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theme/theme2.xml" ContentType="application/vnd.openxmlformats-officedocument.theme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3.xml" ContentType="application/vnd.openxmlformats-officedocument.theme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theme/theme6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  <Override PartName="/ppt/revisionInfo.xml" ContentType="application/vnd.ms-powerpoint.revisioninfo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saveSubsetFonts="1">
  <p:sldMasterIdLst>
    <p:sldMasterId id="2147483654" r:id="rId1"/>
    <p:sldMasterId id="2147483659" r:id="rId2"/>
    <p:sldMasterId id="2147483664" r:id="rId3"/>
    <p:sldMasterId id="2147483669" r:id="rId4"/>
  </p:sldMasterIdLst>
  <p:notesMasterIdLst>
    <p:notesMasterId r:id="rId12"/>
  </p:notesMasterIdLst>
  <p:handoutMasterIdLst>
    <p:handoutMasterId r:id="rId13"/>
  </p:handoutMasterIdLst>
  <p:sldIdLst>
    <p:sldId id="400" r:id="rId5"/>
    <p:sldId id="397457096" r:id="rId6"/>
    <p:sldId id="397457088" r:id="rId7"/>
    <p:sldId id="397457089" r:id="rId8"/>
    <p:sldId id="397457090" r:id="rId9"/>
    <p:sldId id="397457095" r:id="rId10"/>
    <p:sldId id="397457094" r:id="rId11"/>
  </p:sldIdLst>
  <p:sldSz cx="9144000" cy="6858000" type="screen4x3"/>
  <p:notesSz cx="6797675" cy="9928225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Arial" charset="0"/>
        <a:ea typeface="ＭＳ Ｐゴシック" pitchFamily="34" charset="-128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Arial" charset="0"/>
        <a:ea typeface="ＭＳ Ｐゴシック" pitchFamily="34" charset="-128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Arial" charset="0"/>
        <a:ea typeface="ＭＳ Ｐゴシック" pitchFamily="34" charset="-128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Arial" charset="0"/>
        <a:ea typeface="ＭＳ Ｐゴシック" pitchFamily="34" charset="-128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Arial" charset="0"/>
        <a:ea typeface="ＭＳ Ｐゴシック" pitchFamily="34" charset="-128"/>
        <a:cs typeface="+mn-cs"/>
      </a:defRPr>
    </a:lvl5pPr>
    <a:lvl6pPr marL="2286000" algn="l" defTabSz="914400" rtl="0" eaLnBrk="1" latinLnBrk="0" hangingPunct="1">
      <a:defRPr sz="2400" kern="1200">
        <a:solidFill>
          <a:schemeClr val="tx1"/>
        </a:solidFill>
        <a:latin typeface="Arial" charset="0"/>
        <a:ea typeface="ＭＳ Ｐゴシック" pitchFamily="34" charset="-128"/>
        <a:cs typeface="+mn-cs"/>
      </a:defRPr>
    </a:lvl6pPr>
    <a:lvl7pPr marL="2743200" algn="l" defTabSz="914400" rtl="0" eaLnBrk="1" latinLnBrk="0" hangingPunct="1">
      <a:defRPr sz="2400" kern="1200">
        <a:solidFill>
          <a:schemeClr val="tx1"/>
        </a:solidFill>
        <a:latin typeface="Arial" charset="0"/>
        <a:ea typeface="ＭＳ Ｐゴシック" pitchFamily="34" charset="-128"/>
        <a:cs typeface="+mn-cs"/>
      </a:defRPr>
    </a:lvl7pPr>
    <a:lvl8pPr marL="3200400" algn="l" defTabSz="914400" rtl="0" eaLnBrk="1" latinLnBrk="0" hangingPunct="1">
      <a:defRPr sz="2400" kern="1200">
        <a:solidFill>
          <a:schemeClr val="tx1"/>
        </a:solidFill>
        <a:latin typeface="Arial" charset="0"/>
        <a:ea typeface="ＭＳ Ｐゴシック" pitchFamily="34" charset="-128"/>
        <a:cs typeface="+mn-cs"/>
      </a:defRPr>
    </a:lvl8pPr>
    <a:lvl9pPr marL="3657600" algn="l" defTabSz="914400" rtl="0" eaLnBrk="1" latinLnBrk="0" hangingPunct="1">
      <a:defRPr sz="2400" kern="1200">
        <a:solidFill>
          <a:schemeClr val="tx1"/>
        </a:solidFill>
        <a:latin typeface="Arial" charset="0"/>
        <a:ea typeface="ＭＳ Ｐゴシック" pitchFamily="34" charset="-128"/>
        <a:cs typeface="+mn-cs"/>
      </a:defRPr>
    </a:lvl9pPr>
  </p:defaultTextStyle>
  <p:extLst>
    <p:ext uri="{EFAFB233-063F-42B5-8137-9DF3F51BA10A}">
      <p15:sldGuideLst xmlns:p15="http://schemas.microsoft.com/office/powerpoint/2012/main" xmlns="">
        <p15:guide id="2" orient="horz" pos="4080" userDrawn="1">
          <p15:clr>
            <a:srgbClr val="A4A3A4"/>
          </p15:clr>
        </p15:guide>
        <p15:guide id="4" orient="horz" pos="793" userDrawn="1">
          <p15:clr>
            <a:srgbClr val="A4A3A4"/>
          </p15:clr>
        </p15:guide>
        <p15:guide id="6" pos="5432" userDrawn="1">
          <p15:clr>
            <a:srgbClr val="A4A3A4"/>
          </p15:clr>
        </p15:guide>
        <p15:guide id="7" pos="407" userDrawn="1">
          <p15:clr>
            <a:srgbClr val="A4A3A4"/>
          </p15:clr>
        </p15:guide>
        <p15:guide id="8" pos="5759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 xmlns="">
        <p15:guide id="1" orient="horz" pos="3127">
          <p15:clr>
            <a:srgbClr val="A4A3A4"/>
          </p15:clr>
        </p15:guide>
        <p15:guide id="2" pos="2141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828282"/>
    <a:srgbClr val="D9D9D9"/>
    <a:srgbClr val="AEAEAE"/>
    <a:srgbClr val="2B2B2B"/>
    <a:srgbClr val="FEC35A"/>
    <a:srgbClr val="F68B33"/>
    <a:srgbClr val="A02226"/>
    <a:srgbClr val="D4582A"/>
    <a:srgbClr val="621214"/>
    <a:srgbClr val="FFE07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xmlns="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/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6991" autoAdjust="0"/>
    <p:restoredTop sz="92000" autoAdjust="0"/>
  </p:normalViewPr>
  <p:slideViewPr>
    <p:cSldViewPr>
      <p:cViewPr>
        <p:scale>
          <a:sx n="105" d="100"/>
          <a:sy n="105" d="100"/>
        </p:scale>
        <p:origin x="-96" y="-444"/>
      </p:cViewPr>
      <p:guideLst>
        <p:guide orient="horz" pos="4080"/>
        <p:guide orient="horz" pos="793"/>
        <p:guide pos="5432"/>
        <p:guide pos="407"/>
        <p:guide pos="5759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25" d="100"/>
        <a:sy n="25" d="100"/>
      </p:scale>
      <p:origin x="0" y="0"/>
    </p:cViewPr>
  </p:sorterViewPr>
  <p:notesViewPr>
    <p:cSldViewPr>
      <p:cViewPr varScale="1">
        <p:scale>
          <a:sx n="84" d="100"/>
          <a:sy n="84" d="100"/>
        </p:scale>
        <p:origin x="-3084" y="-78"/>
      </p:cViewPr>
      <p:guideLst>
        <p:guide orient="horz" pos="3127"/>
        <p:guide pos="2141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handoutMaster" Target="handoutMasters/handoutMaster1.xml"/><Relationship Id="rId18" Type="http://schemas.microsoft.com/office/2015/10/relationships/revisionInfo" Target="revisionInfo.xml"/><Relationship Id="rId3" Type="http://schemas.openxmlformats.org/officeDocument/2006/relationships/slideMaster" Target="slideMasters/slideMaster3.xml"/><Relationship Id="rId7" Type="http://schemas.openxmlformats.org/officeDocument/2006/relationships/slide" Target="slides/slide3.xml"/><Relationship Id="rId12" Type="http://schemas.openxmlformats.org/officeDocument/2006/relationships/notesMaster" Target="notesMasters/notesMaster1.xml"/><Relationship Id="rId17" Type="http://schemas.openxmlformats.org/officeDocument/2006/relationships/tableStyles" Target="tableStyles.xml"/><Relationship Id="rId2" Type="http://schemas.openxmlformats.org/officeDocument/2006/relationships/slideMaster" Target="slideMasters/slideMaster2.xml"/><Relationship Id="rId16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5" Type="http://schemas.openxmlformats.org/officeDocument/2006/relationships/slide" Target="slides/slide1.xml"/><Relationship Id="rId15" Type="http://schemas.openxmlformats.org/officeDocument/2006/relationships/viewProps" Target="viewProps.xml"/><Relationship Id="rId10" Type="http://schemas.openxmlformats.org/officeDocument/2006/relationships/slide" Target="slides/slide6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4" Type="http://schemas.openxmlformats.org/officeDocument/2006/relationships/presProps" Target="presProp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400" cy="498475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49688" y="0"/>
            <a:ext cx="2946400" cy="498475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FE26D21-330F-CB4E-8AFA-407E1E125456}" type="datetimeFigureOut">
              <a:rPr lang="en-US" smtClean="0"/>
              <a:t>11/1/2017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9429750"/>
            <a:ext cx="2946400" cy="49847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49688" y="9429750"/>
            <a:ext cx="2946400" cy="49847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5E1F3D4-3F60-B34F-85AF-2C1E844AB45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25461764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4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46400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/>
            </a:lvl1pPr>
          </a:lstStyle>
          <a:p>
            <a:endParaRPr lang="en-US"/>
          </a:p>
        </p:txBody>
      </p:sp>
      <p:sp>
        <p:nvSpPr>
          <p:cNvPr id="125955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49688" y="0"/>
            <a:ext cx="2946400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endParaRPr lang="en-US"/>
          </a:p>
        </p:txBody>
      </p:sp>
      <p:sp>
        <p:nvSpPr>
          <p:cNvPr id="125956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917575" y="744538"/>
            <a:ext cx="4964113" cy="3722687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</p:spPr>
      </p:sp>
      <p:sp>
        <p:nvSpPr>
          <p:cNvPr id="125957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79450" y="4716463"/>
            <a:ext cx="5438775" cy="4467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25958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429750"/>
            <a:ext cx="2946400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/>
            </a:lvl1pPr>
          </a:lstStyle>
          <a:p>
            <a:endParaRPr lang="en-US"/>
          </a:p>
        </p:txBody>
      </p:sp>
      <p:sp>
        <p:nvSpPr>
          <p:cNvPr id="125959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49688" y="9429750"/>
            <a:ext cx="2946400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fld id="{EE67FFEB-41A8-4E33-A442-87C345D03039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68619553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ＭＳ Ｐゴシック" pitchFamily="34" charset="-128"/>
        <a:cs typeface="+mn-cs"/>
      </a:defRPr>
    </a:lvl1pPr>
    <a:lvl2pPr marL="4572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ＭＳ Ｐゴシック" pitchFamily="34" charset="-128"/>
        <a:cs typeface="+mn-cs"/>
      </a:defRPr>
    </a:lvl2pPr>
    <a:lvl3pPr marL="9144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ＭＳ Ｐゴシック" pitchFamily="34" charset="-128"/>
        <a:cs typeface="+mn-cs"/>
      </a:defRPr>
    </a:lvl3pPr>
    <a:lvl4pPr marL="13716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ＭＳ Ｐゴシック" pitchFamily="34" charset="-128"/>
        <a:cs typeface="+mn-cs"/>
      </a:defRPr>
    </a:lvl4pPr>
    <a:lvl5pPr marL="18288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ＭＳ Ｐゴシック" pitchFamily="34" charset="-128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Rectangle 2"/>
          <p:cNvSpPr>
            <a:spLocks noGrp="1" noChangeArrowheads="1"/>
          </p:cNvSpPr>
          <p:nvPr>
            <p:ph type="ctrTitle"/>
          </p:nvPr>
        </p:nvSpPr>
        <p:spPr>
          <a:xfrm>
            <a:off x="1845221" y="3391818"/>
            <a:ext cx="6780334" cy="430887"/>
          </a:xfrm>
        </p:spPr>
        <p:txBody>
          <a:bodyPr/>
          <a:lstStyle>
            <a:lvl1pPr algn="r">
              <a:defRPr sz="2800"/>
            </a:lvl1pPr>
          </a:lstStyle>
          <a:p>
            <a:r>
              <a:rPr lang="en-US"/>
              <a:t>Click to edit Master title style</a:t>
            </a:r>
            <a:endParaRPr lang="en-AU" dirty="0"/>
          </a:p>
        </p:txBody>
      </p:sp>
      <p:sp>
        <p:nvSpPr>
          <p:cNvPr id="133123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1845221" y="4105276"/>
            <a:ext cx="6780334" cy="338554"/>
          </a:xfrm>
        </p:spPr>
        <p:txBody>
          <a:bodyPr/>
          <a:lstStyle>
            <a:lvl1pPr algn="r">
              <a:defRPr sz="2200"/>
            </a:lvl1pPr>
          </a:lstStyle>
          <a:p>
            <a:r>
              <a:rPr lang="en-US"/>
              <a:t>Click to edit Master subtitle style</a:t>
            </a:r>
            <a:endParaRPr lang="en-AU" dirty="0"/>
          </a:p>
        </p:txBody>
      </p:sp>
      <p:sp>
        <p:nvSpPr>
          <p:cNvPr id="133124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</a:bodyPr>
          <a:lstStyle>
            <a:lvl1pPr>
              <a:defRPr sz="1292"/>
            </a:lvl1pPr>
          </a:lstStyle>
          <a:p>
            <a:endParaRPr lang="en-US" dirty="0"/>
          </a:p>
        </p:txBody>
      </p:sp>
      <p:sp>
        <p:nvSpPr>
          <p:cNvPr id="133125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</a:bodyPr>
          <a:lstStyle>
            <a:lvl1pPr algn="ctr">
              <a:defRPr sz="1292"/>
            </a:lvl1pPr>
          </a:lstStyle>
          <a:p>
            <a:endParaRPr lang="en-US"/>
          </a:p>
        </p:txBody>
      </p:sp>
      <p:sp>
        <p:nvSpPr>
          <p:cNvPr id="133126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6553200" y="6245225"/>
            <a:ext cx="2133600" cy="476250"/>
          </a:xfrm>
          <a:prstGeom prst="rect">
            <a:avLst/>
          </a:prstGeom>
        </p:spPr>
        <p:txBody>
          <a:bodyPr wrap="none" lIns="0" tIns="0" rIns="0" bIns="0"/>
          <a:lstStyle>
            <a:lvl1pPr eaLnBrk="0" hangingPunct="0">
              <a:defRPr sz="1292" i="0"/>
            </a:lvl1pPr>
          </a:lstStyle>
          <a:p>
            <a:fld id="{3E7C0CC8-E12B-4B1E-958E-BC6C5916F62C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8" name="Picture 8" descr="GrattanLogo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702721" y="981075"/>
            <a:ext cx="3922834" cy="1081088"/>
          </a:xfrm>
          <a:prstGeom prst="rect">
            <a:avLst/>
          </a:prstGeom>
          <a:noFill/>
        </p:spPr>
      </p:pic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with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47700" y="518119"/>
            <a:ext cx="6381750" cy="27699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647701" y="891425"/>
            <a:ext cx="7980911" cy="288000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 dirty="0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11" hasCustomPrompt="1"/>
          </p:nvPr>
        </p:nvSpPr>
        <p:spPr>
          <a:xfrm>
            <a:off x="647699" y="6544780"/>
            <a:ext cx="7681653" cy="307777"/>
          </a:xfrm>
        </p:spPr>
        <p:txBody>
          <a:bodyPr/>
          <a:lstStyle>
            <a:lvl1pPr>
              <a:defRPr sz="1000" i="1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Notes:</a:t>
            </a:r>
          </a:p>
          <a:p>
            <a:pPr lvl="0"/>
            <a:r>
              <a:rPr lang="en-US" dirty="0"/>
              <a:t>Source:</a:t>
            </a:r>
            <a:endParaRPr lang="en-AU" dirty="0"/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2"/>
          </p:nvPr>
        </p:nvSpPr>
        <p:spPr>
          <a:xfrm>
            <a:off x="558000" y="1170000"/>
            <a:ext cx="8172000" cy="5364000"/>
          </a:xfrm>
        </p:spPr>
        <p:txBody>
          <a:bodyPr/>
          <a:lstStyle/>
          <a:p>
            <a:r>
              <a:rPr lang="en-US"/>
              <a:t>Click icon to add chart</a:t>
            </a:r>
            <a:endParaRPr lang="en-AU"/>
          </a:p>
        </p:txBody>
      </p:sp>
    </p:spTree>
    <p:extLst/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with chart from repo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47700" y="518119"/>
            <a:ext cx="6381750" cy="27699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647701" y="891425"/>
            <a:ext cx="7980911" cy="288000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 dirty="0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11" hasCustomPrompt="1"/>
          </p:nvPr>
        </p:nvSpPr>
        <p:spPr>
          <a:xfrm>
            <a:off x="647699" y="6544780"/>
            <a:ext cx="7681653" cy="307777"/>
          </a:xfrm>
        </p:spPr>
        <p:txBody>
          <a:bodyPr/>
          <a:lstStyle>
            <a:lvl1pPr>
              <a:defRPr sz="1000" i="1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Notes:</a:t>
            </a:r>
          </a:p>
          <a:p>
            <a:pPr lvl="0"/>
            <a:r>
              <a:rPr lang="en-US" dirty="0"/>
              <a:t>Source:</a:t>
            </a:r>
            <a:endParaRPr lang="en-AU" dirty="0"/>
          </a:p>
        </p:txBody>
      </p:sp>
    </p:spTree>
    <p:extLst/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with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48000" y="517517"/>
            <a:ext cx="6381750" cy="276999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Title</a:t>
            </a:r>
            <a:endParaRPr lang="en-AU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647700" y="1268760"/>
            <a:ext cx="7980363" cy="1508105"/>
          </a:xfrm>
        </p:spPr>
        <p:txBody>
          <a:bodyPr/>
          <a:lstStyle>
            <a:lvl1pPr>
              <a:lnSpc>
                <a:spcPct val="110000"/>
              </a:lnSpc>
              <a:spcAft>
                <a:spcPts val="300"/>
              </a:spcAft>
              <a:defRPr/>
            </a:lvl1pPr>
            <a:lvl2pPr>
              <a:lnSpc>
                <a:spcPct val="110000"/>
              </a:lnSpc>
              <a:spcAft>
                <a:spcPts val="300"/>
              </a:spcAft>
              <a:defRPr/>
            </a:lvl2pPr>
            <a:lvl3pPr>
              <a:lnSpc>
                <a:spcPct val="110000"/>
              </a:lnSpc>
              <a:spcAft>
                <a:spcPts val="300"/>
              </a:spcAft>
              <a:defRPr/>
            </a:lvl3pPr>
            <a:lvl4pPr>
              <a:lnSpc>
                <a:spcPct val="110000"/>
              </a:lnSpc>
              <a:spcAft>
                <a:spcPts val="300"/>
              </a:spcAft>
              <a:defRPr/>
            </a:lvl4pPr>
            <a:lvl5pPr>
              <a:lnSpc>
                <a:spcPct val="110000"/>
              </a:lnSpc>
              <a:spcAft>
                <a:spcPts val="300"/>
              </a:spcAft>
              <a:defRPr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 dirty="0"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Rectangle 2"/>
          <p:cNvSpPr>
            <a:spLocks noGrp="1" noChangeArrowheads="1"/>
          </p:cNvSpPr>
          <p:nvPr>
            <p:ph type="ctrTitle"/>
          </p:nvPr>
        </p:nvSpPr>
        <p:spPr>
          <a:xfrm>
            <a:off x="1845221" y="3391818"/>
            <a:ext cx="6780334" cy="430887"/>
          </a:xfrm>
        </p:spPr>
        <p:txBody>
          <a:bodyPr/>
          <a:lstStyle>
            <a:lvl1pPr algn="r">
              <a:defRPr sz="2800"/>
            </a:lvl1pPr>
          </a:lstStyle>
          <a:p>
            <a:r>
              <a:rPr lang="en-US"/>
              <a:t>Click to edit Master title style</a:t>
            </a:r>
            <a:endParaRPr lang="en-AU" dirty="0"/>
          </a:p>
        </p:txBody>
      </p:sp>
      <p:sp>
        <p:nvSpPr>
          <p:cNvPr id="133123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1845221" y="4105276"/>
            <a:ext cx="6780334" cy="338554"/>
          </a:xfrm>
        </p:spPr>
        <p:txBody>
          <a:bodyPr/>
          <a:lstStyle>
            <a:lvl1pPr algn="r">
              <a:defRPr sz="2200"/>
            </a:lvl1pPr>
          </a:lstStyle>
          <a:p>
            <a:r>
              <a:rPr lang="en-US"/>
              <a:t>Click to edit Master subtitle style</a:t>
            </a:r>
            <a:endParaRPr lang="en-AU" dirty="0"/>
          </a:p>
        </p:txBody>
      </p:sp>
      <p:sp>
        <p:nvSpPr>
          <p:cNvPr id="133124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</a:bodyPr>
          <a:lstStyle>
            <a:lvl1pPr>
              <a:defRPr sz="1292"/>
            </a:lvl1pPr>
          </a:lstStyle>
          <a:p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133125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</a:bodyPr>
          <a:lstStyle>
            <a:lvl1pPr algn="ctr">
              <a:defRPr sz="1292"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133126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6553200" y="6245225"/>
            <a:ext cx="2133600" cy="476250"/>
          </a:xfrm>
          <a:prstGeom prst="rect">
            <a:avLst/>
          </a:prstGeom>
        </p:spPr>
        <p:txBody>
          <a:bodyPr wrap="none" lIns="0" tIns="0" rIns="0" bIns="0"/>
          <a:lstStyle>
            <a:lvl1pPr eaLnBrk="0" hangingPunct="0">
              <a:defRPr sz="1292" i="0"/>
            </a:lvl1pPr>
          </a:lstStyle>
          <a:p>
            <a:fld id="{3E7C0CC8-E12B-4B1E-958E-BC6C5916F62C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8" descr="GrattanLogo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702721" y="981075"/>
            <a:ext cx="3922834" cy="1081088"/>
          </a:xfrm>
          <a:prstGeom prst="rect">
            <a:avLst/>
          </a:prstGeom>
          <a:noFill/>
        </p:spPr>
      </p:pic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with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47700" y="518119"/>
            <a:ext cx="6381750" cy="27699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647701" y="891425"/>
            <a:ext cx="7980911" cy="288000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 dirty="0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11" hasCustomPrompt="1"/>
          </p:nvPr>
        </p:nvSpPr>
        <p:spPr>
          <a:xfrm>
            <a:off x="647699" y="6544780"/>
            <a:ext cx="7681653" cy="307777"/>
          </a:xfrm>
        </p:spPr>
        <p:txBody>
          <a:bodyPr/>
          <a:lstStyle>
            <a:lvl1pPr>
              <a:defRPr sz="1000" i="1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Notes:</a:t>
            </a:r>
          </a:p>
          <a:p>
            <a:pPr lvl="0"/>
            <a:r>
              <a:rPr lang="en-US" dirty="0"/>
              <a:t>Source:</a:t>
            </a:r>
            <a:endParaRPr lang="en-AU" dirty="0"/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2"/>
          </p:nvPr>
        </p:nvSpPr>
        <p:spPr>
          <a:xfrm>
            <a:off x="558000" y="1170000"/>
            <a:ext cx="8172000" cy="5364000"/>
          </a:xfrm>
        </p:spPr>
        <p:txBody>
          <a:bodyPr/>
          <a:lstStyle/>
          <a:p>
            <a:r>
              <a:rPr lang="en-US"/>
              <a:t>Click icon to add chart</a:t>
            </a:r>
            <a:endParaRPr lang="en-AU"/>
          </a:p>
        </p:txBody>
      </p:sp>
    </p:spTree>
    <p:extLst/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with chart from repo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47700" y="518119"/>
            <a:ext cx="6381750" cy="27699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647701" y="891425"/>
            <a:ext cx="7980911" cy="288000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 dirty="0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11" hasCustomPrompt="1"/>
          </p:nvPr>
        </p:nvSpPr>
        <p:spPr>
          <a:xfrm>
            <a:off x="647699" y="6544780"/>
            <a:ext cx="7681653" cy="307777"/>
          </a:xfrm>
        </p:spPr>
        <p:txBody>
          <a:bodyPr/>
          <a:lstStyle>
            <a:lvl1pPr>
              <a:defRPr sz="1000" i="1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Notes:</a:t>
            </a:r>
          </a:p>
          <a:p>
            <a:pPr lvl="0"/>
            <a:r>
              <a:rPr lang="en-US" dirty="0"/>
              <a:t>Source:</a:t>
            </a:r>
            <a:endParaRPr lang="en-AU" dirty="0"/>
          </a:p>
        </p:txBody>
      </p:sp>
    </p:spTree>
    <p:extLst/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with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48000" y="517517"/>
            <a:ext cx="6381750" cy="276999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Title</a:t>
            </a:r>
            <a:endParaRPr lang="en-AU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647700" y="1268760"/>
            <a:ext cx="7980363" cy="1508105"/>
          </a:xfrm>
        </p:spPr>
        <p:txBody>
          <a:bodyPr/>
          <a:lstStyle>
            <a:lvl1pPr>
              <a:lnSpc>
                <a:spcPct val="110000"/>
              </a:lnSpc>
              <a:spcAft>
                <a:spcPts val="300"/>
              </a:spcAft>
              <a:defRPr/>
            </a:lvl1pPr>
            <a:lvl2pPr>
              <a:lnSpc>
                <a:spcPct val="110000"/>
              </a:lnSpc>
              <a:spcAft>
                <a:spcPts val="300"/>
              </a:spcAft>
              <a:defRPr/>
            </a:lvl2pPr>
            <a:lvl3pPr>
              <a:lnSpc>
                <a:spcPct val="110000"/>
              </a:lnSpc>
              <a:spcAft>
                <a:spcPts val="300"/>
              </a:spcAft>
              <a:defRPr/>
            </a:lvl3pPr>
            <a:lvl4pPr>
              <a:lnSpc>
                <a:spcPct val="110000"/>
              </a:lnSpc>
              <a:spcAft>
                <a:spcPts val="300"/>
              </a:spcAft>
              <a:defRPr/>
            </a:lvl4pPr>
            <a:lvl5pPr>
              <a:lnSpc>
                <a:spcPct val="110000"/>
              </a:lnSpc>
              <a:spcAft>
                <a:spcPts val="300"/>
              </a:spcAft>
              <a:defRPr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 dirty="0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with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47700" y="518119"/>
            <a:ext cx="6381750" cy="27699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647701" y="891425"/>
            <a:ext cx="7980911" cy="288000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 dirty="0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11" hasCustomPrompt="1"/>
          </p:nvPr>
        </p:nvSpPr>
        <p:spPr>
          <a:xfrm>
            <a:off x="647699" y="6544780"/>
            <a:ext cx="7681653" cy="307777"/>
          </a:xfrm>
        </p:spPr>
        <p:txBody>
          <a:bodyPr/>
          <a:lstStyle>
            <a:lvl1pPr>
              <a:defRPr sz="1000" i="1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Notes:</a:t>
            </a:r>
          </a:p>
          <a:p>
            <a:pPr lvl="0"/>
            <a:r>
              <a:rPr lang="en-US" dirty="0"/>
              <a:t>Source:</a:t>
            </a:r>
            <a:endParaRPr lang="en-AU" dirty="0"/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2"/>
          </p:nvPr>
        </p:nvSpPr>
        <p:spPr>
          <a:xfrm>
            <a:off x="558000" y="1170000"/>
            <a:ext cx="8172000" cy="5364000"/>
          </a:xfrm>
        </p:spPr>
        <p:txBody>
          <a:bodyPr/>
          <a:lstStyle/>
          <a:p>
            <a:r>
              <a:rPr lang="en-US"/>
              <a:t>Click icon to add chart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78036696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with chart from repo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47700" y="518119"/>
            <a:ext cx="6381750" cy="27699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647701" y="891425"/>
            <a:ext cx="7980911" cy="288000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 dirty="0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11" hasCustomPrompt="1"/>
          </p:nvPr>
        </p:nvSpPr>
        <p:spPr>
          <a:xfrm>
            <a:off x="647699" y="6544780"/>
            <a:ext cx="7681653" cy="307777"/>
          </a:xfrm>
        </p:spPr>
        <p:txBody>
          <a:bodyPr/>
          <a:lstStyle>
            <a:lvl1pPr>
              <a:defRPr sz="1000" i="1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Notes:</a:t>
            </a:r>
          </a:p>
          <a:p>
            <a:pPr lvl="0"/>
            <a:r>
              <a:rPr lang="en-US" dirty="0"/>
              <a:t>Source:</a:t>
            </a:r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84877516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with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48000" y="517517"/>
            <a:ext cx="6381750" cy="276999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Title</a:t>
            </a:r>
            <a:endParaRPr lang="en-AU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647700" y="1268760"/>
            <a:ext cx="7980363" cy="1508105"/>
          </a:xfrm>
        </p:spPr>
        <p:txBody>
          <a:bodyPr/>
          <a:lstStyle>
            <a:lvl1pPr>
              <a:lnSpc>
                <a:spcPct val="110000"/>
              </a:lnSpc>
              <a:spcAft>
                <a:spcPts val="300"/>
              </a:spcAft>
              <a:defRPr/>
            </a:lvl1pPr>
            <a:lvl2pPr>
              <a:lnSpc>
                <a:spcPct val="110000"/>
              </a:lnSpc>
              <a:spcAft>
                <a:spcPts val="300"/>
              </a:spcAft>
              <a:defRPr/>
            </a:lvl2pPr>
            <a:lvl3pPr>
              <a:lnSpc>
                <a:spcPct val="110000"/>
              </a:lnSpc>
              <a:spcAft>
                <a:spcPts val="300"/>
              </a:spcAft>
              <a:defRPr/>
            </a:lvl3pPr>
            <a:lvl4pPr>
              <a:lnSpc>
                <a:spcPct val="110000"/>
              </a:lnSpc>
              <a:spcAft>
                <a:spcPts val="300"/>
              </a:spcAft>
              <a:defRPr/>
            </a:lvl4pPr>
            <a:lvl5pPr>
              <a:lnSpc>
                <a:spcPct val="110000"/>
              </a:lnSpc>
              <a:spcAft>
                <a:spcPts val="300"/>
              </a:spcAft>
              <a:defRPr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 dirty="0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Rectangle 2"/>
          <p:cNvSpPr>
            <a:spLocks noGrp="1" noChangeArrowheads="1"/>
          </p:cNvSpPr>
          <p:nvPr>
            <p:ph type="ctrTitle"/>
          </p:nvPr>
        </p:nvSpPr>
        <p:spPr>
          <a:xfrm>
            <a:off x="1845221" y="3391818"/>
            <a:ext cx="6780334" cy="430887"/>
          </a:xfrm>
        </p:spPr>
        <p:txBody>
          <a:bodyPr/>
          <a:lstStyle>
            <a:lvl1pPr algn="r">
              <a:defRPr sz="2800"/>
            </a:lvl1pPr>
          </a:lstStyle>
          <a:p>
            <a:r>
              <a:rPr lang="en-US"/>
              <a:t>Click to edit Master title style</a:t>
            </a:r>
            <a:endParaRPr lang="en-AU" dirty="0"/>
          </a:p>
        </p:txBody>
      </p:sp>
      <p:sp>
        <p:nvSpPr>
          <p:cNvPr id="133123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1845221" y="4105276"/>
            <a:ext cx="6780334" cy="338554"/>
          </a:xfrm>
        </p:spPr>
        <p:txBody>
          <a:bodyPr/>
          <a:lstStyle>
            <a:lvl1pPr algn="r">
              <a:defRPr sz="2200"/>
            </a:lvl1pPr>
          </a:lstStyle>
          <a:p>
            <a:r>
              <a:rPr lang="en-US"/>
              <a:t>Click to edit Master subtitle style</a:t>
            </a:r>
            <a:endParaRPr lang="en-AU" dirty="0"/>
          </a:p>
        </p:txBody>
      </p:sp>
      <p:sp>
        <p:nvSpPr>
          <p:cNvPr id="133124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</a:bodyPr>
          <a:lstStyle>
            <a:lvl1pPr>
              <a:defRPr sz="1292"/>
            </a:lvl1pPr>
          </a:lstStyle>
          <a:p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133125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</a:bodyPr>
          <a:lstStyle>
            <a:lvl1pPr algn="ctr">
              <a:defRPr sz="1292"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133126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6553200" y="6245225"/>
            <a:ext cx="2133600" cy="476250"/>
          </a:xfrm>
          <a:prstGeom prst="rect">
            <a:avLst/>
          </a:prstGeom>
        </p:spPr>
        <p:txBody>
          <a:bodyPr wrap="none" lIns="0" tIns="0" rIns="0" bIns="0"/>
          <a:lstStyle>
            <a:lvl1pPr eaLnBrk="0" hangingPunct="0">
              <a:defRPr sz="1292" i="0"/>
            </a:lvl1pPr>
          </a:lstStyle>
          <a:p>
            <a:fld id="{3E7C0CC8-E12B-4B1E-958E-BC6C5916F62C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8" descr="GrattanLogo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702721" y="981075"/>
            <a:ext cx="3922834" cy="1081088"/>
          </a:xfrm>
          <a:prstGeom prst="rect">
            <a:avLst/>
          </a:prstGeom>
          <a:noFill/>
        </p:spPr>
      </p:pic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with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47700" y="518119"/>
            <a:ext cx="6381750" cy="27699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647701" y="891425"/>
            <a:ext cx="7980911" cy="288000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 dirty="0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11" hasCustomPrompt="1"/>
          </p:nvPr>
        </p:nvSpPr>
        <p:spPr>
          <a:xfrm>
            <a:off x="647699" y="6544780"/>
            <a:ext cx="7681653" cy="307777"/>
          </a:xfrm>
        </p:spPr>
        <p:txBody>
          <a:bodyPr/>
          <a:lstStyle>
            <a:lvl1pPr>
              <a:defRPr sz="1000" i="1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Notes:</a:t>
            </a:r>
          </a:p>
          <a:p>
            <a:pPr lvl="0"/>
            <a:r>
              <a:rPr lang="en-US" dirty="0"/>
              <a:t>Source:</a:t>
            </a:r>
            <a:endParaRPr lang="en-AU" dirty="0"/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2"/>
          </p:nvPr>
        </p:nvSpPr>
        <p:spPr>
          <a:xfrm>
            <a:off x="558000" y="1170000"/>
            <a:ext cx="8172000" cy="5364000"/>
          </a:xfrm>
        </p:spPr>
        <p:txBody>
          <a:bodyPr/>
          <a:lstStyle/>
          <a:p>
            <a:r>
              <a:rPr lang="en-US"/>
              <a:t>Click icon to add chart</a:t>
            </a:r>
            <a:endParaRPr lang="en-AU"/>
          </a:p>
        </p:txBody>
      </p:sp>
    </p:spTree>
    <p:extLst/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with chart from repo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47700" y="518119"/>
            <a:ext cx="6381750" cy="27699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647701" y="891425"/>
            <a:ext cx="7980911" cy="288000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 dirty="0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11" hasCustomPrompt="1"/>
          </p:nvPr>
        </p:nvSpPr>
        <p:spPr>
          <a:xfrm>
            <a:off x="647699" y="6544780"/>
            <a:ext cx="7681653" cy="307777"/>
          </a:xfrm>
        </p:spPr>
        <p:txBody>
          <a:bodyPr/>
          <a:lstStyle>
            <a:lvl1pPr>
              <a:defRPr sz="1000" i="1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Notes:</a:t>
            </a:r>
          </a:p>
          <a:p>
            <a:pPr lvl="0"/>
            <a:r>
              <a:rPr lang="en-US" dirty="0"/>
              <a:t>Source:</a:t>
            </a:r>
            <a:endParaRPr lang="en-AU" dirty="0"/>
          </a:p>
        </p:txBody>
      </p:sp>
    </p:spTree>
    <p:extLst/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with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48000" y="517517"/>
            <a:ext cx="6381750" cy="276999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Title</a:t>
            </a:r>
            <a:endParaRPr lang="en-AU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647700" y="1268760"/>
            <a:ext cx="7980363" cy="1508105"/>
          </a:xfrm>
        </p:spPr>
        <p:txBody>
          <a:bodyPr/>
          <a:lstStyle>
            <a:lvl1pPr>
              <a:lnSpc>
                <a:spcPct val="110000"/>
              </a:lnSpc>
              <a:spcAft>
                <a:spcPts val="300"/>
              </a:spcAft>
              <a:defRPr/>
            </a:lvl1pPr>
            <a:lvl2pPr>
              <a:lnSpc>
                <a:spcPct val="110000"/>
              </a:lnSpc>
              <a:spcAft>
                <a:spcPts val="300"/>
              </a:spcAft>
              <a:defRPr/>
            </a:lvl2pPr>
            <a:lvl3pPr>
              <a:lnSpc>
                <a:spcPct val="110000"/>
              </a:lnSpc>
              <a:spcAft>
                <a:spcPts val="300"/>
              </a:spcAft>
              <a:defRPr/>
            </a:lvl3pPr>
            <a:lvl4pPr>
              <a:lnSpc>
                <a:spcPct val="110000"/>
              </a:lnSpc>
              <a:spcAft>
                <a:spcPts val="300"/>
              </a:spcAft>
              <a:defRPr/>
            </a:lvl4pPr>
            <a:lvl5pPr>
              <a:lnSpc>
                <a:spcPct val="110000"/>
              </a:lnSpc>
              <a:spcAft>
                <a:spcPts val="300"/>
              </a:spcAft>
              <a:defRPr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 dirty="0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Rectangle 2"/>
          <p:cNvSpPr>
            <a:spLocks noGrp="1" noChangeArrowheads="1"/>
          </p:cNvSpPr>
          <p:nvPr>
            <p:ph type="ctrTitle"/>
          </p:nvPr>
        </p:nvSpPr>
        <p:spPr>
          <a:xfrm>
            <a:off x="1845221" y="3391818"/>
            <a:ext cx="6780334" cy="430887"/>
          </a:xfrm>
        </p:spPr>
        <p:txBody>
          <a:bodyPr/>
          <a:lstStyle>
            <a:lvl1pPr algn="r">
              <a:defRPr sz="2800"/>
            </a:lvl1pPr>
          </a:lstStyle>
          <a:p>
            <a:r>
              <a:rPr lang="en-US"/>
              <a:t>Click to edit Master title style</a:t>
            </a:r>
            <a:endParaRPr lang="en-AU" dirty="0"/>
          </a:p>
        </p:txBody>
      </p:sp>
      <p:sp>
        <p:nvSpPr>
          <p:cNvPr id="133123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1845221" y="4105276"/>
            <a:ext cx="6780334" cy="338554"/>
          </a:xfrm>
        </p:spPr>
        <p:txBody>
          <a:bodyPr/>
          <a:lstStyle>
            <a:lvl1pPr algn="r">
              <a:defRPr sz="2200"/>
            </a:lvl1pPr>
          </a:lstStyle>
          <a:p>
            <a:r>
              <a:rPr lang="en-US"/>
              <a:t>Click to edit Master subtitle style</a:t>
            </a:r>
            <a:endParaRPr lang="en-AU" dirty="0"/>
          </a:p>
        </p:txBody>
      </p:sp>
      <p:sp>
        <p:nvSpPr>
          <p:cNvPr id="133124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</a:bodyPr>
          <a:lstStyle>
            <a:lvl1pPr>
              <a:defRPr sz="1292"/>
            </a:lvl1pPr>
          </a:lstStyle>
          <a:p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133125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</a:bodyPr>
          <a:lstStyle>
            <a:lvl1pPr algn="ctr">
              <a:defRPr sz="1292"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133126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6553200" y="6245225"/>
            <a:ext cx="2133600" cy="476250"/>
          </a:xfrm>
          <a:prstGeom prst="rect">
            <a:avLst/>
          </a:prstGeom>
        </p:spPr>
        <p:txBody>
          <a:bodyPr wrap="none" lIns="0" tIns="0" rIns="0" bIns="0"/>
          <a:lstStyle>
            <a:lvl1pPr eaLnBrk="0" hangingPunct="0">
              <a:defRPr sz="1292" i="0"/>
            </a:lvl1pPr>
          </a:lstStyle>
          <a:p>
            <a:fld id="{3E7C0CC8-E12B-4B1E-958E-BC6C5916F62C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8" descr="GrattanLogo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702721" y="981075"/>
            <a:ext cx="3922834" cy="1081088"/>
          </a:xfrm>
          <a:prstGeom prst="rect">
            <a:avLst/>
          </a:prstGeom>
          <a:noFill/>
        </p:spPr>
      </p:pic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.jpeg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slideLayout" Target="../slideLayouts/slideLayout6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.jpeg"/><Relationship Id="rId5" Type="http://schemas.openxmlformats.org/officeDocument/2006/relationships/theme" Target="../theme/theme2.xml"/><Relationship Id="rId4" Type="http://schemas.openxmlformats.org/officeDocument/2006/relationships/slideLayout" Target="../slideLayouts/slideLayout8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1.xml"/><Relationship Id="rId2" Type="http://schemas.openxmlformats.org/officeDocument/2006/relationships/slideLayout" Target="../slideLayouts/slideLayout10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1.jpeg"/><Relationship Id="rId5" Type="http://schemas.openxmlformats.org/officeDocument/2006/relationships/theme" Target="../theme/theme3.xml"/><Relationship Id="rId4" Type="http://schemas.openxmlformats.org/officeDocument/2006/relationships/slideLayout" Target="../slideLayouts/slideLayout12.xml"/></Relationships>
</file>

<file path=ppt/slideMasters/_rels/slideMaster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5.xml"/><Relationship Id="rId2" Type="http://schemas.openxmlformats.org/officeDocument/2006/relationships/slideLayout" Target="../slideLayouts/slideLayout14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1.jpeg"/><Relationship Id="rId5" Type="http://schemas.openxmlformats.org/officeDocument/2006/relationships/theme" Target="../theme/theme4.xml"/><Relationship Id="rId4" Type="http://schemas.openxmlformats.org/officeDocument/2006/relationships/slideLayout" Target="../slideLayouts/slideLayout1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48000" y="518119"/>
            <a:ext cx="6381750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/>
          <a:p>
            <a:pPr lvl="0"/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48001" y="884228"/>
            <a:ext cx="7977554" cy="12311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/>
            <a:r>
              <a:rPr lang="en-AU" dirty="0"/>
              <a:t>Heading </a:t>
            </a:r>
            <a:endParaRPr lang="en-US" dirty="0"/>
          </a:p>
          <a:p>
            <a:pPr lvl="1"/>
            <a:r>
              <a:rPr lang="en-US" dirty="0"/>
              <a:t>First bullet</a:t>
            </a:r>
          </a:p>
          <a:p>
            <a:pPr lvl="2"/>
            <a:r>
              <a:rPr lang="en-US" dirty="0"/>
              <a:t>Second level</a:t>
            </a:r>
          </a:p>
          <a:p>
            <a:pPr lvl="3"/>
            <a:r>
              <a:rPr lang="en-US" dirty="0"/>
              <a:t>Third level</a:t>
            </a:r>
          </a:p>
          <a:p>
            <a:pPr lvl="4"/>
            <a:r>
              <a:rPr lang="en-US" dirty="0"/>
              <a:t>Fourth level</a:t>
            </a:r>
          </a:p>
        </p:txBody>
      </p:sp>
      <p:sp>
        <p:nvSpPr>
          <p:cNvPr id="1031" name="Line 7"/>
          <p:cNvSpPr>
            <a:spLocks noChangeShapeType="1"/>
          </p:cNvSpPr>
          <p:nvPr/>
        </p:nvSpPr>
        <p:spPr bwMode="auto">
          <a:xfrm>
            <a:off x="648001" y="844876"/>
            <a:ext cx="7977554" cy="0"/>
          </a:xfrm>
          <a:prstGeom prst="line">
            <a:avLst/>
          </a:prstGeom>
          <a:noFill/>
          <a:ln w="19050">
            <a:solidFill>
              <a:schemeClr val="accent5"/>
            </a:solidFill>
            <a:round/>
            <a:headEnd/>
            <a:tailEnd/>
          </a:ln>
          <a:effectLst/>
        </p:spPr>
        <p:txBody>
          <a:bodyPr/>
          <a:lstStyle/>
          <a:p>
            <a:endParaRPr lang="en-AU" sz="2215"/>
          </a:p>
        </p:txBody>
      </p:sp>
      <p:pic>
        <p:nvPicPr>
          <p:cNvPr id="1032" name="Picture 8" descr="GrattanLogo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7186547" y="333380"/>
            <a:ext cx="1439008" cy="396875"/>
          </a:xfrm>
          <a:prstGeom prst="rect">
            <a:avLst/>
          </a:prstGeom>
          <a:noFill/>
        </p:spPr>
      </p:pic>
      <p:sp>
        <p:nvSpPr>
          <p:cNvPr id="8" name="TextBox 7"/>
          <p:cNvSpPr txBox="1"/>
          <p:nvPr/>
        </p:nvSpPr>
        <p:spPr>
          <a:xfrm>
            <a:off x="8466857" y="6544780"/>
            <a:ext cx="158698" cy="15619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fld id="{E232749A-1F16-48E7-8C9C-B29AF4C40EC4}" type="slidenum">
              <a:rPr lang="en-US" sz="1015" i="0" smtClean="0"/>
              <a:pPr algn="r"/>
              <a:t>‹#›</a:t>
            </a:fld>
            <a:endParaRPr lang="en-US" sz="1015" i="0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55" r:id="rId1"/>
    <p:sldLayoutId id="2147483657" r:id="rId2"/>
    <p:sldLayoutId id="2147483658" r:id="rId3"/>
    <p:sldLayoutId id="2147483656" r:id="rId4"/>
  </p:sldLayoutIdLst>
  <p:hf hdr="0" ftr="0" dt="0"/>
  <p:txStyles>
    <p:titleStyle>
      <a:lvl1pPr algn="l" rtl="0" eaLnBrk="1" fontAlgn="base" hangingPunct="1">
        <a:spcBef>
          <a:spcPct val="0"/>
        </a:spcBef>
        <a:spcAft>
          <a:spcPct val="0"/>
        </a:spcAft>
        <a:defRPr sz="18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b="1">
          <a:solidFill>
            <a:schemeClr val="tx1"/>
          </a:solidFill>
          <a:latin typeface="Arial" charset="0"/>
          <a:ea typeface="ＭＳ Ｐゴシック" pitchFamily="34" charset="-128"/>
        </a:defRPr>
      </a:lvl2pPr>
      <a:lvl3pPr algn="l" rtl="0" eaLnBrk="1" fontAlgn="base" hangingPunct="1">
        <a:spcBef>
          <a:spcPct val="0"/>
        </a:spcBef>
        <a:spcAft>
          <a:spcPct val="0"/>
        </a:spcAft>
        <a:defRPr b="1">
          <a:solidFill>
            <a:schemeClr val="tx1"/>
          </a:solidFill>
          <a:latin typeface="Arial" charset="0"/>
          <a:ea typeface="ＭＳ Ｐゴシック" pitchFamily="34" charset="-128"/>
        </a:defRPr>
      </a:lvl3pPr>
      <a:lvl4pPr algn="l" rtl="0" eaLnBrk="1" fontAlgn="base" hangingPunct="1">
        <a:spcBef>
          <a:spcPct val="0"/>
        </a:spcBef>
        <a:spcAft>
          <a:spcPct val="0"/>
        </a:spcAft>
        <a:defRPr b="1">
          <a:solidFill>
            <a:schemeClr val="tx1"/>
          </a:solidFill>
          <a:latin typeface="Arial" charset="0"/>
          <a:ea typeface="ＭＳ Ｐゴシック" pitchFamily="34" charset="-128"/>
        </a:defRPr>
      </a:lvl4pPr>
      <a:lvl5pPr algn="l" rtl="0" eaLnBrk="1" fontAlgn="base" hangingPunct="1">
        <a:spcBef>
          <a:spcPct val="0"/>
        </a:spcBef>
        <a:spcAft>
          <a:spcPct val="0"/>
        </a:spcAft>
        <a:defRPr b="1">
          <a:solidFill>
            <a:schemeClr val="tx1"/>
          </a:solidFill>
          <a:latin typeface="Arial" charset="0"/>
          <a:ea typeface="ＭＳ Ｐゴシック" pitchFamily="34" charset="-128"/>
        </a:defRPr>
      </a:lvl5pPr>
      <a:lvl6pPr marL="422041" algn="l" rtl="0" eaLnBrk="1" fontAlgn="base" hangingPunct="1">
        <a:spcBef>
          <a:spcPct val="0"/>
        </a:spcBef>
        <a:spcAft>
          <a:spcPct val="0"/>
        </a:spcAft>
        <a:defRPr b="1">
          <a:solidFill>
            <a:schemeClr val="tx1"/>
          </a:solidFill>
          <a:latin typeface="Arial" charset="0"/>
          <a:ea typeface="ＭＳ Ｐゴシック" pitchFamily="34" charset="-128"/>
        </a:defRPr>
      </a:lvl6pPr>
      <a:lvl7pPr marL="844083" algn="l" rtl="0" eaLnBrk="1" fontAlgn="base" hangingPunct="1">
        <a:spcBef>
          <a:spcPct val="0"/>
        </a:spcBef>
        <a:spcAft>
          <a:spcPct val="0"/>
        </a:spcAft>
        <a:defRPr b="1">
          <a:solidFill>
            <a:schemeClr val="tx1"/>
          </a:solidFill>
          <a:latin typeface="Arial" charset="0"/>
          <a:ea typeface="ＭＳ Ｐゴシック" pitchFamily="34" charset="-128"/>
        </a:defRPr>
      </a:lvl7pPr>
      <a:lvl8pPr marL="1266124" algn="l" rtl="0" eaLnBrk="1" fontAlgn="base" hangingPunct="1">
        <a:spcBef>
          <a:spcPct val="0"/>
        </a:spcBef>
        <a:spcAft>
          <a:spcPct val="0"/>
        </a:spcAft>
        <a:defRPr b="1">
          <a:solidFill>
            <a:schemeClr val="tx1"/>
          </a:solidFill>
          <a:latin typeface="Arial" charset="0"/>
          <a:ea typeface="ＭＳ Ｐゴシック" pitchFamily="34" charset="-128"/>
        </a:defRPr>
      </a:lvl8pPr>
      <a:lvl9pPr marL="1688165" algn="l" rtl="0" eaLnBrk="1" fontAlgn="base" hangingPunct="1">
        <a:spcBef>
          <a:spcPct val="0"/>
        </a:spcBef>
        <a:spcAft>
          <a:spcPct val="0"/>
        </a:spcAft>
        <a:defRPr b="1">
          <a:solidFill>
            <a:schemeClr val="tx1"/>
          </a:solidFill>
          <a:latin typeface="Arial" charset="0"/>
          <a:ea typeface="ＭＳ Ｐゴシック" pitchFamily="34" charset="-128"/>
        </a:defRPr>
      </a:lvl9pPr>
    </p:titleStyle>
    <p:bodyStyle>
      <a:lvl1pPr algn="l" rtl="0" eaLnBrk="1" fontAlgn="base" hangingPunct="1">
        <a:spcBef>
          <a:spcPct val="0"/>
        </a:spcBef>
        <a:spcAft>
          <a:spcPct val="0"/>
        </a:spcAft>
        <a:defRPr sz="1800" b="0">
          <a:solidFill>
            <a:schemeClr val="tx1"/>
          </a:solidFill>
          <a:latin typeface="+mn-lt"/>
          <a:ea typeface="+mn-ea"/>
          <a:cs typeface="+mn-cs"/>
        </a:defRPr>
      </a:lvl1pPr>
      <a:lvl2pPr marL="165593" indent="-164127" algn="l" rtl="0" eaLnBrk="1" fontAlgn="base" hangingPunct="1">
        <a:spcBef>
          <a:spcPct val="0"/>
        </a:spcBef>
        <a:spcAft>
          <a:spcPct val="0"/>
        </a:spcAft>
        <a:buSzPct val="130000"/>
        <a:buChar char="•"/>
        <a:defRPr sz="1700">
          <a:solidFill>
            <a:schemeClr val="tx1"/>
          </a:solidFill>
          <a:latin typeface="+mn-lt"/>
          <a:ea typeface="+mn-ea"/>
        </a:defRPr>
      </a:lvl2pPr>
      <a:lvl3pPr marL="372217" indent="-205159" algn="l" rtl="0" eaLnBrk="1" fontAlgn="base" hangingPunct="1">
        <a:spcBef>
          <a:spcPct val="0"/>
        </a:spcBef>
        <a:spcAft>
          <a:spcPct val="0"/>
        </a:spcAft>
        <a:buFont typeface="Arial" charset="0"/>
        <a:buChar char="–"/>
        <a:defRPr sz="1600">
          <a:solidFill>
            <a:schemeClr val="tx1"/>
          </a:solidFill>
          <a:latin typeface="+mn-lt"/>
          <a:ea typeface="+mn-ea"/>
        </a:defRPr>
      </a:lvl3pPr>
      <a:lvl4pPr marL="517294" indent="-131888" algn="l" rtl="0" eaLnBrk="1" fontAlgn="base" hangingPunct="1">
        <a:spcBef>
          <a:spcPct val="0"/>
        </a:spcBef>
        <a:spcAft>
          <a:spcPct val="0"/>
        </a:spcAft>
        <a:buFont typeface="Arial" charset="0"/>
        <a:buChar char="-"/>
        <a:defRPr sz="1500">
          <a:solidFill>
            <a:schemeClr val="tx1"/>
          </a:solidFill>
          <a:latin typeface="+mn-lt"/>
          <a:ea typeface="+mn-ea"/>
        </a:defRPr>
      </a:lvl4pPr>
      <a:lvl5pPr marL="728315" indent="-193436" algn="l" rtl="0" eaLnBrk="1" fontAlgn="base" hangingPunct="1">
        <a:spcBef>
          <a:spcPct val="0"/>
        </a:spcBef>
        <a:spcAft>
          <a:spcPct val="0"/>
        </a:spcAft>
        <a:buFont typeface="Arial" charset="0"/>
        <a:buChar char="&gt;"/>
        <a:defRPr sz="1400">
          <a:solidFill>
            <a:schemeClr val="tx1"/>
          </a:solidFill>
          <a:latin typeface="+mn-lt"/>
          <a:ea typeface="+mn-ea"/>
        </a:defRPr>
      </a:lvl5pPr>
      <a:lvl6pPr marL="1150356" indent="-193436" algn="l" rtl="0" eaLnBrk="1" fontAlgn="base" hangingPunct="1">
        <a:spcBef>
          <a:spcPct val="0"/>
        </a:spcBef>
        <a:spcAft>
          <a:spcPct val="0"/>
        </a:spcAft>
        <a:buFont typeface="Arial" charset="0"/>
        <a:buChar char="&gt;"/>
        <a:defRPr sz="1108">
          <a:solidFill>
            <a:schemeClr val="tx1"/>
          </a:solidFill>
          <a:latin typeface="+mn-lt"/>
          <a:ea typeface="+mn-ea"/>
        </a:defRPr>
      </a:lvl6pPr>
      <a:lvl7pPr marL="1572397" indent="-193436" algn="l" rtl="0" eaLnBrk="1" fontAlgn="base" hangingPunct="1">
        <a:spcBef>
          <a:spcPct val="0"/>
        </a:spcBef>
        <a:spcAft>
          <a:spcPct val="0"/>
        </a:spcAft>
        <a:buFont typeface="Arial" charset="0"/>
        <a:buChar char="&gt;"/>
        <a:defRPr sz="1108">
          <a:solidFill>
            <a:schemeClr val="tx1"/>
          </a:solidFill>
          <a:latin typeface="+mn-lt"/>
          <a:ea typeface="+mn-ea"/>
        </a:defRPr>
      </a:lvl7pPr>
      <a:lvl8pPr marL="1994439" indent="-193436" algn="l" rtl="0" eaLnBrk="1" fontAlgn="base" hangingPunct="1">
        <a:spcBef>
          <a:spcPct val="0"/>
        </a:spcBef>
        <a:spcAft>
          <a:spcPct val="0"/>
        </a:spcAft>
        <a:buFont typeface="Arial" charset="0"/>
        <a:buChar char="&gt;"/>
        <a:defRPr sz="1108">
          <a:solidFill>
            <a:schemeClr val="tx1"/>
          </a:solidFill>
          <a:latin typeface="+mn-lt"/>
          <a:ea typeface="+mn-ea"/>
        </a:defRPr>
      </a:lvl8pPr>
      <a:lvl9pPr marL="2416480" indent="-193436" algn="l" rtl="0" eaLnBrk="1" fontAlgn="base" hangingPunct="1">
        <a:spcBef>
          <a:spcPct val="0"/>
        </a:spcBef>
        <a:spcAft>
          <a:spcPct val="0"/>
        </a:spcAft>
        <a:buFont typeface="Arial" charset="0"/>
        <a:buChar char="&gt;"/>
        <a:defRPr sz="1108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en-US"/>
      </a:defPPr>
      <a:lvl1pPr marL="0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1pPr>
      <a:lvl2pPr marL="422041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2pPr>
      <a:lvl3pPr marL="844083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3pPr>
      <a:lvl4pPr marL="1266124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4pPr>
      <a:lvl5pPr marL="1688165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5pPr>
      <a:lvl6pPr marL="2110207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6pPr>
      <a:lvl7pPr marL="2532248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7pPr>
      <a:lvl8pPr marL="2954289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8pPr>
      <a:lvl9pPr marL="3376331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48000" y="518119"/>
            <a:ext cx="6381750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/>
          <a:p>
            <a:pPr lvl="0"/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48001" y="884228"/>
            <a:ext cx="7977554" cy="12311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/>
            <a:r>
              <a:rPr lang="en-AU" dirty="0"/>
              <a:t>Heading </a:t>
            </a:r>
            <a:endParaRPr lang="en-US" dirty="0"/>
          </a:p>
          <a:p>
            <a:pPr lvl="1"/>
            <a:r>
              <a:rPr lang="en-US" dirty="0"/>
              <a:t>First bullet</a:t>
            </a:r>
          </a:p>
          <a:p>
            <a:pPr lvl="2"/>
            <a:r>
              <a:rPr lang="en-US" dirty="0"/>
              <a:t>Second level</a:t>
            </a:r>
          </a:p>
          <a:p>
            <a:pPr lvl="3"/>
            <a:r>
              <a:rPr lang="en-US" dirty="0"/>
              <a:t>Third level</a:t>
            </a:r>
          </a:p>
          <a:p>
            <a:pPr lvl="4"/>
            <a:r>
              <a:rPr lang="en-US" dirty="0"/>
              <a:t>Fourth level</a:t>
            </a:r>
          </a:p>
        </p:txBody>
      </p:sp>
      <p:sp>
        <p:nvSpPr>
          <p:cNvPr id="1031" name="Line 7"/>
          <p:cNvSpPr>
            <a:spLocks noChangeShapeType="1"/>
          </p:cNvSpPr>
          <p:nvPr/>
        </p:nvSpPr>
        <p:spPr bwMode="auto">
          <a:xfrm>
            <a:off x="648001" y="844876"/>
            <a:ext cx="7977554" cy="0"/>
          </a:xfrm>
          <a:prstGeom prst="line">
            <a:avLst/>
          </a:prstGeom>
          <a:noFill/>
          <a:ln w="19050">
            <a:solidFill>
              <a:schemeClr val="accent5"/>
            </a:solidFill>
            <a:round/>
            <a:headEnd/>
            <a:tailEnd/>
          </a:ln>
          <a:effectLst/>
        </p:spPr>
        <p:txBody>
          <a:bodyPr/>
          <a:lstStyle/>
          <a:p>
            <a:endParaRPr lang="en-AU" sz="2215">
              <a:solidFill>
                <a:srgbClr val="000000"/>
              </a:solidFill>
            </a:endParaRPr>
          </a:p>
        </p:txBody>
      </p:sp>
      <p:pic>
        <p:nvPicPr>
          <p:cNvPr id="1032" name="Picture 8" descr="GrattanLogo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7186547" y="333380"/>
            <a:ext cx="1439008" cy="396875"/>
          </a:xfrm>
          <a:prstGeom prst="rect">
            <a:avLst/>
          </a:prstGeom>
          <a:noFill/>
        </p:spPr>
      </p:pic>
      <p:sp>
        <p:nvSpPr>
          <p:cNvPr id="8" name="TextBox 7"/>
          <p:cNvSpPr txBox="1"/>
          <p:nvPr/>
        </p:nvSpPr>
        <p:spPr>
          <a:xfrm>
            <a:off x="8466857" y="6544780"/>
            <a:ext cx="158698" cy="15619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fld id="{E232749A-1F16-48E7-8C9C-B29AF4C40EC4}" type="slidenum">
              <a:rPr lang="en-US" sz="1015" smtClean="0">
                <a:solidFill>
                  <a:srgbClr val="000000"/>
                </a:solidFill>
              </a:rPr>
              <a:pPr algn="r"/>
              <a:t>‹#›</a:t>
            </a:fld>
            <a:endParaRPr lang="en-US" sz="1015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9206756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0" r:id="rId1"/>
    <p:sldLayoutId id="2147483661" r:id="rId2"/>
    <p:sldLayoutId id="2147483662" r:id="rId3"/>
    <p:sldLayoutId id="2147483663" r:id="rId4"/>
  </p:sldLayoutIdLst>
  <p:hf hdr="0" ftr="0" dt="0"/>
  <p:txStyles>
    <p:titleStyle>
      <a:lvl1pPr algn="l" rtl="0" eaLnBrk="1" fontAlgn="base" hangingPunct="1">
        <a:spcBef>
          <a:spcPct val="0"/>
        </a:spcBef>
        <a:spcAft>
          <a:spcPct val="0"/>
        </a:spcAft>
        <a:defRPr sz="18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b="1">
          <a:solidFill>
            <a:schemeClr val="tx1"/>
          </a:solidFill>
          <a:latin typeface="Arial" charset="0"/>
          <a:ea typeface="ＭＳ Ｐゴシック" pitchFamily="34" charset="-128"/>
        </a:defRPr>
      </a:lvl2pPr>
      <a:lvl3pPr algn="l" rtl="0" eaLnBrk="1" fontAlgn="base" hangingPunct="1">
        <a:spcBef>
          <a:spcPct val="0"/>
        </a:spcBef>
        <a:spcAft>
          <a:spcPct val="0"/>
        </a:spcAft>
        <a:defRPr b="1">
          <a:solidFill>
            <a:schemeClr val="tx1"/>
          </a:solidFill>
          <a:latin typeface="Arial" charset="0"/>
          <a:ea typeface="ＭＳ Ｐゴシック" pitchFamily="34" charset="-128"/>
        </a:defRPr>
      </a:lvl3pPr>
      <a:lvl4pPr algn="l" rtl="0" eaLnBrk="1" fontAlgn="base" hangingPunct="1">
        <a:spcBef>
          <a:spcPct val="0"/>
        </a:spcBef>
        <a:spcAft>
          <a:spcPct val="0"/>
        </a:spcAft>
        <a:defRPr b="1">
          <a:solidFill>
            <a:schemeClr val="tx1"/>
          </a:solidFill>
          <a:latin typeface="Arial" charset="0"/>
          <a:ea typeface="ＭＳ Ｐゴシック" pitchFamily="34" charset="-128"/>
        </a:defRPr>
      </a:lvl4pPr>
      <a:lvl5pPr algn="l" rtl="0" eaLnBrk="1" fontAlgn="base" hangingPunct="1">
        <a:spcBef>
          <a:spcPct val="0"/>
        </a:spcBef>
        <a:spcAft>
          <a:spcPct val="0"/>
        </a:spcAft>
        <a:defRPr b="1">
          <a:solidFill>
            <a:schemeClr val="tx1"/>
          </a:solidFill>
          <a:latin typeface="Arial" charset="0"/>
          <a:ea typeface="ＭＳ Ｐゴシック" pitchFamily="34" charset="-128"/>
        </a:defRPr>
      </a:lvl5pPr>
      <a:lvl6pPr marL="422041" algn="l" rtl="0" eaLnBrk="1" fontAlgn="base" hangingPunct="1">
        <a:spcBef>
          <a:spcPct val="0"/>
        </a:spcBef>
        <a:spcAft>
          <a:spcPct val="0"/>
        </a:spcAft>
        <a:defRPr b="1">
          <a:solidFill>
            <a:schemeClr val="tx1"/>
          </a:solidFill>
          <a:latin typeface="Arial" charset="0"/>
          <a:ea typeface="ＭＳ Ｐゴシック" pitchFamily="34" charset="-128"/>
        </a:defRPr>
      </a:lvl6pPr>
      <a:lvl7pPr marL="844083" algn="l" rtl="0" eaLnBrk="1" fontAlgn="base" hangingPunct="1">
        <a:spcBef>
          <a:spcPct val="0"/>
        </a:spcBef>
        <a:spcAft>
          <a:spcPct val="0"/>
        </a:spcAft>
        <a:defRPr b="1">
          <a:solidFill>
            <a:schemeClr val="tx1"/>
          </a:solidFill>
          <a:latin typeface="Arial" charset="0"/>
          <a:ea typeface="ＭＳ Ｐゴシック" pitchFamily="34" charset="-128"/>
        </a:defRPr>
      </a:lvl7pPr>
      <a:lvl8pPr marL="1266124" algn="l" rtl="0" eaLnBrk="1" fontAlgn="base" hangingPunct="1">
        <a:spcBef>
          <a:spcPct val="0"/>
        </a:spcBef>
        <a:spcAft>
          <a:spcPct val="0"/>
        </a:spcAft>
        <a:defRPr b="1">
          <a:solidFill>
            <a:schemeClr val="tx1"/>
          </a:solidFill>
          <a:latin typeface="Arial" charset="0"/>
          <a:ea typeface="ＭＳ Ｐゴシック" pitchFamily="34" charset="-128"/>
        </a:defRPr>
      </a:lvl8pPr>
      <a:lvl9pPr marL="1688165" algn="l" rtl="0" eaLnBrk="1" fontAlgn="base" hangingPunct="1">
        <a:spcBef>
          <a:spcPct val="0"/>
        </a:spcBef>
        <a:spcAft>
          <a:spcPct val="0"/>
        </a:spcAft>
        <a:defRPr b="1">
          <a:solidFill>
            <a:schemeClr val="tx1"/>
          </a:solidFill>
          <a:latin typeface="Arial" charset="0"/>
          <a:ea typeface="ＭＳ Ｐゴシック" pitchFamily="34" charset="-128"/>
        </a:defRPr>
      </a:lvl9pPr>
    </p:titleStyle>
    <p:bodyStyle>
      <a:lvl1pPr algn="l" rtl="0" eaLnBrk="1" fontAlgn="base" hangingPunct="1">
        <a:spcBef>
          <a:spcPct val="0"/>
        </a:spcBef>
        <a:spcAft>
          <a:spcPct val="0"/>
        </a:spcAft>
        <a:defRPr sz="1800" b="0">
          <a:solidFill>
            <a:schemeClr val="tx1"/>
          </a:solidFill>
          <a:latin typeface="+mn-lt"/>
          <a:ea typeface="+mn-ea"/>
          <a:cs typeface="+mn-cs"/>
        </a:defRPr>
      </a:lvl1pPr>
      <a:lvl2pPr marL="165593" indent="-164127" algn="l" rtl="0" eaLnBrk="1" fontAlgn="base" hangingPunct="1">
        <a:spcBef>
          <a:spcPct val="0"/>
        </a:spcBef>
        <a:spcAft>
          <a:spcPct val="0"/>
        </a:spcAft>
        <a:buSzPct val="130000"/>
        <a:buChar char="•"/>
        <a:defRPr sz="1700">
          <a:solidFill>
            <a:schemeClr val="tx1"/>
          </a:solidFill>
          <a:latin typeface="+mn-lt"/>
          <a:ea typeface="+mn-ea"/>
        </a:defRPr>
      </a:lvl2pPr>
      <a:lvl3pPr marL="372217" indent="-205159" algn="l" rtl="0" eaLnBrk="1" fontAlgn="base" hangingPunct="1">
        <a:spcBef>
          <a:spcPct val="0"/>
        </a:spcBef>
        <a:spcAft>
          <a:spcPct val="0"/>
        </a:spcAft>
        <a:buFont typeface="Arial" charset="0"/>
        <a:buChar char="–"/>
        <a:defRPr sz="1600">
          <a:solidFill>
            <a:schemeClr val="tx1"/>
          </a:solidFill>
          <a:latin typeface="+mn-lt"/>
          <a:ea typeface="+mn-ea"/>
        </a:defRPr>
      </a:lvl3pPr>
      <a:lvl4pPr marL="517294" indent="-131888" algn="l" rtl="0" eaLnBrk="1" fontAlgn="base" hangingPunct="1">
        <a:spcBef>
          <a:spcPct val="0"/>
        </a:spcBef>
        <a:spcAft>
          <a:spcPct val="0"/>
        </a:spcAft>
        <a:buFont typeface="Arial" charset="0"/>
        <a:buChar char="-"/>
        <a:defRPr sz="1500">
          <a:solidFill>
            <a:schemeClr val="tx1"/>
          </a:solidFill>
          <a:latin typeface="+mn-lt"/>
          <a:ea typeface="+mn-ea"/>
        </a:defRPr>
      </a:lvl4pPr>
      <a:lvl5pPr marL="728315" indent="-193436" algn="l" rtl="0" eaLnBrk="1" fontAlgn="base" hangingPunct="1">
        <a:spcBef>
          <a:spcPct val="0"/>
        </a:spcBef>
        <a:spcAft>
          <a:spcPct val="0"/>
        </a:spcAft>
        <a:buFont typeface="Arial" charset="0"/>
        <a:buChar char="&gt;"/>
        <a:defRPr sz="1400">
          <a:solidFill>
            <a:schemeClr val="tx1"/>
          </a:solidFill>
          <a:latin typeface="+mn-lt"/>
          <a:ea typeface="+mn-ea"/>
        </a:defRPr>
      </a:lvl5pPr>
      <a:lvl6pPr marL="1150356" indent="-193436" algn="l" rtl="0" eaLnBrk="1" fontAlgn="base" hangingPunct="1">
        <a:spcBef>
          <a:spcPct val="0"/>
        </a:spcBef>
        <a:spcAft>
          <a:spcPct val="0"/>
        </a:spcAft>
        <a:buFont typeface="Arial" charset="0"/>
        <a:buChar char="&gt;"/>
        <a:defRPr sz="1108">
          <a:solidFill>
            <a:schemeClr val="tx1"/>
          </a:solidFill>
          <a:latin typeface="+mn-lt"/>
          <a:ea typeface="+mn-ea"/>
        </a:defRPr>
      </a:lvl6pPr>
      <a:lvl7pPr marL="1572397" indent="-193436" algn="l" rtl="0" eaLnBrk="1" fontAlgn="base" hangingPunct="1">
        <a:spcBef>
          <a:spcPct val="0"/>
        </a:spcBef>
        <a:spcAft>
          <a:spcPct val="0"/>
        </a:spcAft>
        <a:buFont typeface="Arial" charset="0"/>
        <a:buChar char="&gt;"/>
        <a:defRPr sz="1108">
          <a:solidFill>
            <a:schemeClr val="tx1"/>
          </a:solidFill>
          <a:latin typeface="+mn-lt"/>
          <a:ea typeface="+mn-ea"/>
        </a:defRPr>
      </a:lvl7pPr>
      <a:lvl8pPr marL="1994439" indent="-193436" algn="l" rtl="0" eaLnBrk="1" fontAlgn="base" hangingPunct="1">
        <a:spcBef>
          <a:spcPct val="0"/>
        </a:spcBef>
        <a:spcAft>
          <a:spcPct val="0"/>
        </a:spcAft>
        <a:buFont typeface="Arial" charset="0"/>
        <a:buChar char="&gt;"/>
        <a:defRPr sz="1108">
          <a:solidFill>
            <a:schemeClr val="tx1"/>
          </a:solidFill>
          <a:latin typeface="+mn-lt"/>
          <a:ea typeface="+mn-ea"/>
        </a:defRPr>
      </a:lvl8pPr>
      <a:lvl9pPr marL="2416480" indent="-193436" algn="l" rtl="0" eaLnBrk="1" fontAlgn="base" hangingPunct="1">
        <a:spcBef>
          <a:spcPct val="0"/>
        </a:spcBef>
        <a:spcAft>
          <a:spcPct val="0"/>
        </a:spcAft>
        <a:buFont typeface="Arial" charset="0"/>
        <a:buChar char="&gt;"/>
        <a:defRPr sz="1108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en-US"/>
      </a:defPPr>
      <a:lvl1pPr marL="0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1pPr>
      <a:lvl2pPr marL="422041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2pPr>
      <a:lvl3pPr marL="844083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3pPr>
      <a:lvl4pPr marL="1266124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4pPr>
      <a:lvl5pPr marL="1688165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5pPr>
      <a:lvl6pPr marL="2110207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6pPr>
      <a:lvl7pPr marL="2532248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7pPr>
      <a:lvl8pPr marL="2954289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8pPr>
      <a:lvl9pPr marL="3376331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48000" y="518119"/>
            <a:ext cx="6381750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/>
          <a:p>
            <a:pPr lvl="0"/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48001" y="884228"/>
            <a:ext cx="7977554" cy="12311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/>
            <a:r>
              <a:rPr lang="en-AU" dirty="0"/>
              <a:t>Heading </a:t>
            </a:r>
            <a:endParaRPr lang="en-US" dirty="0"/>
          </a:p>
          <a:p>
            <a:pPr lvl="1"/>
            <a:r>
              <a:rPr lang="en-US" dirty="0"/>
              <a:t>First bullet</a:t>
            </a:r>
          </a:p>
          <a:p>
            <a:pPr lvl="2"/>
            <a:r>
              <a:rPr lang="en-US" dirty="0"/>
              <a:t>Second level</a:t>
            </a:r>
          </a:p>
          <a:p>
            <a:pPr lvl="3"/>
            <a:r>
              <a:rPr lang="en-US" dirty="0"/>
              <a:t>Third level</a:t>
            </a:r>
          </a:p>
          <a:p>
            <a:pPr lvl="4"/>
            <a:r>
              <a:rPr lang="en-US" dirty="0"/>
              <a:t>Fourth level</a:t>
            </a:r>
          </a:p>
        </p:txBody>
      </p:sp>
      <p:sp>
        <p:nvSpPr>
          <p:cNvPr id="1031" name="Line 7"/>
          <p:cNvSpPr>
            <a:spLocks noChangeShapeType="1"/>
          </p:cNvSpPr>
          <p:nvPr/>
        </p:nvSpPr>
        <p:spPr bwMode="auto">
          <a:xfrm>
            <a:off x="648001" y="844876"/>
            <a:ext cx="7977554" cy="0"/>
          </a:xfrm>
          <a:prstGeom prst="line">
            <a:avLst/>
          </a:prstGeom>
          <a:noFill/>
          <a:ln w="19050">
            <a:solidFill>
              <a:schemeClr val="accent5"/>
            </a:solidFill>
            <a:round/>
            <a:headEnd/>
            <a:tailEnd/>
          </a:ln>
          <a:effectLst/>
        </p:spPr>
        <p:txBody>
          <a:bodyPr/>
          <a:lstStyle/>
          <a:p>
            <a:endParaRPr lang="en-AU" sz="2215">
              <a:solidFill>
                <a:srgbClr val="000000"/>
              </a:solidFill>
            </a:endParaRPr>
          </a:p>
        </p:txBody>
      </p:sp>
      <p:pic>
        <p:nvPicPr>
          <p:cNvPr id="1032" name="Picture 8" descr="GrattanLogo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7186547" y="333380"/>
            <a:ext cx="1439008" cy="396875"/>
          </a:xfrm>
          <a:prstGeom prst="rect">
            <a:avLst/>
          </a:prstGeom>
          <a:noFill/>
        </p:spPr>
      </p:pic>
      <p:sp>
        <p:nvSpPr>
          <p:cNvPr id="8" name="TextBox 7"/>
          <p:cNvSpPr txBox="1"/>
          <p:nvPr/>
        </p:nvSpPr>
        <p:spPr>
          <a:xfrm>
            <a:off x="8466857" y="6544780"/>
            <a:ext cx="158698" cy="15619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fld id="{E232749A-1F16-48E7-8C9C-B29AF4C40EC4}" type="slidenum">
              <a:rPr lang="en-US" sz="1015" smtClean="0">
                <a:solidFill>
                  <a:srgbClr val="000000"/>
                </a:solidFill>
              </a:rPr>
              <a:pPr algn="r"/>
              <a:t>‹#›</a:t>
            </a:fld>
            <a:endParaRPr lang="en-US" sz="1015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538978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5" r:id="rId1"/>
    <p:sldLayoutId id="2147483666" r:id="rId2"/>
    <p:sldLayoutId id="2147483667" r:id="rId3"/>
    <p:sldLayoutId id="2147483668" r:id="rId4"/>
  </p:sldLayoutIdLst>
  <p:hf hdr="0" ftr="0" dt="0"/>
  <p:txStyles>
    <p:titleStyle>
      <a:lvl1pPr algn="l" rtl="0" eaLnBrk="1" fontAlgn="base" hangingPunct="1">
        <a:spcBef>
          <a:spcPct val="0"/>
        </a:spcBef>
        <a:spcAft>
          <a:spcPct val="0"/>
        </a:spcAft>
        <a:defRPr sz="18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b="1">
          <a:solidFill>
            <a:schemeClr val="tx1"/>
          </a:solidFill>
          <a:latin typeface="Arial" charset="0"/>
          <a:ea typeface="ＭＳ Ｐゴシック" pitchFamily="34" charset="-128"/>
        </a:defRPr>
      </a:lvl2pPr>
      <a:lvl3pPr algn="l" rtl="0" eaLnBrk="1" fontAlgn="base" hangingPunct="1">
        <a:spcBef>
          <a:spcPct val="0"/>
        </a:spcBef>
        <a:spcAft>
          <a:spcPct val="0"/>
        </a:spcAft>
        <a:defRPr b="1">
          <a:solidFill>
            <a:schemeClr val="tx1"/>
          </a:solidFill>
          <a:latin typeface="Arial" charset="0"/>
          <a:ea typeface="ＭＳ Ｐゴシック" pitchFamily="34" charset="-128"/>
        </a:defRPr>
      </a:lvl3pPr>
      <a:lvl4pPr algn="l" rtl="0" eaLnBrk="1" fontAlgn="base" hangingPunct="1">
        <a:spcBef>
          <a:spcPct val="0"/>
        </a:spcBef>
        <a:spcAft>
          <a:spcPct val="0"/>
        </a:spcAft>
        <a:defRPr b="1">
          <a:solidFill>
            <a:schemeClr val="tx1"/>
          </a:solidFill>
          <a:latin typeface="Arial" charset="0"/>
          <a:ea typeface="ＭＳ Ｐゴシック" pitchFamily="34" charset="-128"/>
        </a:defRPr>
      </a:lvl4pPr>
      <a:lvl5pPr algn="l" rtl="0" eaLnBrk="1" fontAlgn="base" hangingPunct="1">
        <a:spcBef>
          <a:spcPct val="0"/>
        </a:spcBef>
        <a:spcAft>
          <a:spcPct val="0"/>
        </a:spcAft>
        <a:defRPr b="1">
          <a:solidFill>
            <a:schemeClr val="tx1"/>
          </a:solidFill>
          <a:latin typeface="Arial" charset="0"/>
          <a:ea typeface="ＭＳ Ｐゴシック" pitchFamily="34" charset="-128"/>
        </a:defRPr>
      </a:lvl5pPr>
      <a:lvl6pPr marL="422041" algn="l" rtl="0" eaLnBrk="1" fontAlgn="base" hangingPunct="1">
        <a:spcBef>
          <a:spcPct val="0"/>
        </a:spcBef>
        <a:spcAft>
          <a:spcPct val="0"/>
        </a:spcAft>
        <a:defRPr b="1">
          <a:solidFill>
            <a:schemeClr val="tx1"/>
          </a:solidFill>
          <a:latin typeface="Arial" charset="0"/>
          <a:ea typeface="ＭＳ Ｐゴシック" pitchFamily="34" charset="-128"/>
        </a:defRPr>
      </a:lvl6pPr>
      <a:lvl7pPr marL="844083" algn="l" rtl="0" eaLnBrk="1" fontAlgn="base" hangingPunct="1">
        <a:spcBef>
          <a:spcPct val="0"/>
        </a:spcBef>
        <a:spcAft>
          <a:spcPct val="0"/>
        </a:spcAft>
        <a:defRPr b="1">
          <a:solidFill>
            <a:schemeClr val="tx1"/>
          </a:solidFill>
          <a:latin typeface="Arial" charset="0"/>
          <a:ea typeface="ＭＳ Ｐゴシック" pitchFamily="34" charset="-128"/>
        </a:defRPr>
      </a:lvl7pPr>
      <a:lvl8pPr marL="1266124" algn="l" rtl="0" eaLnBrk="1" fontAlgn="base" hangingPunct="1">
        <a:spcBef>
          <a:spcPct val="0"/>
        </a:spcBef>
        <a:spcAft>
          <a:spcPct val="0"/>
        </a:spcAft>
        <a:defRPr b="1">
          <a:solidFill>
            <a:schemeClr val="tx1"/>
          </a:solidFill>
          <a:latin typeface="Arial" charset="0"/>
          <a:ea typeface="ＭＳ Ｐゴシック" pitchFamily="34" charset="-128"/>
        </a:defRPr>
      </a:lvl8pPr>
      <a:lvl9pPr marL="1688165" algn="l" rtl="0" eaLnBrk="1" fontAlgn="base" hangingPunct="1">
        <a:spcBef>
          <a:spcPct val="0"/>
        </a:spcBef>
        <a:spcAft>
          <a:spcPct val="0"/>
        </a:spcAft>
        <a:defRPr b="1">
          <a:solidFill>
            <a:schemeClr val="tx1"/>
          </a:solidFill>
          <a:latin typeface="Arial" charset="0"/>
          <a:ea typeface="ＭＳ Ｐゴシック" pitchFamily="34" charset="-128"/>
        </a:defRPr>
      </a:lvl9pPr>
    </p:titleStyle>
    <p:bodyStyle>
      <a:lvl1pPr algn="l" rtl="0" eaLnBrk="1" fontAlgn="base" hangingPunct="1">
        <a:spcBef>
          <a:spcPct val="0"/>
        </a:spcBef>
        <a:spcAft>
          <a:spcPct val="0"/>
        </a:spcAft>
        <a:defRPr sz="1800" b="0">
          <a:solidFill>
            <a:schemeClr val="tx1"/>
          </a:solidFill>
          <a:latin typeface="+mn-lt"/>
          <a:ea typeface="+mn-ea"/>
          <a:cs typeface="+mn-cs"/>
        </a:defRPr>
      </a:lvl1pPr>
      <a:lvl2pPr marL="165593" indent="-164127" algn="l" rtl="0" eaLnBrk="1" fontAlgn="base" hangingPunct="1">
        <a:spcBef>
          <a:spcPct val="0"/>
        </a:spcBef>
        <a:spcAft>
          <a:spcPct val="0"/>
        </a:spcAft>
        <a:buSzPct val="130000"/>
        <a:buChar char="•"/>
        <a:defRPr sz="1700">
          <a:solidFill>
            <a:schemeClr val="tx1"/>
          </a:solidFill>
          <a:latin typeface="+mn-lt"/>
          <a:ea typeface="+mn-ea"/>
        </a:defRPr>
      </a:lvl2pPr>
      <a:lvl3pPr marL="372217" indent="-205159" algn="l" rtl="0" eaLnBrk="1" fontAlgn="base" hangingPunct="1">
        <a:spcBef>
          <a:spcPct val="0"/>
        </a:spcBef>
        <a:spcAft>
          <a:spcPct val="0"/>
        </a:spcAft>
        <a:buFont typeface="Arial" charset="0"/>
        <a:buChar char="–"/>
        <a:defRPr sz="1600">
          <a:solidFill>
            <a:schemeClr val="tx1"/>
          </a:solidFill>
          <a:latin typeface="+mn-lt"/>
          <a:ea typeface="+mn-ea"/>
        </a:defRPr>
      </a:lvl3pPr>
      <a:lvl4pPr marL="517294" indent="-131888" algn="l" rtl="0" eaLnBrk="1" fontAlgn="base" hangingPunct="1">
        <a:spcBef>
          <a:spcPct val="0"/>
        </a:spcBef>
        <a:spcAft>
          <a:spcPct val="0"/>
        </a:spcAft>
        <a:buFont typeface="Arial" charset="0"/>
        <a:buChar char="-"/>
        <a:defRPr sz="1500">
          <a:solidFill>
            <a:schemeClr val="tx1"/>
          </a:solidFill>
          <a:latin typeface="+mn-lt"/>
          <a:ea typeface="+mn-ea"/>
        </a:defRPr>
      </a:lvl4pPr>
      <a:lvl5pPr marL="728315" indent="-193436" algn="l" rtl="0" eaLnBrk="1" fontAlgn="base" hangingPunct="1">
        <a:spcBef>
          <a:spcPct val="0"/>
        </a:spcBef>
        <a:spcAft>
          <a:spcPct val="0"/>
        </a:spcAft>
        <a:buFont typeface="Arial" charset="0"/>
        <a:buChar char="&gt;"/>
        <a:defRPr sz="1400">
          <a:solidFill>
            <a:schemeClr val="tx1"/>
          </a:solidFill>
          <a:latin typeface="+mn-lt"/>
          <a:ea typeface="+mn-ea"/>
        </a:defRPr>
      </a:lvl5pPr>
      <a:lvl6pPr marL="1150356" indent="-193436" algn="l" rtl="0" eaLnBrk="1" fontAlgn="base" hangingPunct="1">
        <a:spcBef>
          <a:spcPct val="0"/>
        </a:spcBef>
        <a:spcAft>
          <a:spcPct val="0"/>
        </a:spcAft>
        <a:buFont typeface="Arial" charset="0"/>
        <a:buChar char="&gt;"/>
        <a:defRPr sz="1108">
          <a:solidFill>
            <a:schemeClr val="tx1"/>
          </a:solidFill>
          <a:latin typeface="+mn-lt"/>
          <a:ea typeface="+mn-ea"/>
        </a:defRPr>
      </a:lvl6pPr>
      <a:lvl7pPr marL="1572397" indent="-193436" algn="l" rtl="0" eaLnBrk="1" fontAlgn="base" hangingPunct="1">
        <a:spcBef>
          <a:spcPct val="0"/>
        </a:spcBef>
        <a:spcAft>
          <a:spcPct val="0"/>
        </a:spcAft>
        <a:buFont typeface="Arial" charset="0"/>
        <a:buChar char="&gt;"/>
        <a:defRPr sz="1108">
          <a:solidFill>
            <a:schemeClr val="tx1"/>
          </a:solidFill>
          <a:latin typeface="+mn-lt"/>
          <a:ea typeface="+mn-ea"/>
        </a:defRPr>
      </a:lvl7pPr>
      <a:lvl8pPr marL="1994439" indent="-193436" algn="l" rtl="0" eaLnBrk="1" fontAlgn="base" hangingPunct="1">
        <a:spcBef>
          <a:spcPct val="0"/>
        </a:spcBef>
        <a:spcAft>
          <a:spcPct val="0"/>
        </a:spcAft>
        <a:buFont typeface="Arial" charset="0"/>
        <a:buChar char="&gt;"/>
        <a:defRPr sz="1108">
          <a:solidFill>
            <a:schemeClr val="tx1"/>
          </a:solidFill>
          <a:latin typeface="+mn-lt"/>
          <a:ea typeface="+mn-ea"/>
        </a:defRPr>
      </a:lvl8pPr>
      <a:lvl9pPr marL="2416480" indent="-193436" algn="l" rtl="0" eaLnBrk="1" fontAlgn="base" hangingPunct="1">
        <a:spcBef>
          <a:spcPct val="0"/>
        </a:spcBef>
        <a:spcAft>
          <a:spcPct val="0"/>
        </a:spcAft>
        <a:buFont typeface="Arial" charset="0"/>
        <a:buChar char="&gt;"/>
        <a:defRPr sz="1108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en-US"/>
      </a:defPPr>
      <a:lvl1pPr marL="0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1pPr>
      <a:lvl2pPr marL="422041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2pPr>
      <a:lvl3pPr marL="844083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3pPr>
      <a:lvl4pPr marL="1266124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4pPr>
      <a:lvl5pPr marL="1688165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5pPr>
      <a:lvl6pPr marL="2110207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6pPr>
      <a:lvl7pPr marL="2532248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7pPr>
      <a:lvl8pPr marL="2954289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8pPr>
      <a:lvl9pPr marL="3376331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48000" y="518119"/>
            <a:ext cx="6381750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/>
          <a:p>
            <a:pPr lvl="0"/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48001" y="884228"/>
            <a:ext cx="7977554" cy="12311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/>
            <a:r>
              <a:rPr lang="en-AU" dirty="0"/>
              <a:t>Heading </a:t>
            </a:r>
            <a:endParaRPr lang="en-US" dirty="0"/>
          </a:p>
          <a:p>
            <a:pPr lvl="1"/>
            <a:r>
              <a:rPr lang="en-US" dirty="0"/>
              <a:t>First bullet</a:t>
            </a:r>
          </a:p>
          <a:p>
            <a:pPr lvl="2"/>
            <a:r>
              <a:rPr lang="en-US" dirty="0"/>
              <a:t>Second level</a:t>
            </a:r>
          </a:p>
          <a:p>
            <a:pPr lvl="3"/>
            <a:r>
              <a:rPr lang="en-US" dirty="0"/>
              <a:t>Third level</a:t>
            </a:r>
          </a:p>
          <a:p>
            <a:pPr lvl="4"/>
            <a:r>
              <a:rPr lang="en-US" dirty="0"/>
              <a:t>Fourth level</a:t>
            </a:r>
          </a:p>
        </p:txBody>
      </p:sp>
      <p:sp>
        <p:nvSpPr>
          <p:cNvPr id="1031" name="Line 7"/>
          <p:cNvSpPr>
            <a:spLocks noChangeShapeType="1"/>
          </p:cNvSpPr>
          <p:nvPr/>
        </p:nvSpPr>
        <p:spPr bwMode="auto">
          <a:xfrm>
            <a:off x="648001" y="844876"/>
            <a:ext cx="7977554" cy="0"/>
          </a:xfrm>
          <a:prstGeom prst="line">
            <a:avLst/>
          </a:prstGeom>
          <a:noFill/>
          <a:ln w="19050">
            <a:solidFill>
              <a:schemeClr val="accent5"/>
            </a:solidFill>
            <a:round/>
            <a:headEnd/>
            <a:tailEnd/>
          </a:ln>
          <a:effectLst/>
        </p:spPr>
        <p:txBody>
          <a:bodyPr/>
          <a:lstStyle/>
          <a:p>
            <a:endParaRPr lang="en-AU" sz="2215">
              <a:solidFill>
                <a:srgbClr val="000000"/>
              </a:solidFill>
            </a:endParaRPr>
          </a:p>
        </p:txBody>
      </p:sp>
      <p:pic>
        <p:nvPicPr>
          <p:cNvPr id="1032" name="Picture 8" descr="GrattanLogo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7186547" y="333380"/>
            <a:ext cx="1439008" cy="396875"/>
          </a:xfrm>
          <a:prstGeom prst="rect">
            <a:avLst/>
          </a:prstGeom>
          <a:noFill/>
        </p:spPr>
      </p:pic>
      <p:sp>
        <p:nvSpPr>
          <p:cNvPr id="8" name="TextBox 7"/>
          <p:cNvSpPr txBox="1"/>
          <p:nvPr/>
        </p:nvSpPr>
        <p:spPr>
          <a:xfrm>
            <a:off x="8466857" y="6544780"/>
            <a:ext cx="158698" cy="15619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fld id="{E232749A-1F16-48E7-8C9C-B29AF4C40EC4}" type="slidenum">
              <a:rPr lang="en-US" sz="1015" smtClean="0">
                <a:solidFill>
                  <a:srgbClr val="000000"/>
                </a:solidFill>
              </a:rPr>
              <a:pPr algn="r"/>
              <a:t>‹#›</a:t>
            </a:fld>
            <a:endParaRPr lang="en-US" sz="1015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05675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0" r:id="rId1"/>
    <p:sldLayoutId id="2147483671" r:id="rId2"/>
    <p:sldLayoutId id="2147483672" r:id="rId3"/>
    <p:sldLayoutId id="2147483673" r:id="rId4"/>
  </p:sldLayoutIdLst>
  <p:hf hdr="0" ftr="0" dt="0"/>
  <p:txStyles>
    <p:titleStyle>
      <a:lvl1pPr algn="l" rtl="0" eaLnBrk="1" fontAlgn="base" hangingPunct="1">
        <a:spcBef>
          <a:spcPct val="0"/>
        </a:spcBef>
        <a:spcAft>
          <a:spcPct val="0"/>
        </a:spcAft>
        <a:defRPr sz="18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b="1">
          <a:solidFill>
            <a:schemeClr val="tx1"/>
          </a:solidFill>
          <a:latin typeface="Arial" charset="0"/>
          <a:ea typeface="ＭＳ Ｐゴシック" pitchFamily="34" charset="-128"/>
        </a:defRPr>
      </a:lvl2pPr>
      <a:lvl3pPr algn="l" rtl="0" eaLnBrk="1" fontAlgn="base" hangingPunct="1">
        <a:spcBef>
          <a:spcPct val="0"/>
        </a:spcBef>
        <a:spcAft>
          <a:spcPct val="0"/>
        </a:spcAft>
        <a:defRPr b="1">
          <a:solidFill>
            <a:schemeClr val="tx1"/>
          </a:solidFill>
          <a:latin typeface="Arial" charset="0"/>
          <a:ea typeface="ＭＳ Ｐゴシック" pitchFamily="34" charset="-128"/>
        </a:defRPr>
      </a:lvl3pPr>
      <a:lvl4pPr algn="l" rtl="0" eaLnBrk="1" fontAlgn="base" hangingPunct="1">
        <a:spcBef>
          <a:spcPct val="0"/>
        </a:spcBef>
        <a:spcAft>
          <a:spcPct val="0"/>
        </a:spcAft>
        <a:defRPr b="1">
          <a:solidFill>
            <a:schemeClr val="tx1"/>
          </a:solidFill>
          <a:latin typeface="Arial" charset="0"/>
          <a:ea typeface="ＭＳ Ｐゴシック" pitchFamily="34" charset="-128"/>
        </a:defRPr>
      </a:lvl4pPr>
      <a:lvl5pPr algn="l" rtl="0" eaLnBrk="1" fontAlgn="base" hangingPunct="1">
        <a:spcBef>
          <a:spcPct val="0"/>
        </a:spcBef>
        <a:spcAft>
          <a:spcPct val="0"/>
        </a:spcAft>
        <a:defRPr b="1">
          <a:solidFill>
            <a:schemeClr val="tx1"/>
          </a:solidFill>
          <a:latin typeface="Arial" charset="0"/>
          <a:ea typeface="ＭＳ Ｐゴシック" pitchFamily="34" charset="-128"/>
        </a:defRPr>
      </a:lvl5pPr>
      <a:lvl6pPr marL="422041" algn="l" rtl="0" eaLnBrk="1" fontAlgn="base" hangingPunct="1">
        <a:spcBef>
          <a:spcPct val="0"/>
        </a:spcBef>
        <a:spcAft>
          <a:spcPct val="0"/>
        </a:spcAft>
        <a:defRPr b="1">
          <a:solidFill>
            <a:schemeClr val="tx1"/>
          </a:solidFill>
          <a:latin typeface="Arial" charset="0"/>
          <a:ea typeface="ＭＳ Ｐゴシック" pitchFamily="34" charset="-128"/>
        </a:defRPr>
      </a:lvl6pPr>
      <a:lvl7pPr marL="844083" algn="l" rtl="0" eaLnBrk="1" fontAlgn="base" hangingPunct="1">
        <a:spcBef>
          <a:spcPct val="0"/>
        </a:spcBef>
        <a:spcAft>
          <a:spcPct val="0"/>
        </a:spcAft>
        <a:defRPr b="1">
          <a:solidFill>
            <a:schemeClr val="tx1"/>
          </a:solidFill>
          <a:latin typeface="Arial" charset="0"/>
          <a:ea typeface="ＭＳ Ｐゴシック" pitchFamily="34" charset="-128"/>
        </a:defRPr>
      </a:lvl7pPr>
      <a:lvl8pPr marL="1266124" algn="l" rtl="0" eaLnBrk="1" fontAlgn="base" hangingPunct="1">
        <a:spcBef>
          <a:spcPct val="0"/>
        </a:spcBef>
        <a:spcAft>
          <a:spcPct val="0"/>
        </a:spcAft>
        <a:defRPr b="1">
          <a:solidFill>
            <a:schemeClr val="tx1"/>
          </a:solidFill>
          <a:latin typeface="Arial" charset="0"/>
          <a:ea typeface="ＭＳ Ｐゴシック" pitchFamily="34" charset="-128"/>
        </a:defRPr>
      </a:lvl8pPr>
      <a:lvl9pPr marL="1688165" algn="l" rtl="0" eaLnBrk="1" fontAlgn="base" hangingPunct="1">
        <a:spcBef>
          <a:spcPct val="0"/>
        </a:spcBef>
        <a:spcAft>
          <a:spcPct val="0"/>
        </a:spcAft>
        <a:defRPr b="1">
          <a:solidFill>
            <a:schemeClr val="tx1"/>
          </a:solidFill>
          <a:latin typeface="Arial" charset="0"/>
          <a:ea typeface="ＭＳ Ｐゴシック" pitchFamily="34" charset="-128"/>
        </a:defRPr>
      </a:lvl9pPr>
    </p:titleStyle>
    <p:bodyStyle>
      <a:lvl1pPr algn="l" rtl="0" eaLnBrk="1" fontAlgn="base" hangingPunct="1">
        <a:spcBef>
          <a:spcPct val="0"/>
        </a:spcBef>
        <a:spcAft>
          <a:spcPct val="0"/>
        </a:spcAft>
        <a:defRPr sz="1800" b="0">
          <a:solidFill>
            <a:schemeClr val="tx1"/>
          </a:solidFill>
          <a:latin typeface="+mn-lt"/>
          <a:ea typeface="+mn-ea"/>
          <a:cs typeface="+mn-cs"/>
        </a:defRPr>
      </a:lvl1pPr>
      <a:lvl2pPr marL="165593" indent="-164127" algn="l" rtl="0" eaLnBrk="1" fontAlgn="base" hangingPunct="1">
        <a:spcBef>
          <a:spcPct val="0"/>
        </a:spcBef>
        <a:spcAft>
          <a:spcPct val="0"/>
        </a:spcAft>
        <a:buSzPct val="130000"/>
        <a:buChar char="•"/>
        <a:defRPr sz="1700">
          <a:solidFill>
            <a:schemeClr val="tx1"/>
          </a:solidFill>
          <a:latin typeface="+mn-lt"/>
          <a:ea typeface="+mn-ea"/>
        </a:defRPr>
      </a:lvl2pPr>
      <a:lvl3pPr marL="372217" indent="-205159" algn="l" rtl="0" eaLnBrk="1" fontAlgn="base" hangingPunct="1">
        <a:spcBef>
          <a:spcPct val="0"/>
        </a:spcBef>
        <a:spcAft>
          <a:spcPct val="0"/>
        </a:spcAft>
        <a:buFont typeface="Arial" charset="0"/>
        <a:buChar char="–"/>
        <a:defRPr sz="1600">
          <a:solidFill>
            <a:schemeClr val="tx1"/>
          </a:solidFill>
          <a:latin typeface="+mn-lt"/>
          <a:ea typeface="+mn-ea"/>
        </a:defRPr>
      </a:lvl3pPr>
      <a:lvl4pPr marL="517294" indent="-131888" algn="l" rtl="0" eaLnBrk="1" fontAlgn="base" hangingPunct="1">
        <a:spcBef>
          <a:spcPct val="0"/>
        </a:spcBef>
        <a:spcAft>
          <a:spcPct val="0"/>
        </a:spcAft>
        <a:buFont typeface="Arial" charset="0"/>
        <a:buChar char="-"/>
        <a:defRPr sz="1500">
          <a:solidFill>
            <a:schemeClr val="tx1"/>
          </a:solidFill>
          <a:latin typeface="+mn-lt"/>
          <a:ea typeface="+mn-ea"/>
        </a:defRPr>
      </a:lvl4pPr>
      <a:lvl5pPr marL="728315" indent="-193436" algn="l" rtl="0" eaLnBrk="1" fontAlgn="base" hangingPunct="1">
        <a:spcBef>
          <a:spcPct val="0"/>
        </a:spcBef>
        <a:spcAft>
          <a:spcPct val="0"/>
        </a:spcAft>
        <a:buFont typeface="Arial" charset="0"/>
        <a:buChar char="&gt;"/>
        <a:defRPr sz="1400">
          <a:solidFill>
            <a:schemeClr val="tx1"/>
          </a:solidFill>
          <a:latin typeface="+mn-lt"/>
          <a:ea typeface="+mn-ea"/>
        </a:defRPr>
      </a:lvl5pPr>
      <a:lvl6pPr marL="1150356" indent="-193436" algn="l" rtl="0" eaLnBrk="1" fontAlgn="base" hangingPunct="1">
        <a:spcBef>
          <a:spcPct val="0"/>
        </a:spcBef>
        <a:spcAft>
          <a:spcPct val="0"/>
        </a:spcAft>
        <a:buFont typeface="Arial" charset="0"/>
        <a:buChar char="&gt;"/>
        <a:defRPr sz="1108">
          <a:solidFill>
            <a:schemeClr val="tx1"/>
          </a:solidFill>
          <a:latin typeface="+mn-lt"/>
          <a:ea typeface="+mn-ea"/>
        </a:defRPr>
      </a:lvl6pPr>
      <a:lvl7pPr marL="1572397" indent="-193436" algn="l" rtl="0" eaLnBrk="1" fontAlgn="base" hangingPunct="1">
        <a:spcBef>
          <a:spcPct val="0"/>
        </a:spcBef>
        <a:spcAft>
          <a:spcPct val="0"/>
        </a:spcAft>
        <a:buFont typeface="Arial" charset="0"/>
        <a:buChar char="&gt;"/>
        <a:defRPr sz="1108">
          <a:solidFill>
            <a:schemeClr val="tx1"/>
          </a:solidFill>
          <a:latin typeface="+mn-lt"/>
          <a:ea typeface="+mn-ea"/>
        </a:defRPr>
      </a:lvl7pPr>
      <a:lvl8pPr marL="1994439" indent="-193436" algn="l" rtl="0" eaLnBrk="1" fontAlgn="base" hangingPunct="1">
        <a:spcBef>
          <a:spcPct val="0"/>
        </a:spcBef>
        <a:spcAft>
          <a:spcPct val="0"/>
        </a:spcAft>
        <a:buFont typeface="Arial" charset="0"/>
        <a:buChar char="&gt;"/>
        <a:defRPr sz="1108">
          <a:solidFill>
            <a:schemeClr val="tx1"/>
          </a:solidFill>
          <a:latin typeface="+mn-lt"/>
          <a:ea typeface="+mn-ea"/>
        </a:defRPr>
      </a:lvl8pPr>
      <a:lvl9pPr marL="2416480" indent="-193436" algn="l" rtl="0" eaLnBrk="1" fontAlgn="base" hangingPunct="1">
        <a:spcBef>
          <a:spcPct val="0"/>
        </a:spcBef>
        <a:spcAft>
          <a:spcPct val="0"/>
        </a:spcAft>
        <a:buFont typeface="Arial" charset="0"/>
        <a:buChar char="&gt;"/>
        <a:defRPr sz="1108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en-US"/>
      </a:defPPr>
      <a:lvl1pPr marL="0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1pPr>
      <a:lvl2pPr marL="422041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2pPr>
      <a:lvl3pPr marL="844083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3pPr>
      <a:lvl4pPr marL="1266124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4pPr>
      <a:lvl5pPr marL="1688165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5pPr>
      <a:lvl6pPr marL="2110207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6pPr>
      <a:lvl7pPr marL="2532248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7pPr>
      <a:lvl8pPr marL="2954289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8pPr>
      <a:lvl9pPr marL="3376331" algn="l" defTabSz="844083" rtl="0" eaLnBrk="1" latinLnBrk="0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8" name="Rectangle 4"/>
          <p:cNvSpPr>
            <a:spLocks noGrp="1" noChangeArrowheads="1"/>
          </p:cNvSpPr>
          <p:nvPr>
            <p:ph type="ctrTitle"/>
          </p:nvPr>
        </p:nvSpPr>
        <p:spPr>
          <a:xfrm>
            <a:off x="1845221" y="2960931"/>
            <a:ext cx="6780334" cy="861774"/>
          </a:xfrm>
        </p:spPr>
        <p:txBody>
          <a:bodyPr/>
          <a:lstStyle/>
          <a:p>
            <a:r>
              <a:rPr lang="en-AU" dirty="0" smtClean="0"/>
              <a:t>Optimising transport </a:t>
            </a:r>
            <a:br>
              <a:rPr lang="en-AU" dirty="0" smtClean="0"/>
            </a:br>
            <a:r>
              <a:rPr lang="en-AU" dirty="0" smtClean="0"/>
              <a:t>to recognise external benefits</a:t>
            </a:r>
            <a:endParaRPr lang="en-AU" dirty="0"/>
          </a:p>
        </p:txBody>
      </p:sp>
      <p:sp>
        <p:nvSpPr>
          <p:cNvPr id="134149" name="Rectangle 5"/>
          <p:cNvSpPr>
            <a:spLocks noGrp="1" noChangeArrowheads="1"/>
          </p:cNvSpPr>
          <p:nvPr>
            <p:ph type="subTitle" idx="1"/>
          </p:nvPr>
        </p:nvSpPr>
        <p:spPr>
          <a:xfrm>
            <a:off x="1780443" y="3960935"/>
            <a:ext cx="6780334" cy="677108"/>
          </a:xfrm>
        </p:spPr>
        <p:txBody>
          <a:bodyPr/>
          <a:lstStyle/>
          <a:p>
            <a:r>
              <a:rPr lang="en-AU" dirty="0" smtClean="0"/>
              <a:t>IPART 25</a:t>
            </a:r>
            <a:r>
              <a:rPr lang="en-AU" baseline="30000" dirty="0" smtClean="0"/>
              <a:t>th</a:t>
            </a:r>
            <a:r>
              <a:rPr lang="en-AU" dirty="0" smtClean="0"/>
              <a:t> anniversary conference</a:t>
            </a:r>
          </a:p>
          <a:p>
            <a:r>
              <a:rPr lang="en-AU" dirty="0" smtClean="0"/>
              <a:t>Marion Terrill, Transport Program Director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p2"/>
          <p:cNvGrpSpPr/>
          <p:nvPr/>
        </p:nvGrpSpPr>
        <p:grpSpPr>
          <a:xfrm>
            <a:off x="-756592" y="1146156"/>
            <a:ext cx="8105241" cy="5303520"/>
            <a:chOff x="914400" y="1828800"/>
            <a:chExt cx="8105241" cy="5303520"/>
          </a:xfrm>
        </p:grpSpPr>
        <p:sp>
          <p:nvSpPr>
            <p:cNvPr id="4" name="pg4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" name="pg5"/>
            <p:cNvSpPr/>
            <p:nvPr/>
          </p:nvSpPr>
          <p:spPr>
            <a:xfrm>
              <a:off x="7281863" y="2671788"/>
              <a:ext cx="136377" cy="192460"/>
            </a:xfrm>
            <a:custGeom>
              <a:avLst/>
              <a:gdLst/>
              <a:ahLst/>
              <a:cxnLst/>
              <a:rect l="0" t="0" r="0" b="0"/>
              <a:pathLst>
                <a:path w="136377" h="192460">
                  <a:moveTo>
                    <a:pt x="2242" y="109026"/>
                  </a:moveTo>
                  <a:lnTo>
                    <a:pt x="2308" y="108582"/>
                  </a:lnTo>
                  <a:lnTo>
                    <a:pt x="0" y="108175"/>
                  </a:lnTo>
                  <a:lnTo>
                    <a:pt x="3327" y="89719"/>
                  </a:lnTo>
                  <a:lnTo>
                    <a:pt x="6538" y="90329"/>
                  </a:lnTo>
                  <a:lnTo>
                    <a:pt x="8917" y="76260"/>
                  </a:lnTo>
                  <a:lnTo>
                    <a:pt x="3154" y="68173"/>
                  </a:lnTo>
                  <a:lnTo>
                    <a:pt x="4612" y="59990"/>
                  </a:lnTo>
                  <a:lnTo>
                    <a:pt x="4158" y="59847"/>
                  </a:lnTo>
                  <a:lnTo>
                    <a:pt x="4250" y="59240"/>
                  </a:lnTo>
                  <a:lnTo>
                    <a:pt x="5774" y="50829"/>
                  </a:lnTo>
                  <a:lnTo>
                    <a:pt x="26980" y="54985"/>
                  </a:lnTo>
                  <a:lnTo>
                    <a:pt x="28212" y="48073"/>
                  </a:lnTo>
                  <a:lnTo>
                    <a:pt x="29177" y="46650"/>
                  </a:lnTo>
                  <a:lnTo>
                    <a:pt x="30072" y="45435"/>
                  </a:lnTo>
                  <a:lnTo>
                    <a:pt x="30761" y="44692"/>
                  </a:lnTo>
                  <a:lnTo>
                    <a:pt x="31101" y="44492"/>
                  </a:lnTo>
                  <a:lnTo>
                    <a:pt x="31513" y="44086"/>
                  </a:lnTo>
                  <a:lnTo>
                    <a:pt x="34973" y="43043"/>
                  </a:lnTo>
                  <a:lnTo>
                    <a:pt x="35855" y="42852"/>
                  </a:lnTo>
                  <a:lnTo>
                    <a:pt x="36461" y="42859"/>
                  </a:lnTo>
                  <a:lnTo>
                    <a:pt x="38238" y="41589"/>
                  </a:lnTo>
                  <a:lnTo>
                    <a:pt x="38785" y="41048"/>
                  </a:lnTo>
                  <a:lnTo>
                    <a:pt x="38995" y="40777"/>
                  </a:lnTo>
                  <a:lnTo>
                    <a:pt x="39418" y="39352"/>
                  </a:lnTo>
                  <a:lnTo>
                    <a:pt x="39422" y="39076"/>
                  </a:lnTo>
                  <a:lnTo>
                    <a:pt x="40111" y="38339"/>
                  </a:lnTo>
                  <a:lnTo>
                    <a:pt x="40380" y="38203"/>
                  </a:lnTo>
                  <a:lnTo>
                    <a:pt x="40661" y="37527"/>
                  </a:lnTo>
                  <a:lnTo>
                    <a:pt x="40602" y="37046"/>
                  </a:lnTo>
                  <a:lnTo>
                    <a:pt x="40467" y="36841"/>
                  </a:lnTo>
                  <a:lnTo>
                    <a:pt x="39133" y="35864"/>
                  </a:lnTo>
                  <a:lnTo>
                    <a:pt x="39006" y="35111"/>
                  </a:lnTo>
                  <a:lnTo>
                    <a:pt x="39082" y="34634"/>
                  </a:lnTo>
                  <a:lnTo>
                    <a:pt x="39569" y="33548"/>
                  </a:lnTo>
                  <a:lnTo>
                    <a:pt x="40052" y="32871"/>
                  </a:lnTo>
                  <a:lnTo>
                    <a:pt x="41152" y="31589"/>
                  </a:lnTo>
                  <a:lnTo>
                    <a:pt x="42522" y="30448"/>
                  </a:lnTo>
                  <a:lnTo>
                    <a:pt x="43947" y="29926"/>
                  </a:lnTo>
                  <a:lnTo>
                    <a:pt x="44553" y="30069"/>
                  </a:lnTo>
                  <a:lnTo>
                    <a:pt x="45629" y="30221"/>
                  </a:lnTo>
                  <a:lnTo>
                    <a:pt x="46916" y="30169"/>
                  </a:lnTo>
                  <a:lnTo>
                    <a:pt x="48408" y="29921"/>
                  </a:lnTo>
                  <a:lnTo>
                    <a:pt x="48543" y="29716"/>
                  </a:lnTo>
                  <a:lnTo>
                    <a:pt x="49220" y="29588"/>
                  </a:lnTo>
                  <a:lnTo>
                    <a:pt x="50989" y="28930"/>
                  </a:lnTo>
                  <a:lnTo>
                    <a:pt x="52893" y="28001"/>
                  </a:lnTo>
                  <a:lnTo>
                    <a:pt x="53099" y="27801"/>
                  </a:lnTo>
                  <a:lnTo>
                    <a:pt x="53439" y="27739"/>
                  </a:lnTo>
                  <a:lnTo>
                    <a:pt x="54132" y="26588"/>
                  </a:lnTo>
                  <a:lnTo>
                    <a:pt x="54271" y="26176"/>
                  </a:lnTo>
                  <a:lnTo>
                    <a:pt x="54291" y="24813"/>
                  </a:lnTo>
                  <a:lnTo>
                    <a:pt x="54168" y="24129"/>
                  </a:lnTo>
                  <a:lnTo>
                    <a:pt x="53649" y="22552"/>
                  </a:lnTo>
                  <a:lnTo>
                    <a:pt x="53586" y="22073"/>
                  </a:lnTo>
                  <a:lnTo>
                    <a:pt x="53329" y="21315"/>
                  </a:lnTo>
                  <a:lnTo>
                    <a:pt x="52949" y="19466"/>
                  </a:lnTo>
                  <a:lnTo>
                    <a:pt x="52992" y="16259"/>
                  </a:lnTo>
                  <a:lnTo>
                    <a:pt x="52671" y="15163"/>
                  </a:lnTo>
                  <a:lnTo>
                    <a:pt x="52561" y="13519"/>
                  </a:lnTo>
                  <a:lnTo>
                    <a:pt x="52596" y="10993"/>
                  </a:lnTo>
                  <a:lnTo>
                    <a:pt x="52952" y="9635"/>
                  </a:lnTo>
                  <a:lnTo>
                    <a:pt x="53443" y="8549"/>
                  </a:lnTo>
                  <a:lnTo>
                    <a:pt x="53716" y="8210"/>
                  </a:lnTo>
                  <a:lnTo>
                    <a:pt x="54251" y="8630"/>
                  </a:lnTo>
                  <a:lnTo>
                    <a:pt x="54381" y="9111"/>
                  </a:lnTo>
                  <a:lnTo>
                    <a:pt x="54579" y="9383"/>
                  </a:lnTo>
                  <a:lnTo>
                    <a:pt x="54837" y="10140"/>
                  </a:lnTo>
                  <a:lnTo>
                    <a:pt x="54971" y="10345"/>
                  </a:lnTo>
                  <a:lnTo>
                    <a:pt x="55288" y="11718"/>
                  </a:lnTo>
                  <a:lnTo>
                    <a:pt x="55343" y="12537"/>
                  </a:lnTo>
                  <a:lnTo>
                    <a:pt x="55336" y="13152"/>
                  </a:lnTo>
                  <a:lnTo>
                    <a:pt x="55264" y="13357"/>
                  </a:lnTo>
                  <a:lnTo>
                    <a:pt x="55245" y="14720"/>
                  </a:lnTo>
                  <a:lnTo>
                    <a:pt x="55371" y="15334"/>
                  </a:lnTo>
                  <a:lnTo>
                    <a:pt x="55502" y="15678"/>
                  </a:lnTo>
                  <a:lnTo>
                    <a:pt x="55498" y="15887"/>
                  </a:lnTo>
                  <a:lnTo>
                    <a:pt x="58000" y="20634"/>
                  </a:lnTo>
                  <a:lnTo>
                    <a:pt x="58530" y="21323"/>
                  </a:lnTo>
                  <a:lnTo>
                    <a:pt x="58859" y="21873"/>
                  </a:lnTo>
                  <a:lnTo>
                    <a:pt x="61053" y="24501"/>
                  </a:lnTo>
                  <a:lnTo>
                    <a:pt x="62524" y="25613"/>
                  </a:lnTo>
                  <a:lnTo>
                    <a:pt x="63126" y="25894"/>
                  </a:lnTo>
                  <a:lnTo>
                    <a:pt x="63645" y="26064"/>
                  </a:lnTo>
                  <a:lnTo>
                    <a:pt x="63959" y="26388"/>
                  </a:lnTo>
                  <a:lnTo>
                    <a:pt x="63788" y="27027"/>
                  </a:lnTo>
                  <a:lnTo>
                    <a:pt x="63741" y="27665"/>
                  </a:lnTo>
                  <a:lnTo>
                    <a:pt x="64331" y="27956"/>
                  </a:lnTo>
                  <a:lnTo>
                    <a:pt x="64928" y="27804"/>
                  </a:lnTo>
                  <a:lnTo>
                    <a:pt x="65843" y="27456"/>
                  </a:lnTo>
                  <a:lnTo>
                    <a:pt x="66397" y="27427"/>
                  </a:lnTo>
                  <a:lnTo>
                    <a:pt x="67343" y="27842"/>
                  </a:lnTo>
                  <a:lnTo>
                    <a:pt x="67965" y="28728"/>
                  </a:lnTo>
                  <a:lnTo>
                    <a:pt x="68072" y="29452"/>
                  </a:lnTo>
                  <a:lnTo>
                    <a:pt x="67782" y="30324"/>
                  </a:lnTo>
                  <a:lnTo>
                    <a:pt x="67216" y="31034"/>
                  </a:lnTo>
                  <a:lnTo>
                    <a:pt x="66495" y="31587"/>
                  </a:lnTo>
                  <a:lnTo>
                    <a:pt x="65858" y="31897"/>
                  </a:lnTo>
                  <a:lnTo>
                    <a:pt x="64821" y="32121"/>
                  </a:lnTo>
                  <a:lnTo>
                    <a:pt x="64184" y="32507"/>
                  </a:lnTo>
                  <a:lnTo>
                    <a:pt x="63781" y="33021"/>
                  </a:lnTo>
                  <a:lnTo>
                    <a:pt x="63645" y="34018"/>
                  </a:lnTo>
                  <a:lnTo>
                    <a:pt x="63835" y="34580"/>
                  </a:lnTo>
                  <a:lnTo>
                    <a:pt x="64227" y="34789"/>
                  </a:lnTo>
                  <a:lnTo>
                    <a:pt x="65039" y="36281"/>
                  </a:lnTo>
                  <a:lnTo>
                    <a:pt x="64745" y="37272"/>
                  </a:lnTo>
                  <a:lnTo>
                    <a:pt x="64814" y="38034"/>
                  </a:lnTo>
                  <a:lnTo>
                    <a:pt x="64995" y="39035"/>
                  </a:lnTo>
                  <a:lnTo>
                    <a:pt x="64690" y="39571"/>
                  </a:lnTo>
                  <a:lnTo>
                    <a:pt x="64547" y="40119"/>
                  </a:lnTo>
                  <a:lnTo>
                    <a:pt x="64674" y="40800"/>
                  </a:lnTo>
                  <a:lnTo>
                    <a:pt x="64667" y="41213"/>
                  </a:lnTo>
                  <a:lnTo>
                    <a:pt x="64793" y="41830"/>
                  </a:lnTo>
                  <a:lnTo>
                    <a:pt x="64995" y="41896"/>
                  </a:lnTo>
                  <a:lnTo>
                    <a:pt x="64995" y="42035"/>
                  </a:lnTo>
                  <a:lnTo>
                    <a:pt x="65327" y="42178"/>
                  </a:lnTo>
                  <a:lnTo>
                    <a:pt x="66005" y="42185"/>
                  </a:lnTo>
                  <a:lnTo>
                    <a:pt x="67706" y="41391"/>
                  </a:lnTo>
                  <a:lnTo>
                    <a:pt x="68518" y="41129"/>
                  </a:lnTo>
                  <a:lnTo>
                    <a:pt x="69333" y="41005"/>
                  </a:lnTo>
                  <a:lnTo>
                    <a:pt x="70074" y="41218"/>
                  </a:lnTo>
                  <a:lnTo>
                    <a:pt x="70477" y="41363"/>
                  </a:lnTo>
                  <a:lnTo>
                    <a:pt x="70747" y="41367"/>
                  </a:lnTo>
                  <a:lnTo>
                    <a:pt x="71150" y="41577"/>
                  </a:lnTo>
                  <a:lnTo>
                    <a:pt x="72896" y="42216"/>
                  </a:lnTo>
                  <a:lnTo>
                    <a:pt x="74717" y="42649"/>
                  </a:lnTo>
                  <a:lnTo>
                    <a:pt x="75865" y="42668"/>
                  </a:lnTo>
                  <a:lnTo>
                    <a:pt x="76676" y="42473"/>
                  </a:lnTo>
                  <a:lnTo>
                    <a:pt x="77429" y="42006"/>
                  </a:lnTo>
                  <a:lnTo>
                    <a:pt x="78383" y="41544"/>
                  </a:lnTo>
                  <a:lnTo>
                    <a:pt x="78988" y="41482"/>
                  </a:lnTo>
                  <a:lnTo>
                    <a:pt x="79867" y="41563"/>
                  </a:lnTo>
                  <a:lnTo>
                    <a:pt x="80746" y="41506"/>
                  </a:lnTo>
                  <a:lnTo>
                    <a:pt x="81359" y="41243"/>
                  </a:lnTo>
                  <a:lnTo>
                    <a:pt x="81838" y="40838"/>
                  </a:lnTo>
                  <a:lnTo>
                    <a:pt x="81981" y="40228"/>
                  </a:lnTo>
                  <a:lnTo>
                    <a:pt x="81985" y="40090"/>
                  </a:lnTo>
                  <a:lnTo>
                    <a:pt x="81922" y="39614"/>
                  </a:lnTo>
                  <a:lnTo>
                    <a:pt x="81795" y="39132"/>
                  </a:lnTo>
                  <a:lnTo>
                    <a:pt x="78695" y="33695"/>
                  </a:lnTo>
                  <a:lnTo>
                    <a:pt x="77636" y="32178"/>
                  </a:lnTo>
                  <a:lnTo>
                    <a:pt x="77366" y="32035"/>
                  </a:lnTo>
                  <a:lnTo>
                    <a:pt x="76827" y="31894"/>
                  </a:lnTo>
                  <a:lnTo>
                    <a:pt x="76694" y="31892"/>
                  </a:lnTo>
                  <a:lnTo>
                    <a:pt x="76217" y="32021"/>
                  </a:lnTo>
                  <a:lnTo>
                    <a:pt x="75612" y="32013"/>
                  </a:lnTo>
                  <a:lnTo>
                    <a:pt x="75410" y="31942"/>
                  </a:lnTo>
                  <a:lnTo>
                    <a:pt x="75006" y="31660"/>
                  </a:lnTo>
                  <a:lnTo>
                    <a:pt x="74825" y="30675"/>
                  </a:lnTo>
                  <a:lnTo>
                    <a:pt x="75315" y="28868"/>
                  </a:lnTo>
                  <a:lnTo>
                    <a:pt x="75394" y="28253"/>
                  </a:lnTo>
                  <a:lnTo>
                    <a:pt x="75414" y="26957"/>
                  </a:lnTo>
                  <a:lnTo>
                    <a:pt x="75631" y="25799"/>
                  </a:lnTo>
                  <a:lnTo>
                    <a:pt x="75980" y="25118"/>
                  </a:lnTo>
                  <a:lnTo>
                    <a:pt x="76668" y="23969"/>
                  </a:lnTo>
                  <a:lnTo>
                    <a:pt x="77013" y="23631"/>
                  </a:lnTo>
                  <a:lnTo>
                    <a:pt x="77773" y="22416"/>
                  </a:lnTo>
                  <a:lnTo>
                    <a:pt x="78339" y="20781"/>
                  </a:lnTo>
                  <a:lnTo>
                    <a:pt x="78339" y="20576"/>
                  </a:lnTo>
                  <a:lnTo>
                    <a:pt x="77959" y="19004"/>
                  </a:lnTo>
                  <a:lnTo>
                    <a:pt x="78169" y="18256"/>
                  </a:lnTo>
                  <a:lnTo>
                    <a:pt x="78177" y="17774"/>
                  </a:lnTo>
                  <a:lnTo>
                    <a:pt x="77381" y="16807"/>
                  </a:lnTo>
                  <a:lnTo>
                    <a:pt x="77314" y="16602"/>
                  </a:lnTo>
                  <a:lnTo>
                    <a:pt x="77385" y="16397"/>
                  </a:lnTo>
                  <a:lnTo>
                    <a:pt x="77393" y="15987"/>
                  </a:lnTo>
                  <a:lnTo>
                    <a:pt x="78415" y="15390"/>
                  </a:lnTo>
                  <a:lnTo>
                    <a:pt x="78960" y="14853"/>
                  </a:lnTo>
                  <a:lnTo>
                    <a:pt x="79380" y="14038"/>
                  </a:lnTo>
                  <a:lnTo>
                    <a:pt x="79732" y="12880"/>
                  </a:lnTo>
                  <a:lnTo>
                    <a:pt x="79950" y="11999"/>
                  </a:lnTo>
                  <a:lnTo>
                    <a:pt x="79887" y="11656"/>
                  </a:lnTo>
                  <a:lnTo>
                    <a:pt x="80025" y="11317"/>
                  </a:lnTo>
                  <a:lnTo>
                    <a:pt x="80184" y="9745"/>
                  </a:lnTo>
                  <a:lnTo>
                    <a:pt x="80283" y="7562"/>
                  </a:lnTo>
                  <a:lnTo>
                    <a:pt x="80286" y="7152"/>
                  </a:lnTo>
                  <a:lnTo>
                    <a:pt x="80722" y="5179"/>
                  </a:lnTo>
                  <a:lnTo>
                    <a:pt x="80595" y="4631"/>
                  </a:lnTo>
                  <a:lnTo>
                    <a:pt x="80604" y="4020"/>
                  </a:lnTo>
                  <a:lnTo>
                    <a:pt x="80492" y="2239"/>
                  </a:lnTo>
                  <a:lnTo>
                    <a:pt x="80500" y="1625"/>
                  </a:lnTo>
                  <a:lnTo>
                    <a:pt x="80714" y="876"/>
                  </a:lnTo>
                  <a:lnTo>
                    <a:pt x="80924" y="400"/>
                  </a:lnTo>
                  <a:lnTo>
                    <a:pt x="81537" y="0"/>
                  </a:lnTo>
                  <a:lnTo>
                    <a:pt x="81739" y="4"/>
                  </a:lnTo>
                  <a:lnTo>
                    <a:pt x="82412" y="219"/>
                  </a:lnTo>
                  <a:lnTo>
                    <a:pt x="82812" y="700"/>
                  </a:lnTo>
                  <a:lnTo>
                    <a:pt x="83208" y="1458"/>
                  </a:lnTo>
                  <a:lnTo>
                    <a:pt x="83394" y="2554"/>
                  </a:lnTo>
                  <a:lnTo>
                    <a:pt x="83378" y="3578"/>
                  </a:lnTo>
                  <a:lnTo>
                    <a:pt x="83443" y="3853"/>
                  </a:lnTo>
                  <a:lnTo>
                    <a:pt x="83525" y="7610"/>
                  </a:lnTo>
                  <a:lnTo>
                    <a:pt x="83707" y="8977"/>
                  </a:lnTo>
                  <a:lnTo>
                    <a:pt x="84356" y="10831"/>
                  </a:lnTo>
                  <a:lnTo>
                    <a:pt x="84815" y="11794"/>
                  </a:lnTo>
                  <a:lnTo>
                    <a:pt x="85149" y="12273"/>
                  </a:lnTo>
                  <a:lnTo>
                    <a:pt x="85814" y="13035"/>
                  </a:lnTo>
                  <a:lnTo>
                    <a:pt x="87487" y="14081"/>
                  </a:lnTo>
                  <a:lnTo>
                    <a:pt x="87958" y="14224"/>
                  </a:lnTo>
                  <a:lnTo>
                    <a:pt x="89099" y="14789"/>
                  </a:lnTo>
                  <a:lnTo>
                    <a:pt x="89368" y="14862"/>
                  </a:lnTo>
                  <a:lnTo>
                    <a:pt x="89906" y="15210"/>
                  </a:lnTo>
                  <a:lnTo>
                    <a:pt x="91244" y="16116"/>
                  </a:lnTo>
                  <a:lnTo>
                    <a:pt x="91359" y="16662"/>
                  </a:lnTo>
                  <a:lnTo>
                    <a:pt x="91224" y="17483"/>
                  </a:lnTo>
                  <a:lnTo>
                    <a:pt x="90604" y="18225"/>
                  </a:lnTo>
                  <a:lnTo>
                    <a:pt x="90402" y="18359"/>
                  </a:lnTo>
                  <a:lnTo>
                    <a:pt x="88362" y="19080"/>
                  </a:lnTo>
                  <a:lnTo>
                    <a:pt x="87891" y="19142"/>
                  </a:lnTo>
                  <a:lnTo>
                    <a:pt x="87685" y="19275"/>
                  </a:lnTo>
                  <a:lnTo>
                    <a:pt x="87076" y="19404"/>
                  </a:lnTo>
                  <a:lnTo>
                    <a:pt x="86597" y="19604"/>
                  </a:lnTo>
                  <a:lnTo>
                    <a:pt x="86327" y="19733"/>
                  </a:lnTo>
                  <a:lnTo>
                    <a:pt x="85983" y="20071"/>
                  </a:lnTo>
                  <a:lnTo>
                    <a:pt x="85710" y="20271"/>
                  </a:lnTo>
                  <a:lnTo>
                    <a:pt x="85434" y="20612"/>
                  </a:lnTo>
                  <a:lnTo>
                    <a:pt x="84817" y="21285"/>
                  </a:lnTo>
                  <a:lnTo>
                    <a:pt x="84546" y="21348"/>
                  </a:lnTo>
                  <a:lnTo>
                    <a:pt x="82705" y="22482"/>
                  </a:lnTo>
                  <a:lnTo>
                    <a:pt x="82230" y="22682"/>
                  </a:lnTo>
                  <a:lnTo>
                    <a:pt x="81415" y="22945"/>
                  </a:lnTo>
                  <a:lnTo>
                    <a:pt x="81007" y="23006"/>
                  </a:lnTo>
                  <a:lnTo>
                    <a:pt x="80405" y="22725"/>
                  </a:lnTo>
                  <a:lnTo>
                    <a:pt x="80073" y="22173"/>
                  </a:lnTo>
                  <a:lnTo>
                    <a:pt x="79879" y="21691"/>
                  </a:lnTo>
                  <a:lnTo>
                    <a:pt x="79348" y="21000"/>
                  </a:lnTo>
                  <a:lnTo>
                    <a:pt x="79214" y="21000"/>
                  </a:lnTo>
                  <a:lnTo>
                    <a:pt x="78802" y="21334"/>
                  </a:lnTo>
                  <a:lnTo>
                    <a:pt x="78454" y="22149"/>
                  </a:lnTo>
                  <a:lnTo>
                    <a:pt x="78315" y="22354"/>
                  </a:lnTo>
                  <a:lnTo>
                    <a:pt x="77547" y="23979"/>
                  </a:lnTo>
                  <a:lnTo>
                    <a:pt x="76787" y="25132"/>
                  </a:lnTo>
                  <a:lnTo>
                    <a:pt x="76510" y="25742"/>
                  </a:lnTo>
                  <a:lnTo>
                    <a:pt x="76502" y="26357"/>
                  </a:lnTo>
                  <a:lnTo>
                    <a:pt x="76565" y="26562"/>
                  </a:lnTo>
                  <a:lnTo>
                    <a:pt x="76831" y="26838"/>
                  </a:lnTo>
                  <a:lnTo>
                    <a:pt x="77167" y="26981"/>
                  </a:lnTo>
                  <a:lnTo>
                    <a:pt x="77504" y="27052"/>
                  </a:lnTo>
                  <a:lnTo>
                    <a:pt x="78248" y="27133"/>
                  </a:lnTo>
                  <a:lnTo>
                    <a:pt x="78581" y="27548"/>
                  </a:lnTo>
                  <a:lnTo>
                    <a:pt x="78644" y="27753"/>
                  </a:lnTo>
                  <a:lnTo>
                    <a:pt x="78640" y="27958"/>
                  </a:lnTo>
                  <a:lnTo>
                    <a:pt x="78573" y="28161"/>
                  </a:lnTo>
                  <a:lnTo>
                    <a:pt x="78228" y="28568"/>
                  </a:lnTo>
                  <a:lnTo>
                    <a:pt x="77543" y="28963"/>
                  </a:lnTo>
                  <a:lnTo>
                    <a:pt x="77137" y="29300"/>
                  </a:lnTo>
                  <a:lnTo>
                    <a:pt x="76926" y="29773"/>
                  </a:lnTo>
                  <a:lnTo>
                    <a:pt x="77116" y="30598"/>
                  </a:lnTo>
                  <a:lnTo>
                    <a:pt x="77448" y="30946"/>
                  </a:lnTo>
                  <a:lnTo>
                    <a:pt x="77852" y="31222"/>
                  </a:lnTo>
                  <a:lnTo>
                    <a:pt x="78874" y="31707"/>
                  </a:lnTo>
                  <a:lnTo>
                    <a:pt x="79195" y="31859"/>
                  </a:lnTo>
                  <a:lnTo>
                    <a:pt x="79792" y="32547"/>
                  </a:lnTo>
                  <a:lnTo>
                    <a:pt x="80053" y="33099"/>
                  </a:lnTo>
                  <a:lnTo>
                    <a:pt x="80382" y="33919"/>
                  </a:lnTo>
                  <a:lnTo>
                    <a:pt x="80904" y="35020"/>
                  </a:lnTo>
                  <a:lnTo>
                    <a:pt x="82361" y="37298"/>
                  </a:lnTo>
                  <a:lnTo>
                    <a:pt x="83419" y="38397"/>
                  </a:lnTo>
                  <a:lnTo>
                    <a:pt x="84238" y="39202"/>
                  </a:lnTo>
                  <a:lnTo>
                    <a:pt x="84583" y="39698"/>
                  </a:lnTo>
                  <a:lnTo>
                    <a:pt x="84701" y="40679"/>
                  </a:lnTo>
                  <a:lnTo>
                    <a:pt x="84554" y="41742"/>
                  </a:lnTo>
                  <a:lnTo>
                    <a:pt x="84009" y="42891"/>
                  </a:lnTo>
                  <a:lnTo>
                    <a:pt x="83870" y="43248"/>
                  </a:lnTo>
                  <a:lnTo>
                    <a:pt x="83312" y="43653"/>
                  </a:lnTo>
                  <a:lnTo>
                    <a:pt x="83648" y="44863"/>
                  </a:lnTo>
                  <a:lnTo>
                    <a:pt x="84298" y="45583"/>
                  </a:lnTo>
                  <a:lnTo>
                    <a:pt x="85169" y="46350"/>
                  </a:lnTo>
                  <a:lnTo>
                    <a:pt x="86565" y="47217"/>
                  </a:lnTo>
                  <a:lnTo>
                    <a:pt x="87705" y="47637"/>
                  </a:lnTo>
                  <a:lnTo>
                    <a:pt x="88364" y="47999"/>
                  </a:lnTo>
                  <a:lnTo>
                    <a:pt x="88885" y="48499"/>
                  </a:lnTo>
                  <a:lnTo>
                    <a:pt x="89179" y="49390"/>
                  </a:lnTo>
                  <a:lnTo>
                    <a:pt x="89337" y="50639"/>
                  </a:lnTo>
                  <a:lnTo>
                    <a:pt x="89594" y="51268"/>
                  </a:lnTo>
                  <a:lnTo>
                    <a:pt x="90180" y="51220"/>
                  </a:lnTo>
                  <a:lnTo>
                    <a:pt x="91323" y="51400"/>
                  </a:lnTo>
                  <a:lnTo>
                    <a:pt x="92334" y="51520"/>
                  </a:lnTo>
                  <a:lnTo>
                    <a:pt x="93414" y="51611"/>
                  </a:lnTo>
                  <a:lnTo>
                    <a:pt x="95349" y="51827"/>
                  </a:lnTo>
                  <a:lnTo>
                    <a:pt x="94910" y="52904"/>
                  </a:lnTo>
                  <a:lnTo>
                    <a:pt x="94704" y="53176"/>
                  </a:lnTo>
                  <a:lnTo>
                    <a:pt x="94630" y="53655"/>
                  </a:lnTo>
                  <a:lnTo>
                    <a:pt x="93801" y="55006"/>
                  </a:lnTo>
                  <a:lnTo>
                    <a:pt x="93180" y="55887"/>
                  </a:lnTo>
                  <a:lnTo>
                    <a:pt x="92764" y="56631"/>
                  </a:lnTo>
                  <a:lnTo>
                    <a:pt x="92618" y="57312"/>
                  </a:lnTo>
                  <a:lnTo>
                    <a:pt x="92409" y="57925"/>
                  </a:lnTo>
                  <a:lnTo>
                    <a:pt x="92186" y="59147"/>
                  </a:lnTo>
                  <a:lnTo>
                    <a:pt x="91621" y="61122"/>
                  </a:lnTo>
                  <a:lnTo>
                    <a:pt x="91479" y="61461"/>
                  </a:lnTo>
                  <a:lnTo>
                    <a:pt x="91190" y="62824"/>
                  </a:lnTo>
                  <a:lnTo>
                    <a:pt x="91043" y="63777"/>
                  </a:lnTo>
                  <a:lnTo>
                    <a:pt x="91229" y="64806"/>
                  </a:lnTo>
                  <a:lnTo>
                    <a:pt x="91467" y="67127"/>
                  </a:lnTo>
                  <a:lnTo>
                    <a:pt x="91316" y="68085"/>
                  </a:lnTo>
                  <a:lnTo>
                    <a:pt x="91035" y="68966"/>
                  </a:lnTo>
                  <a:lnTo>
                    <a:pt x="90821" y="69781"/>
                  </a:lnTo>
                  <a:lnTo>
                    <a:pt x="90818" y="70058"/>
                  </a:lnTo>
                  <a:lnTo>
                    <a:pt x="90746" y="70258"/>
                  </a:lnTo>
                  <a:lnTo>
                    <a:pt x="90726" y="71559"/>
                  </a:lnTo>
                  <a:lnTo>
                    <a:pt x="90794" y="71763"/>
                  </a:lnTo>
                  <a:lnTo>
                    <a:pt x="90913" y="72788"/>
                  </a:lnTo>
                  <a:lnTo>
                    <a:pt x="91043" y="73203"/>
                  </a:lnTo>
                  <a:lnTo>
                    <a:pt x="91039" y="73474"/>
                  </a:lnTo>
                  <a:lnTo>
                    <a:pt x="91170" y="73751"/>
                  </a:lnTo>
                  <a:lnTo>
                    <a:pt x="92144" y="76767"/>
                  </a:lnTo>
                  <a:lnTo>
                    <a:pt x="92405" y="77315"/>
                  </a:lnTo>
                  <a:lnTo>
                    <a:pt x="92595" y="78206"/>
                  </a:lnTo>
                  <a:lnTo>
                    <a:pt x="94182" y="80689"/>
                  </a:lnTo>
                  <a:lnTo>
                    <a:pt x="95113" y="81590"/>
                  </a:lnTo>
                  <a:lnTo>
                    <a:pt x="95786" y="81938"/>
                  </a:lnTo>
                  <a:lnTo>
                    <a:pt x="96391" y="81947"/>
                  </a:lnTo>
                  <a:lnTo>
                    <a:pt x="96732" y="81885"/>
                  </a:lnTo>
                  <a:lnTo>
                    <a:pt x="97139" y="81823"/>
                  </a:lnTo>
                  <a:lnTo>
                    <a:pt x="97888" y="81356"/>
                  </a:lnTo>
                  <a:lnTo>
                    <a:pt x="98026" y="81218"/>
                  </a:lnTo>
                  <a:lnTo>
                    <a:pt x="98501" y="81089"/>
                  </a:lnTo>
                  <a:lnTo>
                    <a:pt x="98775" y="80956"/>
                  </a:lnTo>
                  <a:lnTo>
                    <a:pt x="99111" y="80894"/>
                  </a:lnTo>
                  <a:lnTo>
                    <a:pt x="99922" y="80837"/>
                  </a:lnTo>
                  <a:lnTo>
                    <a:pt x="100663" y="81051"/>
                  </a:lnTo>
                  <a:lnTo>
                    <a:pt x="101470" y="81404"/>
                  </a:lnTo>
                  <a:lnTo>
                    <a:pt x="102484" y="81351"/>
                  </a:lnTo>
                  <a:lnTo>
                    <a:pt x="102864" y="81304"/>
                  </a:lnTo>
                  <a:lnTo>
                    <a:pt x="103624" y="81232"/>
                  </a:lnTo>
                  <a:lnTo>
                    <a:pt x="104004" y="81208"/>
                  </a:lnTo>
                  <a:lnTo>
                    <a:pt x="104384" y="81189"/>
                  </a:lnTo>
                  <a:lnTo>
                    <a:pt x="105112" y="81137"/>
                  </a:lnTo>
                  <a:lnTo>
                    <a:pt x="105473" y="81118"/>
                  </a:lnTo>
                  <a:lnTo>
                    <a:pt x="105833" y="81132"/>
                  </a:lnTo>
                  <a:lnTo>
                    <a:pt x="106181" y="81189"/>
                  </a:lnTo>
                  <a:lnTo>
                    <a:pt x="106937" y="81585"/>
                  </a:lnTo>
                  <a:lnTo>
                    <a:pt x="107654" y="82295"/>
                  </a:lnTo>
                  <a:lnTo>
                    <a:pt x="108327" y="83210"/>
                  </a:lnTo>
                  <a:lnTo>
                    <a:pt x="108944" y="84206"/>
                  </a:lnTo>
                  <a:lnTo>
                    <a:pt x="110140" y="85264"/>
                  </a:lnTo>
                  <a:lnTo>
                    <a:pt x="110686" y="86298"/>
                  </a:lnTo>
                  <a:lnTo>
                    <a:pt x="111383" y="87179"/>
                  </a:lnTo>
                  <a:lnTo>
                    <a:pt x="112717" y="89919"/>
                  </a:lnTo>
                  <a:lnTo>
                    <a:pt x="112907" y="90844"/>
                  </a:lnTo>
                  <a:lnTo>
                    <a:pt x="113144" y="91926"/>
                  </a:lnTo>
                  <a:lnTo>
                    <a:pt x="113279" y="93155"/>
                  </a:lnTo>
                  <a:lnTo>
                    <a:pt x="113778" y="93884"/>
                  </a:lnTo>
                  <a:lnTo>
                    <a:pt x="113920" y="94551"/>
                  </a:lnTo>
                  <a:lnTo>
                    <a:pt x="114007" y="95423"/>
                  </a:lnTo>
                  <a:lnTo>
                    <a:pt x="113738" y="96448"/>
                  </a:lnTo>
                  <a:lnTo>
                    <a:pt x="112610" y="97096"/>
                  </a:lnTo>
                  <a:lnTo>
                    <a:pt x="111996" y="97344"/>
                  </a:lnTo>
                  <a:lnTo>
                    <a:pt x="111173" y="97997"/>
                  </a:lnTo>
                  <a:lnTo>
                    <a:pt x="110809" y="98502"/>
                  </a:lnTo>
                  <a:lnTo>
                    <a:pt x="111062" y="98816"/>
                  </a:lnTo>
                  <a:lnTo>
                    <a:pt x="111510" y="99336"/>
                  </a:lnTo>
                  <a:lnTo>
                    <a:pt x="112163" y="99807"/>
                  </a:lnTo>
                  <a:lnTo>
                    <a:pt x="112511" y="100322"/>
                  </a:lnTo>
                  <a:lnTo>
                    <a:pt x="112151" y="100575"/>
                  </a:lnTo>
                  <a:lnTo>
                    <a:pt x="111438" y="100718"/>
                  </a:lnTo>
                  <a:lnTo>
                    <a:pt x="111383" y="101027"/>
                  </a:lnTo>
                  <a:lnTo>
                    <a:pt x="112135" y="101804"/>
                  </a:lnTo>
                  <a:lnTo>
                    <a:pt x="113386" y="102900"/>
                  </a:lnTo>
                  <a:lnTo>
                    <a:pt x="114043" y="103372"/>
                  </a:lnTo>
                  <a:lnTo>
                    <a:pt x="114482" y="104558"/>
                  </a:lnTo>
                  <a:lnTo>
                    <a:pt x="114768" y="105897"/>
                  </a:lnTo>
                  <a:lnTo>
                    <a:pt x="114898" y="107332"/>
                  </a:lnTo>
                  <a:lnTo>
                    <a:pt x="114779" y="108614"/>
                  </a:lnTo>
                  <a:lnTo>
                    <a:pt x="114558" y="109843"/>
                  </a:lnTo>
                  <a:lnTo>
                    <a:pt x="114435" y="111278"/>
                  </a:lnTo>
                  <a:lnTo>
                    <a:pt x="114688" y="112764"/>
                  </a:lnTo>
                  <a:lnTo>
                    <a:pt x="114981" y="113274"/>
                  </a:lnTo>
                  <a:lnTo>
                    <a:pt x="115274" y="113765"/>
                  </a:lnTo>
                  <a:lnTo>
                    <a:pt x="115630" y="114327"/>
                  </a:lnTo>
                  <a:lnTo>
                    <a:pt x="116018" y="114861"/>
                  </a:lnTo>
                  <a:lnTo>
                    <a:pt x="116426" y="115376"/>
                  </a:lnTo>
                  <a:lnTo>
                    <a:pt x="117261" y="116386"/>
                  </a:lnTo>
                  <a:lnTo>
                    <a:pt x="117788" y="116986"/>
                  </a:lnTo>
                  <a:lnTo>
                    <a:pt x="118900" y="118121"/>
                  </a:lnTo>
                  <a:lnTo>
                    <a:pt x="119427" y="118711"/>
                  </a:lnTo>
                  <a:lnTo>
                    <a:pt x="120108" y="119345"/>
                  </a:lnTo>
                  <a:lnTo>
                    <a:pt x="120745" y="120079"/>
                  </a:lnTo>
                  <a:lnTo>
                    <a:pt x="121331" y="120889"/>
                  </a:lnTo>
                  <a:lnTo>
                    <a:pt x="121850" y="121756"/>
                  </a:lnTo>
                  <a:lnTo>
                    <a:pt x="122277" y="122652"/>
                  </a:lnTo>
                  <a:lnTo>
                    <a:pt x="122582" y="123443"/>
                  </a:lnTo>
                  <a:lnTo>
                    <a:pt x="122843" y="124277"/>
                  </a:lnTo>
                  <a:lnTo>
                    <a:pt x="123045" y="125140"/>
                  </a:lnTo>
                  <a:lnTo>
                    <a:pt x="123176" y="126012"/>
                  </a:lnTo>
                  <a:lnTo>
                    <a:pt x="123223" y="126865"/>
                  </a:lnTo>
                  <a:lnTo>
                    <a:pt x="123203" y="127484"/>
                  </a:lnTo>
                  <a:lnTo>
                    <a:pt x="123140" y="128109"/>
                  </a:lnTo>
                  <a:lnTo>
                    <a:pt x="123037" y="128733"/>
                  </a:lnTo>
                  <a:lnTo>
                    <a:pt x="122906" y="129345"/>
                  </a:lnTo>
                  <a:lnTo>
                    <a:pt x="122751" y="129940"/>
                  </a:lnTo>
                  <a:lnTo>
                    <a:pt x="122581" y="130493"/>
                  </a:lnTo>
                  <a:lnTo>
                    <a:pt x="122383" y="131041"/>
                  </a:lnTo>
                  <a:lnTo>
                    <a:pt x="122166" y="131573"/>
                  </a:lnTo>
                  <a:lnTo>
                    <a:pt x="121920" y="132089"/>
                  </a:lnTo>
                  <a:lnTo>
                    <a:pt x="121655" y="132585"/>
                  </a:lnTo>
                  <a:lnTo>
                    <a:pt x="121279" y="133452"/>
                  </a:lnTo>
                  <a:lnTo>
                    <a:pt x="120860" y="134270"/>
                  </a:lnTo>
                  <a:lnTo>
                    <a:pt x="120508" y="134861"/>
                  </a:lnTo>
                  <a:lnTo>
                    <a:pt x="120119" y="135430"/>
                  </a:lnTo>
                  <a:lnTo>
                    <a:pt x="119703" y="135973"/>
                  </a:lnTo>
                  <a:lnTo>
                    <a:pt x="119260" y="136488"/>
                  </a:lnTo>
                  <a:lnTo>
                    <a:pt x="118796" y="136960"/>
                  </a:lnTo>
                  <a:lnTo>
                    <a:pt x="119727" y="138198"/>
                  </a:lnTo>
                  <a:lnTo>
                    <a:pt x="119790" y="138403"/>
                  </a:lnTo>
                  <a:lnTo>
                    <a:pt x="120190" y="138956"/>
                  </a:lnTo>
                  <a:lnTo>
                    <a:pt x="120515" y="139781"/>
                  </a:lnTo>
                  <a:lnTo>
                    <a:pt x="120970" y="141153"/>
                  </a:lnTo>
                  <a:lnTo>
                    <a:pt x="122688" y="143841"/>
                  </a:lnTo>
                  <a:lnTo>
                    <a:pt x="122957" y="144117"/>
                  </a:lnTo>
                  <a:lnTo>
                    <a:pt x="124164" y="144751"/>
                  </a:lnTo>
                  <a:lnTo>
                    <a:pt x="124703" y="144894"/>
                  </a:lnTo>
                  <a:lnTo>
                    <a:pt x="126912" y="146357"/>
                  </a:lnTo>
                  <a:lnTo>
                    <a:pt x="128725" y="147338"/>
                  </a:lnTo>
                  <a:lnTo>
                    <a:pt x="129331" y="147553"/>
                  </a:lnTo>
                  <a:lnTo>
                    <a:pt x="130201" y="148044"/>
                  </a:lnTo>
                  <a:lnTo>
                    <a:pt x="130403" y="148044"/>
                  </a:lnTo>
                  <a:lnTo>
                    <a:pt x="132141" y="149368"/>
                  </a:lnTo>
                  <a:lnTo>
                    <a:pt x="132141" y="149502"/>
                  </a:lnTo>
                  <a:lnTo>
                    <a:pt x="132608" y="149783"/>
                  </a:lnTo>
                  <a:lnTo>
                    <a:pt x="133273" y="150679"/>
                  </a:lnTo>
                  <a:lnTo>
                    <a:pt x="134405" y="151856"/>
                  </a:lnTo>
                  <a:lnTo>
                    <a:pt x="135134" y="152890"/>
                  </a:lnTo>
                  <a:lnTo>
                    <a:pt x="135458" y="153786"/>
                  </a:lnTo>
                  <a:lnTo>
                    <a:pt x="136377" y="155844"/>
                  </a:lnTo>
                  <a:lnTo>
                    <a:pt x="135855" y="159484"/>
                  </a:lnTo>
                  <a:lnTo>
                    <a:pt x="135582" y="159874"/>
                  </a:lnTo>
                  <a:lnTo>
                    <a:pt x="135000" y="160008"/>
                  </a:lnTo>
                  <a:lnTo>
                    <a:pt x="134272" y="160289"/>
                  </a:lnTo>
                  <a:lnTo>
                    <a:pt x="133785" y="160675"/>
                  </a:lnTo>
                  <a:lnTo>
                    <a:pt x="133409" y="160894"/>
                  </a:lnTo>
                  <a:lnTo>
                    <a:pt x="133266" y="161256"/>
                  </a:lnTo>
                  <a:lnTo>
                    <a:pt x="133338" y="161900"/>
                  </a:lnTo>
                  <a:lnTo>
                    <a:pt x="133472" y="162209"/>
                  </a:lnTo>
                  <a:lnTo>
                    <a:pt x="133468" y="162543"/>
                  </a:lnTo>
                  <a:lnTo>
                    <a:pt x="133349" y="163043"/>
                  </a:lnTo>
                  <a:lnTo>
                    <a:pt x="133064" y="163653"/>
                  </a:lnTo>
                  <a:lnTo>
                    <a:pt x="132890" y="164044"/>
                  </a:lnTo>
                  <a:lnTo>
                    <a:pt x="132803" y="164320"/>
                  </a:lnTo>
                  <a:lnTo>
                    <a:pt x="132550" y="164597"/>
                  </a:lnTo>
                  <a:lnTo>
                    <a:pt x="132273" y="164706"/>
                  </a:lnTo>
                  <a:lnTo>
                    <a:pt x="132000" y="164478"/>
                  </a:lnTo>
                  <a:lnTo>
                    <a:pt x="131532" y="164025"/>
                  </a:lnTo>
                  <a:lnTo>
                    <a:pt x="130982" y="163763"/>
                  </a:lnTo>
                  <a:lnTo>
                    <a:pt x="130404" y="163529"/>
                  </a:lnTo>
                  <a:lnTo>
                    <a:pt x="129992" y="163162"/>
                  </a:lnTo>
                  <a:lnTo>
                    <a:pt x="129696" y="162795"/>
                  </a:lnTo>
                  <a:lnTo>
                    <a:pt x="129288" y="162314"/>
                  </a:lnTo>
                  <a:lnTo>
                    <a:pt x="129066" y="162171"/>
                  </a:lnTo>
                  <a:lnTo>
                    <a:pt x="128706" y="162052"/>
                  </a:lnTo>
                  <a:lnTo>
                    <a:pt x="128266" y="161847"/>
                  </a:lnTo>
                  <a:lnTo>
                    <a:pt x="128152" y="162071"/>
                  </a:lnTo>
                  <a:lnTo>
                    <a:pt x="128290" y="162186"/>
                  </a:lnTo>
                  <a:lnTo>
                    <a:pt x="128203" y="162519"/>
                  </a:lnTo>
                  <a:lnTo>
                    <a:pt x="128472" y="162829"/>
                  </a:lnTo>
                  <a:lnTo>
                    <a:pt x="128856" y="163200"/>
                  </a:lnTo>
                  <a:lnTo>
                    <a:pt x="129260" y="163877"/>
                  </a:lnTo>
                  <a:lnTo>
                    <a:pt x="129422" y="164187"/>
                  </a:lnTo>
                  <a:lnTo>
                    <a:pt x="129668" y="164554"/>
                  </a:lnTo>
                  <a:lnTo>
                    <a:pt x="130052" y="164897"/>
                  </a:lnTo>
                  <a:lnTo>
                    <a:pt x="130103" y="165202"/>
                  </a:lnTo>
                  <a:lnTo>
                    <a:pt x="129795" y="165283"/>
                  </a:lnTo>
                  <a:lnTo>
                    <a:pt x="129268" y="165302"/>
                  </a:lnTo>
                  <a:lnTo>
                    <a:pt x="128935" y="165216"/>
                  </a:lnTo>
                  <a:lnTo>
                    <a:pt x="128552" y="165068"/>
                  </a:lnTo>
                  <a:lnTo>
                    <a:pt x="128330" y="164954"/>
                  </a:lnTo>
                  <a:lnTo>
                    <a:pt x="128219" y="165149"/>
                  </a:lnTo>
                  <a:lnTo>
                    <a:pt x="128488" y="165545"/>
                  </a:lnTo>
                  <a:lnTo>
                    <a:pt x="128955" y="165941"/>
                  </a:lnTo>
                  <a:lnTo>
                    <a:pt x="129141" y="166336"/>
                  </a:lnTo>
                  <a:lnTo>
                    <a:pt x="128892" y="166446"/>
                  </a:lnTo>
                  <a:lnTo>
                    <a:pt x="128449" y="166327"/>
                  </a:lnTo>
                  <a:lnTo>
                    <a:pt x="128065" y="166012"/>
                  </a:lnTo>
                  <a:lnTo>
                    <a:pt x="127598" y="165864"/>
                  </a:lnTo>
                  <a:lnTo>
                    <a:pt x="127265" y="165860"/>
                  </a:lnTo>
                  <a:lnTo>
                    <a:pt x="127206" y="166141"/>
                  </a:lnTo>
                  <a:lnTo>
                    <a:pt x="127475" y="166536"/>
                  </a:lnTo>
                  <a:lnTo>
                    <a:pt x="128025" y="166879"/>
                  </a:lnTo>
                  <a:lnTo>
                    <a:pt x="128354" y="167160"/>
                  </a:lnTo>
                  <a:lnTo>
                    <a:pt x="128460" y="167361"/>
                  </a:lnTo>
                  <a:lnTo>
                    <a:pt x="128457" y="167666"/>
                  </a:lnTo>
                  <a:lnTo>
                    <a:pt x="128508" y="168114"/>
                  </a:lnTo>
                  <a:lnTo>
                    <a:pt x="128555" y="168600"/>
                  </a:lnTo>
                  <a:lnTo>
                    <a:pt x="128330" y="168785"/>
                  </a:lnTo>
                  <a:lnTo>
                    <a:pt x="127942" y="168776"/>
                  </a:lnTo>
                  <a:lnTo>
                    <a:pt x="127526" y="168800"/>
                  </a:lnTo>
                  <a:lnTo>
                    <a:pt x="127435" y="169190"/>
                  </a:lnTo>
                  <a:lnTo>
                    <a:pt x="127653" y="169557"/>
                  </a:lnTo>
                  <a:lnTo>
                    <a:pt x="128049" y="169881"/>
                  </a:lnTo>
                  <a:lnTo>
                    <a:pt x="128330" y="170372"/>
                  </a:lnTo>
                  <a:lnTo>
                    <a:pt x="128512" y="171006"/>
                  </a:lnTo>
                  <a:lnTo>
                    <a:pt x="128845" y="171402"/>
                  </a:lnTo>
                  <a:lnTo>
                    <a:pt x="128935" y="171840"/>
                  </a:lnTo>
                  <a:lnTo>
                    <a:pt x="128971" y="172622"/>
                  </a:lnTo>
                  <a:lnTo>
                    <a:pt x="128718" y="173394"/>
                  </a:lnTo>
                  <a:lnTo>
                    <a:pt x="128377" y="173779"/>
                  </a:lnTo>
                  <a:lnTo>
                    <a:pt x="127938" y="173918"/>
                  </a:lnTo>
                  <a:lnTo>
                    <a:pt x="127399" y="174291"/>
                  </a:lnTo>
                  <a:lnTo>
                    <a:pt x="127257" y="174837"/>
                  </a:lnTo>
                  <a:lnTo>
                    <a:pt x="126908" y="175311"/>
                  </a:lnTo>
                  <a:lnTo>
                    <a:pt x="125716" y="178504"/>
                  </a:lnTo>
                  <a:lnTo>
                    <a:pt x="125293" y="179795"/>
                  </a:lnTo>
                  <a:lnTo>
                    <a:pt x="124604" y="180605"/>
                  </a:lnTo>
                  <a:lnTo>
                    <a:pt x="123508" y="181544"/>
                  </a:lnTo>
                  <a:lnTo>
                    <a:pt x="122696" y="181739"/>
                  </a:lnTo>
                  <a:lnTo>
                    <a:pt x="121477" y="181792"/>
                  </a:lnTo>
                  <a:lnTo>
                    <a:pt x="120796" y="182120"/>
                  </a:lnTo>
                  <a:lnTo>
                    <a:pt x="120388" y="182387"/>
                  </a:lnTo>
                  <a:lnTo>
                    <a:pt x="120182" y="182454"/>
                  </a:lnTo>
                  <a:lnTo>
                    <a:pt x="119707" y="182792"/>
                  </a:lnTo>
                  <a:lnTo>
                    <a:pt x="119232" y="182921"/>
                  </a:lnTo>
                  <a:lnTo>
                    <a:pt x="118623" y="182912"/>
                  </a:lnTo>
                  <a:lnTo>
                    <a:pt x="117332" y="183369"/>
                  </a:lnTo>
                  <a:lnTo>
                    <a:pt x="115563" y="184098"/>
                  </a:lnTo>
                  <a:lnTo>
                    <a:pt x="114882" y="184498"/>
                  </a:lnTo>
                  <a:lnTo>
                    <a:pt x="114609" y="184699"/>
                  </a:lnTo>
                  <a:lnTo>
                    <a:pt x="113726" y="185094"/>
                  </a:lnTo>
                  <a:lnTo>
                    <a:pt x="113112" y="185361"/>
                  </a:lnTo>
                  <a:lnTo>
                    <a:pt x="112637" y="185490"/>
                  </a:lnTo>
                  <a:lnTo>
                    <a:pt x="111822" y="185821"/>
                  </a:lnTo>
                  <a:lnTo>
                    <a:pt x="110049" y="187027"/>
                  </a:lnTo>
                  <a:lnTo>
                    <a:pt x="109708" y="187157"/>
                  </a:lnTo>
                  <a:lnTo>
                    <a:pt x="108220" y="187067"/>
                  </a:lnTo>
                  <a:lnTo>
                    <a:pt x="108018" y="186999"/>
                  </a:lnTo>
                  <a:lnTo>
                    <a:pt x="107072" y="187119"/>
                  </a:lnTo>
                  <a:lnTo>
                    <a:pt x="105516" y="187237"/>
                  </a:lnTo>
                  <a:lnTo>
                    <a:pt x="105108" y="187229"/>
                  </a:lnTo>
                  <a:lnTo>
                    <a:pt x="104768" y="187294"/>
                  </a:lnTo>
                  <a:lnTo>
                    <a:pt x="104027" y="187281"/>
                  </a:lnTo>
                  <a:lnTo>
                    <a:pt x="103553" y="187342"/>
                  </a:lnTo>
                  <a:lnTo>
                    <a:pt x="102270" y="187258"/>
                  </a:lnTo>
                  <a:lnTo>
                    <a:pt x="100587" y="186686"/>
                  </a:lnTo>
                  <a:lnTo>
                    <a:pt x="97971" y="185421"/>
                  </a:lnTo>
                  <a:lnTo>
                    <a:pt x="96823" y="185061"/>
                  </a:lnTo>
                  <a:lnTo>
                    <a:pt x="96423" y="184854"/>
                  </a:lnTo>
                  <a:lnTo>
                    <a:pt x="94000" y="184135"/>
                  </a:lnTo>
                  <a:lnTo>
                    <a:pt x="92112" y="183689"/>
                  </a:lnTo>
                  <a:lnTo>
                    <a:pt x="91843" y="183627"/>
                  </a:lnTo>
                  <a:lnTo>
                    <a:pt x="90829" y="183546"/>
                  </a:lnTo>
                  <a:lnTo>
                    <a:pt x="89962" y="182783"/>
                  </a:lnTo>
                  <a:lnTo>
                    <a:pt x="89697" y="182369"/>
                  </a:lnTo>
                  <a:lnTo>
                    <a:pt x="89230" y="182021"/>
                  </a:lnTo>
                  <a:lnTo>
                    <a:pt x="89024" y="181949"/>
                  </a:lnTo>
                  <a:lnTo>
                    <a:pt x="87686" y="181247"/>
                  </a:lnTo>
                  <a:lnTo>
                    <a:pt x="87413" y="181244"/>
                  </a:lnTo>
                  <a:lnTo>
                    <a:pt x="87077" y="181101"/>
                  </a:lnTo>
                  <a:lnTo>
                    <a:pt x="86269" y="181023"/>
                  </a:lnTo>
                  <a:lnTo>
                    <a:pt x="85933" y="180951"/>
                  </a:lnTo>
                  <a:lnTo>
                    <a:pt x="85739" y="180985"/>
                  </a:lnTo>
                  <a:lnTo>
                    <a:pt x="84983" y="181006"/>
                  </a:lnTo>
                  <a:lnTo>
                    <a:pt x="83423" y="181325"/>
                  </a:lnTo>
                  <a:lnTo>
                    <a:pt x="82069" y="181576"/>
                  </a:lnTo>
                  <a:lnTo>
                    <a:pt x="81321" y="181771"/>
                  </a:lnTo>
                  <a:lnTo>
                    <a:pt x="78162" y="182757"/>
                  </a:lnTo>
                  <a:lnTo>
                    <a:pt x="75757" y="183955"/>
                  </a:lnTo>
                  <a:lnTo>
                    <a:pt x="75272" y="184213"/>
                  </a:lnTo>
                  <a:lnTo>
                    <a:pt x="73969" y="185355"/>
                  </a:lnTo>
                  <a:lnTo>
                    <a:pt x="73629" y="185555"/>
                  </a:lnTo>
                  <a:lnTo>
                    <a:pt x="72256" y="186967"/>
                  </a:lnTo>
                  <a:lnTo>
                    <a:pt x="71709" y="187506"/>
                  </a:lnTo>
                  <a:lnTo>
                    <a:pt x="70886" y="188383"/>
                  </a:lnTo>
                  <a:lnTo>
                    <a:pt x="67529" y="191616"/>
                  </a:lnTo>
                  <a:lnTo>
                    <a:pt x="67185" y="191885"/>
                  </a:lnTo>
                  <a:lnTo>
                    <a:pt x="66591" y="192460"/>
                  </a:lnTo>
                  <a:lnTo>
                    <a:pt x="65888" y="192125"/>
                  </a:lnTo>
                  <a:lnTo>
                    <a:pt x="64817" y="191707"/>
                  </a:lnTo>
                  <a:lnTo>
                    <a:pt x="62693" y="191630"/>
                  </a:lnTo>
                  <a:lnTo>
                    <a:pt x="62502" y="191547"/>
                  </a:lnTo>
                  <a:lnTo>
                    <a:pt x="62238" y="191416"/>
                  </a:lnTo>
                  <a:lnTo>
                    <a:pt x="62013" y="191229"/>
                  </a:lnTo>
                  <a:lnTo>
                    <a:pt x="61792" y="191060"/>
                  </a:lnTo>
                  <a:lnTo>
                    <a:pt x="61649" y="190935"/>
                  </a:lnTo>
                  <a:lnTo>
                    <a:pt x="61506" y="190861"/>
                  </a:lnTo>
                  <a:lnTo>
                    <a:pt x="61316" y="190791"/>
                  </a:lnTo>
                  <a:lnTo>
                    <a:pt x="61169" y="190675"/>
                  </a:lnTo>
                  <a:lnTo>
                    <a:pt x="60987" y="190554"/>
                  </a:lnTo>
                  <a:lnTo>
                    <a:pt x="60572" y="190138"/>
                  </a:lnTo>
                  <a:lnTo>
                    <a:pt x="60424" y="189992"/>
                  </a:lnTo>
                  <a:lnTo>
                    <a:pt x="60107" y="189612"/>
                  </a:lnTo>
                  <a:lnTo>
                    <a:pt x="59969" y="189410"/>
                  </a:lnTo>
                  <a:lnTo>
                    <a:pt x="59852" y="189249"/>
                  </a:lnTo>
                  <a:lnTo>
                    <a:pt x="59479" y="188791"/>
                  </a:lnTo>
                  <a:lnTo>
                    <a:pt x="59285" y="188574"/>
                  </a:lnTo>
                  <a:lnTo>
                    <a:pt x="58975" y="188337"/>
                  </a:lnTo>
                  <a:lnTo>
                    <a:pt x="58782" y="188205"/>
                  </a:lnTo>
                  <a:lnTo>
                    <a:pt x="58644" y="188100"/>
                  </a:lnTo>
                  <a:lnTo>
                    <a:pt x="58555" y="187967"/>
                  </a:lnTo>
                  <a:lnTo>
                    <a:pt x="58403" y="187657"/>
                  </a:lnTo>
                  <a:lnTo>
                    <a:pt x="58227" y="187373"/>
                  </a:lnTo>
                  <a:lnTo>
                    <a:pt x="58062" y="187259"/>
                  </a:lnTo>
                  <a:lnTo>
                    <a:pt x="57682" y="187018"/>
                  </a:lnTo>
                  <a:lnTo>
                    <a:pt x="57295" y="186761"/>
                  </a:lnTo>
                  <a:lnTo>
                    <a:pt x="56970" y="186500"/>
                  </a:lnTo>
                  <a:lnTo>
                    <a:pt x="56805" y="186401"/>
                  </a:lnTo>
                  <a:lnTo>
                    <a:pt x="56607" y="186294"/>
                  </a:lnTo>
                  <a:lnTo>
                    <a:pt x="56439" y="186139"/>
                  </a:lnTo>
                  <a:lnTo>
                    <a:pt x="56293" y="186019"/>
                  </a:lnTo>
                  <a:lnTo>
                    <a:pt x="56126" y="185913"/>
                  </a:lnTo>
                  <a:lnTo>
                    <a:pt x="55886" y="185793"/>
                  </a:lnTo>
                  <a:lnTo>
                    <a:pt x="55710" y="185723"/>
                  </a:lnTo>
                  <a:lnTo>
                    <a:pt x="55573" y="185678"/>
                  </a:lnTo>
                  <a:lnTo>
                    <a:pt x="55403" y="185560"/>
                  </a:lnTo>
                  <a:lnTo>
                    <a:pt x="55085" y="185232"/>
                  </a:lnTo>
                  <a:lnTo>
                    <a:pt x="54958" y="185112"/>
                  </a:lnTo>
                  <a:lnTo>
                    <a:pt x="54819" y="184963"/>
                  </a:lnTo>
                  <a:lnTo>
                    <a:pt x="54678" y="184874"/>
                  </a:lnTo>
                  <a:lnTo>
                    <a:pt x="54033" y="184409"/>
                  </a:lnTo>
                  <a:lnTo>
                    <a:pt x="53946" y="184249"/>
                  </a:lnTo>
                  <a:lnTo>
                    <a:pt x="53803" y="184094"/>
                  </a:lnTo>
                  <a:lnTo>
                    <a:pt x="53738" y="183951"/>
                  </a:lnTo>
                  <a:lnTo>
                    <a:pt x="53742" y="183803"/>
                  </a:lnTo>
                  <a:lnTo>
                    <a:pt x="53926" y="183443"/>
                  </a:lnTo>
                  <a:lnTo>
                    <a:pt x="54013" y="183231"/>
                  </a:lnTo>
                  <a:lnTo>
                    <a:pt x="53874" y="183330"/>
                  </a:lnTo>
                  <a:lnTo>
                    <a:pt x="53217" y="183332"/>
                  </a:lnTo>
                  <a:lnTo>
                    <a:pt x="53047" y="183051"/>
                  </a:lnTo>
                  <a:lnTo>
                    <a:pt x="52929" y="182915"/>
                  </a:lnTo>
                  <a:lnTo>
                    <a:pt x="52717" y="182669"/>
                  </a:lnTo>
                  <a:lnTo>
                    <a:pt x="52565" y="182512"/>
                  </a:lnTo>
                  <a:lnTo>
                    <a:pt x="52396" y="182358"/>
                  </a:lnTo>
                  <a:lnTo>
                    <a:pt x="52214" y="182236"/>
                  </a:lnTo>
                  <a:lnTo>
                    <a:pt x="52103" y="182100"/>
                  </a:lnTo>
                  <a:lnTo>
                    <a:pt x="52019" y="181877"/>
                  </a:lnTo>
                  <a:lnTo>
                    <a:pt x="51935" y="181487"/>
                  </a:lnTo>
                  <a:lnTo>
                    <a:pt x="51887" y="181320"/>
                  </a:lnTo>
                  <a:lnTo>
                    <a:pt x="51703" y="180988"/>
                  </a:lnTo>
                  <a:lnTo>
                    <a:pt x="51603" y="180809"/>
                  </a:lnTo>
                  <a:lnTo>
                    <a:pt x="51433" y="180608"/>
                  </a:lnTo>
                  <a:lnTo>
                    <a:pt x="51145" y="180285"/>
                  </a:lnTo>
                  <a:lnTo>
                    <a:pt x="50946" y="180006"/>
                  </a:lnTo>
                  <a:lnTo>
                    <a:pt x="50855" y="179857"/>
                  </a:lnTo>
                  <a:lnTo>
                    <a:pt x="50842" y="179713"/>
                  </a:lnTo>
                  <a:lnTo>
                    <a:pt x="50821" y="179537"/>
                  </a:lnTo>
                  <a:lnTo>
                    <a:pt x="50853" y="179362"/>
                  </a:lnTo>
                  <a:lnTo>
                    <a:pt x="50793" y="179100"/>
                  </a:lnTo>
                  <a:lnTo>
                    <a:pt x="50733" y="178912"/>
                  </a:lnTo>
                  <a:lnTo>
                    <a:pt x="50660" y="178754"/>
                  </a:lnTo>
                  <a:lnTo>
                    <a:pt x="50570" y="178602"/>
                  </a:lnTo>
                  <a:lnTo>
                    <a:pt x="50385" y="178226"/>
                  </a:lnTo>
                  <a:lnTo>
                    <a:pt x="50243" y="178017"/>
                  </a:lnTo>
                  <a:lnTo>
                    <a:pt x="50122" y="177882"/>
                  </a:lnTo>
                  <a:lnTo>
                    <a:pt x="49923" y="177642"/>
                  </a:lnTo>
                  <a:lnTo>
                    <a:pt x="49699" y="177402"/>
                  </a:lnTo>
                  <a:lnTo>
                    <a:pt x="49508" y="177297"/>
                  </a:lnTo>
                  <a:lnTo>
                    <a:pt x="49348" y="177174"/>
                  </a:lnTo>
                  <a:lnTo>
                    <a:pt x="49135" y="177082"/>
                  </a:lnTo>
                  <a:lnTo>
                    <a:pt x="48974" y="176998"/>
                  </a:lnTo>
                  <a:lnTo>
                    <a:pt x="48732" y="176756"/>
                  </a:lnTo>
                  <a:lnTo>
                    <a:pt x="48606" y="176602"/>
                  </a:lnTo>
                  <a:lnTo>
                    <a:pt x="48467" y="176470"/>
                  </a:lnTo>
                  <a:lnTo>
                    <a:pt x="48355" y="176338"/>
                  </a:lnTo>
                  <a:lnTo>
                    <a:pt x="48255" y="176202"/>
                  </a:lnTo>
                  <a:lnTo>
                    <a:pt x="47952" y="175941"/>
                  </a:lnTo>
                  <a:lnTo>
                    <a:pt x="47782" y="175812"/>
                  </a:lnTo>
                  <a:lnTo>
                    <a:pt x="47613" y="175609"/>
                  </a:lnTo>
                  <a:lnTo>
                    <a:pt x="47513" y="175437"/>
                  </a:lnTo>
                  <a:lnTo>
                    <a:pt x="47396" y="175278"/>
                  </a:lnTo>
                  <a:lnTo>
                    <a:pt x="47301" y="175127"/>
                  </a:lnTo>
                  <a:lnTo>
                    <a:pt x="47201" y="174994"/>
                  </a:lnTo>
                  <a:lnTo>
                    <a:pt x="47061" y="174883"/>
                  </a:lnTo>
                  <a:lnTo>
                    <a:pt x="46931" y="174803"/>
                  </a:lnTo>
                  <a:lnTo>
                    <a:pt x="46718" y="174695"/>
                  </a:lnTo>
                  <a:lnTo>
                    <a:pt x="46583" y="174664"/>
                  </a:lnTo>
                  <a:lnTo>
                    <a:pt x="46417" y="174636"/>
                  </a:lnTo>
                  <a:lnTo>
                    <a:pt x="46230" y="174622"/>
                  </a:lnTo>
                  <a:lnTo>
                    <a:pt x="46030" y="174581"/>
                  </a:lnTo>
                  <a:lnTo>
                    <a:pt x="45843" y="174545"/>
                  </a:lnTo>
                  <a:lnTo>
                    <a:pt x="45673" y="174527"/>
                  </a:lnTo>
                  <a:lnTo>
                    <a:pt x="45486" y="174469"/>
                  </a:lnTo>
                  <a:lnTo>
                    <a:pt x="45229" y="174447"/>
                  </a:lnTo>
                  <a:lnTo>
                    <a:pt x="45055" y="174390"/>
                  </a:lnTo>
                  <a:lnTo>
                    <a:pt x="44881" y="174342"/>
                  </a:lnTo>
                  <a:lnTo>
                    <a:pt x="44746" y="174254"/>
                  </a:lnTo>
                  <a:lnTo>
                    <a:pt x="44572" y="174184"/>
                  </a:lnTo>
                  <a:lnTo>
                    <a:pt x="44333" y="174066"/>
                  </a:lnTo>
                  <a:lnTo>
                    <a:pt x="44072" y="173892"/>
                  </a:lnTo>
                  <a:lnTo>
                    <a:pt x="43802" y="173669"/>
                  </a:lnTo>
                  <a:lnTo>
                    <a:pt x="43523" y="173455"/>
                  </a:lnTo>
                  <a:lnTo>
                    <a:pt x="43388" y="173373"/>
                  </a:lnTo>
                  <a:lnTo>
                    <a:pt x="43249" y="173273"/>
                  </a:lnTo>
                  <a:lnTo>
                    <a:pt x="43092" y="173183"/>
                  </a:lnTo>
                  <a:lnTo>
                    <a:pt x="42796" y="173045"/>
                  </a:lnTo>
                  <a:lnTo>
                    <a:pt x="42595" y="172981"/>
                  </a:lnTo>
                  <a:lnTo>
                    <a:pt x="42207" y="172722"/>
                  </a:lnTo>
                  <a:lnTo>
                    <a:pt x="42068" y="172653"/>
                  </a:lnTo>
                  <a:lnTo>
                    <a:pt x="41642" y="172328"/>
                  </a:lnTo>
                  <a:lnTo>
                    <a:pt x="41072" y="171955"/>
                  </a:lnTo>
                  <a:lnTo>
                    <a:pt x="40933" y="171877"/>
                  </a:lnTo>
                  <a:lnTo>
                    <a:pt x="40772" y="171808"/>
                  </a:lnTo>
                  <a:lnTo>
                    <a:pt x="40515" y="171612"/>
                  </a:lnTo>
                  <a:lnTo>
                    <a:pt x="39967" y="170942"/>
                  </a:lnTo>
                  <a:lnTo>
                    <a:pt x="39776" y="170650"/>
                  </a:lnTo>
                  <a:lnTo>
                    <a:pt x="39610" y="170398"/>
                  </a:lnTo>
                  <a:lnTo>
                    <a:pt x="39444" y="169993"/>
                  </a:lnTo>
                  <a:lnTo>
                    <a:pt x="39409" y="169853"/>
                  </a:lnTo>
                  <a:lnTo>
                    <a:pt x="39396" y="169705"/>
                  </a:lnTo>
                  <a:lnTo>
                    <a:pt x="39421" y="169333"/>
                  </a:lnTo>
                  <a:lnTo>
                    <a:pt x="39420" y="169194"/>
                  </a:lnTo>
                  <a:lnTo>
                    <a:pt x="39463" y="169045"/>
                  </a:lnTo>
                  <a:lnTo>
                    <a:pt x="39489" y="168870"/>
                  </a:lnTo>
                  <a:lnTo>
                    <a:pt x="39518" y="168613"/>
                  </a:lnTo>
                  <a:lnTo>
                    <a:pt x="39517" y="168382"/>
                  </a:lnTo>
                  <a:lnTo>
                    <a:pt x="39585" y="168150"/>
                  </a:lnTo>
                  <a:lnTo>
                    <a:pt x="39606" y="167998"/>
                  </a:lnTo>
                  <a:lnTo>
                    <a:pt x="39735" y="167770"/>
                  </a:lnTo>
                  <a:lnTo>
                    <a:pt x="39778" y="167626"/>
                  </a:lnTo>
                  <a:lnTo>
                    <a:pt x="39881" y="167468"/>
                  </a:lnTo>
                  <a:lnTo>
                    <a:pt x="39954" y="167324"/>
                  </a:lnTo>
                  <a:lnTo>
                    <a:pt x="40144" y="167082"/>
                  </a:lnTo>
                  <a:lnTo>
                    <a:pt x="40359" y="166817"/>
                  </a:lnTo>
                  <a:lnTo>
                    <a:pt x="40678" y="166469"/>
                  </a:lnTo>
                  <a:lnTo>
                    <a:pt x="40971" y="166159"/>
                  </a:lnTo>
                  <a:lnTo>
                    <a:pt x="41062" y="166018"/>
                  </a:lnTo>
                  <a:lnTo>
                    <a:pt x="41139" y="165874"/>
                  </a:lnTo>
                  <a:lnTo>
                    <a:pt x="41216" y="165702"/>
                  </a:lnTo>
                  <a:lnTo>
                    <a:pt x="41434" y="165129"/>
                  </a:lnTo>
                  <a:lnTo>
                    <a:pt x="41488" y="164767"/>
                  </a:lnTo>
                  <a:lnTo>
                    <a:pt x="41535" y="164636"/>
                  </a:lnTo>
                  <a:lnTo>
                    <a:pt x="41629" y="164409"/>
                  </a:lnTo>
                  <a:lnTo>
                    <a:pt x="41758" y="164252"/>
                  </a:lnTo>
                  <a:lnTo>
                    <a:pt x="41956" y="164037"/>
                  </a:lnTo>
                  <a:lnTo>
                    <a:pt x="42072" y="163892"/>
                  </a:lnTo>
                  <a:lnTo>
                    <a:pt x="42547" y="163287"/>
                  </a:lnTo>
                  <a:lnTo>
                    <a:pt x="42876" y="162806"/>
                  </a:lnTo>
                  <a:lnTo>
                    <a:pt x="43109" y="162438"/>
                  </a:lnTo>
                  <a:lnTo>
                    <a:pt x="43271" y="162193"/>
                  </a:lnTo>
                  <a:lnTo>
                    <a:pt x="43351" y="162038"/>
                  </a:lnTo>
                  <a:lnTo>
                    <a:pt x="43519" y="161651"/>
                  </a:lnTo>
                  <a:lnTo>
                    <a:pt x="43926" y="161250"/>
                  </a:lnTo>
                  <a:lnTo>
                    <a:pt x="44220" y="161179"/>
                  </a:lnTo>
                  <a:lnTo>
                    <a:pt x="44365" y="161168"/>
                  </a:lnTo>
                  <a:lnTo>
                    <a:pt x="44732" y="161095"/>
                  </a:lnTo>
                  <a:lnTo>
                    <a:pt x="45115" y="161099"/>
                  </a:lnTo>
                  <a:lnTo>
                    <a:pt x="45258" y="161090"/>
                  </a:lnTo>
                  <a:lnTo>
                    <a:pt x="45423" y="161046"/>
                  </a:lnTo>
                  <a:lnTo>
                    <a:pt x="46119" y="161422"/>
                  </a:lnTo>
                  <a:lnTo>
                    <a:pt x="47125" y="160279"/>
                  </a:lnTo>
                  <a:lnTo>
                    <a:pt x="48241" y="159318"/>
                  </a:lnTo>
                  <a:lnTo>
                    <a:pt x="48577" y="160046"/>
                  </a:lnTo>
                  <a:lnTo>
                    <a:pt x="48822" y="159909"/>
                  </a:lnTo>
                  <a:lnTo>
                    <a:pt x="49172" y="159906"/>
                  </a:lnTo>
                  <a:lnTo>
                    <a:pt x="48794" y="158985"/>
                  </a:lnTo>
                  <a:lnTo>
                    <a:pt x="50679" y="159441"/>
                  </a:lnTo>
                  <a:lnTo>
                    <a:pt x="51544" y="159677"/>
                  </a:lnTo>
                  <a:lnTo>
                    <a:pt x="52022" y="156643"/>
                  </a:lnTo>
                  <a:lnTo>
                    <a:pt x="57320" y="157522"/>
                  </a:lnTo>
                  <a:lnTo>
                    <a:pt x="57896" y="154870"/>
                  </a:lnTo>
                  <a:lnTo>
                    <a:pt x="62207" y="155530"/>
                  </a:lnTo>
                  <a:lnTo>
                    <a:pt x="64817" y="155888"/>
                  </a:lnTo>
                  <a:lnTo>
                    <a:pt x="70549" y="156685"/>
                  </a:lnTo>
                  <a:lnTo>
                    <a:pt x="71134" y="156774"/>
                  </a:lnTo>
                  <a:lnTo>
                    <a:pt x="71807" y="156873"/>
                  </a:lnTo>
                  <a:lnTo>
                    <a:pt x="72765" y="157027"/>
                  </a:lnTo>
                  <a:lnTo>
                    <a:pt x="72263" y="154989"/>
                  </a:lnTo>
                  <a:lnTo>
                    <a:pt x="71876" y="154294"/>
                  </a:lnTo>
                  <a:lnTo>
                    <a:pt x="73583" y="154305"/>
                  </a:lnTo>
                  <a:lnTo>
                    <a:pt x="73903" y="154270"/>
                  </a:lnTo>
                  <a:lnTo>
                    <a:pt x="73354" y="153077"/>
                  </a:lnTo>
                  <a:lnTo>
                    <a:pt x="73199" y="152591"/>
                  </a:lnTo>
                  <a:lnTo>
                    <a:pt x="73217" y="152155"/>
                  </a:lnTo>
                  <a:lnTo>
                    <a:pt x="73508" y="151518"/>
                  </a:lnTo>
                  <a:lnTo>
                    <a:pt x="73776" y="151120"/>
                  </a:lnTo>
                  <a:lnTo>
                    <a:pt x="74034" y="150840"/>
                  </a:lnTo>
                  <a:lnTo>
                    <a:pt x="74447" y="150498"/>
                  </a:lnTo>
                  <a:lnTo>
                    <a:pt x="75875" y="149462"/>
                  </a:lnTo>
                  <a:lnTo>
                    <a:pt x="76338" y="149043"/>
                  </a:lnTo>
                  <a:lnTo>
                    <a:pt x="76615" y="148592"/>
                  </a:lnTo>
                  <a:lnTo>
                    <a:pt x="76738" y="148270"/>
                  </a:lnTo>
                  <a:lnTo>
                    <a:pt x="77565" y="144549"/>
                  </a:lnTo>
                  <a:lnTo>
                    <a:pt x="77864" y="142979"/>
                  </a:lnTo>
                  <a:lnTo>
                    <a:pt x="78092" y="141769"/>
                  </a:lnTo>
                  <a:lnTo>
                    <a:pt x="78405" y="141040"/>
                  </a:lnTo>
                  <a:lnTo>
                    <a:pt x="79216" y="139302"/>
                  </a:lnTo>
                  <a:lnTo>
                    <a:pt x="80009" y="137710"/>
                  </a:lnTo>
                  <a:lnTo>
                    <a:pt x="80139" y="137224"/>
                  </a:lnTo>
                  <a:lnTo>
                    <a:pt x="79497" y="135426"/>
                  </a:lnTo>
                  <a:lnTo>
                    <a:pt x="79144" y="133437"/>
                  </a:lnTo>
                  <a:lnTo>
                    <a:pt x="79227" y="130347"/>
                  </a:lnTo>
                  <a:lnTo>
                    <a:pt x="78418" y="128480"/>
                  </a:lnTo>
                  <a:lnTo>
                    <a:pt x="77812" y="127108"/>
                  </a:lnTo>
                  <a:lnTo>
                    <a:pt x="72649" y="121199"/>
                  </a:lnTo>
                  <a:lnTo>
                    <a:pt x="66440" y="120144"/>
                  </a:lnTo>
                  <a:lnTo>
                    <a:pt x="59047" y="118878"/>
                  </a:lnTo>
                  <a:lnTo>
                    <a:pt x="59273" y="119353"/>
                  </a:lnTo>
                  <a:lnTo>
                    <a:pt x="59089" y="120403"/>
                  </a:lnTo>
                  <a:lnTo>
                    <a:pt x="53642" y="119426"/>
                  </a:lnTo>
                  <a:lnTo>
                    <a:pt x="53226" y="118325"/>
                  </a:lnTo>
                  <a:lnTo>
                    <a:pt x="53268" y="117899"/>
                  </a:lnTo>
                  <a:lnTo>
                    <a:pt x="49873" y="117296"/>
                  </a:lnTo>
                  <a:lnTo>
                    <a:pt x="48022" y="117011"/>
                  </a:lnTo>
                  <a:lnTo>
                    <a:pt x="45140" y="116500"/>
                  </a:lnTo>
                  <a:lnTo>
                    <a:pt x="42642" y="116095"/>
                  </a:lnTo>
                  <a:lnTo>
                    <a:pt x="39698" y="115575"/>
                  </a:lnTo>
                  <a:lnTo>
                    <a:pt x="38283" y="115247"/>
                  </a:lnTo>
                  <a:lnTo>
                    <a:pt x="31722" y="114155"/>
                  </a:lnTo>
                  <a:lnTo>
                    <a:pt x="22320" y="112520"/>
                  </a:lnTo>
                  <a:lnTo>
                    <a:pt x="16736" y="111505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" name="pg6"/>
            <p:cNvSpPr/>
            <p:nvPr/>
          </p:nvSpPr>
          <p:spPr>
            <a:xfrm>
              <a:off x="6978327" y="2786487"/>
              <a:ext cx="370233" cy="334010"/>
            </a:xfrm>
            <a:custGeom>
              <a:avLst/>
              <a:gdLst/>
              <a:ahLst/>
              <a:cxnLst/>
              <a:rect l="0" t="0" r="0" b="0"/>
              <a:pathLst>
                <a:path w="370233" h="334010">
                  <a:moveTo>
                    <a:pt x="50753" y="95949"/>
                  </a:moveTo>
                  <a:lnTo>
                    <a:pt x="50745" y="96412"/>
                  </a:lnTo>
                  <a:lnTo>
                    <a:pt x="51237" y="97393"/>
                  </a:lnTo>
                  <a:lnTo>
                    <a:pt x="52301" y="99776"/>
                  </a:lnTo>
                  <a:lnTo>
                    <a:pt x="52938" y="100247"/>
                  </a:lnTo>
                  <a:lnTo>
                    <a:pt x="54047" y="99895"/>
                  </a:lnTo>
                  <a:lnTo>
                    <a:pt x="54561" y="99581"/>
                  </a:lnTo>
                  <a:lnTo>
                    <a:pt x="54071" y="98365"/>
                  </a:lnTo>
                  <a:lnTo>
                    <a:pt x="53722" y="97107"/>
                  </a:lnTo>
                  <a:lnTo>
                    <a:pt x="53470" y="95806"/>
                  </a:lnTo>
                  <a:lnTo>
                    <a:pt x="53857" y="94558"/>
                  </a:lnTo>
                  <a:lnTo>
                    <a:pt x="55405" y="92728"/>
                  </a:lnTo>
                  <a:lnTo>
                    <a:pt x="56605" y="92380"/>
                  </a:lnTo>
                  <a:lnTo>
                    <a:pt x="57340" y="92485"/>
                  </a:lnTo>
                  <a:lnTo>
                    <a:pt x="57538" y="94482"/>
                  </a:lnTo>
                  <a:lnTo>
                    <a:pt x="57107" y="95540"/>
                  </a:lnTo>
                  <a:lnTo>
                    <a:pt x="56909" y="96373"/>
                  </a:lnTo>
                  <a:lnTo>
                    <a:pt x="56937" y="97669"/>
                  </a:lnTo>
                  <a:lnTo>
                    <a:pt x="57650" y="99028"/>
                  </a:lnTo>
                  <a:lnTo>
                    <a:pt x="58338" y="100005"/>
                  </a:lnTo>
                  <a:lnTo>
                    <a:pt x="58857" y="100648"/>
                  </a:lnTo>
                  <a:lnTo>
                    <a:pt x="59478" y="101725"/>
                  </a:lnTo>
                  <a:lnTo>
                    <a:pt x="59708" y="102211"/>
                  </a:lnTo>
                  <a:lnTo>
                    <a:pt x="60769" y="103726"/>
                  </a:lnTo>
                  <a:lnTo>
                    <a:pt x="60896" y="104208"/>
                  </a:lnTo>
                  <a:lnTo>
                    <a:pt x="60963" y="104541"/>
                  </a:lnTo>
                  <a:lnTo>
                    <a:pt x="60994" y="104765"/>
                  </a:lnTo>
                  <a:lnTo>
                    <a:pt x="61010" y="104980"/>
                  </a:lnTo>
                  <a:lnTo>
                    <a:pt x="61030" y="105299"/>
                  </a:lnTo>
                  <a:lnTo>
                    <a:pt x="61050" y="105437"/>
                  </a:lnTo>
                  <a:lnTo>
                    <a:pt x="61074" y="105575"/>
                  </a:lnTo>
                  <a:lnTo>
                    <a:pt x="61106" y="105709"/>
                  </a:lnTo>
                  <a:lnTo>
                    <a:pt x="61133" y="105847"/>
                  </a:lnTo>
                  <a:lnTo>
                    <a:pt x="61212" y="106447"/>
                  </a:lnTo>
                  <a:lnTo>
                    <a:pt x="61228" y="106681"/>
                  </a:lnTo>
                  <a:lnTo>
                    <a:pt x="61217" y="106900"/>
                  </a:lnTo>
                  <a:lnTo>
                    <a:pt x="61054" y="107253"/>
                  </a:lnTo>
                  <a:lnTo>
                    <a:pt x="60932" y="107396"/>
                  </a:lnTo>
                  <a:lnTo>
                    <a:pt x="60627" y="107662"/>
                  </a:lnTo>
                  <a:lnTo>
                    <a:pt x="60496" y="107748"/>
                  </a:lnTo>
                  <a:lnTo>
                    <a:pt x="60362" y="107820"/>
                  </a:lnTo>
                  <a:lnTo>
                    <a:pt x="60097" y="107906"/>
                  </a:lnTo>
                  <a:lnTo>
                    <a:pt x="59965" y="107920"/>
                  </a:lnTo>
                  <a:lnTo>
                    <a:pt x="59830" y="107929"/>
                  </a:lnTo>
                  <a:lnTo>
                    <a:pt x="59562" y="107929"/>
                  </a:lnTo>
                  <a:lnTo>
                    <a:pt x="59293" y="107939"/>
                  </a:lnTo>
                  <a:lnTo>
                    <a:pt x="58805" y="107739"/>
                  </a:lnTo>
                  <a:lnTo>
                    <a:pt x="58647" y="107496"/>
                  </a:lnTo>
                  <a:lnTo>
                    <a:pt x="58369" y="107243"/>
                  </a:lnTo>
                  <a:lnTo>
                    <a:pt x="58084" y="106986"/>
                  </a:lnTo>
                  <a:lnTo>
                    <a:pt x="57650" y="106609"/>
                  </a:lnTo>
                  <a:lnTo>
                    <a:pt x="57206" y="106242"/>
                  </a:lnTo>
                  <a:lnTo>
                    <a:pt x="56993" y="105861"/>
                  </a:lnTo>
                  <a:lnTo>
                    <a:pt x="56795" y="105494"/>
                  </a:lnTo>
                  <a:lnTo>
                    <a:pt x="56621" y="105141"/>
                  </a:lnTo>
                  <a:lnTo>
                    <a:pt x="56501" y="104932"/>
                  </a:lnTo>
                  <a:lnTo>
                    <a:pt x="55848" y="104012"/>
                  </a:lnTo>
                  <a:lnTo>
                    <a:pt x="55567" y="103960"/>
                  </a:lnTo>
                  <a:lnTo>
                    <a:pt x="55345" y="103993"/>
                  </a:lnTo>
                  <a:lnTo>
                    <a:pt x="55096" y="104150"/>
                  </a:lnTo>
                  <a:lnTo>
                    <a:pt x="54926" y="104308"/>
                  </a:lnTo>
                  <a:lnTo>
                    <a:pt x="54839" y="104484"/>
                  </a:lnTo>
                  <a:lnTo>
                    <a:pt x="54831" y="104622"/>
                  </a:lnTo>
                  <a:lnTo>
                    <a:pt x="54913" y="104879"/>
                  </a:lnTo>
                  <a:lnTo>
                    <a:pt x="55073" y="105289"/>
                  </a:lnTo>
                  <a:lnTo>
                    <a:pt x="55176" y="105527"/>
                  </a:lnTo>
                  <a:lnTo>
                    <a:pt x="55294" y="105785"/>
                  </a:lnTo>
                  <a:lnTo>
                    <a:pt x="55488" y="106181"/>
                  </a:lnTo>
                  <a:lnTo>
                    <a:pt x="55548" y="106319"/>
                  </a:lnTo>
                  <a:lnTo>
                    <a:pt x="55674" y="106600"/>
                  </a:lnTo>
                  <a:lnTo>
                    <a:pt x="55817" y="106890"/>
                  </a:lnTo>
                  <a:lnTo>
                    <a:pt x="55999" y="107195"/>
                  </a:lnTo>
                  <a:lnTo>
                    <a:pt x="56474" y="107901"/>
                  </a:lnTo>
                  <a:lnTo>
                    <a:pt x="56770" y="108215"/>
                  </a:lnTo>
                  <a:lnTo>
                    <a:pt x="56928" y="108391"/>
                  </a:lnTo>
                  <a:lnTo>
                    <a:pt x="57278" y="108725"/>
                  </a:lnTo>
                  <a:lnTo>
                    <a:pt x="57476" y="108878"/>
                  </a:lnTo>
                  <a:lnTo>
                    <a:pt x="57681" y="109025"/>
                  </a:lnTo>
                  <a:lnTo>
                    <a:pt x="58322" y="109521"/>
                  </a:lnTo>
                  <a:lnTo>
                    <a:pt x="58587" y="109616"/>
                  </a:lnTo>
                  <a:lnTo>
                    <a:pt x="58723" y="109659"/>
                  </a:lnTo>
                  <a:lnTo>
                    <a:pt x="58852" y="109712"/>
                  </a:lnTo>
                  <a:lnTo>
                    <a:pt x="59269" y="109859"/>
                  </a:lnTo>
                  <a:lnTo>
                    <a:pt x="59629" y="110050"/>
                  </a:lnTo>
                  <a:lnTo>
                    <a:pt x="59906" y="110279"/>
                  </a:lnTo>
                  <a:lnTo>
                    <a:pt x="60250" y="110631"/>
                  </a:lnTo>
                  <a:lnTo>
                    <a:pt x="60598" y="111713"/>
                  </a:lnTo>
                  <a:lnTo>
                    <a:pt x="60582" y="111951"/>
                  </a:lnTo>
                  <a:lnTo>
                    <a:pt x="60543" y="112251"/>
                  </a:lnTo>
                  <a:lnTo>
                    <a:pt x="60511" y="112389"/>
                  </a:lnTo>
                  <a:lnTo>
                    <a:pt x="60923" y="112923"/>
                  </a:lnTo>
                  <a:lnTo>
                    <a:pt x="62497" y="113961"/>
                  </a:lnTo>
                  <a:lnTo>
                    <a:pt x="65804" y="116040"/>
                  </a:lnTo>
                  <a:lnTo>
                    <a:pt x="65955" y="115944"/>
                  </a:lnTo>
                  <a:lnTo>
                    <a:pt x="66192" y="115768"/>
                  </a:lnTo>
                  <a:lnTo>
                    <a:pt x="66438" y="115525"/>
                  </a:lnTo>
                  <a:lnTo>
                    <a:pt x="66588" y="115349"/>
                  </a:lnTo>
                  <a:lnTo>
                    <a:pt x="66956" y="114801"/>
                  </a:lnTo>
                  <a:lnTo>
                    <a:pt x="67095" y="114648"/>
                  </a:lnTo>
                  <a:lnTo>
                    <a:pt x="67432" y="114325"/>
                  </a:lnTo>
                  <a:lnTo>
                    <a:pt x="67871" y="113981"/>
                  </a:lnTo>
                  <a:lnTo>
                    <a:pt x="68436" y="113510"/>
                  </a:lnTo>
                  <a:lnTo>
                    <a:pt x="68619" y="113343"/>
                  </a:lnTo>
                  <a:lnTo>
                    <a:pt x="68797" y="113171"/>
                  </a:lnTo>
                  <a:lnTo>
                    <a:pt x="68959" y="112995"/>
                  </a:lnTo>
                  <a:lnTo>
                    <a:pt x="69122" y="112809"/>
                  </a:lnTo>
                  <a:lnTo>
                    <a:pt x="69276" y="112619"/>
                  </a:lnTo>
                  <a:lnTo>
                    <a:pt x="69423" y="112428"/>
                  </a:lnTo>
                  <a:lnTo>
                    <a:pt x="69747" y="111970"/>
                  </a:lnTo>
                  <a:lnTo>
                    <a:pt x="69834" y="111842"/>
                  </a:lnTo>
                  <a:lnTo>
                    <a:pt x="69913" y="111708"/>
                  </a:lnTo>
                  <a:lnTo>
                    <a:pt x="69988" y="111570"/>
                  </a:lnTo>
                  <a:lnTo>
                    <a:pt x="70048" y="111422"/>
                  </a:lnTo>
                  <a:lnTo>
                    <a:pt x="70104" y="111270"/>
                  </a:lnTo>
                  <a:lnTo>
                    <a:pt x="70198" y="110965"/>
                  </a:lnTo>
                  <a:lnTo>
                    <a:pt x="70250" y="110812"/>
                  </a:lnTo>
                  <a:lnTo>
                    <a:pt x="70409" y="110431"/>
                  </a:lnTo>
                  <a:lnTo>
                    <a:pt x="70491" y="110245"/>
                  </a:lnTo>
                  <a:lnTo>
                    <a:pt x="70571" y="110055"/>
                  </a:lnTo>
                  <a:lnTo>
                    <a:pt x="70645" y="109864"/>
                  </a:lnTo>
                  <a:lnTo>
                    <a:pt x="70745" y="109564"/>
                  </a:lnTo>
                  <a:lnTo>
                    <a:pt x="70875" y="109106"/>
                  </a:lnTo>
                  <a:lnTo>
                    <a:pt x="70979" y="108720"/>
                  </a:lnTo>
                  <a:lnTo>
                    <a:pt x="71006" y="108592"/>
                  </a:lnTo>
                  <a:lnTo>
                    <a:pt x="71037" y="108463"/>
                  </a:lnTo>
                  <a:lnTo>
                    <a:pt x="71026" y="108320"/>
                  </a:lnTo>
                  <a:lnTo>
                    <a:pt x="71017" y="108029"/>
                  </a:lnTo>
                  <a:lnTo>
                    <a:pt x="71017" y="107886"/>
                  </a:lnTo>
                  <a:lnTo>
                    <a:pt x="71041" y="107524"/>
                  </a:lnTo>
                  <a:lnTo>
                    <a:pt x="71066" y="107310"/>
                  </a:lnTo>
                  <a:lnTo>
                    <a:pt x="71101" y="107091"/>
                  </a:lnTo>
                  <a:lnTo>
                    <a:pt x="71148" y="106876"/>
                  </a:lnTo>
                  <a:lnTo>
                    <a:pt x="71200" y="106666"/>
                  </a:lnTo>
                  <a:lnTo>
                    <a:pt x="71240" y="106524"/>
                  </a:lnTo>
                  <a:lnTo>
                    <a:pt x="71393" y="106109"/>
                  </a:lnTo>
                  <a:lnTo>
                    <a:pt x="71429" y="105971"/>
                  </a:lnTo>
                  <a:lnTo>
                    <a:pt x="71458" y="105790"/>
                  </a:lnTo>
                  <a:lnTo>
                    <a:pt x="71469" y="105604"/>
                  </a:lnTo>
                  <a:lnTo>
                    <a:pt x="71480" y="105232"/>
                  </a:lnTo>
                  <a:lnTo>
                    <a:pt x="71509" y="105051"/>
                  </a:lnTo>
                  <a:lnTo>
                    <a:pt x="71549" y="104903"/>
                  </a:lnTo>
                  <a:lnTo>
                    <a:pt x="71596" y="104761"/>
                  </a:lnTo>
                  <a:lnTo>
                    <a:pt x="71651" y="104613"/>
                  </a:lnTo>
                  <a:lnTo>
                    <a:pt x="71698" y="104470"/>
                  </a:lnTo>
                  <a:lnTo>
                    <a:pt x="71738" y="104322"/>
                  </a:lnTo>
                  <a:lnTo>
                    <a:pt x="71778" y="104112"/>
                  </a:lnTo>
                  <a:lnTo>
                    <a:pt x="71801" y="103898"/>
                  </a:lnTo>
                  <a:lnTo>
                    <a:pt x="71814" y="103679"/>
                  </a:lnTo>
                  <a:lnTo>
                    <a:pt x="71821" y="103459"/>
                  </a:lnTo>
                  <a:lnTo>
                    <a:pt x="71821" y="103245"/>
                  </a:lnTo>
                  <a:lnTo>
                    <a:pt x="71818" y="103093"/>
                  </a:lnTo>
                  <a:lnTo>
                    <a:pt x="71810" y="102945"/>
                  </a:lnTo>
                  <a:lnTo>
                    <a:pt x="71785" y="102644"/>
                  </a:lnTo>
                  <a:lnTo>
                    <a:pt x="71738" y="102449"/>
                  </a:lnTo>
                  <a:lnTo>
                    <a:pt x="71355" y="101996"/>
                  </a:lnTo>
                  <a:lnTo>
                    <a:pt x="71467" y="100809"/>
                  </a:lnTo>
                  <a:lnTo>
                    <a:pt x="71299" y="100424"/>
                  </a:lnTo>
                  <a:lnTo>
                    <a:pt x="70778" y="99051"/>
                  </a:lnTo>
                  <a:lnTo>
                    <a:pt x="70057" y="97469"/>
                  </a:lnTo>
                  <a:lnTo>
                    <a:pt x="69926" y="97331"/>
                  </a:lnTo>
                  <a:lnTo>
                    <a:pt x="69598" y="96573"/>
                  </a:lnTo>
                  <a:lnTo>
                    <a:pt x="69205" y="95954"/>
                  </a:lnTo>
                  <a:lnTo>
                    <a:pt x="68003" y="94705"/>
                  </a:lnTo>
                  <a:lnTo>
                    <a:pt x="67734" y="94567"/>
                  </a:lnTo>
                  <a:lnTo>
                    <a:pt x="67332" y="94148"/>
                  </a:lnTo>
                  <a:lnTo>
                    <a:pt x="66991" y="93934"/>
                  </a:lnTo>
                  <a:lnTo>
                    <a:pt x="66663" y="93729"/>
                  </a:lnTo>
                  <a:lnTo>
                    <a:pt x="65939" y="93014"/>
                  </a:lnTo>
                  <a:lnTo>
                    <a:pt x="65667" y="92623"/>
                  </a:lnTo>
                  <a:lnTo>
                    <a:pt x="65604" y="92418"/>
                  </a:lnTo>
                  <a:lnTo>
                    <a:pt x="65337" y="92142"/>
                  </a:lnTo>
                  <a:lnTo>
                    <a:pt x="65214" y="91455"/>
                  </a:lnTo>
                  <a:lnTo>
                    <a:pt x="65294" y="90636"/>
                  </a:lnTo>
                  <a:lnTo>
                    <a:pt x="65798" y="88458"/>
                  </a:lnTo>
                  <a:lnTo>
                    <a:pt x="65822" y="86819"/>
                  </a:lnTo>
                  <a:lnTo>
                    <a:pt x="66103" y="86142"/>
                  </a:lnTo>
                  <a:lnTo>
                    <a:pt x="66997" y="85065"/>
                  </a:lnTo>
                  <a:lnTo>
                    <a:pt x="67274" y="84793"/>
                  </a:lnTo>
                  <a:lnTo>
                    <a:pt x="67896" y="83916"/>
                  </a:lnTo>
                  <a:lnTo>
                    <a:pt x="68248" y="82897"/>
                  </a:lnTo>
                  <a:lnTo>
                    <a:pt x="68874" y="81815"/>
                  </a:lnTo>
                  <a:lnTo>
                    <a:pt x="69495" y="81005"/>
                  </a:lnTo>
                  <a:lnTo>
                    <a:pt x="69705" y="80528"/>
                  </a:lnTo>
                  <a:lnTo>
                    <a:pt x="70238" y="79892"/>
                  </a:lnTo>
                  <a:lnTo>
                    <a:pt x="70667" y="79380"/>
                  </a:lnTo>
                  <a:lnTo>
                    <a:pt x="70940" y="79180"/>
                  </a:lnTo>
                  <a:lnTo>
                    <a:pt x="71146" y="78980"/>
                  </a:lnTo>
                  <a:lnTo>
                    <a:pt x="71352" y="78708"/>
                  </a:lnTo>
                  <a:lnTo>
                    <a:pt x="71847" y="77283"/>
                  </a:lnTo>
                  <a:lnTo>
                    <a:pt x="71859" y="76464"/>
                  </a:lnTo>
                  <a:lnTo>
                    <a:pt x="71798" y="76121"/>
                  </a:lnTo>
                  <a:lnTo>
                    <a:pt x="71142" y="74748"/>
                  </a:lnTo>
                  <a:lnTo>
                    <a:pt x="71079" y="74472"/>
                  </a:lnTo>
                  <a:lnTo>
                    <a:pt x="71225" y="73790"/>
                  </a:lnTo>
                  <a:lnTo>
                    <a:pt x="71431" y="73452"/>
                  </a:lnTo>
                  <a:lnTo>
                    <a:pt x="71712" y="72708"/>
                  </a:lnTo>
                  <a:lnTo>
                    <a:pt x="72019" y="70388"/>
                  </a:lnTo>
                  <a:lnTo>
                    <a:pt x="72238" y="69301"/>
                  </a:lnTo>
                  <a:lnTo>
                    <a:pt x="72377" y="69030"/>
                  </a:lnTo>
                  <a:lnTo>
                    <a:pt x="72381" y="68620"/>
                  </a:lnTo>
                  <a:lnTo>
                    <a:pt x="72662" y="68010"/>
                  </a:lnTo>
                  <a:lnTo>
                    <a:pt x="72872" y="67672"/>
                  </a:lnTo>
                  <a:lnTo>
                    <a:pt x="73351" y="67267"/>
                  </a:lnTo>
                  <a:lnTo>
                    <a:pt x="74166" y="66799"/>
                  </a:lnTo>
                  <a:lnTo>
                    <a:pt x="75124" y="66132"/>
                  </a:lnTo>
                  <a:lnTo>
                    <a:pt x="75670" y="65732"/>
                  </a:lnTo>
                  <a:lnTo>
                    <a:pt x="76419" y="65265"/>
                  </a:lnTo>
                  <a:lnTo>
                    <a:pt x="76696" y="65065"/>
                  </a:lnTo>
                  <a:lnTo>
                    <a:pt x="77169" y="64865"/>
                  </a:lnTo>
                  <a:lnTo>
                    <a:pt x="82269" y="62892"/>
                  </a:lnTo>
                  <a:lnTo>
                    <a:pt x="83290" y="62635"/>
                  </a:lnTo>
                  <a:lnTo>
                    <a:pt x="84922" y="61839"/>
                  </a:lnTo>
                  <a:lnTo>
                    <a:pt x="87024" y="61324"/>
                  </a:lnTo>
                  <a:lnTo>
                    <a:pt x="87499" y="61262"/>
                  </a:lnTo>
                  <a:lnTo>
                    <a:pt x="87838" y="61134"/>
                  </a:lnTo>
                  <a:lnTo>
                    <a:pt x="88108" y="61138"/>
                  </a:lnTo>
                  <a:lnTo>
                    <a:pt x="88449" y="61005"/>
                  </a:lnTo>
                  <a:lnTo>
                    <a:pt x="89807" y="60547"/>
                  </a:lnTo>
                  <a:lnTo>
                    <a:pt x="93662" y="60604"/>
                  </a:lnTo>
                  <a:lnTo>
                    <a:pt x="94551" y="60844"/>
                  </a:lnTo>
                  <a:lnTo>
                    <a:pt x="95008" y="60967"/>
                  </a:lnTo>
                  <a:lnTo>
                    <a:pt x="95210" y="60967"/>
                  </a:lnTo>
                  <a:lnTo>
                    <a:pt x="96552" y="61738"/>
                  </a:lnTo>
                  <a:lnTo>
                    <a:pt x="97352" y="62434"/>
                  </a:lnTo>
                  <a:lnTo>
                    <a:pt x="97482" y="62711"/>
                  </a:lnTo>
                  <a:lnTo>
                    <a:pt x="98080" y="63468"/>
                  </a:lnTo>
                  <a:lnTo>
                    <a:pt x="100155" y="64936"/>
                  </a:lnTo>
                  <a:lnTo>
                    <a:pt x="101160" y="65427"/>
                  </a:lnTo>
                  <a:lnTo>
                    <a:pt x="101693" y="65775"/>
                  </a:lnTo>
                  <a:lnTo>
                    <a:pt x="102965" y="66752"/>
                  </a:lnTo>
                  <a:lnTo>
                    <a:pt x="104442" y="67457"/>
                  </a:lnTo>
                  <a:lnTo>
                    <a:pt x="105039" y="68209"/>
                  </a:lnTo>
                  <a:lnTo>
                    <a:pt x="105324" y="68816"/>
                  </a:lnTo>
                  <a:lnTo>
                    <a:pt x="105886" y="70035"/>
                  </a:lnTo>
                  <a:lnTo>
                    <a:pt x="106420" y="71008"/>
                  </a:lnTo>
                  <a:lnTo>
                    <a:pt x="106614" y="71742"/>
                  </a:lnTo>
                  <a:lnTo>
                    <a:pt x="107834" y="73367"/>
                  </a:lnTo>
                  <a:lnTo>
                    <a:pt x="108598" y="74548"/>
                  </a:lnTo>
                  <a:lnTo>
                    <a:pt x="110486" y="76211"/>
                  </a:lnTo>
                  <a:lnTo>
                    <a:pt x="111027" y="76602"/>
                  </a:lnTo>
                  <a:lnTo>
                    <a:pt x="111377" y="76550"/>
                  </a:lnTo>
                  <a:lnTo>
                    <a:pt x="111922" y="76936"/>
                  </a:lnTo>
                  <a:lnTo>
                    <a:pt x="111891" y="77198"/>
                  </a:lnTo>
                  <a:lnTo>
                    <a:pt x="115300" y="78269"/>
                  </a:lnTo>
                  <a:lnTo>
                    <a:pt x="115581" y="78370"/>
                  </a:lnTo>
                  <a:lnTo>
                    <a:pt x="117433" y="78689"/>
                  </a:lnTo>
                  <a:lnTo>
                    <a:pt x="119349" y="78575"/>
                  </a:lnTo>
                  <a:lnTo>
                    <a:pt x="120628" y="78275"/>
                  </a:lnTo>
                  <a:lnTo>
                    <a:pt x="121938" y="77913"/>
                  </a:lnTo>
                  <a:lnTo>
                    <a:pt x="123711" y="77622"/>
                  </a:lnTo>
                  <a:lnTo>
                    <a:pt x="124820" y="77531"/>
                  </a:lnTo>
                  <a:lnTo>
                    <a:pt x="125742" y="77407"/>
                  </a:lnTo>
                  <a:lnTo>
                    <a:pt x="126886" y="77688"/>
                  </a:lnTo>
                  <a:lnTo>
                    <a:pt x="127248" y="77868"/>
                  </a:lnTo>
                  <a:lnTo>
                    <a:pt x="127730" y="78108"/>
                  </a:lnTo>
                  <a:lnTo>
                    <a:pt x="128676" y="78227"/>
                  </a:lnTo>
                  <a:lnTo>
                    <a:pt x="129645" y="78284"/>
                  </a:lnTo>
                  <a:lnTo>
                    <a:pt x="130774" y="78403"/>
                  </a:lnTo>
                  <a:lnTo>
                    <a:pt x="131700" y="78642"/>
                  </a:lnTo>
                  <a:lnTo>
                    <a:pt x="132967" y="79004"/>
                  </a:lnTo>
                  <a:lnTo>
                    <a:pt x="134072" y="79228"/>
                  </a:lnTo>
                  <a:lnTo>
                    <a:pt x="134689" y="79457"/>
                  </a:lnTo>
                  <a:lnTo>
                    <a:pt x="134448" y="81062"/>
                  </a:lnTo>
                  <a:lnTo>
                    <a:pt x="134435" y="81734"/>
                  </a:lnTo>
                  <a:lnTo>
                    <a:pt x="134281" y="82649"/>
                  </a:lnTo>
                  <a:lnTo>
                    <a:pt x="134174" y="83993"/>
                  </a:lnTo>
                  <a:lnTo>
                    <a:pt x="133660" y="85237"/>
                  </a:lnTo>
                  <a:lnTo>
                    <a:pt x="133252" y="85780"/>
                  </a:lnTo>
                  <a:lnTo>
                    <a:pt x="132949" y="86191"/>
                  </a:lnTo>
                  <a:lnTo>
                    <a:pt x="132840" y="86338"/>
                  </a:lnTo>
                  <a:lnTo>
                    <a:pt x="132266" y="87648"/>
                  </a:lnTo>
                  <a:lnTo>
                    <a:pt x="131994" y="89011"/>
                  </a:lnTo>
                  <a:lnTo>
                    <a:pt x="131767" y="90579"/>
                  </a:lnTo>
                  <a:lnTo>
                    <a:pt x="131705" y="91589"/>
                  </a:lnTo>
                  <a:lnTo>
                    <a:pt x="131982" y="93265"/>
                  </a:lnTo>
                  <a:lnTo>
                    <a:pt x="132552" y="95524"/>
                  </a:lnTo>
                  <a:lnTo>
                    <a:pt x="134064" y="98550"/>
                  </a:lnTo>
                  <a:lnTo>
                    <a:pt x="135026" y="101600"/>
                  </a:lnTo>
                  <a:lnTo>
                    <a:pt x="135010" y="102420"/>
                  </a:lnTo>
                  <a:lnTo>
                    <a:pt x="135319" y="104540"/>
                  </a:lnTo>
                  <a:lnTo>
                    <a:pt x="135101" y="105422"/>
                  </a:lnTo>
                  <a:lnTo>
                    <a:pt x="134297" y="105547"/>
                  </a:lnTo>
                  <a:lnTo>
                    <a:pt x="130021" y="106567"/>
                  </a:lnTo>
                  <a:lnTo>
                    <a:pt x="127097" y="107214"/>
                  </a:lnTo>
                  <a:lnTo>
                    <a:pt x="126630" y="106794"/>
                  </a:lnTo>
                  <a:lnTo>
                    <a:pt x="125822" y="106442"/>
                  </a:lnTo>
                  <a:lnTo>
                    <a:pt x="124619" y="105808"/>
                  </a:lnTo>
                  <a:lnTo>
                    <a:pt x="122869" y="105303"/>
                  </a:lnTo>
                  <a:lnTo>
                    <a:pt x="120371" y="104993"/>
                  </a:lnTo>
                  <a:lnTo>
                    <a:pt x="119492" y="104979"/>
                  </a:lnTo>
                  <a:lnTo>
                    <a:pt x="118206" y="105231"/>
                  </a:lnTo>
                  <a:lnTo>
                    <a:pt x="116844" y="105755"/>
                  </a:lnTo>
                  <a:lnTo>
                    <a:pt x="116436" y="105817"/>
                  </a:lnTo>
                  <a:lnTo>
                    <a:pt x="115961" y="106018"/>
                  </a:lnTo>
                  <a:lnTo>
                    <a:pt x="115554" y="106080"/>
                  </a:lnTo>
                  <a:lnTo>
                    <a:pt x="114263" y="106537"/>
                  </a:lnTo>
                  <a:lnTo>
                    <a:pt x="113494" y="107076"/>
                  </a:lnTo>
                  <a:lnTo>
                    <a:pt x="112873" y="107377"/>
                  </a:lnTo>
                  <a:lnTo>
                    <a:pt x="112521" y="107586"/>
                  </a:lnTo>
                  <a:lnTo>
                    <a:pt x="112414" y="108268"/>
                  </a:lnTo>
                  <a:lnTo>
                    <a:pt x="112275" y="109007"/>
                  </a:lnTo>
                  <a:lnTo>
                    <a:pt x="112323" y="109783"/>
                  </a:lnTo>
                  <a:lnTo>
                    <a:pt x="112386" y="110193"/>
                  </a:lnTo>
                  <a:lnTo>
                    <a:pt x="113175" y="111503"/>
                  </a:lnTo>
                  <a:lnTo>
                    <a:pt x="113634" y="112332"/>
                  </a:lnTo>
                  <a:lnTo>
                    <a:pt x="115090" y="114539"/>
                  </a:lnTo>
                  <a:lnTo>
                    <a:pt x="115284" y="115019"/>
                  </a:lnTo>
                  <a:lnTo>
                    <a:pt x="115814" y="115844"/>
                  </a:lnTo>
                  <a:lnTo>
                    <a:pt x="116004" y="116669"/>
                  </a:lnTo>
                  <a:lnTo>
                    <a:pt x="116135" y="117012"/>
                  </a:lnTo>
                  <a:lnTo>
                    <a:pt x="116222" y="117160"/>
                  </a:lnTo>
                  <a:lnTo>
                    <a:pt x="116661" y="117908"/>
                  </a:lnTo>
                  <a:lnTo>
                    <a:pt x="117251" y="119147"/>
                  </a:lnTo>
                  <a:lnTo>
                    <a:pt x="117581" y="119561"/>
                  </a:lnTo>
                  <a:lnTo>
                    <a:pt x="118379" y="120391"/>
                  </a:lnTo>
                  <a:lnTo>
                    <a:pt x="119247" y="121019"/>
                  </a:lnTo>
                  <a:lnTo>
                    <a:pt x="120055" y="121305"/>
                  </a:lnTo>
                  <a:lnTo>
                    <a:pt x="120938" y="121181"/>
                  </a:lnTo>
                  <a:lnTo>
                    <a:pt x="121348" y="120915"/>
                  </a:lnTo>
                  <a:lnTo>
                    <a:pt x="122636" y="120595"/>
                  </a:lnTo>
                  <a:lnTo>
                    <a:pt x="123047" y="120262"/>
                  </a:lnTo>
                  <a:lnTo>
                    <a:pt x="123451" y="120194"/>
                  </a:lnTo>
                  <a:lnTo>
                    <a:pt x="126452" y="118469"/>
                  </a:lnTo>
                  <a:lnTo>
                    <a:pt x="128443" y="116587"/>
                  </a:lnTo>
                  <a:lnTo>
                    <a:pt x="129199" y="115710"/>
                  </a:lnTo>
                  <a:lnTo>
                    <a:pt x="129559" y="114420"/>
                  </a:lnTo>
                  <a:lnTo>
                    <a:pt x="129714" y="113122"/>
                  </a:lnTo>
                  <a:lnTo>
                    <a:pt x="129333" y="111479"/>
                  </a:lnTo>
                  <a:lnTo>
                    <a:pt x="129068" y="111064"/>
                  </a:lnTo>
                  <a:lnTo>
                    <a:pt x="128925" y="110693"/>
                  </a:lnTo>
                  <a:lnTo>
                    <a:pt x="129099" y="110226"/>
                  </a:lnTo>
                  <a:lnTo>
                    <a:pt x="133561" y="108815"/>
                  </a:lnTo>
                  <a:lnTo>
                    <a:pt x="134760" y="108439"/>
                  </a:lnTo>
                  <a:lnTo>
                    <a:pt x="137167" y="107612"/>
                  </a:lnTo>
                  <a:lnTo>
                    <a:pt x="137975" y="107334"/>
                  </a:lnTo>
                  <a:lnTo>
                    <a:pt x="139320" y="106948"/>
                  </a:lnTo>
                  <a:lnTo>
                    <a:pt x="140195" y="107305"/>
                  </a:lnTo>
                  <a:lnTo>
                    <a:pt x="140453" y="107515"/>
                  </a:lnTo>
                  <a:lnTo>
                    <a:pt x="140718" y="107715"/>
                  </a:lnTo>
                  <a:lnTo>
                    <a:pt x="140995" y="107910"/>
                  </a:lnTo>
                  <a:lnTo>
                    <a:pt x="141273" y="108087"/>
                  </a:lnTo>
                  <a:lnTo>
                    <a:pt x="141561" y="108258"/>
                  </a:lnTo>
                  <a:lnTo>
                    <a:pt x="141854" y="108406"/>
                  </a:lnTo>
                  <a:lnTo>
                    <a:pt x="142159" y="108535"/>
                  </a:lnTo>
                  <a:lnTo>
                    <a:pt x="143090" y="108901"/>
                  </a:lnTo>
                  <a:lnTo>
                    <a:pt x="144317" y="109402"/>
                  </a:lnTo>
                  <a:lnTo>
                    <a:pt x="144731" y="109559"/>
                  </a:lnTo>
                  <a:lnTo>
                    <a:pt x="145148" y="109707"/>
                  </a:lnTo>
                  <a:lnTo>
                    <a:pt x="145555" y="109816"/>
                  </a:lnTo>
                  <a:lnTo>
                    <a:pt x="146395" y="109978"/>
                  </a:lnTo>
                  <a:lnTo>
                    <a:pt x="146786" y="110098"/>
                  </a:lnTo>
                  <a:lnTo>
                    <a:pt x="147261" y="110384"/>
                  </a:lnTo>
                  <a:lnTo>
                    <a:pt x="147610" y="110741"/>
                  </a:lnTo>
                  <a:lnTo>
                    <a:pt x="147744" y="110831"/>
                  </a:lnTo>
                  <a:lnTo>
                    <a:pt x="147962" y="110908"/>
                  </a:lnTo>
                  <a:lnTo>
                    <a:pt x="148200" y="110936"/>
                  </a:lnTo>
                  <a:lnTo>
                    <a:pt x="148457" y="110941"/>
                  </a:lnTo>
                  <a:lnTo>
                    <a:pt x="148719" y="110931"/>
                  </a:lnTo>
                  <a:lnTo>
                    <a:pt x="148968" y="110927"/>
                  </a:lnTo>
                  <a:lnTo>
                    <a:pt x="149285" y="110927"/>
                  </a:lnTo>
                  <a:lnTo>
                    <a:pt x="149597" y="110917"/>
                  </a:lnTo>
                  <a:lnTo>
                    <a:pt x="149756" y="110907"/>
                  </a:lnTo>
                  <a:lnTo>
                    <a:pt x="150560" y="111259"/>
                  </a:lnTo>
                  <a:lnTo>
                    <a:pt x="152721" y="111632"/>
                  </a:lnTo>
                  <a:lnTo>
                    <a:pt x="152923" y="111570"/>
                  </a:lnTo>
                  <a:lnTo>
                    <a:pt x="153801" y="111718"/>
                  </a:lnTo>
                  <a:lnTo>
                    <a:pt x="154187" y="111787"/>
                  </a:lnTo>
                  <a:lnTo>
                    <a:pt x="155080" y="111941"/>
                  </a:lnTo>
                  <a:lnTo>
                    <a:pt x="156363" y="112098"/>
                  </a:lnTo>
                  <a:lnTo>
                    <a:pt x="157174" y="112112"/>
                  </a:lnTo>
                  <a:lnTo>
                    <a:pt x="157582" y="111983"/>
                  </a:lnTo>
                  <a:lnTo>
                    <a:pt x="158473" y="111173"/>
                  </a:lnTo>
                  <a:lnTo>
                    <a:pt x="159229" y="110298"/>
                  </a:lnTo>
                  <a:lnTo>
                    <a:pt x="159783" y="109486"/>
                  </a:lnTo>
                  <a:lnTo>
                    <a:pt x="160329" y="109019"/>
                  </a:lnTo>
                  <a:lnTo>
                    <a:pt x="160946" y="108620"/>
                  </a:lnTo>
                  <a:lnTo>
                    <a:pt x="161553" y="108557"/>
                  </a:lnTo>
                  <a:lnTo>
                    <a:pt x="162847" y="108033"/>
                  </a:lnTo>
                  <a:lnTo>
                    <a:pt x="163318" y="107971"/>
                  </a:lnTo>
                  <a:lnTo>
                    <a:pt x="164138" y="107437"/>
                  </a:lnTo>
                  <a:lnTo>
                    <a:pt x="166335" y="105422"/>
                  </a:lnTo>
                  <a:lnTo>
                    <a:pt x="167712" y="103668"/>
                  </a:lnTo>
                  <a:lnTo>
                    <a:pt x="168936" y="101725"/>
                  </a:lnTo>
                  <a:lnTo>
                    <a:pt x="169026" y="101571"/>
                  </a:lnTo>
                  <a:lnTo>
                    <a:pt x="169735" y="100237"/>
                  </a:lnTo>
                  <a:lnTo>
                    <a:pt x="170356" y="99427"/>
                  </a:lnTo>
                  <a:lnTo>
                    <a:pt x="171330" y="97530"/>
                  </a:lnTo>
                  <a:lnTo>
                    <a:pt x="171750" y="96582"/>
                  </a:lnTo>
                  <a:lnTo>
                    <a:pt x="172193" y="93990"/>
                  </a:lnTo>
                  <a:lnTo>
                    <a:pt x="172205" y="93241"/>
                  </a:lnTo>
                  <a:lnTo>
                    <a:pt x="172284" y="92422"/>
                  </a:lnTo>
                  <a:lnTo>
                    <a:pt x="172162" y="91531"/>
                  </a:lnTo>
                  <a:lnTo>
                    <a:pt x="172170" y="91192"/>
                  </a:lnTo>
                  <a:lnTo>
                    <a:pt x="171639" y="90363"/>
                  </a:lnTo>
                  <a:lnTo>
                    <a:pt x="170796" y="90009"/>
                  </a:lnTo>
                  <a:lnTo>
                    <a:pt x="170629" y="89939"/>
                  </a:lnTo>
                  <a:lnTo>
                    <a:pt x="170024" y="89725"/>
                  </a:lnTo>
                  <a:lnTo>
                    <a:pt x="170368" y="89320"/>
                  </a:lnTo>
                  <a:lnTo>
                    <a:pt x="171251" y="89267"/>
                  </a:lnTo>
                  <a:lnTo>
                    <a:pt x="171999" y="88800"/>
                  </a:lnTo>
                  <a:lnTo>
                    <a:pt x="173048" y="86494"/>
                  </a:lnTo>
                  <a:lnTo>
                    <a:pt x="173119" y="86222"/>
                  </a:lnTo>
                  <a:lnTo>
                    <a:pt x="174014" y="85207"/>
                  </a:lnTo>
                  <a:lnTo>
                    <a:pt x="176485" y="82854"/>
                  </a:lnTo>
                  <a:lnTo>
                    <a:pt x="177578" y="81915"/>
                  </a:lnTo>
                  <a:lnTo>
                    <a:pt x="178194" y="81242"/>
                  </a:lnTo>
                  <a:lnTo>
                    <a:pt x="178547" y="80427"/>
                  </a:lnTo>
                  <a:lnTo>
                    <a:pt x="178816" y="80294"/>
                  </a:lnTo>
                  <a:lnTo>
                    <a:pt x="179358" y="80370"/>
                  </a:lnTo>
                  <a:lnTo>
                    <a:pt x="179900" y="80108"/>
                  </a:lnTo>
                  <a:lnTo>
                    <a:pt x="180866" y="78893"/>
                  </a:lnTo>
                  <a:lnTo>
                    <a:pt x="181618" y="78288"/>
                  </a:lnTo>
                  <a:lnTo>
                    <a:pt x="182256" y="76521"/>
                  </a:lnTo>
                  <a:lnTo>
                    <a:pt x="182474" y="75501"/>
                  </a:lnTo>
                  <a:lnTo>
                    <a:pt x="182965" y="74143"/>
                  </a:lnTo>
                  <a:lnTo>
                    <a:pt x="183178" y="73600"/>
                  </a:lnTo>
                  <a:lnTo>
                    <a:pt x="183396" y="72442"/>
                  </a:lnTo>
                  <a:lnTo>
                    <a:pt x="183472" y="67391"/>
                  </a:lnTo>
                  <a:lnTo>
                    <a:pt x="183416" y="66570"/>
                  </a:lnTo>
                  <a:lnTo>
                    <a:pt x="183435" y="65136"/>
                  </a:lnTo>
                  <a:lnTo>
                    <a:pt x="182921" y="63420"/>
                  </a:lnTo>
                  <a:lnTo>
                    <a:pt x="182739" y="61914"/>
                  </a:lnTo>
                  <a:lnTo>
                    <a:pt x="182351" y="60680"/>
                  </a:lnTo>
                  <a:lnTo>
                    <a:pt x="181956" y="60062"/>
                  </a:lnTo>
                  <a:lnTo>
                    <a:pt x="181757" y="59852"/>
                  </a:lnTo>
                  <a:lnTo>
                    <a:pt x="180087" y="58394"/>
                  </a:lnTo>
                  <a:lnTo>
                    <a:pt x="179350" y="57908"/>
                  </a:lnTo>
                  <a:lnTo>
                    <a:pt x="178666" y="58442"/>
                  </a:lnTo>
                  <a:lnTo>
                    <a:pt x="178524" y="58985"/>
                  </a:lnTo>
                  <a:lnTo>
                    <a:pt x="178313" y="59395"/>
                  </a:lnTo>
                  <a:lnTo>
                    <a:pt x="177102" y="59103"/>
                  </a:lnTo>
                  <a:lnTo>
                    <a:pt x="176559" y="59093"/>
                  </a:lnTo>
                  <a:lnTo>
                    <a:pt x="175079" y="58864"/>
                  </a:lnTo>
                  <a:lnTo>
                    <a:pt x="170950" y="58941"/>
                  </a:lnTo>
                  <a:lnTo>
                    <a:pt x="170748" y="59007"/>
                  </a:lnTo>
                  <a:lnTo>
                    <a:pt x="169937" y="59131"/>
                  </a:lnTo>
                  <a:lnTo>
                    <a:pt x="169596" y="59127"/>
                  </a:lnTo>
                  <a:lnTo>
                    <a:pt x="168172" y="59519"/>
                  </a:lnTo>
                  <a:lnTo>
                    <a:pt x="166473" y="60175"/>
                  </a:lnTo>
                  <a:lnTo>
                    <a:pt x="165994" y="60443"/>
                  </a:lnTo>
                  <a:lnTo>
                    <a:pt x="164707" y="60695"/>
                  </a:lnTo>
                  <a:lnTo>
                    <a:pt x="164169" y="60691"/>
                  </a:lnTo>
                  <a:lnTo>
                    <a:pt x="162886" y="60466"/>
                  </a:lnTo>
                  <a:lnTo>
                    <a:pt x="160860" y="60433"/>
                  </a:lnTo>
                  <a:lnTo>
                    <a:pt x="160048" y="60284"/>
                  </a:lnTo>
                  <a:lnTo>
                    <a:pt x="159110" y="59727"/>
                  </a:lnTo>
                  <a:lnTo>
                    <a:pt x="158441" y="59374"/>
                  </a:lnTo>
                  <a:lnTo>
                    <a:pt x="158239" y="59303"/>
                  </a:lnTo>
                  <a:lnTo>
                    <a:pt x="157435" y="58679"/>
                  </a:lnTo>
                  <a:lnTo>
                    <a:pt x="156362" y="58116"/>
                  </a:lnTo>
                  <a:lnTo>
                    <a:pt x="154815" y="57544"/>
                  </a:lnTo>
                  <a:lnTo>
                    <a:pt x="154213" y="57263"/>
                  </a:lnTo>
                  <a:lnTo>
                    <a:pt x="153544" y="56844"/>
                  </a:lnTo>
                  <a:lnTo>
                    <a:pt x="153342" y="56706"/>
                  </a:lnTo>
                  <a:lnTo>
                    <a:pt x="152942" y="56291"/>
                  </a:lnTo>
                  <a:lnTo>
                    <a:pt x="151616" y="54700"/>
                  </a:lnTo>
                  <a:lnTo>
                    <a:pt x="150480" y="53589"/>
                  </a:lnTo>
                  <a:lnTo>
                    <a:pt x="148026" y="50621"/>
                  </a:lnTo>
                  <a:lnTo>
                    <a:pt x="147760" y="50134"/>
                  </a:lnTo>
                  <a:lnTo>
                    <a:pt x="147436" y="49243"/>
                  </a:lnTo>
                  <a:lnTo>
                    <a:pt x="147186" y="47876"/>
                  </a:lnTo>
                  <a:lnTo>
                    <a:pt x="146822" y="45136"/>
                  </a:lnTo>
                  <a:lnTo>
                    <a:pt x="146830" y="44454"/>
                  </a:lnTo>
                  <a:lnTo>
                    <a:pt x="146977" y="43706"/>
                  </a:lnTo>
                  <a:lnTo>
                    <a:pt x="147665" y="42829"/>
                  </a:lnTo>
                  <a:lnTo>
                    <a:pt x="149502" y="42033"/>
                  </a:lnTo>
                  <a:lnTo>
                    <a:pt x="150860" y="41781"/>
                  </a:lnTo>
                  <a:lnTo>
                    <a:pt x="152820" y="41743"/>
                  </a:lnTo>
                  <a:lnTo>
                    <a:pt x="154510" y="41767"/>
                  </a:lnTo>
                  <a:lnTo>
                    <a:pt x="155183" y="41848"/>
                  </a:lnTo>
                  <a:lnTo>
                    <a:pt x="157071" y="42148"/>
                  </a:lnTo>
                  <a:lnTo>
                    <a:pt x="158354" y="42300"/>
                  </a:lnTo>
                  <a:lnTo>
                    <a:pt x="158757" y="42310"/>
                  </a:lnTo>
                  <a:lnTo>
                    <a:pt x="159506" y="42048"/>
                  </a:lnTo>
                  <a:lnTo>
                    <a:pt x="160804" y="41177"/>
                  </a:lnTo>
                  <a:lnTo>
                    <a:pt x="161560" y="40304"/>
                  </a:lnTo>
                  <a:lnTo>
                    <a:pt x="163353" y="37935"/>
                  </a:lnTo>
                  <a:lnTo>
                    <a:pt x="164470" y="35634"/>
                  </a:lnTo>
                  <a:lnTo>
                    <a:pt x="165170" y="33799"/>
                  </a:lnTo>
                  <a:lnTo>
                    <a:pt x="165313" y="33256"/>
                  </a:lnTo>
                  <a:lnTo>
                    <a:pt x="165527" y="32780"/>
                  </a:lnTo>
                  <a:lnTo>
                    <a:pt x="165812" y="31621"/>
                  </a:lnTo>
                  <a:lnTo>
                    <a:pt x="165819" y="31283"/>
                  </a:lnTo>
                  <a:lnTo>
                    <a:pt x="166742" y="28290"/>
                  </a:lnTo>
                  <a:lnTo>
                    <a:pt x="166742" y="28018"/>
                  </a:lnTo>
                  <a:lnTo>
                    <a:pt x="166955" y="27475"/>
                  </a:lnTo>
                  <a:lnTo>
                    <a:pt x="167660" y="25436"/>
                  </a:lnTo>
                  <a:lnTo>
                    <a:pt x="168966" y="19446"/>
                  </a:lnTo>
                  <a:lnTo>
                    <a:pt x="169604" y="17478"/>
                  </a:lnTo>
                  <a:lnTo>
                    <a:pt x="169608" y="17135"/>
                  </a:lnTo>
                  <a:lnTo>
                    <a:pt x="170035" y="15571"/>
                  </a:lnTo>
                  <a:lnTo>
                    <a:pt x="170522" y="14690"/>
                  </a:lnTo>
                  <a:lnTo>
                    <a:pt x="172084" y="12467"/>
                  </a:lnTo>
                  <a:lnTo>
                    <a:pt x="172802" y="11445"/>
                  </a:lnTo>
                  <a:lnTo>
                    <a:pt x="172870" y="11240"/>
                  </a:lnTo>
                  <a:lnTo>
                    <a:pt x="173080" y="10974"/>
                  </a:lnTo>
                  <a:lnTo>
                    <a:pt x="173701" y="10135"/>
                  </a:lnTo>
                  <a:lnTo>
                    <a:pt x="173904" y="9582"/>
                  </a:lnTo>
                  <a:lnTo>
                    <a:pt x="174363" y="9020"/>
                  </a:lnTo>
                  <a:lnTo>
                    <a:pt x="174739" y="8839"/>
                  </a:lnTo>
                  <a:lnTo>
                    <a:pt x="175151" y="8920"/>
                  </a:lnTo>
                  <a:lnTo>
                    <a:pt x="175329" y="9302"/>
                  </a:lnTo>
                  <a:lnTo>
                    <a:pt x="175621" y="9835"/>
                  </a:lnTo>
                  <a:lnTo>
                    <a:pt x="175803" y="10212"/>
                  </a:lnTo>
                  <a:lnTo>
                    <a:pt x="176616" y="10640"/>
                  </a:lnTo>
                  <a:lnTo>
                    <a:pt x="177364" y="10688"/>
                  </a:lnTo>
                  <a:lnTo>
                    <a:pt x="178484" y="10707"/>
                  </a:lnTo>
                  <a:lnTo>
                    <a:pt x="178112" y="10550"/>
                  </a:lnTo>
                  <a:lnTo>
                    <a:pt x="177518" y="10393"/>
                  </a:lnTo>
                  <a:lnTo>
                    <a:pt x="176923" y="10269"/>
                  </a:lnTo>
                  <a:lnTo>
                    <a:pt x="176663" y="10002"/>
                  </a:lnTo>
                  <a:lnTo>
                    <a:pt x="176220" y="9769"/>
                  </a:lnTo>
                  <a:lnTo>
                    <a:pt x="175930" y="9273"/>
                  </a:lnTo>
                  <a:lnTo>
                    <a:pt x="175752" y="8591"/>
                  </a:lnTo>
                  <a:lnTo>
                    <a:pt x="174809" y="8061"/>
                  </a:lnTo>
                  <a:lnTo>
                    <a:pt x="174494" y="7819"/>
                  </a:lnTo>
                  <a:lnTo>
                    <a:pt x="174427" y="7367"/>
                  </a:lnTo>
                  <a:lnTo>
                    <a:pt x="174763" y="7295"/>
                  </a:lnTo>
                  <a:lnTo>
                    <a:pt x="174941" y="7372"/>
                  </a:lnTo>
                  <a:lnTo>
                    <a:pt x="175249" y="5813"/>
                  </a:lnTo>
                  <a:lnTo>
                    <a:pt x="175269" y="4654"/>
                  </a:lnTo>
                  <a:lnTo>
                    <a:pt x="175078" y="3625"/>
                  </a:lnTo>
                  <a:lnTo>
                    <a:pt x="175082" y="3286"/>
                  </a:lnTo>
                  <a:lnTo>
                    <a:pt x="174905" y="1505"/>
                  </a:lnTo>
                  <a:lnTo>
                    <a:pt x="173285" y="1480"/>
                  </a:lnTo>
                  <a:lnTo>
                    <a:pt x="173016" y="1342"/>
                  </a:lnTo>
                  <a:lnTo>
                    <a:pt x="172956" y="999"/>
                  </a:lnTo>
                  <a:lnTo>
                    <a:pt x="173298" y="667"/>
                  </a:lnTo>
                  <a:lnTo>
                    <a:pt x="173904" y="672"/>
                  </a:lnTo>
                  <a:lnTo>
                    <a:pt x="174244" y="471"/>
                  </a:lnTo>
                  <a:lnTo>
                    <a:pt x="174251" y="66"/>
                  </a:lnTo>
                  <a:lnTo>
                    <a:pt x="174984" y="0"/>
                  </a:lnTo>
                  <a:lnTo>
                    <a:pt x="176702" y="285"/>
                  </a:lnTo>
                  <a:lnTo>
                    <a:pt x="207002" y="5394"/>
                  </a:lnTo>
                  <a:lnTo>
                    <a:pt x="205038" y="18222"/>
                  </a:lnTo>
                  <a:lnTo>
                    <a:pt x="204120" y="24879"/>
                  </a:lnTo>
                  <a:lnTo>
                    <a:pt x="230192" y="28677"/>
                  </a:lnTo>
                  <a:lnTo>
                    <a:pt x="230580" y="26409"/>
                  </a:lnTo>
                  <a:lnTo>
                    <a:pt x="231403" y="26547"/>
                  </a:lnTo>
                  <a:lnTo>
                    <a:pt x="240191" y="27881"/>
                  </a:lnTo>
                  <a:lnTo>
                    <a:pt x="251061" y="23450"/>
                  </a:lnTo>
                  <a:lnTo>
                    <a:pt x="251635" y="23221"/>
                  </a:lnTo>
                  <a:lnTo>
                    <a:pt x="250729" y="20919"/>
                  </a:lnTo>
                  <a:lnTo>
                    <a:pt x="262554" y="23002"/>
                  </a:lnTo>
                  <a:lnTo>
                    <a:pt x="279105" y="25708"/>
                  </a:lnTo>
                  <a:lnTo>
                    <a:pt x="299362" y="29596"/>
                  </a:lnTo>
                  <a:lnTo>
                    <a:pt x="297332" y="47060"/>
                  </a:lnTo>
                  <a:lnTo>
                    <a:pt x="301844" y="47839"/>
                  </a:lnTo>
                  <a:lnTo>
                    <a:pt x="299864" y="61415"/>
                  </a:lnTo>
                  <a:lnTo>
                    <a:pt x="299390" y="65666"/>
                  </a:lnTo>
                  <a:lnTo>
                    <a:pt x="299282" y="66422"/>
                  </a:lnTo>
                  <a:lnTo>
                    <a:pt x="299450" y="66367"/>
                  </a:lnTo>
                  <a:lnTo>
                    <a:pt x="299585" y="66250"/>
                  </a:lnTo>
                  <a:lnTo>
                    <a:pt x="299733" y="66154"/>
                  </a:lnTo>
                  <a:lnTo>
                    <a:pt x="299880" y="66024"/>
                  </a:lnTo>
                  <a:lnTo>
                    <a:pt x="300104" y="65864"/>
                  </a:lnTo>
                  <a:lnTo>
                    <a:pt x="300906" y="65256"/>
                  </a:lnTo>
                  <a:lnTo>
                    <a:pt x="301071" y="65152"/>
                  </a:lnTo>
                  <a:lnTo>
                    <a:pt x="301223" y="65034"/>
                  </a:lnTo>
                  <a:lnTo>
                    <a:pt x="301584" y="64782"/>
                  </a:lnTo>
                  <a:lnTo>
                    <a:pt x="301736" y="64651"/>
                  </a:lnTo>
                  <a:lnTo>
                    <a:pt x="301892" y="64555"/>
                  </a:lnTo>
                  <a:lnTo>
                    <a:pt x="302040" y="64451"/>
                  </a:lnTo>
                  <a:lnTo>
                    <a:pt x="302193" y="64360"/>
                  </a:lnTo>
                  <a:lnTo>
                    <a:pt x="302402" y="64243"/>
                  </a:lnTo>
                  <a:lnTo>
                    <a:pt x="302965" y="63959"/>
                  </a:lnTo>
                  <a:lnTo>
                    <a:pt x="303113" y="63896"/>
                  </a:lnTo>
                  <a:lnTo>
                    <a:pt x="303307" y="63831"/>
                  </a:lnTo>
                  <a:lnTo>
                    <a:pt x="303654" y="63633"/>
                  </a:lnTo>
                  <a:lnTo>
                    <a:pt x="304081" y="63397"/>
                  </a:lnTo>
                  <a:lnTo>
                    <a:pt x="304255" y="63336"/>
                  </a:lnTo>
                  <a:lnTo>
                    <a:pt x="304452" y="63248"/>
                  </a:lnTo>
                  <a:lnTo>
                    <a:pt x="304707" y="63184"/>
                  </a:lnTo>
                  <a:lnTo>
                    <a:pt x="304977" y="63121"/>
                  </a:lnTo>
                  <a:lnTo>
                    <a:pt x="305236" y="63108"/>
                  </a:lnTo>
                  <a:lnTo>
                    <a:pt x="305486" y="63079"/>
                  </a:lnTo>
                  <a:lnTo>
                    <a:pt x="305710" y="63022"/>
                  </a:lnTo>
                  <a:lnTo>
                    <a:pt x="305900" y="62957"/>
                  </a:lnTo>
                  <a:lnTo>
                    <a:pt x="306103" y="62900"/>
                  </a:lnTo>
                  <a:lnTo>
                    <a:pt x="306299" y="62849"/>
                  </a:lnTo>
                  <a:lnTo>
                    <a:pt x="306536" y="62798"/>
                  </a:lnTo>
                  <a:lnTo>
                    <a:pt x="306767" y="62765"/>
                  </a:lnTo>
                  <a:lnTo>
                    <a:pt x="306987" y="62725"/>
                  </a:lnTo>
                  <a:lnTo>
                    <a:pt x="307233" y="62693"/>
                  </a:lnTo>
                  <a:lnTo>
                    <a:pt x="307466" y="62657"/>
                  </a:lnTo>
                  <a:lnTo>
                    <a:pt x="307878" y="62604"/>
                  </a:lnTo>
                  <a:lnTo>
                    <a:pt x="308145" y="62582"/>
                  </a:lnTo>
                  <a:lnTo>
                    <a:pt x="308374" y="62577"/>
                  </a:lnTo>
                  <a:lnTo>
                    <a:pt x="308604" y="62581"/>
                  </a:lnTo>
                  <a:lnTo>
                    <a:pt x="308826" y="62594"/>
                  </a:lnTo>
                  <a:lnTo>
                    <a:pt x="309061" y="62646"/>
                  </a:lnTo>
                  <a:lnTo>
                    <a:pt x="309335" y="62737"/>
                  </a:lnTo>
                  <a:lnTo>
                    <a:pt x="309479" y="62797"/>
                  </a:lnTo>
                  <a:lnTo>
                    <a:pt x="309611" y="62871"/>
                  </a:lnTo>
                  <a:lnTo>
                    <a:pt x="310144" y="62898"/>
                  </a:lnTo>
                  <a:lnTo>
                    <a:pt x="310475" y="62891"/>
                  </a:lnTo>
                  <a:lnTo>
                    <a:pt x="310915" y="62809"/>
                  </a:lnTo>
                  <a:lnTo>
                    <a:pt x="311098" y="62789"/>
                  </a:lnTo>
                  <a:lnTo>
                    <a:pt x="311347" y="62755"/>
                  </a:lnTo>
                  <a:lnTo>
                    <a:pt x="311575" y="62731"/>
                  </a:lnTo>
                  <a:lnTo>
                    <a:pt x="311785" y="62701"/>
                  </a:lnTo>
                  <a:lnTo>
                    <a:pt x="311943" y="62647"/>
                  </a:lnTo>
                  <a:lnTo>
                    <a:pt x="312586" y="62496"/>
                  </a:lnTo>
                  <a:lnTo>
                    <a:pt x="312832" y="62468"/>
                  </a:lnTo>
                  <a:lnTo>
                    <a:pt x="313158" y="62418"/>
                  </a:lnTo>
                  <a:lnTo>
                    <a:pt x="313450" y="62368"/>
                  </a:lnTo>
                  <a:lnTo>
                    <a:pt x="313649" y="62324"/>
                  </a:lnTo>
                  <a:lnTo>
                    <a:pt x="313805" y="62250"/>
                  </a:lnTo>
                  <a:lnTo>
                    <a:pt x="314124" y="62010"/>
                  </a:lnTo>
                  <a:lnTo>
                    <a:pt x="314224" y="61846"/>
                  </a:lnTo>
                  <a:lnTo>
                    <a:pt x="314350" y="61715"/>
                  </a:lnTo>
                  <a:lnTo>
                    <a:pt x="314627" y="61472"/>
                  </a:lnTo>
                  <a:lnTo>
                    <a:pt x="314706" y="61303"/>
                  </a:lnTo>
                  <a:lnTo>
                    <a:pt x="314755" y="61157"/>
                  </a:lnTo>
                  <a:lnTo>
                    <a:pt x="314766" y="61001"/>
                  </a:lnTo>
                  <a:lnTo>
                    <a:pt x="314759" y="60803"/>
                  </a:lnTo>
                  <a:lnTo>
                    <a:pt x="314755" y="60540"/>
                  </a:lnTo>
                  <a:lnTo>
                    <a:pt x="314778" y="60346"/>
                  </a:lnTo>
                  <a:lnTo>
                    <a:pt x="314771" y="60181"/>
                  </a:lnTo>
                  <a:lnTo>
                    <a:pt x="314810" y="59961"/>
                  </a:lnTo>
                  <a:lnTo>
                    <a:pt x="314889" y="59763"/>
                  </a:lnTo>
                  <a:lnTo>
                    <a:pt x="314972" y="59586"/>
                  </a:lnTo>
                  <a:lnTo>
                    <a:pt x="315058" y="59335"/>
                  </a:lnTo>
                  <a:lnTo>
                    <a:pt x="315154" y="59150"/>
                  </a:lnTo>
                  <a:lnTo>
                    <a:pt x="315251" y="59007"/>
                  </a:lnTo>
                  <a:lnTo>
                    <a:pt x="315408" y="58751"/>
                  </a:lnTo>
                  <a:lnTo>
                    <a:pt x="315559" y="58620"/>
                  </a:lnTo>
                  <a:lnTo>
                    <a:pt x="315663" y="58490"/>
                  </a:lnTo>
                  <a:lnTo>
                    <a:pt x="315754" y="58351"/>
                  </a:lnTo>
                  <a:lnTo>
                    <a:pt x="315824" y="58199"/>
                  </a:lnTo>
                  <a:lnTo>
                    <a:pt x="315958" y="58042"/>
                  </a:lnTo>
                  <a:lnTo>
                    <a:pt x="316061" y="57877"/>
                  </a:lnTo>
                  <a:lnTo>
                    <a:pt x="316196" y="57755"/>
                  </a:lnTo>
                  <a:lnTo>
                    <a:pt x="316369" y="57681"/>
                  </a:lnTo>
                  <a:lnTo>
                    <a:pt x="316564" y="57615"/>
                  </a:lnTo>
                  <a:lnTo>
                    <a:pt x="316728" y="57549"/>
                  </a:lnTo>
                  <a:lnTo>
                    <a:pt x="316953" y="57474"/>
                  </a:lnTo>
                  <a:lnTo>
                    <a:pt x="317113" y="57413"/>
                  </a:lnTo>
                  <a:lnTo>
                    <a:pt x="317291" y="57360"/>
                  </a:lnTo>
                  <a:lnTo>
                    <a:pt x="317452" y="57290"/>
                  </a:lnTo>
                  <a:lnTo>
                    <a:pt x="317663" y="57215"/>
                  </a:lnTo>
                  <a:lnTo>
                    <a:pt x="317794" y="57180"/>
                  </a:lnTo>
                  <a:lnTo>
                    <a:pt x="317990" y="57183"/>
                  </a:lnTo>
                  <a:lnTo>
                    <a:pt x="318169" y="57203"/>
                  </a:lnTo>
                  <a:lnTo>
                    <a:pt x="318598" y="57270"/>
                  </a:lnTo>
                  <a:lnTo>
                    <a:pt x="318827" y="57269"/>
                  </a:lnTo>
                  <a:lnTo>
                    <a:pt x="319074" y="57302"/>
                  </a:lnTo>
                  <a:lnTo>
                    <a:pt x="319270" y="57318"/>
                  </a:lnTo>
                  <a:lnTo>
                    <a:pt x="319419" y="57377"/>
                  </a:lnTo>
                  <a:lnTo>
                    <a:pt x="319615" y="57436"/>
                  </a:lnTo>
                  <a:lnTo>
                    <a:pt x="320019" y="57575"/>
                  </a:lnTo>
                  <a:lnTo>
                    <a:pt x="320169" y="57656"/>
                  </a:lnTo>
                  <a:lnTo>
                    <a:pt x="320314" y="57724"/>
                  </a:lnTo>
                  <a:lnTo>
                    <a:pt x="320463" y="57783"/>
                  </a:lnTo>
                  <a:lnTo>
                    <a:pt x="320638" y="57842"/>
                  </a:lnTo>
                  <a:lnTo>
                    <a:pt x="320804" y="57867"/>
                  </a:lnTo>
                  <a:lnTo>
                    <a:pt x="320969" y="57840"/>
                  </a:lnTo>
                  <a:lnTo>
                    <a:pt x="321376" y="57850"/>
                  </a:lnTo>
                  <a:lnTo>
                    <a:pt x="321534" y="57909"/>
                  </a:lnTo>
                  <a:lnTo>
                    <a:pt x="321725" y="57899"/>
                  </a:lnTo>
                  <a:lnTo>
                    <a:pt x="322000" y="57867"/>
                  </a:lnTo>
                  <a:lnTo>
                    <a:pt x="322242" y="57844"/>
                  </a:lnTo>
                  <a:lnTo>
                    <a:pt x="322458" y="57829"/>
                  </a:lnTo>
                  <a:lnTo>
                    <a:pt x="322699" y="57815"/>
                  </a:lnTo>
                  <a:lnTo>
                    <a:pt x="323212" y="57798"/>
                  </a:lnTo>
                  <a:lnTo>
                    <a:pt x="323403" y="57771"/>
                  </a:lnTo>
                  <a:lnTo>
                    <a:pt x="324086" y="57757"/>
                  </a:lnTo>
                  <a:lnTo>
                    <a:pt x="324353" y="57742"/>
                  </a:lnTo>
                  <a:lnTo>
                    <a:pt x="324845" y="57686"/>
                  </a:lnTo>
                  <a:lnTo>
                    <a:pt x="325031" y="57671"/>
                  </a:lnTo>
                  <a:lnTo>
                    <a:pt x="325443" y="57689"/>
                  </a:lnTo>
                  <a:lnTo>
                    <a:pt x="325888" y="57676"/>
                  </a:lnTo>
                  <a:lnTo>
                    <a:pt x="326081" y="57647"/>
                  </a:lnTo>
                  <a:lnTo>
                    <a:pt x="326273" y="57585"/>
                  </a:lnTo>
                  <a:lnTo>
                    <a:pt x="326545" y="57487"/>
                  </a:lnTo>
                  <a:lnTo>
                    <a:pt x="326788" y="57372"/>
                  </a:lnTo>
                  <a:lnTo>
                    <a:pt x="327023" y="57309"/>
                  </a:lnTo>
                  <a:lnTo>
                    <a:pt x="327167" y="57221"/>
                  </a:lnTo>
                  <a:lnTo>
                    <a:pt x="327435" y="57106"/>
                  </a:lnTo>
                  <a:lnTo>
                    <a:pt x="327648" y="57004"/>
                  </a:lnTo>
                  <a:lnTo>
                    <a:pt x="327890" y="56907"/>
                  </a:lnTo>
                  <a:lnTo>
                    <a:pt x="328103" y="56810"/>
                  </a:lnTo>
                  <a:lnTo>
                    <a:pt x="328554" y="56576"/>
                  </a:lnTo>
                  <a:lnTo>
                    <a:pt x="328800" y="56465"/>
                  </a:lnTo>
                  <a:lnTo>
                    <a:pt x="329072" y="56325"/>
                  </a:lnTo>
                  <a:lnTo>
                    <a:pt x="329349" y="56205"/>
                  </a:lnTo>
                  <a:lnTo>
                    <a:pt x="329587" y="56112"/>
                  </a:lnTo>
                  <a:lnTo>
                    <a:pt x="329842" y="56040"/>
                  </a:lnTo>
                  <a:lnTo>
                    <a:pt x="330055" y="55956"/>
                  </a:lnTo>
                  <a:lnTo>
                    <a:pt x="330233" y="55876"/>
                  </a:lnTo>
                  <a:lnTo>
                    <a:pt x="330424" y="55762"/>
                  </a:lnTo>
                  <a:lnTo>
                    <a:pt x="330704" y="55539"/>
                  </a:lnTo>
                  <a:lnTo>
                    <a:pt x="330878" y="55460"/>
                  </a:lnTo>
                  <a:lnTo>
                    <a:pt x="331083" y="55410"/>
                  </a:lnTo>
                  <a:lnTo>
                    <a:pt x="331257" y="55378"/>
                  </a:lnTo>
                  <a:lnTo>
                    <a:pt x="331390" y="55346"/>
                  </a:lnTo>
                  <a:lnTo>
                    <a:pt x="331577" y="55288"/>
                  </a:lnTo>
                  <a:lnTo>
                    <a:pt x="331776" y="55183"/>
                  </a:lnTo>
                  <a:lnTo>
                    <a:pt x="332208" y="54786"/>
                  </a:lnTo>
                  <a:lnTo>
                    <a:pt x="332339" y="54621"/>
                  </a:lnTo>
                  <a:lnTo>
                    <a:pt x="332478" y="54456"/>
                  </a:lnTo>
                  <a:lnTo>
                    <a:pt x="332644" y="54308"/>
                  </a:lnTo>
                  <a:lnTo>
                    <a:pt x="332804" y="54108"/>
                  </a:lnTo>
                  <a:lnTo>
                    <a:pt x="333126" y="53812"/>
                  </a:lnTo>
                  <a:lnTo>
                    <a:pt x="333270" y="53647"/>
                  </a:lnTo>
                  <a:lnTo>
                    <a:pt x="333430" y="53490"/>
                  </a:lnTo>
                  <a:lnTo>
                    <a:pt x="333575" y="53385"/>
                  </a:lnTo>
                  <a:lnTo>
                    <a:pt x="333693" y="53233"/>
                  </a:lnTo>
                  <a:lnTo>
                    <a:pt x="333798" y="53069"/>
                  </a:lnTo>
                  <a:lnTo>
                    <a:pt x="333929" y="52882"/>
                  </a:lnTo>
                  <a:lnTo>
                    <a:pt x="334085" y="52708"/>
                  </a:lnTo>
                  <a:lnTo>
                    <a:pt x="334271" y="52413"/>
                  </a:lnTo>
                  <a:lnTo>
                    <a:pt x="334494" y="52084"/>
                  </a:lnTo>
                  <a:lnTo>
                    <a:pt x="334612" y="51941"/>
                  </a:lnTo>
                  <a:lnTo>
                    <a:pt x="334731" y="51806"/>
                  </a:lnTo>
                  <a:lnTo>
                    <a:pt x="334943" y="51730"/>
                  </a:lnTo>
                  <a:lnTo>
                    <a:pt x="335118" y="51685"/>
                  </a:lnTo>
                  <a:lnTo>
                    <a:pt x="335373" y="51557"/>
                  </a:lnTo>
                  <a:lnTo>
                    <a:pt x="335620" y="51477"/>
                  </a:lnTo>
                  <a:lnTo>
                    <a:pt x="335823" y="51362"/>
                  </a:lnTo>
                  <a:lnTo>
                    <a:pt x="336019" y="51244"/>
                  </a:lnTo>
                  <a:lnTo>
                    <a:pt x="336235" y="51103"/>
                  </a:lnTo>
                  <a:lnTo>
                    <a:pt x="336374" y="50988"/>
                  </a:lnTo>
                  <a:lnTo>
                    <a:pt x="336599" y="50946"/>
                  </a:lnTo>
                  <a:lnTo>
                    <a:pt x="336845" y="50866"/>
                  </a:lnTo>
                  <a:lnTo>
                    <a:pt x="336997" y="50847"/>
                  </a:lnTo>
                  <a:lnTo>
                    <a:pt x="337357" y="50873"/>
                  </a:lnTo>
                  <a:lnTo>
                    <a:pt x="337500" y="50938"/>
                  </a:lnTo>
                  <a:lnTo>
                    <a:pt x="337770" y="51059"/>
                  </a:lnTo>
                  <a:lnTo>
                    <a:pt x="338260" y="51159"/>
                  </a:lnTo>
                  <a:lnTo>
                    <a:pt x="338391" y="51207"/>
                  </a:lnTo>
                  <a:lnTo>
                    <a:pt x="339104" y="50712"/>
                  </a:lnTo>
                  <a:lnTo>
                    <a:pt x="339489" y="50425"/>
                  </a:lnTo>
                  <a:lnTo>
                    <a:pt x="340022" y="50315"/>
                  </a:lnTo>
                  <a:lnTo>
                    <a:pt x="340187" y="50302"/>
                  </a:lnTo>
                  <a:lnTo>
                    <a:pt x="340334" y="50267"/>
                  </a:lnTo>
                  <a:lnTo>
                    <a:pt x="340472" y="50206"/>
                  </a:lnTo>
                  <a:lnTo>
                    <a:pt x="341294" y="49812"/>
                  </a:lnTo>
                  <a:lnTo>
                    <a:pt x="342472" y="50331"/>
                  </a:lnTo>
                  <a:lnTo>
                    <a:pt x="342875" y="50491"/>
                  </a:lnTo>
                  <a:lnTo>
                    <a:pt x="343023" y="50446"/>
                  </a:lnTo>
                  <a:lnTo>
                    <a:pt x="343765" y="50522"/>
                  </a:lnTo>
                  <a:lnTo>
                    <a:pt x="344191" y="50691"/>
                  </a:lnTo>
                  <a:lnTo>
                    <a:pt x="344283" y="50059"/>
                  </a:lnTo>
                  <a:lnTo>
                    <a:pt x="344394" y="49784"/>
                  </a:lnTo>
                  <a:lnTo>
                    <a:pt x="344574" y="49495"/>
                  </a:lnTo>
                  <a:lnTo>
                    <a:pt x="344948" y="49079"/>
                  </a:lnTo>
                  <a:lnTo>
                    <a:pt x="345598" y="48519"/>
                  </a:lnTo>
                  <a:lnTo>
                    <a:pt x="345834" y="48318"/>
                  </a:lnTo>
                  <a:lnTo>
                    <a:pt x="346190" y="47957"/>
                  </a:lnTo>
                  <a:lnTo>
                    <a:pt x="346339" y="47766"/>
                  </a:lnTo>
                  <a:lnTo>
                    <a:pt x="346488" y="47525"/>
                  </a:lnTo>
                  <a:lnTo>
                    <a:pt x="346604" y="47081"/>
                  </a:lnTo>
                  <a:lnTo>
                    <a:pt x="346732" y="46913"/>
                  </a:lnTo>
                  <a:lnTo>
                    <a:pt x="347255" y="46399"/>
                  </a:lnTo>
                  <a:lnTo>
                    <a:pt x="347426" y="46366"/>
                  </a:lnTo>
                  <a:lnTo>
                    <a:pt x="347562" y="46358"/>
                  </a:lnTo>
                  <a:lnTo>
                    <a:pt x="347942" y="46319"/>
                  </a:lnTo>
                  <a:lnTo>
                    <a:pt x="348091" y="46317"/>
                  </a:lnTo>
                  <a:lnTo>
                    <a:pt x="348675" y="46351"/>
                  </a:lnTo>
                  <a:lnTo>
                    <a:pt x="348959" y="46347"/>
                  </a:lnTo>
                  <a:lnTo>
                    <a:pt x="348794" y="46391"/>
                  </a:lnTo>
                  <a:lnTo>
                    <a:pt x="348487" y="46398"/>
                  </a:lnTo>
                  <a:lnTo>
                    <a:pt x="348059" y="46466"/>
                  </a:lnTo>
                  <a:lnTo>
                    <a:pt x="347901" y="46468"/>
                  </a:lnTo>
                  <a:lnTo>
                    <a:pt x="347756" y="46480"/>
                  </a:lnTo>
                  <a:lnTo>
                    <a:pt x="347198" y="46695"/>
                  </a:lnTo>
                  <a:lnTo>
                    <a:pt x="347055" y="46952"/>
                  </a:lnTo>
                  <a:lnTo>
                    <a:pt x="346887" y="47338"/>
                  </a:lnTo>
                  <a:lnTo>
                    <a:pt x="346807" y="47493"/>
                  </a:lnTo>
                  <a:lnTo>
                    <a:pt x="346599" y="47851"/>
                  </a:lnTo>
                  <a:lnTo>
                    <a:pt x="346216" y="48461"/>
                  </a:lnTo>
                  <a:lnTo>
                    <a:pt x="345697" y="49040"/>
                  </a:lnTo>
                  <a:lnTo>
                    <a:pt x="345608" y="49193"/>
                  </a:lnTo>
                  <a:lnTo>
                    <a:pt x="345492" y="49337"/>
                  </a:lnTo>
                  <a:lnTo>
                    <a:pt x="345294" y="49552"/>
                  </a:lnTo>
                  <a:lnTo>
                    <a:pt x="345165" y="49710"/>
                  </a:lnTo>
                  <a:lnTo>
                    <a:pt x="345071" y="49937"/>
                  </a:lnTo>
                  <a:lnTo>
                    <a:pt x="345024" y="50068"/>
                  </a:lnTo>
                  <a:lnTo>
                    <a:pt x="344906" y="50552"/>
                  </a:lnTo>
                  <a:lnTo>
                    <a:pt x="344752" y="51003"/>
                  </a:lnTo>
                  <a:lnTo>
                    <a:pt x="344675" y="51174"/>
                  </a:lnTo>
                  <a:lnTo>
                    <a:pt x="344598" y="51319"/>
                  </a:lnTo>
                  <a:lnTo>
                    <a:pt x="344399" y="51579"/>
                  </a:lnTo>
                  <a:lnTo>
                    <a:pt x="344042" y="51985"/>
                  </a:lnTo>
                  <a:lnTo>
                    <a:pt x="343783" y="52233"/>
                  </a:lnTo>
                  <a:lnTo>
                    <a:pt x="343679" y="52382"/>
                  </a:lnTo>
                  <a:lnTo>
                    <a:pt x="343490" y="52624"/>
                  </a:lnTo>
                  <a:lnTo>
                    <a:pt x="343417" y="52769"/>
                  </a:lnTo>
                  <a:lnTo>
                    <a:pt x="343314" y="52926"/>
                  </a:lnTo>
                  <a:lnTo>
                    <a:pt x="343271" y="53071"/>
                  </a:lnTo>
                  <a:lnTo>
                    <a:pt x="343142" y="53298"/>
                  </a:lnTo>
                  <a:lnTo>
                    <a:pt x="343074" y="53543"/>
                  </a:lnTo>
                  <a:lnTo>
                    <a:pt x="343053" y="53682"/>
                  </a:lnTo>
                  <a:lnTo>
                    <a:pt x="343054" y="53913"/>
                  </a:lnTo>
                  <a:lnTo>
                    <a:pt x="343025" y="54171"/>
                  </a:lnTo>
                  <a:lnTo>
                    <a:pt x="342999" y="54345"/>
                  </a:lnTo>
                  <a:lnTo>
                    <a:pt x="342956" y="54494"/>
                  </a:lnTo>
                  <a:lnTo>
                    <a:pt x="342957" y="54634"/>
                  </a:lnTo>
                  <a:lnTo>
                    <a:pt x="342932" y="55005"/>
                  </a:lnTo>
                  <a:lnTo>
                    <a:pt x="342945" y="55154"/>
                  </a:lnTo>
                  <a:lnTo>
                    <a:pt x="343072" y="55542"/>
                  </a:lnTo>
                  <a:lnTo>
                    <a:pt x="343225" y="55820"/>
                  </a:lnTo>
                  <a:lnTo>
                    <a:pt x="343394" y="56059"/>
                  </a:lnTo>
                  <a:lnTo>
                    <a:pt x="343721" y="56486"/>
                  </a:lnTo>
                  <a:lnTo>
                    <a:pt x="344160" y="57017"/>
                  </a:lnTo>
                  <a:lnTo>
                    <a:pt x="344308" y="57108"/>
                  </a:lnTo>
                  <a:lnTo>
                    <a:pt x="344469" y="57177"/>
                  </a:lnTo>
                  <a:lnTo>
                    <a:pt x="344729" y="57347"/>
                  </a:lnTo>
                  <a:lnTo>
                    <a:pt x="345178" y="57628"/>
                  </a:lnTo>
                  <a:lnTo>
                    <a:pt x="345604" y="57954"/>
                  </a:lnTo>
                  <a:lnTo>
                    <a:pt x="345983" y="58196"/>
                  </a:lnTo>
                  <a:lnTo>
                    <a:pt x="346131" y="58282"/>
                  </a:lnTo>
                  <a:lnTo>
                    <a:pt x="346458" y="58397"/>
                  </a:lnTo>
                  <a:lnTo>
                    <a:pt x="346628" y="58483"/>
                  </a:lnTo>
                  <a:lnTo>
                    <a:pt x="346785" y="58574"/>
                  </a:lnTo>
                  <a:lnTo>
                    <a:pt x="346924" y="58673"/>
                  </a:lnTo>
                  <a:lnTo>
                    <a:pt x="347059" y="58756"/>
                  </a:lnTo>
                  <a:lnTo>
                    <a:pt x="347464" y="59078"/>
                  </a:lnTo>
                  <a:lnTo>
                    <a:pt x="347721" y="59275"/>
                  </a:lnTo>
                  <a:lnTo>
                    <a:pt x="347869" y="59367"/>
                  </a:lnTo>
                  <a:lnTo>
                    <a:pt x="348108" y="59485"/>
                  </a:lnTo>
                  <a:lnTo>
                    <a:pt x="348282" y="59554"/>
                  </a:lnTo>
                  <a:lnTo>
                    <a:pt x="348417" y="59642"/>
                  </a:lnTo>
                  <a:lnTo>
                    <a:pt x="348591" y="59690"/>
                  </a:lnTo>
                  <a:lnTo>
                    <a:pt x="348765" y="59747"/>
                  </a:lnTo>
                  <a:lnTo>
                    <a:pt x="349022" y="59769"/>
                  </a:lnTo>
                  <a:lnTo>
                    <a:pt x="349209" y="59827"/>
                  </a:lnTo>
                  <a:lnTo>
                    <a:pt x="349379" y="59846"/>
                  </a:lnTo>
                  <a:lnTo>
                    <a:pt x="349566" y="59882"/>
                  </a:lnTo>
                  <a:lnTo>
                    <a:pt x="349766" y="59922"/>
                  </a:lnTo>
                  <a:lnTo>
                    <a:pt x="349953" y="59937"/>
                  </a:lnTo>
                  <a:lnTo>
                    <a:pt x="350119" y="59964"/>
                  </a:lnTo>
                  <a:lnTo>
                    <a:pt x="350254" y="59996"/>
                  </a:lnTo>
                  <a:lnTo>
                    <a:pt x="350467" y="60103"/>
                  </a:lnTo>
                  <a:lnTo>
                    <a:pt x="350597" y="60184"/>
                  </a:lnTo>
                  <a:lnTo>
                    <a:pt x="350736" y="60295"/>
                  </a:lnTo>
                  <a:lnTo>
                    <a:pt x="350836" y="60428"/>
                  </a:lnTo>
                  <a:lnTo>
                    <a:pt x="350932" y="60578"/>
                  </a:lnTo>
                  <a:lnTo>
                    <a:pt x="351049" y="60738"/>
                  </a:lnTo>
                  <a:lnTo>
                    <a:pt x="351149" y="60910"/>
                  </a:lnTo>
                  <a:lnTo>
                    <a:pt x="351318" y="61113"/>
                  </a:lnTo>
                  <a:lnTo>
                    <a:pt x="351587" y="61352"/>
                  </a:lnTo>
                  <a:lnTo>
                    <a:pt x="351791" y="61502"/>
                  </a:lnTo>
                  <a:lnTo>
                    <a:pt x="351891" y="61638"/>
                  </a:lnTo>
                  <a:lnTo>
                    <a:pt x="352003" y="61771"/>
                  </a:lnTo>
                  <a:lnTo>
                    <a:pt x="352142" y="61903"/>
                  </a:lnTo>
                  <a:lnTo>
                    <a:pt x="352371" y="62167"/>
                  </a:lnTo>
                  <a:lnTo>
                    <a:pt x="352510" y="62298"/>
                  </a:lnTo>
                  <a:lnTo>
                    <a:pt x="352671" y="62382"/>
                  </a:lnTo>
                  <a:lnTo>
                    <a:pt x="352884" y="62475"/>
                  </a:lnTo>
                  <a:lnTo>
                    <a:pt x="353044" y="62597"/>
                  </a:lnTo>
                  <a:lnTo>
                    <a:pt x="353317" y="62807"/>
                  </a:lnTo>
                  <a:lnTo>
                    <a:pt x="353459" y="62942"/>
                  </a:lnTo>
                  <a:lnTo>
                    <a:pt x="353658" y="63182"/>
                  </a:lnTo>
                  <a:lnTo>
                    <a:pt x="353779" y="63317"/>
                  </a:lnTo>
                  <a:lnTo>
                    <a:pt x="353921" y="63527"/>
                  </a:lnTo>
                  <a:lnTo>
                    <a:pt x="354105" y="63902"/>
                  </a:lnTo>
                  <a:lnTo>
                    <a:pt x="354196" y="64055"/>
                  </a:lnTo>
                  <a:lnTo>
                    <a:pt x="354269" y="64212"/>
                  </a:lnTo>
                  <a:lnTo>
                    <a:pt x="354329" y="64400"/>
                  </a:lnTo>
                  <a:lnTo>
                    <a:pt x="354388" y="64662"/>
                  </a:lnTo>
                  <a:lnTo>
                    <a:pt x="354357" y="64838"/>
                  </a:lnTo>
                  <a:lnTo>
                    <a:pt x="354378" y="65013"/>
                  </a:lnTo>
                  <a:lnTo>
                    <a:pt x="354391" y="65158"/>
                  </a:lnTo>
                  <a:lnTo>
                    <a:pt x="354573" y="65415"/>
                  </a:lnTo>
                  <a:lnTo>
                    <a:pt x="354681" y="65585"/>
                  </a:lnTo>
                  <a:lnTo>
                    <a:pt x="354969" y="65908"/>
                  </a:lnTo>
                  <a:lnTo>
                    <a:pt x="355139" y="66109"/>
                  </a:lnTo>
                  <a:lnTo>
                    <a:pt x="355239" y="66288"/>
                  </a:lnTo>
                  <a:lnTo>
                    <a:pt x="355423" y="66621"/>
                  </a:lnTo>
                  <a:lnTo>
                    <a:pt x="355471" y="66787"/>
                  </a:lnTo>
                  <a:lnTo>
                    <a:pt x="355555" y="67177"/>
                  </a:lnTo>
                  <a:lnTo>
                    <a:pt x="355639" y="67401"/>
                  </a:lnTo>
                  <a:lnTo>
                    <a:pt x="355750" y="67537"/>
                  </a:lnTo>
                  <a:lnTo>
                    <a:pt x="355932" y="67659"/>
                  </a:lnTo>
                  <a:lnTo>
                    <a:pt x="356101" y="67812"/>
                  </a:lnTo>
                  <a:lnTo>
                    <a:pt x="356361" y="68075"/>
                  </a:lnTo>
                  <a:lnTo>
                    <a:pt x="356465" y="68215"/>
                  </a:lnTo>
                  <a:lnTo>
                    <a:pt x="356583" y="68351"/>
                  </a:lnTo>
                  <a:lnTo>
                    <a:pt x="357245" y="68702"/>
                  </a:lnTo>
                  <a:lnTo>
                    <a:pt x="357410" y="68630"/>
                  </a:lnTo>
                  <a:lnTo>
                    <a:pt x="357549" y="68532"/>
                  </a:lnTo>
                  <a:lnTo>
                    <a:pt x="357323" y="68977"/>
                  </a:lnTo>
                  <a:lnTo>
                    <a:pt x="357277" y="69104"/>
                  </a:lnTo>
                  <a:lnTo>
                    <a:pt x="357274" y="69252"/>
                  </a:lnTo>
                  <a:lnTo>
                    <a:pt x="357339" y="69395"/>
                  </a:lnTo>
                  <a:lnTo>
                    <a:pt x="357482" y="69550"/>
                  </a:lnTo>
                  <a:lnTo>
                    <a:pt x="357907" y="70027"/>
                  </a:lnTo>
                  <a:lnTo>
                    <a:pt x="358214" y="70174"/>
                  </a:lnTo>
                  <a:lnTo>
                    <a:pt x="358355" y="70263"/>
                  </a:lnTo>
                  <a:lnTo>
                    <a:pt x="358494" y="70413"/>
                  </a:lnTo>
                  <a:lnTo>
                    <a:pt x="358811" y="70763"/>
                  </a:lnTo>
                  <a:lnTo>
                    <a:pt x="358939" y="70861"/>
                  </a:lnTo>
                  <a:lnTo>
                    <a:pt x="359109" y="70979"/>
                  </a:lnTo>
                  <a:lnTo>
                    <a:pt x="359246" y="71023"/>
                  </a:lnTo>
                  <a:lnTo>
                    <a:pt x="359422" y="71093"/>
                  </a:lnTo>
                  <a:lnTo>
                    <a:pt x="359662" y="71214"/>
                  </a:lnTo>
                  <a:lnTo>
                    <a:pt x="359829" y="71320"/>
                  </a:lnTo>
                  <a:lnTo>
                    <a:pt x="359975" y="71439"/>
                  </a:lnTo>
                  <a:lnTo>
                    <a:pt x="360142" y="71595"/>
                  </a:lnTo>
                  <a:lnTo>
                    <a:pt x="360341" y="71701"/>
                  </a:lnTo>
                  <a:lnTo>
                    <a:pt x="360506" y="71800"/>
                  </a:lnTo>
                  <a:lnTo>
                    <a:pt x="360831" y="72062"/>
                  </a:lnTo>
                  <a:lnTo>
                    <a:pt x="361336" y="72407"/>
                  </a:lnTo>
                  <a:lnTo>
                    <a:pt x="361598" y="72560"/>
                  </a:lnTo>
                  <a:lnTo>
                    <a:pt x="361867" y="72780"/>
                  </a:lnTo>
                  <a:lnTo>
                    <a:pt x="362011" y="73081"/>
                  </a:lnTo>
                  <a:lnTo>
                    <a:pt x="362091" y="73268"/>
                  </a:lnTo>
                  <a:lnTo>
                    <a:pt x="362180" y="73400"/>
                  </a:lnTo>
                  <a:lnTo>
                    <a:pt x="362318" y="73506"/>
                  </a:lnTo>
                  <a:lnTo>
                    <a:pt x="362634" y="73757"/>
                  </a:lnTo>
                  <a:lnTo>
                    <a:pt x="362821" y="73875"/>
                  </a:lnTo>
                  <a:lnTo>
                    <a:pt x="363015" y="74092"/>
                  </a:lnTo>
                  <a:lnTo>
                    <a:pt x="363388" y="74549"/>
                  </a:lnTo>
                  <a:lnTo>
                    <a:pt x="363505" y="74710"/>
                  </a:lnTo>
                  <a:lnTo>
                    <a:pt x="363643" y="74913"/>
                  </a:lnTo>
                  <a:lnTo>
                    <a:pt x="363960" y="75292"/>
                  </a:lnTo>
                  <a:lnTo>
                    <a:pt x="364329" y="75680"/>
                  </a:lnTo>
                  <a:lnTo>
                    <a:pt x="364523" y="75854"/>
                  </a:lnTo>
                  <a:lnTo>
                    <a:pt x="364705" y="75975"/>
                  </a:lnTo>
                  <a:lnTo>
                    <a:pt x="364852" y="76092"/>
                  </a:lnTo>
                  <a:lnTo>
                    <a:pt x="365042" y="76162"/>
                  </a:lnTo>
                  <a:lnTo>
                    <a:pt x="365185" y="76235"/>
                  </a:lnTo>
                  <a:lnTo>
                    <a:pt x="365328" y="76361"/>
                  </a:lnTo>
                  <a:lnTo>
                    <a:pt x="365549" y="76530"/>
                  </a:lnTo>
                  <a:lnTo>
                    <a:pt x="365774" y="76716"/>
                  </a:lnTo>
                  <a:lnTo>
                    <a:pt x="366038" y="76847"/>
                  </a:lnTo>
                  <a:lnTo>
                    <a:pt x="366429" y="76973"/>
                  </a:lnTo>
                  <a:lnTo>
                    <a:pt x="368353" y="77007"/>
                  </a:lnTo>
                  <a:lnTo>
                    <a:pt x="369424" y="77426"/>
                  </a:lnTo>
                  <a:lnTo>
                    <a:pt x="370127" y="77761"/>
                  </a:lnTo>
                  <a:lnTo>
                    <a:pt x="367581" y="80226"/>
                  </a:lnTo>
                  <a:lnTo>
                    <a:pt x="365376" y="82368"/>
                  </a:lnTo>
                  <a:lnTo>
                    <a:pt x="364272" y="83714"/>
                  </a:lnTo>
                  <a:lnTo>
                    <a:pt x="362269" y="86759"/>
                  </a:lnTo>
                  <a:lnTo>
                    <a:pt x="359427" y="91706"/>
                  </a:lnTo>
                  <a:lnTo>
                    <a:pt x="358869" y="92859"/>
                  </a:lnTo>
                  <a:lnTo>
                    <a:pt x="358733" y="92995"/>
                  </a:lnTo>
                  <a:lnTo>
                    <a:pt x="358592" y="93397"/>
                  </a:lnTo>
                  <a:lnTo>
                    <a:pt x="357894" y="94925"/>
                  </a:lnTo>
                  <a:lnTo>
                    <a:pt x="355487" y="99590"/>
                  </a:lnTo>
                  <a:lnTo>
                    <a:pt x="354644" y="101720"/>
                  </a:lnTo>
                  <a:lnTo>
                    <a:pt x="354537" y="102111"/>
                  </a:lnTo>
                  <a:lnTo>
                    <a:pt x="354407" y="102625"/>
                  </a:lnTo>
                  <a:lnTo>
                    <a:pt x="354351" y="102883"/>
                  </a:lnTo>
                  <a:lnTo>
                    <a:pt x="354300" y="103145"/>
                  </a:lnTo>
                  <a:lnTo>
                    <a:pt x="354252" y="103436"/>
                  </a:lnTo>
                  <a:lnTo>
                    <a:pt x="354181" y="104017"/>
                  </a:lnTo>
                  <a:lnTo>
                    <a:pt x="354149" y="104312"/>
                  </a:lnTo>
                  <a:lnTo>
                    <a:pt x="354090" y="104803"/>
                  </a:lnTo>
                  <a:lnTo>
                    <a:pt x="354058" y="105003"/>
                  </a:lnTo>
                  <a:lnTo>
                    <a:pt x="354003" y="105404"/>
                  </a:lnTo>
                  <a:lnTo>
                    <a:pt x="353900" y="106095"/>
                  </a:lnTo>
                  <a:lnTo>
                    <a:pt x="353868" y="106342"/>
                  </a:lnTo>
                  <a:lnTo>
                    <a:pt x="353793" y="106833"/>
                  </a:lnTo>
                  <a:lnTo>
                    <a:pt x="353734" y="107153"/>
                  </a:lnTo>
                  <a:lnTo>
                    <a:pt x="353607" y="107782"/>
                  </a:lnTo>
                  <a:lnTo>
                    <a:pt x="353551" y="108101"/>
                  </a:lnTo>
                  <a:lnTo>
                    <a:pt x="353512" y="108420"/>
                  </a:lnTo>
                  <a:lnTo>
                    <a:pt x="353496" y="108644"/>
                  </a:lnTo>
                  <a:lnTo>
                    <a:pt x="353484" y="108873"/>
                  </a:lnTo>
                  <a:lnTo>
                    <a:pt x="353480" y="109102"/>
                  </a:lnTo>
                  <a:lnTo>
                    <a:pt x="353484" y="109326"/>
                  </a:lnTo>
                  <a:lnTo>
                    <a:pt x="353508" y="109802"/>
                  </a:lnTo>
                  <a:lnTo>
                    <a:pt x="353532" y="110055"/>
                  </a:lnTo>
                  <a:lnTo>
                    <a:pt x="353563" y="110302"/>
                  </a:lnTo>
                  <a:lnTo>
                    <a:pt x="353607" y="110550"/>
                  </a:lnTo>
                  <a:lnTo>
                    <a:pt x="353666" y="110789"/>
                  </a:lnTo>
                  <a:lnTo>
                    <a:pt x="353749" y="111008"/>
                  </a:lnTo>
                  <a:lnTo>
                    <a:pt x="353848" y="111227"/>
                  </a:lnTo>
                  <a:lnTo>
                    <a:pt x="353959" y="111437"/>
                  </a:lnTo>
                  <a:lnTo>
                    <a:pt x="354066" y="111651"/>
                  </a:lnTo>
                  <a:lnTo>
                    <a:pt x="354165" y="111865"/>
                  </a:lnTo>
                  <a:lnTo>
                    <a:pt x="354236" y="112056"/>
                  </a:lnTo>
                  <a:lnTo>
                    <a:pt x="354363" y="112452"/>
                  </a:lnTo>
                  <a:lnTo>
                    <a:pt x="354442" y="112642"/>
                  </a:lnTo>
                  <a:lnTo>
                    <a:pt x="354537" y="112814"/>
                  </a:lnTo>
                  <a:lnTo>
                    <a:pt x="354707" y="113023"/>
                  </a:lnTo>
                  <a:lnTo>
                    <a:pt x="355004" y="113295"/>
                  </a:lnTo>
                  <a:lnTo>
                    <a:pt x="355523" y="113319"/>
                  </a:lnTo>
                  <a:lnTo>
                    <a:pt x="355903" y="113605"/>
                  </a:lnTo>
                  <a:lnTo>
                    <a:pt x="356236" y="113745"/>
                  </a:lnTo>
                  <a:lnTo>
                    <a:pt x="356572" y="114024"/>
                  </a:lnTo>
                  <a:lnTo>
                    <a:pt x="357511" y="114517"/>
                  </a:lnTo>
                  <a:lnTo>
                    <a:pt x="358513" y="115351"/>
                  </a:lnTo>
                  <a:lnTo>
                    <a:pt x="358853" y="115289"/>
                  </a:lnTo>
                  <a:lnTo>
                    <a:pt x="359253" y="115566"/>
                  </a:lnTo>
                  <a:lnTo>
                    <a:pt x="359926" y="115713"/>
                  </a:lnTo>
                  <a:lnTo>
                    <a:pt x="361264" y="116757"/>
                  </a:lnTo>
                  <a:lnTo>
                    <a:pt x="361596" y="117105"/>
                  </a:lnTo>
                  <a:lnTo>
                    <a:pt x="362732" y="117939"/>
                  </a:lnTo>
                  <a:lnTo>
                    <a:pt x="363666" y="118980"/>
                  </a:lnTo>
                  <a:lnTo>
                    <a:pt x="364066" y="119256"/>
                  </a:lnTo>
                  <a:lnTo>
                    <a:pt x="365736" y="120853"/>
                  </a:lnTo>
                  <a:lnTo>
                    <a:pt x="366203" y="121134"/>
                  </a:lnTo>
                  <a:lnTo>
                    <a:pt x="367870" y="122730"/>
                  </a:lnTo>
                  <a:lnTo>
                    <a:pt x="368274" y="123007"/>
                  </a:lnTo>
                  <a:lnTo>
                    <a:pt x="368931" y="124108"/>
                  </a:lnTo>
                  <a:lnTo>
                    <a:pt x="369196" y="124455"/>
                  </a:lnTo>
                  <a:lnTo>
                    <a:pt x="369976" y="126719"/>
                  </a:lnTo>
                  <a:lnTo>
                    <a:pt x="370170" y="127267"/>
                  </a:lnTo>
                  <a:lnTo>
                    <a:pt x="370233" y="127477"/>
                  </a:lnTo>
                  <a:lnTo>
                    <a:pt x="370218" y="128496"/>
                  </a:lnTo>
                  <a:lnTo>
                    <a:pt x="370000" y="129654"/>
                  </a:lnTo>
                  <a:lnTo>
                    <a:pt x="369996" y="129998"/>
                  </a:lnTo>
                  <a:lnTo>
                    <a:pt x="369921" y="130188"/>
                  </a:lnTo>
                  <a:lnTo>
                    <a:pt x="369810" y="130407"/>
                  </a:lnTo>
                  <a:lnTo>
                    <a:pt x="369727" y="130650"/>
                  </a:lnTo>
                  <a:lnTo>
                    <a:pt x="369671" y="130908"/>
                  </a:lnTo>
                  <a:lnTo>
                    <a:pt x="369651" y="131165"/>
                  </a:lnTo>
                  <a:lnTo>
                    <a:pt x="369691" y="131508"/>
                  </a:lnTo>
                  <a:lnTo>
                    <a:pt x="369762" y="132394"/>
                  </a:lnTo>
                  <a:lnTo>
                    <a:pt x="369723" y="132533"/>
                  </a:lnTo>
                  <a:lnTo>
                    <a:pt x="369671" y="132666"/>
                  </a:lnTo>
                  <a:lnTo>
                    <a:pt x="369544" y="132933"/>
                  </a:lnTo>
                  <a:lnTo>
                    <a:pt x="369343" y="133757"/>
                  </a:lnTo>
                  <a:lnTo>
                    <a:pt x="368978" y="134725"/>
                  </a:lnTo>
                  <a:lnTo>
                    <a:pt x="368444" y="135249"/>
                  </a:lnTo>
                  <a:lnTo>
                    <a:pt x="368044" y="135935"/>
                  </a:lnTo>
                  <a:lnTo>
                    <a:pt x="367589" y="136793"/>
                  </a:lnTo>
                  <a:lnTo>
                    <a:pt x="367248" y="137689"/>
                  </a:lnTo>
                  <a:lnTo>
                    <a:pt x="367233" y="137817"/>
                  </a:lnTo>
                  <a:lnTo>
                    <a:pt x="367185" y="138075"/>
                  </a:lnTo>
                  <a:lnTo>
                    <a:pt x="367126" y="138327"/>
                  </a:lnTo>
                  <a:lnTo>
                    <a:pt x="367039" y="138656"/>
                  </a:lnTo>
                  <a:lnTo>
                    <a:pt x="366991" y="138818"/>
                  </a:lnTo>
                  <a:lnTo>
                    <a:pt x="366928" y="138975"/>
                  </a:lnTo>
                  <a:lnTo>
                    <a:pt x="366773" y="139214"/>
                  </a:lnTo>
                  <a:lnTo>
                    <a:pt x="366378" y="139685"/>
                  </a:lnTo>
                  <a:lnTo>
                    <a:pt x="366326" y="139962"/>
                  </a:lnTo>
                  <a:lnTo>
                    <a:pt x="365558" y="140605"/>
                  </a:lnTo>
                  <a:lnTo>
                    <a:pt x="365329" y="140634"/>
                  </a:lnTo>
                  <a:lnTo>
                    <a:pt x="365032" y="140643"/>
                  </a:lnTo>
                  <a:lnTo>
                    <a:pt x="364897" y="140634"/>
                  </a:lnTo>
                  <a:lnTo>
                    <a:pt x="364549" y="140691"/>
                  </a:lnTo>
                  <a:lnTo>
                    <a:pt x="364236" y="140820"/>
                  </a:lnTo>
                  <a:lnTo>
                    <a:pt x="363820" y="140934"/>
                  </a:lnTo>
                  <a:lnTo>
                    <a:pt x="363686" y="140977"/>
                  </a:lnTo>
                  <a:lnTo>
                    <a:pt x="363555" y="141034"/>
                  </a:lnTo>
                  <a:lnTo>
                    <a:pt x="362965" y="142149"/>
                  </a:lnTo>
                  <a:lnTo>
                    <a:pt x="362989" y="142416"/>
                  </a:lnTo>
                  <a:lnTo>
                    <a:pt x="363076" y="142993"/>
                  </a:lnTo>
                  <a:lnTo>
                    <a:pt x="363143" y="143483"/>
                  </a:lnTo>
                  <a:lnTo>
                    <a:pt x="363104" y="143641"/>
                  </a:lnTo>
                  <a:lnTo>
                    <a:pt x="362664" y="144198"/>
                  </a:lnTo>
                  <a:lnTo>
                    <a:pt x="362435" y="144365"/>
                  </a:lnTo>
                  <a:lnTo>
                    <a:pt x="361995" y="144594"/>
                  </a:lnTo>
                  <a:lnTo>
                    <a:pt x="361853" y="144675"/>
                  </a:lnTo>
                  <a:lnTo>
                    <a:pt x="361342" y="145704"/>
                  </a:lnTo>
                  <a:lnTo>
                    <a:pt x="360895" y="145985"/>
                  </a:lnTo>
                  <a:lnTo>
                    <a:pt x="360400" y="146319"/>
                  </a:lnTo>
                  <a:lnTo>
                    <a:pt x="359711" y="146824"/>
                  </a:lnTo>
                  <a:lnTo>
                    <a:pt x="359545" y="146948"/>
                  </a:lnTo>
                  <a:lnTo>
                    <a:pt x="359355" y="147057"/>
                  </a:lnTo>
                  <a:lnTo>
                    <a:pt x="359153" y="147148"/>
                  </a:lnTo>
                  <a:lnTo>
                    <a:pt x="358729" y="147300"/>
                  </a:lnTo>
                  <a:lnTo>
                    <a:pt x="358397" y="147453"/>
                  </a:lnTo>
                  <a:lnTo>
                    <a:pt x="358144" y="147601"/>
                  </a:lnTo>
                  <a:lnTo>
                    <a:pt x="358013" y="147667"/>
                  </a:lnTo>
                  <a:lnTo>
                    <a:pt x="357882" y="147720"/>
                  </a:lnTo>
                  <a:lnTo>
                    <a:pt x="357728" y="147753"/>
                  </a:lnTo>
                  <a:lnTo>
                    <a:pt x="357570" y="147767"/>
                  </a:lnTo>
                  <a:lnTo>
                    <a:pt x="357245" y="147786"/>
                  </a:lnTo>
                  <a:lnTo>
                    <a:pt x="357091" y="147820"/>
                  </a:lnTo>
                  <a:lnTo>
                    <a:pt x="356936" y="147877"/>
                  </a:lnTo>
                  <a:lnTo>
                    <a:pt x="356786" y="147948"/>
                  </a:lnTo>
                  <a:lnTo>
                    <a:pt x="356489" y="148110"/>
                  </a:lnTo>
                  <a:lnTo>
                    <a:pt x="356334" y="148187"/>
                  </a:lnTo>
                  <a:lnTo>
                    <a:pt x="356172" y="148258"/>
                  </a:lnTo>
                  <a:lnTo>
                    <a:pt x="355673" y="148454"/>
                  </a:lnTo>
                  <a:lnTo>
                    <a:pt x="355076" y="148663"/>
                  </a:lnTo>
                  <a:lnTo>
                    <a:pt x="354791" y="148768"/>
                  </a:lnTo>
                  <a:lnTo>
                    <a:pt x="354608" y="148844"/>
                  </a:lnTo>
                  <a:lnTo>
                    <a:pt x="354426" y="148930"/>
                  </a:lnTo>
                  <a:lnTo>
                    <a:pt x="354248" y="149021"/>
                  </a:lnTo>
                  <a:lnTo>
                    <a:pt x="354066" y="149102"/>
                  </a:lnTo>
                  <a:lnTo>
                    <a:pt x="353884" y="149168"/>
                  </a:lnTo>
                  <a:lnTo>
                    <a:pt x="353730" y="149216"/>
                  </a:lnTo>
                  <a:lnTo>
                    <a:pt x="353571" y="149254"/>
                  </a:lnTo>
                  <a:lnTo>
                    <a:pt x="353413" y="149288"/>
                  </a:lnTo>
                  <a:lnTo>
                    <a:pt x="352950" y="149373"/>
                  </a:lnTo>
                  <a:lnTo>
                    <a:pt x="352665" y="149421"/>
                  </a:lnTo>
                  <a:lnTo>
                    <a:pt x="352522" y="149440"/>
                  </a:lnTo>
                  <a:lnTo>
                    <a:pt x="352273" y="149454"/>
                  </a:lnTo>
                  <a:lnTo>
                    <a:pt x="351956" y="149450"/>
                  </a:lnTo>
                  <a:lnTo>
                    <a:pt x="351778" y="149430"/>
                  </a:lnTo>
                  <a:lnTo>
                    <a:pt x="351343" y="149330"/>
                  </a:lnTo>
                  <a:lnTo>
                    <a:pt x="350321" y="149078"/>
                  </a:lnTo>
                  <a:lnTo>
                    <a:pt x="350163" y="149083"/>
                  </a:lnTo>
                  <a:lnTo>
                    <a:pt x="350001" y="149116"/>
                  </a:lnTo>
                  <a:lnTo>
                    <a:pt x="349838" y="149168"/>
                  </a:lnTo>
                  <a:lnTo>
                    <a:pt x="349684" y="149226"/>
                  </a:lnTo>
                  <a:lnTo>
                    <a:pt x="349391" y="149349"/>
                  </a:lnTo>
                  <a:lnTo>
                    <a:pt x="349256" y="149411"/>
                  </a:lnTo>
                  <a:lnTo>
                    <a:pt x="348769" y="149802"/>
                  </a:lnTo>
                  <a:lnTo>
                    <a:pt x="348670" y="149959"/>
                  </a:lnTo>
                  <a:lnTo>
                    <a:pt x="348271" y="150522"/>
                  </a:lnTo>
                  <a:lnTo>
                    <a:pt x="348136" y="150622"/>
                  </a:lnTo>
                  <a:lnTo>
                    <a:pt x="347978" y="150708"/>
                  </a:lnTo>
                  <a:lnTo>
                    <a:pt x="347811" y="150779"/>
                  </a:lnTo>
                  <a:lnTo>
                    <a:pt x="347641" y="150846"/>
                  </a:lnTo>
                  <a:lnTo>
                    <a:pt x="347479" y="150922"/>
                  </a:lnTo>
                  <a:lnTo>
                    <a:pt x="347091" y="151141"/>
                  </a:lnTo>
                  <a:lnTo>
                    <a:pt x="346960" y="151213"/>
                  </a:lnTo>
                  <a:lnTo>
                    <a:pt x="346687" y="151389"/>
                  </a:lnTo>
                  <a:lnTo>
                    <a:pt x="346541" y="151489"/>
                  </a:lnTo>
                  <a:lnTo>
                    <a:pt x="346252" y="151699"/>
                  </a:lnTo>
                  <a:lnTo>
                    <a:pt x="346113" y="151808"/>
                  </a:lnTo>
                  <a:lnTo>
                    <a:pt x="345864" y="152023"/>
                  </a:lnTo>
                  <a:lnTo>
                    <a:pt x="345405" y="152480"/>
                  </a:lnTo>
                  <a:lnTo>
                    <a:pt x="344926" y="152990"/>
                  </a:lnTo>
                  <a:lnTo>
                    <a:pt x="344546" y="153419"/>
                  </a:lnTo>
                  <a:lnTo>
                    <a:pt x="344546" y="153753"/>
                  </a:lnTo>
                  <a:lnTo>
                    <a:pt x="344538" y="154358"/>
                  </a:lnTo>
                  <a:lnTo>
                    <a:pt x="344506" y="154634"/>
                  </a:lnTo>
                  <a:lnTo>
                    <a:pt x="344482" y="154768"/>
                  </a:lnTo>
                  <a:lnTo>
                    <a:pt x="344352" y="155201"/>
                  </a:lnTo>
                  <a:lnTo>
                    <a:pt x="344233" y="155554"/>
                  </a:lnTo>
                  <a:lnTo>
                    <a:pt x="344185" y="155873"/>
                  </a:lnTo>
                  <a:lnTo>
                    <a:pt x="344170" y="156278"/>
                  </a:lnTo>
                  <a:lnTo>
                    <a:pt x="344272" y="156464"/>
                  </a:lnTo>
                  <a:lnTo>
                    <a:pt x="344478" y="156631"/>
                  </a:lnTo>
                  <a:lnTo>
                    <a:pt x="344724" y="156798"/>
                  </a:lnTo>
                  <a:lnTo>
                    <a:pt x="344937" y="156969"/>
                  </a:lnTo>
                  <a:lnTo>
                    <a:pt x="345080" y="157408"/>
                  </a:lnTo>
                  <a:lnTo>
                    <a:pt x="345108" y="157546"/>
                  </a:lnTo>
                  <a:lnTo>
                    <a:pt x="345155" y="157713"/>
                  </a:lnTo>
                  <a:lnTo>
                    <a:pt x="345626" y="158065"/>
                  </a:lnTo>
                  <a:lnTo>
                    <a:pt x="345092" y="158618"/>
                  </a:lnTo>
                  <a:lnTo>
                    <a:pt x="344565" y="158761"/>
                  </a:lnTo>
                  <a:lnTo>
                    <a:pt x="344205" y="158975"/>
                  </a:lnTo>
                  <a:lnTo>
                    <a:pt x="343956" y="159090"/>
                  </a:lnTo>
                  <a:lnTo>
                    <a:pt x="343453" y="159261"/>
                  </a:lnTo>
                  <a:lnTo>
                    <a:pt x="342863" y="159447"/>
                  </a:lnTo>
                  <a:lnTo>
                    <a:pt x="343025" y="160281"/>
                  </a:lnTo>
                  <a:lnTo>
                    <a:pt x="343156" y="160305"/>
                  </a:lnTo>
                  <a:lnTo>
                    <a:pt x="343287" y="160324"/>
                  </a:lnTo>
                  <a:lnTo>
                    <a:pt x="343564" y="160319"/>
                  </a:lnTo>
                  <a:lnTo>
                    <a:pt x="343667" y="160462"/>
                  </a:lnTo>
                  <a:lnTo>
                    <a:pt x="343544" y="160591"/>
                  </a:lnTo>
                  <a:lnTo>
                    <a:pt x="343560" y="160739"/>
                  </a:lnTo>
                  <a:lnTo>
                    <a:pt x="343651" y="160972"/>
                  </a:lnTo>
                  <a:lnTo>
                    <a:pt x="343718" y="161244"/>
                  </a:lnTo>
                  <a:lnTo>
                    <a:pt x="343366" y="162345"/>
                  </a:lnTo>
                  <a:lnTo>
                    <a:pt x="342812" y="162492"/>
                  </a:lnTo>
                  <a:lnTo>
                    <a:pt x="342499" y="162769"/>
                  </a:lnTo>
                  <a:lnTo>
                    <a:pt x="342277" y="162912"/>
                  </a:lnTo>
                  <a:lnTo>
                    <a:pt x="341193" y="163302"/>
                  </a:lnTo>
                  <a:lnTo>
                    <a:pt x="340931" y="163226"/>
                  </a:lnTo>
                  <a:lnTo>
                    <a:pt x="340207" y="163059"/>
                  </a:lnTo>
                  <a:lnTo>
                    <a:pt x="339965" y="163021"/>
                  </a:lnTo>
                  <a:lnTo>
                    <a:pt x="338944" y="162864"/>
                  </a:lnTo>
                  <a:lnTo>
                    <a:pt x="338410" y="162426"/>
                  </a:lnTo>
                  <a:lnTo>
                    <a:pt x="338061" y="162049"/>
                  </a:lnTo>
                  <a:lnTo>
                    <a:pt x="337927" y="161944"/>
                  </a:lnTo>
                  <a:lnTo>
                    <a:pt x="337784" y="161854"/>
                  </a:lnTo>
                  <a:lnTo>
                    <a:pt x="337638" y="161787"/>
                  </a:lnTo>
                  <a:lnTo>
                    <a:pt x="337503" y="161754"/>
                  </a:lnTo>
                  <a:lnTo>
                    <a:pt x="337361" y="161739"/>
                  </a:lnTo>
                  <a:lnTo>
                    <a:pt x="336779" y="161739"/>
                  </a:lnTo>
                  <a:lnTo>
                    <a:pt x="336490" y="161758"/>
                  </a:lnTo>
                  <a:lnTo>
                    <a:pt x="336347" y="161754"/>
                  </a:lnTo>
                  <a:lnTo>
                    <a:pt x="335868" y="161515"/>
                  </a:lnTo>
                  <a:lnTo>
                    <a:pt x="335528" y="161234"/>
                  </a:lnTo>
                  <a:lnTo>
                    <a:pt x="335156" y="160905"/>
                  </a:lnTo>
                  <a:lnTo>
                    <a:pt x="334934" y="160729"/>
                  </a:lnTo>
                  <a:lnTo>
                    <a:pt x="334641" y="160519"/>
                  </a:lnTo>
                  <a:lnTo>
                    <a:pt x="334221" y="160243"/>
                  </a:lnTo>
                  <a:lnTo>
                    <a:pt x="333244" y="159676"/>
                  </a:lnTo>
                  <a:lnTo>
                    <a:pt x="333081" y="159638"/>
                  </a:lnTo>
                  <a:lnTo>
                    <a:pt x="332907" y="159619"/>
                  </a:lnTo>
                  <a:lnTo>
                    <a:pt x="332555" y="159609"/>
                  </a:lnTo>
                  <a:lnTo>
                    <a:pt x="331668" y="159366"/>
                  </a:lnTo>
                  <a:lnTo>
                    <a:pt x="331134" y="159109"/>
                  </a:lnTo>
                  <a:lnTo>
                    <a:pt x="330853" y="159147"/>
                  </a:lnTo>
                  <a:lnTo>
                    <a:pt x="330718" y="159133"/>
                  </a:lnTo>
                  <a:lnTo>
                    <a:pt x="330575" y="159137"/>
                  </a:lnTo>
                  <a:lnTo>
                    <a:pt x="330433" y="159156"/>
                  </a:lnTo>
                  <a:lnTo>
                    <a:pt x="329990" y="159404"/>
                  </a:lnTo>
                  <a:lnTo>
                    <a:pt x="329831" y="159604"/>
                  </a:lnTo>
                  <a:lnTo>
                    <a:pt x="329665" y="159800"/>
                  </a:lnTo>
                  <a:lnTo>
                    <a:pt x="329416" y="160119"/>
                  </a:lnTo>
                  <a:lnTo>
                    <a:pt x="329273" y="160295"/>
                  </a:lnTo>
                  <a:lnTo>
                    <a:pt x="329154" y="160453"/>
                  </a:lnTo>
                  <a:lnTo>
                    <a:pt x="328814" y="160848"/>
                  </a:lnTo>
                  <a:lnTo>
                    <a:pt x="328798" y="161005"/>
                  </a:lnTo>
                  <a:lnTo>
                    <a:pt x="328790" y="161401"/>
                  </a:lnTo>
                  <a:lnTo>
                    <a:pt x="328822" y="161763"/>
                  </a:lnTo>
                  <a:lnTo>
                    <a:pt x="328941" y="162020"/>
                  </a:lnTo>
                  <a:lnTo>
                    <a:pt x="329665" y="162816"/>
                  </a:lnTo>
                  <a:lnTo>
                    <a:pt x="329847" y="163112"/>
                  </a:lnTo>
                  <a:lnTo>
                    <a:pt x="329903" y="163298"/>
                  </a:lnTo>
                  <a:lnTo>
                    <a:pt x="329918" y="163636"/>
                  </a:lnTo>
                  <a:lnTo>
                    <a:pt x="329946" y="163788"/>
                  </a:lnTo>
                  <a:lnTo>
                    <a:pt x="329982" y="163946"/>
                  </a:lnTo>
                  <a:lnTo>
                    <a:pt x="330021" y="164098"/>
                  </a:lnTo>
                  <a:lnTo>
                    <a:pt x="330073" y="164246"/>
                  </a:lnTo>
                  <a:lnTo>
                    <a:pt x="330132" y="164394"/>
                  </a:lnTo>
                  <a:lnTo>
                    <a:pt x="331165" y="165513"/>
                  </a:lnTo>
                  <a:lnTo>
                    <a:pt x="331237" y="165723"/>
                  </a:lnTo>
                  <a:lnTo>
                    <a:pt x="331355" y="166243"/>
                  </a:lnTo>
                  <a:lnTo>
                    <a:pt x="331367" y="166514"/>
                  </a:lnTo>
                  <a:lnTo>
                    <a:pt x="331391" y="166848"/>
                  </a:lnTo>
                  <a:lnTo>
                    <a:pt x="331415" y="167091"/>
                  </a:lnTo>
                  <a:lnTo>
                    <a:pt x="331466" y="167315"/>
                  </a:lnTo>
                  <a:lnTo>
                    <a:pt x="331704" y="167806"/>
                  </a:lnTo>
                  <a:lnTo>
                    <a:pt x="331925" y="167991"/>
                  </a:lnTo>
                  <a:lnTo>
                    <a:pt x="331929" y="168220"/>
                  </a:lnTo>
                  <a:lnTo>
                    <a:pt x="331941" y="168806"/>
                  </a:lnTo>
                  <a:lnTo>
                    <a:pt x="331981" y="168935"/>
                  </a:lnTo>
                  <a:lnTo>
                    <a:pt x="332305" y="169521"/>
                  </a:lnTo>
                  <a:lnTo>
                    <a:pt x="332626" y="169678"/>
                  </a:lnTo>
                  <a:lnTo>
                    <a:pt x="333002" y="170079"/>
                  </a:lnTo>
                  <a:lnTo>
                    <a:pt x="332404" y="170546"/>
                  </a:lnTo>
                  <a:lnTo>
                    <a:pt x="332392" y="170684"/>
                  </a:lnTo>
                  <a:lnTo>
                    <a:pt x="332412" y="170832"/>
                  </a:lnTo>
                  <a:lnTo>
                    <a:pt x="332733" y="171275"/>
                  </a:lnTo>
                  <a:lnTo>
                    <a:pt x="332998" y="171370"/>
                  </a:lnTo>
                  <a:lnTo>
                    <a:pt x="333398" y="171484"/>
                  </a:lnTo>
                  <a:lnTo>
                    <a:pt x="333453" y="171618"/>
                  </a:lnTo>
                  <a:lnTo>
                    <a:pt x="333489" y="171775"/>
                  </a:lnTo>
                  <a:lnTo>
                    <a:pt x="333117" y="172242"/>
                  </a:lnTo>
                  <a:lnTo>
                    <a:pt x="333093" y="172371"/>
                  </a:lnTo>
                  <a:lnTo>
                    <a:pt x="333093" y="172514"/>
                  </a:lnTo>
                  <a:lnTo>
                    <a:pt x="333521" y="173090"/>
                  </a:lnTo>
                  <a:lnTo>
                    <a:pt x="333560" y="173233"/>
                  </a:lnTo>
                  <a:lnTo>
                    <a:pt x="333196" y="173719"/>
                  </a:lnTo>
                  <a:lnTo>
                    <a:pt x="333378" y="174177"/>
                  </a:lnTo>
                  <a:lnTo>
                    <a:pt x="333707" y="174730"/>
                  </a:lnTo>
                  <a:lnTo>
                    <a:pt x="333837" y="175211"/>
                  </a:lnTo>
                  <a:lnTo>
                    <a:pt x="333814" y="176779"/>
                  </a:lnTo>
                  <a:lnTo>
                    <a:pt x="333873" y="177255"/>
                  </a:lnTo>
                  <a:lnTo>
                    <a:pt x="333996" y="178013"/>
                  </a:lnTo>
                  <a:lnTo>
                    <a:pt x="334099" y="178985"/>
                  </a:lnTo>
                  <a:lnTo>
                    <a:pt x="334012" y="179133"/>
                  </a:lnTo>
                  <a:lnTo>
                    <a:pt x="333893" y="179357"/>
                  </a:lnTo>
                  <a:lnTo>
                    <a:pt x="333826" y="179509"/>
                  </a:lnTo>
                  <a:lnTo>
                    <a:pt x="333699" y="179824"/>
                  </a:lnTo>
                  <a:lnTo>
                    <a:pt x="333639" y="179986"/>
                  </a:lnTo>
                  <a:lnTo>
                    <a:pt x="333576" y="180143"/>
                  </a:lnTo>
                  <a:lnTo>
                    <a:pt x="333501" y="180300"/>
                  </a:lnTo>
                  <a:lnTo>
                    <a:pt x="333410" y="180457"/>
                  </a:lnTo>
                  <a:lnTo>
                    <a:pt x="333327" y="180610"/>
                  </a:lnTo>
                  <a:lnTo>
                    <a:pt x="333256" y="180767"/>
                  </a:lnTo>
                  <a:lnTo>
                    <a:pt x="333216" y="180929"/>
                  </a:lnTo>
                  <a:lnTo>
                    <a:pt x="333216" y="181120"/>
                  </a:lnTo>
                  <a:lnTo>
                    <a:pt x="333259" y="181311"/>
                  </a:lnTo>
                  <a:lnTo>
                    <a:pt x="333378" y="181706"/>
                  </a:lnTo>
                  <a:lnTo>
                    <a:pt x="333422" y="181901"/>
                  </a:lnTo>
                  <a:lnTo>
                    <a:pt x="333457" y="182206"/>
                  </a:lnTo>
                  <a:lnTo>
                    <a:pt x="333469" y="182359"/>
                  </a:lnTo>
                  <a:lnTo>
                    <a:pt x="333469" y="182507"/>
                  </a:lnTo>
                  <a:lnTo>
                    <a:pt x="333422" y="182750"/>
                  </a:lnTo>
                  <a:lnTo>
                    <a:pt x="333414" y="183522"/>
                  </a:lnTo>
                  <a:lnTo>
                    <a:pt x="333691" y="183574"/>
                  </a:lnTo>
                  <a:lnTo>
                    <a:pt x="333960" y="183765"/>
                  </a:lnTo>
                  <a:lnTo>
                    <a:pt x="334000" y="183912"/>
                  </a:lnTo>
                  <a:lnTo>
                    <a:pt x="334027" y="184065"/>
                  </a:lnTo>
                  <a:lnTo>
                    <a:pt x="334039" y="184203"/>
                  </a:lnTo>
                  <a:lnTo>
                    <a:pt x="334023" y="184332"/>
                  </a:lnTo>
                  <a:lnTo>
                    <a:pt x="333976" y="184465"/>
                  </a:lnTo>
                  <a:lnTo>
                    <a:pt x="333889" y="184718"/>
                  </a:lnTo>
                  <a:lnTo>
                    <a:pt x="334202" y="185085"/>
                  </a:lnTo>
                  <a:lnTo>
                    <a:pt x="334550" y="185795"/>
                  </a:lnTo>
                  <a:lnTo>
                    <a:pt x="334316" y="186147"/>
                  </a:lnTo>
                  <a:lnTo>
                    <a:pt x="334281" y="186285"/>
                  </a:lnTo>
                  <a:lnTo>
                    <a:pt x="334249" y="186581"/>
                  </a:lnTo>
                  <a:lnTo>
                    <a:pt x="334142" y="187482"/>
                  </a:lnTo>
                  <a:lnTo>
                    <a:pt x="334277" y="187605"/>
                  </a:lnTo>
                  <a:lnTo>
                    <a:pt x="334435" y="187820"/>
                  </a:lnTo>
                  <a:lnTo>
                    <a:pt x="334637" y="188177"/>
                  </a:lnTo>
                  <a:lnTo>
                    <a:pt x="334835" y="188501"/>
                  </a:lnTo>
                  <a:lnTo>
                    <a:pt x="334977" y="188711"/>
                  </a:lnTo>
                  <a:lnTo>
                    <a:pt x="335160" y="188964"/>
                  </a:lnTo>
                  <a:lnTo>
                    <a:pt x="335449" y="189335"/>
                  </a:lnTo>
                  <a:lnTo>
                    <a:pt x="335880" y="189936"/>
                  </a:lnTo>
                  <a:lnTo>
                    <a:pt x="336031" y="190079"/>
                  </a:lnTo>
                  <a:lnTo>
                    <a:pt x="336268" y="190126"/>
                  </a:lnTo>
                  <a:lnTo>
                    <a:pt x="336917" y="190117"/>
                  </a:lnTo>
                  <a:lnTo>
                    <a:pt x="337095" y="190241"/>
                  </a:lnTo>
                  <a:lnTo>
                    <a:pt x="337226" y="190393"/>
                  </a:lnTo>
                  <a:lnTo>
                    <a:pt x="337321" y="190593"/>
                  </a:lnTo>
                  <a:lnTo>
                    <a:pt x="337468" y="191051"/>
                  </a:lnTo>
                  <a:lnTo>
                    <a:pt x="337563" y="191261"/>
                  </a:lnTo>
                  <a:lnTo>
                    <a:pt x="337816" y="191713"/>
                  </a:lnTo>
                  <a:lnTo>
                    <a:pt x="338422" y="192142"/>
                  </a:lnTo>
                  <a:lnTo>
                    <a:pt x="338509" y="192275"/>
                  </a:lnTo>
                  <a:lnTo>
                    <a:pt x="338584" y="192414"/>
                  </a:lnTo>
                  <a:lnTo>
                    <a:pt x="338667" y="192676"/>
                  </a:lnTo>
                  <a:lnTo>
                    <a:pt x="338695" y="192814"/>
                  </a:lnTo>
                  <a:lnTo>
                    <a:pt x="338710" y="192943"/>
                  </a:lnTo>
                  <a:lnTo>
                    <a:pt x="338493" y="193133"/>
                  </a:lnTo>
                  <a:lnTo>
                    <a:pt x="337812" y="193267"/>
                  </a:lnTo>
                  <a:lnTo>
                    <a:pt x="337705" y="193395"/>
                  </a:lnTo>
                  <a:lnTo>
                    <a:pt x="337638" y="193538"/>
                  </a:lnTo>
                  <a:lnTo>
                    <a:pt x="337927" y="194048"/>
                  </a:lnTo>
                  <a:lnTo>
                    <a:pt x="337677" y="194410"/>
                  </a:lnTo>
                  <a:lnTo>
                    <a:pt x="337776" y="194687"/>
                  </a:lnTo>
                  <a:lnTo>
                    <a:pt x="337800" y="194920"/>
                  </a:lnTo>
                  <a:lnTo>
                    <a:pt x="337646" y="195011"/>
                  </a:lnTo>
                  <a:lnTo>
                    <a:pt x="337444" y="195111"/>
                  </a:lnTo>
                  <a:lnTo>
                    <a:pt x="337262" y="195225"/>
                  </a:lnTo>
                  <a:lnTo>
                    <a:pt x="337115" y="195478"/>
                  </a:lnTo>
                  <a:lnTo>
                    <a:pt x="337091" y="195630"/>
                  </a:lnTo>
                  <a:lnTo>
                    <a:pt x="337083" y="195778"/>
                  </a:lnTo>
                  <a:lnTo>
                    <a:pt x="337270" y="195992"/>
                  </a:lnTo>
                  <a:lnTo>
                    <a:pt x="337491" y="195973"/>
                  </a:lnTo>
                  <a:lnTo>
                    <a:pt x="338137" y="196126"/>
                  </a:lnTo>
                  <a:lnTo>
                    <a:pt x="338402" y="196431"/>
                  </a:lnTo>
                  <a:lnTo>
                    <a:pt x="338746" y="196788"/>
                  </a:lnTo>
                  <a:lnTo>
                    <a:pt x="338790" y="196926"/>
                  </a:lnTo>
                  <a:lnTo>
                    <a:pt x="338718" y="197174"/>
                  </a:lnTo>
                  <a:lnTo>
                    <a:pt x="338588" y="197174"/>
                  </a:lnTo>
                  <a:lnTo>
                    <a:pt x="338418" y="197165"/>
                  </a:lnTo>
                  <a:lnTo>
                    <a:pt x="338239" y="197160"/>
                  </a:lnTo>
                  <a:lnTo>
                    <a:pt x="338085" y="197174"/>
                  </a:lnTo>
                  <a:lnTo>
                    <a:pt x="337927" y="197217"/>
                  </a:lnTo>
                  <a:lnTo>
                    <a:pt x="337772" y="197274"/>
                  </a:lnTo>
                  <a:lnTo>
                    <a:pt x="337618" y="197346"/>
                  </a:lnTo>
                  <a:lnTo>
                    <a:pt x="337475" y="197427"/>
                  </a:lnTo>
                  <a:lnTo>
                    <a:pt x="336965" y="197779"/>
                  </a:lnTo>
                  <a:lnTo>
                    <a:pt x="336525" y="198146"/>
                  </a:lnTo>
                  <a:lnTo>
                    <a:pt x="336620" y="198518"/>
                  </a:lnTo>
                  <a:lnTo>
                    <a:pt x="336668" y="198675"/>
                  </a:lnTo>
                  <a:lnTo>
                    <a:pt x="336798" y="198995"/>
                  </a:lnTo>
                  <a:lnTo>
                    <a:pt x="336850" y="199152"/>
                  </a:lnTo>
                  <a:lnTo>
                    <a:pt x="336870" y="199314"/>
                  </a:lnTo>
                  <a:lnTo>
                    <a:pt x="336866" y="199443"/>
                  </a:lnTo>
                  <a:lnTo>
                    <a:pt x="336842" y="199576"/>
                  </a:lnTo>
                  <a:lnTo>
                    <a:pt x="336810" y="199709"/>
                  </a:lnTo>
                  <a:lnTo>
                    <a:pt x="336731" y="199971"/>
                  </a:lnTo>
                  <a:lnTo>
                    <a:pt x="336660" y="200229"/>
                  </a:lnTo>
                  <a:lnTo>
                    <a:pt x="336327" y="200739"/>
                  </a:lnTo>
                  <a:lnTo>
                    <a:pt x="336015" y="200929"/>
                  </a:lnTo>
                  <a:lnTo>
                    <a:pt x="335686" y="201158"/>
                  </a:lnTo>
                  <a:lnTo>
                    <a:pt x="335179" y="201492"/>
                  </a:lnTo>
                  <a:lnTo>
                    <a:pt x="335041" y="201563"/>
                  </a:lnTo>
                  <a:lnTo>
                    <a:pt x="334756" y="201701"/>
                  </a:lnTo>
                  <a:lnTo>
                    <a:pt x="334455" y="201968"/>
                  </a:lnTo>
                  <a:lnTo>
                    <a:pt x="334154" y="202402"/>
                  </a:lnTo>
                  <a:lnTo>
                    <a:pt x="333822" y="202473"/>
                  </a:lnTo>
                  <a:lnTo>
                    <a:pt x="333960" y="203112"/>
                  </a:lnTo>
                  <a:lnTo>
                    <a:pt x="334245" y="203374"/>
                  </a:lnTo>
                  <a:lnTo>
                    <a:pt x="334206" y="203598"/>
                  </a:lnTo>
                  <a:lnTo>
                    <a:pt x="334091" y="203736"/>
                  </a:lnTo>
                  <a:lnTo>
                    <a:pt x="334023" y="203874"/>
                  </a:lnTo>
                  <a:lnTo>
                    <a:pt x="333984" y="204022"/>
                  </a:lnTo>
                  <a:lnTo>
                    <a:pt x="333857" y="204170"/>
                  </a:lnTo>
                  <a:lnTo>
                    <a:pt x="333651" y="204179"/>
                  </a:lnTo>
                  <a:lnTo>
                    <a:pt x="332939" y="204379"/>
                  </a:lnTo>
                  <a:lnTo>
                    <a:pt x="332907" y="204537"/>
                  </a:lnTo>
                  <a:lnTo>
                    <a:pt x="332891" y="204722"/>
                  </a:lnTo>
                  <a:lnTo>
                    <a:pt x="332871" y="204908"/>
                  </a:lnTo>
                  <a:lnTo>
                    <a:pt x="332824" y="205070"/>
                  </a:lnTo>
                  <a:lnTo>
                    <a:pt x="332729" y="205228"/>
                  </a:lnTo>
                  <a:lnTo>
                    <a:pt x="332610" y="205371"/>
                  </a:lnTo>
                  <a:lnTo>
                    <a:pt x="332480" y="205509"/>
                  </a:lnTo>
                  <a:lnTo>
                    <a:pt x="332341" y="205642"/>
                  </a:lnTo>
                  <a:lnTo>
                    <a:pt x="332199" y="205766"/>
                  </a:lnTo>
                  <a:lnTo>
                    <a:pt x="332048" y="205871"/>
                  </a:lnTo>
                  <a:lnTo>
                    <a:pt x="331704" y="206057"/>
                  </a:lnTo>
                  <a:lnTo>
                    <a:pt x="331407" y="206400"/>
                  </a:lnTo>
                  <a:lnTo>
                    <a:pt x="331383" y="206529"/>
                  </a:lnTo>
                  <a:lnTo>
                    <a:pt x="331363" y="206805"/>
                  </a:lnTo>
                  <a:lnTo>
                    <a:pt x="331339" y="207067"/>
                  </a:lnTo>
                  <a:lnTo>
                    <a:pt x="331062" y="207720"/>
                  </a:lnTo>
                  <a:lnTo>
                    <a:pt x="330825" y="207858"/>
                  </a:lnTo>
                  <a:lnTo>
                    <a:pt x="330686" y="207996"/>
                  </a:lnTo>
                  <a:lnTo>
                    <a:pt x="330544" y="208206"/>
                  </a:lnTo>
                  <a:lnTo>
                    <a:pt x="330100" y="208816"/>
                  </a:lnTo>
                  <a:lnTo>
                    <a:pt x="329930" y="209049"/>
                  </a:lnTo>
                  <a:lnTo>
                    <a:pt x="329582" y="209445"/>
                  </a:lnTo>
                  <a:lnTo>
                    <a:pt x="329301" y="209907"/>
                  </a:lnTo>
                  <a:lnTo>
                    <a:pt x="329016" y="210746"/>
                  </a:lnTo>
                  <a:lnTo>
                    <a:pt x="329063" y="211046"/>
                  </a:lnTo>
                  <a:lnTo>
                    <a:pt x="329051" y="211413"/>
                  </a:lnTo>
                  <a:lnTo>
                    <a:pt x="329032" y="211594"/>
                  </a:lnTo>
                  <a:lnTo>
                    <a:pt x="328770" y="211890"/>
                  </a:lnTo>
                  <a:lnTo>
                    <a:pt x="328525" y="211918"/>
                  </a:lnTo>
                  <a:lnTo>
                    <a:pt x="327915" y="212204"/>
                  </a:lnTo>
                  <a:lnTo>
                    <a:pt x="327737" y="212480"/>
                  </a:lnTo>
                  <a:lnTo>
                    <a:pt x="327238" y="213048"/>
                  </a:lnTo>
                  <a:lnTo>
                    <a:pt x="327100" y="213062"/>
                  </a:lnTo>
                  <a:lnTo>
                    <a:pt x="326937" y="213019"/>
                  </a:lnTo>
                  <a:lnTo>
                    <a:pt x="326763" y="212952"/>
                  </a:lnTo>
                  <a:lnTo>
                    <a:pt x="326585" y="212871"/>
                  </a:lnTo>
                  <a:lnTo>
                    <a:pt x="326411" y="212814"/>
                  </a:lnTo>
                  <a:lnTo>
                    <a:pt x="326169" y="212757"/>
                  </a:lnTo>
                  <a:lnTo>
                    <a:pt x="325714" y="212638"/>
                  </a:lnTo>
                  <a:lnTo>
                    <a:pt x="325180" y="213033"/>
                  </a:lnTo>
                  <a:lnTo>
                    <a:pt x="325481" y="213176"/>
                  </a:lnTo>
                  <a:lnTo>
                    <a:pt x="325394" y="213677"/>
                  </a:lnTo>
                  <a:lnTo>
                    <a:pt x="325536" y="214053"/>
                  </a:lnTo>
                  <a:lnTo>
                    <a:pt x="325766" y="214401"/>
                  </a:lnTo>
                  <a:lnTo>
                    <a:pt x="325564" y="215306"/>
                  </a:lnTo>
                  <a:lnTo>
                    <a:pt x="325413" y="215363"/>
                  </a:lnTo>
                  <a:lnTo>
                    <a:pt x="325176" y="215597"/>
                  </a:lnTo>
                  <a:lnTo>
                    <a:pt x="325053" y="215873"/>
                  </a:lnTo>
                  <a:lnTo>
                    <a:pt x="324827" y="216116"/>
                  </a:lnTo>
                  <a:lnTo>
                    <a:pt x="324562" y="216326"/>
                  </a:lnTo>
                  <a:lnTo>
                    <a:pt x="324012" y="216812"/>
                  </a:lnTo>
                  <a:lnTo>
                    <a:pt x="323881" y="216946"/>
                  </a:lnTo>
                  <a:lnTo>
                    <a:pt x="323703" y="217179"/>
                  </a:lnTo>
                  <a:lnTo>
                    <a:pt x="323537" y="217470"/>
                  </a:lnTo>
                  <a:lnTo>
                    <a:pt x="323486" y="217646"/>
                  </a:lnTo>
                  <a:lnTo>
                    <a:pt x="323481" y="217813"/>
                  </a:lnTo>
                  <a:lnTo>
                    <a:pt x="323327" y="218099"/>
                  </a:lnTo>
                  <a:lnTo>
                    <a:pt x="323018" y="218342"/>
                  </a:lnTo>
                  <a:lnTo>
                    <a:pt x="322876" y="218499"/>
                  </a:lnTo>
                  <a:lnTo>
                    <a:pt x="322563" y="218861"/>
                  </a:lnTo>
                  <a:lnTo>
                    <a:pt x="322258" y="219371"/>
                  </a:lnTo>
                  <a:lnTo>
                    <a:pt x="322104" y="219767"/>
                  </a:lnTo>
                  <a:lnTo>
                    <a:pt x="321843" y="220143"/>
                  </a:lnTo>
                  <a:lnTo>
                    <a:pt x="321696" y="220267"/>
                  </a:lnTo>
                  <a:lnTo>
                    <a:pt x="321221" y="220410"/>
                  </a:lnTo>
                  <a:lnTo>
                    <a:pt x="320877" y="220391"/>
                  </a:lnTo>
                  <a:lnTo>
                    <a:pt x="320738" y="220443"/>
                  </a:lnTo>
                  <a:lnTo>
                    <a:pt x="320608" y="220520"/>
                  </a:lnTo>
                  <a:lnTo>
                    <a:pt x="320350" y="220701"/>
                  </a:lnTo>
                  <a:lnTo>
                    <a:pt x="320216" y="220777"/>
                  </a:lnTo>
                  <a:lnTo>
                    <a:pt x="320045" y="220848"/>
                  </a:lnTo>
                  <a:lnTo>
                    <a:pt x="319689" y="220958"/>
                  </a:lnTo>
                  <a:lnTo>
                    <a:pt x="319337" y="221072"/>
                  </a:lnTo>
                  <a:lnTo>
                    <a:pt x="319131" y="221144"/>
                  </a:lnTo>
                  <a:lnTo>
                    <a:pt x="318913" y="221211"/>
                  </a:lnTo>
                  <a:lnTo>
                    <a:pt x="318707" y="221282"/>
                  </a:lnTo>
                  <a:lnTo>
                    <a:pt x="318517" y="221377"/>
                  </a:lnTo>
                  <a:lnTo>
                    <a:pt x="318367" y="221501"/>
                  </a:lnTo>
                  <a:lnTo>
                    <a:pt x="318201" y="221701"/>
                  </a:lnTo>
                  <a:lnTo>
                    <a:pt x="318335" y="222926"/>
                  </a:lnTo>
                  <a:lnTo>
                    <a:pt x="318201" y="223012"/>
                  </a:lnTo>
                  <a:lnTo>
                    <a:pt x="318050" y="223083"/>
                  </a:lnTo>
                  <a:lnTo>
                    <a:pt x="317888" y="223131"/>
                  </a:lnTo>
                  <a:lnTo>
                    <a:pt x="317045" y="223059"/>
                  </a:lnTo>
                  <a:lnTo>
                    <a:pt x="316776" y="222797"/>
                  </a:lnTo>
                  <a:lnTo>
                    <a:pt x="316637" y="222764"/>
                  </a:lnTo>
                  <a:lnTo>
                    <a:pt x="316483" y="222764"/>
                  </a:lnTo>
                  <a:lnTo>
                    <a:pt x="316316" y="222793"/>
                  </a:lnTo>
                  <a:lnTo>
                    <a:pt x="315988" y="222874"/>
                  </a:lnTo>
                  <a:lnTo>
                    <a:pt x="315750" y="222921"/>
                  </a:lnTo>
                  <a:lnTo>
                    <a:pt x="314998" y="223317"/>
                  </a:lnTo>
                  <a:lnTo>
                    <a:pt x="314535" y="223512"/>
                  </a:lnTo>
                  <a:lnTo>
                    <a:pt x="314270" y="223579"/>
                  </a:lnTo>
                  <a:lnTo>
                    <a:pt x="314135" y="223603"/>
                  </a:lnTo>
                  <a:lnTo>
                    <a:pt x="313684" y="223474"/>
                  </a:lnTo>
                  <a:lnTo>
                    <a:pt x="313177" y="223241"/>
                  </a:lnTo>
                  <a:lnTo>
                    <a:pt x="312833" y="223221"/>
                  </a:lnTo>
                  <a:lnTo>
                    <a:pt x="312682" y="223179"/>
                  </a:lnTo>
                  <a:lnTo>
                    <a:pt x="312532" y="223126"/>
                  </a:lnTo>
                  <a:lnTo>
                    <a:pt x="312385" y="223069"/>
                  </a:lnTo>
                  <a:lnTo>
                    <a:pt x="312243" y="223002"/>
                  </a:lnTo>
                  <a:lnTo>
                    <a:pt x="312096" y="222945"/>
                  </a:lnTo>
                  <a:lnTo>
                    <a:pt x="311891" y="222869"/>
                  </a:lnTo>
                  <a:lnTo>
                    <a:pt x="311479" y="222726"/>
                  </a:lnTo>
                  <a:lnTo>
                    <a:pt x="311281" y="222640"/>
                  </a:lnTo>
                  <a:lnTo>
                    <a:pt x="310576" y="222083"/>
                  </a:lnTo>
                  <a:lnTo>
                    <a:pt x="310374" y="221973"/>
                  </a:lnTo>
                  <a:lnTo>
                    <a:pt x="310157" y="221887"/>
                  </a:lnTo>
                  <a:lnTo>
                    <a:pt x="309927" y="221811"/>
                  </a:lnTo>
                  <a:lnTo>
                    <a:pt x="309701" y="221730"/>
                  </a:lnTo>
                  <a:lnTo>
                    <a:pt x="309492" y="221625"/>
                  </a:lnTo>
                  <a:lnTo>
                    <a:pt x="309341" y="221530"/>
                  </a:lnTo>
                  <a:lnTo>
                    <a:pt x="309052" y="221301"/>
                  </a:lnTo>
                  <a:lnTo>
                    <a:pt x="308906" y="221191"/>
                  </a:lnTo>
                  <a:lnTo>
                    <a:pt x="308755" y="221087"/>
                  </a:lnTo>
                  <a:lnTo>
                    <a:pt x="308502" y="220934"/>
                  </a:lnTo>
                  <a:lnTo>
                    <a:pt x="308241" y="220791"/>
                  </a:lnTo>
                  <a:lnTo>
                    <a:pt x="308106" y="220724"/>
                  </a:lnTo>
                  <a:lnTo>
                    <a:pt x="307869" y="220624"/>
                  </a:lnTo>
                  <a:lnTo>
                    <a:pt x="307619" y="220539"/>
                  </a:lnTo>
                  <a:lnTo>
                    <a:pt x="307370" y="220462"/>
                  </a:lnTo>
                  <a:lnTo>
                    <a:pt x="307124" y="220372"/>
                  </a:lnTo>
                  <a:lnTo>
                    <a:pt x="306891" y="220267"/>
                  </a:lnTo>
                  <a:lnTo>
                    <a:pt x="306748" y="220181"/>
                  </a:lnTo>
                  <a:lnTo>
                    <a:pt x="306614" y="220081"/>
                  </a:lnTo>
                  <a:lnTo>
                    <a:pt x="306341" y="219891"/>
                  </a:lnTo>
                  <a:lnTo>
                    <a:pt x="306087" y="219767"/>
                  </a:lnTo>
                  <a:lnTo>
                    <a:pt x="305862" y="219690"/>
                  </a:lnTo>
                  <a:lnTo>
                    <a:pt x="304939" y="219476"/>
                  </a:lnTo>
                  <a:lnTo>
                    <a:pt x="304591" y="219285"/>
                  </a:lnTo>
                  <a:lnTo>
                    <a:pt x="304448" y="219223"/>
                  </a:lnTo>
                  <a:lnTo>
                    <a:pt x="304302" y="219166"/>
                  </a:lnTo>
                  <a:lnTo>
                    <a:pt x="304001" y="219066"/>
                  </a:lnTo>
                  <a:lnTo>
                    <a:pt x="303855" y="219009"/>
                  </a:lnTo>
                  <a:lnTo>
                    <a:pt x="303712" y="218947"/>
                  </a:lnTo>
                  <a:lnTo>
                    <a:pt x="303439" y="218814"/>
                  </a:lnTo>
                  <a:lnTo>
                    <a:pt x="303300" y="218752"/>
                  </a:lnTo>
                  <a:lnTo>
                    <a:pt x="303158" y="218690"/>
                  </a:lnTo>
                  <a:lnTo>
                    <a:pt x="302881" y="218585"/>
                  </a:lnTo>
                  <a:lnTo>
                    <a:pt x="302746" y="218537"/>
                  </a:lnTo>
                  <a:lnTo>
                    <a:pt x="302604" y="218494"/>
                  </a:lnTo>
                  <a:lnTo>
                    <a:pt x="302315" y="218428"/>
                  </a:lnTo>
                  <a:lnTo>
                    <a:pt x="302168" y="218404"/>
                  </a:lnTo>
                  <a:lnTo>
                    <a:pt x="301871" y="218366"/>
                  </a:lnTo>
                  <a:lnTo>
                    <a:pt x="301578" y="218356"/>
                  </a:lnTo>
                  <a:lnTo>
                    <a:pt x="301440" y="218356"/>
                  </a:lnTo>
                  <a:lnTo>
                    <a:pt x="301159" y="218375"/>
                  </a:lnTo>
                  <a:lnTo>
                    <a:pt x="300699" y="218447"/>
                  </a:lnTo>
                  <a:lnTo>
                    <a:pt x="300569" y="218523"/>
                  </a:lnTo>
                  <a:lnTo>
                    <a:pt x="299971" y="218509"/>
                  </a:lnTo>
                  <a:lnTo>
                    <a:pt x="299943" y="218375"/>
                  </a:lnTo>
                  <a:lnTo>
                    <a:pt x="299947" y="218223"/>
                  </a:lnTo>
                  <a:lnTo>
                    <a:pt x="299900" y="218089"/>
                  </a:lnTo>
                  <a:lnTo>
                    <a:pt x="299595" y="217741"/>
                  </a:lnTo>
                  <a:lnTo>
                    <a:pt x="299444" y="217660"/>
                  </a:lnTo>
                  <a:lnTo>
                    <a:pt x="299128" y="217522"/>
                  </a:lnTo>
                  <a:lnTo>
                    <a:pt x="298863" y="217341"/>
                  </a:lnTo>
                  <a:lnTo>
                    <a:pt x="298419" y="216941"/>
                  </a:lnTo>
                  <a:lnTo>
                    <a:pt x="298233" y="216826"/>
                  </a:lnTo>
                  <a:lnTo>
                    <a:pt x="297944" y="216669"/>
                  </a:lnTo>
                  <a:lnTo>
                    <a:pt x="297584" y="216498"/>
                  </a:lnTo>
                  <a:lnTo>
                    <a:pt x="296927" y="216217"/>
                  </a:lnTo>
                  <a:lnTo>
                    <a:pt x="296614" y="216078"/>
                  </a:lnTo>
                  <a:lnTo>
                    <a:pt x="296381" y="215973"/>
                  </a:lnTo>
                  <a:lnTo>
                    <a:pt x="296123" y="215850"/>
                  </a:lnTo>
                  <a:lnTo>
                    <a:pt x="295993" y="215797"/>
                  </a:lnTo>
                  <a:lnTo>
                    <a:pt x="295858" y="215759"/>
                  </a:lnTo>
                  <a:lnTo>
                    <a:pt x="295700" y="215721"/>
                  </a:lnTo>
                  <a:lnTo>
                    <a:pt x="294963" y="216007"/>
                  </a:lnTo>
                  <a:lnTo>
                    <a:pt x="294841" y="216445"/>
                  </a:lnTo>
                  <a:lnTo>
                    <a:pt x="294785" y="216726"/>
                  </a:lnTo>
                  <a:lnTo>
                    <a:pt x="294750" y="217008"/>
                  </a:lnTo>
                  <a:lnTo>
                    <a:pt x="294746" y="217150"/>
                  </a:lnTo>
                  <a:lnTo>
                    <a:pt x="294750" y="217317"/>
                  </a:lnTo>
                  <a:lnTo>
                    <a:pt x="294769" y="217484"/>
                  </a:lnTo>
                  <a:lnTo>
                    <a:pt x="294884" y="218113"/>
                  </a:lnTo>
                  <a:lnTo>
                    <a:pt x="294955" y="218485"/>
                  </a:lnTo>
                  <a:lnTo>
                    <a:pt x="295023" y="218771"/>
                  </a:lnTo>
                  <a:lnTo>
                    <a:pt x="295114" y="219095"/>
                  </a:lnTo>
                  <a:lnTo>
                    <a:pt x="295169" y="219252"/>
                  </a:lnTo>
                  <a:lnTo>
                    <a:pt x="295280" y="219495"/>
                  </a:lnTo>
                  <a:lnTo>
                    <a:pt x="295434" y="219762"/>
                  </a:lnTo>
                  <a:lnTo>
                    <a:pt x="295636" y="220086"/>
                  </a:lnTo>
                  <a:lnTo>
                    <a:pt x="296060" y="221106"/>
                  </a:lnTo>
                  <a:lnTo>
                    <a:pt x="295818" y="221401"/>
                  </a:lnTo>
                  <a:lnTo>
                    <a:pt x="295035" y="222445"/>
                  </a:lnTo>
                  <a:lnTo>
                    <a:pt x="295316" y="222712"/>
                  </a:lnTo>
                  <a:lnTo>
                    <a:pt x="295316" y="222859"/>
                  </a:lnTo>
                  <a:lnTo>
                    <a:pt x="295276" y="223026"/>
                  </a:lnTo>
                  <a:lnTo>
                    <a:pt x="295268" y="223183"/>
                  </a:lnTo>
                  <a:lnTo>
                    <a:pt x="295292" y="223345"/>
                  </a:lnTo>
                  <a:lnTo>
                    <a:pt x="295244" y="223712"/>
                  </a:lnTo>
                  <a:lnTo>
                    <a:pt x="295110" y="224127"/>
                  </a:lnTo>
                  <a:lnTo>
                    <a:pt x="294924" y="224727"/>
                  </a:lnTo>
                  <a:lnTo>
                    <a:pt x="294579" y="225042"/>
                  </a:lnTo>
                  <a:lnTo>
                    <a:pt x="294124" y="225380"/>
                  </a:lnTo>
                  <a:lnTo>
                    <a:pt x="293831" y="225666"/>
                  </a:lnTo>
                  <a:lnTo>
                    <a:pt x="293309" y="226467"/>
                  </a:lnTo>
                  <a:lnTo>
                    <a:pt x="293241" y="226819"/>
                  </a:lnTo>
                  <a:lnTo>
                    <a:pt x="293146" y="227344"/>
                  </a:lnTo>
                  <a:lnTo>
                    <a:pt x="293020" y="227548"/>
                  </a:lnTo>
                  <a:lnTo>
                    <a:pt x="292826" y="227739"/>
                  </a:lnTo>
                  <a:lnTo>
                    <a:pt x="292588" y="227901"/>
                  </a:lnTo>
                  <a:lnTo>
                    <a:pt x="292335" y="228035"/>
                  </a:lnTo>
                  <a:lnTo>
                    <a:pt x="292085" y="228120"/>
                  </a:lnTo>
                  <a:lnTo>
                    <a:pt x="291935" y="228149"/>
                  </a:lnTo>
                  <a:lnTo>
                    <a:pt x="291777" y="228163"/>
                  </a:lnTo>
                  <a:lnTo>
                    <a:pt x="291456" y="228154"/>
                  </a:lnTo>
                  <a:lnTo>
                    <a:pt x="290933" y="228154"/>
                  </a:lnTo>
                  <a:lnTo>
                    <a:pt x="290688" y="228144"/>
                  </a:lnTo>
                  <a:lnTo>
                    <a:pt x="290284" y="228111"/>
                  </a:lnTo>
                  <a:lnTo>
                    <a:pt x="289401" y="228006"/>
                  </a:lnTo>
                  <a:lnTo>
                    <a:pt x="289124" y="227982"/>
                  </a:lnTo>
                  <a:lnTo>
                    <a:pt x="288590" y="228030"/>
                  </a:lnTo>
                  <a:lnTo>
                    <a:pt x="288281" y="228239"/>
                  </a:lnTo>
                  <a:lnTo>
                    <a:pt x="288329" y="228468"/>
                  </a:lnTo>
                  <a:lnTo>
                    <a:pt x="287901" y="229173"/>
                  </a:lnTo>
                  <a:lnTo>
                    <a:pt x="287735" y="229254"/>
                  </a:lnTo>
                  <a:lnTo>
                    <a:pt x="287561" y="229321"/>
                  </a:lnTo>
                  <a:lnTo>
                    <a:pt x="287090" y="229407"/>
                  </a:lnTo>
                  <a:lnTo>
                    <a:pt x="286543" y="229478"/>
                  </a:lnTo>
                  <a:lnTo>
                    <a:pt x="286203" y="229750"/>
                  </a:lnTo>
                  <a:lnTo>
                    <a:pt x="285585" y="229936"/>
                  </a:lnTo>
                  <a:lnTo>
                    <a:pt x="285237" y="229912"/>
                  </a:lnTo>
                  <a:lnTo>
                    <a:pt x="284255" y="229769"/>
                  </a:lnTo>
                  <a:lnTo>
                    <a:pt x="284014" y="229712"/>
                  </a:lnTo>
                  <a:lnTo>
                    <a:pt x="283879" y="229664"/>
                  </a:lnTo>
                  <a:lnTo>
                    <a:pt x="283095" y="229054"/>
                  </a:lnTo>
                  <a:lnTo>
                    <a:pt x="282941" y="228973"/>
                  </a:lnTo>
                  <a:lnTo>
                    <a:pt x="282691" y="228911"/>
                  </a:lnTo>
                  <a:lnTo>
                    <a:pt x="282426" y="228940"/>
                  </a:lnTo>
                  <a:lnTo>
                    <a:pt x="282121" y="229026"/>
                  </a:lnTo>
                  <a:lnTo>
                    <a:pt x="281813" y="229173"/>
                  </a:lnTo>
                  <a:lnTo>
                    <a:pt x="281591" y="229278"/>
                  </a:lnTo>
                  <a:lnTo>
                    <a:pt x="280827" y="229926"/>
                  </a:lnTo>
                  <a:lnTo>
                    <a:pt x="280803" y="230098"/>
                  </a:lnTo>
                  <a:lnTo>
                    <a:pt x="280791" y="230269"/>
                  </a:lnTo>
                  <a:lnTo>
                    <a:pt x="280791" y="230446"/>
                  </a:lnTo>
                  <a:lnTo>
                    <a:pt x="280803" y="230617"/>
                  </a:lnTo>
                  <a:lnTo>
                    <a:pt x="280823" y="230784"/>
                  </a:lnTo>
                  <a:lnTo>
                    <a:pt x="280859" y="230922"/>
                  </a:lnTo>
                  <a:lnTo>
                    <a:pt x="280958" y="231184"/>
                  </a:lnTo>
                  <a:lnTo>
                    <a:pt x="281001" y="231318"/>
                  </a:lnTo>
                  <a:lnTo>
                    <a:pt x="281033" y="231451"/>
                  </a:lnTo>
                  <a:lnTo>
                    <a:pt x="281049" y="231618"/>
                  </a:lnTo>
                  <a:lnTo>
                    <a:pt x="281049" y="231785"/>
                  </a:lnTo>
                  <a:lnTo>
                    <a:pt x="281037" y="231956"/>
                  </a:lnTo>
                  <a:lnTo>
                    <a:pt x="281013" y="232123"/>
                  </a:lnTo>
                  <a:lnTo>
                    <a:pt x="280934" y="232399"/>
                  </a:lnTo>
                  <a:lnTo>
                    <a:pt x="280748" y="232857"/>
                  </a:lnTo>
                  <a:lnTo>
                    <a:pt x="280744" y="232995"/>
                  </a:lnTo>
                  <a:lnTo>
                    <a:pt x="280756" y="233133"/>
                  </a:lnTo>
                  <a:lnTo>
                    <a:pt x="280807" y="233419"/>
                  </a:lnTo>
                  <a:lnTo>
                    <a:pt x="280827" y="233562"/>
                  </a:lnTo>
                  <a:lnTo>
                    <a:pt x="280827" y="234287"/>
                  </a:lnTo>
                  <a:lnTo>
                    <a:pt x="281084" y="235526"/>
                  </a:lnTo>
                  <a:lnTo>
                    <a:pt x="280898" y="236336"/>
                  </a:lnTo>
                  <a:lnTo>
                    <a:pt x="280772" y="236469"/>
                  </a:lnTo>
                  <a:lnTo>
                    <a:pt x="280835" y="237112"/>
                  </a:lnTo>
                  <a:lnTo>
                    <a:pt x="280835" y="237251"/>
                  </a:lnTo>
                  <a:lnTo>
                    <a:pt x="280514" y="237589"/>
                  </a:lnTo>
                  <a:lnTo>
                    <a:pt x="280130" y="237803"/>
                  </a:lnTo>
                  <a:lnTo>
                    <a:pt x="280205" y="238099"/>
                  </a:lnTo>
                  <a:lnTo>
                    <a:pt x="279976" y="238747"/>
                  </a:lnTo>
                  <a:lnTo>
                    <a:pt x="279469" y="239500"/>
                  </a:lnTo>
                  <a:lnTo>
                    <a:pt x="279627" y="240138"/>
                  </a:lnTo>
                  <a:lnTo>
                    <a:pt x="279627" y="240372"/>
                  </a:lnTo>
                  <a:lnTo>
                    <a:pt x="279624" y="240539"/>
                  </a:lnTo>
                  <a:lnTo>
                    <a:pt x="279608" y="240706"/>
                  </a:lnTo>
                  <a:lnTo>
                    <a:pt x="279588" y="240872"/>
                  </a:lnTo>
                  <a:lnTo>
                    <a:pt x="279560" y="241039"/>
                  </a:lnTo>
                  <a:lnTo>
                    <a:pt x="279529" y="241206"/>
                  </a:lnTo>
                  <a:lnTo>
                    <a:pt x="279497" y="241339"/>
                  </a:lnTo>
                  <a:lnTo>
                    <a:pt x="279378" y="241730"/>
                  </a:lnTo>
                  <a:lnTo>
                    <a:pt x="279342" y="241863"/>
                  </a:lnTo>
                  <a:lnTo>
                    <a:pt x="279311" y="242111"/>
                  </a:lnTo>
                  <a:lnTo>
                    <a:pt x="279291" y="242621"/>
                  </a:lnTo>
                  <a:lnTo>
                    <a:pt x="279263" y="242869"/>
                  </a:lnTo>
                  <a:lnTo>
                    <a:pt x="279196" y="243093"/>
                  </a:lnTo>
                  <a:lnTo>
                    <a:pt x="279109" y="243245"/>
                  </a:lnTo>
                  <a:lnTo>
                    <a:pt x="279006" y="243388"/>
                  </a:lnTo>
                  <a:lnTo>
                    <a:pt x="278895" y="243527"/>
                  </a:lnTo>
                  <a:lnTo>
                    <a:pt x="278658" y="243793"/>
                  </a:lnTo>
                  <a:lnTo>
                    <a:pt x="278171" y="244313"/>
                  </a:lnTo>
                  <a:lnTo>
                    <a:pt x="278040" y="244399"/>
                  </a:lnTo>
                  <a:lnTo>
                    <a:pt x="277902" y="244465"/>
                  </a:lnTo>
                  <a:lnTo>
                    <a:pt x="277609" y="244589"/>
                  </a:lnTo>
                  <a:lnTo>
                    <a:pt x="277359" y="244704"/>
                  </a:lnTo>
                  <a:lnTo>
                    <a:pt x="277145" y="244804"/>
                  </a:lnTo>
                  <a:lnTo>
                    <a:pt x="276829" y="244975"/>
                  </a:lnTo>
                  <a:lnTo>
                    <a:pt x="275178" y="245261"/>
                  </a:lnTo>
                  <a:lnTo>
                    <a:pt x="274830" y="245537"/>
                  </a:lnTo>
                  <a:lnTo>
                    <a:pt x="274620" y="245499"/>
                  </a:lnTo>
                  <a:lnTo>
                    <a:pt x="273650" y="245761"/>
                  </a:lnTo>
                  <a:lnTo>
                    <a:pt x="272731" y="245800"/>
                  </a:lnTo>
                  <a:lnTo>
                    <a:pt x="272771" y="245542"/>
                  </a:lnTo>
                  <a:lnTo>
                    <a:pt x="272553" y="245047"/>
                  </a:lnTo>
                  <a:lnTo>
                    <a:pt x="272260" y="245094"/>
                  </a:lnTo>
                  <a:lnTo>
                    <a:pt x="272019" y="245080"/>
                  </a:lnTo>
                  <a:lnTo>
                    <a:pt x="271809" y="245023"/>
                  </a:lnTo>
                  <a:lnTo>
                    <a:pt x="271603" y="244961"/>
                  </a:lnTo>
                  <a:lnTo>
                    <a:pt x="271429" y="244928"/>
                  </a:lnTo>
                  <a:lnTo>
                    <a:pt x="271077" y="244880"/>
                  </a:lnTo>
                  <a:lnTo>
                    <a:pt x="270903" y="244851"/>
                  </a:lnTo>
                  <a:lnTo>
                    <a:pt x="270625" y="244775"/>
                  </a:lnTo>
                  <a:lnTo>
                    <a:pt x="270000" y="244675"/>
                  </a:lnTo>
                  <a:lnTo>
                    <a:pt x="269679" y="244799"/>
                  </a:lnTo>
                  <a:lnTo>
                    <a:pt x="269509" y="244823"/>
                  </a:lnTo>
                  <a:lnTo>
                    <a:pt x="269335" y="244837"/>
                  </a:lnTo>
                  <a:lnTo>
                    <a:pt x="268983" y="244837"/>
                  </a:lnTo>
                  <a:lnTo>
                    <a:pt x="268325" y="244818"/>
                  </a:lnTo>
                  <a:lnTo>
                    <a:pt x="267957" y="244327"/>
                  </a:lnTo>
                  <a:lnTo>
                    <a:pt x="267799" y="244322"/>
                  </a:lnTo>
                  <a:lnTo>
                    <a:pt x="267419" y="244384"/>
                  </a:lnTo>
                  <a:lnTo>
                    <a:pt x="267241" y="244408"/>
                  </a:lnTo>
                  <a:lnTo>
                    <a:pt x="266742" y="244451"/>
                  </a:lnTo>
                  <a:lnTo>
                    <a:pt x="266572" y="244470"/>
                  </a:lnTo>
                  <a:lnTo>
                    <a:pt x="266109" y="244508"/>
                  </a:lnTo>
                  <a:lnTo>
                    <a:pt x="265812" y="244523"/>
                  </a:lnTo>
                  <a:lnTo>
                    <a:pt x="265661" y="244513"/>
                  </a:lnTo>
                  <a:lnTo>
                    <a:pt x="265515" y="244499"/>
                  </a:lnTo>
                  <a:lnTo>
                    <a:pt x="265364" y="244475"/>
                  </a:lnTo>
                  <a:lnTo>
                    <a:pt x="265067" y="244408"/>
                  </a:lnTo>
                  <a:lnTo>
                    <a:pt x="264755" y="244327"/>
                  </a:lnTo>
                  <a:lnTo>
                    <a:pt x="264589" y="244275"/>
                  </a:lnTo>
                  <a:lnTo>
                    <a:pt x="264422" y="244217"/>
                  </a:lnTo>
                  <a:lnTo>
                    <a:pt x="264094" y="244094"/>
                  </a:lnTo>
                  <a:lnTo>
                    <a:pt x="263884" y="244008"/>
                  </a:lnTo>
                  <a:lnTo>
                    <a:pt x="263575" y="243865"/>
                  </a:lnTo>
                  <a:lnTo>
                    <a:pt x="263417" y="243789"/>
                  </a:lnTo>
                  <a:lnTo>
                    <a:pt x="263262" y="243703"/>
                  </a:lnTo>
                  <a:lnTo>
                    <a:pt x="262795" y="243455"/>
                  </a:lnTo>
                  <a:lnTo>
                    <a:pt x="262308" y="243241"/>
                  </a:lnTo>
                  <a:lnTo>
                    <a:pt x="261904" y="243045"/>
                  </a:lnTo>
                  <a:lnTo>
                    <a:pt x="261493" y="242821"/>
                  </a:lnTo>
                  <a:lnTo>
                    <a:pt x="261259" y="242678"/>
                  </a:lnTo>
                  <a:lnTo>
                    <a:pt x="260863" y="242507"/>
                  </a:lnTo>
                  <a:lnTo>
                    <a:pt x="260618" y="242445"/>
                  </a:lnTo>
                  <a:lnTo>
                    <a:pt x="260345" y="242364"/>
                  </a:lnTo>
                  <a:lnTo>
                    <a:pt x="259632" y="242145"/>
                  </a:lnTo>
                  <a:lnTo>
                    <a:pt x="259011" y="241120"/>
                  </a:lnTo>
                  <a:lnTo>
                    <a:pt x="258959" y="240953"/>
                  </a:lnTo>
                  <a:lnTo>
                    <a:pt x="258587" y="240543"/>
                  </a:lnTo>
                  <a:lnTo>
                    <a:pt x="258449" y="240486"/>
                  </a:lnTo>
                  <a:lnTo>
                    <a:pt x="258306" y="240434"/>
                  </a:lnTo>
                  <a:lnTo>
                    <a:pt x="258077" y="240367"/>
                  </a:lnTo>
                  <a:lnTo>
                    <a:pt x="257621" y="240267"/>
                  </a:lnTo>
                  <a:lnTo>
                    <a:pt x="257408" y="240200"/>
                  </a:lnTo>
                  <a:lnTo>
                    <a:pt x="257202" y="240124"/>
                  </a:lnTo>
                  <a:lnTo>
                    <a:pt x="256632" y="239824"/>
                  </a:lnTo>
                  <a:lnTo>
                    <a:pt x="256351" y="239667"/>
                  </a:lnTo>
                  <a:lnTo>
                    <a:pt x="255602" y="239228"/>
                  </a:lnTo>
                  <a:lnTo>
                    <a:pt x="255416" y="239104"/>
                  </a:lnTo>
                  <a:lnTo>
                    <a:pt x="255036" y="238866"/>
                  </a:lnTo>
                  <a:lnTo>
                    <a:pt x="254589" y="238614"/>
                  </a:lnTo>
                  <a:lnTo>
                    <a:pt x="254070" y="238347"/>
                  </a:lnTo>
                  <a:lnTo>
                    <a:pt x="253809" y="238227"/>
                  </a:lnTo>
                  <a:lnTo>
                    <a:pt x="253544" y="238118"/>
                  </a:lnTo>
                  <a:lnTo>
                    <a:pt x="253286" y="238032"/>
                  </a:lnTo>
                  <a:lnTo>
                    <a:pt x="253021" y="237961"/>
                  </a:lnTo>
                  <a:lnTo>
                    <a:pt x="252760" y="237899"/>
                  </a:lnTo>
                  <a:lnTo>
                    <a:pt x="252495" y="237827"/>
                  </a:lnTo>
                  <a:lnTo>
                    <a:pt x="252237" y="237746"/>
                  </a:lnTo>
                  <a:lnTo>
                    <a:pt x="251972" y="237641"/>
                  </a:lnTo>
                  <a:lnTo>
                    <a:pt x="251711" y="237522"/>
                  </a:lnTo>
                  <a:lnTo>
                    <a:pt x="251196" y="237270"/>
                  </a:lnTo>
                  <a:lnTo>
                    <a:pt x="250709" y="237055"/>
                  </a:lnTo>
                  <a:lnTo>
                    <a:pt x="250258" y="236869"/>
                  </a:lnTo>
                  <a:lnTo>
                    <a:pt x="249803" y="236693"/>
                  </a:lnTo>
                  <a:lnTo>
                    <a:pt x="249415" y="236536"/>
                  </a:lnTo>
                  <a:lnTo>
                    <a:pt x="249284" y="236493"/>
                  </a:lnTo>
                  <a:lnTo>
                    <a:pt x="249023" y="236460"/>
                  </a:lnTo>
                  <a:lnTo>
                    <a:pt x="248892" y="236469"/>
                  </a:lnTo>
                  <a:lnTo>
                    <a:pt x="248627" y="236502"/>
                  </a:lnTo>
                  <a:lnTo>
                    <a:pt x="248497" y="236498"/>
                  </a:lnTo>
                  <a:lnTo>
                    <a:pt x="248362" y="236474"/>
                  </a:lnTo>
                  <a:lnTo>
                    <a:pt x="247974" y="236340"/>
                  </a:lnTo>
                  <a:lnTo>
                    <a:pt x="247843" y="236312"/>
                  </a:lnTo>
                  <a:lnTo>
                    <a:pt x="247705" y="236293"/>
                  </a:lnTo>
                  <a:lnTo>
                    <a:pt x="247562" y="236283"/>
                  </a:lnTo>
                  <a:lnTo>
                    <a:pt x="247420" y="236278"/>
                  </a:lnTo>
                  <a:lnTo>
                    <a:pt x="247281" y="236283"/>
                  </a:lnTo>
                  <a:lnTo>
                    <a:pt x="245923" y="236841"/>
                  </a:lnTo>
                  <a:lnTo>
                    <a:pt x="245179" y="236183"/>
                  </a:lnTo>
                  <a:lnTo>
                    <a:pt x="245033" y="236088"/>
                  </a:lnTo>
                  <a:lnTo>
                    <a:pt x="244882" y="236007"/>
                  </a:lnTo>
                  <a:lnTo>
                    <a:pt x="244724" y="235935"/>
                  </a:lnTo>
                  <a:lnTo>
                    <a:pt x="244562" y="235869"/>
                  </a:lnTo>
                  <a:lnTo>
                    <a:pt x="244395" y="235816"/>
                  </a:lnTo>
                  <a:lnTo>
                    <a:pt x="244138" y="235750"/>
                  </a:lnTo>
                  <a:lnTo>
                    <a:pt x="243960" y="235721"/>
                  </a:lnTo>
                  <a:lnTo>
                    <a:pt x="243647" y="235740"/>
                  </a:lnTo>
                  <a:lnTo>
                    <a:pt x="243433" y="235759"/>
                  </a:lnTo>
                  <a:lnTo>
                    <a:pt x="243303" y="235764"/>
                  </a:lnTo>
                  <a:lnTo>
                    <a:pt x="243172" y="235773"/>
                  </a:lnTo>
                  <a:lnTo>
                    <a:pt x="243038" y="235773"/>
                  </a:lnTo>
                  <a:lnTo>
                    <a:pt x="242681" y="235721"/>
                  </a:lnTo>
                  <a:lnTo>
                    <a:pt x="242301" y="235564"/>
                  </a:lnTo>
                  <a:lnTo>
                    <a:pt x="242167" y="235549"/>
                  </a:lnTo>
                  <a:lnTo>
                    <a:pt x="242024" y="235545"/>
                  </a:lnTo>
                  <a:lnTo>
                    <a:pt x="241882" y="235554"/>
                  </a:lnTo>
                  <a:lnTo>
                    <a:pt x="241739" y="235573"/>
                  </a:lnTo>
                  <a:lnTo>
                    <a:pt x="241601" y="235597"/>
                  </a:lnTo>
                  <a:lnTo>
                    <a:pt x="241292" y="235668"/>
                  </a:lnTo>
                  <a:lnTo>
                    <a:pt x="241137" y="235716"/>
                  </a:lnTo>
                  <a:lnTo>
                    <a:pt x="240991" y="235773"/>
                  </a:lnTo>
                  <a:lnTo>
                    <a:pt x="240718" y="236450"/>
                  </a:lnTo>
                  <a:lnTo>
                    <a:pt x="240488" y="236860"/>
                  </a:lnTo>
                  <a:lnTo>
                    <a:pt x="240136" y="237274"/>
                  </a:lnTo>
                  <a:lnTo>
                    <a:pt x="240057" y="237565"/>
                  </a:lnTo>
                  <a:lnTo>
                    <a:pt x="240171" y="237708"/>
                  </a:lnTo>
                  <a:lnTo>
                    <a:pt x="240278" y="237856"/>
                  </a:lnTo>
                  <a:lnTo>
                    <a:pt x="240342" y="237999"/>
                  </a:lnTo>
                  <a:lnTo>
                    <a:pt x="240354" y="238127"/>
                  </a:lnTo>
                  <a:lnTo>
                    <a:pt x="240346" y="238266"/>
                  </a:lnTo>
                  <a:lnTo>
                    <a:pt x="240326" y="238399"/>
                  </a:lnTo>
                  <a:lnTo>
                    <a:pt x="240290" y="238533"/>
                  </a:lnTo>
                  <a:lnTo>
                    <a:pt x="239641" y="239295"/>
                  </a:lnTo>
                  <a:lnTo>
                    <a:pt x="239225" y="239576"/>
                  </a:lnTo>
                  <a:lnTo>
                    <a:pt x="238822" y="239943"/>
                  </a:lnTo>
                  <a:lnTo>
                    <a:pt x="238544" y="240138"/>
                  </a:lnTo>
                  <a:lnTo>
                    <a:pt x="238426" y="240281"/>
                  </a:lnTo>
                  <a:lnTo>
                    <a:pt x="238343" y="240420"/>
                  </a:lnTo>
                  <a:lnTo>
                    <a:pt x="238295" y="241177"/>
                  </a:lnTo>
                  <a:lnTo>
                    <a:pt x="238160" y="241225"/>
                  </a:lnTo>
                  <a:lnTo>
                    <a:pt x="237820" y="241301"/>
                  </a:lnTo>
                  <a:lnTo>
                    <a:pt x="237559" y="241396"/>
                  </a:lnTo>
                  <a:lnTo>
                    <a:pt x="237139" y="241606"/>
                  </a:lnTo>
                  <a:lnTo>
                    <a:pt x="237001" y="241692"/>
                  </a:lnTo>
                  <a:lnTo>
                    <a:pt x="236858" y="241792"/>
                  </a:lnTo>
                  <a:lnTo>
                    <a:pt x="235821" y="241587"/>
                  </a:lnTo>
                  <a:lnTo>
                    <a:pt x="235607" y="241673"/>
                  </a:lnTo>
                  <a:lnTo>
                    <a:pt x="235445" y="241768"/>
                  </a:lnTo>
                  <a:lnTo>
                    <a:pt x="235282" y="241911"/>
                  </a:lnTo>
                  <a:lnTo>
                    <a:pt x="235128" y="242054"/>
                  </a:lnTo>
                  <a:lnTo>
                    <a:pt x="234986" y="242164"/>
                  </a:lnTo>
                  <a:lnTo>
                    <a:pt x="234380" y="241740"/>
                  </a:lnTo>
                  <a:lnTo>
                    <a:pt x="234218" y="241740"/>
                  </a:lnTo>
                  <a:lnTo>
                    <a:pt x="234028" y="241821"/>
                  </a:lnTo>
                  <a:lnTo>
                    <a:pt x="233414" y="242211"/>
                  </a:lnTo>
                  <a:lnTo>
                    <a:pt x="233271" y="242288"/>
                  </a:lnTo>
                  <a:lnTo>
                    <a:pt x="232994" y="242450"/>
                  </a:lnTo>
                  <a:lnTo>
                    <a:pt x="232852" y="242526"/>
                  </a:lnTo>
                  <a:lnTo>
                    <a:pt x="232709" y="242597"/>
                  </a:lnTo>
                  <a:lnTo>
                    <a:pt x="232432" y="242693"/>
                  </a:lnTo>
                  <a:lnTo>
                    <a:pt x="232147" y="242769"/>
                  </a:lnTo>
                  <a:lnTo>
                    <a:pt x="231744" y="242859"/>
                  </a:lnTo>
                  <a:lnTo>
                    <a:pt x="231348" y="242926"/>
                  </a:lnTo>
                  <a:lnTo>
                    <a:pt x="231205" y="242955"/>
                  </a:lnTo>
                  <a:lnTo>
                    <a:pt x="231067" y="242993"/>
                  </a:lnTo>
                  <a:lnTo>
                    <a:pt x="230785" y="243045"/>
                  </a:lnTo>
                  <a:lnTo>
                    <a:pt x="230647" y="243045"/>
                  </a:lnTo>
                  <a:lnTo>
                    <a:pt x="230243" y="242168"/>
                  </a:lnTo>
                  <a:lnTo>
                    <a:pt x="230473" y="241902"/>
                  </a:lnTo>
                  <a:lnTo>
                    <a:pt x="230801" y="241597"/>
                  </a:lnTo>
                  <a:lnTo>
                    <a:pt x="231296" y="241158"/>
                  </a:lnTo>
                  <a:lnTo>
                    <a:pt x="231747" y="240887"/>
                  </a:lnTo>
                  <a:lnTo>
                    <a:pt x="231787" y="240748"/>
                  </a:lnTo>
                  <a:lnTo>
                    <a:pt x="231803" y="240596"/>
                  </a:lnTo>
                  <a:lnTo>
                    <a:pt x="231831" y="240167"/>
                  </a:lnTo>
                  <a:lnTo>
                    <a:pt x="231835" y="239676"/>
                  </a:lnTo>
                  <a:lnTo>
                    <a:pt x="231854" y="239538"/>
                  </a:lnTo>
                  <a:lnTo>
                    <a:pt x="231882" y="239400"/>
                  </a:lnTo>
                  <a:lnTo>
                    <a:pt x="231918" y="239266"/>
                  </a:lnTo>
                  <a:lnTo>
                    <a:pt x="232021" y="239019"/>
                  </a:lnTo>
                  <a:lnTo>
                    <a:pt x="232211" y="238780"/>
                  </a:lnTo>
                  <a:lnTo>
                    <a:pt x="232551" y="238451"/>
                  </a:lnTo>
                  <a:lnTo>
                    <a:pt x="232939" y="237994"/>
                  </a:lnTo>
                  <a:lnTo>
                    <a:pt x="233636" y="237641"/>
                  </a:lnTo>
                  <a:lnTo>
                    <a:pt x="234210" y="237274"/>
                  </a:lnTo>
                  <a:lnTo>
                    <a:pt x="234059" y="237151"/>
                  </a:lnTo>
                  <a:lnTo>
                    <a:pt x="233921" y="237022"/>
                  </a:lnTo>
                  <a:lnTo>
                    <a:pt x="233830" y="236807"/>
                  </a:lnTo>
                  <a:lnTo>
                    <a:pt x="233822" y="236645"/>
                  </a:lnTo>
                  <a:lnTo>
                    <a:pt x="233988" y="236345"/>
                  </a:lnTo>
                  <a:lnTo>
                    <a:pt x="234404" y="235811"/>
                  </a:lnTo>
                  <a:lnTo>
                    <a:pt x="234617" y="235006"/>
                  </a:lnTo>
                  <a:lnTo>
                    <a:pt x="234661" y="234868"/>
                  </a:lnTo>
                  <a:lnTo>
                    <a:pt x="234709" y="234735"/>
                  </a:lnTo>
                  <a:lnTo>
                    <a:pt x="234764" y="234601"/>
                  </a:lnTo>
                  <a:lnTo>
                    <a:pt x="234974" y="234229"/>
                  </a:lnTo>
                  <a:lnTo>
                    <a:pt x="235366" y="233591"/>
                  </a:lnTo>
                  <a:lnTo>
                    <a:pt x="235385" y="233300"/>
                  </a:lnTo>
                  <a:lnTo>
                    <a:pt x="235413" y="233133"/>
                  </a:lnTo>
                  <a:lnTo>
                    <a:pt x="235449" y="232971"/>
                  </a:lnTo>
                  <a:lnTo>
                    <a:pt x="235488" y="232809"/>
                  </a:lnTo>
                  <a:lnTo>
                    <a:pt x="235544" y="232652"/>
                  </a:lnTo>
                  <a:lnTo>
                    <a:pt x="235963" y="232118"/>
                  </a:lnTo>
                  <a:lnTo>
                    <a:pt x="236858" y="231594"/>
                  </a:lnTo>
                  <a:lnTo>
                    <a:pt x="237072" y="231561"/>
                  </a:lnTo>
                  <a:lnTo>
                    <a:pt x="237293" y="231547"/>
                  </a:lnTo>
                  <a:lnTo>
                    <a:pt x="237622" y="231561"/>
                  </a:lnTo>
                  <a:lnTo>
                    <a:pt x="237729" y="231327"/>
                  </a:lnTo>
                  <a:lnTo>
                    <a:pt x="238350" y="230517"/>
                  </a:lnTo>
                  <a:lnTo>
                    <a:pt x="238358" y="230107"/>
                  </a:lnTo>
                  <a:lnTo>
                    <a:pt x="238438" y="229288"/>
                  </a:lnTo>
                  <a:lnTo>
                    <a:pt x="238398" y="229092"/>
                  </a:lnTo>
                  <a:lnTo>
                    <a:pt x="238350" y="228892"/>
                  </a:lnTo>
                  <a:lnTo>
                    <a:pt x="238299" y="228697"/>
                  </a:lnTo>
                  <a:lnTo>
                    <a:pt x="238176" y="228306"/>
                  </a:lnTo>
                  <a:lnTo>
                    <a:pt x="238073" y="228025"/>
                  </a:lnTo>
                  <a:lnTo>
                    <a:pt x="237955" y="227744"/>
                  </a:lnTo>
                  <a:lnTo>
                    <a:pt x="237824" y="227467"/>
                  </a:lnTo>
                  <a:lnTo>
                    <a:pt x="237689" y="227196"/>
                  </a:lnTo>
                  <a:lnTo>
                    <a:pt x="237543" y="226929"/>
                  </a:lnTo>
                  <a:lnTo>
                    <a:pt x="237416" y="226710"/>
                  </a:lnTo>
                  <a:lnTo>
                    <a:pt x="237286" y="226495"/>
                  </a:lnTo>
                  <a:lnTo>
                    <a:pt x="237005" y="226071"/>
                  </a:lnTo>
                  <a:lnTo>
                    <a:pt x="236862" y="225861"/>
                  </a:lnTo>
                  <a:lnTo>
                    <a:pt x="236727" y="225671"/>
                  </a:lnTo>
                  <a:lnTo>
                    <a:pt x="236458" y="225299"/>
                  </a:lnTo>
                  <a:lnTo>
                    <a:pt x="236177" y="224928"/>
                  </a:lnTo>
                  <a:lnTo>
                    <a:pt x="235876" y="224546"/>
                  </a:lnTo>
                  <a:lnTo>
                    <a:pt x="235568" y="224170"/>
                  </a:lnTo>
                  <a:lnTo>
                    <a:pt x="235401" y="223989"/>
                  </a:lnTo>
                  <a:lnTo>
                    <a:pt x="235192" y="223769"/>
                  </a:lnTo>
                  <a:lnTo>
                    <a:pt x="234974" y="223560"/>
                  </a:lnTo>
                  <a:lnTo>
                    <a:pt x="234748" y="223350"/>
                  </a:lnTo>
                  <a:lnTo>
                    <a:pt x="234285" y="222959"/>
                  </a:lnTo>
                  <a:lnTo>
                    <a:pt x="234075" y="222797"/>
                  </a:lnTo>
                  <a:lnTo>
                    <a:pt x="233861" y="222640"/>
                  </a:lnTo>
                  <a:lnTo>
                    <a:pt x="233644" y="222488"/>
                  </a:lnTo>
                  <a:lnTo>
                    <a:pt x="233200" y="222192"/>
                  </a:lnTo>
                  <a:lnTo>
                    <a:pt x="232725" y="221887"/>
                  </a:lnTo>
                  <a:lnTo>
                    <a:pt x="232484" y="221739"/>
                  </a:lnTo>
                  <a:lnTo>
                    <a:pt x="232238" y="221597"/>
                  </a:lnTo>
                  <a:lnTo>
                    <a:pt x="231989" y="221468"/>
                  </a:lnTo>
                  <a:lnTo>
                    <a:pt x="231720" y="221354"/>
                  </a:lnTo>
                  <a:lnTo>
                    <a:pt x="231439" y="221253"/>
                  </a:lnTo>
                  <a:lnTo>
                    <a:pt x="230873" y="221068"/>
                  </a:lnTo>
                  <a:lnTo>
                    <a:pt x="230599" y="220963"/>
                  </a:lnTo>
                  <a:lnTo>
                    <a:pt x="230342" y="220848"/>
                  </a:lnTo>
                  <a:lnTo>
                    <a:pt x="230093" y="220729"/>
                  </a:lnTo>
                  <a:lnTo>
                    <a:pt x="229594" y="220481"/>
                  </a:lnTo>
                  <a:lnTo>
                    <a:pt x="229341" y="220372"/>
                  </a:lnTo>
                  <a:lnTo>
                    <a:pt x="229032" y="220258"/>
                  </a:lnTo>
                  <a:lnTo>
                    <a:pt x="228719" y="220148"/>
                  </a:lnTo>
                  <a:lnTo>
                    <a:pt x="228406" y="220048"/>
                  </a:lnTo>
                  <a:lnTo>
                    <a:pt x="227773" y="219862"/>
                  </a:lnTo>
                  <a:lnTo>
                    <a:pt x="227286" y="219729"/>
                  </a:lnTo>
                  <a:lnTo>
                    <a:pt x="226795" y="219605"/>
                  </a:lnTo>
                  <a:lnTo>
                    <a:pt x="226320" y="219462"/>
                  </a:lnTo>
                  <a:lnTo>
                    <a:pt x="225853" y="219295"/>
                  </a:lnTo>
                  <a:lnTo>
                    <a:pt x="225616" y="219223"/>
                  </a:lnTo>
                  <a:lnTo>
                    <a:pt x="225378" y="219166"/>
                  </a:lnTo>
                  <a:lnTo>
                    <a:pt x="225113" y="219119"/>
                  </a:lnTo>
                  <a:lnTo>
                    <a:pt x="224844" y="219095"/>
                  </a:lnTo>
                  <a:lnTo>
                    <a:pt x="224570" y="219076"/>
                  </a:lnTo>
                  <a:lnTo>
                    <a:pt x="223719" y="219047"/>
                  </a:lnTo>
                  <a:lnTo>
                    <a:pt x="223106" y="219052"/>
                  </a:lnTo>
                  <a:lnTo>
                    <a:pt x="222496" y="219076"/>
                  </a:lnTo>
                  <a:lnTo>
                    <a:pt x="221578" y="219147"/>
                  </a:lnTo>
                  <a:lnTo>
                    <a:pt x="221348" y="219157"/>
                  </a:lnTo>
                  <a:lnTo>
                    <a:pt x="220885" y="219157"/>
                  </a:lnTo>
                  <a:lnTo>
                    <a:pt x="220659" y="219176"/>
                  </a:lnTo>
                  <a:lnTo>
                    <a:pt x="220438" y="219219"/>
                  </a:lnTo>
                  <a:lnTo>
                    <a:pt x="220248" y="219285"/>
                  </a:lnTo>
                  <a:lnTo>
                    <a:pt x="220058" y="219376"/>
                  </a:lnTo>
                  <a:lnTo>
                    <a:pt x="219875" y="219476"/>
                  </a:lnTo>
                  <a:lnTo>
                    <a:pt x="219183" y="219881"/>
                  </a:lnTo>
                  <a:lnTo>
                    <a:pt x="219024" y="219981"/>
                  </a:lnTo>
                  <a:lnTo>
                    <a:pt x="218866" y="220091"/>
                  </a:lnTo>
                  <a:lnTo>
                    <a:pt x="218719" y="220205"/>
                  </a:lnTo>
                  <a:lnTo>
                    <a:pt x="218581" y="220334"/>
                  </a:lnTo>
                  <a:lnTo>
                    <a:pt x="218450" y="220467"/>
                  </a:lnTo>
                  <a:lnTo>
                    <a:pt x="218328" y="220605"/>
                  </a:lnTo>
                  <a:lnTo>
                    <a:pt x="218209" y="220753"/>
                  </a:lnTo>
                  <a:lnTo>
                    <a:pt x="218098" y="220901"/>
                  </a:lnTo>
                  <a:lnTo>
                    <a:pt x="217991" y="221063"/>
                  </a:lnTo>
                  <a:lnTo>
                    <a:pt x="217710" y="221568"/>
                  </a:lnTo>
                  <a:lnTo>
                    <a:pt x="217508" y="221849"/>
                  </a:lnTo>
                  <a:lnTo>
                    <a:pt x="217112" y="222297"/>
                  </a:lnTo>
                  <a:lnTo>
                    <a:pt x="216978" y="222478"/>
                  </a:lnTo>
                  <a:lnTo>
                    <a:pt x="216851" y="222669"/>
                  </a:lnTo>
                  <a:lnTo>
                    <a:pt x="216487" y="223255"/>
                  </a:lnTo>
                  <a:lnTo>
                    <a:pt x="216404" y="223403"/>
                  </a:lnTo>
                  <a:lnTo>
                    <a:pt x="216241" y="223708"/>
                  </a:lnTo>
                  <a:lnTo>
                    <a:pt x="215941" y="224008"/>
                  </a:lnTo>
                  <a:lnTo>
                    <a:pt x="215248" y="224484"/>
                  </a:lnTo>
                  <a:lnTo>
                    <a:pt x="215050" y="224856"/>
                  </a:lnTo>
                  <a:lnTo>
                    <a:pt x="214662" y="225471"/>
                  </a:lnTo>
                  <a:lnTo>
                    <a:pt x="214353" y="225599"/>
                  </a:lnTo>
                  <a:lnTo>
                    <a:pt x="214183" y="225647"/>
                  </a:lnTo>
                  <a:lnTo>
                    <a:pt x="214009" y="225676"/>
                  </a:lnTo>
                  <a:lnTo>
                    <a:pt x="213831" y="225685"/>
                  </a:lnTo>
                  <a:lnTo>
                    <a:pt x="213652" y="225685"/>
                  </a:lnTo>
                  <a:lnTo>
                    <a:pt x="213379" y="225657"/>
                  </a:lnTo>
                  <a:lnTo>
                    <a:pt x="212908" y="225590"/>
                  </a:lnTo>
                  <a:lnTo>
                    <a:pt x="212730" y="225642"/>
                  </a:lnTo>
                  <a:lnTo>
                    <a:pt x="212457" y="225747"/>
                  </a:lnTo>
                  <a:lnTo>
                    <a:pt x="211867" y="225871"/>
                  </a:lnTo>
                  <a:lnTo>
                    <a:pt x="211550" y="225733"/>
                  </a:lnTo>
                  <a:lnTo>
                    <a:pt x="211412" y="225695"/>
                  </a:lnTo>
                  <a:lnTo>
                    <a:pt x="211119" y="225642"/>
                  </a:lnTo>
                  <a:lnTo>
                    <a:pt x="210256" y="225032"/>
                  </a:lnTo>
                  <a:lnTo>
                    <a:pt x="209991" y="224961"/>
                  </a:lnTo>
                  <a:lnTo>
                    <a:pt x="209844" y="224894"/>
                  </a:lnTo>
                  <a:lnTo>
                    <a:pt x="209551" y="224732"/>
                  </a:lnTo>
                  <a:lnTo>
                    <a:pt x="209124" y="224832"/>
                  </a:lnTo>
                  <a:lnTo>
                    <a:pt x="208894" y="225161"/>
                  </a:lnTo>
                  <a:lnTo>
                    <a:pt x="208756" y="225285"/>
                  </a:lnTo>
                  <a:lnTo>
                    <a:pt x="208609" y="225404"/>
                  </a:lnTo>
                  <a:lnTo>
                    <a:pt x="208142" y="225723"/>
                  </a:lnTo>
                  <a:lnTo>
                    <a:pt x="207730" y="226038"/>
                  </a:lnTo>
                  <a:lnTo>
                    <a:pt x="207584" y="226128"/>
                  </a:lnTo>
                  <a:lnTo>
                    <a:pt x="206958" y="226176"/>
                  </a:lnTo>
                  <a:lnTo>
                    <a:pt x="206697" y="225919"/>
                  </a:lnTo>
                  <a:lnTo>
                    <a:pt x="206558" y="225857"/>
                  </a:lnTo>
                  <a:lnTo>
                    <a:pt x="206412" y="225804"/>
                  </a:lnTo>
                  <a:lnTo>
                    <a:pt x="206262" y="225766"/>
                  </a:lnTo>
                  <a:lnTo>
                    <a:pt x="206107" y="225733"/>
                  </a:lnTo>
                  <a:lnTo>
                    <a:pt x="205957" y="225690"/>
                  </a:lnTo>
                  <a:lnTo>
                    <a:pt x="205224" y="225442"/>
                  </a:lnTo>
                  <a:lnTo>
                    <a:pt x="204757" y="225089"/>
                  </a:lnTo>
                  <a:lnTo>
                    <a:pt x="204353" y="224947"/>
                  </a:lnTo>
                  <a:lnTo>
                    <a:pt x="203878" y="225008"/>
                  </a:lnTo>
                  <a:lnTo>
                    <a:pt x="202992" y="225476"/>
                  </a:lnTo>
                  <a:lnTo>
                    <a:pt x="201966" y="226348"/>
                  </a:lnTo>
                  <a:lnTo>
                    <a:pt x="201804" y="228120"/>
                  </a:lnTo>
                  <a:lnTo>
                    <a:pt x="201986" y="229421"/>
                  </a:lnTo>
                  <a:lnTo>
                    <a:pt x="201974" y="230308"/>
                  </a:lnTo>
                  <a:lnTo>
                    <a:pt x="201765" y="230779"/>
                  </a:lnTo>
                  <a:lnTo>
                    <a:pt x="201487" y="231189"/>
                  </a:lnTo>
                  <a:lnTo>
                    <a:pt x="201008" y="231656"/>
                  </a:lnTo>
                  <a:lnTo>
                    <a:pt x="199239" y="232314"/>
                  </a:lnTo>
                  <a:lnTo>
                    <a:pt x="198419" y="232709"/>
                  </a:lnTo>
                  <a:lnTo>
                    <a:pt x="197719" y="233076"/>
                  </a:lnTo>
                  <a:lnTo>
                    <a:pt x="197537" y="233176"/>
                  </a:lnTo>
                  <a:lnTo>
                    <a:pt x="197125" y="233577"/>
                  </a:lnTo>
                  <a:lnTo>
                    <a:pt x="196915" y="233986"/>
                  </a:lnTo>
                  <a:lnTo>
                    <a:pt x="197022" y="235764"/>
                  </a:lnTo>
                  <a:lnTo>
                    <a:pt x="197153" y="236174"/>
                  </a:lnTo>
                  <a:lnTo>
                    <a:pt x="197137" y="237131"/>
                  </a:lnTo>
                  <a:lnTo>
                    <a:pt x="197327" y="237951"/>
                  </a:lnTo>
                  <a:lnTo>
                    <a:pt x="197390" y="238361"/>
                  </a:lnTo>
                  <a:lnTo>
                    <a:pt x="197446" y="239047"/>
                  </a:lnTo>
                  <a:lnTo>
                    <a:pt x="197236" y="239657"/>
                  </a:lnTo>
                  <a:lnTo>
                    <a:pt x="196888" y="240129"/>
                  </a:lnTo>
                  <a:lnTo>
                    <a:pt x="196682" y="240539"/>
                  </a:lnTo>
                  <a:lnTo>
                    <a:pt x="195989" y="241416"/>
                  </a:lnTo>
                  <a:lnTo>
                    <a:pt x="192905" y="244237"/>
                  </a:lnTo>
                  <a:lnTo>
                    <a:pt x="192624" y="245266"/>
                  </a:lnTo>
                  <a:lnTo>
                    <a:pt x="192818" y="245514"/>
                  </a:lnTo>
                  <a:lnTo>
                    <a:pt x="193032" y="245976"/>
                  </a:lnTo>
                  <a:lnTo>
                    <a:pt x="192976" y="246105"/>
                  </a:lnTo>
                  <a:lnTo>
                    <a:pt x="192893" y="246248"/>
                  </a:lnTo>
                  <a:lnTo>
                    <a:pt x="192656" y="246615"/>
                  </a:lnTo>
                  <a:lnTo>
                    <a:pt x="192402" y="246996"/>
                  </a:lnTo>
                  <a:lnTo>
                    <a:pt x="192355" y="247163"/>
                  </a:lnTo>
                  <a:lnTo>
                    <a:pt x="192331" y="247334"/>
                  </a:lnTo>
                  <a:lnTo>
                    <a:pt x="192323" y="247515"/>
                  </a:lnTo>
                  <a:lnTo>
                    <a:pt x="192331" y="247701"/>
                  </a:lnTo>
                  <a:lnTo>
                    <a:pt x="192359" y="247992"/>
                  </a:lnTo>
                  <a:lnTo>
                    <a:pt x="192470" y="248454"/>
                  </a:lnTo>
                  <a:lnTo>
                    <a:pt x="192628" y="248683"/>
                  </a:lnTo>
                  <a:lnTo>
                    <a:pt x="192877" y="248883"/>
                  </a:lnTo>
                  <a:lnTo>
                    <a:pt x="193143" y="249078"/>
                  </a:lnTo>
                  <a:lnTo>
                    <a:pt x="193356" y="249269"/>
                  </a:lnTo>
                  <a:lnTo>
                    <a:pt x="193459" y="249478"/>
                  </a:lnTo>
                  <a:lnTo>
                    <a:pt x="193443" y="249636"/>
                  </a:lnTo>
                  <a:lnTo>
                    <a:pt x="193384" y="249793"/>
                  </a:lnTo>
                  <a:lnTo>
                    <a:pt x="193313" y="249950"/>
                  </a:lnTo>
                  <a:lnTo>
                    <a:pt x="193249" y="250112"/>
                  </a:lnTo>
                  <a:lnTo>
                    <a:pt x="193226" y="250269"/>
                  </a:lnTo>
                  <a:lnTo>
                    <a:pt x="193234" y="250398"/>
                  </a:lnTo>
                  <a:lnTo>
                    <a:pt x="193253" y="250532"/>
                  </a:lnTo>
                  <a:lnTo>
                    <a:pt x="193455" y="250951"/>
                  </a:lnTo>
                  <a:lnTo>
                    <a:pt x="193776" y="251265"/>
                  </a:lnTo>
                  <a:lnTo>
                    <a:pt x="193784" y="251399"/>
                  </a:lnTo>
                  <a:lnTo>
                    <a:pt x="193748" y="251680"/>
                  </a:lnTo>
                  <a:lnTo>
                    <a:pt x="193697" y="252014"/>
                  </a:lnTo>
                  <a:lnTo>
                    <a:pt x="193538" y="252590"/>
                  </a:lnTo>
                  <a:lnTo>
                    <a:pt x="193495" y="252786"/>
                  </a:lnTo>
                  <a:lnTo>
                    <a:pt x="193479" y="252938"/>
                  </a:lnTo>
                  <a:lnTo>
                    <a:pt x="193471" y="253257"/>
                  </a:lnTo>
                  <a:lnTo>
                    <a:pt x="193447" y="253405"/>
                  </a:lnTo>
                  <a:lnTo>
                    <a:pt x="193396" y="253534"/>
                  </a:lnTo>
                  <a:lnTo>
                    <a:pt x="193253" y="253643"/>
                  </a:lnTo>
                  <a:lnTo>
                    <a:pt x="193036" y="253705"/>
                  </a:lnTo>
                  <a:lnTo>
                    <a:pt x="192778" y="253743"/>
                  </a:lnTo>
                  <a:lnTo>
                    <a:pt x="192521" y="253786"/>
                  </a:lnTo>
                  <a:lnTo>
                    <a:pt x="192299" y="253867"/>
                  </a:lnTo>
                  <a:lnTo>
                    <a:pt x="191678" y="254344"/>
                  </a:lnTo>
                  <a:lnTo>
                    <a:pt x="191417" y="254487"/>
                  </a:lnTo>
                  <a:lnTo>
                    <a:pt x="191151" y="254620"/>
                  </a:lnTo>
                  <a:lnTo>
                    <a:pt x="190874" y="254749"/>
                  </a:lnTo>
                  <a:lnTo>
                    <a:pt x="190724" y="254806"/>
                  </a:lnTo>
                  <a:lnTo>
                    <a:pt x="190577" y="254868"/>
                  </a:lnTo>
                  <a:lnTo>
                    <a:pt x="189762" y="257384"/>
                  </a:lnTo>
                  <a:lnTo>
                    <a:pt x="189315" y="257765"/>
                  </a:lnTo>
                  <a:lnTo>
                    <a:pt x="189053" y="257980"/>
                  </a:lnTo>
                  <a:lnTo>
                    <a:pt x="188919" y="258080"/>
                  </a:lnTo>
                  <a:lnTo>
                    <a:pt x="188776" y="258170"/>
                  </a:lnTo>
                  <a:lnTo>
                    <a:pt x="188463" y="258361"/>
                  </a:lnTo>
                  <a:lnTo>
                    <a:pt x="188321" y="258394"/>
                  </a:lnTo>
                  <a:lnTo>
                    <a:pt x="188075" y="258380"/>
                  </a:lnTo>
                  <a:lnTo>
                    <a:pt x="187830" y="258394"/>
                  </a:lnTo>
                  <a:lnTo>
                    <a:pt x="187581" y="258418"/>
                  </a:lnTo>
                  <a:lnTo>
                    <a:pt x="187331" y="258456"/>
                  </a:lnTo>
                  <a:lnTo>
                    <a:pt x="187098" y="258528"/>
                  </a:lnTo>
                  <a:lnTo>
                    <a:pt x="186888" y="258628"/>
                  </a:lnTo>
                  <a:lnTo>
                    <a:pt x="186749" y="258733"/>
                  </a:lnTo>
                  <a:lnTo>
                    <a:pt x="186627" y="258866"/>
                  </a:lnTo>
                  <a:lnTo>
                    <a:pt x="186512" y="259009"/>
                  </a:lnTo>
                  <a:lnTo>
                    <a:pt x="186393" y="259147"/>
                  </a:lnTo>
                  <a:lnTo>
                    <a:pt x="186266" y="259281"/>
                  </a:lnTo>
                  <a:lnTo>
                    <a:pt x="186092" y="259414"/>
                  </a:lnTo>
                  <a:lnTo>
                    <a:pt x="185708" y="259648"/>
                  </a:lnTo>
                  <a:lnTo>
                    <a:pt x="185530" y="259776"/>
                  </a:lnTo>
                  <a:lnTo>
                    <a:pt x="185384" y="259924"/>
                  </a:lnTo>
                  <a:lnTo>
                    <a:pt x="185289" y="260076"/>
                  </a:lnTo>
                  <a:lnTo>
                    <a:pt x="185217" y="260243"/>
                  </a:lnTo>
                  <a:lnTo>
                    <a:pt x="185095" y="260591"/>
                  </a:lnTo>
                  <a:lnTo>
                    <a:pt x="185019" y="260758"/>
                  </a:lnTo>
                  <a:lnTo>
                    <a:pt x="184905" y="260963"/>
                  </a:lnTo>
                  <a:lnTo>
                    <a:pt x="184635" y="261354"/>
                  </a:lnTo>
                  <a:lnTo>
                    <a:pt x="184505" y="261554"/>
                  </a:lnTo>
                  <a:lnTo>
                    <a:pt x="184394" y="261759"/>
                  </a:lnTo>
                  <a:lnTo>
                    <a:pt x="183879" y="262674"/>
                  </a:lnTo>
                  <a:lnTo>
                    <a:pt x="183677" y="262893"/>
                  </a:lnTo>
                  <a:lnTo>
                    <a:pt x="183563" y="263045"/>
                  </a:lnTo>
                  <a:lnTo>
                    <a:pt x="183349" y="263365"/>
                  </a:lnTo>
                  <a:lnTo>
                    <a:pt x="183230" y="263512"/>
                  </a:lnTo>
                  <a:lnTo>
                    <a:pt x="183096" y="263631"/>
                  </a:lnTo>
                  <a:lnTo>
                    <a:pt x="182921" y="263727"/>
                  </a:lnTo>
                  <a:lnTo>
                    <a:pt x="182727" y="263789"/>
                  </a:lnTo>
                  <a:lnTo>
                    <a:pt x="182316" y="263889"/>
                  </a:lnTo>
                  <a:lnTo>
                    <a:pt x="181556" y="264403"/>
                  </a:lnTo>
                  <a:lnTo>
                    <a:pt x="181381" y="264499"/>
                  </a:lnTo>
                  <a:lnTo>
                    <a:pt x="181199" y="264584"/>
                  </a:lnTo>
                  <a:lnTo>
                    <a:pt x="181013" y="264661"/>
                  </a:lnTo>
                  <a:lnTo>
                    <a:pt x="180819" y="264727"/>
                  </a:lnTo>
                  <a:lnTo>
                    <a:pt x="180629" y="264785"/>
                  </a:lnTo>
                  <a:lnTo>
                    <a:pt x="180475" y="264808"/>
                  </a:lnTo>
                  <a:lnTo>
                    <a:pt x="180146" y="264818"/>
                  </a:lnTo>
                  <a:lnTo>
                    <a:pt x="179727" y="265223"/>
                  </a:lnTo>
                  <a:lnTo>
                    <a:pt x="179655" y="265476"/>
                  </a:lnTo>
                  <a:lnTo>
                    <a:pt x="179434" y="265642"/>
                  </a:lnTo>
                  <a:lnTo>
                    <a:pt x="179097" y="265890"/>
                  </a:lnTo>
                  <a:lnTo>
                    <a:pt x="178907" y="266005"/>
                  </a:lnTo>
                  <a:lnTo>
                    <a:pt x="178705" y="266109"/>
                  </a:lnTo>
                  <a:lnTo>
                    <a:pt x="178511" y="266219"/>
                  </a:lnTo>
                  <a:lnTo>
                    <a:pt x="178341" y="266343"/>
                  </a:lnTo>
                  <a:lnTo>
                    <a:pt x="178127" y="266729"/>
                  </a:lnTo>
                  <a:lnTo>
                    <a:pt x="178104" y="266858"/>
                  </a:lnTo>
                  <a:lnTo>
                    <a:pt x="177625" y="267625"/>
                  </a:lnTo>
                  <a:lnTo>
                    <a:pt x="177494" y="267711"/>
                  </a:lnTo>
                  <a:lnTo>
                    <a:pt x="177348" y="267782"/>
                  </a:lnTo>
                  <a:lnTo>
                    <a:pt x="177193" y="267834"/>
                  </a:lnTo>
                  <a:lnTo>
                    <a:pt x="177035" y="267868"/>
                  </a:lnTo>
                  <a:lnTo>
                    <a:pt x="176880" y="267877"/>
                  </a:lnTo>
                  <a:lnTo>
                    <a:pt x="176750" y="267873"/>
                  </a:lnTo>
                  <a:lnTo>
                    <a:pt x="176615" y="267849"/>
                  </a:lnTo>
                  <a:lnTo>
                    <a:pt x="176199" y="267591"/>
                  </a:lnTo>
                  <a:lnTo>
                    <a:pt x="176156" y="267463"/>
                  </a:lnTo>
                  <a:lnTo>
                    <a:pt x="176101" y="267167"/>
                  </a:lnTo>
                  <a:lnTo>
                    <a:pt x="176061" y="267029"/>
                  </a:lnTo>
                  <a:lnTo>
                    <a:pt x="175693" y="265437"/>
                  </a:lnTo>
                  <a:lnTo>
                    <a:pt x="175843" y="265395"/>
                  </a:lnTo>
                  <a:lnTo>
                    <a:pt x="176029" y="265409"/>
                  </a:lnTo>
                  <a:lnTo>
                    <a:pt x="176227" y="265437"/>
                  </a:lnTo>
                  <a:lnTo>
                    <a:pt x="176413" y="265452"/>
                  </a:lnTo>
                  <a:lnTo>
                    <a:pt x="176734" y="265247"/>
                  </a:lnTo>
                  <a:lnTo>
                    <a:pt x="176865" y="265037"/>
                  </a:lnTo>
                  <a:lnTo>
                    <a:pt x="176979" y="264828"/>
                  </a:lnTo>
                  <a:lnTo>
                    <a:pt x="177142" y="264399"/>
                  </a:lnTo>
                  <a:lnTo>
                    <a:pt x="177146" y="264199"/>
                  </a:lnTo>
                  <a:lnTo>
                    <a:pt x="177158" y="264003"/>
                  </a:lnTo>
                  <a:lnTo>
                    <a:pt x="177185" y="263813"/>
                  </a:lnTo>
                  <a:lnTo>
                    <a:pt x="177597" y="263064"/>
                  </a:lnTo>
                  <a:lnTo>
                    <a:pt x="177581" y="262883"/>
                  </a:lnTo>
                  <a:lnTo>
                    <a:pt x="177494" y="262683"/>
                  </a:lnTo>
                  <a:lnTo>
                    <a:pt x="177363" y="262483"/>
                  </a:lnTo>
                  <a:lnTo>
                    <a:pt x="177086" y="262087"/>
                  </a:lnTo>
                  <a:lnTo>
                    <a:pt x="176983" y="261925"/>
                  </a:lnTo>
                  <a:lnTo>
                    <a:pt x="176876" y="261773"/>
                  </a:lnTo>
                  <a:lnTo>
                    <a:pt x="176766" y="261620"/>
                  </a:lnTo>
                  <a:lnTo>
                    <a:pt x="176651" y="261473"/>
                  </a:lnTo>
                  <a:lnTo>
                    <a:pt x="176176" y="260972"/>
                  </a:lnTo>
                  <a:lnTo>
                    <a:pt x="175926" y="260744"/>
                  </a:lnTo>
                  <a:lnTo>
                    <a:pt x="175784" y="260596"/>
                  </a:lnTo>
                  <a:lnTo>
                    <a:pt x="175645" y="260429"/>
                  </a:lnTo>
                  <a:lnTo>
                    <a:pt x="175503" y="260272"/>
                  </a:lnTo>
                  <a:lnTo>
                    <a:pt x="175356" y="260143"/>
                  </a:lnTo>
                  <a:lnTo>
                    <a:pt x="174667" y="260110"/>
                  </a:lnTo>
                  <a:lnTo>
                    <a:pt x="173812" y="260148"/>
                  </a:lnTo>
                  <a:lnTo>
                    <a:pt x="173191" y="260186"/>
                  </a:lnTo>
                  <a:lnTo>
                    <a:pt x="172795" y="259905"/>
                  </a:lnTo>
                  <a:lnTo>
                    <a:pt x="172522" y="259733"/>
                  </a:lnTo>
                  <a:lnTo>
                    <a:pt x="172177" y="259524"/>
                  </a:lnTo>
                  <a:lnTo>
                    <a:pt x="171825" y="259333"/>
                  </a:lnTo>
                  <a:lnTo>
                    <a:pt x="171493" y="259176"/>
                  </a:lnTo>
                  <a:lnTo>
                    <a:pt x="171180" y="259042"/>
                  </a:lnTo>
                  <a:lnTo>
                    <a:pt x="171022" y="258990"/>
                  </a:lnTo>
                  <a:lnTo>
                    <a:pt x="170859" y="258957"/>
                  </a:lnTo>
                  <a:lnTo>
                    <a:pt x="170713" y="258947"/>
                  </a:lnTo>
                  <a:lnTo>
                    <a:pt x="170261" y="258995"/>
                  </a:lnTo>
                  <a:lnTo>
                    <a:pt x="170111" y="258990"/>
                  </a:lnTo>
                  <a:lnTo>
                    <a:pt x="169929" y="258957"/>
                  </a:lnTo>
                  <a:lnTo>
                    <a:pt x="169747" y="258904"/>
                  </a:lnTo>
                  <a:lnTo>
                    <a:pt x="169565" y="258833"/>
                  </a:lnTo>
                  <a:lnTo>
                    <a:pt x="169391" y="258747"/>
                  </a:lnTo>
                  <a:lnTo>
                    <a:pt x="169232" y="258647"/>
                  </a:lnTo>
                  <a:lnTo>
                    <a:pt x="169090" y="258542"/>
                  </a:lnTo>
                  <a:lnTo>
                    <a:pt x="168943" y="258418"/>
                  </a:lnTo>
                  <a:lnTo>
                    <a:pt x="168813" y="258280"/>
                  </a:lnTo>
                  <a:lnTo>
                    <a:pt x="168706" y="258132"/>
                  </a:lnTo>
                  <a:lnTo>
                    <a:pt x="168627" y="257937"/>
                  </a:lnTo>
                  <a:lnTo>
                    <a:pt x="168595" y="257641"/>
                  </a:lnTo>
                  <a:lnTo>
                    <a:pt x="168631" y="257313"/>
                  </a:lnTo>
                  <a:lnTo>
                    <a:pt x="168401" y="257098"/>
                  </a:lnTo>
                  <a:lnTo>
                    <a:pt x="168235" y="257036"/>
                  </a:lnTo>
                  <a:lnTo>
                    <a:pt x="168045" y="256993"/>
                  </a:lnTo>
                  <a:lnTo>
                    <a:pt x="167839" y="256979"/>
                  </a:lnTo>
                  <a:lnTo>
                    <a:pt x="167625" y="256993"/>
                  </a:lnTo>
                  <a:lnTo>
                    <a:pt x="167411" y="257027"/>
                  </a:lnTo>
                  <a:lnTo>
                    <a:pt x="167209" y="257070"/>
                  </a:lnTo>
                  <a:lnTo>
                    <a:pt x="167039" y="257122"/>
                  </a:lnTo>
                  <a:lnTo>
                    <a:pt x="166869" y="257194"/>
                  </a:lnTo>
                  <a:lnTo>
                    <a:pt x="166536" y="257355"/>
                  </a:lnTo>
                  <a:lnTo>
                    <a:pt x="166366" y="257432"/>
                  </a:lnTo>
                  <a:lnTo>
                    <a:pt x="166030" y="257570"/>
                  </a:lnTo>
                  <a:lnTo>
                    <a:pt x="165863" y="257637"/>
                  </a:lnTo>
                  <a:lnTo>
                    <a:pt x="165693" y="257680"/>
                  </a:lnTo>
                  <a:lnTo>
                    <a:pt x="165523" y="257699"/>
                  </a:lnTo>
                  <a:lnTo>
                    <a:pt x="165365" y="257675"/>
                  </a:lnTo>
                  <a:lnTo>
                    <a:pt x="165210" y="257618"/>
                  </a:lnTo>
                  <a:lnTo>
                    <a:pt x="165052" y="257546"/>
                  </a:lnTo>
                  <a:lnTo>
                    <a:pt x="164894" y="257484"/>
                  </a:lnTo>
                  <a:lnTo>
                    <a:pt x="164735" y="257451"/>
                  </a:lnTo>
                  <a:lnTo>
                    <a:pt x="164581" y="257456"/>
                  </a:lnTo>
                  <a:lnTo>
                    <a:pt x="164422" y="257479"/>
                  </a:lnTo>
                  <a:lnTo>
                    <a:pt x="164260" y="257513"/>
                  </a:lnTo>
                  <a:lnTo>
                    <a:pt x="164102" y="257551"/>
                  </a:lnTo>
                  <a:lnTo>
                    <a:pt x="163943" y="257579"/>
                  </a:lnTo>
                  <a:lnTo>
                    <a:pt x="163789" y="257594"/>
                  </a:lnTo>
                  <a:lnTo>
                    <a:pt x="163484" y="257603"/>
                  </a:lnTo>
                  <a:lnTo>
                    <a:pt x="163338" y="257622"/>
                  </a:lnTo>
                  <a:lnTo>
                    <a:pt x="163108" y="257708"/>
                  </a:lnTo>
                  <a:lnTo>
                    <a:pt x="162772" y="257937"/>
                  </a:lnTo>
                  <a:lnTo>
                    <a:pt x="162629" y="258008"/>
                  </a:lnTo>
                  <a:lnTo>
                    <a:pt x="162467" y="258085"/>
                  </a:lnTo>
                  <a:lnTo>
                    <a:pt x="162305" y="258151"/>
                  </a:lnTo>
                  <a:lnTo>
                    <a:pt x="162166" y="258180"/>
                  </a:lnTo>
                  <a:lnTo>
                    <a:pt x="162020" y="258108"/>
                  </a:lnTo>
                  <a:lnTo>
                    <a:pt x="161944" y="257975"/>
                  </a:lnTo>
                  <a:lnTo>
                    <a:pt x="161853" y="257589"/>
                  </a:lnTo>
                  <a:lnTo>
                    <a:pt x="161869" y="257336"/>
                  </a:lnTo>
                  <a:lnTo>
                    <a:pt x="161976" y="256912"/>
                  </a:lnTo>
                  <a:lnTo>
                    <a:pt x="161806" y="256865"/>
                  </a:lnTo>
                  <a:lnTo>
                    <a:pt x="161592" y="256817"/>
                  </a:lnTo>
                  <a:lnTo>
                    <a:pt x="161390" y="256798"/>
                  </a:lnTo>
                  <a:lnTo>
                    <a:pt x="161145" y="257065"/>
                  </a:lnTo>
                  <a:lnTo>
                    <a:pt x="160963" y="257232"/>
                  </a:lnTo>
                  <a:lnTo>
                    <a:pt x="160824" y="257203"/>
                  </a:lnTo>
                  <a:lnTo>
                    <a:pt x="160666" y="257151"/>
                  </a:lnTo>
                  <a:lnTo>
                    <a:pt x="160507" y="257108"/>
                  </a:lnTo>
                  <a:lnTo>
                    <a:pt x="160020" y="257241"/>
                  </a:lnTo>
                  <a:lnTo>
                    <a:pt x="159803" y="257375"/>
                  </a:lnTo>
                  <a:lnTo>
                    <a:pt x="159652" y="257484"/>
                  </a:lnTo>
                  <a:lnTo>
                    <a:pt x="159510" y="257618"/>
                  </a:lnTo>
                  <a:lnTo>
                    <a:pt x="159241" y="257894"/>
                  </a:lnTo>
                  <a:lnTo>
                    <a:pt x="159094" y="258018"/>
                  </a:lnTo>
                  <a:lnTo>
                    <a:pt x="158924" y="258137"/>
                  </a:lnTo>
                  <a:lnTo>
                    <a:pt x="158746" y="258251"/>
                  </a:lnTo>
                  <a:lnTo>
                    <a:pt x="157978" y="258728"/>
                  </a:lnTo>
                  <a:lnTo>
                    <a:pt x="157637" y="258933"/>
                  </a:lnTo>
                  <a:lnTo>
                    <a:pt x="157435" y="258990"/>
                  </a:lnTo>
                  <a:lnTo>
                    <a:pt x="157222" y="259019"/>
                  </a:lnTo>
                  <a:lnTo>
                    <a:pt x="156996" y="259023"/>
                  </a:lnTo>
                  <a:lnTo>
                    <a:pt x="156774" y="259004"/>
                  </a:lnTo>
                  <a:lnTo>
                    <a:pt x="156565" y="258966"/>
                  </a:lnTo>
                  <a:lnTo>
                    <a:pt x="156410" y="258919"/>
                  </a:lnTo>
                  <a:lnTo>
                    <a:pt x="156264" y="258852"/>
                  </a:lnTo>
                  <a:lnTo>
                    <a:pt x="155658" y="258537"/>
                  </a:lnTo>
                  <a:lnTo>
                    <a:pt x="155333" y="258347"/>
                  </a:lnTo>
                  <a:lnTo>
                    <a:pt x="155163" y="258261"/>
                  </a:lnTo>
                  <a:lnTo>
                    <a:pt x="154993" y="258189"/>
                  </a:lnTo>
                  <a:lnTo>
                    <a:pt x="154696" y="258075"/>
                  </a:lnTo>
                  <a:lnTo>
                    <a:pt x="154542" y="258027"/>
                  </a:lnTo>
                  <a:lnTo>
                    <a:pt x="154185" y="258228"/>
                  </a:lnTo>
                  <a:lnTo>
                    <a:pt x="152772" y="259071"/>
                  </a:lnTo>
                  <a:lnTo>
                    <a:pt x="152325" y="259181"/>
                  </a:lnTo>
                  <a:lnTo>
                    <a:pt x="152166" y="259162"/>
                  </a:lnTo>
                  <a:lnTo>
                    <a:pt x="152012" y="259119"/>
                  </a:lnTo>
                  <a:lnTo>
                    <a:pt x="151695" y="259009"/>
                  </a:lnTo>
                  <a:lnTo>
                    <a:pt x="151406" y="258976"/>
                  </a:lnTo>
                  <a:lnTo>
                    <a:pt x="151276" y="258981"/>
                  </a:lnTo>
                  <a:lnTo>
                    <a:pt x="151015" y="259004"/>
                  </a:lnTo>
                  <a:lnTo>
                    <a:pt x="150599" y="259033"/>
                  </a:lnTo>
                  <a:lnTo>
                    <a:pt x="150456" y="259047"/>
                  </a:lnTo>
                  <a:lnTo>
                    <a:pt x="150318" y="259066"/>
                  </a:lnTo>
                  <a:lnTo>
                    <a:pt x="150068" y="259147"/>
                  </a:lnTo>
                  <a:lnTo>
                    <a:pt x="149621" y="259371"/>
                  </a:lnTo>
                  <a:lnTo>
                    <a:pt x="149122" y="259057"/>
                  </a:lnTo>
                  <a:lnTo>
                    <a:pt x="149146" y="258909"/>
                  </a:lnTo>
                  <a:lnTo>
                    <a:pt x="149213" y="258614"/>
                  </a:lnTo>
                  <a:lnTo>
                    <a:pt x="149269" y="258404"/>
                  </a:lnTo>
                  <a:lnTo>
                    <a:pt x="149348" y="258199"/>
                  </a:lnTo>
                  <a:lnTo>
                    <a:pt x="149439" y="257999"/>
                  </a:lnTo>
                  <a:lnTo>
                    <a:pt x="149526" y="257794"/>
                  </a:lnTo>
                  <a:lnTo>
                    <a:pt x="149601" y="257589"/>
                  </a:lnTo>
                  <a:lnTo>
                    <a:pt x="149637" y="257432"/>
                  </a:lnTo>
                  <a:lnTo>
                    <a:pt x="149661" y="257270"/>
                  </a:lnTo>
                  <a:lnTo>
                    <a:pt x="149688" y="257108"/>
                  </a:lnTo>
                  <a:lnTo>
                    <a:pt x="150029" y="256703"/>
                  </a:lnTo>
                  <a:lnTo>
                    <a:pt x="150171" y="256655"/>
                  </a:lnTo>
                  <a:lnTo>
                    <a:pt x="150409" y="256522"/>
                  </a:lnTo>
                  <a:lnTo>
                    <a:pt x="150500" y="256383"/>
                  </a:lnTo>
                  <a:lnTo>
                    <a:pt x="150563" y="256221"/>
                  </a:lnTo>
                  <a:lnTo>
                    <a:pt x="150650" y="255854"/>
                  </a:lnTo>
                  <a:lnTo>
                    <a:pt x="150745" y="255549"/>
                  </a:lnTo>
                  <a:lnTo>
                    <a:pt x="150785" y="255411"/>
                  </a:lnTo>
                  <a:lnTo>
                    <a:pt x="150828" y="255278"/>
                  </a:lnTo>
                  <a:lnTo>
                    <a:pt x="150943" y="255030"/>
                  </a:lnTo>
                  <a:lnTo>
                    <a:pt x="151034" y="254901"/>
                  </a:lnTo>
                  <a:lnTo>
                    <a:pt x="151976" y="254620"/>
                  </a:lnTo>
                  <a:lnTo>
                    <a:pt x="152123" y="254587"/>
                  </a:lnTo>
                  <a:lnTo>
                    <a:pt x="152269" y="254506"/>
                  </a:lnTo>
                  <a:lnTo>
                    <a:pt x="152416" y="254401"/>
                  </a:lnTo>
                  <a:lnTo>
                    <a:pt x="152554" y="254282"/>
                  </a:lnTo>
                  <a:lnTo>
                    <a:pt x="152887" y="253958"/>
                  </a:lnTo>
                  <a:lnTo>
                    <a:pt x="153156" y="253610"/>
                  </a:lnTo>
                  <a:lnTo>
                    <a:pt x="153453" y="252485"/>
                  </a:lnTo>
                  <a:lnTo>
                    <a:pt x="153402" y="252338"/>
                  </a:lnTo>
                  <a:lnTo>
                    <a:pt x="153326" y="252195"/>
                  </a:lnTo>
                  <a:lnTo>
                    <a:pt x="153235" y="252052"/>
                  </a:lnTo>
                  <a:lnTo>
                    <a:pt x="153136" y="251914"/>
                  </a:lnTo>
                  <a:lnTo>
                    <a:pt x="152926" y="251589"/>
                  </a:lnTo>
                  <a:lnTo>
                    <a:pt x="152677" y="251223"/>
                  </a:lnTo>
                  <a:lnTo>
                    <a:pt x="152546" y="251046"/>
                  </a:lnTo>
                  <a:lnTo>
                    <a:pt x="152408" y="250875"/>
                  </a:lnTo>
                  <a:lnTo>
                    <a:pt x="152214" y="250660"/>
                  </a:lnTo>
                  <a:lnTo>
                    <a:pt x="152008" y="250451"/>
                  </a:lnTo>
                  <a:lnTo>
                    <a:pt x="151794" y="250250"/>
                  </a:lnTo>
                  <a:lnTo>
                    <a:pt x="151577" y="250060"/>
                  </a:lnTo>
                  <a:lnTo>
                    <a:pt x="151351" y="249874"/>
                  </a:lnTo>
                  <a:lnTo>
                    <a:pt x="151046" y="249650"/>
                  </a:lnTo>
                  <a:lnTo>
                    <a:pt x="150725" y="249445"/>
                  </a:lnTo>
                  <a:lnTo>
                    <a:pt x="150064" y="249064"/>
                  </a:lnTo>
                  <a:lnTo>
                    <a:pt x="149740" y="248864"/>
                  </a:lnTo>
                  <a:lnTo>
                    <a:pt x="149490" y="248702"/>
                  </a:lnTo>
                  <a:lnTo>
                    <a:pt x="148996" y="248363"/>
                  </a:lnTo>
                  <a:lnTo>
                    <a:pt x="148746" y="248201"/>
                  </a:lnTo>
                  <a:lnTo>
                    <a:pt x="148493" y="248044"/>
                  </a:lnTo>
                  <a:lnTo>
                    <a:pt x="147950" y="247730"/>
                  </a:lnTo>
                  <a:lnTo>
                    <a:pt x="147673" y="247582"/>
                  </a:lnTo>
                  <a:lnTo>
                    <a:pt x="147392" y="247444"/>
                  </a:lnTo>
                  <a:lnTo>
                    <a:pt x="147107" y="247320"/>
                  </a:lnTo>
                  <a:lnTo>
                    <a:pt x="146846" y="247224"/>
                  </a:lnTo>
                  <a:lnTo>
                    <a:pt x="146577" y="247139"/>
                  </a:lnTo>
                  <a:lnTo>
                    <a:pt x="146308" y="247062"/>
                  </a:lnTo>
                  <a:lnTo>
                    <a:pt x="146034" y="246991"/>
                  </a:lnTo>
                  <a:lnTo>
                    <a:pt x="145453" y="246848"/>
                  </a:lnTo>
                  <a:lnTo>
                    <a:pt x="145136" y="246781"/>
                  </a:lnTo>
                  <a:lnTo>
                    <a:pt x="144819" y="246719"/>
                  </a:lnTo>
                  <a:lnTo>
                    <a:pt x="144502" y="246667"/>
                  </a:lnTo>
                  <a:lnTo>
                    <a:pt x="144186" y="246619"/>
                  </a:lnTo>
                  <a:lnTo>
                    <a:pt x="143806" y="246576"/>
                  </a:lnTo>
                  <a:lnTo>
                    <a:pt x="143426" y="246553"/>
                  </a:lnTo>
                  <a:lnTo>
                    <a:pt x="142658" y="246519"/>
                  </a:lnTo>
                  <a:lnTo>
                    <a:pt x="142278" y="246495"/>
                  </a:lnTo>
                  <a:lnTo>
                    <a:pt x="141526" y="246410"/>
                  </a:lnTo>
                  <a:lnTo>
                    <a:pt x="141272" y="246386"/>
                  </a:lnTo>
                  <a:lnTo>
                    <a:pt x="141023" y="246381"/>
                  </a:lnTo>
                  <a:lnTo>
                    <a:pt x="140734" y="246391"/>
                  </a:lnTo>
                  <a:lnTo>
                    <a:pt x="140445" y="246414"/>
                  </a:lnTo>
                  <a:lnTo>
                    <a:pt x="140156" y="246452"/>
                  </a:lnTo>
                  <a:lnTo>
                    <a:pt x="139578" y="246543"/>
                  </a:lnTo>
                  <a:lnTo>
                    <a:pt x="139321" y="246605"/>
                  </a:lnTo>
                  <a:lnTo>
                    <a:pt x="138802" y="246772"/>
                  </a:lnTo>
                  <a:lnTo>
                    <a:pt x="138553" y="246819"/>
                  </a:lnTo>
                  <a:lnTo>
                    <a:pt x="138157" y="246867"/>
                  </a:lnTo>
                  <a:lnTo>
                    <a:pt x="137369" y="246986"/>
                  </a:lnTo>
                  <a:lnTo>
                    <a:pt x="136977" y="247062"/>
                  </a:lnTo>
                  <a:lnTo>
                    <a:pt x="136589" y="247143"/>
                  </a:lnTo>
                  <a:lnTo>
                    <a:pt x="135999" y="247286"/>
                  </a:lnTo>
                  <a:lnTo>
                    <a:pt x="135417" y="247453"/>
                  </a:lnTo>
                  <a:lnTo>
                    <a:pt x="134835" y="247639"/>
                  </a:lnTo>
                  <a:lnTo>
                    <a:pt x="133683" y="248035"/>
                  </a:lnTo>
                  <a:lnTo>
                    <a:pt x="133272" y="248182"/>
                  </a:lnTo>
                  <a:lnTo>
                    <a:pt x="132860" y="248344"/>
                  </a:lnTo>
                  <a:lnTo>
                    <a:pt x="132037" y="248659"/>
                  </a:lnTo>
                  <a:lnTo>
                    <a:pt x="131621" y="248802"/>
                  </a:lnTo>
                  <a:lnTo>
                    <a:pt x="131213" y="248926"/>
                  </a:lnTo>
                  <a:lnTo>
                    <a:pt x="130798" y="249040"/>
                  </a:lnTo>
                  <a:lnTo>
                    <a:pt x="130382" y="249145"/>
                  </a:lnTo>
                  <a:lnTo>
                    <a:pt x="129559" y="249378"/>
                  </a:lnTo>
                  <a:lnTo>
                    <a:pt x="129222" y="249488"/>
                  </a:lnTo>
                  <a:lnTo>
                    <a:pt x="128158" y="249863"/>
                  </a:lnTo>
                  <a:lnTo>
                    <a:pt x="125853" y="250684"/>
                  </a:lnTo>
                  <a:lnTo>
                    <a:pt x="124713" y="251061"/>
                  </a:lnTo>
                  <a:lnTo>
                    <a:pt x="124135" y="251242"/>
                  </a:lnTo>
                  <a:lnTo>
                    <a:pt x="122995" y="251623"/>
                  </a:lnTo>
                  <a:lnTo>
                    <a:pt x="122532" y="251790"/>
                  </a:lnTo>
                  <a:lnTo>
                    <a:pt x="120695" y="252481"/>
                  </a:lnTo>
                  <a:lnTo>
                    <a:pt x="120153" y="252676"/>
                  </a:lnTo>
                  <a:lnTo>
                    <a:pt x="119052" y="253052"/>
                  </a:lnTo>
                  <a:lnTo>
                    <a:pt x="118510" y="253253"/>
                  </a:lnTo>
                  <a:lnTo>
                    <a:pt x="117975" y="253472"/>
                  </a:lnTo>
                  <a:lnTo>
                    <a:pt x="117710" y="253596"/>
                  </a:lnTo>
                  <a:lnTo>
                    <a:pt x="117188" y="253863"/>
                  </a:lnTo>
                  <a:lnTo>
                    <a:pt x="116926" y="253991"/>
                  </a:lnTo>
                  <a:lnTo>
                    <a:pt x="116356" y="254249"/>
                  </a:lnTo>
                  <a:lnTo>
                    <a:pt x="116024" y="254411"/>
                  </a:lnTo>
                  <a:lnTo>
                    <a:pt x="115703" y="254554"/>
                  </a:lnTo>
                  <a:lnTo>
                    <a:pt x="115434" y="254635"/>
                  </a:lnTo>
                  <a:lnTo>
                    <a:pt x="115252" y="254601"/>
                  </a:lnTo>
                  <a:lnTo>
                    <a:pt x="115058" y="254696"/>
                  </a:lnTo>
                  <a:lnTo>
                    <a:pt x="114860" y="254782"/>
                  </a:lnTo>
                  <a:lnTo>
                    <a:pt x="114658" y="254868"/>
                  </a:lnTo>
                  <a:lnTo>
                    <a:pt x="114254" y="255030"/>
                  </a:lnTo>
                  <a:lnTo>
                    <a:pt x="114005" y="255116"/>
                  </a:lnTo>
                  <a:lnTo>
                    <a:pt x="113241" y="255349"/>
                  </a:lnTo>
                  <a:lnTo>
                    <a:pt x="112817" y="255487"/>
                  </a:lnTo>
                  <a:lnTo>
                    <a:pt x="112639" y="255540"/>
                  </a:lnTo>
                  <a:lnTo>
                    <a:pt x="112469" y="255597"/>
                  </a:lnTo>
                  <a:lnTo>
                    <a:pt x="112303" y="255664"/>
                  </a:lnTo>
                  <a:lnTo>
                    <a:pt x="112144" y="255745"/>
                  </a:lnTo>
                  <a:lnTo>
                    <a:pt x="112002" y="255850"/>
                  </a:lnTo>
                  <a:lnTo>
                    <a:pt x="111871" y="255974"/>
                  </a:lnTo>
                  <a:lnTo>
                    <a:pt x="111749" y="256107"/>
                  </a:lnTo>
                  <a:lnTo>
                    <a:pt x="111618" y="256236"/>
                  </a:lnTo>
                  <a:lnTo>
                    <a:pt x="111479" y="256345"/>
                  </a:lnTo>
                  <a:lnTo>
                    <a:pt x="111266" y="256483"/>
                  </a:lnTo>
                  <a:lnTo>
                    <a:pt x="111032" y="256598"/>
                  </a:lnTo>
                  <a:lnTo>
                    <a:pt x="110026" y="257008"/>
                  </a:lnTo>
                  <a:lnTo>
                    <a:pt x="109745" y="257113"/>
                  </a:lnTo>
                  <a:lnTo>
                    <a:pt x="109460" y="257213"/>
                  </a:lnTo>
                  <a:lnTo>
                    <a:pt x="108898" y="257436"/>
                  </a:lnTo>
                  <a:lnTo>
                    <a:pt x="108613" y="257565"/>
                  </a:lnTo>
                  <a:lnTo>
                    <a:pt x="108332" y="257699"/>
                  </a:lnTo>
                  <a:lnTo>
                    <a:pt x="108051" y="257842"/>
                  </a:lnTo>
                  <a:lnTo>
                    <a:pt x="107489" y="258118"/>
                  </a:lnTo>
                  <a:lnTo>
                    <a:pt x="106622" y="258514"/>
                  </a:lnTo>
                  <a:lnTo>
                    <a:pt x="106408" y="258618"/>
                  </a:lnTo>
                  <a:lnTo>
                    <a:pt x="106092" y="258780"/>
                  </a:lnTo>
                  <a:lnTo>
                    <a:pt x="105779" y="258952"/>
                  </a:lnTo>
                  <a:lnTo>
                    <a:pt x="105470" y="259123"/>
                  </a:lnTo>
                  <a:lnTo>
                    <a:pt x="105161" y="259304"/>
                  </a:lnTo>
                  <a:lnTo>
                    <a:pt x="104857" y="259486"/>
                  </a:lnTo>
                  <a:lnTo>
                    <a:pt x="104548" y="259676"/>
                  </a:lnTo>
                  <a:lnTo>
                    <a:pt x="103934" y="260086"/>
                  </a:lnTo>
                  <a:lnTo>
                    <a:pt x="103625" y="260277"/>
                  </a:lnTo>
                  <a:lnTo>
                    <a:pt x="103301" y="260448"/>
                  </a:lnTo>
                  <a:lnTo>
                    <a:pt x="103000" y="260572"/>
                  </a:lnTo>
                  <a:lnTo>
                    <a:pt x="102062" y="260868"/>
                  </a:lnTo>
                  <a:lnTo>
                    <a:pt x="101753" y="260987"/>
                  </a:lnTo>
                  <a:lnTo>
                    <a:pt x="101389" y="261158"/>
                  </a:lnTo>
                  <a:lnTo>
                    <a:pt x="101028" y="261344"/>
                  </a:lnTo>
                  <a:lnTo>
                    <a:pt x="99968" y="261944"/>
                  </a:lnTo>
                  <a:lnTo>
                    <a:pt x="99192" y="262378"/>
                  </a:lnTo>
                  <a:lnTo>
                    <a:pt x="97770" y="263193"/>
                  </a:lnTo>
                  <a:lnTo>
                    <a:pt x="96979" y="263660"/>
                  </a:lnTo>
                  <a:lnTo>
                    <a:pt x="96076" y="264208"/>
                  </a:lnTo>
                  <a:lnTo>
                    <a:pt x="95874" y="264351"/>
                  </a:lnTo>
                  <a:lnTo>
                    <a:pt x="95435" y="264751"/>
                  </a:lnTo>
                  <a:lnTo>
                    <a:pt x="95281" y="264880"/>
                  </a:lnTo>
                  <a:lnTo>
                    <a:pt x="94821" y="265280"/>
                  </a:lnTo>
                  <a:lnTo>
                    <a:pt x="94671" y="265418"/>
                  </a:lnTo>
                  <a:lnTo>
                    <a:pt x="94101" y="265971"/>
                  </a:lnTo>
                  <a:lnTo>
                    <a:pt x="93836" y="266229"/>
                  </a:lnTo>
                  <a:lnTo>
                    <a:pt x="93460" y="266586"/>
                  </a:lnTo>
                  <a:lnTo>
                    <a:pt x="93266" y="266810"/>
                  </a:lnTo>
                  <a:lnTo>
                    <a:pt x="93111" y="267015"/>
                  </a:lnTo>
                  <a:lnTo>
                    <a:pt x="92965" y="267224"/>
                  </a:lnTo>
                  <a:lnTo>
                    <a:pt x="92707" y="267553"/>
                  </a:lnTo>
                  <a:lnTo>
                    <a:pt x="92680" y="267811"/>
                  </a:lnTo>
                  <a:lnTo>
                    <a:pt x="92759" y="268163"/>
                  </a:lnTo>
                  <a:lnTo>
                    <a:pt x="92810" y="268368"/>
                  </a:lnTo>
                  <a:lnTo>
                    <a:pt x="92854" y="268611"/>
                  </a:lnTo>
                  <a:lnTo>
                    <a:pt x="92973" y="269069"/>
                  </a:lnTo>
                  <a:lnTo>
                    <a:pt x="93167" y="269574"/>
                  </a:lnTo>
                  <a:lnTo>
                    <a:pt x="93262" y="270007"/>
                  </a:lnTo>
                  <a:lnTo>
                    <a:pt x="93277" y="270169"/>
                  </a:lnTo>
                  <a:lnTo>
                    <a:pt x="93281" y="270332"/>
                  </a:lnTo>
                  <a:lnTo>
                    <a:pt x="93277" y="270498"/>
                  </a:lnTo>
                  <a:lnTo>
                    <a:pt x="93262" y="270665"/>
                  </a:lnTo>
                  <a:lnTo>
                    <a:pt x="93238" y="270827"/>
                  </a:lnTo>
                  <a:lnTo>
                    <a:pt x="93499" y="271342"/>
                  </a:lnTo>
                  <a:lnTo>
                    <a:pt x="93752" y="272090"/>
                  </a:lnTo>
                  <a:lnTo>
                    <a:pt x="94053" y="272943"/>
                  </a:lnTo>
                  <a:lnTo>
                    <a:pt x="93836" y="274334"/>
                  </a:lnTo>
                  <a:lnTo>
                    <a:pt x="93000" y="275016"/>
                  </a:lnTo>
                  <a:lnTo>
                    <a:pt x="92747" y="275530"/>
                  </a:lnTo>
                  <a:lnTo>
                    <a:pt x="92616" y="275645"/>
                  </a:lnTo>
                  <a:lnTo>
                    <a:pt x="92458" y="275740"/>
                  </a:lnTo>
                  <a:lnTo>
                    <a:pt x="92114" y="275902"/>
                  </a:lnTo>
                  <a:lnTo>
                    <a:pt x="91951" y="275993"/>
                  </a:lnTo>
                  <a:lnTo>
                    <a:pt x="91730" y="276140"/>
                  </a:lnTo>
                  <a:lnTo>
                    <a:pt x="91516" y="276298"/>
                  </a:lnTo>
                  <a:lnTo>
                    <a:pt x="91096" y="276622"/>
                  </a:lnTo>
                  <a:lnTo>
                    <a:pt x="90744" y="276874"/>
                  </a:lnTo>
                  <a:lnTo>
                    <a:pt x="90475" y="277074"/>
                  </a:lnTo>
                  <a:lnTo>
                    <a:pt x="90336" y="277165"/>
                  </a:lnTo>
                  <a:lnTo>
                    <a:pt x="90190" y="277241"/>
                  </a:lnTo>
                  <a:lnTo>
                    <a:pt x="90047" y="277303"/>
                  </a:lnTo>
                  <a:lnTo>
                    <a:pt x="89901" y="277356"/>
                  </a:lnTo>
                  <a:lnTo>
                    <a:pt x="89750" y="277403"/>
                  </a:lnTo>
                  <a:lnTo>
                    <a:pt x="89600" y="277432"/>
                  </a:lnTo>
                  <a:lnTo>
                    <a:pt x="89449" y="277441"/>
                  </a:lnTo>
                  <a:lnTo>
                    <a:pt x="88899" y="277241"/>
                  </a:lnTo>
                  <a:lnTo>
                    <a:pt x="88717" y="277008"/>
                  </a:lnTo>
                  <a:lnTo>
                    <a:pt x="88582" y="276979"/>
                  </a:lnTo>
                  <a:lnTo>
                    <a:pt x="88416" y="277008"/>
                  </a:lnTo>
                  <a:lnTo>
                    <a:pt x="88044" y="277146"/>
                  </a:lnTo>
                  <a:lnTo>
                    <a:pt x="87870" y="277203"/>
                  </a:lnTo>
                  <a:lnTo>
                    <a:pt x="87700" y="277251"/>
                  </a:lnTo>
                  <a:lnTo>
                    <a:pt x="87189" y="277408"/>
                  </a:lnTo>
                  <a:lnTo>
                    <a:pt x="86864" y="277503"/>
                  </a:lnTo>
                  <a:lnTo>
                    <a:pt x="86544" y="277589"/>
                  </a:lnTo>
                  <a:lnTo>
                    <a:pt x="86385" y="277627"/>
                  </a:lnTo>
                  <a:lnTo>
                    <a:pt x="86227" y="277656"/>
                  </a:lnTo>
                  <a:lnTo>
                    <a:pt x="86069" y="277670"/>
                  </a:lnTo>
                  <a:lnTo>
                    <a:pt x="85906" y="277675"/>
                  </a:lnTo>
                  <a:lnTo>
                    <a:pt x="85748" y="277670"/>
                  </a:lnTo>
                  <a:lnTo>
                    <a:pt x="85590" y="277680"/>
                  </a:lnTo>
                  <a:lnTo>
                    <a:pt x="85435" y="277699"/>
                  </a:lnTo>
                  <a:lnTo>
                    <a:pt x="85273" y="277742"/>
                  </a:lnTo>
                  <a:lnTo>
                    <a:pt x="85115" y="277803"/>
                  </a:lnTo>
                  <a:lnTo>
                    <a:pt x="84798" y="277942"/>
                  </a:lnTo>
                  <a:lnTo>
                    <a:pt x="84636" y="278004"/>
                  </a:lnTo>
                  <a:lnTo>
                    <a:pt x="84366" y="278094"/>
                  </a:lnTo>
                  <a:lnTo>
                    <a:pt x="84089" y="278175"/>
                  </a:lnTo>
                  <a:lnTo>
                    <a:pt x="83947" y="278204"/>
                  </a:lnTo>
                  <a:lnTo>
                    <a:pt x="83800" y="278228"/>
                  </a:lnTo>
                  <a:lnTo>
                    <a:pt x="83496" y="278247"/>
                  </a:lnTo>
                  <a:lnTo>
                    <a:pt x="83349" y="278266"/>
                  </a:lnTo>
                  <a:lnTo>
                    <a:pt x="82621" y="278661"/>
                  </a:lnTo>
                  <a:lnTo>
                    <a:pt x="82458" y="278709"/>
                  </a:lnTo>
                  <a:lnTo>
                    <a:pt x="82288" y="278733"/>
                  </a:lnTo>
                  <a:lnTo>
                    <a:pt x="81940" y="278766"/>
                  </a:lnTo>
                  <a:lnTo>
                    <a:pt x="81774" y="278809"/>
                  </a:lnTo>
                  <a:lnTo>
                    <a:pt x="81512" y="278904"/>
                  </a:lnTo>
                  <a:lnTo>
                    <a:pt x="81271" y="279033"/>
                  </a:lnTo>
                  <a:lnTo>
                    <a:pt x="81156" y="279185"/>
                  </a:lnTo>
                  <a:lnTo>
                    <a:pt x="81108" y="279333"/>
                  </a:lnTo>
                  <a:lnTo>
                    <a:pt x="81061" y="279719"/>
                  </a:lnTo>
                  <a:lnTo>
                    <a:pt x="81069" y="279957"/>
                  </a:lnTo>
                  <a:lnTo>
                    <a:pt x="81069" y="280167"/>
                  </a:lnTo>
                  <a:lnTo>
                    <a:pt x="81057" y="280458"/>
                  </a:lnTo>
                  <a:lnTo>
                    <a:pt x="81069" y="280629"/>
                  </a:lnTo>
                  <a:lnTo>
                    <a:pt x="81093" y="280787"/>
                  </a:lnTo>
                  <a:lnTo>
                    <a:pt x="81128" y="280944"/>
                  </a:lnTo>
                  <a:lnTo>
                    <a:pt x="80147" y="281868"/>
                  </a:lnTo>
                  <a:lnTo>
                    <a:pt x="79953" y="282235"/>
                  </a:lnTo>
                  <a:lnTo>
                    <a:pt x="79806" y="282474"/>
                  </a:lnTo>
                  <a:lnTo>
                    <a:pt x="79557" y="282812"/>
                  </a:lnTo>
                  <a:lnTo>
                    <a:pt x="79402" y="282950"/>
                  </a:lnTo>
                  <a:lnTo>
                    <a:pt x="79228" y="283064"/>
                  </a:lnTo>
                  <a:lnTo>
                    <a:pt x="79046" y="283174"/>
                  </a:lnTo>
                  <a:lnTo>
                    <a:pt x="78872" y="283293"/>
                  </a:lnTo>
                  <a:lnTo>
                    <a:pt x="78725" y="283431"/>
                  </a:lnTo>
                  <a:lnTo>
                    <a:pt x="78516" y="284499"/>
                  </a:lnTo>
                  <a:lnTo>
                    <a:pt x="78104" y="284785"/>
                  </a:lnTo>
                  <a:lnTo>
                    <a:pt x="77633" y="284861"/>
                  </a:lnTo>
                  <a:lnTo>
                    <a:pt x="77237" y="285242"/>
                  </a:lnTo>
                  <a:lnTo>
                    <a:pt x="76754" y="285623"/>
                  </a:lnTo>
                  <a:lnTo>
                    <a:pt x="76330" y="285924"/>
                  </a:lnTo>
                  <a:lnTo>
                    <a:pt x="75792" y="285623"/>
                  </a:lnTo>
                  <a:lnTo>
                    <a:pt x="75622" y="285585"/>
                  </a:lnTo>
                  <a:lnTo>
                    <a:pt x="75432" y="285585"/>
                  </a:lnTo>
                  <a:lnTo>
                    <a:pt x="75238" y="285600"/>
                  </a:lnTo>
                  <a:lnTo>
                    <a:pt x="75048" y="285600"/>
                  </a:lnTo>
                  <a:lnTo>
                    <a:pt x="74874" y="285561"/>
                  </a:lnTo>
                  <a:lnTo>
                    <a:pt x="74743" y="285490"/>
                  </a:lnTo>
                  <a:lnTo>
                    <a:pt x="74383" y="285185"/>
                  </a:lnTo>
                  <a:lnTo>
                    <a:pt x="74125" y="285075"/>
                  </a:lnTo>
                  <a:lnTo>
                    <a:pt x="73991" y="285052"/>
                  </a:lnTo>
                  <a:lnTo>
                    <a:pt x="73714" y="285028"/>
                  </a:lnTo>
                  <a:lnTo>
                    <a:pt x="73579" y="285004"/>
                  </a:lnTo>
                  <a:lnTo>
                    <a:pt x="73448" y="284971"/>
                  </a:lnTo>
                  <a:lnTo>
                    <a:pt x="72522" y="285066"/>
                  </a:lnTo>
                  <a:lnTo>
                    <a:pt x="71679" y="284446"/>
                  </a:lnTo>
                  <a:lnTo>
                    <a:pt x="71548" y="284394"/>
                  </a:lnTo>
                  <a:lnTo>
                    <a:pt x="71410" y="284351"/>
                  </a:lnTo>
                  <a:lnTo>
                    <a:pt x="71275" y="284303"/>
                  </a:lnTo>
                  <a:lnTo>
                    <a:pt x="70824" y="284165"/>
                  </a:lnTo>
                  <a:lnTo>
                    <a:pt x="70337" y="284070"/>
                  </a:lnTo>
                  <a:lnTo>
                    <a:pt x="69149" y="284070"/>
                  </a:lnTo>
                  <a:lnTo>
                    <a:pt x="68904" y="284113"/>
                  </a:lnTo>
                  <a:lnTo>
                    <a:pt x="68730" y="284160"/>
                  </a:lnTo>
                  <a:lnTo>
                    <a:pt x="68559" y="284213"/>
                  </a:lnTo>
                  <a:lnTo>
                    <a:pt x="68393" y="284280"/>
                  </a:lnTo>
                  <a:lnTo>
                    <a:pt x="68231" y="284351"/>
                  </a:lnTo>
                  <a:lnTo>
                    <a:pt x="68073" y="284437"/>
                  </a:lnTo>
                  <a:lnTo>
                    <a:pt x="67906" y="284556"/>
                  </a:lnTo>
                  <a:lnTo>
                    <a:pt x="67752" y="284704"/>
                  </a:lnTo>
                  <a:lnTo>
                    <a:pt x="67602" y="284856"/>
                  </a:lnTo>
                  <a:lnTo>
                    <a:pt x="67455" y="285013"/>
                  </a:lnTo>
                  <a:lnTo>
                    <a:pt x="67301" y="285161"/>
                  </a:lnTo>
                  <a:lnTo>
                    <a:pt x="66853" y="285542"/>
                  </a:lnTo>
                  <a:lnTo>
                    <a:pt x="66161" y="286095"/>
                  </a:lnTo>
                  <a:lnTo>
                    <a:pt x="65951" y="286252"/>
                  </a:lnTo>
                  <a:lnTo>
                    <a:pt x="65733" y="286400"/>
                  </a:lnTo>
                  <a:lnTo>
                    <a:pt x="65519" y="286553"/>
                  </a:lnTo>
                  <a:lnTo>
                    <a:pt x="65309" y="286710"/>
                  </a:lnTo>
                  <a:lnTo>
                    <a:pt x="65112" y="286877"/>
                  </a:lnTo>
                  <a:lnTo>
                    <a:pt x="64929" y="287053"/>
                  </a:lnTo>
                  <a:lnTo>
                    <a:pt x="64751" y="287239"/>
                  </a:lnTo>
                  <a:lnTo>
                    <a:pt x="64581" y="287430"/>
                  </a:lnTo>
                  <a:lnTo>
                    <a:pt x="64415" y="287625"/>
                  </a:lnTo>
                  <a:lnTo>
                    <a:pt x="64062" y="288016"/>
                  </a:lnTo>
                  <a:lnTo>
                    <a:pt x="63710" y="288421"/>
                  </a:lnTo>
                  <a:lnTo>
                    <a:pt x="63528" y="288621"/>
                  </a:lnTo>
                  <a:lnTo>
                    <a:pt x="63196" y="288959"/>
                  </a:lnTo>
                  <a:lnTo>
                    <a:pt x="63045" y="289102"/>
                  </a:lnTo>
                  <a:lnTo>
                    <a:pt x="62732" y="289379"/>
                  </a:lnTo>
                  <a:lnTo>
                    <a:pt x="62570" y="289507"/>
                  </a:lnTo>
                  <a:lnTo>
                    <a:pt x="62329" y="289674"/>
                  </a:lnTo>
                  <a:lnTo>
                    <a:pt x="62071" y="289826"/>
                  </a:lnTo>
                  <a:lnTo>
                    <a:pt x="61810" y="289969"/>
                  </a:lnTo>
                  <a:lnTo>
                    <a:pt x="61553" y="290117"/>
                  </a:lnTo>
                  <a:lnTo>
                    <a:pt x="61307" y="290284"/>
                  </a:lnTo>
                  <a:lnTo>
                    <a:pt x="61121" y="290432"/>
                  </a:lnTo>
                  <a:lnTo>
                    <a:pt x="60943" y="290589"/>
                  </a:lnTo>
                  <a:lnTo>
                    <a:pt x="60591" y="290913"/>
                  </a:lnTo>
                  <a:lnTo>
                    <a:pt x="60413" y="291070"/>
                  </a:lnTo>
                  <a:lnTo>
                    <a:pt x="60056" y="291361"/>
                  </a:lnTo>
                  <a:lnTo>
                    <a:pt x="59874" y="291499"/>
                  </a:lnTo>
                  <a:lnTo>
                    <a:pt x="59308" y="291976"/>
                  </a:lnTo>
                  <a:lnTo>
                    <a:pt x="58991" y="292242"/>
                  </a:lnTo>
                  <a:lnTo>
                    <a:pt x="58821" y="292352"/>
                  </a:lnTo>
                  <a:lnTo>
                    <a:pt x="58639" y="292452"/>
                  </a:lnTo>
                  <a:lnTo>
                    <a:pt x="58453" y="292543"/>
                  </a:lnTo>
                  <a:lnTo>
                    <a:pt x="58271" y="292643"/>
                  </a:lnTo>
                  <a:lnTo>
                    <a:pt x="58101" y="292752"/>
                  </a:lnTo>
                  <a:lnTo>
                    <a:pt x="57919" y="292886"/>
                  </a:lnTo>
                  <a:lnTo>
                    <a:pt x="57744" y="293029"/>
                  </a:lnTo>
                  <a:lnTo>
                    <a:pt x="57574" y="293181"/>
                  </a:lnTo>
                  <a:lnTo>
                    <a:pt x="57416" y="293339"/>
                  </a:lnTo>
                  <a:lnTo>
                    <a:pt x="57265" y="293505"/>
                  </a:lnTo>
                  <a:lnTo>
                    <a:pt x="57147" y="293653"/>
                  </a:lnTo>
                  <a:lnTo>
                    <a:pt x="57040" y="293810"/>
                  </a:lnTo>
                  <a:lnTo>
                    <a:pt x="56834" y="294134"/>
                  </a:lnTo>
                  <a:lnTo>
                    <a:pt x="56735" y="294296"/>
                  </a:lnTo>
                  <a:lnTo>
                    <a:pt x="56541" y="294582"/>
                  </a:lnTo>
                  <a:lnTo>
                    <a:pt x="56371" y="294878"/>
                  </a:lnTo>
                  <a:lnTo>
                    <a:pt x="56276" y="295078"/>
                  </a:lnTo>
                  <a:lnTo>
                    <a:pt x="55939" y="295588"/>
                  </a:lnTo>
                  <a:lnTo>
                    <a:pt x="55611" y="295936"/>
                  </a:lnTo>
                  <a:lnTo>
                    <a:pt x="55365" y="296145"/>
                  </a:lnTo>
                  <a:lnTo>
                    <a:pt x="55183" y="296279"/>
                  </a:lnTo>
                  <a:lnTo>
                    <a:pt x="55120" y="297141"/>
                  </a:lnTo>
                  <a:lnTo>
                    <a:pt x="55045" y="297513"/>
                  </a:lnTo>
                  <a:lnTo>
                    <a:pt x="55001" y="297932"/>
                  </a:lnTo>
                  <a:lnTo>
                    <a:pt x="54973" y="298066"/>
                  </a:lnTo>
                  <a:lnTo>
                    <a:pt x="54791" y="298418"/>
                  </a:lnTo>
                  <a:lnTo>
                    <a:pt x="54518" y="298728"/>
                  </a:lnTo>
                  <a:lnTo>
                    <a:pt x="54019" y="299157"/>
                  </a:lnTo>
                  <a:lnTo>
                    <a:pt x="53635" y="299228"/>
                  </a:lnTo>
                  <a:lnTo>
                    <a:pt x="53497" y="299267"/>
                  </a:lnTo>
                  <a:lnTo>
                    <a:pt x="53224" y="299352"/>
                  </a:lnTo>
                  <a:lnTo>
                    <a:pt x="53089" y="299381"/>
                  </a:lnTo>
                  <a:lnTo>
                    <a:pt x="52867" y="299371"/>
                  </a:lnTo>
                  <a:lnTo>
                    <a:pt x="52329" y="299343"/>
                  </a:lnTo>
                  <a:lnTo>
                    <a:pt x="52044" y="299471"/>
                  </a:lnTo>
                  <a:lnTo>
                    <a:pt x="51905" y="299471"/>
                  </a:lnTo>
                  <a:lnTo>
                    <a:pt x="51767" y="299443"/>
                  </a:lnTo>
                  <a:lnTo>
                    <a:pt x="51482" y="299352"/>
                  </a:lnTo>
                  <a:lnTo>
                    <a:pt x="51209" y="299314"/>
                  </a:lnTo>
                  <a:lnTo>
                    <a:pt x="50694" y="299314"/>
                  </a:lnTo>
                  <a:lnTo>
                    <a:pt x="50326" y="299309"/>
                  </a:lnTo>
                  <a:lnTo>
                    <a:pt x="49958" y="299605"/>
                  </a:lnTo>
                  <a:lnTo>
                    <a:pt x="49621" y="300029"/>
                  </a:lnTo>
                  <a:lnTo>
                    <a:pt x="49510" y="300191"/>
                  </a:lnTo>
                  <a:lnTo>
                    <a:pt x="49190" y="300687"/>
                  </a:lnTo>
                  <a:lnTo>
                    <a:pt x="48834" y="301197"/>
                  </a:lnTo>
                  <a:lnTo>
                    <a:pt x="48739" y="301325"/>
                  </a:lnTo>
                  <a:lnTo>
                    <a:pt x="48636" y="301454"/>
                  </a:lnTo>
                  <a:lnTo>
                    <a:pt x="48315" y="301826"/>
                  </a:lnTo>
                  <a:lnTo>
                    <a:pt x="48161" y="302064"/>
                  </a:lnTo>
                  <a:lnTo>
                    <a:pt x="47998" y="302393"/>
                  </a:lnTo>
                  <a:lnTo>
                    <a:pt x="47709" y="302964"/>
                  </a:lnTo>
                  <a:lnTo>
                    <a:pt x="47650" y="303093"/>
                  </a:lnTo>
                  <a:lnTo>
                    <a:pt x="47539" y="303350"/>
                  </a:lnTo>
                  <a:lnTo>
                    <a:pt x="47492" y="303479"/>
                  </a:lnTo>
                  <a:lnTo>
                    <a:pt x="47428" y="303670"/>
                  </a:lnTo>
                  <a:lnTo>
                    <a:pt x="47329" y="304070"/>
                  </a:lnTo>
                  <a:lnTo>
                    <a:pt x="47278" y="304427"/>
                  </a:lnTo>
                  <a:lnTo>
                    <a:pt x="47028" y="304742"/>
                  </a:lnTo>
                  <a:lnTo>
                    <a:pt x="47068" y="305433"/>
                  </a:lnTo>
                  <a:lnTo>
                    <a:pt x="47013" y="305623"/>
                  </a:lnTo>
                  <a:lnTo>
                    <a:pt x="46953" y="305809"/>
                  </a:lnTo>
                  <a:lnTo>
                    <a:pt x="46533" y="306529"/>
                  </a:lnTo>
                  <a:lnTo>
                    <a:pt x="46573" y="306719"/>
                  </a:lnTo>
                  <a:lnTo>
                    <a:pt x="46538" y="306982"/>
                  </a:lnTo>
                  <a:lnTo>
                    <a:pt x="46383" y="307191"/>
                  </a:lnTo>
                  <a:lnTo>
                    <a:pt x="45904" y="307291"/>
                  </a:lnTo>
                  <a:lnTo>
                    <a:pt x="45552" y="307658"/>
                  </a:lnTo>
                  <a:lnTo>
                    <a:pt x="45441" y="307844"/>
                  </a:lnTo>
                  <a:lnTo>
                    <a:pt x="45338" y="308044"/>
                  </a:lnTo>
                  <a:lnTo>
                    <a:pt x="45247" y="308249"/>
                  </a:lnTo>
                  <a:lnTo>
                    <a:pt x="45089" y="308554"/>
                  </a:lnTo>
                  <a:lnTo>
                    <a:pt x="44970" y="308754"/>
                  </a:lnTo>
                  <a:lnTo>
                    <a:pt x="44744" y="309155"/>
                  </a:lnTo>
                  <a:lnTo>
                    <a:pt x="44598" y="309464"/>
                  </a:lnTo>
                  <a:lnTo>
                    <a:pt x="44432" y="309869"/>
                  </a:lnTo>
                  <a:lnTo>
                    <a:pt x="44337" y="310031"/>
                  </a:lnTo>
                  <a:lnTo>
                    <a:pt x="44186" y="310274"/>
                  </a:lnTo>
                  <a:lnTo>
                    <a:pt x="43885" y="310813"/>
                  </a:lnTo>
                  <a:lnTo>
                    <a:pt x="43739" y="310965"/>
                  </a:lnTo>
                  <a:lnTo>
                    <a:pt x="43268" y="311585"/>
                  </a:lnTo>
                  <a:lnTo>
                    <a:pt x="43188" y="311766"/>
                  </a:lnTo>
                  <a:lnTo>
                    <a:pt x="43070" y="311995"/>
                  </a:lnTo>
                  <a:lnTo>
                    <a:pt x="43054" y="312233"/>
                  </a:lnTo>
                  <a:lnTo>
                    <a:pt x="43442" y="312371"/>
                  </a:lnTo>
                  <a:lnTo>
                    <a:pt x="43612" y="312614"/>
                  </a:lnTo>
                  <a:lnTo>
                    <a:pt x="43838" y="312810"/>
                  </a:lnTo>
                  <a:lnTo>
                    <a:pt x="43881" y="312957"/>
                  </a:lnTo>
                  <a:lnTo>
                    <a:pt x="43850" y="313110"/>
                  </a:lnTo>
                  <a:lnTo>
                    <a:pt x="43715" y="313529"/>
                  </a:lnTo>
                  <a:lnTo>
                    <a:pt x="43683" y="313672"/>
                  </a:lnTo>
                  <a:lnTo>
                    <a:pt x="43663" y="313829"/>
                  </a:lnTo>
                  <a:lnTo>
                    <a:pt x="43477" y="314139"/>
                  </a:lnTo>
                  <a:lnTo>
                    <a:pt x="43177" y="314339"/>
                  </a:lnTo>
                  <a:lnTo>
                    <a:pt x="43042" y="314420"/>
                  </a:lnTo>
                  <a:lnTo>
                    <a:pt x="42836" y="314535"/>
                  </a:lnTo>
                  <a:lnTo>
                    <a:pt x="42658" y="314663"/>
                  </a:lnTo>
                  <a:lnTo>
                    <a:pt x="42484" y="314801"/>
                  </a:lnTo>
                  <a:lnTo>
                    <a:pt x="41938" y="315164"/>
                  </a:lnTo>
                  <a:lnTo>
                    <a:pt x="41767" y="315983"/>
                  </a:lnTo>
                  <a:lnTo>
                    <a:pt x="41767" y="316131"/>
                  </a:lnTo>
                  <a:lnTo>
                    <a:pt x="41744" y="316284"/>
                  </a:lnTo>
                  <a:lnTo>
                    <a:pt x="41700" y="316431"/>
                  </a:lnTo>
                  <a:lnTo>
                    <a:pt x="41577" y="316650"/>
                  </a:lnTo>
                  <a:lnTo>
                    <a:pt x="41546" y="316793"/>
                  </a:lnTo>
                  <a:lnTo>
                    <a:pt x="41546" y="316927"/>
                  </a:lnTo>
                  <a:lnTo>
                    <a:pt x="41550" y="317065"/>
                  </a:lnTo>
                  <a:lnTo>
                    <a:pt x="41538" y="317251"/>
                  </a:lnTo>
                  <a:lnTo>
                    <a:pt x="41209" y="317866"/>
                  </a:lnTo>
                  <a:lnTo>
                    <a:pt x="41237" y="318128"/>
                  </a:lnTo>
                  <a:lnTo>
                    <a:pt x="41241" y="318256"/>
                  </a:lnTo>
                  <a:lnTo>
                    <a:pt x="41233" y="318385"/>
                  </a:lnTo>
                  <a:lnTo>
                    <a:pt x="41221" y="318518"/>
                  </a:lnTo>
                  <a:lnTo>
                    <a:pt x="41205" y="318652"/>
                  </a:lnTo>
                  <a:lnTo>
                    <a:pt x="41197" y="318781"/>
                  </a:lnTo>
                  <a:lnTo>
                    <a:pt x="41197" y="318914"/>
                  </a:lnTo>
                  <a:lnTo>
                    <a:pt x="41205" y="319047"/>
                  </a:lnTo>
                  <a:lnTo>
                    <a:pt x="41237" y="319314"/>
                  </a:lnTo>
                  <a:lnTo>
                    <a:pt x="41360" y="319796"/>
                  </a:lnTo>
                  <a:lnTo>
                    <a:pt x="41455" y="320253"/>
                  </a:lnTo>
                  <a:lnTo>
                    <a:pt x="41415" y="320620"/>
                  </a:lnTo>
                  <a:lnTo>
                    <a:pt x="41482" y="320777"/>
                  </a:lnTo>
                  <a:lnTo>
                    <a:pt x="41744" y="321063"/>
                  </a:lnTo>
                  <a:lnTo>
                    <a:pt x="41842" y="321273"/>
                  </a:lnTo>
                  <a:lnTo>
                    <a:pt x="41941" y="321611"/>
                  </a:lnTo>
                  <a:lnTo>
                    <a:pt x="42033" y="322178"/>
                  </a:lnTo>
                  <a:lnTo>
                    <a:pt x="42096" y="322359"/>
                  </a:lnTo>
                  <a:lnTo>
                    <a:pt x="42143" y="322664"/>
                  </a:lnTo>
                  <a:lnTo>
                    <a:pt x="42116" y="323288"/>
                  </a:lnTo>
                  <a:lnTo>
                    <a:pt x="42147" y="323417"/>
                  </a:lnTo>
                  <a:lnTo>
                    <a:pt x="42223" y="323665"/>
                  </a:lnTo>
                  <a:lnTo>
                    <a:pt x="42258" y="323794"/>
                  </a:lnTo>
                  <a:lnTo>
                    <a:pt x="42341" y="324165"/>
                  </a:lnTo>
                  <a:lnTo>
                    <a:pt x="42385" y="324418"/>
                  </a:lnTo>
                  <a:lnTo>
                    <a:pt x="42397" y="324585"/>
                  </a:lnTo>
                  <a:lnTo>
                    <a:pt x="42401" y="324751"/>
                  </a:lnTo>
                  <a:lnTo>
                    <a:pt x="42401" y="325085"/>
                  </a:lnTo>
                  <a:lnTo>
                    <a:pt x="42405" y="325252"/>
                  </a:lnTo>
                  <a:lnTo>
                    <a:pt x="42424" y="325442"/>
                  </a:lnTo>
                  <a:lnTo>
                    <a:pt x="42472" y="325819"/>
                  </a:lnTo>
                  <a:lnTo>
                    <a:pt x="42492" y="326005"/>
                  </a:lnTo>
                  <a:lnTo>
                    <a:pt x="42496" y="326191"/>
                  </a:lnTo>
                  <a:lnTo>
                    <a:pt x="42492" y="326319"/>
                  </a:lnTo>
                  <a:lnTo>
                    <a:pt x="42484" y="326448"/>
                  </a:lnTo>
                  <a:lnTo>
                    <a:pt x="42416" y="326815"/>
                  </a:lnTo>
                  <a:lnTo>
                    <a:pt x="42223" y="327072"/>
                  </a:lnTo>
                  <a:lnTo>
                    <a:pt x="41763" y="327549"/>
                  </a:lnTo>
                  <a:lnTo>
                    <a:pt x="41593" y="327796"/>
                  </a:lnTo>
                  <a:lnTo>
                    <a:pt x="41514" y="327925"/>
                  </a:lnTo>
                  <a:lnTo>
                    <a:pt x="41364" y="328149"/>
                  </a:lnTo>
                  <a:lnTo>
                    <a:pt x="41170" y="328459"/>
                  </a:lnTo>
                  <a:lnTo>
                    <a:pt x="41051" y="328692"/>
                  </a:lnTo>
                  <a:lnTo>
                    <a:pt x="40991" y="328826"/>
                  </a:lnTo>
                  <a:lnTo>
                    <a:pt x="40885" y="329088"/>
                  </a:lnTo>
                  <a:lnTo>
                    <a:pt x="40825" y="329221"/>
                  </a:lnTo>
                  <a:lnTo>
                    <a:pt x="40714" y="329445"/>
                  </a:lnTo>
                  <a:lnTo>
                    <a:pt x="40619" y="329688"/>
                  </a:lnTo>
                  <a:lnTo>
                    <a:pt x="40540" y="330051"/>
                  </a:lnTo>
                  <a:lnTo>
                    <a:pt x="40441" y="330327"/>
                  </a:lnTo>
                  <a:lnTo>
                    <a:pt x="40334" y="330603"/>
                  </a:lnTo>
                  <a:lnTo>
                    <a:pt x="40255" y="330837"/>
                  </a:lnTo>
                  <a:lnTo>
                    <a:pt x="40065" y="331475"/>
                  </a:lnTo>
                  <a:lnTo>
                    <a:pt x="39768" y="332085"/>
                  </a:lnTo>
                  <a:lnTo>
                    <a:pt x="39408" y="332548"/>
                  </a:lnTo>
                  <a:lnTo>
                    <a:pt x="39044" y="333010"/>
                  </a:lnTo>
                  <a:lnTo>
                    <a:pt x="38640" y="333558"/>
                  </a:lnTo>
                  <a:lnTo>
                    <a:pt x="38442" y="333663"/>
                  </a:lnTo>
                  <a:lnTo>
                    <a:pt x="38153" y="333825"/>
                  </a:lnTo>
                  <a:lnTo>
                    <a:pt x="37908" y="334010"/>
                  </a:lnTo>
                  <a:lnTo>
                    <a:pt x="37591" y="333968"/>
                  </a:lnTo>
                  <a:lnTo>
                    <a:pt x="37334" y="333825"/>
                  </a:lnTo>
                  <a:lnTo>
                    <a:pt x="36803" y="333505"/>
                  </a:lnTo>
                  <a:lnTo>
                    <a:pt x="36415" y="333420"/>
                  </a:lnTo>
                  <a:lnTo>
                    <a:pt x="35928" y="333129"/>
                  </a:lnTo>
                  <a:lnTo>
                    <a:pt x="35865" y="332957"/>
                  </a:lnTo>
                  <a:lnTo>
                    <a:pt x="35901" y="332800"/>
                  </a:lnTo>
                  <a:lnTo>
                    <a:pt x="35722" y="332457"/>
                  </a:lnTo>
                  <a:lnTo>
                    <a:pt x="35152" y="331957"/>
                  </a:lnTo>
                  <a:lnTo>
                    <a:pt x="34962" y="331590"/>
                  </a:lnTo>
                  <a:lnTo>
                    <a:pt x="34662" y="331170"/>
                  </a:lnTo>
                  <a:lnTo>
                    <a:pt x="34539" y="331008"/>
                  </a:lnTo>
                  <a:lnTo>
                    <a:pt x="34357" y="330522"/>
                  </a:lnTo>
                  <a:lnTo>
                    <a:pt x="34365" y="330160"/>
                  </a:lnTo>
                  <a:lnTo>
                    <a:pt x="34357" y="329850"/>
                  </a:lnTo>
                  <a:lnTo>
                    <a:pt x="34357" y="329698"/>
                  </a:lnTo>
                  <a:lnTo>
                    <a:pt x="34361" y="329545"/>
                  </a:lnTo>
                  <a:lnTo>
                    <a:pt x="34404" y="329302"/>
                  </a:lnTo>
                  <a:lnTo>
                    <a:pt x="34495" y="329026"/>
                  </a:lnTo>
                  <a:lnTo>
                    <a:pt x="34186" y="328430"/>
                  </a:lnTo>
                  <a:lnTo>
                    <a:pt x="34222" y="328168"/>
                  </a:lnTo>
                  <a:lnTo>
                    <a:pt x="34226" y="328040"/>
                  </a:lnTo>
                  <a:lnTo>
                    <a:pt x="34222" y="327758"/>
                  </a:lnTo>
                  <a:lnTo>
                    <a:pt x="34198" y="327477"/>
                  </a:lnTo>
                  <a:lnTo>
                    <a:pt x="34099" y="327144"/>
                  </a:lnTo>
                  <a:lnTo>
                    <a:pt x="34012" y="326953"/>
                  </a:lnTo>
                  <a:lnTo>
                    <a:pt x="33894" y="326672"/>
                  </a:lnTo>
                  <a:lnTo>
                    <a:pt x="33810" y="326129"/>
                  </a:lnTo>
                  <a:lnTo>
                    <a:pt x="33798" y="325862"/>
                  </a:lnTo>
                  <a:lnTo>
                    <a:pt x="33715" y="325528"/>
                  </a:lnTo>
                  <a:lnTo>
                    <a:pt x="33700" y="325390"/>
                  </a:lnTo>
                  <a:lnTo>
                    <a:pt x="33700" y="325247"/>
                  </a:lnTo>
                  <a:lnTo>
                    <a:pt x="33688" y="324966"/>
                  </a:lnTo>
                  <a:lnTo>
                    <a:pt x="33656" y="324832"/>
                  </a:lnTo>
                  <a:lnTo>
                    <a:pt x="33525" y="324580"/>
                  </a:lnTo>
                  <a:lnTo>
                    <a:pt x="33355" y="324332"/>
                  </a:lnTo>
                  <a:lnTo>
                    <a:pt x="33288" y="324203"/>
                  </a:lnTo>
                  <a:lnTo>
                    <a:pt x="33181" y="323913"/>
                  </a:lnTo>
                  <a:lnTo>
                    <a:pt x="33122" y="323713"/>
                  </a:lnTo>
                  <a:lnTo>
                    <a:pt x="33086" y="323565"/>
                  </a:lnTo>
                  <a:lnTo>
                    <a:pt x="33058" y="323412"/>
                  </a:lnTo>
                  <a:lnTo>
                    <a:pt x="33015" y="323103"/>
                  </a:lnTo>
                  <a:lnTo>
                    <a:pt x="32999" y="322950"/>
                  </a:lnTo>
                  <a:lnTo>
                    <a:pt x="32975" y="322645"/>
                  </a:lnTo>
                  <a:lnTo>
                    <a:pt x="32971" y="322488"/>
                  </a:lnTo>
                  <a:lnTo>
                    <a:pt x="32975" y="322183"/>
                  </a:lnTo>
                  <a:lnTo>
                    <a:pt x="32995" y="322040"/>
                  </a:lnTo>
                  <a:lnTo>
                    <a:pt x="33058" y="321754"/>
                  </a:lnTo>
                  <a:lnTo>
                    <a:pt x="33070" y="321621"/>
                  </a:lnTo>
                  <a:lnTo>
                    <a:pt x="32939" y="321301"/>
                  </a:lnTo>
                  <a:lnTo>
                    <a:pt x="32718" y="321035"/>
                  </a:lnTo>
                  <a:lnTo>
                    <a:pt x="32401" y="320463"/>
                  </a:lnTo>
                  <a:lnTo>
                    <a:pt x="32144" y="320191"/>
                  </a:lnTo>
                  <a:lnTo>
                    <a:pt x="31740" y="319157"/>
                  </a:lnTo>
                  <a:lnTo>
                    <a:pt x="31186" y="318771"/>
                  </a:lnTo>
                  <a:lnTo>
                    <a:pt x="31067" y="318609"/>
                  </a:lnTo>
                  <a:lnTo>
                    <a:pt x="30901" y="318404"/>
                  </a:lnTo>
                  <a:lnTo>
                    <a:pt x="30022" y="317780"/>
                  </a:lnTo>
                  <a:lnTo>
                    <a:pt x="29634" y="317789"/>
                  </a:lnTo>
                  <a:lnTo>
                    <a:pt x="29278" y="317775"/>
                  </a:lnTo>
                  <a:lnTo>
                    <a:pt x="29040" y="317761"/>
                  </a:lnTo>
                  <a:lnTo>
                    <a:pt x="27322" y="316717"/>
                  </a:lnTo>
                  <a:lnTo>
                    <a:pt x="26787" y="316297"/>
                  </a:lnTo>
                  <a:lnTo>
                    <a:pt x="26126" y="315468"/>
                  </a:lnTo>
                  <a:lnTo>
                    <a:pt x="25671" y="314301"/>
                  </a:lnTo>
                  <a:lnTo>
                    <a:pt x="25611" y="313686"/>
                  </a:lnTo>
                  <a:lnTo>
                    <a:pt x="25556" y="312862"/>
                  </a:lnTo>
                  <a:lnTo>
                    <a:pt x="25718" y="311161"/>
                  </a:lnTo>
                  <a:lnTo>
                    <a:pt x="25861" y="310684"/>
                  </a:lnTo>
                  <a:lnTo>
                    <a:pt x="25944" y="309798"/>
                  </a:lnTo>
                  <a:lnTo>
                    <a:pt x="26787" y="307625"/>
                  </a:lnTo>
                  <a:lnTo>
                    <a:pt x="27480" y="306476"/>
                  </a:lnTo>
                  <a:lnTo>
                    <a:pt x="27694" y="306000"/>
                  </a:lnTo>
                  <a:lnTo>
                    <a:pt x="28173" y="305394"/>
                  </a:lnTo>
                  <a:lnTo>
                    <a:pt x="28268" y="305090"/>
                  </a:lnTo>
                  <a:lnTo>
                    <a:pt x="28862" y="304489"/>
                  </a:lnTo>
                  <a:lnTo>
                    <a:pt x="28914" y="304251"/>
                  </a:lnTo>
                  <a:lnTo>
                    <a:pt x="28941" y="303660"/>
                  </a:lnTo>
                  <a:lnTo>
                    <a:pt x="28917" y="303422"/>
                  </a:lnTo>
                  <a:lnTo>
                    <a:pt x="28811" y="302864"/>
                  </a:lnTo>
                  <a:lnTo>
                    <a:pt x="28795" y="302445"/>
                  </a:lnTo>
                  <a:lnTo>
                    <a:pt x="28755" y="302221"/>
                  </a:lnTo>
                  <a:lnTo>
                    <a:pt x="28700" y="301997"/>
                  </a:lnTo>
                  <a:lnTo>
                    <a:pt x="28617" y="301826"/>
                  </a:lnTo>
                  <a:lnTo>
                    <a:pt x="28474" y="301659"/>
                  </a:lnTo>
                  <a:lnTo>
                    <a:pt x="28062" y="301225"/>
                  </a:lnTo>
                  <a:lnTo>
                    <a:pt x="27631" y="300777"/>
                  </a:lnTo>
                  <a:lnTo>
                    <a:pt x="27552" y="300629"/>
                  </a:lnTo>
                  <a:lnTo>
                    <a:pt x="27484" y="300472"/>
                  </a:lnTo>
                  <a:lnTo>
                    <a:pt x="27378" y="300148"/>
                  </a:lnTo>
                  <a:lnTo>
                    <a:pt x="27255" y="299791"/>
                  </a:lnTo>
                  <a:lnTo>
                    <a:pt x="27192" y="299595"/>
                  </a:lnTo>
                  <a:lnTo>
                    <a:pt x="27073" y="299205"/>
                  </a:lnTo>
                  <a:lnTo>
                    <a:pt x="27017" y="299009"/>
                  </a:lnTo>
                  <a:lnTo>
                    <a:pt x="26954" y="298761"/>
                  </a:lnTo>
                  <a:lnTo>
                    <a:pt x="26716" y="297756"/>
                  </a:lnTo>
                  <a:lnTo>
                    <a:pt x="26685" y="297589"/>
                  </a:lnTo>
                  <a:lnTo>
                    <a:pt x="26629" y="297237"/>
                  </a:lnTo>
                  <a:lnTo>
                    <a:pt x="26384" y="296893"/>
                  </a:lnTo>
                  <a:lnTo>
                    <a:pt x="26241" y="296850"/>
                  </a:lnTo>
                  <a:lnTo>
                    <a:pt x="25766" y="296769"/>
                  </a:lnTo>
                  <a:lnTo>
                    <a:pt x="25113" y="296584"/>
                  </a:lnTo>
                  <a:lnTo>
                    <a:pt x="24892" y="296541"/>
                  </a:lnTo>
                  <a:lnTo>
                    <a:pt x="24670" y="296522"/>
                  </a:lnTo>
                  <a:lnTo>
                    <a:pt x="24480" y="296531"/>
                  </a:lnTo>
                  <a:lnTo>
                    <a:pt x="24286" y="296565"/>
                  </a:lnTo>
                  <a:lnTo>
                    <a:pt x="23898" y="296650"/>
                  </a:lnTo>
                  <a:lnTo>
                    <a:pt x="23704" y="296689"/>
                  </a:lnTo>
                  <a:lnTo>
                    <a:pt x="23458" y="296727"/>
                  </a:lnTo>
                  <a:lnTo>
                    <a:pt x="22960" y="296789"/>
                  </a:lnTo>
                  <a:lnTo>
                    <a:pt x="22465" y="296855"/>
                  </a:lnTo>
                  <a:lnTo>
                    <a:pt x="22204" y="296898"/>
                  </a:lnTo>
                  <a:lnTo>
                    <a:pt x="21693" y="296993"/>
                  </a:lnTo>
                  <a:lnTo>
                    <a:pt x="21436" y="297036"/>
                  </a:lnTo>
                  <a:lnTo>
                    <a:pt x="21174" y="297065"/>
                  </a:lnTo>
                  <a:lnTo>
                    <a:pt x="20866" y="297084"/>
                  </a:lnTo>
                  <a:lnTo>
                    <a:pt x="20553" y="297089"/>
                  </a:lnTo>
                  <a:lnTo>
                    <a:pt x="19927" y="297065"/>
                  </a:lnTo>
                  <a:lnTo>
                    <a:pt x="19615" y="297041"/>
                  </a:lnTo>
                  <a:lnTo>
                    <a:pt x="19254" y="297003"/>
                  </a:lnTo>
                  <a:lnTo>
                    <a:pt x="18898" y="296955"/>
                  </a:lnTo>
                  <a:lnTo>
                    <a:pt x="18538" y="296893"/>
                  </a:lnTo>
                  <a:lnTo>
                    <a:pt x="18182" y="296817"/>
                  </a:lnTo>
                  <a:lnTo>
                    <a:pt x="17833" y="296736"/>
                  </a:lnTo>
                  <a:lnTo>
                    <a:pt x="17445" y="296631"/>
                  </a:lnTo>
                  <a:lnTo>
                    <a:pt x="17061" y="296517"/>
                  </a:lnTo>
                  <a:lnTo>
                    <a:pt x="16677" y="296388"/>
                  </a:lnTo>
                  <a:lnTo>
                    <a:pt x="16313" y="296236"/>
                  </a:lnTo>
                  <a:lnTo>
                    <a:pt x="15961" y="296055"/>
                  </a:lnTo>
                  <a:lnTo>
                    <a:pt x="15775" y="295945"/>
                  </a:lnTo>
                  <a:lnTo>
                    <a:pt x="15593" y="295821"/>
                  </a:lnTo>
                  <a:lnTo>
                    <a:pt x="15414" y="295693"/>
                  </a:lnTo>
                  <a:lnTo>
                    <a:pt x="15240" y="295559"/>
                  </a:lnTo>
                  <a:lnTo>
                    <a:pt x="15074" y="295421"/>
                  </a:lnTo>
                  <a:lnTo>
                    <a:pt x="14480" y="294530"/>
                  </a:lnTo>
                  <a:lnTo>
                    <a:pt x="13894" y="292814"/>
                  </a:lnTo>
                  <a:lnTo>
                    <a:pt x="13384" y="291032"/>
                  </a:lnTo>
                  <a:lnTo>
                    <a:pt x="13194" y="290141"/>
                  </a:lnTo>
                  <a:lnTo>
                    <a:pt x="13206" y="289321"/>
                  </a:lnTo>
                  <a:lnTo>
                    <a:pt x="13079" y="288840"/>
                  </a:lnTo>
                  <a:lnTo>
                    <a:pt x="12552" y="287944"/>
                  </a:lnTo>
                  <a:lnTo>
                    <a:pt x="12287" y="287668"/>
                  </a:lnTo>
                  <a:lnTo>
                    <a:pt x="11749" y="287320"/>
                  </a:lnTo>
                  <a:lnTo>
                    <a:pt x="10470" y="287091"/>
                  </a:lnTo>
                  <a:lnTo>
                    <a:pt x="8712" y="286929"/>
                  </a:lnTo>
                  <a:lnTo>
                    <a:pt x="8308" y="286786"/>
                  </a:lnTo>
                  <a:lnTo>
                    <a:pt x="7837" y="286710"/>
                  </a:lnTo>
                  <a:lnTo>
                    <a:pt x="7429" y="286705"/>
                  </a:lnTo>
                  <a:lnTo>
                    <a:pt x="5676" y="286610"/>
                  </a:lnTo>
                  <a:lnTo>
                    <a:pt x="4868" y="286186"/>
                  </a:lnTo>
                  <a:lnTo>
                    <a:pt x="4468" y="285766"/>
                  </a:lnTo>
                  <a:lnTo>
                    <a:pt x="4698" y="284203"/>
                  </a:lnTo>
                  <a:lnTo>
                    <a:pt x="4975" y="283660"/>
                  </a:lnTo>
                  <a:lnTo>
                    <a:pt x="5874" y="282445"/>
                  </a:lnTo>
                  <a:lnTo>
                    <a:pt x="6638" y="281158"/>
                  </a:lnTo>
                  <a:lnTo>
                    <a:pt x="7766" y="278037"/>
                  </a:lnTo>
                  <a:lnTo>
                    <a:pt x="7992" y="276746"/>
                  </a:lnTo>
                  <a:lnTo>
                    <a:pt x="8490" y="275044"/>
                  </a:lnTo>
                  <a:lnTo>
                    <a:pt x="8977" y="274234"/>
                  </a:lnTo>
                  <a:lnTo>
                    <a:pt x="9262" y="273348"/>
                  </a:lnTo>
                  <a:lnTo>
                    <a:pt x="9476" y="272533"/>
                  </a:lnTo>
                  <a:lnTo>
                    <a:pt x="9357" y="271642"/>
                  </a:lnTo>
                  <a:lnTo>
                    <a:pt x="8961" y="270884"/>
                  </a:lnTo>
                  <a:lnTo>
                    <a:pt x="8835" y="270408"/>
                  </a:lnTo>
                  <a:lnTo>
                    <a:pt x="8839" y="269998"/>
                  </a:lnTo>
                  <a:lnTo>
                    <a:pt x="8989" y="269112"/>
                  </a:lnTo>
                  <a:lnTo>
                    <a:pt x="9021" y="266996"/>
                  </a:lnTo>
                  <a:lnTo>
                    <a:pt x="9238" y="266109"/>
                  </a:lnTo>
                  <a:lnTo>
                    <a:pt x="10347" y="264489"/>
                  </a:lnTo>
                  <a:lnTo>
                    <a:pt x="12073" y="262192"/>
                  </a:lnTo>
                  <a:lnTo>
                    <a:pt x="12211" y="261854"/>
                  </a:lnTo>
                  <a:lnTo>
                    <a:pt x="13921" y="260720"/>
                  </a:lnTo>
                  <a:lnTo>
                    <a:pt x="15077" y="260191"/>
                  </a:lnTo>
                  <a:lnTo>
                    <a:pt x="17259" y="259271"/>
                  </a:lnTo>
                  <a:lnTo>
                    <a:pt x="17734" y="259142"/>
                  </a:lnTo>
                  <a:lnTo>
                    <a:pt x="19027" y="258480"/>
                  </a:lnTo>
                  <a:lnTo>
                    <a:pt x="19508" y="258147"/>
                  </a:lnTo>
                  <a:lnTo>
                    <a:pt x="20149" y="257003"/>
                  </a:lnTo>
                  <a:lnTo>
                    <a:pt x="20422" y="255549"/>
                  </a:lnTo>
                  <a:lnTo>
                    <a:pt x="20577" y="253720"/>
                  </a:lnTo>
                  <a:lnTo>
                    <a:pt x="20410" y="252452"/>
                  </a:lnTo>
                  <a:lnTo>
                    <a:pt x="20181" y="250989"/>
                  </a:lnTo>
                  <a:lnTo>
                    <a:pt x="19658" y="248387"/>
                  </a:lnTo>
                  <a:lnTo>
                    <a:pt x="19421" y="247434"/>
                  </a:lnTo>
                  <a:lnTo>
                    <a:pt x="18997" y="246290"/>
                  </a:lnTo>
                  <a:lnTo>
                    <a:pt x="18577" y="245333"/>
                  </a:lnTo>
                  <a:lnTo>
                    <a:pt x="18205" y="245013"/>
                  </a:lnTo>
                  <a:lnTo>
                    <a:pt x="17956" y="244689"/>
                  </a:lnTo>
                  <a:lnTo>
                    <a:pt x="17980" y="243102"/>
                  </a:lnTo>
                  <a:lnTo>
                    <a:pt x="17596" y="241730"/>
                  </a:lnTo>
                  <a:lnTo>
                    <a:pt x="17204" y="240972"/>
                  </a:lnTo>
                  <a:lnTo>
                    <a:pt x="16614" y="239667"/>
                  </a:lnTo>
                  <a:lnTo>
                    <a:pt x="16555" y="239257"/>
                  </a:lnTo>
                  <a:lnTo>
                    <a:pt x="16566" y="238437"/>
                  </a:lnTo>
                  <a:lnTo>
                    <a:pt x="16308" y="237475"/>
                  </a:lnTo>
                  <a:lnTo>
                    <a:pt x="16111" y="237131"/>
                  </a:lnTo>
                  <a:lnTo>
                    <a:pt x="15726" y="235759"/>
                  </a:lnTo>
                  <a:lnTo>
                    <a:pt x="15532" y="235349"/>
                  </a:lnTo>
                  <a:lnTo>
                    <a:pt x="15145" y="233977"/>
                  </a:lnTo>
                  <a:lnTo>
                    <a:pt x="14951" y="233562"/>
                  </a:lnTo>
                  <a:lnTo>
                    <a:pt x="14824" y="232948"/>
                  </a:lnTo>
                  <a:lnTo>
                    <a:pt x="14099" y="231704"/>
                  </a:lnTo>
                  <a:lnTo>
                    <a:pt x="13905" y="231294"/>
                  </a:lnTo>
                  <a:lnTo>
                    <a:pt x="11265" y="226948"/>
                  </a:lnTo>
                  <a:lnTo>
                    <a:pt x="9539" y="224875"/>
                  </a:lnTo>
                  <a:lnTo>
                    <a:pt x="7477" y="222864"/>
                  </a:lnTo>
                  <a:lnTo>
                    <a:pt x="6681" y="221825"/>
                  </a:lnTo>
                  <a:lnTo>
                    <a:pt x="6273" y="221821"/>
                  </a:lnTo>
                  <a:lnTo>
                    <a:pt x="5873" y="221539"/>
                  </a:lnTo>
                  <a:lnTo>
                    <a:pt x="4666" y="220906"/>
                  </a:lnTo>
                  <a:lnTo>
                    <a:pt x="3997" y="220486"/>
                  </a:lnTo>
                  <a:lnTo>
                    <a:pt x="3462" y="219934"/>
                  </a:lnTo>
                  <a:lnTo>
                    <a:pt x="2865" y="219443"/>
                  </a:lnTo>
                  <a:lnTo>
                    <a:pt x="2259" y="219162"/>
                  </a:lnTo>
                  <a:lnTo>
                    <a:pt x="1598" y="218266"/>
                  </a:lnTo>
                  <a:lnTo>
                    <a:pt x="1127" y="218051"/>
                  </a:lnTo>
                  <a:lnTo>
                    <a:pt x="197" y="216946"/>
                  </a:lnTo>
                  <a:lnTo>
                    <a:pt x="0" y="216531"/>
                  </a:lnTo>
                  <a:lnTo>
                    <a:pt x="150" y="215716"/>
                  </a:lnTo>
                  <a:lnTo>
                    <a:pt x="969" y="215111"/>
                  </a:lnTo>
                  <a:lnTo>
                    <a:pt x="1376" y="215049"/>
                  </a:lnTo>
                  <a:lnTo>
                    <a:pt x="1847" y="215059"/>
                  </a:lnTo>
                  <a:lnTo>
                    <a:pt x="2659" y="215001"/>
                  </a:lnTo>
                  <a:lnTo>
                    <a:pt x="3474" y="214811"/>
                  </a:lnTo>
                  <a:lnTo>
                    <a:pt x="4286" y="214825"/>
                  </a:lnTo>
                  <a:lnTo>
                    <a:pt x="4970" y="214491"/>
                  </a:lnTo>
                  <a:lnTo>
                    <a:pt x="6269" y="213558"/>
                  </a:lnTo>
                  <a:lnTo>
                    <a:pt x="7572" y="212214"/>
                  </a:lnTo>
                  <a:lnTo>
                    <a:pt x="8474" y="210927"/>
                  </a:lnTo>
                  <a:lnTo>
                    <a:pt x="9163" y="210050"/>
                  </a:lnTo>
                  <a:lnTo>
                    <a:pt x="10470" y="208707"/>
                  </a:lnTo>
                  <a:lnTo>
                    <a:pt x="12805" y="206219"/>
                  </a:lnTo>
                  <a:lnTo>
                    <a:pt x="14170" y="205418"/>
                  </a:lnTo>
                  <a:lnTo>
                    <a:pt x="14986" y="205023"/>
                  </a:lnTo>
                  <a:lnTo>
                    <a:pt x="16344" y="204837"/>
                  </a:lnTo>
                  <a:lnTo>
                    <a:pt x="17228" y="204580"/>
                  </a:lnTo>
                  <a:lnTo>
                    <a:pt x="17634" y="204451"/>
                  </a:lnTo>
                  <a:lnTo>
                    <a:pt x="18113" y="203979"/>
                  </a:lnTo>
                  <a:lnTo>
                    <a:pt x="19214" y="202697"/>
                  </a:lnTo>
                  <a:lnTo>
                    <a:pt x="19625" y="202364"/>
                  </a:lnTo>
                  <a:lnTo>
                    <a:pt x="20445" y="202035"/>
                  </a:lnTo>
                  <a:lnTo>
                    <a:pt x="20849" y="201906"/>
                  </a:lnTo>
                  <a:lnTo>
                    <a:pt x="21727" y="201920"/>
                  </a:lnTo>
                  <a:lnTo>
                    <a:pt x="22606" y="202135"/>
                  </a:lnTo>
                  <a:lnTo>
                    <a:pt x="23141" y="202349"/>
                  </a:lnTo>
                  <a:lnTo>
                    <a:pt x="23410" y="202697"/>
                  </a:lnTo>
                  <a:lnTo>
                    <a:pt x="24206" y="203598"/>
                  </a:lnTo>
                  <a:lnTo>
                    <a:pt x="24400" y="204008"/>
                  </a:lnTo>
                  <a:lnTo>
                    <a:pt x="25734" y="205189"/>
                  </a:lnTo>
                  <a:lnTo>
                    <a:pt x="26333" y="206090"/>
                  </a:lnTo>
                  <a:lnTo>
                    <a:pt x="26526" y="206571"/>
                  </a:lnTo>
                  <a:lnTo>
                    <a:pt x="26791" y="206981"/>
                  </a:lnTo>
                  <a:lnTo>
                    <a:pt x="27176" y="208287"/>
                  </a:lnTo>
                  <a:lnTo>
                    <a:pt x="27493" y="209588"/>
                  </a:lnTo>
                  <a:lnTo>
                    <a:pt x="27555" y="209998"/>
                  </a:lnTo>
                  <a:lnTo>
                    <a:pt x="27671" y="211299"/>
                  </a:lnTo>
                  <a:lnTo>
                    <a:pt x="27627" y="214234"/>
                  </a:lnTo>
                  <a:lnTo>
                    <a:pt x="27749" y="215054"/>
                  </a:lnTo>
                  <a:lnTo>
                    <a:pt x="28259" y="216836"/>
                  </a:lnTo>
                  <a:lnTo>
                    <a:pt x="28653" y="217732"/>
                  </a:lnTo>
                  <a:lnTo>
                    <a:pt x="29246" y="218628"/>
                  </a:lnTo>
                  <a:lnTo>
                    <a:pt x="29646" y="219114"/>
                  </a:lnTo>
                  <a:lnTo>
                    <a:pt x="29777" y="219457"/>
                  </a:lnTo>
                  <a:lnTo>
                    <a:pt x="30172" y="220010"/>
                  </a:lnTo>
                  <a:lnTo>
                    <a:pt x="30303" y="220353"/>
                  </a:lnTo>
                  <a:lnTo>
                    <a:pt x="31559" y="222216"/>
                  </a:lnTo>
                  <a:lnTo>
                    <a:pt x="32951" y="224013"/>
                  </a:lnTo>
                  <a:lnTo>
                    <a:pt x="33383" y="224666"/>
                  </a:lnTo>
                  <a:lnTo>
                    <a:pt x="33545" y="224908"/>
                  </a:lnTo>
                  <a:lnTo>
                    <a:pt x="34198" y="226557"/>
                  </a:lnTo>
                  <a:lnTo>
                    <a:pt x="34019" y="229083"/>
                  </a:lnTo>
                  <a:lnTo>
                    <a:pt x="33991" y="231132"/>
                  </a:lnTo>
                  <a:lnTo>
                    <a:pt x="34241" y="232433"/>
                  </a:lnTo>
                  <a:lnTo>
                    <a:pt x="34565" y="233324"/>
                  </a:lnTo>
                  <a:lnTo>
                    <a:pt x="35060" y="234143"/>
                  </a:lnTo>
                  <a:lnTo>
                    <a:pt x="35357" y="234634"/>
                  </a:lnTo>
                  <a:lnTo>
                    <a:pt x="35884" y="235459"/>
                  </a:lnTo>
                  <a:lnTo>
                    <a:pt x="36750" y="236226"/>
                  </a:lnTo>
                  <a:lnTo>
                    <a:pt x="37554" y="236783"/>
                  </a:lnTo>
                  <a:lnTo>
                    <a:pt x="37887" y="237131"/>
                  </a:lnTo>
                  <a:lnTo>
                    <a:pt x="38755" y="237827"/>
                  </a:lnTo>
                  <a:lnTo>
                    <a:pt x="39567" y="238299"/>
                  </a:lnTo>
                  <a:lnTo>
                    <a:pt x="39961" y="238528"/>
                  </a:lnTo>
                  <a:lnTo>
                    <a:pt x="40433" y="238742"/>
                  </a:lnTo>
                  <a:lnTo>
                    <a:pt x="41711" y="239033"/>
                  </a:lnTo>
                  <a:lnTo>
                    <a:pt x="42118" y="239042"/>
                  </a:lnTo>
                  <a:lnTo>
                    <a:pt x="42993" y="239123"/>
                  </a:lnTo>
                  <a:lnTo>
                    <a:pt x="44508" y="238902"/>
                  </a:lnTo>
                  <a:lnTo>
                    <a:pt x="44688" y="238875"/>
                  </a:lnTo>
                  <a:lnTo>
                    <a:pt x="45503" y="238818"/>
                  </a:lnTo>
                  <a:lnTo>
                    <a:pt x="47193" y="238709"/>
                  </a:lnTo>
                  <a:lnTo>
                    <a:pt x="48963" y="238056"/>
                  </a:lnTo>
                  <a:lnTo>
                    <a:pt x="49236" y="237913"/>
                  </a:lnTo>
                  <a:lnTo>
                    <a:pt x="49850" y="237589"/>
                  </a:lnTo>
                  <a:lnTo>
                    <a:pt x="50946" y="236516"/>
                  </a:lnTo>
                  <a:lnTo>
                    <a:pt x="51837" y="235845"/>
                  </a:lnTo>
                  <a:lnTo>
                    <a:pt x="53827" y="233282"/>
                  </a:lnTo>
                  <a:lnTo>
                    <a:pt x="54457" y="232471"/>
                  </a:lnTo>
                  <a:lnTo>
                    <a:pt x="55625" y="231332"/>
                  </a:lnTo>
                  <a:lnTo>
                    <a:pt x="56646" y="230731"/>
                  </a:lnTo>
                  <a:lnTo>
                    <a:pt x="57066" y="229850"/>
                  </a:lnTo>
                  <a:lnTo>
                    <a:pt x="57493" y="228492"/>
                  </a:lnTo>
                  <a:lnTo>
                    <a:pt x="57644" y="227605"/>
                  </a:lnTo>
                  <a:lnTo>
                    <a:pt x="57600" y="225966"/>
                  </a:lnTo>
                  <a:lnTo>
                    <a:pt x="57608" y="225556"/>
                  </a:lnTo>
                  <a:lnTo>
                    <a:pt x="57414" y="224941"/>
                  </a:lnTo>
                  <a:lnTo>
                    <a:pt x="57367" y="223641"/>
                  </a:lnTo>
                  <a:lnTo>
                    <a:pt x="57375" y="223231"/>
                  </a:lnTo>
                  <a:lnTo>
                    <a:pt x="57446" y="222821"/>
                  </a:lnTo>
                  <a:lnTo>
                    <a:pt x="57739" y="221463"/>
                  </a:lnTo>
                  <a:lnTo>
                    <a:pt x="58507" y="219838"/>
                  </a:lnTo>
                  <a:lnTo>
                    <a:pt x="58717" y="219361"/>
                  </a:lnTo>
                  <a:lnTo>
                    <a:pt x="59129" y="218956"/>
                  </a:lnTo>
                  <a:lnTo>
                    <a:pt x="59826" y="217670"/>
                  </a:lnTo>
                  <a:lnTo>
                    <a:pt x="62240" y="214634"/>
                  </a:lnTo>
                  <a:lnTo>
                    <a:pt x="63542" y="213428"/>
                  </a:lnTo>
                  <a:lnTo>
                    <a:pt x="64908" y="212494"/>
                  </a:lnTo>
                  <a:lnTo>
                    <a:pt x="65320" y="212156"/>
                  </a:lnTo>
                  <a:lnTo>
                    <a:pt x="65731" y="211889"/>
                  </a:lnTo>
                  <a:lnTo>
                    <a:pt x="66206" y="211556"/>
                  </a:lnTo>
                  <a:lnTo>
                    <a:pt x="67845" y="210626"/>
                  </a:lnTo>
                  <a:lnTo>
                    <a:pt x="68661" y="210298"/>
                  </a:lnTo>
                  <a:lnTo>
                    <a:pt x="69136" y="210169"/>
                  </a:lnTo>
                  <a:lnTo>
                    <a:pt x="69615" y="209974"/>
                  </a:lnTo>
                  <a:lnTo>
                    <a:pt x="70355" y="209983"/>
                  </a:lnTo>
                  <a:lnTo>
                    <a:pt x="71982" y="209802"/>
                  </a:lnTo>
                  <a:lnTo>
                    <a:pt x="72794" y="209816"/>
                  </a:lnTo>
                  <a:lnTo>
                    <a:pt x="73668" y="210035"/>
                  </a:lnTo>
                  <a:lnTo>
                    <a:pt x="74001" y="210312"/>
                  </a:lnTo>
                  <a:lnTo>
                    <a:pt x="74333" y="210798"/>
                  </a:lnTo>
                  <a:lnTo>
                    <a:pt x="74681" y="211800"/>
                  </a:lnTo>
                  <a:lnTo>
                    <a:pt x="74785" y="212099"/>
                  </a:lnTo>
                  <a:lnTo>
                    <a:pt x="74781" y="212375"/>
                  </a:lnTo>
                  <a:lnTo>
                    <a:pt x="74844" y="212852"/>
                  </a:lnTo>
                  <a:lnTo>
                    <a:pt x="75412" y="215525"/>
                  </a:lnTo>
                  <a:lnTo>
                    <a:pt x="75533" y="216411"/>
                  </a:lnTo>
                  <a:lnTo>
                    <a:pt x="75660" y="216826"/>
                  </a:lnTo>
                  <a:lnTo>
                    <a:pt x="75723" y="217303"/>
                  </a:lnTo>
                  <a:lnTo>
                    <a:pt x="75850" y="217717"/>
                  </a:lnTo>
                  <a:lnTo>
                    <a:pt x="75909" y="218194"/>
                  </a:lnTo>
                  <a:lnTo>
                    <a:pt x="76040" y="218603"/>
                  </a:lnTo>
                  <a:lnTo>
                    <a:pt x="76099" y="219085"/>
                  </a:lnTo>
                  <a:lnTo>
                    <a:pt x="76230" y="219495"/>
                  </a:lnTo>
                  <a:lnTo>
                    <a:pt x="76247" y="219634"/>
                  </a:lnTo>
                  <a:lnTo>
                    <a:pt x="76289" y="219976"/>
                  </a:lnTo>
                  <a:lnTo>
                    <a:pt x="76938" y="221625"/>
                  </a:lnTo>
                  <a:lnTo>
                    <a:pt x="77453" y="223407"/>
                  </a:lnTo>
                  <a:lnTo>
                    <a:pt x="78237" y="225127"/>
                  </a:lnTo>
                  <a:lnTo>
                    <a:pt x="79428" y="226919"/>
                  </a:lnTo>
                  <a:lnTo>
                    <a:pt x="79824" y="227405"/>
                  </a:lnTo>
                  <a:lnTo>
                    <a:pt x="80022" y="227820"/>
                  </a:lnTo>
                  <a:lnTo>
                    <a:pt x="80422" y="228301"/>
                  </a:lnTo>
                  <a:lnTo>
                    <a:pt x="80977" y="229069"/>
                  </a:lnTo>
                  <a:lnTo>
                    <a:pt x="81398" y="229550"/>
                  </a:lnTo>
                  <a:lnTo>
                    <a:pt x="81845" y="229960"/>
                  </a:lnTo>
                  <a:lnTo>
                    <a:pt x="82288" y="230188"/>
                  </a:lnTo>
                  <a:lnTo>
                    <a:pt x="82673" y="230052"/>
                  </a:lnTo>
                  <a:lnTo>
                    <a:pt x="83245" y="229435"/>
                  </a:lnTo>
                  <a:lnTo>
                    <a:pt x="83719" y="229173"/>
                  </a:lnTo>
                  <a:lnTo>
                    <a:pt x="83919" y="228861"/>
                  </a:lnTo>
                  <a:lnTo>
                    <a:pt x="84412" y="228091"/>
                  </a:lnTo>
                  <a:lnTo>
                    <a:pt x="85169" y="227348"/>
                  </a:lnTo>
                  <a:lnTo>
                    <a:pt x="85580" y="227086"/>
                  </a:lnTo>
                  <a:lnTo>
                    <a:pt x="86193" y="226752"/>
                  </a:lnTo>
                  <a:lnTo>
                    <a:pt x="86874" y="226423"/>
                  </a:lnTo>
                  <a:lnTo>
                    <a:pt x="88098" y="225961"/>
                  </a:lnTo>
                  <a:lnTo>
                    <a:pt x="88438" y="225899"/>
                  </a:lnTo>
                  <a:lnTo>
                    <a:pt x="89119" y="225570"/>
                  </a:lnTo>
                  <a:lnTo>
                    <a:pt x="90477" y="225113"/>
                  </a:lnTo>
                  <a:lnTo>
                    <a:pt x="90952" y="225118"/>
                  </a:lnTo>
                  <a:lnTo>
                    <a:pt x="92040" y="224660"/>
                  </a:lnTo>
                  <a:lnTo>
                    <a:pt x="93125" y="224536"/>
                  </a:lnTo>
                  <a:lnTo>
                    <a:pt x="94962" y="223817"/>
                  </a:lnTo>
                  <a:lnTo>
                    <a:pt x="95366" y="223821"/>
                  </a:lnTo>
                  <a:lnTo>
                    <a:pt x="95706" y="223688"/>
                  </a:lnTo>
                  <a:lnTo>
                    <a:pt x="97131" y="223235"/>
                  </a:lnTo>
                  <a:lnTo>
                    <a:pt x="97950" y="222840"/>
                  </a:lnTo>
                  <a:lnTo>
                    <a:pt x="98220" y="222840"/>
                  </a:lnTo>
                  <a:lnTo>
                    <a:pt x="98510" y="222729"/>
                  </a:lnTo>
                  <a:lnTo>
                    <a:pt x="98881" y="222587"/>
                  </a:lnTo>
                  <a:lnTo>
                    <a:pt x="99993" y="221915"/>
                  </a:lnTo>
                  <a:lnTo>
                    <a:pt x="100337" y="221577"/>
                  </a:lnTo>
                  <a:lnTo>
                    <a:pt x="100615" y="221172"/>
                  </a:lnTo>
                  <a:lnTo>
                    <a:pt x="101299" y="220433"/>
                  </a:lnTo>
                  <a:lnTo>
                    <a:pt x="102119" y="220033"/>
                  </a:lnTo>
                  <a:lnTo>
                    <a:pt x="102388" y="220038"/>
                  </a:lnTo>
                  <a:lnTo>
                    <a:pt x="102728" y="219909"/>
                  </a:lnTo>
                  <a:lnTo>
                    <a:pt x="103552" y="219237"/>
                  </a:lnTo>
                  <a:lnTo>
                    <a:pt x="104379" y="218160"/>
                  </a:lnTo>
                  <a:lnTo>
                    <a:pt x="106604" y="214029"/>
                  </a:lnTo>
                  <a:lnTo>
                    <a:pt x="106679" y="213619"/>
                  </a:lnTo>
                  <a:lnTo>
                    <a:pt x="107170" y="212532"/>
                  </a:lnTo>
                  <a:lnTo>
                    <a:pt x="107380" y="211922"/>
                  </a:lnTo>
                  <a:lnTo>
                    <a:pt x="107867" y="211041"/>
                  </a:lnTo>
                  <a:lnTo>
                    <a:pt x="107878" y="210293"/>
                  </a:lnTo>
                  <a:lnTo>
                    <a:pt x="107819" y="209949"/>
                  </a:lnTo>
                  <a:lnTo>
                    <a:pt x="107958" y="209611"/>
                  </a:lnTo>
                  <a:lnTo>
                    <a:pt x="108298" y="209411"/>
                  </a:lnTo>
                  <a:lnTo>
                    <a:pt x="108710" y="209006"/>
                  </a:lnTo>
                  <a:lnTo>
                    <a:pt x="108920" y="208667"/>
                  </a:lnTo>
                  <a:lnTo>
                    <a:pt x="108727" y="208264"/>
                  </a:lnTo>
                  <a:lnTo>
                    <a:pt x="108658" y="208120"/>
                  </a:lnTo>
                  <a:lnTo>
                    <a:pt x="107712" y="207967"/>
                  </a:lnTo>
                  <a:lnTo>
                    <a:pt x="106358" y="208081"/>
                  </a:lnTo>
                  <a:lnTo>
                    <a:pt x="106022" y="208010"/>
                  </a:lnTo>
                  <a:lnTo>
                    <a:pt x="105614" y="208005"/>
                  </a:lnTo>
                  <a:lnTo>
                    <a:pt x="103524" y="207767"/>
                  </a:lnTo>
                  <a:lnTo>
                    <a:pt x="101755" y="207638"/>
                  </a:lnTo>
                  <a:lnTo>
                    <a:pt x="100947" y="207524"/>
                  </a:lnTo>
                  <a:lnTo>
                    <a:pt x="99205" y="207152"/>
                  </a:lnTo>
                  <a:lnTo>
                    <a:pt x="98869" y="207009"/>
                  </a:lnTo>
                  <a:lnTo>
                    <a:pt x="96984" y="206504"/>
                  </a:lnTo>
                  <a:lnTo>
                    <a:pt x="96387" y="205742"/>
                  </a:lnTo>
                  <a:lnTo>
                    <a:pt x="96391" y="205403"/>
                  </a:lnTo>
                  <a:lnTo>
                    <a:pt x="96335" y="204650"/>
                  </a:lnTo>
                  <a:lnTo>
                    <a:pt x="96011" y="203893"/>
                  </a:lnTo>
                  <a:lnTo>
                    <a:pt x="95892" y="202802"/>
                  </a:lnTo>
                  <a:lnTo>
                    <a:pt x="95912" y="201434"/>
                  </a:lnTo>
                  <a:lnTo>
                    <a:pt x="95781" y="201091"/>
                  </a:lnTo>
                  <a:lnTo>
                    <a:pt x="95726" y="200409"/>
                  </a:lnTo>
                  <a:lnTo>
                    <a:pt x="95603" y="199585"/>
                  </a:lnTo>
                  <a:lnTo>
                    <a:pt x="94625" y="197045"/>
                  </a:lnTo>
                  <a:lnTo>
                    <a:pt x="94427" y="196769"/>
                  </a:lnTo>
                  <a:lnTo>
                    <a:pt x="93643" y="194915"/>
                  </a:lnTo>
                  <a:lnTo>
                    <a:pt x="91719" y="191927"/>
                  </a:lnTo>
                  <a:lnTo>
                    <a:pt x="90461" y="189706"/>
                  </a:lnTo>
                  <a:lnTo>
                    <a:pt x="89827" y="188162"/>
                  </a:lnTo>
                  <a:lnTo>
                    <a:pt x="89499" y="187476"/>
                  </a:lnTo>
                  <a:lnTo>
                    <a:pt x="89241" y="186652"/>
                  </a:lnTo>
                  <a:lnTo>
                    <a:pt x="88861" y="184870"/>
                  </a:lnTo>
                  <a:lnTo>
                    <a:pt x="88758" y="182959"/>
                  </a:lnTo>
                  <a:lnTo>
                    <a:pt x="88695" y="182616"/>
                  </a:lnTo>
                  <a:lnTo>
                    <a:pt x="88727" y="180500"/>
                  </a:lnTo>
                  <a:lnTo>
                    <a:pt x="88663" y="180157"/>
                  </a:lnTo>
                  <a:lnTo>
                    <a:pt x="88544" y="179061"/>
                  </a:lnTo>
                  <a:lnTo>
                    <a:pt x="88556" y="178313"/>
                  </a:lnTo>
                  <a:lnTo>
                    <a:pt x="88837" y="177564"/>
                  </a:lnTo>
                  <a:lnTo>
                    <a:pt x="89179" y="176959"/>
                  </a:lnTo>
                  <a:lnTo>
                    <a:pt x="89257" y="176821"/>
                  </a:lnTo>
                  <a:lnTo>
                    <a:pt x="90429" y="175406"/>
                  </a:lnTo>
                  <a:lnTo>
                    <a:pt x="92138" y="174067"/>
                  </a:lnTo>
                  <a:lnTo>
                    <a:pt x="92545" y="173419"/>
                  </a:lnTo>
                  <a:lnTo>
                    <a:pt x="93320" y="172276"/>
                  </a:lnTo>
                  <a:lnTo>
                    <a:pt x="93923" y="170732"/>
                  </a:lnTo>
                  <a:lnTo>
                    <a:pt x="94215" y="169712"/>
                  </a:lnTo>
                  <a:lnTo>
                    <a:pt x="94805" y="167581"/>
                  </a:lnTo>
                  <a:lnTo>
                    <a:pt x="94821" y="166738"/>
                  </a:lnTo>
                  <a:lnTo>
                    <a:pt x="94692" y="166251"/>
                  </a:lnTo>
                  <a:lnTo>
                    <a:pt x="93432" y="164663"/>
                  </a:lnTo>
                  <a:lnTo>
                    <a:pt x="91842" y="162658"/>
                  </a:lnTo>
                  <a:lnTo>
                    <a:pt x="91509" y="162172"/>
                  </a:lnTo>
                  <a:lnTo>
                    <a:pt x="90908" y="161824"/>
                  </a:lnTo>
                  <a:lnTo>
                    <a:pt x="89832" y="161462"/>
                  </a:lnTo>
                  <a:lnTo>
                    <a:pt x="89086" y="161315"/>
                  </a:lnTo>
                  <a:lnTo>
                    <a:pt x="88073" y="161300"/>
                  </a:lnTo>
                  <a:lnTo>
                    <a:pt x="86248" y="161343"/>
                  </a:lnTo>
                  <a:lnTo>
                    <a:pt x="85168" y="161324"/>
                  </a:lnTo>
                  <a:lnTo>
                    <a:pt x="83751" y="161029"/>
                  </a:lnTo>
                  <a:lnTo>
                    <a:pt x="82274" y="160462"/>
                  </a:lnTo>
                  <a:lnTo>
                    <a:pt x="81530" y="160314"/>
                  </a:lnTo>
                  <a:lnTo>
                    <a:pt x="81197" y="160104"/>
                  </a:lnTo>
                  <a:lnTo>
                    <a:pt x="80790" y="160095"/>
                  </a:lnTo>
                  <a:lnTo>
                    <a:pt x="80412" y="159948"/>
                  </a:lnTo>
                  <a:lnTo>
                    <a:pt x="80053" y="159809"/>
                  </a:lnTo>
                  <a:lnTo>
                    <a:pt x="79040" y="159590"/>
                  </a:lnTo>
                  <a:lnTo>
                    <a:pt x="78296" y="159580"/>
                  </a:lnTo>
                  <a:lnTo>
                    <a:pt x="76942" y="159695"/>
                  </a:lnTo>
                  <a:lnTo>
                    <a:pt x="75996" y="159885"/>
                  </a:lnTo>
                  <a:lnTo>
                    <a:pt x="75449" y="160080"/>
                  </a:lnTo>
                  <a:lnTo>
                    <a:pt x="75042" y="160142"/>
                  </a:lnTo>
                  <a:lnTo>
                    <a:pt x="74293" y="160543"/>
                  </a:lnTo>
                  <a:lnTo>
                    <a:pt x="73953" y="160810"/>
                  </a:lnTo>
                  <a:lnTo>
                    <a:pt x="73613" y="160938"/>
                  </a:lnTo>
                  <a:lnTo>
                    <a:pt x="71154" y="162539"/>
                  </a:lnTo>
                  <a:lnTo>
                    <a:pt x="70885" y="162468"/>
                  </a:lnTo>
                  <a:lnTo>
                    <a:pt x="69250" y="163264"/>
                  </a:lnTo>
                  <a:lnTo>
                    <a:pt x="68910" y="163326"/>
                  </a:lnTo>
                  <a:lnTo>
                    <a:pt x="68229" y="163588"/>
                  </a:lnTo>
                  <a:lnTo>
                    <a:pt x="67481" y="163850"/>
                  </a:lnTo>
                  <a:lnTo>
                    <a:pt x="66736" y="163836"/>
                  </a:lnTo>
                  <a:lnTo>
                    <a:pt x="65996" y="163621"/>
                  </a:lnTo>
                  <a:lnTo>
                    <a:pt x="65664" y="163412"/>
                  </a:lnTo>
                  <a:lnTo>
                    <a:pt x="65398" y="163135"/>
                  </a:lnTo>
                  <a:lnTo>
                    <a:pt x="64995" y="162854"/>
                  </a:lnTo>
                  <a:lnTo>
                    <a:pt x="63146" y="160095"/>
                  </a:lnTo>
                  <a:lnTo>
                    <a:pt x="62881" y="159614"/>
                  </a:lnTo>
                  <a:lnTo>
                    <a:pt x="62889" y="159137"/>
                  </a:lnTo>
                  <a:lnTo>
                    <a:pt x="62766" y="158451"/>
                  </a:lnTo>
                  <a:lnTo>
                    <a:pt x="62845" y="157703"/>
                  </a:lnTo>
                  <a:lnTo>
                    <a:pt x="62916" y="157360"/>
                  </a:lnTo>
                  <a:lnTo>
                    <a:pt x="62924" y="157021"/>
                  </a:lnTo>
                  <a:lnTo>
                    <a:pt x="63217" y="155520"/>
                  </a:lnTo>
                  <a:lnTo>
                    <a:pt x="63221" y="155182"/>
                  </a:lnTo>
                  <a:lnTo>
                    <a:pt x="63292" y="154839"/>
                  </a:lnTo>
                  <a:lnTo>
                    <a:pt x="63300" y="154429"/>
                  </a:lnTo>
                  <a:lnTo>
                    <a:pt x="63372" y="154091"/>
                  </a:lnTo>
                  <a:lnTo>
                    <a:pt x="63387" y="153066"/>
                  </a:lnTo>
                  <a:lnTo>
                    <a:pt x="63463" y="152728"/>
                  </a:lnTo>
                  <a:lnTo>
                    <a:pt x="63326" y="152375"/>
                  </a:lnTo>
                  <a:lnTo>
                    <a:pt x="63340" y="151698"/>
                  </a:lnTo>
                  <a:lnTo>
                    <a:pt x="63415" y="151360"/>
                  </a:lnTo>
                  <a:lnTo>
                    <a:pt x="63570" y="149997"/>
                  </a:lnTo>
                  <a:lnTo>
                    <a:pt x="63578" y="149587"/>
                  </a:lnTo>
                  <a:lnTo>
                    <a:pt x="63649" y="149244"/>
                  </a:lnTo>
                  <a:lnTo>
                    <a:pt x="63657" y="148906"/>
                  </a:lnTo>
                  <a:lnTo>
                    <a:pt x="63795" y="148496"/>
                  </a:lnTo>
                  <a:lnTo>
                    <a:pt x="63803" y="148158"/>
                  </a:lnTo>
                  <a:lnTo>
                    <a:pt x="63946" y="147748"/>
                  </a:lnTo>
                  <a:lnTo>
                    <a:pt x="63950" y="147405"/>
                  </a:lnTo>
                  <a:lnTo>
                    <a:pt x="64088" y="147000"/>
                  </a:lnTo>
                  <a:lnTo>
                    <a:pt x="64096" y="146657"/>
                  </a:lnTo>
                  <a:lnTo>
                    <a:pt x="64167" y="146318"/>
                  </a:lnTo>
                  <a:lnTo>
                    <a:pt x="64175" y="145975"/>
                  </a:lnTo>
                  <a:lnTo>
                    <a:pt x="64246" y="145637"/>
                  </a:lnTo>
                  <a:lnTo>
                    <a:pt x="64250" y="145294"/>
                  </a:lnTo>
                  <a:lnTo>
                    <a:pt x="64401" y="144479"/>
                  </a:lnTo>
                  <a:lnTo>
                    <a:pt x="64472" y="144141"/>
                  </a:lnTo>
                  <a:lnTo>
                    <a:pt x="64484" y="143388"/>
                  </a:lnTo>
                  <a:lnTo>
                    <a:pt x="63894" y="142082"/>
                  </a:lnTo>
                  <a:lnTo>
                    <a:pt x="63092" y="141591"/>
                  </a:lnTo>
                  <a:lnTo>
                    <a:pt x="62804" y="141024"/>
                  </a:lnTo>
                  <a:lnTo>
                    <a:pt x="62230" y="140553"/>
                  </a:lnTo>
                  <a:lnTo>
                    <a:pt x="61359" y="140415"/>
                  </a:lnTo>
                  <a:lnTo>
                    <a:pt x="60322" y="140357"/>
                  </a:lnTo>
                  <a:lnTo>
                    <a:pt x="59244" y="140214"/>
                  </a:lnTo>
                  <a:lnTo>
                    <a:pt x="58500" y="139990"/>
                  </a:lnTo>
                  <a:lnTo>
                    <a:pt x="57590" y="139767"/>
                  </a:lnTo>
                  <a:lnTo>
                    <a:pt x="56842" y="139590"/>
                  </a:lnTo>
                  <a:lnTo>
                    <a:pt x="55935" y="139323"/>
                  </a:lnTo>
                  <a:lnTo>
                    <a:pt x="55191" y="139018"/>
                  </a:lnTo>
                  <a:lnTo>
                    <a:pt x="54447" y="138756"/>
                  </a:lnTo>
                  <a:lnTo>
                    <a:pt x="53580" y="138532"/>
                  </a:lnTo>
                  <a:lnTo>
                    <a:pt x="52499" y="138470"/>
                  </a:lnTo>
                  <a:lnTo>
                    <a:pt x="51624" y="138499"/>
                  </a:lnTo>
                  <a:lnTo>
                    <a:pt x="50920" y="138613"/>
                  </a:lnTo>
                  <a:lnTo>
                    <a:pt x="50163" y="138980"/>
                  </a:lnTo>
                  <a:lnTo>
                    <a:pt x="49368" y="139385"/>
                  </a:lnTo>
                  <a:lnTo>
                    <a:pt x="48533" y="139580"/>
                  </a:lnTo>
                  <a:lnTo>
                    <a:pt x="47828" y="139609"/>
                  </a:lnTo>
                  <a:lnTo>
                    <a:pt x="46953" y="139681"/>
                  </a:lnTo>
                  <a:lnTo>
                    <a:pt x="46368" y="139644"/>
                  </a:lnTo>
                  <a:lnTo>
                    <a:pt x="40076" y="145652"/>
                  </a:lnTo>
                  <a:lnTo>
                    <a:pt x="39021" y="144556"/>
                  </a:lnTo>
                  <a:lnTo>
                    <a:pt x="45126" y="138680"/>
                  </a:lnTo>
                  <a:lnTo>
                    <a:pt x="44570" y="138008"/>
                  </a:lnTo>
                  <a:lnTo>
                    <a:pt x="44249" y="137374"/>
                  </a:lnTo>
                  <a:lnTo>
                    <a:pt x="43842" y="136826"/>
                  </a:lnTo>
                  <a:lnTo>
                    <a:pt x="43521" y="136235"/>
                  </a:lnTo>
                  <a:lnTo>
                    <a:pt x="43445" y="135730"/>
                  </a:lnTo>
                  <a:lnTo>
                    <a:pt x="43209" y="134972"/>
                  </a:lnTo>
                  <a:lnTo>
                    <a:pt x="43138" y="134219"/>
                  </a:lnTo>
                  <a:lnTo>
                    <a:pt x="43066" y="133381"/>
                  </a:lnTo>
                  <a:lnTo>
                    <a:pt x="42911" y="132623"/>
                  </a:lnTo>
                  <a:lnTo>
                    <a:pt x="43007" y="131913"/>
                  </a:lnTo>
                  <a:lnTo>
                    <a:pt x="43140" y="131289"/>
                  </a:lnTo>
                  <a:lnTo>
                    <a:pt x="42904" y="130612"/>
                  </a:lnTo>
                  <a:lnTo>
                    <a:pt x="43082" y="129864"/>
                  </a:lnTo>
                  <a:lnTo>
                    <a:pt x="43176" y="129025"/>
                  </a:lnTo>
                  <a:lnTo>
                    <a:pt x="43189" y="128358"/>
                  </a:lnTo>
                  <a:lnTo>
                    <a:pt x="43156" y="127562"/>
                  </a:lnTo>
                  <a:lnTo>
                    <a:pt x="43129" y="126767"/>
                  </a:lnTo>
                  <a:lnTo>
                    <a:pt x="43054" y="126176"/>
                  </a:lnTo>
                  <a:lnTo>
                    <a:pt x="42860" y="125461"/>
                  </a:lnTo>
                  <a:lnTo>
                    <a:pt x="42828" y="124832"/>
                  </a:lnTo>
                  <a:lnTo>
                    <a:pt x="42836" y="124332"/>
                  </a:lnTo>
                  <a:lnTo>
                    <a:pt x="43089" y="124041"/>
                  </a:lnTo>
                  <a:lnTo>
                    <a:pt x="43423" y="123922"/>
                  </a:lnTo>
                  <a:lnTo>
                    <a:pt x="43964" y="123846"/>
                  </a:lnTo>
                  <a:lnTo>
                    <a:pt x="44546" y="123774"/>
                  </a:lnTo>
                  <a:lnTo>
                    <a:pt x="45418" y="123869"/>
                  </a:lnTo>
                  <a:lnTo>
                    <a:pt x="46209" y="123798"/>
                  </a:lnTo>
                  <a:lnTo>
                    <a:pt x="47124" y="123774"/>
                  </a:lnTo>
                  <a:lnTo>
                    <a:pt x="47908" y="123950"/>
                  </a:lnTo>
                  <a:lnTo>
                    <a:pt x="48569" y="124255"/>
                  </a:lnTo>
                  <a:lnTo>
                    <a:pt x="49353" y="124522"/>
                  </a:lnTo>
                  <a:lnTo>
                    <a:pt x="50228" y="124532"/>
                  </a:lnTo>
                  <a:lnTo>
                    <a:pt x="50971" y="124632"/>
                  </a:lnTo>
                  <a:lnTo>
                    <a:pt x="51802" y="124684"/>
                  </a:lnTo>
                  <a:lnTo>
                    <a:pt x="52258" y="124732"/>
                  </a:lnTo>
                  <a:lnTo>
                    <a:pt x="52546" y="125032"/>
                  </a:lnTo>
                  <a:lnTo>
                    <a:pt x="52958" y="125246"/>
                  </a:lnTo>
                  <a:lnTo>
                    <a:pt x="53227" y="125045"/>
                  </a:lnTo>
                  <a:lnTo>
                    <a:pt x="53505" y="124837"/>
                  </a:lnTo>
                  <a:lnTo>
                    <a:pt x="53884" y="124427"/>
                  </a:lnTo>
                  <a:lnTo>
                    <a:pt x="54514" y="124017"/>
                  </a:lnTo>
                  <a:lnTo>
                    <a:pt x="55385" y="123946"/>
                  </a:lnTo>
                  <a:lnTo>
                    <a:pt x="56400" y="123869"/>
                  </a:lnTo>
                  <a:lnTo>
                    <a:pt x="57829" y="123345"/>
                  </a:lnTo>
                  <a:lnTo>
                    <a:pt x="58985" y="122816"/>
                  </a:lnTo>
                  <a:lnTo>
                    <a:pt x="60149" y="121949"/>
                  </a:lnTo>
                  <a:lnTo>
                    <a:pt x="61178" y="120872"/>
                  </a:lnTo>
                  <a:lnTo>
                    <a:pt x="63983" y="118242"/>
                  </a:lnTo>
                  <a:lnTo>
                    <a:pt x="64114" y="118041"/>
                  </a:lnTo>
                  <a:lnTo>
                    <a:pt x="64241" y="117841"/>
                  </a:lnTo>
                  <a:lnTo>
                    <a:pt x="64328" y="117693"/>
                  </a:lnTo>
                  <a:lnTo>
                    <a:pt x="64466" y="117479"/>
                  </a:lnTo>
                  <a:lnTo>
                    <a:pt x="64608" y="117284"/>
                  </a:lnTo>
                  <a:lnTo>
                    <a:pt x="64838" y="117002"/>
                  </a:lnTo>
                  <a:lnTo>
                    <a:pt x="61710" y="114971"/>
                  </a:lnTo>
                  <a:lnTo>
                    <a:pt x="60919" y="114458"/>
                  </a:lnTo>
                  <a:lnTo>
                    <a:pt x="60674" y="114443"/>
                  </a:lnTo>
                  <a:lnTo>
                    <a:pt x="60468" y="114434"/>
                  </a:lnTo>
                  <a:lnTo>
                    <a:pt x="60092" y="114405"/>
                  </a:lnTo>
                  <a:lnTo>
                    <a:pt x="59830" y="114372"/>
                  </a:lnTo>
                  <a:lnTo>
                    <a:pt x="59415" y="114301"/>
                  </a:lnTo>
                  <a:lnTo>
                    <a:pt x="58924" y="114186"/>
                  </a:lnTo>
                  <a:lnTo>
                    <a:pt x="58750" y="114138"/>
                  </a:lnTo>
                  <a:lnTo>
                    <a:pt x="58120" y="113948"/>
                  </a:lnTo>
                  <a:lnTo>
                    <a:pt x="57843" y="113853"/>
                  </a:lnTo>
                  <a:lnTo>
                    <a:pt x="57460" y="113695"/>
                  </a:lnTo>
                  <a:lnTo>
                    <a:pt x="57091" y="113533"/>
                  </a:lnTo>
                  <a:lnTo>
                    <a:pt x="56901" y="113472"/>
                  </a:lnTo>
                  <a:lnTo>
                    <a:pt x="56517" y="113376"/>
                  </a:lnTo>
                  <a:lnTo>
                    <a:pt x="56327" y="113324"/>
                  </a:lnTo>
                  <a:lnTo>
                    <a:pt x="56142" y="113257"/>
                  </a:lnTo>
                  <a:lnTo>
                    <a:pt x="55987" y="113195"/>
                  </a:lnTo>
                  <a:lnTo>
                    <a:pt x="55679" y="113043"/>
                  </a:lnTo>
                  <a:lnTo>
                    <a:pt x="55528" y="112962"/>
                  </a:lnTo>
                  <a:lnTo>
                    <a:pt x="55381" y="112876"/>
                  </a:lnTo>
                  <a:lnTo>
                    <a:pt x="55207" y="112781"/>
                  </a:lnTo>
                  <a:lnTo>
                    <a:pt x="54708" y="112461"/>
                  </a:lnTo>
                  <a:lnTo>
                    <a:pt x="54546" y="112347"/>
                  </a:lnTo>
                  <a:lnTo>
                    <a:pt x="54249" y="112147"/>
                  </a:lnTo>
                  <a:lnTo>
                    <a:pt x="54102" y="112042"/>
                  </a:lnTo>
                  <a:lnTo>
                    <a:pt x="53960" y="111932"/>
                  </a:lnTo>
                  <a:lnTo>
                    <a:pt x="53822" y="111818"/>
                  </a:lnTo>
                  <a:lnTo>
                    <a:pt x="53684" y="111689"/>
                  </a:lnTo>
                  <a:lnTo>
                    <a:pt x="53548" y="111551"/>
                  </a:lnTo>
                  <a:lnTo>
                    <a:pt x="53172" y="111108"/>
                  </a:lnTo>
                  <a:lnTo>
                    <a:pt x="53069" y="110969"/>
                  </a:lnTo>
                  <a:lnTo>
                    <a:pt x="52776" y="110536"/>
                  </a:lnTo>
                  <a:lnTo>
                    <a:pt x="52673" y="110398"/>
                  </a:lnTo>
                  <a:lnTo>
                    <a:pt x="52325" y="109978"/>
                  </a:lnTo>
                  <a:lnTo>
                    <a:pt x="52139" y="109778"/>
                  </a:lnTo>
                  <a:lnTo>
                    <a:pt x="51949" y="109583"/>
                  </a:lnTo>
                  <a:lnTo>
                    <a:pt x="51755" y="109392"/>
                  </a:lnTo>
                  <a:lnTo>
                    <a:pt x="51557" y="109116"/>
                  </a:lnTo>
                  <a:lnTo>
                    <a:pt x="50584" y="106571"/>
                  </a:lnTo>
                  <a:lnTo>
                    <a:pt x="49930" y="105127"/>
                  </a:lnTo>
                  <a:lnTo>
                    <a:pt x="49542" y="104031"/>
                  </a:lnTo>
                  <a:lnTo>
                    <a:pt x="48687" y="102311"/>
                  </a:lnTo>
                  <a:lnTo>
                    <a:pt x="48525" y="101725"/>
                  </a:lnTo>
                  <a:lnTo>
                    <a:pt x="48335" y="101272"/>
                  </a:lnTo>
                  <a:lnTo>
                    <a:pt x="48066" y="100971"/>
                  </a:lnTo>
                  <a:lnTo>
                    <a:pt x="47642" y="100648"/>
                  </a:lnTo>
                  <a:lnTo>
                    <a:pt x="47487" y="100643"/>
                  </a:lnTo>
                  <a:lnTo>
                    <a:pt x="46843" y="100943"/>
                  </a:lnTo>
                  <a:lnTo>
                    <a:pt x="46197" y="101301"/>
                  </a:lnTo>
                  <a:lnTo>
                    <a:pt x="45476" y="101777"/>
                  </a:lnTo>
                  <a:lnTo>
                    <a:pt x="45302" y="101877"/>
                  </a:lnTo>
                  <a:lnTo>
                    <a:pt x="44883" y="102082"/>
                  </a:lnTo>
                  <a:lnTo>
                    <a:pt x="44456" y="102263"/>
                  </a:lnTo>
                  <a:lnTo>
                    <a:pt x="44245" y="102359"/>
                  </a:lnTo>
                  <a:lnTo>
                    <a:pt x="44016" y="102473"/>
                  </a:lnTo>
                  <a:lnTo>
                    <a:pt x="43557" y="102726"/>
                  </a:lnTo>
                  <a:lnTo>
                    <a:pt x="43327" y="102831"/>
                  </a:lnTo>
                  <a:lnTo>
                    <a:pt x="43089" y="102902"/>
                  </a:lnTo>
                  <a:lnTo>
                    <a:pt x="42920" y="102921"/>
                  </a:lnTo>
                  <a:lnTo>
                    <a:pt x="42749" y="102926"/>
                  </a:lnTo>
                  <a:lnTo>
                    <a:pt x="42405" y="102921"/>
                  </a:lnTo>
                  <a:lnTo>
                    <a:pt x="41913" y="102926"/>
                  </a:lnTo>
                  <a:lnTo>
                    <a:pt x="41593" y="102921"/>
                  </a:lnTo>
                  <a:lnTo>
                    <a:pt x="41272" y="102926"/>
                  </a:lnTo>
                  <a:lnTo>
                    <a:pt x="40960" y="102959"/>
                  </a:lnTo>
                  <a:lnTo>
                    <a:pt x="40659" y="103026"/>
                  </a:lnTo>
                  <a:lnTo>
                    <a:pt x="40370" y="103131"/>
                  </a:lnTo>
                  <a:lnTo>
                    <a:pt x="40227" y="103193"/>
                  </a:lnTo>
                  <a:lnTo>
                    <a:pt x="39871" y="103416"/>
                  </a:lnTo>
                  <a:lnTo>
                    <a:pt x="39613" y="103650"/>
                  </a:lnTo>
                  <a:lnTo>
                    <a:pt x="39219" y="104098"/>
                  </a:lnTo>
                  <a:lnTo>
                    <a:pt x="39123" y="104227"/>
                  </a:lnTo>
                  <a:lnTo>
                    <a:pt x="38949" y="104475"/>
                  </a:lnTo>
                  <a:lnTo>
                    <a:pt x="38798" y="104718"/>
                  </a:lnTo>
                  <a:lnTo>
                    <a:pt x="38735" y="104846"/>
                  </a:lnTo>
                  <a:lnTo>
                    <a:pt x="38691" y="104980"/>
                  </a:lnTo>
                  <a:lnTo>
                    <a:pt x="38644" y="105165"/>
                  </a:lnTo>
                  <a:lnTo>
                    <a:pt x="39000" y="105575"/>
                  </a:lnTo>
                  <a:lnTo>
                    <a:pt x="39130" y="105590"/>
                  </a:lnTo>
                  <a:lnTo>
                    <a:pt x="39266" y="105585"/>
                  </a:lnTo>
                  <a:lnTo>
                    <a:pt x="39535" y="105585"/>
                  </a:lnTo>
                  <a:lnTo>
                    <a:pt x="39970" y="105637"/>
                  </a:lnTo>
                  <a:lnTo>
                    <a:pt x="40255" y="105666"/>
                  </a:lnTo>
                  <a:lnTo>
                    <a:pt x="40595" y="105675"/>
                  </a:lnTo>
                  <a:lnTo>
                    <a:pt x="40940" y="105675"/>
                  </a:lnTo>
                  <a:lnTo>
                    <a:pt x="41110" y="105680"/>
                  </a:lnTo>
                  <a:lnTo>
                    <a:pt x="41336" y="105690"/>
                  </a:lnTo>
                  <a:lnTo>
                    <a:pt x="42025" y="105752"/>
                  </a:lnTo>
                  <a:lnTo>
                    <a:pt x="42622" y="105771"/>
                  </a:lnTo>
                  <a:lnTo>
                    <a:pt x="42991" y="105771"/>
                  </a:lnTo>
                  <a:lnTo>
                    <a:pt x="43173" y="105780"/>
                  </a:lnTo>
                  <a:lnTo>
                    <a:pt x="43619" y="105813"/>
                  </a:lnTo>
                  <a:lnTo>
                    <a:pt x="43842" y="105837"/>
                  </a:lnTo>
                  <a:lnTo>
                    <a:pt x="44285" y="105894"/>
                  </a:lnTo>
                  <a:lnTo>
                    <a:pt x="44554" y="105937"/>
                  </a:lnTo>
                  <a:lnTo>
                    <a:pt x="45627" y="106147"/>
                  </a:lnTo>
                  <a:lnTo>
                    <a:pt x="46217" y="106247"/>
                  </a:lnTo>
                  <a:lnTo>
                    <a:pt x="46415" y="106285"/>
                  </a:lnTo>
                  <a:lnTo>
                    <a:pt x="46609" y="106328"/>
                  </a:lnTo>
                  <a:lnTo>
                    <a:pt x="46794" y="106376"/>
                  </a:lnTo>
                  <a:lnTo>
                    <a:pt x="46977" y="106428"/>
                  </a:lnTo>
                  <a:lnTo>
                    <a:pt x="47523" y="106609"/>
                  </a:lnTo>
                  <a:lnTo>
                    <a:pt x="47915" y="106724"/>
                  </a:lnTo>
                  <a:lnTo>
                    <a:pt x="48108" y="106786"/>
                  </a:lnTo>
                  <a:lnTo>
                    <a:pt x="48295" y="106857"/>
                  </a:lnTo>
                  <a:lnTo>
                    <a:pt x="48469" y="106953"/>
                  </a:lnTo>
                  <a:lnTo>
                    <a:pt x="48604" y="107062"/>
                  </a:lnTo>
                  <a:lnTo>
                    <a:pt x="48734" y="107181"/>
                  </a:lnTo>
                  <a:lnTo>
                    <a:pt x="48857" y="107315"/>
                  </a:lnTo>
                  <a:lnTo>
                    <a:pt x="48972" y="107453"/>
                  </a:lnTo>
                  <a:lnTo>
                    <a:pt x="49320" y="107944"/>
                  </a:lnTo>
                  <a:lnTo>
                    <a:pt x="49467" y="108192"/>
                  </a:lnTo>
                  <a:lnTo>
                    <a:pt x="49558" y="108373"/>
                  </a:lnTo>
                  <a:lnTo>
                    <a:pt x="49645" y="108558"/>
                  </a:lnTo>
                  <a:lnTo>
                    <a:pt x="49724" y="108744"/>
                  </a:lnTo>
                  <a:lnTo>
                    <a:pt x="49878" y="109125"/>
                  </a:lnTo>
                  <a:lnTo>
                    <a:pt x="49981" y="109449"/>
                  </a:lnTo>
                  <a:lnTo>
                    <a:pt x="50377" y="110083"/>
                  </a:lnTo>
                  <a:lnTo>
                    <a:pt x="50484" y="110260"/>
                  </a:lnTo>
                  <a:lnTo>
                    <a:pt x="50544" y="110393"/>
                  </a:lnTo>
                  <a:lnTo>
                    <a:pt x="50785" y="110722"/>
                  </a:lnTo>
                  <a:lnTo>
                    <a:pt x="50745" y="111079"/>
                  </a:lnTo>
                  <a:lnTo>
                    <a:pt x="50611" y="111203"/>
                  </a:lnTo>
                  <a:lnTo>
                    <a:pt x="50464" y="111327"/>
                  </a:lnTo>
                  <a:lnTo>
                    <a:pt x="50330" y="111446"/>
                  </a:lnTo>
                  <a:lnTo>
                    <a:pt x="49965" y="111770"/>
                  </a:lnTo>
                  <a:lnTo>
                    <a:pt x="49816" y="111822"/>
                  </a:lnTo>
                  <a:lnTo>
                    <a:pt x="49649" y="111837"/>
                  </a:lnTo>
                  <a:lnTo>
                    <a:pt x="49471" y="111827"/>
                  </a:lnTo>
                  <a:lnTo>
                    <a:pt x="49115" y="111789"/>
                  </a:lnTo>
                  <a:lnTo>
                    <a:pt x="48897" y="111761"/>
                  </a:lnTo>
                  <a:lnTo>
                    <a:pt x="48679" y="111718"/>
                  </a:lnTo>
                  <a:lnTo>
                    <a:pt x="47574" y="111418"/>
                  </a:lnTo>
                  <a:lnTo>
                    <a:pt x="47115" y="111274"/>
                  </a:lnTo>
                  <a:lnTo>
                    <a:pt x="46894" y="111194"/>
                  </a:lnTo>
                  <a:lnTo>
                    <a:pt x="46576" y="111060"/>
                  </a:lnTo>
                  <a:lnTo>
                    <a:pt x="46269" y="110917"/>
                  </a:lnTo>
                  <a:lnTo>
                    <a:pt x="45872" y="110755"/>
                  </a:lnTo>
                  <a:lnTo>
                    <a:pt x="45634" y="110664"/>
                  </a:lnTo>
                  <a:lnTo>
                    <a:pt x="45149" y="110502"/>
                  </a:lnTo>
                  <a:lnTo>
                    <a:pt x="44902" y="110431"/>
                  </a:lnTo>
                  <a:lnTo>
                    <a:pt x="44621" y="110369"/>
                  </a:lnTo>
                  <a:lnTo>
                    <a:pt x="44332" y="110317"/>
                  </a:lnTo>
                  <a:lnTo>
                    <a:pt x="43465" y="110179"/>
                  </a:lnTo>
                  <a:lnTo>
                    <a:pt x="43236" y="110136"/>
                  </a:lnTo>
                  <a:lnTo>
                    <a:pt x="42777" y="110040"/>
                  </a:lnTo>
                  <a:lnTo>
                    <a:pt x="42550" y="109998"/>
                  </a:lnTo>
                  <a:lnTo>
                    <a:pt x="42100" y="109931"/>
                  </a:lnTo>
                  <a:lnTo>
                    <a:pt x="41653" y="109883"/>
                  </a:lnTo>
                  <a:lnTo>
                    <a:pt x="40501" y="109788"/>
                  </a:lnTo>
                  <a:lnTo>
                    <a:pt x="40029" y="109759"/>
                  </a:lnTo>
                  <a:lnTo>
                    <a:pt x="39784" y="109750"/>
                  </a:lnTo>
                  <a:lnTo>
                    <a:pt x="39542" y="109736"/>
                  </a:lnTo>
                  <a:lnTo>
                    <a:pt x="39297" y="109730"/>
                  </a:lnTo>
                  <a:lnTo>
                    <a:pt x="39056" y="109730"/>
                  </a:lnTo>
                  <a:lnTo>
                    <a:pt x="38814" y="109740"/>
                  </a:lnTo>
                  <a:lnTo>
                    <a:pt x="38486" y="109778"/>
                  </a:lnTo>
                  <a:lnTo>
                    <a:pt x="38319" y="109802"/>
                  </a:lnTo>
                  <a:lnTo>
                    <a:pt x="37801" y="109893"/>
                  </a:lnTo>
                  <a:lnTo>
                    <a:pt x="37611" y="109935"/>
                  </a:lnTo>
                  <a:lnTo>
                    <a:pt x="37231" y="110012"/>
                  </a:lnTo>
                  <a:lnTo>
                    <a:pt x="36554" y="110107"/>
                  </a:lnTo>
                  <a:lnTo>
                    <a:pt x="36308" y="110131"/>
                  </a:lnTo>
                  <a:lnTo>
                    <a:pt x="36063" y="110136"/>
                  </a:lnTo>
                  <a:lnTo>
                    <a:pt x="35825" y="110121"/>
                  </a:lnTo>
                  <a:lnTo>
                    <a:pt x="35478" y="110045"/>
                  </a:lnTo>
                  <a:lnTo>
                    <a:pt x="34863" y="109992"/>
                  </a:lnTo>
                  <a:lnTo>
                    <a:pt x="33665" y="109897"/>
                  </a:lnTo>
                  <a:lnTo>
                    <a:pt x="32998" y="109779"/>
                  </a:lnTo>
                  <a:lnTo>
                    <a:pt x="32465" y="109502"/>
                  </a:lnTo>
                  <a:lnTo>
                    <a:pt x="32045" y="109004"/>
                  </a:lnTo>
                  <a:lnTo>
                    <a:pt x="31735" y="108097"/>
                  </a:lnTo>
                  <a:lnTo>
                    <a:pt x="31479" y="107137"/>
                  </a:lnTo>
                  <a:lnTo>
                    <a:pt x="31067" y="105923"/>
                  </a:lnTo>
                  <a:lnTo>
                    <a:pt x="30940" y="105680"/>
                  </a:lnTo>
                  <a:lnTo>
                    <a:pt x="30806" y="105380"/>
                  </a:lnTo>
                  <a:lnTo>
                    <a:pt x="30684" y="105075"/>
                  </a:lnTo>
                  <a:lnTo>
                    <a:pt x="30568" y="104770"/>
                  </a:lnTo>
                  <a:lnTo>
                    <a:pt x="30343" y="104150"/>
                  </a:lnTo>
                  <a:lnTo>
                    <a:pt x="30018" y="103359"/>
                  </a:lnTo>
                  <a:lnTo>
                    <a:pt x="29931" y="103093"/>
                  </a:lnTo>
                  <a:lnTo>
                    <a:pt x="29871" y="102821"/>
                  </a:lnTo>
                  <a:lnTo>
                    <a:pt x="29840" y="102535"/>
                  </a:lnTo>
                  <a:lnTo>
                    <a:pt x="29836" y="102387"/>
                  </a:lnTo>
                  <a:lnTo>
                    <a:pt x="29836" y="102244"/>
                  </a:lnTo>
                  <a:lnTo>
                    <a:pt x="29840" y="102101"/>
                  </a:lnTo>
                  <a:lnTo>
                    <a:pt x="29662" y="101725"/>
                  </a:lnTo>
                  <a:lnTo>
                    <a:pt x="28522" y="98971"/>
                  </a:lnTo>
                  <a:lnTo>
                    <a:pt x="28011" y="97222"/>
                  </a:lnTo>
                  <a:lnTo>
                    <a:pt x="27524" y="94277"/>
                  </a:lnTo>
                  <a:lnTo>
                    <a:pt x="27584" y="92480"/>
                  </a:lnTo>
                  <a:lnTo>
                    <a:pt x="27798" y="92061"/>
                  </a:lnTo>
                  <a:lnTo>
                    <a:pt x="28811" y="92046"/>
                  </a:lnTo>
                  <a:lnTo>
                    <a:pt x="30085" y="92280"/>
                  </a:lnTo>
                  <a:lnTo>
                    <a:pt x="31388" y="92747"/>
                  </a:lnTo>
                  <a:lnTo>
                    <a:pt x="31918" y="93057"/>
                  </a:lnTo>
                  <a:lnTo>
                    <a:pt x="32037" y="94768"/>
                  </a:lnTo>
                  <a:lnTo>
                    <a:pt x="32369" y="96421"/>
                  </a:lnTo>
                  <a:lnTo>
                    <a:pt x="32904" y="98289"/>
                  </a:lnTo>
                  <a:lnTo>
                    <a:pt x="33391" y="99590"/>
                  </a:lnTo>
                  <a:lnTo>
                    <a:pt x="34694" y="102364"/>
                  </a:lnTo>
                  <a:lnTo>
                    <a:pt x="34962" y="102506"/>
                  </a:lnTo>
                  <a:lnTo>
                    <a:pt x="35531" y="102159"/>
                  </a:lnTo>
                  <a:lnTo>
                    <a:pt x="36112" y="101202"/>
                  </a:lnTo>
                  <a:lnTo>
                    <a:pt x="36260" y="100975"/>
                  </a:lnTo>
                  <a:lnTo>
                    <a:pt x="36079" y="100238"/>
                  </a:lnTo>
                  <a:lnTo>
                    <a:pt x="35418" y="99137"/>
                  </a:lnTo>
                  <a:lnTo>
                    <a:pt x="35362" y="98827"/>
                  </a:lnTo>
                  <a:lnTo>
                    <a:pt x="34943" y="97550"/>
                  </a:lnTo>
                  <a:lnTo>
                    <a:pt x="34503" y="96245"/>
                  </a:lnTo>
                  <a:lnTo>
                    <a:pt x="34119" y="94382"/>
                  </a:lnTo>
                  <a:lnTo>
                    <a:pt x="34496" y="93834"/>
                  </a:lnTo>
                  <a:lnTo>
                    <a:pt x="35596" y="94033"/>
                  </a:lnTo>
                  <a:lnTo>
                    <a:pt x="37979" y="94815"/>
                  </a:lnTo>
                  <a:lnTo>
                    <a:pt x="39028" y="95297"/>
                  </a:lnTo>
                  <a:lnTo>
                    <a:pt x="39420" y="96645"/>
                  </a:lnTo>
                  <a:lnTo>
                    <a:pt x="40176" y="98284"/>
                  </a:lnTo>
                  <a:lnTo>
                    <a:pt x="40956" y="98480"/>
                  </a:lnTo>
                  <a:lnTo>
                    <a:pt x="42247" y="98456"/>
                  </a:lnTo>
                  <a:lnTo>
                    <a:pt x="43220" y="97870"/>
                  </a:lnTo>
                  <a:lnTo>
                    <a:pt x="44938" y="96874"/>
                  </a:lnTo>
                  <a:lnTo>
                    <a:pt x="45267" y="96416"/>
                  </a:lnTo>
                  <a:lnTo>
                    <a:pt x="45184" y="95811"/>
                  </a:lnTo>
                  <a:lnTo>
                    <a:pt x="44685" y="95435"/>
                  </a:lnTo>
                  <a:lnTo>
                    <a:pt x="44515" y="95348"/>
                  </a:lnTo>
                  <a:lnTo>
                    <a:pt x="43636" y="94901"/>
                  </a:lnTo>
                  <a:lnTo>
                    <a:pt x="41375" y="94105"/>
                  </a:lnTo>
                  <a:lnTo>
                    <a:pt x="39428" y="93390"/>
                  </a:lnTo>
                  <a:lnTo>
                    <a:pt x="37947" y="92895"/>
                  </a:lnTo>
                  <a:lnTo>
                    <a:pt x="35121" y="92032"/>
                  </a:lnTo>
                  <a:lnTo>
                    <a:pt x="34670" y="91908"/>
                  </a:lnTo>
                  <a:lnTo>
                    <a:pt x="33819" y="91508"/>
                  </a:lnTo>
                  <a:lnTo>
                    <a:pt x="32734" y="91122"/>
                  </a:lnTo>
                  <a:lnTo>
                    <a:pt x="31606" y="90831"/>
                  </a:lnTo>
                  <a:lnTo>
                    <a:pt x="30659" y="90360"/>
                  </a:lnTo>
                  <a:lnTo>
                    <a:pt x="30169" y="89850"/>
                  </a:lnTo>
                  <a:lnTo>
                    <a:pt x="29764" y="89521"/>
                  </a:lnTo>
                  <a:lnTo>
                    <a:pt x="29457" y="89011"/>
                  </a:lnTo>
                  <a:lnTo>
                    <a:pt x="29372" y="88644"/>
                  </a:lnTo>
                  <a:lnTo>
                    <a:pt x="29472" y="88053"/>
                  </a:lnTo>
                  <a:lnTo>
                    <a:pt x="29796" y="87543"/>
                  </a:lnTo>
                  <a:lnTo>
                    <a:pt x="30564" y="86190"/>
                  </a:lnTo>
                  <a:lnTo>
                    <a:pt x="30984" y="84770"/>
                  </a:lnTo>
                  <a:lnTo>
                    <a:pt x="30398" y="82668"/>
                  </a:lnTo>
                  <a:lnTo>
                    <a:pt x="29586" y="80920"/>
                  </a:lnTo>
                  <a:lnTo>
                    <a:pt x="30002" y="80309"/>
                  </a:lnTo>
                  <a:lnTo>
                    <a:pt x="29724" y="79461"/>
                  </a:lnTo>
                  <a:lnTo>
                    <a:pt x="29330" y="78513"/>
                  </a:lnTo>
                  <a:lnTo>
                    <a:pt x="29000" y="77836"/>
                  </a:lnTo>
                  <a:lnTo>
                    <a:pt x="28807" y="77491"/>
                  </a:lnTo>
                  <a:lnTo>
                    <a:pt x="28446" y="76845"/>
                  </a:lnTo>
                  <a:lnTo>
                    <a:pt x="27896" y="76078"/>
                  </a:lnTo>
                  <a:lnTo>
                    <a:pt x="26257" y="73381"/>
                  </a:lnTo>
                  <a:lnTo>
                    <a:pt x="25970" y="72842"/>
                  </a:lnTo>
                  <a:lnTo>
                    <a:pt x="24618" y="70302"/>
                  </a:lnTo>
                  <a:lnTo>
                    <a:pt x="24084" y="69721"/>
                  </a:lnTo>
                  <a:lnTo>
                    <a:pt x="23162" y="68201"/>
                  </a:lnTo>
                  <a:lnTo>
                    <a:pt x="22342" y="66481"/>
                  </a:lnTo>
                  <a:lnTo>
                    <a:pt x="21523" y="64608"/>
                  </a:lnTo>
                  <a:lnTo>
                    <a:pt x="21238" y="63650"/>
                  </a:lnTo>
                  <a:lnTo>
                    <a:pt x="21459" y="62296"/>
                  </a:lnTo>
                  <a:lnTo>
                    <a:pt x="21871" y="61601"/>
                  </a:lnTo>
                  <a:lnTo>
                    <a:pt x="22084" y="60800"/>
                  </a:lnTo>
                  <a:lnTo>
                    <a:pt x="21748" y="59938"/>
                  </a:lnTo>
                  <a:lnTo>
                    <a:pt x="21111" y="59175"/>
                  </a:lnTo>
                  <a:lnTo>
                    <a:pt x="20877" y="58318"/>
                  </a:lnTo>
                  <a:lnTo>
                    <a:pt x="21543" y="57221"/>
                  </a:lnTo>
                  <a:lnTo>
                    <a:pt x="22790" y="57193"/>
                  </a:lnTo>
                  <a:lnTo>
                    <a:pt x="24032" y="57264"/>
                  </a:lnTo>
                  <a:lnTo>
                    <a:pt x="25173" y="57684"/>
                  </a:lnTo>
                  <a:lnTo>
                    <a:pt x="26012" y="58251"/>
                  </a:lnTo>
                  <a:lnTo>
                    <a:pt x="26847" y="58913"/>
                  </a:lnTo>
                  <a:lnTo>
                    <a:pt x="28177" y="59890"/>
                  </a:lnTo>
                  <a:lnTo>
                    <a:pt x="29650" y="61320"/>
                  </a:lnTo>
                  <a:lnTo>
                    <a:pt x="30632" y="62444"/>
                  </a:lnTo>
                  <a:lnTo>
                    <a:pt x="31953" y="63969"/>
                  </a:lnTo>
                  <a:lnTo>
                    <a:pt x="33521" y="65504"/>
                  </a:lnTo>
                  <a:lnTo>
                    <a:pt x="35249" y="66879"/>
                  </a:lnTo>
                  <a:lnTo>
                    <a:pt x="36121" y="67210"/>
                  </a:lnTo>
                  <a:lnTo>
                    <a:pt x="37669" y="67982"/>
                  </a:lnTo>
                  <a:lnTo>
                    <a:pt x="39408" y="68463"/>
                  </a:lnTo>
                  <a:lnTo>
                    <a:pt x="41641" y="69101"/>
                  </a:lnTo>
                  <a:lnTo>
                    <a:pt x="43129" y="69678"/>
                  </a:lnTo>
                  <a:lnTo>
                    <a:pt x="44158" y="70598"/>
                  </a:lnTo>
                  <a:lnTo>
                    <a:pt x="44151" y="71341"/>
                  </a:lnTo>
                  <a:lnTo>
                    <a:pt x="43323" y="72695"/>
                  </a:lnTo>
                  <a:lnTo>
                    <a:pt x="43247" y="73171"/>
                  </a:lnTo>
                  <a:lnTo>
                    <a:pt x="42769" y="73505"/>
                  </a:lnTo>
                  <a:lnTo>
                    <a:pt x="42357" y="73771"/>
                  </a:lnTo>
                  <a:lnTo>
                    <a:pt x="41815" y="73967"/>
                  </a:lnTo>
                  <a:lnTo>
                    <a:pt x="40932" y="74091"/>
                  </a:lnTo>
                  <a:lnTo>
                    <a:pt x="40126" y="73938"/>
                  </a:lnTo>
                  <a:lnTo>
                    <a:pt x="39923" y="73871"/>
                  </a:lnTo>
                  <a:lnTo>
                    <a:pt x="39250" y="73795"/>
                  </a:lnTo>
                  <a:lnTo>
                    <a:pt x="38771" y="74058"/>
                  </a:lnTo>
                  <a:lnTo>
                    <a:pt x="38762" y="74672"/>
                  </a:lnTo>
                  <a:lnTo>
                    <a:pt x="39618" y="76326"/>
                  </a:lnTo>
                  <a:lnTo>
                    <a:pt x="39677" y="76735"/>
                  </a:lnTo>
                  <a:lnTo>
                    <a:pt x="39669" y="77145"/>
                  </a:lnTo>
                  <a:lnTo>
                    <a:pt x="39526" y="77688"/>
                  </a:lnTo>
                  <a:lnTo>
                    <a:pt x="39254" y="77960"/>
                  </a:lnTo>
                  <a:lnTo>
                    <a:pt x="39115" y="78227"/>
                  </a:lnTo>
                  <a:lnTo>
                    <a:pt x="38359" y="78899"/>
                  </a:lnTo>
                  <a:lnTo>
                    <a:pt x="38157" y="78966"/>
                  </a:lnTo>
                  <a:lnTo>
                    <a:pt x="37812" y="79232"/>
                  </a:lnTo>
                  <a:lnTo>
                    <a:pt x="37409" y="79228"/>
                  </a:lnTo>
                  <a:lnTo>
                    <a:pt x="35921" y="79275"/>
                  </a:lnTo>
                  <a:lnTo>
                    <a:pt x="34959" y="80286"/>
                  </a:lnTo>
                  <a:lnTo>
                    <a:pt x="34472" y="81096"/>
                  </a:lnTo>
                  <a:lnTo>
                    <a:pt x="34400" y="81367"/>
                  </a:lnTo>
                  <a:lnTo>
                    <a:pt x="34264" y="81572"/>
                  </a:lnTo>
                  <a:lnTo>
                    <a:pt x="34115" y="82387"/>
                  </a:lnTo>
                  <a:lnTo>
                    <a:pt x="34645" y="83078"/>
                  </a:lnTo>
                  <a:lnTo>
                    <a:pt x="34869" y="83281"/>
                  </a:lnTo>
                  <a:lnTo>
                    <a:pt x="35180" y="83564"/>
                  </a:lnTo>
                  <a:lnTo>
                    <a:pt x="36122" y="83988"/>
                  </a:lnTo>
                  <a:lnTo>
                    <a:pt x="36536" y="83766"/>
                  </a:lnTo>
                  <a:lnTo>
                    <a:pt x="37488" y="82983"/>
                  </a:lnTo>
                  <a:lnTo>
                    <a:pt x="43196" y="76378"/>
                  </a:lnTo>
                  <a:lnTo>
                    <a:pt x="45469" y="73614"/>
                  </a:lnTo>
                  <a:lnTo>
                    <a:pt x="46515" y="72957"/>
                  </a:lnTo>
                  <a:lnTo>
                    <a:pt x="47264" y="73673"/>
                  </a:lnTo>
                  <a:lnTo>
                    <a:pt x="48388" y="76341"/>
                  </a:lnTo>
                  <a:lnTo>
                    <a:pt x="48835" y="77981"/>
                  </a:lnTo>
                  <a:lnTo>
                    <a:pt x="49707" y="78973"/>
                  </a:lnTo>
                  <a:lnTo>
                    <a:pt x="50991" y="79993"/>
                  </a:lnTo>
                  <a:lnTo>
                    <a:pt x="51491" y="80298"/>
                  </a:lnTo>
                  <a:lnTo>
                    <a:pt x="52632" y="81354"/>
                  </a:lnTo>
                  <a:lnTo>
                    <a:pt x="53205" y="82474"/>
                  </a:lnTo>
                  <a:lnTo>
                    <a:pt x="52935" y="82949"/>
                  </a:lnTo>
                  <a:lnTo>
                    <a:pt x="52559" y="83593"/>
                  </a:lnTo>
                  <a:lnTo>
                    <a:pt x="47449" y="89588"/>
                  </a:lnTo>
                  <a:lnTo>
                    <a:pt x="46787" y="90507"/>
                  </a:lnTo>
                  <a:lnTo>
                    <a:pt x="46641" y="91151"/>
                  </a:lnTo>
                  <a:lnTo>
                    <a:pt x="47185" y="91774"/>
                  </a:lnTo>
                  <a:lnTo>
                    <a:pt x="47409" y="92046"/>
                  </a:lnTo>
                  <a:lnTo>
                    <a:pt x="47912" y="92194"/>
                  </a:lnTo>
                  <a:lnTo>
                    <a:pt x="48284" y="91875"/>
                  </a:lnTo>
                  <a:lnTo>
                    <a:pt x="48798" y="91370"/>
                  </a:lnTo>
                  <a:lnTo>
                    <a:pt x="50488" y="89407"/>
                  </a:lnTo>
                  <a:lnTo>
                    <a:pt x="53116" y="86109"/>
                  </a:lnTo>
                  <a:lnTo>
                    <a:pt x="54047" y="85332"/>
                  </a:lnTo>
                  <a:lnTo>
                    <a:pt x="55020" y="84841"/>
                  </a:lnTo>
                  <a:lnTo>
                    <a:pt x="55615" y="85175"/>
                  </a:lnTo>
                  <a:lnTo>
                    <a:pt x="56383" y="86161"/>
                  </a:lnTo>
                  <a:lnTo>
                    <a:pt x="56830" y="86957"/>
                  </a:lnTo>
                  <a:lnTo>
                    <a:pt x="57131" y="88215"/>
                  </a:lnTo>
                  <a:lnTo>
                    <a:pt x="57115" y="89140"/>
                  </a:lnTo>
                  <a:lnTo>
                    <a:pt x="56834" y="89507"/>
                  </a:lnTo>
                  <a:lnTo>
                    <a:pt x="56418" y="89730"/>
                  </a:lnTo>
                  <a:lnTo>
                    <a:pt x="55349" y="90412"/>
                  </a:lnTo>
                  <a:lnTo>
                    <a:pt x="54606" y="90908"/>
                  </a:lnTo>
                  <a:lnTo>
                    <a:pt x="53381" y="92466"/>
                  </a:lnTo>
                  <a:lnTo>
                    <a:pt x="52027" y="93743"/>
                  </a:lnTo>
                  <a:lnTo>
                    <a:pt x="50900" y="95349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" name="pg7"/>
            <p:cNvSpPr/>
            <p:nvPr/>
          </p:nvSpPr>
          <p:spPr>
            <a:xfrm>
              <a:off x="5585898" y="1942672"/>
              <a:ext cx="1416727" cy="1289682"/>
            </a:xfrm>
            <a:custGeom>
              <a:avLst/>
              <a:gdLst/>
              <a:ahLst/>
              <a:cxnLst/>
              <a:rect l="0" t="0" r="0" b="0"/>
              <a:pathLst>
                <a:path w="1416727" h="1289682">
                  <a:moveTo>
                    <a:pt x="852305" y="1125240"/>
                  </a:moveTo>
                  <a:lnTo>
                    <a:pt x="851819" y="1125097"/>
                  </a:lnTo>
                  <a:lnTo>
                    <a:pt x="851133" y="1124335"/>
                  </a:lnTo>
                  <a:lnTo>
                    <a:pt x="850588" y="1123506"/>
                  </a:lnTo>
                  <a:lnTo>
                    <a:pt x="850184" y="1122615"/>
                  </a:lnTo>
                  <a:lnTo>
                    <a:pt x="849772" y="1122062"/>
                  </a:lnTo>
                  <a:lnTo>
                    <a:pt x="848537" y="1120881"/>
                  </a:lnTo>
                  <a:lnTo>
                    <a:pt x="846740" y="1119832"/>
                  </a:lnTo>
                  <a:lnTo>
                    <a:pt x="845778" y="1119065"/>
                  </a:lnTo>
                  <a:lnTo>
                    <a:pt x="845165" y="1118241"/>
                  </a:lnTo>
                  <a:lnTo>
                    <a:pt x="844828" y="1117416"/>
                  </a:lnTo>
                  <a:lnTo>
                    <a:pt x="844448" y="1114886"/>
                  </a:lnTo>
                  <a:lnTo>
                    <a:pt x="844313" y="1114471"/>
                  </a:lnTo>
                  <a:lnTo>
                    <a:pt x="843015" y="1112884"/>
                  </a:lnTo>
                  <a:lnTo>
                    <a:pt x="842671" y="1112537"/>
                  </a:lnTo>
                  <a:lnTo>
                    <a:pt x="842128" y="1111641"/>
                  </a:lnTo>
                  <a:lnTo>
                    <a:pt x="841732" y="1110001"/>
                  </a:lnTo>
                  <a:lnTo>
                    <a:pt x="841501" y="1109567"/>
                  </a:lnTo>
                  <a:lnTo>
                    <a:pt x="841329" y="1109244"/>
                  </a:lnTo>
                  <a:lnTo>
                    <a:pt x="840984" y="1108829"/>
                  </a:lnTo>
                  <a:lnTo>
                    <a:pt x="840782" y="1108348"/>
                  </a:lnTo>
                  <a:lnTo>
                    <a:pt x="840790" y="1107871"/>
                  </a:lnTo>
                  <a:lnTo>
                    <a:pt x="840872" y="1107122"/>
                  </a:lnTo>
                  <a:lnTo>
                    <a:pt x="841244" y="1106836"/>
                  </a:lnTo>
                  <a:lnTo>
                    <a:pt x="841901" y="1106274"/>
                  </a:lnTo>
                  <a:lnTo>
                    <a:pt x="842099" y="1106078"/>
                  </a:lnTo>
                  <a:lnTo>
                    <a:pt x="842270" y="1105878"/>
                  </a:lnTo>
                  <a:lnTo>
                    <a:pt x="842404" y="1105654"/>
                  </a:lnTo>
                  <a:lnTo>
                    <a:pt x="842471" y="1105454"/>
                  </a:lnTo>
                  <a:lnTo>
                    <a:pt x="842507" y="1105245"/>
                  </a:lnTo>
                  <a:lnTo>
                    <a:pt x="842551" y="1104801"/>
                  </a:lnTo>
                  <a:lnTo>
                    <a:pt x="842587" y="1104582"/>
                  </a:lnTo>
                  <a:lnTo>
                    <a:pt x="842638" y="1104311"/>
                  </a:lnTo>
                  <a:lnTo>
                    <a:pt x="842685" y="1104029"/>
                  </a:lnTo>
                  <a:lnTo>
                    <a:pt x="842741" y="1103758"/>
                  </a:lnTo>
                  <a:lnTo>
                    <a:pt x="842820" y="1103496"/>
                  </a:lnTo>
                  <a:lnTo>
                    <a:pt x="842939" y="1103262"/>
                  </a:lnTo>
                  <a:lnTo>
                    <a:pt x="843085" y="1103081"/>
                  </a:lnTo>
                  <a:lnTo>
                    <a:pt x="843268" y="1102919"/>
                  </a:lnTo>
                  <a:lnTo>
                    <a:pt x="843671" y="1102614"/>
                  </a:lnTo>
                  <a:lnTo>
                    <a:pt x="843854" y="1102452"/>
                  </a:lnTo>
                  <a:lnTo>
                    <a:pt x="844032" y="1102266"/>
                  </a:lnTo>
                  <a:lnTo>
                    <a:pt x="844201" y="1102071"/>
                  </a:lnTo>
                  <a:lnTo>
                    <a:pt x="844526" y="1101670"/>
                  </a:lnTo>
                  <a:lnTo>
                    <a:pt x="844693" y="1101475"/>
                  </a:lnTo>
                  <a:lnTo>
                    <a:pt x="845299" y="1100789"/>
                  </a:lnTo>
                  <a:lnTo>
                    <a:pt x="845698" y="1100332"/>
                  </a:lnTo>
                  <a:lnTo>
                    <a:pt x="846221" y="1099760"/>
                  </a:lnTo>
                  <a:lnTo>
                    <a:pt x="846388" y="1099560"/>
                  </a:lnTo>
                  <a:lnTo>
                    <a:pt x="846537" y="1099355"/>
                  </a:lnTo>
                  <a:lnTo>
                    <a:pt x="846660" y="1099164"/>
                  </a:lnTo>
                  <a:lnTo>
                    <a:pt x="846775" y="1098973"/>
                  </a:lnTo>
                  <a:lnTo>
                    <a:pt x="846882" y="1098778"/>
                  </a:lnTo>
                  <a:lnTo>
                    <a:pt x="846973" y="1098573"/>
                  </a:lnTo>
                  <a:lnTo>
                    <a:pt x="847047" y="1098368"/>
                  </a:lnTo>
                  <a:lnTo>
                    <a:pt x="847107" y="1098115"/>
                  </a:lnTo>
                  <a:lnTo>
                    <a:pt x="847136" y="1097853"/>
                  </a:lnTo>
                  <a:lnTo>
                    <a:pt x="847147" y="1097582"/>
                  </a:lnTo>
                  <a:lnTo>
                    <a:pt x="847147" y="1097315"/>
                  </a:lnTo>
                  <a:lnTo>
                    <a:pt x="847151" y="1097043"/>
                  </a:lnTo>
                  <a:lnTo>
                    <a:pt x="847163" y="1096467"/>
                  </a:lnTo>
                  <a:lnTo>
                    <a:pt x="847116" y="1096309"/>
                  </a:lnTo>
                  <a:lnTo>
                    <a:pt x="847036" y="1096162"/>
                  </a:lnTo>
                  <a:lnTo>
                    <a:pt x="846945" y="1096014"/>
                  </a:lnTo>
                  <a:lnTo>
                    <a:pt x="846846" y="1095866"/>
                  </a:lnTo>
                  <a:lnTo>
                    <a:pt x="846767" y="1095714"/>
                  </a:lnTo>
                  <a:lnTo>
                    <a:pt x="846680" y="1095519"/>
                  </a:lnTo>
                  <a:lnTo>
                    <a:pt x="846459" y="1094909"/>
                  </a:lnTo>
                  <a:lnTo>
                    <a:pt x="846370" y="1094713"/>
                  </a:lnTo>
                  <a:lnTo>
                    <a:pt x="846261" y="1094485"/>
                  </a:lnTo>
                  <a:lnTo>
                    <a:pt x="846141" y="1094260"/>
                  </a:lnTo>
                  <a:lnTo>
                    <a:pt x="846014" y="1094041"/>
                  </a:lnTo>
                  <a:lnTo>
                    <a:pt x="845742" y="1093613"/>
                  </a:lnTo>
                  <a:lnTo>
                    <a:pt x="845616" y="1092789"/>
                  </a:lnTo>
                  <a:lnTo>
                    <a:pt x="845069" y="1091965"/>
                  </a:lnTo>
                  <a:lnTo>
                    <a:pt x="843498" y="1089963"/>
                  </a:lnTo>
                  <a:lnTo>
                    <a:pt x="842747" y="1088313"/>
                  </a:lnTo>
                  <a:lnTo>
                    <a:pt x="834008" y="1091940"/>
                  </a:lnTo>
                  <a:lnTo>
                    <a:pt x="834150" y="1092202"/>
                  </a:lnTo>
                  <a:lnTo>
                    <a:pt x="834241" y="1092411"/>
                  </a:lnTo>
                  <a:lnTo>
                    <a:pt x="834345" y="1092602"/>
                  </a:lnTo>
                  <a:lnTo>
                    <a:pt x="834464" y="1092779"/>
                  </a:lnTo>
                  <a:lnTo>
                    <a:pt x="834575" y="1092955"/>
                  </a:lnTo>
                  <a:lnTo>
                    <a:pt x="834907" y="1093574"/>
                  </a:lnTo>
                  <a:lnTo>
                    <a:pt x="835029" y="1093798"/>
                  </a:lnTo>
                  <a:lnTo>
                    <a:pt x="835076" y="1094060"/>
                  </a:lnTo>
                  <a:lnTo>
                    <a:pt x="835121" y="1094203"/>
                  </a:lnTo>
                  <a:lnTo>
                    <a:pt x="835267" y="1094494"/>
                  </a:lnTo>
                  <a:lnTo>
                    <a:pt x="835401" y="1094689"/>
                  </a:lnTo>
                  <a:lnTo>
                    <a:pt x="835682" y="1095056"/>
                  </a:lnTo>
                  <a:lnTo>
                    <a:pt x="836308" y="1095847"/>
                  </a:lnTo>
                  <a:lnTo>
                    <a:pt x="836557" y="1096200"/>
                  </a:lnTo>
                  <a:lnTo>
                    <a:pt x="836704" y="1096467"/>
                  </a:lnTo>
                  <a:lnTo>
                    <a:pt x="836855" y="1096758"/>
                  </a:lnTo>
                  <a:lnTo>
                    <a:pt x="837020" y="1097167"/>
                  </a:lnTo>
                  <a:lnTo>
                    <a:pt x="837053" y="1097372"/>
                  </a:lnTo>
                  <a:lnTo>
                    <a:pt x="837091" y="1097577"/>
                  </a:lnTo>
                  <a:lnTo>
                    <a:pt x="837176" y="1097873"/>
                  </a:lnTo>
                  <a:lnTo>
                    <a:pt x="837238" y="1098135"/>
                  </a:lnTo>
                  <a:lnTo>
                    <a:pt x="837294" y="1098420"/>
                  </a:lnTo>
                  <a:lnTo>
                    <a:pt x="837389" y="1099002"/>
                  </a:lnTo>
                  <a:lnTo>
                    <a:pt x="837472" y="1099245"/>
                  </a:lnTo>
                  <a:lnTo>
                    <a:pt x="837354" y="1099707"/>
                  </a:lnTo>
                  <a:lnTo>
                    <a:pt x="837071" y="1099941"/>
                  </a:lnTo>
                  <a:lnTo>
                    <a:pt x="836768" y="1100041"/>
                  </a:lnTo>
                  <a:lnTo>
                    <a:pt x="836557" y="1100079"/>
                  </a:lnTo>
                  <a:lnTo>
                    <a:pt x="836363" y="1100093"/>
                  </a:lnTo>
                  <a:lnTo>
                    <a:pt x="836138" y="1100250"/>
                  </a:lnTo>
                  <a:lnTo>
                    <a:pt x="835877" y="1100398"/>
                  </a:lnTo>
                  <a:lnTo>
                    <a:pt x="835615" y="1100517"/>
                  </a:lnTo>
                  <a:lnTo>
                    <a:pt x="835354" y="1100608"/>
                  </a:lnTo>
                  <a:lnTo>
                    <a:pt x="835089" y="1100670"/>
                  </a:lnTo>
                  <a:lnTo>
                    <a:pt x="834844" y="1100703"/>
                  </a:lnTo>
                  <a:lnTo>
                    <a:pt x="834475" y="1100693"/>
                  </a:lnTo>
                  <a:lnTo>
                    <a:pt x="834214" y="1100613"/>
                  </a:lnTo>
                  <a:lnTo>
                    <a:pt x="834032" y="1100484"/>
                  </a:lnTo>
                  <a:lnTo>
                    <a:pt x="833834" y="1100198"/>
                  </a:lnTo>
                  <a:lnTo>
                    <a:pt x="833747" y="1100036"/>
                  </a:lnTo>
                  <a:lnTo>
                    <a:pt x="833513" y="1099621"/>
                  </a:lnTo>
                  <a:lnTo>
                    <a:pt x="833375" y="1099355"/>
                  </a:lnTo>
                  <a:lnTo>
                    <a:pt x="833157" y="1098892"/>
                  </a:lnTo>
                  <a:lnTo>
                    <a:pt x="833030" y="1098564"/>
                  </a:lnTo>
                  <a:lnTo>
                    <a:pt x="832896" y="1098125"/>
                  </a:lnTo>
                  <a:lnTo>
                    <a:pt x="832769" y="1097739"/>
                  </a:lnTo>
                  <a:lnTo>
                    <a:pt x="832654" y="1097501"/>
                  </a:lnTo>
                  <a:lnTo>
                    <a:pt x="832560" y="1097368"/>
                  </a:lnTo>
                  <a:lnTo>
                    <a:pt x="832457" y="1097239"/>
                  </a:lnTo>
                  <a:lnTo>
                    <a:pt x="832350" y="1097077"/>
                  </a:lnTo>
                  <a:lnTo>
                    <a:pt x="832061" y="1096605"/>
                  </a:lnTo>
                  <a:lnTo>
                    <a:pt x="831847" y="1096367"/>
                  </a:lnTo>
                  <a:lnTo>
                    <a:pt x="831546" y="1096047"/>
                  </a:lnTo>
                  <a:lnTo>
                    <a:pt x="830818" y="1095290"/>
                  </a:lnTo>
                  <a:lnTo>
                    <a:pt x="830572" y="1094880"/>
                  </a:lnTo>
                  <a:lnTo>
                    <a:pt x="830398" y="1094389"/>
                  </a:lnTo>
                  <a:lnTo>
                    <a:pt x="830240" y="1093894"/>
                  </a:lnTo>
                  <a:lnTo>
                    <a:pt x="830050" y="1093460"/>
                  </a:lnTo>
                  <a:lnTo>
                    <a:pt x="829772" y="1093160"/>
                  </a:lnTo>
                  <a:lnTo>
                    <a:pt x="829610" y="1093088"/>
                  </a:lnTo>
                  <a:lnTo>
                    <a:pt x="829282" y="1092850"/>
                  </a:lnTo>
                  <a:lnTo>
                    <a:pt x="829119" y="1092559"/>
                  </a:lnTo>
                  <a:lnTo>
                    <a:pt x="829017" y="1092402"/>
                  </a:lnTo>
                  <a:lnTo>
                    <a:pt x="828874" y="1092145"/>
                  </a:lnTo>
                  <a:lnTo>
                    <a:pt x="828783" y="1091949"/>
                  </a:lnTo>
                  <a:lnTo>
                    <a:pt x="828676" y="1091759"/>
                  </a:lnTo>
                  <a:lnTo>
                    <a:pt x="828514" y="1091558"/>
                  </a:lnTo>
                  <a:lnTo>
                    <a:pt x="828106" y="1091125"/>
                  </a:lnTo>
                  <a:lnTo>
                    <a:pt x="827935" y="1090948"/>
                  </a:lnTo>
                  <a:lnTo>
                    <a:pt x="827619" y="1090706"/>
                  </a:lnTo>
                  <a:lnTo>
                    <a:pt x="827679" y="1090405"/>
                  </a:lnTo>
                  <a:lnTo>
                    <a:pt x="827701" y="1090253"/>
                  </a:lnTo>
                  <a:lnTo>
                    <a:pt x="827670" y="1090014"/>
                  </a:lnTo>
                  <a:lnTo>
                    <a:pt x="827623" y="1089671"/>
                  </a:lnTo>
                  <a:lnTo>
                    <a:pt x="827603" y="1089233"/>
                  </a:lnTo>
                  <a:lnTo>
                    <a:pt x="827639" y="1088952"/>
                  </a:lnTo>
                  <a:lnTo>
                    <a:pt x="827612" y="1088799"/>
                  </a:lnTo>
                  <a:lnTo>
                    <a:pt x="827223" y="1088480"/>
                  </a:lnTo>
                  <a:lnTo>
                    <a:pt x="827116" y="1088271"/>
                  </a:lnTo>
                  <a:lnTo>
                    <a:pt x="827073" y="1088094"/>
                  </a:lnTo>
                  <a:lnTo>
                    <a:pt x="827037" y="1087684"/>
                  </a:lnTo>
                  <a:lnTo>
                    <a:pt x="827044" y="1087451"/>
                  </a:lnTo>
                  <a:lnTo>
                    <a:pt x="827077" y="1087232"/>
                  </a:lnTo>
                  <a:lnTo>
                    <a:pt x="827131" y="1087032"/>
                  </a:lnTo>
                  <a:lnTo>
                    <a:pt x="827175" y="1086827"/>
                  </a:lnTo>
                  <a:lnTo>
                    <a:pt x="827187" y="1086455"/>
                  </a:lnTo>
                  <a:lnTo>
                    <a:pt x="827231" y="1085702"/>
                  </a:lnTo>
                  <a:lnTo>
                    <a:pt x="827488" y="1085402"/>
                  </a:lnTo>
                  <a:lnTo>
                    <a:pt x="827666" y="1085345"/>
                  </a:lnTo>
                  <a:lnTo>
                    <a:pt x="827944" y="1085297"/>
                  </a:lnTo>
                  <a:lnTo>
                    <a:pt x="828133" y="1085287"/>
                  </a:lnTo>
                  <a:lnTo>
                    <a:pt x="828549" y="1085278"/>
                  </a:lnTo>
                  <a:lnTo>
                    <a:pt x="828937" y="1085382"/>
                  </a:lnTo>
                  <a:lnTo>
                    <a:pt x="829115" y="1085549"/>
                  </a:lnTo>
                  <a:lnTo>
                    <a:pt x="829258" y="1085693"/>
                  </a:lnTo>
                  <a:lnTo>
                    <a:pt x="829507" y="1085993"/>
                  </a:lnTo>
                  <a:lnTo>
                    <a:pt x="829674" y="1086217"/>
                  </a:lnTo>
                  <a:lnTo>
                    <a:pt x="829832" y="1086379"/>
                  </a:lnTo>
                  <a:lnTo>
                    <a:pt x="829994" y="1086536"/>
                  </a:lnTo>
                  <a:lnTo>
                    <a:pt x="830121" y="1086703"/>
                  </a:lnTo>
                  <a:lnTo>
                    <a:pt x="830264" y="1086946"/>
                  </a:lnTo>
                  <a:lnTo>
                    <a:pt x="830362" y="1087131"/>
                  </a:lnTo>
                  <a:lnTo>
                    <a:pt x="830453" y="1087341"/>
                  </a:lnTo>
                  <a:lnTo>
                    <a:pt x="830620" y="1087632"/>
                  </a:lnTo>
                  <a:lnTo>
                    <a:pt x="830837" y="1087894"/>
                  </a:lnTo>
                  <a:lnTo>
                    <a:pt x="830968" y="1088070"/>
                  </a:lnTo>
                  <a:lnTo>
                    <a:pt x="831411" y="1088780"/>
                  </a:lnTo>
                  <a:lnTo>
                    <a:pt x="831531" y="1088947"/>
                  </a:lnTo>
                  <a:lnTo>
                    <a:pt x="831724" y="1089190"/>
                  </a:lnTo>
                  <a:lnTo>
                    <a:pt x="831843" y="1089352"/>
                  </a:lnTo>
                  <a:lnTo>
                    <a:pt x="832009" y="1089595"/>
                  </a:lnTo>
                  <a:lnTo>
                    <a:pt x="832235" y="1089881"/>
                  </a:lnTo>
                  <a:lnTo>
                    <a:pt x="832464" y="1090115"/>
                  </a:lnTo>
                  <a:lnTo>
                    <a:pt x="832706" y="1090324"/>
                  </a:lnTo>
                  <a:lnTo>
                    <a:pt x="832951" y="1090529"/>
                  </a:lnTo>
                  <a:lnTo>
                    <a:pt x="842524" y="1086935"/>
                  </a:lnTo>
                  <a:lnTo>
                    <a:pt x="842535" y="1086788"/>
                  </a:lnTo>
                  <a:lnTo>
                    <a:pt x="842567" y="1086288"/>
                  </a:lnTo>
                  <a:lnTo>
                    <a:pt x="842587" y="1085821"/>
                  </a:lnTo>
                  <a:lnTo>
                    <a:pt x="842598" y="1085392"/>
                  </a:lnTo>
                  <a:lnTo>
                    <a:pt x="842598" y="1084963"/>
                  </a:lnTo>
                  <a:lnTo>
                    <a:pt x="842594" y="1084759"/>
                  </a:lnTo>
                  <a:lnTo>
                    <a:pt x="842598" y="1084558"/>
                  </a:lnTo>
                  <a:lnTo>
                    <a:pt x="842591" y="1084353"/>
                  </a:lnTo>
                  <a:lnTo>
                    <a:pt x="842571" y="1084158"/>
                  </a:lnTo>
                  <a:lnTo>
                    <a:pt x="842531" y="1083967"/>
                  </a:lnTo>
                  <a:lnTo>
                    <a:pt x="842440" y="1083753"/>
                  </a:lnTo>
                  <a:lnTo>
                    <a:pt x="842313" y="1083553"/>
                  </a:lnTo>
                  <a:lnTo>
                    <a:pt x="842171" y="1083357"/>
                  </a:lnTo>
                  <a:lnTo>
                    <a:pt x="842021" y="1083162"/>
                  </a:lnTo>
                  <a:lnTo>
                    <a:pt x="841890" y="1082962"/>
                  </a:lnTo>
                  <a:lnTo>
                    <a:pt x="841810" y="1082809"/>
                  </a:lnTo>
                  <a:lnTo>
                    <a:pt x="841660" y="1082504"/>
                  </a:lnTo>
                  <a:lnTo>
                    <a:pt x="841581" y="1082357"/>
                  </a:lnTo>
                  <a:lnTo>
                    <a:pt x="841494" y="1082209"/>
                  </a:lnTo>
                  <a:lnTo>
                    <a:pt x="841324" y="1081966"/>
                  </a:lnTo>
                  <a:lnTo>
                    <a:pt x="841137" y="1081737"/>
                  </a:lnTo>
                  <a:lnTo>
                    <a:pt x="840936" y="1081513"/>
                  </a:lnTo>
                  <a:lnTo>
                    <a:pt x="840723" y="1081308"/>
                  </a:lnTo>
                  <a:lnTo>
                    <a:pt x="840496" y="1081118"/>
                  </a:lnTo>
                  <a:lnTo>
                    <a:pt x="839329" y="1079937"/>
                  </a:lnTo>
                  <a:lnTo>
                    <a:pt x="838708" y="1079451"/>
                  </a:lnTo>
                  <a:lnTo>
                    <a:pt x="837184" y="1079017"/>
                  </a:lnTo>
                  <a:lnTo>
                    <a:pt x="836772" y="1078603"/>
                  </a:lnTo>
                  <a:lnTo>
                    <a:pt x="836230" y="1077774"/>
                  </a:lnTo>
                  <a:lnTo>
                    <a:pt x="836032" y="1076882"/>
                  </a:lnTo>
                  <a:lnTo>
                    <a:pt x="835775" y="1075586"/>
                  </a:lnTo>
                  <a:lnTo>
                    <a:pt x="835648" y="1074762"/>
                  </a:lnTo>
                  <a:lnTo>
                    <a:pt x="835585" y="1074285"/>
                  </a:lnTo>
                  <a:lnTo>
                    <a:pt x="835564" y="1073913"/>
                  </a:lnTo>
                  <a:lnTo>
                    <a:pt x="835564" y="1073541"/>
                  </a:lnTo>
                  <a:lnTo>
                    <a:pt x="835579" y="1073165"/>
                  </a:lnTo>
                  <a:lnTo>
                    <a:pt x="835615" y="1072788"/>
                  </a:lnTo>
                  <a:lnTo>
                    <a:pt x="835666" y="1072421"/>
                  </a:lnTo>
                  <a:lnTo>
                    <a:pt x="835699" y="1072254"/>
                  </a:lnTo>
                  <a:lnTo>
                    <a:pt x="835817" y="1071763"/>
                  </a:lnTo>
                  <a:lnTo>
                    <a:pt x="835844" y="1071597"/>
                  </a:lnTo>
                  <a:lnTo>
                    <a:pt x="835873" y="1071235"/>
                  </a:lnTo>
                  <a:lnTo>
                    <a:pt x="835880" y="1071049"/>
                  </a:lnTo>
                  <a:lnTo>
                    <a:pt x="835873" y="1070868"/>
                  </a:lnTo>
                  <a:lnTo>
                    <a:pt x="835857" y="1070687"/>
                  </a:lnTo>
                  <a:lnTo>
                    <a:pt x="835833" y="1070500"/>
                  </a:lnTo>
                  <a:lnTo>
                    <a:pt x="835802" y="1070310"/>
                  </a:lnTo>
                  <a:lnTo>
                    <a:pt x="835758" y="1070124"/>
                  </a:lnTo>
                  <a:lnTo>
                    <a:pt x="835702" y="1069943"/>
                  </a:lnTo>
                  <a:lnTo>
                    <a:pt x="835628" y="1069771"/>
                  </a:lnTo>
                  <a:lnTo>
                    <a:pt x="835532" y="1069600"/>
                  </a:lnTo>
                  <a:lnTo>
                    <a:pt x="835417" y="1069428"/>
                  </a:lnTo>
                  <a:lnTo>
                    <a:pt x="835283" y="1069271"/>
                  </a:lnTo>
                  <a:lnTo>
                    <a:pt x="835141" y="1069133"/>
                  </a:lnTo>
                  <a:lnTo>
                    <a:pt x="834982" y="1069014"/>
                  </a:lnTo>
                  <a:lnTo>
                    <a:pt x="834836" y="1068938"/>
                  </a:lnTo>
                  <a:lnTo>
                    <a:pt x="834673" y="1068881"/>
                  </a:lnTo>
                  <a:lnTo>
                    <a:pt x="834503" y="1068838"/>
                  </a:lnTo>
                  <a:lnTo>
                    <a:pt x="834332" y="1068799"/>
                  </a:lnTo>
                  <a:lnTo>
                    <a:pt x="833985" y="1068699"/>
                  </a:lnTo>
                  <a:lnTo>
                    <a:pt x="833624" y="1068604"/>
                  </a:lnTo>
                  <a:lnTo>
                    <a:pt x="833442" y="1068552"/>
                  </a:lnTo>
                  <a:lnTo>
                    <a:pt x="833268" y="1068490"/>
                  </a:lnTo>
                  <a:lnTo>
                    <a:pt x="833070" y="1068394"/>
                  </a:lnTo>
                  <a:lnTo>
                    <a:pt x="832876" y="1068285"/>
                  </a:lnTo>
                  <a:lnTo>
                    <a:pt x="832686" y="1068166"/>
                  </a:lnTo>
                  <a:lnTo>
                    <a:pt x="832493" y="1068061"/>
                  </a:lnTo>
                  <a:lnTo>
                    <a:pt x="832290" y="1067975"/>
                  </a:lnTo>
                  <a:lnTo>
                    <a:pt x="832132" y="1067927"/>
                  </a:lnTo>
                  <a:lnTo>
                    <a:pt x="831970" y="1067884"/>
                  </a:lnTo>
                  <a:lnTo>
                    <a:pt x="831803" y="1067851"/>
                  </a:lnTo>
                  <a:lnTo>
                    <a:pt x="831471" y="1067794"/>
                  </a:lnTo>
                  <a:lnTo>
                    <a:pt x="831177" y="1067761"/>
                  </a:lnTo>
                  <a:lnTo>
                    <a:pt x="830584" y="1067741"/>
                  </a:lnTo>
                  <a:lnTo>
                    <a:pt x="830287" y="1067727"/>
                  </a:lnTo>
                  <a:lnTo>
                    <a:pt x="829994" y="1067684"/>
                  </a:lnTo>
                  <a:lnTo>
                    <a:pt x="829765" y="1067627"/>
                  </a:lnTo>
                  <a:lnTo>
                    <a:pt x="829535" y="1067556"/>
                  </a:lnTo>
                  <a:lnTo>
                    <a:pt x="829309" y="1067475"/>
                  </a:lnTo>
                  <a:lnTo>
                    <a:pt x="829079" y="1067398"/>
                  </a:lnTo>
                  <a:lnTo>
                    <a:pt x="828850" y="1067332"/>
                  </a:lnTo>
                  <a:lnTo>
                    <a:pt x="828525" y="1067274"/>
                  </a:lnTo>
                  <a:lnTo>
                    <a:pt x="827857" y="1067198"/>
                  </a:lnTo>
                  <a:lnTo>
                    <a:pt x="827527" y="1067146"/>
                  </a:lnTo>
                  <a:lnTo>
                    <a:pt x="827211" y="1067055"/>
                  </a:lnTo>
                  <a:lnTo>
                    <a:pt x="826938" y="1066941"/>
                  </a:lnTo>
                  <a:lnTo>
                    <a:pt x="826665" y="1066803"/>
                  </a:lnTo>
                  <a:lnTo>
                    <a:pt x="826400" y="1066646"/>
                  </a:lnTo>
                  <a:lnTo>
                    <a:pt x="826147" y="1066474"/>
                  </a:lnTo>
                  <a:lnTo>
                    <a:pt x="825913" y="1066288"/>
                  </a:lnTo>
                  <a:lnTo>
                    <a:pt x="825710" y="1066112"/>
                  </a:lnTo>
                  <a:lnTo>
                    <a:pt x="825517" y="1065921"/>
                  </a:lnTo>
                  <a:lnTo>
                    <a:pt x="825339" y="1065716"/>
                  </a:lnTo>
                  <a:lnTo>
                    <a:pt x="825169" y="1065502"/>
                  </a:lnTo>
                  <a:lnTo>
                    <a:pt x="825026" y="1065278"/>
                  </a:lnTo>
                  <a:lnTo>
                    <a:pt x="824871" y="1064987"/>
                  </a:lnTo>
                  <a:lnTo>
                    <a:pt x="824741" y="1064673"/>
                  </a:lnTo>
                  <a:lnTo>
                    <a:pt x="824642" y="1064344"/>
                  </a:lnTo>
                  <a:lnTo>
                    <a:pt x="824566" y="1064010"/>
                  </a:lnTo>
                  <a:lnTo>
                    <a:pt x="824532" y="1063691"/>
                  </a:lnTo>
                  <a:lnTo>
                    <a:pt x="824275" y="1061967"/>
                  </a:lnTo>
                  <a:lnTo>
                    <a:pt x="824231" y="1060399"/>
                  </a:lnTo>
                  <a:lnTo>
                    <a:pt x="824065" y="1057464"/>
                  </a:lnTo>
                  <a:lnTo>
                    <a:pt x="823958" y="1055415"/>
                  </a:lnTo>
                  <a:lnTo>
                    <a:pt x="823451" y="1051926"/>
                  </a:lnTo>
                  <a:lnTo>
                    <a:pt x="823396" y="1051107"/>
                  </a:lnTo>
                  <a:lnTo>
                    <a:pt x="822553" y="1046794"/>
                  </a:lnTo>
                  <a:lnTo>
                    <a:pt x="822489" y="1046313"/>
                  </a:lnTo>
                  <a:lnTo>
                    <a:pt x="822359" y="1045903"/>
                  </a:lnTo>
                  <a:lnTo>
                    <a:pt x="822295" y="1045427"/>
                  </a:lnTo>
                  <a:lnTo>
                    <a:pt x="822161" y="1045012"/>
                  </a:lnTo>
                  <a:lnTo>
                    <a:pt x="821911" y="1043301"/>
                  </a:lnTo>
                  <a:lnTo>
                    <a:pt x="821852" y="1042415"/>
                  </a:lnTo>
                  <a:lnTo>
                    <a:pt x="821389" y="1040771"/>
                  </a:lnTo>
                  <a:lnTo>
                    <a:pt x="821266" y="1039880"/>
                  </a:lnTo>
                  <a:lnTo>
                    <a:pt x="821067" y="1038992"/>
                  </a:lnTo>
                  <a:lnTo>
                    <a:pt x="820878" y="1037759"/>
                  </a:lnTo>
                  <a:lnTo>
                    <a:pt x="820743" y="1037349"/>
                  </a:lnTo>
                  <a:lnTo>
                    <a:pt x="820751" y="1036873"/>
                  </a:lnTo>
                  <a:lnTo>
                    <a:pt x="820621" y="1036458"/>
                  </a:lnTo>
                  <a:lnTo>
                    <a:pt x="820494" y="1035572"/>
                  </a:lnTo>
                  <a:lnTo>
                    <a:pt x="820502" y="1035095"/>
                  </a:lnTo>
                  <a:lnTo>
                    <a:pt x="820367" y="1034681"/>
                  </a:lnTo>
                  <a:lnTo>
                    <a:pt x="820375" y="1034204"/>
                  </a:lnTo>
                  <a:lnTo>
                    <a:pt x="820241" y="1033794"/>
                  </a:lnTo>
                  <a:lnTo>
                    <a:pt x="820059" y="1032084"/>
                  </a:lnTo>
                  <a:lnTo>
                    <a:pt x="819932" y="1031264"/>
                  </a:lnTo>
                  <a:lnTo>
                    <a:pt x="819872" y="1030511"/>
                  </a:lnTo>
                  <a:lnTo>
                    <a:pt x="819481" y="1028800"/>
                  </a:lnTo>
                  <a:lnTo>
                    <a:pt x="819425" y="1027981"/>
                  </a:lnTo>
                  <a:lnTo>
                    <a:pt x="819025" y="1026608"/>
                  </a:lnTo>
                  <a:lnTo>
                    <a:pt x="818447" y="1023325"/>
                  </a:lnTo>
                  <a:lnTo>
                    <a:pt x="818309" y="1023325"/>
                  </a:lnTo>
                  <a:lnTo>
                    <a:pt x="818051" y="1022024"/>
                  </a:lnTo>
                  <a:lnTo>
                    <a:pt x="817917" y="1021681"/>
                  </a:lnTo>
                  <a:lnTo>
                    <a:pt x="817925" y="1021271"/>
                  </a:lnTo>
                  <a:lnTo>
                    <a:pt x="817133" y="1018117"/>
                  </a:lnTo>
                  <a:lnTo>
                    <a:pt x="816876" y="1016749"/>
                  </a:lnTo>
                  <a:lnTo>
                    <a:pt x="815142" y="1011607"/>
                  </a:lnTo>
                  <a:lnTo>
                    <a:pt x="814877" y="1010716"/>
                  </a:lnTo>
                  <a:lnTo>
                    <a:pt x="814679" y="1010235"/>
                  </a:lnTo>
                  <a:lnTo>
                    <a:pt x="814544" y="1009825"/>
                  </a:lnTo>
                  <a:lnTo>
                    <a:pt x="814342" y="1009272"/>
                  </a:lnTo>
                  <a:lnTo>
                    <a:pt x="813812" y="1007628"/>
                  </a:lnTo>
                  <a:lnTo>
                    <a:pt x="813610" y="1007147"/>
                  </a:lnTo>
                  <a:lnTo>
                    <a:pt x="812794" y="1005836"/>
                  </a:lnTo>
                  <a:lnTo>
                    <a:pt x="812660" y="1005498"/>
                  </a:lnTo>
                  <a:lnTo>
                    <a:pt x="812319" y="1004945"/>
                  </a:lnTo>
                  <a:lnTo>
                    <a:pt x="811508" y="1003225"/>
                  </a:lnTo>
                  <a:lnTo>
                    <a:pt x="810649" y="1000347"/>
                  </a:lnTo>
                  <a:lnTo>
                    <a:pt x="808976" y="996696"/>
                  </a:lnTo>
                  <a:lnTo>
                    <a:pt x="808761" y="996225"/>
                  </a:lnTo>
                  <a:lnTo>
                    <a:pt x="808095" y="994028"/>
                  </a:lnTo>
                  <a:lnTo>
                    <a:pt x="807217" y="992379"/>
                  </a:lnTo>
                  <a:lnTo>
                    <a:pt x="806880" y="991555"/>
                  </a:lnTo>
                  <a:lnTo>
                    <a:pt x="806337" y="990729"/>
                  </a:lnTo>
                  <a:lnTo>
                    <a:pt x="806075" y="990091"/>
                  </a:lnTo>
                  <a:lnTo>
                    <a:pt x="805846" y="989900"/>
                  </a:lnTo>
                  <a:lnTo>
                    <a:pt x="805677" y="989710"/>
                  </a:lnTo>
                  <a:lnTo>
                    <a:pt x="805522" y="989433"/>
                  </a:lnTo>
                  <a:lnTo>
                    <a:pt x="805418" y="989080"/>
                  </a:lnTo>
                  <a:lnTo>
                    <a:pt x="805249" y="988747"/>
                  </a:lnTo>
                  <a:lnTo>
                    <a:pt x="804547" y="987884"/>
                  </a:lnTo>
                  <a:lnTo>
                    <a:pt x="804195" y="987436"/>
                  </a:lnTo>
                  <a:lnTo>
                    <a:pt x="803258" y="985506"/>
                  </a:lnTo>
                  <a:lnTo>
                    <a:pt x="802976" y="985063"/>
                  </a:lnTo>
                  <a:lnTo>
                    <a:pt x="802441" y="984348"/>
                  </a:lnTo>
                  <a:lnTo>
                    <a:pt x="801793" y="983367"/>
                  </a:lnTo>
                  <a:lnTo>
                    <a:pt x="801278" y="982523"/>
                  </a:lnTo>
                  <a:lnTo>
                    <a:pt x="800802" y="981880"/>
                  </a:lnTo>
                  <a:lnTo>
                    <a:pt x="800455" y="981551"/>
                  </a:lnTo>
                  <a:lnTo>
                    <a:pt x="800301" y="981399"/>
                  </a:lnTo>
                  <a:lnTo>
                    <a:pt x="800185" y="981179"/>
                  </a:lnTo>
                  <a:lnTo>
                    <a:pt x="799706" y="979983"/>
                  </a:lnTo>
                  <a:lnTo>
                    <a:pt x="799359" y="979249"/>
                  </a:lnTo>
                  <a:lnTo>
                    <a:pt x="799125" y="978930"/>
                  </a:lnTo>
                  <a:lnTo>
                    <a:pt x="798756" y="978463"/>
                  </a:lnTo>
                  <a:lnTo>
                    <a:pt x="798629" y="978244"/>
                  </a:lnTo>
                  <a:lnTo>
                    <a:pt x="798419" y="977777"/>
                  </a:lnTo>
                  <a:lnTo>
                    <a:pt x="798301" y="977558"/>
                  </a:lnTo>
                  <a:lnTo>
                    <a:pt x="798154" y="977362"/>
                  </a:lnTo>
                  <a:lnTo>
                    <a:pt x="797925" y="977157"/>
                  </a:lnTo>
                  <a:lnTo>
                    <a:pt x="797544" y="976881"/>
                  </a:lnTo>
                  <a:lnTo>
                    <a:pt x="797086" y="976562"/>
                  </a:lnTo>
                  <a:lnTo>
                    <a:pt x="796845" y="976271"/>
                  </a:lnTo>
                  <a:lnTo>
                    <a:pt x="795831" y="974722"/>
                  </a:lnTo>
                  <a:lnTo>
                    <a:pt x="795032" y="973632"/>
                  </a:lnTo>
                  <a:lnTo>
                    <a:pt x="793254" y="971426"/>
                  </a:lnTo>
                  <a:lnTo>
                    <a:pt x="791002" y="968386"/>
                  </a:lnTo>
                  <a:lnTo>
                    <a:pt x="789552" y="966545"/>
                  </a:lnTo>
                  <a:lnTo>
                    <a:pt x="789366" y="966478"/>
                  </a:lnTo>
                  <a:lnTo>
                    <a:pt x="789180" y="966393"/>
                  </a:lnTo>
                  <a:lnTo>
                    <a:pt x="789002" y="966288"/>
                  </a:lnTo>
                  <a:lnTo>
                    <a:pt x="788836" y="966164"/>
                  </a:lnTo>
                  <a:lnTo>
                    <a:pt x="788599" y="965940"/>
                  </a:lnTo>
                  <a:lnTo>
                    <a:pt x="788294" y="965511"/>
                  </a:lnTo>
                  <a:lnTo>
                    <a:pt x="787973" y="965030"/>
                  </a:lnTo>
                  <a:lnTo>
                    <a:pt x="787851" y="964768"/>
                  </a:lnTo>
                  <a:lnTo>
                    <a:pt x="787767" y="964482"/>
                  </a:lnTo>
                  <a:lnTo>
                    <a:pt x="787664" y="964205"/>
                  </a:lnTo>
                  <a:lnTo>
                    <a:pt x="787577" y="964058"/>
                  </a:lnTo>
                  <a:lnTo>
                    <a:pt x="787368" y="963772"/>
                  </a:lnTo>
                  <a:lnTo>
                    <a:pt x="787161" y="963481"/>
                  </a:lnTo>
                  <a:lnTo>
                    <a:pt x="786991" y="963171"/>
                  </a:lnTo>
                  <a:lnTo>
                    <a:pt x="786798" y="962766"/>
                  </a:lnTo>
                  <a:lnTo>
                    <a:pt x="786564" y="962171"/>
                  </a:lnTo>
                  <a:lnTo>
                    <a:pt x="786357" y="961699"/>
                  </a:lnTo>
                  <a:lnTo>
                    <a:pt x="786148" y="961308"/>
                  </a:lnTo>
                  <a:lnTo>
                    <a:pt x="785756" y="960903"/>
                  </a:lnTo>
                  <a:lnTo>
                    <a:pt x="785566" y="960207"/>
                  </a:lnTo>
                  <a:lnTo>
                    <a:pt x="785400" y="959964"/>
                  </a:lnTo>
                  <a:lnTo>
                    <a:pt x="784767" y="959264"/>
                  </a:lnTo>
                  <a:lnTo>
                    <a:pt x="784564" y="959016"/>
                  </a:lnTo>
                  <a:lnTo>
                    <a:pt x="784473" y="958858"/>
                  </a:lnTo>
                  <a:lnTo>
                    <a:pt x="784324" y="958515"/>
                  </a:lnTo>
                  <a:lnTo>
                    <a:pt x="784232" y="958363"/>
                  </a:lnTo>
                  <a:lnTo>
                    <a:pt x="784054" y="958225"/>
                  </a:lnTo>
                  <a:lnTo>
                    <a:pt x="783903" y="958172"/>
                  </a:lnTo>
                  <a:lnTo>
                    <a:pt x="783650" y="958139"/>
                  </a:lnTo>
                  <a:lnTo>
                    <a:pt x="783329" y="958206"/>
                  </a:lnTo>
                  <a:lnTo>
                    <a:pt x="783068" y="958048"/>
                  </a:lnTo>
                  <a:lnTo>
                    <a:pt x="782941" y="957729"/>
                  </a:lnTo>
                  <a:lnTo>
                    <a:pt x="783001" y="957262"/>
                  </a:lnTo>
                  <a:lnTo>
                    <a:pt x="783017" y="957019"/>
                  </a:lnTo>
                  <a:lnTo>
                    <a:pt x="782636" y="956914"/>
                  </a:lnTo>
                  <a:lnTo>
                    <a:pt x="782395" y="956976"/>
                  </a:lnTo>
                  <a:lnTo>
                    <a:pt x="782202" y="957219"/>
                  </a:lnTo>
                  <a:lnTo>
                    <a:pt x="782284" y="957567"/>
                  </a:lnTo>
                  <a:lnTo>
                    <a:pt x="782249" y="957796"/>
                  </a:lnTo>
                  <a:lnTo>
                    <a:pt x="782106" y="957972"/>
                  </a:lnTo>
                  <a:lnTo>
                    <a:pt x="781810" y="958210"/>
                  </a:lnTo>
                  <a:lnTo>
                    <a:pt x="781010" y="958663"/>
                  </a:lnTo>
                  <a:lnTo>
                    <a:pt x="780075" y="958982"/>
                  </a:lnTo>
                  <a:lnTo>
                    <a:pt x="779458" y="959106"/>
                  </a:lnTo>
                  <a:lnTo>
                    <a:pt x="778060" y="959283"/>
                  </a:lnTo>
                  <a:lnTo>
                    <a:pt x="777684" y="959226"/>
                  </a:lnTo>
                  <a:lnTo>
                    <a:pt x="777107" y="958773"/>
                  </a:lnTo>
                  <a:lnTo>
                    <a:pt x="776477" y="958687"/>
                  </a:lnTo>
                  <a:lnTo>
                    <a:pt x="774450" y="958058"/>
                  </a:lnTo>
                  <a:lnTo>
                    <a:pt x="773317" y="957877"/>
                  </a:lnTo>
                  <a:lnTo>
                    <a:pt x="772926" y="957872"/>
                  </a:lnTo>
                  <a:lnTo>
                    <a:pt x="771141" y="956971"/>
                  </a:lnTo>
                  <a:lnTo>
                    <a:pt x="770360" y="956719"/>
                  </a:lnTo>
                  <a:lnTo>
                    <a:pt x="769739" y="956271"/>
                  </a:lnTo>
                  <a:lnTo>
                    <a:pt x="769082" y="956023"/>
                  </a:lnTo>
                  <a:lnTo>
                    <a:pt x="768492" y="956052"/>
                  </a:lnTo>
                  <a:lnTo>
                    <a:pt x="767978" y="956242"/>
                  </a:lnTo>
                  <a:lnTo>
                    <a:pt x="766762" y="956338"/>
                  </a:lnTo>
                  <a:lnTo>
                    <a:pt x="764842" y="956461"/>
                  </a:lnTo>
                  <a:lnTo>
                    <a:pt x="763112" y="956628"/>
                  </a:lnTo>
                  <a:lnTo>
                    <a:pt x="760999" y="956514"/>
                  </a:lnTo>
                  <a:lnTo>
                    <a:pt x="758654" y="956157"/>
                  </a:lnTo>
                  <a:lnTo>
                    <a:pt x="756229" y="955995"/>
                  </a:lnTo>
                  <a:lnTo>
                    <a:pt x="754859" y="955852"/>
                  </a:lnTo>
                  <a:lnTo>
                    <a:pt x="753960" y="955680"/>
                  </a:lnTo>
                  <a:lnTo>
                    <a:pt x="753584" y="955456"/>
                  </a:lnTo>
                  <a:lnTo>
                    <a:pt x="748874" y="956590"/>
                  </a:lnTo>
                  <a:lnTo>
                    <a:pt x="747298" y="957658"/>
                  </a:lnTo>
                  <a:lnTo>
                    <a:pt x="746783" y="958316"/>
                  </a:lnTo>
                  <a:lnTo>
                    <a:pt x="746193" y="958620"/>
                  </a:lnTo>
                  <a:lnTo>
                    <a:pt x="744412" y="959659"/>
                  </a:lnTo>
                  <a:lnTo>
                    <a:pt x="742982" y="960698"/>
                  </a:lnTo>
                  <a:lnTo>
                    <a:pt x="742270" y="961003"/>
                  </a:lnTo>
                  <a:lnTo>
                    <a:pt x="738898" y="962271"/>
                  </a:lnTo>
                  <a:lnTo>
                    <a:pt x="737876" y="962614"/>
                  </a:lnTo>
                  <a:lnTo>
                    <a:pt x="737473" y="962857"/>
                  </a:lnTo>
                  <a:lnTo>
                    <a:pt x="737072" y="963419"/>
                  </a:lnTo>
                  <a:lnTo>
                    <a:pt x="736455" y="964648"/>
                  </a:lnTo>
                  <a:lnTo>
                    <a:pt x="735656" y="966411"/>
                  </a:lnTo>
                  <a:lnTo>
                    <a:pt x="734959" y="968084"/>
                  </a:lnTo>
                  <a:lnTo>
                    <a:pt x="734804" y="968275"/>
                  </a:lnTo>
                  <a:lnTo>
                    <a:pt x="734625" y="968446"/>
                  </a:lnTo>
                  <a:lnTo>
                    <a:pt x="734440" y="968613"/>
                  </a:lnTo>
                  <a:lnTo>
                    <a:pt x="733933" y="969194"/>
                  </a:lnTo>
                  <a:lnTo>
                    <a:pt x="733391" y="970157"/>
                  </a:lnTo>
                  <a:lnTo>
                    <a:pt x="732734" y="971091"/>
                  </a:lnTo>
                  <a:lnTo>
                    <a:pt x="732354" y="971806"/>
                  </a:lnTo>
                  <a:lnTo>
                    <a:pt x="732251" y="971982"/>
                  </a:lnTo>
                  <a:lnTo>
                    <a:pt x="732073" y="972259"/>
                  </a:lnTo>
                  <a:lnTo>
                    <a:pt x="731470" y="973054"/>
                  </a:lnTo>
                  <a:lnTo>
                    <a:pt x="730644" y="973841"/>
                  </a:lnTo>
                  <a:lnTo>
                    <a:pt x="730263" y="974351"/>
                  </a:lnTo>
                  <a:lnTo>
                    <a:pt x="728993" y="975733"/>
                  </a:lnTo>
                  <a:lnTo>
                    <a:pt x="728807" y="976081"/>
                  </a:lnTo>
                  <a:lnTo>
                    <a:pt x="728735" y="976309"/>
                  </a:lnTo>
                  <a:lnTo>
                    <a:pt x="728399" y="978092"/>
                  </a:lnTo>
                  <a:lnTo>
                    <a:pt x="728225" y="979464"/>
                  </a:lnTo>
                  <a:lnTo>
                    <a:pt x="728161" y="980369"/>
                  </a:lnTo>
                  <a:lnTo>
                    <a:pt x="728098" y="980660"/>
                  </a:lnTo>
                  <a:lnTo>
                    <a:pt x="727829" y="981342"/>
                  </a:lnTo>
                  <a:lnTo>
                    <a:pt x="727876" y="981909"/>
                  </a:lnTo>
                  <a:lnTo>
                    <a:pt x="727979" y="982476"/>
                  </a:lnTo>
                  <a:lnTo>
                    <a:pt x="727932" y="982719"/>
                  </a:lnTo>
                  <a:lnTo>
                    <a:pt x="727813" y="982880"/>
                  </a:lnTo>
                  <a:lnTo>
                    <a:pt x="727112" y="983433"/>
                  </a:lnTo>
                  <a:lnTo>
                    <a:pt x="727001" y="983572"/>
                  </a:lnTo>
                  <a:lnTo>
                    <a:pt x="727050" y="984463"/>
                  </a:lnTo>
                  <a:lnTo>
                    <a:pt x="726894" y="985630"/>
                  </a:lnTo>
                  <a:lnTo>
                    <a:pt x="726586" y="986545"/>
                  </a:lnTo>
                  <a:lnTo>
                    <a:pt x="726373" y="986955"/>
                  </a:lnTo>
                  <a:lnTo>
                    <a:pt x="725925" y="987579"/>
                  </a:lnTo>
                  <a:lnTo>
                    <a:pt x="725810" y="987875"/>
                  </a:lnTo>
                  <a:lnTo>
                    <a:pt x="725647" y="988861"/>
                  </a:lnTo>
                  <a:lnTo>
                    <a:pt x="725453" y="989433"/>
                  </a:lnTo>
                  <a:lnTo>
                    <a:pt x="724963" y="990429"/>
                  </a:lnTo>
                  <a:lnTo>
                    <a:pt x="724801" y="991253"/>
                  </a:lnTo>
                  <a:lnTo>
                    <a:pt x="724698" y="991511"/>
                  </a:lnTo>
                  <a:lnTo>
                    <a:pt x="724104" y="992502"/>
                  </a:lnTo>
                  <a:lnTo>
                    <a:pt x="723534" y="993755"/>
                  </a:lnTo>
                  <a:lnTo>
                    <a:pt x="723217" y="994213"/>
                  </a:lnTo>
                  <a:lnTo>
                    <a:pt x="722761" y="994689"/>
                  </a:lnTo>
                  <a:lnTo>
                    <a:pt x="722295" y="995337"/>
                  </a:lnTo>
                  <a:lnTo>
                    <a:pt x="721432" y="997029"/>
                  </a:lnTo>
                  <a:lnTo>
                    <a:pt x="720478" y="999168"/>
                  </a:lnTo>
                  <a:lnTo>
                    <a:pt x="720236" y="999979"/>
                  </a:lnTo>
                  <a:lnTo>
                    <a:pt x="719884" y="1001613"/>
                  </a:lnTo>
                  <a:lnTo>
                    <a:pt x="719682" y="1002266"/>
                  </a:lnTo>
                  <a:lnTo>
                    <a:pt x="719286" y="1003214"/>
                  </a:lnTo>
                  <a:lnTo>
                    <a:pt x="719147" y="1003748"/>
                  </a:lnTo>
                  <a:lnTo>
                    <a:pt x="719066" y="1004320"/>
                  </a:lnTo>
                  <a:lnTo>
                    <a:pt x="719025" y="1004606"/>
                  </a:lnTo>
                  <a:lnTo>
                    <a:pt x="718958" y="1004887"/>
                  </a:lnTo>
                  <a:lnTo>
                    <a:pt x="718715" y="1005721"/>
                  </a:lnTo>
                  <a:lnTo>
                    <a:pt x="718664" y="1006007"/>
                  </a:lnTo>
                  <a:lnTo>
                    <a:pt x="718653" y="1006893"/>
                  </a:lnTo>
                  <a:lnTo>
                    <a:pt x="718760" y="1007794"/>
                  </a:lnTo>
                  <a:lnTo>
                    <a:pt x="718996" y="1009335"/>
                  </a:lnTo>
                  <a:lnTo>
                    <a:pt x="719045" y="1010219"/>
                  </a:lnTo>
                  <a:lnTo>
                    <a:pt x="719013" y="1010920"/>
                  </a:lnTo>
                  <a:lnTo>
                    <a:pt x="719132" y="1011801"/>
                  </a:lnTo>
                  <a:lnTo>
                    <a:pt x="719361" y="1013040"/>
                  </a:lnTo>
                  <a:lnTo>
                    <a:pt x="719397" y="1013450"/>
                  </a:lnTo>
                  <a:lnTo>
                    <a:pt x="719321" y="1014041"/>
                  </a:lnTo>
                  <a:lnTo>
                    <a:pt x="719104" y="1014613"/>
                  </a:lnTo>
                  <a:lnTo>
                    <a:pt x="718962" y="1015247"/>
                  </a:lnTo>
                  <a:lnTo>
                    <a:pt x="718911" y="1016152"/>
                  </a:lnTo>
                  <a:lnTo>
                    <a:pt x="718744" y="1017515"/>
                  </a:lnTo>
                  <a:lnTo>
                    <a:pt x="718383" y="1018878"/>
                  </a:lnTo>
                  <a:lnTo>
                    <a:pt x="717789" y="1020593"/>
                  </a:lnTo>
                  <a:lnTo>
                    <a:pt x="717188" y="1022071"/>
                  </a:lnTo>
                  <a:lnTo>
                    <a:pt x="716737" y="1023005"/>
                  </a:lnTo>
                  <a:lnTo>
                    <a:pt x="716345" y="1023572"/>
                  </a:lnTo>
                  <a:lnTo>
                    <a:pt x="715375" y="1024610"/>
                  </a:lnTo>
                  <a:lnTo>
                    <a:pt x="714255" y="1025449"/>
                  </a:lnTo>
                  <a:lnTo>
                    <a:pt x="713498" y="1025873"/>
                  </a:lnTo>
                  <a:lnTo>
                    <a:pt x="712694" y="1026202"/>
                  </a:lnTo>
                  <a:lnTo>
                    <a:pt x="711910" y="1026383"/>
                  </a:lnTo>
                  <a:lnTo>
                    <a:pt x="711147" y="1026436"/>
                  </a:lnTo>
                  <a:lnTo>
                    <a:pt x="710391" y="1026388"/>
                  </a:lnTo>
                  <a:lnTo>
                    <a:pt x="709429" y="1026131"/>
                  </a:lnTo>
                  <a:lnTo>
                    <a:pt x="708503" y="1025702"/>
                  </a:lnTo>
                  <a:lnTo>
                    <a:pt x="707742" y="1025206"/>
                  </a:lnTo>
                  <a:lnTo>
                    <a:pt x="706519" y="1024101"/>
                  </a:lnTo>
                  <a:lnTo>
                    <a:pt x="705637" y="1023357"/>
                  </a:lnTo>
                  <a:lnTo>
                    <a:pt x="705411" y="1023081"/>
                  </a:lnTo>
                  <a:lnTo>
                    <a:pt x="704520" y="1021556"/>
                  </a:lnTo>
                  <a:lnTo>
                    <a:pt x="703556" y="1019869"/>
                  </a:lnTo>
                  <a:lnTo>
                    <a:pt x="703393" y="1019583"/>
                  </a:lnTo>
                  <a:lnTo>
                    <a:pt x="703039" y="1018711"/>
                  </a:lnTo>
                  <a:lnTo>
                    <a:pt x="702925" y="1017958"/>
                  </a:lnTo>
                  <a:lnTo>
                    <a:pt x="702711" y="1016200"/>
                  </a:lnTo>
                  <a:lnTo>
                    <a:pt x="702529" y="1015328"/>
                  </a:lnTo>
                  <a:lnTo>
                    <a:pt x="702386" y="1014827"/>
                  </a:lnTo>
                  <a:lnTo>
                    <a:pt x="702073" y="1013853"/>
                  </a:lnTo>
                  <a:lnTo>
                    <a:pt x="701400" y="1012476"/>
                  </a:lnTo>
                  <a:lnTo>
                    <a:pt x="699551" y="1010403"/>
                  </a:lnTo>
                  <a:lnTo>
                    <a:pt x="697429" y="1007844"/>
                  </a:lnTo>
                  <a:lnTo>
                    <a:pt x="695782" y="1006319"/>
                  </a:lnTo>
                  <a:lnTo>
                    <a:pt x="695379" y="1005494"/>
                  </a:lnTo>
                  <a:lnTo>
                    <a:pt x="695315" y="1005084"/>
                  </a:lnTo>
                  <a:lnTo>
                    <a:pt x="695703" y="1002497"/>
                  </a:lnTo>
                  <a:lnTo>
                    <a:pt x="695707" y="1002087"/>
                  </a:lnTo>
                  <a:lnTo>
                    <a:pt x="695790" y="1001267"/>
                  </a:lnTo>
                  <a:lnTo>
                    <a:pt x="696012" y="1000453"/>
                  </a:lnTo>
                  <a:lnTo>
                    <a:pt x="696017" y="1000120"/>
                  </a:lnTo>
                  <a:lnTo>
                    <a:pt x="696040" y="998747"/>
                  </a:lnTo>
                  <a:lnTo>
                    <a:pt x="695925" y="997107"/>
                  </a:lnTo>
                  <a:lnTo>
                    <a:pt x="695735" y="995878"/>
                  </a:lnTo>
                  <a:lnTo>
                    <a:pt x="695541" y="994987"/>
                  </a:lnTo>
                  <a:lnTo>
                    <a:pt x="695553" y="994167"/>
                  </a:lnTo>
                  <a:lnTo>
                    <a:pt x="695173" y="991570"/>
                  </a:lnTo>
                  <a:lnTo>
                    <a:pt x="694979" y="990679"/>
                  </a:lnTo>
                  <a:lnTo>
                    <a:pt x="694852" y="989788"/>
                  </a:lnTo>
                  <a:lnTo>
                    <a:pt x="694975" y="986447"/>
                  </a:lnTo>
                  <a:lnTo>
                    <a:pt x="694979" y="986038"/>
                  </a:lnTo>
                  <a:lnTo>
                    <a:pt x="695054" y="985699"/>
                  </a:lnTo>
                  <a:lnTo>
                    <a:pt x="695137" y="984813"/>
                  </a:lnTo>
                  <a:lnTo>
                    <a:pt x="695188" y="981467"/>
                  </a:lnTo>
                  <a:lnTo>
                    <a:pt x="695632" y="979704"/>
                  </a:lnTo>
                  <a:lnTo>
                    <a:pt x="695846" y="979433"/>
                  </a:lnTo>
                  <a:lnTo>
                    <a:pt x="696226" y="977527"/>
                  </a:lnTo>
                  <a:lnTo>
                    <a:pt x="696594" y="976235"/>
                  </a:lnTo>
                  <a:lnTo>
                    <a:pt x="696744" y="975420"/>
                  </a:lnTo>
                  <a:lnTo>
                    <a:pt x="696891" y="974944"/>
                  </a:lnTo>
                  <a:lnTo>
                    <a:pt x="697098" y="974370"/>
                  </a:lnTo>
                  <a:lnTo>
                    <a:pt x="697158" y="974098"/>
                  </a:lnTo>
                  <a:lnTo>
                    <a:pt x="697169" y="973817"/>
                  </a:lnTo>
                  <a:lnTo>
                    <a:pt x="697161" y="973679"/>
                  </a:lnTo>
                  <a:lnTo>
                    <a:pt x="697113" y="973503"/>
                  </a:lnTo>
                  <a:lnTo>
                    <a:pt x="696848" y="972988"/>
                  </a:lnTo>
                  <a:lnTo>
                    <a:pt x="696773" y="972573"/>
                  </a:lnTo>
                  <a:lnTo>
                    <a:pt x="696884" y="971835"/>
                  </a:lnTo>
                  <a:lnTo>
                    <a:pt x="697015" y="971153"/>
                  </a:lnTo>
                  <a:lnTo>
                    <a:pt x="697189" y="970519"/>
                  </a:lnTo>
                  <a:lnTo>
                    <a:pt x="697434" y="970005"/>
                  </a:lnTo>
                  <a:lnTo>
                    <a:pt x="697585" y="969662"/>
                  </a:lnTo>
                  <a:lnTo>
                    <a:pt x="697644" y="969409"/>
                  </a:lnTo>
                  <a:lnTo>
                    <a:pt x="697679" y="968875"/>
                  </a:lnTo>
                  <a:lnTo>
                    <a:pt x="697723" y="968627"/>
                  </a:lnTo>
                  <a:lnTo>
                    <a:pt x="697917" y="968294"/>
                  </a:lnTo>
                  <a:lnTo>
                    <a:pt x="698757" y="967622"/>
                  </a:lnTo>
                  <a:lnTo>
                    <a:pt x="699057" y="967346"/>
                  </a:lnTo>
                  <a:lnTo>
                    <a:pt x="699140" y="967183"/>
                  </a:lnTo>
                  <a:lnTo>
                    <a:pt x="699120" y="966559"/>
                  </a:lnTo>
                  <a:lnTo>
                    <a:pt x="700075" y="966435"/>
                  </a:lnTo>
                  <a:lnTo>
                    <a:pt x="700534" y="966307"/>
                  </a:lnTo>
                  <a:lnTo>
                    <a:pt x="700910" y="966031"/>
                  </a:lnTo>
                  <a:lnTo>
                    <a:pt x="701311" y="965525"/>
                  </a:lnTo>
                  <a:lnTo>
                    <a:pt x="701449" y="965311"/>
                  </a:lnTo>
                  <a:lnTo>
                    <a:pt x="701556" y="964625"/>
                  </a:lnTo>
                  <a:lnTo>
                    <a:pt x="701765" y="964310"/>
                  </a:lnTo>
                  <a:lnTo>
                    <a:pt x="701828" y="964063"/>
                  </a:lnTo>
                  <a:lnTo>
                    <a:pt x="701845" y="963524"/>
                  </a:lnTo>
                  <a:lnTo>
                    <a:pt x="701908" y="963000"/>
                  </a:lnTo>
                  <a:lnTo>
                    <a:pt x="701963" y="962842"/>
                  </a:lnTo>
                  <a:lnTo>
                    <a:pt x="702110" y="962533"/>
                  </a:lnTo>
                  <a:lnTo>
                    <a:pt x="702620" y="961713"/>
                  </a:lnTo>
                  <a:lnTo>
                    <a:pt x="702758" y="961461"/>
                  </a:lnTo>
                  <a:lnTo>
                    <a:pt x="702976" y="960960"/>
                  </a:lnTo>
                  <a:lnTo>
                    <a:pt x="703393" y="960160"/>
                  </a:lnTo>
                  <a:lnTo>
                    <a:pt x="703752" y="959645"/>
                  </a:lnTo>
                  <a:lnTo>
                    <a:pt x="704141" y="959025"/>
                  </a:lnTo>
                  <a:lnTo>
                    <a:pt x="704339" y="958606"/>
                  </a:lnTo>
                  <a:lnTo>
                    <a:pt x="704413" y="958039"/>
                  </a:lnTo>
                  <a:lnTo>
                    <a:pt x="704441" y="957901"/>
                  </a:lnTo>
                  <a:lnTo>
                    <a:pt x="704706" y="957405"/>
                  </a:lnTo>
                  <a:lnTo>
                    <a:pt x="704896" y="957176"/>
                  </a:lnTo>
                  <a:lnTo>
                    <a:pt x="705288" y="956743"/>
                  </a:lnTo>
                  <a:lnTo>
                    <a:pt x="706203" y="955971"/>
                  </a:lnTo>
                  <a:lnTo>
                    <a:pt x="706345" y="955742"/>
                  </a:lnTo>
                  <a:lnTo>
                    <a:pt x="706401" y="955475"/>
                  </a:lnTo>
                  <a:lnTo>
                    <a:pt x="706388" y="955185"/>
                  </a:lnTo>
                  <a:lnTo>
                    <a:pt x="706281" y="954565"/>
                  </a:lnTo>
                  <a:lnTo>
                    <a:pt x="706226" y="953807"/>
                  </a:lnTo>
                  <a:lnTo>
                    <a:pt x="706223" y="952869"/>
                  </a:lnTo>
                  <a:lnTo>
                    <a:pt x="706290" y="951949"/>
                  </a:lnTo>
                  <a:lnTo>
                    <a:pt x="706484" y="950958"/>
                  </a:lnTo>
                  <a:lnTo>
                    <a:pt x="706804" y="950066"/>
                  </a:lnTo>
                  <a:lnTo>
                    <a:pt x="707228" y="949328"/>
                  </a:lnTo>
                  <a:lnTo>
                    <a:pt x="707319" y="949071"/>
                  </a:lnTo>
                  <a:lnTo>
                    <a:pt x="707390" y="948499"/>
                  </a:lnTo>
                  <a:lnTo>
                    <a:pt x="707347" y="947622"/>
                  </a:lnTo>
                  <a:lnTo>
                    <a:pt x="707114" y="946483"/>
                  </a:lnTo>
                  <a:lnTo>
                    <a:pt x="707065" y="946197"/>
                  </a:lnTo>
                  <a:lnTo>
                    <a:pt x="707011" y="945640"/>
                  </a:lnTo>
                  <a:lnTo>
                    <a:pt x="706829" y="944124"/>
                  </a:lnTo>
                  <a:lnTo>
                    <a:pt x="706535" y="943138"/>
                  </a:lnTo>
                  <a:lnTo>
                    <a:pt x="705800" y="940341"/>
                  </a:lnTo>
                  <a:lnTo>
                    <a:pt x="705430" y="939764"/>
                  </a:lnTo>
                  <a:lnTo>
                    <a:pt x="705379" y="939321"/>
                  </a:lnTo>
                  <a:lnTo>
                    <a:pt x="705359" y="938530"/>
                  </a:lnTo>
                  <a:lnTo>
                    <a:pt x="705391" y="937905"/>
                  </a:lnTo>
                  <a:lnTo>
                    <a:pt x="705617" y="937515"/>
                  </a:lnTo>
                  <a:lnTo>
                    <a:pt x="705615" y="935949"/>
                  </a:lnTo>
                  <a:lnTo>
                    <a:pt x="705773" y="934658"/>
                  </a:lnTo>
                  <a:lnTo>
                    <a:pt x="706518" y="930779"/>
                  </a:lnTo>
                  <a:lnTo>
                    <a:pt x="706668" y="929621"/>
                  </a:lnTo>
                  <a:lnTo>
                    <a:pt x="706739" y="929416"/>
                  </a:lnTo>
                  <a:lnTo>
                    <a:pt x="706747" y="929144"/>
                  </a:lnTo>
                  <a:lnTo>
                    <a:pt x="707044" y="927443"/>
                  </a:lnTo>
                  <a:lnTo>
                    <a:pt x="707135" y="926147"/>
                  </a:lnTo>
                  <a:lnTo>
                    <a:pt x="707008" y="925527"/>
                  </a:lnTo>
                  <a:lnTo>
                    <a:pt x="707024" y="924779"/>
                  </a:lnTo>
                  <a:lnTo>
                    <a:pt x="706719" y="922658"/>
                  </a:lnTo>
                  <a:lnTo>
                    <a:pt x="706474" y="921357"/>
                  </a:lnTo>
                  <a:lnTo>
                    <a:pt x="706221" y="920190"/>
                  </a:lnTo>
                  <a:lnTo>
                    <a:pt x="705643" y="918541"/>
                  </a:lnTo>
                  <a:lnTo>
                    <a:pt x="704075" y="915239"/>
                  </a:lnTo>
                  <a:lnTo>
                    <a:pt x="703026" y="913242"/>
                  </a:lnTo>
                  <a:lnTo>
                    <a:pt x="701965" y="911994"/>
                  </a:lnTo>
                  <a:lnTo>
                    <a:pt x="700639" y="910607"/>
                  </a:lnTo>
                  <a:lnTo>
                    <a:pt x="700311" y="910121"/>
                  </a:lnTo>
                  <a:lnTo>
                    <a:pt x="699341" y="907376"/>
                  </a:lnTo>
                  <a:lnTo>
                    <a:pt x="698727" y="903816"/>
                  </a:lnTo>
                  <a:lnTo>
                    <a:pt x="698735" y="903335"/>
                  </a:lnTo>
                  <a:lnTo>
                    <a:pt x="698612" y="902515"/>
                  </a:lnTo>
                  <a:lnTo>
                    <a:pt x="698482" y="902239"/>
                  </a:lnTo>
                  <a:lnTo>
                    <a:pt x="698094" y="901210"/>
                  </a:lnTo>
                  <a:lnTo>
                    <a:pt x="697045" y="899413"/>
                  </a:lnTo>
                  <a:lnTo>
                    <a:pt x="696253" y="898312"/>
                  </a:lnTo>
                  <a:lnTo>
                    <a:pt x="695184" y="897474"/>
                  </a:lnTo>
                  <a:lnTo>
                    <a:pt x="694713" y="897259"/>
                  </a:lnTo>
                  <a:lnTo>
                    <a:pt x="694456" y="897040"/>
                  </a:lnTo>
                  <a:lnTo>
                    <a:pt x="693711" y="896625"/>
                  </a:lnTo>
                  <a:lnTo>
                    <a:pt x="692033" y="895982"/>
                  </a:lnTo>
                  <a:lnTo>
                    <a:pt x="691898" y="895982"/>
                  </a:lnTo>
                  <a:lnTo>
                    <a:pt x="691427" y="895839"/>
                  </a:lnTo>
                  <a:lnTo>
                    <a:pt x="690010" y="895610"/>
                  </a:lnTo>
                  <a:lnTo>
                    <a:pt x="688454" y="895582"/>
                  </a:lnTo>
                  <a:lnTo>
                    <a:pt x="688118" y="895711"/>
                  </a:lnTo>
                  <a:lnTo>
                    <a:pt x="686693" y="895963"/>
                  </a:lnTo>
                  <a:lnTo>
                    <a:pt x="684923" y="896478"/>
                  </a:lnTo>
                  <a:lnTo>
                    <a:pt x="683973" y="896873"/>
                  </a:lnTo>
                  <a:lnTo>
                    <a:pt x="683154" y="897197"/>
                  </a:lnTo>
                  <a:lnTo>
                    <a:pt x="682885" y="897193"/>
                  </a:lnTo>
                  <a:lnTo>
                    <a:pt x="681935" y="897450"/>
                  </a:lnTo>
                  <a:lnTo>
                    <a:pt x="681123" y="897507"/>
                  </a:lnTo>
                  <a:lnTo>
                    <a:pt x="680379" y="897493"/>
                  </a:lnTo>
                  <a:lnTo>
                    <a:pt x="676658" y="897564"/>
                  </a:lnTo>
                  <a:lnTo>
                    <a:pt x="673059" y="898665"/>
                  </a:lnTo>
                  <a:lnTo>
                    <a:pt x="671907" y="898851"/>
                  </a:lnTo>
                  <a:lnTo>
                    <a:pt x="671369" y="898703"/>
                  </a:lnTo>
                  <a:lnTo>
                    <a:pt x="670427" y="898279"/>
                  </a:lnTo>
                  <a:lnTo>
                    <a:pt x="670031" y="897860"/>
                  </a:lnTo>
                  <a:lnTo>
                    <a:pt x="669703" y="897307"/>
                  </a:lnTo>
                  <a:lnTo>
                    <a:pt x="669576" y="896626"/>
                  </a:lnTo>
                  <a:lnTo>
                    <a:pt x="669758" y="893967"/>
                  </a:lnTo>
                  <a:lnTo>
                    <a:pt x="669841" y="893009"/>
                  </a:lnTo>
                  <a:lnTo>
                    <a:pt x="670435" y="889883"/>
                  </a:lnTo>
                  <a:lnTo>
                    <a:pt x="671575" y="886485"/>
                  </a:lnTo>
                  <a:lnTo>
                    <a:pt x="671860" y="885808"/>
                  </a:lnTo>
                  <a:lnTo>
                    <a:pt x="672972" y="883916"/>
                  </a:lnTo>
                  <a:lnTo>
                    <a:pt x="673253" y="883168"/>
                  </a:lnTo>
                  <a:lnTo>
                    <a:pt x="673552" y="882718"/>
                  </a:lnTo>
                  <a:lnTo>
                    <a:pt x="674031" y="881680"/>
                  </a:lnTo>
                  <a:lnTo>
                    <a:pt x="674819" y="880207"/>
                  </a:lnTo>
                  <a:lnTo>
                    <a:pt x="675966" y="878587"/>
                  </a:lnTo>
                  <a:lnTo>
                    <a:pt x="676354" y="878134"/>
                  </a:lnTo>
                  <a:lnTo>
                    <a:pt x="677158" y="877905"/>
                  </a:lnTo>
                  <a:lnTo>
                    <a:pt x="677649" y="877296"/>
                  </a:lnTo>
                  <a:lnTo>
                    <a:pt x="677863" y="876685"/>
                  </a:lnTo>
                  <a:lnTo>
                    <a:pt x="678311" y="875951"/>
                  </a:lnTo>
                  <a:lnTo>
                    <a:pt x="678698" y="875623"/>
                  </a:lnTo>
                  <a:lnTo>
                    <a:pt x="678829" y="875370"/>
                  </a:lnTo>
                  <a:lnTo>
                    <a:pt x="678809" y="874908"/>
                  </a:lnTo>
                  <a:lnTo>
                    <a:pt x="678801" y="874455"/>
                  </a:lnTo>
                  <a:lnTo>
                    <a:pt x="679577" y="873245"/>
                  </a:lnTo>
                  <a:lnTo>
                    <a:pt x="680150" y="870929"/>
                  </a:lnTo>
                  <a:lnTo>
                    <a:pt x="680555" y="869499"/>
                  </a:lnTo>
                  <a:lnTo>
                    <a:pt x="680804" y="868380"/>
                  </a:lnTo>
                  <a:lnTo>
                    <a:pt x="681021" y="867512"/>
                  </a:lnTo>
                  <a:lnTo>
                    <a:pt x="681038" y="866640"/>
                  </a:lnTo>
                  <a:lnTo>
                    <a:pt x="680891" y="865530"/>
                  </a:lnTo>
                  <a:lnTo>
                    <a:pt x="681132" y="864867"/>
                  </a:lnTo>
                  <a:lnTo>
                    <a:pt x="681402" y="863895"/>
                  </a:lnTo>
                  <a:lnTo>
                    <a:pt x="681793" y="863443"/>
                  </a:lnTo>
                  <a:lnTo>
                    <a:pt x="682210" y="862809"/>
                  </a:lnTo>
                  <a:lnTo>
                    <a:pt x="682502" y="862123"/>
                  </a:lnTo>
                  <a:lnTo>
                    <a:pt x="682973" y="861336"/>
                  </a:lnTo>
                  <a:lnTo>
                    <a:pt x="683559" y="860435"/>
                  </a:lnTo>
                  <a:lnTo>
                    <a:pt x="683955" y="859626"/>
                  </a:lnTo>
                  <a:lnTo>
                    <a:pt x="684343" y="859197"/>
                  </a:lnTo>
                  <a:lnTo>
                    <a:pt x="684530" y="858711"/>
                  </a:lnTo>
                  <a:lnTo>
                    <a:pt x="684724" y="857843"/>
                  </a:lnTo>
                  <a:lnTo>
                    <a:pt x="684862" y="857128"/>
                  </a:lnTo>
                  <a:lnTo>
                    <a:pt x="685285" y="856137"/>
                  </a:lnTo>
                  <a:lnTo>
                    <a:pt x="686385" y="853431"/>
                  </a:lnTo>
                  <a:lnTo>
                    <a:pt x="686893" y="852134"/>
                  </a:lnTo>
                  <a:lnTo>
                    <a:pt x="687265" y="851243"/>
                  </a:lnTo>
                  <a:lnTo>
                    <a:pt x="687946" y="849952"/>
                  </a:lnTo>
                  <a:lnTo>
                    <a:pt x="688367" y="849087"/>
                  </a:lnTo>
                  <a:lnTo>
                    <a:pt x="688859" y="848480"/>
                  </a:lnTo>
                  <a:lnTo>
                    <a:pt x="689711" y="847026"/>
                  </a:lnTo>
                  <a:lnTo>
                    <a:pt x="689902" y="846175"/>
                  </a:lnTo>
                  <a:lnTo>
                    <a:pt x="689984" y="846006"/>
                  </a:lnTo>
                  <a:lnTo>
                    <a:pt x="690197" y="845344"/>
                  </a:lnTo>
                  <a:lnTo>
                    <a:pt x="691037" y="843771"/>
                  </a:lnTo>
                  <a:lnTo>
                    <a:pt x="692165" y="841870"/>
                  </a:lnTo>
                  <a:lnTo>
                    <a:pt x="692573" y="841088"/>
                  </a:lnTo>
                  <a:lnTo>
                    <a:pt x="692996" y="839997"/>
                  </a:lnTo>
                  <a:lnTo>
                    <a:pt x="693478" y="838726"/>
                  </a:lnTo>
                  <a:lnTo>
                    <a:pt x="694040" y="837440"/>
                  </a:lnTo>
                  <a:lnTo>
                    <a:pt x="694620" y="835747"/>
                  </a:lnTo>
                  <a:lnTo>
                    <a:pt x="694962" y="835000"/>
                  </a:lnTo>
                  <a:lnTo>
                    <a:pt x="695734" y="833170"/>
                  </a:lnTo>
                  <a:lnTo>
                    <a:pt x="696535" y="831037"/>
                  </a:lnTo>
                  <a:lnTo>
                    <a:pt x="697008" y="829777"/>
                  </a:lnTo>
                  <a:lnTo>
                    <a:pt x="697582" y="827943"/>
                  </a:lnTo>
                  <a:lnTo>
                    <a:pt x="697822" y="826892"/>
                  </a:lnTo>
                  <a:lnTo>
                    <a:pt x="698016" y="825925"/>
                  </a:lnTo>
                  <a:lnTo>
                    <a:pt x="698142" y="824643"/>
                  </a:lnTo>
                  <a:lnTo>
                    <a:pt x="698440" y="823471"/>
                  </a:lnTo>
                  <a:lnTo>
                    <a:pt x="698685" y="822680"/>
                  </a:lnTo>
                  <a:lnTo>
                    <a:pt x="698978" y="821789"/>
                  </a:lnTo>
                  <a:lnTo>
                    <a:pt x="699369" y="821131"/>
                  </a:lnTo>
                  <a:lnTo>
                    <a:pt x="700336" y="819764"/>
                  </a:lnTo>
                  <a:lnTo>
                    <a:pt x="701171" y="818320"/>
                  </a:lnTo>
                  <a:lnTo>
                    <a:pt x="701774" y="817357"/>
                  </a:lnTo>
                  <a:lnTo>
                    <a:pt x="702897" y="815918"/>
                  </a:lnTo>
                  <a:lnTo>
                    <a:pt x="703139" y="815489"/>
                  </a:lnTo>
                  <a:lnTo>
                    <a:pt x="703867" y="814355"/>
                  </a:lnTo>
                  <a:lnTo>
                    <a:pt x="704449" y="813564"/>
                  </a:lnTo>
                  <a:lnTo>
                    <a:pt x="704802" y="812968"/>
                  </a:lnTo>
                  <a:lnTo>
                    <a:pt x="705522" y="812239"/>
                  </a:lnTo>
                  <a:lnTo>
                    <a:pt x="706100" y="811591"/>
                  </a:lnTo>
                  <a:lnTo>
                    <a:pt x="706793" y="810943"/>
                  </a:lnTo>
                  <a:lnTo>
                    <a:pt x="707866" y="809818"/>
                  </a:lnTo>
                  <a:lnTo>
                    <a:pt x="708383" y="809313"/>
                  </a:lnTo>
                  <a:lnTo>
                    <a:pt x="709187" y="808780"/>
                  </a:lnTo>
                  <a:lnTo>
                    <a:pt x="710894" y="808032"/>
                  </a:lnTo>
                  <a:lnTo>
                    <a:pt x="712320" y="807555"/>
                  </a:lnTo>
                  <a:lnTo>
                    <a:pt x="713068" y="806907"/>
                  </a:lnTo>
                  <a:lnTo>
                    <a:pt x="713816" y="805920"/>
                  </a:lnTo>
                  <a:lnTo>
                    <a:pt x="714413" y="804481"/>
                  </a:lnTo>
                  <a:lnTo>
                    <a:pt x="715228" y="802656"/>
                  </a:lnTo>
                  <a:lnTo>
                    <a:pt x="715882" y="801112"/>
                  </a:lnTo>
                  <a:lnTo>
                    <a:pt x="717221" y="801652"/>
                  </a:lnTo>
                  <a:lnTo>
                    <a:pt x="717549" y="802205"/>
                  </a:lnTo>
                  <a:lnTo>
                    <a:pt x="717811" y="802620"/>
                  </a:lnTo>
                  <a:lnTo>
                    <a:pt x="718416" y="802972"/>
                  </a:lnTo>
                  <a:lnTo>
                    <a:pt x="719624" y="803401"/>
                  </a:lnTo>
                  <a:lnTo>
                    <a:pt x="720476" y="803551"/>
                  </a:lnTo>
                  <a:lnTo>
                    <a:pt x="723060" y="804006"/>
                  </a:lnTo>
                  <a:lnTo>
                    <a:pt x="725752" y="804664"/>
                  </a:lnTo>
                  <a:lnTo>
                    <a:pt x="728507" y="805669"/>
                  </a:lnTo>
                  <a:lnTo>
                    <a:pt x="729853" y="806098"/>
                  </a:lnTo>
                  <a:lnTo>
                    <a:pt x="731314" y="807628"/>
                  </a:lnTo>
                  <a:lnTo>
                    <a:pt x="732054" y="807776"/>
                  </a:lnTo>
                  <a:lnTo>
                    <a:pt x="732390" y="807780"/>
                  </a:lnTo>
                  <a:lnTo>
                    <a:pt x="732596" y="807718"/>
                  </a:lnTo>
                  <a:lnTo>
                    <a:pt x="733146" y="807113"/>
                  </a:lnTo>
                  <a:lnTo>
                    <a:pt x="733218" y="806908"/>
                  </a:lnTo>
                  <a:lnTo>
                    <a:pt x="733495" y="806570"/>
                  </a:lnTo>
                  <a:lnTo>
                    <a:pt x="734041" y="806241"/>
                  </a:lnTo>
                  <a:lnTo>
                    <a:pt x="734718" y="806112"/>
                  </a:lnTo>
                  <a:lnTo>
                    <a:pt x="735050" y="806322"/>
                  </a:lnTo>
                  <a:lnTo>
                    <a:pt x="735185" y="806465"/>
                  </a:lnTo>
                  <a:lnTo>
                    <a:pt x="735446" y="806808"/>
                  </a:lnTo>
                  <a:lnTo>
                    <a:pt x="736032" y="808252"/>
                  </a:lnTo>
                  <a:lnTo>
                    <a:pt x="737018" y="809906"/>
                  </a:lnTo>
                  <a:lnTo>
                    <a:pt x="737877" y="811083"/>
                  </a:lnTo>
                  <a:lnTo>
                    <a:pt x="738471" y="811912"/>
                  </a:lnTo>
                  <a:lnTo>
                    <a:pt x="739009" y="812193"/>
                  </a:lnTo>
                  <a:lnTo>
                    <a:pt x="739346" y="812269"/>
                  </a:lnTo>
                  <a:lnTo>
                    <a:pt x="740090" y="812079"/>
                  </a:lnTo>
                  <a:lnTo>
                    <a:pt x="740434" y="811812"/>
                  </a:lnTo>
                  <a:lnTo>
                    <a:pt x="740778" y="811335"/>
                  </a:lnTo>
                  <a:lnTo>
                    <a:pt x="741740" y="810396"/>
                  </a:lnTo>
                  <a:lnTo>
                    <a:pt x="742560" y="809934"/>
                  </a:lnTo>
                  <a:lnTo>
                    <a:pt x="742829" y="809939"/>
                  </a:lnTo>
                  <a:lnTo>
                    <a:pt x="743035" y="809806"/>
                  </a:lnTo>
                  <a:lnTo>
                    <a:pt x="743518" y="809200"/>
                  </a:lnTo>
                  <a:lnTo>
                    <a:pt x="743320" y="808991"/>
                  </a:lnTo>
                  <a:lnTo>
                    <a:pt x="742991" y="808438"/>
                  </a:lnTo>
                  <a:lnTo>
                    <a:pt x="742655" y="808228"/>
                  </a:lnTo>
                  <a:lnTo>
                    <a:pt x="742592" y="808090"/>
                  </a:lnTo>
                  <a:lnTo>
                    <a:pt x="744223" y="807504"/>
                  </a:lnTo>
                  <a:lnTo>
                    <a:pt x="743684" y="807428"/>
                  </a:lnTo>
                  <a:lnTo>
                    <a:pt x="743007" y="807413"/>
                  </a:lnTo>
                  <a:lnTo>
                    <a:pt x="742805" y="807480"/>
                  </a:lnTo>
                  <a:lnTo>
                    <a:pt x="742465" y="807475"/>
                  </a:lnTo>
                  <a:lnTo>
                    <a:pt x="741649" y="807799"/>
                  </a:lnTo>
                  <a:lnTo>
                    <a:pt x="740505" y="807575"/>
                  </a:lnTo>
                  <a:lnTo>
                    <a:pt x="739765" y="807289"/>
                  </a:lnTo>
                  <a:lnTo>
                    <a:pt x="739298" y="806875"/>
                  </a:lnTo>
                  <a:lnTo>
                    <a:pt x="738637" y="806112"/>
                  </a:lnTo>
                  <a:lnTo>
                    <a:pt x="738443" y="805698"/>
                  </a:lnTo>
                  <a:lnTo>
                    <a:pt x="738186" y="804740"/>
                  </a:lnTo>
                  <a:lnTo>
                    <a:pt x="738134" y="803987"/>
                  </a:lnTo>
                  <a:lnTo>
                    <a:pt x="738158" y="802553"/>
                  </a:lnTo>
                  <a:lnTo>
                    <a:pt x="738110" y="801257"/>
                  </a:lnTo>
                  <a:lnTo>
                    <a:pt x="737588" y="800222"/>
                  </a:lnTo>
                  <a:lnTo>
                    <a:pt x="737057" y="799531"/>
                  </a:lnTo>
                  <a:lnTo>
                    <a:pt x="736594" y="799045"/>
                  </a:lnTo>
                  <a:lnTo>
                    <a:pt x="735925" y="798626"/>
                  </a:lnTo>
                  <a:lnTo>
                    <a:pt x="733982" y="797706"/>
                  </a:lnTo>
                  <a:lnTo>
                    <a:pt x="733376" y="797487"/>
                  </a:lnTo>
                  <a:lnTo>
                    <a:pt x="732236" y="796853"/>
                  </a:lnTo>
                  <a:lnTo>
                    <a:pt x="729552" y="795853"/>
                  </a:lnTo>
                  <a:lnTo>
                    <a:pt x="728879" y="795705"/>
                  </a:lnTo>
                  <a:lnTo>
                    <a:pt x="727133" y="794995"/>
                  </a:lnTo>
                  <a:lnTo>
                    <a:pt x="723966" y="794461"/>
                  </a:lnTo>
                  <a:lnTo>
                    <a:pt x="723222" y="794447"/>
                  </a:lnTo>
                  <a:lnTo>
                    <a:pt x="721809" y="794013"/>
                  </a:lnTo>
                  <a:lnTo>
                    <a:pt x="720404" y="793308"/>
                  </a:lnTo>
                  <a:lnTo>
                    <a:pt x="719541" y="792336"/>
                  </a:lnTo>
                  <a:lnTo>
                    <a:pt x="719410" y="792131"/>
                  </a:lnTo>
                  <a:lnTo>
                    <a:pt x="719418" y="791655"/>
                  </a:lnTo>
                  <a:lnTo>
                    <a:pt x="719628" y="791178"/>
                  </a:lnTo>
                  <a:lnTo>
                    <a:pt x="720245" y="790782"/>
                  </a:lnTo>
                  <a:lnTo>
                    <a:pt x="720985" y="790792"/>
                  </a:lnTo>
                  <a:lnTo>
                    <a:pt x="721460" y="790663"/>
                  </a:lnTo>
                  <a:lnTo>
                    <a:pt x="722205" y="790678"/>
                  </a:lnTo>
                  <a:lnTo>
                    <a:pt x="722680" y="790549"/>
                  </a:lnTo>
                  <a:lnTo>
                    <a:pt x="723230" y="790010"/>
                  </a:lnTo>
                  <a:lnTo>
                    <a:pt x="723234" y="789877"/>
                  </a:lnTo>
                  <a:lnTo>
                    <a:pt x="722696" y="789524"/>
                  </a:lnTo>
                  <a:lnTo>
                    <a:pt x="721963" y="788967"/>
                  </a:lnTo>
                  <a:lnTo>
                    <a:pt x="721429" y="788681"/>
                  </a:lnTo>
                  <a:lnTo>
                    <a:pt x="720823" y="788471"/>
                  </a:lnTo>
                  <a:lnTo>
                    <a:pt x="719671" y="788514"/>
                  </a:lnTo>
                  <a:lnTo>
                    <a:pt x="718864" y="788505"/>
                  </a:lnTo>
                  <a:lnTo>
                    <a:pt x="718396" y="788152"/>
                  </a:lnTo>
                  <a:lnTo>
                    <a:pt x="718064" y="787809"/>
                  </a:lnTo>
                  <a:lnTo>
                    <a:pt x="717735" y="787256"/>
                  </a:lnTo>
                  <a:lnTo>
                    <a:pt x="717470" y="786842"/>
                  </a:lnTo>
                  <a:lnTo>
                    <a:pt x="717003" y="786489"/>
                  </a:lnTo>
                  <a:lnTo>
                    <a:pt x="716742" y="786146"/>
                  </a:lnTo>
                  <a:lnTo>
                    <a:pt x="715891" y="784287"/>
                  </a:lnTo>
                  <a:lnTo>
                    <a:pt x="715507" y="783120"/>
                  </a:lnTo>
                  <a:lnTo>
                    <a:pt x="714664" y="780990"/>
                  </a:lnTo>
                  <a:lnTo>
                    <a:pt x="713749" y="779269"/>
                  </a:lnTo>
                  <a:lnTo>
                    <a:pt x="713151" y="778507"/>
                  </a:lnTo>
                  <a:lnTo>
                    <a:pt x="711825" y="777120"/>
                  </a:lnTo>
                  <a:lnTo>
                    <a:pt x="711421" y="776906"/>
                  </a:lnTo>
                  <a:lnTo>
                    <a:pt x="710883" y="776763"/>
                  </a:lnTo>
                  <a:lnTo>
                    <a:pt x="709878" y="776334"/>
                  </a:lnTo>
                  <a:lnTo>
                    <a:pt x="709406" y="776120"/>
                  </a:lnTo>
                  <a:lnTo>
                    <a:pt x="709272" y="776120"/>
                  </a:lnTo>
                  <a:lnTo>
                    <a:pt x="707673" y="774933"/>
                  </a:lnTo>
                  <a:lnTo>
                    <a:pt x="706544" y="773685"/>
                  </a:lnTo>
                  <a:lnTo>
                    <a:pt x="706018" y="772855"/>
                  </a:lnTo>
                  <a:lnTo>
                    <a:pt x="704565" y="770916"/>
                  </a:lnTo>
                  <a:lnTo>
                    <a:pt x="701976" y="768009"/>
                  </a:lnTo>
                  <a:lnTo>
                    <a:pt x="701184" y="767037"/>
                  </a:lnTo>
                  <a:lnTo>
                    <a:pt x="700983" y="766899"/>
                  </a:lnTo>
                  <a:lnTo>
                    <a:pt x="700785" y="766622"/>
                  </a:lnTo>
                  <a:lnTo>
                    <a:pt x="698251" y="764597"/>
                  </a:lnTo>
                  <a:lnTo>
                    <a:pt x="695987" y="762510"/>
                  </a:lnTo>
                  <a:lnTo>
                    <a:pt x="695389" y="762091"/>
                  </a:lnTo>
                  <a:lnTo>
                    <a:pt x="694779" y="761805"/>
                  </a:lnTo>
                  <a:lnTo>
                    <a:pt x="693580" y="761242"/>
                  </a:lnTo>
                  <a:lnTo>
                    <a:pt x="693307" y="761238"/>
                  </a:lnTo>
                  <a:lnTo>
                    <a:pt x="692167" y="760875"/>
                  </a:lnTo>
                  <a:lnTo>
                    <a:pt x="691898" y="760599"/>
                  </a:lnTo>
                  <a:lnTo>
                    <a:pt x="690967" y="759899"/>
                  </a:lnTo>
                  <a:lnTo>
                    <a:pt x="688509" y="757263"/>
                  </a:lnTo>
                  <a:lnTo>
                    <a:pt x="680980" y="750987"/>
                  </a:lnTo>
                  <a:lnTo>
                    <a:pt x="678236" y="749372"/>
                  </a:lnTo>
                  <a:lnTo>
                    <a:pt x="678106" y="749234"/>
                  </a:lnTo>
                  <a:lnTo>
                    <a:pt x="677369" y="748810"/>
                  </a:lnTo>
                  <a:lnTo>
                    <a:pt x="675901" y="747695"/>
                  </a:lnTo>
                  <a:lnTo>
                    <a:pt x="674836" y="746718"/>
                  </a:lnTo>
                  <a:lnTo>
                    <a:pt x="673842" y="745541"/>
                  </a:lnTo>
                  <a:lnTo>
                    <a:pt x="671859" y="742848"/>
                  </a:lnTo>
                  <a:lnTo>
                    <a:pt x="671594" y="742567"/>
                  </a:lnTo>
                  <a:lnTo>
                    <a:pt x="671265" y="742015"/>
                  </a:lnTo>
                  <a:lnTo>
                    <a:pt x="670873" y="741190"/>
                  </a:lnTo>
                  <a:lnTo>
                    <a:pt x="670557" y="740094"/>
                  </a:lnTo>
                  <a:lnTo>
                    <a:pt x="670580" y="738660"/>
                  </a:lnTo>
                  <a:lnTo>
                    <a:pt x="670656" y="738321"/>
                  </a:lnTo>
                  <a:lnTo>
                    <a:pt x="670798" y="738124"/>
                  </a:lnTo>
                  <a:lnTo>
                    <a:pt x="671000" y="737845"/>
                  </a:lnTo>
                  <a:lnTo>
                    <a:pt x="671633" y="736491"/>
                  </a:lnTo>
                  <a:lnTo>
                    <a:pt x="671839" y="736291"/>
                  </a:lnTo>
                  <a:lnTo>
                    <a:pt x="672004" y="736204"/>
                  </a:lnTo>
                  <a:lnTo>
                    <a:pt x="672824" y="736008"/>
                  </a:lnTo>
                  <a:lnTo>
                    <a:pt x="673528" y="735803"/>
                  </a:lnTo>
                  <a:lnTo>
                    <a:pt x="674233" y="735465"/>
                  </a:lnTo>
                  <a:lnTo>
                    <a:pt x="674842" y="735141"/>
                  </a:lnTo>
                  <a:lnTo>
                    <a:pt x="675044" y="734674"/>
                  </a:lnTo>
                  <a:lnTo>
                    <a:pt x="675013" y="734340"/>
                  </a:lnTo>
                  <a:lnTo>
                    <a:pt x="675028" y="733950"/>
                  </a:lnTo>
                  <a:lnTo>
                    <a:pt x="675302" y="733340"/>
                  </a:lnTo>
                  <a:lnTo>
                    <a:pt x="675610" y="732444"/>
                  </a:lnTo>
                  <a:lnTo>
                    <a:pt x="675757" y="731915"/>
                  </a:lnTo>
                  <a:lnTo>
                    <a:pt x="676015" y="731686"/>
                  </a:lnTo>
                  <a:lnTo>
                    <a:pt x="676271" y="731491"/>
                  </a:lnTo>
                  <a:lnTo>
                    <a:pt x="676719" y="731405"/>
                  </a:lnTo>
                  <a:lnTo>
                    <a:pt x="677371" y="731396"/>
                  </a:lnTo>
                  <a:lnTo>
                    <a:pt x="677464" y="731197"/>
                  </a:lnTo>
                  <a:lnTo>
                    <a:pt x="677670" y="730930"/>
                  </a:lnTo>
                  <a:lnTo>
                    <a:pt x="677813" y="730592"/>
                  </a:lnTo>
                  <a:lnTo>
                    <a:pt x="678086" y="730392"/>
                  </a:lnTo>
                  <a:lnTo>
                    <a:pt x="678228" y="729982"/>
                  </a:lnTo>
                  <a:lnTo>
                    <a:pt x="678711" y="729310"/>
                  </a:lnTo>
                  <a:lnTo>
                    <a:pt x="679400" y="728567"/>
                  </a:lnTo>
                  <a:lnTo>
                    <a:pt x="680295" y="727628"/>
                  </a:lnTo>
                  <a:lnTo>
                    <a:pt x="681253" y="726894"/>
                  </a:lnTo>
                  <a:lnTo>
                    <a:pt x="681526" y="726899"/>
                  </a:lnTo>
                  <a:lnTo>
                    <a:pt x="681799" y="726632"/>
                  </a:lnTo>
                  <a:lnTo>
                    <a:pt x="682105" y="726514"/>
                  </a:lnTo>
                  <a:lnTo>
                    <a:pt x="685199" y="725321"/>
                  </a:lnTo>
                  <a:lnTo>
                    <a:pt x="687935" y="723525"/>
                  </a:lnTo>
                  <a:lnTo>
                    <a:pt x="688821" y="722858"/>
                  </a:lnTo>
                  <a:lnTo>
                    <a:pt x="689099" y="722524"/>
                  </a:lnTo>
                  <a:lnTo>
                    <a:pt x="689443" y="722257"/>
                  </a:lnTo>
                  <a:lnTo>
                    <a:pt x="689922" y="721719"/>
                  </a:lnTo>
                  <a:lnTo>
                    <a:pt x="690813" y="720980"/>
                  </a:lnTo>
                  <a:lnTo>
                    <a:pt x="691771" y="720318"/>
                  </a:lnTo>
                  <a:lnTo>
                    <a:pt x="693144" y="719179"/>
                  </a:lnTo>
                  <a:lnTo>
                    <a:pt x="693766" y="718302"/>
                  </a:lnTo>
                  <a:lnTo>
                    <a:pt x="694110" y="717897"/>
                  </a:lnTo>
                  <a:lnTo>
                    <a:pt x="695017" y="716343"/>
                  </a:lnTo>
                  <a:lnTo>
                    <a:pt x="695579" y="714985"/>
                  </a:lnTo>
                  <a:lnTo>
                    <a:pt x="695729" y="714170"/>
                  </a:lnTo>
                  <a:lnTo>
                    <a:pt x="695882" y="713301"/>
                  </a:lnTo>
                  <a:lnTo>
                    <a:pt x="696101" y="712059"/>
                  </a:lnTo>
                  <a:lnTo>
                    <a:pt x="696157" y="708786"/>
                  </a:lnTo>
                  <a:lnTo>
                    <a:pt x="696030" y="708371"/>
                  </a:lnTo>
                  <a:lnTo>
                    <a:pt x="696220" y="705164"/>
                  </a:lnTo>
                  <a:lnTo>
                    <a:pt x="696363" y="704554"/>
                  </a:lnTo>
                  <a:lnTo>
                    <a:pt x="696446" y="703806"/>
                  </a:lnTo>
                  <a:lnTo>
                    <a:pt x="696806" y="702515"/>
                  </a:lnTo>
                  <a:lnTo>
                    <a:pt x="697301" y="701018"/>
                  </a:lnTo>
                  <a:lnTo>
                    <a:pt x="697309" y="700747"/>
                  </a:lnTo>
                  <a:lnTo>
                    <a:pt x="697518" y="700203"/>
                  </a:lnTo>
                  <a:lnTo>
                    <a:pt x="697665" y="699593"/>
                  </a:lnTo>
                  <a:lnTo>
                    <a:pt x="698121" y="698445"/>
                  </a:lnTo>
                  <a:lnTo>
                    <a:pt x="698231" y="698168"/>
                  </a:lnTo>
                  <a:lnTo>
                    <a:pt x="699490" y="695667"/>
                  </a:lnTo>
                  <a:lnTo>
                    <a:pt x="699767" y="695257"/>
                  </a:lnTo>
                  <a:lnTo>
                    <a:pt x="700740" y="692644"/>
                  </a:lnTo>
                  <a:lnTo>
                    <a:pt x="701057" y="689427"/>
                  </a:lnTo>
                  <a:lnTo>
                    <a:pt x="701504" y="686015"/>
                  </a:lnTo>
                  <a:lnTo>
                    <a:pt x="702086" y="684595"/>
                  </a:lnTo>
                  <a:lnTo>
                    <a:pt x="703364" y="682713"/>
                  </a:lnTo>
                  <a:lnTo>
                    <a:pt x="705308" y="679544"/>
                  </a:lnTo>
                  <a:lnTo>
                    <a:pt x="706635" y="677142"/>
                  </a:lnTo>
                  <a:lnTo>
                    <a:pt x="708170" y="675222"/>
                  </a:lnTo>
                  <a:lnTo>
                    <a:pt x="708962" y="674728"/>
                  </a:lnTo>
                  <a:lnTo>
                    <a:pt x="709786" y="674127"/>
                  </a:lnTo>
                  <a:lnTo>
                    <a:pt x="709988" y="674132"/>
                  </a:lnTo>
                  <a:lnTo>
                    <a:pt x="711330" y="674499"/>
                  </a:lnTo>
                  <a:lnTo>
                    <a:pt x="713732" y="675374"/>
                  </a:lnTo>
                  <a:lnTo>
                    <a:pt x="714128" y="675751"/>
                  </a:lnTo>
                  <a:lnTo>
                    <a:pt x="714350" y="675984"/>
                  </a:lnTo>
                  <a:lnTo>
                    <a:pt x="714658" y="676937"/>
                  </a:lnTo>
                  <a:lnTo>
                    <a:pt x="715264" y="677571"/>
                  </a:lnTo>
                  <a:lnTo>
                    <a:pt x="716357" y="678081"/>
                  </a:lnTo>
                  <a:lnTo>
                    <a:pt x="718230" y="678538"/>
                  </a:lnTo>
                  <a:lnTo>
                    <a:pt x="719437" y="678664"/>
                  </a:lnTo>
                  <a:lnTo>
                    <a:pt x="721147" y="678791"/>
                  </a:lnTo>
                  <a:lnTo>
                    <a:pt x="723257" y="678596"/>
                  </a:lnTo>
                  <a:lnTo>
                    <a:pt x="724358" y="678315"/>
                  </a:lnTo>
                  <a:lnTo>
                    <a:pt x="725125" y="677939"/>
                  </a:lnTo>
                  <a:lnTo>
                    <a:pt x="727250" y="676442"/>
                  </a:lnTo>
                  <a:lnTo>
                    <a:pt x="727920" y="675274"/>
                  </a:lnTo>
                  <a:lnTo>
                    <a:pt x="728297" y="672301"/>
                  </a:lnTo>
                  <a:lnTo>
                    <a:pt x="729210" y="670028"/>
                  </a:lnTo>
                  <a:lnTo>
                    <a:pt x="729974" y="667259"/>
                  </a:lnTo>
                  <a:lnTo>
                    <a:pt x="730655" y="665405"/>
                  </a:lnTo>
                  <a:lnTo>
                    <a:pt x="731361" y="664071"/>
                  </a:lnTo>
                  <a:lnTo>
                    <a:pt x="732049" y="663528"/>
                  </a:lnTo>
                  <a:lnTo>
                    <a:pt x="732706" y="663180"/>
                  </a:lnTo>
                  <a:lnTo>
                    <a:pt x="733679" y="663004"/>
                  </a:lnTo>
                  <a:lnTo>
                    <a:pt x="735338" y="662932"/>
                  </a:lnTo>
                  <a:lnTo>
                    <a:pt x="737219" y="662999"/>
                  </a:lnTo>
                  <a:lnTo>
                    <a:pt x="738264" y="662722"/>
                  </a:lnTo>
                  <a:lnTo>
                    <a:pt x="738624" y="662671"/>
                  </a:lnTo>
                  <a:lnTo>
                    <a:pt x="739163" y="662681"/>
                  </a:lnTo>
                  <a:lnTo>
                    <a:pt x="739911" y="662419"/>
                  </a:lnTo>
                  <a:lnTo>
                    <a:pt x="740457" y="662157"/>
                  </a:lnTo>
                  <a:lnTo>
                    <a:pt x="740730" y="661956"/>
                  </a:lnTo>
                  <a:lnTo>
                    <a:pt x="741205" y="661756"/>
                  </a:lnTo>
                  <a:lnTo>
                    <a:pt x="743917" y="661394"/>
                  </a:lnTo>
                  <a:lnTo>
                    <a:pt x="744186" y="661265"/>
                  </a:lnTo>
                  <a:lnTo>
                    <a:pt x="745619" y="660536"/>
                  </a:lnTo>
                  <a:lnTo>
                    <a:pt x="745896" y="660198"/>
                  </a:lnTo>
                  <a:lnTo>
                    <a:pt x="746656" y="658983"/>
                  </a:lnTo>
                  <a:lnTo>
                    <a:pt x="747012" y="658101"/>
                  </a:lnTo>
                  <a:lnTo>
                    <a:pt x="747151" y="657901"/>
                  </a:lnTo>
                  <a:lnTo>
                    <a:pt x="747293" y="657358"/>
                  </a:lnTo>
                  <a:lnTo>
                    <a:pt x="747297" y="657081"/>
                  </a:lnTo>
                  <a:lnTo>
                    <a:pt x="747444" y="656471"/>
                  </a:lnTo>
                  <a:lnTo>
                    <a:pt x="747317" y="655990"/>
                  </a:lnTo>
                  <a:lnTo>
                    <a:pt x="747123" y="655442"/>
                  </a:lnTo>
                  <a:lnTo>
                    <a:pt x="746062" y="654127"/>
                  </a:lnTo>
                  <a:lnTo>
                    <a:pt x="745346" y="652678"/>
                  </a:lnTo>
                  <a:lnTo>
                    <a:pt x="744887" y="651921"/>
                  </a:lnTo>
                  <a:lnTo>
                    <a:pt x="743620" y="650739"/>
                  </a:lnTo>
                  <a:lnTo>
                    <a:pt x="743220" y="650458"/>
                  </a:lnTo>
                  <a:lnTo>
                    <a:pt x="741629" y="648656"/>
                  </a:lnTo>
                  <a:lnTo>
                    <a:pt x="740900" y="647894"/>
                  </a:lnTo>
                  <a:lnTo>
                    <a:pt x="738842" y="646859"/>
                  </a:lnTo>
                  <a:lnTo>
                    <a:pt x="738181" y="646167"/>
                  </a:lnTo>
                  <a:lnTo>
                    <a:pt x="736269" y="643580"/>
                  </a:lnTo>
                  <a:lnTo>
                    <a:pt x="735801" y="641407"/>
                  </a:lnTo>
                  <a:lnTo>
                    <a:pt x="736035" y="638862"/>
                  </a:lnTo>
                  <a:lnTo>
                    <a:pt x="736565" y="637280"/>
                  </a:lnTo>
                  <a:lnTo>
                    <a:pt x="737037" y="635756"/>
                  </a:lnTo>
                  <a:lnTo>
                    <a:pt x="737547" y="635322"/>
                  </a:lnTo>
                  <a:lnTo>
                    <a:pt x="738003" y="634564"/>
                  </a:lnTo>
                  <a:lnTo>
                    <a:pt x="738537" y="633044"/>
                  </a:lnTo>
                  <a:lnTo>
                    <a:pt x="738553" y="632620"/>
                  </a:lnTo>
                  <a:lnTo>
                    <a:pt x="738612" y="631401"/>
                  </a:lnTo>
                  <a:lnTo>
                    <a:pt x="738616" y="631130"/>
                  </a:lnTo>
                  <a:lnTo>
                    <a:pt x="738889" y="630791"/>
                  </a:lnTo>
                  <a:lnTo>
                    <a:pt x="739467" y="628752"/>
                  </a:lnTo>
                  <a:lnTo>
                    <a:pt x="739760" y="627327"/>
                  </a:lnTo>
                  <a:lnTo>
                    <a:pt x="739784" y="625892"/>
                  </a:lnTo>
                  <a:lnTo>
                    <a:pt x="739463" y="624997"/>
                  </a:lnTo>
                  <a:lnTo>
                    <a:pt x="739265" y="624720"/>
                  </a:lnTo>
                  <a:lnTo>
                    <a:pt x="738798" y="624372"/>
                  </a:lnTo>
                  <a:lnTo>
                    <a:pt x="737856" y="623948"/>
                  </a:lnTo>
                  <a:lnTo>
                    <a:pt x="737250" y="623867"/>
                  </a:lnTo>
                  <a:lnTo>
                    <a:pt x="736783" y="623657"/>
                  </a:lnTo>
                  <a:lnTo>
                    <a:pt x="736375" y="623648"/>
                  </a:lnTo>
                  <a:lnTo>
                    <a:pt x="735045" y="622604"/>
                  </a:lnTo>
                  <a:lnTo>
                    <a:pt x="733015" y="622638"/>
                  </a:lnTo>
                  <a:lnTo>
                    <a:pt x="732433" y="621122"/>
                  </a:lnTo>
                  <a:lnTo>
                    <a:pt x="732235" y="620846"/>
                  </a:lnTo>
                  <a:lnTo>
                    <a:pt x="731431" y="620493"/>
                  </a:lnTo>
                  <a:lnTo>
                    <a:pt x="730964" y="620141"/>
                  </a:lnTo>
                  <a:lnTo>
                    <a:pt x="730909" y="619393"/>
                  </a:lnTo>
                  <a:lnTo>
                    <a:pt x="731186" y="618916"/>
                  </a:lnTo>
                  <a:lnTo>
                    <a:pt x="731736" y="618382"/>
                  </a:lnTo>
                  <a:lnTo>
                    <a:pt x="732013" y="618044"/>
                  </a:lnTo>
                  <a:lnTo>
                    <a:pt x="732433" y="617096"/>
                  </a:lnTo>
                  <a:lnTo>
                    <a:pt x="732373" y="616619"/>
                  </a:lnTo>
                  <a:lnTo>
                    <a:pt x="732053" y="615723"/>
                  </a:lnTo>
                  <a:lnTo>
                    <a:pt x="731867" y="614765"/>
                  </a:lnTo>
                  <a:lnTo>
                    <a:pt x="731807" y="614151"/>
                  </a:lnTo>
                  <a:lnTo>
                    <a:pt x="731681" y="613669"/>
                  </a:lnTo>
                  <a:lnTo>
                    <a:pt x="731685" y="613398"/>
                  </a:lnTo>
                  <a:lnTo>
                    <a:pt x="731158" y="612569"/>
                  </a:lnTo>
                  <a:lnTo>
                    <a:pt x="730758" y="612287"/>
                  </a:lnTo>
                  <a:lnTo>
                    <a:pt x="730220" y="612073"/>
                  </a:lnTo>
                  <a:lnTo>
                    <a:pt x="729143" y="612059"/>
                  </a:lnTo>
                  <a:lnTo>
                    <a:pt x="728605" y="611911"/>
                  </a:lnTo>
                  <a:lnTo>
                    <a:pt x="727671" y="611211"/>
                  </a:lnTo>
                  <a:lnTo>
                    <a:pt x="727132" y="610929"/>
                  </a:lnTo>
                  <a:lnTo>
                    <a:pt x="726182" y="611253"/>
                  </a:lnTo>
                  <a:lnTo>
                    <a:pt x="725636" y="611654"/>
                  </a:lnTo>
                  <a:lnTo>
                    <a:pt x="725426" y="612130"/>
                  </a:lnTo>
                  <a:lnTo>
                    <a:pt x="724603" y="612731"/>
                  </a:lnTo>
                  <a:lnTo>
                    <a:pt x="724401" y="612726"/>
                  </a:lnTo>
                  <a:lnTo>
                    <a:pt x="724199" y="612859"/>
                  </a:lnTo>
                  <a:lnTo>
                    <a:pt x="723791" y="612783"/>
                  </a:lnTo>
                  <a:lnTo>
                    <a:pt x="723459" y="612440"/>
                  </a:lnTo>
                  <a:lnTo>
                    <a:pt x="723201" y="611887"/>
                  </a:lnTo>
                  <a:lnTo>
                    <a:pt x="722877" y="610925"/>
                  </a:lnTo>
                  <a:lnTo>
                    <a:pt x="722227" y="609414"/>
                  </a:lnTo>
                  <a:lnTo>
                    <a:pt x="721638" y="608447"/>
                  </a:lnTo>
                  <a:lnTo>
                    <a:pt x="721305" y="608099"/>
                  </a:lnTo>
                  <a:lnTo>
                    <a:pt x="721178" y="607484"/>
                  </a:lnTo>
                  <a:lnTo>
                    <a:pt x="721186" y="607212"/>
                  </a:lnTo>
                  <a:lnTo>
                    <a:pt x="721624" y="603797"/>
                  </a:lnTo>
                  <a:lnTo>
                    <a:pt x="715686" y="604458"/>
                  </a:lnTo>
                  <a:lnTo>
                    <a:pt x="710739" y="605739"/>
                  </a:lnTo>
                  <a:lnTo>
                    <a:pt x="710862" y="606420"/>
                  </a:lnTo>
                  <a:lnTo>
                    <a:pt x="711946" y="610266"/>
                  </a:lnTo>
                  <a:lnTo>
                    <a:pt x="712267" y="611157"/>
                  </a:lnTo>
                  <a:lnTo>
                    <a:pt x="712790" y="612258"/>
                  </a:lnTo>
                  <a:lnTo>
                    <a:pt x="713186" y="612744"/>
                  </a:lnTo>
                  <a:lnTo>
                    <a:pt x="714246" y="614059"/>
                  </a:lnTo>
                  <a:lnTo>
                    <a:pt x="716234" y="616275"/>
                  </a:lnTo>
                  <a:lnTo>
                    <a:pt x="716633" y="616761"/>
                  </a:lnTo>
                  <a:lnTo>
                    <a:pt x="716693" y="617037"/>
                  </a:lnTo>
                  <a:lnTo>
                    <a:pt x="717081" y="618272"/>
                  </a:lnTo>
                  <a:lnTo>
                    <a:pt x="717196" y="619363"/>
                  </a:lnTo>
                  <a:lnTo>
                    <a:pt x="717259" y="619706"/>
                  </a:lnTo>
                  <a:lnTo>
                    <a:pt x="717382" y="620254"/>
                  </a:lnTo>
                  <a:lnTo>
                    <a:pt x="717303" y="621007"/>
                  </a:lnTo>
                  <a:lnTo>
                    <a:pt x="717192" y="623599"/>
                  </a:lnTo>
                  <a:lnTo>
                    <a:pt x="716958" y="625505"/>
                  </a:lnTo>
                  <a:lnTo>
                    <a:pt x="716221" y="629041"/>
                  </a:lnTo>
                  <a:lnTo>
                    <a:pt x="715787" y="630742"/>
                  </a:lnTo>
                  <a:lnTo>
                    <a:pt x="715636" y="631762"/>
                  </a:lnTo>
                  <a:lnTo>
                    <a:pt x="714627" y="635569"/>
                  </a:lnTo>
                  <a:lnTo>
                    <a:pt x="713990" y="637061"/>
                  </a:lnTo>
                  <a:lnTo>
                    <a:pt x="712667" y="639634"/>
                  </a:lnTo>
                  <a:lnTo>
                    <a:pt x="710937" y="642060"/>
                  </a:lnTo>
                  <a:lnTo>
                    <a:pt x="710217" y="642956"/>
                  </a:lnTo>
                  <a:lnTo>
                    <a:pt x="708621" y="643894"/>
                  </a:lnTo>
                  <a:lnTo>
                    <a:pt x="707256" y="644552"/>
                  </a:lnTo>
                  <a:lnTo>
                    <a:pt x="706844" y="644891"/>
                  </a:lnTo>
                  <a:lnTo>
                    <a:pt x="705755" y="647159"/>
                  </a:lnTo>
                  <a:lnTo>
                    <a:pt x="705067" y="649775"/>
                  </a:lnTo>
                  <a:lnTo>
                    <a:pt x="704564" y="651505"/>
                  </a:lnTo>
                  <a:lnTo>
                    <a:pt x="704148" y="652148"/>
                  </a:lnTo>
                  <a:lnTo>
                    <a:pt x="703772" y="652482"/>
                  </a:lnTo>
                  <a:lnTo>
                    <a:pt x="702981" y="652487"/>
                  </a:lnTo>
                  <a:lnTo>
                    <a:pt x="702723" y="652367"/>
                  </a:lnTo>
                  <a:lnTo>
                    <a:pt x="700527" y="650352"/>
                  </a:lnTo>
                  <a:lnTo>
                    <a:pt x="699790" y="649994"/>
                  </a:lnTo>
                  <a:lnTo>
                    <a:pt x="698175" y="649289"/>
                  </a:lnTo>
                  <a:lnTo>
                    <a:pt x="696666" y="649227"/>
                  </a:lnTo>
                  <a:lnTo>
                    <a:pt x="694481" y="649575"/>
                  </a:lnTo>
                  <a:lnTo>
                    <a:pt x="692921" y="650471"/>
                  </a:lnTo>
                  <a:lnTo>
                    <a:pt x="691707" y="651510"/>
                  </a:lnTo>
                  <a:lnTo>
                    <a:pt x="690990" y="652525"/>
                  </a:lnTo>
                  <a:lnTo>
                    <a:pt x="690186" y="654178"/>
                  </a:lnTo>
                  <a:lnTo>
                    <a:pt x="689739" y="655694"/>
                  </a:lnTo>
                  <a:lnTo>
                    <a:pt x="689734" y="657895"/>
                  </a:lnTo>
                  <a:lnTo>
                    <a:pt x="690226" y="659816"/>
                  </a:lnTo>
                  <a:lnTo>
                    <a:pt x="690903" y="661317"/>
                  </a:lnTo>
                  <a:lnTo>
                    <a:pt x="690966" y="661922"/>
                  </a:lnTo>
                  <a:lnTo>
                    <a:pt x="690665" y="662875"/>
                  </a:lnTo>
                  <a:lnTo>
                    <a:pt x="688614" y="665815"/>
                  </a:lnTo>
                  <a:lnTo>
                    <a:pt x="686318" y="668141"/>
                  </a:lnTo>
                  <a:lnTo>
                    <a:pt x="685214" y="668793"/>
                  </a:lnTo>
                  <a:lnTo>
                    <a:pt x="684461" y="669327"/>
                  </a:lnTo>
                  <a:lnTo>
                    <a:pt x="683499" y="670471"/>
                  </a:lnTo>
                  <a:lnTo>
                    <a:pt x="682807" y="671486"/>
                  </a:lnTo>
                  <a:lnTo>
                    <a:pt x="681762" y="673311"/>
                  </a:lnTo>
                  <a:lnTo>
                    <a:pt x="681687" y="673583"/>
                  </a:lnTo>
                  <a:lnTo>
                    <a:pt x="680985" y="675141"/>
                  </a:lnTo>
                  <a:lnTo>
                    <a:pt x="680776" y="675479"/>
                  </a:lnTo>
                  <a:lnTo>
                    <a:pt x="680776" y="675617"/>
                  </a:lnTo>
                  <a:lnTo>
                    <a:pt x="680562" y="676156"/>
                  </a:lnTo>
                  <a:lnTo>
                    <a:pt x="680357" y="676494"/>
                  </a:lnTo>
                  <a:lnTo>
                    <a:pt x="680135" y="677514"/>
                  </a:lnTo>
                  <a:lnTo>
                    <a:pt x="679996" y="677719"/>
                  </a:lnTo>
                  <a:lnTo>
                    <a:pt x="679711" y="678462"/>
                  </a:lnTo>
                  <a:lnTo>
                    <a:pt x="678805" y="680226"/>
                  </a:lnTo>
                  <a:lnTo>
                    <a:pt x="678104" y="681784"/>
                  </a:lnTo>
                  <a:lnTo>
                    <a:pt x="676425" y="685029"/>
                  </a:lnTo>
                  <a:lnTo>
                    <a:pt x="675935" y="686182"/>
                  </a:lnTo>
                  <a:lnTo>
                    <a:pt x="675523" y="686587"/>
                  </a:lnTo>
                  <a:lnTo>
                    <a:pt x="675104" y="687259"/>
                  </a:lnTo>
                  <a:lnTo>
                    <a:pt x="674957" y="687940"/>
                  </a:lnTo>
                  <a:lnTo>
                    <a:pt x="674819" y="688145"/>
                  </a:lnTo>
                  <a:lnTo>
                    <a:pt x="674458" y="689570"/>
                  </a:lnTo>
                  <a:lnTo>
                    <a:pt x="674450" y="689913"/>
                  </a:lnTo>
                  <a:lnTo>
                    <a:pt x="674229" y="691071"/>
                  </a:lnTo>
                  <a:lnTo>
                    <a:pt x="674158" y="691271"/>
                  </a:lnTo>
                  <a:lnTo>
                    <a:pt x="673670" y="692015"/>
                  </a:lnTo>
                  <a:lnTo>
                    <a:pt x="673397" y="692353"/>
                  </a:lnTo>
                  <a:lnTo>
                    <a:pt x="672704" y="693430"/>
                  </a:lnTo>
                  <a:lnTo>
                    <a:pt x="672150" y="694174"/>
                  </a:lnTo>
                  <a:lnTo>
                    <a:pt x="671243" y="695727"/>
                  </a:lnTo>
                  <a:lnTo>
                    <a:pt x="671034" y="696270"/>
                  </a:lnTo>
                  <a:lnTo>
                    <a:pt x="670056" y="698100"/>
                  </a:lnTo>
                  <a:lnTo>
                    <a:pt x="669419" y="699659"/>
                  </a:lnTo>
                  <a:lnTo>
                    <a:pt x="668310" y="701412"/>
                  </a:lnTo>
                  <a:lnTo>
                    <a:pt x="667963" y="702022"/>
                  </a:lnTo>
                  <a:lnTo>
                    <a:pt x="666854" y="703504"/>
                  </a:lnTo>
                  <a:lnTo>
                    <a:pt x="665266" y="705524"/>
                  </a:lnTo>
                  <a:lnTo>
                    <a:pt x="663830" y="706592"/>
                  </a:lnTo>
                  <a:lnTo>
                    <a:pt x="662673" y="706983"/>
                  </a:lnTo>
                  <a:lnTo>
                    <a:pt x="660441" y="707288"/>
                  </a:lnTo>
                  <a:lnTo>
                    <a:pt x="659154" y="707264"/>
                  </a:lnTo>
                  <a:lnTo>
                    <a:pt x="658477" y="707388"/>
                  </a:lnTo>
                  <a:lnTo>
                    <a:pt x="656723" y="707293"/>
                  </a:lnTo>
                  <a:lnTo>
                    <a:pt x="656451" y="707288"/>
                  </a:lnTo>
                  <a:lnTo>
                    <a:pt x="656248" y="707350"/>
                  </a:lnTo>
                  <a:lnTo>
                    <a:pt x="655912" y="707278"/>
                  </a:lnTo>
                  <a:lnTo>
                    <a:pt x="655509" y="707269"/>
                  </a:lnTo>
                  <a:lnTo>
                    <a:pt x="654701" y="707049"/>
                  </a:lnTo>
                  <a:lnTo>
                    <a:pt x="653892" y="706902"/>
                  </a:lnTo>
                  <a:lnTo>
                    <a:pt x="653556" y="706692"/>
                  </a:lnTo>
                  <a:lnTo>
                    <a:pt x="653355" y="706687"/>
                  </a:lnTo>
                  <a:lnTo>
                    <a:pt x="652618" y="706401"/>
                  </a:lnTo>
                  <a:lnTo>
                    <a:pt x="652349" y="706192"/>
                  </a:lnTo>
                  <a:lnTo>
                    <a:pt x="651882" y="705958"/>
                  </a:lnTo>
                  <a:lnTo>
                    <a:pt x="651505" y="705510"/>
                  </a:lnTo>
                  <a:lnTo>
                    <a:pt x="650294" y="704614"/>
                  </a:lnTo>
                  <a:lnTo>
                    <a:pt x="649202" y="704109"/>
                  </a:lnTo>
                  <a:lnTo>
                    <a:pt x="648513" y="703709"/>
                  </a:lnTo>
                  <a:lnTo>
                    <a:pt x="647820" y="703433"/>
                  </a:lnTo>
                  <a:lnTo>
                    <a:pt x="647413" y="703280"/>
                  </a:lnTo>
                  <a:lnTo>
                    <a:pt x="647219" y="703447"/>
                  </a:lnTo>
                  <a:lnTo>
                    <a:pt x="647306" y="703933"/>
                  </a:lnTo>
                  <a:lnTo>
                    <a:pt x="647584" y="704614"/>
                  </a:lnTo>
                  <a:lnTo>
                    <a:pt x="647619" y="705196"/>
                  </a:lnTo>
                  <a:lnTo>
                    <a:pt x="647472" y="705439"/>
                  </a:lnTo>
                  <a:lnTo>
                    <a:pt x="647290" y="705615"/>
                  </a:lnTo>
                  <a:lnTo>
                    <a:pt x="646887" y="705686"/>
                  </a:lnTo>
                  <a:lnTo>
                    <a:pt x="646344" y="705749"/>
                  </a:lnTo>
                  <a:lnTo>
                    <a:pt x="645402" y="705663"/>
                  </a:lnTo>
                  <a:lnTo>
                    <a:pt x="644867" y="705243"/>
                  </a:lnTo>
                  <a:lnTo>
                    <a:pt x="644736" y="705105"/>
                  </a:lnTo>
                  <a:lnTo>
                    <a:pt x="644467" y="704967"/>
                  </a:lnTo>
                  <a:lnTo>
                    <a:pt x="643890" y="704748"/>
                  </a:lnTo>
                  <a:lnTo>
                    <a:pt x="643834" y="704500"/>
                  </a:lnTo>
                  <a:lnTo>
                    <a:pt x="643771" y="704157"/>
                  </a:lnTo>
                  <a:lnTo>
                    <a:pt x="643438" y="703957"/>
                  </a:lnTo>
                  <a:lnTo>
                    <a:pt x="643149" y="703952"/>
                  </a:lnTo>
                  <a:lnTo>
                    <a:pt x="642449" y="704038"/>
                  </a:lnTo>
                  <a:lnTo>
                    <a:pt x="641589" y="703928"/>
                  </a:lnTo>
                  <a:lnTo>
                    <a:pt x="641106" y="703990"/>
                  </a:lnTo>
                  <a:lnTo>
                    <a:pt x="640794" y="703937"/>
                  </a:lnTo>
                  <a:lnTo>
                    <a:pt x="640458" y="704028"/>
                  </a:lnTo>
                  <a:lnTo>
                    <a:pt x="640211" y="704214"/>
                  </a:lnTo>
                  <a:lnTo>
                    <a:pt x="639824" y="704571"/>
                  </a:lnTo>
                  <a:lnTo>
                    <a:pt x="639559" y="704667"/>
                  </a:lnTo>
                  <a:lnTo>
                    <a:pt x="639432" y="704929"/>
                  </a:lnTo>
                  <a:lnTo>
                    <a:pt x="639570" y="705224"/>
                  </a:lnTo>
                  <a:lnTo>
                    <a:pt x="640022" y="705496"/>
                  </a:lnTo>
                  <a:lnTo>
                    <a:pt x="640627" y="705820"/>
                  </a:lnTo>
                  <a:lnTo>
                    <a:pt x="640790" y="706606"/>
                  </a:lnTo>
                  <a:lnTo>
                    <a:pt x="640512" y="707011"/>
                  </a:lnTo>
                  <a:lnTo>
                    <a:pt x="640105" y="707278"/>
                  </a:lnTo>
                  <a:lnTo>
                    <a:pt x="639966" y="707345"/>
                  </a:lnTo>
                  <a:lnTo>
                    <a:pt x="639670" y="707693"/>
                  </a:lnTo>
                  <a:lnTo>
                    <a:pt x="639456" y="707669"/>
                  </a:lnTo>
                  <a:lnTo>
                    <a:pt x="639198" y="707326"/>
                  </a:lnTo>
                  <a:lnTo>
                    <a:pt x="638866" y="707007"/>
                  </a:lnTo>
                  <a:lnTo>
                    <a:pt x="638628" y="706978"/>
                  </a:lnTo>
                  <a:lnTo>
                    <a:pt x="638430" y="707264"/>
                  </a:lnTo>
                  <a:lnTo>
                    <a:pt x="638252" y="707840"/>
                  </a:lnTo>
                  <a:lnTo>
                    <a:pt x="638067" y="708713"/>
                  </a:lnTo>
                  <a:lnTo>
                    <a:pt x="638149" y="709489"/>
                  </a:lnTo>
                  <a:lnTo>
                    <a:pt x="638249" y="710704"/>
                  </a:lnTo>
                  <a:lnTo>
                    <a:pt x="638423" y="712434"/>
                  </a:lnTo>
                  <a:lnTo>
                    <a:pt x="638668" y="713559"/>
                  </a:lnTo>
                  <a:lnTo>
                    <a:pt x="638771" y="714602"/>
                  </a:lnTo>
                  <a:lnTo>
                    <a:pt x="638953" y="715212"/>
                  </a:lnTo>
                  <a:lnTo>
                    <a:pt x="639294" y="716242"/>
                  </a:lnTo>
                  <a:lnTo>
                    <a:pt x="639298" y="718148"/>
                  </a:lnTo>
                  <a:lnTo>
                    <a:pt x="639254" y="719144"/>
                  </a:lnTo>
                  <a:lnTo>
                    <a:pt x="639194" y="719897"/>
                  </a:lnTo>
                  <a:lnTo>
                    <a:pt x="639104" y="720821"/>
                  </a:lnTo>
                  <a:lnTo>
                    <a:pt x="639091" y="721570"/>
                  </a:lnTo>
                  <a:lnTo>
                    <a:pt x="639274" y="722108"/>
                  </a:lnTo>
                  <a:lnTo>
                    <a:pt x="639574" y="722722"/>
                  </a:lnTo>
                  <a:lnTo>
                    <a:pt x="640390" y="722932"/>
                  </a:lnTo>
                  <a:lnTo>
                    <a:pt x="640901" y="723028"/>
                  </a:lnTo>
                  <a:lnTo>
                    <a:pt x="640964" y="723523"/>
                  </a:lnTo>
                  <a:lnTo>
                    <a:pt x="640730" y="724081"/>
                  </a:lnTo>
                  <a:lnTo>
                    <a:pt x="640247" y="724662"/>
                  </a:lnTo>
                  <a:lnTo>
                    <a:pt x="640033" y="725515"/>
                  </a:lnTo>
                  <a:lnTo>
                    <a:pt x="639777" y="726254"/>
                  </a:lnTo>
                  <a:lnTo>
                    <a:pt x="639761" y="727140"/>
                  </a:lnTo>
                  <a:lnTo>
                    <a:pt x="639991" y="729532"/>
                  </a:lnTo>
                  <a:lnTo>
                    <a:pt x="640093" y="731514"/>
                  </a:lnTo>
                  <a:lnTo>
                    <a:pt x="639951" y="732058"/>
                  </a:lnTo>
                  <a:lnTo>
                    <a:pt x="639946" y="732334"/>
                  </a:lnTo>
                  <a:lnTo>
                    <a:pt x="639661" y="733078"/>
                  </a:lnTo>
                  <a:lnTo>
                    <a:pt x="639175" y="733959"/>
                  </a:lnTo>
                  <a:lnTo>
                    <a:pt x="638811" y="735317"/>
                  </a:lnTo>
                  <a:lnTo>
                    <a:pt x="638659" y="736270"/>
                  </a:lnTo>
                  <a:lnTo>
                    <a:pt x="638657" y="736609"/>
                  </a:lnTo>
                  <a:lnTo>
                    <a:pt x="638779" y="737161"/>
                  </a:lnTo>
                  <a:lnTo>
                    <a:pt x="638775" y="737433"/>
                  </a:lnTo>
                  <a:lnTo>
                    <a:pt x="638964" y="738253"/>
                  </a:lnTo>
                  <a:lnTo>
                    <a:pt x="639349" y="739420"/>
                  </a:lnTo>
                  <a:lnTo>
                    <a:pt x="639748" y="739906"/>
                  </a:lnTo>
                  <a:lnTo>
                    <a:pt x="639884" y="739911"/>
                  </a:lnTo>
                  <a:lnTo>
                    <a:pt x="639946" y="740049"/>
                  </a:lnTo>
                  <a:lnTo>
                    <a:pt x="640552" y="740264"/>
                  </a:lnTo>
                  <a:lnTo>
                    <a:pt x="640746" y="740812"/>
                  </a:lnTo>
                  <a:lnTo>
                    <a:pt x="641779" y="743561"/>
                  </a:lnTo>
                  <a:lnTo>
                    <a:pt x="645228" y="751400"/>
                  </a:lnTo>
                  <a:lnTo>
                    <a:pt x="646339" y="753468"/>
                  </a:lnTo>
                  <a:lnTo>
                    <a:pt x="647152" y="754626"/>
                  </a:lnTo>
                  <a:lnTo>
                    <a:pt x="647849" y="755894"/>
                  </a:lnTo>
                  <a:lnTo>
                    <a:pt x="648205" y="756475"/>
                  </a:lnTo>
                  <a:lnTo>
                    <a:pt x="648118" y="756890"/>
                  </a:lnTo>
                  <a:lnTo>
                    <a:pt x="648114" y="757138"/>
                  </a:lnTo>
                  <a:lnTo>
                    <a:pt x="648434" y="757514"/>
                  </a:lnTo>
                  <a:lnTo>
                    <a:pt x="648830" y="758305"/>
                  </a:lnTo>
                  <a:lnTo>
                    <a:pt x="648980" y="758925"/>
                  </a:lnTo>
                  <a:lnTo>
                    <a:pt x="648929" y="759625"/>
                  </a:lnTo>
                  <a:lnTo>
                    <a:pt x="648510" y="760278"/>
                  </a:lnTo>
                  <a:lnTo>
                    <a:pt x="648011" y="760721"/>
                  </a:lnTo>
                  <a:lnTo>
                    <a:pt x="647963" y="761012"/>
                  </a:lnTo>
                  <a:lnTo>
                    <a:pt x="648201" y="761346"/>
                  </a:lnTo>
                  <a:lnTo>
                    <a:pt x="648608" y="761436"/>
                  </a:lnTo>
                  <a:lnTo>
                    <a:pt x="648849" y="761689"/>
                  </a:lnTo>
                  <a:lnTo>
                    <a:pt x="649174" y="761898"/>
                  </a:lnTo>
                  <a:lnTo>
                    <a:pt x="649459" y="761903"/>
                  </a:lnTo>
                  <a:lnTo>
                    <a:pt x="649617" y="762318"/>
                  </a:lnTo>
                  <a:lnTo>
                    <a:pt x="649768" y="762985"/>
                  </a:lnTo>
                  <a:lnTo>
                    <a:pt x="648739" y="763337"/>
                  </a:lnTo>
                  <a:lnTo>
                    <a:pt x="648882" y="764495"/>
                  </a:lnTo>
                  <a:lnTo>
                    <a:pt x="649182" y="766068"/>
                  </a:lnTo>
                  <a:lnTo>
                    <a:pt x="649321" y="767431"/>
                  </a:lnTo>
                  <a:lnTo>
                    <a:pt x="649274" y="768017"/>
                  </a:lnTo>
                  <a:lnTo>
                    <a:pt x="648838" y="768594"/>
                  </a:lnTo>
                  <a:lnTo>
                    <a:pt x="648192" y="769132"/>
                  </a:lnTo>
                  <a:lnTo>
                    <a:pt x="647334" y="769575"/>
                  </a:lnTo>
                  <a:lnTo>
                    <a:pt x="645722" y="769671"/>
                  </a:lnTo>
                  <a:lnTo>
                    <a:pt x="644507" y="769709"/>
                  </a:lnTo>
                  <a:lnTo>
                    <a:pt x="643719" y="769604"/>
                  </a:lnTo>
                  <a:lnTo>
                    <a:pt x="643086" y="769318"/>
                  </a:lnTo>
                  <a:lnTo>
                    <a:pt x="642789" y="768975"/>
                  </a:lnTo>
                  <a:lnTo>
                    <a:pt x="642975" y="768670"/>
                  </a:lnTo>
                  <a:lnTo>
                    <a:pt x="643573" y="767488"/>
                  </a:lnTo>
                  <a:lnTo>
                    <a:pt x="643676" y="767111"/>
                  </a:lnTo>
                  <a:lnTo>
                    <a:pt x="643818" y="766935"/>
                  </a:lnTo>
                  <a:lnTo>
                    <a:pt x="643865" y="766239"/>
                  </a:lnTo>
                  <a:lnTo>
                    <a:pt x="643774" y="765396"/>
                  </a:lnTo>
                  <a:lnTo>
                    <a:pt x="643462" y="764515"/>
                  </a:lnTo>
                  <a:lnTo>
                    <a:pt x="643288" y="764000"/>
                  </a:lnTo>
                  <a:lnTo>
                    <a:pt x="642792" y="763366"/>
                  </a:lnTo>
                  <a:lnTo>
                    <a:pt x="642084" y="762551"/>
                  </a:lnTo>
                  <a:lnTo>
                    <a:pt x="641581" y="762136"/>
                  </a:lnTo>
                  <a:lnTo>
                    <a:pt x="641075" y="762056"/>
                  </a:lnTo>
                  <a:lnTo>
                    <a:pt x="640311" y="762189"/>
                  </a:lnTo>
                  <a:lnTo>
                    <a:pt x="639618" y="762470"/>
                  </a:lnTo>
                  <a:lnTo>
                    <a:pt x="638949" y="762899"/>
                  </a:lnTo>
                  <a:lnTo>
                    <a:pt x="638739" y="762651"/>
                  </a:lnTo>
                  <a:lnTo>
                    <a:pt x="638383" y="762337"/>
                  </a:lnTo>
                  <a:lnTo>
                    <a:pt x="638018" y="762237"/>
                  </a:lnTo>
                  <a:lnTo>
                    <a:pt x="637762" y="762332"/>
                  </a:lnTo>
                  <a:lnTo>
                    <a:pt x="637270" y="762189"/>
                  </a:lnTo>
                  <a:lnTo>
                    <a:pt x="635248" y="761879"/>
                  </a:lnTo>
                  <a:lnTo>
                    <a:pt x="634844" y="761808"/>
                  </a:lnTo>
                  <a:lnTo>
                    <a:pt x="633557" y="761922"/>
                  </a:lnTo>
                  <a:lnTo>
                    <a:pt x="632814" y="762113"/>
                  </a:lnTo>
                  <a:lnTo>
                    <a:pt x="632335" y="762446"/>
                  </a:lnTo>
                  <a:lnTo>
                    <a:pt x="631587" y="762775"/>
                  </a:lnTo>
                  <a:lnTo>
                    <a:pt x="631380" y="762770"/>
                  </a:lnTo>
                  <a:lnTo>
                    <a:pt x="631197" y="762871"/>
                  </a:lnTo>
                  <a:lnTo>
                    <a:pt x="631055" y="762914"/>
                  </a:lnTo>
                  <a:lnTo>
                    <a:pt x="630703" y="762966"/>
                  </a:lnTo>
                  <a:lnTo>
                    <a:pt x="630501" y="762889"/>
                  </a:lnTo>
                  <a:lnTo>
                    <a:pt x="630233" y="762966"/>
                  </a:lnTo>
                  <a:lnTo>
                    <a:pt x="630026" y="763018"/>
                  </a:lnTo>
                  <a:lnTo>
                    <a:pt x="629821" y="763223"/>
                  </a:lnTo>
                  <a:lnTo>
                    <a:pt x="629409" y="763485"/>
                  </a:lnTo>
                  <a:lnTo>
                    <a:pt x="629262" y="764167"/>
                  </a:lnTo>
                  <a:lnTo>
                    <a:pt x="629389" y="764648"/>
                  </a:lnTo>
                  <a:lnTo>
                    <a:pt x="629852" y="765201"/>
                  </a:lnTo>
                  <a:lnTo>
                    <a:pt x="630046" y="765682"/>
                  </a:lnTo>
                  <a:lnTo>
                    <a:pt x="630042" y="765959"/>
                  </a:lnTo>
                  <a:lnTo>
                    <a:pt x="629694" y="766564"/>
                  </a:lnTo>
                  <a:lnTo>
                    <a:pt x="629147" y="766964"/>
                  </a:lnTo>
                  <a:lnTo>
                    <a:pt x="629076" y="767169"/>
                  </a:lnTo>
                  <a:lnTo>
                    <a:pt x="628870" y="767436"/>
                  </a:lnTo>
                  <a:lnTo>
                    <a:pt x="628451" y="768250"/>
                  </a:lnTo>
                  <a:lnTo>
                    <a:pt x="628371" y="768794"/>
                  </a:lnTo>
                  <a:lnTo>
                    <a:pt x="628024" y="769470"/>
                  </a:lnTo>
                  <a:lnTo>
                    <a:pt x="627948" y="769947"/>
                  </a:lnTo>
                  <a:lnTo>
                    <a:pt x="627077" y="773278"/>
                  </a:lnTo>
                  <a:lnTo>
                    <a:pt x="626586" y="774569"/>
                  </a:lnTo>
                  <a:lnTo>
                    <a:pt x="624927" y="776656"/>
                  </a:lnTo>
                  <a:lnTo>
                    <a:pt x="623119" y="779559"/>
                  </a:lnTo>
                  <a:lnTo>
                    <a:pt x="622497" y="780502"/>
                  </a:lnTo>
                  <a:lnTo>
                    <a:pt x="622291" y="780569"/>
                  </a:lnTo>
                  <a:lnTo>
                    <a:pt x="622152" y="780841"/>
                  </a:lnTo>
                  <a:lnTo>
                    <a:pt x="621807" y="781245"/>
                  </a:lnTo>
                  <a:lnTo>
                    <a:pt x="621792" y="782198"/>
                  </a:lnTo>
                  <a:lnTo>
                    <a:pt x="622112" y="783228"/>
                  </a:lnTo>
                  <a:lnTo>
                    <a:pt x="622299" y="784052"/>
                  </a:lnTo>
                  <a:lnTo>
                    <a:pt x="622157" y="784596"/>
                  </a:lnTo>
                  <a:lnTo>
                    <a:pt x="622034" y="784781"/>
                  </a:lnTo>
                  <a:lnTo>
                    <a:pt x="621598" y="785473"/>
                  </a:lnTo>
                  <a:lnTo>
                    <a:pt x="621594" y="785677"/>
                  </a:lnTo>
                  <a:lnTo>
                    <a:pt x="621522" y="785882"/>
                  </a:lnTo>
                  <a:lnTo>
                    <a:pt x="621519" y="786154"/>
                  </a:lnTo>
                  <a:lnTo>
                    <a:pt x="621582" y="786359"/>
                  </a:lnTo>
                  <a:lnTo>
                    <a:pt x="621582" y="786564"/>
                  </a:lnTo>
                  <a:lnTo>
                    <a:pt x="622520" y="786921"/>
                  </a:lnTo>
                  <a:lnTo>
                    <a:pt x="622794" y="786859"/>
                  </a:lnTo>
                  <a:lnTo>
                    <a:pt x="623871" y="787011"/>
                  </a:lnTo>
                  <a:lnTo>
                    <a:pt x="624072" y="787155"/>
                  </a:lnTo>
                  <a:lnTo>
                    <a:pt x="624472" y="787297"/>
                  </a:lnTo>
                  <a:lnTo>
                    <a:pt x="625272" y="787993"/>
                  </a:lnTo>
                  <a:lnTo>
                    <a:pt x="625604" y="788408"/>
                  </a:lnTo>
                  <a:lnTo>
                    <a:pt x="625862" y="789166"/>
                  </a:lnTo>
                  <a:lnTo>
                    <a:pt x="625858" y="789370"/>
                  </a:lnTo>
                  <a:lnTo>
                    <a:pt x="625922" y="789575"/>
                  </a:lnTo>
                  <a:lnTo>
                    <a:pt x="625913" y="789985"/>
                  </a:lnTo>
                  <a:lnTo>
                    <a:pt x="625766" y="790667"/>
                  </a:lnTo>
                  <a:lnTo>
                    <a:pt x="625490" y="791138"/>
                  </a:lnTo>
                  <a:lnTo>
                    <a:pt x="625011" y="791539"/>
                  </a:lnTo>
                  <a:lnTo>
                    <a:pt x="624662" y="792010"/>
                  </a:lnTo>
                  <a:lnTo>
                    <a:pt x="623838" y="792816"/>
                  </a:lnTo>
                  <a:lnTo>
                    <a:pt x="623557" y="793359"/>
                  </a:lnTo>
                  <a:lnTo>
                    <a:pt x="623268" y="794446"/>
                  </a:lnTo>
                  <a:lnTo>
                    <a:pt x="622889" y="796828"/>
                  </a:lnTo>
                  <a:lnTo>
                    <a:pt x="622524" y="798391"/>
                  </a:lnTo>
                  <a:lnTo>
                    <a:pt x="621892" y="799949"/>
                  </a:lnTo>
                  <a:lnTo>
                    <a:pt x="621195" y="801170"/>
                  </a:lnTo>
                  <a:lnTo>
                    <a:pt x="620295" y="802451"/>
                  </a:lnTo>
                  <a:lnTo>
                    <a:pt x="619670" y="803395"/>
                  </a:lnTo>
                  <a:lnTo>
                    <a:pt x="619389" y="803938"/>
                  </a:lnTo>
                  <a:lnTo>
                    <a:pt x="619112" y="804272"/>
                  </a:lnTo>
                  <a:lnTo>
                    <a:pt x="618356" y="805148"/>
                  </a:lnTo>
                  <a:lnTo>
                    <a:pt x="618213" y="805420"/>
                  </a:lnTo>
                  <a:lnTo>
                    <a:pt x="617600" y="805887"/>
                  </a:lnTo>
                  <a:lnTo>
                    <a:pt x="617529" y="806021"/>
                  </a:lnTo>
                  <a:lnTo>
                    <a:pt x="616982" y="806421"/>
                  </a:lnTo>
                  <a:lnTo>
                    <a:pt x="616710" y="806483"/>
                  </a:lnTo>
                  <a:lnTo>
                    <a:pt x="616436" y="806683"/>
                  </a:lnTo>
                  <a:lnTo>
                    <a:pt x="615962" y="806811"/>
                  </a:lnTo>
                  <a:lnTo>
                    <a:pt x="613234" y="808198"/>
                  </a:lnTo>
                  <a:lnTo>
                    <a:pt x="612419" y="808527"/>
                  </a:lnTo>
                  <a:lnTo>
                    <a:pt x="611065" y="808641"/>
                  </a:lnTo>
                  <a:lnTo>
                    <a:pt x="610791" y="808703"/>
                  </a:lnTo>
                  <a:lnTo>
                    <a:pt x="609513" y="808546"/>
                  </a:lnTo>
                  <a:lnTo>
                    <a:pt x="608768" y="808532"/>
                  </a:lnTo>
                  <a:lnTo>
                    <a:pt x="608364" y="808389"/>
                  </a:lnTo>
                  <a:lnTo>
                    <a:pt x="607890" y="808517"/>
                  </a:lnTo>
                  <a:lnTo>
                    <a:pt x="606333" y="808560"/>
                  </a:lnTo>
                  <a:lnTo>
                    <a:pt x="605795" y="808551"/>
                  </a:lnTo>
                  <a:lnTo>
                    <a:pt x="605590" y="808613"/>
                  </a:lnTo>
                  <a:lnTo>
                    <a:pt x="601425" y="807245"/>
                  </a:lnTo>
                  <a:lnTo>
                    <a:pt x="600887" y="806964"/>
                  </a:lnTo>
                  <a:lnTo>
                    <a:pt x="600684" y="806959"/>
                  </a:lnTo>
                  <a:lnTo>
                    <a:pt x="600352" y="806816"/>
                  </a:lnTo>
                  <a:lnTo>
                    <a:pt x="598076" y="805344"/>
                  </a:lnTo>
                  <a:lnTo>
                    <a:pt x="595745" y="803461"/>
                  </a:lnTo>
                  <a:lnTo>
                    <a:pt x="594608" y="802689"/>
                  </a:lnTo>
                  <a:lnTo>
                    <a:pt x="593670" y="802332"/>
                  </a:lnTo>
                  <a:lnTo>
                    <a:pt x="592325" y="801965"/>
                  </a:lnTo>
                  <a:lnTo>
                    <a:pt x="591521" y="801541"/>
                  </a:lnTo>
                  <a:lnTo>
                    <a:pt x="590986" y="801127"/>
                  </a:lnTo>
                  <a:lnTo>
                    <a:pt x="590317" y="800702"/>
                  </a:lnTo>
                  <a:lnTo>
                    <a:pt x="587925" y="798339"/>
                  </a:lnTo>
                  <a:lnTo>
                    <a:pt x="586588" y="797633"/>
                  </a:lnTo>
                  <a:lnTo>
                    <a:pt x="585923" y="797009"/>
                  </a:lnTo>
                  <a:lnTo>
                    <a:pt x="583923" y="795198"/>
                  </a:lnTo>
                  <a:lnTo>
                    <a:pt x="583326" y="794712"/>
                  </a:lnTo>
                  <a:lnTo>
                    <a:pt x="580800" y="792211"/>
                  </a:lnTo>
                  <a:lnTo>
                    <a:pt x="580202" y="791653"/>
                  </a:lnTo>
                  <a:lnTo>
                    <a:pt x="579336" y="791024"/>
                  </a:lnTo>
                  <a:lnTo>
                    <a:pt x="577593" y="790104"/>
                  </a:lnTo>
                  <a:lnTo>
                    <a:pt x="576593" y="789337"/>
                  </a:lnTo>
                  <a:lnTo>
                    <a:pt x="574597" y="787393"/>
                  </a:lnTo>
                  <a:lnTo>
                    <a:pt x="569795" y="783895"/>
                  </a:lnTo>
                  <a:lnTo>
                    <a:pt x="566446" y="782060"/>
                  </a:lnTo>
                  <a:lnTo>
                    <a:pt x="566312" y="781922"/>
                  </a:lnTo>
                  <a:lnTo>
                    <a:pt x="561153" y="779373"/>
                  </a:lnTo>
                  <a:lnTo>
                    <a:pt x="555655" y="776957"/>
                  </a:lnTo>
                  <a:lnTo>
                    <a:pt x="554111" y="776247"/>
                  </a:lnTo>
                  <a:lnTo>
                    <a:pt x="551562" y="775113"/>
                  </a:lnTo>
                  <a:lnTo>
                    <a:pt x="550286" y="774679"/>
                  </a:lnTo>
                  <a:lnTo>
                    <a:pt x="548941" y="774383"/>
                  </a:lnTo>
                  <a:lnTo>
                    <a:pt x="548541" y="774231"/>
                  </a:lnTo>
                  <a:lnTo>
                    <a:pt x="546716" y="773936"/>
                  </a:lnTo>
                  <a:lnTo>
                    <a:pt x="546044" y="773988"/>
                  </a:lnTo>
                  <a:lnTo>
                    <a:pt x="545434" y="773912"/>
                  </a:lnTo>
                  <a:lnTo>
                    <a:pt x="543680" y="773883"/>
                  </a:lnTo>
                  <a:lnTo>
                    <a:pt x="542662" y="773931"/>
                  </a:lnTo>
                  <a:lnTo>
                    <a:pt x="542053" y="774126"/>
                  </a:lnTo>
                  <a:lnTo>
                    <a:pt x="540896" y="774445"/>
                  </a:lnTo>
                  <a:lnTo>
                    <a:pt x="539943" y="774974"/>
                  </a:lnTo>
                  <a:lnTo>
                    <a:pt x="539262" y="775170"/>
                  </a:lnTo>
                  <a:lnTo>
                    <a:pt x="536396" y="776961"/>
                  </a:lnTo>
                  <a:lnTo>
                    <a:pt x="535169" y="777419"/>
                  </a:lnTo>
                  <a:lnTo>
                    <a:pt x="531840" y="778386"/>
                  </a:lnTo>
                  <a:lnTo>
                    <a:pt x="531365" y="778648"/>
                  </a:lnTo>
                  <a:lnTo>
                    <a:pt x="530348" y="778767"/>
                  </a:lnTo>
                  <a:lnTo>
                    <a:pt x="530145" y="778834"/>
                  </a:lnTo>
                  <a:lnTo>
                    <a:pt x="527636" y="779201"/>
                  </a:lnTo>
                  <a:lnTo>
                    <a:pt x="526694" y="779182"/>
                  </a:lnTo>
                  <a:lnTo>
                    <a:pt x="524053" y="779478"/>
                  </a:lnTo>
                  <a:lnTo>
                    <a:pt x="521681" y="779640"/>
                  </a:lnTo>
                  <a:lnTo>
                    <a:pt x="521005" y="779768"/>
                  </a:lnTo>
                  <a:lnTo>
                    <a:pt x="519655" y="780178"/>
                  </a:lnTo>
                  <a:lnTo>
                    <a:pt x="517399" y="780755"/>
                  </a:lnTo>
                  <a:lnTo>
                    <a:pt x="515122" y="781851"/>
                  </a:lnTo>
                  <a:lnTo>
                    <a:pt x="513115" y="783295"/>
                  </a:lnTo>
                  <a:lnTo>
                    <a:pt x="510882" y="785081"/>
                  </a:lnTo>
                  <a:lnTo>
                    <a:pt x="509149" y="787159"/>
                  </a:lnTo>
                  <a:lnTo>
                    <a:pt x="507873" y="789070"/>
                  </a:lnTo>
                  <a:lnTo>
                    <a:pt x="507221" y="790600"/>
                  </a:lnTo>
                  <a:lnTo>
                    <a:pt x="506121" y="792120"/>
                  </a:lnTo>
                  <a:lnTo>
                    <a:pt x="505201" y="793068"/>
                  </a:lnTo>
                  <a:lnTo>
                    <a:pt x="503999" y="794017"/>
                  </a:lnTo>
                  <a:lnTo>
                    <a:pt x="502335" y="795356"/>
                  </a:lnTo>
                  <a:lnTo>
                    <a:pt x="501017" y="796471"/>
                  </a:lnTo>
                  <a:lnTo>
                    <a:pt x="500498" y="797028"/>
                  </a:lnTo>
                  <a:lnTo>
                    <a:pt x="499517" y="798210"/>
                  </a:lnTo>
                  <a:lnTo>
                    <a:pt x="498131" y="799778"/>
                  </a:lnTo>
                  <a:lnTo>
                    <a:pt x="496572" y="801746"/>
                  </a:lnTo>
                  <a:lnTo>
                    <a:pt x="495348" y="803662"/>
                  </a:lnTo>
                  <a:lnTo>
                    <a:pt x="495292" y="803849"/>
                  </a:lnTo>
                  <a:lnTo>
                    <a:pt x="494869" y="805249"/>
                  </a:lnTo>
                  <a:lnTo>
                    <a:pt x="494185" y="807479"/>
                  </a:lnTo>
                  <a:lnTo>
                    <a:pt x="493887" y="807965"/>
                  </a:lnTo>
                  <a:lnTo>
                    <a:pt x="492582" y="809104"/>
                  </a:lnTo>
                  <a:lnTo>
                    <a:pt x="491342" y="810447"/>
                  </a:lnTo>
                  <a:lnTo>
                    <a:pt x="490930" y="810848"/>
                  </a:lnTo>
                  <a:lnTo>
                    <a:pt x="490725" y="811119"/>
                  </a:lnTo>
                  <a:lnTo>
                    <a:pt x="488932" y="813068"/>
                  </a:lnTo>
                  <a:lnTo>
                    <a:pt x="488516" y="813740"/>
                  </a:lnTo>
                  <a:lnTo>
                    <a:pt x="488080" y="814322"/>
                  </a:lnTo>
                  <a:lnTo>
                    <a:pt x="489846" y="814994"/>
                  </a:lnTo>
                  <a:lnTo>
                    <a:pt x="489592" y="815504"/>
                  </a:lnTo>
                  <a:lnTo>
                    <a:pt x="489193" y="816604"/>
                  </a:lnTo>
                  <a:lnTo>
                    <a:pt x="488812" y="817500"/>
                  </a:lnTo>
                  <a:lnTo>
                    <a:pt x="488113" y="819182"/>
                  </a:lnTo>
                  <a:lnTo>
                    <a:pt x="487605" y="819935"/>
                  </a:lnTo>
                  <a:lnTo>
                    <a:pt x="487494" y="819797"/>
                  </a:lnTo>
                  <a:lnTo>
                    <a:pt x="486817" y="819540"/>
                  </a:lnTo>
                  <a:lnTo>
                    <a:pt x="486363" y="819454"/>
                  </a:lnTo>
                  <a:lnTo>
                    <a:pt x="486192" y="819449"/>
                  </a:lnTo>
                  <a:lnTo>
                    <a:pt x="485728" y="819601"/>
                  </a:lnTo>
                  <a:lnTo>
                    <a:pt x="485163" y="821641"/>
                  </a:lnTo>
                  <a:lnTo>
                    <a:pt x="484693" y="822942"/>
                  </a:lnTo>
                  <a:lnTo>
                    <a:pt x="484434" y="823719"/>
                  </a:lnTo>
                  <a:lnTo>
                    <a:pt x="484328" y="823991"/>
                  </a:lnTo>
                  <a:lnTo>
                    <a:pt x="484197" y="824395"/>
                  </a:lnTo>
                  <a:lnTo>
                    <a:pt x="484375" y="824834"/>
                  </a:lnTo>
                  <a:lnTo>
                    <a:pt x="484648" y="824996"/>
                  </a:lnTo>
                  <a:lnTo>
                    <a:pt x="485548" y="825139"/>
                  </a:lnTo>
                  <a:lnTo>
                    <a:pt x="486323" y="825310"/>
                  </a:lnTo>
                  <a:lnTo>
                    <a:pt x="486394" y="825539"/>
                  </a:lnTo>
                  <a:lnTo>
                    <a:pt x="486347" y="825687"/>
                  </a:lnTo>
                  <a:lnTo>
                    <a:pt x="486276" y="825830"/>
                  </a:lnTo>
                  <a:lnTo>
                    <a:pt x="486307" y="826092"/>
                  </a:lnTo>
                  <a:lnTo>
                    <a:pt x="485808" y="826211"/>
                  </a:lnTo>
                  <a:lnTo>
                    <a:pt x="485285" y="826045"/>
                  </a:lnTo>
                  <a:lnTo>
                    <a:pt x="484479" y="825901"/>
                  </a:lnTo>
                  <a:lnTo>
                    <a:pt x="483980" y="825959"/>
                  </a:lnTo>
                  <a:lnTo>
                    <a:pt x="483793" y="826049"/>
                  </a:lnTo>
                  <a:lnTo>
                    <a:pt x="483817" y="826488"/>
                  </a:lnTo>
                  <a:lnTo>
                    <a:pt x="483936" y="826697"/>
                  </a:lnTo>
                  <a:lnTo>
                    <a:pt x="483873" y="827884"/>
                  </a:lnTo>
                  <a:lnTo>
                    <a:pt x="483678" y="829604"/>
                  </a:lnTo>
                  <a:lnTo>
                    <a:pt x="483575" y="830790"/>
                  </a:lnTo>
                  <a:lnTo>
                    <a:pt x="483722" y="831691"/>
                  </a:lnTo>
                  <a:lnTo>
                    <a:pt x="484283" y="831991"/>
                  </a:lnTo>
                  <a:lnTo>
                    <a:pt x="484648" y="832039"/>
                  </a:lnTo>
                  <a:lnTo>
                    <a:pt x="485263" y="831801"/>
                  </a:lnTo>
                  <a:lnTo>
                    <a:pt x="485294" y="832025"/>
                  </a:lnTo>
                  <a:lnTo>
                    <a:pt x="485305" y="832530"/>
                  </a:lnTo>
                  <a:lnTo>
                    <a:pt x="485223" y="832883"/>
                  </a:lnTo>
                  <a:lnTo>
                    <a:pt x="485040" y="833154"/>
                  </a:lnTo>
                  <a:lnTo>
                    <a:pt x="484379" y="832806"/>
                  </a:lnTo>
                  <a:lnTo>
                    <a:pt x="483731" y="832792"/>
                  </a:lnTo>
                  <a:lnTo>
                    <a:pt x="483250" y="833216"/>
                  </a:lnTo>
                  <a:lnTo>
                    <a:pt x="482974" y="833550"/>
                  </a:lnTo>
                  <a:lnTo>
                    <a:pt x="482704" y="834903"/>
                  </a:lnTo>
                  <a:lnTo>
                    <a:pt x="482364" y="836257"/>
                  </a:lnTo>
                  <a:lnTo>
                    <a:pt x="482257" y="837157"/>
                  </a:lnTo>
                  <a:lnTo>
                    <a:pt x="481992" y="838262"/>
                  </a:lnTo>
                  <a:lnTo>
                    <a:pt x="481865" y="839006"/>
                  </a:lnTo>
                  <a:lnTo>
                    <a:pt x="481738" y="839821"/>
                  </a:lnTo>
                  <a:lnTo>
                    <a:pt x="481707" y="840316"/>
                  </a:lnTo>
                  <a:lnTo>
                    <a:pt x="481489" y="840683"/>
                  </a:lnTo>
                  <a:lnTo>
                    <a:pt x="481232" y="842885"/>
                  </a:lnTo>
                  <a:lnTo>
                    <a:pt x="480725" y="844491"/>
                  </a:lnTo>
                  <a:lnTo>
                    <a:pt x="480219" y="845896"/>
                  </a:lnTo>
                  <a:lnTo>
                    <a:pt x="479636" y="847097"/>
                  </a:lnTo>
                  <a:lnTo>
                    <a:pt x="478671" y="849542"/>
                  </a:lnTo>
                  <a:lnTo>
                    <a:pt x="477982" y="851172"/>
                  </a:lnTo>
                  <a:lnTo>
                    <a:pt x="477650" y="851305"/>
                  </a:lnTo>
                  <a:lnTo>
                    <a:pt x="477313" y="851367"/>
                  </a:lnTo>
                  <a:lnTo>
                    <a:pt x="476837" y="851496"/>
                  </a:lnTo>
                  <a:lnTo>
                    <a:pt x="476220" y="851963"/>
                  </a:lnTo>
                  <a:lnTo>
                    <a:pt x="476078" y="852506"/>
                  </a:lnTo>
                  <a:lnTo>
                    <a:pt x="476073" y="852644"/>
                  </a:lnTo>
                  <a:lnTo>
                    <a:pt x="476138" y="852849"/>
                  </a:lnTo>
                  <a:lnTo>
                    <a:pt x="475995" y="853392"/>
                  </a:lnTo>
                  <a:lnTo>
                    <a:pt x="475915" y="853869"/>
                  </a:lnTo>
                  <a:lnTo>
                    <a:pt x="475714" y="853936"/>
                  </a:lnTo>
                  <a:lnTo>
                    <a:pt x="475369" y="854269"/>
                  </a:lnTo>
                  <a:lnTo>
                    <a:pt x="473936" y="854994"/>
                  </a:lnTo>
                  <a:lnTo>
                    <a:pt x="473327" y="855189"/>
                  </a:lnTo>
                  <a:lnTo>
                    <a:pt x="473121" y="855322"/>
                  </a:lnTo>
                  <a:lnTo>
                    <a:pt x="472579" y="855446"/>
                  </a:lnTo>
                  <a:lnTo>
                    <a:pt x="472036" y="855437"/>
                  </a:lnTo>
                  <a:lnTo>
                    <a:pt x="471834" y="855437"/>
                  </a:lnTo>
                  <a:lnTo>
                    <a:pt x="471085" y="855694"/>
                  </a:lnTo>
                  <a:lnTo>
                    <a:pt x="470330" y="856571"/>
                  </a:lnTo>
                  <a:lnTo>
                    <a:pt x="470124" y="856704"/>
                  </a:lnTo>
                  <a:lnTo>
                    <a:pt x="469515" y="856828"/>
                  </a:lnTo>
                  <a:lnTo>
                    <a:pt x="469043" y="856681"/>
                  </a:lnTo>
                  <a:lnTo>
                    <a:pt x="468106" y="856190"/>
                  </a:lnTo>
                  <a:lnTo>
                    <a:pt x="467500" y="855904"/>
                  </a:lnTo>
                  <a:lnTo>
                    <a:pt x="467092" y="856104"/>
                  </a:lnTo>
                  <a:lnTo>
                    <a:pt x="466538" y="856776"/>
                  </a:lnTo>
                  <a:lnTo>
                    <a:pt x="466538" y="856981"/>
                  </a:lnTo>
                  <a:lnTo>
                    <a:pt x="466395" y="857252"/>
                  </a:lnTo>
                  <a:lnTo>
                    <a:pt x="466182" y="857996"/>
                  </a:lnTo>
                  <a:lnTo>
                    <a:pt x="466240" y="858339"/>
                  </a:lnTo>
                  <a:lnTo>
                    <a:pt x="466629" y="859440"/>
                  </a:lnTo>
                  <a:lnTo>
                    <a:pt x="466616" y="860121"/>
                  </a:lnTo>
                  <a:lnTo>
                    <a:pt x="466340" y="860393"/>
                  </a:lnTo>
                  <a:lnTo>
                    <a:pt x="465999" y="860660"/>
                  </a:lnTo>
                  <a:lnTo>
                    <a:pt x="465044" y="861117"/>
                  </a:lnTo>
                  <a:lnTo>
                    <a:pt x="464436" y="861174"/>
                  </a:lnTo>
                  <a:lnTo>
                    <a:pt x="463893" y="861303"/>
                  </a:lnTo>
                  <a:lnTo>
                    <a:pt x="462813" y="861217"/>
                  </a:lnTo>
                  <a:lnTo>
                    <a:pt x="456193" y="861031"/>
                  </a:lnTo>
                  <a:lnTo>
                    <a:pt x="455921" y="861026"/>
                  </a:lnTo>
                  <a:lnTo>
                    <a:pt x="453358" y="860569"/>
                  </a:lnTo>
                  <a:lnTo>
                    <a:pt x="450532" y="859840"/>
                  </a:lnTo>
                  <a:lnTo>
                    <a:pt x="447904" y="859521"/>
                  </a:lnTo>
                  <a:lnTo>
                    <a:pt x="447702" y="859449"/>
                  </a:lnTo>
                  <a:lnTo>
                    <a:pt x="446958" y="859363"/>
                  </a:lnTo>
                  <a:lnTo>
                    <a:pt x="445616" y="858934"/>
                  </a:lnTo>
                  <a:lnTo>
                    <a:pt x="443031" y="857567"/>
                  </a:lnTo>
                  <a:lnTo>
                    <a:pt x="442128" y="857429"/>
                  </a:lnTo>
                  <a:lnTo>
                    <a:pt x="440082" y="856624"/>
                  </a:lnTo>
                  <a:lnTo>
                    <a:pt x="437359" y="855261"/>
                  </a:lnTo>
                  <a:lnTo>
                    <a:pt x="434923" y="854160"/>
                  </a:lnTo>
                  <a:lnTo>
                    <a:pt x="432703" y="853021"/>
                  </a:lnTo>
                  <a:lnTo>
                    <a:pt x="431068" y="851534"/>
                  </a:lnTo>
                  <a:lnTo>
                    <a:pt x="429476" y="849451"/>
                  </a:lnTo>
                  <a:lnTo>
                    <a:pt x="428285" y="847460"/>
                  </a:lnTo>
                  <a:lnTo>
                    <a:pt x="425301" y="842623"/>
                  </a:lnTo>
                  <a:lnTo>
                    <a:pt x="424604" y="841150"/>
                  </a:lnTo>
                  <a:lnTo>
                    <a:pt x="423448" y="839158"/>
                  </a:lnTo>
                  <a:lnTo>
                    <a:pt x="422564" y="836004"/>
                  </a:lnTo>
                  <a:lnTo>
                    <a:pt x="421005" y="832292"/>
                  </a:lnTo>
                  <a:lnTo>
                    <a:pt x="419703" y="828475"/>
                  </a:lnTo>
                  <a:lnTo>
                    <a:pt x="417988" y="823304"/>
                  </a:lnTo>
                  <a:lnTo>
                    <a:pt x="417445" y="821403"/>
                  </a:lnTo>
                  <a:lnTo>
                    <a:pt x="416563" y="818362"/>
                  </a:lnTo>
                  <a:lnTo>
                    <a:pt x="415744" y="815723"/>
                  </a:lnTo>
                  <a:lnTo>
                    <a:pt x="415570" y="813483"/>
                  </a:lnTo>
                  <a:lnTo>
                    <a:pt x="415352" y="811443"/>
                  </a:lnTo>
                  <a:lnTo>
                    <a:pt x="415056" y="809913"/>
                  </a:lnTo>
                  <a:lnTo>
                    <a:pt x="414434" y="808594"/>
                  </a:lnTo>
                  <a:lnTo>
                    <a:pt x="413809" y="807164"/>
                  </a:lnTo>
                  <a:lnTo>
                    <a:pt x="413503" y="806273"/>
                  </a:lnTo>
                  <a:lnTo>
                    <a:pt x="413555" y="803557"/>
                  </a:lnTo>
                  <a:lnTo>
                    <a:pt x="413321" y="801879"/>
                  </a:lnTo>
                  <a:lnTo>
                    <a:pt x="412691" y="799787"/>
                  </a:lnTo>
                  <a:lnTo>
                    <a:pt x="411682" y="796952"/>
                  </a:lnTo>
                  <a:lnTo>
                    <a:pt x="411005" y="796152"/>
                  </a:lnTo>
                  <a:lnTo>
                    <a:pt x="410890" y="795918"/>
                  </a:lnTo>
                  <a:lnTo>
                    <a:pt x="410471" y="794460"/>
                  </a:lnTo>
                  <a:lnTo>
                    <a:pt x="410150" y="792954"/>
                  </a:lnTo>
                  <a:lnTo>
                    <a:pt x="409941" y="791000"/>
                  </a:lnTo>
                  <a:lnTo>
                    <a:pt x="409117" y="787288"/>
                  </a:lnTo>
                  <a:lnTo>
                    <a:pt x="408772" y="784281"/>
                  </a:lnTo>
                  <a:lnTo>
                    <a:pt x="408650" y="783171"/>
                  </a:lnTo>
                  <a:lnTo>
                    <a:pt x="408298" y="780855"/>
                  </a:lnTo>
                  <a:lnTo>
                    <a:pt x="408037" y="779163"/>
                  </a:lnTo>
                  <a:lnTo>
                    <a:pt x="407992" y="777577"/>
                  </a:lnTo>
                  <a:lnTo>
                    <a:pt x="407926" y="775203"/>
                  </a:lnTo>
                  <a:lnTo>
                    <a:pt x="407561" y="767474"/>
                  </a:lnTo>
                  <a:lnTo>
                    <a:pt x="407273" y="763538"/>
                  </a:lnTo>
                  <a:lnTo>
                    <a:pt x="406888" y="759568"/>
                  </a:lnTo>
                  <a:lnTo>
                    <a:pt x="406632" y="758410"/>
                  </a:lnTo>
                  <a:lnTo>
                    <a:pt x="406227" y="757181"/>
                  </a:lnTo>
                  <a:lnTo>
                    <a:pt x="405764" y="753869"/>
                  </a:lnTo>
                  <a:lnTo>
                    <a:pt x="405479" y="751520"/>
                  </a:lnTo>
                  <a:lnTo>
                    <a:pt x="405425" y="750540"/>
                  </a:lnTo>
                  <a:lnTo>
                    <a:pt x="405368" y="749499"/>
                  </a:lnTo>
                  <a:lnTo>
                    <a:pt x="405015" y="747345"/>
                  </a:lnTo>
                  <a:lnTo>
                    <a:pt x="404490" y="745582"/>
                  </a:lnTo>
                  <a:lnTo>
                    <a:pt x="404105" y="743561"/>
                  </a:lnTo>
                  <a:lnTo>
                    <a:pt x="403662" y="741698"/>
                  </a:lnTo>
                  <a:lnTo>
                    <a:pt x="403294" y="740435"/>
                  </a:lnTo>
                  <a:lnTo>
                    <a:pt x="402537" y="738868"/>
                  </a:lnTo>
                  <a:lnTo>
                    <a:pt x="402067" y="737671"/>
                  </a:lnTo>
                  <a:lnTo>
                    <a:pt x="401446" y="735875"/>
                  </a:lnTo>
                  <a:lnTo>
                    <a:pt x="401109" y="734550"/>
                  </a:lnTo>
                  <a:lnTo>
                    <a:pt x="400927" y="733816"/>
                  </a:lnTo>
                  <a:lnTo>
                    <a:pt x="400159" y="731953"/>
                  </a:lnTo>
                  <a:lnTo>
                    <a:pt x="399691" y="730657"/>
                  </a:lnTo>
                  <a:lnTo>
                    <a:pt x="399121" y="729618"/>
                  </a:lnTo>
                  <a:lnTo>
                    <a:pt x="398366" y="727988"/>
                  </a:lnTo>
                  <a:lnTo>
                    <a:pt x="397890" y="727254"/>
                  </a:lnTo>
                  <a:lnTo>
                    <a:pt x="397399" y="726399"/>
                  </a:lnTo>
                  <a:lnTo>
                    <a:pt x="396968" y="725649"/>
                  </a:lnTo>
                  <a:lnTo>
                    <a:pt x="395677" y="723800"/>
                  </a:lnTo>
                  <a:lnTo>
                    <a:pt x="394692" y="722098"/>
                  </a:lnTo>
                  <a:lnTo>
                    <a:pt x="393452" y="720259"/>
                  </a:lnTo>
                  <a:lnTo>
                    <a:pt x="392312" y="718191"/>
                  </a:lnTo>
                  <a:lnTo>
                    <a:pt x="390813" y="715232"/>
                  </a:lnTo>
                  <a:lnTo>
                    <a:pt x="390147" y="714059"/>
                  </a:lnTo>
                  <a:lnTo>
                    <a:pt x="389268" y="711834"/>
                  </a:lnTo>
                  <a:lnTo>
                    <a:pt x="388836" y="710471"/>
                  </a:lnTo>
                  <a:lnTo>
                    <a:pt x="388504" y="709075"/>
                  </a:lnTo>
                  <a:lnTo>
                    <a:pt x="387907" y="707545"/>
                  </a:lnTo>
                  <a:lnTo>
                    <a:pt x="387388" y="706354"/>
                  </a:lnTo>
                  <a:lnTo>
                    <a:pt x="386034" y="703618"/>
                  </a:lnTo>
                  <a:lnTo>
                    <a:pt x="384380" y="700945"/>
                  </a:lnTo>
                  <a:lnTo>
                    <a:pt x="382875" y="699134"/>
                  </a:lnTo>
                  <a:lnTo>
                    <a:pt x="381336" y="697424"/>
                  </a:lnTo>
                  <a:lnTo>
                    <a:pt x="380085" y="696041"/>
                  </a:lnTo>
                  <a:lnTo>
                    <a:pt x="378924" y="695065"/>
                  </a:lnTo>
                  <a:lnTo>
                    <a:pt x="377987" y="694483"/>
                  </a:lnTo>
                  <a:lnTo>
                    <a:pt x="377372" y="693521"/>
                  </a:lnTo>
                  <a:lnTo>
                    <a:pt x="377028" y="692820"/>
                  </a:lnTo>
                  <a:lnTo>
                    <a:pt x="376121" y="691962"/>
                  </a:lnTo>
                  <a:lnTo>
                    <a:pt x="374879" y="691457"/>
                  </a:lnTo>
                  <a:lnTo>
                    <a:pt x="373805" y="691314"/>
                  </a:lnTo>
                  <a:lnTo>
                    <a:pt x="372278" y="691648"/>
                  </a:lnTo>
                  <a:lnTo>
                    <a:pt x="370955" y="692167"/>
                  </a:lnTo>
                  <a:lnTo>
                    <a:pt x="370619" y="692520"/>
                  </a:lnTo>
                  <a:lnTo>
                    <a:pt x="369866" y="692987"/>
                  </a:lnTo>
                  <a:lnTo>
                    <a:pt x="368699" y="693240"/>
                  </a:lnTo>
                  <a:lnTo>
                    <a:pt x="367350" y="693544"/>
                  </a:lnTo>
                  <a:lnTo>
                    <a:pt x="365731" y="693997"/>
                  </a:lnTo>
                  <a:lnTo>
                    <a:pt x="365156" y="694379"/>
                  </a:lnTo>
                  <a:lnTo>
                    <a:pt x="364202" y="694540"/>
                  </a:lnTo>
                  <a:lnTo>
                    <a:pt x="362634" y="695203"/>
                  </a:lnTo>
                  <a:lnTo>
                    <a:pt x="361491" y="695903"/>
                  </a:lnTo>
                  <a:lnTo>
                    <a:pt x="359950" y="696871"/>
                  </a:lnTo>
                  <a:lnTo>
                    <a:pt x="358679" y="697810"/>
                  </a:lnTo>
                  <a:lnTo>
                    <a:pt x="357710" y="698724"/>
                  </a:lnTo>
                  <a:lnTo>
                    <a:pt x="356526" y="699816"/>
                  </a:lnTo>
                  <a:lnTo>
                    <a:pt x="355853" y="700554"/>
                  </a:lnTo>
                  <a:lnTo>
                    <a:pt x="355152" y="701507"/>
                  </a:lnTo>
                  <a:lnTo>
                    <a:pt x="354571" y="702370"/>
                  </a:lnTo>
                  <a:lnTo>
                    <a:pt x="354021" y="702989"/>
                  </a:lnTo>
                  <a:lnTo>
                    <a:pt x="353867" y="703318"/>
                  </a:lnTo>
                  <a:lnTo>
                    <a:pt x="354250" y="703594"/>
                  </a:lnTo>
                  <a:lnTo>
                    <a:pt x="355022" y="703699"/>
                  </a:lnTo>
                  <a:lnTo>
                    <a:pt x="355426" y="703986"/>
                  </a:lnTo>
                  <a:lnTo>
                    <a:pt x="354562" y="705772"/>
                  </a:lnTo>
                  <a:lnTo>
                    <a:pt x="354306" y="706844"/>
                  </a:lnTo>
                  <a:lnTo>
                    <a:pt x="353878" y="707974"/>
                  </a:lnTo>
                  <a:lnTo>
                    <a:pt x="353624" y="708784"/>
                  </a:lnTo>
                  <a:lnTo>
                    <a:pt x="353375" y="709184"/>
                  </a:lnTo>
                  <a:lnTo>
                    <a:pt x="353043" y="709508"/>
                  </a:lnTo>
                  <a:lnTo>
                    <a:pt x="352516" y="709661"/>
                  </a:lnTo>
                  <a:lnTo>
                    <a:pt x="351551" y="709561"/>
                  </a:lnTo>
                  <a:lnTo>
                    <a:pt x="351348" y="709599"/>
                  </a:lnTo>
                  <a:lnTo>
                    <a:pt x="351099" y="709956"/>
                  </a:lnTo>
                  <a:lnTo>
                    <a:pt x="351495" y="710066"/>
                  </a:lnTo>
                  <a:lnTo>
                    <a:pt x="351408" y="710304"/>
                  </a:lnTo>
                  <a:lnTo>
                    <a:pt x="351019" y="710171"/>
                  </a:lnTo>
                  <a:lnTo>
                    <a:pt x="350803" y="710767"/>
                  </a:lnTo>
                  <a:lnTo>
                    <a:pt x="350838" y="711014"/>
                  </a:lnTo>
                  <a:lnTo>
                    <a:pt x="351317" y="711267"/>
                  </a:lnTo>
                  <a:lnTo>
                    <a:pt x="351839" y="711357"/>
                  </a:lnTo>
                  <a:lnTo>
                    <a:pt x="351839" y="711519"/>
                  </a:lnTo>
                  <a:lnTo>
                    <a:pt x="351551" y="711801"/>
                  </a:lnTo>
                  <a:lnTo>
                    <a:pt x="351262" y="712039"/>
                  </a:lnTo>
                  <a:lnTo>
                    <a:pt x="350854" y="712439"/>
                  </a:lnTo>
                  <a:lnTo>
                    <a:pt x="350679" y="713044"/>
                  </a:lnTo>
                  <a:lnTo>
                    <a:pt x="350576" y="714307"/>
                  </a:lnTo>
                  <a:lnTo>
                    <a:pt x="350540" y="716261"/>
                  </a:lnTo>
                  <a:lnTo>
                    <a:pt x="350485" y="717114"/>
                  </a:lnTo>
                  <a:lnTo>
                    <a:pt x="350676" y="717566"/>
                  </a:lnTo>
                  <a:lnTo>
                    <a:pt x="350870" y="718057"/>
                  </a:lnTo>
                  <a:lnTo>
                    <a:pt x="351344" y="718596"/>
                  </a:lnTo>
                  <a:lnTo>
                    <a:pt x="351507" y="719144"/>
                  </a:lnTo>
                  <a:lnTo>
                    <a:pt x="351391" y="719320"/>
                  </a:lnTo>
                  <a:lnTo>
                    <a:pt x="351269" y="720545"/>
                  </a:lnTo>
                  <a:lnTo>
                    <a:pt x="351273" y="722899"/>
                  </a:lnTo>
                  <a:lnTo>
                    <a:pt x="351609" y="726792"/>
                  </a:lnTo>
                  <a:lnTo>
                    <a:pt x="352259" y="730028"/>
                  </a:lnTo>
                  <a:lnTo>
                    <a:pt x="352397" y="730852"/>
                  </a:lnTo>
                  <a:lnTo>
                    <a:pt x="352674" y="732239"/>
                  </a:lnTo>
                  <a:lnTo>
                    <a:pt x="353292" y="734502"/>
                  </a:lnTo>
                  <a:lnTo>
                    <a:pt x="354163" y="736718"/>
                  </a:lnTo>
                  <a:lnTo>
                    <a:pt x="355188" y="738987"/>
                  </a:lnTo>
                  <a:lnTo>
                    <a:pt x="355279" y="739640"/>
                  </a:lnTo>
                  <a:lnTo>
                    <a:pt x="354749" y="739873"/>
                  </a:lnTo>
                  <a:lnTo>
                    <a:pt x="354417" y="740316"/>
                  </a:lnTo>
                  <a:lnTo>
                    <a:pt x="354281" y="741088"/>
                  </a:lnTo>
                  <a:lnTo>
                    <a:pt x="354543" y="742360"/>
                  </a:lnTo>
                  <a:lnTo>
                    <a:pt x="355453" y="745515"/>
                  </a:lnTo>
                  <a:lnTo>
                    <a:pt x="356027" y="747359"/>
                  </a:lnTo>
                  <a:lnTo>
                    <a:pt x="356245" y="748670"/>
                  </a:lnTo>
                  <a:lnTo>
                    <a:pt x="356554" y="749327"/>
                  </a:lnTo>
                  <a:lnTo>
                    <a:pt x="356913" y="749661"/>
                  </a:lnTo>
                  <a:lnTo>
                    <a:pt x="357397" y="749713"/>
                  </a:lnTo>
                  <a:lnTo>
                    <a:pt x="358287" y="749728"/>
                  </a:lnTo>
                  <a:lnTo>
                    <a:pt x="358806" y="749985"/>
                  </a:lnTo>
                  <a:lnTo>
                    <a:pt x="358964" y="750314"/>
                  </a:lnTo>
                  <a:lnTo>
                    <a:pt x="359155" y="750847"/>
                  </a:lnTo>
                  <a:lnTo>
                    <a:pt x="359135" y="751863"/>
                  </a:lnTo>
                  <a:lnTo>
                    <a:pt x="359614" y="752158"/>
                  </a:lnTo>
                  <a:lnTo>
                    <a:pt x="360540" y="752458"/>
                  </a:lnTo>
                  <a:lnTo>
                    <a:pt x="361462" y="752801"/>
                  </a:lnTo>
                  <a:lnTo>
                    <a:pt x="361937" y="753259"/>
                  </a:lnTo>
                  <a:lnTo>
                    <a:pt x="361930" y="753711"/>
                  </a:lnTo>
                  <a:lnTo>
                    <a:pt x="361594" y="754560"/>
                  </a:lnTo>
                  <a:lnTo>
                    <a:pt x="360743" y="756866"/>
                  </a:lnTo>
                  <a:lnTo>
                    <a:pt x="360069" y="758282"/>
                  </a:lnTo>
                  <a:lnTo>
                    <a:pt x="359191" y="759897"/>
                  </a:lnTo>
                  <a:lnTo>
                    <a:pt x="358272" y="761512"/>
                  </a:lnTo>
                  <a:lnTo>
                    <a:pt x="357659" y="761908"/>
                  </a:lnTo>
                  <a:lnTo>
                    <a:pt x="356878" y="762504"/>
                  </a:lnTo>
                  <a:lnTo>
                    <a:pt x="356020" y="762937"/>
                  </a:lnTo>
                  <a:lnTo>
                    <a:pt x="354116" y="763390"/>
                  </a:lnTo>
                  <a:lnTo>
                    <a:pt x="353185" y="763414"/>
                  </a:lnTo>
                  <a:lnTo>
                    <a:pt x="352667" y="762994"/>
                  </a:lnTo>
                  <a:lnTo>
                    <a:pt x="351907" y="762494"/>
                  </a:lnTo>
                  <a:lnTo>
                    <a:pt x="350747" y="761817"/>
                  </a:lnTo>
                  <a:lnTo>
                    <a:pt x="348514" y="760350"/>
                  </a:lnTo>
                  <a:lnTo>
                    <a:pt x="343918" y="757452"/>
                  </a:lnTo>
                  <a:lnTo>
                    <a:pt x="343562" y="757119"/>
                  </a:lnTo>
                  <a:lnTo>
                    <a:pt x="341408" y="755608"/>
                  </a:lnTo>
                  <a:lnTo>
                    <a:pt x="340217" y="754321"/>
                  </a:lnTo>
                  <a:lnTo>
                    <a:pt x="338716" y="752582"/>
                  </a:lnTo>
                  <a:lnTo>
                    <a:pt x="337850" y="751176"/>
                  </a:lnTo>
                  <a:lnTo>
                    <a:pt x="337066" y="749856"/>
                  </a:lnTo>
                  <a:lnTo>
                    <a:pt x="336959" y="749208"/>
                  </a:lnTo>
                  <a:lnTo>
                    <a:pt x="336732" y="748346"/>
                  </a:lnTo>
                  <a:lnTo>
                    <a:pt x="336171" y="747564"/>
                  </a:lnTo>
                  <a:lnTo>
                    <a:pt x="333732" y="762948"/>
                  </a:lnTo>
                  <a:lnTo>
                    <a:pt x="333439" y="762666"/>
                  </a:lnTo>
                  <a:lnTo>
                    <a:pt x="333063" y="762333"/>
                  </a:lnTo>
                  <a:lnTo>
                    <a:pt x="332176" y="761647"/>
                  </a:lnTo>
                  <a:lnTo>
                    <a:pt x="331610" y="761180"/>
                  </a:lnTo>
                  <a:lnTo>
                    <a:pt x="331151" y="760765"/>
                  </a:lnTo>
                  <a:lnTo>
                    <a:pt x="330617" y="760160"/>
                  </a:lnTo>
                  <a:lnTo>
                    <a:pt x="330320" y="759831"/>
                  </a:lnTo>
                  <a:lnTo>
                    <a:pt x="329892" y="759174"/>
                  </a:lnTo>
                  <a:lnTo>
                    <a:pt x="329465" y="758597"/>
                  </a:lnTo>
                  <a:lnTo>
                    <a:pt x="329223" y="758240"/>
                  </a:lnTo>
                  <a:lnTo>
                    <a:pt x="328954" y="757911"/>
                  </a:lnTo>
                  <a:lnTo>
                    <a:pt x="328606" y="757501"/>
                  </a:lnTo>
                  <a:lnTo>
                    <a:pt x="328313" y="757115"/>
                  </a:lnTo>
                  <a:lnTo>
                    <a:pt x="327988" y="756734"/>
                  </a:lnTo>
                  <a:lnTo>
                    <a:pt x="327668" y="756267"/>
                  </a:lnTo>
                  <a:lnTo>
                    <a:pt x="327133" y="755552"/>
                  </a:lnTo>
                  <a:lnTo>
                    <a:pt x="326836" y="755223"/>
                  </a:lnTo>
                  <a:lnTo>
                    <a:pt x="326353" y="754675"/>
                  </a:lnTo>
                  <a:lnTo>
                    <a:pt x="326060" y="754289"/>
                  </a:lnTo>
                  <a:lnTo>
                    <a:pt x="325767" y="753851"/>
                  </a:lnTo>
                  <a:lnTo>
                    <a:pt x="325201" y="753165"/>
                  </a:lnTo>
                  <a:lnTo>
                    <a:pt x="324881" y="752669"/>
                  </a:lnTo>
                  <a:lnTo>
                    <a:pt x="324505" y="752288"/>
                  </a:lnTo>
                  <a:lnTo>
                    <a:pt x="324022" y="751711"/>
                  </a:lnTo>
                  <a:lnTo>
                    <a:pt x="323594" y="751106"/>
                  </a:lnTo>
                  <a:lnTo>
                    <a:pt x="323163" y="750668"/>
                  </a:lnTo>
                  <a:lnTo>
                    <a:pt x="322763" y="750062"/>
                  </a:lnTo>
                  <a:lnTo>
                    <a:pt x="322549" y="749705"/>
                  </a:lnTo>
                  <a:lnTo>
                    <a:pt x="321880" y="748557"/>
                  </a:lnTo>
                  <a:lnTo>
                    <a:pt x="321615" y="748090"/>
                  </a:lnTo>
                  <a:lnTo>
                    <a:pt x="321294" y="747594"/>
                  </a:lnTo>
                  <a:lnTo>
                    <a:pt x="321025" y="747046"/>
                  </a:lnTo>
                  <a:lnTo>
                    <a:pt x="319905" y="744964"/>
                  </a:lnTo>
                  <a:lnTo>
                    <a:pt x="319394" y="744525"/>
                  </a:lnTo>
                  <a:lnTo>
                    <a:pt x="319133" y="743515"/>
                  </a:lnTo>
                  <a:lnTo>
                    <a:pt x="318836" y="742938"/>
                  </a:lnTo>
                  <a:lnTo>
                    <a:pt x="318571" y="742390"/>
                  </a:lnTo>
                  <a:lnTo>
                    <a:pt x="318333" y="741842"/>
                  </a:lnTo>
                  <a:lnTo>
                    <a:pt x="317799" y="740746"/>
                  </a:lnTo>
                  <a:lnTo>
                    <a:pt x="317561" y="740174"/>
                  </a:lnTo>
                  <a:lnTo>
                    <a:pt x="317320" y="739626"/>
                  </a:lnTo>
                  <a:lnTo>
                    <a:pt x="317106" y="739050"/>
                  </a:lnTo>
                  <a:lnTo>
                    <a:pt x="316920" y="738588"/>
                  </a:lnTo>
                  <a:lnTo>
                    <a:pt x="316734" y="738173"/>
                  </a:lnTo>
                  <a:lnTo>
                    <a:pt x="316575" y="737711"/>
                  </a:lnTo>
                  <a:lnTo>
                    <a:pt x="316417" y="737272"/>
                  </a:lnTo>
                  <a:lnTo>
                    <a:pt x="316259" y="736753"/>
                  </a:lnTo>
                  <a:lnTo>
                    <a:pt x="316073" y="736262"/>
                  </a:lnTo>
                  <a:lnTo>
                    <a:pt x="315914" y="735657"/>
                  </a:lnTo>
                  <a:lnTo>
                    <a:pt x="315732" y="734785"/>
                  </a:lnTo>
                  <a:lnTo>
                    <a:pt x="315625" y="734347"/>
                  </a:lnTo>
                  <a:lnTo>
                    <a:pt x="315522" y="733799"/>
                  </a:lnTo>
                  <a:lnTo>
                    <a:pt x="315416" y="733279"/>
                  </a:lnTo>
                  <a:lnTo>
                    <a:pt x="315285" y="732707"/>
                  </a:lnTo>
                  <a:lnTo>
                    <a:pt x="315182" y="732159"/>
                  </a:lnTo>
                  <a:lnTo>
                    <a:pt x="315079" y="731668"/>
                  </a:lnTo>
                  <a:lnTo>
                    <a:pt x="314972" y="731230"/>
                  </a:lnTo>
                  <a:lnTo>
                    <a:pt x="314869" y="730468"/>
                  </a:lnTo>
                  <a:lnTo>
                    <a:pt x="314766" y="729758"/>
                  </a:lnTo>
                  <a:lnTo>
                    <a:pt x="314663" y="728962"/>
                  </a:lnTo>
                  <a:lnTo>
                    <a:pt x="314584" y="728609"/>
                  </a:lnTo>
                  <a:lnTo>
                    <a:pt x="314560" y="728252"/>
                  </a:lnTo>
                  <a:lnTo>
                    <a:pt x="314537" y="727818"/>
                  </a:lnTo>
                  <a:lnTo>
                    <a:pt x="314564" y="727408"/>
                  </a:lnTo>
                  <a:lnTo>
                    <a:pt x="314568" y="727051"/>
                  </a:lnTo>
                  <a:lnTo>
                    <a:pt x="314545" y="726560"/>
                  </a:lnTo>
                  <a:lnTo>
                    <a:pt x="314521" y="726098"/>
                  </a:lnTo>
                  <a:lnTo>
                    <a:pt x="314422" y="724730"/>
                  </a:lnTo>
                  <a:lnTo>
                    <a:pt x="314303" y="722767"/>
                  </a:lnTo>
                  <a:lnTo>
                    <a:pt x="314279" y="722190"/>
                  </a:lnTo>
                  <a:lnTo>
                    <a:pt x="314228" y="721590"/>
                  </a:lnTo>
                  <a:lnTo>
                    <a:pt x="314260" y="721075"/>
                  </a:lnTo>
                  <a:lnTo>
                    <a:pt x="314212" y="720146"/>
                  </a:lnTo>
                  <a:lnTo>
                    <a:pt x="314161" y="719736"/>
                  </a:lnTo>
                  <a:lnTo>
                    <a:pt x="314165" y="719245"/>
                  </a:lnTo>
                  <a:lnTo>
                    <a:pt x="314141" y="718807"/>
                  </a:lnTo>
                  <a:lnTo>
                    <a:pt x="314145" y="718368"/>
                  </a:lnTo>
                  <a:lnTo>
                    <a:pt x="314200" y="717878"/>
                  </a:lnTo>
                  <a:lnTo>
                    <a:pt x="314232" y="717415"/>
                  </a:lnTo>
                  <a:lnTo>
                    <a:pt x="314287" y="716925"/>
                  </a:lnTo>
                  <a:lnTo>
                    <a:pt x="314374" y="716405"/>
                  </a:lnTo>
                  <a:lnTo>
                    <a:pt x="314430" y="715914"/>
                  </a:lnTo>
                  <a:lnTo>
                    <a:pt x="314517" y="715371"/>
                  </a:lnTo>
                  <a:lnTo>
                    <a:pt x="314572" y="714823"/>
                  </a:lnTo>
                  <a:lnTo>
                    <a:pt x="314632" y="714389"/>
                  </a:lnTo>
                  <a:lnTo>
                    <a:pt x="314691" y="713870"/>
                  </a:lnTo>
                  <a:lnTo>
                    <a:pt x="314802" y="713379"/>
                  </a:lnTo>
                  <a:lnTo>
                    <a:pt x="314885" y="712888"/>
                  </a:lnTo>
                  <a:lnTo>
                    <a:pt x="315055" y="712016"/>
                  </a:lnTo>
                  <a:lnTo>
                    <a:pt x="315138" y="711526"/>
                  </a:lnTo>
                  <a:lnTo>
                    <a:pt x="315249" y="711092"/>
                  </a:lnTo>
                  <a:lnTo>
                    <a:pt x="315332" y="710711"/>
                  </a:lnTo>
                  <a:lnTo>
                    <a:pt x="315419" y="710248"/>
                  </a:lnTo>
                  <a:lnTo>
                    <a:pt x="315503" y="709758"/>
                  </a:lnTo>
                  <a:lnTo>
                    <a:pt x="315613" y="709238"/>
                  </a:lnTo>
                  <a:lnTo>
                    <a:pt x="315724" y="708747"/>
                  </a:lnTo>
                  <a:lnTo>
                    <a:pt x="315811" y="708314"/>
                  </a:lnTo>
                  <a:lnTo>
                    <a:pt x="315950" y="707823"/>
                  </a:lnTo>
                  <a:lnTo>
                    <a:pt x="316116" y="707275"/>
                  </a:lnTo>
                  <a:lnTo>
                    <a:pt x="316255" y="706703"/>
                  </a:lnTo>
                  <a:lnTo>
                    <a:pt x="316338" y="706188"/>
                  </a:lnTo>
                  <a:lnTo>
                    <a:pt x="316453" y="705588"/>
                  </a:lnTo>
                  <a:lnTo>
                    <a:pt x="316536" y="704959"/>
                  </a:lnTo>
                  <a:lnTo>
                    <a:pt x="316595" y="704606"/>
                  </a:lnTo>
                  <a:lnTo>
                    <a:pt x="316706" y="704196"/>
                  </a:lnTo>
                  <a:lnTo>
                    <a:pt x="316817" y="703706"/>
                  </a:lnTo>
                  <a:lnTo>
                    <a:pt x="316844" y="703296"/>
                  </a:lnTo>
                  <a:lnTo>
                    <a:pt x="316904" y="702833"/>
                  </a:lnTo>
                  <a:lnTo>
                    <a:pt x="316936" y="702290"/>
                  </a:lnTo>
                  <a:lnTo>
                    <a:pt x="316991" y="701823"/>
                  </a:lnTo>
                  <a:lnTo>
                    <a:pt x="317054" y="700789"/>
                  </a:lnTo>
                  <a:lnTo>
                    <a:pt x="317110" y="700189"/>
                  </a:lnTo>
                  <a:lnTo>
                    <a:pt x="317141" y="699617"/>
                  </a:lnTo>
                  <a:lnTo>
                    <a:pt x="317260" y="698445"/>
                  </a:lnTo>
                  <a:lnTo>
                    <a:pt x="317319" y="697544"/>
                  </a:lnTo>
                  <a:lnTo>
                    <a:pt x="317375" y="697106"/>
                  </a:lnTo>
                  <a:lnTo>
                    <a:pt x="317407" y="696667"/>
                  </a:lnTo>
                  <a:lnTo>
                    <a:pt x="317355" y="696176"/>
                  </a:lnTo>
                  <a:lnTo>
                    <a:pt x="317331" y="695633"/>
                  </a:lnTo>
                  <a:lnTo>
                    <a:pt x="317312" y="695056"/>
                  </a:lnTo>
                  <a:lnTo>
                    <a:pt x="317260" y="694542"/>
                  </a:lnTo>
                  <a:lnTo>
                    <a:pt x="317185" y="693856"/>
                  </a:lnTo>
                  <a:lnTo>
                    <a:pt x="317157" y="693474"/>
                  </a:lnTo>
                  <a:lnTo>
                    <a:pt x="317106" y="693122"/>
                  </a:lnTo>
                  <a:lnTo>
                    <a:pt x="317082" y="692683"/>
                  </a:lnTo>
                  <a:lnTo>
                    <a:pt x="317007" y="692083"/>
                  </a:lnTo>
                  <a:lnTo>
                    <a:pt x="316983" y="691616"/>
                  </a:lnTo>
                  <a:lnTo>
                    <a:pt x="316987" y="691235"/>
                  </a:lnTo>
                  <a:lnTo>
                    <a:pt x="316935" y="690906"/>
                  </a:lnTo>
                  <a:lnTo>
                    <a:pt x="316856" y="690224"/>
                  </a:lnTo>
                  <a:lnTo>
                    <a:pt x="316860" y="689843"/>
                  </a:lnTo>
                  <a:lnTo>
                    <a:pt x="316544" y="688476"/>
                  </a:lnTo>
                  <a:lnTo>
                    <a:pt x="316468" y="687794"/>
                  </a:lnTo>
                  <a:lnTo>
                    <a:pt x="316338" y="687299"/>
                  </a:lnTo>
                  <a:lnTo>
                    <a:pt x="316207" y="686755"/>
                  </a:lnTo>
                  <a:lnTo>
                    <a:pt x="316100" y="686426"/>
                  </a:lnTo>
                  <a:lnTo>
                    <a:pt x="315966" y="686041"/>
                  </a:lnTo>
                  <a:lnTo>
                    <a:pt x="315783" y="685307"/>
                  </a:lnTo>
                  <a:lnTo>
                    <a:pt x="315704" y="684897"/>
                  </a:lnTo>
                  <a:lnTo>
                    <a:pt x="315494" y="684049"/>
                  </a:lnTo>
                  <a:lnTo>
                    <a:pt x="315364" y="683501"/>
                  </a:lnTo>
                  <a:lnTo>
                    <a:pt x="315312" y="683010"/>
                  </a:lnTo>
                  <a:lnTo>
                    <a:pt x="315182" y="682652"/>
                  </a:lnTo>
                  <a:lnTo>
                    <a:pt x="314992" y="682324"/>
                  </a:lnTo>
                  <a:lnTo>
                    <a:pt x="314620" y="681723"/>
                  </a:lnTo>
                  <a:lnTo>
                    <a:pt x="314299" y="681118"/>
                  </a:lnTo>
                  <a:lnTo>
                    <a:pt x="314034" y="680570"/>
                  </a:lnTo>
                  <a:lnTo>
                    <a:pt x="313713" y="679993"/>
                  </a:lnTo>
                  <a:lnTo>
                    <a:pt x="313416" y="679612"/>
                  </a:lnTo>
                  <a:lnTo>
                    <a:pt x="313016" y="679007"/>
                  </a:lnTo>
                  <a:lnTo>
                    <a:pt x="312640" y="678621"/>
                  </a:lnTo>
                  <a:lnTo>
                    <a:pt x="312264" y="678349"/>
                  </a:lnTo>
                  <a:lnTo>
                    <a:pt x="311833" y="678125"/>
                  </a:lnTo>
                  <a:lnTo>
                    <a:pt x="311267" y="677797"/>
                  </a:lnTo>
                  <a:lnTo>
                    <a:pt x="310942" y="677630"/>
                  </a:lnTo>
                  <a:lnTo>
                    <a:pt x="310621" y="677492"/>
                  </a:lnTo>
                  <a:lnTo>
                    <a:pt x="310028" y="677158"/>
                  </a:lnTo>
                  <a:lnTo>
                    <a:pt x="309489" y="676963"/>
                  </a:lnTo>
                  <a:lnTo>
                    <a:pt x="308923" y="676739"/>
                  </a:lnTo>
                  <a:lnTo>
                    <a:pt x="308381" y="676653"/>
                  </a:lnTo>
                  <a:lnTo>
                    <a:pt x="308056" y="676572"/>
                  </a:lnTo>
                  <a:lnTo>
                    <a:pt x="307708" y="676515"/>
                  </a:lnTo>
                  <a:lnTo>
                    <a:pt x="307356" y="676429"/>
                  </a:lnTo>
                  <a:lnTo>
                    <a:pt x="306706" y="676343"/>
                  </a:lnTo>
                  <a:lnTo>
                    <a:pt x="306382" y="676257"/>
                  </a:lnTo>
                  <a:lnTo>
                    <a:pt x="305950" y="676229"/>
                  </a:lnTo>
                  <a:lnTo>
                    <a:pt x="305083" y="676277"/>
                  </a:lnTo>
                  <a:lnTo>
                    <a:pt x="304569" y="676353"/>
                  </a:lnTo>
                  <a:lnTo>
                    <a:pt x="304248" y="676324"/>
                  </a:lnTo>
                  <a:lnTo>
                    <a:pt x="303896" y="676267"/>
                  </a:lnTo>
                  <a:lnTo>
                    <a:pt x="303492" y="676181"/>
                  </a:lnTo>
                  <a:lnTo>
                    <a:pt x="302870" y="675962"/>
                  </a:lnTo>
                  <a:lnTo>
                    <a:pt x="302304" y="675791"/>
                  </a:lnTo>
                  <a:lnTo>
                    <a:pt x="301952" y="675710"/>
                  </a:lnTo>
                  <a:lnTo>
                    <a:pt x="301628" y="675652"/>
                  </a:lnTo>
                  <a:lnTo>
                    <a:pt x="301141" y="675538"/>
                  </a:lnTo>
                  <a:lnTo>
                    <a:pt x="300658" y="675481"/>
                  </a:lnTo>
                  <a:lnTo>
                    <a:pt x="300333" y="675476"/>
                  </a:lnTo>
                  <a:lnTo>
                    <a:pt x="299763" y="675390"/>
                  </a:lnTo>
                  <a:lnTo>
                    <a:pt x="299331" y="675281"/>
                  </a:lnTo>
                  <a:lnTo>
                    <a:pt x="298872" y="675195"/>
                  </a:lnTo>
                  <a:lnTo>
                    <a:pt x="298306" y="675109"/>
                  </a:lnTo>
                  <a:lnTo>
                    <a:pt x="297606" y="674938"/>
                  </a:lnTo>
                  <a:lnTo>
                    <a:pt x="297170" y="674909"/>
                  </a:lnTo>
                  <a:lnTo>
                    <a:pt x="296739" y="674799"/>
                  </a:lnTo>
                  <a:lnTo>
                    <a:pt x="296252" y="674737"/>
                  </a:lnTo>
                  <a:lnTo>
                    <a:pt x="295658" y="674733"/>
                  </a:lnTo>
                  <a:lnTo>
                    <a:pt x="295036" y="674757"/>
                  </a:lnTo>
                  <a:lnTo>
                    <a:pt x="294415" y="674809"/>
                  </a:lnTo>
                  <a:lnTo>
                    <a:pt x="293817" y="674885"/>
                  </a:lnTo>
                  <a:lnTo>
                    <a:pt x="293168" y="674990"/>
                  </a:lnTo>
                  <a:lnTo>
                    <a:pt x="292602" y="674957"/>
                  </a:lnTo>
                  <a:lnTo>
                    <a:pt x="292087" y="675009"/>
                  </a:lnTo>
                  <a:lnTo>
                    <a:pt x="290627" y="674971"/>
                  </a:lnTo>
                  <a:lnTo>
                    <a:pt x="290088" y="675024"/>
                  </a:lnTo>
                  <a:lnTo>
                    <a:pt x="289490" y="674990"/>
                  </a:lnTo>
                  <a:lnTo>
                    <a:pt x="288841" y="674933"/>
                  </a:lnTo>
                  <a:lnTo>
                    <a:pt x="288141" y="674928"/>
                  </a:lnTo>
                  <a:lnTo>
                    <a:pt x="287436" y="674895"/>
                  </a:lnTo>
                  <a:lnTo>
                    <a:pt x="286791" y="674833"/>
                  </a:lnTo>
                  <a:lnTo>
                    <a:pt x="286114" y="674828"/>
                  </a:lnTo>
                  <a:lnTo>
                    <a:pt x="285465" y="674800"/>
                  </a:lnTo>
                  <a:lnTo>
                    <a:pt x="284899" y="674714"/>
                  </a:lnTo>
                  <a:lnTo>
                    <a:pt x="284356" y="674709"/>
                  </a:lnTo>
                  <a:lnTo>
                    <a:pt x="283814" y="674733"/>
                  </a:lnTo>
                  <a:lnTo>
                    <a:pt x="282868" y="674671"/>
                  </a:lnTo>
                  <a:lnTo>
                    <a:pt x="282436" y="674695"/>
                  </a:lnTo>
                  <a:lnTo>
                    <a:pt x="281977" y="674638"/>
                  </a:lnTo>
                  <a:lnTo>
                    <a:pt x="281601" y="674552"/>
                  </a:lnTo>
                  <a:lnTo>
                    <a:pt x="281221" y="674523"/>
                  </a:lnTo>
                  <a:lnTo>
                    <a:pt x="280841" y="674519"/>
                  </a:lnTo>
                  <a:lnTo>
                    <a:pt x="280465" y="674433"/>
                  </a:lnTo>
                  <a:lnTo>
                    <a:pt x="279167" y="674342"/>
                  </a:lnTo>
                  <a:lnTo>
                    <a:pt x="278735" y="674256"/>
                  </a:lnTo>
                  <a:lnTo>
                    <a:pt x="278303" y="674228"/>
                  </a:lnTo>
                  <a:lnTo>
                    <a:pt x="277872" y="674171"/>
                  </a:lnTo>
                  <a:lnTo>
                    <a:pt x="277441" y="674032"/>
                  </a:lnTo>
                  <a:lnTo>
                    <a:pt x="277088" y="673999"/>
                  </a:lnTo>
                  <a:lnTo>
                    <a:pt x="276680" y="673971"/>
                  </a:lnTo>
                  <a:lnTo>
                    <a:pt x="276221" y="673856"/>
                  </a:lnTo>
                  <a:lnTo>
                    <a:pt x="275845" y="673799"/>
                  </a:lnTo>
                  <a:lnTo>
                    <a:pt x="275441" y="673718"/>
                  </a:lnTo>
                  <a:lnTo>
                    <a:pt x="275010" y="673604"/>
                  </a:lnTo>
                  <a:lnTo>
                    <a:pt x="274602" y="673547"/>
                  </a:lnTo>
                  <a:lnTo>
                    <a:pt x="273712" y="673323"/>
                  </a:lnTo>
                  <a:lnTo>
                    <a:pt x="273308" y="673237"/>
                  </a:lnTo>
                  <a:lnTo>
                    <a:pt x="272983" y="673127"/>
                  </a:lnTo>
                  <a:lnTo>
                    <a:pt x="272579" y="672984"/>
                  </a:lnTo>
                  <a:lnTo>
                    <a:pt x="271499" y="672651"/>
                  </a:lnTo>
                  <a:lnTo>
                    <a:pt x="270877" y="672484"/>
                  </a:lnTo>
                  <a:lnTo>
                    <a:pt x="270287" y="672122"/>
                  </a:lnTo>
                  <a:lnTo>
                    <a:pt x="269800" y="671874"/>
                  </a:lnTo>
                  <a:lnTo>
                    <a:pt x="269211" y="671517"/>
                  </a:lnTo>
                  <a:lnTo>
                    <a:pt x="268858" y="671402"/>
                  </a:lnTo>
                  <a:lnTo>
                    <a:pt x="268482" y="671235"/>
                  </a:lnTo>
                  <a:lnTo>
                    <a:pt x="268078" y="670988"/>
                  </a:lnTo>
                  <a:lnTo>
                    <a:pt x="267726" y="670849"/>
                  </a:lnTo>
                  <a:lnTo>
                    <a:pt x="267271" y="670625"/>
                  </a:lnTo>
                  <a:lnTo>
                    <a:pt x="266891" y="670354"/>
                  </a:lnTo>
                  <a:lnTo>
                    <a:pt x="266329" y="669939"/>
                  </a:lnTo>
                  <a:lnTo>
                    <a:pt x="265763" y="669496"/>
                  </a:lnTo>
                  <a:lnTo>
                    <a:pt x="265438" y="669329"/>
                  </a:lnTo>
                  <a:lnTo>
                    <a:pt x="264983" y="669001"/>
                  </a:lnTo>
                  <a:lnTo>
                    <a:pt x="264634" y="668615"/>
                  </a:lnTo>
                  <a:lnTo>
                    <a:pt x="264282" y="668367"/>
                  </a:lnTo>
                  <a:lnTo>
                    <a:pt x="263906" y="668038"/>
                  </a:lnTo>
                  <a:lnTo>
                    <a:pt x="263316" y="667352"/>
                  </a:lnTo>
                  <a:lnTo>
                    <a:pt x="262996" y="667075"/>
                  </a:lnTo>
                  <a:lnTo>
                    <a:pt x="262699" y="666747"/>
                  </a:lnTo>
                  <a:lnTo>
                    <a:pt x="262109" y="666170"/>
                  </a:lnTo>
                  <a:lnTo>
                    <a:pt x="261788" y="665894"/>
                  </a:lnTo>
                  <a:lnTo>
                    <a:pt x="261436" y="665565"/>
                  </a:lnTo>
                  <a:lnTo>
                    <a:pt x="260684" y="664902"/>
                  </a:lnTo>
                  <a:lnTo>
                    <a:pt x="260312" y="664493"/>
                  </a:lnTo>
                  <a:lnTo>
                    <a:pt x="259932" y="664159"/>
                  </a:lnTo>
                  <a:lnTo>
                    <a:pt x="259611" y="663859"/>
                  </a:lnTo>
                  <a:lnTo>
                    <a:pt x="259370" y="663501"/>
                  </a:lnTo>
                  <a:lnTo>
                    <a:pt x="258914" y="663006"/>
                  </a:lnTo>
                  <a:lnTo>
                    <a:pt x="258621" y="662648"/>
                  </a:lnTo>
                  <a:lnTo>
                    <a:pt x="258324" y="662267"/>
                  </a:lnTo>
                  <a:lnTo>
                    <a:pt x="257814" y="661743"/>
                  </a:lnTo>
                  <a:lnTo>
                    <a:pt x="257359" y="661114"/>
                  </a:lnTo>
                  <a:lnTo>
                    <a:pt x="257117" y="660757"/>
                  </a:lnTo>
                  <a:lnTo>
                    <a:pt x="256745" y="660180"/>
                  </a:lnTo>
                  <a:lnTo>
                    <a:pt x="256076" y="659027"/>
                  </a:lnTo>
                  <a:lnTo>
                    <a:pt x="255918" y="658698"/>
                  </a:lnTo>
                  <a:lnTo>
                    <a:pt x="255490" y="658069"/>
                  </a:lnTo>
                  <a:lnTo>
                    <a:pt x="255276" y="657631"/>
                  </a:lnTo>
                  <a:lnTo>
                    <a:pt x="254983" y="657111"/>
                  </a:lnTo>
                  <a:lnTo>
                    <a:pt x="254797" y="656673"/>
                  </a:lnTo>
                  <a:lnTo>
                    <a:pt x="254556" y="656344"/>
                  </a:lnTo>
                  <a:lnTo>
                    <a:pt x="254370" y="655825"/>
                  </a:lnTo>
                  <a:lnTo>
                    <a:pt x="254156" y="655410"/>
                  </a:lnTo>
                  <a:lnTo>
                    <a:pt x="253942" y="654919"/>
                  </a:lnTo>
                  <a:lnTo>
                    <a:pt x="253756" y="654400"/>
                  </a:lnTo>
                  <a:lnTo>
                    <a:pt x="253598" y="654018"/>
                  </a:lnTo>
                  <a:lnTo>
                    <a:pt x="253467" y="653580"/>
                  </a:lnTo>
                  <a:lnTo>
                    <a:pt x="253309" y="653084"/>
                  </a:lnTo>
                  <a:lnTo>
                    <a:pt x="253202" y="652703"/>
                  </a:lnTo>
                  <a:lnTo>
                    <a:pt x="253095" y="652375"/>
                  </a:lnTo>
                  <a:lnTo>
                    <a:pt x="252964" y="652017"/>
                  </a:lnTo>
                  <a:lnTo>
                    <a:pt x="252723" y="651417"/>
                  </a:lnTo>
                  <a:lnTo>
                    <a:pt x="252565" y="651036"/>
                  </a:lnTo>
                  <a:lnTo>
                    <a:pt x="252299" y="650349"/>
                  </a:lnTo>
                  <a:lnTo>
                    <a:pt x="252192" y="649968"/>
                  </a:lnTo>
                  <a:lnTo>
                    <a:pt x="251983" y="649363"/>
                  </a:lnTo>
                  <a:lnTo>
                    <a:pt x="251876" y="648901"/>
                  </a:lnTo>
                  <a:lnTo>
                    <a:pt x="251745" y="648462"/>
                  </a:lnTo>
                  <a:lnTo>
                    <a:pt x="251559" y="648081"/>
                  </a:lnTo>
                  <a:lnTo>
                    <a:pt x="251373" y="647533"/>
                  </a:lnTo>
                  <a:lnTo>
                    <a:pt x="251080" y="646818"/>
                  </a:lnTo>
                  <a:lnTo>
                    <a:pt x="250949" y="646408"/>
                  </a:lnTo>
                  <a:lnTo>
                    <a:pt x="250870" y="646056"/>
                  </a:lnTo>
                  <a:lnTo>
                    <a:pt x="250656" y="645536"/>
                  </a:lnTo>
                  <a:lnTo>
                    <a:pt x="250526" y="645208"/>
                  </a:lnTo>
                  <a:lnTo>
                    <a:pt x="250419" y="644821"/>
                  </a:lnTo>
                  <a:lnTo>
                    <a:pt x="250288" y="644493"/>
                  </a:lnTo>
                  <a:lnTo>
                    <a:pt x="250154" y="644140"/>
                  </a:lnTo>
                  <a:lnTo>
                    <a:pt x="249916" y="643592"/>
                  </a:lnTo>
                  <a:lnTo>
                    <a:pt x="249782" y="643235"/>
                  </a:lnTo>
                  <a:lnTo>
                    <a:pt x="249651" y="642772"/>
                  </a:lnTo>
                  <a:lnTo>
                    <a:pt x="249544" y="642363"/>
                  </a:lnTo>
                  <a:lnTo>
                    <a:pt x="249469" y="641953"/>
                  </a:lnTo>
                  <a:lnTo>
                    <a:pt x="249417" y="641486"/>
                  </a:lnTo>
                  <a:lnTo>
                    <a:pt x="249338" y="641133"/>
                  </a:lnTo>
                  <a:lnTo>
                    <a:pt x="249235" y="640585"/>
                  </a:lnTo>
                  <a:lnTo>
                    <a:pt x="249156" y="640009"/>
                  </a:lnTo>
                  <a:lnTo>
                    <a:pt x="249025" y="639489"/>
                  </a:lnTo>
                  <a:lnTo>
                    <a:pt x="248895" y="638865"/>
                  </a:lnTo>
                  <a:lnTo>
                    <a:pt x="248792" y="638260"/>
                  </a:lnTo>
                  <a:lnTo>
                    <a:pt x="248713" y="637769"/>
                  </a:lnTo>
                  <a:lnTo>
                    <a:pt x="248554" y="637111"/>
                  </a:lnTo>
                  <a:lnTo>
                    <a:pt x="248396" y="636678"/>
                  </a:lnTo>
                  <a:lnTo>
                    <a:pt x="248265" y="636158"/>
                  </a:lnTo>
                  <a:lnTo>
                    <a:pt x="248163" y="635639"/>
                  </a:lnTo>
                  <a:lnTo>
                    <a:pt x="248083" y="634953"/>
                  </a:lnTo>
                  <a:lnTo>
                    <a:pt x="248036" y="634300"/>
                  </a:lnTo>
                  <a:lnTo>
                    <a:pt x="247905" y="633752"/>
                  </a:lnTo>
                  <a:lnTo>
                    <a:pt x="247806" y="632360"/>
                  </a:lnTo>
                  <a:lnTo>
                    <a:pt x="247676" y="631512"/>
                  </a:lnTo>
                  <a:lnTo>
                    <a:pt x="247600" y="631131"/>
                  </a:lnTo>
                  <a:lnTo>
                    <a:pt x="247438" y="630692"/>
                  </a:lnTo>
                  <a:lnTo>
                    <a:pt x="247307" y="630364"/>
                  </a:lnTo>
                  <a:lnTo>
                    <a:pt x="247121" y="629925"/>
                  </a:lnTo>
                  <a:lnTo>
                    <a:pt x="247014" y="629487"/>
                  </a:lnTo>
                  <a:lnTo>
                    <a:pt x="246884" y="629105"/>
                  </a:lnTo>
                  <a:lnTo>
                    <a:pt x="246725" y="628615"/>
                  </a:lnTo>
                  <a:lnTo>
                    <a:pt x="246456" y="628229"/>
                  </a:lnTo>
                  <a:lnTo>
                    <a:pt x="246057" y="627571"/>
                  </a:lnTo>
                  <a:lnTo>
                    <a:pt x="245898" y="627242"/>
                  </a:lnTo>
                  <a:lnTo>
                    <a:pt x="245764" y="626885"/>
                  </a:lnTo>
                  <a:lnTo>
                    <a:pt x="245522" y="626556"/>
                  </a:lnTo>
                  <a:lnTo>
                    <a:pt x="245285" y="626089"/>
                  </a:lnTo>
                  <a:lnTo>
                    <a:pt x="245015" y="625651"/>
                  </a:lnTo>
                  <a:lnTo>
                    <a:pt x="244722" y="625188"/>
                  </a:lnTo>
                  <a:lnTo>
                    <a:pt x="244402" y="624612"/>
                  </a:lnTo>
                  <a:lnTo>
                    <a:pt x="243998" y="624226"/>
                  </a:lnTo>
                  <a:lnTo>
                    <a:pt x="243677" y="623949"/>
                  </a:lnTo>
                  <a:lnTo>
                    <a:pt x="243274" y="623563"/>
                  </a:lnTo>
                  <a:lnTo>
                    <a:pt x="242870" y="623235"/>
                  </a:lnTo>
                  <a:lnTo>
                    <a:pt x="242438" y="622849"/>
                  </a:lnTo>
                  <a:lnTo>
                    <a:pt x="241983" y="622410"/>
                  </a:lnTo>
                  <a:lnTo>
                    <a:pt x="241500" y="621972"/>
                  </a:lnTo>
                  <a:lnTo>
                    <a:pt x="240590" y="621033"/>
                  </a:lnTo>
                  <a:lnTo>
                    <a:pt x="240158" y="620514"/>
                  </a:lnTo>
                  <a:lnTo>
                    <a:pt x="239675" y="620075"/>
                  </a:lnTo>
                  <a:lnTo>
                    <a:pt x="239220" y="619689"/>
                  </a:lnTo>
                  <a:lnTo>
                    <a:pt x="238816" y="619275"/>
                  </a:lnTo>
                  <a:lnTo>
                    <a:pt x="238468" y="618946"/>
                  </a:lnTo>
                  <a:lnTo>
                    <a:pt x="237391" y="617983"/>
                  </a:lnTo>
                  <a:lnTo>
                    <a:pt x="236801" y="617540"/>
                  </a:lnTo>
                  <a:lnTo>
                    <a:pt x="236184" y="617183"/>
                  </a:lnTo>
                  <a:lnTo>
                    <a:pt x="235618" y="616821"/>
                  </a:lnTo>
                  <a:lnTo>
                    <a:pt x="235024" y="616625"/>
                  </a:lnTo>
                  <a:lnTo>
                    <a:pt x="234672" y="616487"/>
                  </a:lnTo>
                  <a:lnTo>
                    <a:pt x="234189" y="616320"/>
                  </a:lnTo>
                  <a:lnTo>
                    <a:pt x="233646" y="616182"/>
                  </a:lnTo>
                  <a:lnTo>
                    <a:pt x="233108" y="616015"/>
                  </a:lnTo>
                  <a:lnTo>
                    <a:pt x="232649" y="615982"/>
                  </a:lnTo>
                  <a:lnTo>
                    <a:pt x="232162" y="615896"/>
                  </a:lnTo>
                  <a:lnTo>
                    <a:pt x="231730" y="615810"/>
                  </a:lnTo>
                  <a:lnTo>
                    <a:pt x="231327" y="615753"/>
                  </a:lnTo>
                  <a:lnTo>
                    <a:pt x="230840" y="615749"/>
                  </a:lnTo>
                  <a:lnTo>
                    <a:pt x="230297" y="615691"/>
                  </a:lnTo>
                  <a:lnTo>
                    <a:pt x="229731" y="615606"/>
                  </a:lnTo>
                  <a:lnTo>
                    <a:pt x="229054" y="615601"/>
                  </a:lnTo>
                  <a:lnTo>
                    <a:pt x="228405" y="615567"/>
                  </a:lnTo>
                  <a:lnTo>
                    <a:pt x="227867" y="615510"/>
                  </a:lnTo>
                  <a:lnTo>
                    <a:pt x="227301" y="615506"/>
                  </a:lnTo>
                  <a:lnTo>
                    <a:pt x="226731" y="615477"/>
                  </a:lnTo>
                  <a:lnTo>
                    <a:pt x="226165" y="615391"/>
                  </a:lnTo>
                  <a:lnTo>
                    <a:pt x="225622" y="615410"/>
                  </a:lnTo>
                  <a:lnTo>
                    <a:pt x="225001" y="615382"/>
                  </a:lnTo>
                  <a:lnTo>
                    <a:pt x="224435" y="615296"/>
                  </a:lnTo>
                  <a:lnTo>
                    <a:pt x="223892" y="615263"/>
                  </a:lnTo>
                  <a:lnTo>
                    <a:pt x="222839" y="615148"/>
                  </a:lnTo>
                  <a:lnTo>
                    <a:pt x="222408" y="615196"/>
                  </a:lnTo>
                  <a:lnTo>
                    <a:pt x="221976" y="615196"/>
                  </a:lnTo>
                  <a:lnTo>
                    <a:pt x="221355" y="615215"/>
                  </a:lnTo>
                  <a:lnTo>
                    <a:pt x="220947" y="615267"/>
                  </a:lnTo>
                  <a:lnTo>
                    <a:pt x="220460" y="615267"/>
                  </a:lnTo>
                  <a:lnTo>
                    <a:pt x="220029" y="615315"/>
                  </a:lnTo>
                  <a:lnTo>
                    <a:pt x="219566" y="615396"/>
                  </a:lnTo>
                  <a:lnTo>
                    <a:pt x="219079" y="615420"/>
                  </a:lnTo>
                  <a:lnTo>
                    <a:pt x="218568" y="615496"/>
                  </a:lnTo>
                  <a:lnTo>
                    <a:pt x="218077" y="615601"/>
                  </a:lnTo>
                  <a:lnTo>
                    <a:pt x="217511" y="615653"/>
                  </a:lnTo>
                  <a:lnTo>
                    <a:pt x="216917" y="615701"/>
                  </a:lnTo>
                  <a:lnTo>
                    <a:pt x="216292" y="615834"/>
                  </a:lnTo>
                  <a:lnTo>
                    <a:pt x="215563" y="615882"/>
                  </a:lnTo>
                  <a:lnTo>
                    <a:pt x="214859" y="616044"/>
                  </a:lnTo>
                  <a:lnTo>
                    <a:pt x="214182" y="616149"/>
                  </a:lnTo>
                  <a:lnTo>
                    <a:pt x="213533" y="616197"/>
                  </a:lnTo>
                  <a:lnTo>
                    <a:pt x="212990" y="616330"/>
                  </a:lnTo>
                  <a:lnTo>
                    <a:pt x="212531" y="616406"/>
                  </a:lnTo>
                  <a:lnTo>
                    <a:pt x="211530" y="616402"/>
                  </a:lnTo>
                  <a:lnTo>
                    <a:pt x="211177" y="616368"/>
                  </a:lnTo>
                  <a:lnTo>
                    <a:pt x="210314" y="616416"/>
                  </a:lnTo>
                  <a:lnTo>
                    <a:pt x="209827" y="616468"/>
                  </a:lnTo>
                  <a:lnTo>
                    <a:pt x="209341" y="616464"/>
                  </a:lnTo>
                  <a:lnTo>
                    <a:pt x="208798" y="616516"/>
                  </a:lnTo>
                  <a:lnTo>
                    <a:pt x="207773" y="616454"/>
                  </a:lnTo>
                  <a:lnTo>
                    <a:pt x="207393" y="616425"/>
                  </a:lnTo>
                  <a:lnTo>
                    <a:pt x="207041" y="616421"/>
                  </a:lnTo>
                  <a:lnTo>
                    <a:pt x="206340" y="616364"/>
                  </a:lnTo>
                  <a:lnTo>
                    <a:pt x="206015" y="616278"/>
                  </a:lnTo>
                  <a:lnTo>
                    <a:pt x="205422" y="616163"/>
                  </a:lnTo>
                  <a:lnTo>
                    <a:pt x="204614" y="615992"/>
                  </a:lnTo>
                  <a:lnTo>
                    <a:pt x="204155" y="615882"/>
                  </a:lnTo>
                  <a:lnTo>
                    <a:pt x="203561" y="615658"/>
                  </a:lnTo>
                  <a:lnTo>
                    <a:pt x="203236" y="615573"/>
                  </a:lnTo>
                  <a:lnTo>
                    <a:pt x="202619" y="615134"/>
                  </a:lnTo>
                  <a:lnTo>
                    <a:pt x="200735" y="614081"/>
                  </a:lnTo>
                  <a:lnTo>
                    <a:pt x="200168" y="613776"/>
                  </a:lnTo>
                  <a:lnTo>
                    <a:pt x="199844" y="613609"/>
                  </a:lnTo>
                  <a:lnTo>
                    <a:pt x="199412" y="613419"/>
                  </a:lnTo>
                  <a:lnTo>
                    <a:pt x="198981" y="613252"/>
                  </a:lnTo>
                  <a:lnTo>
                    <a:pt x="198577" y="613004"/>
                  </a:lnTo>
                  <a:lnTo>
                    <a:pt x="198173" y="612780"/>
                  </a:lnTo>
                  <a:lnTo>
                    <a:pt x="197849" y="612613"/>
                  </a:lnTo>
                  <a:lnTo>
                    <a:pt x="197097" y="612089"/>
                  </a:lnTo>
                  <a:lnTo>
                    <a:pt x="196748" y="611870"/>
                  </a:lnTo>
                  <a:lnTo>
                    <a:pt x="196103" y="611427"/>
                  </a:lnTo>
                  <a:lnTo>
                    <a:pt x="195481" y="611012"/>
                  </a:lnTo>
                  <a:lnTo>
                    <a:pt x="195026" y="610655"/>
                  </a:lnTo>
                  <a:lnTo>
                    <a:pt x="194702" y="610464"/>
                  </a:lnTo>
                  <a:lnTo>
                    <a:pt x="193842" y="609883"/>
                  </a:lnTo>
                  <a:lnTo>
                    <a:pt x="193494" y="609607"/>
                  </a:lnTo>
                  <a:lnTo>
                    <a:pt x="192524" y="608782"/>
                  </a:lnTo>
                  <a:lnTo>
                    <a:pt x="192148" y="608396"/>
                  </a:lnTo>
                  <a:lnTo>
                    <a:pt x="191693" y="607901"/>
                  </a:lnTo>
                  <a:lnTo>
                    <a:pt x="191210" y="607405"/>
                  </a:lnTo>
                  <a:lnTo>
                    <a:pt x="190755" y="606828"/>
                  </a:lnTo>
                  <a:lnTo>
                    <a:pt x="190569" y="606476"/>
                  </a:lnTo>
                  <a:lnTo>
                    <a:pt x="190410" y="606090"/>
                  </a:lnTo>
                  <a:lnTo>
                    <a:pt x="190224" y="605761"/>
                  </a:lnTo>
                  <a:lnTo>
                    <a:pt x="190062" y="605380"/>
                  </a:lnTo>
                  <a:lnTo>
                    <a:pt x="189904" y="605022"/>
                  </a:lnTo>
                  <a:lnTo>
                    <a:pt x="189555" y="604393"/>
                  </a:lnTo>
                  <a:lnTo>
                    <a:pt x="189369" y="603983"/>
                  </a:lnTo>
                  <a:lnTo>
                    <a:pt x="189183" y="603626"/>
                  </a:lnTo>
                  <a:lnTo>
                    <a:pt x="189053" y="603269"/>
                  </a:lnTo>
                  <a:lnTo>
                    <a:pt x="188811" y="602749"/>
                  </a:lnTo>
                  <a:lnTo>
                    <a:pt x="188680" y="602420"/>
                  </a:lnTo>
                  <a:lnTo>
                    <a:pt x="188439" y="601844"/>
                  </a:lnTo>
                  <a:lnTo>
                    <a:pt x="188308" y="601463"/>
                  </a:lnTo>
                  <a:lnTo>
                    <a:pt x="188122" y="601053"/>
                  </a:lnTo>
                  <a:lnTo>
                    <a:pt x="187988" y="600695"/>
                  </a:lnTo>
                  <a:lnTo>
                    <a:pt x="187857" y="600286"/>
                  </a:lnTo>
                  <a:lnTo>
                    <a:pt x="187726" y="599904"/>
                  </a:lnTo>
                  <a:lnTo>
                    <a:pt x="187592" y="599547"/>
                  </a:lnTo>
                  <a:lnTo>
                    <a:pt x="187461" y="599137"/>
                  </a:lnTo>
                  <a:lnTo>
                    <a:pt x="187327" y="598699"/>
                  </a:lnTo>
                  <a:lnTo>
                    <a:pt x="187168" y="598341"/>
                  </a:lnTo>
                  <a:lnTo>
                    <a:pt x="186982" y="597879"/>
                  </a:lnTo>
                  <a:lnTo>
                    <a:pt x="186852" y="597302"/>
                  </a:lnTo>
                  <a:lnTo>
                    <a:pt x="186749" y="596812"/>
                  </a:lnTo>
                  <a:lnTo>
                    <a:pt x="186669" y="596373"/>
                  </a:lnTo>
                  <a:lnTo>
                    <a:pt x="186511" y="595720"/>
                  </a:lnTo>
                  <a:lnTo>
                    <a:pt x="186432" y="595311"/>
                  </a:lnTo>
                  <a:lnTo>
                    <a:pt x="186333" y="594296"/>
                  </a:lnTo>
                  <a:lnTo>
                    <a:pt x="186202" y="593724"/>
                  </a:lnTo>
                  <a:lnTo>
                    <a:pt x="186123" y="593152"/>
                  </a:lnTo>
                  <a:lnTo>
                    <a:pt x="186048" y="592742"/>
                  </a:lnTo>
                  <a:lnTo>
                    <a:pt x="185941" y="592332"/>
                  </a:lnTo>
                  <a:lnTo>
                    <a:pt x="185866" y="591894"/>
                  </a:lnTo>
                  <a:lnTo>
                    <a:pt x="185680" y="591074"/>
                  </a:lnTo>
                  <a:lnTo>
                    <a:pt x="185498" y="589978"/>
                  </a:lnTo>
                  <a:lnTo>
                    <a:pt x="185343" y="589078"/>
                  </a:lnTo>
                  <a:lnTo>
                    <a:pt x="185240" y="588229"/>
                  </a:lnTo>
                  <a:lnTo>
                    <a:pt x="185193" y="587796"/>
                  </a:lnTo>
                  <a:lnTo>
                    <a:pt x="185193" y="587438"/>
                  </a:lnTo>
                  <a:lnTo>
                    <a:pt x="185141" y="587086"/>
                  </a:lnTo>
                  <a:lnTo>
                    <a:pt x="185118" y="586757"/>
                  </a:lnTo>
                  <a:lnTo>
                    <a:pt x="185122" y="586376"/>
                  </a:lnTo>
                  <a:lnTo>
                    <a:pt x="185042" y="585909"/>
                  </a:lnTo>
                  <a:lnTo>
                    <a:pt x="184963" y="585499"/>
                  </a:lnTo>
                  <a:lnTo>
                    <a:pt x="184943" y="584927"/>
                  </a:lnTo>
                  <a:lnTo>
                    <a:pt x="184955" y="583235"/>
                  </a:lnTo>
                  <a:lnTo>
                    <a:pt x="184987" y="582635"/>
                  </a:lnTo>
                  <a:lnTo>
                    <a:pt x="184991" y="582144"/>
                  </a:lnTo>
                  <a:lnTo>
                    <a:pt x="185019" y="581682"/>
                  </a:lnTo>
                  <a:lnTo>
                    <a:pt x="185133" y="580805"/>
                  </a:lnTo>
                  <a:lnTo>
                    <a:pt x="185137" y="580400"/>
                  </a:lnTo>
                  <a:lnTo>
                    <a:pt x="185193" y="580042"/>
                  </a:lnTo>
                  <a:lnTo>
                    <a:pt x="185308" y="579609"/>
                  </a:lnTo>
                  <a:lnTo>
                    <a:pt x="185363" y="579118"/>
                  </a:lnTo>
                  <a:lnTo>
                    <a:pt x="185502" y="578599"/>
                  </a:lnTo>
                  <a:lnTo>
                    <a:pt x="185695" y="578084"/>
                  </a:lnTo>
                  <a:lnTo>
                    <a:pt x="185862" y="577622"/>
                  </a:lnTo>
                  <a:lnTo>
                    <a:pt x="185917" y="577264"/>
                  </a:lnTo>
                  <a:lnTo>
                    <a:pt x="186056" y="576802"/>
                  </a:lnTo>
                  <a:lnTo>
                    <a:pt x="186388" y="575606"/>
                  </a:lnTo>
                  <a:lnTo>
                    <a:pt x="186610" y="574896"/>
                  </a:lnTo>
                  <a:lnTo>
                    <a:pt x="186752" y="574214"/>
                  </a:lnTo>
                  <a:lnTo>
                    <a:pt x="186891" y="573643"/>
                  </a:lnTo>
                  <a:lnTo>
                    <a:pt x="187057" y="573099"/>
                  </a:lnTo>
                  <a:lnTo>
                    <a:pt x="187196" y="572551"/>
                  </a:lnTo>
                  <a:lnTo>
                    <a:pt x="187279" y="572118"/>
                  </a:lnTo>
                  <a:lnTo>
                    <a:pt x="187390" y="571765"/>
                  </a:lnTo>
                  <a:lnTo>
                    <a:pt x="187560" y="570755"/>
                  </a:lnTo>
                  <a:lnTo>
                    <a:pt x="187837" y="569830"/>
                  </a:lnTo>
                  <a:lnTo>
                    <a:pt x="187976" y="569282"/>
                  </a:lnTo>
                  <a:lnTo>
                    <a:pt x="188114" y="568877"/>
                  </a:lnTo>
                  <a:lnTo>
                    <a:pt x="188197" y="568496"/>
                  </a:lnTo>
                  <a:lnTo>
                    <a:pt x="188447" y="567786"/>
                  </a:lnTo>
                  <a:lnTo>
                    <a:pt x="188696" y="566833"/>
                  </a:lnTo>
                  <a:lnTo>
                    <a:pt x="188783" y="566071"/>
                  </a:lnTo>
                  <a:lnTo>
                    <a:pt x="188870" y="565689"/>
                  </a:lnTo>
                  <a:lnTo>
                    <a:pt x="189005" y="565360"/>
                  </a:lnTo>
                  <a:lnTo>
                    <a:pt x="189143" y="564927"/>
                  </a:lnTo>
                  <a:lnTo>
                    <a:pt x="189286" y="564245"/>
                  </a:lnTo>
                  <a:lnTo>
                    <a:pt x="189369" y="563917"/>
                  </a:lnTo>
                  <a:lnTo>
                    <a:pt x="189508" y="563483"/>
                  </a:lnTo>
                  <a:lnTo>
                    <a:pt x="189618" y="562992"/>
                  </a:lnTo>
                  <a:lnTo>
                    <a:pt x="189757" y="562420"/>
                  </a:lnTo>
                  <a:lnTo>
                    <a:pt x="189895" y="561820"/>
                  </a:lnTo>
                  <a:lnTo>
                    <a:pt x="190034" y="561358"/>
                  </a:lnTo>
                  <a:lnTo>
                    <a:pt x="190173" y="560924"/>
                  </a:lnTo>
                  <a:lnTo>
                    <a:pt x="190367" y="560433"/>
                  </a:lnTo>
                  <a:lnTo>
                    <a:pt x="190505" y="560023"/>
                  </a:lnTo>
                  <a:lnTo>
                    <a:pt x="190588" y="559561"/>
                  </a:lnTo>
                  <a:lnTo>
                    <a:pt x="190699" y="559123"/>
                  </a:lnTo>
                  <a:lnTo>
                    <a:pt x="190786" y="558632"/>
                  </a:lnTo>
                  <a:lnTo>
                    <a:pt x="190956" y="557598"/>
                  </a:lnTo>
                  <a:lnTo>
                    <a:pt x="191067" y="556997"/>
                  </a:lnTo>
                  <a:lnTo>
                    <a:pt x="191237" y="556016"/>
                  </a:lnTo>
                  <a:lnTo>
                    <a:pt x="191348" y="555501"/>
                  </a:lnTo>
                  <a:lnTo>
                    <a:pt x="191542" y="554929"/>
                  </a:lnTo>
                  <a:lnTo>
                    <a:pt x="191708" y="554381"/>
                  </a:lnTo>
                  <a:lnTo>
                    <a:pt x="191819" y="553919"/>
                  </a:lnTo>
                  <a:lnTo>
                    <a:pt x="191958" y="553514"/>
                  </a:lnTo>
                  <a:lnTo>
                    <a:pt x="192041" y="553075"/>
                  </a:lnTo>
                  <a:lnTo>
                    <a:pt x="192128" y="552642"/>
                  </a:lnTo>
                  <a:lnTo>
                    <a:pt x="192239" y="552122"/>
                  </a:lnTo>
                  <a:lnTo>
                    <a:pt x="192322" y="551579"/>
                  </a:lnTo>
                  <a:lnTo>
                    <a:pt x="192409" y="551088"/>
                  </a:lnTo>
                  <a:lnTo>
                    <a:pt x="192492" y="550650"/>
                  </a:lnTo>
                  <a:lnTo>
                    <a:pt x="192607" y="550107"/>
                  </a:lnTo>
                  <a:lnTo>
                    <a:pt x="192801" y="549287"/>
                  </a:lnTo>
                  <a:lnTo>
                    <a:pt x="193086" y="547052"/>
                  </a:lnTo>
                  <a:lnTo>
                    <a:pt x="193173" y="546590"/>
                  </a:lnTo>
                  <a:lnTo>
                    <a:pt x="193256" y="546180"/>
                  </a:lnTo>
                  <a:lnTo>
                    <a:pt x="193367" y="545608"/>
                  </a:lnTo>
                  <a:lnTo>
                    <a:pt x="193509" y="544626"/>
                  </a:lnTo>
                  <a:lnTo>
                    <a:pt x="193569" y="544136"/>
                  </a:lnTo>
                  <a:lnTo>
                    <a:pt x="193680" y="543507"/>
                  </a:lnTo>
                  <a:lnTo>
                    <a:pt x="193711" y="543073"/>
                  </a:lnTo>
                  <a:lnTo>
                    <a:pt x="193767" y="542663"/>
                  </a:lnTo>
                  <a:lnTo>
                    <a:pt x="193850" y="542310"/>
                  </a:lnTo>
                  <a:lnTo>
                    <a:pt x="193989" y="541820"/>
                  </a:lnTo>
                  <a:lnTo>
                    <a:pt x="194293" y="540809"/>
                  </a:lnTo>
                  <a:lnTo>
                    <a:pt x="194515" y="540104"/>
                  </a:lnTo>
                  <a:lnTo>
                    <a:pt x="194657" y="539585"/>
                  </a:lnTo>
                  <a:lnTo>
                    <a:pt x="194741" y="539094"/>
                  </a:lnTo>
                  <a:lnTo>
                    <a:pt x="194851" y="538603"/>
                  </a:lnTo>
                  <a:lnTo>
                    <a:pt x="194883" y="538141"/>
                  </a:lnTo>
                  <a:lnTo>
                    <a:pt x="194938" y="537707"/>
                  </a:lnTo>
                  <a:lnTo>
                    <a:pt x="195025" y="537216"/>
                  </a:lnTo>
                  <a:lnTo>
                    <a:pt x="195081" y="536806"/>
                  </a:lnTo>
                  <a:lnTo>
                    <a:pt x="195113" y="536478"/>
                  </a:lnTo>
                  <a:lnTo>
                    <a:pt x="195140" y="536096"/>
                  </a:lnTo>
                  <a:lnTo>
                    <a:pt x="195172" y="535715"/>
                  </a:lnTo>
                  <a:lnTo>
                    <a:pt x="195172" y="535358"/>
                  </a:lnTo>
                  <a:lnTo>
                    <a:pt x="195235" y="534486"/>
                  </a:lnTo>
                  <a:lnTo>
                    <a:pt x="195291" y="534023"/>
                  </a:lnTo>
                  <a:lnTo>
                    <a:pt x="195295" y="533561"/>
                  </a:lnTo>
                  <a:lnTo>
                    <a:pt x="195326" y="533123"/>
                  </a:lnTo>
                  <a:lnTo>
                    <a:pt x="195299" y="532794"/>
                  </a:lnTo>
                  <a:lnTo>
                    <a:pt x="195275" y="532413"/>
                  </a:lnTo>
                  <a:lnTo>
                    <a:pt x="195223" y="532003"/>
                  </a:lnTo>
                  <a:lnTo>
                    <a:pt x="195200" y="531541"/>
                  </a:lnTo>
                  <a:lnTo>
                    <a:pt x="195204" y="531155"/>
                  </a:lnTo>
                  <a:lnTo>
                    <a:pt x="195235" y="530774"/>
                  </a:lnTo>
                  <a:lnTo>
                    <a:pt x="195291" y="530173"/>
                  </a:lnTo>
                  <a:lnTo>
                    <a:pt x="195350" y="529792"/>
                  </a:lnTo>
                  <a:lnTo>
                    <a:pt x="195461" y="529192"/>
                  </a:lnTo>
                  <a:lnTo>
                    <a:pt x="195544" y="528839"/>
                  </a:lnTo>
                  <a:lnTo>
                    <a:pt x="195604" y="528458"/>
                  </a:lnTo>
                  <a:lnTo>
                    <a:pt x="195659" y="528024"/>
                  </a:lnTo>
                  <a:lnTo>
                    <a:pt x="195718" y="527505"/>
                  </a:lnTo>
                  <a:lnTo>
                    <a:pt x="195774" y="527095"/>
                  </a:lnTo>
                  <a:lnTo>
                    <a:pt x="195857" y="526656"/>
                  </a:lnTo>
                  <a:lnTo>
                    <a:pt x="196059" y="525403"/>
                  </a:lnTo>
                  <a:lnTo>
                    <a:pt x="196142" y="524941"/>
                  </a:lnTo>
                  <a:lnTo>
                    <a:pt x="196348" y="522458"/>
                  </a:lnTo>
                  <a:lnTo>
                    <a:pt x="196324" y="522105"/>
                  </a:lnTo>
                  <a:lnTo>
                    <a:pt x="196355" y="521748"/>
                  </a:lnTo>
                  <a:lnTo>
                    <a:pt x="196355" y="521314"/>
                  </a:lnTo>
                  <a:lnTo>
                    <a:pt x="196332" y="520905"/>
                  </a:lnTo>
                  <a:lnTo>
                    <a:pt x="196284" y="520438"/>
                  </a:lnTo>
                  <a:lnTo>
                    <a:pt x="196078" y="518965"/>
                  </a:lnTo>
                  <a:lnTo>
                    <a:pt x="196078" y="518584"/>
                  </a:lnTo>
                  <a:lnTo>
                    <a:pt x="196031" y="518145"/>
                  </a:lnTo>
                  <a:lnTo>
                    <a:pt x="195924" y="517597"/>
                  </a:lnTo>
                  <a:lnTo>
                    <a:pt x="195821" y="516916"/>
                  </a:lnTo>
                  <a:lnTo>
                    <a:pt x="195718" y="516535"/>
                  </a:lnTo>
                  <a:lnTo>
                    <a:pt x="195611" y="516206"/>
                  </a:lnTo>
                  <a:lnTo>
                    <a:pt x="195532" y="515877"/>
                  </a:lnTo>
                  <a:lnTo>
                    <a:pt x="195346" y="515272"/>
                  </a:lnTo>
                  <a:lnTo>
                    <a:pt x="195271" y="514891"/>
                  </a:lnTo>
                  <a:lnTo>
                    <a:pt x="195164" y="514538"/>
                  </a:lnTo>
                  <a:lnTo>
                    <a:pt x="195057" y="514152"/>
                  </a:lnTo>
                  <a:lnTo>
                    <a:pt x="194926" y="513714"/>
                  </a:lnTo>
                  <a:lnTo>
                    <a:pt x="194796" y="513333"/>
                  </a:lnTo>
                  <a:lnTo>
                    <a:pt x="194637" y="512732"/>
                  </a:lnTo>
                  <a:lnTo>
                    <a:pt x="194531" y="512403"/>
                  </a:lnTo>
                  <a:lnTo>
                    <a:pt x="194451" y="512046"/>
                  </a:lnTo>
                  <a:lnTo>
                    <a:pt x="194218" y="511064"/>
                  </a:lnTo>
                  <a:lnTo>
                    <a:pt x="194111" y="510707"/>
                  </a:lnTo>
                  <a:lnTo>
                    <a:pt x="193897" y="510216"/>
                  </a:lnTo>
                  <a:lnTo>
                    <a:pt x="193632" y="509692"/>
                  </a:lnTo>
                  <a:lnTo>
                    <a:pt x="193446" y="509311"/>
                  </a:lnTo>
                  <a:lnTo>
                    <a:pt x="193287" y="508901"/>
                  </a:lnTo>
                  <a:lnTo>
                    <a:pt x="193125" y="508515"/>
                  </a:lnTo>
                  <a:lnTo>
                    <a:pt x="192994" y="508162"/>
                  </a:lnTo>
                  <a:lnTo>
                    <a:pt x="192888" y="507833"/>
                  </a:lnTo>
                  <a:lnTo>
                    <a:pt x="192409" y="506794"/>
                  </a:lnTo>
                  <a:lnTo>
                    <a:pt x="192060" y="506299"/>
                  </a:lnTo>
                  <a:lnTo>
                    <a:pt x="191874" y="505941"/>
                  </a:lnTo>
                  <a:lnTo>
                    <a:pt x="191447" y="505312"/>
                  </a:lnTo>
                  <a:lnTo>
                    <a:pt x="191233" y="504955"/>
                  </a:lnTo>
                  <a:lnTo>
                    <a:pt x="190968" y="504459"/>
                  </a:lnTo>
                  <a:lnTo>
                    <a:pt x="190643" y="504131"/>
                  </a:lnTo>
                  <a:lnTo>
                    <a:pt x="190378" y="503802"/>
                  </a:lnTo>
                  <a:lnTo>
                    <a:pt x="190053" y="503502"/>
                  </a:lnTo>
                  <a:lnTo>
                    <a:pt x="189788" y="503116"/>
                  </a:lnTo>
                  <a:lnTo>
                    <a:pt x="189305" y="502458"/>
                  </a:lnTo>
                  <a:lnTo>
                    <a:pt x="189064" y="502043"/>
                  </a:lnTo>
                  <a:lnTo>
                    <a:pt x="188743" y="501691"/>
                  </a:lnTo>
                  <a:lnTo>
                    <a:pt x="188315" y="501305"/>
                  </a:lnTo>
                  <a:lnTo>
                    <a:pt x="187991" y="500971"/>
                  </a:lnTo>
                  <a:lnTo>
                    <a:pt x="187642" y="500643"/>
                  </a:lnTo>
                  <a:lnTo>
                    <a:pt x="187187" y="500233"/>
                  </a:lnTo>
                  <a:lnTo>
                    <a:pt x="186756" y="499899"/>
                  </a:lnTo>
                  <a:lnTo>
                    <a:pt x="186407" y="499599"/>
                  </a:lnTo>
                  <a:lnTo>
                    <a:pt x="186031" y="499242"/>
                  </a:lnTo>
                  <a:lnTo>
                    <a:pt x="185655" y="498855"/>
                  </a:lnTo>
                  <a:lnTo>
                    <a:pt x="185307" y="498470"/>
                  </a:lnTo>
                  <a:lnTo>
                    <a:pt x="184958" y="498112"/>
                  </a:lnTo>
                  <a:lnTo>
                    <a:pt x="184369" y="497535"/>
                  </a:lnTo>
                  <a:lnTo>
                    <a:pt x="183779" y="497092"/>
                  </a:lnTo>
                  <a:lnTo>
                    <a:pt x="183427" y="496792"/>
                  </a:lnTo>
                  <a:lnTo>
                    <a:pt x="183078" y="496435"/>
                  </a:lnTo>
                  <a:lnTo>
                    <a:pt x="182702" y="496158"/>
                  </a:lnTo>
                  <a:lnTo>
                    <a:pt x="182326" y="495853"/>
                  </a:lnTo>
                  <a:lnTo>
                    <a:pt x="181653" y="495329"/>
                  </a:lnTo>
                  <a:lnTo>
                    <a:pt x="181332" y="495110"/>
                  </a:lnTo>
                  <a:lnTo>
                    <a:pt x="181012" y="494834"/>
                  </a:lnTo>
                  <a:lnTo>
                    <a:pt x="180687" y="494533"/>
                  </a:lnTo>
                  <a:lnTo>
                    <a:pt x="179800" y="493761"/>
                  </a:lnTo>
                  <a:lnTo>
                    <a:pt x="179317" y="493404"/>
                  </a:lnTo>
                  <a:lnTo>
                    <a:pt x="178993" y="493185"/>
                  </a:lnTo>
                  <a:lnTo>
                    <a:pt x="178644" y="492937"/>
                  </a:lnTo>
                  <a:lnTo>
                    <a:pt x="178161" y="492742"/>
                  </a:lnTo>
                  <a:lnTo>
                    <a:pt x="177623" y="492465"/>
                  </a:lnTo>
                  <a:lnTo>
                    <a:pt x="177109" y="492160"/>
                  </a:lnTo>
                  <a:lnTo>
                    <a:pt x="176788" y="491965"/>
                  </a:lnTo>
                  <a:lnTo>
                    <a:pt x="176277" y="491608"/>
                  </a:lnTo>
                  <a:lnTo>
                    <a:pt x="175767" y="491303"/>
                  </a:lnTo>
                  <a:lnTo>
                    <a:pt x="175145" y="490998"/>
                  </a:lnTo>
                  <a:lnTo>
                    <a:pt x="174231" y="490335"/>
                  </a:lnTo>
                  <a:lnTo>
                    <a:pt x="173692" y="489978"/>
                  </a:lnTo>
                  <a:lnTo>
                    <a:pt x="173344" y="489759"/>
                  </a:lnTo>
                  <a:lnTo>
                    <a:pt x="173019" y="489563"/>
                  </a:lnTo>
                  <a:lnTo>
                    <a:pt x="172699" y="489344"/>
                  </a:lnTo>
                  <a:lnTo>
                    <a:pt x="172323" y="489149"/>
                  </a:lnTo>
                  <a:lnTo>
                    <a:pt x="171919" y="488953"/>
                  </a:lnTo>
                  <a:lnTo>
                    <a:pt x="171539" y="488763"/>
                  </a:lnTo>
                  <a:lnTo>
                    <a:pt x="171163" y="488567"/>
                  </a:lnTo>
                  <a:lnTo>
                    <a:pt x="170814" y="488348"/>
                  </a:lnTo>
                  <a:lnTo>
                    <a:pt x="170490" y="488096"/>
                  </a:lnTo>
                  <a:lnTo>
                    <a:pt x="170007" y="487738"/>
                  </a:lnTo>
                  <a:lnTo>
                    <a:pt x="169551" y="487462"/>
                  </a:lnTo>
                  <a:lnTo>
                    <a:pt x="168985" y="487133"/>
                  </a:lnTo>
                  <a:lnTo>
                    <a:pt x="168229" y="486771"/>
                  </a:lnTo>
                  <a:lnTo>
                    <a:pt x="167853" y="486523"/>
                  </a:lnTo>
                  <a:lnTo>
                    <a:pt x="167450" y="486299"/>
                  </a:lnTo>
                  <a:lnTo>
                    <a:pt x="166052" y="485470"/>
                  </a:lnTo>
                  <a:lnTo>
                    <a:pt x="165379" y="485222"/>
                  </a:lnTo>
                  <a:lnTo>
                    <a:pt x="164948" y="485027"/>
                  </a:lnTo>
                  <a:lnTo>
                    <a:pt x="164595" y="484889"/>
                  </a:lnTo>
                  <a:lnTo>
                    <a:pt x="164192" y="484722"/>
                  </a:lnTo>
                  <a:lnTo>
                    <a:pt x="163328" y="484331"/>
                  </a:lnTo>
                  <a:lnTo>
                    <a:pt x="162925" y="484083"/>
                  </a:lnTo>
                  <a:lnTo>
                    <a:pt x="162521" y="483888"/>
                  </a:lnTo>
                  <a:lnTo>
                    <a:pt x="162173" y="483750"/>
                  </a:lnTo>
                  <a:lnTo>
                    <a:pt x="161797" y="483531"/>
                  </a:lnTo>
                  <a:lnTo>
                    <a:pt x="161444" y="483392"/>
                  </a:lnTo>
                  <a:lnTo>
                    <a:pt x="161013" y="483249"/>
                  </a:lnTo>
                  <a:lnTo>
                    <a:pt x="160581" y="483083"/>
                  </a:lnTo>
                  <a:lnTo>
                    <a:pt x="160177" y="482944"/>
                  </a:lnTo>
                  <a:lnTo>
                    <a:pt x="159829" y="482806"/>
                  </a:lnTo>
                  <a:lnTo>
                    <a:pt x="159208" y="482611"/>
                  </a:lnTo>
                  <a:lnTo>
                    <a:pt x="158855" y="482525"/>
                  </a:lnTo>
                  <a:lnTo>
                    <a:pt x="157779" y="482244"/>
                  </a:lnTo>
                  <a:lnTo>
                    <a:pt x="157375" y="482077"/>
                  </a:lnTo>
                  <a:lnTo>
                    <a:pt x="156971" y="481939"/>
                  </a:lnTo>
                  <a:lnTo>
                    <a:pt x="156563" y="481825"/>
                  </a:lnTo>
                  <a:lnTo>
                    <a:pt x="156160" y="481658"/>
                  </a:lnTo>
                  <a:lnTo>
                    <a:pt x="155783" y="481572"/>
                  </a:lnTo>
                  <a:lnTo>
                    <a:pt x="154730" y="481186"/>
                  </a:lnTo>
                  <a:lnTo>
                    <a:pt x="154271" y="481100"/>
                  </a:lnTo>
                  <a:lnTo>
                    <a:pt x="153571" y="480929"/>
                  </a:lnTo>
                  <a:lnTo>
                    <a:pt x="153195" y="480872"/>
                  </a:lnTo>
                  <a:lnTo>
                    <a:pt x="152787" y="480762"/>
                  </a:lnTo>
                  <a:lnTo>
                    <a:pt x="152439" y="480705"/>
                  </a:lnTo>
                  <a:lnTo>
                    <a:pt x="152086" y="480619"/>
                  </a:lnTo>
                  <a:lnTo>
                    <a:pt x="151251" y="480505"/>
                  </a:lnTo>
                  <a:lnTo>
                    <a:pt x="150819" y="480419"/>
                  </a:lnTo>
                  <a:lnTo>
                    <a:pt x="150333" y="480333"/>
                  </a:lnTo>
                  <a:lnTo>
                    <a:pt x="149846" y="480219"/>
                  </a:lnTo>
                  <a:lnTo>
                    <a:pt x="149442" y="480052"/>
                  </a:lnTo>
                  <a:lnTo>
                    <a:pt x="149066" y="479995"/>
                  </a:lnTo>
                  <a:lnTo>
                    <a:pt x="148741" y="479885"/>
                  </a:lnTo>
                  <a:lnTo>
                    <a:pt x="148120" y="479661"/>
                  </a:lnTo>
                  <a:lnTo>
                    <a:pt x="147799" y="479523"/>
                  </a:lnTo>
                  <a:lnTo>
                    <a:pt x="147391" y="479409"/>
                  </a:lnTo>
                  <a:lnTo>
                    <a:pt x="147015" y="479351"/>
                  </a:lnTo>
                  <a:lnTo>
                    <a:pt x="146556" y="479237"/>
                  </a:lnTo>
                  <a:lnTo>
                    <a:pt x="146097" y="479156"/>
                  </a:lnTo>
                  <a:lnTo>
                    <a:pt x="145610" y="479094"/>
                  </a:lnTo>
                  <a:lnTo>
                    <a:pt x="145127" y="479008"/>
                  </a:lnTo>
                  <a:lnTo>
                    <a:pt x="144612" y="478923"/>
                  </a:lnTo>
                  <a:lnTo>
                    <a:pt x="144153" y="478865"/>
                  </a:lnTo>
                  <a:lnTo>
                    <a:pt x="143694" y="478756"/>
                  </a:lnTo>
                  <a:lnTo>
                    <a:pt x="142965" y="478694"/>
                  </a:lnTo>
                  <a:lnTo>
                    <a:pt x="142589" y="478637"/>
                  </a:lnTo>
                  <a:lnTo>
                    <a:pt x="142237" y="478608"/>
                  </a:lnTo>
                  <a:lnTo>
                    <a:pt x="141857" y="478551"/>
                  </a:lnTo>
                  <a:lnTo>
                    <a:pt x="140725" y="478403"/>
                  </a:lnTo>
                  <a:lnTo>
                    <a:pt x="140266" y="478317"/>
                  </a:lnTo>
                  <a:lnTo>
                    <a:pt x="139913" y="478260"/>
                  </a:lnTo>
                  <a:lnTo>
                    <a:pt x="139593" y="478175"/>
                  </a:lnTo>
                  <a:lnTo>
                    <a:pt x="139027" y="478036"/>
                  </a:lnTo>
                  <a:lnTo>
                    <a:pt x="138674" y="477979"/>
                  </a:lnTo>
                  <a:lnTo>
                    <a:pt x="138187" y="477893"/>
                  </a:lnTo>
                  <a:lnTo>
                    <a:pt x="137621" y="477750"/>
                  </a:lnTo>
                  <a:lnTo>
                    <a:pt x="137055" y="477641"/>
                  </a:lnTo>
                  <a:lnTo>
                    <a:pt x="136461" y="477469"/>
                  </a:lnTo>
                  <a:lnTo>
                    <a:pt x="136137" y="477441"/>
                  </a:lnTo>
                  <a:lnTo>
                    <a:pt x="135733" y="477355"/>
                  </a:lnTo>
                  <a:lnTo>
                    <a:pt x="134977" y="477241"/>
                  </a:lnTo>
                  <a:lnTo>
                    <a:pt x="134573" y="477183"/>
                  </a:lnTo>
                  <a:lnTo>
                    <a:pt x="134221" y="477155"/>
                  </a:lnTo>
                  <a:lnTo>
                    <a:pt x="133599" y="477069"/>
                  </a:lnTo>
                  <a:lnTo>
                    <a:pt x="133006" y="477007"/>
                  </a:lnTo>
                  <a:lnTo>
                    <a:pt x="132681" y="476979"/>
                  </a:lnTo>
                  <a:lnTo>
                    <a:pt x="132305" y="476974"/>
                  </a:lnTo>
                  <a:lnTo>
                    <a:pt x="131897" y="476974"/>
                  </a:lnTo>
                  <a:lnTo>
                    <a:pt x="131493" y="476998"/>
                  </a:lnTo>
                  <a:lnTo>
                    <a:pt x="131007" y="476964"/>
                  </a:lnTo>
                  <a:lnTo>
                    <a:pt x="130547" y="476907"/>
                  </a:lnTo>
                  <a:lnTo>
                    <a:pt x="129708" y="476955"/>
                  </a:lnTo>
                  <a:lnTo>
                    <a:pt x="129304" y="476955"/>
                  </a:lnTo>
                  <a:lnTo>
                    <a:pt x="128572" y="477003"/>
                  </a:lnTo>
                  <a:lnTo>
                    <a:pt x="128140" y="477055"/>
                  </a:lnTo>
                  <a:lnTo>
                    <a:pt x="127654" y="477103"/>
                  </a:lnTo>
                  <a:lnTo>
                    <a:pt x="127250" y="477126"/>
                  </a:lnTo>
                  <a:lnTo>
                    <a:pt x="126842" y="477179"/>
                  </a:lnTo>
                  <a:lnTo>
                    <a:pt x="125706" y="477336"/>
                  </a:lnTo>
                  <a:lnTo>
                    <a:pt x="125029" y="477441"/>
                  </a:lnTo>
                  <a:lnTo>
                    <a:pt x="124301" y="477541"/>
                  </a:lnTo>
                  <a:lnTo>
                    <a:pt x="123893" y="477622"/>
                  </a:lnTo>
                  <a:lnTo>
                    <a:pt x="123406" y="477727"/>
                  </a:lnTo>
                  <a:lnTo>
                    <a:pt x="122919" y="477803"/>
                  </a:lnTo>
                  <a:lnTo>
                    <a:pt x="122484" y="477884"/>
                  </a:lnTo>
                  <a:lnTo>
                    <a:pt x="122024" y="477960"/>
                  </a:lnTo>
                  <a:lnTo>
                    <a:pt x="121538" y="477984"/>
                  </a:lnTo>
                  <a:lnTo>
                    <a:pt x="121189" y="477984"/>
                  </a:lnTo>
                  <a:lnTo>
                    <a:pt x="120026" y="478108"/>
                  </a:lnTo>
                  <a:lnTo>
                    <a:pt x="118917" y="478103"/>
                  </a:lnTo>
                  <a:lnTo>
                    <a:pt x="118509" y="478127"/>
                  </a:lnTo>
                  <a:lnTo>
                    <a:pt x="118185" y="478151"/>
                  </a:lnTo>
                  <a:lnTo>
                    <a:pt x="117619" y="478203"/>
                  </a:lnTo>
                  <a:lnTo>
                    <a:pt x="117104" y="478222"/>
                  </a:lnTo>
                  <a:lnTo>
                    <a:pt x="116752" y="478251"/>
                  </a:lnTo>
                  <a:lnTo>
                    <a:pt x="116376" y="478275"/>
                  </a:lnTo>
                  <a:lnTo>
                    <a:pt x="115996" y="478351"/>
                  </a:lnTo>
                  <a:lnTo>
                    <a:pt x="115615" y="478404"/>
                  </a:lnTo>
                  <a:lnTo>
                    <a:pt x="115156" y="478456"/>
                  </a:lnTo>
                  <a:lnTo>
                    <a:pt x="114697" y="478561"/>
                  </a:lnTo>
                  <a:lnTo>
                    <a:pt x="114127" y="478637"/>
                  </a:lnTo>
                  <a:lnTo>
                    <a:pt x="113561" y="478742"/>
                  </a:lnTo>
                  <a:lnTo>
                    <a:pt x="112991" y="478823"/>
                  </a:lnTo>
                  <a:lnTo>
                    <a:pt x="112476" y="478928"/>
                  </a:lnTo>
                  <a:lnTo>
                    <a:pt x="112017" y="478975"/>
                  </a:lnTo>
                  <a:lnTo>
                    <a:pt x="111586" y="479028"/>
                  </a:lnTo>
                  <a:lnTo>
                    <a:pt x="111178" y="479133"/>
                  </a:lnTo>
                  <a:lnTo>
                    <a:pt x="110719" y="479157"/>
                  </a:lnTo>
                  <a:lnTo>
                    <a:pt x="110260" y="479157"/>
                  </a:lnTo>
                  <a:lnTo>
                    <a:pt x="109828" y="479233"/>
                  </a:lnTo>
                  <a:lnTo>
                    <a:pt x="109341" y="479285"/>
                  </a:lnTo>
                  <a:lnTo>
                    <a:pt x="108854" y="479281"/>
                  </a:lnTo>
                  <a:lnTo>
                    <a:pt x="108070" y="479385"/>
                  </a:lnTo>
                  <a:lnTo>
                    <a:pt x="107394" y="479433"/>
                  </a:lnTo>
                  <a:lnTo>
                    <a:pt x="107013" y="479485"/>
                  </a:lnTo>
                  <a:lnTo>
                    <a:pt x="105826" y="479557"/>
                  </a:lnTo>
                  <a:lnTo>
                    <a:pt x="105390" y="479528"/>
                  </a:lnTo>
                  <a:lnTo>
                    <a:pt x="104393" y="479519"/>
                  </a:lnTo>
                  <a:lnTo>
                    <a:pt x="104068" y="479543"/>
                  </a:lnTo>
                  <a:lnTo>
                    <a:pt x="103474" y="479567"/>
                  </a:lnTo>
                  <a:lnTo>
                    <a:pt x="103011" y="479562"/>
                  </a:lnTo>
                  <a:lnTo>
                    <a:pt x="102691" y="479533"/>
                  </a:lnTo>
                  <a:lnTo>
                    <a:pt x="101824" y="479528"/>
                  </a:lnTo>
                  <a:lnTo>
                    <a:pt x="100985" y="479519"/>
                  </a:lnTo>
                  <a:lnTo>
                    <a:pt x="100474" y="479519"/>
                  </a:lnTo>
                  <a:lnTo>
                    <a:pt x="100015" y="479543"/>
                  </a:lnTo>
                  <a:lnTo>
                    <a:pt x="99579" y="479619"/>
                  </a:lnTo>
                  <a:lnTo>
                    <a:pt x="99175" y="479643"/>
                  </a:lnTo>
                  <a:lnTo>
                    <a:pt x="98661" y="479776"/>
                  </a:lnTo>
                  <a:lnTo>
                    <a:pt x="98253" y="479829"/>
                  </a:lnTo>
                  <a:lnTo>
                    <a:pt x="97794" y="479876"/>
                  </a:lnTo>
                  <a:lnTo>
                    <a:pt x="97442" y="479905"/>
                  </a:lnTo>
                  <a:lnTo>
                    <a:pt x="97117" y="479957"/>
                  </a:lnTo>
                  <a:lnTo>
                    <a:pt x="96551" y="480062"/>
                  </a:lnTo>
                  <a:lnTo>
                    <a:pt x="96226" y="480110"/>
                  </a:lnTo>
                  <a:lnTo>
                    <a:pt x="95874" y="480138"/>
                  </a:lnTo>
                  <a:lnTo>
                    <a:pt x="95253" y="480215"/>
                  </a:lnTo>
                  <a:lnTo>
                    <a:pt x="94817" y="480320"/>
                  </a:lnTo>
                  <a:lnTo>
                    <a:pt x="94033" y="480534"/>
                  </a:lnTo>
                  <a:lnTo>
                    <a:pt x="93709" y="480639"/>
                  </a:lnTo>
                  <a:lnTo>
                    <a:pt x="93273" y="480744"/>
                  </a:lnTo>
                  <a:lnTo>
                    <a:pt x="92921" y="480906"/>
                  </a:lnTo>
                  <a:lnTo>
                    <a:pt x="92299" y="481201"/>
                  </a:lnTo>
                  <a:lnTo>
                    <a:pt x="91864" y="481363"/>
                  </a:lnTo>
                  <a:lnTo>
                    <a:pt x="91512" y="481439"/>
                  </a:lnTo>
                  <a:lnTo>
                    <a:pt x="91159" y="481521"/>
                  </a:lnTo>
                  <a:lnTo>
                    <a:pt x="90756" y="481654"/>
                  </a:lnTo>
                  <a:lnTo>
                    <a:pt x="90265" y="481787"/>
                  </a:lnTo>
                  <a:lnTo>
                    <a:pt x="89806" y="481921"/>
                  </a:lnTo>
                  <a:lnTo>
                    <a:pt x="89425" y="482054"/>
                  </a:lnTo>
                  <a:lnTo>
                    <a:pt x="88939" y="482240"/>
                  </a:lnTo>
                  <a:lnTo>
                    <a:pt x="88535" y="482293"/>
                  </a:lnTo>
                  <a:lnTo>
                    <a:pt x="88183" y="482345"/>
                  </a:lnTo>
                  <a:lnTo>
                    <a:pt x="87775" y="482393"/>
                  </a:lnTo>
                  <a:lnTo>
                    <a:pt x="87343" y="482474"/>
                  </a:lnTo>
                  <a:lnTo>
                    <a:pt x="86963" y="482526"/>
                  </a:lnTo>
                  <a:lnTo>
                    <a:pt x="86559" y="482602"/>
                  </a:lnTo>
                  <a:lnTo>
                    <a:pt x="86152" y="482655"/>
                  </a:lnTo>
                  <a:lnTo>
                    <a:pt x="85827" y="482707"/>
                  </a:lnTo>
                  <a:lnTo>
                    <a:pt x="85419" y="482783"/>
                  </a:lnTo>
                  <a:lnTo>
                    <a:pt x="84339" y="482912"/>
                  </a:lnTo>
                  <a:lnTo>
                    <a:pt x="83824" y="482936"/>
                  </a:lnTo>
                  <a:lnTo>
                    <a:pt x="83500" y="482936"/>
                  </a:lnTo>
                  <a:lnTo>
                    <a:pt x="83123" y="482988"/>
                  </a:lnTo>
                  <a:lnTo>
                    <a:pt x="82771" y="482984"/>
                  </a:lnTo>
                  <a:lnTo>
                    <a:pt x="82256" y="483088"/>
                  </a:lnTo>
                  <a:lnTo>
                    <a:pt x="81473" y="483193"/>
                  </a:lnTo>
                  <a:lnTo>
                    <a:pt x="80986" y="483160"/>
                  </a:lnTo>
                  <a:lnTo>
                    <a:pt x="80633" y="483131"/>
                  </a:lnTo>
                  <a:lnTo>
                    <a:pt x="80147" y="483236"/>
                  </a:lnTo>
                  <a:lnTo>
                    <a:pt x="79822" y="483260"/>
                  </a:lnTo>
                  <a:lnTo>
                    <a:pt x="79497" y="483341"/>
                  </a:lnTo>
                  <a:lnTo>
                    <a:pt x="79066" y="483417"/>
                  </a:lnTo>
                  <a:lnTo>
                    <a:pt x="77930" y="483575"/>
                  </a:lnTo>
                  <a:lnTo>
                    <a:pt x="77494" y="483651"/>
                  </a:lnTo>
                  <a:lnTo>
                    <a:pt x="76900" y="483703"/>
                  </a:lnTo>
                  <a:lnTo>
                    <a:pt x="76224" y="483808"/>
                  </a:lnTo>
                  <a:lnTo>
                    <a:pt x="75630" y="483827"/>
                  </a:lnTo>
                  <a:lnTo>
                    <a:pt x="74981" y="483908"/>
                  </a:lnTo>
                  <a:lnTo>
                    <a:pt x="74411" y="483956"/>
                  </a:lnTo>
                  <a:lnTo>
                    <a:pt x="74007" y="484008"/>
                  </a:lnTo>
                  <a:lnTo>
                    <a:pt x="73061" y="484056"/>
                  </a:lnTo>
                  <a:lnTo>
                    <a:pt x="72467" y="484051"/>
                  </a:lnTo>
                  <a:lnTo>
                    <a:pt x="71980" y="484075"/>
                  </a:lnTo>
                  <a:lnTo>
                    <a:pt x="70951" y="484066"/>
                  </a:lnTo>
                  <a:lnTo>
                    <a:pt x="70626" y="484037"/>
                  </a:lnTo>
                  <a:lnTo>
                    <a:pt x="70143" y="484004"/>
                  </a:lnTo>
                  <a:lnTo>
                    <a:pt x="69007" y="484051"/>
                  </a:lnTo>
                  <a:lnTo>
                    <a:pt x="68627" y="484075"/>
                  </a:lnTo>
                  <a:lnTo>
                    <a:pt x="67337" y="484023"/>
                  </a:lnTo>
                  <a:lnTo>
                    <a:pt x="66014" y="483813"/>
                  </a:lnTo>
                  <a:lnTo>
                    <a:pt x="65060" y="483703"/>
                  </a:lnTo>
                  <a:lnTo>
                    <a:pt x="64554" y="483608"/>
                  </a:lnTo>
                  <a:lnTo>
                    <a:pt x="63904" y="483508"/>
                  </a:lnTo>
                  <a:lnTo>
                    <a:pt x="62333" y="483227"/>
                  </a:lnTo>
                  <a:lnTo>
                    <a:pt x="60678" y="482903"/>
                  </a:lnTo>
                  <a:lnTo>
                    <a:pt x="59756" y="482517"/>
                  </a:lnTo>
                  <a:lnTo>
                    <a:pt x="58833" y="482226"/>
                  </a:lnTo>
                  <a:lnTo>
                    <a:pt x="58101" y="482069"/>
                  </a:lnTo>
                  <a:lnTo>
                    <a:pt x="56118" y="481464"/>
                  </a:lnTo>
                  <a:lnTo>
                    <a:pt x="55330" y="481202"/>
                  </a:lnTo>
                  <a:lnTo>
                    <a:pt x="54245" y="480749"/>
                  </a:lnTo>
                  <a:lnTo>
                    <a:pt x="53893" y="480563"/>
                  </a:lnTo>
                  <a:lnTo>
                    <a:pt x="53509" y="480430"/>
                  </a:lnTo>
                  <a:lnTo>
                    <a:pt x="52749" y="479949"/>
                  </a:lnTo>
                  <a:lnTo>
                    <a:pt x="52013" y="479300"/>
                  </a:lnTo>
                  <a:lnTo>
                    <a:pt x="51276" y="478791"/>
                  </a:lnTo>
                  <a:lnTo>
                    <a:pt x="50405" y="478305"/>
                  </a:lnTo>
                  <a:lnTo>
                    <a:pt x="49887" y="477985"/>
                  </a:lnTo>
                  <a:lnTo>
                    <a:pt x="48771" y="477261"/>
                  </a:lnTo>
                  <a:lnTo>
                    <a:pt x="47927" y="476861"/>
                  </a:lnTo>
                  <a:lnTo>
                    <a:pt x="47437" y="476565"/>
                  </a:lnTo>
                  <a:lnTo>
                    <a:pt x="45671" y="475741"/>
                  </a:lnTo>
                  <a:lnTo>
                    <a:pt x="44907" y="475283"/>
                  </a:lnTo>
                  <a:lnTo>
                    <a:pt x="44527" y="475069"/>
                  </a:lnTo>
                  <a:lnTo>
                    <a:pt x="43248" y="474268"/>
                  </a:lnTo>
                  <a:lnTo>
                    <a:pt x="42567" y="473782"/>
                  </a:lnTo>
                  <a:lnTo>
                    <a:pt x="42211" y="473597"/>
                  </a:lnTo>
                  <a:lnTo>
                    <a:pt x="41883" y="473272"/>
                  </a:lnTo>
                  <a:lnTo>
                    <a:pt x="41503" y="472977"/>
                  </a:lnTo>
                  <a:lnTo>
                    <a:pt x="40327" y="471786"/>
                  </a:lnTo>
                  <a:lnTo>
                    <a:pt x="40078" y="471433"/>
                  </a:lnTo>
                  <a:lnTo>
                    <a:pt x="39749" y="471057"/>
                  </a:lnTo>
                  <a:lnTo>
                    <a:pt x="39092" y="470137"/>
                  </a:lnTo>
                  <a:lnTo>
                    <a:pt x="38787" y="469622"/>
                  </a:lnTo>
                  <a:lnTo>
                    <a:pt x="38260" y="468450"/>
                  </a:lnTo>
                  <a:lnTo>
                    <a:pt x="37461" y="466849"/>
                  </a:lnTo>
                  <a:lnTo>
                    <a:pt x="37184" y="466391"/>
                  </a:lnTo>
                  <a:lnTo>
                    <a:pt x="36839" y="465758"/>
                  </a:lnTo>
                  <a:lnTo>
                    <a:pt x="36685" y="465272"/>
                  </a:lnTo>
                  <a:lnTo>
                    <a:pt x="36653" y="464976"/>
                  </a:lnTo>
                  <a:lnTo>
                    <a:pt x="36511" y="464404"/>
                  </a:lnTo>
                  <a:lnTo>
                    <a:pt x="36511" y="464075"/>
                  </a:lnTo>
                  <a:lnTo>
                    <a:pt x="36475" y="463613"/>
                  </a:lnTo>
                  <a:lnTo>
                    <a:pt x="36436" y="462193"/>
                  </a:lnTo>
                  <a:lnTo>
                    <a:pt x="36475" y="461183"/>
                  </a:lnTo>
                  <a:lnTo>
                    <a:pt x="36467" y="460392"/>
                  </a:lnTo>
                  <a:lnTo>
                    <a:pt x="36333" y="457742"/>
                  </a:lnTo>
                  <a:lnTo>
                    <a:pt x="36158" y="454578"/>
                  </a:lnTo>
                  <a:lnTo>
                    <a:pt x="36230" y="453539"/>
                  </a:lnTo>
                  <a:lnTo>
                    <a:pt x="36222" y="452777"/>
                  </a:lnTo>
                  <a:lnTo>
                    <a:pt x="36071" y="451547"/>
                  </a:lnTo>
                  <a:lnTo>
                    <a:pt x="35901" y="450704"/>
                  </a:lnTo>
                  <a:lnTo>
                    <a:pt x="35786" y="449922"/>
                  </a:lnTo>
                  <a:lnTo>
                    <a:pt x="35699" y="449422"/>
                  </a:lnTo>
                  <a:lnTo>
                    <a:pt x="35568" y="447621"/>
                  </a:lnTo>
                  <a:lnTo>
                    <a:pt x="35370" y="446749"/>
                  </a:lnTo>
                  <a:lnTo>
                    <a:pt x="35307" y="445958"/>
                  </a:lnTo>
                  <a:lnTo>
                    <a:pt x="35129" y="444595"/>
                  </a:lnTo>
                  <a:lnTo>
                    <a:pt x="35149" y="443804"/>
                  </a:lnTo>
                  <a:lnTo>
                    <a:pt x="35279" y="443423"/>
                  </a:lnTo>
                  <a:lnTo>
                    <a:pt x="35327" y="442817"/>
                  </a:lnTo>
                  <a:lnTo>
                    <a:pt x="35283" y="441264"/>
                  </a:lnTo>
                  <a:lnTo>
                    <a:pt x="35303" y="440854"/>
                  </a:lnTo>
                  <a:lnTo>
                    <a:pt x="35093" y="438891"/>
                  </a:lnTo>
                  <a:lnTo>
                    <a:pt x="35109" y="437962"/>
                  </a:lnTo>
                  <a:lnTo>
                    <a:pt x="35014" y="436732"/>
                  </a:lnTo>
                  <a:lnTo>
                    <a:pt x="35058" y="435698"/>
                  </a:lnTo>
                  <a:lnTo>
                    <a:pt x="35109" y="435283"/>
                  </a:lnTo>
                  <a:lnTo>
                    <a:pt x="35050" y="434878"/>
                  </a:lnTo>
                  <a:lnTo>
                    <a:pt x="35069" y="434359"/>
                  </a:lnTo>
                  <a:lnTo>
                    <a:pt x="35002" y="432991"/>
                  </a:lnTo>
                  <a:lnTo>
                    <a:pt x="34998" y="432667"/>
                  </a:lnTo>
                  <a:lnTo>
                    <a:pt x="35022" y="432257"/>
                  </a:lnTo>
                  <a:lnTo>
                    <a:pt x="34959" y="431466"/>
                  </a:lnTo>
                  <a:lnTo>
                    <a:pt x="34947" y="430375"/>
                  </a:lnTo>
                  <a:lnTo>
                    <a:pt x="35069" y="429251"/>
                  </a:lnTo>
                  <a:lnTo>
                    <a:pt x="35252" y="428569"/>
                  </a:lnTo>
                  <a:lnTo>
                    <a:pt x="35271" y="428050"/>
                  </a:lnTo>
                  <a:lnTo>
                    <a:pt x="35149" y="426820"/>
                  </a:lnTo>
                  <a:lnTo>
                    <a:pt x="35212" y="425152"/>
                  </a:lnTo>
                  <a:lnTo>
                    <a:pt x="35192" y="423489"/>
                  </a:lnTo>
                  <a:lnTo>
                    <a:pt x="35287" y="422122"/>
                  </a:lnTo>
                  <a:lnTo>
                    <a:pt x="35434" y="420811"/>
                  </a:lnTo>
                  <a:lnTo>
                    <a:pt x="35430" y="420482"/>
                  </a:lnTo>
                  <a:lnTo>
                    <a:pt x="35469" y="419143"/>
                  </a:lnTo>
                  <a:lnTo>
                    <a:pt x="35374" y="417890"/>
                  </a:lnTo>
                  <a:lnTo>
                    <a:pt x="35291" y="417561"/>
                  </a:lnTo>
                  <a:lnTo>
                    <a:pt x="35026" y="415517"/>
                  </a:lnTo>
                  <a:lnTo>
                    <a:pt x="34899" y="413882"/>
                  </a:lnTo>
                  <a:lnTo>
                    <a:pt x="34634" y="411971"/>
                  </a:lnTo>
                  <a:lnTo>
                    <a:pt x="34519" y="411590"/>
                  </a:lnTo>
                  <a:lnTo>
                    <a:pt x="34349" y="410775"/>
                  </a:lnTo>
                  <a:lnTo>
                    <a:pt x="33977" y="408702"/>
                  </a:lnTo>
                  <a:lnTo>
                    <a:pt x="33779" y="407888"/>
                  </a:lnTo>
                  <a:lnTo>
                    <a:pt x="33656" y="406768"/>
                  </a:lnTo>
                  <a:lnTo>
                    <a:pt x="33426" y="405624"/>
                  </a:lnTo>
                  <a:lnTo>
                    <a:pt x="33252" y="404480"/>
                  </a:lnTo>
                  <a:lnTo>
                    <a:pt x="33161" y="403389"/>
                  </a:lnTo>
                  <a:lnTo>
                    <a:pt x="33177" y="402541"/>
                  </a:lnTo>
                  <a:lnTo>
                    <a:pt x="33169" y="401750"/>
                  </a:lnTo>
                  <a:lnTo>
                    <a:pt x="33082" y="401369"/>
                  </a:lnTo>
                  <a:lnTo>
                    <a:pt x="32943" y="400987"/>
                  </a:lnTo>
                  <a:lnTo>
                    <a:pt x="32718" y="400091"/>
                  </a:lnTo>
                  <a:lnTo>
                    <a:pt x="32358" y="399219"/>
                  </a:lnTo>
                  <a:lnTo>
                    <a:pt x="31768" y="397509"/>
                  </a:lnTo>
                  <a:lnTo>
                    <a:pt x="30691" y="395198"/>
                  </a:lnTo>
                  <a:lnTo>
                    <a:pt x="30442" y="394764"/>
                  </a:lnTo>
                  <a:lnTo>
                    <a:pt x="29583" y="392834"/>
                  </a:lnTo>
                  <a:lnTo>
                    <a:pt x="29024" y="391285"/>
                  </a:lnTo>
                  <a:lnTo>
                    <a:pt x="28498" y="390118"/>
                  </a:lnTo>
                  <a:lnTo>
                    <a:pt x="28193" y="389603"/>
                  </a:lnTo>
                  <a:lnTo>
                    <a:pt x="27777" y="388760"/>
                  </a:lnTo>
                  <a:lnTo>
                    <a:pt x="27532" y="388326"/>
                  </a:lnTo>
                  <a:lnTo>
                    <a:pt x="26895" y="386915"/>
                  </a:lnTo>
                  <a:lnTo>
                    <a:pt x="26289" y="386072"/>
                  </a:lnTo>
                  <a:lnTo>
                    <a:pt x="26040" y="385638"/>
                  </a:lnTo>
                  <a:lnTo>
                    <a:pt x="25766" y="385262"/>
                  </a:lnTo>
                  <a:lnTo>
                    <a:pt x="24749" y="383661"/>
                  </a:lnTo>
                  <a:lnTo>
                    <a:pt x="24064" y="382932"/>
                  </a:lnTo>
                  <a:lnTo>
                    <a:pt x="23736" y="382551"/>
                  </a:lnTo>
                  <a:lnTo>
                    <a:pt x="23356" y="382231"/>
                  </a:lnTo>
                  <a:lnTo>
                    <a:pt x="22449" y="381121"/>
                  </a:lnTo>
                  <a:lnTo>
                    <a:pt x="21926" y="380387"/>
                  </a:lnTo>
                  <a:lnTo>
                    <a:pt x="21214" y="379548"/>
                  </a:lnTo>
                  <a:lnTo>
                    <a:pt x="20608" y="378600"/>
                  </a:lnTo>
                  <a:lnTo>
                    <a:pt x="20280" y="378166"/>
                  </a:lnTo>
                  <a:lnTo>
                    <a:pt x="19700" y="377634"/>
                  </a:lnTo>
                  <a:lnTo>
                    <a:pt x="18365" y="378976"/>
                  </a:lnTo>
                  <a:lnTo>
                    <a:pt x="17077" y="377564"/>
                  </a:lnTo>
                  <a:lnTo>
                    <a:pt x="21641" y="372910"/>
                  </a:lnTo>
                  <a:lnTo>
                    <a:pt x="22093" y="372543"/>
                  </a:lnTo>
                  <a:lnTo>
                    <a:pt x="22310" y="372296"/>
                  </a:lnTo>
                  <a:lnTo>
                    <a:pt x="22916" y="371519"/>
                  </a:lnTo>
                  <a:lnTo>
                    <a:pt x="23078" y="371190"/>
                  </a:lnTo>
                  <a:lnTo>
                    <a:pt x="18488" y="368135"/>
                  </a:lnTo>
                  <a:lnTo>
                    <a:pt x="17410" y="367292"/>
                  </a:lnTo>
                  <a:lnTo>
                    <a:pt x="16365" y="366563"/>
                  </a:lnTo>
                  <a:lnTo>
                    <a:pt x="14504" y="365395"/>
                  </a:lnTo>
                  <a:lnTo>
                    <a:pt x="12343" y="363904"/>
                  </a:lnTo>
                  <a:lnTo>
                    <a:pt x="9393" y="361426"/>
                  </a:lnTo>
                  <a:lnTo>
                    <a:pt x="8867" y="360864"/>
                  </a:lnTo>
                  <a:lnTo>
                    <a:pt x="8522" y="360311"/>
                  </a:lnTo>
                  <a:lnTo>
                    <a:pt x="8142" y="359825"/>
                  </a:lnTo>
                  <a:lnTo>
                    <a:pt x="7402" y="359406"/>
                  </a:lnTo>
                  <a:lnTo>
                    <a:pt x="6923" y="359224"/>
                  </a:lnTo>
                  <a:lnTo>
                    <a:pt x="6147" y="359120"/>
                  </a:lnTo>
                  <a:lnTo>
                    <a:pt x="3982" y="358586"/>
                  </a:lnTo>
                  <a:lnTo>
                    <a:pt x="3551" y="358429"/>
                  </a:lnTo>
                  <a:lnTo>
                    <a:pt x="2984" y="357499"/>
                  </a:lnTo>
                  <a:lnTo>
                    <a:pt x="2533" y="356399"/>
                  </a:lnTo>
                  <a:lnTo>
                    <a:pt x="2161" y="355284"/>
                  </a:lnTo>
                  <a:lnTo>
                    <a:pt x="2090" y="354164"/>
                  </a:lnTo>
                  <a:lnTo>
                    <a:pt x="2106" y="353335"/>
                  </a:lnTo>
                  <a:lnTo>
                    <a:pt x="2228" y="352234"/>
                  </a:lnTo>
                  <a:lnTo>
                    <a:pt x="2933" y="349889"/>
                  </a:lnTo>
                  <a:lnTo>
                    <a:pt x="3044" y="349189"/>
                  </a:lnTo>
                  <a:lnTo>
                    <a:pt x="3376" y="348336"/>
                  </a:lnTo>
                  <a:lnTo>
                    <a:pt x="3404" y="347745"/>
                  </a:lnTo>
                  <a:lnTo>
                    <a:pt x="3368" y="347159"/>
                  </a:lnTo>
                  <a:lnTo>
                    <a:pt x="3135" y="346577"/>
                  </a:lnTo>
                  <a:lnTo>
                    <a:pt x="2842" y="346025"/>
                  </a:lnTo>
                  <a:lnTo>
                    <a:pt x="1939" y="344652"/>
                  </a:lnTo>
                  <a:lnTo>
                    <a:pt x="1140" y="343866"/>
                  </a:lnTo>
                  <a:lnTo>
                    <a:pt x="621" y="343432"/>
                  </a:lnTo>
                  <a:lnTo>
                    <a:pt x="253" y="342941"/>
                  </a:lnTo>
                  <a:lnTo>
                    <a:pt x="95" y="342465"/>
                  </a:lnTo>
                  <a:lnTo>
                    <a:pt x="0" y="341698"/>
                  </a:lnTo>
                  <a:lnTo>
                    <a:pt x="7" y="341188"/>
                  </a:lnTo>
                  <a:lnTo>
                    <a:pt x="193" y="340411"/>
                  </a:lnTo>
                  <a:lnTo>
                    <a:pt x="558" y="339067"/>
                  </a:lnTo>
                  <a:lnTo>
                    <a:pt x="732" y="338548"/>
                  </a:lnTo>
                  <a:lnTo>
                    <a:pt x="1033" y="337924"/>
                  </a:lnTo>
                  <a:lnTo>
                    <a:pt x="1116" y="337776"/>
                  </a:lnTo>
                  <a:lnTo>
                    <a:pt x="1725" y="336961"/>
                  </a:lnTo>
                  <a:lnTo>
                    <a:pt x="2897" y="335207"/>
                  </a:lnTo>
                  <a:lnTo>
                    <a:pt x="3067" y="335002"/>
                  </a:lnTo>
                  <a:lnTo>
                    <a:pt x="3744" y="334354"/>
                  </a:lnTo>
                  <a:lnTo>
                    <a:pt x="4805" y="333592"/>
                  </a:lnTo>
                  <a:lnTo>
                    <a:pt x="5094" y="333320"/>
                  </a:lnTo>
                  <a:lnTo>
                    <a:pt x="5450" y="332739"/>
                  </a:lnTo>
                  <a:lnTo>
                    <a:pt x="5573" y="332419"/>
                  </a:lnTo>
                  <a:lnTo>
                    <a:pt x="5624" y="331571"/>
                  </a:lnTo>
                  <a:lnTo>
                    <a:pt x="5605" y="331023"/>
                  </a:lnTo>
                  <a:lnTo>
                    <a:pt x="5490" y="330437"/>
                  </a:lnTo>
                  <a:lnTo>
                    <a:pt x="5221" y="329384"/>
                  </a:lnTo>
                  <a:lnTo>
                    <a:pt x="5217" y="328903"/>
                  </a:lnTo>
                  <a:lnTo>
                    <a:pt x="5339" y="328431"/>
                  </a:lnTo>
                  <a:lnTo>
                    <a:pt x="5688" y="327954"/>
                  </a:lnTo>
                  <a:lnTo>
                    <a:pt x="5909" y="327792"/>
                  </a:lnTo>
                  <a:lnTo>
                    <a:pt x="6388" y="327635"/>
                  </a:lnTo>
                  <a:lnTo>
                    <a:pt x="7164" y="327511"/>
                  </a:lnTo>
                  <a:lnTo>
                    <a:pt x="8209" y="327383"/>
                  </a:lnTo>
                  <a:lnTo>
                    <a:pt x="8764" y="327349"/>
                  </a:lnTo>
                  <a:lnTo>
                    <a:pt x="10102" y="327097"/>
                  </a:lnTo>
                  <a:lnTo>
                    <a:pt x="10949" y="326901"/>
                  </a:lnTo>
                  <a:lnTo>
                    <a:pt x="12049" y="326234"/>
                  </a:lnTo>
                  <a:lnTo>
                    <a:pt x="12350" y="325991"/>
                  </a:lnTo>
                  <a:lnTo>
                    <a:pt x="12572" y="325638"/>
                  </a:lnTo>
                  <a:lnTo>
                    <a:pt x="12576" y="325276"/>
                  </a:lnTo>
                  <a:lnTo>
                    <a:pt x="12584" y="325014"/>
                  </a:lnTo>
                  <a:lnTo>
                    <a:pt x="12512" y="324685"/>
                  </a:lnTo>
                  <a:lnTo>
                    <a:pt x="12307" y="324371"/>
                  </a:lnTo>
                  <a:lnTo>
                    <a:pt x="12057" y="324075"/>
                  </a:lnTo>
                  <a:lnTo>
                    <a:pt x="11475" y="323685"/>
                  </a:lnTo>
                  <a:lnTo>
                    <a:pt x="10648" y="323303"/>
                  </a:lnTo>
                  <a:lnTo>
                    <a:pt x="10082" y="323122"/>
                  </a:lnTo>
                  <a:lnTo>
                    <a:pt x="9037" y="322865"/>
                  </a:lnTo>
                  <a:lnTo>
                    <a:pt x="8546" y="322608"/>
                  </a:lnTo>
                  <a:lnTo>
                    <a:pt x="8039" y="322246"/>
                  </a:lnTo>
                  <a:lnTo>
                    <a:pt x="7810" y="322002"/>
                  </a:lnTo>
                  <a:lnTo>
                    <a:pt x="7485" y="321507"/>
                  </a:lnTo>
                  <a:lnTo>
                    <a:pt x="7354" y="321049"/>
                  </a:lnTo>
                  <a:lnTo>
                    <a:pt x="7398" y="320573"/>
                  </a:lnTo>
                  <a:lnTo>
                    <a:pt x="7647" y="319806"/>
                  </a:lnTo>
                  <a:lnTo>
                    <a:pt x="8055" y="319015"/>
                  </a:lnTo>
                  <a:lnTo>
                    <a:pt x="8399" y="318495"/>
                  </a:lnTo>
                  <a:lnTo>
                    <a:pt x="9919" y="316336"/>
                  </a:lnTo>
                  <a:lnTo>
                    <a:pt x="11103" y="315107"/>
                  </a:lnTo>
                  <a:lnTo>
                    <a:pt x="11333" y="314974"/>
                  </a:lnTo>
                  <a:lnTo>
                    <a:pt x="11558" y="314902"/>
                  </a:lnTo>
                  <a:lnTo>
                    <a:pt x="12029" y="314873"/>
                  </a:lnTo>
                  <a:lnTo>
                    <a:pt x="12231" y="314916"/>
                  </a:lnTo>
                  <a:lnTo>
                    <a:pt x="12441" y="315059"/>
                  </a:lnTo>
                  <a:lnTo>
                    <a:pt x="12615" y="315264"/>
                  </a:lnTo>
                  <a:lnTo>
                    <a:pt x="12655" y="315460"/>
                  </a:lnTo>
                  <a:lnTo>
                    <a:pt x="12714" y="317614"/>
                  </a:lnTo>
                  <a:lnTo>
                    <a:pt x="12928" y="318719"/>
                  </a:lnTo>
                  <a:lnTo>
                    <a:pt x="13031" y="319019"/>
                  </a:lnTo>
                  <a:lnTo>
                    <a:pt x="13193" y="319334"/>
                  </a:lnTo>
                  <a:lnTo>
                    <a:pt x="13514" y="319620"/>
                  </a:lnTo>
                  <a:lnTo>
                    <a:pt x="13831" y="319777"/>
                  </a:lnTo>
                  <a:lnTo>
                    <a:pt x="14420" y="319863"/>
                  </a:lnTo>
                  <a:lnTo>
                    <a:pt x="14717" y="319877"/>
                  </a:lnTo>
                  <a:lnTo>
                    <a:pt x="15125" y="319791"/>
                  </a:lnTo>
                  <a:lnTo>
                    <a:pt x="15268" y="319372"/>
                  </a:lnTo>
                  <a:lnTo>
                    <a:pt x="15268" y="319048"/>
                  </a:lnTo>
                  <a:lnTo>
                    <a:pt x="14903" y="317413"/>
                  </a:lnTo>
                  <a:lnTo>
                    <a:pt x="14808" y="316894"/>
                  </a:lnTo>
                  <a:lnTo>
                    <a:pt x="14761" y="315593"/>
                  </a:lnTo>
                  <a:lnTo>
                    <a:pt x="14864" y="315045"/>
                  </a:lnTo>
                  <a:lnTo>
                    <a:pt x="14812" y="313658"/>
                  </a:lnTo>
                  <a:lnTo>
                    <a:pt x="14658" y="313067"/>
                  </a:lnTo>
                  <a:lnTo>
                    <a:pt x="14060" y="311943"/>
                  </a:lnTo>
                  <a:lnTo>
                    <a:pt x="13648" y="311414"/>
                  </a:lnTo>
                  <a:lnTo>
                    <a:pt x="13189" y="310861"/>
                  </a:lnTo>
                  <a:lnTo>
                    <a:pt x="12520" y="310099"/>
                  </a:lnTo>
                  <a:lnTo>
                    <a:pt x="12346" y="309608"/>
                  </a:lnTo>
                  <a:lnTo>
                    <a:pt x="12287" y="309370"/>
                  </a:lnTo>
                  <a:lnTo>
                    <a:pt x="12283" y="308879"/>
                  </a:lnTo>
                  <a:lnTo>
                    <a:pt x="12405" y="308412"/>
                  </a:lnTo>
                  <a:lnTo>
                    <a:pt x="12544" y="308173"/>
                  </a:lnTo>
                  <a:lnTo>
                    <a:pt x="12983" y="307664"/>
                  </a:lnTo>
                  <a:lnTo>
                    <a:pt x="13225" y="307454"/>
                  </a:lnTo>
                  <a:lnTo>
                    <a:pt x="13684" y="307211"/>
                  </a:lnTo>
                  <a:lnTo>
                    <a:pt x="14990" y="306949"/>
                  </a:lnTo>
                  <a:lnTo>
                    <a:pt x="17104" y="306653"/>
                  </a:lnTo>
                  <a:lnTo>
                    <a:pt x="18422" y="306615"/>
                  </a:lnTo>
                  <a:lnTo>
                    <a:pt x="25873" y="306596"/>
                  </a:lnTo>
                  <a:lnTo>
                    <a:pt x="26961" y="306601"/>
                  </a:lnTo>
                  <a:lnTo>
                    <a:pt x="28393" y="306488"/>
                  </a:lnTo>
                  <a:lnTo>
                    <a:pt x="28838" y="306453"/>
                  </a:lnTo>
                  <a:lnTo>
                    <a:pt x="30726" y="306110"/>
                  </a:lnTo>
                  <a:lnTo>
                    <a:pt x="32867" y="305538"/>
                  </a:lnTo>
                  <a:lnTo>
                    <a:pt x="34772" y="304718"/>
                  </a:lnTo>
                  <a:lnTo>
                    <a:pt x="35591" y="304132"/>
                  </a:lnTo>
                  <a:lnTo>
                    <a:pt x="36117" y="303670"/>
                  </a:lnTo>
                  <a:lnTo>
                    <a:pt x="36387" y="303460"/>
                  </a:lnTo>
                  <a:lnTo>
                    <a:pt x="36672" y="303184"/>
                  </a:lnTo>
                  <a:lnTo>
                    <a:pt x="37099" y="302621"/>
                  </a:lnTo>
                  <a:lnTo>
                    <a:pt x="37424" y="302059"/>
                  </a:lnTo>
                  <a:lnTo>
                    <a:pt x="37709" y="301502"/>
                  </a:lnTo>
                  <a:lnTo>
                    <a:pt x="37914" y="300934"/>
                  </a:lnTo>
                  <a:lnTo>
                    <a:pt x="38211" y="299862"/>
                  </a:lnTo>
                  <a:lnTo>
                    <a:pt x="38346" y="299290"/>
                  </a:lnTo>
                  <a:lnTo>
                    <a:pt x="38485" y="298223"/>
                  </a:lnTo>
                  <a:lnTo>
                    <a:pt x="39122" y="295006"/>
                  </a:lnTo>
                  <a:lnTo>
                    <a:pt x="39486" y="293915"/>
                  </a:lnTo>
                  <a:lnTo>
                    <a:pt x="39826" y="292405"/>
                  </a:lnTo>
                  <a:lnTo>
                    <a:pt x="40013" y="291637"/>
                  </a:lnTo>
                  <a:lnTo>
                    <a:pt x="40484" y="290313"/>
                  </a:lnTo>
                  <a:lnTo>
                    <a:pt x="41465" y="288159"/>
                  </a:lnTo>
                  <a:lnTo>
                    <a:pt x="43068" y="284928"/>
                  </a:lnTo>
                  <a:lnTo>
                    <a:pt x="43508" y="284108"/>
                  </a:lnTo>
                  <a:lnTo>
                    <a:pt x="43824" y="283589"/>
                  </a:lnTo>
                  <a:lnTo>
                    <a:pt x="44347" y="282759"/>
                  </a:lnTo>
                  <a:lnTo>
                    <a:pt x="45970" y="279795"/>
                  </a:lnTo>
                  <a:lnTo>
                    <a:pt x="46754" y="278451"/>
                  </a:lnTo>
                  <a:lnTo>
                    <a:pt x="47799" y="277093"/>
                  </a:lnTo>
                  <a:lnTo>
                    <a:pt x="48254" y="276259"/>
                  </a:lnTo>
                  <a:lnTo>
                    <a:pt x="48678" y="275468"/>
                  </a:lnTo>
                  <a:lnTo>
                    <a:pt x="49062" y="274944"/>
                  </a:lnTo>
                  <a:lnTo>
                    <a:pt x="49695" y="274115"/>
                  </a:lnTo>
                  <a:lnTo>
                    <a:pt x="51405" y="271113"/>
                  </a:lnTo>
                  <a:lnTo>
                    <a:pt x="51666" y="270589"/>
                  </a:lnTo>
                  <a:lnTo>
                    <a:pt x="52475" y="269358"/>
                  </a:lnTo>
                  <a:lnTo>
                    <a:pt x="54124" y="267729"/>
                  </a:lnTo>
                  <a:lnTo>
                    <a:pt x="55073" y="266362"/>
                  </a:lnTo>
                  <a:lnTo>
                    <a:pt x="56208" y="264445"/>
                  </a:lnTo>
                  <a:lnTo>
                    <a:pt x="56804" y="263266"/>
                  </a:lnTo>
                  <a:lnTo>
                    <a:pt x="57138" y="262694"/>
                  </a:lnTo>
                  <a:lnTo>
                    <a:pt x="57451" y="262045"/>
                  </a:lnTo>
                  <a:lnTo>
                    <a:pt x="57566" y="261191"/>
                  </a:lnTo>
                  <a:lnTo>
                    <a:pt x="57642" y="259908"/>
                  </a:lnTo>
                  <a:lnTo>
                    <a:pt x="57778" y="259205"/>
                  </a:lnTo>
                  <a:lnTo>
                    <a:pt x="57593" y="258497"/>
                  </a:lnTo>
                  <a:lnTo>
                    <a:pt x="57456" y="257814"/>
                  </a:lnTo>
                  <a:lnTo>
                    <a:pt x="57472" y="256958"/>
                  </a:lnTo>
                  <a:lnTo>
                    <a:pt x="57161" y="256155"/>
                  </a:lnTo>
                  <a:lnTo>
                    <a:pt x="56949" y="255547"/>
                  </a:lnTo>
                  <a:lnTo>
                    <a:pt x="56791" y="254715"/>
                  </a:lnTo>
                  <a:lnTo>
                    <a:pt x="56831" y="253912"/>
                  </a:lnTo>
                  <a:lnTo>
                    <a:pt x="57171" y="253013"/>
                  </a:lnTo>
                  <a:lnTo>
                    <a:pt x="57761" y="252095"/>
                  </a:lnTo>
                  <a:lnTo>
                    <a:pt x="58247" y="251451"/>
                  </a:lnTo>
                  <a:lnTo>
                    <a:pt x="58787" y="250531"/>
                  </a:lnTo>
                  <a:lnTo>
                    <a:pt x="59149" y="249784"/>
                  </a:lnTo>
                  <a:lnTo>
                    <a:pt x="59339" y="248983"/>
                  </a:lnTo>
                  <a:lnTo>
                    <a:pt x="59759" y="247811"/>
                  </a:lnTo>
                  <a:lnTo>
                    <a:pt x="59927" y="246834"/>
                  </a:lnTo>
                  <a:lnTo>
                    <a:pt x="60298" y="245659"/>
                  </a:lnTo>
                  <a:lnTo>
                    <a:pt x="61348" y="243775"/>
                  </a:lnTo>
                  <a:lnTo>
                    <a:pt x="61887" y="243122"/>
                  </a:lnTo>
                  <a:lnTo>
                    <a:pt x="63517" y="241537"/>
                  </a:lnTo>
                  <a:lnTo>
                    <a:pt x="64097" y="241017"/>
                  </a:lnTo>
                  <a:lnTo>
                    <a:pt x="64505" y="240715"/>
                  </a:lnTo>
                  <a:lnTo>
                    <a:pt x="65189" y="240385"/>
                  </a:lnTo>
                  <a:lnTo>
                    <a:pt x="66152" y="240134"/>
                  </a:lnTo>
                  <a:lnTo>
                    <a:pt x="67030" y="239894"/>
                  </a:lnTo>
                  <a:lnTo>
                    <a:pt x="67334" y="239834"/>
                  </a:lnTo>
                  <a:lnTo>
                    <a:pt x="67553" y="239769"/>
                  </a:lnTo>
                  <a:lnTo>
                    <a:pt x="67996" y="239679"/>
                  </a:lnTo>
                  <a:lnTo>
                    <a:pt x="68891" y="239684"/>
                  </a:lnTo>
                  <a:lnTo>
                    <a:pt x="69282" y="239754"/>
                  </a:lnTo>
                  <a:lnTo>
                    <a:pt x="69536" y="239883"/>
                  </a:lnTo>
                  <a:lnTo>
                    <a:pt x="69999" y="240092"/>
                  </a:lnTo>
                  <a:lnTo>
                    <a:pt x="70448" y="240324"/>
                  </a:lnTo>
                  <a:lnTo>
                    <a:pt x="71011" y="240750"/>
                  </a:lnTo>
                  <a:lnTo>
                    <a:pt x="71675" y="241403"/>
                  </a:lnTo>
                  <a:lnTo>
                    <a:pt x="72166" y="242198"/>
                  </a:lnTo>
                  <a:lnTo>
                    <a:pt x="72830" y="243017"/>
                  </a:lnTo>
                  <a:lnTo>
                    <a:pt x="73286" y="243654"/>
                  </a:lnTo>
                  <a:lnTo>
                    <a:pt x="73590" y="244052"/>
                  </a:lnTo>
                  <a:lnTo>
                    <a:pt x="73818" y="244292"/>
                  </a:lnTo>
                  <a:lnTo>
                    <a:pt x="74127" y="244377"/>
                  </a:lnTo>
                  <a:lnTo>
                    <a:pt x="74675" y="244250"/>
                  </a:lnTo>
                  <a:lnTo>
                    <a:pt x="75029" y="244002"/>
                  </a:lnTo>
                  <a:lnTo>
                    <a:pt x="75433" y="243283"/>
                  </a:lnTo>
                  <a:lnTo>
                    <a:pt x="75917" y="242290"/>
                  </a:lnTo>
                  <a:lnTo>
                    <a:pt x="76483" y="241201"/>
                  </a:lnTo>
                  <a:lnTo>
                    <a:pt x="77032" y="239995"/>
                  </a:lnTo>
                  <a:lnTo>
                    <a:pt x="77557" y="238885"/>
                  </a:lnTo>
                  <a:lnTo>
                    <a:pt x="77941" y="238146"/>
                  </a:lnTo>
                  <a:lnTo>
                    <a:pt x="78321" y="237604"/>
                  </a:lnTo>
                  <a:lnTo>
                    <a:pt x="78696" y="237336"/>
                  </a:lnTo>
                  <a:lnTo>
                    <a:pt x="79263" y="237131"/>
                  </a:lnTo>
                  <a:lnTo>
                    <a:pt x="80124" y="236892"/>
                  </a:lnTo>
                  <a:lnTo>
                    <a:pt x="81179" y="236677"/>
                  </a:lnTo>
                  <a:lnTo>
                    <a:pt x="81782" y="236630"/>
                  </a:lnTo>
                  <a:lnTo>
                    <a:pt x="82330" y="236424"/>
                  </a:lnTo>
                  <a:lnTo>
                    <a:pt x="83191" y="236146"/>
                  </a:lnTo>
                  <a:lnTo>
                    <a:pt x="84284" y="235951"/>
                  </a:lnTo>
                  <a:lnTo>
                    <a:pt x="85199" y="235910"/>
                  </a:lnTo>
                  <a:lnTo>
                    <a:pt x="85785" y="235862"/>
                  </a:lnTo>
                  <a:lnTo>
                    <a:pt x="86375" y="235726"/>
                  </a:lnTo>
                  <a:lnTo>
                    <a:pt x="87503" y="235517"/>
                  </a:lnTo>
                  <a:lnTo>
                    <a:pt x="88237" y="235531"/>
                  </a:lnTo>
                  <a:lnTo>
                    <a:pt x="90482" y="235805"/>
                  </a:lnTo>
                  <a:lnTo>
                    <a:pt x="92909" y="235885"/>
                  </a:lnTo>
                  <a:lnTo>
                    <a:pt x="93935" y="235987"/>
                  </a:lnTo>
                  <a:lnTo>
                    <a:pt x="94700" y="236035"/>
                  </a:lnTo>
                  <a:lnTo>
                    <a:pt x="95172" y="236044"/>
                  </a:lnTo>
                  <a:lnTo>
                    <a:pt x="95628" y="236135"/>
                  </a:lnTo>
                  <a:lnTo>
                    <a:pt x="96261" y="236229"/>
                  </a:lnTo>
                  <a:lnTo>
                    <a:pt x="96732" y="236288"/>
                  </a:lnTo>
                  <a:lnTo>
                    <a:pt x="97093" y="236212"/>
                  </a:lnTo>
                  <a:lnTo>
                    <a:pt x="97686" y="235911"/>
                  </a:lnTo>
                  <a:lnTo>
                    <a:pt x="98232" y="235527"/>
                  </a:lnTo>
                  <a:lnTo>
                    <a:pt x="98857" y="235193"/>
                  </a:lnTo>
                  <a:lnTo>
                    <a:pt x="99809" y="234731"/>
                  </a:lnTo>
                  <a:lnTo>
                    <a:pt x="100140" y="234566"/>
                  </a:lnTo>
                  <a:lnTo>
                    <a:pt x="100508" y="234444"/>
                  </a:lnTo>
                  <a:lnTo>
                    <a:pt x="100911" y="234433"/>
                  </a:lnTo>
                  <a:lnTo>
                    <a:pt x="101475" y="234629"/>
                  </a:lnTo>
                  <a:lnTo>
                    <a:pt x="102223" y="234755"/>
                  </a:lnTo>
                  <a:lnTo>
                    <a:pt x="102976" y="234713"/>
                  </a:lnTo>
                  <a:lnTo>
                    <a:pt x="103681" y="234154"/>
                  </a:lnTo>
                  <a:lnTo>
                    <a:pt x="104298" y="233500"/>
                  </a:lnTo>
                  <a:lnTo>
                    <a:pt x="104786" y="232899"/>
                  </a:lnTo>
                  <a:lnTo>
                    <a:pt x="105493" y="232358"/>
                  </a:lnTo>
                  <a:lnTo>
                    <a:pt x="106047" y="232054"/>
                  </a:lnTo>
                  <a:lnTo>
                    <a:pt x="106512" y="231749"/>
                  </a:lnTo>
                  <a:lnTo>
                    <a:pt x="107136" y="231686"/>
                  </a:lnTo>
                  <a:lnTo>
                    <a:pt x="107774" y="231773"/>
                  </a:lnTo>
                  <a:lnTo>
                    <a:pt x="108540" y="231991"/>
                  </a:lnTo>
                  <a:lnTo>
                    <a:pt x="109232" y="232152"/>
                  </a:lnTo>
                  <a:lnTo>
                    <a:pt x="109993" y="232611"/>
                  </a:lnTo>
                  <a:lnTo>
                    <a:pt x="110643" y="233086"/>
                  </a:lnTo>
                  <a:lnTo>
                    <a:pt x="111255" y="233727"/>
                  </a:lnTo>
                  <a:lnTo>
                    <a:pt x="111772" y="234458"/>
                  </a:lnTo>
                  <a:lnTo>
                    <a:pt x="112122" y="235260"/>
                  </a:lnTo>
                  <a:lnTo>
                    <a:pt x="112640" y="236028"/>
                  </a:lnTo>
                  <a:lnTo>
                    <a:pt x="112932" y="236995"/>
                  </a:lnTo>
                  <a:lnTo>
                    <a:pt x="113354" y="237947"/>
                  </a:lnTo>
                  <a:lnTo>
                    <a:pt x="113576" y="238802"/>
                  </a:lnTo>
                  <a:lnTo>
                    <a:pt x="113727" y="239545"/>
                  </a:lnTo>
                  <a:lnTo>
                    <a:pt x="113757" y="240197"/>
                  </a:lnTo>
                  <a:lnTo>
                    <a:pt x="113955" y="240508"/>
                  </a:lnTo>
                  <a:lnTo>
                    <a:pt x="114186" y="241760"/>
                  </a:lnTo>
                  <a:lnTo>
                    <a:pt x="114180" y="242035"/>
                  </a:lnTo>
                  <a:lnTo>
                    <a:pt x="114080" y="242547"/>
                  </a:lnTo>
                  <a:lnTo>
                    <a:pt x="114001" y="242912"/>
                  </a:lnTo>
                  <a:lnTo>
                    <a:pt x="114080" y="243519"/>
                  </a:lnTo>
                  <a:lnTo>
                    <a:pt x="114303" y="244238"/>
                  </a:lnTo>
                  <a:lnTo>
                    <a:pt x="114869" y="245620"/>
                  </a:lnTo>
                  <a:lnTo>
                    <a:pt x="114980" y="245965"/>
                  </a:lnTo>
                  <a:lnTo>
                    <a:pt x="115752" y="247814"/>
                  </a:lnTo>
                  <a:lnTo>
                    <a:pt x="116682" y="249225"/>
                  </a:lnTo>
                  <a:lnTo>
                    <a:pt x="117502" y="250311"/>
                  </a:lnTo>
                  <a:lnTo>
                    <a:pt x="118428" y="251393"/>
                  </a:lnTo>
                  <a:lnTo>
                    <a:pt x="118816" y="251784"/>
                  </a:lnTo>
                  <a:lnTo>
                    <a:pt x="119221" y="252308"/>
                  </a:lnTo>
                  <a:lnTo>
                    <a:pt x="119534" y="252761"/>
                  </a:lnTo>
                  <a:lnTo>
                    <a:pt x="120002" y="253251"/>
                  </a:lnTo>
                  <a:lnTo>
                    <a:pt x="121113" y="253874"/>
                  </a:lnTo>
                  <a:lnTo>
                    <a:pt x="121668" y="254246"/>
                  </a:lnTo>
                  <a:lnTo>
                    <a:pt x="122258" y="254584"/>
                  </a:lnTo>
                  <a:lnTo>
                    <a:pt x="122794" y="255024"/>
                  </a:lnTo>
                  <a:lnTo>
                    <a:pt x="123285" y="255153"/>
                  </a:lnTo>
                  <a:lnTo>
                    <a:pt x="123948" y="255183"/>
                  </a:lnTo>
                  <a:lnTo>
                    <a:pt x="124786" y="254941"/>
                  </a:lnTo>
                  <a:lnTo>
                    <a:pt x="125470" y="254818"/>
                  </a:lnTo>
                  <a:lnTo>
                    <a:pt x="126402" y="254990"/>
                  </a:lnTo>
                  <a:lnTo>
                    <a:pt x="127095" y="255244"/>
                  </a:lnTo>
                  <a:lnTo>
                    <a:pt x="127840" y="255447"/>
                  </a:lnTo>
                  <a:lnTo>
                    <a:pt x="128963" y="255435"/>
                  </a:lnTo>
                  <a:lnTo>
                    <a:pt x="130446" y="255291"/>
                  </a:lnTo>
                  <a:lnTo>
                    <a:pt x="132199" y="255308"/>
                  </a:lnTo>
                  <a:lnTo>
                    <a:pt x="133104" y="255222"/>
                  </a:lnTo>
                  <a:lnTo>
                    <a:pt x="134088" y="255258"/>
                  </a:lnTo>
                  <a:lnTo>
                    <a:pt x="134900" y="255376"/>
                  </a:lnTo>
                  <a:lnTo>
                    <a:pt x="135442" y="255421"/>
                  </a:lnTo>
                  <a:lnTo>
                    <a:pt x="135883" y="255395"/>
                  </a:lnTo>
                  <a:lnTo>
                    <a:pt x="136311" y="255215"/>
                  </a:lnTo>
                  <a:lnTo>
                    <a:pt x="136690" y="254863"/>
                  </a:lnTo>
                  <a:lnTo>
                    <a:pt x="137186" y="254684"/>
                  </a:lnTo>
                  <a:lnTo>
                    <a:pt x="137870" y="254354"/>
                  </a:lnTo>
                  <a:lnTo>
                    <a:pt x="138535" y="254127"/>
                  </a:lnTo>
                  <a:lnTo>
                    <a:pt x="139369" y="254006"/>
                  </a:lnTo>
                  <a:lnTo>
                    <a:pt x="140153" y="253799"/>
                  </a:lnTo>
                  <a:lnTo>
                    <a:pt x="140991" y="253455"/>
                  </a:lnTo>
                  <a:lnTo>
                    <a:pt x="141486" y="253329"/>
                  </a:lnTo>
                  <a:lnTo>
                    <a:pt x="142303" y="253139"/>
                  </a:lnTo>
                  <a:lnTo>
                    <a:pt x="142933" y="252980"/>
                  </a:lnTo>
                  <a:lnTo>
                    <a:pt x="143652" y="252634"/>
                  </a:lnTo>
                  <a:lnTo>
                    <a:pt x="144015" y="252247"/>
                  </a:lnTo>
                  <a:lnTo>
                    <a:pt x="144822" y="251748"/>
                  </a:lnTo>
                  <a:lnTo>
                    <a:pt x="145799" y="251185"/>
                  </a:lnTo>
                  <a:lnTo>
                    <a:pt x="146793" y="250673"/>
                  </a:lnTo>
                  <a:lnTo>
                    <a:pt x="148671" y="249182"/>
                  </a:lnTo>
                  <a:lnTo>
                    <a:pt x="149294" y="248643"/>
                  </a:lnTo>
                  <a:lnTo>
                    <a:pt x="149882" y="248207"/>
                  </a:lnTo>
                  <a:lnTo>
                    <a:pt x="150568" y="247962"/>
                  </a:lnTo>
                  <a:lnTo>
                    <a:pt x="151289" y="247684"/>
                  </a:lnTo>
                  <a:lnTo>
                    <a:pt x="152249" y="247324"/>
                  </a:lnTo>
                  <a:lnTo>
                    <a:pt x="153127" y="246859"/>
                  </a:lnTo>
                  <a:lnTo>
                    <a:pt x="154193" y="246346"/>
                  </a:lnTo>
                  <a:lnTo>
                    <a:pt x="155363" y="245732"/>
                  </a:lnTo>
                  <a:lnTo>
                    <a:pt x="156796" y="244696"/>
                  </a:lnTo>
                  <a:lnTo>
                    <a:pt x="157266" y="244155"/>
                  </a:lnTo>
                  <a:lnTo>
                    <a:pt x="158111" y="242709"/>
                  </a:lnTo>
                  <a:lnTo>
                    <a:pt x="158176" y="241953"/>
                  </a:lnTo>
                  <a:lnTo>
                    <a:pt x="158204" y="241292"/>
                  </a:lnTo>
                  <a:lnTo>
                    <a:pt x="158278" y="240571"/>
                  </a:lnTo>
                  <a:lnTo>
                    <a:pt x="158426" y="239990"/>
                  </a:lnTo>
                  <a:lnTo>
                    <a:pt x="158578" y="239102"/>
                  </a:lnTo>
                  <a:lnTo>
                    <a:pt x="158652" y="238443"/>
                  </a:lnTo>
                  <a:lnTo>
                    <a:pt x="158879" y="237175"/>
                  </a:lnTo>
                  <a:lnTo>
                    <a:pt x="159211" y="236734"/>
                  </a:lnTo>
                  <a:lnTo>
                    <a:pt x="159763" y="236401"/>
                  </a:lnTo>
                  <a:lnTo>
                    <a:pt x="160274" y="236341"/>
                  </a:lnTo>
                  <a:lnTo>
                    <a:pt x="160887" y="236371"/>
                  </a:lnTo>
                  <a:lnTo>
                    <a:pt x="161667" y="236626"/>
                  </a:lnTo>
                  <a:lnTo>
                    <a:pt x="162445" y="236951"/>
                  </a:lnTo>
                  <a:lnTo>
                    <a:pt x="163068" y="237307"/>
                  </a:lnTo>
                  <a:lnTo>
                    <a:pt x="164079" y="237860"/>
                  </a:lnTo>
                  <a:lnTo>
                    <a:pt x="165261" y="238450"/>
                  </a:lnTo>
                  <a:lnTo>
                    <a:pt x="166037" y="238870"/>
                  </a:lnTo>
                  <a:lnTo>
                    <a:pt x="167103" y="239269"/>
                  </a:lnTo>
                  <a:lnTo>
                    <a:pt x="168033" y="239700"/>
                  </a:lnTo>
                  <a:lnTo>
                    <a:pt x="169198" y="240204"/>
                  </a:lnTo>
                  <a:lnTo>
                    <a:pt x="170197" y="240533"/>
                  </a:lnTo>
                  <a:lnTo>
                    <a:pt x="170991" y="240858"/>
                  </a:lnTo>
                  <a:lnTo>
                    <a:pt x="171701" y="241164"/>
                  </a:lnTo>
                  <a:lnTo>
                    <a:pt x="172614" y="241508"/>
                  </a:lnTo>
                  <a:lnTo>
                    <a:pt x="173479" y="241696"/>
                  </a:lnTo>
                  <a:lnTo>
                    <a:pt x="174486" y="241647"/>
                  </a:lnTo>
                  <a:lnTo>
                    <a:pt x="175459" y="241528"/>
                  </a:lnTo>
                  <a:lnTo>
                    <a:pt x="176057" y="241402"/>
                  </a:lnTo>
                  <a:lnTo>
                    <a:pt x="176826" y="241342"/>
                  </a:lnTo>
                  <a:lnTo>
                    <a:pt x="178105" y="241263"/>
                  </a:lnTo>
                  <a:lnTo>
                    <a:pt x="179348" y="241252"/>
                  </a:lnTo>
                  <a:lnTo>
                    <a:pt x="181272" y="241340"/>
                  </a:lnTo>
                  <a:lnTo>
                    <a:pt x="182295" y="241291"/>
                  </a:lnTo>
                  <a:lnTo>
                    <a:pt x="183402" y="241313"/>
                  </a:lnTo>
                  <a:lnTo>
                    <a:pt x="184186" y="241241"/>
                  </a:lnTo>
                  <a:lnTo>
                    <a:pt x="184765" y="241287"/>
                  </a:lnTo>
                  <a:lnTo>
                    <a:pt x="185410" y="241419"/>
                  </a:lnTo>
                  <a:lnTo>
                    <a:pt x="185935" y="241550"/>
                  </a:lnTo>
                  <a:lnTo>
                    <a:pt x="186455" y="242007"/>
                  </a:lnTo>
                  <a:lnTo>
                    <a:pt x="186616" y="242509"/>
                  </a:lnTo>
                  <a:lnTo>
                    <a:pt x="186555" y="243043"/>
                  </a:lnTo>
                  <a:lnTo>
                    <a:pt x="186388" y="243745"/>
                  </a:lnTo>
                  <a:lnTo>
                    <a:pt x="186152" y="244567"/>
                  </a:lnTo>
                  <a:lnTo>
                    <a:pt x="185778" y="245420"/>
                  </a:lnTo>
                  <a:lnTo>
                    <a:pt x="185751" y="245847"/>
                  </a:lnTo>
                  <a:lnTo>
                    <a:pt x="186176" y="245696"/>
                  </a:lnTo>
                  <a:lnTo>
                    <a:pt x="186685" y="245098"/>
                  </a:lnTo>
                  <a:lnTo>
                    <a:pt x="187260" y="244292"/>
                  </a:lnTo>
                  <a:lnTo>
                    <a:pt x="188542" y="242327"/>
                  </a:lnTo>
                  <a:lnTo>
                    <a:pt x="189455" y="241171"/>
                  </a:lnTo>
                  <a:lnTo>
                    <a:pt x="190095" y="240178"/>
                  </a:lnTo>
                  <a:lnTo>
                    <a:pt x="190545" y="239412"/>
                  </a:lnTo>
                  <a:lnTo>
                    <a:pt x="191367" y="238694"/>
                  </a:lnTo>
                  <a:lnTo>
                    <a:pt x="192478" y="238129"/>
                  </a:lnTo>
                  <a:lnTo>
                    <a:pt x="193356" y="237748"/>
                  </a:lnTo>
                  <a:lnTo>
                    <a:pt x="194297" y="237305"/>
                  </a:lnTo>
                  <a:lnTo>
                    <a:pt x="195192" y="237134"/>
                  </a:lnTo>
                  <a:lnTo>
                    <a:pt x="195875" y="237230"/>
                  </a:lnTo>
                  <a:lnTo>
                    <a:pt x="196496" y="237305"/>
                  </a:lnTo>
                  <a:lnTo>
                    <a:pt x="197370" y="237175"/>
                  </a:lnTo>
                  <a:lnTo>
                    <a:pt x="198011" y="237229"/>
                  </a:lnTo>
                  <a:lnTo>
                    <a:pt x="198754" y="237432"/>
                  </a:lnTo>
                  <a:lnTo>
                    <a:pt x="199227" y="237692"/>
                  </a:lnTo>
                  <a:lnTo>
                    <a:pt x="199861" y="238102"/>
                  </a:lnTo>
                  <a:lnTo>
                    <a:pt x="200334" y="238383"/>
                  </a:lnTo>
                  <a:lnTo>
                    <a:pt x="200809" y="238497"/>
                  </a:lnTo>
                  <a:lnTo>
                    <a:pt x="201144" y="238315"/>
                  </a:lnTo>
                  <a:lnTo>
                    <a:pt x="201316" y="238004"/>
                  </a:lnTo>
                  <a:lnTo>
                    <a:pt x="201540" y="237087"/>
                  </a:lnTo>
                  <a:lnTo>
                    <a:pt x="201744" y="236190"/>
                  </a:lnTo>
                  <a:lnTo>
                    <a:pt x="201855" y="235765"/>
                  </a:lnTo>
                  <a:lnTo>
                    <a:pt x="202114" y="235162"/>
                  </a:lnTo>
                  <a:lnTo>
                    <a:pt x="202603" y="234625"/>
                  </a:lnTo>
                  <a:lnTo>
                    <a:pt x="203336" y="234304"/>
                  </a:lnTo>
                  <a:lnTo>
                    <a:pt x="204112" y="233899"/>
                  </a:lnTo>
                  <a:lnTo>
                    <a:pt x="204970" y="233496"/>
                  </a:lnTo>
                  <a:lnTo>
                    <a:pt x="205516" y="233213"/>
                  </a:lnTo>
                  <a:lnTo>
                    <a:pt x="206083" y="232846"/>
                  </a:lnTo>
                  <a:lnTo>
                    <a:pt x="206572" y="232268"/>
                  </a:lnTo>
                  <a:lnTo>
                    <a:pt x="206977" y="231710"/>
                  </a:lnTo>
                  <a:lnTo>
                    <a:pt x="207290" y="231152"/>
                  </a:lnTo>
                  <a:lnTo>
                    <a:pt x="207511" y="230941"/>
                  </a:lnTo>
                  <a:lnTo>
                    <a:pt x="207973" y="230698"/>
                  </a:lnTo>
                  <a:lnTo>
                    <a:pt x="208433" y="230476"/>
                  </a:lnTo>
                  <a:lnTo>
                    <a:pt x="208935" y="230338"/>
                  </a:lnTo>
                  <a:lnTo>
                    <a:pt x="209521" y="230119"/>
                  </a:lnTo>
                  <a:lnTo>
                    <a:pt x="210102" y="230067"/>
                  </a:lnTo>
                  <a:lnTo>
                    <a:pt x="210498" y="229991"/>
                  </a:lnTo>
                  <a:lnTo>
                    <a:pt x="210856" y="229725"/>
                  </a:lnTo>
                  <a:lnTo>
                    <a:pt x="211261" y="229229"/>
                  </a:lnTo>
                  <a:lnTo>
                    <a:pt x="211841" y="228297"/>
                  </a:lnTo>
                  <a:lnTo>
                    <a:pt x="212415" y="227447"/>
                  </a:lnTo>
                  <a:lnTo>
                    <a:pt x="212840" y="226973"/>
                  </a:lnTo>
                  <a:lnTo>
                    <a:pt x="213346" y="226542"/>
                  </a:lnTo>
                  <a:lnTo>
                    <a:pt x="213850" y="226216"/>
                  </a:lnTo>
                  <a:lnTo>
                    <a:pt x="214728" y="225939"/>
                  </a:lnTo>
                  <a:lnTo>
                    <a:pt x="215418" y="225701"/>
                  </a:lnTo>
                  <a:lnTo>
                    <a:pt x="216233" y="225443"/>
                  </a:lnTo>
                  <a:lnTo>
                    <a:pt x="217530" y="224965"/>
                  </a:lnTo>
                  <a:lnTo>
                    <a:pt x="218177" y="224767"/>
                  </a:lnTo>
                  <a:lnTo>
                    <a:pt x="218616" y="224650"/>
                  </a:lnTo>
                  <a:lnTo>
                    <a:pt x="218951" y="224488"/>
                  </a:lnTo>
                  <a:lnTo>
                    <a:pt x="219310" y="224117"/>
                  </a:lnTo>
                  <a:lnTo>
                    <a:pt x="219505" y="223680"/>
                  </a:lnTo>
                  <a:lnTo>
                    <a:pt x="219746" y="223035"/>
                  </a:lnTo>
                  <a:lnTo>
                    <a:pt x="220005" y="222468"/>
                  </a:lnTo>
                  <a:lnTo>
                    <a:pt x="220333" y="221573"/>
                  </a:lnTo>
                  <a:lnTo>
                    <a:pt x="220555" y="220801"/>
                  </a:lnTo>
                  <a:lnTo>
                    <a:pt x="220780" y="219840"/>
                  </a:lnTo>
                  <a:lnTo>
                    <a:pt x="220981" y="219131"/>
                  </a:lnTo>
                  <a:lnTo>
                    <a:pt x="221241" y="218549"/>
                  </a:lnTo>
                  <a:lnTo>
                    <a:pt x="221646" y="218032"/>
                  </a:lnTo>
                  <a:lnTo>
                    <a:pt x="222007" y="217494"/>
                  </a:lnTo>
                  <a:lnTo>
                    <a:pt x="222541" y="216749"/>
                  </a:lnTo>
                  <a:lnTo>
                    <a:pt x="223200" y="215902"/>
                  </a:lnTo>
                  <a:lnTo>
                    <a:pt x="223988" y="214868"/>
                  </a:lnTo>
                  <a:lnTo>
                    <a:pt x="224566" y="213977"/>
                  </a:lnTo>
                  <a:lnTo>
                    <a:pt x="225077" y="213253"/>
                  </a:lnTo>
                  <a:lnTo>
                    <a:pt x="225716" y="212468"/>
                  </a:lnTo>
                  <a:lnTo>
                    <a:pt x="226435" y="211728"/>
                  </a:lnTo>
                  <a:lnTo>
                    <a:pt x="227033" y="210879"/>
                  </a:lnTo>
                  <a:lnTo>
                    <a:pt x="227732" y="210117"/>
                  </a:lnTo>
                  <a:lnTo>
                    <a:pt x="228302" y="209582"/>
                  </a:lnTo>
                  <a:lnTo>
                    <a:pt x="228750" y="208961"/>
                  </a:lnTo>
                  <a:lnTo>
                    <a:pt x="229072" y="208422"/>
                  </a:lnTo>
                  <a:lnTo>
                    <a:pt x="229227" y="207901"/>
                  </a:lnTo>
                  <a:lnTo>
                    <a:pt x="229343" y="207209"/>
                  </a:lnTo>
                  <a:lnTo>
                    <a:pt x="229477" y="206729"/>
                  </a:lnTo>
                  <a:lnTo>
                    <a:pt x="229730" y="206461"/>
                  </a:lnTo>
                  <a:lnTo>
                    <a:pt x="230021" y="206530"/>
                  </a:lnTo>
                  <a:lnTo>
                    <a:pt x="229907" y="207010"/>
                  </a:lnTo>
                  <a:lnTo>
                    <a:pt x="229917" y="207640"/>
                  </a:lnTo>
                  <a:lnTo>
                    <a:pt x="230213" y="208400"/>
                  </a:lnTo>
                  <a:lnTo>
                    <a:pt x="230540" y="208721"/>
                  </a:lnTo>
                  <a:lnTo>
                    <a:pt x="230952" y="208918"/>
                  </a:lnTo>
                  <a:lnTo>
                    <a:pt x="231406" y="209031"/>
                  </a:lnTo>
                  <a:lnTo>
                    <a:pt x="231948" y="208979"/>
                  </a:lnTo>
                  <a:lnTo>
                    <a:pt x="232922" y="209081"/>
                  </a:lnTo>
                  <a:lnTo>
                    <a:pt x="234288" y="209380"/>
                  </a:lnTo>
                  <a:lnTo>
                    <a:pt x="235941" y="209768"/>
                  </a:lnTo>
                  <a:lnTo>
                    <a:pt x="237139" y="210147"/>
                  </a:lnTo>
                  <a:lnTo>
                    <a:pt x="238394" y="210499"/>
                  </a:lnTo>
                  <a:lnTo>
                    <a:pt x="238730" y="210534"/>
                  </a:lnTo>
                  <a:lnTo>
                    <a:pt x="239415" y="210568"/>
                  </a:lnTo>
                  <a:lnTo>
                    <a:pt x="239812" y="210450"/>
                  </a:lnTo>
                  <a:lnTo>
                    <a:pt x="240235" y="210038"/>
                  </a:lnTo>
                  <a:lnTo>
                    <a:pt x="240746" y="209313"/>
                  </a:lnTo>
                  <a:lnTo>
                    <a:pt x="241324" y="208464"/>
                  </a:lnTo>
                  <a:lnTo>
                    <a:pt x="241835" y="207740"/>
                  </a:lnTo>
                  <a:lnTo>
                    <a:pt x="242997" y="206734"/>
                  </a:lnTo>
                  <a:lnTo>
                    <a:pt x="243668" y="206369"/>
                  </a:lnTo>
                  <a:lnTo>
                    <a:pt x="244342" y="205837"/>
                  </a:lnTo>
                  <a:lnTo>
                    <a:pt x="244966" y="205743"/>
                  </a:lnTo>
                  <a:lnTo>
                    <a:pt x="245610" y="205735"/>
                  </a:lnTo>
                  <a:lnTo>
                    <a:pt x="246219" y="205411"/>
                  </a:lnTo>
                  <a:lnTo>
                    <a:pt x="246870" y="205046"/>
                  </a:lnTo>
                  <a:lnTo>
                    <a:pt x="247353" y="204698"/>
                  </a:lnTo>
                  <a:lnTo>
                    <a:pt x="247835" y="204498"/>
                  </a:lnTo>
                  <a:lnTo>
                    <a:pt x="248378" y="204382"/>
                  </a:lnTo>
                  <a:lnTo>
                    <a:pt x="248877" y="204329"/>
                  </a:lnTo>
                  <a:lnTo>
                    <a:pt x="249394" y="204422"/>
                  </a:lnTo>
                  <a:lnTo>
                    <a:pt x="250691" y="205055"/>
                  </a:lnTo>
                  <a:lnTo>
                    <a:pt x="252971" y="206440"/>
                  </a:lnTo>
                  <a:lnTo>
                    <a:pt x="254922" y="207610"/>
                  </a:lnTo>
                  <a:lnTo>
                    <a:pt x="255680" y="208128"/>
                  </a:lnTo>
                  <a:lnTo>
                    <a:pt x="255961" y="208626"/>
                  </a:lnTo>
                  <a:lnTo>
                    <a:pt x="256407" y="209243"/>
                  </a:lnTo>
                  <a:lnTo>
                    <a:pt x="256609" y="209562"/>
                  </a:lnTo>
                  <a:lnTo>
                    <a:pt x="256896" y="209756"/>
                  </a:lnTo>
                  <a:lnTo>
                    <a:pt x="257248" y="209805"/>
                  </a:lnTo>
                  <a:lnTo>
                    <a:pt x="257541" y="209642"/>
                  </a:lnTo>
                  <a:lnTo>
                    <a:pt x="257591" y="209223"/>
                  </a:lnTo>
                  <a:lnTo>
                    <a:pt x="257805" y="206648"/>
                  </a:lnTo>
                  <a:lnTo>
                    <a:pt x="257834" y="205075"/>
                  </a:lnTo>
                  <a:lnTo>
                    <a:pt x="257959" y="203945"/>
                  </a:lnTo>
                  <a:lnTo>
                    <a:pt x="257975" y="203162"/>
                  </a:lnTo>
                  <a:lnTo>
                    <a:pt x="258072" y="202387"/>
                  </a:lnTo>
                  <a:lnTo>
                    <a:pt x="258234" y="201447"/>
                  </a:lnTo>
                  <a:lnTo>
                    <a:pt x="258774" y="200304"/>
                  </a:lnTo>
                  <a:lnTo>
                    <a:pt x="259230" y="199284"/>
                  </a:lnTo>
                  <a:lnTo>
                    <a:pt x="259826" y="198477"/>
                  </a:lnTo>
                  <a:lnTo>
                    <a:pt x="260568" y="197635"/>
                  </a:lnTo>
                  <a:lnTo>
                    <a:pt x="261371" y="196958"/>
                  </a:lnTo>
                  <a:lnTo>
                    <a:pt x="262149" y="196448"/>
                  </a:lnTo>
                  <a:lnTo>
                    <a:pt x="263117" y="195774"/>
                  </a:lnTo>
                  <a:lnTo>
                    <a:pt x="263932" y="195454"/>
                  </a:lnTo>
                  <a:lnTo>
                    <a:pt x="265079" y="195245"/>
                  </a:lnTo>
                  <a:lnTo>
                    <a:pt x="265706" y="195005"/>
                  </a:lnTo>
                  <a:lnTo>
                    <a:pt x="266518" y="194852"/>
                  </a:lnTo>
                  <a:lnTo>
                    <a:pt x="267098" y="194948"/>
                  </a:lnTo>
                  <a:lnTo>
                    <a:pt x="267757" y="195254"/>
                  </a:lnTo>
                  <a:lnTo>
                    <a:pt x="268251" y="195536"/>
                  </a:lnTo>
                  <a:lnTo>
                    <a:pt x="268810" y="195651"/>
                  </a:lnTo>
                  <a:lnTo>
                    <a:pt x="269390" y="195682"/>
                  </a:lnTo>
                  <a:lnTo>
                    <a:pt x="270243" y="195524"/>
                  </a:lnTo>
                  <a:lnTo>
                    <a:pt x="271513" y="195422"/>
                  </a:lnTo>
                  <a:lnTo>
                    <a:pt x="272592" y="195443"/>
                  </a:lnTo>
                  <a:lnTo>
                    <a:pt x="273754" y="195528"/>
                  </a:lnTo>
                  <a:lnTo>
                    <a:pt x="274621" y="195754"/>
                  </a:lnTo>
                  <a:lnTo>
                    <a:pt x="275323" y="196040"/>
                  </a:lnTo>
                  <a:lnTo>
                    <a:pt x="276139" y="196789"/>
                  </a:lnTo>
                  <a:lnTo>
                    <a:pt x="276751" y="197472"/>
                  </a:lnTo>
                  <a:lnTo>
                    <a:pt x="277415" y="198554"/>
                  </a:lnTo>
                  <a:lnTo>
                    <a:pt x="278267" y="199703"/>
                  </a:lnTo>
                  <a:lnTo>
                    <a:pt x="279170" y="201335"/>
                  </a:lnTo>
                  <a:lnTo>
                    <a:pt x="279530" y="202181"/>
                  </a:lnTo>
                  <a:lnTo>
                    <a:pt x="279827" y="202858"/>
                  </a:lnTo>
                  <a:lnTo>
                    <a:pt x="280315" y="203496"/>
                  </a:lnTo>
                  <a:lnTo>
                    <a:pt x="280992" y="203928"/>
                  </a:lnTo>
                  <a:lnTo>
                    <a:pt x="282063" y="204410"/>
                  </a:lnTo>
                  <a:lnTo>
                    <a:pt x="283051" y="204890"/>
                  </a:lnTo>
                  <a:lnTo>
                    <a:pt x="284666" y="205200"/>
                  </a:lnTo>
                  <a:lnTo>
                    <a:pt x="285578" y="205280"/>
                  </a:lnTo>
                  <a:lnTo>
                    <a:pt x="286199" y="205397"/>
                  </a:lnTo>
                  <a:lnTo>
                    <a:pt x="286741" y="205281"/>
                  </a:lnTo>
                  <a:lnTo>
                    <a:pt x="287392" y="204937"/>
                  </a:lnTo>
                  <a:lnTo>
                    <a:pt x="288254" y="204345"/>
                  </a:lnTo>
                  <a:lnTo>
                    <a:pt x="289179" y="203754"/>
                  </a:lnTo>
                  <a:lnTo>
                    <a:pt x="289953" y="203412"/>
                  </a:lnTo>
                  <a:lnTo>
                    <a:pt x="290621" y="203194"/>
                  </a:lnTo>
                  <a:lnTo>
                    <a:pt x="291391" y="203166"/>
                  </a:lnTo>
                  <a:lnTo>
                    <a:pt x="291870" y="203113"/>
                  </a:lnTo>
                  <a:lnTo>
                    <a:pt x="292725" y="202919"/>
                  </a:lnTo>
                  <a:lnTo>
                    <a:pt x="293440" y="202429"/>
                  </a:lnTo>
                  <a:lnTo>
                    <a:pt x="294071" y="201974"/>
                  </a:lnTo>
                  <a:lnTo>
                    <a:pt x="294864" y="201758"/>
                  </a:lnTo>
                  <a:lnTo>
                    <a:pt x="296325" y="201429"/>
                  </a:lnTo>
                  <a:lnTo>
                    <a:pt x="297574" y="201201"/>
                  </a:lnTo>
                  <a:lnTo>
                    <a:pt x="298804" y="200952"/>
                  </a:lnTo>
                  <a:lnTo>
                    <a:pt x="299954" y="200533"/>
                  </a:lnTo>
                  <a:lnTo>
                    <a:pt x="301103" y="200198"/>
                  </a:lnTo>
                  <a:lnTo>
                    <a:pt x="301770" y="200147"/>
                  </a:lnTo>
                  <a:lnTo>
                    <a:pt x="302515" y="200204"/>
                  </a:lnTo>
                  <a:lnTo>
                    <a:pt x="303554" y="200160"/>
                  </a:lnTo>
                  <a:lnTo>
                    <a:pt x="304552" y="200137"/>
                  </a:lnTo>
                  <a:lnTo>
                    <a:pt x="305113" y="200027"/>
                  </a:lnTo>
                  <a:lnTo>
                    <a:pt x="305740" y="199829"/>
                  </a:lnTo>
                  <a:lnTo>
                    <a:pt x="306430" y="199549"/>
                  </a:lnTo>
                  <a:lnTo>
                    <a:pt x="307681" y="199321"/>
                  </a:lnTo>
                  <a:lnTo>
                    <a:pt x="308928" y="199239"/>
                  </a:lnTo>
                  <a:lnTo>
                    <a:pt x="310093" y="199177"/>
                  </a:lnTo>
                  <a:lnTo>
                    <a:pt x="310986" y="199173"/>
                  </a:lnTo>
                  <a:lnTo>
                    <a:pt x="311836" y="199294"/>
                  </a:lnTo>
                  <a:lnTo>
                    <a:pt x="312954" y="199420"/>
                  </a:lnTo>
                  <a:lnTo>
                    <a:pt x="313886" y="199584"/>
                  </a:lnTo>
                  <a:lnTo>
                    <a:pt x="314797" y="199677"/>
                  </a:lnTo>
                  <a:lnTo>
                    <a:pt x="315460" y="199613"/>
                  </a:lnTo>
                  <a:lnTo>
                    <a:pt x="316228" y="199578"/>
                  </a:lnTo>
                  <a:lnTo>
                    <a:pt x="317583" y="199603"/>
                  </a:lnTo>
                  <a:lnTo>
                    <a:pt x="318043" y="199381"/>
                  </a:lnTo>
                  <a:lnTo>
                    <a:pt x="318447" y="198812"/>
                  </a:lnTo>
                  <a:lnTo>
                    <a:pt x="319050" y="197982"/>
                  </a:lnTo>
                  <a:lnTo>
                    <a:pt x="319709" y="197566"/>
                  </a:lnTo>
                  <a:lnTo>
                    <a:pt x="320533" y="197153"/>
                  </a:lnTo>
                  <a:lnTo>
                    <a:pt x="321310" y="196672"/>
                  </a:lnTo>
                  <a:lnTo>
                    <a:pt x="322038" y="196125"/>
                  </a:lnTo>
                  <a:lnTo>
                    <a:pt x="322518" y="195788"/>
                  </a:lnTo>
                  <a:lnTo>
                    <a:pt x="323150" y="195173"/>
                  </a:lnTo>
                  <a:lnTo>
                    <a:pt x="323928" y="194568"/>
                  </a:lnTo>
                  <a:lnTo>
                    <a:pt x="325142" y="193425"/>
                  </a:lnTo>
                  <a:lnTo>
                    <a:pt x="326205" y="192142"/>
                  </a:lnTo>
                  <a:lnTo>
                    <a:pt x="326718" y="191394"/>
                  </a:lnTo>
                  <a:lnTo>
                    <a:pt x="326919" y="190931"/>
                  </a:lnTo>
                  <a:lnTo>
                    <a:pt x="327023" y="190564"/>
                  </a:lnTo>
                  <a:lnTo>
                    <a:pt x="327069" y="190176"/>
                  </a:lnTo>
                  <a:lnTo>
                    <a:pt x="327040" y="189631"/>
                  </a:lnTo>
                  <a:lnTo>
                    <a:pt x="326878" y="189006"/>
                  </a:lnTo>
                  <a:lnTo>
                    <a:pt x="326604" y="188204"/>
                  </a:lnTo>
                  <a:lnTo>
                    <a:pt x="326296" y="187129"/>
                  </a:lnTo>
                  <a:lnTo>
                    <a:pt x="326044" y="186172"/>
                  </a:lnTo>
                  <a:lnTo>
                    <a:pt x="325862" y="185683"/>
                  </a:lnTo>
                  <a:lnTo>
                    <a:pt x="325525" y="185132"/>
                  </a:lnTo>
                  <a:lnTo>
                    <a:pt x="325083" y="184458"/>
                  </a:lnTo>
                  <a:lnTo>
                    <a:pt x="324730" y="183736"/>
                  </a:lnTo>
                  <a:lnTo>
                    <a:pt x="324438" y="182965"/>
                  </a:lnTo>
                  <a:lnTo>
                    <a:pt x="324244" y="182208"/>
                  </a:lnTo>
                  <a:lnTo>
                    <a:pt x="324198" y="181344"/>
                  </a:lnTo>
                  <a:lnTo>
                    <a:pt x="324310" y="180679"/>
                  </a:lnTo>
                  <a:lnTo>
                    <a:pt x="324359" y="179940"/>
                  </a:lnTo>
                  <a:lnTo>
                    <a:pt x="324311" y="179272"/>
                  </a:lnTo>
                  <a:lnTo>
                    <a:pt x="323992" y="176906"/>
                  </a:lnTo>
                  <a:lnTo>
                    <a:pt x="323819" y="175004"/>
                  </a:lnTo>
                  <a:lnTo>
                    <a:pt x="323725" y="173009"/>
                  </a:lnTo>
                  <a:lnTo>
                    <a:pt x="323628" y="171698"/>
                  </a:lnTo>
                  <a:lnTo>
                    <a:pt x="323482" y="169163"/>
                  </a:lnTo>
                  <a:lnTo>
                    <a:pt x="323352" y="167561"/>
                  </a:lnTo>
                  <a:lnTo>
                    <a:pt x="323413" y="165931"/>
                  </a:lnTo>
                  <a:lnTo>
                    <a:pt x="323601" y="164367"/>
                  </a:lnTo>
                  <a:lnTo>
                    <a:pt x="323962" y="163638"/>
                  </a:lnTo>
                  <a:lnTo>
                    <a:pt x="324318" y="162874"/>
                  </a:lnTo>
                  <a:lnTo>
                    <a:pt x="324416" y="162592"/>
                  </a:lnTo>
                  <a:lnTo>
                    <a:pt x="324612" y="162186"/>
                  </a:lnTo>
                  <a:lnTo>
                    <a:pt x="324979" y="161704"/>
                  </a:lnTo>
                  <a:lnTo>
                    <a:pt x="325501" y="161288"/>
                  </a:lnTo>
                  <a:lnTo>
                    <a:pt x="325974" y="161061"/>
                  </a:lnTo>
                  <a:lnTo>
                    <a:pt x="327461" y="160758"/>
                  </a:lnTo>
                  <a:lnTo>
                    <a:pt x="328212" y="160662"/>
                  </a:lnTo>
                  <a:lnTo>
                    <a:pt x="329148" y="160679"/>
                  </a:lnTo>
                  <a:lnTo>
                    <a:pt x="330191" y="160730"/>
                  </a:lnTo>
                  <a:lnTo>
                    <a:pt x="331469" y="160818"/>
                  </a:lnTo>
                  <a:lnTo>
                    <a:pt x="332857" y="160780"/>
                  </a:lnTo>
                  <a:lnTo>
                    <a:pt x="333764" y="160734"/>
                  </a:lnTo>
                  <a:lnTo>
                    <a:pt x="334390" y="160636"/>
                  </a:lnTo>
                  <a:lnTo>
                    <a:pt x="334893" y="160409"/>
                  </a:lnTo>
                  <a:lnTo>
                    <a:pt x="335508" y="160011"/>
                  </a:lnTo>
                  <a:lnTo>
                    <a:pt x="336282" y="159474"/>
                  </a:lnTo>
                  <a:lnTo>
                    <a:pt x="337121" y="158828"/>
                  </a:lnTo>
                  <a:lnTo>
                    <a:pt x="337972" y="158198"/>
                  </a:lnTo>
                  <a:lnTo>
                    <a:pt x="338525" y="157842"/>
                  </a:lnTo>
                  <a:lnTo>
                    <a:pt x="339276" y="157378"/>
                  </a:lnTo>
                  <a:lnTo>
                    <a:pt x="339738" y="157080"/>
                  </a:lnTo>
                  <a:lnTo>
                    <a:pt x="340147" y="156900"/>
                  </a:lnTo>
                  <a:lnTo>
                    <a:pt x="340807" y="156912"/>
                  </a:lnTo>
                  <a:lnTo>
                    <a:pt x="341444" y="157197"/>
                  </a:lnTo>
                  <a:lnTo>
                    <a:pt x="342632" y="157782"/>
                  </a:lnTo>
                  <a:lnTo>
                    <a:pt x="343881" y="158847"/>
                  </a:lnTo>
                  <a:lnTo>
                    <a:pt x="344840" y="159992"/>
                  </a:lnTo>
                  <a:lnTo>
                    <a:pt x="345561" y="161149"/>
                  </a:lnTo>
                  <a:lnTo>
                    <a:pt x="346006" y="161840"/>
                  </a:lnTo>
                  <a:lnTo>
                    <a:pt x="346439" y="162121"/>
                  </a:lnTo>
                  <a:lnTo>
                    <a:pt x="347062" y="162269"/>
                  </a:lnTo>
                  <a:lnTo>
                    <a:pt x="347994" y="162167"/>
                  </a:lnTo>
                  <a:lnTo>
                    <a:pt x="349061" y="161965"/>
                  </a:lnTo>
                  <a:lnTo>
                    <a:pt x="349852" y="161680"/>
                  </a:lnTo>
                  <a:lnTo>
                    <a:pt x="350435" y="161392"/>
                  </a:lnTo>
                  <a:lnTo>
                    <a:pt x="351118" y="160937"/>
                  </a:lnTo>
                  <a:lnTo>
                    <a:pt x="351957" y="160356"/>
                  </a:lnTo>
                  <a:lnTo>
                    <a:pt x="352484" y="160011"/>
                  </a:lnTo>
                  <a:lnTo>
                    <a:pt x="353204" y="159797"/>
                  </a:lnTo>
                  <a:lnTo>
                    <a:pt x="353654" y="159749"/>
                  </a:lnTo>
                  <a:lnTo>
                    <a:pt x="354032" y="159856"/>
                  </a:lnTo>
                  <a:lnTo>
                    <a:pt x="354268" y="160016"/>
                  </a:lnTo>
                  <a:lnTo>
                    <a:pt x="354431" y="160332"/>
                  </a:lnTo>
                  <a:lnTo>
                    <a:pt x="354449" y="160885"/>
                  </a:lnTo>
                  <a:lnTo>
                    <a:pt x="354420" y="161708"/>
                  </a:lnTo>
                  <a:lnTo>
                    <a:pt x="354382" y="162233"/>
                  </a:lnTo>
                  <a:lnTo>
                    <a:pt x="354543" y="162676"/>
                  </a:lnTo>
                  <a:lnTo>
                    <a:pt x="355001" y="163011"/>
                  </a:lnTo>
                  <a:lnTo>
                    <a:pt x="355404" y="163185"/>
                  </a:lnTo>
                  <a:lnTo>
                    <a:pt x="355762" y="163249"/>
                  </a:lnTo>
                  <a:lnTo>
                    <a:pt x="356576" y="163185"/>
                  </a:lnTo>
                  <a:lnTo>
                    <a:pt x="358102" y="163350"/>
                  </a:lnTo>
                  <a:lnTo>
                    <a:pt x="358357" y="163378"/>
                  </a:lnTo>
                  <a:lnTo>
                    <a:pt x="358967" y="163610"/>
                  </a:lnTo>
                  <a:lnTo>
                    <a:pt x="359634" y="164043"/>
                  </a:lnTo>
                  <a:lnTo>
                    <a:pt x="362155" y="166093"/>
                  </a:lnTo>
                  <a:lnTo>
                    <a:pt x="363587" y="166921"/>
                  </a:lnTo>
                  <a:lnTo>
                    <a:pt x="365126" y="167411"/>
                  </a:lnTo>
                  <a:lnTo>
                    <a:pt x="366485" y="167997"/>
                  </a:lnTo>
                  <a:lnTo>
                    <a:pt x="368179" y="168569"/>
                  </a:lnTo>
                  <a:lnTo>
                    <a:pt x="369445" y="168773"/>
                  </a:lnTo>
                  <a:lnTo>
                    <a:pt x="370787" y="169099"/>
                  </a:lnTo>
                  <a:lnTo>
                    <a:pt x="372134" y="169204"/>
                  </a:lnTo>
                  <a:lnTo>
                    <a:pt x="373052" y="168961"/>
                  </a:lnTo>
                  <a:lnTo>
                    <a:pt x="374026" y="168758"/>
                  </a:lnTo>
                  <a:lnTo>
                    <a:pt x="375147" y="168409"/>
                  </a:lnTo>
                  <a:lnTo>
                    <a:pt x="376539" y="167765"/>
                  </a:lnTo>
                  <a:lnTo>
                    <a:pt x="379342" y="166081"/>
                  </a:lnTo>
                  <a:lnTo>
                    <a:pt x="380643" y="165343"/>
                  </a:lnTo>
                  <a:lnTo>
                    <a:pt x="382115" y="164569"/>
                  </a:lnTo>
                  <a:lnTo>
                    <a:pt x="383194" y="163957"/>
                  </a:lnTo>
                  <a:lnTo>
                    <a:pt x="383800" y="163574"/>
                  </a:lnTo>
                  <a:lnTo>
                    <a:pt x="384400" y="163058"/>
                  </a:lnTo>
                  <a:lnTo>
                    <a:pt x="385248" y="162169"/>
                  </a:lnTo>
                  <a:lnTo>
                    <a:pt x="386442" y="160879"/>
                  </a:lnTo>
                  <a:lnTo>
                    <a:pt x="387531" y="159608"/>
                  </a:lnTo>
                  <a:lnTo>
                    <a:pt x="388862" y="157890"/>
                  </a:lnTo>
                  <a:lnTo>
                    <a:pt x="389867" y="156511"/>
                  </a:lnTo>
                  <a:lnTo>
                    <a:pt x="390367" y="155918"/>
                  </a:lnTo>
                  <a:lnTo>
                    <a:pt x="390998" y="155198"/>
                  </a:lnTo>
                  <a:lnTo>
                    <a:pt x="393788" y="151599"/>
                  </a:lnTo>
                  <a:lnTo>
                    <a:pt x="395503" y="149285"/>
                  </a:lnTo>
                  <a:lnTo>
                    <a:pt x="397313" y="146804"/>
                  </a:lnTo>
                  <a:lnTo>
                    <a:pt x="398095" y="145674"/>
                  </a:lnTo>
                  <a:lnTo>
                    <a:pt x="399506" y="144103"/>
                  </a:lnTo>
                  <a:lnTo>
                    <a:pt x="401672" y="141851"/>
                  </a:lnTo>
                  <a:lnTo>
                    <a:pt x="406119" y="137593"/>
                  </a:lnTo>
                  <a:lnTo>
                    <a:pt x="408945" y="134866"/>
                  </a:lnTo>
                  <a:lnTo>
                    <a:pt x="410099" y="133946"/>
                  </a:lnTo>
                  <a:lnTo>
                    <a:pt x="410680" y="133172"/>
                  </a:lnTo>
                  <a:lnTo>
                    <a:pt x="411362" y="132191"/>
                  </a:lnTo>
                  <a:lnTo>
                    <a:pt x="412302" y="131500"/>
                  </a:lnTo>
                  <a:lnTo>
                    <a:pt x="413747" y="131125"/>
                  </a:lnTo>
                  <a:lnTo>
                    <a:pt x="414997" y="130765"/>
                  </a:lnTo>
                  <a:lnTo>
                    <a:pt x="416107" y="130546"/>
                  </a:lnTo>
                  <a:lnTo>
                    <a:pt x="416612" y="129936"/>
                  </a:lnTo>
                  <a:lnTo>
                    <a:pt x="417163" y="129233"/>
                  </a:lnTo>
                  <a:lnTo>
                    <a:pt x="417574" y="128360"/>
                  </a:lnTo>
                  <a:lnTo>
                    <a:pt x="417634" y="127376"/>
                  </a:lnTo>
                  <a:lnTo>
                    <a:pt x="417672" y="126349"/>
                  </a:lnTo>
                  <a:lnTo>
                    <a:pt x="417795" y="125366"/>
                  </a:lnTo>
                  <a:lnTo>
                    <a:pt x="417887" y="124781"/>
                  </a:lnTo>
                  <a:lnTo>
                    <a:pt x="418273" y="124096"/>
                  </a:lnTo>
                  <a:lnTo>
                    <a:pt x="418684" y="123244"/>
                  </a:lnTo>
                  <a:lnTo>
                    <a:pt x="419264" y="122122"/>
                  </a:lnTo>
                  <a:lnTo>
                    <a:pt x="419703" y="120852"/>
                  </a:lnTo>
                  <a:lnTo>
                    <a:pt x="419857" y="120203"/>
                  </a:lnTo>
                  <a:lnTo>
                    <a:pt x="419985" y="119595"/>
                  </a:lnTo>
                  <a:lnTo>
                    <a:pt x="420013" y="119064"/>
                  </a:lnTo>
                  <a:lnTo>
                    <a:pt x="419890" y="118392"/>
                  </a:lnTo>
                  <a:lnTo>
                    <a:pt x="419632" y="117521"/>
                  </a:lnTo>
                  <a:lnTo>
                    <a:pt x="419107" y="116408"/>
                  </a:lnTo>
                  <a:lnTo>
                    <a:pt x="418104" y="114696"/>
                  </a:lnTo>
                  <a:lnTo>
                    <a:pt x="417102" y="113004"/>
                  </a:lnTo>
                  <a:lnTo>
                    <a:pt x="416341" y="111966"/>
                  </a:lnTo>
                  <a:lnTo>
                    <a:pt x="415985" y="111211"/>
                  </a:lnTo>
                  <a:lnTo>
                    <a:pt x="414865" y="109484"/>
                  </a:lnTo>
                  <a:lnTo>
                    <a:pt x="412644" y="105923"/>
                  </a:lnTo>
                  <a:lnTo>
                    <a:pt x="409629" y="101841"/>
                  </a:lnTo>
                  <a:lnTo>
                    <a:pt x="409248" y="101022"/>
                  </a:lnTo>
                  <a:lnTo>
                    <a:pt x="408778" y="100148"/>
                  </a:lnTo>
                  <a:lnTo>
                    <a:pt x="408119" y="98693"/>
                  </a:lnTo>
                  <a:lnTo>
                    <a:pt x="407572" y="97355"/>
                  </a:lnTo>
                  <a:lnTo>
                    <a:pt x="406848" y="96303"/>
                  </a:lnTo>
                  <a:lnTo>
                    <a:pt x="406372" y="95804"/>
                  </a:lnTo>
                  <a:lnTo>
                    <a:pt x="405335" y="94774"/>
                  </a:lnTo>
                  <a:lnTo>
                    <a:pt x="404317" y="94121"/>
                  </a:lnTo>
                  <a:lnTo>
                    <a:pt x="403271" y="93553"/>
                  </a:lnTo>
                  <a:lnTo>
                    <a:pt x="400749" y="92468"/>
                  </a:lnTo>
                  <a:lnTo>
                    <a:pt x="396862" y="90953"/>
                  </a:lnTo>
                  <a:lnTo>
                    <a:pt x="396242" y="90480"/>
                  </a:lnTo>
                  <a:lnTo>
                    <a:pt x="396030" y="89639"/>
                  </a:lnTo>
                  <a:lnTo>
                    <a:pt x="396167" y="88372"/>
                  </a:lnTo>
                  <a:lnTo>
                    <a:pt x="396589" y="87139"/>
                  </a:lnTo>
                  <a:lnTo>
                    <a:pt x="397125" y="86395"/>
                  </a:lnTo>
                  <a:lnTo>
                    <a:pt x="397662" y="86012"/>
                  </a:lnTo>
                  <a:lnTo>
                    <a:pt x="398534" y="85707"/>
                  </a:lnTo>
                  <a:lnTo>
                    <a:pt x="399331" y="85651"/>
                  </a:lnTo>
                  <a:lnTo>
                    <a:pt x="400442" y="85760"/>
                  </a:lnTo>
                  <a:lnTo>
                    <a:pt x="401454" y="85582"/>
                  </a:lnTo>
                  <a:lnTo>
                    <a:pt x="402519" y="85352"/>
                  </a:lnTo>
                  <a:lnTo>
                    <a:pt x="403619" y="85194"/>
                  </a:lnTo>
                  <a:lnTo>
                    <a:pt x="404488" y="85014"/>
                  </a:lnTo>
                  <a:lnTo>
                    <a:pt x="404956" y="84647"/>
                  </a:lnTo>
                  <a:lnTo>
                    <a:pt x="405265" y="84152"/>
                  </a:lnTo>
                  <a:lnTo>
                    <a:pt x="405433" y="83655"/>
                  </a:lnTo>
                  <a:lnTo>
                    <a:pt x="405427" y="82994"/>
                  </a:lnTo>
                  <a:lnTo>
                    <a:pt x="405189" y="82472"/>
                  </a:lnTo>
                  <a:lnTo>
                    <a:pt x="404900" y="81806"/>
                  </a:lnTo>
                  <a:lnTo>
                    <a:pt x="404825" y="81107"/>
                  </a:lnTo>
                  <a:lnTo>
                    <a:pt x="404966" y="80475"/>
                  </a:lnTo>
                  <a:lnTo>
                    <a:pt x="405305" y="80127"/>
                  </a:lnTo>
                  <a:lnTo>
                    <a:pt x="406164" y="79520"/>
                  </a:lnTo>
                  <a:lnTo>
                    <a:pt x="407186" y="79128"/>
                  </a:lnTo>
                  <a:lnTo>
                    <a:pt x="408296" y="78627"/>
                  </a:lnTo>
                  <a:lnTo>
                    <a:pt x="409616" y="77903"/>
                  </a:lnTo>
                  <a:lnTo>
                    <a:pt x="410689" y="77156"/>
                  </a:lnTo>
                  <a:lnTo>
                    <a:pt x="411815" y="76427"/>
                  </a:lnTo>
                  <a:lnTo>
                    <a:pt x="412725" y="75945"/>
                  </a:lnTo>
                  <a:lnTo>
                    <a:pt x="413700" y="75713"/>
                  </a:lnTo>
                  <a:lnTo>
                    <a:pt x="414743" y="75679"/>
                  </a:lnTo>
                  <a:lnTo>
                    <a:pt x="415909" y="75611"/>
                  </a:lnTo>
                  <a:lnTo>
                    <a:pt x="417185" y="75456"/>
                  </a:lnTo>
                  <a:lnTo>
                    <a:pt x="419079" y="75152"/>
                  </a:lnTo>
                  <a:lnTo>
                    <a:pt x="420213" y="74923"/>
                  </a:lnTo>
                  <a:lnTo>
                    <a:pt x="420676" y="74715"/>
                  </a:lnTo>
                  <a:lnTo>
                    <a:pt x="420626" y="74148"/>
                  </a:lnTo>
                  <a:lnTo>
                    <a:pt x="420472" y="73458"/>
                  </a:lnTo>
                  <a:lnTo>
                    <a:pt x="420240" y="72905"/>
                  </a:lnTo>
                  <a:lnTo>
                    <a:pt x="420065" y="72596"/>
                  </a:lnTo>
                  <a:lnTo>
                    <a:pt x="419603" y="72176"/>
                  </a:lnTo>
                  <a:lnTo>
                    <a:pt x="418828" y="70946"/>
                  </a:lnTo>
                  <a:lnTo>
                    <a:pt x="417951" y="69479"/>
                  </a:lnTo>
                  <a:lnTo>
                    <a:pt x="417565" y="68609"/>
                  </a:lnTo>
                  <a:lnTo>
                    <a:pt x="417396" y="67737"/>
                  </a:lnTo>
                  <a:lnTo>
                    <a:pt x="417444" y="67082"/>
                  </a:lnTo>
                  <a:lnTo>
                    <a:pt x="417813" y="66152"/>
                  </a:lnTo>
                  <a:lnTo>
                    <a:pt x="418452" y="65162"/>
                  </a:lnTo>
                  <a:lnTo>
                    <a:pt x="418826" y="64722"/>
                  </a:lnTo>
                  <a:lnTo>
                    <a:pt x="420006" y="63893"/>
                  </a:lnTo>
                  <a:lnTo>
                    <a:pt x="420649" y="63341"/>
                  </a:lnTo>
                  <a:lnTo>
                    <a:pt x="421394" y="62134"/>
                  </a:lnTo>
                  <a:lnTo>
                    <a:pt x="422302" y="61034"/>
                  </a:lnTo>
                  <a:lnTo>
                    <a:pt x="422889" y="60265"/>
                  </a:lnTo>
                  <a:lnTo>
                    <a:pt x="423479" y="59823"/>
                  </a:lnTo>
                  <a:lnTo>
                    <a:pt x="425094" y="59263"/>
                  </a:lnTo>
                  <a:lnTo>
                    <a:pt x="427303" y="58806"/>
                  </a:lnTo>
                  <a:lnTo>
                    <a:pt x="430539" y="58394"/>
                  </a:lnTo>
                  <a:lnTo>
                    <a:pt x="431727" y="58384"/>
                  </a:lnTo>
                  <a:lnTo>
                    <a:pt x="432965" y="58099"/>
                  </a:lnTo>
                  <a:lnTo>
                    <a:pt x="433623" y="57599"/>
                  </a:lnTo>
                  <a:lnTo>
                    <a:pt x="434057" y="57589"/>
                  </a:lnTo>
                  <a:lnTo>
                    <a:pt x="434411" y="57390"/>
                  </a:lnTo>
                  <a:lnTo>
                    <a:pt x="434655" y="57193"/>
                  </a:lnTo>
                  <a:lnTo>
                    <a:pt x="434682" y="56708"/>
                  </a:lnTo>
                  <a:lnTo>
                    <a:pt x="434561" y="56238"/>
                  </a:lnTo>
                  <a:lnTo>
                    <a:pt x="434333" y="55524"/>
                  </a:lnTo>
                  <a:lnTo>
                    <a:pt x="434148" y="54548"/>
                  </a:lnTo>
                  <a:lnTo>
                    <a:pt x="433907" y="53553"/>
                  </a:lnTo>
                  <a:lnTo>
                    <a:pt x="433556" y="52425"/>
                  </a:lnTo>
                  <a:lnTo>
                    <a:pt x="433387" y="51618"/>
                  </a:lnTo>
                  <a:lnTo>
                    <a:pt x="433407" y="51345"/>
                  </a:lnTo>
                  <a:lnTo>
                    <a:pt x="433435" y="50983"/>
                  </a:lnTo>
                  <a:lnTo>
                    <a:pt x="433565" y="49957"/>
                  </a:lnTo>
                  <a:lnTo>
                    <a:pt x="433676" y="48894"/>
                  </a:lnTo>
                  <a:lnTo>
                    <a:pt x="433727" y="48089"/>
                  </a:lnTo>
                  <a:lnTo>
                    <a:pt x="433686" y="47341"/>
                  </a:lnTo>
                  <a:lnTo>
                    <a:pt x="433699" y="46593"/>
                  </a:lnTo>
                  <a:lnTo>
                    <a:pt x="433766" y="45959"/>
                  </a:lnTo>
                  <a:lnTo>
                    <a:pt x="433891" y="45195"/>
                  </a:lnTo>
                  <a:lnTo>
                    <a:pt x="434048" y="44656"/>
                  </a:lnTo>
                  <a:lnTo>
                    <a:pt x="434316" y="44175"/>
                  </a:lnTo>
                  <a:lnTo>
                    <a:pt x="434677" y="43714"/>
                  </a:lnTo>
                  <a:lnTo>
                    <a:pt x="435167" y="43162"/>
                  </a:lnTo>
                  <a:lnTo>
                    <a:pt x="435657" y="42685"/>
                  </a:lnTo>
                  <a:lnTo>
                    <a:pt x="436109" y="42263"/>
                  </a:lnTo>
                  <a:lnTo>
                    <a:pt x="436561" y="41804"/>
                  </a:lnTo>
                  <a:lnTo>
                    <a:pt x="436903" y="41381"/>
                  </a:lnTo>
                  <a:lnTo>
                    <a:pt x="437019" y="41046"/>
                  </a:lnTo>
                  <a:lnTo>
                    <a:pt x="436992" y="40448"/>
                  </a:lnTo>
                  <a:lnTo>
                    <a:pt x="436851" y="40090"/>
                  </a:lnTo>
                  <a:lnTo>
                    <a:pt x="436509" y="39597"/>
                  </a:lnTo>
                  <a:lnTo>
                    <a:pt x="435999" y="39151"/>
                  </a:lnTo>
                  <a:lnTo>
                    <a:pt x="435211" y="38744"/>
                  </a:lnTo>
                  <a:lnTo>
                    <a:pt x="434149" y="38127"/>
                  </a:lnTo>
                  <a:lnTo>
                    <a:pt x="433247" y="37830"/>
                  </a:lnTo>
                  <a:lnTo>
                    <a:pt x="432603" y="37668"/>
                  </a:lnTo>
                  <a:lnTo>
                    <a:pt x="431453" y="37797"/>
                  </a:lnTo>
                  <a:lnTo>
                    <a:pt x="430806" y="37766"/>
                  </a:lnTo>
                  <a:lnTo>
                    <a:pt x="430199" y="37605"/>
                  </a:lnTo>
                  <a:lnTo>
                    <a:pt x="429502" y="37200"/>
                  </a:lnTo>
                  <a:lnTo>
                    <a:pt x="428095" y="36239"/>
                  </a:lnTo>
                  <a:lnTo>
                    <a:pt x="427333" y="35458"/>
                  </a:lnTo>
                  <a:lnTo>
                    <a:pt x="427212" y="34933"/>
                  </a:lnTo>
                  <a:lnTo>
                    <a:pt x="427319" y="34206"/>
                  </a:lnTo>
                  <a:lnTo>
                    <a:pt x="427555" y="33331"/>
                  </a:lnTo>
                  <a:lnTo>
                    <a:pt x="427884" y="32533"/>
                  </a:lnTo>
                  <a:lnTo>
                    <a:pt x="428330" y="31402"/>
                  </a:lnTo>
                  <a:lnTo>
                    <a:pt x="428826" y="30607"/>
                  </a:lnTo>
                  <a:lnTo>
                    <a:pt x="429324" y="29683"/>
                  </a:lnTo>
                  <a:lnTo>
                    <a:pt x="429650" y="29035"/>
                  </a:lnTo>
                  <a:lnTo>
                    <a:pt x="429907" y="28142"/>
                  </a:lnTo>
                  <a:lnTo>
                    <a:pt x="430223" y="26989"/>
                  </a:lnTo>
                  <a:lnTo>
                    <a:pt x="430618" y="25613"/>
                  </a:lnTo>
                  <a:lnTo>
                    <a:pt x="430937" y="24329"/>
                  </a:lnTo>
                  <a:lnTo>
                    <a:pt x="431132" y="22743"/>
                  </a:lnTo>
                  <a:lnTo>
                    <a:pt x="431303" y="21457"/>
                  </a:lnTo>
                  <a:lnTo>
                    <a:pt x="431544" y="20229"/>
                  </a:lnTo>
                  <a:lnTo>
                    <a:pt x="431613" y="19749"/>
                  </a:lnTo>
                  <a:lnTo>
                    <a:pt x="431976" y="19083"/>
                  </a:lnTo>
                  <a:lnTo>
                    <a:pt x="432317" y="18697"/>
                  </a:lnTo>
                  <a:lnTo>
                    <a:pt x="432730" y="18293"/>
                  </a:lnTo>
                  <a:lnTo>
                    <a:pt x="433183" y="17834"/>
                  </a:lnTo>
                  <a:lnTo>
                    <a:pt x="433542" y="17392"/>
                  </a:lnTo>
                  <a:lnTo>
                    <a:pt x="433809" y="16986"/>
                  </a:lnTo>
                  <a:lnTo>
                    <a:pt x="434109" y="16730"/>
                  </a:lnTo>
                  <a:lnTo>
                    <a:pt x="434781" y="16443"/>
                  </a:lnTo>
                  <a:lnTo>
                    <a:pt x="435750" y="16087"/>
                  </a:lnTo>
                  <a:lnTo>
                    <a:pt x="436660" y="15842"/>
                  </a:lnTo>
                  <a:lnTo>
                    <a:pt x="437611" y="15449"/>
                  </a:lnTo>
                  <a:lnTo>
                    <a:pt x="438654" y="15094"/>
                  </a:lnTo>
                  <a:lnTo>
                    <a:pt x="439586" y="14700"/>
                  </a:lnTo>
                  <a:lnTo>
                    <a:pt x="440166" y="14299"/>
                  </a:lnTo>
                  <a:lnTo>
                    <a:pt x="440618" y="13896"/>
                  </a:lnTo>
                  <a:lnTo>
                    <a:pt x="440810" y="13507"/>
                  </a:lnTo>
                  <a:lnTo>
                    <a:pt x="440800" y="13021"/>
                  </a:lnTo>
                  <a:lnTo>
                    <a:pt x="440625" y="12483"/>
                  </a:lnTo>
                  <a:lnTo>
                    <a:pt x="440377" y="11861"/>
                  </a:lnTo>
                  <a:lnTo>
                    <a:pt x="439872" y="11142"/>
                  </a:lnTo>
                  <a:lnTo>
                    <a:pt x="438955" y="9685"/>
                  </a:lnTo>
                  <a:lnTo>
                    <a:pt x="438415" y="8890"/>
                  </a:lnTo>
                  <a:lnTo>
                    <a:pt x="437941" y="8405"/>
                  </a:lnTo>
                  <a:lnTo>
                    <a:pt x="437488" y="7910"/>
                  </a:lnTo>
                  <a:lnTo>
                    <a:pt x="437202" y="7363"/>
                  </a:lnTo>
                  <a:lnTo>
                    <a:pt x="437062" y="6874"/>
                  </a:lnTo>
                  <a:lnTo>
                    <a:pt x="437075" y="6164"/>
                  </a:lnTo>
                  <a:lnTo>
                    <a:pt x="437126" y="5417"/>
                  </a:lnTo>
                  <a:lnTo>
                    <a:pt x="437289" y="4616"/>
                  </a:lnTo>
                  <a:lnTo>
                    <a:pt x="437669" y="4063"/>
                  </a:lnTo>
                  <a:lnTo>
                    <a:pt x="437991" y="3620"/>
                  </a:lnTo>
                  <a:lnTo>
                    <a:pt x="438405" y="3319"/>
                  </a:lnTo>
                  <a:lnTo>
                    <a:pt x="439228" y="2774"/>
                  </a:lnTo>
                  <a:lnTo>
                    <a:pt x="441084" y="1480"/>
                  </a:lnTo>
                  <a:lnTo>
                    <a:pt x="441949" y="693"/>
                  </a:lnTo>
                  <a:lnTo>
                    <a:pt x="442599" y="0"/>
                  </a:lnTo>
                  <a:lnTo>
                    <a:pt x="1168017" y="0"/>
                  </a:lnTo>
                  <a:lnTo>
                    <a:pt x="1167886" y="471"/>
                  </a:lnTo>
                  <a:lnTo>
                    <a:pt x="1167894" y="1143"/>
                  </a:lnTo>
                  <a:lnTo>
                    <a:pt x="1168024" y="1610"/>
                  </a:lnTo>
                  <a:lnTo>
                    <a:pt x="1168392" y="2215"/>
                  </a:lnTo>
                  <a:lnTo>
                    <a:pt x="1168994" y="2878"/>
                  </a:lnTo>
                  <a:lnTo>
                    <a:pt x="1170114" y="3678"/>
                  </a:lnTo>
                  <a:lnTo>
                    <a:pt x="1170578" y="3912"/>
                  </a:lnTo>
                  <a:lnTo>
                    <a:pt x="1172082" y="4427"/>
                  </a:lnTo>
                  <a:lnTo>
                    <a:pt x="1172545" y="4660"/>
                  </a:lnTo>
                  <a:lnTo>
                    <a:pt x="1173452" y="5260"/>
                  </a:lnTo>
                  <a:lnTo>
                    <a:pt x="1173919" y="5766"/>
                  </a:lnTo>
                  <a:lnTo>
                    <a:pt x="1174069" y="6152"/>
                  </a:lnTo>
                  <a:lnTo>
                    <a:pt x="1174204" y="8010"/>
                  </a:lnTo>
                  <a:lnTo>
                    <a:pt x="1174536" y="9049"/>
                  </a:lnTo>
                  <a:lnTo>
                    <a:pt x="1175269" y="10512"/>
                  </a:lnTo>
                  <a:lnTo>
                    <a:pt x="1176365" y="11746"/>
                  </a:lnTo>
                  <a:lnTo>
                    <a:pt x="1176504" y="12080"/>
                  </a:lnTo>
                  <a:lnTo>
                    <a:pt x="1176500" y="12628"/>
                  </a:lnTo>
                  <a:lnTo>
                    <a:pt x="1175573" y="17808"/>
                  </a:lnTo>
                  <a:lnTo>
                    <a:pt x="1175273" y="20795"/>
                  </a:lnTo>
                  <a:lnTo>
                    <a:pt x="1175332" y="21972"/>
                  </a:lnTo>
                  <a:lnTo>
                    <a:pt x="1175771" y="24336"/>
                  </a:lnTo>
                  <a:lnTo>
                    <a:pt x="1175918" y="26538"/>
                  </a:lnTo>
                  <a:lnTo>
                    <a:pt x="1176029" y="27233"/>
                  </a:lnTo>
                  <a:lnTo>
                    <a:pt x="1176258" y="27872"/>
                  </a:lnTo>
                  <a:lnTo>
                    <a:pt x="1176900" y="28568"/>
                  </a:lnTo>
                  <a:lnTo>
                    <a:pt x="1177030" y="28644"/>
                  </a:lnTo>
                  <a:lnTo>
                    <a:pt x="1177165" y="28711"/>
                  </a:lnTo>
                  <a:lnTo>
                    <a:pt x="1177438" y="28830"/>
                  </a:lnTo>
                  <a:lnTo>
                    <a:pt x="1177652" y="28911"/>
                  </a:lnTo>
                  <a:lnTo>
                    <a:pt x="1177873" y="28977"/>
                  </a:lnTo>
                  <a:lnTo>
                    <a:pt x="1178317" y="29087"/>
                  </a:lnTo>
                  <a:lnTo>
                    <a:pt x="1178538" y="29135"/>
                  </a:lnTo>
                  <a:lnTo>
                    <a:pt x="1179033" y="29230"/>
                  </a:lnTo>
                  <a:lnTo>
                    <a:pt x="1179279" y="29268"/>
                  </a:lnTo>
                  <a:lnTo>
                    <a:pt x="1180173" y="29392"/>
                  </a:lnTo>
                  <a:lnTo>
                    <a:pt x="1180371" y="29416"/>
                  </a:lnTo>
                  <a:lnTo>
                    <a:pt x="1180573" y="29435"/>
                  </a:lnTo>
                  <a:lnTo>
                    <a:pt x="1180846" y="29435"/>
                  </a:lnTo>
                  <a:lnTo>
                    <a:pt x="1181143" y="29411"/>
                  </a:lnTo>
                  <a:lnTo>
                    <a:pt x="1181515" y="29473"/>
                  </a:lnTo>
                  <a:lnTo>
                    <a:pt x="1181860" y="29502"/>
                  </a:lnTo>
                  <a:lnTo>
                    <a:pt x="1182196" y="29597"/>
                  </a:lnTo>
                  <a:lnTo>
                    <a:pt x="1183198" y="29821"/>
                  </a:lnTo>
                  <a:lnTo>
                    <a:pt x="1183534" y="29892"/>
                  </a:lnTo>
                  <a:lnTo>
                    <a:pt x="1183855" y="29969"/>
                  </a:lnTo>
                  <a:lnTo>
                    <a:pt x="1184195" y="30021"/>
                  </a:lnTo>
                  <a:lnTo>
                    <a:pt x="1184583" y="30121"/>
                  </a:lnTo>
                  <a:lnTo>
                    <a:pt x="1184920" y="30312"/>
                  </a:lnTo>
                  <a:lnTo>
                    <a:pt x="1185256" y="30545"/>
                  </a:lnTo>
                  <a:lnTo>
                    <a:pt x="1185842" y="31246"/>
                  </a:lnTo>
                  <a:lnTo>
                    <a:pt x="1186131" y="31575"/>
                  </a:lnTo>
                  <a:lnTo>
                    <a:pt x="1186618" y="32270"/>
                  </a:lnTo>
                  <a:lnTo>
                    <a:pt x="1186911" y="32604"/>
                  </a:lnTo>
                  <a:lnTo>
                    <a:pt x="1187156" y="32947"/>
                  </a:lnTo>
                  <a:lnTo>
                    <a:pt x="1187263" y="33323"/>
                  </a:lnTo>
                  <a:lnTo>
                    <a:pt x="1187303" y="33666"/>
                  </a:lnTo>
                  <a:lnTo>
                    <a:pt x="1187093" y="34005"/>
                  </a:lnTo>
                  <a:lnTo>
                    <a:pt x="1186769" y="34234"/>
                  </a:lnTo>
                  <a:lnTo>
                    <a:pt x="1186361" y="34205"/>
                  </a:lnTo>
                  <a:lnTo>
                    <a:pt x="1186060" y="34200"/>
                  </a:lnTo>
                  <a:lnTo>
                    <a:pt x="1185700" y="34172"/>
                  </a:lnTo>
                  <a:lnTo>
                    <a:pt x="1185383" y="34048"/>
                  </a:lnTo>
                  <a:lnTo>
                    <a:pt x="1185043" y="33929"/>
                  </a:lnTo>
                  <a:lnTo>
                    <a:pt x="1184658" y="33762"/>
                  </a:lnTo>
                  <a:lnTo>
                    <a:pt x="1184389" y="33595"/>
                  </a:lnTo>
                  <a:lnTo>
                    <a:pt x="1183958" y="33447"/>
                  </a:lnTo>
                  <a:lnTo>
                    <a:pt x="1183708" y="33352"/>
                  </a:lnTo>
                  <a:lnTo>
                    <a:pt x="1183416" y="33185"/>
                  </a:lnTo>
                  <a:lnTo>
                    <a:pt x="1183031" y="32995"/>
                  </a:lnTo>
                  <a:lnTo>
                    <a:pt x="1182644" y="32895"/>
                  </a:lnTo>
                  <a:lnTo>
                    <a:pt x="1182236" y="32866"/>
                  </a:lnTo>
                  <a:lnTo>
                    <a:pt x="1181939" y="32928"/>
                  </a:lnTo>
                  <a:lnTo>
                    <a:pt x="1181452" y="33314"/>
                  </a:lnTo>
                  <a:lnTo>
                    <a:pt x="1181329" y="33728"/>
                  </a:lnTo>
                  <a:lnTo>
                    <a:pt x="1181361" y="34157"/>
                  </a:lnTo>
                  <a:lnTo>
                    <a:pt x="1181010" y="34659"/>
                  </a:lnTo>
                  <a:lnTo>
                    <a:pt x="1177945" y="52042"/>
                  </a:lnTo>
                  <a:lnTo>
                    <a:pt x="1176188" y="61974"/>
                  </a:lnTo>
                  <a:lnTo>
                    <a:pt x="1175965" y="63512"/>
                  </a:lnTo>
                  <a:lnTo>
                    <a:pt x="1172812" y="83465"/>
                  </a:lnTo>
                  <a:lnTo>
                    <a:pt x="1171197" y="93663"/>
                  </a:lnTo>
                  <a:lnTo>
                    <a:pt x="1170991" y="94988"/>
                  </a:lnTo>
                  <a:lnTo>
                    <a:pt x="1215295" y="102221"/>
                  </a:lnTo>
                  <a:lnTo>
                    <a:pt x="1235809" y="105757"/>
                  </a:lnTo>
                  <a:lnTo>
                    <a:pt x="1238022" y="92557"/>
                  </a:lnTo>
                  <a:lnTo>
                    <a:pt x="1250867" y="94868"/>
                  </a:lnTo>
                  <a:lnTo>
                    <a:pt x="1244395" y="132667"/>
                  </a:lnTo>
                  <a:lnTo>
                    <a:pt x="1260372" y="135545"/>
                  </a:lnTo>
                  <a:lnTo>
                    <a:pt x="1254462" y="170708"/>
                  </a:lnTo>
                  <a:lnTo>
                    <a:pt x="1250880" y="192143"/>
                  </a:lnTo>
                  <a:lnTo>
                    <a:pt x="1224514" y="187196"/>
                  </a:lnTo>
                  <a:lnTo>
                    <a:pt x="1223595" y="186941"/>
                  </a:lnTo>
                  <a:lnTo>
                    <a:pt x="1223320" y="187006"/>
                  </a:lnTo>
                  <a:lnTo>
                    <a:pt x="1223140" y="187191"/>
                  </a:lnTo>
                  <a:lnTo>
                    <a:pt x="1223068" y="187368"/>
                  </a:lnTo>
                  <a:lnTo>
                    <a:pt x="1223033" y="187833"/>
                  </a:lnTo>
                  <a:lnTo>
                    <a:pt x="1222905" y="189277"/>
                  </a:lnTo>
                  <a:lnTo>
                    <a:pt x="1222764" y="190355"/>
                  </a:lnTo>
                  <a:lnTo>
                    <a:pt x="1222060" y="194765"/>
                  </a:lnTo>
                  <a:lnTo>
                    <a:pt x="1221989" y="197009"/>
                  </a:lnTo>
                  <a:lnTo>
                    <a:pt x="1221741" y="200287"/>
                  </a:lnTo>
                  <a:lnTo>
                    <a:pt x="1221380" y="202746"/>
                  </a:lnTo>
                  <a:lnTo>
                    <a:pt x="1220288" y="208593"/>
                  </a:lnTo>
                  <a:lnTo>
                    <a:pt x="1219612" y="212368"/>
                  </a:lnTo>
                  <a:lnTo>
                    <a:pt x="1216813" y="226389"/>
                  </a:lnTo>
                  <a:lnTo>
                    <a:pt x="1215418" y="234062"/>
                  </a:lnTo>
                  <a:lnTo>
                    <a:pt x="1214466" y="239103"/>
                  </a:lnTo>
                  <a:lnTo>
                    <a:pt x="1216193" y="240565"/>
                  </a:lnTo>
                  <a:lnTo>
                    <a:pt x="1218527" y="242296"/>
                  </a:lnTo>
                  <a:lnTo>
                    <a:pt x="1219388" y="242724"/>
                  </a:lnTo>
                  <a:lnTo>
                    <a:pt x="1220430" y="243070"/>
                  </a:lnTo>
                  <a:lnTo>
                    <a:pt x="1221043" y="243120"/>
                  </a:lnTo>
                  <a:lnTo>
                    <a:pt x="1221755" y="243152"/>
                  </a:lnTo>
                  <a:lnTo>
                    <a:pt x="1222589" y="243105"/>
                  </a:lnTo>
                  <a:lnTo>
                    <a:pt x="1223421" y="243079"/>
                  </a:lnTo>
                  <a:lnTo>
                    <a:pt x="1224412" y="243095"/>
                  </a:lnTo>
                  <a:lnTo>
                    <a:pt x="1227065" y="243260"/>
                  </a:lnTo>
                  <a:lnTo>
                    <a:pt x="1228252" y="243319"/>
                  </a:lnTo>
                  <a:lnTo>
                    <a:pt x="1229321" y="243437"/>
                  </a:lnTo>
                  <a:lnTo>
                    <a:pt x="1230252" y="243512"/>
                  </a:lnTo>
                  <a:lnTo>
                    <a:pt x="1231286" y="243740"/>
                  </a:lnTo>
                  <a:lnTo>
                    <a:pt x="1232370" y="244114"/>
                  </a:lnTo>
                  <a:lnTo>
                    <a:pt x="1233458" y="245255"/>
                  </a:lnTo>
                  <a:lnTo>
                    <a:pt x="1235853" y="248355"/>
                  </a:lnTo>
                  <a:lnTo>
                    <a:pt x="1237602" y="250633"/>
                  </a:lnTo>
                  <a:lnTo>
                    <a:pt x="1240113" y="254001"/>
                  </a:lnTo>
                  <a:lnTo>
                    <a:pt x="1243655" y="258510"/>
                  </a:lnTo>
                  <a:lnTo>
                    <a:pt x="1245461" y="261610"/>
                  </a:lnTo>
                  <a:lnTo>
                    <a:pt x="1246870" y="264633"/>
                  </a:lnTo>
                  <a:lnTo>
                    <a:pt x="1248093" y="267161"/>
                  </a:lnTo>
                  <a:lnTo>
                    <a:pt x="1248589" y="268687"/>
                  </a:lnTo>
                  <a:lnTo>
                    <a:pt x="1248738" y="269219"/>
                  </a:lnTo>
                  <a:lnTo>
                    <a:pt x="1249135" y="271119"/>
                  </a:lnTo>
                  <a:lnTo>
                    <a:pt x="1249430" y="272565"/>
                  </a:lnTo>
                  <a:lnTo>
                    <a:pt x="1249820" y="274152"/>
                  </a:lnTo>
                  <a:lnTo>
                    <a:pt x="1249981" y="275195"/>
                  </a:lnTo>
                  <a:lnTo>
                    <a:pt x="1250098" y="276558"/>
                  </a:lnTo>
                  <a:lnTo>
                    <a:pt x="1250313" y="277943"/>
                  </a:lnTo>
                  <a:lnTo>
                    <a:pt x="1250401" y="278687"/>
                  </a:lnTo>
                  <a:lnTo>
                    <a:pt x="1250447" y="279488"/>
                  </a:lnTo>
                  <a:lnTo>
                    <a:pt x="1250354" y="280287"/>
                  </a:lnTo>
                  <a:lnTo>
                    <a:pt x="1250118" y="281504"/>
                  </a:lnTo>
                  <a:lnTo>
                    <a:pt x="1249938" y="282762"/>
                  </a:lnTo>
                  <a:lnTo>
                    <a:pt x="1249880" y="283942"/>
                  </a:lnTo>
                  <a:lnTo>
                    <a:pt x="1249881" y="285042"/>
                  </a:lnTo>
                  <a:lnTo>
                    <a:pt x="1250002" y="286205"/>
                  </a:lnTo>
                  <a:lnTo>
                    <a:pt x="1250162" y="287348"/>
                  </a:lnTo>
                  <a:lnTo>
                    <a:pt x="1250255" y="288137"/>
                  </a:lnTo>
                  <a:lnTo>
                    <a:pt x="1250297" y="288278"/>
                  </a:lnTo>
                  <a:lnTo>
                    <a:pt x="1251445" y="290071"/>
                  </a:lnTo>
                  <a:lnTo>
                    <a:pt x="1252917" y="291810"/>
                  </a:lnTo>
                  <a:lnTo>
                    <a:pt x="1254768" y="293818"/>
                  </a:lnTo>
                  <a:lnTo>
                    <a:pt x="1255369" y="294371"/>
                  </a:lnTo>
                  <a:lnTo>
                    <a:pt x="1256857" y="295537"/>
                  </a:lnTo>
                  <a:lnTo>
                    <a:pt x="1257741" y="296011"/>
                  </a:lnTo>
                  <a:lnTo>
                    <a:pt x="1258804" y="296489"/>
                  </a:lnTo>
                  <a:lnTo>
                    <a:pt x="1259591" y="296862"/>
                  </a:lnTo>
                  <a:lnTo>
                    <a:pt x="1260319" y="297154"/>
                  </a:lnTo>
                  <a:lnTo>
                    <a:pt x="1260634" y="297260"/>
                  </a:lnTo>
                  <a:lnTo>
                    <a:pt x="1261385" y="297412"/>
                  </a:lnTo>
                  <a:lnTo>
                    <a:pt x="1262254" y="297607"/>
                  </a:lnTo>
                  <a:lnTo>
                    <a:pt x="1263648" y="297955"/>
                  </a:lnTo>
                  <a:lnTo>
                    <a:pt x="1263835" y="297983"/>
                  </a:lnTo>
                  <a:lnTo>
                    <a:pt x="1267302" y="298567"/>
                  </a:lnTo>
                  <a:lnTo>
                    <a:pt x="1268548" y="298767"/>
                  </a:lnTo>
                  <a:lnTo>
                    <a:pt x="1270209" y="298894"/>
                  </a:lnTo>
                  <a:lnTo>
                    <a:pt x="1271517" y="298936"/>
                  </a:lnTo>
                  <a:lnTo>
                    <a:pt x="1273064" y="298941"/>
                  </a:lnTo>
                  <a:lnTo>
                    <a:pt x="1274450" y="298904"/>
                  </a:lnTo>
                  <a:lnTo>
                    <a:pt x="1275640" y="298863"/>
                  </a:lnTo>
                  <a:lnTo>
                    <a:pt x="1276742" y="299020"/>
                  </a:lnTo>
                  <a:lnTo>
                    <a:pt x="1277825" y="299395"/>
                  </a:lnTo>
                  <a:lnTo>
                    <a:pt x="1279671" y="300584"/>
                  </a:lnTo>
                  <a:lnTo>
                    <a:pt x="1280856" y="301462"/>
                  </a:lnTo>
                  <a:lnTo>
                    <a:pt x="1281820" y="302227"/>
                  </a:lnTo>
                  <a:lnTo>
                    <a:pt x="1282601" y="302980"/>
                  </a:lnTo>
                  <a:lnTo>
                    <a:pt x="1283461" y="303695"/>
                  </a:lnTo>
                  <a:lnTo>
                    <a:pt x="1284145" y="304306"/>
                  </a:lnTo>
                  <a:lnTo>
                    <a:pt x="1284949" y="304780"/>
                  </a:lnTo>
                  <a:lnTo>
                    <a:pt x="1285561" y="305030"/>
                  </a:lnTo>
                  <a:lnTo>
                    <a:pt x="1286250" y="305281"/>
                  </a:lnTo>
                  <a:lnTo>
                    <a:pt x="1286803" y="305406"/>
                  </a:lnTo>
                  <a:lnTo>
                    <a:pt x="1290899" y="306514"/>
                  </a:lnTo>
                  <a:lnTo>
                    <a:pt x="1296195" y="308121"/>
                  </a:lnTo>
                  <a:lnTo>
                    <a:pt x="1297925" y="308563"/>
                  </a:lnTo>
                  <a:lnTo>
                    <a:pt x="1298478" y="308612"/>
                  </a:lnTo>
                  <a:lnTo>
                    <a:pt x="1299349" y="308466"/>
                  </a:lnTo>
                  <a:lnTo>
                    <a:pt x="1299773" y="308364"/>
                  </a:lnTo>
                  <a:lnTo>
                    <a:pt x="1301408" y="307873"/>
                  </a:lnTo>
                  <a:lnTo>
                    <a:pt x="1302720" y="307515"/>
                  </a:lnTo>
                  <a:lnTo>
                    <a:pt x="1304013" y="307117"/>
                  </a:lnTo>
                  <a:lnTo>
                    <a:pt x="1304867" y="306911"/>
                  </a:lnTo>
                  <a:lnTo>
                    <a:pt x="1305760" y="306745"/>
                  </a:lnTo>
                  <a:lnTo>
                    <a:pt x="1306496" y="306578"/>
                  </a:lnTo>
                  <a:lnTo>
                    <a:pt x="1307170" y="306509"/>
                  </a:lnTo>
                  <a:lnTo>
                    <a:pt x="1307804" y="306479"/>
                  </a:lnTo>
                  <a:lnTo>
                    <a:pt x="1308317" y="306567"/>
                  </a:lnTo>
                  <a:lnTo>
                    <a:pt x="1308732" y="306654"/>
                  </a:lnTo>
                  <a:lnTo>
                    <a:pt x="1309262" y="306863"/>
                  </a:lnTo>
                  <a:lnTo>
                    <a:pt x="1309970" y="307161"/>
                  </a:lnTo>
                  <a:lnTo>
                    <a:pt x="1310913" y="307527"/>
                  </a:lnTo>
                  <a:lnTo>
                    <a:pt x="1311441" y="307701"/>
                  </a:lnTo>
                  <a:lnTo>
                    <a:pt x="1312205" y="307990"/>
                  </a:lnTo>
                  <a:lnTo>
                    <a:pt x="1313672" y="308716"/>
                  </a:lnTo>
                  <a:lnTo>
                    <a:pt x="1314832" y="309269"/>
                  </a:lnTo>
                  <a:lnTo>
                    <a:pt x="1315813" y="309691"/>
                  </a:lnTo>
                  <a:lnTo>
                    <a:pt x="1316648" y="310019"/>
                  </a:lnTo>
                  <a:lnTo>
                    <a:pt x="1317046" y="310228"/>
                  </a:lnTo>
                  <a:lnTo>
                    <a:pt x="1317774" y="310424"/>
                  </a:lnTo>
                  <a:lnTo>
                    <a:pt x="1318556" y="310585"/>
                  </a:lnTo>
                  <a:lnTo>
                    <a:pt x="1319286" y="310670"/>
                  </a:lnTo>
                  <a:lnTo>
                    <a:pt x="1320180" y="310814"/>
                  </a:lnTo>
                  <a:lnTo>
                    <a:pt x="1320983" y="310846"/>
                  </a:lnTo>
                  <a:lnTo>
                    <a:pt x="1321726" y="310773"/>
                  </a:lnTo>
                  <a:lnTo>
                    <a:pt x="1322713" y="310708"/>
                  </a:lnTo>
                  <a:lnTo>
                    <a:pt x="1323759" y="310664"/>
                  </a:lnTo>
                  <a:lnTo>
                    <a:pt x="1324707" y="310517"/>
                  </a:lnTo>
                  <a:lnTo>
                    <a:pt x="1325715" y="310392"/>
                  </a:lnTo>
                  <a:lnTo>
                    <a:pt x="1326945" y="310209"/>
                  </a:lnTo>
                  <a:lnTo>
                    <a:pt x="1329520" y="310129"/>
                  </a:lnTo>
                  <a:lnTo>
                    <a:pt x="1330503" y="310287"/>
                  </a:lnTo>
                  <a:lnTo>
                    <a:pt x="1331425" y="310485"/>
                  </a:lnTo>
                  <a:lnTo>
                    <a:pt x="1332327" y="310703"/>
                  </a:lnTo>
                  <a:lnTo>
                    <a:pt x="1333249" y="310880"/>
                  </a:lnTo>
                  <a:lnTo>
                    <a:pt x="1334052" y="311056"/>
                  </a:lnTo>
                  <a:lnTo>
                    <a:pt x="1334931" y="311375"/>
                  </a:lnTo>
                  <a:lnTo>
                    <a:pt x="1335609" y="311731"/>
                  </a:lnTo>
                  <a:lnTo>
                    <a:pt x="1336087" y="312043"/>
                  </a:lnTo>
                  <a:lnTo>
                    <a:pt x="1336685" y="312398"/>
                  </a:lnTo>
                  <a:lnTo>
                    <a:pt x="1336982" y="312687"/>
                  </a:lnTo>
                  <a:lnTo>
                    <a:pt x="1337297" y="313078"/>
                  </a:lnTo>
                  <a:lnTo>
                    <a:pt x="1337559" y="313548"/>
                  </a:lnTo>
                  <a:lnTo>
                    <a:pt x="1338296" y="314833"/>
                  </a:lnTo>
                  <a:lnTo>
                    <a:pt x="1338658" y="315556"/>
                  </a:lnTo>
                  <a:lnTo>
                    <a:pt x="1339072" y="316245"/>
                  </a:lnTo>
                  <a:lnTo>
                    <a:pt x="1339557" y="317113"/>
                  </a:lnTo>
                  <a:lnTo>
                    <a:pt x="1340429" y="318132"/>
                  </a:lnTo>
                  <a:lnTo>
                    <a:pt x="1340924" y="318284"/>
                  </a:lnTo>
                  <a:lnTo>
                    <a:pt x="1341508" y="318401"/>
                  </a:lnTo>
                  <a:lnTo>
                    <a:pt x="1342111" y="318500"/>
                  </a:lnTo>
                  <a:lnTo>
                    <a:pt x="1342661" y="318545"/>
                  </a:lnTo>
                  <a:lnTo>
                    <a:pt x="1343477" y="318586"/>
                  </a:lnTo>
                  <a:lnTo>
                    <a:pt x="1345589" y="318728"/>
                  </a:lnTo>
                  <a:lnTo>
                    <a:pt x="1347064" y="318734"/>
                  </a:lnTo>
                  <a:lnTo>
                    <a:pt x="1348274" y="318593"/>
                  </a:lnTo>
                  <a:lnTo>
                    <a:pt x="1349470" y="318307"/>
                  </a:lnTo>
                  <a:lnTo>
                    <a:pt x="1350455" y="317857"/>
                  </a:lnTo>
                  <a:lnTo>
                    <a:pt x="1351351" y="317333"/>
                  </a:lnTo>
                  <a:lnTo>
                    <a:pt x="1352357" y="316614"/>
                  </a:lnTo>
                  <a:lnTo>
                    <a:pt x="1353348" y="315787"/>
                  </a:lnTo>
                  <a:lnTo>
                    <a:pt x="1354160" y="314975"/>
                  </a:lnTo>
                  <a:lnTo>
                    <a:pt x="1355693" y="313475"/>
                  </a:lnTo>
                  <a:lnTo>
                    <a:pt x="1356413" y="312966"/>
                  </a:lnTo>
                  <a:lnTo>
                    <a:pt x="1356915" y="312663"/>
                  </a:lnTo>
                  <a:lnTo>
                    <a:pt x="1357238" y="312486"/>
                  </a:lnTo>
                  <a:lnTo>
                    <a:pt x="1357870" y="311940"/>
                  </a:lnTo>
                  <a:lnTo>
                    <a:pt x="1358461" y="311555"/>
                  </a:lnTo>
                  <a:lnTo>
                    <a:pt x="1359577" y="311031"/>
                  </a:lnTo>
                  <a:lnTo>
                    <a:pt x="1363364" y="309519"/>
                  </a:lnTo>
                  <a:lnTo>
                    <a:pt x="1364900" y="308956"/>
                  </a:lnTo>
                  <a:lnTo>
                    <a:pt x="1365684" y="308611"/>
                  </a:lnTo>
                  <a:lnTo>
                    <a:pt x="1366467" y="308249"/>
                  </a:lnTo>
                  <a:lnTo>
                    <a:pt x="1368159" y="307598"/>
                  </a:lnTo>
                  <a:lnTo>
                    <a:pt x="1368887" y="307377"/>
                  </a:lnTo>
                  <a:lnTo>
                    <a:pt x="1369507" y="307333"/>
                  </a:lnTo>
                  <a:lnTo>
                    <a:pt x="1369949" y="307323"/>
                  </a:lnTo>
                  <a:lnTo>
                    <a:pt x="1370337" y="307401"/>
                  </a:lnTo>
                  <a:lnTo>
                    <a:pt x="1370670" y="307585"/>
                  </a:lnTo>
                  <a:lnTo>
                    <a:pt x="1371197" y="307843"/>
                  </a:lnTo>
                  <a:lnTo>
                    <a:pt x="1371777" y="308031"/>
                  </a:lnTo>
                  <a:lnTo>
                    <a:pt x="1372537" y="308133"/>
                  </a:lnTo>
                  <a:lnTo>
                    <a:pt x="1373473" y="308219"/>
                  </a:lnTo>
                  <a:lnTo>
                    <a:pt x="1374605" y="308202"/>
                  </a:lnTo>
                  <a:lnTo>
                    <a:pt x="1375791" y="308203"/>
                  </a:lnTo>
                  <a:lnTo>
                    <a:pt x="1377682" y="308234"/>
                  </a:lnTo>
                  <a:lnTo>
                    <a:pt x="1379666" y="308843"/>
                  </a:lnTo>
                  <a:lnTo>
                    <a:pt x="1379524" y="310697"/>
                  </a:lnTo>
                  <a:lnTo>
                    <a:pt x="1378386" y="312328"/>
                  </a:lnTo>
                  <a:lnTo>
                    <a:pt x="1377758" y="313134"/>
                  </a:lnTo>
                  <a:lnTo>
                    <a:pt x="1376971" y="314046"/>
                  </a:lnTo>
                  <a:lnTo>
                    <a:pt x="1377804" y="314775"/>
                  </a:lnTo>
                  <a:lnTo>
                    <a:pt x="1378277" y="315306"/>
                  </a:lnTo>
                  <a:lnTo>
                    <a:pt x="1378659" y="315761"/>
                  </a:lnTo>
                  <a:lnTo>
                    <a:pt x="1378983" y="316309"/>
                  </a:lnTo>
                  <a:lnTo>
                    <a:pt x="1379342" y="317025"/>
                  </a:lnTo>
                  <a:lnTo>
                    <a:pt x="1379960" y="318943"/>
                  </a:lnTo>
                  <a:lnTo>
                    <a:pt x="1380256" y="320299"/>
                  </a:lnTo>
                  <a:lnTo>
                    <a:pt x="1380561" y="322242"/>
                  </a:lnTo>
                  <a:lnTo>
                    <a:pt x="1380161" y="323598"/>
                  </a:lnTo>
                  <a:lnTo>
                    <a:pt x="1380897" y="325314"/>
                  </a:lnTo>
                  <a:lnTo>
                    <a:pt x="1381991" y="329237"/>
                  </a:lnTo>
                  <a:lnTo>
                    <a:pt x="1382322" y="330436"/>
                  </a:lnTo>
                  <a:lnTo>
                    <a:pt x="1385798" y="333748"/>
                  </a:lnTo>
                  <a:lnTo>
                    <a:pt x="1384456" y="338794"/>
                  </a:lnTo>
                  <a:lnTo>
                    <a:pt x="1383731" y="346471"/>
                  </a:lnTo>
                  <a:lnTo>
                    <a:pt x="1386087" y="352919"/>
                  </a:lnTo>
                  <a:lnTo>
                    <a:pt x="1387820" y="363541"/>
                  </a:lnTo>
                  <a:lnTo>
                    <a:pt x="1390454" y="367110"/>
                  </a:lnTo>
                  <a:lnTo>
                    <a:pt x="1393712" y="369431"/>
                  </a:lnTo>
                  <a:lnTo>
                    <a:pt x="1401070" y="372586"/>
                  </a:lnTo>
                  <a:lnTo>
                    <a:pt x="1405508" y="377079"/>
                  </a:lnTo>
                  <a:lnTo>
                    <a:pt x="1407500" y="378180"/>
                  </a:lnTo>
                  <a:lnTo>
                    <a:pt x="1409875" y="378581"/>
                  </a:lnTo>
                  <a:lnTo>
                    <a:pt x="1412780" y="378523"/>
                  </a:lnTo>
                  <a:lnTo>
                    <a:pt x="1415262" y="379121"/>
                  </a:lnTo>
                  <a:lnTo>
                    <a:pt x="1416684" y="380215"/>
                  </a:lnTo>
                  <a:lnTo>
                    <a:pt x="1416727" y="381249"/>
                  </a:lnTo>
                  <a:lnTo>
                    <a:pt x="1414237" y="384928"/>
                  </a:lnTo>
                  <a:lnTo>
                    <a:pt x="1380818" y="379224"/>
                  </a:lnTo>
                  <a:lnTo>
                    <a:pt x="1379821" y="385161"/>
                  </a:lnTo>
                  <a:lnTo>
                    <a:pt x="1377469" y="398895"/>
                  </a:lnTo>
                  <a:lnTo>
                    <a:pt x="1376749" y="403079"/>
                  </a:lnTo>
                  <a:lnTo>
                    <a:pt x="1367470" y="401511"/>
                  </a:lnTo>
                  <a:lnTo>
                    <a:pt x="1367968" y="398600"/>
                  </a:lnTo>
                  <a:lnTo>
                    <a:pt x="1368428" y="395679"/>
                  </a:lnTo>
                  <a:lnTo>
                    <a:pt x="1341136" y="391209"/>
                  </a:lnTo>
                  <a:lnTo>
                    <a:pt x="1338837" y="390804"/>
                  </a:lnTo>
                  <a:lnTo>
                    <a:pt x="1336168" y="406329"/>
                  </a:lnTo>
                  <a:lnTo>
                    <a:pt x="1335856" y="408126"/>
                  </a:lnTo>
                  <a:lnTo>
                    <a:pt x="1334530" y="415850"/>
                  </a:lnTo>
                  <a:lnTo>
                    <a:pt x="1339601" y="416732"/>
                  </a:lnTo>
                  <a:lnTo>
                    <a:pt x="1339518" y="417609"/>
                  </a:lnTo>
                  <a:lnTo>
                    <a:pt x="1338955" y="420879"/>
                  </a:lnTo>
                  <a:lnTo>
                    <a:pt x="1335852" y="438900"/>
                  </a:lnTo>
                  <a:lnTo>
                    <a:pt x="1338050" y="439265"/>
                  </a:lnTo>
                  <a:lnTo>
                    <a:pt x="1336386" y="449126"/>
                  </a:lnTo>
                  <a:lnTo>
                    <a:pt x="1325666" y="447397"/>
                  </a:lnTo>
                  <a:lnTo>
                    <a:pt x="1323358" y="461847"/>
                  </a:lnTo>
                  <a:lnTo>
                    <a:pt x="1341034" y="464747"/>
                  </a:lnTo>
                  <a:lnTo>
                    <a:pt x="1340761" y="466410"/>
                  </a:lnTo>
                  <a:lnTo>
                    <a:pt x="1340198" y="469879"/>
                  </a:lnTo>
                  <a:lnTo>
                    <a:pt x="1338809" y="478400"/>
                  </a:lnTo>
                  <a:lnTo>
                    <a:pt x="1337954" y="483675"/>
                  </a:lnTo>
                  <a:lnTo>
                    <a:pt x="1337225" y="488135"/>
                  </a:lnTo>
                  <a:lnTo>
                    <a:pt x="1337739" y="488337"/>
                  </a:lnTo>
                  <a:lnTo>
                    <a:pt x="1338282" y="488550"/>
                  </a:lnTo>
                  <a:lnTo>
                    <a:pt x="1337633" y="492715"/>
                  </a:lnTo>
                  <a:lnTo>
                    <a:pt x="1336426" y="499567"/>
                  </a:lnTo>
                  <a:lnTo>
                    <a:pt x="1331758" y="499706"/>
                  </a:lnTo>
                  <a:lnTo>
                    <a:pt x="1329827" y="498476"/>
                  </a:lnTo>
                  <a:lnTo>
                    <a:pt x="1330650" y="497418"/>
                  </a:lnTo>
                  <a:lnTo>
                    <a:pt x="1325266" y="493220"/>
                  </a:lnTo>
                  <a:lnTo>
                    <a:pt x="1322622" y="492762"/>
                  </a:lnTo>
                  <a:lnTo>
                    <a:pt x="1318046" y="491962"/>
                  </a:lnTo>
                  <a:lnTo>
                    <a:pt x="1317911" y="492777"/>
                  </a:lnTo>
                  <a:lnTo>
                    <a:pt x="1317135" y="497347"/>
                  </a:lnTo>
                  <a:lnTo>
                    <a:pt x="1316894" y="498791"/>
                  </a:lnTo>
                  <a:lnTo>
                    <a:pt x="1314043" y="515655"/>
                  </a:lnTo>
                  <a:lnTo>
                    <a:pt x="1321426" y="516994"/>
                  </a:lnTo>
                  <a:lnTo>
                    <a:pt x="1319558" y="527706"/>
                  </a:lnTo>
                  <a:lnTo>
                    <a:pt x="1318782" y="527587"/>
                  </a:lnTo>
                  <a:lnTo>
                    <a:pt x="1316067" y="542700"/>
                  </a:lnTo>
                  <a:lnTo>
                    <a:pt x="1315385" y="546491"/>
                  </a:lnTo>
                  <a:lnTo>
                    <a:pt x="1315021" y="548607"/>
                  </a:lnTo>
                  <a:lnTo>
                    <a:pt x="1301344" y="546205"/>
                  </a:lnTo>
                  <a:lnTo>
                    <a:pt x="1294955" y="583075"/>
                  </a:lnTo>
                  <a:lnTo>
                    <a:pt x="1294800" y="583932"/>
                  </a:lnTo>
                  <a:lnTo>
                    <a:pt x="1294690" y="584575"/>
                  </a:lnTo>
                  <a:lnTo>
                    <a:pt x="1293876" y="589793"/>
                  </a:lnTo>
                  <a:lnTo>
                    <a:pt x="1293454" y="589942"/>
                  </a:lnTo>
                  <a:lnTo>
                    <a:pt x="1288562" y="584115"/>
                  </a:lnTo>
                  <a:lnTo>
                    <a:pt x="1288234" y="583862"/>
                  </a:lnTo>
                  <a:lnTo>
                    <a:pt x="1279436" y="579241"/>
                  </a:lnTo>
                  <a:lnTo>
                    <a:pt x="1279061" y="579109"/>
                  </a:lnTo>
                  <a:lnTo>
                    <a:pt x="1272671" y="578237"/>
                  </a:lnTo>
                  <a:lnTo>
                    <a:pt x="1265942" y="575827"/>
                  </a:lnTo>
                  <a:lnTo>
                    <a:pt x="1259120" y="576032"/>
                  </a:lnTo>
                  <a:lnTo>
                    <a:pt x="1257146" y="574929"/>
                  </a:lnTo>
                  <a:lnTo>
                    <a:pt x="1255235" y="574312"/>
                  </a:lnTo>
                  <a:lnTo>
                    <a:pt x="1253556" y="574108"/>
                  </a:lnTo>
                  <a:lnTo>
                    <a:pt x="1251132" y="573918"/>
                  </a:lnTo>
                  <a:lnTo>
                    <a:pt x="1248104" y="575019"/>
                  </a:lnTo>
                  <a:lnTo>
                    <a:pt x="1246628" y="575773"/>
                  </a:lnTo>
                  <a:lnTo>
                    <a:pt x="1245064" y="576561"/>
                  </a:lnTo>
                  <a:lnTo>
                    <a:pt x="1243330" y="577369"/>
                  </a:lnTo>
                  <a:lnTo>
                    <a:pt x="1240001" y="579115"/>
                  </a:lnTo>
                  <a:lnTo>
                    <a:pt x="1238479" y="579893"/>
                  </a:lnTo>
                  <a:lnTo>
                    <a:pt x="1235780" y="581295"/>
                  </a:lnTo>
                  <a:lnTo>
                    <a:pt x="1230379" y="583714"/>
                  </a:lnTo>
                  <a:lnTo>
                    <a:pt x="1228194" y="583754"/>
                  </a:lnTo>
                  <a:lnTo>
                    <a:pt x="1225111" y="583399"/>
                  </a:lnTo>
                  <a:lnTo>
                    <a:pt x="1220738" y="583706"/>
                  </a:lnTo>
                  <a:lnTo>
                    <a:pt x="1218617" y="584431"/>
                  </a:lnTo>
                  <a:lnTo>
                    <a:pt x="1217019" y="585392"/>
                  </a:lnTo>
                  <a:lnTo>
                    <a:pt x="1215795" y="586588"/>
                  </a:lnTo>
                  <a:lnTo>
                    <a:pt x="1214568" y="587935"/>
                  </a:lnTo>
                  <a:lnTo>
                    <a:pt x="1212922" y="591859"/>
                  </a:lnTo>
                  <a:lnTo>
                    <a:pt x="1212248" y="594535"/>
                  </a:lnTo>
                  <a:lnTo>
                    <a:pt x="1211149" y="599047"/>
                  </a:lnTo>
                  <a:lnTo>
                    <a:pt x="1210805" y="601701"/>
                  </a:lnTo>
                  <a:lnTo>
                    <a:pt x="1211289" y="604292"/>
                  </a:lnTo>
                  <a:lnTo>
                    <a:pt x="1212314" y="606133"/>
                  </a:lnTo>
                  <a:lnTo>
                    <a:pt x="1215630" y="610595"/>
                  </a:lnTo>
                  <a:lnTo>
                    <a:pt x="1217773" y="613137"/>
                  </a:lnTo>
                  <a:lnTo>
                    <a:pt x="1217993" y="613521"/>
                  </a:lnTo>
                  <a:lnTo>
                    <a:pt x="1217900" y="614583"/>
                  </a:lnTo>
                  <a:lnTo>
                    <a:pt x="1216721" y="616901"/>
                  </a:lnTo>
                  <a:lnTo>
                    <a:pt x="1214817" y="615814"/>
                  </a:lnTo>
                  <a:lnTo>
                    <a:pt x="1212619" y="614623"/>
                  </a:lnTo>
                  <a:lnTo>
                    <a:pt x="1211742" y="614130"/>
                  </a:lnTo>
                  <a:lnTo>
                    <a:pt x="1209948" y="613008"/>
                  </a:lnTo>
                  <a:lnTo>
                    <a:pt x="1209634" y="612553"/>
                  </a:lnTo>
                  <a:lnTo>
                    <a:pt x="1208660" y="611761"/>
                  </a:lnTo>
                  <a:lnTo>
                    <a:pt x="1207771" y="610860"/>
                  </a:lnTo>
                  <a:lnTo>
                    <a:pt x="1207249" y="610309"/>
                  </a:lnTo>
                  <a:lnTo>
                    <a:pt x="1206281" y="609140"/>
                  </a:lnTo>
                  <a:lnTo>
                    <a:pt x="1205407" y="607897"/>
                  </a:lnTo>
                  <a:lnTo>
                    <a:pt x="1204886" y="607032"/>
                  </a:lnTo>
                  <a:lnTo>
                    <a:pt x="1204422" y="606126"/>
                  </a:lnTo>
                  <a:lnTo>
                    <a:pt x="1203824" y="604735"/>
                  </a:lnTo>
                  <a:lnTo>
                    <a:pt x="1203017" y="602608"/>
                  </a:lnTo>
                  <a:lnTo>
                    <a:pt x="1202745" y="601900"/>
                  </a:lnTo>
                  <a:lnTo>
                    <a:pt x="1202417" y="601164"/>
                  </a:lnTo>
                  <a:lnTo>
                    <a:pt x="1202265" y="600758"/>
                  </a:lnTo>
                  <a:lnTo>
                    <a:pt x="1202057" y="600247"/>
                  </a:lnTo>
                  <a:lnTo>
                    <a:pt x="1201614" y="600617"/>
                  </a:lnTo>
                  <a:lnTo>
                    <a:pt x="1199163" y="601121"/>
                  </a:lnTo>
                  <a:lnTo>
                    <a:pt x="1196471" y="615919"/>
                  </a:lnTo>
                  <a:lnTo>
                    <a:pt x="1194596" y="626029"/>
                  </a:lnTo>
                  <a:lnTo>
                    <a:pt x="1193731" y="630694"/>
                  </a:lnTo>
                  <a:lnTo>
                    <a:pt x="1190102" y="650268"/>
                  </a:lnTo>
                  <a:lnTo>
                    <a:pt x="1188173" y="660670"/>
                  </a:lnTo>
                  <a:lnTo>
                    <a:pt x="1187517" y="664212"/>
                  </a:lnTo>
                  <a:lnTo>
                    <a:pt x="1185138" y="666365"/>
                  </a:lnTo>
                  <a:lnTo>
                    <a:pt x="1170962" y="666746"/>
                  </a:lnTo>
                  <a:lnTo>
                    <a:pt x="1160658" y="665727"/>
                  </a:lnTo>
                  <a:lnTo>
                    <a:pt x="1158298" y="667256"/>
                  </a:lnTo>
                  <a:lnTo>
                    <a:pt x="1144491" y="667666"/>
                  </a:lnTo>
                  <a:lnTo>
                    <a:pt x="1142621" y="670654"/>
                  </a:lnTo>
                  <a:lnTo>
                    <a:pt x="1142520" y="670816"/>
                  </a:lnTo>
                  <a:lnTo>
                    <a:pt x="1143925" y="686099"/>
                  </a:lnTo>
                  <a:lnTo>
                    <a:pt x="1145639" y="694395"/>
                  </a:lnTo>
                  <a:lnTo>
                    <a:pt x="1145433" y="697416"/>
                  </a:lnTo>
                  <a:lnTo>
                    <a:pt x="1144408" y="710812"/>
                  </a:lnTo>
                  <a:lnTo>
                    <a:pt x="1145263" y="711231"/>
                  </a:lnTo>
                  <a:lnTo>
                    <a:pt x="1181419" y="698060"/>
                  </a:lnTo>
                  <a:lnTo>
                    <a:pt x="1176057" y="722296"/>
                  </a:lnTo>
                  <a:lnTo>
                    <a:pt x="1214079" y="729729"/>
                  </a:lnTo>
                  <a:lnTo>
                    <a:pt x="1208787" y="735599"/>
                  </a:lnTo>
                  <a:lnTo>
                    <a:pt x="1196867" y="740364"/>
                  </a:lnTo>
                  <a:lnTo>
                    <a:pt x="1195703" y="741236"/>
                  </a:lnTo>
                  <a:lnTo>
                    <a:pt x="1189975" y="751586"/>
                  </a:lnTo>
                  <a:lnTo>
                    <a:pt x="1186891" y="757166"/>
                  </a:lnTo>
                  <a:lnTo>
                    <a:pt x="1182081" y="759859"/>
                  </a:lnTo>
                  <a:lnTo>
                    <a:pt x="1181975" y="760021"/>
                  </a:lnTo>
                  <a:lnTo>
                    <a:pt x="1177525" y="766969"/>
                  </a:lnTo>
                  <a:lnTo>
                    <a:pt x="1176072" y="770933"/>
                  </a:lnTo>
                  <a:lnTo>
                    <a:pt x="1178048" y="773731"/>
                  </a:lnTo>
                  <a:lnTo>
                    <a:pt x="1186151" y="779306"/>
                  </a:lnTo>
                  <a:lnTo>
                    <a:pt x="1186939" y="780988"/>
                  </a:lnTo>
                  <a:lnTo>
                    <a:pt x="1190426" y="779416"/>
                  </a:lnTo>
                  <a:lnTo>
                    <a:pt x="1196701" y="780664"/>
                  </a:lnTo>
                  <a:lnTo>
                    <a:pt x="1195517" y="788413"/>
                  </a:lnTo>
                  <a:lnTo>
                    <a:pt x="1195968" y="791882"/>
                  </a:lnTo>
                  <a:lnTo>
                    <a:pt x="1195327" y="793535"/>
                  </a:lnTo>
                  <a:lnTo>
                    <a:pt x="1196123" y="797147"/>
                  </a:lnTo>
                  <a:lnTo>
                    <a:pt x="1196693" y="798401"/>
                  </a:lnTo>
                  <a:lnTo>
                    <a:pt x="1197180" y="799492"/>
                  </a:lnTo>
                  <a:lnTo>
                    <a:pt x="1198209" y="800936"/>
                  </a:lnTo>
                  <a:lnTo>
                    <a:pt x="1198106" y="803066"/>
                  </a:lnTo>
                  <a:lnTo>
                    <a:pt x="1202662" y="813650"/>
                  </a:lnTo>
                  <a:lnTo>
                    <a:pt x="1205394" y="815966"/>
                  </a:lnTo>
                  <a:lnTo>
                    <a:pt x="1206423" y="817548"/>
                  </a:lnTo>
                  <a:lnTo>
                    <a:pt x="1205616" y="820164"/>
                  </a:lnTo>
                  <a:lnTo>
                    <a:pt x="1204590" y="820903"/>
                  </a:lnTo>
                  <a:lnTo>
                    <a:pt x="1204539" y="822213"/>
                  </a:lnTo>
                  <a:lnTo>
                    <a:pt x="1203431" y="823690"/>
                  </a:lnTo>
                  <a:lnTo>
                    <a:pt x="1203894" y="825272"/>
                  </a:lnTo>
                  <a:lnTo>
                    <a:pt x="1204388" y="830972"/>
                  </a:lnTo>
                  <a:lnTo>
                    <a:pt x="1206697" y="838630"/>
                  </a:lnTo>
                  <a:lnTo>
                    <a:pt x="1212472" y="841141"/>
                  </a:lnTo>
                  <a:lnTo>
                    <a:pt x="1215239" y="844682"/>
                  </a:lnTo>
                  <a:lnTo>
                    <a:pt x="1214586" y="845082"/>
                  </a:lnTo>
                  <a:lnTo>
                    <a:pt x="1212650" y="845863"/>
                  </a:lnTo>
                  <a:lnTo>
                    <a:pt x="1208727" y="844419"/>
                  </a:lnTo>
                  <a:lnTo>
                    <a:pt x="1204856" y="839621"/>
                  </a:lnTo>
                  <a:lnTo>
                    <a:pt x="1193791" y="837862"/>
                  </a:lnTo>
                  <a:lnTo>
                    <a:pt x="1189252" y="839890"/>
                  </a:lnTo>
                  <a:lnTo>
                    <a:pt x="1177117" y="847755"/>
                  </a:lnTo>
                  <a:lnTo>
                    <a:pt x="1172933" y="854369"/>
                  </a:lnTo>
                  <a:lnTo>
                    <a:pt x="1177181" y="858182"/>
                  </a:lnTo>
                  <a:lnTo>
                    <a:pt x="1177644" y="859359"/>
                  </a:lnTo>
                  <a:lnTo>
                    <a:pt x="1183633" y="871682"/>
                  </a:lnTo>
                  <a:lnTo>
                    <a:pt x="1179318" y="879221"/>
                  </a:lnTo>
                  <a:lnTo>
                    <a:pt x="1180494" y="893679"/>
                  </a:lnTo>
                  <a:lnTo>
                    <a:pt x="1182228" y="896266"/>
                  </a:lnTo>
                  <a:lnTo>
                    <a:pt x="1186392" y="897019"/>
                  </a:lnTo>
                  <a:lnTo>
                    <a:pt x="1185867" y="899075"/>
                  </a:lnTo>
                  <a:lnTo>
                    <a:pt x="1182798" y="897386"/>
                  </a:lnTo>
                  <a:lnTo>
                    <a:pt x="1180949" y="908951"/>
                  </a:lnTo>
                  <a:lnTo>
                    <a:pt x="1180780" y="909939"/>
                  </a:lnTo>
                  <a:lnTo>
                    <a:pt x="1183669" y="911548"/>
                  </a:lnTo>
                  <a:lnTo>
                    <a:pt x="1208541" y="925525"/>
                  </a:lnTo>
                  <a:lnTo>
                    <a:pt x="1210188" y="926483"/>
                  </a:lnTo>
                  <a:lnTo>
                    <a:pt x="1212041" y="927593"/>
                  </a:lnTo>
                  <a:lnTo>
                    <a:pt x="1217571" y="931005"/>
                  </a:lnTo>
                  <a:lnTo>
                    <a:pt x="1219439" y="932087"/>
                  </a:lnTo>
                  <a:lnTo>
                    <a:pt x="1218478" y="933304"/>
                  </a:lnTo>
                  <a:lnTo>
                    <a:pt x="1217608" y="937622"/>
                  </a:lnTo>
                  <a:lnTo>
                    <a:pt x="1216210" y="945542"/>
                  </a:lnTo>
                  <a:lnTo>
                    <a:pt x="1211969" y="970295"/>
                  </a:lnTo>
                  <a:lnTo>
                    <a:pt x="1210803" y="977131"/>
                  </a:lnTo>
                  <a:lnTo>
                    <a:pt x="1204852" y="1012759"/>
                  </a:lnTo>
                  <a:lnTo>
                    <a:pt x="1204333" y="1013155"/>
                  </a:lnTo>
                  <a:lnTo>
                    <a:pt x="1203834" y="1013584"/>
                  </a:lnTo>
                  <a:lnTo>
                    <a:pt x="1203351" y="1014041"/>
                  </a:lnTo>
                  <a:lnTo>
                    <a:pt x="1202892" y="1014522"/>
                  </a:lnTo>
                  <a:lnTo>
                    <a:pt x="1202449" y="1015037"/>
                  </a:lnTo>
                  <a:lnTo>
                    <a:pt x="1202029" y="1015571"/>
                  </a:lnTo>
                  <a:lnTo>
                    <a:pt x="1201629" y="1016133"/>
                  </a:lnTo>
                  <a:lnTo>
                    <a:pt x="1201253" y="1016714"/>
                  </a:lnTo>
                  <a:lnTo>
                    <a:pt x="1200739" y="1017382"/>
                  </a:lnTo>
                  <a:lnTo>
                    <a:pt x="1200200" y="1018020"/>
                  </a:lnTo>
                  <a:lnTo>
                    <a:pt x="1199642" y="1018630"/>
                  </a:lnTo>
                  <a:lnTo>
                    <a:pt x="1199064" y="1019216"/>
                  </a:lnTo>
                  <a:lnTo>
                    <a:pt x="1198466" y="1019774"/>
                  </a:lnTo>
                  <a:lnTo>
                    <a:pt x="1197849" y="1020303"/>
                  </a:lnTo>
                  <a:lnTo>
                    <a:pt x="1197219" y="1020803"/>
                  </a:lnTo>
                  <a:lnTo>
                    <a:pt x="1196570" y="1021270"/>
                  </a:lnTo>
                  <a:lnTo>
                    <a:pt x="1195905" y="1021704"/>
                  </a:lnTo>
                  <a:lnTo>
                    <a:pt x="1195228" y="1022109"/>
                  </a:lnTo>
                  <a:lnTo>
                    <a:pt x="1194535" y="1022476"/>
                  </a:lnTo>
                  <a:lnTo>
                    <a:pt x="1193835" y="1022814"/>
                  </a:lnTo>
                  <a:lnTo>
                    <a:pt x="1192489" y="1023214"/>
                  </a:lnTo>
                  <a:lnTo>
                    <a:pt x="1191139" y="1023576"/>
                  </a:lnTo>
                  <a:lnTo>
                    <a:pt x="1189781" y="1023901"/>
                  </a:lnTo>
                  <a:lnTo>
                    <a:pt x="1188415" y="1024186"/>
                  </a:lnTo>
                  <a:lnTo>
                    <a:pt x="1187046" y="1024429"/>
                  </a:lnTo>
                  <a:lnTo>
                    <a:pt x="1185672" y="1024634"/>
                  </a:lnTo>
                  <a:lnTo>
                    <a:pt x="1184294" y="1024801"/>
                  </a:lnTo>
                  <a:lnTo>
                    <a:pt x="1183693" y="1024811"/>
                  </a:lnTo>
                  <a:lnTo>
                    <a:pt x="1183095" y="1024863"/>
                  </a:lnTo>
                  <a:lnTo>
                    <a:pt x="1182493" y="1024954"/>
                  </a:lnTo>
                  <a:lnTo>
                    <a:pt x="1181903" y="1025087"/>
                  </a:lnTo>
                  <a:lnTo>
                    <a:pt x="1181317" y="1025259"/>
                  </a:lnTo>
                  <a:lnTo>
                    <a:pt x="1180743" y="1025468"/>
                  </a:lnTo>
                  <a:lnTo>
                    <a:pt x="1180177" y="1025716"/>
                  </a:lnTo>
                  <a:lnTo>
                    <a:pt x="1179623" y="1025997"/>
                  </a:lnTo>
                  <a:lnTo>
                    <a:pt x="1179085" y="1026321"/>
                  </a:lnTo>
                  <a:lnTo>
                    <a:pt x="1178558" y="1026679"/>
                  </a:lnTo>
                  <a:lnTo>
                    <a:pt x="1178052" y="1027069"/>
                  </a:lnTo>
                  <a:lnTo>
                    <a:pt x="1176955" y="1027394"/>
                  </a:lnTo>
                  <a:lnTo>
                    <a:pt x="1175847" y="1027675"/>
                  </a:lnTo>
                  <a:lnTo>
                    <a:pt x="1174734" y="1027913"/>
                  </a:lnTo>
                  <a:lnTo>
                    <a:pt x="1173614" y="1028113"/>
                  </a:lnTo>
                  <a:lnTo>
                    <a:pt x="1172490" y="1028270"/>
                  </a:lnTo>
                  <a:lnTo>
                    <a:pt x="1171361" y="1028385"/>
                  </a:lnTo>
                  <a:lnTo>
                    <a:pt x="1170233" y="1028456"/>
                  </a:lnTo>
                  <a:lnTo>
                    <a:pt x="1169101" y="1028490"/>
                  </a:lnTo>
                  <a:lnTo>
                    <a:pt x="1168115" y="1028775"/>
                  </a:lnTo>
                  <a:lnTo>
                    <a:pt x="1167138" y="1029104"/>
                  </a:lnTo>
                  <a:lnTo>
                    <a:pt x="1166172" y="1029471"/>
                  </a:lnTo>
                  <a:lnTo>
                    <a:pt x="1165218" y="1029881"/>
                  </a:lnTo>
                  <a:lnTo>
                    <a:pt x="1164271" y="1030334"/>
                  </a:lnTo>
                  <a:lnTo>
                    <a:pt x="1163864" y="1031253"/>
                  </a:lnTo>
                  <a:lnTo>
                    <a:pt x="1163539" y="1031363"/>
                  </a:lnTo>
                  <a:lnTo>
                    <a:pt x="1163460" y="1031692"/>
                  </a:lnTo>
                  <a:lnTo>
                    <a:pt x="1163432" y="1032044"/>
                  </a:lnTo>
                  <a:lnTo>
                    <a:pt x="1163432" y="1032373"/>
                  </a:lnTo>
                  <a:lnTo>
                    <a:pt x="1163511" y="1032726"/>
                  </a:lnTo>
                  <a:lnTo>
                    <a:pt x="1163456" y="1033055"/>
                  </a:lnTo>
                  <a:lnTo>
                    <a:pt x="1163349" y="1033407"/>
                  </a:lnTo>
                  <a:lnTo>
                    <a:pt x="1163076" y="1033736"/>
                  </a:lnTo>
                  <a:lnTo>
                    <a:pt x="1162696" y="1034170"/>
                  </a:lnTo>
                  <a:lnTo>
                    <a:pt x="1161857" y="1034718"/>
                  </a:lnTo>
                  <a:lnTo>
                    <a:pt x="1161532" y="1035042"/>
                  </a:lnTo>
                  <a:lnTo>
                    <a:pt x="1161290" y="1035371"/>
                  </a:lnTo>
                  <a:lnTo>
                    <a:pt x="1161180" y="1035780"/>
                  </a:lnTo>
                  <a:lnTo>
                    <a:pt x="1161097" y="1036953"/>
                  </a:lnTo>
                  <a:lnTo>
                    <a:pt x="1161180" y="1037334"/>
                  </a:lnTo>
                  <a:lnTo>
                    <a:pt x="1161231" y="1037663"/>
                  </a:lnTo>
                  <a:lnTo>
                    <a:pt x="1161314" y="1037987"/>
                  </a:lnTo>
                  <a:lnTo>
                    <a:pt x="1161477" y="1038344"/>
                  </a:lnTo>
                  <a:lnTo>
                    <a:pt x="1161746" y="1038725"/>
                  </a:lnTo>
                  <a:lnTo>
                    <a:pt x="1161987" y="1039054"/>
                  </a:lnTo>
                  <a:lnTo>
                    <a:pt x="1162367" y="1039297"/>
                  </a:lnTo>
                  <a:lnTo>
                    <a:pt x="1162692" y="1039435"/>
                  </a:lnTo>
                  <a:lnTo>
                    <a:pt x="1163072" y="1039516"/>
                  </a:lnTo>
                  <a:lnTo>
                    <a:pt x="1163448" y="1039683"/>
                  </a:lnTo>
                  <a:lnTo>
                    <a:pt x="1163773" y="1039821"/>
                  </a:lnTo>
                  <a:lnTo>
                    <a:pt x="1164125" y="1040041"/>
                  </a:lnTo>
                  <a:lnTo>
                    <a:pt x="1164450" y="1040341"/>
                  </a:lnTo>
                  <a:lnTo>
                    <a:pt x="1164667" y="1040665"/>
                  </a:lnTo>
                  <a:lnTo>
                    <a:pt x="1164774" y="1041022"/>
                  </a:lnTo>
                  <a:lnTo>
                    <a:pt x="1164830" y="1041351"/>
                  </a:lnTo>
                  <a:lnTo>
                    <a:pt x="1164826" y="1041704"/>
                  </a:lnTo>
                  <a:lnTo>
                    <a:pt x="1164774" y="1042033"/>
                  </a:lnTo>
                  <a:lnTo>
                    <a:pt x="1164663" y="1042357"/>
                  </a:lnTo>
                  <a:lnTo>
                    <a:pt x="1164473" y="1042685"/>
                  </a:lnTo>
                  <a:lnTo>
                    <a:pt x="1164121" y="1042905"/>
                  </a:lnTo>
                  <a:lnTo>
                    <a:pt x="1163769" y="1043009"/>
                  </a:lnTo>
                  <a:lnTo>
                    <a:pt x="1163444" y="1043095"/>
                  </a:lnTo>
                  <a:lnTo>
                    <a:pt x="1163068" y="1043148"/>
                  </a:lnTo>
                  <a:lnTo>
                    <a:pt x="1162743" y="1043171"/>
                  </a:lnTo>
                  <a:lnTo>
                    <a:pt x="1162391" y="1043119"/>
                  </a:lnTo>
                  <a:lnTo>
                    <a:pt x="1162066" y="1043090"/>
                  </a:lnTo>
                  <a:lnTo>
                    <a:pt x="1161659" y="1043090"/>
                  </a:lnTo>
                  <a:lnTo>
                    <a:pt x="1161334" y="1043119"/>
                  </a:lnTo>
                  <a:lnTo>
                    <a:pt x="1160930" y="1043090"/>
                  </a:lnTo>
                  <a:lnTo>
                    <a:pt x="1160523" y="1043033"/>
                  </a:lnTo>
                  <a:lnTo>
                    <a:pt x="1160036" y="1043033"/>
                  </a:lnTo>
                  <a:lnTo>
                    <a:pt x="1159683" y="1043062"/>
                  </a:lnTo>
                  <a:lnTo>
                    <a:pt x="1159359" y="1043114"/>
                  </a:lnTo>
                  <a:lnTo>
                    <a:pt x="1159034" y="1043086"/>
                  </a:lnTo>
                  <a:lnTo>
                    <a:pt x="1158710" y="1043005"/>
                  </a:lnTo>
                  <a:lnTo>
                    <a:pt x="1157870" y="1042838"/>
                  </a:lnTo>
                  <a:lnTo>
                    <a:pt x="1157466" y="1042647"/>
                  </a:lnTo>
                  <a:lnTo>
                    <a:pt x="1157086" y="1042376"/>
                  </a:lnTo>
                  <a:lnTo>
                    <a:pt x="1156710" y="1042099"/>
                  </a:lnTo>
                  <a:lnTo>
                    <a:pt x="1156113" y="1041389"/>
                  </a:lnTo>
                  <a:lnTo>
                    <a:pt x="1155737" y="1041089"/>
                  </a:lnTo>
                  <a:lnTo>
                    <a:pt x="1155384" y="1040846"/>
                  </a:lnTo>
                  <a:lnTo>
                    <a:pt x="1154953" y="1040655"/>
                  </a:lnTo>
                  <a:lnTo>
                    <a:pt x="1154600" y="1040570"/>
                  </a:lnTo>
                  <a:lnTo>
                    <a:pt x="1154276" y="1040517"/>
                  </a:lnTo>
                  <a:lnTo>
                    <a:pt x="1153951" y="1040570"/>
                  </a:lnTo>
                  <a:lnTo>
                    <a:pt x="1153599" y="1040598"/>
                  </a:lnTo>
                  <a:lnTo>
                    <a:pt x="1153274" y="1040703"/>
                  </a:lnTo>
                  <a:lnTo>
                    <a:pt x="1152894" y="1040841"/>
                  </a:lnTo>
                  <a:lnTo>
                    <a:pt x="1152570" y="1041060"/>
                  </a:lnTo>
                  <a:lnTo>
                    <a:pt x="1152138" y="1041332"/>
                  </a:lnTo>
                  <a:lnTo>
                    <a:pt x="1151081" y="1042066"/>
                  </a:lnTo>
                  <a:lnTo>
                    <a:pt x="1150757" y="1042366"/>
                  </a:lnTo>
                  <a:lnTo>
                    <a:pt x="1150376" y="1042638"/>
                  </a:lnTo>
                  <a:lnTo>
                    <a:pt x="1149996" y="1042886"/>
                  </a:lnTo>
                  <a:lnTo>
                    <a:pt x="1149616" y="1043071"/>
                  </a:lnTo>
                  <a:lnTo>
                    <a:pt x="1149292" y="1043291"/>
                  </a:lnTo>
                  <a:lnTo>
                    <a:pt x="1148587" y="1043729"/>
                  </a:lnTo>
                  <a:lnTo>
                    <a:pt x="1148183" y="1044110"/>
                  </a:lnTo>
                  <a:lnTo>
                    <a:pt x="1147859" y="1044353"/>
                  </a:lnTo>
                  <a:lnTo>
                    <a:pt x="1147506" y="1044682"/>
                  </a:lnTo>
                  <a:lnTo>
                    <a:pt x="1147154" y="1044978"/>
                  </a:lnTo>
                  <a:lnTo>
                    <a:pt x="1146802" y="1045335"/>
                  </a:lnTo>
                  <a:lnTo>
                    <a:pt x="1146394" y="1045716"/>
                  </a:lnTo>
                  <a:lnTo>
                    <a:pt x="1146069" y="1046040"/>
                  </a:lnTo>
                  <a:lnTo>
                    <a:pt x="1145365" y="1046588"/>
                  </a:lnTo>
                  <a:lnTo>
                    <a:pt x="1145040" y="1046860"/>
                  </a:lnTo>
                  <a:lnTo>
                    <a:pt x="1144633" y="1047212"/>
                  </a:lnTo>
                  <a:lnTo>
                    <a:pt x="1144419" y="1047541"/>
                  </a:lnTo>
                  <a:lnTo>
                    <a:pt x="1144229" y="1047894"/>
                  </a:lnTo>
                  <a:lnTo>
                    <a:pt x="1144011" y="1048275"/>
                  </a:lnTo>
                  <a:lnTo>
                    <a:pt x="1143849" y="1048632"/>
                  </a:lnTo>
                  <a:lnTo>
                    <a:pt x="1143738" y="1048985"/>
                  </a:lnTo>
                  <a:lnTo>
                    <a:pt x="1143548" y="1049424"/>
                  </a:lnTo>
                  <a:lnTo>
                    <a:pt x="1143358" y="1049805"/>
                  </a:lnTo>
                  <a:lnTo>
                    <a:pt x="1143061" y="1050157"/>
                  </a:lnTo>
                  <a:lnTo>
                    <a:pt x="1142709" y="1050591"/>
                  </a:lnTo>
                  <a:lnTo>
                    <a:pt x="1142139" y="1051382"/>
                  </a:lnTo>
                  <a:lnTo>
                    <a:pt x="1141707" y="1052040"/>
                  </a:lnTo>
                  <a:lnTo>
                    <a:pt x="1141517" y="1052392"/>
                  </a:lnTo>
                  <a:lnTo>
                    <a:pt x="1141299" y="1052745"/>
                  </a:lnTo>
                  <a:lnTo>
                    <a:pt x="1140840" y="1053455"/>
                  </a:lnTo>
                  <a:lnTo>
                    <a:pt x="1140702" y="1053784"/>
                  </a:lnTo>
                  <a:lnTo>
                    <a:pt x="1140511" y="1054189"/>
                  </a:lnTo>
                  <a:lnTo>
                    <a:pt x="1140349" y="1054518"/>
                  </a:lnTo>
                  <a:lnTo>
                    <a:pt x="1140187" y="1054870"/>
                  </a:lnTo>
                  <a:lnTo>
                    <a:pt x="1139807" y="1056290"/>
                  </a:lnTo>
                  <a:lnTo>
                    <a:pt x="1139751" y="1056619"/>
                  </a:lnTo>
                  <a:lnTo>
                    <a:pt x="1139700" y="1057053"/>
                  </a:lnTo>
                  <a:lnTo>
                    <a:pt x="1139645" y="1057382"/>
                  </a:lnTo>
                  <a:lnTo>
                    <a:pt x="1139561" y="1057710"/>
                  </a:lnTo>
                  <a:lnTo>
                    <a:pt x="1139506" y="1058034"/>
                  </a:lnTo>
                  <a:lnTo>
                    <a:pt x="1139454" y="1058363"/>
                  </a:lnTo>
                  <a:lnTo>
                    <a:pt x="1139454" y="1058692"/>
                  </a:lnTo>
                  <a:lnTo>
                    <a:pt x="1139478" y="1059016"/>
                  </a:lnTo>
                  <a:lnTo>
                    <a:pt x="1139641" y="1059726"/>
                  </a:lnTo>
                  <a:lnTo>
                    <a:pt x="1139724" y="1060055"/>
                  </a:lnTo>
                  <a:lnTo>
                    <a:pt x="1139803" y="1060436"/>
                  </a:lnTo>
                  <a:lnTo>
                    <a:pt x="1139910" y="1060765"/>
                  </a:lnTo>
                  <a:lnTo>
                    <a:pt x="1140072" y="1061118"/>
                  </a:lnTo>
                  <a:lnTo>
                    <a:pt x="1140179" y="1061528"/>
                  </a:lnTo>
                  <a:lnTo>
                    <a:pt x="1140207" y="1061885"/>
                  </a:lnTo>
                  <a:lnTo>
                    <a:pt x="1140179" y="1062238"/>
                  </a:lnTo>
                  <a:lnTo>
                    <a:pt x="1140096" y="1062566"/>
                  </a:lnTo>
                  <a:lnTo>
                    <a:pt x="1139961" y="1062919"/>
                  </a:lnTo>
                  <a:lnTo>
                    <a:pt x="1139692" y="1063329"/>
                  </a:lnTo>
                  <a:lnTo>
                    <a:pt x="1139391" y="1063681"/>
                  </a:lnTo>
                  <a:lnTo>
                    <a:pt x="1139150" y="1064010"/>
                  </a:lnTo>
                  <a:lnTo>
                    <a:pt x="1138904" y="1064363"/>
                  </a:lnTo>
                  <a:lnTo>
                    <a:pt x="1138714" y="1064744"/>
                  </a:lnTo>
                  <a:lnTo>
                    <a:pt x="1138607" y="1065101"/>
                  </a:lnTo>
                  <a:lnTo>
                    <a:pt x="1138524" y="1065426"/>
                  </a:lnTo>
                  <a:lnTo>
                    <a:pt x="1138445" y="1065754"/>
                  </a:lnTo>
                  <a:lnTo>
                    <a:pt x="1138334" y="1066903"/>
                  </a:lnTo>
                  <a:lnTo>
                    <a:pt x="1138307" y="1067227"/>
                  </a:lnTo>
                  <a:lnTo>
                    <a:pt x="1138307" y="1067584"/>
                  </a:lnTo>
                  <a:lnTo>
                    <a:pt x="1138279" y="1067965"/>
                  </a:lnTo>
                  <a:lnTo>
                    <a:pt x="1138307" y="1068289"/>
                  </a:lnTo>
                  <a:lnTo>
                    <a:pt x="1138330" y="1068618"/>
                  </a:lnTo>
                  <a:lnTo>
                    <a:pt x="1138303" y="1068976"/>
                  </a:lnTo>
                  <a:lnTo>
                    <a:pt x="1138251" y="1069328"/>
                  </a:lnTo>
                  <a:lnTo>
                    <a:pt x="1138140" y="1069981"/>
                  </a:lnTo>
                  <a:lnTo>
                    <a:pt x="1138061" y="1070362"/>
                  </a:lnTo>
                  <a:lnTo>
                    <a:pt x="1137950" y="1070691"/>
                  </a:lnTo>
                  <a:lnTo>
                    <a:pt x="1137867" y="1071072"/>
                  </a:lnTo>
                  <a:lnTo>
                    <a:pt x="1137733" y="1071401"/>
                  </a:lnTo>
                  <a:lnTo>
                    <a:pt x="1137598" y="1071754"/>
                  </a:lnTo>
                  <a:lnTo>
                    <a:pt x="1137463" y="1072083"/>
                  </a:lnTo>
                  <a:lnTo>
                    <a:pt x="1137301" y="1072435"/>
                  </a:lnTo>
                  <a:lnTo>
                    <a:pt x="1136973" y="1073093"/>
                  </a:lnTo>
                  <a:lnTo>
                    <a:pt x="1136782" y="1073498"/>
                  </a:lnTo>
                  <a:lnTo>
                    <a:pt x="1136676" y="1073855"/>
                  </a:lnTo>
                  <a:lnTo>
                    <a:pt x="1136486" y="1074237"/>
                  </a:lnTo>
                  <a:lnTo>
                    <a:pt x="1136323" y="1074589"/>
                  </a:lnTo>
                  <a:lnTo>
                    <a:pt x="1135860" y="1075571"/>
                  </a:lnTo>
                  <a:lnTo>
                    <a:pt x="1135698" y="1075928"/>
                  </a:lnTo>
                  <a:lnTo>
                    <a:pt x="1135508" y="1076309"/>
                  </a:lnTo>
                  <a:lnTo>
                    <a:pt x="1135318" y="1076662"/>
                  </a:lnTo>
                  <a:lnTo>
                    <a:pt x="1134993" y="1077072"/>
                  </a:lnTo>
                  <a:lnTo>
                    <a:pt x="1134748" y="1077425"/>
                  </a:lnTo>
                  <a:lnTo>
                    <a:pt x="1134534" y="1077753"/>
                  </a:lnTo>
                  <a:lnTo>
                    <a:pt x="1134071" y="1078435"/>
                  </a:lnTo>
                  <a:lnTo>
                    <a:pt x="1133774" y="1078759"/>
                  </a:lnTo>
                  <a:lnTo>
                    <a:pt x="1133477" y="1079116"/>
                  </a:lnTo>
                  <a:lnTo>
                    <a:pt x="1133152" y="1079469"/>
                  </a:lnTo>
                  <a:lnTo>
                    <a:pt x="1132824" y="1079769"/>
                  </a:lnTo>
                  <a:lnTo>
                    <a:pt x="1132448" y="1080012"/>
                  </a:lnTo>
                  <a:lnTo>
                    <a:pt x="1132123" y="1080203"/>
                  </a:lnTo>
                  <a:lnTo>
                    <a:pt x="1131771" y="1080393"/>
                  </a:lnTo>
                  <a:lnTo>
                    <a:pt x="1131066" y="1080722"/>
                  </a:lnTo>
                  <a:lnTo>
                    <a:pt x="1130417" y="1081046"/>
                  </a:lnTo>
                  <a:lnTo>
                    <a:pt x="1130065" y="1081265"/>
                  </a:lnTo>
                  <a:lnTo>
                    <a:pt x="1129740" y="1081485"/>
                  </a:lnTo>
                  <a:lnTo>
                    <a:pt x="1129063" y="1082057"/>
                  </a:lnTo>
                  <a:lnTo>
                    <a:pt x="1128711" y="1082328"/>
                  </a:lnTo>
                  <a:lnTo>
                    <a:pt x="1128058" y="1082929"/>
                  </a:lnTo>
                  <a:lnTo>
                    <a:pt x="1127733" y="1083200"/>
                  </a:lnTo>
                  <a:lnTo>
                    <a:pt x="1127408" y="1083500"/>
                  </a:lnTo>
                  <a:lnTo>
                    <a:pt x="1127139" y="1083824"/>
                  </a:lnTo>
                  <a:lnTo>
                    <a:pt x="1126811" y="1084153"/>
                  </a:lnTo>
                  <a:lnTo>
                    <a:pt x="1126462" y="1084453"/>
                  </a:lnTo>
                  <a:lnTo>
                    <a:pt x="1126082" y="1084749"/>
                  </a:lnTo>
                  <a:lnTo>
                    <a:pt x="1125429" y="1085407"/>
                  </a:lnTo>
                  <a:lnTo>
                    <a:pt x="1125077" y="1085707"/>
                  </a:lnTo>
                  <a:lnTo>
                    <a:pt x="1124752" y="1085950"/>
                  </a:lnTo>
                  <a:lnTo>
                    <a:pt x="1124428" y="1086169"/>
                  </a:lnTo>
                  <a:lnTo>
                    <a:pt x="1124075" y="1086360"/>
                  </a:lnTo>
                  <a:lnTo>
                    <a:pt x="1123723" y="1086464"/>
                  </a:lnTo>
                  <a:lnTo>
                    <a:pt x="1123398" y="1086574"/>
                  </a:lnTo>
                  <a:lnTo>
                    <a:pt x="1123022" y="1086712"/>
                  </a:lnTo>
                  <a:lnTo>
                    <a:pt x="1122698" y="1086736"/>
                  </a:lnTo>
                  <a:lnTo>
                    <a:pt x="1121668" y="1086874"/>
                  </a:lnTo>
                  <a:lnTo>
                    <a:pt x="1121261" y="1086874"/>
                  </a:lnTo>
                  <a:lnTo>
                    <a:pt x="1120774" y="1086846"/>
                  </a:lnTo>
                  <a:lnTo>
                    <a:pt x="1120370" y="1086898"/>
                  </a:lnTo>
                  <a:lnTo>
                    <a:pt x="1120018" y="1086950"/>
                  </a:lnTo>
                  <a:lnTo>
                    <a:pt x="1119637" y="1087031"/>
                  </a:lnTo>
                  <a:lnTo>
                    <a:pt x="1119230" y="1087141"/>
                  </a:lnTo>
                  <a:lnTo>
                    <a:pt x="1118905" y="1087279"/>
                  </a:lnTo>
                  <a:lnTo>
                    <a:pt x="1118228" y="1087384"/>
                  </a:lnTo>
                  <a:lnTo>
                    <a:pt x="1117824" y="1087384"/>
                  </a:lnTo>
                  <a:lnTo>
                    <a:pt x="1117472" y="1087356"/>
                  </a:lnTo>
                  <a:lnTo>
                    <a:pt x="1117056" y="1087336"/>
                  </a:lnTo>
                  <a:lnTo>
                    <a:pt x="1116720" y="1087330"/>
                  </a:lnTo>
                  <a:lnTo>
                    <a:pt x="1115319" y="1087033"/>
                  </a:lnTo>
                  <a:lnTo>
                    <a:pt x="1115010" y="1087079"/>
                  </a:lnTo>
                  <a:lnTo>
                    <a:pt x="1114685" y="1087189"/>
                  </a:lnTo>
                  <a:lnTo>
                    <a:pt x="1114361" y="1087460"/>
                  </a:lnTo>
                  <a:lnTo>
                    <a:pt x="1114143" y="1087818"/>
                  </a:lnTo>
                  <a:lnTo>
                    <a:pt x="1114008" y="1088142"/>
                  </a:lnTo>
                  <a:lnTo>
                    <a:pt x="1113925" y="1088499"/>
                  </a:lnTo>
                  <a:lnTo>
                    <a:pt x="1113791" y="1088823"/>
                  </a:lnTo>
                  <a:lnTo>
                    <a:pt x="1113680" y="1089181"/>
                  </a:lnTo>
                  <a:lnTo>
                    <a:pt x="1113573" y="1089505"/>
                  </a:lnTo>
                  <a:lnTo>
                    <a:pt x="1113355" y="1090215"/>
                  </a:lnTo>
                  <a:lnTo>
                    <a:pt x="1113193" y="1090596"/>
                  </a:lnTo>
                  <a:lnTo>
                    <a:pt x="1113003" y="1090953"/>
                  </a:lnTo>
                  <a:lnTo>
                    <a:pt x="1112785" y="1091277"/>
                  </a:lnTo>
                  <a:lnTo>
                    <a:pt x="1112460" y="1091716"/>
                  </a:lnTo>
                  <a:lnTo>
                    <a:pt x="1112136" y="1092040"/>
                  </a:lnTo>
                  <a:lnTo>
                    <a:pt x="1111376" y="1092612"/>
                  </a:lnTo>
                  <a:lnTo>
                    <a:pt x="1111051" y="1092802"/>
                  </a:lnTo>
                  <a:lnTo>
                    <a:pt x="1110727" y="1093074"/>
                  </a:lnTo>
                  <a:lnTo>
                    <a:pt x="1109753" y="1093975"/>
                  </a:lnTo>
                  <a:lnTo>
                    <a:pt x="1109424" y="1094246"/>
                  </a:lnTo>
                  <a:lnTo>
                    <a:pt x="1109100" y="1094437"/>
                  </a:lnTo>
                  <a:lnTo>
                    <a:pt x="1108747" y="1094627"/>
                  </a:lnTo>
                  <a:lnTo>
                    <a:pt x="1108423" y="1094818"/>
                  </a:lnTo>
                  <a:lnTo>
                    <a:pt x="1108047" y="1095061"/>
                  </a:lnTo>
                  <a:lnTo>
                    <a:pt x="1107666" y="1095337"/>
                  </a:lnTo>
                  <a:lnTo>
                    <a:pt x="1107421" y="1095690"/>
                  </a:lnTo>
                  <a:lnTo>
                    <a:pt x="1107259" y="1096043"/>
                  </a:lnTo>
                  <a:lnTo>
                    <a:pt x="1107096" y="1096834"/>
                  </a:lnTo>
                  <a:lnTo>
                    <a:pt x="1107013" y="1097163"/>
                  </a:lnTo>
                  <a:lnTo>
                    <a:pt x="1106851" y="1097515"/>
                  </a:lnTo>
                  <a:lnTo>
                    <a:pt x="1106716" y="1097844"/>
                  </a:lnTo>
                  <a:lnTo>
                    <a:pt x="1106281" y="1098878"/>
                  </a:lnTo>
                  <a:lnTo>
                    <a:pt x="1106146" y="1099207"/>
                  </a:lnTo>
                  <a:lnTo>
                    <a:pt x="1106063" y="1099536"/>
                  </a:lnTo>
                  <a:lnTo>
                    <a:pt x="1106008" y="1099860"/>
                  </a:lnTo>
                  <a:lnTo>
                    <a:pt x="1105980" y="1100189"/>
                  </a:lnTo>
                  <a:lnTo>
                    <a:pt x="1105952" y="1100541"/>
                  </a:lnTo>
                  <a:lnTo>
                    <a:pt x="1106008" y="1100899"/>
                  </a:lnTo>
                  <a:lnTo>
                    <a:pt x="1106087" y="1101251"/>
                  </a:lnTo>
                  <a:lnTo>
                    <a:pt x="1106222" y="1101661"/>
                  </a:lnTo>
                  <a:lnTo>
                    <a:pt x="1106384" y="1102018"/>
                  </a:lnTo>
                  <a:lnTo>
                    <a:pt x="1106681" y="1102428"/>
                  </a:lnTo>
                  <a:lnTo>
                    <a:pt x="1106982" y="1102809"/>
                  </a:lnTo>
                  <a:lnTo>
                    <a:pt x="1107330" y="1103167"/>
                  </a:lnTo>
                  <a:lnTo>
                    <a:pt x="1107655" y="1103491"/>
                  </a:lnTo>
                  <a:lnTo>
                    <a:pt x="1107979" y="1103739"/>
                  </a:lnTo>
                  <a:lnTo>
                    <a:pt x="1108332" y="1104039"/>
                  </a:lnTo>
                  <a:lnTo>
                    <a:pt x="1108712" y="1104311"/>
                  </a:lnTo>
                  <a:lnTo>
                    <a:pt x="1109088" y="1104611"/>
                  </a:lnTo>
                  <a:lnTo>
                    <a:pt x="1109468" y="1104940"/>
                  </a:lnTo>
                  <a:lnTo>
                    <a:pt x="1109658" y="1105297"/>
                  </a:lnTo>
                  <a:lnTo>
                    <a:pt x="1109681" y="1105650"/>
                  </a:lnTo>
                  <a:lnTo>
                    <a:pt x="1109602" y="1105978"/>
                  </a:lnTo>
                  <a:lnTo>
                    <a:pt x="1109301" y="1106360"/>
                  </a:lnTo>
                  <a:lnTo>
                    <a:pt x="1108949" y="1106712"/>
                  </a:lnTo>
                  <a:lnTo>
                    <a:pt x="1108597" y="1106932"/>
                  </a:lnTo>
                  <a:lnTo>
                    <a:pt x="1108272" y="1107203"/>
                  </a:lnTo>
                  <a:lnTo>
                    <a:pt x="1108058" y="1107532"/>
                  </a:lnTo>
                  <a:lnTo>
                    <a:pt x="1107975" y="1107856"/>
                  </a:lnTo>
                  <a:lnTo>
                    <a:pt x="1107920" y="1108185"/>
                  </a:lnTo>
                  <a:lnTo>
                    <a:pt x="1107920" y="1108566"/>
                  </a:lnTo>
                  <a:lnTo>
                    <a:pt x="1107975" y="1108895"/>
                  </a:lnTo>
                  <a:lnTo>
                    <a:pt x="1108055" y="1109247"/>
                  </a:lnTo>
                  <a:lnTo>
                    <a:pt x="1108189" y="1109605"/>
                  </a:lnTo>
                  <a:lnTo>
                    <a:pt x="1108324" y="1109934"/>
                  </a:lnTo>
                  <a:lnTo>
                    <a:pt x="1108514" y="1110258"/>
                  </a:lnTo>
                  <a:lnTo>
                    <a:pt x="1108973" y="1110944"/>
                  </a:lnTo>
                  <a:lnTo>
                    <a:pt x="1109242" y="1111268"/>
                  </a:lnTo>
                  <a:lnTo>
                    <a:pt x="1109622" y="1111544"/>
                  </a:lnTo>
                  <a:lnTo>
                    <a:pt x="1109998" y="1111764"/>
                  </a:lnTo>
                  <a:lnTo>
                    <a:pt x="1110647" y="1112254"/>
                  </a:lnTo>
                  <a:lnTo>
                    <a:pt x="1110972" y="1112526"/>
                  </a:lnTo>
                  <a:lnTo>
                    <a:pt x="1111245" y="1112907"/>
                  </a:lnTo>
                  <a:lnTo>
                    <a:pt x="1111356" y="1113098"/>
                  </a:lnTo>
                  <a:lnTo>
                    <a:pt x="1110698" y="1112996"/>
                  </a:lnTo>
                  <a:lnTo>
                    <a:pt x="1111020" y="1113527"/>
                  </a:lnTo>
                  <a:lnTo>
                    <a:pt x="1111609" y="1114694"/>
                  </a:lnTo>
                  <a:lnTo>
                    <a:pt x="1112326" y="1116553"/>
                  </a:lnTo>
                  <a:lnTo>
                    <a:pt x="1112520" y="1116896"/>
                  </a:lnTo>
                  <a:lnTo>
                    <a:pt x="1113038" y="1118340"/>
                  </a:lnTo>
                  <a:lnTo>
                    <a:pt x="1113034" y="1118678"/>
                  </a:lnTo>
                  <a:lnTo>
                    <a:pt x="1113296" y="1119093"/>
                  </a:lnTo>
                  <a:lnTo>
                    <a:pt x="1113292" y="1119502"/>
                  </a:lnTo>
                  <a:lnTo>
                    <a:pt x="1114004" y="1121428"/>
                  </a:lnTo>
                  <a:lnTo>
                    <a:pt x="1114384" y="1122867"/>
                  </a:lnTo>
                  <a:lnTo>
                    <a:pt x="1114709" y="1123691"/>
                  </a:lnTo>
                  <a:lnTo>
                    <a:pt x="1115026" y="1125130"/>
                  </a:lnTo>
                  <a:lnTo>
                    <a:pt x="1115018" y="1125540"/>
                  </a:lnTo>
                  <a:lnTo>
                    <a:pt x="1115081" y="1125883"/>
                  </a:lnTo>
                  <a:lnTo>
                    <a:pt x="1115042" y="1128337"/>
                  </a:lnTo>
                  <a:lnTo>
                    <a:pt x="1114812" y="1129905"/>
                  </a:lnTo>
                  <a:lnTo>
                    <a:pt x="1114527" y="1130992"/>
                  </a:lnTo>
                  <a:lnTo>
                    <a:pt x="1113961" y="1132350"/>
                  </a:lnTo>
                  <a:lnTo>
                    <a:pt x="1113612" y="1132960"/>
                  </a:lnTo>
                  <a:lnTo>
                    <a:pt x="1112643" y="1134513"/>
                  </a:lnTo>
                  <a:lnTo>
                    <a:pt x="1109274" y="1137873"/>
                  </a:lnTo>
                  <a:lnTo>
                    <a:pt x="1107556" y="1139483"/>
                  </a:lnTo>
                  <a:lnTo>
                    <a:pt x="1107290" y="1139674"/>
                  </a:lnTo>
                  <a:lnTo>
                    <a:pt x="1106768" y="1140074"/>
                  </a:lnTo>
                  <a:lnTo>
                    <a:pt x="1106297" y="1140465"/>
                  </a:lnTo>
                  <a:lnTo>
                    <a:pt x="1105933" y="1140803"/>
                  </a:lnTo>
                  <a:lnTo>
                    <a:pt x="1105608" y="1141123"/>
                  </a:lnTo>
                  <a:lnTo>
                    <a:pt x="1104666" y="1142114"/>
                  </a:lnTo>
                  <a:lnTo>
                    <a:pt x="1103930" y="1142852"/>
                  </a:lnTo>
                  <a:lnTo>
                    <a:pt x="1103454" y="1143358"/>
                  </a:lnTo>
                  <a:lnTo>
                    <a:pt x="1103110" y="1143748"/>
                  </a:lnTo>
                  <a:lnTo>
                    <a:pt x="1102778" y="1144149"/>
                  </a:lnTo>
                  <a:lnTo>
                    <a:pt x="1102619" y="1144358"/>
                  </a:lnTo>
                  <a:lnTo>
                    <a:pt x="1102437" y="1144620"/>
                  </a:lnTo>
                  <a:lnTo>
                    <a:pt x="1102259" y="1144892"/>
                  </a:lnTo>
                  <a:lnTo>
                    <a:pt x="1102093" y="1145173"/>
                  </a:lnTo>
                  <a:lnTo>
                    <a:pt x="1101934" y="1145459"/>
                  </a:lnTo>
                  <a:lnTo>
                    <a:pt x="1101788" y="1145745"/>
                  </a:lnTo>
                  <a:lnTo>
                    <a:pt x="1100672" y="1146879"/>
                  </a:lnTo>
                  <a:lnTo>
                    <a:pt x="1100600" y="1147289"/>
                  </a:lnTo>
                  <a:lnTo>
                    <a:pt x="1100319" y="1147694"/>
                  </a:lnTo>
                  <a:lnTo>
                    <a:pt x="1099547" y="1149457"/>
                  </a:lnTo>
                  <a:lnTo>
                    <a:pt x="1099334" y="1150205"/>
                  </a:lnTo>
                  <a:lnTo>
                    <a:pt x="1099191" y="1150544"/>
                  </a:lnTo>
                  <a:lnTo>
                    <a:pt x="1098902" y="1151697"/>
                  </a:lnTo>
                  <a:lnTo>
                    <a:pt x="1098764" y="1152040"/>
                  </a:lnTo>
                  <a:lnTo>
                    <a:pt x="1098475" y="1153193"/>
                  </a:lnTo>
                  <a:lnTo>
                    <a:pt x="1097976" y="1154689"/>
                  </a:lnTo>
                  <a:lnTo>
                    <a:pt x="1097885" y="1155057"/>
                  </a:lnTo>
                  <a:lnTo>
                    <a:pt x="1097774" y="1155323"/>
                  </a:lnTo>
                  <a:lnTo>
                    <a:pt x="1097643" y="1155581"/>
                  </a:lnTo>
                  <a:lnTo>
                    <a:pt x="1097493" y="1155833"/>
                  </a:lnTo>
                  <a:lnTo>
                    <a:pt x="1097326" y="1156076"/>
                  </a:lnTo>
                  <a:lnTo>
                    <a:pt x="1097144" y="1156300"/>
                  </a:lnTo>
                  <a:lnTo>
                    <a:pt x="1096943" y="1156505"/>
                  </a:lnTo>
                  <a:lnTo>
                    <a:pt x="1096713" y="1156696"/>
                  </a:lnTo>
                  <a:lnTo>
                    <a:pt x="1096234" y="1157044"/>
                  </a:lnTo>
                  <a:lnTo>
                    <a:pt x="1096000" y="1157229"/>
                  </a:lnTo>
                  <a:lnTo>
                    <a:pt x="1095783" y="1157430"/>
                  </a:lnTo>
                  <a:lnTo>
                    <a:pt x="1095363" y="1157849"/>
                  </a:lnTo>
                  <a:lnTo>
                    <a:pt x="1095074" y="1158101"/>
                  </a:lnTo>
                  <a:lnTo>
                    <a:pt x="1094916" y="1158225"/>
                  </a:lnTo>
                  <a:lnTo>
                    <a:pt x="1094710" y="1158345"/>
                  </a:lnTo>
                  <a:lnTo>
                    <a:pt x="1094049" y="1158654"/>
                  </a:lnTo>
                  <a:lnTo>
                    <a:pt x="1093839" y="1158773"/>
                  </a:lnTo>
                  <a:lnTo>
                    <a:pt x="1093633" y="1158916"/>
                  </a:lnTo>
                  <a:lnTo>
                    <a:pt x="1093427" y="1159064"/>
                  </a:lnTo>
                  <a:lnTo>
                    <a:pt x="1093233" y="1159226"/>
                  </a:lnTo>
                  <a:lnTo>
                    <a:pt x="1093051" y="1159398"/>
                  </a:lnTo>
                  <a:lnTo>
                    <a:pt x="1092885" y="1159584"/>
                  </a:lnTo>
                  <a:lnTo>
                    <a:pt x="1092746" y="1159765"/>
                  </a:lnTo>
                  <a:lnTo>
                    <a:pt x="1092628" y="1159965"/>
                  </a:lnTo>
                  <a:lnTo>
                    <a:pt x="1092517" y="1160170"/>
                  </a:lnTo>
                  <a:lnTo>
                    <a:pt x="1092042" y="1161085"/>
                  </a:lnTo>
                  <a:lnTo>
                    <a:pt x="1091927" y="1161394"/>
                  </a:lnTo>
                  <a:lnTo>
                    <a:pt x="1091836" y="1161723"/>
                  </a:lnTo>
                  <a:lnTo>
                    <a:pt x="1091772" y="1162057"/>
                  </a:lnTo>
                  <a:lnTo>
                    <a:pt x="1091729" y="1162390"/>
                  </a:lnTo>
                  <a:lnTo>
                    <a:pt x="1091701" y="1162724"/>
                  </a:lnTo>
                  <a:lnTo>
                    <a:pt x="1091701" y="1163143"/>
                  </a:lnTo>
                  <a:lnTo>
                    <a:pt x="1091735" y="1163537"/>
                  </a:lnTo>
                  <a:lnTo>
                    <a:pt x="1091804" y="1163987"/>
                  </a:lnTo>
                  <a:lnTo>
                    <a:pt x="1091887" y="1164406"/>
                  </a:lnTo>
                  <a:lnTo>
                    <a:pt x="1092038" y="1165078"/>
                  </a:lnTo>
                  <a:lnTo>
                    <a:pt x="1092160" y="1165597"/>
                  </a:lnTo>
                  <a:lnTo>
                    <a:pt x="1092236" y="1165845"/>
                  </a:lnTo>
                  <a:lnTo>
                    <a:pt x="1092335" y="1166088"/>
                  </a:lnTo>
                  <a:lnTo>
                    <a:pt x="1092485" y="1166384"/>
                  </a:lnTo>
                  <a:lnTo>
                    <a:pt x="1092663" y="1166670"/>
                  </a:lnTo>
                  <a:lnTo>
                    <a:pt x="1092865" y="1166946"/>
                  </a:lnTo>
                  <a:lnTo>
                    <a:pt x="1093083" y="1167203"/>
                  </a:lnTo>
                  <a:lnTo>
                    <a:pt x="1093316" y="1167437"/>
                  </a:lnTo>
                  <a:lnTo>
                    <a:pt x="1093566" y="1167632"/>
                  </a:lnTo>
                  <a:lnTo>
                    <a:pt x="1093835" y="1167804"/>
                  </a:lnTo>
                  <a:lnTo>
                    <a:pt x="1094405" y="1168118"/>
                  </a:lnTo>
                  <a:lnTo>
                    <a:pt x="1094686" y="1168280"/>
                  </a:lnTo>
                  <a:lnTo>
                    <a:pt x="1094983" y="1168480"/>
                  </a:lnTo>
                  <a:lnTo>
                    <a:pt x="1095565" y="1168900"/>
                  </a:lnTo>
                  <a:lnTo>
                    <a:pt x="1095866" y="1169090"/>
                  </a:lnTo>
                  <a:lnTo>
                    <a:pt x="1096179" y="1169257"/>
                  </a:lnTo>
                  <a:lnTo>
                    <a:pt x="1096420" y="1169352"/>
                  </a:lnTo>
                  <a:lnTo>
                    <a:pt x="1096669" y="1169433"/>
                  </a:lnTo>
                  <a:lnTo>
                    <a:pt x="1097176" y="1169576"/>
                  </a:lnTo>
                  <a:lnTo>
                    <a:pt x="1097425" y="1169657"/>
                  </a:lnTo>
                  <a:lnTo>
                    <a:pt x="1098300" y="1169986"/>
                  </a:lnTo>
                  <a:lnTo>
                    <a:pt x="1098811" y="1170148"/>
                  </a:lnTo>
                  <a:lnTo>
                    <a:pt x="1099155" y="1170248"/>
                  </a:lnTo>
                  <a:lnTo>
                    <a:pt x="1099607" y="1170115"/>
                  </a:lnTo>
                  <a:lnTo>
                    <a:pt x="1100062" y="1170005"/>
                  </a:lnTo>
                  <a:lnTo>
                    <a:pt x="1100846" y="1169853"/>
                  </a:lnTo>
                  <a:lnTo>
                    <a:pt x="1101123" y="1169810"/>
                  </a:lnTo>
                  <a:lnTo>
                    <a:pt x="1101400" y="1169791"/>
                  </a:lnTo>
                  <a:lnTo>
                    <a:pt x="1101677" y="1169796"/>
                  </a:lnTo>
                  <a:lnTo>
                    <a:pt x="1102045" y="1169858"/>
                  </a:lnTo>
                  <a:lnTo>
                    <a:pt x="1102405" y="1169981"/>
                  </a:lnTo>
                  <a:lnTo>
                    <a:pt x="1102770" y="1170139"/>
                  </a:lnTo>
                  <a:lnTo>
                    <a:pt x="1103126" y="1170306"/>
                  </a:lnTo>
                  <a:lnTo>
                    <a:pt x="1103486" y="1170458"/>
                  </a:lnTo>
                  <a:lnTo>
                    <a:pt x="1104614" y="1170882"/>
                  </a:lnTo>
                  <a:lnTo>
                    <a:pt x="1105359" y="1171187"/>
                  </a:lnTo>
                  <a:lnTo>
                    <a:pt x="1105671" y="1171335"/>
                  </a:lnTo>
                  <a:lnTo>
                    <a:pt x="1106285" y="1171654"/>
                  </a:lnTo>
                  <a:lnTo>
                    <a:pt x="1106598" y="1171797"/>
                  </a:lnTo>
                  <a:lnTo>
                    <a:pt x="1106918" y="1171907"/>
                  </a:lnTo>
                  <a:lnTo>
                    <a:pt x="1107223" y="1171969"/>
                  </a:lnTo>
                  <a:lnTo>
                    <a:pt x="1107536" y="1171997"/>
                  </a:lnTo>
                  <a:lnTo>
                    <a:pt x="1108169" y="1172031"/>
                  </a:lnTo>
                  <a:lnTo>
                    <a:pt x="1108486" y="1172059"/>
                  </a:lnTo>
                  <a:lnTo>
                    <a:pt x="1109242" y="1172169"/>
                  </a:lnTo>
                  <a:lnTo>
                    <a:pt x="1109622" y="1172235"/>
                  </a:lnTo>
                  <a:lnTo>
                    <a:pt x="1109994" y="1172312"/>
                  </a:lnTo>
                  <a:lnTo>
                    <a:pt x="1110362" y="1172407"/>
                  </a:lnTo>
                  <a:lnTo>
                    <a:pt x="1110758" y="1172536"/>
                  </a:lnTo>
                  <a:lnTo>
                    <a:pt x="1111150" y="1172688"/>
                  </a:lnTo>
                  <a:lnTo>
                    <a:pt x="1111534" y="1172855"/>
                  </a:lnTo>
                  <a:lnTo>
                    <a:pt x="1112686" y="1173379"/>
                  </a:lnTo>
                  <a:lnTo>
                    <a:pt x="1113838" y="1173946"/>
                  </a:lnTo>
                  <a:lnTo>
                    <a:pt x="1114230" y="1174118"/>
                  </a:lnTo>
                  <a:lnTo>
                    <a:pt x="1114566" y="1174246"/>
                  </a:lnTo>
                  <a:lnTo>
                    <a:pt x="1115247" y="1174466"/>
                  </a:lnTo>
                  <a:lnTo>
                    <a:pt x="1115584" y="1174585"/>
                  </a:lnTo>
                  <a:lnTo>
                    <a:pt x="1115916" y="1174718"/>
                  </a:lnTo>
                  <a:lnTo>
                    <a:pt x="1116209" y="1174856"/>
                  </a:lnTo>
                  <a:lnTo>
                    <a:pt x="1116779" y="1175171"/>
                  </a:lnTo>
                  <a:lnTo>
                    <a:pt x="1118054" y="1175900"/>
                  </a:lnTo>
                  <a:lnTo>
                    <a:pt x="1118751" y="1176319"/>
                  </a:lnTo>
                  <a:lnTo>
                    <a:pt x="1119087" y="1176543"/>
                  </a:lnTo>
                  <a:lnTo>
                    <a:pt x="1119729" y="1176996"/>
                  </a:lnTo>
                  <a:lnTo>
                    <a:pt x="1119938" y="1177158"/>
                  </a:lnTo>
                  <a:lnTo>
                    <a:pt x="1120338" y="1177477"/>
                  </a:lnTo>
                  <a:lnTo>
                    <a:pt x="1120722" y="1177801"/>
                  </a:lnTo>
                  <a:lnTo>
                    <a:pt x="1120904" y="1177973"/>
                  </a:lnTo>
                  <a:lnTo>
                    <a:pt x="1121071" y="1178159"/>
                  </a:lnTo>
                  <a:lnTo>
                    <a:pt x="1121209" y="1178335"/>
                  </a:lnTo>
                  <a:lnTo>
                    <a:pt x="1121340" y="1178526"/>
                  </a:lnTo>
                  <a:lnTo>
                    <a:pt x="1121573" y="1178916"/>
                  </a:lnTo>
                  <a:lnTo>
                    <a:pt x="1121807" y="1179341"/>
                  </a:lnTo>
                  <a:lnTo>
                    <a:pt x="1121922" y="1179565"/>
                  </a:lnTo>
                  <a:lnTo>
                    <a:pt x="1122135" y="1180027"/>
                  </a:lnTo>
                  <a:lnTo>
                    <a:pt x="1122230" y="1180265"/>
                  </a:lnTo>
                  <a:lnTo>
                    <a:pt x="1122322" y="1180527"/>
                  </a:lnTo>
                  <a:lnTo>
                    <a:pt x="1122401" y="1180789"/>
                  </a:lnTo>
                  <a:lnTo>
                    <a:pt x="1122472" y="1181056"/>
                  </a:lnTo>
                  <a:lnTo>
                    <a:pt x="1122535" y="1181328"/>
                  </a:lnTo>
                  <a:lnTo>
                    <a:pt x="1122583" y="1181599"/>
                  </a:lnTo>
                  <a:lnTo>
                    <a:pt x="1122622" y="1181852"/>
                  </a:lnTo>
                  <a:lnTo>
                    <a:pt x="1122650" y="1182104"/>
                  </a:lnTo>
                  <a:lnTo>
                    <a:pt x="1122682" y="1182614"/>
                  </a:lnTo>
                  <a:lnTo>
                    <a:pt x="1122694" y="1183272"/>
                  </a:lnTo>
                  <a:lnTo>
                    <a:pt x="1122686" y="1183677"/>
                  </a:lnTo>
                  <a:lnTo>
                    <a:pt x="1122674" y="1183877"/>
                  </a:lnTo>
                  <a:lnTo>
                    <a:pt x="1122638" y="1184225"/>
                  </a:lnTo>
                  <a:lnTo>
                    <a:pt x="1122591" y="1184568"/>
                  </a:lnTo>
                  <a:lnTo>
                    <a:pt x="1122527" y="1184911"/>
                  </a:lnTo>
                  <a:lnTo>
                    <a:pt x="1122452" y="1185250"/>
                  </a:lnTo>
                  <a:lnTo>
                    <a:pt x="1122365" y="1185583"/>
                  </a:lnTo>
                  <a:lnTo>
                    <a:pt x="1122357" y="1186017"/>
                  </a:lnTo>
                  <a:lnTo>
                    <a:pt x="1122211" y="1186698"/>
                  </a:lnTo>
                  <a:lnTo>
                    <a:pt x="1122132" y="1187446"/>
                  </a:lnTo>
                  <a:lnTo>
                    <a:pt x="1122056" y="1187789"/>
                  </a:lnTo>
                  <a:lnTo>
                    <a:pt x="1122052" y="1188128"/>
                  </a:lnTo>
                  <a:lnTo>
                    <a:pt x="1121977" y="1188471"/>
                  </a:lnTo>
                  <a:lnTo>
                    <a:pt x="1121969" y="1189152"/>
                  </a:lnTo>
                  <a:lnTo>
                    <a:pt x="1121894" y="1189491"/>
                  </a:lnTo>
                  <a:lnTo>
                    <a:pt x="1121890" y="1189834"/>
                  </a:lnTo>
                  <a:lnTo>
                    <a:pt x="1121601" y="1190920"/>
                  </a:lnTo>
                  <a:lnTo>
                    <a:pt x="1120912" y="1191664"/>
                  </a:lnTo>
                  <a:lnTo>
                    <a:pt x="1120572" y="1191792"/>
                  </a:lnTo>
                  <a:lnTo>
                    <a:pt x="1119079" y="1192178"/>
                  </a:lnTo>
                  <a:lnTo>
                    <a:pt x="1117389" y="1192150"/>
                  </a:lnTo>
                  <a:lnTo>
                    <a:pt x="1115623" y="1192393"/>
                  </a:lnTo>
                  <a:lnTo>
                    <a:pt x="1115287" y="1192455"/>
                  </a:lnTo>
                  <a:lnTo>
                    <a:pt x="1114879" y="1192450"/>
                  </a:lnTo>
                  <a:lnTo>
                    <a:pt x="1113454" y="1192769"/>
                  </a:lnTo>
                  <a:lnTo>
                    <a:pt x="1110584" y="1194428"/>
                  </a:lnTo>
                  <a:lnTo>
                    <a:pt x="1109899" y="1195099"/>
                  </a:lnTo>
                  <a:lnTo>
                    <a:pt x="1109788" y="1195276"/>
                  </a:lnTo>
                  <a:lnTo>
                    <a:pt x="1109685" y="1195466"/>
                  </a:lnTo>
                  <a:lnTo>
                    <a:pt x="1109598" y="1195662"/>
                  </a:lnTo>
                  <a:lnTo>
                    <a:pt x="1109531" y="1195862"/>
                  </a:lnTo>
                  <a:lnTo>
                    <a:pt x="1109460" y="1196167"/>
                  </a:lnTo>
                  <a:lnTo>
                    <a:pt x="1109424" y="1196462"/>
                  </a:lnTo>
                  <a:lnTo>
                    <a:pt x="1109416" y="1196743"/>
                  </a:lnTo>
                  <a:lnTo>
                    <a:pt x="1109420" y="1196929"/>
                  </a:lnTo>
                  <a:lnTo>
                    <a:pt x="1109436" y="1197110"/>
                  </a:lnTo>
                  <a:lnTo>
                    <a:pt x="1109464" y="1197292"/>
                  </a:lnTo>
                  <a:lnTo>
                    <a:pt x="1109503" y="1197463"/>
                  </a:lnTo>
                  <a:lnTo>
                    <a:pt x="1109551" y="1197620"/>
                  </a:lnTo>
                  <a:lnTo>
                    <a:pt x="1109610" y="1197778"/>
                  </a:lnTo>
                  <a:lnTo>
                    <a:pt x="1109674" y="1197930"/>
                  </a:lnTo>
                  <a:lnTo>
                    <a:pt x="1109753" y="1198078"/>
                  </a:lnTo>
                  <a:lnTo>
                    <a:pt x="1109836" y="1198221"/>
                  </a:lnTo>
                  <a:lnTo>
                    <a:pt x="1109943" y="1198364"/>
                  </a:lnTo>
                  <a:lnTo>
                    <a:pt x="1110066" y="1198502"/>
                  </a:lnTo>
                  <a:lnTo>
                    <a:pt x="1110469" y="1198878"/>
                  </a:lnTo>
                  <a:lnTo>
                    <a:pt x="1110810" y="1199179"/>
                  </a:lnTo>
                  <a:lnTo>
                    <a:pt x="1110988" y="1199322"/>
                  </a:lnTo>
                  <a:lnTo>
                    <a:pt x="1111352" y="1199593"/>
                  </a:lnTo>
                  <a:lnTo>
                    <a:pt x="1111530" y="1199708"/>
                  </a:lnTo>
                  <a:lnTo>
                    <a:pt x="1111910" y="1199908"/>
                  </a:lnTo>
                  <a:lnTo>
                    <a:pt x="1112088" y="1200022"/>
                  </a:lnTo>
                  <a:lnTo>
                    <a:pt x="1112235" y="1200155"/>
                  </a:lnTo>
                  <a:lnTo>
                    <a:pt x="1112330" y="1200294"/>
                  </a:lnTo>
                  <a:lnTo>
                    <a:pt x="1112405" y="1200441"/>
                  </a:lnTo>
                  <a:lnTo>
                    <a:pt x="1112544" y="1200761"/>
                  </a:lnTo>
                  <a:lnTo>
                    <a:pt x="1112619" y="1200913"/>
                  </a:lnTo>
                  <a:lnTo>
                    <a:pt x="1112749" y="1201128"/>
                  </a:lnTo>
                  <a:lnTo>
                    <a:pt x="1113169" y="1201757"/>
                  </a:lnTo>
                  <a:lnTo>
                    <a:pt x="1113296" y="1201971"/>
                  </a:lnTo>
                  <a:lnTo>
                    <a:pt x="1113371" y="1202143"/>
                  </a:lnTo>
                  <a:lnTo>
                    <a:pt x="1113506" y="1202500"/>
                  </a:lnTo>
                  <a:lnTo>
                    <a:pt x="1113581" y="1202672"/>
                  </a:lnTo>
                  <a:lnTo>
                    <a:pt x="1113676" y="1202829"/>
                  </a:lnTo>
                  <a:lnTo>
                    <a:pt x="1113798" y="1202962"/>
                  </a:lnTo>
                  <a:lnTo>
                    <a:pt x="1114234" y="1203305"/>
                  </a:lnTo>
                  <a:lnTo>
                    <a:pt x="1114361" y="1203439"/>
                  </a:lnTo>
                  <a:lnTo>
                    <a:pt x="1114452" y="1203572"/>
                  </a:lnTo>
                  <a:lnTo>
                    <a:pt x="1114531" y="1203710"/>
                  </a:lnTo>
                  <a:lnTo>
                    <a:pt x="1114745" y="1204144"/>
                  </a:lnTo>
                  <a:lnTo>
                    <a:pt x="1115311" y="1205154"/>
                  </a:lnTo>
                  <a:lnTo>
                    <a:pt x="1115473" y="1205502"/>
                  </a:lnTo>
                  <a:lnTo>
                    <a:pt x="1115608" y="1205855"/>
                  </a:lnTo>
                  <a:lnTo>
                    <a:pt x="1115667" y="1206055"/>
                  </a:lnTo>
                  <a:lnTo>
                    <a:pt x="1115766" y="1206455"/>
                  </a:lnTo>
                  <a:lnTo>
                    <a:pt x="1115869" y="1207027"/>
                  </a:lnTo>
                  <a:lnTo>
                    <a:pt x="1115916" y="1207370"/>
                  </a:lnTo>
                  <a:lnTo>
                    <a:pt x="1115928" y="1207542"/>
                  </a:lnTo>
                  <a:lnTo>
                    <a:pt x="1115924" y="1207709"/>
                  </a:lnTo>
                  <a:lnTo>
                    <a:pt x="1115904" y="1207923"/>
                  </a:lnTo>
                  <a:lnTo>
                    <a:pt x="1115865" y="1208133"/>
                  </a:lnTo>
                  <a:lnTo>
                    <a:pt x="1115806" y="1208347"/>
                  </a:lnTo>
                  <a:lnTo>
                    <a:pt x="1115738" y="1208552"/>
                  </a:lnTo>
                  <a:lnTo>
                    <a:pt x="1115659" y="1208752"/>
                  </a:lnTo>
                  <a:lnTo>
                    <a:pt x="1115576" y="1208943"/>
                  </a:lnTo>
                  <a:lnTo>
                    <a:pt x="1115481" y="1209124"/>
                  </a:lnTo>
                  <a:lnTo>
                    <a:pt x="1115378" y="1209300"/>
                  </a:lnTo>
                  <a:lnTo>
                    <a:pt x="1114836" y="1209886"/>
                  </a:lnTo>
                  <a:lnTo>
                    <a:pt x="1114424" y="1210296"/>
                  </a:lnTo>
                  <a:lnTo>
                    <a:pt x="1114183" y="1210506"/>
                  </a:lnTo>
                  <a:lnTo>
                    <a:pt x="1113913" y="1210720"/>
                  </a:lnTo>
                  <a:lnTo>
                    <a:pt x="1113640" y="1210897"/>
                  </a:lnTo>
                  <a:lnTo>
                    <a:pt x="1113272" y="1211082"/>
                  </a:lnTo>
                  <a:lnTo>
                    <a:pt x="1113074" y="1211201"/>
                  </a:lnTo>
                  <a:lnTo>
                    <a:pt x="1112880" y="1211325"/>
                  </a:lnTo>
                  <a:lnTo>
                    <a:pt x="1112543" y="1211577"/>
                  </a:lnTo>
                  <a:lnTo>
                    <a:pt x="1112856" y="1212792"/>
                  </a:lnTo>
                  <a:lnTo>
                    <a:pt x="1113327" y="1213556"/>
                  </a:lnTo>
                  <a:lnTo>
                    <a:pt x="1114056" y="1214409"/>
                  </a:lnTo>
                  <a:lnTo>
                    <a:pt x="1114219" y="1214654"/>
                  </a:lnTo>
                  <a:lnTo>
                    <a:pt x="1114287" y="1214803"/>
                  </a:lnTo>
                  <a:lnTo>
                    <a:pt x="1114404" y="1215019"/>
                  </a:lnTo>
                  <a:lnTo>
                    <a:pt x="1114507" y="1215266"/>
                  </a:lnTo>
                  <a:lnTo>
                    <a:pt x="1114598" y="1215514"/>
                  </a:lnTo>
                  <a:lnTo>
                    <a:pt x="1114760" y="1215991"/>
                  </a:lnTo>
                  <a:lnTo>
                    <a:pt x="1115014" y="1216920"/>
                  </a:lnTo>
                  <a:lnTo>
                    <a:pt x="1115208" y="1217430"/>
                  </a:lnTo>
                  <a:lnTo>
                    <a:pt x="1115259" y="1217601"/>
                  </a:lnTo>
                  <a:lnTo>
                    <a:pt x="1115299" y="1217773"/>
                  </a:lnTo>
                  <a:lnTo>
                    <a:pt x="1115311" y="1217930"/>
                  </a:lnTo>
                  <a:lnTo>
                    <a:pt x="1115307" y="1218087"/>
                  </a:lnTo>
                  <a:lnTo>
                    <a:pt x="1115287" y="1218411"/>
                  </a:lnTo>
                  <a:lnTo>
                    <a:pt x="1115275" y="1218974"/>
                  </a:lnTo>
                  <a:lnTo>
                    <a:pt x="1115279" y="1219174"/>
                  </a:lnTo>
                  <a:lnTo>
                    <a:pt x="1115303" y="1219360"/>
                  </a:lnTo>
                  <a:lnTo>
                    <a:pt x="1115422" y="1219603"/>
                  </a:lnTo>
                  <a:lnTo>
                    <a:pt x="1115560" y="1219746"/>
                  </a:lnTo>
                  <a:lnTo>
                    <a:pt x="1115711" y="1219874"/>
                  </a:lnTo>
                  <a:lnTo>
                    <a:pt x="1115849" y="1219979"/>
                  </a:lnTo>
                  <a:lnTo>
                    <a:pt x="1116007" y="1220065"/>
                  </a:lnTo>
                  <a:lnTo>
                    <a:pt x="1116166" y="1220141"/>
                  </a:lnTo>
                  <a:lnTo>
                    <a:pt x="1116736" y="1220399"/>
                  </a:lnTo>
                  <a:lnTo>
                    <a:pt x="1117227" y="1220594"/>
                  </a:lnTo>
                  <a:lnTo>
                    <a:pt x="1117725" y="1220761"/>
                  </a:lnTo>
                  <a:lnTo>
                    <a:pt x="1119408" y="1221132"/>
                  </a:lnTo>
                  <a:lnTo>
                    <a:pt x="1119962" y="1221142"/>
                  </a:lnTo>
                  <a:lnTo>
                    <a:pt x="1120496" y="1221423"/>
                  </a:lnTo>
                  <a:lnTo>
                    <a:pt x="1120896" y="1221842"/>
                  </a:lnTo>
                  <a:lnTo>
                    <a:pt x="1121554" y="1223081"/>
                  </a:lnTo>
                  <a:lnTo>
                    <a:pt x="1121810" y="1223358"/>
                  </a:lnTo>
                  <a:lnTo>
                    <a:pt x="1121930" y="1223510"/>
                  </a:lnTo>
                  <a:lnTo>
                    <a:pt x="1122037" y="1223668"/>
                  </a:lnTo>
                  <a:lnTo>
                    <a:pt x="1122135" y="1223830"/>
                  </a:lnTo>
                  <a:lnTo>
                    <a:pt x="1122211" y="1223968"/>
                  </a:lnTo>
                  <a:lnTo>
                    <a:pt x="1122273" y="1224111"/>
                  </a:lnTo>
                  <a:lnTo>
                    <a:pt x="1122333" y="1224253"/>
                  </a:lnTo>
                  <a:lnTo>
                    <a:pt x="1122520" y="1224749"/>
                  </a:lnTo>
                  <a:lnTo>
                    <a:pt x="1122587" y="1224950"/>
                  </a:lnTo>
                  <a:lnTo>
                    <a:pt x="1122650" y="1225154"/>
                  </a:lnTo>
                  <a:lnTo>
                    <a:pt x="1122705" y="1225359"/>
                  </a:lnTo>
                  <a:lnTo>
                    <a:pt x="1122749" y="1225564"/>
                  </a:lnTo>
                  <a:lnTo>
                    <a:pt x="1122781" y="1225731"/>
                  </a:lnTo>
                  <a:lnTo>
                    <a:pt x="1122821" y="1226079"/>
                  </a:lnTo>
                  <a:lnTo>
                    <a:pt x="1122832" y="1226250"/>
                  </a:lnTo>
                  <a:lnTo>
                    <a:pt x="1122848" y="1226627"/>
                  </a:lnTo>
                  <a:lnTo>
                    <a:pt x="1122841" y="1227027"/>
                  </a:lnTo>
                  <a:lnTo>
                    <a:pt x="1122832" y="1227232"/>
                  </a:lnTo>
                  <a:lnTo>
                    <a:pt x="1122821" y="1227761"/>
                  </a:lnTo>
                  <a:lnTo>
                    <a:pt x="1122821" y="1227928"/>
                  </a:lnTo>
                  <a:lnTo>
                    <a:pt x="1122805" y="1228428"/>
                  </a:lnTo>
                  <a:lnTo>
                    <a:pt x="1122785" y="1228771"/>
                  </a:lnTo>
                  <a:lnTo>
                    <a:pt x="1122749" y="1229262"/>
                  </a:lnTo>
                  <a:lnTo>
                    <a:pt x="1122729" y="1229405"/>
                  </a:lnTo>
                  <a:lnTo>
                    <a:pt x="1122714" y="1229548"/>
                  </a:lnTo>
                  <a:lnTo>
                    <a:pt x="1122709" y="1229696"/>
                  </a:lnTo>
                  <a:lnTo>
                    <a:pt x="1122714" y="1229834"/>
                  </a:lnTo>
                  <a:lnTo>
                    <a:pt x="1122729" y="1229967"/>
                  </a:lnTo>
                  <a:lnTo>
                    <a:pt x="1122756" y="1230096"/>
                  </a:lnTo>
                  <a:lnTo>
                    <a:pt x="1123288" y="1230949"/>
                  </a:lnTo>
                  <a:lnTo>
                    <a:pt x="1123220" y="1231454"/>
                  </a:lnTo>
                  <a:lnTo>
                    <a:pt x="1123228" y="1231654"/>
                  </a:lnTo>
                  <a:lnTo>
                    <a:pt x="1123252" y="1231855"/>
                  </a:lnTo>
                  <a:lnTo>
                    <a:pt x="1123271" y="1231993"/>
                  </a:lnTo>
                  <a:lnTo>
                    <a:pt x="1123295" y="1232135"/>
                  </a:lnTo>
                  <a:lnTo>
                    <a:pt x="1123326" y="1232274"/>
                  </a:lnTo>
                  <a:lnTo>
                    <a:pt x="1123366" y="1232407"/>
                  </a:lnTo>
                  <a:lnTo>
                    <a:pt x="1123560" y="1232779"/>
                  </a:lnTo>
                  <a:lnTo>
                    <a:pt x="1123803" y="1233122"/>
                  </a:lnTo>
                  <a:lnTo>
                    <a:pt x="1123929" y="1233379"/>
                  </a:lnTo>
                  <a:lnTo>
                    <a:pt x="1123984" y="1233513"/>
                  </a:lnTo>
                  <a:lnTo>
                    <a:pt x="1124043" y="1233646"/>
                  </a:lnTo>
                  <a:lnTo>
                    <a:pt x="1124241" y="1233994"/>
                  </a:lnTo>
                  <a:lnTo>
                    <a:pt x="1124546" y="1234418"/>
                  </a:lnTo>
                  <a:lnTo>
                    <a:pt x="1124816" y="1234718"/>
                  </a:lnTo>
                  <a:lnTo>
                    <a:pt x="1124943" y="1235085"/>
                  </a:lnTo>
                  <a:lnTo>
                    <a:pt x="1125159" y="1235047"/>
                  </a:lnTo>
                  <a:lnTo>
                    <a:pt x="1125377" y="1235018"/>
                  </a:lnTo>
                  <a:lnTo>
                    <a:pt x="1125600" y="1234999"/>
                  </a:lnTo>
                  <a:lnTo>
                    <a:pt x="1125820" y="1234995"/>
                  </a:lnTo>
                  <a:lnTo>
                    <a:pt x="1126038" y="1234999"/>
                  </a:lnTo>
                  <a:lnTo>
                    <a:pt x="1126288" y="1235024"/>
                  </a:lnTo>
                  <a:lnTo>
                    <a:pt x="1126537" y="1235061"/>
                  </a:lnTo>
                  <a:lnTo>
                    <a:pt x="1127029" y="1235171"/>
                  </a:lnTo>
                  <a:lnTo>
                    <a:pt x="1127274" y="1235219"/>
                  </a:lnTo>
                  <a:lnTo>
                    <a:pt x="1128343" y="1235390"/>
                  </a:lnTo>
                  <a:lnTo>
                    <a:pt x="1129169" y="1235548"/>
                  </a:lnTo>
                  <a:lnTo>
                    <a:pt x="1129447" y="1235609"/>
                  </a:lnTo>
                  <a:lnTo>
                    <a:pt x="1129724" y="1235676"/>
                  </a:lnTo>
                  <a:lnTo>
                    <a:pt x="1129993" y="1235762"/>
                  </a:lnTo>
                  <a:lnTo>
                    <a:pt x="1130238" y="1235857"/>
                  </a:lnTo>
                  <a:lnTo>
                    <a:pt x="1130476" y="1235967"/>
                  </a:lnTo>
                  <a:lnTo>
                    <a:pt x="1130944" y="1236205"/>
                  </a:lnTo>
                  <a:lnTo>
                    <a:pt x="1131557" y="1236543"/>
                  </a:lnTo>
                  <a:lnTo>
                    <a:pt x="1131748" y="1236653"/>
                  </a:lnTo>
                  <a:lnTo>
                    <a:pt x="1131933" y="1236767"/>
                  </a:lnTo>
                  <a:lnTo>
                    <a:pt x="1132107" y="1236896"/>
                  </a:lnTo>
                  <a:lnTo>
                    <a:pt x="1132298" y="1237068"/>
                  </a:lnTo>
                  <a:lnTo>
                    <a:pt x="1132480" y="1237254"/>
                  </a:lnTo>
                  <a:lnTo>
                    <a:pt x="1132654" y="1237454"/>
                  </a:lnTo>
                  <a:lnTo>
                    <a:pt x="1133180" y="1238116"/>
                  </a:lnTo>
                  <a:lnTo>
                    <a:pt x="1133371" y="1238373"/>
                  </a:lnTo>
                  <a:lnTo>
                    <a:pt x="1133552" y="1238636"/>
                  </a:lnTo>
                  <a:lnTo>
                    <a:pt x="1133730" y="1238907"/>
                  </a:lnTo>
                  <a:lnTo>
                    <a:pt x="1133901" y="1239174"/>
                  </a:lnTo>
                  <a:lnTo>
                    <a:pt x="1134182" y="1239631"/>
                  </a:lnTo>
                  <a:lnTo>
                    <a:pt x="1134447" y="1240098"/>
                  </a:lnTo>
                  <a:lnTo>
                    <a:pt x="1134696" y="1240556"/>
                  </a:lnTo>
                  <a:lnTo>
                    <a:pt x="1134918" y="1241004"/>
                  </a:lnTo>
                  <a:lnTo>
                    <a:pt x="1135032" y="1241223"/>
                  </a:lnTo>
                  <a:lnTo>
                    <a:pt x="1135369" y="1241823"/>
                  </a:lnTo>
                  <a:lnTo>
                    <a:pt x="1135480" y="1242009"/>
                  </a:lnTo>
                  <a:lnTo>
                    <a:pt x="1135598" y="1242186"/>
                  </a:lnTo>
                  <a:lnTo>
                    <a:pt x="1135821" y="1242433"/>
                  </a:lnTo>
                  <a:lnTo>
                    <a:pt x="1136173" y="1242758"/>
                  </a:lnTo>
                  <a:lnTo>
                    <a:pt x="1136264" y="1242943"/>
                  </a:lnTo>
                  <a:lnTo>
                    <a:pt x="1136319" y="1243162"/>
                  </a:lnTo>
                  <a:lnTo>
                    <a:pt x="1136346" y="1243396"/>
                  </a:lnTo>
                  <a:lnTo>
                    <a:pt x="1136355" y="1243629"/>
                  </a:lnTo>
                  <a:lnTo>
                    <a:pt x="1136355" y="1243858"/>
                  </a:lnTo>
                  <a:lnTo>
                    <a:pt x="1136351" y="1244063"/>
                  </a:lnTo>
                  <a:lnTo>
                    <a:pt x="1136335" y="1244273"/>
                  </a:lnTo>
                  <a:lnTo>
                    <a:pt x="1136308" y="1244478"/>
                  </a:lnTo>
                  <a:lnTo>
                    <a:pt x="1136264" y="1244678"/>
                  </a:lnTo>
                  <a:lnTo>
                    <a:pt x="1136188" y="1244854"/>
                  </a:lnTo>
                  <a:lnTo>
                    <a:pt x="1136094" y="1244997"/>
                  </a:lnTo>
                  <a:lnTo>
                    <a:pt x="1135972" y="1245126"/>
                  </a:lnTo>
                  <a:lnTo>
                    <a:pt x="1135702" y="1245364"/>
                  </a:lnTo>
                  <a:lnTo>
                    <a:pt x="1135582" y="1245493"/>
                  </a:lnTo>
                  <a:lnTo>
                    <a:pt x="1135488" y="1245636"/>
                  </a:lnTo>
                  <a:lnTo>
                    <a:pt x="1134645" y="1246022"/>
                  </a:lnTo>
                  <a:lnTo>
                    <a:pt x="1134491" y="1246069"/>
                  </a:lnTo>
                  <a:lnTo>
                    <a:pt x="1134333" y="1246103"/>
                  </a:lnTo>
                  <a:lnTo>
                    <a:pt x="1134170" y="1246126"/>
                  </a:lnTo>
                  <a:lnTo>
                    <a:pt x="1134003" y="1246141"/>
                  </a:lnTo>
                  <a:lnTo>
                    <a:pt x="1133128" y="1245974"/>
                  </a:lnTo>
                  <a:lnTo>
                    <a:pt x="1132661" y="1245721"/>
                  </a:lnTo>
                  <a:lnTo>
                    <a:pt x="1132483" y="1245736"/>
                  </a:lnTo>
                  <a:lnTo>
                    <a:pt x="1132298" y="1245812"/>
                  </a:lnTo>
                  <a:lnTo>
                    <a:pt x="1131910" y="1246031"/>
                  </a:lnTo>
                  <a:lnTo>
                    <a:pt x="1131712" y="1246103"/>
                  </a:lnTo>
                  <a:lnTo>
                    <a:pt x="1131478" y="1246146"/>
                  </a:lnTo>
                  <a:lnTo>
                    <a:pt x="1131244" y="1246160"/>
                  </a:lnTo>
                  <a:lnTo>
                    <a:pt x="1130761" y="1246169"/>
                  </a:lnTo>
                  <a:lnTo>
                    <a:pt x="1130203" y="1246207"/>
                  </a:lnTo>
                  <a:lnTo>
                    <a:pt x="1129882" y="1246241"/>
                  </a:lnTo>
                  <a:lnTo>
                    <a:pt x="1129728" y="1246270"/>
                  </a:lnTo>
                  <a:lnTo>
                    <a:pt x="1129554" y="1246331"/>
                  </a:lnTo>
                  <a:lnTo>
                    <a:pt x="1129383" y="1246412"/>
                  </a:lnTo>
                  <a:lnTo>
                    <a:pt x="1129218" y="1246498"/>
                  </a:lnTo>
                  <a:lnTo>
                    <a:pt x="1129051" y="1246570"/>
                  </a:lnTo>
                  <a:lnTo>
                    <a:pt x="1128766" y="1246598"/>
                  </a:lnTo>
                  <a:lnTo>
                    <a:pt x="1128426" y="1246660"/>
                  </a:lnTo>
                  <a:lnTo>
                    <a:pt x="1128517" y="1246913"/>
                  </a:lnTo>
                  <a:lnTo>
                    <a:pt x="1127428" y="1247380"/>
                  </a:lnTo>
                  <a:lnTo>
                    <a:pt x="1127361" y="1247523"/>
                  </a:lnTo>
                  <a:lnTo>
                    <a:pt x="1127333" y="1247694"/>
                  </a:lnTo>
                  <a:lnTo>
                    <a:pt x="1127321" y="1247875"/>
                  </a:lnTo>
                  <a:lnTo>
                    <a:pt x="1127305" y="1248056"/>
                  </a:lnTo>
                  <a:lnTo>
                    <a:pt x="1127265" y="1248228"/>
                  </a:lnTo>
                  <a:lnTo>
                    <a:pt x="1127199" y="1248366"/>
                  </a:lnTo>
                  <a:lnTo>
                    <a:pt x="1127025" y="1248638"/>
                  </a:lnTo>
                  <a:lnTo>
                    <a:pt x="1126949" y="1248776"/>
                  </a:lnTo>
                  <a:lnTo>
                    <a:pt x="1126905" y="1248919"/>
                  </a:lnTo>
                  <a:lnTo>
                    <a:pt x="1126902" y="1249053"/>
                  </a:lnTo>
                  <a:lnTo>
                    <a:pt x="1126922" y="1249195"/>
                  </a:lnTo>
                  <a:lnTo>
                    <a:pt x="1126980" y="1249477"/>
                  </a:lnTo>
                  <a:lnTo>
                    <a:pt x="1126996" y="1249620"/>
                  </a:lnTo>
                  <a:lnTo>
                    <a:pt x="1126996" y="1249906"/>
                  </a:lnTo>
                  <a:lnTo>
                    <a:pt x="1126989" y="1250048"/>
                  </a:lnTo>
                  <a:lnTo>
                    <a:pt x="1126969" y="1250187"/>
                  </a:lnTo>
                  <a:lnTo>
                    <a:pt x="1126933" y="1250315"/>
                  </a:lnTo>
                  <a:lnTo>
                    <a:pt x="1126557" y="1250782"/>
                  </a:lnTo>
                  <a:lnTo>
                    <a:pt x="1126477" y="1250911"/>
                  </a:lnTo>
                  <a:lnTo>
                    <a:pt x="1126426" y="1251040"/>
                  </a:lnTo>
                  <a:lnTo>
                    <a:pt x="1126391" y="1251178"/>
                  </a:lnTo>
                  <a:lnTo>
                    <a:pt x="1126359" y="1251321"/>
                  </a:lnTo>
                  <a:lnTo>
                    <a:pt x="1126316" y="1251607"/>
                  </a:lnTo>
                  <a:lnTo>
                    <a:pt x="1126277" y="1251902"/>
                  </a:lnTo>
                  <a:lnTo>
                    <a:pt x="1126261" y="1252055"/>
                  </a:lnTo>
                  <a:lnTo>
                    <a:pt x="1126252" y="1252202"/>
                  </a:lnTo>
                  <a:lnTo>
                    <a:pt x="1126257" y="1252355"/>
                  </a:lnTo>
                  <a:lnTo>
                    <a:pt x="1126272" y="1252502"/>
                  </a:lnTo>
                  <a:lnTo>
                    <a:pt x="1126348" y="1252803"/>
                  </a:lnTo>
                  <a:lnTo>
                    <a:pt x="1126379" y="1252955"/>
                  </a:lnTo>
                  <a:lnTo>
                    <a:pt x="1126383" y="1253184"/>
                  </a:lnTo>
                  <a:lnTo>
                    <a:pt x="1126363" y="1253341"/>
                  </a:lnTo>
                  <a:lnTo>
                    <a:pt x="1126335" y="1253503"/>
                  </a:lnTo>
                  <a:lnTo>
                    <a:pt x="1126312" y="1253661"/>
                  </a:lnTo>
                  <a:lnTo>
                    <a:pt x="1126272" y="1253980"/>
                  </a:lnTo>
                  <a:lnTo>
                    <a:pt x="1126248" y="1254142"/>
                  </a:lnTo>
                  <a:lnTo>
                    <a:pt x="1126201" y="1254399"/>
                  </a:lnTo>
                  <a:lnTo>
                    <a:pt x="1126114" y="1254800"/>
                  </a:lnTo>
                  <a:lnTo>
                    <a:pt x="1126074" y="1255085"/>
                  </a:lnTo>
                  <a:lnTo>
                    <a:pt x="1126067" y="1255228"/>
                  </a:lnTo>
                  <a:lnTo>
                    <a:pt x="1126074" y="1255367"/>
                  </a:lnTo>
                  <a:lnTo>
                    <a:pt x="1126316" y="1256091"/>
                  </a:lnTo>
                  <a:lnTo>
                    <a:pt x="1126034" y="1256520"/>
                  </a:lnTo>
                  <a:lnTo>
                    <a:pt x="1125979" y="1256658"/>
                  </a:lnTo>
                  <a:lnTo>
                    <a:pt x="1125936" y="1256791"/>
                  </a:lnTo>
                  <a:lnTo>
                    <a:pt x="1126268" y="1257449"/>
                  </a:lnTo>
                  <a:lnTo>
                    <a:pt x="1126288" y="1257577"/>
                  </a:lnTo>
                  <a:lnTo>
                    <a:pt x="1126264" y="1257725"/>
                  </a:lnTo>
                  <a:lnTo>
                    <a:pt x="1126217" y="1257883"/>
                  </a:lnTo>
                  <a:lnTo>
                    <a:pt x="1126157" y="1258040"/>
                  </a:lnTo>
                  <a:lnTo>
                    <a:pt x="1126070" y="1258312"/>
                  </a:lnTo>
                  <a:lnTo>
                    <a:pt x="1125876" y="1258888"/>
                  </a:lnTo>
                  <a:lnTo>
                    <a:pt x="1125845" y="1259088"/>
                  </a:lnTo>
                  <a:lnTo>
                    <a:pt x="1125793" y="1259288"/>
                  </a:lnTo>
                  <a:lnTo>
                    <a:pt x="1125722" y="1259417"/>
                  </a:lnTo>
                  <a:lnTo>
                    <a:pt x="1125444" y="1259789"/>
                  </a:lnTo>
                  <a:lnTo>
                    <a:pt x="1125813" y="1260251"/>
                  </a:lnTo>
                  <a:lnTo>
                    <a:pt x="1125809" y="1260403"/>
                  </a:lnTo>
                  <a:lnTo>
                    <a:pt x="1125778" y="1260570"/>
                  </a:lnTo>
                  <a:lnTo>
                    <a:pt x="1125726" y="1260732"/>
                  </a:lnTo>
                  <a:lnTo>
                    <a:pt x="1125667" y="1260880"/>
                  </a:lnTo>
                  <a:lnTo>
                    <a:pt x="1125219" y="1261390"/>
                  </a:lnTo>
                  <a:lnTo>
                    <a:pt x="1125061" y="1261614"/>
                  </a:lnTo>
                  <a:lnTo>
                    <a:pt x="1124800" y="1261995"/>
                  </a:lnTo>
                  <a:lnTo>
                    <a:pt x="1124444" y="1262105"/>
                  </a:lnTo>
                  <a:lnTo>
                    <a:pt x="1124226" y="1262200"/>
                  </a:lnTo>
                  <a:lnTo>
                    <a:pt x="1124008" y="1262300"/>
                  </a:lnTo>
                  <a:lnTo>
                    <a:pt x="1123493" y="1262586"/>
                  </a:lnTo>
                  <a:lnTo>
                    <a:pt x="1123359" y="1262638"/>
                  </a:lnTo>
                  <a:lnTo>
                    <a:pt x="1123157" y="1262696"/>
                  </a:lnTo>
                  <a:lnTo>
                    <a:pt x="1122950" y="1262724"/>
                  </a:lnTo>
                  <a:lnTo>
                    <a:pt x="1122737" y="1262743"/>
                  </a:lnTo>
                  <a:lnTo>
                    <a:pt x="1122313" y="1262772"/>
                  </a:lnTo>
                  <a:lnTo>
                    <a:pt x="1121747" y="1262834"/>
                  </a:lnTo>
                  <a:lnTo>
                    <a:pt x="1121189" y="1262872"/>
                  </a:lnTo>
                  <a:lnTo>
                    <a:pt x="1120801" y="1262910"/>
                  </a:lnTo>
                  <a:lnTo>
                    <a:pt x="1120298" y="1262367"/>
                  </a:lnTo>
                  <a:lnTo>
                    <a:pt x="1119352" y="1261952"/>
                  </a:lnTo>
                  <a:lnTo>
                    <a:pt x="1119111" y="1261585"/>
                  </a:lnTo>
                  <a:lnTo>
                    <a:pt x="1118688" y="1261171"/>
                  </a:lnTo>
                  <a:lnTo>
                    <a:pt x="1117072" y="1259588"/>
                  </a:lnTo>
                  <a:lnTo>
                    <a:pt x="1117049" y="1259389"/>
                  </a:lnTo>
                  <a:lnTo>
                    <a:pt x="1117069" y="1259222"/>
                  </a:lnTo>
                  <a:lnTo>
                    <a:pt x="1117112" y="1259060"/>
                  </a:lnTo>
                  <a:lnTo>
                    <a:pt x="1116993" y="1258168"/>
                  </a:lnTo>
                  <a:lnTo>
                    <a:pt x="1117013" y="1256872"/>
                  </a:lnTo>
                  <a:lnTo>
                    <a:pt x="1116827" y="1255843"/>
                  </a:lnTo>
                  <a:lnTo>
                    <a:pt x="1116506" y="1255028"/>
                  </a:lnTo>
                  <a:lnTo>
                    <a:pt x="1116305" y="1254718"/>
                  </a:lnTo>
                  <a:lnTo>
                    <a:pt x="1116189" y="1254590"/>
                  </a:lnTo>
                  <a:lnTo>
                    <a:pt x="1116043" y="1254485"/>
                  </a:lnTo>
                  <a:lnTo>
                    <a:pt x="1115885" y="1254399"/>
                  </a:lnTo>
                  <a:lnTo>
                    <a:pt x="1115715" y="1254318"/>
                  </a:lnTo>
                  <a:lnTo>
                    <a:pt x="1115239" y="1254118"/>
                  </a:lnTo>
                  <a:lnTo>
                    <a:pt x="1115105" y="1254066"/>
                  </a:lnTo>
                  <a:lnTo>
                    <a:pt x="1114831" y="1253970"/>
                  </a:lnTo>
                  <a:lnTo>
                    <a:pt x="1114519" y="1253870"/>
                  </a:lnTo>
                  <a:lnTo>
                    <a:pt x="1114250" y="1253799"/>
                  </a:lnTo>
                  <a:lnTo>
                    <a:pt x="1114016" y="1253751"/>
                  </a:lnTo>
                  <a:lnTo>
                    <a:pt x="1113660" y="1253694"/>
                  </a:lnTo>
                  <a:lnTo>
                    <a:pt x="1113157" y="1253603"/>
                  </a:lnTo>
                  <a:lnTo>
                    <a:pt x="1112987" y="1253579"/>
                  </a:lnTo>
                  <a:lnTo>
                    <a:pt x="1112816" y="1253561"/>
                  </a:lnTo>
                  <a:lnTo>
                    <a:pt x="1112511" y="1253556"/>
                  </a:lnTo>
                  <a:lnTo>
                    <a:pt x="1112211" y="1253570"/>
                  </a:lnTo>
                  <a:lnTo>
                    <a:pt x="1112061" y="1253584"/>
                  </a:lnTo>
                  <a:lnTo>
                    <a:pt x="1111182" y="1253498"/>
                  </a:lnTo>
                  <a:lnTo>
                    <a:pt x="1109416" y="1253946"/>
                  </a:lnTo>
                  <a:lnTo>
                    <a:pt x="1108193" y="1254270"/>
                  </a:lnTo>
                  <a:lnTo>
                    <a:pt x="1106554" y="1255267"/>
                  </a:lnTo>
                  <a:lnTo>
                    <a:pt x="1105735" y="1255800"/>
                  </a:lnTo>
                  <a:lnTo>
                    <a:pt x="1104844" y="1256467"/>
                  </a:lnTo>
                  <a:lnTo>
                    <a:pt x="1104428" y="1256939"/>
                  </a:lnTo>
                  <a:lnTo>
                    <a:pt x="1102782" y="1258483"/>
                  </a:lnTo>
                  <a:lnTo>
                    <a:pt x="1100502" y="1261447"/>
                  </a:lnTo>
                  <a:lnTo>
                    <a:pt x="1099734" y="1262667"/>
                  </a:lnTo>
                  <a:lnTo>
                    <a:pt x="1098685" y="1264831"/>
                  </a:lnTo>
                  <a:lnTo>
                    <a:pt x="1098316" y="1265450"/>
                  </a:lnTo>
                  <a:lnTo>
                    <a:pt x="1098209" y="1266174"/>
                  </a:lnTo>
                  <a:lnTo>
                    <a:pt x="1098157" y="1266755"/>
                  </a:lnTo>
                  <a:lnTo>
                    <a:pt x="1098273" y="1267375"/>
                  </a:lnTo>
                  <a:lnTo>
                    <a:pt x="1098431" y="1267790"/>
                  </a:lnTo>
                  <a:lnTo>
                    <a:pt x="1098708" y="1268376"/>
                  </a:lnTo>
                  <a:lnTo>
                    <a:pt x="1099362" y="1269210"/>
                  </a:lnTo>
                  <a:lnTo>
                    <a:pt x="1099429" y="1269339"/>
                  </a:lnTo>
                  <a:lnTo>
                    <a:pt x="1099491" y="1269467"/>
                  </a:lnTo>
                  <a:lnTo>
                    <a:pt x="1099543" y="1269596"/>
                  </a:lnTo>
                  <a:lnTo>
                    <a:pt x="1099583" y="1269729"/>
                  </a:lnTo>
                  <a:lnTo>
                    <a:pt x="1099611" y="1269863"/>
                  </a:lnTo>
                  <a:lnTo>
                    <a:pt x="1099647" y="1270001"/>
                  </a:lnTo>
                  <a:lnTo>
                    <a:pt x="1099690" y="1270129"/>
                  </a:lnTo>
                  <a:lnTo>
                    <a:pt x="1099754" y="1270282"/>
                  </a:lnTo>
                  <a:lnTo>
                    <a:pt x="1099912" y="1270578"/>
                  </a:lnTo>
                  <a:lnTo>
                    <a:pt x="1099983" y="1270725"/>
                  </a:lnTo>
                  <a:lnTo>
                    <a:pt x="1100161" y="1271202"/>
                  </a:lnTo>
                  <a:lnTo>
                    <a:pt x="1099880" y="1271940"/>
                  </a:lnTo>
                  <a:lnTo>
                    <a:pt x="1100081" y="1272140"/>
                  </a:lnTo>
                  <a:lnTo>
                    <a:pt x="1099342" y="1272508"/>
                  </a:lnTo>
                  <a:lnTo>
                    <a:pt x="1098498" y="1273337"/>
                  </a:lnTo>
                  <a:lnTo>
                    <a:pt x="1098316" y="1273703"/>
                  </a:lnTo>
                  <a:lnTo>
                    <a:pt x="1098244" y="1273851"/>
                  </a:lnTo>
                  <a:lnTo>
                    <a:pt x="1098118" y="1274151"/>
                  </a:lnTo>
                  <a:lnTo>
                    <a:pt x="1098051" y="1274299"/>
                  </a:lnTo>
                  <a:lnTo>
                    <a:pt x="1097750" y="1274723"/>
                  </a:lnTo>
                  <a:lnTo>
                    <a:pt x="1097999" y="1275157"/>
                  </a:lnTo>
                  <a:lnTo>
                    <a:pt x="1097928" y="1275562"/>
                  </a:lnTo>
                  <a:lnTo>
                    <a:pt x="1097647" y="1275853"/>
                  </a:lnTo>
                  <a:lnTo>
                    <a:pt x="1097512" y="1275891"/>
                  </a:lnTo>
                  <a:lnTo>
                    <a:pt x="1097367" y="1275858"/>
                  </a:lnTo>
                  <a:lnTo>
                    <a:pt x="1097216" y="1275834"/>
                  </a:lnTo>
                  <a:lnTo>
                    <a:pt x="1096915" y="1275915"/>
                  </a:lnTo>
                  <a:lnTo>
                    <a:pt x="1096962" y="1276053"/>
                  </a:lnTo>
                  <a:lnTo>
                    <a:pt x="1096997" y="1276391"/>
                  </a:lnTo>
                  <a:lnTo>
                    <a:pt x="1096859" y="1276629"/>
                  </a:lnTo>
                  <a:lnTo>
                    <a:pt x="1096586" y="1276610"/>
                  </a:lnTo>
                  <a:lnTo>
                    <a:pt x="1096436" y="1276648"/>
                  </a:lnTo>
                  <a:lnTo>
                    <a:pt x="1096274" y="1276715"/>
                  </a:lnTo>
                  <a:lnTo>
                    <a:pt x="1095964" y="1276973"/>
                  </a:lnTo>
                  <a:lnTo>
                    <a:pt x="1096020" y="1277106"/>
                  </a:lnTo>
                  <a:lnTo>
                    <a:pt x="1096107" y="1277239"/>
                  </a:lnTo>
                  <a:lnTo>
                    <a:pt x="1095953" y="1277530"/>
                  </a:lnTo>
                  <a:lnTo>
                    <a:pt x="1095786" y="1277668"/>
                  </a:lnTo>
                  <a:lnTo>
                    <a:pt x="1095018" y="1277949"/>
                  </a:lnTo>
                  <a:lnTo>
                    <a:pt x="1094670" y="1278149"/>
                  </a:lnTo>
                  <a:lnTo>
                    <a:pt x="1094394" y="1278231"/>
                  </a:lnTo>
                  <a:lnTo>
                    <a:pt x="1094251" y="1278264"/>
                  </a:lnTo>
                  <a:lnTo>
                    <a:pt x="1093969" y="1278340"/>
                  </a:lnTo>
                  <a:lnTo>
                    <a:pt x="1093824" y="1278397"/>
                  </a:lnTo>
                  <a:lnTo>
                    <a:pt x="1093526" y="1278526"/>
                  </a:lnTo>
                  <a:lnTo>
                    <a:pt x="1093379" y="1278583"/>
                  </a:lnTo>
                  <a:lnTo>
                    <a:pt x="1093229" y="1278616"/>
                  </a:lnTo>
                  <a:lnTo>
                    <a:pt x="1093091" y="1278631"/>
                  </a:lnTo>
                  <a:lnTo>
                    <a:pt x="1092952" y="1278626"/>
                  </a:lnTo>
                  <a:lnTo>
                    <a:pt x="1092671" y="1278607"/>
                  </a:lnTo>
                  <a:lnTo>
                    <a:pt x="1092386" y="1278607"/>
                  </a:lnTo>
                  <a:lnTo>
                    <a:pt x="1092096" y="1278616"/>
                  </a:lnTo>
                  <a:lnTo>
                    <a:pt x="1091392" y="1279017"/>
                  </a:lnTo>
                  <a:lnTo>
                    <a:pt x="1091306" y="1279203"/>
                  </a:lnTo>
                  <a:lnTo>
                    <a:pt x="1091286" y="1279370"/>
                  </a:lnTo>
                  <a:lnTo>
                    <a:pt x="1091286" y="1279536"/>
                  </a:lnTo>
                  <a:lnTo>
                    <a:pt x="1091330" y="1279784"/>
                  </a:lnTo>
                  <a:lnTo>
                    <a:pt x="1091281" y="1280651"/>
                  </a:lnTo>
                  <a:lnTo>
                    <a:pt x="1091203" y="1280899"/>
                  </a:lnTo>
                  <a:lnTo>
                    <a:pt x="1091103" y="1281271"/>
                  </a:lnTo>
                  <a:lnTo>
                    <a:pt x="1091063" y="1281399"/>
                  </a:lnTo>
                  <a:lnTo>
                    <a:pt x="1091087" y="1282310"/>
                  </a:lnTo>
                  <a:lnTo>
                    <a:pt x="1090949" y="1282381"/>
                  </a:lnTo>
                  <a:lnTo>
                    <a:pt x="1090925" y="1282715"/>
                  </a:lnTo>
                  <a:lnTo>
                    <a:pt x="1091488" y="1283239"/>
                  </a:lnTo>
                  <a:lnTo>
                    <a:pt x="1091559" y="1283558"/>
                  </a:lnTo>
                  <a:lnTo>
                    <a:pt x="1091112" y="1283844"/>
                  </a:lnTo>
                  <a:lnTo>
                    <a:pt x="1090771" y="1283939"/>
                  </a:lnTo>
                  <a:lnTo>
                    <a:pt x="1090118" y="1284297"/>
                  </a:lnTo>
                  <a:lnTo>
                    <a:pt x="1089754" y="1284664"/>
                  </a:lnTo>
                  <a:lnTo>
                    <a:pt x="1089508" y="1284964"/>
                  </a:lnTo>
                  <a:lnTo>
                    <a:pt x="1089005" y="1285574"/>
                  </a:lnTo>
                  <a:lnTo>
                    <a:pt x="1088923" y="1285702"/>
                  </a:lnTo>
                  <a:lnTo>
                    <a:pt x="1088847" y="1285836"/>
                  </a:lnTo>
                  <a:lnTo>
                    <a:pt x="1088787" y="1285969"/>
                  </a:lnTo>
                  <a:lnTo>
                    <a:pt x="1088832" y="1286708"/>
                  </a:lnTo>
                  <a:lnTo>
                    <a:pt x="1089072" y="1287228"/>
                  </a:lnTo>
                  <a:lnTo>
                    <a:pt x="1089061" y="1287356"/>
                  </a:lnTo>
                  <a:lnTo>
                    <a:pt x="1088878" y="1287790"/>
                  </a:lnTo>
                  <a:lnTo>
                    <a:pt x="1088582" y="1288266"/>
                  </a:lnTo>
                  <a:lnTo>
                    <a:pt x="1088546" y="1288624"/>
                  </a:lnTo>
                  <a:lnTo>
                    <a:pt x="1088471" y="1288910"/>
                  </a:lnTo>
                  <a:lnTo>
                    <a:pt x="1088289" y="1289200"/>
                  </a:lnTo>
                  <a:lnTo>
                    <a:pt x="1087964" y="1289262"/>
                  </a:lnTo>
                  <a:lnTo>
                    <a:pt x="1087624" y="1289410"/>
                  </a:lnTo>
                  <a:lnTo>
                    <a:pt x="1087291" y="1289572"/>
                  </a:lnTo>
                  <a:lnTo>
                    <a:pt x="1086986" y="1289682"/>
                  </a:lnTo>
                  <a:lnTo>
                    <a:pt x="1086195" y="1289248"/>
                  </a:lnTo>
                  <a:lnTo>
                    <a:pt x="1085961" y="1289019"/>
                  </a:lnTo>
                  <a:lnTo>
                    <a:pt x="1085739" y="1288781"/>
                  </a:lnTo>
                  <a:lnTo>
                    <a:pt x="1085530" y="1288538"/>
                  </a:lnTo>
                  <a:lnTo>
                    <a:pt x="1085149" y="1288028"/>
                  </a:lnTo>
                  <a:lnTo>
                    <a:pt x="1084821" y="1287614"/>
                  </a:lnTo>
                  <a:lnTo>
                    <a:pt x="1084719" y="1287470"/>
                  </a:lnTo>
                  <a:lnTo>
                    <a:pt x="1084627" y="1287318"/>
                  </a:lnTo>
                  <a:lnTo>
                    <a:pt x="1084543" y="1287146"/>
                  </a:lnTo>
                  <a:lnTo>
                    <a:pt x="1084476" y="1286966"/>
                  </a:lnTo>
                  <a:lnTo>
                    <a:pt x="1084414" y="1286779"/>
                  </a:lnTo>
                  <a:lnTo>
                    <a:pt x="1084362" y="1286594"/>
                  </a:lnTo>
                  <a:lnTo>
                    <a:pt x="1084298" y="1286322"/>
                  </a:lnTo>
                  <a:lnTo>
                    <a:pt x="1084271" y="1286155"/>
                  </a:lnTo>
                  <a:lnTo>
                    <a:pt x="1084240" y="1285988"/>
                  </a:lnTo>
                  <a:lnTo>
                    <a:pt x="1084160" y="1285603"/>
                  </a:lnTo>
                  <a:lnTo>
                    <a:pt x="1084065" y="1285221"/>
                  </a:lnTo>
                  <a:lnTo>
                    <a:pt x="1083926" y="1284764"/>
                  </a:lnTo>
                  <a:lnTo>
                    <a:pt x="1083879" y="1284630"/>
                  </a:lnTo>
                  <a:lnTo>
                    <a:pt x="1083777" y="1284368"/>
                  </a:lnTo>
                  <a:lnTo>
                    <a:pt x="1083697" y="1284206"/>
                  </a:lnTo>
                  <a:lnTo>
                    <a:pt x="1083420" y="1283739"/>
                  </a:lnTo>
                  <a:lnTo>
                    <a:pt x="1083336" y="1283577"/>
                  </a:lnTo>
                  <a:lnTo>
                    <a:pt x="1083258" y="1283396"/>
                  </a:lnTo>
                  <a:lnTo>
                    <a:pt x="1083056" y="1282844"/>
                  </a:lnTo>
                  <a:lnTo>
                    <a:pt x="1082984" y="1282662"/>
                  </a:lnTo>
                  <a:lnTo>
                    <a:pt x="1082909" y="1282500"/>
                  </a:lnTo>
                  <a:lnTo>
                    <a:pt x="1082750" y="1282186"/>
                  </a:lnTo>
                  <a:lnTo>
                    <a:pt x="1082441" y="1281605"/>
                  </a:lnTo>
                  <a:lnTo>
                    <a:pt x="1082367" y="1281471"/>
                  </a:lnTo>
                  <a:lnTo>
                    <a:pt x="1082228" y="1281204"/>
                  </a:lnTo>
                  <a:lnTo>
                    <a:pt x="1081951" y="1280575"/>
                  </a:lnTo>
                  <a:lnTo>
                    <a:pt x="1081496" y="1280075"/>
                  </a:lnTo>
                  <a:lnTo>
                    <a:pt x="1081385" y="1279946"/>
                  </a:lnTo>
                  <a:lnTo>
                    <a:pt x="1081274" y="1279774"/>
                  </a:lnTo>
                  <a:lnTo>
                    <a:pt x="1081179" y="1279593"/>
                  </a:lnTo>
                  <a:lnTo>
                    <a:pt x="1081087" y="1279407"/>
                  </a:lnTo>
                  <a:lnTo>
                    <a:pt x="1080989" y="1279231"/>
                  </a:lnTo>
                  <a:lnTo>
                    <a:pt x="1080867" y="1279069"/>
                  </a:lnTo>
                  <a:lnTo>
                    <a:pt x="1080715" y="1278921"/>
                  </a:lnTo>
                  <a:lnTo>
                    <a:pt x="1080550" y="1278783"/>
                  </a:lnTo>
                  <a:lnTo>
                    <a:pt x="1080372" y="1278655"/>
                  </a:lnTo>
                  <a:lnTo>
                    <a:pt x="1080185" y="1278545"/>
                  </a:lnTo>
                  <a:lnTo>
                    <a:pt x="1079996" y="1278454"/>
                  </a:lnTo>
                  <a:lnTo>
                    <a:pt x="1079802" y="1277973"/>
                  </a:lnTo>
                  <a:lnTo>
                    <a:pt x="1079469" y="1277625"/>
                  </a:lnTo>
                  <a:lnTo>
                    <a:pt x="1079275" y="1277144"/>
                  </a:lnTo>
                  <a:lnTo>
                    <a:pt x="1078938" y="1276796"/>
                  </a:lnTo>
                  <a:lnTo>
                    <a:pt x="1077569" y="1273703"/>
                  </a:lnTo>
                  <a:lnTo>
                    <a:pt x="1077110" y="1272874"/>
                  </a:lnTo>
                  <a:lnTo>
                    <a:pt x="1076781" y="1272460"/>
                  </a:lnTo>
                  <a:lnTo>
                    <a:pt x="1075598" y="1270325"/>
                  </a:lnTo>
                  <a:lnTo>
                    <a:pt x="1075075" y="1269019"/>
                  </a:lnTo>
                  <a:lnTo>
                    <a:pt x="1074948" y="1268538"/>
                  </a:lnTo>
                  <a:lnTo>
                    <a:pt x="1074556" y="1267714"/>
                  </a:lnTo>
                  <a:lnTo>
                    <a:pt x="1073107" y="1265231"/>
                  </a:lnTo>
                  <a:lnTo>
                    <a:pt x="1072981" y="1264821"/>
                  </a:lnTo>
                  <a:lnTo>
                    <a:pt x="1072850" y="1264340"/>
                  </a:lnTo>
                  <a:lnTo>
                    <a:pt x="1072525" y="1263515"/>
                  </a:lnTo>
                  <a:lnTo>
                    <a:pt x="1072265" y="1263101"/>
                  </a:lnTo>
                  <a:lnTo>
                    <a:pt x="1072205" y="1262691"/>
                  </a:lnTo>
                  <a:lnTo>
                    <a:pt x="1071686" y="1261314"/>
                  </a:lnTo>
                  <a:lnTo>
                    <a:pt x="1071488" y="1260832"/>
                  </a:lnTo>
                  <a:lnTo>
                    <a:pt x="1071096" y="1260008"/>
                  </a:lnTo>
                  <a:lnTo>
                    <a:pt x="1070764" y="1259593"/>
                  </a:lnTo>
                  <a:lnTo>
                    <a:pt x="1070835" y="1259389"/>
                  </a:lnTo>
                  <a:lnTo>
                    <a:pt x="1070637" y="1259184"/>
                  </a:lnTo>
                  <a:lnTo>
                    <a:pt x="1070238" y="1258698"/>
                  </a:lnTo>
                  <a:lnTo>
                    <a:pt x="1068591" y="1256005"/>
                  </a:lnTo>
                  <a:lnTo>
                    <a:pt x="1068330" y="1255319"/>
                  </a:lnTo>
                  <a:lnTo>
                    <a:pt x="1068139" y="1254633"/>
                  </a:lnTo>
                  <a:lnTo>
                    <a:pt x="1067099" y="1252021"/>
                  </a:lnTo>
                  <a:lnTo>
                    <a:pt x="1065856" y="1249610"/>
                  </a:lnTo>
                  <a:lnTo>
                    <a:pt x="1065460" y="1248924"/>
                  </a:lnTo>
                  <a:lnTo>
                    <a:pt x="1065333" y="1248509"/>
                  </a:lnTo>
                  <a:lnTo>
                    <a:pt x="1065068" y="1248094"/>
                  </a:lnTo>
                  <a:lnTo>
                    <a:pt x="1064739" y="1247475"/>
                  </a:lnTo>
                  <a:lnTo>
                    <a:pt x="1063618" y="1245617"/>
                  </a:lnTo>
                  <a:lnTo>
                    <a:pt x="1063021" y="1244854"/>
                  </a:lnTo>
                  <a:lnTo>
                    <a:pt x="1062688" y="1244573"/>
                  </a:lnTo>
                  <a:lnTo>
                    <a:pt x="1062490" y="1244297"/>
                  </a:lnTo>
                  <a:lnTo>
                    <a:pt x="1061026" y="1242772"/>
                  </a:lnTo>
                  <a:lnTo>
                    <a:pt x="1060693" y="1242562"/>
                  </a:lnTo>
                  <a:lnTo>
                    <a:pt x="1060294" y="1242148"/>
                  </a:lnTo>
                  <a:lnTo>
                    <a:pt x="1059957" y="1241933"/>
                  </a:lnTo>
                  <a:lnTo>
                    <a:pt x="1058960" y="1241033"/>
                  </a:lnTo>
                  <a:lnTo>
                    <a:pt x="1058559" y="1240613"/>
                  </a:lnTo>
                  <a:lnTo>
                    <a:pt x="1058167" y="1239927"/>
                  </a:lnTo>
                  <a:lnTo>
                    <a:pt x="1057522" y="1238002"/>
                  </a:lnTo>
                  <a:lnTo>
                    <a:pt x="1057455" y="1237683"/>
                  </a:lnTo>
                  <a:lnTo>
                    <a:pt x="1057475" y="1237478"/>
                  </a:lnTo>
                  <a:lnTo>
                    <a:pt x="1057490" y="1237273"/>
                  </a:lnTo>
                  <a:lnTo>
                    <a:pt x="1057530" y="1236863"/>
                  </a:lnTo>
                  <a:lnTo>
                    <a:pt x="1057562" y="1236496"/>
                  </a:lnTo>
                  <a:lnTo>
                    <a:pt x="1057586" y="1236162"/>
                  </a:lnTo>
                  <a:lnTo>
                    <a:pt x="1057633" y="1235662"/>
                  </a:lnTo>
                  <a:lnTo>
                    <a:pt x="1057653" y="1235490"/>
                  </a:lnTo>
                  <a:lnTo>
                    <a:pt x="1057700" y="1235152"/>
                  </a:lnTo>
                  <a:lnTo>
                    <a:pt x="1057720" y="1234985"/>
                  </a:lnTo>
                  <a:lnTo>
                    <a:pt x="1057760" y="1234742"/>
                  </a:lnTo>
                  <a:lnTo>
                    <a:pt x="1057811" y="1234275"/>
                  </a:lnTo>
                  <a:lnTo>
                    <a:pt x="1057621" y="1233446"/>
                  </a:lnTo>
                  <a:lnTo>
                    <a:pt x="1057301" y="1232889"/>
                  </a:lnTo>
                  <a:lnTo>
                    <a:pt x="1057181" y="1232722"/>
                  </a:lnTo>
                  <a:lnTo>
                    <a:pt x="1057094" y="1232579"/>
                  </a:lnTo>
                  <a:lnTo>
                    <a:pt x="1056992" y="1232436"/>
                  </a:lnTo>
                  <a:lnTo>
                    <a:pt x="1056813" y="1232250"/>
                  </a:lnTo>
                  <a:lnTo>
                    <a:pt x="1056664" y="1232102"/>
                  </a:lnTo>
                  <a:lnTo>
                    <a:pt x="1056319" y="1231897"/>
                  </a:lnTo>
                  <a:lnTo>
                    <a:pt x="1055753" y="1231707"/>
                  </a:lnTo>
                  <a:lnTo>
                    <a:pt x="1055119" y="1231664"/>
                  </a:lnTo>
                  <a:lnTo>
                    <a:pt x="1054600" y="1231593"/>
                  </a:lnTo>
                  <a:lnTo>
                    <a:pt x="1054201" y="1231507"/>
                  </a:lnTo>
                  <a:lnTo>
                    <a:pt x="1053845" y="1231511"/>
                  </a:lnTo>
                  <a:lnTo>
                    <a:pt x="1053489" y="1231502"/>
                  </a:lnTo>
                  <a:lnTo>
                    <a:pt x="1053137" y="1231469"/>
                  </a:lnTo>
                  <a:lnTo>
                    <a:pt x="1052783" y="1231421"/>
                  </a:lnTo>
                  <a:lnTo>
                    <a:pt x="1052435" y="1231354"/>
                  </a:lnTo>
                  <a:lnTo>
                    <a:pt x="1052115" y="1231268"/>
                  </a:lnTo>
                  <a:lnTo>
                    <a:pt x="1051981" y="1231222"/>
                  </a:lnTo>
                  <a:lnTo>
                    <a:pt x="1051798" y="1231159"/>
                  </a:lnTo>
                  <a:lnTo>
                    <a:pt x="1051485" y="1231035"/>
                  </a:lnTo>
                  <a:lnTo>
                    <a:pt x="1051173" y="1230906"/>
                  </a:lnTo>
                  <a:lnTo>
                    <a:pt x="1050864" y="1230772"/>
                  </a:lnTo>
                  <a:lnTo>
                    <a:pt x="1050349" y="1230558"/>
                  </a:lnTo>
                  <a:lnTo>
                    <a:pt x="1050095" y="1230444"/>
                  </a:lnTo>
                  <a:lnTo>
                    <a:pt x="1049842" y="1230325"/>
                  </a:lnTo>
                  <a:lnTo>
                    <a:pt x="1049383" y="1230096"/>
                  </a:lnTo>
                  <a:lnTo>
                    <a:pt x="1049169" y="1229996"/>
                  </a:lnTo>
                  <a:lnTo>
                    <a:pt x="1048960" y="1229886"/>
                  </a:lnTo>
                  <a:lnTo>
                    <a:pt x="1048757" y="1229767"/>
                  </a:lnTo>
                  <a:lnTo>
                    <a:pt x="1048568" y="1229634"/>
                  </a:lnTo>
                  <a:lnTo>
                    <a:pt x="1048378" y="1229458"/>
                  </a:lnTo>
                  <a:lnTo>
                    <a:pt x="1048203" y="1229267"/>
                  </a:lnTo>
                  <a:lnTo>
                    <a:pt x="1048042" y="1229062"/>
                  </a:lnTo>
                  <a:lnTo>
                    <a:pt x="1047882" y="1228848"/>
                  </a:lnTo>
                  <a:lnTo>
                    <a:pt x="1047732" y="1228638"/>
                  </a:lnTo>
                  <a:lnTo>
                    <a:pt x="1047507" y="1228300"/>
                  </a:lnTo>
                  <a:lnTo>
                    <a:pt x="1047296" y="1227947"/>
                  </a:lnTo>
                  <a:lnTo>
                    <a:pt x="1047198" y="1227770"/>
                  </a:lnTo>
                  <a:lnTo>
                    <a:pt x="1047096" y="1227528"/>
                  </a:lnTo>
                  <a:lnTo>
                    <a:pt x="1046920" y="1227022"/>
                  </a:lnTo>
                  <a:lnTo>
                    <a:pt x="1046813" y="1226789"/>
                  </a:lnTo>
                  <a:lnTo>
                    <a:pt x="1046552" y="1226494"/>
                  </a:lnTo>
                  <a:lnTo>
                    <a:pt x="1046414" y="1226408"/>
                  </a:lnTo>
                  <a:lnTo>
                    <a:pt x="1046011" y="1226155"/>
                  </a:lnTo>
                  <a:lnTo>
                    <a:pt x="1045849" y="1225964"/>
                  </a:lnTo>
                  <a:lnTo>
                    <a:pt x="1045713" y="1225745"/>
                  </a:lnTo>
                  <a:lnTo>
                    <a:pt x="1045586" y="1225517"/>
                  </a:lnTo>
                  <a:lnTo>
                    <a:pt x="1045457" y="1225293"/>
                  </a:lnTo>
                  <a:lnTo>
                    <a:pt x="1045298" y="1225097"/>
                  </a:lnTo>
                  <a:lnTo>
                    <a:pt x="1045049" y="1224878"/>
                  </a:lnTo>
                  <a:lnTo>
                    <a:pt x="1044914" y="1224778"/>
                  </a:lnTo>
                  <a:lnTo>
                    <a:pt x="1044637" y="1224597"/>
                  </a:lnTo>
                  <a:lnTo>
                    <a:pt x="1044462" y="1224506"/>
                  </a:lnTo>
                  <a:lnTo>
                    <a:pt x="1044281" y="1224430"/>
                  </a:lnTo>
                  <a:lnTo>
                    <a:pt x="1043912" y="1224292"/>
                  </a:lnTo>
                  <a:lnTo>
                    <a:pt x="1043727" y="1224216"/>
                  </a:lnTo>
                  <a:lnTo>
                    <a:pt x="1042856" y="1223796"/>
                  </a:lnTo>
                  <a:lnTo>
                    <a:pt x="1042448" y="1223596"/>
                  </a:lnTo>
                  <a:lnTo>
                    <a:pt x="1042036" y="1223386"/>
                  </a:lnTo>
                  <a:lnTo>
                    <a:pt x="1041830" y="1223277"/>
                  </a:lnTo>
                  <a:lnTo>
                    <a:pt x="1041217" y="1222929"/>
                  </a:lnTo>
                  <a:lnTo>
                    <a:pt x="1041010" y="1222819"/>
                  </a:lnTo>
                  <a:lnTo>
                    <a:pt x="1040781" y="1222705"/>
                  </a:lnTo>
                  <a:lnTo>
                    <a:pt x="1040547" y="1222600"/>
                  </a:lnTo>
                  <a:lnTo>
                    <a:pt x="1040313" y="1222490"/>
                  </a:lnTo>
                  <a:lnTo>
                    <a:pt x="1040084" y="1222376"/>
                  </a:lnTo>
                  <a:lnTo>
                    <a:pt x="1039866" y="1222248"/>
                  </a:lnTo>
                  <a:lnTo>
                    <a:pt x="1039672" y="1222114"/>
                  </a:lnTo>
                  <a:lnTo>
                    <a:pt x="1039487" y="1221971"/>
                  </a:lnTo>
                  <a:lnTo>
                    <a:pt x="1039309" y="1221819"/>
                  </a:lnTo>
                  <a:lnTo>
                    <a:pt x="1039135" y="1221661"/>
                  </a:lnTo>
                  <a:lnTo>
                    <a:pt x="1038964" y="1221495"/>
                  </a:lnTo>
                  <a:lnTo>
                    <a:pt x="1038841" y="1221366"/>
                  </a:lnTo>
                  <a:lnTo>
                    <a:pt x="1038489" y="1220946"/>
                  </a:lnTo>
                  <a:lnTo>
                    <a:pt x="1038367" y="1220813"/>
                  </a:lnTo>
                  <a:lnTo>
                    <a:pt x="1038084" y="1220527"/>
                  </a:lnTo>
                  <a:lnTo>
                    <a:pt x="1037650" y="1220122"/>
                  </a:lnTo>
                  <a:lnTo>
                    <a:pt x="1036679" y="1219203"/>
                  </a:lnTo>
                  <a:lnTo>
                    <a:pt x="1036588" y="1219074"/>
                  </a:lnTo>
                  <a:lnTo>
                    <a:pt x="1036510" y="1218941"/>
                  </a:lnTo>
                  <a:lnTo>
                    <a:pt x="1036438" y="1218778"/>
                  </a:lnTo>
                  <a:lnTo>
                    <a:pt x="1036383" y="1218607"/>
                  </a:lnTo>
                  <a:lnTo>
                    <a:pt x="1036339" y="1218431"/>
                  </a:lnTo>
                  <a:lnTo>
                    <a:pt x="1036307" y="1218254"/>
                  </a:lnTo>
                  <a:lnTo>
                    <a:pt x="1036285" y="1218078"/>
                  </a:lnTo>
                  <a:lnTo>
                    <a:pt x="1036272" y="1217944"/>
                  </a:lnTo>
                  <a:lnTo>
                    <a:pt x="1036267" y="1217806"/>
                  </a:lnTo>
                  <a:lnTo>
                    <a:pt x="1036272" y="1217673"/>
                  </a:lnTo>
                  <a:lnTo>
                    <a:pt x="1036280" y="1217539"/>
                  </a:lnTo>
                  <a:lnTo>
                    <a:pt x="1036316" y="1217239"/>
                  </a:lnTo>
                  <a:lnTo>
                    <a:pt x="1036352" y="1217072"/>
                  </a:lnTo>
                  <a:lnTo>
                    <a:pt x="1036391" y="1216910"/>
                  </a:lnTo>
                  <a:lnTo>
                    <a:pt x="1036438" y="1216748"/>
                  </a:lnTo>
                  <a:lnTo>
                    <a:pt x="1036494" y="1216591"/>
                  </a:lnTo>
                  <a:lnTo>
                    <a:pt x="1036570" y="1216181"/>
                  </a:lnTo>
                  <a:lnTo>
                    <a:pt x="1036715" y="1215843"/>
                  </a:lnTo>
                  <a:lnTo>
                    <a:pt x="1037574" y="1214151"/>
                  </a:lnTo>
                  <a:lnTo>
                    <a:pt x="1038358" y="1212865"/>
                  </a:lnTo>
                  <a:lnTo>
                    <a:pt x="1038714" y="1212459"/>
                  </a:lnTo>
                  <a:lnTo>
                    <a:pt x="1039213" y="1211583"/>
                  </a:lnTo>
                  <a:lnTo>
                    <a:pt x="1039498" y="1211244"/>
                  </a:lnTo>
                  <a:lnTo>
                    <a:pt x="1039716" y="1210768"/>
                  </a:lnTo>
                  <a:lnTo>
                    <a:pt x="1040282" y="1209958"/>
                  </a:lnTo>
                  <a:lnTo>
                    <a:pt x="1040705" y="1209553"/>
                  </a:lnTo>
                  <a:lnTo>
                    <a:pt x="1041834" y="1208614"/>
                  </a:lnTo>
                  <a:lnTo>
                    <a:pt x="1042680" y="1208014"/>
                  </a:lnTo>
                  <a:lnTo>
                    <a:pt x="1043457" y="1207342"/>
                  </a:lnTo>
                  <a:lnTo>
                    <a:pt x="1044446" y="1206265"/>
                  </a:lnTo>
                  <a:lnTo>
                    <a:pt x="1044942" y="1205865"/>
                  </a:lnTo>
                  <a:lnTo>
                    <a:pt x="1045207" y="1205413"/>
                  </a:lnTo>
                  <a:lnTo>
                    <a:pt x="1045658" y="1204644"/>
                  </a:lnTo>
                  <a:lnTo>
                    <a:pt x="1045876" y="1203896"/>
                  </a:lnTo>
                  <a:lnTo>
                    <a:pt x="1045887" y="1203077"/>
                  </a:lnTo>
                  <a:lnTo>
                    <a:pt x="1046058" y="1200965"/>
                  </a:lnTo>
                  <a:lnTo>
                    <a:pt x="1046208" y="1200151"/>
                  </a:lnTo>
                  <a:lnTo>
                    <a:pt x="1046354" y="1199807"/>
                  </a:lnTo>
                  <a:lnTo>
                    <a:pt x="1046652" y="1198516"/>
                  </a:lnTo>
                  <a:lnTo>
                    <a:pt x="1047372" y="1196820"/>
                  </a:lnTo>
                  <a:lnTo>
                    <a:pt x="1048797" y="1194661"/>
                  </a:lnTo>
                  <a:lnTo>
                    <a:pt x="1049015" y="1194184"/>
                  </a:lnTo>
                  <a:lnTo>
                    <a:pt x="1050436" y="1192088"/>
                  </a:lnTo>
                  <a:lnTo>
                    <a:pt x="1051300" y="1190463"/>
                  </a:lnTo>
                  <a:lnTo>
                    <a:pt x="1052158" y="1188771"/>
                  </a:lnTo>
                  <a:lnTo>
                    <a:pt x="1053081" y="1187689"/>
                  </a:lnTo>
                  <a:lnTo>
                    <a:pt x="1054007" y="1186341"/>
                  </a:lnTo>
                  <a:lnTo>
                    <a:pt x="1054649" y="1185121"/>
                  </a:lnTo>
                  <a:lnTo>
                    <a:pt x="1055435" y="1183834"/>
                  </a:lnTo>
                  <a:lnTo>
                    <a:pt x="1055649" y="1183496"/>
                  </a:lnTo>
                  <a:lnTo>
                    <a:pt x="1056873" y="1180856"/>
                  </a:lnTo>
                  <a:lnTo>
                    <a:pt x="1057087" y="1180584"/>
                  </a:lnTo>
                  <a:lnTo>
                    <a:pt x="1057163" y="1180041"/>
                  </a:lnTo>
                  <a:lnTo>
                    <a:pt x="1057617" y="1178397"/>
                  </a:lnTo>
                  <a:lnTo>
                    <a:pt x="1057831" y="1177787"/>
                  </a:lnTo>
                  <a:lnTo>
                    <a:pt x="1058397" y="1176362"/>
                  </a:lnTo>
                  <a:lnTo>
                    <a:pt x="1058891" y="1174871"/>
                  </a:lnTo>
                  <a:lnTo>
                    <a:pt x="1059114" y="1173780"/>
                  </a:lnTo>
                  <a:lnTo>
                    <a:pt x="1059262" y="1173405"/>
                  </a:lnTo>
                  <a:lnTo>
                    <a:pt x="1059679" y="1172354"/>
                  </a:lnTo>
                  <a:lnTo>
                    <a:pt x="1059886" y="1172016"/>
                  </a:lnTo>
                  <a:lnTo>
                    <a:pt x="1059957" y="1171883"/>
                  </a:lnTo>
                  <a:lnTo>
                    <a:pt x="1060167" y="1171340"/>
                  </a:lnTo>
                  <a:lnTo>
                    <a:pt x="1060804" y="1169505"/>
                  </a:lnTo>
                  <a:lnTo>
                    <a:pt x="1061652" y="1167470"/>
                  </a:lnTo>
                  <a:lnTo>
                    <a:pt x="1062558" y="1165712"/>
                  </a:lnTo>
                  <a:lnTo>
                    <a:pt x="1063607" y="1163544"/>
                  </a:lnTo>
                  <a:lnTo>
                    <a:pt x="1063821" y="1163000"/>
                  </a:lnTo>
                  <a:lnTo>
                    <a:pt x="1064177" y="1161847"/>
                  </a:lnTo>
                  <a:lnTo>
                    <a:pt x="1064948" y="1160151"/>
                  </a:lnTo>
                  <a:lnTo>
                    <a:pt x="1065019" y="1159879"/>
                  </a:lnTo>
                  <a:lnTo>
                    <a:pt x="1065511" y="1158797"/>
                  </a:lnTo>
                  <a:lnTo>
                    <a:pt x="1066963" y="1152812"/>
                  </a:lnTo>
                  <a:lnTo>
                    <a:pt x="1067526" y="1151321"/>
                  </a:lnTo>
                  <a:lnTo>
                    <a:pt x="1067602" y="1150910"/>
                  </a:lnTo>
                  <a:lnTo>
                    <a:pt x="1067744" y="1150572"/>
                  </a:lnTo>
                  <a:lnTo>
                    <a:pt x="1067906" y="1149734"/>
                  </a:lnTo>
                  <a:lnTo>
                    <a:pt x="1068258" y="1147918"/>
                  </a:lnTo>
                  <a:lnTo>
                    <a:pt x="1068615" y="1146760"/>
                  </a:lnTo>
                  <a:lnTo>
                    <a:pt x="1068689" y="1146422"/>
                  </a:lnTo>
                  <a:lnTo>
                    <a:pt x="1069188" y="1144930"/>
                  </a:lnTo>
                  <a:lnTo>
                    <a:pt x="1070597" y="1141332"/>
                  </a:lnTo>
                  <a:lnTo>
                    <a:pt x="1071160" y="1140251"/>
                  </a:lnTo>
                  <a:lnTo>
                    <a:pt x="1071588" y="1138821"/>
                  </a:lnTo>
                  <a:lnTo>
                    <a:pt x="1072149" y="1137468"/>
                  </a:lnTo>
                  <a:lnTo>
                    <a:pt x="1073420" y="1134141"/>
                  </a:lnTo>
                  <a:lnTo>
                    <a:pt x="1073717" y="1132712"/>
                  </a:lnTo>
                  <a:lnTo>
                    <a:pt x="1073725" y="1132030"/>
                  </a:lnTo>
                  <a:lnTo>
                    <a:pt x="1073610" y="1131006"/>
                  </a:lnTo>
                  <a:lnTo>
                    <a:pt x="1073630" y="1129638"/>
                  </a:lnTo>
                  <a:lnTo>
                    <a:pt x="1073567" y="1129295"/>
                  </a:lnTo>
                  <a:lnTo>
                    <a:pt x="1073574" y="1128885"/>
                  </a:lnTo>
                  <a:lnTo>
                    <a:pt x="1073207" y="1126693"/>
                  </a:lnTo>
                  <a:lnTo>
                    <a:pt x="1073075" y="1126350"/>
                  </a:lnTo>
                  <a:lnTo>
                    <a:pt x="1072822" y="1125326"/>
                  </a:lnTo>
                  <a:lnTo>
                    <a:pt x="1072835" y="1124640"/>
                  </a:lnTo>
                  <a:lnTo>
                    <a:pt x="1072648" y="1123477"/>
                  </a:lnTo>
                  <a:lnTo>
                    <a:pt x="1072534" y="1122381"/>
                  </a:lnTo>
                  <a:lnTo>
                    <a:pt x="1072403" y="1122038"/>
                  </a:lnTo>
                  <a:lnTo>
                    <a:pt x="1072280" y="1121285"/>
                  </a:lnTo>
                  <a:lnTo>
                    <a:pt x="1071635" y="1119431"/>
                  </a:lnTo>
                  <a:lnTo>
                    <a:pt x="1070982" y="1117987"/>
                  </a:lnTo>
                  <a:lnTo>
                    <a:pt x="1070586" y="1117367"/>
                  </a:lnTo>
                  <a:lnTo>
                    <a:pt x="1070261" y="1116543"/>
                  </a:lnTo>
                  <a:lnTo>
                    <a:pt x="1070063" y="1116267"/>
                  </a:lnTo>
                  <a:lnTo>
                    <a:pt x="1069014" y="1114065"/>
                  </a:lnTo>
                  <a:lnTo>
                    <a:pt x="1068955" y="1113722"/>
                  </a:lnTo>
                  <a:lnTo>
                    <a:pt x="1068630" y="1112898"/>
                  </a:lnTo>
                  <a:lnTo>
                    <a:pt x="1067248" y="1110482"/>
                  </a:lnTo>
                  <a:lnTo>
                    <a:pt x="1066128" y="1108690"/>
                  </a:lnTo>
                  <a:lnTo>
                    <a:pt x="1065796" y="1108342"/>
                  </a:lnTo>
                  <a:lnTo>
                    <a:pt x="1065531" y="1107927"/>
                  </a:lnTo>
                  <a:lnTo>
                    <a:pt x="1064739" y="1106822"/>
                  </a:lnTo>
                  <a:lnTo>
                    <a:pt x="1063950" y="1105306"/>
                  </a:lnTo>
                  <a:lnTo>
                    <a:pt x="1063424" y="1104549"/>
                  </a:lnTo>
                  <a:lnTo>
                    <a:pt x="1063092" y="1104201"/>
                  </a:lnTo>
                  <a:lnTo>
                    <a:pt x="1062561" y="1103510"/>
                  </a:lnTo>
                  <a:lnTo>
                    <a:pt x="1062296" y="1103095"/>
                  </a:lnTo>
                  <a:lnTo>
                    <a:pt x="1060971" y="1101642"/>
                  </a:lnTo>
                  <a:lnTo>
                    <a:pt x="1060440" y="1100813"/>
                  </a:lnTo>
                  <a:lnTo>
                    <a:pt x="1060174" y="1100536"/>
                  </a:lnTo>
                  <a:lnTo>
                    <a:pt x="1059196" y="1098402"/>
                  </a:lnTo>
                  <a:lnTo>
                    <a:pt x="1059007" y="1097582"/>
                  </a:lnTo>
                  <a:lnTo>
                    <a:pt x="1058813" y="1096896"/>
                  </a:lnTo>
                  <a:lnTo>
                    <a:pt x="1058694" y="1096071"/>
                  </a:lnTo>
                  <a:lnTo>
                    <a:pt x="1058563" y="1095728"/>
                  </a:lnTo>
                  <a:lnTo>
                    <a:pt x="1057312" y="1093727"/>
                  </a:lnTo>
                  <a:lnTo>
                    <a:pt x="1057031" y="1093026"/>
                  </a:lnTo>
                  <a:lnTo>
                    <a:pt x="1056829" y="1092411"/>
                  </a:lnTo>
                  <a:lnTo>
                    <a:pt x="1056588" y="1091916"/>
                  </a:lnTo>
                  <a:lnTo>
                    <a:pt x="1056069" y="1091992"/>
                  </a:lnTo>
                  <a:lnTo>
                    <a:pt x="1055789" y="1092192"/>
                  </a:lnTo>
                  <a:lnTo>
                    <a:pt x="1055297" y="1092459"/>
                  </a:lnTo>
                  <a:lnTo>
                    <a:pt x="1054446" y="1093403"/>
                  </a:lnTo>
                  <a:lnTo>
                    <a:pt x="1054023" y="1093803"/>
                  </a:lnTo>
                  <a:lnTo>
                    <a:pt x="1053064" y="1094279"/>
                  </a:lnTo>
                  <a:lnTo>
                    <a:pt x="1052689" y="1094465"/>
                  </a:lnTo>
                  <a:lnTo>
                    <a:pt x="1051429" y="1094861"/>
                  </a:lnTo>
                  <a:lnTo>
                    <a:pt x="1050943" y="1094918"/>
                  </a:lnTo>
                  <a:lnTo>
                    <a:pt x="1050523" y="1095052"/>
                  </a:lnTo>
                  <a:lnTo>
                    <a:pt x="1049617" y="1095175"/>
                  </a:lnTo>
                  <a:lnTo>
                    <a:pt x="1048298" y="1094813"/>
                  </a:lnTo>
                  <a:lnTo>
                    <a:pt x="1047463" y="1094666"/>
                  </a:lnTo>
                  <a:lnTo>
                    <a:pt x="1046980" y="1094451"/>
                  </a:lnTo>
                  <a:lnTo>
                    <a:pt x="1044755" y="1093941"/>
                  </a:lnTo>
                  <a:lnTo>
                    <a:pt x="1043853" y="1093794"/>
                  </a:lnTo>
                  <a:lnTo>
                    <a:pt x="1043437" y="1093650"/>
                  </a:lnTo>
                  <a:lnTo>
                    <a:pt x="1041700" y="1093422"/>
                  </a:lnTo>
                  <a:lnTo>
                    <a:pt x="1039957" y="1093327"/>
                  </a:lnTo>
                  <a:lnTo>
                    <a:pt x="1039471" y="1093255"/>
                  </a:lnTo>
                  <a:lnTo>
                    <a:pt x="1039055" y="1093112"/>
                  </a:lnTo>
                  <a:lnTo>
                    <a:pt x="1038153" y="1093031"/>
                  </a:lnTo>
                  <a:lnTo>
                    <a:pt x="1037318" y="1092878"/>
                  </a:lnTo>
                  <a:lnTo>
                    <a:pt x="1035646" y="1092855"/>
                  </a:lnTo>
                  <a:lnTo>
                    <a:pt x="1034744" y="1092707"/>
                  </a:lnTo>
                  <a:lnTo>
                    <a:pt x="1032938" y="1092273"/>
                  </a:lnTo>
                  <a:lnTo>
                    <a:pt x="1032452" y="1092197"/>
                  </a:lnTo>
                  <a:lnTo>
                    <a:pt x="1032036" y="1092054"/>
                  </a:lnTo>
                  <a:lnTo>
                    <a:pt x="1031549" y="1091978"/>
                  </a:lnTo>
                  <a:lnTo>
                    <a:pt x="1031066" y="1091768"/>
                  </a:lnTo>
                  <a:lnTo>
                    <a:pt x="1030651" y="1091625"/>
                  </a:lnTo>
                  <a:lnTo>
                    <a:pt x="1030164" y="1091411"/>
                  </a:lnTo>
                  <a:lnTo>
                    <a:pt x="1028845" y="1091054"/>
                  </a:lnTo>
                  <a:lnTo>
                    <a:pt x="1028015" y="1090901"/>
                  </a:lnTo>
                  <a:lnTo>
                    <a:pt x="1026344" y="1090743"/>
                  </a:lnTo>
                  <a:lnTo>
                    <a:pt x="1025089" y="1090792"/>
                  </a:lnTo>
                  <a:lnTo>
                    <a:pt x="1021261" y="1090739"/>
                  </a:lnTo>
                  <a:lnTo>
                    <a:pt x="1019658" y="1090644"/>
                  </a:lnTo>
                  <a:lnTo>
                    <a:pt x="1018823" y="1090496"/>
                  </a:lnTo>
                  <a:lnTo>
                    <a:pt x="1017152" y="1090472"/>
                  </a:lnTo>
                  <a:lnTo>
                    <a:pt x="1016387" y="1090396"/>
                  </a:lnTo>
                  <a:lnTo>
                    <a:pt x="1014583" y="1089957"/>
                  </a:lnTo>
                  <a:lnTo>
                    <a:pt x="1013679" y="1089810"/>
                  </a:lnTo>
                  <a:lnTo>
                    <a:pt x="1013265" y="1089667"/>
                  </a:lnTo>
                  <a:lnTo>
                    <a:pt x="1011526" y="1089438"/>
                  </a:lnTo>
                  <a:lnTo>
                    <a:pt x="1010272" y="1089486"/>
                  </a:lnTo>
                  <a:lnTo>
                    <a:pt x="1009437" y="1089471"/>
                  </a:lnTo>
                  <a:lnTo>
                    <a:pt x="1007765" y="1089314"/>
                  </a:lnTo>
                  <a:lnTo>
                    <a:pt x="1006511" y="1089362"/>
                  </a:lnTo>
                  <a:lnTo>
                    <a:pt x="1006162" y="1089424"/>
                  </a:lnTo>
                  <a:lnTo>
                    <a:pt x="1004492" y="1089400"/>
                  </a:lnTo>
                  <a:lnTo>
                    <a:pt x="1003590" y="1089185"/>
                  </a:lnTo>
                  <a:lnTo>
                    <a:pt x="1002204" y="1088618"/>
                  </a:lnTo>
                  <a:lnTo>
                    <a:pt x="1001855" y="1088547"/>
                  </a:lnTo>
                  <a:lnTo>
                    <a:pt x="1000957" y="1088056"/>
                  </a:lnTo>
                  <a:lnTo>
                    <a:pt x="1000612" y="1087708"/>
                  </a:lnTo>
                  <a:lnTo>
                    <a:pt x="1000067" y="1086879"/>
                  </a:lnTo>
                  <a:lnTo>
                    <a:pt x="999599" y="1085578"/>
                  </a:lnTo>
                  <a:lnTo>
                    <a:pt x="999606" y="1085168"/>
                  </a:lnTo>
                  <a:lnTo>
                    <a:pt x="999472" y="1084687"/>
                  </a:lnTo>
                  <a:lnTo>
                    <a:pt x="999481" y="1084277"/>
                  </a:lnTo>
                  <a:lnTo>
                    <a:pt x="999555" y="1083801"/>
                  </a:lnTo>
                  <a:lnTo>
                    <a:pt x="999706" y="1082986"/>
                  </a:lnTo>
                  <a:lnTo>
                    <a:pt x="999995" y="1082514"/>
                  </a:lnTo>
                  <a:lnTo>
                    <a:pt x="1000846" y="1081294"/>
                  </a:lnTo>
                  <a:lnTo>
                    <a:pt x="1000853" y="1080889"/>
                  </a:lnTo>
                  <a:lnTo>
                    <a:pt x="1000942" y="1079660"/>
                  </a:lnTo>
                  <a:lnTo>
                    <a:pt x="1001238" y="1078301"/>
                  </a:lnTo>
                  <a:lnTo>
                    <a:pt x="1002037" y="1076129"/>
                  </a:lnTo>
                  <a:lnTo>
                    <a:pt x="1002465" y="1075314"/>
                  </a:lnTo>
                  <a:lnTo>
                    <a:pt x="1004817" y="1071802"/>
                  </a:lnTo>
                  <a:lnTo>
                    <a:pt x="1005240" y="1071396"/>
                  </a:lnTo>
                  <a:lnTo>
                    <a:pt x="1005596" y="1070925"/>
                  </a:lnTo>
                  <a:lnTo>
                    <a:pt x="1006586" y="1069915"/>
                  </a:lnTo>
                  <a:lnTo>
                    <a:pt x="1007077" y="1069581"/>
                  </a:lnTo>
                  <a:lnTo>
                    <a:pt x="1007920" y="1069319"/>
                  </a:lnTo>
                  <a:lnTo>
                    <a:pt x="1008894" y="1069200"/>
                  </a:lnTo>
                  <a:lnTo>
                    <a:pt x="1009800" y="1069348"/>
                  </a:lnTo>
                  <a:lnTo>
                    <a:pt x="1010283" y="1069490"/>
                  </a:lnTo>
                  <a:lnTo>
                    <a:pt x="1011051" y="1069505"/>
                  </a:lnTo>
                  <a:lnTo>
                    <a:pt x="1011677" y="1069443"/>
                  </a:lnTo>
                  <a:lnTo>
                    <a:pt x="1012592" y="1068909"/>
                  </a:lnTo>
                  <a:lnTo>
                    <a:pt x="1014995" y="1066626"/>
                  </a:lnTo>
                  <a:lnTo>
                    <a:pt x="1015568" y="1065335"/>
                  </a:lnTo>
                  <a:lnTo>
                    <a:pt x="1016776" y="1063715"/>
                  </a:lnTo>
                  <a:lnTo>
                    <a:pt x="1016835" y="1063510"/>
                  </a:lnTo>
                  <a:lnTo>
                    <a:pt x="1016997" y="1062900"/>
                  </a:lnTo>
                  <a:lnTo>
                    <a:pt x="1017006" y="1062423"/>
                  </a:lnTo>
                  <a:lnTo>
                    <a:pt x="1016879" y="1061532"/>
                  </a:lnTo>
                  <a:lnTo>
                    <a:pt x="1016743" y="1061123"/>
                  </a:lnTo>
                  <a:lnTo>
                    <a:pt x="1016621" y="1060231"/>
                  </a:lnTo>
                  <a:lnTo>
                    <a:pt x="1016763" y="1060031"/>
                  </a:lnTo>
                  <a:lnTo>
                    <a:pt x="1015932" y="1059607"/>
                  </a:lnTo>
                  <a:lnTo>
                    <a:pt x="1015516" y="1059331"/>
                  </a:lnTo>
                  <a:lnTo>
                    <a:pt x="1015387" y="1058783"/>
                  </a:lnTo>
                  <a:lnTo>
                    <a:pt x="1015532" y="1058306"/>
                  </a:lnTo>
                  <a:lnTo>
                    <a:pt x="1015536" y="1057968"/>
                  </a:lnTo>
                  <a:lnTo>
                    <a:pt x="1015623" y="1056739"/>
                  </a:lnTo>
                  <a:lnTo>
                    <a:pt x="1015358" y="1055985"/>
                  </a:lnTo>
                  <a:lnTo>
                    <a:pt x="1014674" y="1055085"/>
                  </a:lnTo>
                  <a:lnTo>
                    <a:pt x="1013989" y="1054394"/>
                  </a:lnTo>
                  <a:lnTo>
                    <a:pt x="1012951" y="1053698"/>
                  </a:lnTo>
                  <a:lnTo>
                    <a:pt x="1010798" y="1053460"/>
                  </a:lnTo>
                  <a:lnTo>
                    <a:pt x="1009547" y="1053169"/>
                  </a:lnTo>
                  <a:lnTo>
                    <a:pt x="1008237" y="1052402"/>
                  </a:lnTo>
                  <a:lnTo>
                    <a:pt x="1007065" y="1051358"/>
                  </a:lnTo>
                  <a:lnTo>
                    <a:pt x="1006725" y="1050943"/>
                  </a:lnTo>
                  <a:lnTo>
                    <a:pt x="1006313" y="1050529"/>
                  </a:lnTo>
                  <a:lnTo>
                    <a:pt x="1004876" y="1048804"/>
                  </a:lnTo>
                  <a:lnTo>
                    <a:pt x="1004674" y="1048323"/>
                  </a:lnTo>
                  <a:lnTo>
                    <a:pt x="1004329" y="1047908"/>
                  </a:lnTo>
                  <a:lnTo>
                    <a:pt x="1003926" y="1047017"/>
                  </a:lnTo>
                  <a:lnTo>
                    <a:pt x="1003454" y="1045850"/>
                  </a:lnTo>
                  <a:lnTo>
                    <a:pt x="1003193" y="1044615"/>
                  </a:lnTo>
                  <a:lnTo>
                    <a:pt x="1003142" y="1043386"/>
                  </a:lnTo>
                  <a:lnTo>
                    <a:pt x="1003371" y="1042094"/>
                  </a:lnTo>
                  <a:lnTo>
                    <a:pt x="1003585" y="1041618"/>
                  </a:lnTo>
                  <a:lnTo>
                    <a:pt x="1003661" y="1041213"/>
                  </a:lnTo>
                  <a:lnTo>
                    <a:pt x="1003953" y="1040327"/>
                  </a:lnTo>
                  <a:lnTo>
                    <a:pt x="1004175" y="1039445"/>
                  </a:lnTo>
                  <a:lnTo>
                    <a:pt x="1004322" y="1039106"/>
                  </a:lnTo>
                  <a:lnTo>
                    <a:pt x="1004618" y="1037810"/>
                  </a:lnTo>
                  <a:lnTo>
                    <a:pt x="1005340" y="1036119"/>
                  </a:lnTo>
                  <a:lnTo>
                    <a:pt x="1005625" y="1035714"/>
                  </a:lnTo>
                  <a:lnTo>
                    <a:pt x="1005770" y="1035237"/>
                  </a:lnTo>
                  <a:lnTo>
                    <a:pt x="1005981" y="1034966"/>
                  </a:lnTo>
                  <a:lnTo>
                    <a:pt x="1006269" y="1034494"/>
                  </a:lnTo>
                  <a:lnTo>
                    <a:pt x="1007045" y="1033822"/>
                  </a:lnTo>
                  <a:lnTo>
                    <a:pt x="1007900" y="1032469"/>
                  </a:lnTo>
                  <a:lnTo>
                    <a:pt x="1008894" y="1031120"/>
                  </a:lnTo>
                  <a:lnTo>
                    <a:pt x="1010303" y="1029910"/>
                  </a:lnTo>
                  <a:lnTo>
                    <a:pt x="1010735" y="1029099"/>
                  </a:lnTo>
                  <a:lnTo>
                    <a:pt x="1010746" y="1028280"/>
                  </a:lnTo>
                  <a:lnTo>
                    <a:pt x="1010960" y="1027803"/>
                  </a:lnTo>
                  <a:lnTo>
                    <a:pt x="1011601" y="1026788"/>
                  </a:lnTo>
                  <a:lnTo>
                    <a:pt x="1011051" y="1026374"/>
                  </a:lnTo>
                  <a:lnTo>
                    <a:pt x="1010775" y="1026302"/>
                  </a:lnTo>
                  <a:lnTo>
                    <a:pt x="1010497" y="1026093"/>
                  </a:lnTo>
                  <a:lnTo>
                    <a:pt x="1009393" y="1025530"/>
                  </a:lnTo>
                  <a:lnTo>
                    <a:pt x="1007876" y="1024415"/>
                  </a:lnTo>
                  <a:lnTo>
                    <a:pt x="1005885" y="1022547"/>
                  </a:lnTo>
                  <a:lnTo>
                    <a:pt x="1005411" y="1021718"/>
                  </a:lnTo>
                  <a:lnTo>
                    <a:pt x="1004603" y="1019797"/>
                  </a:lnTo>
                  <a:lnTo>
                    <a:pt x="1004271" y="1018497"/>
                  </a:lnTo>
                  <a:lnTo>
                    <a:pt x="1004207" y="1018220"/>
                  </a:lnTo>
                  <a:lnTo>
                    <a:pt x="1003467" y="1016505"/>
                  </a:lnTo>
                  <a:lnTo>
                    <a:pt x="1003400" y="1016161"/>
                  </a:lnTo>
                  <a:lnTo>
                    <a:pt x="1003198" y="1015680"/>
                  </a:lnTo>
                  <a:lnTo>
                    <a:pt x="1003133" y="1015337"/>
                  </a:lnTo>
                  <a:lnTo>
                    <a:pt x="1002999" y="1014994"/>
                  </a:lnTo>
                  <a:lnTo>
                    <a:pt x="1002937" y="1014584"/>
                  </a:lnTo>
                  <a:lnTo>
                    <a:pt x="1002801" y="1014241"/>
                  </a:lnTo>
                  <a:lnTo>
                    <a:pt x="1002541" y="1013145"/>
                  </a:lnTo>
                  <a:lnTo>
                    <a:pt x="1002410" y="1012392"/>
                  </a:lnTo>
                  <a:lnTo>
                    <a:pt x="1002276" y="1012049"/>
                  </a:lnTo>
                  <a:lnTo>
                    <a:pt x="1001891" y="1009929"/>
                  </a:lnTo>
                  <a:lnTo>
                    <a:pt x="1001899" y="1009181"/>
                  </a:lnTo>
                  <a:lnTo>
                    <a:pt x="1001975" y="1008837"/>
                  </a:lnTo>
                  <a:lnTo>
                    <a:pt x="1002029" y="1005087"/>
                  </a:lnTo>
                  <a:lnTo>
                    <a:pt x="1002251" y="1004339"/>
                  </a:lnTo>
                  <a:lnTo>
                    <a:pt x="1003316" y="1002786"/>
                  </a:lnTo>
                  <a:lnTo>
                    <a:pt x="1003882" y="1002180"/>
                  </a:lnTo>
                  <a:lnTo>
                    <a:pt x="1007061" y="999221"/>
                  </a:lnTo>
                  <a:lnTo>
                    <a:pt x="1008332" y="997877"/>
                  </a:lnTo>
                  <a:lnTo>
                    <a:pt x="1008827" y="997472"/>
                  </a:lnTo>
                  <a:lnTo>
                    <a:pt x="1009179" y="997277"/>
                  </a:lnTo>
                  <a:lnTo>
                    <a:pt x="1009602" y="996938"/>
                  </a:lnTo>
                  <a:lnTo>
                    <a:pt x="1009951" y="996810"/>
                  </a:lnTo>
                  <a:lnTo>
                    <a:pt x="1011076" y="996143"/>
                  </a:lnTo>
                  <a:lnTo>
                    <a:pt x="1012129" y="995542"/>
                  </a:lnTo>
                  <a:lnTo>
                    <a:pt x="1013815" y="994680"/>
                  </a:lnTo>
                  <a:lnTo>
                    <a:pt x="1014162" y="994618"/>
                  </a:lnTo>
                  <a:lnTo>
                    <a:pt x="1014721" y="994422"/>
                  </a:lnTo>
                  <a:lnTo>
                    <a:pt x="1015703" y="994093"/>
                  </a:lnTo>
                  <a:lnTo>
                    <a:pt x="1016954" y="994112"/>
                  </a:lnTo>
                  <a:lnTo>
                    <a:pt x="1018894" y="994889"/>
                  </a:lnTo>
                  <a:lnTo>
                    <a:pt x="1020074" y="995247"/>
                  </a:lnTo>
                  <a:lnTo>
                    <a:pt x="1020766" y="995394"/>
                  </a:lnTo>
                  <a:lnTo>
                    <a:pt x="1021878" y="995618"/>
                  </a:lnTo>
                  <a:lnTo>
                    <a:pt x="1022575" y="995694"/>
                  </a:lnTo>
                  <a:lnTo>
                    <a:pt x="1023339" y="995909"/>
                  </a:lnTo>
                  <a:lnTo>
                    <a:pt x="1025149" y="995938"/>
                  </a:lnTo>
                  <a:lnTo>
                    <a:pt x="1026961" y="995623"/>
                  </a:lnTo>
                  <a:lnTo>
                    <a:pt x="1027309" y="995628"/>
                  </a:lnTo>
                  <a:lnTo>
                    <a:pt x="1027730" y="995428"/>
                  </a:lnTo>
                  <a:lnTo>
                    <a:pt x="1028434" y="995166"/>
                  </a:lnTo>
                  <a:lnTo>
                    <a:pt x="1029202" y="994904"/>
                  </a:lnTo>
                  <a:lnTo>
                    <a:pt x="1029622" y="994841"/>
                  </a:lnTo>
                  <a:lnTo>
                    <a:pt x="1031023" y="994317"/>
                  </a:lnTo>
                  <a:lnTo>
                    <a:pt x="1031653" y="993984"/>
                  </a:lnTo>
                  <a:lnTo>
                    <a:pt x="1032773" y="993588"/>
                  </a:lnTo>
                  <a:lnTo>
                    <a:pt x="1033121" y="993526"/>
                  </a:lnTo>
                  <a:lnTo>
                    <a:pt x="1033751" y="993331"/>
                  </a:lnTo>
                  <a:lnTo>
                    <a:pt x="1034241" y="993136"/>
                  </a:lnTo>
                  <a:lnTo>
                    <a:pt x="1035782" y="992678"/>
                  </a:lnTo>
                  <a:lnTo>
                    <a:pt x="1036200" y="992616"/>
                  </a:lnTo>
                  <a:lnTo>
                    <a:pt x="1036550" y="992483"/>
                  </a:lnTo>
                  <a:lnTo>
                    <a:pt x="1038026" y="992306"/>
                  </a:lnTo>
                  <a:lnTo>
                    <a:pt x="1038188" y="992330"/>
                  </a:lnTo>
                  <a:lnTo>
                    <a:pt x="1038509" y="992392"/>
                  </a:lnTo>
                  <a:lnTo>
                    <a:pt x="1038667" y="992430"/>
                  </a:lnTo>
                  <a:lnTo>
                    <a:pt x="1038821" y="992473"/>
                  </a:lnTo>
                  <a:lnTo>
                    <a:pt x="1039024" y="992545"/>
                  </a:lnTo>
                  <a:lnTo>
                    <a:pt x="1039420" y="992735"/>
                  </a:lnTo>
                  <a:lnTo>
                    <a:pt x="1039621" y="992816"/>
                  </a:lnTo>
                  <a:lnTo>
                    <a:pt x="1039823" y="992869"/>
                  </a:lnTo>
                  <a:lnTo>
                    <a:pt x="1040104" y="992916"/>
                  </a:lnTo>
                  <a:lnTo>
                    <a:pt x="1040246" y="992926"/>
                  </a:lnTo>
                  <a:lnTo>
                    <a:pt x="1040725" y="992659"/>
                  </a:lnTo>
                  <a:lnTo>
                    <a:pt x="1040975" y="992001"/>
                  </a:lnTo>
                  <a:lnTo>
                    <a:pt x="1040777" y="991768"/>
                  </a:lnTo>
                  <a:lnTo>
                    <a:pt x="1040563" y="991515"/>
                  </a:lnTo>
                  <a:lnTo>
                    <a:pt x="1040231" y="991139"/>
                  </a:lnTo>
                  <a:lnTo>
                    <a:pt x="1040084" y="991015"/>
                  </a:lnTo>
                  <a:lnTo>
                    <a:pt x="1039763" y="990796"/>
                  </a:lnTo>
                  <a:lnTo>
                    <a:pt x="1039601" y="990691"/>
                  </a:lnTo>
                  <a:lnTo>
                    <a:pt x="1039443" y="990577"/>
                  </a:lnTo>
                  <a:lnTo>
                    <a:pt x="1039197" y="990386"/>
                  </a:lnTo>
                  <a:lnTo>
                    <a:pt x="1038841" y="990086"/>
                  </a:lnTo>
                  <a:lnTo>
                    <a:pt x="1037923" y="989094"/>
                  </a:lnTo>
                  <a:lnTo>
                    <a:pt x="1037111" y="987374"/>
                  </a:lnTo>
                  <a:lnTo>
                    <a:pt x="1036977" y="986893"/>
                  </a:lnTo>
                  <a:lnTo>
                    <a:pt x="1036307" y="985249"/>
                  </a:lnTo>
                  <a:lnTo>
                    <a:pt x="1035690" y="984420"/>
                  </a:lnTo>
                  <a:lnTo>
                    <a:pt x="1035211" y="984072"/>
                  </a:lnTo>
                  <a:lnTo>
                    <a:pt x="1034241" y="983715"/>
                  </a:lnTo>
                  <a:lnTo>
                    <a:pt x="1032511" y="982943"/>
                  </a:lnTo>
                  <a:lnTo>
                    <a:pt x="1031197" y="982171"/>
                  </a:lnTo>
                  <a:lnTo>
                    <a:pt x="1030785" y="981756"/>
                  </a:lnTo>
                  <a:lnTo>
                    <a:pt x="1030101" y="980993"/>
                  </a:lnTo>
                  <a:lnTo>
                    <a:pt x="1029765" y="980103"/>
                  </a:lnTo>
                  <a:lnTo>
                    <a:pt x="1029700" y="979693"/>
                  </a:lnTo>
                  <a:lnTo>
                    <a:pt x="1029796" y="978058"/>
                  </a:lnTo>
                  <a:lnTo>
                    <a:pt x="1029803" y="977648"/>
                  </a:lnTo>
                  <a:lnTo>
                    <a:pt x="1029879" y="977238"/>
                  </a:lnTo>
                  <a:lnTo>
                    <a:pt x="1030041" y="975604"/>
                  </a:lnTo>
                  <a:lnTo>
                    <a:pt x="1030139" y="973555"/>
                  </a:lnTo>
                  <a:lnTo>
                    <a:pt x="1030362" y="972673"/>
                  </a:lnTo>
                  <a:lnTo>
                    <a:pt x="1031707" y="970986"/>
                  </a:lnTo>
                  <a:lnTo>
                    <a:pt x="1032214" y="969833"/>
                  </a:lnTo>
                  <a:lnTo>
                    <a:pt x="1032155" y="968947"/>
                  </a:lnTo>
                  <a:lnTo>
                    <a:pt x="1032021" y="968604"/>
                  </a:lnTo>
                  <a:lnTo>
                    <a:pt x="1031213" y="966817"/>
                  </a:lnTo>
                  <a:lnTo>
                    <a:pt x="1030813" y="965582"/>
                  </a:lnTo>
                  <a:lnTo>
                    <a:pt x="1030615" y="964691"/>
                  </a:lnTo>
                  <a:lnTo>
                    <a:pt x="1030560" y="963872"/>
                  </a:lnTo>
                  <a:lnTo>
                    <a:pt x="1030607" y="960598"/>
                  </a:lnTo>
                  <a:lnTo>
                    <a:pt x="1030682" y="960188"/>
                  </a:lnTo>
                  <a:lnTo>
                    <a:pt x="1030916" y="958420"/>
                  </a:lnTo>
                  <a:lnTo>
                    <a:pt x="1031284" y="957129"/>
                  </a:lnTo>
                  <a:lnTo>
                    <a:pt x="1031498" y="956652"/>
                  </a:lnTo>
                  <a:lnTo>
                    <a:pt x="1032081" y="954956"/>
                  </a:lnTo>
                  <a:lnTo>
                    <a:pt x="1033141" y="953812"/>
                  </a:lnTo>
                  <a:lnTo>
                    <a:pt x="1034056" y="953140"/>
                  </a:lnTo>
                  <a:lnTo>
                    <a:pt x="1034867" y="952073"/>
                  </a:lnTo>
                  <a:lnTo>
                    <a:pt x="1035559" y="951601"/>
                  </a:lnTo>
                  <a:lnTo>
                    <a:pt x="1036196" y="951239"/>
                  </a:lnTo>
                  <a:lnTo>
                    <a:pt x="1037269" y="950643"/>
                  </a:lnTo>
                  <a:lnTo>
                    <a:pt x="1037982" y="950300"/>
                  </a:lnTo>
                  <a:lnTo>
                    <a:pt x="1039039" y="950229"/>
                  </a:lnTo>
                  <a:lnTo>
                    <a:pt x="1039656" y="950238"/>
                  </a:lnTo>
                  <a:lnTo>
                    <a:pt x="1040128" y="950214"/>
                  </a:lnTo>
                  <a:lnTo>
                    <a:pt x="1040543" y="950014"/>
                  </a:lnTo>
                  <a:lnTo>
                    <a:pt x="1041284" y="949819"/>
                  </a:lnTo>
                  <a:lnTo>
                    <a:pt x="1041929" y="949890"/>
                  </a:lnTo>
                  <a:lnTo>
                    <a:pt x="1042658" y="949819"/>
                  </a:lnTo>
                  <a:lnTo>
                    <a:pt x="1043457" y="949595"/>
                  </a:lnTo>
                  <a:lnTo>
                    <a:pt x="1044764" y="949171"/>
                  </a:lnTo>
                  <a:lnTo>
                    <a:pt x="1046176" y="948642"/>
                  </a:lnTo>
                  <a:lnTo>
                    <a:pt x="1046795" y="948447"/>
                  </a:lnTo>
                  <a:lnTo>
                    <a:pt x="1047895" y="947979"/>
                  </a:lnTo>
                  <a:lnTo>
                    <a:pt x="1048417" y="947508"/>
                  </a:lnTo>
                  <a:lnTo>
                    <a:pt x="1048868" y="946998"/>
                  </a:lnTo>
                  <a:lnTo>
                    <a:pt x="1049842" y="946116"/>
                  </a:lnTo>
                  <a:lnTo>
                    <a:pt x="1050955" y="945134"/>
                  </a:lnTo>
                  <a:lnTo>
                    <a:pt x="1051783" y="944634"/>
                  </a:lnTo>
                  <a:lnTo>
                    <a:pt x="1052574" y="944267"/>
                  </a:lnTo>
                  <a:lnTo>
                    <a:pt x="1053259" y="944210"/>
                  </a:lnTo>
                  <a:lnTo>
                    <a:pt x="1054244" y="944677"/>
                  </a:lnTo>
                  <a:lnTo>
                    <a:pt x="1055025" y="945068"/>
                  </a:lnTo>
                  <a:lnTo>
                    <a:pt x="1055824" y="945435"/>
                  </a:lnTo>
                  <a:lnTo>
                    <a:pt x="1056203" y="945463"/>
                  </a:lnTo>
                  <a:lnTo>
                    <a:pt x="1056450" y="945306"/>
                  </a:lnTo>
                  <a:lnTo>
                    <a:pt x="1057214" y="945544"/>
                  </a:lnTo>
                  <a:lnTo>
                    <a:pt x="1057735" y="945702"/>
                  </a:lnTo>
                  <a:lnTo>
                    <a:pt x="1057760" y="945544"/>
                  </a:lnTo>
                  <a:lnTo>
                    <a:pt x="1057688" y="945201"/>
                  </a:lnTo>
                  <a:lnTo>
                    <a:pt x="1057562" y="944958"/>
                  </a:lnTo>
                  <a:lnTo>
                    <a:pt x="1057368" y="944667"/>
                  </a:lnTo>
                  <a:lnTo>
                    <a:pt x="1057419" y="944291"/>
                  </a:lnTo>
                  <a:lnTo>
                    <a:pt x="1057644" y="943986"/>
                  </a:lnTo>
                  <a:lnTo>
                    <a:pt x="1057784" y="943481"/>
                  </a:lnTo>
                  <a:lnTo>
                    <a:pt x="1058013" y="942890"/>
                  </a:lnTo>
                  <a:lnTo>
                    <a:pt x="1058650" y="942614"/>
                  </a:lnTo>
                  <a:lnTo>
                    <a:pt x="1059438" y="942671"/>
                  </a:lnTo>
                  <a:lnTo>
                    <a:pt x="1060721" y="943200"/>
                  </a:lnTo>
                  <a:lnTo>
                    <a:pt x="1061389" y="943700"/>
                  </a:lnTo>
                  <a:lnTo>
                    <a:pt x="1062169" y="944153"/>
                  </a:lnTo>
                  <a:lnTo>
                    <a:pt x="1062953" y="944386"/>
                  </a:lnTo>
                  <a:lnTo>
                    <a:pt x="1063500" y="944177"/>
                  </a:lnTo>
                  <a:lnTo>
                    <a:pt x="1064106" y="943734"/>
                  </a:lnTo>
                  <a:lnTo>
                    <a:pt x="1064743" y="941370"/>
                  </a:lnTo>
                  <a:lnTo>
                    <a:pt x="1065139" y="940136"/>
                  </a:lnTo>
                  <a:lnTo>
                    <a:pt x="1065685" y="938787"/>
                  </a:lnTo>
                  <a:lnTo>
                    <a:pt x="1066595" y="937863"/>
                  </a:lnTo>
                  <a:lnTo>
                    <a:pt x="1067577" y="937276"/>
                  </a:lnTo>
                  <a:lnTo>
                    <a:pt x="1068404" y="936990"/>
                  </a:lnTo>
                  <a:lnTo>
                    <a:pt x="1069114" y="936852"/>
                  </a:lnTo>
                  <a:lnTo>
                    <a:pt x="1070238" y="936795"/>
                  </a:lnTo>
                  <a:lnTo>
                    <a:pt x="1070982" y="936957"/>
                  </a:lnTo>
                  <a:lnTo>
                    <a:pt x="1072394" y="937396"/>
                  </a:lnTo>
                  <a:lnTo>
                    <a:pt x="1072906" y="938044"/>
                  </a:lnTo>
                  <a:lnTo>
                    <a:pt x="1073828" y="938816"/>
                  </a:lnTo>
                  <a:lnTo>
                    <a:pt x="1074565" y="939507"/>
                  </a:lnTo>
                  <a:lnTo>
                    <a:pt x="1075708" y="940317"/>
                  </a:lnTo>
                  <a:lnTo>
                    <a:pt x="1076591" y="941270"/>
                  </a:lnTo>
                  <a:lnTo>
                    <a:pt x="1077925" y="941932"/>
                  </a:lnTo>
                  <a:lnTo>
                    <a:pt x="1079295" y="942709"/>
                  </a:lnTo>
                  <a:lnTo>
                    <a:pt x="1080515" y="943295"/>
                  </a:lnTo>
                  <a:lnTo>
                    <a:pt x="1081219" y="943834"/>
                  </a:lnTo>
                  <a:lnTo>
                    <a:pt x="1081804" y="944448"/>
                  </a:lnTo>
                  <a:lnTo>
                    <a:pt x="1082430" y="945025"/>
                  </a:lnTo>
                  <a:lnTo>
                    <a:pt x="1083100" y="945296"/>
                  </a:lnTo>
                  <a:lnTo>
                    <a:pt x="1083621" y="945344"/>
                  </a:lnTo>
                  <a:lnTo>
                    <a:pt x="1083637" y="945544"/>
                  </a:lnTo>
                  <a:lnTo>
                    <a:pt x="1084171" y="946850"/>
                  </a:lnTo>
                  <a:lnTo>
                    <a:pt x="1084647" y="947312"/>
                  </a:lnTo>
                  <a:lnTo>
                    <a:pt x="1085447" y="947937"/>
                  </a:lnTo>
                  <a:lnTo>
                    <a:pt x="1085917" y="948151"/>
                  </a:lnTo>
                  <a:lnTo>
                    <a:pt x="1087465" y="948585"/>
                  </a:lnTo>
                  <a:lnTo>
                    <a:pt x="1088408" y="948723"/>
                  </a:lnTo>
                  <a:lnTo>
                    <a:pt x="1085534" y="946779"/>
                  </a:lnTo>
                  <a:lnTo>
                    <a:pt x="1085407" y="946231"/>
                  </a:lnTo>
                  <a:lnTo>
                    <a:pt x="1085561" y="945892"/>
                  </a:lnTo>
                  <a:lnTo>
                    <a:pt x="1085846" y="945544"/>
                  </a:lnTo>
                  <a:lnTo>
                    <a:pt x="1086206" y="944901"/>
                  </a:lnTo>
                  <a:lnTo>
                    <a:pt x="1086175" y="944520"/>
                  </a:lnTo>
                  <a:lnTo>
                    <a:pt x="1086033" y="944067"/>
                  </a:lnTo>
                  <a:lnTo>
                    <a:pt x="1085668" y="943533"/>
                  </a:lnTo>
                  <a:lnTo>
                    <a:pt x="1085304" y="942962"/>
                  </a:lnTo>
                  <a:lnTo>
                    <a:pt x="1084828" y="942351"/>
                  </a:lnTo>
                  <a:lnTo>
                    <a:pt x="1083844" y="941017"/>
                  </a:lnTo>
                  <a:lnTo>
                    <a:pt x="1083590" y="940412"/>
                  </a:lnTo>
                  <a:lnTo>
                    <a:pt x="1082786" y="939230"/>
                  </a:lnTo>
                  <a:lnTo>
                    <a:pt x="1082098" y="938087"/>
                  </a:lnTo>
                  <a:lnTo>
                    <a:pt x="1081924" y="937367"/>
                  </a:lnTo>
                  <a:lnTo>
                    <a:pt x="1081935" y="936690"/>
                  </a:lnTo>
                  <a:lnTo>
                    <a:pt x="1082212" y="935642"/>
                  </a:lnTo>
                  <a:lnTo>
                    <a:pt x="1082746" y="934975"/>
                  </a:lnTo>
                  <a:lnTo>
                    <a:pt x="1083162" y="934603"/>
                  </a:lnTo>
                  <a:lnTo>
                    <a:pt x="1083919" y="934127"/>
                  </a:lnTo>
                  <a:lnTo>
                    <a:pt x="1084635" y="933721"/>
                  </a:lnTo>
                  <a:lnTo>
                    <a:pt x="1085387" y="933474"/>
                  </a:lnTo>
                  <a:lnTo>
                    <a:pt x="1085914" y="933254"/>
                  </a:lnTo>
                  <a:lnTo>
                    <a:pt x="1086293" y="932811"/>
                  </a:lnTo>
                  <a:lnTo>
                    <a:pt x="1086396" y="932563"/>
                  </a:lnTo>
                  <a:lnTo>
                    <a:pt x="1086472" y="932211"/>
                  </a:lnTo>
                  <a:lnTo>
                    <a:pt x="1086516" y="929671"/>
                  </a:lnTo>
                  <a:lnTo>
                    <a:pt x="1086963" y="927979"/>
                  </a:lnTo>
                  <a:lnTo>
                    <a:pt x="1086970" y="927489"/>
                  </a:lnTo>
                  <a:lnTo>
                    <a:pt x="1087335" y="926645"/>
                  </a:lnTo>
                  <a:lnTo>
                    <a:pt x="1089816" y="924920"/>
                  </a:lnTo>
                  <a:lnTo>
                    <a:pt x="1091796" y="924658"/>
                  </a:lnTo>
                  <a:lnTo>
                    <a:pt x="1092414" y="924405"/>
                  </a:lnTo>
                  <a:lnTo>
                    <a:pt x="1092960" y="924076"/>
                  </a:lnTo>
                  <a:lnTo>
                    <a:pt x="1093586" y="923128"/>
                  </a:lnTo>
                  <a:lnTo>
                    <a:pt x="1093688" y="922780"/>
                  </a:lnTo>
                  <a:lnTo>
                    <a:pt x="1093601" y="920817"/>
                  </a:lnTo>
                  <a:lnTo>
                    <a:pt x="1093546" y="919897"/>
                  </a:lnTo>
                  <a:lnTo>
                    <a:pt x="1093780" y="918487"/>
                  </a:lnTo>
                  <a:lnTo>
                    <a:pt x="1094568" y="917372"/>
                  </a:lnTo>
                  <a:lnTo>
                    <a:pt x="1095636" y="916543"/>
                  </a:lnTo>
                  <a:lnTo>
                    <a:pt x="1097493" y="915566"/>
                  </a:lnTo>
                  <a:lnTo>
                    <a:pt x="1097766" y="915408"/>
                  </a:lnTo>
                  <a:lnTo>
                    <a:pt x="1098581" y="915013"/>
                  </a:lnTo>
                  <a:lnTo>
                    <a:pt x="1099393" y="914889"/>
                  </a:lnTo>
                  <a:lnTo>
                    <a:pt x="1099667" y="914756"/>
                  </a:lnTo>
                  <a:lnTo>
                    <a:pt x="1100751" y="914636"/>
                  </a:lnTo>
                  <a:lnTo>
                    <a:pt x="1102370" y="914665"/>
                  </a:lnTo>
                  <a:lnTo>
                    <a:pt x="1102916" y="914469"/>
                  </a:lnTo>
                  <a:lnTo>
                    <a:pt x="1103328" y="914131"/>
                  </a:lnTo>
                  <a:lnTo>
                    <a:pt x="1103339" y="913450"/>
                  </a:lnTo>
                  <a:lnTo>
                    <a:pt x="1103205" y="913173"/>
                  </a:lnTo>
                  <a:lnTo>
                    <a:pt x="1102947" y="912487"/>
                  </a:lnTo>
                  <a:lnTo>
                    <a:pt x="1102615" y="912006"/>
                  </a:lnTo>
                  <a:lnTo>
                    <a:pt x="1101348" y="910891"/>
                  </a:lnTo>
                  <a:lnTo>
                    <a:pt x="1100885" y="910405"/>
                  </a:lnTo>
                  <a:lnTo>
                    <a:pt x="1100224" y="909371"/>
                  </a:lnTo>
                  <a:lnTo>
                    <a:pt x="1099698" y="908408"/>
                  </a:lnTo>
                  <a:lnTo>
                    <a:pt x="1099643" y="907655"/>
                  </a:lnTo>
                  <a:lnTo>
                    <a:pt x="1099662" y="906497"/>
                  </a:lnTo>
                  <a:lnTo>
                    <a:pt x="1099955" y="905201"/>
                  </a:lnTo>
                  <a:lnTo>
                    <a:pt x="1100161" y="905001"/>
                  </a:lnTo>
                  <a:lnTo>
                    <a:pt x="1100228" y="904796"/>
                  </a:lnTo>
                  <a:lnTo>
                    <a:pt x="1100783" y="903986"/>
                  </a:lnTo>
                  <a:lnTo>
                    <a:pt x="1106107" y="900860"/>
                  </a:lnTo>
                  <a:lnTo>
                    <a:pt x="1107615" y="899587"/>
                  </a:lnTo>
                  <a:lnTo>
                    <a:pt x="1108031" y="898844"/>
                  </a:lnTo>
                  <a:lnTo>
                    <a:pt x="1108042" y="898230"/>
                  </a:lnTo>
                  <a:lnTo>
                    <a:pt x="1107441" y="897605"/>
                  </a:lnTo>
                  <a:lnTo>
                    <a:pt x="1106312" y="896357"/>
                  </a:lnTo>
                  <a:lnTo>
                    <a:pt x="1105581" y="895594"/>
                  </a:lnTo>
                  <a:lnTo>
                    <a:pt x="1105252" y="895046"/>
                  </a:lnTo>
                  <a:lnTo>
                    <a:pt x="1104733" y="893535"/>
                  </a:lnTo>
                  <a:lnTo>
                    <a:pt x="1104742" y="893192"/>
                  </a:lnTo>
                  <a:lnTo>
                    <a:pt x="1104690" y="892168"/>
                  </a:lnTo>
                  <a:lnTo>
                    <a:pt x="1104962" y="891896"/>
                  </a:lnTo>
                  <a:lnTo>
                    <a:pt x="1105512" y="891429"/>
                  </a:lnTo>
                  <a:lnTo>
                    <a:pt x="1106403" y="890691"/>
                  </a:lnTo>
                  <a:lnTo>
                    <a:pt x="1106685" y="889948"/>
                  </a:lnTo>
                  <a:lnTo>
                    <a:pt x="1106423" y="889395"/>
                  </a:lnTo>
                  <a:lnTo>
                    <a:pt x="1106095" y="888842"/>
                  </a:lnTo>
                  <a:lnTo>
                    <a:pt x="1106439" y="888508"/>
                  </a:lnTo>
                  <a:lnTo>
                    <a:pt x="1108055" y="888670"/>
                  </a:lnTo>
                  <a:lnTo>
                    <a:pt x="1108340" y="887855"/>
                  </a:lnTo>
                  <a:lnTo>
                    <a:pt x="1107737" y="887503"/>
                  </a:lnTo>
                  <a:lnTo>
                    <a:pt x="1107548" y="886750"/>
                  </a:lnTo>
                  <a:lnTo>
                    <a:pt x="1108233" y="886078"/>
                  </a:lnTo>
                  <a:lnTo>
                    <a:pt x="1108574" y="885944"/>
                  </a:lnTo>
                  <a:lnTo>
                    <a:pt x="1109939" y="885149"/>
                  </a:lnTo>
                  <a:lnTo>
                    <a:pt x="1111498" y="884696"/>
                  </a:lnTo>
                  <a:lnTo>
                    <a:pt x="1111772" y="884701"/>
                  </a:lnTo>
                  <a:lnTo>
                    <a:pt x="1112112" y="884434"/>
                  </a:lnTo>
                  <a:lnTo>
                    <a:pt x="1112876" y="883147"/>
                  </a:lnTo>
                  <a:lnTo>
                    <a:pt x="1113767" y="882275"/>
                  </a:lnTo>
                  <a:lnTo>
                    <a:pt x="1114720" y="881808"/>
                  </a:lnTo>
                  <a:lnTo>
                    <a:pt x="1114791" y="881675"/>
                  </a:lnTo>
                  <a:lnTo>
                    <a:pt x="1114662" y="881332"/>
                  </a:lnTo>
                  <a:lnTo>
                    <a:pt x="1114397" y="881122"/>
                  </a:lnTo>
                  <a:lnTo>
                    <a:pt x="1114170" y="881065"/>
                  </a:lnTo>
                  <a:lnTo>
                    <a:pt x="1113522" y="880903"/>
                  </a:lnTo>
                  <a:lnTo>
                    <a:pt x="1113114" y="880898"/>
                  </a:lnTo>
                  <a:lnTo>
                    <a:pt x="1111756" y="881013"/>
                  </a:lnTo>
                  <a:lnTo>
                    <a:pt x="1110676" y="881198"/>
                  </a:lnTo>
                  <a:lnTo>
                    <a:pt x="1109859" y="881665"/>
                  </a:lnTo>
                  <a:lnTo>
                    <a:pt x="1109444" y="882204"/>
                  </a:lnTo>
                  <a:lnTo>
                    <a:pt x="1109233" y="882680"/>
                  </a:lnTo>
                  <a:lnTo>
                    <a:pt x="1109095" y="882880"/>
                  </a:lnTo>
                  <a:lnTo>
                    <a:pt x="1109024" y="883085"/>
                  </a:lnTo>
                  <a:lnTo>
                    <a:pt x="1108609" y="883695"/>
                  </a:lnTo>
                  <a:lnTo>
                    <a:pt x="1108197" y="884029"/>
                  </a:lnTo>
                  <a:lnTo>
                    <a:pt x="1107521" y="884153"/>
                  </a:lnTo>
                  <a:lnTo>
                    <a:pt x="1106839" y="884553"/>
                  </a:lnTo>
                  <a:lnTo>
                    <a:pt x="1106626" y="885030"/>
                  </a:lnTo>
                  <a:lnTo>
                    <a:pt x="1106348" y="885501"/>
                  </a:lnTo>
                  <a:lnTo>
                    <a:pt x="1105398" y="885759"/>
                  </a:lnTo>
                  <a:lnTo>
                    <a:pt x="1104583" y="886088"/>
                  </a:lnTo>
                  <a:lnTo>
                    <a:pt x="1103277" y="887364"/>
                  </a:lnTo>
                  <a:lnTo>
                    <a:pt x="1100315" y="890800"/>
                  </a:lnTo>
                  <a:lnTo>
                    <a:pt x="1098309" y="893707"/>
                  </a:lnTo>
                  <a:lnTo>
                    <a:pt x="1098024" y="894860"/>
                  </a:lnTo>
                  <a:lnTo>
                    <a:pt x="1098004" y="895885"/>
                  </a:lnTo>
                  <a:lnTo>
                    <a:pt x="1097861" y="896428"/>
                  </a:lnTo>
                  <a:lnTo>
                    <a:pt x="1097654" y="896700"/>
                  </a:lnTo>
                  <a:lnTo>
                    <a:pt x="1097583" y="896905"/>
                  </a:lnTo>
                  <a:lnTo>
                    <a:pt x="1097240" y="897310"/>
                  </a:lnTo>
                  <a:lnTo>
                    <a:pt x="1097037" y="897372"/>
                  </a:lnTo>
                  <a:lnTo>
                    <a:pt x="1096487" y="897977"/>
                  </a:lnTo>
                  <a:lnTo>
                    <a:pt x="1095870" y="898311"/>
                  </a:lnTo>
                  <a:lnTo>
                    <a:pt x="1095323" y="898916"/>
                  </a:lnTo>
                  <a:lnTo>
                    <a:pt x="1094975" y="899388"/>
                  </a:lnTo>
                  <a:lnTo>
                    <a:pt x="1094136" y="901151"/>
                  </a:lnTo>
                  <a:lnTo>
                    <a:pt x="1093998" y="901284"/>
                  </a:lnTo>
                  <a:lnTo>
                    <a:pt x="1093859" y="901556"/>
                  </a:lnTo>
                  <a:lnTo>
                    <a:pt x="1093098" y="902704"/>
                  </a:lnTo>
                  <a:lnTo>
                    <a:pt x="1092684" y="903243"/>
                  </a:lnTo>
                  <a:lnTo>
                    <a:pt x="1091432" y="905339"/>
                  </a:lnTo>
                  <a:lnTo>
                    <a:pt x="1091159" y="905677"/>
                  </a:lnTo>
                  <a:lnTo>
                    <a:pt x="1090533" y="906831"/>
                  </a:lnTo>
                  <a:lnTo>
                    <a:pt x="1088460" y="909528"/>
                  </a:lnTo>
                  <a:lnTo>
                    <a:pt x="1088048" y="909933"/>
                  </a:lnTo>
                  <a:lnTo>
                    <a:pt x="1087774" y="910062"/>
                  </a:lnTo>
                  <a:lnTo>
                    <a:pt x="1087640" y="910195"/>
                  </a:lnTo>
                  <a:lnTo>
                    <a:pt x="1086959" y="910462"/>
                  </a:lnTo>
                  <a:lnTo>
                    <a:pt x="1086500" y="910681"/>
                  </a:lnTo>
                  <a:lnTo>
                    <a:pt x="1085648" y="910948"/>
                  </a:lnTo>
                  <a:lnTo>
                    <a:pt x="1085059" y="911263"/>
                  </a:lnTo>
                  <a:lnTo>
                    <a:pt x="1084243" y="911529"/>
                  </a:lnTo>
                  <a:lnTo>
                    <a:pt x="1082984" y="912225"/>
                  </a:lnTo>
                  <a:lnTo>
                    <a:pt x="1082141" y="913478"/>
                  </a:lnTo>
                  <a:lnTo>
                    <a:pt x="1081052" y="914970"/>
                  </a:lnTo>
                  <a:lnTo>
                    <a:pt x="1080276" y="916752"/>
                  </a:lnTo>
                  <a:lnTo>
                    <a:pt x="1077763" y="920817"/>
                  </a:lnTo>
                  <a:lnTo>
                    <a:pt x="1076769" y="922166"/>
                  </a:lnTo>
                  <a:lnTo>
                    <a:pt x="1075253" y="923324"/>
                  </a:lnTo>
                  <a:lnTo>
                    <a:pt x="1073147" y="924124"/>
                  </a:lnTo>
                  <a:lnTo>
                    <a:pt x="1072256" y="924038"/>
                  </a:lnTo>
                  <a:lnTo>
                    <a:pt x="1070791" y="924110"/>
                  </a:lnTo>
                  <a:lnTo>
                    <a:pt x="1068179" y="924262"/>
                  </a:lnTo>
                  <a:lnTo>
                    <a:pt x="1063967" y="924434"/>
                  </a:lnTo>
                  <a:lnTo>
                    <a:pt x="1063576" y="924720"/>
                  </a:lnTo>
                  <a:lnTo>
                    <a:pt x="1063135" y="924968"/>
                  </a:lnTo>
                  <a:lnTo>
                    <a:pt x="1062795" y="925030"/>
                  </a:lnTo>
                  <a:lnTo>
                    <a:pt x="1062391" y="924958"/>
                  </a:lnTo>
                  <a:lnTo>
                    <a:pt x="1061984" y="924949"/>
                  </a:lnTo>
                  <a:lnTo>
                    <a:pt x="1061516" y="924805"/>
                  </a:lnTo>
                  <a:lnTo>
                    <a:pt x="1061109" y="924801"/>
                  </a:lnTo>
                  <a:lnTo>
                    <a:pt x="1060151" y="924968"/>
                  </a:lnTo>
                  <a:lnTo>
                    <a:pt x="1059835" y="924953"/>
                  </a:lnTo>
                  <a:lnTo>
                    <a:pt x="1059692" y="924805"/>
                  </a:lnTo>
                  <a:lnTo>
                    <a:pt x="1059481" y="924558"/>
                  </a:lnTo>
                  <a:lnTo>
                    <a:pt x="1059216" y="924415"/>
                  </a:lnTo>
                  <a:lnTo>
                    <a:pt x="1058492" y="924310"/>
                  </a:lnTo>
                  <a:lnTo>
                    <a:pt x="1057891" y="924310"/>
                  </a:lnTo>
                  <a:lnTo>
                    <a:pt x="1057348" y="924353"/>
                  </a:lnTo>
                  <a:lnTo>
                    <a:pt x="1056960" y="924510"/>
                  </a:lnTo>
                  <a:lnTo>
                    <a:pt x="1056802" y="924763"/>
                  </a:lnTo>
                  <a:lnTo>
                    <a:pt x="1056631" y="925053"/>
                  </a:lnTo>
                  <a:lnTo>
                    <a:pt x="1056422" y="925215"/>
                  </a:lnTo>
                  <a:lnTo>
                    <a:pt x="1056216" y="925130"/>
                  </a:lnTo>
                  <a:lnTo>
                    <a:pt x="1055515" y="924739"/>
                  </a:lnTo>
                  <a:lnTo>
                    <a:pt x="1054811" y="924601"/>
                  </a:lnTo>
                  <a:lnTo>
                    <a:pt x="1053816" y="924586"/>
                  </a:lnTo>
                  <a:lnTo>
                    <a:pt x="1052649" y="924901"/>
                  </a:lnTo>
                  <a:lnTo>
                    <a:pt x="1050519" y="925454"/>
                  </a:lnTo>
                  <a:lnTo>
                    <a:pt x="1049846" y="925816"/>
                  </a:lnTo>
                  <a:lnTo>
                    <a:pt x="1048757" y="926302"/>
                  </a:lnTo>
                  <a:lnTo>
                    <a:pt x="1047835" y="926745"/>
                  </a:lnTo>
                  <a:lnTo>
                    <a:pt x="1047162" y="927407"/>
                  </a:lnTo>
                  <a:lnTo>
                    <a:pt x="1046526" y="928151"/>
                  </a:lnTo>
                  <a:lnTo>
                    <a:pt x="1046089" y="929356"/>
                  </a:lnTo>
                  <a:lnTo>
                    <a:pt x="1045951" y="930067"/>
                  </a:lnTo>
                  <a:lnTo>
                    <a:pt x="1045904" y="930567"/>
                  </a:lnTo>
                  <a:lnTo>
                    <a:pt x="1045515" y="931487"/>
                  </a:lnTo>
                  <a:lnTo>
                    <a:pt x="1045254" y="932192"/>
                  </a:lnTo>
                  <a:lnTo>
                    <a:pt x="1044909" y="932687"/>
                  </a:lnTo>
                  <a:lnTo>
                    <a:pt x="1044443" y="933312"/>
                  </a:lnTo>
                  <a:lnTo>
                    <a:pt x="1043853" y="933717"/>
                  </a:lnTo>
                  <a:lnTo>
                    <a:pt x="1043054" y="934417"/>
                  </a:lnTo>
                  <a:lnTo>
                    <a:pt x="1041188" y="936533"/>
                  </a:lnTo>
                  <a:lnTo>
                    <a:pt x="1040809" y="937029"/>
                  </a:lnTo>
                  <a:lnTo>
                    <a:pt x="1039930" y="937348"/>
                  </a:lnTo>
                  <a:lnTo>
                    <a:pt x="1038761" y="937538"/>
                  </a:lnTo>
                  <a:lnTo>
                    <a:pt x="1038133" y="937906"/>
                  </a:lnTo>
                  <a:lnTo>
                    <a:pt x="1037254" y="938353"/>
                  </a:lnTo>
                  <a:lnTo>
                    <a:pt x="1036209" y="938711"/>
                  </a:lnTo>
                  <a:lnTo>
                    <a:pt x="1035461" y="938739"/>
                  </a:lnTo>
                  <a:lnTo>
                    <a:pt x="1034210" y="938887"/>
                  </a:lnTo>
                  <a:lnTo>
                    <a:pt x="1033168" y="939121"/>
                  </a:lnTo>
                  <a:lnTo>
                    <a:pt x="1031834" y="939306"/>
                  </a:lnTo>
                  <a:lnTo>
                    <a:pt x="1030457" y="939535"/>
                  </a:lnTo>
                  <a:lnTo>
                    <a:pt x="1029044" y="939745"/>
                  </a:lnTo>
                  <a:lnTo>
                    <a:pt x="1027151" y="939874"/>
                  </a:lnTo>
                  <a:lnTo>
                    <a:pt x="1025013" y="940994"/>
                  </a:lnTo>
                  <a:lnTo>
                    <a:pt x="1023505" y="941699"/>
                  </a:lnTo>
                  <a:lnTo>
                    <a:pt x="1022639" y="942271"/>
                  </a:lnTo>
                  <a:lnTo>
                    <a:pt x="1021736" y="943052"/>
                  </a:lnTo>
                  <a:lnTo>
                    <a:pt x="1020789" y="944310"/>
                  </a:lnTo>
                  <a:lnTo>
                    <a:pt x="1020263" y="945096"/>
                  </a:lnTo>
                  <a:lnTo>
                    <a:pt x="1019693" y="946297"/>
                  </a:lnTo>
                  <a:lnTo>
                    <a:pt x="1019155" y="947874"/>
                  </a:lnTo>
                  <a:lnTo>
                    <a:pt x="1018529" y="950353"/>
                  </a:lnTo>
                  <a:lnTo>
                    <a:pt x="1018086" y="952311"/>
                  </a:lnTo>
                  <a:lnTo>
                    <a:pt x="1017021" y="956714"/>
                  </a:lnTo>
                  <a:lnTo>
                    <a:pt x="1016111" y="961341"/>
                  </a:lnTo>
                  <a:lnTo>
                    <a:pt x="1015445" y="963996"/>
                  </a:lnTo>
                  <a:lnTo>
                    <a:pt x="1014278" y="967527"/>
                  </a:lnTo>
                  <a:lnTo>
                    <a:pt x="1013775" y="968813"/>
                  </a:lnTo>
                  <a:lnTo>
                    <a:pt x="1013336" y="970176"/>
                  </a:lnTo>
                  <a:lnTo>
                    <a:pt x="1012967" y="971468"/>
                  </a:lnTo>
                  <a:lnTo>
                    <a:pt x="1012679" y="972282"/>
                  </a:lnTo>
                  <a:lnTo>
                    <a:pt x="1011684" y="973564"/>
                  </a:lnTo>
                  <a:lnTo>
                    <a:pt x="1010771" y="974027"/>
                  </a:lnTo>
                  <a:lnTo>
                    <a:pt x="1009092" y="974684"/>
                  </a:lnTo>
                  <a:lnTo>
                    <a:pt x="1008807" y="974956"/>
                  </a:lnTo>
                  <a:lnTo>
                    <a:pt x="1006705" y="975809"/>
                  </a:lnTo>
                  <a:lnTo>
                    <a:pt x="1006500" y="975809"/>
                  </a:lnTo>
                  <a:lnTo>
                    <a:pt x="1005019" y="976810"/>
                  </a:lnTo>
                  <a:lnTo>
                    <a:pt x="1003759" y="977405"/>
                  </a:lnTo>
                  <a:lnTo>
                    <a:pt x="1002984" y="977939"/>
                  </a:lnTo>
                  <a:lnTo>
                    <a:pt x="1000592" y="979545"/>
                  </a:lnTo>
                  <a:lnTo>
                    <a:pt x="999187" y="980341"/>
                  </a:lnTo>
                  <a:lnTo>
                    <a:pt x="998348" y="980670"/>
                  </a:lnTo>
                  <a:lnTo>
                    <a:pt x="997085" y="981198"/>
                  </a:lnTo>
                  <a:lnTo>
                    <a:pt x="996595" y="981599"/>
                  </a:lnTo>
                  <a:lnTo>
                    <a:pt x="995885" y="982342"/>
                  </a:lnTo>
                  <a:lnTo>
                    <a:pt x="995328" y="982471"/>
                  </a:lnTo>
                  <a:lnTo>
                    <a:pt x="991369" y="981594"/>
                  </a:lnTo>
                  <a:lnTo>
                    <a:pt x="990118" y="981508"/>
                  </a:lnTo>
                  <a:lnTo>
                    <a:pt x="989211" y="981632"/>
                  </a:lnTo>
                  <a:lnTo>
                    <a:pt x="988792" y="981761"/>
                  </a:lnTo>
                  <a:lnTo>
                    <a:pt x="988443" y="981756"/>
                  </a:lnTo>
                  <a:lnTo>
                    <a:pt x="987537" y="982013"/>
                  </a:lnTo>
                  <a:lnTo>
                    <a:pt x="986619" y="982752"/>
                  </a:lnTo>
                  <a:lnTo>
                    <a:pt x="985284" y="983552"/>
                  </a:lnTo>
                  <a:lnTo>
                    <a:pt x="982620" y="984739"/>
                  </a:lnTo>
                  <a:lnTo>
                    <a:pt x="982201" y="984939"/>
                  </a:lnTo>
                  <a:lnTo>
                    <a:pt x="980792" y="985807"/>
                  </a:lnTo>
                  <a:lnTo>
                    <a:pt x="980086" y="986545"/>
                  </a:lnTo>
                  <a:lnTo>
                    <a:pt x="978808" y="988304"/>
                  </a:lnTo>
                  <a:lnTo>
                    <a:pt x="977802" y="990333"/>
                  </a:lnTo>
                  <a:lnTo>
                    <a:pt x="977359" y="992101"/>
                  </a:lnTo>
                  <a:lnTo>
                    <a:pt x="977339" y="993331"/>
                  </a:lnTo>
                  <a:lnTo>
                    <a:pt x="977193" y="993874"/>
                  </a:lnTo>
                  <a:lnTo>
                    <a:pt x="977459" y="994904"/>
                  </a:lnTo>
                  <a:lnTo>
                    <a:pt x="977728" y="995452"/>
                  </a:lnTo>
                  <a:lnTo>
                    <a:pt x="977719" y="995861"/>
                  </a:lnTo>
                  <a:lnTo>
                    <a:pt x="977779" y="996681"/>
                  </a:lnTo>
                  <a:lnTo>
                    <a:pt x="978116" y="997572"/>
                  </a:lnTo>
                  <a:lnTo>
                    <a:pt x="978178" y="998053"/>
                  </a:lnTo>
                  <a:lnTo>
                    <a:pt x="978309" y="998463"/>
                  </a:lnTo>
                  <a:lnTo>
                    <a:pt x="978428" y="999831"/>
                  </a:lnTo>
                  <a:lnTo>
                    <a:pt x="978757" y="1001132"/>
                  </a:lnTo>
                  <a:lnTo>
                    <a:pt x="978955" y="1002089"/>
                  </a:lnTo>
                  <a:lnTo>
                    <a:pt x="979180" y="1002457"/>
                  </a:lnTo>
                  <a:lnTo>
                    <a:pt x="979311" y="1002547"/>
                  </a:lnTo>
                  <a:lnTo>
                    <a:pt x="979636" y="1002861"/>
                  </a:lnTo>
                  <a:lnTo>
                    <a:pt x="979619" y="1003166"/>
                  </a:lnTo>
                  <a:lnTo>
                    <a:pt x="979639" y="1003738"/>
                  </a:lnTo>
                  <a:lnTo>
                    <a:pt x="979568" y="1004172"/>
                  </a:lnTo>
                  <a:lnTo>
                    <a:pt x="979561" y="1004301"/>
                  </a:lnTo>
                  <a:lnTo>
                    <a:pt x="979561" y="1004429"/>
                  </a:lnTo>
                  <a:lnTo>
                    <a:pt x="979565" y="1004558"/>
                  </a:lnTo>
                  <a:lnTo>
                    <a:pt x="979623" y="1004935"/>
                  </a:lnTo>
                  <a:lnTo>
                    <a:pt x="979759" y="1005482"/>
                  </a:lnTo>
                  <a:lnTo>
                    <a:pt x="979730" y="1005654"/>
                  </a:lnTo>
                  <a:lnTo>
                    <a:pt x="979766" y="1006016"/>
                  </a:lnTo>
                  <a:lnTo>
                    <a:pt x="979846" y="1006207"/>
                  </a:lnTo>
                  <a:lnTo>
                    <a:pt x="979933" y="1006383"/>
                  </a:lnTo>
                  <a:lnTo>
                    <a:pt x="980035" y="1006555"/>
                  </a:lnTo>
                  <a:lnTo>
                    <a:pt x="980131" y="1006731"/>
                  </a:lnTo>
                  <a:lnTo>
                    <a:pt x="980237" y="1007798"/>
                  </a:lnTo>
                  <a:lnTo>
                    <a:pt x="980329" y="1008080"/>
                  </a:lnTo>
                  <a:lnTo>
                    <a:pt x="980396" y="1008361"/>
                  </a:lnTo>
                  <a:lnTo>
                    <a:pt x="980455" y="1008642"/>
                  </a:lnTo>
                  <a:lnTo>
                    <a:pt x="980518" y="1008880"/>
                  </a:lnTo>
                  <a:lnTo>
                    <a:pt x="980590" y="1009114"/>
                  </a:lnTo>
                  <a:lnTo>
                    <a:pt x="980672" y="1009347"/>
                  </a:lnTo>
                  <a:lnTo>
                    <a:pt x="980763" y="1009576"/>
                  </a:lnTo>
                  <a:lnTo>
                    <a:pt x="980899" y="1009867"/>
                  </a:lnTo>
                  <a:lnTo>
                    <a:pt x="981037" y="1010124"/>
                  </a:lnTo>
                  <a:lnTo>
                    <a:pt x="981231" y="1010443"/>
                  </a:lnTo>
                  <a:lnTo>
                    <a:pt x="981484" y="1010901"/>
                  </a:lnTo>
                  <a:lnTo>
                    <a:pt x="981552" y="1011086"/>
                  </a:lnTo>
                  <a:lnTo>
                    <a:pt x="981631" y="1011582"/>
                  </a:lnTo>
                  <a:lnTo>
                    <a:pt x="981647" y="1012039"/>
                  </a:lnTo>
                  <a:lnTo>
                    <a:pt x="981694" y="1012278"/>
                  </a:lnTo>
                  <a:lnTo>
                    <a:pt x="981765" y="1012507"/>
                  </a:lnTo>
                  <a:lnTo>
                    <a:pt x="981939" y="1012969"/>
                  </a:lnTo>
                  <a:lnTo>
                    <a:pt x="982019" y="1013197"/>
                  </a:lnTo>
                  <a:lnTo>
                    <a:pt x="982106" y="1013455"/>
                  </a:lnTo>
                  <a:lnTo>
                    <a:pt x="982146" y="1013588"/>
                  </a:lnTo>
                  <a:lnTo>
                    <a:pt x="982188" y="1013717"/>
                  </a:lnTo>
                  <a:lnTo>
                    <a:pt x="982224" y="1013846"/>
                  </a:lnTo>
                  <a:lnTo>
                    <a:pt x="982255" y="1014012"/>
                  </a:lnTo>
                  <a:lnTo>
                    <a:pt x="982304" y="1014346"/>
                  </a:lnTo>
                  <a:lnTo>
                    <a:pt x="982324" y="1014513"/>
                  </a:lnTo>
                  <a:lnTo>
                    <a:pt x="982351" y="1014675"/>
                  </a:lnTo>
                  <a:lnTo>
                    <a:pt x="982398" y="1014923"/>
                  </a:lnTo>
                  <a:lnTo>
                    <a:pt x="982451" y="1015170"/>
                  </a:lnTo>
                  <a:lnTo>
                    <a:pt x="982616" y="1015904"/>
                  </a:lnTo>
                  <a:lnTo>
                    <a:pt x="982771" y="1016714"/>
                  </a:lnTo>
                  <a:lnTo>
                    <a:pt x="982834" y="1016981"/>
                  </a:lnTo>
                  <a:lnTo>
                    <a:pt x="982914" y="1017239"/>
                  </a:lnTo>
                  <a:lnTo>
                    <a:pt x="982965" y="1017377"/>
                  </a:lnTo>
                  <a:lnTo>
                    <a:pt x="983083" y="1017653"/>
                  </a:lnTo>
                  <a:lnTo>
                    <a:pt x="983257" y="1018034"/>
                  </a:lnTo>
                  <a:lnTo>
                    <a:pt x="983357" y="1018420"/>
                  </a:lnTo>
                  <a:lnTo>
                    <a:pt x="983440" y="1018568"/>
                  </a:lnTo>
                  <a:lnTo>
                    <a:pt x="983538" y="1018716"/>
                  </a:lnTo>
                  <a:lnTo>
                    <a:pt x="983749" y="1018997"/>
                  </a:lnTo>
                  <a:lnTo>
                    <a:pt x="983843" y="1019145"/>
                  </a:lnTo>
                  <a:lnTo>
                    <a:pt x="983974" y="1019388"/>
                  </a:lnTo>
                  <a:lnTo>
                    <a:pt x="984377" y="1020250"/>
                  </a:lnTo>
                  <a:lnTo>
                    <a:pt x="984477" y="1020512"/>
                  </a:lnTo>
                  <a:lnTo>
                    <a:pt x="984524" y="1020646"/>
                  </a:lnTo>
                  <a:lnTo>
                    <a:pt x="984568" y="1020784"/>
                  </a:lnTo>
                  <a:lnTo>
                    <a:pt x="984604" y="1020922"/>
                  </a:lnTo>
                  <a:lnTo>
                    <a:pt x="984631" y="1021065"/>
                  </a:lnTo>
                  <a:lnTo>
                    <a:pt x="984640" y="1021399"/>
                  </a:lnTo>
                  <a:lnTo>
                    <a:pt x="984580" y="1021737"/>
                  </a:lnTo>
                  <a:lnTo>
                    <a:pt x="984489" y="1022085"/>
                  </a:lnTo>
                  <a:lnTo>
                    <a:pt x="984402" y="1022438"/>
                  </a:lnTo>
                  <a:lnTo>
                    <a:pt x="984350" y="1022785"/>
                  </a:lnTo>
                  <a:lnTo>
                    <a:pt x="984346" y="1023014"/>
                  </a:lnTo>
                  <a:lnTo>
                    <a:pt x="984355" y="1023472"/>
                  </a:lnTo>
                  <a:lnTo>
                    <a:pt x="984366" y="1023705"/>
                  </a:lnTo>
                  <a:lnTo>
                    <a:pt x="984366" y="1024334"/>
                  </a:lnTo>
                  <a:lnTo>
                    <a:pt x="984358" y="1024739"/>
                  </a:lnTo>
                  <a:lnTo>
                    <a:pt x="984350" y="1024939"/>
                  </a:lnTo>
                  <a:lnTo>
                    <a:pt x="984326" y="1025416"/>
                  </a:lnTo>
                  <a:lnTo>
                    <a:pt x="984303" y="1025731"/>
                  </a:lnTo>
                  <a:lnTo>
                    <a:pt x="984279" y="1025969"/>
                  </a:lnTo>
                  <a:lnTo>
                    <a:pt x="984219" y="1026440"/>
                  </a:lnTo>
                  <a:lnTo>
                    <a:pt x="984184" y="1026679"/>
                  </a:lnTo>
                  <a:lnTo>
                    <a:pt x="984141" y="1026912"/>
                  </a:lnTo>
                  <a:lnTo>
                    <a:pt x="984092" y="1027112"/>
                  </a:lnTo>
                  <a:lnTo>
                    <a:pt x="983983" y="1027513"/>
                  </a:lnTo>
                  <a:lnTo>
                    <a:pt x="983923" y="1027713"/>
                  </a:lnTo>
                  <a:lnTo>
                    <a:pt x="983872" y="1027913"/>
                  </a:lnTo>
                  <a:lnTo>
                    <a:pt x="983756" y="1028442"/>
                  </a:lnTo>
                  <a:lnTo>
                    <a:pt x="983602" y="1029238"/>
                  </a:lnTo>
                  <a:lnTo>
                    <a:pt x="983562" y="1029424"/>
                  </a:lnTo>
                  <a:lnTo>
                    <a:pt x="983491" y="1029800"/>
                  </a:lnTo>
                  <a:lnTo>
                    <a:pt x="983408" y="1030172"/>
                  </a:lnTo>
                  <a:lnTo>
                    <a:pt x="983341" y="1030415"/>
                  </a:lnTo>
                  <a:lnTo>
                    <a:pt x="983266" y="1030658"/>
                  </a:lnTo>
                  <a:lnTo>
                    <a:pt x="983028" y="1031387"/>
                  </a:lnTo>
                  <a:lnTo>
                    <a:pt x="982846" y="1031963"/>
                  </a:lnTo>
                  <a:lnTo>
                    <a:pt x="982727" y="1032349"/>
                  </a:lnTo>
                  <a:lnTo>
                    <a:pt x="982585" y="1032850"/>
                  </a:lnTo>
                  <a:lnTo>
                    <a:pt x="982518" y="1033097"/>
                  </a:lnTo>
                  <a:lnTo>
                    <a:pt x="982391" y="1033598"/>
                  </a:lnTo>
                  <a:lnTo>
                    <a:pt x="982315" y="1034008"/>
                  </a:lnTo>
                  <a:lnTo>
                    <a:pt x="982304" y="1034827"/>
                  </a:lnTo>
                  <a:lnTo>
                    <a:pt x="982157" y="1035299"/>
                  </a:lnTo>
                  <a:lnTo>
                    <a:pt x="982074" y="1036119"/>
                  </a:lnTo>
                  <a:lnTo>
                    <a:pt x="981999" y="1036529"/>
                  </a:lnTo>
                  <a:lnTo>
                    <a:pt x="981919" y="1037343"/>
                  </a:lnTo>
                  <a:lnTo>
                    <a:pt x="981698" y="1038092"/>
                  </a:lnTo>
                  <a:lnTo>
                    <a:pt x="981318" y="1040203"/>
                  </a:lnTo>
                  <a:lnTo>
                    <a:pt x="981239" y="1040951"/>
                  </a:lnTo>
                  <a:lnTo>
                    <a:pt x="981001" y="1042724"/>
                  </a:lnTo>
                  <a:lnTo>
                    <a:pt x="980696" y="1044563"/>
                  </a:lnTo>
                  <a:lnTo>
                    <a:pt x="980614" y="1045378"/>
                  </a:lnTo>
                  <a:lnTo>
                    <a:pt x="980384" y="1046945"/>
                  </a:lnTo>
                  <a:lnTo>
                    <a:pt x="980376" y="1047356"/>
                  </a:lnTo>
                  <a:lnTo>
                    <a:pt x="980233" y="1047832"/>
                  </a:lnTo>
                  <a:lnTo>
                    <a:pt x="980064" y="1049876"/>
                  </a:lnTo>
                  <a:lnTo>
                    <a:pt x="979913" y="1050691"/>
                  </a:lnTo>
                  <a:lnTo>
                    <a:pt x="979687" y="1051577"/>
                  </a:lnTo>
                  <a:lnTo>
                    <a:pt x="979683" y="1051983"/>
                  </a:lnTo>
                  <a:lnTo>
                    <a:pt x="979603" y="1052802"/>
                  </a:lnTo>
                  <a:lnTo>
                    <a:pt x="979374" y="1053960"/>
                  </a:lnTo>
                  <a:lnTo>
                    <a:pt x="979367" y="1054437"/>
                  </a:lnTo>
                  <a:lnTo>
                    <a:pt x="979216" y="1055252"/>
                  </a:lnTo>
                  <a:lnTo>
                    <a:pt x="979133" y="1056138"/>
                  </a:lnTo>
                  <a:lnTo>
                    <a:pt x="978888" y="1058659"/>
                  </a:lnTo>
                  <a:lnTo>
                    <a:pt x="978812" y="1059069"/>
                  </a:lnTo>
                  <a:lnTo>
                    <a:pt x="978788" y="1059531"/>
                  </a:lnTo>
                  <a:lnTo>
                    <a:pt x="978844" y="1059741"/>
                  </a:lnTo>
                  <a:lnTo>
                    <a:pt x="978891" y="1059960"/>
                  </a:lnTo>
                  <a:lnTo>
                    <a:pt x="978926" y="1060174"/>
                  </a:lnTo>
                  <a:lnTo>
                    <a:pt x="978955" y="1060393"/>
                  </a:lnTo>
                  <a:lnTo>
                    <a:pt x="978971" y="1060613"/>
                  </a:lnTo>
                  <a:lnTo>
                    <a:pt x="978975" y="1060746"/>
                  </a:lnTo>
                  <a:lnTo>
                    <a:pt x="978975" y="1060879"/>
                  </a:lnTo>
                  <a:lnTo>
                    <a:pt x="978966" y="1061146"/>
                  </a:lnTo>
                  <a:lnTo>
                    <a:pt x="978946" y="1061480"/>
                  </a:lnTo>
                  <a:lnTo>
                    <a:pt x="978895" y="1062085"/>
                  </a:lnTo>
                  <a:lnTo>
                    <a:pt x="978875" y="1062285"/>
                  </a:lnTo>
                  <a:lnTo>
                    <a:pt x="978819" y="1063091"/>
                  </a:lnTo>
                  <a:lnTo>
                    <a:pt x="978792" y="1063286"/>
                  </a:lnTo>
                  <a:lnTo>
                    <a:pt x="978748" y="1063505"/>
                  </a:lnTo>
                  <a:lnTo>
                    <a:pt x="978634" y="1063929"/>
                  </a:lnTo>
                  <a:lnTo>
                    <a:pt x="978428" y="1064625"/>
                  </a:lnTo>
                  <a:lnTo>
                    <a:pt x="978084" y="1065688"/>
                  </a:lnTo>
                  <a:lnTo>
                    <a:pt x="977973" y="1066059"/>
                  </a:lnTo>
                  <a:lnTo>
                    <a:pt x="977913" y="1066245"/>
                  </a:lnTo>
                  <a:lnTo>
                    <a:pt x="977731" y="1066888"/>
                  </a:lnTo>
                  <a:lnTo>
                    <a:pt x="977601" y="1067427"/>
                  </a:lnTo>
                  <a:lnTo>
                    <a:pt x="977530" y="1067694"/>
                  </a:lnTo>
                  <a:lnTo>
                    <a:pt x="977450" y="1067956"/>
                  </a:lnTo>
                  <a:lnTo>
                    <a:pt x="977359" y="1068199"/>
                  </a:lnTo>
                  <a:lnTo>
                    <a:pt x="977161" y="1068675"/>
                  </a:lnTo>
                  <a:lnTo>
                    <a:pt x="977058" y="1068914"/>
                  </a:lnTo>
                  <a:lnTo>
                    <a:pt x="976964" y="1069152"/>
                  </a:lnTo>
                  <a:lnTo>
                    <a:pt x="976762" y="1069710"/>
                  </a:lnTo>
                  <a:lnTo>
                    <a:pt x="976572" y="1070272"/>
                  </a:lnTo>
                  <a:lnTo>
                    <a:pt x="976481" y="1070553"/>
                  </a:lnTo>
                  <a:lnTo>
                    <a:pt x="976410" y="1070910"/>
                  </a:lnTo>
                  <a:lnTo>
                    <a:pt x="976263" y="1071315"/>
                  </a:lnTo>
                  <a:lnTo>
                    <a:pt x="976105" y="1072678"/>
                  </a:lnTo>
                  <a:lnTo>
                    <a:pt x="975649" y="1075194"/>
                  </a:lnTo>
                  <a:lnTo>
                    <a:pt x="975506" y="1075604"/>
                  </a:lnTo>
                  <a:lnTo>
                    <a:pt x="975281" y="1076557"/>
                  </a:lnTo>
                  <a:lnTo>
                    <a:pt x="974560" y="1078182"/>
                  </a:lnTo>
                  <a:lnTo>
                    <a:pt x="973686" y="1080832"/>
                  </a:lnTo>
                  <a:lnTo>
                    <a:pt x="973242" y="1082600"/>
                  </a:lnTo>
                  <a:lnTo>
                    <a:pt x="973306" y="1083076"/>
                  </a:lnTo>
                  <a:lnTo>
                    <a:pt x="973081" y="1084234"/>
                  </a:lnTo>
                  <a:lnTo>
                    <a:pt x="973072" y="1084711"/>
                  </a:lnTo>
                  <a:lnTo>
                    <a:pt x="972629" y="1086345"/>
                  </a:lnTo>
                  <a:lnTo>
                    <a:pt x="972170" y="1087213"/>
                  </a:lnTo>
                  <a:lnTo>
                    <a:pt x="972015" y="1087632"/>
                  </a:lnTo>
                  <a:lnTo>
                    <a:pt x="971841" y="1088051"/>
                  </a:lnTo>
                  <a:lnTo>
                    <a:pt x="971663" y="1088428"/>
                  </a:lnTo>
                  <a:lnTo>
                    <a:pt x="971480" y="1088761"/>
                  </a:lnTo>
                  <a:lnTo>
                    <a:pt x="971393" y="1088928"/>
                  </a:lnTo>
                  <a:lnTo>
                    <a:pt x="971311" y="1089100"/>
                  </a:lnTo>
                  <a:lnTo>
                    <a:pt x="971204" y="1089348"/>
                  </a:lnTo>
                  <a:lnTo>
                    <a:pt x="971108" y="1089595"/>
                  </a:lnTo>
                  <a:lnTo>
                    <a:pt x="971021" y="1089853"/>
                  </a:lnTo>
                  <a:lnTo>
                    <a:pt x="970943" y="1090110"/>
                  </a:lnTo>
                  <a:lnTo>
                    <a:pt x="970867" y="1090367"/>
                  </a:lnTo>
                  <a:lnTo>
                    <a:pt x="970816" y="1090563"/>
                  </a:lnTo>
                  <a:lnTo>
                    <a:pt x="970768" y="1090758"/>
                  </a:lnTo>
                  <a:lnTo>
                    <a:pt x="970685" y="1091158"/>
                  </a:lnTo>
                  <a:lnTo>
                    <a:pt x="970455" y="1092116"/>
                  </a:lnTo>
                  <a:lnTo>
                    <a:pt x="970304" y="1092764"/>
                  </a:lnTo>
                  <a:lnTo>
                    <a:pt x="970277" y="1092907"/>
                  </a:lnTo>
                  <a:lnTo>
                    <a:pt x="970217" y="1093188"/>
                  </a:lnTo>
                  <a:lnTo>
                    <a:pt x="970119" y="1093569"/>
                  </a:lnTo>
                  <a:lnTo>
                    <a:pt x="970048" y="1093803"/>
                  </a:lnTo>
                  <a:lnTo>
                    <a:pt x="969901" y="1094260"/>
                  </a:lnTo>
                  <a:lnTo>
                    <a:pt x="969754" y="1094585"/>
                  </a:lnTo>
                  <a:lnTo>
                    <a:pt x="969667" y="1094737"/>
                  </a:lnTo>
                  <a:lnTo>
                    <a:pt x="969541" y="1094923"/>
                  </a:lnTo>
                  <a:lnTo>
                    <a:pt x="969391" y="1095099"/>
                  </a:lnTo>
                  <a:lnTo>
                    <a:pt x="969057" y="1095423"/>
                  </a:lnTo>
                  <a:lnTo>
                    <a:pt x="968879" y="1095571"/>
                  </a:lnTo>
                  <a:lnTo>
                    <a:pt x="968670" y="1095733"/>
                  </a:lnTo>
                  <a:lnTo>
                    <a:pt x="968449" y="1095876"/>
                  </a:lnTo>
                  <a:lnTo>
                    <a:pt x="968215" y="1096014"/>
                  </a:lnTo>
                  <a:lnTo>
                    <a:pt x="967743" y="1096262"/>
                  </a:lnTo>
                  <a:lnTo>
                    <a:pt x="967486" y="1096383"/>
                  </a:lnTo>
                  <a:lnTo>
                    <a:pt x="967011" y="1096591"/>
                  </a:lnTo>
                  <a:lnTo>
                    <a:pt x="966461" y="1096839"/>
                  </a:lnTo>
                  <a:lnTo>
                    <a:pt x="965902" y="1097077"/>
                  </a:lnTo>
                  <a:lnTo>
                    <a:pt x="965697" y="1097144"/>
                  </a:lnTo>
                  <a:lnTo>
                    <a:pt x="965483" y="1097196"/>
                  </a:lnTo>
                  <a:lnTo>
                    <a:pt x="965060" y="1097291"/>
                  </a:lnTo>
                  <a:lnTo>
                    <a:pt x="964423" y="1097449"/>
                  </a:lnTo>
                  <a:lnTo>
                    <a:pt x="963789" y="1097611"/>
                  </a:lnTo>
                  <a:lnTo>
                    <a:pt x="963112" y="1097815"/>
                  </a:lnTo>
                  <a:lnTo>
                    <a:pt x="962459" y="1097987"/>
                  </a:lnTo>
                  <a:lnTo>
                    <a:pt x="961417" y="1098187"/>
                  </a:lnTo>
                  <a:lnTo>
                    <a:pt x="960911" y="1098273"/>
                  </a:lnTo>
                  <a:lnTo>
                    <a:pt x="960400" y="1098330"/>
                  </a:lnTo>
                  <a:lnTo>
                    <a:pt x="960064" y="1098335"/>
                  </a:lnTo>
                  <a:lnTo>
                    <a:pt x="959727" y="1098325"/>
                  </a:lnTo>
                  <a:lnTo>
                    <a:pt x="959079" y="1098249"/>
                  </a:lnTo>
                  <a:lnTo>
                    <a:pt x="958603" y="1098144"/>
                  </a:lnTo>
                  <a:lnTo>
                    <a:pt x="957815" y="1097920"/>
                  </a:lnTo>
                  <a:lnTo>
                    <a:pt x="957300" y="1097706"/>
                  </a:lnTo>
                  <a:lnTo>
                    <a:pt x="956988" y="1097539"/>
                  </a:lnTo>
                  <a:lnTo>
                    <a:pt x="956695" y="1097343"/>
                  </a:lnTo>
                  <a:lnTo>
                    <a:pt x="956303" y="1097005"/>
                  </a:lnTo>
                  <a:lnTo>
                    <a:pt x="955955" y="1096614"/>
                  </a:lnTo>
                  <a:lnTo>
                    <a:pt x="955686" y="1096257"/>
                  </a:lnTo>
                  <a:lnTo>
                    <a:pt x="955480" y="1095947"/>
                  </a:lnTo>
                  <a:lnTo>
                    <a:pt x="955318" y="1095623"/>
                  </a:lnTo>
                  <a:lnTo>
                    <a:pt x="955195" y="1095204"/>
                  </a:lnTo>
                  <a:lnTo>
                    <a:pt x="955160" y="1094985"/>
                  </a:lnTo>
                  <a:lnTo>
                    <a:pt x="955140" y="1094766"/>
                  </a:lnTo>
                  <a:lnTo>
                    <a:pt x="955140" y="1094551"/>
                  </a:lnTo>
                  <a:lnTo>
                    <a:pt x="954969" y="1093727"/>
                  </a:lnTo>
                  <a:lnTo>
                    <a:pt x="954905" y="1093179"/>
                  </a:lnTo>
                  <a:lnTo>
                    <a:pt x="954628" y="1092202"/>
                  </a:lnTo>
                  <a:lnTo>
                    <a:pt x="954608" y="1092002"/>
                  </a:lnTo>
                  <a:lnTo>
                    <a:pt x="954621" y="1091864"/>
                  </a:lnTo>
                  <a:lnTo>
                    <a:pt x="954657" y="1091725"/>
                  </a:lnTo>
                  <a:lnTo>
                    <a:pt x="954744" y="1091449"/>
                  </a:lnTo>
                  <a:lnTo>
                    <a:pt x="954771" y="1091306"/>
                  </a:lnTo>
                  <a:lnTo>
                    <a:pt x="954779" y="1091168"/>
                  </a:lnTo>
                  <a:lnTo>
                    <a:pt x="954779" y="1091030"/>
                  </a:lnTo>
                  <a:lnTo>
                    <a:pt x="954771" y="1090749"/>
                  </a:lnTo>
                  <a:lnTo>
                    <a:pt x="954779" y="1090610"/>
                  </a:lnTo>
                  <a:lnTo>
                    <a:pt x="954806" y="1090472"/>
                  </a:lnTo>
                  <a:lnTo>
                    <a:pt x="954910" y="1090057"/>
                  </a:lnTo>
                  <a:lnTo>
                    <a:pt x="954942" y="1089919"/>
                  </a:lnTo>
                  <a:lnTo>
                    <a:pt x="954984" y="1089576"/>
                  </a:lnTo>
                  <a:lnTo>
                    <a:pt x="954997" y="1089409"/>
                  </a:lnTo>
                  <a:lnTo>
                    <a:pt x="955020" y="1089238"/>
                  </a:lnTo>
                  <a:lnTo>
                    <a:pt x="955056" y="1089071"/>
                  </a:lnTo>
                  <a:lnTo>
                    <a:pt x="955096" y="1088933"/>
                  </a:lnTo>
                  <a:lnTo>
                    <a:pt x="955143" y="1088790"/>
                  </a:lnTo>
                  <a:lnTo>
                    <a:pt x="955254" y="1088513"/>
                  </a:lnTo>
                  <a:lnTo>
                    <a:pt x="955314" y="1088380"/>
                  </a:lnTo>
                  <a:lnTo>
                    <a:pt x="955452" y="1088104"/>
                  </a:lnTo>
                  <a:lnTo>
                    <a:pt x="955603" y="1087827"/>
                  </a:lnTo>
                  <a:lnTo>
                    <a:pt x="955670" y="1087689"/>
                  </a:lnTo>
                  <a:lnTo>
                    <a:pt x="955748" y="1087503"/>
                  </a:lnTo>
                  <a:lnTo>
                    <a:pt x="955955" y="1086936"/>
                  </a:lnTo>
                  <a:lnTo>
                    <a:pt x="956033" y="1086750"/>
                  </a:lnTo>
                  <a:lnTo>
                    <a:pt x="956109" y="1086588"/>
                  </a:lnTo>
                  <a:lnTo>
                    <a:pt x="956280" y="1086278"/>
                  </a:lnTo>
                  <a:lnTo>
                    <a:pt x="956363" y="1086121"/>
                  </a:lnTo>
                  <a:lnTo>
                    <a:pt x="956442" y="1085959"/>
                  </a:lnTo>
                  <a:lnTo>
                    <a:pt x="956565" y="1085664"/>
                  </a:lnTo>
                  <a:lnTo>
                    <a:pt x="956683" y="1085364"/>
                  </a:lnTo>
                  <a:lnTo>
                    <a:pt x="956750" y="1085216"/>
                  </a:lnTo>
                  <a:lnTo>
                    <a:pt x="956877" y="1084954"/>
                  </a:lnTo>
                  <a:lnTo>
                    <a:pt x="957870" y="1083991"/>
                  </a:lnTo>
                  <a:lnTo>
                    <a:pt x="958460" y="1083872"/>
                  </a:lnTo>
                  <a:lnTo>
                    <a:pt x="958591" y="1083872"/>
                  </a:lnTo>
                  <a:lnTo>
                    <a:pt x="958848" y="1083863"/>
                  </a:lnTo>
                  <a:lnTo>
                    <a:pt x="959672" y="1083529"/>
                  </a:lnTo>
                  <a:lnTo>
                    <a:pt x="959905" y="1083115"/>
                  </a:lnTo>
                  <a:lnTo>
                    <a:pt x="960052" y="1082786"/>
                  </a:lnTo>
                  <a:lnTo>
                    <a:pt x="960210" y="1082485"/>
                  </a:lnTo>
                  <a:lnTo>
                    <a:pt x="960460" y="1082047"/>
                  </a:lnTo>
                  <a:lnTo>
                    <a:pt x="960582" y="1081856"/>
                  </a:lnTo>
                  <a:lnTo>
                    <a:pt x="960840" y="1081490"/>
                  </a:lnTo>
                  <a:lnTo>
                    <a:pt x="960963" y="1081303"/>
                  </a:lnTo>
                  <a:lnTo>
                    <a:pt x="961070" y="1081108"/>
                  </a:lnTo>
                  <a:lnTo>
                    <a:pt x="961141" y="1080956"/>
                  </a:lnTo>
                  <a:lnTo>
                    <a:pt x="961208" y="1080799"/>
                  </a:lnTo>
                  <a:lnTo>
                    <a:pt x="961268" y="1080641"/>
                  </a:lnTo>
                  <a:lnTo>
                    <a:pt x="961326" y="1080479"/>
                  </a:lnTo>
                  <a:lnTo>
                    <a:pt x="961473" y="1080027"/>
                  </a:lnTo>
                  <a:lnTo>
                    <a:pt x="961553" y="1079726"/>
                  </a:lnTo>
                  <a:lnTo>
                    <a:pt x="961631" y="1079397"/>
                  </a:lnTo>
                  <a:lnTo>
                    <a:pt x="961727" y="1078864"/>
                  </a:lnTo>
                  <a:lnTo>
                    <a:pt x="961754" y="1078683"/>
                  </a:lnTo>
                  <a:lnTo>
                    <a:pt x="961782" y="1078473"/>
                  </a:lnTo>
                  <a:lnTo>
                    <a:pt x="961822" y="1078059"/>
                  </a:lnTo>
                  <a:lnTo>
                    <a:pt x="961869" y="1077639"/>
                  </a:lnTo>
                  <a:lnTo>
                    <a:pt x="961948" y="1077163"/>
                  </a:lnTo>
                  <a:lnTo>
                    <a:pt x="961992" y="1076924"/>
                  </a:lnTo>
                  <a:lnTo>
                    <a:pt x="962087" y="1076448"/>
                  </a:lnTo>
                  <a:lnTo>
                    <a:pt x="962261" y="1075657"/>
                  </a:lnTo>
                  <a:lnTo>
                    <a:pt x="962301" y="1075457"/>
                  </a:lnTo>
                  <a:lnTo>
                    <a:pt x="962337" y="1075266"/>
                  </a:lnTo>
                  <a:lnTo>
                    <a:pt x="962364" y="1075075"/>
                  </a:lnTo>
                  <a:lnTo>
                    <a:pt x="962424" y="1074699"/>
                  </a:lnTo>
                  <a:lnTo>
                    <a:pt x="962466" y="1074513"/>
                  </a:lnTo>
                  <a:lnTo>
                    <a:pt x="962573" y="1074132"/>
                  </a:lnTo>
                  <a:lnTo>
                    <a:pt x="962633" y="1073941"/>
                  </a:lnTo>
                  <a:lnTo>
                    <a:pt x="962704" y="1073755"/>
                  </a:lnTo>
                  <a:lnTo>
                    <a:pt x="962780" y="1073574"/>
                  </a:lnTo>
                  <a:lnTo>
                    <a:pt x="962867" y="1073403"/>
                  </a:lnTo>
                  <a:lnTo>
                    <a:pt x="963080" y="1073074"/>
                  </a:lnTo>
                  <a:lnTo>
                    <a:pt x="963176" y="1072907"/>
                  </a:lnTo>
                  <a:lnTo>
                    <a:pt x="963286" y="1072149"/>
                  </a:lnTo>
                  <a:lnTo>
                    <a:pt x="963417" y="1071845"/>
                  </a:lnTo>
                  <a:lnTo>
                    <a:pt x="963532" y="1071530"/>
                  </a:lnTo>
                  <a:lnTo>
                    <a:pt x="963635" y="1071211"/>
                  </a:lnTo>
                  <a:lnTo>
                    <a:pt x="963726" y="1070892"/>
                  </a:lnTo>
                  <a:lnTo>
                    <a:pt x="963804" y="1070567"/>
                  </a:lnTo>
                  <a:lnTo>
                    <a:pt x="963849" y="1070353"/>
                  </a:lnTo>
                  <a:lnTo>
                    <a:pt x="963889" y="1070134"/>
                  </a:lnTo>
                  <a:lnTo>
                    <a:pt x="963920" y="1069915"/>
                  </a:lnTo>
                  <a:lnTo>
                    <a:pt x="963947" y="1069695"/>
                  </a:lnTo>
                  <a:lnTo>
                    <a:pt x="963991" y="1069300"/>
                  </a:lnTo>
                  <a:lnTo>
                    <a:pt x="964007" y="1069119"/>
                  </a:lnTo>
                  <a:lnTo>
                    <a:pt x="964031" y="1068761"/>
                  </a:lnTo>
                  <a:lnTo>
                    <a:pt x="964038" y="1068585"/>
                  </a:lnTo>
                  <a:lnTo>
                    <a:pt x="964047" y="1068194"/>
                  </a:lnTo>
                  <a:lnTo>
                    <a:pt x="964047" y="1067689"/>
                  </a:lnTo>
                  <a:lnTo>
                    <a:pt x="964023" y="1066941"/>
                  </a:lnTo>
                  <a:lnTo>
                    <a:pt x="964018" y="1066693"/>
                  </a:lnTo>
                  <a:lnTo>
                    <a:pt x="964027" y="1066355"/>
                  </a:lnTo>
                  <a:lnTo>
                    <a:pt x="964034" y="1066188"/>
                  </a:lnTo>
                  <a:lnTo>
                    <a:pt x="964034" y="1065850"/>
                  </a:lnTo>
                  <a:lnTo>
                    <a:pt x="964018" y="1065430"/>
                  </a:lnTo>
                  <a:lnTo>
                    <a:pt x="964003" y="1065220"/>
                  </a:lnTo>
                  <a:lnTo>
                    <a:pt x="963983" y="1065011"/>
                  </a:lnTo>
                  <a:lnTo>
                    <a:pt x="963951" y="1064801"/>
                  </a:lnTo>
                  <a:lnTo>
                    <a:pt x="963916" y="1064611"/>
                  </a:lnTo>
                  <a:lnTo>
                    <a:pt x="963757" y="1064044"/>
                  </a:lnTo>
                  <a:lnTo>
                    <a:pt x="963722" y="1063853"/>
                  </a:lnTo>
                  <a:lnTo>
                    <a:pt x="963702" y="1063701"/>
                  </a:lnTo>
                  <a:lnTo>
                    <a:pt x="963686" y="1063543"/>
                  </a:lnTo>
                  <a:lnTo>
                    <a:pt x="963678" y="1063386"/>
                  </a:lnTo>
                  <a:lnTo>
                    <a:pt x="963675" y="1063071"/>
                  </a:lnTo>
                  <a:lnTo>
                    <a:pt x="963504" y="1062667"/>
                  </a:lnTo>
                  <a:lnTo>
                    <a:pt x="963508" y="1062461"/>
                  </a:lnTo>
                  <a:lnTo>
                    <a:pt x="963138" y="1061926"/>
                  </a:lnTo>
                  <a:lnTo>
                    <a:pt x="962760" y="1061222"/>
                  </a:lnTo>
                  <a:lnTo>
                    <a:pt x="962629" y="1060813"/>
                  </a:lnTo>
                  <a:lnTo>
                    <a:pt x="962352" y="1060470"/>
                  </a:lnTo>
                  <a:lnTo>
                    <a:pt x="961876" y="1059640"/>
                  </a:lnTo>
                  <a:lnTo>
                    <a:pt x="961742" y="1059297"/>
                  </a:lnTo>
                  <a:lnTo>
                    <a:pt x="960103" y="1057229"/>
                  </a:lnTo>
                  <a:lnTo>
                    <a:pt x="959273" y="1056943"/>
                  </a:lnTo>
                  <a:lnTo>
                    <a:pt x="957883" y="1056514"/>
                  </a:lnTo>
                  <a:lnTo>
                    <a:pt x="957538" y="1056304"/>
                  </a:lnTo>
                  <a:lnTo>
                    <a:pt x="957262" y="1056229"/>
                  </a:lnTo>
                  <a:lnTo>
                    <a:pt x="955741" y="1055457"/>
                  </a:lnTo>
                  <a:lnTo>
                    <a:pt x="954982" y="1054970"/>
                  </a:lnTo>
                  <a:lnTo>
                    <a:pt x="954020" y="1054136"/>
                  </a:lnTo>
                  <a:lnTo>
                    <a:pt x="953670" y="1053994"/>
                  </a:lnTo>
                  <a:lnTo>
                    <a:pt x="952559" y="1053979"/>
                  </a:lnTo>
                  <a:lnTo>
                    <a:pt x="952210" y="1054041"/>
                  </a:lnTo>
                  <a:lnTo>
                    <a:pt x="950820" y="1053903"/>
                  </a:lnTo>
                  <a:lnTo>
                    <a:pt x="950622" y="1053836"/>
                  </a:lnTo>
                  <a:lnTo>
                    <a:pt x="950310" y="1053789"/>
                  </a:lnTo>
                  <a:lnTo>
                    <a:pt x="949949" y="1053793"/>
                  </a:lnTo>
                  <a:lnTo>
                    <a:pt x="949602" y="1053803"/>
                  </a:lnTo>
                  <a:lnTo>
                    <a:pt x="949328" y="1053789"/>
                  </a:lnTo>
                  <a:lnTo>
                    <a:pt x="949186" y="1053426"/>
                  </a:lnTo>
                  <a:lnTo>
                    <a:pt x="948976" y="1053193"/>
                  </a:lnTo>
                  <a:lnTo>
                    <a:pt x="948520" y="1053121"/>
                  </a:lnTo>
                  <a:lnTo>
                    <a:pt x="948172" y="1052950"/>
                  </a:lnTo>
                  <a:lnTo>
                    <a:pt x="947638" y="1052536"/>
                  </a:lnTo>
                  <a:lnTo>
                    <a:pt x="947554" y="1052407"/>
                  </a:lnTo>
                  <a:lnTo>
                    <a:pt x="947170" y="1051940"/>
                  </a:lnTo>
                  <a:lnTo>
                    <a:pt x="947024" y="1051854"/>
                  </a:lnTo>
                  <a:lnTo>
                    <a:pt x="946870" y="1051773"/>
                  </a:lnTo>
                  <a:lnTo>
                    <a:pt x="946560" y="1051496"/>
                  </a:lnTo>
                  <a:lnTo>
                    <a:pt x="946260" y="1051010"/>
                  </a:lnTo>
                  <a:lnTo>
                    <a:pt x="946122" y="1050906"/>
                  </a:lnTo>
                  <a:lnTo>
                    <a:pt x="945968" y="1050815"/>
                  </a:lnTo>
                  <a:lnTo>
                    <a:pt x="945805" y="1050734"/>
                  </a:lnTo>
                  <a:lnTo>
                    <a:pt x="945647" y="1050667"/>
                  </a:lnTo>
                  <a:lnTo>
                    <a:pt x="945512" y="1050624"/>
                  </a:lnTo>
                  <a:lnTo>
                    <a:pt x="945231" y="1050577"/>
                  </a:lnTo>
                  <a:lnTo>
                    <a:pt x="945093" y="1050548"/>
                  </a:lnTo>
                  <a:lnTo>
                    <a:pt x="944859" y="1050458"/>
                  </a:lnTo>
                  <a:lnTo>
                    <a:pt x="944467" y="1050248"/>
                  </a:lnTo>
                  <a:lnTo>
                    <a:pt x="944320" y="1050262"/>
                  </a:lnTo>
                  <a:lnTo>
                    <a:pt x="944162" y="1050324"/>
                  </a:lnTo>
                  <a:lnTo>
                    <a:pt x="943837" y="1050491"/>
                  </a:lnTo>
                  <a:lnTo>
                    <a:pt x="943675" y="1050534"/>
                  </a:lnTo>
                  <a:lnTo>
                    <a:pt x="943509" y="1050539"/>
                  </a:lnTo>
                  <a:lnTo>
                    <a:pt x="943343" y="1050515"/>
                  </a:lnTo>
                  <a:lnTo>
                    <a:pt x="943006" y="1050448"/>
                  </a:lnTo>
                  <a:lnTo>
                    <a:pt x="942599" y="1050381"/>
                  </a:lnTo>
                  <a:lnTo>
                    <a:pt x="942029" y="1050424"/>
                  </a:lnTo>
                  <a:lnTo>
                    <a:pt x="941811" y="1050515"/>
                  </a:lnTo>
                  <a:lnTo>
                    <a:pt x="941593" y="1050577"/>
                  </a:lnTo>
                  <a:lnTo>
                    <a:pt x="941158" y="1050639"/>
                  </a:lnTo>
                  <a:lnTo>
                    <a:pt x="940998" y="1050639"/>
                  </a:lnTo>
                  <a:lnTo>
                    <a:pt x="940840" y="1050624"/>
                  </a:lnTo>
                  <a:lnTo>
                    <a:pt x="940528" y="1050582"/>
                  </a:lnTo>
                  <a:lnTo>
                    <a:pt x="940370" y="1050577"/>
                  </a:lnTo>
                  <a:lnTo>
                    <a:pt x="940227" y="1050591"/>
                  </a:lnTo>
                  <a:lnTo>
                    <a:pt x="939949" y="1050648"/>
                  </a:lnTo>
                  <a:lnTo>
                    <a:pt x="939811" y="1050667"/>
                  </a:lnTo>
                  <a:lnTo>
                    <a:pt x="939087" y="1050453"/>
                  </a:lnTo>
                  <a:lnTo>
                    <a:pt x="938952" y="1050415"/>
                  </a:lnTo>
                  <a:lnTo>
                    <a:pt x="938675" y="1050348"/>
                  </a:lnTo>
                  <a:lnTo>
                    <a:pt x="938279" y="1050281"/>
                  </a:lnTo>
                  <a:lnTo>
                    <a:pt x="937923" y="1050262"/>
                  </a:lnTo>
                  <a:lnTo>
                    <a:pt x="937388" y="1050062"/>
                  </a:lnTo>
                  <a:lnTo>
                    <a:pt x="937250" y="1050081"/>
                  </a:lnTo>
                  <a:lnTo>
                    <a:pt x="936965" y="1050148"/>
                  </a:lnTo>
                  <a:lnTo>
                    <a:pt x="936823" y="1050167"/>
                  </a:lnTo>
                  <a:lnTo>
                    <a:pt x="936629" y="1050167"/>
                  </a:lnTo>
                  <a:lnTo>
                    <a:pt x="936431" y="1050153"/>
                  </a:lnTo>
                  <a:lnTo>
                    <a:pt x="936035" y="1050115"/>
                  </a:lnTo>
                  <a:lnTo>
                    <a:pt x="935710" y="1050096"/>
                  </a:lnTo>
                  <a:lnTo>
                    <a:pt x="935580" y="1050086"/>
                  </a:lnTo>
                  <a:lnTo>
                    <a:pt x="935326" y="1050081"/>
                  </a:lnTo>
                  <a:lnTo>
                    <a:pt x="935088" y="1050100"/>
                  </a:lnTo>
                  <a:lnTo>
                    <a:pt x="934760" y="1050157"/>
                  </a:lnTo>
                  <a:lnTo>
                    <a:pt x="934456" y="1050224"/>
                  </a:lnTo>
                  <a:lnTo>
                    <a:pt x="934059" y="1050329"/>
                  </a:lnTo>
                  <a:lnTo>
                    <a:pt x="933861" y="1050377"/>
                  </a:lnTo>
                  <a:lnTo>
                    <a:pt x="933663" y="1050410"/>
                  </a:lnTo>
                  <a:lnTo>
                    <a:pt x="933498" y="1050429"/>
                  </a:lnTo>
                  <a:lnTo>
                    <a:pt x="933164" y="1050439"/>
                  </a:lnTo>
                  <a:lnTo>
                    <a:pt x="932999" y="1050439"/>
                  </a:lnTo>
                  <a:lnTo>
                    <a:pt x="932832" y="1050429"/>
                  </a:lnTo>
                  <a:lnTo>
                    <a:pt x="932678" y="1050443"/>
                  </a:lnTo>
                  <a:lnTo>
                    <a:pt x="932488" y="1050453"/>
                  </a:lnTo>
                  <a:lnTo>
                    <a:pt x="932298" y="1050448"/>
                  </a:lnTo>
                  <a:lnTo>
                    <a:pt x="931922" y="1050453"/>
                  </a:lnTo>
                  <a:lnTo>
                    <a:pt x="931739" y="1050477"/>
                  </a:lnTo>
                  <a:lnTo>
                    <a:pt x="931561" y="1050520"/>
                  </a:lnTo>
                  <a:lnTo>
                    <a:pt x="931383" y="1050572"/>
                  </a:lnTo>
                  <a:lnTo>
                    <a:pt x="931209" y="1050634"/>
                  </a:lnTo>
                  <a:lnTo>
                    <a:pt x="931042" y="1050715"/>
                  </a:lnTo>
                  <a:lnTo>
                    <a:pt x="930893" y="1050810"/>
                  </a:lnTo>
                  <a:lnTo>
                    <a:pt x="930755" y="1050949"/>
                  </a:lnTo>
                  <a:lnTo>
                    <a:pt x="930635" y="1051120"/>
                  </a:lnTo>
                  <a:lnTo>
                    <a:pt x="930528" y="1051306"/>
                  </a:lnTo>
                  <a:lnTo>
                    <a:pt x="930417" y="1051487"/>
                  </a:lnTo>
                  <a:lnTo>
                    <a:pt x="930287" y="1051644"/>
                  </a:lnTo>
                  <a:lnTo>
                    <a:pt x="930156" y="1051764"/>
                  </a:lnTo>
                  <a:lnTo>
                    <a:pt x="930014" y="1051868"/>
                  </a:lnTo>
                  <a:lnTo>
                    <a:pt x="929724" y="1052068"/>
                  </a:lnTo>
                  <a:lnTo>
                    <a:pt x="929138" y="1052645"/>
                  </a:lnTo>
                  <a:lnTo>
                    <a:pt x="928826" y="1053031"/>
                  </a:lnTo>
                  <a:lnTo>
                    <a:pt x="928727" y="1053164"/>
                  </a:lnTo>
                  <a:lnTo>
                    <a:pt x="928644" y="1053308"/>
                  </a:lnTo>
                  <a:lnTo>
                    <a:pt x="928581" y="1053455"/>
                  </a:lnTo>
                  <a:lnTo>
                    <a:pt x="928541" y="1053608"/>
                  </a:lnTo>
                  <a:lnTo>
                    <a:pt x="928517" y="1053765"/>
                  </a:lnTo>
                  <a:lnTo>
                    <a:pt x="928506" y="1053927"/>
                  </a:lnTo>
                  <a:lnTo>
                    <a:pt x="928506" y="1054089"/>
                  </a:lnTo>
                  <a:lnTo>
                    <a:pt x="928517" y="1054251"/>
                  </a:lnTo>
                  <a:lnTo>
                    <a:pt x="928548" y="1054432"/>
                  </a:lnTo>
                  <a:lnTo>
                    <a:pt x="928604" y="1054613"/>
                  </a:lnTo>
                  <a:lnTo>
                    <a:pt x="928675" y="1054789"/>
                  </a:lnTo>
                  <a:lnTo>
                    <a:pt x="928739" y="1054970"/>
                  </a:lnTo>
                  <a:lnTo>
                    <a:pt x="928822" y="1055270"/>
                  </a:lnTo>
                  <a:lnTo>
                    <a:pt x="929000" y="1055838"/>
                  </a:lnTo>
                  <a:lnTo>
                    <a:pt x="929515" y="1056505"/>
                  </a:lnTo>
                  <a:lnTo>
                    <a:pt x="929610" y="1056753"/>
                  </a:lnTo>
                  <a:lnTo>
                    <a:pt x="929666" y="1056948"/>
                  </a:lnTo>
                  <a:lnTo>
                    <a:pt x="929701" y="1057143"/>
                  </a:lnTo>
                  <a:lnTo>
                    <a:pt x="929757" y="1057548"/>
                  </a:lnTo>
                  <a:lnTo>
                    <a:pt x="929788" y="1057749"/>
                  </a:lnTo>
                  <a:lnTo>
                    <a:pt x="929835" y="1057920"/>
                  </a:lnTo>
                  <a:lnTo>
                    <a:pt x="929947" y="1058268"/>
                  </a:lnTo>
                  <a:lnTo>
                    <a:pt x="929891" y="1058525"/>
                  </a:lnTo>
                  <a:lnTo>
                    <a:pt x="929871" y="1058697"/>
                  </a:lnTo>
                  <a:lnTo>
                    <a:pt x="929867" y="1058854"/>
                  </a:lnTo>
                  <a:lnTo>
                    <a:pt x="929867" y="1059016"/>
                  </a:lnTo>
                  <a:lnTo>
                    <a:pt x="929871" y="1059169"/>
                  </a:lnTo>
                  <a:lnTo>
                    <a:pt x="929586" y="1059497"/>
                  </a:lnTo>
                  <a:lnTo>
                    <a:pt x="929452" y="1059455"/>
                  </a:lnTo>
                  <a:lnTo>
                    <a:pt x="929103" y="1059374"/>
                  </a:lnTo>
                  <a:lnTo>
                    <a:pt x="928918" y="1059626"/>
                  </a:lnTo>
                  <a:lnTo>
                    <a:pt x="928228" y="1059945"/>
                  </a:lnTo>
                  <a:lnTo>
                    <a:pt x="927820" y="1059845"/>
                  </a:lnTo>
                  <a:lnTo>
                    <a:pt x="926851" y="1059440"/>
                  </a:lnTo>
                  <a:lnTo>
                    <a:pt x="926684" y="1059398"/>
                  </a:lnTo>
                  <a:lnTo>
                    <a:pt x="926506" y="1059388"/>
                  </a:lnTo>
                  <a:lnTo>
                    <a:pt x="926141" y="1059392"/>
                  </a:lnTo>
                  <a:lnTo>
                    <a:pt x="925963" y="1059374"/>
                  </a:lnTo>
                  <a:lnTo>
                    <a:pt x="925774" y="1059335"/>
                  </a:lnTo>
                  <a:lnTo>
                    <a:pt x="925402" y="1059235"/>
                  </a:lnTo>
                  <a:lnTo>
                    <a:pt x="925219" y="1059169"/>
                  </a:lnTo>
                  <a:lnTo>
                    <a:pt x="925041" y="1059097"/>
                  </a:lnTo>
                  <a:lnTo>
                    <a:pt x="924210" y="1058678"/>
                  </a:lnTo>
                  <a:lnTo>
                    <a:pt x="923513" y="1058530"/>
                  </a:lnTo>
                  <a:lnTo>
                    <a:pt x="922400" y="1058444"/>
                  </a:lnTo>
                  <a:lnTo>
                    <a:pt x="922057" y="1058306"/>
                  </a:lnTo>
                  <a:lnTo>
                    <a:pt x="920944" y="1058015"/>
                  </a:lnTo>
                  <a:lnTo>
                    <a:pt x="920180" y="1057868"/>
                  </a:lnTo>
                  <a:lnTo>
                    <a:pt x="919488" y="1057586"/>
                  </a:lnTo>
                  <a:lnTo>
                    <a:pt x="917413" y="1056600"/>
                  </a:lnTo>
                  <a:lnTo>
                    <a:pt x="916308" y="1056038"/>
                  </a:lnTo>
                  <a:lnTo>
                    <a:pt x="915893" y="1055895"/>
                  </a:lnTo>
                  <a:lnTo>
                    <a:pt x="915549" y="1055685"/>
                  </a:lnTo>
                  <a:lnTo>
                    <a:pt x="915130" y="1055609"/>
                  </a:lnTo>
                  <a:lnTo>
                    <a:pt x="913747" y="1055042"/>
                  </a:lnTo>
                  <a:lnTo>
                    <a:pt x="913332" y="1054766"/>
                  </a:lnTo>
                  <a:lnTo>
                    <a:pt x="912295" y="1054342"/>
                  </a:lnTo>
                  <a:lnTo>
                    <a:pt x="911950" y="1054132"/>
                  </a:lnTo>
                  <a:lnTo>
                    <a:pt x="911531" y="1053989"/>
                  </a:lnTo>
                  <a:lnTo>
                    <a:pt x="911186" y="1053779"/>
                  </a:lnTo>
                  <a:lnTo>
                    <a:pt x="910427" y="1053493"/>
                  </a:lnTo>
                  <a:lnTo>
                    <a:pt x="908550" y="1053055"/>
                  </a:lnTo>
                  <a:lnTo>
                    <a:pt x="907374" y="1052697"/>
                  </a:lnTo>
                  <a:lnTo>
                    <a:pt x="907165" y="1052692"/>
                  </a:lnTo>
                  <a:lnTo>
                    <a:pt x="905637" y="1052264"/>
                  </a:lnTo>
                  <a:lnTo>
                    <a:pt x="905292" y="1052187"/>
                  </a:lnTo>
                  <a:lnTo>
                    <a:pt x="904940" y="1052254"/>
                  </a:lnTo>
                  <a:lnTo>
                    <a:pt x="903902" y="1051963"/>
                  </a:lnTo>
                  <a:lnTo>
                    <a:pt x="903206" y="1051954"/>
                  </a:lnTo>
                  <a:lnTo>
                    <a:pt x="902442" y="1051806"/>
                  </a:lnTo>
                  <a:lnTo>
                    <a:pt x="902090" y="1051868"/>
                  </a:lnTo>
                  <a:lnTo>
                    <a:pt x="901674" y="1051863"/>
                  </a:lnTo>
                  <a:lnTo>
                    <a:pt x="898903" y="1052454"/>
                  </a:lnTo>
                  <a:lnTo>
                    <a:pt x="898297" y="1052855"/>
                  </a:lnTo>
                  <a:lnTo>
                    <a:pt x="898099" y="1052997"/>
                  </a:lnTo>
                  <a:lnTo>
                    <a:pt x="897906" y="1053141"/>
                  </a:lnTo>
                  <a:lnTo>
                    <a:pt x="897746" y="1053265"/>
                  </a:lnTo>
                  <a:lnTo>
                    <a:pt x="897438" y="1053522"/>
                  </a:lnTo>
                  <a:lnTo>
                    <a:pt x="897283" y="1053645"/>
                  </a:lnTo>
                  <a:lnTo>
                    <a:pt x="897122" y="1053765"/>
                  </a:lnTo>
                  <a:lnTo>
                    <a:pt x="896793" y="1053994"/>
                  </a:lnTo>
                  <a:lnTo>
                    <a:pt x="896623" y="1054098"/>
                  </a:lnTo>
                  <a:lnTo>
                    <a:pt x="896448" y="1054189"/>
                  </a:lnTo>
                  <a:lnTo>
                    <a:pt x="896270" y="1054246"/>
                  </a:lnTo>
                  <a:lnTo>
                    <a:pt x="896116" y="1054275"/>
                  </a:lnTo>
                  <a:lnTo>
                    <a:pt x="895957" y="1054289"/>
                  </a:lnTo>
                  <a:lnTo>
                    <a:pt x="895795" y="1054289"/>
                  </a:lnTo>
                  <a:lnTo>
                    <a:pt x="895641" y="1054270"/>
                  </a:lnTo>
                  <a:lnTo>
                    <a:pt x="895011" y="1053870"/>
                  </a:lnTo>
                  <a:lnTo>
                    <a:pt x="894948" y="1053736"/>
                  </a:lnTo>
                  <a:lnTo>
                    <a:pt x="894913" y="1053584"/>
                  </a:lnTo>
                  <a:lnTo>
                    <a:pt x="894896" y="1053417"/>
                  </a:lnTo>
                  <a:lnTo>
                    <a:pt x="894880" y="1053088"/>
                  </a:lnTo>
                  <a:lnTo>
                    <a:pt x="894869" y="1052692"/>
                  </a:lnTo>
                  <a:lnTo>
                    <a:pt x="894877" y="1052493"/>
                  </a:lnTo>
                  <a:lnTo>
                    <a:pt x="894913" y="1051911"/>
                  </a:lnTo>
                  <a:lnTo>
                    <a:pt x="894928" y="1051725"/>
                  </a:lnTo>
                  <a:lnTo>
                    <a:pt x="894987" y="1051177"/>
                  </a:lnTo>
                  <a:lnTo>
                    <a:pt x="895035" y="1050510"/>
                  </a:lnTo>
                  <a:lnTo>
                    <a:pt x="895058" y="1050177"/>
                  </a:lnTo>
                  <a:lnTo>
                    <a:pt x="895091" y="1049514"/>
                  </a:lnTo>
                  <a:lnTo>
                    <a:pt x="895165" y="1049171"/>
                  </a:lnTo>
                  <a:lnTo>
                    <a:pt x="895174" y="1048761"/>
                  </a:lnTo>
                  <a:lnTo>
                    <a:pt x="895320" y="1048085"/>
                  </a:lnTo>
                  <a:lnTo>
                    <a:pt x="895328" y="1047741"/>
                  </a:lnTo>
                  <a:lnTo>
                    <a:pt x="895265" y="1047265"/>
                  </a:lnTo>
                  <a:lnTo>
                    <a:pt x="895352" y="1045969"/>
                  </a:lnTo>
                  <a:lnTo>
                    <a:pt x="895427" y="1045631"/>
                  </a:lnTo>
                  <a:lnTo>
                    <a:pt x="895363" y="1045287"/>
                  </a:lnTo>
                  <a:lnTo>
                    <a:pt x="895518" y="1044196"/>
                  </a:lnTo>
                  <a:lnTo>
                    <a:pt x="895530" y="1043376"/>
                  </a:lnTo>
                  <a:lnTo>
                    <a:pt x="895605" y="1043038"/>
                  </a:lnTo>
                  <a:lnTo>
                    <a:pt x="895628" y="1041604"/>
                  </a:lnTo>
                  <a:lnTo>
                    <a:pt x="895561" y="1041261"/>
                  </a:lnTo>
                  <a:lnTo>
                    <a:pt x="895613" y="1037853"/>
                  </a:lnTo>
                  <a:lnTo>
                    <a:pt x="895486" y="1037167"/>
                  </a:lnTo>
                  <a:lnTo>
                    <a:pt x="895490" y="1036757"/>
                  </a:lnTo>
                  <a:lnTo>
                    <a:pt x="895356" y="1036414"/>
                  </a:lnTo>
                  <a:lnTo>
                    <a:pt x="895292" y="1036004"/>
                  </a:lnTo>
                  <a:lnTo>
                    <a:pt x="895158" y="1035661"/>
                  </a:lnTo>
                  <a:lnTo>
                    <a:pt x="895094" y="1035252"/>
                  </a:lnTo>
                  <a:lnTo>
                    <a:pt x="894960" y="1034909"/>
                  </a:lnTo>
                  <a:lnTo>
                    <a:pt x="894900" y="1034155"/>
                  </a:lnTo>
                  <a:lnTo>
                    <a:pt x="894773" y="1033469"/>
                  </a:lnTo>
                  <a:lnTo>
                    <a:pt x="894655" y="1032035"/>
                  </a:lnTo>
                  <a:lnTo>
                    <a:pt x="894730" y="1031630"/>
                  </a:lnTo>
                  <a:lnTo>
                    <a:pt x="894666" y="1031287"/>
                  </a:lnTo>
                  <a:lnTo>
                    <a:pt x="894671" y="1030877"/>
                  </a:lnTo>
                  <a:lnTo>
                    <a:pt x="894608" y="1030534"/>
                  </a:lnTo>
                  <a:lnTo>
                    <a:pt x="894611" y="1030196"/>
                  </a:lnTo>
                  <a:lnTo>
                    <a:pt x="894485" y="1029371"/>
                  </a:lnTo>
                  <a:lnTo>
                    <a:pt x="894350" y="1029028"/>
                  </a:lnTo>
                  <a:lnTo>
                    <a:pt x="894358" y="1028618"/>
                  </a:lnTo>
                  <a:lnTo>
                    <a:pt x="894223" y="1028275"/>
                  </a:lnTo>
                  <a:lnTo>
                    <a:pt x="894029" y="1027184"/>
                  </a:lnTo>
                  <a:lnTo>
                    <a:pt x="894053" y="1025749"/>
                  </a:lnTo>
                  <a:lnTo>
                    <a:pt x="894263" y="1025478"/>
                  </a:lnTo>
                  <a:lnTo>
                    <a:pt x="894350" y="1024320"/>
                  </a:lnTo>
                  <a:lnTo>
                    <a:pt x="894358" y="1023982"/>
                  </a:lnTo>
                  <a:lnTo>
                    <a:pt x="894227" y="1023295"/>
                  </a:lnTo>
                  <a:lnTo>
                    <a:pt x="894252" y="1021589"/>
                  </a:lnTo>
                  <a:lnTo>
                    <a:pt x="894187" y="1021246"/>
                  </a:lnTo>
                  <a:lnTo>
                    <a:pt x="894212" y="1019540"/>
                  </a:lnTo>
                  <a:lnTo>
                    <a:pt x="894290" y="1019135"/>
                  </a:lnTo>
                  <a:lnTo>
                    <a:pt x="894718" y="1018387"/>
                  </a:lnTo>
                  <a:lnTo>
                    <a:pt x="895427" y="1017443"/>
                  </a:lnTo>
                  <a:lnTo>
                    <a:pt x="895644" y="1016972"/>
                  </a:lnTo>
                  <a:lnTo>
                    <a:pt x="895581" y="1016695"/>
                  </a:lnTo>
                  <a:lnTo>
                    <a:pt x="895581" y="1016557"/>
                  </a:lnTo>
                  <a:lnTo>
                    <a:pt x="895027" y="1016481"/>
                  </a:lnTo>
                  <a:lnTo>
                    <a:pt x="894259" y="1016610"/>
                  </a:lnTo>
                  <a:lnTo>
                    <a:pt x="893555" y="1016939"/>
                  </a:lnTo>
                  <a:lnTo>
                    <a:pt x="892854" y="1017405"/>
                  </a:lnTo>
                  <a:lnTo>
                    <a:pt x="889908" y="1018725"/>
                  </a:lnTo>
                  <a:lnTo>
                    <a:pt x="888440" y="1018978"/>
                  </a:lnTo>
                  <a:lnTo>
                    <a:pt x="887327" y="1018964"/>
                  </a:lnTo>
                  <a:lnTo>
                    <a:pt x="886563" y="1018816"/>
                  </a:lnTo>
                  <a:lnTo>
                    <a:pt x="886215" y="1018673"/>
                  </a:lnTo>
                  <a:lnTo>
                    <a:pt x="885799" y="1018597"/>
                  </a:lnTo>
                  <a:lnTo>
                    <a:pt x="885040" y="1018316"/>
                  </a:lnTo>
                  <a:lnTo>
                    <a:pt x="884418" y="1017963"/>
                  </a:lnTo>
                  <a:lnTo>
                    <a:pt x="883804" y="1017067"/>
                  </a:lnTo>
                  <a:lnTo>
                    <a:pt x="883535" y="1016381"/>
                  </a:lnTo>
                  <a:lnTo>
                    <a:pt x="883472" y="1015971"/>
                  </a:lnTo>
                  <a:lnTo>
                    <a:pt x="883139" y="1014875"/>
                  </a:lnTo>
                  <a:lnTo>
                    <a:pt x="883076" y="1014532"/>
                  </a:lnTo>
                  <a:lnTo>
                    <a:pt x="882942" y="1014189"/>
                  </a:lnTo>
                  <a:lnTo>
                    <a:pt x="882363" y="1010906"/>
                  </a:lnTo>
                  <a:lnTo>
                    <a:pt x="882229" y="1010562"/>
                  </a:lnTo>
                  <a:lnTo>
                    <a:pt x="882038" y="1009400"/>
                  </a:lnTo>
                  <a:lnTo>
                    <a:pt x="881904" y="1009057"/>
                  </a:lnTo>
                  <a:lnTo>
                    <a:pt x="881840" y="1008647"/>
                  </a:lnTo>
                  <a:lnTo>
                    <a:pt x="881706" y="1008299"/>
                  </a:lnTo>
                  <a:lnTo>
                    <a:pt x="881448" y="1006865"/>
                  </a:lnTo>
                  <a:lnTo>
                    <a:pt x="881453" y="1006521"/>
                  </a:lnTo>
                  <a:lnTo>
                    <a:pt x="881390" y="1006183"/>
                  </a:lnTo>
                  <a:lnTo>
                    <a:pt x="881270" y="1004815"/>
                  </a:lnTo>
                  <a:lnTo>
                    <a:pt x="881274" y="1004405"/>
                  </a:lnTo>
                  <a:lnTo>
                    <a:pt x="881140" y="1004129"/>
                  </a:lnTo>
                  <a:lnTo>
                    <a:pt x="881076" y="1003786"/>
                  </a:lnTo>
                  <a:lnTo>
                    <a:pt x="880875" y="1003305"/>
                  </a:lnTo>
                  <a:lnTo>
                    <a:pt x="880807" y="1003100"/>
                  </a:lnTo>
                  <a:lnTo>
                    <a:pt x="880606" y="1002619"/>
                  </a:lnTo>
                  <a:lnTo>
                    <a:pt x="880542" y="1002280"/>
                  </a:lnTo>
                  <a:lnTo>
                    <a:pt x="880408" y="1001937"/>
                  </a:lnTo>
                  <a:lnTo>
                    <a:pt x="880415" y="1001527"/>
                  </a:lnTo>
                  <a:lnTo>
                    <a:pt x="880281" y="1001184"/>
                  </a:lnTo>
                  <a:lnTo>
                    <a:pt x="880214" y="1000775"/>
                  </a:lnTo>
                  <a:lnTo>
                    <a:pt x="880083" y="1000431"/>
                  </a:lnTo>
                  <a:lnTo>
                    <a:pt x="880016" y="1000017"/>
                  </a:lnTo>
                  <a:lnTo>
                    <a:pt x="879616" y="998920"/>
                  </a:lnTo>
                  <a:lnTo>
                    <a:pt x="879553" y="998577"/>
                  </a:lnTo>
                  <a:lnTo>
                    <a:pt x="879569" y="997553"/>
                  </a:lnTo>
                  <a:lnTo>
                    <a:pt x="879304" y="996462"/>
                  </a:lnTo>
                  <a:lnTo>
                    <a:pt x="879030" y="996114"/>
                  </a:lnTo>
                  <a:lnTo>
                    <a:pt x="878983" y="995971"/>
                  </a:lnTo>
                  <a:lnTo>
                    <a:pt x="878199" y="996033"/>
                  </a:lnTo>
                  <a:lnTo>
                    <a:pt x="877355" y="996295"/>
                  </a:lnTo>
                  <a:lnTo>
                    <a:pt x="876936" y="996562"/>
                  </a:lnTo>
                  <a:lnTo>
                    <a:pt x="875534" y="997019"/>
                  </a:lnTo>
                  <a:lnTo>
                    <a:pt x="874628" y="997210"/>
                  </a:lnTo>
                  <a:lnTo>
                    <a:pt x="872882" y="997524"/>
                  </a:lnTo>
                  <a:lnTo>
                    <a:pt x="872463" y="997653"/>
                  </a:lnTo>
                  <a:lnTo>
                    <a:pt x="871136" y="997705"/>
                  </a:lnTo>
                  <a:lnTo>
                    <a:pt x="870721" y="997696"/>
                  </a:lnTo>
                  <a:lnTo>
                    <a:pt x="868983" y="997534"/>
                  </a:lnTo>
                  <a:lnTo>
                    <a:pt x="865899" y="996791"/>
                  </a:lnTo>
                  <a:lnTo>
                    <a:pt x="865393" y="996786"/>
                  </a:lnTo>
                  <a:lnTo>
                    <a:pt x="865139" y="996767"/>
                  </a:lnTo>
                  <a:lnTo>
                    <a:pt x="864890" y="996738"/>
                  </a:lnTo>
                  <a:lnTo>
                    <a:pt x="864636" y="996700"/>
                  </a:lnTo>
                  <a:lnTo>
                    <a:pt x="864442" y="996662"/>
                  </a:lnTo>
                  <a:lnTo>
                    <a:pt x="864253" y="996614"/>
                  </a:lnTo>
                  <a:lnTo>
                    <a:pt x="863868" y="996509"/>
                  </a:lnTo>
                  <a:lnTo>
                    <a:pt x="863469" y="996409"/>
                  </a:lnTo>
                  <a:lnTo>
                    <a:pt x="863262" y="996367"/>
                  </a:lnTo>
                  <a:lnTo>
                    <a:pt x="862848" y="996271"/>
                  </a:lnTo>
                  <a:lnTo>
                    <a:pt x="862641" y="996219"/>
                  </a:lnTo>
                  <a:lnTo>
                    <a:pt x="862131" y="996076"/>
                  </a:lnTo>
                  <a:lnTo>
                    <a:pt x="861877" y="995999"/>
                  </a:lnTo>
                  <a:lnTo>
                    <a:pt x="861628" y="995914"/>
                  </a:lnTo>
                  <a:lnTo>
                    <a:pt x="861383" y="995818"/>
                  </a:lnTo>
                  <a:lnTo>
                    <a:pt x="861022" y="995694"/>
                  </a:lnTo>
                  <a:lnTo>
                    <a:pt x="860844" y="995628"/>
                  </a:lnTo>
                  <a:lnTo>
                    <a:pt x="860570" y="995432"/>
                  </a:lnTo>
                  <a:lnTo>
                    <a:pt x="860508" y="995304"/>
                  </a:lnTo>
                  <a:lnTo>
                    <a:pt x="860463" y="995156"/>
                  </a:lnTo>
                  <a:lnTo>
                    <a:pt x="860441" y="994999"/>
                  </a:lnTo>
                  <a:lnTo>
                    <a:pt x="860432" y="994837"/>
                  </a:lnTo>
                  <a:lnTo>
                    <a:pt x="860443" y="994589"/>
                  </a:lnTo>
                  <a:lnTo>
                    <a:pt x="860519" y="994232"/>
                  </a:lnTo>
                  <a:lnTo>
                    <a:pt x="860539" y="994055"/>
                  </a:lnTo>
                  <a:lnTo>
                    <a:pt x="860583" y="993512"/>
                  </a:lnTo>
                  <a:lnTo>
                    <a:pt x="860666" y="992954"/>
                  </a:lnTo>
                  <a:lnTo>
                    <a:pt x="860706" y="992769"/>
                  </a:lnTo>
                  <a:lnTo>
                    <a:pt x="860761" y="992592"/>
                  </a:lnTo>
                  <a:lnTo>
                    <a:pt x="861109" y="992216"/>
                  </a:lnTo>
                  <a:lnTo>
                    <a:pt x="861298" y="992073"/>
                  </a:lnTo>
                  <a:lnTo>
                    <a:pt x="861608" y="991816"/>
                  </a:lnTo>
                  <a:lnTo>
                    <a:pt x="861759" y="991687"/>
                  </a:lnTo>
                  <a:lnTo>
                    <a:pt x="861908" y="991554"/>
                  </a:lnTo>
                  <a:lnTo>
                    <a:pt x="862055" y="991415"/>
                  </a:lnTo>
                  <a:lnTo>
                    <a:pt x="862340" y="991101"/>
                  </a:lnTo>
                  <a:lnTo>
                    <a:pt x="862478" y="990939"/>
                  </a:lnTo>
                  <a:lnTo>
                    <a:pt x="862610" y="990772"/>
                  </a:lnTo>
                  <a:lnTo>
                    <a:pt x="862737" y="990600"/>
                  </a:lnTo>
                  <a:lnTo>
                    <a:pt x="862851" y="990429"/>
                  </a:lnTo>
                  <a:lnTo>
                    <a:pt x="862962" y="990252"/>
                  </a:lnTo>
                  <a:lnTo>
                    <a:pt x="863382" y="989523"/>
                  </a:lnTo>
                  <a:lnTo>
                    <a:pt x="863599" y="989137"/>
                  </a:lnTo>
                  <a:lnTo>
                    <a:pt x="863810" y="988747"/>
                  </a:lnTo>
                  <a:lnTo>
                    <a:pt x="863999" y="988365"/>
                  </a:lnTo>
                  <a:lnTo>
                    <a:pt x="864273" y="987784"/>
                  </a:lnTo>
                  <a:lnTo>
                    <a:pt x="864467" y="987341"/>
                  </a:lnTo>
                  <a:lnTo>
                    <a:pt x="864652" y="986893"/>
                  </a:lnTo>
                  <a:lnTo>
                    <a:pt x="864736" y="986669"/>
                  </a:lnTo>
                  <a:lnTo>
                    <a:pt x="864810" y="986445"/>
                  </a:lnTo>
                  <a:lnTo>
                    <a:pt x="864874" y="986226"/>
                  </a:lnTo>
                  <a:lnTo>
                    <a:pt x="864937" y="986002"/>
                  </a:lnTo>
                  <a:lnTo>
                    <a:pt x="864997" y="985773"/>
                  </a:lnTo>
                  <a:lnTo>
                    <a:pt x="865052" y="985549"/>
                  </a:lnTo>
                  <a:lnTo>
                    <a:pt x="865104" y="985325"/>
                  </a:lnTo>
                  <a:lnTo>
                    <a:pt x="865186" y="984873"/>
                  </a:lnTo>
                  <a:lnTo>
                    <a:pt x="865235" y="984649"/>
                  </a:lnTo>
                  <a:lnTo>
                    <a:pt x="865293" y="984429"/>
                  </a:lnTo>
                  <a:lnTo>
                    <a:pt x="865389" y="984186"/>
                  </a:lnTo>
                  <a:lnTo>
                    <a:pt x="865500" y="983953"/>
                  </a:lnTo>
                  <a:lnTo>
                    <a:pt x="865733" y="983481"/>
                  </a:lnTo>
                  <a:lnTo>
                    <a:pt x="865836" y="983243"/>
                  </a:lnTo>
                  <a:lnTo>
                    <a:pt x="865907" y="983033"/>
                  </a:lnTo>
                  <a:lnTo>
                    <a:pt x="866085" y="982404"/>
                  </a:lnTo>
                  <a:lnTo>
                    <a:pt x="866153" y="982199"/>
                  </a:lnTo>
                  <a:lnTo>
                    <a:pt x="866232" y="981937"/>
                  </a:lnTo>
                  <a:lnTo>
                    <a:pt x="866306" y="981675"/>
                  </a:lnTo>
                  <a:lnTo>
                    <a:pt x="866391" y="981413"/>
                  </a:lnTo>
                  <a:lnTo>
                    <a:pt x="866493" y="981165"/>
                  </a:lnTo>
                  <a:lnTo>
                    <a:pt x="866620" y="980932"/>
                  </a:lnTo>
                  <a:lnTo>
                    <a:pt x="866762" y="980760"/>
                  </a:lnTo>
                  <a:lnTo>
                    <a:pt x="866932" y="980607"/>
                  </a:lnTo>
                  <a:lnTo>
                    <a:pt x="867110" y="980460"/>
                  </a:lnTo>
                  <a:lnTo>
                    <a:pt x="867268" y="980298"/>
                  </a:lnTo>
                  <a:lnTo>
                    <a:pt x="867375" y="980121"/>
                  </a:lnTo>
                  <a:lnTo>
                    <a:pt x="867419" y="979983"/>
                  </a:lnTo>
                  <a:lnTo>
                    <a:pt x="867444" y="979835"/>
                  </a:lnTo>
                  <a:lnTo>
                    <a:pt x="867455" y="979678"/>
                  </a:lnTo>
                  <a:lnTo>
                    <a:pt x="867462" y="979373"/>
                  </a:lnTo>
                  <a:lnTo>
                    <a:pt x="867455" y="979073"/>
                  </a:lnTo>
                  <a:lnTo>
                    <a:pt x="867424" y="978773"/>
                  </a:lnTo>
                  <a:lnTo>
                    <a:pt x="867368" y="978444"/>
                  </a:lnTo>
                  <a:lnTo>
                    <a:pt x="867273" y="978082"/>
                  </a:lnTo>
                  <a:lnTo>
                    <a:pt x="867230" y="977905"/>
                  </a:lnTo>
                  <a:lnTo>
                    <a:pt x="867194" y="977724"/>
                  </a:lnTo>
                  <a:lnTo>
                    <a:pt x="867166" y="977453"/>
                  </a:lnTo>
                  <a:lnTo>
                    <a:pt x="867161" y="977186"/>
                  </a:lnTo>
                  <a:lnTo>
                    <a:pt x="867166" y="976914"/>
                  </a:lnTo>
                  <a:lnTo>
                    <a:pt x="867161" y="976643"/>
                  </a:lnTo>
                  <a:lnTo>
                    <a:pt x="867141" y="976371"/>
                  </a:lnTo>
                  <a:lnTo>
                    <a:pt x="867090" y="976033"/>
                  </a:lnTo>
                  <a:lnTo>
                    <a:pt x="867027" y="975699"/>
                  </a:lnTo>
                  <a:lnTo>
                    <a:pt x="866948" y="975361"/>
                  </a:lnTo>
                  <a:lnTo>
                    <a:pt x="866854" y="975032"/>
                  </a:lnTo>
                  <a:lnTo>
                    <a:pt x="866747" y="974708"/>
                  </a:lnTo>
                  <a:lnTo>
                    <a:pt x="866707" y="974503"/>
                  </a:lnTo>
                  <a:lnTo>
                    <a:pt x="866660" y="974298"/>
                  </a:lnTo>
                  <a:lnTo>
                    <a:pt x="866549" y="973889"/>
                  </a:lnTo>
                  <a:lnTo>
                    <a:pt x="866482" y="973688"/>
                  </a:lnTo>
                  <a:lnTo>
                    <a:pt x="866342" y="973322"/>
                  </a:lnTo>
                  <a:lnTo>
                    <a:pt x="866264" y="973145"/>
                  </a:lnTo>
                  <a:lnTo>
                    <a:pt x="866180" y="972969"/>
                  </a:lnTo>
                  <a:lnTo>
                    <a:pt x="866090" y="972797"/>
                  </a:lnTo>
                  <a:lnTo>
                    <a:pt x="865994" y="972635"/>
                  </a:lnTo>
                  <a:lnTo>
                    <a:pt x="865895" y="972483"/>
                  </a:lnTo>
                  <a:lnTo>
                    <a:pt x="865788" y="972330"/>
                  </a:lnTo>
                  <a:lnTo>
                    <a:pt x="865562" y="972035"/>
                  </a:lnTo>
                  <a:lnTo>
                    <a:pt x="865413" y="971858"/>
                  </a:lnTo>
                  <a:lnTo>
                    <a:pt x="865092" y="971525"/>
                  </a:lnTo>
                  <a:lnTo>
                    <a:pt x="864620" y="971063"/>
                  </a:lnTo>
                  <a:lnTo>
                    <a:pt x="864031" y="970510"/>
                  </a:lnTo>
                  <a:lnTo>
                    <a:pt x="863500" y="970000"/>
                  </a:lnTo>
                  <a:lnTo>
                    <a:pt x="863365" y="969881"/>
                  </a:lnTo>
                  <a:lnTo>
                    <a:pt x="863195" y="969752"/>
                  </a:lnTo>
                  <a:lnTo>
                    <a:pt x="862665" y="969381"/>
                  </a:lnTo>
                  <a:lnTo>
                    <a:pt x="862494" y="969252"/>
                  </a:lnTo>
                  <a:lnTo>
                    <a:pt x="862332" y="969113"/>
                  </a:lnTo>
                  <a:lnTo>
                    <a:pt x="862024" y="968823"/>
                  </a:lnTo>
                  <a:lnTo>
                    <a:pt x="861861" y="968684"/>
                  </a:lnTo>
                  <a:lnTo>
                    <a:pt x="861695" y="968556"/>
                  </a:lnTo>
                  <a:lnTo>
                    <a:pt x="861505" y="968437"/>
                  </a:lnTo>
                  <a:lnTo>
                    <a:pt x="861307" y="968332"/>
                  </a:lnTo>
                  <a:lnTo>
                    <a:pt x="861105" y="968232"/>
                  </a:lnTo>
                  <a:lnTo>
                    <a:pt x="860895" y="968142"/>
                  </a:lnTo>
                  <a:lnTo>
                    <a:pt x="860690" y="968060"/>
                  </a:lnTo>
                  <a:lnTo>
                    <a:pt x="860463" y="967984"/>
                  </a:lnTo>
                  <a:lnTo>
                    <a:pt x="860238" y="967922"/>
                  </a:lnTo>
                  <a:lnTo>
                    <a:pt x="860009" y="967865"/>
                  </a:lnTo>
                  <a:lnTo>
                    <a:pt x="859775" y="967813"/>
                  </a:lnTo>
                  <a:lnTo>
                    <a:pt x="859236" y="967717"/>
                  </a:lnTo>
                  <a:lnTo>
                    <a:pt x="858924" y="967679"/>
                  </a:lnTo>
                  <a:lnTo>
                    <a:pt x="858299" y="967627"/>
                  </a:lnTo>
                  <a:lnTo>
                    <a:pt x="857989" y="967603"/>
                  </a:lnTo>
                  <a:lnTo>
                    <a:pt x="857582" y="967584"/>
                  </a:lnTo>
                  <a:lnTo>
                    <a:pt x="856767" y="967569"/>
                  </a:lnTo>
                  <a:lnTo>
                    <a:pt x="856359" y="967551"/>
                  </a:lnTo>
                  <a:lnTo>
                    <a:pt x="855959" y="967503"/>
                  </a:lnTo>
                  <a:lnTo>
                    <a:pt x="855468" y="967408"/>
                  </a:lnTo>
                  <a:lnTo>
                    <a:pt x="855226" y="967350"/>
                  </a:lnTo>
                  <a:lnTo>
                    <a:pt x="854981" y="967284"/>
                  </a:lnTo>
                  <a:lnTo>
                    <a:pt x="854747" y="967207"/>
                  </a:lnTo>
                  <a:lnTo>
                    <a:pt x="854526" y="967122"/>
                  </a:lnTo>
                  <a:lnTo>
                    <a:pt x="854308" y="967026"/>
                  </a:lnTo>
                  <a:lnTo>
                    <a:pt x="854095" y="966926"/>
                  </a:lnTo>
                  <a:lnTo>
                    <a:pt x="853460" y="966607"/>
                  </a:lnTo>
                  <a:lnTo>
                    <a:pt x="853251" y="966512"/>
                  </a:lnTo>
                  <a:lnTo>
                    <a:pt x="853041" y="966407"/>
                  </a:lnTo>
                  <a:lnTo>
                    <a:pt x="852843" y="966288"/>
                  </a:lnTo>
                  <a:lnTo>
                    <a:pt x="852547" y="966025"/>
                  </a:lnTo>
                  <a:lnTo>
                    <a:pt x="852436" y="965892"/>
                  </a:lnTo>
                  <a:lnTo>
                    <a:pt x="852333" y="965749"/>
                  </a:lnTo>
                  <a:lnTo>
                    <a:pt x="852233" y="965602"/>
                  </a:lnTo>
                  <a:lnTo>
                    <a:pt x="852017" y="965273"/>
                  </a:lnTo>
                  <a:lnTo>
                    <a:pt x="851901" y="965082"/>
                  </a:lnTo>
                  <a:lnTo>
                    <a:pt x="851794" y="964892"/>
                  </a:lnTo>
                  <a:lnTo>
                    <a:pt x="851699" y="964691"/>
                  </a:lnTo>
                  <a:lnTo>
                    <a:pt x="851612" y="964491"/>
                  </a:lnTo>
                  <a:lnTo>
                    <a:pt x="851545" y="964305"/>
                  </a:lnTo>
                  <a:lnTo>
                    <a:pt x="851489" y="964115"/>
                  </a:lnTo>
                  <a:lnTo>
                    <a:pt x="851438" y="963919"/>
                  </a:lnTo>
                  <a:lnTo>
                    <a:pt x="851394" y="963729"/>
                  </a:lnTo>
                  <a:lnTo>
                    <a:pt x="851355" y="963533"/>
                  </a:lnTo>
                  <a:lnTo>
                    <a:pt x="851320" y="963314"/>
                  </a:lnTo>
                  <a:lnTo>
                    <a:pt x="851291" y="963100"/>
                  </a:lnTo>
                  <a:lnTo>
                    <a:pt x="851269" y="962876"/>
                  </a:lnTo>
                  <a:lnTo>
                    <a:pt x="851251" y="962657"/>
                  </a:lnTo>
                  <a:lnTo>
                    <a:pt x="851240" y="962437"/>
                  </a:lnTo>
                  <a:lnTo>
                    <a:pt x="851236" y="962275"/>
                  </a:lnTo>
                  <a:lnTo>
                    <a:pt x="851236" y="962108"/>
                  </a:lnTo>
                  <a:lnTo>
                    <a:pt x="851240" y="961946"/>
                  </a:lnTo>
                  <a:lnTo>
                    <a:pt x="851256" y="961618"/>
                  </a:lnTo>
                  <a:lnTo>
                    <a:pt x="851300" y="961089"/>
                  </a:lnTo>
                  <a:lnTo>
                    <a:pt x="851320" y="960912"/>
                  </a:lnTo>
                  <a:lnTo>
                    <a:pt x="851336" y="960736"/>
                  </a:lnTo>
                  <a:lnTo>
                    <a:pt x="851391" y="959912"/>
                  </a:lnTo>
                  <a:lnTo>
                    <a:pt x="851422" y="959712"/>
                  </a:lnTo>
                  <a:lnTo>
                    <a:pt x="851474" y="959478"/>
                  </a:lnTo>
                  <a:lnTo>
                    <a:pt x="851541" y="959244"/>
                  </a:lnTo>
                  <a:lnTo>
                    <a:pt x="851616" y="959016"/>
                  </a:lnTo>
                  <a:lnTo>
                    <a:pt x="851699" y="958787"/>
                  </a:lnTo>
                  <a:lnTo>
                    <a:pt x="851783" y="958558"/>
                  </a:lnTo>
                  <a:lnTo>
                    <a:pt x="851941" y="958149"/>
                  </a:lnTo>
                  <a:lnTo>
                    <a:pt x="852206" y="957544"/>
                  </a:lnTo>
                  <a:lnTo>
                    <a:pt x="852353" y="957186"/>
                  </a:lnTo>
                  <a:lnTo>
                    <a:pt x="852654" y="956481"/>
                  </a:lnTo>
                  <a:lnTo>
                    <a:pt x="852812" y="956128"/>
                  </a:lnTo>
                  <a:lnTo>
                    <a:pt x="852982" y="955780"/>
                  </a:lnTo>
                  <a:lnTo>
                    <a:pt x="853346" y="955089"/>
                  </a:lnTo>
                  <a:lnTo>
                    <a:pt x="853607" y="954632"/>
                  </a:lnTo>
                  <a:lnTo>
                    <a:pt x="853754" y="954384"/>
                  </a:lnTo>
                  <a:lnTo>
                    <a:pt x="854055" y="953893"/>
                  </a:lnTo>
                  <a:lnTo>
                    <a:pt x="854209" y="953655"/>
                  </a:lnTo>
                  <a:lnTo>
                    <a:pt x="854375" y="953416"/>
                  </a:lnTo>
                  <a:lnTo>
                    <a:pt x="854553" y="953217"/>
                  </a:lnTo>
                  <a:lnTo>
                    <a:pt x="854957" y="952826"/>
                  </a:lnTo>
                  <a:lnTo>
                    <a:pt x="855116" y="952626"/>
                  </a:lnTo>
                  <a:lnTo>
                    <a:pt x="855203" y="952411"/>
                  </a:lnTo>
                  <a:lnTo>
                    <a:pt x="855215" y="952278"/>
                  </a:lnTo>
                  <a:lnTo>
                    <a:pt x="855210" y="952140"/>
                  </a:lnTo>
                  <a:lnTo>
                    <a:pt x="855190" y="952001"/>
                  </a:lnTo>
                  <a:lnTo>
                    <a:pt x="855116" y="951534"/>
                  </a:lnTo>
                  <a:lnTo>
                    <a:pt x="855025" y="951153"/>
                  </a:lnTo>
                  <a:lnTo>
                    <a:pt x="854985" y="950962"/>
                  </a:lnTo>
                  <a:lnTo>
                    <a:pt x="854961" y="950767"/>
                  </a:lnTo>
                  <a:lnTo>
                    <a:pt x="854945" y="950495"/>
                  </a:lnTo>
                  <a:lnTo>
                    <a:pt x="854950" y="950224"/>
                  </a:lnTo>
                  <a:lnTo>
                    <a:pt x="854918" y="949504"/>
                  </a:lnTo>
                  <a:lnTo>
                    <a:pt x="854992" y="949261"/>
                  </a:lnTo>
                  <a:lnTo>
                    <a:pt x="855170" y="948827"/>
                  </a:lnTo>
                  <a:lnTo>
                    <a:pt x="855317" y="948380"/>
                  </a:lnTo>
                  <a:lnTo>
                    <a:pt x="855429" y="947932"/>
                  </a:lnTo>
                  <a:lnTo>
                    <a:pt x="855417" y="947617"/>
                  </a:lnTo>
                  <a:lnTo>
                    <a:pt x="855270" y="947112"/>
                  </a:lnTo>
                  <a:lnTo>
                    <a:pt x="855175" y="946626"/>
                  </a:lnTo>
                  <a:lnTo>
                    <a:pt x="855188" y="945983"/>
                  </a:lnTo>
                  <a:lnTo>
                    <a:pt x="855123" y="945544"/>
                  </a:lnTo>
                  <a:lnTo>
                    <a:pt x="854475" y="944191"/>
                  </a:lnTo>
                  <a:lnTo>
                    <a:pt x="854157" y="943695"/>
                  </a:lnTo>
                  <a:lnTo>
                    <a:pt x="853271" y="943228"/>
                  </a:lnTo>
                  <a:lnTo>
                    <a:pt x="851536" y="942499"/>
                  </a:lnTo>
                  <a:lnTo>
                    <a:pt x="850329" y="941904"/>
                  </a:lnTo>
                  <a:lnTo>
                    <a:pt x="849289" y="941027"/>
                  </a:lnTo>
                  <a:lnTo>
                    <a:pt x="848695" y="940126"/>
                  </a:lnTo>
                  <a:lnTo>
                    <a:pt x="848022" y="939087"/>
                  </a:lnTo>
                  <a:lnTo>
                    <a:pt x="847352" y="937972"/>
                  </a:lnTo>
                  <a:lnTo>
                    <a:pt x="846446" y="936157"/>
                  </a:lnTo>
                  <a:lnTo>
                    <a:pt x="845936" y="935165"/>
                  </a:lnTo>
                  <a:lnTo>
                    <a:pt x="845441" y="933312"/>
                  </a:lnTo>
                  <a:lnTo>
                    <a:pt x="845072" y="931258"/>
                  </a:lnTo>
                  <a:lnTo>
                    <a:pt x="844847" y="930067"/>
                  </a:lnTo>
                  <a:lnTo>
                    <a:pt x="844903" y="928227"/>
                  </a:lnTo>
                  <a:lnTo>
                    <a:pt x="844950" y="925473"/>
                  </a:lnTo>
                  <a:lnTo>
                    <a:pt x="845299" y="919778"/>
                  </a:lnTo>
                  <a:lnTo>
                    <a:pt x="846399" y="914227"/>
                  </a:lnTo>
                  <a:lnTo>
                    <a:pt x="847067" y="912082"/>
                  </a:lnTo>
                  <a:lnTo>
                    <a:pt x="848093" y="910834"/>
                  </a:lnTo>
                  <a:lnTo>
                    <a:pt x="849882" y="908966"/>
                  </a:lnTo>
                  <a:lnTo>
                    <a:pt x="851846" y="907012"/>
                  </a:lnTo>
                  <a:lnTo>
                    <a:pt x="853037" y="904987"/>
                  </a:lnTo>
                  <a:lnTo>
                    <a:pt x="853311" y="904648"/>
                  </a:lnTo>
                  <a:lnTo>
                    <a:pt x="854063" y="904115"/>
                  </a:lnTo>
                  <a:lnTo>
                    <a:pt x="854814" y="903719"/>
                  </a:lnTo>
                  <a:lnTo>
                    <a:pt x="855290" y="903519"/>
                  </a:lnTo>
                  <a:lnTo>
                    <a:pt x="855903" y="903190"/>
                  </a:lnTo>
                  <a:lnTo>
                    <a:pt x="856386" y="902718"/>
                  </a:lnTo>
                  <a:lnTo>
                    <a:pt x="856542" y="901560"/>
                  </a:lnTo>
                  <a:lnTo>
                    <a:pt x="856560" y="900336"/>
                  </a:lnTo>
                  <a:lnTo>
                    <a:pt x="856636" y="899993"/>
                  </a:lnTo>
                  <a:lnTo>
                    <a:pt x="856648" y="899244"/>
                  </a:lnTo>
                  <a:lnTo>
                    <a:pt x="856794" y="898630"/>
                  </a:lnTo>
                  <a:lnTo>
                    <a:pt x="857697" y="897076"/>
                  </a:lnTo>
                  <a:lnTo>
                    <a:pt x="858940" y="895456"/>
                  </a:lnTo>
                  <a:lnTo>
                    <a:pt x="859216" y="895122"/>
                  </a:lnTo>
                  <a:lnTo>
                    <a:pt x="861145" y="892969"/>
                  </a:lnTo>
                  <a:lnTo>
                    <a:pt x="863480" y="890752"/>
                  </a:lnTo>
                  <a:lnTo>
                    <a:pt x="864581" y="889680"/>
                  </a:lnTo>
                  <a:lnTo>
                    <a:pt x="865476" y="888532"/>
                  </a:lnTo>
                  <a:lnTo>
                    <a:pt x="866172" y="887317"/>
                  </a:lnTo>
                  <a:lnTo>
                    <a:pt x="867003" y="886168"/>
                  </a:lnTo>
                  <a:lnTo>
                    <a:pt x="867986" y="885139"/>
                  </a:lnTo>
                  <a:lnTo>
                    <a:pt x="868067" y="884997"/>
                  </a:lnTo>
                  <a:lnTo>
                    <a:pt x="868368" y="884673"/>
                  </a:lnTo>
                  <a:lnTo>
                    <a:pt x="868582" y="884514"/>
                  </a:lnTo>
                  <a:lnTo>
                    <a:pt x="869822" y="883214"/>
                  </a:lnTo>
                  <a:lnTo>
                    <a:pt x="869960" y="883214"/>
                  </a:lnTo>
                  <a:lnTo>
                    <a:pt x="871746" y="881403"/>
                  </a:lnTo>
                  <a:lnTo>
                    <a:pt x="872779" y="880260"/>
                  </a:lnTo>
                  <a:lnTo>
                    <a:pt x="873468" y="879383"/>
                  </a:lnTo>
                  <a:lnTo>
                    <a:pt x="873746" y="879116"/>
                  </a:lnTo>
                  <a:lnTo>
                    <a:pt x="874434" y="878306"/>
                  </a:lnTo>
                  <a:lnTo>
                    <a:pt x="874572" y="878034"/>
                  </a:lnTo>
                  <a:lnTo>
                    <a:pt x="874783" y="877696"/>
                  </a:lnTo>
                  <a:lnTo>
                    <a:pt x="874786" y="877424"/>
                  </a:lnTo>
                  <a:lnTo>
                    <a:pt x="875000" y="876676"/>
                  </a:lnTo>
                  <a:lnTo>
                    <a:pt x="875012" y="876061"/>
                  </a:lnTo>
                  <a:lnTo>
                    <a:pt x="875233" y="874974"/>
                  </a:lnTo>
                  <a:lnTo>
                    <a:pt x="875725" y="873822"/>
                  </a:lnTo>
                  <a:lnTo>
                    <a:pt x="876002" y="873483"/>
                  </a:lnTo>
                  <a:lnTo>
                    <a:pt x="876418" y="872811"/>
                  </a:lnTo>
                  <a:lnTo>
                    <a:pt x="876972" y="871929"/>
                  </a:lnTo>
                  <a:lnTo>
                    <a:pt x="877522" y="871396"/>
                  </a:lnTo>
                  <a:lnTo>
                    <a:pt x="877593" y="871191"/>
                  </a:lnTo>
                  <a:lnTo>
                    <a:pt x="878215" y="870381"/>
                  </a:lnTo>
                  <a:lnTo>
                    <a:pt x="878495" y="869633"/>
                  </a:lnTo>
                  <a:lnTo>
                    <a:pt x="878934" y="867732"/>
                  </a:lnTo>
                  <a:lnTo>
                    <a:pt x="879148" y="866983"/>
                  </a:lnTo>
                  <a:lnTo>
                    <a:pt x="879504" y="865897"/>
                  </a:lnTo>
                  <a:lnTo>
                    <a:pt x="879929" y="864810"/>
                  </a:lnTo>
                  <a:lnTo>
                    <a:pt x="880479" y="864138"/>
                  </a:lnTo>
                  <a:lnTo>
                    <a:pt x="881029" y="863667"/>
                  </a:lnTo>
                  <a:lnTo>
                    <a:pt x="881845" y="863409"/>
                  </a:lnTo>
                  <a:lnTo>
                    <a:pt x="882791" y="863423"/>
                  </a:lnTo>
                  <a:lnTo>
                    <a:pt x="883194" y="863566"/>
                  </a:lnTo>
                  <a:lnTo>
                    <a:pt x="883666" y="863643"/>
                  </a:lnTo>
                  <a:lnTo>
                    <a:pt x="884537" y="864067"/>
                  </a:lnTo>
                  <a:lnTo>
                    <a:pt x="885950" y="864567"/>
                  </a:lnTo>
                  <a:lnTo>
                    <a:pt x="887961" y="865420"/>
                  </a:lnTo>
                  <a:lnTo>
                    <a:pt x="889433" y="866402"/>
                  </a:lnTo>
                  <a:lnTo>
                    <a:pt x="892422" y="869523"/>
                  </a:lnTo>
                  <a:lnTo>
                    <a:pt x="893693" y="870500"/>
                  </a:lnTo>
                  <a:lnTo>
                    <a:pt x="894417" y="871672"/>
                  </a:lnTo>
                  <a:lnTo>
                    <a:pt x="895332" y="873464"/>
                  </a:lnTo>
                  <a:lnTo>
                    <a:pt x="895926" y="874432"/>
                  </a:lnTo>
                  <a:lnTo>
                    <a:pt x="897247" y="876156"/>
                  </a:lnTo>
                  <a:lnTo>
                    <a:pt x="897576" y="876642"/>
                  </a:lnTo>
                  <a:lnTo>
                    <a:pt x="897841" y="876985"/>
                  </a:lnTo>
                  <a:lnTo>
                    <a:pt x="898106" y="877400"/>
                  </a:lnTo>
                  <a:lnTo>
                    <a:pt x="899505" y="878791"/>
                  </a:lnTo>
                  <a:lnTo>
                    <a:pt x="899837" y="879001"/>
                  </a:lnTo>
                  <a:lnTo>
                    <a:pt x="899975" y="879001"/>
                  </a:lnTo>
                  <a:lnTo>
                    <a:pt x="901128" y="878682"/>
                  </a:lnTo>
                  <a:lnTo>
                    <a:pt x="901736" y="878692"/>
                  </a:lnTo>
                  <a:lnTo>
                    <a:pt x="902395" y="879726"/>
                  </a:lnTo>
                  <a:lnTo>
                    <a:pt x="902457" y="880002"/>
                  </a:lnTo>
                  <a:lnTo>
                    <a:pt x="902655" y="880278"/>
                  </a:lnTo>
                  <a:lnTo>
                    <a:pt x="902782" y="880755"/>
                  </a:lnTo>
                  <a:lnTo>
                    <a:pt x="902956" y="882533"/>
                  </a:lnTo>
                  <a:lnTo>
                    <a:pt x="903150" y="883085"/>
                  </a:lnTo>
                  <a:lnTo>
                    <a:pt x="903479" y="883567"/>
                  </a:lnTo>
                  <a:lnTo>
                    <a:pt x="903609" y="884048"/>
                  </a:lnTo>
                  <a:lnTo>
                    <a:pt x="903593" y="884796"/>
                  </a:lnTo>
                  <a:lnTo>
                    <a:pt x="903657" y="885072"/>
                  </a:lnTo>
                  <a:lnTo>
                    <a:pt x="903629" y="886778"/>
                  </a:lnTo>
                  <a:lnTo>
                    <a:pt x="903760" y="887122"/>
                  </a:lnTo>
                  <a:lnTo>
                    <a:pt x="903958" y="887331"/>
                  </a:lnTo>
                  <a:lnTo>
                    <a:pt x="904294" y="887541"/>
                  </a:lnTo>
                  <a:lnTo>
                    <a:pt x="904844" y="887412"/>
                  </a:lnTo>
                  <a:lnTo>
                    <a:pt x="904907" y="887140"/>
                  </a:lnTo>
                  <a:lnTo>
                    <a:pt x="904853" y="886388"/>
                  </a:lnTo>
                  <a:lnTo>
                    <a:pt x="904793" y="885716"/>
                  </a:lnTo>
                  <a:lnTo>
                    <a:pt x="904350" y="883638"/>
                  </a:lnTo>
                  <a:lnTo>
                    <a:pt x="903486" y="880512"/>
                  </a:lnTo>
                  <a:lnTo>
                    <a:pt x="903221" y="879063"/>
                  </a:lnTo>
                  <a:lnTo>
                    <a:pt x="902834" y="877290"/>
                  </a:lnTo>
                  <a:lnTo>
                    <a:pt x="902698" y="875356"/>
                  </a:lnTo>
                  <a:lnTo>
                    <a:pt x="902968" y="874384"/>
                  </a:lnTo>
                  <a:lnTo>
                    <a:pt x="903233" y="873430"/>
                  </a:lnTo>
                  <a:lnTo>
                    <a:pt x="903669" y="872344"/>
                  </a:lnTo>
                  <a:lnTo>
                    <a:pt x="903538" y="870243"/>
                  </a:lnTo>
                  <a:lnTo>
                    <a:pt x="902865" y="865606"/>
                  </a:lnTo>
                  <a:lnTo>
                    <a:pt x="902426" y="862065"/>
                  </a:lnTo>
                  <a:lnTo>
                    <a:pt x="902370" y="860383"/>
                  </a:lnTo>
                  <a:lnTo>
                    <a:pt x="902655" y="858372"/>
                  </a:lnTo>
                  <a:lnTo>
                    <a:pt x="902840" y="857762"/>
                  </a:lnTo>
                  <a:lnTo>
                    <a:pt x="902931" y="857504"/>
                  </a:lnTo>
                  <a:lnTo>
                    <a:pt x="903451" y="855866"/>
                  </a:lnTo>
                  <a:lnTo>
                    <a:pt x="904595" y="852182"/>
                  </a:lnTo>
                  <a:lnTo>
                    <a:pt x="905553" y="849762"/>
                  </a:lnTo>
                  <a:lnTo>
                    <a:pt x="907125" y="845754"/>
                  </a:lnTo>
                  <a:lnTo>
                    <a:pt x="908764" y="842504"/>
                  </a:lnTo>
                  <a:lnTo>
                    <a:pt x="910964" y="840526"/>
                  </a:lnTo>
                  <a:lnTo>
                    <a:pt x="912972" y="840054"/>
                  </a:lnTo>
                  <a:lnTo>
                    <a:pt x="915303" y="840097"/>
                  </a:lnTo>
                  <a:lnTo>
                    <a:pt x="918712" y="840960"/>
                  </a:lnTo>
                  <a:lnTo>
                    <a:pt x="920937" y="841389"/>
                  </a:lnTo>
                  <a:lnTo>
                    <a:pt x="922821" y="842037"/>
                  </a:lnTo>
                  <a:lnTo>
                    <a:pt x="923489" y="842456"/>
                  </a:lnTo>
                  <a:lnTo>
                    <a:pt x="924947" y="844257"/>
                  </a:lnTo>
                  <a:lnTo>
                    <a:pt x="925604" y="845496"/>
                  </a:lnTo>
                  <a:lnTo>
                    <a:pt x="926709" y="848175"/>
                  </a:lnTo>
                  <a:lnTo>
                    <a:pt x="927029" y="849137"/>
                  </a:lnTo>
                  <a:lnTo>
                    <a:pt x="927424" y="849828"/>
                  </a:lnTo>
                  <a:lnTo>
                    <a:pt x="927887" y="850381"/>
                  </a:lnTo>
                  <a:lnTo>
                    <a:pt x="929057" y="850972"/>
                  </a:lnTo>
                  <a:lnTo>
                    <a:pt x="929398" y="851138"/>
                  </a:lnTo>
                  <a:lnTo>
                    <a:pt x="929802" y="851219"/>
                  </a:lnTo>
                  <a:lnTo>
                    <a:pt x="929962" y="851243"/>
                  </a:lnTo>
                  <a:lnTo>
                    <a:pt x="931383" y="851667"/>
                  </a:lnTo>
                  <a:lnTo>
                    <a:pt x="932049" y="852087"/>
                  </a:lnTo>
                  <a:lnTo>
                    <a:pt x="932857" y="852444"/>
                  </a:lnTo>
                  <a:lnTo>
                    <a:pt x="934725" y="853907"/>
                  </a:lnTo>
                  <a:lnTo>
                    <a:pt x="935255" y="854460"/>
                  </a:lnTo>
                  <a:lnTo>
                    <a:pt x="935651" y="855151"/>
                  </a:lnTo>
                  <a:lnTo>
                    <a:pt x="936153" y="857410"/>
                  </a:lnTo>
                  <a:lnTo>
                    <a:pt x="936142" y="858096"/>
                  </a:lnTo>
                  <a:lnTo>
                    <a:pt x="936197" y="858777"/>
                  </a:lnTo>
                  <a:lnTo>
                    <a:pt x="936399" y="858987"/>
                  </a:lnTo>
                  <a:lnTo>
                    <a:pt x="936598" y="859330"/>
                  </a:lnTo>
                  <a:lnTo>
                    <a:pt x="936997" y="859473"/>
                  </a:lnTo>
                  <a:lnTo>
                    <a:pt x="938074" y="859902"/>
                  </a:lnTo>
                  <a:lnTo>
                    <a:pt x="938343" y="860045"/>
                  </a:lnTo>
                  <a:lnTo>
                    <a:pt x="940167" y="859935"/>
                  </a:lnTo>
                  <a:lnTo>
                    <a:pt x="941248" y="859954"/>
                  </a:lnTo>
                  <a:lnTo>
                    <a:pt x="941585" y="860097"/>
                  </a:lnTo>
                  <a:lnTo>
                    <a:pt x="942187" y="860445"/>
                  </a:lnTo>
                  <a:lnTo>
                    <a:pt x="942661" y="860455"/>
                  </a:lnTo>
                  <a:lnTo>
                    <a:pt x="943418" y="859578"/>
                  </a:lnTo>
                  <a:lnTo>
                    <a:pt x="944953" y="856600"/>
                  </a:lnTo>
                  <a:lnTo>
                    <a:pt x="945369" y="856061"/>
                  </a:lnTo>
                  <a:lnTo>
                    <a:pt x="945983" y="855732"/>
                  </a:lnTo>
                  <a:lnTo>
                    <a:pt x="946402" y="855414"/>
                  </a:lnTo>
                  <a:lnTo>
                    <a:pt x="946529" y="855332"/>
                  </a:lnTo>
                  <a:lnTo>
                    <a:pt x="947206" y="855203"/>
                  </a:lnTo>
                  <a:lnTo>
                    <a:pt x="947816" y="855213"/>
                  </a:lnTo>
                  <a:lnTo>
                    <a:pt x="948286" y="855361"/>
                  </a:lnTo>
                  <a:lnTo>
                    <a:pt x="948825" y="855437"/>
                  </a:lnTo>
                  <a:lnTo>
                    <a:pt x="949498" y="855584"/>
                  </a:lnTo>
                  <a:lnTo>
                    <a:pt x="949969" y="855594"/>
                  </a:lnTo>
                  <a:lnTo>
                    <a:pt x="950651" y="855466"/>
                  </a:lnTo>
                  <a:lnTo>
                    <a:pt x="951252" y="855132"/>
                  </a:lnTo>
                  <a:lnTo>
                    <a:pt x="951216" y="853907"/>
                  </a:lnTo>
                  <a:lnTo>
                    <a:pt x="950849" y="851643"/>
                  </a:lnTo>
                  <a:lnTo>
                    <a:pt x="950856" y="851100"/>
                  </a:lnTo>
                  <a:lnTo>
                    <a:pt x="951003" y="850485"/>
                  </a:lnTo>
                  <a:lnTo>
                    <a:pt x="951419" y="849880"/>
                  </a:lnTo>
                  <a:lnTo>
                    <a:pt x="951691" y="849614"/>
                  </a:lnTo>
                  <a:lnTo>
                    <a:pt x="952305" y="849213"/>
                  </a:lnTo>
                  <a:lnTo>
                    <a:pt x="953524" y="849094"/>
                  </a:lnTo>
                  <a:lnTo>
                    <a:pt x="953995" y="849171"/>
                  </a:lnTo>
                  <a:lnTo>
                    <a:pt x="955681" y="849542"/>
                  </a:lnTo>
                  <a:lnTo>
                    <a:pt x="959110" y="850690"/>
                  </a:lnTo>
                  <a:lnTo>
                    <a:pt x="963005" y="852254"/>
                  </a:lnTo>
                  <a:lnTo>
                    <a:pt x="963361" y="852506"/>
                  </a:lnTo>
                  <a:lnTo>
                    <a:pt x="964007" y="852954"/>
                  </a:lnTo>
                  <a:lnTo>
                    <a:pt x="965408" y="854069"/>
                  </a:lnTo>
                  <a:lnTo>
                    <a:pt x="965677" y="854141"/>
                  </a:lnTo>
                  <a:lnTo>
                    <a:pt x="966287" y="854083"/>
                  </a:lnTo>
                  <a:lnTo>
                    <a:pt x="967240" y="853555"/>
                  </a:lnTo>
                  <a:lnTo>
                    <a:pt x="967997" y="852882"/>
                  </a:lnTo>
                  <a:lnTo>
                    <a:pt x="968409" y="852277"/>
                  </a:lnTo>
                  <a:lnTo>
                    <a:pt x="969233" y="851744"/>
                  </a:lnTo>
                  <a:lnTo>
                    <a:pt x="970111" y="851553"/>
                  </a:lnTo>
                  <a:lnTo>
                    <a:pt x="970787" y="851563"/>
                  </a:lnTo>
                  <a:lnTo>
                    <a:pt x="972406" y="851796"/>
                  </a:lnTo>
                  <a:lnTo>
                    <a:pt x="973816" y="852363"/>
                  </a:lnTo>
                  <a:lnTo>
                    <a:pt x="977906" y="854546"/>
                  </a:lnTo>
                  <a:lnTo>
                    <a:pt x="978570" y="855241"/>
                  </a:lnTo>
                  <a:lnTo>
                    <a:pt x="979164" y="856004"/>
                  </a:lnTo>
                  <a:lnTo>
                    <a:pt x="979901" y="856423"/>
                  </a:lnTo>
                  <a:lnTo>
                    <a:pt x="980847" y="856437"/>
                  </a:lnTo>
                  <a:lnTo>
                    <a:pt x="981520" y="856657"/>
                  </a:lnTo>
                  <a:lnTo>
                    <a:pt x="981916" y="857343"/>
                  </a:lnTo>
                  <a:lnTo>
                    <a:pt x="982248" y="857486"/>
                  </a:lnTo>
                  <a:lnTo>
                    <a:pt x="982656" y="857491"/>
                  </a:lnTo>
                  <a:lnTo>
                    <a:pt x="982929" y="857157"/>
                  </a:lnTo>
                  <a:lnTo>
                    <a:pt x="983008" y="856681"/>
                  </a:lnTo>
                  <a:lnTo>
                    <a:pt x="982957" y="855584"/>
                  </a:lnTo>
                  <a:lnTo>
                    <a:pt x="983235" y="855113"/>
                  </a:lnTo>
                  <a:lnTo>
                    <a:pt x="983179" y="854360"/>
                  </a:lnTo>
                  <a:lnTo>
                    <a:pt x="983048" y="854155"/>
                  </a:lnTo>
                  <a:lnTo>
                    <a:pt x="982716" y="853669"/>
                  </a:lnTo>
                  <a:lnTo>
                    <a:pt x="982652" y="853464"/>
                  </a:lnTo>
                  <a:lnTo>
                    <a:pt x="982664" y="852921"/>
                  </a:lnTo>
                  <a:lnTo>
                    <a:pt x="982529" y="852778"/>
                  </a:lnTo>
                  <a:lnTo>
                    <a:pt x="982201" y="852297"/>
                  </a:lnTo>
                  <a:lnTo>
                    <a:pt x="981329" y="851667"/>
                  </a:lnTo>
                  <a:lnTo>
                    <a:pt x="980135" y="850485"/>
                  </a:lnTo>
                  <a:lnTo>
                    <a:pt x="979267" y="849723"/>
                  </a:lnTo>
                  <a:lnTo>
                    <a:pt x="978931" y="849514"/>
                  </a:lnTo>
                  <a:lnTo>
                    <a:pt x="978265" y="848889"/>
                  </a:lnTo>
                  <a:lnTo>
                    <a:pt x="977933" y="848675"/>
                  </a:lnTo>
                  <a:lnTo>
                    <a:pt x="977470" y="848055"/>
                  </a:lnTo>
                  <a:lnTo>
                    <a:pt x="977205" y="847779"/>
                  </a:lnTo>
                  <a:lnTo>
                    <a:pt x="976152" y="845916"/>
                  </a:lnTo>
                  <a:lnTo>
                    <a:pt x="975887" y="845573"/>
                  </a:lnTo>
                  <a:lnTo>
                    <a:pt x="974956" y="844738"/>
                  </a:lnTo>
                  <a:lnTo>
                    <a:pt x="974221" y="844176"/>
                  </a:lnTo>
                  <a:lnTo>
                    <a:pt x="973638" y="842666"/>
                  </a:lnTo>
                  <a:lnTo>
                    <a:pt x="973511" y="842118"/>
                  </a:lnTo>
                  <a:lnTo>
                    <a:pt x="973520" y="841708"/>
                  </a:lnTo>
                  <a:lnTo>
                    <a:pt x="973998" y="841169"/>
                  </a:lnTo>
                  <a:lnTo>
                    <a:pt x="974275" y="840903"/>
                  </a:lnTo>
                  <a:lnTo>
                    <a:pt x="974613" y="840841"/>
                  </a:lnTo>
                  <a:lnTo>
                    <a:pt x="975898" y="840860"/>
                  </a:lnTo>
                  <a:lnTo>
                    <a:pt x="976773" y="841012"/>
                  </a:lnTo>
                  <a:lnTo>
                    <a:pt x="977245" y="841088"/>
                  </a:lnTo>
                  <a:lnTo>
                    <a:pt x="977585" y="840955"/>
                  </a:lnTo>
                  <a:lnTo>
                    <a:pt x="978463" y="840903"/>
                  </a:lnTo>
                  <a:lnTo>
                    <a:pt x="980570" y="840255"/>
                  </a:lnTo>
                  <a:lnTo>
                    <a:pt x="982406" y="839535"/>
                  </a:lnTo>
                  <a:lnTo>
                    <a:pt x="983297" y="838863"/>
                  </a:lnTo>
                  <a:lnTo>
                    <a:pt x="983571" y="838734"/>
                  </a:lnTo>
                  <a:lnTo>
                    <a:pt x="984805" y="837591"/>
                  </a:lnTo>
                  <a:lnTo>
                    <a:pt x="985419" y="837124"/>
                  </a:lnTo>
                  <a:lnTo>
                    <a:pt x="986172" y="836795"/>
                  </a:lnTo>
                  <a:lnTo>
                    <a:pt x="987256" y="836471"/>
                  </a:lnTo>
                  <a:lnTo>
                    <a:pt x="989552" y="836647"/>
                  </a:lnTo>
                  <a:lnTo>
                    <a:pt x="990632" y="836800"/>
                  </a:lnTo>
                  <a:lnTo>
                    <a:pt x="991908" y="837095"/>
                  </a:lnTo>
                  <a:lnTo>
                    <a:pt x="992783" y="837519"/>
                  </a:lnTo>
                  <a:lnTo>
                    <a:pt x="993986" y="838286"/>
                  </a:lnTo>
                  <a:lnTo>
                    <a:pt x="994520" y="838572"/>
                  </a:lnTo>
                  <a:lnTo>
                    <a:pt x="995197" y="838648"/>
                  </a:lnTo>
                  <a:lnTo>
                    <a:pt x="996413" y="838739"/>
                  </a:lnTo>
                  <a:lnTo>
                    <a:pt x="998704" y="838982"/>
                  </a:lnTo>
                  <a:lnTo>
                    <a:pt x="999049" y="838782"/>
                  </a:lnTo>
                  <a:lnTo>
                    <a:pt x="999457" y="838449"/>
                  </a:lnTo>
                  <a:lnTo>
                    <a:pt x="999730" y="838315"/>
                  </a:lnTo>
                  <a:lnTo>
                    <a:pt x="999936" y="838115"/>
                  </a:lnTo>
                  <a:lnTo>
                    <a:pt x="1000343" y="838120"/>
                  </a:lnTo>
                  <a:lnTo>
                    <a:pt x="1001147" y="838472"/>
                  </a:lnTo>
                  <a:lnTo>
                    <a:pt x="1001554" y="838410"/>
                  </a:lnTo>
                  <a:lnTo>
                    <a:pt x="1001899" y="837872"/>
                  </a:lnTo>
                  <a:lnTo>
                    <a:pt x="1002449" y="837405"/>
                  </a:lnTo>
                  <a:lnTo>
                    <a:pt x="1003126" y="837210"/>
                  </a:lnTo>
                  <a:lnTo>
                    <a:pt x="1003676" y="836742"/>
                  </a:lnTo>
                  <a:lnTo>
                    <a:pt x="1003614" y="836533"/>
                  </a:lnTo>
                  <a:lnTo>
                    <a:pt x="1003360" y="836309"/>
                  </a:lnTo>
                  <a:lnTo>
                    <a:pt x="1002481" y="836037"/>
                  </a:lnTo>
                  <a:lnTo>
                    <a:pt x="1001448" y="835732"/>
                  </a:lnTo>
                  <a:lnTo>
                    <a:pt x="1000280" y="835585"/>
                  </a:lnTo>
                  <a:lnTo>
                    <a:pt x="998985" y="835689"/>
                  </a:lnTo>
                  <a:lnTo>
                    <a:pt x="998261" y="835456"/>
                  </a:lnTo>
                  <a:lnTo>
                    <a:pt x="998143" y="835103"/>
                  </a:lnTo>
                  <a:lnTo>
                    <a:pt x="998713" y="834922"/>
                  </a:lnTo>
                  <a:lnTo>
                    <a:pt x="999508" y="834650"/>
                  </a:lnTo>
                  <a:lnTo>
                    <a:pt x="1000581" y="834603"/>
                  </a:lnTo>
                  <a:lnTo>
                    <a:pt x="1000960" y="834579"/>
                  </a:lnTo>
                  <a:lnTo>
                    <a:pt x="1001586" y="834970"/>
                  </a:lnTo>
                  <a:lnTo>
                    <a:pt x="1001839" y="834975"/>
                  </a:lnTo>
                  <a:lnTo>
                    <a:pt x="1001839" y="834817"/>
                  </a:lnTo>
                  <a:lnTo>
                    <a:pt x="1001249" y="834231"/>
                  </a:lnTo>
                  <a:lnTo>
                    <a:pt x="1000533" y="833645"/>
                  </a:lnTo>
                  <a:lnTo>
                    <a:pt x="999856" y="833283"/>
                  </a:lnTo>
                  <a:lnTo>
                    <a:pt x="999377" y="833021"/>
                  </a:lnTo>
                  <a:lnTo>
                    <a:pt x="998087" y="832682"/>
                  </a:lnTo>
                  <a:lnTo>
                    <a:pt x="997081" y="832478"/>
                  </a:lnTo>
                  <a:lnTo>
                    <a:pt x="996653" y="832187"/>
                  </a:lnTo>
                  <a:lnTo>
                    <a:pt x="994065" y="829208"/>
                  </a:lnTo>
                  <a:lnTo>
                    <a:pt x="993407" y="828108"/>
                  </a:lnTo>
                  <a:lnTo>
                    <a:pt x="993146" y="827693"/>
                  </a:lnTo>
                  <a:lnTo>
                    <a:pt x="992901" y="825916"/>
                  </a:lnTo>
                  <a:lnTo>
                    <a:pt x="993262" y="824691"/>
                  </a:lnTo>
                  <a:lnTo>
                    <a:pt x="993832" y="822923"/>
                  </a:lnTo>
                  <a:lnTo>
                    <a:pt x="994892" y="820073"/>
                  </a:lnTo>
                  <a:lnTo>
                    <a:pt x="995248" y="818782"/>
                  </a:lnTo>
                  <a:lnTo>
                    <a:pt x="995257" y="818444"/>
                  </a:lnTo>
                  <a:lnTo>
                    <a:pt x="995399" y="817829"/>
                  </a:lnTo>
                  <a:lnTo>
                    <a:pt x="995482" y="816876"/>
                  </a:lnTo>
                  <a:lnTo>
                    <a:pt x="995157" y="816052"/>
                  </a:lnTo>
                  <a:lnTo>
                    <a:pt x="995035" y="815504"/>
                  </a:lnTo>
                  <a:lnTo>
                    <a:pt x="994972" y="815160"/>
                  </a:lnTo>
                  <a:lnTo>
                    <a:pt x="994707" y="814746"/>
                  </a:lnTo>
                  <a:lnTo>
                    <a:pt x="994298" y="814260"/>
                  </a:lnTo>
                  <a:lnTo>
                    <a:pt x="993614" y="813030"/>
                  </a:lnTo>
                  <a:lnTo>
                    <a:pt x="993273" y="812434"/>
                  </a:lnTo>
                  <a:lnTo>
                    <a:pt x="993015" y="811786"/>
                  </a:lnTo>
                  <a:lnTo>
                    <a:pt x="992656" y="811172"/>
                  </a:lnTo>
                  <a:lnTo>
                    <a:pt x="992533" y="810590"/>
                  </a:lnTo>
                  <a:lnTo>
                    <a:pt x="992402" y="810252"/>
                  </a:lnTo>
                  <a:lnTo>
                    <a:pt x="991812" y="809461"/>
                  </a:lnTo>
                  <a:lnTo>
                    <a:pt x="991389" y="808570"/>
                  </a:lnTo>
                  <a:lnTo>
                    <a:pt x="991100" y="807755"/>
                  </a:lnTo>
                  <a:lnTo>
                    <a:pt x="991147" y="806974"/>
                  </a:lnTo>
                  <a:lnTo>
                    <a:pt x="991389" y="806540"/>
                  </a:lnTo>
                  <a:lnTo>
                    <a:pt x="991772" y="805868"/>
                  </a:lnTo>
                  <a:lnTo>
                    <a:pt x="992865" y="804867"/>
                  </a:lnTo>
                  <a:lnTo>
                    <a:pt x="993986" y="804071"/>
                  </a:lnTo>
                  <a:lnTo>
                    <a:pt x="994999" y="803852"/>
                  </a:lnTo>
                  <a:lnTo>
                    <a:pt x="996954" y="803447"/>
                  </a:lnTo>
                  <a:lnTo>
                    <a:pt x="998170" y="803128"/>
                  </a:lnTo>
                  <a:lnTo>
                    <a:pt x="999278" y="803114"/>
                  </a:lnTo>
                  <a:lnTo>
                    <a:pt x="1000387" y="803299"/>
                  </a:lnTo>
                  <a:lnTo>
                    <a:pt x="1000771" y="803309"/>
                  </a:lnTo>
                  <a:lnTo>
                    <a:pt x="1000842" y="803171"/>
                  </a:lnTo>
                  <a:lnTo>
                    <a:pt x="1001044" y="803175"/>
                  </a:lnTo>
                  <a:lnTo>
                    <a:pt x="1001309" y="802799"/>
                  </a:lnTo>
                  <a:lnTo>
                    <a:pt x="1000795" y="802661"/>
                  </a:lnTo>
                  <a:lnTo>
                    <a:pt x="1000229" y="802285"/>
                  </a:lnTo>
                  <a:lnTo>
                    <a:pt x="999695" y="802037"/>
                  </a:lnTo>
                  <a:lnTo>
                    <a:pt x="999005" y="802056"/>
                  </a:lnTo>
                  <a:lnTo>
                    <a:pt x="998023" y="801703"/>
                  </a:lnTo>
                  <a:lnTo>
                    <a:pt x="997181" y="801689"/>
                  </a:lnTo>
                  <a:lnTo>
                    <a:pt x="996653" y="800979"/>
                  </a:lnTo>
                  <a:lnTo>
                    <a:pt x="995589" y="800235"/>
                  </a:lnTo>
                  <a:lnTo>
                    <a:pt x="994520" y="799649"/>
                  </a:lnTo>
                  <a:lnTo>
                    <a:pt x="993625" y="799363"/>
                  </a:lnTo>
                  <a:lnTo>
                    <a:pt x="992465" y="798939"/>
                  </a:lnTo>
                  <a:lnTo>
                    <a:pt x="992260" y="798868"/>
                  </a:lnTo>
                  <a:lnTo>
                    <a:pt x="991864" y="798453"/>
                  </a:lnTo>
                  <a:lnTo>
                    <a:pt x="990399" y="797128"/>
                  </a:lnTo>
                  <a:lnTo>
                    <a:pt x="986412" y="792902"/>
                  </a:lnTo>
                  <a:lnTo>
                    <a:pt x="985348" y="791925"/>
                  </a:lnTo>
                  <a:lnTo>
                    <a:pt x="984754" y="791029"/>
                  </a:lnTo>
                  <a:lnTo>
                    <a:pt x="984228" y="790066"/>
                  </a:lnTo>
                  <a:lnTo>
                    <a:pt x="983847" y="788555"/>
                  </a:lnTo>
                  <a:lnTo>
                    <a:pt x="983792" y="787874"/>
                  </a:lnTo>
                  <a:lnTo>
                    <a:pt x="983867" y="787326"/>
                  </a:lnTo>
                  <a:lnTo>
                    <a:pt x="983938" y="787054"/>
                  </a:lnTo>
                  <a:lnTo>
                    <a:pt x="984219" y="786516"/>
                  </a:lnTo>
                  <a:lnTo>
                    <a:pt x="985871" y="784629"/>
                  </a:lnTo>
                  <a:lnTo>
                    <a:pt x="986219" y="784019"/>
                  </a:lnTo>
                  <a:lnTo>
                    <a:pt x="986500" y="783275"/>
                  </a:lnTo>
                  <a:lnTo>
                    <a:pt x="986504" y="783071"/>
                  </a:lnTo>
                  <a:lnTo>
                    <a:pt x="986575" y="782866"/>
                  </a:lnTo>
                  <a:lnTo>
                    <a:pt x="986658" y="781841"/>
                  </a:lnTo>
                  <a:lnTo>
                    <a:pt x="986800" y="781574"/>
                  </a:lnTo>
                  <a:lnTo>
                    <a:pt x="986940" y="781164"/>
                  </a:lnTo>
                  <a:lnTo>
                    <a:pt x="987216" y="780898"/>
                  </a:lnTo>
                  <a:lnTo>
                    <a:pt x="987221" y="780555"/>
                  </a:lnTo>
                  <a:lnTo>
                    <a:pt x="987635" y="779949"/>
                  </a:lnTo>
                  <a:lnTo>
                    <a:pt x="988614" y="778053"/>
                  </a:lnTo>
                  <a:lnTo>
                    <a:pt x="989251" y="776289"/>
                  </a:lnTo>
                  <a:lnTo>
                    <a:pt x="989263" y="775537"/>
                  </a:lnTo>
                  <a:lnTo>
                    <a:pt x="989136" y="774922"/>
                  </a:lnTo>
                  <a:lnTo>
                    <a:pt x="989140" y="774669"/>
                  </a:lnTo>
                  <a:lnTo>
                    <a:pt x="988860" y="772354"/>
                  </a:lnTo>
                  <a:lnTo>
                    <a:pt x="988748" y="770147"/>
                  </a:lnTo>
                  <a:lnTo>
                    <a:pt x="988230" y="768703"/>
                  </a:lnTo>
                  <a:lnTo>
                    <a:pt x="988250" y="767493"/>
                  </a:lnTo>
                  <a:lnTo>
                    <a:pt x="988550" y="766935"/>
                  </a:lnTo>
                  <a:lnTo>
                    <a:pt x="988918" y="766573"/>
                  </a:lnTo>
                  <a:lnTo>
                    <a:pt x="989109" y="766025"/>
                  </a:lnTo>
                  <a:lnTo>
                    <a:pt x="988986" y="764667"/>
                  </a:lnTo>
                  <a:lnTo>
                    <a:pt x="988668" y="764076"/>
                  </a:lnTo>
                  <a:lnTo>
                    <a:pt x="988503" y="763190"/>
                  </a:lnTo>
                  <a:lnTo>
                    <a:pt x="988392" y="761136"/>
                  </a:lnTo>
                  <a:lnTo>
                    <a:pt x="988301" y="760183"/>
                  </a:lnTo>
                  <a:lnTo>
                    <a:pt x="988183" y="758529"/>
                  </a:lnTo>
                  <a:lnTo>
                    <a:pt x="988063" y="756947"/>
                  </a:lnTo>
                  <a:lnTo>
                    <a:pt x="987893" y="756285"/>
                  </a:lnTo>
                  <a:lnTo>
                    <a:pt x="987553" y="754922"/>
                  </a:lnTo>
                  <a:lnTo>
                    <a:pt x="987419" y="754079"/>
                  </a:lnTo>
                  <a:lnTo>
                    <a:pt x="987399" y="753307"/>
                  </a:lnTo>
                  <a:lnTo>
                    <a:pt x="987659" y="752292"/>
                  </a:lnTo>
                  <a:lnTo>
                    <a:pt x="987684" y="752163"/>
                  </a:lnTo>
                  <a:lnTo>
                    <a:pt x="987960" y="751619"/>
                  </a:lnTo>
                  <a:lnTo>
                    <a:pt x="989417" y="749456"/>
                  </a:lnTo>
                  <a:lnTo>
                    <a:pt x="990106" y="748651"/>
                  </a:lnTo>
                  <a:lnTo>
                    <a:pt x="991131" y="747917"/>
                  </a:lnTo>
                  <a:lnTo>
                    <a:pt x="995736" y="743142"/>
                  </a:lnTo>
                  <a:lnTo>
                    <a:pt x="996357" y="742199"/>
                  </a:lnTo>
                  <a:lnTo>
                    <a:pt x="996840" y="741593"/>
                  </a:lnTo>
                  <a:lnTo>
                    <a:pt x="998074" y="740450"/>
                  </a:lnTo>
                  <a:lnTo>
                    <a:pt x="998214" y="740183"/>
                  </a:lnTo>
                  <a:lnTo>
                    <a:pt x="998428" y="739568"/>
                  </a:lnTo>
                  <a:lnTo>
                    <a:pt x="998637" y="739230"/>
                  </a:lnTo>
                  <a:lnTo>
                    <a:pt x="998911" y="738963"/>
                  </a:lnTo>
                  <a:lnTo>
                    <a:pt x="1001341" y="734974"/>
                  </a:lnTo>
                  <a:lnTo>
                    <a:pt x="1001483" y="734636"/>
                  </a:lnTo>
                  <a:lnTo>
                    <a:pt x="1002588" y="733082"/>
                  </a:lnTo>
                  <a:lnTo>
                    <a:pt x="1002866" y="732678"/>
                  </a:lnTo>
                  <a:lnTo>
                    <a:pt x="999764" y="731493"/>
                  </a:lnTo>
                  <a:lnTo>
                    <a:pt x="996329" y="729937"/>
                  </a:lnTo>
                  <a:lnTo>
                    <a:pt x="995858" y="730157"/>
                  </a:lnTo>
                  <a:lnTo>
                    <a:pt x="995264" y="730643"/>
                  </a:lnTo>
                  <a:lnTo>
                    <a:pt x="994781" y="731181"/>
                  </a:lnTo>
                  <a:lnTo>
                    <a:pt x="994302" y="731448"/>
                  </a:lnTo>
                  <a:lnTo>
                    <a:pt x="993356" y="731634"/>
                  </a:lnTo>
                  <a:lnTo>
                    <a:pt x="992814" y="731696"/>
                  </a:lnTo>
                  <a:lnTo>
                    <a:pt x="992545" y="731691"/>
                  </a:lnTo>
                  <a:lnTo>
                    <a:pt x="989635" y="731848"/>
                  </a:lnTo>
                  <a:lnTo>
                    <a:pt x="989211" y="732868"/>
                  </a:lnTo>
                  <a:lnTo>
                    <a:pt x="989200" y="733683"/>
                  </a:lnTo>
                  <a:lnTo>
                    <a:pt x="989053" y="734297"/>
                  </a:lnTo>
                  <a:lnTo>
                    <a:pt x="989049" y="734569"/>
                  </a:lnTo>
                  <a:lnTo>
                    <a:pt x="988760" y="735794"/>
                  </a:lnTo>
                  <a:lnTo>
                    <a:pt x="988621" y="736066"/>
                  </a:lnTo>
                  <a:lnTo>
                    <a:pt x="988336" y="736947"/>
                  </a:lnTo>
                  <a:lnTo>
                    <a:pt x="987984" y="737690"/>
                  </a:lnTo>
                  <a:lnTo>
                    <a:pt x="987644" y="738029"/>
                  </a:lnTo>
                  <a:lnTo>
                    <a:pt x="986203" y="739368"/>
                  </a:lnTo>
                  <a:lnTo>
                    <a:pt x="985791" y="739635"/>
                  </a:lnTo>
                  <a:lnTo>
                    <a:pt x="985522" y="739630"/>
                  </a:lnTo>
                  <a:lnTo>
                    <a:pt x="984769" y="740097"/>
                  </a:lnTo>
                  <a:lnTo>
                    <a:pt x="983139" y="740755"/>
                  </a:lnTo>
                  <a:lnTo>
                    <a:pt x="982732" y="740745"/>
                  </a:lnTo>
                  <a:lnTo>
                    <a:pt x="982255" y="740945"/>
                  </a:lnTo>
                  <a:lnTo>
                    <a:pt x="980772" y="740921"/>
                  </a:lnTo>
                  <a:lnTo>
                    <a:pt x="980344" y="740840"/>
                  </a:lnTo>
                  <a:lnTo>
                    <a:pt x="978167" y="740454"/>
                  </a:lnTo>
                  <a:lnTo>
                    <a:pt x="975775" y="739592"/>
                  </a:lnTo>
                  <a:lnTo>
                    <a:pt x="974862" y="739130"/>
                  </a:lnTo>
                  <a:lnTo>
                    <a:pt x="974410" y="738925"/>
                  </a:lnTo>
                  <a:lnTo>
                    <a:pt x="973464" y="738796"/>
                  </a:lnTo>
                  <a:lnTo>
                    <a:pt x="973068" y="738753"/>
                  </a:lnTo>
                  <a:lnTo>
                    <a:pt x="972898" y="738987"/>
                  </a:lnTo>
                  <a:lnTo>
                    <a:pt x="972858" y="739454"/>
                  </a:lnTo>
                  <a:lnTo>
                    <a:pt x="973183" y="739625"/>
                  </a:lnTo>
                  <a:lnTo>
                    <a:pt x="974109" y="739911"/>
                  </a:lnTo>
                  <a:lnTo>
                    <a:pt x="974335" y="740450"/>
                  </a:lnTo>
                  <a:lnTo>
                    <a:pt x="974350" y="741422"/>
                  </a:lnTo>
                  <a:lnTo>
                    <a:pt x="974201" y="742389"/>
                  </a:lnTo>
                  <a:lnTo>
                    <a:pt x="973760" y="743018"/>
                  </a:lnTo>
                  <a:lnTo>
                    <a:pt x="973155" y="743409"/>
                  </a:lnTo>
                  <a:lnTo>
                    <a:pt x="972850" y="743804"/>
                  </a:lnTo>
                  <a:lnTo>
                    <a:pt x="973005" y="744343"/>
                  </a:lnTo>
                  <a:lnTo>
                    <a:pt x="973495" y="744753"/>
                  </a:lnTo>
                  <a:lnTo>
                    <a:pt x="973658" y="745024"/>
                  </a:lnTo>
                  <a:lnTo>
                    <a:pt x="973123" y="745148"/>
                  </a:lnTo>
                  <a:lnTo>
                    <a:pt x="972134" y="744862"/>
                  </a:lnTo>
                  <a:lnTo>
                    <a:pt x="971409" y="744548"/>
                  </a:lnTo>
                  <a:lnTo>
                    <a:pt x="971081" y="744310"/>
                  </a:lnTo>
                  <a:lnTo>
                    <a:pt x="970847" y="744405"/>
                  </a:lnTo>
                  <a:lnTo>
                    <a:pt x="970658" y="744648"/>
                  </a:lnTo>
                  <a:lnTo>
                    <a:pt x="971651" y="745043"/>
                  </a:lnTo>
                  <a:lnTo>
                    <a:pt x="973016" y="745529"/>
                  </a:lnTo>
                  <a:lnTo>
                    <a:pt x="974584" y="746311"/>
                  </a:lnTo>
                  <a:lnTo>
                    <a:pt x="976227" y="747769"/>
                  </a:lnTo>
                  <a:lnTo>
                    <a:pt x="976659" y="748637"/>
                  </a:lnTo>
                  <a:lnTo>
                    <a:pt x="976733" y="749675"/>
                  </a:lnTo>
                  <a:lnTo>
                    <a:pt x="976908" y="751152"/>
                  </a:lnTo>
                  <a:lnTo>
                    <a:pt x="977570" y="753206"/>
                  </a:lnTo>
                  <a:lnTo>
                    <a:pt x="977748" y="754583"/>
                  </a:lnTo>
                  <a:lnTo>
                    <a:pt x="977882" y="756328"/>
                  </a:lnTo>
                  <a:lnTo>
                    <a:pt x="977735" y="759158"/>
                  </a:lnTo>
                  <a:lnTo>
                    <a:pt x="977810" y="760497"/>
                  </a:lnTo>
                  <a:lnTo>
                    <a:pt x="977392" y="761765"/>
                  </a:lnTo>
                  <a:lnTo>
                    <a:pt x="976397" y="763557"/>
                  </a:lnTo>
                  <a:lnTo>
                    <a:pt x="976167" y="763923"/>
                  </a:lnTo>
                  <a:lnTo>
                    <a:pt x="975954" y="764548"/>
                  </a:lnTo>
                  <a:lnTo>
                    <a:pt x="976060" y="765253"/>
                  </a:lnTo>
                  <a:lnTo>
                    <a:pt x="976283" y="766635"/>
                  </a:lnTo>
                  <a:lnTo>
                    <a:pt x="976410" y="767164"/>
                  </a:lnTo>
                  <a:lnTo>
                    <a:pt x="977356" y="768103"/>
                  </a:lnTo>
                  <a:lnTo>
                    <a:pt x="977815" y="768932"/>
                  </a:lnTo>
                  <a:lnTo>
                    <a:pt x="977937" y="769752"/>
                  </a:lnTo>
                  <a:lnTo>
                    <a:pt x="978100" y="772077"/>
                  </a:lnTo>
                  <a:lnTo>
                    <a:pt x="978334" y="774331"/>
                  </a:lnTo>
                  <a:lnTo>
                    <a:pt x="978262" y="774607"/>
                  </a:lnTo>
                  <a:lnTo>
                    <a:pt x="978254" y="775222"/>
                  </a:lnTo>
                  <a:lnTo>
                    <a:pt x="977684" y="776985"/>
                  </a:lnTo>
                  <a:lnTo>
                    <a:pt x="976915" y="778544"/>
                  </a:lnTo>
                  <a:lnTo>
                    <a:pt x="975942" y="780164"/>
                  </a:lnTo>
                  <a:lnTo>
                    <a:pt x="974818" y="782742"/>
                  </a:lnTo>
                  <a:lnTo>
                    <a:pt x="974604" y="783352"/>
                  </a:lnTo>
                  <a:lnTo>
                    <a:pt x="974466" y="783690"/>
                  </a:lnTo>
                  <a:lnTo>
                    <a:pt x="972597" y="786325"/>
                  </a:lnTo>
                  <a:lnTo>
                    <a:pt x="971908" y="787131"/>
                  </a:lnTo>
                  <a:lnTo>
                    <a:pt x="969581" y="788937"/>
                  </a:lnTo>
                  <a:lnTo>
                    <a:pt x="969102" y="789270"/>
                  </a:lnTo>
                  <a:lnTo>
                    <a:pt x="968496" y="789518"/>
                  </a:lnTo>
                  <a:lnTo>
                    <a:pt x="968266" y="790004"/>
                  </a:lnTo>
                  <a:lnTo>
                    <a:pt x="968100" y="790624"/>
                  </a:lnTo>
                  <a:lnTo>
                    <a:pt x="967661" y="791396"/>
                  </a:lnTo>
                  <a:lnTo>
                    <a:pt x="967340" y="792287"/>
                  </a:lnTo>
                  <a:lnTo>
                    <a:pt x="967367" y="792868"/>
                  </a:lnTo>
                  <a:lnTo>
                    <a:pt x="967585" y="793688"/>
                  </a:lnTo>
                  <a:lnTo>
                    <a:pt x="968147" y="794636"/>
                  </a:lnTo>
                  <a:lnTo>
                    <a:pt x="968630" y="795851"/>
                  </a:lnTo>
                  <a:lnTo>
                    <a:pt x="969271" y="796561"/>
                  </a:lnTo>
                  <a:lnTo>
                    <a:pt x="969850" y="796685"/>
                  </a:lnTo>
                  <a:lnTo>
                    <a:pt x="971231" y="797295"/>
                  </a:lnTo>
                  <a:lnTo>
                    <a:pt x="971956" y="797533"/>
                  </a:lnTo>
                  <a:lnTo>
                    <a:pt x="973230" y="797257"/>
                  </a:lnTo>
                  <a:lnTo>
                    <a:pt x="974038" y="797410"/>
                  </a:lnTo>
                  <a:lnTo>
                    <a:pt x="974239" y="797481"/>
                  </a:lnTo>
                  <a:lnTo>
                    <a:pt x="974833" y="798239"/>
                  </a:lnTo>
                  <a:lnTo>
                    <a:pt x="975230" y="798929"/>
                  </a:lnTo>
                  <a:lnTo>
                    <a:pt x="975697" y="799349"/>
                  </a:lnTo>
                  <a:lnTo>
                    <a:pt x="977439" y="800264"/>
                  </a:lnTo>
                  <a:lnTo>
                    <a:pt x="978305" y="801026"/>
                  </a:lnTo>
                  <a:lnTo>
                    <a:pt x="978835" y="801584"/>
                  </a:lnTo>
                  <a:lnTo>
                    <a:pt x="979429" y="802547"/>
                  </a:lnTo>
                  <a:lnTo>
                    <a:pt x="980019" y="803719"/>
                  </a:lnTo>
                  <a:lnTo>
                    <a:pt x="980142" y="804405"/>
                  </a:lnTo>
                  <a:lnTo>
                    <a:pt x="980198" y="805158"/>
                  </a:lnTo>
                  <a:lnTo>
                    <a:pt x="979901" y="806721"/>
                  </a:lnTo>
                  <a:lnTo>
                    <a:pt x="979948" y="808089"/>
                  </a:lnTo>
                  <a:lnTo>
                    <a:pt x="980209" y="808570"/>
                  </a:lnTo>
                  <a:lnTo>
                    <a:pt x="981333" y="810023"/>
                  </a:lnTo>
                  <a:lnTo>
                    <a:pt x="981923" y="811124"/>
                  </a:lnTo>
                  <a:lnTo>
                    <a:pt x="982046" y="812082"/>
                  </a:lnTo>
                  <a:lnTo>
                    <a:pt x="982240" y="812563"/>
                  </a:lnTo>
                  <a:lnTo>
                    <a:pt x="982700" y="813254"/>
                  </a:lnTo>
                  <a:lnTo>
                    <a:pt x="983289" y="814422"/>
                  </a:lnTo>
                  <a:lnTo>
                    <a:pt x="983551" y="814974"/>
                  </a:lnTo>
                  <a:lnTo>
                    <a:pt x="983614" y="815384"/>
                  </a:lnTo>
                  <a:lnTo>
                    <a:pt x="983606" y="815727"/>
                  </a:lnTo>
                  <a:lnTo>
                    <a:pt x="983665" y="816204"/>
                  </a:lnTo>
                  <a:lnTo>
                    <a:pt x="983645" y="817500"/>
                  </a:lnTo>
                  <a:lnTo>
                    <a:pt x="983574" y="817705"/>
                  </a:lnTo>
                  <a:lnTo>
                    <a:pt x="983302" y="817972"/>
                  </a:lnTo>
                  <a:lnTo>
                    <a:pt x="983024" y="818377"/>
                  </a:lnTo>
                  <a:lnTo>
                    <a:pt x="982874" y="819197"/>
                  </a:lnTo>
                  <a:lnTo>
                    <a:pt x="982667" y="819330"/>
                  </a:lnTo>
                  <a:lnTo>
                    <a:pt x="982395" y="819530"/>
                  </a:lnTo>
                  <a:lnTo>
                    <a:pt x="981988" y="819659"/>
                  </a:lnTo>
                  <a:lnTo>
                    <a:pt x="981643" y="820064"/>
                  </a:lnTo>
                  <a:lnTo>
                    <a:pt x="981705" y="820474"/>
                  </a:lnTo>
                  <a:lnTo>
                    <a:pt x="981761" y="821088"/>
                  </a:lnTo>
                  <a:lnTo>
                    <a:pt x="982082" y="822118"/>
                  </a:lnTo>
                  <a:lnTo>
                    <a:pt x="982208" y="822732"/>
                  </a:lnTo>
                  <a:lnTo>
                    <a:pt x="982197" y="823485"/>
                  </a:lnTo>
                  <a:lnTo>
                    <a:pt x="981774" y="824501"/>
                  </a:lnTo>
                  <a:lnTo>
                    <a:pt x="981222" y="825106"/>
                  </a:lnTo>
                  <a:lnTo>
                    <a:pt x="979516" y="826035"/>
                  </a:lnTo>
                  <a:lnTo>
                    <a:pt x="978091" y="826421"/>
                  </a:lnTo>
                  <a:lnTo>
                    <a:pt x="977145" y="826407"/>
                  </a:lnTo>
                  <a:lnTo>
                    <a:pt x="976742" y="826264"/>
                  </a:lnTo>
                  <a:lnTo>
                    <a:pt x="976539" y="826259"/>
                  </a:lnTo>
                  <a:lnTo>
                    <a:pt x="976274" y="826049"/>
                  </a:lnTo>
                  <a:lnTo>
                    <a:pt x="972039" y="824548"/>
                  </a:lnTo>
                  <a:lnTo>
                    <a:pt x="969556" y="823552"/>
                  </a:lnTo>
                  <a:lnTo>
                    <a:pt x="968416" y="823056"/>
                  </a:lnTo>
                  <a:lnTo>
                    <a:pt x="967739" y="823042"/>
                  </a:lnTo>
                  <a:lnTo>
                    <a:pt x="967399" y="823242"/>
                  </a:lnTo>
                  <a:lnTo>
                    <a:pt x="966980" y="823986"/>
                  </a:lnTo>
                  <a:lnTo>
                    <a:pt x="966695" y="825005"/>
                  </a:lnTo>
                  <a:lnTo>
                    <a:pt x="966109" y="827798"/>
                  </a:lnTo>
                  <a:lnTo>
                    <a:pt x="965753" y="828813"/>
                  </a:lnTo>
                  <a:lnTo>
                    <a:pt x="965269" y="829490"/>
                  </a:lnTo>
                  <a:lnTo>
                    <a:pt x="964925" y="829756"/>
                  </a:lnTo>
                  <a:lnTo>
                    <a:pt x="963960" y="831105"/>
                  </a:lnTo>
                  <a:lnTo>
                    <a:pt x="963468" y="832192"/>
                  </a:lnTo>
                  <a:lnTo>
                    <a:pt x="963052" y="832730"/>
                  </a:lnTo>
                  <a:lnTo>
                    <a:pt x="962023" y="833736"/>
                  </a:lnTo>
                  <a:lnTo>
                    <a:pt x="960313" y="835008"/>
                  </a:lnTo>
                  <a:lnTo>
                    <a:pt x="959217" y="835737"/>
                  </a:lnTo>
                  <a:lnTo>
                    <a:pt x="958128" y="836338"/>
                  </a:lnTo>
                  <a:lnTo>
                    <a:pt x="957173" y="836661"/>
                  </a:lnTo>
                  <a:lnTo>
                    <a:pt x="956228" y="836781"/>
                  </a:lnTo>
                  <a:lnTo>
                    <a:pt x="954877" y="836623"/>
                  </a:lnTo>
                  <a:lnTo>
                    <a:pt x="953334" y="835918"/>
                  </a:lnTo>
                  <a:lnTo>
                    <a:pt x="950789" y="834508"/>
                  </a:lnTo>
                  <a:lnTo>
                    <a:pt x="950045" y="834498"/>
                  </a:lnTo>
                  <a:lnTo>
                    <a:pt x="948604" y="835909"/>
                  </a:lnTo>
                  <a:lnTo>
                    <a:pt x="946897" y="836905"/>
                  </a:lnTo>
                  <a:lnTo>
                    <a:pt x="944240" y="838158"/>
                  </a:lnTo>
                  <a:lnTo>
                    <a:pt x="943220" y="838548"/>
                  </a:lnTo>
                  <a:lnTo>
                    <a:pt x="942744" y="838815"/>
                  </a:lnTo>
                  <a:lnTo>
                    <a:pt x="941114" y="839263"/>
                  </a:lnTo>
                  <a:lnTo>
                    <a:pt x="939626" y="839378"/>
                  </a:lnTo>
                  <a:lnTo>
                    <a:pt x="938952" y="839230"/>
                  </a:lnTo>
                  <a:lnTo>
                    <a:pt x="938414" y="839154"/>
                  </a:lnTo>
                  <a:lnTo>
                    <a:pt x="937809" y="839006"/>
                  </a:lnTo>
                  <a:lnTo>
                    <a:pt x="936736" y="838510"/>
                  </a:lnTo>
                  <a:lnTo>
                    <a:pt x="936201" y="838158"/>
                  </a:lnTo>
                  <a:lnTo>
                    <a:pt x="935734" y="837605"/>
                  </a:lnTo>
                  <a:lnTo>
                    <a:pt x="935429" y="837081"/>
                  </a:lnTo>
                  <a:lnTo>
                    <a:pt x="935266" y="836552"/>
                  </a:lnTo>
                  <a:lnTo>
                    <a:pt x="934760" y="834860"/>
                  </a:lnTo>
                  <a:lnTo>
                    <a:pt x="934781" y="833712"/>
                  </a:lnTo>
                  <a:lnTo>
                    <a:pt x="935191" y="831715"/>
                  </a:lnTo>
                  <a:lnTo>
                    <a:pt x="936177" y="829390"/>
                  </a:lnTo>
                  <a:lnTo>
                    <a:pt x="937840" y="826506"/>
                  </a:lnTo>
                  <a:lnTo>
                    <a:pt x="938141" y="825220"/>
                  </a:lnTo>
                  <a:lnTo>
                    <a:pt x="937880" y="823976"/>
                  </a:lnTo>
                  <a:lnTo>
                    <a:pt x="937373" y="823247"/>
                  </a:lnTo>
                  <a:lnTo>
                    <a:pt x="936522" y="823185"/>
                  </a:lnTo>
                  <a:lnTo>
                    <a:pt x="935948" y="823414"/>
                  </a:lnTo>
                  <a:lnTo>
                    <a:pt x="934939" y="824400"/>
                  </a:lnTo>
                  <a:lnTo>
                    <a:pt x="933351" y="825758"/>
                  </a:lnTo>
                  <a:lnTo>
                    <a:pt x="932053" y="826835"/>
                  </a:lnTo>
                  <a:lnTo>
                    <a:pt x="929958" y="827660"/>
                  </a:lnTo>
                  <a:lnTo>
                    <a:pt x="927809" y="828575"/>
                  </a:lnTo>
                  <a:lnTo>
                    <a:pt x="925536" y="828789"/>
                  </a:lnTo>
                  <a:lnTo>
                    <a:pt x="922685" y="829675"/>
                  </a:lnTo>
                  <a:lnTo>
                    <a:pt x="921669" y="829933"/>
                  </a:lnTo>
                  <a:lnTo>
                    <a:pt x="920383" y="830047"/>
                  </a:lnTo>
                  <a:lnTo>
                    <a:pt x="918557" y="830019"/>
                  </a:lnTo>
                  <a:lnTo>
                    <a:pt x="917544" y="829933"/>
                  </a:lnTo>
                  <a:lnTo>
                    <a:pt x="916626" y="829685"/>
                  </a:lnTo>
                  <a:lnTo>
                    <a:pt x="915279" y="829337"/>
                  </a:lnTo>
                  <a:lnTo>
                    <a:pt x="914595" y="828627"/>
                  </a:lnTo>
                  <a:lnTo>
                    <a:pt x="914041" y="827631"/>
                  </a:lnTo>
                  <a:lnTo>
                    <a:pt x="913783" y="826187"/>
                  </a:lnTo>
                  <a:lnTo>
                    <a:pt x="913850" y="824501"/>
                  </a:lnTo>
                  <a:lnTo>
                    <a:pt x="913585" y="823509"/>
                  </a:lnTo>
                  <a:lnTo>
                    <a:pt x="913743" y="821332"/>
                  </a:lnTo>
                  <a:lnTo>
                    <a:pt x="913930" y="819816"/>
                  </a:lnTo>
                  <a:lnTo>
                    <a:pt x="913776" y="819359"/>
                  </a:lnTo>
                  <a:lnTo>
                    <a:pt x="913522" y="819806"/>
                  </a:lnTo>
                  <a:lnTo>
                    <a:pt x="912781" y="820207"/>
                  </a:lnTo>
                  <a:lnTo>
                    <a:pt x="912175" y="819992"/>
                  </a:lnTo>
                  <a:lnTo>
                    <a:pt x="911819" y="819287"/>
                  </a:lnTo>
                  <a:lnTo>
                    <a:pt x="911872" y="818711"/>
                  </a:lnTo>
                  <a:lnTo>
                    <a:pt x="912536" y="817858"/>
                  </a:lnTo>
                  <a:lnTo>
                    <a:pt x="912916" y="817086"/>
                  </a:lnTo>
                  <a:lnTo>
                    <a:pt x="913173" y="816514"/>
                  </a:lnTo>
                  <a:lnTo>
                    <a:pt x="913110" y="815403"/>
                  </a:lnTo>
                  <a:lnTo>
                    <a:pt x="913055" y="813960"/>
                  </a:lnTo>
                  <a:lnTo>
                    <a:pt x="913075" y="812606"/>
                  </a:lnTo>
                  <a:lnTo>
                    <a:pt x="912754" y="812272"/>
                  </a:lnTo>
                  <a:lnTo>
                    <a:pt x="912509" y="812430"/>
                  </a:lnTo>
                  <a:lnTo>
                    <a:pt x="912335" y="813125"/>
                  </a:lnTo>
                  <a:lnTo>
                    <a:pt x="912315" y="814279"/>
                  </a:lnTo>
                  <a:lnTo>
                    <a:pt x="912001" y="815794"/>
                  </a:lnTo>
                  <a:lnTo>
                    <a:pt x="911578" y="816814"/>
                  </a:lnTo>
                  <a:lnTo>
                    <a:pt x="911071" y="817834"/>
                  </a:lnTo>
                  <a:lnTo>
                    <a:pt x="910494" y="818191"/>
                  </a:lnTo>
                  <a:lnTo>
                    <a:pt x="910169" y="818186"/>
                  </a:lnTo>
                  <a:lnTo>
                    <a:pt x="910050" y="817858"/>
                  </a:lnTo>
                  <a:lnTo>
                    <a:pt x="909975" y="817443"/>
                  </a:lnTo>
                  <a:lnTo>
                    <a:pt x="910035" y="816418"/>
                  </a:lnTo>
                  <a:lnTo>
                    <a:pt x="910126" y="815842"/>
                  </a:lnTo>
                  <a:lnTo>
                    <a:pt x="909681" y="815670"/>
                  </a:lnTo>
                  <a:lnTo>
                    <a:pt x="909187" y="815908"/>
                  </a:lnTo>
                  <a:lnTo>
                    <a:pt x="908732" y="816352"/>
                  </a:lnTo>
                  <a:lnTo>
                    <a:pt x="908147" y="817290"/>
                  </a:lnTo>
                  <a:lnTo>
                    <a:pt x="907719" y="818472"/>
                  </a:lnTo>
                  <a:lnTo>
                    <a:pt x="906708" y="820140"/>
                  </a:lnTo>
                  <a:lnTo>
                    <a:pt x="905791" y="821484"/>
                  </a:lnTo>
                  <a:lnTo>
                    <a:pt x="905201" y="822623"/>
                  </a:lnTo>
                  <a:lnTo>
                    <a:pt x="904765" y="824300"/>
                  </a:lnTo>
                  <a:lnTo>
                    <a:pt x="904713" y="825930"/>
                  </a:lnTo>
                  <a:lnTo>
                    <a:pt x="904132" y="827664"/>
                  </a:lnTo>
                  <a:lnTo>
                    <a:pt x="903835" y="829161"/>
                  </a:lnTo>
                  <a:lnTo>
                    <a:pt x="903273" y="830652"/>
                  </a:lnTo>
                  <a:lnTo>
                    <a:pt x="901206" y="833006"/>
                  </a:lnTo>
                  <a:lnTo>
                    <a:pt x="900787" y="833750"/>
                  </a:lnTo>
                  <a:lnTo>
                    <a:pt x="900375" y="834221"/>
                  </a:lnTo>
                  <a:lnTo>
                    <a:pt x="899678" y="835370"/>
                  </a:lnTo>
                  <a:lnTo>
                    <a:pt x="898084" y="837872"/>
                  </a:lnTo>
                  <a:lnTo>
                    <a:pt x="897117" y="839016"/>
                  </a:lnTo>
                  <a:lnTo>
                    <a:pt x="896049" y="840693"/>
                  </a:lnTo>
                  <a:lnTo>
                    <a:pt x="894936" y="842599"/>
                  </a:lnTo>
                  <a:lnTo>
                    <a:pt x="893851" y="843261"/>
                  </a:lnTo>
                  <a:lnTo>
                    <a:pt x="893060" y="843419"/>
                  </a:lnTo>
                  <a:lnTo>
                    <a:pt x="892450" y="842899"/>
                  </a:lnTo>
                  <a:lnTo>
                    <a:pt x="891845" y="841803"/>
                  </a:lnTo>
                  <a:lnTo>
                    <a:pt x="891531" y="840436"/>
                  </a:lnTo>
                  <a:lnTo>
                    <a:pt x="891511" y="840207"/>
                  </a:lnTo>
                  <a:lnTo>
                    <a:pt x="890564" y="838973"/>
                  </a:lnTo>
                  <a:lnTo>
                    <a:pt x="890094" y="838115"/>
                  </a:lnTo>
                  <a:lnTo>
                    <a:pt x="889556" y="838253"/>
                  </a:lnTo>
                  <a:lnTo>
                    <a:pt x="888761" y="837648"/>
                  </a:lnTo>
                  <a:lnTo>
                    <a:pt x="888293" y="837162"/>
                  </a:lnTo>
                  <a:lnTo>
                    <a:pt x="887489" y="836738"/>
                  </a:lnTo>
                  <a:lnTo>
                    <a:pt x="887288" y="836666"/>
                  </a:lnTo>
                  <a:lnTo>
                    <a:pt x="886745" y="836795"/>
                  </a:lnTo>
                  <a:lnTo>
                    <a:pt x="886409" y="836790"/>
                  </a:lnTo>
                  <a:lnTo>
                    <a:pt x="886135" y="836990"/>
                  </a:lnTo>
                  <a:lnTo>
                    <a:pt x="885657" y="837185"/>
                  </a:lnTo>
                  <a:lnTo>
                    <a:pt x="885316" y="837453"/>
                  </a:lnTo>
                  <a:lnTo>
                    <a:pt x="884628" y="838262"/>
                  </a:lnTo>
                  <a:lnTo>
                    <a:pt x="884136" y="839211"/>
                  </a:lnTo>
                  <a:lnTo>
                    <a:pt x="883793" y="839683"/>
                  </a:lnTo>
                  <a:lnTo>
                    <a:pt x="883650" y="840088"/>
                  </a:lnTo>
                  <a:lnTo>
                    <a:pt x="882672" y="841846"/>
                  </a:lnTo>
                  <a:lnTo>
                    <a:pt x="882332" y="842251"/>
                  </a:lnTo>
                  <a:lnTo>
                    <a:pt x="881849" y="842861"/>
                  </a:lnTo>
                  <a:lnTo>
                    <a:pt x="881294" y="843466"/>
                  </a:lnTo>
                  <a:lnTo>
                    <a:pt x="880820" y="843728"/>
                  </a:lnTo>
                  <a:lnTo>
                    <a:pt x="878892" y="845744"/>
                  </a:lnTo>
                  <a:lnTo>
                    <a:pt x="877803" y="846340"/>
                  </a:lnTo>
                  <a:lnTo>
                    <a:pt x="874271" y="847241"/>
                  </a:lnTo>
                  <a:lnTo>
                    <a:pt x="873191" y="847288"/>
                  </a:lnTo>
                  <a:lnTo>
                    <a:pt x="872111" y="847069"/>
                  </a:lnTo>
                  <a:lnTo>
                    <a:pt x="870966" y="846773"/>
                  </a:lnTo>
                  <a:lnTo>
                    <a:pt x="870163" y="846421"/>
                  </a:lnTo>
                  <a:lnTo>
                    <a:pt x="869490" y="846273"/>
                  </a:lnTo>
                  <a:lnTo>
                    <a:pt x="869018" y="846197"/>
                  </a:lnTo>
                  <a:lnTo>
                    <a:pt x="868065" y="846454"/>
                  </a:lnTo>
                  <a:lnTo>
                    <a:pt x="867724" y="846583"/>
                  </a:lnTo>
                  <a:lnTo>
                    <a:pt x="866640" y="846974"/>
                  </a:lnTo>
                  <a:lnTo>
                    <a:pt x="865963" y="846964"/>
                  </a:lnTo>
                  <a:lnTo>
                    <a:pt x="865424" y="846821"/>
                  </a:lnTo>
                  <a:lnTo>
                    <a:pt x="865159" y="846611"/>
                  </a:lnTo>
                  <a:lnTo>
                    <a:pt x="864217" y="846254"/>
                  </a:lnTo>
                  <a:lnTo>
                    <a:pt x="863812" y="846245"/>
                  </a:lnTo>
                  <a:lnTo>
                    <a:pt x="863401" y="846445"/>
                  </a:lnTo>
                  <a:lnTo>
                    <a:pt x="863124" y="846850"/>
                  </a:lnTo>
                  <a:lnTo>
                    <a:pt x="862922" y="846983"/>
                  </a:lnTo>
                  <a:lnTo>
                    <a:pt x="861881" y="848604"/>
                  </a:lnTo>
                  <a:lnTo>
                    <a:pt x="861525" y="849623"/>
                  </a:lnTo>
                  <a:lnTo>
                    <a:pt x="861512" y="850443"/>
                  </a:lnTo>
                  <a:lnTo>
                    <a:pt x="861968" y="851472"/>
                  </a:lnTo>
                  <a:lnTo>
                    <a:pt x="862367" y="851887"/>
                  </a:lnTo>
                  <a:lnTo>
                    <a:pt x="862697" y="852301"/>
                  </a:lnTo>
                  <a:lnTo>
                    <a:pt x="862962" y="852787"/>
                  </a:lnTo>
                  <a:lnTo>
                    <a:pt x="863881" y="854369"/>
                  </a:lnTo>
                  <a:lnTo>
                    <a:pt x="864529" y="856023"/>
                  </a:lnTo>
                  <a:lnTo>
                    <a:pt x="864656" y="856571"/>
                  </a:lnTo>
                  <a:lnTo>
                    <a:pt x="864977" y="857667"/>
                  </a:lnTo>
                  <a:lnTo>
                    <a:pt x="865344" y="859926"/>
                  </a:lnTo>
                  <a:lnTo>
                    <a:pt x="865451" y="861565"/>
                  </a:lnTo>
                  <a:lnTo>
                    <a:pt x="865380" y="861837"/>
                  </a:lnTo>
                  <a:lnTo>
                    <a:pt x="865206" y="864157"/>
                  </a:lnTo>
                  <a:lnTo>
                    <a:pt x="864605" y="867698"/>
                  </a:lnTo>
                  <a:lnTo>
                    <a:pt x="863623" y="869795"/>
                  </a:lnTo>
                  <a:lnTo>
                    <a:pt x="863349" y="870133"/>
                  </a:lnTo>
                  <a:lnTo>
                    <a:pt x="862721" y="871215"/>
                  </a:lnTo>
                  <a:lnTo>
                    <a:pt x="861897" y="872158"/>
                  </a:lnTo>
                  <a:lnTo>
                    <a:pt x="860657" y="873502"/>
                  </a:lnTo>
                  <a:lnTo>
                    <a:pt x="859973" y="874036"/>
                  </a:lnTo>
                  <a:lnTo>
                    <a:pt x="859633" y="874236"/>
                  </a:lnTo>
                  <a:lnTo>
                    <a:pt x="858880" y="874703"/>
                  </a:lnTo>
                  <a:lnTo>
                    <a:pt x="856901" y="875761"/>
                  </a:lnTo>
                  <a:lnTo>
                    <a:pt x="856355" y="876228"/>
                  </a:lnTo>
                  <a:lnTo>
                    <a:pt x="855729" y="877105"/>
                  </a:lnTo>
                  <a:lnTo>
                    <a:pt x="855520" y="877648"/>
                  </a:lnTo>
                  <a:lnTo>
                    <a:pt x="855223" y="879144"/>
                  </a:lnTo>
                  <a:lnTo>
                    <a:pt x="854380" y="881113"/>
                  </a:lnTo>
                  <a:lnTo>
                    <a:pt x="853623" y="881989"/>
                  </a:lnTo>
                  <a:lnTo>
                    <a:pt x="853342" y="882394"/>
                  </a:lnTo>
                  <a:lnTo>
                    <a:pt x="852792" y="882928"/>
                  </a:lnTo>
                  <a:lnTo>
                    <a:pt x="852654" y="883133"/>
                  </a:lnTo>
                  <a:lnTo>
                    <a:pt x="851565" y="883729"/>
                  </a:lnTo>
                  <a:lnTo>
                    <a:pt x="850614" y="883986"/>
                  </a:lnTo>
                  <a:lnTo>
                    <a:pt x="850476" y="884053"/>
                  </a:lnTo>
                  <a:lnTo>
                    <a:pt x="847962" y="884829"/>
                  </a:lnTo>
                  <a:lnTo>
                    <a:pt x="846395" y="885759"/>
                  </a:lnTo>
                  <a:lnTo>
                    <a:pt x="845635" y="886497"/>
                  </a:lnTo>
                  <a:lnTo>
                    <a:pt x="845433" y="886631"/>
                  </a:lnTo>
                  <a:lnTo>
                    <a:pt x="842246" y="891220"/>
                  </a:lnTo>
                  <a:lnTo>
                    <a:pt x="841269" y="893183"/>
                  </a:lnTo>
                  <a:lnTo>
                    <a:pt x="840275" y="896032"/>
                  </a:lnTo>
                  <a:lnTo>
                    <a:pt x="839848" y="897324"/>
                  </a:lnTo>
                  <a:lnTo>
                    <a:pt x="839151" y="898539"/>
                  </a:lnTo>
                  <a:lnTo>
                    <a:pt x="838873" y="898811"/>
                  </a:lnTo>
                  <a:lnTo>
                    <a:pt x="838735" y="899083"/>
                  </a:lnTo>
                  <a:lnTo>
                    <a:pt x="837496" y="900288"/>
                  </a:lnTo>
                  <a:lnTo>
                    <a:pt x="837167" y="900545"/>
                  </a:lnTo>
                  <a:lnTo>
                    <a:pt x="835537" y="901856"/>
                  </a:lnTo>
                  <a:lnTo>
                    <a:pt x="834147" y="902366"/>
                  </a:lnTo>
                  <a:lnTo>
                    <a:pt x="832840" y="902547"/>
                  </a:lnTo>
                  <a:lnTo>
                    <a:pt x="830691" y="902428"/>
                  </a:lnTo>
                  <a:lnTo>
                    <a:pt x="827009" y="901503"/>
                  </a:lnTo>
                  <a:lnTo>
                    <a:pt x="826080" y="901279"/>
                  </a:lnTo>
                  <a:lnTo>
                    <a:pt x="824824" y="900932"/>
                  </a:lnTo>
                  <a:lnTo>
                    <a:pt x="824100" y="900588"/>
                  </a:lnTo>
                  <a:lnTo>
                    <a:pt x="823502" y="899964"/>
                  </a:lnTo>
                  <a:lnTo>
                    <a:pt x="822980" y="899545"/>
                  </a:lnTo>
                  <a:lnTo>
                    <a:pt x="822738" y="899421"/>
                  </a:lnTo>
                  <a:lnTo>
                    <a:pt x="822488" y="899659"/>
                  </a:lnTo>
                  <a:lnTo>
                    <a:pt x="822564" y="900074"/>
                  </a:lnTo>
                  <a:lnTo>
                    <a:pt x="822951" y="900503"/>
                  </a:lnTo>
                  <a:lnTo>
                    <a:pt x="823122" y="900698"/>
                  </a:lnTo>
                  <a:lnTo>
                    <a:pt x="824290" y="901413"/>
                  </a:lnTo>
                  <a:lnTo>
                    <a:pt x="825176" y="901675"/>
                  </a:lnTo>
                  <a:lnTo>
                    <a:pt x="826752" y="902318"/>
                  </a:lnTo>
                  <a:lnTo>
                    <a:pt x="827833" y="903157"/>
                  </a:lnTo>
                  <a:lnTo>
                    <a:pt x="828462" y="904438"/>
                  </a:lnTo>
                  <a:lnTo>
                    <a:pt x="829088" y="905801"/>
                  </a:lnTo>
                  <a:lnTo>
                    <a:pt x="829396" y="906831"/>
                  </a:lnTo>
                  <a:lnTo>
                    <a:pt x="829258" y="907689"/>
                  </a:lnTo>
                  <a:lnTo>
                    <a:pt x="829333" y="908222"/>
                  </a:lnTo>
                  <a:lnTo>
                    <a:pt x="829674" y="908899"/>
                  </a:lnTo>
                  <a:lnTo>
                    <a:pt x="830180" y="909385"/>
                  </a:lnTo>
                  <a:lnTo>
                    <a:pt x="831241" y="910767"/>
                  </a:lnTo>
                  <a:lnTo>
                    <a:pt x="832698" y="912497"/>
                  </a:lnTo>
                  <a:lnTo>
                    <a:pt x="833157" y="913459"/>
                  </a:lnTo>
                  <a:lnTo>
                    <a:pt x="833284" y="913874"/>
                  </a:lnTo>
                  <a:lnTo>
                    <a:pt x="833399" y="914965"/>
                  </a:lnTo>
                  <a:lnTo>
                    <a:pt x="833370" y="916809"/>
                  </a:lnTo>
                  <a:lnTo>
                    <a:pt x="833152" y="917691"/>
                  </a:lnTo>
                  <a:lnTo>
                    <a:pt x="833007" y="918239"/>
                  </a:lnTo>
                  <a:lnTo>
                    <a:pt x="832789" y="919259"/>
                  </a:lnTo>
                  <a:lnTo>
                    <a:pt x="832575" y="919802"/>
                  </a:lnTo>
                  <a:lnTo>
                    <a:pt x="832571" y="920074"/>
                  </a:lnTo>
                  <a:lnTo>
                    <a:pt x="832148" y="921089"/>
                  </a:lnTo>
                  <a:lnTo>
                    <a:pt x="831934" y="921904"/>
                  </a:lnTo>
                  <a:lnTo>
                    <a:pt x="830322" y="925158"/>
                  </a:lnTo>
                  <a:lnTo>
                    <a:pt x="829828" y="926512"/>
                  </a:lnTo>
                  <a:lnTo>
                    <a:pt x="829182" y="928689"/>
                  </a:lnTo>
                  <a:lnTo>
                    <a:pt x="829179" y="929028"/>
                  </a:lnTo>
                  <a:lnTo>
                    <a:pt x="829108" y="929233"/>
                  </a:lnTo>
                  <a:lnTo>
                    <a:pt x="829084" y="930462"/>
                  </a:lnTo>
                  <a:lnTo>
                    <a:pt x="829151" y="930667"/>
                  </a:lnTo>
                  <a:lnTo>
                    <a:pt x="829146" y="930938"/>
                  </a:lnTo>
                  <a:lnTo>
                    <a:pt x="829333" y="931897"/>
                  </a:lnTo>
                  <a:lnTo>
                    <a:pt x="829721" y="932931"/>
                  </a:lnTo>
                  <a:lnTo>
                    <a:pt x="829843" y="933612"/>
                  </a:lnTo>
                  <a:lnTo>
                    <a:pt x="830302" y="934441"/>
                  </a:lnTo>
                  <a:lnTo>
                    <a:pt x="830754" y="935814"/>
                  </a:lnTo>
                  <a:lnTo>
                    <a:pt x="831012" y="936705"/>
                  </a:lnTo>
                  <a:lnTo>
                    <a:pt x="831135" y="937391"/>
                  </a:lnTo>
                  <a:lnTo>
                    <a:pt x="831965" y="940341"/>
                  </a:lnTo>
                  <a:lnTo>
                    <a:pt x="832547" y="941713"/>
                  </a:lnTo>
                  <a:lnTo>
                    <a:pt x="832845" y="942180"/>
                  </a:lnTo>
                  <a:lnTo>
                    <a:pt x="833430" y="944000"/>
                  </a:lnTo>
                  <a:lnTo>
                    <a:pt x="833735" y="944868"/>
                  </a:lnTo>
                  <a:lnTo>
                    <a:pt x="834060" y="945754"/>
                  </a:lnTo>
                  <a:lnTo>
                    <a:pt x="834246" y="946378"/>
                  </a:lnTo>
                  <a:lnTo>
                    <a:pt x="834435" y="947355"/>
                  </a:lnTo>
                  <a:lnTo>
                    <a:pt x="834555" y="948008"/>
                  </a:lnTo>
                  <a:lnTo>
                    <a:pt x="834682" y="949023"/>
                  </a:lnTo>
                  <a:lnTo>
                    <a:pt x="834740" y="950457"/>
                  </a:lnTo>
                  <a:lnTo>
                    <a:pt x="834653" y="951368"/>
                  </a:lnTo>
                  <a:lnTo>
                    <a:pt x="834653" y="951572"/>
                  </a:lnTo>
                  <a:lnTo>
                    <a:pt x="834642" y="951982"/>
                  </a:lnTo>
                  <a:lnTo>
                    <a:pt x="834622" y="952378"/>
                  </a:lnTo>
                  <a:lnTo>
                    <a:pt x="834590" y="952759"/>
                  </a:lnTo>
                  <a:lnTo>
                    <a:pt x="834570" y="952950"/>
                  </a:lnTo>
                  <a:lnTo>
                    <a:pt x="834546" y="953140"/>
                  </a:lnTo>
                  <a:lnTo>
                    <a:pt x="834479" y="953555"/>
                  </a:lnTo>
                  <a:lnTo>
                    <a:pt x="834439" y="953760"/>
                  </a:lnTo>
                  <a:lnTo>
                    <a:pt x="834388" y="953965"/>
                  </a:lnTo>
                  <a:lnTo>
                    <a:pt x="834325" y="954160"/>
                  </a:lnTo>
                  <a:lnTo>
                    <a:pt x="834257" y="954327"/>
                  </a:lnTo>
                  <a:lnTo>
                    <a:pt x="834179" y="954494"/>
                  </a:lnTo>
                  <a:lnTo>
                    <a:pt x="834092" y="954655"/>
                  </a:lnTo>
                  <a:lnTo>
                    <a:pt x="833814" y="955123"/>
                  </a:lnTo>
                  <a:lnTo>
                    <a:pt x="833720" y="955270"/>
                  </a:lnTo>
                  <a:lnTo>
                    <a:pt x="833522" y="955566"/>
                  </a:lnTo>
                  <a:lnTo>
                    <a:pt x="833228" y="955990"/>
                  </a:lnTo>
                  <a:lnTo>
                    <a:pt x="832932" y="956395"/>
                  </a:lnTo>
                  <a:lnTo>
                    <a:pt x="832896" y="956872"/>
                  </a:lnTo>
                  <a:lnTo>
                    <a:pt x="833007" y="958373"/>
                  </a:lnTo>
                  <a:lnTo>
                    <a:pt x="833343" y="959197"/>
                  </a:lnTo>
                  <a:lnTo>
                    <a:pt x="833747" y="960093"/>
                  </a:lnTo>
                  <a:lnTo>
                    <a:pt x="833742" y="960364"/>
                  </a:lnTo>
                  <a:lnTo>
                    <a:pt x="834079" y="961050"/>
                  </a:lnTo>
                  <a:lnTo>
                    <a:pt x="834143" y="961394"/>
                  </a:lnTo>
                  <a:lnTo>
                    <a:pt x="834753" y="962633"/>
                  </a:lnTo>
                  <a:lnTo>
                    <a:pt x="834816" y="962971"/>
                  </a:lnTo>
                  <a:lnTo>
                    <a:pt x="835089" y="963524"/>
                  </a:lnTo>
                  <a:lnTo>
                    <a:pt x="835283" y="964343"/>
                  </a:lnTo>
                  <a:lnTo>
                    <a:pt x="835537" y="965988"/>
                  </a:lnTo>
                  <a:lnTo>
                    <a:pt x="835528" y="966807"/>
                  </a:lnTo>
                  <a:lnTo>
                    <a:pt x="835588" y="967217"/>
                  </a:lnTo>
                  <a:lnTo>
                    <a:pt x="835646" y="968037"/>
                  </a:lnTo>
                  <a:lnTo>
                    <a:pt x="835711" y="968446"/>
                  </a:lnTo>
                  <a:lnTo>
                    <a:pt x="835893" y="970224"/>
                  </a:lnTo>
                  <a:lnTo>
                    <a:pt x="835659" y="971858"/>
                  </a:lnTo>
                  <a:lnTo>
                    <a:pt x="835366" y="972740"/>
                  </a:lnTo>
                  <a:lnTo>
                    <a:pt x="835492" y="973560"/>
                  </a:lnTo>
                  <a:lnTo>
                    <a:pt x="835488" y="974036"/>
                  </a:lnTo>
                  <a:lnTo>
                    <a:pt x="835188" y="975332"/>
                  </a:lnTo>
                  <a:lnTo>
                    <a:pt x="835045" y="975737"/>
                  </a:lnTo>
                  <a:lnTo>
                    <a:pt x="834962" y="976624"/>
                  </a:lnTo>
                  <a:lnTo>
                    <a:pt x="834947" y="977510"/>
                  </a:lnTo>
                  <a:lnTo>
                    <a:pt x="835691" y="978887"/>
                  </a:lnTo>
                  <a:lnTo>
                    <a:pt x="835964" y="979302"/>
                  </a:lnTo>
                  <a:lnTo>
                    <a:pt x="836724" y="979926"/>
                  </a:lnTo>
                  <a:lnTo>
                    <a:pt x="837623" y="980212"/>
                  </a:lnTo>
                  <a:lnTo>
                    <a:pt x="840678" y="980665"/>
                  </a:lnTo>
                  <a:lnTo>
                    <a:pt x="841581" y="981022"/>
                  </a:lnTo>
                  <a:lnTo>
                    <a:pt x="842476" y="981580"/>
                  </a:lnTo>
                  <a:lnTo>
                    <a:pt x="843304" y="982342"/>
                  </a:lnTo>
                  <a:lnTo>
                    <a:pt x="843845" y="983238"/>
                  </a:lnTo>
                  <a:lnTo>
                    <a:pt x="843901" y="984129"/>
                  </a:lnTo>
                  <a:lnTo>
                    <a:pt x="843473" y="984939"/>
                  </a:lnTo>
                  <a:lnTo>
                    <a:pt x="842979" y="985411"/>
                  </a:lnTo>
                  <a:lnTo>
                    <a:pt x="842555" y="985678"/>
                  </a:lnTo>
                  <a:lnTo>
                    <a:pt x="842139" y="985668"/>
                  </a:lnTo>
                  <a:lnTo>
                    <a:pt x="841649" y="985730"/>
                  </a:lnTo>
                  <a:lnTo>
                    <a:pt x="841300" y="985726"/>
                  </a:lnTo>
                  <a:lnTo>
                    <a:pt x="839476" y="986721"/>
                  </a:lnTo>
                  <a:lnTo>
                    <a:pt x="839051" y="986988"/>
                  </a:lnTo>
                  <a:lnTo>
                    <a:pt x="838145" y="987317"/>
                  </a:lnTo>
                  <a:lnTo>
                    <a:pt x="837234" y="987441"/>
                  </a:lnTo>
                  <a:lnTo>
                    <a:pt x="836395" y="987770"/>
                  </a:lnTo>
                  <a:lnTo>
                    <a:pt x="836043" y="988037"/>
                  </a:lnTo>
                  <a:lnTo>
                    <a:pt x="835203" y="988365"/>
                  </a:lnTo>
                  <a:lnTo>
                    <a:pt x="834780" y="988633"/>
                  </a:lnTo>
                  <a:lnTo>
                    <a:pt x="834290" y="988761"/>
                  </a:lnTo>
                  <a:lnTo>
                    <a:pt x="833379" y="989295"/>
                  </a:lnTo>
                  <a:lnTo>
                    <a:pt x="832647" y="989967"/>
                  </a:lnTo>
                  <a:lnTo>
                    <a:pt x="832671" y="990100"/>
                  </a:lnTo>
                  <a:lnTo>
                    <a:pt x="832444" y="991191"/>
                  </a:lnTo>
                  <a:lnTo>
                    <a:pt x="832433" y="991873"/>
                  </a:lnTo>
                  <a:lnTo>
                    <a:pt x="832702" y="992626"/>
                  </a:lnTo>
                  <a:lnTo>
                    <a:pt x="833287" y="994033"/>
                  </a:lnTo>
                  <a:lnTo>
                    <a:pt x="833510" y="994547"/>
                  </a:lnTo>
                  <a:lnTo>
                    <a:pt x="833917" y="995166"/>
                  </a:lnTo>
                  <a:lnTo>
                    <a:pt x="834183" y="995991"/>
                  </a:lnTo>
                  <a:lnTo>
                    <a:pt x="834107" y="996329"/>
                  </a:lnTo>
                  <a:lnTo>
                    <a:pt x="834096" y="997015"/>
                  </a:lnTo>
                  <a:lnTo>
                    <a:pt x="833866" y="998512"/>
                  </a:lnTo>
                  <a:lnTo>
                    <a:pt x="833640" y="999598"/>
                  </a:lnTo>
                  <a:lnTo>
                    <a:pt x="833624" y="1000623"/>
                  </a:lnTo>
                  <a:lnTo>
                    <a:pt x="834297" y="1002133"/>
                  </a:lnTo>
                  <a:lnTo>
                    <a:pt x="835113" y="1003511"/>
                  </a:lnTo>
                  <a:lnTo>
                    <a:pt x="835659" y="1004340"/>
                  </a:lnTo>
                  <a:lnTo>
                    <a:pt x="836407" y="1005441"/>
                  </a:lnTo>
                  <a:lnTo>
                    <a:pt x="836475" y="1005717"/>
                  </a:lnTo>
                  <a:lnTo>
                    <a:pt x="836867" y="1007223"/>
                  </a:lnTo>
                  <a:lnTo>
                    <a:pt x="837405" y="1008667"/>
                  </a:lnTo>
                  <a:lnTo>
                    <a:pt x="837607" y="1009010"/>
                  </a:lnTo>
                  <a:lnTo>
                    <a:pt x="837741" y="1009420"/>
                  </a:lnTo>
                  <a:lnTo>
                    <a:pt x="838355" y="1010382"/>
                  </a:lnTo>
                  <a:lnTo>
                    <a:pt x="838410" y="1011207"/>
                  </a:lnTo>
                  <a:lnTo>
                    <a:pt x="838058" y="1011406"/>
                  </a:lnTo>
                  <a:lnTo>
                    <a:pt x="837160" y="1010982"/>
                  </a:lnTo>
                  <a:lnTo>
                    <a:pt x="836332" y="1010424"/>
                  </a:lnTo>
                  <a:lnTo>
                    <a:pt x="835916" y="1010281"/>
                  </a:lnTo>
                  <a:lnTo>
                    <a:pt x="834887" y="1008362"/>
                  </a:lnTo>
                  <a:lnTo>
                    <a:pt x="834258" y="1008033"/>
                  </a:lnTo>
                  <a:lnTo>
                    <a:pt x="833700" y="1007556"/>
                  </a:lnTo>
                  <a:lnTo>
                    <a:pt x="833300" y="1007170"/>
                  </a:lnTo>
                  <a:lnTo>
                    <a:pt x="832662" y="1006784"/>
                  </a:lnTo>
                  <a:lnTo>
                    <a:pt x="832025" y="1006017"/>
                  </a:lnTo>
                  <a:lnTo>
                    <a:pt x="831388" y="1005541"/>
                  </a:lnTo>
                  <a:lnTo>
                    <a:pt x="830972" y="1005291"/>
                  </a:lnTo>
                  <a:lnTo>
                    <a:pt x="830747" y="1005155"/>
                  </a:lnTo>
                  <a:lnTo>
                    <a:pt x="830109" y="1004964"/>
                  </a:lnTo>
                  <a:lnTo>
                    <a:pt x="829630" y="1005250"/>
                  </a:lnTo>
                  <a:lnTo>
                    <a:pt x="828914" y="1005731"/>
                  </a:lnTo>
                  <a:lnTo>
                    <a:pt x="828328" y="1006203"/>
                  </a:lnTo>
                  <a:lnTo>
                    <a:pt x="828245" y="1006546"/>
                  </a:lnTo>
                  <a:lnTo>
                    <a:pt x="828225" y="1007776"/>
                  </a:lnTo>
                  <a:lnTo>
                    <a:pt x="829021" y="1010382"/>
                  </a:lnTo>
                  <a:lnTo>
                    <a:pt x="829424" y="1011207"/>
                  </a:lnTo>
                  <a:lnTo>
                    <a:pt x="830244" y="1012379"/>
                  </a:lnTo>
                  <a:lnTo>
                    <a:pt x="830648" y="1013275"/>
                  </a:lnTo>
                  <a:lnTo>
                    <a:pt x="830976" y="1014642"/>
                  </a:lnTo>
                  <a:lnTo>
                    <a:pt x="831313" y="1015467"/>
                  </a:lnTo>
                  <a:lnTo>
                    <a:pt x="831586" y="1015877"/>
                  </a:lnTo>
                  <a:lnTo>
                    <a:pt x="831788" y="1016363"/>
                  </a:lnTo>
                  <a:lnTo>
                    <a:pt x="832473" y="1017187"/>
                  </a:lnTo>
                  <a:lnTo>
                    <a:pt x="833367" y="1017888"/>
                  </a:lnTo>
                  <a:lnTo>
                    <a:pt x="834682" y="1018450"/>
                  </a:lnTo>
                  <a:lnTo>
                    <a:pt x="835438" y="1019146"/>
                  </a:lnTo>
                  <a:lnTo>
                    <a:pt x="835841" y="1019903"/>
                  </a:lnTo>
                  <a:lnTo>
                    <a:pt x="835905" y="1020313"/>
                  </a:lnTo>
                  <a:lnTo>
                    <a:pt x="836039" y="1020515"/>
                  </a:lnTo>
                  <a:lnTo>
                    <a:pt x="836451" y="1021138"/>
                  </a:lnTo>
                  <a:lnTo>
                    <a:pt x="837065" y="1021967"/>
                  </a:lnTo>
                  <a:lnTo>
                    <a:pt x="838161" y="1023144"/>
                  </a:lnTo>
                  <a:lnTo>
                    <a:pt x="838577" y="1023425"/>
                  </a:lnTo>
                  <a:lnTo>
                    <a:pt x="840794" y="1024140"/>
                  </a:lnTo>
                  <a:lnTo>
                    <a:pt x="841277" y="1024349"/>
                  </a:lnTo>
                  <a:lnTo>
                    <a:pt x="842527" y="1024507"/>
                  </a:lnTo>
                  <a:lnTo>
                    <a:pt x="844744" y="1025288"/>
                  </a:lnTo>
                  <a:lnTo>
                    <a:pt x="845580" y="1025436"/>
                  </a:lnTo>
                  <a:lnTo>
                    <a:pt x="846827" y="1025931"/>
                  </a:lnTo>
                  <a:lnTo>
                    <a:pt x="847654" y="1026355"/>
                  </a:lnTo>
                  <a:lnTo>
                    <a:pt x="848343" y="1027046"/>
                  </a:lnTo>
                  <a:lnTo>
                    <a:pt x="848469" y="1027871"/>
                  </a:lnTo>
                  <a:lnTo>
                    <a:pt x="849043" y="1031288"/>
                  </a:lnTo>
                  <a:lnTo>
                    <a:pt x="849032" y="1032174"/>
                  </a:lnTo>
                  <a:lnTo>
                    <a:pt x="849154" y="1033408"/>
                  </a:lnTo>
                  <a:lnTo>
                    <a:pt x="849075" y="1033813"/>
                  </a:lnTo>
                  <a:lnTo>
                    <a:pt x="849063" y="1034633"/>
                  </a:lnTo>
                  <a:lnTo>
                    <a:pt x="848988" y="1034976"/>
                  </a:lnTo>
                  <a:lnTo>
                    <a:pt x="848659" y="1038450"/>
                  </a:lnTo>
                  <a:lnTo>
                    <a:pt x="848367" y="1039403"/>
                  </a:lnTo>
                  <a:lnTo>
                    <a:pt x="848137" y="1040628"/>
                  </a:lnTo>
                  <a:lnTo>
                    <a:pt x="848188" y="1041857"/>
                  </a:lnTo>
                  <a:lnTo>
                    <a:pt x="848652" y="1043568"/>
                  </a:lnTo>
                  <a:lnTo>
                    <a:pt x="848925" y="1043982"/>
                  </a:lnTo>
                  <a:lnTo>
                    <a:pt x="849811" y="1045221"/>
                  </a:lnTo>
                  <a:lnTo>
                    <a:pt x="850417" y="1046527"/>
                  </a:lnTo>
                  <a:lnTo>
                    <a:pt x="850872" y="1048786"/>
                  </a:lnTo>
                  <a:lnTo>
                    <a:pt x="850932" y="1049401"/>
                  </a:lnTo>
                  <a:lnTo>
                    <a:pt x="850928" y="1049810"/>
                  </a:lnTo>
                  <a:lnTo>
                    <a:pt x="850983" y="1050697"/>
                  </a:lnTo>
                  <a:lnTo>
                    <a:pt x="850888" y="1052336"/>
                  </a:lnTo>
                  <a:lnTo>
                    <a:pt x="850845" y="1052578"/>
                  </a:lnTo>
                  <a:lnTo>
                    <a:pt x="850508" y="1054447"/>
                  </a:lnTo>
                  <a:lnTo>
                    <a:pt x="850290" y="1055057"/>
                  </a:lnTo>
                  <a:lnTo>
                    <a:pt x="850496" y="1055195"/>
                  </a:lnTo>
                  <a:lnTo>
                    <a:pt x="850492" y="1055605"/>
                  </a:lnTo>
                  <a:lnTo>
                    <a:pt x="851165" y="1057049"/>
                  </a:lnTo>
                  <a:lnTo>
                    <a:pt x="851779" y="1057878"/>
                  </a:lnTo>
                  <a:lnTo>
                    <a:pt x="853093" y="1058645"/>
                  </a:lnTo>
                  <a:lnTo>
                    <a:pt x="853647" y="1058860"/>
                  </a:lnTo>
                  <a:lnTo>
                    <a:pt x="853924" y="1058865"/>
                  </a:lnTo>
                  <a:lnTo>
                    <a:pt x="854407" y="1059146"/>
                  </a:lnTo>
                  <a:lnTo>
                    <a:pt x="855730" y="1059370"/>
                  </a:lnTo>
                  <a:lnTo>
                    <a:pt x="857329" y="1059527"/>
                  </a:lnTo>
                  <a:lnTo>
                    <a:pt x="858164" y="1059541"/>
                  </a:lnTo>
                  <a:lnTo>
                    <a:pt x="859835" y="1059432"/>
                  </a:lnTo>
                  <a:lnTo>
                    <a:pt x="861094" y="1059241"/>
                  </a:lnTo>
                  <a:lnTo>
                    <a:pt x="861513" y="1059112"/>
                  </a:lnTo>
                  <a:lnTo>
                    <a:pt x="862000" y="1059050"/>
                  </a:lnTo>
                  <a:lnTo>
                    <a:pt x="862843" y="1058726"/>
                  </a:lnTo>
                  <a:lnTo>
                    <a:pt x="863312" y="1058321"/>
                  </a:lnTo>
                  <a:lnTo>
                    <a:pt x="863619" y="1058054"/>
                  </a:lnTo>
                  <a:lnTo>
                    <a:pt x="864062" y="1056286"/>
                  </a:lnTo>
                  <a:lnTo>
                    <a:pt x="864074" y="1055467"/>
                  </a:lnTo>
                  <a:lnTo>
                    <a:pt x="864518" y="1053699"/>
                  </a:lnTo>
                  <a:lnTo>
                    <a:pt x="864684" y="1051998"/>
                  </a:lnTo>
                  <a:lnTo>
                    <a:pt x="864621" y="1051583"/>
                  </a:lnTo>
                  <a:lnTo>
                    <a:pt x="864506" y="1049944"/>
                  </a:lnTo>
                  <a:lnTo>
                    <a:pt x="864739" y="1048309"/>
                  </a:lnTo>
                  <a:lnTo>
                    <a:pt x="865238" y="1047499"/>
                  </a:lnTo>
                  <a:lnTo>
                    <a:pt x="865733" y="1047099"/>
                  </a:lnTo>
                  <a:lnTo>
                    <a:pt x="866576" y="1046770"/>
                  </a:lnTo>
                  <a:lnTo>
                    <a:pt x="866996" y="1046570"/>
                  </a:lnTo>
                  <a:lnTo>
                    <a:pt x="867902" y="1046513"/>
                  </a:lnTo>
                  <a:lnTo>
                    <a:pt x="868805" y="1046732"/>
                  </a:lnTo>
                  <a:lnTo>
                    <a:pt x="869632" y="1047085"/>
                  </a:lnTo>
                  <a:lnTo>
                    <a:pt x="870875" y="1047923"/>
                  </a:lnTo>
                  <a:lnTo>
                    <a:pt x="871900" y="1049100"/>
                  </a:lnTo>
                  <a:lnTo>
                    <a:pt x="872514" y="1049996"/>
                  </a:lnTo>
                  <a:lnTo>
                    <a:pt x="872951" y="1051397"/>
                  </a:lnTo>
                  <a:lnTo>
                    <a:pt x="873048" y="1051712"/>
                  </a:lnTo>
                  <a:lnTo>
                    <a:pt x="873159" y="1053418"/>
                  </a:lnTo>
                  <a:lnTo>
                    <a:pt x="873072" y="1054642"/>
                  </a:lnTo>
                  <a:lnTo>
                    <a:pt x="872910" y="1056277"/>
                  </a:lnTo>
                  <a:lnTo>
                    <a:pt x="872376" y="1059274"/>
                  </a:lnTo>
                  <a:lnTo>
                    <a:pt x="872296" y="1060094"/>
                  </a:lnTo>
                  <a:lnTo>
                    <a:pt x="872067" y="1061319"/>
                  </a:lnTo>
                  <a:lnTo>
                    <a:pt x="872039" y="1063296"/>
                  </a:lnTo>
                  <a:lnTo>
                    <a:pt x="871734" y="1065064"/>
                  </a:lnTo>
                  <a:lnTo>
                    <a:pt x="871588" y="1065474"/>
                  </a:lnTo>
                  <a:lnTo>
                    <a:pt x="871513" y="1065950"/>
                  </a:lnTo>
                  <a:lnTo>
                    <a:pt x="871366" y="1066356"/>
                  </a:lnTo>
                  <a:lnTo>
                    <a:pt x="871200" y="1068061"/>
                  </a:lnTo>
                  <a:lnTo>
                    <a:pt x="871536" y="1068881"/>
                  </a:lnTo>
                  <a:lnTo>
                    <a:pt x="872360" y="1069853"/>
                  </a:lnTo>
                  <a:lnTo>
                    <a:pt x="872562" y="1070330"/>
                  </a:lnTo>
                  <a:lnTo>
                    <a:pt x="872617" y="1071154"/>
                  </a:lnTo>
                  <a:lnTo>
                    <a:pt x="872471" y="1071626"/>
                  </a:lnTo>
                  <a:lnTo>
                    <a:pt x="872257" y="1071964"/>
                  </a:lnTo>
                  <a:lnTo>
                    <a:pt x="871762" y="1072369"/>
                  </a:lnTo>
                  <a:lnTo>
                    <a:pt x="871275" y="1072565"/>
                  </a:lnTo>
                  <a:lnTo>
                    <a:pt x="870436" y="1072693"/>
                  </a:lnTo>
                  <a:lnTo>
                    <a:pt x="869252" y="1072674"/>
                  </a:lnTo>
                  <a:lnTo>
                    <a:pt x="868690" y="1072936"/>
                  </a:lnTo>
                  <a:lnTo>
                    <a:pt x="868267" y="1073341"/>
                  </a:lnTo>
                  <a:lnTo>
                    <a:pt x="867704" y="1073536"/>
                  </a:lnTo>
                  <a:lnTo>
                    <a:pt x="867376" y="1072441"/>
                  </a:lnTo>
                  <a:lnTo>
                    <a:pt x="866627" y="1071134"/>
                  </a:lnTo>
                  <a:lnTo>
                    <a:pt x="866144" y="1070786"/>
                  </a:lnTo>
                  <a:lnTo>
                    <a:pt x="865729" y="1070644"/>
                  </a:lnTo>
                  <a:lnTo>
                    <a:pt x="865167" y="1070906"/>
                  </a:lnTo>
                  <a:lnTo>
                    <a:pt x="863968" y="1072045"/>
                  </a:lnTo>
                  <a:lnTo>
                    <a:pt x="863398" y="1072855"/>
                  </a:lnTo>
                  <a:lnTo>
                    <a:pt x="863176" y="1073742"/>
                  </a:lnTo>
                  <a:lnTo>
                    <a:pt x="863166" y="1074317"/>
                  </a:lnTo>
                  <a:lnTo>
                    <a:pt x="863148" y="1075448"/>
                  </a:lnTo>
                  <a:lnTo>
                    <a:pt x="863002" y="1075924"/>
                  </a:lnTo>
                  <a:lnTo>
                    <a:pt x="862998" y="1076334"/>
                  </a:lnTo>
                  <a:lnTo>
                    <a:pt x="862851" y="1076806"/>
                  </a:lnTo>
                  <a:lnTo>
                    <a:pt x="862685" y="1078512"/>
                  </a:lnTo>
                  <a:lnTo>
                    <a:pt x="862808" y="1079808"/>
                  </a:lnTo>
                  <a:lnTo>
                    <a:pt x="862792" y="1080628"/>
                  </a:lnTo>
                  <a:lnTo>
                    <a:pt x="863061" y="1081519"/>
                  </a:lnTo>
                  <a:lnTo>
                    <a:pt x="863124" y="1081752"/>
                  </a:lnTo>
                  <a:lnTo>
                    <a:pt x="863235" y="1081985"/>
                  </a:lnTo>
                  <a:lnTo>
                    <a:pt x="863552" y="1082400"/>
                  </a:lnTo>
                  <a:lnTo>
                    <a:pt x="863738" y="1082552"/>
                  </a:lnTo>
                  <a:lnTo>
                    <a:pt x="863955" y="1082633"/>
                  </a:lnTo>
                  <a:lnTo>
                    <a:pt x="864204" y="1082662"/>
                  </a:lnTo>
                  <a:lnTo>
                    <a:pt x="864474" y="1082662"/>
                  </a:lnTo>
                  <a:lnTo>
                    <a:pt x="864739" y="1082671"/>
                  </a:lnTo>
                  <a:lnTo>
                    <a:pt x="865084" y="1082771"/>
                  </a:lnTo>
                  <a:lnTo>
                    <a:pt x="865270" y="1082867"/>
                  </a:lnTo>
                  <a:lnTo>
                    <a:pt x="865451" y="1082976"/>
                  </a:lnTo>
                  <a:lnTo>
                    <a:pt x="865752" y="1083262"/>
                  </a:lnTo>
                  <a:lnTo>
                    <a:pt x="866014" y="1083601"/>
                  </a:lnTo>
                  <a:lnTo>
                    <a:pt x="866465" y="1084230"/>
                  </a:lnTo>
                  <a:lnTo>
                    <a:pt x="866762" y="1084701"/>
                  </a:lnTo>
                  <a:lnTo>
                    <a:pt x="866901" y="1084944"/>
                  </a:lnTo>
                  <a:lnTo>
                    <a:pt x="867059" y="1085073"/>
                  </a:lnTo>
                  <a:lnTo>
                    <a:pt x="867368" y="1085350"/>
                  </a:lnTo>
                  <a:lnTo>
                    <a:pt x="867649" y="1085654"/>
                  </a:lnTo>
                  <a:lnTo>
                    <a:pt x="867867" y="1085940"/>
                  </a:lnTo>
                  <a:lnTo>
                    <a:pt x="868250" y="1086483"/>
                  </a:lnTo>
                  <a:lnTo>
                    <a:pt x="868401" y="1086660"/>
                  </a:lnTo>
                  <a:lnTo>
                    <a:pt x="868531" y="1086851"/>
                  </a:lnTo>
                  <a:lnTo>
                    <a:pt x="868602" y="1087003"/>
                  </a:lnTo>
                  <a:lnTo>
                    <a:pt x="868662" y="1087165"/>
                  </a:lnTo>
                  <a:lnTo>
                    <a:pt x="868706" y="1087336"/>
                  </a:lnTo>
                  <a:lnTo>
                    <a:pt x="868745" y="1087508"/>
                  </a:lnTo>
                  <a:lnTo>
                    <a:pt x="868845" y="1087894"/>
                  </a:lnTo>
                  <a:lnTo>
                    <a:pt x="868916" y="1088223"/>
                  </a:lnTo>
                  <a:lnTo>
                    <a:pt x="868976" y="1088566"/>
                  </a:lnTo>
                  <a:lnTo>
                    <a:pt x="869023" y="1088914"/>
                  </a:lnTo>
                  <a:lnTo>
                    <a:pt x="869034" y="1089090"/>
                  </a:lnTo>
                  <a:lnTo>
                    <a:pt x="869047" y="1089452"/>
                  </a:lnTo>
                  <a:lnTo>
                    <a:pt x="869034" y="1089819"/>
                  </a:lnTo>
                  <a:lnTo>
                    <a:pt x="868998" y="1090181"/>
                  </a:lnTo>
                  <a:lnTo>
                    <a:pt x="868940" y="1090544"/>
                  </a:lnTo>
                  <a:lnTo>
                    <a:pt x="868840" y="1091044"/>
                  </a:lnTo>
                  <a:lnTo>
                    <a:pt x="868749" y="1091449"/>
                  </a:lnTo>
                  <a:lnTo>
                    <a:pt x="868702" y="1091687"/>
                  </a:lnTo>
                  <a:lnTo>
                    <a:pt x="868584" y="1092178"/>
                  </a:lnTo>
                  <a:lnTo>
                    <a:pt x="868388" y="1092535"/>
                  </a:lnTo>
                  <a:lnTo>
                    <a:pt x="868361" y="1092679"/>
                  </a:lnTo>
                  <a:lnTo>
                    <a:pt x="868357" y="1092840"/>
                  </a:lnTo>
                  <a:lnTo>
                    <a:pt x="868357" y="1092998"/>
                  </a:lnTo>
                  <a:lnTo>
                    <a:pt x="867863" y="1094089"/>
                  </a:lnTo>
                  <a:lnTo>
                    <a:pt x="867716" y="1094413"/>
                  </a:lnTo>
                  <a:lnTo>
                    <a:pt x="867589" y="1094632"/>
                  </a:lnTo>
                  <a:lnTo>
                    <a:pt x="867364" y="1094966"/>
                  </a:lnTo>
                  <a:lnTo>
                    <a:pt x="866988" y="1095381"/>
                  </a:lnTo>
                  <a:lnTo>
                    <a:pt x="866841" y="1095366"/>
                  </a:lnTo>
                  <a:lnTo>
                    <a:pt x="866667" y="1095266"/>
                  </a:lnTo>
                  <a:lnTo>
                    <a:pt x="866473" y="1095118"/>
                  </a:lnTo>
                  <a:lnTo>
                    <a:pt x="866279" y="1094956"/>
                  </a:lnTo>
                  <a:lnTo>
                    <a:pt x="865420" y="1094437"/>
                  </a:lnTo>
                  <a:lnTo>
                    <a:pt x="864937" y="1094613"/>
                  </a:lnTo>
                  <a:lnTo>
                    <a:pt x="864819" y="1094742"/>
                  </a:lnTo>
                  <a:lnTo>
                    <a:pt x="864716" y="1094889"/>
                  </a:lnTo>
                  <a:lnTo>
                    <a:pt x="864921" y="1095418"/>
                  </a:lnTo>
                  <a:lnTo>
                    <a:pt x="865175" y="1095576"/>
                  </a:lnTo>
                  <a:lnTo>
                    <a:pt x="865471" y="1095795"/>
                  </a:lnTo>
                  <a:lnTo>
                    <a:pt x="865994" y="1096205"/>
                  </a:lnTo>
                  <a:lnTo>
                    <a:pt x="865863" y="1096490"/>
                  </a:lnTo>
                  <a:lnTo>
                    <a:pt x="865701" y="1096629"/>
                  </a:lnTo>
                  <a:lnTo>
                    <a:pt x="864799" y="1096524"/>
                  </a:lnTo>
                  <a:lnTo>
                    <a:pt x="863774" y="1095776"/>
                  </a:lnTo>
                  <a:lnTo>
                    <a:pt x="863643" y="1095800"/>
                  </a:lnTo>
                  <a:lnTo>
                    <a:pt x="863500" y="1095871"/>
                  </a:lnTo>
                  <a:lnTo>
                    <a:pt x="863187" y="1096195"/>
                  </a:lnTo>
                  <a:lnTo>
                    <a:pt x="862828" y="1097006"/>
                  </a:lnTo>
                  <a:lnTo>
                    <a:pt x="861969" y="1098631"/>
                  </a:lnTo>
                  <a:lnTo>
                    <a:pt x="861532" y="1099921"/>
                  </a:lnTo>
                  <a:lnTo>
                    <a:pt x="861367" y="1101557"/>
                  </a:lnTo>
                  <a:lnTo>
                    <a:pt x="861624" y="1102858"/>
                  </a:lnTo>
                  <a:lnTo>
                    <a:pt x="862296" y="1104644"/>
                  </a:lnTo>
                  <a:lnTo>
                    <a:pt x="862693" y="1105879"/>
                  </a:lnTo>
                  <a:lnTo>
                    <a:pt x="861695" y="1107499"/>
                  </a:lnTo>
                  <a:lnTo>
                    <a:pt x="861264" y="1108310"/>
                  </a:lnTo>
                  <a:lnTo>
                    <a:pt x="860243" y="1111297"/>
                  </a:lnTo>
                  <a:lnTo>
                    <a:pt x="859608" y="1112112"/>
                  </a:lnTo>
                  <a:lnTo>
                    <a:pt x="858346" y="1112502"/>
                  </a:lnTo>
                  <a:lnTo>
                    <a:pt x="857638" y="1113375"/>
                  </a:lnTo>
                  <a:lnTo>
                    <a:pt x="857274" y="1114257"/>
                  </a:lnTo>
                  <a:lnTo>
                    <a:pt x="855964" y="1118198"/>
                  </a:lnTo>
                  <a:lnTo>
                    <a:pt x="855884" y="1118674"/>
                  </a:lnTo>
                  <a:lnTo>
                    <a:pt x="855595" y="1119484"/>
                  </a:lnTo>
                  <a:lnTo>
                    <a:pt x="855287" y="1121324"/>
                  </a:lnTo>
                  <a:lnTo>
                    <a:pt x="855208" y="1122072"/>
                  </a:lnTo>
                  <a:lnTo>
                    <a:pt x="854613" y="1124525"/>
                  </a:lnTo>
                  <a:lnTo>
                    <a:pt x="854538" y="1124863"/>
                  </a:lnTo>
                  <a:lnTo>
                    <a:pt x="854186" y="1125130"/>
                  </a:lnTo>
                  <a:lnTo>
                    <a:pt x="853141" y="1125112"/>
                  </a:lnTo>
                  <a:lnTo>
                    <a:pt x="852517" y="1125204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" name="pg8"/>
            <p:cNvSpPr/>
            <p:nvPr/>
          </p:nvSpPr>
          <p:spPr>
            <a:xfrm>
              <a:off x="6458080" y="3028266"/>
              <a:ext cx="48884" cy="26986"/>
            </a:xfrm>
            <a:custGeom>
              <a:avLst/>
              <a:gdLst/>
              <a:ahLst/>
              <a:cxnLst/>
              <a:rect l="0" t="0" r="0" b="0"/>
              <a:pathLst>
                <a:path w="48884" h="26986">
                  <a:moveTo>
                    <a:pt x="48884" y="10211"/>
                  </a:moveTo>
                  <a:lnTo>
                    <a:pt x="48884" y="10378"/>
                  </a:lnTo>
                  <a:lnTo>
                    <a:pt x="48841" y="10569"/>
                  </a:lnTo>
                  <a:lnTo>
                    <a:pt x="48761" y="10759"/>
                  </a:lnTo>
                  <a:lnTo>
                    <a:pt x="48539" y="11041"/>
                  </a:lnTo>
                  <a:lnTo>
                    <a:pt x="48528" y="11860"/>
                  </a:lnTo>
                  <a:lnTo>
                    <a:pt x="48306" y="12747"/>
                  </a:lnTo>
                  <a:lnTo>
                    <a:pt x="47728" y="13967"/>
                  </a:lnTo>
                  <a:lnTo>
                    <a:pt x="47146" y="15663"/>
                  </a:lnTo>
                  <a:lnTo>
                    <a:pt x="47063" y="16483"/>
                  </a:lnTo>
                  <a:lnTo>
                    <a:pt x="47051" y="17369"/>
                  </a:lnTo>
                  <a:lnTo>
                    <a:pt x="47118" y="17707"/>
                  </a:lnTo>
                  <a:lnTo>
                    <a:pt x="47098" y="18937"/>
                  </a:lnTo>
                  <a:lnTo>
                    <a:pt x="46952" y="19347"/>
                  </a:lnTo>
                  <a:lnTo>
                    <a:pt x="46521" y="20157"/>
                  </a:lnTo>
                  <a:lnTo>
                    <a:pt x="46168" y="20628"/>
                  </a:lnTo>
                  <a:lnTo>
                    <a:pt x="45737" y="21443"/>
                  </a:lnTo>
                  <a:lnTo>
                    <a:pt x="45028" y="22249"/>
                  </a:lnTo>
                  <a:lnTo>
                    <a:pt x="43334" y="23588"/>
                  </a:lnTo>
                  <a:lnTo>
                    <a:pt x="42847" y="23788"/>
                  </a:lnTo>
                  <a:lnTo>
                    <a:pt x="42000" y="24388"/>
                  </a:lnTo>
                  <a:lnTo>
                    <a:pt x="40670" y="24846"/>
                  </a:lnTo>
                  <a:lnTo>
                    <a:pt x="40179" y="25046"/>
                  </a:lnTo>
                  <a:lnTo>
                    <a:pt x="38152" y="25632"/>
                  </a:lnTo>
                  <a:lnTo>
                    <a:pt x="37523" y="25689"/>
                  </a:lnTo>
                  <a:lnTo>
                    <a:pt x="37103" y="25818"/>
                  </a:lnTo>
                  <a:lnTo>
                    <a:pt x="35848" y="26004"/>
                  </a:lnTo>
                  <a:lnTo>
                    <a:pt x="35357" y="25999"/>
                  </a:lnTo>
                  <a:lnTo>
                    <a:pt x="34942" y="26061"/>
                  </a:lnTo>
                  <a:lnTo>
                    <a:pt x="31874" y="26218"/>
                  </a:lnTo>
                  <a:lnTo>
                    <a:pt x="30619" y="26271"/>
                  </a:lnTo>
                  <a:lnTo>
                    <a:pt x="28877" y="26242"/>
                  </a:lnTo>
                  <a:lnTo>
                    <a:pt x="25876" y="26538"/>
                  </a:lnTo>
                  <a:lnTo>
                    <a:pt x="24966" y="26800"/>
                  </a:lnTo>
                  <a:lnTo>
                    <a:pt x="23640" y="26986"/>
                  </a:lnTo>
                  <a:lnTo>
                    <a:pt x="22737" y="26971"/>
                  </a:lnTo>
                  <a:lnTo>
                    <a:pt x="21415" y="26747"/>
                  </a:lnTo>
                  <a:lnTo>
                    <a:pt x="19958" y="26385"/>
                  </a:lnTo>
                  <a:lnTo>
                    <a:pt x="16610" y="26609"/>
                  </a:lnTo>
                  <a:lnTo>
                    <a:pt x="15707" y="26528"/>
                  </a:lnTo>
                  <a:lnTo>
                    <a:pt x="15291" y="26385"/>
                  </a:lnTo>
                  <a:lnTo>
                    <a:pt x="12017" y="26199"/>
                  </a:lnTo>
                  <a:lnTo>
                    <a:pt x="11534" y="25985"/>
                  </a:lnTo>
                  <a:lnTo>
                    <a:pt x="10149" y="25351"/>
                  </a:lnTo>
                  <a:lnTo>
                    <a:pt x="9872" y="25346"/>
                  </a:lnTo>
                  <a:lnTo>
                    <a:pt x="9389" y="25137"/>
                  </a:lnTo>
                  <a:lnTo>
                    <a:pt x="8780" y="25246"/>
                  </a:lnTo>
                  <a:lnTo>
                    <a:pt x="8165" y="25331"/>
                  </a:lnTo>
                  <a:lnTo>
                    <a:pt x="7461" y="25389"/>
                  </a:lnTo>
                  <a:lnTo>
                    <a:pt x="7065" y="25398"/>
                  </a:lnTo>
                  <a:lnTo>
                    <a:pt x="6273" y="25403"/>
                  </a:lnTo>
                  <a:lnTo>
                    <a:pt x="5874" y="25422"/>
                  </a:lnTo>
                  <a:lnTo>
                    <a:pt x="5553" y="25446"/>
                  </a:lnTo>
                  <a:lnTo>
                    <a:pt x="4903" y="25522"/>
                  </a:lnTo>
                  <a:lnTo>
                    <a:pt x="4255" y="25575"/>
                  </a:lnTo>
                  <a:lnTo>
                    <a:pt x="3641" y="25593"/>
                  </a:lnTo>
                  <a:lnTo>
                    <a:pt x="3331" y="25593"/>
                  </a:lnTo>
                  <a:lnTo>
                    <a:pt x="3028" y="25579"/>
                  </a:lnTo>
                  <a:lnTo>
                    <a:pt x="2726" y="25546"/>
                  </a:lnTo>
                  <a:lnTo>
                    <a:pt x="2327" y="25489"/>
                  </a:lnTo>
                  <a:lnTo>
                    <a:pt x="1919" y="25417"/>
                  </a:lnTo>
                  <a:lnTo>
                    <a:pt x="1523" y="25313"/>
                  </a:lnTo>
                  <a:lnTo>
                    <a:pt x="1158" y="25169"/>
                  </a:lnTo>
                  <a:lnTo>
                    <a:pt x="846" y="24970"/>
                  </a:lnTo>
                  <a:lnTo>
                    <a:pt x="672" y="24817"/>
                  </a:lnTo>
                  <a:lnTo>
                    <a:pt x="510" y="24645"/>
                  </a:lnTo>
                  <a:lnTo>
                    <a:pt x="363" y="24455"/>
                  </a:lnTo>
                  <a:lnTo>
                    <a:pt x="240" y="24255"/>
                  </a:lnTo>
                  <a:lnTo>
                    <a:pt x="142" y="24050"/>
                  </a:lnTo>
                  <a:lnTo>
                    <a:pt x="74" y="23845"/>
                  </a:lnTo>
                  <a:lnTo>
                    <a:pt x="26" y="23621"/>
                  </a:lnTo>
                  <a:lnTo>
                    <a:pt x="0" y="23397"/>
                  </a:lnTo>
                  <a:lnTo>
                    <a:pt x="15" y="22950"/>
                  </a:lnTo>
                  <a:lnTo>
                    <a:pt x="94" y="22473"/>
                  </a:lnTo>
                  <a:lnTo>
                    <a:pt x="1432" y="21467"/>
                  </a:lnTo>
                  <a:lnTo>
                    <a:pt x="2837" y="20672"/>
                  </a:lnTo>
                  <a:lnTo>
                    <a:pt x="3324" y="20543"/>
                  </a:lnTo>
                  <a:lnTo>
                    <a:pt x="4310" y="20081"/>
                  </a:lnTo>
                  <a:lnTo>
                    <a:pt x="5577" y="19142"/>
                  </a:lnTo>
                  <a:lnTo>
                    <a:pt x="7817" y="18289"/>
                  </a:lnTo>
                  <a:lnTo>
                    <a:pt x="8308" y="17956"/>
                  </a:lnTo>
                  <a:lnTo>
                    <a:pt x="8803" y="17755"/>
                  </a:lnTo>
                  <a:lnTo>
                    <a:pt x="9223" y="17488"/>
                  </a:lnTo>
                  <a:lnTo>
                    <a:pt x="9713" y="17293"/>
                  </a:lnTo>
                  <a:lnTo>
                    <a:pt x="10557" y="16759"/>
                  </a:lnTo>
                  <a:lnTo>
                    <a:pt x="11048" y="16492"/>
                  </a:lnTo>
                  <a:lnTo>
                    <a:pt x="12386" y="15697"/>
                  </a:lnTo>
                  <a:lnTo>
                    <a:pt x="13652" y="14825"/>
                  </a:lnTo>
                  <a:lnTo>
                    <a:pt x="14982" y="14300"/>
                  </a:lnTo>
                  <a:lnTo>
                    <a:pt x="15826" y="13767"/>
                  </a:lnTo>
                  <a:lnTo>
                    <a:pt x="16320" y="13500"/>
                  </a:lnTo>
                  <a:lnTo>
                    <a:pt x="17235" y="12766"/>
                  </a:lnTo>
                  <a:lnTo>
                    <a:pt x="18078" y="12299"/>
                  </a:lnTo>
                  <a:lnTo>
                    <a:pt x="18498" y="12237"/>
                  </a:lnTo>
                  <a:lnTo>
                    <a:pt x="20033" y="11241"/>
                  </a:lnTo>
                  <a:lnTo>
                    <a:pt x="20259" y="10898"/>
                  </a:lnTo>
                  <a:lnTo>
                    <a:pt x="21035" y="10226"/>
                  </a:lnTo>
                  <a:lnTo>
                    <a:pt x="24439" y="6047"/>
                  </a:lnTo>
                  <a:lnTo>
                    <a:pt x="24942" y="5232"/>
                  </a:lnTo>
                  <a:lnTo>
                    <a:pt x="26921" y="3083"/>
                  </a:lnTo>
                  <a:lnTo>
                    <a:pt x="27563" y="2273"/>
                  </a:lnTo>
                  <a:lnTo>
                    <a:pt x="28624" y="1129"/>
                  </a:lnTo>
                  <a:lnTo>
                    <a:pt x="29538" y="457"/>
                  </a:lnTo>
                  <a:lnTo>
                    <a:pt x="30449" y="61"/>
                  </a:lnTo>
                  <a:lnTo>
                    <a:pt x="30801" y="0"/>
                  </a:lnTo>
                  <a:lnTo>
                    <a:pt x="31216" y="4"/>
                  </a:lnTo>
                  <a:lnTo>
                    <a:pt x="31913" y="152"/>
                  </a:lnTo>
                  <a:lnTo>
                    <a:pt x="32879" y="710"/>
                  </a:lnTo>
                  <a:lnTo>
                    <a:pt x="34114" y="1891"/>
                  </a:lnTo>
                  <a:lnTo>
                    <a:pt x="34597" y="2239"/>
                  </a:lnTo>
                  <a:lnTo>
                    <a:pt x="35840" y="2873"/>
                  </a:lnTo>
                  <a:lnTo>
                    <a:pt x="36672" y="3226"/>
                  </a:lnTo>
                  <a:lnTo>
                    <a:pt x="37511" y="3168"/>
                  </a:lnTo>
                  <a:lnTo>
                    <a:pt x="38904" y="3054"/>
                  </a:lnTo>
                  <a:lnTo>
                    <a:pt x="41560" y="2544"/>
                  </a:lnTo>
                  <a:lnTo>
                    <a:pt x="42950" y="2701"/>
                  </a:lnTo>
                  <a:lnTo>
                    <a:pt x="44407" y="2997"/>
                  </a:lnTo>
                  <a:lnTo>
                    <a:pt x="44751" y="3273"/>
                  </a:lnTo>
                  <a:lnTo>
                    <a:pt x="45436" y="4102"/>
                  </a:lnTo>
                  <a:lnTo>
                    <a:pt x="45982" y="4998"/>
                  </a:lnTo>
                  <a:lnTo>
                    <a:pt x="46505" y="7190"/>
                  </a:lnTo>
                  <a:lnTo>
                    <a:pt x="46766" y="7471"/>
                  </a:lnTo>
                  <a:lnTo>
                    <a:pt x="47008" y="7762"/>
                  </a:lnTo>
                  <a:lnTo>
                    <a:pt x="47254" y="8109"/>
                  </a:lnTo>
                  <a:lnTo>
                    <a:pt x="47483" y="8524"/>
                  </a:lnTo>
                  <a:lnTo>
                    <a:pt x="47601" y="8729"/>
                  </a:lnTo>
                  <a:lnTo>
                    <a:pt x="47855" y="9053"/>
                  </a:lnTo>
                  <a:lnTo>
                    <a:pt x="48109" y="9310"/>
                  </a:lnTo>
                  <a:lnTo>
                    <a:pt x="48476" y="9692"/>
                  </a:lnTo>
                  <a:lnTo>
                    <a:pt x="48734" y="9939"/>
                  </a:lnTo>
                  <a:lnTo>
                    <a:pt x="48833" y="10073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" name="pg9"/>
            <p:cNvSpPr/>
            <p:nvPr/>
          </p:nvSpPr>
          <p:spPr>
            <a:xfrm>
              <a:off x="7048978" y="2335289"/>
              <a:ext cx="370913" cy="401402"/>
            </a:xfrm>
            <a:custGeom>
              <a:avLst/>
              <a:gdLst/>
              <a:ahLst/>
              <a:cxnLst/>
              <a:rect l="0" t="0" r="0" b="0"/>
              <a:pathLst>
                <a:path w="370913" h="401402">
                  <a:moveTo>
                    <a:pt x="151434" y="229362"/>
                  </a:moveTo>
                  <a:lnTo>
                    <a:pt x="151340" y="227955"/>
                  </a:lnTo>
                  <a:lnTo>
                    <a:pt x="151349" y="227186"/>
                  </a:lnTo>
                  <a:lnTo>
                    <a:pt x="151380" y="226587"/>
                  </a:lnTo>
                  <a:lnTo>
                    <a:pt x="151431" y="225968"/>
                  </a:lnTo>
                  <a:lnTo>
                    <a:pt x="151558" y="225353"/>
                  </a:lnTo>
                  <a:lnTo>
                    <a:pt x="151775" y="224624"/>
                  </a:lnTo>
                  <a:lnTo>
                    <a:pt x="152196" y="223743"/>
                  </a:lnTo>
                  <a:lnTo>
                    <a:pt x="152591" y="223170"/>
                  </a:lnTo>
                  <a:lnTo>
                    <a:pt x="153196" y="222419"/>
                  </a:lnTo>
                  <a:lnTo>
                    <a:pt x="153541" y="222013"/>
                  </a:lnTo>
                  <a:lnTo>
                    <a:pt x="154606" y="220969"/>
                  </a:lnTo>
                  <a:lnTo>
                    <a:pt x="155221" y="220425"/>
                  </a:lnTo>
                  <a:lnTo>
                    <a:pt x="155944" y="219878"/>
                  </a:lnTo>
                  <a:lnTo>
                    <a:pt x="156886" y="219206"/>
                  </a:lnTo>
                  <a:lnTo>
                    <a:pt x="157204" y="219010"/>
                  </a:lnTo>
                  <a:lnTo>
                    <a:pt x="157989" y="218574"/>
                  </a:lnTo>
                  <a:lnTo>
                    <a:pt x="155211" y="218172"/>
                  </a:lnTo>
                  <a:lnTo>
                    <a:pt x="155268" y="217705"/>
                  </a:lnTo>
                  <a:lnTo>
                    <a:pt x="155733" y="214931"/>
                  </a:lnTo>
                  <a:lnTo>
                    <a:pt x="153043" y="214482"/>
                  </a:lnTo>
                  <a:lnTo>
                    <a:pt x="153696" y="210490"/>
                  </a:lnTo>
                  <a:lnTo>
                    <a:pt x="148560" y="209649"/>
                  </a:lnTo>
                  <a:lnTo>
                    <a:pt x="143160" y="208657"/>
                  </a:lnTo>
                  <a:lnTo>
                    <a:pt x="143885" y="204397"/>
                  </a:lnTo>
                  <a:lnTo>
                    <a:pt x="143445" y="204326"/>
                  </a:lnTo>
                  <a:lnTo>
                    <a:pt x="142788" y="204211"/>
                  </a:lnTo>
                  <a:lnTo>
                    <a:pt x="140536" y="203835"/>
                  </a:lnTo>
                  <a:lnTo>
                    <a:pt x="136933" y="203225"/>
                  </a:lnTo>
                  <a:lnTo>
                    <a:pt x="136684" y="203187"/>
                  </a:lnTo>
                  <a:lnTo>
                    <a:pt x="132979" y="202563"/>
                  </a:lnTo>
                  <a:lnTo>
                    <a:pt x="132040" y="202400"/>
                  </a:lnTo>
                  <a:lnTo>
                    <a:pt x="128363" y="201781"/>
                  </a:lnTo>
                  <a:lnTo>
                    <a:pt x="126126" y="201409"/>
                  </a:lnTo>
                  <a:lnTo>
                    <a:pt x="119266" y="200199"/>
                  </a:lnTo>
                  <a:lnTo>
                    <a:pt x="118482" y="199365"/>
                  </a:lnTo>
                  <a:lnTo>
                    <a:pt x="109828" y="197873"/>
                  </a:lnTo>
                  <a:lnTo>
                    <a:pt x="101183" y="196391"/>
                  </a:lnTo>
                  <a:lnTo>
                    <a:pt x="100343" y="196244"/>
                  </a:lnTo>
                  <a:lnTo>
                    <a:pt x="94205" y="195189"/>
                  </a:lnTo>
                  <a:lnTo>
                    <a:pt x="97901" y="185465"/>
                  </a:lnTo>
                  <a:lnTo>
                    <a:pt x="99195" y="182634"/>
                  </a:lnTo>
                  <a:lnTo>
                    <a:pt x="99587" y="179870"/>
                  </a:lnTo>
                  <a:lnTo>
                    <a:pt x="96119" y="179274"/>
                  </a:lnTo>
                  <a:lnTo>
                    <a:pt x="95221" y="178907"/>
                  </a:lnTo>
                  <a:lnTo>
                    <a:pt x="95759" y="178650"/>
                  </a:lnTo>
                  <a:lnTo>
                    <a:pt x="96511" y="177878"/>
                  </a:lnTo>
                  <a:lnTo>
                    <a:pt x="97149" y="176401"/>
                  </a:lnTo>
                  <a:lnTo>
                    <a:pt x="98328" y="174595"/>
                  </a:lnTo>
                  <a:lnTo>
                    <a:pt x="98974" y="174099"/>
                  </a:lnTo>
                  <a:lnTo>
                    <a:pt x="100106" y="173713"/>
                  </a:lnTo>
                  <a:lnTo>
                    <a:pt x="101238" y="173160"/>
                  </a:lnTo>
                  <a:lnTo>
                    <a:pt x="101662" y="172374"/>
                  </a:lnTo>
                  <a:lnTo>
                    <a:pt x="103435" y="167876"/>
                  </a:lnTo>
                  <a:lnTo>
                    <a:pt x="108554" y="162996"/>
                  </a:lnTo>
                  <a:lnTo>
                    <a:pt x="109231" y="160094"/>
                  </a:lnTo>
                  <a:lnTo>
                    <a:pt x="110608" y="154075"/>
                  </a:lnTo>
                  <a:lnTo>
                    <a:pt x="111657" y="152717"/>
                  </a:lnTo>
                  <a:lnTo>
                    <a:pt x="112482" y="151699"/>
                  </a:lnTo>
                  <a:lnTo>
                    <a:pt x="112673" y="151379"/>
                  </a:lnTo>
                  <a:lnTo>
                    <a:pt x="112982" y="151081"/>
                  </a:lnTo>
                  <a:lnTo>
                    <a:pt x="115069" y="148351"/>
                  </a:lnTo>
                  <a:lnTo>
                    <a:pt x="115633" y="147486"/>
                  </a:lnTo>
                  <a:lnTo>
                    <a:pt x="117148" y="146161"/>
                  </a:lnTo>
                  <a:lnTo>
                    <a:pt x="117945" y="145538"/>
                  </a:lnTo>
                  <a:lnTo>
                    <a:pt x="118814" y="145234"/>
                  </a:lnTo>
                  <a:lnTo>
                    <a:pt x="119562" y="144741"/>
                  </a:lnTo>
                  <a:lnTo>
                    <a:pt x="126312" y="140013"/>
                  </a:lnTo>
                  <a:lnTo>
                    <a:pt x="129048" y="136406"/>
                  </a:lnTo>
                  <a:lnTo>
                    <a:pt x="130750" y="132808"/>
                  </a:lnTo>
                  <a:lnTo>
                    <a:pt x="130825" y="131602"/>
                  </a:lnTo>
                  <a:lnTo>
                    <a:pt x="130916" y="128247"/>
                  </a:lnTo>
                  <a:lnTo>
                    <a:pt x="131838" y="126722"/>
                  </a:lnTo>
                  <a:lnTo>
                    <a:pt x="132587" y="125807"/>
                  </a:lnTo>
                  <a:lnTo>
                    <a:pt x="133042" y="125412"/>
                  </a:lnTo>
                  <a:lnTo>
                    <a:pt x="133557" y="124368"/>
                  </a:lnTo>
                  <a:lnTo>
                    <a:pt x="134170" y="123220"/>
                  </a:lnTo>
                  <a:lnTo>
                    <a:pt x="135136" y="121828"/>
                  </a:lnTo>
                  <a:lnTo>
                    <a:pt x="135643" y="121438"/>
                  </a:lnTo>
                  <a:lnTo>
                    <a:pt x="136244" y="121042"/>
                  </a:lnTo>
                  <a:lnTo>
                    <a:pt x="136834" y="120589"/>
                  </a:lnTo>
                  <a:lnTo>
                    <a:pt x="139871" y="118045"/>
                  </a:lnTo>
                  <a:lnTo>
                    <a:pt x="143627" y="113770"/>
                  </a:lnTo>
                  <a:lnTo>
                    <a:pt x="145025" y="112341"/>
                  </a:lnTo>
                  <a:lnTo>
                    <a:pt x="146265" y="111735"/>
                  </a:lnTo>
                  <a:lnTo>
                    <a:pt x="148850" y="110301"/>
                  </a:lnTo>
                  <a:lnTo>
                    <a:pt x="149871" y="109365"/>
                  </a:lnTo>
                  <a:lnTo>
                    <a:pt x="150836" y="108541"/>
                  </a:lnTo>
                  <a:lnTo>
                    <a:pt x="151751" y="107666"/>
                  </a:lnTo>
                  <a:lnTo>
                    <a:pt x="152451" y="106899"/>
                  </a:lnTo>
                  <a:lnTo>
                    <a:pt x="153148" y="106456"/>
                  </a:lnTo>
                  <a:lnTo>
                    <a:pt x="154277" y="107569"/>
                  </a:lnTo>
                  <a:lnTo>
                    <a:pt x="157380" y="106739"/>
                  </a:lnTo>
                  <a:lnTo>
                    <a:pt x="159486" y="105405"/>
                  </a:lnTo>
                  <a:lnTo>
                    <a:pt x="161960" y="105057"/>
                  </a:lnTo>
                  <a:lnTo>
                    <a:pt x="163527" y="106616"/>
                  </a:lnTo>
                  <a:lnTo>
                    <a:pt x="163385" y="107983"/>
                  </a:lnTo>
                  <a:lnTo>
                    <a:pt x="164070" y="109689"/>
                  </a:lnTo>
                  <a:lnTo>
                    <a:pt x="164124" y="110429"/>
                  </a:lnTo>
                  <a:lnTo>
                    <a:pt x="165753" y="111493"/>
                  </a:lnTo>
                  <a:lnTo>
                    <a:pt x="167569" y="113801"/>
                  </a:lnTo>
                  <a:lnTo>
                    <a:pt x="170202" y="108571"/>
                  </a:lnTo>
                  <a:lnTo>
                    <a:pt x="173690" y="106701"/>
                  </a:lnTo>
                  <a:lnTo>
                    <a:pt x="174477" y="106572"/>
                  </a:lnTo>
                  <a:lnTo>
                    <a:pt x="173959" y="103017"/>
                  </a:lnTo>
                  <a:lnTo>
                    <a:pt x="175305" y="99910"/>
                  </a:lnTo>
                  <a:lnTo>
                    <a:pt x="174336" y="99052"/>
                  </a:lnTo>
                  <a:lnTo>
                    <a:pt x="171767" y="96880"/>
                  </a:lnTo>
                  <a:lnTo>
                    <a:pt x="170338" y="94736"/>
                  </a:lnTo>
                  <a:lnTo>
                    <a:pt x="169464" y="87894"/>
                  </a:lnTo>
                  <a:lnTo>
                    <a:pt x="169137" y="87649"/>
                  </a:lnTo>
                  <a:lnTo>
                    <a:pt x="169887" y="86772"/>
                  </a:lnTo>
                  <a:lnTo>
                    <a:pt x="170479" y="86223"/>
                  </a:lnTo>
                  <a:lnTo>
                    <a:pt x="171017" y="85891"/>
                  </a:lnTo>
                  <a:lnTo>
                    <a:pt x="171449" y="85452"/>
                  </a:lnTo>
                  <a:lnTo>
                    <a:pt x="172039" y="84795"/>
                  </a:lnTo>
                  <a:lnTo>
                    <a:pt x="172735" y="83970"/>
                  </a:lnTo>
                  <a:lnTo>
                    <a:pt x="174343" y="81998"/>
                  </a:lnTo>
                  <a:lnTo>
                    <a:pt x="175578" y="80301"/>
                  </a:lnTo>
                  <a:lnTo>
                    <a:pt x="176060" y="79861"/>
                  </a:lnTo>
                  <a:lnTo>
                    <a:pt x="176868" y="79362"/>
                  </a:lnTo>
                  <a:lnTo>
                    <a:pt x="177509" y="78705"/>
                  </a:lnTo>
                  <a:lnTo>
                    <a:pt x="178209" y="77776"/>
                  </a:lnTo>
                  <a:lnTo>
                    <a:pt x="178907" y="77003"/>
                  </a:lnTo>
                  <a:lnTo>
                    <a:pt x="179821" y="76398"/>
                  </a:lnTo>
                  <a:lnTo>
                    <a:pt x="180736" y="75688"/>
                  </a:lnTo>
                  <a:lnTo>
                    <a:pt x="181596" y="75191"/>
                  </a:lnTo>
                  <a:lnTo>
                    <a:pt x="182123" y="74554"/>
                  </a:lnTo>
                  <a:lnTo>
                    <a:pt x="182723" y="73873"/>
                  </a:lnTo>
                  <a:lnTo>
                    <a:pt x="183645" y="72960"/>
                  </a:lnTo>
                  <a:lnTo>
                    <a:pt x="184496" y="72643"/>
                  </a:lnTo>
                  <a:lnTo>
                    <a:pt x="185416" y="72067"/>
                  </a:lnTo>
                  <a:lnTo>
                    <a:pt x="186664" y="71233"/>
                  </a:lnTo>
                  <a:lnTo>
                    <a:pt x="187460" y="70131"/>
                  </a:lnTo>
                  <a:lnTo>
                    <a:pt x="187932" y="69023"/>
                  </a:lnTo>
                  <a:lnTo>
                    <a:pt x="188786" y="68446"/>
                  </a:lnTo>
                  <a:lnTo>
                    <a:pt x="189641" y="67803"/>
                  </a:lnTo>
                  <a:lnTo>
                    <a:pt x="190952" y="67102"/>
                  </a:lnTo>
                  <a:lnTo>
                    <a:pt x="191933" y="66789"/>
                  </a:lnTo>
                  <a:lnTo>
                    <a:pt x="192976" y="66541"/>
                  </a:lnTo>
                  <a:lnTo>
                    <a:pt x="193758" y="66424"/>
                  </a:lnTo>
                  <a:lnTo>
                    <a:pt x="194870" y="65981"/>
                  </a:lnTo>
                  <a:lnTo>
                    <a:pt x="195661" y="65272"/>
                  </a:lnTo>
                  <a:lnTo>
                    <a:pt x="196229" y="64466"/>
                  </a:lnTo>
                  <a:lnTo>
                    <a:pt x="196435" y="63260"/>
                  </a:lnTo>
                  <a:lnTo>
                    <a:pt x="196497" y="62757"/>
                  </a:lnTo>
                  <a:lnTo>
                    <a:pt x="196590" y="62007"/>
                  </a:lnTo>
                  <a:lnTo>
                    <a:pt x="196475" y="60973"/>
                  </a:lnTo>
                  <a:lnTo>
                    <a:pt x="196198" y="59882"/>
                  </a:lnTo>
                  <a:lnTo>
                    <a:pt x="195869" y="58904"/>
                  </a:lnTo>
                  <a:lnTo>
                    <a:pt x="195805" y="58297"/>
                  </a:lnTo>
                  <a:lnTo>
                    <a:pt x="195723" y="57424"/>
                  </a:lnTo>
                  <a:lnTo>
                    <a:pt x="195863" y="56424"/>
                  </a:lnTo>
                  <a:lnTo>
                    <a:pt x="196186" y="55552"/>
                  </a:lnTo>
                  <a:lnTo>
                    <a:pt x="196702" y="54307"/>
                  </a:lnTo>
                  <a:lnTo>
                    <a:pt x="197721" y="52569"/>
                  </a:lnTo>
                  <a:lnTo>
                    <a:pt x="198483" y="51454"/>
                  </a:lnTo>
                  <a:lnTo>
                    <a:pt x="199047" y="51149"/>
                  </a:lnTo>
                  <a:lnTo>
                    <a:pt x="199550" y="50718"/>
                  </a:lnTo>
                  <a:lnTo>
                    <a:pt x="200553" y="50045"/>
                  </a:lnTo>
                  <a:lnTo>
                    <a:pt x="201432" y="49369"/>
                  </a:lnTo>
                  <a:lnTo>
                    <a:pt x="203375" y="48147"/>
                  </a:lnTo>
                  <a:lnTo>
                    <a:pt x="204625" y="47665"/>
                  </a:lnTo>
                  <a:lnTo>
                    <a:pt x="205681" y="47556"/>
                  </a:lnTo>
                  <a:lnTo>
                    <a:pt x="207113" y="47265"/>
                  </a:lnTo>
                  <a:lnTo>
                    <a:pt x="208433" y="46220"/>
                  </a:lnTo>
                  <a:lnTo>
                    <a:pt x="209258" y="45043"/>
                  </a:lnTo>
                  <a:lnTo>
                    <a:pt x="209393" y="44230"/>
                  </a:lnTo>
                  <a:lnTo>
                    <a:pt x="209469" y="43355"/>
                  </a:lnTo>
                  <a:lnTo>
                    <a:pt x="209795" y="42295"/>
                  </a:lnTo>
                  <a:lnTo>
                    <a:pt x="210433" y="41115"/>
                  </a:lnTo>
                  <a:lnTo>
                    <a:pt x="211380" y="40190"/>
                  </a:lnTo>
                  <a:lnTo>
                    <a:pt x="212647" y="38455"/>
                  </a:lnTo>
                  <a:lnTo>
                    <a:pt x="214092" y="37287"/>
                  </a:lnTo>
                  <a:lnTo>
                    <a:pt x="215041" y="36174"/>
                  </a:lnTo>
                  <a:lnTo>
                    <a:pt x="216141" y="34940"/>
                  </a:lnTo>
                  <a:lnTo>
                    <a:pt x="216728" y="33631"/>
                  </a:lnTo>
                  <a:lnTo>
                    <a:pt x="216933" y="32923"/>
                  </a:lnTo>
                  <a:lnTo>
                    <a:pt x="216822" y="29523"/>
                  </a:lnTo>
                  <a:lnTo>
                    <a:pt x="216862" y="27129"/>
                  </a:lnTo>
                  <a:lnTo>
                    <a:pt x="217156" y="25472"/>
                  </a:lnTo>
                  <a:lnTo>
                    <a:pt x="217247" y="23092"/>
                  </a:lnTo>
                  <a:lnTo>
                    <a:pt x="217231" y="21083"/>
                  </a:lnTo>
                  <a:lnTo>
                    <a:pt x="217533" y="19080"/>
                  </a:lnTo>
                  <a:lnTo>
                    <a:pt x="217874" y="17443"/>
                  </a:lnTo>
                  <a:lnTo>
                    <a:pt x="218349" y="15990"/>
                  </a:lnTo>
                  <a:lnTo>
                    <a:pt x="218961" y="14356"/>
                  </a:lnTo>
                  <a:lnTo>
                    <a:pt x="219316" y="13979"/>
                  </a:lnTo>
                  <a:lnTo>
                    <a:pt x="219631" y="13308"/>
                  </a:lnTo>
                  <a:lnTo>
                    <a:pt x="220368" y="12452"/>
                  </a:lnTo>
                  <a:lnTo>
                    <a:pt x="221330" y="11600"/>
                  </a:lnTo>
                  <a:lnTo>
                    <a:pt x="223429" y="10309"/>
                  </a:lnTo>
                  <a:lnTo>
                    <a:pt x="225072" y="9193"/>
                  </a:lnTo>
                  <a:lnTo>
                    <a:pt x="226210" y="8234"/>
                  </a:lnTo>
                  <a:lnTo>
                    <a:pt x="226144" y="7791"/>
                  </a:lnTo>
                  <a:lnTo>
                    <a:pt x="232421" y="7207"/>
                  </a:lnTo>
                  <a:lnTo>
                    <a:pt x="234526" y="5541"/>
                  </a:lnTo>
                  <a:lnTo>
                    <a:pt x="236532" y="4515"/>
                  </a:lnTo>
                  <a:lnTo>
                    <a:pt x="237309" y="4081"/>
                  </a:lnTo>
                  <a:lnTo>
                    <a:pt x="238978" y="3223"/>
                  </a:lnTo>
                  <a:lnTo>
                    <a:pt x="243069" y="4092"/>
                  </a:lnTo>
                  <a:lnTo>
                    <a:pt x="244513" y="4020"/>
                  </a:lnTo>
                  <a:lnTo>
                    <a:pt x="245623" y="4004"/>
                  </a:lnTo>
                  <a:lnTo>
                    <a:pt x="246677" y="4091"/>
                  </a:lnTo>
                  <a:lnTo>
                    <a:pt x="251948" y="7711"/>
                  </a:lnTo>
                  <a:lnTo>
                    <a:pt x="253442" y="7016"/>
                  </a:lnTo>
                  <a:lnTo>
                    <a:pt x="255461" y="6120"/>
                  </a:lnTo>
                  <a:lnTo>
                    <a:pt x="262500" y="6265"/>
                  </a:lnTo>
                  <a:lnTo>
                    <a:pt x="266410" y="8655"/>
                  </a:lnTo>
                  <a:lnTo>
                    <a:pt x="269899" y="9379"/>
                  </a:lnTo>
                  <a:lnTo>
                    <a:pt x="271390" y="9383"/>
                  </a:lnTo>
                  <a:lnTo>
                    <a:pt x="272528" y="9375"/>
                  </a:lnTo>
                  <a:lnTo>
                    <a:pt x="273389" y="9307"/>
                  </a:lnTo>
                  <a:lnTo>
                    <a:pt x="277479" y="8148"/>
                  </a:lnTo>
                  <a:lnTo>
                    <a:pt x="278622" y="7568"/>
                  </a:lnTo>
                  <a:lnTo>
                    <a:pt x="279825" y="3512"/>
                  </a:lnTo>
                  <a:lnTo>
                    <a:pt x="283014" y="5251"/>
                  </a:lnTo>
                  <a:lnTo>
                    <a:pt x="285901" y="4961"/>
                  </a:lnTo>
                  <a:lnTo>
                    <a:pt x="290082" y="3549"/>
                  </a:lnTo>
                  <a:lnTo>
                    <a:pt x="292609" y="1738"/>
                  </a:lnTo>
                  <a:lnTo>
                    <a:pt x="295797" y="0"/>
                  </a:lnTo>
                  <a:lnTo>
                    <a:pt x="300670" y="1231"/>
                  </a:lnTo>
                  <a:lnTo>
                    <a:pt x="306686" y="3766"/>
                  </a:lnTo>
                  <a:lnTo>
                    <a:pt x="307711" y="4434"/>
                  </a:lnTo>
                  <a:lnTo>
                    <a:pt x="311838" y="7293"/>
                  </a:lnTo>
                  <a:lnTo>
                    <a:pt x="314050" y="9898"/>
                  </a:lnTo>
                  <a:lnTo>
                    <a:pt x="315224" y="10176"/>
                  </a:lnTo>
                  <a:lnTo>
                    <a:pt x="316841" y="9967"/>
                  </a:lnTo>
                  <a:lnTo>
                    <a:pt x="320402" y="9053"/>
                  </a:lnTo>
                  <a:lnTo>
                    <a:pt x="321124" y="8980"/>
                  </a:lnTo>
                  <a:lnTo>
                    <a:pt x="321846" y="9343"/>
                  </a:lnTo>
                  <a:lnTo>
                    <a:pt x="323410" y="10574"/>
                  </a:lnTo>
                  <a:lnTo>
                    <a:pt x="324011" y="11008"/>
                  </a:lnTo>
                  <a:lnTo>
                    <a:pt x="327561" y="19555"/>
                  </a:lnTo>
                  <a:lnTo>
                    <a:pt x="331651" y="22525"/>
                  </a:lnTo>
                  <a:lnTo>
                    <a:pt x="332554" y="23249"/>
                  </a:lnTo>
                  <a:lnTo>
                    <a:pt x="333035" y="28029"/>
                  </a:lnTo>
                  <a:lnTo>
                    <a:pt x="333071" y="28483"/>
                  </a:lnTo>
                  <a:lnTo>
                    <a:pt x="333008" y="31218"/>
                  </a:lnTo>
                  <a:lnTo>
                    <a:pt x="332969" y="34817"/>
                  </a:lnTo>
                  <a:lnTo>
                    <a:pt x="333037" y="35281"/>
                  </a:lnTo>
                  <a:lnTo>
                    <a:pt x="336142" y="36083"/>
                  </a:lnTo>
                  <a:lnTo>
                    <a:pt x="342417" y="37079"/>
                  </a:lnTo>
                  <a:lnTo>
                    <a:pt x="344365" y="36125"/>
                  </a:lnTo>
                  <a:lnTo>
                    <a:pt x="345229" y="35549"/>
                  </a:lnTo>
                  <a:lnTo>
                    <a:pt x="345178" y="39293"/>
                  </a:lnTo>
                  <a:lnTo>
                    <a:pt x="351559" y="41989"/>
                  </a:lnTo>
                  <a:lnTo>
                    <a:pt x="361326" y="41889"/>
                  </a:lnTo>
                  <a:lnTo>
                    <a:pt x="363590" y="44281"/>
                  </a:lnTo>
                  <a:lnTo>
                    <a:pt x="365567" y="62093"/>
                  </a:lnTo>
                  <a:lnTo>
                    <a:pt x="370913" y="63695"/>
                  </a:lnTo>
                  <a:lnTo>
                    <a:pt x="370724" y="64800"/>
                  </a:lnTo>
                  <a:lnTo>
                    <a:pt x="365439" y="95681"/>
                  </a:lnTo>
                  <a:lnTo>
                    <a:pt x="358618" y="94394"/>
                  </a:lnTo>
                  <a:lnTo>
                    <a:pt x="357965" y="98302"/>
                  </a:lnTo>
                  <a:lnTo>
                    <a:pt x="357110" y="103339"/>
                  </a:lnTo>
                  <a:lnTo>
                    <a:pt x="355700" y="111644"/>
                  </a:lnTo>
                  <a:lnTo>
                    <a:pt x="355527" y="112679"/>
                  </a:lnTo>
                  <a:lnTo>
                    <a:pt x="353900" y="122238"/>
                  </a:lnTo>
                  <a:lnTo>
                    <a:pt x="352787" y="128710"/>
                  </a:lnTo>
                  <a:lnTo>
                    <a:pt x="350543" y="141762"/>
                  </a:lnTo>
                  <a:lnTo>
                    <a:pt x="348547" y="153351"/>
                  </a:lnTo>
                  <a:lnTo>
                    <a:pt x="346162" y="153076"/>
                  </a:lnTo>
                  <a:lnTo>
                    <a:pt x="344876" y="155561"/>
                  </a:lnTo>
                  <a:lnTo>
                    <a:pt x="339085" y="153944"/>
                  </a:lnTo>
                  <a:lnTo>
                    <a:pt x="335086" y="147709"/>
                  </a:lnTo>
                  <a:lnTo>
                    <a:pt x="332550" y="147244"/>
                  </a:lnTo>
                  <a:lnTo>
                    <a:pt x="330832" y="156376"/>
                  </a:lnTo>
                  <a:lnTo>
                    <a:pt x="323809" y="155243"/>
                  </a:lnTo>
                  <a:lnTo>
                    <a:pt x="322393" y="163873"/>
                  </a:lnTo>
                  <a:lnTo>
                    <a:pt x="317998" y="163133"/>
                  </a:lnTo>
                  <a:lnTo>
                    <a:pt x="303158" y="160542"/>
                  </a:lnTo>
                  <a:lnTo>
                    <a:pt x="302552" y="164221"/>
                  </a:lnTo>
                  <a:lnTo>
                    <a:pt x="285988" y="161527"/>
                  </a:lnTo>
                  <a:lnTo>
                    <a:pt x="278246" y="168257"/>
                  </a:lnTo>
                  <a:lnTo>
                    <a:pt x="274402" y="171617"/>
                  </a:lnTo>
                  <a:lnTo>
                    <a:pt x="272949" y="180532"/>
                  </a:lnTo>
                  <a:lnTo>
                    <a:pt x="272054" y="186089"/>
                  </a:lnTo>
                  <a:lnTo>
                    <a:pt x="271658" y="188576"/>
                  </a:lnTo>
                  <a:lnTo>
                    <a:pt x="265887" y="187151"/>
                  </a:lnTo>
                  <a:lnTo>
                    <a:pt x="264949" y="191231"/>
                  </a:lnTo>
                  <a:lnTo>
                    <a:pt x="261010" y="190039"/>
                  </a:lnTo>
                  <a:lnTo>
                    <a:pt x="260265" y="193199"/>
                  </a:lnTo>
                  <a:lnTo>
                    <a:pt x="260170" y="193618"/>
                  </a:lnTo>
                  <a:lnTo>
                    <a:pt x="258377" y="193351"/>
                  </a:lnTo>
                  <a:lnTo>
                    <a:pt x="257676" y="197364"/>
                  </a:lnTo>
                  <a:lnTo>
                    <a:pt x="256948" y="201505"/>
                  </a:lnTo>
                  <a:lnTo>
                    <a:pt x="265388" y="202944"/>
                  </a:lnTo>
                  <a:lnTo>
                    <a:pt x="268586" y="203501"/>
                  </a:lnTo>
                  <a:lnTo>
                    <a:pt x="268484" y="204383"/>
                  </a:lnTo>
                  <a:lnTo>
                    <a:pt x="270285" y="207310"/>
                  </a:lnTo>
                  <a:lnTo>
                    <a:pt x="270637" y="207794"/>
                  </a:lnTo>
                  <a:lnTo>
                    <a:pt x="270132" y="208397"/>
                  </a:lnTo>
                  <a:lnTo>
                    <a:pt x="269196" y="209578"/>
                  </a:lnTo>
                  <a:lnTo>
                    <a:pt x="268352" y="210501"/>
                  </a:lnTo>
                  <a:lnTo>
                    <a:pt x="267397" y="211299"/>
                  </a:lnTo>
                  <a:lnTo>
                    <a:pt x="266228" y="211971"/>
                  </a:lnTo>
                  <a:lnTo>
                    <a:pt x="268283" y="212358"/>
                  </a:lnTo>
                  <a:lnTo>
                    <a:pt x="267395" y="212922"/>
                  </a:lnTo>
                  <a:lnTo>
                    <a:pt x="265998" y="214419"/>
                  </a:lnTo>
                  <a:lnTo>
                    <a:pt x="265202" y="214800"/>
                  </a:lnTo>
                  <a:lnTo>
                    <a:pt x="264287" y="214886"/>
                  </a:lnTo>
                  <a:lnTo>
                    <a:pt x="263781" y="218107"/>
                  </a:lnTo>
                  <a:lnTo>
                    <a:pt x="263420" y="220428"/>
                  </a:lnTo>
                  <a:lnTo>
                    <a:pt x="259038" y="219684"/>
                  </a:lnTo>
                  <a:lnTo>
                    <a:pt x="243289" y="220346"/>
                  </a:lnTo>
                  <a:lnTo>
                    <a:pt x="242835" y="223025"/>
                  </a:lnTo>
                  <a:lnTo>
                    <a:pt x="242119" y="227237"/>
                  </a:lnTo>
                  <a:lnTo>
                    <a:pt x="241980" y="228090"/>
                  </a:lnTo>
                  <a:lnTo>
                    <a:pt x="239565" y="242491"/>
                  </a:lnTo>
                  <a:lnTo>
                    <a:pt x="239590" y="242859"/>
                  </a:lnTo>
                  <a:lnTo>
                    <a:pt x="239625" y="243378"/>
                  </a:lnTo>
                  <a:lnTo>
                    <a:pt x="238873" y="243830"/>
                  </a:lnTo>
                  <a:lnTo>
                    <a:pt x="237519" y="242391"/>
                  </a:lnTo>
                  <a:lnTo>
                    <a:pt x="235686" y="242058"/>
                  </a:lnTo>
                  <a:lnTo>
                    <a:pt x="231082" y="241219"/>
                  </a:lnTo>
                  <a:lnTo>
                    <a:pt x="230057" y="242167"/>
                  </a:lnTo>
                  <a:lnTo>
                    <a:pt x="229594" y="245207"/>
                  </a:lnTo>
                  <a:lnTo>
                    <a:pt x="228746" y="250811"/>
                  </a:lnTo>
                  <a:lnTo>
                    <a:pt x="222674" y="249825"/>
                  </a:lnTo>
                  <a:lnTo>
                    <a:pt x="220560" y="248243"/>
                  </a:lnTo>
                  <a:lnTo>
                    <a:pt x="218672" y="246823"/>
                  </a:lnTo>
                  <a:lnTo>
                    <a:pt x="217231" y="256139"/>
                  </a:lnTo>
                  <a:lnTo>
                    <a:pt x="216273" y="255534"/>
                  </a:lnTo>
                  <a:lnTo>
                    <a:pt x="215818" y="256268"/>
                  </a:lnTo>
                  <a:lnTo>
                    <a:pt x="215232" y="256649"/>
                  </a:lnTo>
                  <a:lnTo>
                    <a:pt x="215105" y="257775"/>
                  </a:lnTo>
                  <a:lnTo>
                    <a:pt x="212011" y="257314"/>
                  </a:lnTo>
                  <a:lnTo>
                    <a:pt x="210288" y="257000"/>
                  </a:lnTo>
                  <a:lnTo>
                    <a:pt x="210227" y="257657"/>
                  </a:lnTo>
                  <a:lnTo>
                    <a:pt x="209283" y="263675"/>
                  </a:lnTo>
                  <a:lnTo>
                    <a:pt x="209132" y="264655"/>
                  </a:lnTo>
                  <a:lnTo>
                    <a:pt x="206401" y="282123"/>
                  </a:lnTo>
                  <a:lnTo>
                    <a:pt x="206741" y="282168"/>
                  </a:lnTo>
                  <a:lnTo>
                    <a:pt x="208241" y="282363"/>
                  </a:lnTo>
                  <a:lnTo>
                    <a:pt x="209104" y="282482"/>
                  </a:lnTo>
                  <a:lnTo>
                    <a:pt x="209051" y="282897"/>
                  </a:lnTo>
                  <a:lnTo>
                    <a:pt x="209652" y="282971"/>
                  </a:lnTo>
                  <a:lnTo>
                    <a:pt x="210048" y="283024"/>
                  </a:lnTo>
                  <a:lnTo>
                    <a:pt x="209975" y="283478"/>
                  </a:lnTo>
                  <a:lnTo>
                    <a:pt x="207733" y="296225"/>
                  </a:lnTo>
                  <a:lnTo>
                    <a:pt x="207144" y="299575"/>
                  </a:lnTo>
                  <a:lnTo>
                    <a:pt x="230564" y="302587"/>
                  </a:lnTo>
                  <a:lnTo>
                    <a:pt x="226165" y="326632"/>
                  </a:lnTo>
                  <a:lnTo>
                    <a:pt x="225002" y="326404"/>
                  </a:lnTo>
                  <a:lnTo>
                    <a:pt x="223022" y="326022"/>
                  </a:lnTo>
                  <a:lnTo>
                    <a:pt x="213276" y="324150"/>
                  </a:lnTo>
                  <a:lnTo>
                    <a:pt x="207936" y="323354"/>
                  </a:lnTo>
                  <a:lnTo>
                    <a:pt x="194204" y="321306"/>
                  </a:lnTo>
                  <a:lnTo>
                    <a:pt x="193225" y="327200"/>
                  </a:lnTo>
                  <a:lnTo>
                    <a:pt x="190783" y="329191"/>
                  </a:lnTo>
                  <a:lnTo>
                    <a:pt x="191321" y="329863"/>
                  </a:lnTo>
                  <a:lnTo>
                    <a:pt x="187897" y="332651"/>
                  </a:lnTo>
                  <a:lnTo>
                    <a:pt x="180419" y="341405"/>
                  </a:lnTo>
                  <a:lnTo>
                    <a:pt x="178519" y="343630"/>
                  </a:lnTo>
                  <a:lnTo>
                    <a:pt x="168468" y="347180"/>
                  </a:lnTo>
                  <a:lnTo>
                    <a:pt x="156224" y="355115"/>
                  </a:lnTo>
                  <a:lnTo>
                    <a:pt x="155555" y="359065"/>
                  </a:lnTo>
                  <a:lnTo>
                    <a:pt x="155389" y="359041"/>
                  </a:lnTo>
                  <a:lnTo>
                    <a:pt x="153623" y="362725"/>
                  </a:lnTo>
                  <a:lnTo>
                    <a:pt x="153405" y="363506"/>
                  </a:lnTo>
                  <a:lnTo>
                    <a:pt x="152574" y="366528"/>
                  </a:lnTo>
                  <a:lnTo>
                    <a:pt x="151747" y="366299"/>
                  </a:lnTo>
                  <a:lnTo>
                    <a:pt x="145452" y="369763"/>
                  </a:lnTo>
                  <a:lnTo>
                    <a:pt x="140860" y="373602"/>
                  </a:lnTo>
                  <a:lnTo>
                    <a:pt x="133402" y="372437"/>
                  </a:lnTo>
                  <a:lnTo>
                    <a:pt x="129158" y="372294"/>
                  </a:lnTo>
                  <a:lnTo>
                    <a:pt x="126542" y="371789"/>
                  </a:lnTo>
                  <a:lnTo>
                    <a:pt x="127147" y="375167"/>
                  </a:lnTo>
                  <a:lnTo>
                    <a:pt x="125069" y="377579"/>
                  </a:lnTo>
                  <a:lnTo>
                    <a:pt x="122448" y="378922"/>
                  </a:lnTo>
                  <a:lnTo>
                    <a:pt x="119630" y="379304"/>
                  </a:lnTo>
                  <a:lnTo>
                    <a:pt x="117643" y="380276"/>
                  </a:lnTo>
                  <a:lnTo>
                    <a:pt x="112477" y="382034"/>
                  </a:lnTo>
                  <a:lnTo>
                    <a:pt x="110666" y="383319"/>
                  </a:lnTo>
                  <a:lnTo>
                    <a:pt x="109876" y="383878"/>
                  </a:lnTo>
                  <a:lnTo>
                    <a:pt x="107235" y="384588"/>
                  </a:lnTo>
                  <a:lnTo>
                    <a:pt x="103186" y="386799"/>
                  </a:lnTo>
                  <a:lnTo>
                    <a:pt x="102141" y="387371"/>
                  </a:lnTo>
                  <a:lnTo>
                    <a:pt x="100782" y="387835"/>
                  </a:lnTo>
                  <a:lnTo>
                    <a:pt x="98360" y="387319"/>
                  </a:lnTo>
                  <a:lnTo>
                    <a:pt x="96769" y="394915"/>
                  </a:lnTo>
                  <a:lnTo>
                    <a:pt x="95861" y="399949"/>
                  </a:lnTo>
                  <a:lnTo>
                    <a:pt x="86983" y="398417"/>
                  </a:lnTo>
                  <a:lnTo>
                    <a:pt x="75519" y="396440"/>
                  </a:lnTo>
                  <a:lnTo>
                    <a:pt x="74671" y="396683"/>
                  </a:lnTo>
                  <a:lnTo>
                    <a:pt x="74850" y="397312"/>
                  </a:lnTo>
                  <a:lnTo>
                    <a:pt x="69137" y="396335"/>
                  </a:lnTo>
                  <a:lnTo>
                    <a:pt x="57471" y="394348"/>
                  </a:lnTo>
                  <a:lnTo>
                    <a:pt x="55112" y="393943"/>
                  </a:lnTo>
                  <a:lnTo>
                    <a:pt x="53184" y="393604"/>
                  </a:lnTo>
                  <a:lnTo>
                    <a:pt x="41379" y="391341"/>
                  </a:lnTo>
                  <a:lnTo>
                    <a:pt x="40806" y="391220"/>
                  </a:lnTo>
                  <a:lnTo>
                    <a:pt x="40536" y="391179"/>
                  </a:lnTo>
                  <a:lnTo>
                    <a:pt x="38640" y="390832"/>
                  </a:lnTo>
                  <a:lnTo>
                    <a:pt x="28506" y="388963"/>
                  </a:lnTo>
                  <a:lnTo>
                    <a:pt x="28399" y="389234"/>
                  </a:lnTo>
                  <a:lnTo>
                    <a:pt x="28292" y="389487"/>
                  </a:lnTo>
                  <a:lnTo>
                    <a:pt x="28244" y="389644"/>
                  </a:lnTo>
                  <a:lnTo>
                    <a:pt x="28177" y="389787"/>
                  </a:lnTo>
                  <a:lnTo>
                    <a:pt x="27833" y="390373"/>
                  </a:lnTo>
                  <a:lnTo>
                    <a:pt x="27393" y="391026"/>
                  </a:lnTo>
                  <a:lnTo>
                    <a:pt x="27136" y="391460"/>
                  </a:lnTo>
                  <a:lnTo>
                    <a:pt x="26993" y="391717"/>
                  </a:lnTo>
                  <a:lnTo>
                    <a:pt x="26609" y="392427"/>
                  </a:lnTo>
                  <a:lnTo>
                    <a:pt x="26506" y="392608"/>
                  </a:lnTo>
                  <a:lnTo>
                    <a:pt x="26403" y="392799"/>
                  </a:lnTo>
                  <a:lnTo>
                    <a:pt x="26312" y="392985"/>
                  </a:lnTo>
                  <a:lnTo>
                    <a:pt x="26237" y="393180"/>
                  </a:lnTo>
                  <a:lnTo>
                    <a:pt x="26190" y="393328"/>
                  </a:lnTo>
                  <a:lnTo>
                    <a:pt x="26150" y="393480"/>
                  </a:lnTo>
                  <a:lnTo>
                    <a:pt x="26055" y="393938"/>
                  </a:lnTo>
                  <a:lnTo>
                    <a:pt x="26000" y="394229"/>
                  </a:lnTo>
                  <a:lnTo>
                    <a:pt x="25952" y="394524"/>
                  </a:lnTo>
                  <a:lnTo>
                    <a:pt x="25865" y="395110"/>
                  </a:lnTo>
                  <a:lnTo>
                    <a:pt x="25723" y="395882"/>
                  </a:lnTo>
                  <a:lnTo>
                    <a:pt x="25675" y="396116"/>
                  </a:lnTo>
                  <a:lnTo>
                    <a:pt x="25620" y="396349"/>
                  </a:lnTo>
                  <a:lnTo>
                    <a:pt x="25544" y="396573"/>
                  </a:lnTo>
                  <a:lnTo>
                    <a:pt x="25457" y="396768"/>
                  </a:lnTo>
                  <a:lnTo>
                    <a:pt x="25315" y="397054"/>
                  </a:lnTo>
                  <a:lnTo>
                    <a:pt x="25232" y="397250"/>
                  </a:lnTo>
                  <a:lnTo>
                    <a:pt x="25077" y="397641"/>
                  </a:lnTo>
                  <a:lnTo>
                    <a:pt x="25006" y="397841"/>
                  </a:lnTo>
                  <a:lnTo>
                    <a:pt x="24939" y="398041"/>
                  </a:lnTo>
                  <a:lnTo>
                    <a:pt x="24832" y="398474"/>
                  </a:lnTo>
                  <a:lnTo>
                    <a:pt x="24784" y="398646"/>
                  </a:lnTo>
                  <a:lnTo>
                    <a:pt x="24736" y="398939"/>
                  </a:lnTo>
                  <a:lnTo>
                    <a:pt x="24626" y="399466"/>
                  </a:lnTo>
                  <a:lnTo>
                    <a:pt x="24650" y="399671"/>
                  </a:lnTo>
                  <a:lnTo>
                    <a:pt x="24654" y="399976"/>
                  </a:lnTo>
                  <a:lnTo>
                    <a:pt x="24642" y="400271"/>
                  </a:lnTo>
                  <a:lnTo>
                    <a:pt x="24618" y="400423"/>
                  </a:lnTo>
                  <a:lnTo>
                    <a:pt x="24614" y="400714"/>
                  </a:lnTo>
                  <a:lnTo>
                    <a:pt x="24622" y="400981"/>
                  </a:lnTo>
                  <a:lnTo>
                    <a:pt x="24579" y="401110"/>
                  </a:lnTo>
                  <a:lnTo>
                    <a:pt x="24291" y="401402"/>
                  </a:lnTo>
                  <a:lnTo>
                    <a:pt x="24072" y="401210"/>
                  </a:lnTo>
                  <a:lnTo>
                    <a:pt x="23585" y="400843"/>
                  </a:lnTo>
                  <a:lnTo>
                    <a:pt x="22963" y="400514"/>
                  </a:lnTo>
                  <a:lnTo>
                    <a:pt x="22124" y="399690"/>
                  </a:lnTo>
                  <a:lnTo>
                    <a:pt x="21371" y="398999"/>
                  </a:lnTo>
                  <a:lnTo>
                    <a:pt x="20801" y="398265"/>
                  </a:lnTo>
                  <a:lnTo>
                    <a:pt x="20093" y="397803"/>
                  </a:lnTo>
                  <a:lnTo>
                    <a:pt x="19294" y="397383"/>
                  </a:lnTo>
                  <a:lnTo>
                    <a:pt x="18537" y="396873"/>
                  </a:lnTo>
                  <a:lnTo>
                    <a:pt x="17651" y="396316"/>
                  </a:lnTo>
                  <a:lnTo>
                    <a:pt x="16542" y="395577"/>
                  </a:lnTo>
                  <a:lnTo>
                    <a:pt x="15878" y="394977"/>
                  </a:lnTo>
                  <a:lnTo>
                    <a:pt x="15501" y="394314"/>
                  </a:lnTo>
                  <a:lnTo>
                    <a:pt x="14840" y="393413"/>
                  </a:lnTo>
                  <a:lnTo>
                    <a:pt x="13977" y="392379"/>
                  </a:lnTo>
                  <a:lnTo>
                    <a:pt x="12188" y="390030"/>
                  </a:lnTo>
                  <a:lnTo>
                    <a:pt x="11923" y="389753"/>
                  </a:lnTo>
                  <a:lnTo>
                    <a:pt x="11658" y="389339"/>
                  </a:lnTo>
                  <a:lnTo>
                    <a:pt x="11195" y="388786"/>
                  </a:lnTo>
                  <a:lnTo>
                    <a:pt x="10193" y="387881"/>
                  </a:lnTo>
                  <a:lnTo>
                    <a:pt x="9793" y="387604"/>
                  </a:lnTo>
                  <a:lnTo>
                    <a:pt x="9397" y="386913"/>
                  </a:lnTo>
                  <a:lnTo>
                    <a:pt x="9140" y="386094"/>
                  </a:lnTo>
                  <a:lnTo>
                    <a:pt x="9041" y="383497"/>
                  </a:lnTo>
                  <a:lnTo>
                    <a:pt x="8914" y="383015"/>
                  </a:lnTo>
                  <a:lnTo>
                    <a:pt x="8455" y="382124"/>
                  </a:lnTo>
                  <a:lnTo>
                    <a:pt x="8265" y="381233"/>
                  </a:lnTo>
                  <a:lnTo>
                    <a:pt x="8329" y="380494"/>
                  </a:lnTo>
                  <a:lnTo>
                    <a:pt x="8348" y="380275"/>
                  </a:lnTo>
                  <a:lnTo>
                    <a:pt x="8285" y="379932"/>
                  </a:lnTo>
                  <a:lnTo>
                    <a:pt x="8154" y="379660"/>
                  </a:lnTo>
                  <a:lnTo>
                    <a:pt x="7822" y="379246"/>
                  </a:lnTo>
                  <a:lnTo>
                    <a:pt x="7557" y="378969"/>
                  </a:lnTo>
                  <a:lnTo>
                    <a:pt x="7426" y="378488"/>
                  </a:lnTo>
                  <a:lnTo>
                    <a:pt x="7434" y="377940"/>
                  </a:lnTo>
                  <a:lnTo>
                    <a:pt x="7371" y="377597"/>
                  </a:lnTo>
                  <a:lnTo>
                    <a:pt x="6460" y="375467"/>
                  </a:lnTo>
                  <a:lnTo>
                    <a:pt x="5926" y="375052"/>
                  </a:lnTo>
                  <a:lnTo>
                    <a:pt x="5624" y="374671"/>
                  </a:lnTo>
                  <a:lnTo>
                    <a:pt x="4326" y="373456"/>
                  </a:lnTo>
                  <a:lnTo>
                    <a:pt x="3800" y="372493"/>
                  </a:lnTo>
                  <a:lnTo>
                    <a:pt x="3008" y="371321"/>
                  </a:lnTo>
                  <a:lnTo>
                    <a:pt x="2339" y="370697"/>
                  </a:lnTo>
                  <a:lnTo>
                    <a:pt x="1072" y="369653"/>
                  </a:lnTo>
                  <a:lnTo>
                    <a:pt x="534" y="369372"/>
                  </a:lnTo>
                  <a:lnTo>
                    <a:pt x="201" y="369091"/>
                  </a:lnTo>
                  <a:lnTo>
                    <a:pt x="0" y="369020"/>
                  </a:lnTo>
                  <a:lnTo>
                    <a:pt x="71" y="368819"/>
                  </a:lnTo>
                  <a:lnTo>
                    <a:pt x="79" y="368338"/>
                  </a:lnTo>
                  <a:lnTo>
                    <a:pt x="1203" y="365350"/>
                  </a:lnTo>
                  <a:lnTo>
                    <a:pt x="1547" y="364878"/>
                  </a:lnTo>
                  <a:lnTo>
                    <a:pt x="2030" y="364474"/>
                  </a:lnTo>
                  <a:lnTo>
                    <a:pt x="2794" y="364131"/>
                  </a:lnTo>
                  <a:lnTo>
                    <a:pt x="4417" y="363011"/>
                  </a:lnTo>
                  <a:lnTo>
                    <a:pt x="4619" y="362944"/>
                  </a:lnTo>
                  <a:lnTo>
                    <a:pt x="5233" y="362543"/>
                  </a:lnTo>
                  <a:lnTo>
                    <a:pt x="6056" y="361671"/>
                  </a:lnTo>
                  <a:lnTo>
                    <a:pt x="6686" y="360242"/>
                  </a:lnTo>
                  <a:lnTo>
                    <a:pt x="7659" y="358412"/>
                  </a:lnTo>
                  <a:lnTo>
                    <a:pt x="8217" y="357192"/>
                  </a:lnTo>
                  <a:lnTo>
                    <a:pt x="8427" y="356858"/>
                  </a:lnTo>
                  <a:lnTo>
                    <a:pt x="8922" y="355362"/>
                  </a:lnTo>
                  <a:lnTo>
                    <a:pt x="9140" y="354409"/>
                  </a:lnTo>
                  <a:lnTo>
                    <a:pt x="9144" y="354109"/>
                  </a:lnTo>
                  <a:lnTo>
                    <a:pt x="9500" y="353414"/>
                  </a:lnTo>
                  <a:lnTo>
                    <a:pt x="10026" y="352437"/>
                  </a:lnTo>
                  <a:lnTo>
                    <a:pt x="10509" y="351369"/>
                  </a:lnTo>
                  <a:lnTo>
                    <a:pt x="11039" y="349973"/>
                  </a:lnTo>
                  <a:lnTo>
                    <a:pt x="11380" y="348996"/>
                  </a:lnTo>
                  <a:lnTo>
                    <a:pt x="11910" y="347786"/>
                  </a:lnTo>
                  <a:lnTo>
                    <a:pt x="12204" y="346809"/>
                  </a:lnTo>
                  <a:lnTo>
                    <a:pt x="12452" y="346172"/>
                  </a:lnTo>
                  <a:lnTo>
                    <a:pt x="12640" y="345689"/>
                  </a:lnTo>
                  <a:lnTo>
                    <a:pt x="12983" y="344431"/>
                  </a:lnTo>
                  <a:lnTo>
                    <a:pt x="12762" y="343821"/>
                  </a:lnTo>
                  <a:lnTo>
                    <a:pt x="13054" y="342887"/>
                  </a:lnTo>
                  <a:lnTo>
                    <a:pt x="13442" y="341772"/>
                  </a:lnTo>
                  <a:lnTo>
                    <a:pt x="13538" y="341052"/>
                  </a:lnTo>
                  <a:lnTo>
                    <a:pt x="13709" y="339713"/>
                  </a:lnTo>
                  <a:lnTo>
                    <a:pt x="13581" y="337401"/>
                  </a:lnTo>
                  <a:lnTo>
                    <a:pt x="13526" y="336653"/>
                  </a:lnTo>
                  <a:lnTo>
                    <a:pt x="13269" y="335762"/>
                  </a:lnTo>
                  <a:lnTo>
                    <a:pt x="13003" y="335348"/>
                  </a:lnTo>
                  <a:lnTo>
                    <a:pt x="12607" y="334862"/>
                  </a:lnTo>
                  <a:lnTo>
                    <a:pt x="12338" y="334518"/>
                  </a:lnTo>
                  <a:lnTo>
                    <a:pt x="12493" y="333289"/>
                  </a:lnTo>
                  <a:lnTo>
                    <a:pt x="12303" y="332603"/>
                  </a:lnTo>
                  <a:lnTo>
                    <a:pt x="11903" y="332188"/>
                  </a:lnTo>
                  <a:lnTo>
                    <a:pt x="11840" y="331845"/>
                  </a:lnTo>
                  <a:lnTo>
                    <a:pt x="11574" y="331431"/>
                  </a:lnTo>
                  <a:lnTo>
                    <a:pt x="12469" y="330420"/>
                  </a:lnTo>
                  <a:lnTo>
                    <a:pt x="12611" y="330015"/>
                  </a:lnTo>
                  <a:lnTo>
                    <a:pt x="13027" y="329405"/>
                  </a:lnTo>
                  <a:lnTo>
                    <a:pt x="13213" y="328843"/>
                  </a:lnTo>
                  <a:lnTo>
                    <a:pt x="13660" y="327504"/>
                  </a:lnTo>
                  <a:lnTo>
                    <a:pt x="14282" y="326760"/>
                  </a:lnTo>
                  <a:lnTo>
                    <a:pt x="14349" y="326627"/>
                  </a:lnTo>
                  <a:lnTo>
                    <a:pt x="14424" y="326079"/>
                  </a:lnTo>
                  <a:lnTo>
                    <a:pt x="15121" y="324726"/>
                  </a:lnTo>
                  <a:lnTo>
                    <a:pt x="16087" y="323444"/>
                  </a:lnTo>
                  <a:lnTo>
                    <a:pt x="17049" y="322434"/>
                  </a:lnTo>
                  <a:lnTo>
                    <a:pt x="17940" y="321557"/>
                  </a:lnTo>
                  <a:lnTo>
                    <a:pt x="18692" y="321023"/>
                  </a:lnTo>
                  <a:lnTo>
                    <a:pt x="19301" y="320894"/>
                  </a:lnTo>
                  <a:lnTo>
                    <a:pt x="19907" y="321042"/>
                  </a:lnTo>
                  <a:lnTo>
                    <a:pt x="20366" y="321866"/>
                  </a:lnTo>
                  <a:lnTo>
                    <a:pt x="20766" y="322281"/>
                  </a:lnTo>
                  <a:lnTo>
                    <a:pt x="21162" y="322972"/>
                  </a:lnTo>
                  <a:lnTo>
                    <a:pt x="22425" y="324287"/>
                  </a:lnTo>
                  <a:lnTo>
                    <a:pt x="22892" y="324702"/>
                  </a:lnTo>
                  <a:lnTo>
                    <a:pt x="23026" y="324911"/>
                  </a:lnTo>
                  <a:lnTo>
                    <a:pt x="23363" y="324983"/>
                  </a:lnTo>
                  <a:lnTo>
                    <a:pt x="23628" y="325126"/>
                  </a:lnTo>
                  <a:lnTo>
                    <a:pt x="23856" y="325158"/>
                  </a:lnTo>
                  <a:lnTo>
                    <a:pt x="24171" y="325202"/>
                  </a:lnTo>
                  <a:lnTo>
                    <a:pt x="24436" y="325340"/>
                  </a:lnTo>
                  <a:lnTo>
                    <a:pt x="25588" y="325359"/>
                  </a:lnTo>
                  <a:lnTo>
                    <a:pt x="26807" y="325035"/>
                  </a:lnTo>
                  <a:lnTo>
                    <a:pt x="27147" y="324835"/>
                  </a:lnTo>
                  <a:lnTo>
                    <a:pt x="27963" y="324506"/>
                  </a:lnTo>
                  <a:lnTo>
                    <a:pt x="28097" y="324506"/>
                  </a:lnTo>
                  <a:lnTo>
                    <a:pt x="28778" y="324311"/>
                  </a:lnTo>
                  <a:lnTo>
                    <a:pt x="28984" y="324111"/>
                  </a:lnTo>
                  <a:lnTo>
                    <a:pt x="29404" y="323096"/>
                  </a:lnTo>
                  <a:lnTo>
                    <a:pt x="29475" y="322686"/>
                  </a:lnTo>
                  <a:lnTo>
                    <a:pt x="29554" y="322071"/>
                  </a:lnTo>
                  <a:lnTo>
                    <a:pt x="29697" y="321595"/>
                  </a:lnTo>
                  <a:lnTo>
                    <a:pt x="29772" y="320980"/>
                  </a:lnTo>
                  <a:lnTo>
                    <a:pt x="29843" y="320708"/>
                  </a:lnTo>
                  <a:lnTo>
                    <a:pt x="29610" y="318316"/>
                  </a:lnTo>
                  <a:lnTo>
                    <a:pt x="29309" y="315924"/>
                  </a:lnTo>
                  <a:lnTo>
                    <a:pt x="28608" y="313046"/>
                  </a:lnTo>
                  <a:lnTo>
                    <a:pt x="28477" y="312769"/>
                  </a:lnTo>
                  <a:lnTo>
                    <a:pt x="28208" y="312493"/>
                  </a:lnTo>
                  <a:lnTo>
                    <a:pt x="27409" y="311864"/>
                  </a:lnTo>
                  <a:lnTo>
                    <a:pt x="27413" y="311659"/>
                  </a:lnTo>
                  <a:lnTo>
                    <a:pt x="27828" y="310849"/>
                  </a:lnTo>
                  <a:lnTo>
                    <a:pt x="28996" y="309567"/>
                  </a:lnTo>
                  <a:lnTo>
                    <a:pt x="29677" y="309100"/>
                  </a:lnTo>
                  <a:lnTo>
                    <a:pt x="31316" y="308166"/>
                  </a:lnTo>
                  <a:lnTo>
                    <a:pt x="31568" y="308043"/>
                  </a:lnTo>
                  <a:lnTo>
                    <a:pt x="32539" y="307570"/>
                  </a:lnTo>
                  <a:lnTo>
                    <a:pt x="33089" y="307032"/>
                  </a:lnTo>
                  <a:lnTo>
                    <a:pt x="34593" y="305893"/>
                  </a:lnTo>
                  <a:lnTo>
                    <a:pt x="34795" y="305831"/>
                  </a:lnTo>
                  <a:lnTo>
                    <a:pt x="35413" y="305226"/>
                  </a:lnTo>
                  <a:lnTo>
                    <a:pt x="35757" y="304682"/>
                  </a:lnTo>
                  <a:lnTo>
                    <a:pt x="36106" y="304073"/>
                  </a:lnTo>
                  <a:lnTo>
                    <a:pt x="36256" y="302981"/>
                  </a:lnTo>
                  <a:lnTo>
                    <a:pt x="36391" y="302914"/>
                  </a:lnTo>
                  <a:lnTo>
                    <a:pt x="36735" y="302581"/>
                  </a:lnTo>
                  <a:lnTo>
                    <a:pt x="37689" y="302185"/>
                  </a:lnTo>
                  <a:lnTo>
                    <a:pt x="38227" y="302190"/>
                  </a:lnTo>
                  <a:lnTo>
                    <a:pt x="38635" y="302062"/>
                  </a:lnTo>
                  <a:lnTo>
                    <a:pt x="40064" y="301399"/>
                  </a:lnTo>
                  <a:lnTo>
                    <a:pt x="41560" y="300603"/>
                  </a:lnTo>
                  <a:lnTo>
                    <a:pt x="42997" y="299464"/>
                  </a:lnTo>
                  <a:lnTo>
                    <a:pt x="44019" y="298931"/>
                  </a:lnTo>
                  <a:lnTo>
                    <a:pt x="44561" y="298668"/>
                  </a:lnTo>
                  <a:lnTo>
                    <a:pt x="45040" y="298468"/>
                  </a:lnTo>
                  <a:lnTo>
                    <a:pt x="45448" y="298340"/>
                  </a:lnTo>
                  <a:lnTo>
                    <a:pt x="45135" y="301066"/>
                  </a:lnTo>
                  <a:lnTo>
                    <a:pt x="45468" y="301342"/>
                  </a:lnTo>
                  <a:lnTo>
                    <a:pt x="45670" y="301413"/>
                  </a:lnTo>
                  <a:lnTo>
                    <a:pt x="46279" y="301490"/>
                  </a:lnTo>
                  <a:lnTo>
                    <a:pt x="46885" y="301499"/>
                  </a:lnTo>
                  <a:lnTo>
                    <a:pt x="47633" y="301375"/>
                  </a:lnTo>
                  <a:lnTo>
                    <a:pt x="48037" y="301247"/>
                  </a:lnTo>
                  <a:lnTo>
                    <a:pt x="48916" y="301189"/>
                  </a:lnTo>
                  <a:lnTo>
                    <a:pt x="51279" y="301566"/>
                  </a:lnTo>
                  <a:lnTo>
                    <a:pt x="51477" y="301637"/>
                  </a:lnTo>
                  <a:lnTo>
                    <a:pt x="51683" y="301571"/>
                  </a:lnTo>
                  <a:lnTo>
                    <a:pt x="52086" y="301580"/>
                  </a:lnTo>
                  <a:lnTo>
                    <a:pt x="52292" y="301442"/>
                  </a:lnTo>
                  <a:lnTo>
                    <a:pt x="52767" y="301313"/>
                  </a:lnTo>
                  <a:lnTo>
                    <a:pt x="53179" y="300775"/>
                  </a:lnTo>
                  <a:lnTo>
                    <a:pt x="53599" y="300031"/>
                  </a:lnTo>
                  <a:lnTo>
                    <a:pt x="54157" y="298673"/>
                  </a:lnTo>
                  <a:lnTo>
                    <a:pt x="54161" y="298397"/>
                  </a:lnTo>
                  <a:lnTo>
                    <a:pt x="54996" y="296772"/>
                  </a:lnTo>
                  <a:lnTo>
                    <a:pt x="55890" y="295695"/>
                  </a:lnTo>
                  <a:lnTo>
                    <a:pt x="56643" y="295090"/>
                  </a:lnTo>
                  <a:lnTo>
                    <a:pt x="57458" y="294694"/>
                  </a:lnTo>
                  <a:lnTo>
                    <a:pt x="59102" y="293351"/>
                  </a:lnTo>
                  <a:lnTo>
                    <a:pt x="59445" y="292807"/>
                  </a:lnTo>
                  <a:lnTo>
                    <a:pt x="59996" y="292202"/>
                  </a:lnTo>
                  <a:lnTo>
                    <a:pt x="61527" y="289290"/>
                  </a:lnTo>
                  <a:lnTo>
                    <a:pt x="62284" y="288275"/>
                  </a:lnTo>
                  <a:lnTo>
                    <a:pt x="62972" y="287603"/>
                  </a:lnTo>
                  <a:lnTo>
                    <a:pt x="63286" y="287061"/>
                  </a:lnTo>
                  <a:lnTo>
                    <a:pt x="63405" y="286118"/>
                  </a:lnTo>
                  <a:lnTo>
                    <a:pt x="63212" y="285326"/>
                  </a:lnTo>
                  <a:lnTo>
                    <a:pt x="62800" y="284793"/>
                  </a:lnTo>
                  <a:lnTo>
                    <a:pt x="62288" y="284259"/>
                  </a:lnTo>
                  <a:lnTo>
                    <a:pt x="61359" y="283721"/>
                  </a:lnTo>
                  <a:lnTo>
                    <a:pt x="61003" y="283082"/>
                  </a:lnTo>
                  <a:lnTo>
                    <a:pt x="60083" y="282019"/>
                  </a:lnTo>
                  <a:lnTo>
                    <a:pt x="59629" y="280962"/>
                  </a:lnTo>
                  <a:lnTo>
                    <a:pt x="58972" y="279794"/>
                  </a:lnTo>
                  <a:lnTo>
                    <a:pt x="58108" y="278360"/>
                  </a:lnTo>
                  <a:lnTo>
                    <a:pt x="57977" y="277968"/>
                  </a:lnTo>
                  <a:lnTo>
                    <a:pt x="57913" y="277763"/>
                  </a:lnTo>
                  <a:lnTo>
                    <a:pt x="57760" y="277302"/>
                  </a:lnTo>
                  <a:lnTo>
                    <a:pt x="57768" y="276620"/>
                  </a:lnTo>
                  <a:lnTo>
                    <a:pt x="58405" y="275949"/>
                  </a:lnTo>
                  <a:lnTo>
                    <a:pt x="58825" y="275744"/>
                  </a:lnTo>
                  <a:lnTo>
                    <a:pt x="59977" y="275396"/>
                  </a:lnTo>
                  <a:lnTo>
                    <a:pt x="61176" y="275310"/>
                  </a:lnTo>
                  <a:lnTo>
                    <a:pt x="61861" y="274900"/>
                  </a:lnTo>
                  <a:lnTo>
                    <a:pt x="62158" y="272432"/>
                  </a:lnTo>
                  <a:lnTo>
                    <a:pt x="62281" y="268534"/>
                  </a:lnTo>
                  <a:lnTo>
                    <a:pt x="61638" y="268056"/>
                  </a:lnTo>
                  <a:lnTo>
                    <a:pt x="59754" y="267413"/>
                  </a:lnTo>
                  <a:lnTo>
                    <a:pt x="58206" y="267046"/>
                  </a:lnTo>
                  <a:lnTo>
                    <a:pt x="56273" y="266066"/>
                  </a:lnTo>
                  <a:lnTo>
                    <a:pt x="56128" y="265993"/>
                  </a:lnTo>
                  <a:lnTo>
                    <a:pt x="55059" y="265292"/>
                  </a:lnTo>
                  <a:lnTo>
                    <a:pt x="52118" y="263133"/>
                  </a:lnTo>
                  <a:lnTo>
                    <a:pt x="48903" y="261103"/>
                  </a:lnTo>
                  <a:lnTo>
                    <a:pt x="47023" y="260260"/>
                  </a:lnTo>
                  <a:lnTo>
                    <a:pt x="46417" y="260112"/>
                  </a:lnTo>
                  <a:lnTo>
                    <a:pt x="46878" y="259265"/>
                  </a:lnTo>
                  <a:lnTo>
                    <a:pt x="48509" y="258941"/>
                  </a:lnTo>
                  <a:lnTo>
                    <a:pt x="49893" y="258892"/>
                  </a:lnTo>
                  <a:lnTo>
                    <a:pt x="51607" y="258892"/>
                  </a:lnTo>
                  <a:lnTo>
                    <a:pt x="53115" y="259035"/>
                  </a:lnTo>
                  <a:lnTo>
                    <a:pt x="55314" y="259356"/>
                  </a:lnTo>
                  <a:lnTo>
                    <a:pt x="57729" y="259756"/>
                  </a:lnTo>
                  <a:lnTo>
                    <a:pt x="58087" y="259817"/>
                  </a:lnTo>
                  <a:lnTo>
                    <a:pt x="63710" y="260644"/>
                  </a:lnTo>
                  <a:lnTo>
                    <a:pt x="68286" y="261224"/>
                  </a:lnTo>
                  <a:lnTo>
                    <a:pt x="68368" y="259469"/>
                  </a:lnTo>
                  <a:lnTo>
                    <a:pt x="72038" y="260193"/>
                  </a:lnTo>
                  <a:lnTo>
                    <a:pt x="75778" y="261179"/>
                  </a:lnTo>
                  <a:lnTo>
                    <a:pt x="78771" y="261270"/>
                  </a:lnTo>
                  <a:lnTo>
                    <a:pt x="81613" y="260550"/>
                  </a:lnTo>
                  <a:lnTo>
                    <a:pt x="83933" y="259650"/>
                  </a:lnTo>
                  <a:lnTo>
                    <a:pt x="85655" y="258029"/>
                  </a:lnTo>
                  <a:lnTo>
                    <a:pt x="87076" y="255690"/>
                  </a:lnTo>
                  <a:lnTo>
                    <a:pt x="88723" y="254069"/>
                  </a:lnTo>
                  <a:lnTo>
                    <a:pt x="90219" y="253078"/>
                  </a:lnTo>
                  <a:lnTo>
                    <a:pt x="92689" y="253259"/>
                  </a:lnTo>
                  <a:lnTo>
                    <a:pt x="95757" y="254160"/>
                  </a:lnTo>
                  <a:lnTo>
                    <a:pt x="96882" y="255151"/>
                  </a:lnTo>
                  <a:lnTo>
                    <a:pt x="99502" y="255780"/>
                  </a:lnTo>
                  <a:lnTo>
                    <a:pt x="101521" y="256228"/>
                  </a:lnTo>
                  <a:lnTo>
                    <a:pt x="103413" y="256390"/>
                  </a:lnTo>
                  <a:lnTo>
                    <a:pt x="106335" y="256076"/>
                  </a:lnTo>
                  <a:lnTo>
                    <a:pt x="110044" y="256256"/>
                  </a:lnTo>
                  <a:lnTo>
                    <a:pt x="112775" y="257110"/>
                  </a:lnTo>
                  <a:lnTo>
                    <a:pt x="115063" y="258058"/>
                  </a:lnTo>
                  <a:lnTo>
                    <a:pt x="117945" y="258282"/>
                  </a:lnTo>
                  <a:lnTo>
                    <a:pt x="120079" y="258058"/>
                  </a:lnTo>
                  <a:lnTo>
                    <a:pt x="121017" y="257562"/>
                  </a:lnTo>
                  <a:lnTo>
                    <a:pt x="121540" y="256619"/>
                  </a:lnTo>
                  <a:lnTo>
                    <a:pt x="121278" y="255084"/>
                  </a:lnTo>
                  <a:lnTo>
                    <a:pt x="119115" y="253894"/>
                  </a:lnTo>
                  <a:lnTo>
                    <a:pt x="118246" y="253416"/>
                  </a:lnTo>
                  <a:lnTo>
                    <a:pt x="115063" y="252292"/>
                  </a:lnTo>
                  <a:lnTo>
                    <a:pt x="112890" y="251072"/>
                  </a:lnTo>
                  <a:lnTo>
                    <a:pt x="111018" y="249271"/>
                  </a:lnTo>
                  <a:lnTo>
                    <a:pt x="110194" y="247112"/>
                  </a:lnTo>
                  <a:lnTo>
                    <a:pt x="110491" y="244134"/>
                  </a:lnTo>
                  <a:lnTo>
                    <a:pt x="111766" y="242018"/>
                  </a:lnTo>
                  <a:lnTo>
                    <a:pt x="113413" y="239992"/>
                  </a:lnTo>
                  <a:lnTo>
                    <a:pt x="115511" y="238954"/>
                  </a:lnTo>
                  <a:lnTo>
                    <a:pt x="117609" y="237962"/>
                  </a:lnTo>
                  <a:lnTo>
                    <a:pt x="120194" y="235980"/>
                  </a:lnTo>
                  <a:lnTo>
                    <a:pt x="122177" y="234222"/>
                  </a:lnTo>
                  <a:lnTo>
                    <a:pt x="124049" y="232644"/>
                  </a:lnTo>
                  <a:lnTo>
                    <a:pt x="124912" y="232377"/>
                  </a:lnTo>
                  <a:lnTo>
                    <a:pt x="125811" y="232463"/>
                  </a:lnTo>
                  <a:lnTo>
                    <a:pt x="126524" y="233073"/>
                  </a:lnTo>
                  <a:lnTo>
                    <a:pt x="127798" y="234088"/>
                  </a:lnTo>
                  <a:lnTo>
                    <a:pt x="128946" y="234831"/>
                  </a:lnTo>
                  <a:lnTo>
                    <a:pt x="130015" y="236004"/>
                  </a:lnTo>
                  <a:lnTo>
                    <a:pt x="130727" y="237000"/>
                  </a:lnTo>
                  <a:lnTo>
                    <a:pt x="131610" y="238129"/>
                  </a:lnTo>
                  <a:lnTo>
                    <a:pt x="132441" y="238171"/>
                  </a:lnTo>
                  <a:lnTo>
                    <a:pt x="133297" y="238215"/>
                  </a:lnTo>
                  <a:lnTo>
                    <a:pt x="134932" y="238105"/>
                  </a:lnTo>
                  <a:lnTo>
                    <a:pt x="137330" y="237290"/>
                  </a:lnTo>
                  <a:lnTo>
                    <a:pt x="139357" y="236051"/>
                  </a:lnTo>
                  <a:lnTo>
                    <a:pt x="140315" y="235284"/>
                  </a:lnTo>
                  <a:lnTo>
                    <a:pt x="140872" y="234719"/>
                  </a:lnTo>
                  <a:lnTo>
                    <a:pt x="141048" y="234541"/>
                  </a:lnTo>
                  <a:lnTo>
                    <a:pt x="142227" y="233769"/>
                  </a:lnTo>
                  <a:lnTo>
                    <a:pt x="143130" y="233163"/>
                  </a:lnTo>
                  <a:lnTo>
                    <a:pt x="143822" y="232820"/>
                  </a:lnTo>
                  <a:lnTo>
                    <a:pt x="144575" y="232349"/>
                  </a:lnTo>
                  <a:lnTo>
                    <a:pt x="145066" y="232353"/>
                  </a:lnTo>
                  <a:lnTo>
                    <a:pt x="145461" y="232201"/>
                  </a:lnTo>
                  <a:lnTo>
                    <a:pt x="145667" y="232067"/>
                  </a:lnTo>
                  <a:lnTo>
                    <a:pt x="146075" y="231939"/>
                  </a:lnTo>
                  <a:lnTo>
                    <a:pt x="146613" y="231944"/>
                  </a:lnTo>
                  <a:lnTo>
                    <a:pt x="147425" y="231820"/>
                  </a:lnTo>
                  <a:lnTo>
                    <a:pt x="148303" y="231346"/>
                  </a:lnTo>
                  <a:lnTo>
                    <a:pt x="148652" y="231157"/>
                  </a:lnTo>
                  <a:lnTo>
                    <a:pt x="150085" y="230080"/>
                  </a:lnTo>
                  <a:lnTo>
                    <a:pt x="150568" y="229613"/>
                  </a:lnTo>
                  <a:lnTo>
                    <a:pt x="150909" y="229341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" name="pg10"/>
            <p:cNvSpPr/>
            <p:nvPr/>
          </p:nvSpPr>
          <p:spPr>
            <a:xfrm>
              <a:off x="6868715" y="2459301"/>
              <a:ext cx="338252" cy="201291"/>
            </a:xfrm>
            <a:custGeom>
              <a:avLst/>
              <a:gdLst/>
              <a:ahLst/>
              <a:cxnLst/>
              <a:rect l="0" t="0" r="0" b="0"/>
              <a:pathLst>
                <a:path w="338252" h="201291">
                  <a:moveTo>
                    <a:pt x="128159" y="173423"/>
                  </a:moveTo>
                  <a:lnTo>
                    <a:pt x="128376" y="172398"/>
                  </a:lnTo>
                  <a:lnTo>
                    <a:pt x="128590" y="171788"/>
                  </a:lnTo>
                  <a:lnTo>
                    <a:pt x="128535" y="170902"/>
                  </a:lnTo>
                  <a:lnTo>
                    <a:pt x="128606" y="170559"/>
                  </a:lnTo>
                  <a:lnTo>
                    <a:pt x="128614" y="170221"/>
                  </a:lnTo>
                  <a:lnTo>
                    <a:pt x="128685" y="169878"/>
                  </a:lnTo>
                  <a:lnTo>
                    <a:pt x="128824" y="169606"/>
                  </a:lnTo>
                  <a:lnTo>
                    <a:pt x="128970" y="168924"/>
                  </a:lnTo>
                  <a:lnTo>
                    <a:pt x="128717" y="167695"/>
                  </a:lnTo>
                  <a:lnTo>
                    <a:pt x="128721" y="167490"/>
                  </a:lnTo>
                  <a:lnTo>
                    <a:pt x="128863" y="167014"/>
                  </a:lnTo>
                  <a:lnTo>
                    <a:pt x="128867" y="166809"/>
                  </a:lnTo>
                  <a:lnTo>
                    <a:pt x="129006" y="166604"/>
                  </a:lnTo>
                  <a:lnTo>
                    <a:pt x="129425" y="165655"/>
                  </a:lnTo>
                  <a:lnTo>
                    <a:pt x="129633" y="164575"/>
                  </a:lnTo>
                  <a:lnTo>
                    <a:pt x="130158" y="161843"/>
                  </a:lnTo>
                  <a:lnTo>
                    <a:pt x="130162" y="161500"/>
                  </a:lnTo>
                  <a:lnTo>
                    <a:pt x="130237" y="161162"/>
                  </a:lnTo>
                  <a:lnTo>
                    <a:pt x="130395" y="159594"/>
                  </a:lnTo>
                  <a:lnTo>
                    <a:pt x="130755" y="158098"/>
                  </a:lnTo>
                  <a:lnTo>
                    <a:pt x="130767" y="157206"/>
                  </a:lnTo>
                  <a:lnTo>
                    <a:pt x="130839" y="156935"/>
                  </a:lnTo>
                  <a:lnTo>
                    <a:pt x="131025" y="156475"/>
                  </a:lnTo>
                  <a:lnTo>
                    <a:pt x="131472" y="155377"/>
                  </a:lnTo>
                  <a:lnTo>
                    <a:pt x="131476" y="155100"/>
                  </a:lnTo>
                  <a:lnTo>
                    <a:pt x="131971" y="153537"/>
                  </a:lnTo>
                  <a:lnTo>
                    <a:pt x="132192" y="152312"/>
                  </a:lnTo>
                  <a:lnTo>
                    <a:pt x="131812" y="150668"/>
                  </a:lnTo>
                  <a:lnTo>
                    <a:pt x="131450" y="147644"/>
                  </a:lnTo>
                  <a:lnTo>
                    <a:pt x="131434" y="147509"/>
                  </a:lnTo>
                  <a:lnTo>
                    <a:pt x="131092" y="144650"/>
                  </a:lnTo>
                  <a:lnTo>
                    <a:pt x="130759" y="144302"/>
                  </a:lnTo>
                  <a:lnTo>
                    <a:pt x="130150" y="144364"/>
                  </a:lnTo>
                  <a:lnTo>
                    <a:pt x="130161" y="143678"/>
                  </a:lnTo>
                  <a:lnTo>
                    <a:pt x="130518" y="142320"/>
                  </a:lnTo>
                  <a:lnTo>
                    <a:pt x="130122" y="141834"/>
                  </a:lnTo>
                  <a:lnTo>
                    <a:pt x="129726" y="141214"/>
                  </a:lnTo>
                  <a:lnTo>
                    <a:pt x="129730" y="141009"/>
                  </a:lnTo>
                  <a:lnTo>
                    <a:pt x="129801" y="140223"/>
                  </a:lnTo>
                  <a:lnTo>
                    <a:pt x="130122" y="139303"/>
                  </a:lnTo>
                  <a:lnTo>
                    <a:pt x="130343" y="138112"/>
                  </a:lnTo>
                  <a:lnTo>
                    <a:pt x="130260" y="136983"/>
                  </a:lnTo>
                  <a:lnTo>
                    <a:pt x="130315" y="135582"/>
                  </a:lnTo>
                  <a:lnTo>
                    <a:pt x="130656" y="135448"/>
                  </a:lnTo>
                  <a:lnTo>
                    <a:pt x="131436" y="135429"/>
                  </a:lnTo>
                  <a:lnTo>
                    <a:pt x="131511" y="135053"/>
                  </a:lnTo>
                  <a:lnTo>
                    <a:pt x="131959" y="134614"/>
                  </a:lnTo>
                  <a:lnTo>
                    <a:pt x="132164" y="134381"/>
                  </a:lnTo>
                  <a:lnTo>
                    <a:pt x="132342" y="133838"/>
                  </a:lnTo>
                  <a:lnTo>
                    <a:pt x="132353" y="133118"/>
                  </a:lnTo>
                  <a:lnTo>
                    <a:pt x="132057" y="132804"/>
                  </a:lnTo>
                  <a:lnTo>
                    <a:pt x="131175" y="132689"/>
                  </a:lnTo>
                  <a:lnTo>
                    <a:pt x="131079" y="132208"/>
                  </a:lnTo>
                  <a:lnTo>
                    <a:pt x="131633" y="126564"/>
                  </a:lnTo>
                  <a:lnTo>
                    <a:pt x="131645" y="126437"/>
                  </a:lnTo>
                  <a:lnTo>
                    <a:pt x="131729" y="124788"/>
                  </a:lnTo>
                  <a:lnTo>
                    <a:pt x="131694" y="122739"/>
                  </a:lnTo>
                  <a:lnTo>
                    <a:pt x="131765" y="122467"/>
                  </a:lnTo>
                  <a:lnTo>
                    <a:pt x="131634" y="122258"/>
                  </a:lnTo>
                  <a:lnTo>
                    <a:pt x="131641" y="121577"/>
                  </a:lnTo>
                  <a:lnTo>
                    <a:pt x="131590" y="121010"/>
                  </a:lnTo>
                  <a:lnTo>
                    <a:pt x="131495" y="119408"/>
                  </a:lnTo>
                  <a:lnTo>
                    <a:pt x="130925" y="117674"/>
                  </a:lnTo>
                  <a:lnTo>
                    <a:pt x="130498" y="117097"/>
                  </a:lnTo>
                  <a:lnTo>
                    <a:pt x="130264" y="116801"/>
                  </a:lnTo>
                  <a:lnTo>
                    <a:pt x="129472" y="115486"/>
                  </a:lnTo>
                  <a:lnTo>
                    <a:pt x="128652" y="114633"/>
                  </a:lnTo>
                  <a:lnTo>
                    <a:pt x="127984" y="114081"/>
                  </a:lnTo>
                  <a:lnTo>
                    <a:pt x="127477" y="113571"/>
                  </a:lnTo>
                  <a:lnTo>
                    <a:pt x="126911" y="113104"/>
                  </a:lnTo>
                  <a:lnTo>
                    <a:pt x="126151" y="113189"/>
                  </a:lnTo>
                  <a:lnTo>
                    <a:pt x="126020" y="114090"/>
                  </a:lnTo>
                  <a:lnTo>
                    <a:pt x="123677" y="114171"/>
                  </a:lnTo>
                  <a:lnTo>
                    <a:pt x="123313" y="112003"/>
                  </a:lnTo>
                  <a:lnTo>
                    <a:pt x="123736" y="111488"/>
                  </a:lnTo>
                  <a:lnTo>
                    <a:pt x="124168" y="111017"/>
                  </a:lnTo>
                  <a:lnTo>
                    <a:pt x="124172" y="110883"/>
                  </a:lnTo>
                  <a:lnTo>
                    <a:pt x="124112" y="110335"/>
                  </a:lnTo>
                  <a:lnTo>
                    <a:pt x="123985" y="109787"/>
                  </a:lnTo>
                  <a:lnTo>
                    <a:pt x="123261" y="108410"/>
                  </a:lnTo>
                  <a:lnTo>
                    <a:pt x="122161" y="105322"/>
                  </a:lnTo>
                  <a:lnTo>
                    <a:pt x="121776" y="104288"/>
                  </a:lnTo>
                  <a:lnTo>
                    <a:pt x="121393" y="103478"/>
                  </a:lnTo>
                  <a:lnTo>
                    <a:pt x="121044" y="102834"/>
                  </a:lnTo>
                  <a:lnTo>
                    <a:pt x="120732" y="102467"/>
                  </a:lnTo>
                  <a:lnTo>
                    <a:pt x="120224" y="102101"/>
                  </a:lnTo>
                  <a:lnTo>
                    <a:pt x="119596" y="101610"/>
                  </a:lnTo>
                  <a:lnTo>
                    <a:pt x="118926" y="101281"/>
                  </a:lnTo>
                  <a:lnTo>
                    <a:pt x="118336" y="101028"/>
                  </a:lnTo>
                  <a:lnTo>
                    <a:pt x="117743" y="100862"/>
                  </a:lnTo>
                  <a:lnTo>
                    <a:pt x="116401" y="100557"/>
                  </a:lnTo>
                  <a:lnTo>
                    <a:pt x="115490" y="100423"/>
                  </a:lnTo>
                  <a:lnTo>
                    <a:pt x="114659" y="100252"/>
                  </a:lnTo>
                  <a:lnTo>
                    <a:pt x="113907" y="100199"/>
                  </a:lnTo>
                  <a:lnTo>
                    <a:pt x="112802" y="99980"/>
                  </a:lnTo>
                  <a:lnTo>
                    <a:pt x="111971" y="99727"/>
                  </a:lnTo>
                  <a:lnTo>
                    <a:pt x="111104" y="99632"/>
                  </a:lnTo>
                  <a:lnTo>
                    <a:pt x="108856" y="99079"/>
                  </a:lnTo>
                  <a:lnTo>
                    <a:pt x="106877" y="98569"/>
                  </a:lnTo>
                  <a:lnTo>
                    <a:pt x="106536" y="98140"/>
                  </a:lnTo>
                  <a:lnTo>
                    <a:pt x="106160" y="97431"/>
                  </a:lnTo>
                  <a:lnTo>
                    <a:pt x="105610" y="96959"/>
                  </a:lnTo>
                  <a:lnTo>
                    <a:pt x="104703" y="96697"/>
                  </a:lnTo>
                  <a:lnTo>
                    <a:pt x="103515" y="96468"/>
                  </a:lnTo>
                  <a:lnTo>
                    <a:pt x="102328" y="96416"/>
                  </a:lnTo>
                  <a:lnTo>
                    <a:pt x="100962" y="96287"/>
                  </a:lnTo>
                  <a:lnTo>
                    <a:pt x="99949" y="96339"/>
                  </a:lnTo>
                  <a:lnTo>
                    <a:pt x="99497" y="96468"/>
                  </a:lnTo>
                  <a:lnTo>
                    <a:pt x="99275" y="96544"/>
                  </a:lnTo>
                  <a:lnTo>
                    <a:pt x="98994" y="96601"/>
                  </a:lnTo>
                  <a:lnTo>
                    <a:pt x="98951" y="96068"/>
                  </a:lnTo>
                  <a:lnTo>
                    <a:pt x="98326" y="95191"/>
                  </a:lnTo>
                  <a:lnTo>
                    <a:pt x="95336" y="94595"/>
                  </a:lnTo>
                  <a:lnTo>
                    <a:pt x="94142" y="94057"/>
                  </a:lnTo>
                  <a:lnTo>
                    <a:pt x="91445" y="93366"/>
                  </a:lnTo>
                  <a:lnTo>
                    <a:pt x="90637" y="93232"/>
                  </a:lnTo>
                  <a:lnTo>
                    <a:pt x="89869" y="93590"/>
                  </a:lnTo>
                  <a:lnTo>
                    <a:pt x="89878" y="94633"/>
                  </a:lnTo>
                  <a:lnTo>
                    <a:pt x="89462" y="96039"/>
                  </a:lnTo>
                  <a:lnTo>
                    <a:pt x="88979" y="97049"/>
                  </a:lnTo>
                  <a:lnTo>
                    <a:pt x="88088" y="97478"/>
                  </a:lnTo>
                  <a:lnTo>
                    <a:pt x="87324" y="97593"/>
                  </a:lnTo>
                  <a:lnTo>
                    <a:pt x="86121" y="97350"/>
                  </a:lnTo>
                  <a:lnTo>
                    <a:pt x="84968" y="97130"/>
                  </a:lnTo>
                  <a:lnTo>
                    <a:pt x="84249" y="97540"/>
                  </a:lnTo>
                  <a:lnTo>
                    <a:pt x="84015" y="97802"/>
                  </a:lnTo>
                  <a:lnTo>
                    <a:pt x="83825" y="98007"/>
                  </a:lnTo>
                  <a:lnTo>
                    <a:pt x="83754" y="98822"/>
                  </a:lnTo>
                  <a:lnTo>
                    <a:pt x="83691" y="102968"/>
                  </a:lnTo>
                  <a:lnTo>
                    <a:pt x="83315" y="105484"/>
                  </a:lnTo>
                  <a:lnTo>
                    <a:pt x="82531" y="108138"/>
                  </a:lnTo>
                  <a:lnTo>
                    <a:pt x="82381" y="109091"/>
                  </a:lnTo>
                  <a:lnTo>
                    <a:pt x="82238" y="109496"/>
                  </a:lnTo>
                  <a:lnTo>
                    <a:pt x="81688" y="110106"/>
                  </a:lnTo>
                  <a:lnTo>
                    <a:pt x="81067" y="111050"/>
                  </a:lnTo>
                  <a:lnTo>
                    <a:pt x="80381" y="111727"/>
                  </a:lnTo>
                  <a:lnTo>
                    <a:pt x="79907" y="111922"/>
                  </a:lnTo>
                  <a:lnTo>
                    <a:pt x="79633" y="112193"/>
                  </a:lnTo>
                  <a:lnTo>
                    <a:pt x="79427" y="112327"/>
                  </a:lnTo>
                  <a:lnTo>
                    <a:pt x="78886" y="112313"/>
                  </a:lnTo>
                  <a:lnTo>
                    <a:pt x="78276" y="112513"/>
                  </a:lnTo>
                  <a:lnTo>
                    <a:pt x="78074" y="112441"/>
                  </a:lnTo>
                  <a:lnTo>
                    <a:pt x="76249" y="112413"/>
                  </a:lnTo>
                  <a:lnTo>
                    <a:pt x="75782" y="112203"/>
                  </a:lnTo>
                  <a:lnTo>
                    <a:pt x="75582" y="112060"/>
                  </a:lnTo>
                  <a:lnTo>
                    <a:pt x="74653" y="110955"/>
                  </a:lnTo>
                  <a:lnTo>
                    <a:pt x="73783" y="110397"/>
                  </a:lnTo>
                  <a:lnTo>
                    <a:pt x="72910" y="110111"/>
                  </a:lnTo>
                  <a:lnTo>
                    <a:pt x="72374" y="109830"/>
                  </a:lnTo>
                  <a:lnTo>
                    <a:pt x="72172" y="109620"/>
                  </a:lnTo>
                  <a:lnTo>
                    <a:pt x="71692" y="109377"/>
                  </a:lnTo>
                  <a:lnTo>
                    <a:pt x="71269" y="109797"/>
                  </a:lnTo>
                  <a:lnTo>
                    <a:pt x="70287" y="109182"/>
                  </a:lnTo>
                  <a:lnTo>
                    <a:pt x="69484" y="108758"/>
                  </a:lnTo>
                  <a:lnTo>
                    <a:pt x="68884" y="108138"/>
                  </a:lnTo>
                  <a:lnTo>
                    <a:pt x="66816" y="106532"/>
                  </a:lnTo>
                  <a:lnTo>
                    <a:pt x="65749" y="105494"/>
                  </a:lnTo>
                  <a:lnTo>
                    <a:pt x="65086" y="104664"/>
                  </a:lnTo>
                  <a:lnTo>
                    <a:pt x="64297" y="103221"/>
                  </a:lnTo>
                  <a:lnTo>
                    <a:pt x="64237" y="102877"/>
                  </a:lnTo>
                  <a:lnTo>
                    <a:pt x="64241" y="102672"/>
                  </a:lnTo>
                  <a:lnTo>
                    <a:pt x="64174" y="102467"/>
                  </a:lnTo>
                  <a:lnTo>
                    <a:pt x="64179" y="102258"/>
                  </a:lnTo>
                  <a:lnTo>
                    <a:pt x="63914" y="101710"/>
                  </a:lnTo>
                  <a:lnTo>
                    <a:pt x="62592" y="99780"/>
                  </a:lnTo>
                  <a:lnTo>
                    <a:pt x="62068" y="98817"/>
                  </a:lnTo>
                  <a:lnTo>
                    <a:pt x="61289" y="96754"/>
                  </a:lnTo>
                  <a:lnTo>
                    <a:pt x="61026" y="96206"/>
                  </a:lnTo>
                  <a:lnTo>
                    <a:pt x="60710" y="95038"/>
                  </a:lnTo>
                  <a:lnTo>
                    <a:pt x="60520" y="93942"/>
                  </a:lnTo>
                  <a:lnTo>
                    <a:pt x="60395" y="93461"/>
                  </a:lnTo>
                  <a:lnTo>
                    <a:pt x="60540" y="92713"/>
                  </a:lnTo>
                  <a:lnTo>
                    <a:pt x="60504" y="92370"/>
                  </a:lnTo>
                  <a:lnTo>
                    <a:pt x="60247" y="92415"/>
                  </a:lnTo>
                  <a:lnTo>
                    <a:pt x="59047" y="92477"/>
                  </a:lnTo>
                  <a:lnTo>
                    <a:pt x="57952" y="92533"/>
                  </a:lnTo>
                  <a:lnTo>
                    <a:pt x="57975" y="92675"/>
                  </a:lnTo>
                  <a:lnTo>
                    <a:pt x="58105" y="93018"/>
                  </a:lnTo>
                  <a:lnTo>
                    <a:pt x="58218" y="94524"/>
                  </a:lnTo>
                  <a:lnTo>
                    <a:pt x="58877" y="95625"/>
                  </a:lnTo>
                  <a:lnTo>
                    <a:pt x="58870" y="96101"/>
                  </a:lnTo>
                  <a:lnTo>
                    <a:pt x="59060" y="96925"/>
                  </a:lnTo>
                  <a:lnTo>
                    <a:pt x="60196" y="99624"/>
                  </a:lnTo>
                  <a:lnTo>
                    <a:pt x="60560" y="100361"/>
                  </a:lnTo>
                  <a:lnTo>
                    <a:pt x="62662" y="104354"/>
                  </a:lnTo>
                  <a:lnTo>
                    <a:pt x="62789" y="104836"/>
                  </a:lnTo>
                  <a:lnTo>
                    <a:pt x="62647" y="105174"/>
                  </a:lnTo>
                  <a:lnTo>
                    <a:pt x="62976" y="105932"/>
                  </a:lnTo>
                  <a:lnTo>
                    <a:pt x="63566" y="107100"/>
                  </a:lnTo>
                  <a:lnTo>
                    <a:pt x="64623" y="108686"/>
                  </a:lnTo>
                  <a:lnTo>
                    <a:pt x="66416" y="110559"/>
                  </a:lnTo>
                  <a:lnTo>
                    <a:pt x="66752" y="110697"/>
                  </a:lnTo>
                  <a:lnTo>
                    <a:pt x="66886" y="110840"/>
                  </a:lnTo>
                  <a:lnTo>
                    <a:pt x="69625" y="112656"/>
                  </a:lnTo>
                  <a:lnTo>
                    <a:pt x="70690" y="113761"/>
                  </a:lnTo>
                  <a:lnTo>
                    <a:pt x="73494" y="116058"/>
                  </a:lnTo>
                  <a:lnTo>
                    <a:pt x="74096" y="116544"/>
                  </a:lnTo>
                  <a:lnTo>
                    <a:pt x="74290" y="116959"/>
                  </a:lnTo>
                  <a:lnTo>
                    <a:pt x="73941" y="117774"/>
                  </a:lnTo>
                  <a:lnTo>
                    <a:pt x="73395" y="117969"/>
                  </a:lnTo>
                  <a:lnTo>
                    <a:pt x="68534" y="117826"/>
                  </a:lnTo>
                  <a:lnTo>
                    <a:pt x="66309" y="117521"/>
                  </a:lnTo>
                  <a:lnTo>
                    <a:pt x="65775" y="117240"/>
                  </a:lnTo>
                  <a:lnTo>
                    <a:pt x="63775" y="115501"/>
                  </a:lnTo>
                  <a:lnTo>
                    <a:pt x="61444" y="113280"/>
                  </a:lnTo>
                  <a:lnTo>
                    <a:pt x="60110" y="112237"/>
                  </a:lnTo>
                  <a:lnTo>
                    <a:pt x="59576" y="111679"/>
                  </a:lnTo>
                  <a:lnTo>
                    <a:pt x="58253" y="109887"/>
                  </a:lnTo>
                  <a:lnTo>
                    <a:pt x="56728" y="108236"/>
                  </a:lnTo>
                  <a:lnTo>
                    <a:pt x="55791" y="107324"/>
                  </a:lnTo>
                  <a:lnTo>
                    <a:pt x="54120" y="106137"/>
                  </a:lnTo>
                  <a:lnTo>
                    <a:pt x="52913" y="105503"/>
                  </a:lnTo>
                  <a:lnTo>
                    <a:pt x="52577" y="105498"/>
                  </a:lnTo>
                  <a:lnTo>
                    <a:pt x="52374" y="105355"/>
                  </a:lnTo>
                  <a:lnTo>
                    <a:pt x="51702" y="105213"/>
                  </a:lnTo>
                  <a:lnTo>
                    <a:pt x="51365" y="105208"/>
                  </a:lnTo>
                  <a:lnTo>
                    <a:pt x="50494" y="104850"/>
                  </a:lnTo>
                  <a:lnTo>
                    <a:pt x="48543" y="104345"/>
                  </a:lnTo>
                  <a:lnTo>
                    <a:pt x="47933" y="104402"/>
                  </a:lnTo>
                  <a:lnTo>
                    <a:pt x="47660" y="104536"/>
                  </a:lnTo>
                  <a:lnTo>
                    <a:pt x="47320" y="104598"/>
                  </a:lnTo>
                  <a:lnTo>
                    <a:pt x="46168" y="105060"/>
                  </a:lnTo>
                  <a:lnTo>
                    <a:pt x="45348" y="105527"/>
                  </a:lnTo>
                  <a:lnTo>
                    <a:pt x="44248" y="106671"/>
                  </a:lnTo>
                  <a:lnTo>
                    <a:pt x="43840" y="106938"/>
                  </a:lnTo>
                  <a:lnTo>
                    <a:pt x="41936" y="107862"/>
                  </a:lnTo>
                  <a:lnTo>
                    <a:pt x="40902" y="109006"/>
                  </a:lnTo>
                  <a:lnTo>
                    <a:pt x="40487" y="109687"/>
                  </a:lnTo>
                  <a:lnTo>
                    <a:pt x="40202" y="110840"/>
                  </a:lnTo>
                  <a:lnTo>
                    <a:pt x="40190" y="111389"/>
                  </a:lnTo>
                  <a:lnTo>
                    <a:pt x="40123" y="111593"/>
                  </a:lnTo>
                  <a:lnTo>
                    <a:pt x="40305" y="112756"/>
                  </a:lnTo>
                  <a:lnTo>
                    <a:pt x="41164" y="114000"/>
                  </a:lnTo>
                  <a:lnTo>
                    <a:pt x="41497" y="114343"/>
                  </a:lnTo>
                  <a:lnTo>
                    <a:pt x="42292" y="115382"/>
                  </a:lnTo>
                  <a:lnTo>
                    <a:pt x="42490" y="115792"/>
                  </a:lnTo>
                  <a:lnTo>
                    <a:pt x="42839" y="116101"/>
                  </a:lnTo>
                  <a:lnTo>
                    <a:pt x="41527" y="116311"/>
                  </a:lnTo>
                  <a:lnTo>
                    <a:pt x="40794" y="116349"/>
                  </a:lnTo>
                  <a:lnTo>
                    <a:pt x="39923" y="116439"/>
                  </a:lnTo>
                  <a:lnTo>
                    <a:pt x="39484" y="116478"/>
                  </a:lnTo>
                  <a:lnTo>
                    <a:pt x="38827" y="116506"/>
                  </a:lnTo>
                  <a:lnTo>
                    <a:pt x="38166" y="116516"/>
                  </a:lnTo>
                  <a:lnTo>
                    <a:pt x="37587" y="116505"/>
                  </a:lnTo>
                  <a:lnTo>
                    <a:pt x="37318" y="116482"/>
                  </a:lnTo>
                  <a:lnTo>
                    <a:pt x="36970" y="116444"/>
                  </a:lnTo>
                  <a:lnTo>
                    <a:pt x="36800" y="116416"/>
                  </a:lnTo>
                  <a:lnTo>
                    <a:pt x="36626" y="116392"/>
                  </a:lnTo>
                  <a:lnTo>
                    <a:pt x="36285" y="116325"/>
                  </a:lnTo>
                  <a:lnTo>
                    <a:pt x="35953" y="116211"/>
                  </a:lnTo>
                  <a:lnTo>
                    <a:pt x="35790" y="116149"/>
                  </a:lnTo>
                  <a:lnTo>
                    <a:pt x="35628" y="116082"/>
                  </a:lnTo>
                  <a:lnTo>
                    <a:pt x="35311" y="115939"/>
                  </a:lnTo>
                  <a:lnTo>
                    <a:pt x="34904" y="115744"/>
                  </a:lnTo>
                  <a:lnTo>
                    <a:pt x="34722" y="115648"/>
                  </a:lnTo>
                  <a:lnTo>
                    <a:pt x="34377" y="115424"/>
                  </a:lnTo>
                  <a:lnTo>
                    <a:pt x="34219" y="115296"/>
                  </a:lnTo>
                  <a:lnTo>
                    <a:pt x="33863" y="114938"/>
                  </a:lnTo>
                  <a:lnTo>
                    <a:pt x="33677" y="114724"/>
                  </a:lnTo>
                  <a:lnTo>
                    <a:pt x="33570" y="114571"/>
                  </a:lnTo>
                  <a:lnTo>
                    <a:pt x="33384" y="114243"/>
                  </a:lnTo>
                  <a:lnTo>
                    <a:pt x="32699" y="112994"/>
                  </a:lnTo>
                  <a:lnTo>
                    <a:pt x="32596" y="112799"/>
                  </a:lnTo>
                  <a:lnTo>
                    <a:pt x="32544" y="112665"/>
                  </a:lnTo>
                  <a:lnTo>
                    <a:pt x="32469" y="112456"/>
                  </a:lnTo>
                  <a:lnTo>
                    <a:pt x="32152" y="112027"/>
                  </a:lnTo>
                  <a:lnTo>
                    <a:pt x="32002" y="111965"/>
                  </a:lnTo>
                  <a:lnTo>
                    <a:pt x="31701" y="111860"/>
                  </a:lnTo>
                  <a:lnTo>
                    <a:pt x="31551" y="111812"/>
                  </a:lnTo>
                  <a:lnTo>
                    <a:pt x="31189" y="111721"/>
                  </a:lnTo>
                  <a:lnTo>
                    <a:pt x="30791" y="111293"/>
                  </a:lnTo>
                  <a:lnTo>
                    <a:pt x="30711" y="111159"/>
                  </a:lnTo>
                  <a:lnTo>
                    <a:pt x="30601" y="110945"/>
                  </a:lnTo>
                  <a:lnTo>
                    <a:pt x="30498" y="110731"/>
                  </a:lnTo>
                  <a:lnTo>
                    <a:pt x="30173" y="109920"/>
                  </a:lnTo>
                  <a:lnTo>
                    <a:pt x="30102" y="109787"/>
                  </a:lnTo>
                  <a:lnTo>
                    <a:pt x="30027" y="109658"/>
                  </a:lnTo>
                  <a:lnTo>
                    <a:pt x="29698" y="109158"/>
                  </a:lnTo>
                  <a:lnTo>
                    <a:pt x="29611" y="109029"/>
                  </a:lnTo>
                  <a:lnTo>
                    <a:pt x="29528" y="108901"/>
                  </a:lnTo>
                  <a:lnTo>
                    <a:pt x="29267" y="108519"/>
                  </a:lnTo>
                  <a:lnTo>
                    <a:pt x="28602" y="107938"/>
                  </a:lnTo>
                  <a:lnTo>
                    <a:pt x="28419" y="107867"/>
                  </a:lnTo>
                  <a:lnTo>
                    <a:pt x="28225" y="107824"/>
                  </a:lnTo>
                  <a:lnTo>
                    <a:pt x="28051" y="107809"/>
                  </a:lnTo>
                  <a:lnTo>
                    <a:pt x="27877" y="107781"/>
                  </a:lnTo>
                  <a:lnTo>
                    <a:pt x="27917" y="107538"/>
                  </a:lnTo>
                  <a:lnTo>
                    <a:pt x="27770" y="107509"/>
                  </a:lnTo>
                  <a:lnTo>
                    <a:pt x="27509" y="107552"/>
                  </a:lnTo>
                  <a:lnTo>
                    <a:pt x="27327" y="107609"/>
                  </a:lnTo>
                  <a:lnTo>
                    <a:pt x="27149" y="107676"/>
                  </a:lnTo>
                  <a:lnTo>
                    <a:pt x="26907" y="107790"/>
                  </a:lnTo>
                  <a:lnTo>
                    <a:pt x="26547" y="107981"/>
                  </a:lnTo>
                  <a:lnTo>
                    <a:pt x="26060" y="108300"/>
                  </a:lnTo>
                  <a:lnTo>
                    <a:pt x="25929" y="108386"/>
                  </a:lnTo>
                  <a:lnTo>
                    <a:pt x="25621" y="108539"/>
                  </a:lnTo>
                  <a:lnTo>
                    <a:pt x="25446" y="108605"/>
                  </a:lnTo>
                  <a:lnTo>
                    <a:pt x="25260" y="108601"/>
                  </a:lnTo>
                  <a:lnTo>
                    <a:pt x="25861" y="105051"/>
                  </a:lnTo>
                  <a:lnTo>
                    <a:pt x="23483" y="104655"/>
                  </a:lnTo>
                  <a:lnTo>
                    <a:pt x="21363" y="104291"/>
                  </a:lnTo>
                  <a:lnTo>
                    <a:pt x="15007" y="103201"/>
                  </a:lnTo>
                  <a:lnTo>
                    <a:pt x="12806" y="102820"/>
                  </a:lnTo>
                  <a:lnTo>
                    <a:pt x="12510" y="102773"/>
                  </a:lnTo>
                  <a:lnTo>
                    <a:pt x="10518" y="102429"/>
                  </a:lnTo>
                  <a:lnTo>
                    <a:pt x="5499" y="101576"/>
                  </a:lnTo>
                  <a:lnTo>
                    <a:pt x="5792" y="99866"/>
                  </a:lnTo>
                  <a:lnTo>
                    <a:pt x="2744" y="99494"/>
                  </a:lnTo>
                  <a:lnTo>
                    <a:pt x="265" y="98874"/>
                  </a:lnTo>
                  <a:lnTo>
                    <a:pt x="0" y="98692"/>
                  </a:lnTo>
                  <a:lnTo>
                    <a:pt x="276" y="97320"/>
                  </a:lnTo>
                  <a:lnTo>
                    <a:pt x="747" y="97464"/>
                  </a:lnTo>
                  <a:lnTo>
                    <a:pt x="1228" y="97556"/>
                  </a:lnTo>
                  <a:lnTo>
                    <a:pt x="1710" y="97558"/>
                  </a:lnTo>
                  <a:lnTo>
                    <a:pt x="2179" y="97452"/>
                  </a:lnTo>
                  <a:lnTo>
                    <a:pt x="2619" y="97257"/>
                  </a:lnTo>
                  <a:lnTo>
                    <a:pt x="3004" y="96974"/>
                  </a:lnTo>
                  <a:lnTo>
                    <a:pt x="3317" y="96608"/>
                  </a:lnTo>
                  <a:lnTo>
                    <a:pt x="3543" y="96182"/>
                  </a:lnTo>
                  <a:lnTo>
                    <a:pt x="3619" y="95950"/>
                  </a:lnTo>
                  <a:lnTo>
                    <a:pt x="3676" y="95677"/>
                  </a:lnTo>
                  <a:lnTo>
                    <a:pt x="3707" y="95189"/>
                  </a:lnTo>
                  <a:lnTo>
                    <a:pt x="3654" y="94739"/>
                  </a:lnTo>
                  <a:lnTo>
                    <a:pt x="3602" y="94496"/>
                  </a:lnTo>
                  <a:lnTo>
                    <a:pt x="3536" y="94254"/>
                  </a:lnTo>
                  <a:lnTo>
                    <a:pt x="3385" y="93773"/>
                  </a:lnTo>
                  <a:lnTo>
                    <a:pt x="3224" y="93298"/>
                  </a:lnTo>
                  <a:lnTo>
                    <a:pt x="2562" y="91393"/>
                  </a:lnTo>
                  <a:lnTo>
                    <a:pt x="2415" y="90909"/>
                  </a:lnTo>
                  <a:lnTo>
                    <a:pt x="2300" y="90410"/>
                  </a:lnTo>
                  <a:lnTo>
                    <a:pt x="2260" y="90157"/>
                  </a:lnTo>
                  <a:lnTo>
                    <a:pt x="2245" y="89900"/>
                  </a:lnTo>
                  <a:lnTo>
                    <a:pt x="2256" y="89637"/>
                  </a:lnTo>
                  <a:lnTo>
                    <a:pt x="2363" y="89124"/>
                  </a:lnTo>
                  <a:lnTo>
                    <a:pt x="2468" y="88883"/>
                  </a:lnTo>
                  <a:lnTo>
                    <a:pt x="2600" y="88658"/>
                  </a:lnTo>
                  <a:lnTo>
                    <a:pt x="2753" y="88445"/>
                  </a:lnTo>
                  <a:lnTo>
                    <a:pt x="2924" y="88249"/>
                  </a:lnTo>
                  <a:lnTo>
                    <a:pt x="3113" y="88073"/>
                  </a:lnTo>
                  <a:lnTo>
                    <a:pt x="3320" y="87914"/>
                  </a:lnTo>
                  <a:lnTo>
                    <a:pt x="3536" y="87771"/>
                  </a:lnTo>
                  <a:lnTo>
                    <a:pt x="3804" y="87648"/>
                  </a:lnTo>
                  <a:lnTo>
                    <a:pt x="4289" y="87529"/>
                  </a:lnTo>
                  <a:lnTo>
                    <a:pt x="4797" y="87547"/>
                  </a:lnTo>
                  <a:lnTo>
                    <a:pt x="5293" y="87668"/>
                  </a:lnTo>
                  <a:lnTo>
                    <a:pt x="5787" y="87858"/>
                  </a:lnTo>
                  <a:lnTo>
                    <a:pt x="6685" y="88234"/>
                  </a:lnTo>
                  <a:lnTo>
                    <a:pt x="7378" y="88515"/>
                  </a:lnTo>
                  <a:lnTo>
                    <a:pt x="7931" y="87330"/>
                  </a:lnTo>
                  <a:lnTo>
                    <a:pt x="8242" y="85374"/>
                  </a:lnTo>
                  <a:lnTo>
                    <a:pt x="8531" y="83645"/>
                  </a:lnTo>
                  <a:lnTo>
                    <a:pt x="10091" y="74171"/>
                  </a:lnTo>
                  <a:lnTo>
                    <a:pt x="10210" y="73466"/>
                  </a:lnTo>
                  <a:lnTo>
                    <a:pt x="10637" y="73313"/>
                  </a:lnTo>
                  <a:lnTo>
                    <a:pt x="11059" y="73165"/>
                  </a:lnTo>
                  <a:lnTo>
                    <a:pt x="11872" y="67947"/>
                  </a:lnTo>
                  <a:lnTo>
                    <a:pt x="11982" y="67304"/>
                  </a:lnTo>
                  <a:lnTo>
                    <a:pt x="12137" y="66446"/>
                  </a:lnTo>
                  <a:lnTo>
                    <a:pt x="18527" y="29577"/>
                  </a:lnTo>
                  <a:lnTo>
                    <a:pt x="32204" y="31979"/>
                  </a:lnTo>
                  <a:lnTo>
                    <a:pt x="32568" y="29863"/>
                  </a:lnTo>
                  <a:lnTo>
                    <a:pt x="33249" y="26072"/>
                  </a:lnTo>
                  <a:lnTo>
                    <a:pt x="35965" y="10959"/>
                  </a:lnTo>
                  <a:lnTo>
                    <a:pt x="36741" y="11078"/>
                  </a:lnTo>
                  <a:lnTo>
                    <a:pt x="38609" y="366"/>
                  </a:lnTo>
                  <a:lnTo>
                    <a:pt x="54598" y="2815"/>
                  </a:lnTo>
                  <a:lnTo>
                    <a:pt x="64310" y="4268"/>
                  </a:lnTo>
                  <a:lnTo>
                    <a:pt x="75436" y="6232"/>
                  </a:lnTo>
                  <a:lnTo>
                    <a:pt x="82724" y="7490"/>
                  </a:lnTo>
                  <a:lnTo>
                    <a:pt x="86287" y="8109"/>
                  </a:lnTo>
                  <a:lnTo>
                    <a:pt x="90230" y="8786"/>
                  </a:lnTo>
                  <a:lnTo>
                    <a:pt x="91259" y="8967"/>
                  </a:lnTo>
                  <a:lnTo>
                    <a:pt x="92754" y="9224"/>
                  </a:lnTo>
                  <a:lnTo>
                    <a:pt x="95289" y="9661"/>
                  </a:lnTo>
                  <a:lnTo>
                    <a:pt x="106504" y="11598"/>
                  </a:lnTo>
                  <a:lnTo>
                    <a:pt x="107545" y="11856"/>
                  </a:lnTo>
                  <a:lnTo>
                    <a:pt x="109105" y="12231"/>
                  </a:lnTo>
                  <a:lnTo>
                    <a:pt x="122960" y="14290"/>
                  </a:lnTo>
                  <a:lnTo>
                    <a:pt x="123051" y="14157"/>
                  </a:lnTo>
                  <a:lnTo>
                    <a:pt x="123174" y="13956"/>
                  </a:lnTo>
                  <a:lnTo>
                    <a:pt x="123966" y="12694"/>
                  </a:lnTo>
                  <a:lnTo>
                    <a:pt x="124714" y="11393"/>
                  </a:lnTo>
                  <a:lnTo>
                    <a:pt x="124797" y="11183"/>
                  </a:lnTo>
                  <a:lnTo>
                    <a:pt x="125035" y="10797"/>
                  </a:lnTo>
                  <a:lnTo>
                    <a:pt x="125110" y="10587"/>
                  </a:lnTo>
                  <a:lnTo>
                    <a:pt x="125169" y="10401"/>
                  </a:lnTo>
                  <a:lnTo>
                    <a:pt x="125221" y="10211"/>
                  </a:lnTo>
                  <a:lnTo>
                    <a:pt x="125312" y="9820"/>
                  </a:lnTo>
                  <a:lnTo>
                    <a:pt x="125434" y="9310"/>
                  </a:lnTo>
                  <a:lnTo>
                    <a:pt x="125470" y="9167"/>
                  </a:lnTo>
                  <a:lnTo>
                    <a:pt x="125521" y="9039"/>
                  </a:lnTo>
                  <a:lnTo>
                    <a:pt x="125577" y="8848"/>
                  </a:lnTo>
                  <a:lnTo>
                    <a:pt x="125636" y="8710"/>
                  </a:lnTo>
                  <a:lnTo>
                    <a:pt x="125997" y="7893"/>
                  </a:lnTo>
                  <a:lnTo>
                    <a:pt x="126345" y="7085"/>
                  </a:lnTo>
                  <a:lnTo>
                    <a:pt x="126468" y="6880"/>
                  </a:lnTo>
                  <a:lnTo>
                    <a:pt x="126590" y="6656"/>
                  </a:lnTo>
                  <a:lnTo>
                    <a:pt x="126705" y="6470"/>
                  </a:lnTo>
                  <a:lnTo>
                    <a:pt x="127034" y="6094"/>
                  </a:lnTo>
                  <a:lnTo>
                    <a:pt x="129460" y="3635"/>
                  </a:lnTo>
                  <a:lnTo>
                    <a:pt x="130090" y="3468"/>
                  </a:lnTo>
                  <a:lnTo>
                    <a:pt x="130395" y="3396"/>
                  </a:lnTo>
                  <a:lnTo>
                    <a:pt x="131087" y="3134"/>
                  </a:lnTo>
                  <a:lnTo>
                    <a:pt x="131938" y="2887"/>
                  </a:lnTo>
                  <a:lnTo>
                    <a:pt x="132219" y="2748"/>
                  </a:lnTo>
                  <a:lnTo>
                    <a:pt x="132362" y="2686"/>
                  </a:lnTo>
                  <a:lnTo>
                    <a:pt x="133241" y="2391"/>
                  </a:lnTo>
                  <a:lnTo>
                    <a:pt x="133835" y="2286"/>
                  </a:lnTo>
                  <a:lnTo>
                    <a:pt x="134116" y="2272"/>
                  </a:lnTo>
                  <a:lnTo>
                    <a:pt x="134278" y="2272"/>
                  </a:lnTo>
                  <a:lnTo>
                    <a:pt x="134428" y="2253"/>
                  </a:lnTo>
                  <a:lnTo>
                    <a:pt x="134820" y="2162"/>
                  </a:lnTo>
                  <a:lnTo>
                    <a:pt x="134995" y="2167"/>
                  </a:lnTo>
                  <a:lnTo>
                    <a:pt x="135244" y="2138"/>
                  </a:lnTo>
                  <a:lnTo>
                    <a:pt x="136020" y="2162"/>
                  </a:lnTo>
                  <a:lnTo>
                    <a:pt x="136297" y="2253"/>
                  </a:lnTo>
                  <a:lnTo>
                    <a:pt x="136798" y="2417"/>
                  </a:lnTo>
                  <a:lnTo>
                    <a:pt x="136926" y="2420"/>
                  </a:lnTo>
                  <a:lnTo>
                    <a:pt x="137207" y="2424"/>
                  </a:lnTo>
                  <a:lnTo>
                    <a:pt x="137421" y="2348"/>
                  </a:lnTo>
                  <a:lnTo>
                    <a:pt x="137710" y="2243"/>
                  </a:lnTo>
                  <a:lnTo>
                    <a:pt x="138003" y="2129"/>
                  </a:lnTo>
                  <a:lnTo>
                    <a:pt x="138569" y="2200"/>
                  </a:lnTo>
                  <a:lnTo>
                    <a:pt x="139531" y="2839"/>
                  </a:lnTo>
                  <a:lnTo>
                    <a:pt x="140303" y="3435"/>
                  </a:lnTo>
                  <a:lnTo>
                    <a:pt x="140830" y="6332"/>
                  </a:lnTo>
                  <a:lnTo>
                    <a:pt x="140559" y="6482"/>
                  </a:lnTo>
                  <a:lnTo>
                    <a:pt x="140334" y="7332"/>
                  </a:lnTo>
                  <a:lnTo>
                    <a:pt x="141743" y="8380"/>
                  </a:lnTo>
                  <a:lnTo>
                    <a:pt x="143840" y="8822"/>
                  </a:lnTo>
                  <a:lnTo>
                    <a:pt x="148497" y="8751"/>
                  </a:lnTo>
                  <a:lnTo>
                    <a:pt x="149314" y="8346"/>
                  </a:lnTo>
                  <a:lnTo>
                    <a:pt x="149799" y="7584"/>
                  </a:lnTo>
                  <a:lnTo>
                    <a:pt x="149915" y="6060"/>
                  </a:lnTo>
                  <a:lnTo>
                    <a:pt x="149269" y="4593"/>
                  </a:lnTo>
                  <a:lnTo>
                    <a:pt x="148577" y="2050"/>
                  </a:lnTo>
                  <a:lnTo>
                    <a:pt x="148500" y="1571"/>
                  </a:lnTo>
                  <a:lnTo>
                    <a:pt x="149650" y="1202"/>
                  </a:lnTo>
                  <a:lnTo>
                    <a:pt x="149694" y="892"/>
                  </a:lnTo>
                  <a:lnTo>
                    <a:pt x="149971" y="282"/>
                  </a:lnTo>
                  <a:lnTo>
                    <a:pt x="150873" y="0"/>
                  </a:lnTo>
                  <a:lnTo>
                    <a:pt x="151304" y="83"/>
                  </a:lnTo>
                  <a:lnTo>
                    <a:pt x="151506" y="313"/>
                  </a:lnTo>
                  <a:lnTo>
                    <a:pt x="151928" y="729"/>
                  </a:lnTo>
                  <a:lnTo>
                    <a:pt x="152117" y="1374"/>
                  </a:lnTo>
                  <a:lnTo>
                    <a:pt x="152227" y="1984"/>
                  </a:lnTo>
                  <a:lnTo>
                    <a:pt x="152430" y="2413"/>
                  </a:lnTo>
                  <a:lnTo>
                    <a:pt x="152768" y="2837"/>
                  </a:lnTo>
                  <a:lnTo>
                    <a:pt x="153441" y="3279"/>
                  </a:lnTo>
                  <a:lnTo>
                    <a:pt x="154206" y="3719"/>
                  </a:lnTo>
                  <a:lnTo>
                    <a:pt x="155723" y="4373"/>
                  </a:lnTo>
                  <a:lnTo>
                    <a:pt x="154313" y="5932"/>
                  </a:lnTo>
                  <a:lnTo>
                    <a:pt x="153559" y="6813"/>
                  </a:lnTo>
                  <a:lnTo>
                    <a:pt x="151738" y="8909"/>
                  </a:lnTo>
                  <a:lnTo>
                    <a:pt x="149404" y="11626"/>
                  </a:lnTo>
                  <a:lnTo>
                    <a:pt x="143003" y="19055"/>
                  </a:lnTo>
                  <a:lnTo>
                    <a:pt x="144287" y="19053"/>
                  </a:lnTo>
                  <a:lnTo>
                    <a:pt x="144455" y="18948"/>
                  </a:lnTo>
                  <a:lnTo>
                    <a:pt x="144649" y="18924"/>
                  </a:lnTo>
                  <a:lnTo>
                    <a:pt x="145001" y="18936"/>
                  </a:lnTo>
                  <a:lnTo>
                    <a:pt x="146007" y="19082"/>
                  </a:lnTo>
                  <a:lnTo>
                    <a:pt x="149546" y="19698"/>
                  </a:lnTo>
                  <a:lnTo>
                    <a:pt x="154423" y="20538"/>
                  </a:lnTo>
                  <a:lnTo>
                    <a:pt x="163944" y="22182"/>
                  </a:lnTo>
                  <a:lnTo>
                    <a:pt x="168576" y="22990"/>
                  </a:lnTo>
                  <a:lnTo>
                    <a:pt x="170724" y="23365"/>
                  </a:lnTo>
                  <a:lnTo>
                    <a:pt x="171113" y="23420"/>
                  </a:lnTo>
                  <a:lnTo>
                    <a:pt x="174855" y="24066"/>
                  </a:lnTo>
                  <a:lnTo>
                    <a:pt x="175330" y="24151"/>
                  </a:lnTo>
                  <a:lnTo>
                    <a:pt x="179840" y="24929"/>
                  </a:lnTo>
                  <a:lnTo>
                    <a:pt x="188106" y="26360"/>
                  </a:lnTo>
                  <a:lnTo>
                    <a:pt x="197732" y="28087"/>
                  </a:lnTo>
                  <a:lnTo>
                    <a:pt x="198415" y="28212"/>
                  </a:lnTo>
                  <a:lnTo>
                    <a:pt x="206583" y="29675"/>
                  </a:lnTo>
                  <a:lnTo>
                    <a:pt x="207478" y="29839"/>
                  </a:lnTo>
                  <a:lnTo>
                    <a:pt x="208974" y="30101"/>
                  </a:lnTo>
                  <a:lnTo>
                    <a:pt x="209045" y="29682"/>
                  </a:lnTo>
                  <a:lnTo>
                    <a:pt x="216170" y="30922"/>
                  </a:lnTo>
                  <a:lnTo>
                    <a:pt x="217236" y="31307"/>
                  </a:lnTo>
                  <a:lnTo>
                    <a:pt x="218838" y="33397"/>
                  </a:lnTo>
                  <a:lnTo>
                    <a:pt x="219991" y="34900"/>
                  </a:lnTo>
                  <a:lnTo>
                    <a:pt x="221983" y="36341"/>
                  </a:lnTo>
                  <a:lnTo>
                    <a:pt x="227662" y="37216"/>
                  </a:lnTo>
                  <a:lnTo>
                    <a:pt x="229348" y="37864"/>
                  </a:lnTo>
                  <a:lnTo>
                    <a:pt x="230357" y="38244"/>
                  </a:lnTo>
                  <a:lnTo>
                    <a:pt x="234609" y="41074"/>
                  </a:lnTo>
                  <a:lnTo>
                    <a:pt x="239333" y="45689"/>
                  </a:lnTo>
                  <a:lnTo>
                    <a:pt x="238624" y="46451"/>
                  </a:lnTo>
                  <a:lnTo>
                    <a:pt x="239219" y="46557"/>
                  </a:lnTo>
                  <a:lnTo>
                    <a:pt x="239925" y="46826"/>
                  </a:lnTo>
                  <a:lnTo>
                    <a:pt x="240303" y="47097"/>
                  </a:lnTo>
                  <a:lnTo>
                    <a:pt x="241010" y="47474"/>
                  </a:lnTo>
                  <a:lnTo>
                    <a:pt x="241873" y="47579"/>
                  </a:lnTo>
                  <a:lnTo>
                    <a:pt x="242524" y="47794"/>
                  </a:lnTo>
                  <a:lnTo>
                    <a:pt x="242849" y="48065"/>
                  </a:lnTo>
                  <a:lnTo>
                    <a:pt x="244149" y="48875"/>
                  </a:lnTo>
                  <a:lnTo>
                    <a:pt x="245127" y="49142"/>
                  </a:lnTo>
                  <a:lnTo>
                    <a:pt x="249829" y="49333"/>
                  </a:lnTo>
                  <a:lnTo>
                    <a:pt x="251452" y="49433"/>
                  </a:lnTo>
                  <a:lnTo>
                    <a:pt x="252858" y="49423"/>
                  </a:lnTo>
                  <a:lnTo>
                    <a:pt x="253523" y="49284"/>
                  </a:lnTo>
                  <a:lnTo>
                    <a:pt x="254477" y="49085"/>
                  </a:lnTo>
                  <a:lnTo>
                    <a:pt x="255124" y="48758"/>
                  </a:lnTo>
                  <a:lnTo>
                    <a:pt x="255823" y="48642"/>
                  </a:lnTo>
                  <a:lnTo>
                    <a:pt x="256474" y="48586"/>
                  </a:lnTo>
                  <a:lnTo>
                    <a:pt x="257175" y="48634"/>
                  </a:lnTo>
                  <a:lnTo>
                    <a:pt x="258853" y="48845"/>
                  </a:lnTo>
                  <a:lnTo>
                    <a:pt x="259718" y="48785"/>
                  </a:lnTo>
                  <a:lnTo>
                    <a:pt x="260693" y="49271"/>
                  </a:lnTo>
                  <a:lnTo>
                    <a:pt x="261345" y="49809"/>
                  </a:lnTo>
                  <a:lnTo>
                    <a:pt x="262157" y="50190"/>
                  </a:lnTo>
                  <a:lnTo>
                    <a:pt x="262699" y="50567"/>
                  </a:lnTo>
                  <a:lnTo>
                    <a:pt x="263514" y="50781"/>
                  </a:lnTo>
                  <a:lnTo>
                    <a:pt x="265137" y="51043"/>
                  </a:lnTo>
                  <a:lnTo>
                    <a:pt x="266432" y="51201"/>
                  </a:lnTo>
                  <a:lnTo>
                    <a:pt x="268059" y="51572"/>
                  </a:lnTo>
                  <a:lnTo>
                    <a:pt x="268653" y="51843"/>
                  </a:lnTo>
                  <a:lnTo>
                    <a:pt x="268926" y="52492"/>
                  </a:lnTo>
                  <a:lnTo>
                    <a:pt x="269472" y="53202"/>
                  </a:lnTo>
                  <a:lnTo>
                    <a:pt x="270394" y="54012"/>
                  </a:lnTo>
                  <a:lnTo>
                    <a:pt x="271481" y="54554"/>
                  </a:lnTo>
                  <a:lnTo>
                    <a:pt x="272835" y="54981"/>
                  </a:lnTo>
                  <a:lnTo>
                    <a:pt x="273969" y="55084"/>
                  </a:lnTo>
                  <a:lnTo>
                    <a:pt x="275214" y="55024"/>
                  </a:lnTo>
                  <a:lnTo>
                    <a:pt x="275483" y="54895"/>
                  </a:lnTo>
                  <a:lnTo>
                    <a:pt x="276382" y="55262"/>
                  </a:lnTo>
                  <a:lnTo>
                    <a:pt x="279850" y="55858"/>
                  </a:lnTo>
                  <a:lnTo>
                    <a:pt x="279458" y="58622"/>
                  </a:lnTo>
                  <a:lnTo>
                    <a:pt x="278163" y="61452"/>
                  </a:lnTo>
                  <a:lnTo>
                    <a:pt x="274467" y="71177"/>
                  </a:lnTo>
                  <a:lnTo>
                    <a:pt x="280606" y="72232"/>
                  </a:lnTo>
                  <a:lnTo>
                    <a:pt x="281445" y="72379"/>
                  </a:lnTo>
                  <a:lnTo>
                    <a:pt x="290091" y="73861"/>
                  </a:lnTo>
                  <a:lnTo>
                    <a:pt x="298745" y="75353"/>
                  </a:lnTo>
                  <a:lnTo>
                    <a:pt x="299528" y="76187"/>
                  </a:lnTo>
                  <a:lnTo>
                    <a:pt x="306389" y="77397"/>
                  </a:lnTo>
                  <a:lnTo>
                    <a:pt x="308625" y="77769"/>
                  </a:lnTo>
                  <a:lnTo>
                    <a:pt x="312303" y="78388"/>
                  </a:lnTo>
                  <a:lnTo>
                    <a:pt x="313241" y="78550"/>
                  </a:lnTo>
                  <a:lnTo>
                    <a:pt x="316946" y="79175"/>
                  </a:lnTo>
                  <a:lnTo>
                    <a:pt x="317196" y="79213"/>
                  </a:lnTo>
                  <a:lnTo>
                    <a:pt x="320798" y="79823"/>
                  </a:lnTo>
                  <a:lnTo>
                    <a:pt x="323051" y="80199"/>
                  </a:lnTo>
                  <a:lnTo>
                    <a:pt x="323708" y="80314"/>
                  </a:lnTo>
                  <a:lnTo>
                    <a:pt x="324147" y="80385"/>
                  </a:lnTo>
                  <a:lnTo>
                    <a:pt x="323423" y="84645"/>
                  </a:lnTo>
                  <a:lnTo>
                    <a:pt x="328822" y="85636"/>
                  </a:lnTo>
                  <a:lnTo>
                    <a:pt x="333959" y="86477"/>
                  </a:lnTo>
                  <a:lnTo>
                    <a:pt x="333306" y="90470"/>
                  </a:lnTo>
                  <a:lnTo>
                    <a:pt x="335996" y="90919"/>
                  </a:lnTo>
                  <a:lnTo>
                    <a:pt x="335530" y="93693"/>
                  </a:lnTo>
                  <a:lnTo>
                    <a:pt x="335474" y="94160"/>
                  </a:lnTo>
                  <a:lnTo>
                    <a:pt x="338252" y="94562"/>
                  </a:lnTo>
                  <a:lnTo>
                    <a:pt x="337467" y="94998"/>
                  </a:lnTo>
                  <a:lnTo>
                    <a:pt x="337148" y="95194"/>
                  </a:lnTo>
                  <a:lnTo>
                    <a:pt x="336206" y="95866"/>
                  </a:lnTo>
                  <a:lnTo>
                    <a:pt x="335484" y="96413"/>
                  </a:lnTo>
                  <a:lnTo>
                    <a:pt x="334868" y="96957"/>
                  </a:lnTo>
                  <a:lnTo>
                    <a:pt x="333804" y="98000"/>
                  </a:lnTo>
                  <a:lnTo>
                    <a:pt x="333459" y="98407"/>
                  </a:lnTo>
                  <a:lnTo>
                    <a:pt x="332853" y="99158"/>
                  </a:lnTo>
                  <a:lnTo>
                    <a:pt x="332459" y="99731"/>
                  </a:lnTo>
                  <a:lnTo>
                    <a:pt x="332038" y="100612"/>
                  </a:lnTo>
                  <a:lnTo>
                    <a:pt x="331820" y="101341"/>
                  </a:lnTo>
                  <a:lnTo>
                    <a:pt x="331694" y="101956"/>
                  </a:lnTo>
                  <a:lnTo>
                    <a:pt x="331642" y="102575"/>
                  </a:lnTo>
                  <a:lnTo>
                    <a:pt x="331612" y="103174"/>
                  </a:lnTo>
                  <a:lnTo>
                    <a:pt x="331603" y="103943"/>
                  </a:lnTo>
                  <a:lnTo>
                    <a:pt x="331697" y="105350"/>
                  </a:lnTo>
                  <a:lnTo>
                    <a:pt x="331172" y="105329"/>
                  </a:lnTo>
                  <a:lnTo>
                    <a:pt x="330831" y="105601"/>
                  </a:lnTo>
                  <a:lnTo>
                    <a:pt x="330348" y="106068"/>
                  </a:lnTo>
                  <a:lnTo>
                    <a:pt x="328915" y="107145"/>
                  </a:lnTo>
                  <a:lnTo>
                    <a:pt x="328566" y="107333"/>
                  </a:lnTo>
                  <a:lnTo>
                    <a:pt x="327688" y="107808"/>
                  </a:lnTo>
                  <a:lnTo>
                    <a:pt x="326876" y="107931"/>
                  </a:lnTo>
                  <a:lnTo>
                    <a:pt x="326338" y="107927"/>
                  </a:lnTo>
                  <a:lnTo>
                    <a:pt x="325930" y="108055"/>
                  </a:lnTo>
                  <a:lnTo>
                    <a:pt x="325724" y="108189"/>
                  </a:lnTo>
                  <a:lnTo>
                    <a:pt x="325328" y="108341"/>
                  </a:lnTo>
                  <a:lnTo>
                    <a:pt x="324837" y="108336"/>
                  </a:lnTo>
                  <a:lnTo>
                    <a:pt x="324085" y="108808"/>
                  </a:lnTo>
                  <a:lnTo>
                    <a:pt x="323392" y="109151"/>
                  </a:lnTo>
                  <a:lnTo>
                    <a:pt x="322490" y="109757"/>
                  </a:lnTo>
                  <a:lnTo>
                    <a:pt x="321310" y="110529"/>
                  </a:lnTo>
                  <a:lnTo>
                    <a:pt x="321134" y="110707"/>
                  </a:lnTo>
                  <a:lnTo>
                    <a:pt x="320578" y="111272"/>
                  </a:lnTo>
                  <a:lnTo>
                    <a:pt x="319620" y="112039"/>
                  </a:lnTo>
                  <a:lnTo>
                    <a:pt x="317593" y="113278"/>
                  </a:lnTo>
                  <a:lnTo>
                    <a:pt x="315194" y="114093"/>
                  </a:lnTo>
                  <a:lnTo>
                    <a:pt x="313559" y="114203"/>
                  </a:lnTo>
                  <a:lnTo>
                    <a:pt x="312704" y="114159"/>
                  </a:lnTo>
                  <a:lnTo>
                    <a:pt x="311873" y="114117"/>
                  </a:lnTo>
                  <a:lnTo>
                    <a:pt x="310990" y="112988"/>
                  </a:lnTo>
                  <a:lnTo>
                    <a:pt x="310278" y="111992"/>
                  </a:lnTo>
                  <a:lnTo>
                    <a:pt x="309209" y="110819"/>
                  </a:lnTo>
                  <a:lnTo>
                    <a:pt x="308061" y="110076"/>
                  </a:lnTo>
                  <a:lnTo>
                    <a:pt x="306786" y="109061"/>
                  </a:lnTo>
                  <a:lnTo>
                    <a:pt x="306074" y="108451"/>
                  </a:lnTo>
                  <a:lnTo>
                    <a:pt x="305175" y="108365"/>
                  </a:lnTo>
                  <a:lnTo>
                    <a:pt x="304312" y="108632"/>
                  </a:lnTo>
                  <a:lnTo>
                    <a:pt x="302440" y="110209"/>
                  </a:lnTo>
                  <a:lnTo>
                    <a:pt x="300456" y="111968"/>
                  </a:lnTo>
                  <a:lnTo>
                    <a:pt x="297871" y="113950"/>
                  </a:lnTo>
                  <a:lnTo>
                    <a:pt x="295773" y="114941"/>
                  </a:lnTo>
                  <a:lnTo>
                    <a:pt x="293675" y="115980"/>
                  </a:lnTo>
                  <a:lnTo>
                    <a:pt x="292029" y="118006"/>
                  </a:lnTo>
                  <a:lnTo>
                    <a:pt x="290754" y="120121"/>
                  </a:lnTo>
                  <a:lnTo>
                    <a:pt x="290457" y="123100"/>
                  </a:lnTo>
                  <a:lnTo>
                    <a:pt x="291280" y="125258"/>
                  </a:lnTo>
                  <a:lnTo>
                    <a:pt x="293153" y="127060"/>
                  </a:lnTo>
                  <a:lnTo>
                    <a:pt x="295326" y="128280"/>
                  </a:lnTo>
                  <a:lnTo>
                    <a:pt x="298509" y="129404"/>
                  </a:lnTo>
                  <a:lnTo>
                    <a:pt x="299377" y="129882"/>
                  </a:lnTo>
                  <a:lnTo>
                    <a:pt x="301541" y="131072"/>
                  </a:lnTo>
                  <a:lnTo>
                    <a:pt x="301802" y="132606"/>
                  </a:lnTo>
                  <a:lnTo>
                    <a:pt x="301280" y="133550"/>
                  </a:lnTo>
                  <a:lnTo>
                    <a:pt x="300342" y="134046"/>
                  </a:lnTo>
                  <a:lnTo>
                    <a:pt x="298208" y="134270"/>
                  </a:lnTo>
                  <a:lnTo>
                    <a:pt x="295326" y="134046"/>
                  </a:lnTo>
                  <a:lnTo>
                    <a:pt x="293038" y="133097"/>
                  </a:lnTo>
                  <a:lnTo>
                    <a:pt x="290307" y="132244"/>
                  </a:lnTo>
                  <a:lnTo>
                    <a:pt x="286597" y="132063"/>
                  </a:lnTo>
                  <a:lnTo>
                    <a:pt x="283676" y="132378"/>
                  </a:lnTo>
                  <a:lnTo>
                    <a:pt x="281784" y="132216"/>
                  </a:lnTo>
                  <a:lnTo>
                    <a:pt x="279765" y="131768"/>
                  </a:lnTo>
                  <a:lnTo>
                    <a:pt x="277144" y="131139"/>
                  </a:lnTo>
                  <a:lnTo>
                    <a:pt x="276020" y="130148"/>
                  </a:lnTo>
                  <a:lnTo>
                    <a:pt x="272952" y="129247"/>
                  </a:lnTo>
                  <a:lnTo>
                    <a:pt x="270482" y="129066"/>
                  </a:lnTo>
                  <a:lnTo>
                    <a:pt x="268986" y="130057"/>
                  </a:lnTo>
                  <a:lnTo>
                    <a:pt x="267339" y="131677"/>
                  </a:lnTo>
                  <a:lnTo>
                    <a:pt x="265918" y="134017"/>
                  </a:lnTo>
                  <a:lnTo>
                    <a:pt x="264196" y="135638"/>
                  </a:lnTo>
                  <a:lnTo>
                    <a:pt x="261876" y="136538"/>
                  </a:lnTo>
                  <a:lnTo>
                    <a:pt x="259034" y="137258"/>
                  </a:lnTo>
                  <a:lnTo>
                    <a:pt x="256041" y="137167"/>
                  </a:lnTo>
                  <a:lnTo>
                    <a:pt x="252300" y="136181"/>
                  </a:lnTo>
                  <a:lnTo>
                    <a:pt x="248630" y="135457"/>
                  </a:lnTo>
                  <a:lnTo>
                    <a:pt x="248549" y="137211"/>
                  </a:lnTo>
                  <a:lnTo>
                    <a:pt x="243973" y="136632"/>
                  </a:lnTo>
                  <a:lnTo>
                    <a:pt x="238350" y="135805"/>
                  </a:lnTo>
                  <a:lnTo>
                    <a:pt x="237992" y="135744"/>
                  </a:lnTo>
                  <a:lnTo>
                    <a:pt x="235576" y="135343"/>
                  </a:lnTo>
                  <a:lnTo>
                    <a:pt x="233378" y="135023"/>
                  </a:lnTo>
                  <a:lnTo>
                    <a:pt x="231870" y="134880"/>
                  </a:lnTo>
                  <a:lnTo>
                    <a:pt x="230156" y="134880"/>
                  </a:lnTo>
                  <a:lnTo>
                    <a:pt x="228771" y="134929"/>
                  </a:lnTo>
                  <a:lnTo>
                    <a:pt x="227140" y="135253"/>
                  </a:lnTo>
                  <a:lnTo>
                    <a:pt x="226680" y="136100"/>
                  </a:lnTo>
                  <a:lnTo>
                    <a:pt x="226142" y="136095"/>
                  </a:lnTo>
                  <a:lnTo>
                    <a:pt x="225326" y="136286"/>
                  </a:lnTo>
                  <a:lnTo>
                    <a:pt x="222951" y="137001"/>
                  </a:lnTo>
                  <a:lnTo>
                    <a:pt x="221391" y="137525"/>
                  </a:lnTo>
                  <a:lnTo>
                    <a:pt x="221190" y="137520"/>
                  </a:lnTo>
                  <a:lnTo>
                    <a:pt x="220146" y="137756"/>
                  </a:lnTo>
                  <a:lnTo>
                    <a:pt x="218070" y="138226"/>
                  </a:lnTo>
                  <a:lnTo>
                    <a:pt x="209729" y="140356"/>
                  </a:lnTo>
                  <a:lnTo>
                    <a:pt x="208641" y="140889"/>
                  </a:lnTo>
                  <a:lnTo>
                    <a:pt x="208162" y="141223"/>
                  </a:lnTo>
                  <a:lnTo>
                    <a:pt x="207821" y="141352"/>
                  </a:lnTo>
                  <a:lnTo>
                    <a:pt x="207552" y="141280"/>
                  </a:lnTo>
                  <a:lnTo>
                    <a:pt x="206947" y="141271"/>
                  </a:lnTo>
                  <a:lnTo>
                    <a:pt x="205379" y="142066"/>
                  </a:lnTo>
                  <a:lnTo>
                    <a:pt x="204837" y="142267"/>
                  </a:lnTo>
                  <a:lnTo>
                    <a:pt x="204496" y="142262"/>
                  </a:lnTo>
                  <a:lnTo>
                    <a:pt x="203890" y="142114"/>
                  </a:lnTo>
                  <a:lnTo>
                    <a:pt x="203366" y="141394"/>
                  </a:lnTo>
                  <a:lnTo>
                    <a:pt x="202286" y="141713"/>
                  </a:lnTo>
                  <a:lnTo>
                    <a:pt x="202406" y="141957"/>
                  </a:lnTo>
                  <a:lnTo>
                    <a:pt x="202806" y="142510"/>
                  </a:lnTo>
                  <a:lnTo>
                    <a:pt x="203669" y="143544"/>
                  </a:lnTo>
                  <a:lnTo>
                    <a:pt x="203665" y="143749"/>
                  </a:lnTo>
                  <a:lnTo>
                    <a:pt x="204064" y="144163"/>
                  </a:lnTo>
                  <a:lnTo>
                    <a:pt x="204228" y="144817"/>
                  </a:lnTo>
                  <a:lnTo>
                    <a:pt x="204148" y="146718"/>
                  </a:lnTo>
                  <a:lnTo>
                    <a:pt x="203930" y="148115"/>
                  </a:lnTo>
                  <a:lnTo>
                    <a:pt x="203246" y="149139"/>
                  </a:lnTo>
                  <a:lnTo>
                    <a:pt x="202729" y="150058"/>
                  </a:lnTo>
                  <a:lnTo>
                    <a:pt x="202632" y="150230"/>
                  </a:lnTo>
                  <a:lnTo>
                    <a:pt x="201765" y="151712"/>
                  </a:lnTo>
                  <a:lnTo>
                    <a:pt x="201131" y="153039"/>
                  </a:lnTo>
                  <a:lnTo>
                    <a:pt x="200344" y="153990"/>
                  </a:lnTo>
                  <a:lnTo>
                    <a:pt x="199683" y="154834"/>
                  </a:lnTo>
                  <a:lnTo>
                    <a:pt x="199031" y="155572"/>
                  </a:lnTo>
                  <a:lnTo>
                    <a:pt x="198278" y="156111"/>
                  </a:lnTo>
                  <a:lnTo>
                    <a:pt x="197407" y="157898"/>
                  </a:lnTo>
                  <a:lnTo>
                    <a:pt x="197003" y="158289"/>
                  </a:lnTo>
                  <a:lnTo>
                    <a:pt x="196797" y="158789"/>
                  </a:lnTo>
                  <a:lnTo>
                    <a:pt x="195681" y="160471"/>
                  </a:lnTo>
                  <a:lnTo>
                    <a:pt x="194972" y="161410"/>
                  </a:lnTo>
                  <a:lnTo>
                    <a:pt x="194263" y="162296"/>
                  </a:lnTo>
                  <a:lnTo>
                    <a:pt x="193658" y="163040"/>
                  </a:lnTo>
                  <a:lnTo>
                    <a:pt x="193005" y="163325"/>
                  </a:lnTo>
                  <a:lnTo>
                    <a:pt x="192312" y="163416"/>
                  </a:lnTo>
                  <a:lnTo>
                    <a:pt x="191460" y="163849"/>
                  </a:lnTo>
                  <a:lnTo>
                    <a:pt x="189763" y="164727"/>
                  </a:lnTo>
                  <a:lnTo>
                    <a:pt x="188619" y="164808"/>
                  </a:lnTo>
                  <a:lnTo>
                    <a:pt x="187134" y="164884"/>
                  </a:lnTo>
                  <a:lnTo>
                    <a:pt x="186896" y="164940"/>
                  </a:lnTo>
                  <a:lnTo>
                    <a:pt x="185935" y="165165"/>
                  </a:lnTo>
                  <a:lnTo>
                    <a:pt x="184347" y="165389"/>
                  </a:lnTo>
                  <a:lnTo>
                    <a:pt x="183943" y="165832"/>
                  </a:lnTo>
                  <a:lnTo>
                    <a:pt x="183096" y="166171"/>
                  </a:lnTo>
                  <a:lnTo>
                    <a:pt x="181901" y="166352"/>
                  </a:lnTo>
                  <a:lnTo>
                    <a:pt x="180064" y="166718"/>
                  </a:lnTo>
                  <a:lnTo>
                    <a:pt x="178021" y="167238"/>
                  </a:lnTo>
                  <a:lnTo>
                    <a:pt x="177019" y="167771"/>
                  </a:lnTo>
                  <a:lnTo>
                    <a:pt x="176267" y="168358"/>
                  </a:lnTo>
                  <a:lnTo>
                    <a:pt x="175258" y="169644"/>
                  </a:lnTo>
                  <a:lnTo>
                    <a:pt x="173944" y="171221"/>
                  </a:lnTo>
                  <a:lnTo>
                    <a:pt x="173080" y="172360"/>
                  </a:lnTo>
                  <a:lnTo>
                    <a:pt x="172071" y="173542"/>
                  </a:lnTo>
                  <a:lnTo>
                    <a:pt x="171869" y="173957"/>
                  </a:lnTo>
                  <a:lnTo>
                    <a:pt x="171533" y="174586"/>
                  </a:lnTo>
                  <a:lnTo>
                    <a:pt x="171129" y="174963"/>
                  </a:lnTo>
                  <a:lnTo>
                    <a:pt x="170749" y="175144"/>
                  </a:lnTo>
                  <a:lnTo>
                    <a:pt x="170488" y="175353"/>
                  </a:lnTo>
                  <a:lnTo>
                    <a:pt x="170136" y="175325"/>
                  </a:lnTo>
                  <a:lnTo>
                    <a:pt x="169625" y="174915"/>
                  </a:lnTo>
                  <a:lnTo>
                    <a:pt x="168999" y="174357"/>
                  </a:lnTo>
                  <a:lnTo>
                    <a:pt x="168611" y="173714"/>
                  </a:lnTo>
                  <a:lnTo>
                    <a:pt x="168433" y="173118"/>
                  </a:lnTo>
                  <a:lnTo>
                    <a:pt x="168370" y="172594"/>
                  </a:lnTo>
                  <a:lnTo>
                    <a:pt x="168331" y="172027"/>
                  </a:lnTo>
                  <a:lnTo>
                    <a:pt x="168319" y="171360"/>
                  </a:lnTo>
                  <a:lnTo>
                    <a:pt x="168473" y="170654"/>
                  </a:lnTo>
                  <a:lnTo>
                    <a:pt x="168643" y="170183"/>
                  </a:lnTo>
                  <a:lnTo>
                    <a:pt x="168837" y="169711"/>
                  </a:lnTo>
                  <a:lnTo>
                    <a:pt x="169039" y="169049"/>
                  </a:lnTo>
                  <a:lnTo>
                    <a:pt x="169206" y="168677"/>
                  </a:lnTo>
                  <a:lnTo>
                    <a:pt x="169404" y="168158"/>
                  </a:lnTo>
                  <a:lnTo>
                    <a:pt x="169506" y="167591"/>
                  </a:lnTo>
                  <a:lnTo>
                    <a:pt x="169566" y="166833"/>
                  </a:lnTo>
                  <a:lnTo>
                    <a:pt x="169426" y="166218"/>
                  </a:lnTo>
                  <a:lnTo>
                    <a:pt x="169288" y="165670"/>
                  </a:lnTo>
                  <a:lnTo>
                    <a:pt x="169264" y="164598"/>
                  </a:lnTo>
                  <a:lnTo>
                    <a:pt x="169506" y="164283"/>
                  </a:lnTo>
                  <a:lnTo>
                    <a:pt x="169549" y="163931"/>
                  </a:lnTo>
                  <a:lnTo>
                    <a:pt x="169126" y="163487"/>
                  </a:lnTo>
                  <a:lnTo>
                    <a:pt x="168821" y="162768"/>
                  </a:lnTo>
                  <a:lnTo>
                    <a:pt x="168596" y="161967"/>
                  </a:lnTo>
                  <a:lnTo>
                    <a:pt x="168453" y="161133"/>
                  </a:lnTo>
                  <a:lnTo>
                    <a:pt x="168544" y="160223"/>
                  </a:lnTo>
                  <a:lnTo>
                    <a:pt x="168251" y="158870"/>
                  </a:lnTo>
                  <a:lnTo>
                    <a:pt x="167752" y="158188"/>
                  </a:lnTo>
                  <a:lnTo>
                    <a:pt x="167607" y="157431"/>
                  </a:lnTo>
                  <a:lnTo>
                    <a:pt x="167696" y="156759"/>
                  </a:lnTo>
                  <a:lnTo>
                    <a:pt x="167589" y="155925"/>
                  </a:lnTo>
                  <a:lnTo>
                    <a:pt x="166271" y="154791"/>
                  </a:lnTo>
                  <a:lnTo>
                    <a:pt x="165449" y="154619"/>
                  </a:lnTo>
                  <a:lnTo>
                    <a:pt x="164708" y="154210"/>
                  </a:lnTo>
                  <a:lnTo>
                    <a:pt x="164238" y="154162"/>
                  </a:lnTo>
                  <a:lnTo>
                    <a:pt x="163612" y="153914"/>
                  </a:lnTo>
                  <a:lnTo>
                    <a:pt x="163145" y="153552"/>
                  </a:lnTo>
                  <a:lnTo>
                    <a:pt x="160998" y="152446"/>
                  </a:lnTo>
                  <a:lnTo>
                    <a:pt x="160733" y="152046"/>
                  </a:lnTo>
                  <a:lnTo>
                    <a:pt x="160025" y="151912"/>
                  </a:lnTo>
                  <a:lnTo>
                    <a:pt x="159123" y="151860"/>
                  </a:lnTo>
                  <a:lnTo>
                    <a:pt x="158299" y="151689"/>
                  </a:lnTo>
                  <a:lnTo>
                    <a:pt x="157515" y="151398"/>
                  </a:lnTo>
                  <a:lnTo>
                    <a:pt x="157246" y="150998"/>
                  </a:lnTo>
                  <a:lnTo>
                    <a:pt x="157135" y="150597"/>
                  </a:lnTo>
                  <a:lnTo>
                    <a:pt x="156823" y="150592"/>
                  </a:lnTo>
                  <a:lnTo>
                    <a:pt x="156502" y="150907"/>
                  </a:lnTo>
                  <a:lnTo>
                    <a:pt x="156335" y="150994"/>
                  </a:lnTo>
                  <a:lnTo>
                    <a:pt x="155988" y="151174"/>
                  </a:lnTo>
                  <a:lnTo>
                    <a:pt x="155469" y="151484"/>
                  </a:lnTo>
                  <a:lnTo>
                    <a:pt x="154799" y="151550"/>
                  </a:lnTo>
                  <a:lnTo>
                    <a:pt x="154091" y="151741"/>
                  </a:lnTo>
                  <a:lnTo>
                    <a:pt x="153149" y="151565"/>
                  </a:lnTo>
                  <a:lnTo>
                    <a:pt x="152167" y="151626"/>
                  </a:lnTo>
                  <a:lnTo>
                    <a:pt x="151376" y="151894"/>
                  </a:lnTo>
                  <a:lnTo>
                    <a:pt x="150488" y="152104"/>
                  </a:lnTo>
                  <a:lnTo>
                    <a:pt x="150271" y="152156"/>
                  </a:lnTo>
                  <a:lnTo>
                    <a:pt x="149748" y="152699"/>
                  </a:lnTo>
                  <a:lnTo>
                    <a:pt x="149626" y="153018"/>
                  </a:lnTo>
                  <a:lnTo>
                    <a:pt x="149194" y="153090"/>
                  </a:lnTo>
                  <a:lnTo>
                    <a:pt x="148684" y="152842"/>
                  </a:lnTo>
                  <a:lnTo>
                    <a:pt x="148264" y="152894"/>
                  </a:lnTo>
                  <a:lnTo>
                    <a:pt x="147722" y="153094"/>
                  </a:lnTo>
                  <a:lnTo>
                    <a:pt x="147484" y="153208"/>
                  </a:lnTo>
                  <a:lnTo>
                    <a:pt x="147041" y="153423"/>
                  </a:lnTo>
                  <a:lnTo>
                    <a:pt x="146356" y="154028"/>
                  </a:lnTo>
                  <a:lnTo>
                    <a:pt x="145663" y="155110"/>
                  </a:lnTo>
                  <a:lnTo>
                    <a:pt x="144480" y="157416"/>
                  </a:lnTo>
                  <a:lnTo>
                    <a:pt x="143443" y="158970"/>
                  </a:lnTo>
                  <a:lnTo>
                    <a:pt x="143094" y="159580"/>
                  </a:lnTo>
                  <a:lnTo>
                    <a:pt x="142607" y="160733"/>
                  </a:lnTo>
                  <a:lnTo>
                    <a:pt x="142465" y="161276"/>
                  </a:lnTo>
                  <a:lnTo>
                    <a:pt x="142449" y="162301"/>
                  </a:lnTo>
                  <a:lnTo>
                    <a:pt x="142627" y="163735"/>
                  </a:lnTo>
                  <a:lnTo>
                    <a:pt x="142619" y="164421"/>
                  </a:lnTo>
                  <a:lnTo>
                    <a:pt x="142400" y="165375"/>
                  </a:lnTo>
                  <a:lnTo>
                    <a:pt x="142315" y="166670"/>
                  </a:lnTo>
                  <a:lnTo>
                    <a:pt x="142370" y="167419"/>
                  </a:lnTo>
                  <a:lnTo>
                    <a:pt x="142362" y="167967"/>
                  </a:lnTo>
                  <a:lnTo>
                    <a:pt x="142398" y="170082"/>
                  </a:lnTo>
                  <a:lnTo>
                    <a:pt x="142251" y="170764"/>
                  </a:lnTo>
                  <a:lnTo>
                    <a:pt x="142382" y="171107"/>
                  </a:lnTo>
                  <a:lnTo>
                    <a:pt x="142445" y="171517"/>
                  </a:lnTo>
                  <a:lnTo>
                    <a:pt x="142766" y="172617"/>
                  </a:lnTo>
                  <a:lnTo>
                    <a:pt x="142885" y="173642"/>
                  </a:lnTo>
                  <a:lnTo>
                    <a:pt x="142877" y="174324"/>
                  </a:lnTo>
                  <a:lnTo>
                    <a:pt x="142592" y="175138"/>
                  </a:lnTo>
                  <a:lnTo>
                    <a:pt x="142453" y="175343"/>
                  </a:lnTo>
                  <a:lnTo>
                    <a:pt x="141744" y="177793"/>
                  </a:lnTo>
                  <a:lnTo>
                    <a:pt x="141377" y="179489"/>
                  </a:lnTo>
                  <a:lnTo>
                    <a:pt x="140703" y="183850"/>
                  </a:lnTo>
                  <a:lnTo>
                    <a:pt x="140690" y="184807"/>
                  </a:lnTo>
                  <a:lnTo>
                    <a:pt x="140617" y="185146"/>
                  </a:lnTo>
                  <a:lnTo>
                    <a:pt x="140478" y="185417"/>
                  </a:lnTo>
                  <a:lnTo>
                    <a:pt x="140474" y="185622"/>
                  </a:lnTo>
                  <a:lnTo>
                    <a:pt x="139912" y="187118"/>
                  </a:lnTo>
                  <a:lnTo>
                    <a:pt x="139634" y="187524"/>
                  </a:lnTo>
                  <a:lnTo>
                    <a:pt x="139077" y="188743"/>
                  </a:lnTo>
                  <a:lnTo>
                    <a:pt x="138178" y="189959"/>
                  </a:lnTo>
                  <a:lnTo>
                    <a:pt x="138040" y="190368"/>
                  </a:lnTo>
                  <a:lnTo>
                    <a:pt x="137675" y="192136"/>
                  </a:lnTo>
                  <a:lnTo>
                    <a:pt x="137492" y="195206"/>
                  </a:lnTo>
                  <a:lnTo>
                    <a:pt x="137329" y="196258"/>
                  </a:lnTo>
                  <a:lnTo>
                    <a:pt x="137196" y="197111"/>
                  </a:lnTo>
                  <a:lnTo>
                    <a:pt x="136911" y="197998"/>
                  </a:lnTo>
                  <a:lnTo>
                    <a:pt x="136428" y="198603"/>
                  </a:lnTo>
                  <a:lnTo>
                    <a:pt x="136158" y="198808"/>
                  </a:lnTo>
                  <a:lnTo>
                    <a:pt x="135269" y="199337"/>
                  </a:lnTo>
                  <a:lnTo>
                    <a:pt x="134786" y="199947"/>
                  </a:lnTo>
                  <a:lnTo>
                    <a:pt x="134505" y="200695"/>
                  </a:lnTo>
                  <a:lnTo>
                    <a:pt x="134370" y="200690"/>
                  </a:lnTo>
                  <a:lnTo>
                    <a:pt x="134160" y="201028"/>
                  </a:lnTo>
                  <a:lnTo>
                    <a:pt x="134025" y="201028"/>
                  </a:lnTo>
                  <a:lnTo>
                    <a:pt x="133484" y="201291"/>
                  </a:lnTo>
                  <a:lnTo>
                    <a:pt x="132948" y="201010"/>
                  </a:lnTo>
                  <a:lnTo>
                    <a:pt x="132082" y="200180"/>
                  </a:lnTo>
                  <a:lnTo>
                    <a:pt x="131092" y="198593"/>
                  </a:lnTo>
                  <a:lnTo>
                    <a:pt x="130439" y="197083"/>
                  </a:lnTo>
                  <a:lnTo>
                    <a:pt x="130380" y="196463"/>
                  </a:lnTo>
                  <a:lnTo>
                    <a:pt x="130316" y="196054"/>
                  </a:lnTo>
                  <a:lnTo>
                    <a:pt x="130467" y="195100"/>
                  </a:lnTo>
                  <a:lnTo>
                    <a:pt x="130487" y="193871"/>
                  </a:lnTo>
                  <a:lnTo>
                    <a:pt x="130582" y="192032"/>
                  </a:lnTo>
                  <a:lnTo>
                    <a:pt x="130458" y="191279"/>
                  </a:lnTo>
                  <a:lnTo>
                    <a:pt x="130499" y="190644"/>
                  </a:lnTo>
                  <a:lnTo>
                    <a:pt x="130633" y="188548"/>
                  </a:lnTo>
                  <a:lnTo>
                    <a:pt x="130657" y="186909"/>
                  </a:lnTo>
                  <a:lnTo>
                    <a:pt x="130811" y="185889"/>
                  </a:lnTo>
                  <a:lnTo>
                    <a:pt x="130815" y="185479"/>
                  </a:lnTo>
                  <a:lnTo>
                    <a:pt x="131033" y="184459"/>
                  </a:lnTo>
                  <a:lnTo>
                    <a:pt x="131191" y="182820"/>
                  </a:lnTo>
                  <a:lnTo>
                    <a:pt x="131136" y="182072"/>
                  </a:lnTo>
                  <a:lnTo>
                    <a:pt x="131148" y="181452"/>
                  </a:lnTo>
                  <a:lnTo>
                    <a:pt x="131013" y="181248"/>
                  </a:lnTo>
                  <a:lnTo>
                    <a:pt x="130894" y="180152"/>
                  </a:lnTo>
                  <a:lnTo>
                    <a:pt x="130110" y="178503"/>
                  </a:lnTo>
                  <a:lnTo>
                    <a:pt x="129053" y="176849"/>
                  </a:lnTo>
                  <a:lnTo>
                    <a:pt x="128661" y="176025"/>
                  </a:lnTo>
                  <a:lnTo>
                    <a:pt x="128531" y="175610"/>
                  </a:lnTo>
                  <a:lnTo>
                    <a:pt x="128333" y="175334"/>
                  </a:lnTo>
                  <a:lnTo>
                    <a:pt x="128337" y="175129"/>
                  </a:lnTo>
                  <a:lnTo>
                    <a:pt x="128222" y="173761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" name="pg11"/>
            <p:cNvSpPr/>
            <p:nvPr/>
          </p:nvSpPr>
          <p:spPr>
            <a:xfrm>
              <a:off x="6728418" y="2516591"/>
              <a:ext cx="150934" cy="176782"/>
            </a:xfrm>
            <a:custGeom>
              <a:avLst/>
              <a:gdLst/>
              <a:ahLst/>
              <a:cxnLst/>
              <a:rect l="0" t="0" r="0" b="0"/>
              <a:pathLst>
                <a:path w="150934" h="176782">
                  <a:moveTo>
                    <a:pt x="51211" y="56776"/>
                  </a:moveTo>
                  <a:lnTo>
                    <a:pt x="52076" y="52111"/>
                  </a:lnTo>
                  <a:lnTo>
                    <a:pt x="53951" y="42001"/>
                  </a:lnTo>
                  <a:lnTo>
                    <a:pt x="56643" y="27203"/>
                  </a:lnTo>
                  <a:lnTo>
                    <a:pt x="59094" y="26699"/>
                  </a:lnTo>
                  <a:lnTo>
                    <a:pt x="59537" y="26329"/>
                  </a:lnTo>
                  <a:lnTo>
                    <a:pt x="59745" y="26840"/>
                  </a:lnTo>
                  <a:lnTo>
                    <a:pt x="59897" y="27246"/>
                  </a:lnTo>
                  <a:lnTo>
                    <a:pt x="60225" y="27982"/>
                  </a:lnTo>
                  <a:lnTo>
                    <a:pt x="60497" y="28690"/>
                  </a:lnTo>
                  <a:lnTo>
                    <a:pt x="61304" y="30817"/>
                  </a:lnTo>
                  <a:lnTo>
                    <a:pt x="61902" y="32208"/>
                  </a:lnTo>
                  <a:lnTo>
                    <a:pt x="62366" y="33114"/>
                  </a:lnTo>
                  <a:lnTo>
                    <a:pt x="62887" y="33979"/>
                  </a:lnTo>
                  <a:lnTo>
                    <a:pt x="63760" y="35221"/>
                  </a:lnTo>
                  <a:lnTo>
                    <a:pt x="64729" y="36391"/>
                  </a:lnTo>
                  <a:lnTo>
                    <a:pt x="65251" y="36941"/>
                  </a:lnTo>
                  <a:lnTo>
                    <a:pt x="66140" y="37843"/>
                  </a:lnTo>
                  <a:lnTo>
                    <a:pt x="67114" y="38635"/>
                  </a:lnTo>
                  <a:lnTo>
                    <a:pt x="67427" y="39089"/>
                  </a:lnTo>
                  <a:lnTo>
                    <a:pt x="69221" y="40212"/>
                  </a:lnTo>
                  <a:lnTo>
                    <a:pt x="70099" y="40705"/>
                  </a:lnTo>
                  <a:lnTo>
                    <a:pt x="72296" y="41896"/>
                  </a:lnTo>
                  <a:lnTo>
                    <a:pt x="74201" y="42983"/>
                  </a:lnTo>
                  <a:lnTo>
                    <a:pt x="75380" y="40665"/>
                  </a:lnTo>
                  <a:lnTo>
                    <a:pt x="75473" y="39603"/>
                  </a:lnTo>
                  <a:lnTo>
                    <a:pt x="75253" y="39219"/>
                  </a:lnTo>
                  <a:lnTo>
                    <a:pt x="73110" y="36677"/>
                  </a:lnTo>
                  <a:lnTo>
                    <a:pt x="69794" y="32215"/>
                  </a:lnTo>
                  <a:lnTo>
                    <a:pt x="68769" y="30374"/>
                  </a:lnTo>
                  <a:lnTo>
                    <a:pt x="68284" y="27783"/>
                  </a:lnTo>
                  <a:lnTo>
                    <a:pt x="68629" y="25129"/>
                  </a:lnTo>
                  <a:lnTo>
                    <a:pt x="69728" y="20617"/>
                  </a:lnTo>
                  <a:lnTo>
                    <a:pt x="70402" y="17940"/>
                  </a:lnTo>
                  <a:lnTo>
                    <a:pt x="72048" y="14017"/>
                  </a:lnTo>
                  <a:lnTo>
                    <a:pt x="73275" y="12670"/>
                  </a:lnTo>
                  <a:lnTo>
                    <a:pt x="74499" y="11474"/>
                  </a:lnTo>
                  <a:lnTo>
                    <a:pt x="76097" y="10513"/>
                  </a:lnTo>
                  <a:lnTo>
                    <a:pt x="78218" y="9788"/>
                  </a:lnTo>
                  <a:lnTo>
                    <a:pt x="82591" y="9481"/>
                  </a:lnTo>
                  <a:lnTo>
                    <a:pt x="85674" y="9836"/>
                  </a:lnTo>
                  <a:lnTo>
                    <a:pt x="87858" y="9796"/>
                  </a:lnTo>
                  <a:lnTo>
                    <a:pt x="93260" y="7377"/>
                  </a:lnTo>
                  <a:lnTo>
                    <a:pt x="95959" y="5975"/>
                  </a:lnTo>
                  <a:lnTo>
                    <a:pt x="97481" y="5197"/>
                  </a:lnTo>
                  <a:lnTo>
                    <a:pt x="100810" y="3451"/>
                  </a:lnTo>
                  <a:lnTo>
                    <a:pt x="102544" y="2643"/>
                  </a:lnTo>
                  <a:lnTo>
                    <a:pt x="104108" y="1855"/>
                  </a:lnTo>
                  <a:lnTo>
                    <a:pt x="105584" y="1101"/>
                  </a:lnTo>
                  <a:lnTo>
                    <a:pt x="108612" y="0"/>
                  </a:lnTo>
                  <a:lnTo>
                    <a:pt x="111035" y="190"/>
                  </a:lnTo>
                  <a:lnTo>
                    <a:pt x="112715" y="394"/>
                  </a:lnTo>
                  <a:lnTo>
                    <a:pt x="114626" y="1011"/>
                  </a:lnTo>
                  <a:lnTo>
                    <a:pt x="116600" y="2114"/>
                  </a:lnTo>
                  <a:lnTo>
                    <a:pt x="123422" y="1909"/>
                  </a:lnTo>
                  <a:lnTo>
                    <a:pt x="130151" y="4319"/>
                  </a:lnTo>
                  <a:lnTo>
                    <a:pt x="136541" y="5191"/>
                  </a:lnTo>
                  <a:lnTo>
                    <a:pt x="136916" y="5323"/>
                  </a:lnTo>
                  <a:lnTo>
                    <a:pt x="145714" y="9944"/>
                  </a:lnTo>
                  <a:lnTo>
                    <a:pt x="146041" y="10197"/>
                  </a:lnTo>
                  <a:lnTo>
                    <a:pt x="150934" y="16023"/>
                  </a:lnTo>
                  <a:lnTo>
                    <a:pt x="150507" y="16176"/>
                  </a:lnTo>
                  <a:lnTo>
                    <a:pt x="150388" y="16881"/>
                  </a:lnTo>
                  <a:lnTo>
                    <a:pt x="148828" y="26355"/>
                  </a:lnTo>
                  <a:lnTo>
                    <a:pt x="148539" y="28085"/>
                  </a:lnTo>
                  <a:lnTo>
                    <a:pt x="148229" y="30040"/>
                  </a:lnTo>
                  <a:lnTo>
                    <a:pt x="147676" y="31225"/>
                  </a:lnTo>
                  <a:lnTo>
                    <a:pt x="146982" y="30944"/>
                  </a:lnTo>
                  <a:lnTo>
                    <a:pt x="146084" y="30569"/>
                  </a:lnTo>
                  <a:lnTo>
                    <a:pt x="145590" y="30378"/>
                  </a:lnTo>
                  <a:lnTo>
                    <a:pt x="145095" y="30257"/>
                  </a:lnTo>
                  <a:lnTo>
                    <a:pt x="144586" y="30239"/>
                  </a:lnTo>
                  <a:lnTo>
                    <a:pt x="144101" y="30359"/>
                  </a:lnTo>
                  <a:lnTo>
                    <a:pt x="143833" y="30482"/>
                  </a:lnTo>
                  <a:lnTo>
                    <a:pt x="143617" y="30624"/>
                  </a:lnTo>
                  <a:lnTo>
                    <a:pt x="143410" y="30783"/>
                  </a:lnTo>
                  <a:lnTo>
                    <a:pt x="143221" y="30959"/>
                  </a:lnTo>
                  <a:lnTo>
                    <a:pt x="143050" y="31156"/>
                  </a:lnTo>
                  <a:lnTo>
                    <a:pt x="142897" y="31369"/>
                  </a:lnTo>
                  <a:lnTo>
                    <a:pt x="142766" y="31594"/>
                  </a:lnTo>
                  <a:lnTo>
                    <a:pt x="142660" y="31835"/>
                  </a:lnTo>
                  <a:lnTo>
                    <a:pt x="142553" y="32347"/>
                  </a:lnTo>
                  <a:lnTo>
                    <a:pt x="142543" y="32610"/>
                  </a:lnTo>
                  <a:lnTo>
                    <a:pt x="142558" y="32868"/>
                  </a:lnTo>
                  <a:lnTo>
                    <a:pt x="142598" y="33120"/>
                  </a:lnTo>
                  <a:lnTo>
                    <a:pt x="142712" y="33619"/>
                  </a:lnTo>
                  <a:lnTo>
                    <a:pt x="142860" y="34103"/>
                  </a:lnTo>
                  <a:lnTo>
                    <a:pt x="143522" y="36008"/>
                  </a:lnTo>
                  <a:lnTo>
                    <a:pt x="143682" y="36484"/>
                  </a:lnTo>
                  <a:lnTo>
                    <a:pt x="143834" y="36964"/>
                  </a:lnTo>
                  <a:lnTo>
                    <a:pt x="143899" y="37206"/>
                  </a:lnTo>
                  <a:lnTo>
                    <a:pt x="143952" y="37450"/>
                  </a:lnTo>
                  <a:lnTo>
                    <a:pt x="144004" y="37899"/>
                  </a:lnTo>
                  <a:lnTo>
                    <a:pt x="143973" y="38387"/>
                  </a:lnTo>
                  <a:lnTo>
                    <a:pt x="143916" y="38661"/>
                  </a:lnTo>
                  <a:lnTo>
                    <a:pt x="143840" y="38892"/>
                  </a:lnTo>
                  <a:lnTo>
                    <a:pt x="143614" y="39319"/>
                  </a:lnTo>
                  <a:lnTo>
                    <a:pt x="143301" y="39685"/>
                  </a:lnTo>
                  <a:lnTo>
                    <a:pt x="142916" y="39968"/>
                  </a:lnTo>
                  <a:lnTo>
                    <a:pt x="142476" y="40162"/>
                  </a:lnTo>
                  <a:lnTo>
                    <a:pt x="142007" y="40268"/>
                  </a:lnTo>
                  <a:lnTo>
                    <a:pt x="141525" y="40267"/>
                  </a:lnTo>
                  <a:lnTo>
                    <a:pt x="141044" y="40175"/>
                  </a:lnTo>
                  <a:lnTo>
                    <a:pt x="140573" y="40031"/>
                  </a:lnTo>
                  <a:lnTo>
                    <a:pt x="139193" y="39546"/>
                  </a:lnTo>
                  <a:lnTo>
                    <a:pt x="138212" y="39217"/>
                  </a:lnTo>
                  <a:lnTo>
                    <a:pt x="137725" y="39099"/>
                  </a:lnTo>
                  <a:lnTo>
                    <a:pt x="137227" y="39021"/>
                  </a:lnTo>
                  <a:lnTo>
                    <a:pt x="136727" y="38994"/>
                  </a:lnTo>
                  <a:lnTo>
                    <a:pt x="135730" y="39014"/>
                  </a:lnTo>
                  <a:lnTo>
                    <a:pt x="135037" y="39037"/>
                  </a:lnTo>
                  <a:lnTo>
                    <a:pt x="133232" y="39131"/>
                  </a:lnTo>
                  <a:lnTo>
                    <a:pt x="132483" y="39180"/>
                  </a:lnTo>
                  <a:lnTo>
                    <a:pt x="131737" y="39288"/>
                  </a:lnTo>
                  <a:lnTo>
                    <a:pt x="131277" y="39415"/>
                  </a:lnTo>
                  <a:lnTo>
                    <a:pt x="130787" y="39620"/>
                  </a:lnTo>
                  <a:lnTo>
                    <a:pt x="130354" y="39875"/>
                  </a:lnTo>
                  <a:lnTo>
                    <a:pt x="129736" y="40305"/>
                  </a:lnTo>
                  <a:lnTo>
                    <a:pt x="129146" y="40778"/>
                  </a:lnTo>
                  <a:lnTo>
                    <a:pt x="128794" y="41141"/>
                  </a:lnTo>
                  <a:lnTo>
                    <a:pt x="128305" y="42026"/>
                  </a:lnTo>
                  <a:lnTo>
                    <a:pt x="128195" y="42780"/>
                  </a:lnTo>
                  <a:lnTo>
                    <a:pt x="128246" y="43286"/>
                  </a:lnTo>
                  <a:lnTo>
                    <a:pt x="128373" y="43775"/>
                  </a:lnTo>
                  <a:lnTo>
                    <a:pt x="128644" y="44479"/>
                  </a:lnTo>
                  <a:lnTo>
                    <a:pt x="129337" y="46094"/>
                  </a:lnTo>
                  <a:lnTo>
                    <a:pt x="129604" y="46793"/>
                  </a:lnTo>
                  <a:lnTo>
                    <a:pt x="129718" y="47271"/>
                  </a:lnTo>
                  <a:lnTo>
                    <a:pt x="129758" y="48263"/>
                  </a:lnTo>
                  <a:lnTo>
                    <a:pt x="129705" y="49772"/>
                  </a:lnTo>
                  <a:lnTo>
                    <a:pt x="129747" y="50278"/>
                  </a:lnTo>
                  <a:lnTo>
                    <a:pt x="129791" y="50530"/>
                  </a:lnTo>
                  <a:lnTo>
                    <a:pt x="129918" y="51020"/>
                  </a:lnTo>
                  <a:lnTo>
                    <a:pt x="130121" y="51616"/>
                  </a:lnTo>
                  <a:lnTo>
                    <a:pt x="130251" y="51970"/>
                  </a:lnTo>
                  <a:lnTo>
                    <a:pt x="130423" y="52423"/>
                  </a:lnTo>
                  <a:lnTo>
                    <a:pt x="130980" y="53842"/>
                  </a:lnTo>
                  <a:lnTo>
                    <a:pt x="131153" y="54313"/>
                  </a:lnTo>
                  <a:lnTo>
                    <a:pt x="131231" y="54550"/>
                  </a:lnTo>
                  <a:lnTo>
                    <a:pt x="131374" y="55027"/>
                  </a:lnTo>
                  <a:lnTo>
                    <a:pt x="131439" y="55269"/>
                  </a:lnTo>
                  <a:lnTo>
                    <a:pt x="131549" y="55755"/>
                  </a:lnTo>
                  <a:lnTo>
                    <a:pt x="131641" y="56246"/>
                  </a:lnTo>
                  <a:lnTo>
                    <a:pt x="131677" y="56495"/>
                  </a:lnTo>
                  <a:lnTo>
                    <a:pt x="131726" y="56975"/>
                  </a:lnTo>
                  <a:lnTo>
                    <a:pt x="131746" y="57241"/>
                  </a:lnTo>
                  <a:lnTo>
                    <a:pt x="131756" y="57490"/>
                  </a:lnTo>
                  <a:lnTo>
                    <a:pt x="131762" y="57739"/>
                  </a:lnTo>
                  <a:lnTo>
                    <a:pt x="131759" y="57989"/>
                  </a:lnTo>
                  <a:lnTo>
                    <a:pt x="131752" y="58239"/>
                  </a:lnTo>
                  <a:lnTo>
                    <a:pt x="131737" y="58489"/>
                  </a:lnTo>
                  <a:lnTo>
                    <a:pt x="131717" y="58735"/>
                  </a:lnTo>
                  <a:lnTo>
                    <a:pt x="131689" y="58986"/>
                  </a:lnTo>
                  <a:lnTo>
                    <a:pt x="131656" y="59233"/>
                  </a:lnTo>
                  <a:lnTo>
                    <a:pt x="131620" y="59480"/>
                  </a:lnTo>
                  <a:lnTo>
                    <a:pt x="131574" y="59727"/>
                  </a:lnTo>
                  <a:lnTo>
                    <a:pt x="131466" y="60214"/>
                  </a:lnTo>
                  <a:lnTo>
                    <a:pt x="131332" y="60693"/>
                  </a:lnTo>
                  <a:lnTo>
                    <a:pt x="131257" y="60932"/>
                  </a:lnTo>
                  <a:lnTo>
                    <a:pt x="131093" y="61404"/>
                  </a:lnTo>
                  <a:lnTo>
                    <a:pt x="131004" y="61636"/>
                  </a:lnTo>
                  <a:lnTo>
                    <a:pt x="130907" y="61868"/>
                  </a:lnTo>
                  <a:lnTo>
                    <a:pt x="130805" y="62096"/>
                  </a:lnTo>
                  <a:lnTo>
                    <a:pt x="130695" y="62320"/>
                  </a:lnTo>
                  <a:lnTo>
                    <a:pt x="130462" y="62760"/>
                  </a:lnTo>
                  <a:lnTo>
                    <a:pt x="130334" y="62972"/>
                  </a:lnTo>
                  <a:lnTo>
                    <a:pt x="130202" y="63180"/>
                  </a:lnTo>
                  <a:lnTo>
                    <a:pt x="130061" y="63388"/>
                  </a:lnTo>
                  <a:lnTo>
                    <a:pt x="129911" y="63588"/>
                  </a:lnTo>
                  <a:lnTo>
                    <a:pt x="129757" y="63784"/>
                  </a:lnTo>
                  <a:lnTo>
                    <a:pt x="129615" y="63953"/>
                  </a:lnTo>
                  <a:lnTo>
                    <a:pt x="129436" y="64159"/>
                  </a:lnTo>
                  <a:lnTo>
                    <a:pt x="129092" y="64522"/>
                  </a:lnTo>
                  <a:lnTo>
                    <a:pt x="128916" y="64697"/>
                  </a:lnTo>
                  <a:lnTo>
                    <a:pt x="128550" y="65035"/>
                  </a:lnTo>
                  <a:lnTo>
                    <a:pt x="128361" y="65198"/>
                  </a:lnTo>
                  <a:lnTo>
                    <a:pt x="127973" y="65511"/>
                  </a:lnTo>
                  <a:lnTo>
                    <a:pt x="127774" y="65661"/>
                  </a:lnTo>
                  <a:lnTo>
                    <a:pt x="127372" y="65954"/>
                  </a:lnTo>
                  <a:lnTo>
                    <a:pt x="127165" y="66091"/>
                  </a:lnTo>
                  <a:lnTo>
                    <a:pt x="126745" y="66358"/>
                  </a:lnTo>
                  <a:lnTo>
                    <a:pt x="126307" y="66600"/>
                  </a:lnTo>
                  <a:lnTo>
                    <a:pt x="126086" y="66713"/>
                  </a:lnTo>
                  <a:lnTo>
                    <a:pt x="125663" y="66916"/>
                  </a:lnTo>
                  <a:lnTo>
                    <a:pt x="125177" y="67117"/>
                  </a:lnTo>
                  <a:lnTo>
                    <a:pt x="124946" y="67200"/>
                  </a:lnTo>
                  <a:lnTo>
                    <a:pt x="124710" y="67278"/>
                  </a:lnTo>
                  <a:lnTo>
                    <a:pt x="124234" y="67423"/>
                  </a:lnTo>
                  <a:lnTo>
                    <a:pt x="123743" y="67521"/>
                  </a:lnTo>
                  <a:lnTo>
                    <a:pt x="123497" y="67552"/>
                  </a:lnTo>
                  <a:lnTo>
                    <a:pt x="123005" y="67607"/>
                  </a:lnTo>
                  <a:lnTo>
                    <a:pt x="122694" y="67629"/>
                  </a:lnTo>
                  <a:lnTo>
                    <a:pt x="122060" y="67548"/>
                  </a:lnTo>
                  <a:lnTo>
                    <a:pt x="121421" y="67574"/>
                  </a:lnTo>
                  <a:lnTo>
                    <a:pt x="120823" y="67547"/>
                  </a:lnTo>
                  <a:lnTo>
                    <a:pt x="120330" y="67495"/>
                  </a:lnTo>
                  <a:lnTo>
                    <a:pt x="119838" y="67434"/>
                  </a:lnTo>
                  <a:lnTo>
                    <a:pt x="119344" y="67364"/>
                  </a:lnTo>
                  <a:lnTo>
                    <a:pt x="118847" y="67298"/>
                  </a:lnTo>
                  <a:lnTo>
                    <a:pt x="118341" y="67238"/>
                  </a:lnTo>
                  <a:lnTo>
                    <a:pt x="117824" y="67203"/>
                  </a:lnTo>
                  <a:lnTo>
                    <a:pt x="117559" y="67205"/>
                  </a:lnTo>
                  <a:lnTo>
                    <a:pt x="117300" y="67221"/>
                  </a:lnTo>
                  <a:lnTo>
                    <a:pt x="117033" y="67258"/>
                  </a:lnTo>
                  <a:lnTo>
                    <a:pt x="116513" y="67382"/>
                  </a:lnTo>
                  <a:lnTo>
                    <a:pt x="116708" y="67851"/>
                  </a:lnTo>
                  <a:lnTo>
                    <a:pt x="117056" y="68285"/>
                  </a:lnTo>
                  <a:lnTo>
                    <a:pt x="117951" y="70181"/>
                  </a:lnTo>
                  <a:lnTo>
                    <a:pt x="117911" y="70439"/>
                  </a:lnTo>
                  <a:lnTo>
                    <a:pt x="120203" y="73789"/>
                  </a:lnTo>
                  <a:lnTo>
                    <a:pt x="122883" y="77811"/>
                  </a:lnTo>
                  <a:lnTo>
                    <a:pt x="128960" y="86889"/>
                  </a:lnTo>
                  <a:lnTo>
                    <a:pt x="130231" y="88561"/>
                  </a:lnTo>
                  <a:lnTo>
                    <a:pt x="131470" y="90663"/>
                  </a:lnTo>
                  <a:lnTo>
                    <a:pt x="133045" y="94332"/>
                  </a:lnTo>
                  <a:lnTo>
                    <a:pt x="134411" y="97973"/>
                  </a:lnTo>
                  <a:lnTo>
                    <a:pt x="137115" y="101118"/>
                  </a:lnTo>
                  <a:lnTo>
                    <a:pt x="140468" y="105373"/>
                  </a:lnTo>
                  <a:lnTo>
                    <a:pt x="141327" y="106808"/>
                  </a:lnTo>
                  <a:lnTo>
                    <a:pt x="139644" y="108809"/>
                  </a:lnTo>
                  <a:lnTo>
                    <a:pt x="139601" y="109410"/>
                  </a:lnTo>
                  <a:lnTo>
                    <a:pt x="134791" y="112845"/>
                  </a:lnTo>
                  <a:lnTo>
                    <a:pt x="133900" y="114142"/>
                  </a:lnTo>
                  <a:lnTo>
                    <a:pt x="133441" y="114399"/>
                  </a:lnTo>
                  <a:lnTo>
                    <a:pt x="132376" y="116672"/>
                  </a:lnTo>
                  <a:lnTo>
                    <a:pt x="131434" y="119379"/>
                  </a:lnTo>
                  <a:lnTo>
                    <a:pt x="131592" y="119679"/>
                  </a:lnTo>
                  <a:lnTo>
                    <a:pt x="131109" y="121232"/>
                  </a:lnTo>
                  <a:lnTo>
                    <a:pt x="129657" y="124582"/>
                  </a:lnTo>
                  <a:lnTo>
                    <a:pt x="129415" y="124697"/>
                  </a:lnTo>
                  <a:lnTo>
                    <a:pt x="129063" y="129128"/>
                  </a:lnTo>
                  <a:lnTo>
                    <a:pt x="128425" y="132216"/>
                  </a:lnTo>
                  <a:lnTo>
                    <a:pt x="133991" y="140217"/>
                  </a:lnTo>
                  <a:lnTo>
                    <a:pt x="134957" y="143153"/>
                  </a:lnTo>
                  <a:lnTo>
                    <a:pt x="135907" y="150592"/>
                  </a:lnTo>
                  <a:lnTo>
                    <a:pt x="135124" y="152984"/>
                  </a:lnTo>
                  <a:lnTo>
                    <a:pt x="137950" y="154528"/>
                  </a:lnTo>
                  <a:lnTo>
                    <a:pt x="138302" y="154716"/>
                  </a:lnTo>
                  <a:lnTo>
                    <a:pt x="140560" y="155946"/>
                  </a:lnTo>
                  <a:lnTo>
                    <a:pt x="140460" y="158724"/>
                  </a:lnTo>
                  <a:lnTo>
                    <a:pt x="135234" y="161013"/>
                  </a:lnTo>
                  <a:lnTo>
                    <a:pt x="132506" y="166885"/>
                  </a:lnTo>
                  <a:lnTo>
                    <a:pt x="134245" y="173313"/>
                  </a:lnTo>
                  <a:lnTo>
                    <a:pt x="128829" y="176782"/>
                  </a:lnTo>
                  <a:lnTo>
                    <a:pt x="114577" y="174572"/>
                  </a:lnTo>
                  <a:lnTo>
                    <a:pt x="113726" y="174462"/>
                  </a:lnTo>
                  <a:lnTo>
                    <a:pt x="111300" y="176578"/>
                  </a:lnTo>
                  <a:lnTo>
                    <a:pt x="93546" y="173703"/>
                  </a:lnTo>
                  <a:lnTo>
                    <a:pt x="79995" y="161966"/>
                  </a:lnTo>
                  <a:lnTo>
                    <a:pt x="75455" y="157925"/>
                  </a:lnTo>
                  <a:lnTo>
                    <a:pt x="73919" y="156491"/>
                  </a:lnTo>
                  <a:lnTo>
                    <a:pt x="71844" y="154709"/>
                  </a:lnTo>
                  <a:lnTo>
                    <a:pt x="71559" y="155811"/>
                  </a:lnTo>
                  <a:lnTo>
                    <a:pt x="33537" y="148378"/>
                  </a:lnTo>
                  <a:lnTo>
                    <a:pt x="38899" y="124142"/>
                  </a:lnTo>
                  <a:lnTo>
                    <a:pt x="2743" y="137313"/>
                  </a:lnTo>
                  <a:lnTo>
                    <a:pt x="1888" y="136894"/>
                  </a:lnTo>
                  <a:lnTo>
                    <a:pt x="2913" y="123498"/>
                  </a:lnTo>
                  <a:lnTo>
                    <a:pt x="3119" y="120477"/>
                  </a:lnTo>
                  <a:lnTo>
                    <a:pt x="1405" y="112181"/>
                  </a:lnTo>
                  <a:lnTo>
                    <a:pt x="0" y="96898"/>
                  </a:lnTo>
                  <a:lnTo>
                    <a:pt x="101" y="96736"/>
                  </a:lnTo>
                  <a:lnTo>
                    <a:pt x="1971" y="93748"/>
                  </a:lnTo>
                  <a:lnTo>
                    <a:pt x="15778" y="93338"/>
                  </a:lnTo>
                  <a:lnTo>
                    <a:pt x="18138" y="91809"/>
                  </a:lnTo>
                  <a:lnTo>
                    <a:pt x="28442" y="92828"/>
                  </a:lnTo>
                  <a:lnTo>
                    <a:pt x="42618" y="92447"/>
                  </a:lnTo>
                  <a:lnTo>
                    <a:pt x="44997" y="90294"/>
                  </a:lnTo>
                  <a:lnTo>
                    <a:pt x="45653" y="86751"/>
                  </a:lnTo>
                  <a:lnTo>
                    <a:pt x="47582" y="76350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" name="pg12"/>
            <p:cNvSpPr/>
            <p:nvPr/>
          </p:nvSpPr>
          <p:spPr>
            <a:xfrm>
              <a:off x="7118752" y="2637876"/>
              <a:ext cx="243250" cy="215033"/>
            </a:xfrm>
            <a:custGeom>
              <a:avLst/>
              <a:gdLst/>
              <a:ahLst/>
              <a:cxnLst/>
              <a:rect l="0" t="0" r="0" b="0"/>
              <a:pathLst>
                <a:path w="243250" h="215033">
                  <a:moveTo>
                    <a:pt x="178849" y="2687"/>
                  </a:moveTo>
                  <a:lnTo>
                    <a:pt x="177328" y="11012"/>
                  </a:lnTo>
                  <a:lnTo>
                    <a:pt x="177035" y="12637"/>
                  </a:lnTo>
                  <a:lnTo>
                    <a:pt x="191485" y="14915"/>
                  </a:lnTo>
                  <a:lnTo>
                    <a:pt x="188852" y="30131"/>
                  </a:lnTo>
                  <a:lnTo>
                    <a:pt x="182938" y="29044"/>
                  </a:lnTo>
                  <a:lnTo>
                    <a:pt x="181509" y="37202"/>
                  </a:lnTo>
                  <a:lnTo>
                    <a:pt x="178993" y="51601"/>
                  </a:lnTo>
                  <a:lnTo>
                    <a:pt x="175876" y="69430"/>
                  </a:lnTo>
                  <a:lnTo>
                    <a:pt x="178995" y="69993"/>
                  </a:lnTo>
                  <a:lnTo>
                    <a:pt x="177986" y="70846"/>
                  </a:lnTo>
                  <a:lnTo>
                    <a:pt x="178330" y="71713"/>
                  </a:lnTo>
                  <a:lnTo>
                    <a:pt x="177685" y="74787"/>
                  </a:lnTo>
                  <a:lnTo>
                    <a:pt x="177360" y="76349"/>
                  </a:lnTo>
                  <a:lnTo>
                    <a:pt x="177202" y="77088"/>
                  </a:lnTo>
                  <a:lnTo>
                    <a:pt x="176754" y="79237"/>
                  </a:lnTo>
                  <a:lnTo>
                    <a:pt x="176192" y="81920"/>
                  </a:lnTo>
                  <a:lnTo>
                    <a:pt x="169217" y="82897"/>
                  </a:lnTo>
                  <a:lnTo>
                    <a:pt x="169181" y="83083"/>
                  </a:lnTo>
                  <a:lnTo>
                    <a:pt x="168885" y="84741"/>
                  </a:lnTo>
                  <a:lnTo>
                    <a:pt x="167360" y="93152"/>
                  </a:lnTo>
                  <a:lnTo>
                    <a:pt x="167269" y="93759"/>
                  </a:lnTo>
                  <a:lnTo>
                    <a:pt x="167723" y="93901"/>
                  </a:lnTo>
                  <a:lnTo>
                    <a:pt x="166265" y="102085"/>
                  </a:lnTo>
                  <a:lnTo>
                    <a:pt x="172028" y="110171"/>
                  </a:lnTo>
                  <a:lnTo>
                    <a:pt x="169649" y="124241"/>
                  </a:lnTo>
                  <a:lnTo>
                    <a:pt x="166438" y="123631"/>
                  </a:lnTo>
                  <a:lnTo>
                    <a:pt x="163110" y="142087"/>
                  </a:lnTo>
                  <a:lnTo>
                    <a:pt x="165419" y="142493"/>
                  </a:lnTo>
                  <a:lnTo>
                    <a:pt x="165353" y="142938"/>
                  </a:lnTo>
                  <a:lnTo>
                    <a:pt x="179847" y="145417"/>
                  </a:lnTo>
                  <a:lnTo>
                    <a:pt x="185431" y="146432"/>
                  </a:lnTo>
                  <a:lnTo>
                    <a:pt x="194833" y="148067"/>
                  </a:lnTo>
                  <a:lnTo>
                    <a:pt x="201394" y="149159"/>
                  </a:lnTo>
                  <a:lnTo>
                    <a:pt x="202809" y="149487"/>
                  </a:lnTo>
                  <a:lnTo>
                    <a:pt x="205753" y="150007"/>
                  </a:lnTo>
                  <a:lnTo>
                    <a:pt x="208251" y="150412"/>
                  </a:lnTo>
                  <a:lnTo>
                    <a:pt x="211132" y="150923"/>
                  </a:lnTo>
                  <a:lnTo>
                    <a:pt x="212984" y="151208"/>
                  </a:lnTo>
                  <a:lnTo>
                    <a:pt x="216379" y="151811"/>
                  </a:lnTo>
                  <a:lnTo>
                    <a:pt x="216337" y="152237"/>
                  </a:lnTo>
                  <a:lnTo>
                    <a:pt x="216753" y="153338"/>
                  </a:lnTo>
                  <a:lnTo>
                    <a:pt x="222200" y="154315"/>
                  </a:lnTo>
                  <a:lnTo>
                    <a:pt x="222384" y="153264"/>
                  </a:lnTo>
                  <a:lnTo>
                    <a:pt x="222157" y="152790"/>
                  </a:lnTo>
                  <a:lnTo>
                    <a:pt x="229551" y="154056"/>
                  </a:lnTo>
                  <a:lnTo>
                    <a:pt x="235760" y="155111"/>
                  </a:lnTo>
                  <a:lnTo>
                    <a:pt x="240923" y="161020"/>
                  </a:lnTo>
                  <a:lnTo>
                    <a:pt x="241529" y="162392"/>
                  </a:lnTo>
                  <a:lnTo>
                    <a:pt x="242338" y="164258"/>
                  </a:lnTo>
                  <a:lnTo>
                    <a:pt x="242255" y="167349"/>
                  </a:lnTo>
                  <a:lnTo>
                    <a:pt x="242608" y="169338"/>
                  </a:lnTo>
                  <a:lnTo>
                    <a:pt x="243250" y="171136"/>
                  </a:lnTo>
                  <a:lnTo>
                    <a:pt x="243120" y="171622"/>
                  </a:lnTo>
                  <a:lnTo>
                    <a:pt x="242327" y="173213"/>
                  </a:lnTo>
                  <a:lnTo>
                    <a:pt x="241516" y="174951"/>
                  </a:lnTo>
                  <a:lnTo>
                    <a:pt x="241203" y="175681"/>
                  </a:lnTo>
                  <a:lnTo>
                    <a:pt x="240975" y="176891"/>
                  </a:lnTo>
                  <a:lnTo>
                    <a:pt x="240676" y="178461"/>
                  </a:lnTo>
                  <a:lnTo>
                    <a:pt x="239849" y="182182"/>
                  </a:lnTo>
                  <a:lnTo>
                    <a:pt x="239726" y="182504"/>
                  </a:lnTo>
                  <a:lnTo>
                    <a:pt x="239449" y="182955"/>
                  </a:lnTo>
                  <a:lnTo>
                    <a:pt x="238986" y="183374"/>
                  </a:lnTo>
                  <a:lnTo>
                    <a:pt x="237558" y="184410"/>
                  </a:lnTo>
                  <a:lnTo>
                    <a:pt x="237145" y="184752"/>
                  </a:lnTo>
                  <a:lnTo>
                    <a:pt x="236887" y="185032"/>
                  </a:lnTo>
                  <a:lnTo>
                    <a:pt x="236619" y="185430"/>
                  </a:lnTo>
                  <a:lnTo>
                    <a:pt x="236328" y="186067"/>
                  </a:lnTo>
                  <a:lnTo>
                    <a:pt x="236310" y="186502"/>
                  </a:lnTo>
                  <a:lnTo>
                    <a:pt x="236465" y="186989"/>
                  </a:lnTo>
                  <a:lnTo>
                    <a:pt x="237014" y="188182"/>
                  </a:lnTo>
                  <a:lnTo>
                    <a:pt x="236694" y="188217"/>
                  </a:lnTo>
                  <a:lnTo>
                    <a:pt x="234986" y="188206"/>
                  </a:lnTo>
                  <a:lnTo>
                    <a:pt x="235374" y="188901"/>
                  </a:lnTo>
                  <a:lnTo>
                    <a:pt x="235876" y="190939"/>
                  </a:lnTo>
                  <a:lnTo>
                    <a:pt x="234918" y="190784"/>
                  </a:lnTo>
                  <a:lnTo>
                    <a:pt x="234245" y="190685"/>
                  </a:lnTo>
                  <a:lnTo>
                    <a:pt x="233660" y="190596"/>
                  </a:lnTo>
                  <a:lnTo>
                    <a:pt x="227928" y="189800"/>
                  </a:lnTo>
                  <a:lnTo>
                    <a:pt x="225318" y="189441"/>
                  </a:lnTo>
                  <a:lnTo>
                    <a:pt x="221007" y="188782"/>
                  </a:lnTo>
                  <a:lnTo>
                    <a:pt x="220431" y="191434"/>
                  </a:lnTo>
                  <a:lnTo>
                    <a:pt x="215133" y="190555"/>
                  </a:lnTo>
                  <a:lnTo>
                    <a:pt x="214655" y="193589"/>
                  </a:lnTo>
                  <a:lnTo>
                    <a:pt x="213790" y="193353"/>
                  </a:lnTo>
                  <a:lnTo>
                    <a:pt x="211905" y="192896"/>
                  </a:lnTo>
                  <a:lnTo>
                    <a:pt x="212282" y="193818"/>
                  </a:lnTo>
                  <a:lnTo>
                    <a:pt x="211932" y="193821"/>
                  </a:lnTo>
                  <a:lnTo>
                    <a:pt x="211688" y="193958"/>
                  </a:lnTo>
                  <a:lnTo>
                    <a:pt x="211352" y="193229"/>
                  </a:lnTo>
                  <a:lnTo>
                    <a:pt x="210235" y="194190"/>
                  </a:lnTo>
                  <a:lnTo>
                    <a:pt x="209230" y="195334"/>
                  </a:lnTo>
                  <a:lnTo>
                    <a:pt x="208501" y="194940"/>
                  </a:lnTo>
                  <a:lnTo>
                    <a:pt x="208250" y="194962"/>
                  </a:lnTo>
                  <a:lnTo>
                    <a:pt x="207666" y="194929"/>
                  </a:lnTo>
                  <a:lnTo>
                    <a:pt x="207279" y="194979"/>
                  </a:lnTo>
                  <a:lnTo>
                    <a:pt x="207137" y="194970"/>
                  </a:lnTo>
                  <a:lnTo>
                    <a:pt x="207001" y="194977"/>
                  </a:lnTo>
                  <a:lnTo>
                    <a:pt x="206435" y="195409"/>
                  </a:lnTo>
                  <a:lnTo>
                    <a:pt x="206307" y="195525"/>
                  </a:lnTo>
                  <a:lnTo>
                    <a:pt x="206101" y="196002"/>
                  </a:lnTo>
                  <a:lnTo>
                    <a:pt x="205990" y="196222"/>
                  </a:lnTo>
                  <a:lnTo>
                    <a:pt x="205914" y="196378"/>
                  </a:lnTo>
                  <a:lnTo>
                    <a:pt x="205607" y="196776"/>
                  </a:lnTo>
                  <a:lnTo>
                    <a:pt x="205409" y="196929"/>
                  </a:lnTo>
                  <a:lnTo>
                    <a:pt x="204700" y="197559"/>
                  </a:lnTo>
                  <a:lnTo>
                    <a:pt x="204196" y="197967"/>
                  </a:lnTo>
                  <a:lnTo>
                    <a:pt x="204098" y="198220"/>
                  </a:lnTo>
                  <a:lnTo>
                    <a:pt x="203969" y="198395"/>
                  </a:lnTo>
                  <a:lnTo>
                    <a:pt x="203778" y="199137"/>
                  </a:lnTo>
                  <a:lnTo>
                    <a:pt x="203405" y="199263"/>
                  </a:lnTo>
                  <a:lnTo>
                    <a:pt x="202775" y="199017"/>
                  </a:lnTo>
                  <a:lnTo>
                    <a:pt x="202598" y="199058"/>
                  </a:lnTo>
                  <a:lnTo>
                    <a:pt x="202234" y="199087"/>
                  </a:lnTo>
                  <a:lnTo>
                    <a:pt x="201043" y="198457"/>
                  </a:lnTo>
                  <a:lnTo>
                    <a:pt x="200212" y="198752"/>
                  </a:lnTo>
                  <a:lnTo>
                    <a:pt x="200047" y="198817"/>
                  </a:lnTo>
                  <a:lnTo>
                    <a:pt x="199909" y="198878"/>
                  </a:lnTo>
                  <a:lnTo>
                    <a:pt x="199762" y="198913"/>
                  </a:lnTo>
                  <a:lnTo>
                    <a:pt x="199402" y="198945"/>
                  </a:lnTo>
                  <a:lnTo>
                    <a:pt x="198895" y="199136"/>
                  </a:lnTo>
                  <a:lnTo>
                    <a:pt x="198217" y="199840"/>
                  </a:lnTo>
                  <a:lnTo>
                    <a:pt x="197966" y="199818"/>
                  </a:lnTo>
                  <a:lnTo>
                    <a:pt x="197492" y="199718"/>
                  </a:lnTo>
                  <a:lnTo>
                    <a:pt x="197223" y="199597"/>
                  </a:lnTo>
                  <a:lnTo>
                    <a:pt x="197075" y="199549"/>
                  </a:lnTo>
                  <a:lnTo>
                    <a:pt x="196728" y="199465"/>
                  </a:lnTo>
                  <a:lnTo>
                    <a:pt x="196572" y="199458"/>
                  </a:lnTo>
                  <a:lnTo>
                    <a:pt x="196420" y="199477"/>
                  </a:lnTo>
                  <a:lnTo>
                    <a:pt x="196174" y="199558"/>
                  </a:lnTo>
                  <a:lnTo>
                    <a:pt x="195949" y="199599"/>
                  </a:lnTo>
                  <a:lnTo>
                    <a:pt x="195810" y="199715"/>
                  </a:lnTo>
                  <a:lnTo>
                    <a:pt x="195594" y="199855"/>
                  </a:lnTo>
                  <a:lnTo>
                    <a:pt x="195398" y="199974"/>
                  </a:lnTo>
                  <a:lnTo>
                    <a:pt x="195195" y="200088"/>
                  </a:lnTo>
                  <a:lnTo>
                    <a:pt x="194948" y="200168"/>
                  </a:lnTo>
                  <a:lnTo>
                    <a:pt x="194693" y="200296"/>
                  </a:lnTo>
                  <a:lnTo>
                    <a:pt x="194518" y="200342"/>
                  </a:lnTo>
                  <a:lnTo>
                    <a:pt x="194306" y="200417"/>
                  </a:lnTo>
                  <a:lnTo>
                    <a:pt x="194187" y="200552"/>
                  </a:lnTo>
                  <a:lnTo>
                    <a:pt x="194069" y="200695"/>
                  </a:lnTo>
                  <a:lnTo>
                    <a:pt x="193846" y="201025"/>
                  </a:lnTo>
                  <a:lnTo>
                    <a:pt x="193660" y="201320"/>
                  </a:lnTo>
                  <a:lnTo>
                    <a:pt x="193504" y="201494"/>
                  </a:lnTo>
                  <a:lnTo>
                    <a:pt x="193373" y="201680"/>
                  </a:lnTo>
                  <a:lnTo>
                    <a:pt x="193268" y="201845"/>
                  </a:lnTo>
                  <a:lnTo>
                    <a:pt x="193150" y="201997"/>
                  </a:lnTo>
                  <a:lnTo>
                    <a:pt x="193006" y="202102"/>
                  </a:lnTo>
                  <a:lnTo>
                    <a:pt x="192845" y="202258"/>
                  </a:lnTo>
                  <a:lnTo>
                    <a:pt x="192701" y="202423"/>
                  </a:lnTo>
                  <a:lnTo>
                    <a:pt x="192379" y="202720"/>
                  </a:lnTo>
                  <a:lnTo>
                    <a:pt x="192219" y="202919"/>
                  </a:lnTo>
                  <a:lnTo>
                    <a:pt x="192054" y="203067"/>
                  </a:lnTo>
                  <a:lnTo>
                    <a:pt x="191914" y="203233"/>
                  </a:lnTo>
                  <a:lnTo>
                    <a:pt x="191509" y="203728"/>
                  </a:lnTo>
                  <a:lnTo>
                    <a:pt x="191351" y="203794"/>
                  </a:lnTo>
                  <a:lnTo>
                    <a:pt x="191152" y="203900"/>
                  </a:lnTo>
                  <a:lnTo>
                    <a:pt x="190965" y="203958"/>
                  </a:lnTo>
                  <a:lnTo>
                    <a:pt x="190832" y="203989"/>
                  </a:lnTo>
                  <a:lnTo>
                    <a:pt x="190658" y="204022"/>
                  </a:lnTo>
                  <a:lnTo>
                    <a:pt x="190453" y="204071"/>
                  </a:lnTo>
                  <a:lnTo>
                    <a:pt x="190165" y="204255"/>
                  </a:lnTo>
                  <a:lnTo>
                    <a:pt x="189999" y="204374"/>
                  </a:lnTo>
                  <a:lnTo>
                    <a:pt x="189808" y="204488"/>
                  </a:lnTo>
                  <a:lnTo>
                    <a:pt x="189630" y="204567"/>
                  </a:lnTo>
                  <a:lnTo>
                    <a:pt x="189417" y="204651"/>
                  </a:lnTo>
                  <a:lnTo>
                    <a:pt x="189162" y="204723"/>
                  </a:lnTo>
                  <a:lnTo>
                    <a:pt x="188924" y="204816"/>
                  </a:lnTo>
                  <a:lnTo>
                    <a:pt x="188647" y="204936"/>
                  </a:lnTo>
                  <a:lnTo>
                    <a:pt x="188375" y="205077"/>
                  </a:lnTo>
                  <a:lnTo>
                    <a:pt x="188129" y="205187"/>
                  </a:lnTo>
                  <a:lnTo>
                    <a:pt x="187678" y="205421"/>
                  </a:lnTo>
                  <a:lnTo>
                    <a:pt x="187466" y="205518"/>
                  </a:lnTo>
                  <a:lnTo>
                    <a:pt x="187223" y="205616"/>
                  </a:lnTo>
                  <a:lnTo>
                    <a:pt x="187010" y="205717"/>
                  </a:lnTo>
                  <a:lnTo>
                    <a:pt x="186742" y="205832"/>
                  </a:lnTo>
                  <a:lnTo>
                    <a:pt x="186598" y="205920"/>
                  </a:lnTo>
                  <a:lnTo>
                    <a:pt x="186363" y="205983"/>
                  </a:lnTo>
                  <a:lnTo>
                    <a:pt x="186120" y="206098"/>
                  </a:lnTo>
                  <a:lnTo>
                    <a:pt x="185848" y="206196"/>
                  </a:lnTo>
                  <a:lnTo>
                    <a:pt x="185656" y="206259"/>
                  </a:lnTo>
                  <a:lnTo>
                    <a:pt x="185463" y="206287"/>
                  </a:lnTo>
                  <a:lnTo>
                    <a:pt x="185018" y="206301"/>
                  </a:lnTo>
                  <a:lnTo>
                    <a:pt x="184606" y="206283"/>
                  </a:lnTo>
                  <a:lnTo>
                    <a:pt x="184420" y="206297"/>
                  </a:lnTo>
                  <a:lnTo>
                    <a:pt x="183928" y="206353"/>
                  </a:lnTo>
                  <a:lnTo>
                    <a:pt x="183661" y="206368"/>
                  </a:lnTo>
                  <a:lnTo>
                    <a:pt x="182978" y="206382"/>
                  </a:lnTo>
                  <a:lnTo>
                    <a:pt x="182787" y="206409"/>
                  </a:lnTo>
                  <a:lnTo>
                    <a:pt x="182274" y="206426"/>
                  </a:lnTo>
                  <a:lnTo>
                    <a:pt x="182033" y="206441"/>
                  </a:lnTo>
                  <a:lnTo>
                    <a:pt x="181817" y="206455"/>
                  </a:lnTo>
                  <a:lnTo>
                    <a:pt x="181575" y="206478"/>
                  </a:lnTo>
                  <a:lnTo>
                    <a:pt x="181300" y="206510"/>
                  </a:lnTo>
                  <a:lnTo>
                    <a:pt x="181109" y="206520"/>
                  </a:lnTo>
                  <a:lnTo>
                    <a:pt x="180845" y="206453"/>
                  </a:lnTo>
                  <a:lnTo>
                    <a:pt x="180544" y="206451"/>
                  </a:lnTo>
                  <a:lnTo>
                    <a:pt x="180379" y="206478"/>
                  </a:lnTo>
                  <a:lnTo>
                    <a:pt x="180213" y="206454"/>
                  </a:lnTo>
                  <a:lnTo>
                    <a:pt x="180038" y="206395"/>
                  </a:lnTo>
                  <a:lnTo>
                    <a:pt x="179889" y="206335"/>
                  </a:lnTo>
                  <a:lnTo>
                    <a:pt x="179744" y="206267"/>
                  </a:lnTo>
                  <a:lnTo>
                    <a:pt x="179594" y="206187"/>
                  </a:lnTo>
                  <a:lnTo>
                    <a:pt x="179190" y="206047"/>
                  </a:lnTo>
                  <a:lnTo>
                    <a:pt x="178994" y="205989"/>
                  </a:lnTo>
                  <a:lnTo>
                    <a:pt x="178845" y="205929"/>
                  </a:lnTo>
                  <a:lnTo>
                    <a:pt x="178649" y="205913"/>
                  </a:lnTo>
                  <a:lnTo>
                    <a:pt x="178403" y="205880"/>
                  </a:lnTo>
                  <a:lnTo>
                    <a:pt x="178173" y="205881"/>
                  </a:lnTo>
                  <a:lnTo>
                    <a:pt x="177744" y="205815"/>
                  </a:lnTo>
                  <a:lnTo>
                    <a:pt x="177565" y="205794"/>
                  </a:lnTo>
                  <a:lnTo>
                    <a:pt x="177369" y="205791"/>
                  </a:lnTo>
                  <a:lnTo>
                    <a:pt x="177238" y="205827"/>
                  </a:lnTo>
                  <a:lnTo>
                    <a:pt x="177027" y="205901"/>
                  </a:lnTo>
                  <a:lnTo>
                    <a:pt x="176866" y="205971"/>
                  </a:lnTo>
                  <a:lnTo>
                    <a:pt x="176688" y="206024"/>
                  </a:lnTo>
                  <a:lnTo>
                    <a:pt x="176528" y="206086"/>
                  </a:lnTo>
                  <a:lnTo>
                    <a:pt x="176303" y="206160"/>
                  </a:lnTo>
                  <a:lnTo>
                    <a:pt x="176139" y="206226"/>
                  </a:lnTo>
                  <a:lnTo>
                    <a:pt x="175944" y="206292"/>
                  </a:lnTo>
                  <a:lnTo>
                    <a:pt x="175771" y="206367"/>
                  </a:lnTo>
                  <a:lnTo>
                    <a:pt x="175636" y="206489"/>
                  </a:lnTo>
                  <a:lnTo>
                    <a:pt x="175533" y="206654"/>
                  </a:lnTo>
                  <a:lnTo>
                    <a:pt x="175399" y="206810"/>
                  </a:lnTo>
                  <a:lnTo>
                    <a:pt x="175329" y="206962"/>
                  </a:lnTo>
                  <a:lnTo>
                    <a:pt x="175238" y="207101"/>
                  </a:lnTo>
                  <a:lnTo>
                    <a:pt x="175134" y="207231"/>
                  </a:lnTo>
                  <a:lnTo>
                    <a:pt x="174983" y="207362"/>
                  </a:lnTo>
                  <a:lnTo>
                    <a:pt x="174826" y="207619"/>
                  </a:lnTo>
                  <a:lnTo>
                    <a:pt x="174729" y="207761"/>
                  </a:lnTo>
                  <a:lnTo>
                    <a:pt x="174633" y="207947"/>
                  </a:lnTo>
                  <a:lnTo>
                    <a:pt x="174547" y="208197"/>
                  </a:lnTo>
                  <a:lnTo>
                    <a:pt x="174464" y="208374"/>
                  </a:lnTo>
                  <a:lnTo>
                    <a:pt x="174385" y="208573"/>
                  </a:lnTo>
                  <a:lnTo>
                    <a:pt x="174346" y="208793"/>
                  </a:lnTo>
                  <a:lnTo>
                    <a:pt x="174353" y="208957"/>
                  </a:lnTo>
                  <a:lnTo>
                    <a:pt x="174330" y="209151"/>
                  </a:lnTo>
                  <a:lnTo>
                    <a:pt x="174334" y="209415"/>
                  </a:lnTo>
                  <a:lnTo>
                    <a:pt x="174341" y="209613"/>
                  </a:lnTo>
                  <a:lnTo>
                    <a:pt x="174330" y="209768"/>
                  </a:lnTo>
                  <a:lnTo>
                    <a:pt x="174281" y="209915"/>
                  </a:lnTo>
                  <a:lnTo>
                    <a:pt x="174076" y="210209"/>
                  </a:lnTo>
                  <a:lnTo>
                    <a:pt x="173925" y="210327"/>
                  </a:lnTo>
                  <a:lnTo>
                    <a:pt x="173799" y="210457"/>
                  </a:lnTo>
                  <a:lnTo>
                    <a:pt x="173574" y="210816"/>
                  </a:lnTo>
                  <a:lnTo>
                    <a:pt x="173380" y="210861"/>
                  </a:lnTo>
                  <a:lnTo>
                    <a:pt x="173224" y="210935"/>
                  </a:lnTo>
                  <a:lnTo>
                    <a:pt x="173025" y="210980"/>
                  </a:lnTo>
                  <a:lnTo>
                    <a:pt x="172623" y="211065"/>
                  </a:lnTo>
                  <a:lnTo>
                    <a:pt x="172407" y="211079"/>
                  </a:lnTo>
                  <a:lnTo>
                    <a:pt x="172161" y="211107"/>
                  </a:lnTo>
                  <a:lnTo>
                    <a:pt x="171518" y="211258"/>
                  </a:lnTo>
                  <a:lnTo>
                    <a:pt x="171360" y="211312"/>
                  </a:lnTo>
                  <a:lnTo>
                    <a:pt x="171150" y="211342"/>
                  </a:lnTo>
                  <a:lnTo>
                    <a:pt x="170922" y="211366"/>
                  </a:lnTo>
                  <a:lnTo>
                    <a:pt x="170673" y="211401"/>
                  </a:lnTo>
                  <a:lnTo>
                    <a:pt x="170490" y="211420"/>
                  </a:lnTo>
                  <a:lnTo>
                    <a:pt x="170050" y="211502"/>
                  </a:lnTo>
                  <a:lnTo>
                    <a:pt x="169719" y="211509"/>
                  </a:lnTo>
                  <a:lnTo>
                    <a:pt x="169186" y="211482"/>
                  </a:lnTo>
                  <a:lnTo>
                    <a:pt x="169054" y="211409"/>
                  </a:lnTo>
                  <a:lnTo>
                    <a:pt x="168910" y="211348"/>
                  </a:lnTo>
                  <a:lnTo>
                    <a:pt x="168636" y="211257"/>
                  </a:lnTo>
                  <a:lnTo>
                    <a:pt x="168401" y="211205"/>
                  </a:lnTo>
                  <a:lnTo>
                    <a:pt x="168179" y="211192"/>
                  </a:lnTo>
                  <a:lnTo>
                    <a:pt x="167950" y="211188"/>
                  </a:lnTo>
                  <a:lnTo>
                    <a:pt x="167720" y="211193"/>
                  </a:lnTo>
                  <a:lnTo>
                    <a:pt x="167453" y="211215"/>
                  </a:lnTo>
                  <a:lnTo>
                    <a:pt x="167041" y="211269"/>
                  </a:lnTo>
                  <a:lnTo>
                    <a:pt x="166808" y="211304"/>
                  </a:lnTo>
                  <a:lnTo>
                    <a:pt x="166563" y="211336"/>
                  </a:lnTo>
                  <a:lnTo>
                    <a:pt x="166342" y="211377"/>
                  </a:lnTo>
                  <a:lnTo>
                    <a:pt x="166111" y="211409"/>
                  </a:lnTo>
                  <a:lnTo>
                    <a:pt x="165874" y="211460"/>
                  </a:lnTo>
                  <a:lnTo>
                    <a:pt x="165678" y="211512"/>
                  </a:lnTo>
                  <a:lnTo>
                    <a:pt x="165475" y="211568"/>
                  </a:lnTo>
                  <a:lnTo>
                    <a:pt x="165285" y="211633"/>
                  </a:lnTo>
                  <a:lnTo>
                    <a:pt x="165061" y="211691"/>
                  </a:lnTo>
                  <a:lnTo>
                    <a:pt x="164811" y="211720"/>
                  </a:lnTo>
                  <a:lnTo>
                    <a:pt x="164552" y="211732"/>
                  </a:lnTo>
                  <a:lnTo>
                    <a:pt x="164282" y="211795"/>
                  </a:lnTo>
                  <a:lnTo>
                    <a:pt x="164027" y="211860"/>
                  </a:lnTo>
                  <a:lnTo>
                    <a:pt x="163830" y="211947"/>
                  </a:lnTo>
                  <a:lnTo>
                    <a:pt x="163529" y="212083"/>
                  </a:lnTo>
                  <a:lnTo>
                    <a:pt x="163229" y="212244"/>
                  </a:lnTo>
                  <a:lnTo>
                    <a:pt x="162882" y="212442"/>
                  </a:lnTo>
                  <a:lnTo>
                    <a:pt x="162688" y="212507"/>
                  </a:lnTo>
                  <a:lnTo>
                    <a:pt x="162416" y="212644"/>
                  </a:lnTo>
                  <a:lnTo>
                    <a:pt x="161977" y="212855"/>
                  </a:lnTo>
                  <a:lnTo>
                    <a:pt x="161768" y="212972"/>
                  </a:lnTo>
                  <a:lnTo>
                    <a:pt x="161615" y="213063"/>
                  </a:lnTo>
                  <a:lnTo>
                    <a:pt x="161467" y="213167"/>
                  </a:lnTo>
                  <a:lnTo>
                    <a:pt x="161311" y="213262"/>
                  </a:lnTo>
                  <a:lnTo>
                    <a:pt x="161159" y="213393"/>
                  </a:lnTo>
                  <a:lnTo>
                    <a:pt x="160798" y="213646"/>
                  </a:lnTo>
                  <a:lnTo>
                    <a:pt x="160646" y="213763"/>
                  </a:lnTo>
                  <a:lnTo>
                    <a:pt x="160481" y="213867"/>
                  </a:lnTo>
                  <a:lnTo>
                    <a:pt x="159679" y="214475"/>
                  </a:lnTo>
                  <a:lnTo>
                    <a:pt x="159455" y="214636"/>
                  </a:lnTo>
                  <a:lnTo>
                    <a:pt x="159308" y="214766"/>
                  </a:lnTo>
                  <a:lnTo>
                    <a:pt x="159160" y="214861"/>
                  </a:lnTo>
                  <a:lnTo>
                    <a:pt x="159025" y="214978"/>
                  </a:lnTo>
                  <a:lnTo>
                    <a:pt x="158857" y="215033"/>
                  </a:lnTo>
                  <a:lnTo>
                    <a:pt x="158965" y="214278"/>
                  </a:lnTo>
                  <a:lnTo>
                    <a:pt x="159439" y="210026"/>
                  </a:lnTo>
                  <a:lnTo>
                    <a:pt x="161419" y="196450"/>
                  </a:lnTo>
                  <a:lnTo>
                    <a:pt x="156907" y="195671"/>
                  </a:lnTo>
                  <a:lnTo>
                    <a:pt x="158937" y="178208"/>
                  </a:lnTo>
                  <a:lnTo>
                    <a:pt x="138680" y="174320"/>
                  </a:lnTo>
                  <a:lnTo>
                    <a:pt x="122129" y="171613"/>
                  </a:lnTo>
                  <a:lnTo>
                    <a:pt x="110304" y="169531"/>
                  </a:lnTo>
                  <a:lnTo>
                    <a:pt x="111210" y="171833"/>
                  </a:lnTo>
                  <a:lnTo>
                    <a:pt x="110636" y="172062"/>
                  </a:lnTo>
                  <a:lnTo>
                    <a:pt x="99766" y="176493"/>
                  </a:lnTo>
                  <a:lnTo>
                    <a:pt x="90978" y="175158"/>
                  </a:lnTo>
                  <a:lnTo>
                    <a:pt x="90155" y="175020"/>
                  </a:lnTo>
                  <a:lnTo>
                    <a:pt x="89767" y="177289"/>
                  </a:lnTo>
                  <a:lnTo>
                    <a:pt x="63695" y="173491"/>
                  </a:lnTo>
                  <a:lnTo>
                    <a:pt x="64613" y="166833"/>
                  </a:lnTo>
                  <a:lnTo>
                    <a:pt x="66577" y="154005"/>
                  </a:lnTo>
                  <a:lnTo>
                    <a:pt x="36277" y="148897"/>
                  </a:lnTo>
                  <a:lnTo>
                    <a:pt x="34559" y="148611"/>
                  </a:lnTo>
                  <a:lnTo>
                    <a:pt x="33826" y="148677"/>
                  </a:lnTo>
                  <a:lnTo>
                    <a:pt x="32619" y="148109"/>
                  </a:lnTo>
                  <a:lnTo>
                    <a:pt x="32350" y="148038"/>
                  </a:lnTo>
                  <a:lnTo>
                    <a:pt x="32013" y="147895"/>
                  </a:lnTo>
                  <a:lnTo>
                    <a:pt x="30936" y="147743"/>
                  </a:lnTo>
                  <a:lnTo>
                    <a:pt x="30529" y="147671"/>
                  </a:lnTo>
                  <a:lnTo>
                    <a:pt x="30125" y="147528"/>
                  </a:lnTo>
                  <a:lnTo>
                    <a:pt x="29792" y="147247"/>
                  </a:lnTo>
                  <a:lnTo>
                    <a:pt x="29594" y="146837"/>
                  </a:lnTo>
                  <a:lnTo>
                    <a:pt x="29516" y="146262"/>
                  </a:lnTo>
                  <a:lnTo>
                    <a:pt x="29412" y="145536"/>
                  </a:lnTo>
                  <a:lnTo>
                    <a:pt x="29555" y="145060"/>
                  </a:lnTo>
                  <a:lnTo>
                    <a:pt x="29559" y="144788"/>
                  </a:lnTo>
                  <a:lnTo>
                    <a:pt x="29701" y="144173"/>
                  </a:lnTo>
                  <a:lnTo>
                    <a:pt x="30050" y="143701"/>
                  </a:lnTo>
                  <a:lnTo>
                    <a:pt x="31277" y="142901"/>
                  </a:lnTo>
                  <a:lnTo>
                    <a:pt x="31962" y="142296"/>
                  </a:lnTo>
                  <a:lnTo>
                    <a:pt x="32373" y="141691"/>
                  </a:lnTo>
                  <a:lnTo>
                    <a:pt x="32856" y="141081"/>
                  </a:lnTo>
                  <a:lnTo>
                    <a:pt x="34499" y="139737"/>
                  </a:lnTo>
                  <a:lnTo>
                    <a:pt x="36474" y="138674"/>
                  </a:lnTo>
                  <a:lnTo>
                    <a:pt x="38652" y="137749"/>
                  </a:lnTo>
                  <a:lnTo>
                    <a:pt x="39602" y="137492"/>
                  </a:lnTo>
                  <a:lnTo>
                    <a:pt x="40896" y="136830"/>
                  </a:lnTo>
                  <a:lnTo>
                    <a:pt x="41581" y="136291"/>
                  </a:lnTo>
                  <a:lnTo>
                    <a:pt x="42060" y="135820"/>
                  </a:lnTo>
                  <a:lnTo>
                    <a:pt x="42188" y="135473"/>
                  </a:lnTo>
                  <a:lnTo>
                    <a:pt x="42196" y="135011"/>
                  </a:lnTo>
                  <a:lnTo>
                    <a:pt x="41930" y="134420"/>
                  </a:lnTo>
                  <a:lnTo>
                    <a:pt x="41542" y="133829"/>
                  </a:lnTo>
                  <a:lnTo>
                    <a:pt x="41281" y="133086"/>
                  </a:lnTo>
                  <a:lnTo>
                    <a:pt x="41531" y="132561"/>
                  </a:lnTo>
                  <a:lnTo>
                    <a:pt x="42044" y="132269"/>
                  </a:lnTo>
                  <a:lnTo>
                    <a:pt x="43303" y="129353"/>
                  </a:lnTo>
                  <a:lnTo>
                    <a:pt x="43307" y="129077"/>
                  </a:lnTo>
                  <a:lnTo>
                    <a:pt x="43244" y="128805"/>
                  </a:lnTo>
                  <a:lnTo>
                    <a:pt x="43386" y="128467"/>
                  </a:lnTo>
                  <a:lnTo>
                    <a:pt x="43386" y="128190"/>
                  </a:lnTo>
                  <a:lnTo>
                    <a:pt x="44494" y="126570"/>
                  </a:lnTo>
                  <a:lnTo>
                    <a:pt x="45045" y="125893"/>
                  </a:lnTo>
                  <a:lnTo>
                    <a:pt x="45393" y="125217"/>
                  </a:lnTo>
                  <a:lnTo>
                    <a:pt x="45405" y="124330"/>
                  </a:lnTo>
                  <a:lnTo>
                    <a:pt x="45346" y="123920"/>
                  </a:lnTo>
                  <a:lnTo>
                    <a:pt x="45148" y="123439"/>
                  </a:lnTo>
                  <a:lnTo>
                    <a:pt x="44684" y="122605"/>
                  </a:lnTo>
                  <a:lnTo>
                    <a:pt x="44423" y="122129"/>
                  </a:lnTo>
                  <a:lnTo>
                    <a:pt x="44225" y="121786"/>
                  </a:lnTo>
                  <a:lnTo>
                    <a:pt x="43956" y="121447"/>
                  </a:lnTo>
                  <a:lnTo>
                    <a:pt x="43660" y="121010"/>
                  </a:lnTo>
                  <a:lnTo>
                    <a:pt x="43375" y="120710"/>
                  </a:lnTo>
                  <a:lnTo>
                    <a:pt x="42889" y="120057"/>
                  </a:lnTo>
                  <a:lnTo>
                    <a:pt x="42631" y="119700"/>
                  </a:lnTo>
                  <a:lnTo>
                    <a:pt x="41998" y="119280"/>
                  </a:lnTo>
                  <a:lnTo>
                    <a:pt x="41451" y="118861"/>
                  </a:lnTo>
                  <a:lnTo>
                    <a:pt x="40415" y="118170"/>
                  </a:lnTo>
                  <a:lnTo>
                    <a:pt x="39547" y="117598"/>
                  </a:lnTo>
                  <a:lnTo>
                    <a:pt x="38680" y="117117"/>
                  </a:lnTo>
                  <a:lnTo>
                    <a:pt x="37057" y="116621"/>
                  </a:lnTo>
                  <a:lnTo>
                    <a:pt x="36479" y="116402"/>
                  </a:lnTo>
                  <a:lnTo>
                    <a:pt x="35636" y="116331"/>
                  </a:lnTo>
                  <a:lnTo>
                    <a:pt x="35018" y="116175"/>
                  </a:lnTo>
                  <a:lnTo>
                    <a:pt x="34650" y="116083"/>
                  </a:lnTo>
                  <a:lnTo>
                    <a:pt x="33483" y="116035"/>
                  </a:lnTo>
                  <a:lnTo>
                    <a:pt x="32579" y="116078"/>
                  </a:lnTo>
                  <a:lnTo>
                    <a:pt x="31617" y="116183"/>
                  </a:lnTo>
                  <a:lnTo>
                    <a:pt x="31032" y="116350"/>
                  </a:lnTo>
                  <a:lnTo>
                    <a:pt x="30212" y="116597"/>
                  </a:lnTo>
                  <a:lnTo>
                    <a:pt x="29778" y="116678"/>
                  </a:lnTo>
                  <a:lnTo>
                    <a:pt x="29246" y="116993"/>
                  </a:lnTo>
                  <a:lnTo>
                    <a:pt x="28135" y="117331"/>
                  </a:lnTo>
                  <a:lnTo>
                    <a:pt x="27616" y="116998"/>
                  </a:lnTo>
                  <a:lnTo>
                    <a:pt x="27208" y="117112"/>
                  </a:lnTo>
                  <a:lnTo>
                    <a:pt x="26563" y="117274"/>
                  </a:lnTo>
                  <a:lnTo>
                    <a:pt x="25950" y="117355"/>
                  </a:lnTo>
                  <a:lnTo>
                    <a:pt x="24805" y="117865"/>
                  </a:lnTo>
                  <a:lnTo>
                    <a:pt x="24104" y="118118"/>
                  </a:lnTo>
                  <a:lnTo>
                    <a:pt x="23464" y="118204"/>
                  </a:lnTo>
                  <a:lnTo>
                    <a:pt x="23111" y="118251"/>
                  </a:lnTo>
                  <a:lnTo>
                    <a:pt x="22351" y="118504"/>
                  </a:lnTo>
                  <a:lnTo>
                    <a:pt x="21207" y="118923"/>
                  </a:lnTo>
                  <a:lnTo>
                    <a:pt x="20419" y="119118"/>
                  </a:lnTo>
                  <a:lnTo>
                    <a:pt x="19433" y="119320"/>
                  </a:lnTo>
                  <a:lnTo>
                    <a:pt x="18491" y="119409"/>
                  </a:lnTo>
                  <a:lnTo>
                    <a:pt x="17564" y="119495"/>
                  </a:lnTo>
                  <a:lnTo>
                    <a:pt x="16317" y="120219"/>
                  </a:lnTo>
                  <a:lnTo>
                    <a:pt x="14623" y="120858"/>
                  </a:lnTo>
                  <a:lnTo>
                    <a:pt x="12676" y="121272"/>
                  </a:lnTo>
                  <a:lnTo>
                    <a:pt x="10214" y="121935"/>
                  </a:lnTo>
                  <a:lnTo>
                    <a:pt x="8434" y="122152"/>
                  </a:lnTo>
                  <a:lnTo>
                    <a:pt x="6606" y="122364"/>
                  </a:lnTo>
                  <a:lnTo>
                    <a:pt x="6361" y="122392"/>
                  </a:lnTo>
                  <a:lnTo>
                    <a:pt x="2062" y="123136"/>
                  </a:lnTo>
                  <a:lnTo>
                    <a:pt x="0" y="123369"/>
                  </a:lnTo>
                  <a:lnTo>
                    <a:pt x="311" y="121075"/>
                  </a:lnTo>
                  <a:lnTo>
                    <a:pt x="3369" y="101558"/>
                  </a:lnTo>
                  <a:lnTo>
                    <a:pt x="3571" y="101582"/>
                  </a:lnTo>
                  <a:lnTo>
                    <a:pt x="6177" y="101969"/>
                  </a:lnTo>
                  <a:lnTo>
                    <a:pt x="5174" y="95068"/>
                  </a:lnTo>
                  <a:lnTo>
                    <a:pt x="5075" y="94725"/>
                  </a:lnTo>
                  <a:lnTo>
                    <a:pt x="4897" y="94096"/>
                  </a:lnTo>
                  <a:lnTo>
                    <a:pt x="5744" y="93853"/>
                  </a:lnTo>
                  <a:lnTo>
                    <a:pt x="17208" y="95830"/>
                  </a:lnTo>
                  <a:lnTo>
                    <a:pt x="26087" y="97362"/>
                  </a:lnTo>
                  <a:lnTo>
                    <a:pt x="26994" y="92328"/>
                  </a:lnTo>
                  <a:lnTo>
                    <a:pt x="28586" y="84732"/>
                  </a:lnTo>
                  <a:lnTo>
                    <a:pt x="31087" y="85265"/>
                  </a:lnTo>
                  <a:lnTo>
                    <a:pt x="32366" y="84784"/>
                  </a:lnTo>
                  <a:lnTo>
                    <a:pt x="33411" y="84212"/>
                  </a:lnTo>
                  <a:lnTo>
                    <a:pt x="37461" y="82001"/>
                  </a:lnTo>
                  <a:lnTo>
                    <a:pt x="40101" y="81291"/>
                  </a:lnTo>
                  <a:lnTo>
                    <a:pt x="40891" y="80732"/>
                  </a:lnTo>
                  <a:lnTo>
                    <a:pt x="42702" y="79447"/>
                  </a:lnTo>
                  <a:lnTo>
                    <a:pt x="47868" y="77689"/>
                  </a:lnTo>
                  <a:lnTo>
                    <a:pt x="49855" y="76716"/>
                  </a:lnTo>
                  <a:lnTo>
                    <a:pt x="52674" y="76335"/>
                  </a:lnTo>
                  <a:lnTo>
                    <a:pt x="55295" y="74991"/>
                  </a:lnTo>
                  <a:lnTo>
                    <a:pt x="57373" y="72580"/>
                  </a:lnTo>
                  <a:lnTo>
                    <a:pt x="56767" y="69202"/>
                  </a:lnTo>
                  <a:lnTo>
                    <a:pt x="59384" y="69707"/>
                  </a:lnTo>
                  <a:lnTo>
                    <a:pt x="63628" y="69850"/>
                  </a:lnTo>
                  <a:lnTo>
                    <a:pt x="71086" y="71015"/>
                  </a:lnTo>
                  <a:lnTo>
                    <a:pt x="75678" y="67176"/>
                  </a:lnTo>
                  <a:lnTo>
                    <a:pt x="81972" y="63712"/>
                  </a:lnTo>
                  <a:lnTo>
                    <a:pt x="82800" y="63941"/>
                  </a:lnTo>
                  <a:lnTo>
                    <a:pt x="83631" y="60919"/>
                  </a:lnTo>
                  <a:lnTo>
                    <a:pt x="83849" y="60138"/>
                  </a:lnTo>
                  <a:lnTo>
                    <a:pt x="85614" y="56454"/>
                  </a:lnTo>
                  <a:lnTo>
                    <a:pt x="85780" y="56478"/>
                  </a:lnTo>
                  <a:lnTo>
                    <a:pt x="86449" y="52528"/>
                  </a:lnTo>
                  <a:lnTo>
                    <a:pt x="98694" y="44593"/>
                  </a:lnTo>
                  <a:lnTo>
                    <a:pt x="108745" y="41043"/>
                  </a:lnTo>
                  <a:lnTo>
                    <a:pt x="110645" y="38818"/>
                  </a:lnTo>
                  <a:lnTo>
                    <a:pt x="118123" y="30064"/>
                  </a:lnTo>
                  <a:lnTo>
                    <a:pt x="121547" y="27276"/>
                  </a:lnTo>
                  <a:lnTo>
                    <a:pt x="121009" y="26604"/>
                  </a:lnTo>
                  <a:lnTo>
                    <a:pt x="123451" y="24612"/>
                  </a:lnTo>
                  <a:lnTo>
                    <a:pt x="124430" y="18719"/>
                  </a:lnTo>
                  <a:lnTo>
                    <a:pt x="138161" y="20767"/>
                  </a:lnTo>
                  <a:lnTo>
                    <a:pt x="143502" y="21563"/>
                  </a:lnTo>
                  <a:lnTo>
                    <a:pt x="153248" y="23435"/>
                  </a:lnTo>
                  <a:lnTo>
                    <a:pt x="155227" y="23817"/>
                  </a:lnTo>
                  <a:lnTo>
                    <a:pt x="156391" y="24045"/>
                  </a:lnTo>
                  <a:lnTo>
                    <a:pt x="160789" y="0"/>
                  </a:lnTo>
                  <a:lnTo>
                    <a:pt x="173488" y="1634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" name="pg13"/>
            <p:cNvSpPr/>
            <p:nvPr/>
          </p:nvSpPr>
          <p:spPr>
            <a:xfrm>
              <a:off x="6899942" y="2321897"/>
              <a:ext cx="145765" cy="151980"/>
            </a:xfrm>
            <a:custGeom>
              <a:avLst/>
              <a:gdLst/>
              <a:ahLst/>
              <a:cxnLst/>
              <a:rect l="0" t="0" r="0" b="0"/>
              <a:pathLst>
                <a:path w="145765" h="151980">
                  <a:moveTo>
                    <a:pt x="9315" y="82622"/>
                  </a:moveTo>
                  <a:lnTo>
                    <a:pt x="11622" y="68172"/>
                  </a:lnTo>
                  <a:lnTo>
                    <a:pt x="22342" y="69902"/>
                  </a:lnTo>
                  <a:lnTo>
                    <a:pt x="24006" y="60040"/>
                  </a:lnTo>
                  <a:lnTo>
                    <a:pt x="21808" y="59676"/>
                  </a:lnTo>
                  <a:lnTo>
                    <a:pt x="24911" y="41655"/>
                  </a:lnTo>
                  <a:lnTo>
                    <a:pt x="25474" y="38384"/>
                  </a:lnTo>
                  <a:lnTo>
                    <a:pt x="25557" y="37507"/>
                  </a:lnTo>
                  <a:lnTo>
                    <a:pt x="20486" y="36626"/>
                  </a:lnTo>
                  <a:lnTo>
                    <a:pt x="21812" y="28901"/>
                  </a:lnTo>
                  <a:lnTo>
                    <a:pt x="22125" y="27105"/>
                  </a:lnTo>
                  <a:lnTo>
                    <a:pt x="24793" y="11579"/>
                  </a:lnTo>
                  <a:lnTo>
                    <a:pt x="27093" y="11984"/>
                  </a:lnTo>
                  <a:lnTo>
                    <a:pt x="54384" y="16454"/>
                  </a:lnTo>
                  <a:lnTo>
                    <a:pt x="53924" y="19375"/>
                  </a:lnTo>
                  <a:lnTo>
                    <a:pt x="53426" y="22287"/>
                  </a:lnTo>
                  <a:lnTo>
                    <a:pt x="62705" y="23855"/>
                  </a:lnTo>
                  <a:lnTo>
                    <a:pt x="63425" y="19671"/>
                  </a:lnTo>
                  <a:lnTo>
                    <a:pt x="65777" y="5937"/>
                  </a:lnTo>
                  <a:lnTo>
                    <a:pt x="66774" y="0"/>
                  </a:lnTo>
                  <a:lnTo>
                    <a:pt x="100193" y="5704"/>
                  </a:lnTo>
                  <a:lnTo>
                    <a:pt x="100782" y="5831"/>
                  </a:lnTo>
                  <a:lnTo>
                    <a:pt x="100846" y="6388"/>
                  </a:lnTo>
                  <a:lnTo>
                    <a:pt x="101624" y="9228"/>
                  </a:lnTo>
                  <a:lnTo>
                    <a:pt x="102149" y="11196"/>
                  </a:lnTo>
                  <a:lnTo>
                    <a:pt x="102189" y="11413"/>
                  </a:lnTo>
                  <a:lnTo>
                    <a:pt x="102189" y="11582"/>
                  </a:lnTo>
                  <a:lnTo>
                    <a:pt x="102150" y="11861"/>
                  </a:lnTo>
                  <a:lnTo>
                    <a:pt x="101986" y="12329"/>
                  </a:lnTo>
                  <a:lnTo>
                    <a:pt x="100913" y="14584"/>
                  </a:lnTo>
                  <a:lnTo>
                    <a:pt x="100833" y="14906"/>
                  </a:lnTo>
                  <a:lnTo>
                    <a:pt x="100845" y="15066"/>
                  </a:lnTo>
                  <a:lnTo>
                    <a:pt x="100956" y="15452"/>
                  </a:lnTo>
                  <a:lnTo>
                    <a:pt x="101817" y="17457"/>
                  </a:lnTo>
                  <a:lnTo>
                    <a:pt x="102039" y="17739"/>
                  </a:lnTo>
                  <a:lnTo>
                    <a:pt x="103054" y="18501"/>
                  </a:lnTo>
                  <a:lnTo>
                    <a:pt x="103407" y="18777"/>
                  </a:lnTo>
                  <a:lnTo>
                    <a:pt x="106344" y="21066"/>
                  </a:lnTo>
                  <a:lnTo>
                    <a:pt x="107248" y="21797"/>
                  </a:lnTo>
                  <a:lnTo>
                    <a:pt x="108663" y="23677"/>
                  </a:lnTo>
                  <a:lnTo>
                    <a:pt x="108847" y="23992"/>
                  </a:lnTo>
                  <a:lnTo>
                    <a:pt x="109109" y="24507"/>
                  </a:lnTo>
                  <a:lnTo>
                    <a:pt x="109893" y="24528"/>
                  </a:lnTo>
                  <a:lnTo>
                    <a:pt x="112027" y="11465"/>
                  </a:lnTo>
                  <a:lnTo>
                    <a:pt x="115363" y="13609"/>
                  </a:lnTo>
                  <a:lnTo>
                    <a:pt x="116851" y="14658"/>
                  </a:lnTo>
                  <a:lnTo>
                    <a:pt x="116991" y="14987"/>
                  </a:lnTo>
                  <a:lnTo>
                    <a:pt x="117488" y="14674"/>
                  </a:lnTo>
                  <a:lnTo>
                    <a:pt x="118052" y="14342"/>
                  </a:lnTo>
                  <a:lnTo>
                    <a:pt x="118416" y="14760"/>
                  </a:lnTo>
                  <a:lnTo>
                    <a:pt x="118154" y="15115"/>
                  </a:lnTo>
                  <a:lnTo>
                    <a:pt x="117900" y="16750"/>
                  </a:lnTo>
                  <a:lnTo>
                    <a:pt x="118657" y="16881"/>
                  </a:lnTo>
                  <a:lnTo>
                    <a:pt x="118130" y="20101"/>
                  </a:lnTo>
                  <a:lnTo>
                    <a:pt x="119504" y="20972"/>
                  </a:lnTo>
                  <a:lnTo>
                    <a:pt x="119789" y="21701"/>
                  </a:lnTo>
                  <a:lnTo>
                    <a:pt x="120054" y="22368"/>
                  </a:lnTo>
                  <a:lnTo>
                    <a:pt x="120747" y="23373"/>
                  </a:lnTo>
                  <a:lnTo>
                    <a:pt x="121523" y="24508"/>
                  </a:lnTo>
                  <a:lnTo>
                    <a:pt x="122010" y="24346"/>
                  </a:lnTo>
                  <a:lnTo>
                    <a:pt x="124420" y="24736"/>
                  </a:lnTo>
                  <a:lnTo>
                    <a:pt x="125192" y="24865"/>
                  </a:lnTo>
                  <a:lnTo>
                    <a:pt x="127892" y="25300"/>
                  </a:lnTo>
                  <a:lnTo>
                    <a:pt x="129064" y="25484"/>
                  </a:lnTo>
                  <a:lnTo>
                    <a:pt x="130675" y="25747"/>
                  </a:lnTo>
                  <a:lnTo>
                    <a:pt x="131407" y="25861"/>
                  </a:lnTo>
                  <a:lnTo>
                    <a:pt x="132266" y="26004"/>
                  </a:lnTo>
                  <a:lnTo>
                    <a:pt x="132912" y="26104"/>
                  </a:lnTo>
                  <a:lnTo>
                    <a:pt x="133660" y="26228"/>
                  </a:lnTo>
                  <a:lnTo>
                    <a:pt x="134074" y="26292"/>
                  </a:lnTo>
                  <a:lnTo>
                    <a:pt x="139754" y="27179"/>
                  </a:lnTo>
                  <a:lnTo>
                    <a:pt x="140895" y="27358"/>
                  </a:lnTo>
                  <a:lnTo>
                    <a:pt x="142336" y="27583"/>
                  </a:lnTo>
                  <a:lnTo>
                    <a:pt x="144542" y="27929"/>
                  </a:lnTo>
                  <a:lnTo>
                    <a:pt x="145765" y="28444"/>
                  </a:lnTo>
                  <a:lnTo>
                    <a:pt x="144926" y="30722"/>
                  </a:lnTo>
                  <a:lnTo>
                    <a:pt x="144008" y="33438"/>
                  </a:lnTo>
                  <a:lnTo>
                    <a:pt x="143050" y="36130"/>
                  </a:lnTo>
                  <a:lnTo>
                    <a:pt x="141945" y="38718"/>
                  </a:lnTo>
                  <a:lnTo>
                    <a:pt x="141320" y="39995"/>
                  </a:lnTo>
                  <a:lnTo>
                    <a:pt x="140762" y="41096"/>
                  </a:lnTo>
                  <a:lnTo>
                    <a:pt x="140144" y="42263"/>
                  </a:lnTo>
                  <a:lnTo>
                    <a:pt x="139507" y="43416"/>
                  </a:lnTo>
                  <a:lnTo>
                    <a:pt x="138854" y="44551"/>
                  </a:lnTo>
                  <a:lnTo>
                    <a:pt x="137107" y="47313"/>
                  </a:lnTo>
                  <a:lnTo>
                    <a:pt x="136914" y="47624"/>
                  </a:lnTo>
                  <a:lnTo>
                    <a:pt x="136307" y="48482"/>
                  </a:lnTo>
                  <a:lnTo>
                    <a:pt x="135821" y="49168"/>
                  </a:lnTo>
                  <a:lnTo>
                    <a:pt x="134820" y="50602"/>
                  </a:lnTo>
                  <a:lnTo>
                    <a:pt x="132602" y="53474"/>
                  </a:lnTo>
                  <a:lnTo>
                    <a:pt x="130276" y="56201"/>
                  </a:lnTo>
                  <a:lnTo>
                    <a:pt x="127878" y="58796"/>
                  </a:lnTo>
                  <a:lnTo>
                    <a:pt x="127050" y="59596"/>
                  </a:lnTo>
                  <a:lnTo>
                    <a:pt x="125742" y="60861"/>
                  </a:lnTo>
                  <a:lnTo>
                    <a:pt x="124705" y="61754"/>
                  </a:lnTo>
                  <a:lnTo>
                    <a:pt x="123507" y="62787"/>
                  </a:lnTo>
                  <a:lnTo>
                    <a:pt x="119263" y="66229"/>
                  </a:lnTo>
                  <a:lnTo>
                    <a:pt x="118932" y="66497"/>
                  </a:lnTo>
                  <a:lnTo>
                    <a:pt x="116688" y="68417"/>
                  </a:lnTo>
                  <a:lnTo>
                    <a:pt x="114357" y="70479"/>
                  </a:lnTo>
                  <a:lnTo>
                    <a:pt x="113051" y="71648"/>
                  </a:lnTo>
                  <a:lnTo>
                    <a:pt x="112665" y="72007"/>
                  </a:lnTo>
                  <a:lnTo>
                    <a:pt x="112052" y="72577"/>
                  </a:lnTo>
                  <a:lnTo>
                    <a:pt x="109433" y="75126"/>
                  </a:lnTo>
                  <a:lnTo>
                    <a:pt x="108694" y="75869"/>
                  </a:lnTo>
                  <a:lnTo>
                    <a:pt x="108010" y="76659"/>
                  </a:lnTo>
                  <a:lnTo>
                    <a:pt x="107417" y="77525"/>
                  </a:lnTo>
                  <a:lnTo>
                    <a:pt x="106785" y="78738"/>
                  </a:lnTo>
                  <a:lnTo>
                    <a:pt x="106242" y="80075"/>
                  </a:lnTo>
                  <a:lnTo>
                    <a:pt x="105811" y="81485"/>
                  </a:lnTo>
                  <a:lnTo>
                    <a:pt x="105521" y="82918"/>
                  </a:lnTo>
                  <a:lnTo>
                    <a:pt x="105392" y="84324"/>
                  </a:lnTo>
                  <a:lnTo>
                    <a:pt x="105468" y="85824"/>
                  </a:lnTo>
                  <a:lnTo>
                    <a:pt x="105747" y="87357"/>
                  </a:lnTo>
                  <a:lnTo>
                    <a:pt x="105997" y="88215"/>
                  </a:lnTo>
                  <a:lnTo>
                    <a:pt x="106175" y="88849"/>
                  </a:lnTo>
                  <a:lnTo>
                    <a:pt x="106729" y="90369"/>
                  </a:lnTo>
                  <a:lnTo>
                    <a:pt x="107310" y="91765"/>
                  </a:lnTo>
                  <a:lnTo>
                    <a:pt x="108083" y="93195"/>
                  </a:lnTo>
                  <a:lnTo>
                    <a:pt x="108970" y="94491"/>
                  </a:lnTo>
                  <a:lnTo>
                    <a:pt x="111895" y="98194"/>
                  </a:lnTo>
                  <a:lnTo>
                    <a:pt x="115303" y="102330"/>
                  </a:lnTo>
                  <a:lnTo>
                    <a:pt x="120216" y="107624"/>
                  </a:lnTo>
                  <a:lnTo>
                    <a:pt x="121649" y="109470"/>
                  </a:lnTo>
                  <a:lnTo>
                    <a:pt x="123003" y="111265"/>
                  </a:lnTo>
                  <a:lnTo>
                    <a:pt x="126222" y="115473"/>
                  </a:lnTo>
                  <a:lnTo>
                    <a:pt x="127710" y="117474"/>
                  </a:lnTo>
                  <a:lnTo>
                    <a:pt x="128058" y="117994"/>
                  </a:lnTo>
                  <a:lnTo>
                    <a:pt x="128624" y="118961"/>
                  </a:lnTo>
                  <a:lnTo>
                    <a:pt x="129832" y="121434"/>
                  </a:lnTo>
                  <a:lnTo>
                    <a:pt x="130398" y="122697"/>
                  </a:lnTo>
                  <a:lnTo>
                    <a:pt x="130865" y="123988"/>
                  </a:lnTo>
                  <a:lnTo>
                    <a:pt x="131182" y="125308"/>
                  </a:lnTo>
                  <a:lnTo>
                    <a:pt x="131220" y="125940"/>
                  </a:lnTo>
                  <a:lnTo>
                    <a:pt x="131289" y="127472"/>
                  </a:lnTo>
                  <a:lnTo>
                    <a:pt x="131004" y="129769"/>
                  </a:lnTo>
                  <a:lnTo>
                    <a:pt x="130441" y="132109"/>
                  </a:lnTo>
                  <a:lnTo>
                    <a:pt x="129717" y="134415"/>
                  </a:lnTo>
                  <a:lnTo>
                    <a:pt x="129246" y="135744"/>
                  </a:lnTo>
                  <a:lnTo>
                    <a:pt x="128363" y="137203"/>
                  </a:lnTo>
                  <a:lnTo>
                    <a:pt x="127084" y="138885"/>
                  </a:lnTo>
                  <a:lnTo>
                    <a:pt x="125790" y="140319"/>
                  </a:lnTo>
                  <a:lnTo>
                    <a:pt x="125216" y="140963"/>
                  </a:lnTo>
                  <a:lnTo>
                    <a:pt x="124496" y="141778"/>
                  </a:lnTo>
                  <a:lnTo>
                    <a:pt x="122980" y="141123"/>
                  </a:lnTo>
                  <a:lnTo>
                    <a:pt x="122215" y="140683"/>
                  </a:lnTo>
                  <a:lnTo>
                    <a:pt x="121542" y="140241"/>
                  </a:lnTo>
                  <a:lnTo>
                    <a:pt x="121203" y="139817"/>
                  </a:lnTo>
                  <a:lnTo>
                    <a:pt x="121001" y="139388"/>
                  </a:lnTo>
                  <a:lnTo>
                    <a:pt x="120891" y="138778"/>
                  </a:lnTo>
                  <a:lnTo>
                    <a:pt x="120702" y="138133"/>
                  </a:lnTo>
                  <a:lnTo>
                    <a:pt x="120279" y="137717"/>
                  </a:lnTo>
                  <a:lnTo>
                    <a:pt x="120077" y="137487"/>
                  </a:lnTo>
                  <a:lnTo>
                    <a:pt x="119646" y="137404"/>
                  </a:lnTo>
                  <a:lnTo>
                    <a:pt x="118744" y="137686"/>
                  </a:lnTo>
                  <a:lnTo>
                    <a:pt x="118467" y="138296"/>
                  </a:lnTo>
                  <a:lnTo>
                    <a:pt x="118424" y="138606"/>
                  </a:lnTo>
                  <a:lnTo>
                    <a:pt x="117273" y="138975"/>
                  </a:lnTo>
                  <a:lnTo>
                    <a:pt x="117350" y="139454"/>
                  </a:lnTo>
                  <a:lnTo>
                    <a:pt x="118043" y="141997"/>
                  </a:lnTo>
                  <a:lnTo>
                    <a:pt x="118689" y="143464"/>
                  </a:lnTo>
                  <a:lnTo>
                    <a:pt x="118573" y="144988"/>
                  </a:lnTo>
                  <a:lnTo>
                    <a:pt x="118088" y="145750"/>
                  </a:lnTo>
                  <a:lnTo>
                    <a:pt x="117271" y="146155"/>
                  </a:lnTo>
                  <a:lnTo>
                    <a:pt x="112613" y="146226"/>
                  </a:lnTo>
                  <a:lnTo>
                    <a:pt x="110517" y="145785"/>
                  </a:lnTo>
                  <a:lnTo>
                    <a:pt x="109108" y="144736"/>
                  </a:lnTo>
                  <a:lnTo>
                    <a:pt x="109333" y="143886"/>
                  </a:lnTo>
                  <a:lnTo>
                    <a:pt x="109247" y="141086"/>
                  </a:lnTo>
                  <a:lnTo>
                    <a:pt x="108439" y="140314"/>
                  </a:lnTo>
                  <a:lnTo>
                    <a:pt x="107493" y="139619"/>
                  </a:lnTo>
                  <a:lnTo>
                    <a:pt x="106927" y="139538"/>
                  </a:lnTo>
                  <a:lnTo>
                    <a:pt x="106713" y="139547"/>
                  </a:lnTo>
                  <a:lnTo>
                    <a:pt x="106345" y="139709"/>
                  </a:lnTo>
                  <a:lnTo>
                    <a:pt x="106195" y="139752"/>
                  </a:lnTo>
                  <a:lnTo>
                    <a:pt x="105882" y="139843"/>
                  </a:lnTo>
                  <a:lnTo>
                    <a:pt x="105700" y="139824"/>
                  </a:lnTo>
                  <a:lnTo>
                    <a:pt x="105221" y="139700"/>
                  </a:lnTo>
                  <a:lnTo>
                    <a:pt x="104936" y="139609"/>
                  </a:lnTo>
                  <a:lnTo>
                    <a:pt x="104334" y="139542"/>
                  </a:lnTo>
                  <a:lnTo>
                    <a:pt x="103938" y="139547"/>
                  </a:lnTo>
                  <a:lnTo>
                    <a:pt x="103768" y="139571"/>
                  </a:lnTo>
                  <a:lnTo>
                    <a:pt x="103408" y="139604"/>
                  </a:lnTo>
                  <a:lnTo>
                    <a:pt x="103202" y="139657"/>
                  </a:lnTo>
                  <a:lnTo>
                    <a:pt x="103051" y="139676"/>
                  </a:lnTo>
                  <a:lnTo>
                    <a:pt x="102806" y="139671"/>
                  </a:lnTo>
                  <a:lnTo>
                    <a:pt x="102398" y="139738"/>
                  </a:lnTo>
                  <a:lnTo>
                    <a:pt x="101298" y="140005"/>
                  </a:lnTo>
                  <a:lnTo>
                    <a:pt x="101135" y="140090"/>
                  </a:lnTo>
                  <a:lnTo>
                    <a:pt x="100902" y="140205"/>
                  </a:lnTo>
                  <a:lnTo>
                    <a:pt x="100058" y="140481"/>
                  </a:lnTo>
                  <a:lnTo>
                    <a:pt x="99477" y="140700"/>
                  </a:lnTo>
                  <a:lnTo>
                    <a:pt x="99097" y="140820"/>
                  </a:lnTo>
                  <a:lnTo>
                    <a:pt x="98436" y="140977"/>
                  </a:lnTo>
                  <a:lnTo>
                    <a:pt x="95934" y="143298"/>
                  </a:lnTo>
                  <a:lnTo>
                    <a:pt x="95550" y="143741"/>
                  </a:lnTo>
                  <a:lnTo>
                    <a:pt x="95439" y="143927"/>
                  </a:lnTo>
                  <a:lnTo>
                    <a:pt x="95344" y="144089"/>
                  </a:lnTo>
                  <a:lnTo>
                    <a:pt x="95209" y="144351"/>
                  </a:lnTo>
                  <a:lnTo>
                    <a:pt x="94837" y="145070"/>
                  </a:lnTo>
                  <a:lnTo>
                    <a:pt x="94501" y="145799"/>
                  </a:lnTo>
                  <a:lnTo>
                    <a:pt x="94410" y="146114"/>
                  </a:lnTo>
                  <a:lnTo>
                    <a:pt x="94350" y="146252"/>
                  </a:lnTo>
                  <a:lnTo>
                    <a:pt x="94295" y="146443"/>
                  </a:lnTo>
                  <a:lnTo>
                    <a:pt x="94243" y="146571"/>
                  </a:lnTo>
                  <a:lnTo>
                    <a:pt x="94164" y="146933"/>
                  </a:lnTo>
                  <a:lnTo>
                    <a:pt x="94030" y="147462"/>
                  </a:lnTo>
                  <a:lnTo>
                    <a:pt x="93994" y="147615"/>
                  </a:lnTo>
                  <a:lnTo>
                    <a:pt x="93943" y="147806"/>
                  </a:lnTo>
                  <a:lnTo>
                    <a:pt x="93855" y="148058"/>
                  </a:lnTo>
                  <a:lnTo>
                    <a:pt x="93654" y="148454"/>
                  </a:lnTo>
                  <a:lnTo>
                    <a:pt x="93570" y="148587"/>
                  </a:lnTo>
                  <a:lnTo>
                    <a:pt x="92779" y="149959"/>
                  </a:lnTo>
                  <a:lnTo>
                    <a:pt x="92046" y="151222"/>
                  </a:lnTo>
                  <a:lnTo>
                    <a:pt x="91916" y="151418"/>
                  </a:lnTo>
                  <a:lnTo>
                    <a:pt x="91825" y="151561"/>
                  </a:lnTo>
                  <a:lnTo>
                    <a:pt x="91635" y="151980"/>
                  </a:lnTo>
                  <a:lnTo>
                    <a:pt x="77878" y="149635"/>
                  </a:lnTo>
                  <a:lnTo>
                    <a:pt x="76319" y="149260"/>
                  </a:lnTo>
                  <a:lnTo>
                    <a:pt x="75277" y="149002"/>
                  </a:lnTo>
                  <a:lnTo>
                    <a:pt x="64062" y="147065"/>
                  </a:lnTo>
                  <a:lnTo>
                    <a:pt x="61527" y="146628"/>
                  </a:lnTo>
                  <a:lnTo>
                    <a:pt x="60033" y="146371"/>
                  </a:lnTo>
                  <a:lnTo>
                    <a:pt x="59003" y="146190"/>
                  </a:lnTo>
                  <a:lnTo>
                    <a:pt x="55061" y="145513"/>
                  </a:lnTo>
                  <a:lnTo>
                    <a:pt x="51498" y="144894"/>
                  </a:lnTo>
                  <a:lnTo>
                    <a:pt x="44210" y="143636"/>
                  </a:lnTo>
                  <a:lnTo>
                    <a:pt x="33083" y="141672"/>
                  </a:lnTo>
                  <a:lnTo>
                    <a:pt x="23371" y="140219"/>
                  </a:lnTo>
                  <a:lnTo>
                    <a:pt x="7383" y="137770"/>
                  </a:lnTo>
                  <a:lnTo>
                    <a:pt x="0" y="136431"/>
                  </a:lnTo>
                  <a:lnTo>
                    <a:pt x="2850" y="119566"/>
                  </a:lnTo>
                  <a:lnTo>
                    <a:pt x="3091" y="118122"/>
                  </a:lnTo>
                  <a:lnTo>
                    <a:pt x="3867" y="113552"/>
                  </a:lnTo>
                  <a:lnTo>
                    <a:pt x="4002" y="112738"/>
                  </a:lnTo>
                  <a:lnTo>
                    <a:pt x="8578" y="113538"/>
                  </a:lnTo>
                  <a:lnTo>
                    <a:pt x="11222" y="113996"/>
                  </a:lnTo>
                  <a:lnTo>
                    <a:pt x="16606" y="118194"/>
                  </a:lnTo>
                  <a:lnTo>
                    <a:pt x="15783" y="119252"/>
                  </a:lnTo>
                  <a:lnTo>
                    <a:pt x="17715" y="120481"/>
                  </a:lnTo>
                  <a:lnTo>
                    <a:pt x="22382" y="120343"/>
                  </a:lnTo>
                  <a:lnTo>
                    <a:pt x="23589" y="113490"/>
                  </a:lnTo>
                  <a:lnTo>
                    <a:pt x="24238" y="109326"/>
                  </a:lnTo>
                  <a:lnTo>
                    <a:pt x="23695" y="109112"/>
                  </a:lnTo>
                  <a:lnTo>
                    <a:pt x="23181" y="108911"/>
                  </a:lnTo>
                  <a:lnTo>
                    <a:pt x="23910" y="104451"/>
                  </a:lnTo>
                  <a:lnTo>
                    <a:pt x="24765" y="99175"/>
                  </a:lnTo>
                  <a:lnTo>
                    <a:pt x="26154" y="90655"/>
                  </a:lnTo>
                  <a:lnTo>
                    <a:pt x="26717" y="87186"/>
                  </a:lnTo>
                  <a:lnTo>
                    <a:pt x="26990" y="85523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" name="pg14"/>
            <p:cNvSpPr/>
            <p:nvPr/>
          </p:nvSpPr>
          <p:spPr>
            <a:xfrm>
              <a:off x="6962870" y="2251516"/>
              <a:ext cx="312318" cy="209580"/>
            </a:xfrm>
            <a:custGeom>
              <a:avLst/>
              <a:gdLst/>
              <a:ahLst/>
              <a:cxnLst/>
              <a:rect l="0" t="0" r="0" b="0"/>
              <a:pathLst>
                <a:path w="312318" h="209580">
                  <a:moveTo>
                    <a:pt x="162332" y="171709"/>
                  </a:moveTo>
                  <a:lnTo>
                    <a:pt x="162490" y="170805"/>
                  </a:lnTo>
                  <a:lnTo>
                    <a:pt x="162780" y="169329"/>
                  </a:lnTo>
                  <a:lnTo>
                    <a:pt x="164877" y="157043"/>
                  </a:lnTo>
                  <a:lnTo>
                    <a:pt x="167228" y="143790"/>
                  </a:lnTo>
                  <a:lnTo>
                    <a:pt x="162038" y="142914"/>
                  </a:lnTo>
                  <a:lnTo>
                    <a:pt x="157597" y="138725"/>
                  </a:lnTo>
                  <a:lnTo>
                    <a:pt x="153234" y="134598"/>
                  </a:lnTo>
                  <a:lnTo>
                    <a:pt x="152557" y="133974"/>
                  </a:lnTo>
                  <a:lnTo>
                    <a:pt x="150582" y="131725"/>
                  </a:lnTo>
                  <a:lnTo>
                    <a:pt x="141647" y="134770"/>
                  </a:lnTo>
                  <a:lnTo>
                    <a:pt x="140313" y="130529"/>
                  </a:lnTo>
                  <a:lnTo>
                    <a:pt x="138666" y="130986"/>
                  </a:lnTo>
                  <a:lnTo>
                    <a:pt x="135481" y="131022"/>
                  </a:lnTo>
                  <a:lnTo>
                    <a:pt x="131806" y="131067"/>
                  </a:lnTo>
                  <a:lnTo>
                    <a:pt x="128156" y="129604"/>
                  </a:lnTo>
                  <a:lnTo>
                    <a:pt x="126668" y="129042"/>
                  </a:lnTo>
                  <a:lnTo>
                    <a:pt x="121791" y="129285"/>
                  </a:lnTo>
                  <a:lnTo>
                    <a:pt x="120219" y="129518"/>
                  </a:lnTo>
                  <a:lnTo>
                    <a:pt x="119305" y="129637"/>
                  </a:lnTo>
                  <a:lnTo>
                    <a:pt x="114802" y="130308"/>
                  </a:lnTo>
                  <a:lnTo>
                    <a:pt x="103453" y="132000"/>
                  </a:lnTo>
                  <a:lnTo>
                    <a:pt x="103481" y="131814"/>
                  </a:lnTo>
                  <a:lnTo>
                    <a:pt x="103124" y="131966"/>
                  </a:lnTo>
                  <a:lnTo>
                    <a:pt x="101128" y="132938"/>
                  </a:lnTo>
                  <a:lnTo>
                    <a:pt x="101098" y="132490"/>
                  </a:lnTo>
                  <a:lnTo>
                    <a:pt x="96907" y="126523"/>
                  </a:lnTo>
                  <a:lnTo>
                    <a:pt x="93874" y="122208"/>
                  </a:lnTo>
                  <a:lnTo>
                    <a:pt x="93621" y="121841"/>
                  </a:lnTo>
                  <a:lnTo>
                    <a:pt x="93427" y="121560"/>
                  </a:lnTo>
                  <a:lnTo>
                    <a:pt x="92421" y="120026"/>
                  </a:lnTo>
                  <a:lnTo>
                    <a:pt x="90074" y="118568"/>
                  </a:lnTo>
                  <a:lnTo>
                    <a:pt x="89923" y="118696"/>
                  </a:lnTo>
                  <a:lnTo>
                    <a:pt x="88830" y="121742"/>
                  </a:lnTo>
                  <a:lnTo>
                    <a:pt x="88063" y="123304"/>
                  </a:lnTo>
                  <a:lnTo>
                    <a:pt x="87180" y="124791"/>
                  </a:lnTo>
                  <a:lnTo>
                    <a:pt x="86523" y="125711"/>
                  </a:lnTo>
                  <a:lnTo>
                    <a:pt x="86159" y="126225"/>
                  </a:lnTo>
                  <a:lnTo>
                    <a:pt x="85379" y="125699"/>
                  </a:lnTo>
                  <a:lnTo>
                    <a:pt x="84859" y="125704"/>
                  </a:lnTo>
                  <a:lnTo>
                    <a:pt x="84316" y="127113"/>
                  </a:lnTo>
                  <a:lnTo>
                    <a:pt x="83735" y="128226"/>
                  </a:lnTo>
                  <a:lnTo>
                    <a:pt x="83340" y="128867"/>
                  </a:lnTo>
                  <a:lnTo>
                    <a:pt x="83088" y="128479"/>
                  </a:lnTo>
                  <a:lnTo>
                    <a:pt x="82153" y="127360"/>
                  </a:lnTo>
                  <a:lnTo>
                    <a:pt x="81242" y="126278"/>
                  </a:lnTo>
                  <a:lnTo>
                    <a:pt x="80933" y="126421"/>
                  </a:lnTo>
                  <a:lnTo>
                    <a:pt x="80375" y="125758"/>
                  </a:lnTo>
                  <a:lnTo>
                    <a:pt x="80660" y="125582"/>
                  </a:lnTo>
                  <a:lnTo>
                    <a:pt x="79797" y="124548"/>
                  </a:lnTo>
                  <a:lnTo>
                    <a:pt x="78776" y="123334"/>
                  </a:lnTo>
                  <a:lnTo>
                    <a:pt x="76567" y="120698"/>
                  </a:lnTo>
                  <a:lnTo>
                    <a:pt x="76315" y="120404"/>
                  </a:lnTo>
                  <a:lnTo>
                    <a:pt x="76080" y="120131"/>
                  </a:lnTo>
                  <a:lnTo>
                    <a:pt x="75154" y="119016"/>
                  </a:lnTo>
                  <a:lnTo>
                    <a:pt x="74611" y="118286"/>
                  </a:lnTo>
                  <a:lnTo>
                    <a:pt x="74179" y="117694"/>
                  </a:lnTo>
                  <a:lnTo>
                    <a:pt x="75926" y="114932"/>
                  </a:lnTo>
                  <a:lnTo>
                    <a:pt x="76579" y="113798"/>
                  </a:lnTo>
                  <a:lnTo>
                    <a:pt x="77216" y="112644"/>
                  </a:lnTo>
                  <a:lnTo>
                    <a:pt x="77834" y="111477"/>
                  </a:lnTo>
                  <a:lnTo>
                    <a:pt x="78392" y="110376"/>
                  </a:lnTo>
                  <a:lnTo>
                    <a:pt x="79017" y="109099"/>
                  </a:lnTo>
                  <a:lnTo>
                    <a:pt x="80122" y="106511"/>
                  </a:lnTo>
                  <a:lnTo>
                    <a:pt x="81080" y="103819"/>
                  </a:lnTo>
                  <a:lnTo>
                    <a:pt x="81998" y="101103"/>
                  </a:lnTo>
                  <a:lnTo>
                    <a:pt x="82866" y="98704"/>
                  </a:lnTo>
                  <a:lnTo>
                    <a:pt x="81614" y="98310"/>
                  </a:lnTo>
                  <a:lnTo>
                    <a:pt x="79408" y="97965"/>
                  </a:lnTo>
                  <a:lnTo>
                    <a:pt x="77967" y="97739"/>
                  </a:lnTo>
                  <a:lnTo>
                    <a:pt x="76826" y="97560"/>
                  </a:lnTo>
                  <a:lnTo>
                    <a:pt x="71146" y="96673"/>
                  </a:lnTo>
                  <a:lnTo>
                    <a:pt x="70732" y="96609"/>
                  </a:lnTo>
                  <a:lnTo>
                    <a:pt x="69984" y="96485"/>
                  </a:lnTo>
                  <a:lnTo>
                    <a:pt x="69338" y="96385"/>
                  </a:lnTo>
                  <a:lnTo>
                    <a:pt x="68479" y="96242"/>
                  </a:lnTo>
                  <a:lnTo>
                    <a:pt x="67747" y="96128"/>
                  </a:lnTo>
                  <a:lnTo>
                    <a:pt x="66136" y="95866"/>
                  </a:lnTo>
                  <a:lnTo>
                    <a:pt x="64963" y="95681"/>
                  </a:lnTo>
                  <a:lnTo>
                    <a:pt x="62264" y="95246"/>
                  </a:lnTo>
                  <a:lnTo>
                    <a:pt x="61492" y="95117"/>
                  </a:lnTo>
                  <a:lnTo>
                    <a:pt x="59081" y="94727"/>
                  </a:lnTo>
                  <a:lnTo>
                    <a:pt x="58595" y="94889"/>
                  </a:lnTo>
                  <a:lnTo>
                    <a:pt x="57819" y="93755"/>
                  </a:lnTo>
                  <a:lnTo>
                    <a:pt x="57126" y="92749"/>
                  </a:lnTo>
                  <a:lnTo>
                    <a:pt x="56861" y="92082"/>
                  </a:lnTo>
                  <a:lnTo>
                    <a:pt x="56576" y="91353"/>
                  </a:lnTo>
                  <a:lnTo>
                    <a:pt x="55202" y="90482"/>
                  </a:lnTo>
                  <a:lnTo>
                    <a:pt x="55729" y="87262"/>
                  </a:lnTo>
                  <a:lnTo>
                    <a:pt x="54972" y="87131"/>
                  </a:lnTo>
                  <a:lnTo>
                    <a:pt x="55226" y="85496"/>
                  </a:lnTo>
                  <a:lnTo>
                    <a:pt x="55363" y="85016"/>
                  </a:lnTo>
                  <a:lnTo>
                    <a:pt x="55124" y="84723"/>
                  </a:lnTo>
                  <a:lnTo>
                    <a:pt x="54559" y="85055"/>
                  </a:lnTo>
                  <a:lnTo>
                    <a:pt x="54063" y="85368"/>
                  </a:lnTo>
                  <a:lnTo>
                    <a:pt x="53923" y="85039"/>
                  </a:lnTo>
                  <a:lnTo>
                    <a:pt x="52435" y="83990"/>
                  </a:lnTo>
                  <a:lnTo>
                    <a:pt x="49099" y="81846"/>
                  </a:lnTo>
                  <a:lnTo>
                    <a:pt x="46965" y="94909"/>
                  </a:lnTo>
                  <a:lnTo>
                    <a:pt x="46181" y="94888"/>
                  </a:lnTo>
                  <a:lnTo>
                    <a:pt x="45919" y="94373"/>
                  </a:lnTo>
                  <a:lnTo>
                    <a:pt x="45735" y="94058"/>
                  </a:lnTo>
                  <a:lnTo>
                    <a:pt x="44320" y="92178"/>
                  </a:lnTo>
                  <a:lnTo>
                    <a:pt x="43416" y="91448"/>
                  </a:lnTo>
                  <a:lnTo>
                    <a:pt x="40479" y="89158"/>
                  </a:lnTo>
                  <a:lnTo>
                    <a:pt x="40126" y="88882"/>
                  </a:lnTo>
                  <a:lnTo>
                    <a:pt x="39111" y="88120"/>
                  </a:lnTo>
                  <a:lnTo>
                    <a:pt x="38889" y="87838"/>
                  </a:lnTo>
                  <a:lnTo>
                    <a:pt x="38028" y="85833"/>
                  </a:lnTo>
                  <a:lnTo>
                    <a:pt x="37917" y="85447"/>
                  </a:lnTo>
                  <a:lnTo>
                    <a:pt x="37905" y="85287"/>
                  </a:lnTo>
                  <a:lnTo>
                    <a:pt x="37985" y="84965"/>
                  </a:lnTo>
                  <a:lnTo>
                    <a:pt x="39058" y="82710"/>
                  </a:lnTo>
                  <a:lnTo>
                    <a:pt x="39222" y="82243"/>
                  </a:lnTo>
                  <a:lnTo>
                    <a:pt x="39261" y="81963"/>
                  </a:lnTo>
                  <a:lnTo>
                    <a:pt x="39261" y="81794"/>
                  </a:lnTo>
                  <a:lnTo>
                    <a:pt x="39221" y="81577"/>
                  </a:lnTo>
                  <a:lnTo>
                    <a:pt x="38696" y="79610"/>
                  </a:lnTo>
                  <a:lnTo>
                    <a:pt x="37918" y="76769"/>
                  </a:lnTo>
                  <a:lnTo>
                    <a:pt x="37867" y="76187"/>
                  </a:lnTo>
                  <a:lnTo>
                    <a:pt x="37265" y="76085"/>
                  </a:lnTo>
                  <a:lnTo>
                    <a:pt x="39755" y="72406"/>
                  </a:lnTo>
                  <a:lnTo>
                    <a:pt x="39712" y="71372"/>
                  </a:lnTo>
                  <a:lnTo>
                    <a:pt x="38290" y="70278"/>
                  </a:lnTo>
                  <a:lnTo>
                    <a:pt x="35808" y="69680"/>
                  </a:lnTo>
                  <a:lnTo>
                    <a:pt x="32903" y="69737"/>
                  </a:lnTo>
                  <a:lnTo>
                    <a:pt x="30528" y="69337"/>
                  </a:lnTo>
                  <a:lnTo>
                    <a:pt x="28536" y="68236"/>
                  </a:lnTo>
                  <a:lnTo>
                    <a:pt x="24098" y="63742"/>
                  </a:lnTo>
                  <a:lnTo>
                    <a:pt x="16740" y="60588"/>
                  </a:lnTo>
                  <a:lnTo>
                    <a:pt x="13482" y="58267"/>
                  </a:lnTo>
                  <a:lnTo>
                    <a:pt x="10849" y="54698"/>
                  </a:lnTo>
                  <a:lnTo>
                    <a:pt x="9115" y="44076"/>
                  </a:lnTo>
                  <a:lnTo>
                    <a:pt x="6759" y="37628"/>
                  </a:lnTo>
                  <a:lnTo>
                    <a:pt x="7484" y="29951"/>
                  </a:lnTo>
                  <a:lnTo>
                    <a:pt x="8826" y="24905"/>
                  </a:lnTo>
                  <a:lnTo>
                    <a:pt x="5350" y="21593"/>
                  </a:lnTo>
                  <a:lnTo>
                    <a:pt x="5019" y="20394"/>
                  </a:lnTo>
                  <a:lnTo>
                    <a:pt x="3925" y="16471"/>
                  </a:lnTo>
                  <a:lnTo>
                    <a:pt x="3189" y="14755"/>
                  </a:lnTo>
                  <a:lnTo>
                    <a:pt x="3589" y="13399"/>
                  </a:lnTo>
                  <a:lnTo>
                    <a:pt x="3284" y="11456"/>
                  </a:lnTo>
                  <a:lnTo>
                    <a:pt x="2988" y="10100"/>
                  </a:lnTo>
                  <a:lnTo>
                    <a:pt x="2370" y="8182"/>
                  </a:lnTo>
                  <a:lnTo>
                    <a:pt x="2011" y="7465"/>
                  </a:lnTo>
                  <a:lnTo>
                    <a:pt x="1687" y="6918"/>
                  </a:lnTo>
                  <a:lnTo>
                    <a:pt x="1305" y="6463"/>
                  </a:lnTo>
                  <a:lnTo>
                    <a:pt x="832" y="5931"/>
                  </a:lnTo>
                  <a:lnTo>
                    <a:pt x="0" y="5203"/>
                  </a:lnTo>
                  <a:lnTo>
                    <a:pt x="786" y="4291"/>
                  </a:lnTo>
                  <a:lnTo>
                    <a:pt x="1414" y="3485"/>
                  </a:lnTo>
                  <a:lnTo>
                    <a:pt x="2553" y="1853"/>
                  </a:lnTo>
                  <a:lnTo>
                    <a:pt x="2694" y="0"/>
                  </a:lnTo>
                  <a:lnTo>
                    <a:pt x="5900" y="983"/>
                  </a:lnTo>
                  <a:lnTo>
                    <a:pt x="59302" y="9965"/>
                  </a:lnTo>
                  <a:lnTo>
                    <a:pt x="67979" y="11428"/>
                  </a:lnTo>
                  <a:lnTo>
                    <a:pt x="71348" y="11952"/>
                  </a:lnTo>
                  <a:lnTo>
                    <a:pt x="90689" y="15250"/>
                  </a:lnTo>
                  <a:lnTo>
                    <a:pt x="91576" y="15359"/>
                  </a:lnTo>
                  <a:lnTo>
                    <a:pt x="94173" y="15826"/>
                  </a:lnTo>
                  <a:lnTo>
                    <a:pt x="98155" y="16498"/>
                  </a:lnTo>
                  <a:lnTo>
                    <a:pt x="101690" y="17103"/>
                  </a:lnTo>
                  <a:lnTo>
                    <a:pt x="104133" y="17508"/>
                  </a:lnTo>
                  <a:lnTo>
                    <a:pt x="108764" y="18299"/>
                  </a:lnTo>
                  <a:lnTo>
                    <a:pt x="112850" y="18992"/>
                  </a:lnTo>
                  <a:lnTo>
                    <a:pt x="113087" y="18857"/>
                  </a:lnTo>
                  <a:lnTo>
                    <a:pt x="114655" y="19009"/>
                  </a:lnTo>
                  <a:lnTo>
                    <a:pt x="116658" y="19319"/>
                  </a:lnTo>
                  <a:lnTo>
                    <a:pt x="118928" y="19578"/>
                  </a:lnTo>
                  <a:lnTo>
                    <a:pt x="120833" y="20035"/>
                  </a:lnTo>
                  <a:lnTo>
                    <a:pt x="121652" y="20402"/>
                  </a:lnTo>
                  <a:lnTo>
                    <a:pt x="124031" y="20802"/>
                  </a:lnTo>
                  <a:lnTo>
                    <a:pt x="128366" y="21565"/>
                  </a:lnTo>
                  <a:lnTo>
                    <a:pt x="132340" y="22289"/>
                  </a:lnTo>
                  <a:lnTo>
                    <a:pt x="134458" y="22651"/>
                  </a:lnTo>
                  <a:lnTo>
                    <a:pt x="135733" y="22804"/>
                  </a:lnTo>
                  <a:lnTo>
                    <a:pt x="136054" y="23071"/>
                  </a:lnTo>
                  <a:lnTo>
                    <a:pt x="136703" y="23380"/>
                  </a:lnTo>
                  <a:lnTo>
                    <a:pt x="137348" y="23785"/>
                  </a:lnTo>
                  <a:lnTo>
                    <a:pt x="137511" y="24052"/>
                  </a:lnTo>
                  <a:lnTo>
                    <a:pt x="146094" y="25561"/>
                  </a:lnTo>
                  <a:lnTo>
                    <a:pt x="150515" y="26349"/>
                  </a:lnTo>
                  <a:lnTo>
                    <a:pt x="151101" y="26359"/>
                  </a:lnTo>
                  <a:lnTo>
                    <a:pt x="151952" y="26440"/>
                  </a:lnTo>
                  <a:lnTo>
                    <a:pt x="152605" y="26549"/>
                  </a:lnTo>
                  <a:lnTo>
                    <a:pt x="153218" y="26788"/>
                  </a:lnTo>
                  <a:lnTo>
                    <a:pt x="154165" y="27002"/>
                  </a:lnTo>
                  <a:lnTo>
                    <a:pt x="154913" y="27078"/>
                  </a:lnTo>
                  <a:lnTo>
                    <a:pt x="155728" y="27207"/>
                  </a:lnTo>
                  <a:lnTo>
                    <a:pt x="158992" y="27895"/>
                  </a:lnTo>
                  <a:lnTo>
                    <a:pt x="160340" y="28179"/>
                  </a:lnTo>
                  <a:lnTo>
                    <a:pt x="162684" y="28646"/>
                  </a:lnTo>
                  <a:lnTo>
                    <a:pt x="165585" y="29251"/>
                  </a:lnTo>
                  <a:lnTo>
                    <a:pt x="167541" y="29613"/>
                  </a:lnTo>
                  <a:lnTo>
                    <a:pt x="169390" y="29918"/>
                  </a:lnTo>
                  <a:lnTo>
                    <a:pt x="171140" y="30256"/>
                  </a:lnTo>
                  <a:lnTo>
                    <a:pt x="173368" y="30619"/>
                  </a:lnTo>
                  <a:lnTo>
                    <a:pt x="173938" y="30671"/>
                  </a:lnTo>
                  <a:lnTo>
                    <a:pt x="174389" y="30666"/>
                  </a:lnTo>
                  <a:lnTo>
                    <a:pt x="175058" y="30728"/>
                  </a:lnTo>
                  <a:lnTo>
                    <a:pt x="175720" y="30771"/>
                  </a:lnTo>
                  <a:lnTo>
                    <a:pt x="176781" y="30884"/>
                  </a:lnTo>
                  <a:lnTo>
                    <a:pt x="176852" y="31909"/>
                  </a:lnTo>
                  <a:lnTo>
                    <a:pt x="176947" y="33467"/>
                  </a:lnTo>
                  <a:lnTo>
                    <a:pt x="177007" y="35030"/>
                  </a:lnTo>
                  <a:lnTo>
                    <a:pt x="176921" y="36507"/>
                  </a:lnTo>
                  <a:lnTo>
                    <a:pt x="176803" y="37801"/>
                  </a:lnTo>
                  <a:lnTo>
                    <a:pt x="176682" y="39255"/>
                  </a:lnTo>
                  <a:lnTo>
                    <a:pt x="176498" y="40908"/>
                  </a:lnTo>
                  <a:lnTo>
                    <a:pt x="176031" y="43465"/>
                  </a:lnTo>
                  <a:lnTo>
                    <a:pt x="177263" y="43152"/>
                  </a:lnTo>
                  <a:lnTo>
                    <a:pt x="181325" y="41917"/>
                  </a:lnTo>
                  <a:lnTo>
                    <a:pt x="182374" y="41636"/>
                  </a:lnTo>
                  <a:lnTo>
                    <a:pt x="183253" y="41469"/>
                  </a:lnTo>
                  <a:lnTo>
                    <a:pt x="183862" y="41422"/>
                  </a:lnTo>
                  <a:lnTo>
                    <a:pt x="184215" y="41646"/>
                  </a:lnTo>
                  <a:lnTo>
                    <a:pt x="184828" y="42694"/>
                  </a:lnTo>
                  <a:lnTo>
                    <a:pt x="184900" y="44181"/>
                  </a:lnTo>
                  <a:lnTo>
                    <a:pt x="184694" y="45372"/>
                  </a:lnTo>
                  <a:lnTo>
                    <a:pt x="184670" y="46711"/>
                  </a:lnTo>
                  <a:lnTo>
                    <a:pt x="184991" y="47621"/>
                  </a:lnTo>
                  <a:lnTo>
                    <a:pt x="185402" y="48346"/>
                  </a:lnTo>
                  <a:lnTo>
                    <a:pt x="185680" y="48727"/>
                  </a:lnTo>
                  <a:lnTo>
                    <a:pt x="186796" y="48317"/>
                  </a:lnTo>
                  <a:lnTo>
                    <a:pt x="189820" y="47231"/>
                  </a:lnTo>
                  <a:lnTo>
                    <a:pt x="192356" y="46339"/>
                  </a:lnTo>
                  <a:lnTo>
                    <a:pt x="192947" y="46131"/>
                  </a:lnTo>
                  <a:lnTo>
                    <a:pt x="196487" y="44886"/>
                  </a:lnTo>
                  <a:lnTo>
                    <a:pt x="200090" y="43619"/>
                  </a:lnTo>
                  <a:lnTo>
                    <a:pt x="202749" y="42685"/>
                  </a:lnTo>
                  <a:lnTo>
                    <a:pt x="203798" y="42294"/>
                  </a:lnTo>
                  <a:lnTo>
                    <a:pt x="206863" y="46877"/>
                  </a:lnTo>
                  <a:lnTo>
                    <a:pt x="208283" y="47488"/>
                  </a:lnTo>
                  <a:lnTo>
                    <a:pt x="209776" y="48103"/>
                  </a:lnTo>
                  <a:lnTo>
                    <a:pt x="210983" y="48584"/>
                  </a:lnTo>
                  <a:lnTo>
                    <a:pt x="211450" y="48756"/>
                  </a:lnTo>
                  <a:lnTo>
                    <a:pt x="220302" y="51438"/>
                  </a:lnTo>
                  <a:lnTo>
                    <a:pt x="226145" y="54198"/>
                  </a:lnTo>
                  <a:lnTo>
                    <a:pt x="226466" y="54355"/>
                  </a:lnTo>
                  <a:lnTo>
                    <a:pt x="226770" y="54517"/>
                  </a:lnTo>
                  <a:lnTo>
                    <a:pt x="227487" y="54917"/>
                  </a:lnTo>
                  <a:lnTo>
                    <a:pt x="228108" y="55465"/>
                  </a:lnTo>
                  <a:lnTo>
                    <a:pt x="231252" y="58558"/>
                  </a:lnTo>
                  <a:lnTo>
                    <a:pt x="231928" y="59335"/>
                  </a:lnTo>
                  <a:lnTo>
                    <a:pt x="233239" y="61441"/>
                  </a:lnTo>
                  <a:lnTo>
                    <a:pt x="235747" y="64843"/>
                  </a:lnTo>
                  <a:lnTo>
                    <a:pt x="239585" y="67627"/>
                  </a:lnTo>
                  <a:lnTo>
                    <a:pt x="242007" y="69285"/>
                  </a:lnTo>
                  <a:lnTo>
                    <a:pt x="245174" y="71715"/>
                  </a:lnTo>
                  <a:lnTo>
                    <a:pt x="246092" y="72326"/>
                  </a:lnTo>
                  <a:lnTo>
                    <a:pt x="247942" y="72780"/>
                  </a:lnTo>
                  <a:lnTo>
                    <a:pt x="250389" y="72733"/>
                  </a:lnTo>
                  <a:lnTo>
                    <a:pt x="251575" y="72598"/>
                  </a:lnTo>
                  <a:lnTo>
                    <a:pt x="253685" y="72358"/>
                  </a:lnTo>
                  <a:lnTo>
                    <a:pt x="255633" y="71624"/>
                  </a:lnTo>
                  <a:lnTo>
                    <a:pt x="258351" y="70559"/>
                  </a:lnTo>
                  <a:lnTo>
                    <a:pt x="260807" y="69833"/>
                  </a:lnTo>
                  <a:lnTo>
                    <a:pt x="262248" y="69599"/>
                  </a:lnTo>
                  <a:lnTo>
                    <a:pt x="264271" y="69544"/>
                  </a:lnTo>
                  <a:lnTo>
                    <a:pt x="267466" y="70189"/>
                  </a:lnTo>
                  <a:lnTo>
                    <a:pt x="270232" y="71339"/>
                  </a:lnTo>
                  <a:lnTo>
                    <a:pt x="272746" y="72400"/>
                  </a:lnTo>
                  <a:lnTo>
                    <a:pt x="273054" y="72582"/>
                  </a:lnTo>
                  <a:lnTo>
                    <a:pt x="274181" y="73333"/>
                  </a:lnTo>
                  <a:lnTo>
                    <a:pt x="275474" y="74098"/>
                  </a:lnTo>
                  <a:lnTo>
                    <a:pt x="276263" y="74396"/>
                  </a:lnTo>
                  <a:lnTo>
                    <a:pt x="277623" y="74532"/>
                  </a:lnTo>
                  <a:lnTo>
                    <a:pt x="278586" y="74604"/>
                  </a:lnTo>
                  <a:lnTo>
                    <a:pt x="279942" y="75083"/>
                  </a:lnTo>
                  <a:lnTo>
                    <a:pt x="281514" y="76082"/>
                  </a:lnTo>
                  <a:lnTo>
                    <a:pt x="283291" y="77013"/>
                  </a:lnTo>
                  <a:lnTo>
                    <a:pt x="284931" y="77845"/>
                  </a:lnTo>
                  <a:lnTo>
                    <a:pt x="286164" y="78491"/>
                  </a:lnTo>
                  <a:lnTo>
                    <a:pt x="287874" y="79161"/>
                  </a:lnTo>
                  <a:lnTo>
                    <a:pt x="290103" y="79066"/>
                  </a:lnTo>
                  <a:lnTo>
                    <a:pt x="291440" y="79087"/>
                  </a:lnTo>
                  <a:lnTo>
                    <a:pt x="292710" y="79363"/>
                  </a:lnTo>
                  <a:lnTo>
                    <a:pt x="294174" y="79192"/>
                  </a:lnTo>
                  <a:lnTo>
                    <a:pt x="294816" y="79139"/>
                  </a:lnTo>
                  <a:lnTo>
                    <a:pt x="296451" y="80321"/>
                  </a:lnTo>
                  <a:lnTo>
                    <a:pt x="297959" y="81565"/>
                  </a:lnTo>
                  <a:lnTo>
                    <a:pt x="299273" y="83323"/>
                  </a:lnTo>
                  <a:lnTo>
                    <a:pt x="300014" y="84746"/>
                  </a:lnTo>
                  <a:lnTo>
                    <a:pt x="300904" y="86654"/>
                  </a:lnTo>
                  <a:lnTo>
                    <a:pt x="301460" y="87528"/>
                  </a:lnTo>
                  <a:lnTo>
                    <a:pt x="302992" y="90467"/>
                  </a:lnTo>
                  <a:lnTo>
                    <a:pt x="304190" y="91946"/>
                  </a:lnTo>
                  <a:lnTo>
                    <a:pt x="305806" y="92701"/>
                  </a:lnTo>
                  <a:lnTo>
                    <a:pt x="307927" y="92868"/>
                  </a:lnTo>
                  <a:lnTo>
                    <a:pt x="309645" y="92759"/>
                  </a:lnTo>
                  <a:lnTo>
                    <a:pt x="311317" y="92190"/>
                  </a:lnTo>
                  <a:lnTo>
                    <a:pt x="312252" y="91564"/>
                  </a:lnTo>
                  <a:lnTo>
                    <a:pt x="312318" y="92007"/>
                  </a:lnTo>
                  <a:lnTo>
                    <a:pt x="311180" y="92966"/>
                  </a:lnTo>
                  <a:lnTo>
                    <a:pt x="309537" y="94082"/>
                  </a:lnTo>
                  <a:lnTo>
                    <a:pt x="307438" y="95373"/>
                  </a:lnTo>
                  <a:lnTo>
                    <a:pt x="306476" y="96225"/>
                  </a:lnTo>
                  <a:lnTo>
                    <a:pt x="305739" y="97081"/>
                  </a:lnTo>
                  <a:lnTo>
                    <a:pt x="305424" y="97752"/>
                  </a:lnTo>
                  <a:lnTo>
                    <a:pt x="305069" y="98129"/>
                  </a:lnTo>
                  <a:lnTo>
                    <a:pt x="304457" y="99763"/>
                  </a:lnTo>
                  <a:lnTo>
                    <a:pt x="303982" y="101216"/>
                  </a:lnTo>
                  <a:lnTo>
                    <a:pt x="303641" y="102853"/>
                  </a:lnTo>
                  <a:lnTo>
                    <a:pt x="303339" y="104856"/>
                  </a:lnTo>
                  <a:lnTo>
                    <a:pt x="303355" y="106865"/>
                  </a:lnTo>
                  <a:lnTo>
                    <a:pt x="303264" y="109245"/>
                  </a:lnTo>
                  <a:lnTo>
                    <a:pt x="302970" y="110902"/>
                  </a:lnTo>
                  <a:lnTo>
                    <a:pt x="302930" y="113296"/>
                  </a:lnTo>
                  <a:lnTo>
                    <a:pt x="303041" y="116696"/>
                  </a:lnTo>
                  <a:lnTo>
                    <a:pt x="302836" y="117404"/>
                  </a:lnTo>
                  <a:lnTo>
                    <a:pt x="302249" y="118713"/>
                  </a:lnTo>
                  <a:lnTo>
                    <a:pt x="301149" y="119947"/>
                  </a:lnTo>
                  <a:lnTo>
                    <a:pt x="300200" y="121060"/>
                  </a:lnTo>
                  <a:lnTo>
                    <a:pt x="298755" y="122228"/>
                  </a:lnTo>
                  <a:lnTo>
                    <a:pt x="297488" y="123963"/>
                  </a:lnTo>
                  <a:lnTo>
                    <a:pt x="296541" y="124888"/>
                  </a:lnTo>
                  <a:lnTo>
                    <a:pt x="295903" y="126068"/>
                  </a:lnTo>
                  <a:lnTo>
                    <a:pt x="295577" y="127128"/>
                  </a:lnTo>
                  <a:lnTo>
                    <a:pt x="295501" y="128003"/>
                  </a:lnTo>
                  <a:lnTo>
                    <a:pt x="295366" y="128816"/>
                  </a:lnTo>
                  <a:lnTo>
                    <a:pt x="294541" y="129993"/>
                  </a:lnTo>
                  <a:lnTo>
                    <a:pt x="293221" y="131038"/>
                  </a:lnTo>
                  <a:lnTo>
                    <a:pt x="291789" y="131329"/>
                  </a:lnTo>
                  <a:lnTo>
                    <a:pt x="290733" y="131438"/>
                  </a:lnTo>
                  <a:lnTo>
                    <a:pt x="289483" y="131920"/>
                  </a:lnTo>
                  <a:lnTo>
                    <a:pt x="287540" y="133142"/>
                  </a:lnTo>
                  <a:lnTo>
                    <a:pt x="286661" y="133818"/>
                  </a:lnTo>
                  <a:lnTo>
                    <a:pt x="285658" y="134491"/>
                  </a:lnTo>
                  <a:lnTo>
                    <a:pt x="285155" y="134922"/>
                  </a:lnTo>
                  <a:lnTo>
                    <a:pt x="284591" y="135227"/>
                  </a:lnTo>
                  <a:lnTo>
                    <a:pt x="283829" y="136342"/>
                  </a:lnTo>
                  <a:lnTo>
                    <a:pt x="282811" y="138080"/>
                  </a:lnTo>
                  <a:lnTo>
                    <a:pt x="282295" y="139325"/>
                  </a:lnTo>
                  <a:lnTo>
                    <a:pt x="281971" y="140197"/>
                  </a:lnTo>
                  <a:lnTo>
                    <a:pt x="281831" y="141197"/>
                  </a:lnTo>
                  <a:lnTo>
                    <a:pt x="281913" y="142070"/>
                  </a:lnTo>
                  <a:lnTo>
                    <a:pt x="281977" y="142677"/>
                  </a:lnTo>
                  <a:lnTo>
                    <a:pt x="282306" y="143655"/>
                  </a:lnTo>
                  <a:lnTo>
                    <a:pt x="282583" y="144746"/>
                  </a:lnTo>
                  <a:lnTo>
                    <a:pt x="282698" y="145780"/>
                  </a:lnTo>
                  <a:lnTo>
                    <a:pt x="282605" y="146530"/>
                  </a:lnTo>
                  <a:lnTo>
                    <a:pt x="282543" y="147033"/>
                  </a:lnTo>
                  <a:lnTo>
                    <a:pt x="282337" y="148239"/>
                  </a:lnTo>
                  <a:lnTo>
                    <a:pt x="281769" y="149045"/>
                  </a:lnTo>
                  <a:lnTo>
                    <a:pt x="280978" y="149754"/>
                  </a:lnTo>
                  <a:lnTo>
                    <a:pt x="279866" y="150197"/>
                  </a:lnTo>
                  <a:lnTo>
                    <a:pt x="279084" y="150314"/>
                  </a:lnTo>
                  <a:lnTo>
                    <a:pt x="278041" y="150562"/>
                  </a:lnTo>
                  <a:lnTo>
                    <a:pt x="277060" y="150875"/>
                  </a:lnTo>
                  <a:lnTo>
                    <a:pt x="275749" y="151576"/>
                  </a:lnTo>
                  <a:lnTo>
                    <a:pt x="274894" y="152219"/>
                  </a:lnTo>
                  <a:lnTo>
                    <a:pt x="274040" y="152796"/>
                  </a:lnTo>
                  <a:lnTo>
                    <a:pt x="273569" y="153904"/>
                  </a:lnTo>
                  <a:lnTo>
                    <a:pt x="272772" y="155007"/>
                  </a:lnTo>
                  <a:lnTo>
                    <a:pt x="271524" y="155840"/>
                  </a:lnTo>
                  <a:lnTo>
                    <a:pt x="270604" y="156416"/>
                  </a:lnTo>
                  <a:lnTo>
                    <a:pt x="269706" y="156714"/>
                  </a:lnTo>
                  <a:lnTo>
                    <a:pt x="268831" y="157646"/>
                  </a:lnTo>
                  <a:lnTo>
                    <a:pt x="268231" y="158327"/>
                  </a:lnTo>
                  <a:lnTo>
                    <a:pt x="267704" y="158964"/>
                  </a:lnTo>
                  <a:lnTo>
                    <a:pt x="266844" y="159461"/>
                  </a:lnTo>
                  <a:lnTo>
                    <a:pt x="265929" y="160171"/>
                  </a:lnTo>
                  <a:lnTo>
                    <a:pt x="265015" y="160776"/>
                  </a:lnTo>
                  <a:lnTo>
                    <a:pt x="264317" y="161549"/>
                  </a:lnTo>
                  <a:lnTo>
                    <a:pt x="263618" y="162478"/>
                  </a:lnTo>
                  <a:lnTo>
                    <a:pt x="262976" y="163135"/>
                  </a:lnTo>
                  <a:lnTo>
                    <a:pt x="262168" y="163634"/>
                  </a:lnTo>
                  <a:lnTo>
                    <a:pt x="261686" y="164074"/>
                  </a:lnTo>
                  <a:lnTo>
                    <a:pt x="260451" y="165771"/>
                  </a:lnTo>
                  <a:lnTo>
                    <a:pt x="258843" y="167743"/>
                  </a:lnTo>
                  <a:lnTo>
                    <a:pt x="258147" y="168568"/>
                  </a:lnTo>
                  <a:lnTo>
                    <a:pt x="257557" y="169225"/>
                  </a:lnTo>
                  <a:lnTo>
                    <a:pt x="257125" y="169664"/>
                  </a:lnTo>
                  <a:lnTo>
                    <a:pt x="256587" y="169996"/>
                  </a:lnTo>
                  <a:lnTo>
                    <a:pt x="255995" y="170545"/>
                  </a:lnTo>
                  <a:lnTo>
                    <a:pt x="255245" y="171422"/>
                  </a:lnTo>
                  <a:lnTo>
                    <a:pt x="255572" y="171667"/>
                  </a:lnTo>
                  <a:lnTo>
                    <a:pt x="256446" y="178509"/>
                  </a:lnTo>
                  <a:lnTo>
                    <a:pt x="257875" y="180653"/>
                  </a:lnTo>
                  <a:lnTo>
                    <a:pt x="260444" y="182825"/>
                  </a:lnTo>
                  <a:lnTo>
                    <a:pt x="261413" y="183683"/>
                  </a:lnTo>
                  <a:lnTo>
                    <a:pt x="260067" y="186790"/>
                  </a:lnTo>
                  <a:lnTo>
                    <a:pt x="260585" y="190345"/>
                  </a:lnTo>
                  <a:lnTo>
                    <a:pt x="259798" y="190474"/>
                  </a:lnTo>
                  <a:lnTo>
                    <a:pt x="256310" y="192344"/>
                  </a:lnTo>
                  <a:lnTo>
                    <a:pt x="253678" y="197574"/>
                  </a:lnTo>
                  <a:lnTo>
                    <a:pt x="251861" y="195266"/>
                  </a:lnTo>
                  <a:lnTo>
                    <a:pt x="250232" y="194202"/>
                  </a:lnTo>
                  <a:lnTo>
                    <a:pt x="250178" y="193462"/>
                  </a:lnTo>
                  <a:lnTo>
                    <a:pt x="249493" y="191756"/>
                  </a:lnTo>
                  <a:lnTo>
                    <a:pt x="249635" y="190389"/>
                  </a:lnTo>
                  <a:lnTo>
                    <a:pt x="248068" y="188830"/>
                  </a:lnTo>
                  <a:lnTo>
                    <a:pt x="245594" y="189178"/>
                  </a:lnTo>
                  <a:lnTo>
                    <a:pt x="243488" y="190512"/>
                  </a:lnTo>
                  <a:lnTo>
                    <a:pt x="240385" y="191342"/>
                  </a:lnTo>
                  <a:lnTo>
                    <a:pt x="239256" y="190229"/>
                  </a:lnTo>
                  <a:lnTo>
                    <a:pt x="238559" y="190672"/>
                  </a:lnTo>
                  <a:lnTo>
                    <a:pt x="237859" y="191439"/>
                  </a:lnTo>
                  <a:lnTo>
                    <a:pt x="236944" y="192314"/>
                  </a:lnTo>
                  <a:lnTo>
                    <a:pt x="235979" y="193138"/>
                  </a:lnTo>
                  <a:lnTo>
                    <a:pt x="234958" y="194074"/>
                  </a:lnTo>
                  <a:lnTo>
                    <a:pt x="232373" y="195508"/>
                  </a:lnTo>
                  <a:lnTo>
                    <a:pt x="231133" y="196114"/>
                  </a:lnTo>
                  <a:lnTo>
                    <a:pt x="229735" y="197543"/>
                  </a:lnTo>
                  <a:lnTo>
                    <a:pt x="225979" y="201818"/>
                  </a:lnTo>
                  <a:lnTo>
                    <a:pt x="222942" y="204362"/>
                  </a:lnTo>
                  <a:lnTo>
                    <a:pt x="222353" y="204815"/>
                  </a:lnTo>
                  <a:lnTo>
                    <a:pt x="221751" y="205211"/>
                  </a:lnTo>
                  <a:lnTo>
                    <a:pt x="221244" y="205601"/>
                  </a:lnTo>
                  <a:lnTo>
                    <a:pt x="220278" y="206993"/>
                  </a:lnTo>
                  <a:lnTo>
                    <a:pt x="219665" y="208141"/>
                  </a:lnTo>
                  <a:lnTo>
                    <a:pt x="219150" y="209185"/>
                  </a:lnTo>
                  <a:lnTo>
                    <a:pt x="218695" y="209580"/>
                  </a:lnTo>
                  <a:lnTo>
                    <a:pt x="217753" y="209414"/>
                  </a:lnTo>
                  <a:lnTo>
                    <a:pt x="209061" y="208124"/>
                  </a:lnTo>
                  <a:lnTo>
                    <a:pt x="207571" y="207851"/>
                  </a:lnTo>
                  <a:lnTo>
                    <a:pt x="206585" y="207331"/>
                  </a:lnTo>
                  <a:lnTo>
                    <a:pt x="206195" y="206723"/>
                  </a:lnTo>
                  <a:lnTo>
                    <a:pt x="204577" y="205040"/>
                  </a:lnTo>
                  <a:lnTo>
                    <a:pt x="203838" y="204577"/>
                  </a:lnTo>
                  <a:lnTo>
                    <a:pt x="202749" y="204110"/>
                  </a:lnTo>
                  <a:lnTo>
                    <a:pt x="201360" y="203886"/>
                  </a:lnTo>
                  <a:lnTo>
                    <a:pt x="199917" y="203762"/>
                  </a:lnTo>
                  <a:lnTo>
                    <a:pt x="198874" y="203748"/>
                  </a:lnTo>
                  <a:lnTo>
                    <a:pt x="197373" y="204172"/>
                  </a:lnTo>
                  <a:lnTo>
                    <a:pt x="195824" y="204451"/>
                  </a:lnTo>
                  <a:lnTo>
                    <a:pt x="194252" y="205009"/>
                  </a:lnTo>
                  <a:lnTo>
                    <a:pt x="193036" y="205290"/>
                  </a:lnTo>
                  <a:lnTo>
                    <a:pt x="192117" y="205733"/>
                  </a:lnTo>
                  <a:lnTo>
                    <a:pt x="191482" y="205962"/>
                  </a:lnTo>
                  <a:lnTo>
                    <a:pt x="191633" y="205173"/>
                  </a:lnTo>
                  <a:lnTo>
                    <a:pt x="193193" y="196166"/>
                  </a:lnTo>
                  <a:lnTo>
                    <a:pt x="193870" y="192239"/>
                  </a:lnTo>
                  <a:lnTo>
                    <a:pt x="195461" y="183071"/>
                  </a:lnTo>
                  <a:lnTo>
                    <a:pt x="198478" y="166254"/>
                  </a:lnTo>
                  <a:lnTo>
                    <a:pt x="198553" y="165806"/>
                  </a:lnTo>
                  <a:lnTo>
                    <a:pt x="195168" y="164548"/>
                  </a:lnTo>
                  <a:lnTo>
                    <a:pt x="193201" y="164377"/>
                  </a:lnTo>
                  <a:lnTo>
                    <a:pt x="193142" y="164820"/>
                  </a:lnTo>
                  <a:lnTo>
                    <a:pt x="189848" y="164539"/>
                  </a:lnTo>
                  <a:lnTo>
                    <a:pt x="185707" y="161803"/>
                  </a:lnTo>
                  <a:lnTo>
                    <a:pt x="180767" y="163619"/>
                  </a:lnTo>
                  <a:lnTo>
                    <a:pt x="176068" y="164267"/>
                  </a:lnTo>
                  <a:lnTo>
                    <a:pt x="170953" y="170009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" name="pg15"/>
            <p:cNvSpPr/>
            <p:nvPr/>
          </p:nvSpPr>
          <p:spPr>
            <a:xfrm>
              <a:off x="6844931" y="2555585"/>
              <a:ext cx="118448" cy="245979"/>
            </a:xfrm>
            <a:custGeom>
              <a:avLst/>
              <a:gdLst/>
              <a:ahLst/>
              <a:cxnLst/>
              <a:rect l="0" t="0" r="0" b="0"/>
              <a:pathLst>
                <a:path w="118448" h="245979">
                  <a:moveTo>
                    <a:pt x="69779" y="24344"/>
                  </a:moveTo>
                  <a:lnTo>
                    <a:pt x="69981" y="24415"/>
                  </a:lnTo>
                  <a:lnTo>
                    <a:pt x="70115" y="24553"/>
                  </a:lnTo>
                  <a:lnTo>
                    <a:pt x="70520" y="24558"/>
                  </a:lnTo>
                  <a:lnTo>
                    <a:pt x="72144" y="24377"/>
                  </a:lnTo>
                  <a:lnTo>
                    <a:pt x="72752" y="24453"/>
                  </a:lnTo>
                  <a:lnTo>
                    <a:pt x="73825" y="24882"/>
                  </a:lnTo>
                  <a:lnTo>
                    <a:pt x="73611" y="25559"/>
                  </a:lnTo>
                  <a:lnTo>
                    <a:pt x="73266" y="26035"/>
                  </a:lnTo>
                  <a:lnTo>
                    <a:pt x="73061" y="26302"/>
                  </a:lnTo>
                  <a:lnTo>
                    <a:pt x="73597" y="26650"/>
                  </a:lnTo>
                  <a:lnTo>
                    <a:pt x="74132" y="26865"/>
                  </a:lnTo>
                  <a:lnTo>
                    <a:pt x="74266" y="26869"/>
                  </a:lnTo>
                  <a:lnTo>
                    <a:pt x="75022" y="26126"/>
                  </a:lnTo>
                  <a:lnTo>
                    <a:pt x="76147" y="27784"/>
                  </a:lnTo>
                  <a:lnTo>
                    <a:pt x="76412" y="27994"/>
                  </a:lnTo>
                  <a:lnTo>
                    <a:pt x="77085" y="28275"/>
                  </a:lnTo>
                  <a:lnTo>
                    <a:pt x="77421" y="28280"/>
                  </a:lnTo>
                  <a:lnTo>
                    <a:pt x="78423" y="28980"/>
                  </a:lnTo>
                  <a:lnTo>
                    <a:pt x="78822" y="29395"/>
                  </a:lnTo>
                  <a:lnTo>
                    <a:pt x="79024" y="29467"/>
                  </a:lnTo>
                  <a:lnTo>
                    <a:pt x="79020" y="29605"/>
                  </a:lnTo>
                  <a:lnTo>
                    <a:pt x="80370" y="29829"/>
                  </a:lnTo>
                  <a:lnTo>
                    <a:pt x="81241" y="30253"/>
                  </a:lnTo>
                  <a:lnTo>
                    <a:pt x="82112" y="30810"/>
                  </a:lnTo>
                  <a:lnTo>
                    <a:pt x="82718" y="30820"/>
                  </a:lnTo>
                  <a:lnTo>
                    <a:pt x="83323" y="31168"/>
                  </a:lnTo>
                  <a:lnTo>
                    <a:pt x="84190" y="31797"/>
                  </a:lnTo>
                  <a:lnTo>
                    <a:pt x="84919" y="32764"/>
                  </a:lnTo>
                  <a:lnTo>
                    <a:pt x="84982" y="32969"/>
                  </a:lnTo>
                  <a:lnTo>
                    <a:pt x="85252" y="33250"/>
                  </a:lnTo>
                  <a:lnTo>
                    <a:pt x="85445" y="33593"/>
                  </a:lnTo>
                  <a:lnTo>
                    <a:pt x="86649" y="34565"/>
                  </a:lnTo>
                  <a:lnTo>
                    <a:pt x="86779" y="34704"/>
                  </a:lnTo>
                  <a:lnTo>
                    <a:pt x="87385" y="35056"/>
                  </a:lnTo>
                  <a:lnTo>
                    <a:pt x="87788" y="35199"/>
                  </a:lnTo>
                  <a:lnTo>
                    <a:pt x="88193" y="35204"/>
                  </a:lnTo>
                  <a:lnTo>
                    <a:pt x="89000" y="35285"/>
                  </a:lnTo>
                  <a:lnTo>
                    <a:pt x="91561" y="35800"/>
                  </a:lnTo>
                  <a:lnTo>
                    <a:pt x="92709" y="35752"/>
                  </a:lnTo>
                  <a:lnTo>
                    <a:pt x="93184" y="35690"/>
                  </a:lnTo>
                  <a:lnTo>
                    <a:pt x="93390" y="35418"/>
                  </a:lnTo>
                  <a:lnTo>
                    <a:pt x="95635" y="34427"/>
                  </a:lnTo>
                  <a:lnTo>
                    <a:pt x="96043" y="34365"/>
                  </a:lnTo>
                  <a:lnTo>
                    <a:pt x="96316" y="34237"/>
                  </a:lnTo>
                  <a:lnTo>
                    <a:pt x="96742" y="34179"/>
                  </a:lnTo>
                  <a:lnTo>
                    <a:pt x="97482" y="33736"/>
                  </a:lnTo>
                  <a:lnTo>
                    <a:pt x="98112" y="33641"/>
                  </a:lnTo>
                  <a:lnTo>
                    <a:pt x="99094" y="33689"/>
                  </a:lnTo>
                  <a:lnTo>
                    <a:pt x="99794" y="33631"/>
                  </a:lnTo>
                  <a:lnTo>
                    <a:pt x="100673" y="33431"/>
                  </a:lnTo>
                  <a:lnTo>
                    <a:pt x="101274" y="33231"/>
                  </a:lnTo>
                  <a:lnTo>
                    <a:pt x="101904" y="33274"/>
                  </a:lnTo>
                  <a:lnTo>
                    <a:pt x="102677" y="33183"/>
                  </a:lnTo>
                  <a:lnTo>
                    <a:pt x="103939" y="33059"/>
                  </a:lnTo>
                  <a:lnTo>
                    <a:pt x="105162" y="33083"/>
                  </a:lnTo>
                  <a:lnTo>
                    <a:pt x="106286" y="33031"/>
                  </a:lnTo>
                  <a:lnTo>
                    <a:pt x="107059" y="32969"/>
                  </a:lnTo>
                  <a:lnTo>
                    <a:pt x="107861" y="33126"/>
                  </a:lnTo>
                  <a:lnTo>
                    <a:pt x="108558" y="33350"/>
                  </a:lnTo>
                  <a:lnTo>
                    <a:pt x="109041" y="33779"/>
                  </a:lnTo>
                  <a:lnTo>
                    <a:pt x="109484" y="34532"/>
                  </a:lnTo>
                  <a:lnTo>
                    <a:pt x="110067" y="35351"/>
                  </a:lnTo>
                  <a:lnTo>
                    <a:pt x="110689" y="36033"/>
                  </a:lnTo>
                  <a:lnTo>
                    <a:pt x="111479" y="36933"/>
                  </a:lnTo>
                  <a:lnTo>
                    <a:pt x="112664" y="37443"/>
                  </a:lnTo>
                  <a:lnTo>
                    <a:pt x="113641" y="37534"/>
                  </a:lnTo>
                  <a:lnTo>
                    <a:pt x="114975" y="37410"/>
                  </a:lnTo>
                  <a:lnTo>
                    <a:pt x="116068" y="37005"/>
                  </a:lnTo>
                  <a:lnTo>
                    <a:pt x="116634" y="36590"/>
                  </a:lnTo>
                  <a:lnTo>
                    <a:pt x="117804" y="36725"/>
                  </a:lnTo>
                  <a:lnTo>
                    <a:pt x="118448" y="36799"/>
                  </a:lnTo>
                  <a:lnTo>
                    <a:pt x="118293" y="37072"/>
                  </a:lnTo>
                  <a:lnTo>
                    <a:pt x="117932" y="37777"/>
                  </a:lnTo>
                  <a:lnTo>
                    <a:pt x="117640" y="38477"/>
                  </a:lnTo>
                  <a:lnTo>
                    <a:pt x="117525" y="39111"/>
                  </a:lnTo>
                  <a:lnTo>
                    <a:pt x="117300" y="40026"/>
                  </a:lnTo>
                  <a:lnTo>
                    <a:pt x="117102" y="41508"/>
                  </a:lnTo>
                  <a:lnTo>
                    <a:pt x="117378" y="42009"/>
                  </a:lnTo>
                  <a:lnTo>
                    <a:pt x="117335" y="42471"/>
                  </a:lnTo>
                  <a:lnTo>
                    <a:pt x="117395" y="42814"/>
                  </a:lnTo>
                  <a:lnTo>
                    <a:pt x="117391" y="43224"/>
                  </a:lnTo>
                  <a:lnTo>
                    <a:pt x="117035" y="44448"/>
                  </a:lnTo>
                  <a:lnTo>
                    <a:pt x="116754" y="44992"/>
                  </a:lnTo>
                  <a:lnTo>
                    <a:pt x="116615" y="45330"/>
                  </a:lnTo>
                  <a:lnTo>
                    <a:pt x="116679" y="45673"/>
                  </a:lnTo>
                  <a:lnTo>
                    <a:pt x="116730" y="46631"/>
                  </a:lnTo>
                  <a:lnTo>
                    <a:pt x="116983" y="47932"/>
                  </a:lnTo>
                  <a:lnTo>
                    <a:pt x="116972" y="48680"/>
                  </a:lnTo>
                  <a:lnTo>
                    <a:pt x="116477" y="49971"/>
                  </a:lnTo>
                  <a:lnTo>
                    <a:pt x="116469" y="50448"/>
                  </a:lnTo>
                  <a:lnTo>
                    <a:pt x="116398" y="50791"/>
                  </a:lnTo>
                  <a:lnTo>
                    <a:pt x="116643" y="52502"/>
                  </a:lnTo>
                  <a:lnTo>
                    <a:pt x="116631" y="53117"/>
                  </a:lnTo>
                  <a:lnTo>
                    <a:pt x="116283" y="53998"/>
                  </a:lnTo>
                  <a:lnTo>
                    <a:pt x="116279" y="54270"/>
                  </a:lnTo>
                  <a:lnTo>
                    <a:pt x="115927" y="55085"/>
                  </a:lnTo>
                  <a:lnTo>
                    <a:pt x="114755" y="56638"/>
                  </a:lnTo>
                  <a:lnTo>
                    <a:pt x="113852" y="58330"/>
                  </a:lnTo>
                  <a:lnTo>
                    <a:pt x="112744" y="59955"/>
                  </a:lnTo>
                  <a:lnTo>
                    <a:pt x="111841" y="61713"/>
                  </a:lnTo>
                  <a:lnTo>
                    <a:pt x="111564" y="62118"/>
                  </a:lnTo>
                  <a:lnTo>
                    <a:pt x="111283" y="62733"/>
                  </a:lnTo>
                  <a:lnTo>
                    <a:pt x="111196" y="64024"/>
                  </a:lnTo>
                  <a:lnTo>
                    <a:pt x="111121" y="64506"/>
                  </a:lnTo>
                  <a:lnTo>
                    <a:pt x="111184" y="64777"/>
                  </a:lnTo>
                  <a:lnTo>
                    <a:pt x="111046" y="65187"/>
                  </a:lnTo>
                  <a:lnTo>
                    <a:pt x="110836" y="65454"/>
                  </a:lnTo>
                  <a:lnTo>
                    <a:pt x="109443" y="68437"/>
                  </a:lnTo>
                  <a:lnTo>
                    <a:pt x="109019" y="69524"/>
                  </a:lnTo>
                  <a:lnTo>
                    <a:pt x="109019" y="69662"/>
                  </a:lnTo>
                  <a:lnTo>
                    <a:pt x="108948" y="69867"/>
                  </a:lnTo>
                  <a:lnTo>
                    <a:pt x="108873" y="70205"/>
                  </a:lnTo>
                  <a:lnTo>
                    <a:pt x="108865" y="70820"/>
                  </a:lnTo>
                  <a:lnTo>
                    <a:pt x="108778" y="72183"/>
                  </a:lnTo>
                  <a:lnTo>
                    <a:pt x="108627" y="73069"/>
                  </a:lnTo>
                  <a:lnTo>
                    <a:pt x="108275" y="74089"/>
                  </a:lnTo>
                  <a:lnTo>
                    <a:pt x="108204" y="74432"/>
                  </a:lnTo>
                  <a:lnTo>
                    <a:pt x="108192" y="74589"/>
                  </a:lnTo>
                  <a:lnTo>
                    <a:pt x="108113" y="75795"/>
                  </a:lnTo>
                  <a:lnTo>
                    <a:pt x="108484" y="77132"/>
                  </a:lnTo>
                  <a:lnTo>
                    <a:pt x="108354" y="77915"/>
                  </a:lnTo>
                  <a:lnTo>
                    <a:pt x="108338" y="78802"/>
                  </a:lnTo>
                  <a:lnTo>
                    <a:pt x="108406" y="78940"/>
                  </a:lnTo>
                  <a:lnTo>
                    <a:pt x="108469" y="79145"/>
                  </a:lnTo>
                  <a:lnTo>
                    <a:pt x="108659" y="79965"/>
                  </a:lnTo>
                  <a:lnTo>
                    <a:pt x="108643" y="80989"/>
                  </a:lnTo>
                  <a:lnTo>
                    <a:pt x="108706" y="81194"/>
                  </a:lnTo>
                  <a:lnTo>
                    <a:pt x="108687" y="82562"/>
                  </a:lnTo>
                  <a:lnTo>
                    <a:pt x="109208" y="85993"/>
                  </a:lnTo>
                  <a:lnTo>
                    <a:pt x="109268" y="87951"/>
                  </a:lnTo>
                  <a:lnTo>
                    <a:pt x="109072" y="89228"/>
                  </a:lnTo>
                  <a:lnTo>
                    <a:pt x="108992" y="90700"/>
                  </a:lnTo>
                  <a:lnTo>
                    <a:pt x="108970" y="92078"/>
                  </a:lnTo>
                  <a:lnTo>
                    <a:pt x="109335" y="94532"/>
                  </a:lnTo>
                  <a:lnTo>
                    <a:pt x="109493" y="95523"/>
                  </a:lnTo>
                  <a:lnTo>
                    <a:pt x="109179" y="96915"/>
                  </a:lnTo>
                  <a:lnTo>
                    <a:pt x="109030" y="97736"/>
                  </a:lnTo>
                  <a:lnTo>
                    <a:pt x="108990" y="97958"/>
                  </a:lnTo>
                  <a:lnTo>
                    <a:pt x="108749" y="98597"/>
                  </a:lnTo>
                  <a:lnTo>
                    <a:pt x="108273" y="99636"/>
                  </a:lnTo>
                  <a:lnTo>
                    <a:pt x="108150" y="100041"/>
                  </a:lnTo>
                  <a:lnTo>
                    <a:pt x="108128" y="101437"/>
                  </a:lnTo>
                  <a:lnTo>
                    <a:pt x="107996" y="102366"/>
                  </a:lnTo>
                  <a:lnTo>
                    <a:pt x="107988" y="103067"/>
                  </a:lnTo>
                  <a:lnTo>
                    <a:pt x="107794" y="104282"/>
                  </a:lnTo>
                  <a:lnTo>
                    <a:pt x="107612" y="104863"/>
                  </a:lnTo>
                  <a:lnTo>
                    <a:pt x="107362" y="105907"/>
                  </a:lnTo>
                  <a:lnTo>
                    <a:pt x="106765" y="107351"/>
                  </a:lnTo>
                  <a:lnTo>
                    <a:pt x="106342" y="108509"/>
                  </a:lnTo>
                  <a:lnTo>
                    <a:pt x="105866" y="109319"/>
                  </a:lnTo>
                  <a:lnTo>
                    <a:pt x="104937" y="109652"/>
                  </a:lnTo>
                  <a:lnTo>
                    <a:pt x="103951" y="109986"/>
                  </a:lnTo>
                  <a:lnTo>
                    <a:pt x="103198" y="110091"/>
                  </a:lnTo>
                  <a:lnTo>
                    <a:pt x="102347" y="109200"/>
                  </a:lnTo>
                  <a:lnTo>
                    <a:pt x="102015" y="108265"/>
                  </a:lnTo>
                  <a:lnTo>
                    <a:pt x="101800" y="107814"/>
                  </a:lnTo>
                  <a:lnTo>
                    <a:pt x="101623" y="107446"/>
                  </a:lnTo>
                  <a:lnTo>
                    <a:pt x="101065" y="106502"/>
                  </a:lnTo>
                  <a:lnTo>
                    <a:pt x="98826" y="105852"/>
                  </a:lnTo>
                  <a:lnTo>
                    <a:pt x="98132" y="105697"/>
                  </a:lnTo>
                  <a:lnTo>
                    <a:pt x="97146" y="105974"/>
                  </a:lnTo>
                  <a:lnTo>
                    <a:pt x="96275" y="106426"/>
                  </a:lnTo>
                  <a:lnTo>
                    <a:pt x="95119" y="106464"/>
                  </a:lnTo>
                  <a:lnTo>
                    <a:pt x="93788" y="106560"/>
                  </a:lnTo>
                  <a:lnTo>
                    <a:pt x="92632" y="106717"/>
                  </a:lnTo>
                  <a:lnTo>
                    <a:pt x="92289" y="106593"/>
                  </a:lnTo>
                  <a:lnTo>
                    <a:pt x="92240" y="106069"/>
                  </a:lnTo>
                  <a:lnTo>
                    <a:pt x="92015" y="105659"/>
                  </a:lnTo>
                  <a:lnTo>
                    <a:pt x="91382" y="105588"/>
                  </a:lnTo>
                  <a:lnTo>
                    <a:pt x="90744" y="105754"/>
                  </a:lnTo>
                  <a:lnTo>
                    <a:pt x="90051" y="105740"/>
                  </a:lnTo>
                  <a:lnTo>
                    <a:pt x="89521" y="106255"/>
                  </a:lnTo>
                  <a:lnTo>
                    <a:pt x="88764" y="106827"/>
                  </a:lnTo>
                  <a:lnTo>
                    <a:pt x="88298" y="107050"/>
                  </a:lnTo>
                  <a:lnTo>
                    <a:pt x="87606" y="107098"/>
                  </a:lnTo>
                  <a:lnTo>
                    <a:pt x="86858" y="106969"/>
                  </a:lnTo>
                  <a:lnTo>
                    <a:pt x="85994" y="106664"/>
                  </a:lnTo>
                  <a:lnTo>
                    <a:pt x="84894" y="106879"/>
                  </a:lnTo>
                  <a:lnTo>
                    <a:pt x="83959" y="107092"/>
                  </a:lnTo>
                  <a:lnTo>
                    <a:pt x="83449" y="107208"/>
                  </a:lnTo>
                  <a:lnTo>
                    <a:pt x="82407" y="107365"/>
                  </a:lnTo>
                  <a:lnTo>
                    <a:pt x="81362" y="107637"/>
                  </a:lnTo>
                  <a:lnTo>
                    <a:pt x="80496" y="107799"/>
                  </a:lnTo>
                  <a:lnTo>
                    <a:pt x="79565" y="108132"/>
                  </a:lnTo>
                  <a:lnTo>
                    <a:pt x="78005" y="108342"/>
                  </a:lnTo>
                  <a:lnTo>
                    <a:pt x="76553" y="108957"/>
                  </a:lnTo>
                  <a:lnTo>
                    <a:pt x="75393" y="109228"/>
                  </a:lnTo>
                  <a:lnTo>
                    <a:pt x="74119" y="109557"/>
                  </a:lnTo>
                  <a:lnTo>
                    <a:pt x="72551" y="110172"/>
                  </a:lnTo>
                  <a:lnTo>
                    <a:pt x="71739" y="110448"/>
                  </a:lnTo>
                  <a:lnTo>
                    <a:pt x="70812" y="110610"/>
                  </a:lnTo>
                  <a:lnTo>
                    <a:pt x="69783" y="109953"/>
                  </a:lnTo>
                  <a:lnTo>
                    <a:pt x="68754" y="109409"/>
                  </a:lnTo>
                  <a:lnTo>
                    <a:pt x="67951" y="109109"/>
                  </a:lnTo>
                  <a:lnTo>
                    <a:pt x="67249" y="108937"/>
                  </a:lnTo>
                  <a:lnTo>
                    <a:pt x="66917" y="108857"/>
                  </a:lnTo>
                  <a:lnTo>
                    <a:pt x="66165" y="108847"/>
                  </a:lnTo>
                  <a:lnTo>
                    <a:pt x="65005" y="109233"/>
                  </a:lnTo>
                  <a:lnTo>
                    <a:pt x="64130" y="109857"/>
                  </a:lnTo>
                  <a:lnTo>
                    <a:pt x="63325" y="110892"/>
                  </a:lnTo>
                  <a:lnTo>
                    <a:pt x="62250" y="111816"/>
                  </a:lnTo>
                  <a:lnTo>
                    <a:pt x="61720" y="112397"/>
                  </a:lnTo>
                  <a:lnTo>
                    <a:pt x="61320" y="113050"/>
                  </a:lnTo>
                  <a:lnTo>
                    <a:pt x="60983" y="113703"/>
                  </a:lnTo>
                  <a:lnTo>
                    <a:pt x="60643" y="114484"/>
                  </a:lnTo>
                  <a:lnTo>
                    <a:pt x="60239" y="115266"/>
                  </a:lnTo>
                  <a:lnTo>
                    <a:pt x="59300" y="116962"/>
                  </a:lnTo>
                  <a:lnTo>
                    <a:pt x="58826" y="118006"/>
                  </a:lnTo>
                  <a:lnTo>
                    <a:pt x="58489" y="118659"/>
                  </a:lnTo>
                  <a:lnTo>
                    <a:pt x="58149" y="119574"/>
                  </a:lnTo>
                  <a:lnTo>
                    <a:pt x="57610" y="120751"/>
                  </a:lnTo>
                  <a:lnTo>
                    <a:pt x="57207" y="121599"/>
                  </a:lnTo>
                  <a:lnTo>
                    <a:pt x="56866" y="122381"/>
                  </a:lnTo>
                  <a:lnTo>
                    <a:pt x="56260" y="123624"/>
                  </a:lnTo>
                  <a:lnTo>
                    <a:pt x="55853" y="124472"/>
                  </a:lnTo>
                  <a:lnTo>
                    <a:pt x="55450" y="125449"/>
                  </a:lnTo>
                  <a:lnTo>
                    <a:pt x="54701" y="127346"/>
                  </a:lnTo>
                  <a:lnTo>
                    <a:pt x="54289" y="128523"/>
                  </a:lnTo>
                  <a:lnTo>
                    <a:pt x="54210" y="129376"/>
                  </a:lnTo>
                  <a:lnTo>
                    <a:pt x="54198" y="130034"/>
                  </a:lnTo>
                  <a:lnTo>
                    <a:pt x="54384" y="130763"/>
                  </a:lnTo>
                  <a:lnTo>
                    <a:pt x="54376" y="131220"/>
                  </a:lnTo>
                  <a:lnTo>
                    <a:pt x="53383" y="132192"/>
                  </a:lnTo>
                  <a:lnTo>
                    <a:pt x="53114" y="132650"/>
                  </a:lnTo>
                  <a:lnTo>
                    <a:pt x="52709" y="133431"/>
                  </a:lnTo>
                  <a:lnTo>
                    <a:pt x="52504" y="134084"/>
                  </a:lnTo>
                  <a:lnTo>
                    <a:pt x="52693" y="134613"/>
                  </a:lnTo>
                  <a:lnTo>
                    <a:pt x="52615" y="135271"/>
                  </a:lnTo>
                  <a:lnTo>
                    <a:pt x="52350" y="135728"/>
                  </a:lnTo>
                  <a:lnTo>
                    <a:pt x="51887" y="136047"/>
                  </a:lnTo>
                  <a:lnTo>
                    <a:pt x="51495" y="136043"/>
                  </a:lnTo>
                  <a:lnTo>
                    <a:pt x="51158" y="136695"/>
                  </a:lnTo>
                  <a:lnTo>
                    <a:pt x="50754" y="137544"/>
                  </a:lnTo>
                  <a:lnTo>
                    <a:pt x="50219" y="138392"/>
                  </a:lnTo>
                  <a:lnTo>
                    <a:pt x="49749" y="139302"/>
                  </a:lnTo>
                  <a:lnTo>
                    <a:pt x="49740" y="139831"/>
                  </a:lnTo>
                  <a:lnTo>
                    <a:pt x="49467" y="140484"/>
                  </a:lnTo>
                  <a:lnTo>
                    <a:pt x="48794" y="141918"/>
                  </a:lnTo>
                  <a:lnTo>
                    <a:pt x="48197" y="142433"/>
                  </a:lnTo>
                  <a:lnTo>
                    <a:pt x="47734" y="142952"/>
                  </a:lnTo>
                  <a:lnTo>
                    <a:pt x="47448" y="143707"/>
                  </a:lnTo>
                  <a:lnTo>
                    <a:pt x="47187" y="144458"/>
                  </a:lnTo>
                  <a:lnTo>
                    <a:pt x="46716" y="145173"/>
                  </a:lnTo>
                  <a:lnTo>
                    <a:pt x="46300" y="145869"/>
                  </a:lnTo>
                  <a:lnTo>
                    <a:pt x="45474" y="146812"/>
                  </a:lnTo>
                  <a:lnTo>
                    <a:pt x="45191" y="147561"/>
                  </a:lnTo>
                  <a:lnTo>
                    <a:pt x="45058" y="147627"/>
                  </a:lnTo>
                  <a:lnTo>
                    <a:pt x="44915" y="148171"/>
                  </a:lnTo>
                  <a:lnTo>
                    <a:pt x="44773" y="148647"/>
                  </a:lnTo>
                  <a:lnTo>
                    <a:pt x="44761" y="149262"/>
                  </a:lnTo>
                  <a:lnTo>
                    <a:pt x="44820" y="150015"/>
                  </a:lnTo>
                  <a:lnTo>
                    <a:pt x="44646" y="152536"/>
                  </a:lnTo>
                  <a:lnTo>
                    <a:pt x="44701" y="153150"/>
                  </a:lnTo>
                  <a:lnTo>
                    <a:pt x="46324" y="157410"/>
                  </a:lnTo>
                  <a:lnTo>
                    <a:pt x="47061" y="158035"/>
                  </a:lnTo>
                  <a:lnTo>
                    <a:pt x="47527" y="158521"/>
                  </a:lnTo>
                  <a:lnTo>
                    <a:pt x="48130" y="158873"/>
                  </a:lnTo>
                  <a:lnTo>
                    <a:pt x="49068" y="159226"/>
                  </a:lnTo>
                  <a:lnTo>
                    <a:pt x="49542" y="159302"/>
                  </a:lnTo>
                  <a:lnTo>
                    <a:pt x="50292" y="159601"/>
                  </a:lnTo>
                  <a:lnTo>
                    <a:pt x="50616" y="159731"/>
                  </a:lnTo>
                  <a:lnTo>
                    <a:pt x="52001" y="160213"/>
                  </a:lnTo>
                  <a:lnTo>
                    <a:pt x="52745" y="160603"/>
                  </a:lnTo>
                  <a:lnTo>
                    <a:pt x="53869" y="160894"/>
                  </a:lnTo>
                  <a:lnTo>
                    <a:pt x="54875" y="161723"/>
                  </a:lnTo>
                  <a:lnTo>
                    <a:pt x="55880" y="162604"/>
                  </a:lnTo>
                  <a:lnTo>
                    <a:pt x="57037" y="164087"/>
                  </a:lnTo>
                  <a:lnTo>
                    <a:pt x="60311" y="167494"/>
                  </a:lnTo>
                  <a:lnTo>
                    <a:pt x="61106" y="168047"/>
                  </a:lnTo>
                  <a:lnTo>
                    <a:pt x="62444" y="168394"/>
                  </a:lnTo>
                  <a:lnTo>
                    <a:pt x="63992" y="168962"/>
                  </a:lnTo>
                  <a:lnTo>
                    <a:pt x="65377" y="169362"/>
                  </a:lnTo>
                  <a:lnTo>
                    <a:pt x="66446" y="169757"/>
                  </a:lnTo>
                  <a:lnTo>
                    <a:pt x="67884" y="170377"/>
                  </a:lnTo>
                  <a:lnTo>
                    <a:pt x="70120" y="171606"/>
                  </a:lnTo>
                  <a:lnTo>
                    <a:pt x="70278" y="171716"/>
                  </a:lnTo>
                  <a:lnTo>
                    <a:pt x="70699" y="173161"/>
                  </a:lnTo>
                  <a:lnTo>
                    <a:pt x="70785" y="173455"/>
                  </a:lnTo>
                  <a:lnTo>
                    <a:pt x="71351" y="175032"/>
                  </a:lnTo>
                  <a:lnTo>
                    <a:pt x="71553" y="175905"/>
                  </a:lnTo>
                  <a:lnTo>
                    <a:pt x="71224" y="176329"/>
                  </a:lnTo>
                  <a:lnTo>
                    <a:pt x="71389" y="177902"/>
                  </a:lnTo>
                  <a:lnTo>
                    <a:pt x="71458" y="178554"/>
                  </a:lnTo>
                  <a:lnTo>
                    <a:pt x="71375" y="180231"/>
                  </a:lnTo>
                  <a:lnTo>
                    <a:pt x="70647" y="182166"/>
                  </a:lnTo>
                  <a:lnTo>
                    <a:pt x="70611" y="182342"/>
                  </a:lnTo>
                  <a:lnTo>
                    <a:pt x="70358" y="183567"/>
                  </a:lnTo>
                  <a:lnTo>
                    <a:pt x="69910" y="184749"/>
                  </a:lnTo>
                  <a:lnTo>
                    <a:pt x="69498" y="186908"/>
                  </a:lnTo>
                  <a:lnTo>
                    <a:pt x="69364" y="188637"/>
                  </a:lnTo>
                  <a:lnTo>
                    <a:pt x="69182" y="189772"/>
                  </a:lnTo>
                  <a:lnTo>
                    <a:pt x="68841" y="191214"/>
                  </a:lnTo>
                  <a:lnTo>
                    <a:pt x="68723" y="191711"/>
                  </a:lnTo>
                  <a:lnTo>
                    <a:pt x="68703" y="193065"/>
                  </a:lnTo>
                  <a:lnTo>
                    <a:pt x="68742" y="195519"/>
                  </a:lnTo>
                  <a:lnTo>
                    <a:pt x="69712" y="198020"/>
                  </a:lnTo>
                  <a:lnTo>
                    <a:pt x="70096" y="198661"/>
                  </a:lnTo>
                  <a:lnTo>
                    <a:pt x="72074" y="201963"/>
                  </a:lnTo>
                  <a:lnTo>
                    <a:pt x="72230" y="202223"/>
                  </a:lnTo>
                  <a:lnTo>
                    <a:pt x="74348" y="204706"/>
                  </a:lnTo>
                  <a:lnTo>
                    <a:pt x="75564" y="205812"/>
                  </a:lnTo>
                  <a:lnTo>
                    <a:pt x="77107" y="206546"/>
                  </a:lnTo>
                  <a:lnTo>
                    <a:pt x="78394" y="206836"/>
                  </a:lnTo>
                  <a:lnTo>
                    <a:pt x="78757" y="207546"/>
                  </a:lnTo>
                  <a:lnTo>
                    <a:pt x="78960" y="208199"/>
                  </a:lnTo>
                  <a:lnTo>
                    <a:pt x="79367" y="209024"/>
                  </a:lnTo>
                  <a:lnTo>
                    <a:pt x="80278" y="209934"/>
                  </a:lnTo>
                  <a:lnTo>
                    <a:pt x="81267" y="210649"/>
                  </a:lnTo>
                  <a:lnTo>
                    <a:pt x="82522" y="211525"/>
                  </a:lnTo>
                  <a:lnTo>
                    <a:pt x="83402" y="212121"/>
                  </a:lnTo>
                  <a:lnTo>
                    <a:pt x="84177" y="212769"/>
                  </a:lnTo>
                  <a:lnTo>
                    <a:pt x="84731" y="213346"/>
                  </a:lnTo>
                  <a:lnTo>
                    <a:pt x="85789" y="214685"/>
                  </a:lnTo>
                  <a:lnTo>
                    <a:pt x="86707" y="216010"/>
                  </a:lnTo>
                  <a:lnTo>
                    <a:pt x="87451" y="217034"/>
                  </a:lnTo>
                  <a:lnTo>
                    <a:pt x="87577" y="217582"/>
                  </a:lnTo>
                  <a:lnTo>
                    <a:pt x="87506" y="217782"/>
                  </a:lnTo>
                  <a:lnTo>
                    <a:pt x="87502" y="218125"/>
                  </a:lnTo>
                  <a:lnTo>
                    <a:pt x="87339" y="219726"/>
                  </a:lnTo>
                  <a:lnTo>
                    <a:pt x="87239" y="221289"/>
                  </a:lnTo>
                  <a:lnTo>
                    <a:pt x="87194" y="221981"/>
                  </a:lnTo>
                  <a:lnTo>
                    <a:pt x="87332" y="223577"/>
                  </a:lnTo>
                  <a:lnTo>
                    <a:pt x="87419" y="224897"/>
                  </a:lnTo>
                  <a:lnTo>
                    <a:pt x="87292" y="225993"/>
                  </a:lnTo>
                  <a:lnTo>
                    <a:pt x="87225" y="226908"/>
                  </a:lnTo>
                  <a:lnTo>
                    <a:pt x="86865" y="227094"/>
                  </a:lnTo>
                  <a:lnTo>
                    <a:pt x="86936" y="229748"/>
                  </a:lnTo>
                  <a:lnTo>
                    <a:pt x="87328" y="229867"/>
                  </a:lnTo>
                  <a:lnTo>
                    <a:pt x="87359" y="231573"/>
                  </a:lnTo>
                  <a:lnTo>
                    <a:pt x="87523" y="236548"/>
                  </a:lnTo>
                  <a:lnTo>
                    <a:pt x="86738" y="236548"/>
                  </a:lnTo>
                  <a:lnTo>
                    <a:pt x="85662" y="236205"/>
                  </a:lnTo>
                  <a:lnTo>
                    <a:pt x="85388" y="236155"/>
                  </a:lnTo>
                  <a:lnTo>
                    <a:pt x="85181" y="232908"/>
                  </a:lnTo>
                  <a:lnTo>
                    <a:pt x="85130" y="231812"/>
                  </a:lnTo>
                  <a:lnTo>
                    <a:pt x="84778" y="230568"/>
                  </a:lnTo>
                  <a:lnTo>
                    <a:pt x="85183" y="230005"/>
                  </a:lnTo>
                  <a:lnTo>
                    <a:pt x="85600" y="229872"/>
                  </a:lnTo>
                  <a:lnTo>
                    <a:pt x="85222" y="227313"/>
                  </a:lnTo>
                  <a:lnTo>
                    <a:pt x="85091" y="227299"/>
                  </a:lnTo>
                  <a:lnTo>
                    <a:pt x="84807" y="227270"/>
                  </a:lnTo>
                  <a:lnTo>
                    <a:pt x="84375" y="227070"/>
                  </a:lnTo>
                  <a:lnTo>
                    <a:pt x="83948" y="226798"/>
                  </a:lnTo>
                  <a:lnTo>
                    <a:pt x="83576" y="226298"/>
                  </a:lnTo>
                  <a:lnTo>
                    <a:pt x="83088" y="226060"/>
                  </a:lnTo>
                  <a:lnTo>
                    <a:pt x="82712" y="226245"/>
                  </a:lnTo>
                  <a:lnTo>
                    <a:pt x="82059" y="226846"/>
                  </a:lnTo>
                  <a:lnTo>
                    <a:pt x="80788" y="228309"/>
                  </a:lnTo>
                  <a:lnTo>
                    <a:pt x="80231" y="229019"/>
                  </a:lnTo>
                  <a:lnTo>
                    <a:pt x="79652" y="229715"/>
                  </a:lnTo>
                  <a:lnTo>
                    <a:pt x="78864" y="230844"/>
                  </a:lnTo>
                  <a:lnTo>
                    <a:pt x="78444" y="231061"/>
                  </a:lnTo>
                  <a:lnTo>
                    <a:pt x="78254" y="231159"/>
                  </a:lnTo>
                  <a:lnTo>
                    <a:pt x="77875" y="231301"/>
                  </a:lnTo>
                  <a:lnTo>
                    <a:pt x="77499" y="231478"/>
                  </a:lnTo>
                  <a:lnTo>
                    <a:pt x="77087" y="231602"/>
                  </a:lnTo>
                  <a:lnTo>
                    <a:pt x="76343" y="232283"/>
                  </a:lnTo>
                  <a:lnTo>
                    <a:pt x="75599" y="233093"/>
                  </a:lnTo>
                  <a:lnTo>
                    <a:pt x="74461" y="233677"/>
                  </a:lnTo>
                  <a:lnTo>
                    <a:pt x="73469" y="234285"/>
                  </a:lnTo>
                  <a:lnTo>
                    <a:pt x="72772" y="234399"/>
                  </a:lnTo>
                  <a:lnTo>
                    <a:pt x="71549" y="234747"/>
                  </a:lnTo>
                  <a:lnTo>
                    <a:pt x="70935" y="235023"/>
                  </a:lnTo>
                  <a:lnTo>
                    <a:pt x="70844" y="235557"/>
                  </a:lnTo>
                  <a:lnTo>
                    <a:pt x="70547" y="236453"/>
                  </a:lnTo>
                  <a:lnTo>
                    <a:pt x="70160" y="237754"/>
                  </a:lnTo>
                  <a:lnTo>
                    <a:pt x="70064" y="238736"/>
                  </a:lnTo>
                  <a:lnTo>
                    <a:pt x="70333" y="239522"/>
                  </a:lnTo>
                  <a:lnTo>
                    <a:pt x="70730" y="240308"/>
                  </a:lnTo>
                  <a:lnTo>
                    <a:pt x="71244" y="241094"/>
                  </a:lnTo>
                  <a:lnTo>
                    <a:pt x="71157" y="241825"/>
                  </a:lnTo>
                  <a:lnTo>
                    <a:pt x="71184" y="242362"/>
                  </a:lnTo>
                  <a:lnTo>
                    <a:pt x="71327" y="243510"/>
                  </a:lnTo>
                  <a:lnTo>
                    <a:pt x="71438" y="244211"/>
                  </a:lnTo>
                  <a:lnTo>
                    <a:pt x="70857" y="244897"/>
                  </a:lnTo>
                  <a:lnTo>
                    <a:pt x="70445" y="245259"/>
                  </a:lnTo>
                  <a:lnTo>
                    <a:pt x="70155" y="245664"/>
                  </a:lnTo>
                  <a:lnTo>
                    <a:pt x="69743" y="245864"/>
                  </a:lnTo>
                  <a:lnTo>
                    <a:pt x="69376" y="245979"/>
                  </a:lnTo>
                  <a:lnTo>
                    <a:pt x="68603" y="245964"/>
                  </a:lnTo>
                  <a:lnTo>
                    <a:pt x="68077" y="245917"/>
                  </a:lnTo>
                  <a:lnTo>
                    <a:pt x="67550" y="245783"/>
                  </a:lnTo>
                  <a:lnTo>
                    <a:pt x="66826" y="245407"/>
                  </a:lnTo>
                  <a:lnTo>
                    <a:pt x="66221" y="245192"/>
                  </a:lnTo>
                  <a:lnTo>
                    <a:pt x="65370" y="244849"/>
                  </a:lnTo>
                  <a:lnTo>
                    <a:pt x="64807" y="244554"/>
                  </a:lnTo>
                  <a:lnTo>
                    <a:pt x="64321" y="244420"/>
                  </a:lnTo>
                  <a:lnTo>
                    <a:pt x="63842" y="244006"/>
                  </a:lnTo>
                  <a:lnTo>
                    <a:pt x="62551" y="243448"/>
                  </a:lnTo>
                  <a:lnTo>
                    <a:pt x="61783" y="243191"/>
                  </a:lnTo>
                  <a:lnTo>
                    <a:pt x="60571" y="243090"/>
                  </a:lnTo>
                  <a:lnTo>
                    <a:pt x="62632" y="231966"/>
                  </a:lnTo>
                  <a:lnTo>
                    <a:pt x="62775" y="231114"/>
                  </a:lnTo>
                  <a:lnTo>
                    <a:pt x="64349" y="222303"/>
                  </a:lnTo>
                  <a:lnTo>
                    <a:pt x="49961" y="219654"/>
                  </a:lnTo>
                  <a:lnTo>
                    <a:pt x="52417" y="206122"/>
                  </a:lnTo>
                  <a:lnTo>
                    <a:pt x="52578" y="205218"/>
                  </a:lnTo>
                  <a:lnTo>
                    <a:pt x="54958" y="192092"/>
                  </a:lnTo>
                  <a:lnTo>
                    <a:pt x="36156" y="189266"/>
                  </a:lnTo>
                  <a:lnTo>
                    <a:pt x="36950" y="183710"/>
                  </a:lnTo>
                  <a:lnTo>
                    <a:pt x="39254" y="167596"/>
                  </a:lnTo>
                  <a:lnTo>
                    <a:pt x="32984" y="166703"/>
                  </a:lnTo>
                  <a:lnTo>
                    <a:pt x="32742" y="166665"/>
                  </a:lnTo>
                  <a:lnTo>
                    <a:pt x="25090" y="165588"/>
                  </a:lnTo>
                  <a:lnTo>
                    <a:pt x="26311" y="155415"/>
                  </a:lnTo>
                  <a:lnTo>
                    <a:pt x="26435" y="154478"/>
                  </a:lnTo>
                  <a:lnTo>
                    <a:pt x="20229" y="145969"/>
                  </a:lnTo>
                  <a:lnTo>
                    <a:pt x="20209" y="143424"/>
                  </a:lnTo>
                  <a:lnTo>
                    <a:pt x="20205" y="143286"/>
                  </a:lnTo>
                  <a:lnTo>
                    <a:pt x="18954" y="138325"/>
                  </a:lnTo>
                  <a:lnTo>
                    <a:pt x="17961" y="134952"/>
                  </a:lnTo>
                  <a:lnTo>
                    <a:pt x="17731" y="134318"/>
                  </a:lnTo>
                  <a:lnTo>
                    <a:pt x="15992" y="127890"/>
                  </a:lnTo>
                  <a:lnTo>
                    <a:pt x="18721" y="122018"/>
                  </a:lnTo>
                  <a:lnTo>
                    <a:pt x="23947" y="119729"/>
                  </a:lnTo>
                  <a:lnTo>
                    <a:pt x="24047" y="116951"/>
                  </a:lnTo>
                  <a:lnTo>
                    <a:pt x="21788" y="115721"/>
                  </a:lnTo>
                  <a:lnTo>
                    <a:pt x="21424" y="115523"/>
                  </a:lnTo>
                  <a:lnTo>
                    <a:pt x="18610" y="113989"/>
                  </a:lnTo>
                  <a:lnTo>
                    <a:pt x="19394" y="111597"/>
                  </a:lnTo>
                  <a:lnTo>
                    <a:pt x="18443" y="104158"/>
                  </a:lnTo>
                  <a:lnTo>
                    <a:pt x="17478" y="101223"/>
                  </a:lnTo>
                  <a:lnTo>
                    <a:pt x="11912" y="93222"/>
                  </a:lnTo>
                  <a:lnTo>
                    <a:pt x="12549" y="90134"/>
                  </a:lnTo>
                  <a:lnTo>
                    <a:pt x="12901" y="85702"/>
                  </a:lnTo>
                  <a:lnTo>
                    <a:pt x="13143" y="85588"/>
                  </a:lnTo>
                  <a:lnTo>
                    <a:pt x="14596" y="82238"/>
                  </a:lnTo>
                  <a:lnTo>
                    <a:pt x="15079" y="80684"/>
                  </a:lnTo>
                  <a:lnTo>
                    <a:pt x="14920" y="80384"/>
                  </a:lnTo>
                  <a:lnTo>
                    <a:pt x="15862" y="77677"/>
                  </a:lnTo>
                  <a:lnTo>
                    <a:pt x="16927" y="75404"/>
                  </a:lnTo>
                  <a:lnTo>
                    <a:pt x="17386" y="75147"/>
                  </a:lnTo>
                  <a:lnTo>
                    <a:pt x="18277" y="73851"/>
                  </a:lnTo>
                  <a:lnTo>
                    <a:pt x="23087" y="70415"/>
                  </a:lnTo>
                  <a:lnTo>
                    <a:pt x="23131" y="69814"/>
                  </a:lnTo>
                  <a:lnTo>
                    <a:pt x="24813" y="67813"/>
                  </a:lnTo>
                  <a:lnTo>
                    <a:pt x="23954" y="66379"/>
                  </a:lnTo>
                  <a:lnTo>
                    <a:pt x="20601" y="62123"/>
                  </a:lnTo>
                  <a:lnTo>
                    <a:pt x="17897" y="58978"/>
                  </a:lnTo>
                  <a:lnTo>
                    <a:pt x="16531" y="55337"/>
                  </a:lnTo>
                  <a:lnTo>
                    <a:pt x="14956" y="51668"/>
                  </a:lnTo>
                  <a:lnTo>
                    <a:pt x="13717" y="49566"/>
                  </a:lnTo>
                  <a:lnTo>
                    <a:pt x="12446" y="47894"/>
                  </a:lnTo>
                  <a:lnTo>
                    <a:pt x="6370" y="38816"/>
                  </a:lnTo>
                  <a:lnTo>
                    <a:pt x="3689" y="34794"/>
                  </a:lnTo>
                  <a:lnTo>
                    <a:pt x="1398" y="31444"/>
                  </a:lnTo>
                  <a:lnTo>
                    <a:pt x="1437" y="31187"/>
                  </a:lnTo>
                  <a:lnTo>
                    <a:pt x="542" y="29290"/>
                  </a:lnTo>
                  <a:lnTo>
                    <a:pt x="194" y="28856"/>
                  </a:lnTo>
                  <a:lnTo>
                    <a:pt x="0" y="28387"/>
                  </a:lnTo>
                  <a:lnTo>
                    <a:pt x="519" y="28263"/>
                  </a:lnTo>
                  <a:lnTo>
                    <a:pt x="786" y="28226"/>
                  </a:lnTo>
                  <a:lnTo>
                    <a:pt x="1046" y="28211"/>
                  </a:lnTo>
                  <a:lnTo>
                    <a:pt x="1310" y="28208"/>
                  </a:lnTo>
                  <a:lnTo>
                    <a:pt x="1827" y="28243"/>
                  </a:lnTo>
                  <a:lnTo>
                    <a:pt x="2333" y="28303"/>
                  </a:lnTo>
                  <a:lnTo>
                    <a:pt x="2830" y="28369"/>
                  </a:lnTo>
                  <a:lnTo>
                    <a:pt x="3324" y="28439"/>
                  </a:lnTo>
                  <a:lnTo>
                    <a:pt x="3817" y="28500"/>
                  </a:lnTo>
                  <a:lnTo>
                    <a:pt x="4309" y="28553"/>
                  </a:lnTo>
                  <a:lnTo>
                    <a:pt x="4907" y="28579"/>
                  </a:lnTo>
                  <a:lnTo>
                    <a:pt x="5546" y="28553"/>
                  </a:lnTo>
                  <a:lnTo>
                    <a:pt x="6180" y="28634"/>
                  </a:lnTo>
                  <a:lnTo>
                    <a:pt x="6491" y="28612"/>
                  </a:lnTo>
                  <a:lnTo>
                    <a:pt x="6983" y="28558"/>
                  </a:lnTo>
                  <a:lnTo>
                    <a:pt x="7229" y="28526"/>
                  </a:lnTo>
                  <a:lnTo>
                    <a:pt x="7720" y="28428"/>
                  </a:lnTo>
                  <a:lnTo>
                    <a:pt x="8196" y="28283"/>
                  </a:lnTo>
                  <a:lnTo>
                    <a:pt x="8432" y="28205"/>
                  </a:lnTo>
                  <a:lnTo>
                    <a:pt x="8663" y="28122"/>
                  </a:lnTo>
                  <a:lnTo>
                    <a:pt x="9149" y="27921"/>
                  </a:lnTo>
                  <a:lnTo>
                    <a:pt x="9572" y="27718"/>
                  </a:lnTo>
                  <a:lnTo>
                    <a:pt x="9793" y="27606"/>
                  </a:lnTo>
                  <a:lnTo>
                    <a:pt x="10231" y="27364"/>
                  </a:lnTo>
                  <a:lnTo>
                    <a:pt x="10651" y="27097"/>
                  </a:lnTo>
                  <a:lnTo>
                    <a:pt x="10859" y="26959"/>
                  </a:lnTo>
                  <a:lnTo>
                    <a:pt x="11260" y="26667"/>
                  </a:lnTo>
                  <a:lnTo>
                    <a:pt x="11459" y="26516"/>
                  </a:lnTo>
                  <a:lnTo>
                    <a:pt x="11847" y="26203"/>
                  </a:lnTo>
                  <a:lnTo>
                    <a:pt x="12036" y="26040"/>
                  </a:lnTo>
                  <a:lnTo>
                    <a:pt x="12402" y="25702"/>
                  </a:lnTo>
                  <a:lnTo>
                    <a:pt x="12578" y="25527"/>
                  </a:lnTo>
                  <a:lnTo>
                    <a:pt x="12922" y="25164"/>
                  </a:lnTo>
                  <a:lnTo>
                    <a:pt x="13101" y="24959"/>
                  </a:lnTo>
                  <a:lnTo>
                    <a:pt x="13243" y="24789"/>
                  </a:lnTo>
                  <a:lnTo>
                    <a:pt x="13397" y="24593"/>
                  </a:lnTo>
                  <a:lnTo>
                    <a:pt x="13547" y="24393"/>
                  </a:lnTo>
                  <a:lnTo>
                    <a:pt x="13688" y="24185"/>
                  </a:lnTo>
                  <a:lnTo>
                    <a:pt x="13820" y="23977"/>
                  </a:lnTo>
                  <a:lnTo>
                    <a:pt x="13948" y="23766"/>
                  </a:lnTo>
                  <a:lnTo>
                    <a:pt x="14182" y="23325"/>
                  </a:lnTo>
                  <a:lnTo>
                    <a:pt x="14292" y="23101"/>
                  </a:lnTo>
                  <a:lnTo>
                    <a:pt x="14393" y="22873"/>
                  </a:lnTo>
                  <a:lnTo>
                    <a:pt x="14490" y="22641"/>
                  </a:lnTo>
                  <a:lnTo>
                    <a:pt x="14579" y="22409"/>
                  </a:lnTo>
                  <a:lnTo>
                    <a:pt x="14743" y="21938"/>
                  </a:lnTo>
                  <a:lnTo>
                    <a:pt x="14819" y="21698"/>
                  </a:lnTo>
                  <a:lnTo>
                    <a:pt x="14953" y="21219"/>
                  </a:lnTo>
                  <a:lnTo>
                    <a:pt x="15061" y="20732"/>
                  </a:lnTo>
                  <a:lnTo>
                    <a:pt x="15106" y="20485"/>
                  </a:lnTo>
                  <a:lnTo>
                    <a:pt x="15143" y="20238"/>
                  </a:lnTo>
                  <a:lnTo>
                    <a:pt x="15175" y="19991"/>
                  </a:lnTo>
                  <a:lnTo>
                    <a:pt x="15204" y="19740"/>
                  </a:lnTo>
                  <a:lnTo>
                    <a:pt x="15223" y="19494"/>
                  </a:lnTo>
                  <a:lnTo>
                    <a:pt x="15239" y="19244"/>
                  </a:lnTo>
                  <a:lnTo>
                    <a:pt x="15245" y="18994"/>
                  </a:lnTo>
                  <a:lnTo>
                    <a:pt x="15248" y="18744"/>
                  </a:lnTo>
                  <a:lnTo>
                    <a:pt x="15242" y="18495"/>
                  </a:lnTo>
                  <a:lnTo>
                    <a:pt x="15232" y="18246"/>
                  </a:lnTo>
                  <a:lnTo>
                    <a:pt x="15213" y="17980"/>
                  </a:lnTo>
                  <a:lnTo>
                    <a:pt x="15163" y="17500"/>
                  </a:lnTo>
                  <a:lnTo>
                    <a:pt x="15127" y="17252"/>
                  </a:lnTo>
                  <a:lnTo>
                    <a:pt x="15035" y="16760"/>
                  </a:lnTo>
                  <a:lnTo>
                    <a:pt x="14925" y="16274"/>
                  </a:lnTo>
                  <a:lnTo>
                    <a:pt x="14860" y="16032"/>
                  </a:lnTo>
                  <a:lnTo>
                    <a:pt x="14717" y="15556"/>
                  </a:lnTo>
                  <a:lnTo>
                    <a:pt x="14639" y="15318"/>
                  </a:lnTo>
                  <a:lnTo>
                    <a:pt x="14466" y="14847"/>
                  </a:lnTo>
                  <a:lnTo>
                    <a:pt x="13909" y="13429"/>
                  </a:lnTo>
                  <a:lnTo>
                    <a:pt x="13737" y="12975"/>
                  </a:lnTo>
                  <a:lnTo>
                    <a:pt x="13607" y="12621"/>
                  </a:lnTo>
                  <a:lnTo>
                    <a:pt x="13404" y="12025"/>
                  </a:lnTo>
                  <a:lnTo>
                    <a:pt x="13278" y="11535"/>
                  </a:lnTo>
                  <a:lnTo>
                    <a:pt x="13233" y="11283"/>
                  </a:lnTo>
                  <a:lnTo>
                    <a:pt x="13191" y="10777"/>
                  </a:lnTo>
                  <a:lnTo>
                    <a:pt x="13245" y="9268"/>
                  </a:lnTo>
                  <a:lnTo>
                    <a:pt x="13204" y="8276"/>
                  </a:lnTo>
                  <a:lnTo>
                    <a:pt x="13091" y="7798"/>
                  </a:lnTo>
                  <a:lnTo>
                    <a:pt x="12823" y="7099"/>
                  </a:lnTo>
                  <a:lnTo>
                    <a:pt x="12130" y="5484"/>
                  </a:lnTo>
                  <a:lnTo>
                    <a:pt x="11859" y="4781"/>
                  </a:lnTo>
                  <a:lnTo>
                    <a:pt x="11732" y="4291"/>
                  </a:lnTo>
                  <a:lnTo>
                    <a:pt x="11682" y="3785"/>
                  </a:lnTo>
                  <a:lnTo>
                    <a:pt x="11791" y="3032"/>
                  </a:lnTo>
                  <a:lnTo>
                    <a:pt x="12280" y="2146"/>
                  </a:lnTo>
                  <a:lnTo>
                    <a:pt x="12632" y="1783"/>
                  </a:lnTo>
                  <a:lnTo>
                    <a:pt x="13222" y="1311"/>
                  </a:lnTo>
                  <a:lnTo>
                    <a:pt x="13840" y="880"/>
                  </a:lnTo>
                  <a:lnTo>
                    <a:pt x="14273" y="626"/>
                  </a:lnTo>
                  <a:lnTo>
                    <a:pt x="14764" y="420"/>
                  </a:lnTo>
                  <a:lnTo>
                    <a:pt x="15223" y="293"/>
                  </a:lnTo>
                  <a:lnTo>
                    <a:pt x="15969" y="185"/>
                  </a:lnTo>
                  <a:lnTo>
                    <a:pt x="16718" y="136"/>
                  </a:lnTo>
                  <a:lnTo>
                    <a:pt x="18523" y="42"/>
                  </a:lnTo>
                  <a:lnTo>
                    <a:pt x="19216" y="20"/>
                  </a:lnTo>
                  <a:lnTo>
                    <a:pt x="20213" y="0"/>
                  </a:lnTo>
                  <a:lnTo>
                    <a:pt x="20713" y="26"/>
                  </a:lnTo>
                  <a:lnTo>
                    <a:pt x="21211" y="104"/>
                  </a:lnTo>
                  <a:lnTo>
                    <a:pt x="21698" y="222"/>
                  </a:lnTo>
                  <a:lnTo>
                    <a:pt x="22679" y="551"/>
                  </a:lnTo>
                  <a:lnTo>
                    <a:pt x="24060" y="1036"/>
                  </a:lnTo>
                  <a:lnTo>
                    <a:pt x="23783" y="2407"/>
                  </a:lnTo>
                  <a:lnTo>
                    <a:pt x="24049" y="2590"/>
                  </a:lnTo>
                  <a:lnTo>
                    <a:pt x="26527" y="3209"/>
                  </a:lnTo>
                  <a:lnTo>
                    <a:pt x="29575" y="3581"/>
                  </a:lnTo>
                  <a:lnTo>
                    <a:pt x="29282" y="5292"/>
                  </a:lnTo>
                  <a:lnTo>
                    <a:pt x="34302" y="6145"/>
                  </a:lnTo>
                  <a:lnTo>
                    <a:pt x="36293" y="6488"/>
                  </a:lnTo>
                  <a:lnTo>
                    <a:pt x="36590" y="6536"/>
                  </a:lnTo>
                  <a:lnTo>
                    <a:pt x="38791" y="6917"/>
                  </a:lnTo>
                  <a:lnTo>
                    <a:pt x="45146" y="8007"/>
                  </a:lnTo>
                  <a:lnTo>
                    <a:pt x="47266" y="8370"/>
                  </a:lnTo>
                  <a:lnTo>
                    <a:pt x="49645" y="8766"/>
                  </a:lnTo>
                  <a:lnTo>
                    <a:pt x="49072" y="12321"/>
                  </a:lnTo>
                  <a:lnTo>
                    <a:pt x="49262" y="12325"/>
                  </a:lnTo>
                  <a:lnTo>
                    <a:pt x="49531" y="12197"/>
                  </a:lnTo>
                  <a:lnTo>
                    <a:pt x="49713" y="12101"/>
                  </a:lnTo>
                  <a:lnTo>
                    <a:pt x="50034" y="11878"/>
                  </a:lnTo>
                  <a:lnTo>
                    <a:pt x="50331" y="11696"/>
                  </a:lnTo>
                  <a:lnTo>
                    <a:pt x="50691" y="11506"/>
                  </a:lnTo>
                  <a:lnTo>
                    <a:pt x="50932" y="11391"/>
                  </a:lnTo>
                  <a:lnTo>
                    <a:pt x="51110" y="11325"/>
                  </a:lnTo>
                  <a:lnTo>
                    <a:pt x="51383" y="11249"/>
                  </a:lnTo>
                  <a:lnTo>
                    <a:pt x="51554" y="11225"/>
                  </a:lnTo>
                  <a:lnTo>
                    <a:pt x="51700" y="11253"/>
                  </a:lnTo>
                  <a:lnTo>
                    <a:pt x="51661" y="11496"/>
                  </a:lnTo>
                  <a:lnTo>
                    <a:pt x="51835" y="11525"/>
                  </a:lnTo>
                  <a:lnTo>
                    <a:pt x="52009" y="11539"/>
                  </a:lnTo>
                  <a:lnTo>
                    <a:pt x="52203" y="11582"/>
                  </a:lnTo>
                  <a:lnTo>
                    <a:pt x="52836" y="12006"/>
                  </a:lnTo>
                  <a:lnTo>
                    <a:pt x="53153" y="12354"/>
                  </a:lnTo>
                  <a:lnTo>
                    <a:pt x="53311" y="12616"/>
                  </a:lnTo>
                  <a:lnTo>
                    <a:pt x="53394" y="12745"/>
                  </a:lnTo>
                  <a:lnTo>
                    <a:pt x="53656" y="13121"/>
                  </a:lnTo>
                  <a:lnTo>
                    <a:pt x="53810" y="13374"/>
                  </a:lnTo>
                  <a:lnTo>
                    <a:pt x="53885" y="13502"/>
                  </a:lnTo>
                  <a:lnTo>
                    <a:pt x="53957" y="13636"/>
                  </a:lnTo>
                  <a:lnTo>
                    <a:pt x="54281" y="14446"/>
                  </a:lnTo>
                  <a:lnTo>
                    <a:pt x="54384" y="14660"/>
                  </a:lnTo>
                  <a:lnTo>
                    <a:pt x="54495" y="14875"/>
                  </a:lnTo>
                  <a:lnTo>
                    <a:pt x="54804" y="15309"/>
                  </a:lnTo>
                  <a:lnTo>
                    <a:pt x="54972" y="15437"/>
                  </a:lnTo>
                  <a:lnTo>
                    <a:pt x="55334" y="15528"/>
                  </a:lnTo>
                  <a:lnTo>
                    <a:pt x="55485" y="15575"/>
                  </a:lnTo>
                  <a:lnTo>
                    <a:pt x="55785" y="15680"/>
                  </a:lnTo>
                  <a:lnTo>
                    <a:pt x="56173" y="16038"/>
                  </a:lnTo>
                  <a:lnTo>
                    <a:pt x="56284" y="16238"/>
                  </a:lnTo>
                  <a:lnTo>
                    <a:pt x="56328" y="16381"/>
                  </a:lnTo>
                  <a:lnTo>
                    <a:pt x="56411" y="16581"/>
                  </a:lnTo>
                  <a:lnTo>
                    <a:pt x="56771" y="17315"/>
                  </a:lnTo>
                  <a:lnTo>
                    <a:pt x="57254" y="18125"/>
                  </a:lnTo>
                  <a:lnTo>
                    <a:pt x="57353" y="18287"/>
                  </a:lnTo>
                  <a:lnTo>
                    <a:pt x="57460" y="18439"/>
                  </a:lnTo>
                  <a:lnTo>
                    <a:pt x="57781" y="18797"/>
                  </a:lnTo>
                  <a:lnTo>
                    <a:pt x="58002" y="19011"/>
                  </a:lnTo>
                  <a:lnTo>
                    <a:pt x="58331" y="19259"/>
                  </a:lnTo>
                  <a:lnTo>
                    <a:pt x="58505" y="19364"/>
                  </a:lnTo>
                  <a:lnTo>
                    <a:pt x="58687" y="19459"/>
                  </a:lnTo>
                  <a:lnTo>
                    <a:pt x="59095" y="19655"/>
                  </a:lnTo>
                  <a:lnTo>
                    <a:pt x="59412" y="19798"/>
                  </a:lnTo>
                  <a:lnTo>
                    <a:pt x="59574" y="19864"/>
                  </a:lnTo>
                  <a:lnTo>
                    <a:pt x="59736" y="19926"/>
                  </a:lnTo>
                  <a:lnTo>
                    <a:pt x="60069" y="20040"/>
                  </a:lnTo>
                  <a:lnTo>
                    <a:pt x="60409" y="20107"/>
                  </a:lnTo>
                  <a:lnTo>
                    <a:pt x="60583" y="20131"/>
                  </a:lnTo>
                  <a:lnTo>
                    <a:pt x="60754" y="20160"/>
                  </a:lnTo>
                  <a:lnTo>
                    <a:pt x="61102" y="20198"/>
                  </a:lnTo>
                  <a:lnTo>
                    <a:pt x="61370" y="20220"/>
                  </a:lnTo>
                  <a:lnTo>
                    <a:pt x="61949" y="20231"/>
                  </a:lnTo>
                  <a:lnTo>
                    <a:pt x="62610" y="20222"/>
                  </a:lnTo>
                  <a:lnTo>
                    <a:pt x="63267" y="20193"/>
                  </a:lnTo>
                  <a:lnTo>
                    <a:pt x="63707" y="20155"/>
                  </a:lnTo>
                  <a:lnTo>
                    <a:pt x="64578" y="20064"/>
                  </a:lnTo>
                  <a:lnTo>
                    <a:pt x="65310" y="20026"/>
                  </a:lnTo>
                  <a:lnTo>
                    <a:pt x="66622" y="19817"/>
                  </a:lnTo>
                  <a:lnTo>
                    <a:pt x="67207" y="20341"/>
                  </a:lnTo>
                  <a:lnTo>
                    <a:pt x="67540" y="20551"/>
                  </a:lnTo>
                  <a:lnTo>
                    <a:pt x="68006" y="20970"/>
                  </a:lnTo>
                  <a:lnTo>
                    <a:pt x="69198" y="22762"/>
                  </a:lnTo>
                  <a:lnTo>
                    <a:pt x="69646" y="24134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" name="pg16"/>
            <p:cNvSpPr/>
            <p:nvPr/>
          </p:nvSpPr>
          <p:spPr>
            <a:xfrm>
              <a:off x="6978171" y="2724252"/>
              <a:ext cx="151286" cy="133323"/>
            </a:xfrm>
            <a:custGeom>
              <a:avLst/>
              <a:gdLst/>
              <a:ahLst/>
              <a:cxnLst/>
              <a:rect l="0" t="0" r="0" b="0"/>
              <a:pathLst>
                <a:path w="151286" h="133323">
                  <a:moveTo>
                    <a:pt x="253" y="51928"/>
                  </a:moveTo>
                  <a:lnTo>
                    <a:pt x="122" y="51651"/>
                  </a:lnTo>
                  <a:lnTo>
                    <a:pt x="126" y="51380"/>
                  </a:lnTo>
                  <a:lnTo>
                    <a:pt x="0" y="50698"/>
                  </a:lnTo>
                  <a:lnTo>
                    <a:pt x="79" y="49879"/>
                  </a:lnTo>
                  <a:lnTo>
                    <a:pt x="300" y="48787"/>
                  </a:lnTo>
                  <a:lnTo>
                    <a:pt x="1060" y="47572"/>
                  </a:lnTo>
                  <a:lnTo>
                    <a:pt x="3467" y="44942"/>
                  </a:lnTo>
                  <a:lnTo>
                    <a:pt x="4362" y="43865"/>
                  </a:lnTo>
                  <a:lnTo>
                    <a:pt x="4702" y="43526"/>
                  </a:lnTo>
                  <a:lnTo>
                    <a:pt x="5462" y="42654"/>
                  </a:lnTo>
                  <a:lnTo>
                    <a:pt x="6354" y="41844"/>
                  </a:lnTo>
                  <a:lnTo>
                    <a:pt x="7992" y="40777"/>
                  </a:lnTo>
                  <a:lnTo>
                    <a:pt x="9080" y="40181"/>
                  </a:lnTo>
                  <a:lnTo>
                    <a:pt x="9690" y="39986"/>
                  </a:lnTo>
                  <a:lnTo>
                    <a:pt x="11586" y="39738"/>
                  </a:lnTo>
                  <a:lnTo>
                    <a:pt x="12267" y="39476"/>
                  </a:lnTo>
                  <a:lnTo>
                    <a:pt x="12809" y="39485"/>
                  </a:lnTo>
                  <a:lnTo>
                    <a:pt x="13625" y="39090"/>
                  </a:lnTo>
                  <a:lnTo>
                    <a:pt x="14239" y="38689"/>
                  </a:lnTo>
                  <a:lnTo>
                    <a:pt x="15868" y="38441"/>
                  </a:lnTo>
                  <a:lnTo>
                    <a:pt x="16269" y="38446"/>
                  </a:lnTo>
                  <a:lnTo>
                    <a:pt x="16812" y="38318"/>
                  </a:lnTo>
                  <a:lnTo>
                    <a:pt x="18040" y="37855"/>
                  </a:lnTo>
                  <a:lnTo>
                    <a:pt x="18510" y="37727"/>
                  </a:lnTo>
                  <a:lnTo>
                    <a:pt x="20226" y="36826"/>
                  </a:lnTo>
                  <a:lnTo>
                    <a:pt x="21198" y="36278"/>
                  </a:lnTo>
                  <a:lnTo>
                    <a:pt x="21359" y="36188"/>
                  </a:lnTo>
                  <a:lnTo>
                    <a:pt x="22795" y="35668"/>
                  </a:lnTo>
                  <a:lnTo>
                    <a:pt x="24356" y="35739"/>
                  </a:lnTo>
                  <a:lnTo>
                    <a:pt x="25507" y="36206"/>
                  </a:lnTo>
                  <a:lnTo>
                    <a:pt x="26620" y="36450"/>
                  </a:lnTo>
                  <a:lnTo>
                    <a:pt x="26900" y="36465"/>
                  </a:lnTo>
                  <a:lnTo>
                    <a:pt x="27736" y="36511"/>
                  </a:lnTo>
                  <a:lnTo>
                    <a:pt x="29161" y="36674"/>
                  </a:lnTo>
                  <a:lnTo>
                    <a:pt x="29925" y="36854"/>
                  </a:lnTo>
                  <a:lnTo>
                    <a:pt x="30804" y="37059"/>
                  </a:lnTo>
                  <a:lnTo>
                    <a:pt x="32363" y="37307"/>
                  </a:lnTo>
                  <a:lnTo>
                    <a:pt x="33697" y="37598"/>
                  </a:lnTo>
                  <a:lnTo>
                    <a:pt x="34897" y="37889"/>
                  </a:lnTo>
                  <a:lnTo>
                    <a:pt x="36327" y="37865"/>
                  </a:lnTo>
                  <a:lnTo>
                    <a:pt x="37708" y="37889"/>
                  </a:lnTo>
                  <a:lnTo>
                    <a:pt x="38765" y="37932"/>
                  </a:lnTo>
                  <a:lnTo>
                    <a:pt x="39576" y="37965"/>
                  </a:lnTo>
                  <a:lnTo>
                    <a:pt x="40831" y="37941"/>
                  </a:lnTo>
                  <a:lnTo>
                    <a:pt x="44081" y="38484"/>
                  </a:lnTo>
                  <a:lnTo>
                    <a:pt x="45381" y="38865"/>
                  </a:lnTo>
                  <a:lnTo>
                    <a:pt x="45546" y="38913"/>
                  </a:lnTo>
                  <a:lnTo>
                    <a:pt x="47728" y="39218"/>
                  </a:lnTo>
                  <a:lnTo>
                    <a:pt x="49545" y="39790"/>
                  </a:lnTo>
                  <a:lnTo>
                    <a:pt x="50834" y="40033"/>
                  </a:lnTo>
                  <a:lnTo>
                    <a:pt x="52391" y="40600"/>
                  </a:lnTo>
                  <a:lnTo>
                    <a:pt x="52771" y="40916"/>
                  </a:lnTo>
                  <a:lnTo>
                    <a:pt x="53334" y="41391"/>
                  </a:lnTo>
                  <a:lnTo>
                    <a:pt x="53801" y="41667"/>
                  </a:lnTo>
                  <a:lnTo>
                    <a:pt x="54874" y="42163"/>
                  </a:lnTo>
                  <a:lnTo>
                    <a:pt x="56350" y="43006"/>
                  </a:lnTo>
                  <a:lnTo>
                    <a:pt x="61093" y="46761"/>
                  </a:lnTo>
                  <a:lnTo>
                    <a:pt x="61793" y="47383"/>
                  </a:lnTo>
                  <a:lnTo>
                    <a:pt x="61960" y="47529"/>
                  </a:lnTo>
                  <a:lnTo>
                    <a:pt x="62620" y="48425"/>
                  </a:lnTo>
                  <a:lnTo>
                    <a:pt x="63480" y="49668"/>
                  </a:lnTo>
                  <a:lnTo>
                    <a:pt x="64346" y="50497"/>
                  </a:lnTo>
                  <a:lnTo>
                    <a:pt x="65016" y="50917"/>
                  </a:lnTo>
                  <a:lnTo>
                    <a:pt x="65827" y="51064"/>
                  </a:lnTo>
                  <a:lnTo>
                    <a:pt x="66096" y="51002"/>
                  </a:lnTo>
                  <a:lnTo>
                    <a:pt x="66298" y="51074"/>
                  </a:lnTo>
                  <a:lnTo>
                    <a:pt x="67379" y="50955"/>
                  </a:lnTo>
                  <a:lnTo>
                    <a:pt x="67992" y="50826"/>
                  </a:lnTo>
                  <a:lnTo>
                    <a:pt x="68606" y="50684"/>
                  </a:lnTo>
                  <a:lnTo>
                    <a:pt x="69104" y="50531"/>
                  </a:lnTo>
                  <a:lnTo>
                    <a:pt x="69784" y="50359"/>
                  </a:lnTo>
                  <a:lnTo>
                    <a:pt x="70403" y="50097"/>
                  </a:lnTo>
                  <a:lnTo>
                    <a:pt x="70995" y="49692"/>
                  </a:lnTo>
                  <a:lnTo>
                    <a:pt x="71935" y="48954"/>
                  </a:lnTo>
                  <a:lnTo>
                    <a:pt x="72418" y="48482"/>
                  </a:lnTo>
                  <a:lnTo>
                    <a:pt x="72702" y="48175"/>
                  </a:lnTo>
                  <a:lnTo>
                    <a:pt x="73293" y="47538"/>
                  </a:lnTo>
                  <a:lnTo>
                    <a:pt x="73525" y="47176"/>
                  </a:lnTo>
                  <a:lnTo>
                    <a:pt x="73574" y="46904"/>
                  </a:lnTo>
                  <a:lnTo>
                    <a:pt x="73759" y="46657"/>
                  </a:lnTo>
                  <a:lnTo>
                    <a:pt x="73970" y="46361"/>
                  </a:lnTo>
                  <a:lnTo>
                    <a:pt x="74333" y="46095"/>
                  </a:lnTo>
                  <a:lnTo>
                    <a:pt x="74630" y="45918"/>
                  </a:lnTo>
                  <a:lnTo>
                    <a:pt x="75133" y="45718"/>
                  </a:lnTo>
                  <a:lnTo>
                    <a:pt x="75525" y="45360"/>
                  </a:lnTo>
                  <a:lnTo>
                    <a:pt x="75778" y="44932"/>
                  </a:lnTo>
                  <a:lnTo>
                    <a:pt x="76059" y="44479"/>
                  </a:lnTo>
                  <a:lnTo>
                    <a:pt x="76985" y="43030"/>
                  </a:lnTo>
                  <a:lnTo>
                    <a:pt x="77148" y="42806"/>
                  </a:lnTo>
                  <a:lnTo>
                    <a:pt x="77378" y="42363"/>
                  </a:lnTo>
                  <a:lnTo>
                    <a:pt x="77675" y="40523"/>
                  </a:lnTo>
                  <a:lnTo>
                    <a:pt x="77821" y="39842"/>
                  </a:lnTo>
                  <a:lnTo>
                    <a:pt x="77826" y="39570"/>
                  </a:lnTo>
                  <a:lnTo>
                    <a:pt x="78035" y="39161"/>
                  </a:lnTo>
                  <a:lnTo>
                    <a:pt x="78380" y="38760"/>
                  </a:lnTo>
                  <a:lnTo>
                    <a:pt x="78720" y="38489"/>
                  </a:lnTo>
                  <a:lnTo>
                    <a:pt x="79338" y="37817"/>
                  </a:lnTo>
                  <a:lnTo>
                    <a:pt x="79472" y="37750"/>
                  </a:lnTo>
                  <a:lnTo>
                    <a:pt x="80367" y="36873"/>
                  </a:lnTo>
                  <a:lnTo>
                    <a:pt x="80505" y="36601"/>
                  </a:lnTo>
                  <a:lnTo>
                    <a:pt x="80846" y="36268"/>
                  </a:lnTo>
                  <a:lnTo>
                    <a:pt x="80993" y="35791"/>
                  </a:lnTo>
                  <a:lnTo>
                    <a:pt x="81333" y="35320"/>
                  </a:lnTo>
                  <a:lnTo>
                    <a:pt x="81685" y="34505"/>
                  </a:lnTo>
                  <a:lnTo>
                    <a:pt x="82041" y="33280"/>
                  </a:lnTo>
                  <a:lnTo>
                    <a:pt x="82386" y="32742"/>
                  </a:lnTo>
                  <a:lnTo>
                    <a:pt x="82801" y="32203"/>
                  </a:lnTo>
                  <a:lnTo>
                    <a:pt x="83553" y="31598"/>
                  </a:lnTo>
                  <a:lnTo>
                    <a:pt x="85941" y="30197"/>
                  </a:lnTo>
                  <a:lnTo>
                    <a:pt x="86277" y="30202"/>
                  </a:lnTo>
                  <a:lnTo>
                    <a:pt x="87900" y="30092"/>
                  </a:lnTo>
                  <a:lnTo>
                    <a:pt x="88375" y="30030"/>
                  </a:lnTo>
                  <a:lnTo>
                    <a:pt x="89598" y="29639"/>
                  </a:lnTo>
                  <a:lnTo>
                    <a:pt x="90283" y="29034"/>
                  </a:lnTo>
                  <a:lnTo>
                    <a:pt x="92043" y="28521"/>
                  </a:lnTo>
                  <a:lnTo>
                    <a:pt x="92523" y="28381"/>
                  </a:lnTo>
                  <a:lnTo>
                    <a:pt x="93209" y="27781"/>
                  </a:lnTo>
                  <a:lnTo>
                    <a:pt x="94574" y="26637"/>
                  </a:lnTo>
                  <a:lnTo>
                    <a:pt x="95057" y="26099"/>
                  </a:lnTo>
                  <a:lnTo>
                    <a:pt x="95611" y="25084"/>
                  </a:lnTo>
                  <a:lnTo>
                    <a:pt x="95888" y="24817"/>
                  </a:lnTo>
                  <a:lnTo>
                    <a:pt x="96028" y="24545"/>
                  </a:lnTo>
                  <a:lnTo>
                    <a:pt x="96368" y="24207"/>
                  </a:lnTo>
                  <a:lnTo>
                    <a:pt x="96510" y="23802"/>
                  </a:lnTo>
                  <a:lnTo>
                    <a:pt x="96581" y="23525"/>
                  </a:lnTo>
                  <a:lnTo>
                    <a:pt x="96792" y="23259"/>
                  </a:lnTo>
                  <a:lnTo>
                    <a:pt x="96930" y="22921"/>
                  </a:lnTo>
                  <a:lnTo>
                    <a:pt x="97139" y="22444"/>
                  </a:lnTo>
                  <a:lnTo>
                    <a:pt x="97297" y="20786"/>
                  </a:lnTo>
                  <a:lnTo>
                    <a:pt x="97266" y="20105"/>
                  </a:lnTo>
                  <a:lnTo>
                    <a:pt x="97329" y="19023"/>
                  </a:lnTo>
                  <a:lnTo>
                    <a:pt x="97384" y="18298"/>
                  </a:lnTo>
                  <a:lnTo>
                    <a:pt x="97444" y="17350"/>
                  </a:lnTo>
                  <a:lnTo>
                    <a:pt x="97413" y="16402"/>
                  </a:lnTo>
                  <a:lnTo>
                    <a:pt x="97384" y="15496"/>
                  </a:lnTo>
                  <a:lnTo>
                    <a:pt x="97079" y="14677"/>
                  </a:lnTo>
                  <a:lnTo>
                    <a:pt x="97001" y="13952"/>
                  </a:lnTo>
                  <a:lnTo>
                    <a:pt x="96839" y="13095"/>
                  </a:lnTo>
                  <a:lnTo>
                    <a:pt x="96490" y="12546"/>
                  </a:lnTo>
                  <a:lnTo>
                    <a:pt x="96133" y="12361"/>
                  </a:lnTo>
                  <a:lnTo>
                    <a:pt x="95683" y="12351"/>
                  </a:lnTo>
                  <a:lnTo>
                    <a:pt x="95098" y="12439"/>
                  </a:lnTo>
                  <a:lnTo>
                    <a:pt x="95386" y="12146"/>
                  </a:lnTo>
                  <a:lnTo>
                    <a:pt x="95437" y="11908"/>
                  </a:lnTo>
                  <a:lnTo>
                    <a:pt x="95421" y="11751"/>
                  </a:lnTo>
                  <a:lnTo>
                    <a:pt x="95425" y="11460"/>
                  </a:lnTo>
                  <a:lnTo>
                    <a:pt x="95449" y="11308"/>
                  </a:lnTo>
                  <a:lnTo>
                    <a:pt x="95461" y="11012"/>
                  </a:lnTo>
                  <a:lnTo>
                    <a:pt x="95457" y="10707"/>
                  </a:lnTo>
                  <a:lnTo>
                    <a:pt x="95433" y="10502"/>
                  </a:lnTo>
                  <a:lnTo>
                    <a:pt x="95543" y="9976"/>
                  </a:lnTo>
                  <a:lnTo>
                    <a:pt x="95591" y="9683"/>
                  </a:lnTo>
                  <a:lnTo>
                    <a:pt x="95686" y="9278"/>
                  </a:lnTo>
                  <a:lnTo>
                    <a:pt x="95746" y="9077"/>
                  </a:lnTo>
                  <a:lnTo>
                    <a:pt x="95813" y="8877"/>
                  </a:lnTo>
                  <a:lnTo>
                    <a:pt x="95884" y="8677"/>
                  </a:lnTo>
                  <a:lnTo>
                    <a:pt x="96039" y="8286"/>
                  </a:lnTo>
                  <a:lnTo>
                    <a:pt x="96122" y="8091"/>
                  </a:lnTo>
                  <a:lnTo>
                    <a:pt x="96264" y="7805"/>
                  </a:lnTo>
                  <a:lnTo>
                    <a:pt x="96351" y="7610"/>
                  </a:lnTo>
                  <a:lnTo>
                    <a:pt x="96427" y="7386"/>
                  </a:lnTo>
                  <a:lnTo>
                    <a:pt x="96482" y="7152"/>
                  </a:lnTo>
                  <a:lnTo>
                    <a:pt x="96530" y="6919"/>
                  </a:lnTo>
                  <a:lnTo>
                    <a:pt x="96672" y="6147"/>
                  </a:lnTo>
                  <a:lnTo>
                    <a:pt x="96759" y="5561"/>
                  </a:lnTo>
                  <a:lnTo>
                    <a:pt x="96807" y="5265"/>
                  </a:lnTo>
                  <a:lnTo>
                    <a:pt x="96862" y="4975"/>
                  </a:lnTo>
                  <a:lnTo>
                    <a:pt x="96957" y="4517"/>
                  </a:lnTo>
                  <a:lnTo>
                    <a:pt x="96997" y="4365"/>
                  </a:lnTo>
                  <a:lnTo>
                    <a:pt x="97044" y="4217"/>
                  </a:lnTo>
                  <a:lnTo>
                    <a:pt x="97119" y="4021"/>
                  </a:lnTo>
                  <a:lnTo>
                    <a:pt x="97210" y="3836"/>
                  </a:lnTo>
                  <a:lnTo>
                    <a:pt x="97313" y="3645"/>
                  </a:lnTo>
                  <a:lnTo>
                    <a:pt x="97416" y="3464"/>
                  </a:lnTo>
                  <a:lnTo>
                    <a:pt x="97800" y="2754"/>
                  </a:lnTo>
                  <a:lnTo>
                    <a:pt x="97943" y="2497"/>
                  </a:lnTo>
                  <a:lnTo>
                    <a:pt x="98592" y="1548"/>
                  </a:lnTo>
                  <a:lnTo>
                    <a:pt x="98837" y="1062"/>
                  </a:lnTo>
                  <a:lnTo>
                    <a:pt x="98984" y="824"/>
                  </a:lnTo>
                  <a:lnTo>
                    <a:pt x="99051" y="681"/>
                  </a:lnTo>
                  <a:lnTo>
                    <a:pt x="99154" y="405"/>
                  </a:lnTo>
                  <a:lnTo>
                    <a:pt x="99245" y="157"/>
                  </a:lnTo>
                  <a:lnTo>
                    <a:pt x="99313" y="0"/>
                  </a:lnTo>
                  <a:lnTo>
                    <a:pt x="109447" y="1869"/>
                  </a:lnTo>
                  <a:lnTo>
                    <a:pt x="111343" y="2215"/>
                  </a:lnTo>
                  <a:lnTo>
                    <a:pt x="111613" y="2257"/>
                  </a:lnTo>
                  <a:lnTo>
                    <a:pt x="112186" y="2377"/>
                  </a:lnTo>
                  <a:lnTo>
                    <a:pt x="123991" y="4641"/>
                  </a:lnTo>
                  <a:lnTo>
                    <a:pt x="125919" y="4979"/>
                  </a:lnTo>
                  <a:lnTo>
                    <a:pt x="128278" y="5384"/>
                  </a:lnTo>
                  <a:lnTo>
                    <a:pt x="139944" y="7371"/>
                  </a:lnTo>
                  <a:lnTo>
                    <a:pt x="145656" y="8348"/>
                  </a:lnTo>
                  <a:lnTo>
                    <a:pt x="145755" y="8691"/>
                  </a:lnTo>
                  <a:lnTo>
                    <a:pt x="146761" y="15611"/>
                  </a:lnTo>
                  <a:lnTo>
                    <a:pt x="144152" y="15206"/>
                  </a:lnTo>
                  <a:lnTo>
                    <a:pt x="143950" y="15182"/>
                  </a:lnTo>
                  <a:lnTo>
                    <a:pt x="140892" y="34699"/>
                  </a:lnTo>
                  <a:lnTo>
                    <a:pt x="140581" y="36992"/>
                  </a:lnTo>
                  <a:lnTo>
                    <a:pt x="140367" y="37017"/>
                  </a:lnTo>
                  <a:lnTo>
                    <a:pt x="138570" y="37283"/>
                  </a:lnTo>
                  <a:lnTo>
                    <a:pt x="137125" y="37849"/>
                  </a:lnTo>
                  <a:lnTo>
                    <a:pt x="136306" y="38112"/>
                  </a:lnTo>
                  <a:lnTo>
                    <a:pt x="134536" y="39041"/>
                  </a:lnTo>
                  <a:lnTo>
                    <a:pt x="134057" y="39446"/>
                  </a:lnTo>
                  <a:lnTo>
                    <a:pt x="133103" y="39908"/>
                  </a:lnTo>
                  <a:lnTo>
                    <a:pt x="130224" y="41608"/>
                  </a:lnTo>
                  <a:lnTo>
                    <a:pt x="129149" y="42243"/>
                  </a:lnTo>
                  <a:lnTo>
                    <a:pt x="128401" y="42777"/>
                  </a:lnTo>
                  <a:lnTo>
                    <a:pt x="127985" y="43316"/>
                  </a:lnTo>
                  <a:lnTo>
                    <a:pt x="127431" y="44264"/>
                  </a:lnTo>
                  <a:lnTo>
                    <a:pt x="127292" y="44464"/>
                  </a:lnTo>
                  <a:lnTo>
                    <a:pt x="126746" y="44731"/>
                  </a:lnTo>
                  <a:lnTo>
                    <a:pt x="126267" y="45203"/>
                  </a:lnTo>
                  <a:lnTo>
                    <a:pt x="125784" y="45946"/>
                  </a:lnTo>
                  <a:lnTo>
                    <a:pt x="124410" y="47361"/>
                  </a:lnTo>
                  <a:lnTo>
                    <a:pt x="123927" y="48038"/>
                  </a:lnTo>
                  <a:lnTo>
                    <a:pt x="123718" y="48510"/>
                  </a:lnTo>
                  <a:lnTo>
                    <a:pt x="123512" y="48781"/>
                  </a:lnTo>
                  <a:lnTo>
                    <a:pt x="123025" y="49730"/>
                  </a:lnTo>
                  <a:lnTo>
                    <a:pt x="122459" y="51498"/>
                  </a:lnTo>
                  <a:lnTo>
                    <a:pt x="122384" y="51836"/>
                  </a:lnTo>
                  <a:lnTo>
                    <a:pt x="122233" y="52994"/>
                  </a:lnTo>
                  <a:lnTo>
                    <a:pt x="121327" y="54757"/>
                  </a:lnTo>
                  <a:lnTo>
                    <a:pt x="121117" y="55300"/>
                  </a:lnTo>
                  <a:lnTo>
                    <a:pt x="121046" y="55572"/>
                  </a:lnTo>
                  <a:lnTo>
                    <a:pt x="120963" y="56458"/>
                  </a:lnTo>
                  <a:lnTo>
                    <a:pt x="120681" y="57273"/>
                  </a:lnTo>
                  <a:lnTo>
                    <a:pt x="120337" y="57750"/>
                  </a:lnTo>
                  <a:lnTo>
                    <a:pt x="119039" y="58684"/>
                  </a:lnTo>
                  <a:lnTo>
                    <a:pt x="118762" y="59089"/>
                  </a:lnTo>
                  <a:lnTo>
                    <a:pt x="118061" y="60719"/>
                  </a:lnTo>
                  <a:lnTo>
                    <a:pt x="117237" y="61524"/>
                  </a:lnTo>
                  <a:lnTo>
                    <a:pt x="117166" y="61800"/>
                  </a:lnTo>
                  <a:lnTo>
                    <a:pt x="116545" y="62811"/>
                  </a:lnTo>
                  <a:lnTo>
                    <a:pt x="116473" y="63154"/>
                  </a:lnTo>
                  <a:lnTo>
                    <a:pt x="116130" y="64435"/>
                  </a:lnTo>
                  <a:lnTo>
                    <a:pt x="115543" y="66623"/>
                  </a:lnTo>
                  <a:lnTo>
                    <a:pt x="115195" y="67300"/>
                  </a:lnTo>
                  <a:lnTo>
                    <a:pt x="114779" y="67910"/>
                  </a:lnTo>
                  <a:lnTo>
                    <a:pt x="114427" y="68724"/>
                  </a:lnTo>
                  <a:lnTo>
                    <a:pt x="114415" y="69544"/>
                  </a:lnTo>
                  <a:lnTo>
                    <a:pt x="113912" y="71650"/>
                  </a:lnTo>
                  <a:lnTo>
                    <a:pt x="113900" y="72403"/>
                  </a:lnTo>
                  <a:lnTo>
                    <a:pt x="113813" y="73699"/>
                  </a:lnTo>
                  <a:lnTo>
                    <a:pt x="113877" y="74042"/>
                  </a:lnTo>
                  <a:lnTo>
                    <a:pt x="113805" y="74381"/>
                  </a:lnTo>
                  <a:lnTo>
                    <a:pt x="113932" y="74791"/>
                  </a:lnTo>
                  <a:lnTo>
                    <a:pt x="114233" y="77254"/>
                  </a:lnTo>
                  <a:lnTo>
                    <a:pt x="114559" y="79411"/>
                  </a:lnTo>
                  <a:lnTo>
                    <a:pt x="114605" y="79718"/>
                  </a:lnTo>
                  <a:lnTo>
                    <a:pt x="115045" y="81910"/>
                  </a:lnTo>
                  <a:lnTo>
                    <a:pt x="115171" y="82391"/>
                  </a:lnTo>
                  <a:lnTo>
                    <a:pt x="115697" y="83615"/>
                  </a:lnTo>
                  <a:lnTo>
                    <a:pt x="117000" y="86651"/>
                  </a:lnTo>
                  <a:lnTo>
                    <a:pt x="118584" y="89406"/>
                  </a:lnTo>
                  <a:lnTo>
                    <a:pt x="119245" y="90373"/>
                  </a:lnTo>
                  <a:lnTo>
                    <a:pt x="119510" y="90716"/>
                  </a:lnTo>
                  <a:lnTo>
                    <a:pt x="119645" y="91141"/>
                  </a:lnTo>
                  <a:lnTo>
                    <a:pt x="120036" y="91750"/>
                  </a:lnTo>
                  <a:lnTo>
                    <a:pt x="120234" y="92022"/>
                  </a:lnTo>
                  <a:lnTo>
                    <a:pt x="121754" y="94233"/>
                  </a:lnTo>
                  <a:lnTo>
                    <a:pt x="123069" y="96778"/>
                  </a:lnTo>
                  <a:lnTo>
                    <a:pt x="124462" y="98708"/>
                  </a:lnTo>
                  <a:lnTo>
                    <a:pt x="125666" y="100357"/>
                  </a:lnTo>
                  <a:lnTo>
                    <a:pt x="127804" y="103498"/>
                  </a:lnTo>
                  <a:lnTo>
                    <a:pt x="128599" y="104627"/>
                  </a:lnTo>
                  <a:lnTo>
                    <a:pt x="129157" y="105541"/>
                  </a:lnTo>
                  <a:lnTo>
                    <a:pt x="129822" y="106437"/>
                  </a:lnTo>
                  <a:lnTo>
                    <a:pt x="130087" y="106713"/>
                  </a:lnTo>
                  <a:lnTo>
                    <a:pt x="130285" y="106990"/>
                  </a:lnTo>
                  <a:lnTo>
                    <a:pt x="131081" y="107562"/>
                  </a:lnTo>
                  <a:lnTo>
                    <a:pt x="131358" y="107757"/>
                  </a:lnTo>
                  <a:lnTo>
                    <a:pt x="133167" y="108810"/>
                  </a:lnTo>
                  <a:lnTo>
                    <a:pt x="134580" y="109239"/>
                  </a:lnTo>
                  <a:lnTo>
                    <a:pt x="135245" y="109796"/>
                  </a:lnTo>
                  <a:lnTo>
                    <a:pt x="135645" y="110211"/>
                  </a:lnTo>
                  <a:lnTo>
                    <a:pt x="136516" y="110702"/>
                  </a:lnTo>
                  <a:lnTo>
                    <a:pt x="138333" y="111412"/>
                  </a:lnTo>
                  <a:lnTo>
                    <a:pt x="140423" y="111850"/>
                  </a:lnTo>
                  <a:lnTo>
                    <a:pt x="141904" y="112146"/>
                  </a:lnTo>
                  <a:lnTo>
                    <a:pt x="142106" y="112217"/>
                  </a:lnTo>
                  <a:lnTo>
                    <a:pt x="142779" y="112298"/>
                  </a:lnTo>
                  <a:lnTo>
                    <a:pt x="143182" y="112575"/>
                  </a:lnTo>
                  <a:lnTo>
                    <a:pt x="143313" y="112784"/>
                  </a:lnTo>
                  <a:lnTo>
                    <a:pt x="143630" y="114357"/>
                  </a:lnTo>
                  <a:lnTo>
                    <a:pt x="144018" y="115453"/>
                  </a:lnTo>
                  <a:lnTo>
                    <a:pt x="144346" y="116006"/>
                  </a:lnTo>
                  <a:lnTo>
                    <a:pt x="146143" y="117874"/>
                  </a:lnTo>
                  <a:lnTo>
                    <a:pt x="148016" y="119408"/>
                  </a:lnTo>
                  <a:lnTo>
                    <a:pt x="149287" y="120380"/>
                  </a:lnTo>
                  <a:lnTo>
                    <a:pt x="149821" y="120728"/>
                  </a:lnTo>
                  <a:lnTo>
                    <a:pt x="150823" y="121562"/>
                  </a:lnTo>
                  <a:lnTo>
                    <a:pt x="151155" y="122048"/>
                  </a:lnTo>
                  <a:lnTo>
                    <a:pt x="151286" y="122320"/>
                  </a:lnTo>
                  <a:lnTo>
                    <a:pt x="151270" y="123211"/>
                  </a:lnTo>
                  <a:lnTo>
                    <a:pt x="151060" y="123754"/>
                  </a:lnTo>
                  <a:lnTo>
                    <a:pt x="150850" y="124364"/>
                  </a:lnTo>
                  <a:lnTo>
                    <a:pt x="150640" y="124840"/>
                  </a:lnTo>
                  <a:lnTo>
                    <a:pt x="150090" y="125579"/>
                  </a:lnTo>
                  <a:lnTo>
                    <a:pt x="149884" y="125717"/>
                  </a:lnTo>
                  <a:lnTo>
                    <a:pt x="149196" y="126456"/>
                  </a:lnTo>
                  <a:lnTo>
                    <a:pt x="148784" y="126794"/>
                  </a:lnTo>
                  <a:lnTo>
                    <a:pt x="146603" y="128057"/>
                  </a:lnTo>
                  <a:lnTo>
                    <a:pt x="145447" y="128586"/>
                  </a:lnTo>
                  <a:lnTo>
                    <a:pt x="142933" y="129506"/>
                  </a:lnTo>
                  <a:lnTo>
                    <a:pt x="142387" y="129634"/>
                  </a:lnTo>
                  <a:lnTo>
                    <a:pt x="140079" y="130421"/>
                  </a:lnTo>
                  <a:lnTo>
                    <a:pt x="138923" y="130950"/>
                  </a:lnTo>
                  <a:lnTo>
                    <a:pt x="136671" y="132212"/>
                  </a:lnTo>
                  <a:lnTo>
                    <a:pt x="135380" y="132808"/>
                  </a:lnTo>
                  <a:lnTo>
                    <a:pt x="134426" y="133137"/>
                  </a:lnTo>
                  <a:lnTo>
                    <a:pt x="134157" y="133132"/>
                  </a:lnTo>
                  <a:lnTo>
                    <a:pt x="133884" y="133266"/>
                  </a:lnTo>
                  <a:lnTo>
                    <a:pt x="133476" y="133323"/>
                  </a:lnTo>
                  <a:lnTo>
                    <a:pt x="132759" y="133219"/>
                  </a:lnTo>
                  <a:lnTo>
                    <a:pt x="132229" y="133076"/>
                  </a:lnTo>
                  <a:lnTo>
                    <a:pt x="131750" y="132938"/>
                  </a:lnTo>
                  <a:lnTo>
                    <a:pt x="131220" y="132819"/>
                  </a:lnTo>
                  <a:lnTo>
                    <a:pt x="130717" y="132537"/>
                  </a:lnTo>
                  <a:lnTo>
                    <a:pt x="130095" y="132142"/>
                  </a:lnTo>
                  <a:lnTo>
                    <a:pt x="128979" y="131279"/>
                  </a:lnTo>
                  <a:lnTo>
                    <a:pt x="127772" y="130716"/>
                  </a:lnTo>
                  <a:lnTo>
                    <a:pt x="127301" y="130573"/>
                  </a:lnTo>
                  <a:lnTo>
                    <a:pt x="126758" y="130497"/>
                  </a:lnTo>
                  <a:lnTo>
                    <a:pt x="125412" y="130135"/>
                  </a:lnTo>
                  <a:lnTo>
                    <a:pt x="124336" y="129982"/>
                  </a:lnTo>
                  <a:lnTo>
                    <a:pt x="123793" y="129973"/>
                  </a:lnTo>
                  <a:lnTo>
                    <a:pt x="122982" y="130097"/>
                  </a:lnTo>
                  <a:lnTo>
                    <a:pt x="121485" y="130488"/>
                  </a:lnTo>
                  <a:lnTo>
                    <a:pt x="119999" y="130584"/>
                  </a:lnTo>
                  <a:lnTo>
                    <a:pt x="119795" y="130597"/>
                  </a:lnTo>
                  <a:lnTo>
                    <a:pt x="119122" y="130454"/>
                  </a:lnTo>
                  <a:lnTo>
                    <a:pt x="118786" y="130311"/>
                  </a:lnTo>
                  <a:lnTo>
                    <a:pt x="118053" y="129616"/>
                  </a:lnTo>
                  <a:lnTo>
                    <a:pt x="117325" y="128648"/>
                  </a:lnTo>
                  <a:lnTo>
                    <a:pt x="116992" y="128167"/>
                  </a:lnTo>
                  <a:lnTo>
                    <a:pt x="116462" y="127614"/>
                  </a:lnTo>
                  <a:lnTo>
                    <a:pt x="115924" y="127333"/>
                  </a:lnTo>
                  <a:lnTo>
                    <a:pt x="115587" y="127190"/>
                  </a:lnTo>
                  <a:lnTo>
                    <a:pt x="114981" y="127114"/>
                  </a:lnTo>
                  <a:lnTo>
                    <a:pt x="113770" y="126823"/>
                  </a:lnTo>
                  <a:lnTo>
                    <a:pt x="113568" y="126547"/>
                  </a:lnTo>
                  <a:lnTo>
                    <a:pt x="113299" y="126404"/>
                  </a:lnTo>
                  <a:lnTo>
                    <a:pt x="112697" y="125918"/>
                  </a:lnTo>
                  <a:lnTo>
                    <a:pt x="112234" y="125298"/>
                  </a:lnTo>
                  <a:lnTo>
                    <a:pt x="110441" y="122287"/>
                  </a:lnTo>
                  <a:lnTo>
                    <a:pt x="109727" y="121096"/>
                  </a:lnTo>
                  <a:lnTo>
                    <a:pt x="109732" y="120819"/>
                  </a:lnTo>
                  <a:lnTo>
                    <a:pt x="109538" y="120276"/>
                  </a:lnTo>
                  <a:lnTo>
                    <a:pt x="108018" y="117931"/>
                  </a:lnTo>
                  <a:lnTo>
                    <a:pt x="107618" y="117512"/>
                  </a:lnTo>
                  <a:lnTo>
                    <a:pt x="107025" y="116683"/>
                  </a:lnTo>
                  <a:lnTo>
                    <a:pt x="106961" y="116411"/>
                  </a:lnTo>
                  <a:lnTo>
                    <a:pt x="105710" y="114071"/>
                  </a:lnTo>
                  <a:lnTo>
                    <a:pt x="104780" y="112894"/>
                  </a:lnTo>
                  <a:lnTo>
                    <a:pt x="103450" y="111512"/>
                  </a:lnTo>
                  <a:lnTo>
                    <a:pt x="103181" y="111369"/>
                  </a:lnTo>
                  <a:lnTo>
                    <a:pt x="100980" y="109358"/>
                  </a:lnTo>
                  <a:lnTo>
                    <a:pt x="100647" y="109077"/>
                  </a:lnTo>
                  <a:lnTo>
                    <a:pt x="98098" y="107810"/>
                  </a:lnTo>
                  <a:lnTo>
                    <a:pt x="97286" y="107662"/>
                  </a:lnTo>
                  <a:lnTo>
                    <a:pt x="97017" y="107657"/>
                  </a:lnTo>
                  <a:lnTo>
                    <a:pt x="96819" y="107590"/>
                  </a:lnTo>
                  <a:lnTo>
                    <a:pt x="94587" y="107486"/>
                  </a:lnTo>
                  <a:lnTo>
                    <a:pt x="93910" y="107548"/>
                  </a:lnTo>
                  <a:lnTo>
                    <a:pt x="93506" y="107610"/>
                  </a:lnTo>
                  <a:lnTo>
                    <a:pt x="92829" y="107595"/>
                  </a:lnTo>
                  <a:lnTo>
                    <a:pt x="89919" y="107829"/>
                  </a:lnTo>
                  <a:lnTo>
                    <a:pt x="89440" y="108162"/>
                  </a:lnTo>
                  <a:lnTo>
                    <a:pt x="88898" y="108291"/>
                  </a:lnTo>
                  <a:lnTo>
                    <a:pt x="85767" y="109744"/>
                  </a:lnTo>
                  <a:lnTo>
                    <a:pt x="84665" y="110421"/>
                  </a:lnTo>
                  <a:lnTo>
                    <a:pt x="83653" y="110941"/>
                  </a:lnTo>
                  <a:lnTo>
                    <a:pt x="83327" y="111113"/>
                  </a:lnTo>
                  <a:lnTo>
                    <a:pt x="82405" y="111656"/>
                  </a:lnTo>
                  <a:lnTo>
                    <a:pt x="81720" y="111989"/>
                  </a:lnTo>
                  <a:lnTo>
                    <a:pt x="80663" y="112547"/>
                  </a:lnTo>
                  <a:lnTo>
                    <a:pt x="80216" y="113157"/>
                  </a:lnTo>
                  <a:lnTo>
                    <a:pt x="79773" y="113505"/>
                  </a:lnTo>
                  <a:lnTo>
                    <a:pt x="79417" y="113895"/>
                  </a:lnTo>
                  <a:lnTo>
                    <a:pt x="79016" y="114372"/>
                  </a:lnTo>
                  <a:lnTo>
                    <a:pt x="78573" y="114715"/>
                  </a:lnTo>
                  <a:lnTo>
                    <a:pt x="77825" y="115016"/>
                  </a:lnTo>
                  <a:lnTo>
                    <a:pt x="76558" y="114996"/>
                  </a:lnTo>
                  <a:lnTo>
                    <a:pt x="75905" y="114939"/>
                  </a:lnTo>
                  <a:lnTo>
                    <a:pt x="74943" y="115010"/>
                  </a:lnTo>
                  <a:lnTo>
                    <a:pt x="74286" y="115091"/>
                  </a:lnTo>
                  <a:lnTo>
                    <a:pt x="73668" y="115344"/>
                  </a:lnTo>
                  <a:lnTo>
                    <a:pt x="73186" y="115601"/>
                  </a:lnTo>
                  <a:lnTo>
                    <a:pt x="72567" y="115854"/>
                  </a:lnTo>
                  <a:lnTo>
                    <a:pt x="71779" y="116021"/>
                  </a:lnTo>
                  <a:lnTo>
                    <a:pt x="71031" y="116273"/>
                  </a:lnTo>
                  <a:lnTo>
                    <a:pt x="70505" y="116526"/>
                  </a:lnTo>
                  <a:lnTo>
                    <a:pt x="70363" y="117098"/>
                  </a:lnTo>
                  <a:lnTo>
                    <a:pt x="70485" y="117675"/>
                  </a:lnTo>
                  <a:lnTo>
                    <a:pt x="70343" y="118465"/>
                  </a:lnTo>
                  <a:lnTo>
                    <a:pt x="70012" y="119004"/>
                  </a:lnTo>
                  <a:lnTo>
                    <a:pt x="69264" y="119332"/>
                  </a:lnTo>
                  <a:lnTo>
                    <a:pt x="68519" y="119461"/>
                  </a:lnTo>
                  <a:lnTo>
                    <a:pt x="68112" y="119452"/>
                  </a:lnTo>
                  <a:lnTo>
                    <a:pt x="67914" y="119313"/>
                  </a:lnTo>
                  <a:lnTo>
                    <a:pt x="66904" y="118956"/>
                  </a:lnTo>
                  <a:lnTo>
                    <a:pt x="66168" y="118470"/>
                  </a:lnTo>
                  <a:lnTo>
                    <a:pt x="65574" y="117569"/>
                  </a:lnTo>
                  <a:lnTo>
                    <a:pt x="65447" y="116888"/>
                  </a:lnTo>
                  <a:lnTo>
                    <a:pt x="65321" y="116473"/>
                  </a:lnTo>
                  <a:lnTo>
                    <a:pt x="65392" y="116202"/>
                  </a:lnTo>
                  <a:lnTo>
                    <a:pt x="65400" y="115658"/>
                  </a:lnTo>
                  <a:lnTo>
                    <a:pt x="65681" y="114772"/>
                  </a:lnTo>
                  <a:lnTo>
                    <a:pt x="65966" y="113957"/>
                  </a:lnTo>
                  <a:lnTo>
                    <a:pt x="66382" y="113281"/>
                  </a:lnTo>
                  <a:lnTo>
                    <a:pt x="66659" y="112737"/>
                  </a:lnTo>
                  <a:lnTo>
                    <a:pt x="68036" y="111050"/>
                  </a:lnTo>
                  <a:lnTo>
                    <a:pt x="69606" y="110055"/>
                  </a:lnTo>
                  <a:lnTo>
                    <a:pt x="69948" y="109716"/>
                  </a:lnTo>
                  <a:lnTo>
                    <a:pt x="70020" y="109511"/>
                  </a:lnTo>
                  <a:lnTo>
                    <a:pt x="70364" y="109039"/>
                  </a:lnTo>
                  <a:lnTo>
                    <a:pt x="70502" y="108768"/>
                  </a:lnTo>
                  <a:lnTo>
                    <a:pt x="70649" y="108020"/>
                  </a:lnTo>
                  <a:lnTo>
                    <a:pt x="70692" y="105289"/>
                  </a:lnTo>
                  <a:lnTo>
                    <a:pt x="70645" y="103988"/>
                  </a:lnTo>
                  <a:lnTo>
                    <a:pt x="70661" y="102897"/>
                  </a:lnTo>
                  <a:lnTo>
                    <a:pt x="70474" y="101873"/>
                  </a:lnTo>
                  <a:lnTo>
                    <a:pt x="70222" y="100638"/>
                  </a:lnTo>
                  <a:lnTo>
                    <a:pt x="69461" y="99699"/>
                  </a:lnTo>
                  <a:lnTo>
                    <a:pt x="69022" y="99256"/>
                  </a:lnTo>
                  <a:lnTo>
                    <a:pt x="68550" y="99109"/>
                  </a:lnTo>
                  <a:lnTo>
                    <a:pt x="68296" y="98665"/>
                  </a:lnTo>
                  <a:lnTo>
                    <a:pt x="68130" y="98222"/>
                  </a:lnTo>
                  <a:lnTo>
                    <a:pt x="68479" y="98051"/>
                  </a:lnTo>
                  <a:lnTo>
                    <a:pt x="68878" y="97884"/>
                  </a:lnTo>
                  <a:lnTo>
                    <a:pt x="68839" y="97441"/>
                  </a:lnTo>
                  <a:lnTo>
                    <a:pt x="68673" y="96912"/>
                  </a:lnTo>
                  <a:lnTo>
                    <a:pt x="68550" y="96545"/>
                  </a:lnTo>
                  <a:lnTo>
                    <a:pt x="68423" y="96202"/>
                  </a:lnTo>
                  <a:lnTo>
                    <a:pt x="68038" y="95492"/>
                  </a:lnTo>
                  <a:lnTo>
                    <a:pt x="67655" y="94868"/>
                  </a:lnTo>
                  <a:lnTo>
                    <a:pt x="67188" y="94200"/>
                  </a:lnTo>
                  <a:lnTo>
                    <a:pt x="66887" y="93710"/>
                  </a:lnTo>
                  <a:lnTo>
                    <a:pt x="66420" y="92909"/>
                  </a:lnTo>
                  <a:lnTo>
                    <a:pt x="66036" y="92242"/>
                  </a:lnTo>
                  <a:lnTo>
                    <a:pt x="65743" y="91665"/>
                  </a:lnTo>
                  <a:lnTo>
                    <a:pt x="65391" y="91115"/>
                  </a:lnTo>
                  <a:lnTo>
                    <a:pt x="65063" y="90464"/>
                  </a:lnTo>
                  <a:lnTo>
                    <a:pt x="64765" y="89974"/>
                  </a:lnTo>
                  <a:lnTo>
                    <a:pt x="64424" y="89397"/>
                  </a:lnTo>
                  <a:lnTo>
                    <a:pt x="63863" y="88816"/>
                  </a:lnTo>
                  <a:lnTo>
                    <a:pt x="63482" y="88191"/>
                  </a:lnTo>
                  <a:lnTo>
                    <a:pt x="63269" y="87925"/>
                  </a:lnTo>
                  <a:lnTo>
                    <a:pt x="62533" y="87343"/>
                  </a:lnTo>
                  <a:lnTo>
                    <a:pt x="61923" y="87334"/>
                  </a:lnTo>
                  <a:lnTo>
                    <a:pt x="61487" y="87238"/>
                  </a:lnTo>
                  <a:lnTo>
                    <a:pt x="60968" y="86962"/>
                  </a:lnTo>
                  <a:lnTo>
                    <a:pt x="59841" y="86285"/>
                  </a:lnTo>
                  <a:lnTo>
                    <a:pt x="59231" y="86099"/>
                  </a:lnTo>
                  <a:lnTo>
                    <a:pt x="58665" y="86004"/>
                  </a:lnTo>
                  <a:lnTo>
                    <a:pt x="57842" y="85723"/>
                  </a:lnTo>
                  <a:lnTo>
                    <a:pt x="57109" y="85184"/>
                  </a:lnTo>
                  <a:lnTo>
                    <a:pt x="56194" y="84860"/>
                  </a:lnTo>
                  <a:lnTo>
                    <a:pt x="55546" y="84541"/>
                  </a:lnTo>
                  <a:lnTo>
                    <a:pt x="55174" y="84055"/>
                  </a:lnTo>
                  <a:lnTo>
                    <a:pt x="55106" y="83455"/>
                  </a:lnTo>
                  <a:lnTo>
                    <a:pt x="55004" y="83069"/>
                  </a:lnTo>
                  <a:lnTo>
                    <a:pt x="54541" y="82444"/>
                  </a:lnTo>
                  <a:lnTo>
                    <a:pt x="54074" y="82030"/>
                  </a:lnTo>
                  <a:lnTo>
                    <a:pt x="53670" y="81887"/>
                  </a:lnTo>
                  <a:lnTo>
                    <a:pt x="53199" y="81811"/>
                  </a:lnTo>
                  <a:lnTo>
                    <a:pt x="52653" y="81939"/>
                  </a:lnTo>
                  <a:lnTo>
                    <a:pt x="52438" y="81920"/>
                  </a:lnTo>
                  <a:lnTo>
                    <a:pt x="51674" y="81568"/>
                  </a:lnTo>
                  <a:lnTo>
                    <a:pt x="50633" y="81277"/>
                  </a:lnTo>
                  <a:lnTo>
                    <a:pt x="48650" y="80191"/>
                  </a:lnTo>
                  <a:lnTo>
                    <a:pt x="47289" y="79266"/>
                  </a:lnTo>
                  <a:lnTo>
                    <a:pt x="46674" y="78832"/>
                  </a:lnTo>
                  <a:lnTo>
                    <a:pt x="45276" y="77984"/>
                  </a:lnTo>
                  <a:lnTo>
                    <a:pt x="43737" y="77641"/>
                  </a:lnTo>
                  <a:lnTo>
                    <a:pt x="41967" y="77612"/>
                  </a:lnTo>
                  <a:lnTo>
                    <a:pt x="39785" y="77532"/>
                  </a:lnTo>
                  <a:lnTo>
                    <a:pt x="37926" y="77498"/>
                  </a:lnTo>
                  <a:lnTo>
                    <a:pt x="37011" y="77898"/>
                  </a:lnTo>
                  <a:lnTo>
                    <a:pt x="36625" y="78151"/>
                  </a:lnTo>
                  <a:lnTo>
                    <a:pt x="36033" y="78508"/>
                  </a:lnTo>
                  <a:lnTo>
                    <a:pt x="34104" y="79681"/>
                  </a:lnTo>
                  <a:lnTo>
                    <a:pt x="33351" y="80148"/>
                  </a:lnTo>
                  <a:lnTo>
                    <a:pt x="33145" y="80214"/>
                  </a:lnTo>
                  <a:lnTo>
                    <a:pt x="32120" y="81225"/>
                  </a:lnTo>
                  <a:lnTo>
                    <a:pt x="31772" y="81901"/>
                  </a:lnTo>
                  <a:lnTo>
                    <a:pt x="31290" y="82440"/>
                  </a:lnTo>
                  <a:lnTo>
                    <a:pt x="29998" y="82830"/>
                  </a:lnTo>
                  <a:lnTo>
                    <a:pt x="29863" y="82897"/>
                  </a:lnTo>
                  <a:lnTo>
                    <a:pt x="29115" y="83021"/>
                  </a:lnTo>
                  <a:lnTo>
                    <a:pt x="27900" y="83002"/>
                  </a:lnTo>
                  <a:lnTo>
                    <a:pt x="27025" y="82854"/>
                  </a:lnTo>
                  <a:lnTo>
                    <a:pt x="26087" y="82292"/>
                  </a:lnTo>
                  <a:lnTo>
                    <a:pt x="25347" y="82078"/>
                  </a:lnTo>
                  <a:lnTo>
                    <a:pt x="24606" y="81792"/>
                  </a:lnTo>
                  <a:lnTo>
                    <a:pt x="24274" y="81515"/>
                  </a:lnTo>
                  <a:lnTo>
                    <a:pt x="23874" y="81101"/>
                  </a:lnTo>
                  <a:lnTo>
                    <a:pt x="23743" y="80758"/>
                  </a:lnTo>
                  <a:lnTo>
                    <a:pt x="23276" y="80338"/>
                  </a:lnTo>
                  <a:lnTo>
                    <a:pt x="23011" y="79995"/>
                  </a:lnTo>
                  <a:lnTo>
                    <a:pt x="22480" y="79438"/>
                  </a:lnTo>
                  <a:lnTo>
                    <a:pt x="21685" y="78403"/>
                  </a:lnTo>
                  <a:lnTo>
                    <a:pt x="21356" y="77784"/>
                  </a:lnTo>
                  <a:lnTo>
                    <a:pt x="20651" y="76683"/>
                  </a:lnTo>
                  <a:lnTo>
                    <a:pt x="20169" y="75921"/>
                  </a:lnTo>
                  <a:lnTo>
                    <a:pt x="19448" y="74344"/>
                  </a:lnTo>
                  <a:lnTo>
                    <a:pt x="18652" y="73166"/>
                  </a:lnTo>
                  <a:lnTo>
                    <a:pt x="18511" y="72973"/>
                  </a:lnTo>
                  <a:lnTo>
                    <a:pt x="17196" y="71165"/>
                  </a:lnTo>
                  <a:lnTo>
                    <a:pt x="17338" y="70689"/>
                  </a:lnTo>
                  <a:lnTo>
                    <a:pt x="17208" y="70417"/>
                  </a:lnTo>
                  <a:lnTo>
                    <a:pt x="16942" y="70002"/>
                  </a:lnTo>
                  <a:lnTo>
                    <a:pt x="16685" y="69245"/>
                  </a:lnTo>
                  <a:lnTo>
                    <a:pt x="16487" y="68835"/>
                  </a:lnTo>
                  <a:lnTo>
                    <a:pt x="16159" y="68282"/>
                  </a:lnTo>
                  <a:lnTo>
                    <a:pt x="15822" y="67933"/>
                  </a:lnTo>
                  <a:lnTo>
                    <a:pt x="13764" y="65790"/>
                  </a:lnTo>
                  <a:lnTo>
                    <a:pt x="13158" y="65437"/>
                  </a:lnTo>
                  <a:lnTo>
                    <a:pt x="11950" y="65008"/>
                  </a:lnTo>
                  <a:lnTo>
                    <a:pt x="11143" y="64861"/>
                  </a:lnTo>
                  <a:lnTo>
                    <a:pt x="9864" y="64227"/>
                  </a:lnTo>
                  <a:lnTo>
                    <a:pt x="7572" y="63922"/>
                  </a:lnTo>
                  <a:lnTo>
                    <a:pt x="7279" y="65485"/>
                  </a:lnTo>
                  <a:lnTo>
                    <a:pt x="6472" y="65199"/>
                  </a:lnTo>
                  <a:lnTo>
                    <a:pt x="5676" y="64232"/>
                  </a:lnTo>
                  <a:lnTo>
                    <a:pt x="4085" y="62092"/>
                  </a:lnTo>
                  <a:lnTo>
                    <a:pt x="3693" y="61406"/>
                  </a:lnTo>
                  <a:lnTo>
                    <a:pt x="2561" y="60224"/>
                  </a:lnTo>
                  <a:lnTo>
                    <a:pt x="2426" y="60019"/>
                  </a:lnTo>
                  <a:lnTo>
                    <a:pt x="2094" y="59809"/>
                  </a:lnTo>
                  <a:lnTo>
                    <a:pt x="2030" y="59466"/>
                  </a:lnTo>
                  <a:lnTo>
                    <a:pt x="2236" y="59266"/>
                  </a:lnTo>
                  <a:lnTo>
                    <a:pt x="3123" y="58799"/>
                  </a:lnTo>
                  <a:lnTo>
                    <a:pt x="2656" y="58246"/>
                  </a:lnTo>
                  <a:lnTo>
                    <a:pt x="2193" y="57760"/>
                  </a:lnTo>
                  <a:lnTo>
                    <a:pt x="1860" y="57279"/>
                  </a:lnTo>
                  <a:lnTo>
                    <a:pt x="1729" y="56936"/>
                  </a:lnTo>
                  <a:lnTo>
                    <a:pt x="1159" y="54539"/>
                  </a:lnTo>
                  <a:lnTo>
                    <a:pt x="637" y="53233"/>
                  </a:lnTo>
                  <a:lnTo>
                    <a:pt x="439" y="52890"/>
                  </a:lnTo>
                  <a:lnTo>
                    <a:pt x="443" y="52685"/>
                  </a:lnTo>
                  <a:lnTo>
                    <a:pt x="245" y="52337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" name="pg17"/>
            <p:cNvSpPr/>
            <p:nvPr/>
          </p:nvSpPr>
          <p:spPr>
            <a:xfrm>
              <a:off x="7255379" y="2548211"/>
              <a:ext cx="185058" cy="178561"/>
            </a:xfrm>
            <a:custGeom>
              <a:avLst/>
              <a:gdLst/>
              <a:ahLst/>
              <a:cxnLst/>
              <a:rect l="0" t="0" r="0" b="0"/>
              <a:pathLst>
                <a:path w="185058" h="178561">
                  <a:moveTo>
                    <a:pt x="121932" y="16494"/>
                  </a:moveTo>
                  <a:lnTo>
                    <a:pt x="122062" y="16456"/>
                  </a:lnTo>
                  <a:lnTo>
                    <a:pt x="122255" y="16873"/>
                  </a:lnTo>
                  <a:lnTo>
                    <a:pt x="122435" y="17150"/>
                  </a:lnTo>
                  <a:lnTo>
                    <a:pt x="122613" y="17355"/>
                  </a:lnTo>
                  <a:lnTo>
                    <a:pt x="122754" y="17423"/>
                  </a:lnTo>
                  <a:lnTo>
                    <a:pt x="122884" y="17454"/>
                  </a:lnTo>
                  <a:lnTo>
                    <a:pt x="123046" y="17459"/>
                  </a:lnTo>
                  <a:lnTo>
                    <a:pt x="123216" y="17437"/>
                  </a:lnTo>
                  <a:lnTo>
                    <a:pt x="123651" y="17543"/>
                  </a:lnTo>
                  <a:lnTo>
                    <a:pt x="123792" y="17523"/>
                  </a:lnTo>
                  <a:lnTo>
                    <a:pt x="124027" y="17418"/>
                  </a:lnTo>
                  <a:lnTo>
                    <a:pt x="124453" y="17107"/>
                  </a:lnTo>
                  <a:lnTo>
                    <a:pt x="124690" y="17150"/>
                  </a:lnTo>
                  <a:lnTo>
                    <a:pt x="125184" y="16854"/>
                  </a:lnTo>
                  <a:lnTo>
                    <a:pt x="125473" y="16837"/>
                  </a:lnTo>
                  <a:lnTo>
                    <a:pt x="125767" y="16835"/>
                  </a:lnTo>
                  <a:lnTo>
                    <a:pt x="126091" y="16845"/>
                  </a:lnTo>
                  <a:lnTo>
                    <a:pt x="126225" y="16838"/>
                  </a:lnTo>
                  <a:lnTo>
                    <a:pt x="126475" y="16877"/>
                  </a:lnTo>
                  <a:lnTo>
                    <a:pt x="126611" y="16916"/>
                  </a:lnTo>
                  <a:lnTo>
                    <a:pt x="126976" y="17064"/>
                  </a:lnTo>
                  <a:lnTo>
                    <a:pt x="127425" y="17250"/>
                  </a:lnTo>
                  <a:lnTo>
                    <a:pt x="127735" y="17413"/>
                  </a:lnTo>
                  <a:lnTo>
                    <a:pt x="128174" y="17457"/>
                  </a:lnTo>
                  <a:lnTo>
                    <a:pt x="128327" y="17432"/>
                  </a:lnTo>
                  <a:lnTo>
                    <a:pt x="128672" y="17393"/>
                  </a:lnTo>
                  <a:lnTo>
                    <a:pt x="128799" y="17351"/>
                  </a:lnTo>
                  <a:lnTo>
                    <a:pt x="129124" y="17243"/>
                  </a:lnTo>
                  <a:lnTo>
                    <a:pt x="129258" y="17210"/>
                  </a:lnTo>
                  <a:lnTo>
                    <a:pt x="129386" y="17194"/>
                  </a:lnTo>
                  <a:lnTo>
                    <a:pt x="129984" y="17432"/>
                  </a:lnTo>
                  <a:lnTo>
                    <a:pt x="130232" y="17523"/>
                  </a:lnTo>
                  <a:lnTo>
                    <a:pt x="130471" y="17584"/>
                  </a:lnTo>
                  <a:lnTo>
                    <a:pt x="130661" y="17668"/>
                  </a:lnTo>
                  <a:lnTo>
                    <a:pt x="131075" y="17863"/>
                  </a:lnTo>
                  <a:lnTo>
                    <a:pt x="131204" y="17967"/>
                  </a:lnTo>
                  <a:lnTo>
                    <a:pt x="131345" y="18061"/>
                  </a:lnTo>
                  <a:lnTo>
                    <a:pt x="131912" y="18405"/>
                  </a:lnTo>
                  <a:lnTo>
                    <a:pt x="132078" y="18476"/>
                  </a:lnTo>
                  <a:lnTo>
                    <a:pt x="132439" y="18616"/>
                  </a:lnTo>
                  <a:lnTo>
                    <a:pt x="132702" y="18734"/>
                  </a:lnTo>
                  <a:lnTo>
                    <a:pt x="133307" y="19297"/>
                  </a:lnTo>
                  <a:lnTo>
                    <a:pt x="133355" y="19436"/>
                  </a:lnTo>
                  <a:lnTo>
                    <a:pt x="133398" y="19582"/>
                  </a:lnTo>
                  <a:lnTo>
                    <a:pt x="133667" y="20289"/>
                  </a:lnTo>
                  <a:lnTo>
                    <a:pt x="133986" y="20478"/>
                  </a:lnTo>
                  <a:lnTo>
                    <a:pt x="134537" y="20911"/>
                  </a:lnTo>
                  <a:lnTo>
                    <a:pt x="134735" y="21012"/>
                  </a:lnTo>
                  <a:lnTo>
                    <a:pt x="134874" y="21253"/>
                  </a:lnTo>
                  <a:lnTo>
                    <a:pt x="135302" y="21724"/>
                  </a:lnTo>
                  <a:lnTo>
                    <a:pt x="135373" y="23142"/>
                  </a:lnTo>
                  <a:lnTo>
                    <a:pt x="135303" y="26204"/>
                  </a:lnTo>
                  <a:lnTo>
                    <a:pt x="135722" y="28541"/>
                  </a:lnTo>
                  <a:lnTo>
                    <a:pt x="136304" y="30388"/>
                  </a:lnTo>
                  <a:lnTo>
                    <a:pt x="137095" y="33240"/>
                  </a:lnTo>
                  <a:lnTo>
                    <a:pt x="138658" y="35230"/>
                  </a:lnTo>
                  <a:lnTo>
                    <a:pt x="139359" y="36908"/>
                  </a:lnTo>
                  <a:lnTo>
                    <a:pt x="139838" y="38055"/>
                  </a:lnTo>
                  <a:lnTo>
                    <a:pt x="139901" y="38532"/>
                  </a:lnTo>
                  <a:lnTo>
                    <a:pt x="140432" y="39290"/>
                  </a:lnTo>
                  <a:lnTo>
                    <a:pt x="141936" y="42592"/>
                  </a:lnTo>
                  <a:lnTo>
                    <a:pt x="142455" y="44169"/>
                  </a:lnTo>
                  <a:lnTo>
                    <a:pt x="142783" y="44789"/>
                  </a:lnTo>
                  <a:lnTo>
                    <a:pt x="143626" y="47462"/>
                  </a:lnTo>
                  <a:lnTo>
                    <a:pt x="143726" y="48604"/>
                  </a:lnTo>
                  <a:lnTo>
                    <a:pt x="143779" y="48755"/>
                  </a:lnTo>
                  <a:lnTo>
                    <a:pt x="143864" y="48989"/>
                  </a:lnTo>
                  <a:lnTo>
                    <a:pt x="143925" y="49220"/>
                  </a:lnTo>
                  <a:lnTo>
                    <a:pt x="143934" y="49412"/>
                  </a:lnTo>
                  <a:lnTo>
                    <a:pt x="143854" y="49649"/>
                  </a:lnTo>
                  <a:lnTo>
                    <a:pt x="143721" y="50010"/>
                  </a:lnTo>
                  <a:lnTo>
                    <a:pt x="143758" y="50426"/>
                  </a:lnTo>
                  <a:lnTo>
                    <a:pt x="143778" y="50561"/>
                  </a:lnTo>
                  <a:lnTo>
                    <a:pt x="143828" y="50909"/>
                  </a:lnTo>
                  <a:lnTo>
                    <a:pt x="143779" y="51758"/>
                  </a:lnTo>
                  <a:lnTo>
                    <a:pt x="143336" y="52627"/>
                  </a:lnTo>
                  <a:lnTo>
                    <a:pt x="143178" y="53065"/>
                  </a:lnTo>
                  <a:lnTo>
                    <a:pt x="143106" y="53226"/>
                  </a:lnTo>
                  <a:lnTo>
                    <a:pt x="142855" y="53762"/>
                  </a:lnTo>
                  <a:lnTo>
                    <a:pt x="142664" y="53891"/>
                  </a:lnTo>
                  <a:lnTo>
                    <a:pt x="142332" y="54539"/>
                  </a:lnTo>
                  <a:lnTo>
                    <a:pt x="142106" y="55153"/>
                  </a:lnTo>
                  <a:lnTo>
                    <a:pt x="141809" y="55697"/>
                  </a:lnTo>
                  <a:lnTo>
                    <a:pt x="141477" y="56273"/>
                  </a:lnTo>
                  <a:lnTo>
                    <a:pt x="140998" y="56921"/>
                  </a:lnTo>
                  <a:lnTo>
                    <a:pt x="140705" y="57279"/>
                  </a:lnTo>
                  <a:lnTo>
                    <a:pt x="140194" y="57669"/>
                  </a:lnTo>
                  <a:lnTo>
                    <a:pt x="139719" y="58136"/>
                  </a:lnTo>
                  <a:lnTo>
                    <a:pt x="138951" y="58851"/>
                  </a:lnTo>
                  <a:lnTo>
                    <a:pt x="138547" y="59171"/>
                  </a:lnTo>
                  <a:lnTo>
                    <a:pt x="137926" y="59852"/>
                  </a:lnTo>
                  <a:lnTo>
                    <a:pt x="137411" y="60429"/>
                  </a:lnTo>
                  <a:lnTo>
                    <a:pt x="137114" y="61115"/>
                  </a:lnTo>
                  <a:lnTo>
                    <a:pt x="136924" y="61839"/>
                  </a:lnTo>
                  <a:lnTo>
                    <a:pt x="136730" y="62635"/>
                  </a:lnTo>
                  <a:lnTo>
                    <a:pt x="136754" y="63583"/>
                  </a:lnTo>
                  <a:lnTo>
                    <a:pt x="136853" y="64236"/>
                  </a:lnTo>
                  <a:lnTo>
                    <a:pt x="137023" y="64784"/>
                  </a:lnTo>
                  <a:lnTo>
                    <a:pt x="137265" y="65408"/>
                  </a:lnTo>
                  <a:lnTo>
                    <a:pt x="137336" y="65699"/>
                  </a:lnTo>
                  <a:lnTo>
                    <a:pt x="137475" y="66028"/>
                  </a:lnTo>
                  <a:lnTo>
                    <a:pt x="137613" y="66323"/>
                  </a:lnTo>
                  <a:lnTo>
                    <a:pt x="137681" y="66576"/>
                  </a:lnTo>
                  <a:lnTo>
                    <a:pt x="137752" y="66762"/>
                  </a:lnTo>
                  <a:lnTo>
                    <a:pt x="138021" y="67129"/>
                  </a:lnTo>
                  <a:lnTo>
                    <a:pt x="138207" y="67600"/>
                  </a:lnTo>
                  <a:lnTo>
                    <a:pt x="138618" y="67980"/>
                  </a:lnTo>
                  <a:lnTo>
                    <a:pt x="138805" y="68153"/>
                  </a:lnTo>
                  <a:lnTo>
                    <a:pt x="139474" y="68096"/>
                  </a:lnTo>
                  <a:lnTo>
                    <a:pt x="140495" y="68168"/>
                  </a:lnTo>
                  <a:lnTo>
                    <a:pt x="141512" y="68673"/>
                  </a:lnTo>
                  <a:lnTo>
                    <a:pt x="142633" y="69611"/>
                  </a:lnTo>
                  <a:lnTo>
                    <a:pt x="143155" y="70545"/>
                  </a:lnTo>
                  <a:lnTo>
                    <a:pt x="143254" y="70878"/>
                  </a:lnTo>
                  <a:lnTo>
                    <a:pt x="143464" y="71584"/>
                  </a:lnTo>
                  <a:lnTo>
                    <a:pt x="143935" y="72571"/>
                  </a:lnTo>
                  <a:lnTo>
                    <a:pt x="144192" y="73333"/>
                  </a:lnTo>
                  <a:lnTo>
                    <a:pt x="144664" y="74429"/>
                  </a:lnTo>
                  <a:lnTo>
                    <a:pt x="145084" y="75719"/>
                  </a:lnTo>
                  <a:lnTo>
                    <a:pt x="146239" y="77117"/>
                  </a:lnTo>
                  <a:lnTo>
                    <a:pt x="146869" y="78265"/>
                  </a:lnTo>
                  <a:lnTo>
                    <a:pt x="146699" y="78861"/>
                  </a:lnTo>
                  <a:lnTo>
                    <a:pt x="146769" y="79044"/>
                  </a:lnTo>
                  <a:lnTo>
                    <a:pt x="150548" y="78767"/>
                  </a:lnTo>
                  <a:lnTo>
                    <a:pt x="151265" y="80754"/>
                  </a:lnTo>
                  <a:lnTo>
                    <a:pt x="151779" y="82331"/>
                  </a:lnTo>
                  <a:lnTo>
                    <a:pt x="152302" y="83704"/>
                  </a:lnTo>
                  <a:lnTo>
                    <a:pt x="152698" y="84533"/>
                  </a:lnTo>
                  <a:lnTo>
                    <a:pt x="153022" y="85357"/>
                  </a:lnTo>
                  <a:lnTo>
                    <a:pt x="153747" y="86663"/>
                  </a:lnTo>
                  <a:lnTo>
                    <a:pt x="154926" y="89136"/>
                  </a:lnTo>
                  <a:lnTo>
                    <a:pt x="155322" y="89894"/>
                  </a:lnTo>
                  <a:lnTo>
                    <a:pt x="155714" y="90790"/>
                  </a:lnTo>
                  <a:lnTo>
                    <a:pt x="156375" y="91957"/>
                  </a:lnTo>
                  <a:lnTo>
                    <a:pt x="156775" y="92510"/>
                  </a:lnTo>
                  <a:lnTo>
                    <a:pt x="157499" y="93816"/>
                  </a:lnTo>
                  <a:lnTo>
                    <a:pt x="158285" y="95535"/>
                  </a:lnTo>
                  <a:lnTo>
                    <a:pt x="158616" y="96084"/>
                  </a:lnTo>
                  <a:lnTo>
                    <a:pt x="158816" y="96292"/>
                  </a:lnTo>
                  <a:lnTo>
                    <a:pt x="159012" y="96637"/>
                  </a:lnTo>
                  <a:lnTo>
                    <a:pt x="160746" y="98367"/>
                  </a:lnTo>
                  <a:lnTo>
                    <a:pt x="161612" y="98996"/>
                  </a:lnTo>
                  <a:lnTo>
                    <a:pt x="162626" y="99215"/>
                  </a:lnTo>
                  <a:lnTo>
                    <a:pt x="162962" y="99153"/>
                  </a:lnTo>
                  <a:lnTo>
                    <a:pt x="163374" y="98881"/>
                  </a:lnTo>
                  <a:lnTo>
                    <a:pt x="163576" y="98819"/>
                  </a:lnTo>
                  <a:lnTo>
                    <a:pt x="164051" y="98552"/>
                  </a:lnTo>
                  <a:lnTo>
                    <a:pt x="164324" y="98419"/>
                  </a:lnTo>
                  <a:lnTo>
                    <a:pt x="165334" y="98776"/>
                  </a:lnTo>
                  <a:lnTo>
                    <a:pt x="166406" y="99472"/>
                  </a:lnTo>
                  <a:lnTo>
                    <a:pt x="167075" y="99753"/>
                  </a:lnTo>
                  <a:lnTo>
                    <a:pt x="168766" y="99915"/>
                  </a:lnTo>
                  <a:lnTo>
                    <a:pt x="169573" y="100063"/>
                  </a:lnTo>
                  <a:lnTo>
                    <a:pt x="170112" y="100073"/>
                  </a:lnTo>
                  <a:lnTo>
                    <a:pt x="170788" y="99944"/>
                  </a:lnTo>
                  <a:lnTo>
                    <a:pt x="171264" y="99882"/>
                  </a:lnTo>
                  <a:lnTo>
                    <a:pt x="172621" y="99558"/>
                  </a:lnTo>
                  <a:lnTo>
                    <a:pt x="173298" y="99296"/>
                  </a:lnTo>
                  <a:lnTo>
                    <a:pt x="174391" y="98629"/>
                  </a:lnTo>
                  <a:lnTo>
                    <a:pt x="175764" y="97075"/>
                  </a:lnTo>
                  <a:lnTo>
                    <a:pt x="176457" y="95722"/>
                  </a:lnTo>
                  <a:lnTo>
                    <a:pt x="176738" y="95112"/>
                  </a:lnTo>
                  <a:lnTo>
                    <a:pt x="176469" y="94764"/>
                  </a:lnTo>
                  <a:lnTo>
                    <a:pt x="175206" y="93515"/>
                  </a:lnTo>
                  <a:lnTo>
                    <a:pt x="175004" y="93244"/>
                  </a:lnTo>
                  <a:lnTo>
                    <a:pt x="174545" y="92348"/>
                  </a:lnTo>
                  <a:lnTo>
                    <a:pt x="174965" y="91195"/>
                  </a:lnTo>
                  <a:lnTo>
                    <a:pt x="175974" y="91752"/>
                  </a:lnTo>
                  <a:lnTo>
                    <a:pt x="176513" y="91895"/>
                  </a:lnTo>
                  <a:lnTo>
                    <a:pt x="176643" y="92172"/>
                  </a:lnTo>
                  <a:lnTo>
                    <a:pt x="177245" y="92658"/>
                  </a:lnTo>
                  <a:lnTo>
                    <a:pt x="177989" y="92600"/>
                  </a:lnTo>
                  <a:lnTo>
                    <a:pt x="178120" y="92739"/>
                  </a:lnTo>
                  <a:lnTo>
                    <a:pt x="178322" y="92810"/>
                  </a:lnTo>
                  <a:lnTo>
                    <a:pt x="179256" y="93644"/>
                  </a:lnTo>
                  <a:lnTo>
                    <a:pt x="179592" y="93782"/>
                  </a:lnTo>
                  <a:lnTo>
                    <a:pt x="180736" y="94140"/>
                  </a:lnTo>
                  <a:lnTo>
                    <a:pt x="181275" y="94421"/>
                  </a:lnTo>
                  <a:lnTo>
                    <a:pt x="183009" y="95879"/>
                  </a:lnTo>
                  <a:lnTo>
                    <a:pt x="184343" y="97266"/>
                  </a:lnTo>
                  <a:lnTo>
                    <a:pt x="183967" y="100058"/>
                  </a:lnTo>
                  <a:lnTo>
                    <a:pt x="184143" y="100819"/>
                  </a:lnTo>
                  <a:lnTo>
                    <a:pt x="183997" y="101367"/>
                  </a:lnTo>
                  <a:lnTo>
                    <a:pt x="184124" y="102135"/>
                  </a:lnTo>
                  <a:lnTo>
                    <a:pt x="184317" y="102935"/>
                  </a:lnTo>
                  <a:lnTo>
                    <a:pt x="184789" y="103841"/>
                  </a:lnTo>
                  <a:lnTo>
                    <a:pt x="183882" y="104660"/>
                  </a:lnTo>
                  <a:lnTo>
                    <a:pt x="183217" y="105413"/>
                  </a:lnTo>
                  <a:lnTo>
                    <a:pt x="182797" y="105785"/>
                  </a:lnTo>
                  <a:lnTo>
                    <a:pt x="182576" y="107029"/>
                  </a:lnTo>
                  <a:lnTo>
                    <a:pt x="182465" y="107410"/>
                  </a:lnTo>
                  <a:lnTo>
                    <a:pt x="182789" y="108768"/>
                  </a:lnTo>
                  <a:lnTo>
                    <a:pt x="183154" y="109635"/>
                  </a:lnTo>
                  <a:lnTo>
                    <a:pt x="184021" y="111489"/>
                  </a:lnTo>
                  <a:lnTo>
                    <a:pt x="185058" y="113514"/>
                  </a:lnTo>
                  <a:lnTo>
                    <a:pt x="184935" y="114725"/>
                  </a:lnTo>
                  <a:lnTo>
                    <a:pt x="184026" y="114878"/>
                  </a:lnTo>
                  <a:lnTo>
                    <a:pt x="182865" y="115887"/>
                  </a:lnTo>
                  <a:lnTo>
                    <a:pt x="182722" y="116569"/>
                  </a:lnTo>
                  <a:lnTo>
                    <a:pt x="181707" y="116484"/>
                  </a:lnTo>
                  <a:lnTo>
                    <a:pt x="181176" y="115727"/>
                  </a:lnTo>
                  <a:lnTo>
                    <a:pt x="179961" y="115779"/>
                  </a:lnTo>
                  <a:lnTo>
                    <a:pt x="177746" y="114791"/>
                  </a:lnTo>
                  <a:lnTo>
                    <a:pt x="174553" y="115908"/>
                  </a:lnTo>
                  <a:lnTo>
                    <a:pt x="173346" y="115341"/>
                  </a:lnTo>
                  <a:lnTo>
                    <a:pt x="173211" y="115207"/>
                  </a:lnTo>
                  <a:lnTo>
                    <a:pt x="172677" y="114926"/>
                  </a:lnTo>
                  <a:lnTo>
                    <a:pt x="171105" y="116132"/>
                  </a:lnTo>
                  <a:lnTo>
                    <a:pt x="169651" y="118775"/>
                  </a:lnTo>
                  <a:lnTo>
                    <a:pt x="169443" y="118977"/>
                  </a:lnTo>
                  <a:lnTo>
                    <a:pt x="169162" y="119653"/>
                  </a:lnTo>
                  <a:lnTo>
                    <a:pt x="168750" y="120263"/>
                  </a:lnTo>
                  <a:lnTo>
                    <a:pt x="168610" y="120605"/>
                  </a:lnTo>
                  <a:lnTo>
                    <a:pt x="168315" y="122374"/>
                  </a:lnTo>
                  <a:lnTo>
                    <a:pt x="167748" y="124142"/>
                  </a:lnTo>
                  <a:lnTo>
                    <a:pt x="167586" y="126053"/>
                  </a:lnTo>
                  <a:lnTo>
                    <a:pt x="166901" y="126725"/>
                  </a:lnTo>
                  <a:lnTo>
                    <a:pt x="166557" y="127130"/>
                  </a:lnTo>
                  <a:lnTo>
                    <a:pt x="166217" y="127397"/>
                  </a:lnTo>
                  <a:lnTo>
                    <a:pt x="165939" y="127669"/>
                  </a:lnTo>
                  <a:lnTo>
                    <a:pt x="164851" y="128198"/>
                  </a:lnTo>
                  <a:lnTo>
                    <a:pt x="163157" y="128789"/>
                  </a:lnTo>
                  <a:lnTo>
                    <a:pt x="162953" y="128925"/>
                  </a:lnTo>
                  <a:lnTo>
                    <a:pt x="162816" y="128922"/>
                  </a:lnTo>
                  <a:lnTo>
                    <a:pt x="162119" y="130209"/>
                  </a:lnTo>
                  <a:lnTo>
                    <a:pt x="161981" y="130547"/>
                  </a:lnTo>
                  <a:lnTo>
                    <a:pt x="161775" y="130752"/>
                  </a:lnTo>
                  <a:lnTo>
                    <a:pt x="161636" y="131090"/>
                  </a:lnTo>
                  <a:lnTo>
                    <a:pt x="160467" y="132509"/>
                  </a:lnTo>
                  <a:lnTo>
                    <a:pt x="158347" y="134188"/>
                  </a:lnTo>
                  <a:lnTo>
                    <a:pt x="158078" y="134316"/>
                  </a:lnTo>
                  <a:lnTo>
                    <a:pt x="157641" y="134629"/>
                  </a:lnTo>
                  <a:lnTo>
                    <a:pt x="157326" y="134855"/>
                  </a:lnTo>
                  <a:lnTo>
                    <a:pt x="156645" y="135388"/>
                  </a:lnTo>
                  <a:lnTo>
                    <a:pt x="156368" y="135798"/>
                  </a:lnTo>
                  <a:lnTo>
                    <a:pt x="156296" y="135998"/>
                  </a:lnTo>
                  <a:lnTo>
                    <a:pt x="156073" y="136156"/>
                  </a:lnTo>
                  <a:lnTo>
                    <a:pt x="155469" y="137014"/>
                  </a:lnTo>
                  <a:lnTo>
                    <a:pt x="154717" y="137752"/>
                  </a:lnTo>
                  <a:lnTo>
                    <a:pt x="152243" y="140792"/>
                  </a:lnTo>
                  <a:lnTo>
                    <a:pt x="150940" y="141936"/>
                  </a:lnTo>
                  <a:lnTo>
                    <a:pt x="150125" y="142332"/>
                  </a:lnTo>
                  <a:lnTo>
                    <a:pt x="149306" y="142937"/>
                  </a:lnTo>
                  <a:lnTo>
                    <a:pt x="148415" y="143809"/>
                  </a:lnTo>
                  <a:lnTo>
                    <a:pt x="147667" y="144209"/>
                  </a:lnTo>
                  <a:lnTo>
                    <a:pt x="147259" y="144343"/>
                  </a:lnTo>
                  <a:lnTo>
                    <a:pt x="146784" y="144400"/>
                  </a:lnTo>
                  <a:lnTo>
                    <a:pt x="146641" y="145081"/>
                  </a:lnTo>
                  <a:lnTo>
                    <a:pt x="146368" y="145286"/>
                  </a:lnTo>
                  <a:lnTo>
                    <a:pt x="145691" y="145410"/>
                  </a:lnTo>
                  <a:lnTo>
                    <a:pt x="144872" y="145810"/>
                  </a:lnTo>
                  <a:lnTo>
                    <a:pt x="144262" y="146006"/>
                  </a:lnTo>
                  <a:lnTo>
                    <a:pt x="143384" y="145996"/>
                  </a:lnTo>
                  <a:lnTo>
                    <a:pt x="142965" y="146810"/>
                  </a:lnTo>
                  <a:lnTo>
                    <a:pt x="142956" y="147697"/>
                  </a:lnTo>
                  <a:lnTo>
                    <a:pt x="142675" y="148169"/>
                  </a:lnTo>
                  <a:lnTo>
                    <a:pt x="141998" y="148298"/>
                  </a:lnTo>
                  <a:lnTo>
                    <a:pt x="141392" y="148288"/>
                  </a:lnTo>
                  <a:lnTo>
                    <a:pt x="140921" y="148145"/>
                  </a:lnTo>
                  <a:lnTo>
                    <a:pt x="140533" y="146978"/>
                  </a:lnTo>
                  <a:lnTo>
                    <a:pt x="140062" y="146835"/>
                  </a:lnTo>
                  <a:lnTo>
                    <a:pt x="139318" y="146825"/>
                  </a:lnTo>
                  <a:lnTo>
                    <a:pt x="137960" y="147216"/>
                  </a:lnTo>
                  <a:lnTo>
                    <a:pt x="136935" y="148088"/>
                  </a:lnTo>
                  <a:lnTo>
                    <a:pt x="136662" y="148222"/>
                  </a:lnTo>
                  <a:lnTo>
                    <a:pt x="136044" y="148965"/>
                  </a:lnTo>
                  <a:lnTo>
                    <a:pt x="135973" y="149165"/>
                  </a:lnTo>
                  <a:lnTo>
                    <a:pt x="135834" y="149303"/>
                  </a:lnTo>
                  <a:lnTo>
                    <a:pt x="135070" y="151000"/>
                  </a:lnTo>
                  <a:lnTo>
                    <a:pt x="134793" y="151405"/>
                  </a:lnTo>
                  <a:lnTo>
                    <a:pt x="133764" y="152415"/>
                  </a:lnTo>
                  <a:lnTo>
                    <a:pt x="133143" y="153430"/>
                  </a:lnTo>
                  <a:lnTo>
                    <a:pt x="131128" y="157223"/>
                  </a:lnTo>
                  <a:lnTo>
                    <a:pt x="130577" y="158038"/>
                  </a:lnTo>
                  <a:lnTo>
                    <a:pt x="128998" y="159720"/>
                  </a:lnTo>
                  <a:lnTo>
                    <a:pt x="128792" y="160059"/>
                  </a:lnTo>
                  <a:lnTo>
                    <a:pt x="127807" y="162708"/>
                  </a:lnTo>
                  <a:lnTo>
                    <a:pt x="126552" y="165630"/>
                  </a:lnTo>
                  <a:lnTo>
                    <a:pt x="126065" y="166440"/>
                  </a:lnTo>
                  <a:lnTo>
                    <a:pt x="125720" y="166845"/>
                  </a:lnTo>
                  <a:lnTo>
                    <a:pt x="123848" y="170438"/>
                  </a:lnTo>
                  <a:lnTo>
                    <a:pt x="123147" y="172206"/>
                  </a:lnTo>
                  <a:lnTo>
                    <a:pt x="122799" y="172816"/>
                  </a:lnTo>
                  <a:lnTo>
                    <a:pt x="122724" y="173292"/>
                  </a:lnTo>
                  <a:lnTo>
                    <a:pt x="122443" y="174240"/>
                  </a:lnTo>
                  <a:lnTo>
                    <a:pt x="122166" y="174579"/>
                  </a:lnTo>
                  <a:lnTo>
                    <a:pt x="121833" y="175403"/>
                  </a:lnTo>
                  <a:lnTo>
                    <a:pt x="119898" y="175187"/>
                  </a:lnTo>
                  <a:lnTo>
                    <a:pt x="118818" y="175096"/>
                  </a:lnTo>
                  <a:lnTo>
                    <a:pt x="117737" y="174968"/>
                  </a:lnTo>
                  <a:lnTo>
                    <a:pt x="116664" y="174796"/>
                  </a:lnTo>
                  <a:lnTo>
                    <a:pt x="116077" y="174844"/>
                  </a:lnTo>
                  <a:lnTo>
                    <a:pt x="115821" y="174215"/>
                  </a:lnTo>
                  <a:lnTo>
                    <a:pt x="115663" y="172966"/>
                  </a:lnTo>
                  <a:lnTo>
                    <a:pt x="115369" y="172075"/>
                  </a:lnTo>
                  <a:lnTo>
                    <a:pt x="114848" y="171575"/>
                  </a:lnTo>
                  <a:lnTo>
                    <a:pt x="114189" y="171213"/>
                  </a:lnTo>
                  <a:lnTo>
                    <a:pt x="113049" y="170793"/>
                  </a:lnTo>
                  <a:lnTo>
                    <a:pt x="111653" y="169926"/>
                  </a:lnTo>
                  <a:lnTo>
                    <a:pt x="110782" y="169159"/>
                  </a:lnTo>
                  <a:lnTo>
                    <a:pt x="110132" y="168440"/>
                  </a:lnTo>
                  <a:lnTo>
                    <a:pt x="109796" y="167229"/>
                  </a:lnTo>
                  <a:lnTo>
                    <a:pt x="110354" y="166824"/>
                  </a:lnTo>
                  <a:lnTo>
                    <a:pt x="110492" y="166467"/>
                  </a:lnTo>
                  <a:lnTo>
                    <a:pt x="111038" y="165318"/>
                  </a:lnTo>
                  <a:lnTo>
                    <a:pt x="111185" y="164255"/>
                  </a:lnTo>
                  <a:lnTo>
                    <a:pt x="111067" y="163274"/>
                  </a:lnTo>
                  <a:lnTo>
                    <a:pt x="110722" y="162778"/>
                  </a:lnTo>
                  <a:lnTo>
                    <a:pt x="109902" y="161973"/>
                  </a:lnTo>
                  <a:lnTo>
                    <a:pt x="108845" y="160874"/>
                  </a:lnTo>
                  <a:lnTo>
                    <a:pt x="107388" y="158596"/>
                  </a:lnTo>
                  <a:lnTo>
                    <a:pt x="106865" y="157495"/>
                  </a:lnTo>
                  <a:lnTo>
                    <a:pt x="106537" y="156676"/>
                  </a:lnTo>
                  <a:lnTo>
                    <a:pt x="106276" y="156123"/>
                  </a:lnTo>
                  <a:lnTo>
                    <a:pt x="105678" y="155435"/>
                  </a:lnTo>
                  <a:lnTo>
                    <a:pt x="105358" y="155283"/>
                  </a:lnTo>
                  <a:lnTo>
                    <a:pt x="104336" y="154798"/>
                  </a:lnTo>
                  <a:lnTo>
                    <a:pt x="103932" y="154522"/>
                  </a:lnTo>
                  <a:lnTo>
                    <a:pt x="103600" y="154174"/>
                  </a:lnTo>
                  <a:lnTo>
                    <a:pt x="103410" y="153349"/>
                  </a:lnTo>
                  <a:lnTo>
                    <a:pt x="103621" y="152876"/>
                  </a:lnTo>
                  <a:lnTo>
                    <a:pt x="104027" y="152539"/>
                  </a:lnTo>
                  <a:lnTo>
                    <a:pt x="104712" y="152144"/>
                  </a:lnTo>
                  <a:lnTo>
                    <a:pt x="105057" y="151737"/>
                  </a:lnTo>
                  <a:lnTo>
                    <a:pt x="105124" y="151534"/>
                  </a:lnTo>
                  <a:lnTo>
                    <a:pt x="105128" y="151329"/>
                  </a:lnTo>
                  <a:lnTo>
                    <a:pt x="105064" y="151124"/>
                  </a:lnTo>
                  <a:lnTo>
                    <a:pt x="104732" y="150709"/>
                  </a:lnTo>
                  <a:lnTo>
                    <a:pt x="103988" y="150628"/>
                  </a:lnTo>
                  <a:lnTo>
                    <a:pt x="103651" y="150557"/>
                  </a:lnTo>
                  <a:lnTo>
                    <a:pt x="103315" y="150414"/>
                  </a:lnTo>
                  <a:lnTo>
                    <a:pt x="103049" y="150138"/>
                  </a:lnTo>
                  <a:lnTo>
                    <a:pt x="102986" y="149933"/>
                  </a:lnTo>
                  <a:lnTo>
                    <a:pt x="102994" y="149318"/>
                  </a:lnTo>
                  <a:lnTo>
                    <a:pt x="103271" y="148708"/>
                  </a:lnTo>
                  <a:lnTo>
                    <a:pt x="104031" y="147555"/>
                  </a:lnTo>
                  <a:lnTo>
                    <a:pt x="104799" y="145930"/>
                  </a:lnTo>
                  <a:lnTo>
                    <a:pt x="104938" y="145725"/>
                  </a:lnTo>
                  <a:lnTo>
                    <a:pt x="105286" y="144910"/>
                  </a:lnTo>
                  <a:lnTo>
                    <a:pt x="105698" y="144576"/>
                  </a:lnTo>
                  <a:lnTo>
                    <a:pt x="105832" y="144576"/>
                  </a:lnTo>
                  <a:lnTo>
                    <a:pt x="106363" y="145267"/>
                  </a:lnTo>
                  <a:lnTo>
                    <a:pt x="106557" y="145749"/>
                  </a:lnTo>
                  <a:lnTo>
                    <a:pt x="106889" y="146301"/>
                  </a:lnTo>
                  <a:lnTo>
                    <a:pt x="107491" y="146583"/>
                  </a:lnTo>
                  <a:lnTo>
                    <a:pt x="107899" y="146521"/>
                  </a:lnTo>
                  <a:lnTo>
                    <a:pt x="108714" y="146259"/>
                  </a:lnTo>
                  <a:lnTo>
                    <a:pt x="109189" y="146058"/>
                  </a:lnTo>
                  <a:lnTo>
                    <a:pt x="111030" y="144924"/>
                  </a:lnTo>
                  <a:lnTo>
                    <a:pt x="111300" y="144861"/>
                  </a:lnTo>
                  <a:lnTo>
                    <a:pt x="111918" y="144189"/>
                  </a:lnTo>
                  <a:lnTo>
                    <a:pt x="112194" y="143847"/>
                  </a:lnTo>
                  <a:lnTo>
                    <a:pt x="112467" y="143647"/>
                  </a:lnTo>
                  <a:lnTo>
                    <a:pt x="112811" y="143309"/>
                  </a:lnTo>
                  <a:lnTo>
                    <a:pt x="113080" y="143180"/>
                  </a:lnTo>
                  <a:lnTo>
                    <a:pt x="113559" y="142980"/>
                  </a:lnTo>
                  <a:lnTo>
                    <a:pt x="114169" y="142851"/>
                  </a:lnTo>
                  <a:lnTo>
                    <a:pt x="114375" y="142718"/>
                  </a:lnTo>
                  <a:lnTo>
                    <a:pt x="114846" y="142656"/>
                  </a:lnTo>
                  <a:lnTo>
                    <a:pt x="116886" y="141935"/>
                  </a:lnTo>
                  <a:lnTo>
                    <a:pt x="117088" y="141801"/>
                  </a:lnTo>
                  <a:lnTo>
                    <a:pt x="117708" y="141060"/>
                  </a:lnTo>
                  <a:lnTo>
                    <a:pt x="117843" y="140238"/>
                  </a:lnTo>
                  <a:lnTo>
                    <a:pt x="117728" y="139692"/>
                  </a:lnTo>
                  <a:lnTo>
                    <a:pt x="116390" y="138786"/>
                  </a:lnTo>
                  <a:lnTo>
                    <a:pt x="115851" y="138439"/>
                  </a:lnTo>
                  <a:lnTo>
                    <a:pt x="115583" y="138365"/>
                  </a:lnTo>
                  <a:lnTo>
                    <a:pt x="114442" y="137800"/>
                  </a:lnTo>
                  <a:lnTo>
                    <a:pt x="113971" y="137657"/>
                  </a:lnTo>
                  <a:lnTo>
                    <a:pt x="112298" y="136612"/>
                  </a:lnTo>
                  <a:lnTo>
                    <a:pt x="111633" y="135849"/>
                  </a:lnTo>
                  <a:lnTo>
                    <a:pt x="111299" y="135370"/>
                  </a:lnTo>
                  <a:lnTo>
                    <a:pt x="110840" y="134407"/>
                  </a:lnTo>
                  <a:lnTo>
                    <a:pt x="110190" y="132554"/>
                  </a:lnTo>
                  <a:lnTo>
                    <a:pt x="110008" y="131186"/>
                  </a:lnTo>
                  <a:lnTo>
                    <a:pt x="109927" y="127429"/>
                  </a:lnTo>
                  <a:lnTo>
                    <a:pt x="109862" y="127154"/>
                  </a:lnTo>
                  <a:lnTo>
                    <a:pt x="109878" y="126130"/>
                  </a:lnTo>
                  <a:lnTo>
                    <a:pt x="109692" y="125034"/>
                  </a:lnTo>
                  <a:lnTo>
                    <a:pt x="109296" y="124276"/>
                  </a:lnTo>
                  <a:lnTo>
                    <a:pt x="108896" y="123795"/>
                  </a:lnTo>
                  <a:lnTo>
                    <a:pt x="108223" y="123580"/>
                  </a:lnTo>
                  <a:lnTo>
                    <a:pt x="108021" y="123576"/>
                  </a:lnTo>
                  <a:lnTo>
                    <a:pt x="107408" y="123976"/>
                  </a:lnTo>
                  <a:lnTo>
                    <a:pt x="107198" y="124452"/>
                  </a:lnTo>
                  <a:lnTo>
                    <a:pt x="106984" y="125201"/>
                  </a:lnTo>
                  <a:lnTo>
                    <a:pt x="106976" y="125815"/>
                  </a:lnTo>
                  <a:lnTo>
                    <a:pt x="107088" y="127596"/>
                  </a:lnTo>
                  <a:lnTo>
                    <a:pt x="107079" y="128208"/>
                  </a:lnTo>
                  <a:lnTo>
                    <a:pt x="107206" y="128756"/>
                  </a:lnTo>
                  <a:lnTo>
                    <a:pt x="106770" y="130728"/>
                  </a:lnTo>
                  <a:lnTo>
                    <a:pt x="106766" y="131138"/>
                  </a:lnTo>
                  <a:lnTo>
                    <a:pt x="106667" y="133321"/>
                  </a:lnTo>
                  <a:lnTo>
                    <a:pt x="106509" y="134893"/>
                  </a:lnTo>
                  <a:lnTo>
                    <a:pt x="106370" y="135232"/>
                  </a:lnTo>
                  <a:lnTo>
                    <a:pt x="106434" y="135575"/>
                  </a:lnTo>
                  <a:lnTo>
                    <a:pt x="106216" y="136456"/>
                  </a:lnTo>
                  <a:lnTo>
                    <a:pt x="105864" y="137614"/>
                  </a:lnTo>
                  <a:lnTo>
                    <a:pt x="105444" y="138429"/>
                  </a:lnTo>
                  <a:lnTo>
                    <a:pt x="104899" y="138966"/>
                  </a:lnTo>
                  <a:lnTo>
                    <a:pt x="103877" y="139563"/>
                  </a:lnTo>
                  <a:lnTo>
                    <a:pt x="103869" y="139973"/>
                  </a:lnTo>
                  <a:lnTo>
                    <a:pt x="103798" y="140178"/>
                  </a:lnTo>
                  <a:lnTo>
                    <a:pt x="103865" y="140383"/>
                  </a:lnTo>
                  <a:lnTo>
                    <a:pt x="104660" y="141350"/>
                  </a:lnTo>
                  <a:lnTo>
                    <a:pt x="104653" y="141832"/>
                  </a:lnTo>
                  <a:lnTo>
                    <a:pt x="104443" y="142580"/>
                  </a:lnTo>
                  <a:lnTo>
                    <a:pt x="104823" y="144152"/>
                  </a:lnTo>
                  <a:lnTo>
                    <a:pt x="104823" y="144357"/>
                  </a:lnTo>
                  <a:lnTo>
                    <a:pt x="104257" y="145992"/>
                  </a:lnTo>
                  <a:lnTo>
                    <a:pt x="103497" y="147207"/>
                  </a:lnTo>
                  <a:lnTo>
                    <a:pt x="103152" y="147545"/>
                  </a:lnTo>
                  <a:lnTo>
                    <a:pt x="102463" y="148694"/>
                  </a:lnTo>
                  <a:lnTo>
                    <a:pt x="102115" y="149375"/>
                  </a:lnTo>
                  <a:lnTo>
                    <a:pt x="101897" y="150533"/>
                  </a:lnTo>
                  <a:lnTo>
                    <a:pt x="101877" y="151829"/>
                  </a:lnTo>
                  <a:lnTo>
                    <a:pt x="101798" y="152444"/>
                  </a:lnTo>
                  <a:lnTo>
                    <a:pt x="101300" y="154281"/>
                  </a:lnTo>
                  <a:lnTo>
                    <a:pt x="101490" y="155237"/>
                  </a:lnTo>
                  <a:lnTo>
                    <a:pt x="101893" y="155518"/>
                  </a:lnTo>
                  <a:lnTo>
                    <a:pt x="102095" y="155589"/>
                  </a:lnTo>
                  <a:lnTo>
                    <a:pt x="102701" y="155597"/>
                  </a:lnTo>
                  <a:lnTo>
                    <a:pt x="103177" y="155468"/>
                  </a:lnTo>
                  <a:lnTo>
                    <a:pt x="103311" y="155470"/>
                  </a:lnTo>
                  <a:lnTo>
                    <a:pt x="103850" y="155611"/>
                  </a:lnTo>
                  <a:lnTo>
                    <a:pt x="104119" y="155754"/>
                  </a:lnTo>
                  <a:lnTo>
                    <a:pt x="105179" y="157271"/>
                  </a:lnTo>
                  <a:lnTo>
                    <a:pt x="108279" y="162708"/>
                  </a:lnTo>
                  <a:lnTo>
                    <a:pt x="108405" y="163190"/>
                  </a:lnTo>
                  <a:lnTo>
                    <a:pt x="108469" y="163666"/>
                  </a:lnTo>
                  <a:lnTo>
                    <a:pt x="108465" y="163805"/>
                  </a:lnTo>
                  <a:lnTo>
                    <a:pt x="108322" y="164415"/>
                  </a:lnTo>
                  <a:lnTo>
                    <a:pt x="107843" y="164820"/>
                  </a:lnTo>
                  <a:lnTo>
                    <a:pt x="107230" y="165082"/>
                  </a:lnTo>
                  <a:lnTo>
                    <a:pt x="106351" y="165139"/>
                  </a:lnTo>
                  <a:lnTo>
                    <a:pt x="105472" y="165058"/>
                  </a:lnTo>
                  <a:lnTo>
                    <a:pt x="104866" y="165120"/>
                  </a:lnTo>
                  <a:lnTo>
                    <a:pt x="103912" y="165582"/>
                  </a:lnTo>
                  <a:lnTo>
                    <a:pt x="103160" y="166049"/>
                  </a:lnTo>
                  <a:lnTo>
                    <a:pt x="102349" y="166244"/>
                  </a:lnTo>
                  <a:lnTo>
                    <a:pt x="101201" y="166225"/>
                  </a:lnTo>
                  <a:lnTo>
                    <a:pt x="99380" y="165792"/>
                  </a:lnTo>
                  <a:lnTo>
                    <a:pt x="97634" y="165153"/>
                  </a:lnTo>
                  <a:lnTo>
                    <a:pt x="97230" y="164944"/>
                  </a:lnTo>
                  <a:lnTo>
                    <a:pt x="96961" y="164939"/>
                  </a:lnTo>
                  <a:lnTo>
                    <a:pt x="96558" y="164794"/>
                  </a:lnTo>
                  <a:lnTo>
                    <a:pt x="95817" y="164581"/>
                  </a:lnTo>
                  <a:lnTo>
                    <a:pt x="95002" y="164705"/>
                  </a:lnTo>
                  <a:lnTo>
                    <a:pt x="94190" y="164967"/>
                  </a:lnTo>
                  <a:lnTo>
                    <a:pt x="92489" y="165761"/>
                  </a:lnTo>
                  <a:lnTo>
                    <a:pt x="91811" y="165754"/>
                  </a:lnTo>
                  <a:lnTo>
                    <a:pt x="91479" y="165611"/>
                  </a:lnTo>
                  <a:lnTo>
                    <a:pt x="91478" y="165473"/>
                  </a:lnTo>
                  <a:lnTo>
                    <a:pt x="91277" y="165406"/>
                  </a:lnTo>
                  <a:lnTo>
                    <a:pt x="91151" y="164789"/>
                  </a:lnTo>
                  <a:lnTo>
                    <a:pt x="91158" y="164377"/>
                  </a:lnTo>
                  <a:lnTo>
                    <a:pt x="91031" y="163695"/>
                  </a:lnTo>
                  <a:lnTo>
                    <a:pt x="91174" y="163147"/>
                  </a:lnTo>
                  <a:lnTo>
                    <a:pt x="91479" y="162611"/>
                  </a:lnTo>
                  <a:lnTo>
                    <a:pt x="91298" y="161611"/>
                  </a:lnTo>
                  <a:lnTo>
                    <a:pt x="91229" y="160848"/>
                  </a:lnTo>
                  <a:lnTo>
                    <a:pt x="91523" y="159857"/>
                  </a:lnTo>
                  <a:lnTo>
                    <a:pt x="90710" y="158366"/>
                  </a:lnTo>
                  <a:lnTo>
                    <a:pt x="90318" y="158156"/>
                  </a:lnTo>
                  <a:lnTo>
                    <a:pt x="90129" y="157594"/>
                  </a:lnTo>
                  <a:lnTo>
                    <a:pt x="90264" y="156597"/>
                  </a:lnTo>
                  <a:lnTo>
                    <a:pt x="90668" y="156083"/>
                  </a:lnTo>
                  <a:lnTo>
                    <a:pt x="91305" y="155697"/>
                  </a:lnTo>
                  <a:lnTo>
                    <a:pt x="92342" y="155473"/>
                  </a:lnTo>
                  <a:lnTo>
                    <a:pt x="92979" y="155163"/>
                  </a:lnTo>
                  <a:lnTo>
                    <a:pt x="93700" y="154610"/>
                  </a:lnTo>
                  <a:lnTo>
                    <a:pt x="94266" y="153901"/>
                  </a:lnTo>
                  <a:lnTo>
                    <a:pt x="94555" y="153028"/>
                  </a:lnTo>
                  <a:lnTo>
                    <a:pt x="94448" y="152304"/>
                  </a:lnTo>
                  <a:lnTo>
                    <a:pt x="93827" y="151418"/>
                  </a:lnTo>
                  <a:lnTo>
                    <a:pt x="92881" y="151003"/>
                  </a:lnTo>
                  <a:lnTo>
                    <a:pt x="92326" y="151032"/>
                  </a:lnTo>
                  <a:lnTo>
                    <a:pt x="91412" y="151380"/>
                  </a:lnTo>
                  <a:lnTo>
                    <a:pt x="90814" y="151532"/>
                  </a:lnTo>
                  <a:lnTo>
                    <a:pt x="90224" y="151242"/>
                  </a:lnTo>
                  <a:lnTo>
                    <a:pt x="90271" y="150603"/>
                  </a:lnTo>
                  <a:lnTo>
                    <a:pt x="90442" y="149964"/>
                  </a:lnTo>
                  <a:lnTo>
                    <a:pt x="90129" y="149640"/>
                  </a:lnTo>
                  <a:lnTo>
                    <a:pt x="89610" y="149471"/>
                  </a:lnTo>
                  <a:lnTo>
                    <a:pt x="89008" y="149189"/>
                  </a:lnTo>
                  <a:lnTo>
                    <a:pt x="87537" y="148077"/>
                  </a:lnTo>
                  <a:lnTo>
                    <a:pt x="85342" y="145449"/>
                  </a:lnTo>
                  <a:lnTo>
                    <a:pt x="85014" y="144899"/>
                  </a:lnTo>
                  <a:lnTo>
                    <a:pt x="84483" y="144210"/>
                  </a:lnTo>
                  <a:lnTo>
                    <a:pt x="81982" y="139463"/>
                  </a:lnTo>
                  <a:lnTo>
                    <a:pt x="81986" y="139254"/>
                  </a:lnTo>
                  <a:lnTo>
                    <a:pt x="81855" y="138911"/>
                  </a:lnTo>
                  <a:lnTo>
                    <a:pt x="81728" y="138296"/>
                  </a:lnTo>
                  <a:lnTo>
                    <a:pt x="81748" y="136933"/>
                  </a:lnTo>
                  <a:lnTo>
                    <a:pt x="81819" y="136728"/>
                  </a:lnTo>
                  <a:lnTo>
                    <a:pt x="81827" y="136113"/>
                  </a:lnTo>
                  <a:lnTo>
                    <a:pt x="81772" y="135294"/>
                  </a:lnTo>
                  <a:lnTo>
                    <a:pt x="81455" y="133921"/>
                  </a:lnTo>
                  <a:lnTo>
                    <a:pt x="81320" y="133716"/>
                  </a:lnTo>
                  <a:lnTo>
                    <a:pt x="81063" y="132959"/>
                  </a:lnTo>
                  <a:lnTo>
                    <a:pt x="80865" y="132687"/>
                  </a:lnTo>
                  <a:lnTo>
                    <a:pt x="80735" y="132206"/>
                  </a:lnTo>
                  <a:lnTo>
                    <a:pt x="80200" y="131787"/>
                  </a:lnTo>
                  <a:lnTo>
                    <a:pt x="79927" y="132125"/>
                  </a:lnTo>
                  <a:lnTo>
                    <a:pt x="79436" y="133211"/>
                  </a:lnTo>
                  <a:lnTo>
                    <a:pt x="79080" y="134569"/>
                  </a:lnTo>
                  <a:lnTo>
                    <a:pt x="79044" y="137095"/>
                  </a:lnTo>
                  <a:lnTo>
                    <a:pt x="79155" y="138739"/>
                  </a:lnTo>
                  <a:lnTo>
                    <a:pt x="79476" y="139835"/>
                  </a:lnTo>
                  <a:lnTo>
                    <a:pt x="79432" y="143042"/>
                  </a:lnTo>
                  <a:lnTo>
                    <a:pt x="79812" y="144891"/>
                  </a:lnTo>
                  <a:lnTo>
                    <a:pt x="80070" y="145649"/>
                  </a:lnTo>
                  <a:lnTo>
                    <a:pt x="80133" y="146128"/>
                  </a:lnTo>
                  <a:lnTo>
                    <a:pt x="80652" y="147705"/>
                  </a:lnTo>
                  <a:lnTo>
                    <a:pt x="80774" y="148389"/>
                  </a:lnTo>
                  <a:lnTo>
                    <a:pt x="80754" y="149752"/>
                  </a:lnTo>
                  <a:lnTo>
                    <a:pt x="80616" y="150164"/>
                  </a:lnTo>
                  <a:lnTo>
                    <a:pt x="79923" y="151315"/>
                  </a:lnTo>
                  <a:lnTo>
                    <a:pt x="79583" y="151377"/>
                  </a:lnTo>
                  <a:lnTo>
                    <a:pt x="79377" y="151577"/>
                  </a:lnTo>
                  <a:lnTo>
                    <a:pt x="77473" y="152506"/>
                  </a:lnTo>
                  <a:lnTo>
                    <a:pt x="75703" y="153164"/>
                  </a:lnTo>
                  <a:lnTo>
                    <a:pt x="75026" y="153293"/>
                  </a:lnTo>
                  <a:lnTo>
                    <a:pt x="74892" y="153497"/>
                  </a:lnTo>
                  <a:lnTo>
                    <a:pt x="73399" y="153745"/>
                  </a:lnTo>
                  <a:lnTo>
                    <a:pt x="72113" y="153798"/>
                  </a:lnTo>
                  <a:lnTo>
                    <a:pt x="71036" y="153645"/>
                  </a:lnTo>
                  <a:lnTo>
                    <a:pt x="70430" y="153502"/>
                  </a:lnTo>
                  <a:lnTo>
                    <a:pt x="69006" y="154024"/>
                  </a:lnTo>
                  <a:lnTo>
                    <a:pt x="67636" y="155165"/>
                  </a:lnTo>
                  <a:lnTo>
                    <a:pt x="66535" y="156447"/>
                  </a:lnTo>
                  <a:lnTo>
                    <a:pt x="66052" y="157124"/>
                  </a:lnTo>
                  <a:lnTo>
                    <a:pt x="65565" y="158210"/>
                  </a:lnTo>
                  <a:lnTo>
                    <a:pt x="65490" y="158687"/>
                  </a:lnTo>
                  <a:lnTo>
                    <a:pt x="65617" y="159440"/>
                  </a:lnTo>
                  <a:lnTo>
                    <a:pt x="66951" y="160417"/>
                  </a:lnTo>
                  <a:lnTo>
                    <a:pt x="67086" y="160622"/>
                  </a:lnTo>
                  <a:lnTo>
                    <a:pt x="67145" y="161103"/>
                  </a:lnTo>
                  <a:lnTo>
                    <a:pt x="66864" y="161780"/>
                  </a:lnTo>
                  <a:lnTo>
                    <a:pt x="66594" y="161915"/>
                  </a:lnTo>
                  <a:lnTo>
                    <a:pt x="65906" y="162652"/>
                  </a:lnTo>
                  <a:lnTo>
                    <a:pt x="65902" y="162928"/>
                  </a:lnTo>
                  <a:lnTo>
                    <a:pt x="65478" y="164353"/>
                  </a:lnTo>
                  <a:lnTo>
                    <a:pt x="65269" y="164625"/>
                  </a:lnTo>
                  <a:lnTo>
                    <a:pt x="64722" y="165166"/>
                  </a:lnTo>
                  <a:lnTo>
                    <a:pt x="62945" y="166435"/>
                  </a:lnTo>
                  <a:lnTo>
                    <a:pt x="62339" y="166428"/>
                  </a:lnTo>
                  <a:lnTo>
                    <a:pt x="61456" y="166619"/>
                  </a:lnTo>
                  <a:lnTo>
                    <a:pt x="57997" y="167663"/>
                  </a:lnTo>
                  <a:lnTo>
                    <a:pt x="57585" y="168068"/>
                  </a:lnTo>
                  <a:lnTo>
                    <a:pt x="57244" y="168268"/>
                  </a:lnTo>
                  <a:lnTo>
                    <a:pt x="56556" y="169011"/>
                  </a:lnTo>
                  <a:lnTo>
                    <a:pt x="55661" y="170226"/>
                  </a:lnTo>
                  <a:lnTo>
                    <a:pt x="54696" y="171649"/>
                  </a:lnTo>
                  <a:lnTo>
                    <a:pt x="53464" y="178561"/>
                  </a:lnTo>
                  <a:lnTo>
                    <a:pt x="32257" y="174406"/>
                  </a:lnTo>
                  <a:lnTo>
                    <a:pt x="32554" y="172747"/>
                  </a:lnTo>
                  <a:lnTo>
                    <a:pt x="32590" y="172561"/>
                  </a:lnTo>
                  <a:lnTo>
                    <a:pt x="39565" y="171585"/>
                  </a:lnTo>
                  <a:lnTo>
                    <a:pt x="40127" y="168902"/>
                  </a:lnTo>
                  <a:lnTo>
                    <a:pt x="40575" y="166752"/>
                  </a:lnTo>
                  <a:lnTo>
                    <a:pt x="40733" y="166014"/>
                  </a:lnTo>
                  <a:lnTo>
                    <a:pt x="41057" y="164451"/>
                  </a:lnTo>
                  <a:lnTo>
                    <a:pt x="41802" y="161296"/>
                  </a:lnTo>
                  <a:lnTo>
                    <a:pt x="41358" y="160510"/>
                  </a:lnTo>
                  <a:lnTo>
                    <a:pt x="42368" y="159657"/>
                  </a:lnTo>
                  <a:lnTo>
                    <a:pt x="39248" y="159095"/>
                  </a:lnTo>
                  <a:lnTo>
                    <a:pt x="42366" y="141266"/>
                  </a:lnTo>
                  <a:lnTo>
                    <a:pt x="44882" y="126867"/>
                  </a:lnTo>
                  <a:lnTo>
                    <a:pt x="46311" y="118708"/>
                  </a:lnTo>
                  <a:lnTo>
                    <a:pt x="52225" y="119795"/>
                  </a:lnTo>
                  <a:lnTo>
                    <a:pt x="54857" y="104579"/>
                  </a:lnTo>
                  <a:lnTo>
                    <a:pt x="40408" y="102301"/>
                  </a:lnTo>
                  <a:lnTo>
                    <a:pt x="40701" y="100676"/>
                  </a:lnTo>
                  <a:lnTo>
                    <a:pt x="42221" y="92351"/>
                  </a:lnTo>
                  <a:lnTo>
                    <a:pt x="36739" y="91279"/>
                  </a:lnTo>
                  <a:lnTo>
                    <a:pt x="24162" y="89664"/>
                  </a:lnTo>
                  <a:lnTo>
                    <a:pt x="742" y="86652"/>
                  </a:lnTo>
                  <a:lnTo>
                    <a:pt x="1332" y="83302"/>
                  </a:lnTo>
                  <a:lnTo>
                    <a:pt x="3573" y="70555"/>
                  </a:lnTo>
                  <a:lnTo>
                    <a:pt x="3647" y="70102"/>
                  </a:lnTo>
                  <a:lnTo>
                    <a:pt x="3250" y="70048"/>
                  </a:lnTo>
                  <a:lnTo>
                    <a:pt x="2649" y="69974"/>
                  </a:lnTo>
                  <a:lnTo>
                    <a:pt x="2702" y="69559"/>
                  </a:lnTo>
                  <a:lnTo>
                    <a:pt x="1839" y="69440"/>
                  </a:lnTo>
                  <a:lnTo>
                    <a:pt x="339" y="69246"/>
                  </a:lnTo>
                  <a:lnTo>
                    <a:pt x="0" y="69201"/>
                  </a:lnTo>
                  <a:lnTo>
                    <a:pt x="2730" y="51732"/>
                  </a:lnTo>
                  <a:lnTo>
                    <a:pt x="2881" y="50752"/>
                  </a:lnTo>
                  <a:lnTo>
                    <a:pt x="3825" y="44734"/>
                  </a:lnTo>
                  <a:lnTo>
                    <a:pt x="3886" y="44077"/>
                  </a:lnTo>
                  <a:lnTo>
                    <a:pt x="5610" y="44391"/>
                  </a:lnTo>
                  <a:lnTo>
                    <a:pt x="8703" y="44852"/>
                  </a:lnTo>
                  <a:lnTo>
                    <a:pt x="8830" y="43726"/>
                  </a:lnTo>
                  <a:lnTo>
                    <a:pt x="9416" y="43345"/>
                  </a:lnTo>
                  <a:lnTo>
                    <a:pt x="9871" y="42611"/>
                  </a:lnTo>
                  <a:lnTo>
                    <a:pt x="10829" y="43216"/>
                  </a:lnTo>
                  <a:lnTo>
                    <a:pt x="12270" y="33900"/>
                  </a:lnTo>
                  <a:lnTo>
                    <a:pt x="14158" y="35320"/>
                  </a:lnTo>
                  <a:lnTo>
                    <a:pt x="16280" y="36854"/>
                  </a:lnTo>
                  <a:lnTo>
                    <a:pt x="22345" y="37889"/>
                  </a:lnTo>
                  <a:lnTo>
                    <a:pt x="23192" y="32285"/>
                  </a:lnTo>
                  <a:lnTo>
                    <a:pt x="23655" y="29244"/>
                  </a:lnTo>
                  <a:lnTo>
                    <a:pt x="24681" y="28296"/>
                  </a:lnTo>
                  <a:lnTo>
                    <a:pt x="29284" y="29135"/>
                  </a:lnTo>
                  <a:lnTo>
                    <a:pt x="31117" y="29468"/>
                  </a:lnTo>
                  <a:lnTo>
                    <a:pt x="32471" y="30907"/>
                  </a:lnTo>
                  <a:lnTo>
                    <a:pt x="33223" y="30455"/>
                  </a:lnTo>
                  <a:lnTo>
                    <a:pt x="33189" y="29936"/>
                  </a:lnTo>
                  <a:lnTo>
                    <a:pt x="33164" y="29568"/>
                  </a:lnTo>
                  <a:lnTo>
                    <a:pt x="35579" y="15168"/>
                  </a:lnTo>
                  <a:lnTo>
                    <a:pt x="35717" y="14315"/>
                  </a:lnTo>
                  <a:lnTo>
                    <a:pt x="36434" y="10102"/>
                  </a:lnTo>
                  <a:lnTo>
                    <a:pt x="36887" y="7423"/>
                  </a:lnTo>
                  <a:lnTo>
                    <a:pt x="52637" y="6762"/>
                  </a:lnTo>
                  <a:lnTo>
                    <a:pt x="57019" y="7505"/>
                  </a:lnTo>
                  <a:lnTo>
                    <a:pt x="57379" y="5184"/>
                  </a:lnTo>
                  <a:lnTo>
                    <a:pt x="57886" y="1963"/>
                  </a:lnTo>
                  <a:lnTo>
                    <a:pt x="58800" y="1877"/>
                  </a:lnTo>
                  <a:lnTo>
                    <a:pt x="59596" y="1496"/>
                  </a:lnTo>
                  <a:lnTo>
                    <a:pt x="60993" y="0"/>
                  </a:lnTo>
                  <a:lnTo>
                    <a:pt x="62593" y="276"/>
                  </a:lnTo>
                  <a:lnTo>
                    <a:pt x="61338" y="8363"/>
                  </a:lnTo>
                  <a:lnTo>
                    <a:pt x="72493" y="10278"/>
                  </a:lnTo>
                  <a:lnTo>
                    <a:pt x="79179" y="11422"/>
                  </a:lnTo>
                  <a:lnTo>
                    <a:pt x="78522" y="15439"/>
                  </a:lnTo>
                  <a:lnTo>
                    <a:pt x="78732" y="15473"/>
                  </a:lnTo>
                  <a:lnTo>
                    <a:pt x="80494" y="15782"/>
                  </a:lnTo>
                  <a:lnTo>
                    <a:pt x="82877" y="16192"/>
                  </a:lnTo>
                  <a:lnTo>
                    <a:pt x="87679" y="17026"/>
                  </a:lnTo>
                  <a:lnTo>
                    <a:pt x="88826" y="10247"/>
                  </a:lnTo>
                  <a:lnTo>
                    <a:pt x="89464" y="5816"/>
                  </a:lnTo>
                  <a:lnTo>
                    <a:pt x="89749" y="4811"/>
                  </a:lnTo>
                  <a:lnTo>
                    <a:pt x="89805" y="4479"/>
                  </a:lnTo>
                  <a:lnTo>
                    <a:pt x="95999" y="5539"/>
                  </a:lnTo>
                  <a:lnTo>
                    <a:pt x="98430" y="5951"/>
                  </a:lnTo>
                  <a:lnTo>
                    <a:pt x="98996" y="6546"/>
                  </a:lnTo>
                  <a:lnTo>
                    <a:pt x="102682" y="10421"/>
                  </a:lnTo>
                  <a:lnTo>
                    <a:pt x="105453" y="12861"/>
                  </a:lnTo>
                  <a:lnTo>
                    <a:pt x="108818" y="13443"/>
                  </a:lnTo>
                  <a:lnTo>
                    <a:pt x="109305" y="13524"/>
                  </a:lnTo>
                  <a:lnTo>
                    <a:pt x="112127" y="14010"/>
                  </a:lnTo>
                  <a:lnTo>
                    <a:pt x="115647" y="14615"/>
                  </a:lnTo>
                  <a:lnTo>
                    <a:pt x="115166" y="17522"/>
                  </a:lnTo>
                  <a:lnTo>
                    <a:pt x="121049" y="17738"/>
                  </a:lnTo>
                  <a:lnTo>
                    <a:pt x="121285" y="17613"/>
                  </a:lnTo>
                  <a:lnTo>
                    <a:pt x="121537" y="17465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" name="pg18"/>
            <p:cNvSpPr/>
            <p:nvPr/>
          </p:nvSpPr>
          <p:spPr>
            <a:xfrm>
              <a:off x="6677599" y="2904515"/>
              <a:ext cx="359023" cy="262293"/>
            </a:xfrm>
            <a:custGeom>
              <a:avLst/>
              <a:gdLst/>
              <a:ahLst/>
              <a:cxnLst/>
              <a:rect l="0" t="0" r="0" b="0"/>
              <a:pathLst>
                <a:path w="359023" h="262293">
                  <a:moveTo>
                    <a:pt x="21590" y="157660"/>
                  </a:moveTo>
                  <a:lnTo>
                    <a:pt x="21594" y="157250"/>
                  </a:lnTo>
                  <a:lnTo>
                    <a:pt x="21333" y="156836"/>
                  </a:lnTo>
                  <a:lnTo>
                    <a:pt x="21337" y="156497"/>
                  </a:lnTo>
                  <a:lnTo>
                    <a:pt x="20818" y="155054"/>
                  </a:lnTo>
                  <a:lnTo>
                    <a:pt x="20624" y="154710"/>
                  </a:lnTo>
                  <a:lnTo>
                    <a:pt x="19908" y="152852"/>
                  </a:lnTo>
                  <a:lnTo>
                    <a:pt x="19318" y="151685"/>
                  </a:lnTo>
                  <a:lnTo>
                    <a:pt x="18996" y="151154"/>
                  </a:lnTo>
                  <a:lnTo>
                    <a:pt x="19654" y="151256"/>
                  </a:lnTo>
                  <a:lnTo>
                    <a:pt x="19543" y="151065"/>
                  </a:lnTo>
                  <a:lnTo>
                    <a:pt x="19270" y="150684"/>
                  </a:lnTo>
                  <a:lnTo>
                    <a:pt x="18946" y="150412"/>
                  </a:lnTo>
                  <a:lnTo>
                    <a:pt x="18296" y="149921"/>
                  </a:lnTo>
                  <a:lnTo>
                    <a:pt x="17920" y="149702"/>
                  </a:lnTo>
                  <a:lnTo>
                    <a:pt x="17540" y="149426"/>
                  </a:lnTo>
                  <a:lnTo>
                    <a:pt x="17271" y="149102"/>
                  </a:lnTo>
                  <a:lnTo>
                    <a:pt x="16812" y="148415"/>
                  </a:lnTo>
                  <a:lnTo>
                    <a:pt x="16622" y="148091"/>
                  </a:lnTo>
                  <a:lnTo>
                    <a:pt x="16487" y="147763"/>
                  </a:lnTo>
                  <a:lnTo>
                    <a:pt x="16353" y="147405"/>
                  </a:lnTo>
                  <a:lnTo>
                    <a:pt x="16274" y="147053"/>
                  </a:lnTo>
                  <a:lnTo>
                    <a:pt x="16218" y="146724"/>
                  </a:lnTo>
                  <a:lnTo>
                    <a:pt x="16218" y="146343"/>
                  </a:lnTo>
                  <a:lnTo>
                    <a:pt x="16274" y="146014"/>
                  </a:lnTo>
                  <a:lnTo>
                    <a:pt x="16357" y="145690"/>
                  </a:lnTo>
                  <a:lnTo>
                    <a:pt x="16570" y="145361"/>
                  </a:lnTo>
                  <a:lnTo>
                    <a:pt x="16895" y="145089"/>
                  </a:lnTo>
                  <a:lnTo>
                    <a:pt x="17247" y="144870"/>
                  </a:lnTo>
                  <a:lnTo>
                    <a:pt x="17600" y="144517"/>
                  </a:lnTo>
                  <a:lnTo>
                    <a:pt x="17901" y="144136"/>
                  </a:lnTo>
                  <a:lnTo>
                    <a:pt x="17980" y="143807"/>
                  </a:lnTo>
                  <a:lnTo>
                    <a:pt x="17956" y="143455"/>
                  </a:lnTo>
                  <a:lnTo>
                    <a:pt x="17766" y="143097"/>
                  </a:lnTo>
                  <a:lnTo>
                    <a:pt x="17386" y="142769"/>
                  </a:lnTo>
                  <a:lnTo>
                    <a:pt x="17010" y="142468"/>
                  </a:lnTo>
                  <a:lnTo>
                    <a:pt x="16630" y="142197"/>
                  </a:lnTo>
                  <a:lnTo>
                    <a:pt x="16278" y="141897"/>
                  </a:lnTo>
                  <a:lnTo>
                    <a:pt x="15953" y="141649"/>
                  </a:lnTo>
                  <a:lnTo>
                    <a:pt x="15628" y="141325"/>
                  </a:lnTo>
                  <a:lnTo>
                    <a:pt x="15280" y="140967"/>
                  </a:lnTo>
                  <a:lnTo>
                    <a:pt x="14979" y="140586"/>
                  </a:lnTo>
                  <a:lnTo>
                    <a:pt x="14682" y="140176"/>
                  </a:lnTo>
                  <a:lnTo>
                    <a:pt x="14520" y="139819"/>
                  </a:lnTo>
                  <a:lnTo>
                    <a:pt x="14385" y="139409"/>
                  </a:lnTo>
                  <a:lnTo>
                    <a:pt x="14306" y="139056"/>
                  </a:lnTo>
                  <a:lnTo>
                    <a:pt x="14251" y="138699"/>
                  </a:lnTo>
                  <a:lnTo>
                    <a:pt x="14278" y="138346"/>
                  </a:lnTo>
                  <a:lnTo>
                    <a:pt x="14306" y="138018"/>
                  </a:lnTo>
                  <a:lnTo>
                    <a:pt x="14362" y="137694"/>
                  </a:lnTo>
                  <a:lnTo>
                    <a:pt x="14445" y="137365"/>
                  </a:lnTo>
                  <a:lnTo>
                    <a:pt x="14579" y="137036"/>
                  </a:lnTo>
                  <a:lnTo>
                    <a:pt x="15015" y="136002"/>
                  </a:lnTo>
                  <a:lnTo>
                    <a:pt x="15149" y="135673"/>
                  </a:lnTo>
                  <a:lnTo>
                    <a:pt x="15312" y="135320"/>
                  </a:lnTo>
                  <a:lnTo>
                    <a:pt x="15395" y="134992"/>
                  </a:lnTo>
                  <a:lnTo>
                    <a:pt x="15557" y="134200"/>
                  </a:lnTo>
                  <a:lnTo>
                    <a:pt x="15719" y="133848"/>
                  </a:lnTo>
                  <a:lnTo>
                    <a:pt x="15965" y="133495"/>
                  </a:lnTo>
                  <a:lnTo>
                    <a:pt x="16345" y="133219"/>
                  </a:lnTo>
                  <a:lnTo>
                    <a:pt x="16721" y="132976"/>
                  </a:lnTo>
                  <a:lnTo>
                    <a:pt x="17045" y="132785"/>
                  </a:lnTo>
                  <a:lnTo>
                    <a:pt x="17398" y="132595"/>
                  </a:lnTo>
                  <a:lnTo>
                    <a:pt x="17722" y="132404"/>
                  </a:lnTo>
                  <a:lnTo>
                    <a:pt x="18051" y="132132"/>
                  </a:lnTo>
                  <a:lnTo>
                    <a:pt x="19025" y="131232"/>
                  </a:lnTo>
                  <a:lnTo>
                    <a:pt x="19349" y="130960"/>
                  </a:lnTo>
                  <a:lnTo>
                    <a:pt x="19674" y="130769"/>
                  </a:lnTo>
                  <a:lnTo>
                    <a:pt x="20434" y="130198"/>
                  </a:lnTo>
                  <a:lnTo>
                    <a:pt x="20759" y="129874"/>
                  </a:lnTo>
                  <a:lnTo>
                    <a:pt x="21083" y="129435"/>
                  </a:lnTo>
                  <a:lnTo>
                    <a:pt x="21301" y="129111"/>
                  </a:lnTo>
                  <a:lnTo>
                    <a:pt x="21491" y="128754"/>
                  </a:lnTo>
                  <a:lnTo>
                    <a:pt x="21653" y="128373"/>
                  </a:lnTo>
                  <a:lnTo>
                    <a:pt x="21871" y="127662"/>
                  </a:lnTo>
                  <a:lnTo>
                    <a:pt x="21978" y="127338"/>
                  </a:lnTo>
                  <a:lnTo>
                    <a:pt x="22089" y="126981"/>
                  </a:lnTo>
                  <a:lnTo>
                    <a:pt x="22223" y="126657"/>
                  </a:lnTo>
                  <a:lnTo>
                    <a:pt x="22307" y="126300"/>
                  </a:lnTo>
                  <a:lnTo>
                    <a:pt x="22441" y="125976"/>
                  </a:lnTo>
                  <a:lnTo>
                    <a:pt x="22659" y="125618"/>
                  </a:lnTo>
                  <a:lnTo>
                    <a:pt x="22983" y="125347"/>
                  </a:lnTo>
                  <a:lnTo>
                    <a:pt x="23308" y="125237"/>
                  </a:lnTo>
                  <a:lnTo>
                    <a:pt x="23617" y="125191"/>
                  </a:lnTo>
                  <a:lnTo>
                    <a:pt x="25018" y="125488"/>
                  </a:lnTo>
                  <a:lnTo>
                    <a:pt x="25418" y="125513"/>
                  </a:lnTo>
                  <a:lnTo>
                    <a:pt x="25770" y="125513"/>
                  </a:lnTo>
                  <a:lnTo>
                    <a:pt x="26123" y="125542"/>
                  </a:lnTo>
                  <a:lnTo>
                    <a:pt x="26526" y="125542"/>
                  </a:lnTo>
                  <a:lnTo>
                    <a:pt x="27203" y="125437"/>
                  </a:lnTo>
                  <a:lnTo>
                    <a:pt x="27528" y="125299"/>
                  </a:lnTo>
                  <a:lnTo>
                    <a:pt x="27936" y="125189"/>
                  </a:lnTo>
                  <a:lnTo>
                    <a:pt x="28316" y="125108"/>
                  </a:lnTo>
                  <a:lnTo>
                    <a:pt x="28668" y="125056"/>
                  </a:lnTo>
                  <a:lnTo>
                    <a:pt x="29072" y="125003"/>
                  </a:lnTo>
                  <a:lnTo>
                    <a:pt x="29559" y="125032"/>
                  </a:lnTo>
                  <a:lnTo>
                    <a:pt x="29967" y="125032"/>
                  </a:lnTo>
                  <a:lnTo>
                    <a:pt x="30996" y="124894"/>
                  </a:lnTo>
                  <a:lnTo>
                    <a:pt x="31320" y="124870"/>
                  </a:lnTo>
                  <a:lnTo>
                    <a:pt x="31697" y="124732"/>
                  </a:lnTo>
                  <a:lnTo>
                    <a:pt x="32021" y="124622"/>
                  </a:lnTo>
                  <a:lnTo>
                    <a:pt x="32373" y="124517"/>
                  </a:lnTo>
                  <a:lnTo>
                    <a:pt x="32726" y="124327"/>
                  </a:lnTo>
                  <a:lnTo>
                    <a:pt x="33050" y="124108"/>
                  </a:lnTo>
                  <a:lnTo>
                    <a:pt x="33375" y="123865"/>
                  </a:lnTo>
                  <a:lnTo>
                    <a:pt x="33727" y="123564"/>
                  </a:lnTo>
                  <a:lnTo>
                    <a:pt x="34380" y="122907"/>
                  </a:lnTo>
                  <a:lnTo>
                    <a:pt x="34760" y="122611"/>
                  </a:lnTo>
                  <a:lnTo>
                    <a:pt x="35109" y="122311"/>
                  </a:lnTo>
                  <a:lnTo>
                    <a:pt x="35437" y="121982"/>
                  </a:lnTo>
                  <a:lnTo>
                    <a:pt x="35707" y="121658"/>
                  </a:lnTo>
                  <a:lnTo>
                    <a:pt x="36031" y="121358"/>
                  </a:lnTo>
                  <a:lnTo>
                    <a:pt x="36356" y="121086"/>
                  </a:lnTo>
                  <a:lnTo>
                    <a:pt x="37009" y="120486"/>
                  </a:lnTo>
                  <a:lnTo>
                    <a:pt x="37361" y="120214"/>
                  </a:lnTo>
                  <a:lnTo>
                    <a:pt x="38038" y="119642"/>
                  </a:lnTo>
                  <a:lnTo>
                    <a:pt x="38363" y="119423"/>
                  </a:lnTo>
                  <a:lnTo>
                    <a:pt x="38715" y="119204"/>
                  </a:lnTo>
                  <a:lnTo>
                    <a:pt x="39364" y="118880"/>
                  </a:lnTo>
                  <a:lnTo>
                    <a:pt x="40069" y="118551"/>
                  </a:lnTo>
                  <a:lnTo>
                    <a:pt x="40421" y="118361"/>
                  </a:lnTo>
                  <a:lnTo>
                    <a:pt x="40746" y="118170"/>
                  </a:lnTo>
                  <a:lnTo>
                    <a:pt x="41122" y="117927"/>
                  </a:lnTo>
                  <a:lnTo>
                    <a:pt x="41451" y="117627"/>
                  </a:lnTo>
                  <a:lnTo>
                    <a:pt x="41775" y="117274"/>
                  </a:lnTo>
                  <a:lnTo>
                    <a:pt x="42072" y="116917"/>
                  </a:lnTo>
                  <a:lnTo>
                    <a:pt x="42369" y="116593"/>
                  </a:lnTo>
                  <a:lnTo>
                    <a:pt x="42832" y="115911"/>
                  </a:lnTo>
                  <a:lnTo>
                    <a:pt x="43046" y="115582"/>
                  </a:lnTo>
                  <a:lnTo>
                    <a:pt x="43291" y="115230"/>
                  </a:lnTo>
                  <a:lnTo>
                    <a:pt x="43616" y="114820"/>
                  </a:lnTo>
                  <a:lnTo>
                    <a:pt x="43806" y="114467"/>
                  </a:lnTo>
                  <a:lnTo>
                    <a:pt x="43996" y="114086"/>
                  </a:lnTo>
                  <a:lnTo>
                    <a:pt x="44158" y="113729"/>
                  </a:lnTo>
                  <a:lnTo>
                    <a:pt x="44622" y="112747"/>
                  </a:lnTo>
                  <a:lnTo>
                    <a:pt x="44784" y="112394"/>
                  </a:lnTo>
                  <a:lnTo>
                    <a:pt x="44974" y="112013"/>
                  </a:lnTo>
                  <a:lnTo>
                    <a:pt x="45081" y="111656"/>
                  </a:lnTo>
                  <a:lnTo>
                    <a:pt x="45271" y="111251"/>
                  </a:lnTo>
                  <a:lnTo>
                    <a:pt x="45599" y="110593"/>
                  </a:lnTo>
                  <a:lnTo>
                    <a:pt x="45762" y="110240"/>
                  </a:lnTo>
                  <a:lnTo>
                    <a:pt x="45896" y="109912"/>
                  </a:lnTo>
                  <a:lnTo>
                    <a:pt x="46031" y="109559"/>
                  </a:lnTo>
                  <a:lnTo>
                    <a:pt x="46165" y="109230"/>
                  </a:lnTo>
                  <a:lnTo>
                    <a:pt x="46249" y="108849"/>
                  </a:lnTo>
                  <a:lnTo>
                    <a:pt x="46359" y="108520"/>
                  </a:lnTo>
                  <a:lnTo>
                    <a:pt x="46439" y="108139"/>
                  </a:lnTo>
                  <a:lnTo>
                    <a:pt x="46549" y="107486"/>
                  </a:lnTo>
                  <a:lnTo>
                    <a:pt x="46601" y="107133"/>
                  </a:lnTo>
                  <a:lnTo>
                    <a:pt x="46629" y="106776"/>
                  </a:lnTo>
                  <a:lnTo>
                    <a:pt x="46605" y="106447"/>
                  </a:lnTo>
                  <a:lnTo>
                    <a:pt x="46577" y="106123"/>
                  </a:lnTo>
                  <a:lnTo>
                    <a:pt x="46605" y="105742"/>
                  </a:lnTo>
                  <a:lnTo>
                    <a:pt x="46605" y="105385"/>
                  </a:lnTo>
                  <a:lnTo>
                    <a:pt x="46633" y="105061"/>
                  </a:lnTo>
                  <a:lnTo>
                    <a:pt x="46743" y="103912"/>
                  </a:lnTo>
                  <a:lnTo>
                    <a:pt x="46823" y="103583"/>
                  </a:lnTo>
                  <a:lnTo>
                    <a:pt x="46906" y="103259"/>
                  </a:lnTo>
                  <a:lnTo>
                    <a:pt x="47013" y="102902"/>
                  </a:lnTo>
                  <a:lnTo>
                    <a:pt x="47203" y="102521"/>
                  </a:lnTo>
                  <a:lnTo>
                    <a:pt x="47448" y="102168"/>
                  </a:lnTo>
                  <a:lnTo>
                    <a:pt x="47690" y="101839"/>
                  </a:lnTo>
                  <a:lnTo>
                    <a:pt x="47990" y="101487"/>
                  </a:lnTo>
                  <a:lnTo>
                    <a:pt x="48260" y="101077"/>
                  </a:lnTo>
                  <a:lnTo>
                    <a:pt x="48394" y="100724"/>
                  </a:lnTo>
                  <a:lnTo>
                    <a:pt x="48477" y="100395"/>
                  </a:lnTo>
                  <a:lnTo>
                    <a:pt x="48505" y="100043"/>
                  </a:lnTo>
                  <a:lnTo>
                    <a:pt x="48477" y="99685"/>
                  </a:lnTo>
                  <a:lnTo>
                    <a:pt x="48370" y="99275"/>
                  </a:lnTo>
                  <a:lnTo>
                    <a:pt x="48208" y="98923"/>
                  </a:lnTo>
                  <a:lnTo>
                    <a:pt x="48101" y="98594"/>
                  </a:lnTo>
                  <a:lnTo>
                    <a:pt x="48022" y="98213"/>
                  </a:lnTo>
                  <a:lnTo>
                    <a:pt x="47939" y="97884"/>
                  </a:lnTo>
                  <a:lnTo>
                    <a:pt x="47777" y="97174"/>
                  </a:lnTo>
                  <a:lnTo>
                    <a:pt x="47753" y="96850"/>
                  </a:lnTo>
                  <a:lnTo>
                    <a:pt x="47753" y="96521"/>
                  </a:lnTo>
                  <a:lnTo>
                    <a:pt x="47804" y="96192"/>
                  </a:lnTo>
                  <a:lnTo>
                    <a:pt x="47860" y="95868"/>
                  </a:lnTo>
                  <a:lnTo>
                    <a:pt x="47943" y="95539"/>
                  </a:lnTo>
                  <a:lnTo>
                    <a:pt x="47998" y="95211"/>
                  </a:lnTo>
                  <a:lnTo>
                    <a:pt x="48050" y="94777"/>
                  </a:lnTo>
                  <a:lnTo>
                    <a:pt x="48105" y="94448"/>
                  </a:lnTo>
                  <a:lnTo>
                    <a:pt x="48485" y="93028"/>
                  </a:lnTo>
                  <a:lnTo>
                    <a:pt x="48647" y="92675"/>
                  </a:lnTo>
                  <a:lnTo>
                    <a:pt x="48810" y="92347"/>
                  </a:lnTo>
                  <a:lnTo>
                    <a:pt x="49000" y="91942"/>
                  </a:lnTo>
                  <a:lnTo>
                    <a:pt x="49138" y="91613"/>
                  </a:lnTo>
                  <a:lnTo>
                    <a:pt x="49598" y="90903"/>
                  </a:lnTo>
                  <a:lnTo>
                    <a:pt x="49815" y="90550"/>
                  </a:lnTo>
                  <a:lnTo>
                    <a:pt x="50005" y="90198"/>
                  </a:lnTo>
                  <a:lnTo>
                    <a:pt x="50437" y="89540"/>
                  </a:lnTo>
                  <a:lnTo>
                    <a:pt x="51070" y="88677"/>
                  </a:lnTo>
                  <a:lnTo>
                    <a:pt x="51359" y="88315"/>
                  </a:lnTo>
                  <a:lnTo>
                    <a:pt x="51656" y="87963"/>
                  </a:lnTo>
                  <a:lnTo>
                    <a:pt x="51846" y="87581"/>
                  </a:lnTo>
                  <a:lnTo>
                    <a:pt x="52036" y="87143"/>
                  </a:lnTo>
                  <a:lnTo>
                    <a:pt x="52147" y="86790"/>
                  </a:lnTo>
                  <a:lnTo>
                    <a:pt x="52309" y="86433"/>
                  </a:lnTo>
                  <a:lnTo>
                    <a:pt x="52527" y="86052"/>
                  </a:lnTo>
                  <a:lnTo>
                    <a:pt x="52717" y="85699"/>
                  </a:lnTo>
                  <a:lnTo>
                    <a:pt x="52931" y="85370"/>
                  </a:lnTo>
                  <a:lnTo>
                    <a:pt x="53338" y="85018"/>
                  </a:lnTo>
                  <a:lnTo>
                    <a:pt x="53663" y="84746"/>
                  </a:lnTo>
                  <a:lnTo>
                    <a:pt x="54368" y="84198"/>
                  </a:lnTo>
                  <a:lnTo>
                    <a:pt x="54692" y="83874"/>
                  </a:lnTo>
                  <a:lnTo>
                    <a:pt x="55100" y="83493"/>
                  </a:lnTo>
                  <a:lnTo>
                    <a:pt x="55452" y="83135"/>
                  </a:lnTo>
                  <a:lnTo>
                    <a:pt x="55805" y="82840"/>
                  </a:lnTo>
                  <a:lnTo>
                    <a:pt x="56157" y="82511"/>
                  </a:lnTo>
                  <a:lnTo>
                    <a:pt x="56482" y="82268"/>
                  </a:lnTo>
                  <a:lnTo>
                    <a:pt x="56885" y="81887"/>
                  </a:lnTo>
                  <a:lnTo>
                    <a:pt x="57590" y="81448"/>
                  </a:lnTo>
                  <a:lnTo>
                    <a:pt x="57915" y="81229"/>
                  </a:lnTo>
                  <a:lnTo>
                    <a:pt x="58295" y="81043"/>
                  </a:lnTo>
                  <a:lnTo>
                    <a:pt x="58675" y="80795"/>
                  </a:lnTo>
                  <a:lnTo>
                    <a:pt x="59055" y="80524"/>
                  </a:lnTo>
                  <a:lnTo>
                    <a:pt x="59379" y="80224"/>
                  </a:lnTo>
                  <a:lnTo>
                    <a:pt x="60436" y="79490"/>
                  </a:lnTo>
                  <a:lnTo>
                    <a:pt x="60868" y="79218"/>
                  </a:lnTo>
                  <a:lnTo>
                    <a:pt x="61192" y="78999"/>
                  </a:lnTo>
                  <a:lnTo>
                    <a:pt x="61572" y="78861"/>
                  </a:lnTo>
                  <a:lnTo>
                    <a:pt x="61897" y="78756"/>
                  </a:lnTo>
                  <a:lnTo>
                    <a:pt x="62249" y="78727"/>
                  </a:lnTo>
                  <a:lnTo>
                    <a:pt x="62574" y="78675"/>
                  </a:lnTo>
                  <a:lnTo>
                    <a:pt x="62899" y="78727"/>
                  </a:lnTo>
                  <a:lnTo>
                    <a:pt x="63251" y="78813"/>
                  </a:lnTo>
                  <a:lnTo>
                    <a:pt x="63683" y="79004"/>
                  </a:lnTo>
                  <a:lnTo>
                    <a:pt x="64035" y="79247"/>
                  </a:lnTo>
                  <a:lnTo>
                    <a:pt x="64411" y="79547"/>
                  </a:lnTo>
                  <a:lnTo>
                    <a:pt x="65009" y="80257"/>
                  </a:lnTo>
                  <a:lnTo>
                    <a:pt x="65385" y="80533"/>
                  </a:lnTo>
                  <a:lnTo>
                    <a:pt x="65765" y="80805"/>
                  </a:lnTo>
                  <a:lnTo>
                    <a:pt x="66169" y="80996"/>
                  </a:lnTo>
                  <a:lnTo>
                    <a:pt x="67008" y="81163"/>
                  </a:lnTo>
                  <a:lnTo>
                    <a:pt x="67332" y="81244"/>
                  </a:lnTo>
                  <a:lnTo>
                    <a:pt x="67657" y="81272"/>
                  </a:lnTo>
                  <a:lnTo>
                    <a:pt x="67982" y="81220"/>
                  </a:lnTo>
                  <a:lnTo>
                    <a:pt x="68334" y="81191"/>
                  </a:lnTo>
                  <a:lnTo>
                    <a:pt x="68821" y="81191"/>
                  </a:lnTo>
                  <a:lnTo>
                    <a:pt x="69229" y="81248"/>
                  </a:lnTo>
                  <a:lnTo>
                    <a:pt x="69632" y="81277"/>
                  </a:lnTo>
                  <a:lnTo>
                    <a:pt x="69957" y="81248"/>
                  </a:lnTo>
                  <a:lnTo>
                    <a:pt x="70365" y="81248"/>
                  </a:lnTo>
                  <a:lnTo>
                    <a:pt x="70689" y="81277"/>
                  </a:lnTo>
                  <a:lnTo>
                    <a:pt x="71042" y="81329"/>
                  </a:lnTo>
                  <a:lnTo>
                    <a:pt x="71366" y="81305"/>
                  </a:lnTo>
                  <a:lnTo>
                    <a:pt x="71742" y="81253"/>
                  </a:lnTo>
                  <a:lnTo>
                    <a:pt x="72067" y="81167"/>
                  </a:lnTo>
                  <a:lnTo>
                    <a:pt x="72419" y="81062"/>
                  </a:lnTo>
                  <a:lnTo>
                    <a:pt x="72772" y="80843"/>
                  </a:lnTo>
                  <a:lnTo>
                    <a:pt x="72962" y="80514"/>
                  </a:lnTo>
                  <a:lnTo>
                    <a:pt x="73072" y="80190"/>
                  </a:lnTo>
                  <a:lnTo>
                    <a:pt x="73124" y="79862"/>
                  </a:lnTo>
                  <a:lnTo>
                    <a:pt x="73128" y="79509"/>
                  </a:lnTo>
                  <a:lnTo>
                    <a:pt x="73072" y="79180"/>
                  </a:lnTo>
                  <a:lnTo>
                    <a:pt x="72966" y="78823"/>
                  </a:lnTo>
                  <a:lnTo>
                    <a:pt x="72748" y="78499"/>
                  </a:lnTo>
                  <a:lnTo>
                    <a:pt x="72423" y="78198"/>
                  </a:lnTo>
                  <a:lnTo>
                    <a:pt x="72071" y="77979"/>
                  </a:lnTo>
                  <a:lnTo>
                    <a:pt x="71746" y="77841"/>
                  </a:lnTo>
                  <a:lnTo>
                    <a:pt x="71370" y="77674"/>
                  </a:lnTo>
                  <a:lnTo>
                    <a:pt x="70990" y="77593"/>
                  </a:lnTo>
                  <a:lnTo>
                    <a:pt x="70666" y="77455"/>
                  </a:lnTo>
                  <a:lnTo>
                    <a:pt x="70286" y="77212"/>
                  </a:lnTo>
                  <a:lnTo>
                    <a:pt x="70044" y="76883"/>
                  </a:lnTo>
                  <a:lnTo>
                    <a:pt x="69775" y="76502"/>
                  </a:lnTo>
                  <a:lnTo>
                    <a:pt x="69613" y="76145"/>
                  </a:lnTo>
                  <a:lnTo>
                    <a:pt x="69529" y="75821"/>
                  </a:lnTo>
                  <a:lnTo>
                    <a:pt x="69478" y="75492"/>
                  </a:lnTo>
                  <a:lnTo>
                    <a:pt x="69395" y="75111"/>
                  </a:lnTo>
                  <a:lnTo>
                    <a:pt x="69478" y="73938"/>
                  </a:lnTo>
                  <a:lnTo>
                    <a:pt x="69589" y="73528"/>
                  </a:lnTo>
                  <a:lnTo>
                    <a:pt x="69830" y="73200"/>
                  </a:lnTo>
                  <a:lnTo>
                    <a:pt x="70155" y="72876"/>
                  </a:lnTo>
                  <a:lnTo>
                    <a:pt x="70994" y="72328"/>
                  </a:lnTo>
                  <a:lnTo>
                    <a:pt x="71374" y="71894"/>
                  </a:lnTo>
                  <a:lnTo>
                    <a:pt x="71647" y="71565"/>
                  </a:lnTo>
                  <a:lnTo>
                    <a:pt x="71754" y="71212"/>
                  </a:lnTo>
                  <a:lnTo>
                    <a:pt x="71810" y="70884"/>
                  </a:lnTo>
                  <a:lnTo>
                    <a:pt x="71730" y="70531"/>
                  </a:lnTo>
                  <a:lnTo>
                    <a:pt x="71730" y="70202"/>
                  </a:lnTo>
                  <a:lnTo>
                    <a:pt x="71758" y="69850"/>
                  </a:lnTo>
                  <a:lnTo>
                    <a:pt x="71837" y="69521"/>
                  </a:lnTo>
                  <a:lnTo>
                    <a:pt x="72162" y="69411"/>
                  </a:lnTo>
                  <a:lnTo>
                    <a:pt x="72570" y="68491"/>
                  </a:lnTo>
                  <a:lnTo>
                    <a:pt x="73516" y="68039"/>
                  </a:lnTo>
                  <a:lnTo>
                    <a:pt x="74470" y="67629"/>
                  </a:lnTo>
                  <a:lnTo>
                    <a:pt x="75436" y="67262"/>
                  </a:lnTo>
                  <a:lnTo>
                    <a:pt x="76414" y="66933"/>
                  </a:lnTo>
                  <a:lnTo>
                    <a:pt x="77399" y="66647"/>
                  </a:lnTo>
                  <a:lnTo>
                    <a:pt x="78531" y="66614"/>
                  </a:lnTo>
                  <a:lnTo>
                    <a:pt x="79660" y="66542"/>
                  </a:lnTo>
                  <a:lnTo>
                    <a:pt x="80788" y="66428"/>
                  </a:lnTo>
                  <a:lnTo>
                    <a:pt x="81912" y="66271"/>
                  </a:lnTo>
                  <a:lnTo>
                    <a:pt x="83032" y="66071"/>
                  </a:lnTo>
                  <a:lnTo>
                    <a:pt x="84145" y="65832"/>
                  </a:lnTo>
                  <a:lnTo>
                    <a:pt x="85253" y="65551"/>
                  </a:lnTo>
                  <a:lnTo>
                    <a:pt x="86350" y="65227"/>
                  </a:lnTo>
                  <a:lnTo>
                    <a:pt x="86856" y="64836"/>
                  </a:lnTo>
                  <a:lnTo>
                    <a:pt x="87383" y="64479"/>
                  </a:lnTo>
                  <a:lnTo>
                    <a:pt x="87921" y="64155"/>
                  </a:lnTo>
                  <a:lnTo>
                    <a:pt x="88476" y="63874"/>
                  </a:lnTo>
                  <a:lnTo>
                    <a:pt x="89042" y="63626"/>
                  </a:lnTo>
                  <a:lnTo>
                    <a:pt x="89616" y="63416"/>
                  </a:lnTo>
                  <a:lnTo>
                    <a:pt x="90202" y="63245"/>
                  </a:lnTo>
                  <a:lnTo>
                    <a:pt x="90791" y="63111"/>
                  </a:lnTo>
                  <a:lnTo>
                    <a:pt x="91393" y="63021"/>
                  </a:lnTo>
                  <a:lnTo>
                    <a:pt x="91991" y="62968"/>
                  </a:lnTo>
                  <a:lnTo>
                    <a:pt x="92593" y="62959"/>
                  </a:lnTo>
                  <a:lnTo>
                    <a:pt x="93970" y="62792"/>
                  </a:lnTo>
                  <a:lnTo>
                    <a:pt x="95344" y="62587"/>
                  </a:lnTo>
                  <a:lnTo>
                    <a:pt x="96714" y="62344"/>
                  </a:lnTo>
                  <a:lnTo>
                    <a:pt x="98079" y="62058"/>
                  </a:lnTo>
                  <a:lnTo>
                    <a:pt x="99437" y="61734"/>
                  </a:lnTo>
                  <a:lnTo>
                    <a:pt x="100787" y="61372"/>
                  </a:lnTo>
                  <a:lnTo>
                    <a:pt x="102133" y="60972"/>
                  </a:lnTo>
                  <a:lnTo>
                    <a:pt x="102834" y="60633"/>
                  </a:lnTo>
                  <a:lnTo>
                    <a:pt x="103526" y="60267"/>
                  </a:lnTo>
                  <a:lnTo>
                    <a:pt x="104203" y="59861"/>
                  </a:lnTo>
                  <a:lnTo>
                    <a:pt x="104868" y="59428"/>
                  </a:lnTo>
                  <a:lnTo>
                    <a:pt x="105518" y="58961"/>
                  </a:lnTo>
                  <a:lnTo>
                    <a:pt x="106147" y="58460"/>
                  </a:lnTo>
                  <a:lnTo>
                    <a:pt x="106765" y="57932"/>
                  </a:lnTo>
                  <a:lnTo>
                    <a:pt x="107362" y="57374"/>
                  </a:lnTo>
                  <a:lnTo>
                    <a:pt x="107940" y="56788"/>
                  </a:lnTo>
                  <a:lnTo>
                    <a:pt x="108499" y="56178"/>
                  </a:lnTo>
                  <a:lnTo>
                    <a:pt x="109037" y="55539"/>
                  </a:lnTo>
                  <a:lnTo>
                    <a:pt x="109551" y="54872"/>
                  </a:lnTo>
                  <a:lnTo>
                    <a:pt x="109928" y="54291"/>
                  </a:lnTo>
                  <a:lnTo>
                    <a:pt x="110327" y="53728"/>
                  </a:lnTo>
                  <a:lnTo>
                    <a:pt x="110747" y="53195"/>
                  </a:lnTo>
                  <a:lnTo>
                    <a:pt x="111190" y="52680"/>
                  </a:lnTo>
                  <a:lnTo>
                    <a:pt x="111650" y="52199"/>
                  </a:lnTo>
                  <a:lnTo>
                    <a:pt x="112133" y="51741"/>
                  </a:lnTo>
                  <a:lnTo>
                    <a:pt x="112631" y="51312"/>
                  </a:lnTo>
                  <a:lnTo>
                    <a:pt x="113150" y="50917"/>
                  </a:lnTo>
                  <a:lnTo>
                    <a:pt x="111788" y="59066"/>
                  </a:lnTo>
                  <a:lnTo>
                    <a:pt x="124393" y="61153"/>
                  </a:lnTo>
                  <a:lnTo>
                    <a:pt x="128735" y="36445"/>
                  </a:lnTo>
                  <a:lnTo>
                    <a:pt x="132809" y="37164"/>
                  </a:lnTo>
                  <a:lnTo>
                    <a:pt x="139170" y="0"/>
                  </a:lnTo>
                  <a:lnTo>
                    <a:pt x="148382" y="1524"/>
                  </a:lnTo>
                  <a:lnTo>
                    <a:pt x="147860" y="4784"/>
                  </a:lnTo>
                  <a:lnTo>
                    <a:pt x="159408" y="6889"/>
                  </a:lnTo>
                  <a:lnTo>
                    <a:pt x="161192" y="7214"/>
                  </a:lnTo>
                  <a:lnTo>
                    <a:pt x="161651" y="7086"/>
                  </a:lnTo>
                  <a:lnTo>
                    <a:pt x="161956" y="6847"/>
                  </a:lnTo>
                  <a:lnTo>
                    <a:pt x="162633" y="6814"/>
                  </a:lnTo>
                  <a:lnTo>
                    <a:pt x="162796" y="6771"/>
                  </a:lnTo>
                  <a:lnTo>
                    <a:pt x="164657" y="7531"/>
                  </a:lnTo>
                  <a:lnTo>
                    <a:pt x="166073" y="8110"/>
                  </a:lnTo>
                  <a:lnTo>
                    <a:pt x="166461" y="8208"/>
                  </a:lnTo>
                  <a:lnTo>
                    <a:pt x="165964" y="10978"/>
                  </a:lnTo>
                  <a:lnTo>
                    <a:pt x="166434" y="11093"/>
                  </a:lnTo>
                  <a:lnTo>
                    <a:pt x="167205" y="11227"/>
                  </a:lnTo>
                  <a:lnTo>
                    <a:pt x="167970" y="11365"/>
                  </a:lnTo>
                  <a:lnTo>
                    <a:pt x="168377" y="9049"/>
                  </a:lnTo>
                  <a:lnTo>
                    <a:pt x="171465" y="10307"/>
                  </a:lnTo>
                  <a:lnTo>
                    <a:pt x="172775" y="10845"/>
                  </a:lnTo>
                  <a:lnTo>
                    <a:pt x="176402" y="12325"/>
                  </a:lnTo>
                  <a:lnTo>
                    <a:pt x="181431" y="14377"/>
                  </a:lnTo>
                  <a:lnTo>
                    <a:pt x="181306" y="15194"/>
                  </a:lnTo>
                  <a:lnTo>
                    <a:pt x="181242" y="15481"/>
                  </a:lnTo>
                  <a:lnTo>
                    <a:pt x="185856" y="16222"/>
                  </a:lnTo>
                  <a:lnTo>
                    <a:pt x="199013" y="18179"/>
                  </a:lnTo>
                  <a:lnTo>
                    <a:pt x="200701" y="18474"/>
                  </a:lnTo>
                  <a:lnTo>
                    <a:pt x="204255" y="19089"/>
                  </a:lnTo>
                  <a:lnTo>
                    <a:pt x="204575" y="17217"/>
                  </a:lnTo>
                  <a:lnTo>
                    <a:pt x="206099" y="17479"/>
                  </a:lnTo>
                  <a:lnTo>
                    <a:pt x="206606" y="17569"/>
                  </a:lnTo>
                  <a:lnTo>
                    <a:pt x="207125" y="17655"/>
                  </a:lnTo>
                  <a:lnTo>
                    <a:pt x="207647" y="17750"/>
                  </a:lnTo>
                  <a:lnTo>
                    <a:pt x="209183" y="18012"/>
                  </a:lnTo>
                  <a:lnTo>
                    <a:pt x="211748" y="18460"/>
                  </a:lnTo>
                  <a:lnTo>
                    <a:pt x="212263" y="18546"/>
                  </a:lnTo>
                  <a:lnTo>
                    <a:pt x="213807" y="18818"/>
                  </a:lnTo>
                  <a:lnTo>
                    <a:pt x="219773" y="19847"/>
                  </a:lnTo>
                  <a:lnTo>
                    <a:pt x="223680" y="20529"/>
                  </a:lnTo>
                  <a:lnTo>
                    <a:pt x="224202" y="20614"/>
                  </a:lnTo>
                  <a:lnTo>
                    <a:pt x="224729" y="20710"/>
                  </a:lnTo>
                  <a:lnTo>
                    <a:pt x="226764" y="21062"/>
                  </a:lnTo>
                  <a:lnTo>
                    <a:pt x="227777" y="21234"/>
                  </a:lnTo>
                  <a:lnTo>
                    <a:pt x="228300" y="21329"/>
                  </a:lnTo>
                  <a:lnTo>
                    <a:pt x="228818" y="21415"/>
                  </a:lnTo>
                  <a:lnTo>
                    <a:pt x="229317" y="21505"/>
                  </a:lnTo>
                  <a:lnTo>
                    <a:pt x="229831" y="21591"/>
                  </a:lnTo>
                  <a:lnTo>
                    <a:pt x="231356" y="21858"/>
                  </a:lnTo>
                  <a:lnTo>
                    <a:pt x="231878" y="21944"/>
                  </a:lnTo>
                  <a:lnTo>
                    <a:pt x="232847" y="22115"/>
                  </a:lnTo>
                  <a:lnTo>
                    <a:pt x="232816" y="22997"/>
                  </a:lnTo>
                  <a:lnTo>
                    <a:pt x="234776" y="23335"/>
                  </a:lnTo>
                  <a:lnTo>
                    <a:pt x="235253" y="23421"/>
                  </a:lnTo>
                  <a:lnTo>
                    <a:pt x="235624" y="21219"/>
                  </a:lnTo>
                  <a:lnTo>
                    <a:pt x="241878" y="22314"/>
                  </a:lnTo>
                  <a:lnTo>
                    <a:pt x="244159" y="22805"/>
                  </a:lnTo>
                  <a:lnTo>
                    <a:pt x="244312" y="21901"/>
                  </a:lnTo>
                  <a:lnTo>
                    <a:pt x="245360" y="22120"/>
                  </a:lnTo>
                  <a:lnTo>
                    <a:pt x="246545" y="22316"/>
                  </a:lnTo>
                  <a:lnTo>
                    <a:pt x="246905" y="20272"/>
                  </a:lnTo>
                  <a:lnTo>
                    <a:pt x="251736" y="21112"/>
                  </a:lnTo>
                  <a:lnTo>
                    <a:pt x="251390" y="23216"/>
                  </a:lnTo>
                  <a:lnTo>
                    <a:pt x="253504" y="23659"/>
                  </a:lnTo>
                  <a:lnTo>
                    <a:pt x="253723" y="23701"/>
                  </a:lnTo>
                  <a:lnTo>
                    <a:pt x="253900" y="23740"/>
                  </a:lnTo>
                  <a:lnTo>
                    <a:pt x="255731" y="23975"/>
                  </a:lnTo>
                  <a:lnTo>
                    <a:pt x="255611" y="24407"/>
                  </a:lnTo>
                  <a:lnTo>
                    <a:pt x="255377" y="25756"/>
                  </a:lnTo>
                  <a:lnTo>
                    <a:pt x="255258" y="26466"/>
                  </a:lnTo>
                  <a:lnTo>
                    <a:pt x="260982" y="27429"/>
                  </a:lnTo>
                  <a:lnTo>
                    <a:pt x="261635" y="27543"/>
                  </a:lnTo>
                  <a:lnTo>
                    <a:pt x="262281" y="27648"/>
                  </a:lnTo>
                  <a:lnTo>
                    <a:pt x="262938" y="27762"/>
                  </a:lnTo>
                  <a:lnTo>
                    <a:pt x="263575" y="27867"/>
                  </a:lnTo>
                  <a:lnTo>
                    <a:pt x="265539" y="28201"/>
                  </a:lnTo>
                  <a:lnTo>
                    <a:pt x="265887" y="26142"/>
                  </a:lnTo>
                  <a:lnTo>
                    <a:pt x="267985" y="26498"/>
                  </a:lnTo>
                  <a:lnTo>
                    <a:pt x="267704" y="28520"/>
                  </a:lnTo>
                  <a:lnTo>
                    <a:pt x="270055" y="28889"/>
                  </a:lnTo>
                  <a:lnTo>
                    <a:pt x="272467" y="29267"/>
                  </a:lnTo>
                  <a:lnTo>
                    <a:pt x="272860" y="26513"/>
                  </a:lnTo>
                  <a:lnTo>
                    <a:pt x="275817" y="26994"/>
                  </a:lnTo>
                  <a:lnTo>
                    <a:pt x="275911" y="27126"/>
                  </a:lnTo>
                  <a:lnTo>
                    <a:pt x="277320" y="29107"/>
                  </a:lnTo>
                  <a:lnTo>
                    <a:pt x="279326" y="31929"/>
                  </a:lnTo>
                  <a:lnTo>
                    <a:pt x="279753" y="32237"/>
                  </a:lnTo>
                  <a:lnTo>
                    <a:pt x="280284" y="32933"/>
                  </a:lnTo>
                  <a:lnTo>
                    <a:pt x="281153" y="33549"/>
                  </a:lnTo>
                  <a:lnTo>
                    <a:pt x="281192" y="35859"/>
                  </a:lnTo>
                  <a:lnTo>
                    <a:pt x="281218" y="36074"/>
                  </a:lnTo>
                  <a:lnTo>
                    <a:pt x="281337" y="36613"/>
                  </a:lnTo>
                  <a:lnTo>
                    <a:pt x="281565" y="36689"/>
                  </a:lnTo>
                  <a:lnTo>
                    <a:pt x="282362" y="36855"/>
                  </a:lnTo>
                  <a:lnTo>
                    <a:pt x="282946" y="36955"/>
                  </a:lnTo>
                  <a:lnTo>
                    <a:pt x="286071" y="37571"/>
                  </a:lnTo>
                  <a:lnTo>
                    <a:pt x="287214" y="37721"/>
                  </a:lnTo>
                  <a:lnTo>
                    <a:pt x="287968" y="37707"/>
                  </a:lnTo>
                  <a:lnTo>
                    <a:pt x="288829" y="37616"/>
                  </a:lnTo>
                  <a:lnTo>
                    <a:pt x="289717" y="37394"/>
                  </a:lnTo>
                  <a:lnTo>
                    <a:pt x="290230" y="37242"/>
                  </a:lnTo>
                  <a:lnTo>
                    <a:pt x="293626" y="36092"/>
                  </a:lnTo>
                  <a:lnTo>
                    <a:pt x="295935" y="35300"/>
                  </a:lnTo>
                  <a:lnTo>
                    <a:pt x="297722" y="34630"/>
                  </a:lnTo>
                  <a:lnTo>
                    <a:pt x="299680" y="34095"/>
                  </a:lnTo>
                  <a:lnTo>
                    <a:pt x="301245" y="33727"/>
                  </a:lnTo>
                  <a:lnTo>
                    <a:pt x="302636" y="33444"/>
                  </a:lnTo>
                  <a:lnTo>
                    <a:pt x="306370" y="32936"/>
                  </a:lnTo>
                  <a:lnTo>
                    <a:pt x="307844" y="32829"/>
                  </a:lnTo>
                  <a:lnTo>
                    <a:pt x="308478" y="32801"/>
                  </a:lnTo>
                  <a:lnTo>
                    <a:pt x="309794" y="32774"/>
                  </a:lnTo>
                  <a:lnTo>
                    <a:pt x="311787" y="32762"/>
                  </a:lnTo>
                  <a:lnTo>
                    <a:pt x="313822" y="32839"/>
                  </a:lnTo>
                  <a:lnTo>
                    <a:pt x="321465" y="33681"/>
                  </a:lnTo>
                  <a:lnTo>
                    <a:pt x="322584" y="33810"/>
                  </a:lnTo>
                  <a:lnTo>
                    <a:pt x="323425" y="33888"/>
                  </a:lnTo>
                  <a:lnTo>
                    <a:pt x="324852" y="34098"/>
                  </a:lnTo>
                  <a:lnTo>
                    <a:pt x="328722" y="34688"/>
                  </a:lnTo>
                  <a:lnTo>
                    <a:pt x="329600" y="34760"/>
                  </a:lnTo>
                  <a:lnTo>
                    <a:pt x="330496" y="34702"/>
                  </a:lnTo>
                  <a:lnTo>
                    <a:pt x="331128" y="34584"/>
                  </a:lnTo>
                  <a:lnTo>
                    <a:pt x="332540" y="34142"/>
                  </a:lnTo>
                  <a:lnTo>
                    <a:pt x="333697" y="33526"/>
                  </a:lnTo>
                  <a:lnTo>
                    <a:pt x="334631" y="32939"/>
                  </a:lnTo>
                  <a:lnTo>
                    <a:pt x="335719" y="31981"/>
                  </a:lnTo>
                  <a:lnTo>
                    <a:pt x="336701" y="31160"/>
                  </a:lnTo>
                  <a:lnTo>
                    <a:pt x="337754" y="30166"/>
                  </a:lnTo>
                  <a:lnTo>
                    <a:pt x="338326" y="29324"/>
                  </a:lnTo>
                  <a:lnTo>
                    <a:pt x="340674" y="27400"/>
                  </a:lnTo>
                  <a:lnTo>
                    <a:pt x="340804" y="27624"/>
                  </a:lnTo>
                  <a:lnTo>
                    <a:pt x="340991" y="28034"/>
                  </a:lnTo>
                  <a:lnTo>
                    <a:pt x="341319" y="28577"/>
                  </a:lnTo>
                  <a:lnTo>
                    <a:pt x="341414" y="28811"/>
                  </a:lnTo>
                  <a:lnTo>
                    <a:pt x="341438" y="29173"/>
                  </a:lnTo>
                  <a:lnTo>
                    <a:pt x="341245" y="29916"/>
                  </a:lnTo>
                  <a:lnTo>
                    <a:pt x="341138" y="30193"/>
                  </a:lnTo>
                  <a:lnTo>
                    <a:pt x="341011" y="30769"/>
                  </a:lnTo>
                  <a:lnTo>
                    <a:pt x="340773" y="31627"/>
                  </a:lnTo>
                  <a:lnTo>
                    <a:pt x="340539" y="32189"/>
                  </a:lnTo>
                  <a:lnTo>
                    <a:pt x="340330" y="32728"/>
                  </a:lnTo>
                  <a:lnTo>
                    <a:pt x="339958" y="33381"/>
                  </a:lnTo>
                  <a:lnTo>
                    <a:pt x="339479" y="34010"/>
                  </a:lnTo>
                  <a:lnTo>
                    <a:pt x="338924" y="34725"/>
                  </a:lnTo>
                  <a:lnTo>
                    <a:pt x="338488" y="35263"/>
                  </a:lnTo>
                  <a:lnTo>
                    <a:pt x="337214" y="36263"/>
                  </a:lnTo>
                  <a:lnTo>
                    <a:pt x="336502" y="37136"/>
                  </a:lnTo>
                  <a:lnTo>
                    <a:pt x="336284" y="38156"/>
                  </a:lnTo>
                  <a:lnTo>
                    <a:pt x="336272" y="38837"/>
                  </a:lnTo>
                  <a:lnTo>
                    <a:pt x="336569" y="40653"/>
                  </a:lnTo>
                  <a:lnTo>
                    <a:pt x="336680" y="41396"/>
                  </a:lnTo>
                  <a:lnTo>
                    <a:pt x="337139" y="42287"/>
                  </a:lnTo>
                  <a:lnTo>
                    <a:pt x="337535" y="42768"/>
                  </a:lnTo>
                  <a:lnTo>
                    <a:pt x="337776" y="43092"/>
                  </a:lnTo>
                  <a:lnTo>
                    <a:pt x="338325" y="43608"/>
                  </a:lnTo>
                  <a:lnTo>
                    <a:pt x="338706" y="43964"/>
                  </a:lnTo>
                  <a:lnTo>
                    <a:pt x="339265" y="44312"/>
                  </a:lnTo>
                  <a:lnTo>
                    <a:pt x="339822" y="44574"/>
                  </a:lnTo>
                  <a:lnTo>
                    <a:pt x="340285" y="44965"/>
                  </a:lnTo>
                  <a:lnTo>
                    <a:pt x="341066" y="45361"/>
                  </a:lnTo>
                  <a:lnTo>
                    <a:pt x="341715" y="45623"/>
                  </a:lnTo>
                  <a:lnTo>
                    <a:pt x="342138" y="45742"/>
                  </a:lnTo>
                  <a:lnTo>
                    <a:pt x="342630" y="45933"/>
                  </a:lnTo>
                  <a:lnTo>
                    <a:pt x="343302" y="46056"/>
                  </a:lnTo>
                  <a:lnTo>
                    <a:pt x="344086" y="46156"/>
                  </a:lnTo>
                  <a:lnTo>
                    <a:pt x="344874" y="46213"/>
                  </a:lnTo>
                  <a:lnTo>
                    <a:pt x="345594" y="46180"/>
                  </a:lnTo>
                  <a:lnTo>
                    <a:pt x="346493" y="46219"/>
                  </a:lnTo>
                  <a:lnTo>
                    <a:pt x="347277" y="46209"/>
                  </a:lnTo>
                  <a:lnTo>
                    <a:pt x="347883" y="46219"/>
                  </a:lnTo>
                  <a:lnTo>
                    <a:pt x="348647" y="46142"/>
                  </a:lnTo>
                  <a:lnTo>
                    <a:pt x="349328" y="45923"/>
                  </a:lnTo>
                  <a:lnTo>
                    <a:pt x="349981" y="45799"/>
                  </a:lnTo>
                  <a:lnTo>
                    <a:pt x="350610" y="45699"/>
                  </a:lnTo>
                  <a:lnTo>
                    <a:pt x="351058" y="45704"/>
                  </a:lnTo>
                  <a:lnTo>
                    <a:pt x="351486" y="45894"/>
                  </a:lnTo>
                  <a:lnTo>
                    <a:pt x="351746" y="46347"/>
                  </a:lnTo>
                  <a:lnTo>
                    <a:pt x="351960" y="46985"/>
                  </a:lnTo>
                  <a:lnTo>
                    <a:pt x="352332" y="47763"/>
                  </a:lnTo>
                  <a:lnTo>
                    <a:pt x="352570" y="48244"/>
                  </a:lnTo>
                  <a:lnTo>
                    <a:pt x="352423" y="48653"/>
                  </a:lnTo>
                  <a:lnTo>
                    <a:pt x="352479" y="48787"/>
                  </a:lnTo>
                  <a:lnTo>
                    <a:pt x="353334" y="50302"/>
                  </a:lnTo>
                  <a:lnTo>
                    <a:pt x="353860" y="51265"/>
                  </a:lnTo>
                  <a:lnTo>
                    <a:pt x="354122" y="51679"/>
                  </a:lnTo>
                  <a:lnTo>
                    <a:pt x="354581" y="52780"/>
                  </a:lnTo>
                  <a:lnTo>
                    <a:pt x="355966" y="55125"/>
                  </a:lnTo>
                  <a:lnTo>
                    <a:pt x="356425" y="55816"/>
                  </a:lnTo>
                  <a:lnTo>
                    <a:pt x="356643" y="55954"/>
                  </a:lnTo>
                  <a:lnTo>
                    <a:pt x="356850" y="56106"/>
                  </a:lnTo>
                  <a:lnTo>
                    <a:pt x="357051" y="56268"/>
                  </a:lnTo>
                  <a:lnTo>
                    <a:pt x="357241" y="56445"/>
                  </a:lnTo>
                  <a:lnTo>
                    <a:pt x="357420" y="56626"/>
                  </a:lnTo>
                  <a:lnTo>
                    <a:pt x="357562" y="56788"/>
                  </a:lnTo>
                  <a:lnTo>
                    <a:pt x="357705" y="56959"/>
                  </a:lnTo>
                  <a:lnTo>
                    <a:pt x="357834" y="57136"/>
                  </a:lnTo>
                  <a:lnTo>
                    <a:pt x="357954" y="57321"/>
                  </a:lnTo>
                  <a:lnTo>
                    <a:pt x="358057" y="57512"/>
                  </a:lnTo>
                  <a:lnTo>
                    <a:pt x="358148" y="57760"/>
                  </a:lnTo>
                  <a:lnTo>
                    <a:pt x="358206" y="58022"/>
                  </a:lnTo>
                  <a:lnTo>
                    <a:pt x="358298" y="58565"/>
                  </a:lnTo>
                  <a:lnTo>
                    <a:pt x="358362" y="58828"/>
                  </a:lnTo>
                  <a:lnTo>
                    <a:pt x="358449" y="59085"/>
                  </a:lnTo>
                  <a:lnTo>
                    <a:pt x="358547" y="59332"/>
                  </a:lnTo>
                  <a:lnTo>
                    <a:pt x="358673" y="59637"/>
                  </a:lnTo>
                  <a:lnTo>
                    <a:pt x="358749" y="59838"/>
                  </a:lnTo>
                  <a:lnTo>
                    <a:pt x="358829" y="60090"/>
                  </a:lnTo>
                  <a:lnTo>
                    <a:pt x="358892" y="60362"/>
                  </a:lnTo>
                  <a:lnTo>
                    <a:pt x="358947" y="60634"/>
                  </a:lnTo>
                  <a:lnTo>
                    <a:pt x="358990" y="60910"/>
                  </a:lnTo>
                  <a:lnTo>
                    <a:pt x="359019" y="61186"/>
                  </a:lnTo>
                  <a:lnTo>
                    <a:pt x="359023" y="61463"/>
                  </a:lnTo>
                  <a:lnTo>
                    <a:pt x="359010" y="61701"/>
                  </a:lnTo>
                  <a:lnTo>
                    <a:pt x="358974" y="61944"/>
                  </a:lnTo>
                  <a:lnTo>
                    <a:pt x="358841" y="62664"/>
                  </a:lnTo>
                  <a:lnTo>
                    <a:pt x="358687" y="63631"/>
                  </a:lnTo>
                  <a:lnTo>
                    <a:pt x="358595" y="64112"/>
                  </a:lnTo>
                  <a:lnTo>
                    <a:pt x="358496" y="64589"/>
                  </a:lnTo>
                  <a:lnTo>
                    <a:pt x="358369" y="65060"/>
                  </a:lnTo>
                  <a:lnTo>
                    <a:pt x="358235" y="65528"/>
                  </a:lnTo>
                  <a:lnTo>
                    <a:pt x="358159" y="65756"/>
                  </a:lnTo>
                  <a:lnTo>
                    <a:pt x="358072" y="65985"/>
                  </a:lnTo>
                  <a:lnTo>
                    <a:pt x="357823" y="66528"/>
                  </a:lnTo>
                  <a:lnTo>
                    <a:pt x="357740" y="66690"/>
                  </a:lnTo>
                  <a:lnTo>
                    <a:pt x="357300" y="66928"/>
                  </a:lnTo>
                  <a:lnTo>
                    <a:pt x="356932" y="66895"/>
                  </a:lnTo>
                  <a:lnTo>
                    <a:pt x="356790" y="66914"/>
                  </a:lnTo>
                  <a:lnTo>
                    <a:pt x="356647" y="66938"/>
                  </a:lnTo>
                  <a:lnTo>
                    <a:pt x="356505" y="66971"/>
                  </a:lnTo>
                  <a:lnTo>
                    <a:pt x="356224" y="67047"/>
                  </a:lnTo>
                  <a:lnTo>
                    <a:pt x="356010" y="67114"/>
                  </a:lnTo>
                  <a:lnTo>
                    <a:pt x="355594" y="67281"/>
                  </a:lnTo>
                  <a:lnTo>
                    <a:pt x="355389" y="67372"/>
                  </a:lnTo>
                  <a:lnTo>
                    <a:pt x="355187" y="67467"/>
                  </a:lnTo>
                  <a:lnTo>
                    <a:pt x="354719" y="67710"/>
                  </a:lnTo>
                  <a:lnTo>
                    <a:pt x="354490" y="67839"/>
                  </a:lnTo>
                  <a:lnTo>
                    <a:pt x="354038" y="68106"/>
                  </a:lnTo>
                  <a:lnTo>
                    <a:pt x="353824" y="68239"/>
                  </a:lnTo>
                  <a:lnTo>
                    <a:pt x="353409" y="68515"/>
                  </a:lnTo>
                  <a:lnTo>
                    <a:pt x="352817" y="68931"/>
                  </a:lnTo>
                  <a:lnTo>
                    <a:pt x="352506" y="69164"/>
                  </a:lnTo>
                  <a:lnTo>
                    <a:pt x="352345" y="69278"/>
                  </a:lnTo>
                  <a:lnTo>
                    <a:pt x="352174" y="69387"/>
                  </a:lnTo>
                  <a:lnTo>
                    <a:pt x="351924" y="69526"/>
                  </a:lnTo>
                  <a:lnTo>
                    <a:pt x="351664" y="69645"/>
                  </a:lnTo>
                  <a:lnTo>
                    <a:pt x="351398" y="69759"/>
                  </a:lnTo>
                  <a:lnTo>
                    <a:pt x="350864" y="69969"/>
                  </a:lnTo>
                  <a:lnTo>
                    <a:pt x="350353" y="70135"/>
                  </a:lnTo>
                  <a:lnTo>
                    <a:pt x="350190" y="70198"/>
                  </a:lnTo>
                  <a:lnTo>
                    <a:pt x="349546" y="70822"/>
                  </a:lnTo>
                  <a:lnTo>
                    <a:pt x="349477" y="70955"/>
                  </a:lnTo>
                  <a:lnTo>
                    <a:pt x="349426" y="71098"/>
                  </a:lnTo>
                  <a:lnTo>
                    <a:pt x="349328" y="71394"/>
                  </a:lnTo>
                  <a:lnTo>
                    <a:pt x="349264" y="71527"/>
                  </a:lnTo>
                  <a:lnTo>
                    <a:pt x="349141" y="71722"/>
                  </a:lnTo>
                  <a:lnTo>
                    <a:pt x="348999" y="71908"/>
                  </a:lnTo>
                  <a:lnTo>
                    <a:pt x="348840" y="72080"/>
                  </a:lnTo>
                  <a:lnTo>
                    <a:pt x="348671" y="72242"/>
                  </a:lnTo>
                  <a:lnTo>
                    <a:pt x="348493" y="72390"/>
                  </a:lnTo>
                  <a:lnTo>
                    <a:pt x="348302" y="72528"/>
                  </a:lnTo>
                  <a:lnTo>
                    <a:pt x="348101" y="72647"/>
                  </a:lnTo>
                  <a:lnTo>
                    <a:pt x="347887" y="72756"/>
                  </a:lnTo>
                  <a:lnTo>
                    <a:pt x="347673" y="72847"/>
                  </a:lnTo>
                  <a:lnTo>
                    <a:pt x="347451" y="72918"/>
                  </a:lnTo>
                  <a:lnTo>
                    <a:pt x="347230" y="72971"/>
                  </a:lnTo>
                  <a:lnTo>
                    <a:pt x="347003" y="72995"/>
                  </a:lnTo>
                  <a:lnTo>
                    <a:pt x="346774" y="73009"/>
                  </a:lnTo>
                  <a:lnTo>
                    <a:pt x="346540" y="73014"/>
                  </a:lnTo>
                  <a:lnTo>
                    <a:pt x="346311" y="73014"/>
                  </a:lnTo>
                  <a:lnTo>
                    <a:pt x="345899" y="72999"/>
                  </a:lnTo>
                  <a:lnTo>
                    <a:pt x="345694" y="72985"/>
                  </a:lnTo>
                  <a:lnTo>
                    <a:pt x="345282" y="72942"/>
                  </a:lnTo>
                  <a:lnTo>
                    <a:pt x="345088" y="72904"/>
                  </a:lnTo>
                  <a:lnTo>
                    <a:pt x="344696" y="72809"/>
                  </a:lnTo>
                  <a:lnTo>
                    <a:pt x="344502" y="72771"/>
                  </a:lnTo>
                  <a:lnTo>
                    <a:pt x="344309" y="72761"/>
                  </a:lnTo>
                  <a:lnTo>
                    <a:pt x="344122" y="72776"/>
                  </a:lnTo>
                  <a:lnTo>
                    <a:pt x="343937" y="72809"/>
                  </a:lnTo>
                  <a:lnTo>
                    <a:pt x="343750" y="72852"/>
                  </a:lnTo>
                  <a:lnTo>
                    <a:pt x="343382" y="72966"/>
                  </a:lnTo>
                  <a:lnTo>
                    <a:pt x="343089" y="73085"/>
                  </a:lnTo>
                  <a:lnTo>
                    <a:pt x="342808" y="73238"/>
                  </a:lnTo>
                  <a:lnTo>
                    <a:pt x="342249" y="73566"/>
                  </a:lnTo>
                  <a:lnTo>
                    <a:pt x="341960" y="73705"/>
                  </a:lnTo>
                  <a:lnTo>
                    <a:pt x="341790" y="73776"/>
                  </a:lnTo>
                  <a:lnTo>
                    <a:pt x="341616" y="73843"/>
                  </a:lnTo>
                  <a:lnTo>
                    <a:pt x="341265" y="73967"/>
                  </a:lnTo>
                  <a:lnTo>
                    <a:pt x="340864" y="74081"/>
                  </a:lnTo>
                  <a:lnTo>
                    <a:pt x="340635" y="74139"/>
                  </a:lnTo>
                  <a:lnTo>
                    <a:pt x="340176" y="74234"/>
                  </a:lnTo>
                  <a:lnTo>
                    <a:pt x="339684" y="74324"/>
                  </a:lnTo>
                  <a:lnTo>
                    <a:pt x="338900" y="74439"/>
                  </a:lnTo>
                  <a:lnTo>
                    <a:pt x="338074" y="74543"/>
                  </a:lnTo>
                  <a:lnTo>
                    <a:pt x="337506" y="74620"/>
                  </a:lnTo>
                  <a:lnTo>
                    <a:pt x="337226" y="74667"/>
                  </a:lnTo>
                  <a:lnTo>
                    <a:pt x="336399" y="74882"/>
                  </a:lnTo>
                  <a:lnTo>
                    <a:pt x="336193" y="74925"/>
                  </a:lnTo>
                  <a:lnTo>
                    <a:pt x="335738" y="74986"/>
                  </a:lnTo>
                  <a:lnTo>
                    <a:pt x="335508" y="75006"/>
                  </a:lnTo>
                  <a:lnTo>
                    <a:pt x="335279" y="75015"/>
                  </a:lnTo>
                  <a:lnTo>
                    <a:pt x="334792" y="75010"/>
                  </a:lnTo>
                  <a:lnTo>
                    <a:pt x="334527" y="74996"/>
                  </a:lnTo>
                  <a:lnTo>
                    <a:pt x="334269" y="74968"/>
                  </a:lnTo>
                  <a:lnTo>
                    <a:pt x="334008" y="74929"/>
                  </a:lnTo>
                  <a:lnTo>
                    <a:pt x="333750" y="74882"/>
                  </a:lnTo>
                  <a:lnTo>
                    <a:pt x="332874" y="74905"/>
                  </a:lnTo>
                  <a:lnTo>
                    <a:pt x="332197" y="74896"/>
                  </a:lnTo>
                  <a:lnTo>
                    <a:pt x="331861" y="74820"/>
                  </a:lnTo>
                  <a:lnTo>
                    <a:pt x="331457" y="74815"/>
                  </a:lnTo>
                  <a:lnTo>
                    <a:pt x="328959" y="74296"/>
                  </a:lnTo>
                  <a:lnTo>
                    <a:pt x="328555" y="74153"/>
                  </a:lnTo>
                  <a:lnTo>
                    <a:pt x="328141" y="73981"/>
                  </a:lnTo>
                  <a:lnTo>
                    <a:pt x="327512" y="73538"/>
                  </a:lnTo>
                  <a:lnTo>
                    <a:pt x="326831" y="73109"/>
                  </a:lnTo>
                  <a:lnTo>
                    <a:pt x="326011" y="72632"/>
                  </a:lnTo>
                  <a:lnTo>
                    <a:pt x="324638" y="71741"/>
                  </a:lnTo>
                  <a:lnTo>
                    <a:pt x="323466" y="70927"/>
                  </a:lnTo>
                  <a:lnTo>
                    <a:pt x="322286" y="70074"/>
                  </a:lnTo>
                  <a:lnTo>
                    <a:pt x="321106" y="69130"/>
                  </a:lnTo>
                  <a:lnTo>
                    <a:pt x="320017" y="68234"/>
                  </a:lnTo>
                  <a:lnTo>
                    <a:pt x="318795" y="67148"/>
                  </a:lnTo>
                  <a:lnTo>
                    <a:pt x="317615" y="66390"/>
                  </a:lnTo>
                  <a:lnTo>
                    <a:pt x="316249" y="65489"/>
                  </a:lnTo>
                  <a:lnTo>
                    <a:pt x="315109" y="65099"/>
                  </a:lnTo>
                  <a:lnTo>
                    <a:pt x="314377" y="64951"/>
                  </a:lnTo>
                  <a:lnTo>
                    <a:pt x="313653" y="64384"/>
                  </a:lnTo>
                  <a:lnTo>
                    <a:pt x="312698" y="63812"/>
                  </a:lnTo>
                  <a:lnTo>
                    <a:pt x="311095" y="63369"/>
                  </a:lnTo>
                  <a:lnTo>
                    <a:pt x="309678" y="63068"/>
                  </a:lnTo>
                  <a:lnTo>
                    <a:pt x="308351" y="62816"/>
                  </a:lnTo>
                  <a:lnTo>
                    <a:pt x="306883" y="62697"/>
                  </a:lnTo>
                  <a:lnTo>
                    <a:pt x="305363" y="62859"/>
                  </a:lnTo>
                  <a:lnTo>
                    <a:pt x="303985" y="63116"/>
                  </a:lnTo>
                  <a:lnTo>
                    <a:pt x="302600" y="63602"/>
                  </a:lnTo>
                  <a:lnTo>
                    <a:pt x="301321" y="64298"/>
                  </a:lnTo>
                  <a:lnTo>
                    <a:pt x="301122" y="64370"/>
                  </a:lnTo>
                  <a:lnTo>
                    <a:pt x="300782" y="64570"/>
                  </a:lnTo>
                  <a:lnTo>
                    <a:pt x="300029" y="65242"/>
                  </a:lnTo>
                  <a:lnTo>
                    <a:pt x="299475" y="65985"/>
                  </a:lnTo>
                  <a:lnTo>
                    <a:pt x="299036" y="68091"/>
                  </a:lnTo>
                  <a:lnTo>
                    <a:pt x="298752" y="69116"/>
                  </a:lnTo>
                  <a:lnTo>
                    <a:pt x="298407" y="69516"/>
                  </a:lnTo>
                  <a:lnTo>
                    <a:pt x="297377" y="70388"/>
                  </a:lnTo>
                  <a:lnTo>
                    <a:pt x="296828" y="70960"/>
                  </a:lnTo>
                  <a:lnTo>
                    <a:pt x="296590" y="71084"/>
                  </a:lnTo>
                  <a:lnTo>
                    <a:pt x="296353" y="71217"/>
                  </a:lnTo>
                  <a:lnTo>
                    <a:pt x="296127" y="71360"/>
                  </a:lnTo>
                  <a:lnTo>
                    <a:pt x="295906" y="71513"/>
                  </a:lnTo>
                  <a:lnTo>
                    <a:pt x="295696" y="71679"/>
                  </a:lnTo>
                  <a:lnTo>
                    <a:pt x="295505" y="71846"/>
                  </a:lnTo>
                  <a:lnTo>
                    <a:pt x="295323" y="72027"/>
                  </a:lnTo>
                  <a:lnTo>
                    <a:pt x="295149" y="72213"/>
                  </a:lnTo>
                  <a:lnTo>
                    <a:pt x="294813" y="72595"/>
                  </a:lnTo>
                  <a:lnTo>
                    <a:pt x="294452" y="72990"/>
                  </a:lnTo>
                  <a:lnTo>
                    <a:pt x="294278" y="73190"/>
                  </a:lnTo>
                  <a:lnTo>
                    <a:pt x="294120" y="73400"/>
                  </a:lnTo>
                  <a:lnTo>
                    <a:pt x="293915" y="73747"/>
                  </a:lnTo>
                  <a:lnTo>
                    <a:pt x="293791" y="74005"/>
                  </a:lnTo>
                  <a:lnTo>
                    <a:pt x="293740" y="74139"/>
                  </a:lnTo>
                  <a:lnTo>
                    <a:pt x="293701" y="74272"/>
                  </a:lnTo>
                  <a:lnTo>
                    <a:pt x="293677" y="74424"/>
                  </a:lnTo>
                  <a:lnTo>
                    <a:pt x="293673" y="74582"/>
                  </a:lnTo>
                  <a:lnTo>
                    <a:pt x="293677" y="74739"/>
                  </a:lnTo>
                  <a:lnTo>
                    <a:pt x="293668" y="74891"/>
                  </a:lnTo>
                  <a:lnTo>
                    <a:pt x="293633" y="75039"/>
                  </a:lnTo>
                  <a:lnTo>
                    <a:pt x="293561" y="75177"/>
                  </a:lnTo>
                  <a:lnTo>
                    <a:pt x="293463" y="75306"/>
                  </a:lnTo>
                  <a:lnTo>
                    <a:pt x="293241" y="75559"/>
                  </a:lnTo>
                  <a:lnTo>
                    <a:pt x="293134" y="75687"/>
                  </a:lnTo>
                  <a:lnTo>
                    <a:pt x="293043" y="75816"/>
                  </a:lnTo>
                  <a:lnTo>
                    <a:pt x="292782" y="76207"/>
                  </a:lnTo>
                  <a:lnTo>
                    <a:pt x="292691" y="76335"/>
                  </a:lnTo>
                  <a:lnTo>
                    <a:pt x="292528" y="76535"/>
                  </a:lnTo>
                  <a:lnTo>
                    <a:pt x="292354" y="76721"/>
                  </a:lnTo>
                  <a:lnTo>
                    <a:pt x="292176" y="76912"/>
                  </a:lnTo>
                  <a:lnTo>
                    <a:pt x="292010" y="77103"/>
                  </a:lnTo>
                  <a:lnTo>
                    <a:pt x="291860" y="77307"/>
                  </a:lnTo>
                  <a:lnTo>
                    <a:pt x="291757" y="77474"/>
                  </a:lnTo>
                  <a:lnTo>
                    <a:pt x="291666" y="77646"/>
                  </a:lnTo>
                  <a:lnTo>
                    <a:pt x="291579" y="77822"/>
                  </a:lnTo>
                  <a:lnTo>
                    <a:pt x="291412" y="78175"/>
                  </a:lnTo>
                  <a:lnTo>
                    <a:pt x="291301" y="78432"/>
                  </a:lnTo>
                  <a:lnTo>
                    <a:pt x="291199" y="78694"/>
                  </a:lnTo>
                  <a:lnTo>
                    <a:pt x="291005" y="79218"/>
                  </a:lnTo>
                  <a:lnTo>
                    <a:pt x="290902" y="79480"/>
                  </a:lnTo>
                  <a:lnTo>
                    <a:pt x="290740" y="79823"/>
                  </a:lnTo>
                  <a:lnTo>
                    <a:pt x="290653" y="79995"/>
                  </a:lnTo>
                  <a:lnTo>
                    <a:pt x="290573" y="80171"/>
                  </a:lnTo>
                  <a:lnTo>
                    <a:pt x="290459" y="80500"/>
                  </a:lnTo>
                  <a:lnTo>
                    <a:pt x="290411" y="80652"/>
                  </a:lnTo>
                  <a:lnTo>
                    <a:pt x="290371" y="80805"/>
                  </a:lnTo>
                  <a:lnTo>
                    <a:pt x="290344" y="80958"/>
                  </a:lnTo>
                  <a:lnTo>
                    <a:pt x="290332" y="81110"/>
                  </a:lnTo>
                  <a:lnTo>
                    <a:pt x="290348" y="81253"/>
                  </a:lnTo>
                  <a:lnTo>
                    <a:pt x="290379" y="81396"/>
                  </a:lnTo>
                  <a:lnTo>
                    <a:pt x="290423" y="81539"/>
                  </a:lnTo>
                  <a:lnTo>
                    <a:pt x="290462" y="81682"/>
                  </a:lnTo>
                  <a:lnTo>
                    <a:pt x="290486" y="81825"/>
                  </a:lnTo>
                  <a:lnTo>
                    <a:pt x="290495" y="82001"/>
                  </a:lnTo>
                  <a:lnTo>
                    <a:pt x="290498" y="82182"/>
                  </a:lnTo>
                  <a:lnTo>
                    <a:pt x="290486" y="82358"/>
                  </a:lnTo>
                  <a:lnTo>
                    <a:pt x="290462" y="82535"/>
                  </a:lnTo>
                  <a:lnTo>
                    <a:pt x="290415" y="82702"/>
                  </a:lnTo>
                  <a:lnTo>
                    <a:pt x="290339" y="82859"/>
                  </a:lnTo>
                  <a:lnTo>
                    <a:pt x="290237" y="83007"/>
                  </a:lnTo>
                  <a:lnTo>
                    <a:pt x="290007" y="83302"/>
                  </a:lnTo>
                  <a:lnTo>
                    <a:pt x="289916" y="83459"/>
                  </a:lnTo>
                  <a:lnTo>
                    <a:pt x="289841" y="83636"/>
                  </a:lnTo>
                  <a:lnTo>
                    <a:pt x="289785" y="83817"/>
                  </a:lnTo>
                  <a:lnTo>
                    <a:pt x="289631" y="84384"/>
                  </a:lnTo>
                  <a:lnTo>
                    <a:pt x="289433" y="85003"/>
                  </a:lnTo>
                  <a:lnTo>
                    <a:pt x="289306" y="85418"/>
                  </a:lnTo>
                  <a:lnTo>
                    <a:pt x="288954" y="86028"/>
                  </a:lnTo>
                  <a:lnTo>
                    <a:pt x="288609" y="86433"/>
                  </a:lnTo>
                  <a:lnTo>
                    <a:pt x="288400" y="86838"/>
                  </a:lnTo>
                  <a:lnTo>
                    <a:pt x="287984" y="87514"/>
                  </a:lnTo>
                  <a:lnTo>
                    <a:pt x="287640" y="87920"/>
                  </a:lnTo>
                  <a:lnTo>
                    <a:pt x="287224" y="88597"/>
                  </a:lnTo>
                  <a:lnTo>
                    <a:pt x="287082" y="89006"/>
                  </a:lnTo>
                  <a:lnTo>
                    <a:pt x="286872" y="89340"/>
                  </a:lnTo>
                  <a:lnTo>
                    <a:pt x="286801" y="89616"/>
                  </a:lnTo>
                  <a:lnTo>
                    <a:pt x="286591" y="90155"/>
                  </a:lnTo>
                  <a:lnTo>
                    <a:pt x="286006" y="92947"/>
                  </a:lnTo>
                  <a:lnTo>
                    <a:pt x="285866" y="93357"/>
                  </a:lnTo>
                  <a:lnTo>
                    <a:pt x="285854" y="94039"/>
                  </a:lnTo>
                  <a:lnTo>
                    <a:pt x="285783" y="94234"/>
                  </a:lnTo>
                  <a:lnTo>
                    <a:pt x="285665" y="94634"/>
                  </a:lnTo>
                  <a:lnTo>
                    <a:pt x="285617" y="94839"/>
                  </a:lnTo>
                  <a:lnTo>
                    <a:pt x="285574" y="95044"/>
                  </a:lnTo>
                  <a:lnTo>
                    <a:pt x="285534" y="95306"/>
                  </a:lnTo>
                  <a:lnTo>
                    <a:pt x="285514" y="95568"/>
                  </a:lnTo>
                  <a:lnTo>
                    <a:pt x="285498" y="95835"/>
                  </a:lnTo>
                  <a:lnTo>
                    <a:pt x="285487" y="96102"/>
                  </a:lnTo>
                  <a:lnTo>
                    <a:pt x="285467" y="96369"/>
                  </a:lnTo>
                  <a:lnTo>
                    <a:pt x="285367" y="97484"/>
                  </a:lnTo>
                  <a:lnTo>
                    <a:pt x="285878" y="98113"/>
                  </a:lnTo>
                  <a:lnTo>
                    <a:pt x="285934" y="98246"/>
                  </a:lnTo>
                  <a:lnTo>
                    <a:pt x="285981" y="98384"/>
                  </a:lnTo>
                  <a:lnTo>
                    <a:pt x="286096" y="98813"/>
                  </a:lnTo>
                  <a:lnTo>
                    <a:pt x="286215" y="99223"/>
                  </a:lnTo>
                  <a:lnTo>
                    <a:pt x="286322" y="99642"/>
                  </a:lnTo>
                  <a:lnTo>
                    <a:pt x="286163" y="100000"/>
                  </a:lnTo>
                  <a:lnTo>
                    <a:pt x="285549" y="100453"/>
                  </a:lnTo>
                  <a:lnTo>
                    <a:pt x="284461" y="101049"/>
                  </a:lnTo>
                  <a:lnTo>
                    <a:pt x="282604" y="102864"/>
                  </a:lnTo>
                  <a:lnTo>
                    <a:pt x="281978" y="103946"/>
                  </a:lnTo>
                  <a:lnTo>
                    <a:pt x="281076" y="105638"/>
                  </a:lnTo>
                  <a:lnTo>
                    <a:pt x="280589" y="106381"/>
                  </a:lnTo>
                  <a:lnTo>
                    <a:pt x="279899" y="107105"/>
                  </a:lnTo>
                  <a:lnTo>
                    <a:pt x="279627" y="107391"/>
                  </a:lnTo>
                  <a:lnTo>
                    <a:pt x="279219" y="107520"/>
                  </a:lnTo>
                  <a:lnTo>
                    <a:pt x="278202" y="107639"/>
                  </a:lnTo>
                  <a:lnTo>
                    <a:pt x="277050" y="107963"/>
                  </a:lnTo>
                  <a:lnTo>
                    <a:pt x="273939" y="108054"/>
                  </a:lnTo>
                  <a:lnTo>
                    <a:pt x="273598" y="108116"/>
                  </a:lnTo>
                  <a:lnTo>
                    <a:pt x="273195" y="108106"/>
                  </a:lnTo>
                  <a:lnTo>
                    <a:pt x="272854" y="108168"/>
                  </a:lnTo>
                  <a:lnTo>
                    <a:pt x="272450" y="108163"/>
                  </a:lnTo>
                  <a:lnTo>
                    <a:pt x="272106" y="108297"/>
                  </a:lnTo>
                  <a:lnTo>
                    <a:pt x="271362" y="108354"/>
                  </a:lnTo>
                  <a:lnTo>
                    <a:pt x="270704" y="108340"/>
                  </a:lnTo>
                  <a:lnTo>
                    <a:pt x="269604" y="108459"/>
                  </a:lnTo>
                  <a:lnTo>
                    <a:pt x="268179" y="108711"/>
                  </a:lnTo>
                  <a:lnTo>
                    <a:pt x="266758" y="108759"/>
                  </a:lnTo>
                  <a:lnTo>
                    <a:pt x="265067" y="108730"/>
                  </a:lnTo>
                  <a:lnTo>
                    <a:pt x="263646" y="108773"/>
                  </a:lnTo>
                  <a:lnTo>
                    <a:pt x="262633" y="108897"/>
                  </a:lnTo>
                  <a:lnTo>
                    <a:pt x="261956" y="108888"/>
                  </a:lnTo>
                  <a:lnTo>
                    <a:pt x="260871" y="109007"/>
                  </a:lnTo>
                  <a:lnTo>
                    <a:pt x="260462" y="109068"/>
                  </a:lnTo>
                  <a:lnTo>
                    <a:pt x="258706" y="109178"/>
                  </a:lnTo>
                  <a:lnTo>
                    <a:pt x="258298" y="109236"/>
                  </a:lnTo>
                  <a:lnTo>
                    <a:pt x="256604" y="109350"/>
                  </a:lnTo>
                  <a:lnTo>
                    <a:pt x="254102" y="109584"/>
                  </a:lnTo>
                  <a:lnTo>
                    <a:pt x="251660" y="109950"/>
                  </a:lnTo>
                  <a:lnTo>
                    <a:pt x="250579" y="110070"/>
                  </a:lnTo>
                  <a:lnTo>
                    <a:pt x="250167" y="110203"/>
                  </a:lnTo>
                  <a:lnTo>
                    <a:pt x="249494" y="110189"/>
                  </a:lnTo>
                  <a:lnTo>
                    <a:pt x="247927" y="111055"/>
                  </a:lnTo>
                  <a:lnTo>
                    <a:pt x="247313" y="111251"/>
                  </a:lnTo>
                  <a:lnTo>
                    <a:pt x="245682" y="111703"/>
                  </a:lnTo>
                  <a:lnTo>
                    <a:pt x="245072" y="111899"/>
                  </a:lnTo>
                  <a:lnTo>
                    <a:pt x="244665" y="111961"/>
                  </a:lnTo>
                  <a:lnTo>
                    <a:pt x="241739" y="113004"/>
                  </a:lnTo>
                  <a:lnTo>
                    <a:pt x="241399" y="113204"/>
                  </a:lnTo>
                  <a:lnTo>
                    <a:pt x="240718" y="113467"/>
                  </a:lnTo>
                  <a:lnTo>
                    <a:pt x="238647" y="114065"/>
                  </a:lnTo>
                  <a:lnTo>
                    <a:pt x="234463" y="115554"/>
                  </a:lnTo>
                  <a:lnTo>
                    <a:pt x="233786" y="115816"/>
                  </a:lnTo>
                  <a:lnTo>
                    <a:pt x="233105" y="116145"/>
                  </a:lnTo>
                  <a:lnTo>
                    <a:pt x="232626" y="116412"/>
                  </a:lnTo>
                  <a:lnTo>
                    <a:pt x="232013" y="116745"/>
                  </a:lnTo>
                  <a:lnTo>
                    <a:pt x="231260" y="117279"/>
                  </a:lnTo>
                  <a:lnTo>
                    <a:pt x="230235" y="117875"/>
                  </a:lnTo>
                  <a:lnTo>
                    <a:pt x="229895" y="118213"/>
                  </a:lnTo>
                  <a:lnTo>
                    <a:pt x="229487" y="118341"/>
                  </a:lnTo>
                  <a:lnTo>
                    <a:pt x="228802" y="118809"/>
                  </a:lnTo>
                  <a:lnTo>
                    <a:pt x="226950" y="120486"/>
                  </a:lnTo>
                  <a:lnTo>
                    <a:pt x="225853" y="121287"/>
                  </a:lnTo>
                  <a:lnTo>
                    <a:pt x="225441" y="121692"/>
                  </a:lnTo>
                  <a:lnTo>
                    <a:pt x="224416" y="122492"/>
                  </a:lnTo>
                  <a:lnTo>
                    <a:pt x="222639" y="123764"/>
                  </a:lnTo>
                  <a:lnTo>
                    <a:pt x="221887" y="124160"/>
                  </a:lnTo>
                  <a:lnTo>
                    <a:pt x="220109" y="125361"/>
                  </a:lnTo>
                  <a:lnTo>
                    <a:pt x="218328" y="126971"/>
                  </a:lnTo>
                  <a:lnTo>
                    <a:pt x="215592" y="128839"/>
                  </a:lnTo>
                  <a:lnTo>
                    <a:pt x="215252" y="128973"/>
                  </a:lnTo>
                  <a:lnTo>
                    <a:pt x="214844" y="129240"/>
                  </a:lnTo>
                  <a:lnTo>
                    <a:pt x="214088" y="129774"/>
                  </a:lnTo>
                  <a:lnTo>
                    <a:pt x="213747" y="129974"/>
                  </a:lnTo>
                  <a:lnTo>
                    <a:pt x="213336" y="130374"/>
                  </a:lnTo>
                  <a:lnTo>
                    <a:pt x="212722" y="130774"/>
                  </a:lnTo>
                  <a:lnTo>
                    <a:pt x="212314" y="130903"/>
                  </a:lnTo>
                  <a:lnTo>
                    <a:pt x="210949" y="131565"/>
                  </a:lnTo>
                  <a:lnTo>
                    <a:pt x="210608" y="131832"/>
                  </a:lnTo>
                  <a:lnTo>
                    <a:pt x="210062" y="132232"/>
                  </a:lnTo>
                  <a:lnTo>
                    <a:pt x="208965" y="133243"/>
                  </a:lnTo>
                  <a:lnTo>
                    <a:pt x="207995" y="134591"/>
                  </a:lnTo>
                  <a:lnTo>
                    <a:pt x="207300" y="135946"/>
                  </a:lnTo>
                  <a:lnTo>
                    <a:pt x="206950" y="136555"/>
                  </a:lnTo>
                  <a:lnTo>
                    <a:pt x="205751" y="139609"/>
                  </a:lnTo>
                  <a:lnTo>
                    <a:pt x="205747" y="140019"/>
                  </a:lnTo>
                  <a:lnTo>
                    <a:pt x="205323" y="141105"/>
                  </a:lnTo>
                  <a:lnTo>
                    <a:pt x="205317" y="141512"/>
                  </a:lnTo>
                  <a:lnTo>
                    <a:pt x="205177" y="141854"/>
                  </a:lnTo>
                  <a:lnTo>
                    <a:pt x="204742" y="143689"/>
                  </a:lnTo>
                  <a:lnTo>
                    <a:pt x="204730" y="144370"/>
                  </a:lnTo>
                  <a:lnTo>
                    <a:pt x="204655" y="144709"/>
                  </a:lnTo>
                  <a:lnTo>
                    <a:pt x="204640" y="145801"/>
                  </a:lnTo>
                  <a:lnTo>
                    <a:pt x="204568" y="146144"/>
                  </a:lnTo>
                  <a:lnTo>
                    <a:pt x="204559" y="146552"/>
                  </a:lnTo>
                  <a:lnTo>
                    <a:pt x="204489" y="146892"/>
                  </a:lnTo>
                  <a:lnTo>
                    <a:pt x="204385" y="149011"/>
                  </a:lnTo>
                  <a:lnTo>
                    <a:pt x="204497" y="150580"/>
                  </a:lnTo>
                  <a:lnTo>
                    <a:pt x="204618" y="151455"/>
                  </a:lnTo>
                  <a:lnTo>
                    <a:pt x="204596" y="152767"/>
                  </a:lnTo>
                  <a:lnTo>
                    <a:pt x="204984" y="154140"/>
                  </a:lnTo>
                  <a:lnTo>
                    <a:pt x="205645" y="154831"/>
                  </a:lnTo>
                  <a:lnTo>
                    <a:pt x="206453" y="155322"/>
                  </a:lnTo>
                  <a:lnTo>
                    <a:pt x="206722" y="155326"/>
                  </a:lnTo>
                  <a:lnTo>
                    <a:pt x="207058" y="155469"/>
                  </a:lnTo>
                  <a:lnTo>
                    <a:pt x="207596" y="155549"/>
                  </a:lnTo>
                  <a:lnTo>
                    <a:pt x="207887" y="155671"/>
                  </a:lnTo>
                  <a:lnTo>
                    <a:pt x="208605" y="155973"/>
                  </a:lnTo>
                  <a:lnTo>
                    <a:pt x="209208" y="156322"/>
                  </a:lnTo>
                  <a:lnTo>
                    <a:pt x="210617" y="156889"/>
                  </a:lnTo>
                  <a:lnTo>
                    <a:pt x="211559" y="157385"/>
                  </a:lnTo>
                  <a:lnTo>
                    <a:pt x="211963" y="157390"/>
                  </a:lnTo>
                  <a:lnTo>
                    <a:pt x="212639" y="157336"/>
                  </a:lnTo>
                  <a:lnTo>
                    <a:pt x="213047" y="157408"/>
                  </a:lnTo>
                  <a:lnTo>
                    <a:pt x="213724" y="157284"/>
                  </a:lnTo>
                  <a:lnTo>
                    <a:pt x="214065" y="157151"/>
                  </a:lnTo>
                  <a:lnTo>
                    <a:pt x="214444" y="156893"/>
                  </a:lnTo>
                  <a:lnTo>
                    <a:pt x="214765" y="156931"/>
                  </a:lnTo>
                  <a:lnTo>
                    <a:pt x="214931" y="156936"/>
                  </a:lnTo>
                  <a:lnTo>
                    <a:pt x="215093" y="156931"/>
                  </a:lnTo>
                  <a:lnTo>
                    <a:pt x="215252" y="156922"/>
                  </a:lnTo>
                  <a:lnTo>
                    <a:pt x="215398" y="156893"/>
                  </a:lnTo>
                  <a:lnTo>
                    <a:pt x="215691" y="156802"/>
                  </a:lnTo>
                  <a:lnTo>
                    <a:pt x="215838" y="156764"/>
                  </a:lnTo>
                  <a:lnTo>
                    <a:pt x="215984" y="156750"/>
                  </a:lnTo>
                  <a:lnTo>
                    <a:pt x="216150" y="156760"/>
                  </a:lnTo>
                  <a:lnTo>
                    <a:pt x="216317" y="156783"/>
                  </a:lnTo>
                  <a:lnTo>
                    <a:pt x="216483" y="156826"/>
                  </a:lnTo>
                  <a:lnTo>
                    <a:pt x="216645" y="156883"/>
                  </a:lnTo>
                  <a:lnTo>
                    <a:pt x="216859" y="156969"/>
                  </a:lnTo>
                  <a:lnTo>
                    <a:pt x="217073" y="157088"/>
                  </a:lnTo>
                  <a:lnTo>
                    <a:pt x="217219" y="157193"/>
                  </a:lnTo>
                  <a:lnTo>
                    <a:pt x="217358" y="157312"/>
                  </a:lnTo>
                  <a:lnTo>
                    <a:pt x="217488" y="157446"/>
                  </a:lnTo>
                  <a:lnTo>
                    <a:pt x="217603" y="157594"/>
                  </a:lnTo>
                  <a:lnTo>
                    <a:pt x="217702" y="157741"/>
                  </a:lnTo>
                  <a:lnTo>
                    <a:pt x="217777" y="157889"/>
                  </a:lnTo>
                  <a:lnTo>
                    <a:pt x="217845" y="158041"/>
                  </a:lnTo>
                  <a:lnTo>
                    <a:pt x="217900" y="158203"/>
                  </a:lnTo>
                  <a:lnTo>
                    <a:pt x="217936" y="158365"/>
                  </a:lnTo>
                  <a:lnTo>
                    <a:pt x="217963" y="158527"/>
                  </a:lnTo>
                  <a:lnTo>
                    <a:pt x="217963" y="158737"/>
                  </a:lnTo>
                  <a:lnTo>
                    <a:pt x="217932" y="158947"/>
                  </a:lnTo>
                  <a:lnTo>
                    <a:pt x="217880" y="159161"/>
                  </a:lnTo>
                  <a:lnTo>
                    <a:pt x="217765" y="159581"/>
                  </a:lnTo>
                  <a:lnTo>
                    <a:pt x="217698" y="159814"/>
                  </a:lnTo>
                  <a:lnTo>
                    <a:pt x="217627" y="160043"/>
                  </a:lnTo>
                  <a:lnTo>
                    <a:pt x="217552" y="160272"/>
                  </a:lnTo>
                  <a:lnTo>
                    <a:pt x="217469" y="160500"/>
                  </a:lnTo>
                  <a:lnTo>
                    <a:pt x="217381" y="160724"/>
                  </a:lnTo>
                  <a:lnTo>
                    <a:pt x="217286" y="160948"/>
                  </a:lnTo>
                  <a:lnTo>
                    <a:pt x="217188" y="161167"/>
                  </a:lnTo>
                  <a:lnTo>
                    <a:pt x="216974" y="161606"/>
                  </a:lnTo>
                  <a:lnTo>
                    <a:pt x="216859" y="161820"/>
                  </a:lnTo>
                  <a:lnTo>
                    <a:pt x="216677" y="162187"/>
                  </a:lnTo>
                  <a:lnTo>
                    <a:pt x="216582" y="162364"/>
                  </a:lnTo>
                  <a:lnTo>
                    <a:pt x="216471" y="162535"/>
                  </a:lnTo>
                  <a:lnTo>
                    <a:pt x="216344" y="162683"/>
                  </a:lnTo>
                  <a:lnTo>
                    <a:pt x="216186" y="162802"/>
                  </a:lnTo>
                  <a:lnTo>
                    <a:pt x="216008" y="162893"/>
                  </a:lnTo>
                  <a:lnTo>
                    <a:pt x="215818" y="162974"/>
                  </a:lnTo>
                  <a:lnTo>
                    <a:pt x="215632" y="163059"/>
                  </a:lnTo>
                  <a:lnTo>
                    <a:pt x="215469" y="163174"/>
                  </a:lnTo>
                  <a:lnTo>
                    <a:pt x="215335" y="163302"/>
                  </a:lnTo>
                  <a:lnTo>
                    <a:pt x="215208" y="163445"/>
                  </a:lnTo>
                  <a:lnTo>
                    <a:pt x="215093" y="163598"/>
                  </a:lnTo>
                  <a:lnTo>
                    <a:pt x="214990" y="163760"/>
                  </a:lnTo>
                  <a:lnTo>
                    <a:pt x="214903" y="163927"/>
                  </a:lnTo>
                  <a:lnTo>
                    <a:pt x="214416" y="164942"/>
                  </a:lnTo>
                  <a:lnTo>
                    <a:pt x="213846" y="166776"/>
                  </a:lnTo>
                  <a:lnTo>
                    <a:pt x="213569" y="167115"/>
                  </a:lnTo>
                  <a:lnTo>
                    <a:pt x="212884" y="167715"/>
                  </a:lnTo>
                  <a:lnTo>
                    <a:pt x="212201" y="168045"/>
                  </a:lnTo>
                  <a:lnTo>
                    <a:pt x="211452" y="168374"/>
                  </a:lnTo>
                  <a:lnTo>
                    <a:pt x="210838" y="168911"/>
                  </a:lnTo>
                  <a:lnTo>
                    <a:pt x="209335" y="169708"/>
                  </a:lnTo>
                  <a:lnTo>
                    <a:pt x="208899" y="170004"/>
                  </a:lnTo>
                  <a:lnTo>
                    <a:pt x="208581" y="170241"/>
                  </a:lnTo>
                  <a:lnTo>
                    <a:pt x="208360" y="170336"/>
                  </a:lnTo>
                  <a:lnTo>
                    <a:pt x="208138" y="170441"/>
                  </a:lnTo>
                  <a:lnTo>
                    <a:pt x="207920" y="170565"/>
                  </a:lnTo>
                  <a:lnTo>
                    <a:pt x="207718" y="170698"/>
                  </a:lnTo>
                  <a:lnTo>
                    <a:pt x="207520" y="170841"/>
                  </a:lnTo>
                  <a:lnTo>
                    <a:pt x="207315" y="171032"/>
                  </a:lnTo>
                  <a:lnTo>
                    <a:pt x="207129" y="171241"/>
                  </a:lnTo>
                  <a:lnTo>
                    <a:pt x="206950" y="171465"/>
                  </a:lnTo>
                  <a:lnTo>
                    <a:pt x="206776" y="171699"/>
                  </a:lnTo>
                  <a:lnTo>
                    <a:pt x="206345" y="172242"/>
                  </a:lnTo>
                  <a:lnTo>
                    <a:pt x="206134" y="172521"/>
                  </a:lnTo>
                  <a:lnTo>
                    <a:pt x="205612" y="173224"/>
                  </a:lnTo>
                  <a:lnTo>
                    <a:pt x="205367" y="173543"/>
                  </a:lnTo>
                  <a:lnTo>
                    <a:pt x="205027" y="173967"/>
                  </a:lnTo>
                  <a:lnTo>
                    <a:pt x="203981" y="175225"/>
                  </a:lnTo>
                  <a:lnTo>
                    <a:pt x="203641" y="175644"/>
                  </a:lnTo>
                  <a:lnTo>
                    <a:pt x="203043" y="176397"/>
                  </a:lnTo>
                  <a:lnTo>
                    <a:pt x="202449" y="177155"/>
                  </a:lnTo>
                  <a:lnTo>
                    <a:pt x="202157" y="177536"/>
                  </a:lnTo>
                  <a:lnTo>
                    <a:pt x="201699" y="177986"/>
                  </a:lnTo>
                  <a:lnTo>
                    <a:pt x="200177" y="180148"/>
                  </a:lnTo>
                  <a:lnTo>
                    <a:pt x="199074" y="181493"/>
                  </a:lnTo>
                  <a:lnTo>
                    <a:pt x="198243" y="182641"/>
                  </a:lnTo>
                  <a:lnTo>
                    <a:pt x="197279" y="183717"/>
                  </a:lnTo>
                  <a:lnTo>
                    <a:pt x="196587" y="184799"/>
                  </a:lnTo>
                  <a:lnTo>
                    <a:pt x="196175" y="185204"/>
                  </a:lnTo>
                  <a:lnTo>
                    <a:pt x="195064" y="186959"/>
                  </a:lnTo>
                  <a:lnTo>
                    <a:pt x="193962" y="188101"/>
                  </a:lnTo>
                  <a:lnTo>
                    <a:pt x="193477" y="188779"/>
                  </a:lnTo>
                  <a:lnTo>
                    <a:pt x="192921" y="189998"/>
                  </a:lnTo>
                  <a:lnTo>
                    <a:pt x="192718" y="190415"/>
                  </a:lnTo>
                  <a:lnTo>
                    <a:pt x="192430" y="191013"/>
                  </a:lnTo>
                  <a:lnTo>
                    <a:pt x="192149" y="191694"/>
                  </a:lnTo>
                  <a:lnTo>
                    <a:pt x="192002" y="192304"/>
                  </a:lnTo>
                  <a:lnTo>
                    <a:pt x="191793" y="192781"/>
                  </a:lnTo>
                  <a:lnTo>
                    <a:pt x="191302" y="193934"/>
                  </a:lnTo>
                  <a:lnTo>
                    <a:pt x="191017" y="194815"/>
                  </a:lnTo>
                  <a:lnTo>
                    <a:pt x="190605" y="195287"/>
                  </a:lnTo>
                  <a:lnTo>
                    <a:pt x="190047" y="196302"/>
                  </a:lnTo>
                  <a:lnTo>
                    <a:pt x="189623" y="197322"/>
                  </a:lnTo>
                  <a:lnTo>
                    <a:pt x="189552" y="197727"/>
                  </a:lnTo>
                  <a:lnTo>
                    <a:pt x="189447" y="199230"/>
                  </a:lnTo>
                  <a:lnTo>
                    <a:pt x="189374" y="200319"/>
                  </a:lnTo>
                  <a:lnTo>
                    <a:pt x="189437" y="200662"/>
                  </a:lnTo>
                  <a:lnTo>
                    <a:pt x="189425" y="201415"/>
                  </a:lnTo>
                  <a:lnTo>
                    <a:pt x="189487" y="201755"/>
                  </a:lnTo>
                  <a:lnTo>
                    <a:pt x="189483" y="202098"/>
                  </a:lnTo>
                  <a:lnTo>
                    <a:pt x="189608" y="202783"/>
                  </a:lnTo>
                  <a:lnTo>
                    <a:pt x="189665" y="203190"/>
                  </a:lnTo>
                  <a:lnTo>
                    <a:pt x="189791" y="203947"/>
                  </a:lnTo>
                  <a:lnTo>
                    <a:pt x="189922" y="204290"/>
                  </a:lnTo>
                  <a:lnTo>
                    <a:pt x="189981" y="204700"/>
                  </a:lnTo>
                  <a:lnTo>
                    <a:pt x="190110" y="205042"/>
                  </a:lnTo>
                  <a:lnTo>
                    <a:pt x="190597" y="206165"/>
                  </a:lnTo>
                  <a:lnTo>
                    <a:pt x="190763" y="206557"/>
                  </a:lnTo>
                  <a:lnTo>
                    <a:pt x="191159" y="207177"/>
                  </a:lnTo>
                  <a:lnTo>
                    <a:pt x="191749" y="208277"/>
                  </a:lnTo>
                  <a:lnTo>
                    <a:pt x="192216" y="208764"/>
                  </a:lnTo>
                  <a:lnTo>
                    <a:pt x="193087" y="209326"/>
                  </a:lnTo>
                  <a:lnTo>
                    <a:pt x="193491" y="209469"/>
                  </a:lnTo>
                  <a:lnTo>
                    <a:pt x="193760" y="209474"/>
                  </a:lnTo>
                  <a:lnTo>
                    <a:pt x="194101" y="209273"/>
                  </a:lnTo>
                  <a:lnTo>
                    <a:pt x="194441" y="209278"/>
                  </a:lnTo>
                  <a:lnTo>
                    <a:pt x="194916" y="209078"/>
                  </a:lnTo>
                  <a:lnTo>
                    <a:pt x="195874" y="208482"/>
                  </a:lnTo>
                  <a:lnTo>
                    <a:pt x="197040" y="207474"/>
                  </a:lnTo>
                  <a:lnTo>
                    <a:pt x="197188" y="207310"/>
                  </a:lnTo>
                  <a:lnTo>
                    <a:pt x="197355" y="207158"/>
                  </a:lnTo>
                  <a:lnTo>
                    <a:pt x="197533" y="207015"/>
                  </a:lnTo>
                  <a:lnTo>
                    <a:pt x="197715" y="206886"/>
                  </a:lnTo>
                  <a:lnTo>
                    <a:pt x="197909" y="206776"/>
                  </a:lnTo>
                  <a:lnTo>
                    <a:pt x="198123" y="206676"/>
                  </a:lnTo>
                  <a:lnTo>
                    <a:pt x="198716" y="206462"/>
                  </a:lnTo>
                  <a:lnTo>
                    <a:pt x="199655" y="206162"/>
                  </a:lnTo>
                  <a:lnTo>
                    <a:pt x="199797" y="206143"/>
                  </a:lnTo>
                  <a:lnTo>
                    <a:pt x="199944" y="206138"/>
                  </a:lnTo>
                  <a:lnTo>
                    <a:pt x="200236" y="206152"/>
                  </a:lnTo>
                  <a:lnTo>
                    <a:pt x="200383" y="206171"/>
                  </a:lnTo>
                  <a:lnTo>
                    <a:pt x="200557" y="206200"/>
                  </a:lnTo>
                  <a:lnTo>
                    <a:pt x="200735" y="206238"/>
                  </a:lnTo>
                  <a:lnTo>
                    <a:pt x="200910" y="206290"/>
                  </a:lnTo>
                  <a:lnTo>
                    <a:pt x="201080" y="206348"/>
                  </a:lnTo>
                  <a:lnTo>
                    <a:pt x="201246" y="206414"/>
                  </a:lnTo>
                  <a:lnTo>
                    <a:pt x="201385" y="206486"/>
                  </a:lnTo>
                  <a:lnTo>
                    <a:pt x="201658" y="206657"/>
                  </a:lnTo>
                  <a:lnTo>
                    <a:pt x="201923" y="206838"/>
                  </a:lnTo>
                  <a:lnTo>
                    <a:pt x="202077" y="206929"/>
                  </a:lnTo>
                  <a:lnTo>
                    <a:pt x="202244" y="207010"/>
                  </a:lnTo>
                  <a:lnTo>
                    <a:pt x="202600" y="207310"/>
                  </a:lnTo>
                  <a:lnTo>
                    <a:pt x="202612" y="207439"/>
                  </a:lnTo>
                  <a:lnTo>
                    <a:pt x="202588" y="207577"/>
                  </a:lnTo>
                  <a:lnTo>
                    <a:pt x="202540" y="207725"/>
                  </a:lnTo>
                  <a:lnTo>
                    <a:pt x="202473" y="207868"/>
                  </a:lnTo>
                  <a:lnTo>
                    <a:pt x="202406" y="207996"/>
                  </a:lnTo>
                  <a:lnTo>
                    <a:pt x="202323" y="208130"/>
                  </a:lnTo>
                  <a:lnTo>
                    <a:pt x="201867" y="208568"/>
                  </a:lnTo>
                  <a:lnTo>
                    <a:pt x="201753" y="208849"/>
                  </a:lnTo>
                  <a:lnTo>
                    <a:pt x="201341" y="209250"/>
                  </a:lnTo>
                  <a:lnTo>
                    <a:pt x="200244" y="210055"/>
                  </a:lnTo>
                  <a:lnTo>
                    <a:pt x="199213" y="211195"/>
                  </a:lnTo>
                  <a:lnTo>
                    <a:pt x="199027" y="211448"/>
                  </a:lnTo>
                  <a:lnTo>
                    <a:pt x="198176" y="212615"/>
                  </a:lnTo>
                  <a:lnTo>
                    <a:pt x="198033" y="212954"/>
                  </a:lnTo>
                  <a:lnTo>
                    <a:pt x="197756" y="213359"/>
                  </a:lnTo>
                  <a:lnTo>
                    <a:pt x="197475" y="214035"/>
                  </a:lnTo>
                  <a:lnTo>
                    <a:pt x="196964" y="216351"/>
                  </a:lnTo>
                  <a:lnTo>
                    <a:pt x="196751" y="217095"/>
                  </a:lnTo>
                  <a:lnTo>
                    <a:pt x="196533" y="218186"/>
                  </a:lnTo>
                  <a:lnTo>
                    <a:pt x="195951" y="220702"/>
                  </a:lnTo>
                  <a:lnTo>
                    <a:pt x="195452" y="222198"/>
                  </a:lnTo>
                  <a:lnTo>
                    <a:pt x="195163" y="223352"/>
                  </a:lnTo>
                  <a:lnTo>
                    <a:pt x="194957" y="223690"/>
                  </a:lnTo>
                  <a:lnTo>
                    <a:pt x="194949" y="224100"/>
                  </a:lnTo>
                  <a:lnTo>
                    <a:pt x="194811" y="224438"/>
                  </a:lnTo>
                  <a:lnTo>
                    <a:pt x="194463" y="225048"/>
                  </a:lnTo>
                  <a:lnTo>
                    <a:pt x="194237" y="226478"/>
                  </a:lnTo>
                  <a:lnTo>
                    <a:pt x="194158" y="227231"/>
                  </a:lnTo>
                  <a:lnTo>
                    <a:pt x="193861" y="228727"/>
                  </a:lnTo>
                  <a:lnTo>
                    <a:pt x="193505" y="230018"/>
                  </a:lnTo>
                  <a:lnTo>
                    <a:pt x="192852" y="232739"/>
                  </a:lnTo>
                  <a:lnTo>
                    <a:pt x="192772" y="233488"/>
                  </a:lnTo>
                  <a:lnTo>
                    <a:pt x="192697" y="233831"/>
                  </a:lnTo>
                  <a:lnTo>
                    <a:pt x="192753" y="234650"/>
                  </a:lnTo>
                  <a:lnTo>
                    <a:pt x="193002" y="236085"/>
                  </a:lnTo>
                  <a:lnTo>
                    <a:pt x="193200" y="236432"/>
                  </a:lnTo>
                  <a:lnTo>
                    <a:pt x="193647" y="237938"/>
                  </a:lnTo>
                  <a:lnTo>
                    <a:pt x="193774" y="238696"/>
                  </a:lnTo>
                  <a:lnTo>
                    <a:pt x="193766" y="239106"/>
                  </a:lnTo>
                  <a:lnTo>
                    <a:pt x="193881" y="240473"/>
                  </a:lnTo>
                  <a:lnTo>
                    <a:pt x="194273" y="241160"/>
                  </a:lnTo>
                  <a:lnTo>
                    <a:pt x="194534" y="241779"/>
                  </a:lnTo>
                  <a:lnTo>
                    <a:pt x="194863" y="242465"/>
                  </a:lnTo>
                  <a:lnTo>
                    <a:pt x="195397" y="242885"/>
                  </a:lnTo>
                  <a:lnTo>
                    <a:pt x="195995" y="243509"/>
                  </a:lnTo>
                  <a:lnTo>
                    <a:pt x="196256" y="244262"/>
                  </a:lnTo>
                  <a:lnTo>
                    <a:pt x="196517" y="244676"/>
                  </a:lnTo>
                  <a:lnTo>
                    <a:pt x="196517" y="244815"/>
                  </a:lnTo>
                  <a:lnTo>
                    <a:pt x="196976" y="245644"/>
                  </a:lnTo>
                  <a:lnTo>
                    <a:pt x="197174" y="246054"/>
                  </a:lnTo>
                  <a:lnTo>
                    <a:pt x="197436" y="246468"/>
                  </a:lnTo>
                  <a:lnTo>
                    <a:pt x="197634" y="246745"/>
                  </a:lnTo>
                  <a:lnTo>
                    <a:pt x="197832" y="247088"/>
                  </a:lnTo>
                  <a:lnTo>
                    <a:pt x="197958" y="247569"/>
                  </a:lnTo>
                  <a:lnTo>
                    <a:pt x="198556" y="248326"/>
                  </a:lnTo>
                  <a:lnTo>
                    <a:pt x="198552" y="248670"/>
                  </a:lnTo>
                  <a:lnTo>
                    <a:pt x="198673" y="249631"/>
                  </a:lnTo>
                  <a:lnTo>
                    <a:pt x="198597" y="250036"/>
                  </a:lnTo>
                  <a:lnTo>
                    <a:pt x="198254" y="250441"/>
                  </a:lnTo>
                  <a:lnTo>
                    <a:pt x="197359" y="251313"/>
                  </a:lnTo>
                  <a:lnTo>
                    <a:pt x="197223" y="251518"/>
                  </a:lnTo>
                  <a:lnTo>
                    <a:pt x="196199" y="251914"/>
                  </a:lnTo>
                  <a:lnTo>
                    <a:pt x="195119" y="251894"/>
                  </a:lnTo>
                  <a:lnTo>
                    <a:pt x="194643" y="252023"/>
                  </a:lnTo>
                  <a:lnTo>
                    <a:pt x="193836" y="251875"/>
                  </a:lnTo>
                  <a:lnTo>
                    <a:pt x="193364" y="251661"/>
                  </a:lnTo>
                  <a:lnTo>
                    <a:pt x="192553" y="251646"/>
                  </a:lnTo>
                  <a:lnTo>
                    <a:pt x="192142" y="251914"/>
                  </a:lnTo>
                  <a:lnTo>
                    <a:pt x="191599" y="251975"/>
                  </a:lnTo>
                  <a:lnTo>
                    <a:pt x="191401" y="251904"/>
                  </a:lnTo>
                  <a:lnTo>
                    <a:pt x="190443" y="252504"/>
                  </a:lnTo>
                  <a:lnTo>
                    <a:pt x="188955" y="253543"/>
                  </a:lnTo>
                  <a:lnTo>
                    <a:pt x="188673" y="253777"/>
                  </a:lnTo>
                  <a:lnTo>
                    <a:pt x="188543" y="253858"/>
                  </a:lnTo>
                  <a:lnTo>
                    <a:pt x="188412" y="253934"/>
                  </a:lnTo>
                  <a:lnTo>
                    <a:pt x="188278" y="254010"/>
                  </a:lnTo>
                  <a:lnTo>
                    <a:pt x="188143" y="254082"/>
                  </a:lnTo>
                  <a:lnTo>
                    <a:pt x="187866" y="254206"/>
                  </a:lnTo>
                  <a:lnTo>
                    <a:pt x="187312" y="254463"/>
                  </a:lnTo>
                  <a:lnTo>
                    <a:pt x="186940" y="254630"/>
                  </a:lnTo>
                  <a:lnTo>
                    <a:pt x="186606" y="254758"/>
                  </a:lnTo>
                  <a:lnTo>
                    <a:pt x="186159" y="254892"/>
                  </a:lnTo>
                  <a:lnTo>
                    <a:pt x="185502" y="255130"/>
                  </a:lnTo>
                  <a:lnTo>
                    <a:pt x="185388" y="255307"/>
                  </a:lnTo>
                  <a:lnTo>
                    <a:pt x="185379" y="255549"/>
                  </a:lnTo>
                  <a:lnTo>
                    <a:pt x="185439" y="255898"/>
                  </a:lnTo>
                  <a:lnTo>
                    <a:pt x="185633" y="256402"/>
                  </a:lnTo>
                  <a:lnTo>
                    <a:pt x="185767" y="256826"/>
                  </a:lnTo>
                  <a:lnTo>
                    <a:pt x="185720" y="256955"/>
                  </a:lnTo>
                  <a:lnTo>
                    <a:pt x="185617" y="257084"/>
                  </a:lnTo>
                  <a:lnTo>
                    <a:pt x="185348" y="257332"/>
                  </a:lnTo>
                  <a:lnTo>
                    <a:pt x="185154" y="257589"/>
                  </a:lnTo>
                  <a:lnTo>
                    <a:pt x="185074" y="257718"/>
                  </a:lnTo>
                  <a:lnTo>
                    <a:pt x="184858" y="258108"/>
                  </a:lnTo>
                  <a:lnTo>
                    <a:pt x="184663" y="258533"/>
                  </a:lnTo>
                  <a:lnTo>
                    <a:pt x="184457" y="258937"/>
                  </a:lnTo>
                  <a:lnTo>
                    <a:pt x="184199" y="259152"/>
                  </a:lnTo>
                  <a:lnTo>
                    <a:pt x="183919" y="259238"/>
                  </a:lnTo>
                  <a:lnTo>
                    <a:pt x="183729" y="259357"/>
                  </a:lnTo>
                  <a:lnTo>
                    <a:pt x="183607" y="260029"/>
                  </a:lnTo>
                  <a:lnTo>
                    <a:pt x="183460" y="259914"/>
                  </a:lnTo>
                  <a:lnTo>
                    <a:pt x="183183" y="259805"/>
                  </a:lnTo>
                  <a:lnTo>
                    <a:pt x="182945" y="259867"/>
                  </a:lnTo>
                  <a:lnTo>
                    <a:pt x="182707" y="259957"/>
                  </a:lnTo>
                  <a:lnTo>
                    <a:pt x="182560" y="260019"/>
                  </a:lnTo>
                  <a:lnTo>
                    <a:pt x="182142" y="260253"/>
                  </a:lnTo>
                  <a:lnTo>
                    <a:pt x="181995" y="260320"/>
                  </a:lnTo>
                  <a:lnTo>
                    <a:pt x="181694" y="260434"/>
                  </a:lnTo>
                  <a:lnTo>
                    <a:pt x="181536" y="260481"/>
                  </a:lnTo>
                  <a:lnTo>
                    <a:pt x="181382" y="260519"/>
                  </a:lnTo>
                  <a:lnTo>
                    <a:pt x="181224" y="260553"/>
                  </a:lnTo>
                  <a:lnTo>
                    <a:pt x="181061" y="260577"/>
                  </a:lnTo>
                  <a:lnTo>
                    <a:pt x="180890" y="260596"/>
                  </a:lnTo>
                  <a:lnTo>
                    <a:pt x="180725" y="260601"/>
                  </a:lnTo>
                  <a:lnTo>
                    <a:pt x="180558" y="260596"/>
                  </a:lnTo>
                  <a:lnTo>
                    <a:pt x="180396" y="260572"/>
                  </a:lnTo>
                  <a:lnTo>
                    <a:pt x="180249" y="260529"/>
                  </a:lnTo>
                  <a:lnTo>
                    <a:pt x="180111" y="260467"/>
                  </a:lnTo>
                  <a:lnTo>
                    <a:pt x="179968" y="260396"/>
                  </a:lnTo>
                  <a:lnTo>
                    <a:pt x="179830" y="260324"/>
                  </a:lnTo>
                  <a:lnTo>
                    <a:pt x="179695" y="260248"/>
                  </a:lnTo>
                  <a:lnTo>
                    <a:pt x="179505" y="260148"/>
                  </a:lnTo>
                  <a:lnTo>
                    <a:pt x="179315" y="260034"/>
                  </a:lnTo>
                  <a:lnTo>
                    <a:pt x="178753" y="259709"/>
                  </a:lnTo>
                  <a:lnTo>
                    <a:pt x="178298" y="259485"/>
                  </a:lnTo>
                  <a:lnTo>
                    <a:pt x="177989" y="259357"/>
                  </a:lnTo>
                  <a:lnTo>
                    <a:pt x="177799" y="259290"/>
                  </a:lnTo>
                  <a:lnTo>
                    <a:pt x="177407" y="259185"/>
                  </a:lnTo>
                  <a:lnTo>
                    <a:pt x="177011" y="259090"/>
                  </a:lnTo>
                  <a:lnTo>
                    <a:pt x="176809" y="259028"/>
                  </a:lnTo>
                  <a:lnTo>
                    <a:pt x="176394" y="258890"/>
                  </a:lnTo>
                  <a:lnTo>
                    <a:pt x="176192" y="258852"/>
                  </a:lnTo>
                  <a:lnTo>
                    <a:pt x="176002" y="258857"/>
                  </a:lnTo>
                  <a:lnTo>
                    <a:pt x="175871" y="258894"/>
                  </a:lnTo>
                  <a:lnTo>
                    <a:pt x="175740" y="258952"/>
                  </a:lnTo>
                  <a:lnTo>
                    <a:pt x="175610" y="259018"/>
                  </a:lnTo>
                  <a:lnTo>
                    <a:pt x="175443" y="259114"/>
                  </a:lnTo>
                  <a:lnTo>
                    <a:pt x="175277" y="259200"/>
                  </a:lnTo>
                  <a:lnTo>
                    <a:pt x="175111" y="259290"/>
                  </a:lnTo>
                  <a:lnTo>
                    <a:pt x="174771" y="259457"/>
                  </a:lnTo>
                  <a:lnTo>
                    <a:pt x="174624" y="259519"/>
                  </a:lnTo>
                  <a:lnTo>
                    <a:pt x="174315" y="259629"/>
                  </a:lnTo>
                  <a:lnTo>
                    <a:pt x="173900" y="259977"/>
                  </a:lnTo>
                  <a:lnTo>
                    <a:pt x="173702" y="260291"/>
                  </a:lnTo>
                  <a:lnTo>
                    <a:pt x="173500" y="260562"/>
                  </a:lnTo>
                  <a:lnTo>
                    <a:pt x="173025" y="261001"/>
                  </a:lnTo>
                  <a:lnTo>
                    <a:pt x="172894" y="261072"/>
                  </a:lnTo>
                  <a:lnTo>
                    <a:pt x="172756" y="261139"/>
                  </a:lnTo>
                  <a:lnTo>
                    <a:pt x="172617" y="261192"/>
                  </a:lnTo>
                  <a:lnTo>
                    <a:pt x="172475" y="261234"/>
                  </a:lnTo>
                  <a:lnTo>
                    <a:pt x="172201" y="261220"/>
                  </a:lnTo>
                  <a:lnTo>
                    <a:pt x="171658" y="261182"/>
                  </a:lnTo>
                  <a:lnTo>
                    <a:pt x="171390" y="261196"/>
                  </a:lnTo>
                  <a:lnTo>
                    <a:pt x="170994" y="261259"/>
                  </a:lnTo>
                  <a:lnTo>
                    <a:pt x="170796" y="261296"/>
                  </a:lnTo>
                  <a:lnTo>
                    <a:pt x="170408" y="261406"/>
                  </a:lnTo>
                  <a:lnTo>
                    <a:pt x="169528" y="261727"/>
                  </a:lnTo>
                  <a:lnTo>
                    <a:pt x="169124" y="261717"/>
                  </a:lnTo>
                  <a:lnTo>
                    <a:pt x="168516" y="261506"/>
                  </a:lnTo>
                  <a:lnTo>
                    <a:pt x="167570" y="261625"/>
                  </a:lnTo>
                  <a:lnTo>
                    <a:pt x="167158" y="262030"/>
                  </a:lnTo>
                  <a:lnTo>
                    <a:pt x="166612" y="262293"/>
                  </a:lnTo>
                  <a:lnTo>
                    <a:pt x="166204" y="262288"/>
                  </a:lnTo>
                  <a:lnTo>
                    <a:pt x="165337" y="261730"/>
                  </a:lnTo>
                  <a:lnTo>
                    <a:pt x="164134" y="260615"/>
                  </a:lnTo>
                  <a:lnTo>
                    <a:pt x="163733" y="260338"/>
                  </a:lnTo>
                  <a:lnTo>
                    <a:pt x="162867" y="259638"/>
                  </a:lnTo>
                  <a:lnTo>
                    <a:pt x="162395" y="259290"/>
                  </a:lnTo>
                  <a:lnTo>
                    <a:pt x="161524" y="258866"/>
                  </a:lnTo>
                  <a:lnTo>
                    <a:pt x="160242" y="258642"/>
                  </a:lnTo>
                  <a:lnTo>
                    <a:pt x="159431" y="258628"/>
                  </a:lnTo>
                  <a:lnTo>
                    <a:pt x="158956" y="258756"/>
                  </a:lnTo>
                  <a:lnTo>
                    <a:pt x="158144" y="258880"/>
                  </a:lnTo>
                  <a:lnTo>
                    <a:pt x="157665" y="259147"/>
                  </a:lnTo>
                  <a:lnTo>
                    <a:pt x="156445" y="259195"/>
                  </a:lnTo>
                  <a:lnTo>
                    <a:pt x="155634" y="259181"/>
                  </a:lnTo>
                  <a:lnTo>
                    <a:pt x="152733" y="258933"/>
                  </a:lnTo>
                  <a:lnTo>
                    <a:pt x="150441" y="258347"/>
                  </a:lnTo>
                  <a:lnTo>
                    <a:pt x="149360" y="258123"/>
                  </a:lnTo>
                  <a:lnTo>
                    <a:pt x="148889" y="257980"/>
                  </a:lnTo>
                  <a:lnTo>
                    <a:pt x="148077" y="257966"/>
                  </a:lnTo>
                  <a:lnTo>
                    <a:pt x="147601" y="258096"/>
                  </a:lnTo>
                  <a:lnTo>
                    <a:pt x="146785" y="258425"/>
                  </a:lnTo>
                  <a:lnTo>
                    <a:pt x="146310" y="258487"/>
                  </a:lnTo>
                  <a:lnTo>
                    <a:pt x="145262" y="258299"/>
                  </a:lnTo>
                  <a:lnTo>
                    <a:pt x="144970" y="258347"/>
                  </a:lnTo>
                  <a:lnTo>
                    <a:pt x="144637" y="258418"/>
                  </a:lnTo>
                  <a:lnTo>
                    <a:pt x="144233" y="258533"/>
                  </a:lnTo>
                  <a:lnTo>
                    <a:pt x="143774" y="258623"/>
                  </a:lnTo>
                  <a:lnTo>
                    <a:pt x="143612" y="258642"/>
                  </a:lnTo>
                  <a:lnTo>
                    <a:pt x="143454" y="258652"/>
                  </a:lnTo>
                  <a:lnTo>
                    <a:pt x="143296" y="258642"/>
                  </a:lnTo>
                  <a:lnTo>
                    <a:pt x="143120" y="258585"/>
                  </a:lnTo>
                  <a:lnTo>
                    <a:pt x="142951" y="258494"/>
                  </a:lnTo>
                  <a:lnTo>
                    <a:pt x="142784" y="258390"/>
                  </a:lnTo>
                  <a:lnTo>
                    <a:pt x="142619" y="258280"/>
                  </a:lnTo>
                  <a:lnTo>
                    <a:pt x="142203" y="258104"/>
                  </a:lnTo>
                  <a:lnTo>
                    <a:pt x="141699" y="257961"/>
                  </a:lnTo>
                  <a:lnTo>
                    <a:pt x="141443" y="257899"/>
                  </a:lnTo>
                  <a:lnTo>
                    <a:pt x="141194" y="257832"/>
                  </a:lnTo>
                  <a:lnTo>
                    <a:pt x="140971" y="257765"/>
                  </a:lnTo>
                  <a:lnTo>
                    <a:pt x="140314" y="257580"/>
                  </a:lnTo>
                  <a:lnTo>
                    <a:pt x="139891" y="257517"/>
                  </a:lnTo>
                  <a:lnTo>
                    <a:pt x="139281" y="257508"/>
                  </a:lnTo>
                  <a:lnTo>
                    <a:pt x="139079" y="257489"/>
                  </a:lnTo>
                  <a:lnTo>
                    <a:pt x="138834" y="257432"/>
                  </a:lnTo>
                  <a:lnTo>
                    <a:pt x="138588" y="257351"/>
                  </a:lnTo>
                  <a:lnTo>
                    <a:pt x="138346" y="257260"/>
                  </a:lnTo>
                  <a:lnTo>
                    <a:pt x="137856" y="257098"/>
                  </a:lnTo>
                  <a:lnTo>
                    <a:pt x="137646" y="257046"/>
                  </a:lnTo>
                  <a:lnTo>
                    <a:pt x="137428" y="256998"/>
                  </a:lnTo>
                  <a:lnTo>
                    <a:pt x="137001" y="256912"/>
                  </a:lnTo>
                  <a:lnTo>
                    <a:pt x="136787" y="256865"/>
                  </a:lnTo>
                  <a:lnTo>
                    <a:pt x="135564" y="256503"/>
                  </a:lnTo>
                  <a:lnTo>
                    <a:pt x="134570" y="256255"/>
                  </a:lnTo>
                  <a:lnTo>
                    <a:pt x="134242" y="256169"/>
                  </a:lnTo>
                  <a:lnTo>
                    <a:pt x="133913" y="256074"/>
                  </a:lnTo>
                  <a:lnTo>
                    <a:pt x="133667" y="255988"/>
                  </a:lnTo>
                  <a:lnTo>
                    <a:pt x="133177" y="255807"/>
                  </a:lnTo>
                  <a:lnTo>
                    <a:pt x="132693" y="255604"/>
                  </a:lnTo>
                  <a:lnTo>
                    <a:pt x="130541" y="254887"/>
                  </a:lnTo>
                  <a:lnTo>
                    <a:pt x="128858" y="254449"/>
                  </a:lnTo>
                  <a:lnTo>
                    <a:pt x="127847" y="254089"/>
                  </a:lnTo>
                  <a:lnTo>
                    <a:pt x="127108" y="253672"/>
                  </a:lnTo>
                  <a:lnTo>
                    <a:pt x="127101" y="253539"/>
                  </a:lnTo>
                  <a:lnTo>
                    <a:pt x="127065" y="253400"/>
                  </a:lnTo>
                  <a:lnTo>
                    <a:pt x="126642" y="252890"/>
                  </a:lnTo>
                  <a:lnTo>
                    <a:pt x="126364" y="252790"/>
                  </a:lnTo>
                  <a:lnTo>
                    <a:pt x="126226" y="252747"/>
                  </a:lnTo>
                  <a:lnTo>
                    <a:pt x="126039" y="252700"/>
                  </a:lnTo>
                  <a:lnTo>
                    <a:pt x="125849" y="252666"/>
                  </a:lnTo>
                  <a:lnTo>
                    <a:pt x="125466" y="252619"/>
                  </a:lnTo>
                  <a:lnTo>
                    <a:pt x="125275" y="252581"/>
                  </a:lnTo>
                  <a:lnTo>
                    <a:pt x="124970" y="252495"/>
                  </a:lnTo>
                  <a:lnTo>
                    <a:pt x="124511" y="252352"/>
                  </a:lnTo>
                  <a:lnTo>
                    <a:pt x="124342" y="252285"/>
                  </a:lnTo>
                  <a:lnTo>
                    <a:pt x="124001" y="252142"/>
                  </a:lnTo>
                  <a:lnTo>
                    <a:pt x="123834" y="252081"/>
                  </a:lnTo>
                  <a:lnTo>
                    <a:pt x="123660" y="252028"/>
                  </a:lnTo>
                  <a:lnTo>
                    <a:pt x="123502" y="252004"/>
                  </a:lnTo>
                  <a:lnTo>
                    <a:pt x="123340" y="251999"/>
                  </a:lnTo>
                  <a:lnTo>
                    <a:pt x="123182" y="251990"/>
                  </a:lnTo>
                  <a:lnTo>
                    <a:pt x="123030" y="251971"/>
                  </a:lnTo>
                  <a:lnTo>
                    <a:pt x="122469" y="251480"/>
                  </a:lnTo>
                  <a:lnTo>
                    <a:pt x="122334" y="251423"/>
                  </a:lnTo>
                  <a:lnTo>
                    <a:pt x="122184" y="251384"/>
                  </a:lnTo>
                  <a:lnTo>
                    <a:pt x="121863" y="251341"/>
                  </a:lnTo>
                  <a:lnTo>
                    <a:pt x="121705" y="251313"/>
                  </a:lnTo>
                  <a:lnTo>
                    <a:pt x="121514" y="251266"/>
                  </a:lnTo>
                  <a:lnTo>
                    <a:pt x="120948" y="251108"/>
                  </a:lnTo>
                  <a:lnTo>
                    <a:pt x="120759" y="251051"/>
                  </a:lnTo>
                  <a:lnTo>
                    <a:pt x="119630" y="250694"/>
                  </a:lnTo>
                  <a:lnTo>
                    <a:pt x="119305" y="250594"/>
                  </a:lnTo>
                  <a:lnTo>
                    <a:pt x="118332" y="250307"/>
                  </a:lnTo>
                  <a:lnTo>
                    <a:pt x="118011" y="250203"/>
                  </a:lnTo>
                  <a:lnTo>
                    <a:pt x="117735" y="250103"/>
                  </a:lnTo>
                  <a:lnTo>
                    <a:pt x="117187" y="249883"/>
                  </a:lnTo>
                  <a:lnTo>
                    <a:pt x="116915" y="249779"/>
                  </a:lnTo>
                  <a:lnTo>
                    <a:pt x="116637" y="249683"/>
                  </a:lnTo>
                  <a:lnTo>
                    <a:pt x="116174" y="249540"/>
                  </a:lnTo>
                  <a:lnTo>
                    <a:pt x="115945" y="249474"/>
                  </a:lnTo>
                  <a:lnTo>
                    <a:pt x="115711" y="249412"/>
                  </a:lnTo>
                  <a:lnTo>
                    <a:pt x="115477" y="249354"/>
                  </a:lnTo>
                  <a:lnTo>
                    <a:pt x="115279" y="249312"/>
                  </a:lnTo>
                  <a:lnTo>
                    <a:pt x="114884" y="249245"/>
                  </a:lnTo>
                  <a:lnTo>
                    <a:pt x="114689" y="249207"/>
                  </a:lnTo>
                  <a:lnTo>
                    <a:pt x="114495" y="249154"/>
                  </a:lnTo>
                  <a:lnTo>
                    <a:pt x="114279" y="249073"/>
                  </a:lnTo>
                  <a:lnTo>
                    <a:pt x="114065" y="248978"/>
                  </a:lnTo>
                  <a:lnTo>
                    <a:pt x="113854" y="248878"/>
                  </a:lnTo>
                  <a:lnTo>
                    <a:pt x="113431" y="248673"/>
                  </a:lnTo>
                  <a:lnTo>
                    <a:pt x="113177" y="248544"/>
                  </a:lnTo>
                  <a:lnTo>
                    <a:pt x="112925" y="248402"/>
                  </a:lnTo>
                  <a:lnTo>
                    <a:pt x="112671" y="248263"/>
                  </a:lnTo>
                  <a:lnTo>
                    <a:pt x="112413" y="248154"/>
                  </a:lnTo>
                  <a:lnTo>
                    <a:pt x="112153" y="248092"/>
                  </a:lnTo>
                  <a:lnTo>
                    <a:pt x="111943" y="248077"/>
                  </a:lnTo>
                  <a:lnTo>
                    <a:pt x="111729" y="248082"/>
                  </a:lnTo>
                  <a:lnTo>
                    <a:pt x="111515" y="248106"/>
                  </a:lnTo>
                  <a:lnTo>
                    <a:pt x="111305" y="248149"/>
                  </a:lnTo>
                  <a:lnTo>
                    <a:pt x="111104" y="248206"/>
                  </a:lnTo>
                  <a:lnTo>
                    <a:pt x="110291" y="248006"/>
                  </a:lnTo>
                  <a:lnTo>
                    <a:pt x="108131" y="247558"/>
                  </a:lnTo>
                  <a:lnTo>
                    <a:pt x="107390" y="247410"/>
                  </a:lnTo>
                  <a:lnTo>
                    <a:pt x="105978" y="246977"/>
                  </a:lnTo>
                  <a:lnTo>
                    <a:pt x="104702" y="246205"/>
                  </a:lnTo>
                  <a:lnTo>
                    <a:pt x="104303" y="245928"/>
                  </a:lnTo>
                  <a:lnTo>
                    <a:pt x="103428" y="245504"/>
                  </a:lnTo>
                  <a:lnTo>
                    <a:pt x="102996" y="245385"/>
                  </a:lnTo>
                  <a:lnTo>
                    <a:pt x="102782" y="245233"/>
                  </a:lnTo>
                  <a:lnTo>
                    <a:pt x="102557" y="245094"/>
                  </a:lnTo>
                  <a:lnTo>
                    <a:pt x="102319" y="244971"/>
                  </a:lnTo>
                  <a:lnTo>
                    <a:pt x="102077" y="244861"/>
                  </a:lnTo>
                  <a:lnTo>
                    <a:pt x="101832" y="244775"/>
                  </a:lnTo>
                  <a:lnTo>
                    <a:pt x="101575" y="244708"/>
                  </a:lnTo>
                  <a:lnTo>
                    <a:pt x="101313" y="244666"/>
                  </a:lnTo>
                  <a:lnTo>
                    <a:pt x="100514" y="244599"/>
                  </a:lnTo>
                  <a:lnTo>
                    <a:pt x="100268" y="244565"/>
                  </a:lnTo>
                  <a:lnTo>
                    <a:pt x="100023" y="244537"/>
                  </a:lnTo>
                  <a:lnTo>
                    <a:pt x="99532" y="244489"/>
                  </a:lnTo>
                  <a:lnTo>
                    <a:pt x="99287" y="244484"/>
                  </a:lnTo>
                  <a:lnTo>
                    <a:pt x="99010" y="244494"/>
                  </a:lnTo>
                  <a:lnTo>
                    <a:pt x="98736" y="244518"/>
                  </a:lnTo>
                  <a:lnTo>
                    <a:pt x="98182" y="244589"/>
                  </a:lnTo>
                  <a:lnTo>
                    <a:pt x="97906" y="244613"/>
                  </a:lnTo>
                  <a:lnTo>
                    <a:pt x="97572" y="244632"/>
                  </a:lnTo>
                  <a:lnTo>
                    <a:pt x="96908" y="244651"/>
                  </a:lnTo>
                  <a:lnTo>
                    <a:pt x="96575" y="244675"/>
                  </a:lnTo>
                  <a:lnTo>
                    <a:pt x="96247" y="244708"/>
                  </a:lnTo>
                  <a:lnTo>
                    <a:pt x="96044" y="244747"/>
                  </a:lnTo>
                  <a:lnTo>
                    <a:pt x="95842" y="244780"/>
                  </a:lnTo>
                  <a:lnTo>
                    <a:pt x="95447" y="244870"/>
                  </a:lnTo>
                  <a:lnTo>
                    <a:pt x="95249" y="244923"/>
                  </a:lnTo>
                  <a:lnTo>
                    <a:pt x="94822" y="244918"/>
                  </a:lnTo>
                  <a:lnTo>
                    <a:pt x="94386" y="244956"/>
                  </a:lnTo>
                  <a:lnTo>
                    <a:pt x="93942" y="245004"/>
                  </a:lnTo>
                  <a:lnTo>
                    <a:pt x="93503" y="245028"/>
                  </a:lnTo>
                  <a:lnTo>
                    <a:pt x="93290" y="245032"/>
                  </a:lnTo>
                  <a:lnTo>
                    <a:pt x="91694" y="244889"/>
                  </a:lnTo>
                  <a:lnTo>
                    <a:pt x="91310" y="244861"/>
                  </a:lnTo>
                  <a:lnTo>
                    <a:pt x="90546" y="244813"/>
                  </a:lnTo>
                  <a:lnTo>
                    <a:pt x="90166" y="244780"/>
                  </a:lnTo>
                  <a:lnTo>
                    <a:pt x="89785" y="244742"/>
                  </a:lnTo>
                  <a:lnTo>
                    <a:pt x="88914" y="244632"/>
                  </a:lnTo>
                  <a:lnTo>
                    <a:pt x="88480" y="244565"/>
                  </a:lnTo>
                  <a:lnTo>
                    <a:pt x="88048" y="244489"/>
                  </a:lnTo>
                  <a:lnTo>
                    <a:pt x="87616" y="244398"/>
                  </a:lnTo>
                  <a:lnTo>
                    <a:pt x="87288" y="244318"/>
                  </a:lnTo>
                  <a:lnTo>
                    <a:pt x="86314" y="244027"/>
                  </a:lnTo>
                  <a:lnTo>
                    <a:pt x="85986" y="243951"/>
                  </a:lnTo>
                  <a:lnTo>
                    <a:pt x="85712" y="243894"/>
                  </a:lnTo>
                  <a:lnTo>
                    <a:pt x="85166" y="243798"/>
                  </a:lnTo>
                  <a:lnTo>
                    <a:pt x="84893" y="243760"/>
                  </a:lnTo>
                  <a:lnTo>
                    <a:pt x="84374" y="243717"/>
                  </a:lnTo>
                  <a:lnTo>
                    <a:pt x="84129" y="243707"/>
                  </a:lnTo>
                  <a:lnTo>
                    <a:pt x="83884" y="243703"/>
                  </a:lnTo>
                  <a:lnTo>
                    <a:pt x="83396" y="243712"/>
                  </a:lnTo>
                  <a:lnTo>
                    <a:pt x="83071" y="243722"/>
                  </a:lnTo>
                  <a:lnTo>
                    <a:pt x="82909" y="243731"/>
                  </a:lnTo>
                  <a:lnTo>
                    <a:pt x="82751" y="243750"/>
                  </a:lnTo>
                  <a:lnTo>
                    <a:pt x="82593" y="243779"/>
                  </a:lnTo>
                  <a:lnTo>
                    <a:pt x="82443" y="243822"/>
                  </a:lnTo>
                  <a:lnTo>
                    <a:pt x="82296" y="243879"/>
                  </a:lnTo>
                  <a:lnTo>
                    <a:pt x="81865" y="244075"/>
                  </a:lnTo>
                  <a:lnTo>
                    <a:pt x="81239" y="244284"/>
                  </a:lnTo>
                  <a:lnTo>
                    <a:pt x="81029" y="244361"/>
                  </a:lnTo>
                  <a:lnTo>
                    <a:pt x="80827" y="244441"/>
                  </a:lnTo>
                  <a:lnTo>
                    <a:pt x="80622" y="244532"/>
                  </a:lnTo>
                  <a:lnTo>
                    <a:pt x="80221" y="244742"/>
                  </a:lnTo>
                  <a:lnTo>
                    <a:pt x="79827" y="244961"/>
                  </a:lnTo>
                  <a:lnTo>
                    <a:pt x="79593" y="245099"/>
                  </a:lnTo>
                  <a:lnTo>
                    <a:pt x="79132" y="245385"/>
                  </a:lnTo>
                  <a:lnTo>
                    <a:pt x="78903" y="245533"/>
                  </a:lnTo>
                  <a:lnTo>
                    <a:pt x="78433" y="245809"/>
                  </a:lnTo>
                  <a:lnTo>
                    <a:pt x="77954" y="246076"/>
                  </a:lnTo>
                  <a:lnTo>
                    <a:pt x="77467" y="246333"/>
                  </a:lnTo>
                  <a:lnTo>
                    <a:pt x="77079" y="246448"/>
                  </a:lnTo>
                  <a:lnTo>
                    <a:pt x="76678" y="246553"/>
                  </a:lnTo>
                  <a:lnTo>
                    <a:pt x="76275" y="246629"/>
                  </a:lnTo>
                  <a:lnTo>
                    <a:pt x="75872" y="246671"/>
                  </a:lnTo>
                  <a:lnTo>
                    <a:pt x="75471" y="246671"/>
                  </a:lnTo>
                  <a:lnTo>
                    <a:pt x="75175" y="246638"/>
                  </a:lnTo>
                  <a:lnTo>
                    <a:pt x="74877" y="246591"/>
                  </a:lnTo>
                  <a:lnTo>
                    <a:pt x="74585" y="246519"/>
                  </a:lnTo>
                  <a:lnTo>
                    <a:pt x="74296" y="246429"/>
                  </a:lnTo>
                  <a:lnTo>
                    <a:pt x="74019" y="246319"/>
                  </a:lnTo>
                  <a:lnTo>
                    <a:pt x="72859" y="245345"/>
                  </a:lnTo>
                  <a:lnTo>
                    <a:pt x="72265" y="244521"/>
                  </a:lnTo>
                  <a:lnTo>
                    <a:pt x="72134" y="244106"/>
                  </a:lnTo>
                  <a:lnTo>
                    <a:pt x="72075" y="243630"/>
                  </a:lnTo>
                  <a:lnTo>
                    <a:pt x="72083" y="243220"/>
                  </a:lnTo>
                  <a:lnTo>
                    <a:pt x="72427" y="242748"/>
                  </a:lnTo>
                  <a:lnTo>
                    <a:pt x="72502" y="242338"/>
                  </a:lnTo>
                  <a:lnTo>
                    <a:pt x="72712" y="241862"/>
                  </a:lnTo>
                  <a:lnTo>
                    <a:pt x="72867" y="240570"/>
                  </a:lnTo>
                  <a:lnTo>
                    <a:pt x="73076" y="240160"/>
                  </a:lnTo>
                  <a:lnTo>
                    <a:pt x="73025" y="239274"/>
                  </a:lnTo>
                  <a:lnTo>
                    <a:pt x="72308" y="237487"/>
                  </a:lnTo>
                  <a:lnTo>
                    <a:pt x="71976" y="237139"/>
                  </a:lnTo>
                  <a:lnTo>
                    <a:pt x="71647" y="236586"/>
                  </a:lnTo>
                  <a:lnTo>
                    <a:pt x="70915" y="235757"/>
                  </a:lnTo>
                  <a:lnTo>
                    <a:pt x="70048" y="235128"/>
                  </a:lnTo>
                  <a:lnTo>
                    <a:pt x="69577" y="234914"/>
                  </a:lnTo>
                  <a:lnTo>
                    <a:pt x="69177" y="234566"/>
                  </a:lnTo>
                  <a:lnTo>
                    <a:pt x="68775" y="234414"/>
                  </a:lnTo>
                  <a:lnTo>
                    <a:pt x="67970" y="233865"/>
                  </a:lnTo>
                  <a:lnTo>
                    <a:pt x="66691" y="233437"/>
                  </a:lnTo>
                  <a:lnTo>
                    <a:pt x="63789" y="233046"/>
                  </a:lnTo>
                  <a:lnTo>
                    <a:pt x="62847" y="232827"/>
                  </a:lnTo>
                  <a:lnTo>
                    <a:pt x="62440" y="232817"/>
                  </a:lnTo>
                  <a:lnTo>
                    <a:pt x="61834" y="232741"/>
                  </a:lnTo>
                  <a:lnTo>
                    <a:pt x="61493" y="232803"/>
                  </a:lnTo>
                  <a:lnTo>
                    <a:pt x="61157" y="232731"/>
                  </a:lnTo>
                  <a:lnTo>
                    <a:pt x="60480" y="232717"/>
                  </a:lnTo>
                  <a:lnTo>
                    <a:pt x="58988" y="232970"/>
                  </a:lnTo>
                  <a:lnTo>
                    <a:pt x="58647" y="233098"/>
                  </a:lnTo>
                  <a:lnTo>
                    <a:pt x="58244" y="233160"/>
                  </a:lnTo>
                  <a:lnTo>
                    <a:pt x="57903" y="233289"/>
                  </a:lnTo>
                  <a:lnTo>
                    <a:pt x="57088" y="233413"/>
                  </a:lnTo>
                  <a:lnTo>
                    <a:pt x="55999" y="233808"/>
                  </a:lnTo>
                  <a:lnTo>
                    <a:pt x="55318" y="233999"/>
                  </a:lnTo>
                  <a:lnTo>
                    <a:pt x="53956" y="234590"/>
                  </a:lnTo>
                  <a:lnTo>
                    <a:pt x="50679" y="236520"/>
                  </a:lnTo>
                  <a:lnTo>
                    <a:pt x="49649" y="237459"/>
                  </a:lnTo>
                  <a:lnTo>
                    <a:pt x="45948" y="240470"/>
                  </a:lnTo>
                  <a:lnTo>
                    <a:pt x="43818" y="242486"/>
                  </a:lnTo>
                  <a:lnTo>
                    <a:pt x="42647" y="243897"/>
                  </a:lnTo>
                  <a:lnTo>
                    <a:pt x="41744" y="245317"/>
                  </a:lnTo>
                  <a:lnTo>
                    <a:pt x="41178" y="246742"/>
                  </a:lnTo>
                  <a:lnTo>
                    <a:pt x="40762" y="247556"/>
                  </a:lnTo>
                  <a:lnTo>
                    <a:pt x="40758" y="247829"/>
                  </a:lnTo>
                  <a:lnTo>
                    <a:pt x="40547" y="248168"/>
                  </a:lnTo>
                  <a:lnTo>
                    <a:pt x="40473" y="248359"/>
                  </a:lnTo>
                  <a:lnTo>
                    <a:pt x="40394" y="248544"/>
                  </a:lnTo>
                  <a:lnTo>
                    <a:pt x="40211" y="248911"/>
                  </a:lnTo>
                  <a:lnTo>
                    <a:pt x="40017" y="249250"/>
                  </a:lnTo>
                  <a:lnTo>
                    <a:pt x="39808" y="249564"/>
                  </a:lnTo>
                  <a:lnTo>
                    <a:pt x="39503" y="250041"/>
                  </a:lnTo>
                  <a:lnTo>
                    <a:pt x="39218" y="250555"/>
                  </a:lnTo>
                  <a:lnTo>
                    <a:pt x="38169" y="252509"/>
                  </a:lnTo>
                  <a:lnTo>
                    <a:pt x="38078" y="252709"/>
                  </a:lnTo>
                  <a:lnTo>
                    <a:pt x="37844" y="253310"/>
                  </a:lnTo>
                  <a:lnTo>
                    <a:pt x="37757" y="253510"/>
                  </a:lnTo>
                  <a:lnTo>
                    <a:pt x="37583" y="253867"/>
                  </a:lnTo>
                  <a:lnTo>
                    <a:pt x="37488" y="254043"/>
                  </a:lnTo>
                  <a:lnTo>
                    <a:pt x="37314" y="254401"/>
                  </a:lnTo>
                  <a:lnTo>
                    <a:pt x="37234" y="254592"/>
                  </a:lnTo>
                  <a:lnTo>
                    <a:pt x="37020" y="255173"/>
                  </a:lnTo>
                  <a:lnTo>
                    <a:pt x="36831" y="255611"/>
                  </a:lnTo>
                  <a:lnTo>
                    <a:pt x="36558" y="256150"/>
                  </a:lnTo>
                  <a:lnTo>
                    <a:pt x="36352" y="256579"/>
                  </a:lnTo>
                  <a:lnTo>
                    <a:pt x="36182" y="256941"/>
                  </a:lnTo>
                  <a:lnTo>
                    <a:pt x="36027" y="257313"/>
                  </a:lnTo>
                  <a:lnTo>
                    <a:pt x="35960" y="257627"/>
                  </a:lnTo>
                  <a:lnTo>
                    <a:pt x="35933" y="258113"/>
                  </a:lnTo>
                  <a:lnTo>
                    <a:pt x="35924" y="258509"/>
                  </a:lnTo>
                  <a:lnTo>
                    <a:pt x="35884" y="258761"/>
                  </a:lnTo>
                  <a:lnTo>
                    <a:pt x="35833" y="258900"/>
                  </a:lnTo>
                  <a:lnTo>
                    <a:pt x="35758" y="259028"/>
                  </a:lnTo>
                  <a:lnTo>
                    <a:pt x="35121" y="259857"/>
                  </a:lnTo>
                  <a:lnTo>
                    <a:pt x="34911" y="259972"/>
                  </a:lnTo>
                  <a:lnTo>
                    <a:pt x="34475" y="260034"/>
                  </a:lnTo>
                  <a:lnTo>
                    <a:pt x="34107" y="260095"/>
                  </a:lnTo>
                  <a:lnTo>
                    <a:pt x="33867" y="260129"/>
                  </a:lnTo>
                  <a:lnTo>
                    <a:pt x="33154" y="260162"/>
                  </a:lnTo>
                  <a:lnTo>
                    <a:pt x="32769" y="259738"/>
                  </a:lnTo>
                  <a:lnTo>
                    <a:pt x="32655" y="259471"/>
                  </a:lnTo>
                  <a:lnTo>
                    <a:pt x="32544" y="259181"/>
                  </a:lnTo>
                  <a:lnTo>
                    <a:pt x="29852" y="261239"/>
                  </a:lnTo>
                  <a:lnTo>
                    <a:pt x="29195" y="260000"/>
                  </a:lnTo>
                  <a:lnTo>
                    <a:pt x="28795" y="259581"/>
                  </a:lnTo>
                  <a:lnTo>
                    <a:pt x="28260" y="259300"/>
                  </a:lnTo>
                  <a:lnTo>
                    <a:pt x="27706" y="259290"/>
                  </a:lnTo>
                  <a:lnTo>
                    <a:pt x="26024" y="258919"/>
                  </a:lnTo>
                  <a:lnTo>
                    <a:pt x="25525" y="258752"/>
                  </a:lnTo>
                  <a:lnTo>
                    <a:pt x="25034" y="258556"/>
                  </a:lnTo>
                  <a:lnTo>
                    <a:pt x="24464" y="258299"/>
                  </a:lnTo>
                  <a:lnTo>
                    <a:pt x="24306" y="258223"/>
                  </a:lnTo>
                  <a:lnTo>
                    <a:pt x="24147" y="258137"/>
                  </a:lnTo>
                  <a:lnTo>
                    <a:pt x="24009" y="258032"/>
                  </a:lnTo>
                  <a:lnTo>
                    <a:pt x="23858" y="257903"/>
                  </a:lnTo>
                  <a:lnTo>
                    <a:pt x="23668" y="257680"/>
                  </a:lnTo>
                  <a:lnTo>
                    <a:pt x="23601" y="257518"/>
                  </a:lnTo>
                  <a:lnTo>
                    <a:pt x="23577" y="257332"/>
                  </a:lnTo>
                  <a:lnTo>
                    <a:pt x="23573" y="257132"/>
                  </a:lnTo>
                  <a:lnTo>
                    <a:pt x="23585" y="256569"/>
                  </a:lnTo>
                  <a:lnTo>
                    <a:pt x="23605" y="256245"/>
                  </a:lnTo>
                  <a:lnTo>
                    <a:pt x="23609" y="256088"/>
                  </a:lnTo>
                  <a:lnTo>
                    <a:pt x="23597" y="255931"/>
                  </a:lnTo>
                  <a:lnTo>
                    <a:pt x="23558" y="255759"/>
                  </a:lnTo>
                  <a:lnTo>
                    <a:pt x="23506" y="255588"/>
                  </a:lnTo>
                  <a:lnTo>
                    <a:pt x="23312" y="255078"/>
                  </a:lnTo>
                  <a:lnTo>
                    <a:pt x="23059" y="254148"/>
                  </a:lnTo>
                  <a:lnTo>
                    <a:pt x="22896" y="253672"/>
                  </a:lnTo>
                  <a:lnTo>
                    <a:pt x="22805" y="253424"/>
                  </a:lnTo>
                  <a:lnTo>
                    <a:pt x="22702" y="253176"/>
                  </a:lnTo>
                  <a:lnTo>
                    <a:pt x="22585" y="252961"/>
                  </a:lnTo>
                  <a:lnTo>
                    <a:pt x="22461" y="252714"/>
                  </a:lnTo>
                  <a:lnTo>
                    <a:pt x="22354" y="252566"/>
                  </a:lnTo>
                  <a:lnTo>
                    <a:pt x="21491" y="251499"/>
                  </a:lnTo>
                  <a:lnTo>
                    <a:pt x="21154" y="250950"/>
                  </a:lnTo>
                  <a:lnTo>
                    <a:pt x="20937" y="249655"/>
                  </a:lnTo>
                  <a:lnTo>
                    <a:pt x="21178" y="249483"/>
                  </a:lnTo>
                  <a:lnTo>
                    <a:pt x="21372" y="249359"/>
                  </a:lnTo>
                  <a:lnTo>
                    <a:pt x="21570" y="249240"/>
                  </a:lnTo>
                  <a:lnTo>
                    <a:pt x="22025" y="249007"/>
                  </a:lnTo>
                  <a:lnTo>
                    <a:pt x="22212" y="248878"/>
                  </a:lnTo>
                  <a:lnTo>
                    <a:pt x="22481" y="248664"/>
                  </a:lnTo>
                  <a:lnTo>
                    <a:pt x="22722" y="248454"/>
                  </a:lnTo>
                  <a:lnTo>
                    <a:pt x="23134" y="248044"/>
                  </a:lnTo>
                  <a:lnTo>
                    <a:pt x="23676" y="247458"/>
                  </a:lnTo>
                  <a:lnTo>
                    <a:pt x="23779" y="247282"/>
                  </a:lnTo>
                  <a:lnTo>
                    <a:pt x="23874" y="247101"/>
                  </a:lnTo>
                  <a:lnTo>
                    <a:pt x="23957" y="246910"/>
                  </a:lnTo>
                  <a:lnTo>
                    <a:pt x="24036" y="246710"/>
                  </a:lnTo>
                  <a:lnTo>
                    <a:pt x="24104" y="246505"/>
                  </a:lnTo>
                  <a:lnTo>
                    <a:pt x="24163" y="246290"/>
                  </a:lnTo>
                  <a:lnTo>
                    <a:pt x="24203" y="246081"/>
                  </a:lnTo>
                  <a:lnTo>
                    <a:pt x="24222" y="245866"/>
                  </a:lnTo>
                  <a:lnTo>
                    <a:pt x="24227" y="245700"/>
                  </a:lnTo>
                  <a:lnTo>
                    <a:pt x="24215" y="245528"/>
                  </a:lnTo>
                  <a:lnTo>
                    <a:pt x="24167" y="245185"/>
                  </a:lnTo>
                  <a:lnTo>
                    <a:pt x="24064" y="244613"/>
                  </a:lnTo>
                  <a:lnTo>
                    <a:pt x="23965" y="244213"/>
                  </a:lnTo>
                  <a:lnTo>
                    <a:pt x="23906" y="244013"/>
                  </a:lnTo>
                  <a:lnTo>
                    <a:pt x="23771" y="243660"/>
                  </a:lnTo>
                  <a:lnTo>
                    <a:pt x="23609" y="243312"/>
                  </a:lnTo>
                  <a:lnTo>
                    <a:pt x="23043" y="242302"/>
                  </a:lnTo>
                  <a:lnTo>
                    <a:pt x="22829" y="241868"/>
                  </a:lnTo>
                  <a:lnTo>
                    <a:pt x="22750" y="241730"/>
                  </a:lnTo>
                  <a:lnTo>
                    <a:pt x="22659" y="241597"/>
                  </a:lnTo>
                  <a:lnTo>
                    <a:pt x="22532" y="241463"/>
                  </a:lnTo>
                  <a:lnTo>
                    <a:pt x="22097" y="241120"/>
                  </a:lnTo>
                  <a:lnTo>
                    <a:pt x="21974" y="240987"/>
                  </a:lnTo>
                  <a:lnTo>
                    <a:pt x="21879" y="240829"/>
                  </a:lnTo>
                  <a:lnTo>
                    <a:pt x="21804" y="240658"/>
                  </a:lnTo>
                  <a:lnTo>
                    <a:pt x="21669" y="240300"/>
                  </a:lnTo>
                  <a:lnTo>
                    <a:pt x="21542" y="240041"/>
                  </a:lnTo>
                  <a:lnTo>
                    <a:pt x="21467" y="239914"/>
                  </a:lnTo>
                  <a:lnTo>
                    <a:pt x="21048" y="239285"/>
                  </a:lnTo>
                  <a:lnTo>
                    <a:pt x="20917" y="239071"/>
                  </a:lnTo>
                  <a:lnTo>
                    <a:pt x="20842" y="238918"/>
                  </a:lnTo>
                  <a:lnTo>
                    <a:pt x="20703" y="238599"/>
                  </a:lnTo>
                  <a:lnTo>
                    <a:pt x="20628" y="238451"/>
                  </a:lnTo>
                  <a:lnTo>
                    <a:pt x="20533" y="238313"/>
                  </a:lnTo>
                  <a:lnTo>
                    <a:pt x="20387" y="238180"/>
                  </a:lnTo>
                  <a:lnTo>
                    <a:pt x="20208" y="238065"/>
                  </a:lnTo>
                  <a:lnTo>
                    <a:pt x="19828" y="237865"/>
                  </a:lnTo>
                  <a:lnTo>
                    <a:pt x="19650" y="237751"/>
                  </a:lnTo>
                  <a:lnTo>
                    <a:pt x="19286" y="237479"/>
                  </a:lnTo>
                  <a:lnTo>
                    <a:pt x="19108" y="237336"/>
                  </a:lnTo>
                  <a:lnTo>
                    <a:pt x="18767" y="237036"/>
                  </a:lnTo>
                  <a:lnTo>
                    <a:pt x="18364" y="236660"/>
                  </a:lnTo>
                  <a:lnTo>
                    <a:pt x="18241" y="236522"/>
                  </a:lnTo>
                  <a:lnTo>
                    <a:pt x="18134" y="236379"/>
                  </a:lnTo>
                  <a:lnTo>
                    <a:pt x="18051" y="236236"/>
                  </a:lnTo>
                  <a:lnTo>
                    <a:pt x="17972" y="236088"/>
                  </a:lnTo>
                  <a:lnTo>
                    <a:pt x="17908" y="235935"/>
                  </a:lnTo>
                  <a:lnTo>
                    <a:pt x="17849" y="235778"/>
                  </a:lnTo>
                  <a:lnTo>
                    <a:pt x="17802" y="235621"/>
                  </a:lnTo>
                  <a:lnTo>
                    <a:pt x="17762" y="235449"/>
                  </a:lnTo>
                  <a:lnTo>
                    <a:pt x="17734" y="235268"/>
                  </a:lnTo>
                  <a:lnTo>
                    <a:pt x="17718" y="235087"/>
                  </a:lnTo>
                  <a:lnTo>
                    <a:pt x="17714" y="234901"/>
                  </a:lnTo>
                  <a:lnTo>
                    <a:pt x="17722" y="234620"/>
                  </a:lnTo>
                  <a:lnTo>
                    <a:pt x="17774" y="234225"/>
                  </a:lnTo>
                  <a:lnTo>
                    <a:pt x="17829" y="234020"/>
                  </a:lnTo>
                  <a:lnTo>
                    <a:pt x="17897" y="233820"/>
                  </a:lnTo>
                  <a:lnTo>
                    <a:pt x="17984" y="233624"/>
                  </a:lnTo>
                  <a:lnTo>
                    <a:pt x="18087" y="233434"/>
                  </a:lnTo>
                  <a:lnTo>
                    <a:pt x="18197" y="233257"/>
                  </a:lnTo>
                  <a:lnTo>
                    <a:pt x="18882" y="232585"/>
                  </a:lnTo>
                  <a:lnTo>
                    <a:pt x="21752" y="230927"/>
                  </a:lnTo>
                  <a:lnTo>
                    <a:pt x="23177" y="230608"/>
                  </a:lnTo>
                  <a:lnTo>
                    <a:pt x="23585" y="230613"/>
                  </a:lnTo>
                  <a:lnTo>
                    <a:pt x="23922" y="230551"/>
                  </a:lnTo>
                  <a:lnTo>
                    <a:pt x="25687" y="230307"/>
                  </a:lnTo>
                  <a:lnTo>
                    <a:pt x="27378" y="230336"/>
                  </a:lnTo>
                  <a:lnTo>
                    <a:pt x="28870" y="229950"/>
                  </a:lnTo>
                  <a:lnTo>
                    <a:pt x="29210" y="229821"/>
                  </a:lnTo>
                  <a:lnTo>
                    <a:pt x="29899" y="229078"/>
                  </a:lnTo>
                  <a:lnTo>
                    <a:pt x="30188" y="227992"/>
                  </a:lnTo>
                  <a:lnTo>
                    <a:pt x="30192" y="227648"/>
                  </a:lnTo>
                  <a:lnTo>
                    <a:pt x="30267" y="227310"/>
                  </a:lnTo>
                  <a:lnTo>
                    <a:pt x="30275" y="226629"/>
                  </a:lnTo>
                  <a:lnTo>
                    <a:pt x="30351" y="226286"/>
                  </a:lnTo>
                  <a:lnTo>
                    <a:pt x="30355" y="225947"/>
                  </a:lnTo>
                  <a:lnTo>
                    <a:pt x="30430" y="225604"/>
                  </a:lnTo>
                  <a:lnTo>
                    <a:pt x="30509" y="224856"/>
                  </a:lnTo>
                  <a:lnTo>
                    <a:pt x="30655" y="224175"/>
                  </a:lnTo>
                  <a:lnTo>
                    <a:pt x="30663" y="223741"/>
                  </a:lnTo>
                  <a:lnTo>
                    <a:pt x="30750" y="223407"/>
                  </a:lnTo>
                  <a:lnTo>
                    <a:pt x="30826" y="223069"/>
                  </a:lnTo>
                  <a:lnTo>
                    <a:pt x="30889" y="222726"/>
                  </a:lnTo>
                  <a:lnTo>
                    <a:pt x="30936" y="222383"/>
                  </a:lnTo>
                  <a:lnTo>
                    <a:pt x="30972" y="222035"/>
                  </a:lnTo>
                  <a:lnTo>
                    <a:pt x="30984" y="221835"/>
                  </a:lnTo>
                  <a:lnTo>
                    <a:pt x="30992" y="221430"/>
                  </a:lnTo>
                  <a:lnTo>
                    <a:pt x="30980" y="220772"/>
                  </a:lnTo>
                  <a:lnTo>
                    <a:pt x="30948" y="220262"/>
                  </a:lnTo>
                  <a:lnTo>
                    <a:pt x="30921" y="220010"/>
                  </a:lnTo>
                  <a:lnTo>
                    <a:pt x="30881" y="219757"/>
                  </a:lnTo>
                  <a:lnTo>
                    <a:pt x="30833" y="219486"/>
                  </a:lnTo>
                  <a:lnTo>
                    <a:pt x="30770" y="219214"/>
                  </a:lnTo>
                  <a:lnTo>
                    <a:pt x="30699" y="218947"/>
                  </a:lnTo>
                  <a:lnTo>
                    <a:pt x="30620" y="218685"/>
                  </a:lnTo>
                  <a:lnTo>
                    <a:pt x="30529" y="218423"/>
                  </a:lnTo>
                  <a:lnTo>
                    <a:pt x="30434" y="218185"/>
                  </a:lnTo>
                  <a:lnTo>
                    <a:pt x="30220" y="217722"/>
                  </a:lnTo>
                  <a:lnTo>
                    <a:pt x="30105" y="217498"/>
                  </a:lnTo>
                  <a:lnTo>
                    <a:pt x="29872" y="217074"/>
                  </a:lnTo>
                  <a:lnTo>
                    <a:pt x="29638" y="216683"/>
                  </a:lnTo>
                  <a:lnTo>
                    <a:pt x="29507" y="216493"/>
                  </a:lnTo>
                  <a:lnTo>
                    <a:pt x="29369" y="216317"/>
                  </a:lnTo>
                  <a:lnTo>
                    <a:pt x="29203" y="216131"/>
                  </a:lnTo>
                  <a:lnTo>
                    <a:pt x="29020" y="215959"/>
                  </a:lnTo>
                  <a:lnTo>
                    <a:pt x="28636" y="215635"/>
                  </a:lnTo>
                  <a:lnTo>
                    <a:pt x="28237" y="215316"/>
                  </a:lnTo>
                  <a:lnTo>
                    <a:pt x="28027" y="215154"/>
                  </a:lnTo>
                  <a:lnTo>
                    <a:pt x="27385" y="214701"/>
                  </a:lnTo>
                  <a:lnTo>
                    <a:pt x="27049" y="214477"/>
                  </a:lnTo>
                  <a:lnTo>
                    <a:pt x="26352" y="214058"/>
                  </a:lnTo>
                  <a:lnTo>
                    <a:pt x="25078" y="213329"/>
                  </a:lnTo>
                  <a:lnTo>
                    <a:pt x="24508" y="213014"/>
                  </a:lnTo>
                  <a:lnTo>
                    <a:pt x="24215" y="212876"/>
                  </a:lnTo>
                  <a:lnTo>
                    <a:pt x="23882" y="212743"/>
                  </a:lnTo>
                  <a:lnTo>
                    <a:pt x="23546" y="212623"/>
                  </a:lnTo>
                  <a:lnTo>
                    <a:pt x="22865" y="212404"/>
                  </a:lnTo>
                  <a:lnTo>
                    <a:pt x="22528" y="212276"/>
                  </a:lnTo>
                  <a:lnTo>
                    <a:pt x="22136" y="212104"/>
                  </a:lnTo>
                  <a:lnTo>
                    <a:pt x="20984" y="211537"/>
                  </a:lnTo>
                  <a:lnTo>
                    <a:pt x="19832" y="211013"/>
                  </a:lnTo>
                  <a:lnTo>
                    <a:pt x="19448" y="210846"/>
                  </a:lnTo>
                  <a:lnTo>
                    <a:pt x="19056" y="210693"/>
                  </a:lnTo>
                  <a:lnTo>
                    <a:pt x="18661" y="210565"/>
                  </a:lnTo>
                  <a:lnTo>
                    <a:pt x="18292" y="210469"/>
                  </a:lnTo>
                  <a:lnTo>
                    <a:pt x="17920" y="210393"/>
                  </a:lnTo>
                  <a:lnTo>
                    <a:pt x="17540" y="210327"/>
                  </a:lnTo>
                  <a:lnTo>
                    <a:pt x="16784" y="210217"/>
                  </a:lnTo>
                  <a:lnTo>
                    <a:pt x="16468" y="210188"/>
                  </a:lnTo>
                  <a:lnTo>
                    <a:pt x="15834" y="210155"/>
                  </a:lnTo>
                  <a:lnTo>
                    <a:pt x="15521" y="210126"/>
                  </a:lnTo>
                  <a:lnTo>
                    <a:pt x="15217" y="210064"/>
                  </a:lnTo>
                  <a:lnTo>
                    <a:pt x="14896" y="209955"/>
                  </a:lnTo>
                  <a:lnTo>
                    <a:pt x="14583" y="209812"/>
                  </a:lnTo>
                  <a:lnTo>
                    <a:pt x="13970" y="209493"/>
                  </a:lnTo>
                  <a:lnTo>
                    <a:pt x="13657" y="209345"/>
                  </a:lnTo>
                  <a:lnTo>
                    <a:pt x="12913" y="209040"/>
                  </a:lnTo>
                  <a:lnTo>
                    <a:pt x="11784" y="208616"/>
                  </a:lnTo>
                  <a:lnTo>
                    <a:pt x="11424" y="208463"/>
                  </a:lnTo>
                  <a:lnTo>
                    <a:pt x="11068" y="208297"/>
                  </a:lnTo>
                  <a:lnTo>
                    <a:pt x="10704" y="208139"/>
                  </a:lnTo>
                  <a:lnTo>
                    <a:pt x="10343" y="208015"/>
                  </a:lnTo>
                  <a:lnTo>
                    <a:pt x="9975" y="207953"/>
                  </a:lnTo>
                  <a:lnTo>
                    <a:pt x="9698" y="207949"/>
                  </a:lnTo>
                  <a:lnTo>
                    <a:pt x="9421" y="207968"/>
                  </a:lnTo>
                  <a:lnTo>
                    <a:pt x="9144" y="208011"/>
                  </a:lnTo>
                  <a:lnTo>
                    <a:pt x="8360" y="208163"/>
                  </a:lnTo>
                  <a:lnTo>
                    <a:pt x="7905" y="208273"/>
                  </a:lnTo>
                  <a:lnTo>
                    <a:pt x="7454" y="208406"/>
                  </a:lnTo>
                  <a:lnTo>
                    <a:pt x="7109" y="208306"/>
                  </a:lnTo>
                  <a:lnTo>
                    <a:pt x="6599" y="208144"/>
                  </a:lnTo>
                  <a:lnTo>
                    <a:pt x="5724" y="207815"/>
                  </a:lnTo>
                  <a:lnTo>
                    <a:pt x="5474" y="207734"/>
                  </a:lnTo>
                  <a:lnTo>
                    <a:pt x="4968" y="207591"/>
                  </a:lnTo>
                  <a:lnTo>
                    <a:pt x="4718" y="207510"/>
                  </a:lnTo>
                  <a:lnTo>
                    <a:pt x="4477" y="207415"/>
                  </a:lnTo>
                  <a:lnTo>
                    <a:pt x="4164" y="207248"/>
                  </a:lnTo>
                  <a:lnTo>
                    <a:pt x="3863" y="207058"/>
                  </a:lnTo>
                  <a:lnTo>
                    <a:pt x="3281" y="206638"/>
                  </a:lnTo>
                  <a:lnTo>
                    <a:pt x="2984" y="206438"/>
                  </a:lnTo>
                  <a:lnTo>
                    <a:pt x="2703" y="206276"/>
                  </a:lnTo>
                  <a:lnTo>
                    <a:pt x="2133" y="205961"/>
                  </a:lnTo>
                  <a:lnTo>
                    <a:pt x="1864" y="205790"/>
                  </a:lnTo>
                  <a:lnTo>
                    <a:pt x="1615" y="205595"/>
                  </a:lnTo>
                  <a:lnTo>
                    <a:pt x="1381" y="205361"/>
                  </a:lnTo>
                  <a:lnTo>
                    <a:pt x="1163" y="205104"/>
                  </a:lnTo>
                  <a:lnTo>
                    <a:pt x="961" y="204827"/>
                  </a:lnTo>
                  <a:lnTo>
                    <a:pt x="783" y="204541"/>
                  </a:lnTo>
                  <a:lnTo>
                    <a:pt x="633" y="204246"/>
                  </a:lnTo>
                  <a:lnTo>
                    <a:pt x="534" y="204003"/>
                  </a:lnTo>
                  <a:lnTo>
                    <a:pt x="459" y="203755"/>
                  </a:lnTo>
                  <a:lnTo>
                    <a:pt x="336" y="203236"/>
                  </a:lnTo>
                  <a:lnTo>
                    <a:pt x="186" y="202564"/>
                  </a:lnTo>
                  <a:lnTo>
                    <a:pt x="102" y="202144"/>
                  </a:lnTo>
                  <a:lnTo>
                    <a:pt x="33" y="201695"/>
                  </a:lnTo>
                  <a:lnTo>
                    <a:pt x="0" y="201301"/>
                  </a:lnTo>
                  <a:lnTo>
                    <a:pt x="0" y="200882"/>
                  </a:lnTo>
                  <a:lnTo>
                    <a:pt x="27" y="200548"/>
                  </a:lnTo>
                  <a:lnTo>
                    <a:pt x="71" y="200215"/>
                  </a:lnTo>
                  <a:lnTo>
                    <a:pt x="134" y="199881"/>
                  </a:lnTo>
                  <a:lnTo>
                    <a:pt x="225" y="199552"/>
                  </a:lnTo>
                  <a:lnTo>
                    <a:pt x="387" y="199142"/>
                  </a:lnTo>
                  <a:lnTo>
                    <a:pt x="815" y="198327"/>
                  </a:lnTo>
                  <a:lnTo>
                    <a:pt x="926" y="198123"/>
                  </a:lnTo>
                  <a:lnTo>
                    <a:pt x="1045" y="197922"/>
                  </a:lnTo>
                  <a:lnTo>
                    <a:pt x="1183" y="197741"/>
                  </a:lnTo>
                  <a:lnTo>
                    <a:pt x="1349" y="197555"/>
                  </a:lnTo>
                  <a:lnTo>
                    <a:pt x="1532" y="197384"/>
                  </a:lnTo>
                  <a:lnTo>
                    <a:pt x="1725" y="197222"/>
                  </a:lnTo>
                  <a:lnTo>
                    <a:pt x="1931" y="197074"/>
                  </a:lnTo>
                  <a:lnTo>
                    <a:pt x="2137" y="196931"/>
                  </a:lnTo>
                  <a:lnTo>
                    <a:pt x="2347" y="196812"/>
                  </a:lnTo>
                  <a:lnTo>
                    <a:pt x="3008" y="196502"/>
                  </a:lnTo>
                  <a:lnTo>
                    <a:pt x="3214" y="196383"/>
                  </a:lnTo>
                  <a:lnTo>
                    <a:pt x="3448" y="196207"/>
                  </a:lnTo>
                  <a:lnTo>
                    <a:pt x="3661" y="196007"/>
                  </a:lnTo>
                  <a:lnTo>
                    <a:pt x="4081" y="195587"/>
                  </a:lnTo>
                  <a:lnTo>
                    <a:pt x="4299" y="195387"/>
                  </a:lnTo>
                  <a:lnTo>
                    <a:pt x="4532" y="195201"/>
                  </a:lnTo>
                  <a:lnTo>
                    <a:pt x="5011" y="194854"/>
                  </a:lnTo>
                  <a:lnTo>
                    <a:pt x="5241" y="194663"/>
                  </a:lnTo>
                  <a:lnTo>
                    <a:pt x="5443" y="194458"/>
                  </a:lnTo>
                  <a:lnTo>
                    <a:pt x="5625" y="194234"/>
                  </a:lnTo>
                  <a:lnTo>
                    <a:pt x="5791" y="193991"/>
                  </a:lnTo>
                  <a:lnTo>
                    <a:pt x="5941" y="193738"/>
                  </a:lnTo>
                  <a:lnTo>
                    <a:pt x="6072" y="193481"/>
                  </a:lnTo>
                  <a:lnTo>
                    <a:pt x="6183" y="193214"/>
                  </a:lnTo>
                  <a:lnTo>
                    <a:pt x="6274" y="192847"/>
                  </a:lnTo>
                  <a:lnTo>
                    <a:pt x="6773" y="191351"/>
                  </a:lnTo>
                  <a:lnTo>
                    <a:pt x="7062" y="190198"/>
                  </a:lnTo>
                  <a:lnTo>
                    <a:pt x="7200" y="189855"/>
                  </a:lnTo>
                  <a:lnTo>
                    <a:pt x="7489" y="188701"/>
                  </a:lnTo>
                  <a:lnTo>
                    <a:pt x="7632" y="188363"/>
                  </a:lnTo>
                  <a:lnTo>
                    <a:pt x="7846" y="187615"/>
                  </a:lnTo>
                  <a:lnTo>
                    <a:pt x="8617" y="185852"/>
                  </a:lnTo>
                  <a:lnTo>
                    <a:pt x="8899" y="185447"/>
                  </a:lnTo>
                  <a:lnTo>
                    <a:pt x="8970" y="185037"/>
                  </a:lnTo>
                  <a:lnTo>
                    <a:pt x="10086" y="183903"/>
                  </a:lnTo>
                  <a:lnTo>
                    <a:pt x="10233" y="183617"/>
                  </a:lnTo>
                  <a:lnTo>
                    <a:pt x="10391" y="183331"/>
                  </a:lnTo>
                  <a:lnTo>
                    <a:pt x="10557" y="183050"/>
                  </a:lnTo>
                  <a:lnTo>
                    <a:pt x="10735" y="182778"/>
                  </a:lnTo>
                  <a:lnTo>
                    <a:pt x="10917" y="182516"/>
                  </a:lnTo>
                  <a:lnTo>
                    <a:pt x="11076" y="182306"/>
                  </a:lnTo>
                  <a:lnTo>
                    <a:pt x="11408" y="181906"/>
                  </a:lnTo>
                  <a:lnTo>
                    <a:pt x="11753" y="181515"/>
                  </a:lnTo>
                  <a:lnTo>
                    <a:pt x="12228" y="181010"/>
                  </a:lnTo>
                  <a:lnTo>
                    <a:pt x="12964" y="180272"/>
                  </a:lnTo>
                  <a:lnTo>
                    <a:pt x="13906" y="179280"/>
                  </a:lnTo>
                  <a:lnTo>
                    <a:pt x="14231" y="178961"/>
                  </a:lnTo>
                  <a:lnTo>
                    <a:pt x="14595" y="178623"/>
                  </a:lnTo>
                  <a:lnTo>
                    <a:pt x="15066" y="178232"/>
                  </a:lnTo>
                  <a:lnTo>
                    <a:pt x="15589" y="177832"/>
                  </a:lnTo>
                  <a:lnTo>
                    <a:pt x="15854" y="177641"/>
                  </a:lnTo>
                  <a:lnTo>
                    <a:pt x="17572" y="176031"/>
                  </a:lnTo>
                  <a:lnTo>
                    <a:pt x="20941" y="172671"/>
                  </a:lnTo>
                  <a:lnTo>
                    <a:pt x="21911" y="171117"/>
                  </a:lnTo>
                  <a:lnTo>
                    <a:pt x="22259" y="170507"/>
                  </a:lnTo>
                  <a:lnTo>
                    <a:pt x="22825" y="169149"/>
                  </a:lnTo>
                  <a:lnTo>
                    <a:pt x="23110" y="168063"/>
                  </a:lnTo>
                  <a:lnTo>
                    <a:pt x="23340" y="166495"/>
                  </a:lnTo>
                  <a:lnTo>
                    <a:pt x="23379" y="164041"/>
                  </a:lnTo>
                  <a:lnTo>
                    <a:pt x="23316" y="163698"/>
                  </a:lnTo>
                  <a:lnTo>
                    <a:pt x="23324" y="163288"/>
                  </a:lnTo>
                  <a:lnTo>
                    <a:pt x="23007" y="161849"/>
                  </a:lnTo>
                  <a:lnTo>
                    <a:pt x="22683" y="161024"/>
                  </a:lnTo>
                  <a:lnTo>
                    <a:pt x="22303" y="159585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" name="pg19"/>
            <p:cNvSpPr/>
            <p:nvPr/>
          </p:nvSpPr>
          <p:spPr>
            <a:xfrm>
              <a:off x="7305926" y="2287520"/>
              <a:ext cx="262520" cy="339735"/>
            </a:xfrm>
            <a:custGeom>
              <a:avLst/>
              <a:gdLst/>
              <a:ahLst/>
              <a:cxnLst/>
              <a:rect l="0" t="0" r="0" b="0"/>
              <a:pathLst>
                <a:path w="262520" h="339735">
                  <a:moveTo>
                    <a:pt x="71153" y="278067"/>
                  </a:moveTo>
                  <a:lnTo>
                    <a:pt x="70917" y="278202"/>
                  </a:lnTo>
                  <a:lnTo>
                    <a:pt x="70663" y="278351"/>
                  </a:lnTo>
                  <a:lnTo>
                    <a:pt x="69679" y="279109"/>
                  </a:lnTo>
                  <a:lnTo>
                    <a:pt x="64619" y="278213"/>
                  </a:lnTo>
                  <a:lnTo>
                    <a:pt x="65100" y="275306"/>
                  </a:lnTo>
                  <a:lnTo>
                    <a:pt x="61580" y="274701"/>
                  </a:lnTo>
                  <a:lnTo>
                    <a:pt x="58758" y="274215"/>
                  </a:lnTo>
                  <a:lnTo>
                    <a:pt x="58271" y="274134"/>
                  </a:lnTo>
                  <a:lnTo>
                    <a:pt x="54906" y="273552"/>
                  </a:lnTo>
                  <a:lnTo>
                    <a:pt x="52135" y="271112"/>
                  </a:lnTo>
                  <a:lnTo>
                    <a:pt x="48449" y="267237"/>
                  </a:lnTo>
                  <a:lnTo>
                    <a:pt x="47883" y="266643"/>
                  </a:lnTo>
                  <a:lnTo>
                    <a:pt x="45452" y="266230"/>
                  </a:lnTo>
                  <a:lnTo>
                    <a:pt x="39258" y="265170"/>
                  </a:lnTo>
                  <a:lnTo>
                    <a:pt x="39202" y="265502"/>
                  </a:lnTo>
                  <a:lnTo>
                    <a:pt x="38917" y="266508"/>
                  </a:lnTo>
                  <a:lnTo>
                    <a:pt x="38279" y="270938"/>
                  </a:lnTo>
                  <a:lnTo>
                    <a:pt x="37132" y="277717"/>
                  </a:lnTo>
                  <a:lnTo>
                    <a:pt x="32330" y="276883"/>
                  </a:lnTo>
                  <a:lnTo>
                    <a:pt x="29947" y="276473"/>
                  </a:lnTo>
                  <a:lnTo>
                    <a:pt x="28185" y="276164"/>
                  </a:lnTo>
                  <a:lnTo>
                    <a:pt x="27975" y="276130"/>
                  </a:lnTo>
                  <a:lnTo>
                    <a:pt x="28633" y="272113"/>
                  </a:lnTo>
                  <a:lnTo>
                    <a:pt x="21946" y="270969"/>
                  </a:lnTo>
                  <a:lnTo>
                    <a:pt x="10791" y="269054"/>
                  </a:lnTo>
                  <a:lnTo>
                    <a:pt x="12046" y="260967"/>
                  </a:lnTo>
                  <a:lnTo>
                    <a:pt x="10446" y="260691"/>
                  </a:lnTo>
                  <a:lnTo>
                    <a:pt x="11334" y="260126"/>
                  </a:lnTo>
                  <a:lnTo>
                    <a:pt x="9279" y="259739"/>
                  </a:lnTo>
                  <a:lnTo>
                    <a:pt x="10448" y="259068"/>
                  </a:lnTo>
                  <a:lnTo>
                    <a:pt x="11404" y="258269"/>
                  </a:lnTo>
                  <a:lnTo>
                    <a:pt x="12248" y="257346"/>
                  </a:lnTo>
                  <a:lnTo>
                    <a:pt x="13183" y="256166"/>
                  </a:lnTo>
                  <a:lnTo>
                    <a:pt x="13688" y="255563"/>
                  </a:lnTo>
                  <a:lnTo>
                    <a:pt x="13439" y="254958"/>
                  </a:lnTo>
                  <a:lnTo>
                    <a:pt x="11535" y="252151"/>
                  </a:lnTo>
                  <a:lnTo>
                    <a:pt x="11638" y="251270"/>
                  </a:lnTo>
                  <a:lnTo>
                    <a:pt x="8439" y="250712"/>
                  </a:lnTo>
                  <a:lnTo>
                    <a:pt x="0" y="249273"/>
                  </a:lnTo>
                  <a:lnTo>
                    <a:pt x="728" y="245132"/>
                  </a:lnTo>
                  <a:lnTo>
                    <a:pt x="1429" y="241119"/>
                  </a:lnTo>
                  <a:lnTo>
                    <a:pt x="3222" y="241386"/>
                  </a:lnTo>
                  <a:lnTo>
                    <a:pt x="3317" y="240967"/>
                  </a:lnTo>
                  <a:lnTo>
                    <a:pt x="4061" y="237808"/>
                  </a:lnTo>
                  <a:lnTo>
                    <a:pt x="8000" y="238999"/>
                  </a:lnTo>
                  <a:lnTo>
                    <a:pt x="8938" y="234920"/>
                  </a:lnTo>
                  <a:lnTo>
                    <a:pt x="14710" y="236345"/>
                  </a:lnTo>
                  <a:lnTo>
                    <a:pt x="15106" y="233857"/>
                  </a:lnTo>
                  <a:lnTo>
                    <a:pt x="16000" y="228301"/>
                  </a:lnTo>
                  <a:lnTo>
                    <a:pt x="17453" y="219385"/>
                  </a:lnTo>
                  <a:lnTo>
                    <a:pt x="21297" y="216025"/>
                  </a:lnTo>
                  <a:lnTo>
                    <a:pt x="29039" y="209296"/>
                  </a:lnTo>
                  <a:lnTo>
                    <a:pt x="45603" y="211989"/>
                  </a:lnTo>
                  <a:lnTo>
                    <a:pt x="46209" y="208310"/>
                  </a:lnTo>
                  <a:lnTo>
                    <a:pt x="61050" y="210901"/>
                  </a:lnTo>
                  <a:lnTo>
                    <a:pt x="65444" y="211641"/>
                  </a:lnTo>
                  <a:lnTo>
                    <a:pt x="66861" y="203011"/>
                  </a:lnTo>
                  <a:lnTo>
                    <a:pt x="73884" y="204144"/>
                  </a:lnTo>
                  <a:lnTo>
                    <a:pt x="75602" y="195012"/>
                  </a:lnTo>
                  <a:lnTo>
                    <a:pt x="78137" y="195477"/>
                  </a:lnTo>
                  <a:lnTo>
                    <a:pt x="82137" y="201712"/>
                  </a:lnTo>
                  <a:lnTo>
                    <a:pt x="87928" y="203329"/>
                  </a:lnTo>
                  <a:lnTo>
                    <a:pt x="89213" y="200844"/>
                  </a:lnTo>
                  <a:lnTo>
                    <a:pt x="91599" y="201119"/>
                  </a:lnTo>
                  <a:lnTo>
                    <a:pt x="93594" y="189530"/>
                  </a:lnTo>
                  <a:lnTo>
                    <a:pt x="95839" y="176478"/>
                  </a:lnTo>
                  <a:lnTo>
                    <a:pt x="96951" y="170007"/>
                  </a:lnTo>
                  <a:lnTo>
                    <a:pt x="98578" y="160447"/>
                  </a:lnTo>
                  <a:lnTo>
                    <a:pt x="98752" y="159412"/>
                  </a:lnTo>
                  <a:lnTo>
                    <a:pt x="100162" y="151107"/>
                  </a:lnTo>
                  <a:lnTo>
                    <a:pt x="101017" y="146070"/>
                  </a:lnTo>
                  <a:lnTo>
                    <a:pt x="101670" y="142163"/>
                  </a:lnTo>
                  <a:lnTo>
                    <a:pt x="108491" y="143449"/>
                  </a:lnTo>
                  <a:lnTo>
                    <a:pt x="113776" y="112568"/>
                  </a:lnTo>
                  <a:lnTo>
                    <a:pt x="113964" y="111463"/>
                  </a:lnTo>
                  <a:lnTo>
                    <a:pt x="108619" y="109862"/>
                  </a:lnTo>
                  <a:lnTo>
                    <a:pt x="106641" y="92049"/>
                  </a:lnTo>
                  <a:lnTo>
                    <a:pt x="104378" y="89657"/>
                  </a:lnTo>
                  <a:lnTo>
                    <a:pt x="94611" y="89757"/>
                  </a:lnTo>
                  <a:lnTo>
                    <a:pt x="88230" y="87061"/>
                  </a:lnTo>
                  <a:lnTo>
                    <a:pt x="88280" y="83317"/>
                  </a:lnTo>
                  <a:lnTo>
                    <a:pt x="90301" y="82259"/>
                  </a:lnTo>
                  <a:lnTo>
                    <a:pt x="97509" y="70522"/>
                  </a:lnTo>
                  <a:lnTo>
                    <a:pt x="98130" y="69701"/>
                  </a:lnTo>
                  <a:lnTo>
                    <a:pt x="101061" y="63511"/>
                  </a:lnTo>
                  <a:lnTo>
                    <a:pt x="101877" y="59578"/>
                  </a:lnTo>
                  <a:lnTo>
                    <a:pt x="106182" y="52249"/>
                  </a:lnTo>
                  <a:lnTo>
                    <a:pt x="107555" y="50774"/>
                  </a:lnTo>
                  <a:lnTo>
                    <a:pt x="108375" y="49312"/>
                  </a:lnTo>
                  <a:lnTo>
                    <a:pt x="109115" y="47873"/>
                  </a:lnTo>
                  <a:lnTo>
                    <a:pt x="110522" y="45520"/>
                  </a:lnTo>
                  <a:lnTo>
                    <a:pt x="111422" y="44278"/>
                  </a:lnTo>
                  <a:lnTo>
                    <a:pt x="112538" y="42119"/>
                  </a:lnTo>
                  <a:lnTo>
                    <a:pt x="113624" y="40386"/>
                  </a:lnTo>
                  <a:lnTo>
                    <a:pt x="114727" y="39019"/>
                  </a:lnTo>
                  <a:lnTo>
                    <a:pt x="115973" y="37726"/>
                  </a:lnTo>
                  <a:lnTo>
                    <a:pt x="118018" y="36154"/>
                  </a:lnTo>
                  <a:lnTo>
                    <a:pt x="121659" y="34023"/>
                  </a:lnTo>
                  <a:lnTo>
                    <a:pt x="123563" y="33150"/>
                  </a:lnTo>
                  <a:lnTo>
                    <a:pt x="124274" y="32824"/>
                  </a:lnTo>
                  <a:lnTo>
                    <a:pt x="126177" y="31104"/>
                  </a:lnTo>
                  <a:lnTo>
                    <a:pt x="127580" y="28940"/>
                  </a:lnTo>
                  <a:lnTo>
                    <a:pt x="128511" y="26114"/>
                  </a:lnTo>
                  <a:lnTo>
                    <a:pt x="128527" y="25488"/>
                  </a:lnTo>
                  <a:lnTo>
                    <a:pt x="128410" y="23908"/>
                  </a:lnTo>
                  <a:lnTo>
                    <a:pt x="128129" y="22383"/>
                  </a:lnTo>
                  <a:lnTo>
                    <a:pt x="127630" y="20587"/>
                  </a:lnTo>
                  <a:lnTo>
                    <a:pt x="126970" y="19010"/>
                  </a:lnTo>
                  <a:lnTo>
                    <a:pt x="126312" y="17378"/>
                  </a:lnTo>
                  <a:lnTo>
                    <a:pt x="125683" y="15753"/>
                  </a:lnTo>
                  <a:lnTo>
                    <a:pt x="125410" y="14771"/>
                  </a:lnTo>
                  <a:lnTo>
                    <a:pt x="125307" y="14215"/>
                  </a:lnTo>
                  <a:lnTo>
                    <a:pt x="125260" y="13716"/>
                  </a:lnTo>
                  <a:lnTo>
                    <a:pt x="125185" y="13243"/>
                  </a:lnTo>
                  <a:lnTo>
                    <a:pt x="125193" y="12634"/>
                  </a:lnTo>
                  <a:lnTo>
                    <a:pt x="125173" y="12135"/>
                  </a:lnTo>
                  <a:lnTo>
                    <a:pt x="125183" y="11497"/>
                  </a:lnTo>
                  <a:lnTo>
                    <a:pt x="125310" y="10363"/>
                  </a:lnTo>
                  <a:lnTo>
                    <a:pt x="125408" y="9854"/>
                  </a:lnTo>
                  <a:lnTo>
                    <a:pt x="125490" y="9285"/>
                  </a:lnTo>
                  <a:lnTo>
                    <a:pt x="125572" y="8861"/>
                  </a:lnTo>
                  <a:lnTo>
                    <a:pt x="125758" y="7875"/>
                  </a:lnTo>
                  <a:lnTo>
                    <a:pt x="125823" y="7211"/>
                  </a:lnTo>
                  <a:lnTo>
                    <a:pt x="125913" y="6686"/>
                  </a:lnTo>
                  <a:lnTo>
                    <a:pt x="125946" y="6299"/>
                  </a:lnTo>
                  <a:lnTo>
                    <a:pt x="125924" y="5883"/>
                  </a:lnTo>
                  <a:lnTo>
                    <a:pt x="125719" y="5023"/>
                  </a:lnTo>
                  <a:lnTo>
                    <a:pt x="125396" y="3068"/>
                  </a:lnTo>
                  <a:lnTo>
                    <a:pt x="125159" y="2176"/>
                  </a:lnTo>
                  <a:lnTo>
                    <a:pt x="124461" y="144"/>
                  </a:lnTo>
                  <a:lnTo>
                    <a:pt x="127116" y="0"/>
                  </a:lnTo>
                  <a:lnTo>
                    <a:pt x="129554" y="2684"/>
                  </a:lnTo>
                  <a:lnTo>
                    <a:pt x="132691" y="5568"/>
                  </a:lnTo>
                  <a:lnTo>
                    <a:pt x="130892" y="7707"/>
                  </a:lnTo>
                  <a:lnTo>
                    <a:pt x="130572" y="8088"/>
                  </a:lnTo>
                  <a:lnTo>
                    <a:pt x="129192" y="12663"/>
                  </a:lnTo>
                  <a:lnTo>
                    <a:pt x="139249" y="22302"/>
                  </a:lnTo>
                  <a:lnTo>
                    <a:pt x="139519" y="22563"/>
                  </a:lnTo>
                  <a:lnTo>
                    <a:pt x="140635" y="25050"/>
                  </a:lnTo>
                  <a:lnTo>
                    <a:pt x="142073" y="28258"/>
                  </a:lnTo>
                  <a:lnTo>
                    <a:pt x="142852" y="29997"/>
                  </a:lnTo>
                  <a:lnTo>
                    <a:pt x="143629" y="32539"/>
                  </a:lnTo>
                  <a:lnTo>
                    <a:pt x="144035" y="32370"/>
                  </a:lnTo>
                  <a:lnTo>
                    <a:pt x="145326" y="35026"/>
                  </a:lnTo>
                  <a:lnTo>
                    <a:pt x="147890" y="40296"/>
                  </a:lnTo>
                  <a:lnTo>
                    <a:pt x="149328" y="43223"/>
                  </a:lnTo>
                  <a:lnTo>
                    <a:pt x="149618" y="43699"/>
                  </a:lnTo>
                  <a:lnTo>
                    <a:pt x="149826" y="43980"/>
                  </a:lnTo>
                  <a:lnTo>
                    <a:pt x="152878" y="47548"/>
                  </a:lnTo>
                  <a:lnTo>
                    <a:pt x="154133" y="48912"/>
                  </a:lnTo>
                  <a:lnTo>
                    <a:pt x="156221" y="51182"/>
                  </a:lnTo>
                  <a:lnTo>
                    <a:pt x="156710" y="51700"/>
                  </a:lnTo>
                  <a:lnTo>
                    <a:pt x="158111" y="55465"/>
                  </a:lnTo>
                  <a:lnTo>
                    <a:pt x="163202" y="56364"/>
                  </a:lnTo>
                  <a:lnTo>
                    <a:pt x="164811" y="59980"/>
                  </a:lnTo>
                  <a:lnTo>
                    <a:pt x="164717" y="64198"/>
                  </a:lnTo>
                  <a:lnTo>
                    <a:pt x="157107" y="62852"/>
                  </a:lnTo>
                  <a:lnTo>
                    <a:pt x="155491" y="64550"/>
                  </a:lnTo>
                  <a:lnTo>
                    <a:pt x="154573" y="69964"/>
                  </a:lnTo>
                  <a:lnTo>
                    <a:pt x="154375" y="71155"/>
                  </a:lnTo>
                  <a:lnTo>
                    <a:pt x="153825" y="71056"/>
                  </a:lnTo>
                  <a:lnTo>
                    <a:pt x="156355" y="76706"/>
                  </a:lnTo>
                  <a:lnTo>
                    <a:pt x="157400" y="79032"/>
                  </a:lnTo>
                  <a:lnTo>
                    <a:pt x="157705" y="79718"/>
                  </a:lnTo>
                  <a:lnTo>
                    <a:pt x="158275" y="80986"/>
                  </a:lnTo>
                  <a:lnTo>
                    <a:pt x="158647" y="81824"/>
                  </a:lnTo>
                  <a:lnTo>
                    <a:pt x="159827" y="84450"/>
                  </a:lnTo>
                  <a:lnTo>
                    <a:pt x="160279" y="85467"/>
                  </a:lnTo>
                  <a:lnTo>
                    <a:pt x="161822" y="88777"/>
                  </a:lnTo>
                  <a:lnTo>
                    <a:pt x="163073" y="91565"/>
                  </a:lnTo>
                  <a:lnTo>
                    <a:pt x="165222" y="93649"/>
                  </a:lnTo>
                  <a:lnTo>
                    <a:pt x="168714" y="96406"/>
                  </a:lnTo>
                  <a:lnTo>
                    <a:pt x="166333" y="110185"/>
                  </a:lnTo>
                  <a:lnTo>
                    <a:pt x="175198" y="111693"/>
                  </a:lnTo>
                  <a:lnTo>
                    <a:pt x="172739" y="126571"/>
                  </a:lnTo>
                  <a:lnTo>
                    <a:pt x="182006" y="128158"/>
                  </a:lnTo>
                  <a:lnTo>
                    <a:pt x="181610" y="130445"/>
                  </a:lnTo>
                  <a:lnTo>
                    <a:pt x="181515" y="130977"/>
                  </a:lnTo>
                  <a:lnTo>
                    <a:pt x="182439" y="131136"/>
                  </a:lnTo>
                  <a:lnTo>
                    <a:pt x="188547" y="132165"/>
                  </a:lnTo>
                  <a:lnTo>
                    <a:pt x="190859" y="132594"/>
                  </a:lnTo>
                  <a:lnTo>
                    <a:pt x="193254" y="132627"/>
                  </a:lnTo>
                  <a:lnTo>
                    <a:pt x="194548" y="132780"/>
                  </a:lnTo>
                  <a:lnTo>
                    <a:pt x="200241" y="133914"/>
                  </a:lnTo>
                  <a:lnTo>
                    <a:pt x="200887" y="133741"/>
                  </a:lnTo>
                  <a:lnTo>
                    <a:pt x="202046" y="133812"/>
                  </a:lnTo>
                  <a:lnTo>
                    <a:pt x="204425" y="131426"/>
                  </a:lnTo>
                  <a:lnTo>
                    <a:pt x="205046" y="131698"/>
                  </a:lnTo>
                  <a:lnTo>
                    <a:pt x="205715" y="132289"/>
                  </a:lnTo>
                  <a:lnTo>
                    <a:pt x="206693" y="133037"/>
                  </a:lnTo>
                  <a:lnTo>
                    <a:pt x="207889" y="133318"/>
                  </a:lnTo>
                  <a:lnTo>
                    <a:pt x="209413" y="133538"/>
                  </a:lnTo>
                  <a:lnTo>
                    <a:pt x="210224" y="133690"/>
                  </a:lnTo>
                  <a:lnTo>
                    <a:pt x="211954" y="134014"/>
                  </a:lnTo>
                  <a:lnTo>
                    <a:pt x="214803" y="134492"/>
                  </a:lnTo>
                  <a:lnTo>
                    <a:pt x="217488" y="134943"/>
                  </a:lnTo>
                  <a:lnTo>
                    <a:pt x="217910" y="135043"/>
                  </a:lnTo>
                  <a:lnTo>
                    <a:pt x="217979" y="134610"/>
                  </a:lnTo>
                  <a:lnTo>
                    <a:pt x="220009" y="134948"/>
                  </a:lnTo>
                  <a:lnTo>
                    <a:pt x="220774" y="135072"/>
                  </a:lnTo>
                  <a:lnTo>
                    <a:pt x="223130" y="135467"/>
                  </a:lnTo>
                  <a:lnTo>
                    <a:pt x="227019" y="136111"/>
                  </a:lnTo>
                  <a:lnTo>
                    <a:pt x="227732" y="131727"/>
                  </a:lnTo>
                  <a:lnTo>
                    <a:pt x="229707" y="119518"/>
                  </a:lnTo>
                  <a:lnTo>
                    <a:pt x="232137" y="119957"/>
                  </a:lnTo>
                  <a:lnTo>
                    <a:pt x="236049" y="120666"/>
                  </a:lnTo>
                  <a:lnTo>
                    <a:pt x="239785" y="121348"/>
                  </a:lnTo>
                  <a:lnTo>
                    <a:pt x="242677" y="121872"/>
                  </a:lnTo>
                  <a:lnTo>
                    <a:pt x="244756" y="122263"/>
                  </a:lnTo>
                  <a:lnTo>
                    <a:pt x="245686" y="122428"/>
                  </a:lnTo>
                  <a:lnTo>
                    <a:pt x="259887" y="124945"/>
                  </a:lnTo>
                  <a:lnTo>
                    <a:pt x="262520" y="125382"/>
                  </a:lnTo>
                  <a:lnTo>
                    <a:pt x="262293" y="125656"/>
                  </a:lnTo>
                  <a:lnTo>
                    <a:pt x="261635" y="125699"/>
                  </a:lnTo>
                  <a:lnTo>
                    <a:pt x="261121" y="126046"/>
                  </a:lnTo>
                  <a:lnTo>
                    <a:pt x="260503" y="126857"/>
                  </a:lnTo>
                  <a:lnTo>
                    <a:pt x="259735" y="127462"/>
                  </a:lnTo>
                  <a:lnTo>
                    <a:pt x="259169" y="128014"/>
                  </a:lnTo>
                  <a:lnTo>
                    <a:pt x="258203" y="128258"/>
                  </a:lnTo>
                  <a:lnTo>
                    <a:pt x="257839" y="128815"/>
                  </a:lnTo>
                  <a:lnTo>
                    <a:pt x="257321" y="129830"/>
                  </a:lnTo>
                  <a:lnTo>
                    <a:pt x="256853" y="130535"/>
                  </a:lnTo>
                  <a:lnTo>
                    <a:pt x="256133" y="131345"/>
                  </a:lnTo>
                  <a:lnTo>
                    <a:pt x="255567" y="131898"/>
                  </a:lnTo>
                  <a:lnTo>
                    <a:pt x="255207" y="132456"/>
                  </a:lnTo>
                  <a:lnTo>
                    <a:pt x="255147" y="132913"/>
                  </a:lnTo>
                  <a:lnTo>
                    <a:pt x="254787" y="133371"/>
                  </a:lnTo>
                  <a:lnTo>
                    <a:pt x="253971" y="133561"/>
                  </a:lnTo>
                  <a:lnTo>
                    <a:pt x="253207" y="133857"/>
                  </a:lnTo>
                  <a:lnTo>
                    <a:pt x="252645" y="134362"/>
                  </a:lnTo>
                  <a:lnTo>
                    <a:pt x="252467" y="134586"/>
                  </a:lnTo>
                  <a:lnTo>
                    <a:pt x="249462" y="136869"/>
                  </a:lnTo>
                  <a:lnTo>
                    <a:pt x="249288" y="137059"/>
                  </a:lnTo>
                  <a:lnTo>
                    <a:pt x="248893" y="138193"/>
                  </a:lnTo>
                  <a:lnTo>
                    <a:pt x="248627" y="139008"/>
                  </a:lnTo>
                  <a:lnTo>
                    <a:pt x="248164" y="139413"/>
                  </a:lnTo>
                  <a:lnTo>
                    <a:pt x="247697" y="140018"/>
                  </a:lnTo>
                  <a:lnTo>
                    <a:pt x="246980" y="140519"/>
                  </a:lnTo>
                  <a:lnTo>
                    <a:pt x="246212" y="141172"/>
                  </a:lnTo>
                  <a:lnTo>
                    <a:pt x="245346" y="141672"/>
                  </a:lnTo>
                  <a:lnTo>
                    <a:pt x="244221" y="142268"/>
                  </a:lnTo>
                  <a:lnTo>
                    <a:pt x="243564" y="142206"/>
                  </a:lnTo>
                  <a:lnTo>
                    <a:pt x="241989" y="142439"/>
                  </a:lnTo>
                  <a:lnTo>
                    <a:pt x="240718" y="142830"/>
                  </a:lnTo>
                  <a:lnTo>
                    <a:pt x="239843" y="143688"/>
                  </a:lnTo>
                  <a:lnTo>
                    <a:pt x="239273" y="144750"/>
                  </a:lnTo>
                  <a:lnTo>
                    <a:pt x="238909" y="145360"/>
                  </a:lnTo>
                  <a:lnTo>
                    <a:pt x="238893" y="146280"/>
                  </a:lnTo>
                  <a:lnTo>
                    <a:pt x="238683" y="146942"/>
                  </a:lnTo>
                  <a:lnTo>
                    <a:pt x="238774" y="147610"/>
                  </a:lnTo>
                  <a:lnTo>
                    <a:pt x="238256" y="148315"/>
                  </a:lnTo>
                  <a:lnTo>
                    <a:pt x="237856" y="147900"/>
                  </a:lnTo>
                  <a:lnTo>
                    <a:pt x="236842" y="148038"/>
                  </a:lnTo>
                  <a:lnTo>
                    <a:pt x="236632" y="148596"/>
                  </a:lnTo>
                  <a:lnTo>
                    <a:pt x="236518" y="149516"/>
                  </a:lnTo>
                  <a:lnTo>
                    <a:pt x="236288" y="151255"/>
                  </a:lnTo>
                  <a:lnTo>
                    <a:pt x="235777" y="151603"/>
                  </a:lnTo>
                  <a:lnTo>
                    <a:pt x="235742" y="152189"/>
                  </a:lnTo>
                  <a:lnTo>
                    <a:pt x="235469" y="152589"/>
                  </a:lnTo>
                  <a:lnTo>
                    <a:pt x="235049" y="153742"/>
                  </a:lnTo>
                  <a:lnTo>
                    <a:pt x="234693" y="155039"/>
                  </a:lnTo>
                  <a:lnTo>
                    <a:pt x="234475" y="156125"/>
                  </a:lnTo>
                  <a:lnTo>
                    <a:pt x="234475" y="156263"/>
                  </a:lnTo>
                  <a:lnTo>
                    <a:pt x="234333" y="156807"/>
                  </a:lnTo>
                  <a:lnTo>
                    <a:pt x="233052" y="158796"/>
                  </a:lnTo>
                  <a:lnTo>
                    <a:pt x="232330" y="159918"/>
                  </a:lnTo>
                  <a:lnTo>
                    <a:pt x="231775" y="161143"/>
                  </a:lnTo>
                  <a:lnTo>
                    <a:pt x="231221" y="162020"/>
                  </a:lnTo>
                  <a:lnTo>
                    <a:pt x="230726" y="163588"/>
                  </a:lnTo>
                  <a:lnTo>
                    <a:pt x="230584" y="164198"/>
                  </a:lnTo>
                  <a:lnTo>
                    <a:pt x="229198" y="166842"/>
                  </a:lnTo>
                  <a:lnTo>
                    <a:pt x="228648" y="167519"/>
                  </a:lnTo>
                  <a:lnTo>
                    <a:pt x="226637" y="168258"/>
                  </a:lnTo>
                  <a:lnTo>
                    <a:pt x="225734" y="168320"/>
                  </a:lnTo>
                  <a:lnTo>
                    <a:pt x="223755" y="168391"/>
                  </a:lnTo>
                  <a:lnTo>
                    <a:pt x="222484" y="168734"/>
                  </a:lnTo>
                  <a:lnTo>
                    <a:pt x="221471" y="168720"/>
                  </a:lnTo>
                  <a:lnTo>
                    <a:pt x="219495" y="168639"/>
                  </a:lnTo>
                  <a:lnTo>
                    <a:pt x="218328" y="168925"/>
                  </a:lnTo>
                  <a:lnTo>
                    <a:pt x="217259" y="169220"/>
                  </a:lnTo>
                  <a:lnTo>
                    <a:pt x="215980" y="170121"/>
                  </a:lnTo>
                  <a:lnTo>
                    <a:pt x="215058" y="170874"/>
                  </a:lnTo>
                  <a:lnTo>
                    <a:pt x="213221" y="171612"/>
                  </a:lnTo>
                  <a:lnTo>
                    <a:pt x="212105" y="171956"/>
                  </a:lnTo>
                  <a:lnTo>
                    <a:pt x="209749" y="173452"/>
                  </a:lnTo>
                  <a:lnTo>
                    <a:pt x="208273" y="174200"/>
                  </a:lnTo>
                  <a:lnTo>
                    <a:pt x="207196" y="174896"/>
                  </a:lnTo>
                  <a:lnTo>
                    <a:pt x="205969" y="175749"/>
                  </a:lnTo>
                  <a:lnTo>
                    <a:pt x="205252" y="176254"/>
                  </a:lnTo>
                  <a:lnTo>
                    <a:pt x="203364" y="177040"/>
                  </a:lnTo>
                  <a:lnTo>
                    <a:pt x="201024" y="177774"/>
                  </a:lnTo>
                  <a:lnTo>
                    <a:pt x="199089" y="178360"/>
                  </a:lnTo>
                  <a:lnTo>
                    <a:pt x="198063" y="179161"/>
                  </a:lnTo>
                  <a:lnTo>
                    <a:pt x="197351" y="179613"/>
                  </a:lnTo>
                  <a:lnTo>
                    <a:pt x="196171" y="180619"/>
                  </a:lnTo>
                  <a:lnTo>
                    <a:pt x="195696" y="181786"/>
                  </a:lnTo>
                  <a:lnTo>
                    <a:pt x="195688" y="182401"/>
                  </a:lnTo>
                  <a:lnTo>
                    <a:pt x="195573" y="183268"/>
                  </a:lnTo>
                  <a:lnTo>
                    <a:pt x="195090" y="183632"/>
                  </a:lnTo>
                  <a:lnTo>
                    <a:pt x="194908" y="183769"/>
                  </a:lnTo>
                  <a:lnTo>
                    <a:pt x="194188" y="184474"/>
                  </a:lnTo>
                  <a:lnTo>
                    <a:pt x="193368" y="185179"/>
                  </a:lnTo>
                  <a:lnTo>
                    <a:pt x="192038" y="186080"/>
                  </a:lnTo>
                  <a:lnTo>
                    <a:pt x="189295" y="189054"/>
                  </a:lnTo>
                  <a:lnTo>
                    <a:pt x="188491" y="189845"/>
                  </a:lnTo>
                  <a:lnTo>
                    <a:pt x="187323" y="191193"/>
                  </a:lnTo>
                  <a:lnTo>
                    <a:pt x="185324" y="194100"/>
                  </a:lnTo>
                  <a:lnTo>
                    <a:pt x="185051" y="194438"/>
                  </a:lnTo>
                  <a:lnTo>
                    <a:pt x="184778" y="194638"/>
                  </a:lnTo>
                  <a:lnTo>
                    <a:pt x="183131" y="196392"/>
                  </a:lnTo>
                  <a:lnTo>
                    <a:pt x="182720" y="196797"/>
                  </a:lnTo>
                  <a:lnTo>
                    <a:pt x="182375" y="197289"/>
                  </a:lnTo>
                  <a:lnTo>
                    <a:pt x="182102" y="197679"/>
                  </a:lnTo>
                  <a:lnTo>
                    <a:pt x="181168" y="198761"/>
                  </a:lnTo>
                  <a:lnTo>
                    <a:pt x="180934" y="199027"/>
                  </a:lnTo>
                  <a:lnTo>
                    <a:pt x="180388" y="199566"/>
                  </a:lnTo>
                  <a:lnTo>
                    <a:pt x="178816" y="200838"/>
                  </a:lnTo>
                  <a:lnTo>
                    <a:pt x="178543" y="200972"/>
                  </a:lnTo>
                  <a:lnTo>
                    <a:pt x="177581" y="201825"/>
                  </a:lnTo>
                  <a:lnTo>
                    <a:pt x="175428" y="204369"/>
                  </a:lnTo>
                  <a:lnTo>
                    <a:pt x="174640" y="206352"/>
                  </a:lnTo>
                  <a:lnTo>
                    <a:pt x="174351" y="208649"/>
                  </a:lnTo>
                  <a:lnTo>
                    <a:pt x="174683" y="210288"/>
                  </a:lnTo>
                  <a:lnTo>
                    <a:pt x="174672" y="211055"/>
                  </a:lnTo>
                  <a:lnTo>
                    <a:pt x="175063" y="211980"/>
                  </a:lnTo>
                  <a:lnTo>
                    <a:pt x="176124" y="212099"/>
                  </a:lnTo>
                  <a:lnTo>
                    <a:pt x="177237" y="212165"/>
                  </a:lnTo>
                  <a:lnTo>
                    <a:pt x="177644" y="212175"/>
                  </a:lnTo>
                  <a:lnTo>
                    <a:pt x="178040" y="212690"/>
                  </a:lnTo>
                  <a:lnTo>
                    <a:pt x="177482" y="212885"/>
                  </a:lnTo>
                  <a:lnTo>
                    <a:pt x="176207" y="213428"/>
                  </a:lnTo>
                  <a:lnTo>
                    <a:pt x="174644" y="214167"/>
                  </a:lnTo>
                  <a:lnTo>
                    <a:pt x="174086" y="215525"/>
                  </a:lnTo>
                  <a:lnTo>
                    <a:pt x="173951" y="215525"/>
                  </a:lnTo>
                  <a:lnTo>
                    <a:pt x="173801" y="216406"/>
                  </a:lnTo>
                  <a:lnTo>
                    <a:pt x="174327" y="217198"/>
                  </a:lnTo>
                  <a:lnTo>
                    <a:pt x="174668" y="218379"/>
                  </a:lnTo>
                  <a:lnTo>
                    <a:pt x="174450" y="219194"/>
                  </a:lnTo>
                  <a:lnTo>
                    <a:pt x="174592" y="219814"/>
                  </a:lnTo>
                  <a:lnTo>
                    <a:pt x="173983" y="220057"/>
                  </a:lnTo>
                  <a:lnTo>
                    <a:pt x="173721" y="220719"/>
                  </a:lnTo>
                  <a:lnTo>
                    <a:pt x="173250" y="221529"/>
                  </a:lnTo>
                  <a:lnTo>
                    <a:pt x="172387" y="221825"/>
                  </a:lnTo>
                  <a:lnTo>
                    <a:pt x="171469" y="222168"/>
                  </a:lnTo>
                  <a:lnTo>
                    <a:pt x="169791" y="222554"/>
                  </a:lnTo>
                  <a:lnTo>
                    <a:pt x="168674" y="222792"/>
                  </a:lnTo>
                  <a:lnTo>
                    <a:pt x="167154" y="222768"/>
                  </a:lnTo>
                  <a:lnTo>
                    <a:pt x="166386" y="223116"/>
                  </a:lnTo>
                  <a:lnTo>
                    <a:pt x="166026" y="223521"/>
                  </a:lnTo>
                  <a:lnTo>
                    <a:pt x="165769" y="223874"/>
                  </a:lnTo>
                  <a:lnTo>
                    <a:pt x="165214" y="223712"/>
                  </a:lnTo>
                  <a:lnTo>
                    <a:pt x="165123" y="223097"/>
                  </a:lnTo>
                  <a:lnTo>
                    <a:pt x="165076" y="222740"/>
                  </a:lnTo>
                  <a:lnTo>
                    <a:pt x="164826" y="222478"/>
                  </a:lnTo>
                  <a:lnTo>
                    <a:pt x="164518" y="222935"/>
                  </a:lnTo>
                  <a:lnTo>
                    <a:pt x="164660" y="223497"/>
                  </a:lnTo>
                  <a:lnTo>
                    <a:pt x="163896" y="223588"/>
                  </a:lnTo>
                  <a:lnTo>
                    <a:pt x="163389" y="223788"/>
                  </a:lnTo>
                  <a:lnTo>
                    <a:pt x="163377" y="224450"/>
                  </a:lnTo>
                  <a:lnTo>
                    <a:pt x="162515" y="224541"/>
                  </a:lnTo>
                  <a:lnTo>
                    <a:pt x="162261" y="224741"/>
                  </a:lnTo>
                  <a:lnTo>
                    <a:pt x="161588" y="225546"/>
                  </a:lnTo>
                  <a:lnTo>
                    <a:pt x="161070" y="226514"/>
                  </a:lnTo>
                  <a:lnTo>
                    <a:pt x="161058" y="227381"/>
                  </a:lnTo>
                  <a:lnTo>
                    <a:pt x="160994" y="228301"/>
                  </a:lnTo>
                  <a:lnTo>
                    <a:pt x="160781" y="229016"/>
                  </a:lnTo>
                  <a:lnTo>
                    <a:pt x="160622" y="229368"/>
                  </a:lnTo>
                  <a:lnTo>
                    <a:pt x="159601" y="229864"/>
                  </a:lnTo>
                  <a:lnTo>
                    <a:pt x="159189" y="230269"/>
                  </a:lnTo>
                  <a:lnTo>
                    <a:pt x="158825" y="231031"/>
                  </a:lnTo>
                  <a:lnTo>
                    <a:pt x="158762" y="231899"/>
                  </a:lnTo>
                  <a:lnTo>
                    <a:pt x="158904" y="232461"/>
                  </a:lnTo>
                  <a:lnTo>
                    <a:pt x="158900" y="232771"/>
                  </a:lnTo>
                  <a:lnTo>
                    <a:pt x="158591" y="233071"/>
                  </a:lnTo>
                  <a:lnTo>
                    <a:pt x="158033" y="233114"/>
                  </a:lnTo>
                  <a:lnTo>
                    <a:pt x="157226" y="233104"/>
                  </a:lnTo>
                  <a:lnTo>
                    <a:pt x="156343" y="233376"/>
                  </a:lnTo>
                  <a:lnTo>
                    <a:pt x="154918" y="233767"/>
                  </a:lnTo>
                  <a:lnTo>
                    <a:pt x="154039" y="234095"/>
                  </a:lnTo>
                  <a:lnTo>
                    <a:pt x="152946" y="234696"/>
                  </a:lnTo>
                  <a:lnTo>
                    <a:pt x="152131" y="235296"/>
                  </a:lnTo>
                  <a:lnTo>
                    <a:pt x="147254" y="240714"/>
                  </a:lnTo>
                  <a:lnTo>
                    <a:pt x="146177" y="241567"/>
                  </a:lnTo>
                  <a:lnTo>
                    <a:pt x="144993" y="242878"/>
                  </a:lnTo>
                  <a:lnTo>
                    <a:pt x="144016" y="243936"/>
                  </a:lnTo>
                  <a:lnTo>
                    <a:pt x="142836" y="244889"/>
                  </a:lnTo>
                  <a:lnTo>
                    <a:pt x="142064" y="245594"/>
                  </a:lnTo>
                  <a:lnTo>
                    <a:pt x="141846" y="246614"/>
                  </a:lnTo>
                  <a:lnTo>
                    <a:pt x="141427" y="247681"/>
                  </a:lnTo>
                  <a:lnTo>
                    <a:pt x="141518" y="248448"/>
                  </a:lnTo>
                  <a:lnTo>
                    <a:pt x="141858" y="249425"/>
                  </a:lnTo>
                  <a:lnTo>
                    <a:pt x="141126" y="250846"/>
                  </a:lnTo>
                  <a:lnTo>
                    <a:pt x="141708" y="252594"/>
                  </a:lnTo>
                  <a:lnTo>
                    <a:pt x="141854" y="253109"/>
                  </a:lnTo>
                  <a:lnTo>
                    <a:pt x="141446" y="253257"/>
                  </a:lnTo>
                  <a:lnTo>
                    <a:pt x="140635" y="253347"/>
                  </a:lnTo>
                  <a:lnTo>
                    <a:pt x="140116" y="254157"/>
                  </a:lnTo>
                  <a:lnTo>
                    <a:pt x="139800" y="255020"/>
                  </a:lnTo>
                  <a:lnTo>
                    <a:pt x="140196" y="255587"/>
                  </a:lnTo>
                  <a:lnTo>
                    <a:pt x="140184" y="256254"/>
                  </a:lnTo>
                  <a:lnTo>
                    <a:pt x="139824" y="256707"/>
                  </a:lnTo>
                  <a:lnTo>
                    <a:pt x="139396" y="256883"/>
                  </a:lnTo>
                  <a:lnTo>
                    <a:pt x="138968" y="258337"/>
                  </a:lnTo>
                  <a:lnTo>
                    <a:pt x="138909" y="258570"/>
                  </a:lnTo>
                  <a:lnTo>
                    <a:pt x="138161" y="259590"/>
                  </a:lnTo>
                  <a:lnTo>
                    <a:pt x="137357" y="259218"/>
                  </a:lnTo>
                  <a:lnTo>
                    <a:pt x="136839" y="258861"/>
                  </a:lnTo>
                  <a:lnTo>
                    <a:pt x="135790" y="258904"/>
                  </a:lnTo>
                  <a:lnTo>
                    <a:pt x="135584" y="258966"/>
                  </a:lnTo>
                  <a:lnTo>
                    <a:pt x="135247" y="258961"/>
                  </a:lnTo>
                  <a:lnTo>
                    <a:pt x="134843" y="259027"/>
                  </a:lnTo>
                  <a:lnTo>
                    <a:pt x="134436" y="259018"/>
                  </a:lnTo>
                  <a:lnTo>
                    <a:pt x="133355" y="259142"/>
                  </a:lnTo>
                  <a:lnTo>
                    <a:pt x="132809" y="259476"/>
                  </a:lnTo>
                  <a:lnTo>
                    <a:pt x="131506" y="260891"/>
                  </a:lnTo>
                  <a:lnTo>
                    <a:pt x="130746" y="262039"/>
                  </a:lnTo>
                  <a:lnTo>
                    <a:pt x="130540" y="262311"/>
                  </a:lnTo>
                  <a:lnTo>
                    <a:pt x="130469" y="262516"/>
                  </a:lnTo>
                  <a:lnTo>
                    <a:pt x="128886" y="264746"/>
                  </a:lnTo>
                  <a:lnTo>
                    <a:pt x="128743" y="265289"/>
                  </a:lnTo>
                  <a:lnTo>
                    <a:pt x="128185" y="266376"/>
                  </a:lnTo>
                  <a:lnTo>
                    <a:pt x="126950" y="267929"/>
                  </a:lnTo>
                  <a:lnTo>
                    <a:pt x="126127" y="268806"/>
                  </a:lnTo>
                  <a:lnTo>
                    <a:pt x="124828" y="269745"/>
                  </a:lnTo>
                  <a:lnTo>
                    <a:pt x="123494" y="270469"/>
                  </a:lnTo>
                  <a:lnTo>
                    <a:pt x="123260" y="270745"/>
                  </a:lnTo>
                  <a:lnTo>
                    <a:pt x="122916" y="271217"/>
                  </a:lnTo>
                  <a:lnTo>
                    <a:pt x="122576" y="271556"/>
                  </a:lnTo>
                  <a:lnTo>
                    <a:pt x="122298" y="272027"/>
                  </a:lnTo>
                  <a:lnTo>
                    <a:pt x="122160" y="272165"/>
                  </a:lnTo>
                  <a:lnTo>
                    <a:pt x="121820" y="272294"/>
                  </a:lnTo>
                  <a:lnTo>
                    <a:pt x="120934" y="273034"/>
                  </a:lnTo>
                  <a:lnTo>
                    <a:pt x="119420" y="274858"/>
                  </a:lnTo>
                  <a:lnTo>
                    <a:pt x="118455" y="276211"/>
                  </a:lnTo>
                  <a:lnTo>
                    <a:pt x="117972" y="276955"/>
                  </a:lnTo>
                  <a:lnTo>
                    <a:pt x="117221" y="277628"/>
                  </a:lnTo>
                  <a:lnTo>
                    <a:pt x="116667" y="278438"/>
                  </a:lnTo>
                  <a:lnTo>
                    <a:pt x="116326" y="278776"/>
                  </a:lnTo>
                  <a:lnTo>
                    <a:pt x="115289" y="280330"/>
                  </a:lnTo>
                  <a:lnTo>
                    <a:pt x="114814" y="280663"/>
                  </a:lnTo>
                  <a:lnTo>
                    <a:pt x="114264" y="281340"/>
                  </a:lnTo>
                  <a:lnTo>
                    <a:pt x="113783" y="281882"/>
                  </a:lnTo>
                  <a:lnTo>
                    <a:pt x="113092" y="282827"/>
                  </a:lnTo>
                  <a:lnTo>
                    <a:pt x="112530" y="284456"/>
                  </a:lnTo>
                  <a:lnTo>
                    <a:pt x="112525" y="284798"/>
                  </a:lnTo>
                  <a:lnTo>
                    <a:pt x="112106" y="285886"/>
                  </a:lnTo>
                  <a:lnTo>
                    <a:pt x="111829" y="286291"/>
                  </a:lnTo>
                  <a:lnTo>
                    <a:pt x="111758" y="286629"/>
                  </a:lnTo>
                  <a:lnTo>
                    <a:pt x="110657" y="287911"/>
                  </a:lnTo>
                  <a:lnTo>
                    <a:pt x="110586" y="288116"/>
                  </a:lnTo>
                  <a:lnTo>
                    <a:pt x="110028" y="289474"/>
                  </a:lnTo>
                  <a:lnTo>
                    <a:pt x="109264" y="290966"/>
                  </a:lnTo>
                  <a:lnTo>
                    <a:pt x="108021" y="292863"/>
                  </a:lnTo>
                  <a:lnTo>
                    <a:pt x="106909" y="295031"/>
                  </a:lnTo>
                  <a:lnTo>
                    <a:pt x="106485" y="296460"/>
                  </a:lnTo>
                  <a:lnTo>
                    <a:pt x="105515" y="298085"/>
                  </a:lnTo>
                  <a:lnTo>
                    <a:pt x="104621" y="299834"/>
                  </a:lnTo>
                  <a:lnTo>
                    <a:pt x="104334" y="300391"/>
                  </a:lnTo>
                  <a:lnTo>
                    <a:pt x="104053" y="301272"/>
                  </a:lnTo>
                  <a:lnTo>
                    <a:pt x="103914" y="301477"/>
                  </a:lnTo>
                  <a:lnTo>
                    <a:pt x="103841" y="301955"/>
                  </a:lnTo>
                  <a:lnTo>
                    <a:pt x="103203" y="303994"/>
                  </a:lnTo>
                  <a:lnTo>
                    <a:pt x="103128" y="304471"/>
                  </a:lnTo>
                  <a:lnTo>
                    <a:pt x="102638" y="305624"/>
                  </a:lnTo>
                  <a:lnTo>
                    <a:pt x="102499" y="306101"/>
                  </a:lnTo>
                  <a:lnTo>
                    <a:pt x="102151" y="306777"/>
                  </a:lnTo>
                  <a:lnTo>
                    <a:pt x="101664" y="307797"/>
                  </a:lnTo>
                  <a:lnTo>
                    <a:pt x="101452" y="308544"/>
                  </a:lnTo>
                  <a:lnTo>
                    <a:pt x="101173" y="309089"/>
                  </a:lnTo>
                  <a:lnTo>
                    <a:pt x="100120" y="311938"/>
                  </a:lnTo>
                  <a:lnTo>
                    <a:pt x="99613" y="314321"/>
                  </a:lnTo>
                  <a:lnTo>
                    <a:pt x="99308" y="316637"/>
                  </a:lnTo>
                  <a:lnTo>
                    <a:pt x="99097" y="322235"/>
                  </a:lnTo>
                  <a:lnTo>
                    <a:pt x="99154" y="322713"/>
                  </a:lnTo>
                  <a:lnTo>
                    <a:pt x="99134" y="324214"/>
                  </a:lnTo>
                  <a:lnTo>
                    <a:pt x="98774" y="325920"/>
                  </a:lnTo>
                  <a:lnTo>
                    <a:pt x="98630" y="326533"/>
                  </a:lnTo>
                  <a:lnTo>
                    <a:pt x="98548" y="327416"/>
                  </a:lnTo>
                  <a:lnTo>
                    <a:pt x="98477" y="327621"/>
                  </a:lnTo>
                  <a:lnTo>
                    <a:pt x="98469" y="328302"/>
                  </a:lnTo>
                  <a:lnTo>
                    <a:pt x="98592" y="329055"/>
                  </a:lnTo>
                  <a:lnTo>
                    <a:pt x="98647" y="330013"/>
                  </a:lnTo>
                  <a:lnTo>
                    <a:pt x="98632" y="331038"/>
                  </a:lnTo>
                  <a:lnTo>
                    <a:pt x="98697" y="331379"/>
                  </a:lnTo>
                  <a:lnTo>
                    <a:pt x="98624" y="331652"/>
                  </a:lnTo>
                  <a:lnTo>
                    <a:pt x="98685" y="332271"/>
                  </a:lnTo>
                  <a:lnTo>
                    <a:pt x="98671" y="333154"/>
                  </a:lnTo>
                  <a:lnTo>
                    <a:pt x="98794" y="333978"/>
                  </a:lnTo>
                  <a:lnTo>
                    <a:pt x="98786" y="334521"/>
                  </a:lnTo>
                  <a:lnTo>
                    <a:pt x="99356" y="337399"/>
                  </a:lnTo>
                  <a:lnTo>
                    <a:pt x="100001" y="339458"/>
                  </a:lnTo>
                  <a:lnTo>
                    <a:pt x="96222" y="339735"/>
                  </a:lnTo>
                  <a:lnTo>
                    <a:pt x="96152" y="339552"/>
                  </a:lnTo>
                  <a:lnTo>
                    <a:pt x="96322" y="338956"/>
                  </a:lnTo>
                  <a:lnTo>
                    <a:pt x="95692" y="337808"/>
                  </a:lnTo>
                  <a:lnTo>
                    <a:pt x="94537" y="336410"/>
                  </a:lnTo>
                  <a:lnTo>
                    <a:pt x="94117" y="335120"/>
                  </a:lnTo>
                  <a:lnTo>
                    <a:pt x="93646" y="334024"/>
                  </a:lnTo>
                  <a:lnTo>
                    <a:pt x="93388" y="333262"/>
                  </a:lnTo>
                  <a:lnTo>
                    <a:pt x="92917" y="332275"/>
                  </a:lnTo>
                  <a:lnTo>
                    <a:pt x="92707" y="331569"/>
                  </a:lnTo>
                  <a:lnTo>
                    <a:pt x="92609" y="331237"/>
                  </a:lnTo>
                  <a:lnTo>
                    <a:pt x="92086" y="330302"/>
                  </a:lnTo>
                  <a:lnTo>
                    <a:pt x="90966" y="329364"/>
                  </a:lnTo>
                  <a:lnTo>
                    <a:pt x="89948" y="328859"/>
                  </a:lnTo>
                  <a:lnTo>
                    <a:pt x="88927" y="328787"/>
                  </a:lnTo>
                  <a:lnTo>
                    <a:pt x="88258" y="328844"/>
                  </a:lnTo>
                  <a:lnTo>
                    <a:pt x="88071" y="328672"/>
                  </a:lnTo>
                  <a:lnTo>
                    <a:pt x="87660" y="328291"/>
                  </a:lnTo>
                  <a:lnTo>
                    <a:pt x="87474" y="327820"/>
                  </a:lnTo>
                  <a:lnTo>
                    <a:pt x="87205" y="327453"/>
                  </a:lnTo>
                  <a:lnTo>
                    <a:pt x="87134" y="327267"/>
                  </a:lnTo>
                  <a:lnTo>
                    <a:pt x="87066" y="327014"/>
                  </a:lnTo>
                  <a:lnTo>
                    <a:pt x="86928" y="326719"/>
                  </a:lnTo>
                  <a:lnTo>
                    <a:pt x="86789" y="326390"/>
                  </a:lnTo>
                  <a:lnTo>
                    <a:pt x="86718" y="326099"/>
                  </a:lnTo>
                  <a:lnTo>
                    <a:pt x="86477" y="325475"/>
                  </a:lnTo>
                  <a:lnTo>
                    <a:pt x="86306" y="324927"/>
                  </a:lnTo>
                  <a:lnTo>
                    <a:pt x="86207" y="324274"/>
                  </a:lnTo>
                  <a:lnTo>
                    <a:pt x="86184" y="323326"/>
                  </a:lnTo>
                  <a:lnTo>
                    <a:pt x="86378" y="322530"/>
                  </a:lnTo>
                  <a:lnTo>
                    <a:pt x="86568" y="321806"/>
                  </a:lnTo>
                  <a:lnTo>
                    <a:pt x="86864" y="321120"/>
                  </a:lnTo>
                  <a:lnTo>
                    <a:pt x="87379" y="320543"/>
                  </a:lnTo>
                  <a:lnTo>
                    <a:pt x="88001" y="319862"/>
                  </a:lnTo>
                  <a:lnTo>
                    <a:pt x="88404" y="319542"/>
                  </a:lnTo>
                  <a:lnTo>
                    <a:pt x="89172" y="318828"/>
                  </a:lnTo>
                  <a:lnTo>
                    <a:pt x="89647" y="318361"/>
                  </a:lnTo>
                  <a:lnTo>
                    <a:pt x="90158" y="317970"/>
                  </a:lnTo>
                  <a:lnTo>
                    <a:pt x="90451" y="317612"/>
                  </a:lnTo>
                  <a:lnTo>
                    <a:pt x="90930" y="316964"/>
                  </a:lnTo>
                  <a:lnTo>
                    <a:pt x="91263" y="316388"/>
                  </a:lnTo>
                  <a:lnTo>
                    <a:pt x="91559" y="315844"/>
                  </a:lnTo>
                  <a:lnTo>
                    <a:pt x="91785" y="315230"/>
                  </a:lnTo>
                  <a:lnTo>
                    <a:pt x="92118" y="314582"/>
                  </a:lnTo>
                  <a:lnTo>
                    <a:pt x="92510" y="314055"/>
                  </a:lnTo>
                  <a:lnTo>
                    <a:pt x="92559" y="313917"/>
                  </a:lnTo>
                  <a:lnTo>
                    <a:pt x="92728" y="313496"/>
                  </a:lnTo>
                  <a:lnTo>
                    <a:pt x="93168" y="312627"/>
                  </a:lnTo>
                  <a:lnTo>
                    <a:pt x="93276" y="311749"/>
                  </a:lnTo>
                  <a:lnTo>
                    <a:pt x="93275" y="311494"/>
                  </a:lnTo>
                  <a:lnTo>
                    <a:pt x="93231" y="311252"/>
                  </a:lnTo>
                  <a:lnTo>
                    <a:pt x="93165" y="310885"/>
                  </a:lnTo>
                  <a:lnTo>
                    <a:pt x="93230" y="310479"/>
                  </a:lnTo>
                  <a:lnTo>
                    <a:pt x="93349" y="310256"/>
                  </a:lnTo>
                  <a:lnTo>
                    <a:pt x="93387" y="310103"/>
                  </a:lnTo>
                  <a:lnTo>
                    <a:pt x="93346" y="309809"/>
                  </a:lnTo>
                  <a:lnTo>
                    <a:pt x="93283" y="309576"/>
                  </a:lnTo>
                  <a:lnTo>
                    <a:pt x="93233" y="309446"/>
                  </a:lnTo>
                  <a:lnTo>
                    <a:pt x="93218" y="309073"/>
                  </a:lnTo>
                  <a:lnTo>
                    <a:pt x="93080" y="308153"/>
                  </a:lnTo>
                  <a:lnTo>
                    <a:pt x="92236" y="305480"/>
                  </a:lnTo>
                  <a:lnTo>
                    <a:pt x="91908" y="304860"/>
                  </a:lnTo>
                  <a:lnTo>
                    <a:pt x="91389" y="303283"/>
                  </a:lnTo>
                  <a:lnTo>
                    <a:pt x="89885" y="299981"/>
                  </a:lnTo>
                  <a:lnTo>
                    <a:pt x="89354" y="299223"/>
                  </a:lnTo>
                  <a:lnTo>
                    <a:pt x="89291" y="298746"/>
                  </a:lnTo>
                  <a:lnTo>
                    <a:pt x="88774" y="297508"/>
                  </a:lnTo>
                  <a:lnTo>
                    <a:pt x="88111" y="295921"/>
                  </a:lnTo>
                  <a:lnTo>
                    <a:pt x="86548" y="293931"/>
                  </a:lnTo>
                  <a:lnTo>
                    <a:pt x="85757" y="291079"/>
                  </a:lnTo>
                  <a:lnTo>
                    <a:pt x="85175" y="289232"/>
                  </a:lnTo>
                  <a:lnTo>
                    <a:pt x="84756" y="286895"/>
                  </a:lnTo>
                  <a:lnTo>
                    <a:pt x="84826" y="283833"/>
                  </a:lnTo>
                  <a:lnTo>
                    <a:pt x="84756" y="282415"/>
                  </a:lnTo>
                  <a:lnTo>
                    <a:pt x="84327" y="281944"/>
                  </a:lnTo>
                  <a:lnTo>
                    <a:pt x="84188" y="281703"/>
                  </a:lnTo>
                  <a:lnTo>
                    <a:pt x="83597" y="281237"/>
                  </a:lnTo>
                  <a:lnTo>
                    <a:pt x="83326" y="281116"/>
                  </a:lnTo>
                  <a:lnTo>
                    <a:pt x="82884" y="280408"/>
                  </a:lnTo>
                  <a:lnTo>
                    <a:pt x="82851" y="280273"/>
                  </a:lnTo>
                  <a:lnTo>
                    <a:pt x="82808" y="280127"/>
                  </a:lnTo>
                  <a:lnTo>
                    <a:pt x="82284" y="279493"/>
                  </a:lnTo>
                  <a:lnTo>
                    <a:pt x="82029" y="279372"/>
                  </a:lnTo>
                  <a:lnTo>
                    <a:pt x="81893" y="279307"/>
                  </a:lnTo>
                  <a:lnTo>
                    <a:pt x="81532" y="279167"/>
                  </a:lnTo>
                  <a:lnTo>
                    <a:pt x="80948" y="278841"/>
                  </a:lnTo>
                  <a:lnTo>
                    <a:pt x="80798" y="278752"/>
                  </a:lnTo>
                  <a:lnTo>
                    <a:pt x="80657" y="278658"/>
                  </a:lnTo>
                  <a:lnTo>
                    <a:pt x="80244" y="278423"/>
                  </a:lnTo>
                  <a:lnTo>
                    <a:pt x="80114" y="278359"/>
                  </a:lnTo>
                  <a:lnTo>
                    <a:pt x="79817" y="278241"/>
                  </a:lnTo>
                  <a:lnTo>
                    <a:pt x="79685" y="278214"/>
                  </a:lnTo>
                  <a:lnTo>
                    <a:pt x="78973" y="277912"/>
                  </a:lnTo>
                  <a:lnTo>
                    <a:pt x="78839" y="277885"/>
                  </a:lnTo>
                  <a:lnTo>
                    <a:pt x="78711" y="277901"/>
                  </a:lnTo>
                  <a:lnTo>
                    <a:pt x="78456" y="277957"/>
                  </a:lnTo>
                  <a:lnTo>
                    <a:pt x="78252" y="278042"/>
                  </a:lnTo>
                  <a:lnTo>
                    <a:pt x="78125" y="278084"/>
                  </a:lnTo>
                  <a:lnTo>
                    <a:pt x="77780" y="278123"/>
                  </a:lnTo>
                  <a:lnTo>
                    <a:pt x="77404" y="278161"/>
                  </a:lnTo>
                  <a:lnTo>
                    <a:pt x="77105" y="278075"/>
                  </a:lnTo>
                  <a:lnTo>
                    <a:pt x="76557" y="277797"/>
                  </a:lnTo>
                  <a:lnTo>
                    <a:pt x="76429" y="277755"/>
                  </a:lnTo>
                  <a:lnTo>
                    <a:pt x="76064" y="277608"/>
                  </a:lnTo>
                  <a:lnTo>
                    <a:pt x="75806" y="277539"/>
                  </a:lnTo>
                  <a:lnTo>
                    <a:pt x="75678" y="277529"/>
                  </a:lnTo>
                  <a:lnTo>
                    <a:pt x="75544" y="277536"/>
                  </a:lnTo>
                  <a:lnTo>
                    <a:pt x="75095" y="277538"/>
                  </a:lnTo>
                  <a:lnTo>
                    <a:pt x="74926" y="277528"/>
                  </a:lnTo>
                  <a:lnTo>
                    <a:pt x="74313" y="277791"/>
                  </a:lnTo>
                  <a:lnTo>
                    <a:pt x="74053" y="277840"/>
                  </a:lnTo>
                  <a:lnTo>
                    <a:pt x="73608" y="278039"/>
                  </a:lnTo>
                  <a:lnTo>
                    <a:pt x="73480" y="278109"/>
                  </a:lnTo>
                  <a:lnTo>
                    <a:pt x="73245" y="278214"/>
                  </a:lnTo>
                  <a:lnTo>
                    <a:pt x="72812" y="278120"/>
                  </a:lnTo>
                  <a:lnTo>
                    <a:pt x="72669" y="278128"/>
                  </a:lnTo>
                  <a:lnTo>
                    <a:pt x="72499" y="278151"/>
                  </a:lnTo>
                  <a:lnTo>
                    <a:pt x="72337" y="278145"/>
                  </a:lnTo>
                  <a:lnTo>
                    <a:pt x="72207" y="278114"/>
                  </a:lnTo>
                  <a:lnTo>
                    <a:pt x="72006" y="277989"/>
                  </a:lnTo>
                  <a:lnTo>
                    <a:pt x="71799" y="277715"/>
                  </a:lnTo>
                  <a:lnTo>
                    <a:pt x="71651" y="277449"/>
                  </a:lnTo>
                  <a:lnTo>
                    <a:pt x="71369" y="277051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" name="pg20"/>
            <p:cNvSpPr/>
            <p:nvPr/>
          </p:nvSpPr>
          <p:spPr>
            <a:xfrm>
              <a:off x="6758831" y="2671300"/>
              <a:ext cx="259359" cy="294368"/>
            </a:xfrm>
            <a:custGeom>
              <a:avLst/>
              <a:gdLst/>
              <a:ahLst/>
              <a:cxnLst/>
              <a:rect l="0" t="0" r="0" b="0"/>
              <a:pathLst>
                <a:path w="259359" h="294368">
                  <a:moveTo>
                    <a:pt x="172311" y="142884"/>
                  </a:moveTo>
                  <a:lnTo>
                    <a:pt x="172327" y="141516"/>
                  </a:lnTo>
                  <a:lnTo>
                    <a:pt x="172204" y="140835"/>
                  </a:lnTo>
                  <a:lnTo>
                    <a:pt x="172236" y="138647"/>
                  </a:lnTo>
                  <a:lnTo>
                    <a:pt x="172137" y="136532"/>
                  </a:lnTo>
                  <a:lnTo>
                    <a:pt x="172073" y="136122"/>
                  </a:lnTo>
                  <a:lnTo>
                    <a:pt x="172113" y="133458"/>
                  </a:lnTo>
                  <a:lnTo>
                    <a:pt x="171907" y="129355"/>
                  </a:lnTo>
                  <a:lnTo>
                    <a:pt x="171860" y="127921"/>
                  </a:lnTo>
                  <a:lnTo>
                    <a:pt x="171701" y="125190"/>
                  </a:lnTo>
                  <a:lnTo>
                    <a:pt x="171543" y="122183"/>
                  </a:lnTo>
                  <a:lnTo>
                    <a:pt x="171555" y="121497"/>
                  </a:lnTo>
                  <a:lnTo>
                    <a:pt x="171488" y="120440"/>
                  </a:lnTo>
                  <a:lnTo>
                    <a:pt x="171762" y="120491"/>
                  </a:lnTo>
                  <a:lnTo>
                    <a:pt x="172839" y="120834"/>
                  </a:lnTo>
                  <a:lnTo>
                    <a:pt x="173623" y="120834"/>
                  </a:lnTo>
                  <a:lnTo>
                    <a:pt x="174276" y="140762"/>
                  </a:lnTo>
                  <a:lnTo>
                    <a:pt x="174323" y="143031"/>
                  </a:lnTo>
                  <a:lnTo>
                    <a:pt x="174383" y="143798"/>
                  </a:lnTo>
                  <a:lnTo>
                    <a:pt x="174664" y="144498"/>
                  </a:lnTo>
                  <a:lnTo>
                    <a:pt x="175439" y="144613"/>
                  </a:lnTo>
                  <a:lnTo>
                    <a:pt x="177350" y="144737"/>
                  </a:lnTo>
                  <a:lnTo>
                    <a:pt x="177806" y="144756"/>
                  </a:lnTo>
                  <a:lnTo>
                    <a:pt x="177811" y="144460"/>
                  </a:lnTo>
                  <a:lnTo>
                    <a:pt x="178207" y="144465"/>
                  </a:lnTo>
                  <a:lnTo>
                    <a:pt x="178218" y="144818"/>
                  </a:lnTo>
                  <a:lnTo>
                    <a:pt x="179300" y="145375"/>
                  </a:lnTo>
                  <a:lnTo>
                    <a:pt x="179830" y="145575"/>
                  </a:lnTo>
                  <a:lnTo>
                    <a:pt x="180158" y="145685"/>
                  </a:lnTo>
                  <a:lnTo>
                    <a:pt x="180423" y="145289"/>
                  </a:lnTo>
                  <a:lnTo>
                    <a:pt x="180629" y="145432"/>
                  </a:lnTo>
                  <a:lnTo>
                    <a:pt x="180447" y="145775"/>
                  </a:lnTo>
                  <a:lnTo>
                    <a:pt x="180721" y="146004"/>
                  </a:lnTo>
                  <a:lnTo>
                    <a:pt x="180456" y="146438"/>
                  </a:lnTo>
                  <a:lnTo>
                    <a:pt x="180743" y="146771"/>
                  </a:lnTo>
                  <a:lnTo>
                    <a:pt x="181204" y="147253"/>
                  </a:lnTo>
                  <a:lnTo>
                    <a:pt x="181821" y="147505"/>
                  </a:lnTo>
                  <a:lnTo>
                    <a:pt x="182355" y="147581"/>
                  </a:lnTo>
                  <a:lnTo>
                    <a:pt x="182652" y="147534"/>
                  </a:lnTo>
                  <a:lnTo>
                    <a:pt x="182810" y="147172"/>
                  </a:lnTo>
                  <a:lnTo>
                    <a:pt x="183108" y="146933"/>
                  </a:lnTo>
                  <a:lnTo>
                    <a:pt x="183491" y="146924"/>
                  </a:lnTo>
                  <a:lnTo>
                    <a:pt x="183903" y="147086"/>
                  </a:lnTo>
                  <a:lnTo>
                    <a:pt x="184453" y="147267"/>
                  </a:lnTo>
                  <a:lnTo>
                    <a:pt x="186448" y="147996"/>
                  </a:lnTo>
                  <a:lnTo>
                    <a:pt x="187593" y="148463"/>
                  </a:lnTo>
                  <a:lnTo>
                    <a:pt x="189247" y="149035"/>
                  </a:lnTo>
                  <a:lnTo>
                    <a:pt x="190632" y="149502"/>
                  </a:lnTo>
                  <a:lnTo>
                    <a:pt x="192015" y="150041"/>
                  </a:lnTo>
                  <a:lnTo>
                    <a:pt x="193162" y="150398"/>
                  </a:lnTo>
                  <a:lnTo>
                    <a:pt x="194104" y="151032"/>
                  </a:lnTo>
                  <a:lnTo>
                    <a:pt x="194841" y="151556"/>
                  </a:lnTo>
                  <a:lnTo>
                    <a:pt x="195241" y="151937"/>
                  </a:lnTo>
                  <a:lnTo>
                    <a:pt x="195818" y="152018"/>
                  </a:lnTo>
                  <a:lnTo>
                    <a:pt x="196226" y="152132"/>
                  </a:lnTo>
                  <a:lnTo>
                    <a:pt x="197711" y="152561"/>
                  </a:lnTo>
                  <a:lnTo>
                    <a:pt x="199298" y="152962"/>
                  </a:lnTo>
                  <a:lnTo>
                    <a:pt x="200592" y="152743"/>
                  </a:lnTo>
                  <a:lnTo>
                    <a:pt x="201416" y="152209"/>
                  </a:lnTo>
                  <a:lnTo>
                    <a:pt x="202133" y="151913"/>
                  </a:lnTo>
                  <a:lnTo>
                    <a:pt x="203253" y="151999"/>
                  </a:lnTo>
                  <a:lnTo>
                    <a:pt x="205019" y="151823"/>
                  </a:lnTo>
                  <a:lnTo>
                    <a:pt x="206313" y="151603"/>
                  </a:lnTo>
                  <a:lnTo>
                    <a:pt x="207671" y="151522"/>
                  </a:lnTo>
                  <a:lnTo>
                    <a:pt x="208858" y="151542"/>
                  </a:lnTo>
                  <a:lnTo>
                    <a:pt x="210014" y="151494"/>
                  </a:lnTo>
                  <a:lnTo>
                    <a:pt x="210853" y="151484"/>
                  </a:lnTo>
                  <a:lnTo>
                    <a:pt x="211381" y="151337"/>
                  </a:lnTo>
                  <a:lnTo>
                    <a:pt x="211815" y="151156"/>
                  </a:lnTo>
                  <a:lnTo>
                    <a:pt x="212256" y="150850"/>
                  </a:lnTo>
                  <a:lnTo>
                    <a:pt x="212572" y="150355"/>
                  </a:lnTo>
                  <a:lnTo>
                    <a:pt x="212944" y="150269"/>
                  </a:lnTo>
                  <a:lnTo>
                    <a:pt x="213434" y="150527"/>
                  </a:lnTo>
                  <a:lnTo>
                    <a:pt x="213830" y="150846"/>
                  </a:lnTo>
                  <a:lnTo>
                    <a:pt x="214198" y="151036"/>
                  </a:lnTo>
                  <a:lnTo>
                    <a:pt x="214412" y="151289"/>
                  </a:lnTo>
                  <a:lnTo>
                    <a:pt x="214527" y="151699"/>
                  </a:lnTo>
                  <a:lnTo>
                    <a:pt x="214935" y="151546"/>
                  </a:lnTo>
                  <a:lnTo>
                    <a:pt x="215338" y="151303"/>
                  </a:lnTo>
                  <a:lnTo>
                    <a:pt x="215747" y="151032"/>
                  </a:lnTo>
                  <a:lnTo>
                    <a:pt x="216400" y="150793"/>
                  </a:lnTo>
                  <a:lnTo>
                    <a:pt x="216740" y="150736"/>
                  </a:lnTo>
                  <a:lnTo>
                    <a:pt x="217302" y="150498"/>
                  </a:lnTo>
                  <a:lnTo>
                    <a:pt x="217742" y="149878"/>
                  </a:lnTo>
                  <a:lnTo>
                    <a:pt x="218241" y="149511"/>
                  </a:lnTo>
                  <a:lnTo>
                    <a:pt x="218985" y="149430"/>
                  </a:lnTo>
                  <a:lnTo>
                    <a:pt x="219693" y="149569"/>
                  </a:lnTo>
                  <a:lnTo>
                    <a:pt x="220939" y="149764"/>
                  </a:lnTo>
                  <a:lnTo>
                    <a:pt x="221356" y="150031"/>
                  </a:lnTo>
                  <a:lnTo>
                    <a:pt x="221728" y="150069"/>
                  </a:lnTo>
                  <a:lnTo>
                    <a:pt x="222127" y="150260"/>
                  </a:lnTo>
                  <a:lnTo>
                    <a:pt x="222243" y="150669"/>
                  </a:lnTo>
                  <a:lnTo>
                    <a:pt x="222069" y="151818"/>
                  </a:lnTo>
                  <a:lnTo>
                    <a:pt x="222001" y="152347"/>
                  </a:lnTo>
                  <a:lnTo>
                    <a:pt x="222025" y="152690"/>
                  </a:lnTo>
                  <a:lnTo>
                    <a:pt x="222321" y="153476"/>
                  </a:lnTo>
                  <a:lnTo>
                    <a:pt x="222254" y="153910"/>
                  </a:lnTo>
                  <a:lnTo>
                    <a:pt x="221994" y="154653"/>
                  </a:lnTo>
                  <a:lnTo>
                    <a:pt x="221800" y="155244"/>
                  </a:lnTo>
                  <a:lnTo>
                    <a:pt x="221697" y="155959"/>
                  </a:lnTo>
                  <a:lnTo>
                    <a:pt x="221557" y="156893"/>
                  </a:lnTo>
                  <a:lnTo>
                    <a:pt x="221107" y="157975"/>
                  </a:lnTo>
                  <a:lnTo>
                    <a:pt x="220537" y="158961"/>
                  </a:lnTo>
                  <a:lnTo>
                    <a:pt x="220437" y="159557"/>
                  </a:lnTo>
                  <a:lnTo>
                    <a:pt x="220161" y="160377"/>
                  </a:lnTo>
                  <a:lnTo>
                    <a:pt x="219903" y="160934"/>
                  </a:lnTo>
                  <a:lnTo>
                    <a:pt x="219524" y="161610"/>
                  </a:lnTo>
                  <a:lnTo>
                    <a:pt x="218328" y="163145"/>
                  </a:lnTo>
                  <a:lnTo>
                    <a:pt x="217065" y="165046"/>
                  </a:lnTo>
                  <a:lnTo>
                    <a:pt x="216685" y="165604"/>
                  </a:lnTo>
                  <a:lnTo>
                    <a:pt x="216431" y="166281"/>
                  </a:lnTo>
                  <a:lnTo>
                    <a:pt x="216111" y="167081"/>
                  </a:lnTo>
                  <a:lnTo>
                    <a:pt x="215790" y="167639"/>
                  </a:lnTo>
                  <a:lnTo>
                    <a:pt x="215160" y="168497"/>
                  </a:lnTo>
                  <a:lnTo>
                    <a:pt x="214721" y="169173"/>
                  </a:lnTo>
                  <a:lnTo>
                    <a:pt x="214274" y="170036"/>
                  </a:lnTo>
                  <a:lnTo>
                    <a:pt x="213692" y="171641"/>
                  </a:lnTo>
                  <a:lnTo>
                    <a:pt x="213431" y="172628"/>
                  </a:lnTo>
                  <a:lnTo>
                    <a:pt x="213483" y="173438"/>
                  </a:lnTo>
                  <a:lnTo>
                    <a:pt x="213779" y="173939"/>
                  </a:lnTo>
                  <a:lnTo>
                    <a:pt x="213957" y="174020"/>
                  </a:lnTo>
                  <a:lnTo>
                    <a:pt x="213738" y="174444"/>
                  </a:lnTo>
                  <a:lnTo>
                    <a:pt x="213399" y="174777"/>
                  </a:lnTo>
                  <a:lnTo>
                    <a:pt x="212572" y="175449"/>
                  </a:lnTo>
                  <a:lnTo>
                    <a:pt x="210862" y="176993"/>
                  </a:lnTo>
                  <a:lnTo>
                    <a:pt x="210520" y="177332"/>
                  </a:lnTo>
                  <a:lnTo>
                    <a:pt x="209900" y="178208"/>
                  </a:lnTo>
                  <a:lnTo>
                    <a:pt x="208988" y="180243"/>
                  </a:lnTo>
                  <a:lnTo>
                    <a:pt x="208847" y="180720"/>
                  </a:lnTo>
                  <a:lnTo>
                    <a:pt x="207873" y="182478"/>
                  </a:lnTo>
                  <a:lnTo>
                    <a:pt x="206700" y="183965"/>
                  </a:lnTo>
                  <a:lnTo>
                    <a:pt x="206209" y="184647"/>
                  </a:lnTo>
                  <a:lnTo>
                    <a:pt x="204075" y="187611"/>
                  </a:lnTo>
                  <a:lnTo>
                    <a:pt x="203795" y="188287"/>
                  </a:lnTo>
                  <a:lnTo>
                    <a:pt x="203656" y="188492"/>
                  </a:lnTo>
                  <a:lnTo>
                    <a:pt x="202785" y="192371"/>
                  </a:lnTo>
                  <a:lnTo>
                    <a:pt x="201654" y="195840"/>
                  </a:lnTo>
                  <a:lnTo>
                    <a:pt x="201472" y="196288"/>
                  </a:lnTo>
                  <a:lnTo>
                    <a:pt x="201107" y="196736"/>
                  </a:lnTo>
                  <a:lnTo>
                    <a:pt x="200715" y="197265"/>
                  </a:lnTo>
                  <a:lnTo>
                    <a:pt x="200439" y="197798"/>
                  </a:lnTo>
                  <a:lnTo>
                    <a:pt x="200201" y="198370"/>
                  </a:lnTo>
                  <a:lnTo>
                    <a:pt x="199924" y="199061"/>
                  </a:lnTo>
                  <a:lnTo>
                    <a:pt x="199682" y="199900"/>
                  </a:lnTo>
                  <a:lnTo>
                    <a:pt x="199207" y="201082"/>
                  </a:lnTo>
                  <a:lnTo>
                    <a:pt x="199093" y="201422"/>
                  </a:lnTo>
                  <a:lnTo>
                    <a:pt x="198887" y="202040"/>
                  </a:lnTo>
                  <a:lnTo>
                    <a:pt x="198570" y="202764"/>
                  </a:lnTo>
                  <a:lnTo>
                    <a:pt x="198368" y="203608"/>
                  </a:lnTo>
                  <a:lnTo>
                    <a:pt x="198123" y="204446"/>
                  </a:lnTo>
                  <a:lnTo>
                    <a:pt x="198000" y="205061"/>
                  </a:lnTo>
                  <a:lnTo>
                    <a:pt x="197952" y="205633"/>
                  </a:lnTo>
                  <a:lnTo>
                    <a:pt x="197865" y="206438"/>
                  </a:lnTo>
                  <a:lnTo>
                    <a:pt x="197778" y="207129"/>
                  </a:lnTo>
                  <a:lnTo>
                    <a:pt x="197771" y="207629"/>
                  </a:lnTo>
                  <a:lnTo>
                    <a:pt x="197684" y="208282"/>
                  </a:lnTo>
                  <a:lnTo>
                    <a:pt x="197747" y="208897"/>
                  </a:lnTo>
                  <a:lnTo>
                    <a:pt x="197933" y="209359"/>
                  </a:lnTo>
                  <a:lnTo>
                    <a:pt x="197920" y="210127"/>
                  </a:lnTo>
                  <a:lnTo>
                    <a:pt x="197722" y="210507"/>
                  </a:lnTo>
                  <a:lnTo>
                    <a:pt x="197588" y="211890"/>
                  </a:lnTo>
                  <a:lnTo>
                    <a:pt x="197691" y="212585"/>
                  </a:lnTo>
                  <a:lnTo>
                    <a:pt x="197873" y="213124"/>
                  </a:lnTo>
                  <a:lnTo>
                    <a:pt x="197900" y="213586"/>
                  </a:lnTo>
                  <a:lnTo>
                    <a:pt x="197858" y="213929"/>
                  </a:lnTo>
                  <a:lnTo>
                    <a:pt x="198079" y="214472"/>
                  </a:lnTo>
                  <a:lnTo>
                    <a:pt x="198150" y="214744"/>
                  </a:lnTo>
                  <a:lnTo>
                    <a:pt x="197956" y="215125"/>
                  </a:lnTo>
                  <a:lnTo>
                    <a:pt x="197905" y="215816"/>
                  </a:lnTo>
                  <a:lnTo>
                    <a:pt x="197936" y="216312"/>
                  </a:lnTo>
                  <a:lnTo>
                    <a:pt x="198158" y="216664"/>
                  </a:lnTo>
                  <a:lnTo>
                    <a:pt x="198562" y="216922"/>
                  </a:lnTo>
                  <a:lnTo>
                    <a:pt x="198688" y="217637"/>
                  </a:lnTo>
                  <a:lnTo>
                    <a:pt x="199675" y="219567"/>
                  </a:lnTo>
                  <a:lnTo>
                    <a:pt x="200617" y="222316"/>
                  </a:lnTo>
                  <a:lnTo>
                    <a:pt x="200641" y="222516"/>
                  </a:lnTo>
                  <a:lnTo>
                    <a:pt x="200677" y="222712"/>
                  </a:lnTo>
                  <a:lnTo>
                    <a:pt x="200724" y="222907"/>
                  </a:lnTo>
                  <a:lnTo>
                    <a:pt x="200779" y="223102"/>
                  </a:lnTo>
                  <a:lnTo>
                    <a:pt x="200893" y="223407"/>
                  </a:lnTo>
                  <a:lnTo>
                    <a:pt x="201004" y="223646"/>
                  </a:lnTo>
                  <a:lnTo>
                    <a:pt x="201289" y="224208"/>
                  </a:lnTo>
                  <a:lnTo>
                    <a:pt x="201463" y="224537"/>
                  </a:lnTo>
                  <a:lnTo>
                    <a:pt x="201820" y="225194"/>
                  </a:lnTo>
                  <a:lnTo>
                    <a:pt x="202105" y="225704"/>
                  </a:lnTo>
                  <a:lnTo>
                    <a:pt x="202307" y="226081"/>
                  </a:lnTo>
                  <a:lnTo>
                    <a:pt x="202414" y="226262"/>
                  </a:lnTo>
                  <a:lnTo>
                    <a:pt x="202532" y="226433"/>
                  </a:lnTo>
                  <a:lnTo>
                    <a:pt x="202639" y="226567"/>
                  </a:lnTo>
                  <a:lnTo>
                    <a:pt x="202750" y="226695"/>
                  </a:lnTo>
                  <a:lnTo>
                    <a:pt x="203106" y="227062"/>
                  </a:lnTo>
                  <a:lnTo>
                    <a:pt x="203326" y="227281"/>
                  </a:lnTo>
                  <a:lnTo>
                    <a:pt x="203803" y="227753"/>
                  </a:lnTo>
                  <a:lnTo>
                    <a:pt x="204057" y="228044"/>
                  </a:lnTo>
                  <a:lnTo>
                    <a:pt x="204262" y="228301"/>
                  </a:lnTo>
                  <a:lnTo>
                    <a:pt x="204398" y="228487"/>
                  </a:lnTo>
                  <a:lnTo>
                    <a:pt x="204527" y="228678"/>
                  </a:lnTo>
                  <a:lnTo>
                    <a:pt x="204667" y="228863"/>
                  </a:lnTo>
                  <a:lnTo>
                    <a:pt x="204812" y="229040"/>
                  </a:lnTo>
                  <a:lnTo>
                    <a:pt x="204975" y="229202"/>
                  </a:lnTo>
                  <a:lnTo>
                    <a:pt x="205502" y="229645"/>
                  </a:lnTo>
                  <a:lnTo>
                    <a:pt x="205672" y="229802"/>
                  </a:lnTo>
                  <a:lnTo>
                    <a:pt x="205854" y="229988"/>
                  </a:lnTo>
                  <a:lnTo>
                    <a:pt x="206377" y="230574"/>
                  </a:lnTo>
                  <a:lnTo>
                    <a:pt x="206558" y="230756"/>
                  </a:lnTo>
                  <a:lnTo>
                    <a:pt x="206709" y="230894"/>
                  </a:lnTo>
                  <a:lnTo>
                    <a:pt x="207021" y="231151"/>
                  </a:lnTo>
                  <a:lnTo>
                    <a:pt x="207176" y="231284"/>
                  </a:lnTo>
                  <a:lnTo>
                    <a:pt x="207322" y="231418"/>
                  </a:lnTo>
                  <a:lnTo>
                    <a:pt x="207829" y="231980"/>
                  </a:lnTo>
                  <a:lnTo>
                    <a:pt x="207972" y="232085"/>
                  </a:lnTo>
                  <a:lnTo>
                    <a:pt x="208130" y="232176"/>
                  </a:lnTo>
                  <a:lnTo>
                    <a:pt x="208446" y="232347"/>
                  </a:lnTo>
                  <a:lnTo>
                    <a:pt x="208597" y="232447"/>
                  </a:lnTo>
                  <a:lnTo>
                    <a:pt x="208764" y="232590"/>
                  </a:lnTo>
                  <a:lnTo>
                    <a:pt x="208922" y="232743"/>
                  </a:lnTo>
                  <a:lnTo>
                    <a:pt x="209230" y="233057"/>
                  </a:lnTo>
                  <a:lnTo>
                    <a:pt x="209393" y="233210"/>
                  </a:lnTo>
                  <a:lnTo>
                    <a:pt x="209769" y="233510"/>
                  </a:lnTo>
                  <a:lnTo>
                    <a:pt x="210027" y="233705"/>
                  </a:lnTo>
                  <a:lnTo>
                    <a:pt x="210497" y="234077"/>
                  </a:lnTo>
                  <a:lnTo>
                    <a:pt x="210659" y="234196"/>
                  </a:lnTo>
                  <a:lnTo>
                    <a:pt x="210826" y="234305"/>
                  </a:lnTo>
                  <a:lnTo>
                    <a:pt x="211111" y="234463"/>
                  </a:lnTo>
                  <a:lnTo>
                    <a:pt x="212096" y="234920"/>
                  </a:lnTo>
                  <a:lnTo>
                    <a:pt x="212544" y="235101"/>
                  </a:lnTo>
                  <a:lnTo>
                    <a:pt x="212857" y="235221"/>
                  </a:lnTo>
                  <a:lnTo>
                    <a:pt x="213019" y="235273"/>
                  </a:lnTo>
                  <a:lnTo>
                    <a:pt x="213759" y="235492"/>
                  </a:lnTo>
                  <a:lnTo>
                    <a:pt x="214432" y="235502"/>
                  </a:lnTo>
                  <a:lnTo>
                    <a:pt x="214772" y="235440"/>
                  </a:lnTo>
                  <a:lnTo>
                    <a:pt x="214946" y="235425"/>
                  </a:lnTo>
                  <a:lnTo>
                    <a:pt x="215124" y="235388"/>
                  </a:lnTo>
                  <a:lnTo>
                    <a:pt x="215300" y="235330"/>
                  </a:lnTo>
                  <a:lnTo>
                    <a:pt x="215465" y="235259"/>
                  </a:lnTo>
                  <a:lnTo>
                    <a:pt x="215699" y="235101"/>
                  </a:lnTo>
                  <a:lnTo>
                    <a:pt x="215997" y="234797"/>
                  </a:lnTo>
                  <a:lnTo>
                    <a:pt x="216131" y="234749"/>
                  </a:lnTo>
                  <a:lnTo>
                    <a:pt x="216277" y="234725"/>
                  </a:lnTo>
                  <a:lnTo>
                    <a:pt x="216594" y="234706"/>
                  </a:lnTo>
                  <a:lnTo>
                    <a:pt x="216745" y="234687"/>
                  </a:lnTo>
                  <a:lnTo>
                    <a:pt x="217124" y="234587"/>
                  </a:lnTo>
                  <a:lnTo>
                    <a:pt x="217311" y="234530"/>
                  </a:lnTo>
                  <a:lnTo>
                    <a:pt x="217493" y="234453"/>
                  </a:lnTo>
                  <a:lnTo>
                    <a:pt x="218126" y="233996"/>
                  </a:lnTo>
                  <a:lnTo>
                    <a:pt x="218268" y="233929"/>
                  </a:lnTo>
                  <a:lnTo>
                    <a:pt x="218426" y="233872"/>
                  </a:lnTo>
                  <a:lnTo>
                    <a:pt x="218589" y="233829"/>
                  </a:lnTo>
                  <a:lnTo>
                    <a:pt x="218914" y="233758"/>
                  </a:lnTo>
                  <a:lnTo>
                    <a:pt x="219072" y="233729"/>
                  </a:lnTo>
                  <a:lnTo>
                    <a:pt x="219230" y="233705"/>
                  </a:lnTo>
                  <a:lnTo>
                    <a:pt x="219705" y="233648"/>
                  </a:lnTo>
                  <a:lnTo>
                    <a:pt x="219856" y="233624"/>
                  </a:lnTo>
                  <a:lnTo>
                    <a:pt x="220156" y="233586"/>
                  </a:lnTo>
                  <a:lnTo>
                    <a:pt x="220909" y="233452"/>
                  </a:lnTo>
                  <a:lnTo>
                    <a:pt x="221217" y="233267"/>
                  </a:lnTo>
                  <a:lnTo>
                    <a:pt x="221475" y="232948"/>
                  </a:lnTo>
                  <a:lnTo>
                    <a:pt x="221609" y="232952"/>
                  </a:lnTo>
                  <a:lnTo>
                    <a:pt x="222294" y="233152"/>
                  </a:lnTo>
                  <a:lnTo>
                    <a:pt x="222361" y="233281"/>
                  </a:lnTo>
                  <a:lnTo>
                    <a:pt x="222417" y="233429"/>
                  </a:lnTo>
                  <a:lnTo>
                    <a:pt x="222468" y="233586"/>
                  </a:lnTo>
                  <a:lnTo>
                    <a:pt x="222524" y="233734"/>
                  </a:lnTo>
                  <a:lnTo>
                    <a:pt x="222653" y="234025"/>
                  </a:lnTo>
                  <a:lnTo>
                    <a:pt x="222809" y="234377"/>
                  </a:lnTo>
                  <a:lnTo>
                    <a:pt x="222884" y="234535"/>
                  </a:lnTo>
                  <a:lnTo>
                    <a:pt x="223169" y="235106"/>
                  </a:lnTo>
                  <a:lnTo>
                    <a:pt x="223245" y="235249"/>
                  </a:lnTo>
                  <a:lnTo>
                    <a:pt x="223573" y="235821"/>
                  </a:lnTo>
                  <a:lnTo>
                    <a:pt x="223648" y="235969"/>
                  </a:lnTo>
                  <a:lnTo>
                    <a:pt x="223715" y="236111"/>
                  </a:lnTo>
                  <a:lnTo>
                    <a:pt x="223898" y="236545"/>
                  </a:lnTo>
                  <a:lnTo>
                    <a:pt x="223969" y="236684"/>
                  </a:lnTo>
                  <a:lnTo>
                    <a:pt x="224064" y="236841"/>
                  </a:lnTo>
                  <a:lnTo>
                    <a:pt x="224171" y="236993"/>
                  </a:lnTo>
                  <a:lnTo>
                    <a:pt x="224392" y="237293"/>
                  </a:lnTo>
                  <a:lnTo>
                    <a:pt x="224579" y="237570"/>
                  </a:lnTo>
                  <a:lnTo>
                    <a:pt x="224819" y="237951"/>
                  </a:lnTo>
                  <a:lnTo>
                    <a:pt x="224899" y="238080"/>
                  </a:lnTo>
                  <a:lnTo>
                    <a:pt x="225307" y="238628"/>
                  </a:lnTo>
                  <a:lnTo>
                    <a:pt x="225474" y="238871"/>
                  </a:lnTo>
                  <a:lnTo>
                    <a:pt x="225714" y="239247"/>
                  </a:lnTo>
                  <a:lnTo>
                    <a:pt x="226198" y="239853"/>
                  </a:lnTo>
                  <a:lnTo>
                    <a:pt x="226594" y="240539"/>
                  </a:lnTo>
                  <a:lnTo>
                    <a:pt x="226859" y="240820"/>
                  </a:lnTo>
                  <a:lnTo>
                    <a:pt x="227184" y="241573"/>
                  </a:lnTo>
                  <a:lnTo>
                    <a:pt x="227979" y="242750"/>
                  </a:lnTo>
                  <a:lnTo>
                    <a:pt x="228311" y="243093"/>
                  </a:lnTo>
                  <a:lnTo>
                    <a:pt x="228573" y="243507"/>
                  </a:lnTo>
                  <a:lnTo>
                    <a:pt x="229903" y="244961"/>
                  </a:lnTo>
                  <a:lnTo>
                    <a:pt x="230168" y="245309"/>
                  </a:lnTo>
                  <a:lnTo>
                    <a:pt x="231170" y="246209"/>
                  </a:lnTo>
                  <a:lnTo>
                    <a:pt x="231435" y="246557"/>
                  </a:lnTo>
                  <a:lnTo>
                    <a:pt x="232167" y="247115"/>
                  </a:lnTo>
                  <a:lnTo>
                    <a:pt x="233913" y="247963"/>
                  </a:lnTo>
                  <a:lnTo>
                    <a:pt x="234448" y="248449"/>
                  </a:lnTo>
                  <a:lnTo>
                    <a:pt x="234915" y="248864"/>
                  </a:lnTo>
                  <a:lnTo>
                    <a:pt x="235247" y="249278"/>
                  </a:lnTo>
                  <a:lnTo>
                    <a:pt x="235643" y="249698"/>
                  </a:lnTo>
                  <a:lnTo>
                    <a:pt x="236725" y="250532"/>
                  </a:lnTo>
                  <a:lnTo>
                    <a:pt x="237448" y="251089"/>
                  </a:lnTo>
                  <a:lnTo>
                    <a:pt x="238445" y="252061"/>
                  </a:lnTo>
                  <a:lnTo>
                    <a:pt x="238850" y="252342"/>
                  </a:lnTo>
                  <a:lnTo>
                    <a:pt x="239115" y="252619"/>
                  </a:lnTo>
                  <a:lnTo>
                    <a:pt x="240856" y="253600"/>
                  </a:lnTo>
                  <a:lnTo>
                    <a:pt x="241858" y="254434"/>
                  </a:lnTo>
                  <a:lnTo>
                    <a:pt x="242195" y="254644"/>
                  </a:lnTo>
                  <a:lnTo>
                    <a:pt x="244328" y="256388"/>
                  </a:lnTo>
                  <a:lnTo>
                    <a:pt x="247487" y="258890"/>
                  </a:lnTo>
                  <a:lnTo>
                    <a:pt x="248184" y="259214"/>
                  </a:lnTo>
                  <a:lnTo>
                    <a:pt x="248465" y="259243"/>
                  </a:lnTo>
                  <a:lnTo>
                    <a:pt x="248893" y="259300"/>
                  </a:lnTo>
                  <a:lnTo>
                    <a:pt x="249360" y="259390"/>
                  </a:lnTo>
                  <a:lnTo>
                    <a:pt x="249594" y="259448"/>
                  </a:lnTo>
                  <a:lnTo>
                    <a:pt x="249826" y="259500"/>
                  </a:lnTo>
                  <a:lnTo>
                    <a:pt x="250060" y="259543"/>
                  </a:lnTo>
                  <a:lnTo>
                    <a:pt x="250231" y="259571"/>
                  </a:lnTo>
                  <a:lnTo>
                    <a:pt x="250730" y="259643"/>
                  </a:lnTo>
                  <a:lnTo>
                    <a:pt x="251077" y="259700"/>
                  </a:lnTo>
                  <a:lnTo>
                    <a:pt x="251255" y="259724"/>
                  </a:lnTo>
                  <a:lnTo>
                    <a:pt x="251612" y="259786"/>
                  </a:lnTo>
                  <a:lnTo>
                    <a:pt x="251907" y="259777"/>
                  </a:lnTo>
                  <a:lnTo>
                    <a:pt x="252628" y="259873"/>
                  </a:lnTo>
                  <a:lnTo>
                    <a:pt x="253650" y="259977"/>
                  </a:lnTo>
                  <a:lnTo>
                    <a:pt x="254248" y="260132"/>
                  </a:lnTo>
                  <a:lnTo>
                    <a:pt x="255126" y="260090"/>
                  </a:lnTo>
                  <a:lnTo>
                    <a:pt x="255735" y="260070"/>
                  </a:lnTo>
                  <a:lnTo>
                    <a:pt x="256179" y="260028"/>
                  </a:lnTo>
                  <a:lnTo>
                    <a:pt x="256550" y="259831"/>
                  </a:lnTo>
                  <a:lnTo>
                    <a:pt x="257091" y="259581"/>
                  </a:lnTo>
                  <a:lnTo>
                    <a:pt x="257225" y="259509"/>
                  </a:lnTo>
                  <a:lnTo>
                    <a:pt x="257356" y="259462"/>
                  </a:lnTo>
                  <a:lnTo>
                    <a:pt x="257597" y="259442"/>
                  </a:lnTo>
                  <a:lnTo>
                    <a:pt x="257859" y="259481"/>
                  </a:lnTo>
                  <a:lnTo>
                    <a:pt x="258125" y="259562"/>
                  </a:lnTo>
                  <a:lnTo>
                    <a:pt x="258381" y="259667"/>
                  </a:lnTo>
                  <a:lnTo>
                    <a:pt x="259359" y="260496"/>
                  </a:lnTo>
                  <a:lnTo>
                    <a:pt x="257094" y="262539"/>
                  </a:lnTo>
                  <a:lnTo>
                    <a:pt x="256523" y="263380"/>
                  </a:lnTo>
                  <a:lnTo>
                    <a:pt x="255469" y="264374"/>
                  </a:lnTo>
                  <a:lnTo>
                    <a:pt x="254487" y="265195"/>
                  </a:lnTo>
                  <a:lnTo>
                    <a:pt x="253400" y="266154"/>
                  </a:lnTo>
                  <a:lnTo>
                    <a:pt x="252465" y="266741"/>
                  </a:lnTo>
                  <a:lnTo>
                    <a:pt x="251308" y="267357"/>
                  </a:lnTo>
                  <a:lnTo>
                    <a:pt x="249896" y="267799"/>
                  </a:lnTo>
                  <a:lnTo>
                    <a:pt x="249264" y="267917"/>
                  </a:lnTo>
                  <a:lnTo>
                    <a:pt x="248368" y="267975"/>
                  </a:lnTo>
                  <a:lnTo>
                    <a:pt x="247490" y="267902"/>
                  </a:lnTo>
                  <a:lnTo>
                    <a:pt x="243620" y="267313"/>
                  </a:lnTo>
                  <a:lnTo>
                    <a:pt x="242193" y="267102"/>
                  </a:lnTo>
                  <a:lnTo>
                    <a:pt x="241352" y="267025"/>
                  </a:lnTo>
                  <a:lnTo>
                    <a:pt x="240234" y="266896"/>
                  </a:lnTo>
                  <a:lnTo>
                    <a:pt x="232590" y="266053"/>
                  </a:lnTo>
                  <a:lnTo>
                    <a:pt x="230556" y="265977"/>
                  </a:lnTo>
                  <a:lnTo>
                    <a:pt x="228563" y="265988"/>
                  </a:lnTo>
                  <a:lnTo>
                    <a:pt x="227246" y="266015"/>
                  </a:lnTo>
                  <a:lnTo>
                    <a:pt x="226612" y="266044"/>
                  </a:lnTo>
                  <a:lnTo>
                    <a:pt x="225138" y="266151"/>
                  </a:lnTo>
                  <a:lnTo>
                    <a:pt x="221404" y="266659"/>
                  </a:lnTo>
                  <a:lnTo>
                    <a:pt x="220013" y="266942"/>
                  </a:lnTo>
                  <a:lnTo>
                    <a:pt x="218448" y="267309"/>
                  </a:lnTo>
                  <a:lnTo>
                    <a:pt x="216490" y="267845"/>
                  </a:lnTo>
                  <a:lnTo>
                    <a:pt x="214703" y="268515"/>
                  </a:lnTo>
                  <a:lnTo>
                    <a:pt x="212395" y="269307"/>
                  </a:lnTo>
                  <a:lnTo>
                    <a:pt x="208998" y="270457"/>
                  </a:lnTo>
                  <a:lnTo>
                    <a:pt x="208485" y="270609"/>
                  </a:lnTo>
                  <a:lnTo>
                    <a:pt x="207597" y="270831"/>
                  </a:lnTo>
                  <a:lnTo>
                    <a:pt x="206737" y="270921"/>
                  </a:lnTo>
                  <a:lnTo>
                    <a:pt x="205982" y="270936"/>
                  </a:lnTo>
                  <a:lnTo>
                    <a:pt x="204839" y="270786"/>
                  </a:lnTo>
                  <a:lnTo>
                    <a:pt x="201714" y="270170"/>
                  </a:lnTo>
                  <a:lnTo>
                    <a:pt x="201130" y="270070"/>
                  </a:lnTo>
                  <a:lnTo>
                    <a:pt x="200333" y="269904"/>
                  </a:lnTo>
                  <a:lnTo>
                    <a:pt x="200105" y="269828"/>
                  </a:lnTo>
                  <a:lnTo>
                    <a:pt x="199987" y="269288"/>
                  </a:lnTo>
                  <a:lnTo>
                    <a:pt x="199961" y="269074"/>
                  </a:lnTo>
                  <a:lnTo>
                    <a:pt x="199921" y="266764"/>
                  </a:lnTo>
                  <a:lnTo>
                    <a:pt x="199052" y="266148"/>
                  </a:lnTo>
                  <a:lnTo>
                    <a:pt x="198521" y="265452"/>
                  </a:lnTo>
                  <a:lnTo>
                    <a:pt x="198094" y="265144"/>
                  </a:lnTo>
                  <a:lnTo>
                    <a:pt x="196088" y="262322"/>
                  </a:lnTo>
                  <a:lnTo>
                    <a:pt x="194680" y="260341"/>
                  </a:lnTo>
                  <a:lnTo>
                    <a:pt x="194585" y="260208"/>
                  </a:lnTo>
                  <a:lnTo>
                    <a:pt x="191629" y="259728"/>
                  </a:lnTo>
                  <a:lnTo>
                    <a:pt x="191235" y="262482"/>
                  </a:lnTo>
                  <a:lnTo>
                    <a:pt x="188823" y="262104"/>
                  </a:lnTo>
                  <a:lnTo>
                    <a:pt x="186472" y="261735"/>
                  </a:lnTo>
                  <a:lnTo>
                    <a:pt x="186753" y="259712"/>
                  </a:lnTo>
                  <a:lnTo>
                    <a:pt x="184655" y="259357"/>
                  </a:lnTo>
                  <a:lnTo>
                    <a:pt x="184307" y="261416"/>
                  </a:lnTo>
                  <a:lnTo>
                    <a:pt x="182343" y="261082"/>
                  </a:lnTo>
                  <a:lnTo>
                    <a:pt x="181706" y="260977"/>
                  </a:lnTo>
                  <a:lnTo>
                    <a:pt x="181049" y="260863"/>
                  </a:lnTo>
                  <a:lnTo>
                    <a:pt x="180404" y="260758"/>
                  </a:lnTo>
                  <a:lnTo>
                    <a:pt x="179751" y="260644"/>
                  </a:lnTo>
                  <a:lnTo>
                    <a:pt x="174026" y="259681"/>
                  </a:lnTo>
                  <a:lnTo>
                    <a:pt x="174145" y="258971"/>
                  </a:lnTo>
                  <a:lnTo>
                    <a:pt x="174379" y="257622"/>
                  </a:lnTo>
                  <a:lnTo>
                    <a:pt x="174499" y="257190"/>
                  </a:lnTo>
                  <a:lnTo>
                    <a:pt x="172668" y="256955"/>
                  </a:lnTo>
                  <a:lnTo>
                    <a:pt x="172491" y="256915"/>
                  </a:lnTo>
                  <a:lnTo>
                    <a:pt x="172272" y="256874"/>
                  </a:lnTo>
                  <a:lnTo>
                    <a:pt x="170159" y="256431"/>
                  </a:lnTo>
                  <a:lnTo>
                    <a:pt x="170504" y="254327"/>
                  </a:lnTo>
                  <a:lnTo>
                    <a:pt x="165673" y="253487"/>
                  </a:lnTo>
                  <a:lnTo>
                    <a:pt x="165313" y="255531"/>
                  </a:lnTo>
                  <a:lnTo>
                    <a:pt x="164128" y="255335"/>
                  </a:lnTo>
                  <a:lnTo>
                    <a:pt x="163081" y="255116"/>
                  </a:lnTo>
                  <a:lnTo>
                    <a:pt x="162927" y="256020"/>
                  </a:lnTo>
                  <a:lnTo>
                    <a:pt x="160646" y="255529"/>
                  </a:lnTo>
                  <a:lnTo>
                    <a:pt x="154392" y="254434"/>
                  </a:lnTo>
                  <a:lnTo>
                    <a:pt x="154021" y="256636"/>
                  </a:lnTo>
                  <a:lnTo>
                    <a:pt x="153544" y="256550"/>
                  </a:lnTo>
                  <a:lnTo>
                    <a:pt x="151475" y="256189"/>
                  </a:lnTo>
                  <a:lnTo>
                    <a:pt x="151615" y="255330"/>
                  </a:lnTo>
                  <a:lnTo>
                    <a:pt x="150646" y="255159"/>
                  </a:lnTo>
                  <a:lnTo>
                    <a:pt x="150124" y="255073"/>
                  </a:lnTo>
                  <a:lnTo>
                    <a:pt x="148600" y="254806"/>
                  </a:lnTo>
                  <a:lnTo>
                    <a:pt x="148085" y="254720"/>
                  </a:lnTo>
                  <a:lnTo>
                    <a:pt x="147586" y="254630"/>
                  </a:lnTo>
                  <a:lnTo>
                    <a:pt x="147068" y="254544"/>
                  </a:lnTo>
                  <a:lnTo>
                    <a:pt x="146545" y="254449"/>
                  </a:lnTo>
                  <a:lnTo>
                    <a:pt x="145532" y="254277"/>
                  </a:lnTo>
                  <a:lnTo>
                    <a:pt x="143497" y="253924"/>
                  </a:lnTo>
                  <a:lnTo>
                    <a:pt x="142971" y="253829"/>
                  </a:lnTo>
                  <a:lnTo>
                    <a:pt x="142448" y="253743"/>
                  </a:lnTo>
                  <a:lnTo>
                    <a:pt x="138541" y="253062"/>
                  </a:lnTo>
                  <a:lnTo>
                    <a:pt x="132575" y="252033"/>
                  </a:lnTo>
                  <a:lnTo>
                    <a:pt x="131031" y="251761"/>
                  </a:lnTo>
                  <a:lnTo>
                    <a:pt x="130517" y="251675"/>
                  </a:lnTo>
                  <a:lnTo>
                    <a:pt x="127951" y="251227"/>
                  </a:lnTo>
                  <a:lnTo>
                    <a:pt x="126415" y="250965"/>
                  </a:lnTo>
                  <a:lnTo>
                    <a:pt x="125893" y="250870"/>
                  </a:lnTo>
                  <a:lnTo>
                    <a:pt x="125374" y="250784"/>
                  </a:lnTo>
                  <a:lnTo>
                    <a:pt x="124868" y="250694"/>
                  </a:lnTo>
                  <a:lnTo>
                    <a:pt x="123343" y="250431"/>
                  </a:lnTo>
                  <a:lnTo>
                    <a:pt x="123023" y="252304"/>
                  </a:lnTo>
                  <a:lnTo>
                    <a:pt x="119469" y="251689"/>
                  </a:lnTo>
                  <a:lnTo>
                    <a:pt x="117782" y="251394"/>
                  </a:lnTo>
                  <a:lnTo>
                    <a:pt x="104625" y="249437"/>
                  </a:lnTo>
                  <a:lnTo>
                    <a:pt x="100010" y="248696"/>
                  </a:lnTo>
                  <a:lnTo>
                    <a:pt x="100074" y="248409"/>
                  </a:lnTo>
                  <a:lnTo>
                    <a:pt x="100199" y="247592"/>
                  </a:lnTo>
                  <a:lnTo>
                    <a:pt x="95170" y="245540"/>
                  </a:lnTo>
                  <a:lnTo>
                    <a:pt x="91544" y="244060"/>
                  </a:lnTo>
                  <a:lnTo>
                    <a:pt x="90233" y="243522"/>
                  </a:lnTo>
                  <a:lnTo>
                    <a:pt x="87145" y="242264"/>
                  </a:lnTo>
                  <a:lnTo>
                    <a:pt x="86738" y="244580"/>
                  </a:lnTo>
                  <a:lnTo>
                    <a:pt x="85974" y="244441"/>
                  </a:lnTo>
                  <a:lnTo>
                    <a:pt x="85202" y="244308"/>
                  </a:lnTo>
                  <a:lnTo>
                    <a:pt x="84732" y="244193"/>
                  </a:lnTo>
                  <a:lnTo>
                    <a:pt x="85229" y="241423"/>
                  </a:lnTo>
                  <a:lnTo>
                    <a:pt x="84842" y="241325"/>
                  </a:lnTo>
                  <a:lnTo>
                    <a:pt x="83425" y="240746"/>
                  </a:lnTo>
                  <a:lnTo>
                    <a:pt x="81564" y="239986"/>
                  </a:lnTo>
                  <a:lnTo>
                    <a:pt x="81401" y="240029"/>
                  </a:lnTo>
                  <a:lnTo>
                    <a:pt x="80725" y="240062"/>
                  </a:lnTo>
                  <a:lnTo>
                    <a:pt x="80420" y="240300"/>
                  </a:lnTo>
                  <a:lnTo>
                    <a:pt x="79961" y="240429"/>
                  </a:lnTo>
                  <a:lnTo>
                    <a:pt x="78176" y="240104"/>
                  </a:lnTo>
                  <a:lnTo>
                    <a:pt x="66628" y="237999"/>
                  </a:lnTo>
                  <a:lnTo>
                    <a:pt x="67150" y="234739"/>
                  </a:lnTo>
                  <a:lnTo>
                    <a:pt x="57938" y="233214"/>
                  </a:lnTo>
                  <a:lnTo>
                    <a:pt x="51577" y="270379"/>
                  </a:lnTo>
                  <a:lnTo>
                    <a:pt x="47503" y="269659"/>
                  </a:lnTo>
                  <a:lnTo>
                    <a:pt x="43161" y="294368"/>
                  </a:lnTo>
                  <a:lnTo>
                    <a:pt x="30556" y="292281"/>
                  </a:lnTo>
                  <a:lnTo>
                    <a:pt x="31918" y="284132"/>
                  </a:lnTo>
                  <a:lnTo>
                    <a:pt x="37870" y="248504"/>
                  </a:lnTo>
                  <a:lnTo>
                    <a:pt x="39036" y="241668"/>
                  </a:lnTo>
                  <a:lnTo>
                    <a:pt x="43277" y="216914"/>
                  </a:lnTo>
                  <a:lnTo>
                    <a:pt x="44674" y="208994"/>
                  </a:lnTo>
                  <a:lnTo>
                    <a:pt x="45545" y="204677"/>
                  </a:lnTo>
                  <a:lnTo>
                    <a:pt x="46506" y="203460"/>
                  </a:lnTo>
                  <a:lnTo>
                    <a:pt x="44637" y="202378"/>
                  </a:lnTo>
                  <a:lnTo>
                    <a:pt x="39107" y="198966"/>
                  </a:lnTo>
                  <a:lnTo>
                    <a:pt x="37255" y="197856"/>
                  </a:lnTo>
                  <a:lnTo>
                    <a:pt x="35608" y="196898"/>
                  </a:lnTo>
                  <a:lnTo>
                    <a:pt x="10735" y="182921"/>
                  </a:lnTo>
                  <a:lnTo>
                    <a:pt x="7847" y="181312"/>
                  </a:lnTo>
                  <a:lnTo>
                    <a:pt x="8016" y="180324"/>
                  </a:lnTo>
                  <a:lnTo>
                    <a:pt x="9864" y="168759"/>
                  </a:lnTo>
                  <a:lnTo>
                    <a:pt x="12933" y="170447"/>
                  </a:lnTo>
                  <a:lnTo>
                    <a:pt x="13459" y="168392"/>
                  </a:lnTo>
                  <a:lnTo>
                    <a:pt x="9294" y="167639"/>
                  </a:lnTo>
                  <a:lnTo>
                    <a:pt x="7560" y="165051"/>
                  </a:lnTo>
                  <a:lnTo>
                    <a:pt x="6385" y="150593"/>
                  </a:lnTo>
                  <a:lnTo>
                    <a:pt x="10700" y="143054"/>
                  </a:lnTo>
                  <a:lnTo>
                    <a:pt x="4710" y="130731"/>
                  </a:lnTo>
                  <a:lnTo>
                    <a:pt x="4247" y="129554"/>
                  </a:lnTo>
                  <a:lnTo>
                    <a:pt x="0" y="125742"/>
                  </a:lnTo>
                  <a:lnTo>
                    <a:pt x="4184" y="119128"/>
                  </a:lnTo>
                  <a:lnTo>
                    <a:pt x="16318" y="111262"/>
                  </a:lnTo>
                  <a:lnTo>
                    <a:pt x="20858" y="109235"/>
                  </a:lnTo>
                  <a:lnTo>
                    <a:pt x="31922" y="110993"/>
                  </a:lnTo>
                  <a:lnTo>
                    <a:pt x="35794" y="115792"/>
                  </a:lnTo>
                  <a:lnTo>
                    <a:pt x="39717" y="117236"/>
                  </a:lnTo>
                  <a:lnTo>
                    <a:pt x="41652" y="116454"/>
                  </a:lnTo>
                  <a:lnTo>
                    <a:pt x="42306" y="116055"/>
                  </a:lnTo>
                  <a:lnTo>
                    <a:pt x="39539" y="112514"/>
                  </a:lnTo>
                  <a:lnTo>
                    <a:pt x="33763" y="110002"/>
                  </a:lnTo>
                  <a:lnTo>
                    <a:pt x="31455" y="102344"/>
                  </a:lnTo>
                  <a:lnTo>
                    <a:pt x="30960" y="96645"/>
                  </a:lnTo>
                  <a:lnTo>
                    <a:pt x="30497" y="95063"/>
                  </a:lnTo>
                  <a:lnTo>
                    <a:pt x="31605" y="93586"/>
                  </a:lnTo>
                  <a:lnTo>
                    <a:pt x="31657" y="92275"/>
                  </a:lnTo>
                  <a:lnTo>
                    <a:pt x="32682" y="91537"/>
                  </a:lnTo>
                  <a:lnTo>
                    <a:pt x="33490" y="88920"/>
                  </a:lnTo>
                  <a:lnTo>
                    <a:pt x="32461" y="87338"/>
                  </a:lnTo>
                  <a:lnTo>
                    <a:pt x="29729" y="85022"/>
                  </a:lnTo>
                  <a:lnTo>
                    <a:pt x="25173" y="74439"/>
                  </a:lnTo>
                  <a:lnTo>
                    <a:pt x="25276" y="72308"/>
                  </a:lnTo>
                  <a:lnTo>
                    <a:pt x="24246" y="70865"/>
                  </a:lnTo>
                  <a:lnTo>
                    <a:pt x="23759" y="69773"/>
                  </a:lnTo>
                  <a:lnTo>
                    <a:pt x="23189" y="68520"/>
                  </a:lnTo>
                  <a:lnTo>
                    <a:pt x="22394" y="64908"/>
                  </a:lnTo>
                  <a:lnTo>
                    <a:pt x="23035" y="63254"/>
                  </a:lnTo>
                  <a:lnTo>
                    <a:pt x="22584" y="59785"/>
                  </a:lnTo>
                  <a:lnTo>
                    <a:pt x="23767" y="52037"/>
                  </a:lnTo>
                  <a:lnTo>
                    <a:pt x="17493" y="50788"/>
                  </a:lnTo>
                  <a:lnTo>
                    <a:pt x="14005" y="52361"/>
                  </a:lnTo>
                  <a:lnTo>
                    <a:pt x="13217" y="50679"/>
                  </a:lnTo>
                  <a:lnTo>
                    <a:pt x="5114" y="45103"/>
                  </a:lnTo>
                  <a:lnTo>
                    <a:pt x="3139" y="42306"/>
                  </a:lnTo>
                  <a:lnTo>
                    <a:pt x="4592" y="38341"/>
                  </a:lnTo>
                  <a:lnTo>
                    <a:pt x="9041" y="31393"/>
                  </a:lnTo>
                  <a:lnTo>
                    <a:pt x="9148" y="31231"/>
                  </a:lnTo>
                  <a:lnTo>
                    <a:pt x="13958" y="28539"/>
                  </a:lnTo>
                  <a:lnTo>
                    <a:pt x="17042" y="22959"/>
                  </a:lnTo>
                  <a:lnTo>
                    <a:pt x="22770" y="12609"/>
                  </a:lnTo>
                  <a:lnTo>
                    <a:pt x="23934" y="11736"/>
                  </a:lnTo>
                  <a:lnTo>
                    <a:pt x="35853" y="6971"/>
                  </a:lnTo>
                  <a:lnTo>
                    <a:pt x="41146" y="1102"/>
                  </a:lnTo>
                  <a:lnTo>
                    <a:pt x="41431" y="0"/>
                  </a:lnTo>
                  <a:lnTo>
                    <a:pt x="43505" y="1782"/>
                  </a:lnTo>
                  <a:lnTo>
                    <a:pt x="45041" y="3216"/>
                  </a:lnTo>
                  <a:lnTo>
                    <a:pt x="49582" y="7257"/>
                  </a:lnTo>
                  <a:lnTo>
                    <a:pt x="63132" y="18994"/>
                  </a:lnTo>
                  <a:lnTo>
                    <a:pt x="80886" y="21869"/>
                  </a:lnTo>
                  <a:lnTo>
                    <a:pt x="83313" y="19753"/>
                  </a:lnTo>
                  <a:lnTo>
                    <a:pt x="84164" y="19862"/>
                  </a:lnTo>
                  <a:lnTo>
                    <a:pt x="98416" y="22072"/>
                  </a:lnTo>
                  <a:lnTo>
                    <a:pt x="103867" y="18589"/>
                  </a:lnTo>
                  <a:lnTo>
                    <a:pt x="104061" y="19237"/>
                  </a:lnTo>
                  <a:lnTo>
                    <a:pt x="105054" y="22611"/>
                  </a:lnTo>
                  <a:lnTo>
                    <a:pt x="106305" y="27572"/>
                  </a:lnTo>
                  <a:lnTo>
                    <a:pt x="106309" y="27710"/>
                  </a:lnTo>
                  <a:lnTo>
                    <a:pt x="106329" y="30255"/>
                  </a:lnTo>
                  <a:lnTo>
                    <a:pt x="112536" y="38764"/>
                  </a:lnTo>
                  <a:lnTo>
                    <a:pt x="112411" y="39701"/>
                  </a:lnTo>
                  <a:lnTo>
                    <a:pt x="111190" y="49873"/>
                  </a:lnTo>
                  <a:lnTo>
                    <a:pt x="118842" y="50950"/>
                  </a:lnTo>
                  <a:lnTo>
                    <a:pt x="119084" y="50988"/>
                  </a:lnTo>
                  <a:lnTo>
                    <a:pt x="125355" y="51882"/>
                  </a:lnTo>
                  <a:lnTo>
                    <a:pt x="123051" y="67996"/>
                  </a:lnTo>
                  <a:lnTo>
                    <a:pt x="122256" y="73551"/>
                  </a:lnTo>
                  <a:lnTo>
                    <a:pt x="141058" y="76378"/>
                  </a:lnTo>
                  <a:lnTo>
                    <a:pt x="138679" y="89504"/>
                  </a:lnTo>
                  <a:lnTo>
                    <a:pt x="138517" y="90407"/>
                  </a:lnTo>
                  <a:lnTo>
                    <a:pt x="136061" y="103939"/>
                  </a:lnTo>
                  <a:lnTo>
                    <a:pt x="150450" y="106589"/>
                  </a:lnTo>
                  <a:lnTo>
                    <a:pt x="148875" y="115400"/>
                  </a:lnTo>
                  <a:lnTo>
                    <a:pt x="148732" y="116252"/>
                  </a:lnTo>
                  <a:lnTo>
                    <a:pt x="146671" y="127375"/>
                  </a:lnTo>
                  <a:lnTo>
                    <a:pt x="146095" y="127367"/>
                  </a:lnTo>
                  <a:lnTo>
                    <a:pt x="145080" y="127267"/>
                  </a:lnTo>
                  <a:lnTo>
                    <a:pt x="144269" y="127090"/>
                  </a:lnTo>
                  <a:lnTo>
                    <a:pt x="143786" y="126919"/>
                  </a:lnTo>
                  <a:lnTo>
                    <a:pt x="143097" y="126619"/>
                  </a:lnTo>
                  <a:lnTo>
                    <a:pt x="141929" y="125985"/>
                  </a:lnTo>
                  <a:lnTo>
                    <a:pt x="141125" y="125523"/>
                  </a:lnTo>
                  <a:lnTo>
                    <a:pt x="140156" y="125018"/>
                  </a:lnTo>
                  <a:lnTo>
                    <a:pt x="139756" y="124679"/>
                  </a:lnTo>
                  <a:lnTo>
                    <a:pt x="139277" y="124303"/>
                  </a:lnTo>
                  <a:lnTo>
                    <a:pt x="137760" y="122397"/>
                  </a:lnTo>
                  <a:lnTo>
                    <a:pt x="137401" y="122020"/>
                  </a:lnTo>
                  <a:lnTo>
                    <a:pt x="136798" y="121644"/>
                  </a:lnTo>
                  <a:lnTo>
                    <a:pt x="134064" y="119876"/>
                  </a:lnTo>
                  <a:lnTo>
                    <a:pt x="133418" y="119495"/>
                  </a:lnTo>
                  <a:lnTo>
                    <a:pt x="133097" y="119161"/>
                  </a:lnTo>
                  <a:lnTo>
                    <a:pt x="131942" y="117670"/>
                  </a:lnTo>
                  <a:lnTo>
                    <a:pt x="130599" y="115740"/>
                  </a:lnTo>
                  <a:lnTo>
                    <a:pt x="130485" y="115344"/>
                  </a:lnTo>
                  <a:lnTo>
                    <a:pt x="130490" y="115072"/>
                  </a:lnTo>
                  <a:lnTo>
                    <a:pt x="130425" y="114863"/>
                  </a:lnTo>
                  <a:lnTo>
                    <a:pt x="130445" y="113638"/>
                  </a:lnTo>
                  <a:lnTo>
                    <a:pt x="130584" y="113228"/>
                  </a:lnTo>
                  <a:lnTo>
                    <a:pt x="130884" y="111389"/>
                  </a:lnTo>
                  <a:lnTo>
                    <a:pt x="130908" y="109888"/>
                  </a:lnTo>
                  <a:lnTo>
                    <a:pt x="130777" y="109406"/>
                  </a:lnTo>
                  <a:lnTo>
                    <a:pt x="130786" y="109068"/>
                  </a:lnTo>
                  <a:lnTo>
                    <a:pt x="130528" y="108177"/>
                  </a:lnTo>
                  <a:lnTo>
                    <a:pt x="130140" y="106938"/>
                  </a:lnTo>
                  <a:lnTo>
                    <a:pt x="129697" y="105156"/>
                  </a:lnTo>
                  <a:lnTo>
                    <a:pt x="129788" y="103383"/>
                  </a:lnTo>
                  <a:lnTo>
                    <a:pt x="129860" y="103250"/>
                  </a:lnTo>
                  <a:lnTo>
                    <a:pt x="129795" y="102973"/>
                  </a:lnTo>
                  <a:lnTo>
                    <a:pt x="129666" y="102697"/>
                  </a:lnTo>
                  <a:lnTo>
                    <a:pt x="129392" y="102020"/>
                  </a:lnTo>
                  <a:lnTo>
                    <a:pt x="129234" y="101610"/>
                  </a:lnTo>
                  <a:lnTo>
                    <a:pt x="129000" y="101153"/>
                  </a:lnTo>
                  <a:lnTo>
                    <a:pt x="128680" y="100657"/>
                  </a:lnTo>
                  <a:lnTo>
                    <a:pt x="128328" y="100038"/>
                  </a:lnTo>
                  <a:lnTo>
                    <a:pt x="128007" y="99237"/>
                  </a:lnTo>
                  <a:lnTo>
                    <a:pt x="127900" y="98847"/>
                  </a:lnTo>
                  <a:lnTo>
                    <a:pt x="127571" y="98227"/>
                  </a:lnTo>
                  <a:lnTo>
                    <a:pt x="127250" y="97064"/>
                  </a:lnTo>
                  <a:lnTo>
                    <a:pt x="127192" y="96583"/>
                  </a:lnTo>
                  <a:lnTo>
                    <a:pt x="126617" y="94391"/>
                  </a:lnTo>
                  <a:lnTo>
                    <a:pt x="126495" y="93500"/>
                  </a:lnTo>
                  <a:lnTo>
                    <a:pt x="126511" y="92409"/>
                  </a:lnTo>
                  <a:lnTo>
                    <a:pt x="126653" y="92070"/>
                  </a:lnTo>
                  <a:lnTo>
                    <a:pt x="126660" y="91589"/>
                  </a:lnTo>
                  <a:lnTo>
                    <a:pt x="126531" y="91113"/>
                  </a:lnTo>
                  <a:lnTo>
                    <a:pt x="126491" y="90445"/>
                  </a:lnTo>
                  <a:lnTo>
                    <a:pt x="126372" y="90073"/>
                  </a:lnTo>
                  <a:lnTo>
                    <a:pt x="126217" y="89702"/>
                  </a:lnTo>
                  <a:lnTo>
                    <a:pt x="126016" y="89492"/>
                  </a:lnTo>
                  <a:lnTo>
                    <a:pt x="125734" y="89364"/>
                  </a:lnTo>
                  <a:lnTo>
                    <a:pt x="125326" y="89359"/>
                  </a:lnTo>
                  <a:lnTo>
                    <a:pt x="124476" y="89263"/>
                  </a:lnTo>
                  <a:lnTo>
                    <a:pt x="123545" y="89082"/>
                  </a:lnTo>
                  <a:lnTo>
                    <a:pt x="123059" y="88911"/>
                  </a:lnTo>
                  <a:lnTo>
                    <a:pt x="122460" y="88454"/>
                  </a:lnTo>
                  <a:lnTo>
                    <a:pt x="121776" y="87910"/>
                  </a:lnTo>
                  <a:lnTo>
                    <a:pt x="121253" y="87572"/>
                  </a:lnTo>
                  <a:lnTo>
                    <a:pt x="120616" y="86867"/>
                  </a:lnTo>
                  <a:lnTo>
                    <a:pt x="119855" y="86075"/>
                  </a:lnTo>
                  <a:lnTo>
                    <a:pt x="119461" y="85451"/>
                  </a:lnTo>
                  <a:lnTo>
                    <a:pt x="118989" y="84379"/>
                  </a:lnTo>
                  <a:lnTo>
                    <a:pt x="118486" y="82773"/>
                  </a:lnTo>
                  <a:lnTo>
                    <a:pt x="118305" y="82273"/>
                  </a:lnTo>
                  <a:lnTo>
                    <a:pt x="118214" y="82035"/>
                  </a:lnTo>
                  <a:lnTo>
                    <a:pt x="118023" y="81334"/>
                  </a:lnTo>
                  <a:lnTo>
                    <a:pt x="117916" y="80471"/>
                  </a:lnTo>
                  <a:lnTo>
                    <a:pt x="117559" y="79771"/>
                  </a:lnTo>
                  <a:lnTo>
                    <a:pt x="117165" y="79109"/>
                  </a:lnTo>
                  <a:lnTo>
                    <a:pt x="116729" y="78527"/>
                  </a:lnTo>
                  <a:lnTo>
                    <a:pt x="116368" y="78070"/>
                  </a:lnTo>
                  <a:lnTo>
                    <a:pt x="115901" y="77560"/>
                  </a:lnTo>
                  <a:lnTo>
                    <a:pt x="115493" y="76821"/>
                  </a:lnTo>
                  <a:lnTo>
                    <a:pt x="115161" y="76164"/>
                  </a:lnTo>
                  <a:lnTo>
                    <a:pt x="115509" y="75787"/>
                  </a:lnTo>
                  <a:lnTo>
                    <a:pt x="115212" y="75320"/>
                  </a:lnTo>
                  <a:lnTo>
                    <a:pt x="115145" y="74858"/>
                  </a:lnTo>
                  <a:lnTo>
                    <a:pt x="115268" y="74362"/>
                  </a:lnTo>
                  <a:lnTo>
                    <a:pt x="115007" y="73862"/>
                  </a:lnTo>
                  <a:lnTo>
                    <a:pt x="114709" y="73433"/>
                  </a:lnTo>
                  <a:lnTo>
                    <a:pt x="114453" y="73042"/>
                  </a:lnTo>
                  <a:lnTo>
                    <a:pt x="114500" y="72471"/>
                  </a:lnTo>
                  <a:lnTo>
                    <a:pt x="114473" y="71703"/>
                  </a:lnTo>
                  <a:lnTo>
                    <a:pt x="114497" y="71533"/>
                  </a:lnTo>
                  <a:lnTo>
                    <a:pt x="114602" y="70784"/>
                  </a:lnTo>
                  <a:lnTo>
                    <a:pt x="114845" y="69826"/>
                  </a:lnTo>
                  <a:lnTo>
                    <a:pt x="114936" y="68944"/>
                  </a:lnTo>
                  <a:lnTo>
                    <a:pt x="114753" y="68558"/>
                  </a:lnTo>
                  <a:lnTo>
                    <a:pt x="114524" y="68591"/>
                  </a:lnTo>
                  <a:lnTo>
                    <a:pt x="114401" y="69054"/>
                  </a:lnTo>
                  <a:lnTo>
                    <a:pt x="114092" y="69316"/>
                  </a:lnTo>
                  <a:lnTo>
                    <a:pt x="113558" y="69383"/>
                  </a:lnTo>
                  <a:lnTo>
                    <a:pt x="113177" y="69302"/>
                  </a:lnTo>
                  <a:lnTo>
                    <a:pt x="112801" y="69139"/>
                  </a:lnTo>
                  <a:lnTo>
                    <a:pt x="111507" y="69121"/>
                  </a:lnTo>
                  <a:lnTo>
                    <a:pt x="110783" y="69144"/>
                  </a:lnTo>
                  <a:lnTo>
                    <a:pt x="110209" y="69330"/>
                  </a:lnTo>
                  <a:lnTo>
                    <a:pt x="109634" y="69549"/>
                  </a:lnTo>
                  <a:lnTo>
                    <a:pt x="109100" y="69807"/>
                  </a:lnTo>
                  <a:lnTo>
                    <a:pt x="108443" y="70297"/>
                  </a:lnTo>
                  <a:lnTo>
                    <a:pt x="107904" y="70674"/>
                  </a:lnTo>
                  <a:lnTo>
                    <a:pt x="107140" y="71046"/>
                  </a:lnTo>
                  <a:lnTo>
                    <a:pt x="106448" y="71341"/>
                  </a:lnTo>
                  <a:lnTo>
                    <a:pt x="105613" y="71451"/>
                  </a:lnTo>
                  <a:lnTo>
                    <a:pt x="105450" y="71937"/>
                  </a:lnTo>
                  <a:lnTo>
                    <a:pt x="105027" y="72237"/>
                  </a:lnTo>
                  <a:lnTo>
                    <a:pt x="104639" y="72613"/>
                  </a:lnTo>
                  <a:lnTo>
                    <a:pt x="104366" y="73071"/>
                  </a:lnTo>
                  <a:lnTo>
                    <a:pt x="104473" y="73609"/>
                  </a:lnTo>
                  <a:lnTo>
                    <a:pt x="104762" y="74116"/>
                  </a:lnTo>
                  <a:lnTo>
                    <a:pt x="105090" y="74805"/>
                  </a:lnTo>
                  <a:lnTo>
                    <a:pt x="105514" y="75087"/>
                  </a:lnTo>
                  <a:lnTo>
                    <a:pt x="106761" y="75644"/>
                  </a:lnTo>
                  <a:lnTo>
                    <a:pt x="107287" y="76035"/>
                  </a:lnTo>
                  <a:lnTo>
                    <a:pt x="107920" y="76812"/>
                  </a:lnTo>
                  <a:lnTo>
                    <a:pt x="108439" y="77746"/>
                  </a:lnTo>
                  <a:lnTo>
                    <a:pt x="108614" y="78670"/>
                  </a:lnTo>
                  <a:lnTo>
                    <a:pt x="108452" y="79318"/>
                  </a:lnTo>
                  <a:lnTo>
                    <a:pt x="108383" y="81120"/>
                  </a:lnTo>
                  <a:lnTo>
                    <a:pt x="108253" y="82116"/>
                  </a:lnTo>
                  <a:lnTo>
                    <a:pt x="108238" y="83116"/>
                  </a:lnTo>
                  <a:lnTo>
                    <a:pt x="108067" y="84227"/>
                  </a:lnTo>
                  <a:lnTo>
                    <a:pt x="107901" y="85161"/>
                  </a:lnTo>
                  <a:lnTo>
                    <a:pt x="108193" y="85723"/>
                  </a:lnTo>
                  <a:lnTo>
                    <a:pt x="108340" y="86223"/>
                  </a:lnTo>
                  <a:lnTo>
                    <a:pt x="108692" y="86606"/>
                  </a:lnTo>
                  <a:lnTo>
                    <a:pt x="108949" y="87430"/>
                  </a:lnTo>
                  <a:lnTo>
                    <a:pt x="109401" y="88664"/>
                  </a:lnTo>
                  <a:lnTo>
                    <a:pt x="109599" y="89007"/>
                  </a:lnTo>
                  <a:lnTo>
                    <a:pt x="110382" y="90866"/>
                  </a:lnTo>
                  <a:lnTo>
                    <a:pt x="111131" y="93300"/>
                  </a:lnTo>
                  <a:lnTo>
                    <a:pt x="111447" y="94238"/>
                  </a:lnTo>
                  <a:lnTo>
                    <a:pt x="112267" y="95091"/>
                  </a:lnTo>
                  <a:lnTo>
                    <a:pt x="112782" y="95520"/>
                  </a:lnTo>
                  <a:lnTo>
                    <a:pt x="113344" y="96054"/>
                  </a:lnTo>
                  <a:lnTo>
                    <a:pt x="113720" y="96335"/>
                  </a:lnTo>
                  <a:lnTo>
                    <a:pt x="114163" y="96907"/>
                  </a:lnTo>
                  <a:lnTo>
                    <a:pt x="114413" y="97541"/>
                  </a:lnTo>
                  <a:lnTo>
                    <a:pt x="114816" y="98494"/>
                  </a:lnTo>
                  <a:lnTo>
                    <a:pt x="115221" y="99128"/>
                  </a:lnTo>
                  <a:lnTo>
                    <a:pt x="115573" y="99976"/>
                  </a:lnTo>
                  <a:lnTo>
                    <a:pt x="115454" y="100762"/>
                  </a:lnTo>
                  <a:lnTo>
                    <a:pt x="115497" y="101234"/>
                  </a:lnTo>
                  <a:lnTo>
                    <a:pt x="115486" y="101915"/>
                  </a:lnTo>
                  <a:lnTo>
                    <a:pt x="115529" y="102597"/>
                  </a:lnTo>
                  <a:lnTo>
                    <a:pt x="115615" y="103650"/>
                  </a:lnTo>
                  <a:lnTo>
                    <a:pt x="115604" y="104384"/>
                  </a:lnTo>
                  <a:lnTo>
                    <a:pt x="115442" y="104908"/>
                  </a:lnTo>
                  <a:lnTo>
                    <a:pt x="114907" y="105737"/>
                  </a:lnTo>
                  <a:lnTo>
                    <a:pt x="114531" y="106519"/>
                  </a:lnTo>
                  <a:lnTo>
                    <a:pt x="114199" y="107562"/>
                  </a:lnTo>
                  <a:lnTo>
                    <a:pt x="113925" y="108344"/>
                  </a:lnTo>
                  <a:lnTo>
                    <a:pt x="113442" y="109282"/>
                  </a:lnTo>
                  <a:lnTo>
                    <a:pt x="112698" y="110212"/>
                  </a:lnTo>
                  <a:lnTo>
                    <a:pt x="111963" y="110831"/>
                  </a:lnTo>
                  <a:lnTo>
                    <a:pt x="111068" y="111341"/>
                  </a:lnTo>
                  <a:lnTo>
                    <a:pt x="109183" y="111809"/>
                  </a:lnTo>
                  <a:lnTo>
                    <a:pt x="108843" y="111800"/>
                  </a:lnTo>
                  <a:lnTo>
                    <a:pt x="108233" y="111929"/>
                  </a:lnTo>
                  <a:lnTo>
                    <a:pt x="105323" y="112024"/>
                  </a:lnTo>
                  <a:lnTo>
                    <a:pt x="103708" y="111657"/>
                  </a:lnTo>
                  <a:lnTo>
                    <a:pt x="101963" y="110947"/>
                  </a:lnTo>
                  <a:lnTo>
                    <a:pt x="97877" y="108560"/>
                  </a:lnTo>
                  <a:lnTo>
                    <a:pt x="96603" y="107448"/>
                  </a:lnTo>
                  <a:lnTo>
                    <a:pt x="96412" y="107110"/>
                  </a:lnTo>
                  <a:lnTo>
                    <a:pt x="95846" y="106681"/>
                  </a:lnTo>
                  <a:lnTo>
                    <a:pt x="95490" y="106257"/>
                  </a:lnTo>
                  <a:lnTo>
                    <a:pt x="95189" y="105623"/>
                  </a:lnTo>
                  <a:lnTo>
                    <a:pt x="94880" y="105251"/>
                  </a:lnTo>
                  <a:lnTo>
                    <a:pt x="94370" y="104612"/>
                  </a:lnTo>
                  <a:lnTo>
                    <a:pt x="93860" y="104027"/>
                  </a:lnTo>
                  <a:lnTo>
                    <a:pt x="93245" y="103493"/>
                  </a:lnTo>
                  <a:lnTo>
                    <a:pt x="92470" y="103059"/>
                  </a:lnTo>
                  <a:lnTo>
                    <a:pt x="91706" y="102411"/>
                  </a:lnTo>
                  <a:lnTo>
                    <a:pt x="90079" y="103021"/>
                  </a:lnTo>
                  <a:lnTo>
                    <a:pt x="90023" y="103226"/>
                  </a:lnTo>
                  <a:lnTo>
                    <a:pt x="89707" y="103431"/>
                  </a:lnTo>
                  <a:lnTo>
                    <a:pt x="88927" y="103421"/>
                  </a:lnTo>
                  <a:lnTo>
                    <a:pt x="88146" y="103302"/>
                  </a:lnTo>
                  <a:lnTo>
                    <a:pt x="87478" y="102926"/>
                  </a:lnTo>
                  <a:lnTo>
                    <a:pt x="86805" y="102754"/>
                  </a:lnTo>
                  <a:lnTo>
                    <a:pt x="86231" y="102797"/>
                  </a:lnTo>
                  <a:lnTo>
                    <a:pt x="85396" y="102940"/>
                  </a:lnTo>
                  <a:lnTo>
                    <a:pt x="84668" y="102930"/>
                  </a:lnTo>
                  <a:lnTo>
                    <a:pt x="84299" y="103240"/>
                  </a:lnTo>
                  <a:lnTo>
                    <a:pt x="83824" y="103545"/>
                  </a:lnTo>
                  <a:lnTo>
                    <a:pt x="83349" y="104065"/>
                  </a:lnTo>
                  <a:lnTo>
                    <a:pt x="83127" y="104898"/>
                  </a:lnTo>
                  <a:lnTo>
                    <a:pt x="83072" y="105351"/>
                  </a:lnTo>
                  <a:lnTo>
                    <a:pt x="83183" y="106015"/>
                  </a:lnTo>
                  <a:lnTo>
                    <a:pt x="83108" y="106353"/>
                  </a:lnTo>
                  <a:lnTo>
                    <a:pt x="83108" y="107192"/>
                  </a:lnTo>
                  <a:lnTo>
                    <a:pt x="83302" y="107040"/>
                  </a:lnTo>
                  <a:lnTo>
                    <a:pt x="83789" y="106230"/>
                  </a:lnTo>
                  <a:lnTo>
                    <a:pt x="84054" y="106439"/>
                  </a:lnTo>
                  <a:lnTo>
                    <a:pt x="84117" y="106644"/>
                  </a:lnTo>
                  <a:lnTo>
                    <a:pt x="84576" y="107607"/>
                  </a:lnTo>
                  <a:lnTo>
                    <a:pt x="84913" y="107678"/>
                  </a:lnTo>
                  <a:lnTo>
                    <a:pt x="85918" y="108102"/>
                  </a:lnTo>
                  <a:lnTo>
                    <a:pt x="88258" y="109985"/>
                  </a:lnTo>
                  <a:lnTo>
                    <a:pt x="89513" y="111710"/>
                  </a:lnTo>
                  <a:lnTo>
                    <a:pt x="90502" y="113363"/>
                  </a:lnTo>
                  <a:lnTo>
                    <a:pt x="91765" y="114750"/>
                  </a:lnTo>
                  <a:lnTo>
                    <a:pt x="91892" y="115298"/>
                  </a:lnTo>
                  <a:lnTo>
                    <a:pt x="92486" y="116194"/>
                  </a:lnTo>
                  <a:lnTo>
                    <a:pt x="93218" y="116890"/>
                  </a:lnTo>
                  <a:lnTo>
                    <a:pt x="93483" y="117304"/>
                  </a:lnTo>
                  <a:lnTo>
                    <a:pt x="93942" y="118333"/>
                  </a:lnTo>
                  <a:lnTo>
                    <a:pt x="94204" y="118681"/>
                  </a:lnTo>
                  <a:lnTo>
                    <a:pt x="94338" y="118953"/>
                  </a:lnTo>
                  <a:lnTo>
                    <a:pt x="95201" y="119853"/>
                  </a:lnTo>
                  <a:lnTo>
                    <a:pt x="95803" y="120411"/>
                  </a:lnTo>
                  <a:lnTo>
                    <a:pt x="96330" y="121169"/>
                  </a:lnTo>
                  <a:lnTo>
                    <a:pt x="96583" y="122198"/>
                  </a:lnTo>
                  <a:lnTo>
                    <a:pt x="96579" y="122608"/>
                  </a:lnTo>
                  <a:lnTo>
                    <a:pt x="97034" y="123709"/>
                  </a:lnTo>
                  <a:lnTo>
                    <a:pt x="97909" y="123995"/>
                  </a:lnTo>
                  <a:lnTo>
                    <a:pt x="98511" y="124481"/>
                  </a:lnTo>
                  <a:lnTo>
                    <a:pt x="98709" y="124619"/>
                  </a:lnTo>
                  <a:lnTo>
                    <a:pt x="99172" y="125310"/>
                  </a:lnTo>
                  <a:lnTo>
                    <a:pt x="99762" y="126549"/>
                  </a:lnTo>
                  <a:lnTo>
                    <a:pt x="99821" y="127030"/>
                  </a:lnTo>
                  <a:lnTo>
                    <a:pt x="100007" y="128121"/>
                  </a:lnTo>
                  <a:lnTo>
                    <a:pt x="99999" y="128736"/>
                  </a:lnTo>
                  <a:lnTo>
                    <a:pt x="99920" y="129418"/>
                  </a:lnTo>
                  <a:lnTo>
                    <a:pt x="99778" y="129827"/>
                  </a:lnTo>
                  <a:lnTo>
                    <a:pt x="99429" y="130642"/>
                  </a:lnTo>
                  <a:lnTo>
                    <a:pt x="99219" y="130981"/>
                  </a:lnTo>
                  <a:lnTo>
                    <a:pt x="99081" y="131386"/>
                  </a:lnTo>
                  <a:lnTo>
                    <a:pt x="97695" y="133411"/>
                  </a:lnTo>
                  <a:lnTo>
                    <a:pt x="97133" y="134702"/>
                  </a:lnTo>
                  <a:lnTo>
                    <a:pt x="96650" y="135446"/>
                  </a:lnTo>
                  <a:lnTo>
                    <a:pt x="96100" y="136051"/>
                  </a:lnTo>
                  <a:lnTo>
                    <a:pt x="95625" y="136318"/>
                  </a:lnTo>
                  <a:lnTo>
                    <a:pt x="95348" y="136656"/>
                  </a:lnTo>
                  <a:lnTo>
                    <a:pt x="96092" y="136666"/>
                  </a:lnTo>
                  <a:lnTo>
                    <a:pt x="96634" y="136470"/>
                  </a:lnTo>
                  <a:lnTo>
                    <a:pt x="97046" y="136065"/>
                  </a:lnTo>
                  <a:lnTo>
                    <a:pt x="97117" y="135932"/>
                  </a:lnTo>
                  <a:lnTo>
                    <a:pt x="97323" y="135660"/>
                  </a:lnTo>
                  <a:lnTo>
                    <a:pt x="98166" y="133559"/>
                  </a:lnTo>
                  <a:lnTo>
                    <a:pt x="98721" y="132744"/>
                  </a:lnTo>
                  <a:lnTo>
                    <a:pt x="98919" y="132795"/>
                  </a:lnTo>
                  <a:lnTo>
                    <a:pt x="99287" y="133805"/>
                  </a:lnTo>
                  <a:lnTo>
                    <a:pt x="100371" y="134567"/>
                  </a:lnTo>
                  <a:lnTo>
                    <a:pt x="101495" y="134687"/>
                  </a:lnTo>
                  <a:lnTo>
                    <a:pt x="103230" y="134844"/>
                  </a:lnTo>
                  <a:lnTo>
                    <a:pt x="104742" y="134739"/>
                  </a:lnTo>
                  <a:lnTo>
                    <a:pt x="105747" y="134267"/>
                  </a:lnTo>
                  <a:lnTo>
                    <a:pt x="106111" y="133986"/>
                  </a:lnTo>
                  <a:lnTo>
                    <a:pt x="107343" y="133552"/>
                  </a:lnTo>
                  <a:lnTo>
                    <a:pt x="108347" y="133114"/>
                  </a:lnTo>
                  <a:lnTo>
                    <a:pt x="109191" y="132771"/>
                  </a:lnTo>
                  <a:lnTo>
                    <a:pt x="110062" y="132623"/>
                  </a:lnTo>
                  <a:lnTo>
                    <a:pt x="110992" y="132737"/>
                  </a:lnTo>
                  <a:lnTo>
                    <a:pt x="111832" y="132652"/>
                  </a:lnTo>
                  <a:lnTo>
                    <a:pt x="112544" y="132404"/>
                  </a:lnTo>
                  <a:lnTo>
                    <a:pt x="113126" y="132189"/>
                  </a:lnTo>
                  <a:lnTo>
                    <a:pt x="113870" y="131875"/>
                  </a:lnTo>
                  <a:lnTo>
                    <a:pt x="115003" y="131537"/>
                  </a:lnTo>
                  <a:lnTo>
                    <a:pt x="115965" y="131713"/>
                  </a:lnTo>
                  <a:lnTo>
                    <a:pt x="116468" y="132499"/>
                  </a:lnTo>
                  <a:lnTo>
                    <a:pt x="116550" y="133314"/>
                  </a:lnTo>
                  <a:lnTo>
                    <a:pt x="116701" y="133967"/>
                  </a:lnTo>
                  <a:lnTo>
                    <a:pt x="116947" y="134748"/>
                  </a:lnTo>
                  <a:lnTo>
                    <a:pt x="117365" y="135549"/>
                  </a:lnTo>
                  <a:lnTo>
                    <a:pt x="117477" y="135764"/>
                  </a:lnTo>
                  <a:lnTo>
                    <a:pt x="117849" y="136578"/>
                  </a:lnTo>
                  <a:lnTo>
                    <a:pt x="118252" y="137593"/>
                  </a:lnTo>
                  <a:lnTo>
                    <a:pt x="118942" y="138642"/>
                  </a:lnTo>
                  <a:lnTo>
                    <a:pt x="120271" y="139962"/>
                  </a:lnTo>
                  <a:lnTo>
                    <a:pt x="121099" y="140495"/>
                  </a:lnTo>
                  <a:lnTo>
                    <a:pt x="122057" y="141091"/>
                  </a:lnTo>
                  <a:lnTo>
                    <a:pt x="122246" y="141108"/>
                  </a:lnTo>
                  <a:lnTo>
                    <a:pt x="122988" y="141172"/>
                  </a:lnTo>
                  <a:lnTo>
                    <a:pt x="124531" y="141296"/>
                  </a:lnTo>
                  <a:lnTo>
                    <a:pt x="125529" y="141215"/>
                  </a:lnTo>
                  <a:lnTo>
                    <a:pt x="126625" y="141105"/>
                  </a:lnTo>
                  <a:lnTo>
                    <a:pt x="128014" y="140767"/>
                  </a:lnTo>
                  <a:lnTo>
                    <a:pt x="129530" y="140567"/>
                  </a:lnTo>
                  <a:lnTo>
                    <a:pt x="130198" y="140577"/>
                  </a:lnTo>
                  <a:lnTo>
                    <a:pt x="130817" y="140586"/>
                  </a:lnTo>
                  <a:lnTo>
                    <a:pt x="131652" y="140700"/>
                  </a:lnTo>
                  <a:lnTo>
                    <a:pt x="132254" y="140977"/>
                  </a:lnTo>
                  <a:lnTo>
                    <a:pt x="133331" y="141267"/>
                  </a:lnTo>
                  <a:lnTo>
                    <a:pt x="134269" y="141758"/>
                  </a:lnTo>
                  <a:lnTo>
                    <a:pt x="135077" y="142044"/>
                  </a:lnTo>
                  <a:lnTo>
                    <a:pt x="138430" y="143664"/>
                  </a:lnTo>
                  <a:lnTo>
                    <a:pt x="139234" y="144360"/>
                  </a:lnTo>
                  <a:lnTo>
                    <a:pt x="140101" y="145194"/>
                  </a:lnTo>
                  <a:lnTo>
                    <a:pt x="141236" y="145828"/>
                  </a:lnTo>
                  <a:lnTo>
                    <a:pt x="141501" y="146377"/>
                  </a:lnTo>
                  <a:lnTo>
                    <a:pt x="142230" y="147344"/>
                  </a:lnTo>
                  <a:lnTo>
                    <a:pt x="145028" y="149913"/>
                  </a:lnTo>
                  <a:lnTo>
                    <a:pt x="147031" y="151647"/>
                  </a:lnTo>
                  <a:lnTo>
                    <a:pt x="147159" y="151813"/>
                  </a:lnTo>
                  <a:lnTo>
                    <a:pt x="148125" y="153772"/>
                  </a:lnTo>
                  <a:lnTo>
                    <a:pt x="148402" y="154553"/>
                  </a:lnTo>
                  <a:lnTo>
                    <a:pt x="148767" y="155887"/>
                  </a:lnTo>
                  <a:lnTo>
                    <a:pt x="148838" y="157608"/>
                  </a:lnTo>
                  <a:lnTo>
                    <a:pt x="148691" y="158646"/>
                  </a:lnTo>
                  <a:lnTo>
                    <a:pt x="148050" y="160481"/>
                  </a:lnTo>
                  <a:lnTo>
                    <a:pt x="147808" y="161515"/>
                  </a:lnTo>
                  <a:lnTo>
                    <a:pt x="146961" y="162120"/>
                  </a:lnTo>
                  <a:lnTo>
                    <a:pt x="145730" y="162750"/>
                  </a:lnTo>
                  <a:lnTo>
                    <a:pt x="144788" y="163154"/>
                  </a:lnTo>
                  <a:lnTo>
                    <a:pt x="144173" y="163436"/>
                  </a:lnTo>
                  <a:lnTo>
                    <a:pt x="144071" y="163727"/>
                  </a:lnTo>
                  <a:lnTo>
                    <a:pt x="143864" y="164028"/>
                  </a:lnTo>
                  <a:lnTo>
                    <a:pt x="143663" y="164027"/>
                  </a:lnTo>
                  <a:lnTo>
                    <a:pt x="143187" y="164223"/>
                  </a:lnTo>
                  <a:lnTo>
                    <a:pt x="141965" y="164479"/>
                  </a:lnTo>
                  <a:lnTo>
                    <a:pt x="140410" y="164456"/>
                  </a:lnTo>
                  <a:lnTo>
                    <a:pt x="139871" y="164379"/>
                  </a:lnTo>
                  <a:lnTo>
                    <a:pt x="139522" y="164310"/>
                  </a:lnTo>
                  <a:lnTo>
                    <a:pt x="138390" y="164084"/>
                  </a:lnTo>
                  <a:lnTo>
                    <a:pt x="136629" y="164194"/>
                  </a:lnTo>
                  <a:lnTo>
                    <a:pt x="134590" y="165046"/>
                  </a:lnTo>
                  <a:lnTo>
                    <a:pt x="133300" y="165232"/>
                  </a:lnTo>
                  <a:lnTo>
                    <a:pt x="132492" y="165223"/>
                  </a:lnTo>
                  <a:lnTo>
                    <a:pt x="131412" y="164999"/>
                  </a:lnTo>
                  <a:lnTo>
                    <a:pt x="130073" y="164298"/>
                  </a:lnTo>
                  <a:lnTo>
                    <a:pt x="125925" y="161568"/>
                  </a:lnTo>
                  <a:lnTo>
                    <a:pt x="124713" y="161140"/>
                  </a:lnTo>
                  <a:lnTo>
                    <a:pt x="123774" y="160578"/>
                  </a:lnTo>
                  <a:lnTo>
                    <a:pt x="123173" y="160163"/>
                  </a:lnTo>
                  <a:lnTo>
                    <a:pt x="122433" y="159944"/>
                  </a:lnTo>
                  <a:lnTo>
                    <a:pt x="121823" y="159934"/>
                  </a:lnTo>
                  <a:lnTo>
                    <a:pt x="121146" y="160197"/>
                  </a:lnTo>
                  <a:lnTo>
                    <a:pt x="120663" y="160807"/>
                  </a:lnTo>
                  <a:lnTo>
                    <a:pt x="120592" y="161011"/>
                  </a:lnTo>
                  <a:lnTo>
                    <a:pt x="120454" y="161145"/>
                  </a:lnTo>
                  <a:lnTo>
                    <a:pt x="120382" y="161350"/>
                  </a:lnTo>
                  <a:lnTo>
                    <a:pt x="120378" y="161621"/>
                  </a:lnTo>
                  <a:lnTo>
                    <a:pt x="120022" y="162983"/>
                  </a:lnTo>
                  <a:lnTo>
                    <a:pt x="119325" y="164199"/>
                  </a:lnTo>
                  <a:lnTo>
                    <a:pt x="118973" y="165148"/>
                  </a:lnTo>
                  <a:lnTo>
                    <a:pt x="118415" y="166168"/>
                  </a:lnTo>
                  <a:lnTo>
                    <a:pt x="118074" y="166434"/>
                  </a:lnTo>
                  <a:lnTo>
                    <a:pt x="117868" y="166706"/>
                  </a:lnTo>
                  <a:lnTo>
                    <a:pt x="116638" y="167640"/>
                  </a:lnTo>
                  <a:lnTo>
                    <a:pt x="115881" y="168312"/>
                  </a:lnTo>
                  <a:lnTo>
                    <a:pt x="115604" y="168788"/>
                  </a:lnTo>
                  <a:lnTo>
                    <a:pt x="115394" y="169327"/>
                  </a:lnTo>
                  <a:lnTo>
                    <a:pt x="115244" y="169732"/>
                  </a:lnTo>
                  <a:lnTo>
                    <a:pt x="115102" y="170623"/>
                  </a:lnTo>
                  <a:lnTo>
                    <a:pt x="115161" y="171305"/>
                  </a:lnTo>
                  <a:lnTo>
                    <a:pt x="115422" y="171924"/>
                  </a:lnTo>
                  <a:lnTo>
                    <a:pt x="116147" y="173163"/>
                  </a:lnTo>
                  <a:lnTo>
                    <a:pt x="116602" y="174264"/>
                  </a:lnTo>
                  <a:lnTo>
                    <a:pt x="116982" y="175841"/>
                  </a:lnTo>
                  <a:lnTo>
                    <a:pt x="116931" y="179323"/>
                  </a:lnTo>
                  <a:lnTo>
                    <a:pt x="116630" y="181159"/>
                  </a:lnTo>
                  <a:lnTo>
                    <a:pt x="116487" y="181569"/>
                  </a:lnTo>
                  <a:lnTo>
                    <a:pt x="116076" y="182178"/>
                  </a:lnTo>
                  <a:lnTo>
                    <a:pt x="115933" y="182583"/>
                  </a:lnTo>
                  <a:lnTo>
                    <a:pt x="114769" y="183660"/>
                  </a:lnTo>
                  <a:lnTo>
                    <a:pt x="113744" y="184260"/>
                  </a:lnTo>
                  <a:lnTo>
                    <a:pt x="112928" y="184656"/>
                  </a:lnTo>
                  <a:lnTo>
                    <a:pt x="112105" y="185191"/>
                  </a:lnTo>
                  <a:lnTo>
                    <a:pt x="109183" y="186168"/>
                  </a:lnTo>
                  <a:lnTo>
                    <a:pt x="107560" y="186349"/>
                  </a:lnTo>
                  <a:lnTo>
                    <a:pt x="106816" y="186334"/>
                  </a:lnTo>
                  <a:lnTo>
                    <a:pt x="103566" y="186767"/>
                  </a:lnTo>
                  <a:lnTo>
                    <a:pt x="102687" y="186753"/>
                  </a:lnTo>
                  <a:lnTo>
                    <a:pt x="102455" y="186712"/>
                  </a:lnTo>
                  <a:lnTo>
                    <a:pt x="102217" y="186676"/>
                  </a:lnTo>
                  <a:lnTo>
                    <a:pt x="101678" y="186533"/>
                  </a:lnTo>
                  <a:lnTo>
                    <a:pt x="101476" y="186528"/>
                  </a:lnTo>
                  <a:lnTo>
                    <a:pt x="100870" y="186177"/>
                  </a:lnTo>
                  <a:lnTo>
                    <a:pt x="100092" y="185339"/>
                  </a:lnTo>
                  <a:lnTo>
                    <a:pt x="99084" y="183693"/>
                  </a:lnTo>
                  <a:lnTo>
                    <a:pt x="98289" y="182584"/>
                  </a:lnTo>
                  <a:lnTo>
                    <a:pt x="97624" y="181960"/>
                  </a:lnTo>
                  <a:lnTo>
                    <a:pt x="97355" y="181822"/>
                  </a:lnTo>
                  <a:lnTo>
                    <a:pt x="97153" y="181817"/>
                  </a:lnTo>
                  <a:lnTo>
                    <a:pt x="96611" y="181741"/>
                  </a:lnTo>
                  <a:lnTo>
                    <a:pt x="95930" y="182208"/>
                  </a:lnTo>
                  <a:lnTo>
                    <a:pt x="95586" y="182613"/>
                  </a:lnTo>
                  <a:lnTo>
                    <a:pt x="95301" y="183361"/>
                  </a:lnTo>
                  <a:lnTo>
                    <a:pt x="95166" y="183494"/>
                  </a:lnTo>
                  <a:lnTo>
                    <a:pt x="94750" y="184171"/>
                  </a:lnTo>
                  <a:lnTo>
                    <a:pt x="93998" y="184705"/>
                  </a:lnTo>
                  <a:lnTo>
                    <a:pt x="93519" y="184900"/>
                  </a:lnTo>
                  <a:lnTo>
                    <a:pt x="92775" y="185029"/>
                  </a:lnTo>
                  <a:lnTo>
                    <a:pt x="92031" y="185086"/>
                  </a:lnTo>
                  <a:lnTo>
                    <a:pt x="91018" y="185000"/>
                  </a:lnTo>
                  <a:lnTo>
                    <a:pt x="89331" y="184976"/>
                  </a:lnTo>
                  <a:lnTo>
                    <a:pt x="89113" y="185239"/>
                  </a:lnTo>
                  <a:lnTo>
                    <a:pt x="88908" y="185858"/>
                  </a:lnTo>
                  <a:lnTo>
                    <a:pt x="88908" y="186063"/>
                  </a:lnTo>
                  <a:lnTo>
                    <a:pt x="89106" y="186406"/>
                  </a:lnTo>
                  <a:lnTo>
                    <a:pt x="89569" y="187097"/>
                  </a:lnTo>
                  <a:lnTo>
                    <a:pt x="90368" y="187793"/>
                  </a:lnTo>
                  <a:lnTo>
                    <a:pt x="91706" y="188698"/>
                  </a:lnTo>
                  <a:lnTo>
                    <a:pt x="94727" y="190113"/>
                  </a:lnTo>
                  <a:lnTo>
                    <a:pt x="97062" y="191853"/>
                  </a:lnTo>
                  <a:lnTo>
                    <a:pt x="99536" y="193602"/>
                  </a:lnTo>
                  <a:lnTo>
                    <a:pt x="100538" y="194431"/>
                  </a:lnTo>
                  <a:lnTo>
                    <a:pt x="101203" y="195265"/>
                  </a:lnTo>
                  <a:lnTo>
                    <a:pt x="101532" y="195951"/>
                  </a:lnTo>
                  <a:lnTo>
                    <a:pt x="101528" y="196223"/>
                  </a:lnTo>
                  <a:lnTo>
                    <a:pt x="101583" y="196975"/>
                  </a:lnTo>
                  <a:lnTo>
                    <a:pt x="101302" y="197724"/>
                  </a:lnTo>
                  <a:lnTo>
                    <a:pt x="100954" y="198262"/>
                  </a:lnTo>
                  <a:lnTo>
                    <a:pt x="100000" y="198658"/>
                  </a:lnTo>
                  <a:lnTo>
                    <a:pt x="97229" y="198686"/>
                  </a:lnTo>
                  <a:lnTo>
                    <a:pt x="95269" y="198791"/>
                  </a:lnTo>
                  <a:lnTo>
                    <a:pt x="91690" y="198462"/>
                  </a:lnTo>
                  <a:lnTo>
                    <a:pt x="90677" y="198448"/>
                  </a:lnTo>
                  <a:lnTo>
                    <a:pt x="88983" y="198558"/>
                  </a:lnTo>
                  <a:lnTo>
                    <a:pt x="88508" y="198686"/>
                  </a:lnTo>
                  <a:lnTo>
                    <a:pt x="87494" y="198810"/>
                  </a:lnTo>
                  <a:lnTo>
                    <a:pt x="86948" y="198934"/>
                  </a:lnTo>
                  <a:lnTo>
                    <a:pt x="86477" y="198929"/>
                  </a:lnTo>
                  <a:lnTo>
                    <a:pt x="85737" y="198782"/>
                  </a:lnTo>
                  <a:lnTo>
                    <a:pt x="83845" y="198753"/>
                  </a:lnTo>
                  <a:lnTo>
                    <a:pt x="83437" y="198882"/>
                  </a:lnTo>
                  <a:lnTo>
                    <a:pt x="83029" y="198877"/>
                  </a:lnTo>
                  <a:lnTo>
                    <a:pt x="82083" y="198929"/>
                  </a:lnTo>
                  <a:lnTo>
                    <a:pt x="80187" y="199106"/>
                  </a:lnTo>
                  <a:lnTo>
                    <a:pt x="79779" y="199168"/>
                  </a:lnTo>
                  <a:lnTo>
                    <a:pt x="78223" y="199349"/>
                  </a:lnTo>
                  <a:lnTo>
                    <a:pt x="77337" y="199744"/>
                  </a:lnTo>
                  <a:lnTo>
                    <a:pt x="76592" y="199940"/>
                  </a:lnTo>
                  <a:lnTo>
                    <a:pt x="75298" y="200535"/>
                  </a:lnTo>
                  <a:lnTo>
                    <a:pt x="75092" y="200664"/>
                  </a:lnTo>
                  <a:lnTo>
                    <a:pt x="75088" y="201007"/>
                  </a:lnTo>
                  <a:lnTo>
                    <a:pt x="75421" y="201150"/>
                  </a:lnTo>
                  <a:lnTo>
                    <a:pt x="75627" y="201155"/>
                  </a:lnTo>
                  <a:lnTo>
                    <a:pt x="76236" y="201026"/>
                  </a:lnTo>
                  <a:lnTo>
                    <a:pt x="76648" y="200759"/>
                  </a:lnTo>
                  <a:lnTo>
                    <a:pt x="77186" y="200697"/>
                  </a:lnTo>
                  <a:lnTo>
                    <a:pt x="78061" y="201055"/>
                  </a:lnTo>
                  <a:lnTo>
                    <a:pt x="78461" y="201469"/>
                  </a:lnTo>
                  <a:lnTo>
                    <a:pt x="78520" y="201946"/>
                  </a:lnTo>
                  <a:lnTo>
                    <a:pt x="78378" y="202561"/>
                  </a:lnTo>
                  <a:lnTo>
                    <a:pt x="77550" y="203504"/>
                  </a:lnTo>
                  <a:lnTo>
                    <a:pt x="75844" y="204638"/>
                  </a:lnTo>
                  <a:lnTo>
                    <a:pt x="77114" y="205342"/>
                  </a:lnTo>
                  <a:lnTo>
                    <a:pt x="77863" y="205285"/>
                  </a:lnTo>
                  <a:lnTo>
                    <a:pt x="78061" y="205286"/>
                  </a:lnTo>
                  <a:lnTo>
                    <a:pt x="78334" y="205358"/>
                  </a:lnTo>
                  <a:lnTo>
                    <a:pt x="78599" y="205568"/>
                  </a:lnTo>
                  <a:lnTo>
                    <a:pt x="78730" y="205844"/>
                  </a:lnTo>
                  <a:lnTo>
                    <a:pt x="78991" y="206530"/>
                  </a:lnTo>
                  <a:lnTo>
                    <a:pt x="79181" y="207216"/>
                  </a:lnTo>
                  <a:lnTo>
                    <a:pt x="79514" y="207698"/>
                  </a:lnTo>
                  <a:lnTo>
                    <a:pt x="80044" y="208250"/>
                  </a:lnTo>
                  <a:lnTo>
                    <a:pt x="81521" y="208960"/>
                  </a:lnTo>
                  <a:lnTo>
                    <a:pt x="82194" y="209242"/>
                  </a:lnTo>
                  <a:lnTo>
                    <a:pt x="82661" y="209523"/>
                  </a:lnTo>
                  <a:lnTo>
                    <a:pt x="83603" y="209809"/>
                  </a:lnTo>
                  <a:lnTo>
                    <a:pt x="85563" y="209976"/>
                  </a:lnTo>
                  <a:lnTo>
                    <a:pt x="85836" y="209914"/>
                  </a:lnTo>
                  <a:lnTo>
                    <a:pt x="86509" y="209923"/>
                  </a:lnTo>
                  <a:lnTo>
                    <a:pt x="87474" y="209559"/>
                  </a:lnTo>
                  <a:lnTo>
                    <a:pt x="88322" y="209073"/>
                  </a:lnTo>
                  <a:lnTo>
                    <a:pt x="88756" y="208511"/>
                  </a:lnTo>
                  <a:lnTo>
                    <a:pt x="88872" y="207944"/>
                  </a:lnTo>
                  <a:lnTo>
                    <a:pt x="89188" y="207844"/>
                  </a:lnTo>
                  <a:lnTo>
                    <a:pt x="89612" y="208149"/>
                  </a:lnTo>
                  <a:lnTo>
                    <a:pt x="90411" y="208716"/>
                  </a:lnTo>
                  <a:lnTo>
                    <a:pt x="91183" y="208835"/>
                  </a:lnTo>
                  <a:lnTo>
                    <a:pt x="91780" y="208773"/>
                  </a:lnTo>
                  <a:lnTo>
                    <a:pt x="92557" y="208859"/>
                  </a:lnTo>
                  <a:lnTo>
                    <a:pt x="93254" y="209221"/>
                  </a:lnTo>
                  <a:lnTo>
                    <a:pt x="94129" y="209664"/>
                  </a:lnTo>
                  <a:lnTo>
                    <a:pt x="94738" y="209650"/>
                  </a:lnTo>
                  <a:lnTo>
                    <a:pt x="95372" y="209446"/>
                  </a:lnTo>
                  <a:lnTo>
                    <a:pt x="95716" y="209175"/>
                  </a:lnTo>
                  <a:lnTo>
                    <a:pt x="96788" y="208711"/>
                  </a:lnTo>
                  <a:lnTo>
                    <a:pt x="97652" y="208577"/>
                  </a:lnTo>
                  <a:lnTo>
                    <a:pt x="99227" y="207972"/>
                  </a:lnTo>
                  <a:lnTo>
                    <a:pt x="100224" y="207725"/>
                  </a:lnTo>
                  <a:lnTo>
                    <a:pt x="101484" y="207377"/>
                  </a:lnTo>
                  <a:lnTo>
                    <a:pt x="102589" y="207076"/>
                  </a:lnTo>
                  <a:lnTo>
                    <a:pt x="104492" y="205795"/>
                  </a:lnTo>
                  <a:lnTo>
                    <a:pt x="106025" y="204556"/>
                  </a:lnTo>
                  <a:lnTo>
                    <a:pt x="107403" y="203574"/>
                  </a:lnTo>
                  <a:lnTo>
                    <a:pt x="109088" y="202602"/>
                  </a:lnTo>
                  <a:lnTo>
                    <a:pt x="109991" y="201935"/>
                  </a:lnTo>
                  <a:lnTo>
                    <a:pt x="110529" y="200834"/>
                  </a:lnTo>
                  <a:lnTo>
                    <a:pt x="111004" y="200634"/>
                  </a:lnTo>
                  <a:lnTo>
                    <a:pt x="111587" y="200167"/>
                  </a:lnTo>
                  <a:lnTo>
                    <a:pt x="112465" y="197494"/>
                  </a:lnTo>
                  <a:lnTo>
                    <a:pt x="112564" y="197260"/>
                  </a:lnTo>
                  <a:lnTo>
                    <a:pt x="113063" y="196083"/>
                  </a:lnTo>
                  <a:lnTo>
                    <a:pt x="113549" y="194987"/>
                  </a:lnTo>
                  <a:lnTo>
                    <a:pt x="114825" y="193848"/>
                  </a:lnTo>
                  <a:lnTo>
                    <a:pt x="115771" y="193390"/>
                  </a:lnTo>
                  <a:lnTo>
                    <a:pt x="116931" y="192933"/>
                  </a:lnTo>
                  <a:lnTo>
                    <a:pt x="118091" y="192318"/>
                  </a:lnTo>
                  <a:lnTo>
                    <a:pt x="119040" y="191651"/>
                  </a:lnTo>
                  <a:lnTo>
                    <a:pt x="119895" y="190613"/>
                  </a:lnTo>
                  <a:lnTo>
                    <a:pt x="120636" y="189993"/>
                  </a:lnTo>
                  <a:lnTo>
                    <a:pt x="121325" y="189369"/>
                  </a:lnTo>
                  <a:lnTo>
                    <a:pt x="121815" y="188168"/>
                  </a:lnTo>
                  <a:lnTo>
                    <a:pt x="122070" y="187515"/>
                  </a:lnTo>
                  <a:lnTo>
                    <a:pt x="122306" y="186910"/>
                  </a:lnTo>
                  <a:lnTo>
                    <a:pt x="123525" y="185718"/>
                  </a:lnTo>
                  <a:lnTo>
                    <a:pt x="130492" y="184884"/>
                  </a:lnTo>
                  <a:lnTo>
                    <a:pt x="131850" y="184856"/>
                  </a:lnTo>
                  <a:lnTo>
                    <a:pt x="134186" y="184661"/>
                  </a:lnTo>
                  <a:lnTo>
                    <a:pt x="136549" y="184279"/>
                  </a:lnTo>
                  <a:lnTo>
                    <a:pt x="137805" y="183979"/>
                  </a:lnTo>
                  <a:lnTo>
                    <a:pt x="139230" y="183322"/>
                  </a:lnTo>
                  <a:lnTo>
                    <a:pt x="141668" y="181144"/>
                  </a:lnTo>
                  <a:lnTo>
                    <a:pt x="143374" y="179223"/>
                  </a:lnTo>
                  <a:lnTo>
                    <a:pt x="145143" y="177544"/>
                  </a:lnTo>
                  <a:lnTo>
                    <a:pt x="145286" y="177408"/>
                  </a:lnTo>
                  <a:lnTo>
                    <a:pt x="146988" y="175645"/>
                  </a:lnTo>
                  <a:lnTo>
                    <a:pt x="148584" y="173934"/>
                  </a:lnTo>
                  <a:lnTo>
                    <a:pt x="149910" y="172847"/>
                  </a:lnTo>
                  <a:lnTo>
                    <a:pt x="151446" y="171661"/>
                  </a:lnTo>
                  <a:lnTo>
                    <a:pt x="152586" y="170679"/>
                  </a:lnTo>
                  <a:lnTo>
                    <a:pt x="153390" y="169373"/>
                  </a:lnTo>
                  <a:lnTo>
                    <a:pt x="154664" y="168129"/>
                  </a:lnTo>
                  <a:lnTo>
                    <a:pt x="155409" y="167243"/>
                  </a:lnTo>
                  <a:lnTo>
                    <a:pt x="156315" y="166309"/>
                  </a:lnTo>
                  <a:lnTo>
                    <a:pt x="157859" y="164651"/>
                  </a:lnTo>
                  <a:lnTo>
                    <a:pt x="158972" y="163560"/>
                  </a:lnTo>
                  <a:lnTo>
                    <a:pt x="160346" y="162897"/>
                  </a:lnTo>
                  <a:lnTo>
                    <a:pt x="160867" y="162802"/>
                  </a:lnTo>
                  <a:lnTo>
                    <a:pt x="161818" y="162340"/>
                  </a:lnTo>
                  <a:lnTo>
                    <a:pt x="163346" y="161472"/>
                  </a:lnTo>
                  <a:lnTo>
                    <a:pt x="164296" y="160958"/>
                  </a:lnTo>
                  <a:lnTo>
                    <a:pt x="164617" y="160543"/>
                  </a:lnTo>
                  <a:lnTo>
                    <a:pt x="165016" y="160119"/>
                  </a:lnTo>
                  <a:lnTo>
                    <a:pt x="165444" y="160076"/>
                  </a:lnTo>
                  <a:lnTo>
                    <a:pt x="165922" y="160028"/>
                  </a:lnTo>
                  <a:lnTo>
                    <a:pt x="168113" y="157332"/>
                  </a:lnTo>
                  <a:lnTo>
                    <a:pt x="170428" y="153614"/>
                  </a:lnTo>
                  <a:lnTo>
                    <a:pt x="171021" y="151808"/>
                  </a:lnTo>
                  <a:lnTo>
                    <a:pt x="171326" y="150274"/>
                  </a:lnTo>
                  <a:lnTo>
                    <a:pt x="171856" y="149087"/>
                  </a:lnTo>
                  <a:lnTo>
                    <a:pt x="172518" y="146543"/>
                  </a:lnTo>
                  <a:lnTo>
                    <a:pt x="172435" y="145107"/>
                  </a:lnTo>
                  <a:lnTo>
                    <a:pt x="172414" y="144728"/>
                  </a:lnTo>
                  <a:lnTo>
                    <a:pt x="172374" y="143089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" name="pg21"/>
            <p:cNvSpPr/>
            <p:nvPr/>
          </p:nvSpPr>
          <p:spPr>
            <a:xfrm>
              <a:off x="7005334" y="2369210"/>
              <a:ext cx="176230" cy="145175"/>
            </a:xfrm>
            <a:custGeom>
              <a:avLst/>
              <a:gdLst/>
              <a:ahLst/>
              <a:cxnLst/>
              <a:rect l="0" t="0" r="0" b="0"/>
              <a:pathLst>
                <a:path w="176230" h="145175">
                  <a:moveTo>
                    <a:pt x="92728" y="127955"/>
                  </a:moveTo>
                  <a:lnTo>
                    <a:pt x="91043" y="127306"/>
                  </a:lnTo>
                  <a:lnTo>
                    <a:pt x="85364" y="126431"/>
                  </a:lnTo>
                  <a:lnTo>
                    <a:pt x="83372" y="124991"/>
                  </a:lnTo>
                  <a:lnTo>
                    <a:pt x="82219" y="123487"/>
                  </a:lnTo>
                  <a:lnTo>
                    <a:pt x="80616" y="121397"/>
                  </a:lnTo>
                  <a:lnTo>
                    <a:pt x="79551" y="121012"/>
                  </a:lnTo>
                  <a:lnTo>
                    <a:pt x="72426" y="119772"/>
                  </a:lnTo>
                  <a:lnTo>
                    <a:pt x="72355" y="120192"/>
                  </a:lnTo>
                  <a:lnTo>
                    <a:pt x="70859" y="119930"/>
                  </a:lnTo>
                  <a:lnTo>
                    <a:pt x="69964" y="119766"/>
                  </a:lnTo>
                  <a:lnTo>
                    <a:pt x="61796" y="118302"/>
                  </a:lnTo>
                  <a:lnTo>
                    <a:pt x="61113" y="118177"/>
                  </a:lnTo>
                  <a:lnTo>
                    <a:pt x="51486" y="116450"/>
                  </a:lnTo>
                  <a:lnTo>
                    <a:pt x="43220" y="115019"/>
                  </a:lnTo>
                  <a:lnTo>
                    <a:pt x="38711" y="114241"/>
                  </a:lnTo>
                  <a:lnTo>
                    <a:pt x="38236" y="114156"/>
                  </a:lnTo>
                  <a:lnTo>
                    <a:pt x="34494" y="113511"/>
                  </a:lnTo>
                  <a:lnTo>
                    <a:pt x="34105" y="113455"/>
                  </a:lnTo>
                  <a:lnTo>
                    <a:pt x="31957" y="113081"/>
                  </a:lnTo>
                  <a:lnTo>
                    <a:pt x="27325" y="112273"/>
                  </a:lnTo>
                  <a:lnTo>
                    <a:pt x="17803" y="110629"/>
                  </a:lnTo>
                  <a:lnTo>
                    <a:pt x="12927" y="109788"/>
                  </a:lnTo>
                  <a:lnTo>
                    <a:pt x="9387" y="109173"/>
                  </a:lnTo>
                  <a:lnTo>
                    <a:pt x="8382" y="109027"/>
                  </a:lnTo>
                  <a:lnTo>
                    <a:pt x="8029" y="109015"/>
                  </a:lnTo>
                  <a:lnTo>
                    <a:pt x="7836" y="109038"/>
                  </a:lnTo>
                  <a:lnTo>
                    <a:pt x="7668" y="109143"/>
                  </a:lnTo>
                  <a:lnTo>
                    <a:pt x="6384" y="109146"/>
                  </a:lnTo>
                  <a:lnTo>
                    <a:pt x="12785" y="101717"/>
                  </a:lnTo>
                  <a:lnTo>
                    <a:pt x="15119" y="99000"/>
                  </a:lnTo>
                  <a:lnTo>
                    <a:pt x="16940" y="96904"/>
                  </a:lnTo>
                  <a:lnTo>
                    <a:pt x="17694" y="96022"/>
                  </a:lnTo>
                  <a:lnTo>
                    <a:pt x="19104" y="94464"/>
                  </a:lnTo>
                  <a:lnTo>
                    <a:pt x="19823" y="93649"/>
                  </a:lnTo>
                  <a:lnTo>
                    <a:pt x="20397" y="93006"/>
                  </a:lnTo>
                  <a:lnTo>
                    <a:pt x="21692" y="91571"/>
                  </a:lnTo>
                  <a:lnTo>
                    <a:pt x="22970" y="89889"/>
                  </a:lnTo>
                  <a:lnTo>
                    <a:pt x="23853" y="88431"/>
                  </a:lnTo>
                  <a:lnTo>
                    <a:pt x="24324" y="87101"/>
                  </a:lnTo>
                  <a:lnTo>
                    <a:pt x="25049" y="84795"/>
                  </a:lnTo>
                  <a:lnTo>
                    <a:pt x="25611" y="82455"/>
                  </a:lnTo>
                  <a:lnTo>
                    <a:pt x="25896" y="80158"/>
                  </a:lnTo>
                  <a:lnTo>
                    <a:pt x="25827" y="78627"/>
                  </a:lnTo>
                  <a:lnTo>
                    <a:pt x="25789" y="77995"/>
                  </a:lnTo>
                  <a:lnTo>
                    <a:pt x="25472" y="76675"/>
                  </a:lnTo>
                  <a:lnTo>
                    <a:pt x="25005" y="75384"/>
                  </a:lnTo>
                  <a:lnTo>
                    <a:pt x="24439" y="74121"/>
                  </a:lnTo>
                  <a:lnTo>
                    <a:pt x="23232" y="71648"/>
                  </a:lnTo>
                  <a:lnTo>
                    <a:pt x="22666" y="70680"/>
                  </a:lnTo>
                  <a:lnTo>
                    <a:pt x="22317" y="70161"/>
                  </a:lnTo>
                  <a:lnTo>
                    <a:pt x="20829" y="68159"/>
                  </a:lnTo>
                  <a:lnTo>
                    <a:pt x="17610" y="63952"/>
                  </a:lnTo>
                  <a:lnTo>
                    <a:pt x="16256" y="62157"/>
                  </a:lnTo>
                  <a:lnTo>
                    <a:pt x="14824" y="60311"/>
                  </a:lnTo>
                  <a:lnTo>
                    <a:pt x="9911" y="55017"/>
                  </a:lnTo>
                  <a:lnTo>
                    <a:pt x="6502" y="50880"/>
                  </a:lnTo>
                  <a:lnTo>
                    <a:pt x="3577" y="47178"/>
                  </a:lnTo>
                  <a:lnTo>
                    <a:pt x="2690" y="45881"/>
                  </a:lnTo>
                  <a:lnTo>
                    <a:pt x="1918" y="44452"/>
                  </a:lnTo>
                  <a:lnTo>
                    <a:pt x="1336" y="43056"/>
                  </a:lnTo>
                  <a:lnTo>
                    <a:pt x="782" y="41535"/>
                  </a:lnTo>
                  <a:lnTo>
                    <a:pt x="604" y="40902"/>
                  </a:lnTo>
                  <a:lnTo>
                    <a:pt x="354" y="40043"/>
                  </a:lnTo>
                  <a:lnTo>
                    <a:pt x="75" y="38510"/>
                  </a:lnTo>
                  <a:lnTo>
                    <a:pt x="0" y="37010"/>
                  </a:lnTo>
                  <a:lnTo>
                    <a:pt x="128" y="35604"/>
                  </a:lnTo>
                  <a:lnTo>
                    <a:pt x="419" y="34171"/>
                  </a:lnTo>
                  <a:lnTo>
                    <a:pt x="849" y="32761"/>
                  </a:lnTo>
                  <a:lnTo>
                    <a:pt x="1392" y="31424"/>
                  </a:lnTo>
                  <a:lnTo>
                    <a:pt x="2025" y="30211"/>
                  </a:lnTo>
                  <a:lnTo>
                    <a:pt x="2617" y="29346"/>
                  </a:lnTo>
                  <a:lnTo>
                    <a:pt x="3301" y="28555"/>
                  </a:lnTo>
                  <a:lnTo>
                    <a:pt x="4040" y="27812"/>
                  </a:lnTo>
                  <a:lnTo>
                    <a:pt x="6659" y="25263"/>
                  </a:lnTo>
                  <a:lnTo>
                    <a:pt x="7273" y="24693"/>
                  </a:lnTo>
                  <a:lnTo>
                    <a:pt x="7658" y="24335"/>
                  </a:lnTo>
                  <a:lnTo>
                    <a:pt x="8965" y="23165"/>
                  </a:lnTo>
                  <a:lnTo>
                    <a:pt x="11295" y="21103"/>
                  </a:lnTo>
                  <a:lnTo>
                    <a:pt x="13540" y="19184"/>
                  </a:lnTo>
                  <a:lnTo>
                    <a:pt x="13870" y="18916"/>
                  </a:lnTo>
                  <a:lnTo>
                    <a:pt x="18114" y="15474"/>
                  </a:lnTo>
                  <a:lnTo>
                    <a:pt x="19313" y="14441"/>
                  </a:lnTo>
                  <a:lnTo>
                    <a:pt x="20349" y="13547"/>
                  </a:lnTo>
                  <a:lnTo>
                    <a:pt x="21657" y="12282"/>
                  </a:lnTo>
                  <a:lnTo>
                    <a:pt x="22485" y="11482"/>
                  </a:lnTo>
                  <a:lnTo>
                    <a:pt x="24883" y="8887"/>
                  </a:lnTo>
                  <a:lnTo>
                    <a:pt x="27209" y="6160"/>
                  </a:lnTo>
                  <a:lnTo>
                    <a:pt x="29427" y="3289"/>
                  </a:lnTo>
                  <a:lnTo>
                    <a:pt x="30429" y="1855"/>
                  </a:lnTo>
                  <a:lnTo>
                    <a:pt x="30914" y="1168"/>
                  </a:lnTo>
                  <a:lnTo>
                    <a:pt x="31521" y="311"/>
                  </a:lnTo>
                  <a:lnTo>
                    <a:pt x="31714" y="0"/>
                  </a:lnTo>
                  <a:lnTo>
                    <a:pt x="32146" y="592"/>
                  </a:lnTo>
                  <a:lnTo>
                    <a:pt x="32689" y="1321"/>
                  </a:lnTo>
                  <a:lnTo>
                    <a:pt x="33615" y="2436"/>
                  </a:lnTo>
                  <a:lnTo>
                    <a:pt x="33850" y="2709"/>
                  </a:lnTo>
                  <a:lnTo>
                    <a:pt x="34102" y="3003"/>
                  </a:lnTo>
                  <a:lnTo>
                    <a:pt x="36311" y="5639"/>
                  </a:lnTo>
                  <a:lnTo>
                    <a:pt x="37364" y="6896"/>
                  </a:lnTo>
                  <a:lnTo>
                    <a:pt x="38195" y="7887"/>
                  </a:lnTo>
                  <a:lnTo>
                    <a:pt x="37910" y="8064"/>
                  </a:lnTo>
                  <a:lnTo>
                    <a:pt x="38468" y="8726"/>
                  </a:lnTo>
                  <a:lnTo>
                    <a:pt x="38777" y="8583"/>
                  </a:lnTo>
                  <a:lnTo>
                    <a:pt x="39688" y="9665"/>
                  </a:lnTo>
                  <a:lnTo>
                    <a:pt x="40623" y="10784"/>
                  </a:lnTo>
                  <a:lnTo>
                    <a:pt x="40875" y="11173"/>
                  </a:lnTo>
                  <a:lnTo>
                    <a:pt x="41271" y="10532"/>
                  </a:lnTo>
                  <a:lnTo>
                    <a:pt x="41851" y="9418"/>
                  </a:lnTo>
                  <a:lnTo>
                    <a:pt x="42394" y="8009"/>
                  </a:lnTo>
                  <a:lnTo>
                    <a:pt x="42914" y="8004"/>
                  </a:lnTo>
                  <a:lnTo>
                    <a:pt x="43694" y="8531"/>
                  </a:lnTo>
                  <a:lnTo>
                    <a:pt x="44058" y="8016"/>
                  </a:lnTo>
                  <a:lnTo>
                    <a:pt x="44715" y="7096"/>
                  </a:lnTo>
                  <a:lnTo>
                    <a:pt x="45598" y="5610"/>
                  </a:lnTo>
                  <a:lnTo>
                    <a:pt x="46365" y="4047"/>
                  </a:lnTo>
                  <a:lnTo>
                    <a:pt x="47459" y="1002"/>
                  </a:lnTo>
                  <a:lnTo>
                    <a:pt x="47720" y="773"/>
                  </a:lnTo>
                  <a:lnTo>
                    <a:pt x="49897" y="2426"/>
                  </a:lnTo>
                  <a:lnTo>
                    <a:pt x="50962" y="3866"/>
                  </a:lnTo>
                  <a:lnTo>
                    <a:pt x="51156" y="4146"/>
                  </a:lnTo>
                  <a:lnTo>
                    <a:pt x="51409" y="4514"/>
                  </a:lnTo>
                  <a:lnTo>
                    <a:pt x="54442" y="8828"/>
                  </a:lnTo>
                  <a:lnTo>
                    <a:pt x="58634" y="14796"/>
                  </a:lnTo>
                  <a:lnTo>
                    <a:pt x="58663" y="15244"/>
                  </a:lnTo>
                  <a:lnTo>
                    <a:pt x="60659" y="14271"/>
                  </a:lnTo>
                  <a:lnTo>
                    <a:pt x="61016" y="14119"/>
                  </a:lnTo>
                  <a:lnTo>
                    <a:pt x="60988" y="14305"/>
                  </a:lnTo>
                  <a:lnTo>
                    <a:pt x="72337" y="12613"/>
                  </a:lnTo>
                  <a:lnTo>
                    <a:pt x="76840" y="11943"/>
                  </a:lnTo>
                  <a:lnTo>
                    <a:pt x="77754" y="11824"/>
                  </a:lnTo>
                  <a:lnTo>
                    <a:pt x="79326" y="11590"/>
                  </a:lnTo>
                  <a:lnTo>
                    <a:pt x="84203" y="11347"/>
                  </a:lnTo>
                  <a:lnTo>
                    <a:pt x="85691" y="11909"/>
                  </a:lnTo>
                  <a:lnTo>
                    <a:pt x="89341" y="13372"/>
                  </a:lnTo>
                  <a:lnTo>
                    <a:pt x="93016" y="13328"/>
                  </a:lnTo>
                  <a:lnTo>
                    <a:pt x="96202" y="13291"/>
                  </a:lnTo>
                  <a:lnTo>
                    <a:pt x="97876" y="12934"/>
                  </a:lnTo>
                  <a:lnTo>
                    <a:pt x="99183" y="17075"/>
                  </a:lnTo>
                  <a:lnTo>
                    <a:pt x="108117" y="14030"/>
                  </a:lnTo>
                  <a:lnTo>
                    <a:pt x="110093" y="16279"/>
                  </a:lnTo>
                  <a:lnTo>
                    <a:pt x="110770" y="16904"/>
                  </a:lnTo>
                  <a:lnTo>
                    <a:pt x="115132" y="21030"/>
                  </a:lnTo>
                  <a:lnTo>
                    <a:pt x="119574" y="25219"/>
                  </a:lnTo>
                  <a:lnTo>
                    <a:pt x="124763" y="26096"/>
                  </a:lnTo>
                  <a:lnTo>
                    <a:pt x="122412" y="39348"/>
                  </a:lnTo>
                  <a:lnTo>
                    <a:pt x="120316" y="51635"/>
                  </a:lnTo>
                  <a:lnTo>
                    <a:pt x="120026" y="53111"/>
                  </a:lnTo>
                  <a:lnTo>
                    <a:pt x="119867" y="54014"/>
                  </a:lnTo>
                  <a:lnTo>
                    <a:pt x="128489" y="52315"/>
                  </a:lnTo>
                  <a:lnTo>
                    <a:pt x="133603" y="46572"/>
                  </a:lnTo>
                  <a:lnTo>
                    <a:pt x="138302" y="45924"/>
                  </a:lnTo>
                  <a:lnTo>
                    <a:pt x="143242" y="44109"/>
                  </a:lnTo>
                  <a:lnTo>
                    <a:pt x="147383" y="46844"/>
                  </a:lnTo>
                  <a:lnTo>
                    <a:pt x="150677" y="47125"/>
                  </a:lnTo>
                  <a:lnTo>
                    <a:pt x="150736" y="46682"/>
                  </a:lnTo>
                  <a:lnTo>
                    <a:pt x="152704" y="46854"/>
                  </a:lnTo>
                  <a:lnTo>
                    <a:pt x="156088" y="48112"/>
                  </a:lnTo>
                  <a:lnTo>
                    <a:pt x="156013" y="48560"/>
                  </a:lnTo>
                  <a:lnTo>
                    <a:pt x="152997" y="65376"/>
                  </a:lnTo>
                  <a:lnTo>
                    <a:pt x="151405" y="74545"/>
                  </a:lnTo>
                  <a:lnTo>
                    <a:pt x="150728" y="78471"/>
                  </a:lnTo>
                  <a:lnTo>
                    <a:pt x="149169" y="87478"/>
                  </a:lnTo>
                  <a:lnTo>
                    <a:pt x="149018" y="88267"/>
                  </a:lnTo>
                  <a:lnTo>
                    <a:pt x="149653" y="88039"/>
                  </a:lnTo>
                  <a:lnTo>
                    <a:pt x="150571" y="87595"/>
                  </a:lnTo>
                  <a:lnTo>
                    <a:pt x="151787" y="87314"/>
                  </a:lnTo>
                  <a:lnTo>
                    <a:pt x="153359" y="86757"/>
                  </a:lnTo>
                  <a:lnTo>
                    <a:pt x="154909" y="86477"/>
                  </a:lnTo>
                  <a:lnTo>
                    <a:pt x="156409" y="86053"/>
                  </a:lnTo>
                  <a:lnTo>
                    <a:pt x="157452" y="86067"/>
                  </a:lnTo>
                  <a:lnTo>
                    <a:pt x="158895" y="86191"/>
                  </a:lnTo>
                  <a:lnTo>
                    <a:pt x="160285" y="86415"/>
                  </a:lnTo>
                  <a:lnTo>
                    <a:pt x="161373" y="86882"/>
                  </a:lnTo>
                  <a:lnTo>
                    <a:pt x="162112" y="87346"/>
                  </a:lnTo>
                  <a:lnTo>
                    <a:pt x="163730" y="89029"/>
                  </a:lnTo>
                  <a:lnTo>
                    <a:pt x="164120" y="89637"/>
                  </a:lnTo>
                  <a:lnTo>
                    <a:pt x="165106" y="90156"/>
                  </a:lnTo>
                  <a:lnTo>
                    <a:pt x="166596" y="90430"/>
                  </a:lnTo>
                  <a:lnTo>
                    <a:pt x="175288" y="91719"/>
                  </a:lnTo>
                  <a:lnTo>
                    <a:pt x="176230" y="91886"/>
                  </a:lnTo>
                  <a:lnTo>
                    <a:pt x="175482" y="92801"/>
                  </a:lnTo>
                  <a:lnTo>
                    <a:pt x="174559" y="94326"/>
                  </a:lnTo>
                  <a:lnTo>
                    <a:pt x="174468" y="97680"/>
                  </a:lnTo>
                  <a:lnTo>
                    <a:pt x="174393" y="98886"/>
                  </a:lnTo>
                  <a:lnTo>
                    <a:pt x="172691" y="102484"/>
                  </a:lnTo>
                  <a:lnTo>
                    <a:pt x="169955" y="106091"/>
                  </a:lnTo>
                  <a:lnTo>
                    <a:pt x="163094" y="110846"/>
                  </a:lnTo>
                  <a:lnTo>
                    <a:pt x="162457" y="111312"/>
                  </a:lnTo>
                  <a:lnTo>
                    <a:pt x="161588" y="111616"/>
                  </a:lnTo>
                  <a:lnTo>
                    <a:pt x="160791" y="112239"/>
                  </a:lnTo>
                  <a:lnTo>
                    <a:pt x="159276" y="113565"/>
                  </a:lnTo>
                  <a:lnTo>
                    <a:pt x="158712" y="114430"/>
                  </a:lnTo>
                  <a:lnTo>
                    <a:pt x="156625" y="117159"/>
                  </a:lnTo>
                  <a:lnTo>
                    <a:pt x="156316" y="117457"/>
                  </a:lnTo>
                  <a:lnTo>
                    <a:pt x="156125" y="117777"/>
                  </a:lnTo>
                  <a:lnTo>
                    <a:pt x="155301" y="118796"/>
                  </a:lnTo>
                  <a:lnTo>
                    <a:pt x="154252" y="120154"/>
                  </a:lnTo>
                  <a:lnTo>
                    <a:pt x="152874" y="126172"/>
                  </a:lnTo>
                  <a:lnTo>
                    <a:pt x="152197" y="129074"/>
                  </a:lnTo>
                  <a:lnTo>
                    <a:pt x="147078" y="133954"/>
                  </a:lnTo>
                  <a:lnTo>
                    <a:pt x="145305" y="138453"/>
                  </a:lnTo>
                  <a:lnTo>
                    <a:pt x="144881" y="139239"/>
                  </a:lnTo>
                  <a:lnTo>
                    <a:pt x="143749" y="139792"/>
                  </a:lnTo>
                  <a:lnTo>
                    <a:pt x="142617" y="140178"/>
                  </a:lnTo>
                  <a:lnTo>
                    <a:pt x="141972" y="140673"/>
                  </a:lnTo>
                  <a:lnTo>
                    <a:pt x="140792" y="142479"/>
                  </a:lnTo>
                  <a:lnTo>
                    <a:pt x="140155" y="143957"/>
                  </a:lnTo>
                  <a:lnTo>
                    <a:pt x="139403" y="144729"/>
                  </a:lnTo>
                  <a:lnTo>
                    <a:pt x="138864" y="144986"/>
                  </a:lnTo>
                  <a:lnTo>
                    <a:pt x="138595" y="145115"/>
                  </a:lnTo>
                  <a:lnTo>
                    <a:pt x="137350" y="145175"/>
                  </a:lnTo>
                  <a:lnTo>
                    <a:pt x="136216" y="145072"/>
                  </a:lnTo>
                  <a:lnTo>
                    <a:pt x="134861" y="144644"/>
                  </a:lnTo>
                  <a:lnTo>
                    <a:pt x="133775" y="144103"/>
                  </a:lnTo>
                  <a:lnTo>
                    <a:pt x="132853" y="143293"/>
                  </a:lnTo>
                  <a:lnTo>
                    <a:pt x="132306" y="142583"/>
                  </a:lnTo>
                  <a:lnTo>
                    <a:pt x="132034" y="141933"/>
                  </a:lnTo>
                  <a:lnTo>
                    <a:pt x="131439" y="141663"/>
                  </a:lnTo>
                  <a:lnTo>
                    <a:pt x="129812" y="141291"/>
                  </a:lnTo>
                  <a:lnTo>
                    <a:pt x="128518" y="141134"/>
                  </a:lnTo>
                  <a:lnTo>
                    <a:pt x="126895" y="140872"/>
                  </a:lnTo>
                  <a:lnTo>
                    <a:pt x="126080" y="140657"/>
                  </a:lnTo>
                  <a:lnTo>
                    <a:pt x="125537" y="140281"/>
                  </a:lnTo>
                  <a:lnTo>
                    <a:pt x="124726" y="139900"/>
                  </a:lnTo>
                  <a:lnTo>
                    <a:pt x="124073" y="139362"/>
                  </a:lnTo>
                  <a:lnTo>
                    <a:pt x="123099" y="138875"/>
                  </a:lnTo>
                  <a:lnTo>
                    <a:pt x="122233" y="138935"/>
                  </a:lnTo>
                  <a:lnTo>
                    <a:pt x="120555" y="138724"/>
                  </a:lnTo>
                  <a:lnTo>
                    <a:pt x="119855" y="138677"/>
                  </a:lnTo>
                  <a:lnTo>
                    <a:pt x="119203" y="138732"/>
                  </a:lnTo>
                  <a:lnTo>
                    <a:pt x="118505" y="138848"/>
                  </a:lnTo>
                  <a:lnTo>
                    <a:pt x="117858" y="139175"/>
                  </a:lnTo>
                  <a:lnTo>
                    <a:pt x="116903" y="139375"/>
                  </a:lnTo>
                  <a:lnTo>
                    <a:pt x="116238" y="139514"/>
                  </a:lnTo>
                  <a:lnTo>
                    <a:pt x="114833" y="139523"/>
                  </a:lnTo>
                  <a:lnTo>
                    <a:pt x="113210" y="139423"/>
                  </a:lnTo>
                  <a:lnTo>
                    <a:pt x="108507" y="139233"/>
                  </a:lnTo>
                  <a:lnTo>
                    <a:pt x="107530" y="138966"/>
                  </a:lnTo>
                  <a:lnTo>
                    <a:pt x="106229" y="138156"/>
                  </a:lnTo>
                  <a:lnTo>
                    <a:pt x="105904" y="137884"/>
                  </a:lnTo>
                  <a:lnTo>
                    <a:pt x="105253" y="137670"/>
                  </a:lnTo>
                  <a:lnTo>
                    <a:pt x="104390" y="137565"/>
                  </a:lnTo>
                  <a:lnTo>
                    <a:pt x="103684" y="137188"/>
                  </a:lnTo>
                  <a:lnTo>
                    <a:pt x="103306" y="136917"/>
                  </a:lnTo>
                  <a:lnTo>
                    <a:pt x="102600" y="136648"/>
                  </a:lnTo>
                  <a:lnTo>
                    <a:pt x="102005" y="136542"/>
                  </a:lnTo>
                  <a:lnTo>
                    <a:pt x="102714" y="135779"/>
                  </a:lnTo>
                  <a:lnTo>
                    <a:pt x="97989" y="131165"/>
                  </a:lnTo>
                  <a:lnTo>
                    <a:pt x="93738" y="128335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" name="pg22"/>
            <p:cNvSpPr/>
            <p:nvPr/>
          </p:nvSpPr>
          <p:spPr>
            <a:xfrm>
              <a:off x="7410310" y="2202273"/>
              <a:ext cx="173066" cy="221358"/>
            </a:xfrm>
            <a:custGeom>
              <a:avLst/>
              <a:gdLst/>
              <a:ahLst/>
              <a:cxnLst/>
              <a:rect l="0" t="0" r="0" b="0"/>
              <a:pathLst>
                <a:path w="173066" h="221358">
                  <a:moveTo>
                    <a:pt x="157655" y="153047"/>
                  </a:moveTo>
                  <a:lnTo>
                    <a:pt x="158047" y="154024"/>
                  </a:lnTo>
                  <a:lnTo>
                    <a:pt x="158336" y="154896"/>
                  </a:lnTo>
                  <a:lnTo>
                    <a:pt x="158926" y="156288"/>
                  </a:lnTo>
                  <a:lnTo>
                    <a:pt x="159266" y="157160"/>
                  </a:lnTo>
                  <a:lnTo>
                    <a:pt x="159456" y="158189"/>
                  </a:lnTo>
                  <a:lnTo>
                    <a:pt x="160157" y="158656"/>
                  </a:lnTo>
                  <a:lnTo>
                    <a:pt x="160751" y="159585"/>
                  </a:lnTo>
                  <a:lnTo>
                    <a:pt x="160992" y="160405"/>
                  </a:lnTo>
                  <a:lnTo>
                    <a:pt x="161336" y="161177"/>
                  </a:lnTo>
                  <a:lnTo>
                    <a:pt x="161428" y="161892"/>
                  </a:lnTo>
                  <a:lnTo>
                    <a:pt x="161630" y="162601"/>
                  </a:lnTo>
                  <a:lnTo>
                    <a:pt x="162053" y="164103"/>
                  </a:lnTo>
                  <a:lnTo>
                    <a:pt x="162603" y="164570"/>
                  </a:lnTo>
                  <a:lnTo>
                    <a:pt x="163605" y="165299"/>
                  </a:lnTo>
                  <a:lnTo>
                    <a:pt x="163945" y="166228"/>
                  </a:lnTo>
                  <a:lnTo>
                    <a:pt x="164238" y="166996"/>
                  </a:lnTo>
                  <a:lnTo>
                    <a:pt x="164428" y="167872"/>
                  </a:lnTo>
                  <a:lnTo>
                    <a:pt x="165228" y="168701"/>
                  </a:lnTo>
                  <a:lnTo>
                    <a:pt x="165628" y="169011"/>
                  </a:lnTo>
                  <a:lnTo>
                    <a:pt x="165818" y="169936"/>
                  </a:lnTo>
                  <a:lnTo>
                    <a:pt x="166016" y="170398"/>
                  </a:lnTo>
                  <a:lnTo>
                    <a:pt x="166700" y="171942"/>
                  </a:lnTo>
                  <a:lnTo>
                    <a:pt x="166930" y="173634"/>
                  </a:lnTo>
                  <a:lnTo>
                    <a:pt x="167017" y="174711"/>
                  </a:lnTo>
                  <a:lnTo>
                    <a:pt x="166851" y="175678"/>
                  </a:lnTo>
                  <a:lnTo>
                    <a:pt x="166424" y="177131"/>
                  </a:lnTo>
                  <a:lnTo>
                    <a:pt x="166349" y="177812"/>
                  </a:lnTo>
                  <a:lnTo>
                    <a:pt x="166333" y="178908"/>
                  </a:lnTo>
                  <a:lnTo>
                    <a:pt x="166724" y="180944"/>
                  </a:lnTo>
                  <a:lnTo>
                    <a:pt x="167100" y="182840"/>
                  </a:lnTo>
                  <a:lnTo>
                    <a:pt x="166887" y="183707"/>
                  </a:lnTo>
                  <a:lnTo>
                    <a:pt x="166324" y="184008"/>
                  </a:lnTo>
                  <a:lnTo>
                    <a:pt x="165588" y="185838"/>
                  </a:lnTo>
                  <a:lnTo>
                    <a:pt x="165319" y="187110"/>
                  </a:lnTo>
                  <a:lnTo>
                    <a:pt x="165097" y="188282"/>
                  </a:lnTo>
                  <a:lnTo>
                    <a:pt x="164681" y="189097"/>
                  </a:lnTo>
                  <a:lnTo>
                    <a:pt x="164017" y="189597"/>
                  </a:lnTo>
                  <a:lnTo>
                    <a:pt x="163256" y="189635"/>
                  </a:lnTo>
                  <a:lnTo>
                    <a:pt x="162239" y="189826"/>
                  </a:lnTo>
                  <a:lnTo>
                    <a:pt x="160869" y="190012"/>
                  </a:lnTo>
                  <a:lnTo>
                    <a:pt x="159959" y="189998"/>
                  </a:lnTo>
                  <a:lnTo>
                    <a:pt x="158898" y="189831"/>
                  </a:lnTo>
                  <a:lnTo>
                    <a:pt x="157730" y="189964"/>
                  </a:lnTo>
                  <a:lnTo>
                    <a:pt x="156863" y="190412"/>
                  </a:lnTo>
                  <a:lnTo>
                    <a:pt x="156444" y="191380"/>
                  </a:lnTo>
                  <a:lnTo>
                    <a:pt x="156230" y="192242"/>
                  </a:lnTo>
                  <a:lnTo>
                    <a:pt x="156420" y="192909"/>
                  </a:lnTo>
                  <a:lnTo>
                    <a:pt x="156511" y="193729"/>
                  </a:lnTo>
                  <a:lnTo>
                    <a:pt x="156250" y="194291"/>
                  </a:lnTo>
                  <a:lnTo>
                    <a:pt x="156606" y="195159"/>
                  </a:lnTo>
                  <a:lnTo>
                    <a:pt x="156849" y="195987"/>
                  </a:lnTo>
                  <a:lnTo>
                    <a:pt x="156778" y="196259"/>
                  </a:lnTo>
                  <a:lnTo>
                    <a:pt x="156754" y="197827"/>
                  </a:lnTo>
                  <a:lnTo>
                    <a:pt x="157213" y="199066"/>
                  </a:lnTo>
                  <a:lnTo>
                    <a:pt x="157201" y="199952"/>
                  </a:lnTo>
                  <a:lnTo>
                    <a:pt x="157382" y="201334"/>
                  </a:lnTo>
                  <a:lnTo>
                    <a:pt x="157944" y="201596"/>
                  </a:lnTo>
                  <a:lnTo>
                    <a:pt x="158391" y="202011"/>
                  </a:lnTo>
                  <a:lnTo>
                    <a:pt x="158332" y="202678"/>
                  </a:lnTo>
                  <a:lnTo>
                    <a:pt x="157920" y="203079"/>
                  </a:lnTo>
                  <a:lnTo>
                    <a:pt x="157516" y="203126"/>
                  </a:lnTo>
                  <a:lnTo>
                    <a:pt x="157449" y="204046"/>
                  </a:lnTo>
                  <a:lnTo>
                    <a:pt x="157789" y="205070"/>
                  </a:lnTo>
                  <a:lnTo>
                    <a:pt x="157829" y="205842"/>
                  </a:lnTo>
                  <a:lnTo>
                    <a:pt x="158174" y="206562"/>
                  </a:lnTo>
                  <a:lnTo>
                    <a:pt x="158265" y="207434"/>
                  </a:lnTo>
                  <a:lnTo>
                    <a:pt x="158201" y="208096"/>
                  </a:lnTo>
                  <a:lnTo>
                    <a:pt x="158348" y="208659"/>
                  </a:lnTo>
                  <a:lnTo>
                    <a:pt x="157932" y="209164"/>
                  </a:lnTo>
                  <a:lnTo>
                    <a:pt x="158538" y="209583"/>
                  </a:lnTo>
                  <a:lnTo>
                    <a:pt x="158320" y="210398"/>
                  </a:lnTo>
                  <a:lnTo>
                    <a:pt x="158136" y="210629"/>
                  </a:lnTo>
                  <a:lnTo>
                    <a:pt x="155503" y="210193"/>
                  </a:lnTo>
                  <a:lnTo>
                    <a:pt x="141302" y="207675"/>
                  </a:lnTo>
                  <a:lnTo>
                    <a:pt x="140371" y="207510"/>
                  </a:lnTo>
                  <a:lnTo>
                    <a:pt x="138293" y="207120"/>
                  </a:lnTo>
                  <a:lnTo>
                    <a:pt x="135401" y="206595"/>
                  </a:lnTo>
                  <a:lnTo>
                    <a:pt x="131664" y="205914"/>
                  </a:lnTo>
                  <a:lnTo>
                    <a:pt x="127752" y="205204"/>
                  </a:lnTo>
                  <a:lnTo>
                    <a:pt x="125323" y="204765"/>
                  </a:lnTo>
                  <a:lnTo>
                    <a:pt x="123347" y="216974"/>
                  </a:lnTo>
                  <a:lnTo>
                    <a:pt x="122635" y="221358"/>
                  </a:lnTo>
                  <a:lnTo>
                    <a:pt x="118745" y="220715"/>
                  </a:lnTo>
                  <a:lnTo>
                    <a:pt x="116390" y="220319"/>
                  </a:lnTo>
                  <a:lnTo>
                    <a:pt x="115624" y="220195"/>
                  </a:lnTo>
                  <a:lnTo>
                    <a:pt x="113595" y="219857"/>
                  </a:lnTo>
                  <a:lnTo>
                    <a:pt x="113526" y="220291"/>
                  </a:lnTo>
                  <a:lnTo>
                    <a:pt x="113104" y="220191"/>
                  </a:lnTo>
                  <a:lnTo>
                    <a:pt x="110419" y="219740"/>
                  </a:lnTo>
                  <a:lnTo>
                    <a:pt x="107570" y="219262"/>
                  </a:lnTo>
                  <a:lnTo>
                    <a:pt x="105840" y="218938"/>
                  </a:lnTo>
                  <a:lnTo>
                    <a:pt x="105028" y="218785"/>
                  </a:lnTo>
                  <a:lnTo>
                    <a:pt x="103504" y="218566"/>
                  </a:lnTo>
                  <a:lnTo>
                    <a:pt x="102309" y="218285"/>
                  </a:lnTo>
                  <a:lnTo>
                    <a:pt x="101331" y="217537"/>
                  </a:lnTo>
                  <a:lnTo>
                    <a:pt x="100662" y="216946"/>
                  </a:lnTo>
                  <a:lnTo>
                    <a:pt x="100041" y="216674"/>
                  </a:lnTo>
                  <a:lnTo>
                    <a:pt x="97661" y="219059"/>
                  </a:lnTo>
                  <a:lnTo>
                    <a:pt x="96503" y="218988"/>
                  </a:lnTo>
                  <a:lnTo>
                    <a:pt x="95857" y="219161"/>
                  </a:lnTo>
                  <a:lnTo>
                    <a:pt x="90069" y="217999"/>
                  </a:lnTo>
                  <a:lnTo>
                    <a:pt x="88869" y="217875"/>
                  </a:lnTo>
                  <a:lnTo>
                    <a:pt x="86474" y="217841"/>
                  </a:lnTo>
                  <a:lnTo>
                    <a:pt x="84162" y="217413"/>
                  </a:lnTo>
                  <a:lnTo>
                    <a:pt x="78054" y="216384"/>
                  </a:lnTo>
                  <a:lnTo>
                    <a:pt x="77131" y="216225"/>
                  </a:lnTo>
                  <a:lnTo>
                    <a:pt x="77226" y="215693"/>
                  </a:lnTo>
                  <a:lnTo>
                    <a:pt x="77622" y="213405"/>
                  </a:lnTo>
                  <a:lnTo>
                    <a:pt x="68355" y="211819"/>
                  </a:lnTo>
                  <a:lnTo>
                    <a:pt x="70814" y="196941"/>
                  </a:lnTo>
                  <a:lnTo>
                    <a:pt x="61948" y="195433"/>
                  </a:lnTo>
                  <a:lnTo>
                    <a:pt x="64329" y="181654"/>
                  </a:lnTo>
                  <a:lnTo>
                    <a:pt x="60837" y="178896"/>
                  </a:lnTo>
                  <a:lnTo>
                    <a:pt x="58688" y="176812"/>
                  </a:lnTo>
                  <a:lnTo>
                    <a:pt x="57437" y="174024"/>
                  </a:lnTo>
                  <a:lnTo>
                    <a:pt x="55895" y="170714"/>
                  </a:lnTo>
                  <a:lnTo>
                    <a:pt x="55442" y="169697"/>
                  </a:lnTo>
                  <a:lnTo>
                    <a:pt x="54263" y="167072"/>
                  </a:lnTo>
                  <a:lnTo>
                    <a:pt x="53891" y="166233"/>
                  </a:lnTo>
                  <a:lnTo>
                    <a:pt x="53320" y="164965"/>
                  </a:lnTo>
                  <a:lnTo>
                    <a:pt x="53016" y="164279"/>
                  </a:lnTo>
                  <a:lnTo>
                    <a:pt x="51971" y="161954"/>
                  </a:lnTo>
                  <a:lnTo>
                    <a:pt x="49441" y="156303"/>
                  </a:lnTo>
                  <a:lnTo>
                    <a:pt x="49990" y="156403"/>
                  </a:lnTo>
                  <a:lnTo>
                    <a:pt x="50188" y="155211"/>
                  </a:lnTo>
                  <a:lnTo>
                    <a:pt x="51107" y="149798"/>
                  </a:lnTo>
                  <a:lnTo>
                    <a:pt x="52723" y="148100"/>
                  </a:lnTo>
                  <a:lnTo>
                    <a:pt x="60333" y="149446"/>
                  </a:lnTo>
                  <a:lnTo>
                    <a:pt x="60427" y="145227"/>
                  </a:lnTo>
                  <a:lnTo>
                    <a:pt x="58818" y="141611"/>
                  </a:lnTo>
                  <a:lnTo>
                    <a:pt x="53726" y="140713"/>
                  </a:lnTo>
                  <a:lnTo>
                    <a:pt x="52326" y="136948"/>
                  </a:lnTo>
                  <a:lnTo>
                    <a:pt x="51837" y="136430"/>
                  </a:lnTo>
                  <a:lnTo>
                    <a:pt x="49749" y="134160"/>
                  </a:lnTo>
                  <a:lnTo>
                    <a:pt x="48493" y="132795"/>
                  </a:lnTo>
                  <a:lnTo>
                    <a:pt x="45442" y="129228"/>
                  </a:lnTo>
                  <a:lnTo>
                    <a:pt x="45234" y="128947"/>
                  </a:lnTo>
                  <a:lnTo>
                    <a:pt x="44943" y="128470"/>
                  </a:lnTo>
                  <a:lnTo>
                    <a:pt x="43505" y="125543"/>
                  </a:lnTo>
                  <a:lnTo>
                    <a:pt x="40942" y="120273"/>
                  </a:lnTo>
                  <a:lnTo>
                    <a:pt x="39650" y="117618"/>
                  </a:lnTo>
                  <a:lnTo>
                    <a:pt x="39244" y="117787"/>
                  </a:lnTo>
                  <a:lnTo>
                    <a:pt x="38468" y="115244"/>
                  </a:lnTo>
                  <a:lnTo>
                    <a:pt x="37689" y="113505"/>
                  </a:lnTo>
                  <a:lnTo>
                    <a:pt x="36251" y="110297"/>
                  </a:lnTo>
                  <a:lnTo>
                    <a:pt x="35134" y="107810"/>
                  </a:lnTo>
                  <a:lnTo>
                    <a:pt x="34865" y="107549"/>
                  </a:lnTo>
                  <a:lnTo>
                    <a:pt x="24808" y="97910"/>
                  </a:lnTo>
                  <a:lnTo>
                    <a:pt x="26187" y="93335"/>
                  </a:lnTo>
                  <a:lnTo>
                    <a:pt x="26508" y="92954"/>
                  </a:lnTo>
                  <a:lnTo>
                    <a:pt x="28306" y="90815"/>
                  </a:lnTo>
                  <a:lnTo>
                    <a:pt x="25170" y="87931"/>
                  </a:lnTo>
                  <a:lnTo>
                    <a:pt x="22731" y="85247"/>
                  </a:lnTo>
                  <a:lnTo>
                    <a:pt x="20077" y="85391"/>
                  </a:lnTo>
                  <a:lnTo>
                    <a:pt x="19448" y="85301"/>
                  </a:lnTo>
                  <a:lnTo>
                    <a:pt x="18078" y="85052"/>
                  </a:lnTo>
                  <a:lnTo>
                    <a:pt x="17175" y="84905"/>
                  </a:lnTo>
                  <a:lnTo>
                    <a:pt x="16830" y="84461"/>
                  </a:lnTo>
                  <a:lnTo>
                    <a:pt x="16122" y="83440"/>
                  </a:lnTo>
                  <a:lnTo>
                    <a:pt x="11095" y="76730"/>
                  </a:lnTo>
                  <a:lnTo>
                    <a:pt x="10832" y="75912"/>
                  </a:lnTo>
                  <a:lnTo>
                    <a:pt x="11097" y="75330"/>
                  </a:lnTo>
                  <a:lnTo>
                    <a:pt x="11254" y="75028"/>
                  </a:lnTo>
                  <a:lnTo>
                    <a:pt x="10926" y="74737"/>
                  </a:lnTo>
                  <a:lnTo>
                    <a:pt x="10454" y="74094"/>
                  </a:lnTo>
                  <a:lnTo>
                    <a:pt x="10172" y="73641"/>
                  </a:lnTo>
                  <a:lnTo>
                    <a:pt x="9920" y="72999"/>
                  </a:lnTo>
                  <a:lnTo>
                    <a:pt x="9669" y="72394"/>
                  </a:lnTo>
                  <a:lnTo>
                    <a:pt x="9512" y="71260"/>
                  </a:lnTo>
                  <a:lnTo>
                    <a:pt x="9418" y="70466"/>
                  </a:lnTo>
                  <a:lnTo>
                    <a:pt x="9293" y="69673"/>
                  </a:lnTo>
                  <a:lnTo>
                    <a:pt x="9072" y="68992"/>
                  </a:lnTo>
                  <a:lnTo>
                    <a:pt x="8695" y="68236"/>
                  </a:lnTo>
                  <a:lnTo>
                    <a:pt x="8286" y="67329"/>
                  </a:lnTo>
                  <a:lnTo>
                    <a:pt x="7752" y="66422"/>
                  </a:lnTo>
                  <a:lnTo>
                    <a:pt x="7344" y="65628"/>
                  </a:lnTo>
                  <a:lnTo>
                    <a:pt x="7156" y="65099"/>
                  </a:lnTo>
                  <a:lnTo>
                    <a:pt x="6967" y="64608"/>
                  </a:lnTo>
                  <a:lnTo>
                    <a:pt x="6213" y="60413"/>
                  </a:lnTo>
                  <a:lnTo>
                    <a:pt x="6213" y="60148"/>
                  </a:lnTo>
                  <a:lnTo>
                    <a:pt x="6307" y="59581"/>
                  </a:lnTo>
                  <a:lnTo>
                    <a:pt x="6559" y="59052"/>
                  </a:lnTo>
                  <a:lnTo>
                    <a:pt x="6358" y="58850"/>
                  </a:lnTo>
                  <a:lnTo>
                    <a:pt x="5624" y="56260"/>
                  </a:lnTo>
                  <a:lnTo>
                    <a:pt x="5328" y="55249"/>
                  </a:lnTo>
                  <a:lnTo>
                    <a:pt x="6240" y="54962"/>
                  </a:lnTo>
                  <a:lnTo>
                    <a:pt x="5999" y="54146"/>
                  </a:lnTo>
                  <a:lnTo>
                    <a:pt x="5794" y="53237"/>
                  </a:lnTo>
                  <a:lnTo>
                    <a:pt x="5763" y="53078"/>
                  </a:lnTo>
                  <a:lnTo>
                    <a:pt x="5621" y="52134"/>
                  </a:lnTo>
                  <a:lnTo>
                    <a:pt x="5708" y="51610"/>
                  </a:lnTo>
                  <a:lnTo>
                    <a:pt x="5210" y="51522"/>
                  </a:lnTo>
                  <a:lnTo>
                    <a:pt x="4876" y="49985"/>
                  </a:lnTo>
                  <a:lnTo>
                    <a:pt x="5031" y="49042"/>
                  </a:lnTo>
                  <a:lnTo>
                    <a:pt x="4189" y="48902"/>
                  </a:lnTo>
                  <a:lnTo>
                    <a:pt x="3162" y="47516"/>
                  </a:lnTo>
                  <a:lnTo>
                    <a:pt x="2663" y="45321"/>
                  </a:lnTo>
                  <a:lnTo>
                    <a:pt x="143" y="44899"/>
                  </a:lnTo>
                  <a:lnTo>
                    <a:pt x="373" y="43430"/>
                  </a:lnTo>
                  <a:lnTo>
                    <a:pt x="414" y="42561"/>
                  </a:lnTo>
                  <a:lnTo>
                    <a:pt x="802" y="40041"/>
                  </a:lnTo>
                  <a:lnTo>
                    <a:pt x="433" y="39972"/>
                  </a:lnTo>
                  <a:lnTo>
                    <a:pt x="465" y="39541"/>
                  </a:lnTo>
                  <a:lnTo>
                    <a:pt x="172" y="38235"/>
                  </a:lnTo>
                  <a:lnTo>
                    <a:pt x="0" y="37451"/>
                  </a:lnTo>
                  <a:lnTo>
                    <a:pt x="254" y="37526"/>
                  </a:lnTo>
                  <a:lnTo>
                    <a:pt x="1098" y="37726"/>
                  </a:lnTo>
                  <a:lnTo>
                    <a:pt x="1332" y="37769"/>
                  </a:lnTo>
                  <a:lnTo>
                    <a:pt x="1721" y="35015"/>
                  </a:lnTo>
                  <a:lnTo>
                    <a:pt x="2599" y="34383"/>
                  </a:lnTo>
                  <a:lnTo>
                    <a:pt x="2378" y="34159"/>
                  </a:lnTo>
                  <a:lnTo>
                    <a:pt x="1917" y="33219"/>
                  </a:lnTo>
                  <a:lnTo>
                    <a:pt x="1992" y="33090"/>
                  </a:lnTo>
                  <a:lnTo>
                    <a:pt x="2087" y="32880"/>
                  </a:lnTo>
                  <a:lnTo>
                    <a:pt x="2087" y="31918"/>
                  </a:lnTo>
                  <a:lnTo>
                    <a:pt x="1925" y="31689"/>
                  </a:lnTo>
                  <a:lnTo>
                    <a:pt x="1636" y="31332"/>
                  </a:lnTo>
                  <a:lnTo>
                    <a:pt x="1692" y="30073"/>
                  </a:lnTo>
                  <a:lnTo>
                    <a:pt x="1893" y="29778"/>
                  </a:lnTo>
                  <a:lnTo>
                    <a:pt x="2032" y="29597"/>
                  </a:lnTo>
                  <a:lnTo>
                    <a:pt x="2178" y="29421"/>
                  </a:lnTo>
                  <a:lnTo>
                    <a:pt x="2436" y="29125"/>
                  </a:lnTo>
                  <a:lnTo>
                    <a:pt x="3410" y="28525"/>
                  </a:lnTo>
                  <a:lnTo>
                    <a:pt x="3639" y="28539"/>
                  </a:lnTo>
                  <a:lnTo>
                    <a:pt x="3786" y="28558"/>
                  </a:lnTo>
                  <a:lnTo>
                    <a:pt x="3932" y="28582"/>
                  </a:lnTo>
                  <a:lnTo>
                    <a:pt x="4079" y="28615"/>
                  </a:lnTo>
                  <a:lnTo>
                    <a:pt x="4225" y="28644"/>
                  </a:lnTo>
                  <a:lnTo>
                    <a:pt x="4372" y="28668"/>
                  </a:lnTo>
                  <a:lnTo>
                    <a:pt x="4680" y="28687"/>
                  </a:lnTo>
                  <a:lnTo>
                    <a:pt x="4835" y="28687"/>
                  </a:lnTo>
                  <a:lnTo>
                    <a:pt x="4989" y="28682"/>
                  </a:lnTo>
                  <a:lnTo>
                    <a:pt x="5143" y="28668"/>
                  </a:lnTo>
                  <a:lnTo>
                    <a:pt x="5436" y="28615"/>
                  </a:lnTo>
                  <a:lnTo>
                    <a:pt x="5583" y="28582"/>
                  </a:lnTo>
                  <a:lnTo>
                    <a:pt x="5722" y="28530"/>
                  </a:lnTo>
                  <a:lnTo>
                    <a:pt x="6335" y="28039"/>
                  </a:lnTo>
                  <a:lnTo>
                    <a:pt x="6494" y="27805"/>
                  </a:lnTo>
                  <a:lnTo>
                    <a:pt x="6561" y="27676"/>
                  </a:lnTo>
                  <a:lnTo>
                    <a:pt x="6620" y="27548"/>
                  </a:lnTo>
                  <a:lnTo>
                    <a:pt x="6667" y="27410"/>
                  </a:lnTo>
                  <a:lnTo>
                    <a:pt x="6703" y="27257"/>
                  </a:lnTo>
                  <a:lnTo>
                    <a:pt x="6727" y="27095"/>
                  </a:lnTo>
                  <a:lnTo>
                    <a:pt x="6735" y="26933"/>
                  </a:lnTo>
                  <a:lnTo>
                    <a:pt x="6739" y="26766"/>
                  </a:lnTo>
                  <a:lnTo>
                    <a:pt x="6731" y="26604"/>
                  </a:lnTo>
                  <a:lnTo>
                    <a:pt x="6715" y="26471"/>
                  </a:lnTo>
                  <a:lnTo>
                    <a:pt x="6628" y="26066"/>
                  </a:lnTo>
                  <a:lnTo>
                    <a:pt x="6604" y="25928"/>
                  </a:lnTo>
                  <a:lnTo>
                    <a:pt x="6565" y="25399"/>
                  </a:lnTo>
                  <a:lnTo>
                    <a:pt x="6581" y="25270"/>
                  </a:lnTo>
                  <a:lnTo>
                    <a:pt x="6656" y="25017"/>
                  </a:lnTo>
                  <a:lnTo>
                    <a:pt x="6751" y="24770"/>
                  </a:lnTo>
                  <a:lnTo>
                    <a:pt x="6814" y="24627"/>
                  </a:lnTo>
                  <a:lnTo>
                    <a:pt x="6885" y="24489"/>
                  </a:lnTo>
                  <a:lnTo>
                    <a:pt x="6961" y="24355"/>
                  </a:lnTo>
                  <a:lnTo>
                    <a:pt x="7127" y="24093"/>
                  </a:lnTo>
                  <a:lnTo>
                    <a:pt x="7234" y="23945"/>
                  </a:lnTo>
                  <a:lnTo>
                    <a:pt x="7344" y="23802"/>
                  </a:lnTo>
                  <a:lnTo>
                    <a:pt x="7689" y="23388"/>
                  </a:lnTo>
                  <a:lnTo>
                    <a:pt x="8128" y="22864"/>
                  </a:lnTo>
                  <a:lnTo>
                    <a:pt x="8208" y="22697"/>
                  </a:lnTo>
                  <a:lnTo>
                    <a:pt x="8318" y="22320"/>
                  </a:lnTo>
                  <a:lnTo>
                    <a:pt x="8378" y="21858"/>
                  </a:lnTo>
                  <a:lnTo>
                    <a:pt x="8520" y="21491"/>
                  </a:lnTo>
                  <a:lnTo>
                    <a:pt x="8987" y="20910"/>
                  </a:lnTo>
                  <a:lnTo>
                    <a:pt x="9094" y="20753"/>
                  </a:lnTo>
                  <a:lnTo>
                    <a:pt x="9205" y="20600"/>
                  </a:lnTo>
                  <a:lnTo>
                    <a:pt x="9514" y="20119"/>
                  </a:lnTo>
                  <a:lnTo>
                    <a:pt x="9664" y="19871"/>
                  </a:lnTo>
                  <a:lnTo>
                    <a:pt x="9949" y="19361"/>
                  </a:lnTo>
                  <a:lnTo>
                    <a:pt x="10088" y="19104"/>
                  </a:lnTo>
                  <a:lnTo>
                    <a:pt x="10219" y="18846"/>
                  </a:lnTo>
                  <a:lnTo>
                    <a:pt x="10321" y="18632"/>
                  </a:lnTo>
                  <a:lnTo>
                    <a:pt x="10511" y="18203"/>
                  </a:lnTo>
                  <a:lnTo>
                    <a:pt x="10610" y="17989"/>
                  </a:lnTo>
                  <a:lnTo>
                    <a:pt x="10713" y="17784"/>
                  </a:lnTo>
                  <a:lnTo>
                    <a:pt x="10832" y="17574"/>
                  </a:lnTo>
                  <a:lnTo>
                    <a:pt x="11224" y="16969"/>
                  </a:lnTo>
                  <a:lnTo>
                    <a:pt x="11351" y="16764"/>
                  </a:lnTo>
                  <a:lnTo>
                    <a:pt x="11640" y="16259"/>
                  </a:lnTo>
                  <a:lnTo>
                    <a:pt x="11925" y="15758"/>
                  </a:lnTo>
                  <a:lnTo>
                    <a:pt x="12455" y="15382"/>
                  </a:lnTo>
                  <a:lnTo>
                    <a:pt x="12701" y="15311"/>
                  </a:lnTo>
                  <a:lnTo>
                    <a:pt x="12863" y="15287"/>
                  </a:lnTo>
                  <a:lnTo>
                    <a:pt x="13362" y="15268"/>
                  </a:lnTo>
                  <a:lnTo>
                    <a:pt x="13496" y="15253"/>
                  </a:lnTo>
                  <a:lnTo>
                    <a:pt x="13900" y="15225"/>
                  </a:lnTo>
                  <a:lnTo>
                    <a:pt x="14221" y="15225"/>
                  </a:lnTo>
                  <a:lnTo>
                    <a:pt x="14407" y="15229"/>
                  </a:lnTo>
                  <a:lnTo>
                    <a:pt x="14775" y="15258"/>
                  </a:lnTo>
                  <a:lnTo>
                    <a:pt x="15206" y="15339"/>
                  </a:lnTo>
                  <a:lnTo>
                    <a:pt x="15456" y="15406"/>
                  </a:lnTo>
                  <a:lnTo>
                    <a:pt x="15705" y="15463"/>
                  </a:lnTo>
                  <a:lnTo>
                    <a:pt x="16073" y="15554"/>
                  </a:lnTo>
                  <a:lnTo>
                    <a:pt x="16358" y="15649"/>
                  </a:lnTo>
                  <a:lnTo>
                    <a:pt x="16667" y="15706"/>
                  </a:lnTo>
                  <a:lnTo>
                    <a:pt x="17249" y="15673"/>
                  </a:lnTo>
                  <a:lnTo>
                    <a:pt x="17487" y="15573"/>
                  </a:lnTo>
                  <a:lnTo>
                    <a:pt x="18017" y="15244"/>
                  </a:lnTo>
                  <a:lnTo>
                    <a:pt x="18920" y="13991"/>
                  </a:lnTo>
                  <a:lnTo>
                    <a:pt x="18947" y="13833"/>
                  </a:lnTo>
                  <a:lnTo>
                    <a:pt x="18991" y="13500"/>
                  </a:lnTo>
                  <a:lnTo>
                    <a:pt x="19030" y="13223"/>
                  </a:lnTo>
                  <a:lnTo>
                    <a:pt x="19035" y="13061"/>
                  </a:lnTo>
                  <a:lnTo>
                    <a:pt x="18987" y="12637"/>
                  </a:lnTo>
                  <a:lnTo>
                    <a:pt x="18959" y="12275"/>
                  </a:lnTo>
                  <a:lnTo>
                    <a:pt x="18957" y="12133"/>
                  </a:lnTo>
                  <a:lnTo>
                    <a:pt x="18946" y="11993"/>
                  </a:lnTo>
                  <a:lnTo>
                    <a:pt x="18928" y="11854"/>
                  </a:lnTo>
                  <a:lnTo>
                    <a:pt x="18902" y="11718"/>
                  </a:lnTo>
                  <a:lnTo>
                    <a:pt x="18854" y="11543"/>
                  </a:lnTo>
                  <a:lnTo>
                    <a:pt x="18791" y="11371"/>
                  </a:lnTo>
                  <a:lnTo>
                    <a:pt x="18716" y="11202"/>
                  </a:lnTo>
                  <a:lnTo>
                    <a:pt x="18633" y="11036"/>
                  </a:lnTo>
                  <a:lnTo>
                    <a:pt x="18547" y="10874"/>
                  </a:lnTo>
                  <a:lnTo>
                    <a:pt x="18460" y="10721"/>
                  </a:lnTo>
                  <a:lnTo>
                    <a:pt x="18366" y="10572"/>
                  </a:lnTo>
                  <a:lnTo>
                    <a:pt x="18266" y="10425"/>
                  </a:lnTo>
                  <a:lnTo>
                    <a:pt x="18058" y="10140"/>
                  </a:lnTo>
                  <a:lnTo>
                    <a:pt x="17931" y="9975"/>
                  </a:lnTo>
                  <a:lnTo>
                    <a:pt x="17800" y="9813"/>
                  </a:lnTo>
                  <a:lnTo>
                    <a:pt x="17664" y="9655"/>
                  </a:lnTo>
                  <a:lnTo>
                    <a:pt x="17524" y="9501"/>
                  </a:lnTo>
                  <a:lnTo>
                    <a:pt x="17379" y="9352"/>
                  </a:lnTo>
                  <a:lnTo>
                    <a:pt x="17251" y="9235"/>
                  </a:lnTo>
                  <a:lnTo>
                    <a:pt x="16981" y="9016"/>
                  </a:lnTo>
                  <a:lnTo>
                    <a:pt x="16728" y="8782"/>
                  </a:lnTo>
                  <a:lnTo>
                    <a:pt x="16605" y="8636"/>
                  </a:lnTo>
                  <a:lnTo>
                    <a:pt x="16489" y="8483"/>
                  </a:lnTo>
                  <a:lnTo>
                    <a:pt x="16381" y="8324"/>
                  </a:lnTo>
                  <a:lnTo>
                    <a:pt x="16279" y="8160"/>
                  </a:lnTo>
                  <a:lnTo>
                    <a:pt x="16185" y="7993"/>
                  </a:lnTo>
                  <a:lnTo>
                    <a:pt x="16086" y="7795"/>
                  </a:lnTo>
                  <a:lnTo>
                    <a:pt x="15999" y="7590"/>
                  </a:lnTo>
                  <a:lnTo>
                    <a:pt x="15920" y="7381"/>
                  </a:lnTo>
                  <a:lnTo>
                    <a:pt x="15775" y="6958"/>
                  </a:lnTo>
                  <a:lnTo>
                    <a:pt x="15706" y="6748"/>
                  </a:lnTo>
                  <a:lnTo>
                    <a:pt x="15641" y="6537"/>
                  </a:lnTo>
                  <a:lnTo>
                    <a:pt x="15580" y="6324"/>
                  </a:lnTo>
                  <a:lnTo>
                    <a:pt x="15524" y="6111"/>
                  </a:lnTo>
                  <a:lnTo>
                    <a:pt x="15473" y="5896"/>
                  </a:lnTo>
                  <a:lnTo>
                    <a:pt x="15417" y="5631"/>
                  </a:lnTo>
                  <a:lnTo>
                    <a:pt x="15367" y="5365"/>
                  </a:lnTo>
                  <a:lnTo>
                    <a:pt x="15326" y="5097"/>
                  </a:lnTo>
                  <a:lnTo>
                    <a:pt x="15293" y="4827"/>
                  </a:lnTo>
                  <a:lnTo>
                    <a:pt x="15278" y="4560"/>
                  </a:lnTo>
                  <a:lnTo>
                    <a:pt x="15278" y="4355"/>
                  </a:lnTo>
                  <a:lnTo>
                    <a:pt x="15286" y="4145"/>
                  </a:lnTo>
                  <a:lnTo>
                    <a:pt x="15317" y="3731"/>
                  </a:lnTo>
                  <a:lnTo>
                    <a:pt x="15329" y="3521"/>
                  </a:lnTo>
                  <a:lnTo>
                    <a:pt x="15341" y="3130"/>
                  </a:lnTo>
                  <a:lnTo>
                    <a:pt x="15349" y="2740"/>
                  </a:lnTo>
                  <a:lnTo>
                    <a:pt x="15349" y="2182"/>
                  </a:lnTo>
                  <a:lnTo>
                    <a:pt x="15345" y="2001"/>
                  </a:lnTo>
                  <a:lnTo>
                    <a:pt x="15345" y="1639"/>
                  </a:lnTo>
                  <a:lnTo>
                    <a:pt x="15377" y="1343"/>
                  </a:lnTo>
                  <a:lnTo>
                    <a:pt x="15396" y="1196"/>
                  </a:lnTo>
                  <a:lnTo>
                    <a:pt x="15401" y="978"/>
                  </a:lnTo>
                  <a:lnTo>
                    <a:pt x="16172" y="987"/>
                  </a:lnTo>
                  <a:lnTo>
                    <a:pt x="16263" y="681"/>
                  </a:lnTo>
                  <a:lnTo>
                    <a:pt x="16318" y="190"/>
                  </a:lnTo>
                  <a:lnTo>
                    <a:pt x="16759" y="0"/>
                  </a:lnTo>
                  <a:lnTo>
                    <a:pt x="17316" y="9"/>
                  </a:lnTo>
                  <a:lnTo>
                    <a:pt x="17823" y="142"/>
                  </a:lnTo>
                  <a:lnTo>
                    <a:pt x="18472" y="519"/>
                  </a:lnTo>
                  <a:lnTo>
                    <a:pt x="19070" y="1091"/>
                  </a:lnTo>
                  <a:lnTo>
                    <a:pt x="19645" y="1686"/>
                  </a:lnTo>
                  <a:lnTo>
                    <a:pt x="20143" y="2254"/>
                  </a:lnTo>
                  <a:lnTo>
                    <a:pt x="20787" y="2949"/>
                  </a:lnTo>
                  <a:lnTo>
                    <a:pt x="21386" y="3545"/>
                  </a:lnTo>
                  <a:lnTo>
                    <a:pt x="23128" y="5308"/>
                  </a:lnTo>
                  <a:lnTo>
                    <a:pt x="23820" y="6028"/>
                  </a:lnTo>
                  <a:lnTo>
                    <a:pt x="24584" y="6776"/>
                  </a:lnTo>
                  <a:lnTo>
                    <a:pt x="25301" y="7619"/>
                  </a:lnTo>
                  <a:lnTo>
                    <a:pt x="25859" y="8263"/>
                  </a:lnTo>
                  <a:lnTo>
                    <a:pt x="25989" y="8434"/>
                  </a:lnTo>
                  <a:lnTo>
                    <a:pt x="26512" y="9106"/>
                  </a:lnTo>
                  <a:lnTo>
                    <a:pt x="27138" y="9578"/>
                  </a:lnTo>
                  <a:lnTo>
                    <a:pt x="27830" y="10178"/>
                  </a:lnTo>
                  <a:lnTo>
                    <a:pt x="28737" y="11093"/>
                  </a:lnTo>
                  <a:lnTo>
                    <a:pt x="29371" y="11756"/>
                  </a:lnTo>
                  <a:lnTo>
                    <a:pt x="29826" y="12180"/>
                  </a:lnTo>
                  <a:lnTo>
                    <a:pt x="30277" y="12751"/>
                  </a:lnTo>
                  <a:lnTo>
                    <a:pt x="30661" y="13076"/>
                  </a:lnTo>
                  <a:lnTo>
                    <a:pt x="31188" y="13447"/>
                  </a:lnTo>
                  <a:lnTo>
                    <a:pt x="31687" y="14043"/>
                  </a:lnTo>
                  <a:lnTo>
                    <a:pt x="32122" y="14295"/>
                  </a:lnTo>
                  <a:lnTo>
                    <a:pt x="32600" y="14719"/>
                  </a:lnTo>
                  <a:lnTo>
                    <a:pt x="33175" y="15191"/>
                  </a:lnTo>
                  <a:lnTo>
                    <a:pt x="33725" y="15615"/>
                  </a:lnTo>
                  <a:lnTo>
                    <a:pt x="34275" y="16164"/>
                  </a:lnTo>
                  <a:lnTo>
                    <a:pt x="34992" y="16759"/>
                  </a:lnTo>
                  <a:lnTo>
                    <a:pt x="35927" y="17484"/>
                  </a:lnTo>
                  <a:lnTo>
                    <a:pt x="36671" y="18060"/>
                  </a:lnTo>
                  <a:lnTo>
                    <a:pt x="37343" y="18608"/>
                  </a:lnTo>
                  <a:lnTo>
                    <a:pt x="38084" y="19132"/>
                  </a:lnTo>
                  <a:lnTo>
                    <a:pt x="38421" y="19504"/>
                  </a:lnTo>
                  <a:lnTo>
                    <a:pt x="38706" y="19776"/>
                  </a:lnTo>
                  <a:lnTo>
                    <a:pt x="38971" y="19928"/>
                  </a:lnTo>
                  <a:lnTo>
                    <a:pt x="39521" y="20352"/>
                  </a:lnTo>
                  <a:lnTo>
                    <a:pt x="40071" y="20848"/>
                  </a:lnTo>
                  <a:lnTo>
                    <a:pt x="40498" y="21344"/>
                  </a:lnTo>
                  <a:lnTo>
                    <a:pt x="41271" y="21820"/>
                  </a:lnTo>
                  <a:lnTo>
                    <a:pt x="42157" y="22449"/>
                  </a:lnTo>
                  <a:lnTo>
                    <a:pt x="42988" y="22983"/>
                  </a:lnTo>
                  <a:lnTo>
                    <a:pt x="43907" y="23578"/>
                  </a:lnTo>
                  <a:lnTo>
                    <a:pt x="44509" y="24031"/>
                  </a:lnTo>
                  <a:lnTo>
                    <a:pt x="45324" y="24603"/>
                  </a:lnTo>
                  <a:lnTo>
                    <a:pt x="46187" y="25108"/>
                  </a:lnTo>
                  <a:lnTo>
                    <a:pt x="47101" y="25756"/>
                  </a:lnTo>
                  <a:lnTo>
                    <a:pt x="47846" y="26256"/>
                  </a:lnTo>
                  <a:lnTo>
                    <a:pt x="48613" y="26709"/>
                  </a:lnTo>
                  <a:lnTo>
                    <a:pt x="49504" y="27186"/>
                  </a:lnTo>
                  <a:lnTo>
                    <a:pt x="50296" y="27686"/>
                  </a:lnTo>
                  <a:lnTo>
                    <a:pt x="51104" y="28353"/>
                  </a:lnTo>
                  <a:lnTo>
                    <a:pt x="51951" y="28935"/>
                  </a:lnTo>
                  <a:lnTo>
                    <a:pt x="52814" y="29463"/>
                  </a:lnTo>
                  <a:lnTo>
                    <a:pt x="53823" y="30140"/>
                  </a:lnTo>
                  <a:lnTo>
                    <a:pt x="54734" y="30764"/>
                  </a:lnTo>
                  <a:lnTo>
                    <a:pt x="55529" y="31093"/>
                  </a:lnTo>
                  <a:lnTo>
                    <a:pt x="56226" y="31498"/>
                  </a:lnTo>
                  <a:lnTo>
                    <a:pt x="57070" y="31779"/>
                  </a:lnTo>
                  <a:lnTo>
                    <a:pt x="57722" y="32056"/>
                  </a:lnTo>
                  <a:lnTo>
                    <a:pt x="58036" y="32137"/>
                  </a:lnTo>
                  <a:lnTo>
                    <a:pt x="58515" y="32399"/>
                  </a:lnTo>
                  <a:lnTo>
                    <a:pt x="59187" y="32876"/>
                  </a:lnTo>
                  <a:lnTo>
                    <a:pt x="59642" y="33247"/>
                  </a:lnTo>
                  <a:lnTo>
                    <a:pt x="60245" y="33624"/>
                  </a:lnTo>
                  <a:lnTo>
                    <a:pt x="60937" y="34148"/>
                  </a:lnTo>
                  <a:lnTo>
                    <a:pt x="61590" y="34377"/>
                  </a:lnTo>
                  <a:lnTo>
                    <a:pt x="62240" y="34753"/>
                  </a:lnTo>
                  <a:lnTo>
                    <a:pt x="62670" y="35129"/>
                  </a:lnTo>
                  <a:lnTo>
                    <a:pt x="63292" y="35554"/>
                  </a:lnTo>
                  <a:lnTo>
                    <a:pt x="63870" y="35978"/>
                  </a:lnTo>
                  <a:lnTo>
                    <a:pt x="64467" y="36354"/>
                  </a:lnTo>
                  <a:lnTo>
                    <a:pt x="65117" y="36779"/>
                  </a:lnTo>
                  <a:lnTo>
                    <a:pt x="65814" y="37155"/>
                  </a:lnTo>
                  <a:lnTo>
                    <a:pt x="66653" y="37731"/>
                  </a:lnTo>
                  <a:lnTo>
                    <a:pt x="67255" y="38132"/>
                  </a:lnTo>
                  <a:lnTo>
                    <a:pt x="67762" y="38384"/>
                  </a:lnTo>
                  <a:lnTo>
                    <a:pt x="68386" y="38713"/>
                  </a:lnTo>
                  <a:lnTo>
                    <a:pt x="69179" y="39166"/>
                  </a:lnTo>
                  <a:lnTo>
                    <a:pt x="69464" y="39585"/>
                  </a:lnTo>
                  <a:lnTo>
                    <a:pt x="69579" y="39952"/>
                  </a:lnTo>
                  <a:lnTo>
                    <a:pt x="69800" y="39933"/>
                  </a:lnTo>
                  <a:lnTo>
                    <a:pt x="69967" y="39933"/>
                  </a:lnTo>
                  <a:lnTo>
                    <a:pt x="70402" y="40138"/>
                  </a:lnTo>
                  <a:lnTo>
                    <a:pt x="71098" y="40514"/>
                  </a:lnTo>
                  <a:lnTo>
                    <a:pt x="71985" y="41091"/>
                  </a:lnTo>
                  <a:lnTo>
                    <a:pt x="73047" y="41625"/>
                  </a:lnTo>
                  <a:lnTo>
                    <a:pt x="73984" y="42130"/>
                  </a:lnTo>
                  <a:lnTo>
                    <a:pt x="74634" y="42434"/>
                  </a:lnTo>
                  <a:lnTo>
                    <a:pt x="75501" y="42811"/>
                  </a:lnTo>
                  <a:lnTo>
                    <a:pt x="76463" y="43416"/>
                  </a:lnTo>
                  <a:lnTo>
                    <a:pt x="77306" y="43698"/>
                  </a:lnTo>
                  <a:lnTo>
                    <a:pt x="78149" y="44150"/>
                  </a:lnTo>
                  <a:lnTo>
                    <a:pt x="79016" y="44431"/>
                  </a:lnTo>
                  <a:lnTo>
                    <a:pt x="79542" y="44856"/>
                  </a:lnTo>
                  <a:lnTo>
                    <a:pt x="80050" y="44960"/>
                  </a:lnTo>
                  <a:lnTo>
                    <a:pt x="80560" y="45018"/>
                  </a:lnTo>
                  <a:lnTo>
                    <a:pt x="81379" y="45275"/>
                  </a:lnTo>
                  <a:lnTo>
                    <a:pt x="82346" y="45556"/>
                  </a:lnTo>
                  <a:lnTo>
                    <a:pt x="83069" y="45766"/>
                  </a:lnTo>
                  <a:lnTo>
                    <a:pt x="83913" y="46195"/>
                  </a:lnTo>
                  <a:lnTo>
                    <a:pt x="84633" y="46571"/>
                  </a:lnTo>
                  <a:lnTo>
                    <a:pt x="85595" y="47024"/>
                  </a:lnTo>
                  <a:lnTo>
                    <a:pt x="86538" y="47310"/>
                  </a:lnTo>
                  <a:lnTo>
                    <a:pt x="87353" y="47763"/>
                  </a:lnTo>
                  <a:lnTo>
                    <a:pt x="88073" y="48358"/>
                  </a:lnTo>
                  <a:lnTo>
                    <a:pt x="88434" y="48658"/>
                  </a:lnTo>
                  <a:lnTo>
                    <a:pt x="88870" y="48715"/>
                  </a:lnTo>
                  <a:lnTo>
                    <a:pt x="89807" y="49068"/>
                  </a:lnTo>
                  <a:lnTo>
                    <a:pt x="90651" y="49544"/>
                  </a:lnTo>
                  <a:lnTo>
                    <a:pt x="91446" y="49902"/>
                  </a:lnTo>
                  <a:lnTo>
                    <a:pt x="92622" y="50479"/>
                  </a:lnTo>
                  <a:lnTo>
                    <a:pt x="93040" y="50672"/>
                  </a:lnTo>
                  <a:lnTo>
                    <a:pt x="93394" y="50836"/>
                  </a:lnTo>
                  <a:lnTo>
                    <a:pt x="94379" y="51436"/>
                  </a:lnTo>
                  <a:lnTo>
                    <a:pt x="95588" y="51746"/>
                  </a:lnTo>
                  <a:lnTo>
                    <a:pt x="96336" y="51956"/>
                  </a:lnTo>
                  <a:lnTo>
                    <a:pt x="97305" y="52065"/>
                  </a:lnTo>
                  <a:lnTo>
                    <a:pt x="97859" y="52027"/>
                  </a:lnTo>
                  <a:lnTo>
                    <a:pt x="98271" y="52156"/>
                  </a:lnTo>
                  <a:lnTo>
                    <a:pt x="99046" y="52337"/>
                  </a:lnTo>
                  <a:lnTo>
                    <a:pt x="99454" y="52442"/>
                  </a:lnTo>
                  <a:lnTo>
                    <a:pt x="100155" y="52551"/>
                  </a:lnTo>
                  <a:lnTo>
                    <a:pt x="101754" y="52623"/>
                  </a:lnTo>
                  <a:lnTo>
                    <a:pt x="102772" y="52637"/>
                  </a:lnTo>
                  <a:lnTo>
                    <a:pt x="103889" y="52580"/>
                  </a:lnTo>
                  <a:lnTo>
                    <a:pt x="104787" y="52470"/>
                  </a:lnTo>
                  <a:lnTo>
                    <a:pt x="105566" y="52361"/>
                  </a:lnTo>
                  <a:lnTo>
                    <a:pt x="106295" y="52104"/>
                  </a:lnTo>
                  <a:lnTo>
                    <a:pt x="106882" y="51870"/>
                  </a:lnTo>
                  <a:lnTo>
                    <a:pt x="107249" y="51655"/>
                  </a:lnTo>
                  <a:lnTo>
                    <a:pt x="107760" y="51365"/>
                  </a:lnTo>
                  <a:lnTo>
                    <a:pt x="108913" y="50650"/>
                  </a:lnTo>
                  <a:lnTo>
                    <a:pt x="109498" y="50364"/>
                  </a:lnTo>
                  <a:lnTo>
                    <a:pt x="109937" y="49954"/>
                  </a:lnTo>
                  <a:lnTo>
                    <a:pt x="110207" y="49811"/>
                  </a:lnTo>
                  <a:lnTo>
                    <a:pt x="111454" y="49073"/>
                  </a:lnTo>
                  <a:lnTo>
                    <a:pt x="112091" y="48616"/>
                  </a:lnTo>
                  <a:lnTo>
                    <a:pt x="112676" y="48310"/>
                  </a:lnTo>
                  <a:lnTo>
                    <a:pt x="113239" y="48096"/>
                  </a:lnTo>
                  <a:lnTo>
                    <a:pt x="113651" y="48153"/>
                  </a:lnTo>
                  <a:lnTo>
                    <a:pt x="114034" y="48401"/>
                  </a:lnTo>
                  <a:lnTo>
                    <a:pt x="114244" y="48868"/>
                  </a:lnTo>
                  <a:lnTo>
                    <a:pt x="114166" y="49311"/>
                  </a:lnTo>
                  <a:lnTo>
                    <a:pt x="114355" y="49702"/>
                  </a:lnTo>
                  <a:lnTo>
                    <a:pt x="114758" y="50221"/>
                  </a:lnTo>
                  <a:lnTo>
                    <a:pt x="115092" y="50741"/>
                  </a:lnTo>
                  <a:lnTo>
                    <a:pt x="115072" y="51169"/>
                  </a:lnTo>
                  <a:lnTo>
                    <a:pt x="115065" y="51441"/>
                  </a:lnTo>
                  <a:lnTo>
                    <a:pt x="115259" y="51922"/>
                  </a:lnTo>
                  <a:lnTo>
                    <a:pt x="115175" y="52309"/>
                  </a:lnTo>
                  <a:lnTo>
                    <a:pt x="115159" y="52723"/>
                  </a:lnTo>
                  <a:lnTo>
                    <a:pt x="115108" y="53252"/>
                  </a:lnTo>
                  <a:lnTo>
                    <a:pt x="115088" y="53519"/>
                  </a:lnTo>
                  <a:lnTo>
                    <a:pt x="115088" y="53733"/>
                  </a:lnTo>
                  <a:lnTo>
                    <a:pt x="115092" y="54019"/>
                  </a:lnTo>
                  <a:lnTo>
                    <a:pt x="115123" y="54229"/>
                  </a:lnTo>
                  <a:lnTo>
                    <a:pt x="114335" y="56769"/>
                  </a:lnTo>
                  <a:lnTo>
                    <a:pt x="114106" y="58806"/>
                  </a:lnTo>
                  <a:lnTo>
                    <a:pt x="114104" y="58984"/>
                  </a:lnTo>
                  <a:lnTo>
                    <a:pt x="114093" y="59238"/>
                  </a:lnTo>
                  <a:lnTo>
                    <a:pt x="114073" y="59500"/>
                  </a:lnTo>
                  <a:lnTo>
                    <a:pt x="114052" y="59715"/>
                  </a:lnTo>
                  <a:lnTo>
                    <a:pt x="114005" y="59930"/>
                  </a:lnTo>
                  <a:lnTo>
                    <a:pt x="113973" y="60119"/>
                  </a:lnTo>
                  <a:lnTo>
                    <a:pt x="113955" y="60433"/>
                  </a:lnTo>
                  <a:lnTo>
                    <a:pt x="113593" y="61467"/>
                  </a:lnTo>
                  <a:lnTo>
                    <a:pt x="112652" y="67482"/>
                  </a:lnTo>
                  <a:lnTo>
                    <a:pt x="112542" y="68172"/>
                  </a:lnTo>
                  <a:lnTo>
                    <a:pt x="120109" y="69280"/>
                  </a:lnTo>
                  <a:lnTo>
                    <a:pt x="121083" y="69451"/>
                  </a:lnTo>
                  <a:lnTo>
                    <a:pt x="121062" y="70598"/>
                  </a:lnTo>
                  <a:lnTo>
                    <a:pt x="120934" y="74129"/>
                  </a:lnTo>
                  <a:lnTo>
                    <a:pt x="120333" y="78232"/>
                  </a:lnTo>
                  <a:lnTo>
                    <a:pt x="118620" y="87378"/>
                  </a:lnTo>
                  <a:lnTo>
                    <a:pt x="123941" y="88201"/>
                  </a:lnTo>
                  <a:lnTo>
                    <a:pt x="128262" y="88924"/>
                  </a:lnTo>
                  <a:lnTo>
                    <a:pt x="134000" y="89882"/>
                  </a:lnTo>
                  <a:lnTo>
                    <a:pt x="136326" y="90269"/>
                  </a:lnTo>
                  <a:lnTo>
                    <a:pt x="138254" y="90565"/>
                  </a:lnTo>
                  <a:lnTo>
                    <a:pt x="139247" y="90749"/>
                  </a:lnTo>
                  <a:lnTo>
                    <a:pt x="145312" y="91741"/>
                  </a:lnTo>
                  <a:lnTo>
                    <a:pt x="146182" y="91469"/>
                  </a:lnTo>
                  <a:lnTo>
                    <a:pt x="146394" y="91427"/>
                  </a:lnTo>
                  <a:lnTo>
                    <a:pt x="147362" y="91236"/>
                  </a:lnTo>
                  <a:lnTo>
                    <a:pt x="147485" y="91456"/>
                  </a:lnTo>
                  <a:lnTo>
                    <a:pt x="147755" y="91826"/>
                  </a:lnTo>
                  <a:lnTo>
                    <a:pt x="148946" y="93023"/>
                  </a:lnTo>
                  <a:lnTo>
                    <a:pt x="150537" y="96140"/>
                  </a:lnTo>
                  <a:lnTo>
                    <a:pt x="152092" y="99195"/>
                  </a:lnTo>
                  <a:lnTo>
                    <a:pt x="152509" y="100009"/>
                  </a:lnTo>
                  <a:lnTo>
                    <a:pt x="158146" y="103812"/>
                  </a:lnTo>
                  <a:lnTo>
                    <a:pt x="158539" y="103983"/>
                  </a:lnTo>
                  <a:lnTo>
                    <a:pt x="158882" y="104131"/>
                  </a:lnTo>
                  <a:lnTo>
                    <a:pt x="161435" y="105123"/>
                  </a:lnTo>
                  <a:lnTo>
                    <a:pt x="163291" y="105387"/>
                  </a:lnTo>
                  <a:lnTo>
                    <a:pt x="164994" y="101901"/>
                  </a:lnTo>
                  <a:lnTo>
                    <a:pt x="166396" y="94958"/>
                  </a:lnTo>
                  <a:lnTo>
                    <a:pt x="167885" y="95213"/>
                  </a:lnTo>
                  <a:lnTo>
                    <a:pt x="167674" y="95620"/>
                  </a:lnTo>
                  <a:lnTo>
                    <a:pt x="167298" y="97198"/>
                  </a:lnTo>
                  <a:lnTo>
                    <a:pt x="166962" y="99237"/>
                  </a:lnTo>
                  <a:lnTo>
                    <a:pt x="166693" y="100562"/>
                  </a:lnTo>
                  <a:lnTo>
                    <a:pt x="166115" y="101834"/>
                  </a:lnTo>
                  <a:lnTo>
                    <a:pt x="165691" y="103207"/>
                  </a:lnTo>
                  <a:lnTo>
                    <a:pt x="164800" y="105227"/>
                  </a:lnTo>
                  <a:lnTo>
                    <a:pt x="164665" y="105576"/>
                  </a:lnTo>
                  <a:lnTo>
                    <a:pt x="164539" y="105885"/>
                  </a:lnTo>
                  <a:lnTo>
                    <a:pt x="164151" y="108082"/>
                  </a:lnTo>
                  <a:lnTo>
                    <a:pt x="164183" y="109254"/>
                  </a:lnTo>
                  <a:lnTo>
                    <a:pt x="164112" y="110789"/>
                  </a:lnTo>
                  <a:lnTo>
                    <a:pt x="163486" y="112109"/>
                  </a:lnTo>
                  <a:lnTo>
                    <a:pt x="162888" y="114863"/>
                  </a:lnTo>
                  <a:lnTo>
                    <a:pt x="162583" y="117193"/>
                  </a:lnTo>
                  <a:lnTo>
                    <a:pt x="162888" y="119519"/>
                  </a:lnTo>
                  <a:lnTo>
                    <a:pt x="163411" y="120891"/>
                  </a:lnTo>
                  <a:lnTo>
                    <a:pt x="163743" y="121377"/>
                  </a:lnTo>
                  <a:lnTo>
                    <a:pt x="164005" y="121925"/>
                  </a:lnTo>
                  <a:lnTo>
                    <a:pt x="164404" y="122340"/>
                  </a:lnTo>
                  <a:lnTo>
                    <a:pt x="165038" y="122850"/>
                  </a:lnTo>
                  <a:lnTo>
                    <a:pt x="165355" y="123154"/>
                  </a:lnTo>
                  <a:lnTo>
                    <a:pt x="165849" y="123826"/>
                  </a:lnTo>
                  <a:lnTo>
                    <a:pt x="166605" y="124193"/>
                  </a:lnTo>
                  <a:lnTo>
                    <a:pt x="167314" y="124255"/>
                  </a:lnTo>
                  <a:lnTo>
                    <a:pt x="167674" y="123803"/>
                  </a:lnTo>
                  <a:lnTo>
                    <a:pt x="168134" y="123502"/>
                  </a:lnTo>
                  <a:lnTo>
                    <a:pt x="168739" y="123712"/>
                  </a:lnTo>
                  <a:lnTo>
                    <a:pt x="169487" y="124541"/>
                  </a:lnTo>
                  <a:lnTo>
                    <a:pt x="169472" y="125566"/>
                  </a:lnTo>
                  <a:lnTo>
                    <a:pt x="169309" y="126281"/>
                  </a:lnTo>
                  <a:lnTo>
                    <a:pt x="170259" y="127110"/>
                  </a:lnTo>
                  <a:lnTo>
                    <a:pt x="172278" y="127653"/>
                  </a:lnTo>
                  <a:lnTo>
                    <a:pt x="172726" y="128153"/>
                  </a:lnTo>
                  <a:lnTo>
                    <a:pt x="173066" y="129025"/>
                  </a:lnTo>
                  <a:lnTo>
                    <a:pt x="172844" y="130355"/>
                  </a:lnTo>
                  <a:lnTo>
                    <a:pt x="172116" y="131723"/>
                  </a:lnTo>
                  <a:lnTo>
                    <a:pt x="171130" y="133295"/>
                  </a:lnTo>
                  <a:lnTo>
                    <a:pt x="170434" y="135330"/>
                  </a:lnTo>
                  <a:lnTo>
                    <a:pt x="169460" y="136883"/>
                  </a:lnTo>
                  <a:lnTo>
                    <a:pt x="168739" y="137641"/>
                  </a:lnTo>
                  <a:lnTo>
                    <a:pt x="168078" y="137989"/>
                  </a:lnTo>
                  <a:lnTo>
                    <a:pt x="167516" y="138237"/>
                  </a:lnTo>
                  <a:lnTo>
                    <a:pt x="167049" y="138947"/>
                  </a:lnTo>
                  <a:lnTo>
                    <a:pt x="166087" y="139137"/>
                  </a:lnTo>
                  <a:lnTo>
                    <a:pt x="165180" y="138766"/>
                  </a:lnTo>
                  <a:lnTo>
                    <a:pt x="165038" y="138046"/>
                  </a:lnTo>
                  <a:lnTo>
                    <a:pt x="164792" y="137479"/>
                  </a:lnTo>
                  <a:lnTo>
                    <a:pt x="163834" y="137107"/>
                  </a:lnTo>
                  <a:lnTo>
                    <a:pt x="163181" y="136945"/>
                  </a:lnTo>
                  <a:lnTo>
                    <a:pt x="163090" y="136073"/>
                  </a:lnTo>
                  <a:lnTo>
                    <a:pt x="163047" y="135459"/>
                  </a:lnTo>
                  <a:lnTo>
                    <a:pt x="162445" y="135144"/>
                  </a:lnTo>
                  <a:lnTo>
                    <a:pt x="161079" y="135177"/>
                  </a:lnTo>
                  <a:lnTo>
                    <a:pt x="159959" y="135516"/>
                  </a:lnTo>
                  <a:lnTo>
                    <a:pt x="159903" y="135954"/>
                  </a:lnTo>
                  <a:lnTo>
                    <a:pt x="160101" y="136369"/>
                  </a:lnTo>
                  <a:lnTo>
                    <a:pt x="160196" y="136674"/>
                  </a:lnTo>
                  <a:lnTo>
                    <a:pt x="160244" y="137036"/>
                  </a:lnTo>
                  <a:lnTo>
                    <a:pt x="160086" y="137389"/>
                  </a:lnTo>
                  <a:lnTo>
                    <a:pt x="160078" y="137903"/>
                  </a:lnTo>
                  <a:lnTo>
                    <a:pt x="159971" y="138208"/>
                  </a:lnTo>
                  <a:lnTo>
                    <a:pt x="159563" y="138356"/>
                  </a:lnTo>
                  <a:lnTo>
                    <a:pt x="159060" y="138194"/>
                  </a:lnTo>
                  <a:lnTo>
                    <a:pt x="159171" y="137632"/>
                  </a:lnTo>
                  <a:lnTo>
                    <a:pt x="159373" y="137484"/>
                  </a:lnTo>
                  <a:lnTo>
                    <a:pt x="159381" y="136921"/>
                  </a:lnTo>
                  <a:lnTo>
                    <a:pt x="159135" y="136702"/>
                  </a:lnTo>
                  <a:lnTo>
                    <a:pt x="158981" y="136578"/>
                  </a:lnTo>
                  <a:lnTo>
                    <a:pt x="157964" y="136764"/>
                  </a:lnTo>
                  <a:lnTo>
                    <a:pt x="156582" y="137770"/>
                  </a:lnTo>
                  <a:lnTo>
                    <a:pt x="155106" y="138308"/>
                  </a:lnTo>
                  <a:lnTo>
                    <a:pt x="153878" y="139056"/>
                  </a:lnTo>
                  <a:lnTo>
                    <a:pt x="152845" y="140729"/>
                  </a:lnTo>
                  <a:lnTo>
                    <a:pt x="152010" y="142302"/>
                  </a:lnTo>
                  <a:lnTo>
                    <a:pt x="151840" y="143684"/>
                  </a:lnTo>
                  <a:lnTo>
                    <a:pt x="152358" y="146142"/>
                  </a:lnTo>
                  <a:lnTo>
                    <a:pt x="152592" y="146862"/>
                  </a:lnTo>
                  <a:lnTo>
                    <a:pt x="153130" y="147048"/>
                  </a:lnTo>
                  <a:lnTo>
                    <a:pt x="154436" y="147939"/>
                  </a:lnTo>
                  <a:lnTo>
                    <a:pt x="155288" y="148616"/>
                  </a:lnTo>
                  <a:lnTo>
                    <a:pt x="156131" y="149907"/>
                  </a:lnTo>
                  <a:lnTo>
                    <a:pt x="157322" y="151356"/>
                  </a:lnTo>
                  <a:lnTo>
                    <a:pt x="157817" y="152180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" name="pg23"/>
            <p:cNvSpPr/>
            <p:nvPr/>
          </p:nvSpPr>
          <p:spPr>
            <a:xfrm>
              <a:off x="7214445" y="2015706"/>
              <a:ext cx="289176" cy="356662"/>
            </a:xfrm>
            <a:custGeom>
              <a:avLst/>
              <a:gdLst/>
              <a:ahLst/>
              <a:cxnLst/>
              <a:rect l="0" t="0" r="0" b="0"/>
              <a:pathLst>
                <a:path w="289176" h="356662">
                  <a:moveTo>
                    <a:pt x="166184" y="342108"/>
                  </a:moveTo>
                  <a:lnTo>
                    <a:pt x="162093" y="339138"/>
                  </a:lnTo>
                  <a:lnTo>
                    <a:pt x="158544" y="330591"/>
                  </a:lnTo>
                  <a:lnTo>
                    <a:pt x="157942" y="330157"/>
                  </a:lnTo>
                  <a:lnTo>
                    <a:pt x="156378" y="328926"/>
                  </a:lnTo>
                  <a:lnTo>
                    <a:pt x="155656" y="328563"/>
                  </a:lnTo>
                  <a:lnTo>
                    <a:pt x="154934" y="328636"/>
                  </a:lnTo>
                  <a:lnTo>
                    <a:pt x="151374" y="329549"/>
                  </a:lnTo>
                  <a:lnTo>
                    <a:pt x="149756" y="329759"/>
                  </a:lnTo>
                  <a:lnTo>
                    <a:pt x="148583" y="329481"/>
                  </a:lnTo>
                  <a:lnTo>
                    <a:pt x="146370" y="326875"/>
                  </a:lnTo>
                  <a:lnTo>
                    <a:pt x="142244" y="324017"/>
                  </a:lnTo>
                  <a:lnTo>
                    <a:pt x="141218" y="323349"/>
                  </a:lnTo>
                  <a:lnTo>
                    <a:pt x="135202" y="320814"/>
                  </a:lnTo>
                  <a:lnTo>
                    <a:pt x="130330" y="319582"/>
                  </a:lnTo>
                  <a:lnTo>
                    <a:pt x="127141" y="321321"/>
                  </a:lnTo>
                  <a:lnTo>
                    <a:pt x="124615" y="323131"/>
                  </a:lnTo>
                  <a:lnTo>
                    <a:pt x="120434" y="324544"/>
                  </a:lnTo>
                  <a:lnTo>
                    <a:pt x="117546" y="324834"/>
                  </a:lnTo>
                  <a:lnTo>
                    <a:pt x="114358" y="323095"/>
                  </a:lnTo>
                  <a:lnTo>
                    <a:pt x="113155" y="327151"/>
                  </a:lnTo>
                  <a:lnTo>
                    <a:pt x="112012" y="327731"/>
                  </a:lnTo>
                  <a:lnTo>
                    <a:pt x="107921" y="328890"/>
                  </a:lnTo>
                  <a:lnTo>
                    <a:pt x="107060" y="328958"/>
                  </a:lnTo>
                  <a:lnTo>
                    <a:pt x="105922" y="328966"/>
                  </a:lnTo>
                  <a:lnTo>
                    <a:pt x="104432" y="328962"/>
                  </a:lnTo>
                  <a:lnTo>
                    <a:pt x="100943" y="328238"/>
                  </a:lnTo>
                  <a:lnTo>
                    <a:pt x="97032" y="325848"/>
                  </a:lnTo>
                  <a:lnTo>
                    <a:pt x="89994" y="325703"/>
                  </a:lnTo>
                  <a:lnTo>
                    <a:pt x="87975" y="326599"/>
                  </a:lnTo>
                  <a:lnTo>
                    <a:pt x="86481" y="327294"/>
                  </a:lnTo>
                  <a:lnTo>
                    <a:pt x="81209" y="323674"/>
                  </a:lnTo>
                  <a:lnTo>
                    <a:pt x="80156" y="323587"/>
                  </a:lnTo>
                  <a:lnTo>
                    <a:pt x="79045" y="323603"/>
                  </a:lnTo>
                  <a:lnTo>
                    <a:pt x="77601" y="323675"/>
                  </a:lnTo>
                  <a:lnTo>
                    <a:pt x="73511" y="322806"/>
                  </a:lnTo>
                  <a:lnTo>
                    <a:pt x="71842" y="323664"/>
                  </a:lnTo>
                  <a:lnTo>
                    <a:pt x="71064" y="324098"/>
                  </a:lnTo>
                  <a:lnTo>
                    <a:pt x="69059" y="325124"/>
                  </a:lnTo>
                  <a:lnTo>
                    <a:pt x="66953" y="326790"/>
                  </a:lnTo>
                  <a:lnTo>
                    <a:pt x="60677" y="327373"/>
                  </a:lnTo>
                  <a:lnTo>
                    <a:pt x="59742" y="328000"/>
                  </a:lnTo>
                  <a:lnTo>
                    <a:pt x="58069" y="328568"/>
                  </a:lnTo>
                  <a:lnTo>
                    <a:pt x="56351" y="328678"/>
                  </a:lnTo>
                  <a:lnTo>
                    <a:pt x="54231" y="328511"/>
                  </a:lnTo>
                  <a:lnTo>
                    <a:pt x="52615" y="327756"/>
                  </a:lnTo>
                  <a:lnTo>
                    <a:pt x="51416" y="326277"/>
                  </a:lnTo>
                  <a:lnTo>
                    <a:pt x="49884" y="323337"/>
                  </a:lnTo>
                  <a:lnTo>
                    <a:pt x="49329" y="322464"/>
                  </a:lnTo>
                  <a:lnTo>
                    <a:pt x="48438" y="320556"/>
                  </a:lnTo>
                  <a:lnTo>
                    <a:pt x="47698" y="319133"/>
                  </a:lnTo>
                  <a:lnTo>
                    <a:pt x="46383" y="317375"/>
                  </a:lnTo>
                  <a:lnTo>
                    <a:pt x="44875" y="316131"/>
                  </a:lnTo>
                  <a:lnTo>
                    <a:pt x="43240" y="314949"/>
                  </a:lnTo>
                  <a:lnTo>
                    <a:pt x="42599" y="315002"/>
                  </a:lnTo>
                  <a:lnTo>
                    <a:pt x="41134" y="315173"/>
                  </a:lnTo>
                  <a:lnTo>
                    <a:pt x="39864" y="314897"/>
                  </a:lnTo>
                  <a:lnTo>
                    <a:pt x="38527" y="314876"/>
                  </a:lnTo>
                  <a:lnTo>
                    <a:pt x="36298" y="314970"/>
                  </a:lnTo>
                  <a:lnTo>
                    <a:pt x="34588" y="314301"/>
                  </a:lnTo>
                  <a:lnTo>
                    <a:pt x="33356" y="313655"/>
                  </a:lnTo>
                  <a:lnTo>
                    <a:pt x="31715" y="312823"/>
                  </a:lnTo>
                  <a:lnTo>
                    <a:pt x="29938" y="311892"/>
                  </a:lnTo>
                  <a:lnTo>
                    <a:pt x="28366" y="310893"/>
                  </a:lnTo>
                  <a:lnTo>
                    <a:pt x="27011" y="310414"/>
                  </a:lnTo>
                  <a:lnTo>
                    <a:pt x="26047" y="310342"/>
                  </a:lnTo>
                  <a:lnTo>
                    <a:pt x="24688" y="310206"/>
                  </a:lnTo>
                  <a:lnTo>
                    <a:pt x="23898" y="309908"/>
                  </a:lnTo>
                  <a:lnTo>
                    <a:pt x="22606" y="309143"/>
                  </a:lnTo>
                  <a:lnTo>
                    <a:pt x="21479" y="308391"/>
                  </a:lnTo>
                  <a:lnTo>
                    <a:pt x="21171" y="308210"/>
                  </a:lnTo>
                  <a:lnTo>
                    <a:pt x="18657" y="307149"/>
                  </a:lnTo>
                  <a:lnTo>
                    <a:pt x="15891" y="305999"/>
                  </a:lnTo>
                  <a:lnTo>
                    <a:pt x="12695" y="305354"/>
                  </a:lnTo>
                  <a:lnTo>
                    <a:pt x="10672" y="305409"/>
                  </a:lnTo>
                  <a:lnTo>
                    <a:pt x="9231" y="305643"/>
                  </a:lnTo>
                  <a:lnTo>
                    <a:pt x="6776" y="306368"/>
                  </a:lnTo>
                  <a:lnTo>
                    <a:pt x="4057" y="307434"/>
                  </a:lnTo>
                  <a:lnTo>
                    <a:pt x="2110" y="308168"/>
                  </a:lnTo>
                  <a:lnTo>
                    <a:pt x="0" y="308408"/>
                  </a:lnTo>
                  <a:lnTo>
                    <a:pt x="47" y="307992"/>
                  </a:lnTo>
                  <a:lnTo>
                    <a:pt x="879" y="301058"/>
                  </a:lnTo>
                  <a:lnTo>
                    <a:pt x="2593" y="290346"/>
                  </a:lnTo>
                  <a:lnTo>
                    <a:pt x="4972" y="275445"/>
                  </a:lnTo>
                  <a:lnTo>
                    <a:pt x="12905" y="276841"/>
                  </a:lnTo>
                  <a:lnTo>
                    <a:pt x="22901" y="278595"/>
                  </a:lnTo>
                  <a:lnTo>
                    <a:pt x="24741" y="268511"/>
                  </a:lnTo>
                  <a:lnTo>
                    <a:pt x="24900" y="267367"/>
                  </a:lnTo>
                  <a:lnTo>
                    <a:pt x="26507" y="267143"/>
                  </a:lnTo>
                  <a:lnTo>
                    <a:pt x="30877" y="265166"/>
                  </a:lnTo>
                  <a:lnTo>
                    <a:pt x="32967" y="262021"/>
                  </a:lnTo>
                  <a:lnTo>
                    <a:pt x="35921" y="258108"/>
                  </a:lnTo>
                  <a:lnTo>
                    <a:pt x="40176" y="253877"/>
                  </a:lnTo>
                  <a:lnTo>
                    <a:pt x="43462" y="250193"/>
                  </a:lnTo>
                  <a:lnTo>
                    <a:pt x="44661" y="249112"/>
                  </a:lnTo>
                  <a:lnTo>
                    <a:pt x="47199" y="248888"/>
                  </a:lnTo>
                  <a:lnTo>
                    <a:pt x="53996" y="251361"/>
                  </a:lnTo>
                  <a:lnTo>
                    <a:pt x="57460" y="250994"/>
                  </a:lnTo>
                  <a:lnTo>
                    <a:pt x="58255" y="250913"/>
                  </a:lnTo>
                  <a:lnTo>
                    <a:pt x="58291" y="250508"/>
                  </a:lnTo>
                  <a:lnTo>
                    <a:pt x="61802" y="248216"/>
                  </a:lnTo>
                  <a:lnTo>
                    <a:pt x="63334" y="246729"/>
                  </a:lnTo>
                  <a:lnTo>
                    <a:pt x="63659" y="246324"/>
                  </a:lnTo>
                  <a:lnTo>
                    <a:pt x="64265" y="245461"/>
                  </a:lnTo>
                  <a:lnTo>
                    <a:pt x="64189" y="241525"/>
                  </a:lnTo>
                  <a:lnTo>
                    <a:pt x="64043" y="234263"/>
                  </a:lnTo>
                  <a:lnTo>
                    <a:pt x="66082" y="230084"/>
                  </a:lnTo>
                  <a:lnTo>
                    <a:pt x="71869" y="220076"/>
                  </a:lnTo>
                  <a:lnTo>
                    <a:pt x="72142" y="216731"/>
                  </a:lnTo>
                  <a:lnTo>
                    <a:pt x="72202" y="215092"/>
                  </a:lnTo>
                  <a:lnTo>
                    <a:pt x="72249" y="213700"/>
                  </a:lnTo>
                  <a:lnTo>
                    <a:pt x="71921" y="207215"/>
                  </a:lnTo>
                  <a:lnTo>
                    <a:pt x="71370" y="203569"/>
                  </a:lnTo>
                  <a:lnTo>
                    <a:pt x="70603" y="199261"/>
                  </a:lnTo>
                  <a:lnTo>
                    <a:pt x="67847" y="195354"/>
                  </a:lnTo>
                  <a:lnTo>
                    <a:pt x="61177" y="188520"/>
                  </a:lnTo>
                  <a:lnTo>
                    <a:pt x="60931" y="187725"/>
                  </a:lnTo>
                  <a:lnTo>
                    <a:pt x="60904" y="187200"/>
                  </a:lnTo>
                  <a:lnTo>
                    <a:pt x="62950" y="182392"/>
                  </a:lnTo>
                  <a:lnTo>
                    <a:pt x="63322" y="181275"/>
                  </a:lnTo>
                  <a:lnTo>
                    <a:pt x="63386" y="181082"/>
                  </a:lnTo>
                  <a:lnTo>
                    <a:pt x="62768" y="180939"/>
                  </a:lnTo>
                  <a:lnTo>
                    <a:pt x="60635" y="177622"/>
                  </a:lnTo>
                  <a:lnTo>
                    <a:pt x="56371" y="173300"/>
                  </a:lnTo>
                  <a:lnTo>
                    <a:pt x="55548" y="170873"/>
                  </a:lnTo>
                  <a:lnTo>
                    <a:pt x="56933" y="171122"/>
                  </a:lnTo>
                  <a:lnTo>
                    <a:pt x="61767" y="142616"/>
                  </a:lnTo>
                  <a:lnTo>
                    <a:pt x="68738" y="136016"/>
                  </a:lnTo>
                  <a:lnTo>
                    <a:pt x="78251" y="137713"/>
                  </a:lnTo>
                  <a:lnTo>
                    <a:pt x="78667" y="137784"/>
                  </a:lnTo>
                  <a:lnTo>
                    <a:pt x="81457" y="121801"/>
                  </a:lnTo>
                  <a:lnTo>
                    <a:pt x="82304" y="121939"/>
                  </a:lnTo>
                  <a:lnTo>
                    <a:pt x="82459" y="121067"/>
                  </a:lnTo>
                  <a:lnTo>
                    <a:pt x="91987" y="122811"/>
                  </a:lnTo>
                  <a:lnTo>
                    <a:pt x="93309" y="123050"/>
                  </a:lnTo>
                  <a:lnTo>
                    <a:pt x="95043" y="117722"/>
                  </a:lnTo>
                  <a:lnTo>
                    <a:pt x="95229" y="117298"/>
                  </a:lnTo>
                  <a:lnTo>
                    <a:pt x="94256" y="116230"/>
                  </a:lnTo>
                  <a:lnTo>
                    <a:pt x="93982" y="115930"/>
                  </a:lnTo>
                  <a:lnTo>
                    <a:pt x="91975" y="113729"/>
                  </a:lnTo>
                  <a:lnTo>
                    <a:pt x="84058" y="111946"/>
                  </a:lnTo>
                  <a:lnTo>
                    <a:pt x="78975" y="110636"/>
                  </a:lnTo>
                  <a:lnTo>
                    <a:pt x="76232" y="110560"/>
                  </a:lnTo>
                  <a:lnTo>
                    <a:pt x="72800" y="109130"/>
                  </a:lnTo>
                  <a:lnTo>
                    <a:pt x="71367" y="106881"/>
                  </a:lnTo>
                  <a:lnTo>
                    <a:pt x="69744" y="101625"/>
                  </a:lnTo>
                  <a:lnTo>
                    <a:pt x="68873" y="98770"/>
                  </a:lnTo>
                  <a:lnTo>
                    <a:pt x="68433" y="96140"/>
                  </a:lnTo>
                  <a:lnTo>
                    <a:pt x="67875" y="92309"/>
                  </a:lnTo>
                  <a:lnTo>
                    <a:pt x="67562" y="90884"/>
                  </a:lnTo>
                  <a:lnTo>
                    <a:pt x="62891" y="81629"/>
                  </a:lnTo>
                  <a:lnTo>
                    <a:pt x="62274" y="78389"/>
                  </a:lnTo>
                  <a:lnTo>
                    <a:pt x="62511" y="76164"/>
                  </a:lnTo>
                  <a:lnTo>
                    <a:pt x="63849" y="72453"/>
                  </a:lnTo>
                  <a:lnTo>
                    <a:pt x="53012" y="69693"/>
                  </a:lnTo>
                  <a:lnTo>
                    <a:pt x="44222" y="69111"/>
                  </a:lnTo>
                  <a:lnTo>
                    <a:pt x="42975" y="69306"/>
                  </a:lnTo>
                  <a:lnTo>
                    <a:pt x="41736" y="69549"/>
                  </a:lnTo>
                  <a:lnTo>
                    <a:pt x="40505" y="69835"/>
                  </a:lnTo>
                  <a:lnTo>
                    <a:pt x="39289" y="70164"/>
                  </a:lnTo>
                  <a:lnTo>
                    <a:pt x="38082" y="70541"/>
                  </a:lnTo>
                  <a:lnTo>
                    <a:pt x="35667" y="71551"/>
                  </a:lnTo>
                  <a:lnTo>
                    <a:pt x="31004" y="74129"/>
                  </a:lnTo>
                  <a:lnTo>
                    <a:pt x="28102" y="75897"/>
                  </a:lnTo>
                  <a:lnTo>
                    <a:pt x="21962" y="80133"/>
                  </a:lnTo>
                  <a:lnTo>
                    <a:pt x="20591" y="80701"/>
                  </a:lnTo>
                  <a:lnTo>
                    <a:pt x="19792" y="79412"/>
                  </a:lnTo>
                  <a:lnTo>
                    <a:pt x="30908" y="71826"/>
                  </a:lnTo>
                  <a:lnTo>
                    <a:pt x="34761" y="69097"/>
                  </a:lnTo>
                  <a:lnTo>
                    <a:pt x="37841" y="66509"/>
                  </a:lnTo>
                  <a:lnTo>
                    <a:pt x="39191" y="65094"/>
                  </a:lnTo>
                  <a:lnTo>
                    <a:pt x="40588" y="63431"/>
                  </a:lnTo>
                  <a:lnTo>
                    <a:pt x="41008" y="62873"/>
                  </a:lnTo>
                  <a:lnTo>
                    <a:pt x="41423" y="62211"/>
                  </a:lnTo>
                  <a:lnTo>
                    <a:pt x="41637" y="61682"/>
                  </a:lnTo>
                  <a:lnTo>
                    <a:pt x="44531" y="58413"/>
                  </a:lnTo>
                  <a:lnTo>
                    <a:pt x="60551" y="40595"/>
                  </a:lnTo>
                  <a:lnTo>
                    <a:pt x="72381" y="27354"/>
                  </a:lnTo>
                  <a:lnTo>
                    <a:pt x="73547" y="26051"/>
                  </a:lnTo>
                  <a:lnTo>
                    <a:pt x="73211" y="25384"/>
                  </a:lnTo>
                  <a:lnTo>
                    <a:pt x="73723" y="24818"/>
                  </a:lnTo>
                  <a:lnTo>
                    <a:pt x="74510" y="26280"/>
                  </a:lnTo>
                  <a:lnTo>
                    <a:pt x="76723" y="28110"/>
                  </a:lnTo>
                  <a:lnTo>
                    <a:pt x="78398" y="28677"/>
                  </a:lnTo>
                  <a:lnTo>
                    <a:pt x="83001" y="28520"/>
                  </a:lnTo>
                  <a:lnTo>
                    <a:pt x="85097" y="28654"/>
                  </a:lnTo>
                  <a:lnTo>
                    <a:pt x="87442" y="29508"/>
                  </a:lnTo>
                  <a:lnTo>
                    <a:pt x="90478" y="31436"/>
                  </a:lnTo>
                  <a:lnTo>
                    <a:pt x="93039" y="33802"/>
                  </a:lnTo>
                  <a:lnTo>
                    <a:pt x="93946" y="35196"/>
                  </a:lnTo>
                  <a:lnTo>
                    <a:pt x="95304" y="38847"/>
                  </a:lnTo>
                  <a:lnTo>
                    <a:pt x="97176" y="41415"/>
                  </a:lnTo>
                  <a:lnTo>
                    <a:pt x="99401" y="42163"/>
                  </a:lnTo>
                  <a:lnTo>
                    <a:pt x="102078" y="41115"/>
                  </a:lnTo>
                  <a:lnTo>
                    <a:pt x="103539" y="39394"/>
                  </a:lnTo>
                  <a:lnTo>
                    <a:pt x="104600" y="37445"/>
                  </a:lnTo>
                  <a:lnTo>
                    <a:pt x="105059" y="35511"/>
                  </a:lnTo>
                  <a:lnTo>
                    <a:pt x="106129" y="34258"/>
                  </a:lnTo>
                  <a:lnTo>
                    <a:pt x="106259" y="34234"/>
                  </a:lnTo>
                  <a:lnTo>
                    <a:pt x="110038" y="32428"/>
                  </a:lnTo>
                  <a:lnTo>
                    <a:pt x="113759" y="32351"/>
                  </a:lnTo>
                  <a:lnTo>
                    <a:pt x="117264" y="33996"/>
                  </a:lnTo>
                  <a:lnTo>
                    <a:pt x="120493" y="35773"/>
                  </a:lnTo>
                  <a:lnTo>
                    <a:pt x="120999" y="36773"/>
                  </a:lnTo>
                  <a:lnTo>
                    <a:pt x="120526" y="38613"/>
                  </a:lnTo>
                  <a:lnTo>
                    <a:pt x="118206" y="41534"/>
                  </a:lnTo>
                  <a:lnTo>
                    <a:pt x="118985" y="44984"/>
                  </a:lnTo>
                  <a:lnTo>
                    <a:pt x="123104" y="47421"/>
                  </a:lnTo>
                  <a:lnTo>
                    <a:pt x="127528" y="47495"/>
                  </a:lnTo>
                  <a:lnTo>
                    <a:pt x="127596" y="42582"/>
                  </a:lnTo>
                  <a:lnTo>
                    <a:pt x="127643" y="41798"/>
                  </a:lnTo>
                  <a:lnTo>
                    <a:pt x="127765" y="38407"/>
                  </a:lnTo>
                  <a:lnTo>
                    <a:pt x="127734" y="37355"/>
                  </a:lnTo>
                  <a:lnTo>
                    <a:pt x="131990" y="38537"/>
                  </a:lnTo>
                  <a:lnTo>
                    <a:pt x="134001" y="39109"/>
                  </a:lnTo>
                  <a:lnTo>
                    <a:pt x="135358" y="39571"/>
                  </a:lnTo>
                  <a:lnTo>
                    <a:pt x="135097" y="41100"/>
                  </a:lnTo>
                  <a:lnTo>
                    <a:pt x="134670" y="43559"/>
                  </a:lnTo>
                  <a:lnTo>
                    <a:pt x="136815" y="43864"/>
                  </a:lnTo>
                  <a:lnTo>
                    <a:pt x="139258" y="40857"/>
                  </a:lnTo>
                  <a:lnTo>
                    <a:pt x="140655" y="40205"/>
                  </a:lnTo>
                  <a:lnTo>
                    <a:pt x="140849" y="40109"/>
                  </a:lnTo>
                  <a:lnTo>
                    <a:pt x="142828" y="39480"/>
                  </a:lnTo>
                  <a:lnTo>
                    <a:pt x="144203" y="38547"/>
                  </a:lnTo>
                  <a:lnTo>
                    <a:pt x="144728" y="38194"/>
                  </a:lnTo>
                  <a:lnTo>
                    <a:pt x="146478" y="37002"/>
                  </a:lnTo>
                  <a:lnTo>
                    <a:pt x="146997" y="36654"/>
                  </a:lnTo>
                  <a:lnTo>
                    <a:pt x="151395" y="33676"/>
                  </a:lnTo>
                  <a:lnTo>
                    <a:pt x="152262" y="33395"/>
                  </a:lnTo>
                  <a:lnTo>
                    <a:pt x="153584" y="32956"/>
                  </a:lnTo>
                  <a:lnTo>
                    <a:pt x="154930" y="32518"/>
                  </a:lnTo>
                  <a:lnTo>
                    <a:pt x="156905" y="31841"/>
                  </a:lnTo>
                  <a:lnTo>
                    <a:pt x="155017" y="26933"/>
                  </a:lnTo>
                  <a:lnTo>
                    <a:pt x="152903" y="26509"/>
                  </a:lnTo>
                  <a:lnTo>
                    <a:pt x="155421" y="11922"/>
                  </a:lnTo>
                  <a:lnTo>
                    <a:pt x="155484" y="11451"/>
                  </a:lnTo>
                  <a:lnTo>
                    <a:pt x="159197" y="12080"/>
                  </a:lnTo>
                  <a:lnTo>
                    <a:pt x="166418" y="13314"/>
                  </a:lnTo>
                  <a:lnTo>
                    <a:pt x="168366" y="2010"/>
                  </a:lnTo>
                  <a:lnTo>
                    <a:pt x="170674" y="2363"/>
                  </a:lnTo>
                  <a:lnTo>
                    <a:pt x="179010" y="3869"/>
                  </a:lnTo>
                  <a:lnTo>
                    <a:pt x="179751" y="0"/>
                  </a:lnTo>
                  <a:lnTo>
                    <a:pt x="190677" y="1958"/>
                  </a:lnTo>
                  <a:lnTo>
                    <a:pt x="190760" y="1515"/>
                  </a:lnTo>
                  <a:lnTo>
                    <a:pt x="202241" y="3594"/>
                  </a:lnTo>
                  <a:lnTo>
                    <a:pt x="202370" y="3783"/>
                  </a:lnTo>
                  <a:lnTo>
                    <a:pt x="202430" y="4031"/>
                  </a:lnTo>
                  <a:lnTo>
                    <a:pt x="202628" y="4474"/>
                  </a:lnTo>
                  <a:lnTo>
                    <a:pt x="202715" y="4679"/>
                  </a:lnTo>
                  <a:lnTo>
                    <a:pt x="202703" y="4903"/>
                  </a:lnTo>
                  <a:lnTo>
                    <a:pt x="202715" y="5136"/>
                  </a:lnTo>
                  <a:lnTo>
                    <a:pt x="202766" y="5380"/>
                  </a:lnTo>
                  <a:lnTo>
                    <a:pt x="202762" y="5627"/>
                  </a:lnTo>
                  <a:lnTo>
                    <a:pt x="202806" y="5889"/>
                  </a:lnTo>
                  <a:lnTo>
                    <a:pt x="202854" y="6133"/>
                  </a:lnTo>
                  <a:lnTo>
                    <a:pt x="202956" y="6347"/>
                  </a:lnTo>
                  <a:lnTo>
                    <a:pt x="203091" y="6557"/>
                  </a:lnTo>
                  <a:lnTo>
                    <a:pt x="203245" y="6747"/>
                  </a:lnTo>
                  <a:lnTo>
                    <a:pt x="203451" y="6919"/>
                  </a:lnTo>
                  <a:lnTo>
                    <a:pt x="203657" y="7047"/>
                  </a:lnTo>
                  <a:lnTo>
                    <a:pt x="203867" y="7152"/>
                  </a:lnTo>
                  <a:lnTo>
                    <a:pt x="204081" y="7310"/>
                  </a:lnTo>
                  <a:lnTo>
                    <a:pt x="204405" y="7567"/>
                  </a:lnTo>
                  <a:lnTo>
                    <a:pt x="205654" y="9769"/>
                  </a:lnTo>
                  <a:lnTo>
                    <a:pt x="206506" y="11556"/>
                  </a:lnTo>
                  <a:lnTo>
                    <a:pt x="207424" y="13276"/>
                  </a:lnTo>
                  <a:lnTo>
                    <a:pt x="208612" y="15135"/>
                  </a:lnTo>
                  <a:lnTo>
                    <a:pt x="209910" y="18842"/>
                  </a:lnTo>
                  <a:lnTo>
                    <a:pt x="210106" y="19189"/>
                  </a:lnTo>
                  <a:lnTo>
                    <a:pt x="210181" y="19480"/>
                  </a:lnTo>
                  <a:lnTo>
                    <a:pt x="210640" y="20290"/>
                  </a:lnTo>
                  <a:lnTo>
                    <a:pt x="211293" y="21005"/>
                  </a:lnTo>
                  <a:lnTo>
                    <a:pt x="211669" y="21720"/>
                  </a:lnTo>
                  <a:lnTo>
                    <a:pt x="212362" y="22320"/>
                  </a:lnTo>
                  <a:lnTo>
                    <a:pt x="213134" y="22840"/>
                  </a:lnTo>
                  <a:lnTo>
                    <a:pt x="213708" y="23521"/>
                  </a:lnTo>
                  <a:lnTo>
                    <a:pt x="214243" y="24079"/>
                  </a:lnTo>
                  <a:lnTo>
                    <a:pt x="214971" y="24798"/>
                  </a:lnTo>
                  <a:lnTo>
                    <a:pt x="215826" y="25046"/>
                  </a:lnTo>
                  <a:lnTo>
                    <a:pt x="216135" y="25208"/>
                  </a:lnTo>
                  <a:lnTo>
                    <a:pt x="216091" y="25523"/>
                  </a:lnTo>
                  <a:lnTo>
                    <a:pt x="216550" y="26080"/>
                  </a:lnTo>
                  <a:lnTo>
                    <a:pt x="217207" y="26518"/>
                  </a:lnTo>
                  <a:lnTo>
                    <a:pt x="217746" y="26962"/>
                  </a:lnTo>
                  <a:lnTo>
                    <a:pt x="218396" y="27600"/>
                  </a:lnTo>
                  <a:lnTo>
                    <a:pt x="218973" y="28039"/>
                  </a:lnTo>
                  <a:lnTo>
                    <a:pt x="219627" y="28682"/>
                  </a:lnTo>
                  <a:lnTo>
                    <a:pt x="220244" y="29006"/>
                  </a:lnTo>
                  <a:lnTo>
                    <a:pt x="220830" y="28897"/>
                  </a:lnTo>
                  <a:lnTo>
                    <a:pt x="221602" y="29378"/>
                  </a:lnTo>
                  <a:lnTo>
                    <a:pt x="221946" y="29697"/>
                  </a:lnTo>
                  <a:lnTo>
                    <a:pt x="222092" y="30331"/>
                  </a:lnTo>
                  <a:lnTo>
                    <a:pt x="222357" y="30845"/>
                  </a:lnTo>
                  <a:lnTo>
                    <a:pt x="222896" y="31441"/>
                  </a:lnTo>
                  <a:lnTo>
                    <a:pt x="223589" y="31922"/>
                  </a:lnTo>
                  <a:lnTo>
                    <a:pt x="224163" y="32523"/>
                  </a:lnTo>
                  <a:lnTo>
                    <a:pt x="224974" y="33085"/>
                  </a:lnTo>
                  <a:lnTo>
                    <a:pt x="225624" y="33604"/>
                  </a:lnTo>
                  <a:lnTo>
                    <a:pt x="226938" y="34333"/>
                  </a:lnTo>
                  <a:lnTo>
                    <a:pt x="228256" y="34863"/>
                  </a:lnTo>
                  <a:lnTo>
                    <a:pt x="228675" y="35301"/>
                  </a:lnTo>
                  <a:lnTo>
                    <a:pt x="229135" y="35782"/>
                  </a:lnTo>
                  <a:lnTo>
                    <a:pt x="229641" y="35944"/>
                  </a:lnTo>
                  <a:lnTo>
                    <a:pt x="230109" y="35835"/>
                  </a:lnTo>
                  <a:lnTo>
                    <a:pt x="229998" y="35477"/>
                  </a:lnTo>
                  <a:lnTo>
                    <a:pt x="229966" y="34848"/>
                  </a:lnTo>
                  <a:lnTo>
                    <a:pt x="230010" y="34496"/>
                  </a:lnTo>
                  <a:lnTo>
                    <a:pt x="230251" y="34124"/>
                  </a:lnTo>
                  <a:lnTo>
                    <a:pt x="230759" y="33976"/>
                  </a:lnTo>
                  <a:lnTo>
                    <a:pt x="230992" y="34019"/>
                  </a:lnTo>
                  <a:lnTo>
                    <a:pt x="231182" y="34215"/>
                  </a:lnTo>
                  <a:lnTo>
                    <a:pt x="231289" y="34886"/>
                  </a:lnTo>
                  <a:lnTo>
                    <a:pt x="231360" y="35401"/>
                  </a:lnTo>
                  <a:lnTo>
                    <a:pt x="231585" y="36068"/>
                  </a:lnTo>
                  <a:lnTo>
                    <a:pt x="231812" y="36545"/>
                  </a:lnTo>
                  <a:lnTo>
                    <a:pt x="232504" y="37069"/>
                  </a:lnTo>
                  <a:lnTo>
                    <a:pt x="232809" y="37502"/>
                  </a:lnTo>
                  <a:lnTo>
                    <a:pt x="233502" y="37908"/>
                  </a:lnTo>
                  <a:lnTo>
                    <a:pt x="234123" y="38075"/>
                  </a:lnTo>
                  <a:lnTo>
                    <a:pt x="234745" y="38122"/>
                  </a:lnTo>
                  <a:lnTo>
                    <a:pt x="235489" y="37936"/>
                  </a:lnTo>
                  <a:lnTo>
                    <a:pt x="236272" y="37674"/>
                  </a:lnTo>
                  <a:lnTo>
                    <a:pt x="237096" y="37136"/>
                  </a:lnTo>
                  <a:lnTo>
                    <a:pt x="237764" y="36754"/>
                  </a:lnTo>
                  <a:lnTo>
                    <a:pt x="238584" y="36531"/>
                  </a:lnTo>
                  <a:lnTo>
                    <a:pt x="239479" y="36583"/>
                  </a:lnTo>
                  <a:lnTo>
                    <a:pt x="240136" y="36788"/>
                  </a:lnTo>
                  <a:lnTo>
                    <a:pt x="240793" y="37150"/>
                  </a:lnTo>
                  <a:lnTo>
                    <a:pt x="241565" y="37712"/>
                  </a:lnTo>
                  <a:lnTo>
                    <a:pt x="242650" y="38003"/>
                  </a:lnTo>
                  <a:lnTo>
                    <a:pt x="243351" y="38017"/>
                  </a:lnTo>
                  <a:lnTo>
                    <a:pt x="244091" y="38146"/>
                  </a:lnTo>
                  <a:lnTo>
                    <a:pt x="244787" y="38351"/>
                  </a:lnTo>
                  <a:lnTo>
                    <a:pt x="245678" y="38446"/>
                  </a:lnTo>
                  <a:lnTo>
                    <a:pt x="246344" y="38456"/>
                  </a:lnTo>
                  <a:lnTo>
                    <a:pt x="247115" y="38856"/>
                  </a:lnTo>
                  <a:lnTo>
                    <a:pt x="248343" y="39976"/>
                  </a:lnTo>
                  <a:lnTo>
                    <a:pt x="248956" y="40772"/>
                  </a:lnTo>
                  <a:lnTo>
                    <a:pt x="249455" y="41057"/>
                  </a:lnTo>
                  <a:lnTo>
                    <a:pt x="250998" y="42020"/>
                  </a:lnTo>
                  <a:lnTo>
                    <a:pt x="251810" y="42544"/>
                  </a:lnTo>
                  <a:lnTo>
                    <a:pt x="252855" y="42992"/>
                  </a:lnTo>
                  <a:lnTo>
                    <a:pt x="253434" y="43240"/>
                  </a:lnTo>
                  <a:lnTo>
                    <a:pt x="254173" y="43407"/>
                  </a:lnTo>
                  <a:lnTo>
                    <a:pt x="255140" y="43655"/>
                  </a:lnTo>
                  <a:lnTo>
                    <a:pt x="255963" y="43888"/>
                  </a:lnTo>
                  <a:lnTo>
                    <a:pt x="256770" y="44036"/>
                  </a:lnTo>
                  <a:lnTo>
                    <a:pt x="256972" y="44107"/>
                  </a:lnTo>
                  <a:lnTo>
                    <a:pt x="257709" y="44393"/>
                  </a:lnTo>
                  <a:lnTo>
                    <a:pt x="259795" y="44898"/>
                  </a:lnTo>
                  <a:lnTo>
                    <a:pt x="261473" y="45470"/>
                  </a:lnTo>
                  <a:lnTo>
                    <a:pt x="261806" y="45680"/>
                  </a:lnTo>
                  <a:lnTo>
                    <a:pt x="262403" y="46438"/>
                  </a:lnTo>
                  <a:lnTo>
                    <a:pt x="263695" y="46843"/>
                  </a:lnTo>
                  <a:lnTo>
                    <a:pt x="264704" y="47329"/>
                  </a:lnTo>
                  <a:lnTo>
                    <a:pt x="265321" y="47615"/>
                  </a:lnTo>
                  <a:lnTo>
                    <a:pt x="266053" y="47939"/>
                  </a:lnTo>
                  <a:lnTo>
                    <a:pt x="267407" y="48625"/>
                  </a:lnTo>
                  <a:lnTo>
                    <a:pt x="268295" y="49192"/>
                  </a:lnTo>
                  <a:lnTo>
                    <a:pt x="269644" y="49916"/>
                  </a:lnTo>
                  <a:lnTo>
                    <a:pt x="270649" y="50560"/>
                  </a:lnTo>
                  <a:lnTo>
                    <a:pt x="271382" y="50888"/>
                  </a:lnTo>
                  <a:lnTo>
                    <a:pt x="272158" y="51017"/>
                  </a:lnTo>
                  <a:lnTo>
                    <a:pt x="272664" y="51022"/>
                  </a:lnTo>
                  <a:lnTo>
                    <a:pt x="273477" y="51350"/>
                  </a:lnTo>
                  <a:lnTo>
                    <a:pt x="274209" y="51951"/>
                  </a:lnTo>
                  <a:lnTo>
                    <a:pt x="275915" y="52332"/>
                  </a:lnTo>
                  <a:lnTo>
                    <a:pt x="276650" y="52656"/>
                  </a:lnTo>
                  <a:lnTo>
                    <a:pt x="277534" y="53376"/>
                  </a:lnTo>
                  <a:lnTo>
                    <a:pt x="278496" y="54176"/>
                  </a:lnTo>
                  <a:lnTo>
                    <a:pt x="279449" y="54948"/>
                  </a:lnTo>
                  <a:lnTo>
                    <a:pt x="279687" y="55015"/>
                  </a:lnTo>
                  <a:lnTo>
                    <a:pt x="280491" y="55439"/>
                  </a:lnTo>
                  <a:lnTo>
                    <a:pt x="280756" y="55716"/>
                  </a:lnTo>
                  <a:lnTo>
                    <a:pt x="281223" y="55997"/>
                  </a:lnTo>
                  <a:lnTo>
                    <a:pt x="281615" y="56335"/>
                  </a:lnTo>
                  <a:lnTo>
                    <a:pt x="282335" y="56683"/>
                  </a:lnTo>
                  <a:lnTo>
                    <a:pt x="282954" y="57088"/>
                  </a:lnTo>
                  <a:lnTo>
                    <a:pt x="283686" y="57493"/>
                  </a:lnTo>
                  <a:lnTo>
                    <a:pt x="284691" y="57936"/>
                  </a:lnTo>
                  <a:lnTo>
                    <a:pt x="285467" y="58184"/>
                  </a:lnTo>
                  <a:lnTo>
                    <a:pt x="286361" y="58279"/>
                  </a:lnTo>
                  <a:lnTo>
                    <a:pt x="286979" y="58641"/>
                  </a:lnTo>
                  <a:lnTo>
                    <a:pt x="287399" y="59080"/>
                  </a:lnTo>
                  <a:lnTo>
                    <a:pt x="287822" y="59361"/>
                  </a:lnTo>
                  <a:lnTo>
                    <a:pt x="288051" y="59757"/>
                  </a:lnTo>
                  <a:lnTo>
                    <a:pt x="288008" y="60152"/>
                  </a:lnTo>
                  <a:lnTo>
                    <a:pt x="287612" y="60419"/>
                  </a:lnTo>
                  <a:lnTo>
                    <a:pt x="287490" y="60929"/>
                  </a:lnTo>
                  <a:lnTo>
                    <a:pt x="287715" y="61481"/>
                  </a:lnTo>
                  <a:lnTo>
                    <a:pt x="288254" y="61963"/>
                  </a:lnTo>
                  <a:lnTo>
                    <a:pt x="288792" y="62363"/>
                  </a:lnTo>
                  <a:lnTo>
                    <a:pt x="289176" y="62763"/>
                  </a:lnTo>
                  <a:lnTo>
                    <a:pt x="289164" y="63469"/>
                  </a:lnTo>
                  <a:lnTo>
                    <a:pt x="288997" y="64255"/>
                  </a:lnTo>
                  <a:lnTo>
                    <a:pt x="288563" y="64598"/>
                  </a:lnTo>
                  <a:lnTo>
                    <a:pt x="287743" y="64784"/>
                  </a:lnTo>
                  <a:lnTo>
                    <a:pt x="286884" y="65084"/>
                  </a:lnTo>
                  <a:lnTo>
                    <a:pt x="285831" y="65308"/>
                  </a:lnTo>
                  <a:lnTo>
                    <a:pt x="284964" y="65804"/>
                  </a:lnTo>
                  <a:lnTo>
                    <a:pt x="284256" y="66542"/>
                  </a:lnTo>
                  <a:lnTo>
                    <a:pt x="283310" y="67314"/>
                  </a:lnTo>
                  <a:lnTo>
                    <a:pt x="282522" y="67929"/>
                  </a:lnTo>
                  <a:lnTo>
                    <a:pt x="281734" y="68429"/>
                  </a:lnTo>
                  <a:lnTo>
                    <a:pt x="281072" y="68420"/>
                  </a:lnTo>
                  <a:lnTo>
                    <a:pt x="280653" y="67905"/>
                  </a:lnTo>
                  <a:lnTo>
                    <a:pt x="280313" y="67153"/>
                  </a:lnTo>
                  <a:lnTo>
                    <a:pt x="279703" y="66237"/>
                  </a:lnTo>
                  <a:lnTo>
                    <a:pt x="278824" y="65165"/>
                  </a:lnTo>
                  <a:lnTo>
                    <a:pt x="278329" y="64489"/>
                  </a:lnTo>
                  <a:lnTo>
                    <a:pt x="278024" y="64088"/>
                  </a:lnTo>
                  <a:lnTo>
                    <a:pt x="277957" y="63340"/>
                  </a:lnTo>
                  <a:lnTo>
                    <a:pt x="278084" y="62597"/>
                  </a:lnTo>
                  <a:lnTo>
                    <a:pt x="278333" y="61577"/>
                  </a:lnTo>
                  <a:lnTo>
                    <a:pt x="278151" y="60748"/>
                  </a:lnTo>
                  <a:lnTo>
                    <a:pt x="277926" y="60119"/>
                  </a:lnTo>
                  <a:lnTo>
                    <a:pt x="277541" y="59642"/>
                  </a:lnTo>
                  <a:lnTo>
                    <a:pt x="277280" y="58889"/>
                  </a:lnTo>
                  <a:lnTo>
                    <a:pt x="276663" y="58527"/>
                  </a:lnTo>
                  <a:lnTo>
                    <a:pt x="275732" y="58318"/>
                  </a:lnTo>
                  <a:lnTo>
                    <a:pt x="274802" y="57989"/>
                  </a:lnTo>
                  <a:lnTo>
                    <a:pt x="273635" y="57932"/>
                  </a:lnTo>
                  <a:lnTo>
                    <a:pt x="272395" y="57674"/>
                  </a:lnTo>
                  <a:lnTo>
                    <a:pt x="271152" y="57460"/>
                  </a:lnTo>
                  <a:lnTo>
                    <a:pt x="270143" y="57274"/>
                  </a:lnTo>
                  <a:lnTo>
                    <a:pt x="270043" y="57455"/>
                  </a:lnTo>
                  <a:lnTo>
                    <a:pt x="268612" y="60734"/>
                  </a:lnTo>
                  <a:lnTo>
                    <a:pt x="268343" y="60729"/>
                  </a:lnTo>
                  <a:lnTo>
                    <a:pt x="268137" y="60862"/>
                  </a:lnTo>
                  <a:lnTo>
                    <a:pt x="267528" y="60991"/>
                  </a:lnTo>
                  <a:lnTo>
                    <a:pt x="266585" y="60838"/>
                  </a:lnTo>
                  <a:lnTo>
                    <a:pt x="264028" y="60390"/>
                  </a:lnTo>
                  <a:lnTo>
                    <a:pt x="263358" y="60248"/>
                  </a:lnTo>
                  <a:lnTo>
                    <a:pt x="263200" y="60171"/>
                  </a:lnTo>
                  <a:lnTo>
                    <a:pt x="262198" y="59428"/>
                  </a:lnTo>
                  <a:lnTo>
                    <a:pt x="262043" y="59347"/>
                  </a:lnTo>
                  <a:lnTo>
                    <a:pt x="261849" y="59252"/>
                  </a:lnTo>
                  <a:lnTo>
                    <a:pt x="261655" y="59123"/>
                  </a:lnTo>
                  <a:lnTo>
                    <a:pt x="261497" y="58975"/>
                  </a:lnTo>
                  <a:lnTo>
                    <a:pt x="261295" y="58847"/>
                  </a:lnTo>
                  <a:lnTo>
                    <a:pt x="260880" y="58627"/>
                  </a:lnTo>
                  <a:lnTo>
                    <a:pt x="260701" y="58480"/>
                  </a:lnTo>
                  <a:lnTo>
                    <a:pt x="260551" y="58322"/>
                  </a:lnTo>
                  <a:lnTo>
                    <a:pt x="260361" y="58127"/>
                  </a:lnTo>
                  <a:lnTo>
                    <a:pt x="259319" y="57245"/>
                  </a:lnTo>
                  <a:lnTo>
                    <a:pt x="258275" y="56878"/>
                  </a:lnTo>
                  <a:lnTo>
                    <a:pt x="256569" y="56302"/>
                  </a:lnTo>
                  <a:lnTo>
                    <a:pt x="254823" y="56040"/>
                  </a:lnTo>
                  <a:lnTo>
                    <a:pt x="253777" y="55668"/>
                  </a:lnTo>
                  <a:lnTo>
                    <a:pt x="252309" y="55020"/>
                  </a:lnTo>
                  <a:lnTo>
                    <a:pt x="251145" y="54567"/>
                  </a:lnTo>
                  <a:lnTo>
                    <a:pt x="250259" y="53967"/>
                  </a:lnTo>
                  <a:lnTo>
                    <a:pt x="249103" y="53319"/>
                  </a:lnTo>
                  <a:lnTo>
                    <a:pt x="248018" y="52752"/>
                  </a:lnTo>
                  <a:lnTo>
                    <a:pt x="247123" y="51770"/>
                  </a:lnTo>
                  <a:lnTo>
                    <a:pt x="246411" y="51537"/>
                  </a:lnTo>
                  <a:lnTo>
                    <a:pt x="244132" y="50479"/>
                  </a:lnTo>
                  <a:lnTo>
                    <a:pt x="243331" y="50126"/>
                  </a:lnTo>
                  <a:lnTo>
                    <a:pt x="242590" y="49840"/>
                  </a:lnTo>
                  <a:lnTo>
                    <a:pt x="239906" y="48849"/>
                  </a:lnTo>
                  <a:lnTo>
                    <a:pt x="239234" y="48634"/>
                  </a:lnTo>
                  <a:lnTo>
                    <a:pt x="238085" y="48444"/>
                  </a:lnTo>
                  <a:lnTo>
                    <a:pt x="236823" y="48039"/>
                  </a:lnTo>
                  <a:lnTo>
                    <a:pt x="235061" y="47467"/>
                  </a:lnTo>
                  <a:lnTo>
                    <a:pt x="234063" y="47443"/>
                  </a:lnTo>
                  <a:lnTo>
                    <a:pt x="231847" y="47414"/>
                  </a:lnTo>
                  <a:lnTo>
                    <a:pt x="230719" y="47395"/>
                  </a:lnTo>
                  <a:lnTo>
                    <a:pt x="229670" y="47338"/>
                  </a:lnTo>
                  <a:lnTo>
                    <a:pt x="228541" y="47362"/>
                  </a:lnTo>
                  <a:lnTo>
                    <a:pt x="227176" y="47462"/>
                  </a:lnTo>
                  <a:lnTo>
                    <a:pt x="225809" y="47596"/>
                  </a:lnTo>
                  <a:lnTo>
                    <a:pt x="224254" y="47653"/>
                  </a:lnTo>
                  <a:lnTo>
                    <a:pt x="221440" y="48277"/>
                  </a:lnTo>
                  <a:lnTo>
                    <a:pt x="219955" y="48687"/>
                  </a:lnTo>
                  <a:lnTo>
                    <a:pt x="218550" y="48901"/>
                  </a:lnTo>
                  <a:lnTo>
                    <a:pt x="217263" y="49178"/>
                  </a:lnTo>
                  <a:lnTo>
                    <a:pt x="216400" y="49478"/>
                  </a:lnTo>
                  <a:lnTo>
                    <a:pt x="215466" y="49664"/>
                  </a:lnTo>
                  <a:lnTo>
                    <a:pt x="214408" y="49921"/>
                  </a:lnTo>
                  <a:lnTo>
                    <a:pt x="213669" y="50026"/>
                  </a:lnTo>
                  <a:lnTo>
                    <a:pt x="213003" y="50412"/>
                  </a:lnTo>
                  <a:lnTo>
                    <a:pt x="212255" y="50793"/>
                  </a:lnTo>
                  <a:lnTo>
                    <a:pt x="211515" y="50784"/>
                  </a:lnTo>
                  <a:lnTo>
                    <a:pt x="210308" y="50998"/>
                  </a:lnTo>
                  <a:lnTo>
                    <a:pt x="209524" y="51265"/>
                  </a:lnTo>
                  <a:lnTo>
                    <a:pt x="208705" y="51489"/>
                  </a:lnTo>
                  <a:lnTo>
                    <a:pt x="207489" y="51941"/>
                  </a:lnTo>
                  <a:lnTo>
                    <a:pt x="206824" y="52246"/>
                  </a:lnTo>
                  <a:lnTo>
                    <a:pt x="206120" y="52432"/>
                  </a:lnTo>
                  <a:lnTo>
                    <a:pt x="205336" y="52732"/>
                  </a:lnTo>
                  <a:lnTo>
                    <a:pt x="204868" y="52728"/>
                  </a:lnTo>
                  <a:lnTo>
                    <a:pt x="204323" y="52795"/>
                  </a:lnTo>
                  <a:lnTo>
                    <a:pt x="203617" y="53099"/>
                  </a:lnTo>
                  <a:lnTo>
                    <a:pt x="202873" y="53562"/>
                  </a:lnTo>
                  <a:lnTo>
                    <a:pt x="201891" y="54095"/>
                  </a:lnTo>
                  <a:lnTo>
                    <a:pt x="200796" y="54591"/>
                  </a:lnTo>
                  <a:lnTo>
                    <a:pt x="199774" y="55206"/>
                  </a:lnTo>
                  <a:lnTo>
                    <a:pt x="198792" y="55978"/>
                  </a:lnTo>
                  <a:lnTo>
                    <a:pt x="197362" y="56974"/>
                  </a:lnTo>
                  <a:lnTo>
                    <a:pt x="195588" y="58380"/>
                  </a:lnTo>
                  <a:lnTo>
                    <a:pt x="192532" y="59772"/>
                  </a:lnTo>
                  <a:lnTo>
                    <a:pt x="191107" y="60367"/>
                  </a:lnTo>
                  <a:lnTo>
                    <a:pt x="190023" y="60896"/>
                  </a:lnTo>
                  <a:lnTo>
                    <a:pt x="188911" y="61725"/>
                  </a:lnTo>
                  <a:lnTo>
                    <a:pt x="187934" y="62802"/>
                  </a:lnTo>
                  <a:lnTo>
                    <a:pt x="186832" y="64002"/>
                  </a:lnTo>
                  <a:lnTo>
                    <a:pt x="185970" y="65323"/>
                  </a:lnTo>
                  <a:lnTo>
                    <a:pt x="185044" y="66952"/>
                  </a:lnTo>
                  <a:lnTo>
                    <a:pt x="183879" y="68392"/>
                  </a:lnTo>
                  <a:lnTo>
                    <a:pt x="183140" y="69535"/>
                  </a:lnTo>
                  <a:lnTo>
                    <a:pt x="182213" y="71103"/>
                  </a:lnTo>
                  <a:lnTo>
                    <a:pt x="181900" y="72185"/>
                  </a:lnTo>
                  <a:lnTo>
                    <a:pt x="181743" y="72599"/>
                  </a:lnTo>
                  <a:lnTo>
                    <a:pt x="181608" y="72852"/>
                  </a:lnTo>
                  <a:lnTo>
                    <a:pt x="181500" y="73139"/>
                  </a:lnTo>
                  <a:lnTo>
                    <a:pt x="181330" y="73595"/>
                  </a:lnTo>
                  <a:lnTo>
                    <a:pt x="180951" y="74229"/>
                  </a:lnTo>
                  <a:lnTo>
                    <a:pt x="180566" y="75182"/>
                  </a:lnTo>
                  <a:lnTo>
                    <a:pt x="179920" y="75973"/>
                  </a:lnTo>
                  <a:lnTo>
                    <a:pt x="179486" y="76821"/>
                  </a:lnTo>
                  <a:lnTo>
                    <a:pt x="178887" y="78041"/>
                  </a:lnTo>
                  <a:lnTo>
                    <a:pt x="177965" y="79518"/>
                  </a:lnTo>
                  <a:lnTo>
                    <a:pt x="177261" y="80791"/>
                  </a:lnTo>
                  <a:lnTo>
                    <a:pt x="176928" y="81906"/>
                  </a:lnTo>
                  <a:lnTo>
                    <a:pt x="176754" y="82878"/>
                  </a:lnTo>
                  <a:lnTo>
                    <a:pt x="176524" y="84193"/>
                  </a:lnTo>
                  <a:lnTo>
                    <a:pt x="176493" y="86271"/>
                  </a:lnTo>
                  <a:lnTo>
                    <a:pt x="176564" y="88515"/>
                  </a:lnTo>
                  <a:lnTo>
                    <a:pt x="176607" y="89154"/>
                  </a:lnTo>
                  <a:lnTo>
                    <a:pt x="176809" y="89854"/>
                  </a:lnTo>
                  <a:lnTo>
                    <a:pt x="176794" y="90917"/>
                  </a:lnTo>
                  <a:lnTo>
                    <a:pt x="176620" y="92089"/>
                  </a:lnTo>
                  <a:lnTo>
                    <a:pt x="176493" y="93319"/>
                  </a:lnTo>
                  <a:lnTo>
                    <a:pt x="176417" y="94863"/>
                  </a:lnTo>
                  <a:lnTo>
                    <a:pt x="176239" y="96354"/>
                  </a:lnTo>
                  <a:lnTo>
                    <a:pt x="175954" y="97684"/>
                  </a:lnTo>
                  <a:lnTo>
                    <a:pt x="175622" y="98585"/>
                  </a:lnTo>
                  <a:lnTo>
                    <a:pt x="175460" y="99061"/>
                  </a:lnTo>
                  <a:lnTo>
                    <a:pt x="175558" y="99385"/>
                  </a:lnTo>
                  <a:lnTo>
                    <a:pt x="175282" y="100391"/>
                  </a:lnTo>
                  <a:lnTo>
                    <a:pt x="174945" y="101667"/>
                  </a:lnTo>
                  <a:lnTo>
                    <a:pt x="174605" y="103316"/>
                  </a:lnTo>
                  <a:lnTo>
                    <a:pt x="174371" y="104751"/>
                  </a:lnTo>
                  <a:lnTo>
                    <a:pt x="174030" y="106242"/>
                  </a:lnTo>
                  <a:lnTo>
                    <a:pt x="173694" y="107567"/>
                  </a:lnTo>
                  <a:lnTo>
                    <a:pt x="173362" y="108578"/>
                  </a:lnTo>
                  <a:lnTo>
                    <a:pt x="172918" y="110421"/>
                  </a:lnTo>
                  <a:lnTo>
                    <a:pt x="172799" y="110917"/>
                  </a:lnTo>
                  <a:lnTo>
                    <a:pt x="172523" y="111870"/>
                  </a:lnTo>
                  <a:lnTo>
                    <a:pt x="172403" y="112828"/>
                  </a:lnTo>
                  <a:lnTo>
                    <a:pt x="172225" y="114105"/>
                  </a:lnTo>
                  <a:lnTo>
                    <a:pt x="172122" y="114739"/>
                  </a:lnTo>
                  <a:lnTo>
                    <a:pt x="172067" y="115206"/>
                  </a:lnTo>
                  <a:lnTo>
                    <a:pt x="172011" y="115716"/>
                  </a:lnTo>
                  <a:lnTo>
                    <a:pt x="171972" y="116574"/>
                  </a:lnTo>
                  <a:lnTo>
                    <a:pt x="171988" y="117212"/>
                  </a:lnTo>
                  <a:lnTo>
                    <a:pt x="171975" y="118093"/>
                  </a:lnTo>
                  <a:lnTo>
                    <a:pt x="171868" y="118871"/>
                  </a:lnTo>
                  <a:lnTo>
                    <a:pt x="171833" y="119633"/>
                  </a:lnTo>
                  <a:lnTo>
                    <a:pt x="171726" y="120143"/>
                  </a:lnTo>
                  <a:lnTo>
                    <a:pt x="171639" y="121220"/>
                  </a:lnTo>
                  <a:lnTo>
                    <a:pt x="171866" y="122397"/>
                  </a:lnTo>
                  <a:lnTo>
                    <a:pt x="171877" y="123059"/>
                  </a:lnTo>
                  <a:lnTo>
                    <a:pt x="171868" y="123621"/>
                  </a:lnTo>
                  <a:lnTo>
                    <a:pt x="171984" y="124212"/>
                  </a:lnTo>
                  <a:lnTo>
                    <a:pt x="172193" y="124827"/>
                  </a:lnTo>
                  <a:lnTo>
                    <a:pt x="172280" y="125490"/>
                  </a:lnTo>
                  <a:lnTo>
                    <a:pt x="172487" y="126152"/>
                  </a:lnTo>
                  <a:lnTo>
                    <a:pt x="172672" y="126767"/>
                  </a:lnTo>
                  <a:lnTo>
                    <a:pt x="172783" y="127429"/>
                  </a:lnTo>
                  <a:lnTo>
                    <a:pt x="172922" y="127944"/>
                  </a:lnTo>
                  <a:lnTo>
                    <a:pt x="173077" y="128706"/>
                  </a:lnTo>
                  <a:lnTo>
                    <a:pt x="173409" y="129469"/>
                  </a:lnTo>
                  <a:lnTo>
                    <a:pt x="173516" y="130179"/>
                  </a:lnTo>
                  <a:lnTo>
                    <a:pt x="173750" y="130965"/>
                  </a:lnTo>
                  <a:lnTo>
                    <a:pt x="173932" y="131704"/>
                  </a:lnTo>
                  <a:lnTo>
                    <a:pt x="174066" y="132514"/>
                  </a:lnTo>
                  <a:lnTo>
                    <a:pt x="174141" y="133138"/>
                  </a:lnTo>
                  <a:lnTo>
                    <a:pt x="174308" y="133457"/>
                  </a:lnTo>
                  <a:lnTo>
                    <a:pt x="174494" y="133972"/>
                  </a:lnTo>
                  <a:lnTo>
                    <a:pt x="174703" y="134615"/>
                  </a:lnTo>
                  <a:lnTo>
                    <a:pt x="174910" y="135177"/>
                  </a:lnTo>
                  <a:lnTo>
                    <a:pt x="175048" y="135697"/>
                  </a:lnTo>
                  <a:lnTo>
                    <a:pt x="175210" y="136164"/>
                  </a:lnTo>
                  <a:lnTo>
                    <a:pt x="175277" y="136655"/>
                  </a:lnTo>
                  <a:lnTo>
                    <a:pt x="175531" y="137388"/>
                  </a:lnTo>
                  <a:lnTo>
                    <a:pt x="175840" y="137984"/>
                  </a:lnTo>
                  <a:lnTo>
                    <a:pt x="176219" y="138575"/>
                  </a:lnTo>
                  <a:lnTo>
                    <a:pt x="176402" y="139190"/>
                  </a:lnTo>
                  <a:lnTo>
                    <a:pt x="176758" y="139833"/>
                  </a:lnTo>
                  <a:lnTo>
                    <a:pt x="177087" y="140448"/>
                  </a:lnTo>
                  <a:lnTo>
                    <a:pt x="177415" y="141239"/>
                  </a:lnTo>
                  <a:lnTo>
                    <a:pt x="177815" y="141954"/>
                  </a:lnTo>
                  <a:lnTo>
                    <a:pt x="178192" y="142816"/>
                  </a:lnTo>
                  <a:lnTo>
                    <a:pt x="178709" y="143679"/>
                  </a:lnTo>
                  <a:lnTo>
                    <a:pt x="178947" y="144193"/>
                  </a:lnTo>
                  <a:lnTo>
                    <a:pt x="179205" y="144618"/>
                  </a:lnTo>
                  <a:lnTo>
                    <a:pt x="179704" y="145261"/>
                  </a:lnTo>
                  <a:lnTo>
                    <a:pt x="180131" y="145952"/>
                  </a:lnTo>
                  <a:lnTo>
                    <a:pt x="180321" y="146347"/>
                  </a:lnTo>
                  <a:lnTo>
                    <a:pt x="180753" y="146500"/>
                  </a:lnTo>
                  <a:lnTo>
                    <a:pt x="181065" y="146652"/>
                  </a:lnTo>
                  <a:lnTo>
                    <a:pt x="181058" y="147334"/>
                  </a:lnTo>
                  <a:lnTo>
                    <a:pt x="181314" y="147925"/>
                  </a:lnTo>
                  <a:lnTo>
                    <a:pt x="181501" y="148344"/>
                  </a:lnTo>
                  <a:lnTo>
                    <a:pt x="181829" y="149011"/>
                  </a:lnTo>
                  <a:lnTo>
                    <a:pt x="182185" y="149702"/>
                  </a:lnTo>
                  <a:lnTo>
                    <a:pt x="182470" y="150121"/>
                  </a:lnTo>
                  <a:lnTo>
                    <a:pt x="182799" y="150641"/>
                  </a:lnTo>
                  <a:lnTo>
                    <a:pt x="183630" y="151803"/>
                  </a:lnTo>
                  <a:lnTo>
                    <a:pt x="183888" y="152590"/>
                  </a:lnTo>
                  <a:lnTo>
                    <a:pt x="184220" y="152938"/>
                  </a:lnTo>
                  <a:lnTo>
                    <a:pt x="184647" y="153581"/>
                  </a:lnTo>
                  <a:lnTo>
                    <a:pt x="185004" y="154077"/>
                  </a:lnTo>
                  <a:lnTo>
                    <a:pt x="185360" y="154401"/>
                  </a:lnTo>
                  <a:lnTo>
                    <a:pt x="185550" y="154815"/>
                  </a:lnTo>
                  <a:lnTo>
                    <a:pt x="185716" y="155163"/>
                  </a:lnTo>
                  <a:lnTo>
                    <a:pt x="186045" y="155654"/>
                  </a:lnTo>
                  <a:lnTo>
                    <a:pt x="186330" y="156250"/>
                  </a:lnTo>
                  <a:lnTo>
                    <a:pt x="186710" y="156693"/>
                  </a:lnTo>
                  <a:lnTo>
                    <a:pt x="187161" y="157384"/>
                  </a:lnTo>
                  <a:lnTo>
                    <a:pt x="187569" y="157589"/>
                  </a:lnTo>
                  <a:lnTo>
                    <a:pt x="188048" y="158084"/>
                  </a:lnTo>
                  <a:lnTo>
                    <a:pt x="188400" y="158704"/>
                  </a:lnTo>
                  <a:lnTo>
                    <a:pt x="188603" y="159083"/>
                  </a:lnTo>
                  <a:lnTo>
                    <a:pt x="188709" y="159271"/>
                  </a:lnTo>
                  <a:lnTo>
                    <a:pt x="189065" y="159790"/>
                  </a:lnTo>
                  <a:lnTo>
                    <a:pt x="189279" y="160010"/>
                  </a:lnTo>
                  <a:lnTo>
                    <a:pt x="189608" y="160505"/>
                  </a:lnTo>
                  <a:lnTo>
                    <a:pt x="190036" y="161077"/>
                  </a:lnTo>
                  <a:lnTo>
                    <a:pt x="190419" y="161644"/>
                  </a:lnTo>
                  <a:lnTo>
                    <a:pt x="191014" y="162364"/>
                  </a:lnTo>
                  <a:lnTo>
                    <a:pt x="191441" y="162931"/>
                  </a:lnTo>
                  <a:lnTo>
                    <a:pt x="191888" y="163622"/>
                  </a:lnTo>
                  <a:lnTo>
                    <a:pt x="192343" y="164146"/>
                  </a:lnTo>
                  <a:lnTo>
                    <a:pt x="192870" y="164665"/>
                  </a:lnTo>
                  <a:lnTo>
                    <a:pt x="193610" y="165289"/>
                  </a:lnTo>
                  <a:lnTo>
                    <a:pt x="193871" y="165733"/>
                  </a:lnTo>
                  <a:lnTo>
                    <a:pt x="194010" y="166047"/>
                  </a:lnTo>
                  <a:lnTo>
                    <a:pt x="194390" y="166590"/>
                  </a:lnTo>
                  <a:lnTo>
                    <a:pt x="194988" y="167138"/>
                  </a:lnTo>
                  <a:lnTo>
                    <a:pt x="195371" y="167415"/>
                  </a:lnTo>
                  <a:lnTo>
                    <a:pt x="195632" y="167810"/>
                  </a:lnTo>
                  <a:lnTo>
                    <a:pt x="196013" y="168258"/>
                  </a:lnTo>
                  <a:lnTo>
                    <a:pt x="196658" y="168878"/>
                  </a:lnTo>
                  <a:lnTo>
                    <a:pt x="197184" y="169521"/>
                  </a:lnTo>
                  <a:lnTo>
                    <a:pt x="197589" y="169845"/>
                  </a:lnTo>
                  <a:lnTo>
                    <a:pt x="198063" y="170512"/>
                  </a:lnTo>
                  <a:lnTo>
                    <a:pt x="198515" y="171156"/>
                  </a:lnTo>
                  <a:lnTo>
                    <a:pt x="199184" y="171875"/>
                  </a:lnTo>
                  <a:lnTo>
                    <a:pt x="199853" y="172499"/>
                  </a:lnTo>
                  <a:lnTo>
                    <a:pt x="200308" y="172995"/>
                  </a:lnTo>
                  <a:lnTo>
                    <a:pt x="200831" y="173515"/>
                  </a:lnTo>
                  <a:lnTo>
                    <a:pt x="201187" y="174034"/>
                  </a:lnTo>
                  <a:lnTo>
                    <a:pt x="201546" y="174239"/>
                  </a:lnTo>
                  <a:lnTo>
                    <a:pt x="201931" y="174534"/>
                  </a:lnTo>
                  <a:lnTo>
                    <a:pt x="202263" y="174982"/>
                  </a:lnTo>
                  <a:lnTo>
                    <a:pt x="203031" y="175654"/>
                  </a:lnTo>
                  <a:lnTo>
                    <a:pt x="203724" y="176292"/>
                  </a:lnTo>
                  <a:lnTo>
                    <a:pt x="204414" y="177279"/>
                  </a:lnTo>
                  <a:lnTo>
                    <a:pt x="205082" y="177879"/>
                  </a:lnTo>
                  <a:lnTo>
                    <a:pt x="205704" y="178499"/>
                  </a:lnTo>
                  <a:lnTo>
                    <a:pt x="206155" y="179095"/>
                  </a:lnTo>
                  <a:lnTo>
                    <a:pt x="206492" y="179319"/>
                  </a:lnTo>
                  <a:lnTo>
                    <a:pt x="207418" y="180534"/>
                  </a:lnTo>
                  <a:lnTo>
                    <a:pt x="207845" y="181172"/>
                  </a:lnTo>
                  <a:lnTo>
                    <a:pt x="208293" y="181892"/>
                  </a:lnTo>
                  <a:lnTo>
                    <a:pt x="208534" y="182163"/>
                  </a:lnTo>
                  <a:lnTo>
                    <a:pt x="208792" y="182731"/>
                  </a:lnTo>
                  <a:lnTo>
                    <a:pt x="209171" y="183321"/>
                  </a:lnTo>
                  <a:lnTo>
                    <a:pt x="209520" y="184232"/>
                  </a:lnTo>
                  <a:lnTo>
                    <a:pt x="209781" y="184799"/>
                  </a:lnTo>
                  <a:lnTo>
                    <a:pt x="209963" y="185437"/>
                  </a:lnTo>
                  <a:lnTo>
                    <a:pt x="210315" y="186300"/>
                  </a:lnTo>
                  <a:lnTo>
                    <a:pt x="210620" y="186891"/>
                  </a:lnTo>
                  <a:lnTo>
                    <a:pt x="210834" y="187286"/>
                  </a:lnTo>
                  <a:lnTo>
                    <a:pt x="211092" y="187544"/>
                  </a:lnTo>
                  <a:lnTo>
                    <a:pt x="211270" y="187615"/>
                  </a:lnTo>
                  <a:lnTo>
                    <a:pt x="211262" y="187763"/>
                  </a:lnTo>
                  <a:lnTo>
                    <a:pt x="211242" y="187911"/>
                  </a:lnTo>
                  <a:lnTo>
                    <a:pt x="211210" y="188206"/>
                  </a:lnTo>
                  <a:lnTo>
                    <a:pt x="211210" y="188568"/>
                  </a:lnTo>
                  <a:lnTo>
                    <a:pt x="211214" y="188749"/>
                  </a:lnTo>
                  <a:lnTo>
                    <a:pt x="211214" y="189307"/>
                  </a:lnTo>
                  <a:lnTo>
                    <a:pt x="211206" y="189697"/>
                  </a:lnTo>
                  <a:lnTo>
                    <a:pt x="211194" y="190088"/>
                  </a:lnTo>
                  <a:lnTo>
                    <a:pt x="211183" y="190298"/>
                  </a:lnTo>
                  <a:lnTo>
                    <a:pt x="211151" y="190712"/>
                  </a:lnTo>
                  <a:lnTo>
                    <a:pt x="211143" y="190922"/>
                  </a:lnTo>
                  <a:lnTo>
                    <a:pt x="211143" y="191127"/>
                  </a:lnTo>
                  <a:lnTo>
                    <a:pt x="211172" y="191504"/>
                  </a:lnTo>
                  <a:lnTo>
                    <a:pt x="211191" y="191664"/>
                  </a:lnTo>
                  <a:lnTo>
                    <a:pt x="211233" y="191932"/>
                  </a:lnTo>
                  <a:lnTo>
                    <a:pt x="211283" y="192199"/>
                  </a:lnTo>
                  <a:lnTo>
                    <a:pt x="211338" y="192463"/>
                  </a:lnTo>
                  <a:lnTo>
                    <a:pt x="211389" y="192678"/>
                  </a:lnTo>
                  <a:lnTo>
                    <a:pt x="211445" y="192892"/>
                  </a:lnTo>
                  <a:lnTo>
                    <a:pt x="211506" y="193104"/>
                  </a:lnTo>
                  <a:lnTo>
                    <a:pt x="211571" y="193315"/>
                  </a:lnTo>
                  <a:lnTo>
                    <a:pt x="211640" y="193525"/>
                  </a:lnTo>
                  <a:lnTo>
                    <a:pt x="211785" y="193948"/>
                  </a:lnTo>
                  <a:lnTo>
                    <a:pt x="211864" y="194157"/>
                  </a:lnTo>
                  <a:lnTo>
                    <a:pt x="211951" y="194362"/>
                  </a:lnTo>
                  <a:lnTo>
                    <a:pt x="212050" y="194560"/>
                  </a:lnTo>
                  <a:lnTo>
                    <a:pt x="212144" y="194727"/>
                  </a:lnTo>
                  <a:lnTo>
                    <a:pt x="212246" y="194891"/>
                  </a:lnTo>
                  <a:lnTo>
                    <a:pt x="212354" y="195050"/>
                  </a:lnTo>
                  <a:lnTo>
                    <a:pt x="212470" y="195203"/>
                  </a:lnTo>
                  <a:lnTo>
                    <a:pt x="212715" y="195470"/>
                  </a:lnTo>
                  <a:lnTo>
                    <a:pt x="212847" y="195583"/>
                  </a:lnTo>
                  <a:lnTo>
                    <a:pt x="213117" y="195802"/>
                  </a:lnTo>
                  <a:lnTo>
                    <a:pt x="213244" y="195919"/>
                  </a:lnTo>
                  <a:lnTo>
                    <a:pt x="213389" y="196068"/>
                  </a:lnTo>
                  <a:lnTo>
                    <a:pt x="213529" y="196222"/>
                  </a:lnTo>
                  <a:lnTo>
                    <a:pt x="213665" y="196380"/>
                  </a:lnTo>
                  <a:lnTo>
                    <a:pt x="213796" y="196542"/>
                  </a:lnTo>
                  <a:lnTo>
                    <a:pt x="213923" y="196707"/>
                  </a:lnTo>
                  <a:lnTo>
                    <a:pt x="214131" y="196992"/>
                  </a:lnTo>
                  <a:lnTo>
                    <a:pt x="214231" y="197139"/>
                  </a:lnTo>
                  <a:lnTo>
                    <a:pt x="214325" y="197288"/>
                  </a:lnTo>
                  <a:lnTo>
                    <a:pt x="214413" y="197441"/>
                  </a:lnTo>
                  <a:lnTo>
                    <a:pt x="214499" y="197603"/>
                  </a:lnTo>
                  <a:lnTo>
                    <a:pt x="214581" y="197769"/>
                  </a:lnTo>
                  <a:lnTo>
                    <a:pt x="214656" y="197938"/>
                  </a:lnTo>
                  <a:lnTo>
                    <a:pt x="214720" y="198110"/>
                  </a:lnTo>
                  <a:lnTo>
                    <a:pt x="214767" y="198285"/>
                  </a:lnTo>
                  <a:lnTo>
                    <a:pt x="214793" y="198422"/>
                  </a:lnTo>
                  <a:lnTo>
                    <a:pt x="214812" y="198560"/>
                  </a:lnTo>
                  <a:lnTo>
                    <a:pt x="214823" y="198700"/>
                  </a:lnTo>
                  <a:lnTo>
                    <a:pt x="214824" y="198842"/>
                  </a:lnTo>
                  <a:lnTo>
                    <a:pt x="214852" y="199204"/>
                  </a:lnTo>
                  <a:lnTo>
                    <a:pt x="214900" y="199628"/>
                  </a:lnTo>
                  <a:lnTo>
                    <a:pt x="214888" y="199881"/>
                  </a:lnTo>
                  <a:lnTo>
                    <a:pt x="214856" y="200067"/>
                  </a:lnTo>
                  <a:lnTo>
                    <a:pt x="214813" y="200400"/>
                  </a:lnTo>
                  <a:lnTo>
                    <a:pt x="214179" y="201554"/>
                  </a:lnTo>
                  <a:lnTo>
                    <a:pt x="213574" y="202021"/>
                  </a:lnTo>
                  <a:lnTo>
                    <a:pt x="213352" y="202140"/>
                  </a:lnTo>
                  <a:lnTo>
                    <a:pt x="212766" y="202287"/>
                  </a:lnTo>
                  <a:lnTo>
                    <a:pt x="212532" y="202273"/>
                  </a:lnTo>
                  <a:lnTo>
                    <a:pt x="212125" y="202187"/>
                  </a:lnTo>
                  <a:lnTo>
                    <a:pt x="211820" y="202083"/>
                  </a:lnTo>
                  <a:lnTo>
                    <a:pt x="211570" y="202030"/>
                  </a:lnTo>
                  <a:lnTo>
                    <a:pt x="211321" y="201973"/>
                  </a:lnTo>
                  <a:lnTo>
                    <a:pt x="210822" y="201854"/>
                  </a:lnTo>
                  <a:lnTo>
                    <a:pt x="210640" y="201825"/>
                  </a:lnTo>
                  <a:lnTo>
                    <a:pt x="210272" y="201797"/>
                  </a:lnTo>
                  <a:lnTo>
                    <a:pt x="210086" y="201792"/>
                  </a:lnTo>
                  <a:lnTo>
                    <a:pt x="209765" y="201792"/>
                  </a:lnTo>
                  <a:lnTo>
                    <a:pt x="209362" y="201820"/>
                  </a:lnTo>
                  <a:lnTo>
                    <a:pt x="209227" y="201835"/>
                  </a:lnTo>
                  <a:lnTo>
                    <a:pt x="208728" y="201854"/>
                  </a:lnTo>
                  <a:lnTo>
                    <a:pt x="208566" y="201878"/>
                  </a:lnTo>
                  <a:lnTo>
                    <a:pt x="207933" y="202173"/>
                  </a:lnTo>
                  <a:lnTo>
                    <a:pt x="207750" y="202378"/>
                  </a:lnTo>
                  <a:lnTo>
                    <a:pt x="207505" y="202826"/>
                  </a:lnTo>
                  <a:lnTo>
                    <a:pt x="207216" y="203331"/>
                  </a:lnTo>
                  <a:lnTo>
                    <a:pt x="207089" y="203536"/>
                  </a:lnTo>
                  <a:lnTo>
                    <a:pt x="206697" y="204141"/>
                  </a:lnTo>
                  <a:lnTo>
                    <a:pt x="206579" y="204351"/>
                  </a:lnTo>
                  <a:lnTo>
                    <a:pt x="206476" y="204556"/>
                  </a:lnTo>
                  <a:lnTo>
                    <a:pt x="206377" y="204770"/>
                  </a:lnTo>
                  <a:lnTo>
                    <a:pt x="206187" y="205199"/>
                  </a:lnTo>
                  <a:lnTo>
                    <a:pt x="206084" y="205413"/>
                  </a:lnTo>
                  <a:lnTo>
                    <a:pt x="205953" y="205671"/>
                  </a:lnTo>
                  <a:lnTo>
                    <a:pt x="205815" y="205928"/>
                  </a:lnTo>
                  <a:lnTo>
                    <a:pt x="205530" y="206438"/>
                  </a:lnTo>
                  <a:lnTo>
                    <a:pt x="205379" y="206686"/>
                  </a:lnTo>
                  <a:lnTo>
                    <a:pt x="205070" y="207167"/>
                  </a:lnTo>
                  <a:lnTo>
                    <a:pt x="204960" y="207320"/>
                  </a:lnTo>
                  <a:lnTo>
                    <a:pt x="204500" y="207858"/>
                  </a:lnTo>
                  <a:lnTo>
                    <a:pt x="204306" y="208235"/>
                  </a:lnTo>
                  <a:lnTo>
                    <a:pt x="204219" y="208535"/>
                  </a:lnTo>
                  <a:lnTo>
                    <a:pt x="204136" y="209092"/>
                  </a:lnTo>
                  <a:lnTo>
                    <a:pt x="204073" y="209264"/>
                  </a:lnTo>
                  <a:lnTo>
                    <a:pt x="203835" y="209650"/>
                  </a:lnTo>
                  <a:lnTo>
                    <a:pt x="203554" y="209955"/>
                  </a:lnTo>
                  <a:lnTo>
                    <a:pt x="203210" y="210369"/>
                  </a:lnTo>
                  <a:lnTo>
                    <a:pt x="203099" y="210512"/>
                  </a:lnTo>
                  <a:lnTo>
                    <a:pt x="202992" y="210660"/>
                  </a:lnTo>
                  <a:lnTo>
                    <a:pt x="202826" y="210922"/>
                  </a:lnTo>
                  <a:lnTo>
                    <a:pt x="202751" y="211056"/>
                  </a:lnTo>
                  <a:lnTo>
                    <a:pt x="202679" y="211194"/>
                  </a:lnTo>
                  <a:lnTo>
                    <a:pt x="202616" y="211337"/>
                  </a:lnTo>
                  <a:lnTo>
                    <a:pt x="202477" y="211708"/>
                  </a:lnTo>
                  <a:lnTo>
                    <a:pt x="202446" y="211837"/>
                  </a:lnTo>
                  <a:lnTo>
                    <a:pt x="202430" y="212176"/>
                  </a:lnTo>
                  <a:lnTo>
                    <a:pt x="202470" y="212495"/>
                  </a:lnTo>
                  <a:lnTo>
                    <a:pt x="202493" y="212633"/>
                  </a:lnTo>
                  <a:lnTo>
                    <a:pt x="202580" y="213038"/>
                  </a:lnTo>
                  <a:lnTo>
                    <a:pt x="202596" y="213171"/>
                  </a:lnTo>
                  <a:lnTo>
                    <a:pt x="202604" y="213333"/>
                  </a:lnTo>
                  <a:lnTo>
                    <a:pt x="202600" y="213500"/>
                  </a:lnTo>
                  <a:lnTo>
                    <a:pt x="202592" y="213662"/>
                  </a:lnTo>
                  <a:lnTo>
                    <a:pt x="202568" y="213824"/>
                  </a:lnTo>
                  <a:lnTo>
                    <a:pt x="202533" y="213977"/>
                  </a:lnTo>
                  <a:lnTo>
                    <a:pt x="202486" y="214115"/>
                  </a:lnTo>
                  <a:lnTo>
                    <a:pt x="202426" y="214244"/>
                  </a:lnTo>
                  <a:lnTo>
                    <a:pt x="202359" y="214372"/>
                  </a:lnTo>
                  <a:lnTo>
                    <a:pt x="201717" y="215035"/>
                  </a:lnTo>
                  <a:lnTo>
                    <a:pt x="201587" y="215097"/>
                  </a:lnTo>
                  <a:lnTo>
                    <a:pt x="201448" y="215149"/>
                  </a:lnTo>
                  <a:lnTo>
                    <a:pt x="201302" y="215182"/>
                  </a:lnTo>
                  <a:lnTo>
                    <a:pt x="201009" y="215235"/>
                  </a:lnTo>
                  <a:lnTo>
                    <a:pt x="200854" y="215249"/>
                  </a:lnTo>
                  <a:lnTo>
                    <a:pt x="200700" y="215254"/>
                  </a:lnTo>
                  <a:lnTo>
                    <a:pt x="200546" y="215254"/>
                  </a:lnTo>
                  <a:lnTo>
                    <a:pt x="200237" y="215235"/>
                  </a:lnTo>
                  <a:lnTo>
                    <a:pt x="200090" y="215211"/>
                  </a:lnTo>
                  <a:lnTo>
                    <a:pt x="199944" y="215182"/>
                  </a:lnTo>
                  <a:lnTo>
                    <a:pt x="199797" y="215149"/>
                  </a:lnTo>
                  <a:lnTo>
                    <a:pt x="199651" y="215125"/>
                  </a:lnTo>
                  <a:lnTo>
                    <a:pt x="199504" y="215106"/>
                  </a:lnTo>
                  <a:lnTo>
                    <a:pt x="198570" y="215425"/>
                  </a:lnTo>
                  <a:lnTo>
                    <a:pt x="198301" y="215692"/>
                  </a:lnTo>
                  <a:lnTo>
                    <a:pt x="198044" y="215988"/>
                  </a:lnTo>
                  <a:lnTo>
                    <a:pt x="197897" y="216164"/>
                  </a:lnTo>
                  <a:lnTo>
                    <a:pt x="197759" y="216345"/>
                  </a:lnTo>
                  <a:lnTo>
                    <a:pt x="197383" y="217660"/>
                  </a:lnTo>
                  <a:lnTo>
                    <a:pt x="197636" y="218084"/>
                  </a:lnTo>
                  <a:lnTo>
                    <a:pt x="197790" y="218256"/>
                  </a:lnTo>
                  <a:lnTo>
                    <a:pt x="198087" y="219061"/>
                  </a:lnTo>
                  <a:lnTo>
                    <a:pt x="197953" y="219447"/>
                  </a:lnTo>
                  <a:lnTo>
                    <a:pt x="197858" y="219657"/>
                  </a:lnTo>
                  <a:lnTo>
                    <a:pt x="197632" y="220194"/>
                  </a:lnTo>
                  <a:lnTo>
                    <a:pt x="198243" y="220726"/>
                  </a:lnTo>
                  <a:lnTo>
                    <a:pt x="198464" y="220950"/>
                  </a:lnTo>
                  <a:lnTo>
                    <a:pt x="197586" y="221582"/>
                  </a:lnTo>
                  <a:lnTo>
                    <a:pt x="197197" y="224336"/>
                  </a:lnTo>
                  <a:lnTo>
                    <a:pt x="196963" y="224293"/>
                  </a:lnTo>
                  <a:lnTo>
                    <a:pt x="196120" y="224094"/>
                  </a:lnTo>
                  <a:lnTo>
                    <a:pt x="195865" y="224018"/>
                  </a:lnTo>
                  <a:lnTo>
                    <a:pt x="196037" y="224802"/>
                  </a:lnTo>
                  <a:lnTo>
                    <a:pt x="196331" y="226108"/>
                  </a:lnTo>
                  <a:lnTo>
                    <a:pt x="196298" y="226539"/>
                  </a:lnTo>
                  <a:lnTo>
                    <a:pt x="196667" y="226608"/>
                  </a:lnTo>
                  <a:lnTo>
                    <a:pt x="196279" y="229128"/>
                  </a:lnTo>
                  <a:lnTo>
                    <a:pt x="196238" y="229997"/>
                  </a:lnTo>
                  <a:lnTo>
                    <a:pt x="196009" y="231466"/>
                  </a:lnTo>
                  <a:lnTo>
                    <a:pt x="198528" y="231888"/>
                  </a:lnTo>
                  <a:lnTo>
                    <a:pt x="199027" y="234083"/>
                  </a:lnTo>
                  <a:lnTo>
                    <a:pt x="200054" y="235469"/>
                  </a:lnTo>
                  <a:lnTo>
                    <a:pt x="200897" y="235609"/>
                  </a:lnTo>
                  <a:lnTo>
                    <a:pt x="200741" y="236552"/>
                  </a:lnTo>
                  <a:lnTo>
                    <a:pt x="201075" y="238089"/>
                  </a:lnTo>
                  <a:lnTo>
                    <a:pt x="201574" y="238177"/>
                  </a:lnTo>
                  <a:lnTo>
                    <a:pt x="201487" y="238702"/>
                  </a:lnTo>
                  <a:lnTo>
                    <a:pt x="201628" y="239645"/>
                  </a:lnTo>
                  <a:lnTo>
                    <a:pt x="201659" y="239804"/>
                  </a:lnTo>
                  <a:lnTo>
                    <a:pt x="201864" y="240713"/>
                  </a:lnTo>
                  <a:lnTo>
                    <a:pt x="202105" y="241529"/>
                  </a:lnTo>
                  <a:lnTo>
                    <a:pt x="201193" y="241816"/>
                  </a:lnTo>
                  <a:lnTo>
                    <a:pt x="201489" y="242827"/>
                  </a:lnTo>
                  <a:lnTo>
                    <a:pt x="202223" y="245417"/>
                  </a:lnTo>
                  <a:lnTo>
                    <a:pt x="202424" y="245619"/>
                  </a:lnTo>
                  <a:lnTo>
                    <a:pt x="202172" y="246148"/>
                  </a:lnTo>
                  <a:lnTo>
                    <a:pt x="202078" y="246715"/>
                  </a:lnTo>
                  <a:lnTo>
                    <a:pt x="202078" y="246980"/>
                  </a:lnTo>
                  <a:lnTo>
                    <a:pt x="202832" y="251175"/>
                  </a:lnTo>
                  <a:lnTo>
                    <a:pt x="203021" y="251666"/>
                  </a:lnTo>
                  <a:lnTo>
                    <a:pt x="203210" y="252195"/>
                  </a:lnTo>
                  <a:lnTo>
                    <a:pt x="203617" y="252989"/>
                  </a:lnTo>
                  <a:lnTo>
                    <a:pt x="204152" y="253896"/>
                  </a:lnTo>
                  <a:lnTo>
                    <a:pt x="204561" y="254803"/>
                  </a:lnTo>
                  <a:lnTo>
                    <a:pt x="204937" y="255559"/>
                  </a:lnTo>
                  <a:lnTo>
                    <a:pt x="205158" y="256240"/>
                  </a:lnTo>
                  <a:lnTo>
                    <a:pt x="205283" y="257033"/>
                  </a:lnTo>
                  <a:lnTo>
                    <a:pt x="205377" y="257827"/>
                  </a:lnTo>
                  <a:lnTo>
                    <a:pt x="205534" y="258961"/>
                  </a:lnTo>
                  <a:lnTo>
                    <a:pt x="205785" y="259566"/>
                  </a:lnTo>
                  <a:lnTo>
                    <a:pt x="206037" y="260208"/>
                  </a:lnTo>
                  <a:lnTo>
                    <a:pt x="206319" y="260662"/>
                  </a:lnTo>
                  <a:lnTo>
                    <a:pt x="206791" y="261304"/>
                  </a:lnTo>
                  <a:lnTo>
                    <a:pt x="207119" y="261595"/>
                  </a:lnTo>
                  <a:lnTo>
                    <a:pt x="206962" y="261897"/>
                  </a:lnTo>
                  <a:lnTo>
                    <a:pt x="206697" y="262480"/>
                  </a:lnTo>
                  <a:lnTo>
                    <a:pt x="206961" y="263297"/>
                  </a:lnTo>
                  <a:lnTo>
                    <a:pt x="211987" y="270007"/>
                  </a:lnTo>
                  <a:lnTo>
                    <a:pt x="212695" y="271028"/>
                  </a:lnTo>
                  <a:lnTo>
                    <a:pt x="213040" y="271472"/>
                  </a:lnTo>
                  <a:lnTo>
                    <a:pt x="213944" y="271619"/>
                  </a:lnTo>
                  <a:lnTo>
                    <a:pt x="215313" y="271869"/>
                  </a:lnTo>
                  <a:lnTo>
                    <a:pt x="215942" y="271958"/>
                  </a:lnTo>
                  <a:lnTo>
                    <a:pt x="216640" y="273991"/>
                  </a:lnTo>
                  <a:lnTo>
                    <a:pt x="216877" y="274883"/>
                  </a:lnTo>
                  <a:lnTo>
                    <a:pt x="217200" y="276837"/>
                  </a:lnTo>
                  <a:lnTo>
                    <a:pt x="217405" y="277697"/>
                  </a:lnTo>
                  <a:lnTo>
                    <a:pt x="217427" y="278113"/>
                  </a:lnTo>
                  <a:lnTo>
                    <a:pt x="217394" y="278501"/>
                  </a:lnTo>
                  <a:lnTo>
                    <a:pt x="217304" y="279026"/>
                  </a:lnTo>
                  <a:lnTo>
                    <a:pt x="217238" y="279690"/>
                  </a:lnTo>
                  <a:lnTo>
                    <a:pt x="217053" y="280676"/>
                  </a:lnTo>
                  <a:lnTo>
                    <a:pt x="216971" y="281100"/>
                  </a:lnTo>
                  <a:lnTo>
                    <a:pt x="216889" y="281668"/>
                  </a:lnTo>
                  <a:lnTo>
                    <a:pt x="216791" y="282178"/>
                  </a:lnTo>
                  <a:lnTo>
                    <a:pt x="216664" y="283312"/>
                  </a:lnTo>
                  <a:lnTo>
                    <a:pt x="216654" y="283949"/>
                  </a:lnTo>
                  <a:lnTo>
                    <a:pt x="216674" y="284448"/>
                  </a:lnTo>
                  <a:lnTo>
                    <a:pt x="216666" y="285058"/>
                  </a:lnTo>
                  <a:lnTo>
                    <a:pt x="216741" y="285530"/>
                  </a:lnTo>
                  <a:lnTo>
                    <a:pt x="216788" y="286030"/>
                  </a:lnTo>
                  <a:lnTo>
                    <a:pt x="216891" y="286585"/>
                  </a:lnTo>
                  <a:lnTo>
                    <a:pt x="217164" y="287568"/>
                  </a:lnTo>
                  <a:lnTo>
                    <a:pt x="217793" y="289193"/>
                  </a:lnTo>
                  <a:lnTo>
                    <a:pt x="218451" y="290825"/>
                  </a:lnTo>
                  <a:lnTo>
                    <a:pt x="219111" y="292401"/>
                  </a:lnTo>
                  <a:lnTo>
                    <a:pt x="219610" y="294198"/>
                  </a:lnTo>
                  <a:lnTo>
                    <a:pt x="219891" y="295722"/>
                  </a:lnTo>
                  <a:lnTo>
                    <a:pt x="220008" y="297302"/>
                  </a:lnTo>
                  <a:lnTo>
                    <a:pt x="219992" y="297929"/>
                  </a:lnTo>
                  <a:lnTo>
                    <a:pt x="219061" y="300754"/>
                  </a:lnTo>
                  <a:lnTo>
                    <a:pt x="217658" y="302919"/>
                  </a:lnTo>
                  <a:lnTo>
                    <a:pt x="215755" y="304639"/>
                  </a:lnTo>
                  <a:lnTo>
                    <a:pt x="215044" y="304965"/>
                  </a:lnTo>
                  <a:lnTo>
                    <a:pt x="213140" y="305838"/>
                  </a:lnTo>
                  <a:lnTo>
                    <a:pt x="209499" y="307969"/>
                  </a:lnTo>
                  <a:lnTo>
                    <a:pt x="207454" y="309541"/>
                  </a:lnTo>
                  <a:lnTo>
                    <a:pt x="206208" y="310833"/>
                  </a:lnTo>
                  <a:lnTo>
                    <a:pt x="205105" y="312201"/>
                  </a:lnTo>
                  <a:lnTo>
                    <a:pt x="204019" y="313934"/>
                  </a:lnTo>
                  <a:lnTo>
                    <a:pt x="202903" y="316093"/>
                  </a:lnTo>
                  <a:lnTo>
                    <a:pt x="202002" y="317335"/>
                  </a:lnTo>
                  <a:lnTo>
                    <a:pt x="200596" y="319687"/>
                  </a:lnTo>
                  <a:lnTo>
                    <a:pt x="199856" y="321127"/>
                  </a:lnTo>
                  <a:lnTo>
                    <a:pt x="199035" y="322588"/>
                  </a:lnTo>
                  <a:lnTo>
                    <a:pt x="197663" y="324063"/>
                  </a:lnTo>
                  <a:lnTo>
                    <a:pt x="193358" y="331393"/>
                  </a:lnTo>
                  <a:lnTo>
                    <a:pt x="192542" y="335326"/>
                  </a:lnTo>
                  <a:lnTo>
                    <a:pt x="189611" y="341515"/>
                  </a:lnTo>
                  <a:lnTo>
                    <a:pt x="188990" y="342337"/>
                  </a:lnTo>
                  <a:lnTo>
                    <a:pt x="181782" y="354074"/>
                  </a:lnTo>
                  <a:lnTo>
                    <a:pt x="179761" y="355132"/>
                  </a:lnTo>
                  <a:lnTo>
                    <a:pt x="178897" y="355708"/>
                  </a:lnTo>
                  <a:lnTo>
                    <a:pt x="176949" y="356662"/>
                  </a:lnTo>
                  <a:lnTo>
                    <a:pt x="170674" y="355666"/>
                  </a:lnTo>
                  <a:lnTo>
                    <a:pt x="167569" y="354864"/>
                  </a:lnTo>
                  <a:lnTo>
                    <a:pt x="167501" y="354400"/>
                  </a:lnTo>
                  <a:lnTo>
                    <a:pt x="167541" y="350801"/>
                  </a:lnTo>
                  <a:lnTo>
                    <a:pt x="167604" y="348066"/>
                  </a:lnTo>
                  <a:lnTo>
                    <a:pt x="167567" y="347612"/>
                  </a:lnTo>
                  <a:lnTo>
                    <a:pt x="167086" y="342832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" name="pg24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" name="pg25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" name="pg26"/>
            <p:cNvSpPr/>
            <p:nvPr/>
          </p:nvSpPr>
          <p:spPr>
            <a:xfrm>
              <a:off x="6753784" y="1942672"/>
              <a:ext cx="555891" cy="381623"/>
            </a:xfrm>
            <a:custGeom>
              <a:avLst/>
              <a:gdLst/>
              <a:ahLst/>
              <a:cxnLst/>
              <a:rect l="0" t="0" r="0" b="0"/>
              <a:pathLst>
                <a:path w="555891" h="381623">
                  <a:moveTo>
                    <a:pt x="8617" y="12080"/>
                  </a:moveTo>
                  <a:lnTo>
                    <a:pt x="8479" y="11746"/>
                  </a:lnTo>
                  <a:lnTo>
                    <a:pt x="7382" y="10512"/>
                  </a:lnTo>
                  <a:lnTo>
                    <a:pt x="6650" y="9049"/>
                  </a:lnTo>
                  <a:lnTo>
                    <a:pt x="6318" y="8010"/>
                  </a:lnTo>
                  <a:lnTo>
                    <a:pt x="6183" y="6152"/>
                  </a:lnTo>
                  <a:lnTo>
                    <a:pt x="6033" y="5766"/>
                  </a:lnTo>
                  <a:lnTo>
                    <a:pt x="5565" y="5260"/>
                  </a:lnTo>
                  <a:lnTo>
                    <a:pt x="4659" y="4660"/>
                  </a:lnTo>
                  <a:lnTo>
                    <a:pt x="4196" y="4427"/>
                  </a:lnTo>
                  <a:lnTo>
                    <a:pt x="2691" y="3912"/>
                  </a:lnTo>
                  <a:lnTo>
                    <a:pt x="2228" y="3678"/>
                  </a:lnTo>
                  <a:lnTo>
                    <a:pt x="1108" y="2878"/>
                  </a:lnTo>
                  <a:lnTo>
                    <a:pt x="506" y="2215"/>
                  </a:lnTo>
                  <a:lnTo>
                    <a:pt x="138" y="1610"/>
                  </a:lnTo>
                  <a:lnTo>
                    <a:pt x="7" y="1143"/>
                  </a:lnTo>
                  <a:lnTo>
                    <a:pt x="0" y="471"/>
                  </a:lnTo>
                  <a:lnTo>
                    <a:pt x="131" y="0"/>
                  </a:lnTo>
                  <a:lnTo>
                    <a:pt x="392138" y="0"/>
                  </a:lnTo>
                  <a:lnTo>
                    <a:pt x="389413" y="17512"/>
                  </a:lnTo>
                  <a:lnTo>
                    <a:pt x="384429" y="49535"/>
                  </a:lnTo>
                  <a:lnTo>
                    <a:pt x="390450" y="51698"/>
                  </a:lnTo>
                  <a:lnTo>
                    <a:pt x="394128" y="51536"/>
                  </a:lnTo>
                  <a:lnTo>
                    <a:pt x="402152" y="49592"/>
                  </a:lnTo>
                  <a:lnTo>
                    <a:pt x="407805" y="51103"/>
                  </a:lnTo>
                  <a:lnTo>
                    <a:pt x="408522" y="52042"/>
                  </a:lnTo>
                  <a:lnTo>
                    <a:pt x="409238" y="52666"/>
                  </a:lnTo>
                  <a:lnTo>
                    <a:pt x="413414" y="62797"/>
                  </a:lnTo>
                  <a:lnTo>
                    <a:pt x="413743" y="65380"/>
                  </a:lnTo>
                  <a:lnTo>
                    <a:pt x="416874" y="71999"/>
                  </a:lnTo>
                  <a:lnTo>
                    <a:pt x="417591" y="75706"/>
                  </a:lnTo>
                  <a:lnTo>
                    <a:pt x="420402" y="79404"/>
                  </a:lnTo>
                  <a:lnTo>
                    <a:pt x="416930" y="100981"/>
                  </a:lnTo>
                  <a:lnTo>
                    <a:pt x="420857" y="101649"/>
                  </a:lnTo>
                  <a:lnTo>
                    <a:pt x="416862" y="125523"/>
                  </a:lnTo>
                  <a:lnTo>
                    <a:pt x="414163" y="141663"/>
                  </a:lnTo>
                  <a:lnTo>
                    <a:pt x="416613" y="141925"/>
                  </a:lnTo>
                  <a:lnTo>
                    <a:pt x="418771" y="142459"/>
                  </a:lnTo>
                  <a:lnTo>
                    <a:pt x="419095" y="142578"/>
                  </a:lnTo>
                  <a:lnTo>
                    <a:pt x="421042" y="143269"/>
                  </a:lnTo>
                  <a:lnTo>
                    <a:pt x="420287" y="145094"/>
                  </a:lnTo>
                  <a:lnTo>
                    <a:pt x="420053" y="145647"/>
                  </a:lnTo>
                  <a:lnTo>
                    <a:pt x="419257" y="147562"/>
                  </a:lnTo>
                  <a:lnTo>
                    <a:pt x="414436" y="152137"/>
                  </a:lnTo>
                  <a:lnTo>
                    <a:pt x="416617" y="154324"/>
                  </a:lnTo>
                  <a:lnTo>
                    <a:pt x="416613" y="154506"/>
                  </a:lnTo>
                  <a:lnTo>
                    <a:pt x="417539" y="156183"/>
                  </a:lnTo>
                  <a:lnTo>
                    <a:pt x="424732" y="157327"/>
                  </a:lnTo>
                  <a:lnTo>
                    <a:pt x="425152" y="157403"/>
                  </a:lnTo>
                  <a:lnTo>
                    <a:pt x="436125" y="159085"/>
                  </a:lnTo>
                  <a:lnTo>
                    <a:pt x="437507" y="159304"/>
                  </a:lnTo>
                  <a:lnTo>
                    <a:pt x="438809" y="159471"/>
                  </a:lnTo>
                  <a:lnTo>
                    <a:pt x="440143" y="162197"/>
                  </a:lnTo>
                  <a:lnTo>
                    <a:pt x="443698" y="169512"/>
                  </a:lnTo>
                  <a:lnTo>
                    <a:pt x="445551" y="173190"/>
                  </a:lnTo>
                  <a:lnTo>
                    <a:pt x="445931" y="173414"/>
                  </a:lnTo>
                  <a:lnTo>
                    <a:pt x="448999" y="176712"/>
                  </a:lnTo>
                  <a:lnTo>
                    <a:pt x="450424" y="175478"/>
                  </a:lnTo>
                  <a:lnTo>
                    <a:pt x="452193" y="174501"/>
                  </a:lnTo>
                  <a:lnTo>
                    <a:pt x="459180" y="169454"/>
                  </a:lnTo>
                  <a:lnTo>
                    <a:pt x="464228" y="165847"/>
                  </a:lnTo>
                  <a:lnTo>
                    <a:pt x="478839" y="155411"/>
                  </a:lnTo>
                  <a:lnTo>
                    <a:pt x="481252" y="153734"/>
                  </a:lnTo>
                  <a:lnTo>
                    <a:pt x="482624" y="153166"/>
                  </a:lnTo>
                  <a:lnTo>
                    <a:pt x="488764" y="148930"/>
                  </a:lnTo>
                  <a:lnTo>
                    <a:pt x="491665" y="147162"/>
                  </a:lnTo>
                  <a:lnTo>
                    <a:pt x="496329" y="144584"/>
                  </a:lnTo>
                  <a:lnTo>
                    <a:pt x="498743" y="143574"/>
                  </a:lnTo>
                  <a:lnTo>
                    <a:pt x="499951" y="143197"/>
                  </a:lnTo>
                  <a:lnTo>
                    <a:pt x="501166" y="142869"/>
                  </a:lnTo>
                  <a:lnTo>
                    <a:pt x="502397" y="142583"/>
                  </a:lnTo>
                  <a:lnTo>
                    <a:pt x="503636" y="142340"/>
                  </a:lnTo>
                  <a:lnTo>
                    <a:pt x="504883" y="142144"/>
                  </a:lnTo>
                  <a:lnTo>
                    <a:pt x="513673" y="142726"/>
                  </a:lnTo>
                  <a:lnTo>
                    <a:pt x="524510" y="145486"/>
                  </a:lnTo>
                  <a:lnTo>
                    <a:pt x="523172" y="149197"/>
                  </a:lnTo>
                  <a:lnTo>
                    <a:pt x="522935" y="151422"/>
                  </a:lnTo>
                  <a:lnTo>
                    <a:pt x="523552" y="154663"/>
                  </a:lnTo>
                  <a:lnTo>
                    <a:pt x="528224" y="163917"/>
                  </a:lnTo>
                  <a:lnTo>
                    <a:pt x="528536" y="165342"/>
                  </a:lnTo>
                  <a:lnTo>
                    <a:pt x="529095" y="169173"/>
                  </a:lnTo>
                  <a:lnTo>
                    <a:pt x="529534" y="171804"/>
                  </a:lnTo>
                  <a:lnTo>
                    <a:pt x="530405" y="174658"/>
                  </a:lnTo>
                  <a:lnTo>
                    <a:pt x="532028" y="179914"/>
                  </a:lnTo>
                  <a:lnTo>
                    <a:pt x="533461" y="182163"/>
                  </a:lnTo>
                  <a:lnTo>
                    <a:pt x="536893" y="183593"/>
                  </a:lnTo>
                  <a:lnTo>
                    <a:pt x="539636" y="183669"/>
                  </a:lnTo>
                  <a:lnTo>
                    <a:pt x="544719" y="184980"/>
                  </a:lnTo>
                  <a:lnTo>
                    <a:pt x="552637" y="186762"/>
                  </a:lnTo>
                  <a:lnTo>
                    <a:pt x="554643" y="188964"/>
                  </a:lnTo>
                  <a:lnTo>
                    <a:pt x="554917" y="189264"/>
                  </a:lnTo>
                  <a:lnTo>
                    <a:pt x="555891" y="190331"/>
                  </a:lnTo>
                  <a:lnTo>
                    <a:pt x="555705" y="190755"/>
                  </a:lnTo>
                  <a:lnTo>
                    <a:pt x="553971" y="196083"/>
                  </a:lnTo>
                  <a:lnTo>
                    <a:pt x="552649" y="195845"/>
                  </a:lnTo>
                  <a:lnTo>
                    <a:pt x="543120" y="194101"/>
                  </a:lnTo>
                  <a:lnTo>
                    <a:pt x="542966" y="194973"/>
                  </a:lnTo>
                  <a:lnTo>
                    <a:pt x="542118" y="194835"/>
                  </a:lnTo>
                  <a:lnTo>
                    <a:pt x="539328" y="210818"/>
                  </a:lnTo>
                  <a:lnTo>
                    <a:pt x="538912" y="210746"/>
                  </a:lnTo>
                  <a:lnTo>
                    <a:pt x="529399" y="209049"/>
                  </a:lnTo>
                  <a:lnTo>
                    <a:pt x="522428" y="215649"/>
                  </a:lnTo>
                  <a:lnTo>
                    <a:pt x="517595" y="244156"/>
                  </a:lnTo>
                  <a:lnTo>
                    <a:pt x="516210" y="243907"/>
                  </a:lnTo>
                  <a:lnTo>
                    <a:pt x="517032" y="246333"/>
                  </a:lnTo>
                  <a:lnTo>
                    <a:pt x="521296" y="250655"/>
                  </a:lnTo>
                  <a:lnTo>
                    <a:pt x="523430" y="253972"/>
                  </a:lnTo>
                  <a:lnTo>
                    <a:pt x="524047" y="254115"/>
                  </a:lnTo>
                  <a:lnTo>
                    <a:pt x="523983" y="254308"/>
                  </a:lnTo>
                  <a:lnTo>
                    <a:pt x="523612" y="255426"/>
                  </a:lnTo>
                  <a:lnTo>
                    <a:pt x="521565" y="260234"/>
                  </a:lnTo>
                  <a:lnTo>
                    <a:pt x="521593" y="260758"/>
                  </a:lnTo>
                  <a:lnTo>
                    <a:pt x="521838" y="261554"/>
                  </a:lnTo>
                  <a:lnTo>
                    <a:pt x="528509" y="268387"/>
                  </a:lnTo>
                  <a:lnTo>
                    <a:pt x="531264" y="272295"/>
                  </a:lnTo>
                  <a:lnTo>
                    <a:pt x="532032" y="276603"/>
                  </a:lnTo>
                  <a:lnTo>
                    <a:pt x="532582" y="280248"/>
                  </a:lnTo>
                  <a:lnTo>
                    <a:pt x="532911" y="286734"/>
                  </a:lnTo>
                  <a:lnTo>
                    <a:pt x="532863" y="288125"/>
                  </a:lnTo>
                  <a:lnTo>
                    <a:pt x="532804" y="289764"/>
                  </a:lnTo>
                  <a:lnTo>
                    <a:pt x="532531" y="293110"/>
                  </a:lnTo>
                  <a:lnTo>
                    <a:pt x="526743" y="303117"/>
                  </a:lnTo>
                  <a:lnTo>
                    <a:pt x="524704" y="307296"/>
                  </a:lnTo>
                  <a:lnTo>
                    <a:pt x="524851" y="314558"/>
                  </a:lnTo>
                  <a:lnTo>
                    <a:pt x="524926" y="318495"/>
                  </a:lnTo>
                  <a:lnTo>
                    <a:pt x="524320" y="319357"/>
                  </a:lnTo>
                  <a:lnTo>
                    <a:pt x="523996" y="319762"/>
                  </a:lnTo>
                  <a:lnTo>
                    <a:pt x="522464" y="321249"/>
                  </a:lnTo>
                  <a:lnTo>
                    <a:pt x="518952" y="323541"/>
                  </a:lnTo>
                  <a:lnTo>
                    <a:pt x="518917" y="323946"/>
                  </a:lnTo>
                  <a:lnTo>
                    <a:pt x="518121" y="324027"/>
                  </a:lnTo>
                  <a:lnTo>
                    <a:pt x="514657" y="324394"/>
                  </a:lnTo>
                  <a:lnTo>
                    <a:pt x="507860" y="321921"/>
                  </a:lnTo>
                  <a:lnTo>
                    <a:pt x="505323" y="322145"/>
                  </a:lnTo>
                  <a:lnTo>
                    <a:pt x="504123" y="323227"/>
                  </a:lnTo>
                  <a:lnTo>
                    <a:pt x="500838" y="326910"/>
                  </a:lnTo>
                  <a:lnTo>
                    <a:pt x="496582" y="331142"/>
                  </a:lnTo>
                  <a:lnTo>
                    <a:pt x="493629" y="335054"/>
                  </a:lnTo>
                  <a:lnTo>
                    <a:pt x="491539" y="338199"/>
                  </a:lnTo>
                  <a:lnTo>
                    <a:pt x="487168" y="340177"/>
                  </a:lnTo>
                  <a:lnTo>
                    <a:pt x="485561" y="340401"/>
                  </a:lnTo>
                  <a:lnTo>
                    <a:pt x="485403" y="341544"/>
                  </a:lnTo>
                  <a:lnTo>
                    <a:pt x="483562" y="351628"/>
                  </a:lnTo>
                  <a:lnTo>
                    <a:pt x="473566" y="349874"/>
                  </a:lnTo>
                  <a:lnTo>
                    <a:pt x="465633" y="348478"/>
                  </a:lnTo>
                  <a:lnTo>
                    <a:pt x="463254" y="363379"/>
                  </a:lnTo>
                  <a:lnTo>
                    <a:pt x="461540" y="374092"/>
                  </a:lnTo>
                  <a:lnTo>
                    <a:pt x="460709" y="381025"/>
                  </a:lnTo>
                  <a:lnTo>
                    <a:pt x="460661" y="381442"/>
                  </a:lnTo>
                  <a:lnTo>
                    <a:pt x="459475" y="381577"/>
                  </a:lnTo>
                  <a:lnTo>
                    <a:pt x="457028" y="381623"/>
                  </a:lnTo>
                  <a:lnTo>
                    <a:pt x="455178" y="381169"/>
                  </a:lnTo>
                  <a:lnTo>
                    <a:pt x="454260" y="380558"/>
                  </a:lnTo>
                  <a:lnTo>
                    <a:pt x="451093" y="378128"/>
                  </a:lnTo>
                  <a:lnTo>
                    <a:pt x="448671" y="376470"/>
                  </a:lnTo>
                  <a:lnTo>
                    <a:pt x="444833" y="373687"/>
                  </a:lnTo>
                  <a:lnTo>
                    <a:pt x="442325" y="370284"/>
                  </a:lnTo>
                  <a:lnTo>
                    <a:pt x="441014" y="368178"/>
                  </a:lnTo>
                  <a:lnTo>
                    <a:pt x="440337" y="367401"/>
                  </a:lnTo>
                  <a:lnTo>
                    <a:pt x="437194" y="364308"/>
                  </a:lnTo>
                  <a:lnTo>
                    <a:pt x="436573" y="363760"/>
                  </a:lnTo>
                  <a:lnTo>
                    <a:pt x="435856" y="363360"/>
                  </a:lnTo>
                  <a:lnTo>
                    <a:pt x="435551" y="363198"/>
                  </a:lnTo>
                  <a:lnTo>
                    <a:pt x="435231" y="363041"/>
                  </a:lnTo>
                  <a:lnTo>
                    <a:pt x="429388" y="360282"/>
                  </a:lnTo>
                  <a:lnTo>
                    <a:pt x="420536" y="357599"/>
                  </a:lnTo>
                  <a:lnTo>
                    <a:pt x="420069" y="357427"/>
                  </a:lnTo>
                  <a:lnTo>
                    <a:pt x="418862" y="356946"/>
                  </a:lnTo>
                  <a:lnTo>
                    <a:pt x="417369" y="356331"/>
                  </a:lnTo>
                  <a:lnTo>
                    <a:pt x="415949" y="355720"/>
                  </a:lnTo>
                  <a:lnTo>
                    <a:pt x="412884" y="351137"/>
                  </a:lnTo>
                  <a:lnTo>
                    <a:pt x="411835" y="351528"/>
                  </a:lnTo>
                  <a:lnTo>
                    <a:pt x="409176" y="352462"/>
                  </a:lnTo>
                  <a:lnTo>
                    <a:pt x="405572" y="353729"/>
                  </a:lnTo>
                  <a:lnTo>
                    <a:pt x="402033" y="354974"/>
                  </a:lnTo>
                  <a:lnTo>
                    <a:pt x="401441" y="355182"/>
                  </a:lnTo>
                  <a:lnTo>
                    <a:pt x="398906" y="356074"/>
                  </a:lnTo>
                  <a:lnTo>
                    <a:pt x="395882" y="357160"/>
                  </a:lnTo>
                  <a:lnTo>
                    <a:pt x="394765" y="357570"/>
                  </a:lnTo>
                  <a:lnTo>
                    <a:pt x="394488" y="357189"/>
                  </a:lnTo>
                  <a:lnTo>
                    <a:pt x="394076" y="356465"/>
                  </a:lnTo>
                  <a:lnTo>
                    <a:pt x="393756" y="355555"/>
                  </a:lnTo>
                  <a:lnTo>
                    <a:pt x="393779" y="354215"/>
                  </a:lnTo>
                  <a:lnTo>
                    <a:pt x="393985" y="353024"/>
                  </a:lnTo>
                  <a:lnTo>
                    <a:pt x="393914" y="351537"/>
                  </a:lnTo>
                  <a:lnTo>
                    <a:pt x="393301" y="350489"/>
                  </a:lnTo>
                  <a:lnTo>
                    <a:pt x="392948" y="350265"/>
                  </a:lnTo>
                  <a:lnTo>
                    <a:pt x="392339" y="350313"/>
                  </a:lnTo>
                  <a:lnTo>
                    <a:pt x="391460" y="350479"/>
                  </a:lnTo>
                  <a:lnTo>
                    <a:pt x="390411" y="350761"/>
                  </a:lnTo>
                  <a:lnTo>
                    <a:pt x="386349" y="351995"/>
                  </a:lnTo>
                  <a:lnTo>
                    <a:pt x="385117" y="352308"/>
                  </a:lnTo>
                  <a:lnTo>
                    <a:pt x="385584" y="349751"/>
                  </a:lnTo>
                  <a:lnTo>
                    <a:pt x="385768" y="348098"/>
                  </a:lnTo>
                  <a:lnTo>
                    <a:pt x="385889" y="346644"/>
                  </a:lnTo>
                  <a:lnTo>
                    <a:pt x="386007" y="345350"/>
                  </a:lnTo>
                  <a:lnTo>
                    <a:pt x="386093" y="343873"/>
                  </a:lnTo>
                  <a:lnTo>
                    <a:pt x="386033" y="342310"/>
                  </a:lnTo>
                  <a:lnTo>
                    <a:pt x="385938" y="340752"/>
                  </a:lnTo>
                  <a:lnTo>
                    <a:pt x="385867" y="339727"/>
                  </a:lnTo>
                  <a:lnTo>
                    <a:pt x="384805" y="339615"/>
                  </a:lnTo>
                  <a:lnTo>
                    <a:pt x="384144" y="339572"/>
                  </a:lnTo>
                  <a:lnTo>
                    <a:pt x="383475" y="339510"/>
                  </a:lnTo>
                  <a:lnTo>
                    <a:pt x="383024" y="339514"/>
                  </a:lnTo>
                  <a:lnTo>
                    <a:pt x="382454" y="339462"/>
                  </a:lnTo>
                  <a:lnTo>
                    <a:pt x="380225" y="339099"/>
                  </a:lnTo>
                  <a:lnTo>
                    <a:pt x="378420" y="338747"/>
                  </a:lnTo>
                  <a:lnTo>
                    <a:pt x="376627" y="338457"/>
                  </a:lnTo>
                  <a:lnTo>
                    <a:pt x="374671" y="338094"/>
                  </a:lnTo>
                  <a:lnTo>
                    <a:pt x="371769" y="337489"/>
                  </a:lnTo>
                  <a:lnTo>
                    <a:pt x="369426" y="337022"/>
                  </a:lnTo>
                  <a:lnTo>
                    <a:pt x="368078" y="336738"/>
                  </a:lnTo>
                  <a:lnTo>
                    <a:pt x="364814" y="336050"/>
                  </a:lnTo>
                  <a:lnTo>
                    <a:pt x="363999" y="335921"/>
                  </a:lnTo>
                  <a:lnTo>
                    <a:pt x="363250" y="335845"/>
                  </a:lnTo>
                  <a:lnTo>
                    <a:pt x="362304" y="335631"/>
                  </a:lnTo>
                  <a:lnTo>
                    <a:pt x="361691" y="335392"/>
                  </a:lnTo>
                  <a:lnTo>
                    <a:pt x="361037" y="335283"/>
                  </a:lnTo>
                  <a:lnTo>
                    <a:pt x="360186" y="335202"/>
                  </a:lnTo>
                  <a:lnTo>
                    <a:pt x="359600" y="335192"/>
                  </a:lnTo>
                  <a:lnTo>
                    <a:pt x="355180" y="334405"/>
                  </a:lnTo>
                  <a:lnTo>
                    <a:pt x="346596" y="332895"/>
                  </a:lnTo>
                  <a:lnTo>
                    <a:pt x="346434" y="332629"/>
                  </a:lnTo>
                  <a:lnTo>
                    <a:pt x="345789" y="332223"/>
                  </a:lnTo>
                  <a:lnTo>
                    <a:pt x="345139" y="331914"/>
                  </a:lnTo>
                  <a:lnTo>
                    <a:pt x="344819" y="331647"/>
                  </a:lnTo>
                  <a:lnTo>
                    <a:pt x="343544" y="331494"/>
                  </a:lnTo>
                  <a:lnTo>
                    <a:pt x="341426" y="331132"/>
                  </a:lnTo>
                  <a:lnTo>
                    <a:pt x="337452" y="330408"/>
                  </a:lnTo>
                  <a:lnTo>
                    <a:pt x="333117" y="329645"/>
                  </a:lnTo>
                  <a:lnTo>
                    <a:pt x="330738" y="329245"/>
                  </a:lnTo>
                  <a:lnTo>
                    <a:pt x="329918" y="328878"/>
                  </a:lnTo>
                  <a:lnTo>
                    <a:pt x="328014" y="328421"/>
                  </a:lnTo>
                  <a:lnTo>
                    <a:pt x="325744" y="328162"/>
                  </a:lnTo>
                  <a:lnTo>
                    <a:pt x="323741" y="327852"/>
                  </a:lnTo>
                  <a:lnTo>
                    <a:pt x="322173" y="327700"/>
                  </a:lnTo>
                  <a:lnTo>
                    <a:pt x="321936" y="327836"/>
                  </a:lnTo>
                  <a:lnTo>
                    <a:pt x="317850" y="327142"/>
                  </a:lnTo>
                  <a:lnTo>
                    <a:pt x="313219" y="326352"/>
                  </a:lnTo>
                  <a:lnTo>
                    <a:pt x="310776" y="325946"/>
                  </a:lnTo>
                  <a:lnTo>
                    <a:pt x="307241" y="325341"/>
                  </a:lnTo>
                  <a:lnTo>
                    <a:pt x="303259" y="324669"/>
                  </a:lnTo>
                  <a:lnTo>
                    <a:pt x="300662" y="324202"/>
                  </a:lnTo>
                  <a:lnTo>
                    <a:pt x="299775" y="324093"/>
                  </a:lnTo>
                  <a:lnTo>
                    <a:pt x="280433" y="320795"/>
                  </a:lnTo>
                  <a:lnTo>
                    <a:pt x="277065" y="320271"/>
                  </a:lnTo>
                  <a:lnTo>
                    <a:pt x="268387" y="318808"/>
                  </a:lnTo>
                  <a:lnTo>
                    <a:pt x="214986" y="309826"/>
                  </a:lnTo>
                  <a:lnTo>
                    <a:pt x="211780" y="308843"/>
                  </a:lnTo>
                  <a:lnTo>
                    <a:pt x="209795" y="308234"/>
                  </a:lnTo>
                  <a:lnTo>
                    <a:pt x="207904" y="308203"/>
                  </a:lnTo>
                  <a:lnTo>
                    <a:pt x="206719" y="308202"/>
                  </a:lnTo>
                  <a:lnTo>
                    <a:pt x="205587" y="308219"/>
                  </a:lnTo>
                  <a:lnTo>
                    <a:pt x="204651" y="308133"/>
                  </a:lnTo>
                  <a:lnTo>
                    <a:pt x="203891" y="308031"/>
                  </a:lnTo>
                  <a:lnTo>
                    <a:pt x="203311" y="307843"/>
                  </a:lnTo>
                  <a:lnTo>
                    <a:pt x="202784" y="307585"/>
                  </a:lnTo>
                  <a:lnTo>
                    <a:pt x="202450" y="307401"/>
                  </a:lnTo>
                  <a:lnTo>
                    <a:pt x="202063" y="307323"/>
                  </a:lnTo>
                  <a:lnTo>
                    <a:pt x="201621" y="307333"/>
                  </a:lnTo>
                  <a:lnTo>
                    <a:pt x="201001" y="307377"/>
                  </a:lnTo>
                  <a:lnTo>
                    <a:pt x="200273" y="307598"/>
                  </a:lnTo>
                  <a:lnTo>
                    <a:pt x="198581" y="308249"/>
                  </a:lnTo>
                  <a:lnTo>
                    <a:pt x="197797" y="308611"/>
                  </a:lnTo>
                  <a:lnTo>
                    <a:pt x="197014" y="308956"/>
                  </a:lnTo>
                  <a:lnTo>
                    <a:pt x="195477" y="309519"/>
                  </a:lnTo>
                  <a:lnTo>
                    <a:pt x="191691" y="311031"/>
                  </a:lnTo>
                  <a:lnTo>
                    <a:pt x="190575" y="311555"/>
                  </a:lnTo>
                  <a:lnTo>
                    <a:pt x="189983" y="311940"/>
                  </a:lnTo>
                  <a:lnTo>
                    <a:pt x="189352" y="312486"/>
                  </a:lnTo>
                  <a:lnTo>
                    <a:pt x="189029" y="312663"/>
                  </a:lnTo>
                  <a:lnTo>
                    <a:pt x="188527" y="312966"/>
                  </a:lnTo>
                  <a:lnTo>
                    <a:pt x="187807" y="313475"/>
                  </a:lnTo>
                  <a:lnTo>
                    <a:pt x="186274" y="314975"/>
                  </a:lnTo>
                  <a:lnTo>
                    <a:pt x="185462" y="315787"/>
                  </a:lnTo>
                  <a:lnTo>
                    <a:pt x="184471" y="316614"/>
                  </a:lnTo>
                  <a:lnTo>
                    <a:pt x="183465" y="317333"/>
                  </a:lnTo>
                  <a:lnTo>
                    <a:pt x="182569" y="317857"/>
                  </a:lnTo>
                  <a:lnTo>
                    <a:pt x="181584" y="318307"/>
                  </a:lnTo>
                  <a:lnTo>
                    <a:pt x="180388" y="318593"/>
                  </a:lnTo>
                  <a:lnTo>
                    <a:pt x="179178" y="318734"/>
                  </a:lnTo>
                  <a:lnTo>
                    <a:pt x="177703" y="318728"/>
                  </a:lnTo>
                  <a:lnTo>
                    <a:pt x="175591" y="318586"/>
                  </a:lnTo>
                  <a:lnTo>
                    <a:pt x="174775" y="318545"/>
                  </a:lnTo>
                  <a:lnTo>
                    <a:pt x="174224" y="318500"/>
                  </a:lnTo>
                  <a:lnTo>
                    <a:pt x="173622" y="318401"/>
                  </a:lnTo>
                  <a:lnTo>
                    <a:pt x="173037" y="318284"/>
                  </a:lnTo>
                  <a:lnTo>
                    <a:pt x="172543" y="318132"/>
                  </a:lnTo>
                  <a:lnTo>
                    <a:pt x="171671" y="317113"/>
                  </a:lnTo>
                  <a:lnTo>
                    <a:pt x="171186" y="316245"/>
                  </a:lnTo>
                  <a:lnTo>
                    <a:pt x="170772" y="315556"/>
                  </a:lnTo>
                  <a:lnTo>
                    <a:pt x="170409" y="314833"/>
                  </a:lnTo>
                  <a:lnTo>
                    <a:pt x="169673" y="313548"/>
                  </a:lnTo>
                  <a:lnTo>
                    <a:pt x="169410" y="313078"/>
                  </a:lnTo>
                  <a:lnTo>
                    <a:pt x="169096" y="312687"/>
                  </a:lnTo>
                  <a:lnTo>
                    <a:pt x="168799" y="312398"/>
                  </a:lnTo>
                  <a:lnTo>
                    <a:pt x="168201" y="312043"/>
                  </a:lnTo>
                  <a:lnTo>
                    <a:pt x="167723" y="311731"/>
                  </a:lnTo>
                  <a:lnTo>
                    <a:pt x="167045" y="311375"/>
                  </a:lnTo>
                  <a:lnTo>
                    <a:pt x="166166" y="311056"/>
                  </a:lnTo>
                  <a:lnTo>
                    <a:pt x="165363" y="310880"/>
                  </a:lnTo>
                  <a:lnTo>
                    <a:pt x="164441" y="310703"/>
                  </a:lnTo>
                  <a:lnTo>
                    <a:pt x="163539" y="310485"/>
                  </a:lnTo>
                  <a:lnTo>
                    <a:pt x="162617" y="310287"/>
                  </a:lnTo>
                  <a:lnTo>
                    <a:pt x="161634" y="310129"/>
                  </a:lnTo>
                  <a:lnTo>
                    <a:pt x="159058" y="310209"/>
                  </a:lnTo>
                  <a:lnTo>
                    <a:pt x="157829" y="310392"/>
                  </a:lnTo>
                  <a:lnTo>
                    <a:pt x="156821" y="310517"/>
                  </a:lnTo>
                  <a:lnTo>
                    <a:pt x="155873" y="310664"/>
                  </a:lnTo>
                  <a:lnTo>
                    <a:pt x="154827" y="310708"/>
                  </a:lnTo>
                  <a:lnTo>
                    <a:pt x="153840" y="310773"/>
                  </a:lnTo>
                  <a:lnTo>
                    <a:pt x="153097" y="310846"/>
                  </a:lnTo>
                  <a:lnTo>
                    <a:pt x="152293" y="310814"/>
                  </a:lnTo>
                  <a:lnTo>
                    <a:pt x="151400" y="310670"/>
                  </a:lnTo>
                  <a:lnTo>
                    <a:pt x="150670" y="310585"/>
                  </a:lnTo>
                  <a:lnTo>
                    <a:pt x="149888" y="310424"/>
                  </a:lnTo>
                  <a:lnTo>
                    <a:pt x="149159" y="310228"/>
                  </a:lnTo>
                  <a:lnTo>
                    <a:pt x="148762" y="310019"/>
                  </a:lnTo>
                  <a:lnTo>
                    <a:pt x="147927" y="309691"/>
                  </a:lnTo>
                  <a:lnTo>
                    <a:pt x="146946" y="309269"/>
                  </a:lnTo>
                  <a:lnTo>
                    <a:pt x="145786" y="308716"/>
                  </a:lnTo>
                  <a:lnTo>
                    <a:pt x="144318" y="307990"/>
                  </a:lnTo>
                  <a:lnTo>
                    <a:pt x="143555" y="307701"/>
                  </a:lnTo>
                  <a:lnTo>
                    <a:pt x="143027" y="307527"/>
                  </a:lnTo>
                  <a:lnTo>
                    <a:pt x="142084" y="307161"/>
                  </a:lnTo>
                  <a:lnTo>
                    <a:pt x="141376" y="306863"/>
                  </a:lnTo>
                  <a:lnTo>
                    <a:pt x="140845" y="306654"/>
                  </a:lnTo>
                  <a:lnTo>
                    <a:pt x="140431" y="306567"/>
                  </a:lnTo>
                  <a:lnTo>
                    <a:pt x="139918" y="306479"/>
                  </a:lnTo>
                  <a:lnTo>
                    <a:pt x="139283" y="306509"/>
                  </a:lnTo>
                  <a:lnTo>
                    <a:pt x="138609" y="306578"/>
                  </a:lnTo>
                  <a:lnTo>
                    <a:pt x="137874" y="306745"/>
                  </a:lnTo>
                  <a:lnTo>
                    <a:pt x="136980" y="306911"/>
                  </a:lnTo>
                  <a:lnTo>
                    <a:pt x="136127" y="307117"/>
                  </a:lnTo>
                  <a:lnTo>
                    <a:pt x="134834" y="307515"/>
                  </a:lnTo>
                  <a:lnTo>
                    <a:pt x="133522" y="307873"/>
                  </a:lnTo>
                  <a:lnTo>
                    <a:pt x="131887" y="308364"/>
                  </a:lnTo>
                  <a:lnTo>
                    <a:pt x="131462" y="308466"/>
                  </a:lnTo>
                  <a:lnTo>
                    <a:pt x="130592" y="308612"/>
                  </a:lnTo>
                  <a:lnTo>
                    <a:pt x="130039" y="308563"/>
                  </a:lnTo>
                  <a:lnTo>
                    <a:pt x="128309" y="308121"/>
                  </a:lnTo>
                  <a:lnTo>
                    <a:pt x="123013" y="306514"/>
                  </a:lnTo>
                  <a:lnTo>
                    <a:pt x="118917" y="305406"/>
                  </a:lnTo>
                  <a:lnTo>
                    <a:pt x="118364" y="305281"/>
                  </a:lnTo>
                  <a:lnTo>
                    <a:pt x="117674" y="305030"/>
                  </a:lnTo>
                  <a:lnTo>
                    <a:pt x="117063" y="304780"/>
                  </a:lnTo>
                  <a:lnTo>
                    <a:pt x="116259" y="304306"/>
                  </a:lnTo>
                  <a:lnTo>
                    <a:pt x="115575" y="303695"/>
                  </a:lnTo>
                  <a:lnTo>
                    <a:pt x="114714" y="302980"/>
                  </a:lnTo>
                  <a:lnTo>
                    <a:pt x="113933" y="302227"/>
                  </a:lnTo>
                  <a:lnTo>
                    <a:pt x="112970" y="301462"/>
                  </a:lnTo>
                  <a:lnTo>
                    <a:pt x="111784" y="300584"/>
                  </a:lnTo>
                  <a:lnTo>
                    <a:pt x="109939" y="299395"/>
                  </a:lnTo>
                  <a:lnTo>
                    <a:pt x="108856" y="299020"/>
                  </a:lnTo>
                  <a:lnTo>
                    <a:pt x="107754" y="298863"/>
                  </a:lnTo>
                  <a:lnTo>
                    <a:pt x="106564" y="298904"/>
                  </a:lnTo>
                  <a:lnTo>
                    <a:pt x="105178" y="298941"/>
                  </a:lnTo>
                  <a:lnTo>
                    <a:pt x="103631" y="298936"/>
                  </a:lnTo>
                  <a:lnTo>
                    <a:pt x="102323" y="298894"/>
                  </a:lnTo>
                  <a:lnTo>
                    <a:pt x="100661" y="298767"/>
                  </a:lnTo>
                  <a:lnTo>
                    <a:pt x="99416" y="298567"/>
                  </a:lnTo>
                  <a:lnTo>
                    <a:pt x="95948" y="297983"/>
                  </a:lnTo>
                  <a:lnTo>
                    <a:pt x="95762" y="297955"/>
                  </a:lnTo>
                  <a:lnTo>
                    <a:pt x="94368" y="297607"/>
                  </a:lnTo>
                  <a:lnTo>
                    <a:pt x="93499" y="297412"/>
                  </a:lnTo>
                  <a:lnTo>
                    <a:pt x="92748" y="297260"/>
                  </a:lnTo>
                  <a:lnTo>
                    <a:pt x="92433" y="297154"/>
                  </a:lnTo>
                  <a:lnTo>
                    <a:pt x="91704" y="296862"/>
                  </a:lnTo>
                  <a:lnTo>
                    <a:pt x="90918" y="296489"/>
                  </a:lnTo>
                  <a:lnTo>
                    <a:pt x="89855" y="296011"/>
                  </a:lnTo>
                  <a:lnTo>
                    <a:pt x="88971" y="295537"/>
                  </a:lnTo>
                  <a:lnTo>
                    <a:pt x="87483" y="294371"/>
                  </a:lnTo>
                  <a:lnTo>
                    <a:pt x="86882" y="293818"/>
                  </a:lnTo>
                  <a:lnTo>
                    <a:pt x="85031" y="291810"/>
                  </a:lnTo>
                  <a:lnTo>
                    <a:pt x="83558" y="290071"/>
                  </a:lnTo>
                  <a:lnTo>
                    <a:pt x="82411" y="288278"/>
                  </a:lnTo>
                  <a:lnTo>
                    <a:pt x="82369" y="288137"/>
                  </a:lnTo>
                  <a:lnTo>
                    <a:pt x="82276" y="287348"/>
                  </a:lnTo>
                  <a:lnTo>
                    <a:pt x="82116" y="286205"/>
                  </a:lnTo>
                  <a:lnTo>
                    <a:pt x="81995" y="285042"/>
                  </a:lnTo>
                  <a:lnTo>
                    <a:pt x="81994" y="283942"/>
                  </a:lnTo>
                  <a:lnTo>
                    <a:pt x="82052" y="282762"/>
                  </a:lnTo>
                  <a:lnTo>
                    <a:pt x="82232" y="281504"/>
                  </a:lnTo>
                  <a:lnTo>
                    <a:pt x="82468" y="280287"/>
                  </a:lnTo>
                  <a:lnTo>
                    <a:pt x="82561" y="279488"/>
                  </a:lnTo>
                  <a:lnTo>
                    <a:pt x="82515" y="278687"/>
                  </a:lnTo>
                  <a:lnTo>
                    <a:pt x="82427" y="277943"/>
                  </a:lnTo>
                  <a:lnTo>
                    <a:pt x="82212" y="276558"/>
                  </a:lnTo>
                  <a:lnTo>
                    <a:pt x="82095" y="275195"/>
                  </a:lnTo>
                  <a:lnTo>
                    <a:pt x="81934" y="274152"/>
                  </a:lnTo>
                  <a:lnTo>
                    <a:pt x="81543" y="272565"/>
                  </a:lnTo>
                  <a:lnTo>
                    <a:pt x="81248" y="271119"/>
                  </a:lnTo>
                  <a:lnTo>
                    <a:pt x="80852" y="269219"/>
                  </a:lnTo>
                  <a:lnTo>
                    <a:pt x="80702" y="268687"/>
                  </a:lnTo>
                  <a:lnTo>
                    <a:pt x="80207" y="267161"/>
                  </a:lnTo>
                  <a:lnTo>
                    <a:pt x="78984" y="264633"/>
                  </a:lnTo>
                  <a:lnTo>
                    <a:pt x="77574" y="261610"/>
                  </a:lnTo>
                  <a:lnTo>
                    <a:pt x="75769" y="258510"/>
                  </a:lnTo>
                  <a:lnTo>
                    <a:pt x="72227" y="254001"/>
                  </a:lnTo>
                  <a:lnTo>
                    <a:pt x="69716" y="250633"/>
                  </a:lnTo>
                  <a:lnTo>
                    <a:pt x="67967" y="248355"/>
                  </a:lnTo>
                  <a:lnTo>
                    <a:pt x="65572" y="245255"/>
                  </a:lnTo>
                  <a:lnTo>
                    <a:pt x="64484" y="244114"/>
                  </a:lnTo>
                  <a:lnTo>
                    <a:pt x="63400" y="243740"/>
                  </a:lnTo>
                  <a:lnTo>
                    <a:pt x="62366" y="243512"/>
                  </a:lnTo>
                  <a:lnTo>
                    <a:pt x="61435" y="243437"/>
                  </a:lnTo>
                  <a:lnTo>
                    <a:pt x="60366" y="243319"/>
                  </a:lnTo>
                  <a:lnTo>
                    <a:pt x="59179" y="243260"/>
                  </a:lnTo>
                  <a:lnTo>
                    <a:pt x="56525" y="243095"/>
                  </a:lnTo>
                  <a:lnTo>
                    <a:pt x="55535" y="243079"/>
                  </a:lnTo>
                  <a:lnTo>
                    <a:pt x="54703" y="243105"/>
                  </a:lnTo>
                  <a:lnTo>
                    <a:pt x="53869" y="243152"/>
                  </a:lnTo>
                  <a:lnTo>
                    <a:pt x="53156" y="243120"/>
                  </a:lnTo>
                  <a:lnTo>
                    <a:pt x="52544" y="243070"/>
                  </a:lnTo>
                  <a:lnTo>
                    <a:pt x="51502" y="242724"/>
                  </a:lnTo>
                  <a:lnTo>
                    <a:pt x="50641" y="242296"/>
                  </a:lnTo>
                  <a:lnTo>
                    <a:pt x="48307" y="240565"/>
                  </a:lnTo>
                  <a:lnTo>
                    <a:pt x="46579" y="239103"/>
                  </a:lnTo>
                  <a:lnTo>
                    <a:pt x="47531" y="234062"/>
                  </a:lnTo>
                  <a:lnTo>
                    <a:pt x="48927" y="226389"/>
                  </a:lnTo>
                  <a:lnTo>
                    <a:pt x="51726" y="212368"/>
                  </a:lnTo>
                  <a:lnTo>
                    <a:pt x="52402" y="208593"/>
                  </a:lnTo>
                  <a:lnTo>
                    <a:pt x="53494" y="202746"/>
                  </a:lnTo>
                  <a:lnTo>
                    <a:pt x="53855" y="200287"/>
                  </a:lnTo>
                  <a:lnTo>
                    <a:pt x="54103" y="197009"/>
                  </a:lnTo>
                  <a:lnTo>
                    <a:pt x="54174" y="194765"/>
                  </a:lnTo>
                  <a:lnTo>
                    <a:pt x="54878" y="190355"/>
                  </a:lnTo>
                  <a:lnTo>
                    <a:pt x="55019" y="189277"/>
                  </a:lnTo>
                  <a:lnTo>
                    <a:pt x="55147" y="187833"/>
                  </a:lnTo>
                  <a:lnTo>
                    <a:pt x="55181" y="187368"/>
                  </a:lnTo>
                  <a:lnTo>
                    <a:pt x="55254" y="187191"/>
                  </a:lnTo>
                  <a:lnTo>
                    <a:pt x="55434" y="187006"/>
                  </a:lnTo>
                  <a:lnTo>
                    <a:pt x="55709" y="186941"/>
                  </a:lnTo>
                  <a:lnTo>
                    <a:pt x="56628" y="187196"/>
                  </a:lnTo>
                  <a:lnTo>
                    <a:pt x="82994" y="192143"/>
                  </a:lnTo>
                  <a:lnTo>
                    <a:pt x="86576" y="170708"/>
                  </a:lnTo>
                  <a:lnTo>
                    <a:pt x="92486" y="135545"/>
                  </a:lnTo>
                  <a:lnTo>
                    <a:pt x="76509" y="132667"/>
                  </a:lnTo>
                  <a:lnTo>
                    <a:pt x="82981" y="94868"/>
                  </a:lnTo>
                  <a:lnTo>
                    <a:pt x="70135" y="92557"/>
                  </a:lnTo>
                  <a:lnTo>
                    <a:pt x="67923" y="105757"/>
                  </a:lnTo>
                  <a:lnTo>
                    <a:pt x="47409" y="102221"/>
                  </a:lnTo>
                  <a:lnTo>
                    <a:pt x="3105" y="94988"/>
                  </a:lnTo>
                  <a:lnTo>
                    <a:pt x="3310" y="93663"/>
                  </a:lnTo>
                  <a:lnTo>
                    <a:pt x="4926" y="83465"/>
                  </a:lnTo>
                  <a:lnTo>
                    <a:pt x="8079" y="63512"/>
                  </a:lnTo>
                  <a:lnTo>
                    <a:pt x="8302" y="61974"/>
                  </a:lnTo>
                  <a:lnTo>
                    <a:pt x="10058" y="52042"/>
                  </a:lnTo>
                  <a:lnTo>
                    <a:pt x="13124" y="34659"/>
                  </a:lnTo>
                  <a:lnTo>
                    <a:pt x="13475" y="34157"/>
                  </a:lnTo>
                  <a:lnTo>
                    <a:pt x="13443" y="33728"/>
                  </a:lnTo>
                  <a:lnTo>
                    <a:pt x="13566" y="33314"/>
                  </a:lnTo>
                  <a:lnTo>
                    <a:pt x="14053" y="32928"/>
                  </a:lnTo>
                  <a:lnTo>
                    <a:pt x="14350" y="32866"/>
                  </a:lnTo>
                  <a:lnTo>
                    <a:pt x="14757" y="32895"/>
                  </a:lnTo>
                  <a:lnTo>
                    <a:pt x="15145" y="32995"/>
                  </a:lnTo>
                  <a:lnTo>
                    <a:pt x="15529" y="33185"/>
                  </a:lnTo>
                  <a:lnTo>
                    <a:pt x="15822" y="33352"/>
                  </a:lnTo>
                  <a:lnTo>
                    <a:pt x="16072" y="33447"/>
                  </a:lnTo>
                  <a:lnTo>
                    <a:pt x="16503" y="33595"/>
                  </a:lnTo>
                  <a:lnTo>
                    <a:pt x="16772" y="33762"/>
                  </a:lnTo>
                  <a:lnTo>
                    <a:pt x="17156" y="33929"/>
                  </a:lnTo>
                  <a:lnTo>
                    <a:pt x="17497" y="34048"/>
                  </a:lnTo>
                  <a:lnTo>
                    <a:pt x="17813" y="34172"/>
                  </a:lnTo>
                  <a:lnTo>
                    <a:pt x="18174" y="34200"/>
                  </a:lnTo>
                  <a:lnTo>
                    <a:pt x="18475" y="34205"/>
                  </a:lnTo>
                  <a:lnTo>
                    <a:pt x="18882" y="34234"/>
                  </a:lnTo>
                  <a:lnTo>
                    <a:pt x="19207" y="34005"/>
                  </a:lnTo>
                  <a:lnTo>
                    <a:pt x="19417" y="33666"/>
                  </a:lnTo>
                  <a:lnTo>
                    <a:pt x="19377" y="33323"/>
                  </a:lnTo>
                  <a:lnTo>
                    <a:pt x="19270" y="32947"/>
                  </a:lnTo>
                  <a:lnTo>
                    <a:pt x="19025" y="32604"/>
                  </a:lnTo>
                  <a:lnTo>
                    <a:pt x="18732" y="32270"/>
                  </a:lnTo>
                  <a:lnTo>
                    <a:pt x="18245" y="31575"/>
                  </a:lnTo>
                  <a:lnTo>
                    <a:pt x="17956" y="31246"/>
                  </a:lnTo>
                  <a:lnTo>
                    <a:pt x="17370" y="30545"/>
                  </a:lnTo>
                  <a:lnTo>
                    <a:pt x="17034" y="30312"/>
                  </a:lnTo>
                  <a:lnTo>
                    <a:pt x="16697" y="30121"/>
                  </a:lnTo>
                  <a:lnTo>
                    <a:pt x="16309" y="30021"/>
                  </a:lnTo>
                  <a:lnTo>
                    <a:pt x="15969" y="29969"/>
                  </a:lnTo>
                  <a:lnTo>
                    <a:pt x="15648" y="29892"/>
                  </a:lnTo>
                  <a:lnTo>
                    <a:pt x="15312" y="29821"/>
                  </a:lnTo>
                  <a:lnTo>
                    <a:pt x="14310" y="29597"/>
                  </a:lnTo>
                  <a:lnTo>
                    <a:pt x="13974" y="29502"/>
                  </a:lnTo>
                  <a:lnTo>
                    <a:pt x="13629" y="29473"/>
                  </a:lnTo>
                  <a:lnTo>
                    <a:pt x="13182" y="29421"/>
                  </a:lnTo>
                  <a:lnTo>
                    <a:pt x="12960" y="29435"/>
                  </a:lnTo>
                  <a:lnTo>
                    <a:pt x="12687" y="29435"/>
                  </a:lnTo>
                  <a:lnTo>
                    <a:pt x="12485" y="29416"/>
                  </a:lnTo>
                  <a:lnTo>
                    <a:pt x="12287" y="29392"/>
                  </a:lnTo>
                  <a:lnTo>
                    <a:pt x="11393" y="29268"/>
                  </a:lnTo>
                  <a:lnTo>
                    <a:pt x="11147" y="29230"/>
                  </a:lnTo>
                  <a:lnTo>
                    <a:pt x="10652" y="29135"/>
                  </a:lnTo>
                  <a:lnTo>
                    <a:pt x="10431" y="29087"/>
                  </a:lnTo>
                  <a:lnTo>
                    <a:pt x="9987" y="28977"/>
                  </a:lnTo>
                  <a:lnTo>
                    <a:pt x="9766" y="28911"/>
                  </a:lnTo>
                  <a:lnTo>
                    <a:pt x="9552" y="28830"/>
                  </a:lnTo>
                  <a:lnTo>
                    <a:pt x="9279" y="28711"/>
                  </a:lnTo>
                  <a:lnTo>
                    <a:pt x="9144" y="28644"/>
                  </a:lnTo>
                  <a:lnTo>
                    <a:pt x="8491" y="28053"/>
                  </a:lnTo>
                  <a:lnTo>
                    <a:pt x="8372" y="27872"/>
                  </a:lnTo>
                  <a:lnTo>
                    <a:pt x="8142" y="27233"/>
                  </a:lnTo>
                  <a:lnTo>
                    <a:pt x="8032" y="26538"/>
                  </a:lnTo>
                  <a:lnTo>
                    <a:pt x="7885" y="24336"/>
                  </a:lnTo>
                  <a:lnTo>
                    <a:pt x="7446" y="21972"/>
                  </a:lnTo>
                  <a:lnTo>
                    <a:pt x="7386" y="20795"/>
                  </a:lnTo>
                  <a:lnTo>
                    <a:pt x="7687" y="17808"/>
                  </a:lnTo>
                  <a:lnTo>
                    <a:pt x="8614" y="12628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" name="pg27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" name="pg28"/>
            <p:cNvSpPr/>
            <p:nvPr/>
          </p:nvSpPr>
          <p:spPr>
            <a:xfrm>
              <a:off x="7522867" y="2116630"/>
              <a:ext cx="105131" cy="191030"/>
            </a:xfrm>
            <a:custGeom>
              <a:avLst/>
              <a:gdLst/>
              <a:ahLst/>
              <a:cxnLst/>
              <a:rect l="0" t="0" r="0" b="0"/>
              <a:pathLst>
                <a:path w="105131" h="191030">
                  <a:moveTo>
                    <a:pt x="54548" y="60796"/>
                  </a:moveTo>
                  <a:lnTo>
                    <a:pt x="55071" y="59947"/>
                  </a:lnTo>
                  <a:lnTo>
                    <a:pt x="55320" y="59461"/>
                  </a:lnTo>
                  <a:lnTo>
                    <a:pt x="55597" y="58780"/>
                  </a:lnTo>
                  <a:lnTo>
                    <a:pt x="55822" y="58175"/>
                  </a:lnTo>
                  <a:lnTo>
                    <a:pt x="56052" y="57727"/>
                  </a:lnTo>
                  <a:lnTo>
                    <a:pt x="56222" y="57398"/>
                  </a:lnTo>
                  <a:lnTo>
                    <a:pt x="56278" y="56850"/>
                  </a:lnTo>
                  <a:lnTo>
                    <a:pt x="56356" y="56335"/>
                  </a:lnTo>
                  <a:lnTo>
                    <a:pt x="56630" y="55754"/>
                  </a:lnTo>
                  <a:lnTo>
                    <a:pt x="56910" y="54977"/>
                  </a:lnTo>
                  <a:lnTo>
                    <a:pt x="57164" y="54024"/>
                  </a:lnTo>
                  <a:lnTo>
                    <a:pt x="57445" y="53195"/>
                  </a:lnTo>
                  <a:lnTo>
                    <a:pt x="57845" y="52347"/>
                  </a:lnTo>
                  <a:lnTo>
                    <a:pt x="58146" y="51565"/>
                  </a:lnTo>
                  <a:lnTo>
                    <a:pt x="58645" y="50693"/>
                  </a:lnTo>
                  <a:lnTo>
                    <a:pt x="58970" y="49745"/>
                  </a:lnTo>
                  <a:lnTo>
                    <a:pt x="59298" y="48939"/>
                  </a:lnTo>
                  <a:lnTo>
                    <a:pt x="59650" y="47991"/>
                  </a:lnTo>
                  <a:lnTo>
                    <a:pt x="60050" y="47067"/>
                  </a:lnTo>
                  <a:lnTo>
                    <a:pt x="60304" y="46509"/>
                  </a:lnTo>
                  <a:lnTo>
                    <a:pt x="60529" y="45952"/>
                  </a:lnTo>
                  <a:lnTo>
                    <a:pt x="60897" y="45489"/>
                  </a:lnTo>
                  <a:lnTo>
                    <a:pt x="61270" y="44932"/>
                  </a:lnTo>
                  <a:lnTo>
                    <a:pt x="61618" y="44279"/>
                  </a:lnTo>
                  <a:lnTo>
                    <a:pt x="61820" y="43621"/>
                  </a:lnTo>
                  <a:lnTo>
                    <a:pt x="62192" y="43111"/>
                  </a:lnTo>
                  <a:lnTo>
                    <a:pt x="62493" y="42525"/>
                  </a:lnTo>
                  <a:lnTo>
                    <a:pt x="62818" y="41701"/>
                  </a:lnTo>
                  <a:lnTo>
                    <a:pt x="63194" y="40948"/>
                  </a:lnTo>
                  <a:lnTo>
                    <a:pt x="63566" y="40219"/>
                  </a:lnTo>
                  <a:lnTo>
                    <a:pt x="64120" y="38904"/>
                  </a:lnTo>
                  <a:lnTo>
                    <a:pt x="64392" y="38298"/>
                  </a:lnTo>
                  <a:lnTo>
                    <a:pt x="64693" y="37788"/>
                  </a:lnTo>
                  <a:lnTo>
                    <a:pt x="64793" y="37417"/>
                  </a:lnTo>
                  <a:lnTo>
                    <a:pt x="64994" y="36931"/>
                  </a:lnTo>
                  <a:lnTo>
                    <a:pt x="65243" y="36445"/>
                  </a:lnTo>
                  <a:lnTo>
                    <a:pt x="65446" y="35835"/>
                  </a:lnTo>
                  <a:lnTo>
                    <a:pt x="65648" y="35301"/>
                  </a:lnTo>
                  <a:lnTo>
                    <a:pt x="65755" y="34691"/>
                  </a:lnTo>
                  <a:lnTo>
                    <a:pt x="65862" y="34105"/>
                  </a:lnTo>
                  <a:lnTo>
                    <a:pt x="66040" y="33423"/>
                  </a:lnTo>
                  <a:lnTo>
                    <a:pt x="66047" y="32785"/>
                  </a:lnTo>
                  <a:lnTo>
                    <a:pt x="66368" y="32547"/>
                  </a:lnTo>
                  <a:lnTo>
                    <a:pt x="66902" y="32456"/>
                  </a:lnTo>
                  <a:lnTo>
                    <a:pt x="67267" y="32366"/>
                  </a:lnTo>
                  <a:lnTo>
                    <a:pt x="67461" y="32194"/>
                  </a:lnTo>
                  <a:lnTo>
                    <a:pt x="67342" y="32070"/>
                  </a:lnTo>
                  <a:lnTo>
                    <a:pt x="66594" y="31989"/>
                  </a:lnTo>
                  <a:lnTo>
                    <a:pt x="66285" y="31665"/>
                  </a:lnTo>
                  <a:lnTo>
                    <a:pt x="66047" y="31146"/>
                  </a:lnTo>
                  <a:lnTo>
                    <a:pt x="65597" y="30650"/>
                  </a:lnTo>
                  <a:lnTo>
                    <a:pt x="65481" y="30040"/>
                  </a:lnTo>
                  <a:lnTo>
                    <a:pt x="65394" y="29473"/>
                  </a:lnTo>
                  <a:lnTo>
                    <a:pt x="65307" y="28811"/>
                  </a:lnTo>
                  <a:lnTo>
                    <a:pt x="65367" y="28053"/>
                  </a:lnTo>
                  <a:lnTo>
                    <a:pt x="65208" y="27100"/>
                  </a:lnTo>
                  <a:lnTo>
                    <a:pt x="65141" y="26095"/>
                  </a:lnTo>
                  <a:lnTo>
                    <a:pt x="65248" y="25289"/>
                  </a:lnTo>
                  <a:lnTo>
                    <a:pt x="65403" y="24755"/>
                  </a:lnTo>
                  <a:lnTo>
                    <a:pt x="65581" y="24217"/>
                  </a:lnTo>
                  <a:lnTo>
                    <a:pt x="65759" y="23612"/>
                  </a:lnTo>
                  <a:lnTo>
                    <a:pt x="65766" y="23050"/>
                  </a:lnTo>
                  <a:lnTo>
                    <a:pt x="65624" y="22730"/>
                  </a:lnTo>
                  <a:lnTo>
                    <a:pt x="65584" y="22144"/>
                  </a:lnTo>
                  <a:lnTo>
                    <a:pt x="65597" y="21334"/>
                  </a:lnTo>
                  <a:lnTo>
                    <a:pt x="65704" y="20557"/>
                  </a:lnTo>
                  <a:lnTo>
                    <a:pt x="65833" y="19876"/>
                  </a:lnTo>
                  <a:lnTo>
                    <a:pt x="66111" y="19266"/>
                  </a:lnTo>
                  <a:lnTo>
                    <a:pt x="66630" y="18370"/>
                  </a:lnTo>
                  <a:lnTo>
                    <a:pt x="66906" y="17860"/>
                  </a:lnTo>
                  <a:lnTo>
                    <a:pt x="67129" y="17426"/>
                  </a:lnTo>
                  <a:lnTo>
                    <a:pt x="67231" y="16911"/>
                  </a:lnTo>
                  <a:lnTo>
                    <a:pt x="67492" y="15925"/>
                  </a:lnTo>
                  <a:lnTo>
                    <a:pt x="67559" y="14715"/>
                  </a:lnTo>
                  <a:lnTo>
                    <a:pt x="67160" y="13443"/>
                  </a:lnTo>
                  <a:lnTo>
                    <a:pt x="66443" y="12485"/>
                  </a:lnTo>
                  <a:lnTo>
                    <a:pt x="66254" y="11270"/>
                  </a:lnTo>
                  <a:lnTo>
                    <a:pt x="66539" y="9540"/>
                  </a:lnTo>
                  <a:lnTo>
                    <a:pt x="67441" y="8496"/>
                  </a:lnTo>
                  <a:lnTo>
                    <a:pt x="68549" y="7514"/>
                  </a:lnTo>
                  <a:lnTo>
                    <a:pt x="70077" y="6538"/>
                  </a:lnTo>
                  <a:lnTo>
                    <a:pt x="71812" y="5508"/>
                  </a:lnTo>
                  <a:lnTo>
                    <a:pt x="73074" y="4631"/>
                  </a:lnTo>
                  <a:lnTo>
                    <a:pt x="74499" y="3545"/>
                  </a:lnTo>
                  <a:lnTo>
                    <a:pt x="76083" y="2358"/>
                  </a:lnTo>
                  <a:lnTo>
                    <a:pt x="77448" y="1429"/>
                  </a:lnTo>
                  <a:lnTo>
                    <a:pt x="78822" y="400"/>
                  </a:lnTo>
                  <a:lnTo>
                    <a:pt x="79289" y="405"/>
                  </a:lnTo>
                  <a:lnTo>
                    <a:pt x="80338" y="0"/>
                  </a:lnTo>
                  <a:lnTo>
                    <a:pt x="81435" y="14"/>
                  </a:lnTo>
                  <a:lnTo>
                    <a:pt x="82630" y="243"/>
                  </a:lnTo>
                  <a:lnTo>
                    <a:pt x="84344" y="638"/>
                  </a:lnTo>
                  <a:lnTo>
                    <a:pt x="85533" y="1391"/>
                  </a:lnTo>
                  <a:lnTo>
                    <a:pt x="86406" y="2297"/>
                  </a:lnTo>
                  <a:lnTo>
                    <a:pt x="87492" y="2997"/>
                  </a:lnTo>
                  <a:lnTo>
                    <a:pt x="88113" y="3431"/>
                  </a:lnTo>
                  <a:lnTo>
                    <a:pt x="89031" y="4088"/>
                  </a:lnTo>
                  <a:lnTo>
                    <a:pt x="89819" y="4794"/>
                  </a:lnTo>
                  <a:lnTo>
                    <a:pt x="90722" y="5556"/>
                  </a:lnTo>
                  <a:lnTo>
                    <a:pt x="91569" y="6261"/>
                  </a:lnTo>
                  <a:lnTo>
                    <a:pt x="93160" y="7033"/>
                  </a:lnTo>
                  <a:lnTo>
                    <a:pt x="94237" y="7453"/>
                  </a:lnTo>
                  <a:lnTo>
                    <a:pt x="95088" y="7929"/>
                  </a:lnTo>
                  <a:lnTo>
                    <a:pt x="96114" y="8234"/>
                  </a:lnTo>
                  <a:lnTo>
                    <a:pt x="96854" y="8358"/>
                  </a:lnTo>
                  <a:lnTo>
                    <a:pt x="97535" y="8658"/>
                  </a:lnTo>
                  <a:lnTo>
                    <a:pt x="98002" y="8982"/>
                  </a:lnTo>
                  <a:lnTo>
                    <a:pt x="98461" y="9383"/>
                  </a:lnTo>
                  <a:lnTo>
                    <a:pt x="99039" y="9850"/>
                  </a:lnTo>
                  <a:lnTo>
                    <a:pt x="99363" y="10188"/>
                  </a:lnTo>
                  <a:lnTo>
                    <a:pt x="99715" y="10445"/>
                  </a:lnTo>
                  <a:lnTo>
                    <a:pt x="99973" y="10784"/>
                  </a:lnTo>
                  <a:lnTo>
                    <a:pt x="100305" y="11218"/>
                  </a:lnTo>
                  <a:lnTo>
                    <a:pt x="100622" y="11498"/>
                  </a:lnTo>
                  <a:lnTo>
                    <a:pt x="100880" y="11765"/>
                  </a:lnTo>
                  <a:lnTo>
                    <a:pt x="101068" y="11993"/>
                  </a:lnTo>
                  <a:lnTo>
                    <a:pt x="101200" y="12204"/>
                  </a:lnTo>
                  <a:lnTo>
                    <a:pt x="101262" y="12474"/>
                  </a:lnTo>
                  <a:lnTo>
                    <a:pt x="101779" y="14329"/>
                  </a:lnTo>
                  <a:lnTo>
                    <a:pt x="102171" y="15358"/>
                  </a:lnTo>
                  <a:lnTo>
                    <a:pt x="102617" y="17074"/>
                  </a:lnTo>
                  <a:lnTo>
                    <a:pt x="102550" y="17274"/>
                  </a:lnTo>
                  <a:lnTo>
                    <a:pt x="102656" y="19050"/>
                  </a:lnTo>
                  <a:lnTo>
                    <a:pt x="102707" y="20351"/>
                  </a:lnTo>
                  <a:lnTo>
                    <a:pt x="102901" y="20966"/>
                  </a:lnTo>
                  <a:lnTo>
                    <a:pt x="102895" y="21448"/>
                  </a:lnTo>
                  <a:lnTo>
                    <a:pt x="103022" y="22130"/>
                  </a:lnTo>
                  <a:lnTo>
                    <a:pt x="104124" y="25288"/>
                  </a:lnTo>
                  <a:lnTo>
                    <a:pt x="105044" y="27076"/>
                  </a:lnTo>
                  <a:lnTo>
                    <a:pt x="105044" y="27281"/>
                  </a:lnTo>
                  <a:lnTo>
                    <a:pt x="105131" y="27505"/>
                  </a:lnTo>
                  <a:lnTo>
                    <a:pt x="105131" y="125945"/>
                  </a:lnTo>
                  <a:lnTo>
                    <a:pt x="105017" y="126123"/>
                  </a:lnTo>
                  <a:lnTo>
                    <a:pt x="104989" y="127968"/>
                  </a:lnTo>
                  <a:lnTo>
                    <a:pt x="105131" y="128617"/>
                  </a:lnTo>
                  <a:lnTo>
                    <a:pt x="105068" y="130593"/>
                  </a:lnTo>
                  <a:lnTo>
                    <a:pt x="104640" y="130665"/>
                  </a:lnTo>
                  <a:lnTo>
                    <a:pt x="104288" y="130741"/>
                  </a:lnTo>
                  <a:lnTo>
                    <a:pt x="103865" y="130655"/>
                  </a:lnTo>
                  <a:lnTo>
                    <a:pt x="103714" y="130379"/>
                  </a:lnTo>
                  <a:lnTo>
                    <a:pt x="103366" y="130098"/>
                  </a:lnTo>
                  <a:lnTo>
                    <a:pt x="103211" y="130136"/>
                  </a:lnTo>
                  <a:lnTo>
                    <a:pt x="102974" y="130331"/>
                  </a:lnTo>
                  <a:lnTo>
                    <a:pt x="102851" y="130917"/>
                  </a:lnTo>
                  <a:lnTo>
                    <a:pt x="102918" y="131661"/>
                  </a:lnTo>
                  <a:lnTo>
                    <a:pt x="103104" y="132018"/>
                  </a:lnTo>
                  <a:lnTo>
                    <a:pt x="103330" y="132571"/>
                  </a:lnTo>
                  <a:lnTo>
                    <a:pt x="103366" y="132962"/>
                  </a:lnTo>
                  <a:lnTo>
                    <a:pt x="103318" y="133548"/>
                  </a:lnTo>
                  <a:lnTo>
                    <a:pt x="103073" y="134329"/>
                  </a:lnTo>
                  <a:lnTo>
                    <a:pt x="102950" y="134877"/>
                  </a:lnTo>
                  <a:lnTo>
                    <a:pt x="102942" y="135230"/>
                  </a:lnTo>
                  <a:lnTo>
                    <a:pt x="102475" y="135421"/>
                  </a:lnTo>
                  <a:lnTo>
                    <a:pt x="102044" y="135687"/>
                  </a:lnTo>
                  <a:lnTo>
                    <a:pt x="101731" y="135959"/>
                  </a:lnTo>
                  <a:lnTo>
                    <a:pt x="101181" y="136378"/>
                  </a:lnTo>
                  <a:lnTo>
                    <a:pt x="100666" y="136884"/>
                  </a:lnTo>
                  <a:lnTo>
                    <a:pt x="100310" y="137346"/>
                  </a:lnTo>
                  <a:lnTo>
                    <a:pt x="99839" y="137813"/>
                  </a:lnTo>
                  <a:lnTo>
                    <a:pt x="99482" y="138275"/>
                  </a:lnTo>
                  <a:lnTo>
                    <a:pt x="98659" y="138847"/>
                  </a:lnTo>
                  <a:lnTo>
                    <a:pt x="98188" y="139276"/>
                  </a:lnTo>
                  <a:lnTo>
                    <a:pt x="97479" y="139733"/>
                  </a:lnTo>
                  <a:lnTo>
                    <a:pt x="96929" y="140195"/>
                  </a:lnTo>
                  <a:lnTo>
                    <a:pt x="96109" y="140500"/>
                  </a:lnTo>
                  <a:lnTo>
                    <a:pt x="95092" y="140958"/>
                  </a:lnTo>
                  <a:lnTo>
                    <a:pt x="94269" y="141296"/>
                  </a:lnTo>
                  <a:lnTo>
                    <a:pt x="93291" y="141558"/>
                  </a:lnTo>
                  <a:lnTo>
                    <a:pt x="92163" y="141739"/>
                  </a:lnTo>
                  <a:lnTo>
                    <a:pt x="90916" y="141992"/>
                  </a:lnTo>
                  <a:lnTo>
                    <a:pt x="88802" y="143064"/>
                  </a:lnTo>
                  <a:lnTo>
                    <a:pt x="87780" y="143674"/>
                  </a:lnTo>
                  <a:lnTo>
                    <a:pt x="87115" y="144060"/>
                  </a:lnTo>
                  <a:lnTo>
                    <a:pt x="86134" y="144713"/>
                  </a:lnTo>
                  <a:lnTo>
                    <a:pt x="84154" y="145880"/>
                  </a:lnTo>
                  <a:lnTo>
                    <a:pt x="83525" y="146306"/>
                  </a:lnTo>
                  <a:lnTo>
                    <a:pt x="82899" y="146729"/>
                  </a:lnTo>
                  <a:lnTo>
                    <a:pt x="82361" y="147286"/>
                  </a:lnTo>
                  <a:lnTo>
                    <a:pt x="81712" y="147968"/>
                  </a:lnTo>
                  <a:lnTo>
                    <a:pt x="80607" y="149092"/>
                  </a:lnTo>
                  <a:lnTo>
                    <a:pt x="79733" y="150374"/>
                  </a:lnTo>
                  <a:lnTo>
                    <a:pt x="78897" y="151580"/>
                  </a:lnTo>
                  <a:lnTo>
                    <a:pt x="78110" y="152509"/>
                  </a:lnTo>
                  <a:lnTo>
                    <a:pt x="76886" y="153595"/>
                  </a:lnTo>
                  <a:lnTo>
                    <a:pt x="75897" y="154639"/>
                  </a:lnTo>
                  <a:lnTo>
                    <a:pt x="73937" y="155787"/>
                  </a:lnTo>
                  <a:lnTo>
                    <a:pt x="73031" y="156521"/>
                  </a:lnTo>
                  <a:lnTo>
                    <a:pt x="72009" y="157098"/>
                  </a:lnTo>
                  <a:lnTo>
                    <a:pt x="71217" y="158108"/>
                  </a:lnTo>
                  <a:lnTo>
                    <a:pt x="70307" y="159152"/>
                  </a:lnTo>
                  <a:lnTo>
                    <a:pt x="69555" y="160124"/>
                  </a:lnTo>
                  <a:lnTo>
                    <a:pt x="68957" y="160982"/>
                  </a:lnTo>
                  <a:lnTo>
                    <a:pt x="68047" y="162054"/>
                  </a:lnTo>
                  <a:lnTo>
                    <a:pt x="67211" y="163379"/>
                  </a:lnTo>
                  <a:lnTo>
                    <a:pt x="66226" y="164460"/>
                  </a:lnTo>
                  <a:lnTo>
                    <a:pt x="65315" y="165313"/>
                  </a:lnTo>
                  <a:lnTo>
                    <a:pt x="64092" y="166514"/>
                  </a:lnTo>
                  <a:lnTo>
                    <a:pt x="63185" y="167401"/>
                  </a:lnTo>
                  <a:lnTo>
                    <a:pt x="62390" y="168454"/>
                  </a:lnTo>
                  <a:lnTo>
                    <a:pt x="61752" y="169659"/>
                  </a:lnTo>
                  <a:lnTo>
                    <a:pt x="60992" y="171060"/>
                  </a:lnTo>
                  <a:lnTo>
                    <a:pt x="60082" y="172228"/>
                  </a:lnTo>
                  <a:lnTo>
                    <a:pt x="59599" y="173362"/>
                  </a:lnTo>
                  <a:lnTo>
                    <a:pt x="59120" y="174139"/>
                  </a:lnTo>
                  <a:lnTo>
                    <a:pt x="58981" y="174334"/>
                  </a:lnTo>
                  <a:lnTo>
                    <a:pt x="58324" y="175106"/>
                  </a:lnTo>
                  <a:lnTo>
                    <a:pt x="57865" y="175911"/>
                  </a:lnTo>
                  <a:lnTo>
                    <a:pt x="57651" y="176321"/>
                  </a:lnTo>
                  <a:lnTo>
                    <a:pt x="57366" y="176860"/>
                  </a:lnTo>
                  <a:lnTo>
                    <a:pt x="56994" y="177622"/>
                  </a:lnTo>
                  <a:lnTo>
                    <a:pt x="56772" y="177956"/>
                  </a:lnTo>
                  <a:lnTo>
                    <a:pt x="56143" y="179133"/>
                  </a:lnTo>
                  <a:lnTo>
                    <a:pt x="55652" y="180229"/>
                  </a:lnTo>
                  <a:lnTo>
                    <a:pt x="55328" y="180855"/>
                  </a:lnTo>
                  <a:lnTo>
                    <a:pt x="53839" y="180600"/>
                  </a:lnTo>
                  <a:lnTo>
                    <a:pt x="52438" y="187544"/>
                  </a:lnTo>
                  <a:lnTo>
                    <a:pt x="50734" y="191030"/>
                  </a:lnTo>
                  <a:lnTo>
                    <a:pt x="48879" y="190766"/>
                  </a:lnTo>
                  <a:lnTo>
                    <a:pt x="46325" y="189774"/>
                  </a:lnTo>
                  <a:lnTo>
                    <a:pt x="45982" y="189625"/>
                  </a:lnTo>
                  <a:lnTo>
                    <a:pt x="45589" y="189455"/>
                  </a:lnTo>
                  <a:lnTo>
                    <a:pt x="39952" y="185652"/>
                  </a:lnTo>
                  <a:lnTo>
                    <a:pt x="39535" y="184837"/>
                  </a:lnTo>
                  <a:lnTo>
                    <a:pt x="37980" y="181782"/>
                  </a:lnTo>
                  <a:lnTo>
                    <a:pt x="36389" y="178666"/>
                  </a:lnTo>
                  <a:lnTo>
                    <a:pt x="35198" y="177468"/>
                  </a:lnTo>
                  <a:lnTo>
                    <a:pt x="34928" y="177098"/>
                  </a:lnTo>
                  <a:lnTo>
                    <a:pt x="34806" y="176879"/>
                  </a:lnTo>
                  <a:lnTo>
                    <a:pt x="33837" y="177070"/>
                  </a:lnTo>
                  <a:lnTo>
                    <a:pt x="33625" y="177112"/>
                  </a:lnTo>
                  <a:lnTo>
                    <a:pt x="32755" y="177383"/>
                  </a:lnTo>
                  <a:lnTo>
                    <a:pt x="26691" y="176392"/>
                  </a:lnTo>
                  <a:lnTo>
                    <a:pt x="25698" y="176207"/>
                  </a:lnTo>
                  <a:lnTo>
                    <a:pt x="23769" y="175911"/>
                  </a:lnTo>
                  <a:lnTo>
                    <a:pt x="21443" y="175524"/>
                  </a:lnTo>
                  <a:lnTo>
                    <a:pt x="15705" y="174566"/>
                  </a:lnTo>
                  <a:lnTo>
                    <a:pt x="11385" y="173843"/>
                  </a:lnTo>
                  <a:lnTo>
                    <a:pt x="6063" y="173020"/>
                  </a:lnTo>
                  <a:lnTo>
                    <a:pt x="7776" y="163874"/>
                  </a:lnTo>
                  <a:lnTo>
                    <a:pt x="8378" y="159771"/>
                  </a:lnTo>
                  <a:lnTo>
                    <a:pt x="8505" y="156241"/>
                  </a:lnTo>
                  <a:lnTo>
                    <a:pt x="8526" y="155093"/>
                  </a:lnTo>
                  <a:lnTo>
                    <a:pt x="7552" y="154922"/>
                  </a:lnTo>
                  <a:lnTo>
                    <a:pt x="0" y="153726"/>
                  </a:lnTo>
                  <a:lnTo>
                    <a:pt x="95" y="153124"/>
                  </a:lnTo>
                  <a:lnTo>
                    <a:pt x="1037" y="147109"/>
                  </a:lnTo>
                  <a:lnTo>
                    <a:pt x="1399" y="146076"/>
                  </a:lnTo>
                  <a:lnTo>
                    <a:pt x="1416" y="145761"/>
                  </a:lnTo>
                  <a:lnTo>
                    <a:pt x="1448" y="145572"/>
                  </a:lnTo>
                  <a:lnTo>
                    <a:pt x="1495" y="145357"/>
                  </a:lnTo>
                  <a:lnTo>
                    <a:pt x="1516" y="145143"/>
                  </a:lnTo>
                  <a:lnTo>
                    <a:pt x="1536" y="144880"/>
                  </a:lnTo>
                  <a:lnTo>
                    <a:pt x="1548" y="144627"/>
                  </a:lnTo>
                  <a:lnTo>
                    <a:pt x="1549" y="144448"/>
                  </a:lnTo>
                  <a:lnTo>
                    <a:pt x="1779" y="142411"/>
                  </a:lnTo>
                  <a:lnTo>
                    <a:pt x="2629" y="139814"/>
                  </a:lnTo>
                  <a:lnTo>
                    <a:pt x="2736" y="139533"/>
                  </a:lnTo>
                  <a:lnTo>
                    <a:pt x="2836" y="139252"/>
                  </a:lnTo>
                  <a:lnTo>
                    <a:pt x="2990" y="138723"/>
                  </a:lnTo>
                  <a:lnTo>
                    <a:pt x="3290" y="137918"/>
                  </a:lnTo>
                  <a:lnTo>
                    <a:pt x="3453" y="137303"/>
                  </a:lnTo>
                  <a:lnTo>
                    <a:pt x="3667" y="136417"/>
                  </a:lnTo>
                  <a:lnTo>
                    <a:pt x="3677" y="135802"/>
                  </a:lnTo>
                  <a:lnTo>
                    <a:pt x="3818" y="135120"/>
                  </a:lnTo>
                  <a:lnTo>
                    <a:pt x="3779" y="134701"/>
                  </a:lnTo>
                  <a:lnTo>
                    <a:pt x="4364" y="133991"/>
                  </a:lnTo>
                  <a:lnTo>
                    <a:pt x="4466" y="133624"/>
                  </a:lnTo>
                  <a:lnTo>
                    <a:pt x="4664" y="133233"/>
                  </a:lnTo>
                  <a:lnTo>
                    <a:pt x="4909" y="133090"/>
                  </a:lnTo>
                  <a:lnTo>
                    <a:pt x="5246" y="133171"/>
                  </a:lnTo>
                  <a:lnTo>
                    <a:pt x="5488" y="133343"/>
                  </a:lnTo>
                  <a:lnTo>
                    <a:pt x="5773" y="133791"/>
                  </a:lnTo>
                  <a:lnTo>
                    <a:pt x="6034" y="134038"/>
                  </a:lnTo>
                  <a:lnTo>
                    <a:pt x="6248" y="134286"/>
                  </a:lnTo>
                  <a:lnTo>
                    <a:pt x="6830" y="134367"/>
                  </a:lnTo>
                  <a:lnTo>
                    <a:pt x="7098" y="134224"/>
                  </a:lnTo>
                  <a:lnTo>
                    <a:pt x="7321" y="134058"/>
                  </a:lnTo>
                  <a:lnTo>
                    <a:pt x="7452" y="133700"/>
                  </a:lnTo>
                  <a:lnTo>
                    <a:pt x="7400" y="133443"/>
                  </a:lnTo>
                  <a:lnTo>
                    <a:pt x="7261" y="133071"/>
                  </a:lnTo>
                  <a:lnTo>
                    <a:pt x="6980" y="132433"/>
                  </a:lnTo>
                  <a:lnTo>
                    <a:pt x="6889" y="131846"/>
                  </a:lnTo>
                  <a:lnTo>
                    <a:pt x="6944" y="131379"/>
                  </a:lnTo>
                  <a:lnTo>
                    <a:pt x="7123" y="130965"/>
                  </a:lnTo>
                  <a:lnTo>
                    <a:pt x="7661" y="130484"/>
                  </a:lnTo>
                  <a:lnTo>
                    <a:pt x="8223" y="130103"/>
                  </a:lnTo>
                  <a:lnTo>
                    <a:pt x="8837" y="129573"/>
                  </a:lnTo>
                  <a:lnTo>
                    <a:pt x="9478" y="128968"/>
                  </a:lnTo>
                  <a:lnTo>
                    <a:pt x="10409" y="128325"/>
                  </a:lnTo>
                  <a:lnTo>
                    <a:pt x="10999" y="127767"/>
                  </a:lnTo>
                  <a:lnTo>
                    <a:pt x="11438" y="127334"/>
                  </a:lnTo>
                  <a:lnTo>
                    <a:pt x="11961" y="126609"/>
                  </a:lnTo>
                  <a:lnTo>
                    <a:pt x="12475" y="126081"/>
                  </a:lnTo>
                  <a:lnTo>
                    <a:pt x="12941" y="125595"/>
                  </a:lnTo>
                  <a:lnTo>
                    <a:pt x="13362" y="125113"/>
                  </a:lnTo>
                  <a:lnTo>
                    <a:pt x="14027" y="124403"/>
                  </a:lnTo>
                  <a:lnTo>
                    <a:pt x="14493" y="123898"/>
                  </a:lnTo>
                  <a:lnTo>
                    <a:pt x="14890" y="123412"/>
                  </a:lnTo>
                  <a:lnTo>
                    <a:pt x="15281" y="122883"/>
                  </a:lnTo>
                  <a:lnTo>
                    <a:pt x="15531" y="122397"/>
                  </a:lnTo>
                  <a:lnTo>
                    <a:pt x="15903" y="121959"/>
                  </a:lnTo>
                  <a:lnTo>
                    <a:pt x="16105" y="121425"/>
                  </a:lnTo>
                  <a:lnTo>
                    <a:pt x="16453" y="120720"/>
                  </a:lnTo>
                  <a:lnTo>
                    <a:pt x="16778" y="120262"/>
                  </a:lnTo>
                  <a:lnTo>
                    <a:pt x="17221" y="119704"/>
                  </a:lnTo>
                  <a:lnTo>
                    <a:pt x="17688" y="119076"/>
                  </a:lnTo>
                  <a:lnTo>
                    <a:pt x="19149" y="117088"/>
                  </a:lnTo>
                  <a:lnTo>
                    <a:pt x="19541" y="116655"/>
                  </a:lnTo>
                  <a:lnTo>
                    <a:pt x="19913" y="116169"/>
                  </a:lnTo>
                  <a:lnTo>
                    <a:pt x="20380" y="115654"/>
                  </a:lnTo>
                  <a:lnTo>
                    <a:pt x="21018" y="115173"/>
                  </a:lnTo>
                  <a:lnTo>
                    <a:pt x="21679" y="114696"/>
                  </a:lnTo>
                  <a:lnTo>
                    <a:pt x="22269" y="114215"/>
                  </a:lnTo>
                  <a:lnTo>
                    <a:pt x="23006" y="113538"/>
                  </a:lnTo>
                  <a:lnTo>
                    <a:pt x="23812" y="112986"/>
                  </a:lnTo>
                  <a:lnTo>
                    <a:pt x="24355" y="112433"/>
                  </a:lnTo>
                  <a:lnTo>
                    <a:pt x="25068" y="111756"/>
                  </a:lnTo>
                  <a:lnTo>
                    <a:pt x="25609" y="111056"/>
                  </a:lnTo>
                  <a:lnTo>
                    <a:pt x="26251" y="110331"/>
                  </a:lnTo>
                  <a:lnTo>
                    <a:pt x="27114" y="109340"/>
                  </a:lnTo>
                  <a:lnTo>
                    <a:pt x="27735" y="108420"/>
                  </a:lnTo>
                  <a:lnTo>
                    <a:pt x="28448" y="107625"/>
                  </a:lnTo>
                  <a:lnTo>
                    <a:pt x="29114" y="106824"/>
                  </a:lnTo>
                  <a:lnTo>
                    <a:pt x="29849" y="106223"/>
                  </a:lnTo>
                  <a:lnTo>
                    <a:pt x="30363" y="105813"/>
                  </a:lnTo>
                  <a:lnTo>
                    <a:pt x="30902" y="105432"/>
                  </a:lnTo>
                  <a:lnTo>
                    <a:pt x="30974" y="105261"/>
                  </a:lnTo>
                  <a:lnTo>
                    <a:pt x="31104" y="105018"/>
                  </a:lnTo>
                  <a:lnTo>
                    <a:pt x="31496" y="104679"/>
                  </a:lnTo>
                  <a:lnTo>
                    <a:pt x="32133" y="104274"/>
                  </a:lnTo>
                  <a:lnTo>
                    <a:pt x="32572" y="103841"/>
                  </a:lnTo>
                  <a:lnTo>
                    <a:pt x="33187" y="103359"/>
                  </a:lnTo>
                  <a:lnTo>
                    <a:pt x="33701" y="103050"/>
                  </a:lnTo>
                  <a:lnTo>
                    <a:pt x="34117" y="102664"/>
                  </a:lnTo>
                  <a:lnTo>
                    <a:pt x="34585" y="102278"/>
                  </a:lnTo>
                  <a:lnTo>
                    <a:pt x="34881" y="101892"/>
                  </a:lnTo>
                  <a:lnTo>
                    <a:pt x="35371" y="101529"/>
                  </a:lnTo>
                  <a:lnTo>
                    <a:pt x="35696" y="100924"/>
                  </a:lnTo>
                  <a:lnTo>
                    <a:pt x="36139" y="100343"/>
                  </a:lnTo>
                  <a:lnTo>
                    <a:pt x="36362" y="99957"/>
                  </a:lnTo>
                  <a:lnTo>
                    <a:pt x="36587" y="99495"/>
                  </a:lnTo>
                  <a:lnTo>
                    <a:pt x="36959" y="98937"/>
                  </a:lnTo>
                  <a:lnTo>
                    <a:pt x="37299" y="98794"/>
                  </a:lnTo>
                  <a:lnTo>
                    <a:pt x="37549" y="98408"/>
                  </a:lnTo>
                  <a:lnTo>
                    <a:pt x="37823" y="97946"/>
                  </a:lnTo>
                  <a:lnTo>
                    <a:pt x="38043" y="97827"/>
                  </a:lnTo>
                  <a:lnTo>
                    <a:pt x="38214" y="97655"/>
                  </a:lnTo>
                  <a:lnTo>
                    <a:pt x="38246" y="97241"/>
                  </a:lnTo>
                  <a:lnTo>
                    <a:pt x="38571" y="96635"/>
                  </a:lnTo>
                  <a:lnTo>
                    <a:pt x="38796" y="96149"/>
                  </a:lnTo>
                  <a:lnTo>
                    <a:pt x="39239" y="95444"/>
                  </a:lnTo>
                  <a:lnTo>
                    <a:pt x="39858" y="94744"/>
                  </a:lnTo>
                  <a:lnTo>
                    <a:pt x="40154" y="94429"/>
                  </a:lnTo>
                  <a:lnTo>
                    <a:pt x="40475" y="93848"/>
                  </a:lnTo>
                  <a:lnTo>
                    <a:pt x="40775" y="93362"/>
                  </a:lnTo>
                  <a:lnTo>
                    <a:pt x="41143" y="92881"/>
                  </a:lnTo>
                  <a:lnTo>
                    <a:pt x="41492" y="92394"/>
                  </a:lnTo>
                  <a:lnTo>
                    <a:pt x="42031" y="91865"/>
                  </a:lnTo>
                  <a:lnTo>
                    <a:pt x="42454" y="91160"/>
                  </a:lnTo>
                  <a:lnTo>
                    <a:pt x="42949" y="90360"/>
                  </a:lnTo>
                  <a:lnTo>
                    <a:pt x="43693" y="89221"/>
                  </a:lnTo>
                  <a:lnTo>
                    <a:pt x="44314" y="88187"/>
                  </a:lnTo>
                  <a:lnTo>
                    <a:pt x="44588" y="87648"/>
                  </a:lnTo>
                  <a:lnTo>
                    <a:pt x="44861" y="87167"/>
                  </a:lnTo>
                  <a:lnTo>
                    <a:pt x="45280" y="86929"/>
                  </a:lnTo>
                  <a:lnTo>
                    <a:pt x="45478" y="86390"/>
                  </a:lnTo>
                  <a:lnTo>
                    <a:pt x="45779" y="85856"/>
                  </a:lnTo>
                  <a:lnTo>
                    <a:pt x="46202" y="85180"/>
                  </a:lnTo>
                  <a:lnTo>
                    <a:pt x="46551" y="84427"/>
                  </a:lnTo>
                  <a:lnTo>
                    <a:pt x="46654" y="83960"/>
                  </a:lnTo>
                  <a:lnTo>
                    <a:pt x="47006" y="83136"/>
                  </a:lnTo>
                  <a:lnTo>
                    <a:pt x="47255" y="82626"/>
                  </a:lnTo>
                  <a:lnTo>
                    <a:pt x="47627" y="81968"/>
                  </a:lnTo>
                  <a:lnTo>
                    <a:pt x="48023" y="81410"/>
                  </a:lnTo>
                  <a:lnTo>
                    <a:pt x="48301" y="80781"/>
                  </a:lnTo>
                  <a:lnTo>
                    <a:pt x="48547" y="80467"/>
                  </a:lnTo>
                  <a:lnTo>
                    <a:pt x="48455" y="80024"/>
                  </a:lnTo>
                  <a:lnTo>
                    <a:pt x="48558" y="79633"/>
                  </a:lnTo>
                  <a:lnTo>
                    <a:pt x="48783" y="79147"/>
                  </a:lnTo>
                  <a:lnTo>
                    <a:pt x="49032" y="78594"/>
                  </a:lnTo>
                  <a:lnTo>
                    <a:pt x="49457" y="77722"/>
                  </a:lnTo>
                  <a:lnTo>
                    <a:pt x="49662" y="77112"/>
                  </a:lnTo>
                  <a:lnTo>
                    <a:pt x="49718" y="76597"/>
                  </a:lnTo>
                  <a:lnTo>
                    <a:pt x="49943" y="75940"/>
                  </a:lnTo>
                  <a:lnTo>
                    <a:pt x="50170" y="75430"/>
                  </a:lnTo>
                  <a:lnTo>
                    <a:pt x="50493" y="74772"/>
                  </a:lnTo>
                  <a:lnTo>
                    <a:pt x="50818" y="74167"/>
                  </a:lnTo>
                  <a:lnTo>
                    <a:pt x="50831" y="73457"/>
                  </a:lnTo>
                  <a:lnTo>
                    <a:pt x="50867" y="72628"/>
                  </a:lnTo>
                  <a:lnTo>
                    <a:pt x="51219" y="71751"/>
                  </a:lnTo>
                  <a:lnTo>
                    <a:pt x="51595" y="70679"/>
                  </a:lnTo>
                  <a:lnTo>
                    <a:pt x="51824" y="69950"/>
                  </a:lnTo>
                  <a:lnTo>
                    <a:pt x="51911" y="69116"/>
                  </a:lnTo>
                  <a:lnTo>
                    <a:pt x="52243" y="67925"/>
                  </a:lnTo>
                  <a:lnTo>
                    <a:pt x="52442" y="67320"/>
                  </a:lnTo>
                  <a:lnTo>
                    <a:pt x="52544" y="67010"/>
                  </a:lnTo>
                  <a:lnTo>
                    <a:pt x="52553" y="66519"/>
                  </a:lnTo>
                  <a:lnTo>
                    <a:pt x="52528" y="66247"/>
                  </a:lnTo>
                  <a:lnTo>
                    <a:pt x="52659" y="65737"/>
                  </a:lnTo>
                  <a:lnTo>
                    <a:pt x="52786" y="65227"/>
                  </a:lnTo>
                  <a:lnTo>
                    <a:pt x="52793" y="64713"/>
                  </a:lnTo>
                  <a:lnTo>
                    <a:pt x="52969" y="64446"/>
                  </a:lnTo>
                  <a:lnTo>
                    <a:pt x="53432" y="64355"/>
                  </a:lnTo>
                  <a:lnTo>
                    <a:pt x="54350" y="64365"/>
                  </a:lnTo>
                  <a:lnTo>
                    <a:pt x="54595" y="64222"/>
                  </a:lnTo>
                  <a:lnTo>
                    <a:pt x="54528" y="64002"/>
                  </a:lnTo>
                  <a:lnTo>
                    <a:pt x="54216" y="63779"/>
                  </a:lnTo>
                  <a:lnTo>
                    <a:pt x="53851" y="63650"/>
                  </a:lnTo>
                  <a:lnTo>
                    <a:pt x="53617" y="63230"/>
                  </a:lnTo>
                  <a:lnTo>
                    <a:pt x="53673" y="62792"/>
                  </a:lnTo>
                  <a:lnTo>
                    <a:pt x="53898" y="62282"/>
                  </a:lnTo>
                  <a:lnTo>
                    <a:pt x="54167" y="61844"/>
                  </a:lnTo>
                  <a:lnTo>
                    <a:pt x="54176" y="61525"/>
                  </a:lnTo>
                  <a:lnTo>
                    <a:pt x="54227" y="61134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" name="pg29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" name="pg30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1" name="pg31"/>
            <p:cNvSpPr/>
            <p:nvPr/>
          </p:nvSpPr>
          <p:spPr>
            <a:xfrm>
              <a:off x="7138213" y="1942672"/>
              <a:ext cx="357509" cy="176712"/>
            </a:xfrm>
            <a:custGeom>
              <a:avLst/>
              <a:gdLst/>
              <a:ahLst/>
              <a:cxnLst/>
              <a:rect l="0" t="0" r="0" b="0"/>
              <a:pathLst>
                <a:path w="357509" h="176712">
                  <a:moveTo>
                    <a:pt x="357509" y="0"/>
                  </a:moveTo>
                  <a:lnTo>
                    <a:pt x="350805" y="6909"/>
                  </a:lnTo>
                  <a:lnTo>
                    <a:pt x="351165" y="7491"/>
                  </a:lnTo>
                  <a:lnTo>
                    <a:pt x="351311" y="8086"/>
                  </a:lnTo>
                  <a:lnTo>
                    <a:pt x="351339" y="8753"/>
                  </a:lnTo>
                  <a:lnTo>
                    <a:pt x="351256" y="9225"/>
                  </a:lnTo>
                  <a:lnTo>
                    <a:pt x="350824" y="9492"/>
                  </a:lnTo>
                  <a:lnTo>
                    <a:pt x="350203" y="9206"/>
                  </a:lnTo>
                  <a:lnTo>
                    <a:pt x="349902" y="8534"/>
                  </a:lnTo>
                  <a:lnTo>
                    <a:pt x="349878" y="7710"/>
                  </a:lnTo>
                  <a:lnTo>
                    <a:pt x="349301" y="7148"/>
                  </a:lnTo>
                  <a:lnTo>
                    <a:pt x="348453" y="6628"/>
                  </a:lnTo>
                  <a:lnTo>
                    <a:pt x="347566" y="6023"/>
                  </a:lnTo>
                  <a:lnTo>
                    <a:pt x="346573" y="5537"/>
                  </a:lnTo>
                  <a:lnTo>
                    <a:pt x="345504" y="4974"/>
                  </a:lnTo>
                  <a:lnTo>
                    <a:pt x="345175" y="4493"/>
                  </a:lnTo>
                  <a:lnTo>
                    <a:pt x="344982" y="3740"/>
                  </a:lnTo>
                  <a:lnTo>
                    <a:pt x="344946" y="1348"/>
                  </a:lnTo>
                  <a:lnTo>
                    <a:pt x="344823" y="662"/>
                  </a:lnTo>
                  <a:lnTo>
                    <a:pt x="344431" y="0"/>
                  </a:lnTo>
                  <a:lnTo>
                    <a:pt x="289209" y="122"/>
                  </a:lnTo>
                  <a:lnTo>
                    <a:pt x="288613" y="586"/>
                  </a:lnTo>
                  <a:lnTo>
                    <a:pt x="288253" y="867"/>
                  </a:lnTo>
                  <a:lnTo>
                    <a:pt x="286563" y="2063"/>
                  </a:lnTo>
                  <a:lnTo>
                    <a:pt x="285367" y="3083"/>
                  </a:lnTo>
                  <a:lnTo>
                    <a:pt x="284632" y="3688"/>
                  </a:lnTo>
                  <a:lnTo>
                    <a:pt x="283883" y="4383"/>
                  </a:lnTo>
                  <a:lnTo>
                    <a:pt x="282581" y="5427"/>
                  </a:lnTo>
                  <a:lnTo>
                    <a:pt x="281397" y="6547"/>
                  </a:lnTo>
                  <a:lnTo>
                    <a:pt x="280450" y="7476"/>
                  </a:lnTo>
                  <a:lnTo>
                    <a:pt x="279461" y="8563"/>
                  </a:lnTo>
                  <a:lnTo>
                    <a:pt x="278159" y="9921"/>
                  </a:lnTo>
                  <a:lnTo>
                    <a:pt x="277442" y="11012"/>
                  </a:lnTo>
                  <a:lnTo>
                    <a:pt x="276651" y="11903"/>
                  </a:lnTo>
                  <a:lnTo>
                    <a:pt x="275854" y="12914"/>
                  </a:lnTo>
                  <a:lnTo>
                    <a:pt x="275019" y="14157"/>
                  </a:lnTo>
                  <a:lnTo>
                    <a:pt x="274307" y="15091"/>
                  </a:lnTo>
                  <a:lnTo>
                    <a:pt x="273429" y="16373"/>
                  </a:lnTo>
                  <a:lnTo>
                    <a:pt x="272795" y="17412"/>
                  </a:lnTo>
                  <a:lnTo>
                    <a:pt x="272431" y="18232"/>
                  </a:lnTo>
                  <a:lnTo>
                    <a:pt x="272110" y="18932"/>
                  </a:lnTo>
                  <a:lnTo>
                    <a:pt x="271627" y="19790"/>
                  </a:lnTo>
                  <a:lnTo>
                    <a:pt x="271113" y="20610"/>
                  </a:lnTo>
                  <a:lnTo>
                    <a:pt x="270788" y="21467"/>
                  </a:lnTo>
                  <a:lnTo>
                    <a:pt x="270349" y="22249"/>
                  </a:lnTo>
                  <a:lnTo>
                    <a:pt x="270178" y="23269"/>
                  </a:lnTo>
                  <a:lnTo>
                    <a:pt x="270447" y="23469"/>
                  </a:lnTo>
                  <a:lnTo>
                    <a:pt x="270634" y="23945"/>
                  </a:lnTo>
                  <a:lnTo>
                    <a:pt x="270396" y="24179"/>
                  </a:lnTo>
                  <a:lnTo>
                    <a:pt x="269850" y="24403"/>
                  </a:lnTo>
                  <a:lnTo>
                    <a:pt x="269612" y="24674"/>
                  </a:lnTo>
                  <a:lnTo>
                    <a:pt x="269485" y="25342"/>
                  </a:lnTo>
                  <a:lnTo>
                    <a:pt x="269470" y="26404"/>
                  </a:lnTo>
                  <a:lnTo>
                    <a:pt x="269501" y="26952"/>
                  </a:lnTo>
                  <a:lnTo>
                    <a:pt x="269299" y="27386"/>
                  </a:lnTo>
                  <a:lnTo>
                    <a:pt x="269138" y="27815"/>
                  </a:lnTo>
                  <a:lnTo>
                    <a:pt x="268855" y="28358"/>
                  </a:lnTo>
                  <a:lnTo>
                    <a:pt x="268693" y="28830"/>
                  </a:lnTo>
                  <a:lnTo>
                    <a:pt x="268528" y="29378"/>
                  </a:lnTo>
                  <a:lnTo>
                    <a:pt x="268254" y="29726"/>
                  </a:lnTo>
                  <a:lnTo>
                    <a:pt x="267938" y="30035"/>
                  </a:lnTo>
                  <a:lnTo>
                    <a:pt x="267114" y="30259"/>
                  </a:lnTo>
                  <a:lnTo>
                    <a:pt x="266611" y="30136"/>
                  </a:lnTo>
                  <a:lnTo>
                    <a:pt x="265840" y="29807"/>
                  </a:lnTo>
                  <a:lnTo>
                    <a:pt x="265250" y="29959"/>
                  </a:lnTo>
                  <a:lnTo>
                    <a:pt x="264707" y="29949"/>
                  </a:lnTo>
                  <a:lnTo>
                    <a:pt x="264050" y="29740"/>
                  </a:lnTo>
                  <a:lnTo>
                    <a:pt x="263698" y="29735"/>
                  </a:lnTo>
                  <a:lnTo>
                    <a:pt x="263108" y="30121"/>
                  </a:lnTo>
                  <a:lnTo>
                    <a:pt x="262910" y="30550"/>
                  </a:lnTo>
                  <a:lnTo>
                    <a:pt x="262783" y="31022"/>
                  </a:lnTo>
                  <a:lnTo>
                    <a:pt x="262039" y="31522"/>
                  </a:lnTo>
                  <a:lnTo>
                    <a:pt x="261647" y="31556"/>
                  </a:lnTo>
                  <a:lnTo>
                    <a:pt x="261418" y="31236"/>
                  </a:lnTo>
                  <a:lnTo>
                    <a:pt x="260757" y="31188"/>
                  </a:lnTo>
                  <a:lnTo>
                    <a:pt x="260325" y="31493"/>
                  </a:lnTo>
                  <a:lnTo>
                    <a:pt x="259810" y="32075"/>
                  </a:lnTo>
                  <a:lnTo>
                    <a:pt x="259296" y="32709"/>
                  </a:lnTo>
                  <a:lnTo>
                    <a:pt x="259019" y="33057"/>
                  </a:lnTo>
                  <a:lnTo>
                    <a:pt x="258659" y="33642"/>
                  </a:lnTo>
                  <a:lnTo>
                    <a:pt x="258456" y="34267"/>
                  </a:lnTo>
                  <a:lnTo>
                    <a:pt x="258445" y="35053"/>
                  </a:lnTo>
                  <a:lnTo>
                    <a:pt x="258049" y="35325"/>
                  </a:lnTo>
                  <a:lnTo>
                    <a:pt x="257811" y="35673"/>
                  </a:lnTo>
                  <a:lnTo>
                    <a:pt x="257372" y="36492"/>
                  </a:lnTo>
                  <a:lnTo>
                    <a:pt x="257127" y="37236"/>
                  </a:lnTo>
                  <a:lnTo>
                    <a:pt x="256960" y="37865"/>
                  </a:lnTo>
                  <a:lnTo>
                    <a:pt x="256793" y="38646"/>
                  </a:lnTo>
                  <a:lnTo>
                    <a:pt x="256746" y="39432"/>
                  </a:lnTo>
                  <a:lnTo>
                    <a:pt x="256802" y="40729"/>
                  </a:lnTo>
                  <a:lnTo>
                    <a:pt x="256826" y="41672"/>
                  </a:lnTo>
                  <a:lnTo>
                    <a:pt x="256813" y="42735"/>
                  </a:lnTo>
                  <a:lnTo>
                    <a:pt x="256964" y="43054"/>
                  </a:lnTo>
                  <a:lnTo>
                    <a:pt x="257775" y="43340"/>
                  </a:lnTo>
                  <a:lnTo>
                    <a:pt x="258120" y="43736"/>
                  </a:lnTo>
                  <a:lnTo>
                    <a:pt x="258508" y="44017"/>
                  </a:lnTo>
                  <a:lnTo>
                    <a:pt x="258967" y="44303"/>
                  </a:lnTo>
                  <a:lnTo>
                    <a:pt x="259351" y="44660"/>
                  </a:lnTo>
                  <a:lnTo>
                    <a:pt x="259893" y="44984"/>
                  </a:lnTo>
                  <a:lnTo>
                    <a:pt x="260432" y="45422"/>
                  </a:lnTo>
                  <a:lnTo>
                    <a:pt x="260741" y="45508"/>
                  </a:lnTo>
                  <a:lnTo>
                    <a:pt x="261124" y="45790"/>
                  </a:lnTo>
                  <a:lnTo>
                    <a:pt x="261552" y="45951"/>
                  </a:lnTo>
                  <a:lnTo>
                    <a:pt x="262095" y="45999"/>
                  </a:lnTo>
                  <a:lnTo>
                    <a:pt x="262716" y="46128"/>
                  </a:lnTo>
                  <a:lnTo>
                    <a:pt x="263139" y="46447"/>
                  </a:lnTo>
                  <a:lnTo>
                    <a:pt x="263563" y="46809"/>
                  </a:lnTo>
                  <a:lnTo>
                    <a:pt x="263832" y="46928"/>
                  </a:lnTo>
                  <a:lnTo>
                    <a:pt x="264181" y="47133"/>
                  </a:lnTo>
                  <a:lnTo>
                    <a:pt x="265107" y="47500"/>
                  </a:lnTo>
                  <a:lnTo>
                    <a:pt x="265495" y="47858"/>
                  </a:lnTo>
                  <a:lnTo>
                    <a:pt x="265958" y="47905"/>
                  </a:lnTo>
                  <a:lnTo>
                    <a:pt x="266350" y="47910"/>
                  </a:lnTo>
                  <a:lnTo>
                    <a:pt x="267051" y="47805"/>
                  </a:lnTo>
                  <a:lnTo>
                    <a:pt x="267637" y="47615"/>
                  </a:lnTo>
                  <a:lnTo>
                    <a:pt x="267953" y="47386"/>
                  </a:lnTo>
                  <a:lnTo>
                    <a:pt x="268425" y="47000"/>
                  </a:lnTo>
                  <a:lnTo>
                    <a:pt x="268900" y="46533"/>
                  </a:lnTo>
                  <a:lnTo>
                    <a:pt x="269216" y="46028"/>
                  </a:lnTo>
                  <a:lnTo>
                    <a:pt x="269339" y="45637"/>
                  </a:lnTo>
                  <a:lnTo>
                    <a:pt x="269267" y="45323"/>
                  </a:lnTo>
                  <a:lnTo>
                    <a:pt x="269042" y="44689"/>
                  </a:lnTo>
                  <a:lnTo>
                    <a:pt x="268971" y="44331"/>
                  </a:lnTo>
                  <a:lnTo>
                    <a:pt x="268978" y="43860"/>
                  </a:lnTo>
                  <a:lnTo>
                    <a:pt x="269105" y="43154"/>
                  </a:lnTo>
                  <a:lnTo>
                    <a:pt x="269113" y="42644"/>
                  </a:lnTo>
                  <a:lnTo>
                    <a:pt x="269082" y="42134"/>
                  </a:lnTo>
                  <a:lnTo>
                    <a:pt x="268971" y="41739"/>
                  </a:lnTo>
                  <a:lnTo>
                    <a:pt x="268666" y="41343"/>
                  </a:lnTo>
                  <a:lnTo>
                    <a:pt x="268321" y="40748"/>
                  </a:lnTo>
                  <a:lnTo>
                    <a:pt x="268096" y="40233"/>
                  </a:lnTo>
                  <a:lnTo>
                    <a:pt x="267557" y="39833"/>
                  </a:lnTo>
                  <a:lnTo>
                    <a:pt x="267094" y="39704"/>
                  </a:lnTo>
                  <a:lnTo>
                    <a:pt x="266667" y="39618"/>
                  </a:lnTo>
                  <a:lnTo>
                    <a:pt x="266354" y="39614"/>
                  </a:lnTo>
                  <a:lnTo>
                    <a:pt x="265927" y="39533"/>
                  </a:lnTo>
                  <a:lnTo>
                    <a:pt x="265464" y="39247"/>
                  </a:lnTo>
                  <a:lnTo>
                    <a:pt x="265079" y="38928"/>
                  </a:lnTo>
                  <a:lnTo>
                    <a:pt x="264624" y="38213"/>
                  </a:lnTo>
                  <a:lnTo>
                    <a:pt x="264324" y="37579"/>
                  </a:lnTo>
                  <a:lnTo>
                    <a:pt x="264137" y="36907"/>
                  </a:lnTo>
                  <a:lnTo>
                    <a:pt x="264026" y="36473"/>
                  </a:lnTo>
                  <a:lnTo>
                    <a:pt x="264228" y="36125"/>
                  </a:lnTo>
                  <a:lnTo>
                    <a:pt x="265005" y="36135"/>
                  </a:lnTo>
                  <a:lnTo>
                    <a:pt x="265471" y="36259"/>
                  </a:lnTo>
                  <a:lnTo>
                    <a:pt x="265856" y="36425"/>
                  </a:lnTo>
                  <a:lnTo>
                    <a:pt x="266163" y="36626"/>
                  </a:lnTo>
                  <a:lnTo>
                    <a:pt x="266588" y="37102"/>
                  </a:lnTo>
                  <a:lnTo>
                    <a:pt x="266929" y="37698"/>
                  </a:lnTo>
                  <a:lnTo>
                    <a:pt x="266920" y="38251"/>
                  </a:lnTo>
                  <a:lnTo>
                    <a:pt x="266952" y="38799"/>
                  </a:lnTo>
                  <a:lnTo>
                    <a:pt x="267181" y="38923"/>
                  </a:lnTo>
                  <a:lnTo>
                    <a:pt x="267383" y="38375"/>
                  </a:lnTo>
                  <a:lnTo>
                    <a:pt x="267775" y="38184"/>
                  </a:lnTo>
                  <a:lnTo>
                    <a:pt x="268087" y="38151"/>
                  </a:lnTo>
                  <a:lnTo>
                    <a:pt x="268551" y="38432"/>
                  </a:lnTo>
                  <a:lnTo>
                    <a:pt x="269434" y="39347"/>
                  </a:lnTo>
                  <a:lnTo>
                    <a:pt x="269893" y="39904"/>
                  </a:lnTo>
                  <a:lnTo>
                    <a:pt x="270352" y="40343"/>
                  </a:lnTo>
                  <a:lnTo>
                    <a:pt x="270855" y="40705"/>
                  </a:lnTo>
                  <a:lnTo>
                    <a:pt x="271314" y="41186"/>
                  </a:lnTo>
                  <a:lnTo>
                    <a:pt x="272031" y="42611"/>
                  </a:lnTo>
                  <a:lnTo>
                    <a:pt x="272217" y="43321"/>
                  </a:lnTo>
                  <a:lnTo>
                    <a:pt x="272244" y="44031"/>
                  </a:lnTo>
                  <a:lnTo>
                    <a:pt x="272157" y="44698"/>
                  </a:lnTo>
                  <a:lnTo>
                    <a:pt x="272062" y="45756"/>
                  </a:lnTo>
                  <a:lnTo>
                    <a:pt x="271663" y="46456"/>
                  </a:lnTo>
                  <a:lnTo>
                    <a:pt x="271187" y="47038"/>
                  </a:lnTo>
                  <a:lnTo>
                    <a:pt x="270792" y="47543"/>
                  </a:lnTo>
                  <a:lnTo>
                    <a:pt x="270472" y="48091"/>
                  </a:lnTo>
                  <a:lnTo>
                    <a:pt x="270265" y="48873"/>
                  </a:lnTo>
                  <a:lnTo>
                    <a:pt x="270293" y="49544"/>
                  </a:lnTo>
                  <a:lnTo>
                    <a:pt x="270510" y="50726"/>
                  </a:lnTo>
                  <a:lnTo>
                    <a:pt x="270598" y="51360"/>
                  </a:lnTo>
                  <a:lnTo>
                    <a:pt x="271120" y="51756"/>
                  </a:lnTo>
                  <a:lnTo>
                    <a:pt x="271501" y="52270"/>
                  </a:lnTo>
                  <a:lnTo>
                    <a:pt x="272075" y="52790"/>
                  </a:lnTo>
                  <a:lnTo>
                    <a:pt x="272534" y="53505"/>
                  </a:lnTo>
                  <a:lnTo>
                    <a:pt x="272993" y="54100"/>
                  </a:lnTo>
                  <a:lnTo>
                    <a:pt x="273144" y="54262"/>
                  </a:lnTo>
                  <a:lnTo>
                    <a:pt x="275155" y="55077"/>
                  </a:lnTo>
                  <a:lnTo>
                    <a:pt x="275578" y="55478"/>
                  </a:lnTo>
                  <a:lnTo>
                    <a:pt x="275574" y="55792"/>
                  </a:lnTo>
                  <a:lnTo>
                    <a:pt x="275415" y="55987"/>
                  </a:lnTo>
                  <a:lnTo>
                    <a:pt x="274366" y="55735"/>
                  </a:lnTo>
                  <a:lnTo>
                    <a:pt x="273591" y="55682"/>
                  </a:lnTo>
                  <a:lnTo>
                    <a:pt x="273124" y="55677"/>
                  </a:lnTo>
                  <a:lnTo>
                    <a:pt x="272767" y="55987"/>
                  </a:lnTo>
                  <a:lnTo>
                    <a:pt x="272371" y="56530"/>
                  </a:lnTo>
                  <a:lnTo>
                    <a:pt x="272126" y="57274"/>
                  </a:lnTo>
                  <a:lnTo>
                    <a:pt x="272075" y="58022"/>
                  </a:lnTo>
                  <a:lnTo>
                    <a:pt x="272300" y="58694"/>
                  </a:lnTo>
                  <a:lnTo>
                    <a:pt x="272605" y="59285"/>
                  </a:lnTo>
                  <a:lnTo>
                    <a:pt x="272981" y="60157"/>
                  </a:lnTo>
                  <a:lnTo>
                    <a:pt x="273202" y="60948"/>
                  </a:lnTo>
                  <a:lnTo>
                    <a:pt x="273500" y="61777"/>
                  </a:lnTo>
                  <a:lnTo>
                    <a:pt x="274157" y="62220"/>
                  </a:lnTo>
                  <a:lnTo>
                    <a:pt x="275070" y="63569"/>
                  </a:lnTo>
                  <a:lnTo>
                    <a:pt x="275451" y="64165"/>
                  </a:lnTo>
                  <a:lnTo>
                    <a:pt x="275985" y="64760"/>
                  </a:lnTo>
                  <a:lnTo>
                    <a:pt x="276210" y="65318"/>
                  </a:lnTo>
                  <a:lnTo>
                    <a:pt x="276199" y="66023"/>
                  </a:lnTo>
                  <a:lnTo>
                    <a:pt x="276192" y="66771"/>
                  </a:lnTo>
                  <a:lnTo>
                    <a:pt x="276179" y="67519"/>
                  </a:lnTo>
                  <a:lnTo>
                    <a:pt x="276402" y="68268"/>
                  </a:lnTo>
                  <a:lnTo>
                    <a:pt x="276749" y="69206"/>
                  </a:lnTo>
                  <a:lnTo>
                    <a:pt x="276876" y="69959"/>
                  </a:lnTo>
                  <a:lnTo>
                    <a:pt x="277644" y="72771"/>
                  </a:lnTo>
                  <a:lnTo>
                    <a:pt x="278566" y="74419"/>
                  </a:lnTo>
                  <a:lnTo>
                    <a:pt x="278826" y="75106"/>
                  </a:lnTo>
                  <a:lnTo>
                    <a:pt x="279200" y="77164"/>
                  </a:lnTo>
                  <a:lnTo>
                    <a:pt x="279198" y="77437"/>
                  </a:lnTo>
                  <a:lnTo>
                    <a:pt x="279323" y="77984"/>
                  </a:lnTo>
                  <a:lnTo>
                    <a:pt x="279651" y="78670"/>
                  </a:lnTo>
                  <a:lnTo>
                    <a:pt x="280308" y="79909"/>
                  </a:lnTo>
                  <a:lnTo>
                    <a:pt x="280502" y="80452"/>
                  </a:lnTo>
                  <a:lnTo>
                    <a:pt x="280312" y="80343"/>
                  </a:lnTo>
                  <a:lnTo>
                    <a:pt x="280099" y="80186"/>
                  </a:lnTo>
                  <a:lnTo>
                    <a:pt x="279889" y="80081"/>
                  </a:lnTo>
                  <a:lnTo>
                    <a:pt x="279683" y="79952"/>
                  </a:lnTo>
                  <a:lnTo>
                    <a:pt x="279477" y="79781"/>
                  </a:lnTo>
                  <a:lnTo>
                    <a:pt x="279323" y="79590"/>
                  </a:lnTo>
                  <a:lnTo>
                    <a:pt x="279188" y="79380"/>
                  </a:lnTo>
                  <a:lnTo>
                    <a:pt x="279085" y="79166"/>
                  </a:lnTo>
                  <a:lnTo>
                    <a:pt x="279038" y="78923"/>
                  </a:lnTo>
                  <a:lnTo>
                    <a:pt x="278994" y="78661"/>
                  </a:lnTo>
                  <a:lnTo>
                    <a:pt x="278998" y="78413"/>
                  </a:lnTo>
                  <a:lnTo>
                    <a:pt x="278947" y="78170"/>
                  </a:lnTo>
                  <a:lnTo>
                    <a:pt x="278935" y="77936"/>
                  </a:lnTo>
                  <a:lnTo>
                    <a:pt x="278947" y="77712"/>
                  </a:lnTo>
                  <a:lnTo>
                    <a:pt x="278860" y="77507"/>
                  </a:lnTo>
                  <a:lnTo>
                    <a:pt x="278662" y="77064"/>
                  </a:lnTo>
                  <a:lnTo>
                    <a:pt x="278602" y="76817"/>
                  </a:lnTo>
                  <a:lnTo>
                    <a:pt x="278472" y="76628"/>
                  </a:lnTo>
                  <a:lnTo>
                    <a:pt x="266991" y="74548"/>
                  </a:lnTo>
                  <a:lnTo>
                    <a:pt x="266908" y="74991"/>
                  </a:lnTo>
                  <a:lnTo>
                    <a:pt x="255982" y="73033"/>
                  </a:lnTo>
                  <a:lnTo>
                    <a:pt x="255242" y="76902"/>
                  </a:lnTo>
                  <a:lnTo>
                    <a:pt x="246905" y="75396"/>
                  </a:lnTo>
                  <a:lnTo>
                    <a:pt x="244597" y="75044"/>
                  </a:lnTo>
                  <a:lnTo>
                    <a:pt x="242650" y="86347"/>
                  </a:lnTo>
                  <a:lnTo>
                    <a:pt x="235429" y="85113"/>
                  </a:lnTo>
                  <a:lnTo>
                    <a:pt x="231716" y="84484"/>
                  </a:lnTo>
                  <a:lnTo>
                    <a:pt x="231652" y="84956"/>
                  </a:lnTo>
                  <a:lnTo>
                    <a:pt x="229135" y="99542"/>
                  </a:lnTo>
                  <a:lnTo>
                    <a:pt x="231249" y="99966"/>
                  </a:lnTo>
                  <a:lnTo>
                    <a:pt x="233141" y="104899"/>
                  </a:lnTo>
                  <a:lnTo>
                    <a:pt x="231162" y="105551"/>
                  </a:lnTo>
                  <a:lnTo>
                    <a:pt x="229816" y="105990"/>
                  </a:lnTo>
                  <a:lnTo>
                    <a:pt x="228493" y="106428"/>
                  </a:lnTo>
                  <a:lnTo>
                    <a:pt x="227627" y="106709"/>
                  </a:lnTo>
                  <a:lnTo>
                    <a:pt x="223228" y="109688"/>
                  </a:lnTo>
                  <a:lnTo>
                    <a:pt x="222710" y="110036"/>
                  </a:lnTo>
                  <a:lnTo>
                    <a:pt x="220960" y="111227"/>
                  </a:lnTo>
                  <a:lnTo>
                    <a:pt x="220435" y="111580"/>
                  </a:lnTo>
                  <a:lnTo>
                    <a:pt x="219060" y="112514"/>
                  </a:lnTo>
                  <a:lnTo>
                    <a:pt x="217081" y="113143"/>
                  </a:lnTo>
                  <a:lnTo>
                    <a:pt x="216887" y="113238"/>
                  </a:lnTo>
                  <a:lnTo>
                    <a:pt x="215489" y="113891"/>
                  </a:lnTo>
                  <a:lnTo>
                    <a:pt x="213047" y="116898"/>
                  </a:lnTo>
                  <a:lnTo>
                    <a:pt x="210901" y="116593"/>
                  </a:lnTo>
                  <a:lnTo>
                    <a:pt x="211329" y="114134"/>
                  </a:lnTo>
                  <a:lnTo>
                    <a:pt x="211606" y="112528"/>
                  </a:lnTo>
                  <a:lnTo>
                    <a:pt x="210232" y="112142"/>
                  </a:lnTo>
                  <a:lnTo>
                    <a:pt x="208221" y="111570"/>
                  </a:lnTo>
                  <a:lnTo>
                    <a:pt x="203966" y="110389"/>
                  </a:lnTo>
                  <a:lnTo>
                    <a:pt x="203997" y="111440"/>
                  </a:lnTo>
                  <a:lnTo>
                    <a:pt x="203875" y="114832"/>
                  </a:lnTo>
                  <a:lnTo>
                    <a:pt x="203828" y="115616"/>
                  </a:lnTo>
                  <a:lnTo>
                    <a:pt x="203760" y="120529"/>
                  </a:lnTo>
                  <a:lnTo>
                    <a:pt x="199335" y="120454"/>
                  </a:lnTo>
                  <a:lnTo>
                    <a:pt x="195217" y="118018"/>
                  </a:lnTo>
                  <a:lnTo>
                    <a:pt x="194437" y="114567"/>
                  </a:lnTo>
                  <a:lnTo>
                    <a:pt x="196757" y="111646"/>
                  </a:lnTo>
                  <a:lnTo>
                    <a:pt x="197231" y="109807"/>
                  </a:lnTo>
                  <a:lnTo>
                    <a:pt x="196725" y="108806"/>
                  </a:lnTo>
                  <a:lnTo>
                    <a:pt x="193495" y="107029"/>
                  </a:lnTo>
                  <a:lnTo>
                    <a:pt x="189991" y="105385"/>
                  </a:lnTo>
                  <a:lnTo>
                    <a:pt x="186270" y="105461"/>
                  </a:lnTo>
                  <a:lnTo>
                    <a:pt x="182490" y="107267"/>
                  </a:lnTo>
                  <a:lnTo>
                    <a:pt x="182376" y="107388"/>
                  </a:lnTo>
                  <a:lnTo>
                    <a:pt x="181291" y="108544"/>
                  </a:lnTo>
                  <a:lnTo>
                    <a:pt x="180832" y="110479"/>
                  </a:lnTo>
                  <a:lnTo>
                    <a:pt x="179770" y="112428"/>
                  </a:lnTo>
                  <a:lnTo>
                    <a:pt x="178309" y="114148"/>
                  </a:lnTo>
                  <a:lnTo>
                    <a:pt x="175633" y="115196"/>
                  </a:lnTo>
                  <a:lnTo>
                    <a:pt x="173408" y="114448"/>
                  </a:lnTo>
                  <a:lnTo>
                    <a:pt x="171536" y="111880"/>
                  </a:lnTo>
                  <a:lnTo>
                    <a:pt x="170177" y="108229"/>
                  </a:lnTo>
                  <a:lnTo>
                    <a:pt x="169271" y="106835"/>
                  </a:lnTo>
                  <a:lnTo>
                    <a:pt x="166710" y="104470"/>
                  </a:lnTo>
                  <a:lnTo>
                    <a:pt x="163673" y="102542"/>
                  </a:lnTo>
                  <a:lnTo>
                    <a:pt x="161329" y="101688"/>
                  </a:lnTo>
                  <a:lnTo>
                    <a:pt x="159233" y="101553"/>
                  </a:lnTo>
                  <a:lnTo>
                    <a:pt x="154629" y="101711"/>
                  </a:lnTo>
                  <a:lnTo>
                    <a:pt x="152955" y="101143"/>
                  </a:lnTo>
                  <a:lnTo>
                    <a:pt x="150742" y="99314"/>
                  </a:lnTo>
                  <a:lnTo>
                    <a:pt x="149921" y="97736"/>
                  </a:lnTo>
                  <a:lnTo>
                    <a:pt x="149443" y="98418"/>
                  </a:lnTo>
                  <a:lnTo>
                    <a:pt x="149779" y="99084"/>
                  </a:lnTo>
                  <a:lnTo>
                    <a:pt x="148613" y="100387"/>
                  </a:lnTo>
                  <a:lnTo>
                    <a:pt x="136783" y="113629"/>
                  </a:lnTo>
                  <a:lnTo>
                    <a:pt x="120762" y="131446"/>
                  </a:lnTo>
                  <a:lnTo>
                    <a:pt x="117869" y="134715"/>
                  </a:lnTo>
                  <a:lnTo>
                    <a:pt x="117655" y="135244"/>
                  </a:lnTo>
                  <a:lnTo>
                    <a:pt x="117239" y="135906"/>
                  </a:lnTo>
                  <a:lnTo>
                    <a:pt x="116820" y="136464"/>
                  </a:lnTo>
                  <a:lnTo>
                    <a:pt x="115422" y="138127"/>
                  </a:lnTo>
                  <a:lnTo>
                    <a:pt x="114072" y="139542"/>
                  </a:lnTo>
                  <a:lnTo>
                    <a:pt x="110992" y="142130"/>
                  </a:lnTo>
                  <a:lnTo>
                    <a:pt x="107140" y="144859"/>
                  </a:lnTo>
                  <a:lnTo>
                    <a:pt x="96024" y="152446"/>
                  </a:lnTo>
                  <a:lnTo>
                    <a:pt x="96823" y="153734"/>
                  </a:lnTo>
                  <a:lnTo>
                    <a:pt x="94410" y="155411"/>
                  </a:lnTo>
                  <a:lnTo>
                    <a:pt x="79798" y="165847"/>
                  </a:lnTo>
                  <a:lnTo>
                    <a:pt x="74751" y="169454"/>
                  </a:lnTo>
                  <a:lnTo>
                    <a:pt x="67764" y="174501"/>
                  </a:lnTo>
                  <a:lnTo>
                    <a:pt x="65994" y="175478"/>
                  </a:lnTo>
                  <a:lnTo>
                    <a:pt x="64569" y="176712"/>
                  </a:lnTo>
                  <a:lnTo>
                    <a:pt x="61501" y="173414"/>
                  </a:lnTo>
                  <a:lnTo>
                    <a:pt x="61121" y="173190"/>
                  </a:lnTo>
                  <a:lnTo>
                    <a:pt x="59269" y="169512"/>
                  </a:lnTo>
                  <a:lnTo>
                    <a:pt x="55714" y="162197"/>
                  </a:lnTo>
                  <a:lnTo>
                    <a:pt x="54380" y="159471"/>
                  </a:lnTo>
                  <a:lnTo>
                    <a:pt x="53077" y="159304"/>
                  </a:lnTo>
                  <a:lnTo>
                    <a:pt x="51696" y="159085"/>
                  </a:lnTo>
                  <a:lnTo>
                    <a:pt x="40722" y="157403"/>
                  </a:lnTo>
                  <a:lnTo>
                    <a:pt x="40303" y="157327"/>
                  </a:lnTo>
                  <a:lnTo>
                    <a:pt x="33110" y="156183"/>
                  </a:lnTo>
                  <a:lnTo>
                    <a:pt x="32183" y="154506"/>
                  </a:lnTo>
                  <a:lnTo>
                    <a:pt x="32195" y="154310"/>
                  </a:lnTo>
                  <a:lnTo>
                    <a:pt x="30006" y="152137"/>
                  </a:lnTo>
                  <a:lnTo>
                    <a:pt x="34828" y="147562"/>
                  </a:lnTo>
                  <a:lnTo>
                    <a:pt x="35623" y="145647"/>
                  </a:lnTo>
                  <a:lnTo>
                    <a:pt x="35857" y="145094"/>
                  </a:lnTo>
                  <a:lnTo>
                    <a:pt x="36613" y="143269"/>
                  </a:lnTo>
                  <a:lnTo>
                    <a:pt x="34665" y="142578"/>
                  </a:lnTo>
                  <a:lnTo>
                    <a:pt x="34341" y="142459"/>
                  </a:lnTo>
                  <a:lnTo>
                    <a:pt x="32183" y="141925"/>
                  </a:lnTo>
                  <a:lnTo>
                    <a:pt x="29733" y="141663"/>
                  </a:lnTo>
                  <a:lnTo>
                    <a:pt x="32433" y="125523"/>
                  </a:lnTo>
                  <a:lnTo>
                    <a:pt x="36427" y="101649"/>
                  </a:lnTo>
                  <a:lnTo>
                    <a:pt x="32500" y="100981"/>
                  </a:lnTo>
                  <a:lnTo>
                    <a:pt x="35972" y="79404"/>
                  </a:lnTo>
                  <a:lnTo>
                    <a:pt x="33161" y="75706"/>
                  </a:lnTo>
                  <a:lnTo>
                    <a:pt x="32445" y="71999"/>
                  </a:lnTo>
                  <a:lnTo>
                    <a:pt x="29313" y="65380"/>
                  </a:lnTo>
                  <a:lnTo>
                    <a:pt x="28985" y="62797"/>
                  </a:lnTo>
                  <a:lnTo>
                    <a:pt x="24808" y="52666"/>
                  </a:lnTo>
                  <a:lnTo>
                    <a:pt x="24092" y="52042"/>
                  </a:lnTo>
                  <a:lnTo>
                    <a:pt x="23375" y="51103"/>
                  </a:lnTo>
                  <a:lnTo>
                    <a:pt x="17722" y="49592"/>
                  </a:lnTo>
                  <a:lnTo>
                    <a:pt x="9698" y="51536"/>
                  </a:lnTo>
                  <a:lnTo>
                    <a:pt x="6021" y="51698"/>
                  </a:lnTo>
                  <a:lnTo>
                    <a:pt x="0" y="49535"/>
                  </a:lnTo>
                  <a:lnTo>
                    <a:pt x="4983" y="17512"/>
                  </a:lnTo>
                  <a:lnTo>
                    <a:pt x="7708" y="0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2" name="pg32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3" name="pg33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4" name="pg34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5" name="pg35"/>
            <p:cNvSpPr/>
            <p:nvPr/>
          </p:nvSpPr>
          <p:spPr>
            <a:xfrm>
              <a:off x="2362978" y="4044264"/>
              <a:ext cx="102084" cy="363647"/>
            </a:xfrm>
            <a:custGeom>
              <a:avLst/>
              <a:gdLst/>
              <a:ahLst/>
              <a:cxnLst/>
              <a:rect l="0" t="0" r="0" b="0"/>
              <a:pathLst>
                <a:path w="102084" h="363647">
                  <a:moveTo>
                    <a:pt x="0" y="113"/>
                  </a:moveTo>
                  <a:lnTo>
                    <a:pt x="247" y="42"/>
                  </a:lnTo>
                  <a:lnTo>
                    <a:pt x="627" y="0"/>
                  </a:lnTo>
                  <a:lnTo>
                    <a:pt x="1047" y="57"/>
                  </a:lnTo>
                  <a:lnTo>
                    <a:pt x="1471" y="219"/>
                  </a:lnTo>
                  <a:lnTo>
                    <a:pt x="2318" y="648"/>
                  </a:lnTo>
                  <a:lnTo>
                    <a:pt x="2745" y="814"/>
                  </a:lnTo>
                  <a:lnTo>
                    <a:pt x="3220" y="929"/>
                  </a:lnTo>
                  <a:lnTo>
                    <a:pt x="3703" y="1019"/>
                  </a:lnTo>
                  <a:lnTo>
                    <a:pt x="6451" y="1443"/>
                  </a:lnTo>
                  <a:lnTo>
                    <a:pt x="6870" y="1539"/>
                  </a:lnTo>
                  <a:lnTo>
                    <a:pt x="7274" y="1682"/>
                  </a:lnTo>
                  <a:lnTo>
                    <a:pt x="7607" y="1839"/>
                  </a:lnTo>
                  <a:lnTo>
                    <a:pt x="7935" y="2015"/>
                  </a:lnTo>
                  <a:lnTo>
                    <a:pt x="8252" y="2220"/>
                  </a:lnTo>
                  <a:lnTo>
                    <a:pt x="8553" y="2454"/>
                  </a:lnTo>
                  <a:lnTo>
                    <a:pt x="8822" y="2716"/>
                  </a:lnTo>
                  <a:lnTo>
                    <a:pt x="9028" y="2978"/>
                  </a:lnTo>
                  <a:lnTo>
                    <a:pt x="9210" y="3264"/>
                  </a:lnTo>
                  <a:lnTo>
                    <a:pt x="10132" y="4936"/>
                  </a:lnTo>
                  <a:lnTo>
                    <a:pt x="10283" y="5165"/>
                  </a:lnTo>
                  <a:lnTo>
                    <a:pt x="10457" y="5356"/>
                  </a:lnTo>
                  <a:lnTo>
                    <a:pt x="10793" y="5575"/>
                  </a:lnTo>
                  <a:lnTo>
                    <a:pt x="11201" y="5713"/>
                  </a:lnTo>
                  <a:lnTo>
                    <a:pt x="11644" y="5775"/>
                  </a:lnTo>
                  <a:lnTo>
                    <a:pt x="12096" y="5780"/>
                  </a:lnTo>
                  <a:lnTo>
                    <a:pt x="12515" y="5737"/>
                  </a:lnTo>
                  <a:lnTo>
                    <a:pt x="12828" y="5675"/>
                  </a:lnTo>
                  <a:lnTo>
                    <a:pt x="13149" y="5594"/>
                  </a:lnTo>
                  <a:lnTo>
                    <a:pt x="13461" y="5475"/>
                  </a:lnTo>
                  <a:lnTo>
                    <a:pt x="13742" y="5317"/>
                  </a:lnTo>
                  <a:lnTo>
                    <a:pt x="13980" y="5108"/>
                  </a:lnTo>
                  <a:lnTo>
                    <a:pt x="14122" y="4908"/>
                  </a:lnTo>
                  <a:lnTo>
                    <a:pt x="14241" y="4669"/>
                  </a:lnTo>
                  <a:lnTo>
                    <a:pt x="14546" y="3907"/>
                  </a:lnTo>
                  <a:lnTo>
                    <a:pt x="14629" y="3711"/>
                  </a:lnTo>
                  <a:lnTo>
                    <a:pt x="14780" y="3302"/>
                  </a:lnTo>
                  <a:lnTo>
                    <a:pt x="14871" y="3116"/>
                  </a:lnTo>
                  <a:lnTo>
                    <a:pt x="14977" y="2954"/>
                  </a:lnTo>
                  <a:lnTo>
                    <a:pt x="15128" y="2811"/>
                  </a:lnTo>
                  <a:lnTo>
                    <a:pt x="15302" y="2687"/>
                  </a:lnTo>
                  <a:lnTo>
                    <a:pt x="15488" y="2592"/>
                  </a:lnTo>
                  <a:lnTo>
                    <a:pt x="15682" y="2515"/>
                  </a:lnTo>
                  <a:lnTo>
                    <a:pt x="15872" y="2463"/>
                  </a:lnTo>
                  <a:lnTo>
                    <a:pt x="16141" y="2444"/>
                  </a:lnTo>
                  <a:lnTo>
                    <a:pt x="16418" y="2487"/>
                  </a:lnTo>
                  <a:lnTo>
                    <a:pt x="16703" y="2568"/>
                  </a:lnTo>
                  <a:lnTo>
                    <a:pt x="16985" y="2677"/>
                  </a:lnTo>
                  <a:lnTo>
                    <a:pt x="17574" y="2925"/>
                  </a:lnTo>
                  <a:lnTo>
                    <a:pt x="17895" y="3087"/>
                  </a:lnTo>
                  <a:lnTo>
                    <a:pt x="18204" y="3278"/>
                  </a:lnTo>
                  <a:lnTo>
                    <a:pt x="18493" y="3492"/>
                  </a:lnTo>
                  <a:lnTo>
                    <a:pt x="18750" y="3740"/>
                  </a:lnTo>
                  <a:lnTo>
                    <a:pt x="18948" y="4016"/>
                  </a:lnTo>
                  <a:lnTo>
                    <a:pt x="19115" y="4340"/>
                  </a:lnTo>
                  <a:lnTo>
                    <a:pt x="19427" y="5003"/>
                  </a:lnTo>
                  <a:lnTo>
                    <a:pt x="19621" y="5293"/>
                  </a:lnTo>
                  <a:lnTo>
                    <a:pt x="20013" y="5718"/>
                  </a:lnTo>
                  <a:lnTo>
                    <a:pt x="20227" y="5908"/>
                  </a:lnTo>
                  <a:lnTo>
                    <a:pt x="20448" y="6075"/>
                  </a:lnTo>
                  <a:lnTo>
                    <a:pt x="20682" y="6218"/>
                  </a:lnTo>
                  <a:lnTo>
                    <a:pt x="20967" y="6356"/>
                  </a:lnTo>
                  <a:lnTo>
                    <a:pt x="21268" y="6466"/>
                  </a:lnTo>
                  <a:lnTo>
                    <a:pt x="21585" y="6542"/>
                  </a:lnTo>
                  <a:lnTo>
                    <a:pt x="21897" y="6580"/>
                  </a:lnTo>
                  <a:lnTo>
                    <a:pt x="22202" y="6570"/>
                  </a:lnTo>
                  <a:lnTo>
                    <a:pt x="22455" y="6509"/>
                  </a:lnTo>
                  <a:lnTo>
                    <a:pt x="22713" y="6404"/>
                  </a:lnTo>
                  <a:lnTo>
                    <a:pt x="23216" y="6137"/>
                  </a:lnTo>
                  <a:lnTo>
                    <a:pt x="23818" y="5884"/>
                  </a:lnTo>
                  <a:lnTo>
                    <a:pt x="24170" y="5727"/>
                  </a:lnTo>
                  <a:lnTo>
                    <a:pt x="24522" y="5594"/>
                  </a:lnTo>
                  <a:lnTo>
                    <a:pt x="24870" y="5508"/>
                  </a:lnTo>
                  <a:lnTo>
                    <a:pt x="25207" y="5503"/>
                  </a:lnTo>
                  <a:lnTo>
                    <a:pt x="25547" y="5598"/>
                  </a:lnTo>
                  <a:lnTo>
                    <a:pt x="25891" y="5765"/>
                  </a:lnTo>
                  <a:lnTo>
                    <a:pt x="26272" y="6037"/>
                  </a:lnTo>
                  <a:lnTo>
                    <a:pt x="23928" y="20528"/>
                  </a:lnTo>
                  <a:lnTo>
                    <a:pt x="39834" y="23115"/>
                  </a:lnTo>
                  <a:lnTo>
                    <a:pt x="42245" y="25546"/>
                  </a:lnTo>
                  <a:lnTo>
                    <a:pt x="43773" y="27771"/>
                  </a:lnTo>
                  <a:lnTo>
                    <a:pt x="46025" y="29605"/>
                  </a:lnTo>
                  <a:lnTo>
                    <a:pt x="46532" y="30139"/>
                  </a:lnTo>
                  <a:lnTo>
                    <a:pt x="46979" y="30639"/>
                  </a:lnTo>
                  <a:lnTo>
                    <a:pt x="47304" y="30830"/>
                  </a:lnTo>
                  <a:lnTo>
                    <a:pt x="47466" y="30930"/>
                  </a:lnTo>
                  <a:lnTo>
                    <a:pt x="48100" y="31345"/>
                  </a:lnTo>
                  <a:lnTo>
                    <a:pt x="48414" y="31557"/>
                  </a:lnTo>
                  <a:lnTo>
                    <a:pt x="49044" y="31995"/>
                  </a:lnTo>
                  <a:lnTo>
                    <a:pt x="49260" y="32136"/>
                  </a:lnTo>
                  <a:lnTo>
                    <a:pt x="49416" y="32234"/>
                  </a:lnTo>
                  <a:lnTo>
                    <a:pt x="49598" y="32362"/>
                  </a:lnTo>
                  <a:lnTo>
                    <a:pt x="49783" y="32486"/>
                  </a:lnTo>
                  <a:lnTo>
                    <a:pt x="49964" y="32617"/>
                  </a:lnTo>
                  <a:lnTo>
                    <a:pt x="50322" y="32896"/>
                  </a:lnTo>
                  <a:lnTo>
                    <a:pt x="50667" y="33177"/>
                  </a:lnTo>
                  <a:lnTo>
                    <a:pt x="51009" y="33484"/>
                  </a:lnTo>
                  <a:lnTo>
                    <a:pt x="51330" y="33813"/>
                  </a:lnTo>
                  <a:lnTo>
                    <a:pt x="51625" y="34168"/>
                  </a:lnTo>
                  <a:lnTo>
                    <a:pt x="51779" y="34392"/>
                  </a:lnTo>
                  <a:lnTo>
                    <a:pt x="51928" y="34628"/>
                  </a:lnTo>
                  <a:lnTo>
                    <a:pt x="52072" y="34864"/>
                  </a:lnTo>
                  <a:lnTo>
                    <a:pt x="52205" y="35114"/>
                  </a:lnTo>
                  <a:lnTo>
                    <a:pt x="52533" y="35343"/>
                  </a:lnTo>
                  <a:lnTo>
                    <a:pt x="52957" y="35772"/>
                  </a:lnTo>
                  <a:lnTo>
                    <a:pt x="53844" y="38497"/>
                  </a:lnTo>
                  <a:lnTo>
                    <a:pt x="54184" y="39245"/>
                  </a:lnTo>
                  <a:lnTo>
                    <a:pt x="54648" y="39712"/>
                  </a:lnTo>
                  <a:lnTo>
                    <a:pt x="55154" y="40785"/>
                  </a:lnTo>
                  <a:lnTo>
                    <a:pt x="56088" y="41843"/>
                  </a:lnTo>
                  <a:lnTo>
                    <a:pt x="57225" y="42996"/>
                  </a:lnTo>
                  <a:lnTo>
                    <a:pt x="57890" y="43586"/>
                  </a:lnTo>
                  <a:lnTo>
                    <a:pt x="58103" y="43706"/>
                  </a:lnTo>
                  <a:lnTo>
                    <a:pt x="59303" y="44015"/>
                  </a:lnTo>
                  <a:lnTo>
                    <a:pt x="61076" y="45035"/>
                  </a:lnTo>
                  <a:lnTo>
                    <a:pt x="62711" y="46875"/>
                  </a:lnTo>
                  <a:lnTo>
                    <a:pt x="63222" y="47132"/>
                  </a:lnTo>
                  <a:lnTo>
                    <a:pt x="63463" y="46874"/>
                  </a:lnTo>
                  <a:lnTo>
                    <a:pt x="64893" y="46055"/>
                  </a:lnTo>
                  <a:lnTo>
                    <a:pt x="65712" y="45235"/>
                  </a:lnTo>
                  <a:lnTo>
                    <a:pt x="66527" y="44010"/>
                  </a:lnTo>
                  <a:lnTo>
                    <a:pt x="66935" y="43601"/>
                  </a:lnTo>
                  <a:lnTo>
                    <a:pt x="69184" y="42781"/>
                  </a:lnTo>
                  <a:lnTo>
                    <a:pt x="71844" y="42371"/>
                  </a:lnTo>
                  <a:lnTo>
                    <a:pt x="73479" y="41823"/>
                  </a:lnTo>
                  <a:lnTo>
                    <a:pt x="74330" y="41661"/>
                  </a:lnTo>
                  <a:lnTo>
                    <a:pt x="76614" y="41556"/>
                  </a:lnTo>
                  <a:lnTo>
                    <a:pt x="79630" y="41203"/>
                  </a:lnTo>
                  <a:lnTo>
                    <a:pt x="81657" y="41203"/>
                  </a:lnTo>
                  <a:lnTo>
                    <a:pt x="83363" y="41747"/>
                  </a:lnTo>
                  <a:lnTo>
                    <a:pt x="85070" y="42766"/>
                  </a:lnTo>
                  <a:lnTo>
                    <a:pt x="85952" y="43586"/>
                  </a:lnTo>
                  <a:lnTo>
                    <a:pt x="86297" y="44129"/>
                  </a:lnTo>
                  <a:lnTo>
                    <a:pt x="86776" y="45902"/>
                  </a:lnTo>
                  <a:lnTo>
                    <a:pt x="87663" y="48151"/>
                  </a:lnTo>
                  <a:lnTo>
                    <a:pt x="87663" y="48561"/>
                  </a:lnTo>
                  <a:lnTo>
                    <a:pt x="87457" y="48966"/>
                  </a:lnTo>
                  <a:lnTo>
                    <a:pt x="87461" y="49242"/>
                  </a:lnTo>
                  <a:lnTo>
                    <a:pt x="86914" y="50195"/>
                  </a:lnTo>
                  <a:lnTo>
                    <a:pt x="86641" y="51148"/>
                  </a:lnTo>
                  <a:lnTo>
                    <a:pt x="86780" y="52716"/>
                  </a:lnTo>
                  <a:lnTo>
                    <a:pt x="87738" y="55647"/>
                  </a:lnTo>
                  <a:lnTo>
                    <a:pt x="88352" y="56605"/>
                  </a:lnTo>
                  <a:lnTo>
                    <a:pt x="89310" y="58577"/>
                  </a:lnTo>
                  <a:lnTo>
                    <a:pt x="90331" y="60074"/>
                  </a:lnTo>
                  <a:lnTo>
                    <a:pt x="92583" y="62323"/>
                  </a:lnTo>
                  <a:lnTo>
                    <a:pt x="93949" y="64024"/>
                  </a:lnTo>
                  <a:lnTo>
                    <a:pt x="95109" y="66002"/>
                  </a:lnTo>
                  <a:lnTo>
                    <a:pt x="96277" y="67603"/>
                  </a:lnTo>
                  <a:lnTo>
                    <a:pt x="96918" y="68851"/>
                  </a:lnTo>
                  <a:lnTo>
                    <a:pt x="98727" y="72201"/>
                  </a:lnTo>
                  <a:lnTo>
                    <a:pt x="98866" y="72744"/>
                  </a:lnTo>
                  <a:lnTo>
                    <a:pt x="99345" y="73698"/>
                  </a:lnTo>
                  <a:lnTo>
                    <a:pt x="100984" y="78196"/>
                  </a:lnTo>
                  <a:lnTo>
                    <a:pt x="101463" y="80717"/>
                  </a:lnTo>
                  <a:lnTo>
                    <a:pt x="101732" y="81060"/>
                  </a:lnTo>
                  <a:lnTo>
                    <a:pt x="101602" y="81193"/>
                  </a:lnTo>
                  <a:lnTo>
                    <a:pt x="102081" y="84124"/>
                  </a:lnTo>
                  <a:lnTo>
                    <a:pt x="102084" y="86506"/>
                  </a:lnTo>
                  <a:lnTo>
                    <a:pt x="101186" y="89847"/>
                  </a:lnTo>
                  <a:lnTo>
                    <a:pt x="100929" y="90600"/>
                  </a:lnTo>
                  <a:lnTo>
                    <a:pt x="99808" y="92868"/>
                  </a:lnTo>
                  <a:lnTo>
                    <a:pt x="98411" y="95099"/>
                  </a:lnTo>
                  <a:lnTo>
                    <a:pt x="94255" y="99807"/>
                  </a:lnTo>
                  <a:lnTo>
                    <a:pt x="93031" y="101646"/>
                  </a:lnTo>
                  <a:lnTo>
                    <a:pt x="92786" y="101908"/>
                  </a:lnTo>
                  <a:lnTo>
                    <a:pt x="92450" y="102275"/>
                  </a:lnTo>
                  <a:lnTo>
                    <a:pt x="92485" y="102466"/>
                  </a:lnTo>
                  <a:lnTo>
                    <a:pt x="92212" y="102875"/>
                  </a:lnTo>
                  <a:lnTo>
                    <a:pt x="91943" y="103690"/>
                  </a:lnTo>
                  <a:lnTo>
                    <a:pt x="91812" y="105558"/>
                  </a:lnTo>
                  <a:lnTo>
                    <a:pt x="92082" y="106006"/>
                  </a:lnTo>
                  <a:lnTo>
                    <a:pt x="92695" y="107917"/>
                  </a:lnTo>
                  <a:lnTo>
                    <a:pt x="93720" y="109552"/>
                  </a:lnTo>
                  <a:lnTo>
                    <a:pt x="98360" y="113907"/>
                  </a:lnTo>
                  <a:lnTo>
                    <a:pt x="99247" y="114998"/>
                  </a:lnTo>
                  <a:lnTo>
                    <a:pt x="99860" y="116156"/>
                  </a:lnTo>
                  <a:lnTo>
                    <a:pt x="100205" y="117181"/>
                  </a:lnTo>
                  <a:lnTo>
                    <a:pt x="100605" y="117796"/>
                  </a:lnTo>
                  <a:lnTo>
                    <a:pt x="101638" y="120655"/>
                  </a:lnTo>
                  <a:lnTo>
                    <a:pt x="101638" y="122084"/>
                  </a:lnTo>
                  <a:lnTo>
                    <a:pt x="101301" y="123719"/>
                  </a:lnTo>
                  <a:lnTo>
                    <a:pt x="101013" y="124176"/>
                  </a:lnTo>
                  <a:lnTo>
                    <a:pt x="99766" y="126702"/>
                  </a:lnTo>
                  <a:lnTo>
                    <a:pt x="97770" y="129042"/>
                  </a:lnTo>
                  <a:lnTo>
                    <a:pt x="95779" y="131057"/>
                  </a:lnTo>
                  <a:lnTo>
                    <a:pt x="93665" y="132501"/>
                  </a:lnTo>
                  <a:lnTo>
                    <a:pt x="91631" y="133798"/>
                  </a:lnTo>
                  <a:lnTo>
                    <a:pt x="89647" y="134488"/>
                  </a:lnTo>
                  <a:lnTo>
                    <a:pt x="87878" y="134908"/>
                  </a:lnTo>
                  <a:lnTo>
                    <a:pt x="86382" y="135866"/>
                  </a:lnTo>
                  <a:lnTo>
                    <a:pt x="84474" y="137567"/>
                  </a:lnTo>
                  <a:lnTo>
                    <a:pt x="83793" y="138320"/>
                  </a:lnTo>
                  <a:lnTo>
                    <a:pt x="82839" y="139954"/>
                  </a:lnTo>
                  <a:lnTo>
                    <a:pt x="82498" y="140774"/>
                  </a:lnTo>
                  <a:lnTo>
                    <a:pt x="81988" y="141732"/>
                  </a:lnTo>
                  <a:lnTo>
                    <a:pt x="81136" y="143228"/>
                  </a:lnTo>
                  <a:lnTo>
                    <a:pt x="80661" y="144524"/>
                  </a:lnTo>
                  <a:lnTo>
                    <a:pt x="80392" y="145649"/>
                  </a:lnTo>
                  <a:lnTo>
                    <a:pt x="80187" y="147865"/>
                  </a:lnTo>
                  <a:lnTo>
                    <a:pt x="80191" y="152430"/>
                  </a:lnTo>
                  <a:lnTo>
                    <a:pt x="80329" y="153383"/>
                  </a:lnTo>
                  <a:lnTo>
                    <a:pt x="80381" y="155918"/>
                  </a:lnTo>
                  <a:lnTo>
                    <a:pt x="80666" y="156323"/>
                  </a:lnTo>
                  <a:lnTo>
                    <a:pt x="80535" y="156518"/>
                  </a:lnTo>
                  <a:lnTo>
                    <a:pt x="80535" y="156995"/>
                  </a:lnTo>
                  <a:lnTo>
                    <a:pt x="80674" y="157405"/>
                  </a:lnTo>
                  <a:lnTo>
                    <a:pt x="80832" y="161522"/>
                  </a:lnTo>
                  <a:lnTo>
                    <a:pt x="80678" y="162585"/>
                  </a:lnTo>
                  <a:lnTo>
                    <a:pt x="80203" y="163676"/>
                  </a:lnTo>
                  <a:lnTo>
                    <a:pt x="79383" y="164700"/>
                  </a:lnTo>
                  <a:lnTo>
                    <a:pt x="77562" y="166230"/>
                  </a:lnTo>
                  <a:lnTo>
                    <a:pt x="75344" y="168271"/>
                  </a:lnTo>
                  <a:lnTo>
                    <a:pt x="62863" y="173797"/>
                  </a:lnTo>
                  <a:lnTo>
                    <a:pt x="57741" y="175774"/>
                  </a:lnTo>
                  <a:lnTo>
                    <a:pt x="55220" y="176780"/>
                  </a:lnTo>
                  <a:lnTo>
                    <a:pt x="47655" y="177219"/>
                  </a:lnTo>
                  <a:lnTo>
                    <a:pt x="41058" y="177049"/>
                  </a:lnTo>
                  <a:lnTo>
                    <a:pt x="33607" y="175951"/>
                  </a:lnTo>
                  <a:lnTo>
                    <a:pt x="31322" y="176361"/>
                  </a:lnTo>
                  <a:lnTo>
                    <a:pt x="30021" y="177599"/>
                  </a:lnTo>
                  <a:lnTo>
                    <a:pt x="28414" y="179715"/>
                  </a:lnTo>
                  <a:lnTo>
                    <a:pt x="28079" y="181045"/>
                  </a:lnTo>
                  <a:lnTo>
                    <a:pt x="28104" y="182061"/>
                  </a:lnTo>
                  <a:lnTo>
                    <a:pt x="28124" y="183109"/>
                  </a:lnTo>
                  <a:lnTo>
                    <a:pt x="28409" y="184038"/>
                  </a:lnTo>
                  <a:lnTo>
                    <a:pt x="29189" y="185811"/>
                  </a:lnTo>
                  <a:lnTo>
                    <a:pt x="30527" y="187793"/>
                  </a:lnTo>
                  <a:lnTo>
                    <a:pt x="32300" y="190290"/>
                  </a:lnTo>
                  <a:lnTo>
                    <a:pt x="36065" y="195032"/>
                  </a:lnTo>
                  <a:lnTo>
                    <a:pt x="36758" y="196180"/>
                  </a:lnTo>
                  <a:lnTo>
                    <a:pt x="37189" y="198577"/>
                  </a:lnTo>
                  <a:lnTo>
                    <a:pt x="37102" y="201651"/>
                  </a:lnTo>
                  <a:lnTo>
                    <a:pt x="36671" y="204986"/>
                  </a:lnTo>
                  <a:lnTo>
                    <a:pt x="36235" y="206445"/>
                  </a:lnTo>
                  <a:lnTo>
                    <a:pt x="35717" y="207693"/>
                  </a:lnTo>
                  <a:lnTo>
                    <a:pt x="34854" y="209256"/>
                  </a:lnTo>
                  <a:lnTo>
                    <a:pt x="33686" y="211238"/>
                  </a:lnTo>
                  <a:lnTo>
                    <a:pt x="32914" y="212496"/>
                  </a:lnTo>
                  <a:lnTo>
                    <a:pt x="31275" y="215141"/>
                  </a:lnTo>
                  <a:lnTo>
                    <a:pt x="29015" y="217948"/>
                  </a:lnTo>
                  <a:lnTo>
                    <a:pt x="26651" y="219964"/>
                  </a:lnTo>
                  <a:lnTo>
                    <a:pt x="24843" y="221317"/>
                  </a:lnTo>
                  <a:lnTo>
                    <a:pt x="22127" y="222589"/>
                  </a:lnTo>
                  <a:lnTo>
                    <a:pt x="21011" y="222976"/>
                  </a:lnTo>
                  <a:lnTo>
                    <a:pt x="18691" y="223671"/>
                  </a:lnTo>
                  <a:lnTo>
                    <a:pt x="17254" y="223938"/>
                  </a:lnTo>
                  <a:lnTo>
                    <a:pt x="14384" y="224043"/>
                  </a:lnTo>
                  <a:lnTo>
                    <a:pt x="11973" y="223962"/>
                  </a:lnTo>
                  <a:lnTo>
                    <a:pt x="9962" y="223752"/>
                  </a:lnTo>
                  <a:lnTo>
                    <a:pt x="8703" y="223724"/>
                  </a:lnTo>
                  <a:lnTo>
                    <a:pt x="7334" y="223805"/>
                  </a:lnTo>
                  <a:lnTo>
                    <a:pt x="5853" y="224791"/>
                  </a:lnTo>
                  <a:lnTo>
                    <a:pt x="5168" y="225906"/>
                  </a:lnTo>
                  <a:lnTo>
                    <a:pt x="4483" y="227369"/>
                  </a:lnTo>
                  <a:lnTo>
                    <a:pt x="3958" y="229395"/>
                  </a:lnTo>
                  <a:lnTo>
                    <a:pt x="3910" y="229580"/>
                  </a:lnTo>
                  <a:lnTo>
                    <a:pt x="3664" y="231710"/>
                  </a:lnTo>
                  <a:lnTo>
                    <a:pt x="3510" y="235518"/>
                  </a:lnTo>
                  <a:lnTo>
                    <a:pt x="3842" y="238496"/>
                  </a:lnTo>
                  <a:lnTo>
                    <a:pt x="5006" y="240974"/>
                  </a:lnTo>
                  <a:lnTo>
                    <a:pt x="5968" y="243033"/>
                  </a:lnTo>
                  <a:lnTo>
                    <a:pt x="6819" y="244191"/>
                  </a:lnTo>
                  <a:lnTo>
                    <a:pt x="7461" y="245901"/>
                  </a:lnTo>
                  <a:lnTo>
                    <a:pt x="7710" y="247403"/>
                  </a:lnTo>
                  <a:lnTo>
                    <a:pt x="7318" y="248727"/>
                  </a:lnTo>
                  <a:lnTo>
                    <a:pt x="6641" y="249804"/>
                  </a:lnTo>
                  <a:lnTo>
                    <a:pt x="5185" y="251091"/>
                  </a:lnTo>
                  <a:lnTo>
                    <a:pt x="3510" y="252035"/>
                  </a:lnTo>
                  <a:lnTo>
                    <a:pt x="1911" y="252678"/>
                  </a:lnTo>
                  <a:lnTo>
                    <a:pt x="0" y="253584"/>
                  </a:lnTo>
                  <a:lnTo>
                    <a:pt x="0" y="268616"/>
                  </a:lnTo>
                  <a:lnTo>
                    <a:pt x="1931" y="271134"/>
                  </a:lnTo>
                  <a:lnTo>
                    <a:pt x="4457" y="273312"/>
                  </a:lnTo>
                  <a:lnTo>
                    <a:pt x="7710" y="275132"/>
                  </a:lnTo>
                  <a:lnTo>
                    <a:pt x="9892" y="275094"/>
                  </a:lnTo>
                  <a:lnTo>
                    <a:pt x="12247" y="274503"/>
                  </a:lnTo>
                  <a:lnTo>
                    <a:pt x="14547" y="273840"/>
                  </a:lnTo>
                  <a:lnTo>
                    <a:pt x="17615" y="272921"/>
                  </a:lnTo>
                  <a:lnTo>
                    <a:pt x="21391" y="271272"/>
                  </a:lnTo>
                  <a:lnTo>
                    <a:pt x="26759" y="268961"/>
                  </a:lnTo>
                  <a:lnTo>
                    <a:pt x="31905" y="266654"/>
                  </a:lnTo>
                  <a:lnTo>
                    <a:pt x="34752" y="266192"/>
                  </a:lnTo>
                  <a:lnTo>
                    <a:pt x="36996" y="266588"/>
                  </a:lnTo>
                  <a:lnTo>
                    <a:pt x="38310" y="267641"/>
                  </a:lnTo>
                  <a:lnTo>
                    <a:pt x="39023" y="269556"/>
                  </a:lnTo>
                  <a:lnTo>
                    <a:pt x="39134" y="271996"/>
                  </a:lnTo>
                  <a:lnTo>
                    <a:pt x="39462" y="274302"/>
                  </a:lnTo>
                  <a:lnTo>
                    <a:pt x="40504" y="276614"/>
                  </a:lnTo>
                  <a:lnTo>
                    <a:pt x="41541" y="279249"/>
                  </a:lnTo>
                  <a:lnTo>
                    <a:pt x="42420" y="281560"/>
                  </a:lnTo>
                  <a:lnTo>
                    <a:pt x="42966" y="284924"/>
                  </a:lnTo>
                  <a:lnTo>
                    <a:pt x="43461" y="287760"/>
                  </a:lnTo>
                  <a:lnTo>
                    <a:pt x="44063" y="293435"/>
                  </a:lnTo>
                  <a:lnTo>
                    <a:pt x="44118" y="297457"/>
                  </a:lnTo>
                  <a:lnTo>
                    <a:pt x="43734" y="300426"/>
                  </a:lnTo>
                  <a:lnTo>
                    <a:pt x="42693" y="304381"/>
                  </a:lnTo>
                  <a:lnTo>
                    <a:pt x="41213" y="308932"/>
                  </a:lnTo>
                  <a:lnTo>
                    <a:pt x="40009" y="310581"/>
                  </a:lnTo>
                  <a:lnTo>
                    <a:pt x="37420" y="313998"/>
                  </a:lnTo>
                  <a:lnTo>
                    <a:pt x="36071" y="316499"/>
                  </a:lnTo>
                  <a:lnTo>
                    <a:pt x="34927" y="319125"/>
                  </a:lnTo>
                  <a:lnTo>
                    <a:pt x="33577" y="322251"/>
                  </a:lnTo>
                  <a:lnTo>
                    <a:pt x="31396" y="326507"/>
                  </a:lnTo>
                  <a:lnTo>
                    <a:pt x="30671" y="328880"/>
                  </a:lnTo>
                  <a:lnTo>
                    <a:pt x="30774" y="331134"/>
                  </a:lnTo>
                  <a:lnTo>
                    <a:pt x="29840" y="334012"/>
                  </a:lnTo>
                  <a:lnTo>
                    <a:pt x="27972" y="335761"/>
                  </a:lnTo>
                  <a:lnTo>
                    <a:pt x="24959" y="337638"/>
                  </a:lnTo>
                  <a:lnTo>
                    <a:pt x="23091" y="339015"/>
                  </a:lnTo>
                  <a:lnTo>
                    <a:pt x="22675" y="342003"/>
                  </a:lnTo>
                  <a:lnTo>
                    <a:pt x="21222" y="345391"/>
                  </a:lnTo>
                  <a:lnTo>
                    <a:pt x="19041" y="349146"/>
                  </a:lnTo>
                  <a:lnTo>
                    <a:pt x="16547" y="354398"/>
                  </a:lnTo>
                  <a:lnTo>
                    <a:pt x="14160" y="359525"/>
                  </a:lnTo>
                  <a:lnTo>
                    <a:pt x="13424" y="361970"/>
                  </a:lnTo>
                  <a:lnTo>
                    <a:pt x="13649" y="363300"/>
                  </a:lnTo>
                  <a:lnTo>
                    <a:pt x="13578" y="363647"/>
                  </a:lnTo>
                  <a:lnTo>
                    <a:pt x="13182" y="363395"/>
                  </a:lnTo>
                  <a:lnTo>
                    <a:pt x="12829" y="363185"/>
                  </a:lnTo>
                  <a:lnTo>
                    <a:pt x="12374" y="362918"/>
                  </a:lnTo>
                  <a:lnTo>
                    <a:pt x="11963" y="362694"/>
                  </a:lnTo>
                  <a:lnTo>
                    <a:pt x="11551" y="362480"/>
                  </a:lnTo>
                  <a:lnTo>
                    <a:pt x="10771" y="362103"/>
                  </a:lnTo>
                  <a:lnTo>
                    <a:pt x="9975" y="361765"/>
                  </a:lnTo>
                  <a:lnTo>
                    <a:pt x="9168" y="361455"/>
                  </a:lnTo>
                  <a:lnTo>
                    <a:pt x="8356" y="361174"/>
                  </a:lnTo>
                  <a:lnTo>
                    <a:pt x="7541" y="360917"/>
                  </a:lnTo>
                  <a:lnTo>
                    <a:pt x="6911" y="360764"/>
                  </a:lnTo>
                  <a:lnTo>
                    <a:pt x="5629" y="360536"/>
                  </a:lnTo>
                  <a:lnTo>
                    <a:pt x="4999" y="360397"/>
                  </a:lnTo>
                  <a:lnTo>
                    <a:pt x="4382" y="360192"/>
                  </a:lnTo>
                  <a:lnTo>
                    <a:pt x="4128" y="360088"/>
                  </a:lnTo>
                  <a:lnTo>
                    <a:pt x="3871" y="359973"/>
                  </a:lnTo>
                  <a:lnTo>
                    <a:pt x="3618" y="359854"/>
                  </a:lnTo>
                  <a:lnTo>
                    <a:pt x="3368" y="359725"/>
                  </a:lnTo>
                  <a:lnTo>
                    <a:pt x="3127" y="359582"/>
                  </a:lnTo>
                  <a:lnTo>
                    <a:pt x="2537" y="359135"/>
                  </a:lnTo>
                  <a:lnTo>
                    <a:pt x="1987" y="358582"/>
                  </a:lnTo>
                  <a:lnTo>
                    <a:pt x="1468" y="357967"/>
                  </a:lnTo>
                  <a:lnTo>
                    <a:pt x="969" y="357314"/>
                  </a:lnTo>
                  <a:lnTo>
                    <a:pt x="490" y="356666"/>
                  </a:lnTo>
                  <a:lnTo>
                    <a:pt x="0" y="355966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6" name="pg36"/>
            <p:cNvSpPr/>
            <p:nvPr/>
          </p:nvSpPr>
          <p:spPr>
            <a:xfrm>
              <a:off x="2362978" y="2594224"/>
              <a:ext cx="98400" cy="341043"/>
            </a:xfrm>
            <a:custGeom>
              <a:avLst/>
              <a:gdLst/>
              <a:ahLst/>
              <a:cxnLst/>
              <a:rect l="0" t="0" r="0" b="0"/>
              <a:pathLst>
                <a:path w="98400" h="341043">
                  <a:moveTo>
                    <a:pt x="0" y="0"/>
                  </a:moveTo>
                  <a:lnTo>
                    <a:pt x="1349" y="5333"/>
                  </a:lnTo>
                  <a:lnTo>
                    <a:pt x="0" y="7522"/>
                  </a:lnTo>
                  <a:lnTo>
                    <a:pt x="0" y="30798"/>
                  </a:lnTo>
                  <a:lnTo>
                    <a:pt x="11875" y="32762"/>
                  </a:lnTo>
                  <a:lnTo>
                    <a:pt x="43592" y="37995"/>
                  </a:lnTo>
                  <a:lnTo>
                    <a:pt x="40983" y="53658"/>
                  </a:lnTo>
                  <a:lnTo>
                    <a:pt x="57435" y="56402"/>
                  </a:lnTo>
                  <a:lnTo>
                    <a:pt x="61746" y="57127"/>
                  </a:lnTo>
                  <a:lnTo>
                    <a:pt x="59605" y="70498"/>
                  </a:lnTo>
                  <a:lnTo>
                    <a:pt x="39705" y="67101"/>
                  </a:lnTo>
                  <a:lnTo>
                    <a:pt x="36372" y="87029"/>
                  </a:lnTo>
                  <a:lnTo>
                    <a:pt x="42476" y="88049"/>
                  </a:lnTo>
                  <a:lnTo>
                    <a:pt x="59380" y="90876"/>
                  </a:lnTo>
                  <a:lnTo>
                    <a:pt x="58461" y="96499"/>
                  </a:lnTo>
                  <a:lnTo>
                    <a:pt x="84655" y="100902"/>
                  </a:lnTo>
                  <a:lnTo>
                    <a:pt x="88060" y="101479"/>
                  </a:lnTo>
                  <a:lnTo>
                    <a:pt x="84117" y="125696"/>
                  </a:lnTo>
                  <a:lnTo>
                    <a:pt x="96242" y="127726"/>
                  </a:lnTo>
                  <a:lnTo>
                    <a:pt x="96421" y="127760"/>
                  </a:lnTo>
                  <a:lnTo>
                    <a:pt x="96868" y="127831"/>
                  </a:lnTo>
                  <a:lnTo>
                    <a:pt x="98202" y="128055"/>
                  </a:lnTo>
                  <a:lnTo>
                    <a:pt x="98400" y="128103"/>
                  </a:lnTo>
                  <a:lnTo>
                    <a:pt x="98214" y="128208"/>
                  </a:lnTo>
                  <a:lnTo>
                    <a:pt x="97877" y="128317"/>
                  </a:lnTo>
                  <a:lnTo>
                    <a:pt x="97735" y="128431"/>
                  </a:lnTo>
                  <a:lnTo>
                    <a:pt x="97672" y="128593"/>
                  </a:lnTo>
                  <a:lnTo>
                    <a:pt x="97497" y="128751"/>
                  </a:lnTo>
                  <a:lnTo>
                    <a:pt x="97335" y="128903"/>
                  </a:lnTo>
                  <a:lnTo>
                    <a:pt x="97141" y="129060"/>
                  </a:lnTo>
                  <a:lnTo>
                    <a:pt x="96749" y="129556"/>
                  </a:lnTo>
                  <a:lnTo>
                    <a:pt x="96623" y="129704"/>
                  </a:lnTo>
                  <a:lnTo>
                    <a:pt x="96579" y="129890"/>
                  </a:lnTo>
                  <a:lnTo>
                    <a:pt x="96579" y="130080"/>
                  </a:lnTo>
                  <a:lnTo>
                    <a:pt x="96690" y="130318"/>
                  </a:lnTo>
                  <a:lnTo>
                    <a:pt x="97062" y="130638"/>
                  </a:lnTo>
                  <a:lnTo>
                    <a:pt x="97149" y="130843"/>
                  </a:lnTo>
                  <a:lnTo>
                    <a:pt x="97351" y="131114"/>
                  </a:lnTo>
                  <a:lnTo>
                    <a:pt x="97371" y="131391"/>
                  </a:lnTo>
                  <a:lnTo>
                    <a:pt x="97252" y="131567"/>
                  </a:lnTo>
                  <a:lnTo>
                    <a:pt x="97248" y="131801"/>
                  </a:lnTo>
                  <a:lnTo>
                    <a:pt x="97141" y="132005"/>
                  </a:lnTo>
                  <a:lnTo>
                    <a:pt x="97141" y="132229"/>
                  </a:lnTo>
                  <a:lnTo>
                    <a:pt x="97042" y="132430"/>
                  </a:lnTo>
                  <a:lnTo>
                    <a:pt x="96916" y="132630"/>
                  </a:lnTo>
                  <a:lnTo>
                    <a:pt x="96753" y="132801"/>
                  </a:lnTo>
                  <a:lnTo>
                    <a:pt x="96626" y="133001"/>
                  </a:lnTo>
                  <a:lnTo>
                    <a:pt x="96464" y="133197"/>
                  </a:lnTo>
                  <a:lnTo>
                    <a:pt x="96274" y="133335"/>
                  </a:lnTo>
                  <a:lnTo>
                    <a:pt x="95961" y="133421"/>
                  </a:lnTo>
                  <a:lnTo>
                    <a:pt x="95783" y="133559"/>
                  </a:lnTo>
                  <a:lnTo>
                    <a:pt x="95589" y="133645"/>
                  </a:lnTo>
                  <a:lnTo>
                    <a:pt x="95427" y="133750"/>
                  </a:lnTo>
                  <a:lnTo>
                    <a:pt x="94766" y="133993"/>
                  </a:lnTo>
                  <a:lnTo>
                    <a:pt x="94287" y="134107"/>
                  </a:lnTo>
                  <a:lnTo>
                    <a:pt x="93642" y="134307"/>
                  </a:lnTo>
                  <a:lnTo>
                    <a:pt x="93143" y="134355"/>
                  </a:lnTo>
                  <a:lnTo>
                    <a:pt x="92925" y="134402"/>
                  </a:lnTo>
                  <a:lnTo>
                    <a:pt x="92707" y="134483"/>
                  </a:lnTo>
                  <a:lnTo>
                    <a:pt x="92486" y="134598"/>
                  </a:lnTo>
                  <a:lnTo>
                    <a:pt x="92296" y="134707"/>
                  </a:lnTo>
                  <a:lnTo>
                    <a:pt x="92137" y="134903"/>
                  </a:lnTo>
                  <a:lnTo>
                    <a:pt x="92038" y="135103"/>
                  </a:lnTo>
                  <a:lnTo>
                    <a:pt x="91908" y="135303"/>
                  </a:lnTo>
                  <a:lnTo>
                    <a:pt x="91872" y="135537"/>
                  </a:lnTo>
                  <a:lnTo>
                    <a:pt x="91722" y="135956"/>
                  </a:lnTo>
                  <a:lnTo>
                    <a:pt x="91666" y="136137"/>
                  </a:lnTo>
                  <a:lnTo>
                    <a:pt x="91579" y="136318"/>
                  </a:lnTo>
                  <a:lnTo>
                    <a:pt x="91520" y="136575"/>
                  </a:lnTo>
                  <a:lnTo>
                    <a:pt x="91464" y="136766"/>
                  </a:lnTo>
                  <a:lnTo>
                    <a:pt x="91457" y="137004"/>
                  </a:lnTo>
                  <a:lnTo>
                    <a:pt x="91437" y="137200"/>
                  </a:lnTo>
                  <a:lnTo>
                    <a:pt x="91445" y="137467"/>
                  </a:lnTo>
                  <a:lnTo>
                    <a:pt x="91310" y="137924"/>
                  </a:lnTo>
                  <a:lnTo>
                    <a:pt x="91211" y="138181"/>
                  </a:lnTo>
                  <a:lnTo>
                    <a:pt x="91140" y="138439"/>
                  </a:lnTo>
                  <a:lnTo>
                    <a:pt x="91136" y="138672"/>
                  </a:lnTo>
                  <a:lnTo>
                    <a:pt x="91191" y="138906"/>
                  </a:lnTo>
                  <a:lnTo>
                    <a:pt x="91183" y="139168"/>
                  </a:lnTo>
                  <a:lnTo>
                    <a:pt x="91053" y="139396"/>
                  </a:lnTo>
                  <a:lnTo>
                    <a:pt x="90859" y="139792"/>
                  </a:lnTo>
                  <a:lnTo>
                    <a:pt x="90788" y="140026"/>
                  </a:lnTo>
                  <a:lnTo>
                    <a:pt x="90692" y="140159"/>
                  </a:lnTo>
                  <a:lnTo>
                    <a:pt x="90601" y="140469"/>
                  </a:lnTo>
                  <a:lnTo>
                    <a:pt x="90550" y="140750"/>
                  </a:lnTo>
                  <a:lnTo>
                    <a:pt x="90574" y="141002"/>
                  </a:lnTo>
                  <a:lnTo>
                    <a:pt x="90625" y="141469"/>
                  </a:lnTo>
                  <a:lnTo>
                    <a:pt x="90582" y="141932"/>
                  </a:lnTo>
                  <a:lnTo>
                    <a:pt x="90514" y="142189"/>
                  </a:lnTo>
                  <a:lnTo>
                    <a:pt x="90475" y="142422"/>
                  </a:lnTo>
                  <a:lnTo>
                    <a:pt x="90502" y="142651"/>
                  </a:lnTo>
                  <a:lnTo>
                    <a:pt x="90558" y="142885"/>
                  </a:lnTo>
                  <a:lnTo>
                    <a:pt x="90582" y="143118"/>
                  </a:lnTo>
                  <a:lnTo>
                    <a:pt x="90483" y="143347"/>
                  </a:lnTo>
                  <a:lnTo>
                    <a:pt x="90352" y="143576"/>
                  </a:lnTo>
                  <a:lnTo>
                    <a:pt x="90253" y="143804"/>
                  </a:lnTo>
                  <a:lnTo>
                    <a:pt x="90091" y="144005"/>
                  </a:lnTo>
                  <a:lnTo>
                    <a:pt x="89932" y="144233"/>
                  </a:lnTo>
                  <a:lnTo>
                    <a:pt x="89770" y="144400"/>
                  </a:lnTo>
                  <a:lnTo>
                    <a:pt x="89580" y="144510"/>
                  </a:lnTo>
                  <a:lnTo>
                    <a:pt x="89362" y="144619"/>
                  </a:lnTo>
                  <a:lnTo>
                    <a:pt x="89172" y="144762"/>
                  </a:lnTo>
                  <a:lnTo>
                    <a:pt x="88792" y="145039"/>
                  </a:lnTo>
                  <a:lnTo>
                    <a:pt x="88602" y="145148"/>
                  </a:lnTo>
                  <a:lnTo>
                    <a:pt x="88412" y="145291"/>
                  </a:lnTo>
                  <a:lnTo>
                    <a:pt x="88036" y="145510"/>
                  </a:lnTo>
                  <a:lnTo>
                    <a:pt x="87815" y="145620"/>
                  </a:lnTo>
                  <a:lnTo>
                    <a:pt x="87312" y="145782"/>
                  </a:lnTo>
                  <a:lnTo>
                    <a:pt x="86936" y="146001"/>
                  </a:lnTo>
                  <a:lnTo>
                    <a:pt x="86714" y="146082"/>
                  </a:lnTo>
                  <a:lnTo>
                    <a:pt x="86465" y="146135"/>
                  </a:lnTo>
                  <a:lnTo>
                    <a:pt x="86247" y="146187"/>
                  </a:lnTo>
                  <a:lnTo>
                    <a:pt x="85784" y="146173"/>
                  </a:lnTo>
                  <a:lnTo>
                    <a:pt x="85566" y="146111"/>
                  </a:lnTo>
                  <a:lnTo>
                    <a:pt x="85348" y="146077"/>
                  </a:lnTo>
                  <a:lnTo>
                    <a:pt x="85135" y="146011"/>
                  </a:lnTo>
                  <a:lnTo>
                    <a:pt x="84703" y="145887"/>
                  </a:lnTo>
                  <a:lnTo>
                    <a:pt x="84489" y="145820"/>
                  </a:lnTo>
                  <a:lnTo>
                    <a:pt x="84303" y="145701"/>
                  </a:lnTo>
                  <a:lnTo>
                    <a:pt x="84121" y="145577"/>
                  </a:lnTo>
                  <a:lnTo>
                    <a:pt x="83907" y="145487"/>
                  </a:lnTo>
                  <a:lnTo>
                    <a:pt x="83694" y="145363"/>
                  </a:lnTo>
                  <a:lnTo>
                    <a:pt x="83476" y="145329"/>
                  </a:lnTo>
                  <a:lnTo>
                    <a:pt x="83230" y="145320"/>
                  </a:lnTo>
                  <a:lnTo>
                    <a:pt x="83013" y="145286"/>
                  </a:lnTo>
                  <a:lnTo>
                    <a:pt x="82767" y="145224"/>
                  </a:lnTo>
                  <a:lnTo>
                    <a:pt x="82549" y="145186"/>
                  </a:lnTo>
                  <a:lnTo>
                    <a:pt x="82300" y="145153"/>
                  </a:lnTo>
                  <a:lnTo>
                    <a:pt x="82086" y="145115"/>
                  </a:lnTo>
                  <a:lnTo>
                    <a:pt x="81869" y="145110"/>
                  </a:lnTo>
                  <a:lnTo>
                    <a:pt x="81595" y="144981"/>
                  </a:lnTo>
                  <a:lnTo>
                    <a:pt x="81231" y="144910"/>
                  </a:lnTo>
                  <a:lnTo>
                    <a:pt x="80293" y="144805"/>
                  </a:lnTo>
                  <a:lnTo>
                    <a:pt x="80075" y="144800"/>
                  </a:lnTo>
                  <a:lnTo>
                    <a:pt x="79252" y="144719"/>
                  </a:lnTo>
                  <a:lnTo>
                    <a:pt x="79030" y="144672"/>
                  </a:lnTo>
                  <a:lnTo>
                    <a:pt x="78812" y="144605"/>
                  </a:lnTo>
                  <a:lnTo>
                    <a:pt x="78595" y="144576"/>
                  </a:lnTo>
                  <a:lnTo>
                    <a:pt x="78377" y="144553"/>
                  </a:lnTo>
                  <a:lnTo>
                    <a:pt x="78159" y="144505"/>
                  </a:lnTo>
                  <a:lnTo>
                    <a:pt x="77942" y="144476"/>
                  </a:lnTo>
                  <a:lnTo>
                    <a:pt x="77261" y="144400"/>
                  </a:lnTo>
                  <a:lnTo>
                    <a:pt x="77043" y="144352"/>
                  </a:lnTo>
                  <a:lnTo>
                    <a:pt x="76402" y="144319"/>
                  </a:lnTo>
                  <a:lnTo>
                    <a:pt x="76051" y="144432"/>
                  </a:lnTo>
                  <a:lnTo>
                    <a:pt x="74676" y="145360"/>
                  </a:lnTo>
                  <a:lnTo>
                    <a:pt x="72437" y="146780"/>
                  </a:lnTo>
                  <a:lnTo>
                    <a:pt x="70303" y="146963"/>
                  </a:lnTo>
                  <a:lnTo>
                    <a:pt x="70659" y="147756"/>
                  </a:lnTo>
                  <a:lnTo>
                    <a:pt x="70748" y="148888"/>
                  </a:lnTo>
                  <a:lnTo>
                    <a:pt x="69779" y="150327"/>
                  </a:lnTo>
                  <a:lnTo>
                    <a:pt x="69839" y="151888"/>
                  </a:lnTo>
                  <a:lnTo>
                    <a:pt x="69427" y="153178"/>
                  </a:lnTo>
                  <a:lnTo>
                    <a:pt x="69031" y="153168"/>
                  </a:lnTo>
                  <a:lnTo>
                    <a:pt x="68096" y="153745"/>
                  </a:lnTo>
                  <a:lnTo>
                    <a:pt x="66422" y="153759"/>
                  </a:lnTo>
                  <a:lnTo>
                    <a:pt x="59779" y="151810"/>
                  </a:lnTo>
                  <a:lnTo>
                    <a:pt x="59063" y="151672"/>
                  </a:lnTo>
                  <a:lnTo>
                    <a:pt x="58271" y="151677"/>
                  </a:lnTo>
                  <a:lnTo>
                    <a:pt x="57479" y="151724"/>
                  </a:lnTo>
                  <a:lnTo>
                    <a:pt x="56691" y="151820"/>
                  </a:lnTo>
                  <a:lnTo>
                    <a:pt x="55908" y="151953"/>
                  </a:lnTo>
                  <a:lnTo>
                    <a:pt x="55136" y="152129"/>
                  </a:lnTo>
                  <a:lnTo>
                    <a:pt x="54372" y="152344"/>
                  </a:lnTo>
                  <a:lnTo>
                    <a:pt x="53624" y="152606"/>
                  </a:lnTo>
                  <a:lnTo>
                    <a:pt x="52887" y="152906"/>
                  </a:lnTo>
                  <a:lnTo>
                    <a:pt x="52171" y="153245"/>
                  </a:lnTo>
                  <a:lnTo>
                    <a:pt x="51470" y="153621"/>
                  </a:lnTo>
                  <a:lnTo>
                    <a:pt x="50793" y="154036"/>
                  </a:lnTo>
                  <a:lnTo>
                    <a:pt x="50136" y="154484"/>
                  </a:lnTo>
                  <a:lnTo>
                    <a:pt x="49507" y="154970"/>
                  </a:lnTo>
                  <a:lnTo>
                    <a:pt x="45853" y="157967"/>
                  </a:lnTo>
                  <a:lnTo>
                    <a:pt x="45746" y="158610"/>
                  </a:lnTo>
                  <a:lnTo>
                    <a:pt x="44827" y="164090"/>
                  </a:lnTo>
                  <a:lnTo>
                    <a:pt x="43593" y="171429"/>
                  </a:lnTo>
                  <a:lnTo>
                    <a:pt x="42537" y="172119"/>
                  </a:lnTo>
                  <a:lnTo>
                    <a:pt x="42682" y="172501"/>
                  </a:lnTo>
                  <a:lnTo>
                    <a:pt x="42854" y="172948"/>
                  </a:lnTo>
                  <a:lnTo>
                    <a:pt x="43368" y="172782"/>
                  </a:lnTo>
                  <a:lnTo>
                    <a:pt x="43236" y="173554"/>
                  </a:lnTo>
                  <a:lnTo>
                    <a:pt x="43034" y="174779"/>
                  </a:lnTo>
                  <a:lnTo>
                    <a:pt x="41562" y="183557"/>
                  </a:lnTo>
                  <a:lnTo>
                    <a:pt x="35663" y="182585"/>
                  </a:lnTo>
                  <a:lnTo>
                    <a:pt x="35521" y="183438"/>
                  </a:lnTo>
                  <a:lnTo>
                    <a:pt x="34483" y="189814"/>
                  </a:lnTo>
                  <a:lnTo>
                    <a:pt x="31921" y="205439"/>
                  </a:lnTo>
                  <a:lnTo>
                    <a:pt x="48353" y="207940"/>
                  </a:lnTo>
                  <a:lnTo>
                    <a:pt x="50928" y="208336"/>
                  </a:lnTo>
                  <a:lnTo>
                    <a:pt x="50876" y="208679"/>
                  </a:lnTo>
                  <a:lnTo>
                    <a:pt x="67962" y="211277"/>
                  </a:lnTo>
                  <a:lnTo>
                    <a:pt x="69403" y="201784"/>
                  </a:lnTo>
                  <a:lnTo>
                    <a:pt x="70092" y="203104"/>
                  </a:lnTo>
                  <a:lnTo>
                    <a:pt x="76354" y="215237"/>
                  </a:lnTo>
                  <a:lnTo>
                    <a:pt x="76544" y="217900"/>
                  </a:lnTo>
                  <a:lnTo>
                    <a:pt x="76425" y="221203"/>
                  </a:lnTo>
                  <a:lnTo>
                    <a:pt x="75974" y="225939"/>
                  </a:lnTo>
                  <a:lnTo>
                    <a:pt x="75887" y="226802"/>
                  </a:lnTo>
                  <a:lnTo>
                    <a:pt x="75384" y="232163"/>
                  </a:lnTo>
                  <a:lnTo>
                    <a:pt x="77063" y="235827"/>
                  </a:lnTo>
                  <a:lnTo>
                    <a:pt x="80356" y="240917"/>
                  </a:lnTo>
                  <a:lnTo>
                    <a:pt x="80744" y="240922"/>
                  </a:lnTo>
                  <a:lnTo>
                    <a:pt x="73690" y="286583"/>
                  </a:lnTo>
                  <a:lnTo>
                    <a:pt x="73555" y="287436"/>
                  </a:lnTo>
                  <a:lnTo>
                    <a:pt x="77261" y="288036"/>
                  </a:lnTo>
                  <a:lnTo>
                    <a:pt x="75321" y="301117"/>
                  </a:lnTo>
                  <a:lnTo>
                    <a:pt x="59474" y="298630"/>
                  </a:lnTo>
                  <a:lnTo>
                    <a:pt x="58402" y="304729"/>
                  </a:lnTo>
                  <a:lnTo>
                    <a:pt x="54843" y="304148"/>
                  </a:lnTo>
                  <a:lnTo>
                    <a:pt x="35877" y="301070"/>
                  </a:lnTo>
                  <a:lnTo>
                    <a:pt x="38430" y="284791"/>
                  </a:lnTo>
                  <a:lnTo>
                    <a:pt x="36004" y="282485"/>
                  </a:lnTo>
                  <a:lnTo>
                    <a:pt x="22200" y="280298"/>
                  </a:lnTo>
                  <a:lnTo>
                    <a:pt x="21238" y="286745"/>
                  </a:lnTo>
                  <a:lnTo>
                    <a:pt x="10351" y="284972"/>
                  </a:lnTo>
                  <a:lnTo>
                    <a:pt x="9267" y="287822"/>
                  </a:lnTo>
                  <a:lnTo>
                    <a:pt x="8309" y="287646"/>
                  </a:lnTo>
                  <a:lnTo>
                    <a:pt x="9302" y="284801"/>
                  </a:lnTo>
                  <a:lnTo>
                    <a:pt x="4010" y="283943"/>
                  </a:lnTo>
                  <a:lnTo>
                    <a:pt x="3174" y="283738"/>
                  </a:lnTo>
                  <a:lnTo>
                    <a:pt x="2561" y="287588"/>
                  </a:lnTo>
                  <a:lnTo>
                    <a:pt x="3851" y="287798"/>
                  </a:lnTo>
                  <a:lnTo>
                    <a:pt x="3052" y="292482"/>
                  </a:lnTo>
                  <a:lnTo>
                    <a:pt x="2731" y="294389"/>
                  </a:lnTo>
                  <a:lnTo>
                    <a:pt x="0" y="310408"/>
                  </a:lnTo>
                  <a:lnTo>
                    <a:pt x="0" y="333956"/>
                  </a:lnTo>
                  <a:lnTo>
                    <a:pt x="1171" y="334131"/>
                  </a:lnTo>
                  <a:lnTo>
                    <a:pt x="1025" y="334980"/>
                  </a:lnTo>
                  <a:lnTo>
                    <a:pt x="0" y="341043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7" name="pg37"/>
            <p:cNvSpPr/>
            <p:nvPr/>
          </p:nvSpPr>
          <p:spPr>
            <a:xfrm>
              <a:off x="2362978" y="2632112"/>
              <a:ext cx="410632" cy="1435267"/>
            </a:xfrm>
            <a:custGeom>
              <a:avLst/>
              <a:gdLst/>
              <a:ahLst/>
              <a:cxnLst/>
              <a:rect l="0" t="0" r="0" b="0"/>
              <a:pathLst>
                <a:path w="410632" h="1435267">
                  <a:moveTo>
                    <a:pt x="0" y="303155"/>
                  </a:moveTo>
                  <a:lnTo>
                    <a:pt x="1025" y="297091"/>
                  </a:lnTo>
                  <a:lnTo>
                    <a:pt x="1171" y="296243"/>
                  </a:lnTo>
                  <a:lnTo>
                    <a:pt x="0" y="296067"/>
                  </a:lnTo>
                  <a:lnTo>
                    <a:pt x="0" y="272520"/>
                  </a:lnTo>
                  <a:lnTo>
                    <a:pt x="2731" y="256500"/>
                  </a:lnTo>
                  <a:lnTo>
                    <a:pt x="3052" y="254594"/>
                  </a:lnTo>
                  <a:lnTo>
                    <a:pt x="3851" y="249910"/>
                  </a:lnTo>
                  <a:lnTo>
                    <a:pt x="2561" y="249700"/>
                  </a:lnTo>
                  <a:lnTo>
                    <a:pt x="3174" y="245850"/>
                  </a:lnTo>
                  <a:lnTo>
                    <a:pt x="4010" y="246055"/>
                  </a:lnTo>
                  <a:lnTo>
                    <a:pt x="9302" y="246912"/>
                  </a:lnTo>
                  <a:lnTo>
                    <a:pt x="8309" y="249757"/>
                  </a:lnTo>
                  <a:lnTo>
                    <a:pt x="9267" y="249934"/>
                  </a:lnTo>
                  <a:lnTo>
                    <a:pt x="10351" y="247084"/>
                  </a:lnTo>
                  <a:lnTo>
                    <a:pt x="21238" y="248857"/>
                  </a:lnTo>
                  <a:lnTo>
                    <a:pt x="22200" y="242409"/>
                  </a:lnTo>
                  <a:lnTo>
                    <a:pt x="36004" y="244596"/>
                  </a:lnTo>
                  <a:lnTo>
                    <a:pt x="38533" y="246984"/>
                  </a:lnTo>
                  <a:lnTo>
                    <a:pt x="35877" y="263181"/>
                  </a:lnTo>
                  <a:lnTo>
                    <a:pt x="54843" y="266260"/>
                  </a:lnTo>
                  <a:lnTo>
                    <a:pt x="58402" y="266841"/>
                  </a:lnTo>
                  <a:lnTo>
                    <a:pt x="59474" y="260741"/>
                  </a:lnTo>
                  <a:lnTo>
                    <a:pt x="75321" y="263229"/>
                  </a:lnTo>
                  <a:lnTo>
                    <a:pt x="77261" y="250148"/>
                  </a:lnTo>
                  <a:lnTo>
                    <a:pt x="73555" y="249548"/>
                  </a:lnTo>
                  <a:lnTo>
                    <a:pt x="73690" y="248695"/>
                  </a:lnTo>
                  <a:lnTo>
                    <a:pt x="80744" y="203033"/>
                  </a:lnTo>
                  <a:lnTo>
                    <a:pt x="80356" y="203029"/>
                  </a:lnTo>
                  <a:lnTo>
                    <a:pt x="77063" y="197939"/>
                  </a:lnTo>
                  <a:lnTo>
                    <a:pt x="75384" y="194275"/>
                  </a:lnTo>
                  <a:lnTo>
                    <a:pt x="75887" y="188914"/>
                  </a:lnTo>
                  <a:lnTo>
                    <a:pt x="75974" y="188051"/>
                  </a:lnTo>
                  <a:lnTo>
                    <a:pt x="76425" y="183314"/>
                  </a:lnTo>
                  <a:lnTo>
                    <a:pt x="76544" y="180012"/>
                  </a:lnTo>
                  <a:lnTo>
                    <a:pt x="76354" y="177348"/>
                  </a:lnTo>
                  <a:lnTo>
                    <a:pt x="70092" y="165216"/>
                  </a:lnTo>
                  <a:lnTo>
                    <a:pt x="69403" y="163896"/>
                  </a:lnTo>
                  <a:lnTo>
                    <a:pt x="67962" y="173388"/>
                  </a:lnTo>
                  <a:lnTo>
                    <a:pt x="50876" y="170791"/>
                  </a:lnTo>
                  <a:lnTo>
                    <a:pt x="50928" y="170448"/>
                  </a:lnTo>
                  <a:lnTo>
                    <a:pt x="48353" y="170052"/>
                  </a:lnTo>
                  <a:lnTo>
                    <a:pt x="31921" y="167550"/>
                  </a:lnTo>
                  <a:lnTo>
                    <a:pt x="34483" y="151925"/>
                  </a:lnTo>
                  <a:lnTo>
                    <a:pt x="35521" y="145549"/>
                  </a:lnTo>
                  <a:lnTo>
                    <a:pt x="35663" y="144696"/>
                  </a:lnTo>
                  <a:lnTo>
                    <a:pt x="41562" y="145668"/>
                  </a:lnTo>
                  <a:lnTo>
                    <a:pt x="43034" y="136891"/>
                  </a:lnTo>
                  <a:lnTo>
                    <a:pt x="43236" y="135666"/>
                  </a:lnTo>
                  <a:lnTo>
                    <a:pt x="43368" y="134893"/>
                  </a:lnTo>
                  <a:lnTo>
                    <a:pt x="42854" y="135060"/>
                  </a:lnTo>
                  <a:lnTo>
                    <a:pt x="42682" y="134613"/>
                  </a:lnTo>
                  <a:lnTo>
                    <a:pt x="42537" y="134231"/>
                  </a:lnTo>
                  <a:lnTo>
                    <a:pt x="43593" y="133541"/>
                  </a:lnTo>
                  <a:lnTo>
                    <a:pt x="44827" y="126202"/>
                  </a:lnTo>
                  <a:lnTo>
                    <a:pt x="45746" y="120722"/>
                  </a:lnTo>
                  <a:lnTo>
                    <a:pt x="45853" y="120079"/>
                  </a:lnTo>
                  <a:lnTo>
                    <a:pt x="49507" y="117081"/>
                  </a:lnTo>
                  <a:lnTo>
                    <a:pt x="50136" y="116595"/>
                  </a:lnTo>
                  <a:lnTo>
                    <a:pt x="50793" y="116147"/>
                  </a:lnTo>
                  <a:lnTo>
                    <a:pt x="51470" y="115733"/>
                  </a:lnTo>
                  <a:lnTo>
                    <a:pt x="52171" y="115356"/>
                  </a:lnTo>
                  <a:lnTo>
                    <a:pt x="52887" y="115018"/>
                  </a:lnTo>
                  <a:lnTo>
                    <a:pt x="53624" y="114718"/>
                  </a:lnTo>
                  <a:lnTo>
                    <a:pt x="54372" y="114455"/>
                  </a:lnTo>
                  <a:lnTo>
                    <a:pt x="55136" y="114241"/>
                  </a:lnTo>
                  <a:lnTo>
                    <a:pt x="55908" y="114065"/>
                  </a:lnTo>
                  <a:lnTo>
                    <a:pt x="56691" y="113931"/>
                  </a:lnTo>
                  <a:lnTo>
                    <a:pt x="57479" y="113836"/>
                  </a:lnTo>
                  <a:lnTo>
                    <a:pt x="58271" y="113788"/>
                  </a:lnTo>
                  <a:lnTo>
                    <a:pt x="59063" y="113784"/>
                  </a:lnTo>
                  <a:lnTo>
                    <a:pt x="59779" y="113922"/>
                  </a:lnTo>
                  <a:lnTo>
                    <a:pt x="66422" y="115871"/>
                  </a:lnTo>
                  <a:lnTo>
                    <a:pt x="68096" y="115856"/>
                  </a:lnTo>
                  <a:lnTo>
                    <a:pt x="69031" y="115280"/>
                  </a:lnTo>
                  <a:lnTo>
                    <a:pt x="69427" y="115289"/>
                  </a:lnTo>
                  <a:lnTo>
                    <a:pt x="69839" y="113999"/>
                  </a:lnTo>
                  <a:lnTo>
                    <a:pt x="69779" y="112439"/>
                  </a:lnTo>
                  <a:lnTo>
                    <a:pt x="70748" y="111000"/>
                  </a:lnTo>
                  <a:lnTo>
                    <a:pt x="70659" y="109867"/>
                  </a:lnTo>
                  <a:lnTo>
                    <a:pt x="70303" y="109075"/>
                  </a:lnTo>
                  <a:lnTo>
                    <a:pt x="72437" y="108892"/>
                  </a:lnTo>
                  <a:lnTo>
                    <a:pt x="74676" y="107471"/>
                  </a:lnTo>
                  <a:lnTo>
                    <a:pt x="76051" y="106544"/>
                  </a:lnTo>
                  <a:lnTo>
                    <a:pt x="76402" y="106430"/>
                  </a:lnTo>
                  <a:lnTo>
                    <a:pt x="77043" y="106464"/>
                  </a:lnTo>
                  <a:lnTo>
                    <a:pt x="77261" y="106512"/>
                  </a:lnTo>
                  <a:lnTo>
                    <a:pt x="77942" y="106588"/>
                  </a:lnTo>
                  <a:lnTo>
                    <a:pt x="78159" y="106616"/>
                  </a:lnTo>
                  <a:lnTo>
                    <a:pt x="78377" y="106664"/>
                  </a:lnTo>
                  <a:lnTo>
                    <a:pt x="78595" y="106688"/>
                  </a:lnTo>
                  <a:lnTo>
                    <a:pt x="78812" y="106717"/>
                  </a:lnTo>
                  <a:lnTo>
                    <a:pt x="79030" y="106783"/>
                  </a:lnTo>
                  <a:lnTo>
                    <a:pt x="79252" y="106831"/>
                  </a:lnTo>
                  <a:lnTo>
                    <a:pt x="80075" y="106912"/>
                  </a:lnTo>
                  <a:lnTo>
                    <a:pt x="80293" y="106917"/>
                  </a:lnTo>
                  <a:lnTo>
                    <a:pt x="81231" y="107022"/>
                  </a:lnTo>
                  <a:lnTo>
                    <a:pt x="81595" y="107093"/>
                  </a:lnTo>
                  <a:lnTo>
                    <a:pt x="81869" y="107222"/>
                  </a:lnTo>
                  <a:lnTo>
                    <a:pt x="82086" y="107226"/>
                  </a:lnTo>
                  <a:lnTo>
                    <a:pt x="82300" y="107265"/>
                  </a:lnTo>
                  <a:lnTo>
                    <a:pt x="82549" y="107298"/>
                  </a:lnTo>
                  <a:lnTo>
                    <a:pt x="82767" y="107336"/>
                  </a:lnTo>
                  <a:lnTo>
                    <a:pt x="83013" y="107398"/>
                  </a:lnTo>
                  <a:lnTo>
                    <a:pt x="83230" y="107431"/>
                  </a:lnTo>
                  <a:lnTo>
                    <a:pt x="83476" y="107441"/>
                  </a:lnTo>
                  <a:lnTo>
                    <a:pt x="83694" y="107474"/>
                  </a:lnTo>
                  <a:lnTo>
                    <a:pt x="83907" y="107598"/>
                  </a:lnTo>
                  <a:lnTo>
                    <a:pt x="84121" y="107689"/>
                  </a:lnTo>
                  <a:lnTo>
                    <a:pt x="84303" y="107813"/>
                  </a:lnTo>
                  <a:lnTo>
                    <a:pt x="84489" y="107932"/>
                  </a:lnTo>
                  <a:lnTo>
                    <a:pt x="84703" y="107998"/>
                  </a:lnTo>
                  <a:lnTo>
                    <a:pt x="85135" y="108122"/>
                  </a:lnTo>
                  <a:lnTo>
                    <a:pt x="85348" y="108189"/>
                  </a:lnTo>
                  <a:lnTo>
                    <a:pt x="85566" y="108222"/>
                  </a:lnTo>
                  <a:lnTo>
                    <a:pt x="85784" y="108284"/>
                  </a:lnTo>
                  <a:lnTo>
                    <a:pt x="86247" y="108299"/>
                  </a:lnTo>
                  <a:lnTo>
                    <a:pt x="86465" y="108246"/>
                  </a:lnTo>
                  <a:lnTo>
                    <a:pt x="86714" y="108194"/>
                  </a:lnTo>
                  <a:lnTo>
                    <a:pt x="86936" y="108113"/>
                  </a:lnTo>
                  <a:lnTo>
                    <a:pt x="87312" y="107894"/>
                  </a:lnTo>
                  <a:lnTo>
                    <a:pt x="87815" y="107732"/>
                  </a:lnTo>
                  <a:lnTo>
                    <a:pt x="88036" y="107622"/>
                  </a:lnTo>
                  <a:lnTo>
                    <a:pt x="88412" y="107403"/>
                  </a:lnTo>
                  <a:lnTo>
                    <a:pt x="88602" y="107260"/>
                  </a:lnTo>
                  <a:lnTo>
                    <a:pt x="88792" y="107150"/>
                  </a:lnTo>
                  <a:lnTo>
                    <a:pt x="89172" y="106874"/>
                  </a:lnTo>
                  <a:lnTo>
                    <a:pt x="89362" y="106731"/>
                  </a:lnTo>
                  <a:lnTo>
                    <a:pt x="89580" y="106621"/>
                  </a:lnTo>
                  <a:lnTo>
                    <a:pt x="89770" y="106512"/>
                  </a:lnTo>
                  <a:lnTo>
                    <a:pt x="89932" y="106345"/>
                  </a:lnTo>
                  <a:lnTo>
                    <a:pt x="90091" y="106116"/>
                  </a:lnTo>
                  <a:lnTo>
                    <a:pt x="90253" y="105916"/>
                  </a:lnTo>
                  <a:lnTo>
                    <a:pt x="90352" y="105687"/>
                  </a:lnTo>
                  <a:lnTo>
                    <a:pt x="90483" y="105459"/>
                  </a:lnTo>
                  <a:lnTo>
                    <a:pt x="90582" y="105230"/>
                  </a:lnTo>
                  <a:lnTo>
                    <a:pt x="90558" y="104996"/>
                  </a:lnTo>
                  <a:lnTo>
                    <a:pt x="90502" y="104763"/>
                  </a:lnTo>
                  <a:lnTo>
                    <a:pt x="90475" y="104534"/>
                  </a:lnTo>
                  <a:lnTo>
                    <a:pt x="90514" y="104301"/>
                  </a:lnTo>
                  <a:lnTo>
                    <a:pt x="90582" y="104043"/>
                  </a:lnTo>
                  <a:lnTo>
                    <a:pt x="90625" y="103581"/>
                  </a:lnTo>
                  <a:lnTo>
                    <a:pt x="90574" y="103114"/>
                  </a:lnTo>
                  <a:lnTo>
                    <a:pt x="90550" y="102861"/>
                  </a:lnTo>
                  <a:lnTo>
                    <a:pt x="90601" y="102580"/>
                  </a:lnTo>
                  <a:lnTo>
                    <a:pt x="90692" y="102271"/>
                  </a:lnTo>
                  <a:lnTo>
                    <a:pt x="90788" y="102137"/>
                  </a:lnTo>
                  <a:lnTo>
                    <a:pt x="90859" y="101904"/>
                  </a:lnTo>
                  <a:lnTo>
                    <a:pt x="91053" y="101508"/>
                  </a:lnTo>
                  <a:lnTo>
                    <a:pt x="91183" y="101279"/>
                  </a:lnTo>
                  <a:lnTo>
                    <a:pt x="91191" y="101017"/>
                  </a:lnTo>
                  <a:lnTo>
                    <a:pt x="91136" y="100784"/>
                  </a:lnTo>
                  <a:lnTo>
                    <a:pt x="91140" y="100550"/>
                  </a:lnTo>
                  <a:lnTo>
                    <a:pt x="91211" y="100293"/>
                  </a:lnTo>
                  <a:lnTo>
                    <a:pt x="91310" y="100036"/>
                  </a:lnTo>
                  <a:lnTo>
                    <a:pt x="91445" y="99578"/>
                  </a:lnTo>
                  <a:lnTo>
                    <a:pt x="91437" y="99311"/>
                  </a:lnTo>
                  <a:lnTo>
                    <a:pt x="91457" y="99116"/>
                  </a:lnTo>
                  <a:lnTo>
                    <a:pt x="91464" y="98878"/>
                  </a:lnTo>
                  <a:lnTo>
                    <a:pt x="91520" y="98687"/>
                  </a:lnTo>
                  <a:lnTo>
                    <a:pt x="91579" y="98430"/>
                  </a:lnTo>
                  <a:lnTo>
                    <a:pt x="91666" y="98249"/>
                  </a:lnTo>
                  <a:lnTo>
                    <a:pt x="91722" y="98068"/>
                  </a:lnTo>
                  <a:lnTo>
                    <a:pt x="91872" y="97648"/>
                  </a:lnTo>
                  <a:lnTo>
                    <a:pt x="91908" y="97415"/>
                  </a:lnTo>
                  <a:lnTo>
                    <a:pt x="92038" y="97215"/>
                  </a:lnTo>
                  <a:lnTo>
                    <a:pt x="92137" y="97014"/>
                  </a:lnTo>
                  <a:lnTo>
                    <a:pt x="92296" y="96819"/>
                  </a:lnTo>
                  <a:lnTo>
                    <a:pt x="92486" y="96709"/>
                  </a:lnTo>
                  <a:lnTo>
                    <a:pt x="92707" y="96595"/>
                  </a:lnTo>
                  <a:lnTo>
                    <a:pt x="92925" y="96514"/>
                  </a:lnTo>
                  <a:lnTo>
                    <a:pt x="93143" y="96466"/>
                  </a:lnTo>
                  <a:lnTo>
                    <a:pt x="93642" y="96419"/>
                  </a:lnTo>
                  <a:lnTo>
                    <a:pt x="94287" y="96219"/>
                  </a:lnTo>
                  <a:lnTo>
                    <a:pt x="94766" y="96104"/>
                  </a:lnTo>
                  <a:lnTo>
                    <a:pt x="95427" y="95861"/>
                  </a:lnTo>
                  <a:lnTo>
                    <a:pt x="95589" y="95756"/>
                  </a:lnTo>
                  <a:lnTo>
                    <a:pt x="95783" y="95671"/>
                  </a:lnTo>
                  <a:lnTo>
                    <a:pt x="95961" y="95532"/>
                  </a:lnTo>
                  <a:lnTo>
                    <a:pt x="96274" y="95447"/>
                  </a:lnTo>
                  <a:lnTo>
                    <a:pt x="96464" y="95308"/>
                  </a:lnTo>
                  <a:lnTo>
                    <a:pt x="96626" y="95113"/>
                  </a:lnTo>
                  <a:lnTo>
                    <a:pt x="96753" y="94913"/>
                  </a:lnTo>
                  <a:lnTo>
                    <a:pt x="96916" y="94741"/>
                  </a:lnTo>
                  <a:lnTo>
                    <a:pt x="97042" y="94541"/>
                  </a:lnTo>
                  <a:lnTo>
                    <a:pt x="97141" y="94341"/>
                  </a:lnTo>
                  <a:lnTo>
                    <a:pt x="97141" y="94117"/>
                  </a:lnTo>
                  <a:lnTo>
                    <a:pt x="97248" y="93912"/>
                  </a:lnTo>
                  <a:lnTo>
                    <a:pt x="97252" y="93679"/>
                  </a:lnTo>
                  <a:lnTo>
                    <a:pt x="97371" y="93502"/>
                  </a:lnTo>
                  <a:lnTo>
                    <a:pt x="97351" y="93226"/>
                  </a:lnTo>
                  <a:lnTo>
                    <a:pt x="97149" y="92954"/>
                  </a:lnTo>
                  <a:lnTo>
                    <a:pt x="97062" y="92749"/>
                  </a:lnTo>
                  <a:lnTo>
                    <a:pt x="96690" y="92430"/>
                  </a:lnTo>
                  <a:lnTo>
                    <a:pt x="96579" y="92192"/>
                  </a:lnTo>
                  <a:lnTo>
                    <a:pt x="96579" y="92001"/>
                  </a:lnTo>
                  <a:lnTo>
                    <a:pt x="96623" y="91815"/>
                  </a:lnTo>
                  <a:lnTo>
                    <a:pt x="96749" y="91668"/>
                  </a:lnTo>
                  <a:lnTo>
                    <a:pt x="97141" y="91172"/>
                  </a:lnTo>
                  <a:lnTo>
                    <a:pt x="97335" y="91015"/>
                  </a:lnTo>
                  <a:lnTo>
                    <a:pt x="97497" y="90862"/>
                  </a:lnTo>
                  <a:lnTo>
                    <a:pt x="97672" y="90705"/>
                  </a:lnTo>
                  <a:lnTo>
                    <a:pt x="97735" y="90543"/>
                  </a:lnTo>
                  <a:lnTo>
                    <a:pt x="97877" y="90429"/>
                  </a:lnTo>
                  <a:lnTo>
                    <a:pt x="98214" y="90319"/>
                  </a:lnTo>
                  <a:lnTo>
                    <a:pt x="98400" y="90214"/>
                  </a:lnTo>
                  <a:lnTo>
                    <a:pt x="98598" y="90105"/>
                  </a:lnTo>
                  <a:lnTo>
                    <a:pt x="98792" y="89981"/>
                  </a:lnTo>
                  <a:lnTo>
                    <a:pt x="99002" y="89871"/>
                  </a:lnTo>
                  <a:lnTo>
                    <a:pt x="99212" y="89800"/>
                  </a:lnTo>
                  <a:lnTo>
                    <a:pt x="99417" y="89709"/>
                  </a:lnTo>
                  <a:lnTo>
                    <a:pt x="99643" y="89700"/>
                  </a:lnTo>
                  <a:lnTo>
                    <a:pt x="99900" y="89723"/>
                  </a:lnTo>
                  <a:lnTo>
                    <a:pt x="100605" y="89738"/>
                  </a:lnTo>
                  <a:lnTo>
                    <a:pt x="100827" y="89762"/>
                  </a:lnTo>
                  <a:lnTo>
                    <a:pt x="101052" y="89771"/>
                  </a:lnTo>
                  <a:lnTo>
                    <a:pt x="101535" y="89747"/>
                  </a:lnTo>
                  <a:lnTo>
                    <a:pt x="101761" y="89723"/>
                  </a:lnTo>
                  <a:lnTo>
                    <a:pt x="102002" y="89714"/>
                  </a:lnTo>
                  <a:lnTo>
                    <a:pt x="102260" y="89723"/>
                  </a:lnTo>
                  <a:lnTo>
                    <a:pt x="102703" y="89800"/>
                  </a:lnTo>
                  <a:lnTo>
                    <a:pt x="102944" y="89819"/>
                  </a:lnTo>
                  <a:lnTo>
                    <a:pt x="103186" y="89828"/>
                  </a:lnTo>
                  <a:lnTo>
                    <a:pt x="103427" y="89819"/>
                  </a:lnTo>
                  <a:lnTo>
                    <a:pt x="103891" y="89766"/>
                  </a:lnTo>
                  <a:lnTo>
                    <a:pt x="104116" y="89771"/>
                  </a:lnTo>
                  <a:lnTo>
                    <a:pt x="104338" y="89762"/>
                  </a:lnTo>
                  <a:lnTo>
                    <a:pt x="104564" y="89800"/>
                  </a:lnTo>
                  <a:lnTo>
                    <a:pt x="104785" y="89824"/>
                  </a:lnTo>
                  <a:lnTo>
                    <a:pt x="105027" y="89828"/>
                  </a:lnTo>
                  <a:lnTo>
                    <a:pt x="105696" y="89895"/>
                  </a:lnTo>
                  <a:lnTo>
                    <a:pt x="106404" y="89866"/>
                  </a:lnTo>
                  <a:lnTo>
                    <a:pt x="106662" y="89871"/>
                  </a:lnTo>
                  <a:lnTo>
                    <a:pt x="106899" y="89895"/>
                  </a:lnTo>
                  <a:lnTo>
                    <a:pt x="107141" y="89933"/>
                  </a:lnTo>
                  <a:lnTo>
                    <a:pt x="107584" y="90043"/>
                  </a:lnTo>
                  <a:lnTo>
                    <a:pt x="107790" y="90143"/>
                  </a:lnTo>
                  <a:lnTo>
                    <a:pt x="107956" y="90276"/>
                  </a:lnTo>
                  <a:lnTo>
                    <a:pt x="108162" y="90367"/>
                  </a:lnTo>
                  <a:lnTo>
                    <a:pt x="108609" y="90310"/>
                  </a:lnTo>
                  <a:lnTo>
                    <a:pt x="108819" y="90205"/>
                  </a:lnTo>
                  <a:lnTo>
                    <a:pt x="108962" y="90000"/>
                  </a:lnTo>
                  <a:lnTo>
                    <a:pt x="109037" y="89776"/>
                  </a:lnTo>
                  <a:lnTo>
                    <a:pt x="109128" y="89571"/>
                  </a:lnTo>
                  <a:lnTo>
                    <a:pt x="109290" y="89366"/>
                  </a:lnTo>
                  <a:lnTo>
                    <a:pt x="109397" y="89175"/>
                  </a:lnTo>
                  <a:lnTo>
                    <a:pt x="109472" y="88971"/>
                  </a:lnTo>
                  <a:lnTo>
                    <a:pt x="109690" y="88575"/>
                  </a:lnTo>
                  <a:lnTo>
                    <a:pt x="109765" y="88351"/>
                  </a:lnTo>
                  <a:lnTo>
                    <a:pt x="109872" y="88160"/>
                  </a:lnTo>
                  <a:lnTo>
                    <a:pt x="109947" y="87937"/>
                  </a:lnTo>
                  <a:lnTo>
                    <a:pt x="109971" y="87684"/>
                  </a:lnTo>
                  <a:lnTo>
                    <a:pt x="109943" y="87455"/>
                  </a:lnTo>
                  <a:lnTo>
                    <a:pt x="109951" y="87198"/>
                  </a:lnTo>
                  <a:lnTo>
                    <a:pt x="110007" y="86974"/>
                  </a:lnTo>
                  <a:lnTo>
                    <a:pt x="110050" y="86750"/>
                  </a:lnTo>
                  <a:lnTo>
                    <a:pt x="110126" y="86540"/>
                  </a:lnTo>
                  <a:lnTo>
                    <a:pt x="110323" y="86578"/>
                  </a:lnTo>
                  <a:lnTo>
                    <a:pt x="112006" y="86864"/>
                  </a:lnTo>
                  <a:lnTo>
                    <a:pt x="113665" y="87141"/>
                  </a:lnTo>
                  <a:lnTo>
                    <a:pt x="125940" y="89218"/>
                  </a:lnTo>
                  <a:lnTo>
                    <a:pt x="126261" y="87141"/>
                  </a:lnTo>
                  <a:lnTo>
                    <a:pt x="136731" y="88794"/>
                  </a:lnTo>
                  <a:lnTo>
                    <a:pt x="133668" y="109109"/>
                  </a:lnTo>
                  <a:lnTo>
                    <a:pt x="151022" y="111625"/>
                  </a:lnTo>
                  <a:lnTo>
                    <a:pt x="150860" y="112692"/>
                  </a:lnTo>
                  <a:lnTo>
                    <a:pt x="185225" y="118382"/>
                  </a:lnTo>
                  <a:lnTo>
                    <a:pt x="185875" y="114298"/>
                  </a:lnTo>
                  <a:lnTo>
                    <a:pt x="187529" y="103805"/>
                  </a:lnTo>
                  <a:lnTo>
                    <a:pt x="208197" y="86040"/>
                  </a:lnTo>
                  <a:lnTo>
                    <a:pt x="216612" y="85313"/>
                  </a:lnTo>
                  <a:lnTo>
                    <a:pt x="224549" y="83030"/>
                  </a:lnTo>
                  <a:lnTo>
                    <a:pt x="226485" y="82477"/>
                  </a:lnTo>
                  <a:lnTo>
                    <a:pt x="232585" y="80719"/>
                  </a:lnTo>
                  <a:lnTo>
                    <a:pt x="237705" y="56671"/>
                  </a:lnTo>
                  <a:lnTo>
                    <a:pt x="249106" y="58644"/>
                  </a:lnTo>
                  <a:lnTo>
                    <a:pt x="248560" y="53945"/>
                  </a:lnTo>
                  <a:lnTo>
                    <a:pt x="253326" y="48599"/>
                  </a:lnTo>
                  <a:lnTo>
                    <a:pt x="256517" y="43343"/>
                  </a:lnTo>
                  <a:lnTo>
                    <a:pt x="256275" y="37829"/>
                  </a:lnTo>
                  <a:lnTo>
                    <a:pt x="242395" y="35718"/>
                  </a:lnTo>
                  <a:lnTo>
                    <a:pt x="253533" y="16902"/>
                  </a:lnTo>
                  <a:lnTo>
                    <a:pt x="261267" y="1684"/>
                  </a:lnTo>
                  <a:lnTo>
                    <a:pt x="260470" y="0"/>
                  </a:lnTo>
                  <a:lnTo>
                    <a:pt x="289822" y="4078"/>
                  </a:lnTo>
                  <a:lnTo>
                    <a:pt x="293404" y="4664"/>
                  </a:lnTo>
                  <a:lnTo>
                    <a:pt x="338656" y="37086"/>
                  </a:lnTo>
                  <a:lnTo>
                    <a:pt x="354039" y="39550"/>
                  </a:lnTo>
                  <a:lnTo>
                    <a:pt x="349214" y="72406"/>
                  </a:lnTo>
                  <a:lnTo>
                    <a:pt x="349194" y="71858"/>
                  </a:lnTo>
                  <a:lnTo>
                    <a:pt x="349031" y="70548"/>
                  </a:lnTo>
                  <a:lnTo>
                    <a:pt x="348860" y="69928"/>
                  </a:lnTo>
                  <a:lnTo>
                    <a:pt x="348283" y="68708"/>
                  </a:lnTo>
                  <a:lnTo>
                    <a:pt x="348034" y="67960"/>
                  </a:lnTo>
                  <a:lnTo>
                    <a:pt x="347483" y="64215"/>
                  </a:lnTo>
                  <a:lnTo>
                    <a:pt x="347257" y="61289"/>
                  </a:lnTo>
                  <a:lnTo>
                    <a:pt x="347377" y="58172"/>
                  </a:lnTo>
                  <a:lnTo>
                    <a:pt x="347308" y="57410"/>
                  </a:lnTo>
                  <a:lnTo>
                    <a:pt x="347114" y="56333"/>
                  </a:lnTo>
                  <a:lnTo>
                    <a:pt x="346807" y="55289"/>
                  </a:lnTo>
                  <a:lnTo>
                    <a:pt x="346390" y="54517"/>
                  </a:lnTo>
                  <a:lnTo>
                    <a:pt x="345963" y="53955"/>
                  </a:lnTo>
                  <a:lnTo>
                    <a:pt x="345464" y="53474"/>
                  </a:lnTo>
                  <a:lnTo>
                    <a:pt x="344961" y="53121"/>
                  </a:lnTo>
                  <a:lnTo>
                    <a:pt x="344598" y="52954"/>
                  </a:lnTo>
                  <a:lnTo>
                    <a:pt x="344213" y="52883"/>
                  </a:lnTo>
                  <a:lnTo>
                    <a:pt x="343789" y="52897"/>
                  </a:lnTo>
                  <a:lnTo>
                    <a:pt x="342934" y="53107"/>
                  </a:lnTo>
                  <a:lnTo>
                    <a:pt x="342562" y="53283"/>
                  </a:lnTo>
                  <a:lnTo>
                    <a:pt x="342178" y="53593"/>
                  </a:lnTo>
                  <a:lnTo>
                    <a:pt x="341561" y="54522"/>
                  </a:lnTo>
                  <a:lnTo>
                    <a:pt x="341129" y="55575"/>
                  </a:lnTo>
                  <a:lnTo>
                    <a:pt x="340995" y="56118"/>
                  </a:lnTo>
                  <a:lnTo>
                    <a:pt x="340892" y="57867"/>
                  </a:lnTo>
                  <a:lnTo>
                    <a:pt x="340761" y="58892"/>
                  </a:lnTo>
                  <a:lnTo>
                    <a:pt x="340140" y="61565"/>
                  </a:lnTo>
                  <a:lnTo>
                    <a:pt x="339859" y="62051"/>
                  </a:lnTo>
                  <a:lnTo>
                    <a:pt x="339641" y="62209"/>
                  </a:lnTo>
                  <a:lnTo>
                    <a:pt x="339345" y="62328"/>
                  </a:lnTo>
                  <a:lnTo>
                    <a:pt x="337535" y="62004"/>
                  </a:lnTo>
                  <a:lnTo>
                    <a:pt x="337341" y="61875"/>
                  </a:lnTo>
                  <a:lnTo>
                    <a:pt x="336715" y="61175"/>
                  </a:lnTo>
                  <a:lnTo>
                    <a:pt x="336501" y="60741"/>
                  </a:lnTo>
                  <a:lnTo>
                    <a:pt x="336299" y="59721"/>
                  </a:lnTo>
                  <a:lnTo>
                    <a:pt x="335568" y="53664"/>
                  </a:lnTo>
                  <a:lnTo>
                    <a:pt x="335334" y="52611"/>
                  </a:lnTo>
                  <a:lnTo>
                    <a:pt x="335085" y="52211"/>
                  </a:lnTo>
                  <a:lnTo>
                    <a:pt x="334894" y="52044"/>
                  </a:lnTo>
                  <a:lnTo>
                    <a:pt x="334027" y="51496"/>
                  </a:lnTo>
                  <a:lnTo>
                    <a:pt x="333782" y="51153"/>
                  </a:lnTo>
                  <a:lnTo>
                    <a:pt x="333275" y="49880"/>
                  </a:lnTo>
                  <a:lnTo>
                    <a:pt x="333021" y="49557"/>
                  </a:lnTo>
                  <a:lnTo>
                    <a:pt x="332765" y="49361"/>
                  </a:lnTo>
                  <a:lnTo>
                    <a:pt x="332166" y="49042"/>
                  </a:lnTo>
                  <a:lnTo>
                    <a:pt x="331533" y="48875"/>
                  </a:lnTo>
                  <a:lnTo>
                    <a:pt x="331079" y="48899"/>
                  </a:lnTo>
                  <a:lnTo>
                    <a:pt x="330607" y="49047"/>
                  </a:lnTo>
                  <a:lnTo>
                    <a:pt x="328695" y="50109"/>
                  </a:lnTo>
                  <a:lnTo>
                    <a:pt x="325984" y="52263"/>
                  </a:lnTo>
                  <a:lnTo>
                    <a:pt x="325508" y="52425"/>
                  </a:lnTo>
                  <a:lnTo>
                    <a:pt x="324951" y="52449"/>
                  </a:lnTo>
                  <a:lnTo>
                    <a:pt x="324463" y="52311"/>
                  </a:lnTo>
                  <a:lnTo>
                    <a:pt x="324274" y="52096"/>
                  </a:lnTo>
                  <a:lnTo>
                    <a:pt x="324147" y="51777"/>
                  </a:lnTo>
                  <a:lnTo>
                    <a:pt x="323588" y="49175"/>
                  </a:lnTo>
                  <a:lnTo>
                    <a:pt x="323430" y="49004"/>
                  </a:lnTo>
                  <a:lnTo>
                    <a:pt x="322963" y="48970"/>
                  </a:lnTo>
                  <a:lnTo>
                    <a:pt x="322210" y="49247"/>
                  </a:lnTo>
                  <a:lnTo>
                    <a:pt x="321922" y="49580"/>
                  </a:lnTo>
                  <a:lnTo>
                    <a:pt x="321685" y="50128"/>
                  </a:lnTo>
                  <a:lnTo>
                    <a:pt x="321538" y="50757"/>
                  </a:lnTo>
                  <a:lnTo>
                    <a:pt x="321502" y="51348"/>
                  </a:lnTo>
                  <a:lnTo>
                    <a:pt x="321613" y="51782"/>
                  </a:lnTo>
                  <a:lnTo>
                    <a:pt x="320204" y="55794"/>
                  </a:lnTo>
                  <a:lnTo>
                    <a:pt x="319582" y="57829"/>
                  </a:lnTo>
                  <a:lnTo>
                    <a:pt x="319411" y="58739"/>
                  </a:lnTo>
                  <a:lnTo>
                    <a:pt x="334166" y="61408"/>
                  </a:lnTo>
                  <a:lnTo>
                    <a:pt x="330446" y="82457"/>
                  </a:lnTo>
                  <a:lnTo>
                    <a:pt x="322041" y="80953"/>
                  </a:lnTo>
                  <a:lnTo>
                    <a:pt x="321726" y="81969"/>
                  </a:lnTo>
                  <a:lnTo>
                    <a:pt x="321306" y="84049"/>
                  </a:lnTo>
                  <a:lnTo>
                    <a:pt x="316592" y="113198"/>
                  </a:lnTo>
                  <a:lnTo>
                    <a:pt x="316528" y="113756"/>
                  </a:lnTo>
                  <a:lnTo>
                    <a:pt x="315693" y="113603"/>
                  </a:lnTo>
                  <a:lnTo>
                    <a:pt x="314438" y="125908"/>
                  </a:lnTo>
                  <a:lnTo>
                    <a:pt x="318587" y="129605"/>
                  </a:lnTo>
                  <a:lnTo>
                    <a:pt x="319454" y="127947"/>
                  </a:lnTo>
                  <a:lnTo>
                    <a:pt x="322807" y="128872"/>
                  </a:lnTo>
                  <a:lnTo>
                    <a:pt x="326955" y="134738"/>
                  </a:lnTo>
                  <a:lnTo>
                    <a:pt x="326777" y="137020"/>
                  </a:lnTo>
                  <a:lnTo>
                    <a:pt x="327284" y="137916"/>
                  </a:lnTo>
                  <a:lnTo>
                    <a:pt x="329058" y="141028"/>
                  </a:lnTo>
                  <a:lnTo>
                    <a:pt x="329418" y="138545"/>
                  </a:lnTo>
                  <a:lnTo>
                    <a:pt x="339285" y="139940"/>
                  </a:lnTo>
                  <a:lnTo>
                    <a:pt x="336882" y="157019"/>
                  </a:lnTo>
                  <a:lnTo>
                    <a:pt x="336809" y="157516"/>
                  </a:lnTo>
                  <a:lnTo>
                    <a:pt x="346385" y="158926"/>
                  </a:lnTo>
                  <a:lnTo>
                    <a:pt x="344750" y="170158"/>
                  </a:lnTo>
                  <a:lnTo>
                    <a:pt x="347127" y="170519"/>
                  </a:lnTo>
                  <a:lnTo>
                    <a:pt x="348916" y="170786"/>
                  </a:lnTo>
                  <a:lnTo>
                    <a:pt x="361592" y="172697"/>
                  </a:lnTo>
                  <a:lnTo>
                    <a:pt x="360210" y="182366"/>
                  </a:lnTo>
                  <a:lnTo>
                    <a:pt x="378131" y="185087"/>
                  </a:lnTo>
                  <a:lnTo>
                    <a:pt x="375015" y="206340"/>
                  </a:lnTo>
                  <a:lnTo>
                    <a:pt x="374916" y="206984"/>
                  </a:lnTo>
                  <a:lnTo>
                    <a:pt x="374798" y="207837"/>
                  </a:lnTo>
                  <a:lnTo>
                    <a:pt x="400224" y="211363"/>
                  </a:lnTo>
                  <a:lnTo>
                    <a:pt x="400331" y="210586"/>
                  </a:lnTo>
                  <a:lnTo>
                    <a:pt x="410632" y="211930"/>
                  </a:lnTo>
                  <a:lnTo>
                    <a:pt x="407552" y="235680"/>
                  </a:lnTo>
                  <a:lnTo>
                    <a:pt x="408688" y="235819"/>
                  </a:lnTo>
                  <a:lnTo>
                    <a:pt x="406732" y="249538"/>
                  </a:lnTo>
                  <a:lnTo>
                    <a:pt x="406616" y="250410"/>
                  </a:lnTo>
                  <a:lnTo>
                    <a:pt x="405259" y="260431"/>
                  </a:lnTo>
                  <a:lnTo>
                    <a:pt x="404827" y="259831"/>
                  </a:lnTo>
                  <a:lnTo>
                    <a:pt x="404554" y="258902"/>
                  </a:lnTo>
                  <a:lnTo>
                    <a:pt x="404550" y="258464"/>
                  </a:lnTo>
                  <a:lnTo>
                    <a:pt x="404336" y="258082"/>
                  </a:lnTo>
                  <a:lnTo>
                    <a:pt x="403841" y="257830"/>
                  </a:lnTo>
                  <a:lnTo>
                    <a:pt x="403089" y="257434"/>
                  </a:lnTo>
                  <a:lnTo>
                    <a:pt x="402491" y="257001"/>
                  </a:lnTo>
                  <a:lnTo>
                    <a:pt x="401644" y="255681"/>
                  </a:lnTo>
                  <a:lnTo>
                    <a:pt x="401395" y="255333"/>
                  </a:lnTo>
                  <a:lnTo>
                    <a:pt x="400769" y="254532"/>
                  </a:lnTo>
                  <a:lnTo>
                    <a:pt x="398716" y="252269"/>
                  </a:lnTo>
                  <a:lnTo>
                    <a:pt x="394641" y="251597"/>
                  </a:lnTo>
                  <a:lnTo>
                    <a:pt x="393663" y="251440"/>
                  </a:lnTo>
                  <a:lnTo>
                    <a:pt x="391637" y="251106"/>
                  </a:lnTo>
                  <a:lnTo>
                    <a:pt x="391327" y="250923"/>
                  </a:lnTo>
                  <a:lnTo>
                    <a:pt x="389978" y="250844"/>
                  </a:lnTo>
                  <a:lnTo>
                    <a:pt x="375711" y="248485"/>
                  </a:lnTo>
                  <a:lnTo>
                    <a:pt x="359398" y="245860"/>
                  </a:lnTo>
                  <a:lnTo>
                    <a:pt x="359999" y="241981"/>
                  </a:lnTo>
                  <a:lnTo>
                    <a:pt x="360478" y="238869"/>
                  </a:lnTo>
                  <a:lnTo>
                    <a:pt x="343666" y="236487"/>
                  </a:lnTo>
                  <a:lnTo>
                    <a:pt x="342724" y="242320"/>
                  </a:lnTo>
                  <a:lnTo>
                    <a:pt x="340681" y="254919"/>
                  </a:lnTo>
                  <a:lnTo>
                    <a:pt x="340250" y="257602"/>
                  </a:lnTo>
                  <a:lnTo>
                    <a:pt x="335140" y="289129"/>
                  </a:lnTo>
                  <a:lnTo>
                    <a:pt x="339269" y="289787"/>
                  </a:lnTo>
                  <a:lnTo>
                    <a:pt x="329919" y="350264"/>
                  </a:lnTo>
                  <a:lnTo>
                    <a:pt x="347056" y="352928"/>
                  </a:lnTo>
                  <a:lnTo>
                    <a:pt x="343276" y="378441"/>
                  </a:lnTo>
                  <a:lnTo>
                    <a:pt x="340984" y="393872"/>
                  </a:lnTo>
                  <a:lnTo>
                    <a:pt x="340589" y="396564"/>
                  </a:lnTo>
                  <a:lnTo>
                    <a:pt x="339496" y="403931"/>
                  </a:lnTo>
                  <a:lnTo>
                    <a:pt x="334081" y="440415"/>
                  </a:lnTo>
                  <a:lnTo>
                    <a:pt x="334841" y="440567"/>
                  </a:lnTo>
                  <a:lnTo>
                    <a:pt x="333381" y="449907"/>
                  </a:lnTo>
                  <a:lnTo>
                    <a:pt x="329240" y="476327"/>
                  </a:lnTo>
                  <a:lnTo>
                    <a:pt x="321312" y="526939"/>
                  </a:lnTo>
                  <a:lnTo>
                    <a:pt x="319360" y="540230"/>
                  </a:lnTo>
                  <a:lnTo>
                    <a:pt x="302889" y="537695"/>
                  </a:lnTo>
                  <a:lnTo>
                    <a:pt x="283048" y="534421"/>
                  </a:lnTo>
                  <a:lnTo>
                    <a:pt x="282058" y="534264"/>
                  </a:lnTo>
                  <a:lnTo>
                    <a:pt x="279303" y="551543"/>
                  </a:lnTo>
                  <a:lnTo>
                    <a:pt x="269545" y="549847"/>
                  </a:lnTo>
                  <a:lnTo>
                    <a:pt x="263567" y="548813"/>
                  </a:lnTo>
                  <a:lnTo>
                    <a:pt x="262628" y="548647"/>
                  </a:lnTo>
                  <a:lnTo>
                    <a:pt x="262590" y="548823"/>
                  </a:lnTo>
                  <a:lnTo>
                    <a:pt x="262534" y="550023"/>
                  </a:lnTo>
                  <a:lnTo>
                    <a:pt x="262538" y="551439"/>
                  </a:lnTo>
                  <a:lnTo>
                    <a:pt x="262483" y="552640"/>
                  </a:lnTo>
                  <a:lnTo>
                    <a:pt x="262265" y="553569"/>
                  </a:lnTo>
                  <a:lnTo>
                    <a:pt x="261889" y="554660"/>
                  </a:lnTo>
                  <a:lnTo>
                    <a:pt x="261458" y="555804"/>
                  </a:lnTo>
                  <a:lnTo>
                    <a:pt x="260919" y="556571"/>
                  </a:lnTo>
                  <a:lnTo>
                    <a:pt x="260215" y="557062"/>
                  </a:lnTo>
                  <a:lnTo>
                    <a:pt x="259728" y="557662"/>
                  </a:lnTo>
                  <a:lnTo>
                    <a:pt x="259459" y="558425"/>
                  </a:lnTo>
                  <a:lnTo>
                    <a:pt x="259288" y="559078"/>
                  </a:lnTo>
                  <a:lnTo>
                    <a:pt x="258984" y="559159"/>
                  </a:lnTo>
                  <a:lnTo>
                    <a:pt x="244436" y="556538"/>
                  </a:lnTo>
                  <a:lnTo>
                    <a:pt x="236087" y="554841"/>
                  </a:lnTo>
                  <a:lnTo>
                    <a:pt x="229812" y="553560"/>
                  </a:lnTo>
                  <a:lnTo>
                    <a:pt x="225628" y="552711"/>
                  </a:lnTo>
                  <a:lnTo>
                    <a:pt x="222152" y="552001"/>
                  </a:lnTo>
                  <a:lnTo>
                    <a:pt x="226487" y="518573"/>
                  </a:lnTo>
                  <a:lnTo>
                    <a:pt x="228755" y="504872"/>
                  </a:lnTo>
                  <a:lnTo>
                    <a:pt x="224444" y="504210"/>
                  </a:lnTo>
                  <a:lnTo>
                    <a:pt x="225208" y="499559"/>
                  </a:lnTo>
                  <a:lnTo>
                    <a:pt x="180681" y="492249"/>
                  </a:lnTo>
                  <a:lnTo>
                    <a:pt x="176478" y="517734"/>
                  </a:lnTo>
                  <a:lnTo>
                    <a:pt x="175096" y="526083"/>
                  </a:lnTo>
                  <a:lnTo>
                    <a:pt x="173073" y="538349"/>
                  </a:lnTo>
                  <a:lnTo>
                    <a:pt x="167832" y="537520"/>
                  </a:lnTo>
                  <a:lnTo>
                    <a:pt x="166977" y="542633"/>
                  </a:lnTo>
                  <a:lnTo>
                    <a:pt x="214338" y="550658"/>
                  </a:lnTo>
                  <a:lnTo>
                    <a:pt x="216761" y="551072"/>
                  </a:lnTo>
                  <a:lnTo>
                    <a:pt x="217467" y="552700"/>
                  </a:lnTo>
                  <a:lnTo>
                    <a:pt x="217845" y="556270"/>
                  </a:lnTo>
                  <a:lnTo>
                    <a:pt x="219428" y="560394"/>
                  </a:lnTo>
                  <a:lnTo>
                    <a:pt x="219677" y="560733"/>
                  </a:lnTo>
                  <a:lnTo>
                    <a:pt x="227430" y="566376"/>
                  </a:lnTo>
                  <a:lnTo>
                    <a:pt x="227338" y="566879"/>
                  </a:lnTo>
                  <a:lnTo>
                    <a:pt x="223926" y="588161"/>
                  </a:lnTo>
                  <a:lnTo>
                    <a:pt x="223044" y="588008"/>
                  </a:lnTo>
                  <a:lnTo>
                    <a:pt x="222628" y="587942"/>
                  </a:lnTo>
                  <a:lnTo>
                    <a:pt x="219790" y="605187"/>
                  </a:lnTo>
                  <a:lnTo>
                    <a:pt x="232541" y="607098"/>
                  </a:lnTo>
                  <a:lnTo>
                    <a:pt x="230320" y="620451"/>
                  </a:lnTo>
                  <a:lnTo>
                    <a:pt x="230181" y="621304"/>
                  </a:lnTo>
                  <a:lnTo>
                    <a:pt x="258315" y="625797"/>
                  </a:lnTo>
                  <a:lnTo>
                    <a:pt x="255620" y="643395"/>
                  </a:lnTo>
                  <a:lnTo>
                    <a:pt x="258089" y="649206"/>
                  </a:lnTo>
                  <a:lnTo>
                    <a:pt x="258269" y="649619"/>
                  </a:lnTo>
                  <a:lnTo>
                    <a:pt x="259007" y="651364"/>
                  </a:lnTo>
                  <a:lnTo>
                    <a:pt x="266222" y="652983"/>
                  </a:lnTo>
                  <a:lnTo>
                    <a:pt x="268676" y="650806"/>
                  </a:lnTo>
                  <a:lnTo>
                    <a:pt x="269766" y="646218"/>
                  </a:lnTo>
                  <a:lnTo>
                    <a:pt x="270425" y="645826"/>
                  </a:lnTo>
                  <a:lnTo>
                    <a:pt x="272499" y="647508"/>
                  </a:lnTo>
                  <a:lnTo>
                    <a:pt x="275315" y="653480"/>
                  </a:lnTo>
                  <a:lnTo>
                    <a:pt x="274803" y="653474"/>
                  </a:lnTo>
                  <a:lnTo>
                    <a:pt x="273382" y="661403"/>
                  </a:lnTo>
                  <a:lnTo>
                    <a:pt x="268442" y="688895"/>
                  </a:lnTo>
                  <a:lnTo>
                    <a:pt x="264999" y="708090"/>
                  </a:lnTo>
                  <a:lnTo>
                    <a:pt x="292816" y="712969"/>
                  </a:lnTo>
                  <a:lnTo>
                    <a:pt x="296212" y="713565"/>
                  </a:lnTo>
                  <a:lnTo>
                    <a:pt x="292998" y="733112"/>
                  </a:lnTo>
                  <a:lnTo>
                    <a:pt x="289847" y="751783"/>
                  </a:lnTo>
                  <a:lnTo>
                    <a:pt x="317779" y="756553"/>
                  </a:lnTo>
                  <a:lnTo>
                    <a:pt x="312796" y="783577"/>
                  </a:lnTo>
                  <a:lnTo>
                    <a:pt x="357393" y="791215"/>
                  </a:lnTo>
                  <a:lnTo>
                    <a:pt x="352228" y="823405"/>
                  </a:lnTo>
                  <a:lnTo>
                    <a:pt x="401683" y="831391"/>
                  </a:lnTo>
                  <a:lnTo>
                    <a:pt x="398869" y="849418"/>
                  </a:lnTo>
                  <a:lnTo>
                    <a:pt x="381862" y="846640"/>
                  </a:lnTo>
                  <a:lnTo>
                    <a:pt x="381740" y="847250"/>
                  </a:lnTo>
                  <a:lnTo>
                    <a:pt x="381764" y="847527"/>
                  </a:lnTo>
                  <a:lnTo>
                    <a:pt x="381771" y="847670"/>
                  </a:lnTo>
                  <a:lnTo>
                    <a:pt x="381779" y="847979"/>
                  </a:lnTo>
                  <a:lnTo>
                    <a:pt x="381767" y="848332"/>
                  </a:lnTo>
                  <a:lnTo>
                    <a:pt x="381732" y="848685"/>
                  </a:lnTo>
                  <a:lnTo>
                    <a:pt x="381704" y="848856"/>
                  </a:lnTo>
                  <a:lnTo>
                    <a:pt x="381669" y="849028"/>
                  </a:lnTo>
                  <a:lnTo>
                    <a:pt x="381463" y="849924"/>
                  </a:lnTo>
                  <a:lnTo>
                    <a:pt x="381415" y="850114"/>
                  </a:lnTo>
                  <a:lnTo>
                    <a:pt x="381336" y="850496"/>
                  </a:lnTo>
                  <a:lnTo>
                    <a:pt x="381288" y="850848"/>
                  </a:lnTo>
                  <a:lnTo>
                    <a:pt x="381229" y="851377"/>
                  </a:lnTo>
                  <a:lnTo>
                    <a:pt x="381201" y="851596"/>
                  </a:lnTo>
                  <a:lnTo>
                    <a:pt x="381154" y="852035"/>
                  </a:lnTo>
                  <a:lnTo>
                    <a:pt x="381118" y="852473"/>
                  </a:lnTo>
                  <a:lnTo>
                    <a:pt x="381118" y="852702"/>
                  </a:lnTo>
                  <a:lnTo>
                    <a:pt x="381126" y="852931"/>
                  </a:lnTo>
                  <a:lnTo>
                    <a:pt x="381142" y="853159"/>
                  </a:lnTo>
                  <a:lnTo>
                    <a:pt x="381146" y="853388"/>
                  </a:lnTo>
                  <a:lnTo>
                    <a:pt x="381138" y="853612"/>
                  </a:lnTo>
                  <a:lnTo>
                    <a:pt x="381122" y="853788"/>
                  </a:lnTo>
                  <a:lnTo>
                    <a:pt x="381098" y="853965"/>
                  </a:lnTo>
                  <a:lnTo>
                    <a:pt x="381003" y="854494"/>
                  </a:lnTo>
                  <a:lnTo>
                    <a:pt x="380960" y="854699"/>
                  </a:lnTo>
                  <a:lnTo>
                    <a:pt x="380817" y="855309"/>
                  </a:lnTo>
                  <a:lnTo>
                    <a:pt x="380778" y="855513"/>
                  </a:lnTo>
                  <a:lnTo>
                    <a:pt x="380750" y="855690"/>
                  </a:lnTo>
                  <a:lnTo>
                    <a:pt x="380691" y="856228"/>
                  </a:lnTo>
                  <a:lnTo>
                    <a:pt x="380675" y="856409"/>
                  </a:lnTo>
                  <a:lnTo>
                    <a:pt x="380592" y="857138"/>
                  </a:lnTo>
                  <a:lnTo>
                    <a:pt x="380568" y="857381"/>
                  </a:lnTo>
                  <a:lnTo>
                    <a:pt x="380544" y="857796"/>
                  </a:lnTo>
                  <a:lnTo>
                    <a:pt x="380540" y="858296"/>
                  </a:lnTo>
                  <a:lnTo>
                    <a:pt x="380521" y="858635"/>
                  </a:lnTo>
                  <a:lnTo>
                    <a:pt x="380505" y="858811"/>
                  </a:lnTo>
                  <a:lnTo>
                    <a:pt x="380465" y="859164"/>
                  </a:lnTo>
                  <a:lnTo>
                    <a:pt x="380437" y="859335"/>
                  </a:lnTo>
                  <a:lnTo>
                    <a:pt x="380402" y="859535"/>
                  </a:lnTo>
                  <a:lnTo>
                    <a:pt x="380267" y="860126"/>
                  </a:lnTo>
                  <a:lnTo>
                    <a:pt x="380236" y="860326"/>
                  </a:lnTo>
                  <a:lnTo>
                    <a:pt x="380216" y="860527"/>
                  </a:lnTo>
                  <a:lnTo>
                    <a:pt x="380208" y="860727"/>
                  </a:lnTo>
                  <a:lnTo>
                    <a:pt x="380200" y="861127"/>
                  </a:lnTo>
                  <a:lnTo>
                    <a:pt x="380188" y="861327"/>
                  </a:lnTo>
                  <a:lnTo>
                    <a:pt x="380164" y="861623"/>
                  </a:lnTo>
                  <a:lnTo>
                    <a:pt x="380129" y="861923"/>
                  </a:lnTo>
                  <a:lnTo>
                    <a:pt x="380089" y="862218"/>
                  </a:lnTo>
                  <a:lnTo>
                    <a:pt x="380065" y="862509"/>
                  </a:lnTo>
                  <a:lnTo>
                    <a:pt x="380053" y="862804"/>
                  </a:lnTo>
                  <a:lnTo>
                    <a:pt x="380069" y="863228"/>
                  </a:lnTo>
                  <a:lnTo>
                    <a:pt x="380093" y="863505"/>
                  </a:lnTo>
                  <a:lnTo>
                    <a:pt x="380109" y="863648"/>
                  </a:lnTo>
                  <a:lnTo>
                    <a:pt x="380156" y="863939"/>
                  </a:lnTo>
                  <a:lnTo>
                    <a:pt x="380172" y="864081"/>
                  </a:lnTo>
                  <a:lnTo>
                    <a:pt x="380144" y="864344"/>
                  </a:lnTo>
                  <a:lnTo>
                    <a:pt x="379978" y="864830"/>
                  </a:lnTo>
                  <a:lnTo>
                    <a:pt x="379966" y="864982"/>
                  </a:lnTo>
                  <a:lnTo>
                    <a:pt x="379974" y="865144"/>
                  </a:lnTo>
                  <a:lnTo>
                    <a:pt x="380026" y="865625"/>
                  </a:lnTo>
                  <a:lnTo>
                    <a:pt x="380065" y="866126"/>
                  </a:lnTo>
                  <a:lnTo>
                    <a:pt x="380089" y="866293"/>
                  </a:lnTo>
                  <a:lnTo>
                    <a:pt x="380121" y="866455"/>
                  </a:lnTo>
                  <a:lnTo>
                    <a:pt x="380160" y="866598"/>
                  </a:lnTo>
                  <a:lnTo>
                    <a:pt x="380208" y="866740"/>
                  </a:lnTo>
                  <a:lnTo>
                    <a:pt x="380259" y="866879"/>
                  </a:lnTo>
                  <a:lnTo>
                    <a:pt x="380366" y="867155"/>
                  </a:lnTo>
                  <a:lnTo>
                    <a:pt x="380560" y="867593"/>
                  </a:lnTo>
                  <a:lnTo>
                    <a:pt x="380616" y="867736"/>
                  </a:lnTo>
                  <a:lnTo>
                    <a:pt x="380675" y="867994"/>
                  </a:lnTo>
                  <a:lnTo>
                    <a:pt x="380719" y="868427"/>
                  </a:lnTo>
                  <a:lnTo>
                    <a:pt x="380758" y="868561"/>
                  </a:lnTo>
                  <a:lnTo>
                    <a:pt x="380810" y="868699"/>
                  </a:lnTo>
                  <a:lnTo>
                    <a:pt x="381110" y="869319"/>
                  </a:lnTo>
                  <a:lnTo>
                    <a:pt x="381253" y="869666"/>
                  </a:lnTo>
                  <a:lnTo>
                    <a:pt x="381305" y="869943"/>
                  </a:lnTo>
                  <a:lnTo>
                    <a:pt x="381364" y="870400"/>
                  </a:lnTo>
                  <a:lnTo>
                    <a:pt x="381388" y="870553"/>
                  </a:lnTo>
                  <a:lnTo>
                    <a:pt x="381451" y="870877"/>
                  </a:lnTo>
                  <a:lnTo>
                    <a:pt x="381811" y="871611"/>
                  </a:lnTo>
                  <a:lnTo>
                    <a:pt x="382005" y="871882"/>
                  </a:lnTo>
                  <a:lnTo>
                    <a:pt x="382409" y="872483"/>
                  </a:lnTo>
                  <a:lnTo>
                    <a:pt x="382484" y="872630"/>
                  </a:lnTo>
                  <a:lnTo>
                    <a:pt x="382627" y="872993"/>
                  </a:lnTo>
                  <a:lnTo>
                    <a:pt x="382670" y="873159"/>
                  </a:lnTo>
                  <a:lnTo>
                    <a:pt x="382706" y="873326"/>
                  </a:lnTo>
                  <a:lnTo>
                    <a:pt x="382836" y="874289"/>
                  </a:lnTo>
                  <a:lnTo>
                    <a:pt x="382860" y="874441"/>
                  </a:lnTo>
                  <a:lnTo>
                    <a:pt x="382888" y="874584"/>
                  </a:lnTo>
                  <a:lnTo>
                    <a:pt x="382928" y="874722"/>
                  </a:lnTo>
                  <a:lnTo>
                    <a:pt x="383019" y="874999"/>
                  </a:lnTo>
                  <a:lnTo>
                    <a:pt x="383232" y="875556"/>
                  </a:lnTo>
                  <a:lnTo>
                    <a:pt x="383292" y="875699"/>
                  </a:lnTo>
                  <a:lnTo>
                    <a:pt x="383359" y="875838"/>
                  </a:lnTo>
                  <a:lnTo>
                    <a:pt x="383688" y="876243"/>
                  </a:lnTo>
                  <a:lnTo>
                    <a:pt x="383941" y="876505"/>
                  </a:lnTo>
                  <a:lnTo>
                    <a:pt x="384349" y="877043"/>
                  </a:lnTo>
                  <a:lnTo>
                    <a:pt x="384543" y="877486"/>
                  </a:lnTo>
                  <a:lnTo>
                    <a:pt x="384657" y="877777"/>
                  </a:lnTo>
                  <a:lnTo>
                    <a:pt x="384768" y="878072"/>
                  </a:lnTo>
                  <a:lnTo>
                    <a:pt x="384954" y="878673"/>
                  </a:lnTo>
                  <a:lnTo>
                    <a:pt x="385057" y="878906"/>
                  </a:lnTo>
                  <a:lnTo>
                    <a:pt x="385152" y="879083"/>
                  </a:lnTo>
                  <a:lnTo>
                    <a:pt x="385291" y="879311"/>
                  </a:lnTo>
                  <a:lnTo>
                    <a:pt x="385509" y="879597"/>
                  </a:lnTo>
                  <a:lnTo>
                    <a:pt x="386031" y="880002"/>
                  </a:lnTo>
                  <a:lnTo>
                    <a:pt x="384171" y="890991"/>
                  </a:lnTo>
                  <a:lnTo>
                    <a:pt x="372465" y="888957"/>
                  </a:lnTo>
                  <a:lnTo>
                    <a:pt x="372192" y="890577"/>
                  </a:lnTo>
                  <a:lnTo>
                    <a:pt x="363872" y="938698"/>
                  </a:lnTo>
                  <a:lnTo>
                    <a:pt x="345824" y="935524"/>
                  </a:lnTo>
                  <a:lnTo>
                    <a:pt x="338643" y="934296"/>
                  </a:lnTo>
                  <a:lnTo>
                    <a:pt x="333881" y="929926"/>
                  </a:lnTo>
                  <a:lnTo>
                    <a:pt x="329851" y="932785"/>
                  </a:lnTo>
                  <a:lnTo>
                    <a:pt x="326562" y="932145"/>
                  </a:lnTo>
                  <a:lnTo>
                    <a:pt x="321317" y="931402"/>
                  </a:lnTo>
                  <a:lnTo>
                    <a:pt x="279102" y="923983"/>
                  </a:lnTo>
                  <a:lnTo>
                    <a:pt x="273113" y="957798"/>
                  </a:lnTo>
                  <a:lnTo>
                    <a:pt x="268426" y="984246"/>
                  </a:lnTo>
                  <a:lnTo>
                    <a:pt x="276280" y="985370"/>
                  </a:lnTo>
                  <a:lnTo>
                    <a:pt x="277349" y="990298"/>
                  </a:lnTo>
                  <a:lnTo>
                    <a:pt x="279285" y="992947"/>
                  </a:lnTo>
                  <a:lnTo>
                    <a:pt x="280088" y="995068"/>
                  </a:lnTo>
                  <a:lnTo>
                    <a:pt x="282650" y="998932"/>
                  </a:lnTo>
                  <a:lnTo>
                    <a:pt x="283556" y="999852"/>
                  </a:lnTo>
                  <a:lnTo>
                    <a:pt x="287202" y="1000705"/>
                  </a:lnTo>
                  <a:lnTo>
                    <a:pt x="289284" y="1004017"/>
                  </a:lnTo>
                  <a:lnTo>
                    <a:pt x="290468" y="1004613"/>
                  </a:lnTo>
                  <a:lnTo>
                    <a:pt x="291292" y="1005661"/>
                  </a:lnTo>
                  <a:lnTo>
                    <a:pt x="299553" y="1007472"/>
                  </a:lnTo>
                  <a:lnTo>
                    <a:pt x="299902" y="1007805"/>
                  </a:lnTo>
                  <a:lnTo>
                    <a:pt x="304121" y="1008234"/>
                  </a:lnTo>
                  <a:lnTo>
                    <a:pt x="304660" y="1010097"/>
                  </a:lnTo>
                  <a:lnTo>
                    <a:pt x="305515" y="1010793"/>
                  </a:lnTo>
                  <a:lnTo>
                    <a:pt x="306833" y="1012866"/>
                  </a:lnTo>
                  <a:lnTo>
                    <a:pt x="306901" y="1015435"/>
                  </a:lnTo>
                  <a:lnTo>
                    <a:pt x="307530" y="1016535"/>
                  </a:lnTo>
                  <a:lnTo>
                    <a:pt x="310079" y="1018194"/>
                  </a:lnTo>
                  <a:lnTo>
                    <a:pt x="309312" y="1020200"/>
                  </a:lnTo>
                  <a:lnTo>
                    <a:pt x="309818" y="1020810"/>
                  </a:lnTo>
                  <a:lnTo>
                    <a:pt x="308718" y="1023383"/>
                  </a:lnTo>
                  <a:lnTo>
                    <a:pt x="308306" y="1026843"/>
                  </a:lnTo>
                  <a:lnTo>
                    <a:pt x="307807" y="1027519"/>
                  </a:lnTo>
                  <a:lnTo>
                    <a:pt x="307400" y="1032151"/>
                  </a:lnTo>
                  <a:lnTo>
                    <a:pt x="308844" y="1033271"/>
                  </a:lnTo>
                  <a:lnTo>
                    <a:pt x="308975" y="1038456"/>
                  </a:lnTo>
                  <a:lnTo>
                    <a:pt x="307918" y="1040133"/>
                  </a:lnTo>
                  <a:lnTo>
                    <a:pt x="308639" y="1042249"/>
                  </a:lnTo>
                  <a:lnTo>
                    <a:pt x="309787" y="1043440"/>
                  </a:lnTo>
                  <a:lnTo>
                    <a:pt x="309351" y="1045652"/>
                  </a:lnTo>
                  <a:lnTo>
                    <a:pt x="306509" y="1044832"/>
                  </a:lnTo>
                  <a:lnTo>
                    <a:pt x="302756" y="1045642"/>
                  </a:lnTo>
                  <a:lnTo>
                    <a:pt x="299720" y="1047143"/>
                  </a:lnTo>
                  <a:lnTo>
                    <a:pt x="297234" y="1049802"/>
                  </a:lnTo>
                  <a:lnTo>
                    <a:pt x="294083" y="1051823"/>
                  </a:lnTo>
                  <a:lnTo>
                    <a:pt x="292876" y="1049512"/>
                  </a:lnTo>
                  <a:lnTo>
                    <a:pt x="289527" y="1047710"/>
                  </a:lnTo>
                  <a:lnTo>
                    <a:pt x="242917" y="1040391"/>
                  </a:lnTo>
                  <a:lnTo>
                    <a:pt x="240175" y="1057932"/>
                  </a:lnTo>
                  <a:lnTo>
                    <a:pt x="234027" y="1097165"/>
                  </a:lnTo>
                  <a:lnTo>
                    <a:pt x="233857" y="1098271"/>
                  </a:lnTo>
                  <a:lnTo>
                    <a:pt x="233224" y="1102312"/>
                  </a:lnTo>
                  <a:lnTo>
                    <a:pt x="198135" y="1096627"/>
                  </a:lnTo>
                  <a:lnTo>
                    <a:pt x="197224" y="1096475"/>
                  </a:lnTo>
                  <a:lnTo>
                    <a:pt x="195625" y="1096218"/>
                  </a:lnTo>
                  <a:lnTo>
                    <a:pt x="195075" y="1099463"/>
                  </a:lnTo>
                  <a:lnTo>
                    <a:pt x="178326" y="1096875"/>
                  </a:lnTo>
                  <a:lnTo>
                    <a:pt x="177471" y="1096794"/>
                  </a:lnTo>
                  <a:lnTo>
                    <a:pt x="177451" y="1096961"/>
                  </a:lnTo>
                  <a:lnTo>
                    <a:pt x="175630" y="1104986"/>
                  </a:lnTo>
                  <a:lnTo>
                    <a:pt x="173896" y="1115360"/>
                  </a:lnTo>
                  <a:lnTo>
                    <a:pt x="172990" y="1115317"/>
                  </a:lnTo>
                  <a:lnTo>
                    <a:pt x="173568" y="1117300"/>
                  </a:lnTo>
                  <a:lnTo>
                    <a:pt x="168165" y="1148331"/>
                  </a:lnTo>
                  <a:lnTo>
                    <a:pt x="167155" y="1149113"/>
                  </a:lnTo>
                  <a:lnTo>
                    <a:pt x="164709" y="1163171"/>
                  </a:lnTo>
                  <a:lnTo>
                    <a:pt x="165520" y="1163500"/>
                  </a:lnTo>
                  <a:lnTo>
                    <a:pt x="165417" y="1164105"/>
                  </a:lnTo>
                  <a:lnTo>
                    <a:pt x="161356" y="1187212"/>
                  </a:lnTo>
                  <a:lnTo>
                    <a:pt x="159923" y="1195094"/>
                  </a:lnTo>
                  <a:lnTo>
                    <a:pt x="148927" y="1257262"/>
                  </a:lnTo>
                  <a:lnTo>
                    <a:pt x="148749" y="1257234"/>
                  </a:lnTo>
                  <a:lnTo>
                    <a:pt x="148381" y="1257167"/>
                  </a:lnTo>
                  <a:lnTo>
                    <a:pt x="123964" y="1252597"/>
                  </a:lnTo>
                  <a:lnTo>
                    <a:pt x="76247" y="1243658"/>
                  </a:lnTo>
                  <a:lnTo>
                    <a:pt x="45928" y="1237974"/>
                  </a:lnTo>
                  <a:lnTo>
                    <a:pt x="44554" y="1237802"/>
                  </a:lnTo>
                  <a:lnTo>
                    <a:pt x="44210" y="1237759"/>
                  </a:lnTo>
                  <a:lnTo>
                    <a:pt x="43866" y="1237711"/>
                  </a:lnTo>
                  <a:lnTo>
                    <a:pt x="44273" y="1242267"/>
                  </a:lnTo>
                  <a:lnTo>
                    <a:pt x="44499" y="1244302"/>
                  </a:lnTo>
                  <a:lnTo>
                    <a:pt x="44895" y="1245932"/>
                  </a:lnTo>
                  <a:lnTo>
                    <a:pt x="45512" y="1247576"/>
                  </a:lnTo>
                  <a:lnTo>
                    <a:pt x="46589" y="1248848"/>
                  </a:lnTo>
                  <a:lnTo>
                    <a:pt x="47717" y="1249730"/>
                  </a:lnTo>
                  <a:lnTo>
                    <a:pt x="48675" y="1250406"/>
                  </a:lnTo>
                  <a:lnTo>
                    <a:pt x="49237" y="1251221"/>
                  </a:lnTo>
                  <a:lnTo>
                    <a:pt x="49518" y="1252446"/>
                  </a:lnTo>
                  <a:lnTo>
                    <a:pt x="49293" y="1253937"/>
                  </a:lnTo>
                  <a:lnTo>
                    <a:pt x="49293" y="1255496"/>
                  </a:lnTo>
                  <a:lnTo>
                    <a:pt x="49463" y="1256921"/>
                  </a:lnTo>
                  <a:lnTo>
                    <a:pt x="49914" y="1258889"/>
                  </a:lnTo>
                  <a:lnTo>
                    <a:pt x="50706" y="1260380"/>
                  </a:lnTo>
                  <a:lnTo>
                    <a:pt x="51834" y="1261262"/>
                  </a:lnTo>
                  <a:lnTo>
                    <a:pt x="53299" y="1261872"/>
                  </a:lnTo>
                  <a:lnTo>
                    <a:pt x="55215" y="1263163"/>
                  </a:lnTo>
                  <a:lnTo>
                    <a:pt x="56628" y="1264045"/>
                  </a:lnTo>
                  <a:lnTo>
                    <a:pt x="57527" y="1264454"/>
                  </a:lnTo>
                  <a:lnTo>
                    <a:pt x="57867" y="1265131"/>
                  </a:lnTo>
                  <a:lnTo>
                    <a:pt x="58037" y="1265946"/>
                  </a:lnTo>
                  <a:lnTo>
                    <a:pt x="57812" y="1267233"/>
                  </a:lnTo>
                  <a:lnTo>
                    <a:pt x="57471" y="1269677"/>
                  </a:lnTo>
                  <a:lnTo>
                    <a:pt x="56403" y="1271645"/>
                  </a:lnTo>
                  <a:lnTo>
                    <a:pt x="55837" y="1272732"/>
                  </a:lnTo>
                  <a:lnTo>
                    <a:pt x="55160" y="1273003"/>
                  </a:lnTo>
                  <a:lnTo>
                    <a:pt x="54202" y="1273003"/>
                  </a:lnTo>
                  <a:lnTo>
                    <a:pt x="52622" y="1273204"/>
                  </a:lnTo>
                  <a:lnTo>
                    <a:pt x="51609" y="1273613"/>
                  </a:lnTo>
                  <a:lnTo>
                    <a:pt x="50536" y="1274695"/>
                  </a:lnTo>
                  <a:lnTo>
                    <a:pt x="47931" y="1278641"/>
                  </a:lnTo>
                  <a:lnTo>
                    <a:pt x="45402" y="1281896"/>
                  </a:lnTo>
                  <a:lnTo>
                    <a:pt x="43715" y="1283821"/>
                  </a:lnTo>
                  <a:lnTo>
                    <a:pt x="42160" y="1285208"/>
                  </a:lnTo>
                  <a:lnTo>
                    <a:pt x="39143" y="1286490"/>
                  </a:lnTo>
                  <a:lnTo>
                    <a:pt x="37496" y="1287076"/>
                  </a:lnTo>
                  <a:lnTo>
                    <a:pt x="35988" y="1287933"/>
                  </a:lnTo>
                  <a:lnTo>
                    <a:pt x="33546" y="1288682"/>
                  </a:lnTo>
                  <a:lnTo>
                    <a:pt x="32394" y="1289106"/>
                  </a:lnTo>
                  <a:lnTo>
                    <a:pt x="31681" y="1289639"/>
                  </a:lnTo>
                  <a:lnTo>
                    <a:pt x="30794" y="1291403"/>
                  </a:lnTo>
                  <a:lnTo>
                    <a:pt x="29639" y="1293485"/>
                  </a:lnTo>
                  <a:lnTo>
                    <a:pt x="29508" y="1295305"/>
                  </a:lnTo>
                  <a:lnTo>
                    <a:pt x="29552" y="1297121"/>
                  </a:lnTo>
                  <a:lnTo>
                    <a:pt x="29639" y="1298613"/>
                  </a:lnTo>
                  <a:lnTo>
                    <a:pt x="29508" y="1300004"/>
                  </a:lnTo>
                  <a:lnTo>
                    <a:pt x="28796" y="1301443"/>
                  </a:lnTo>
                  <a:lnTo>
                    <a:pt x="27952" y="1302887"/>
                  </a:lnTo>
                  <a:lnTo>
                    <a:pt x="27430" y="1306580"/>
                  </a:lnTo>
                  <a:lnTo>
                    <a:pt x="27687" y="1308996"/>
                  </a:lnTo>
                  <a:lnTo>
                    <a:pt x="27988" y="1310697"/>
                  </a:lnTo>
                  <a:lnTo>
                    <a:pt x="28202" y="1311727"/>
                  </a:lnTo>
                  <a:lnTo>
                    <a:pt x="28717" y="1313528"/>
                  </a:lnTo>
                  <a:lnTo>
                    <a:pt x="29231" y="1315229"/>
                  </a:lnTo>
                  <a:lnTo>
                    <a:pt x="30300" y="1316930"/>
                  </a:lnTo>
                  <a:lnTo>
                    <a:pt x="31587" y="1317650"/>
                  </a:lnTo>
                  <a:lnTo>
                    <a:pt x="32869" y="1318217"/>
                  </a:lnTo>
                  <a:lnTo>
                    <a:pt x="33938" y="1319041"/>
                  </a:lnTo>
                  <a:lnTo>
                    <a:pt x="34797" y="1320018"/>
                  </a:lnTo>
                  <a:lnTo>
                    <a:pt x="35739" y="1321515"/>
                  </a:lnTo>
                  <a:lnTo>
                    <a:pt x="36294" y="1322182"/>
                  </a:lnTo>
                  <a:lnTo>
                    <a:pt x="37406" y="1322696"/>
                  </a:lnTo>
                  <a:lnTo>
                    <a:pt x="38989" y="1323416"/>
                  </a:lnTo>
                  <a:lnTo>
                    <a:pt x="42544" y="1323778"/>
                  </a:lnTo>
                  <a:lnTo>
                    <a:pt x="45283" y="1324140"/>
                  </a:lnTo>
                  <a:lnTo>
                    <a:pt x="46527" y="1324035"/>
                  </a:lnTo>
                  <a:lnTo>
                    <a:pt x="48538" y="1322954"/>
                  </a:lnTo>
                  <a:lnTo>
                    <a:pt x="52219" y="1321462"/>
                  </a:lnTo>
                  <a:lnTo>
                    <a:pt x="53205" y="1320380"/>
                  </a:lnTo>
                  <a:lnTo>
                    <a:pt x="53632" y="1319866"/>
                  </a:lnTo>
                  <a:lnTo>
                    <a:pt x="54044" y="1319308"/>
                  </a:lnTo>
                  <a:lnTo>
                    <a:pt x="54527" y="1318627"/>
                  </a:lnTo>
                  <a:lnTo>
                    <a:pt x="55152" y="1318293"/>
                  </a:lnTo>
                  <a:lnTo>
                    <a:pt x="55422" y="1318183"/>
                  </a:lnTo>
                  <a:lnTo>
                    <a:pt x="55691" y="1318093"/>
                  </a:lnTo>
                  <a:lnTo>
                    <a:pt x="56241" y="1317931"/>
                  </a:lnTo>
                  <a:lnTo>
                    <a:pt x="56510" y="1317826"/>
                  </a:lnTo>
                  <a:lnTo>
                    <a:pt x="56716" y="1317731"/>
                  </a:lnTo>
                  <a:lnTo>
                    <a:pt x="57769" y="1316916"/>
                  </a:lnTo>
                  <a:lnTo>
                    <a:pt x="59910" y="1315858"/>
                  </a:lnTo>
                  <a:lnTo>
                    <a:pt x="62440" y="1314590"/>
                  </a:lnTo>
                  <a:lnTo>
                    <a:pt x="63636" y="1314176"/>
                  </a:lnTo>
                  <a:lnTo>
                    <a:pt x="63984" y="1314247"/>
                  </a:lnTo>
                  <a:lnTo>
                    <a:pt x="64479" y="1314099"/>
                  </a:lnTo>
                  <a:lnTo>
                    <a:pt x="64728" y="1314037"/>
                  </a:lnTo>
                  <a:lnTo>
                    <a:pt x="65231" y="1313975"/>
                  </a:lnTo>
                  <a:lnTo>
                    <a:pt x="65567" y="1313980"/>
                  </a:lnTo>
                  <a:lnTo>
                    <a:pt x="65904" y="1314033"/>
                  </a:lnTo>
                  <a:lnTo>
                    <a:pt x="66913" y="1314271"/>
                  </a:lnTo>
                  <a:lnTo>
                    <a:pt x="67377" y="1314409"/>
                  </a:lnTo>
                  <a:lnTo>
                    <a:pt x="68295" y="1314747"/>
                  </a:lnTo>
                  <a:lnTo>
                    <a:pt x="68754" y="1314895"/>
                  </a:lnTo>
                  <a:lnTo>
                    <a:pt x="69217" y="1314981"/>
                  </a:lnTo>
                  <a:lnTo>
                    <a:pt x="69542" y="1315000"/>
                  </a:lnTo>
                  <a:lnTo>
                    <a:pt x="70195" y="1314990"/>
                  </a:lnTo>
                  <a:lnTo>
                    <a:pt x="70844" y="1314924"/>
                  </a:lnTo>
                  <a:lnTo>
                    <a:pt x="71303" y="1314857"/>
                  </a:lnTo>
                  <a:lnTo>
                    <a:pt x="71759" y="1314762"/>
                  </a:lnTo>
                  <a:lnTo>
                    <a:pt x="72368" y="1314576"/>
                  </a:lnTo>
                  <a:lnTo>
                    <a:pt x="72744" y="1314423"/>
                  </a:lnTo>
                  <a:lnTo>
                    <a:pt x="73120" y="1314247"/>
                  </a:lnTo>
                  <a:lnTo>
                    <a:pt x="73853" y="1313856"/>
                  </a:lnTo>
                  <a:lnTo>
                    <a:pt x="74937" y="1313175"/>
                  </a:lnTo>
                  <a:lnTo>
                    <a:pt x="76117" y="1312574"/>
                  </a:lnTo>
                  <a:lnTo>
                    <a:pt x="78306" y="1311416"/>
                  </a:lnTo>
                  <a:lnTo>
                    <a:pt x="78540" y="1311283"/>
                  </a:lnTo>
                  <a:lnTo>
                    <a:pt x="78765" y="1311135"/>
                  </a:lnTo>
                  <a:lnTo>
                    <a:pt x="78971" y="1310964"/>
                  </a:lnTo>
                  <a:lnTo>
                    <a:pt x="79288" y="1310611"/>
                  </a:lnTo>
                  <a:lnTo>
                    <a:pt x="79569" y="1310216"/>
                  </a:lnTo>
                  <a:lnTo>
                    <a:pt x="79704" y="1310006"/>
                  </a:lnTo>
                  <a:lnTo>
                    <a:pt x="79783" y="1309853"/>
                  </a:lnTo>
                  <a:lnTo>
                    <a:pt x="79929" y="1309525"/>
                  </a:lnTo>
                  <a:lnTo>
                    <a:pt x="80008" y="1309372"/>
                  </a:lnTo>
                  <a:lnTo>
                    <a:pt x="80230" y="1309143"/>
                  </a:lnTo>
                  <a:lnTo>
                    <a:pt x="80369" y="1309067"/>
                  </a:lnTo>
                  <a:lnTo>
                    <a:pt x="80812" y="1308862"/>
                  </a:lnTo>
                  <a:lnTo>
                    <a:pt x="81366" y="1308552"/>
                  </a:lnTo>
                  <a:lnTo>
                    <a:pt x="81544" y="1308428"/>
                  </a:lnTo>
                  <a:lnTo>
                    <a:pt x="81703" y="1308290"/>
                  </a:lnTo>
                  <a:lnTo>
                    <a:pt x="81881" y="1308071"/>
                  </a:lnTo>
                  <a:lnTo>
                    <a:pt x="82031" y="1307823"/>
                  </a:lnTo>
                  <a:lnTo>
                    <a:pt x="82170" y="1307557"/>
                  </a:lnTo>
                  <a:lnTo>
                    <a:pt x="82435" y="1307008"/>
                  </a:lnTo>
                  <a:lnTo>
                    <a:pt x="82704" y="1306489"/>
                  </a:lnTo>
                  <a:lnTo>
                    <a:pt x="82866" y="1306136"/>
                  </a:lnTo>
                  <a:lnTo>
                    <a:pt x="82973" y="1305836"/>
                  </a:lnTo>
                  <a:lnTo>
                    <a:pt x="83064" y="1305531"/>
                  </a:lnTo>
                  <a:lnTo>
                    <a:pt x="83326" y="1304607"/>
                  </a:lnTo>
                  <a:lnTo>
                    <a:pt x="83531" y="1304073"/>
                  </a:lnTo>
                  <a:lnTo>
                    <a:pt x="84295" y="1302920"/>
                  </a:lnTo>
                  <a:lnTo>
                    <a:pt x="84889" y="1301819"/>
                  </a:lnTo>
                  <a:lnTo>
                    <a:pt x="85285" y="1300775"/>
                  </a:lnTo>
                  <a:lnTo>
                    <a:pt x="85629" y="1300094"/>
                  </a:lnTo>
                  <a:lnTo>
                    <a:pt x="86199" y="1298903"/>
                  </a:lnTo>
                  <a:lnTo>
                    <a:pt x="86742" y="1297354"/>
                  </a:lnTo>
                  <a:lnTo>
                    <a:pt x="87759" y="1293785"/>
                  </a:lnTo>
                  <a:lnTo>
                    <a:pt x="89018" y="1291554"/>
                  </a:lnTo>
                  <a:lnTo>
                    <a:pt x="90427" y="1290153"/>
                  </a:lnTo>
                  <a:lnTo>
                    <a:pt x="91417" y="1289262"/>
                  </a:lnTo>
                  <a:lnTo>
                    <a:pt x="91864" y="1288705"/>
                  </a:lnTo>
                  <a:lnTo>
                    <a:pt x="92652" y="1288219"/>
                  </a:lnTo>
                  <a:lnTo>
                    <a:pt x="92838" y="1288076"/>
                  </a:lnTo>
                  <a:lnTo>
                    <a:pt x="93091" y="1287823"/>
                  </a:lnTo>
                  <a:lnTo>
                    <a:pt x="93321" y="1287537"/>
                  </a:lnTo>
                  <a:lnTo>
                    <a:pt x="93543" y="1287227"/>
                  </a:lnTo>
                  <a:lnTo>
                    <a:pt x="94980" y="1285154"/>
                  </a:lnTo>
                  <a:lnTo>
                    <a:pt x="95649" y="1284149"/>
                  </a:lnTo>
                  <a:lnTo>
                    <a:pt x="96401" y="1282920"/>
                  </a:lnTo>
                  <a:lnTo>
                    <a:pt x="97078" y="1281905"/>
                  </a:lnTo>
                  <a:lnTo>
                    <a:pt x="97576" y="1281209"/>
                  </a:lnTo>
                  <a:lnTo>
                    <a:pt x="97838" y="1280875"/>
                  </a:lnTo>
                  <a:lnTo>
                    <a:pt x="98459" y="1280156"/>
                  </a:lnTo>
                  <a:lnTo>
                    <a:pt x="99294" y="1279307"/>
                  </a:lnTo>
                  <a:lnTo>
                    <a:pt x="99706" y="1278940"/>
                  </a:lnTo>
                  <a:lnTo>
                    <a:pt x="99924" y="1278774"/>
                  </a:lnTo>
                  <a:lnTo>
                    <a:pt x="100446" y="1278407"/>
                  </a:lnTo>
                  <a:lnTo>
                    <a:pt x="100719" y="1278245"/>
                  </a:lnTo>
                  <a:lnTo>
                    <a:pt x="100993" y="1278116"/>
                  </a:lnTo>
                  <a:lnTo>
                    <a:pt x="101278" y="1278035"/>
                  </a:lnTo>
                  <a:lnTo>
                    <a:pt x="101527" y="1278006"/>
                  </a:lnTo>
                  <a:lnTo>
                    <a:pt x="101784" y="1278011"/>
                  </a:lnTo>
                  <a:lnTo>
                    <a:pt x="102299" y="1278087"/>
                  </a:lnTo>
                  <a:lnTo>
                    <a:pt x="102643" y="1278326"/>
                  </a:lnTo>
                  <a:lnTo>
                    <a:pt x="102972" y="1278483"/>
                  </a:lnTo>
                  <a:lnTo>
                    <a:pt x="103593" y="1278688"/>
                  </a:lnTo>
                  <a:lnTo>
                    <a:pt x="104702" y="1278716"/>
                  </a:lnTo>
                  <a:lnTo>
                    <a:pt x="108613" y="1278126"/>
                  </a:lnTo>
                  <a:lnTo>
                    <a:pt x="110624" y="1278330"/>
                  </a:lnTo>
                  <a:lnTo>
                    <a:pt x="112694" y="1278483"/>
                  </a:lnTo>
                  <a:lnTo>
                    <a:pt x="113304" y="1278473"/>
                  </a:lnTo>
                  <a:lnTo>
                    <a:pt x="113478" y="1278540"/>
                  </a:lnTo>
                  <a:lnTo>
                    <a:pt x="113640" y="1278621"/>
                  </a:lnTo>
                  <a:lnTo>
                    <a:pt x="114290" y="1278974"/>
                  </a:lnTo>
                  <a:lnTo>
                    <a:pt x="114856" y="1279183"/>
                  </a:lnTo>
                  <a:lnTo>
                    <a:pt x="115438" y="1279483"/>
                  </a:lnTo>
                  <a:lnTo>
                    <a:pt x="115655" y="1279626"/>
                  </a:lnTo>
                  <a:lnTo>
                    <a:pt x="115845" y="1279789"/>
                  </a:lnTo>
                  <a:lnTo>
                    <a:pt x="116000" y="1279984"/>
                  </a:lnTo>
                  <a:lnTo>
                    <a:pt x="116605" y="1280875"/>
                  </a:lnTo>
                  <a:lnTo>
                    <a:pt x="116776" y="1281876"/>
                  </a:lnTo>
                  <a:lnTo>
                    <a:pt x="116158" y="1283034"/>
                  </a:lnTo>
                  <a:lnTo>
                    <a:pt x="115604" y="1284859"/>
                  </a:lnTo>
                  <a:lnTo>
                    <a:pt x="115002" y="1286865"/>
                  </a:lnTo>
                  <a:lnTo>
                    <a:pt x="114812" y="1288380"/>
                  </a:lnTo>
                  <a:lnTo>
                    <a:pt x="114828" y="1289448"/>
                  </a:lnTo>
                  <a:lnTo>
                    <a:pt x="114618" y="1289962"/>
                  </a:lnTo>
                  <a:lnTo>
                    <a:pt x="114662" y="1290234"/>
                  </a:lnTo>
                  <a:lnTo>
                    <a:pt x="114697" y="1290753"/>
                  </a:lnTo>
                  <a:lnTo>
                    <a:pt x="114697" y="1291278"/>
                  </a:lnTo>
                  <a:lnTo>
                    <a:pt x="114662" y="1292326"/>
                  </a:lnTo>
                  <a:lnTo>
                    <a:pt x="114670" y="1292850"/>
                  </a:lnTo>
                  <a:lnTo>
                    <a:pt x="114698" y="1293503"/>
                  </a:lnTo>
                  <a:lnTo>
                    <a:pt x="114733" y="1294161"/>
                  </a:lnTo>
                  <a:lnTo>
                    <a:pt x="114789" y="1294814"/>
                  </a:lnTo>
                  <a:lnTo>
                    <a:pt x="114884" y="1295452"/>
                  </a:lnTo>
                  <a:lnTo>
                    <a:pt x="115026" y="1296067"/>
                  </a:lnTo>
                  <a:lnTo>
                    <a:pt x="115240" y="1296691"/>
                  </a:lnTo>
                  <a:lnTo>
                    <a:pt x="115509" y="1297301"/>
                  </a:lnTo>
                  <a:lnTo>
                    <a:pt x="115818" y="1297892"/>
                  </a:lnTo>
                  <a:lnTo>
                    <a:pt x="116162" y="1298454"/>
                  </a:lnTo>
                  <a:lnTo>
                    <a:pt x="116523" y="1298983"/>
                  </a:lnTo>
                  <a:lnTo>
                    <a:pt x="116792" y="1299341"/>
                  </a:lnTo>
                  <a:lnTo>
                    <a:pt x="117073" y="1299684"/>
                  </a:lnTo>
                  <a:lnTo>
                    <a:pt x="117366" y="1300013"/>
                  </a:lnTo>
                  <a:lnTo>
                    <a:pt x="117675" y="1300327"/>
                  </a:lnTo>
                  <a:lnTo>
                    <a:pt x="117991" y="1300618"/>
                  </a:lnTo>
                  <a:lnTo>
                    <a:pt x="118371" y="1300932"/>
                  </a:lnTo>
                  <a:lnTo>
                    <a:pt x="118767" y="1301223"/>
                  </a:lnTo>
                  <a:lnTo>
                    <a:pt x="119179" y="1301490"/>
                  </a:lnTo>
                  <a:lnTo>
                    <a:pt x="119598" y="1301723"/>
                  </a:lnTo>
                  <a:lnTo>
                    <a:pt x="120026" y="1301923"/>
                  </a:lnTo>
                  <a:lnTo>
                    <a:pt x="120457" y="1302081"/>
                  </a:lnTo>
                  <a:lnTo>
                    <a:pt x="122619" y="1302733"/>
                  </a:lnTo>
                  <a:lnTo>
                    <a:pt x="123126" y="1302857"/>
                  </a:lnTo>
                  <a:lnTo>
                    <a:pt x="123632" y="1302957"/>
                  </a:lnTo>
                  <a:lnTo>
                    <a:pt x="124159" y="1303029"/>
                  </a:lnTo>
                  <a:lnTo>
                    <a:pt x="124693" y="1303077"/>
                  </a:lnTo>
                  <a:lnTo>
                    <a:pt x="125228" y="1303100"/>
                  </a:lnTo>
                  <a:lnTo>
                    <a:pt x="125758" y="1303105"/>
                  </a:lnTo>
                  <a:lnTo>
                    <a:pt x="127148" y="1303062"/>
                  </a:lnTo>
                  <a:lnTo>
                    <a:pt x="127571" y="1303029"/>
                  </a:lnTo>
                  <a:lnTo>
                    <a:pt x="127987" y="1302957"/>
                  </a:lnTo>
                  <a:lnTo>
                    <a:pt x="128375" y="1302814"/>
                  </a:lnTo>
                  <a:lnTo>
                    <a:pt x="128644" y="1302681"/>
                  </a:lnTo>
                  <a:lnTo>
                    <a:pt x="128917" y="1302519"/>
                  </a:lnTo>
                  <a:lnTo>
                    <a:pt x="129174" y="1302338"/>
                  </a:lnTo>
                  <a:lnTo>
                    <a:pt x="129408" y="1302128"/>
                  </a:lnTo>
                  <a:lnTo>
                    <a:pt x="129594" y="1301885"/>
                  </a:lnTo>
                  <a:lnTo>
                    <a:pt x="129709" y="1301661"/>
                  </a:lnTo>
                  <a:lnTo>
                    <a:pt x="129796" y="1301409"/>
                  </a:lnTo>
                  <a:lnTo>
                    <a:pt x="130200" y="1299822"/>
                  </a:lnTo>
                  <a:lnTo>
                    <a:pt x="130592" y="1298125"/>
                  </a:lnTo>
                  <a:lnTo>
                    <a:pt x="130880" y="1296810"/>
                  </a:lnTo>
                  <a:lnTo>
                    <a:pt x="131055" y="1296191"/>
                  </a:lnTo>
                  <a:lnTo>
                    <a:pt x="131253" y="1295609"/>
                  </a:lnTo>
                  <a:lnTo>
                    <a:pt x="131478" y="1295042"/>
                  </a:lnTo>
                  <a:lnTo>
                    <a:pt x="131609" y="1294766"/>
                  </a:lnTo>
                  <a:lnTo>
                    <a:pt x="131902" y="1294227"/>
                  </a:lnTo>
                  <a:lnTo>
                    <a:pt x="132713" y="1292841"/>
                  </a:lnTo>
                  <a:lnTo>
                    <a:pt x="132895" y="1292578"/>
                  </a:lnTo>
                  <a:lnTo>
                    <a:pt x="133101" y="1292340"/>
                  </a:lnTo>
                  <a:lnTo>
                    <a:pt x="133323" y="1292150"/>
                  </a:lnTo>
                  <a:lnTo>
                    <a:pt x="133560" y="1291983"/>
                  </a:lnTo>
                  <a:lnTo>
                    <a:pt x="133810" y="1291830"/>
                  </a:lnTo>
                  <a:lnTo>
                    <a:pt x="134582" y="1291406"/>
                  </a:lnTo>
                  <a:lnTo>
                    <a:pt x="135385" y="1291015"/>
                  </a:lnTo>
                  <a:lnTo>
                    <a:pt x="135646" y="1290868"/>
                  </a:lnTo>
                  <a:lnTo>
                    <a:pt x="136181" y="1290510"/>
                  </a:lnTo>
                  <a:lnTo>
                    <a:pt x="136695" y="1290119"/>
                  </a:lnTo>
                  <a:lnTo>
                    <a:pt x="137230" y="1289662"/>
                  </a:lnTo>
                  <a:lnTo>
                    <a:pt x="137511" y="1289400"/>
                  </a:lnTo>
                  <a:lnTo>
                    <a:pt x="138045" y="1288842"/>
                  </a:lnTo>
                  <a:lnTo>
                    <a:pt x="138299" y="1288547"/>
                  </a:lnTo>
                  <a:lnTo>
                    <a:pt x="138497" y="1288271"/>
                  </a:lnTo>
                  <a:lnTo>
                    <a:pt x="139039" y="1287389"/>
                  </a:lnTo>
                  <a:lnTo>
                    <a:pt x="139245" y="1287127"/>
                  </a:lnTo>
                  <a:lnTo>
                    <a:pt x="139419" y="1286946"/>
                  </a:lnTo>
                  <a:lnTo>
                    <a:pt x="139609" y="1286779"/>
                  </a:lnTo>
                  <a:lnTo>
                    <a:pt x="140191" y="1286307"/>
                  </a:lnTo>
                  <a:lnTo>
                    <a:pt x="140820" y="1285831"/>
                  </a:lnTo>
                  <a:lnTo>
                    <a:pt x="141790" y="1285164"/>
                  </a:lnTo>
                  <a:lnTo>
                    <a:pt x="143033" y="1284344"/>
                  </a:lnTo>
                  <a:lnTo>
                    <a:pt x="143766" y="1283843"/>
                  </a:lnTo>
                  <a:lnTo>
                    <a:pt x="143956" y="1283743"/>
                  </a:lnTo>
                  <a:lnTo>
                    <a:pt x="144229" y="1283643"/>
                  </a:lnTo>
                  <a:lnTo>
                    <a:pt x="144514" y="1283572"/>
                  </a:lnTo>
                  <a:lnTo>
                    <a:pt x="144807" y="1283524"/>
                  </a:lnTo>
                  <a:lnTo>
                    <a:pt x="146101" y="1283400"/>
                  </a:lnTo>
                  <a:lnTo>
                    <a:pt x="146457" y="1283391"/>
                  </a:lnTo>
                  <a:lnTo>
                    <a:pt x="146802" y="1283424"/>
                  </a:lnTo>
                  <a:lnTo>
                    <a:pt x="147126" y="1283519"/>
                  </a:lnTo>
                  <a:lnTo>
                    <a:pt x="147360" y="1283648"/>
                  </a:lnTo>
                  <a:lnTo>
                    <a:pt x="147582" y="1283810"/>
                  </a:lnTo>
                  <a:lnTo>
                    <a:pt x="148005" y="1284191"/>
                  </a:lnTo>
                  <a:lnTo>
                    <a:pt x="148587" y="1284773"/>
                  </a:lnTo>
                  <a:lnTo>
                    <a:pt x="148940" y="1285182"/>
                  </a:lnTo>
                  <a:lnTo>
                    <a:pt x="149110" y="1285397"/>
                  </a:lnTo>
                  <a:lnTo>
                    <a:pt x="149363" y="1285769"/>
                  </a:lnTo>
                  <a:lnTo>
                    <a:pt x="149601" y="1286159"/>
                  </a:lnTo>
                  <a:lnTo>
                    <a:pt x="149826" y="1286569"/>
                  </a:lnTo>
                  <a:lnTo>
                    <a:pt x="150222" y="1287413"/>
                  </a:lnTo>
                  <a:lnTo>
                    <a:pt x="150412" y="1287870"/>
                  </a:lnTo>
                  <a:lnTo>
                    <a:pt x="150578" y="1288342"/>
                  </a:lnTo>
                  <a:lnTo>
                    <a:pt x="150875" y="1289305"/>
                  </a:lnTo>
                  <a:lnTo>
                    <a:pt x="151141" y="1290267"/>
                  </a:lnTo>
                  <a:lnTo>
                    <a:pt x="151469" y="1291730"/>
                  </a:lnTo>
                  <a:lnTo>
                    <a:pt x="151588" y="1292211"/>
                  </a:lnTo>
                  <a:lnTo>
                    <a:pt x="151889" y="1293279"/>
                  </a:lnTo>
                  <a:lnTo>
                    <a:pt x="152217" y="1294317"/>
                  </a:lnTo>
                  <a:lnTo>
                    <a:pt x="152447" y="1294975"/>
                  </a:lnTo>
                  <a:lnTo>
                    <a:pt x="152708" y="1295618"/>
                  </a:lnTo>
                  <a:lnTo>
                    <a:pt x="152839" y="1295895"/>
                  </a:lnTo>
                  <a:lnTo>
                    <a:pt x="153282" y="1296705"/>
                  </a:lnTo>
                  <a:lnTo>
                    <a:pt x="153413" y="1296981"/>
                  </a:lnTo>
                  <a:lnTo>
                    <a:pt x="153670" y="1297615"/>
                  </a:lnTo>
                  <a:lnTo>
                    <a:pt x="153821" y="1298044"/>
                  </a:lnTo>
                  <a:lnTo>
                    <a:pt x="153955" y="1298516"/>
                  </a:lnTo>
                  <a:lnTo>
                    <a:pt x="154244" y="1299993"/>
                  </a:lnTo>
                  <a:lnTo>
                    <a:pt x="154371" y="1300470"/>
                  </a:lnTo>
                  <a:lnTo>
                    <a:pt x="154458" y="1300746"/>
                  </a:lnTo>
                  <a:lnTo>
                    <a:pt x="154652" y="1301294"/>
                  </a:lnTo>
                  <a:lnTo>
                    <a:pt x="154992" y="1302161"/>
                  </a:lnTo>
                  <a:lnTo>
                    <a:pt x="155270" y="1302809"/>
                  </a:lnTo>
                  <a:lnTo>
                    <a:pt x="155570" y="1303438"/>
                  </a:lnTo>
                  <a:lnTo>
                    <a:pt x="155986" y="1304225"/>
                  </a:lnTo>
                  <a:lnTo>
                    <a:pt x="156212" y="1304611"/>
                  </a:lnTo>
                  <a:lnTo>
                    <a:pt x="156683" y="1305349"/>
                  </a:lnTo>
                  <a:lnTo>
                    <a:pt x="156956" y="1305721"/>
                  </a:lnTo>
                  <a:lnTo>
                    <a:pt x="157241" y="1306088"/>
                  </a:lnTo>
                  <a:lnTo>
                    <a:pt x="158124" y="1307146"/>
                  </a:lnTo>
                  <a:lnTo>
                    <a:pt x="158995" y="1308299"/>
                  </a:lnTo>
                  <a:lnTo>
                    <a:pt x="159307" y="1308642"/>
                  </a:lnTo>
                  <a:lnTo>
                    <a:pt x="159648" y="1308914"/>
                  </a:lnTo>
                  <a:lnTo>
                    <a:pt x="160843" y="1309533"/>
                  </a:lnTo>
                  <a:lnTo>
                    <a:pt x="161014" y="1309647"/>
                  </a:lnTo>
                  <a:lnTo>
                    <a:pt x="161164" y="1309786"/>
                  </a:lnTo>
                  <a:lnTo>
                    <a:pt x="161338" y="1310014"/>
                  </a:lnTo>
                  <a:lnTo>
                    <a:pt x="161833" y="1310315"/>
                  </a:lnTo>
                  <a:lnTo>
                    <a:pt x="163298" y="1311873"/>
                  </a:lnTo>
                  <a:lnTo>
                    <a:pt x="164228" y="1313317"/>
                  </a:lnTo>
                  <a:lnTo>
                    <a:pt x="164493" y="1314146"/>
                  </a:lnTo>
                  <a:lnTo>
                    <a:pt x="164644" y="1314332"/>
                  </a:lnTo>
                  <a:lnTo>
                    <a:pt x="164798" y="1314479"/>
                  </a:lnTo>
                  <a:lnTo>
                    <a:pt x="164964" y="1314608"/>
                  </a:lnTo>
                  <a:lnTo>
                    <a:pt x="165713" y="1315104"/>
                  </a:lnTo>
                  <a:lnTo>
                    <a:pt x="166409" y="1315509"/>
                  </a:lnTo>
                  <a:lnTo>
                    <a:pt x="166627" y="1315666"/>
                  </a:lnTo>
                  <a:lnTo>
                    <a:pt x="167145" y="1316109"/>
                  </a:lnTo>
                  <a:lnTo>
                    <a:pt x="167387" y="1316357"/>
                  </a:lnTo>
                  <a:lnTo>
                    <a:pt x="167593" y="1316624"/>
                  </a:lnTo>
                  <a:lnTo>
                    <a:pt x="167739" y="1316919"/>
                  </a:lnTo>
                  <a:lnTo>
                    <a:pt x="167799" y="1317096"/>
                  </a:lnTo>
                  <a:lnTo>
                    <a:pt x="167842" y="1317277"/>
                  </a:lnTo>
                  <a:lnTo>
                    <a:pt x="167894" y="1317658"/>
                  </a:lnTo>
                  <a:lnTo>
                    <a:pt x="167906" y="1317848"/>
                  </a:lnTo>
                  <a:lnTo>
                    <a:pt x="167894" y="1318063"/>
                  </a:lnTo>
                  <a:lnTo>
                    <a:pt x="167862" y="1318282"/>
                  </a:lnTo>
                  <a:lnTo>
                    <a:pt x="167720" y="1318940"/>
                  </a:lnTo>
                  <a:lnTo>
                    <a:pt x="167553" y="1319788"/>
                  </a:lnTo>
                  <a:lnTo>
                    <a:pt x="167530" y="1320002"/>
                  </a:lnTo>
                  <a:lnTo>
                    <a:pt x="167526" y="1320193"/>
                  </a:lnTo>
                  <a:lnTo>
                    <a:pt x="167546" y="1320765"/>
                  </a:lnTo>
                  <a:lnTo>
                    <a:pt x="167502" y="1321141"/>
                  </a:lnTo>
                  <a:lnTo>
                    <a:pt x="167415" y="1321518"/>
                  </a:lnTo>
                  <a:lnTo>
                    <a:pt x="167348" y="1321685"/>
                  </a:lnTo>
                  <a:lnTo>
                    <a:pt x="167154" y="1321913"/>
                  </a:lnTo>
                  <a:lnTo>
                    <a:pt x="166667" y="1322180"/>
                  </a:lnTo>
                  <a:lnTo>
                    <a:pt x="166623" y="1322314"/>
                  </a:lnTo>
                  <a:lnTo>
                    <a:pt x="166603" y="1322471"/>
                  </a:lnTo>
                  <a:lnTo>
                    <a:pt x="166599" y="1322642"/>
                  </a:lnTo>
                  <a:lnTo>
                    <a:pt x="166623" y="1322800"/>
                  </a:lnTo>
                  <a:lnTo>
                    <a:pt x="166667" y="1322933"/>
                  </a:lnTo>
                  <a:lnTo>
                    <a:pt x="166306" y="1323033"/>
                  </a:lnTo>
                  <a:lnTo>
                    <a:pt x="165911" y="1323328"/>
                  </a:lnTo>
                  <a:lnTo>
                    <a:pt x="165732" y="1323586"/>
                  </a:lnTo>
                  <a:lnTo>
                    <a:pt x="165582" y="1323881"/>
                  </a:lnTo>
                  <a:lnTo>
                    <a:pt x="165451" y="1324201"/>
                  </a:lnTo>
                  <a:lnTo>
                    <a:pt x="165238" y="1324853"/>
                  </a:lnTo>
                  <a:lnTo>
                    <a:pt x="165170" y="1325139"/>
                  </a:lnTo>
                  <a:lnTo>
                    <a:pt x="165087" y="1325726"/>
                  </a:lnTo>
                  <a:lnTo>
                    <a:pt x="165032" y="1326011"/>
                  </a:lnTo>
                  <a:lnTo>
                    <a:pt x="164941" y="1326274"/>
                  </a:lnTo>
                  <a:lnTo>
                    <a:pt x="164818" y="1326488"/>
                  </a:lnTo>
                  <a:lnTo>
                    <a:pt x="164668" y="1326683"/>
                  </a:lnTo>
                  <a:lnTo>
                    <a:pt x="164185" y="1327255"/>
                  </a:lnTo>
                  <a:lnTo>
                    <a:pt x="163757" y="1327832"/>
                  </a:lnTo>
                  <a:lnTo>
                    <a:pt x="163555" y="1328122"/>
                  </a:lnTo>
                  <a:lnTo>
                    <a:pt x="163365" y="1328432"/>
                  </a:lnTo>
                  <a:lnTo>
                    <a:pt x="163211" y="1328756"/>
                  </a:lnTo>
                  <a:lnTo>
                    <a:pt x="163060" y="1329299"/>
                  </a:lnTo>
                  <a:lnTo>
                    <a:pt x="163001" y="1329890"/>
                  </a:lnTo>
                  <a:lnTo>
                    <a:pt x="162950" y="1331129"/>
                  </a:lnTo>
                  <a:lnTo>
                    <a:pt x="162863" y="1331725"/>
                  </a:lnTo>
                  <a:lnTo>
                    <a:pt x="162708" y="1332354"/>
                  </a:lnTo>
                  <a:lnTo>
                    <a:pt x="162518" y="1332978"/>
                  </a:lnTo>
                  <a:lnTo>
                    <a:pt x="162300" y="1333593"/>
                  </a:lnTo>
                  <a:lnTo>
                    <a:pt x="162059" y="1334184"/>
                  </a:lnTo>
                  <a:lnTo>
                    <a:pt x="161786" y="1334751"/>
                  </a:lnTo>
                  <a:lnTo>
                    <a:pt x="161576" y="1335127"/>
                  </a:lnTo>
                  <a:lnTo>
                    <a:pt x="161343" y="1335490"/>
                  </a:lnTo>
                  <a:lnTo>
                    <a:pt x="160626" y="1336552"/>
                  </a:lnTo>
                  <a:lnTo>
                    <a:pt x="160179" y="1337358"/>
                  </a:lnTo>
                  <a:lnTo>
                    <a:pt x="159355" y="1339035"/>
                  </a:lnTo>
                  <a:lnTo>
                    <a:pt x="158908" y="1339821"/>
                  </a:lnTo>
                  <a:lnTo>
                    <a:pt x="158382" y="1340507"/>
                  </a:lnTo>
                  <a:lnTo>
                    <a:pt x="158077" y="1340822"/>
                  </a:lnTo>
                  <a:lnTo>
                    <a:pt x="157756" y="1341122"/>
                  </a:lnTo>
                  <a:lnTo>
                    <a:pt x="157261" y="1341522"/>
                  </a:lnTo>
                  <a:lnTo>
                    <a:pt x="156731" y="1341899"/>
                  </a:lnTo>
                  <a:lnTo>
                    <a:pt x="156204" y="1342209"/>
                  </a:lnTo>
                  <a:lnTo>
                    <a:pt x="155658" y="1342480"/>
                  </a:lnTo>
                  <a:lnTo>
                    <a:pt x="155088" y="1342709"/>
                  </a:lnTo>
                  <a:lnTo>
                    <a:pt x="154514" y="1342881"/>
                  </a:lnTo>
                  <a:lnTo>
                    <a:pt x="153940" y="1342995"/>
                  </a:lnTo>
                  <a:lnTo>
                    <a:pt x="153604" y="1343019"/>
                  </a:lnTo>
                  <a:lnTo>
                    <a:pt x="152574" y="1342990"/>
                  </a:lnTo>
                  <a:lnTo>
                    <a:pt x="152234" y="1342995"/>
                  </a:lnTo>
                  <a:lnTo>
                    <a:pt x="151838" y="1343033"/>
                  </a:lnTo>
                  <a:lnTo>
                    <a:pt x="150255" y="1343271"/>
                  </a:lnTo>
                  <a:lnTo>
                    <a:pt x="149083" y="1343429"/>
                  </a:lnTo>
                  <a:lnTo>
                    <a:pt x="147911" y="1343572"/>
                  </a:lnTo>
                  <a:lnTo>
                    <a:pt x="147325" y="1343629"/>
                  </a:lnTo>
                  <a:lnTo>
                    <a:pt x="146688" y="1343667"/>
                  </a:lnTo>
                  <a:lnTo>
                    <a:pt x="144768" y="1343729"/>
                  </a:lnTo>
                  <a:lnTo>
                    <a:pt x="142159" y="1343872"/>
                  </a:lnTo>
                  <a:lnTo>
                    <a:pt x="141177" y="1343958"/>
                  </a:lnTo>
                  <a:lnTo>
                    <a:pt x="140219" y="1344124"/>
                  </a:lnTo>
                  <a:lnTo>
                    <a:pt x="139301" y="1344425"/>
                  </a:lnTo>
                  <a:lnTo>
                    <a:pt x="138458" y="1344820"/>
                  </a:lnTo>
                  <a:lnTo>
                    <a:pt x="138046" y="1345049"/>
                  </a:lnTo>
                  <a:lnTo>
                    <a:pt x="137646" y="1345306"/>
                  </a:lnTo>
                  <a:lnTo>
                    <a:pt x="137270" y="1345602"/>
                  </a:lnTo>
                  <a:lnTo>
                    <a:pt x="137029" y="1345840"/>
                  </a:lnTo>
                  <a:lnTo>
                    <a:pt x="136352" y="1346645"/>
                  </a:lnTo>
                  <a:lnTo>
                    <a:pt x="136110" y="1346884"/>
                  </a:lnTo>
                  <a:lnTo>
                    <a:pt x="135857" y="1347069"/>
                  </a:lnTo>
                  <a:lnTo>
                    <a:pt x="135311" y="1347384"/>
                  </a:lnTo>
                  <a:lnTo>
                    <a:pt x="135046" y="1347551"/>
                  </a:lnTo>
                  <a:lnTo>
                    <a:pt x="134808" y="1347756"/>
                  </a:lnTo>
                  <a:lnTo>
                    <a:pt x="134606" y="1348003"/>
                  </a:lnTo>
                  <a:lnTo>
                    <a:pt x="134428" y="1348275"/>
                  </a:lnTo>
                  <a:lnTo>
                    <a:pt x="134096" y="1348866"/>
                  </a:lnTo>
                  <a:lnTo>
                    <a:pt x="133807" y="1349309"/>
                  </a:lnTo>
                  <a:lnTo>
                    <a:pt x="133138" y="1350248"/>
                  </a:lnTo>
                  <a:lnTo>
                    <a:pt x="132049" y="1351644"/>
                  </a:lnTo>
                  <a:lnTo>
                    <a:pt x="131855" y="1351849"/>
                  </a:lnTo>
                  <a:lnTo>
                    <a:pt x="131645" y="1352011"/>
                  </a:lnTo>
                  <a:lnTo>
                    <a:pt x="131420" y="1352125"/>
                  </a:lnTo>
                  <a:lnTo>
                    <a:pt x="131178" y="1352211"/>
                  </a:lnTo>
                  <a:lnTo>
                    <a:pt x="130929" y="1352273"/>
                  </a:lnTo>
                  <a:lnTo>
                    <a:pt x="130675" y="1352311"/>
                  </a:lnTo>
                  <a:lnTo>
                    <a:pt x="130426" y="1352340"/>
                  </a:lnTo>
                  <a:lnTo>
                    <a:pt x="129987" y="1352345"/>
                  </a:lnTo>
                  <a:lnTo>
                    <a:pt x="129539" y="1352278"/>
                  </a:lnTo>
                  <a:lnTo>
                    <a:pt x="129092" y="1352164"/>
                  </a:lnTo>
                  <a:lnTo>
                    <a:pt x="128201" y="1351906"/>
                  </a:lnTo>
                  <a:lnTo>
                    <a:pt x="127691" y="1351735"/>
                  </a:lnTo>
                  <a:lnTo>
                    <a:pt x="126677" y="1351306"/>
                  </a:lnTo>
                  <a:lnTo>
                    <a:pt x="126166" y="1351111"/>
                  </a:lnTo>
                  <a:lnTo>
                    <a:pt x="125652" y="1350982"/>
                  </a:lnTo>
                  <a:lnTo>
                    <a:pt x="125098" y="1350901"/>
                  </a:lnTo>
                  <a:lnTo>
                    <a:pt x="124543" y="1350868"/>
                  </a:lnTo>
                  <a:lnTo>
                    <a:pt x="124270" y="1350872"/>
                  </a:lnTo>
                  <a:lnTo>
                    <a:pt x="124033" y="1350920"/>
                  </a:lnTo>
                  <a:lnTo>
                    <a:pt x="123562" y="1351072"/>
                  </a:lnTo>
                  <a:lnTo>
                    <a:pt x="123328" y="1351125"/>
                  </a:lnTo>
                  <a:lnTo>
                    <a:pt x="123103" y="1351120"/>
                  </a:lnTo>
                  <a:lnTo>
                    <a:pt x="122881" y="1351039"/>
                  </a:lnTo>
                  <a:lnTo>
                    <a:pt x="122663" y="1350901"/>
                  </a:lnTo>
                  <a:lnTo>
                    <a:pt x="122236" y="1350558"/>
                  </a:lnTo>
                  <a:lnTo>
                    <a:pt x="122018" y="1350415"/>
                  </a:lnTo>
                  <a:lnTo>
                    <a:pt x="121547" y="1350158"/>
                  </a:lnTo>
                  <a:lnTo>
                    <a:pt x="121309" y="1350043"/>
                  </a:lnTo>
                  <a:lnTo>
                    <a:pt x="121068" y="1349953"/>
                  </a:lnTo>
                  <a:lnTo>
                    <a:pt x="120822" y="1349895"/>
                  </a:lnTo>
                  <a:lnTo>
                    <a:pt x="120347" y="1349938"/>
                  </a:lnTo>
                  <a:lnTo>
                    <a:pt x="119853" y="1350143"/>
                  </a:lnTo>
                  <a:lnTo>
                    <a:pt x="119350" y="1350448"/>
                  </a:lnTo>
                  <a:lnTo>
                    <a:pt x="118851" y="1350791"/>
                  </a:lnTo>
                  <a:lnTo>
                    <a:pt x="118360" y="1351096"/>
                  </a:lnTo>
                  <a:lnTo>
                    <a:pt x="117426" y="1351654"/>
                  </a:lnTo>
                  <a:lnTo>
                    <a:pt x="116507" y="1352259"/>
                  </a:lnTo>
                  <a:lnTo>
                    <a:pt x="115233" y="1353146"/>
                  </a:lnTo>
                  <a:lnTo>
                    <a:pt x="114825" y="1353446"/>
                  </a:lnTo>
                  <a:lnTo>
                    <a:pt x="114441" y="1353770"/>
                  </a:lnTo>
                  <a:lnTo>
                    <a:pt x="114081" y="1354127"/>
                  </a:lnTo>
                  <a:lnTo>
                    <a:pt x="113634" y="1354670"/>
                  </a:lnTo>
                  <a:lnTo>
                    <a:pt x="113424" y="1354961"/>
                  </a:lnTo>
                  <a:lnTo>
                    <a:pt x="113230" y="1355261"/>
                  </a:lnTo>
                  <a:lnTo>
                    <a:pt x="113052" y="1355576"/>
                  </a:lnTo>
                  <a:lnTo>
                    <a:pt x="112870" y="1356005"/>
                  </a:lnTo>
                  <a:lnTo>
                    <a:pt x="112727" y="1356462"/>
                  </a:lnTo>
                  <a:lnTo>
                    <a:pt x="112474" y="1357406"/>
                  </a:lnTo>
                  <a:lnTo>
                    <a:pt x="112327" y="1357863"/>
                  </a:lnTo>
                  <a:lnTo>
                    <a:pt x="112082" y="1358464"/>
                  </a:lnTo>
                  <a:lnTo>
                    <a:pt x="111813" y="1359055"/>
                  </a:lnTo>
                  <a:lnTo>
                    <a:pt x="111532" y="1359636"/>
                  </a:lnTo>
                  <a:lnTo>
                    <a:pt x="110629" y="1361394"/>
                  </a:lnTo>
                  <a:lnTo>
                    <a:pt x="109620" y="1363196"/>
                  </a:lnTo>
                  <a:lnTo>
                    <a:pt x="109303" y="1363810"/>
                  </a:lnTo>
                  <a:lnTo>
                    <a:pt x="108678" y="1365040"/>
                  </a:lnTo>
                  <a:lnTo>
                    <a:pt x="108377" y="1365664"/>
                  </a:lnTo>
                  <a:lnTo>
                    <a:pt x="108096" y="1366298"/>
                  </a:lnTo>
                  <a:lnTo>
                    <a:pt x="107842" y="1366946"/>
                  </a:lnTo>
                  <a:lnTo>
                    <a:pt x="107724" y="1367289"/>
                  </a:lnTo>
                  <a:lnTo>
                    <a:pt x="107502" y="1367985"/>
                  </a:lnTo>
                  <a:lnTo>
                    <a:pt x="107304" y="1368690"/>
                  </a:lnTo>
                  <a:lnTo>
                    <a:pt x="107189" y="1369228"/>
                  </a:lnTo>
                  <a:lnTo>
                    <a:pt x="106991" y="1370606"/>
                  </a:lnTo>
                  <a:lnTo>
                    <a:pt x="106948" y="1370882"/>
                  </a:lnTo>
                  <a:lnTo>
                    <a:pt x="106821" y="1371416"/>
                  </a:lnTo>
                  <a:lnTo>
                    <a:pt x="106603" y="1372097"/>
                  </a:lnTo>
                  <a:lnTo>
                    <a:pt x="106342" y="1372764"/>
                  </a:lnTo>
                  <a:lnTo>
                    <a:pt x="106045" y="1373417"/>
                  </a:lnTo>
                  <a:lnTo>
                    <a:pt x="105720" y="1374041"/>
                  </a:lnTo>
                  <a:lnTo>
                    <a:pt x="105364" y="1374632"/>
                  </a:lnTo>
                  <a:lnTo>
                    <a:pt x="104961" y="1375190"/>
                  </a:lnTo>
                  <a:lnTo>
                    <a:pt x="104517" y="1375705"/>
                  </a:lnTo>
                  <a:lnTo>
                    <a:pt x="103132" y="1377125"/>
                  </a:lnTo>
                  <a:lnTo>
                    <a:pt x="102368" y="1377949"/>
                  </a:lnTo>
                  <a:lnTo>
                    <a:pt x="101873" y="1378449"/>
                  </a:lnTo>
                  <a:lnTo>
                    <a:pt x="101081" y="1379178"/>
                  </a:lnTo>
                  <a:lnTo>
                    <a:pt x="100804" y="1379402"/>
                  </a:lnTo>
                  <a:lnTo>
                    <a:pt x="100606" y="1379536"/>
                  </a:lnTo>
                  <a:lnTo>
                    <a:pt x="100111" y="1379827"/>
                  </a:lnTo>
                  <a:lnTo>
                    <a:pt x="99684" y="1380022"/>
                  </a:lnTo>
                  <a:lnTo>
                    <a:pt x="99244" y="1380179"/>
                  </a:lnTo>
                  <a:lnTo>
                    <a:pt x="98797" y="1380303"/>
                  </a:lnTo>
                  <a:lnTo>
                    <a:pt x="98350" y="1380389"/>
                  </a:lnTo>
                  <a:lnTo>
                    <a:pt x="97954" y="1380437"/>
                  </a:lnTo>
                  <a:lnTo>
                    <a:pt x="97554" y="1380456"/>
                  </a:lnTo>
                  <a:lnTo>
                    <a:pt x="97146" y="1380451"/>
                  </a:lnTo>
                  <a:lnTo>
                    <a:pt x="96525" y="1380389"/>
                  </a:lnTo>
                  <a:lnTo>
                    <a:pt x="96347" y="1380365"/>
                  </a:lnTo>
                  <a:lnTo>
                    <a:pt x="95800" y="1380251"/>
                  </a:lnTo>
                  <a:lnTo>
                    <a:pt x="95262" y="1380089"/>
                  </a:lnTo>
                  <a:lnTo>
                    <a:pt x="94724" y="1379884"/>
                  </a:lnTo>
                  <a:lnTo>
                    <a:pt x="94197" y="1379646"/>
                  </a:lnTo>
                  <a:lnTo>
                    <a:pt x="93686" y="1379384"/>
                  </a:lnTo>
                  <a:lnTo>
                    <a:pt x="92768" y="1378864"/>
                  </a:lnTo>
                  <a:lnTo>
                    <a:pt x="92325" y="1378564"/>
                  </a:lnTo>
                  <a:lnTo>
                    <a:pt x="91905" y="1378235"/>
                  </a:lnTo>
                  <a:lnTo>
                    <a:pt x="91513" y="1377863"/>
                  </a:lnTo>
                  <a:lnTo>
                    <a:pt x="91181" y="1377435"/>
                  </a:lnTo>
                  <a:lnTo>
                    <a:pt x="90892" y="1376948"/>
                  </a:lnTo>
                  <a:lnTo>
                    <a:pt x="90337" y="1375943"/>
                  </a:lnTo>
                  <a:lnTo>
                    <a:pt x="90017" y="1375495"/>
                  </a:lnTo>
                  <a:lnTo>
                    <a:pt x="89716" y="1375138"/>
                  </a:lnTo>
                  <a:lnTo>
                    <a:pt x="89229" y="1374647"/>
                  </a:lnTo>
                  <a:lnTo>
                    <a:pt x="88766" y="1374261"/>
                  </a:lnTo>
                  <a:lnTo>
                    <a:pt x="88520" y="1374089"/>
                  </a:lnTo>
                  <a:lnTo>
                    <a:pt x="88267" y="1373937"/>
                  </a:lnTo>
                  <a:lnTo>
                    <a:pt x="88010" y="1373803"/>
                  </a:lnTo>
                  <a:lnTo>
                    <a:pt x="87570" y="1373656"/>
                  </a:lnTo>
                  <a:lnTo>
                    <a:pt x="85884" y="1373289"/>
                  </a:lnTo>
                  <a:lnTo>
                    <a:pt x="85373" y="1373213"/>
                  </a:lnTo>
                  <a:lnTo>
                    <a:pt x="84867" y="1373184"/>
                  </a:lnTo>
                  <a:lnTo>
                    <a:pt x="84376" y="1373236"/>
                  </a:lnTo>
                  <a:lnTo>
                    <a:pt x="83964" y="1373337"/>
                  </a:lnTo>
                  <a:lnTo>
                    <a:pt x="83564" y="1373475"/>
                  </a:lnTo>
                  <a:lnTo>
                    <a:pt x="83370" y="1373565"/>
                  </a:lnTo>
                  <a:lnTo>
                    <a:pt x="83109" y="1373723"/>
                  </a:lnTo>
                  <a:lnTo>
                    <a:pt x="82859" y="1373918"/>
                  </a:lnTo>
                  <a:lnTo>
                    <a:pt x="82373" y="1374347"/>
                  </a:lnTo>
                  <a:lnTo>
                    <a:pt x="82127" y="1374547"/>
                  </a:lnTo>
                  <a:lnTo>
                    <a:pt x="81145" y="1375233"/>
                  </a:lnTo>
                  <a:lnTo>
                    <a:pt x="80908" y="1375419"/>
                  </a:lnTo>
                  <a:lnTo>
                    <a:pt x="80283" y="1375948"/>
                  </a:lnTo>
                  <a:lnTo>
                    <a:pt x="80088" y="1376139"/>
                  </a:lnTo>
                  <a:lnTo>
                    <a:pt x="79906" y="1376348"/>
                  </a:lnTo>
                  <a:lnTo>
                    <a:pt x="79697" y="1376634"/>
                  </a:lnTo>
                  <a:lnTo>
                    <a:pt x="79507" y="1376949"/>
                  </a:lnTo>
                  <a:lnTo>
                    <a:pt x="79166" y="1377616"/>
                  </a:lnTo>
                  <a:lnTo>
                    <a:pt x="79016" y="1377954"/>
                  </a:lnTo>
                  <a:lnTo>
                    <a:pt x="78865" y="1378355"/>
                  </a:lnTo>
                  <a:lnTo>
                    <a:pt x="78509" y="1379598"/>
                  </a:lnTo>
                  <a:lnTo>
                    <a:pt x="78367" y="1380003"/>
                  </a:lnTo>
                  <a:lnTo>
                    <a:pt x="78212" y="1380346"/>
                  </a:lnTo>
                  <a:lnTo>
                    <a:pt x="77694" y="1381352"/>
                  </a:lnTo>
                  <a:lnTo>
                    <a:pt x="77531" y="1381690"/>
                  </a:lnTo>
                  <a:lnTo>
                    <a:pt x="77238" y="1382438"/>
                  </a:lnTo>
                  <a:lnTo>
                    <a:pt x="76985" y="1383210"/>
                  </a:lnTo>
                  <a:lnTo>
                    <a:pt x="76510" y="1384773"/>
                  </a:lnTo>
                  <a:lnTo>
                    <a:pt x="76237" y="1385536"/>
                  </a:lnTo>
                  <a:lnTo>
                    <a:pt x="75481" y="1387309"/>
                  </a:lnTo>
                  <a:lnTo>
                    <a:pt x="74866" y="1388727"/>
                  </a:lnTo>
                  <a:lnTo>
                    <a:pt x="74489" y="1389484"/>
                  </a:lnTo>
                  <a:lnTo>
                    <a:pt x="73371" y="1391167"/>
                  </a:lnTo>
                  <a:lnTo>
                    <a:pt x="70939" y="1393196"/>
                  </a:lnTo>
                  <a:lnTo>
                    <a:pt x="70443" y="1393335"/>
                  </a:lnTo>
                  <a:lnTo>
                    <a:pt x="66279" y="1395223"/>
                  </a:lnTo>
                  <a:lnTo>
                    <a:pt x="65452" y="1395636"/>
                  </a:lnTo>
                  <a:lnTo>
                    <a:pt x="64441" y="1396678"/>
                  </a:lnTo>
                  <a:lnTo>
                    <a:pt x="63651" y="1397170"/>
                  </a:lnTo>
                  <a:lnTo>
                    <a:pt x="62929" y="1397854"/>
                  </a:lnTo>
                  <a:lnTo>
                    <a:pt x="62493" y="1398483"/>
                  </a:lnTo>
                  <a:lnTo>
                    <a:pt x="61784" y="1398650"/>
                  </a:lnTo>
                  <a:lnTo>
                    <a:pt x="61444" y="1398765"/>
                  </a:lnTo>
                  <a:lnTo>
                    <a:pt x="61131" y="1398931"/>
                  </a:lnTo>
                  <a:lnTo>
                    <a:pt x="60885" y="1399108"/>
                  </a:lnTo>
                  <a:lnTo>
                    <a:pt x="60648" y="1399313"/>
                  </a:lnTo>
                  <a:lnTo>
                    <a:pt x="60422" y="1399537"/>
                  </a:lnTo>
                  <a:lnTo>
                    <a:pt x="60221" y="1399784"/>
                  </a:lnTo>
                  <a:lnTo>
                    <a:pt x="60046" y="1400051"/>
                  </a:lnTo>
                  <a:lnTo>
                    <a:pt x="59900" y="1400385"/>
                  </a:lnTo>
                  <a:lnTo>
                    <a:pt x="59801" y="1400761"/>
                  </a:lnTo>
                  <a:lnTo>
                    <a:pt x="59726" y="1401157"/>
                  </a:lnTo>
                  <a:lnTo>
                    <a:pt x="59484" y="1402586"/>
                  </a:lnTo>
                  <a:lnTo>
                    <a:pt x="59334" y="1403864"/>
                  </a:lnTo>
                  <a:lnTo>
                    <a:pt x="59235" y="1404488"/>
                  </a:lnTo>
                  <a:lnTo>
                    <a:pt x="59080" y="1405093"/>
                  </a:lnTo>
                  <a:lnTo>
                    <a:pt x="58950" y="1405469"/>
                  </a:lnTo>
                  <a:lnTo>
                    <a:pt x="58799" y="1405836"/>
                  </a:lnTo>
                  <a:lnTo>
                    <a:pt x="58471" y="1406561"/>
                  </a:lnTo>
                  <a:lnTo>
                    <a:pt x="57921" y="1407709"/>
                  </a:lnTo>
                  <a:lnTo>
                    <a:pt x="57719" y="1408100"/>
                  </a:lnTo>
                  <a:lnTo>
                    <a:pt x="57505" y="1408472"/>
                  </a:lnTo>
                  <a:lnTo>
                    <a:pt x="57271" y="1408824"/>
                  </a:lnTo>
                  <a:lnTo>
                    <a:pt x="57046" y="1409105"/>
                  </a:lnTo>
                  <a:lnTo>
                    <a:pt x="56804" y="1409367"/>
                  </a:lnTo>
                  <a:lnTo>
                    <a:pt x="56302" y="1409873"/>
                  </a:lnTo>
                  <a:lnTo>
                    <a:pt x="56052" y="1410135"/>
                  </a:lnTo>
                  <a:lnTo>
                    <a:pt x="55696" y="1410554"/>
                  </a:lnTo>
                  <a:lnTo>
                    <a:pt x="55007" y="1411421"/>
                  </a:lnTo>
                  <a:lnTo>
                    <a:pt x="54647" y="1411831"/>
                  </a:lnTo>
                  <a:lnTo>
                    <a:pt x="54267" y="1412208"/>
                  </a:lnTo>
                  <a:lnTo>
                    <a:pt x="53962" y="1412465"/>
                  </a:lnTo>
                  <a:lnTo>
                    <a:pt x="53641" y="1412713"/>
                  </a:lnTo>
                  <a:lnTo>
                    <a:pt x="52980" y="1413156"/>
                  </a:lnTo>
                  <a:lnTo>
                    <a:pt x="52644" y="1413351"/>
                  </a:lnTo>
                  <a:lnTo>
                    <a:pt x="52149" y="1413599"/>
                  </a:lnTo>
                  <a:lnTo>
                    <a:pt x="51638" y="1413804"/>
                  </a:lnTo>
                  <a:lnTo>
                    <a:pt x="51116" y="1413985"/>
                  </a:lnTo>
                  <a:lnTo>
                    <a:pt x="49045" y="1414633"/>
                  </a:lnTo>
                  <a:lnTo>
                    <a:pt x="48745" y="1414719"/>
                  </a:lnTo>
                  <a:lnTo>
                    <a:pt x="48012" y="1414905"/>
                  </a:lnTo>
                  <a:lnTo>
                    <a:pt x="47648" y="1414967"/>
                  </a:lnTo>
                  <a:lnTo>
                    <a:pt x="46789" y="1415782"/>
                  </a:lnTo>
                  <a:lnTo>
                    <a:pt x="43531" y="1418927"/>
                  </a:lnTo>
                  <a:lnTo>
                    <a:pt x="41037" y="1421105"/>
                  </a:lnTo>
                  <a:lnTo>
                    <a:pt x="39751" y="1421686"/>
                  </a:lnTo>
                  <a:lnTo>
                    <a:pt x="38789" y="1422410"/>
                  </a:lnTo>
                  <a:lnTo>
                    <a:pt x="38183" y="1423864"/>
                  </a:lnTo>
                  <a:lnTo>
                    <a:pt x="38167" y="1424174"/>
                  </a:lnTo>
                  <a:lnTo>
                    <a:pt x="38064" y="1425894"/>
                  </a:lnTo>
                  <a:lnTo>
                    <a:pt x="38183" y="1427443"/>
                  </a:lnTo>
                  <a:lnTo>
                    <a:pt x="38025" y="1428119"/>
                  </a:lnTo>
                  <a:lnTo>
                    <a:pt x="38104" y="1429520"/>
                  </a:lnTo>
                  <a:lnTo>
                    <a:pt x="38749" y="1433051"/>
                  </a:lnTo>
                  <a:lnTo>
                    <a:pt x="39834" y="1435267"/>
                  </a:lnTo>
                  <a:lnTo>
                    <a:pt x="23928" y="1432680"/>
                  </a:lnTo>
                  <a:lnTo>
                    <a:pt x="26220" y="1418146"/>
                  </a:lnTo>
                  <a:lnTo>
                    <a:pt x="25891" y="1417917"/>
                  </a:lnTo>
                  <a:lnTo>
                    <a:pt x="25547" y="1417750"/>
                  </a:lnTo>
                  <a:lnTo>
                    <a:pt x="25207" y="1417655"/>
                  </a:lnTo>
                  <a:lnTo>
                    <a:pt x="24870" y="1417660"/>
                  </a:lnTo>
                  <a:lnTo>
                    <a:pt x="24522" y="1417746"/>
                  </a:lnTo>
                  <a:lnTo>
                    <a:pt x="24170" y="1417879"/>
                  </a:lnTo>
                  <a:lnTo>
                    <a:pt x="23818" y="1418036"/>
                  </a:lnTo>
                  <a:lnTo>
                    <a:pt x="23216" y="1418289"/>
                  </a:lnTo>
                  <a:lnTo>
                    <a:pt x="22713" y="1418556"/>
                  </a:lnTo>
                  <a:lnTo>
                    <a:pt x="22455" y="1418661"/>
                  </a:lnTo>
                  <a:lnTo>
                    <a:pt x="22202" y="1418722"/>
                  </a:lnTo>
                  <a:lnTo>
                    <a:pt x="21897" y="1418732"/>
                  </a:lnTo>
                  <a:lnTo>
                    <a:pt x="21585" y="1418694"/>
                  </a:lnTo>
                  <a:lnTo>
                    <a:pt x="21268" y="1418618"/>
                  </a:lnTo>
                  <a:lnTo>
                    <a:pt x="20967" y="1418508"/>
                  </a:lnTo>
                  <a:lnTo>
                    <a:pt x="20682" y="1418370"/>
                  </a:lnTo>
                  <a:lnTo>
                    <a:pt x="20448" y="1418227"/>
                  </a:lnTo>
                  <a:lnTo>
                    <a:pt x="20227" y="1418060"/>
                  </a:lnTo>
                  <a:lnTo>
                    <a:pt x="20013" y="1417870"/>
                  </a:lnTo>
                  <a:lnTo>
                    <a:pt x="19621" y="1417445"/>
                  </a:lnTo>
                  <a:lnTo>
                    <a:pt x="19427" y="1417155"/>
                  </a:lnTo>
                  <a:lnTo>
                    <a:pt x="19115" y="1416492"/>
                  </a:lnTo>
                  <a:lnTo>
                    <a:pt x="18948" y="1416168"/>
                  </a:lnTo>
                  <a:lnTo>
                    <a:pt x="18750" y="1415892"/>
                  </a:lnTo>
                  <a:lnTo>
                    <a:pt x="18493" y="1415644"/>
                  </a:lnTo>
                  <a:lnTo>
                    <a:pt x="18204" y="1415430"/>
                  </a:lnTo>
                  <a:lnTo>
                    <a:pt x="17895" y="1415239"/>
                  </a:lnTo>
                  <a:lnTo>
                    <a:pt x="17574" y="1415077"/>
                  </a:lnTo>
                  <a:lnTo>
                    <a:pt x="16985" y="1414829"/>
                  </a:lnTo>
                  <a:lnTo>
                    <a:pt x="16703" y="1414720"/>
                  </a:lnTo>
                  <a:lnTo>
                    <a:pt x="16418" y="1414639"/>
                  </a:lnTo>
                  <a:lnTo>
                    <a:pt x="16141" y="1414596"/>
                  </a:lnTo>
                  <a:lnTo>
                    <a:pt x="15872" y="1414615"/>
                  </a:lnTo>
                  <a:lnTo>
                    <a:pt x="15682" y="1414667"/>
                  </a:lnTo>
                  <a:lnTo>
                    <a:pt x="15488" y="1414744"/>
                  </a:lnTo>
                  <a:lnTo>
                    <a:pt x="15302" y="1414839"/>
                  </a:lnTo>
                  <a:lnTo>
                    <a:pt x="15128" y="1414963"/>
                  </a:lnTo>
                  <a:lnTo>
                    <a:pt x="14977" y="1415106"/>
                  </a:lnTo>
                  <a:lnTo>
                    <a:pt x="14871" y="1415268"/>
                  </a:lnTo>
                  <a:lnTo>
                    <a:pt x="14780" y="1415454"/>
                  </a:lnTo>
                  <a:lnTo>
                    <a:pt x="14629" y="1415863"/>
                  </a:lnTo>
                  <a:lnTo>
                    <a:pt x="14546" y="1416059"/>
                  </a:lnTo>
                  <a:lnTo>
                    <a:pt x="14241" y="1416821"/>
                  </a:lnTo>
                  <a:lnTo>
                    <a:pt x="14122" y="1417060"/>
                  </a:lnTo>
                  <a:lnTo>
                    <a:pt x="13980" y="1417260"/>
                  </a:lnTo>
                  <a:lnTo>
                    <a:pt x="13742" y="1417469"/>
                  </a:lnTo>
                  <a:lnTo>
                    <a:pt x="13461" y="1417627"/>
                  </a:lnTo>
                  <a:lnTo>
                    <a:pt x="13149" y="1417746"/>
                  </a:lnTo>
                  <a:lnTo>
                    <a:pt x="12828" y="1417827"/>
                  </a:lnTo>
                  <a:lnTo>
                    <a:pt x="12515" y="1417889"/>
                  </a:lnTo>
                  <a:lnTo>
                    <a:pt x="12096" y="1417932"/>
                  </a:lnTo>
                  <a:lnTo>
                    <a:pt x="11644" y="1417927"/>
                  </a:lnTo>
                  <a:lnTo>
                    <a:pt x="11201" y="1417865"/>
                  </a:lnTo>
                  <a:lnTo>
                    <a:pt x="10793" y="1417727"/>
                  </a:lnTo>
                  <a:lnTo>
                    <a:pt x="10457" y="1417508"/>
                  </a:lnTo>
                  <a:lnTo>
                    <a:pt x="10283" y="1417317"/>
                  </a:lnTo>
                  <a:lnTo>
                    <a:pt x="10132" y="1417088"/>
                  </a:lnTo>
                  <a:lnTo>
                    <a:pt x="9210" y="1415416"/>
                  </a:lnTo>
                  <a:lnTo>
                    <a:pt x="9028" y="1415130"/>
                  </a:lnTo>
                  <a:lnTo>
                    <a:pt x="8822" y="1414868"/>
                  </a:lnTo>
                  <a:lnTo>
                    <a:pt x="8553" y="1414606"/>
                  </a:lnTo>
                  <a:lnTo>
                    <a:pt x="8252" y="1414372"/>
                  </a:lnTo>
                  <a:lnTo>
                    <a:pt x="7935" y="1414167"/>
                  </a:lnTo>
                  <a:lnTo>
                    <a:pt x="7607" y="1413991"/>
                  </a:lnTo>
                  <a:lnTo>
                    <a:pt x="7274" y="1413834"/>
                  </a:lnTo>
                  <a:lnTo>
                    <a:pt x="6870" y="1413691"/>
                  </a:lnTo>
                  <a:lnTo>
                    <a:pt x="6451" y="1413595"/>
                  </a:lnTo>
                  <a:lnTo>
                    <a:pt x="3703" y="1413171"/>
                  </a:lnTo>
                  <a:lnTo>
                    <a:pt x="3220" y="1413081"/>
                  </a:lnTo>
                  <a:lnTo>
                    <a:pt x="2745" y="1412966"/>
                  </a:lnTo>
                  <a:lnTo>
                    <a:pt x="2318" y="1412800"/>
                  </a:lnTo>
                  <a:lnTo>
                    <a:pt x="1471" y="1412371"/>
                  </a:lnTo>
                  <a:lnTo>
                    <a:pt x="1047" y="1412209"/>
                  </a:lnTo>
                  <a:lnTo>
                    <a:pt x="627" y="1412152"/>
                  </a:lnTo>
                  <a:lnTo>
                    <a:pt x="247" y="1412194"/>
                  </a:lnTo>
                  <a:lnTo>
                    <a:pt x="0" y="1412265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8" name="pg38"/>
            <p:cNvSpPr/>
            <p:nvPr/>
          </p:nvSpPr>
          <p:spPr>
            <a:xfrm>
              <a:off x="2362978" y="1942672"/>
              <a:ext cx="1668928" cy="1060373"/>
            </a:xfrm>
            <a:custGeom>
              <a:avLst/>
              <a:gdLst/>
              <a:ahLst/>
              <a:cxnLst/>
              <a:rect l="0" t="0" r="0" b="0"/>
              <a:pathLst>
                <a:path w="1668928" h="1060373">
                  <a:moveTo>
                    <a:pt x="1566185" y="0"/>
                  </a:moveTo>
                  <a:lnTo>
                    <a:pt x="1567193" y="7818"/>
                  </a:lnTo>
                  <a:lnTo>
                    <a:pt x="1567712" y="9491"/>
                  </a:lnTo>
                  <a:lnTo>
                    <a:pt x="1568618" y="13651"/>
                  </a:lnTo>
                  <a:lnTo>
                    <a:pt x="1568828" y="15600"/>
                  </a:lnTo>
                  <a:lnTo>
                    <a:pt x="1569561" y="18068"/>
                  </a:lnTo>
                  <a:lnTo>
                    <a:pt x="1570151" y="20442"/>
                  </a:lnTo>
                  <a:lnTo>
                    <a:pt x="1570574" y="24082"/>
                  </a:lnTo>
                  <a:lnTo>
                    <a:pt x="1570792" y="27304"/>
                  </a:lnTo>
                  <a:lnTo>
                    <a:pt x="1570463" y="30039"/>
                  </a:lnTo>
                  <a:lnTo>
                    <a:pt x="1569751" y="32708"/>
                  </a:lnTo>
                  <a:lnTo>
                    <a:pt x="1568662" y="34990"/>
                  </a:lnTo>
                  <a:lnTo>
                    <a:pt x="1567467" y="37011"/>
                  </a:lnTo>
                  <a:lnTo>
                    <a:pt x="1566410" y="38445"/>
                  </a:lnTo>
                  <a:lnTo>
                    <a:pt x="1565040" y="39946"/>
                  </a:lnTo>
                  <a:lnTo>
                    <a:pt x="1563710" y="41152"/>
                  </a:lnTo>
                  <a:lnTo>
                    <a:pt x="1562784" y="42033"/>
                  </a:lnTo>
                  <a:lnTo>
                    <a:pt x="1562305" y="42524"/>
                  </a:lnTo>
                  <a:lnTo>
                    <a:pt x="1561695" y="44087"/>
                  </a:lnTo>
                  <a:lnTo>
                    <a:pt x="1560983" y="45865"/>
                  </a:lnTo>
                  <a:lnTo>
                    <a:pt x="1559890" y="47037"/>
                  </a:lnTo>
                  <a:lnTo>
                    <a:pt x="1557974" y="48929"/>
                  </a:lnTo>
                  <a:lnTo>
                    <a:pt x="1556126" y="50206"/>
                  </a:lnTo>
                  <a:lnTo>
                    <a:pt x="1554277" y="52065"/>
                  </a:lnTo>
                  <a:lnTo>
                    <a:pt x="1552329" y="53990"/>
                  </a:lnTo>
                  <a:lnTo>
                    <a:pt x="1550619" y="55591"/>
                  </a:lnTo>
                  <a:lnTo>
                    <a:pt x="1548054" y="57583"/>
                  </a:lnTo>
                  <a:lnTo>
                    <a:pt x="1545140" y="59122"/>
                  </a:lnTo>
                  <a:lnTo>
                    <a:pt x="1541851" y="60109"/>
                  </a:lnTo>
                  <a:lnTo>
                    <a:pt x="1539586" y="60247"/>
                  </a:lnTo>
                  <a:lnTo>
                    <a:pt x="1536154" y="59937"/>
                  </a:lnTo>
                  <a:lnTo>
                    <a:pt x="1534535" y="59518"/>
                  </a:lnTo>
                  <a:lnTo>
                    <a:pt x="1529247" y="58069"/>
                  </a:lnTo>
                  <a:lnTo>
                    <a:pt x="1524987" y="55973"/>
                  </a:lnTo>
                  <a:lnTo>
                    <a:pt x="1520652" y="53547"/>
                  </a:lnTo>
                  <a:lnTo>
                    <a:pt x="1518317" y="52322"/>
                  </a:lnTo>
                  <a:lnTo>
                    <a:pt x="1515399" y="51941"/>
                  </a:lnTo>
                  <a:lnTo>
                    <a:pt x="1512759" y="52146"/>
                  </a:lnTo>
                  <a:lnTo>
                    <a:pt x="1510257" y="53195"/>
                  </a:lnTo>
                  <a:lnTo>
                    <a:pt x="1508856" y="54629"/>
                  </a:lnTo>
                  <a:lnTo>
                    <a:pt x="1508385" y="56669"/>
                  </a:lnTo>
                  <a:lnTo>
                    <a:pt x="1508499" y="60700"/>
                  </a:lnTo>
                  <a:lnTo>
                    <a:pt x="1508820" y="63431"/>
                  </a:lnTo>
                  <a:lnTo>
                    <a:pt x="1509529" y="65017"/>
                  </a:lnTo>
                  <a:lnTo>
                    <a:pt x="1509517" y="65699"/>
                  </a:lnTo>
                  <a:lnTo>
                    <a:pt x="1509442" y="65904"/>
                  </a:lnTo>
                  <a:lnTo>
                    <a:pt x="1509671" y="67681"/>
                  </a:lnTo>
                  <a:lnTo>
                    <a:pt x="1509664" y="68148"/>
                  </a:lnTo>
                  <a:lnTo>
                    <a:pt x="1509604" y="68391"/>
                  </a:lnTo>
                  <a:lnTo>
                    <a:pt x="1509632" y="69902"/>
                  </a:lnTo>
                  <a:lnTo>
                    <a:pt x="1510321" y="72837"/>
                  </a:lnTo>
                  <a:lnTo>
                    <a:pt x="1511429" y="75272"/>
                  </a:lnTo>
                  <a:lnTo>
                    <a:pt x="1513638" y="79690"/>
                  </a:lnTo>
                  <a:lnTo>
                    <a:pt x="1515914" y="82902"/>
                  </a:lnTo>
                  <a:lnTo>
                    <a:pt x="1517739" y="84908"/>
                  </a:lnTo>
                  <a:lnTo>
                    <a:pt x="1520732" y="87176"/>
                  </a:lnTo>
                  <a:lnTo>
                    <a:pt x="1523056" y="88525"/>
                  </a:lnTo>
                  <a:lnTo>
                    <a:pt x="1529310" y="91817"/>
                  </a:lnTo>
                  <a:lnTo>
                    <a:pt x="1533502" y="93819"/>
                  </a:lnTo>
                  <a:lnTo>
                    <a:pt x="1538657" y="95620"/>
                  </a:lnTo>
                  <a:lnTo>
                    <a:pt x="1542299" y="96783"/>
                  </a:lnTo>
                  <a:lnTo>
                    <a:pt x="1545046" y="97354"/>
                  </a:lnTo>
                  <a:lnTo>
                    <a:pt x="1549852" y="97988"/>
                  </a:lnTo>
                  <a:lnTo>
                    <a:pt x="1553157" y="98141"/>
                  </a:lnTo>
                  <a:lnTo>
                    <a:pt x="1558339" y="98288"/>
                  </a:lnTo>
                  <a:lnTo>
                    <a:pt x="1561288" y="98307"/>
                  </a:lnTo>
                  <a:lnTo>
                    <a:pt x="1564411" y="98136"/>
                  </a:lnTo>
                  <a:lnTo>
                    <a:pt x="1566743" y="97869"/>
                  </a:lnTo>
                  <a:lnTo>
                    <a:pt x="1568908" y="98021"/>
                  </a:lnTo>
                  <a:lnTo>
                    <a:pt x="1574637" y="98097"/>
                  </a:lnTo>
                  <a:lnTo>
                    <a:pt x="1578892" y="98083"/>
                  </a:lnTo>
                  <a:lnTo>
                    <a:pt x="1581176" y="98431"/>
                  </a:lnTo>
                  <a:lnTo>
                    <a:pt x="1585368" y="99913"/>
                  </a:lnTo>
                  <a:lnTo>
                    <a:pt x="1589287" y="101719"/>
                  </a:lnTo>
                  <a:lnTo>
                    <a:pt x="1593115" y="103248"/>
                  </a:lnTo>
                  <a:lnTo>
                    <a:pt x="1596243" y="104587"/>
                  </a:lnTo>
                  <a:lnTo>
                    <a:pt x="1599219" y="105893"/>
                  </a:lnTo>
                  <a:lnTo>
                    <a:pt x="1601535" y="106765"/>
                  </a:lnTo>
                  <a:lnTo>
                    <a:pt x="1603115" y="107098"/>
                  </a:lnTo>
                  <a:lnTo>
                    <a:pt x="1604267" y="107060"/>
                  </a:lnTo>
                  <a:lnTo>
                    <a:pt x="1604797" y="106427"/>
                  </a:lnTo>
                  <a:lnTo>
                    <a:pt x="1605074" y="105860"/>
                  </a:lnTo>
                  <a:lnTo>
                    <a:pt x="1605490" y="105388"/>
                  </a:lnTo>
                  <a:lnTo>
                    <a:pt x="1605902" y="105059"/>
                  </a:lnTo>
                  <a:lnTo>
                    <a:pt x="1607331" y="104544"/>
                  </a:lnTo>
                  <a:lnTo>
                    <a:pt x="1607738" y="104487"/>
                  </a:lnTo>
                  <a:lnTo>
                    <a:pt x="1608213" y="104292"/>
                  </a:lnTo>
                  <a:lnTo>
                    <a:pt x="1608756" y="104168"/>
                  </a:lnTo>
                  <a:lnTo>
                    <a:pt x="1609029" y="103968"/>
                  </a:lnTo>
                  <a:lnTo>
                    <a:pt x="1609298" y="103972"/>
                  </a:lnTo>
                  <a:lnTo>
                    <a:pt x="1609912" y="103715"/>
                  </a:lnTo>
                  <a:lnTo>
                    <a:pt x="1610790" y="103315"/>
                  </a:lnTo>
                  <a:lnTo>
                    <a:pt x="1613055" y="102448"/>
                  </a:lnTo>
                  <a:lnTo>
                    <a:pt x="1614615" y="101918"/>
                  </a:lnTo>
                  <a:lnTo>
                    <a:pt x="1615149" y="101923"/>
                  </a:lnTo>
                  <a:lnTo>
                    <a:pt x="1615695" y="101661"/>
                  </a:lnTo>
                  <a:lnTo>
                    <a:pt x="1616574" y="101547"/>
                  </a:lnTo>
                  <a:lnTo>
                    <a:pt x="1617386" y="101528"/>
                  </a:lnTo>
                  <a:lnTo>
                    <a:pt x="1620057" y="100698"/>
                  </a:lnTo>
                  <a:lnTo>
                    <a:pt x="1621807" y="99888"/>
                  </a:lnTo>
                  <a:lnTo>
                    <a:pt x="1622967" y="99302"/>
                  </a:lnTo>
                  <a:lnTo>
                    <a:pt x="1623850" y="99050"/>
                  </a:lnTo>
                  <a:lnTo>
                    <a:pt x="1624800" y="98797"/>
                  </a:lnTo>
                  <a:lnTo>
                    <a:pt x="1625544" y="98673"/>
                  </a:lnTo>
                  <a:lnTo>
                    <a:pt x="1626486" y="98702"/>
                  </a:lnTo>
                  <a:lnTo>
                    <a:pt x="1628450" y="98806"/>
                  </a:lnTo>
                  <a:lnTo>
                    <a:pt x="1630374" y="99416"/>
                  </a:lnTo>
                  <a:lnTo>
                    <a:pt x="1632092" y="100322"/>
                  </a:lnTo>
                  <a:lnTo>
                    <a:pt x="1633818" y="102137"/>
                  </a:lnTo>
                  <a:lnTo>
                    <a:pt x="1635916" y="103562"/>
                  </a:lnTo>
                  <a:lnTo>
                    <a:pt x="1638046" y="104558"/>
                  </a:lnTo>
                  <a:lnTo>
                    <a:pt x="1639942" y="107060"/>
                  </a:lnTo>
                  <a:lnTo>
                    <a:pt x="1641494" y="110510"/>
                  </a:lnTo>
                  <a:lnTo>
                    <a:pt x="1643117" y="112649"/>
                  </a:lnTo>
                  <a:lnTo>
                    <a:pt x="1644391" y="114694"/>
                  </a:lnTo>
                  <a:lnTo>
                    <a:pt x="1644708" y="116810"/>
                  </a:lnTo>
                  <a:lnTo>
                    <a:pt x="1644819" y="119249"/>
                  </a:lnTo>
                  <a:lnTo>
                    <a:pt x="1645167" y="120708"/>
                  </a:lnTo>
                  <a:lnTo>
                    <a:pt x="1644051" y="122385"/>
                  </a:lnTo>
                  <a:lnTo>
                    <a:pt x="1643817" y="123062"/>
                  </a:lnTo>
                  <a:lnTo>
                    <a:pt x="1642970" y="124887"/>
                  </a:lnTo>
                  <a:lnTo>
                    <a:pt x="1642784" y="125483"/>
                  </a:lnTo>
                  <a:lnTo>
                    <a:pt x="1641383" y="126903"/>
                  </a:lnTo>
                  <a:lnTo>
                    <a:pt x="1640587" y="128790"/>
                  </a:lnTo>
                  <a:lnTo>
                    <a:pt x="1640104" y="129257"/>
                  </a:lnTo>
                  <a:lnTo>
                    <a:pt x="1639970" y="129252"/>
                  </a:lnTo>
                  <a:lnTo>
                    <a:pt x="1637693" y="131387"/>
                  </a:lnTo>
                  <a:lnTo>
                    <a:pt x="1635892" y="133531"/>
                  </a:lnTo>
                  <a:lnTo>
                    <a:pt x="1633731" y="136553"/>
                  </a:lnTo>
                  <a:lnTo>
                    <a:pt x="1632401" y="138711"/>
                  </a:lnTo>
                  <a:lnTo>
                    <a:pt x="1631621" y="140398"/>
                  </a:lnTo>
                  <a:lnTo>
                    <a:pt x="1631388" y="141756"/>
                  </a:lnTo>
                  <a:lnTo>
                    <a:pt x="1631360" y="143057"/>
                  </a:lnTo>
                  <a:lnTo>
                    <a:pt x="1631483" y="143539"/>
                  </a:lnTo>
                  <a:lnTo>
                    <a:pt x="1631601" y="144358"/>
                  </a:lnTo>
                  <a:lnTo>
                    <a:pt x="1631502" y="145654"/>
                  </a:lnTo>
                  <a:lnTo>
                    <a:pt x="1631087" y="146260"/>
                  </a:lnTo>
                  <a:lnTo>
                    <a:pt x="1631989" y="148471"/>
                  </a:lnTo>
                  <a:lnTo>
                    <a:pt x="1633062" y="151196"/>
                  </a:lnTo>
                  <a:lnTo>
                    <a:pt x="1635616" y="155061"/>
                  </a:lnTo>
                  <a:lnTo>
                    <a:pt x="1639491" y="159412"/>
                  </a:lnTo>
                  <a:lnTo>
                    <a:pt x="1641629" y="161580"/>
                  </a:lnTo>
                  <a:lnTo>
                    <a:pt x="1644103" y="163229"/>
                  </a:lnTo>
                  <a:lnTo>
                    <a:pt x="1646854" y="164782"/>
                  </a:lnTo>
                  <a:lnTo>
                    <a:pt x="1650326" y="166197"/>
                  </a:lnTo>
                  <a:lnTo>
                    <a:pt x="1654383" y="167584"/>
                  </a:lnTo>
                  <a:lnTo>
                    <a:pt x="1659708" y="169123"/>
                  </a:lnTo>
                  <a:lnTo>
                    <a:pt x="1662768" y="171129"/>
                  </a:lnTo>
                  <a:lnTo>
                    <a:pt x="1665111" y="174079"/>
                  </a:lnTo>
                  <a:lnTo>
                    <a:pt x="1666390" y="175909"/>
                  </a:lnTo>
                  <a:lnTo>
                    <a:pt x="1667803" y="178048"/>
                  </a:lnTo>
                  <a:lnTo>
                    <a:pt x="1668567" y="180417"/>
                  </a:lnTo>
                  <a:lnTo>
                    <a:pt x="1668884" y="182661"/>
                  </a:lnTo>
                  <a:lnTo>
                    <a:pt x="1668928" y="184806"/>
                  </a:lnTo>
                  <a:lnTo>
                    <a:pt x="1668797" y="187279"/>
                  </a:lnTo>
                  <a:lnTo>
                    <a:pt x="1668389" y="188775"/>
                  </a:lnTo>
                  <a:lnTo>
                    <a:pt x="1667514" y="192616"/>
                  </a:lnTo>
                  <a:lnTo>
                    <a:pt x="1666905" y="195709"/>
                  </a:lnTo>
                  <a:lnTo>
                    <a:pt x="1667265" y="196652"/>
                  </a:lnTo>
                  <a:lnTo>
                    <a:pt x="1667257" y="196995"/>
                  </a:lnTo>
                  <a:lnTo>
                    <a:pt x="1666889" y="198353"/>
                  </a:lnTo>
                  <a:lnTo>
                    <a:pt x="1666315" y="199979"/>
                  </a:lnTo>
                  <a:lnTo>
                    <a:pt x="1665955" y="200855"/>
                  </a:lnTo>
                  <a:lnTo>
                    <a:pt x="1665947" y="201265"/>
                  </a:lnTo>
                  <a:lnTo>
                    <a:pt x="1665670" y="201599"/>
                  </a:lnTo>
                  <a:lnTo>
                    <a:pt x="1665096" y="203024"/>
                  </a:lnTo>
                  <a:lnTo>
                    <a:pt x="1664193" y="204253"/>
                  </a:lnTo>
                  <a:lnTo>
                    <a:pt x="1662277" y="205754"/>
                  </a:lnTo>
                  <a:lnTo>
                    <a:pt x="1660120" y="206869"/>
                  </a:lnTo>
                  <a:lnTo>
                    <a:pt x="1658097" y="207494"/>
                  </a:lnTo>
                  <a:lnTo>
                    <a:pt x="1656312" y="207889"/>
                  </a:lnTo>
                  <a:lnTo>
                    <a:pt x="1654182" y="207575"/>
                  </a:lnTo>
                  <a:lnTo>
                    <a:pt x="1652670" y="206993"/>
                  </a:lnTo>
                  <a:lnTo>
                    <a:pt x="1649816" y="205802"/>
                  </a:lnTo>
                  <a:lnTo>
                    <a:pt x="1646930" y="204706"/>
                  </a:lnTo>
                  <a:lnTo>
                    <a:pt x="1644554" y="204034"/>
                  </a:lnTo>
                  <a:lnTo>
                    <a:pt x="1642734" y="203615"/>
                  </a:lnTo>
                  <a:lnTo>
                    <a:pt x="1641566" y="203815"/>
                  </a:lnTo>
                  <a:lnTo>
                    <a:pt x="1640639" y="203786"/>
                  </a:lnTo>
                  <a:lnTo>
                    <a:pt x="1638304" y="203696"/>
                  </a:lnTo>
                  <a:lnTo>
                    <a:pt x="1635766" y="204258"/>
                  </a:lnTo>
                  <a:lnTo>
                    <a:pt x="1633985" y="205145"/>
                  </a:lnTo>
                  <a:lnTo>
                    <a:pt x="1632790" y="206646"/>
                  </a:lnTo>
                  <a:lnTo>
                    <a:pt x="1631804" y="208471"/>
                  </a:lnTo>
                  <a:lnTo>
                    <a:pt x="1630438" y="211206"/>
                  </a:lnTo>
                  <a:lnTo>
                    <a:pt x="1628475" y="217501"/>
                  </a:lnTo>
                  <a:lnTo>
                    <a:pt x="1626543" y="224692"/>
                  </a:lnTo>
                  <a:lnTo>
                    <a:pt x="1626104" y="226941"/>
                  </a:lnTo>
                  <a:lnTo>
                    <a:pt x="1626143" y="228762"/>
                  </a:lnTo>
                  <a:lnTo>
                    <a:pt x="1626464" y="231197"/>
                  </a:lnTo>
                  <a:lnTo>
                    <a:pt x="1626646" y="234952"/>
                  </a:lnTo>
                  <a:lnTo>
                    <a:pt x="1626634" y="241423"/>
                  </a:lnTo>
                  <a:lnTo>
                    <a:pt x="1626999" y="245135"/>
                  </a:lnTo>
                  <a:lnTo>
                    <a:pt x="1624192" y="245450"/>
                  </a:lnTo>
                  <a:lnTo>
                    <a:pt x="1623855" y="245440"/>
                  </a:lnTo>
                  <a:lnTo>
                    <a:pt x="1621354" y="245655"/>
                  </a:lnTo>
                  <a:lnTo>
                    <a:pt x="1620542" y="245707"/>
                  </a:lnTo>
                  <a:lnTo>
                    <a:pt x="1620067" y="245831"/>
                  </a:lnTo>
                  <a:lnTo>
                    <a:pt x="1619184" y="245950"/>
                  </a:lnTo>
                  <a:lnTo>
                    <a:pt x="1616203" y="246560"/>
                  </a:lnTo>
                  <a:lnTo>
                    <a:pt x="1615796" y="246689"/>
                  </a:lnTo>
                  <a:lnTo>
                    <a:pt x="1614909" y="247013"/>
                  </a:lnTo>
                  <a:lnTo>
                    <a:pt x="1614232" y="247132"/>
                  </a:lnTo>
                  <a:lnTo>
                    <a:pt x="1612534" y="247709"/>
                  </a:lnTo>
                  <a:lnTo>
                    <a:pt x="1611049" y="248452"/>
                  </a:lnTo>
                  <a:lnTo>
                    <a:pt x="1610325" y="249606"/>
                  </a:lnTo>
                  <a:lnTo>
                    <a:pt x="1608892" y="251788"/>
                  </a:lnTo>
                  <a:lnTo>
                    <a:pt x="1607629" y="253551"/>
                  </a:lnTo>
                  <a:lnTo>
                    <a:pt x="1607186" y="254528"/>
                  </a:lnTo>
                  <a:lnTo>
                    <a:pt x="1606339" y="257230"/>
                  </a:lnTo>
                  <a:lnTo>
                    <a:pt x="1605899" y="258207"/>
                  </a:lnTo>
                  <a:lnTo>
                    <a:pt x="1605733" y="258817"/>
                  </a:lnTo>
                  <a:lnTo>
                    <a:pt x="1605503" y="260113"/>
                  </a:lnTo>
                  <a:lnTo>
                    <a:pt x="1605416" y="260995"/>
                  </a:lnTo>
                  <a:lnTo>
                    <a:pt x="1605337" y="261405"/>
                  </a:lnTo>
                  <a:lnTo>
                    <a:pt x="1605254" y="262219"/>
                  </a:lnTo>
                  <a:lnTo>
                    <a:pt x="1605309" y="262634"/>
                  </a:lnTo>
                  <a:lnTo>
                    <a:pt x="1605349" y="263930"/>
                  </a:lnTo>
                  <a:lnTo>
                    <a:pt x="1605321" y="265093"/>
                  </a:lnTo>
                  <a:lnTo>
                    <a:pt x="1605218" y="266661"/>
                  </a:lnTo>
                  <a:lnTo>
                    <a:pt x="1605211" y="267137"/>
                  </a:lnTo>
                  <a:lnTo>
                    <a:pt x="1604989" y="267952"/>
                  </a:lnTo>
                  <a:lnTo>
                    <a:pt x="1604526" y="270468"/>
                  </a:lnTo>
                  <a:lnTo>
                    <a:pt x="1604387" y="270735"/>
                  </a:lnTo>
                  <a:lnTo>
                    <a:pt x="1603437" y="273923"/>
                  </a:lnTo>
                  <a:lnTo>
                    <a:pt x="1602736" y="275000"/>
                  </a:lnTo>
                  <a:lnTo>
                    <a:pt x="1602428" y="275591"/>
                  </a:lnTo>
                  <a:lnTo>
                    <a:pt x="1602186" y="275791"/>
                  </a:lnTo>
                  <a:lnTo>
                    <a:pt x="1601228" y="276149"/>
                  </a:lnTo>
                  <a:lnTo>
                    <a:pt x="1599649" y="276382"/>
                  </a:lnTo>
                  <a:lnTo>
                    <a:pt x="1597246" y="275906"/>
                  </a:lnTo>
                  <a:lnTo>
                    <a:pt x="1595077" y="275000"/>
                  </a:lnTo>
                  <a:lnTo>
                    <a:pt x="1591846" y="273256"/>
                  </a:lnTo>
                  <a:lnTo>
                    <a:pt x="1588770" y="271550"/>
                  </a:lnTo>
                  <a:lnTo>
                    <a:pt x="1586839" y="270678"/>
                  </a:lnTo>
                  <a:lnTo>
                    <a:pt x="1584028" y="269587"/>
                  </a:lnTo>
                  <a:lnTo>
                    <a:pt x="1580026" y="267586"/>
                  </a:lnTo>
                  <a:lnTo>
                    <a:pt x="1577417" y="266571"/>
                  </a:lnTo>
                  <a:lnTo>
                    <a:pt x="1575347" y="265565"/>
                  </a:lnTo>
                  <a:lnTo>
                    <a:pt x="1574076" y="265060"/>
                  </a:lnTo>
                  <a:lnTo>
                    <a:pt x="1573268" y="264836"/>
                  </a:lnTo>
                  <a:lnTo>
                    <a:pt x="1572461" y="264746"/>
                  </a:lnTo>
                  <a:lnTo>
                    <a:pt x="1571653" y="264727"/>
                  </a:lnTo>
                  <a:lnTo>
                    <a:pt x="1570838" y="264917"/>
                  </a:lnTo>
                  <a:lnTo>
                    <a:pt x="1570018" y="265375"/>
                  </a:lnTo>
                  <a:lnTo>
                    <a:pt x="1569195" y="266037"/>
                  </a:lnTo>
                  <a:lnTo>
                    <a:pt x="1568565" y="266909"/>
                  </a:lnTo>
                  <a:lnTo>
                    <a:pt x="1567928" y="268196"/>
                  </a:lnTo>
                  <a:lnTo>
                    <a:pt x="1567707" y="269077"/>
                  </a:lnTo>
                  <a:lnTo>
                    <a:pt x="1567493" y="269540"/>
                  </a:lnTo>
                  <a:lnTo>
                    <a:pt x="1567259" y="271360"/>
                  </a:lnTo>
                  <a:lnTo>
                    <a:pt x="1567180" y="273328"/>
                  </a:lnTo>
                  <a:lnTo>
                    <a:pt x="1567374" y="274805"/>
                  </a:lnTo>
                  <a:lnTo>
                    <a:pt x="1567624" y="275630"/>
                  </a:lnTo>
                  <a:lnTo>
                    <a:pt x="1567873" y="276592"/>
                  </a:lnTo>
                  <a:lnTo>
                    <a:pt x="1567932" y="276935"/>
                  </a:lnTo>
                  <a:lnTo>
                    <a:pt x="1568316" y="277831"/>
                  </a:lnTo>
                  <a:lnTo>
                    <a:pt x="1568973" y="278732"/>
                  </a:lnTo>
                  <a:lnTo>
                    <a:pt x="1570224" y="280057"/>
                  </a:lnTo>
                  <a:lnTo>
                    <a:pt x="1570545" y="280886"/>
                  </a:lnTo>
                  <a:lnTo>
                    <a:pt x="1570592" y="281705"/>
                  </a:lnTo>
                  <a:lnTo>
                    <a:pt x="1570553" y="283411"/>
                  </a:lnTo>
                  <a:lnTo>
                    <a:pt x="1570181" y="284383"/>
                  </a:lnTo>
                  <a:lnTo>
                    <a:pt x="1569464" y="285265"/>
                  </a:lnTo>
                  <a:lnTo>
                    <a:pt x="1566701" y="287462"/>
                  </a:lnTo>
                  <a:lnTo>
                    <a:pt x="1563760" y="288239"/>
                  </a:lnTo>
                  <a:lnTo>
                    <a:pt x="1562477" y="288415"/>
                  </a:lnTo>
                  <a:lnTo>
                    <a:pt x="1560514" y="288644"/>
                  </a:lnTo>
                  <a:lnTo>
                    <a:pt x="1559774" y="288491"/>
                  </a:lnTo>
                  <a:lnTo>
                    <a:pt x="1553970" y="288425"/>
                  </a:lnTo>
                  <a:lnTo>
                    <a:pt x="1552957" y="288401"/>
                  </a:lnTo>
                  <a:lnTo>
                    <a:pt x="1552351" y="288453"/>
                  </a:lnTo>
                  <a:lnTo>
                    <a:pt x="1551607" y="288506"/>
                  </a:lnTo>
                  <a:lnTo>
                    <a:pt x="1550107" y="289087"/>
                  </a:lnTo>
                  <a:lnTo>
                    <a:pt x="1548947" y="289745"/>
                  </a:lnTo>
                  <a:lnTo>
                    <a:pt x="1548606" y="289874"/>
                  </a:lnTo>
                  <a:lnTo>
                    <a:pt x="1546754" y="291194"/>
                  </a:lnTo>
                  <a:lnTo>
                    <a:pt x="1545645" y="292332"/>
                  </a:lnTo>
                  <a:lnTo>
                    <a:pt x="1544980" y="293104"/>
                  </a:lnTo>
                  <a:lnTo>
                    <a:pt x="1544434" y="293810"/>
                  </a:lnTo>
                  <a:lnTo>
                    <a:pt x="1543959" y="295940"/>
                  </a:lnTo>
                  <a:lnTo>
                    <a:pt x="1543342" y="301315"/>
                  </a:lnTo>
                  <a:lnTo>
                    <a:pt x="1542922" y="303121"/>
                  </a:lnTo>
                  <a:lnTo>
                    <a:pt x="1542586" y="305609"/>
                  </a:lnTo>
                  <a:lnTo>
                    <a:pt x="1542427" y="307653"/>
                  </a:lnTo>
                  <a:lnTo>
                    <a:pt x="1542483" y="307896"/>
                  </a:lnTo>
                  <a:lnTo>
                    <a:pt x="1542221" y="309388"/>
                  </a:lnTo>
                  <a:lnTo>
                    <a:pt x="1542079" y="309726"/>
                  </a:lnTo>
                  <a:lnTo>
                    <a:pt x="1541299" y="311418"/>
                  </a:lnTo>
                  <a:lnTo>
                    <a:pt x="1540923" y="312976"/>
                  </a:lnTo>
                  <a:lnTo>
                    <a:pt x="1540199" y="314615"/>
                  </a:lnTo>
                  <a:lnTo>
                    <a:pt x="1539205" y="315383"/>
                  </a:lnTo>
                  <a:lnTo>
                    <a:pt x="1537293" y="315421"/>
                  </a:lnTo>
                  <a:lnTo>
                    <a:pt x="1535424" y="314420"/>
                  </a:lnTo>
                  <a:lnTo>
                    <a:pt x="1533750" y="313767"/>
                  </a:lnTo>
                  <a:lnTo>
                    <a:pt x="1530856" y="313429"/>
                  </a:lnTo>
                  <a:lnTo>
                    <a:pt x="1530049" y="313343"/>
                  </a:lnTo>
                  <a:lnTo>
                    <a:pt x="1528358" y="313438"/>
                  </a:lnTo>
                  <a:lnTo>
                    <a:pt x="1527139" y="313615"/>
                  </a:lnTo>
                  <a:lnTo>
                    <a:pt x="1525172" y="314115"/>
                  </a:lnTo>
                  <a:lnTo>
                    <a:pt x="1524356" y="314373"/>
                  </a:lnTo>
                  <a:lnTo>
                    <a:pt x="1523533" y="314897"/>
                  </a:lnTo>
                  <a:lnTo>
                    <a:pt x="1522290" y="315612"/>
                  </a:lnTo>
                  <a:lnTo>
                    <a:pt x="1521146" y="316474"/>
                  </a:lnTo>
                  <a:lnTo>
                    <a:pt x="1519697" y="317403"/>
                  </a:lnTo>
                  <a:lnTo>
                    <a:pt x="1519285" y="317737"/>
                  </a:lnTo>
                  <a:lnTo>
                    <a:pt x="1518050" y="318528"/>
                  </a:lnTo>
                  <a:lnTo>
                    <a:pt x="1515639" y="320587"/>
                  </a:lnTo>
                  <a:lnTo>
                    <a:pt x="1514749" y="321321"/>
                  </a:lnTo>
                  <a:lnTo>
                    <a:pt x="1513921" y="322050"/>
                  </a:lnTo>
                  <a:lnTo>
                    <a:pt x="1513438" y="322378"/>
                  </a:lnTo>
                  <a:lnTo>
                    <a:pt x="1512338" y="323379"/>
                  </a:lnTo>
                  <a:lnTo>
                    <a:pt x="1511859" y="323708"/>
                  </a:lnTo>
                  <a:lnTo>
                    <a:pt x="1510687" y="324709"/>
                  </a:lnTo>
                  <a:lnTo>
                    <a:pt x="1509579" y="325976"/>
                  </a:lnTo>
                  <a:lnTo>
                    <a:pt x="1509167" y="326310"/>
                  </a:lnTo>
                  <a:lnTo>
                    <a:pt x="1508823" y="326577"/>
                  </a:lnTo>
                  <a:lnTo>
                    <a:pt x="1508138" y="326972"/>
                  </a:lnTo>
                  <a:lnTo>
                    <a:pt x="1506709" y="327482"/>
                  </a:lnTo>
                  <a:lnTo>
                    <a:pt x="1504064" y="328035"/>
                  </a:lnTo>
                  <a:lnTo>
                    <a:pt x="1502920" y="327873"/>
                  </a:lnTo>
                  <a:lnTo>
                    <a:pt x="1502180" y="327649"/>
                  </a:lnTo>
                  <a:lnTo>
                    <a:pt x="1501788" y="327420"/>
                  </a:lnTo>
                  <a:lnTo>
                    <a:pt x="1501380" y="327292"/>
                  </a:lnTo>
                  <a:lnTo>
                    <a:pt x="1498083" y="326872"/>
                  </a:lnTo>
                  <a:lnTo>
                    <a:pt x="1494627" y="327406"/>
                  </a:lnTo>
                  <a:lnTo>
                    <a:pt x="1492861" y="327845"/>
                  </a:lnTo>
                  <a:lnTo>
                    <a:pt x="1492450" y="328245"/>
                  </a:lnTo>
                  <a:lnTo>
                    <a:pt x="1491757" y="328979"/>
                  </a:lnTo>
                  <a:lnTo>
                    <a:pt x="1491199" y="329789"/>
                  </a:lnTo>
                  <a:lnTo>
                    <a:pt x="1490637" y="330661"/>
                  </a:lnTo>
                  <a:lnTo>
                    <a:pt x="1487660" y="333940"/>
                  </a:lnTo>
                  <a:lnTo>
                    <a:pt x="1483777" y="338491"/>
                  </a:lnTo>
                  <a:lnTo>
                    <a:pt x="1481892" y="341112"/>
                  </a:lnTo>
                  <a:lnTo>
                    <a:pt x="1480503" y="342856"/>
                  </a:lnTo>
                  <a:lnTo>
                    <a:pt x="1478159" y="344914"/>
                  </a:lnTo>
                  <a:lnTo>
                    <a:pt x="1476101" y="346506"/>
                  </a:lnTo>
                  <a:lnTo>
                    <a:pt x="1475416" y="347388"/>
                  </a:lnTo>
                  <a:lnTo>
                    <a:pt x="1475127" y="347783"/>
                  </a:lnTo>
                  <a:lnTo>
                    <a:pt x="1474648" y="349913"/>
                  </a:lnTo>
                  <a:lnTo>
                    <a:pt x="1474577" y="350218"/>
                  </a:lnTo>
                  <a:lnTo>
                    <a:pt x="1474359" y="351033"/>
                  </a:lnTo>
                  <a:lnTo>
                    <a:pt x="1474149" y="351233"/>
                  </a:lnTo>
                  <a:lnTo>
                    <a:pt x="1473785" y="352453"/>
                  </a:lnTo>
                  <a:lnTo>
                    <a:pt x="1473781" y="352725"/>
                  </a:lnTo>
                  <a:lnTo>
                    <a:pt x="1473615" y="353949"/>
                  </a:lnTo>
                  <a:lnTo>
                    <a:pt x="1473464" y="354698"/>
                  </a:lnTo>
                  <a:lnTo>
                    <a:pt x="1473449" y="355517"/>
                  </a:lnTo>
                  <a:lnTo>
                    <a:pt x="1473152" y="356670"/>
                  </a:lnTo>
                  <a:lnTo>
                    <a:pt x="1473057" y="357900"/>
                  </a:lnTo>
                  <a:lnTo>
                    <a:pt x="1472970" y="358648"/>
                  </a:lnTo>
                  <a:lnTo>
                    <a:pt x="1472748" y="359530"/>
                  </a:lnTo>
                  <a:lnTo>
                    <a:pt x="1472471" y="359930"/>
                  </a:lnTo>
                  <a:lnTo>
                    <a:pt x="1472324" y="360407"/>
                  </a:lnTo>
                  <a:lnTo>
                    <a:pt x="1472111" y="360950"/>
                  </a:lnTo>
                  <a:lnTo>
                    <a:pt x="1471814" y="362031"/>
                  </a:lnTo>
                  <a:lnTo>
                    <a:pt x="1471600" y="362503"/>
                  </a:lnTo>
                  <a:lnTo>
                    <a:pt x="1471529" y="362846"/>
                  </a:lnTo>
                  <a:lnTo>
                    <a:pt x="1471549" y="362975"/>
                  </a:lnTo>
                  <a:lnTo>
                    <a:pt x="1470642" y="363099"/>
                  </a:lnTo>
                  <a:lnTo>
                    <a:pt x="1470511" y="363027"/>
                  </a:lnTo>
                  <a:lnTo>
                    <a:pt x="1467012" y="362403"/>
                  </a:lnTo>
                  <a:lnTo>
                    <a:pt x="1464989" y="362422"/>
                  </a:lnTo>
                  <a:lnTo>
                    <a:pt x="1462899" y="362308"/>
                  </a:lnTo>
                  <a:lnTo>
                    <a:pt x="1458711" y="362418"/>
                  </a:lnTo>
                  <a:lnTo>
                    <a:pt x="1457357" y="362656"/>
                  </a:lnTo>
                  <a:lnTo>
                    <a:pt x="1456533" y="363118"/>
                  </a:lnTo>
                  <a:lnTo>
                    <a:pt x="1455718" y="363371"/>
                  </a:lnTo>
                  <a:lnTo>
                    <a:pt x="1454895" y="363900"/>
                  </a:lnTo>
                  <a:lnTo>
                    <a:pt x="1454550" y="364367"/>
                  </a:lnTo>
                  <a:lnTo>
                    <a:pt x="1452060" y="366907"/>
                  </a:lnTo>
                  <a:lnTo>
                    <a:pt x="1450604" y="368646"/>
                  </a:lnTo>
                  <a:lnTo>
                    <a:pt x="1449915" y="369385"/>
                  </a:lnTo>
                  <a:lnTo>
                    <a:pt x="1448525" y="371124"/>
                  </a:lnTo>
                  <a:lnTo>
                    <a:pt x="1447179" y="373826"/>
                  </a:lnTo>
                  <a:lnTo>
                    <a:pt x="1445370" y="376175"/>
                  </a:lnTo>
                  <a:lnTo>
                    <a:pt x="1445161" y="376509"/>
                  </a:lnTo>
                  <a:lnTo>
                    <a:pt x="1445157" y="376647"/>
                  </a:lnTo>
                  <a:lnTo>
                    <a:pt x="1444951" y="376847"/>
                  </a:lnTo>
                  <a:lnTo>
                    <a:pt x="1444527" y="377657"/>
                  </a:lnTo>
                  <a:lnTo>
                    <a:pt x="1444313" y="378196"/>
                  </a:lnTo>
                  <a:lnTo>
                    <a:pt x="1444076" y="378663"/>
                  </a:lnTo>
                  <a:lnTo>
                    <a:pt x="1443961" y="378939"/>
                  </a:lnTo>
                  <a:lnTo>
                    <a:pt x="1443672" y="379616"/>
                  </a:lnTo>
                  <a:lnTo>
                    <a:pt x="1443308" y="380903"/>
                  </a:lnTo>
                  <a:lnTo>
                    <a:pt x="1443138" y="382537"/>
                  </a:lnTo>
                  <a:lnTo>
                    <a:pt x="1443245" y="383771"/>
                  </a:lnTo>
                  <a:lnTo>
                    <a:pt x="1443720" y="386650"/>
                  </a:lnTo>
                  <a:lnTo>
                    <a:pt x="1443680" y="388284"/>
                  </a:lnTo>
                  <a:lnTo>
                    <a:pt x="1443462" y="389032"/>
                  </a:lnTo>
                  <a:lnTo>
                    <a:pt x="1442690" y="390309"/>
                  </a:lnTo>
                  <a:lnTo>
                    <a:pt x="1442338" y="390915"/>
                  </a:lnTo>
                  <a:lnTo>
                    <a:pt x="1442132" y="391186"/>
                  </a:lnTo>
                  <a:lnTo>
                    <a:pt x="1441649" y="391515"/>
                  </a:lnTo>
                  <a:lnTo>
                    <a:pt x="1441511" y="391787"/>
                  </a:lnTo>
                  <a:lnTo>
                    <a:pt x="1440893" y="392111"/>
                  </a:lnTo>
                  <a:lnTo>
                    <a:pt x="1440620" y="392244"/>
                  </a:lnTo>
                  <a:lnTo>
                    <a:pt x="1440549" y="392378"/>
                  </a:lnTo>
                  <a:lnTo>
                    <a:pt x="1430648" y="394470"/>
                  </a:lnTo>
                  <a:lnTo>
                    <a:pt x="1430304" y="394670"/>
                  </a:lnTo>
                  <a:lnTo>
                    <a:pt x="1429687" y="395061"/>
                  </a:lnTo>
                  <a:lnTo>
                    <a:pt x="1428994" y="395866"/>
                  </a:lnTo>
                  <a:lnTo>
                    <a:pt x="1428222" y="397148"/>
                  </a:lnTo>
                  <a:lnTo>
                    <a:pt x="1427375" y="398902"/>
                  </a:lnTo>
                  <a:lnTo>
                    <a:pt x="1427086" y="399712"/>
                  </a:lnTo>
                  <a:lnTo>
                    <a:pt x="1426642" y="401341"/>
                  </a:lnTo>
                  <a:lnTo>
                    <a:pt x="1426631" y="401818"/>
                  </a:lnTo>
                  <a:lnTo>
                    <a:pt x="1426547" y="402013"/>
                  </a:lnTo>
                  <a:lnTo>
                    <a:pt x="1426421" y="402290"/>
                  </a:lnTo>
                  <a:lnTo>
                    <a:pt x="1425815" y="405077"/>
                  </a:lnTo>
                  <a:lnTo>
                    <a:pt x="1425526" y="405888"/>
                  </a:lnTo>
                  <a:lnTo>
                    <a:pt x="1423515" y="408304"/>
                  </a:lnTo>
                  <a:lnTo>
                    <a:pt x="1421591" y="409757"/>
                  </a:lnTo>
                  <a:lnTo>
                    <a:pt x="1420293" y="410410"/>
                  </a:lnTo>
                  <a:lnTo>
                    <a:pt x="1419648" y="410653"/>
                  </a:lnTo>
                  <a:lnTo>
                    <a:pt x="1419343" y="410801"/>
                  </a:lnTo>
                  <a:lnTo>
                    <a:pt x="1417158" y="411706"/>
                  </a:lnTo>
                  <a:lnTo>
                    <a:pt x="1415376" y="412893"/>
                  </a:lnTo>
                  <a:lnTo>
                    <a:pt x="1414893" y="413427"/>
                  </a:lnTo>
                  <a:lnTo>
                    <a:pt x="1413587" y="414356"/>
                  </a:lnTo>
                  <a:lnTo>
                    <a:pt x="1412898" y="415085"/>
                  </a:lnTo>
                  <a:lnTo>
                    <a:pt x="1411121" y="416005"/>
                  </a:lnTo>
                  <a:lnTo>
                    <a:pt x="1410638" y="416400"/>
                  </a:lnTo>
                  <a:lnTo>
                    <a:pt x="1410151" y="417210"/>
                  </a:lnTo>
                  <a:lnTo>
                    <a:pt x="1410056" y="417696"/>
                  </a:lnTo>
                  <a:lnTo>
                    <a:pt x="1409997" y="418025"/>
                  </a:lnTo>
                  <a:lnTo>
                    <a:pt x="1410313" y="418850"/>
                  </a:lnTo>
                  <a:lnTo>
                    <a:pt x="1410646" y="419198"/>
                  </a:lnTo>
                  <a:lnTo>
                    <a:pt x="1411168" y="419965"/>
                  </a:lnTo>
                  <a:lnTo>
                    <a:pt x="1411564" y="420384"/>
                  </a:lnTo>
                  <a:lnTo>
                    <a:pt x="1411889" y="420865"/>
                  </a:lnTo>
                  <a:lnTo>
                    <a:pt x="1412613" y="421633"/>
                  </a:lnTo>
                  <a:lnTo>
                    <a:pt x="1414209" y="422762"/>
                  </a:lnTo>
                  <a:lnTo>
                    <a:pt x="1415475" y="423405"/>
                  </a:lnTo>
                  <a:lnTo>
                    <a:pt x="1415875" y="423758"/>
                  </a:lnTo>
                  <a:lnTo>
                    <a:pt x="1416342" y="423972"/>
                  </a:lnTo>
                  <a:lnTo>
                    <a:pt x="1417854" y="425712"/>
                  </a:lnTo>
                  <a:lnTo>
                    <a:pt x="1419117" y="426560"/>
                  </a:lnTo>
                  <a:lnTo>
                    <a:pt x="1420321" y="427136"/>
                  </a:lnTo>
                  <a:lnTo>
                    <a:pt x="1421184" y="427770"/>
                  </a:lnTo>
                  <a:lnTo>
                    <a:pt x="1421904" y="428676"/>
                  </a:lnTo>
                  <a:lnTo>
                    <a:pt x="1422292" y="429500"/>
                  </a:lnTo>
                  <a:lnTo>
                    <a:pt x="1422482" y="429986"/>
                  </a:lnTo>
                  <a:lnTo>
                    <a:pt x="1422727" y="431220"/>
                  </a:lnTo>
                  <a:lnTo>
                    <a:pt x="1422569" y="432102"/>
                  </a:lnTo>
                  <a:lnTo>
                    <a:pt x="1422082" y="432912"/>
                  </a:lnTo>
                  <a:lnTo>
                    <a:pt x="1421390" y="433646"/>
                  </a:lnTo>
                  <a:lnTo>
                    <a:pt x="1421180" y="433846"/>
                  </a:lnTo>
                  <a:lnTo>
                    <a:pt x="1420772" y="434041"/>
                  </a:lnTo>
                  <a:lnTo>
                    <a:pt x="1419414" y="434284"/>
                  </a:lnTo>
                  <a:lnTo>
                    <a:pt x="1418603" y="434399"/>
                  </a:lnTo>
                  <a:lnTo>
                    <a:pt x="1418195" y="434394"/>
                  </a:lnTo>
                  <a:lnTo>
                    <a:pt x="1417862" y="434385"/>
                  </a:lnTo>
                  <a:lnTo>
                    <a:pt x="1416172" y="434413"/>
                  </a:lnTo>
                  <a:lnTo>
                    <a:pt x="1412863" y="434404"/>
                  </a:lnTo>
                  <a:lnTo>
                    <a:pt x="1412455" y="434532"/>
                  </a:lnTo>
                  <a:lnTo>
                    <a:pt x="1406300" y="435071"/>
                  </a:lnTo>
                  <a:lnTo>
                    <a:pt x="1402844" y="435676"/>
                  </a:lnTo>
                  <a:lnTo>
                    <a:pt x="1401482" y="436191"/>
                  </a:lnTo>
                  <a:lnTo>
                    <a:pt x="1399701" y="437244"/>
                  </a:lnTo>
                  <a:lnTo>
                    <a:pt x="1399293" y="437368"/>
                  </a:lnTo>
                  <a:lnTo>
                    <a:pt x="1398002" y="437816"/>
                  </a:lnTo>
                  <a:lnTo>
                    <a:pt x="1397041" y="438478"/>
                  </a:lnTo>
                  <a:lnTo>
                    <a:pt x="1396007" y="439412"/>
                  </a:lnTo>
                  <a:lnTo>
                    <a:pt x="1394891" y="441090"/>
                  </a:lnTo>
                  <a:lnTo>
                    <a:pt x="1394329" y="442033"/>
                  </a:lnTo>
                  <a:lnTo>
                    <a:pt x="1393838" y="442844"/>
                  </a:lnTo>
                  <a:lnTo>
                    <a:pt x="1392852" y="444526"/>
                  </a:lnTo>
                  <a:lnTo>
                    <a:pt x="1391993" y="446756"/>
                  </a:lnTo>
                  <a:lnTo>
                    <a:pt x="1391985" y="447099"/>
                  </a:lnTo>
                  <a:lnTo>
                    <a:pt x="1391704" y="447571"/>
                  </a:lnTo>
                  <a:lnTo>
                    <a:pt x="1391692" y="447981"/>
                  </a:lnTo>
                  <a:lnTo>
                    <a:pt x="1391415" y="448452"/>
                  </a:lnTo>
                  <a:lnTo>
                    <a:pt x="1391103" y="450220"/>
                  </a:lnTo>
                  <a:lnTo>
                    <a:pt x="1391095" y="450630"/>
                  </a:lnTo>
                  <a:lnTo>
                    <a:pt x="1390430" y="453137"/>
                  </a:lnTo>
                  <a:lnTo>
                    <a:pt x="1389891" y="456063"/>
                  </a:lnTo>
                  <a:lnTo>
                    <a:pt x="1389666" y="456944"/>
                  </a:lnTo>
                  <a:lnTo>
                    <a:pt x="1389583" y="457759"/>
                  </a:lnTo>
                  <a:lnTo>
                    <a:pt x="1388680" y="461767"/>
                  </a:lnTo>
                  <a:lnTo>
                    <a:pt x="1388253" y="462715"/>
                  </a:lnTo>
                  <a:lnTo>
                    <a:pt x="1386424" y="466018"/>
                  </a:lnTo>
                  <a:lnTo>
                    <a:pt x="1386202" y="466899"/>
                  </a:lnTo>
                  <a:lnTo>
                    <a:pt x="1385850" y="467438"/>
                  </a:lnTo>
                  <a:lnTo>
                    <a:pt x="1385842" y="467776"/>
                  </a:lnTo>
                  <a:lnTo>
                    <a:pt x="1385410" y="468996"/>
                  </a:lnTo>
                  <a:lnTo>
                    <a:pt x="1385331" y="469472"/>
                  </a:lnTo>
                  <a:lnTo>
                    <a:pt x="1384175" y="472789"/>
                  </a:lnTo>
                  <a:lnTo>
                    <a:pt x="1383966" y="473128"/>
                  </a:lnTo>
                  <a:lnTo>
                    <a:pt x="1383677" y="473938"/>
                  </a:lnTo>
                  <a:lnTo>
                    <a:pt x="1382964" y="475563"/>
                  </a:lnTo>
                  <a:lnTo>
                    <a:pt x="1382818" y="476034"/>
                  </a:lnTo>
                  <a:lnTo>
                    <a:pt x="1382394" y="476844"/>
                  </a:lnTo>
                  <a:lnTo>
                    <a:pt x="1381943" y="478884"/>
                  </a:lnTo>
                  <a:lnTo>
                    <a:pt x="1381915" y="480180"/>
                  </a:lnTo>
                  <a:lnTo>
                    <a:pt x="1381951" y="481543"/>
                  </a:lnTo>
                  <a:lnTo>
                    <a:pt x="1383032" y="487438"/>
                  </a:lnTo>
                  <a:lnTo>
                    <a:pt x="1384314" y="491779"/>
                  </a:lnTo>
                  <a:lnTo>
                    <a:pt x="1384413" y="492046"/>
                  </a:lnTo>
                  <a:lnTo>
                    <a:pt x="1384465" y="492661"/>
                  </a:lnTo>
                  <a:lnTo>
                    <a:pt x="1385019" y="495062"/>
                  </a:lnTo>
                  <a:lnTo>
                    <a:pt x="1385320" y="496640"/>
                  </a:lnTo>
                  <a:lnTo>
                    <a:pt x="1385427" y="497941"/>
                  </a:lnTo>
                  <a:lnTo>
                    <a:pt x="1385462" y="499237"/>
                  </a:lnTo>
                  <a:lnTo>
                    <a:pt x="1385066" y="501824"/>
                  </a:lnTo>
                  <a:lnTo>
                    <a:pt x="1384837" y="503044"/>
                  </a:lnTo>
                  <a:lnTo>
                    <a:pt x="1384398" y="504674"/>
                  </a:lnTo>
                  <a:lnTo>
                    <a:pt x="1384172" y="505489"/>
                  </a:lnTo>
                  <a:lnTo>
                    <a:pt x="1384033" y="505689"/>
                  </a:lnTo>
                  <a:lnTo>
                    <a:pt x="1381148" y="513814"/>
                  </a:lnTo>
                  <a:lnTo>
                    <a:pt x="1380938" y="514148"/>
                  </a:lnTo>
                  <a:lnTo>
                    <a:pt x="1380791" y="514624"/>
                  </a:lnTo>
                  <a:lnTo>
                    <a:pt x="1380435" y="515434"/>
                  </a:lnTo>
                  <a:lnTo>
                    <a:pt x="1380225" y="515773"/>
                  </a:lnTo>
                  <a:lnTo>
                    <a:pt x="1379936" y="516583"/>
                  </a:lnTo>
                  <a:lnTo>
                    <a:pt x="1379707" y="517741"/>
                  </a:lnTo>
                  <a:lnTo>
                    <a:pt x="1379125" y="519704"/>
                  </a:lnTo>
                  <a:lnTo>
                    <a:pt x="1378978" y="520042"/>
                  </a:lnTo>
                  <a:lnTo>
                    <a:pt x="1378286" y="520981"/>
                  </a:lnTo>
                  <a:lnTo>
                    <a:pt x="1377035" y="522387"/>
                  </a:lnTo>
                  <a:lnTo>
                    <a:pt x="1376346" y="523054"/>
                  </a:lnTo>
                  <a:lnTo>
                    <a:pt x="1375107" y="524117"/>
                  </a:lnTo>
                  <a:lnTo>
                    <a:pt x="1373389" y="525375"/>
                  </a:lnTo>
                  <a:lnTo>
                    <a:pt x="1372977" y="525642"/>
                  </a:lnTo>
                  <a:lnTo>
                    <a:pt x="1370982" y="527300"/>
                  </a:lnTo>
                  <a:lnTo>
                    <a:pt x="1367657" y="531046"/>
                  </a:lnTo>
                  <a:lnTo>
                    <a:pt x="1367317" y="531174"/>
                  </a:lnTo>
                  <a:lnTo>
                    <a:pt x="1366683" y="532185"/>
                  </a:lnTo>
                  <a:lnTo>
                    <a:pt x="1364189" y="534925"/>
                  </a:lnTo>
                  <a:lnTo>
                    <a:pt x="1363497" y="535797"/>
                  </a:lnTo>
                  <a:lnTo>
                    <a:pt x="1362309" y="537541"/>
                  </a:lnTo>
                  <a:lnTo>
                    <a:pt x="1360995" y="538809"/>
                  </a:lnTo>
                  <a:lnTo>
                    <a:pt x="1360306" y="539409"/>
                  </a:lnTo>
                  <a:lnTo>
                    <a:pt x="1358929" y="541025"/>
                  </a:lnTo>
                  <a:lnTo>
                    <a:pt x="1358711" y="541282"/>
                  </a:lnTo>
                  <a:lnTo>
                    <a:pt x="1357595" y="542893"/>
                  </a:lnTo>
                  <a:lnTo>
                    <a:pt x="1356965" y="543769"/>
                  </a:lnTo>
                  <a:lnTo>
                    <a:pt x="1356482" y="544236"/>
                  </a:lnTo>
                  <a:lnTo>
                    <a:pt x="1355152" y="546319"/>
                  </a:lnTo>
                  <a:lnTo>
                    <a:pt x="1354440" y="547944"/>
                  </a:lnTo>
                  <a:lnTo>
                    <a:pt x="1353735" y="549154"/>
                  </a:lnTo>
                  <a:lnTo>
                    <a:pt x="1353030" y="550503"/>
                  </a:lnTo>
                  <a:lnTo>
                    <a:pt x="1352821" y="550841"/>
                  </a:lnTo>
                  <a:lnTo>
                    <a:pt x="1352401" y="551375"/>
                  </a:lnTo>
                  <a:lnTo>
                    <a:pt x="1351716" y="551909"/>
                  </a:lnTo>
                  <a:lnTo>
                    <a:pt x="1351229" y="552371"/>
                  </a:lnTo>
                  <a:lnTo>
                    <a:pt x="1350184" y="553920"/>
                  </a:lnTo>
                  <a:lnTo>
                    <a:pt x="1349634" y="554315"/>
                  </a:lnTo>
                  <a:lnTo>
                    <a:pt x="1348268" y="554897"/>
                  </a:lnTo>
                  <a:lnTo>
                    <a:pt x="1347053" y="555006"/>
                  </a:lnTo>
                  <a:lnTo>
                    <a:pt x="1346309" y="555059"/>
                  </a:lnTo>
                  <a:lnTo>
                    <a:pt x="1344686" y="555154"/>
                  </a:lnTo>
                  <a:lnTo>
                    <a:pt x="1343866" y="555478"/>
                  </a:lnTo>
                  <a:lnTo>
                    <a:pt x="1342568" y="556269"/>
                  </a:lnTo>
                  <a:lnTo>
                    <a:pt x="1339643" y="557156"/>
                  </a:lnTo>
                  <a:lnTo>
                    <a:pt x="1338415" y="557670"/>
                  </a:lnTo>
                  <a:lnTo>
                    <a:pt x="1336701" y="558657"/>
                  </a:lnTo>
                  <a:lnTo>
                    <a:pt x="1333602" y="561454"/>
                  </a:lnTo>
                  <a:lnTo>
                    <a:pt x="1331452" y="564071"/>
                  </a:lnTo>
                  <a:lnTo>
                    <a:pt x="1329022" y="566806"/>
                  </a:lnTo>
                  <a:lnTo>
                    <a:pt x="1327300" y="568202"/>
                  </a:lnTo>
                  <a:lnTo>
                    <a:pt x="1325519" y="569251"/>
                  </a:lnTo>
                  <a:lnTo>
                    <a:pt x="1324628" y="569846"/>
                  </a:lnTo>
                  <a:lnTo>
                    <a:pt x="1323805" y="570370"/>
                  </a:lnTo>
                  <a:lnTo>
                    <a:pt x="1323325" y="570704"/>
                  </a:lnTo>
                  <a:lnTo>
                    <a:pt x="1321279" y="571543"/>
                  </a:lnTo>
                  <a:lnTo>
                    <a:pt x="1320669" y="571733"/>
                  </a:lnTo>
                  <a:lnTo>
                    <a:pt x="1320119" y="572062"/>
                  </a:lnTo>
                  <a:lnTo>
                    <a:pt x="1317534" y="572892"/>
                  </a:lnTo>
                  <a:lnTo>
                    <a:pt x="1317328" y="573020"/>
                  </a:lnTo>
                  <a:lnTo>
                    <a:pt x="1314684" y="573573"/>
                  </a:lnTo>
                  <a:lnTo>
                    <a:pt x="1313868" y="573692"/>
                  </a:lnTo>
                  <a:lnTo>
                    <a:pt x="1312978" y="574283"/>
                  </a:lnTo>
                  <a:lnTo>
                    <a:pt x="1310955" y="575927"/>
                  </a:lnTo>
                  <a:lnTo>
                    <a:pt x="1310080" y="577352"/>
                  </a:lnTo>
                  <a:lnTo>
                    <a:pt x="1309839" y="578562"/>
                  </a:lnTo>
                  <a:lnTo>
                    <a:pt x="1309237" y="586611"/>
                  </a:lnTo>
                  <a:lnTo>
                    <a:pt x="1308726" y="589346"/>
                  </a:lnTo>
                  <a:lnTo>
                    <a:pt x="1307384" y="592282"/>
                  </a:lnTo>
                  <a:lnTo>
                    <a:pt x="1304752" y="594955"/>
                  </a:lnTo>
                  <a:lnTo>
                    <a:pt x="1304008" y="596046"/>
                  </a:lnTo>
                  <a:lnTo>
                    <a:pt x="1303204" y="597891"/>
                  </a:lnTo>
                  <a:lnTo>
                    <a:pt x="1303002" y="599258"/>
                  </a:lnTo>
                  <a:lnTo>
                    <a:pt x="1303093" y="600449"/>
                  </a:lnTo>
                  <a:lnTo>
                    <a:pt x="1303691" y="601574"/>
                  </a:lnTo>
                  <a:lnTo>
                    <a:pt x="1305100" y="603423"/>
                  </a:lnTo>
                  <a:lnTo>
                    <a:pt x="1306755" y="605586"/>
                  </a:lnTo>
                  <a:lnTo>
                    <a:pt x="1308188" y="608579"/>
                  </a:lnTo>
                  <a:lnTo>
                    <a:pt x="1308497" y="610004"/>
                  </a:lnTo>
                  <a:lnTo>
                    <a:pt x="1308331" y="611310"/>
                  </a:lnTo>
                  <a:lnTo>
                    <a:pt x="1307729" y="613016"/>
                  </a:lnTo>
                  <a:lnTo>
                    <a:pt x="1306518" y="615270"/>
                  </a:lnTo>
                  <a:lnTo>
                    <a:pt x="1303953" y="617943"/>
                  </a:lnTo>
                  <a:lnTo>
                    <a:pt x="1300034" y="620550"/>
                  </a:lnTo>
                  <a:lnTo>
                    <a:pt x="1297603" y="623152"/>
                  </a:lnTo>
                  <a:lnTo>
                    <a:pt x="1293692" y="628622"/>
                  </a:lnTo>
                  <a:lnTo>
                    <a:pt x="1290877" y="633531"/>
                  </a:lnTo>
                  <a:lnTo>
                    <a:pt x="1288570" y="636280"/>
                  </a:lnTo>
                  <a:lnTo>
                    <a:pt x="1284793" y="641408"/>
                  </a:lnTo>
                  <a:lnTo>
                    <a:pt x="1283048" y="645777"/>
                  </a:lnTo>
                  <a:lnTo>
                    <a:pt x="1281983" y="651172"/>
                  </a:lnTo>
                  <a:lnTo>
                    <a:pt x="1279968" y="656295"/>
                  </a:lnTo>
                  <a:lnTo>
                    <a:pt x="1278879" y="661784"/>
                  </a:lnTo>
                  <a:lnTo>
                    <a:pt x="1278313" y="667693"/>
                  </a:lnTo>
                  <a:lnTo>
                    <a:pt x="1277779" y="669194"/>
                  </a:lnTo>
                  <a:lnTo>
                    <a:pt x="1277102" y="670357"/>
                  </a:lnTo>
                  <a:lnTo>
                    <a:pt x="1275309" y="672025"/>
                  </a:lnTo>
                  <a:lnTo>
                    <a:pt x="1272640" y="673307"/>
                  </a:lnTo>
                  <a:lnTo>
                    <a:pt x="1271425" y="674398"/>
                  </a:lnTo>
                  <a:lnTo>
                    <a:pt x="1270143" y="675156"/>
                  </a:lnTo>
                  <a:lnTo>
                    <a:pt x="1269347" y="675308"/>
                  </a:lnTo>
                  <a:lnTo>
                    <a:pt x="1267704" y="676052"/>
                  </a:lnTo>
                  <a:lnTo>
                    <a:pt x="1266825" y="676938"/>
                  </a:lnTo>
                  <a:lnTo>
                    <a:pt x="1265551" y="680288"/>
                  </a:lnTo>
                  <a:lnTo>
                    <a:pt x="1264810" y="681584"/>
                  </a:lnTo>
                  <a:lnTo>
                    <a:pt x="1262922" y="683843"/>
                  </a:lnTo>
                  <a:lnTo>
                    <a:pt x="1259878" y="686107"/>
                  </a:lnTo>
                  <a:lnTo>
                    <a:pt x="1256422" y="686049"/>
                  </a:lnTo>
                  <a:lnTo>
                    <a:pt x="1252828" y="685244"/>
                  </a:lnTo>
                  <a:lnTo>
                    <a:pt x="1251609" y="685316"/>
                  </a:lnTo>
                  <a:lnTo>
                    <a:pt x="1249107" y="686235"/>
                  </a:lnTo>
                  <a:lnTo>
                    <a:pt x="1246130" y="688475"/>
                  </a:lnTo>
                  <a:lnTo>
                    <a:pt x="1244915" y="689705"/>
                  </a:lnTo>
                  <a:lnTo>
                    <a:pt x="1241431" y="694384"/>
                  </a:lnTo>
                  <a:lnTo>
                    <a:pt x="1241732" y="695480"/>
                  </a:lnTo>
                  <a:lnTo>
                    <a:pt x="1242634" y="696467"/>
                  </a:lnTo>
                  <a:lnTo>
                    <a:pt x="1243252" y="698168"/>
                  </a:lnTo>
                  <a:lnTo>
                    <a:pt x="1244135" y="699531"/>
                  </a:lnTo>
                  <a:lnTo>
                    <a:pt x="1245291" y="700755"/>
                  </a:lnTo>
                  <a:lnTo>
                    <a:pt x="1246043" y="702390"/>
                  </a:lnTo>
                  <a:lnTo>
                    <a:pt x="1246387" y="703819"/>
                  </a:lnTo>
                  <a:lnTo>
                    <a:pt x="1246530" y="705730"/>
                  </a:lnTo>
                  <a:lnTo>
                    <a:pt x="1246019" y="715280"/>
                  </a:lnTo>
                  <a:lnTo>
                    <a:pt x="1246213" y="717577"/>
                  </a:lnTo>
                  <a:lnTo>
                    <a:pt x="1246542" y="721542"/>
                  </a:lnTo>
                  <a:lnTo>
                    <a:pt x="1247337" y="724082"/>
                  </a:lnTo>
                  <a:lnTo>
                    <a:pt x="1249040" y="726383"/>
                  </a:lnTo>
                  <a:lnTo>
                    <a:pt x="1250136" y="729247"/>
                  </a:lnTo>
                  <a:lnTo>
                    <a:pt x="1252385" y="732988"/>
                  </a:lnTo>
                  <a:lnTo>
                    <a:pt x="1252658" y="734217"/>
                  </a:lnTo>
                  <a:lnTo>
                    <a:pt x="1252496" y="736262"/>
                  </a:lnTo>
                  <a:lnTo>
                    <a:pt x="1250782" y="739545"/>
                  </a:lnTo>
                  <a:lnTo>
                    <a:pt x="1249772" y="741866"/>
                  </a:lnTo>
                  <a:lnTo>
                    <a:pt x="1248735" y="743491"/>
                  </a:lnTo>
                  <a:lnTo>
                    <a:pt x="1248426" y="744530"/>
                  </a:lnTo>
                  <a:lnTo>
                    <a:pt x="1248430" y="745416"/>
                  </a:lnTo>
                  <a:lnTo>
                    <a:pt x="1249206" y="752831"/>
                  </a:lnTo>
                  <a:lnTo>
                    <a:pt x="1249004" y="755166"/>
                  </a:lnTo>
                  <a:lnTo>
                    <a:pt x="1248668" y="756195"/>
                  </a:lnTo>
                  <a:lnTo>
                    <a:pt x="1245228" y="760636"/>
                  </a:lnTo>
                  <a:lnTo>
                    <a:pt x="1243474" y="762357"/>
                  </a:lnTo>
                  <a:lnTo>
                    <a:pt x="1241986" y="763448"/>
                  </a:lnTo>
                  <a:lnTo>
                    <a:pt x="1240834" y="764677"/>
                  </a:lnTo>
                  <a:lnTo>
                    <a:pt x="1239587" y="767284"/>
                  </a:lnTo>
                  <a:lnTo>
                    <a:pt x="1239575" y="771983"/>
                  </a:lnTo>
                  <a:lnTo>
                    <a:pt x="1241966" y="778244"/>
                  </a:lnTo>
                  <a:lnTo>
                    <a:pt x="1243273" y="783219"/>
                  </a:lnTo>
                  <a:lnTo>
                    <a:pt x="1243510" y="785307"/>
                  </a:lnTo>
                  <a:lnTo>
                    <a:pt x="1242948" y="788199"/>
                  </a:lnTo>
                  <a:lnTo>
                    <a:pt x="1243170" y="793246"/>
                  </a:lnTo>
                  <a:lnTo>
                    <a:pt x="1242837" y="794613"/>
                  </a:lnTo>
                  <a:lnTo>
                    <a:pt x="1240680" y="798645"/>
                  </a:lnTo>
                  <a:lnTo>
                    <a:pt x="1239544" y="802538"/>
                  </a:lnTo>
                  <a:lnTo>
                    <a:pt x="1239544" y="805045"/>
                  </a:lnTo>
                  <a:lnTo>
                    <a:pt x="1240035" y="807308"/>
                  </a:lnTo>
                  <a:lnTo>
                    <a:pt x="1241416" y="809839"/>
                  </a:lnTo>
                  <a:lnTo>
                    <a:pt x="1242422" y="811869"/>
                  </a:lnTo>
                  <a:lnTo>
                    <a:pt x="1243895" y="814056"/>
                  </a:lnTo>
                  <a:lnTo>
                    <a:pt x="1244607" y="816500"/>
                  </a:lnTo>
                  <a:lnTo>
                    <a:pt x="1245854" y="824682"/>
                  </a:lnTo>
                  <a:lnTo>
                    <a:pt x="1247093" y="830062"/>
                  </a:lnTo>
                  <a:lnTo>
                    <a:pt x="1248305" y="832140"/>
                  </a:lnTo>
                  <a:lnTo>
                    <a:pt x="1248665" y="833198"/>
                  </a:lnTo>
                  <a:lnTo>
                    <a:pt x="1248332" y="835037"/>
                  </a:lnTo>
                  <a:lnTo>
                    <a:pt x="1247323" y="837306"/>
                  </a:lnTo>
                  <a:lnTo>
                    <a:pt x="1245367" y="840641"/>
                  </a:lnTo>
                  <a:lnTo>
                    <a:pt x="1245098" y="841461"/>
                  </a:lnTo>
                  <a:lnTo>
                    <a:pt x="1245106" y="842962"/>
                  </a:lnTo>
                  <a:lnTo>
                    <a:pt x="1246341" y="847870"/>
                  </a:lnTo>
                  <a:lnTo>
                    <a:pt x="1246622" y="850458"/>
                  </a:lnTo>
                  <a:lnTo>
                    <a:pt x="1246563" y="853598"/>
                  </a:lnTo>
                  <a:lnTo>
                    <a:pt x="1245700" y="858102"/>
                  </a:lnTo>
                  <a:lnTo>
                    <a:pt x="1245387" y="860742"/>
                  </a:lnTo>
                  <a:lnTo>
                    <a:pt x="1245641" y="861580"/>
                  </a:lnTo>
                  <a:lnTo>
                    <a:pt x="1246052" y="861985"/>
                  </a:lnTo>
                  <a:lnTo>
                    <a:pt x="1249172" y="863067"/>
                  </a:lnTo>
                  <a:lnTo>
                    <a:pt x="1250395" y="863815"/>
                  </a:lnTo>
                  <a:lnTo>
                    <a:pt x="1252073" y="863748"/>
                  </a:lnTo>
                  <a:lnTo>
                    <a:pt x="1252295" y="864625"/>
                  </a:lnTo>
                  <a:lnTo>
                    <a:pt x="1252236" y="866126"/>
                  </a:lnTo>
                  <a:lnTo>
                    <a:pt x="1251571" y="869948"/>
                  </a:lnTo>
                  <a:lnTo>
                    <a:pt x="1251515" y="873837"/>
                  </a:lnTo>
                  <a:lnTo>
                    <a:pt x="1251824" y="876324"/>
                  </a:lnTo>
                  <a:lnTo>
                    <a:pt x="1253229" y="878879"/>
                  </a:lnTo>
                  <a:lnTo>
                    <a:pt x="1253705" y="880170"/>
                  </a:lnTo>
                  <a:lnTo>
                    <a:pt x="1253637" y="882005"/>
                  </a:lnTo>
                  <a:lnTo>
                    <a:pt x="1252434" y="884063"/>
                  </a:lnTo>
                  <a:lnTo>
                    <a:pt x="1250676" y="885979"/>
                  </a:lnTo>
                  <a:lnTo>
                    <a:pt x="1250019" y="887498"/>
                  </a:lnTo>
                  <a:lnTo>
                    <a:pt x="1196153" y="879521"/>
                  </a:lnTo>
                  <a:lnTo>
                    <a:pt x="1197467" y="871077"/>
                  </a:lnTo>
                  <a:lnTo>
                    <a:pt x="1198718" y="862999"/>
                  </a:lnTo>
                  <a:lnTo>
                    <a:pt x="1205828" y="864119"/>
                  </a:lnTo>
                  <a:lnTo>
                    <a:pt x="1207356" y="854217"/>
                  </a:lnTo>
                  <a:lnTo>
                    <a:pt x="1205222" y="850748"/>
                  </a:lnTo>
                  <a:lnTo>
                    <a:pt x="1208179" y="846330"/>
                  </a:lnTo>
                  <a:lnTo>
                    <a:pt x="1204502" y="843433"/>
                  </a:lnTo>
                  <a:lnTo>
                    <a:pt x="1205622" y="835875"/>
                  </a:lnTo>
                  <a:lnTo>
                    <a:pt x="1206461" y="834622"/>
                  </a:lnTo>
                  <a:lnTo>
                    <a:pt x="1206038" y="829275"/>
                  </a:lnTo>
                  <a:lnTo>
                    <a:pt x="1208658" y="829604"/>
                  </a:lnTo>
                  <a:lnTo>
                    <a:pt x="1209288" y="823385"/>
                  </a:lnTo>
                  <a:lnTo>
                    <a:pt x="1210669" y="822623"/>
                  </a:lnTo>
                  <a:lnTo>
                    <a:pt x="1210673" y="819487"/>
                  </a:lnTo>
                  <a:lnTo>
                    <a:pt x="1208924" y="815065"/>
                  </a:lnTo>
                  <a:lnTo>
                    <a:pt x="1209197" y="811982"/>
                  </a:lnTo>
                  <a:lnTo>
                    <a:pt x="1209145" y="809756"/>
                  </a:lnTo>
                  <a:lnTo>
                    <a:pt x="1205325" y="809085"/>
                  </a:lnTo>
                  <a:lnTo>
                    <a:pt x="1205519" y="808651"/>
                  </a:lnTo>
                  <a:lnTo>
                    <a:pt x="1204015" y="804553"/>
                  </a:lnTo>
                  <a:lnTo>
                    <a:pt x="1202273" y="801188"/>
                  </a:lnTo>
                  <a:lnTo>
                    <a:pt x="1199541" y="797257"/>
                  </a:lnTo>
                  <a:lnTo>
                    <a:pt x="1196026" y="795232"/>
                  </a:lnTo>
                  <a:lnTo>
                    <a:pt x="1192372" y="794822"/>
                  </a:lnTo>
                  <a:lnTo>
                    <a:pt x="1191137" y="795089"/>
                  </a:lnTo>
                  <a:lnTo>
                    <a:pt x="1195139" y="768856"/>
                  </a:lnTo>
                  <a:lnTo>
                    <a:pt x="1181672" y="766735"/>
                  </a:lnTo>
                  <a:lnTo>
                    <a:pt x="1179625" y="780454"/>
                  </a:lnTo>
                  <a:lnTo>
                    <a:pt x="1176949" y="779058"/>
                  </a:lnTo>
                  <a:lnTo>
                    <a:pt x="1172298" y="779168"/>
                  </a:lnTo>
                  <a:lnTo>
                    <a:pt x="1169511" y="780769"/>
                  </a:lnTo>
                  <a:lnTo>
                    <a:pt x="1168941" y="782384"/>
                  </a:lnTo>
                  <a:lnTo>
                    <a:pt x="1161269" y="793340"/>
                  </a:lnTo>
                  <a:lnTo>
                    <a:pt x="1157496" y="798953"/>
                  </a:lnTo>
                  <a:lnTo>
                    <a:pt x="1137901" y="795927"/>
                  </a:lnTo>
                  <a:lnTo>
                    <a:pt x="1134695" y="817052"/>
                  </a:lnTo>
                  <a:lnTo>
                    <a:pt x="1143891" y="818448"/>
                  </a:lnTo>
                  <a:lnTo>
                    <a:pt x="1138669" y="827522"/>
                  </a:lnTo>
                  <a:lnTo>
                    <a:pt x="1136037" y="830957"/>
                  </a:lnTo>
                  <a:lnTo>
                    <a:pt x="1133646" y="838291"/>
                  </a:lnTo>
                  <a:lnTo>
                    <a:pt x="1129552" y="845301"/>
                  </a:lnTo>
                  <a:lnTo>
                    <a:pt x="1127759" y="856890"/>
                  </a:lnTo>
                  <a:lnTo>
                    <a:pt x="1127343" y="856824"/>
                  </a:lnTo>
                  <a:lnTo>
                    <a:pt x="1124675" y="873693"/>
                  </a:lnTo>
                  <a:lnTo>
                    <a:pt x="1122181" y="875575"/>
                  </a:lnTo>
                  <a:lnTo>
                    <a:pt x="1121120" y="878163"/>
                  </a:lnTo>
                  <a:lnTo>
                    <a:pt x="1118112" y="881432"/>
                  </a:lnTo>
                  <a:lnTo>
                    <a:pt x="1115974" y="881865"/>
                  </a:lnTo>
                  <a:lnTo>
                    <a:pt x="1113326" y="881970"/>
                  </a:lnTo>
                  <a:lnTo>
                    <a:pt x="1108587" y="883767"/>
                  </a:lnTo>
                  <a:lnTo>
                    <a:pt x="1108247" y="884410"/>
                  </a:lnTo>
                  <a:lnTo>
                    <a:pt x="1104882" y="883872"/>
                  </a:lnTo>
                  <a:lnTo>
                    <a:pt x="1091038" y="881341"/>
                  </a:lnTo>
                  <a:lnTo>
                    <a:pt x="1089043" y="893393"/>
                  </a:lnTo>
                  <a:lnTo>
                    <a:pt x="1091933" y="895256"/>
                  </a:lnTo>
                  <a:lnTo>
                    <a:pt x="1093525" y="898039"/>
                  </a:lnTo>
                  <a:lnTo>
                    <a:pt x="1093362" y="899268"/>
                  </a:lnTo>
                  <a:lnTo>
                    <a:pt x="1094815" y="904153"/>
                  </a:lnTo>
                  <a:lnTo>
                    <a:pt x="1094542" y="905516"/>
                  </a:lnTo>
                  <a:lnTo>
                    <a:pt x="1081589" y="903314"/>
                  </a:lnTo>
                  <a:lnTo>
                    <a:pt x="1065687" y="917505"/>
                  </a:lnTo>
                  <a:lnTo>
                    <a:pt x="1054844" y="926636"/>
                  </a:lnTo>
                  <a:lnTo>
                    <a:pt x="1016825" y="920426"/>
                  </a:lnTo>
                  <a:lnTo>
                    <a:pt x="1016885" y="918239"/>
                  </a:lnTo>
                  <a:lnTo>
                    <a:pt x="1021188" y="917071"/>
                  </a:lnTo>
                  <a:lnTo>
                    <a:pt x="1028694" y="908489"/>
                  </a:lnTo>
                  <a:lnTo>
                    <a:pt x="1031037" y="898835"/>
                  </a:lnTo>
                  <a:lnTo>
                    <a:pt x="1029584" y="894112"/>
                  </a:lnTo>
                  <a:lnTo>
                    <a:pt x="1020780" y="887498"/>
                  </a:lnTo>
                  <a:lnTo>
                    <a:pt x="1016616" y="885987"/>
                  </a:lnTo>
                  <a:lnTo>
                    <a:pt x="1006497" y="887060"/>
                  </a:lnTo>
                  <a:lnTo>
                    <a:pt x="998905" y="896981"/>
                  </a:lnTo>
                  <a:lnTo>
                    <a:pt x="989970" y="903100"/>
                  </a:lnTo>
                  <a:lnTo>
                    <a:pt x="992242" y="917653"/>
                  </a:lnTo>
                  <a:lnTo>
                    <a:pt x="991716" y="918010"/>
                  </a:lnTo>
                  <a:lnTo>
                    <a:pt x="989942" y="924567"/>
                  </a:lnTo>
                  <a:lnTo>
                    <a:pt x="982682" y="933035"/>
                  </a:lnTo>
                  <a:lnTo>
                    <a:pt x="969646" y="930672"/>
                  </a:lnTo>
                  <a:lnTo>
                    <a:pt x="970861" y="918306"/>
                  </a:lnTo>
                  <a:lnTo>
                    <a:pt x="968387" y="915404"/>
                  </a:lnTo>
                  <a:lnTo>
                    <a:pt x="956868" y="915156"/>
                  </a:lnTo>
                  <a:lnTo>
                    <a:pt x="955062" y="921398"/>
                  </a:lnTo>
                  <a:lnTo>
                    <a:pt x="947814" y="924610"/>
                  </a:lnTo>
                  <a:lnTo>
                    <a:pt x="946199" y="923476"/>
                  </a:lnTo>
                  <a:lnTo>
                    <a:pt x="941552" y="920946"/>
                  </a:lnTo>
                  <a:lnTo>
                    <a:pt x="938092" y="919559"/>
                  </a:lnTo>
                  <a:lnTo>
                    <a:pt x="934786" y="919921"/>
                  </a:lnTo>
                  <a:lnTo>
                    <a:pt x="932237" y="921155"/>
                  </a:lnTo>
                  <a:lnTo>
                    <a:pt x="929600" y="924367"/>
                  </a:lnTo>
                  <a:lnTo>
                    <a:pt x="886779" y="933564"/>
                  </a:lnTo>
                  <a:lnTo>
                    <a:pt x="879048" y="922804"/>
                  </a:lnTo>
                  <a:lnTo>
                    <a:pt x="865312" y="920183"/>
                  </a:lnTo>
                  <a:lnTo>
                    <a:pt x="860858" y="916490"/>
                  </a:lnTo>
                  <a:lnTo>
                    <a:pt x="857038" y="918668"/>
                  </a:lnTo>
                  <a:lnTo>
                    <a:pt x="857018" y="927369"/>
                  </a:lnTo>
                  <a:lnTo>
                    <a:pt x="863498" y="933359"/>
                  </a:lnTo>
                  <a:lnTo>
                    <a:pt x="869892" y="941422"/>
                  </a:lnTo>
                  <a:lnTo>
                    <a:pt x="865601" y="946831"/>
                  </a:lnTo>
                  <a:lnTo>
                    <a:pt x="857434" y="945992"/>
                  </a:lnTo>
                  <a:lnTo>
                    <a:pt x="855344" y="957925"/>
                  </a:lnTo>
                  <a:lnTo>
                    <a:pt x="847775" y="956547"/>
                  </a:lnTo>
                  <a:lnTo>
                    <a:pt x="847351" y="956466"/>
                  </a:lnTo>
                  <a:lnTo>
                    <a:pt x="806937" y="949085"/>
                  </a:lnTo>
                  <a:lnTo>
                    <a:pt x="807440" y="946659"/>
                  </a:lnTo>
                  <a:lnTo>
                    <a:pt x="795851" y="944539"/>
                  </a:lnTo>
                  <a:lnTo>
                    <a:pt x="781896" y="917186"/>
                  </a:lnTo>
                  <a:lnTo>
                    <a:pt x="781694" y="910310"/>
                  </a:lnTo>
                  <a:lnTo>
                    <a:pt x="777858" y="911892"/>
                  </a:lnTo>
                  <a:lnTo>
                    <a:pt x="775827" y="912235"/>
                  </a:lnTo>
                  <a:lnTo>
                    <a:pt x="773591" y="911901"/>
                  </a:lnTo>
                  <a:lnTo>
                    <a:pt x="772502" y="911358"/>
                  </a:lnTo>
                  <a:lnTo>
                    <a:pt x="771073" y="908904"/>
                  </a:lnTo>
                  <a:lnTo>
                    <a:pt x="770186" y="906864"/>
                  </a:lnTo>
                  <a:lnTo>
                    <a:pt x="769228" y="902976"/>
                  </a:lnTo>
                  <a:lnTo>
                    <a:pt x="768005" y="901480"/>
                  </a:lnTo>
                  <a:lnTo>
                    <a:pt x="766916" y="901160"/>
                  </a:lnTo>
                  <a:lnTo>
                    <a:pt x="764953" y="901484"/>
                  </a:lnTo>
                  <a:lnTo>
                    <a:pt x="764209" y="901284"/>
                  </a:lnTo>
                  <a:lnTo>
                    <a:pt x="763136" y="900364"/>
                  </a:lnTo>
                  <a:lnTo>
                    <a:pt x="761833" y="897377"/>
                  </a:lnTo>
                  <a:lnTo>
                    <a:pt x="760994" y="897043"/>
                  </a:lnTo>
                  <a:lnTo>
                    <a:pt x="759249" y="897410"/>
                  </a:lnTo>
                  <a:lnTo>
                    <a:pt x="755717" y="899364"/>
                  </a:lnTo>
                  <a:lnTo>
                    <a:pt x="753564" y="900560"/>
                  </a:lnTo>
                  <a:lnTo>
                    <a:pt x="752412" y="900698"/>
                  </a:lnTo>
                  <a:lnTo>
                    <a:pt x="750924" y="901861"/>
                  </a:lnTo>
                  <a:lnTo>
                    <a:pt x="750310" y="901999"/>
                  </a:lnTo>
                  <a:lnTo>
                    <a:pt x="749055" y="900994"/>
                  </a:lnTo>
                  <a:lnTo>
                    <a:pt x="748612" y="899617"/>
                  </a:lnTo>
                  <a:lnTo>
                    <a:pt x="748398" y="894637"/>
                  </a:lnTo>
                  <a:lnTo>
                    <a:pt x="748529" y="892249"/>
                  </a:lnTo>
                  <a:lnTo>
                    <a:pt x="748255" y="891091"/>
                  </a:lnTo>
                  <a:lnTo>
                    <a:pt x="747056" y="889862"/>
                  </a:lnTo>
                  <a:lnTo>
                    <a:pt x="746217" y="889871"/>
                  </a:lnTo>
                  <a:lnTo>
                    <a:pt x="745338" y="890348"/>
                  </a:lnTo>
                  <a:lnTo>
                    <a:pt x="743845" y="890148"/>
                  </a:lnTo>
                  <a:lnTo>
                    <a:pt x="743370" y="889738"/>
                  </a:lnTo>
                  <a:lnTo>
                    <a:pt x="741260" y="885926"/>
                  </a:lnTo>
                  <a:lnTo>
                    <a:pt x="740580" y="885311"/>
                  </a:lnTo>
                  <a:lnTo>
                    <a:pt x="739360" y="885044"/>
                  </a:lnTo>
                  <a:lnTo>
                    <a:pt x="737393" y="885254"/>
                  </a:lnTo>
                  <a:lnTo>
                    <a:pt x="734883" y="884849"/>
                  </a:lnTo>
                  <a:lnTo>
                    <a:pt x="732852" y="884920"/>
                  </a:lnTo>
                  <a:lnTo>
                    <a:pt x="731791" y="885230"/>
                  </a:lnTo>
                  <a:lnTo>
                    <a:pt x="730279" y="886498"/>
                  </a:lnTo>
                  <a:lnTo>
                    <a:pt x="729468" y="888066"/>
                  </a:lnTo>
                  <a:lnTo>
                    <a:pt x="729131" y="889228"/>
                  </a:lnTo>
                  <a:lnTo>
                    <a:pt x="729206" y="892021"/>
                  </a:lnTo>
                  <a:lnTo>
                    <a:pt x="730430" y="894270"/>
                  </a:lnTo>
                  <a:lnTo>
                    <a:pt x="731720" y="894813"/>
                  </a:lnTo>
                  <a:lnTo>
                    <a:pt x="734499" y="894399"/>
                  </a:lnTo>
                  <a:lnTo>
                    <a:pt x="735109" y="895080"/>
                  </a:lnTo>
                  <a:lnTo>
                    <a:pt x="734840" y="896305"/>
                  </a:lnTo>
                  <a:lnTo>
                    <a:pt x="732005" y="900608"/>
                  </a:lnTo>
                  <a:lnTo>
                    <a:pt x="730616" y="901933"/>
                  </a:lnTo>
                  <a:lnTo>
                    <a:pt x="730054" y="902755"/>
                  </a:lnTo>
                  <a:lnTo>
                    <a:pt x="728625" y="904844"/>
                  </a:lnTo>
                  <a:lnTo>
                    <a:pt x="726598" y="908395"/>
                  </a:lnTo>
                  <a:lnTo>
                    <a:pt x="725513" y="909491"/>
                  </a:lnTo>
                  <a:lnTo>
                    <a:pt x="723689" y="910858"/>
                  </a:lnTo>
                  <a:lnTo>
                    <a:pt x="718546" y="915781"/>
                  </a:lnTo>
                  <a:lnTo>
                    <a:pt x="716987" y="916806"/>
                  </a:lnTo>
                  <a:lnTo>
                    <a:pt x="715091" y="917563"/>
                  </a:lnTo>
                  <a:lnTo>
                    <a:pt x="713871" y="917563"/>
                  </a:lnTo>
                  <a:lnTo>
                    <a:pt x="712177" y="917158"/>
                  </a:lnTo>
                  <a:lnTo>
                    <a:pt x="709802" y="916143"/>
                  </a:lnTo>
                  <a:lnTo>
                    <a:pt x="708444" y="916215"/>
                  </a:lnTo>
                  <a:lnTo>
                    <a:pt x="706584" y="916820"/>
                  </a:lnTo>
                  <a:lnTo>
                    <a:pt x="706960" y="918536"/>
                  </a:lnTo>
                  <a:lnTo>
                    <a:pt x="708591" y="920304"/>
                  </a:lnTo>
                  <a:lnTo>
                    <a:pt x="710974" y="925550"/>
                  </a:lnTo>
                  <a:lnTo>
                    <a:pt x="711449" y="926027"/>
                  </a:lnTo>
                  <a:lnTo>
                    <a:pt x="713689" y="926842"/>
                  </a:lnTo>
                  <a:lnTo>
                    <a:pt x="715863" y="928543"/>
                  </a:lnTo>
                  <a:lnTo>
                    <a:pt x="717149" y="929014"/>
                  </a:lnTo>
                  <a:lnTo>
                    <a:pt x="719184" y="928533"/>
                  </a:lnTo>
                  <a:lnTo>
                    <a:pt x="720403" y="927780"/>
                  </a:lnTo>
                  <a:lnTo>
                    <a:pt x="722774" y="926751"/>
                  </a:lnTo>
                  <a:lnTo>
                    <a:pt x="723380" y="926069"/>
                  </a:lnTo>
                  <a:lnTo>
                    <a:pt x="724734" y="925178"/>
                  </a:lnTo>
                  <a:lnTo>
                    <a:pt x="726294" y="924559"/>
                  </a:lnTo>
                  <a:lnTo>
                    <a:pt x="728597" y="924011"/>
                  </a:lnTo>
                  <a:lnTo>
                    <a:pt x="730426" y="924144"/>
                  </a:lnTo>
                  <a:lnTo>
                    <a:pt x="731175" y="924892"/>
                  </a:lnTo>
                  <a:lnTo>
                    <a:pt x="731654" y="925779"/>
                  </a:lnTo>
                  <a:lnTo>
                    <a:pt x="732065" y="927823"/>
                  </a:lnTo>
                  <a:lnTo>
                    <a:pt x="732473" y="928776"/>
                  </a:lnTo>
                  <a:lnTo>
                    <a:pt x="733015" y="929319"/>
                  </a:lnTo>
                  <a:lnTo>
                    <a:pt x="733898" y="929658"/>
                  </a:lnTo>
                  <a:lnTo>
                    <a:pt x="734781" y="929724"/>
                  </a:lnTo>
                  <a:lnTo>
                    <a:pt x="735117" y="929953"/>
                  </a:lnTo>
                  <a:lnTo>
                    <a:pt x="735398" y="933608"/>
                  </a:lnTo>
                  <a:lnTo>
                    <a:pt x="734658" y="935524"/>
                  </a:lnTo>
                  <a:lnTo>
                    <a:pt x="732354" y="937368"/>
                  </a:lnTo>
                  <a:lnTo>
                    <a:pt x="732085" y="937916"/>
                  </a:lnTo>
                  <a:lnTo>
                    <a:pt x="731887" y="940642"/>
                  </a:lnTo>
                  <a:lnTo>
                    <a:pt x="731598" y="941909"/>
                  </a:lnTo>
                  <a:lnTo>
                    <a:pt x="730811" y="943715"/>
                  </a:lnTo>
                  <a:lnTo>
                    <a:pt x="729457" y="945012"/>
                  </a:lnTo>
                  <a:lnTo>
                    <a:pt x="729136" y="945593"/>
                  </a:lnTo>
                  <a:lnTo>
                    <a:pt x="729045" y="947304"/>
                  </a:lnTo>
                  <a:lnTo>
                    <a:pt x="728705" y="948467"/>
                  </a:lnTo>
                  <a:lnTo>
                    <a:pt x="728158" y="949420"/>
                  </a:lnTo>
                  <a:lnTo>
                    <a:pt x="727478" y="950101"/>
                  </a:lnTo>
                  <a:lnTo>
                    <a:pt x="727003" y="950373"/>
                  </a:lnTo>
                  <a:lnTo>
                    <a:pt x="726120" y="950439"/>
                  </a:lnTo>
                  <a:lnTo>
                    <a:pt x="725506" y="950096"/>
                  </a:lnTo>
                  <a:lnTo>
                    <a:pt x="724556" y="949077"/>
                  </a:lnTo>
                  <a:lnTo>
                    <a:pt x="723471" y="947099"/>
                  </a:lnTo>
                  <a:lnTo>
                    <a:pt x="723040" y="946399"/>
                  </a:lnTo>
                  <a:lnTo>
                    <a:pt x="722692" y="945593"/>
                  </a:lnTo>
                  <a:lnTo>
                    <a:pt x="722541" y="945098"/>
                  </a:lnTo>
                  <a:lnTo>
                    <a:pt x="722268" y="944826"/>
                  </a:lnTo>
                  <a:lnTo>
                    <a:pt x="721658" y="944554"/>
                  </a:lnTo>
                  <a:lnTo>
                    <a:pt x="720981" y="944554"/>
                  </a:lnTo>
                  <a:lnTo>
                    <a:pt x="720641" y="944897"/>
                  </a:lnTo>
                  <a:lnTo>
                    <a:pt x="720344" y="945593"/>
                  </a:lnTo>
                  <a:lnTo>
                    <a:pt x="719822" y="947161"/>
                  </a:lnTo>
                  <a:lnTo>
                    <a:pt x="719212" y="948838"/>
                  </a:lnTo>
                  <a:lnTo>
                    <a:pt x="718507" y="949682"/>
                  </a:lnTo>
                  <a:lnTo>
                    <a:pt x="717890" y="950611"/>
                  </a:lnTo>
                  <a:lnTo>
                    <a:pt x="717482" y="951045"/>
                  </a:lnTo>
                  <a:lnTo>
                    <a:pt x="716801" y="952136"/>
                  </a:lnTo>
                  <a:lnTo>
                    <a:pt x="715238" y="953837"/>
                  </a:lnTo>
                  <a:lnTo>
                    <a:pt x="713674" y="954585"/>
                  </a:lnTo>
                  <a:lnTo>
                    <a:pt x="712178" y="954652"/>
                  </a:lnTo>
                  <a:lnTo>
                    <a:pt x="710681" y="954176"/>
                  </a:lnTo>
                  <a:lnTo>
                    <a:pt x="709462" y="953490"/>
                  </a:lnTo>
                  <a:lnTo>
                    <a:pt x="706675" y="951174"/>
                  </a:lnTo>
                  <a:lnTo>
                    <a:pt x="705519" y="949673"/>
                  </a:lnTo>
                  <a:lnTo>
                    <a:pt x="704910" y="948648"/>
                  </a:lnTo>
                  <a:lnTo>
                    <a:pt x="703766" y="947542"/>
                  </a:lnTo>
                  <a:lnTo>
                    <a:pt x="703144" y="947490"/>
                  </a:lnTo>
                  <a:lnTo>
                    <a:pt x="702736" y="947762"/>
                  </a:lnTo>
                  <a:lnTo>
                    <a:pt x="702190" y="948357"/>
                  </a:lnTo>
                  <a:lnTo>
                    <a:pt x="701644" y="951169"/>
                  </a:lnTo>
                  <a:lnTo>
                    <a:pt x="701576" y="952327"/>
                  </a:lnTo>
                  <a:lnTo>
                    <a:pt x="701232" y="954438"/>
                  </a:lnTo>
                  <a:lnTo>
                    <a:pt x="701228" y="957845"/>
                  </a:lnTo>
                  <a:lnTo>
                    <a:pt x="701014" y="958169"/>
                  </a:lnTo>
                  <a:lnTo>
                    <a:pt x="701161" y="958389"/>
                  </a:lnTo>
                  <a:lnTo>
                    <a:pt x="701161" y="958865"/>
                  </a:lnTo>
                  <a:lnTo>
                    <a:pt x="700821" y="960571"/>
                  </a:lnTo>
                  <a:lnTo>
                    <a:pt x="700816" y="963020"/>
                  </a:lnTo>
                  <a:lnTo>
                    <a:pt x="700951" y="964045"/>
                  </a:lnTo>
                  <a:lnTo>
                    <a:pt x="701359" y="964998"/>
                  </a:lnTo>
                  <a:lnTo>
                    <a:pt x="701834" y="965546"/>
                  </a:lnTo>
                  <a:lnTo>
                    <a:pt x="702174" y="965751"/>
                  </a:lnTo>
                  <a:lnTo>
                    <a:pt x="703805" y="966227"/>
                  </a:lnTo>
                  <a:lnTo>
                    <a:pt x="704621" y="966637"/>
                  </a:lnTo>
                  <a:lnTo>
                    <a:pt x="705028" y="967047"/>
                  </a:lnTo>
                  <a:lnTo>
                    <a:pt x="705504" y="967795"/>
                  </a:lnTo>
                  <a:lnTo>
                    <a:pt x="706113" y="969435"/>
                  </a:lnTo>
                  <a:lnTo>
                    <a:pt x="706042" y="972022"/>
                  </a:lnTo>
                  <a:lnTo>
                    <a:pt x="706450" y="973318"/>
                  </a:lnTo>
                  <a:lnTo>
                    <a:pt x="706992" y="973861"/>
                  </a:lnTo>
                  <a:lnTo>
                    <a:pt x="708845" y="975181"/>
                  </a:lnTo>
                  <a:lnTo>
                    <a:pt x="709237" y="975839"/>
                  </a:lnTo>
                  <a:lnTo>
                    <a:pt x="709237" y="976792"/>
                  </a:lnTo>
                  <a:lnTo>
                    <a:pt x="708552" y="979518"/>
                  </a:lnTo>
                  <a:lnTo>
                    <a:pt x="708346" y="980952"/>
                  </a:lnTo>
                  <a:lnTo>
                    <a:pt x="708212" y="981224"/>
                  </a:lnTo>
                  <a:lnTo>
                    <a:pt x="706913" y="987285"/>
                  </a:lnTo>
                  <a:lnTo>
                    <a:pt x="706846" y="988920"/>
                  </a:lnTo>
                  <a:lnTo>
                    <a:pt x="706640" y="990216"/>
                  </a:lnTo>
                  <a:lnTo>
                    <a:pt x="706692" y="991574"/>
                  </a:lnTo>
                  <a:lnTo>
                    <a:pt x="706501" y="991851"/>
                  </a:lnTo>
                  <a:lnTo>
                    <a:pt x="705821" y="994986"/>
                  </a:lnTo>
                  <a:lnTo>
                    <a:pt x="705480" y="995801"/>
                  </a:lnTo>
                  <a:lnTo>
                    <a:pt x="705073" y="996278"/>
                  </a:lnTo>
                  <a:lnTo>
                    <a:pt x="703505" y="997164"/>
                  </a:lnTo>
                  <a:lnTo>
                    <a:pt x="698335" y="999066"/>
                  </a:lnTo>
                  <a:lnTo>
                    <a:pt x="696023" y="999476"/>
                  </a:lnTo>
                  <a:lnTo>
                    <a:pt x="695346" y="999476"/>
                  </a:lnTo>
                  <a:lnTo>
                    <a:pt x="694531" y="999271"/>
                  </a:lnTo>
                  <a:lnTo>
                    <a:pt x="692829" y="998113"/>
                  </a:lnTo>
                  <a:lnTo>
                    <a:pt x="692354" y="997770"/>
                  </a:lnTo>
                  <a:lnTo>
                    <a:pt x="691606" y="997765"/>
                  </a:lnTo>
                  <a:lnTo>
                    <a:pt x="690655" y="998175"/>
                  </a:lnTo>
                  <a:lnTo>
                    <a:pt x="689500" y="999194"/>
                  </a:lnTo>
                  <a:lnTo>
                    <a:pt x="687524" y="1000557"/>
                  </a:lnTo>
                  <a:lnTo>
                    <a:pt x="687049" y="1001101"/>
                  </a:lnTo>
                  <a:lnTo>
                    <a:pt x="686297" y="1003283"/>
                  </a:lnTo>
                  <a:lnTo>
                    <a:pt x="686095" y="1003555"/>
                  </a:lnTo>
                  <a:lnTo>
                    <a:pt x="685343" y="1005594"/>
                  </a:lnTo>
                  <a:lnTo>
                    <a:pt x="684528" y="1007162"/>
                  </a:lnTo>
                  <a:lnTo>
                    <a:pt x="683708" y="1009411"/>
                  </a:lnTo>
                  <a:lnTo>
                    <a:pt x="683099" y="1010226"/>
                  </a:lnTo>
                  <a:lnTo>
                    <a:pt x="682346" y="1010503"/>
                  </a:lnTo>
                  <a:lnTo>
                    <a:pt x="681670" y="1010498"/>
                  </a:lnTo>
                  <a:lnTo>
                    <a:pt x="680173" y="1009750"/>
                  </a:lnTo>
                  <a:lnTo>
                    <a:pt x="676163" y="1007019"/>
                  </a:lnTo>
                  <a:lnTo>
                    <a:pt x="675067" y="1006509"/>
                  </a:lnTo>
                  <a:lnTo>
                    <a:pt x="673463" y="1006119"/>
                  </a:lnTo>
                  <a:lnTo>
                    <a:pt x="672763" y="1006810"/>
                  </a:lnTo>
                  <a:lnTo>
                    <a:pt x="672288" y="1007763"/>
                  </a:lnTo>
                  <a:lnTo>
                    <a:pt x="671813" y="1009126"/>
                  </a:lnTo>
                  <a:lnTo>
                    <a:pt x="671061" y="1010355"/>
                  </a:lnTo>
                  <a:lnTo>
                    <a:pt x="669156" y="1012190"/>
                  </a:lnTo>
                  <a:lnTo>
                    <a:pt x="668202" y="1012805"/>
                  </a:lnTo>
                  <a:lnTo>
                    <a:pt x="667185" y="1012600"/>
                  </a:lnTo>
                  <a:lnTo>
                    <a:pt x="663650" y="1010551"/>
                  </a:lnTo>
                  <a:lnTo>
                    <a:pt x="662363" y="1010231"/>
                  </a:lnTo>
                  <a:lnTo>
                    <a:pt x="661136" y="1010346"/>
                  </a:lnTo>
                  <a:lnTo>
                    <a:pt x="659842" y="1010751"/>
                  </a:lnTo>
                  <a:lnTo>
                    <a:pt x="658852" y="1010884"/>
                  </a:lnTo>
                  <a:lnTo>
                    <a:pt x="658278" y="1010884"/>
                  </a:lnTo>
                  <a:lnTo>
                    <a:pt x="656172" y="1009998"/>
                  </a:lnTo>
                  <a:lnTo>
                    <a:pt x="655527" y="1010098"/>
                  </a:lnTo>
                  <a:lnTo>
                    <a:pt x="655084" y="1010608"/>
                  </a:lnTo>
                  <a:lnTo>
                    <a:pt x="654743" y="1011361"/>
                  </a:lnTo>
                  <a:lnTo>
                    <a:pt x="654470" y="1012791"/>
                  </a:lnTo>
                  <a:lnTo>
                    <a:pt x="654470" y="1013334"/>
                  </a:lnTo>
                  <a:lnTo>
                    <a:pt x="654264" y="1013882"/>
                  </a:lnTo>
                  <a:lnTo>
                    <a:pt x="654066" y="1015959"/>
                  </a:lnTo>
                  <a:lnTo>
                    <a:pt x="652764" y="1017694"/>
                  </a:lnTo>
                  <a:lnTo>
                    <a:pt x="651810" y="1020077"/>
                  </a:lnTo>
                  <a:lnTo>
                    <a:pt x="651604" y="1021306"/>
                  </a:lnTo>
                  <a:lnTo>
                    <a:pt x="650891" y="1023136"/>
                  </a:lnTo>
                  <a:lnTo>
                    <a:pt x="650923" y="1023551"/>
                  </a:lnTo>
                  <a:lnTo>
                    <a:pt x="650717" y="1024027"/>
                  </a:lnTo>
                  <a:lnTo>
                    <a:pt x="650444" y="1025800"/>
                  </a:lnTo>
                  <a:lnTo>
                    <a:pt x="649490" y="1028797"/>
                  </a:lnTo>
                  <a:lnTo>
                    <a:pt x="649284" y="1029140"/>
                  </a:lnTo>
                  <a:lnTo>
                    <a:pt x="649011" y="1030294"/>
                  </a:lnTo>
                  <a:lnTo>
                    <a:pt x="648806" y="1030637"/>
                  </a:lnTo>
                  <a:lnTo>
                    <a:pt x="648192" y="1033224"/>
                  </a:lnTo>
                  <a:lnTo>
                    <a:pt x="647851" y="1033906"/>
                  </a:lnTo>
                  <a:lnTo>
                    <a:pt x="647099" y="1036360"/>
                  </a:lnTo>
                  <a:lnTo>
                    <a:pt x="646624" y="1037518"/>
                  </a:lnTo>
                  <a:lnTo>
                    <a:pt x="646351" y="1039562"/>
                  </a:lnTo>
                  <a:lnTo>
                    <a:pt x="646415" y="1041468"/>
                  </a:lnTo>
                  <a:lnTo>
                    <a:pt x="646141" y="1043580"/>
                  </a:lnTo>
                  <a:lnTo>
                    <a:pt x="645936" y="1044261"/>
                  </a:lnTo>
                  <a:lnTo>
                    <a:pt x="645797" y="1046648"/>
                  </a:lnTo>
                  <a:lnTo>
                    <a:pt x="645318" y="1048759"/>
                  </a:lnTo>
                  <a:lnTo>
                    <a:pt x="644843" y="1050051"/>
                  </a:lnTo>
                  <a:lnTo>
                    <a:pt x="644400" y="1050861"/>
                  </a:lnTo>
                  <a:lnTo>
                    <a:pt x="643549" y="1052233"/>
                  </a:lnTo>
                  <a:lnTo>
                    <a:pt x="643276" y="1053048"/>
                  </a:lnTo>
                  <a:lnTo>
                    <a:pt x="643070" y="1053320"/>
                  </a:lnTo>
                  <a:lnTo>
                    <a:pt x="642935" y="1054206"/>
                  </a:lnTo>
                  <a:lnTo>
                    <a:pt x="642322" y="1056046"/>
                  </a:lnTo>
                  <a:lnTo>
                    <a:pt x="642116" y="1057680"/>
                  </a:lnTo>
                  <a:lnTo>
                    <a:pt x="641637" y="1058838"/>
                  </a:lnTo>
                  <a:lnTo>
                    <a:pt x="641162" y="1059386"/>
                  </a:lnTo>
                  <a:lnTo>
                    <a:pt x="640548" y="1059791"/>
                  </a:lnTo>
                  <a:lnTo>
                    <a:pt x="638035" y="1059925"/>
                  </a:lnTo>
                  <a:lnTo>
                    <a:pt x="637690" y="1060063"/>
                  </a:lnTo>
                  <a:lnTo>
                    <a:pt x="637223" y="1060373"/>
                  </a:lnTo>
                  <a:lnTo>
                    <a:pt x="636463" y="1060258"/>
                  </a:lnTo>
                  <a:lnTo>
                    <a:pt x="561780" y="1049084"/>
                  </a:lnTo>
                  <a:lnTo>
                    <a:pt x="572692" y="974097"/>
                  </a:lnTo>
                  <a:lnTo>
                    <a:pt x="520731" y="966553"/>
                  </a:lnTo>
                  <a:lnTo>
                    <a:pt x="521155" y="963842"/>
                  </a:lnTo>
                  <a:lnTo>
                    <a:pt x="422743" y="949156"/>
                  </a:lnTo>
                  <a:lnTo>
                    <a:pt x="423670" y="942175"/>
                  </a:lnTo>
                  <a:lnTo>
                    <a:pt x="406616" y="939850"/>
                  </a:lnTo>
                  <a:lnTo>
                    <a:pt x="406732" y="938944"/>
                  </a:lnTo>
                  <a:lnTo>
                    <a:pt x="408688" y="925258"/>
                  </a:lnTo>
                  <a:lnTo>
                    <a:pt x="407552" y="925120"/>
                  </a:lnTo>
                  <a:lnTo>
                    <a:pt x="410632" y="901370"/>
                  </a:lnTo>
                  <a:lnTo>
                    <a:pt x="400331" y="900026"/>
                  </a:lnTo>
                  <a:lnTo>
                    <a:pt x="400224" y="900803"/>
                  </a:lnTo>
                  <a:lnTo>
                    <a:pt x="374798" y="897276"/>
                  </a:lnTo>
                  <a:lnTo>
                    <a:pt x="374916" y="896423"/>
                  </a:lnTo>
                  <a:lnTo>
                    <a:pt x="375015" y="895780"/>
                  </a:lnTo>
                  <a:lnTo>
                    <a:pt x="378131" y="874527"/>
                  </a:lnTo>
                  <a:lnTo>
                    <a:pt x="360210" y="871806"/>
                  </a:lnTo>
                  <a:lnTo>
                    <a:pt x="361592" y="862137"/>
                  </a:lnTo>
                  <a:lnTo>
                    <a:pt x="348916" y="860226"/>
                  </a:lnTo>
                  <a:lnTo>
                    <a:pt x="347127" y="859959"/>
                  </a:lnTo>
                  <a:lnTo>
                    <a:pt x="344750" y="859598"/>
                  </a:lnTo>
                  <a:lnTo>
                    <a:pt x="346385" y="848366"/>
                  </a:lnTo>
                  <a:lnTo>
                    <a:pt x="336809" y="846955"/>
                  </a:lnTo>
                  <a:lnTo>
                    <a:pt x="336882" y="846459"/>
                  </a:lnTo>
                  <a:lnTo>
                    <a:pt x="339285" y="829380"/>
                  </a:lnTo>
                  <a:lnTo>
                    <a:pt x="329418" y="827985"/>
                  </a:lnTo>
                  <a:lnTo>
                    <a:pt x="329058" y="830467"/>
                  </a:lnTo>
                  <a:lnTo>
                    <a:pt x="327284" y="827356"/>
                  </a:lnTo>
                  <a:lnTo>
                    <a:pt x="326777" y="826460"/>
                  </a:lnTo>
                  <a:lnTo>
                    <a:pt x="326955" y="824177"/>
                  </a:lnTo>
                  <a:lnTo>
                    <a:pt x="322807" y="818311"/>
                  </a:lnTo>
                  <a:lnTo>
                    <a:pt x="319454" y="817387"/>
                  </a:lnTo>
                  <a:lnTo>
                    <a:pt x="318587" y="819045"/>
                  </a:lnTo>
                  <a:lnTo>
                    <a:pt x="314438" y="815347"/>
                  </a:lnTo>
                  <a:lnTo>
                    <a:pt x="315693" y="803043"/>
                  </a:lnTo>
                  <a:lnTo>
                    <a:pt x="316528" y="803196"/>
                  </a:lnTo>
                  <a:lnTo>
                    <a:pt x="316592" y="802638"/>
                  </a:lnTo>
                  <a:lnTo>
                    <a:pt x="321306" y="773489"/>
                  </a:lnTo>
                  <a:lnTo>
                    <a:pt x="321726" y="771408"/>
                  </a:lnTo>
                  <a:lnTo>
                    <a:pt x="322041" y="770393"/>
                  </a:lnTo>
                  <a:lnTo>
                    <a:pt x="330446" y="771897"/>
                  </a:lnTo>
                  <a:lnTo>
                    <a:pt x="334166" y="750847"/>
                  </a:lnTo>
                  <a:lnTo>
                    <a:pt x="319456" y="748055"/>
                  </a:lnTo>
                  <a:lnTo>
                    <a:pt x="319582" y="747269"/>
                  </a:lnTo>
                  <a:lnTo>
                    <a:pt x="320204" y="745234"/>
                  </a:lnTo>
                  <a:lnTo>
                    <a:pt x="321613" y="741222"/>
                  </a:lnTo>
                  <a:lnTo>
                    <a:pt x="321502" y="740788"/>
                  </a:lnTo>
                  <a:lnTo>
                    <a:pt x="321538" y="740197"/>
                  </a:lnTo>
                  <a:lnTo>
                    <a:pt x="321685" y="739568"/>
                  </a:lnTo>
                  <a:lnTo>
                    <a:pt x="321922" y="739020"/>
                  </a:lnTo>
                  <a:lnTo>
                    <a:pt x="322210" y="738687"/>
                  </a:lnTo>
                  <a:lnTo>
                    <a:pt x="322963" y="738410"/>
                  </a:lnTo>
                  <a:lnTo>
                    <a:pt x="323430" y="738443"/>
                  </a:lnTo>
                  <a:lnTo>
                    <a:pt x="323588" y="738615"/>
                  </a:lnTo>
                  <a:lnTo>
                    <a:pt x="324147" y="741217"/>
                  </a:lnTo>
                  <a:lnTo>
                    <a:pt x="324274" y="741536"/>
                  </a:lnTo>
                  <a:lnTo>
                    <a:pt x="324463" y="741750"/>
                  </a:lnTo>
                  <a:lnTo>
                    <a:pt x="324951" y="741889"/>
                  </a:lnTo>
                  <a:lnTo>
                    <a:pt x="325508" y="741865"/>
                  </a:lnTo>
                  <a:lnTo>
                    <a:pt x="325984" y="741703"/>
                  </a:lnTo>
                  <a:lnTo>
                    <a:pt x="328695" y="739549"/>
                  </a:lnTo>
                  <a:lnTo>
                    <a:pt x="330607" y="738486"/>
                  </a:lnTo>
                  <a:lnTo>
                    <a:pt x="331079" y="738339"/>
                  </a:lnTo>
                  <a:lnTo>
                    <a:pt x="331533" y="738315"/>
                  </a:lnTo>
                  <a:lnTo>
                    <a:pt x="332166" y="738482"/>
                  </a:lnTo>
                  <a:lnTo>
                    <a:pt x="332765" y="738801"/>
                  </a:lnTo>
                  <a:lnTo>
                    <a:pt x="333021" y="738996"/>
                  </a:lnTo>
                  <a:lnTo>
                    <a:pt x="333275" y="739320"/>
                  </a:lnTo>
                  <a:lnTo>
                    <a:pt x="333782" y="740593"/>
                  </a:lnTo>
                  <a:lnTo>
                    <a:pt x="334027" y="740936"/>
                  </a:lnTo>
                  <a:lnTo>
                    <a:pt x="334894" y="741484"/>
                  </a:lnTo>
                  <a:lnTo>
                    <a:pt x="335085" y="741651"/>
                  </a:lnTo>
                  <a:lnTo>
                    <a:pt x="335334" y="742051"/>
                  </a:lnTo>
                  <a:lnTo>
                    <a:pt x="335568" y="743104"/>
                  </a:lnTo>
                  <a:lnTo>
                    <a:pt x="336299" y="749161"/>
                  </a:lnTo>
                  <a:lnTo>
                    <a:pt x="336501" y="750181"/>
                  </a:lnTo>
                  <a:lnTo>
                    <a:pt x="336715" y="750614"/>
                  </a:lnTo>
                  <a:lnTo>
                    <a:pt x="337341" y="751314"/>
                  </a:lnTo>
                  <a:lnTo>
                    <a:pt x="337535" y="751443"/>
                  </a:lnTo>
                  <a:lnTo>
                    <a:pt x="339345" y="751767"/>
                  </a:lnTo>
                  <a:lnTo>
                    <a:pt x="339641" y="751648"/>
                  </a:lnTo>
                  <a:lnTo>
                    <a:pt x="339859" y="751491"/>
                  </a:lnTo>
                  <a:lnTo>
                    <a:pt x="340140" y="751005"/>
                  </a:lnTo>
                  <a:lnTo>
                    <a:pt x="340761" y="748332"/>
                  </a:lnTo>
                  <a:lnTo>
                    <a:pt x="340892" y="747307"/>
                  </a:lnTo>
                  <a:lnTo>
                    <a:pt x="340995" y="745558"/>
                  </a:lnTo>
                  <a:lnTo>
                    <a:pt x="341129" y="745015"/>
                  </a:lnTo>
                  <a:lnTo>
                    <a:pt x="341561" y="743962"/>
                  </a:lnTo>
                  <a:lnTo>
                    <a:pt x="342178" y="743032"/>
                  </a:lnTo>
                  <a:lnTo>
                    <a:pt x="342562" y="742723"/>
                  </a:lnTo>
                  <a:lnTo>
                    <a:pt x="342934" y="742546"/>
                  </a:lnTo>
                  <a:lnTo>
                    <a:pt x="343789" y="742337"/>
                  </a:lnTo>
                  <a:lnTo>
                    <a:pt x="344213" y="742322"/>
                  </a:lnTo>
                  <a:lnTo>
                    <a:pt x="344598" y="742394"/>
                  </a:lnTo>
                  <a:lnTo>
                    <a:pt x="344961" y="742561"/>
                  </a:lnTo>
                  <a:lnTo>
                    <a:pt x="345464" y="742913"/>
                  </a:lnTo>
                  <a:lnTo>
                    <a:pt x="345963" y="743394"/>
                  </a:lnTo>
                  <a:lnTo>
                    <a:pt x="346390" y="743957"/>
                  </a:lnTo>
                  <a:lnTo>
                    <a:pt x="346807" y="744729"/>
                  </a:lnTo>
                  <a:lnTo>
                    <a:pt x="347114" y="745773"/>
                  </a:lnTo>
                  <a:lnTo>
                    <a:pt x="347308" y="746849"/>
                  </a:lnTo>
                  <a:lnTo>
                    <a:pt x="347377" y="747612"/>
                  </a:lnTo>
                  <a:lnTo>
                    <a:pt x="347257" y="750728"/>
                  </a:lnTo>
                  <a:lnTo>
                    <a:pt x="347483" y="753654"/>
                  </a:lnTo>
                  <a:lnTo>
                    <a:pt x="348034" y="757400"/>
                  </a:lnTo>
                  <a:lnTo>
                    <a:pt x="348283" y="758148"/>
                  </a:lnTo>
                  <a:lnTo>
                    <a:pt x="348860" y="759368"/>
                  </a:lnTo>
                  <a:lnTo>
                    <a:pt x="349031" y="759987"/>
                  </a:lnTo>
                  <a:lnTo>
                    <a:pt x="349194" y="761298"/>
                  </a:lnTo>
                  <a:lnTo>
                    <a:pt x="349214" y="761846"/>
                  </a:lnTo>
                  <a:lnTo>
                    <a:pt x="354039" y="728989"/>
                  </a:lnTo>
                  <a:lnTo>
                    <a:pt x="338656" y="726526"/>
                  </a:lnTo>
                  <a:lnTo>
                    <a:pt x="293404" y="694103"/>
                  </a:lnTo>
                  <a:lnTo>
                    <a:pt x="289822" y="693517"/>
                  </a:lnTo>
                  <a:lnTo>
                    <a:pt x="260470" y="689439"/>
                  </a:lnTo>
                  <a:lnTo>
                    <a:pt x="261267" y="691124"/>
                  </a:lnTo>
                  <a:lnTo>
                    <a:pt x="253533" y="706341"/>
                  </a:lnTo>
                  <a:lnTo>
                    <a:pt x="242395" y="725158"/>
                  </a:lnTo>
                  <a:lnTo>
                    <a:pt x="256275" y="727269"/>
                  </a:lnTo>
                  <a:lnTo>
                    <a:pt x="256517" y="732782"/>
                  </a:lnTo>
                  <a:lnTo>
                    <a:pt x="253326" y="738038"/>
                  </a:lnTo>
                  <a:lnTo>
                    <a:pt x="248560" y="743385"/>
                  </a:lnTo>
                  <a:lnTo>
                    <a:pt x="249106" y="748084"/>
                  </a:lnTo>
                  <a:lnTo>
                    <a:pt x="237705" y="746111"/>
                  </a:lnTo>
                  <a:lnTo>
                    <a:pt x="232585" y="770159"/>
                  </a:lnTo>
                  <a:lnTo>
                    <a:pt x="226485" y="771917"/>
                  </a:lnTo>
                  <a:lnTo>
                    <a:pt x="224549" y="772470"/>
                  </a:lnTo>
                  <a:lnTo>
                    <a:pt x="216612" y="774753"/>
                  </a:lnTo>
                  <a:lnTo>
                    <a:pt x="208197" y="775479"/>
                  </a:lnTo>
                  <a:lnTo>
                    <a:pt x="187529" y="793245"/>
                  </a:lnTo>
                  <a:lnTo>
                    <a:pt x="185875" y="803738"/>
                  </a:lnTo>
                  <a:lnTo>
                    <a:pt x="185225" y="807822"/>
                  </a:lnTo>
                  <a:lnTo>
                    <a:pt x="150860" y="802132"/>
                  </a:lnTo>
                  <a:lnTo>
                    <a:pt x="151022" y="801064"/>
                  </a:lnTo>
                  <a:lnTo>
                    <a:pt x="133668" y="798548"/>
                  </a:lnTo>
                  <a:lnTo>
                    <a:pt x="136731" y="778234"/>
                  </a:lnTo>
                  <a:lnTo>
                    <a:pt x="126261" y="776580"/>
                  </a:lnTo>
                  <a:lnTo>
                    <a:pt x="125940" y="778658"/>
                  </a:lnTo>
                  <a:lnTo>
                    <a:pt x="113665" y="776580"/>
                  </a:lnTo>
                  <a:lnTo>
                    <a:pt x="112006" y="776304"/>
                  </a:lnTo>
                  <a:lnTo>
                    <a:pt x="110323" y="776018"/>
                  </a:lnTo>
                  <a:lnTo>
                    <a:pt x="110126" y="775980"/>
                  </a:lnTo>
                  <a:lnTo>
                    <a:pt x="110050" y="776190"/>
                  </a:lnTo>
                  <a:lnTo>
                    <a:pt x="110007" y="776414"/>
                  </a:lnTo>
                  <a:lnTo>
                    <a:pt x="109951" y="776637"/>
                  </a:lnTo>
                  <a:lnTo>
                    <a:pt x="109943" y="776895"/>
                  </a:lnTo>
                  <a:lnTo>
                    <a:pt x="109971" y="777124"/>
                  </a:lnTo>
                  <a:lnTo>
                    <a:pt x="109947" y="777376"/>
                  </a:lnTo>
                  <a:lnTo>
                    <a:pt x="109872" y="777600"/>
                  </a:lnTo>
                  <a:lnTo>
                    <a:pt x="109765" y="777791"/>
                  </a:lnTo>
                  <a:lnTo>
                    <a:pt x="109690" y="778015"/>
                  </a:lnTo>
                  <a:lnTo>
                    <a:pt x="109472" y="778410"/>
                  </a:lnTo>
                  <a:lnTo>
                    <a:pt x="109397" y="778615"/>
                  </a:lnTo>
                  <a:lnTo>
                    <a:pt x="109290" y="778806"/>
                  </a:lnTo>
                  <a:lnTo>
                    <a:pt x="109128" y="779011"/>
                  </a:lnTo>
                  <a:lnTo>
                    <a:pt x="109037" y="779215"/>
                  </a:lnTo>
                  <a:lnTo>
                    <a:pt x="108962" y="779439"/>
                  </a:lnTo>
                  <a:lnTo>
                    <a:pt x="108819" y="779644"/>
                  </a:lnTo>
                  <a:lnTo>
                    <a:pt x="108609" y="779749"/>
                  </a:lnTo>
                  <a:lnTo>
                    <a:pt x="108162" y="779806"/>
                  </a:lnTo>
                  <a:lnTo>
                    <a:pt x="107956" y="779716"/>
                  </a:lnTo>
                  <a:lnTo>
                    <a:pt x="107790" y="779582"/>
                  </a:lnTo>
                  <a:lnTo>
                    <a:pt x="107584" y="779482"/>
                  </a:lnTo>
                  <a:lnTo>
                    <a:pt x="107141" y="779373"/>
                  </a:lnTo>
                  <a:lnTo>
                    <a:pt x="106899" y="779335"/>
                  </a:lnTo>
                  <a:lnTo>
                    <a:pt x="106662" y="779311"/>
                  </a:lnTo>
                  <a:lnTo>
                    <a:pt x="106404" y="779306"/>
                  </a:lnTo>
                  <a:lnTo>
                    <a:pt x="105696" y="779335"/>
                  </a:lnTo>
                  <a:lnTo>
                    <a:pt x="105027" y="779268"/>
                  </a:lnTo>
                  <a:lnTo>
                    <a:pt x="104785" y="779263"/>
                  </a:lnTo>
                  <a:lnTo>
                    <a:pt x="104564" y="779239"/>
                  </a:lnTo>
                  <a:lnTo>
                    <a:pt x="104338" y="779201"/>
                  </a:lnTo>
                  <a:lnTo>
                    <a:pt x="104116" y="779211"/>
                  </a:lnTo>
                  <a:lnTo>
                    <a:pt x="103891" y="779206"/>
                  </a:lnTo>
                  <a:lnTo>
                    <a:pt x="103427" y="779258"/>
                  </a:lnTo>
                  <a:lnTo>
                    <a:pt x="103186" y="779268"/>
                  </a:lnTo>
                  <a:lnTo>
                    <a:pt x="102944" y="779258"/>
                  </a:lnTo>
                  <a:lnTo>
                    <a:pt x="102703" y="779239"/>
                  </a:lnTo>
                  <a:lnTo>
                    <a:pt x="102260" y="779163"/>
                  </a:lnTo>
                  <a:lnTo>
                    <a:pt x="102002" y="779154"/>
                  </a:lnTo>
                  <a:lnTo>
                    <a:pt x="101761" y="779163"/>
                  </a:lnTo>
                  <a:lnTo>
                    <a:pt x="101535" y="779187"/>
                  </a:lnTo>
                  <a:lnTo>
                    <a:pt x="101052" y="779211"/>
                  </a:lnTo>
                  <a:lnTo>
                    <a:pt x="100827" y="779201"/>
                  </a:lnTo>
                  <a:lnTo>
                    <a:pt x="100605" y="779177"/>
                  </a:lnTo>
                  <a:lnTo>
                    <a:pt x="99900" y="779163"/>
                  </a:lnTo>
                  <a:lnTo>
                    <a:pt x="99643" y="779139"/>
                  </a:lnTo>
                  <a:lnTo>
                    <a:pt x="99417" y="779149"/>
                  </a:lnTo>
                  <a:lnTo>
                    <a:pt x="99212" y="779239"/>
                  </a:lnTo>
                  <a:lnTo>
                    <a:pt x="99002" y="779311"/>
                  </a:lnTo>
                  <a:lnTo>
                    <a:pt x="98792" y="779420"/>
                  </a:lnTo>
                  <a:lnTo>
                    <a:pt x="98598" y="779544"/>
                  </a:lnTo>
                  <a:lnTo>
                    <a:pt x="98400" y="779654"/>
                  </a:lnTo>
                  <a:lnTo>
                    <a:pt x="98202" y="779606"/>
                  </a:lnTo>
                  <a:lnTo>
                    <a:pt x="96868" y="779382"/>
                  </a:lnTo>
                  <a:lnTo>
                    <a:pt x="96421" y="779311"/>
                  </a:lnTo>
                  <a:lnTo>
                    <a:pt x="96242" y="779277"/>
                  </a:lnTo>
                  <a:lnTo>
                    <a:pt x="84117" y="777247"/>
                  </a:lnTo>
                  <a:lnTo>
                    <a:pt x="88060" y="753030"/>
                  </a:lnTo>
                  <a:lnTo>
                    <a:pt x="84655" y="752453"/>
                  </a:lnTo>
                  <a:lnTo>
                    <a:pt x="58461" y="748050"/>
                  </a:lnTo>
                  <a:lnTo>
                    <a:pt x="59380" y="742427"/>
                  </a:lnTo>
                  <a:lnTo>
                    <a:pt x="42476" y="739600"/>
                  </a:lnTo>
                  <a:lnTo>
                    <a:pt x="36372" y="738581"/>
                  </a:lnTo>
                  <a:lnTo>
                    <a:pt x="39705" y="718652"/>
                  </a:lnTo>
                  <a:lnTo>
                    <a:pt x="59605" y="722050"/>
                  </a:lnTo>
                  <a:lnTo>
                    <a:pt x="61746" y="708678"/>
                  </a:lnTo>
                  <a:lnTo>
                    <a:pt x="57435" y="707954"/>
                  </a:lnTo>
                  <a:lnTo>
                    <a:pt x="40983" y="705209"/>
                  </a:lnTo>
                  <a:lnTo>
                    <a:pt x="43592" y="689546"/>
                  </a:lnTo>
                  <a:lnTo>
                    <a:pt x="11875" y="684313"/>
                  </a:lnTo>
                  <a:lnTo>
                    <a:pt x="0" y="682350"/>
                  </a:lnTo>
                  <a:lnTo>
                    <a:pt x="0" y="659074"/>
                  </a:lnTo>
                  <a:lnTo>
                    <a:pt x="1349" y="656884"/>
                  </a:lnTo>
                  <a:lnTo>
                    <a:pt x="0" y="6515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9" name="pg39"/>
            <p:cNvSpPr/>
            <p:nvPr/>
          </p:nvSpPr>
          <p:spPr>
            <a:xfrm>
              <a:off x="3879170" y="6357262"/>
              <a:ext cx="1599412" cy="604247"/>
            </a:xfrm>
            <a:custGeom>
              <a:avLst/>
              <a:gdLst/>
              <a:ahLst/>
              <a:cxnLst/>
              <a:rect l="0" t="0" r="0" b="0"/>
              <a:pathLst>
                <a:path w="1599412" h="604247">
                  <a:moveTo>
                    <a:pt x="1003587" y="74520"/>
                  </a:moveTo>
                  <a:lnTo>
                    <a:pt x="1007740" y="80410"/>
                  </a:lnTo>
                  <a:lnTo>
                    <a:pt x="1019758" y="88201"/>
                  </a:lnTo>
                  <a:lnTo>
                    <a:pt x="1020705" y="102835"/>
                  </a:lnTo>
                  <a:lnTo>
                    <a:pt x="1022898" y="105451"/>
                  </a:lnTo>
                  <a:lnTo>
                    <a:pt x="1023610" y="106295"/>
                  </a:lnTo>
                  <a:lnTo>
                    <a:pt x="1024537" y="107415"/>
                  </a:lnTo>
                  <a:lnTo>
                    <a:pt x="1025795" y="108835"/>
                  </a:lnTo>
                  <a:lnTo>
                    <a:pt x="1027161" y="110417"/>
                  </a:lnTo>
                  <a:lnTo>
                    <a:pt x="1028198" y="111918"/>
                  </a:lnTo>
                  <a:lnTo>
                    <a:pt x="1029647" y="113419"/>
                  </a:lnTo>
                  <a:lnTo>
                    <a:pt x="1031532" y="114534"/>
                  </a:lnTo>
                  <a:lnTo>
                    <a:pt x="1033416" y="115025"/>
                  </a:lnTo>
                  <a:lnTo>
                    <a:pt x="1035110" y="115926"/>
                  </a:lnTo>
                  <a:lnTo>
                    <a:pt x="1037703" y="117317"/>
                  </a:lnTo>
                  <a:lnTo>
                    <a:pt x="1040051" y="117860"/>
                  </a:lnTo>
                  <a:lnTo>
                    <a:pt x="1041963" y="117369"/>
                  </a:lnTo>
                  <a:lnTo>
                    <a:pt x="1044472" y="117041"/>
                  </a:lnTo>
                  <a:lnTo>
                    <a:pt x="1047505" y="116631"/>
                  </a:lnTo>
                  <a:lnTo>
                    <a:pt x="1050015" y="116602"/>
                  </a:lnTo>
                  <a:lnTo>
                    <a:pt x="1053348" y="116597"/>
                  </a:lnTo>
                  <a:lnTo>
                    <a:pt x="1056570" y="116297"/>
                  </a:lnTo>
                  <a:lnTo>
                    <a:pt x="1059028" y="115778"/>
                  </a:lnTo>
                  <a:lnTo>
                    <a:pt x="1061784" y="115992"/>
                  </a:lnTo>
                  <a:lnTo>
                    <a:pt x="1063339" y="115911"/>
                  </a:lnTo>
                  <a:lnTo>
                    <a:pt x="1064622" y="115530"/>
                  </a:lnTo>
                  <a:lnTo>
                    <a:pt x="1066099" y="115230"/>
                  </a:lnTo>
                  <a:lnTo>
                    <a:pt x="1067326" y="115254"/>
                  </a:lnTo>
                  <a:lnTo>
                    <a:pt x="1068909" y="114872"/>
                  </a:lnTo>
                  <a:lnTo>
                    <a:pt x="1070247" y="114215"/>
                  </a:lnTo>
                  <a:lnTo>
                    <a:pt x="1072211" y="112823"/>
                  </a:lnTo>
                  <a:lnTo>
                    <a:pt x="1073632" y="111132"/>
                  </a:lnTo>
                  <a:lnTo>
                    <a:pt x="1074693" y="109330"/>
                  </a:lnTo>
                  <a:lnTo>
                    <a:pt x="1075674" y="107310"/>
                  </a:lnTo>
                  <a:lnTo>
                    <a:pt x="1076423" y="104608"/>
                  </a:lnTo>
                  <a:lnTo>
                    <a:pt x="1076431" y="104403"/>
                  </a:lnTo>
                  <a:lnTo>
                    <a:pt x="1076443" y="103793"/>
                  </a:lnTo>
                  <a:lnTo>
                    <a:pt x="1076510" y="103378"/>
                  </a:lnTo>
                  <a:lnTo>
                    <a:pt x="1076545" y="103121"/>
                  </a:lnTo>
                  <a:lnTo>
                    <a:pt x="1076633" y="102921"/>
                  </a:lnTo>
                  <a:lnTo>
                    <a:pt x="1076827" y="102687"/>
                  </a:lnTo>
                  <a:lnTo>
                    <a:pt x="1077024" y="102497"/>
                  </a:lnTo>
                  <a:lnTo>
                    <a:pt x="1081177" y="98294"/>
                  </a:lnTo>
                  <a:lnTo>
                    <a:pt x="1085528" y="95592"/>
                  </a:lnTo>
                  <a:lnTo>
                    <a:pt x="1086458" y="91184"/>
                  </a:lnTo>
                  <a:lnTo>
                    <a:pt x="1090171" y="89373"/>
                  </a:lnTo>
                  <a:lnTo>
                    <a:pt x="1093532" y="89202"/>
                  </a:lnTo>
                  <a:lnTo>
                    <a:pt x="1093952" y="88415"/>
                  </a:lnTo>
                  <a:lnTo>
                    <a:pt x="1094102" y="87243"/>
                  </a:lnTo>
                  <a:lnTo>
                    <a:pt x="1094490" y="86867"/>
                  </a:lnTo>
                  <a:lnTo>
                    <a:pt x="1094795" y="86624"/>
                  </a:lnTo>
                  <a:lnTo>
                    <a:pt x="1094929" y="86543"/>
                  </a:lnTo>
                  <a:lnTo>
                    <a:pt x="1095096" y="86409"/>
                  </a:lnTo>
                  <a:lnTo>
                    <a:pt x="1095484" y="86142"/>
                  </a:lnTo>
                  <a:lnTo>
                    <a:pt x="1095622" y="86033"/>
                  </a:lnTo>
                  <a:lnTo>
                    <a:pt x="1095812" y="85928"/>
                  </a:lnTo>
                  <a:lnTo>
                    <a:pt x="1096006" y="85766"/>
                  </a:lnTo>
                  <a:lnTo>
                    <a:pt x="1096173" y="85575"/>
                  </a:lnTo>
                  <a:lnTo>
                    <a:pt x="1096366" y="85389"/>
                  </a:lnTo>
                  <a:lnTo>
                    <a:pt x="1096640" y="85175"/>
                  </a:lnTo>
                  <a:lnTo>
                    <a:pt x="1097111" y="84770"/>
                  </a:lnTo>
                  <a:lnTo>
                    <a:pt x="1097415" y="84555"/>
                  </a:lnTo>
                  <a:lnTo>
                    <a:pt x="1097689" y="84341"/>
                  </a:lnTo>
                  <a:lnTo>
                    <a:pt x="1097800" y="84207"/>
                  </a:lnTo>
                  <a:lnTo>
                    <a:pt x="1098298" y="83860"/>
                  </a:lnTo>
                  <a:lnTo>
                    <a:pt x="1098492" y="83588"/>
                  </a:lnTo>
                  <a:lnTo>
                    <a:pt x="1098686" y="83426"/>
                  </a:lnTo>
                  <a:lnTo>
                    <a:pt x="1098932" y="83321"/>
                  </a:lnTo>
                  <a:lnTo>
                    <a:pt x="1099209" y="83107"/>
                  </a:lnTo>
                  <a:lnTo>
                    <a:pt x="1099347" y="82969"/>
                  </a:lnTo>
                  <a:lnTo>
                    <a:pt x="1099676" y="82840"/>
                  </a:lnTo>
                  <a:lnTo>
                    <a:pt x="1110946" y="57012"/>
                  </a:lnTo>
                  <a:lnTo>
                    <a:pt x="1111734" y="55215"/>
                  </a:lnTo>
                  <a:lnTo>
                    <a:pt x="1119917" y="59518"/>
                  </a:lnTo>
                  <a:lnTo>
                    <a:pt x="1128709" y="63698"/>
                  </a:lnTo>
                  <a:lnTo>
                    <a:pt x="1136143" y="71322"/>
                  </a:lnTo>
                  <a:lnTo>
                    <a:pt x="1142299" y="76612"/>
                  </a:lnTo>
                  <a:lnTo>
                    <a:pt x="1155477" y="87615"/>
                  </a:lnTo>
                  <a:lnTo>
                    <a:pt x="1163941" y="89793"/>
                  </a:lnTo>
                  <a:lnTo>
                    <a:pt x="1168529" y="91875"/>
                  </a:lnTo>
                  <a:lnTo>
                    <a:pt x="1174297" y="100190"/>
                  </a:lnTo>
                  <a:lnTo>
                    <a:pt x="1188148" y="108963"/>
                  </a:lnTo>
                  <a:lnTo>
                    <a:pt x="1220086" y="114729"/>
                  </a:lnTo>
                  <a:lnTo>
                    <a:pt x="1227446" y="117551"/>
                  </a:lnTo>
                  <a:lnTo>
                    <a:pt x="1231484" y="119094"/>
                  </a:lnTo>
                  <a:lnTo>
                    <a:pt x="1233645" y="120048"/>
                  </a:lnTo>
                  <a:lnTo>
                    <a:pt x="1241060" y="124989"/>
                  </a:lnTo>
                  <a:lnTo>
                    <a:pt x="1241768" y="125918"/>
                  </a:lnTo>
                  <a:lnTo>
                    <a:pt x="1244480" y="129793"/>
                  </a:lnTo>
                  <a:lnTo>
                    <a:pt x="1246099" y="132585"/>
                  </a:lnTo>
                  <a:lnTo>
                    <a:pt x="1256843" y="142373"/>
                  </a:lnTo>
                  <a:lnTo>
                    <a:pt x="1262935" y="146247"/>
                  </a:lnTo>
                  <a:lnTo>
                    <a:pt x="1267278" y="149002"/>
                  </a:lnTo>
                  <a:lnTo>
                    <a:pt x="1273857" y="154658"/>
                  </a:lnTo>
                  <a:lnTo>
                    <a:pt x="1279910" y="158545"/>
                  </a:lnTo>
                  <a:lnTo>
                    <a:pt x="1280144" y="158497"/>
                  </a:lnTo>
                  <a:lnTo>
                    <a:pt x="1280579" y="158521"/>
                  </a:lnTo>
                  <a:lnTo>
                    <a:pt x="1281098" y="158654"/>
                  </a:lnTo>
                  <a:lnTo>
                    <a:pt x="1281288" y="158735"/>
                  </a:lnTo>
                  <a:lnTo>
                    <a:pt x="1281616" y="158759"/>
                  </a:lnTo>
                  <a:lnTo>
                    <a:pt x="1282218" y="158754"/>
                  </a:lnTo>
                  <a:lnTo>
                    <a:pt x="1282630" y="158835"/>
                  </a:lnTo>
                  <a:lnTo>
                    <a:pt x="1283532" y="159102"/>
                  </a:lnTo>
                  <a:lnTo>
                    <a:pt x="1283778" y="159264"/>
                  </a:lnTo>
                  <a:lnTo>
                    <a:pt x="1283968" y="159260"/>
                  </a:lnTo>
                  <a:lnTo>
                    <a:pt x="1284514" y="159341"/>
                  </a:lnTo>
                  <a:lnTo>
                    <a:pt x="1285717" y="159197"/>
                  </a:lnTo>
                  <a:lnTo>
                    <a:pt x="1286426" y="159164"/>
                  </a:lnTo>
                  <a:lnTo>
                    <a:pt x="1286889" y="159188"/>
                  </a:lnTo>
                  <a:lnTo>
                    <a:pt x="1287760" y="159074"/>
                  </a:lnTo>
                  <a:lnTo>
                    <a:pt x="1288690" y="159064"/>
                  </a:lnTo>
                  <a:lnTo>
                    <a:pt x="1289046" y="159064"/>
                  </a:lnTo>
                  <a:lnTo>
                    <a:pt x="1290056" y="158945"/>
                  </a:lnTo>
                  <a:lnTo>
                    <a:pt x="1290709" y="158807"/>
                  </a:lnTo>
                  <a:lnTo>
                    <a:pt x="1291200" y="158559"/>
                  </a:lnTo>
                  <a:lnTo>
                    <a:pt x="1291576" y="158201"/>
                  </a:lnTo>
                  <a:lnTo>
                    <a:pt x="1291794" y="158173"/>
                  </a:lnTo>
                  <a:lnTo>
                    <a:pt x="1292178" y="158006"/>
                  </a:lnTo>
                  <a:lnTo>
                    <a:pt x="1292585" y="157782"/>
                  </a:lnTo>
                  <a:lnTo>
                    <a:pt x="1292855" y="157482"/>
                  </a:lnTo>
                  <a:lnTo>
                    <a:pt x="1293183" y="157367"/>
                  </a:lnTo>
                  <a:lnTo>
                    <a:pt x="1293587" y="156958"/>
                  </a:lnTo>
                  <a:lnTo>
                    <a:pt x="1293781" y="156900"/>
                  </a:lnTo>
                  <a:lnTo>
                    <a:pt x="1294078" y="156600"/>
                  </a:lnTo>
                  <a:lnTo>
                    <a:pt x="1294323" y="156572"/>
                  </a:lnTo>
                  <a:lnTo>
                    <a:pt x="1294731" y="156319"/>
                  </a:lnTo>
                  <a:lnTo>
                    <a:pt x="1295083" y="156019"/>
                  </a:lnTo>
                  <a:lnTo>
                    <a:pt x="1295412" y="155852"/>
                  </a:lnTo>
                  <a:lnTo>
                    <a:pt x="1295764" y="155414"/>
                  </a:lnTo>
                  <a:lnTo>
                    <a:pt x="1295954" y="155333"/>
                  </a:lnTo>
                  <a:lnTo>
                    <a:pt x="1296306" y="155056"/>
                  </a:lnTo>
                  <a:lnTo>
                    <a:pt x="1296496" y="154756"/>
                  </a:lnTo>
                  <a:lnTo>
                    <a:pt x="1296738" y="154532"/>
                  </a:lnTo>
                  <a:lnTo>
                    <a:pt x="1296873" y="154232"/>
                  </a:lnTo>
                  <a:lnTo>
                    <a:pt x="1297090" y="154041"/>
                  </a:lnTo>
                  <a:lnTo>
                    <a:pt x="1297466" y="153436"/>
                  </a:lnTo>
                  <a:lnTo>
                    <a:pt x="1297680" y="153117"/>
                  </a:lnTo>
                  <a:lnTo>
                    <a:pt x="1298424" y="149490"/>
                  </a:lnTo>
                  <a:lnTo>
                    <a:pt x="1298792" y="148204"/>
                  </a:lnTo>
                  <a:lnTo>
                    <a:pt x="1299018" y="147251"/>
                  </a:lnTo>
                  <a:lnTo>
                    <a:pt x="1299976" y="143862"/>
                  </a:lnTo>
                  <a:lnTo>
                    <a:pt x="1300059" y="143181"/>
                  </a:lnTo>
                  <a:lnTo>
                    <a:pt x="1300206" y="142638"/>
                  </a:lnTo>
                  <a:lnTo>
                    <a:pt x="1300819" y="139374"/>
                  </a:lnTo>
                  <a:lnTo>
                    <a:pt x="1300898" y="138897"/>
                  </a:lnTo>
                  <a:lnTo>
                    <a:pt x="1300906" y="138625"/>
                  </a:lnTo>
                  <a:lnTo>
                    <a:pt x="1301619" y="133865"/>
                  </a:lnTo>
                  <a:lnTo>
                    <a:pt x="1301575" y="132769"/>
                  </a:lnTo>
                  <a:lnTo>
                    <a:pt x="1301888" y="130934"/>
                  </a:lnTo>
                  <a:lnTo>
                    <a:pt x="1302612" y="128904"/>
                  </a:lnTo>
                  <a:lnTo>
                    <a:pt x="1302628" y="128151"/>
                  </a:lnTo>
                  <a:lnTo>
                    <a:pt x="1303147" y="126183"/>
                  </a:lnTo>
                  <a:lnTo>
                    <a:pt x="1303226" y="125640"/>
                  </a:lnTo>
                  <a:lnTo>
                    <a:pt x="1303372" y="125302"/>
                  </a:lnTo>
                  <a:lnTo>
                    <a:pt x="1303938" y="124287"/>
                  </a:lnTo>
                  <a:lnTo>
                    <a:pt x="1304216" y="124020"/>
                  </a:lnTo>
                  <a:lnTo>
                    <a:pt x="1304291" y="123681"/>
                  </a:lnTo>
                  <a:lnTo>
                    <a:pt x="1304251" y="122385"/>
                  </a:lnTo>
                  <a:lnTo>
                    <a:pt x="1304330" y="121909"/>
                  </a:lnTo>
                  <a:lnTo>
                    <a:pt x="1304410" y="121294"/>
                  </a:lnTo>
                  <a:lnTo>
                    <a:pt x="1304489" y="120889"/>
                  </a:lnTo>
                  <a:lnTo>
                    <a:pt x="1304853" y="119802"/>
                  </a:lnTo>
                  <a:lnTo>
                    <a:pt x="1305344" y="119064"/>
                  </a:lnTo>
                  <a:lnTo>
                    <a:pt x="1305767" y="118387"/>
                  </a:lnTo>
                  <a:lnTo>
                    <a:pt x="1306832" y="116433"/>
                  </a:lnTo>
                  <a:lnTo>
                    <a:pt x="1306907" y="116095"/>
                  </a:lnTo>
                  <a:lnTo>
                    <a:pt x="1307192" y="115552"/>
                  </a:lnTo>
                  <a:lnTo>
                    <a:pt x="1307351" y="114599"/>
                  </a:lnTo>
                  <a:lnTo>
                    <a:pt x="1307786" y="113245"/>
                  </a:lnTo>
                  <a:lnTo>
                    <a:pt x="1308281" y="112435"/>
                  </a:lnTo>
                  <a:lnTo>
                    <a:pt x="1308562" y="112102"/>
                  </a:lnTo>
                  <a:lnTo>
                    <a:pt x="1308998" y="110882"/>
                  </a:lnTo>
                  <a:lnTo>
                    <a:pt x="1309433" y="109595"/>
                  </a:lnTo>
                  <a:lnTo>
                    <a:pt x="1309643" y="109257"/>
                  </a:lnTo>
                  <a:lnTo>
                    <a:pt x="1309647" y="109052"/>
                  </a:lnTo>
                  <a:lnTo>
                    <a:pt x="1310300" y="107360"/>
                  </a:lnTo>
                  <a:lnTo>
                    <a:pt x="1311143" y="106016"/>
                  </a:lnTo>
                  <a:lnTo>
                    <a:pt x="1311697" y="104963"/>
                  </a:lnTo>
                  <a:lnTo>
                    <a:pt x="1312374" y="101046"/>
                  </a:lnTo>
                  <a:lnTo>
                    <a:pt x="1312390" y="100431"/>
                  </a:lnTo>
                  <a:lnTo>
                    <a:pt x="1313324" y="98058"/>
                  </a:lnTo>
                  <a:lnTo>
                    <a:pt x="1313823" y="97115"/>
                  </a:lnTo>
                  <a:lnTo>
                    <a:pt x="1314112" y="96166"/>
                  </a:lnTo>
                  <a:lnTo>
                    <a:pt x="1314745" y="92011"/>
                  </a:lnTo>
                  <a:lnTo>
                    <a:pt x="1317599" y="82652"/>
                  </a:lnTo>
                  <a:lnTo>
                    <a:pt x="1318613" y="79869"/>
                  </a:lnTo>
                  <a:lnTo>
                    <a:pt x="1319539" y="77977"/>
                  </a:lnTo>
                  <a:lnTo>
                    <a:pt x="1320790" y="76772"/>
                  </a:lnTo>
                  <a:lnTo>
                    <a:pt x="1322524" y="75375"/>
                  </a:lnTo>
                  <a:lnTo>
                    <a:pt x="1327361" y="72197"/>
                  </a:lnTo>
                  <a:lnTo>
                    <a:pt x="1329099" y="70734"/>
                  </a:lnTo>
                  <a:lnTo>
                    <a:pt x="1330215" y="69457"/>
                  </a:lnTo>
                  <a:lnTo>
                    <a:pt x="1331272" y="67841"/>
                  </a:lnTo>
                  <a:lnTo>
                    <a:pt x="1332195" y="66083"/>
                  </a:lnTo>
                  <a:lnTo>
                    <a:pt x="1333062" y="63853"/>
                  </a:lnTo>
                  <a:lnTo>
                    <a:pt x="1334186" y="58821"/>
                  </a:lnTo>
                  <a:lnTo>
                    <a:pt x="1334764" y="57262"/>
                  </a:lnTo>
                  <a:lnTo>
                    <a:pt x="1335477" y="55909"/>
                  </a:lnTo>
                  <a:lnTo>
                    <a:pt x="1337016" y="53893"/>
                  </a:lnTo>
                  <a:lnTo>
                    <a:pt x="1339514" y="51830"/>
                  </a:lnTo>
                  <a:lnTo>
                    <a:pt x="1340005" y="51224"/>
                  </a:lnTo>
                  <a:lnTo>
                    <a:pt x="1340646" y="49738"/>
                  </a:lnTo>
                  <a:lnTo>
                    <a:pt x="1341177" y="47355"/>
                  </a:lnTo>
                  <a:lnTo>
                    <a:pt x="1341608" y="46273"/>
                  </a:lnTo>
                  <a:lnTo>
                    <a:pt x="1342654" y="45068"/>
                  </a:lnTo>
                  <a:lnTo>
                    <a:pt x="1345484" y="43347"/>
                  </a:lnTo>
                  <a:lnTo>
                    <a:pt x="1347847" y="41146"/>
                  </a:lnTo>
                  <a:lnTo>
                    <a:pt x="1349371" y="40083"/>
                  </a:lnTo>
                  <a:lnTo>
                    <a:pt x="1350056" y="39826"/>
                  </a:lnTo>
                  <a:lnTo>
                    <a:pt x="1354229" y="39292"/>
                  </a:lnTo>
                  <a:lnTo>
                    <a:pt x="1356762" y="38663"/>
                  </a:lnTo>
                  <a:lnTo>
                    <a:pt x="1358967" y="37686"/>
                  </a:lnTo>
                  <a:lnTo>
                    <a:pt x="1359375" y="37691"/>
                  </a:lnTo>
                  <a:lnTo>
                    <a:pt x="1361801" y="35694"/>
                  </a:lnTo>
                  <a:lnTo>
                    <a:pt x="1362502" y="34822"/>
                  </a:lnTo>
                  <a:lnTo>
                    <a:pt x="1362577" y="34550"/>
                  </a:lnTo>
                  <a:lnTo>
                    <a:pt x="1363697" y="33073"/>
                  </a:lnTo>
                  <a:lnTo>
                    <a:pt x="1365696" y="28675"/>
                  </a:lnTo>
                  <a:lnTo>
                    <a:pt x="1365809" y="28169"/>
                  </a:lnTo>
                  <a:lnTo>
                    <a:pt x="1366205" y="28353"/>
                  </a:lnTo>
                  <a:lnTo>
                    <a:pt x="1366810" y="28644"/>
                  </a:lnTo>
                  <a:lnTo>
                    <a:pt x="1367278" y="28911"/>
                  </a:lnTo>
                  <a:lnTo>
                    <a:pt x="1367471" y="29044"/>
                  </a:lnTo>
                  <a:lnTo>
                    <a:pt x="1367943" y="29340"/>
                  </a:lnTo>
                  <a:lnTo>
                    <a:pt x="1368216" y="29468"/>
                  </a:lnTo>
                  <a:lnTo>
                    <a:pt x="1368932" y="29869"/>
                  </a:lnTo>
                  <a:lnTo>
                    <a:pt x="1369209" y="30083"/>
                  </a:lnTo>
                  <a:lnTo>
                    <a:pt x="1369348" y="30135"/>
                  </a:lnTo>
                  <a:lnTo>
                    <a:pt x="1369566" y="30269"/>
                  </a:lnTo>
                  <a:lnTo>
                    <a:pt x="1369843" y="30398"/>
                  </a:lnTo>
                  <a:lnTo>
                    <a:pt x="1370341" y="30774"/>
                  </a:lnTo>
                  <a:lnTo>
                    <a:pt x="1370726" y="30984"/>
                  </a:lnTo>
                  <a:lnTo>
                    <a:pt x="1370947" y="31088"/>
                  </a:lnTo>
                  <a:lnTo>
                    <a:pt x="1371193" y="31251"/>
                  </a:lnTo>
                  <a:lnTo>
                    <a:pt x="1371414" y="31355"/>
                  </a:lnTo>
                  <a:lnTo>
                    <a:pt x="1371608" y="31489"/>
                  </a:lnTo>
                  <a:lnTo>
                    <a:pt x="1371771" y="31541"/>
                  </a:lnTo>
                  <a:lnTo>
                    <a:pt x="1371965" y="31565"/>
                  </a:lnTo>
                  <a:lnTo>
                    <a:pt x="1372238" y="31617"/>
                  </a:lnTo>
                  <a:lnTo>
                    <a:pt x="1372432" y="31665"/>
                  </a:lnTo>
                  <a:lnTo>
                    <a:pt x="1372701" y="31665"/>
                  </a:lnTo>
                  <a:lnTo>
                    <a:pt x="1372839" y="31689"/>
                  </a:lnTo>
                  <a:lnTo>
                    <a:pt x="1373168" y="31794"/>
                  </a:lnTo>
                  <a:lnTo>
                    <a:pt x="1373390" y="31870"/>
                  </a:lnTo>
                  <a:lnTo>
                    <a:pt x="1373607" y="31922"/>
                  </a:lnTo>
                  <a:lnTo>
                    <a:pt x="1373881" y="31999"/>
                  </a:lnTo>
                  <a:lnTo>
                    <a:pt x="1374075" y="32022"/>
                  </a:lnTo>
                  <a:lnTo>
                    <a:pt x="1374265" y="32075"/>
                  </a:lnTo>
                  <a:lnTo>
                    <a:pt x="1374431" y="32099"/>
                  </a:lnTo>
                  <a:lnTo>
                    <a:pt x="1374787" y="32204"/>
                  </a:lnTo>
                  <a:lnTo>
                    <a:pt x="1375060" y="32251"/>
                  </a:lnTo>
                  <a:lnTo>
                    <a:pt x="1375306" y="32275"/>
                  </a:lnTo>
                  <a:lnTo>
                    <a:pt x="1375527" y="32270"/>
                  </a:lnTo>
                  <a:lnTo>
                    <a:pt x="1375963" y="32318"/>
                  </a:lnTo>
                  <a:lnTo>
                    <a:pt x="1376727" y="32308"/>
                  </a:lnTo>
                  <a:lnTo>
                    <a:pt x="1376972" y="32275"/>
                  </a:lnTo>
                  <a:lnTo>
                    <a:pt x="1377273" y="32270"/>
                  </a:lnTo>
                  <a:lnTo>
                    <a:pt x="1377546" y="32213"/>
                  </a:lnTo>
                  <a:lnTo>
                    <a:pt x="1377736" y="32208"/>
                  </a:lnTo>
                  <a:lnTo>
                    <a:pt x="1378393" y="32118"/>
                  </a:lnTo>
                  <a:lnTo>
                    <a:pt x="1378528" y="32089"/>
                  </a:lnTo>
                  <a:lnTo>
                    <a:pt x="1378718" y="32084"/>
                  </a:lnTo>
                  <a:lnTo>
                    <a:pt x="1379074" y="32132"/>
                  </a:lnTo>
                  <a:lnTo>
                    <a:pt x="1379292" y="32184"/>
                  </a:lnTo>
                  <a:lnTo>
                    <a:pt x="1379514" y="32208"/>
                  </a:lnTo>
                  <a:lnTo>
                    <a:pt x="1379648" y="32208"/>
                  </a:lnTo>
                  <a:lnTo>
                    <a:pt x="1379787" y="32232"/>
                  </a:lnTo>
                  <a:lnTo>
                    <a:pt x="1379921" y="32227"/>
                  </a:lnTo>
                  <a:lnTo>
                    <a:pt x="1380116" y="32251"/>
                  </a:lnTo>
                  <a:lnTo>
                    <a:pt x="1380389" y="32246"/>
                  </a:lnTo>
                  <a:lnTo>
                    <a:pt x="1380717" y="32299"/>
                  </a:lnTo>
                  <a:lnTo>
                    <a:pt x="1381319" y="32451"/>
                  </a:lnTo>
                  <a:lnTo>
                    <a:pt x="1381485" y="32504"/>
                  </a:lnTo>
                  <a:lnTo>
                    <a:pt x="1381731" y="32528"/>
                  </a:lnTo>
                  <a:lnTo>
                    <a:pt x="1381893" y="32551"/>
                  </a:lnTo>
                  <a:lnTo>
                    <a:pt x="1382526" y="32623"/>
                  </a:lnTo>
                  <a:lnTo>
                    <a:pt x="1382906" y="32671"/>
                  </a:lnTo>
                  <a:lnTo>
                    <a:pt x="1383457" y="32747"/>
                  </a:lnTo>
                  <a:lnTo>
                    <a:pt x="1383674" y="32771"/>
                  </a:lnTo>
                  <a:lnTo>
                    <a:pt x="1383920" y="32766"/>
                  </a:lnTo>
                  <a:lnTo>
                    <a:pt x="1384058" y="32790"/>
                  </a:lnTo>
                  <a:lnTo>
                    <a:pt x="1384957" y="32885"/>
                  </a:lnTo>
                  <a:lnTo>
                    <a:pt x="1385369" y="32985"/>
                  </a:lnTo>
                  <a:lnTo>
                    <a:pt x="1385590" y="33066"/>
                  </a:lnTo>
                  <a:lnTo>
                    <a:pt x="1386030" y="33166"/>
                  </a:lnTo>
                  <a:lnTo>
                    <a:pt x="1386303" y="33219"/>
                  </a:lnTo>
                  <a:lnTo>
                    <a:pt x="1386631" y="33266"/>
                  </a:lnTo>
                  <a:lnTo>
                    <a:pt x="1387775" y="33247"/>
                  </a:lnTo>
                  <a:lnTo>
                    <a:pt x="1387969" y="33247"/>
                  </a:lnTo>
                  <a:lnTo>
                    <a:pt x="1388132" y="33271"/>
                  </a:lnTo>
                  <a:lnTo>
                    <a:pt x="1389062" y="33257"/>
                  </a:lnTo>
                  <a:lnTo>
                    <a:pt x="1389224" y="33223"/>
                  </a:lnTo>
                  <a:lnTo>
                    <a:pt x="1389414" y="33223"/>
                  </a:lnTo>
                  <a:lnTo>
                    <a:pt x="1389553" y="33195"/>
                  </a:lnTo>
                  <a:lnTo>
                    <a:pt x="1390016" y="33185"/>
                  </a:lnTo>
                  <a:lnTo>
                    <a:pt x="1390372" y="33123"/>
                  </a:lnTo>
                  <a:lnTo>
                    <a:pt x="1390780" y="32980"/>
                  </a:lnTo>
                  <a:lnTo>
                    <a:pt x="1391026" y="32952"/>
                  </a:lnTo>
                  <a:lnTo>
                    <a:pt x="1391188" y="32866"/>
                  </a:lnTo>
                  <a:lnTo>
                    <a:pt x="1391457" y="32809"/>
                  </a:lnTo>
                  <a:lnTo>
                    <a:pt x="1391702" y="32613"/>
                  </a:lnTo>
                  <a:lnTo>
                    <a:pt x="1391976" y="32609"/>
                  </a:lnTo>
                  <a:lnTo>
                    <a:pt x="1392467" y="32628"/>
                  </a:lnTo>
                  <a:lnTo>
                    <a:pt x="1392847" y="32623"/>
                  </a:lnTo>
                  <a:lnTo>
                    <a:pt x="1393013" y="32647"/>
                  </a:lnTo>
                  <a:lnTo>
                    <a:pt x="1393504" y="32690"/>
                  </a:lnTo>
                  <a:lnTo>
                    <a:pt x="1393777" y="32690"/>
                  </a:lnTo>
                  <a:lnTo>
                    <a:pt x="1393998" y="32713"/>
                  </a:lnTo>
                  <a:lnTo>
                    <a:pt x="1394295" y="32680"/>
                  </a:lnTo>
                  <a:lnTo>
                    <a:pt x="1394434" y="32704"/>
                  </a:lnTo>
                  <a:lnTo>
                    <a:pt x="1394711" y="32809"/>
                  </a:lnTo>
                  <a:lnTo>
                    <a:pt x="1394846" y="32780"/>
                  </a:lnTo>
                  <a:lnTo>
                    <a:pt x="1395253" y="32828"/>
                  </a:lnTo>
                  <a:lnTo>
                    <a:pt x="1396077" y="32952"/>
                  </a:lnTo>
                  <a:lnTo>
                    <a:pt x="1396358" y="33490"/>
                  </a:lnTo>
                  <a:lnTo>
                    <a:pt x="1396500" y="33900"/>
                  </a:lnTo>
                  <a:lnTo>
                    <a:pt x="1396975" y="34439"/>
                  </a:lnTo>
                  <a:lnTo>
                    <a:pt x="1397502" y="34920"/>
                  </a:lnTo>
                  <a:lnTo>
                    <a:pt x="1397644" y="35330"/>
                  </a:lnTo>
                  <a:lnTo>
                    <a:pt x="1397819" y="36035"/>
                  </a:lnTo>
                  <a:lnTo>
                    <a:pt x="1398274" y="37117"/>
                  </a:lnTo>
                  <a:lnTo>
                    <a:pt x="1398666" y="37769"/>
                  </a:lnTo>
                  <a:lnTo>
                    <a:pt x="1399010" y="38908"/>
                  </a:lnTo>
                  <a:lnTo>
                    <a:pt x="1399271" y="39695"/>
                  </a:lnTo>
                  <a:lnTo>
                    <a:pt x="1399473" y="40062"/>
                  </a:lnTo>
                  <a:lnTo>
                    <a:pt x="1400451" y="41777"/>
                  </a:lnTo>
                  <a:lnTo>
                    <a:pt x="1400411" y="42735"/>
                  </a:lnTo>
                  <a:lnTo>
                    <a:pt x="1400641" y="43550"/>
                  </a:lnTo>
                  <a:lnTo>
                    <a:pt x="1401096" y="44636"/>
                  </a:lnTo>
                  <a:lnTo>
                    <a:pt x="1401354" y="45342"/>
                  </a:lnTo>
                  <a:lnTo>
                    <a:pt x="1401662" y="45909"/>
                  </a:lnTo>
                  <a:lnTo>
                    <a:pt x="1402141" y="46886"/>
                  </a:lnTo>
                  <a:lnTo>
                    <a:pt x="1402482" y="47505"/>
                  </a:lnTo>
                  <a:lnTo>
                    <a:pt x="1403119" y="48263"/>
                  </a:lnTo>
                  <a:lnTo>
                    <a:pt x="1403586" y="48496"/>
                  </a:lnTo>
                  <a:lnTo>
                    <a:pt x="1403824" y="48563"/>
                  </a:lnTo>
                  <a:lnTo>
                    <a:pt x="1404022" y="48935"/>
                  </a:lnTo>
                  <a:lnTo>
                    <a:pt x="1404097" y="49125"/>
                  </a:lnTo>
                  <a:lnTo>
                    <a:pt x="1404228" y="49383"/>
                  </a:lnTo>
                  <a:lnTo>
                    <a:pt x="1404374" y="49635"/>
                  </a:lnTo>
                  <a:lnTo>
                    <a:pt x="1404533" y="49878"/>
                  </a:lnTo>
                  <a:lnTo>
                    <a:pt x="1404699" y="50116"/>
                  </a:lnTo>
                  <a:lnTo>
                    <a:pt x="1404873" y="50350"/>
                  </a:lnTo>
                  <a:lnTo>
                    <a:pt x="1405031" y="50540"/>
                  </a:lnTo>
                  <a:lnTo>
                    <a:pt x="1405198" y="50726"/>
                  </a:lnTo>
                  <a:lnTo>
                    <a:pt x="1405372" y="50907"/>
                  </a:lnTo>
                  <a:lnTo>
                    <a:pt x="1405534" y="51093"/>
                  </a:lnTo>
                  <a:lnTo>
                    <a:pt x="1405684" y="51293"/>
                  </a:lnTo>
                  <a:lnTo>
                    <a:pt x="1405783" y="51446"/>
                  </a:lnTo>
                  <a:lnTo>
                    <a:pt x="1405922" y="51684"/>
                  </a:lnTo>
                  <a:lnTo>
                    <a:pt x="1406583" y="52656"/>
                  </a:lnTo>
                  <a:lnTo>
                    <a:pt x="1407042" y="53552"/>
                  </a:lnTo>
                  <a:lnTo>
                    <a:pt x="1407296" y="54443"/>
                  </a:lnTo>
                  <a:lnTo>
                    <a:pt x="1407727" y="56569"/>
                  </a:lnTo>
                  <a:lnTo>
                    <a:pt x="1408068" y="56783"/>
                  </a:lnTo>
                  <a:lnTo>
                    <a:pt x="1409691" y="57293"/>
                  </a:lnTo>
                  <a:lnTo>
                    <a:pt x="1411595" y="57536"/>
                  </a:lnTo>
                  <a:lnTo>
                    <a:pt x="1413036" y="57088"/>
                  </a:lnTo>
                  <a:lnTo>
                    <a:pt x="1414896" y="56240"/>
                  </a:lnTo>
                  <a:lnTo>
                    <a:pt x="1415375" y="56178"/>
                  </a:lnTo>
                  <a:lnTo>
                    <a:pt x="1417157" y="55601"/>
                  </a:lnTo>
                  <a:lnTo>
                    <a:pt x="1419544" y="55582"/>
                  </a:lnTo>
                  <a:lnTo>
                    <a:pt x="1420700" y="55811"/>
                  </a:lnTo>
                  <a:lnTo>
                    <a:pt x="1421709" y="56378"/>
                  </a:lnTo>
                  <a:lnTo>
                    <a:pt x="1424595" y="58551"/>
                  </a:lnTo>
                  <a:lnTo>
                    <a:pt x="1428118" y="59719"/>
                  </a:lnTo>
                  <a:lnTo>
                    <a:pt x="1429132" y="60214"/>
                  </a:lnTo>
                  <a:lnTo>
                    <a:pt x="1431436" y="60877"/>
                  </a:lnTo>
                  <a:lnTo>
                    <a:pt x="1432932" y="61110"/>
                  </a:lnTo>
                  <a:lnTo>
                    <a:pt x="1437290" y="61339"/>
                  </a:lnTo>
                  <a:lnTo>
                    <a:pt x="1438240" y="61491"/>
                  </a:lnTo>
                  <a:lnTo>
                    <a:pt x="1440129" y="62487"/>
                  </a:lnTo>
                  <a:lnTo>
                    <a:pt x="1441495" y="62444"/>
                  </a:lnTo>
                  <a:lnTo>
                    <a:pt x="1444800" y="60738"/>
                  </a:lnTo>
                  <a:lnTo>
                    <a:pt x="1446859" y="60233"/>
                  </a:lnTo>
                  <a:lnTo>
                    <a:pt x="1447951" y="60119"/>
                  </a:lnTo>
                  <a:lnTo>
                    <a:pt x="1449582" y="60357"/>
                  </a:lnTo>
                  <a:lnTo>
                    <a:pt x="1450263" y="60371"/>
                  </a:lnTo>
                  <a:lnTo>
                    <a:pt x="1451550" y="60738"/>
                  </a:lnTo>
                  <a:lnTo>
                    <a:pt x="1452983" y="60700"/>
                  </a:lnTo>
                  <a:lnTo>
                    <a:pt x="1455374" y="60543"/>
                  </a:lnTo>
                  <a:lnTo>
                    <a:pt x="1455948" y="60476"/>
                  </a:lnTo>
                  <a:lnTo>
                    <a:pt x="1456549" y="60405"/>
                  </a:lnTo>
                  <a:lnTo>
                    <a:pt x="1456719" y="60390"/>
                  </a:lnTo>
                  <a:lnTo>
                    <a:pt x="1456973" y="60376"/>
                  </a:lnTo>
                  <a:lnTo>
                    <a:pt x="1457313" y="60367"/>
                  </a:lnTo>
                  <a:lnTo>
                    <a:pt x="1458030" y="60381"/>
                  </a:lnTo>
                  <a:lnTo>
                    <a:pt x="1458331" y="60386"/>
                  </a:lnTo>
                  <a:lnTo>
                    <a:pt x="1459368" y="60381"/>
                  </a:lnTo>
                  <a:lnTo>
                    <a:pt x="1459831" y="60443"/>
                  </a:lnTo>
                  <a:lnTo>
                    <a:pt x="1460461" y="60486"/>
                  </a:lnTo>
                  <a:lnTo>
                    <a:pt x="1461066" y="60886"/>
                  </a:lnTo>
                  <a:lnTo>
                    <a:pt x="1461371" y="60991"/>
                  </a:lnTo>
                  <a:lnTo>
                    <a:pt x="1462448" y="61734"/>
                  </a:lnTo>
                  <a:lnTo>
                    <a:pt x="1462776" y="61920"/>
                  </a:lnTo>
                  <a:lnTo>
                    <a:pt x="1463303" y="62378"/>
                  </a:lnTo>
                  <a:lnTo>
                    <a:pt x="1463580" y="62644"/>
                  </a:lnTo>
                  <a:lnTo>
                    <a:pt x="1464138" y="63264"/>
                  </a:lnTo>
                  <a:lnTo>
                    <a:pt x="1464498" y="63698"/>
                  </a:lnTo>
                  <a:lnTo>
                    <a:pt x="1464807" y="64155"/>
                  </a:lnTo>
                  <a:lnTo>
                    <a:pt x="1465306" y="64636"/>
                  </a:lnTo>
                  <a:lnTo>
                    <a:pt x="1465555" y="64908"/>
                  </a:lnTo>
                  <a:lnTo>
                    <a:pt x="1466082" y="65389"/>
                  </a:lnTo>
                  <a:lnTo>
                    <a:pt x="1466414" y="65656"/>
                  </a:lnTo>
                  <a:lnTo>
                    <a:pt x="1466830" y="65923"/>
                  </a:lnTo>
                  <a:lnTo>
                    <a:pt x="1467349" y="66080"/>
                  </a:lnTo>
                  <a:lnTo>
                    <a:pt x="1468235" y="66857"/>
                  </a:lnTo>
                  <a:lnTo>
                    <a:pt x="1468742" y="67610"/>
                  </a:lnTo>
                  <a:lnTo>
                    <a:pt x="1469415" y="68692"/>
                  </a:lnTo>
                  <a:lnTo>
                    <a:pt x="1469890" y="69311"/>
                  </a:lnTo>
                  <a:lnTo>
                    <a:pt x="1470448" y="70121"/>
                  </a:lnTo>
                  <a:lnTo>
                    <a:pt x="1471339" y="71308"/>
                  </a:lnTo>
                  <a:lnTo>
                    <a:pt x="1471925" y="72008"/>
                  </a:lnTo>
                  <a:lnTo>
                    <a:pt x="1472313" y="72356"/>
                  </a:lnTo>
                  <a:lnTo>
                    <a:pt x="1472784" y="72895"/>
                  </a:lnTo>
                  <a:lnTo>
                    <a:pt x="1473342" y="73462"/>
                  </a:lnTo>
                  <a:lnTo>
                    <a:pt x="1473536" y="73676"/>
                  </a:lnTo>
                  <a:lnTo>
                    <a:pt x="1474395" y="74343"/>
                  </a:lnTo>
                  <a:lnTo>
                    <a:pt x="1474482" y="74591"/>
                  </a:lnTo>
                  <a:lnTo>
                    <a:pt x="1475064" y="75206"/>
                  </a:lnTo>
                  <a:lnTo>
                    <a:pt x="1475563" y="75606"/>
                  </a:lnTo>
                  <a:lnTo>
                    <a:pt x="1476283" y="76197"/>
                  </a:lnTo>
                  <a:lnTo>
                    <a:pt x="1476695" y="76574"/>
                  </a:lnTo>
                  <a:lnTo>
                    <a:pt x="1476976" y="76897"/>
                  </a:lnTo>
                  <a:lnTo>
                    <a:pt x="1477503" y="77569"/>
                  </a:lnTo>
                  <a:lnTo>
                    <a:pt x="1477621" y="77893"/>
                  </a:lnTo>
                  <a:lnTo>
                    <a:pt x="1477768" y="78685"/>
                  </a:lnTo>
                  <a:lnTo>
                    <a:pt x="1477716" y="78823"/>
                  </a:lnTo>
                  <a:lnTo>
                    <a:pt x="1477594" y="79833"/>
                  </a:lnTo>
                  <a:lnTo>
                    <a:pt x="1477748" y="80815"/>
                  </a:lnTo>
                  <a:lnTo>
                    <a:pt x="1477732" y="81467"/>
                  </a:lnTo>
                  <a:lnTo>
                    <a:pt x="1477835" y="82916"/>
                  </a:lnTo>
                  <a:lnTo>
                    <a:pt x="1478096" y="83893"/>
                  </a:lnTo>
                  <a:lnTo>
                    <a:pt x="1478441" y="84841"/>
                  </a:lnTo>
                  <a:lnTo>
                    <a:pt x="1478476" y="85332"/>
                  </a:lnTo>
                  <a:lnTo>
                    <a:pt x="1478480" y="85609"/>
                  </a:lnTo>
                  <a:lnTo>
                    <a:pt x="1478686" y="86533"/>
                  </a:lnTo>
                  <a:lnTo>
                    <a:pt x="1479078" y="86962"/>
                  </a:lnTo>
                  <a:lnTo>
                    <a:pt x="1479383" y="87500"/>
                  </a:lnTo>
                  <a:lnTo>
                    <a:pt x="1479696" y="88263"/>
                  </a:lnTo>
                  <a:lnTo>
                    <a:pt x="1480285" y="89154"/>
                  </a:lnTo>
                  <a:lnTo>
                    <a:pt x="1480594" y="89721"/>
                  </a:lnTo>
                  <a:lnTo>
                    <a:pt x="1480903" y="90126"/>
                  </a:lnTo>
                  <a:lnTo>
                    <a:pt x="1481271" y="90965"/>
                  </a:lnTo>
                  <a:lnTo>
                    <a:pt x="1481699" y="91999"/>
                  </a:lnTo>
                  <a:lnTo>
                    <a:pt x="1482126" y="93138"/>
                  </a:lnTo>
                  <a:lnTo>
                    <a:pt x="1482518" y="93867"/>
                  </a:lnTo>
                  <a:lnTo>
                    <a:pt x="1483251" y="95111"/>
                  </a:lnTo>
                  <a:lnTo>
                    <a:pt x="1483536" y="95816"/>
                  </a:lnTo>
                  <a:lnTo>
                    <a:pt x="1484070" y="97007"/>
                  </a:lnTo>
                  <a:lnTo>
                    <a:pt x="1484521" y="97846"/>
                  </a:lnTo>
                  <a:lnTo>
                    <a:pt x="1484743" y="98036"/>
                  </a:lnTo>
                  <a:lnTo>
                    <a:pt x="1485163" y="98575"/>
                  </a:lnTo>
                  <a:lnTo>
                    <a:pt x="1485582" y="99142"/>
                  </a:lnTo>
                  <a:lnTo>
                    <a:pt x="1486029" y="99762"/>
                  </a:lnTo>
                  <a:lnTo>
                    <a:pt x="1486556" y="100271"/>
                  </a:lnTo>
                  <a:lnTo>
                    <a:pt x="1486948" y="100891"/>
                  </a:lnTo>
                  <a:lnTo>
                    <a:pt x="1487724" y="101696"/>
                  </a:lnTo>
                  <a:lnTo>
                    <a:pt x="1488033" y="102130"/>
                  </a:lnTo>
                  <a:lnTo>
                    <a:pt x="1488397" y="102559"/>
                  </a:lnTo>
                  <a:lnTo>
                    <a:pt x="1489093" y="103478"/>
                  </a:lnTo>
                  <a:lnTo>
                    <a:pt x="1489509" y="103936"/>
                  </a:lnTo>
                  <a:lnTo>
                    <a:pt x="1489759" y="104260"/>
                  </a:lnTo>
                  <a:lnTo>
                    <a:pt x="1490091" y="104527"/>
                  </a:lnTo>
                  <a:lnTo>
                    <a:pt x="1490748" y="104961"/>
                  </a:lnTo>
                  <a:lnTo>
                    <a:pt x="1491556" y="105828"/>
                  </a:lnTo>
                  <a:lnTo>
                    <a:pt x="1492466" y="106666"/>
                  </a:lnTo>
                  <a:lnTo>
                    <a:pt x="1493230" y="107095"/>
                  </a:lnTo>
                  <a:lnTo>
                    <a:pt x="1494465" y="107605"/>
                  </a:lnTo>
                  <a:lnTo>
                    <a:pt x="1495396" y="108091"/>
                  </a:lnTo>
                  <a:lnTo>
                    <a:pt x="1496195" y="108873"/>
                  </a:lnTo>
                  <a:lnTo>
                    <a:pt x="1497731" y="110117"/>
                  </a:lnTo>
                  <a:lnTo>
                    <a:pt x="1502529" y="115125"/>
                  </a:lnTo>
                  <a:lnTo>
                    <a:pt x="1506409" y="117708"/>
                  </a:lnTo>
                  <a:lnTo>
                    <a:pt x="1507145" y="118027"/>
                  </a:lnTo>
                  <a:lnTo>
                    <a:pt x="1507885" y="118656"/>
                  </a:lnTo>
                  <a:lnTo>
                    <a:pt x="1508625" y="119013"/>
                  </a:lnTo>
                  <a:lnTo>
                    <a:pt x="1510284" y="119690"/>
                  </a:lnTo>
                  <a:lnTo>
                    <a:pt x="1503934" y="133309"/>
                  </a:lnTo>
                  <a:lnTo>
                    <a:pt x="1497197" y="148711"/>
                  </a:lnTo>
                  <a:lnTo>
                    <a:pt x="1491053" y="162702"/>
                  </a:lnTo>
                  <a:lnTo>
                    <a:pt x="1489168" y="167069"/>
                  </a:lnTo>
                  <a:lnTo>
                    <a:pt x="1492843" y="167577"/>
                  </a:lnTo>
                  <a:lnTo>
                    <a:pt x="1509978" y="170405"/>
                  </a:lnTo>
                  <a:lnTo>
                    <a:pt x="1514513" y="171095"/>
                  </a:lnTo>
                  <a:lnTo>
                    <a:pt x="1554348" y="177358"/>
                  </a:lnTo>
                  <a:lnTo>
                    <a:pt x="1562087" y="178534"/>
                  </a:lnTo>
                  <a:lnTo>
                    <a:pt x="1567544" y="179376"/>
                  </a:lnTo>
                  <a:lnTo>
                    <a:pt x="1593665" y="183560"/>
                  </a:lnTo>
                  <a:lnTo>
                    <a:pt x="1599412" y="184388"/>
                  </a:lnTo>
                  <a:lnTo>
                    <a:pt x="1595558" y="186214"/>
                  </a:lnTo>
                  <a:lnTo>
                    <a:pt x="1590957" y="187333"/>
                  </a:lnTo>
                  <a:lnTo>
                    <a:pt x="1586606" y="188901"/>
                  </a:lnTo>
                  <a:lnTo>
                    <a:pt x="1583087" y="190921"/>
                  </a:lnTo>
                  <a:lnTo>
                    <a:pt x="1582845" y="191064"/>
                  </a:lnTo>
                  <a:lnTo>
                    <a:pt x="1580458" y="193028"/>
                  </a:lnTo>
                  <a:lnTo>
                    <a:pt x="1578816" y="193661"/>
                  </a:lnTo>
                  <a:lnTo>
                    <a:pt x="1576622" y="194924"/>
                  </a:lnTo>
                  <a:lnTo>
                    <a:pt x="1572371" y="197798"/>
                  </a:lnTo>
                  <a:lnTo>
                    <a:pt x="1570352" y="197469"/>
                  </a:lnTo>
                  <a:lnTo>
                    <a:pt x="1554639" y="214198"/>
                  </a:lnTo>
                  <a:lnTo>
                    <a:pt x="1552511" y="216464"/>
                  </a:lnTo>
                  <a:lnTo>
                    <a:pt x="1549886" y="220567"/>
                  </a:lnTo>
                  <a:lnTo>
                    <a:pt x="1545453" y="224188"/>
                  </a:lnTo>
                  <a:lnTo>
                    <a:pt x="1543165" y="233553"/>
                  </a:lnTo>
                  <a:lnTo>
                    <a:pt x="1534428" y="239671"/>
                  </a:lnTo>
                  <a:lnTo>
                    <a:pt x="1521721" y="252190"/>
                  </a:lnTo>
                  <a:lnTo>
                    <a:pt x="1519686" y="265485"/>
                  </a:lnTo>
                  <a:lnTo>
                    <a:pt x="1518665" y="272519"/>
                  </a:lnTo>
                  <a:lnTo>
                    <a:pt x="1517002" y="272295"/>
                  </a:lnTo>
                  <a:lnTo>
                    <a:pt x="1515526" y="282879"/>
                  </a:lnTo>
                  <a:lnTo>
                    <a:pt x="1513285" y="298890"/>
                  </a:lnTo>
                  <a:lnTo>
                    <a:pt x="1504949" y="297675"/>
                  </a:lnTo>
                  <a:lnTo>
                    <a:pt x="1502162" y="313515"/>
                  </a:lnTo>
                  <a:lnTo>
                    <a:pt x="1494557" y="314664"/>
                  </a:lnTo>
                  <a:lnTo>
                    <a:pt x="1491272" y="314182"/>
                  </a:lnTo>
                  <a:lnTo>
                    <a:pt x="1491675" y="314926"/>
                  </a:lnTo>
                  <a:lnTo>
                    <a:pt x="1489245" y="317027"/>
                  </a:lnTo>
                  <a:lnTo>
                    <a:pt x="1486042" y="320511"/>
                  </a:lnTo>
                  <a:lnTo>
                    <a:pt x="1484079" y="321540"/>
                  </a:lnTo>
                  <a:lnTo>
                    <a:pt x="1483155" y="325481"/>
                  </a:lnTo>
                  <a:lnTo>
                    <a:pt x="1480369" y="327201"/>
                  </a:lnTo>
                  <a:lnTo>
                    <a:pt x="1479989" y="329336"/>
                  </a:lnTo>
                  <a:lnTo>
                    <a:pt x="1477591" y="331395"/>
                  </a:lnTo>
                  <a:lnTo>
                    <a:pt x="1475069" y="334926"/>
                  </a:lnTo>
                  <a:lnTo>
                    <a:pt x="1474056" y="335722"/>
                  </a:lnTo>
                  <a:lnTo>
                    <a:pt x="1471609" y="336727"/>
                  </a:lnTo>
                  <a:lnTo>
                    <a:pt x="1469978" y="337042"/>
                  </a:lnTo>
                  <a:lnTo>
                    <a:pt x="1468763" y="339934"/>
                  </a:lnTo>
                  <a:lnTo>
                    <a:pt x="1465302" y="342483"/>
                  </a:lnTo>
                  <a:lnTo>
                    <a:pt x="1461965" y="344370"/>
                  </a:lnTo>
                  <a:lnTo>
                    <a:pt x="1461095" y="345014"/>
                  </a:lnTo>
                  <a:lnTo>
                    <a:pt x="1457955" y="347344"/>
                  </a:lnTo>
                  <a:lnTo>
                    <a:pt x="1455949" y="347330"/>
                  </a:lnTo>
                  <a:lnTo>
                    <a:pt x="1452721" y="347477"/>
                  </a:lnTo>
                  <a:lnTo>
                    <a:pt x="1447132" y="349517"/>
                  </a:lnTo>
                  <a:lnTo>
                    <a:pt x="1444374" y="348898"/>
                  </a:lnTo>
                  <a:lnTo>
                    <a:pt x="1439588" y="349608"/>
                  </a:lnTo>
                  <a:lnTo>
                    <a:pt x="1437150" y="350580"/>
                  </a:lnTo>
                  <a:lnTo>
                    <a:pt x="1436172" y="351357"/>
                  </a:lnTo>
                  <a:lnTo>
                    <a:pt x="1436038" y="351615"/>
                  </a:lnTo>
                  <a:lnTo>
                    <a:pt x="1435159" y="352558"/>
                  </a:lnTo>
                  <a:lnTo>
                    <a:pt x="1434965" y="352825"/>
                  </a:lnTo>
                  <a:lnTo>
                    <a:pt x="1434783" y="353278"/>
                  </a:lnTo>
                  <a:lnTo>
                    <a:pt x="1434664" y="353468"/>
                  </a:lnTo>
                  <a:lnTo>
                    <a:pt x="1434597" y="353597"/>
                  </a:lnTo>
                  <a:lnTo>
                    <a:pt x="1434141" y="354226"/>
                  </a:lnTo>
                  <a:lnTo>
                    <a:pt x="1433991" y="354483"/>
                  </a:lnTo>
                  <a:lnTo>
                    <a:pt x="1433860" y="354602"/>
                  </a:lnTo>
                  <a:lnTo>
                    <a:pt x="1433559" y="354855"/>
                  </a:lnTo>
                  <a:lnTo>
                    <a:pt x="1433405" y="355074"/>
                  </a:lnTo>
                  <a:lnTo>
                    <a:pt x="1433199" y="355412"/>
                  </a:lnTo>
                  <a:lnTo>
                    <a:pt x="1432784" y="355837"/>
                  </a:lnTo>
                  <a:lnTo>
                    <a:pt x="1432653" y="356041"/>
                  </a:lnTo>
                  <a:lnTo>
                    <a:pt x="1432431" y="356313"/>
                  </a:lnTo>
                  <a:lnTo>
                    <a:pt x="1431834" y="356895"/>
                  </a:lnTo>
                  <a:lnTo>
                    <a:pt x="1431695" y="356956"/>
                  </a:lnTo>
                  <a:lnTo>
                    <a:pt x="1431509" y="356999"/>
                  </a:lnTo>
                  <a:lnTo>
                    <a:pt x="1430986" y="357200"/>
                  </a:lnTo>
                  <a:lnTo>
                    <a:pt x="1430753" y="357485"/>
                  </a:lnTo>
                  <a:lnTo>
                    <a:pt x="1430614" y="357609"/>
                  </a:lnTo>
                  <a:lnTo>
                    <a:pt x="1430420" y="357743"/>
                  </a:lnTo>
                  <a:lnTo>
                    <a:pt x="1430024" y="358124"/>
                  </a:lnTo>
                  <a:lnTo>
                    <a:pt x="1429799" y="358281"/>
                  </a:lnTo>
                  <a:lnTo>
                    <a:pt x="1429530" y="358429"/>
                  </a:lnTo>
                  <a:lnTo>
                    <a:pt x="1429007" y="359110"/>
                  </a:lnTo>
                  <a:lnTo>
                    <a:pt x="1428853" y="359377"/>
                  </a:lnTo>
                  <a:lnTo>
                    <a:pt x="1428425" y="359878"/>
                  </a:lnTo>
                  <a:lnTo>
                    <a:pt x="1428243" y="360068"/>
                  </a:lnTo>
                  <a:lnTo>
                    <a:pt x="1427392" y="360707"/>
                  </a:lnTo>
                  <a:lnTo>
                    <a:pt x="1426972" y="360926"/>
                  </a:lnTo>
                  <a:lnTo>
                    <a:pt x="1426565" y="360931"/>
                  </a:lnTo>
                  <a:lnTo>
                    <a:pt x="1426050" y="360955"/>
                  </a:lnTo>
                  <a:lnTo>
                    <a:pt x="1425516" y="360974"/>
                  </a:lnTo>
                  <a:lnTo>
                    <a:pt x="1424166" y="361831"/>
                  </a:lnTo>
                  <a:lnTo>
                    <a:pt x="1423841" y="361870"/>
                  </a:lnTo>
                  <a:lnTo>
                    <a:pt x="1423584" y="361865"/>
                  </a:lnTo>
                  <a:lnTo>
                    <a:pt x="1423315" y="361908"/>
                  </a:lnTo>
                  <a:lnTo>
                    <a:pt x="1423061" y="361879"/>
                  </a:lnTo>
                  <a:lnTo>
                    <a:pt x="1422915" y="361879"/>
                  </a:lnTo>
                  <a:lnTo>
                    <a:pt x="1421858" y="362375"/>
                  </a:lnTo>
                  <a:lnTo>
                    <a:pt x="1421676" y="362413"/>
                  </a:lnTo>
                  <a:lnTo>
                    <a:pt x="1421197" y="362656"/>
                  </a:lnTo>
                  <a:lnTo>
                    <a:pt x="1420920" y="362775"/>
                  </a:lnTo>
                  <a:lnTo>
                    <a:pt x="1420662" y="362856"/>
                  </a:lnTo>
                  <a:lnTo>
                    <a:pt x="1420508" y="362923"/>
                  </a:lnTo>
                  <a:lnTo>
                    <a:pt x="1420231" y="362994"/>
                  </a:lnTo>
                  <a:lnTo>
                    <a:pt x="1419950" y="363047"/>
                  </a:lnTo>
                  <a:lnTo>
                    <a:pt x="1419681" y="363061"/>
                  </a:lnTo>
                  <a:lnTo>
                    <a:pt x="1419550" y="363132"/>
                  </a:lnTo>
                  <a:lnTo>
                    <a:pt x="1419297" y="363304"/>
                  </a:lnTo>
                  <a:lnTo>
                    <a:pt x="1418834" y="363466"/>
                  </a:lnTo>
                  <a:lnTo>
                    <a:pt x="1418564" y="363809"/>
                  </a:lnTo>
                  <a:lnTo>
                    <a:pt x="1418418" y="363895"/>
                  </a:lnTo>
                  <a:lnTo>
                    <a:pt x="1418113" y="363985"/>
                  </a:lnTo>
                  <a:lnTo>
                    <a:pt x="1417939" y="364028"/>
                  </a:lnTo>
                  <a:lnTo>
                    <a:pt x="1417705" y="364533"/>
                  </a:lnTo>
                  <a:lnTo>
                    <a:pt x="1417721" y="364686"/>
                  </a:lnTo>
                  <a:lnTo>
                    <a:pt x="1417595" y="364991"/>
                  </a:lnTo>
                  <a:lnTo>
                    <a:pt x="1417543" y="365201"/>
                  </a:lnTo>
                  <a:lnTo>
                    <a:pt x="1417286" y="365477"/>
                  </a:lnTo>
                  <a:lnTo>
                    <a:pt x="1417021" y="365663"/>
                  </a:lnTo>
                  <a:lnTo>
                    <a:pt x="1416874" y="365677"/>
                  </a:lnTo>
                  <a:lnTo>
                    <a:pt x="1416356" y="365939"/>
                  </a:lnTo>
                  <a:lnTo>
                    <a:pt x="1415489" y="366487"/>
                  </a:lnTo>
                  <a:lnTo>
                    <a:pt x="1414990" y="366930"/>
                  </a:lnTo>
                  <a:lnTo>
                    <a:pt x="1414843" y="366964"/>
                  </a:lnTo>
                  <a:lnTo>
                    <a:pt x="1414273" y="367269"/>
                  </a:lnTo>
                  <a:lnTo>
                    <a:pt x="1414135" y="367450"/>
                  </a:lnTo>
                  <a:lnTo>
                    <a:pt x="1413980" y="367683"/>
                  </a:lnTo>
                  <a:lnTo>
                    <a:pt x="1413573" y="368265"/>
                  </a:lnTo>
                  <a:lnTo>
                    <a:pt x="1413438" y="368274"/>
                  </a:lnTo>
                  <a:lnTo>
                    <a:pt x="1413038" y="368255"/>
                  </a:lnTo>
                  <a:lnTo>
                    <a:pt x="1412702" y="368336"/>
                  </a:lnTo>
                  <a:lnTo>
                    <a:pt x="1412421" y="368346"/>
                  </a:lnTo>
                  <a:lnTo>
                    <a:pt x="1412258" y="368384"/>
                  </a:lnTo>
                  <a:lnTo>
                    <a:pt x="1412017" y="368403"/>
                  </a:lnTo>
                  <a:lnTo>
                    <a:pt x="1411732" y="368608"/>
                  </a:lnTo>
                  <a:lnTo>
                    <a:pt x="1411384" y="368951"/>
                  </a:lnTo>
                  <a:lnTo>
                    <a:pt x="1411249" y="369080"/>
                  </a:lnTo>
                  <a:lnTo>
                    <a:pt x="1410924" y="369289"/>
                  </a:lnTo>
                  <a:lnTo>
                    <a:pt x="1410540" y="369551"/>
                  </a:lnTo>
                  <a:lnTo>
                    <a:pt x="1410164" y="369804"/>
                  </a:lnTo>
                  <a:lnTo>
                    <a:pt x="1410022" y="369909"/>
                  </a:lnTo>
                  <a:lnTo>
                    <a:pt x="1409863" y="369985"/>
                  </a:lnTo>
                  <a:lnTo>
                    <a:pt x="1409705" y="370028"/>
                  </a:lnTo>
                  <a:lnTo>
                    <a:pt x="1409080" y="370552"/>
                  </a:lnTo>
                  <a:lnTo>
                    <a:pt x="1408949" y="370614"/>
                  </a:lnTo>
                  <a:lnTo>
                    <a:pt x="1408684" y="370633"/>
                  </a:lnTo>
                  <a:lnTo>
                    <a:pt x="1408446" y="370786"/>
                  </a:lnTo>
                  <a:lnTo>
                    <a:pt x="1408316" y="371043"/>
                  </a:lnTo>
                  <a:lnTo>
                    <a:pt x="1408070" y="371157"/>
                  </a:lnTo>
                  <a:lnTo>
                    <a:pt x="1407829" y="371315"/>
                  </a:lnTo>
                  <a:lnTo>
                    <a:pt x="1407667" y="371372"/>
                  </a:lnTo>
                  <a:lnTo>
                    <a:pt x="1407512" y="371462"/>
                  </a:lnTo>
                  <a:lnTo>
                    <a:pt x="1407104" y="371710"/>
                  </a:lnTo>
                  <a:lnTo>
                    <a:pt x="1406823" y="371748"/>
                  </a:lnTo>
                  <a:lnTo>
                    <a:pt x="1406360" y="372096"/>
                  </a:lnTo>
                  <a:lnTo>
                    <a:pt x="1405782" y="372425"/>
                  </a:lnTo>
                  <a:lnTo>
                    <a:pt x="1405466" y="372296"/>
                  </a:lnTo>
                  <a:lnTo>
                    <a:pt x="1404072" y="373483"/>
                  </a:lnTo>
                  <a:lnTo>
                    <a:pt x="1402886" y="374030"/>
                  </a:lnTo>
                  <a:lnTo>
                    <a:pt x="1401503" y="373921"/>
                  </a:lnTo>
                  <a:lnTo>
                    <a:pt x="1399536" y="375170"/>
                  </a:lnTo>
                  <a:lnTo>
                    <a:pt x="1398368" y="376704"/>
                  </a:lnTo>
                  <a:lnTo>
                    <a:pt x="1397043" y="377799"/>
                  </a:lnTo>
                  <a:lnTo>
                    <a:pt x="1396662" y="378091"/>
                  </a:lnTo>
                  <a:lnTo>
                    <a:pt x="1396464" y="378477"/>
                  </a:lnTo>
                  <a:lnTo>
                    <a:pt x="1395771" y="378939"/>
                  </a:lnTo>
                  <a:lnTo>
                    <a:pt x="1394290" y="380035"/>
                  </a:lnTo>
                  <a:lnTo>
                    <a:pt x="1393392" y="381527"/>
                  </a:lnTo>
                  <a:lnTo>
                    <a:pt x="1392363" y="382389"/>
                  </a:lnTo>
                  <a:lnTo>
                    <a:pt x="1392181" y="382771"/>
                  </a:lnTo>
                  <a:lnTo>
                    <a:pt x="1391765" y="383824"/>
                  </a:lnTo>
                  <a:lnTo>
                    <a:pt x="1391402" y="384166"/>
                  </a:lnTo>
                  <a:lnTo>
                    <a:pt x="1390317" y="384733"/>
                  </a:lnTo>
                  <a:lnTo>
                    <a:pt x="1389243" y="386545"/>
                  </a:lnTo>
                  <a:lnTo>
                    <a:pt x="1388281" y="388308"/>
                  </a:lnTo>
                  <a:lnTo>
                    <a:pt x="1387430" y="389990"/>
                  </a:lnTo>
                  <a:lnTo>
                    <a:pt x="1386734" y="391634"/>
                  </a:lnTo>
                  <a:lnTo>
                    <a:pt x="1371723" y="400059"/>
                  </a:lnTo>
                  <a:lnTo>
                    <a:pt x="1365674" y="403452"/>
                  </a:lnTo>
                  <a:lnTo>
                    <a:pt x="1364625" y="404476"/>
                  </a:lnTo>
                  <a:lnTo>
                    <a:pt x="1363607" y="406027"/>
                  </a:lnTo>
                  <a:lnTo>
                    <a:pt x="1362483" y="407408"/>
                  </a:lnTo>
                  <a:lnTo>
                    <a:pt x="1362258" y="407725"/>
                  </a:lnTo>
                  <a:lnTo>
                    <a:pt x="1360651" y="407339"/>
                  </a:lnTo>
                  <a:lnTo>
                    <a:pt x="1356645" y="410815"/>
                  </a:lnTo>
                  <a:lnTo>
                    <a:pt x="1353292" y="415838"/>
                  </a:lnTo>
                  <a:lnTo>
                    <a:pt x="1351190" y="420388"/>
                  </a:lnTo>
                  <a:lnTo>
                    <a:pt x="1349166" y="423673"/>
                  </a:lnTo>
                  <a:lnTo>
                    <a:pt x="1349072" y="423827"/>
                  </a:lnTo>
                  <a:lnTo>
                    <a:pt x="1344808" y="431735"/>
                  </a:lnTo>
                  <a:lnTo>
                    <a:pt x="1342544" y="435509"/>
                  </a:lnTo>
                  <a:lnTo>
                    <a:pt x="1340379" y="441442"/>
                  </a:lnTo>
                  <a:lnTo>
                    <a:pt x="1338716" y="444881"/>
                  </a:lnTo>
                  <a:lnTo>
                    <a:pt x="1337165" y="447356"/>
                  </a:lnTo>
                  <a:lnTo>
                    <a:pt x="1333736" y="451576"/>
                  </a:lnTo>
                  <a:lnTo>
                    <a:pt x="1331163" y="452431"/>
                  </a:lnTo>
                  <a:lnTo>
                    <a:pt x="1325371" y="454721"/>
                  </a:lnTo>
                  <a:lnTo>
                    <a:pt x="1316034" y="464807"/>
                  </a:lnTo>
                  <a:lnTo>
                    <a:pt x="1317134" y="472226"/>
                  </a:lnTo>
                  <a:lnTo>
                    <a:pt x="1322977" y="482129"/>
                  </a:lnTo>
                  <a:lnTo>
                    <a:pt x="1319957" y="487394"/>
                  </a:lnTo>
                  <a:lnTo>
                    <a:pt x="1322224" y="491747"/>
                  </a:lnTo>
                  <a:lnTo>
                    <a:pt x="1324829" y="499043"/>
                  </a:lnTo>
                  <a:lnTo>
                    <a:pt x="1325320" y="499887"/>
                  </a:lnTo>
                  <a:lnTo>
                    <a:pt x="1325617" y="500408"/>
                  </a:lnTo>
                  <a:lnTo>
                    <a:pt x="1328325" y="505083"/>
                  </a:lnTo>
                  <a:lnTo>
                    <a:pt x="1328400" y="511145"/>
                  </a:lnTo>
                  <a:lnTo>
                    <a:pt x="1328820" y="511378"/>
                  </a:lnTo>
                  <a:lnTo>
                    <a:pt x="1328539" y="514409"/>
                  </a:lnTo>
                  <a:lnTo>
                    <a:pt x="1326646" y="518157"/>
                  </a:lnTo>
                  <a:lnTo>
                    <a:pt x="1326078" y="519393"/>
                  </a:lnTo>
                  <a:lnTo>
                    <a:pt x="1325490" y="521279"/>
                  </a:lnTo>
                  <a:lnTo>
                    <a:pt x="1325198" y="522002"/>
                  </a:lnTo>
                  <a:lnTo>
                    <a:pt x="1324847" y="522719"/>
                  </a:lnTo>
                  <a:lnTo>
                    <a:pt x="1321157" y="530271"/>
                  </a:lnTo>
                  <a:lnTo>
                    <a:pt x="1320613" y="530909"/>
                  </a:lnTo>
                  <a:lnTo>
                    <a:pt x="1320027" y="531505"/>
                  </a:lnTo>
                  <a:lnTo>
                    <a:pt x="1319718" y="531786"/>
                  </a:lnTo>
                  <a:lnTo>
                    <a:pt x="1319310" y="532110"/>
                  </a:lnTo>
                  <a:lnTo>
                    <a:pt x="1317996" y="532972"/>
                  </a:lnTo>
                  <a:lnTo>
                    <a:pt x="1317578" y="533285"/>
                  </a:lnTo>
                  <a:lnTo>
                    <a:pt x="1316507" y="534254"/>
                  </a:lnTo>
                  <a:lnTo>
                    <a:pt x="1315504" y="535338"/>
                  </a:lnTo>
                  <a:lnTo>
                    <a:pt x="1314588" y="536511"/>
                  </a:lnTo>
                  <a:lnTo>
                    <a:pt x="1313776" y="537747"/>
                  </a:lnTo>
                  <a:lnTo>
                    <a:pt x="1313095" y="539019"/>
                  </a:lnTo>
                  <a:lnTo>
                    <a:pt x="1311786" y="540343"/>
                  </a:lnTo>
                  <a:lnTo>
                    <a:pt x="1311268" y="542309"/>
                  </a:lnTo>
                  <a:lnTo>
                    <a:pt x="1310830" y="543455"/>
                  </a:lnTo>
                  <a:lnTo>
                    <a:pt x="1309843" y="545527"/>
                  </a:lnTo>
                  <a:lnTo>
                    <a:pt x="1309186" y="546782"/>
                  </a:lnTo>
                  <a:lnTo>
                    <a:pt x="1308747" y="547763"/>
                  </a:lnTo>
                  <a:lnTo>
                    <a:pt x="1308418" y="548690"/>
                  </a:lnTo>
                  <a:lnTo>
                    <a:pt x="1307925" y="549617"/>
                  </a:lnTo>
                  <a:lnTo>
                    <a:pt x="1307433" y="550381"/>
                  </a:lnTo>
                  <a:lnTo>
                    <a:pt x="1305689" y="552801"/>
                  </a:lnTo>
                  <a:lnTo>
                    <a:pt x="1305133" y="553707"/>
                  </a:lnTo>
                  <a:lnTo>
                    <a:pt x="1304804" y="554689"/>
                  </a:lnTo>
                  <a:lnTo>
                    <a:pt x="1304475" y="555998"/>
                  </a:lnTo>
                  <a:lnTo>
                    <a:pt x="1303872" y="557743"/>
                  </a:lnTo>
                  <a:lnTo>
                    <a:pt x="1303465" y="558697"/>
                  </a:lnTo>
                  <a:lnTo>
                    <a:pt x="1302974" y="559439"/>
                  </a:lnTo>
                  <a:lnTo>
                    <a:pt x="1302092" y="560284"/>
                  </a:lnTo>
                  <a:lnTo>
                    <a:pt x="1300297" y="561736"/>
                  </a:lnTo>
                  <a:lnTo>
                    <a:pt x="1299516" y="562150"/>
                  </a:lnTo>
                  <a:lnTo>
                    <a:pt x="1298242" y="562932"/>
                  </a:lnTo>
                  <a:lnTo>
                    <a:pt x="1298044" y="563013"/>
                  </a:lnTo>
                  <a:lnTo>
                    <a:pt x="1297296" y="564237"/>
                  </a:lnTo>
                  <a:lnTo>
                    <a:pt x="1297195" y="566139"/>
                  </a:lnTo>
                  <a:lnTo>
                    <a:pt x="1296976" y="567449"/>
                  </a:lnTo>
                  <a:lnTo>
                    <a:pt x="1296699" y="568593"/>
                  </a:lnTo>
                  <a:lnTo>
                    <a:pt x="1295879" y="570723"/>
                  </a:lnTo>
                  <a:lnTo>
                    <a:pt x="1295055" y="573176"/>
                  </a:lnTo>
                  <a:lnTo>
                    <a:pt x="1294780" y="574594"/>
                  </a:lnTo>
                  <a:lnTo>
                    <a:pt x="1294723" y="575631"/>
                  </a:lnTo>
                  <a:lnTo>
                    <a:pt x="1294776" y="577050"/>
                  </a:lnTo>
                  <a:lnTo>
                    <a:pt x="1294774" y="578414"/>
                  </a:lnTo>
                  <a:lnTo>
                    <a:pt x="1294663" y="579669"/>
                  </a:lnTo>
                  <a:lnTo>
                    <a:pt x="1294443" y="580651"/>
                  </a:lnTo>
                  <a:lnTo>
                    <a:pt x="1294113" y="581579"/>
                  </a:lnTo>
                  <a:lnTo>
                    <a:pt x="1293513" y="582451"/>
                  </a:lnTo>
                  <a:lnTo>
                    <a:pt x="1292748" y="583161"/>
                  </a:lnTo>
                  <a:lnTo>
                    <a:pt x="1292253" y="583542"/>
                  </a:lnTo>
                  <a:lnTo>
                    <a:pt x="1291817" y="583977"/>
                  </a:lnTo>
                  <a:lnTo>
                    <a:pt x="1292961" y="587035"/>
                  </a:lnTo>
                  <a:lnTo>
                    <a:pt x="1293450" y="588508"/>
                  </a:lnTo>
                  <a:lnTo>
                    <a:pt x="1293833" y="589708"/>
                  </a:lnTo>
                  <a:lnTo>
                    <a:pt x="1294541" y="590475"/>
                  </a:lnTo>
                  <a:lnTo>
                    <a:pt x="1295416" y="590804"/>
                  </a:lnTo>
                  <a:lnTo>
                    <a:pt x="1296235" y="591185"/>
                  </a:lnTo>
                  <a:lnTo>
                    <a:pt x="1296995" y="591457"/>
                  </a:lnTo>
                  <a:lnTo>
                    <a:pt x="1297106" y="592605"/>
                  </a:lnTo>
                  <a:lnTo>
                    <a:pt x="1296940" y="593915"/>
                  </a:lnTo>
                  <a:lnTo>
                    <a:pt x="1296883" y="595552"/>
                  </a:lnTo>
                  <a:lnTo>
                    <a:pt x="1297046" y="596862"/>
                  </a:lnTo>
                  <a:lnTo>
                    <a:pt x="1296989" y="598117"/>
                  </a:lnTo>
                  <a:lnTo>
                    <a:pt x="1296701" y="599498"/>
                  </a:lnTo>
                  <a:lnTo>
                    <a:pt x="1296439" y="600900"/>
                  </a:lnTo>
                  <a:lnTo>
                    <a:pt x="1296491" y="602100"/>
                  </a:lnTo>
                  <a:lnTo>
                    <a:pt x="1296927" y="603301"/>
                  </a:lnTo>
                  <a:lnTo>
                    <a:pt x="1297405" y="604247"/>
                  </a:lnTo>
                  <a:lnTo>
                    <a:pt x="0" y="604247"/>
                  </a:lnTo>
                  <a:lnTo>
                    <a:pt x="322" y="603931"/>
                  </a:lnTo>
                  <a:lnTo>
                    <a:pt x="921" y="603371"/>
                  </a:lnTo>
                  <a:lnTo>
                    <a:pt x="1529" y="602826"/>
                  </a:lnTo>
                  <a:lnTo>
                    <a:pt x="1995" y="602438"/>
                  </a:lnTo>
                  <a:lnTo>
                    <a:pt x="6233" y="599162"/>
                  </a:lnTo>
                  <a:lnTo>
                    <a:pt x="10644" y="595742"/>
                  </a:lnTo>
                  <a:lnTo>
                    <a:pt x="11425" y="595129"/>
                  </a:lnTo>
                  <a:lnTo>
                    <a:pt x="12200" y="594511"/>
                  </a:lnTo>
                  <a:lnTo>
                    <a:pt x="13006" y="593853"/>
                  </a:lnTo>
                  <a:lnTo>
                    <a:pt x="15397" y="591850"/>
                  </a:lnTo>
                  <a:lnTo>
                    <a:pt x="17160" y="590398"/>
                  </a:lnTo>
                  <a:lnTo>
                    <a:pt x="19092" y="588831"/>
                  </a:lnTo>
                  <a:lnTo>
                    <a:pt x="21033" y="587275"/>
                  </a:lnTo>
                  <a:lnTo>
                    <a:pt x="27681" y="582099"/>
                  </a:lnTo>
                  <a:lnTo>
                    <a:pt x="28116" y="581882"/>
                  </a:lnTo>
                  <a:lnTo>
                    <a:pt x="28524" y="581585"/>
                  </a:lnTo>
                  <a:lnTo>
                    <a:pt x="28913" y="581237"/>
                  </a:lnTo>
                  <a:lnTo>
                    <a:pt x="29292" y="580873"/>
                  </a:lnTo>
                  <a:lnTo>
                    <a:pt x="29672" y="580522"/>
                  </a:lnTo>
                  <a:lnTo>
                    <a:pt x="30131" y="580116"/>
                  </a:lnTo>
                  <a:lnTo>
                    <a:pt x="30582" y="579699"/>
                  </a:lnTo>
                  <a:lnTo>
                    <a:pt x="31023" y="579272"/>
                  </a:lnTo>
                  <a:lnTo>
                    <a:pt x="31457" y="578836"/>
                  </a:lnTo>
                  <a:lnTo>
                    <a:pt x="31878" y="578391"/>
                  </a:lnTo>
                  <a:lnTo>
                    <a:pt x="32302" y="577823"/>
                  </a:lnTo>
                  <a:lnTo>
                    <a:pt x="32702" y="577241"/>
                  </a:lnTo>
                  <a:lnTo>
                    <a:pt x="33081" y="576647"/>
                  </a:lnTo>
                  <a:lnTo>
                    <a:pt x="33399" y="576095"/>
                  </a:lnTo>
                  <a:lnTo>
                    <a:pt x="33700" y="575532"/>
                  </a:lnTo>
                  <a:lnTo>
                    <a:pt x="33985" y="574959"/>
                  </a:lnTo>
                  <a:lnTo>
                    <a:pt x="34250" y="574377"/>
                  </a:lnTo>
                  <a:lnTo>
                    <a:pt x="34495" y="573790"/>
                  </a:lnTo>
                  <a:lnTo>
                    <a:pt x="34730" y="573169"/>
                  </a:lnTo>
                  <a:lnTo>
                    <a:pt x="34944" y="572538"/>
                  </a:lnTo>
                  <a:lnTo>
                    <a:pt x="35139" y="571901"/>
                  </a:lnTo>
                  <a:lnTo>
                    <a:pt x="35313" y="571257"/>
                  </a:lnTo>
                  <a:lnTo>
                    <a:pt x="35468" y="570611"/>
                  </a:lnTo>
                  <a:lnTo>
                    <a:pt x="35708" y="569507"/>
                  </a:lnTo>
                  <a:lnTo>
                    <a:pt x="35806" y="568950"/>
                  </a:lnTo>
                  <a:lnTo>
                    <a:pt x="35877" y="568392"/>
                  </a:lnTo>
                  <a:lnTo>
                    <a:pt x="35914" y="567834"/>
                  </a:lnTo>
                  <a:lnTo>
                    <a:pt x="35916" y="567336"/>
                  </a:lnTo>
                  <a:lnTo>
                    <a:pt x="35893" y="566837"/>
                  </a:lnTo>
                  <a:lnTo>
                    <a:pt x="35847" y="566338"/>
                  </a:lnTo>
                  <a:lnTo>
                    <a:pt x="35782" y="565841"/>
                  </a:lnTo>
                  <a:lnTo>
                    <a:pt x="35699" y="565350"/>
                  </a:lnTo>
                  <a:lnTo>
                    <a:pt x="35614" y="564950"/>
                  </a:lnTo>
                  <a:lnTo>
                    <a:pt x="35513" y="564553"/>
                  </a:lnTo>
                  <a:lnTo>
                    <a:pt x="35400" y="564159"/>
                  </a:lnTo>
                  <a:lnTo>
                    <a:pt x="35002" y="562869"/>
                  </a:lnTo>
                  <a:lnTo>
                    <a:pt x="34838" y="562365"/>
                  </a:lnTo>
                  <a:lnTo>
                    <a:pt x="34666" y="561864"/>
                  </a:lnTo>
                  <a:lnTo>
                    <a:pt x="34482" y="561367"/>
                  </a:lnTo>
                  <a:lnTo>
                    <a:pt x="34288" y="560875"/>
                  </a:lnTo>
                  <a:lnTo>
                    <a:pt x="34074" y="560368"/>
                  </a:lnTo>
                  <a:lnTo>
                    <a:pt x="33848" y="559865"/>
                  </a:lnTo>
                  <a:lnTo>
                    <a:pt x="33610" y="559368"/>
                  </a:lnTo>
                  <a:lnTo>
                    <a:pt x="33362" y="558876"/>
                  </a:lnTo>
                  <a:lnTo>
                    <a:pt x="33004" y="558197"/>
                  </a:lnTo>
                  <a:lnTo>
                    <a:pt x="32751" y="557756"/>
                  </a:lnTo>
                  <a:lnTo>
                    <a:pt x="32481" y="557323"/>
                  </a:lnTo>
                  <a:lnTo>
                    <a:pt x="32199" y="556898"/>
                  </a:lnTo>
                  <a:lnTo>
                    <a:pt x="31908" y="556481"/>
                  </a:lnTo>
                  <a:lnTo>
                    <a:pt x="31653" y="556137"/>
                  </a:lnTo>
                  <a:lnTo>
                    <a:pt x="30837" y="555136"/>
                  </a:lnTo>
                  <a:lnTo>
                    <a:pt x="29925" y="553963"/>
                  </a:lnTo>
                  <a:lnTo>
                    <a:pt x="29608" y="553540"/>
                  </a:lnTo>
                  <a:lnTo>
                    <a:pt x="29309" y="553108"/>
                  </a:lnTo>
                  <a:lnTo>
                    <a:pt x="29035" y="552661"/>
                  </a:lnTo>
                  <a:lnTo>
                    <a:pt x="28870" y="552350"/>
                  </a:lnTo>
                  <a:lnTo>
                    <a:pt x="28718" y="552030"/>
                  </a:lnTo>
                  <a:lnTo>
                    <a:pt x="28281" y="551061"/>
                  </a:lnTo>
                  <a:lnTo>
                    <a:pt x="27602" y="549693"/>
                  </a:lnTo>
                  <a:lnTo>
                    <a:pt x="27388" y="549233"/>
                  </a:lnTo>
                  <a:lnTo>
                    <a:pt x="27198" y="548763"/>
                  </a:lnTo>
                  <a:lnTo>
                    <a:pt x="26994" y="548170"/>
                  </a:lnTo>
                  <a:lnTo>
                    <a:pt x="26816" y="547565"/>
                  </a:lnTo>
                  <a:lnTo>
                    <a:pt x="26662" y="546951"/>
                  </a:lnTo>
                  <a:lnTo>
                    <a:pt x="26537" y="546332"/>
                  </a:lnTo>
                  <a:lnTo>
                    <a:pt x="26345" y="545083"/>
                  </a:lnTo>
                  <a:lnTo>
                    <a:pt x="26273" y="544448"/>
                  </a:lnTo>
                  <a:lnTo>
                    <a:pt x="26225" y="543811"/>
                  </a:lnTo>
                  <a:lnTo>
                    <a:pt x="26199" y="543173"/>
                  </a:lnTo>
                  <a:lnTo>
                    <a:pt x="26196" y="542536"/>
                  </a:lnTo>
                  <a:lnTo>
                    <a:pt x="26208" y="541992"/>
                  </a:lnTo>
                  <a:lnTo>
                    <a:pt x="26232" y="541446"/>
                  </a:lnTo>
                  <a:lnTo>
                    <a:pt x="26275" y="540902"/>
                  </a:lnTo>
                  <a:lnTo>
                    <a:pt x="26342" y="540361"/>
                  </a:lnTo>
                  <a:lnTo>
                    <a:pt x="26439" y="539829"/>
                  </a:lnTo>
                  <a:lnTo>
                    <a:pt x="26548" y="539380"/>
                  </a:lnTo>
                  <a:lnTo>
                    <a:pt x="26682" y="538936"/>
                  </a:lnTo>
                  <a:lnTo>
                    <a:pt x="26832" y="538496"/>
                  </a:lnTo>
                  <a:lnTo>
                    <a:pt x="27163" y="537627"/>
                  </a:lnTo>
                  <a:lnTo>
                    <a:pt x="27361" y="537143"/>
                  </a:lnTo>
                  <a:lnTo>
                    <a:pt x="27575" y="536664"/>
                  </a:lnTo>
                  <a:lnTo>
                    <a:pt x="27800" y="536190"/>
                  </a:lnTo>
                  <a:lnTo>
                    <a:pt x="28035" y="535721"/>
                  </a:lnTo>
                  <a:lnTo>
                    <a:pt x="28279" y="535258"/>
                  </a:lnTo>
                  <a:lnTo>
                    <a:pt x="28541" y="534790"/>
                  </a:lnTo>
                  <a:lnTo>
                    <a:pt x="28816" y="534329"/>
                  </a:lnTo>
                  <a:lnTo>
                    <a:pt x="29675" y="532966"/>
                  </a:lnTo>
                  <a:lnTo>
                    <a:pt x="29984" y="532494"/>
                  </a:lnTo>
                  <a:lnTo>
                    <a:pt x="30622" y="531563"/>
                  </a:lnTo>
                  <a:lnTo>
                    <a:pt x="30929" y="531091"/>
                  </a:lnTo>
                  <a:lnTo>
                    <a:pt x="31214" y="530607"/>
                  </a:lnTo>
                  <a:lnTo>
                    <a:pt x="31461" y="530138"/>
                  </a:lnTo>
                  <a:lnTo>
                    <a:pt x="31736" y="529713"/>
                  </a:lnTo>
                  <a:lnTo>
                    <a:pt x="31997" y="529277"/>
                  </a:lnTo>
                  <a:lnTo>
                    <a:pt x="32242" y="528831"/>
                  </a:lnTo>
                  <a:lnTo>
                    <a:pt x="32473" y="528377"/>
                  </a:lnTo>
                  <a:lnTo>
                    <a:pt x="32685" y="527917"/>
                  </a:lnTo>
                  <a:lnTo>
                    <a:pt x="32873" y="527462"/>
                  </a:lnTo>
                  <a:lnTo>
                    <a:pt x="33046" y="526998"/>
                  </a:lnTo>
                  <a:lnTo>
                    <a:pt x="33202" y="526527"/>
                  </a:lnTo>
                  <a:lnTo>
                    <a:pt x="33348" y="526053"/>
                  </a:lnTo>
                  <a:lnTo>
                    <a:pt x="33616" y="525079"/>
                  </a:lnTo>
                  <a:lnTo>
                    <a:pt x="33742" y="524577"/>
                  </a:lnTo>
                  <a:lnTo>
                    <a:pt x="33854" y="524071"/>
                  </a:lnTo>
                  <a:lnTo>
                    <a:pt x="33943" y="523563"/>
                  </a:lnTo>
                  <a:lnTo>
                    <a:pt x="34002" y="523054"/>
                  </a:lnTo>
                  <a:lnTo>
                    <a:pt x="34029" y="522583"/>
                  </a:lnTo>
                  <a:lnTo>
                    <a:pt x="34035" y="522108"/>
                  </a:lnTo>
                  <a:lnTo>
                    <a:pt x="34019" y="521633"/>
                  </a:lnTo>
                  <a:lnTo>
                    <a:pt x="33982" y="521159"/>
                  </a:lnTo>
                  <a:lnTo>
                    <a:pt x="33925" y="520690"/>
                  </a:lnTo>
                  <a:lnTo>
                    <a:pt x="33885" y="520108"/>
                  </a:lnTo>
                  <a:lnTo>
                    <a:pt x="33815" y="519528"/>
                  </a:lnTo>
                  <a:lnTo>
                    <a:pt x="33559" y="517787"/>
                  </a:lnTo>
                  <a:lnTo>
                    <a:pt x="33024" y="513639"/>
                  </a:lnTo>
                  <a:lnTo>
                    <a:pt x="32668" y="511070"/>
                  </a:lnTo>
                  <a:lnTo>
                    <a:pt x="32356" y="508610"/>
                  </a:lnTo>
                  <a:lnTo>
                    <a:pt x="32267" y="508000"/>
                  </a:lnTo>
                  <a:lnTo>
                    <a:pt x="32075" y="506891"/>
                  </a:lnTo>
                  <a:lnTo>
                    <a:pt x="31950" y="506190"/>
                  </a:lnTo>
                  <a:lnTo>
                    <a:pt x="31876" y="505737"/>
                  </a:lnTo>
                  <a:lnTo>
                    <a:pt x="31759" y="504900"/>
                  </a:lnTo>
                  <a:lnTo>
                    <a:pt x="31476" y="502228"/>
                  </a:lnTo>
                  <a:lnTo>
                    <a:pt x="36209" y="499586"/>
                  </a:lnTo>
                  <a:lnTo>
                    <a:pt x="36510" y="499348"/>
                  </a:lnTo>
                  <a:lnTo>
                    <a:pt x="39590" y="496498"/>
                  </a:lnTo>
                  <a:lnTo>
                    <a:pt x="49255" y="487204"/>
                  </a:lnTo>
                  <a:lnTo>
                    <a:pt x="55512" y="481978"/>
                  </a:lnTo>
                  <a:lnTo>
                    <a:pt x="57167" y="480651"/>
                  </a:lnTo>
                  <a:lnTo>
                    <a:pt x="60969" y="477558"/>
                  </a:lnTo>
                  <a:lnTo>
                    <a:pt x="61545" y="477101"/>
                  </a:lnTo>
                  <a:lnTo>
                    <a:pt x="62101" y="476617"/>
                  </a:lnTo>
                  <a:lnTo>
                    <a:pt x="64874" y="474473"/>
                  </a:lnTo>
                  <a:lnTo>
                    <a:pt x="68342" y="471280"/>
                  </a:lnTo>
                  <a:lnTo>
                    <a:pt x="72799" y="467425"/>
                  </a:lnTo>
                  <a:lnTo>
                    <a:pt x="73120" y="467107"/>
                  </a:lnTo>
                  <a:lnTo>
                    <a:pt x="77343" y="462917"/>
                  </a:lnTo>
                  <a:lnTo>
                    <a:pt x="83163" y="457602"/>
                  </a:lnTo>
                  <a:lnTo>
                    <a:pt x="87909" y="453406"/>
                  </a:lnTo>
                  <a:lnTo>
                    <a:pt x="90637" y="450991"/>
                  </a:lnTo>
                  <a:lnTo>
                    <a:pt x="93663" y="448479"/>
                  </a:lnTo>
                  <a:lnTo>
                    <a:pt x="101598" y="441216"/>
                  </a:lnTo>
                  <a:lnTo>
                    <a:pt x="106930" y="436331"/>
                  </a:lnTo>
                  <a:lnTo>
                    <a:pt x="109206" y="435902"/>
                  </a:lnTo>
                  <a:lnTo>
                    <a:pt x="109859" y="435173"/>
                  </a:lnTo>
                  <a:lnTo>
                    <a:pt x="110900" y="434019"/>
                  </a:lnTo>
                  <a:lnTo>
                    <a:pt x="114048" y="434531"/>
                  </a:lnTo>
                  <a:lnTo>
                    <a:pt x="117524" y="435102"/>
                  </a:lnTo>
                  <a:lnTo>
                    <a:pt x="163953" y="442682"/>
                  </a:lnTo>
                  <a:lnTo>
                    <a:pt x="162041" y="440009"/>
                  </a:lnTo>
                  <a:lnTo>
                    <a:pt x="165089" y="437898"/>
                  </a:lnTo>
                  <a:lnTo>
                    <a:pt x="172294" y="432913"/>
                  </a:lnTo>
                  <a:lnTo>
                    <a:pt x="192166" y="419156"/>
                  </a:lnTo>
                  <a:lnTo>
                    <a:pt x="229843" y="426410"/>
                  </a:lnTo>
                  <a:lnTo>
                    <a:pt x="220912" y="419701"/>
                  </a:lnTo>
                  <a:lnTo>
                    <a:pt x="218826" y="418076"/>
                  </a:lnTo>
                  <a:lnTo>
                    <a:pt x="209761" y="411271"/>
                  </a:lnTo>
                  <a:lnTo>
                    <a:pt x="206380" y="408683"/>
                  </a:lnTo>
                  <a:lnTo>
                    <a:pt x="203383" y="406558"/>
                  </a:lnTo>
                  <a:lnTo>
                    <a:pt x="202101" y="405567"/>
                  </a:lnTo>
                  <a:lnTo>
                    <a:pt x="190969" y="397265"/>
                  </a:lnTo>
                  <a:lnTo>
                    <a:pt x="191200" y="396998"/>
                  </a:lnTo>
                  <a:lnTo>
                    <a:pt x="208419" y="376989"/>
                  </a:lnTo>
                  <a:lnTo>
                    <a:pt x="210240" y="374721"/>
                  </a:lnTo>
                  <a:lnTo>
                    <a:pt x="218359" y="364380"/>
                  </a:lnTo>
                  <a:lnTo>
                    <a:pt x="221811" y="360177"/>
                  </a:lnTo>
                  <a:lnTo>
                    <a:pt x="225429" y="356131"/>
                  </a:lnTo>
                  <a:lnTo>
                    <a:pt x="226921" y="354473"/>
                  </a:lnTo>
                  <a:lnTo>
                    <a:pt x="227848" y="353510"/>
                  </a:lnTo>
                  <a:lnTo>
                    <a:pt x="228608" y="352791"/>
                  </a:lnTo>
                  <a:lnTo>
                    <a:pt x="229380" y="352066"/>
                  </a:lnTo>
                  <a:lnTo>
                    <a:pt x="230160" y="351347"/>
                  </a:lnTo>
                  <a:lnTo>
                    <a:pt x="230943" y="350642"/>
                  </a:lnTo>
                  <a:lnTo>
                    <a:pt x="231731" y="349936"/>
                  </a:lnTo>
                  <a:lnTo>
                    <a:pt x="232527" y="349240"/>
                  </a:lnTo>
                  <a:lnTo>
                    <a:pt x="234138" y="347863"/>
                  </a:lnTo>
                  <a:lnTo>
                    <a:pt x="234950" y="347191"/>
                  </a:lnTo>
                  <a:lnTo>
                    <a:pt x="235773" y="346524"/>
                  </a:lnTo>
                  <a:lnTo>
                    <a:pt x="237428" y="345204"/>
                  </a:lnTo>
                  <a:lnTo>
                    <a:pt x="238263" y="344561"/>
                  </a:lnTo>
                  <a:lnTo>
                    <a:pt x="239106" y="343922"/>
                  </a:lnTo>
                  <a:lnTo>
                    <a:pt x="239957" y="343284"/>
                  </a:lnTo>
                  <a:lnTo>
                    <a:pt x="240808" y="342655"/>
                  </a:lnTo>
                  <a:lnTo>
                    <a:pt x="241664" y="342040"/>
                  </a:lnTo>
                  <a:lnTo>
                    <a:pt x="242531" y="341430"/>
                  </a:lnTo>
                  <a:lnTo>
                    <a:pt x="243401" y="340825"/>
                  </a:lnTo>
                  <a:lnTo>
                    <a:pt x="249177" y="337117"/>
                  </a:lnTo>
                  <a:lnTo>
                    <a:pt x="262971" y="328429"/>
                  </a:lnTo>
                  <a:lnTo>
                    <a:pt x="278808" y="318457"/>
                  </a:lnTo>
                  <a:lnTo>
                    <a:pt x="278271" y="317954"/>
                  </a:lnTo>
                  <a:lnTo>
                    <a:pt x="281422" y="316079"/>
                  </a:lnTo>
                  <a:lnTo>
                    <a:pt x="294143" y="308217"/>
                  </a:lnTo>
                  <a:lnTo>
                    <a:pt x="296061" y="306931"/>
                  </a:lnTo>
                  <a:lnTo>
                    <a:pt x="297146" y="306235"/>
                  </a:lnTo>
                  <a:lnTo>
                    <a:pt x="299342" y="304881"/>
                  </a:lnTo>
                  <a:lnTo>
                    <a:pt x="300426" y="304186"/>
                  </a:lnTo>
                  <a:lnTo>
                    <a:pt x="301484" y="303452"/>
                  </a:lnTo>
                  <a:lnTo>
                    <a:pt x="302678" y="302521"/>
                  </a:lnTo>
                  <a:lnTo>
                    <a:pt x="304481" y="301138"/>
                  </a:lnTo>
                  <a:lnTo>
                    <a:pt x="305259" y="300554"/>
                  </a:lnTo>
                  <a:lnTo>
                    <a:pt x="307606" y="298822"/>
                  </a:lnTo>
                  <a:lnTo>
                    <a:pt x="308380" y="298234"/>
                  </a:lnTo>
                  <a:lnTo>
                    <a:pt x="309751" y="297173"/>
                  </a:lnTo>
                  <a:lnTo>
                    <a:pt x="310432" y="296636"/>
                  </a:lnTo>
                  <a:lnTo>
                    <a:pt x="311108" y="296092"/>
                  </a:lnTo>
                  <a:lnTo>
                    <a:pt x="311776" y="295540"/>
                  </a:lnTo>
                  <a:lnTo>
                    <a:pt x="312587" y="294847"/>
                  </a:lnTo>
                  <a:lnTo>
                    <a:pt x="313386" y="294140"/>
                  </a:lnTo>
                  <a:lnTo>
                    <a:pt x="314179" y="293424"/>
                  </a:lnTo>
                  <a:lnTo>
                    <a:pt x="314964" y="292700"/>
                  </a:lnTo>
                  <a:lnTo>
                    <a:pt x="316687" y="291086"/>
                  </a:lnTo>
                  <a:lnTo>
                    <a:pt x="317620" y="290191"/>
                  </a:lnTo>
                  <a:lnTo>
                    <a:pt x="318547" y="289287"/>
                  </a:lnTo>
                  <a:lnTo>
                    <a:pt x="319464" y="288375"/>
                  </a:lnTo>
                  <a:lnTo>
                    <a:pt x="320372" y="287454"/>
                  </a:lnTo>
                  <a:lnTo>
                    <a:pt x="320683" y="287125"/>
                  </a:lnTo>
                  <a:lnTo>
                    <a:pt x="321906" y="285791"/>
                  </a:lnTo>
                  <a:lnTo>
                    <a:pt x="323378" y="284274"/>
                  </a:lnTo>
                  <a:lnTo>
                    <a:pt x="323734" y="283885"/>
                  </a:lnTo>
                  <a:lnTo>
                    <a:pt x="324110" y="283446"/>
                  </a:lnTo>
                  <a:lnTo>
                    <a:pt x="325199" y="282091"/>
                  </a:lnTo>
                  <a:lnTo>
                    <a:pt x="325571" y="281649"/>
                  </a:lnTo>
                  <a:lnTo>
                    <a:pt x="325925" y="281255"/>
                  </a:lnTo>
                  <a:lnTo>
                    <a:pt x="327010" y="280098"/>
                  </a:lnTo>
                  <a:lnTo>
                    <a:pt x="327360" y="279701"/>
                  </a:lnTo>
                  <a:lnTo>
                    <a:pt x="327844" y="279104"/>
                  </a:lnTo>
                  <a:lnTo>
                    <a:pt x="328557" y="278195"/>
                  </a:lnTo>
                  <a:lnTo>
                    <a:pt x="329620" y="276862"/>
                  </a:lnTo>
                  <a:lnTo>
                    <a:pt x="330399" y="275845"/>
                  </a:lnTo>
                  <a:lnTo>
                    <a:pt x="331883" y="273849"/>
                  </a:lnTo>
                  <a:lnTo>
                    <a:pt x="332950" y="272394"/>
                  </a:lnTo>
                  <a:lnTo>
                    <a:pt x="336167" y="267694"/>
                  </a:lnTo>
                  <a:lnTo>
                    <a:pt x="338222" y="264287"/>
                  </a:lnTo>
                  <a:lnTo>
                    <a:pt x="342402" y="256577"/>
                  </a:lnTo>
                  <a:lnTo>
                    <a:pt x="343632" y="254484"/>
                  </a:lnTo>
                  <a:lnTo>
                    <a:pt x="352043" y="238885"/>
                  </a:lnTo>
                  <a:lnTo>
                    <a:pt x="362524" y="219299"/>
                  </a:lnTo>
                  <a:lnTo>
                    <a:pt x="363532" y="217554"/>
                  </a:lnTo>
                  <a:lnTo>
                    <a:pt x="363984" y="216759"/>
                  </a:lnTo>
                  <a:lnTo>
                    <a:pt x="364307" y="216172"/>
                  </a:lnTo>
                  <a:lnTo>
                    <a:pt x="364785" y="215287"/>
                  </a:lnTo>
                  <a:lnTo>
                    <a:pt x="365484" y="213923"/>
                  </a:lnTo>
                  <a:lnTo>
                    <a:pt x="365665" y="213586"/>
                  </a:lnTo>
                  <a:lnTo>
                    <a:pt x="365838" y="213282"/>
                  </a:lnTo>
                  <a:lnTo>
                    <a:pt x="366372" y="212380"/>
                  </a:lnTo>
                  <a:lnTo>
                    <a:pt x="366543" y="212076"/>
                  </a:lnTo>
                  <a:lnTo>
                    <a:pt x="366734" y="211717"/>
                  </a:lnTo>
                  <a:lnTo>
                    <a:pt x="367465" y="210262"/>
                  </a:lnTo>
                  <a:lnTo>
                    <a:pt x="368165" y="208960"/>
                  </a:lnTo>
                  <a:lnTo>
                    <a:pt x="368581" y="208236"/>
                  </a:lnTo>
                  <a:lnTo>
                    <a:pt x="369309" y="207043"/>
                  </a:lnTo>
                  <a:lnTo>
                    <a:pt x="369540" y="206639"/>
                  </a:lnTo>
                  <a:lnTo>
                    <a:pt x="369730" y="206279"/>
                  </a:lnTo>
                  <a:lnTo>
                    <a:pt x="370271" y="205183"/>
                  </a:lnTo>
                  <a:lnTo>
                    <a:pt x="370464" y="204824"/>
                  </a:lnTo>
                  <a:lnTo>
                    <a:pt x="370642" y="204520"/>
                  </a:lnTo>
                  <a:lnTo>
                    <a:pt x="371202" y="203621"/>
                  </a:lnTo>
                  <a:lnTo>
                    <a:pt x="371379" y="203316"/>
                  </a:lnTo>
                  <a:lnTo>
                    <a:pt x="371601" y="202892"/>
                  </a:lnTo>
                  <a:lnTo>
                    <a:pt x="372211" y="201589"/>
                  </a:lnTo>
                  <a:lnTo>
                    <a:pt x="372479" y="201060"/>
                  </a:lnTo>
                  <a:lnTo>
                    <a:pt x="372911" y="200257"/>
                  </a:lnTo>
                  <a:lnTo>
                    <a:pt x="373418" y="199366"/>
                  </a:lnTo>
                  <a:lnTo>
                    <a:pt x="374199" y="198020"/>
                  </a:lnTo>
                  <a:lnTo>
                    <a:pt x="375037" y="196586"/>
                  </a:lnTo>
                  <a:lnTo>
                    <a:pt x="375473" y="195819"/>
                  </a:lnTo>
                  <a:lnTo>
                    <a:pt x="376116" y="194661"/>
                  </a:lnTo>
                  <a:lnTo>
                    <a:pt x="377155" y="192735"/>
                  </a:lnTo>
                  <a:lnTo>
                    <a:pt x="377926" y="191346"/>
                  </a:lnTo>
                  <a:lnTo>
                    <a:pt x="378328" y="190599"/>
                  </a:lnTo>
                  <a:lnTo>
                    <a:pt x="378952" y="189397"/>
                  </a:lnTo>
                  <a:lnTo>
                    <a:pt x="379351" y="188602"/>
                  </a:lnTo>
                  <a:lnTo>
                    <a:pt x="379921" y="187418"/>
                  </a:lnTo>
                  <a:lnTo>
                    <a:pt x="380120" y="187028"/>
                  </a:lnTo>
                  <a:lnTo>
                    <a:pt x="380307" y="186686"/>
                  </a:lnTo>
                  <a:lnTo>
                    <a:pt x="381289" y="184953"/>
                  </a:lnTo>
                  <a:lnTo>
                    <a:pt x="382922" y="181963"/>
                  </a:lnTo>
                  <a:lnTo>
                    <a:pt x="383327" y="181184"/>
                  </a:lnTo>
                  <a:lnTo>
                    <a:pt x="383736" y="180367"/>
                  </a:lnTo>
                  <a:lnTo>
                    <a:pt x="384132" y="179543"/>
                  </a:lnTo>
                  <a:lnTo>
                    <a:pt x="384413" y="179010"/>
                  </a:lnTo>
                  <a:lnTo>
                    <a:pt x="384852" y="178221"/>
                  </a:lnTo>
                  <a:lnTo>
                    <a:pt x="385489" y="177165"/>
                  </a:lnTo>
                  <a:lnTo>
                    <a:pt x="385621" y="176918"/>
                  </a:lnTo>
                  <a:lnTo>
                    <a:pt x="386000" y="176167"/>
                  </a:lnTo>
                  <a:lnTo>
                    <a:pt x="386271" y="175660"/>
                  </a:lnTo>
                  <a:lnTo>
                    <a:pt x="387688" y="173162"/>
                  </a:lnTo>
                  <a:lnTo>
                    <a:pt x="388568" y="171500"/>
                  </a:lnTo>
                  <a:lnTo>
                    <a:pt x="389275" y="170296"/>
                  </a:lnTo>
                  <a:lnTo>
                    <a:pt x="389582" y="169721"/>
                  </a:lnTo>
                  <a:lnTo>
                    <a:pt x="396091" y="170776"/>
                  </a:lnTo>
                  <a:lnTo>
                    <a:pt x="396883" y="168835"/>
                  </a:lnTo>
                  <a:lnTo>
                    <a:pt x="398989" y="165075"/>
                  </a:lnTo>
                  <a:lnTo>
                    <a:pt x="400481" y="162001"/>
                  </a:lnTo>
                  <a:lnTo>
                    <a:pt x="402041" y="159543"/>
                  </a:lnTo>
                  <a:lnTo>
                    <a:pt x="405576" y="155511"/>
                  </a:lnTo>
                  <a:lnTo>
                    <a:pt x="407068" y="153324"/>
                  </a:lnTo>
                  <a:lnTo>
                    <a:pt x="407749" y="151961"/>
                  </a:lnTo>
                  <a:lnTo>
                    <a:pt x="409174" y="148816"/>
                  </a:lnTo>
                  <a:lnTo>
                    <a:pt x="409440" y="148401"/>
                  </a:lnTo>
                  <a:lnTo>
                    <a:pt x="410216" y="147867"/>
                  </a:lnTo>
                  <a:lnTo>
                    <a:pt x="410718" y="147172"/>
                  </a:lnTo>
                  <a:lnTo>
                    <a:pt x="410908" y="146662"/>
                  </a:lnTo>
                  <a:lnTo>
                    <a:pt x="411075" y="146152"/>
                  </a:lnTo>
                  <a:lnTo>
                    <a:pt x="412705" y="144241"/>
                  </a:lnTo>
                  <a:lnTo>
                    <a:pt x="413315" y="143350"/>
                  </a:lnTo>
                  <a:lnTo>
                    <a:pt x="413450" y="142940"/>
                  </a:lnTo>
                  <a:lnTo>
                    <a:pt x="415488" y="139319"/>
                  </a:lnTo>
                  <a:lnTo>
                    <a:pt x="416300" y="137884"/>
                  </a:lnTo>
                  <a:lnTo>
                    <a:pt x="417725" y="134744"/>
                  </a:lnTo>
                  <a:lnTo>
                    <a:pt x="419558" y="131603"/>
                  </a:lnTo>
                  <a:lnTo>
                    <a:pt x="421118" y="128187"/>
                  </a:lnTo>
                  <a:lnTo>
                    <a:pt x="421320" y="127367"/>
                  </a:lnTo>
                  <a:lnTo>
                    <a:pt x="422404" y="124775"/>
                  </a:lnTo>
                  <a:lnTo>
                    <a:pt x="423010" y="122111"/>
                  </a:lnTo>
                  <a:lnTo>
                    <a:pt x="423821" y="119995"/>
                  </a:lnTo>
                  <a:lnTo>
                    <a:pt x="424637" y="117946"/>
                  </a:lnTo>
                  <a:lnTo>
                    <a:pt x="426062" y="115830"/>
                  </a:lnTo>
                  <a:lnTo>
                    <a:pt x="427424" y="114529"/>
                  </a:lnTo>
                  <a:lnTo>
                    <a:pt x="427899" y="114258"/>
                  </a:lnTo>
                  <a:lnTo>
                    <a:pt x="429874" y="113367"/>
                  </a:lnTo>
                  <a:lnTo>
                    <a:pt x="432800" y="112947"/>
                  </a:lnTo>
                  <a:lnTo>
                    <a:pt x="434981" y="112533"/>
                  </a:lnTo>
                  <a:lnTo>
                    <a:pt x="436343" y="112123"/>
                  </a:lnTo>
                  <a:lnTo>
                    <a:pt x="438045" y="111298"/>
                  </a:lnTo>
                  <a:lnTo>
                    <a:pt x="438793" y="110750"/>
                  </a:lnTo>
                  <a:lnTo>
                    <a:pt x="439810" y="109588"/>
                  </a:lnTo>
                  <a:lnTo>
                    <a:pt x="440357" y="108768"/>
                  </a:lnTo>
                  <a:lnTo>
                    <a:pt x="442055" y="107129"/>
                  </a:lnTo>
                  <a:lnTo>
                    <a:pt x="442597" y="106376"/>
                  </a:lnTo>
                  <a:lnTo>
                    <a:pt x="443005" y="105489"/>
                  </a:lnTo>
                  <a:lnTo>
                    <a:pt x="443999" y="104074"/>
                  </a:lnTo>
                  <a:lnTo>
                    <a:pt x="444569" y="102997"/>
                  </a:lnTo>
                  <a:lnTo>
                    <a:pt x="444850" y="102664"/>
                  </a:lnTo>
                  <a:lnTo>
                    <a:pt x="445277" y="101920"/>
                  </a:lnTo>
                  <a:lnTo>
                    <a:pt x="446900" y="99576"/>
                  </a:lnTo>
                  <a:lnTo>
                    <a:pt x="447538" y="98499"/>
                  </a:lnTo>
                  <a:lnTo>
                    <a:pt x="448615" y="97164"/>
                  </a:lnTo>
                  <a:lnTo>
                    <a:pt x="450012" y="95177"/>
                  </a:lnTo>
                  <a:lnTo>
                    <a:pt x="450760" y="94825"/>
                  </a:lnTo>
                  <a:lnTo>
                    <a:pt x="451386" y="94291"/>
                  </a:lnTo>
                  <a:lnTo>
                    <a:pt x="451702" y="94491"/>
                  </a:lnTo>
                  <a:lnTo>
                    <a:pt x="451872" y="94744"/>
                  </a:lnTo>
                  <a:lnTo>
                    <a:pt x="452470" y="94567"/>
                  </a:lnTo>
                  <a:lnTo>
                    <a:pt x="452811" y="94653"/>
                  </a:lnTo>
                  <a:lnTo>
                    <a:pt x="452629" y="94443"/>
                  </a:lnTo>
                  <a:lnTo>
                    <a:pt x="452450" y="94224"/>
                  </a:lnTo>
                  <a:lnTo>
                    <a:pt x="452284" y="93991"/>
                  </a:lnTo>
                  <a:lnTo>
                    <a:pt x="452122" y="93753"/>
                  </a:lnTo>
                  <a:lnTo>
                    <a:pt x="451971" y="93509"/>
                  </a:lnTo>
                  <a:lnTo>
                    <a:pt x="451781" y="93147"/>
                  </a:lnTo>
                  <a:lnTo>
                    <a:pt x="451611" y="92766"/>
                  </a:lnTo>
                  <a:lnTo>
                    <a:pt x="451453" y="92371"/>
                  </a:lnTo>
                  <a:lnTo>
                    <a:pt x="451168" y="91575"/>
                  </a:lnTo>
                  <a:lnTo>
                    <a:pt x="451037" y="91184"/>
                  </a:lnTo>
                  <a:lnTo>
                    <a:pt x="450922" y="90784"/>
                  </a:lnTo>
                  <a:lnTo>
                    <a:pt x="450812" y="90379"/>
                  </a:lnTo>
                  <a:lnTo>
                    <a:pt x="450669" y="89926"/>
                  </a:lnTo>
                  <a:lnTo>
                    <a:pt x="451169" y="89852"/>
                  </a:lnTo>
                  <a:lnTo>
                    <a:pt x="470283" y="84614"/>
                  </a:lnTo>
                  <a:lnTo>
                    <a:pt x="481584" y="90997"/>
                  </a:lnTo>
                  <a:lnTo>
                    <a:pt x="498421" y="97057"/>
                  </a:lnTo>
                  <a:lnTo>
                    <a:pt x="513421" y="102730"/>
                  </a:lnTo>
                  <a:lnTo>
                    <a:pt x="518459" y="105552"/>
                  </a:lnTo>
                  <a:lnTo>
                    <a:pt x="523504" y="108897"/>
                  </a:lnTo>
                  <a:lnTo>
                    <a:pt x="525232" y="111719"/>
                  </a:lnTo>
                  <a:lnTo>
                    <a:pt x="526228" y="113243"/>
                  </a:lnTo>
                  <a:lnTo>
                    <a:pt x="527167" y="114791"/>
                  </a:lnTo>
                  <a:lnTo>
                    <a:pt x="528006" y="116383"/>
                  </a:lnTo>
                  <a:lnTo>
                    <a:pt x="529385" y="119480"/>
                  </a:lnTo>
                  <a:lnTo>
                    <a:pt x="533450" y="129011"/>
                  </a:lnTo>
                  <a:lnTo>
                    <a:pt x="536224" y="134041"/>
                  </a:lnTo>
                  <a:lnTo>
                    <a:pt x="531090" y="135299"/>
                  </a:lnTo>
                  <a:lnTo>
                    <a:pt x="537958" y="156251"/>
                  </a:lnTo>
                  <a:lnTo>
                    <a:pt x="547448" y="157631"/>
                  </a:lnTo>
                  <a:lnTo>
                    <a:pt x="545933" y="178541"/>
                  </a:lnTo>
                  <a:lnTo>
                    <a:pt x="570136" y="182464"/>
                  </a:lnTo>
                  <a:lnTo>
                    <a:pt x="561926" y="231837"/>
                  </a:lnTo>
                  <a:lnTo>
                    <a:pt x="575923" y="234186"/>
                  </a:lnTo>
                  <a:lnTo>
                    <a:pt x="578907" y="216607"/>
                  </a:lnTo>
                  <a:lnTo>
                    <a:pt x="593349" y="219237"/>
                  </a:lnTo>
                  <a:lnTo>
                    <a:pt x="595859" y="232795"/>
                  </a:lnTo>
                  <a:lnTo>
                    <a:pt x="596737" y="238371"/>
                  </a:lnTo>
                  <a:lnTo>
                    <a:pt x="602462" y="245460"/>
                  </a:lnTo>
                  <a:lnTo>
                    <a:pt x="606115" y="246108"/>
                  </a:lnTo>
                  <a:lnTo>
                    <a:pt x="605581" y="249425"/>
                  </a:lnTo>
                  <a:lnTo>
                    <a:pt x="617196" y="251452"/>
                  </a:lnTo>
                  <a:lnTo>
                    <a:pt x="638687" y="255307"/>
                  </a:lnTo>
                  <a:lnTo>
                    <a:pt x="639349" y="254742"/>
                  </a:lnTo>
                  <a:lnTo>
                    <a:pt x="641584" y="240911"/>
                  </a:lnTo>
                  <a:lnTo>
                    <a:pt x="640094" y="230933"/>
                  </a:lnTo>
                  <a:lnTo>
                    <a:pt x="635426" y="216163"/>
                  </a:lnTo>
                  <a:lnTo>
                    <a:pt x="635009" y="209863"/>
                  </a:lnTo>
                  <a:lnTo>
                    <a:pt x="635917" y="203057"/>
                  </a:lnTo>
                  <a:lnTo>
                    <a:pt x="638581" y="192457"/>
                  </a:lnTo>
                  <a:lnTo>
                    <a:pt x="645096" y="187730"/>
                  </a:lnTo>
                  <a:lnTo>
                    <a:pt x="655760" y="177587"/>
                  </a:lnTo>
                  <a:lnTo>
                    <a:pt x="658814" y="173521"/>
                  </a:lnTo>
                  <a:lnTo>
                    <a:pt x="663042" y="163846"/>
                  </a:lnTo>
                  <a:lnTo>
                    <a:pt x="664639" y="158985"/>
                  </a:lnTo>
                  <a:lnTo>
                    <a:pt x="665628" y="154804"/>
                  </a:lnTo>
                  <a:lnTo>
                    <a:pt x="666699" y="152388"/>
                  </a:lnTo>
                  <a:lnTo>
                    <a:pt x="668735" y="146569"/>
                  </a:lnTo>
                  <a:lnTo>
                    <a:pt x="674726" y="133154"/>
                  </a:lnTo>
                  <a:lnTo>
                    <a:pt x="680620" y="115582"/>
                  </a:lnTo>
                  <a:lnTo>
                    <a:pt x="682447" y="110417"/>
                  </a:lnTo>
                  <a:lnTo>
                    <a:pt x="683423" y="110584"/>
                  </a:lnTo>
                  <a:lnTo>
                    <a:pt x="698670" y="113103"/>
                  </a:lnTo>
                  <a:lnTo>
                    <a:pt x="698723" y="112509"/>
                  </a:lnTo>
                  <a:lnTo>
                    <a:pt x="698438" y="112437"/>
                  </a:lnTo>
                  <a:lnTo>
                    <a:pt x="698256" y="111942"/>
                  </a:lnTo>
                  <a:lnTo>
                    <a:pt x="698196" y="111775"/>
                  </a:lnTo>
                  <a:lnTo>
                    <a:pt x="698141" y="111603"/>
                  </a:lnTo>
                  <a:lnTo>
                    <a:pt x="697975" y="111074"/>
                  </a:lnTo>
                  <a:lnTo>
                    <a:pt x="697678" y="110055"/>
                  </a:lnTo>
                  <a:lnTo>
                    <a:pt x="697587" y="109726"/>
                  </a:lnTo>
                  <a:lnTo>
                    <a:pt x="697500" y="109392"/>
                  </a:lnTo>
                  <a:lnTo>
                    <a:pt x="697420" y="109059"/>
                  </a:lnTo>
                  <a:lnTo>
                    <a:pt x="697135" y="108430"/>
                  </a:lnTo>
                  <a:lnTo>
                    <a:pt x="696989" y="108306"/>
                  </a:lnTo>
                  <a:lnTo>
                    <a:pt x="696553" y="107834"/>
                  </a:lnTo>
                  <a:lnTo>
                    <a:pt x="696268" y="107539"/>
                  </a:lnTo>
                  <a:lnTo>
                    <a:pt x="696126" y="107386"/>
                  </a:lnTo>
                  <a:lnTo>
                    <a:pt x="695991" y="107234"/>
                  </a:lnTo>
                  <a:lnTo>
                    <a:pt x="695861" y="107076"/>
                  </a:lnTo>
                  <a:lnTo>
                    <a:pt x="695485" y="106590"/>
                  </a:lnTo>
                  <a:lnTo>
                    <a:pt x="695358" y="106438"/>
                  </a:lnTo>
                  <a:lnTo>
                    <a:pt x="695211" y="106281"/>
                  </a:lnTo>
                  <a:lnTo>
                    <a:pt x="694764" y="105823"/>
                  </a:lnTo>
                  <a:lnTo>
                    <a:pt x="694630" y="105661"/>
                  </a:lnTo>
                  <a:lnTo>
                    <a:pt x="694226" y="104908"/>
                  </a:lnTo>
                  <a:lnTo>
                    <a:pt x="694246" y="104660"/>
                  </a:lnTo>
                  <a:lnTo>
                    <a:pt x="694285" y="104527"/>
                  </a:lnTo>
                  <a:lnTo>
                    <a:pt x="694344" y="104398"/>
                  </a:lnTo>
                  <a:lnTo>
                    <a:pt x="694566" y="104022"/>
                  </a:lnTo>
                  <a:lnTo>
                    <a:pt x="694911" y="103402"/>
                  </a:lnTo>
                  <a:lnTo>
                    <a:pt x="695105" y="103078"/>
                  </a:lnTo>
                  <a:lnTo>
                    <a:pt x="695322" y="102730"/>
                  </a:lnTo>
                  <a:lnTo>
                    <a:pt x="695548" y="102387"/>
                  </a:lnTo>
                  <a:lnTo>
                    <a:pt x="695730" y="102120"/>
                  </a:lnTo>
                  <a:lnTo>
                    <a:pt x="696011" y="101730"/>
                  </a:lnTo>
                  <a:lnTo>
                    <a:pt x="696557" y="101348"/>
                  </a:lnTo>
                  <a:lnTo>
                    <a:pt x="697444" y="100834"/>
                  </a:lnTo>
                  <a:lnTo>
                    <a:pt x="697975" y="100510"/>
                  </a:lnTo>
                  <a:lnTo>
                    <a:pt x="698549" y="100186"/>
                  </a:lnTo>
                  <a:lnTo>
                    <a:pt x="699297" y="99709"/>
                  </a:lnTo>
                  <a:lnTo>
                    <a:pt x="699629" y="99333"/>
                  </a:lnTo>
                  <a:lnTo>
                    <a:pt x="699800" y="99199"/>
                  </a:lnTo>
                  <a:lnTo>
                    <a:pt x="700275" y="98580"/>
                  </a:lnTo>
                  <a:lnTo>
                    <a:pt x="700746" y="98117"/>
                  </a:lnTo>
                  <a:lnTo>
                    <a:pt x="701185" y="97651"/>
                  </a:lnTo>
                  <a:lnTo>
                    <a:pt x="701581" y="97207"/>
                  </a:lnTo>
                  <a:lnTo>
                    <a:pt x="702068" y="96764"/>
                  </a:lnTo>
                  <a:lnTo>
                    <a:pt x="702555" y="96283"/>
                  </a:lnTo>
                  <a:lnTo>
                    <a:pt x="702872" y="95935"/>
                  </a:lnTo>
                  <a:lnTo>
                    <a:pt x="703093" y="95721"/>
                  </a:lnTo>
                  <a:lnTo>
                    <a:pt x="703422" y="95473"/>
                  </a:lnTo>
                  <a:lnTo>
                    <a:pt x="703917" y="95230"/>
                  </a:lnTo>
                  <a:lnTo>
                    <a:pt x="704304" y="95058"/>
                  </a:lnTo>
                  <a:lnTo>
                    <a:pt x="704764" y="95087"/>
                  </a:lnTo>
                  <a:lnTo>
                    <a:pt x="705132" y="95215"/>
                  </a:lnTo>
                  <a:lnTo>
                    <a:pt x="705587" y="95401"/>
                  </a:lnTo>
                  <a:lnTo>
                    <a:pt x="705999" y="95592"/>
                  </a:lnTo>
                  <a:lnTo>
                    <a:pt x="706363" y="95754"/>
                  </a:lnTo>
                  <a:lnTo>
                    <a:pt x="706711" y="95902"/>
                  </a:lnTo>
                  <a:lnTo>
                    <a:pt x="707052" y="95949"/>
                  </a:lnTo>
                  <a:lnTo>
                    <a:pt x="707361" y="95859"/>
                  </a:lnTo>
                  <a:lnTo>
                    <a:pt x="707630" y="95506"/>
                  </a:lnTo>
                  <a:lnTo>
                    <a:pt x="707816" y="94615"/>
                  </a:lnTo>
                  <a:lnTo>
                    <a:pt x="707848" y="93986"/>
                  </a:lnTo>
                  <a:lnTo>
                    <a:pt x="707891" y="93395"/>
                  </a:lnTo>
                  <a:lnTo>
                    <a:pt x="707887" y="92880"/>
                  </a:lnTo>
                  <a:lnTo>
                    <a:pt x="707915" y="92428"/>
                  </a:lnTo>
                  <a:lnTo>
                    <a:pt x="707986" y="91937"/>
                  </a:lnTo>
                  <a:lnTo>
                    <a:pt x="708077" y="91265"/>
                  </a:lnTo>
                  <a:lnTo>
                    <a:pt x="708180" y="90827"/>
                  </a:lnTo>
                  <a:lnTo>
                    <a:pt x="708481" y="89769"/>
                  </a:lnTo>
                  <a:lnTo>
                    <a:pt x="708885" y="88849"/>
                  </a:lnTo>
                  <a:lnTo>
                    <a:pt x="709126" y="88282"/>
                  </a:lnTo>
                  <a:lnTo>
                    <a:pt x="709336" y="87853"/>
                  </a:lnTo>
                  <a:lnTo>
                    <a:pt x="709530" y="87424"/>
                  </a:lnTo>
                  <a:lnTo>
                    <a:pt x="709708" y="86933"/>
                  </a:lnTo>
                  <a:lnTo>
                    <a:pt x="709827" y="86476"/>
                  </a:lnTo>
                  <a:lnTo>
                    <a:pt x="709874" y="85823"/>
                  </a:lnTo>
                  <a:lnTo>
                    <a:pt x="709934" y="85137"/>
                  </a:lnTo>
                  <a:lnTo>
                    <a:pt x="710013" y="84327"/>
                  </a:lnTo>
                  <a:lnTo>
                    <a:pt x="710088" y="83817"/>
                  </a:lnTo>
                  <a:lnTo>
                    <a:pt x="710021" y="83359"/>
                  </a:lnTo>
                  <a:lnTo>
                    <a:pt x="709902" y="83083"/>
                  </a:lnTo>
                  <a:lnTo>
                    <a:pt x="709724" y="82883"/>
                  </a:lnTo>
                  <a:lnTo>
                    <a:pt x="709482" y="82740"/>
                  </a:lnTo>
                  <a:lnTo>
                    <a:pt x="709114" y="82649"/>
                  </a:lnTo>
                  <a:lnTo>
                    <a:pt x="708608" y="82602"/>
                  </a:lnTo>
                  <a:lnTo>
                    <a:pt x="707994" y="82568"/>
                  </a:lnTo>
                  <a:lnTo>
                    <a:pt x="707535" y="82516"/>
                  </a:lnTo>
                  <a:lnTo>
                    <a:pt x="707000" y="82406"/>
                  </a:lnTo>
                  <a:lnTo>
                    <a:pt x="706418" y="82316"/>
                  </a:lnTo>
                  <a:lnTo>
                    <a:pt x="705912" y="82225"/>
                  </a:lnTo>
                  <a:lnTo>
                    <a:pt x="705365" y="82082"/>
                  </a:lnTo>
                  <a:lnTo>
                    <a:pt x="705013" y="81939"/>
                  </a:lnTo>
                  <a:lnTo>
                    <a:pt x="704776" y="81558"/>
                  </a:lnTo>
                  <a:lnTo>
                    <a:pt x="704708" y="81081"/>
                  </a:lnTo>
                  <a:lnTo>
                    <a:pt x="704748" y="80710"/>
                  </a:lnTo>
                  <a:lnTo>
                    <a:pt x="704930" y="80181"/>
                  </a:lnTo>
                  <a:lnTo>
                    <a:pt x="705156" y="79733"/>
                  </a:lnTo>
                  <a:lnTo>
                    <a:pt x="705330" y="79399"/>
                  </a:lnTo>
                  <a:lnTo>
                    <a:pt x="705540" y="78932"/>
                  </a:lnTo>
                  <a:lnTo>
                    <a:pt x="705658" y="78561"/>
                  </a:lnTo>
                  <a:lnTo>
                    <a:pt x="705694" y="78265"/>
                  </a:lnTo>
                  <a:lnTo>
                    <a:pt x="705631" y="77760"/>
                  </a:lnTo>
                  <a:lnTo>
                    <a:pt x="705575" y="77365"/>
                  </a:lnTo>
                  <a:lnTo>
                    <a:pt x="705528" y="76850"/>
                  </a:lnTo>
                  <a:lnTo>
                    <a:pt x="705460" y="76373"/>
                  </a:lnTo>
                  <a:lnTo>
                    <a:pt x="705405" y="76021"/>
                  </a:lnTo>
                  <a:lnTo>
                    <a:pt x="705429" y="75644"/>
                  </a:lnTo>
                  <a:lnTo>
                    <a:pt x="705516" y="75292"/>
                  </a:lnTo>
                  <a:lnTo>
                    <a:pt x="705706" y="74963"/>
                  </a:lnTo>
                  <a:lnTo>
                    <a:pt x="705943" y="74629"/>
                  </a:lnTo>
                  <a:lnTo>
                    <a:pt x="706181" y="74381"/>
                  </a:lnTo>
                  <a:lnTo>
                    <a:pt x="706541" y="74110"/>
                  </a:lnTo>
                  <a:lnTo>
                    <a:pt x="706945" y="73886"/>
                  </a:lnTo>
                  <a:lnTo>
                    <a:pt x="707349" y="73695"/>
                  </a:lnTo>
                  <a:lnTo>
                    <a:pt x="707749" y="73605"/>
                  </a:lnTo>
                  <a:lnTo>
                    <a:pt x="708117" y="73633"/>
                  </a:lnTo>
                  <a:lnTo>
                    <a:pt x="708588" y="73800"/>
                  </a:lnTo>
                  <a:lnTo>
                    <a:pt x="708952" y="74005"/>
                  </a:lnTo>
                  <a:lnTo>
                    <a:pt x="709407" y="74334"/>
                  </a:lnTo>
                  <a:lnTo>
                    <a:pt x="709906" y="74758"/>
                  </a:lnTo>
                  <a:lnTo>
                    <a:pt x="710417" y="75206"/>
                  </a:lnTo>
                  <a:lnTo>
                    <a:pt x="710856" y="75549"/>
                  </a:lnTo>
                  <a:lnTo>
                    <a:pt x="711296" y="75797"/>
                  </a:lnTo>
                  <a:lnTo>
                    <a:pt x="711723" y="75883"/>
                  </a:lnTo>
                  <a:lnTo>
                    <a:pt x="712614" y="75392"/>
                  </a:lnTo>
                  <a:lnTo>
                    <a:pt x="712958" y="75120"/>
                  </a:lnTo>
                  <a:lnTo>
                    <a:pt x="713255" y="74815"/>
                  </a:lnTo>
                  <a:lnTo>
                    <a:pt x="713493" y="74482"/>
                  </a:lnTo>
                  <a:lnTo>
                    <a:pt x="713691" y="73976"/>
                  </a:lnTo>
                  <a:lnTo>
                    <a:pt x="713857" y="73414"/>
                  </a:lnTo>
                  <a:lnTo>
                    <a:pt x="714086" y="72671"/>
                  </a:lnTo>
                  <a:lnTo>
                    <a:pt x="714142" y="72237"/>
                  </a:lnTo>
                  <a:lnTo>
                    <a:pt x="714213" y="71884"/>
                  </a:lnTo>
                  <a:lnTo>
                    <a:pt x="714364" y="71375"/>
                  </a:lnTo>
                  <a:lnTo>
                    <a:pt x="714649" y="70831"/>
                  </a:lnTo>
                  <a:lnTo>
                    <a:pt x="715159" y="70031"/>
                  </a:lnTo>
                  <a:lnTo>
                    <a:pt x="715428" y="69745"/>
                  </a:lnTo>
                  <a:lnTo>
                    <a:pt x="715828" y="69573"/>
                  </a:lnTo>
                  <a:lnTo>
                    <a:pt x="716141" y="69483"/>
                  </a:lnTo>
                  <a:lnTo>
                    <a:pt x="716398" y="69526"/>
                  </a:lnTo>
                  <a:lnTo>
                    <a:pt x="717178" y="69683"/>
                  </a:lnTo>
                  <a:lnTo>
                    <a:pt x="717732" y="69716"/>
                  </a:lnTo>
                  <a:lnTo>
                    <a:pt x="718160" y="69764"/>
                  </a:lnTo>
                  <a:lnTo>
                    <a:pt x="718671" y="69716"/>
                  </a:lnTo>
                  <a:lnTo>
                    <a:pt x="719070" y="69568"/>
                  </a:lnTo>
                  <a:lnTo>
                    <a:pt x="719324" y="69268"/>
                  </a:lnTo>
                  <a:lnTo>
                    <a:pt x="719498" y="69016"/>
                  </a:lnTo>
                  <a:lnTo>
                    <a:pt x="719644" y="68606"/>
                  </a:lnTo>
                  <a:lnTo>
                    <a:pt x="719720" y="68053"/>
                  </a:lnTo>
                  <a:lnTo>
                    <a:pt x="719751" y="67381"/>
                  </a:lnTo>
                  <a:lnTo>
                    <a:pt x="719854" y="66776"/>
                  </a:lnTo>
                  <a:lnTo>
                    <a:pt x="719929" y="66242"/>
                  </a:lnTo>
                  <a:lnTo>
                    <a:pt x="720107" y="65794"/>
                  </a:lnTo>
                  <a:lnTo>
                    <a:pt x="720250" y="65542"/>
                  </a:lnTo>
                  <a:lnTo>
                    <a:pt x="720662" y="65075"/>
                  </a:lnTo>
                  <a:lnTo>
                    <a:pt x="720998" y="64660"/>
                  </a:lnTo>
                  <a:lnTo>
                    <a:pt x="721299" y="64231"/>
                  </a:lnTo>
                  <a:lnTo>
                    <a:pt x="721616" y="63707"/>
                  </a:lnTo>
                  <a:lnTo>
                    <a:pt x="722020" y="63026"/>
                  </a:lnTo>
                  <a:lnTo>
                    <a:pt x="722225" y="62654"/>
                  </a:lnTo>
                  <a:lnTo>
                    <a:pt x="722609" y="61915"/>
                  </a:lnTo>
                  <a:lnTo>
                    <a:pt x="722898" y="61310"/>
                  </a:lnTo>
                  <a:lnTo>
                    <a:pt x="723160" y="60714"/>
                  </a:lnTo>
                  <a:lnTo>
                    <a:pt x="723286" y="60519"/>
                  </a:lnTo>
                  <a:lnTo>
                    <a:pt x="723484" y="59933"/>
                  </a:lnTo>
                  <a:lnTo>
                    <a:pt x="723678" y="59423"/>
                  </a:lnTo>
                  <a:lnTo>
                    <a:pt x="723860" y="58856"/>
                  </a:lnTo>
                  <a:lnTo>
                    <a:pt x="723999" y="58208"/>
                  </a:lnTo>
                  <a:lnTo>
                    <a:pt x="724137" y="57460"/>
                  </a:lnTo>
                  <a:lnTo>
                    <a:pt x="724276" y="56812"/>
                  </a:lnTo>
                  <a:lnTo>
                    <a:pt x="724454" y="56335"/>
                  </a:lnTo>
                  <a:lnTo>
                    <a:pt x="724660" y="55983"/>
                  </a:lnTo>
                  <a:lnTo>
                    <a:pt x="725016" y="55282"/>
                  </a:lnTo>
                  <a:lnTo>
                    <a:pt x="725412" y="54720"/>
                  </a:lnTo>
                  <a:lnTo>
                    <a:pt x="725923" y="54167"/>
                  </a:lnTo>
                  <a:lnTo>
                    <a:pt x="726425" y="53686"/>
                  </a:lnTo>
                  <a:lnTo>
                    <a:pt x="726849" y="53319"/>
                  </a:lnTo>
                  <a:lnTo>
                    <a:pt x="727134" y="52990"/>
                  </a:lnTo>
                  <a:lnTo>
                    <a:pt x="727233" y="52518"/>
                  </a:lnTo>
                  <a:lnTo>
                    <a:pt x="727277" y="51989"/>
                  </a:lnTo>
                  <a:lnTo>
                    <a:pt x="727292" y="51394"/>
                  </a:lnTo>
                  <a:lnTo>
                    <a:pt x="727399" y="50588"/>
                  </a:lnTo>
                  <a:lnTo>
                    <a:pt x="727431" y="49969"/>
                  </a:lnTo>
                  <a:lnTo>
                    <a:pt x="727467" y="49654"/>
                  </a:lnTo>
                  <a:lnTo>
                    <a:pt x="727625" y="49363"/>
                  </a:lnTo>
                  <a:lnTo>
                    <a:pt x="727775" y="48930"/>
                  </a:lnTo>
                  <a:lnTo>
                    <a:pt x="727981" y="48639"/>
                  </a:lnTo>
                  <a:lnTo>
                    <a:pt x="728243" y="48015"/>
                  </a:lnTo>
                  <a:lnTo>
                    <a:pt x="728516" y="47410"/>
                  </a:lnTo>
                  <a:lnTo>
                    <a:pt x="728824" y="46704"/>
                  </a:lnTo>
                  <a:lnTo>
                    <a:pt x="729018" y="46237"/>
                  </a:lnTo>
                  <a:lnTo>
                    <a:pt x="729288" y="45809"/>
                  </a:lnTo>
                  <a:lnTo>
                    <a:pt x="729509" y="45527"/>
                  </a:lnTo>
                  <a:lnTo>
                    <a:pt x="729858" y="45180"/>
                  </a:lnTo>
                  <a:lnTo>
                    <a:pt x="730127" y="44813"/>
                  </a:lnTo>
                  <a:lnTo>
                    <a:pt x="730408" y="44446"/>
                  </a:lnTo>
                  <a:lnTo>
                    <a:pt x="730740" y="44055"/>
                  </a:lnTo>
                  <a:lnTo>
                    <a:pt x="731010" y="43745"/>
                  </a:lnTo>
                  <a:lnTo>
                    <a:pt x="731263" y="43397"/>
                  </a:lnTo>
                  <a:lnTo>
                    <a:pt x="731437" y="43083"/>
                  </a:lnTo>
                  <a:lnTo>
                    <a:pt x="731631" y="42716"/>
                  </a:lnTo>
                  <a:lnTo>
                    <a:pt x="731793" y="42244"/>
                  </a:lnTo>
                  <a:lnTo>
                    <a:pt x="731944" y="41696"/>
                  </a:lnTo>
                  <a:lnTo>
                    <a:pt x="732059" y="41401"/>
                  </a:lnTo>
                  <a:lnTo>
                    <a:pt x="732233" y="41210"/>
                  </a:lnTo>
                  <a:lnTo>
                    <a:pt x="732581" y="40953"/>
                  </a:lnTo>
                  <a:lnTo>
                    <a:pt x="733076" y="40824"/>
                  </a:lnTo>
                  <a:lnTo>
                    <a:pt x="733519" y="40753"/>
                  </a:lnTo>
                  <a:lnTo>
                    <a:pt x="733987" y="40605"/>
                  </a:lnTo>
                  <a:lnTo>
                    <a:pt x="734525" y="40519"/>
                  </a:lnTo>
                  <a:lnTo>
                    <a:pt x="734988" y="40371"/>
                  </a:lnTo>
                  <a:lnTo>
                    <a:pt x="735388" y="40343"/>
                  </a:lnTo>
                  <a:lnTo>
                    <a:pt x="735946" y="40157"/>
                  </a:lnTo>
                  <a:lnTo>
                    <a:pt x="736627" y="39957"/>
                  </a:lnTo>
                  <a:lnTo>
                    <a:pt x="737035" y="39571"/>
                  </a:lnTo>
                  <a:lnTo>
                    <a:pt x="737347" y="39242"/>
                  </a:lnTo>
                  <a:lnTo>
                    <a:pt x="737724" y="38894"/>
                  </a:lnTo>
                  <a:lnTo>
                    <a:pt x="738072" y="38508"/>
                  </a:lnTo>
                  <a:lnTo>
                    <a:pt x="738416" y="38141"/>
                  </a:lnTo>
                  <a:lnTo>
                    <a:pt x="738626" y="37831"/>
                  </a:lnTo>
                  <a:lnTo>
                    <a:pt x="738583" y="37574"/>
                  </a:lnTo>
                  <a:lnTo>
                    <a:pt x="738452" y="37226"/>
                  </a:lnTo>
                  <a:lnTo>
                    <a:pt x="738278" y="36907"/>
                  </a:lnTo>
                  <a:lnTo>
                    <a:pt x="737965" y="36407"/>
                  </a:lnTo>
                  <a:lnTo>
                    <a:pt x="737593" y="35844"/>
                  </a:lnTo>
                  <a:lnTo>
                    <a:pt x="737308" y="35463"/>
                  </a:lnTo>
                  <a:lnTo>
                    <a:pt x="736983" y="35044"/>
                  </a:lnTo>
                  <a:lnTo>
                    <a:pt x="736635" y="34658"/>
                  </a:lnTo>
                  <a:lnTo>
                    <a:pt x="736326" y="34219"/>
                  </a:lnTo>
                  <a:lnTo>
                    <a:pt x="736077" y="33700"/>
                  </a:lnTo>
                  <a:lnTo>
                    <a:pt x="735994" y="33128"/>
                  </a:lnTo>
                  <a:lnTo>
                    <a:pt x="735990" y="32704"/>
                  </a:lnTo>
                  <a:lnTo>
                    <a:pt x="735998" y="32251"/>
                  </a:lnTo>
                  <a:lnTo>
                    <a:pt x="736148" y="31698"/>
                  </a:lnTo>
                  <a:lnTo>
                    <a:pt x="736251" y="31227"/>
                  </a:lnTo>
                  <a:lnTo>
                    <a:pt x="736449" y="30760"/>
                  </a:lnTo>
                  <a:lnTo>
                    <a:pt x="736686" y="30312"/>
                  </a:lnTo>
                  <a:lnTo>
                    <a:pt x="736944" y="29845"/>
                  </a:lnTo>
                  <a:lnTo>
                    <a:pt x="737264" y="29278"/>
                  </a:lnTo>
                  <a:lnTo>
                    <a:pt x="737672" y="28796"/>
                  </a:lnTo>
                  <a:lnTo>
                    <a:pt x="737941" y="28415"/>
                  </a:lnTo>
                  <a:lnTo>
                    <a:pt x="738195" y="28105"/>
                  </a:lnTo>
                  <a:lnTo>
                    <a:pt x="738476" y="27877"/>
                  </a:lnTo>
                  <a:lnTo>
                    <a:pt x="738741" y="27743"/>
                  </a:lnTo>
                  <a:lnTo>
                    <a:pt x="739176" y="27538"/>
                  </a:lnTo>
                  <a:lnTo>
                    <a:pt x="739687" y="27372"/>
                  </a:lnTo>
                  <a:lnTo>
                    <a:pt x="740257" y="27243"/>
                  </a:lnTo>
                  <a:lnTo>
                    <a:pt x="740982" y="27162"/>
                  </a:lnTo>
                  <a:lnTo>
                    <a:pt x="741449" y="27033"/>
                  </a:lnTo>
                  <a:lnTo>
                    <a:pt x="741928" y="26966"/>
                  </a:lnTo>
                  <a:lnTo>
                    <a:pt x="742454" y="26800"/>
                  </a:lnTo>
                  <a:lnTo>
                    <a:pt x="742961" y="26771"/>
                  </a:lnTo>
                  <a:lnTo>
                    <a:pt x="743436" y="26704"/>
                  </a:lnTo>
                  <a:lnTo>
                    <a:pt x="743962" y="26638"/>
                  </a:lnTo>
                  <a:lnTo>
                    <a:pt x="744517" y="26552"/>
                  </a:lnTo>
                  <a:lnTo>
                    <a:pt x="745146" y="26466"/>
                  </a:lnTo>
                  <a:lnTo>
                    <a:pt x="745593" y="26357"/>
                  </a:lnTo>
                  <a:lnTo>
                    <a:pt x="746049" y="26318"/>
                  </a:lnTo>
                  <a:lnTo>
                    <a:pt x="746484" y="26090"/>
                  </a:lnTo>
                  <a:lnTo>
                    <a:pt x="746646" y="25780"/>
                  </a:lnTo>
                  <a:lnTo>
                    <a:pt x="746904" y="25232"/>
                  </a:lnTo>
                  <a:lnTo>
                    <a:pt x="747189" y="24765"/>
                  </a:lnTo>
                  <a:lnTo>
                    <a:pt x="747474" y="24455"/>
                  </a:lnTo>
                  <a:lnTo>
                    <a:pt x="747822" y="23912"/>
                  </a:lnTo>
                  <a:lnTo>
                    <a:pt x="748044" y="23678"/>
                  </a:lnTo>
                  <a:lnTo>
                    <a:pt x="748412" y="23569"/>
                  </a:lnTo>
                  <a:lnTo>
                    <a:pt x="748935" y="23578"/>
                  </a:lnTo>
                  <a:lnTo>
                    <a:pt x="749429" y="23512"/>
                  </a:lnTo>
                  <a:lnTo>
                    <a:pt x="750300" y="23054"/>
                  </a:lnTo>
                  <a:lnTo>
                    <a:pt x="750459" y="23516"/>
                  </a:lnTo>
                  <a:lnTo>
                    <a:pt x="751428" y="24827"/>
                  </a:lnTo>
                  <a:lnTo>
                    <a:pt x="752347" y="25532"/>
                  </a:lnTo>
                  <a:lnTo>
                    <a:pt x="754227" y="25861"/>
                  </a:lnTo>
                  <a:lnTo>
                    <a:pt x="754797" y="26357"/>
                  </a:lnTo>
                  <a:lnTo>
                    <a:pt x="755118" y="26790"/>
                  </a:lnTo>
                  <a:lnTo>
                    <a:pt x="755985" y="26809"/>
                  </a:lnTo>
                  <a:lnTo>
                    <a:pt x="757351" y="26576"/>
                  </a:lnTo>
                  <a:lnTo>
                    <a:pt x="758404" y="26947"/>
                  </a:lnTo>
                  <a:lnTo>
                    <a:pt x="759005" y="26790"/>
                  </a:lnTo>
                  <a:lnTo>
                    <a:pt x="759837" y="26604"/>
                  </a:lnTo>
                  <a:lnTo>
                    <a:pt x="760751" y="26314"/>
                  </a:lnTo>
                  <a:lnTo>
                    <a:pt x="762469" y="25480"/>
                  </a:lnTo>
                  <a:lnTo>
                    <a:pt x="763107" y="25365"/>
                  </a:lnTo>
                  <a:lnTo>
                    <a:pt x="763851" y="24927"/>
                  </a:lnTo>
                  <a:lnTo>
                    <a:pt x="764508" y="24489"/>
                  </a:lnTo>
                  <a:lnTo>
                    <a:pt x="764674" y="23883"/>
                  </a:lnTo>
                  <a:lnTo>
                    <a:pt x="765078" y="23669"/>
                  </a:lnTo>
                  <a:lnTo>
                    <a:pt x="765889" y="23197"/>
                  </a:lnTo>
                  <a:lnTo>
                    <a:pt x="766962" y="22854"/>
                  </a:lnTo>
                  <a:lnTo>
                    <a:pt x="767552" y="22678"/>
                  </a:lnTo>
                  <a:lnTo>
                    <a:pt x="768360" y="22268"/>
                  </a:lnTo>
                  <a:lnTo>
                    <a:pt x="769306" y="21644"/>
                  </a:lnTo>
                  <a:lnTo>
                    <a:pt x="770014" y="21320"/>
                  </a:lnTo>
                  <a:lnTo>
                    <a:pt x="770652" y="21077"/>
                  </a:lnTo>
                  <a:lnTo>
                    <a:pt x="770957" y="20867"/>
                  </a:lnTo>
                  <a:lnTo>
                    <a:pt x="771463" y="20538"/>
                  </a:lnTo>
                  <a:lnTo>
                    <a:pt x="771938" y="20204"/>
                  </a:lnTo>
                  <a:lnTo>
                    <a:pt x="772342" y="20085"/>
                  </a:lnTo>
                  <a:lnTo>
                    <a:pt x="772781" y="19795"/>
                  </a:lnTo>
                  <a:lnTo>
                    <a:pt x="773308" y="19761"/>
                  </a:lnTo>
                  <a:lnTo>
                    <a:pt x="773747" y="19900"/>
                  </a:lnTo>
                  <a:lnTo>
                    <a:pt x="774214" y="19871"/>
                  </a:lnTo>
                  <a:lnTo>
                    <a:pt x="774587" y="19533"/>
                  </a:lnTo>
                  <a:lnTo>
                    <a:pt x="774895" y="19199"/>
                  </a:lnTo>
                  <a:lnTo>
                    <a:pt x="775366" y="18951"/>
                  </a:lnTo>
                  <a:lnTo>
                    <a:pt x="775901" y="19008"/>
                  </a:lnTo>
                  <a:lnTo>
                    <a:pt x="776368" y="18975"/>
                  </a:lnTo>
                  <a:lnTo>
                    <a:pt x="776974" y="18732"/>
                  </a:lnTo>
                  <a:lnTo>
                    <a:pt x="777338" y="18532"/>
                  </a:lnTo>
                  <a:lnTo>
                    <a:pt x="778122" y="18589"/>
                  </a:lnTo>
                  <a:lnTo>
                    <a:pt x="778347" y="18460"/>
                  </a:lnTo>
                  <a:lnTo>
                    <a:pt x="778783" y="18341"/>
                  </a:lnTo>
                  <a:lnTo>
                    <a:pt x="779416" y="18270"/>
                  </a:lnTo>
                  <a:lnTo>
                    <a:pt x="779951" y="18241"/>
                  </a:lnTo>
                  <a:lnTo>
                    <a:pt x="780651" y="18360"/>
                  </a:lnTo>
                  <a:lnTo>
                    <a:pt x="781273" y="17946"/>
                  </a:lnTo>
                  <a:lnTo>
                    <a:pt x="781898" y="18113"/>
                  </a:lnTo>
                  <a:lnTo>
                    <a:pt x="782730" y="18303"/>
                  </a:lnTo>
                  <a:lnTo>
                    <a:pt x="783470" y="18513"/>
                  </a:lnTo>
                  <a:lnTo>
                    <a:pt x="784028" y="18665"/>
                  </a:lnTo>
                  <a:lnTo>
                    <a:pt x="784511" y="18680"/>
                  </a:lnTo>
                  <a:lnTo>
                    <a:pt x="784851" y="18513"/>
                  </a:lnTo>
                  <a:lnTo>
                    <a:pt x="785208" y="18417"/>
                  </a:lnTo>
                  <a:lnTo>
                    <a:pt x="785730" y="18375"/>
                  </a:lnTo>
                  <a:lnTo>
                    <a:pt x="786320" y="18279"/>
                  </a:lnTo>
                  <a:lnTo>
                    <a:pt x="786886" y="18213"/>
                  </a:lnTo>
                  <a:lnTo>
                    <a:pt x="787369" y="18222"/>
                  </a:lnTo>
                  <a:lnTo>
                    <a:pt x="787868" y="18365"/>
                  </a:lnTo>
                  <a:lnTo>
                    <a:pt x="788763" y="18546"/>
                  </a:lnTo>
                  <a:lnTo>
                    <a:pt x="789333" y="18613"/>
                  </a:lnTo>
                  <a:lnTo>
                    <a:pt x="789772" y="18732"/>
                  </a:lnTo>
                  <a:lnTo>
                    <a:pt x="790148" y="18765"/>
                  </a:lnTo>
                  <a:lnTo>
                    <a:pt x="790417" y="18746"/>
                  </a:lnTo>
                  <a:lnTo>
                    <a:pt x="790774" y="18699"/>
                  </a:lnTo>
                  <a:lnTo>
                    <a:pt x="791506" y="18718"/>
                  </a:lnTo>
                  <a:lnTo>
                    <a:pt x="791862" y="18803"/>
                  </a:lnTo>
                  <a:lnTo>
                    <a:pt x="792234" y="18946"/>
                  </a:lnTo>
                  <a:lnTo>
                    <a:pt x="792610" y="19008"/>
                  </a:lnTo>
                  <a:lnTo>
                    <a:pt x="793030" y="19046"/>
                  </a:lnTo>
                  <a:lnTo>
                    <a:pt x="793386" y="19027"/>
                  </a:lnTo>
                  <a:lnTo>
                    <a:pt x="793743" y="18951"/>
                  </a:lnTo>
                  <a:lnTo>
                    <a:pt x="794206" y="18803"/>
                  </a:lnTo>
                  <a:lnTo>
                    <a:pt x="794625" y="18784"/>
                  </a:lnTo>
                  <a:lnTo>
                    <a:pt x="794958" y="18818"/>
                  </a:lnTo>
                  <a:lnTo>
                    <a:pt x="795275" y="18827"/>
                  </a:lnTo>
                  <a:lnTo>
                    <a:pt x="795651" y="18808"/>
                  </a:lnTo>
                  <a:lnTo>
                    <a:pt x="795884" y="18703"/>
                  </a:lnTo>
                  <a:lnTo>
                    <a:pt x="796094" y="18627"/>
                  </a:lnTo>
                  <a:lnTo>
                    <a:pt x="796470" y="18584"/>
                  </a:lnTo>
                  <a:lnTo>
                    <a:pt x="796743" y="18618"/>
                  </a:lnTo>
                  <a:lnTo>
                    <a:pt x="796993" y="18675"/>
                  </a:lnTo>
                  <a:lnTo>
                    <a:pt x="797349" y="18656"/>
                  </a:lnTo>
                  <a:lnTo>
                    <a:pt x="797769" y="18665"/>
                  </a:lnTo>
                  <a:lnTo>
                    <a:pt x="798192" y="18513"/>
                  </a:lnTo>
                  <a:lnTo>
                    <a:pt x="798485" y="18360"/>
                  </a:lnTo>
                  <a:lnTo>
                    <a:pt x="798699" y="18255"/>
                  </a:lnTo>
                  <a:lnTo>
                    <a:pt x="798913" y="18098"/>
                  </a:lnTo>
                  <a:lnTo>
                    <a:pt x="799249" y="17946"/>
                  </a:lnTo>
                  <a:lnTo>
                    <a:pt x="799562" y="17979"/>
                  </a:lnTo>
                  <a:lnTo>
                    <a:pt x="799875" y="17960"/>
                  </a:lnTo>
                  <a:lnTo>
                    <a:pt x="800171" y="17860"/>
                  </a:lnTo>
                  <a:lnTo>
                    <a:pt x="800429" y="17674"/>
                  </a:lnTo>
                  <a:lnTo>
                    <a:pt x="800892" y="17526"/>
                  </a:lnTo>
                  <a:lnTo>
                    <a:pt x="801339" y="17655"/>
                  </a:lnTo>
                  <a:lnTo>
                    <a:pt x="801711" y="17541"/>
                  </a:lnTo>
                  <a:lnTo>
                    <a:pt x="801854" y="17355"/>
                  </a:lnTo>
                  <a:lnTo>
                    <a:pt x="801973" y="17093"/>
                  </a:lnTo>
                  <a:lnTo>
                    <a:pt x="802083" y="16869"/>
                  </a:lnTo>
                  <a:lnTo>
                    <a:pt x="802317" y="16640"/>
                  </a:lnTo>
                  <a:lnTo>
                    <a:pt x="802598" y="16325"/>
                  </a:lnTo>
                  <a:lnTo>
                    <a:pt x="802875" y="16063"/>
                  </a:lnTo>
                  <a:lnTo>
                    <a:pt x="803303" y="15682"/>
                  </a:lnTo>
                  <a:lnTo>
                    <a:pt x="803433" y="15415"/>
                  </a:lnTo>
                  <a:lnTo>
                    <a:pt x="803588" y="15148"/>
                  </a:lnTo>
                  <a:lnTo>
                    <a:pt x="803782" y="14886"/>
                  </a:lnTo>
                  <a:lnTo>
                    <a:pt x="804079" y="14624"/>
                  </a:lnTo>
                  <a:lnTo>
                    <a:pt x="804379" y="14310"/>
                  </a:lnTo>
                  <a:lnTo>
                    <a:pt x="804597" y="13962"/>
                  </a:lnTo>
                  <a:lnTo>
                    <a:pt x="804708" y="13643"/>
                  </a:lnTo>
                  <a:lnTo>
                    <a:pt x="804969" y="13166"/>
                  </a:lnTo>
                  <a:lnTo>
                    <a:pt x="805148" y="12737"/>
                  </a:lnTo>
                  <a:lnTo>
                    <a:pt x="805302" y="12337"/>
                  </a:lnTo>
                  <a:lnTo>
                    <a:pt x="805436" y="11937"/>
                  </a:lnTo>
                  <a:lnTo>
                    <a:pt x="805551" y="11536"/>
                  </a:lnTo>
                  <a:lnTo>
                    <a:pt x="805690" y="10922"/>
                  </a:lnTo>
                  <a:lnTo>
                    <a:pt x="805848" y="10359"/>
                  </a:lnTo>
                  <a:lnTo>
                    <a:pt x="805840" y="9754"/>
                  </a:lnTo>
                  <a:lnTo>
                    <a:pt x="805725" y="9349"/>
                  </a:lnTo>
                  <a:lnTo>
                    <a:pt x="805539" y="9239"/>
                  </a:lnTo>
                  <a:lnTo>
                    <a:pt x="805314" y="8992"/>
                  </a:lnTo>
                  <a:lnTo>
                    <a:pt x="805171" y="8711"/>
                  </a:lnTo>
                  <a:lnTo>
                    <a:pt x="805199" y="8425"/>
                  </a:lnTo>
                  <a:lnTo>
                    <a:pt x="805231" y="8024"/>
                  </a:lnTo>
                  <a:lnTo>
                    <a:pt x="805112" y="7615"/>
                  </a:lnTo>
                  <a:lnTo>
                    <a:pt x="804997" y="7290"/>
                  </a:lnTo>
                  <a:lnTo>
                    <a:pt x="804831" y="7100"/>
                  </a:lnTo>
                  <a:lnTo>
                    <a:pt x="804712" y="6800"/>
                  </a:lnTo>
                  <a:lnTo>
                    <a:pt x="804554" y="6528"/>
                  </a:lnTo>
                  <a:lnTo>
                    <a:pt x="804348" y="6256"/>
                  </a:lnTo>
                  <a:lnTo>
                    <a:pt x="804166" y="6037"/>
                  </a:lnTo>
                  <a:lnTo>
                    <a:pt x="803980" y="5870"/>
                  </a:lnTo>
                  <a:lnTo>
                    <a:pt x="803817" y="5680"/>
                  </a:lnTo>
                  <a:lnTo>
                    <a:pt x="803718" y="5461"/>
                  </a:lnTo>
                  <a:lnTo>
                    <a:pt x="803659" y="5270"/>
                  </a:lnTo>
                  <a:lnTo>
                    <a:pt x="803663" y="5032"/>
                  </a:lnTo>
                  <a:lnTo>
                    <a:pt x="803647" y="4789"/>
                  </a:lnTo>
                  <a:lnTo>
                    <a:pt x="803675" y="4574"/>
                  </a:lnTo>
                  <a:lnTo>
                    <a:pt x="803639" y="4279"/>
                  </a:lnTo>
                  <a:lnTo>
                    <a:pt x="803382" y="4041"/>
                  </a:lnTo>
                  <a:lnTo>
                    <a:pt x="803334" y="3755"/>
                  </a:lnTo>
                  <a:lnTo>
                    <a:pt x="803323" y="3488"/>
                  </a:lnTo>
                  <a:lnTo>
                    <a:pt x="803370" y="3102"/>
                  </a:lnTo>
                  <a:lnTo>
                    <a:pt x="803382" y="2673"/>
                  </a:lnTo>
                  <a:lnTo>
                    <a:pt x="803410" y="2268"/>
                  </a:lnTo>
                  <a:lnTo>
                    <a:pt x="803441" y="1867"/>
                  </a:lnTo>
                  <a:lnTo>
                    <a:pt x="803394" y="1558"/>
                  </a:lnTo>
                  <a:lnTo>
                    <a:pt x="803707" y="833"/>
                  </a:lnTo>
                  <a:lnTo>
                    <a:pt x="804019" y="400"/>
                  </a:lnTo>
                  <a:lnTo>
                    <a:pt x="804166" y="271"/>
                  </a:lnTo>
                  <a:lnTo>
                    <a:pt x="804439" y="142"/>
                  </a:lnTo>
                  <a:lnTo>
                    <a:pt x="804946" y="19"/>
                  </a:lnTo>
                  <a:lnTo>
                    <a:pt x="805345" y="0"/>
                  </a:lnTo>
                  <a:lnTo>
                    <a:pt x="805607" y="22"/>
                  </a:lnTo>
                  <a:lnTo>
                    <a:pt x="806098" y="71"/>
                  </a:lnTo>
                  <a:lnTo>
                    <a:pt x="806557" y="104"/>
                  </a:lnTo>
                  <a:lnTo>
                    <a:pt x="807099" y="200"/>
                  </a:lnTo>
                  <a:lnTo>
                    <a:pt x="807424" y="276"/>
                  </a:lnTo>
                  <a:lnTo>
                    <a:pt x="807804" y="486"/>
                  </a:lnTo>
                  <a:lnTo>
                    <a:pt x="808033" y="543"/>
                  </a:lnTo>
                  <a:lnTo>
                    <a:pt x="808409" y="605"/>
                  </a:lnTo>
                  <a:lnTo>
                    <a:pt x="808742" y="690"/>
                  </a:lnTo>
                  <a:lnTo>
                    <a:pt x="809158" y="729"/>
                  </a:lnTo>
                  <a:lnTo>
                    <a:pt x="809514" y="791"/>
                  </a:lnTo>
                  <a:lnTo>
                    <a:pt x="809807" y="876"/>
                  </a:lnTo>
                  <a:lnTo>
                    <a:pt x="810032" y="991"/>
                  </a:lnTo>
                  <a:lnTo>
                    <a:pt x="810238" y="1076"/>
                  </a:lnTo>
                  <a:lnTo>
                    <a:pt x="810405" y="1105"/>
                  </a:lnTo>
                  <a:lnTo>
                    <a:pt x="810749" y="1067"/>
                  </a:lnTo>
                  <a:lnTo>
                    <a:pt x="811058" y="1015"/>
                  </a:lnTo>
                  <a:lnTo>
                    <a:pt x="811240" y="1177"/>
                  </a:lnTo>
                  <a:lnTo>
                    <a:pt x="811462" y="1405"/>
                  </a:lnTo>
                  <a:lnTo>
                    <a:pt x="811628" y="1467"/>
                  </a:lnTo>
                  <a:lnTo>
                    <a:pt x="811881" y="1596"/>
                  </a:lnTo>
                  <a:lnTo>
                    <a:pt x="812063" y="1786"/>
                  </a:lnTo>
                  <a:lnTo>
                    <a:pt x="812815" y="1991"/>
                  </a:lnTo>
                  <a:lnTo>
                    <a:pt x="813362" y="2111"/>
                  </a:lnTo>
                  <a:lnTo>
                    <a:pt x="813694" y="2306"/>
                  </a:lnTo>
                  <a:lnTo>
                    <a:pt x="814003" y="2530"/>
                  </a:lnTo>
                  <a:lnTo>
                    <a:pt x="814272" y="2697"/>
                  </a:lnTo>
                  <a:lnTo>
                    <a:pt x="814454" y="2968"/>
                  </a:lnTo>
                  <a:lnTo>
                    <a:pt x="814763" y="3164"/>
                  </a:lnTo>
                  <a:lnTo>
                    <a:pt x="815092" y="3330"/>
                  </a:lnTo>
                  <a:lnTo>
                    <a:pt x="815345" y="3359"/>
                  </a:lnTo>
                  <a:lnTo>
                    <a:pt x="815721" y="3454"/>
                  </a:lnTo>
                  <a:lnTo>
                    <a:pt x="816069" y="3612"/>
                  </a:lnTo>
                  <a:lnTo>
                    <a:pt x="816632" y="3945"/>
                  </a:lnTo>
                  <a:lnTo>
                    <a:pt x="817039" y="4303"/>
                  </a:lnTo>
                  <a:lnTo>
                    <a:pt x="817756" y="5151"/>
                  </a:lnTo>
                  <a:lnTo>
                    <a:pt x="818017" y="5537"/>
                  </a:lnTo>
                  <a:lnTo>
                    <a:pt x="818263" y="5756"/>
                  </a:lnTo>
                  <a:lnTo>
                    <a:pt x="818615" y="6004"/>
                  </a:lnTo>
                  <a:lnTo>
                    <a:pt x="818924" y="6199"/>
                  </a:lnTo>
                  <a:lnTo>
                    <a:pt x="819359" y="6452"/>
                  </a:lnTo>
                  <a:lnTo>
                    <a:pt x="819688" y="6700"/>
                  </a:lnTo>
                  <a:lnTo>
                    <a:pt x="819933" y="7028"/>
                  </a:lnTo>
                  <a:lnTo>
                    <a:pt x="820198" y="7195"/>
                  </a:lnTo>
                  <a:lnTo>
                    <a:pt x="820570" y="7419"/>
                  </a:lnTo>
                  <a:lnTo>
                    <a:pt x="820749" y="7615"/>
                  </a:lnTo>
                  <a:lnTo>
                    <a:pt x="820768" y="8015"/>
                  </a:lnTo>
                  <a:lnTo>
                    <a:pt x="820844" y="8448"/>
                  </a:lnTo>
                  <a:lnTo>
                    <a:pt x="821002" y="8882"/>
                  </a:lnTo>
                  <a:lnTo>
                    <a:pt x="821307" y="9263"/>
                  </a:lnTo>
                  <a:lnTo>
                    <a:pt x="821616" y="9487"/>
                  </a:lnTo>
                  <a:lnTo>
                    <a:pt x="821944" y="9668"/>
                  </a:lnTo>
                  <a:lnTo>
                    <a:pt x="822356" y="9997"/>
                  </a:lnTo>
                  <a:lnTo>
                    <a:pt x="822665" y="10302"/>
                  </a:lnTo>
                  <a:lnTo>
                    <a:pt x="823072" y="10850"/>
                  </a:lnTo>
                  <a:lnTo>
                    <a:pt x="823231" y="11174"/>
                  </a:lnTo>
                  <a:lnTo>
                    <a:pt x="823496" y="11532"/>
                  </a:lnTo>
                  <a:lnTo>
                    <a:pt x="823694" y="11937"/>
                  </a:lnTo>
                  <a:lnTo>
                    <a:pt x="823959" y="12427"/>
                  </a:lnTo>
                  <a:lnTo>
                    <a:pt x="824264" y="12837"/>
                  </a:lnTo>
                  <a:lnTo>
                    <a:pt x="824565" y="13328"/>
                  </a:lnTo>
                  <a:lnTo>
                    <a:pt x="824707" y="13571"/>
                  </a:lnTo>
                  <a:lnTo>
                    <a:pt x="824921" y="13685"/>
                  </a:lnTo>
                  <a:lnTo>
                    <a:pt x="825416" y="14072"/>
                  </a:lnTo>
                  <a:lnTo>
                    <a:pt x="825721" y="14376"/>
                  </a:lnTo>
                  <a:lnTo>
                    <a:pt x="826069" y="14786"/>
                  </a:lnTo>
                  <a:lnTo>
                    <a:pt x="826374" y="15086"/>
                  </a:lnTo>
                  <a:lnTo>
                    <a:pt x="826516" y="15415"/>
                  </a:lnTo>
                  <a:lnTo>
                    <a:pt x="826552" y="15668"/>
                  </a:lnTo>
                  <a:lnTo>
                    <a:pt x="826584" y="16021"/>
                  </a:lnTo>
                  <a:lnTo>
                    <a:pt x="826718" y="16559"/>
                  </a:lnTo>
                  <a:lnTo>
                    <a:pt x="826896" y="16997"/>
                  </a:lnTo>
                  <a:lnTo>
                    <a:pt x="826976" y="17345"/>
                  </a:lnTo>
                  <a:lnTo>
                    <a:pt x="827110" y="17750"/>
                  </a:lnTo>
                  <a:lnTo>
                    <a:pt x="827320" y="18232"/>
                  </a:lnTo>
                  <a:lnTo>
                    <a:pt x="827462" y="18856"/>
                  </a:lnTo>
                  <a:lnTo>
                    <a:pt x="827371" y="19266"/>
                  </a:lnTo>
                  <a:lnTo>
                    <a:pt x="827257" y="19637"/>
                  </a:lnTo>
                  <a:lnTo>
                    <a:pt x="827098" y="20119"/>
                  </a:lnTo>
                  <a:lnTo>
                    <a:pt x="826770" y="20486"/>
                  </a:lnTo>
                  <a:lnTo>
                    <a:pt x="826536" y="21019"/>
                  </a:lnTo>
                  <a:lnTo>
                    <a:pt x="826346" y="21582"/>
                  </a:lnTo>
                  <a:lnTo>
                    <a:pt x="826283" y="22077"/>
                  </a:lnTo>
                  <a:lnTo>
                    <a:pt x="826255" y="22373"/>
                  </a:lnTo>
                  <a:lnTo>
                    <a:pt x="826374" y="22697"/>
                  </a:lnTo>
                  <a:lnTo>
                    <a:pt x="826611" y="22973"/>
                  </a:lnTo>
                  <a:lnTo>
                    <a:pt x="826948" y="23354"/>
                  </a:lnTo>
                  <a:lnTo>
                    <a:pt x="827154" y="23521"/>
                  </a:lnTo>
                  <a:lnTo>
                    <a:pt x="827336" y="23688"/>
                  </a:lnTo>
                  <a:lnTo>
                    <a:pt x="827787" y="24126"/>
                  </a:lnTo>
                  <a:lnTo>
                    <a:pt x="828013" y="24374"/>
                  </a:lnTo>
                  <a:lnTo>
                    <a:pt x="828302" y="24646"/>
                  </a:lnTo>
                  <a:lnTo>
                    <a:pt x="828733" y="24846"/>
                  </a:lnTo>
                  <a:lnTo>
                    <a:pt x="829497" y="25456"/>
                  </a:lnTo>
                  <a:lnTo>
                    <a:pt x="829786" y="25594"/>
                  </a:lnTo>
                  <a:lnTo>
                    <a:pt x="830285" y="25713"/>
                  </a:lnTo>
                  <a:lnTo>
                    <a:pt x="830835" y="25537"/>
                  </a:lnTo>
                  <a:lnTo>
                    <a:pt x="831469" y="25308"/>
                  </a:lnTo>
                  <a:lnTo>
                    <a:pt x="832082" y="25027"/>
                  </a:lnTo>
                  <a:lnTo>
                    <a:pt x="832625" y="24746"/>
                  </a:lnTo>
                  <a:lnTo>
                    <a:pt x="833741" y="24446"/>
                  </a:lnTo>
                  <a:lnTo>
                    <a:pt x="834267" y="24670"/>
                  </a:lnTo>
                  <a:lnTo>
                    <a:pt x="834489" y="24651"/>
                  </a:lnTo>
                  <a:lnTo>
                    <a:pt x="834667" y="24641"/>
                  </a:lnTo>
                  <a:lnTo>
                    <a:pt x="834964" y="24469"/>
                  </a:lnTo>
                  <a:lnTo>
                    <a:pt x="835000" y="24298"/>
                  </a:lnTo>
                  <a:lnTo>
                    <a:pt x="835115" y="23831"/>
                  </a:lnTo>
                  <a:lnTo>
                    <a:pt x="835685" y="23478"/>
                  </a:lnTo>
                  <a:lnTo>
                    <a:pt x="835843" y="23440"/>
                  </a:lnTo>
                  <a:lnTo>
                    <a:pt x="836255" y="23292"/>
                  </a:lnTo>
                  <a:lnTo>
                    <a:pt x="836405" y="23226"/>
                  </a:lnTo>
                  <a:lnTo>
                    <a:pt x="836540" y="23149"/>
                  </a:lnTo>
                  <a:lnTo>
                    <a:pt x="836678" y="23045"/>
                  </a:lnTo>
                  <a:lnTo>
                    <a:pt x="836955" y="22835"/>
                  </a:lnTo>
                  <a:lnTo>
                    <a:pt x="837157" y="22730"/>
                  </a:lnTo>
                  <a:lnTo>
                    <a:pt x="837304" y="22668"/>
                  </a:lnTo>
                  <a:lnTo>
                    <a:pt x="837525" y="22644"/>
                  </a:lnTo>
                  <a:lnTo>
                    <a:pt x="837747" y="22635"/>
                  </a:lnTo>
                  <a:lnTo>
                    <a:pt x="837937" y="22601"/>
                  </a:lnTo>
                  <a:lnTo>
                    <a:pt x="838147" y="22492"/>
                  </a:lnTo>
                  <a:lnTo>
                    <a:pt x="838297" y="22335"/>
                  </a:lnTo>
                  <a:lnTo>
                    <a:pt x="838487" y="22201"/>
                  </a:lnTo>
                  <a:lnTo>
                    <a:pt x="839081" y="21934"/>
                  </a:lnTo>
                  <a:lnTo>
                    <a:pt x="839418" y="21806"/>
                  </a:lnTo>
                  <a:lnTo>
                    <a:pt x="839675" y="21720"/>
                  </a:lnTo>
                  <a:lnTo>
                    <a:pt x="839956" y="21682"/>
                  </a:lnTo>
                  <a:lnTo>
                    <a:pt x="840190" y="21634"/>
                  </a:lnTo>
                  <a:lnTo>
                    <a:pt x="840411" y="21572"/>
                  </a:lnTo>
                  <a:lnTo>
                    <a:pt x="840653" y="21415"/>
                  </a:lnTo>
                  <a:lnTo>
                    <a:pt x="840791" y="21339"/>
                  </a:lnTo>
                  <a:lnTo>
                    <a:pt x="841167" y="21253"/>
                  </a:lnTo>
                  <a:lnTo>
                    <a:pt x="841306" y="21310"/>
                  </a:lnTo>
                  <a:lnTo>
                    <a:pt x="841492" y="21396"/>
                  </a:lnTo>
                  <a:lnTo>
                    <a:pt x="841733" y="21372"/>
                  </a:lnTo>
                  <a:lnTo>
                    <a:pt x="842007" y="21258"/>
                  </a:lnTo>
                  <a:lnTo>
                    <a:pt x="842264" y="21143"/>
                  </a:lnTo>
                  <a:lnTo>
                    <a:pt x="842644" y="21057"/>
                  </a:lnTo>
                  <a:lnTo>
                    <a:pt x="842870" y="21081"/>
                  </a:lnTo>
                  <a:lnTo>
                    <a:pt x="843198" y="21062"/>
                  </a:lnTo>
                  <a:lnTo>
                    <a:pt x="843388" y="21067"/>
                  </a:lnTo>
                  <a:lnTo>
                    <a:pt x="843693" y="21134"/>
                  </a:lnTo>
                  <a:lnTo>
                    <a:pt x="844022" y="21138"/>
                  </a:lnTo>
                  <a:lnTo>
                    <a:pt x="844212" y="21110"/>
                  </a:lnTo>
                  <a:lnTo>
                    <a:pt x="844461" y="20929"/>
                  </a:lnTo>
                  <a:lnTo>
                    <a:pt x="844710" y="20829"/>
                  </a:lnTo>
                  <a:lnTo>
                    <a:pt x="844924" y="20776"/>
                  </a:lnTo>
                  <a:lnTo>
                    <a:pt x="845827" y="20753"/>
                  </a:lnTo>
                  <a:lnTo>
                    <a:pt x="846286" y="20672"/>
                  </a:lnTo>
                  <a:lnTo>
                    <a:pt x="846686" y="20548"/>
                  </a:lnTo>
                  <a:lnTo>
                    <a:pt x="847244" y="20362"/>
                  </a:lnTo>
                  <a:lnTo>
                    <a:pt x="847446" y="20266"/>
                  </a:lnTo>
                  <a:lnTo>
                    <a:pt x="847810" y="20176"/>
                  </a:lnTo>
                  <a:lnTo>
                    <a:pt x="848036" y="20247"/>
                  </a:lnTo>
                  <a:lnTo>
                    <a:pt x="848321" y="20424"/>
                  </a:lnTo>
                  <a:lnTo>
                    <a:pt x="848570" y="20533"/>
                  </a:lnTo>
                  <a:lnTo>
                    <a:pt x="848906" y="20490"/>
                  </a:lnTo>
                  <a:lnTo>
                    <a:pt x="849263" y="20366"/>
                  </a:lnTo>
                  <a:lnTo>
                    <a:pt x="849591" y="20181"/>
                  </a:lnTo>
                  <a:lnTo>
                    <a:pt x="850003" y="20014"/>
                  </a:lnTo>
                  <a:lnTo>
                    <a:pt x="850320" y="20090"/>
                  </a:lnTo>
                  <a:lnTo>
                    <a:pt x="850743" y="20104"/>
                  </a:lnTo>
                  <a:lnTo>
                    <a:pt x="851218" y="20057"/>
                  </a:lnTo>
                  <a:lnTo>
                    <a:pt x="851539" y="20043"/>
                  </a:lnTo>
                  <a:lnTo>
                    <a:pt x="852351" y="19942"/>
                  </a:lnTo>
                  <a:lnTo>
                    <a:pt x="852810" y="19985"/>
                  </a:lnTo>
                  <a:lnTo>
                    <a:pt x="853190" y="19885"/>
                  </a:lnTo>
                  <a:lnTo>
                    <a:pt x="854077" y="19580"/>
                  </a:lnTo>
                  <a:lnTo>
                    <a:pt x="854868" y="19423"/>
                  </a:lnTo>
                  <a:lnTo>
                    <a:pt x="855506" y="19261"/>
                  </a:lnTo>
                  <a:lnTo>
                    <a:pt x="855973" y="18951"/>
                  </a:lnTo>
                  <a:lnTo>
                    <a:pt x="856594" y="18651"/>
                  </a:lnTo>
                  <a:lnTo>
                    <a:pt x="856990" y="18379"/>
                  </a:lnTo>
                  <a:lnTo>
                    <a:pt x="857461" y="17855"/>
                  </a:lnTo>
                  <a:lnTo>
                    <a:pt x="858102" y="17374"/>
                  </a:lnTo>
                  <a:lnTo>
                    <a:pt x="858407" y="17188"/>
                  </a:lnTo>
                  <a:lnTo>
                    <a:pt x="858613" y="16964"/>
                  </a:lnTo>
                  <a:lnTo>
                    <a:pt x="859104" y="16511"/>
                  </a:lnTo>
                  <a:lnTo>
                    <a:pt x="859551" y="16178"/>
                  </a:lnTo>
                  <a:lnTo>
                    <a:pt x="859844" y="15777"/>
                  </a:lnTo>
                  <a:lnTo>
                    <a:pt x="860363" y="15392"/>
                  </a:lnTo>
                  <a:lnTo>
                    <a:pt x="860786" y="15129"/>
                  </a:lnTo>
                  <a:lnTo>
                    <a:pt x="861297" y="14872"/>
                  </a:lnTo>
                  <a:lnTo>
                    <a:pt x="861847" y="14510"/>
                  </a:lnTo>
                  <a:lnTo>
                    <a:pt x="862691" y="14205"/>
                  </a:lnTo>
                  <a:lnTo>
                    <a:pt x="863455" y="13790"/>
                  </a:lnTo>
                  <a:lnTo>
                    <a:pt x="864424" y="13490"/>
                  </a:lnTo>
                  <a:lnTo>
                    <a:pt x="865319" y="13295"/>
                  </a:lnTo>
                  <a:lnTo>
                    <a:pt x="866111" y="13419"/>
                  </a:lnTo>
                  <a:lnTo>
                    <a:pt x="866827" y="13271"/>
                  </a:lnTo>
                  <a:lnTo>
                    <a:pt x="867623" y="13180"/>
                  </a:lnTo>
                  <a:lnTo>
                    <a:pt x="868672" y="13204"/>
                  </a:lnTo>
                  <a:lnTo>
                    <a:pt x="869218" y="13109"/>
                  </a:lnTo>
                  <a:lnTo>
                    <a:pt x="869891" y="12961"/>
                  </a:lnTo>
                  <a:lnTo>
                    <a:pt x="870481" y="12709"/>
                  </a:lnTo>
                  <a:lnTo>
                    <a:pt x="871071" y="12504"/>
                  </a:lnTo>
                  <a:lnTo>
                    <a:pt x="871641" y="12261"/>
                  </a:lnTo>
                  <a:lnTo>
                    <a:pt x="872298" y="11994"/>
                  </a:lnTo>
                  <a:lnTo>
                    <a:pt x="872948" y="11736"/>
                  </a:lnTo>
                  <a:lnTo>
                    <a:pt x="873565" y="11432"/>
                  </a:lnTo>
                  <a:lnTo>
                    <a:pt x="874111" y="11336"/>
                  </a:lnTo>
                  <a:lnTo>
                    <a:pt x="874780" y="11351"/>
                  </a:lnTo>
                  <a:lnTo>
                    <a:pt x="875362" y="11632"/>
                  </a:lnTo>
                  <a:lnTo>
                    <a:pt x="875936" y="12237"/>
                  </a:lnTo>
                  <a:lnTo>
                    <a:pt x="876518" y="12489"/>
                  </a:lnTo>
                  <a:lnTo>
                    <a:pt x="876914" y="13438"/>
                  </a:lnTo>
                  <a:lnTo>
                    <a:pt x="877397" y="14310"/>
                  </a:lnTo>
                  <a:lnTo>
                    <a:pt x="877793" y="15339"/>
                  </a:lnTo>
                  <a:lnTo>
                    <a:pt x="877983" y="16311"/>
                  </a:lnTo>
                  <a:lnTo>
                    <a:pt x="878177" y="16964"/>
                  </a:lnTo>
                  <a:lnTo>
                    <a:pt x="878521" y="17784"/>
                  </a:lnTo>
                  <a:lnTo>
                    <a:pt x="878482" y="18208"/>
                  </a:lnTo>
                  <a:lnTo>
                    <a:pt x="878347" y="18713"/>
                  </a:lnTo>
                  <a:lnTo>
                    <a:pt x="878165" y="19461"/>
                  </a:lnTo>
                  <a:lnTo>
                    <a:pt x="878026" y="20000"/>
                  </a:lnTo>
                  <a:lnTo>
                    <a:pt x="877888" y="20586"/>
                  </a:lnTo>
                  <a:lnTo>
                    <a:pt x="877789" y="21334"/>
                  </a:lnTo>
                  <a:lnTo>
                    <a:pt x="877516" y="22244"/>
                  </a:lnTo>
                  <a:lnTo>
                    <a:pt x="877547" y="22678"/>
                  </a:lnTo>
                  <a:lnTo>
                    <a:pt x="877710" y="23002"/>
                  </a:lnTo>
                  <a:lnTo>
                    <a:pt x="877745" y="23216"/>
                  </a:lnTo>
                  <a:lnTo>
                    <a:pt x="878133" y="23073"/>
                  </a:lnTo>
                  <a:lnTo>
                    <a:pt x="878331" y="23040"/>
                  </a:lnTo>
                  <a:lnTo>
                    <a:pt x="878521" y="23107"/>
                  </a:lnTo>
                  <a:lnTo>
                    <a:pt x="878747" y="23169"/>
                  </a:lnTo>
                  <a:lnTo>
                    <a:pt x="878996" y="23254"/>
                  </a:lnTo>
                  <a:lnTo>
                    <a:pt x="879266" y="23364"/>
                  </a:lnTo>
                  <a:lnTo>
                    <a:pt x="879721" y="23431"/>
                  </a:lnTo>
                  <a:lnTo>
                    <a:pt x="879915" y="23488"/>
                  </a:lnTo>
                  <a:lnTo>
                    <a:pt x="880156" y="23588"/>
                  </a:lnTo>
                  <a:lnTo>
                    <a:pt x="880635" y="23745"/>
                  </a:lnTo>
                  <a:lnTo>
                    <a:pt x="880805" y="23826"/>
                  </a:lnTo>
                  <a:lnTo>
                    <a:pt x="880987" y="23836"/>
                  </a:lnTo>
                  <a:lnTo>
                    <a:pt x="881201" y="23941"/>
                  </a:lnTo>
                  <a:lnTo>
                    <a:pt x="881371" y="23993"/>
                  </a:lnTo>
                  <a:lnTo>
                    <a:pt x="881581" y="24093"/>
                  </a:lnTo>
                  <a:lnTo>
                    <a:pt x="881748" y="24188"/>
                  </a:lnTo>
                  <a:lnTo>
                    <a:pt x="881882" y="24274"/>
                  </a:lnTo>
                  <a:lnTo>
                    <a:pt x="882033" y="24422"/>
                  </a:lnTo>
                  <a:lnTo>
                    <a:pt x="882207" y="24679"/>
                  </a:lnTo>
                  <a:lnTo>
                    <a:pt x="882444" y="25203"/>
                  </a:lnTo>
                  <a:lnTo>
                    <a:pt x="882650" y="25594"/>
                  </a:lnTo>
                  <a:lnTo>
                    <a:pt x="882769" y="25832"/>
                  </a:lnTo>
                  <a:lnTo>
                    <a:pt x="882923" y="26023"/>
                  </a:lnTo>
                  <a:lnTo>
                    <a:pt x="883062" y="26204"/>
                  </a:lnTo>
                  <a:lnTo>
                    <a:pt x="883208" y="26304"/>
                  </a:lnTo>
                  <a:lnTo>
                    <a:pt x="883371" y="26385"/>
                  </a:lnTo>
                  <a:lnTo>
                    <a:pt x="883577" y="26418"/>
                  </a:lnTo>
                  <a:lnTo>
                    <a:pt x="883822" y="26433"/>
                  </a:lnTo>
                  <a:lnTo>
                    <a:pt x="884016" y="26409"/>
                  </a:lnTo>
                  <a:lnTo>
                    <a:pt x="884210" y="26409"/>
                  </a:lnTo>
                  <a:lnTo>
                    <a:pt x="884408" y="26347"/>
                  </a:lnTo>
                  <a:lnTo>
                    <a:pt x="884629" y="26299"/>
                  </a:lnTo>
                  <a:lnTo>
                    <a:pt x="885077" y="26080"/>
                  </a:lnTo>
                  <a:lnTo>
                    <a:pt x="885247" y="25975"/>
                  </a:lnTo>
                  <a:lnTo>
                    <a:pt x="885382" y="25851"/>
                  </a:lnTo>
                  <a:lnTo>
                    <a:pt x="885576" y="25699"/>
                  </a:lnTo>
                  <a:lnTo>
                    <a:pt x="885766" y="25475"/>
                  </a:lnTo>
                  <a:lnTo>
                    <a:pt x="886165" y="24827"/>
                  </a:lnTo>
                  <a:lnTo>
                    <a:pt x="886391" y="24431"/>
                  </a:lnTo>
                  <a:lnTo>
                    <a:pt x="886561" y="24050"/>
                  </a:lnTo>
                  <a:lnTo>
                    <a:pt x="886688" y="23621"/>
                  </a:lnTo>
                  <a:lnTo>
                    <a:pt x="886660" y="23192"/>
                  </a:lnTo>
                  <a:lnTo>
                    <a:pt x="886637" y="22968"/>
                  </a:lnTo>
                  <a:lnTo>
                    <a:pt x="886466" y="22516"/>
                  </a:lnTo>
                  <a:lnTo>
                    <a:pt x="886237" y="22125"/>
                  </a:lnTo>
                  <a:lnTo>
                    <a:pt x="886059" y="21772"/>
                  </a:lnTo>
                  <a:lnTo>
                    <a:pt x="885912" y="21515"/>
                  </a:lnTo>
                  <a:lnTo>
                    <a:pt x="885837" y="21343"/>
                  </a:lnTo>
                  <a:lnTo>
                    <a:pt x="885817" y="21053"/>
                  </a:lnTo>
                  <a:lnTo>
                    <a:pt x="885825" y="20867"/>
                  </a:lnTo>
                  <a:lnTo>
                    <a:pt x="885873" y="20686"/>
                  </a:lnTo>
                  <a:lnTo>
                    <a:pt x="886043" y="20219"/>
                  </a:lnTo>
                  <a:lnTo>
                    <a:pt x="886237" y="19995"/>
                  </a:lnTo>
                  <a:lnTo>
                    <a:pt x="886395" y="19861"/>
                  </a:lnTo>
                  <a:lnTo>
                    <a:pt x="886565" y="19733"/>
                  </a:lnTo>
                  <a:lnTo>
                    <a:pt x="886787" y="19690"/>
                  </a:lnTo>
                  <a:lnTo>
                    <a:pt x="887096" y="19699"/>
                  </a:lnTo>
                  <a:lnTo>
                    <a:pt x="887547" y="19752"/>
                  </a:lnTo>
                  <a:lnTo>
                    <a:pt x="887876" y="19785"/>
                  </a:lnTo>
                  <a:lnTo>
                    <a:pt x="888129" y="19799"/>
                  </a:lnTo>
                  <a:lnTo>
                    <a:pt x="888343" y="19790"/>
                  </a:lnTo>
                  <a:lnTo>
                    <a:pt x="888588" y="19771"/>
                  </a:lnTo>
                  <a:lnTo>
                    <a:pt x="889059" y="19618"/>
                  </a:lnTo>
                  <a:lnTo>
                    <a:pt x="889392" y="19504"/>
                  </a:lnTo>
                  <a:lnTo>
                    <a:pt x="889645" y="19390"/>
                  </a:lnTo>
                  <a:lnTo>
                    <a:pt x="889938" y="19189"/>
                  </a:lnTo>
                  <a:lnTo>
                    <a:pt x="890247" y="18956"/>
                  </a:lnTo>
                  <a:lnTo>
                    <a:pt x="890548" y="18737"/>
                  </a:lnTo>
                  <a:lnTo>
                    <a:pt x="890809" y="18594"/>
                  </a:lnTo>
                  <a:lnTo>
                    <a:pt x="891205" y="18398"/>
                  </a:lnTo>
                  <a:lnTo>
                    <a:pt x="891708" y="18122"/>
                  </a:lnTo>
                  <a:lnTo>
                    <a:pt x="892214" y="17855"/>
                  </a:lnTo>
                  <a:lnTo>
                    <a:pt x="892559" y="17669"/>
                  </a:lnTo>
                  <a:lnTo>
                    <a:pt x="892919" y="17431"/>
                  </a:lnTo>
                  <a:lnTo>
                    <a:pt x="893319" y="17178"/>
                  </a:lnTo>
                  <a:lnTo>
                    <a:pt x="893806" y="16897"/>
                  </a:lnTo>
                  <a:lnTo>
                    <a:pt x="894221" y="16669"/>
                  </a:lnTo>
                  <a:lnTo>
                    <a:pt x="894657" y="16397"/>
                  </a:lnTo>
                  <a:lnTo>
                    <a:pt x="895025" y="16130"/>
                  </a:lnTo>
                  <a:lnTo>
                    <a:pt x="895548" y="15763"/>
                  </a:lnTo>
                  <a:lnTo>
                    <a:pt x="895741" y="15620"/>
                  </a:lnTo>
                  <a:lnTo>
                    <a:pt x="896308" y="15253"/>
                  </a:lnTo>
                  <a:lnTo>
                    <a:pt x="896612" y="15067"/>
                  </a:lnTo>
                  <a:lnTo>
                    <a:pt x="896917" y="14872"/>
                  </a:lnTo>
                  <a:lnTo>
                    <a:pt x="897167" y="14724"/>
                  </a:lnTo>
                  <a:lnTo>
                    <a:pt x="897392" y="14653"/>
                  </a:lnTo>
                  <a:lnTo>
                    <a:pt x="897634" y="14591"/>
                  </a:lnTo>
                  <a:lnTo>
                    <a:pt x="897855" y="14586"/>
                  </a:lnTo>
                  <a:lnTo>
                    <a:pt x="898097" y="14586"/>
                  </a:lnTo>
                  <a:lnTo>
                    <a:pt x="898433" y="14605"/>
                  </a:lnTo>
                  <a:lnTo>
                    <a:pt x="898671" y="14648"/>
                  </a:lnTo>
                  <a:lnTo>
                    <a:pt x="898988" y="14677"/>
                  </a:lnTo>
                  <a:lnTo>
                    <a:pt x="899292" y="14658"/>
                  </a:lnTo>
                  <a:lnTo>
                    <a:pt x="899554" y="14658"/>
                  </a:lnTo>
                  <a:lnTo>
                    <a:pt x="899787" y="14615"/>
                  </a:lnTo>
                  <a:lnTo>
                    <a:pt x="899973" y="14534"/>
                  </a:lnTo>
                  <a:lnTo>
                    <a:pt x="900124" y="14419"/>
                  </a:lnTo>
                  <a:lnTo>
                    <a:pt x="900235" y="14176"/>
                  </a:lnTo>
                  <a:lnTo>
                    <a:pt x="900345" y="13952"/>
                  </a:lnTo>
                  <a:lnTo>
                    <a:pt x="900876" y="12747"/>
                  </a:lnTo>
                  <a:lnTo>
                    <a:pt x="901030" y="12427"/>
                  </a:lnTo>
                  <a:lnTo>
                    <a:pt x="901212" y="12156"/>
                  </a:lnTo>
                  <a:lnTo>
                    <a:pt x="901426" y="11975"/>
                  </a:lnTo>
                  <a:lnTo>
                    <a:pt x="901968" y="11703"/>
                  </a:lnTo>
                  <a:lnTo>
                    <a:pt x="902273" y="11594"/>
                  </a:lnTo>
                  <a:lnTo>
                    <a:pt x="903025" y="11379"/>
                  </a:lnTo>
                  <a:lnTo>
                    <a:pt x="903417" y="11246"/>
                  </a:lnTo>
                  <a:lnTo>
                    <a:pt x="903710" y="11127"/>
                  </a:lnTo>
                  <a:lnTo>
                    <a:pt x="903936" y="10979"/>
                  </a:lnTo>
                  <a:lnTo>
                    <a:pt x="904272" y="10774"/>
                  </a:lnTo>
                  <a:lnTo>
                    <a:pt x="904644" y="10531"/>
                  </a:lnTo>
                  <a:lnTo>
                    <a:pt x="905068" y="10264"/>
                  </a:lnTo>
                  <a:lnTo>
                    <a:pt x="905492" y="10026"/>
                  </a:lnTo>
                  <a:lnTo>
                    <a:pt x="905883" y="9840"/>
                  </a:lnTo>
                  <a:lnTo>
                    <a:pt x="906398" y="9578"/>
                  </a:lnTo>
                  <a:lnTo>
                    <a:pt x="906897" y="9344"/>
                  </a:lnTo>
                  <a:lnTo>
                    <a:pt x="907241" y="9168"/>
                  </a:lnTo>
                  <a:lnTo>
                    <a:pt x="907918" y="8801"/>
                  </a:lnTo>
                  <a:lnTo>
                    <a:pt x="908184" y="8587"/>
                  </a:lnTo>
                  <a:lnTo>
                    <a:pt x="908453" y="8391"/>
                  </a:lnTo>
                  <a:lnTo>
                    <a:pt x="908702" y="8286"/>
                  </a:lnTo>
                  <a:lnTo>
                    <a:pt x="908971" y="8234"/>
                  </a:lnTo>
                  <a:lnTo>
                    <a:pt x="909225" y="8215"/>
                  </a:lnTo>
                  <a:lnTo>
                    <a:pt x="909625" y="8205"/>
                  </a:lnTo>
                  <a:lnTo>
                    <a:pt x="910195" y="8258"/>
                  </a:lnTo>
                  <a:lnTo>
                    <a:pt x="910606" y="8258"/>
                  </a:lnTo>
                  <a:lnTo>
                    <a:pt x="910974" y="8248"/>
                  </a:lnTo>
                  <a:lnTo>
                    <a:pt x="911548" y="8267"/>
                  </a:lnTo>
                  <a:lnTo>
                    <a:pt x="911960" y="8301"/>
                  </a:lnTo>
                  <a:lnTo>
                    <a:pt x="912320" y="8272"/>
                  </a:lnTo>
                  <a:lnTo>
                    <a:pt x="912819" y="8286"/>
                  </a:lnTo>
                  <a:lnTo>
                    <a:pt x="913441" y="8325"/>
                  </a:lnTo>
                  <a:lnTo>
                    <a:pt x="914288" y="8367"/>
                  </a:lnTo>
                  <a:lnTo>
                    <a:pt x="914953" y="8363"/>
                  </a:lnTo>
                  <a:lnTo>
                    <a:pt x="915697" y="8363"/>
                  </a:lnTo>
                  <a:lnTo>
                    <a:pt x="916255" y="8320"/>
                  </a:lnTo>
                  <a:lnTo>
                    <a:pt x="916730" y="8258"/>
                  </a:lnTo>
                  <a:lnTo>
                    <a:pt x="917197" y="8191"/>
                  </a:lnTo>
                  <a:lnTo>
                    <a:pt x="917609" y="8120"/>
                  </a:lnTo>
                  <a:lnTo>
                    <a:pt x="917946" y="8067"/>
                  </a:lnTo>
                  <a:lnTo>
                    <a:pt x="918571" y="7853"/>
                  </a:lnTo>
                  <a:lnTo>
                    <a:pt x="918844" y="7710"/>
                  </a:lnTo>
                  <a:lnTo>
                    <a:pt x="919050" y="7586"/>
                  </a:lnTo>
                  <a:lnTo>
                    <a:pt x="919240" y="7481"/>
                  </a:lnTo>
                  <a:lnTo>
                    <a:pt x="919731" y="7228"/>
                  </a:lnTo>
                  <a:lnTo>
                    <a:pt x="919957" y="7305"/>
                  </a:lnTo>
                  <a:lnTo>
                    <a:pt x="920273" y="7457"/>
                  </a:lnTo>
                  <a:lnTo>
                    <a:pt x="920614" y="7653"/>
                  </a:lnTo>
                  <a:lnTo>
                    <a:pt x="920832" y="7776"/>
                  </a:lnTo>
                  <a:lnTo>
                    <a:pt x="920974" y="7800"/>
                  </a:lnTo>
                  <a:lnTo>
                    <a:pt x="921132" y="7886"/>
                  </a:lnTo>
                  <a:lnTo>
                    <a:pt x="921789" y="8272"/>
                  </a:lnTo>
                  <a:lnTo>
                    <a:pt x="922047" y="8382"/>
                  </a:lnTo>
                  <a:lnTo>
                    <a:pt x="922494" y="8596"/>
                  </a:lnTo>
                  <a:lnTo>
                    <a:pt x="923773" y="9106"/>
                  </a:lnTo>
                  <a:lnTo>
                    <a:pt x="923994" y="9163"/>
                  </a:lnTo>
                  <a:lnTo>
                    <a:pt x="924434" y="9254"/>
                  </a:lnTo>
                  <a:lnTo>
                    <a:pt x="924739" y="9278"/>
                  </a:lnTo>
                  <a:lnTo>
                    <a:pt x="925202" y="9301"/>
                  </a:lnTo>
                  <a:lnTo>
                    <a:pt x="925443" y="9340"/>
                  </a:lnTo>
                  <a:lnTo>
                    <a:pt x="925625" y="9378"/>
                  </a:lnTo>
                  <a:lnTo>
                    <a:pt x="926520" y="9740"/>
                  </a:lnTo>
                  <a:lnTo>
                    <a:pt x="926825" y="9878"/>
                  </a:lnTo>
                  <a:lnTo>
                    <a:pt x="927082" y="10040"/>
                  </a:lnTo>
                  <a:lnTo>
                    <a:pt x="927351" y="10221"/>
                  </a:lnTo>
                  <a:lnTo>
                    <a:pt x="927557" y="10421"/>
                  </a:lnTo>
                  <a:lnTo>
                    <a:pt x="927783" y="10626"/>
                  </a:lnTo>
                  <a:lnTo>
                    <a:pt x="928016" y="10803"/>
                  </a:lnTo>
                  <a:lnTo>
                    <a:pt x="928420" y="11074"/>
                  </a:lnTo>
                  <a:lnTo>
                    <a:pt x="928741" y="11274"/>
                  </a:lnTo>
                  <a:lnTo>
                    <a:pt x="929208" y="11446"/>
                  </a:lnTo>
                  <a:lnTo>
                    <a:pt x="929556" y="11608"/>
                  </a:lnTo>
                  <a:lnTo>
                    <a:pt x="930067" y="11803"/>
                  </a:lnTo>
                  <a:lnTo>
                    <a:pt x="931092" y="12184"/>
                  </a:lnTo>
                  <a:lnTo>
                    <a:pt x="931710" y="12404"/>
                  </a:lnTo>
                  <a:lnTo>
                    <a:pt x="932003" y="12513"/>
                  </a:lnTo>
                  <a:lnTo>
                    <a:pt x="932173" y="12604"/>
                  </a:lnTo>
                  <a:lnTo>
                    <a:pt x="932335" y="12699"/>
                  </a:lnTo>
                  <a:lnTo>
                    <a:pt x="933044" y="13166"/>
                  </a:lnTo>
                  <a:lnTo>
                    <a:pt x="933178" y="13238"/>
                  </a:lnTo>
                  <a:lnTo>
                    <a:pt x="933404" y="13328"/>
                  </a:lnTo>
                  <a:lnTo>
                    <a:pt x="933598" y="13390"/>
                  </a:lnTo>
                  <a:lnTo>
                    <a:pt x="934457" y="13724"/>
                  </a:lnTo>
                  <a:lnTo>
                    <a:pt x="934703" y="13790"/>
                  </a:lnTo>
                  <a:lnTo>
                    <a:pt x="935522" y="14062"/>
                  </a:lnTo>
                  <a:lnTo>
                    <a:pt x="936832" y="14558"/>
                  </a:lnTo>
                  <a:lnTo>
                    <a:pt x="937141" y="14629"/>
                  </a:lnTo>
                  <a:lnTo>
                    <a:pt x="937391" y="14701"/>
                  </a:lnTo>
                  <a:lnTo>
                    <a:pt x="937656" y="14786"/>
                  </a:lnTo>
                  <a:lnTo>
                    <a:pt x="937980" y="14877"/>
                  </a:lnTo>
                  <a:lnTo>
                    <a:pt x="938250" y="14986"/>
                  </a:lnTo>
                  <a:lnTo>
                    <a:pt x="938487" y="15110"/>
                  </a:lnTo>
                  <a:lnTo>
                    <a:pt x="939588" y="15873"/>
                  </a:lnTo>
                  <a:lnTo>
                    <a:pt x="939702" y="16030"/>
                  </a:lnTo>
                  <a:lnTo>
                    <a:pt x="940478" y="16793"/>
                  </a:lnTo>
                  <a:lnTo>
                    <a:pt x="940747" y="16997"/>
                  </a:lnTo>
                  <a:lnTo>
                    <a:pt x="940961" y="17150"/>
                  </a:lnTo>
                  <a:lnTo>
                    <a:pt x="941183" y="17250"/>
                  </a:lnTo>
                  <a:lnTo>
                    <a:pt x="941365" y="17302"/>
                  </a:lnTo>
                  <a:lnTo>
                    <a:pt x="941547" y="17345"/>
                  </a:lnTo>
                  <a:lnTo>
                    <a:pt x="941729" y="17407"/>
                  </a:lnTo>
                  <a:lnTo>
                    <a:pt x="941888" y="17507"/>
                  </a:lnTo>
                  <a:lnTo>
                    <a:pt x="942082" y="17660"/>
                  </a:lnTo>
                  <a:lnTo>
                    <a:pt x="942454" y="18155"/>
                  </a:lnTo>
                  <a:lnTo>
                    <a:pt x="942616" y="18255"/>
                  </a:lnTo>
                  <a:lnTo>
                    <a:pt x="942865" y="18394"/>
                  </a:lnTo>
                  <a:lnTo>
                    <a:pt x="943218" y="18627"/>
                  </a:lnTo>
                  <a:lnTo>
                    <a:pt x="943392" y="18789"/>
                  </a:lnTo>
                  <a:lnTo>
                    <a:pt x="943523" y="18923"/>
                  </a:lnTo>
                  <a:lnTo>
                    <a:pt x="943728" y="19018"/>
                  </a:lnTo>
                  <a:lnTo>
                    <a:pt x="943978" y="19085"/>
                  </a:lnTo>
                  <a:lnTo>
                    <a:pt x="944635" y="19156"/>
                  </a:lnTo>
                  <a:lnTo>
                    <a:pt x="945189" y="19275"/>
                  </a:lnTo>
                  <a:lnTo>
                    <a:pt x="945439" y="19361"/>
                  </a:lnTo>
                  <a:lnTo>
                    <a:pt x="945929" y="19547"/>
                  </a:lnTo>
                  <a:lnTo>
                    <a:pt x="946495" y="19818"/>
                  </a:lnTo>
                  <a:lnTo>
                    <a:pt x="946705" y="19909"/>
                  </a:lnTo>
                  <a:lnTo>
                    <a:pt x="946963" y="19985"/>
                  </a:lnTo>
                  <a:lnTo>
                    <a:pt x="947244" y="20038"/>
                  </a:lnTo>
                  <a:lnTo>
                    <a:pt x="947493" y="20066"/>
                  </a:lnTo>
                  <a:lnTo>
                    <a:pt x="947758" y="20052"/>
                  </a:lnTo>
                  <a:lnTo>
                    <a:pt x="947996" y="20023"/>
                  </a:lnTo>
                  <a:lnTo>
                    <a:pt x="948455" y="20009"/>
                  </a:lnTo>
                  <a:lnTo>
                    <a:pt x="948689" y="20028"/>
                  </a:lnTo>
                  <a:lnTo>
                    <a:pt x="948898" y="20019"/>
                  </a:lnTo>
                  <a:lnTo>
                    <a:pt x="949369" y="20047"/>
                  </a:lnTo>
                  <a:lnTo>
                    <a:pt x="949690" y="20009"/>
                  </a:lnTo>
                  <a:lnTo>
                    <a:pt x="949896" y="19866"/>
                  </a:lnTo>
                  <a:lnTo>
                    <a:pt x="950272" y="19537"/>
                  </a:lnTo>
                  <a:lnTo>
                    <a:pt x="950438" y="19680"/>
                  </a:lnTo>
                  <a:lnTo>
                    <a:pt x="950569" y="19838"/>
                  </a:lnTo>
                  <a:lnTo>
                    <a:pt x="950715" y="19966"/>
                  </a:lnTo>
                  <a:lnTo>
                    <a:pt x="951008" y="20190"/>
                  </a:lnTo>
                  <a:lnTo>
                    <a:pt x="951234" y="20285"/>
                  </a:lnTo>
                  <a:lnTo>
                    <a:pt x="951519" y="20362"/>
                  </a:lnTo>
                  <a:lnTo>
                    <a:pt x="951749" y="20443"/>
                  </a:lnTo>
                  <a:lnTo>
                    <a:pt x="951974" y="20543"/>
                  </a:lnTo>
                  <a:lnTo>
                    <a:pt x="952224" y="20638"/>
                  </a:lnTo>
                  <a:lnTo>
                    <a:pt x="952402" y="20681"/>
                  </a:lnTo>
                  <a:lnTo>
                    <a:pt x="952643" y="20733"/>
                  </a:lnTo>
                  <a:lnTo>
                    <a:pt x="952908" y="20700"/>
                  </a:lnTo>
                  <a:lnTo>
                    <a:pt x="953059" y="20662"/>
                  </a:lnTo>
                  <a:lnTo>
                    <a:pt x="953213" y="20581"/>
                  </a:lnTo>
                  <a:lnTo>
                    <a:pt x="953431" y="20490"/>
                  </a:lnTo>
                  <a:lnTo>
                    <a:pt x="953585" y="20457"/>
                  </a:lnTo>
                  <a:lnTo>
                    <a:pt x="953744" y="20414"/>
                  </a:lnTo>
                  <a:lnTo>
                    <a:pt x="954001" y="20400"/>
                  </a:lnTo>
                  <a:lnTo>
                    <a:pt x="954262" y="20467"/>
                  </a:lnTo>
                  <a:lnTo>
                    <a:pt x="954452" y="20519"/>
                  </a:lnTo>
                  <a:lnTo>
                    <a:pt x="954682" y="20624"/>
                  </a:lnTo>
                  <a:lnTo>
                    <a:pt x="954856" y="20710"/>
                  </a:lnTo>
                  <a:lnTo>
                    <a:pt x="955117" y="20857"/>
                  </a:lnTo>
                  <a:lnTo>
                    <a:pt x="955953" y="21505"/>
                  </a:lnTo>
                  <a:lnTo>
                    <a:pt x="956095" y="21629"/>
                  </a:lnTo>
                  <a:lnTo>
                    <a:pt x="956396" y="21791"/>
                  </a:lnTo>
                  <a:lnTo>
                    <a:pt x="956729" y="21992"/>
                  </a:lnTo>
                  <a:lnTo>
                    <a:pt x="957354" y="22382"/>
                  </a:lnTo>
                  <a:lnTo>
                    <a:pt x="958031" y="22659"/>
                  </a:lnTo>
                  <a:lnTo>
                    <a:pt x="958261" y="22673"/>
                  </a:lnTo>
                  <a:lnTo>
                    <a:pt x="958423" y="22702"/>
                  </a:lnTo>
                  <a:lnTo>
                    <a:pt x="958605" y="22692"/>
                  </a:lnTo>
                  <a:lnTo>
                    <a:pt x="959179" y="22692"/>
                  </a:lnTo>
                  <a:lnTo>
                    <a:pt x="959385" y="22725"/>
                  </a:lnTo>
                  <a:lnTo>
                    <a:pt x="959686" y="22740"/>
                  </a:lnTo>
                  <a:lnTo>
                    <a:pt x="959860" y="22768"/>
                  </a:lnTo>
                  <a:lnTo>
                    <a:pt x="960058" y="22778"/>
                  </a:lnTo>
                  <a:lnTo>
                    <a:pt x="960446" y="22849"/>
                  </a:lnTo>
                  <a:lnTo>
                    <a:pt x="961075" y="22921"/>
                  </a:lnTo>
                  <a:lnTo>
                    <a:pt x="961459" y="23035"/>
                  </a:lnTo>
                  <a:lnTo>
                    <a:pt x="961677" y="23121"/>
                  </a:lnTo>
                  <a:lnTo>
                    <a:pt x="961930" y="23202"/>
                  </a:lnTo>
                  <a:lnTo>
                    <a:pt x="962164" y="23269"/>
                  </a:lnTo>
                  <a:lnTo>
                    <a:pt x="962706" y="23383"/>
                  </a:lnTo>
                  <a:lnTo>
                    <a:pt x="963015" y="23488"/>
                  </a:lnTo>
                  <a:lnTo>
                    <a:pt x="963229" y="23554"/>
                  </a:lnTo>
                  <a:lnTo>
                    <a:pt x="963391" y="23635"/>
                  </a:lnTo>
                  <a:lnTo>
                    <a:pt x="963534" y="23750"/>
                  </a:lnTo>
                  <a:lnTo>
                    <a:pt x="963890" y="24060"/>
                  </a:lnTo>
                  <a:lnTo>
                    <a:pt x="964036" y="24117"/>
                  </a:lnTo>
                  <a:lnTo>
                    <a:pt x="965418" y="24112"/>
                  </a:lnTo>
                  <a:lnTo>
                    <a:pt x="965552" y="24155"/>
                  </a:lnTo>
                  <a:lnTo>
                    <a:pt x="965687" y="24188"/>
                  </a:lnTo>
                  <a:lnTo>
                    <a:pt x="965940" y="24241"/>
                  </a:lnTo>
                  <a:lnTo>
                    <a:pt x="966142" y="24250"/>
                  </a:lnTo>
                  <a:lnTo>
                    <a:pt x="966384" y="24284"/>
                  </a:lnTo>
                  <a:lnTo>
                    <a:pt x="966514" y="24336"/>
                  </a:lnTo>
                  <a:lnTo>
                    <a:pt x="966803" y="24469"/>
                  </a:lnTo>
                  <a:lnTo>
                    <a:pt x="967005" y="24546"/>
                  </a:lnTo>
                  <a:lnTo>
                    <a:pt x="967302" y="24646"/>
                  </a:lnTo>
                  <a:lnTo>
                    <a:pt x="967694" y="24765"/>
                  </a:lnTo>
                  <a:lnTo>
                    <a:pt x="967912" y="24846"/>
                  </a:lnTo>
                  <a:lnTo>
                    <a:pt x="968221" y="24936"/>
                  </a:lnTo>
                  <a:lnTo>
                    <a:pt x="968913" y="25218"/>
                  </a:lnTo>
                  <a:lnTo>
                    <a:pt x="969266" y="25356"/>
                  </a:lnTo>
                  <a:lnTo>
                    <a:pt x="969689" y="25508"/>
                  </a:lnTo>
                  <a:lnTo>
                    <a:pt x="969974" y="25627"/>
                  </a:lnTo>
                  <a:lnTo>
                    <a:pt x="970406" y="25799"/>
                  </a:lnTo>
                  <a:lnTo>
                    <a:pt x="970699" y="25994"/>
                  </a:lnTo>
                  <a:lnTo>
                    <a:pt x="971107" y="26175"/>
                  </a:lnTo>
                  <a:lnTo>
                    <a:pt x="971744" y="26504"/>
                  </a:lnTo>
                  <a:lnTo>
                    <a:pt x="972064" y="26676"/>
                  </a:lnTo>
                  <a:lnTo>
                    <a:pt x="972401" y="26885"/>
                  </a:lnTo>
                  <a:lnTo>
                    <a:pt x="972785" y="27162"/>
                  </a:lnTo>
                  <a:lnTo>
                    <a:pt x="973066" y="27405"/>
                  </a:lnTo>
                  <a:lnTo>
                    <a:pt x="973771" y="28058"/>
                  </a:lnTo>
                  <a:lnTo>
                    <a:pt x="976296" y="30178"/>
                  </a:lnTo>
                  <a:lnTo>
                    <a:pt x="976443" y="30264"/>
                  </a:lnTo>
                  <a:lnTo>
                    <a:pt x="976597" y="30345"/>
                  </a:lnTo>
                  <a:lnTo>
                    <a:pt x="976752" y="30417"/>
                  </a:lnTo>
                  <a:lnTo>
                    <a:pt x="976914" y="30474"/>
                  </a:lnTo>
                  <a:lnTo>
                    <a:pt x="977080" y="30526"/>
                  </a:lnTo>
                  <a:lnTo>
                    <a:pt x="977246" y="30564"/>
                  </a:lnTo>
                  <a:lnTo>
                    <a:pt x="977417" y="30593"/>
                  </a:lnTo>
                  <a:lnTo>
                    <a:pt x="977587" y="30612"/>
                  </a:lnTo>
                  <a:lnTo>
                    <a:pt x="977757" y="30622"/>
                  </a:lnTo>
                  <a:lnTo>
                    <a:pt x="977931" y="30622"/>
                  </a:lnTo>
                  <a:lnTo>
                    <a:pt x="978101" y="30607"/>
                  </a:lnTo>
                  <a:lnTo>
                    <a:pt x="978272" y="30583"/>
                  </a:lnTo>
                  <a:lnTo>
                    <a:pt x="978442" y="30550"/>
                  </a:lnTo>
                  <a:lnTo>
                    <a:pt x="978743" y="30469"/>
                  </a:lnTo>
                  <a:lnTo>
                    <a:pt x="978909" y="30431"/>
                  </a:lnTo>
                  <a:lnTo>
                    <a:pt x="979249" y="30378"/>
                  </a:lnTo>
                  <a:lnTo>
                    <a:pt x="979420" y="30359"/>
                  </a:lnTo>
                  <a:lnTo>
                    <a:pt x="979590" y="30350"/>
                  </a:lnTo>
                  <a:lnTo>
                    <a:pt x="979764" y="30345"/>
                  </a:lnTo>
                  <a:lnTo>
                    <a:pt x="980108" y="30359"/>
                  </a:lnTo>
                  <a:lnTo>
                    <a:pt x="980449" y="30402"/>
                  </a:lnTo>
                  <a:lnTo>
                    <a:pt x="980785" y="30474"/>
                  </a:lnTo>
                  <a:lnTo>
                    <a:pt x="981292" y="30560"/>
                  </a:lnTo>
                  <a:lnTo>
                    <a:pt x="981633" y="30607"/>
                  </a:lnTo>
                  <a:lnTo>
                    <a:pt x="985599" y="31050"/>
                  </a:lnTo>
                  <a:lnTo>
                    <a:pt x="986949" y="31293"/>
                  </a:lnTo>
                  <a:lnTo>
                    <a:pt x="998386" y="46824"/>
                  </a:lnTo>
                  <a:lnTo>
                    <a:pt x="1007756" y="61005"/>
                  </a:lnTo>
                  <a:lnTo>
                    <a:pt x="1000959" y="64179"/>
                  </a:lnTo>
                  <a:lnTo>
                    <a:pt x="1003639" y="71027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0" name="pg40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1" name="pg41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2" name="pg42"/>
            <p:cNvSpPr/>
            <p:nvPr/>
          </p:nvSpPr>
          <p:spPr>
            <a:xfrm>
              <a:off x="5084365" y="5723248"/>
              <a:ext cx="826201" cy="818403"/>
            </a:xfrm>
            <a:custGeom>
              <a:avLst/>
              <a:gdLst/>
              <a:ahLst/>
              <a:cxnLst/>
              <a:rect l="0" t="0" r="0" b="0"/>
              <a:pathLst>
                <a:path w="826201" h="818403">
                  <a:moveTo>
                    <a:pt x="134446" y="641099"/>
                  </a:moveTo>
                  <a:lnTo>
                    <a:pt x="134450" y="640855"/>
                  </a:lnTo>
                  <a:lnTo>
                    <a:pt x="134549" y="639640"/>
                  </a:lnTo>
                  <a:lnTo>
                    <a:pt x="134652" y="638916"/>
                  </a:lnTo>
                  <a:lnTo>
                    <a:pt x="134941" y="638215"/>
                  </a:lnTo>
                  <a:lnTo>
                    <a:pt x="135388" y="637729"/>
                  </a:lnTo>
                  <a:lnTo>
                    <a:pt x="136711" y="633183"/>
                  </a:lnTo>
                  <a:lnTo>
                    <a:pt x="137458" y="629852"/>
                  </a:lnTo>
                  <a:lnTo>
                    <a:pt x="137415" y="628761"/>
                  </a:lnTo>
                  <a:lnTo>
                    <a:pt x="137367" y="627989"/>
                  </a:lnTo>
                  <a:lnTo>
                    <a:pt x="137561" y="626926"/>
                  </a:lnTo>
                  <a:lnTo>
                    <a:pt x="138349" y="624915"/>
                  </a:lnTo>
                  <a:lnTo>
                    <a:pt x="138840" y="623257"/>
                  </a:lnTo>
                  <a:lnTo>
                    <a:pt x="139335" y="621127"/>
                  </a:lnTo>
                  <a:lnTo>
                    <a:pt x="140075" y="618711"/>
                  </a:lnTo>
                  <a:lnTo>
                    <a:pt x="140352" y="618511"/>
                  </a:lnTo>
                  <a:lnTo>
                    <a:pt x="140435" y="617963"/>
                  </a:lnTo>
                  <a:lnTo>
                    <a:pt x="140712" y="617563"/>
                  </a:lnTo>
                  <a:lnTo>
                    <a:pt x="141001" y="616814"/>
                  </a:lnTo>
                  <a:lnTo>
                    <a:pt x="143404" y="612702"/>
                  </a:lnTo>
                  <a:lnTo>
                    <a:pt x="143555" y="612020"/>
                  </a:lnTo>
                  <a:lnTo>
                    <a:pt x="143721" y="610591"/>
                  </a:lnTo>
                  <a:lnTo>
                    <a:pt x="143531" y="609971"/>
                  </a:lnTo>
                  <a:lnTo>
                    <a:pt x="143543" y="609428"/>
                  </a:lnTo>
                  <a:lnTo>
                    <a:pt x="143032" y="607708"/>
                  </a:lnTo>
                  <a:lnTo>
                    <a:pt x="142090" y="606450"/>
                  </a:lnTo>
                  <a:lnTo>
                    <a:pt x="140712" y="603848"/>
                  </a:lnTo>
                  <a:lnTo>
                    <a:pt x="139825" y="601599"/>
                  </a:lnTo>
                  <a:lnTo>
                    <a:pt x="138547" y="599235"/>
                  </a:lnTo>
                  <a:lnTo>
                    <a:pt x="137858" y="596986"/>
                  </a:lnTo>
                  <a:lnTo>
                    <a:pt x="137466" y="595094"/>
                  </a:lnTo>
                  <a:lnTo>
                    <a:pt x="136872" y="593197"/>
                  </a:lnTo>
                  <a:lnTo>
                    <a:pt x="136702" y="590715"/>
                  </a:lnTo>
                  <a:lnTo>
                    <a:pt x="136646" y="590233"/>
                  </a:lnTo>
                  <a:lnTo>
                    <a:pt x="136516" y="586683"/>
                  </a:lnTo>
                  <a:lnTo>
                    <a:pt x="136266" y="585516"/>
                  </a:lnTo>
                  <a:lnTo>
                    <a:pt x="134968" y="582347"/>
                  </a:lnTo>
                  <a:lnTo>
                    <a:pt x="133860" y="579936"/>
                  </a:lnTo>
                  <a:lnTo>
                    <a:pt x="133527" y="579654"/>
                  </a:lnTo>
                  <a:lnTo>
                    <a:pt x="133333" y="579106"/>
                  </a:lnTo>
                  <a:lnTo>
                    <a:pt x="131686" y="576409"/>
                  </a:lnTo>
                  <a:lnTo>
                    <a:pt x="130819" y="575437"/>
                  </a:lnTo>
                  <a:lnTo>
                    <a:pt x="129814" y="574665"/>
                  </a:lnTo>
                  <a:lnTo>
                    <a:pt x="128060" y="573674"/>
                  </a:lnTo>
                  <a:lnTo>
                    <a:pt x="127811" y="573588"/>
                  </a:lnTo>
                  <a:lnTo>
                    <a:pt x="128133" y="571949"/>
                  </a:lnTo>
                  <a:lnTo>
                    <a:pt x="127864" y="571922"/>
                  </a:lnTo>
                  <a:lnTo>
                    <a:pt x="120495" y="571887"/>
                  </a:lnTo>
                  <a:lnTo>
                    <a:pt x="115712" y="568063"/>
                  </a:lnTo>
                  <a:lnTo>
                    <a:pt x="112021" y="566462"/>
                  </a:lnTo>
                  <a:lnTo>
                    <a:pt x="109353" y="565856"/>
                  </a:lnTo>
                  <a:lnTo>
                    <a:pt x="104789" y="561310"/>
                  </a:lnTo>
                  <a:lnTo>
                    <a:pt x="100130" y="555863"/>
                  </a:lnTo>
                  <a:lnTo>
                    <a:pt x="92905" y="550369"/>
                  </a:lnTo>
                  <a:lnTo>
                    <a:pt x="90747" y="548164"/>
                  </a:lnTo>
                  <a:lnTo>
                    <a:pt x="89133" y="537692"/>
                  </a:lnTo>
                  <a:lnTo>
                    <a:pt x="86469" y="532720"/>
                  </a:lnTo>
                  <a:lnTo>
                    <a:pt x="86597" y="526937"/>
                  </a:lnTo>
                  <a:lnTo>
                    <a:pt x="84724" y="521838"/>
                  </a:lnTo>
                  <a:lnTo>
                    <a:pt x="82296" y="519734"/>
                  </a:lnTo>
                  <a:lnTo>
                    <a:pt x="77637" y="514820"/>
                  </a:lnTo>
                  <a:lnTo>
                    <a:pt x="67376" y="507128"/>
                  </a:lnTo>
                  <a:lnTo>
                    <a:pt x="58787" y="503590"/>
                  </a:lnTo>
                  <a:lnTo>
                    <a:pt x="52019" y="503642"/>
                  </a:lnTo>
                  <a:lnTo>
                    <a:pt x="46026" y="506952"/>
                  </a:lnTo>
                  <a:lnTo>
                    <a:pt x="43137" y="510206"/>
                  </a:lnTo>
                  <a:lnTo>
                    <a:pt x="36057" y="509803"/>
                  </a:lnTo>
                  <a:lnTo>
                    <a:pt x="31609" y="509611"/>
                  </a:lnTo>
                  <a:lnTo>
                    <a:pt x="28600" y="506026"/>
                  </a:lnTo>
                  <a:lnTo>
                    <a:pt x="29298" y="502129"/>
                  </a:lnTo>
                  <a:lnTo>
                    <a:pt x="27631" y="498646"/>
                  </a:lnTo>
                  <a:lnTo>
                    <a:pt x="27314" y="491574"/>
                  </a:lnTo>
                  <a:lnTo>
                    <a:pt x="26314" y="482339"/>
                  </a:lnTo>
                  <a:lnTo>
                    <a:pt x="26428" y="474814"/>
                  </a:lnTo>
                  <a:lnTo>
                    <a:pt x="23517" y="470843"/>
                  </a:lnTo>
                  <a:lnTo>
                    <a:pt x="18479" y="470144"/>
                  </a:lnTo>
                  <a:lnTo>
                    <a:pt x="13266" y="472243"/>
                  </a:lnTo>
                  <a:lnTo>
                    <a:pt x="9928" y="474930"/>
                  </a:lnTo>
                  <a:lnTo>
                    <a:pt x="7691" y="477003"/>
                  </a:lnTo>
                  <a:lnTo>
                    <a:pt x="5557" y="477413"/>
                  </a:lnTo>
                  <a:lnTo>
                    <a:pt x="4698" y="477712"/>
                  </a:lnTo>
                  <a:lnTo>
                    <a:pt x="0" y="472613"/>
                  </a:lnTo>
                  <a:lnTo>
                    <a:pt x="2620" y="468357"/>
                  </a:lnTo>
                  <a:lnTo>
                    <a:pt x="763" y="462127"/>
                  </a:lnTo>
                  <a:lnTo>
                    <a:pt x="3598" y="459146"/>
                  </a:lnTo>
                  <a:lnTo>
                    <a:pt x="2117" y="454449"/>
                  </a:lnTo>
                  <a:lnTo>
                    <a:pt x="1147" y="449333"/>
                  </a:lnTo>
                  <a:lnTo>
                    <a:pt x="1108" y="431377"/>
                  </a:lnTo>
                  <a:lnTo>
                    <a:pt x="102" y="424788"/>
                  </a:lnTo>
                  <a:lnTo>
                    <a:pt x="1915" y="421782"/>
                  </a:lnTo>
                  <a:lnTo>
                    <a:pt x="5432" y="419834"/>
                  </a:lnTo>
                  <a:lnTo>
                    <a:pt x="7880" y="419618"/>
                  </a:lnTo>
                  <a:lnTo>
                    <a:pt x="10378" y="420342"/>
                  </a:lnTo>
                  <a:lnTo>
                    <a:pt x="10912" y="420766"/>
                  </a:lnTo>
                  <a:lnTo>
                    <a:pt x="11858" y="421262"/>
                  </a:lnTo>
                  <a:lnTo>
                    <a:pt x="12325" y="421748"/>
                  </a:lnTo>
                  <a:lnTo>
                    <a:pt x="13335" y="422387"/>
                  </a:lnTo>
                  <a:lnTo>
                    <a:pt x="15271" y="424269"/>
                  </a:lnTo>
                  <a:lnTo>
                    <a:pt x="17662" y="427052"/>
                  </a:lnTo>
                  <a:lnTo>
                    <a:pt x="18738" y="427824"/>
                  </a:lnTo>
                  <a:lnTo>
                    <a:pt x="19890" y="428052"/>
                  </a:lnTo>
                  <a:lnTo>
                    <a:pt x="21466" y="427609"/>
                  </a:lnTo>
                  <a:lnTo>
                    <a:pt x="22083" y="427552"/>
                  </a:lnTo>
                  <a:lnTo>
                    <a:pt x="24692" y="426513"/>
                  </a:lnTo>
                  <a:lnTo>
                    <a:pt x="26140" y="425793"/>
                  </a:lnTo>
                  <a:lnTo>
                    <a:pt x="26691" y="425393"/>
                  </a:lnTo>
                  <a:lnTo>
                    <a:pt x="27922" y="425217"/>
                  </a:lnTo>
                  <a:lnTo>
                    <a:pt x="30103" y="425193"/>
                  </a:lnTo>
                  <a:lnTo>
                    <a:pt x="33361" y="425670"/>
                  </a:lnTo>
                  <a:lnTo>
                    <a:pt x="34248" y="425689"/>
                  </a:lnTo>
                  <a:lnTo>
                    <a:pt x="37403" y="424664"/>
                  </a:lnTo>
                  <a:lnTo>
                    <a:pt x="37747" y="424464"/>
                  </a:lnTo>
                  <a:lnTo>
                    <a:pt x="38634" y="424483"/>
                  </a:lnTo>
                  <a:lnTo>
                    <a:pt x="40669" y="424864"/>
                  </a:lnTo>
                  <a:lnTo>
                    <a:pt x="44034" y="423573"/>
                  </a:lnTo>
                  <a:lnTo>
                    <a:pt x="44382" y="423306"/>
                  </a:lnTo>
                  <a:lnTo>
                    <a:pt x="46171" y="422453"/>
                  </a:lnTo>
                  <a:lnTo>
                    <a:pt x="47873" y="422419"/>
                  </a:lnTo>
                  <a:lnTo>
                    <a:pt x="50371" y="423635"/>
                  </a:lnTo>
                  <a:lnTo>
                    <a:pt x="52050" y="424692"/>
                  </a:lnTo>
                  <a:lnTo>
                    <a:pt x="54385" y="427132"/>
                  </a:lnTo>
                  <a:lnTo>
                    <a:pt x="55703" y="429343"/>
                  </a:lnTo>
                  <a:lnTo>
                    <a:pt x="56262" y="431812"/>
                  </a:lnTo>
                  <a:lnTo>
                    <a:pt x="56535" y="435095"/>
                  </a:lnTo>
                  <a:lnTo>
                    <a:pt x="57382" y="436887"/>
                  </a:lnTo>
                  <a:lnTo>
                    <a:pt x="58114" y="437792"/>
                  </a:lnTo>
                  <a:lnTo>
                    <a:pt x="58989" y="438354"/>
                  </a:lnTo>
                  <a:lnTo>
                    <a:pt x="61349" y="439427"/>
                  </a:lnTo>
                  <a:lnTo>
                    <a:pt x="62223" y="440060"/>
                  </a:lnTo>
                  <a:lnTo>
                    <a:pt x="63352" y="441447"/>
                  </a:lnTo>
                  <a:lnTo>
                    <a:pt x="63610" y="442271"/>
                  </a:lnTo>
                  <a:lnTo>
                    <a:pt x="63577" y="443639"/>
                  </a:lnTo>
                  <a:lnTo>
                    <a:pt x="63439" y="443911"/>
                  </a:lnTo>
                  <a:lnTo>
                    <a:pt x="63201" y="445336"/>
                  </a:lnTo>
                  <a:lnTo>
                    <a:pt x="63503" y="447394"/>
                  </a:lnTo>
                  <a:lnTo>
                    <a:pt x="63764" y="447942"/>
                  </a:lnTo>
                  <a:lnTo>
                    <a:pt x="63878" y="448767"/>
                  </a:lnTo>
                  <a:lnTo>
                    <a:pt x="64409" y="449529"/>
                  </a:lnTo>
                  <a:lnTo>
                    <a:pt x="65145" y="450158"/>
                  </a:lnTo>
                  <a:lnTo>
                    <a:pt x="65822" y="450377"/>
                  </a:lnTo>
                  <a:lnTo>
                    <a:pt x="68213" y="450153"/>
                  </a:lnTo>
                  <a:lnTo>
                    <a:pt x="73074" y="449024"/>
                  </a:lnTo>
                  <a:lnTo>
                    <a:pt x="74709" y="448924"/>
                  </a:lnTo>
                  <a:lnTo>
                    <a:pt x="75322" y="449071"/>
                  </a:lnTo>
                  <a:lnTo>
                    <a:pt x="76957" y="449105"/>
                  </a:lnTo>
                  <a:lnTo>
                    <a:pt x="79622" y="448614"/>
                  </a:lnTo>
                  <a:lnTo>
                    <a:pt x="82784" y="447384"/>
                  </a:lnTo>
                  <a:lnTo>
                    <a:pt x="84700" y="446941"/>
                  </a:lnTo>
                  <a:lnTo>
                    <a:pt x="85175" y="446879"/>
                  </a:lnTo>
                  <a:lnTo>
                    <a:pt x="85999" y="446765"/>
                  </a:lnTo>
                  <a:lnTo>
                    <a:pt x="87083" y="446922"/>
                  </a:lnTo>
                  <a:lnTo>
                    <a:pt x="87760" y="447213"/>
                  </a:lnTo>
                  <a:lnTo>
                    <a:pt x="88093" y="447561"/>
                  </a:lnTo>
                  <a:lnTo>
                    <a:pt x="90987" y="449395"/>
                  </a:lnTo>
                  <a:lnTo>
                    <a:pt x="94502" y="450763"/>
                  </a:lnTo>
                  <a:lnTo>
                    <a:pt x="94977" y="450777"/>
                  </a:lnTo>
                  <a:lnTo>
                    <a:pt x="95856" y="451134"/>
                  </a:lnTo>
                  <a:lnTo>
                    <a:pt x="100610" y="451916"/>
                  </a:lnTo>
                  <a:lnTo>
                    <a:pt x="101018" y="451854"/>
                  </a:lnTo>
                  <a:lnTo>
                    <a:pt x="101627" y="452073"/>
                  </a:lnTo>
                  <a:lnTo>
                    <a:pt x="102375" y="452550"/>
                  </a:lnTo>
                  <a:lnTo>
                    <a:pt x="102839" y="452850"/>
                  </a:lnTo>
                  <a:lnTo>
                    <a:pt x="103508" y="453407"/>
                  </a:lnTo>
                  <a:lnTo>
                    <a:pt x="104228" y="454718"/>
                  </a:lnTo>
                  <a:lnTo>
                    <a:pt x="104549" y="455752"/>
                  </a:lnTo>
                  <a:lnTo>
                    <a:pt x="104660" y="456848"/>
                  </a:lnTo>
                  <a:lnTo>
                    <a:pt x="104854" y="457463"/>
                  </a:lnTo>
                  <a:lnTo>
                    <a:pt x="104782" y="457668"/>
                  </a:lnTo>
                  <a:lnTo>
                    <a:pt x="105242" y="458430"/>
                  </a:lnTo>
                  <a:lnTo>
                    <a:pt x="106872" y="458668"/>
                  </a:lnTo>
                  <a:lnTo>
                    <a:pt x="108618" y="458187"/>
                  </a:lnTo>
                  <a:lnTo>
                    <a:pt x="110316" y="448890"/>
                  </a:lnTo>
                  <a:lnTo>
                    <a:pt x="165689" y="458682"/>
                  </a:lnTo>
                  <a:lnTo>
                    <a:pt x="165820" y="458377"/>
                  </a:lnTo>
                  <a:lnTo>
                    <a:pt x="166049" y="457081"/>
                  </a:lnTo>
                  <a:lnTo>
                    <a:pt x="165994" y="456466"/>
                  </a:lnTo>
                  <a:lnTo>
                    <a:pt x="164719" y="452272"/>
                  </a:lnTo>
                  <a:lnTo>
                    <a:pt x="164638" y="451898"/>
                  </a:lnTo>
                  <a:lnTo>
                    <a:pt x="164406" y="450833"/>
                  </a:lnTo>
                  <a:lnTo>
                    <a:pt x="164276" y="450562"/>
                  </a:lnTo>
                  <a:lnTo>
                    <a:pt x="163714" y="450464"/>
                  </a:lnTo>
                  <a:lnTo>
                    <a:pt x="163567" y="450392"/>
                  </a:lnTo>
                  <a:lnTo>
                    <a:pt x="163239" y="450082"/>
                  </a:lnTo>
                  <a:lnTo>
                    <a:pt x="162697" y="449596"/>
                  </a:lnTo>
                  <a:lnTo>
                    <a:pt x="162115" y="448929"/>
                  </a:lnTo>
                  <a:lnTo>
                    <a:pt x="161279" y="448229"/>
                  </a:lnTo>
                  <a:lnTo>
                    <a:pt x="159613" y="447366"/>
                  </a:lnTo>
                  <a:lnTo>
                    <a:pt x="159070" y="447180"/>
                  </a:lnTo>
                  <a:lnTo>
                    <a:pt x="158805" y="447037"/>
                  </a:lnTo>
                  <a:lnTo>
                    <a:pt x="158564" y="446832"/>
                  </a:lnTo>
                  <a:lnTo>
                    <a:pt x="158370" y="446518"/>
                  </a:lnTo>
                  <a:lnTo>
                    <a:pt x="158231" y="446070"/>
                  </a:lnTo>
                  <a:lnTo>
                    <a:pt x="158136" y="445403"/>
                  </a:lnTo>
                  <a:lnTo>
                    <a:pt x="158136" y="444850"/>
                  </a:lnTo>
                  <a:lnTo>
                    <a:pt x="157792" y="444030"/>
                  </a:lnTo>
                  <a:lnTo>
                    <a:pt x="156996" y="443177"/>
                  </a:lnTo>
                  <a:lnTo>
                    <a:pt x="156418" y="442687"/>
                  </a:lnTo>
                  <a:lnTo>
                    <a:pt x="155856" y="442267"/>
                  </a:lnTo>
                  <a:lnTo>
                    <a:pt x="155017" y="441629"/>
                  </a:lnTo>
                  <a:lnTo>
                    <a:pt x="154383" y="441209"/>
                  </a:lnTo>
                  <a:lnTo>
                    <a:pt x="153952" y="440828"/>
                  </a:lnTo>
                  <a:lnTo>
                    <a:pt x="153283" y="440375"/>
                  </a:lnTo>
                  <a:lnTo>
                    <a:pt x="152543" y="439689"/>
                  </a:lnTo>
                  <a:lnTo>
                    <a:pt x="152218" y="439313"/>
                  </a:lnTo>
                  <a:lnTo>
                    <a:pt x="151699" y="438817"/>
                  </a:lnTo>
                  <a:lnTo>
                    <a:pt x="151189" y="438236"/>
                  </a:lnTo>
                  <a:lnTo>
                    <a:pt x="150674" y="437592"/>
                  </a:lnTo>
                  <a:lnTo>
                    <a:pt x="150179" y="436878"/>
                  </a:lnTo>
                  <a:lnTo>
                    <a:pt x="149554" y="436120"/>
                  </a:lnTo>
                  <a:lnTo>
                    <a:pt x="149186" y="435572"/>
                  </a:lnTo>
                  <a:lnTo>
                    <a:pt x="148608" y="434776"/>
                  </a:lnTo>
                  <a:lnTo>
                    <a:pt x="148129" y="434085"/>
                  </a:lnTo>
                  <a:lnTo>
                    <a:pt x="147594" y="433261"/>
                  </a:lnTo>
                  <a:lnTo>
                    <a:pt x="147139" y="432522"/>
                  </a:lnTo>
                  <a:lnTo>
                    <a:pt x="146723" y="431979"/>
                  </a:lnTo>
                  <a:lnTo>
                    <a:pt x="146327" y="431583"/>
                  </a:lnTo>
                  <a:lnTo>
                    <a:pt x="145742" y="431097"/>
                  </a:lnTo>
                  <a:lnTo>
                    <a:pt x="144435" y="430383"/>
                  </a:lnTo>
                  <a:lnTo>
                    <a:pt x="143525" y="430125"/>
                  </a:lnTo>
                  <a:lnTo>
                    <a:pt x="142713" y="430006"/>
                  </a:lnTo>
                  <a:lnTo>
                    <a:pt x="141593" y="429892"/>
                  </a:lnTo>
                  <a:lnTo>
                    <a:pt x="140441" y="429949"/>
                  </a:lnTo>
                  <a:lnTo>
                    <a:pt x="139570" y="429925"/>
                  </a:lnTo>
                  <a:lnTo>
                    <a:pt x="138596" y="429849"/>
                  </a:lnTo>
                  <a:lnTo>
                    <a:pt x="137527" y="429792"/>
                  </a:lnTo>
                  <a:lnTo>
                    <a:pt x="136668" y="429796"/>
                  </a:lnTo>
                  <a:lnTo>
                    <a:pt x="136051" y="429744"/>
                  </a:lnTo>
                  <a:lnTo>
                    <a:pt x="135156" y="429715"/>
                  </a:lnTo>
                  <a:lnTo>
                    <a:pt x="134384" y="429596"/>
                  </a:lnTo>
                  <a:lnTo>
                    <a:pt x="133751" y="429468"/>
                  </a:lnTo>
                  <a:lnTo>
                    <a:pt x="132939" y="429234"/>
                  </a:lnTo>
                  <a:lnTo>
                    <a:pt x="131989" y="428967"/>
                  </a:lnTo>
                  <a:lnTo>
                    <a:pt x="131348" y="428772"/>
                  </a:lnTo>
                  <a:lnTo>
                    <a:pt x="130457" y="428548"/>
                  </a:lnTo>
                  <a:lnTo>
                    <a:pt x="129527" y="428319"/>
                  </a:lnTo>
                  <a:lnTo>
                    <a:pt x="128787" y="428029"/>
                  </a:lnTo>
                  <a:lnTo>
                    <a:pt x="127995" y="427785"/>
                  </a:lnTo>
                  <a:lnTo>
                    <a:pt x="127100" y="427438"/>
                  </a:lnTo>
                  <a:lnTo>
                    <a:pt x="126388" y="427032"/>
                  </a:lnTo>
                  <a:lnTo>
                    <a:pt x="125370" y="426461"/>
                  </a:lnTo>
                  <a:lnTo>
                    <a:pt x="124559" y="425855"/>
                  </a:lnTo>
                  <a:lnTo>
                    <a:pt x="123304" y="424817"/>
                  </a:lnTo>
                  <a:lnTo>
                    <a:pt x="122663" y="424250"/>
                  </a:lnTo>
                  <a:lnTo>
                    <a:pt x="122247" y="423721"/>
                  </a:lnTo>
                  <a:lnTo>
                    <a:pt x="121887" y="423149"/>
                  </a:lnTo>
                  <a:lnTo>
                    <a:pt x="121645" y="422634"/>
                  </a:lnTo>
                  <a:lnTo>
                    <a:pt x="121325" y="421895"/>
                  </a:lnTo>
                  <a:lnTo>
                    <a:pt x="121024" y="421157"/>
                  </a:lnTo>
                  <a:lnTo>
                    <a:pt x="120751" y="420537"/>
                  </a:lnTo>
                  <a:lnTo>
                    <a:pt x="120576" y="420085"/>
                  </a:lnTo>
                  <a:lnTo>
                    <a:pt x="120438" y="419651"/>
                  </a:lnTo>
                  <a:lnTo>
                    <a:pt x="120319" y="418974"/>
                  </a:lnTo>
                  <a:lnTo>
                    <a:pt x="120295" y="418302"/>
                  </a:lnTo>
                  <a:lnTo>
                    <a:pt x="120319" y="417664"/>
                  </a:lnTo>
                  <a:lnTo>
                    <a:pt x="120371" y="416940"/>
                  </a:lnTo>
                  <a:lnTo>
                    <a:pt x="120493" y="416320"/>
                  </a:lnTo>
                  <a:lnTo>
                    <a:pt x="120596" y="415844"/>
                  </a:lnTo>
                  <a:lnTo>
                    <a:pt x="120723" y="415319"/>
                  </a:lnTo>
                  <a:lnTo>
                    <a:pt x="121103" y="414214"/>
                  </a:lnTo>
                  <a:lnTo>
                    <a:pt x="121372" y="413566"/>
                  </a:lnTo>
                  <a:lnTo>
                    <a:pt x="121637" y="412846"/>
                  </a:lnTo>
                  <a:lnTo>
                    <a:pt x="121855" y="412384"/>
                  </a:lnTo>
                  <a:lnTo>
                    <a:pt x="122061" y="411831"/>
                  </a:lnTo>
                  <a:lnTo>
                    <a:pt x="122160" y="411207"/>
                  </a:lnTo>
                  <a:lnTo>
                    <a:pt x="122255" y="410387"/>
                  </a:lnTo>
                  <a:lnTo>
                    <a:pt x="122160" y="409491"/>
                  </a:lnTo>
                  <a:lnTo>
                    <a:pt x="122065" y="408748"/>
                  </a:lnTo>
                  <a:lnTo>
                    <a:pt x="121800" y="407928"/>
                  </a:lnTo>
                  <a:lnTo>
                    <a:pt x="121622" y="407271"/>
                  </a:lnTo>
                  <a:lnTo>
                    <a:pt x="121372" y="405941"/>
                  </a:lnTo>
                  <a:lnTo>
                    <a:pt x="121158" y="405274"/>
                  </a:lnTo>
                  <a:lnTo>
                    <a:pt x="120897" y="404550"/>
                  </a:lnTo>
                  <a:lnTo>
                    <a:pt x="120655" y="404011"/>
                  </a:lnTo>
                  <a:lnTo>
                    <a:pt x="120418" y="403535"/>
                  </a:lnTo>
                  <a:lnTo>
                    <a:pt x="120070" y="402920"/>
                  </a:lnTo>
                  <a:lnTo>
                    <a:pt x="119872" y="402501"/>
                  </a:lnTo>
                  <a:lnTo>
                    <a:pt x="119765" y="402105"/>
                  </a:lnTo>
                  <a:lnTo>
                    <a:pt x="119694" y="401629"/>
                  </a:lnTo>
                  <a:lnTo>
                    <a:pt x="119642" y="401052"/>
                  </a:lnTo>
                  <a:lnTo>
                    <a:pt x="119591" y="400556"/>
                  </a:lnTo>
                  <a:lnTo>
                    <a:pt x="119642" y="400018"/>
                  </a:lnTo>
                  <a:lnTo>
                    <a:pt x="119670" y="399394"/>
                  </a:lnTo>
                  <a:lnTo>
                    <a:pt x="119721" y="397816"/>
                  </a:lnTo>
                  <a:lnTo>
                    <a:pt x="119721" y="397206"/>
                  </a:lnTo>
                  <a:lnTo>
                    <a:pt x="119694" y="396758"/>
                  </a:lnTo>
                  <a:lnTo>
                    <a:pt x="119717" y="396210"/>
                  </a:lnTo>
                  <a:lnTo>
                    <a:pt x="119749" y="395677"/>
                  </a:lnTo>
                  <a:lnTo>
                    <a:pt x="119599" y="394852"/>
                  </a:lnTo>
                  <a:lnTo>
                    <a:pt x="119432" y="393732"/>
                  </a:lnTo>
                  <a:lnTo>
                    <a:pt x="119294" y="392975"/>
                  </a:lnTo>
                  <a:lnTo>
                    <a:pt x="119215" y="392417"/>
                  </a:lnTo>
                  <a:lnTo>
                    <a:pt x="119139" y="391855"/>
                  </a:lnTo>
                  <a:lnTo>
                    <a:pt x="119139" y="390711"/>
                  </a:lnTo>
                  <a:lnTo>
                    <a:pt x="119187" y="390054"/>
                  </a:lnTo>
                  <a:lnTo>
                    <a:pt x="119341" y="389220"/>
                  </a:lnTo>
                  <a:lnTo>
                    <a:pt x="119476" y="388395"/>
                  </a:lnTo>
                  <a:lnTo>
                    <a:pt x="119682" y="387533"/>
                  </a:lnTo>
                  <a:lnTo>
                    <a:pt x="119678" y="386299"/>
                  </a:lnTo>
                  <a:lnTo>
                    <a:pt x="119757" y="385936"/>
                  </a:lnTo>
                  <a:lnTo>
                    <a:pt x="119983" y="385236"/>
                  </a:lnTo>
                  <a:lnTo>
                    <a:pt x="120200" y="384678"/>
                  </a:lnTo>
                  <a:lnTo>
                    <a:pt x="120549" y="383997"/>
                  </a:lnTo>
                  <a:lnTo>
                    <a:pt x="120988" y="383249"/>
                  </a:lnTo>
                  <a:lnTo>
                    <a:pt x="121562" y="382396"/>
                  </a:lnTo>
                  <a:lnTo>
                    <a:pt x="121986" y="381643"/>
                  </a:lnTo>
                  <a:lnTo>
                    <a:pt x="122287" y="380928"/>
                  </a:lnTo>
                  <a:lnTo>
                    <a:pt x="122417" y="380142"/>
                  </a:lnTo>
                  <a:lnTo>
                    <a:pt x="122477" y="379484"/>
                  </a:lnTo>
                  <a:lnTo>
                    <a:pt x="122504" y="378655"/>
                  </a:lnTo>
                  <a:lnTo>
                    <a:pt x="122548" y="378012"/>
                  </a:lnTo>
                  <a:lnTo>
                    <a:pt x="122647" y="377630"/>
                  </a:lnTo>
                  <a:lnTo>
                    <a:pt x="122734" y="377206"/>
                  </a:lnTo>
                  <a:lnTo>
                    <a:pt x="122841" y="376992"/>
                  </a:lnTo>
                  <a:lnTo>
                    <a:pt x="123106" y="376501"/>
                  </a:lnTo>
                  <a:lnTo>
                    <a:pt x="123894" y="375658"/>
                  </a:lnTo>
                  <a:lnTo>
                    <a:pt x="124187" y="375367"/>
                  </a:lnTo>
                  <a:lnTo>
                    <a:pt x="124523" y="374957"/>
                  </a:lnTo>
                  <a:lnTo>
                    <a:pt x="125544" y="374223"/>
                  </a:lnTo>
                  <a:lnTo>
                    <a:pt x="126027" y="373933"/>
                  </a:lnTo>
                  <a:lnTo>
                    <a:pt x="126685" y="373613"/>
                  </a:lnTo>
                  <a:lnTo>
                    <a:pt x="127365" y="373261"/>
                  </a:lnTo>
                  <a:lnTo>
                    <a:pt x="127991" y="372960"/>
                  </a:lnTo>
                  <a:lnTo>
                    <a:pt x="128795" y="372541"/>
                  </a:lnTo>
                  <a:lnTo>
                    <a:pt x="129341" y="372250"/>
                  </a:lnTo>
                  <a:lnTo>
                    <a:pt x="129951" y="371879"/>
                  </a:lnTo>
                  <a:lnTo>
                    <a:pt x="130536" y="371598"/>
                  </a:lnTo>
                  <a:lnTo>
                    <a:pt x="131154" y="371192"/>
                  </a:lnTo>
                  <a:lnTo>
                    <a:pt x="131490" y="370940"/>
                  </a:lnTo>
                  <a:lnTo>
                    <a:pt x="131922" y="370640"/>
                  </a:lnTo>
                  <a:lnTo>
                    <a:pt x="132516" y="369949"/>
                  </a:lnTo>
                  <a:lnTo>
                    <a:pt x="133018" y="369329"/>
                  </a:lnTo>
                  <a:lnTo>
                    <a:pt x="133533" y="368681"/>
                  </a:lnTo>
                  <a:lnTo>
                    <a:pt x="134119" y="367985"/>
                  </a:lnTo>
                  <a:lnTo>
                    <a:pt x="134665" y="367356"/>
                  </a:lnTo>
                  <a:lnTo>
                    <a:pt x="135762" y="366256"/>
                  </a:lnTo>
                  <a:lnTo>
                    <a:pt x="136387" y="365507"/>
                  </a:lnTo>
                  <a:lnTo>
                    <a:pt x="136751" y="364959"/>
                  </a:lnTo>
                  <a:lnTo>
                    <a:pt x="137183" y="364245"/>
                  </a:lnTo>
                  <a:lnTo>
                    <a:pt x="137405" y="363639"/>
                  </a:lnTo>
                  <a:lnTo>
                    <a:pt x="137610" y="363053"/>
                  </a:lnTo>
                  <a:lnTo>
                    <a:pt x="137860" y="362072"/>
                  </a:lnTo>
                  <a:lnTo>
                    <a:pt x="138082" y="361285"/>
                  </a:lnTo>
                  <a:lnTo>
                    <a:pt x="138192" y="360742"/>
                  </a:lnTo>
                  <a:lnTo>
                    <a:pt x="138382" y="360080"/>
                  </a:lnTo>
                  <a:lnTo>
                    <a:pt x="138608" y="358855"/>
                  </a:lnTo>
                  <a:lnTo>
                    <a:pt x="138992" y="356396"/>
                  </a:lnTo>
                  <a:lnTo>
                    <a:pt x="139301" y="353723"/>
                  </a:lnTo>
                  <a:lnTo>
                    <a:pt x="141775" y="348057"/>
                  </a:lnTo>
                  <a:lnTo>
                    <a:pt x="145164" y="345417"/>
                  </a:lnTo>
                  <a:lnTo>
                    <a:pt x="146791" y="342072"/>
                  </a:lnTo>
                  <a:lnTo>
                    <a:pt x="144174" y="339322"/>
                  </a:lnTo>
                  <a:lnTo>
                    <a:pt x="141894" y="338402"/>
                  </a:lnTo>
                  <a:lnTo>
                    <a:pt x="142290" y="337373"/>
                  </a:lnTo>
                  <a:lnTo>
                    <a:pt x="140710" y="331755"/>
                  </a:lnTo>
                  <a:lnTo>
                    <a:pt x="142119" y="328672"/>
                  </a:lnTo>
                  <a:lnTo>
                    <a:pt x="152103" y="326008"/>
                  </a:lnTo>
                  <a:lnTo>
                    <a:pt x="154265" y="326194"/>
                  </a:lnTo>
                  <a:lnTo>
                    <a:pt x="162708" y="323773"/>
                  </a:lnTo>
                  <a:lnTo>
                    <a:pt x="166509" y="321090"/>
                  </a:lnTo>
                  <a:lnTo>
                    <a:pt x="167122" y="319717"/>
                  </a:lnTo>
                  <a:lnTo>
                    <a:pt x="167178" y="319255"/>
                  </a:lnTo>
                  <a:lnTo>
                    <a:pt x="167720" y="317830"/>
                  </a:lnTo>
                  <a:lnTo>
                    <a:pt x="166901" y="314080"/>
                  </a:lnTo>
                  <a:lnTo>
                    <a:pt x="167138" y="311574"/>
                  </a:lnTo>
                  <a:lnTo>
                    <a:pt x="165689" y="301805"/>
                  </a:lnTo>
                  <a:lnTo>
                    <a:pt x="170487" y="295305"/>
                  </a:lnTo>
                  <a:lnTo>
                    <a:pt x="170507" y="290258"/>
                  </a:lnTo>
                  <a:lnTo>
                    <a:pt x="171461" y="285993"/>
                  </a:lnTo>
                  <a:lnTo>
                    <a:pt x="170471" y="282986"/>
                  </a:lnTo>
                  <a:lnTo>
                    <a:pt x="170978" y="280585"/>
                  </a:lnTo>
                  <a:lnTo>
                    <a:pt x="176271" y="274218"/>
                  </a:lnTo>
                  <a:lnTo>
                    <a:pt x="180285" y="271797"/>
                  </a:lnTo>
                  <a:lnTo>
                    <a:pt x="187118" y="272026"/>
                  </a:lnTo>
                  <a:lnTo>
                    <a:pt x="191575" y="269134"/>
                  </a:lnTo>
                  <a:lnTo>
                    <a:pt x="193432" y="259736"/>
                  </a:lnTo>
                  <a:lnTo>
                    <a:pt x="192854" y="255290"/>
                  </a:lnTo>
                  <a:lnTo>
                    <a:pt x="194801" y="248085"/>
                  </a:lnTo>
                  <a:lnTo>
                    <a:pt x="196333" y="244416"/>
                  </a:lnTo>
                  <a:lnTo>
                    <a:pt x="197355" y="241985"/>
                  </a:lnTo>
                  <a:lnTo>
                    <a:pt x="198000" y="236167"/>
                  </a:lnTo>
                  <a:lnTo>
                    <a:pt x="195557" y="226174"/>
                  </a:lnTo>
                  <a:lnTo>
                    <a:pt x="196207" y="219107"/>
                  </a:lnTo>
                  <a:lnTo>
                    <a:pt x="202176" y="214571"/>
                  </a:lnTo>
                  <a:lnTo>
                    <a:pt x="203011" y="210706"/>
                  </a:lnTo>
                  <a:lnTo>
                    <a:pt x="203780" y="200889"/>
                  </a:lnTo>
                  <a:lnTo>
                    <a:pt x="205961" y="196744"/>
                  </a:lnTo>
                  <a:lnTo>
                    <a:pt x="207105" y="190082"/>
                  </a:lnTo>
                  <a:lnTo>
                    <a:pt x="207659" y="186298"/>
                  </a:lnTo>
                  <a:lnTo>
                    <a:pt x="212552" y="179045"/>
                  </a:lnTo>
                  <a:lnTo>
                    <a:pt x="213629" y="172664"/>
                  </a:lnTo>
                  <a:lnTo>
                    <a:pt x="212607" y="168671"/>
                  </a:lnTo>
                  <a:lnTo>
                    <a:pt x="213363" y="163882"/>
                  </a:lnTo>
                  <a:lnTo>
                    <a:pt x="219076" y="159641"/>
                  </a:lnTo>
                  <a:lnTo>
                    <a:pt x="220877" y="155276"/>
                  </a:lnTo>
                  <a:lnTo>
                    <a:pt x="215105" y="141480"/>
                  </a:lnTo>
                  <a:lnTo>
                    <a:pt x="215177" y="139131"/>
                  </a:lnTo>
                  <a:lnTo>
                    <a:pt x="220335" y="136748"/>
                  </a:lnTo>
                  <a:lnTo>
                    <a:pt x="224202" y="132631"/>
                  </a:lnTo>
                  <a:lnTo>
                    <a:pt x="224994" y="128571"/>
                  </a:lnTo>
                  <a:lnTo>
                    <a:pt x="227250" y="124630"/>
                  </a:lnTo>
                  <a:lnTo>
                    <a:pt x="228759" y="121737"/>
                  </a:lnTo>
                  <a:lnTo>
                    <a:pt x="231934" y="118330"/>
                  </a:lnTo>
                  <a:lnTo>
                    <a:pt x="234071" y="115023"/>
                  </a:lnTo>
                  <a:lnTo>
                    <a:pt x="231260" y="111849"/>
                  </a:lnTo>
                  <a:lnTo>
                    <a:pt x="230560" y="109595"/>
                  </a:lnTo>
                  <a:lnTo>
                    <a:pt x="230477" y="109338"/>
                  </a:lnTo>
                  <a:lnTo>
                    <a:pt x="230208" y="108385"/>
                  </a:lnTo>
                  <a:lnTo>
                    <a:pt x="231886" y="104978"/>
                  </a:lnTo>
                  <a:lnTo>
                    <a:pt x="232872" y="97320"/>
                  </a:lnTo>
                  <a:lnTo>
                    <a:pt x="234412" y="91806"/>
                  </a:lnTo>
                  <a:lnTo>
                    <a:pt x="241260" y="86121"/>
                  </a:lnTo>
                  <a:lnTo>
                    <a:pt x="245294" y="81866"/>
                  </a:lnTo>
                  <a:lnTo>
                    <a:pt x="247178" y="73550"/>
                  </a:lnTo>
                  <a:lnTo>
                    <a:pt x="245904" y="67579"/>
                  </a:lnTo>
                  <a:lnTo>
                    <a:pt x="245979" y="63072"/>
                  </a:lnTo>
                  <a:lnTo>
                    <a:pt x="247289" y="58583"/>
                  </a:lnTo>
                  <a:lnTo>
                    <a:pt x="253956" y="54213"/>
                  </a:lnTo>
                  <a:lnTo>
                    <a:pt x="257926" y="36910"/>
                  </a:lnTo>
                  <a:lnTo>
                    <a:pt x="258377" y="32859"/>
                  </a:lnTo>
                  <a:lnTo>
                    <a:pt x="259399" y="28995"/>
                  </a:lnTo>
                  <a:lnTo>
                    <a:pt x="266180" y="18053"/>
                  </a:lnTo>
                  <a:lnTo>
                    <a:pt x="266414" y="17687"/>
                  </a:lnTo>
                  <a:lnTo>
                    <a:pt x="270752" y="10682"/>
                  </a:lnTo>
                  <a:lnTo>
                    <a:pt x="268631" y="0"/>
                  </a:lnTo>
                  <a:lnTo>
                    <a:pt x="313305" y="8472"/>
                  </a:lnTo>
                  <a:lnTo>
                    <a:pt x="303247" y="66667"/>
                  </a:lnTo>
                  <a:lnTo>
                    <a:pt x="301158" y="76500"/>
                  </a:lnTo>
                  <a:lnTo>
                    <a:pt x="310018" y="76657"/>
                  </a:lnTo>
                  <a:lnTo>
                    <a:pt x="316242" y="79855"/>
                  </a:lnTo>
                  <a:lnTo>
                    <a:pt x="319080" y="83085"/>
                  </a:lnTo>
                  <a:lnTo>
                    <a:pt x="319505" y="82661"/>
                  </a:lnTo>
                  <a:lnTo>
                    <a:pt x="326288" y="87568"/>
                  </a:lnTo>
                  <a:lnTo>
                    <a:pt x="325285" y="87989"/>
                  </a:lnTo>
                  <a:lnTo>
                    <a:pt x="324281" y="88411"/>
                  </a:lnTo>
                  <a:lnTo>
                    <a:pt x="313185" y="96304"/>
                  </a:lnTo>
                  <a:lnTo>
                    <a:pt x="315454" y="102186"/>
                  </a:lnTo>
                  <a:lnTo>
                    <a:pt x="316907" y="102584"/>
                  </a:lnTo>
                  <a:lnTo>
                    <a:pt x="319488" y="101330"/>
                  </a:lnTo>
                  <a:lnTo>
                    <a:pt x="328006" y="99245"/>
                  </a:lnTo>
                  <a:lnTo>
                    <a:pt x="329404" y="99650"/>
                  </a:lnTo>
                  <a:lnTo>
                    <a:pt x="330714" y="100279"/>
                  </a:lnTo>
                  <a:lnTo>
                    <a:pt x="331949" y="101971"/>
                  </a:lnTo>
                  <a:lnTo>
                    <a:pt x="332860" y="109019"/>
                  </a:lnTo>
                  <a:lnTo>
                    <a:pt x="338002" y="111111"/>
                  </a:lnTo>
                  <a:lnTo>
                    <a:pt x="341034" y="109824"/>
                  </a:lnTo>
                  <a:lnTo>
                    <a:pt x="344561" y="111211"/>
                  </a:lnTo>
                  <a:lnTo>
                    <a:pt x="349142" y="121995"/>
                  </a:lnTo>
                  <a:lnTo>
                    <a:pt x="349557" y="124425"/>
                  </a:lnTo>
                  <a:lnTo>
                    <a:pt x="350868" y="125187"/>
                  </a:lnTo>
                  <a:lnTo>
                    <a:pt x="353844" y="123734"/>
                  </a:lnTo>
                  <a:lnTo>
                    <a:pt x="359011" y="124763"/>
                  </a:lnTo>
                  <a:lnTo>
                    <a:pt x="363001" y="124863"/>
                  </a:lnTo>
                  <a:lnTo>
                    <a:pt x="371073" y="130506"/>
                  </a:lnTo>
                  <a:lnTo>
                    <a:pt x="374628" y="131730"/>
                  </a:lnTo>
                  <a:lnTo>
                    <a:pt x="376844" y="133775"/>
                  </a:lnTo>
                  <a:lnTo>
                    <a:pt x="382418" y="143310"/>
                  </a:lnTo>
                  <a:lnTo>
                    <a:pt x="386571" y="150186"/>
                  </a:lnTo>
                  <a:lnTo>
                    <a:pt x="388071" y="159908"/>
                  </a:lnTo>
                  <a:lnTo>
                    <a:pt x="388922" y="163158"/>
                  </a:lnTo>
                  <a:lnTo>
                    <a:pt x="384306" y="173298"/>
                  </a:lnTo>
                  <a:lnTo>
                    <a:pt x="380546" y="185621"/>
                  </a:lnTo>
                  <a:lnTo>
                    <a:pt x="380615" y="189198"/>
                  </a:lnTo>
                  <a:lnTo>
                    <a:pt x="380609" y="192202"/>
                  </a:lnTo>
                  <a:lnTo>
                    <a:pt x="380998" y="196563"/>
                  </a:lnTo>
                  <a:lnTo>
                    <a:pt x="440140" y="207108"/>
                  </a:lnTo>
                  <a:lnTo>
                    <a:pt x="484488" y="215003"/>
                  </a:lnTo>
                  <a:lnTo>
                    <a:pt x="492695" y="221694"/>
                  </a:lnTo>
                  <a:lnTo>
                    <a:pt x="514887" y="239787"/>
                  </a:lnTo>
                  <a:lnTo>
                    <a:pt x="515271" y="240097"/>
                  </a:lnTo>
                  <a:lnTo>
                    <a:pt x="517135" y="241622"/>
                  </a:lnTo>
                  <a:lnTo>
                    <a:pt x="524732" y="247812"/>
                  </a:lnTo>
                  <a:lnTo>
                    <a:pt x="525813" y="248713"/>
                  </a:lnTo>
                  <a:lnTo>
                    <a:pt x="526909" y="249632"/>
                  </a:lnTo>
                  <a:lnTo>
                    <a:pt x="528007" y="250361"/>
                  </a:lnTo>
                  <a:lnTo>
                    <a:pt x="529063" y="251062"/>
                  </a:lnTo>
                  <a:lnTo>
                    <a:pt x="536738" y="254488"/>
                  </a:lnTo>
                  <a:lnTo>
                    <a:pt x="547039" y="259062"/>
                  </a:lnTo>
                  <a:lnTo>
                    <a:pt x="568886" y="269055"/>
                  </a:lnTo>
                  <a:lnTo>
                    <a:pt x="585164" y="276274"/>
                  </a:lnTo>
                  <a:lnTo>
                    <a:pt x="592717" y="279753"/>
                  </a:lnTo>
                  <a:lnTo>
                    <a:pt x="618345" y="291542"/>
                  </a:lnTo>
                  <a:lnTo>
                    <a:pt x="651328" y="297060"/>
                  </a:lnTo>
                  <a:lnTo>
                    <a:pt x="653697" y="297512"/>
                  </a:lnTo>
                  <a:lnTo>
                    <a:pt x="653553" y="297551"/>
                  </a:lnTo>
                  <a:lnTo>
                    <a:pt x="652524" y="298008"/>
                  </a:lnTo>
                  <a:lnTo>
                    <a:pt x="652041" y="298204"/>
                  </a:lnTo>
                  <a:lnTo>
                    <a:pt x="648252" y="300386"/>
                  </a:lnTo>
                  <a:lnTo>
                    <a:pt x="646875" y="301249"/>
                  </a:lnTo>
                  <a:lnTo>
                    <a:pt x="645699" y="302111"/>
                  </a:lnTo>
                  <a:lnTo>
                    <a:pt x="645149" y="302373"/>
                  </a:lnTo>
                  <a:lnTo>
                    <a:pt x="644539" y="302297"/>
                  </a:lnTo>
                  <a:lnTo>
                    <a:pt x="644136" y="301878"/>
                  </a:lnTo>
                  <a:lnTo>
                    <a:pt x="644144" y="301606"/>
                  </a:lnTo>
                  <a:lnTo>
                    <a:pt x="643890" y="300643"/>
                  </a:lnTo>
                  <a:lnTo>
                    <a:pt x="643756" y="300505"/>
                  </a:lnTo>
                  <a:lnTo>
                    <a:pt x="643692" y="300300"/>
                  </a:lnTo>
                  <a:lnTo>
                    <a:pt x="642552" y="299257"/>
                  </a:lnTo>
                  <a:lnTo>
                    <a:pt x="641487" y="297937"/>
                  </a:lnTo>
                  <a:lnTo>
                    <a:pt x="641151" y="297727"/>
                  </a:lnTo>
                  <a:lnTo>
                    <a:pt x="640541" y="297579"/>
                  </a:lnTo>
                  <a:lnTo>
                    <a:pt x="639654" y="297560"/>
                  </a:lnTo>
                  <a:lnTo>
                    <a:pt x="639108" y="297689"/>
                  </a:lnTo>
                  <a:lnTo>
                    <a:pt x="638486" y="298018"/>
                  </a:lnTo>
                  <a:lnTo>
                    <a:pt x="637790" y="298890"/>
                  </a:lnTo>
                  <a:lnTo>
                    <a:pt x="637715" y="299166"/>
                  </a:lnTo>
                  <a:lnTo>
                    <a:pt x="636939" y="300720"/>
                  </a:lnTo>
                  <a:lnTo>
                    <a:pt x="636729" y="300987"/>
                  </a:lnTo>
                  <a:lnTo>
                    <a:pt x="636100" y="301659"/>
                  </a:lnTo>
                  <a:lnTo>
                    <a:pt x="635106" y="303827"/>
                  </a:lnTo>
                  <a:lnTo>
                    <a:pt x="634543" y="304904"/>
                  </a:lnTo>
                  <a:lnTo>
                    <a:pt x="633554" y="306596"/>
                  </a:lnTo>
                  <a:lnTo>
                    <a:pt x="632442" y="307801"/>
                  </a:lnTo>
                  <a:lnTo>
                    <a:pt x="630015" y="310079"/>
                  </a:lnTo>
                  <a:lnTo>
                    <a:pt x="628832" y="311418"/>
                  </a:lnTo>
                  <a:lnTo>
                    <a:pt x="627921" y="312700"/>
                  </a:lnTo>
                  <a:lnTo>
                    <a:pt x="627217" y="313982"/>
                  </a:lnTo>
                  <a:lnTo>
                    <a:pt x="626793" y="314725"/>
                  </a:lnTo>
                  <a:lnTo>
                    <a:pt x="626722" y="314930"/>
                  </a:lnTo>
                  <a:lnTo>
                    <a:pt x="626714" y="315340"/>
                  </a:lnTo>
                  <a:lnTo>
                    <a:pt x="626639" y="315678"/>
                  </a:lnTo>
                  <a:lnTo>
                    <a:pt x="626615" y="316974"/>
                  </a:lnTo>
                  <a:lnTo>
                    <a:pt x="626536" y="317451"/>
                  </a:lnTo>
                  <a:lnTo>
                    <a:pt x="626508" y="318952"/>
                  </a:lnTo>
                  <a:lnTo>
                    <a:pt x="626128" y="321063"/>
                  </a:lnTo>
                  <a:lnTo>
                    <a:pt x="625336" y="323231"/>
                  </a:lnTo>
                  <a:lnTo>
                    <a:pt x="624917" y="323903"/>
                  </a:lnTo>
                  <a:lnTo>
                    <a:pt x="624002" y="325323"/>
                  </a:lnTo>
                  <a:lnTo>
                    <a:pt x="623587" y="325857"/>
                  </a:lnTo>
                  <a:lnTo>
                    <a:pt x="623238" y="326195"/>
                  </a:lnTo>
                  <a:lnTo>
                    <a:pt x="622328" y="327406"/>
                  </a:lnTo>
                  <a:lnTo>
                    <a:pt x="621354" y="328478"/>
                  </a:lnTo>
                  <a:lnTo>
                    <a:pt x="620091" y="330432"/>
                  </a:lnTo>
                  <a:lnTo>
                    <a:pt x="619652" y="332066"/>
                  </a:lnTo>
                  <a:lnTo>
                    <a:pt x="619695" y="333429"/>
                  </a:lnTo>
                  <a:lnTo>
                    <a:pt x="619810" y="334525"/>
                  </a:lnTo>
                  <a:lnTo>
                    <a:pt x="620135" y="335416"/>
                  </a:lnTo>
                  <a:lnTo>
                    <a:pt x="620400" y="335697"/>
                  </a:lnTo>
                  <a:lnTo>
                    <a:pt x="622126" y="338047"/>
                  </a:lnTo>
                  <a:lnTo>
                    <a:pt x="623180" y="340182"/>
                  </a:lnTo>
                  <a:lnTo>
                    <a:pt x="624046" y="341225"/>
                  </a:lnTo>
                  <a:lnTo>
                    <a:pt x="624699" y="342531"/>
                  </a:lnTo>
                  <a:lnTo>
                    <a:pt x="624695" y="342807"/>
                  </a:lnTo>
                  <a:lnTo>
                    <a:pt x="624957" y="343355"/>
                  </a:lnTo>
                  <a:lnTo>
                    <a:pt x="625024" y="343565"/>
                  </a:lnTo>
                  <a:lnTo>
                    <a:pt x="625155" y="343837"/>
                  </a:lnTo>
                  <a:lnTo>
                    <a:pt x="625147" y="344113"/>
                  </a:lnTo>
                  <a:lnTo>
                    <a:pt x="625411" y="344661"/>
                  </a:lnTo>
                  <a:lnTo>
                    <a:pt x="626128" y="346248"/>
                  </a:lnTo>
                  <a:lnTo>
                    <a:pt x="626727" y="347143"/>
                  </a:lnTo>
                  <a:lnTo>
                    <a:pt x="627312" y="348311"/>
                  </a:lnTo>
                  <a:lnTo>
                    <a:pt x="627720" y="348364"/>
                  </a:lnTo>
                  <a:lnTo>
                    <a:pt x="701999" y="360829"/>
                  </a:lnTo>
                  <a:lnTo>
                    <a:pt x="743608" y="367075"/>
                  </a:lnTo>
                  <a:lnTo>
                    <a:pt x="755127" y="368800"/>
                  </a:lnTo>
                  <a:lnTo>
                    <a:pt x="755325" y="368834"/>
                  </a:lnTo>
                  <a:lnTo>
                    <a:pt x="779964" y="372526"/>
                  </a:lnTo>
                  <a:lnTo>
                    <a:pt x="782675" y="354390"/>
                  </a:lnTo>
                  <a:lnTo>
                    <a:pt x="805120" y="358173"/>
                  </a:lnTo>
                  <a:lnTo>
                    <a:pt x="803418" y="369748"/>
                  </a:lnTo>
                  <a:lnTo>
                    <a:pt x="803062" y="372202"/>
                  </a:lnTo>
                  <a:lnTo>
                    <a:pt x="826201" y="376355"/>
                  </a:lnTo>
                  <a:lnTo>
                    <a:pt x="825768" y="376773"/>
                  </a:lnTo>
                  <a:lnTo>
                    <a:pt x="824791" y="377916"/>
                  </a:lnTo>
                  <a:lnTo>
                    <a:pt x="823825" y="378579"/>
                  </a:lnTo>
                  <a:lnTo>
                    <a:pt x="818140" y="383935"/>
                  </a:lnTo>
                  <a:lnTo>
                    <a:pt x="815187" y="385179"/>
                  </a:lnTo>
                  <a:lnTo>
                    <a:pt x="814910" y="385312"/>
                  </a:lnTo>
                  <a:lnTo>
                    <a:pt x="814494" y="385779"/>
                  </a:lnTo>
                  <a:lnTo>
                    <a:pt x="814217" y="386051"/>
                  </a:lnTo>
                  <a:lnTo>
                    <a:pt x="814007" y="386318"/>
                  </a:lnTo>
                  <a:lnTo>
                    <a:pt x="814003" y="386589"/>
                  </a:lnTo>
                  <a:lnTo>
                    <a:pt x="813485" y="388695"/>
                  </a:lnTo>
                  <a:lnTo>
                    <a:pt x="813544" y="389244"/>
                  </a:lnTo>
                  <a:lnTo>
                    <a:pt x="813671" y="389725"/>
                  </a:lnTo>
                  <a:lnTo>
                    <a:pt x="814003" y="390206"/>
                  </a:lnTo>
                  <a:lnTo>
                    <a:pt x="814269" y="390621"/>
                  </a:lnTo>
                  <a:lnTo>
                    <a:pt x="814942" y="391112"/>
                  </a:lnTo>
                  <a:lnTo>
                    <a:pt x="815539" y="391941"/>
                  </a:lnTo>
                  <a:lnTo>
                    <a:pt x="815504" y="392293"/>
                  </a:lnTo>
                  <a:lnTo>
                    <a:pt x="815456" y="392646"/>
                  </a:lnTo>
                  <a:lnTo>
                    <a:pt x="815401" y="392999"/>
                  </a:lnTo>
                  <a:lnTo>
                    <a:pt x="815333" y="393346"/>
                  </a:lnTo>
                  <a:lnTo>
                    <a:pt x="815254" y="393694"/>
                  </a:lnTo>
                  <a:lnTo>
                    <a:pt x="815191" y="393933"/>
                  </a:lnTo>
                  <a:lnTo>
                    <a:pt x="815037" y="394409"/>
                  </a:lnTo>
                  <a:lnTo>
                    <a:pt x="814965" y="394652"/>
                  </a:lnTo>
                  <a:lnTo>
                    <a:pt x="814906" y="394895"/>
                  </a:lnTo>
                  <a:lnTo>
                    <a:pt x="814862" y="395291"/>
                  </a:lnTo>
                  <a:lnTo>
                    <a:pt x="814862" y="395696"/>
                  </a:lnTo>
                  <a:lnTo>
                    <a:pt x="814878" y="396106"/>
                  </a:lnTo>
                  <a:lnTo>
                    <a:pt x="814878" y="396515"/>
                  </a:lnTo>
                  <a:lnTo>
                    <a:pt x="814835" y="396911"/>
                  </a:lnTo>
                  <a:lnTo>
                    <a:pt x="814771" y="397397"/>
                  </a:lnTo>
                  <a:lnTo>
                    <a:pt x="814728" y="397640"/>
                  </a:lnTo>
                  <a:lnTo>
                    <a:pt x="814657" y="397850"/>
                  </a:lnTo>
                  <a:lnTo>
                    <a:pt x="814427" y="398078"/>
                  </a:lnTo>
                  <a:lnTo>
                    <a:pt x="814292" y="398136"/>
                  </a:lnTo>
                  <a:lnTo>
                    <a:pt x="814150" y="398178"/>
                  </a:lnTo>
                  <a:lnTo>
                    <a:pt x="813592" y="398326"/>
                  </a:lnTo>
                  <a:lnTo>
                    <a:pt x="813318" y="398393"/>
                  </a:lnTo>
                  <a:lnTo>
                    <a:pt x="813041" y="398441"/>
                  </a:lnTo>
                  <a:lnTo>
                    <a:pt x="812764" y="398479"/>
                  </a:lnTo>
                  <a:lnTo>
                    <a:pt x="812487" y="398507"/>
                  </a:lnTo>
                  <a:lnTo>
                    <a:pt x="811806" y="398426"/>
                  </a:lnTo>
                  <a:lnTo>
                    <a:pt x="811462" y="398555"/>
                  </a:lnTo>
                  <a:lnTo>
                    <a:pt x="810983" y="398755"/>
                  </a:lnTo>
                  <a:lnTo>
                    <a:pt x="810635" y="399089"/>
                  </a:lnTo>
                  <a:lnTo>
                    <a:pt x="809942" y="399827"/>
                  </a:lnTo>
                  <a:lnTo>
                    <a:pt x="809384" y="400361"/>
                  </a:lnTo>
                  <a:lnTo>
                    <a:pt x="807935" y="401495"/>
                  </a:lnTo>
                  <a:lnTo>
                    <a:pt x="807515" y="401967"/>
                  </a:lnTo>
                  <a:lnTo>
                    <a:pt x="804641" y="405774"/>
                  </a:lnTo>
                  <a:lnTo>
                    <a:pt x="804760" y="405903"/>
                  </a:lnTo>
                  <a:lnTo>
                    <a:pt x="804863" y="406041"/>
                  </a:lnTo>
                  <a:lnTo>
                    <a:pt x="804954" y="406189"/>
                  </a:lnTo>
                  <a:lnTo>
                    <a:pt x="805025" y="406342"/>
                  </a:lnTo>
                  <a:lnTo>
                    <a:pt x="805104" y="406604"/>
                  </a:lnTo>
                  <a:lnTo>
                    <a:pt x="805144" y="406913"/>
                  </a:lnTo>
                  <a:lnTo>
                    <a:pt x="805140" y="407228"/>
                  </a:lnTo>
                  <a:lnTo>
                    <a:pt x="805088" y="407504"/>
                  </a:lnTo>
                  <a:lnTo>
                    <a:pt x="804978" y="407704"/>
                  </a:lnTo>
                  <a:lnTo>
                    <a:pt x="804803" y="407823"/>
                  </a:lnTo>
                  <a:lnTo>
                    <a:pt x="804566" y="407890"/>
                  </a:lnTo>
                  <a:lnTo>
                    <a:pt x="804293" y="407924"/>
                  </a:lnTo>
                  <a:lnTo>
                    <a:pt x="804012" y="407933"/>
                  </a:lnTo>
                  <a:lnTo>
                    <a:pt x="803750" y="407928"/>
                  </a:lnTo>
                  <a:lnTo>
                    <a:pt x="803434" y="407904"/>
                  </a:lnTo>
                  <a:lnTo>
                    <a:pt x="803117" y="407847"/>
                  </a:lnTo>
                  <a:lnTo>
                    <a:pt x="802800" y="407757"/>
                  </a:lnTo>
                  <a:lnTo>
                    <a:pt x="802500" y="407642"/>
                  </a:lnTo>
                  <a:lnTo>
                    <a:pt x="802218" y="407499"/>
                  </a:lnTo>
                  <a:lnTo>
                    <a:pt x="802028" y="407380"/>
                  </a:lnTo>
                  <a:lnTo>
                    <a:pt x="801846" y="407242"/>
                  </a:lnTo>
                  <a:lnTo>
                    <a:pt x="801672" y="407094"/>
                  </a:lnTo>
                  <a:lnTo>
                    <a:pt x="801510" y="406937"/>
                  </a:lnTo>
                  <a:lnTo>
                    <a:pt x="801359" y="406766"/>
                  </a:lnTo>
                  <a:lnTo>
                    <a:pt x="800690" y="406075"/>
                  </a:lnTo>
                  <a:lnTo>
                    <a:pt x="799420" y="404955"/>
                  </a:lnTo>
                  <a:lnTo>
                    <a:pt x="798675" y="404464"/>
                  </a:lnTo>
                  <a:lnTo>
                    <a:pt x="797797" y="404311"/>
                  </a:lnTo>
                  <a:lnTo>
                    <a:pt x="796637" y="404221"/>
                  </a:lnTo>
                  <a:lnTo>
                    <a:pt x="793292" y="404574"/>
                  </a:lnTo>
                  <a:lnTo>
                    <a:pt x="792880" y="404631"/>
                  </a:lnTo>
                  <a:lnTo>
                    <a:pt x="791787" y="404883"/>
                  </a:lnTo>
                  <a:lnTo>
                    <a:pt x="789586" y="405936"/>
                  </a:lnTo>
                  <a:lnTo>
                    <a:pt x="788965" y="406337"/>
                  </a:lnTo>
                  <a:lnTo>
                    <a:pt x="787785" y="407471"/>
                  </a:lnTo>
                  <a:lnTo>
                    <a:pt x="787080" y="408824"/>
                  </a:lnTo>
                  <a:lnTo>
                    <a:pt x="787005" y="409167"/>
                  </a:lnTo>
                  <a:lnTo>
                    <a:pt x="786788" y="409844"/>
                  </a:lnTo>
                  <a:lnTo>
                    <a:pt x="786863" y="410178"/>
                  </a:lnTo>
                  <a:lnTo>
                    <a:pt x="786906" y="410530"/>
                  </a:lnTo>
                  <a:lnTo>
                    <a:pt x="786910" y="410888"/>
                  </a:lnTo>
                  <a:lnTo>
                    <a:pt x="786879" y="411245"/>
                  </a:lnTo>
                  <a:lnTo>
                    <a:pt x="786807" y="411579"/>
                  </a:lnTo>
                  <a:lnTo>
                    <a:pt x="786740" y="411783"/>
                  </a:lnTo>
                  <a:lnTo>
                    <a:pt x="786649" y="411979"/>
                  </a:lnTo>
                  <a:lnTo>
                    <a:pt x="786348" y="412560"/>
                  </a:lnTo>
                  <a:lnTo>
                    <a:pt x="786221" y="412851"/>
                  </a:lnTo>
                  <a:lnTo>
                    <a:pt x="785976" y="413437"/>
                  </a:lnTo>
                  <a:lnTo>
                    <a:pt x="785833" y="413718"/>
                  </a:lnTo>
                  <a:lnTo>
                    <a:pt x="785671" y="413985"/>
                  </a:lnTo>
                  <a:lnTo>
                    <a:pt x="785493" y="414238"/>
                  </a:lnTo>
                  <a:lnTo>
                    <a:pt x="785299" y="414485"/>
                  </a:lnTo>
                  <a:lnTo>
                    <a:pt x="785089" y="414724"/>
                  </a:lnTo>
                  <a:lnTo>
                    <a:pt x="784860" y="414924"/>
                  </a:lnTo>
                  <a:lnTo>
                    <a:pt x="784614" y="415081"/>
                  </a:lnTo>
                  <a:lnTo>
                    <a:pt x="784238" y="415205"/>
                  </a:lnTo>
                  <a:lnTo>
                    <a:pt x="783799" y="415262"/>
                  </a:lnTo>
                  <a:lnTo>
                    <a:pt x="783340" y="415248"/>
                  </a:lnTo>
                  <a:lnTo>
                    <a:pt x="782904" y="415167"/>
                  </a:lnTo>
                  <a:lnTo>
                    <a:pt x="782536" y="415019"/>
                  </a:lnTo>
                  <a:lnTo>
                    <a:pt x="781586" y="414728"/>
                  </a:lnTo>
                  <a:lnTo>
                    <a:pt x="780501" y="414504"/>
                  </a:lnTo>
                  <a:lnTo>
                    <a:pt x="779682" y="414628"/>
                  </a:lnTo>
                  <a:lnTo>
                    <a:pt x="778846" y="415429"/>
                  </a:lnTo>
                  <a:lnTo>
                    <a:pt x="778490" y="416311"/>
                  </a:lnTo>
                  <a:lnTo>
                    <a:pt x="777944" y="418550"/>
                  </a:lnTo>
                  <a:lnTo>
                    <a:pt x="777457" y="420523"/>
                  </a:lnTo>
                  <a:lnTo>
                    <a:pt x="776594" y="423101"/>
                  </a:lnTo>
                  <a:lnTo>
                    <a:pt x="776230" y="424321"/>
                  </a:lnTo>
                  <a:lnTo>
                    <a:pt x="776131" y="425960"/>
                  </a:lnTo>
                  <a:lnTo>
                    <a:pt x="776404" y="429649"/>
                  </a:lnTo>
                  <a:lnTo>
                    <a:pt x="776863" y="430683"/>
                  </a:lnTo>
                  <a:lnTo>
                    <a:pt x="777465" y="431240"/>
                  </a:lnTo>
                  <a:lnTo>
                    <a:pt x="778538" y="432146"/>
                  </a:lnTo>
                  <a:lnTo>
                    <a:pt x="778949" y="432484"/>
                  </a:lnTo>
                  <a:lnTo>
                    <a:pt x="779151" y="432660"/>
                  </a:lnTo>
                  <a:lnTo>
                    <a:pt x="779349" y="432837"/>
                  </a:lnTo>
                  <a:lnTo>
                    <a:pt x="779797" y="433266"/>
                  </a:lnTo>
                  <a:lnTo>
                    <a:pt x="780042" y="433518"/>
                  </a:lnTo>
                  <a:lnTo>
                    <a:pt x="780283" y="433780"/>
                  </a:lnTo>
                  <a:lnTo>
                    <a:pt x="780513" y="434047"/>
                  </a:lnTo>
                  <a:lnTo>
                    <a:pt x="780727" y="434323"/>
                  </a:lnTo>
                  <a:lnTo>
                    <a:pt x="781111" y="434857"/>
                  </a:lnTo>
                  <a:lnTo>
                    <a:pt x="781285" y="435134"/>
                  </a:lnTo>
                  <a:lnTo>
                    <a:pt x="781428" y="435419"/>
                  </a:lnTo>
                  <a:lnTo>
                    <a:pt x="781523" y="435710"/>
                  </a:lnTo>
                  <a:lnTo>
                    <a:pt x="781578" y="436072"/>
                  </a:lnTo>
                  <a:lnTo>
                    <a:pt x="781590" y="436473"/>
                  </a:lnTo>
                  <a:lnTo>
                    <a:pt x="781550" y="436868"/>
                  </a:lnTo>
                  <a:lnTo>
                    <a:pt x="781451" y="437221"/>
                  </a:lnTo>
                  <a:lnTo>
                    <a:pt x="781289" y="437488"/>
                  </a:lnTo>
                  <a:lnTo>
                    <a:pt x="781032" y="437659"/>
                  </a:lnTo>
                  <a:lnTo>
                    <a:pt x="780691" y="437764"/>
                  </a:lnTo>
                  <a:lnTo>
                    <a:pt x="780299" y="437821"/>
                  </a:lnTo>
                  <a:lnTo>
                    <a:pt x="779903" y="437826"/>
                  </a:lnTo>
                  <a:lnTo>
                    <a:pt x="779539" y="437793"/>
                  </a:lnTo>
                  <a:lnTo>
                    <a:pt x="779147" y="437673"/>
                  </a:lnTo>
                  <a:lnTo>
                    <a:pt x="778771" y="437454"/>
                  </a:lnTo>
                  <a:lnTo>
                    <a:pt x="778399" y="437183"/>
                  </a:lnTo>
                  <a:lnTo>
                    <a:pt x="778031" y="436901"/>
                  </a:lnTo>
                  <a:lnTo>
                    <a:pt x="777651" y="436659"/>
                  </a:lnTo>
                  <a:lnTo>
                    <a:pt x="777263" y="436444"/>
                  </a:lnTo>
                  <a:lnTo>
                    <a:pt x="776871" y="436234"/>
                  </a:lnTo>
                  <a:lnTo>
                    <a:pt x="776079" y="435834"/>
                  </a:lnTo>
                  <a:lnTo>
                    <a:pt x="775680" y="435643"/>
                  </a:lnTo>
                  <a:lnTo>
                    <a:pt x="774868" y="435286"/>
                  </a:lnTo>
                  <a:lnTo>
                    <a:pt x="774326" y="435072"/>
                  </a:lnTo>
                  <a:lnTo>
                    <a:pt x="774191" y="435000"/>
                  </a:lnTo>
                  <a:lnTo>
                    <a:pt x="773649" y="434857"/>
                  </a:lnTo>
                  <a:lnTo>
                    <a:pt x="772758" y="434976"/>
                  </a:lnTo>
                  <a:lnTo>
                    <a:pt x="770157" y="435610"/>
                  </a:lnTo>
                  <a:lnTo>
                    <a:pt x="769338" y="435729"/>
                  </a:lnTo>
                  <a:lnTo>
                    <a:pt x="768178" y="435777"/>
                  </a:lnTo>
                  <a:lnTo>
                    <a:pt x="766745" y="436025"/>
                  </a:lnTo>
                  <a:lnTo>
                    <a:pt x="765506" y="436482"/>
                  </a:lnTo>
                  <a:lnTo>
                    <a:pt x="763788" y="437268"/>
                  </a:lnTo>
                  <a:lnTo>
                    <a:pt x="762679" y="438269"/>
                  </a:lnTo>
                  <a:lnTo>
                    <a:pt x="762418" y="438488"/>
                  </a:lnTo>
                  <a:lnTo>
                    <a:pt x="761709" y="439070"/>
                  </a:lnTo>
                  <a:lnTo>
                    <a:pt x="761369" y="439203"/>
                  </a:lnTo>
                  <a:lnTo>
                    <a:pt x="761230" y="439337"/>
                  </a:lnTo>
                  <a:lnTo>
                    <a:pt x="760953" y="439465"/>
                  </a:lnTo>
                  <a:lnTo>
                    <a:pt x="760474" y="439594"/>
                  </a:lnTo>
                  <a:lnTo>
                    <a:pt x="759382" y="439713"/>
                  </a:lnTo>
                  <a:lnTo>
                    <a:pt x="758634" y="439627"/>
                  </a:lnTo>
                  <a:lnTo>
                    <a:pt x="757814" y="439751"/>
                  </a:lnTo>
                  <a:lnTo>
                    <a:pt x="757197" y="439875"/>
                  </a:lnTo>
                  <a:lnTo>
                    <a:pt x="755752" y="440599"/>
                  </a:lnTo>
                  <a:lnTo>
                    <a:pt x="753606" y="442401"/>
                  </a:lnTo>
                  <a:lnTo>
                    <a:pt x="752565" y="443406"/>
                  </a:lnTo>
                  <a:lnTo>
                    <a:pt x="751943" y="443806"/>
                  </a:lnTo>
                  <a:lnTo>
                    <a:pt x="750847" y="444126"/>
                  </a:lnTo>
                  <a:lnTo>
                    <a:pt x="750439" y="444121"/>
                  </a:lnTo>
                  <a:lnTo>
                    <a:pt x="749077" y="443959"/>
                  </a:lnTo>
                  <a:lnTo>
                    <a:pt x="748333" y="443740"/>
                  </a:lnTo>
                  <a:lnTo>
                    <a:pt x="747727" y="443387"/>
                  </a:lnTo>
                  <a:lnTo>
                    <a:pt x="746647" y="442820"/>
                  </a:lnTo>
                  <a:lnTo>
                    <a:pt x="745570" y="442119"/>
                  </a:lnTo>
                  <a:lnTo>
                    <a:pt x="744683" y="442034"/>
                  </a:lnTo>
                  <a:lnTo>
                    <a:pt x="743448" y="442420"/>
                  </a:lnTo>
                  <a:lnTo>
                    <a:pt x="742617" y="443154"/>
                  </a:lnTo>
                  <a:lnTo>
                    <a:pt x="742272" y="443420"/>
                  </a:lnTo>
                  <a:lnTo>
                    <a:pt x="741299" y="444497"/>
                  </a:lnTo>
                  <a:lnTo>
                    <a:pt x="740808" y="445236"/>
                  </a:lnTo>
                  <a:lnTo>
                    <a:pt x="740040" y="446246"/>
                  </a:lnTo>
                  <a:lnTo>
                    <a:pt x="736853" y="448986"/>
                  </a:lnTo>
                  <a:lnTo>
                    <a:pt x="735602" y="450259"/>
                  </a:lnTo>
                  <a:lnTo>
                    <a:pt x="735254" y="450730"/>
                  </a:lnTo>
                  <a:lnTo>
                    <a:pt x="734767" y="451269"/>
                  </a:lnTo>
                  <a:lnTo>
                    <a:pt x="734414" y="451807"/>
                  </a:lnTo>
                  <a:lnTo>
                    <a:pt x="732166" y="455315"/>
                  </a:lnTo>
                  <a:lnTo>
                    <a:pt x="732023" y="455725"/>
                  </a:lnTo>
                  <a:lnTo>
                    <a:pt x="731996" y="455991"/>
                  </a:lnTo>
                  <a:lnTo>
                    <a:pt x="732043" y="456639"/>
                  </a:lnTo>
                  <a:lnTo>
                    <a:pt x="732071" y="457283"/>
                  </a:lnTo>
                  <a:lnTo>
                    <a:pt x="732118" y="459041"/>
                  </a:lnTo>
                  <a:lnTo>
                    <a:pt x="732194" y="460433"/>
                  </a:lnTo>
                  <a:lnTo>
                    <a:pt x="732601" y="460571"/>
                  </a:lnTo>
                  <a:lnTo>
                    <a:pt x="732708" y="461309"/>
                  </a:lnTo>
                  <a:lnTo>
                    <a:pt x="732269" y="461715"/>
                  </a:lnTo>
                  <a:lnTo>
                    <a:pt x="732043" y="462863"/>
                  </a:lnTo>
                  <a:lnTo>
                    <a:pt x="731327" y="464221"/>
                  </a:lnTo>
                  <a:lnTo>
                    <a:pt x="729787" y="466151"/>
                  </a:lnTo>
                  <a:lnTo>
                    <a:pt x="728251" y="467152"/>
                  </a:lnTo>
                  <a:lnTo>
                    <a:pt x="726311" y="467495"/>
                  </a:lnTo>
                  <a:lnTo>
                    <a:pt x="724724" y="468033"/>
                  </a:lnTo>
                  <a:lnTo>
                    <a:pt x="722922" y="468515"/>
                  </a:lnTo>
                  <a:lnTo>
                    <a:pt x="721798" y="469163"/>
                  </a:lnTo>
                  <a:lnTo>
                    <a:pt x="720622" y="469868"/>
                  </a:lnTo>
                  <a:lnTo>
                    <a:pt x="720258" y="470354"/>
                  </a:lnTo>
                  <a:lnTo>
                    <a:pt x="720017" y="470683"/>
                  </a:lnTo>
                  <a:lnTo>
                    <a:pt x="719625" y="472484"/>
                  </a:lnTo>
                  <a:lnTo>
                    <a:pt x="719783" y="475572"/>
                  </a:lnTo>
                  <a:lnTo>
                    <a:pt x="719914" y="476744"/>
                  </a:lnTo>
                  <a:lnTo>
                    <a:pt x="719953" y="477326"/>
                  </a:lnTo>
                  <a:lnTo>
                    <a:pt x="719949" y="477907"/>
                  </a:lnTo>
                  <a:lnTo>
                    <a:pt x="719910" y="478450"/>
                  </a:lnTo>
                  <a:lnTo>
                    <a:pt x="719847" y="478994"/>
                  </a:lnTo>
                  <a:lnTo>
                    <a:pt x="719755" y="479537"/>
                  </a:lnTo>
                  <a:lnTo>
                    <a:pt x="719633" y="480066"/>
                  </a:lnTo>
                  <a:lnTo>
                    <a:pt x="719475" y="480580"/>
                  </a:lnTo>
                  <a:lnTo>
                    <a:pt x="719284" y="481066"/>
                  </a:lnTo>
                  <a:lnTo>
                    <a:pt x="719063" y="481548"/>
                  </a:lnTo>
                  <a:lnTo>
                    <a:pt x="718813" y="482010"/>
                  </a:lnTo>
                  <a:lnTo>
                    <a:pt x="718532" y="482458"/>
                  </a:lnTo>
                  <a:lnTo>
                    <a:pt x="718228" y="482877"/>
                  </a:lnTo>
                  <a:lnTo>
                    <a:pt x="718002" y="483168"/>
                  </a:lnTo>
                  <a:lnTo>
                    <a:pt x="717764" y="483454"/>
                  </a:lnTo>
                  <a:lnTo>
                    <a:pt x="717511" y="483726"/>
                  </a:lnTo>
                  <a:lnTo>
                    <a:pt x="717242" y="483969"/>
                  </a:lnTo>
                  <a:lnTo>
                    <a:pt x="716949" y="484164"/>
                  </a:lnTo>
                  <a:lnTo>
                    <a:pt x="716581" y="484321"/>
                  </a:lnTo>
                  <a:lnTo>
                    <a:pt x="716177" y="484417"/>
                  </a:lnTo>
                  <a:lnTo>
                    <a:pt x="715753" y="484469"/>
                  </a:lnTo>
                  <a:lnTo>
                    <a:pt x="714902" y="484555"/>
                  </a:lnTo>
                  <a:lnTo>
                    <a:pt x="713920" y="484669"/>
                  </a:lnTo>
                  <a:lnTo>
                    <a:pt x="712927" y="484736"/>
                  </a:lnTo>
                  <a:lnTo>
                    <a:pt x="711929" y="484760"/>
                  </a:lnTo>
                  <a:lnTo>
                    <a:pt x="710932" y="484731"/>
                  </a:lnTo>
                  <a:lnTo>
                    <a:pt x="709946" y="484660"/>
                  </a:lnTo>
                  <a:lnTo>
                    <a:pt x="708782" y="484912"/>
                  </a:lnTo>
                  <a:lnTo>
                    <a:pt x="707820" y="485303"/>
                  </a:lnTo>
                  <a:lnTo>
                    <a:pt x="705081" y="485865"/>
                  </a:lnTo>
                  <a:lnTo>
                    <a:pt x="703850" y="486051"/>
                  </a:lnTo>
                  <a:lnTo>
                    <a:pt x="700358" y="486942"/>
                  </a:lnTo>
                  <a:lnTo>
                    <a:pt x="699531" y="487404"/>
                  </a:lnTo>
                  <a:lnTo>
                    <a:pt x="698980" y="487666"/>
                  </a:lnTo>
                  <a:lnTo>
                    <a:pt x="698086" y="488129"/>
                  </a:lnTo>
                  <a:lnTo>
                    <a:pt x="695335" y="489511"/>
                  </a:lnTo>
                  <a:lnTo>
                    <a:pt x="694574" y="490040"/>
                  </a:lnTo>
                  <a:lnTo>
                    <a:pt x="692841" y="491712"/>
                  </a:lnTo>
                  <a:lnTo>
                    <a:pt x="690394" y="494810"/>
                  </a:lnTo>
                  <a:lnTo>
                    <a:pt x="689492" y="495677"/>
                  </a:lnTo>
                  <a:lnTo>
                    <a:pt x="687956" y="497631"/>
                  </a:lnTo>
                  <a:lnTo>
                    <a:pt x="686273" y="500190"/>
                  </a:lnTo>
                  <a:lnTo>
                    <a:pt x="685644" y="500862"/>
                  </a:lnTo>
                  <a:lnTo>
                    <a:pt x="684808" y="501939"/>
                  </a:lnTo>
                  <a:lnTo>
                    <a:pt x="683265" y="504164"/>
                  </a:lnTo>
                  <a:lnTo>
                    <a:pt x="682627" y="505446"/>
                  </a:lnTo>
                  <a:lnTo>
                    <a:pt x="680387" y="508615"/>
                  </a:lnTo>
                  <a:lnTo>
                    <a:pt x="679698" y="508944"/>
                  </a:lnTo>
                  <a:lnTo>
                    <a:pt x="679357" y="509072"/>
                  </a:lnTo>
                  <a:lnTo>
                    <a:pt x="678878" y="509063"/>
                  </a:lnTo>
                  <a:lnTo>
                    <a:pt x="678059" y="509182"/>
                  </a:lnTo>
                  <a:lnTo>
                    <a:pt x="677786" y="509249"/>
                  </a:lnTo>
                  <a:lnTo>
                    <a:pt x="676883" y="509982"/>
                  </a:lnTo>
                  <a:lnTo>
                    <a:pt x="675557" y="511665"/>
                  </a:lnTo>
                  <a:lnTo>
                    <a:pt x="675347" y="512070"/>
                  </a:lnTo>
                  <a:lnTo>
                    <a:pt x="674651" y="512875"/>
                  </a:lnTo>
                  <a:lnTo>
                    <a:pt x="674302" y="513142"/>
                  </a:lnTo>
                  <a:lnTo>
                    <a:pt x="674025" y="513547"/>
                  </a:lnTo>
                  <a:lnTo>
                    <a:pt x="671519" y="516158"/>
                  </a:lnTo>
                  <a:lnTo>
                    <a:pt x="669009" y="519046"/>
                  </a:lnTo>
                  <a:lnTo>
                    <a:pt x="668820" y="519310"/>
                  </a:lnTo>
                  <a:lnTo>
                    <a:pt x="668523" y="519723"/>
                  </a:lnTo>
                  <a:lnTo>
                    <a:pt x="668174" y="519990"/>
                  </a:lnTo>
                  <a:lnTo>
                    <a:pt x="666444" y="521457"/>
                  </a:lnTo>
                  <a:lnTo>
                    <a:pt x="664164" y="522916"/>
                  </a:lnTo>
                  <a:lnTo>
                    <a:pt x="662858" y="523573"/>
                  </a:lnTo>
                  <a:lnTo>
                    <a:pt x="657102" y="525174"/>
                  </a:lnTo>
                  <a:lnTo>
                    <a:pt x="655669" y="525351"/>
                  </a:lnTo>
                  <a:lnTo>
                    <a:pt x="653761" y="525246"/>
                  </a:lnTo>
                  <a:lnTo>
                    <a:pt x="652664" y="525637"/>
                  </a:lnTo>
                  <a:lnTo>
                    <a:pt x="651639" y="525822"/>
                  </a:lnTo>
                  <a:lnTo>
                    <a:pt x="650677" y="526213"/>
                  </a:lnTo>
                  <a:lnTo>
                    <a:pt x="649572" y="526737"/>
                  </a:lnTo>
                  <a:lnTo>
                    <a:pt x="649161" y="526938"/>
                  </a:lnTo>
                  <a:lnTo>
                    <a:pt x="648535" y="527538"/>
                  </a:lnTo>
                  <a:lnTo>
                    <a:pt x="648325" y="527805"/>
                  </a:lnTo>
                  <a:lnTo>
                    <a:pt x="647617" y="529363"/>
                  </a:lnTo>
                  <a:lnTo>
                    <a:pt x="646544" y="531936"/>
                  </a:lnTo>
                  <a:lnTo>
                    <a:pt x="645198" y="534643"/>
                  </a:lnTo>
                  <a:lnTo>
                    <a:pt x="644988" y="534981"/>
                  </a:lnTo>
                  <a:lnTo>
                    <a:pt x="643575" y="537545"/>
                  </a:lnTo>
                  <a:lnTo>
                    <a:pt x="642645" y="539918"/>
                  </a:lnTo>
                  <a:lnTo>
                    <a:pt x="641948" y="540585"/>
                  </a:lnTo>
                  <a:lnTo>
                    <a:pt x="639561" y="544226"/>
                  </a:lnTo>
                  <a:lnTo>
                    <a:pt x="638587" y="545436"/>
                  </a:lnTo>
                  <a:lnTo>
                    <a:pt x="638025" y="546180"/>
                  </a:lnTo>
                  <a:lnTo>
                    <a:pt x="637122" y="547185"/>
                  </a:lnTo>
                  <a:lnTo>
                    <a:pt x="636422" y="548129"/>
                  </a:lnTo>
                  <a:lnTo>
                    <a:pt x="635796" y="548801"/>
                  </a:lnTo>
                  <a:lnTo>
                    <a:pt x="634201" y="550202"/>
                  </a:lnTo>
                  <a:lnTo>
                    <a:pt x="632954" y="551136"/>
                  </a:lnTo>
                  <a:lnTo>
                    <a:pt x="631224" y="552670"/>
                  </a:lnTo>
                  <a:lnTo>
                    <a:pt x="630523" y="553547"/>
                  </a:lnTo>
                  <a:lnTo>
                    <a:pt x="629134" y="554953"/>
                  </a:lnTo>
                  <a:lnTo>
                    <a:pt x="627194" y="556554"/>
                  </a:lnTo>
                  <a:lnTo>
                    <a:pt x="624625" y="558965"/>
                  </a:lnTo>
                  <a:lnTo>
                    <a:pt x="621830" y="562663"/>
                  </a:lnTo>
                  <a:lnTo>
                    <a:pt x="620995" y="563468"/>
                  </a:lnTo>
                  <a:lnTo>
                    <a:pt x="620646" y="563869"/>
                  </a:lnTo>
                  <a:lnTo>
                    <a:pt x="618422" y="566218"/>
                  </a:lnTo>
                  <a:lnTo>
                    <a:pt x="616395" y="568910"/>
                  </a:lnTo>
                  <a:lnTo>
                    <a:pt x="615815" y="569814"/>
                  </a:lnTo>
                  <a:lnTo>
                    <a:pt x="615271" y="570664"/>
                  </a:lnTo>
                  <a:lnTo>
                    <a:pt x="614701" y="571879"/>
                  </a:lnTo>
                  <a:lnTo>
                    <a:pt x="613572" y="573771"/>
                  </a:lnTo>
                  <a:lnTo>
                    <a:pt x="613287" y="574448"/>
                  </a:lnTo>
                  <a:lnTo>
                    <a:pt x="613212" y="574924"/>
                  </a:lnTo>
                  <a:lnTo>
                    <a:pt x="613066" y="575329"/>
                  </a:lnTo>
                  <a:lnTo>
                    <a:pt x="612915" y="576149"/>
                  </a:lnTo>
                  <a:lnTo>
                    <a:pt x="612840" y="580038"/>
                  </a:lnTo>
                  <a:lnTo>
                    <a:pt x="612333" y="581662"/>
                  </a:lnTo>
                  <a:lnTo>
                    <a:pt x="612848" y="583311"/>
                  </a:lnTo>
                  <a:lnTo>
                    <a:pt x="612967" y="584064"/>
                  </a:lnTo>
                  <a:lnTo>
                    <a:pt x="612959" y="584541"/>
                  </a:lnTo>
                  <a:lnTo>
                    <a:pt x="612515" y="586447"/>
                  </a:lnTo>
                  <a:lnTo>
                    <a:pt x="612226" y="587328"/>
                  </a:lnTo>
                  <a:lnTo>
                    <a:pt x="610611" y="589754"/>
                  </a:lnTo>
                  <a:lnTo>
                    <a:pt x="610465" y="590231"/>
                  </a:lnTo>
                  <a:lnTo>
                    <a:pt x="610453" y="590774"/>
                  </a:lnTo>
                  <a:lnTo>
                    <a:pt x="610833" y="592351"/>
                  </a:lnTo>
                  <a:lnTo>
                    <a:pt x="610200" y="593566"/>
                  </a:lnTo>
                  <a:lnTo>
                    <a:pt x="609440" y="593962"/>
                  </a:lnTo>
                  <a:lnTo>
                    <a:pt x="608687" y="594224"/>
                  </a:lnTo>
                  <a:lnTo>
                    <a:pt x="608196" y="594829"/>
                  </a:lnTo>
                  <a:lnTo>
                    <a:pt x="608030" y="596464"/>
                  </a:lnTo>
                  <a:lnTo>
                    <a:pt x="607595" y="597955"/>
                  </a:lnTo>
                  <a:lnTo>
                    <a:pt x="607175" y="598494"/>
                  </a:lnTo>
                  <a:lnTo>
                    <a:pt x="606411" y="599094"/>
                  </a:lnTo>
                  <a:lnTo>
                    <a:pt x="606138" y="599227"/>
                  </a:lnTo>
                  <a:lnTo>
                    <a:pt x="605932" y="599223"/>
                  </a:lnTo>
                  <a:lnTo>
                    <a:pt x="605386" y="599347"/>
                  </a:lnTo>
                  <a:lnTo>
                    <a:pt x="604974" y="599542"/>
                  </a:lnTo>
                  <a:lnTo>
                    <a:pt x="603937" y="600138"/>
                  </a:lnTo>
                  <a:lnTo>
                    <a:pt x="603177" y="600810"/>
                  </a:lnTo>
                  <a:lnTo>
                    <a:pt x="602270" y="601815"/>
                  </a:lnTo>
                  <a:lnTo>
                    <a:pt x="601645" y="602349"/>
                  </a:lnTo>
                  <a:lnTo>
                    <a:pt x="601095" y="602611"/>
                  </a:lnTo>
                  <a:lnTo>
                    <a:pt x="600414" y="602597"/>
                  </a:lnTo>
                  <a:lnTo>
                    <a:pt x="600006" y="602454"/>
                  </a:lnTo>
                  <a:lnTo>
                    <a:pt x="599602" y="602172"/>
                  </a:lnTo>
                  <a:lnTo>
                    <a:pt x="599396" y="602306"/>
                  </a:lnTo>
                  <a:lnTo>
                    <a:pt x="599119" y="602573"/>
                  </a:lnTo>
                  <a:lnTo>
                    <a:pt x="599436" y="603740"/>
                  </a:lnTo>
                  <a:lnTo>
                    <a:pt x="599072" y="605032"/>
                  </a:lnTo>
                  <a:lnTo>
                    <a:pt x="598727" y="605294"/>
                  </a:lnTo>
                  <a:lnTo>
                    <a:pt x="598035" y="605761"/>
                  </a:lnTo>
                  <a:lnTo>
                    <a:pt x="596051" y="606132"/>
                  </a:lnTo>
                  <a:lnTo>
                    <a:pt x="595572" y="606261"/>
                  </a:lnTo>
                  <a:lnTo>
                    <a:pt x="594412" y="606237"/>
                  </a:lnTo>
                  <a:lnTo>
                    <a:pt x="593122" y="605942"/>
                  </a:lnTo>
                  <a:lnTo>
                    <a:pt x="592172" y="605651"/>
                  </a:lnTo>
                  <a:lnTo>
                    <a:pt x="591091" y="605084"/>
                  </a:lnTo>
                  <a:lnTo>
                    <a:pt x="590347" y="604932"/>
                  </a:lnTo>
                  <a:lnTo>
                    <a:pt x="590010" y="604722"/>
                  </a:lnTo>
                  <a:lnTo>
                    <a:pt x="589464" y="604574"/>
                  </a:lnTo>
                  <a:lnTo>
                    <a:pt x="589330" y="604574"/>
                  </a:lnTo>
                  <a:lnTo>
                    <a:pt x="588847" y="604769"/>
                  </a:lnTo>
                  <a:lnTo>
                    <a:pt x="588502" y="605103"/>
                  </a:lnTo>
                  <a:lnTo>
                    <a:pt x="588015" y="605642"/>
                  </a:lnTo>
                  <a:lnTo>
                    <a:pt x="585525" y="607505"/>
                  </a:lnTo>
                  <a:lnTo>
                    <a:pt x="584836" y="607762"/>
                  </a:lnTo>
                  <a:lnTo>
                    <a:pt x="584563" y="607757"/>
                  </a:lnTo>
                  <a:lnTo>
                    <a:pt x="584290" y="607819"/>
                  </a:lnTo>
                  <a:lnTo>
                    <a:pt x="583197" y="607938"/>
                  </a:lnTo>
                  <a:lnTo>
                    <a:pt x="582580" y="608062"/>
                  </a:lnTo>
                  <a:lnTo>
                    <a:pt x="582240" y="608058"/>
                  </a:lnTo>
                  <a:lnTo>
                    <a:pt x="581555" y="608181"/>
                  </a:lnTo>
                  <a:lnTo>
                    <a:pt x="580795" y="608849"/>
                  </a:lnTo>
                  <a:lnTo>
                    <a:pt x="580304" y="609454"/>
                  </a:lnTo>
                  <a:lnTo>
                    <a:pt x="579860" y="611288"/>
                  </a:lnTo>
                  <a:lnTo>
                    <a:pt x="578728" y="613314"/>
                  </a:lnTo>
                  <a:lnTo>
                    <a:pt x="578031" y="614186"/>
                  </a:lnTo>
                  <a:lnTo>
                    <a:pt x="576199" y="616111"/>
                  </a:lnTo>
                  <a:lnTo>
                    <a:pt x="574762" y="618012"/>
                  </a:lnTo>
                  <a:lnTo>
                    <a:pt x="574565" y="618256"/>
                  </a:lnTo>
                  <a:lnTo>
                    <a:pt x="572897" y="620319"/>
                  </a:lnTo>
                  <a:lnTo>
                    <a:pt x="571603" y="622277"/>
                  </a:lnTo>
                  <a:lnTo>
                    <a:pt x="570649" y="624121"/>
                  </a:lnTo>
                  <a:lnTo>
                    <a:pt x="569497" y="625732"/>
                  </a:lnTo>
                  <a:lnTo>
                    <a:pt x="569307" y="627171"/>
                  </a:lnTo>
                  <a:lnTo>
                    <a:pt x="569164" y="628153"/>
                  </a:lnTo>
                  <a:lnTo>
                    <a:pt x="568685" y="628039"/>
                  </a:lnTo>
                  <a:lnTo>
                    <a:pt x="568349" y="628439"/>
                  </a:lnTo>
                  <a:lnTo>
                    <a:pt x="567585" y="628787"/>
                  </a:lnTo>
                  <a:lnTo>
                    <a:pt x="566864" y="628439"/>
                  </a:lnTo>
                  <a:lnTo>
                    <a:pt x="566532" y="628730"/>
                  </a:lnTo>
                  <a:lnTo>
                    <a:pt x="566963" y="629421"/>
                  </a:lnTo>
                  <a:lnTo>
                    <a:pt x="567011" y="630112"/>
                  </a:lnTo>
                  <a:lnTo>
                    <a:pt x="566674" y="630974"/>
                  </a:lnTo>
                  <a:lnTo>
                    <a:pt x="565574" y="631493"/>
                  </a:lnTo>
                  <a:lnTo>
                    <a:pt x="565431" y="632127"/>
                  </a:lnTo>
                  <a:lnTo>
                    <a:pt x="565669" y="632704"/>
                  </a:lnTo>
                  <a:lnTo>
                    <a:pt x="565478" y="633161"/>
                  </a:lnTo>
                  <a:lnTo>
                    <a:pt x="565478" y="633681"/>
                  </a:lnTo>
                  <a:lnTo>
                    <a:pt x="565000" y="634029"/>
                  </a:lnTo>
                  <a:lnTo>
                    <a:pt x="564042" y="633971"/>
                  </a:lnTo>
                  <a:lnTo>
                    <a:pt x="563182" y="633971"/>
                  </a:lnTo>
                  <a:lnTo>
                    <a:pt x="562608" y="634548"/>
                  </a:lnTo>
                  <a:lnTo>
                    <a:pt x="561793" y="634662"/>
                  </a:lnTo>
                  <a:lnTo>
                    <a:pt x="561171" y="634891"/>
                  </a:lnTo>
                  <a:lnTo>
                    <a:pt x="560360" y="634548"/>
                  </a:lnTo>
                  <a:lnTo>
                    <a:pt x="560119" y="634143"/>
                  </a:lnTo>
                  <a:lnTo>
                    <a:pt x="559450" y="634315"/>
                  </a:lnTo>
                  <a:lnTo>
                    <a:pt x="558634" y="634200"/>
                  </a:lnTo>
                  <a:lnTo>
                    <a:pt x="557870" y="634429"/>
                  </a:lnTo>
                  <a:lnTo>
                    <a:pt x="557870" y="635296"/>
                  </a:lnTo>
                  <a:lnTo>
                    <a:pt x="558060" y="636216"/>
                  </a:lnTo>
                  <a:lnTo>
                    <a:pt x="558444" y="637078"/>
                  </a:lnTo>
                  <a:lnTo>
                    <a:pt x="558923" y="637598"/>
                  </a:lnTo>
                  <a:lnTo>
                    <a:pt x="559355" y="638403"/>
                  </a:lnTo>
                  <a:lnTo>
                    <a:pt x="558970" y="638579"/>
                  </a:lnTo>
                  <a:lnTo>
                    <a:pt x="558301" y="639037"/>
                  </a:lnTo>
                  <a:lnTo>
                    <a:pt x="557537" y="639156"/>
                  </a:lnTo>
                  <a:lnTo>
                    <a:pt x="556532" y="638808"/>
                  </a:lnTo>
                  <a:lnTo>
                    <a:pt x="555574" y="638232"/>
                  </a:lnTo>
                  <a:lnTo>
                    <a:pt x="554810" y="638060"/>
                  </a:lnTo>
                  <a:lnTo>
                    <a:pt x="553994" y="637836"/>
                  </a:lnTo>
                  <a:lnTo>
                    <a:pt x="551766" y="637736"/>
                  </a:lnTo>
                  <a:lnTo>
                    <a:pt x="550412" y="637097"/>
                  </a:lnTo>
                  <a:lnTo>
                    <a:pt x="550102" y="637028"/>
                  </a:lnTo>
                  <a:lnTo>
                    <a:pt x="549735" y="636945"/>
                  </a:lnTo>
                  <a:lnTo>
                    <a:pt x="548504" y="637059"/>
                  </a:lnTo>
                  <a:lnTo>
                    <a:pt x="547680" y="637450"/>
                  </a:lnTo>
                  <a:lnTo>
                    <a:pt x="546909" y="638460"/>
                  </a:lnTo>
                  <a:lnTo>
                    <a:pt x="546497" y="638656"/>
                  </a:lnTo>
                  <a:lnTo>
                    <a:pt x="545198" y="638975"/>
                  </a:lnTo>
                  <a:lnTo>
                    <a:pt x="544783" y="639237"/>
                  </a:lnTo>
                  <a:lnTo>
                    <a:pt x="544371" y="639299"/>
                  </a:lnTo>
                  <a:lnTo>
                    <a:pt x="543955" y="639699"/>
                  </a:lnTo>
                  <a:lnTo>
                    <a:pt x="542506" y="640629"/>
                  </a:lnTo>
                  <a:lnTo>
                    <a:pt x="541133" y="641081"/>
                  </a:lnTo>
                  <a:lnTo>
                    <a:pt x="539152" y="641194"/>
                  </a:lnTo>
                  <a:lnTo>
                    <a:pt x="537716" y="641558"/>
                  </a:lnTo>
                  <a:lnTo>
                    <a:pt x="536600" y="642768"/>
                  </a:lnTo>
                  <a:lnTo>
                    <a:pt x="534423" y="646071"/>
                  </a:lnTo>
                  <a:lnTo>
                    <a:pt x="532891" y="647610"/>
                  </a:lnTo>
                  <a:lnTo>
                    <a:pt x="530417" y="649592"/>
                  </a:lnTo>
                  <a:lnTo>
                    <a:pt x="526509" y="653219"/>
                  </a:lnTo>
                  <a:lnTo>
                    <a:pt x="525472" y="653952"/>
                  </a:lnTo>
                  <a:lnTo>
                    <a:pt x="521854" y="657569"/>
                  </a:lnTo>
                  <a:lnTo>
                    <a:pt x="519554" y="660047"/>
                  </a:lnTo>
                  <a:lnTo>
                    <a:pt x="516130" y="664217"/>
                  </a:lnTo>
                  <a:lnTo>
                    <a:pt x="515546" y="665367"/>
                  </a:lnTo>
                  <a:lnTo>
                    <a:pt x="514261" y="667901"/>
                  </a:lnTo>
                  <a:lnTo>
                    <a:pt x="514059" y="668711"/>
                  </a:lnTo>
                  <a:lnTo>
                    <a:pt x="514210" y="669559"/>
                  </a:lnTo>
                  <a:lnTo>
                    <a:pt x="514538" y="670245"/>
                  </a:lnTo>
                  <a:lnTo>
                    <a:pt x="514562" y="670965"/>
                  </a:lnTo>
                  <a:lnTo>
                    <a:pt x="514507" y="671765"/>
                  </a:lnTo>
                  <a:lnTo>
                    <a:pt x="514400" y="672909"/>
                  </a:lnTo>
                  <a:lnTo>
                    <a:pt x="513798" y="673881"/>
                  </a:lnTo>
                  <a:lnTo>
                    <a:pt x="513735" y="674110"/>
                  </a:lnTo>
                  <a:lnTo>
                    <a:pt x="513664" y="674338"/>
                  </a:lnTo>
                  <a:lnTo>
                    <a:pt x="513577" y="674548"/>
                  </a:lnTo>
                  <a:lnTo>
                    <a:pt x="513478" y="674753"/>
                  </a:lnTo>
                  <a:lnTo>
                    <a:pt x="512995" y="675630"/>
                  </a:lnTo>
                  <a:lnTo>
                    <a:pt x="512527" y="676459"/>
                  </a:lnTo>
                  <a:lnTo>
                    <a:pt x="512389" y="676750"/>
                  </a:lnTo>
                  <a:lnTo>
                    <a:pt x="512278" y="677017"/>
                  </a:lnTo>
                  <a:lnTo>
                    <a:pt x="512171" y="677288"/>
                  </a:lnTo>
                  <a:lnTo>
                    <a:pt x="512076" y="677565"/>
                  </a:lnTo>
                  <a:lnTo>
                    <a:pt x="511985" y="677846"/>
                  </a:lnTo>
                  <a:lnTo>
                    <a:pt x="511902" y="678132"/>
                  </a:lnTo>
                  <a:lnTo>
                    <a:pt x="510695" y="680457"/>
                  </a:lnTo>
                  <a:lnTo>
                    <a:pt x="508664" y="683950"/>
                  </a:lnTo>
                  <a:lnTo>
                    <a:pt x="507924" y="684850"/>
                  </a:lnTo>
                  <a:lnTo>
                    <a:pt x="505263" y="684436"/>
                  </a:lnTo>
                  <a:lnTo>
                    <a:pt x="504459" y="684221"/>
                  </a:lnTo>
                  <a:lnTo>
                    <a:pt x="500422" y="683140"/>
                  </a:lnTo>
                  <a:lnTo>
                    <a:pt x="500180" y="682139"/>
                  </a:lnTo>
                  <a:lnTo>
                    <a:pt x="500062" y="682273"/>
                  </a:lnTo>
                  <a:lnTo>
                    <a:pt x="499812" y="682525"/>
                  </a:lnTo>
                  <a:lnTo>
                    <a:pt x="498743" y="683359"/>
                  </a:lnTo>
                  <a:lnTo>
                    <a:pt x="489708" y="681855"/>
                  </a:lnTo>
                  <a:lnTo>
                    <a:pt x="482111" y="691087"/>
                  </a:lnTo>
                  <a:lnTo>
                    <a:pt x="478799" y="690498"/>
                  </a:lnTo>
                  <a:lnTo>
                    <a:pt x="477759" y="691536"/>
                  </a:lnTo>
                  <a:lnTo>
                    <a:pt x="477247" y="693142"/>
                  </a:lnTo>
                  <a:lnTo>
                    <a:pt x="475978" y="695005"/>
                  </a:lnTo>
                  <a:lnTo>
                    <a:pt x="473693" y="696578"/>
                  </a:lnTo>
                  <a:lnTo>
                    <a:pt x="472564" y="698170"/>
                  </a:lnTo>
                  <a:lnTo>
                    <a:pt x="469536" y="699390"/>
                  </a:lnTo>
                  <a:lnTo>
                    <a:pt x="466508" y="700543"/>
                  </a:lnTo>
                  <a:lnTo>
                    <a:pt x="463065" y="701953"/>
                  </a:lnTo>
                  <a:lnTo>
                    <a:pt x="461421" y="702054"/>
                  </a:lnTo>
                  <a:lnTo>
                    <a:pt x="459458" y="702649"/>
                  </a:lnTo>
                  <a:lnTo>
                    <a:pt x="457177" y="703026"/>
                  </a:lnTo>
                  <a:lnTo>
                    <a:pt x="454628" y="704017"/>
                  </a:lnTo>
                  <a:lnTo>
                    <a:pt x="452657" y="705022"/>
                  </a:lnTo>
                  <a:lnTo>
                    <a:pt x="451112" y="705513"/>
                  </a:lnTo>
                  <a:lnTo>
                    <a:pt x="448888" y="705899"/>
                  </a:lnTo>
                  <a:lnTo>
                    <a:pt x="446984" y="705646"/>
                  </a:lnTo>
                  <a:lnTo>
                    <a:pt x="445404" y="705170"/>
                  </a:lnTo>
                  <a:lnTo>
                    <a:pt x="443730" y="705079"/>
                  </a:lnTo>
                  <a:lnTo>
                    <a:pt x="442205" y="705342"/>
                  </a:lnTo>
                  <a:lnTo>
                    <a:pt x="440800" y="705914"/>
                  </a:lnTo>
                  <a:lnTo>
                    <a:pt x="438840" y="707376"/>
                  </a:lnTo>
                  <a:lnTo>
                    <a:pt x="435342" y="711356"/>
                  </a:lnTo>
                  <a:lnTo>
                    <a:pt x="433449" y="713023"/>
                  </a:lnTo>
                  <a:lnTo>
                    <a:pt x="431552" y="714601"/>
                  </a:lnTo>
                  <a:lnTo>
                    <a:pt x="430298" y="715982"/>
                  </a:lnTo>
                  <a:lnTo>
                    <a:pt x="429000" y="717670"/>
                  </a:lnTo>
                  <a:lnTo>
                    <a:pt x="426660" y="719037"/>
                  </a:lnTo>
                  <a:lnTo>
                    <a:pt x="424491" y="720529"/>
                  </a:lnTo>
                  <a:lnTo>
                    <a:pt x="422777" y="722139"/>
                  </a:lnTo>
                  <a:lnTo>
                    <a:pt x="420311" y="722692"/>
                  </a:lnTo>
                  <a:lnTo>
                    <a:pt x="418601" y="723064"/>
                  </a:lnTo>
                  <a:lnTo>
                    <a:pt x="416328" y="724026"/>
                  </a:lnTo>
                  <a:lnTo>
                    <a:pt x="414012" y="723979"/>
                  </a:lnTo>
                  <a:lnTo>
                    <a:pt x="411954" y="724474"/>
                  </a:lnTo>
                  <a:lnTo>
                    <a:pt x="411803" y="725075"/>
                  </a:lnTo>
                  <a:lnTo>
                    <a:pt x="412912" y="727524"/>
                  </a:lnTo>
                  <a:lnTo>
                    <a:pt x="413613" y="729626"/>
                  </a:lnTo>
                  <a:lnTo>
                    <a:pt x="413589" y="730698"/>
                  </a:lnTo>
                  <a:lnTo>
                    <a:pt x="412995" y="732976"/>
                  </a:lnTo>
                  <a:lnTo>
                    <a:pt x="412758" y="734386"/>
                  </a:lnTo>
                  <a:lnTo>
                    <a:pt x="412654" y="736064"/>
                  </a:lnTo>
                  <a:lnTo>
                    <a:pt x="413446" y="738870"/>
                  </a:lnTo>
                  <a:lnTo>
                    <a:pt x="413007" y="740124"/>
                  </a:lnTo>
                  <a:lnTo>
                    <a:pt x="412932" y="740457"/>
                  </a:lnTo>
                  <a:lnTo>
                    <a:pt x="412841" y="741529"/>
                  </a:lnTo>
                  <a:lnTo>
                    <a:pt x="412825" y="742273"/>
                  </a:lnTo>
                  <a:lnTo>
                    <a:pt x="413086" y="742750"/>
                  </a:lnTo>
                  <a:lnTo>
                    <a:pt x="413355" y="742954"/>
                  </a:lnTo>
                  <a:lnTo>
                    <a:pt x="413664" y="742960"/>
                  </a:lnTo>
                  <a:lnTo>
                    <a:pt x="413976" y="742764"/>
                  </a:lnTo>
                  <a:lnTo>
                    <a:pt x="414344" y="741963"/>
                  </a:lnTo>
                  <a:lnTo>
                    <a:pt x="414495" y="741353"/>
                  </a:lnTo>
                  <a:lnTo>
                    <a:pt x="414891" y="739457"/>
                  </a:lnTo>
                  <a:lnTo>
                    <a:pt x="415315" y="739156"/>
                  </a:lnTo>
                  <a:lnTo>
                    <a:pt x="415774" y="738899"/>
                  </a:lnTo>
                  <a:lnTo>
                    <a:pt x="416051" y="738728"/>
                  </a:lnTo>
                  <a:lnTo>
                    <a:pt x="416395" y="738547"/>
                  </a:lnTo>
                  <a:lnTo>
                    <a:pt x="417020" y="738294"/>
                  </a:lnTo>
                  <a:lnTo>
                    <a:pt x="417361" y="738299"/>
                  </a:lnTo>
                  <a:lnTo>
                    <a:pt x="418114" y="738389"/>
                  </a:lnTo>
                  <a:lnTo>
                    <a:pt x="418525" y="738466"/>
                  </a:lnTo>
                  <a:lnTo>
                    <a:pt x="418929" y="738746"/>
                  </a:lnTo>
                  <a:lnTo>
                    <a:pt x="419218" y="738870"/>
                  </a:lnTo>
                  <a:lnTo>
                    <a:pt x="419467" y="739276"/>
                  </a:lnTo>
                  <a:lnTo>
                    <a:pt x="419646" y="739805"/>
                  </a:lnTo>
                  <a:lnTo>
                    <a:pt x="419665" y="740305"/>
                  </a:lnTo>
                  <a:lnTo>
                    <a:pt x="419693" y="740810"/>
                  </a:lnTo>
                  <a:lnTo>
                    <a:pt x="419768" y="741101"/>
                  </a:lnTo>
                  <a:lnTo>
                    <a:pt x="419859" y="741539"/>
                  </a:lnTo>
                  <a:lnTo>
                    <a:pt x="419824" y="741935"/>
                  </a:lnTo>
                  <a:lnTo>
                    <a:pt x="420220" y="742563"/>
                  </a:lnTo>
                  <a:lnTo>
                    <a:pt x="420552" y="743207"/>
                  </a:lnTo>
                  <a:lnTo>
                    <a:pt x="420904" y="743936"/>
                  </a:lnTo>
                  <a:lnTo>
                    <a:pt x="421534" y="744818"/>
                  </a:lnTo>
                  <a:lnTo>
                    <a:pt x="422175" y="745680"/>
                  </a:lnTo>
                  <a:lnTo>
                    <a:pt x="422523" y="746557"/>
                  </a:lnTo>
                  <a:lnTo>
                    <a:pt x="422714" y="747843"/>
                  </a:lnTo>
                  <a:lnTo>
                    <a:pt x="423234" y="752870"/>
                  </a:lnTo>
                  <a:lnTo>
                    <a:pt x="420501" y="768868"/>
                  </a:lnTo>
                  <a:lnTo>
                    <a:pt x="416932" y="790621"/>
                  </a:lnTo>
                  <a:lnTo>
                    <a:pt x="414861" y="790297"/>
                  </a:lnTo>
                  <a:lnTo>
                    <a:pt x="414584" y="791445"/>
                  </a:lnTo>
                  <a:lnTo>
                    <a:pt x="413092" y="795558"/>
                  </a:lnTo>
                  <a:lnTo>
                    <a:pt x="413211" y="800299"/>
                  </a:lnTo>
                  <a:lnTo>
                    <a:pt x="408120" y="800685"/>
                  </a:lnTo>
                  <a:lnTo>
                    <a:pt x="399797" y="803645"/>
                  </a:lnTo>
                  <a:lnTo>
                    <a:pt x="399104" y="809721"/>
                  </a:lnTo>
                  <a:lnTo>
                    <a:pt x="397877" y="815106"/>
                  </a:lnTo>
                  <a:lnTo>
                    <a:pt x="397370" y="815907"/>
                  </a:lnTo>
                  <a:lnTo>
                    <a:pt x="396895" y="816288"/>
                  </a:lnTo>
                  <a:lnTo>
                    <a:pt x="394218" y="818403"/>
                  </a:lnTo>
                  <a:lnTo>
                    <a:pt x="388470" y="817574"/>
                  </a:lnTo>
                  <a:lnTo>
                    <a:pt x="362350" y="813390"/>
                  </a:lnTo>
                  <a:lnTo>
                    <a:pt x="356893" y="812549"/>
                  </a:lnTo>
                  <a:lnTo>
                    <a:pt x="349153" y="811372"/>
                  </a:lnTo>
                  <a:lnTo>
                    <a:pt x="309318" y="805110"/>
                  </a:lnTo>
                  <a:lnTo>
                    <a:pt x="304784" y="804419"/>
                  </a:lnTo>
                  <a:lnTo>
                    <a:pt x="287648" y="801592"/>
                  </a:lnTo>
                  <a:lnTo>
                    <a:pt x="283974" y="801084"/>
                  </a:lnTo>
                  <a:lnTo>
                    <a:pt x="285858" y="796717"/>
                  </a:lnTo>
                  <a:lnTo>
                    <a:pt x="292002" y="782726"/>
                  </a:lnTo>
                  <a:lnTo>
                    <a:pt x="298740" y="767324"/>
                  </a:lnTo>
                  <a:lnTo>
                    <a:pt x="305090" y="753705"/>
                  </a:lnTo>
                  <a:lnTo>
                    <a:pt x="303431" y="753028"/>
                  </a:lnTo>
                  <a:lnTo>
                    <a:pt x="302691" y="752671"/>
                  </a:lnTo>
                  <a:lnTo>
                    <a:pt x="301950" y="752042"/>
                  </a:lnTo>
                  <a:lnTo>
                    <a:pt x="301214" y="751722"/>
                  </a:lnTo>
                  <a:lnTo>
                    <a:pt x="297335" y="749140"/>
                  </a:lnTo>
                  <a:lnTo>
                    <a:pt x="292537" y="744131"/>
                  </a:lnTo>
                  <a:lnTo>
                    <a:pt x="291001" y="742888"/>
                  </a:lnTo>
                  <a:lnTo>
                    <a:pt x="290201" y="742106"/>
                  </a:lnTo>
                  <a:lnTo>
                    <a:pt x="289271" y="741620"/>
                  </a:lnTo>
                  <a:lnTo>
                    <a:pt x="288036" y="741110"/>
                  </a:lnTo>
                  <a:lnTo>
                    <a:pt x="287272" y="740681"/>
                  </a:lnTo>
                  <a:lnTo>
                    <a:pt x="286361" y="739843"/>
                  </a:lnTo>
                  <a:lnTo>
                    <a:pt x="285554" y="738975"/>
                  </a:lnTo>
                  <a:lnTo>
                    <a:pt x="284897" y="738542"/>
                  </a:lnTo>
                  <a:lnTo>
                    <a:pt x="284564" y="738275"/>
                  </a:lnTo>
                  <a:lnTo>
                    <a:pt x="284315" y="737951"/>
                  </a:lnTo>
                  <a:lnTo>
                    <a:pt x="283899" y="737493"/>
                  </a:lnTo>
                  <a:lnTo>
                    <a:pt x="283202" y="736574"/>
                  </a:lnTo>
                  <a:lnTo>
                    <a:pt x="282838" y="736145"/>
                  </a:lnTo>
                  <a:lnTo>
                    <a:pt x="282529" y="735711"/>
                  </a:lnTo>
                  <a:lnTo>
                    <a:pt x="281753" y="734906"/>
                  </a:lnTo>
                  <a:lnTo>
                    <a:pt x="281361" y="734286"/>
                  </a:lnTo>
                  <a:lnTo>
                    <a:pt x="280835" y="733776"/>
                  </a:lnTo>
                  <a:lnTo>
                    <a:pt x="280388" y="733157"/>
                  </a:lnTo>
                  <a:lnTo>
                    <a:pt x="279968" y="732590"/>
                  </a:lnTo>
                  <a:lnTo>
                    <a:pt x="279548" y="732051"/>
                  </a:lnTo>
                  <a:lnTo>
                    <a:pt x="279327" y="731861"/>
                  </a:lnTo>
                  <a:lnTo>
                    <a:pt x="278875" y="731022"/>
                  </a:lnTo>
                  <a:lnTo>
                    <a:pt x="278341" y="729831"/>
                  </a:lnTo>
                  <a:lnTo>
                    <a:pt x="278056" y="729125"/>
                  </a:lnTo>
                  <a:lnTo>
                    <a:pt x="277324" y="727882"/>
                  </a:lnTo>
                  <a:lnTo>
                    <a:pt x="276932" y="727153"/>
                  </a:lnTo>
                  <a:lnTo>
                    <a:pt x="276504" y="726014"/>
                  </a:lnTo>
                  <a:lnTo>
                    <a:pt x="276077" y="724980"/>
                  </a:lnTo>
                  <a:lnTo>
                    <a:pt x="275708" y="724141"/>
                  </a:lnTo>
                  <a:lnTo>
                    <a:pt x="275400" y="723736"/>
                  </a:lnTo>
                  <a:lnTo>
                    <a:pt x="275091" y="723169"/>
                  </a:lnTo>
                  <a:lnTo>
                    <a:pt x="274501" y="722278"/>
                  </a:lnTo>
                  <a:lnTo>
                    <a:pt x="274188" y="721515"/>
                  </a:lnTo>
                  <a:lnTo>
                    <a:pt x="273883" y="720977"/>
                  </a:lnTo>
                  <a:lnTo>
                    <a:pt x="273492" y="720548"/>
                  </a:lnTo>
                  <a:lnTo>
                    <a:pt x="273286" y="719623"/>
                  </a:lnTo>
                  <a:lnTo>
                    <a:pt x="273282" y="719347"/>
                  </a:lnTo>
                  <a:lnTo>
                    <a:pt x="273246" y="718856"/>
                  </a:lnTo>
                  <a:lnTo>
                    <a:pt x="272902" y="717908"/>
                  </a:lnTo>
                  <a:lnTo>
                    <a:pt x="272640" y="716845"/>
                  </a:lnTo>
                  <a:lnTo>
                    <a:pt x="272537" y="715482"/>
                  </a:lnTo>
                  <a:lnTo>
                    <a:pt x="272553" y="714829"/>
                  </a:lnTo>
                  <a:lnTo>
                    <a:pt x="272399" y="713848"/>
                  </a:lnTo>
                  <a:lnTo>
                    <a:pt x="272522" y="712837"/>
                  </a:lnTo>
                  <a:lnTo>
                    <a:pt x="272573" y="712699"/>
                  </a:lnTo>
                  <a:lnTo>
                    <a:pt x="272427" y="711908"/>
                  </a:lnTo>
                  <a:lnTo>
                    <a:pt x="272308" y="711584"/>
                  </a:lnTo>
                  <a:lnTo>
                    <a:pt x="271781" y="710912"/>
                  </a:lnTo>
                  <a:lnTo>
                    <a:pt x="271500" y="710588"/>
                  </a:lnTo>
                  <a:lnTo>
                    <a:pt x="271006" y="710159"/>
                  </a:lnTo>
                  <a:lnTo>
                    <a:pt x="270368" y="709621"/>
                  </a:lnTo>
                  <a:lnTo>
                    <a:pt x="269869" y="709221"/>
                  </a:lnTo>
                  <a:lnTo>
                    <a:pt x="269287" y="708606"/>
                  </a:lnTo>
                  <a:lnTo>
                    <a:pt x="269200" y="708358"/>
                  </a:lnTo>
                  <a:lnTo>
                    <a:pt x="268341" y="707691"/>
                  </a:lnTo>
                  <a:lnTo>
                    <a:pt x="268147" y="707476"/>
                  </a:lnTo>
                  <a:lnTo>
                    <a:pt x="267589" y="706909"/>
                  </a:lnTo>
                  <a:lnTo>
                    <a:pt x="267118" y="706371"/>
                  </a:lnTo>
                  <a:lnTo>
                    <a:pt x="266730" y="706023"/>
                  </a:lnTo>
                  <a:lnTo>
                    <a:pt x="266144" y="705323"/>
                  </a:lnTo>
                  <a:lnTo>
                    <a:pt x="265254" y="704136"/>
                  </a:lnTo>
                  <a:lnTo>
                    <a:pt x="264695" y="703326"/>
                  </a:lnTo>
                  <a:lnTo>
                    <a:pt x="264220" y="702706"/>
                  </a:lnTo>
                  <a:lnTo>
                    <a:pt x="263547" y="701625"/>
                  </a:lnTo>
                  <a:lnTo>
                    <a:pt x="263041" y="700872"/>
                  </a:lnTo>
                  <a:lnTo>
                    <a:pt x="262154" y="700095"/>
                  </a:lnTo>
                  <a:lnTo>
                    <a:pt x="261635" y="699938"/>
                  </a:lnTo>
                  <a:lnTo>
                    <a:pt x="261220" y="699671"/>
                  </a:lnTo>
                  <a:lnTo>
                    <a:pt x="260887" y="699404"/>
                  </a:lnTo>
                  <a:lnTo>
                    <a:pt x="260361" y="698923"/>
                  </a:lnTo>
                  <a:lnTo>
                    <a:pt x="260111" y="698651"/>
                  </a:lnTo>
                  <a:lnTo>
                    <a:pt x="259612" y="698170"/>
                  </a:lnTo>
                  <a:lnTo>
                    <a:pt x="259304" y="697712"/>
                  </a:lnTo>
                  <a:lnTo>
                    <a:pt x="258944" y="697279"/>
                  </a:lnTo>
                  <a:lnTo>
                    <a:pt x="258385" y="696659"/>
                  </a:lnTo>
                  <a:lnTo>
                    <a:pt x="258108" y="696392"/>
                  </a:lnTo>
                  <a:lnTo>
                    <a:pt x="257582" y="695935"/>
                  </a:lnTo>
                  <a:lnTo>
                    <a:pt x="257253" y="695749"/>
                  </a:lnTo>
                  <a:lnTo>
                    <a:pt x="256176" y="695006"/>
                  </a:lnTo>
                  <a:lnTo>
                    <a:pt x="255872" y="694901"/>
                  </a:lnTo>
                  <a:lnTo>
                    <a:pt x="255183" y="694419"/>
                  </a:lnTo>
                  <a:lnTo>
                    <a:pt x="254636" y="694458"/>
                  </a:lnTo>
                  <a:lnTo>
                    <a:pt x="254098" y="694400"/>
                  </a:lnTo>
                  <a:lnTo>
                    <a:pt x="253033" y="694396"/>
                  </a:lnTo>
                  <a:lnTo>
                    <a:pt x="252732" y="694391"/>
                  </a:lnTo>
                  <a:lnTo>
                    <a:pt x="252119" y="694381"/>
                  </a:lnTo>
                  <a:lnTo>
                    <a:pt x="251778" y="694391"/>
                  </a:lnTo>
                  <a:lnTo>
                    <a:pt x="251525" y="694405"/>
                  </a:lnTo>
                  <a:lnTo>
                    <a:pt x="251355" y="694419"/>
                  </a:lnTo>
                  <a:lnTo>
                    <a:pt x="250638" y="694501"/>
                  </a:lnTo>
                  <a:lnTo>
                    <a:pt x="250179" y="694558"/>
                  </a:lnTo>
                  <a:lnTo>
                    <a:pt x="247788" y="694715"/>
                  </a:lnTo>
                  <a:lnTo>
                    <a:pt x="246355" y="694753"/>
                  </a:lnTo>
                  <a:lnTo>
                    <a:pt x="245068" y="694386"/>
                  </a:lnTo>
                  <a:lnTo>
                    <a:pt x="244388" y="694372"/>
                  </a:lnTo>
                  <a:lnTo>
                    <a:pt x="242757" y="694134"/>
                  </a:lnTo>
                  <a:lnTo>
                    <a:pt x="241664" y="694248"/>
                  </a:lnTo>
                  <a:lnTo>
                    <a:pt x="239605" y="694753"/>
                  </a:lnTo>
                  <a:lnTo>
                    <a:pt x="236300" y="696459"/>
                  </a:lnTo>
                  <a:lnTo>
                    <a:pt x="234934" y="696502"/>
                  </a:lnTo>
                  <a:lnTo>
                    <a:pt x="233046" y="695506"/>
                  </a:lnTo>
                  <a:lnTo>
                    <a:pt x="232096" y="695354"/>
                  </a:lnTo>
                  <a:lnTo>
                    <a:pt x="227737" y="695125"/>
                  </a:lnTo>
                  <a:lnTo>
                    <a:pt x="226241" y="694891"/>
                  </a:lnTo>
                  <a:lnTo>
                    <a:pt x="223937" y="694229"/>
                  </a:lnTo>
                  <a:lnTo>
                    <a:pt x="222924" y="693733"/>
                  </a:lnTo>
                  <a:lnTo>
                    <a:pt x="219400" y="692566"/>
                  </a:lnTo>
                  <a:lnTo>
                    <a:pt x="216515" y="690393"/>
                  </a:lnTo>
                  <a:lnTo>
                    <a:pt x="215505" y="689826"/>
                  </a:lnTo>
                  <a:lnTo>
                    <a:pt x="214349" y="689597"/>
                  </a:lnTo>
                  <a:lnTo>
                    <a:pt x="211962" y="689616"/>
                  </a:lnTo>
                  <a:lnTo>
                    <a:pt x="210181" y="690193"/>
                  </a:lnTo>
                  <a:lnTo>
                    <a:pt x="209702" y="690255"/>
                  </a:lnTo>
                  <a:lnTo>
                    <a:pt x="207841" y="691103"/>
                  </a:lnTo>
                  <a:lnTo>
                    <a:pt x="206400" y="691551"/>
                  </a:lnTo>
                  <a:lnTo>
                    <a:pt x="204496" y="691308"/>
                  </a:lnTo>
                  <a:lnTo>
                    <a:pt x="202873" y="690798"/>
                  </a:lnTo>
                  <a:lnTo>
                    <a:pt x="202533" y="690583"/>
                  </a:lnTo>
                  <a:lnTo>
                    <a:pt x="202101" y="688458"/>
                  </a:lnTo>
                  <a:lnTo>
                    <a:pt x="201848" y="687567"/>
                  </a:lnTo>
                  <a:lnTo>
                    <a:pt x="201388" y="686671"/>
                  </a:lnTo>
                  <a:lnTo>
                    <a:pt x="200680" y="685623"/>
                  </a:lnTo>
                  <a:lnTo>
                    <a:pt x="200589" y="685461"/>
                  </a:lnTo>
                  <a:lnTo>
                    <a:pt x="200490" y="685308"/>
                  </a:lnTo>
                  <a:lnTo>
                    <a:pt x="200339" y="685108"/>
                  </a:lnTo>
                  <a:lnTo>
                    <a:pt x="200177" y="684922"/>
                  </a:lnTo>
                  <a:lnTo>
                    <a:pt x="200003" y="684741"/>
                  </a:lnTo>
                  <a:lnTo>
                    <a:pt x="199837" y="684555"/>
                  </a:lnTo>
                  <a:lnTo>
                    <a:pt x="199678" y="684365"/>
                  </a:lnTo>
                  <a:lnTo>
                    <a:pt x="199504" y="684131"/>
                  </a:lnTo>
                  <a:lnTo>
                    <a:pt x="199338" y="683893"/>
                  </a:lnTo>
                  <a:lnTo>
                    <a:pt x="199179" y="683650"/>
                  </a:lnTo>
                  <a:lnTo>
                    <a:pt x="199033" y="683397"/>
                  </a:lnTo>
                  <a:lnTo>
                    <a:pt x="198875" y="683078"/>
                  </a:lnTo>
                  <a:lnTo>
                    <a:pt x="198772" y="682826"/>
                  </a:lnTo>
                  <a:lnTo>
                    <a:pt x="198629" y="682578"/>
                  </a:lnTo>
                  <a:lnTo>
                    <a:pt x="198392" y="682511"/>
                  </a:lnTo>
                  <a:lnTo>
                    <a:pt x="197925" y="682278"/>
                  </a:lnTo>
                  <a:lnTo>
                    <a:pt x="197287" y="681520"/>
                  </a:lnTo>
                  <a:lnTo>
                    <a:pt x="196947" y="680900"/>
                  </a:lnTo>
                  <a:lnTo>
                    <a:pt x="196468" y="679923"/>
                  </a:lnTo>
                  <a:lnTo>
                    <a:pt x="196159" y="679356"/>
                  </a:lnTo>
                  <a:lnTo>
                    <a:pt x="195902" y="678651"/>
                  </a:lnTo>
                  <a:lnTo>
                    <a:pt x="195447" y="677565"/>
                  </a:lnTo>
                  <a:lnTo>
                    <a:pt x="195217" y="676750"/>
                  </a:lnTo>
                  <a:lnTo>
                    <a:pt x="195257" y="675792"/>
                  </a:lnTo>
                  <a:lnTo>
                    <a:pt x="194279" y="674076"/>
                  </a:lnTo>
                  <a:lnTo>
                    <a:pt x="194077" y="673709"/>
                  </a:lnTo>
                  <a:lnTo>
                    <a:pt x="193816" y="672923"/>
                  </a:lnTo>
                  <a:lnTo>
                    <a:pt x="193471" y="671784"/>
                  </a:lnTo>
                  <a:lnTo>
                    <a:pt x="193079" y="671131"/>
                  </a:lnTo>
                  <a:lnTo>
                    <a:pt x="192624" y="670050"/>
                  </a:lnTo>
                  <a:lnTo>
                    <a:pt x="192450" y="669344"/>
                  </a:lnTo>
                  <a:lnTo>
                    <a:pt x="192307" y="668935"/>
                  </a:lnTo>
                  <a:lnTo>
                    <a:pt x="191781" y="668453"/>
                  </a:lnTo>
                  <a:lnTo>
                    <a:pt x="191306" y="667915"/>
                  </a:lnTo>
                  <a:lnTo>
                    <a:pt x="191163" y="667505"/>
                  </a:lnTo>
                  <a:lnTo>
                    <a:pt x="190882" y="666967"/>
                  </a:lnTo>
                  <a:lnTo>
                    <a:pt x="189841" y="666790"/>
                  </a:lnTo>
                  <a:lnTo>
                    <a:pt x="189651" y="666795"/>
                  </a:lnTo>
                  <a:lnTo>
                    <a:pt x="189516" y="666824"/>
                  </a:lnTo>
                  <a:lnTo>
                    <a:pt x="189239" y="666719"/>
                  </a:lnTo>
                  <a:lnTo>
                    <a:pt x="188994" y="666695"/>
                  </a:lnTo>
                  <a:lnTo>
                    <a:pt x="188804" y="666728"/>
                  </a:lnTo>
                  <a:lnTo>
                    <a:pt x="188582" y="666704"/>
                  </a:lnTo>
                  <a:lnTo>
                    <a:pt x="188147" y="666738"/>
                  </a:lnTo>
                  <a:lnTo>
                    <a:pt x="187818" y="666662"/>
                  </a:lnTo>
                  <a:lnTo>
                    <a:pt x="187652" y="666638"/>
                  </a:lnTo>
                  <a:lnTo>
                    <a:pt x="186943" y="666647"/>
                  </a:lnTo>
                  <a:lnTo>
                    <a:pt x="186781" y="666623"/>
                  </a:lnTo>
                  <a:lnTo>
                    <a:pt x="186397" y="666685"/>
                  </a:lnTo>
                  <a:lnTo>
                    <a:pt x="186262" y="666824"/>
                  </a:lnTo>
                  <a:lnTo>
                    <a:pt x="185993" y="666881"/>
                  </a:lnTo>
                  <a:lnTo>
                    <a:pt x="185831" y="666967"/>
                  </a:lnTo>
                  <a:lnTo>
                    <a:pt x="185447" y="667081"/>
                  </a:lnTo>
                  <a:lnTo>
                    <a:pt x="185178" y="667138"/>
                  </a:lnTo>
                  <a:lnTo>
                    <a:pt x="184822" y="667200"/>
                  </a:lnTo>
                  <a:lnTo>
                    <a:pt x="184358" y="667210"/>
                  </a:lnTo>
                  <a:lnTo>
                    <a:pt x="184220" y="667238"/>
                  </a:lnTo>
                  <a:lnTo>
                    <a:pt x="184030" y="667238"/>
                  </a:lnTo>
                  <a:lnTo>
                    <a:pt x="183868" y="667271"/>
                  </a:lnTo>
                  <a:lnTo>
                    <a:pt x="182937" y="667286"/>
                  </a:lnTo>
                  <a:lnTo>
                    <a:pt x="182775" y="667262"/>
                  </a:lnTo>
                  <a:lnTo>
                    <a:pt x="182581" y="667262"/>
                  </a:lnTo>
                  <a:lnTo>
                    <a:pt x="181354" y="667257"/>
                  </a:lnTo>
                  <a:lnTo>
                    <a:pt x="181108" y="667233"/>
                  </a:lnTo>
                  <a:lnTo>
                    <a:pt x="180835" y="667181"/>
                  </a:lnTo>
                  <a:lnTo>
                    <a:pt x="180396" y="667081"/>
                  </a:lnTo>
                  <a:lnTo>
                    <a:pt x="180174" y="667000"/>
                  </a:lnTo>
                  <a:lnTo>
                    <a:pt x="179762" y="666900"/>
                  </a:lnTo>
                  <a:lnTo>
                    <a:pt x="178864" y="666804"/>
                  </a:lnTo>
                  <a:lnTo>
                    <a:pt x="178725" y="666781"/>
                  </a:lnTo>
                  <a:lnTo>
                    <a:pt x="178397" y="666757"/>
                  </a:lnTo>
                  <a:lnTo>
                    <a:pt x="178262" y="666762"/>
                  </a:lnTo>
                  <a:lnTo>
                    <a:pt x="177466" y="666638"/>
                  </a:lnTo>
                  <a:lnTo>
                    <a:pt x="177165" y="666614"/>
                  </a:lnTo>
                  <a:lnTo>
                    <a:pt x="176698" y="666566"/>
                  </a:lnTo>
                  <a:lnTo>
                    <a:pt x="176453" y="666514"/>
                  </a:lnTo>
                  <a:lnTo>
                    <a:pt x="176291" y="666519"/>
                  </a:lnTo>
                  <a:lnTo>
                    <a:pt x="176124" y="666466"/>
                  </a:lnTo>
                  <a:lnTo>
                    <a:pt x="175523" y="666314"/>
                  </a:lnTo>
                  <a:lnTo>
                    <a:pt x="175194" y="666261"/>
                  </a:lnTo>
                  <a:lnTo>
                    <a:pt x="174921" y="666266"/>
                  </a:lnTo>
                  <a:lnTo>
                    <a:pt x="174727" y="666242"/>
                  </a:lnTo>
                  <a:lnTo>
                    <a:pt x="174592" y="666247"/>
                  </a:lnTo>
                  <a:lnTo>
                    <a:pt x="174454" y="666223"/>
                  </a:lnTo>
                  <a:lnTo>
                    <a:pt x="174236" y="666199"/>
                  </a:lnTo>
                  <a:lnTo>
                    <a:pt x="174098" y="666199"/>
                  </a:lnTo>
                  <a:lnTo>
                    <a:pt x="173880" y="666147"/>
                  </a:lnTo>
                  <a:lnTo>
                    <a:pt x="173523" y="666099"/>
                  </a:lnTo>
                  <a:lnTo>
                    <a:pt x="173333" y="666104"/>
                  </a:lnTo>
                  <a:lnTo>
                    <a:pt x="173033" y="666161"/>
                  </a:lnTo>
                  <a:lnTo>
                    <a:pt x="172542" y="666223"/>
                  </a:lnTo>
                  <a:lnTo>
                    <a:pt x="172352" y="666228"/>
                  </a:lnTo>
                  <a:lnTo>
                    <a:pt x="172079" y="666285"/>
                  </a:lnTo>
                  <a:lnTo>
                    <a:pt x="171778" y="666290"/>
                  </a:lnTo>
                  <a:lnTo>
                    <a:pt x="171532" y="666323"/>
                  </a:lnTo>
                  <a:lnTo>
                    <a:pt x="170768" y="666333"/>
                  </a:lnTo>
                  <a:lnTo>
                    <a:pt x="170333" y="666285"/>
                  </a:lnTo>
                  <a:lnTo>
                    <a:pt x="170111" y="666290"/>
                  </a:lnTo>
                  <a:lnTo>
                    <a:pt x="169866" y="666266"/>
                  </a:lnTo>
                  <a:lnTo>
                    <a:pt x="169593" y="666218"/>
                  </a:lnTo>
                  <a:lnTo>
                    <a:pt x="169236" y="666113"/>
                  </a:lnTo>
                  <a:lnTo>
                    <a:pt x="169070" y="666090"/>
                  </a:lnTo>
                  <a:lnTo>
                    <a:pt x="168880" y="666037"/>
                  </a:lnTo>
                  <a:lnTo>
                    <a:pt x="168579" y="665961"/>
                  </a:lnTo>
                  <a:lnTo>
                    <a:pt x="168413" y="665937"/>
                  </a:lnTo>
                  <a:lnTo>
                    <a:pt x="168195" y="665885"/>
                  </a:lnTo>
                  <a:lnTo>
                    <a:pt x="167811" y="665756"/>
                  </a:lnTo>
                  <a:lnTo>
                    <a:pt x="167645" y="665704"/>
                  </a:lnTo>
                  <a:lnTo>
                    <a:pt x="167506" y="665680"/>
                  </a:lnTo>
                  <a:lnTo>
                    <a:pt x="167237" y="665680"/>
                  </a:lnTo>
                  <a:lnTo>
                    <a:pt x="167043" y="665632"/>
                  </a:lnTo>
                  <a:lnTo>
                    <a:pt x="166770" y="665580"/>
                  </a:lnTo>
                  <a:lnTo>
                    <a:pt x="166576" y="665556"/>
                  </a:lnTo>
                  <a:lnTo>
                    <a:pt x="166358" y="665480"/>
                  </a:lnTo>
                  <a:lnTo>
                    <a:pt x="166220" y="665370"/>
                  </a:lnTo>
                  <a:lnTo>
                    <a:pt x="165998" y="665265"/>
                  </a:lnTo>
                  <a:lnTo>
                    <a:pt x="165753" y="665103"/>
                  </a:lnTo>
                  <a:lnTo>
                    <a:pt x="165531" y="664998"/>
                  </a:lnTo>
                  <a:lnTo>
                    <a:pt x="165147" y="664789"/>
                  </a:lnTo>
                  <a:lnTo>
                    <a:pt x="164648" y="664412"/>
                  </a:lnTo>
                  <a:lnTo>
                    <a:pt x="164371" y="664284"/>
                  </a:lnTo>
                  <a:lnTo>
                    <a:pt x="164153" y="664150"/>
                  </a:lnTo>
                  <a:lnTo>
                    <a:pt x="164015" y="664098"/>
                  </a:lnTo>
                  <a:lnTo>
                    <a:pt x="163738" y="663883"/>
                  </a:lnTo>
                  <a:lnTo>
                    <a:pt x="163021" y="663483"/>
                  </a:lnTo>
                  <a:lnTo>
                    <a:pt x="162582" y="663245"/>
                  </a:lnTo>
                  <a:lnTo>
                    <a:pt x="162277" y="663059"/>
                  </a:lnTo>
                  <a:lnTo>
                    <a:pt x="162083" y="662925"/>
                  </a:lnTo>
                  <a:lnTo>
                    <a:pt x="161505" y="662635"/>
                  </a:lnTo>
                  <a:lnTo>
                    <a:pt x="161010" y="662368"/>
                  </a:lnTo>
                  <a:lnTo>
                    <a:pt x="160615" y="662184"/>
                  </a:lnTo>
                  <a:lnTo>
                    <a:pt x="160807" y="661327"/>
                  </a:lnTo>
                  <a:lnTo>
                    <a:pt x="159607" y="659802"/>
                  </a:lnTo>
                  <a:lnTo>
                    <a:pt x="158602" y="658963"/>
                  </a:lnTo>
                  <a:lnTo>
                    <a:pt x="157323" y="658253"/>
                  </a:lnTo>
                  <a:lnTo>
                    <a:pt x="155629" y="657739"/>
                  </a:lnTo>
                  <a:lnTo>
                    <a:pt x="154675" y="657586"/>
                  </a:lnTo>
                  <a:lnTo>
                    <a:pt x="152565" y="657472"/>
                  </a:lnTo>
                  <a:lnTo>
                    <a:pt x="151413" y="657176"/>
                  </a:lnTo>
                  <a:lnTo>
                    <a:pt x="150602" y="656819"/>
                  </a:lnTo>
                  <a:lnTo>
                    <a:pt x="146896" y="654694"/>
                  </a:lnTo>
                  <a:lnTo>
                    <a:pt x="141682" y="652950"/>
                  </a:lnTo>
                  <a:lnTo>
                    <a:pt x="140325" y="652716"/>
                  </a:lnTo>
                  <a:lnTo>
                    <a:pt x="138631" y="652202"/>
                  </a:lnTo>
                  <a:lnTo>
                    <a:pt x="136972" y="651463"/>
                  </a:lnTo>
                  <a:lnTo>
                    <a:pt x="135804" y="650505"/>
                  </a:lnTo>
                  <a:lnTo>
                    <a:pt x="135416" y="650100"/>
                  </a:lnTo>
                  <a:lnTo>
                    <a:pt x="135000" y="649738"/>
                  </a:lnTo>
                  <a:lnTo>
                    <a:pt x="134834" y="649495"/>
                  </a:lnTo>
                  <a:lnTo>
                    <a:pt x="134537" y="649185"/>
                  </a:lnTo>
                  <a:lnTo>
                    <a:pt x="134173" y="648532"/>
                  </a:lnTo>
                  <a:lnTo>
                    <a:pt x="134023" y="647636"/>
                  </a:lnTo>
                  <a:lnTo>
                    <a:pt x="133825" y="646807"/>
                  </a:lnTo>
                  <a:lnTo>
                    <a:pt x="134074" y="645225"/>
                  </a:lnTo>
                  <a:lnTo>
                    <a:pt x="134307" y="643786"/>
                  </a:lnTo>
                  <a:lnTo>
                    <a:pt x="134347" y="641870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3" name="pg43"/>
            <p:cNvSpPr/>
            <p:nvPr/>
          </p:nvSpPr>
          <p:spPr>
            <a:xfrm>
              <a:off x="5230415" y="6405103"/>
              <a:ext cx="361873" cy="417917"/>
            </a:xfrm>
            <a:custGeom>
              <a:avLst/>
              <a:gdLst/>
              <a:ahLst/>
              <a:cxnLst/>
              <a:rect l="0" t="0" r="0" b="0"/>
              <a:pathLst>
                <a:path w="361873" h="417917">
                  <a:moveTo>
                    <a:pt x="236082" y="217192"/>
                  </a:moveTo>
                  <a:lnTo>
                    <a:pt x="236146" y="217640"/>
                  </a:lnTo>
                  <a:lnTo>
                    <a:pt x="236106" y="217769"/>
                  </a:lnTo>
                  <a:lnTo>
                    <a:pt x="236169" y="218093"/>
                  </a:lnTo>
                  <a:lnTo>
                    <a:pt x="236304" y="218283"/>
                  </a:lnTo>
                  <a:lnTo>
                    <a:pt x="236371" y="218460"/>
                  </a:lnTo>
                  <a:lnTo>
                    <a:pt x="236399" y="218603"/>
                  </a:lnTo>
                  <a:lnTo>
                    <a:pt x="236415" y="218846"/>
                  </a:lnTo>
                  <a:lnTo>
                    <a:pt x="236367" y="219322"/>
                  </a:lnTo>
                  <a:lnTo>
                    <a:pt x="236383" y="220018"/>
                  </a:lnTo>
                  <a:lnTo>
                    <a:pt x="236340" y="220204"/>
                  </a:lnTo>
                  <a:lnTo>
                    <a:pt x="236237" y="220490"/>
                  </a:lnTo>
                  <a:lnTo>
                    <a:pt x="235770" y="221910"/>
                  </a:lnTo>
                  <a:lnTo>
                    <a:pt x="235686" y="222515"/>
                  </a:lnTo>
                  <a:lnTo>
                    <a:pt x="235635" y="222663"/>
                  </a:lnTo>
                  <a:lnTo>
                    <a:pt x="235572" y="222829"/>
                  </a:lnTo>
                  <a:lnTo>
                    <a:pt x="234863" y="223368"/>
                  </a:lnTo>
                  <a:lnTo>
                    <a:pt x="234538" y="223987"/>
                  </a:lnTo>
                  <a:lnTo>
                    <a:pt x="234487" y="224445"/>
                  </a:lnTo>
                  <a:lnTo>
                    <a:pt x="234526" y="225060"/>
                  </a:lnTo>
                  <a:lnTo>
                    <a:pt x="234325" y="225293"/>
                  </a:lnTo>
                  <a:lnTo>
                    <a:pt x="233913" y="225932"/>
                  </a:lnTo>
                  <a:lnTo>
                    <a:pt x="233751" y="226113"/>
                  </a:lnTo>
                  <a:lnTo>
                    <a:pt x="233439" y="226386"/>
                  </a:lnTo>
                  <a:lnTo>
                    <a:pt x="233078" y="226842"/>
                  </a:lnTo>
                  <a:lnTo>
                    <a:pt x="232583" y="227271"/>
                  </a:lnTo>
                  <a:lnTo>
                    <a:pt x="232472" y="227414"/>
                  </a:lnTo>
                  <a:lnTo>
                    <a:pt x="232377" y="227571"/>
                  </a:lnTo>
                  <a:lnTo>
                    <a:pt x="232242" y="227823"/>
                  </a:lnTo>
                  <a:lnTo>
                    <a:pt x="232163" y="227995"/>
                  </a:lnTo>
                  <a:lnTo>
                    <a:pt x="232116" y="228143"/>
                  </a:lnTo>
                  <a:lnTo>
                    <a:pt x="232052" y="228371"/>
                  </a:lnTo>
                  <a:lnTo>
                    <a:pt x="231942" y="228638"/>
                  </a:lnTo>
                  <a:lnTo>
                    <a:pt x="231795" y="228891"/>
                  </a:lnTo>
                  <a:lnTo>
                    <a:pt x="231668" y="229048"/>
                  </a:lnTo>
                  <a:lnTo>
                    <a:pt x="231352" y="229553"/>
                  </a:lnTo>
                  <a:lnTo>
                    <a:pt x="231296" y="229906"/>
                  </a:lnTo>
                  <a:lnTo>
                    <a:pt x="231253" y="230316"/>
                  </a:lnTo>
                  <a:lnTo>
                    <a:pt x="231189" y="230678"/>
                  </a:lnTo>
                  <a:lnTo>
                    <a:pt x="231094" y="230869"/>
                  </a:lnTo>
                  <a:lnTo>
                    <a:pt x="230861" y="231274"/>
                  </a:lnTo>
                  <a:lnTo>
                    <a:pt x="230766" y="231412"/>
                  </a:lnTo>
                  <a:lnTo>
                    <a:pt x="230611" y="231574"/>
                  </a:lnTo>
                  <a:lnTo>
                    <a:pt x="230223" y="231864"/>
                  </a:lnTo>
                  <a:lnTo>
                    <a:pt x="230089" y="231931"/>
                  </a:lnTo>
                  <a:lnTo>
                    <a:pt x="229685" y="232112"/>
                  </a:lnTo>
                  <a:lnTo>
                    <a:pt x="229360" y="232284"/>
                  </a:lnTo>
                  <a:lnTo>
                    <a:pt x="228695" y="232636"/>
                  </a:lnTo>
                  <a:lnTo>
                    <a:pt x="228450" y="232822"/>
                  </a:lnTo>
                  <a:lnTo>
                    <a:pt x="228296" y="232879"/>
                  </a:lnTo>
                  <a:lnTo>
                    <a:pt x="228161" y="232894"/>
                  </a:lnTo>
                  <a:lnTo>
                    <a:pt x="227912" y="232918"/>
                  </a:lnTo>
                  <a:lnTo>
                    <a:pt x="227397" y="233061"/>
                  </a:lnTo>
                  <a:lnTo>
                    <a:pt x="227223" y="233180"/>
                  </a:lnTo>
                  <a:lnTo>
                    <a:pt x="226847" y="233585"/>
                  </a:lnTo>
                  <a:lnTo>
                    <a:pt x="226653" y="233875"/>
                  </a:lnTo>
                  <a:lnTo>
                    <a:pt x="226479" y="234195"/>
                  </a:lnTo>
                  <a:lnTo>
                    <a:pt x="226273" y="234562"/>
                  </a:lnTo>
                  <a:lnTo>
                    <a:pt x="225695" y="235229"/>
                  </a:lnTo>
                  <a:lnTo>
                    <a:pt x="225548" y="235272"/>
                  </a:lnTo>
                  <a:lnTo>
                    <a:pt x="225386" y="235276"/>
                  </a:lnTo>
                  <a:lnTo>
                    <a:pt x="225216" y="235262"/>
                  </a:lnTo>
                  <a:lnTo>
                    <a:pt x="224871" y="235214"/>
                  </a:lnTo>
                  <a:lnTo>
                    <a:pt x="224717" y="235186"/>
                  </a:lnTo>
                  <a:lnTo>
                    <a:pt x="224416" y="235100"/>
                  </a:lnTo>
                  <a:lnTo>
                    <a:pt x="224266" y="235071"/>
                  </a:lnTo>
                  <a:lnTo>
                    <a:pt x="223882" y="235291"/>
                  </a:lnTo>
                  <a:lnTo>
                    <a:pt x="224721" y="235786"/>
                  </a:lnTo>
                  <a:lnTo>
                    <a:pt x="224677" y="235934"/>
                  </a:lnTo>
                  <a:lnTo>
                    <a:pt x="224384" y="236401"/>
                  </a:lnTo>
                  <a:lnTo>
                    <a:pt x="224111" y="236644"/>
                  </a:lnTo>
                  <a:lnTo>
                    <a:pt x="223945" y="236758"/>
                  </a:lnTo>
                  <a:lnTo>
                    <a:pt x="223771" y="236863"/>
                  </a:lnTo>
                  <a:lnTo>
                    <a:pt x="223605" y="236959"/>
                  </a:lnTo>
                  <a:lnTo>
                    <a:pt x="223244" y="237173"/>
                  </a:lnTo>
                  <a:lnTo>
                    <a:pt x="222924" y="237421"/>
                  </a:lnTo>
                  <a:lnTo>
                    <a:pt x="222765" y="237530"/>
                  </a:lnTo>
                  <a:lnTo>
                    <a:pt x="222567" y="237640"/>
                  </a:lnTo>
                  <a:lnTo>
                    <a:pt x="222437" y="237645"/>
                  </a:lnTo>
                  <a:lnTo>
                    <a:pt x="222290" y="237607"/>
                  </a:lnTo>
                  <a:lnTo>
                    <a:pt x="222136" y="237549"/>
                  </a:lnTo>
                  <a:lnTo>
                    <a:pt x="221985" y="237507"/>
                  </a:lnTo>
                  <a:lnTo>
                    <a:pt x="221764" y="237526"/>
                  </a:lnTo>
                  <a:lnTo>
                    <a:pt x="221130" y="237607"/>
                  </a:lnTo>
                  <a:lnTo>
                    <a:pt x="220992" y="237511"/>
                  </a:lnTo>
                  <a:lnTo>
                    <a:pt x="221063" y="237287"/>
                  </a:lnTo>
                  <a:lnTo>
                    <a:pt x="220497" y="236730"/>
                  </a:lnTo>
                  <a:lnTo>
                    <a:pt x="220050" y="237087"/>
                  </a:lnTo>
                  <a:lnTo>
                    <a:pt x="219812" y="237245"/>
                  </a:lnTo>
                  <a:lnTo>
                    <a:pt x="219290" y="237888"/>
                  </a:lnTo>
                  <a:lnTo>
                    <a:pt x="219040" y="238317"/>
                  </a:lnTo>
                  <a:lnTo>
                    <a:pt x="218838" y="238688"/>
                  </a:lnTo>
                  <a:lnTo>
                    <a:pt x="218720" y="239451"/>
                  </a:lnTo>
                  <a:lnTo>
                    <a:pt x="218668" y="239761"/>
                  </a:lnTo>
                  <a:lnTo>
                    <a:pt x="218359" y="240752"/>
                  </a:lnTo>
                  <a:lnTo>
                    <a:pt x="217995" y="242000"/>
                  </a:lnTo>
                  <a:lnTo>
                    <a:pt x="217639" y="242720"/>
                  </a:lnTo>
                  <a:lnTo>
                    <a:pt x="217405" y="243006"/>
                  </a:lnTo>
                  <a:lnTo>
                    <a:pt x="217291" y="243154"/>
                  </a:lnTo>
                  <a:lnTo>
                    <a:pt x="217180" y="243306"/>
                  </a:lnTo>
                  <a:lnTo>
                    <a:pt x="216879" y="243744"/>
                  </a:lnTo>
                  <a:lnTo>
                    <a:pt x="216784" y="243892"/>
                  </a:lnTo>
                  <a:lnTo>
                    <a:pt x="216697" y="244045"/>
                  </a:lnTo>
                  <a:lnTo>
                    <a:pt x="216622" y="244197"/>
                  </a:lnTo>
                  <a:lnTo>
                    <a:pt x="216538" y="244435"/>
                  </a:lnTo>
                  <a:lnTo>
                    <a:pt x="216396" y="244983"/>
                  </a:lnTo>
                  <a:lnTo>
                    <a:pt x="216309" y="245350"/>
                  </a:lnTo>
                  <a:lnTo>
                    <a:pt x="216230" y="245717"/>
                  </a:lnTo>
                  <a:lnTo>
                    <a:pt x="216131" y="246113"/>
                  </a:lnTo>
                  <a:lnTo>
                    <a:pt x="215988" y="246704"/>
                  </a:lnTo>
                  <a:lnTo>
                    <a:pt x="215952" y="246889"/>
                  </a:lnTo>
                  <a:lnTo>
                    <a:pt x="215913" y="247071"/>
                  </a:lnTo>
                  <a:lnTo>
                    <a:pt x="215877" y="247252"/>
                  </a:lnTo>
                  <a:lnTo>
                    <a:pt x="215826" y="247623"/>
                  </a:lnTo>
                  <a:lnTo>
                    <a:pt x="215802" y="247943"/>
                  </a:lnTo>
                  <a:lnTo>
                    <a:pt x="215798" y="248100"/>
                  </a:lnTo>
                  <a:lnTo>
                    <a:pt x="215798" y="248262"/>
                  </a:lnTo>
                  <a:lnTo>
                    <a:pt x="215810" y="248419"/>
                  </a:lnTo>
                  <a:lnTo>
                    <a:pt x="215838" y="248591"/>
                  </a:lnTo>
                  <a:lnTo>
                    <a:pt x="215881" y="248762"/>
                  </a:lnTo>
                  <a:lnTo>
                    <a:pt x="215933" y="248934"/>
                  </a:lnTo>
                  <a:lnTo>
                    <a:pt x="215988" y="249101"/>
                  </a:lnTo>
                  <a:lnTo>
                    <a:pt x="216036" y="249272"/>
                  </a:lnTo>
                  <a:lnTo>
                    <a:pt x="216162" y="249773"/>
                  </a:lnTo>
                  <a:lnTo>
                    <a:pt x="216649" y="250182"/>
                  </a:lnTo>
                  <a:lnTo>
                    <a:pt x="217148" y="250602"/>
                  </a:lnTo>
                  <a:lnTo>
                    <a:pt x="217294" y="250640"/>
                  </a:lnTo>
                  <a:lnTo>
                    <a:pt x="217453" y="250649"/>
                  </a:lnTo>
                  <a:lnTo>
                    <a:pt x="217785" y="250626"/>
                  </a:lnTo>
                  <a:lnTo>
                    <a:pt x="217948" y="250621"/>
                  </a:lnTo>
                  <a:lnTo>
                    <a:pt x="218158" y="250602"/>
                  </a:lnTo>
                  <a:lnTo>
                    <a:pt x="218585" y="250549"/>
                  </a:lnTo>
                  <a:lnTo>
                    <a:pt x="218795" y="250540"/>
                  </a:lnTo>
                  <a:lnTo>
                    <a:pt x="219108" y="250602"/>
                  </a:lnTo>
                  <a:lnTo>
                    <a:pt x="219440" y="250759"/>
                  </a:lnTo>
                  <a:lnTo>
                    <a:pt x="219994" y="251150"/>
                  </a:lnTo>
                  <a:lnTo>
                    <a:pt x="220473" y="251736"/>
                  </a:lnTo>
                  <a:lnTo>
                    <a:pt x="220525" y="251865"/>
                  </a:lnTo>
                  <a:lnTo>
                    <a:pt x="220568" y="251998"/>
                  </a:lnTo>
                  <a:lnTo>
                    <a:pt x="220600" y="252136"/>
                  </a:lnTo>
                  <a:lnTo>
                    <a:pt x="220651" y="252417"/>
                  </a:lnTo>
                  <a:lnTo>
                    <a:pt x="220687" y="252579"/>
                  </a:lnTo>
                  <a:lnTo>
                    <a:pt x="220719" y="252746"/>
                  </a:lnTo>
                  <a:lnTo>
                    <a:pt x="220742" y="252913"/>
                  </a:lnTo>
                  <a:lnTo>
                    <a:pt x="220758" y="253080"/>
                  </a:lnTo>
                  <a:lnTo>
                    <a:pt x="220758" y="253242"/>
                  </a:lnTo>
                  <a:lnTo>
                    <a:pt x="220735" y="253380"/>
                  </a:lnTo>
                  <a:lnTo>
                    <a:pt x="220699" y="253513"/>
                  </a:lnTo>
                  <a:lnTo>
                    <a:pt x="220655" y="253647"/>
                  </a:lnTo>
                  <a:lnTo>
                    <a:pt x="220620" y="253780"/>
                  </a:lnTo>
                  <a:lnTo>
                    <a:pt x="220596" y="254033"/>
                  </a:lnTo>
                  <a:lnTo>
                    <a:pt x="220636" y="254500"/>
                  </a:lnTo>
                  <a:lnTo>
                    <a:pt x="220628" y="254628"/>
                  </a:lnTo>
                  <a:lnTo>
                    <a:pt x="220129" y="255553"/>
                  </a:lnTo>
                  <a:lnTo>
                    <a:pt x="219971" y="255577"/>
                  </a:lnTo>
                  <a:lnTo>
                    <a:pt x="219780" y="255539"/>
                  </a:lnTo>
                  <a:lnTo>
                    <a:pt x="219575" y="255462"/>
                  </a:lnTo>
                  <a:lnTo>
                    <a:pt x="219365" y="255372"/>
                  </a:lnTo>
                  <a:lnTo>
                    <a:pt x="219163" y="255291"/>
                  </a:lnTo>
                  <a:lnTo>
                    <a:pt x="218993" y="255243"/>
                  </a:lnTo>
                  <a:lnTo>
                    <a:pt x="218652" y="255138"/>
                  </a:lnTo>
                  <a:lnTo>
                    <a:pt x="218494" y="255072"/>
                  </a:lnTo>
                  <a:lnTo>
                    <a:pt x="218233" y="254881"/>
                  </a:lnTo>
                  <a:lnTo>
                    <a:pt x="218134" y="254752"/>
                  </a:lnTo>
                  <a:lnTo>
                    <a:pt x="217568" y="254524"/>
                  </a:lnTo>
                  <a:lnTo>
                    <a:pt x="217417" y="254485"/>
                  </a:lnTo>
                  <a:lnTo>
                    <a:pt x="217259" y="254462"/>
                  </a:lnTo>
                  <a:lnTo>
                    <a:pt x="217104" y="254457"/>
                  </a:lnTo>
                  <a:lnTo>
                    <a:pt x="216958" y="254471"/>
                  </a:lnTo>
                  <a:lnTo>
                    <a:pt x="216815" y="254514"/>
                  </a:lnTo>
                  <a:lnTo>
                    <a:pt x="216677" y="254590"/>
                  </a:lnTo>
                  <a:lnTo>
                    <a:pt x="216408" y="254771"/>
                  </a:lnTo>
                  <a:lnTo>
                    <a:pt x="216269" y="254843"/>
                  </a:lnTo>
                  <a:lnTo>
                    <a:pt x="216139" y="254895"/>
                  </a:lnTo>
                  <a:lnTo>
                    <a:pt x="216000" y="254948"/>
                  </a:lnTo>
                  <a:lnTo>
                    <a:pt x="215727" y="255033"/>
                  </a:lnTo>
                  <a:lnTo>
                    <a:pt x="215477" y="255100"/>
                  </a:lnTo>
                  <a:lnTo>
                    <a:pt x="215264" y="255148"/>
                  </a:lnTo>
                  <a:lnTo>
                    <a:pt x="215050" y="255205"/>
                  </a:lnTo>
                  <a:lnTo>
                    <a:pt x="214915" y="255253"/>
                  </a:lnTo>
                  <a:lnTo>
                    <a:pt x="214650" y="255353"/>
                  </a:lnTo>
                  <a:lnTo>
                    <a:pt x="214389" y="255458"/>
                  </a:lnTo>
                  <a:lnTo>
                    <a:pt x="214104" y="255577"/>
                  </a:lnTo>
                  <a:lnTo>
                    <a:pt x="213823" y="255701"/>
                  </a:lnTo>
                  <a:lnTo>
                    <a:pt x="213114" y="255996"/>
                  </a:lnTo>
                  <a:lnTo>
                    <a:pt x="212932" y="256082"/>
                  </a:lnTo>
                  <a:lnTo>
                    <a:pt x="212750" y="256177"/>
                  </a:lnTo>
                  <a:lnTo>
                    <a:pt x="212603" y="256272"/>
                  </a:lnTo>
                  <a:lnTo>
                    <a:pt x="212330" y="256492"/>
                  </a:lnTo>
                  <a:lnTo>
                    <a:pt x="212188" y="256592"/>
                  </a:lnTo>
                  <a:lnTo>
                    <a:pt x="211812" y="256735"/>
                  </a:lnTo>
                  <a:lnTo>
                    <a:pt x="211261" y="256778"/>
                  </a:lnTo>
                  <a:lnTo>
                    <a:pt x="211119" y="256859"/>
                  </a:lnTo>
                  <a:lnTo>
                    <a:pt x="210980" y="256944"/>
                  </a:lnTo>
                  <a:lnTo>
                    <a:pt x="210719" y="257140"/>
                  </a:lnTo>
                  <a:lnTo>
                    <a:pt x="210248" y="257602"/>
                  </a:lnTo>
                  <a:lnTo>
                    <a:pt x="210141" y="257731"/>
                  </a:lnTo>
                  <a:lnTo>
                    <a:pt x="210050" y="257864"/>
                  </a:lnTo>
                  <a:lnTo>
                    <a:pt x="209900" y="258121"/>
                  </a:lnTo>
                  <a:lnTo>
                    <a:pt x="209821" y="258298"/>
                  </a:lnTo>
                  <a:lnTo>
                    <a:pt x="209773" y="258469"/>
                  </a:lnTo>
                  <a:lnTo>
                    <a:pt x="209741" y="258655"/>
                  </a:lnTo>
                  <a:lnTo>
                    <a:pt x="209725" y="258841"/>
                  </a:lnTo>
                  <a:lnTo>
                    <a:pt x="209725" y="259032"/>
                  </a:lnTo>
                  <a:lnTo>
                    <a:pt x="209729" y="259217"/>
                  </a:lnTo>
                  <a:lnTo>
                    <a:pt x="209753" y="259413"/>
                  </a:lnTo>
                  <a:lnTo>
                    <a:pt x="209789" y="259608"/>
                  </a:lnTo>
                  <a:lnTo>
                    <a:pt x="209840" y="259804"/>
                  </a:lnTo>
                  <a:lnTo>
                    <a:pt x="209896" y="259994"/>
                  </a:lnTo>
                  <a:lnTo>
                    <a:pt x="210030" y="260437"/>
                  </a:lnTo>
                  <a:lnTo>
                    <a:pt x="210161" y="260809"/>
                  </a:lnTo>
                  <a:lnTo>
                    <a:pt x="210173" y="260995"/>
                  </a:lnTo>
                  <a:lnTo>
                    <a:pt x="210177" y="261186"/>
                  </a:lnTo>
                  <a:lnTo>
                    <a:pt x="210173" y="261367"/>
                  </a:lnTo>
                  <a:lnTo>
                    <a:pt x="210161" y="261548"/>
                  </a:lnTo>
                  <a:lnTo>
                    <a:pt x="210145" y="261729"/>
                  </a:lnTo>
                  <a:lnTo>
                    <a:pt x="210121" y="261905"/>
                  </a:lnTo>
                  <a:lnTo>
                    <a:pt x="210086" y="262081"/>
                  </a:lnTo>
                  <a:lnTo>
                    <a:pt x="210034" y="262243"/>
                  </a:lnTo>
                  <a:lnTo>
                    <a:pt x="209975" y="262405"/>
                  </a:lnTo>
                  <a:lnTo>
                    <a:pt x="209908" y="262563"/>
                  </a:lnTo>
                  <a:lnTo>
                    <a:pt x="209832" y="262720"/>
                  </a:lnTo>
                  <a:lnTo>
                    <a:pt x="209753" y="262872"/>
                  </a:lnTo>
                  <a:lnTo>
                    <a:pt x="209646" y="263054"/>
                  </a:lnTo>
                  <a:lnTo>
                    <a:pt x="209532" y="263230"/>
                  </a:lnTo>
                  <a:lnTo>
                    <a:pt x="209286" y="263578"/>
                  </a:lnTo>
                  <a:lnTo>
                    <a:pt x="209120" y="263883"/>
                  </a:lnTo>
                  <a:lnTo>
                    <a:pt x="209009" y="264140"/>
                  </a:lnTo>
                  <a:lnTo>
                    <a:pt x="208811" y="264455"/>
                  </a:lnTo>
                  <a:lnTo>
                    <a:pt x="208673" y="264597"/>
                  </a:lnTo>
                  <a:lnTo>
                    <a:pt x="208518" y="264721"/>
                  </a:lnTo>
                  <a:lnTo>
                    <a:pt x="207960" y="265246"/>
                  </a:lnTo>
                  <a:lnTo>
                    <a:pt x="207703" y="265293"/>
                  </a:lnTo>
                  <a:lnTo>
                    <a:pt x="206697" y="265384"/>
                  </a:lnTo>
                  <a:lnTo>
                    <a:pt x="206238" y="265841"/>
                  </a:lnTo>
                  <a:lnTo>
                    <a:pt x="206068" y="266065"/>
                  </a:lnTo>
                  <a:lnTo>
                    <a:pt x="205644" y="266485"/>
                  </a:lnTo>
                  <a:lnTo>
                    <a:pt x="205157" y="266813"/>
                  </a:lnTo>
                  <a:lnTo>
                    <a:pt x="205054" y="266956"/>
                  </a:lnTo>
                  <a:lnTo>
                    <a:pt x="204971" y="267114"/>
                  </a:lnTo>
                  <a:lnTo>
                    <a:pt x="204908" y="267276"/>
                  </a:lnTo>
                  <a:lnTo>
                    <a:pt x="204872" y="267647"/>
                  </a:lnTo>
                  <a:lnTo>
                    <a:pt x="204912" y="267866"/>
                  </a:lnTo>
                  <a:lnTo>
                    <a:pt x="204967" y="268119"/>
                  </a:lnTo>
                  <a:lnTo>
                    <a:pt x="205011" y="268267"/>
                  </a:lnTo>
                  <a:lnTo>
                    <a:pt x="205058" y="268410"/>
                  </a:lnTo>
                  <a:lnTo>
                    <a:pt x="205161" y="268700"/>
                  </a:lnTo>
                  <a:lnTo>
                    <a:pt x="205209" y="268872"/>
                  </a:lnTo>
                  <a:lnTo>
                    <a:pt x="205252" y="269053"/>
                  </a:lnTo>
                  <a:lnTo>
                    <a:pt x="205300" y="269225"/>
                  </a:lnTo>
                  <a:lnTo>
                    <a:pt x="205367" y="269382"/>
                  </a:lnTo>
                  <a:lnTo>
                    <a:pt x="205897" y="269515"/>
                  </a:lnTo>
                  <a:lnTo>
                    <a:pt x="206004" y="269353"/>
                  </a:lnTo>
                  <a:lnTo>
                    <a:pt x="206757" y="269272"/>
                  </a:lnTo>
                  <a:lnTo>
                    <a:pt x="206757" y="269401"/>
                  </a:lnTo>
                  <a:lnTo>
                    <a:pt x="206768" y="269653"/>
                  </a:lnTo>
                  <a:lnTo>
                    <a:pt x="206808" y="269796"/>
                  </a:lnTo>
                  <a:lnTo>
                    <a:pt x="206863" y="269930"/>
                  </a:lnTo>
                  <a:lnTo>
                    <a:pt x="206990" y="270201"/>
                  </a:lnTo>
                  <a:lnTo>
                    <a:pt x="207042" y="270340"/>
                  </a:lnTo>
                  <a:lnTo>
                    <a:pt x="207089" y="270506"/>
                  </a:lnTo>
                  <a:lnTo>
                    <a:pt x="207144" y="270864"/>
                  </a:lnTo>
                  <a:lnTo>
                    <a:pt x="207192" y="271031"/>
                  </a:lnTo>
                  <a:lnTo>
                    <a:pt x="207338" y="271236"/>
                  </a:lnTo>
                  <a:lnTo>
                    <a:pt x="207790" y="271583"/>
                  </a:lnTo>
                  <a:lnTo>
                    <a:pt x="207893" y="271717"/>
                  </a:lnTo>
                  <a:lnTo>
                    <a:pt x="208407" y="272374"/>
                  </a:lnTo>
                  <a:lnTo>
                    <a:pt x="208744" y="272775"/>
                  </a:lnTo>
                  <a:lnTo>
                    <a:pt x="208079" y="273494"/>
                  </a:lnTo>
                  <a:lnTo>
                    <a:pt x="207659" y="273509"/>
                  </a:lnTo>
                  <a:lnTo>
                    <a:pt x="207243" y="273490"/>
                  </a:lnTo>
                  <a:lnTo>
                    <a:pt x="206875" y="273623"/>
                  </a:lnTo>
                  <a:lnTo>
                    <a:pt x="206388" y="273470"/>
                  </a:lnTo>
                  <a:lnTo>
                    <a:pt x="206167" y="273275"/>
                  </a:lnTo>
                  <a:lnTo>
                    <a:pt x="205771" y="273361"/>
                  </a:lnTo>
                  <a:lnTo>
                    <a:pt x="205612" y="273447"/>
                  </a:lnTo>
                  <a:lnTo>
                    <a:pt x="205165" y="273766"/>
                  </a:lnTo>
                  <a:lnTo>
                    <a:pt x="205007" y="273856"/>
                  </a:lnTo>
                  <a:lnTo>
                    <a:pt x="204777" y="273966"/>
                  </a:lnTo>
                  <a:lnTo>
                    <a:pt x="204619" y="274018"/>
                  </a:lnTo>
                  <a:lnTo>
                    <a:pt x="204417" y="274042"/>
                  </a:lnTo>
                  <a:lnTo>
                    <a:pt x="204108" y="274057"/>
                  </a:lnTo>
                  <a:lnTo>
                    <a:pt x="203946" y="274100"/>
                  </a:lnTo>
                  <a:lnTo>
                    <a:pt x="203483" y="274304"/>
                  </a:lnTo>
                  <a:lnTo>
                    <a:pt x="203122" y="274390"/>
                  </a:lnTo>
                  <a:lnTo>
                    <a:pt x="202742" y="274424"/>
                  </a:lnTo>
                  <a:lnTo>
                    <a:pt x="202596" y="274424"/>
                  </a:lnTo>
                  <a:lnTo>
                    <a:pt x="202378" y="274447"/>
                  </a:lnTo>
                  <a:lnTo>
                    <a:pt x="202085" y="274524"/>
                  </a:lnTo>
                  <a:lnTo>
                    <a:pt x="201836" y="274524"/>
                  </a:lnTo>
                  <a:lnTo>
                    <a:pt x="201143" y="274552"/>
                  </a:lnTo>
                  <a:lnTo>
                    <a:pt x="200929" y="274576"/>
                  </a:lnTo>
                  <a:lnTo>
                    <a:pt x="200799" y="274609"/>
                  </a:lnTo>
                  <a:lnTo>
                    <a:pt x="200664" y="274652"/>
                  </a:lnTo>
                  <a:lnTo>
                    <a:pt x="200403" y="274748"/>
                  </a:lnTo>
                  <a:lnTo>
                    <a:pt x="200272" y="274781"/>
                  </a:lnTo>
                  <a:lnTo>
                    <a:pt x="200122" y="274800"/>
                  </a:lnTo>
                  <a:lnTo>
                    <a:pt x="199817" y="274810"/>
                  </a:lnTo>
                  <a:lnTo>
                    <a:pt x="199667" y="274819"/>
                  </a:lnTo>
                  <a:lnTo>
                    <a:pt x="199520" y="274838"/>
                  </a:lnTo>
                  <a:lnTo>
                    <a:pt x="199366" y="274872"/>
                  </a:lnTo>
                  <a:lnTo>
                    <a:pt x="199211" y="274919"/>
                  </a:lnTo>
                  <a:lnTo>
                    <a:pt x="199061" y="274972"/>
                  </a:lnTo>
                  <a:lnTo>
                    <a:pt x="198914" y="275029"/>
                  </a:lnTo>
                  <a:lnTo>
                    <a:pt x="198768" y="275095"/>
                  </a:lnTo>
                  <a:lnTo>
                    <a:pt x="198716" y="275248"/>
                  </a:lnTo>
                  <a:lnTo>
                    <a:pt x="198649" y="275400"/>
                  </a:lnTo>
                  <a:lnTo>
                    <a:pt x="198574" y="275543"/>
                  </a:lnTo>
                  <a:lnTo>
                    <a:pt x="198186" y="275982"/>
                  </a:lnTo>
                  <a:lnTo>
                    <a:pt x="197553" y="276592"/>
                  </a:lnTo>
                  <a:lnTo>
                    <a:pt x="197458" y="276720"/>
                  </a:lnTo>
                  <a:lnTo>
                    <a:pt x="197367" y="276854"/>
                  </a:lnTo>
                  <a:lnTo>
                    <a:pt x="197279" y="276992"/>
                  </a:lnTo>
                  <a:lnTo>
                    <a:pt x="197046" y="277426"/>
                  </a:lnTo>
                  <a:lnTo>
                    <a:pt x="196872" y="277726"/>
                  </a:lnTo>
                  <a:lnTo>
                    <a:pt x="196488" y="278336"/>
                  </a:lnTo>
                  <a:lnTo>
                    <a:pt x="196385" y="278522"/>
                  </a:lnTo>
                  <a:lnTo>
                    <a:pt x="196290" y="278712"/>
                  </a:lnTo>
                  <a:lnTo>
                    <a:pt x="196191" y="278898"/>
                  </a:lnTo>
                  <a:lnTo>
                    <a:pt x="196084" y="279079"/>
                  </a:lnTo>
                  <a:lnTo>
                    <a:pt x="195961" y="279246"/>
                  </a:lnTo>
                  <a:lnTo>
                    <a:pt x="195787" y="279418"/>
                  </a:lnTo>
                  <a:lnTo>
                    <a:pt x="195589" y="279565"/>
                  </a:lnTo>
                  <a:lnTo>
                    <a:pt x="195170" y="279846"/>
                  </a:lnTo>
                  <a:lnTo>
                    <a:pt x="194976" y="279999"/>
                  </a:lnTo>
                  <a:lnTo>
                    <a:pt x="194730" y="280237"/>
                  </a:lnTo>
                  <a:lnTo>
                    <a:pt x="194382" y="280618"/>
                  </a:lnTo>
                  <a:lnTo>
                    <a:pt x="194235" y="280795"/>
                  </a:lnTo>
                  <a:lnTo>
                    <a:pt x="194097" y="280976"/>
                  </a:lnTo>
                  <a:lnTo>
                    <a:pt x="193828" y="281348"/>
                  </a:lnTo>
                  <a:lnTo>
                    <a:pt x="193685" y="281524"/>
                  </a:lnTo>
                  <a:lnTo>
                    <a:pt x="193376" y="281862"/>
                  </a:lnTo>
                  <a:lnTo>
                    <a:pt x="193052" y="282191"/>
                  </a:lnTo>
                  <a:lnTo>
                    <a:pt x="192719" y="282506"/>
                  </a:lnTo>
                  <a:lnTo>
                    <a:pt x="192390" y="282830"/>
                  </a:lnTo>
                  <a:lnTo>
                    <a:pt x="192074" y="283163"/>
                  </a:lnTo>
                  <a:lnTo>
                    <a:pt x="191773" y="283497"/>
                  </a:lnTo>
                  <a:lnTo>
                    <a:pt x="191626" y="283664"/>
                  </a:lnTo>
                  <a:lnTo>
                    <a:pt x="191484" y="283840"/>
                  </a:lnTo>
                  <a:lnTo>
                    <a:pt x="191353" y="284021"/>
                  </a:lnTo>
                  <a:lnTo>
                    <a:pt x="191227" y="284221"/>
                  </a:lnTo>
                  <a:lnTo>
                    <a:pt x="191116" y="284431"/>
                  </a:lnTo>
                  <a:lnTo>
                    <a:pt x="191013" y="284645"/>
                  </a:lnTo>
                  <a:lnTo>
                    <a:pt x="190799" y="285074"/>
                  </a:lnTo>
                  <a:lnTo>
                    <a:pt x="190387" y="285817"/>
                  </a:lnTo>
                  <a:lnTo>
                    <a:pt x="190174" y="286265"/>
                  </a:lnTo>
                  <a:lnTo>
                    <a:pt x="190063" y="286523"/>
                  </a:lnTo>
                  <a:lnTo>
                    <a:pt x="189944" y="286871"/>
                  </a:lnTo>
                  <a:lnTo>
                    <a:pt x="189885" y="287095"/>
                  </a:lnTo>
                  <a:lnTo>
                    <a:pt x="189833" y="287319"/>
                  </a:lnTo>
                  <a:lnTo>
                    <a:pt x="189766" y="287766"/>
                  </a:lnTo>
                  <a:lnTo>
                    <a:pt x="189449" y="288424"/>
                  </a:lnTo>
                  <a:lnTo>
                    <a:pt x="189414" y="288553"/>
                  </a:lnTo>
                  <a:lnTo>
                    <a:pt x="189370" y="288681"/>
                  </a:lnTo>
                  <a:lnTo>
                    <a:pt x="189105" y="289129"/>
                  </a:lnTo>
                  <a:lnTo>
                    <a:pt x="188836" y="289363"/>
                  </a:lnTo>
                  <a:lnTo>
                    <a:pt x="188812" y="289501"/>
                  </a:lnTo>
                  <a:lnTo>
                    <a:pt x="188796" y="289644"/>
                  </a:lnTo>
                  <a:lnTo>
                    <a:pt x="188784" y="289787"/>
                  </a:lnTo>
                  <a:lnTo>
                    <a:pt x="188784" y="289930"/>
                  </a:lnTo>
                  <a:lnTo>
                    <a:pt x="188812" y="290159"/>
                  </a:lnTo>
                  <a:lnTo>
                    <a:pt x="188871" y="290349"/>
                  </a:lnTo>
                  <a:lnTo>
                    <a:pt x="188373" y="290702"/>
                  </a:lnTo>
                  <a:lnTo>
                    <a:pt x="187771" y="291545"/>
                  </a:lnTo>
                  <a:lnTo>
                    <a:pt x="187779" y="291679"/>
                  </a:lnTo>
                  <a:lnTo>
                    <a:pt x="187779" y="291817"/>
                  </a:lnTo>
                  <a:lnTo>
                    <a:pt x="187731" y="292117"/>
                  </a:lnTo>
                  <a:lnTo>
                    <a:pt x="187660" y="292408"/>
                  </a:lnTo>
                  <a:lnTo>
                    <a:pt x="187581" y="292675"/>
                  </a:lnTo>
                  <a:lnTo>
                    <a:pt x="187529" y="293070"/>
                  </a:lnTo>
                  <a:lnTo>
                    <a:pt x="187628" y="293466"/>
                  </a:lnTo>
                  <a:lnTo>
                    <a:pt x="187640" y="293613"/>
                  </a:lnTo>
                  <a:lnTo>
                    <a:pt x="187636" y="293909"/>
                  </a:lnTo>
                  <a:lnTo>
                    <a:pt x="187620" y="294052"/>
                  </a:lnTo>
                  <a:lnTo>
                    <a:pt x="187601" y="294185"/>
                  </a:lnTo>
                  <a:lnTo>
                    <a:pt x="187577" y="294319"/>
                  </a:lnTo>
                  <a:lnTo>
                    <a:pt x="187545" y="294452"/>
                  </a:lnTo>
                  <a:lnTo>
                    <a:pt x="187462" y="294710"/>
                  </a:lnTo>
                  <a:lnTo>
                    <a:pt x="187632" y="295339"/>
                  </a:lnTo>
                  <a:lnTo>
                    <a:pt x="187783" y="295558"/>
                  </a:lnTo>
                  <a:lnTo>
                    <a:pt x="188230" y="296077"/>
                  </a:lnTo>
                  <a:lnTo>
                    <a:pt x="188832" y="296935"/>
                  </a:lnTo>
                  <a:lnTo>
                    <a:pt x="188756" y="297273"/>
                  </a:lnTo>
                  <a:lnTo>
                    <a:pt x="188606" y="297712"/>
                  </a:lnTo>
                  <a:lnTo>
                    <a:pt x="188479" y="297945"/>
                  </a:lnTo>
                  <a:lnTo>
                    <a:pt x="188266" y="298198"/>
                  </a:lnTo>
                  <a:lnTo>
                    <a:pt x="188630" y="298879"/>
                  </a:lnTo>
                  <a:lnTo>
                    <a:pt x="189105" y="299208"/>
                  </a:lnTo>
                  <a:lnTo>
                    <a:pt x="189089" y="299361"/>
                  </a:lnTo>
                  <a:lnTo>
                    <a:pt x="188867" y="299737"/>
                  </a:lnTo>
                  <a:lnTo>
                    <a:pt x="188614" y="299932"/>
                  </a:lnTo>
                  <a:lnTo>
                    <a:pt x="188448" y="300099"/>
                  </a:lnTo>
                  <a:lnTo>
                    <a:pt x="188178" y="300375"/>
                  </a:lnTo>
                  <a:lnTo>
                    <a:pt x="187699" y="300557"/>
                  </a:lnTo>
                  <a:lnTo>
                    <a:pt x="187300" y="300990"/>
                  </a:lnTo>
                  <a:lnTo>
                    <a:pt x="186753" y="301591"/>
                  </a:lnTo>
                  <a:lnTo>
                    <a:pt x="186678" y="301719"/>
                  </a:lnTo>
                  <a:lnTo>
                    <a:pt x="186611" y="301853"/>
                  </a:lnTo>
                  <a:lnTo>
                    <a:pt x="186555" y="301986"/>
                  </a:lnTo>
                  <a:lnTo>
                    <a:pt x="186678" y="302525"/>
                  </a:lnTo>
                  <a:lnTo>
                    <a:pt x="187517" y="304197"/>
                  </a:lnTo>
                  <a:lnTo>
                    <a:pt x="188384" y="304664"/>
                  </a:lnTo>
                  <a:lnTo>
                    <a:pt x="189109" y="305222"/>
                  </a:lnTo>
                  <a:lnTo>
                    <a:pt x="189315" y="305351"/>
                  </a:lnTo>
                  <a:lnTo>
                    <a:pt x="189845" y="305713"/>
                  </a:lnTo>
                  <a:lnTo>
                    <a:pt x="190277" y="306084"/>
                  </a:lnTo>
                  <a:lnTo>
                    <a:pt x="190874" y="306680"/>
                  </a:lnTo>
                  <a:lnTo>
                    <a:pt x="191120" y="306804"/>
                  </a:lnTo>
                  <a:lnTo>
                    <a:pt x="191345" y="306904"/>
                  </a:lnTo>
                  <a:lnTo>
                    <a:pt x="191753" y="307061"/>
                  </a:lnTo>
                  <a:lnTo>
                    <a:pt x="191912" y="307147"/>
                  </a:lnTo>
                  <a:lnTo>
                    <a:pt x="192062" y="307242"/>
                  </a:lnTo>
                  <a:lnTo>
                    <a:pt x="192624" y="307624"/>
                  </a:lnTo>
                  <a:lnTo>
                    <a:pt x="193119" y="308100"/>
                  </a:lnTo>
                  <a:lnTo>
                    <a:pt x="193194" y="308400"/>
                  </a:lnTo>
                  <a:lnTo>
                    <a:pt x="193246" y="308534"/>
                  </a:lnTo>
                  <a:lnTo>
                    <a:pt x="193297" y="308686"/>
                  </a:lnTo>
                  <a:lnTo>
                    <a:pt x="193352" y="308829"/>
                  </a:lnTo>
                  <a:lnTo>
                    <a:pt x="194330" y="309058"/>
                  </a:lnTo>
                  <a:lnTo>
                    <a:pt x="194029" y="309425"/>
                  </a:lnTo>
                  <a:lnTo>
                    <a:pt x="193717" y="309730"/>
                  </a:lnTo>
                  <a:lnTo>
                    <a:pt x="193091" y="309816"/>
                  </a:lnTo>
                  <a:lnTo>
                    <a:pt x="192307" y="309439"/>
                  </a:lnTo>
                  <a:lnTo>
                    <a:pt x="192272" y="309573"/>
                  </a:lnTo>
                  <a:lnTo>
                    <a:pt x="192252" y="309716"/>
                  </a:lnTo>
                  <a:lnTo>
                    <a:pt x="192240" y="309844"/>
                  </a:lnTo>
                  <a:lnTo>
                    <a:pt x="192248" y="309978"/>
                  </a:lnTo>
                  <a:lnTo>
                    <a:pt x="192276" y="310116"/>
                  </a:lnTo>
                  <a:lnTo>
                    <a:pt x="192343" y="310383"/>
                  </a:lnTo>
                  <a:lnTo>
                    <a:pt x="192343" y="310688"/>
                  </a:lnTo>
                  <a:lnTo>
                    <a:pt x="192311" y="310854"/>
                  </a:lnTo>
                  <a:lnTo>
                    <a:pt x="191385" y="311107"/>
                  </a:lnTo>
                  <a:lnTo>
                    <a:pt x="191239" y="310654"/>
                  </a:lnTo>
                  <a:lnTo>
                    <a:pt x="191191" y="310345"/>
                  </a:lnTo>
                  <a:lnTo>
                    <a:pt x="191140" y="309997"/>
                  </a:lnTo>
                  <a:lnTo>
                    <a:pt x="190926" y="309906"/>
                  </a:lnTo>
                  <a:lnTo>
                    <a:pt x="190748" y="310192"/>
                  </a:lnTo>
                  <a:lnTo>
                    <a:pt x="190593" y="310564"/>
                  </a:lnTo>
                  <a:lnTo>
                    <a:pt x="190245" y="310845"/>
                  </a:lnTo>
                  <a:lnTo>
                    <a:pt x="190059" y="311417"/>
                  </a:lnTo>
                  <a:lnTo>
                    <a:pt x="189849" y="311869"/>
                  </a:lnTo>
                  <a:lnTo>
                    <a:pt x="189552" y="312356"/>
                  </a:lnTo>
                  <a:lnTo>
                    <a:pt x="189390" y="312589"/>
                  </a:lnTo>
                  <a:lnTo>
                    <a:pt x="189105" y="312932"/>
                  </a:lnTo>
                  <a:lnTo>
                    <a:pt x="188962" y="313008"/>
                  </a:lnTo>
                  <a:lnTo>
                    <a:pt x="188816" y="313080"/>
                  </a:lnTo>
                  <a:lnTo>
                    <a:pt x="188483" y="313461"/>
                  </a:lnTo>
                  <a:lnTo>
                    <a:pt x="188139" y="313957"/>
                  </a:lnTo>
                  <a:lnTo>
                    <a:pt x="187842" y="314162"/>
                  </a:lnTo>
                  <a:lnTo>
                    <a:pt x="187581" y="314424"/>
                  </a:lnTo>
                  <a:lnTo>
                    <a:pt x="187359" y="314724"/>
                  </a:lnTo>
                  <a:lnTo>
                    <a:pt x="187193" y="315077"/>
                  </a:lnTo>
                  <a:lnTo>
                    <a:pt x="186338" y="315334"/>
                  </a:lnTo>
                  <a:lnTo>
                    <a:pt x="186425" y="315634"/>
                  </a:lnTo>
                  <a:lnTo>
                    <a:pt x="186472" y="315896"/>
                  </a:lnTo>
                  <a:lnTo>
                    <a:pt x="186140" y="316425"/>
                  </a:lnTo>
                  <a:lnTo>
                    <a:pt x="185716" y="315939"/>
                  </a:lnTo>
                  <a:lnTo>
                    <a:pt x="185067" y="316106"/>
                  </a:lnTo>
                  <a:lnTo>
                    <a:pt x="184802" y="316435"/>
                  </a:lnTo>
                  <a:lnTo>
                    <a:pt x="184394" y="316568"/>
                  </a:lnTo>
                  <a:lnTo>
                    <a:pt x="184430" y="316439"/>
                  </a:lnTo>
                  <a:lnTo>
                    <a:pt x="184101" y="316306"/>
                  </a:lnTo>
                  <a:lnTo>
                    <a:pt x="183883" y="316220"/>
                  </a:lnTo>
                  <a:lnTo>
                    <a:pt x="183994" y="316034"/>
                  </a:lnTo>
                  <a:lnTo>
                    <a:pt x="183472" y="316120"/>
                  </a:lnTo>
                  <a:lnTo>
                    <a:pt x="183333" y="316120"/>
                  </a:lnTo>
                  <a:lnTo>
                    <a:pt x="183187" y="316096"/>
                  </a:lnTo>
                  <a:lnTo>
                    <a:pt x="183048" y="316053"/>
                  </a:lnTo>
                  <a:lnTo>
                    <a:pt x="182676" y="315677"/>
                  </a:lnTo>
                  <a:lnTo>
                    <a:pt x="182688" y="315544"/>
                  </a:lnTo>
                  <a:lnTo>
                    <a:pt x="182723" y="315396"/>
                  </a:lnTo>
                  <a:lnTo>
                    <a:pt x="182771" y="315243"/>
                  </a:lnTo>
                  <a:lnTo>
                    <a:pt x="182767" y="314671"/>
                  </a:lnTo>
                  <a:lnTo>
                    <a:pt x="182747" y="314509"/>
                  </a:lnTo>
                  <a:lnTo>
                    <a:pt x="182723" y="314138"/>
                  </a:lnTo>
                  <a:lnTo>
                    <a:pt x="182201" y="314352"/>
                  </a:lnTo>
                  <a:lnTo>
                    <a:pt x="182082" y="314600"/>
                  </a:lnTo>
                  <a:lnTo>
                    <a:pt x="181900" y="314853"/>
                  </a:lnTo>
                  <a:lnTo>
                    <a:pt x="181607" y="315215"/>
                  </a:lnTo>
                  <a:lnTo>
                    <a:pt x="181294" y="315567"/>
                  </a:lnTo>
                  <a:lnTo>
                    <a:pt x="181116" y="315725"/>
                  </a:lnTo>
                  <a:lnTo>
                    <a:pt x="179949" y="315720"/>
                  </a:lnTo>
                  <a:lnTo>
                    <a:pt x="179810" y="315729"/>
                  </a:lnTo>
                  <a:lnTo>
                    <a:pt x="179529" y="315772"/>
                  </a:lnTo>
                  <a:lnTo>
                    <a:pt x="179394" y="315801"/>
                  </a:lnTo>
                  <a:lnTo>
                    <a:pt x="179256" y="315834"/>
                  </a:lnTo>
                  <a:lnTo>
                    <a:pt x="179078" y="315896"/>
                  </a:lnTo>
                  <a:lnTo>
                    <a:pt x="178899" y="315972"/>
                  </a:lnTo>
                  <a:lnTo>
                    <a:pt x="178725" y="316058"/>
                  </a:lnTo>
                  <a:lnTo>
                    <a:pt x="178159" y="316373"/>
                  </a:lnTo>
                  <a:lnTo>
                    <a:pt x="177933" y="316506"/>
                  </a:lnTo>
                  <a:lnTo>
                    <a:pt x="177720" y="316644"/>
                  </a:lnTo>
                  <a:lnTo>
                    <a:pt x="177518" y="316802"/>
                  </a:lnTo>
                  <a:lnTo>
                    <a:pt x="177344" y="316973"/>
                  </a:lnTo>
                  <a:lnTo>
                    <a:pt x="177003" y="317664"/>
                  </a:lnTo>
                  <a:lnTo>
                    <a:pt x="177011" y="317855"/>
                  </a:lnTo>
                  <a:lnTo>
                    <a:pt x="177007" y="318074"/>
                  </a:lnTo>
                  <a:lnTo>
                    <a:pt x="176718" y="318789"/>
                  </a:lnTo>
                  <a:lnTo>
                    <a:pt x="175930" y="319213"/>
                  </a:lnTo>
                  <a:lnTo>
                    <a:pt x="175368" y="319346"/>
                  </a:lnTo>
                  <a:lnTo>
                    <a:pt x="175273" y="319475"/>
                  </a:lnTo>
                  <a:lnTo>
                    <a:pt x="175186" y="319623"/>
                  </a:lnTo>
                  <a:lnTo>
                    <a:pt x="175099" y="319780"/>
                  </a:lnTo>
                  <a:lnTo>
                    <a:pt x="175004" y="319913"/>
                  </a:lnTo>
                  <a:lnTo>
                    <a:pt x="174315" y="320385"/>
                  </a:lnTo>
                  <a:lnTo>
                    <a:pt x="174181" y="320361"/>
                  </a:lnTo>
                  <a:lnTo>
                    <a:pt x="173421" y="320819"/>
                  </a:lnTo>
                  <a:lnTo>
                    <a:pt x="173381" y="321000"/>
                  </a:lnTo>
                  <a:lnTo>
                    <a:pt x="173278" y="321276"/>
                  </a:lnTo>
                  <a:lnTo>
                    <a:pt x="173116" y="321495"/>
                  </a:lnTo>
                  <a:lnTo>
                    <a:pt x="172831" y="321967"/>
                  </a:lnTo>
                  <a:lnTo>
                    <a:pt x="172712" y="322225"/>
                  </a:lnTo>
                  <a:lnTo>
                    <a:pt x="172665" y="322353"/>
                  </a:lnTo>
                  <a:lnTo>
                    <a:pt x="172613" y="322510"/>
                  </a:lnTo>
                  <a:lnTo>
                    <a:pt x="172573" y="322677"/>
                  </a:lnTo>
                  <a:lnTo>
                    <a:pt x="172542" y="322844"/>
                  </a:lnTo>
                  <a:lnTo>
                    <a:pt x="172518" y="323011"/>
                  </a:lnTo>
                  <a:lnTo>
                    <a:pt x="172498" y="323178"/>
                  </a:lnTo>
                  <a:lnTo>
                    <a:pt x="172482" y="323411"/>
                  </a:lnTo>
                  <a:lnTo>
                    <a:pt x="172486" y="323764"/>
                  </a:lnTo>
                  <a:lnTo>
                    <a:pt x="172510" y="323940"/>
                  </a:lnTo>
                  <a:lnTo>
                    <a:pt x="172550" y="324116"/>
                  </a:lnTo>
                  <a:lnTo>
                    <a:pt x="172637" y="324469"/>
                  </a:lnTo>
                  <a:lnTo>
                    <a:pt x="172665" y="324645"/>
                  </a:lnTo>
                  <a:lnTo>
                    <a:pt x="172676" y="324783"/>
                  </a:lnTo>
                  <a:lnTo>
                    <a:pt x="172676" y="325060"/>
                  </a:lnTo>
                  <a:lnTo>
                    <a:pt x="172680" y="325198"/>
                  </a:lnTo>
                  <a:lnTo>
                    <a:pt x="172700" y="325331"/>
                  </a:lnTo>
                  <a:lnTo>
                    <a:pt x="173041" y="326042"/>
                  </a:lnTo>
                  <a:lnTo>
                    <a:pt x="173171" y="326146"/>
                  </a:lnTo>
                  <a:lnTo>
                    <a:pt x="173314" y="326242"/>
                  </a:lnTo>
                  <a:lnTo>
                    <a:pt x="173464" y="326327"/>
                  </a:lnTo>
                  <a:lnTo>
                    <a:pt x="173607" y="326423"/>
                  </a:lnTo>
                  <a:lnTo>
                    <a:pt x="173741" y="326499"/>
                  </a:lnTo>
                  <a:lnTo>
                    <a:pt x="174351" y="326447"/>
                  </a:lnTo>
                  <a:lnTo>
                    <a:pt x="174774" y="326780"/>
                  </a:lnTo>
                  <a:lnTo>
                    <a:pt x="174481" y="327366"/>
                  </a:lnTo>
                  <a:lnTo>
                    <a:pt x="174252" y="327438"/>
                  </a:lnTo>
                  <a:lnTo>
                    <a:pt x="174113" y="327857"/>
                  </a:lnTo>
                  <a:lnTo>
                    <a:pt x="174339" y="328024"/>
                  </a:lnTo>
                  <a:lnTo>
                    <a:pt x="174545" y="328138"/>
                  </a:lnTo>
                  <a:lnTo>
                    <a:pt x="174968" y="328515"/>
                  </a:lnTo>
                  <a:lnTo>
                    <a:pt x="174838" y="328643"/>
                  </a:lnTo>
                  <a:lnTo>
                    <a:pt x="174691" y="328772"/>
                  </a:lnTo>
                  <a:lnTo>
                    <a:pt x="174383" y="328939"/>
                  </a:lnTo>
                  <a:lnTo>
                    <a:pt x="173310" y="329168"/>
                  </a:lnTo>
                  <a:lnTo>
                    <a:pt x="172902" y="329859"/>
                  </a:lnTo>
                  <a:lnTo>
                    <a:pt x="172375" y="330021"/>
                  </a:lnTo>
                  <a:lnTo>
                    <a:pt x="172134" y="329997"/>
                  </a:lnTo>
                  <a:lnTo>
                    <a:pt x="171976" y="329959"/>
                  </a:lnTo>
                  <a:lnTo>
                    <a:pt x="170899" y="330645"/>
                  </a:lnTo>
                  <a:lnTo>
                    <a:pt x="170661" y="330511"/>
                  </a:lnTo>
                  <a:lnTo>
                    <a:pt x="170428" y="330602"/>
                  </a:lnTo>
                  <a:lnTo>
                    <a:pt x="170657" y="330840"/>
                  </a:lnTo>
                  <a:lnTo>
                    <a:pt x="170788" y="331098"/>
                  </a:lnTo>
                  <a:lnTo>
                    <a:pt x="170214" y="331412"/>
                  </a:lnTo>
                  <a:lnTo>
                    <a:pt x="169886" y="331298"/>
                  </a:lnTo>
                  <a:lnTo>
                    <a:pt x="169549" y="331193"/>
                  </a:lnTo>
                  <a:lnTo>
                    <a:pt x="169209" y="331112"/>
                  </a:lnTo>
                  <a:lnTo>
                    <a:pt x="168864" y="331045"/>
                  </a:lnTo>
                  <a:lnTo>
                    <a:pt x="168286" y="330950"/>
                  </a:lnTo>
                  <a:lnTo>
                    <a:pt x="168084" y="330969"/>
                  </a:lnTo>
                  <a:lnTo>
                    <a:pt x="167878" y="331031"/>
                  </a:lnTo>
                  <a:lnTo>
                    <a:pt x="167463" y="331202"/>
                  </a:lnTo>
                  <a:lnTo>
                    <a:pt x="167253" y="331269"/>
                  </a:lnTo>
                  <a:lnTo>
                    <a:pt x="167004" y="331331"/>
                  </a:lnTo>
                  <a:lnTo>
                    <a:pt x="166493" y="331422"/>
                  </a:lnTo>
                  <a:lnTo>
                    <a:pt x="166236" y="331460"/>
                  </a:lnTo>
                  <a:lnTo>
                    <a:pt x="165978" y="331488"/>
                  </a:lnTo>
                  <a:lnTo>
                    <a:pt x="165681" y="331684"/>
                  </a:lnTo>
                  <a:lnTo>
                    <a:pt x="165396" y="331884"/>
                  </a:lnTo>
                  <a:lnTo>
                    <a:pt x="165254" y="331989"/>
                  </a:lnTo>
                  <a:lnTo>
                    <a:pt x="165072" y="332136"/>
                  </a:lnTo>
                  <a:lnTo>
                    <a:pt x="164890" y="332289"/>
                  </a:lnTo>
                  <a:lnTo>
                    <a:pt x="164715" y="332446"/>
                  </a:lnTo>
                  <a:lnTo>
                    <a:pt x="164236" y="332846"/>
                  </a:lnTo>
                  <a:lnTo>
                    <a:pt x="163761" y="333228"/>
                  </a:lnTo>
                  <a:lnTo>
                    <a:pt x="163635" y="333385"/>
                  </a:lnTo>
                  <a:lnTo>
                    <a:pt x="163524" y="333561"/>
                  </a:lnTo>
                  <a:lnTo>
                    <a:pt x="163318" y="333923"/>
                  </a:lnTo>
                  <a:lnTo>
                    <a:pt x="163207" y="334095"/>
                  </a:lnTo>
                  <a:lnTo>
                    <a:pt x="163041" y="334328"/>
                  </a:lnTo>
                  <a:lnTo>
                    <a:pt x="162689" y="334786"/>
                  </a:lnTo>
                  <a:lnTo>
                    <a:pt x="162507" y="335010"/>
                  </a:lnTo>
                  <a:lnTo>
                    <a:pt x="162320" y="335224"/>
                  </a:lnTo>
                  <a:lnTo>
                    <a:pt x="162194" y="335791"/>
                  </a:lnTo>
                  <a:lnTo>
                    <a:pt x="162107" y="336344"/>
                  </a:lnTo>
                  <a:lnTo>
                    <a:pt x="162047" y="337121"/>
                  </a:lnTo>
                  <a:lnTo>
                    <a:pt x="162004" y="337369"/>
                  </a:lnTo>
                  <a:lnTo>
                    <a:pt x="161996" y="337574"/>
                  </a:lnTo>
                  <a:lnTo>
                    <a:pt x="161996" y="337774"/>
                  </a:lnTo>
                  <a:lnTo>
                    <a:pt x="161988" y="337950"/>
                  </a:lnTo>
                  <a:lnTo>
                    <a:pt x="161960" y="338369"/>
                  </a:lnTo>
                  <a:lnTo>
                    <a:pt x="161956" y="338698"/>
                  </a:lnTo>
                  <a:lnTo>
                    <a:pt x="161992" y="338875"/>
                  </a:lnTo>
                  <a:lnTo>
                    <a:pt x="162043" y="339017"/>
                  </a:lnTo>
                  <a:lnTo>
                    <a:pt x="162360" y="339394"/>
                  </a:lnTo>
                  <a:lnTo>
                    <a:pt x="163017" y="339842"/>
                  </a:lnTo>
                  <a:lnTo>
                    <a:pt x="162926" y="340123"/>
                  </a:lnTo>
                  <a:lnTo>
                    <a:pt x="162863" y="340447"/>
                  </a:lnTo>
                  <a:lnTo>
                    <a:pt x="162708" y="340943"/>
                  </a:lnTo>
                  <a:lnTo>
                    <a:pt x="162776" y="341171"/>
                  </a:lnTo>
                  <a:lnTo>
                    <a:pt x="162701" y="341353"/>
                  </a:lnTo>
                  <a:lnTo>
                    <a:pt x="162796" y="342101"/>
                  </a:lnTo>
                  <a:lnTo>
                    <a:pt x="162598" y="342839"/>
                  </a:lnTo>
                  <a:lnTo>
                    <a:pt x="162463" y="342882"/>
                  </a:lnTo>
                  <a:lnTo>
                    <a:pt x="162103" y="343006"/>
                  </a:lnTo>
                  <a:lnTo>
                    <a:pt x="161964" y="343044"/>
                  </a:lnTo>
                  <a:lnTo>
                    <a:pt x="161268" y="343421"/>
                  </a:lnTo>
                  <a:lnTo>
                    <a:pt x="160100" y="343678"/>
                  </a:lnTo>
                  <a:lnTo>
                    <a:pt x="159953" y="343964"/>
                  </a:lnTo>
                  <a:lnTo>
                    <a:pt x="159759" y="344297"/>
                  </a:lnTo>
                  <a:lnTo>
                    <a:pt x="159696" y="344455"/>
                  </a:lnTo>
                  <a:lnTo>
                    <a:pt x="159660" y="344602"/>
                  </a:lnTo>
                  <a:lnTo>
                    <a:pt x="159613" y="344745"/>
                  </a:lnTo>
                  <a:lnTo>
                    <a:pt x="159439" y="345007"/>
                  </a:lnTo>
                  <a:lnTo>
                    <a:pt x="159391" y="345146"/>
                  </a:lnTo>
                  <a:lnTo>
                    <a:pt x="159359" y="345284"/>
                  </a:lnTo>
                  <a:lnTo>
                    <a:pt x="158841" y="346380"/>
                  </a:lnTo>
                  <a:lnTo>
                    <a:pt x="158849" y="346814"/>
                  </a:lnTo>
                  <a:lnTo>
                    <a:pt x="159007" y="347004"/>
                  </a:lnTo>
                  <a:lnTo>
                    <a:pt x="160183" y="347505"/>
                  </a:lnTo>
                  <a:lnTo>
                    <a:pt x="160456" y="347871"/>
                  </a:lnTo>
                  <a:lnTo>
                    <a:pt x="160167" y="348157"/>
                  </a:lnTo>
                  <a:lnTo>
                    <a:pt x="159945" y="348124"/>
                  </a:lnTo>
                  <a:lnTo>
                    <a:pt x="159561" y="348024"/>
                  </a:lnTo>
                  <a:lnTo>
                    <a:pt x="159300" y="348095"/>
                  </a:lnTo>
                  <a:lnTo>
                    <a:pt x="158742" y="348415"/>
                  </a:lnTo>
                  <a:lnTo>
                    <a:pt x="158105" y="348481"/>
                  </a:lnTo>
                  <a:lnTo>
                    <a:pt x="157926" y="348391"/>
                  </a:lnTo>
                  <a:lnTo>
                    <a:pt x="157606" y="348253"/>
                  </a:lnTo>
                  <a:lnTo>
                    <a:pt x="156220" y="348267"/>
                  </a:lnTo>
                  <a:lnTo>
                    <a:pt x="155753" y="348553"/>
                  </a:lnTo>
                  <a:lnTo>
                    <a:pt x="155603" y="348658"/>
                  </a:lnTo>
                  <a:lnTo>
                    <a:pt x="155456" y="348772"/>
                  </a:lnTo>
                  <a:lnTo>
                    <a:pt x="155219" y="348996"/>
                  </a:lnTo>
                  <a:lnTo>
                    <a:pt x="154993" y="349249"/>
                  </a:lnTo>
                  <a:lnTo>
                    <a:pt x="154791" y="349520"/>
                  </a:lnTo>
                  <a:lnTo>
                    <a:pt x="154613" y="349806"/>
                  </a:lnTo>
                  <a:lnTo>
                    <a:pt x="154466" y="350097"/>
                  </a:lnTo>
                  <a:lnTo>
                    <a:pt x="154431" y="350264"/>
                  </a:lnTo>
                  <a:lnTo>
                    <a:pt x="154399" y="350392"/>
                  </a:lnTo>
                  <a:lnTo>
                    <a:pt x="154360" y="350521"/>
                  </a:lnTo>
                  <a:lnTo>
                    <a:pt x="154328" y="350650"/>
                  </a:lnTo>
                  <a:lnTo>
                    <a:pt x="154466" y="351202"/>
                  </a:lnTo>
                  <a:lnTo>
                    <a:pt x="154680" y="351488"/>
                  </a:lnTo>
                  <a:lnTo>
                    <a:pt x="154851" y="351669"/>
                  </a:lnTo>
                  <a:lnTo>
                    <a:pt x="155254" y="351994"/>
                  </a:lnTo>
                  <a:lnTo>
                    <a:pt x="155844" y="353032"/>
                  </a:lnTo>
                  <a:lnTo>
                    <a:pt x="155832" y="353361"/>
                  </a:lnTo>
                  <a:lnTo>
                    <a:pt x="155737" y="353790"/>
                  </a:lnTo>
                  <a:lnTo>
                    <a:pt x="155567" y="354014"/>
                  </a:lnTo>
                  <a:lnTo>
                    <a:pt x="155472" y="354286"/>
                  </a:lnTo>
                  <a:lnTo>
                    <a:pt x="155436" y="354562"/>
                  </a:lnTo>
                  <a:lnTo>
                    <a:pt x="155337" y="354772"/>
                  </a:lnTo>
                  <a:lnTo>
                    <a:pt x="155088" y="355024"/>
                  </a:lnTo>
                  <a:lnTo>
                    <a:pt x="154767" y="355248"/>
                  </a:lnTo>
                  <a:lnTo>
                    <a:pt x="154700" y="355401"/>
                  </a:lnTo>
                  <a:lnTo>
                    <a:pt x="154043" y="356244"/>
                  </a:lnTo>
                  <a:lnTo>
                    <a:pt x="153912" y="356573"/>
                  </a:lnTo>
                  <a:lnTo>
                    <a:pt x="153853" y="356702"/>
                  </a:lnTo>
                  <a:lnTo>
                    <a:pt x="153786" y="356945"/>
                  </a:lnTo>
                  <a:lnTo>
                    <a:pt x="153916" y="357121"/>
                  </a:lnTo>
                  <a:lnTo>
                    <a:pt x="154051" y="357188"/>
                  </a:lnTo>
                  <a:lnTo>
                    <a:pt x="153588" y="357845"/>
                  </a:lnTo>
                  <a:lnTo>
                    <a:pt x="153425" y="357860"/>
                  </a:lnTo>
                  <a:lnTo>
                    <a:pt x="153152" y="357850"/>
                  </a:lnTo>
                  <a:lnTo>
                    <a:pt x="152570" y="358107"/>
                  </a:lnTo>
                  <a:lnTo>
                    <a:pt x="152285" y="358431"/>
                  </a:lnTo>
                  <a:lnTo>
                    <a:pt x="152016" y="358398"/>
                  </a:lnTo>
                  <a:lnTo>
                    <a:pt x="151557" y="358646"/>
                  </a:lnTo>
                  <a:lnTo>
                    <a:pt x="151707" y="359141"/>
                  </a:lnTo>
                  <a:lnTo>
                    <a:pt x="151711" y="359494"/>
                  </a:lnTo>
                  <a:lnTo>
                    <a:pt x="151882" y="359837"/>
                  </a:lnTo>
                  <a:lnTo>
                    <a:pt x="151913" y="359980"/>
                  </a:lnTo>
                  <a:lnTo>
                    <a:pt x="151917" y="360147"/>
                  </a:lnTo>
                  <a:lnTo>
                    <a:pt x="151890" y="360318"/>
                  </a:lnTo>
                  <a:lnTo>
                    <a:pt x="151846" y="360481"/>
                  </a:lnTo>
                  <a:lnTo>
                    <a:pt x="151703" y="360700"/>
                  </a:lnTo>
                  <a:lnTo>
                    <a:pt x="151292" y="361210"/>
                  </a:lnTo>
                  <a:lnTo>
                    <a:pt x="151292" y="361591"/>
                  </a:lnTo>
                  <a:lnTo>
                    <a:pt x="151276" y="361739"/>
                  </a:lnTo>
                  <a:lnTo>
                    <a:pt x="150674" y="362015"/>
                  </a:lnTo>
                  <a:lnTo>
                    <a:pt x="150536" y="362034"/>
                  </a:lnTo>
                  <a:lnTo>
                    <a:pt x="150377" y="362101"/>
                  </a:lnTo>
                  <a:lnTo>
                    <a:pt x="150013" y="362615"/>
                  </a:lnTo>
                  <a:lnTo>
                    <a:pt x="149776" y="363416"/>
                  </a:lnTo>
                  <a:lnTo>
                    <a:pt x="149645" y="363425"/>
                  </a:lnTo>
                  <a:lnTo>
                    <a:pt x="149451" y="363359"/>
                  </a:lnTo>
                  <a:lnTo>
                    <a:pt x="149233" y="363254"/>
                  </a:lnTo>
                  <a:lnTo>
                    <a:pt x="149015" y="363173"/>
                  </a:lnTo>
                  <a:lnTo>
                    <a:pt x="148596" y="363292"/>
                  </a:lnTo>
                  <a:lnTo>
                    <a:pt x="148148" y="363616"/>
                  </a:lnTo>
                  <a:lnTo>
                    <a:pt x="147681" y="363835"/>
                  </a:lnTo>
                  <a:lnTo>
                    <a:pt x="147547" y="363959"/>
                  </a:lnTo>
                  <a:lnTo>
                    <a:pt x="147424" y="364107"/>
                  </a:lnTo>
                  <a:lnTo>
                    <a:pt x="147317" y="364269"/>
                  </a:lnTo>
                  <a:lnTo>
                    <a:pt x="147238" y="364441"/>
                  </a:lnTo>
                  <a:lnTo>
                    <a:pt x="147202" y="364607"/>
                  </a:lnTo>
                  <a:lnTo>
                    <a:pt x="147202" y="364736"/>
                  </a:lnTo>
                  <a:lnTo>
                    <a:pt x="147230" y="364869"/>
                  </a:lnTo>
                  <a:lnTo>
                    <a:pt x="147274" y="365008"/>
                  </a:lnTo>
                  <a:lnTo>
                    <a:pt x="147321" y="365141"/>
                  </a:lnTo>
                  <a:lnTo>
                    <a:pt x="147361" y="365274"/>
                  </a:lnTo>
                  <a:lnTo>
                    <a:pt x="147408" y="365417"/>
                  </a:lnTo>
                  <a:lnTo>
                    <a:pt x="147515" y="365703"/>
                  </a:lnTo>
                  <a:lnTo>
                    <a:pt x="147551" y="365842"/>
                  </a:lnTo>
                  <a:lnTo>
                    <a:pt x="147551" y="365975"/>
                  </a:lnTo>
                  <a:lnTo>
                    <a:pt x="147507" y="366113"/>
                  </a:lnTo>
                  <a:lnTo>
                    <a:pt x="147432" y="366251"/>
                  </a:lnTo>
                  <a:lnTo>
                    <a:pt x="147103" y="366604"/>
                  </a:lnTo>
                  <a:lnTo>
                    <a:pt x="146866" y="366680"/>
                  </a:lnTo>
                  <a:lnTo>
                    <a:pt x="146553" y="366690"/>
                  </a:lnTo>
                  <a:lnTo>
                    <a:pt x="146232" y="366671"/>
                  </a:lnTo>
                  <a:lnTo>
                    <a:pt x="145841" y="366842"/>
                  </a:lnTo>
                  <a:lnTo>
                    <a:pt x="145864" y="366971"/>
                  </a:lnTo>
                  <a:lnTo>
                    <a:pt x="145952" y="367252"/>
                  </a:lnTo>
                  <a:lnTo>
                    <a:pt x="145983" y="367390"/>
                  </a:lnTo>
                  <a:lnTo>
                    <a:pt x="146031" y="367643"/>
                  </a:lnTo>
                  <a:lnTo>
                    <a:pt x="145852" y="368215"/>
                  </a:lnTo>
                  <a:lnTo>
                    <a:pt x="145567" y="368448"/>
                  </a:lnTo>
                  <a:lnTo>
                    <a:pt x="145417" y="368548"/>
                  </a:lnTo>
                  <a:lnTo>
                    <a:pt x="145263" y="368639"/>
                  </a:lnTo>
                  <a:lnTo>
                    <a:pt x="145104" y="368720"/>
                  </a:lnTo>
                  <a:lnTo>
                    <a:pt x="144942" y="368786"/>
                  </a:lnTo>
                  <a:lnTo>
                    <a:pt x="144724" y="368844"/>
                  </a:lnTo>
                  <a:lnTo>
                    <a:pt x="144495" y="368872"/>
                  </a:lnTo>
                  <a:lnTo>
                    <a:pt x="144257" y="368891"/>
                  </a:lnTo>
                  <a:lnTo>
                    <a:pt x="144028" y="368915"/>
                  </a:lnTo>
                  <a:lnTo>
                    <a:pt x="143806" y="368968"/>
                  </a:lnTo>
                  <a:lnTo>
                    <a:pt x="143628" y="369039"/>
                  </a:lnTo>
                  <a:lnTo>
                    <a:pt x="143457" y="369125"/>
                  </a:lnTo>
                  <a:lnTo>
                    <a:pt x="143125" y="369320"/>
                  </a:lnTo>
                  <a:lnTo>
                    <a:pt x="142139" y="369854"/>
                  </a:lnTo>
                  <a:lnTo>
                    <a:pt x="141890" y="370068"/>
                  </a:lnTo>
                  <a:lnTo>
                    <a:pt x="141399" y="370602"/>
                  </a:lnTo>
                  <a:lnTo>
                    <a:pt x="141161" y="370993"/>
                  </a:lnTo>
                  <a:lnTo>
                    <a:pt x="140861" y="371131"/>
                  </a:lnTo>
                  <a:lnTo>
                    <a:pt x="140718" y="371212"/>
                  </a:lnTo>
                  <a:lnTo>
                    <a:pt x="140576" y="371298"/>
                  </a:lnTo>
                  <a:lnTo>
                    <a:pt x="140441" y="371388"/>
                  </a:lnTo>
                  <a:lnTo>
                    <a:pt x="140275" y="371512"/>
                  </a:lnTo>
                  <a:lnTo>
                    <a:pt x="140116" y="371650"/>
                  </a:lnTo>
                  <a:lnTo>
                    <a:pt x="139966" y="371793"/>
                  </a:lnTo>
                  <a:lnTo>
                    <a:pt x="139824" y="371946"/>
                  </a:lnTo>
                  <a:lnTo>
                    <a:pt x="139693" y="372103"/>
                  </a:lnTo>
                  <a:lnTo>
                    <a:pt x="139574" y="372275"/>
                  </a:lnTo>
                  <a:lnTo>
                    <a:pt x="139467" y="372456"/>
                  </a:lnTo>
                  <a:lnTo>
                    <a:pt x="139368" y="372642"/>
                  </a:lnTo>
                  <a:lnTo>
                    <a:pt x="139186" y="373023"/>
                  </a:lnTo>
                  <a:lnTo>
                    <a:pt x="139008" y="373442"/>
                  </a:lnTo>
                  <a:lnTo>
                    <a:pt x="138933" y="373657"/>
                  </a:lnTo>
                  <a:lnTo>
                    <a:pt x="138711" y="374252"/>
                  </a:lnTo>
                  <a:lnTo>
                    <a:pt x="138592" y="374581"/>
                  </a:lnTo>
                  <a:lnTo>
                    <a:pt x="138529" y="374748"/>
                  </a:lnTo>
                  <a:lnTo>
                    <a:pt x="138462" y="374910"/>
                  </a:lnTo>
                  <a:lnTo>
                    <a:pt x="138355" y="375148"/>
                  </a:lnTo>
                  <a:lnTo>
                    <a:pt x="138240" y="375386"/>
                  </a:lnTo>
                  <a:lnTo>
                    <a:pt x="138121" y="375620"/>
                  </a:lnTo>
                  <a:lnTo>
                    <a:pt x="137991" y="375849"/>
                  </a:lnTo>
                  <a:lnTo>
                    <a:pt x="137852" y="376068"/>
                  </a:lnTo>
                  <a:lnTo>
                    <a:pt x="137706" y="376282"/>
                  </a:lnTo>
                  <a:lnTo>
                    <a:pt x="137551" y="376487"/>
                  </a:lnTo>
                  <a:lnTo>
                    <a:pt x="137385" y="376687"/>
                  </a:lnTo>
                  <a:lnTo>
                    <a:pt x="137048" y="377078"/>
                  </a:lnTo>
                  <a:lnTo>
                    <a:pt x="136862" y="377278"/>
                  </a:lnTo>
                  <a:lnTo>
                    <a:pt x="136664" y="377478"/>
                  </a:lnTo>
                  <a:lnTo>
                    <a:pt x="136467" y="377669"/>
                  </a:lnTo>
                  <a:lnTo>
                    <a:pt x="136277" y="377869"/>
                  </a:lnTo>
                  <a:lnTo>
                    <a:pt x="136102" y="378084"/>
                  </a:lnTo>
                  <a:lnTo>
                    <a:pt x="135976" y="378260"/>
                  </a:lnTo>
                  <a:lnTo>
                    <a:pt x="135861" y="378436"/>
                  </a:lnTo>
                  <a:lnTo>
                    <a:pt x="135643" y="378808"/>
                  </a:lnTo>
                  <a:lnTo>
                    <a:pt x="135544" y="378999"/>
                  </a:lnTo>
                  <a:lnTo>
                    <a:pt x="135415" y="379307"/>
                  </a:lnTo>
                  <a:lnTo>
                    <a:pt x="135315" y="379589"/>
                  </a:lnTo>
                  <a:lnTo>
                    <a:pt x="135231" y="379785"/>
                  </a:lnTo>
                  <a:lnTo>
                    <a:pt x="135132" y="379966"/>
                  </a:lnTo>
                  <a:lnTo>
                    <a:pt x="135006" y="380142"/>
                  </a:lnTo>
                  <a:lnTo>
                    <a:pt x="134855" y="380304"/>
                  </a:lnTo>
                  <a:lnTo>
                    <a:pt x="134539" y="380619"/>
                  </a:lnTo>
                  <a:lnTo>
                    <a:pt x="134384" y="380781"/>
                  </a:lnTo>
                  <a:lnTo>
                    <a:pt x="134008" y="381191"/>
                  </a:lnTo>
                  <a:lnTo>
                    <a:pt x="133822" y="381400"/>
                  </a:lnTo>
                  <a:lnTo>
                    <a:pt x="133644" y="381615"/>
                  </a:lnTo>
                  <a:lnTo>
                    <a:pt x="133482" y="381834"/>
                  </a:lnTo>
                  <a:lnTo>
                    <a:pt x="133319" y="382110"/>
                  </a:lnTo>
                  <a:lnTo>
                    <a:pt x="133173" y="382401"/>
                  </a:lnTo>
                  <a:lnTo>
                    <a:pt x="132908" y="382992"/>
                  </a:lnTo>
                  <a:lnTo>
                    <a:pt x="132769" y="383287"/>
                  </a:lnTo>
                  <a:lnTo>
                    <a:pt x="132579" y="383650"/>
                  </a:lnTo>
                  <a:lnTo>
                    <a:pt x="132393" y="384016"/>
                  </a:lnTo>
                  <a:lnTo>
                    <a:pt x="132310" y="384202"/>
                  </a:lnTo>
                  <a:lnTo>
                    <a:pt x="132231" y="384407"/>
                  </a:lnTo>
                  <a:lnTo>
                    <a:pt x="132096" y="384817"/>
                  </a:lnTo>
                  <a:lnTo>
                    <a:pt x="132025" y="385022"/>
                  </a:lnTo>
                  <a:lnTo>
                    <a:pt x="131946" y="385222"/>
                  </a:lnTo>
                  <a:lnTo>
                    <a:pt x="131835" y="385446"/>
                  </a:lnTo>
                  <a:lnTo>
                    <a:pt x="131716" y="385670"/>
                  </a:lnTo>
                  <a:lnTo>
                    <a:pt x="131459" y="386108"/>
                  </a:lnTo>
                  <a:lnTo>
                    <a:pt x="131336" y="386332"/>
                  </a:lnTo>
                  <a:lnTo>
                    <a:pt x="131091" y="386833"/>
                  </a:lnTo>
                  <a:lnTo>
                    <a:pt x="130853" y="387338"/>
                  </a:lnTo>
                  <a:lnTo>
                    <a:pt x="130726" y="387586"/>
                  </a:lnTo>
                  <a:lnTo>
                    <a:pt x="130556" y="387891"/>
                  </a:lnTo>
                  <a:lnTo>
                    <a:pt x="130200" y="388481"/>
                  </a:lnTo>
                  <a:lnTo>
                    <a:pt x="130026" y="388777"/>
                  </a:lnTo>
                  <a:lnTo>
                    <a:pt x="129863" y="389082"/>
                  </a:lnTo>
                  <a:lnTo>
                    <a:pt x="129745" y="389349"/>
                  </a:lnTo>
                  <a:lnTo>
                    <a:pt x="129416" y="390168"/>
                  </a:lnTo>
                  <a:lnTo>
                    <a:pt x="129263" y="390502"/>
                  </a:lnTo>
                  <a:lnTo>
                    <a:pt x="129155" y="390697"/>
                  </a:lnTo>
                  <a:lnTo>
                    <a:pt x="128830" y="391217"/>
                  </a:lnTo>
                  <a:lnTo>
                    <a:pt x="128704" y="391474"/>
                  </a:lnTo>
                  <a:lnTo>
                    <a:pt x="128636" y="391741"/>
                  </a:lnTo>
                  <a:lnTo>
                    <a:pt x="128628" y="391874"/>
                  </a:lnTo>
                  <a:lnTo>
                    <a:pt x="128624" y="392008"/>
                  </a:lnTo>
                  <a:lnTo>
                    <a:pt x="128636" y="392141"/>
                  </a:lnTo>
                  <a:lnTo>
                    <a:pt x="128652" y="392275"/>
                  </a:lnTo>
                  <a:lnTo>
                    <a:pt x="128553" y="392951"/>
                  </a:lnTo>
                  <a:lnTo>
                    <a:pt x="128462" y="393099"/>
                  </a:lnTo>
                  <a:lnTo>
                    <a:pt x="128335" y="393233"/>
                  </a:lnTo>
                  <a:lnTo>
                    <a:pt x="128050" y="393485"/>
                  </a:lnTo>
                  <a:lnTo>
                    <a:pt x="127920" y="393619"/>
                  </a:lnTo>
                  <a:lnTo>
                    <a:pt x="127742" y="393819"/>
                  </a:lnTo>
                  <a:lnTo>
                    <a:pt x="127504" y="394138"/>
                  </a:lnTo>
                  <a:lnTo>
                    <a:pt x="127433" y="394276"/>
                  </a:lnTo>
                  <a:lnTo>
                    <a:pt x="127274" y="394729"/>
                  </a:lnTo>
                  <a:lnTo>
                    <a:pt x="127061" y="395105"/>
                  </a:lnTo>
                  <a:lnTo>
                    <a:pt x="126807" y="395653"/>
                  </a:lnTo>
                  <a:lnTo>
                    <a:pt x="126752" y="395954"/>
                  </a:lnTo>
                  <a:lnTo>
                    <a:pt x="126633" y="396301"/>
                  </a:lnTo>
                  <a:lnTo>
                    <a:pt x="126412" y="396988"/>
                  </a:lnTo>
                  <a:lnTo>
                    <a:pt x="126681" y="397459"/>
                  </a:lnTo>
                  <a:lnTo>
                    <a:pt x="126855" y="397550"/>
                  </a:lnTo>
                  <a:lnTo>
                    <a:pt x="126693" y="398179"/>
                  </a:lnTo>
                  <a:lnTo>
                    <a:pt x="126602" y="398350"/>
                  </a:lnTo>
                  <a:lnTo>
                    <a:pt x="126265" y="398789"/>
                  </a:lnTo>
                  <a:lnTo>
                    <a:pt x="126261" y="398918"/>
                  </a:lnTo>
                  <a:lnTo>
                    <a:pt x="126241" y="399051"/>
                  </a:lnTo>
                  <a:lnTo>
                    <a:pt x="126285" y="399413"/>
                  </a:lnTo>
                  <a:lnTo>
                    <a:pt x="126459" y="399999"/>
                  </a:lnTo>
                  <a:lnTo>
                    <a:pt x="126182" y="399785"/>
                  </a:lnTo>
                  <a:lnTo>
                    <a:pt x="125889" y="399809"/>
                  </a:lnTo>
                  <a:lnTo>
                    <a:pt x="125925" y="399995"/>
                  </a:lnTo>
                  <a:lnTo>
                    <a:pt x="125901" y="400152"/>
                  </a:lnTo>
                  <a:lnTo>
                    <a:pt x="125968" y="400895"/>
                  </a:lnTo>
                  <a:lnTo>
                    <a:pt x="125754" y="400952"/>
                  </a:lnTo>
                  <a:lnTo>
                    <a:pt x="125414" y="401329"/>
                  </a:lnTo>
                  <a:lnTo>
                    <a:pt x="125271" y="401600"/>
                  </a:lnTo>
                  <a:lnTo>
                    <a:pt x="125172" y="401791"/>
                  </a:lnTo>
                  <a:lnTo>
                    <a:pt x="124139" y="402554"/>
                  </a:lnTo>
                  <a:lnTo>
                    <a:pt x="124005" y="402811"/>
                  </a:lnTo>
                  <a:lnTo>
                    <a:pt x="123941" y="402949"/>
                  </a:lnTo>
                  <a:lnTo>
                    <a:pt x="123842" y="403245"/>
                  </a:lnTo>
                  <a:lnTo>
                    <a:pt x="123783" y="403388"/>
                  </a:lnTo>
                  <a:lnTo>
                    <a:pt x="123367" y="403969"/>
                  </a:lnTo>
                  <a:lnTo>
                    <a:pt x="123316" y="404593"/>
                  </a:lnTo>
                  <a:lnTo>
                    <a:pt x="123272" y="404741"/>
                  </a:lnTo>
                  <a:lnTo>
                    <a:pt x="123205" y="404879"/>
                  </a:lnTo>
                  <a:lnTo>
                    <a:pt x="123051" y="405155"/>
                  </a:lnTo>
                  <a:lnTo>
                    <a:pt x="122991" y="405303"/>
                  </a:lnTo>
                  <a:lnTo>
                    <a:pt x="122948" y="405446"/>
                  </a:lnTo>
                  <a:lnTo>
                    <a:pt x="122916" y="405594"/>
                  </a:lnTo>
                  <a:lnTo>
                    <a:pt x="122888" y="405742"/>
                  </a:lnTo>
                  <a:lnTo>
                    <a:pt x="122841" y="406161"/>
                  </a:lnTo>
                  <a:lnTo>
                    <a:pt x="122833" y="406394"/>
                  </a:lnTo>
                  <a:lnTo>
                    <a:pt x="122837" y="406633"/>
                  </a:lnTo>
                  <a:lnTo>
                    <a:pt x="122785" y="406857"/>
                  </a:lnTo>
                  <a:lnTo>
                    <a:pt x="122738" y="407085"/>
                  </a:lnTo>
                  <a:lnTo>
                    <a:pt x="122572" y="407757"/>
                  </a:lnTo>
                  <a:lnTo>
                    <a:pt x="122496" y="408038"/>
                  </a:lnTo>
                  <a:lnTo>
                    <a:pt x="122338" y="408586"/>
                  </a:lnTo>
                  <a:lnTo>
                    <a:pt x="122263" y="408868"/>
                  </a:lnTo>
                  <a:lnTo>
                    <a:pt x="122203" y="409149"/>
                  </a:lnTo>
                  <a:lnTo>
                    <a:pt x="122176" y="409311"/>
                  </a:lnTo>
                  <a:lnTo>
                    <a:pt x="122116" y="409816"/>
                  </a:lnTo>
                  <a:lnTo>
                    <a:pt x="122061" y="410202"/>
                  </a:lnTo>
                  <a:lnTo>
                    <a:pt x="121986" y="410636"/>
                  </a:lnTo>
                  <a:lnTo>
                    <a:pt x="121942" y="410850"/>
                  </a:lnTo>
                  <a:lnTo>
                    <a:pt x="121883" y="411064"/>
                  </a:lnTo>
                  <a:lnTo>
                    <a:pt x="121827" y="411231"/>
                  </a:lnTo>
                  <a:lnTo>
                    <a:pt x="121764" y="411398"/>
                  </a:lnTo>
                  <a:lnTo>
                    <a:pt x="121622" y="411727"/>
                  </a:lnTo>
                  <a:lnTo>
                    <a:pt x="121554" y="411894"/>
                  </a:lnTo>
                  <a:lnTo>
                    <a:pt x="121305" y="412599"/>
                  </a:lnTo>
                  <a:lnTo>
                    <a:pt x="121218" y="412832"/>
                  </a:lnTo>
                  <a:lnTo>
                    <a:pt x="121059" y="413223"/>
                  </a:lnTo>
                  <a:lnTo>
                    <a:pt x="120909" y="413542"/>
                  </a:lnTo>
                  <a:lnTo>
                    <a:pt x="120838" y="413700"/>
                  </a:lnTo>
                  <a:lnTo>
                    <a:pt x="120770" y="413862"/>
                  </a:lnTo>
                  <a:lnTo>
                    <a:pt x="120668" y="414157"/>
                  </a:lnTo>
                  <a:lnTo>
                    <a:pt x="120576" y="414457"/>
                  </a:lnTo>
                  <a:lnTo>
                    <a:pt x="120497" y="414758"/>
                  </a:lnTo>
                  <a:lnTo>
                    <a:pt x="120434" y="415051"/>
                  </a:lnTo>
                  <a:lnTo>
                    <a:pt x="120272" y="415020"/>
                  </a:lnTo>
                  <a:lnTo>
                    <a:pt x="119983" y="415186"/>
                  </a:lnTo>
                  <a:lnTo>
                    <a:pt x="119816" y="415291"/>
                  </a:lnTo>
                  <a:lnTo>
                    <a:pt x="119650" y="415382"/>
                  </a:lnTo>
                  <a:lnTo>
                    <a:pt x="119488" y="415463"/>
                  </a:lnTo>
                  <a:lnTo>
                    <a:pt x="119163" y="415658"/>
                  </a:lnTo>
                  <a:lnTo>
                    <a:pt x="118526" y="415949"/>
                  </a:lnTo>
                  <a:lnTo>
                    <a:pt x="118094" y="416130"/>
                  </a:lnTo>
                  <a:lnTo>
                    <a:pt x="117869" y="416211"/>
                  </a:lnTo>
                  <a:lnTo>
                    <a:pt x="117421" y="416363"/>
                  </a:lnTo>
                  <a:lnTo>
                    <a:pt x="117200" y="416444"/>
                  </a:lnTo>
                  <a:lnTo>
                    <a:pt x="116982" y="416545"/>
                  </a:lnTo>
                  <a:lnTo>
                    <a:pt x="116772" y="416659"/>
                  </a:lnTo>
                  <a:lnTo>
                    <a:pt x="116570" y="416788"/>
                  </a:lnTo>
                  <a:lnTo>
                    <a:pt x="116368" y="416926"/>
                  </a:lnTo>
                  <a:lnTo>
                    <a:pt x="116170" y="417069"/>
                  </a:lnTo>
                  <a:lnTo>
                    <a:pt x="115977" y="417212"/>
                  </a:lnTo>
                  <a:lnTo>
                    <a:pt x="115842" y="417317"/>
                  </a:lnTo>
                  <a:lnTo>
                    <a:pt x="115585" y="417540"/>
                  </a:lnTo>
                  <a:lnTo>
                    <a:pt x="115454" y="417641"/>
                  </a:lnTo>
                  <a:lnTo>
                    <a:pt x="115315" y="417722"/>
                  </a:lnTo>
                  <a:lnTo>
                    <a:pt x="115106" y="417807"/>
                  </a:lnTo>
                  <a:lnTo>
                    <a:pt x="114884" y="417874"/>
                  </a:lnTo>
                  <a:lnTo>
                    <a:pt x="114658" y="417912"/>
                  </a:lnTo>
                  <a:lnTo>
                    <a:pt x="114437" y="417917"/>
                  </a:lnTo>
                  <a:lnTo>
                    <a:pt x="114227" y="417879"/>
                  </a:lnTo>
                  <a:lnTo>
                    <a:pt x="114053" y="417822"/>
                  </a:lnTo>
                  <a:lnTo>
                    <a:pt x="113874" y="417731"/>
                  </a:lnTo>
                  <a:lnTo>
                    <a:pt x="113708" y="417621"/>
                  </a:lnTo>
                  <a:lnTo>
                    <a:pt x="113566" y="417493"/>
                  </a:lnTo>
                  <a:lnTo>
                    <a:pt x="113459" y="417340"/>
                  </a:lnTo>
                  <a:lnTo>
                    <a:pt x="113407" y="417164"/>
                  </a:lnTo>
                  <a:lnTo>
                    <a:pt x="113387" y="416954"/>
                  </a:lnTo>
                  <a:lnTo>
                    <a:pt x="113395" y="416730"/>
                  </a:lnTo>
                  <a:lnTo>
                    <a:pt x="113435" y="416287"/>
                  </a:lnTo>
                  <a:lnTo>
                    <a:pt x="113471" y="416011"/>
                  </a:lnTo>
                  <a:lnTo>
                    <a:pt x="113534" y="415739"/>
                  </a:lnTo>
                  <a:lnTo>
                    <a:pt x="113605" y="415468"/>
                  </a:lnTo>
                  <a:lnTo>
                    <a:pt x="113665" y="415191"/>
                  </a:lnTo>
                  <a:lnTo>
                    <a:pt x="113696" y="414920"/>
                  </a:lnTo>
                  <a:lnTo>
                    <a:pt x="113708" y="414743"/>
                  </a:lnTo>
                  <a:lnTo>
                    <a:pt x="113712" y="414572"/>
                  </a:lnTo>
                  <a:lnTo>
                    <a:pt x="113712" y="414395"/>
                  </a:lnTo>
                  <a:lnTo>
                    <a:pt x="113700" y="414224"/>
                  </a:lnTo>
                  <a:lnTo>
                    <a:pt x="113673" y="414057"/>
                  </a:lnTo>
                  <a:lnTo>
                    <a:pt x="113621" y="413886"/>
                  </a:lnTo>
                  <a:lnTo>
                    <a:pt x="113546" y="413719"/>
                  </a:lnTo>
                  <a:lnTo>
                    <a:pt x="113376" y="413395"/>
                  </a:lnTo>
                  <a:lnTo>
                    <a:pt x="113300" y="413228"/>
                  </a:lnTo>
                  <a:lnTo>
                    <a:pt x="113126" y="412771"/>
                  </a:lnTo>
                  <a:lnTo>
                    <a:pt x="113301" y="411896"/>
                  </a:lnTo>
                  <a:lnTo>
                    <a:pt x="113400" y="411461"/>
                  </a:lnTo>
                  <a:lnTo>
                    <a:pt x="112640" y="411254"/>
                  </a:lnTo>
                  <a:lnTo>
                    <a:pt x="111660" y="410857"/>
                  </a:lnTo>
                  <a:lnTo>
                    <a:pt x="110497" y="410247"/>
                  </a:lnTo>
                  <a:lnTo>
                    <a:pt x="109519" y="408920"/>
                  </a:lnTo>
                  <a:lnTo>
                    <a:pt x="109029" y="408458"/>
                  </a:lnTo>
                  <a:lnTo>
                    <a:pt x="108435" y="408948"/>
                  </a:lnTo>
                  <a:lnTo>
                    <a:pt x="107929" y="408944"/>
                  </a:lnTo>
                  <a:lnTo>
                    <a:pt x="107647" y="408825"/>
                  </a:lnTo>
                  <a:lnTo>
                    <a:pt x="103594" y="407066"/>
                  </a:lnTo>
                  <a:lnTo>
                    <a:pt x="102658" y="406906"/>
                  </a:lnTo>
                  <a:lnTo>
                    <a:pt x="102605" y="407805"/>
                  </a:lnTo>
                  <a:lnTo>
                    <a:pt x="106323" y="409416"/>
                  </a:lnTo>
                  <a:lnTo>
                    <a:pt x="102208" y="413352"/>
                  </a:lnTo>
                  <a:lnTo>
                    <a:pt x="102275" y="414657"/>
                  </a:lnTo>
                  <a:lnTo>
                    <a:pt x="102090" y="414414"/>
                  </a:lnTo>
                  <a:lnTo>
                    <a:pt x="101765" y="414081"/>
                  </a:lnTo>
                  <a:lnTo>
                    <a:pt x="101476" y="413876"/>
                  </a:lnTo>
                  <a:lnTo>
                    <a:pt x="101247" y="413700"/>
                  </a:lnTo>
                  <a:lnTo>
                    <a:pt x="101135" y="413562"/>
                  </a:lnTo>
                  <a:lnTo>
                    <a:pt x="101069" y="413409"/>
                  </a:lnTo>
                  <a:lnTo>
                    <a:pt x="100902" y="413071"/>
                  </a:lnTo>
                  <a:lnTo>
                    <a:pt x="100752" y="412642"/>
                  </a:lnTo>
                  <a:lnTo>
                    <a:pt x="100664" y="412356"/>
                  </a:lnTo>
                  <a:lnTo>
                    <a:pt x="100605" y="412199"/>
                  </a:lnTo>
                  <a:lnTo>
                    <a:pt x="100082" y="411622"/>
                  </a:lnTo>
                  <a:lnTo>
                    <a:pt x="99951" y="411560"/>
                  </a:lnTo>
                  <a:lnTo>
                    <a:pt x="99793" y="411522"/>
                  </a:lnTo>
                  <a:lnTo>
                    <a:pt x="99643" y="411555"/>
                  </a:lnTo>
                  <a:lnTo>
                    <a:pt x="99405" y="411684"/>
                  </a:lnTo>
                  <a:lnTo>
                    <a:pt x="99256" y="411841"/>
                  </a:lnTo>
                  <a:lnTo>
                    <a:pt x="99113" y="412012"/>
                  </a:lnTo>
                  <a:lnTo>
                    <a:pt x="98989" y="412203"/>
                  </a:lnTo>
                  <a:lnTo>
                    <a:pt x="98815" y="412375"/>
                  </a:lnTo>
                  <a:lnTo>
                    <a:pt x="98614" y="412661"/>
                  </a:lnTo>
                  <a:lnTo>
                    <a:pt x="98495" y="412856"/>
                  </a:lnTo>
                  <a:lnTo>
                    <a:pt x="98289" y="413213"/>
                  </a:lnTo>
                  <a:lnTo>
                    <a:pt x="98178" y="413380"/>
                  </a:lnTo>
                  <a:lnTo>
                    <a:pt x="98056" y="413547"/>
                  </a:lnTo>
                  <a:lnTo>
                    <a:pt x="97929" y="413709"/>
                  </a:lnTo>
                  <a:lnTo>
                    <a:pt x="97838" y="413843"/>
                  </a:lnTo>
                  <a:lnTo>
                    <a:pt x="97581" y="414009"/>
                  </a:lnTo>
                  <a:lnTo>
                    <a:pt x="97312" y="413995"/>
                  </a:lnTo>
                  <a:lnTo>
                    <a:pt x="96931" y="413786"/>
                  </a:lnTo>
                  <a:lnTo>
                    <a:pt x="96682" y="413409"/>
                  </a:lnTo>
                  <a:lnTo>
                    <a:pt x="96417" y="412880"/>
                  </a:lnTo>
                  <a:lnTo>
                    <a:pt x="96203" y="412318"/>
                  </a:lnTo>
                  <a:lnTo>
                    <a:pt x="95890" y="411665"/>
                  </a:lnTo>
                  <a:lnTo>
                    <a:pt x="95657" y="411346"/>
                  </a:lnTo>
                  <a:lnTo>
                    <a:pt x="95391" y="411093"/>
                  </a:lnTo>
                  <a:lnTo>
                    <a:pt x="94963" y="411064"/>
                  </a:lnTo>
                  <a:lnTo>
                    <a:pt x="94655" y="411222"/>
                  </a:lnTo>
                  <a:lnTo>
                    <a:pt x="94442" y="411612"/>
                  </a:lnTo>
                  <a:lnTo>
                    <a:pt x="94295" y="412075"/>
                  </a:lnTo>
                  <a:lnTo>
                    <a:pt x="94179" y="412513"/>
                  </a:lnTo>
                  <a:lnTo>
                    <a:pt x="94006" y="412866"/>
                  </a:lnTo>
                  <a:lnTo>
                    <a:pt x="93645" y="413075"/>
                  </a:lnTo>
                  <a:lnTo>
                    <a:pt x="93257" y="413071"/>
                  </a:lnTo>
                  <a:lnTo>
                    <a:pt x="92807" y="412827"/>
                  </a:lnTo>
                  <a:lnTo>
                    <a:pt x="92427" y="412203"/>
                  </a:lnTo>
                  <a:lnTo>
                    <a:pt x="92169" y="411622"/>
                  </a:lnTo>
                  <a:lnTo>
                    <a:pt x="91932" y="411141"/>
                  </a:lnTo>
                  <a:lnTo>
                    <a:pt x="91531" y="410674"/>
                  </a:lnTo>
                  <a:lnTo>
                    <a:pt x="90937" y="410626"/>
                  </a:lnTo>
                  <a:lnTo>
                    <a:pt x="90629" y="410812"/>
                  </a:lnTo>
                  <a:lnTo>
                    <a:pt x="90329" y="411198"/>
                  </a:lnTo>
                  <a:lnTo>
                    <a:pt x="89868" y="412061"/>
                  </a:lnTo>
                  <a:lnTo>
                    <a:pt x="89576" y="412456"/>
                  </a:lnTo>
                  <a:lnTo>
                    <a:pt x="89316" y="412847"/>
                  </a:lnTo>
                  <a:lnTo>
                    <a:pt x="88895" y="413156"/>
                  </a:lnTo>
                  <a:lnTo>
                    <a:pt x="88305" y="413233"/>
                  </a:lnTo>
                  <a:lnTo>
                    <a:pt x="87624" y="412784"/>
                  </a:lnTo>
                  <a:lnTo>
                    <a:pt x="87561" y="412561"/>
                  </a:lnTo>
                  <a:lnTo>
                    <a:pt x="87514" y="412189"/>
                  </a:lnTo>
                  <a:lnTo>
                    <a:pt x="87534" y="412018"/>
                  </a:lnTo>
                  <a:lnTo>
                    <a:pt x="87557" y="411750"/>
                  </a:lnTo>
                  <a:lnTo>
                    <a:pt x="87815" y="411088"/>
                  </a:lnTo>
                  <a:lnTo>
                    <a:pt x="88029" y="410359"/>
                  </a:lnTo>
                  <a:lnTo>
                    <a:pt x="87909" y="410140"/>
                  </a:lnTo>
                  <a:lnTo>
                    <a:pt x="87621" y="409968"/>
                  </a:lnTo>
                  <a:lnTo>
                    <a:pt x="87256" y="409935"/>
                  </a:lnTo>
                  <a:lnTo>
                    <a:pt x="86860" y="410078"/>
                  </a:lnTo>
                  <a:lnTo>
                    <a:pt x="86548" y="410416"/>
                  </a:lnTo>
                  <a:lnTo>
                    <a:pt x="86318" y="410702"/>
                  </a:lnTo>
                  <a:lnTo>
                    <a:pt x="86038" y="410850"/>
                  </a:lnTo>
                  <a:lnTo>
                    <a:pt x="85811" y="411169"/>
                  </a:lnTo>
                  <a:lnTo>
                    <a:pt x="85562" y="411898"/>
                  </a:lnTo>
                  <a:lnTo>
                    <a:pt x="85483" y="412218"/>
                  </a:lnTo>
                  <a:lnTo>
                    <a:pt x="85225" y="413185"/>
                  </a:lnTo>
                  <a:lnTo>
                    <a:pt x="85076" y="413519"/>
                  </a:lnTo>
                  <a:lnTo>
                    <a:pt x="84858" y="413838"/>
                  </a:lnTo>
                  <a:lnTo>
                    <a:pt x="84011" y="414271"/>
                  </a:lnTo>
                  <a:lnTo>
                    <a:pt x="83278" y="414653"/>
                  </a:lnTo>
                  <a:lnTo>
                    <a:pt x="82118" y="414643"/>
                  </a:lnTo>
                  <a:lnTo>
                    <a:pt x="81342" y="415124"/>
                  </a:lnTo>
                  <a:lnTo>
                    <a:pt x="80618" y="415582"/>
                  </a:lnTo>
                  <a:lnTo>
                    <a:pt x="77467" y="415034"/>
                  </a:lnTo>
                  <a:lnTo>
                    <a:pt x="77124" y="414566"/>
                  </a:lnTo>
                  <a:lnTo>
                    <a:pt x="77016" y="415361"/>
                  </a:lnTo>
                  <a:lnTo>
                    <a:pt x="76871" y="415870"/>
                  </a:lnTo>
                  <a:lnTo>
                    <a:pt x="76652" y="416347"/>
                  </a:lnTo>
                  <a:lnTo>
                    <a:pt x="76377" y="416835"/>
                  </a:lnTo>
                  <a:lnTo>
                    <a:pt x="75978" y="417448"/>
                  </a:lnTo>
                  <a:lnTo>
                    <a:pt x="75749" y="417058"/>
                  </a:lnTo>
                  <a:lnTo>
                    <a:pt x="65365" y="414858"/>
                  </a:lnTo>
                  <a:lnTo>
                    <a:pt x="60856" y="413895"/>
                  </a:lnTo>
                  <a:lnTo>
                    <a:pt x="58675" y="413514"/>
                  </a:lnTo>
                  <a:lnTo>
                    <a:pt x="52559" y="412461"/>
                  </a:lnTo>
                  <a:lnTo>
                    <a:pt x="52824" y="404855"/>
                  </a:lnTo>
                  <a:lnTo>
                    <a:pt x="49139" y="404187"/>
                  </a:lnTo>
                  <a:lnTo>
                    <a:pt x="48564" y="407167"/>
                  </a:lnTo>
                  <a:lnTo>
                    <a:pt x="44857" y="406447"/>
                  </a:lnTo>
                  <a:lnTo>
                    <a:pt x="44210" y="409786"/>
                  </a:lnTo>
                  <a:lnTo>
                    <a:pt x="37799" y="406286"/>
                  </a:lnTo>
                  <a:lnTo>
                    <a:pt x="39677" y="395499"/>
                  </a:lnTo>
                  <a:lnTo>
                    <a:pt x="38845" y="395632"/>
                  </a:lnTo>
                  <a:lnTo>
                    <a:pt x="34378" y="395635"/>
                  </a:lnTo>
                  <a:lnTo>
                    <a:pt x="32315" y="398518"/>
                  </a:lnTo>
                  <a:lnTo>
                    <a:pt x="27722" y="393022"/>
                  </a:lnTo>
                  <a:lnTo>
                    <a:pt x="26195" y="394266"/>
                  </a:lnTo>
                  <a:lnTo>
                    <a:pt x="25920" y="391873"/>
                  </a:lnTo>
                  <a:lnTo>
                    <a:pt x="26442" y="389723"/>
                  </a:lnTo>
                  <a:lnTo>
                    <a:pt x="23708" y="386304"/>
                  </a:lnTo>
                  <a:lnTo>
                    <a:pt x="26570" y="380061"/>
                  </a:lnTo>
                  <a:lnTo>
                    <a:pt x="25434" y="380223"/>
                  </a:lnTo>
                  <a:lnTo>
                    <a:pt x="24254" y="380542"/>
                  </a:lnTo>
                  <a:lnTo>
                    <a:pt x="21281" y="381357"/>
                  </a:lnTo>
                  <a:lnTo>
                    <a:pt x="18732" y="382401"/>
                  </a:lnTo>
                  <a:lnTo>
                    <a:pt x="16764" y="384140"/>
                  </a:lnTo>
                  <a:lnTo>
                    <a:pt x="9199" y="392656"/>
                  </a:lnTo>
                  <a:lnTo>
                    <a:pt x="3748" y="400662"/>
                  </a:lnTo>
                  <a:lnTo>
                    <a:pt x="2257" y="403359"/>
                  </a:lnTo>
                  <a:lnTo>
                    <a:pt x="1282" y="405117"/>
                  </a:lnTo>
                  <a:lnTo>
                    <a:pt x="1110" y="403297"/>
                  </a:lnTo>
                  <a:lnTo>
                    <a:pt x="1068" y="402882"/>
                  </a:lnTo>
                  <a:lnTo>
                    <a:pt x="344" y="399713"/>
                  </a:lnTo>
                  <a:lnTo>
                    <a:pt x="0" y="394333"/>
                  </a:lnTo>
                  <a:lnTo>
                    <a:pt x="1041" y="387738"/>
                  </a:lnTo>
                  <a:lnTo>
                    <a:pt x="3638" y="383235"/>
                  </a:lnTo>
                  <a:lnTo>
                    <a:pt x="5902" y="376001"/>
                  </a:lnTo>
                  <a:lnTo>
                    <a:pt x="6171" y="374009"/>
                  </a:lnTo>
                  <a:lnTo>
                    <a:pt x="7082" y="372075"/>
                  </a:lnTo>
                  <a:lnTo>
                    <a:pt x="7786" y="369311"/>
                  </a:lnTo>
                  <a:lnTo>
                    <a:pt x="7774" y="367266"/>
                  </a:lnTo>
                  <a:lnTo>
                    <a:pt x="8871" y="365851"/>
                  </a:lnTo>
                  <a:lnTo>
                    <a:pt x="9734" y="363711"/>
                  </a:lnTo>
                  <a:lnTo>
                    <a:pt x="10838" y="362024"/>
                  </a:lnTo>
                  <a:lnTo>
                    <a:pt x="11563" y="360137"/>
                  </a:lnTo>
                  <a:lnTo>
                    <a:pt x="11013" y="359885"/>
                  </a:lnTo>
                  <a:lnTo>
                    <a:pt x="11238" y="359568"/>
                  </a:lnTo>
                  <a:lnTo>
                    <a:pt x="12362" y="358187"/>
                  </a:lnTo>
                  <a:lnTo>
                    <a:pt x="13380" y="356636"/>
                  </a:lnTo>
                  <a:lnTo>
                    <a:pt x="14429" y="355612"/>
                  </a:lnTo>
                  <a:lnTo>
                    <a:pt x="20477" y="352219"/>
                  </a:lnTo>
                  <a:lnTo>
                    <a:pt x="35488" y="343794"/>
                  </a:lnTo>
                  <a:lnTo>
                    <a:pt x="36185" y="342150"/>
                  </a:lnTo>
                  <a:lnTo>
                    <a:pt x="37036" y="340467"/>
                  </a:lnTo>
                  <a:lnTo>
                    <a:pt x="37998" y="338704"/>
                  </a:lnTo>
                  <a:lnTo>
                    <a:pt x="39072" y="336892"/>
                  </a:lnTo>
                  <a:lnTo>
                    <a:pt x="40156" y="336325"/>
                  </a:lnTo>
                  <a:lnTo>
                    <a:pt x="40520" y="335983"/>
                  </a:lnTo>
                  <a:lnTo>
                    <a:pt x="40935" y="334930"/>
                  </a:lnTo>
                  <a:lnTo>
                    <a:pt x="41117" y="334549"/>
                  </a:lnTo>
                  <a:lnTo>
                    <a:pt x="42147" y="333686"/>
                  </a:lnTo>
                  <a:lnTo>
                    <a:pt x="43045" y="332195"/>
                  </a:lnTo>
                  <a:lnTo>
                    <a:pt x="44526" y="331099"/>
                  </a:lnTo>
                  <a:lnTo>
                    <a:pt x="45218" y="330636"/>
                  </a:lnTo>
                  <a:lnTo>
                    <a:pt x="45416" y="330251"/>
                  </a:lnTo>
                  <a:lnTo>
                    <a:pt x="45797" y="329959"/>
                  </a:lnTo>
                  <a:lnTo>
                    <a:pt x="47122" y="328864"/>
                  </a:lnTo>
                  <a:lnTo>
                    <a:pt x="48290" y="327329"/>
                  </a:lnTo>
                  <a:lnTo>
                    <a:pt x="50258" y="326081"/>
                  </a:lnTo>
                  <a:lnTo>
                    <a:pt x="51640" y="326189"/>
                  </a:lnTo>
                  <a:lnTo>
                    <a:pt x="52827" y="325642"/>
                  </a:lnTo>
                  <a:lnTo>
                    <a:pt x="54335" y="324542"/>
                  </a:lnTo>
                  <a:lnTo>
                    <a:pt x="54865" y="324399"/>
                  </a:lnTo>
                  <a:lnTo>
                    <a:pt x="55368" y="324051"/>
                  </a:lnTo>
                  <a:lnTo>
                    <a:pt x="55578" y="323908"/>
                  </a:lnTo>
                  <a:lnTo>
                    <a:pt x="56061" y="323779"/>
                  </a:lnTo>
                  <a:lnTo>
                    <a:pt x="56267" y="323622"/>
                  </a:lnTo>
                  <a:lnTo>
                    <a:pt x="56421" y="323531"/>
                  </a:lnTo>
                  <a:lnTo>
                    <a:pt x="56583" y="323474"/>
                  </a:lnTo>
                  <a:lnTo>
                    <a:pt x="56912" y="323298"/>
                  </a:lnTo>
                  <a:lnTo>
                    <a:pt x="57142" y="323079"/>
                  </a:lnTo>
                  <a:lnTo>
                    <a:pt x="57308" y="322826"/>
                  </a:lnTo>
                  <a:lnTo>
                    <a:pt x="57498" y="322802"/>
                  </a:lnTo>
                  <a:lnTo>
                    <a:pt x="57704" y="322774"/>
                  </a:lnTo>
                  <a:lnTo>
                    <a:pt x="58198" y="322168"/>
                  </a:lnTo>
                  <a:lnTo>
                    <a:pt x="58460" y="322188"/>
                  </a:lnTo>
                  <a:lnTo>
                    <a:pt x="58618" y="322145"/>
                  </a:lnTo>
                  <a:lnTo>
                    <a:pt x="58776" y="322068"/>
                  </a:lnTo>
                  <a:lnTo>
                    <a:pt x="59156" y="321806"/>
                  </a:lnTo>
                  <a:lnTo>
                    <a:pt x="59548" y="321501"/>
                  </a:lnTo>
                  <a:lnTo>
                    <a:pt x="59742" y="321397"/>
                  </a:lnTo>
                  <a:lnTo>
                    <a:pt x="60004" y="321239"/>
                  </a:lnTo>
                  <a:lnTo>
                    <a:pt x="60320" y="320925"/>
                  </a:lnTo>
                  <a:lnTo>
                    <a:pt x="60487" y="320768"/>
                  </a:lnTo>
                  <a:lnTo>
                    <a:pt x="60772" y="320563"/>
                  </a:lnTo>
                  <a:lnTo>
                    <a:pt x="61013" y="320544"/>
                  </a:lnTo>
                  <a:lnTo>
                    <a:pt x="61270" y="320491"/>
                  </a:lnTo>
                  <a:lnTo>
                    <a:pt x="61662" y="320429"/>
                  </a:lnTo>
                  <a:lnTo>
                    <a:pt x="61793" y="320415"/>
                  </a:lnTo>
                  <a:lnTo>
                    <a:pt x="62193" y="320434"/>
                  </a:lnTo>
                  <a:lnTo>
                    <a:pt x="62687" y="320062"/>
                  </a:lnTo>
                  <a:lnTo>
                    <a:pt x="62830" y="319738"/>
                  </a:lnTo>
                  <a:lnTo>
                    <a:pt x="62889" y="319609"/>
                  </a:lnTo>
                  <a:lnTo>
                    <a:pt x="63424" y="319195"/>
                  </a:lnTo>
                  <a:lnTo>
                    <a:pt x="63598" y="319123"/>
                  </a:lnTo>
                  <a:lnTo>
                    <a:pt x="64022" y="318890"/>
                  </a:lnTo>
                  <a:lnTo>
                    <a:pt x="64845" y="318151"/>
                  </a:lnTo>
                  <a:lnTo>
                    <a:pt x="65470" y="317899"/>
                  </a:lnTo>
                  <a:lnTo>
                    <a:pt x="65629" y="317837"/>
                  </a:lnTo>
                  <a:lnTo>
                    <a:pt x="65898" y="317765"/>
                  </a:lnTo>
                  <a:lnTo>
                    <a:pt x="66199" y="317489"/>
                  </a:lnTo>
                  <a:lnTo>
                    <a:pt x="66298" y="317360"/>
                  </a:lnTo>
                  <a:lnTo>
                    <a:pt x="66401" y="316979"/>
                  </a:lnTo>
                  <a:lnTo>
                    <a:pt x="66476" y="316846"/>
                  </a:lnTo>
                  <a:lnTo>
                    <a:pt x="66508" y="316274"/>
                  </a:lnTo>
                  <a:lnTo>
                    <a:pt x="66694" y="316188"/>
                  </a:lnTo>
                  <a:lnTo>
                    <a:pt x="66947" y="316145"/>
                  </a:lnTo>
                  <a:lnTo>
                    <a:pt x="67173" y="316054"/>
                  </a:lnTo>
                  <a:lnTo>
                    <a:pt x="67371" y="315911"/>
                  </a:lnTo>
                  <a:lnTo>
                    <a:pt x="67846" y="315516"/>
                  </a:lnTo>
                  <a:lnTo>
                    <a:pt x="68174" y="315392"/>
                  </a:lnTo>
                  <a:lnTo>
                    <a:pt x="68305" y="315292"/>
                  </a:lnTo>
                  <a:lnTo>
                    <a:pt x="68511" y="315201"/>
                  </a:lnTo>
                  <a:lnTo>
                    <a:pt x="68819" y="315197"/>
                  </a:lnTo>
                  <a:lnTo>
                    <a:pt x="69124" y="315111"/>
                  </a:lnTo>
                  <a:lnTo>
                    <a:pt x="69263" y="315082"/>
                  </a:lnTo>
                  <a:lnTo>
                    <a:pt x="69480" y="314982"/>
                  </a:lnTo>
                  <a:lnTo>
                    <a:pt x="69730" y="314930"/>
                  </a:lnTo>
                  <a:lnTo>
                    <a:pt x="70149" y="314687"/>
                  </a:lnTo>
                  <a:lnTo>
                    <a:pt x="70430" y="314572"/>
                  </a:lnTo>
                  <a:lnTo>
                    <a:pt x="71523" y="314110"/>
                  </a:lnTo>
                  <a:lnTo>
                    <a:pt x="71670" y="314039"/>
                  </a:lnTo>
                  <a:lnTo>
                    <a:pt x="71816" y="314039"/>
                  </a:lnTo>
                  <a:lnTo>
                    <a:pt x="72069" y="314067"/>
                  </a:lnTo>
                  <a:lnTo>
                    <a:pt x="72339" y="314024"/>
                  </a:lnTo>
                  <a:lnTo>
                    <a:pt x="72734" y="314029"/>
                  </a:lnTo>
                  <a:lnTo>
                    <a:pt x="74041" y="313233"/>
                  </a:lnTo>
                  <a:lnTo>
                    <a:pt x="74591" y="313086"/>
                  </a:lnTo>
                  <a:lnTo>
                    <a:pt x="74805" y="313114"/>
                  </a:lnTo>
                  <a:lnTo>
                    <a:pt x="75319" y="313090"/>
                  </a:lnTo>
                  <a:lnTo>
                    <a:pt x="75992" y="312962"/>
                  </a:lnTo>
                  <a:lnTo>
                    <a:pt x="76653" y="312499"/>
                  </a:lnTo>
                  <a:lnTo>
                    <a:pt x="76998" y="312228"/>
                  </a:lnTo>
                  <a:lnTo>
                    <a:pt x="77505" y="311694"/>
                  </a:lnTo>
                  <a:lnTo>
                    <a:pt x="77635" y="311456"/>
                  </a:lnTo>
                  <a:lnTo>
                    <a:pt x="78114" y="310712"/>
                  </a:lnTo>
                  <a:lnTo>
                    <a:pt x="78284" y="310589"/>
                  </a:lnTo>
                  <a:lnTo>
                    <a:pt x="78554" y="310441"/>
                  </a:lnTo>
                  <a:lnTo>
                    <a:pt x="79025" y="310045"/>
                  </a:lnTo>
                  <a:lnTo>
                    <a:pt x="79175" y="309902"/>
                  </a:lnTo>
                  <a:lnTo>
                    <a:pt x="79369" y="309769"/>
                  </a:lnTo>
                  <a:lnTo>
                    <a:pt x="79507" y="309645"/>
                  </a:lnTo>
                  <a:lnTo>
                    <a:pt x="80022" y="309173"/>
                  </a:lnTo>
                  <a:lnTo>
                    <a:pt x="80264" y="309159"/>
                  </a:lnTo>
                  <a:lnTo>
                    <a:pt x="80450" y="309116"/>
                  </a:lnTo>
                  <a:lnTo>
                    <a:pt x="81083" y="308640"/>
                  </a:lnTo>
                  <a:lnTo>
                    <a:pt x="81305" y="308363"/>
                  </a:lnTo>
                  <a:lnTo>
                    <a:pt x="81435" y="308125"/>
                  </a:lnTo>
                  <a:lnTo>
                    <a:pt x="81760" y="307725"/>
                  </a:lnTo>
                  <a:lnTo>
                    <a:pt x="82001" y="307505"/>
                  </a:lnTo>
                  <a:lnTo>
                    <a:pt x="82160" y="307234"/>
                  </a:lnTo>
                  <a:lnTo>
                    <a:pt x="82421" y="306891"/>
                  </a:lnTo>
                  <a:lnTo>
                    <a:pt x="82615" y="306762"/>
                  </a:lnTo>
                  <a:lnTo>
                    <a:pt x="82746" y="306643"/>
                  </a:lnTo>
                  <a:lnTo>
                    <a:pt x="83209" y="305990"/>
                  </a:lnTo>
                  <a:lnTo>
                    <a:pt x="83351" y="305756"/>
                  </a:lnTo>
                  <a:lnTo>
                    <a:pt x="83419" y="305628"/>
                  </a:lnTo>
                  <a:lnTo>
                    <a:pt x="83688" y="305123"/>
                  </a:lnTo>
                  <a:lnTo>
                    <a:pt x="83763" y="304894"/>
                  </a:lnTo>
                  <a:lnTo>
                    <a:pt x="84673" y="304017"/>
                  </a:lnTo>
                  <a:lnTo>
                    <a:pt x="84844" y="303660"/>
                  </a:lnTo>
                  <a:lnTo>
                    <a:pt x="85410" y="303078"/>
                  </a:lnTo>
                  <a:lnTo>
                    <a:pt x="86015" y="302688"/>
                  </a:lnTo>
                  <a:lnTo>
                    <a:pt x="88343" y="301768"/>
                  </a:lnTo>
                  <a:lnTo>
                    <a:pt x="93129" y="301058"/>
                  </a:lnTo>
                  <a:lnTo>
                    <a:pt x="95886" y="301676"/>
                  </a:lnTo>
                  <a:lnTo>
                    <a:pt x="101476" y="299637"/>
                  </a:lnTo>
                  <a:lnTo>
                    <a:pt x="104704" y="299490"/>
                  </a:lnTo>
                  <a:lnTo>
                    <a:pt x="106709" y="299503"/>
                  </a:lnTo>
                  <a:lnTo>
                    <a:pt x="109850" y="297174"/>
                  </a:lnTo>
                  <a:lnTo>
                    <a:pt x="110719" y="296530"/>
                  </a:lnTo>
                  <a:lnTo>
                    <a:pt x="114056" y="294643"/>
                  </a:lnTo>
                  <a:lnTo>
                    <a:pt x="117518" y="292094"/>
                  </a:lnTo>
                  <a:lnTo>
                    <a:pt x="118733" y="289201"/>
                  </a:lnTo>
                  <a:lnTo>
                    <a:pt x="120364" y="288887"/>
                  </a:lnTo>
                  <a:lnTo>
                    <a:pt x="122810" y="287881"/>
                  </a:lnTo>
                  <a:lnTo>
                    <a:pt x="123824" y="287086"/>
                  </a:lnTo>
                  <a:lnTo>
                    <a:pt x="126345" y="283554"/>
                  </a:lnTo>
                  <a:lnTo>
                    <a:pt x="128743" y="281495"/>
                  </a:lnTo>
                  <a:lnTo>
                    <a:pt x="129123" y="279360"/>
                  </a:lnTo>
                  <a:lnTo>
                    <a:pt x="131910" y="277640"/>
                  </a:lnTo>
                  <a:lnTo>
                    <a:pt x="132833" y="273700"/>
                  </a:lnTo>
                  <a:lnTo>
                    <a:pt x="134797" y="272670"/>
                  </a:lnTo>
                  <a:lnTo>
                    <a:pt x="137999" y="269187"/>
                  </a:lnTo>
                  <a:lnTo>
                    <a:pt x="140430" y="267085"/>
                  </a:lnTo>
                  <a:lnTo>
                    <a:pt x="140026" y="266342"/>
                  </a:lnTo>
                  <a:lnTo>
                    <a:pt x="143312" y="266823"/>
                  </a:lnTo>
                  <a:lnTo>
                    <a:pt x="150916" y="265675"/>
                  </a:lnTo>
                  <a:lnTo>
                    <a:pt x="153703" y="249835"/>
                  </a:lnTo>
                  <a:lnTo>
                    <a:pt x="162040" y="251050"/>
                  </a:lnTo>
                  <a:lnTo>
                    <a:pt x="164280" y="235038"/>
                  </a:lnTo>
                  <a:lnTo>
                    <a:pt x="165757" y="224454"/>
                  </a:lnTo>
                  <a:lnTo>
                    <a:pt x="167419" y="224678"/>
                  </a:lnTo>
                  <a:lnTo>
                    <a:pt x="168441" y="217645"/>
                  </a:lnTo>
                  <a:lnTo>
                    <a:pt x="170476" y="204349"/>
                  </a:lnTo>
                  <a:lnTo>
                    <a:pt x="183183" y="191831"/>
                  </a:lnTo>
                  <a:lnTo>
                    <a:pt x="191919" y="185712"/>
                  </a:lnTo>
                  <a:lnTo>
                    <a:pt x="194207" y="176348"/>
                  </a:lnTo>
                  <a:lnTo>
                    <a:pt x="198641" y="172726"/>
                  </a:lnTo>
                  <a:lnTo>
                    <a:pt x="201265" y="168623"/>
                  </a:lnTo>
                  <a:lnTo>
                    <a:pt x="203393" y="166357"/>
                  </a:lnTo>
                  <a:lnTo>
                    <a:pt x="219107" y="149629"/>
                  </a:lnTo>
                  <a:lnTo>
                    <a:pt x="221126" y="149957"/>
                  </a:lnTo>
                  <a:lnTo>
                    <a:pt x="225377" y="147084"/>
                  </a:lnTo>
                  <a:lnTo>
                    <a:pt x="227570" y="145821"/>
                  </a:lnTo>
                  <a:lnTo>
                    <a:pt x="229213" y="145187"/>
                  </a:lnTo>
                  <a:lnTo>
                    <a:pt x="231600" y="143224"/>
                  </a:lnTo>
                  <a:lnTo>
                    <a:pt x="231842" y="143081"/>
                  </a:lnTo>
                  <a:lnTo>
                    <a:pt x="235361" y="141060"/>
                  </a:lnTo>
                  <a:lnTo>
                    <a:pt x="239711" y="139492"/>
                  </a:lnTo>
                  <a:lnTo>
                    <a:pt x="244312" y="138374"/>
                  </a:lnTo>
                  <a:lnTo>
                    <a:pt x="248167" y="136547"/>
                  </a:lnTo>
                  <a:lnTo>
                    <a:pt x="250844" y="134433"/>
                  </a:lnTo>
                  <a:lnTo>
                    <a:pt x="251319" y="134051"/>
                  </a:lnTo>
                  <a:lnTo>
                    <a:pt x="251826" y="133251"/>
                  </a:lnTo>
                  <a:lnTo>
                    <a:pt x="253053" y="127866"/>
                  </a:lnTo>
                  <a:lnTo>
                    <a:pt x="253746" y="121790"/>
                  </a:lnTo>
                  <a:lnTo>
                    <a:pt x="262069" y="118830"/>
                  </a:lnTo>
                  <a:lnTo>
                    <a:pt x="267160" y="118444"/>
                  </a:lnTo>
                  <a:lnTo>
                    <a:pt x="267041" y="113702"/>
                  </a:lnTo>
                  <a:lnTo>
                    <a:pt x="268534" y="109590"/>
                  </a:lnTo>
                  <a:lnTo>
                    <a:pt x="268811" y="108441"/>
                  </a:lnTo>
                  <a:lnTo>
                    <a:pt x="270881" y="108765"/>
                  </a:lnTo>
                  <a:lnTo>
                    <a:pt x="274450" y="87013"/>
                  </a:lnTo>
                  <a:lnTo>
                    <a:pt x="277183" y="71014"/>
                  </a:lnTo>
                  <a:lnTo>
                    <a:pt x="276663" y="65988"/>
                  </a:lnTo>
                  <a:lnTo>
                    <a:pt x="276472" y="64702"/>
                  </a:lnTo>
                  <a:lnTo>
                    <a:pt x="276124" y="63825"/>
                  </a:lnTo>
                  <a:lnTo>
                    <a:pt x="275483" y="62962"/>
                  </a:lnTo>
                  <a:lnTo>
                    <a:pt x="274853" y="62081"/>
                  </a:lnTo>
                  <a:lnTo>
                    <a:pt x="274501" y="61352"/>
                  </a:lnTo>
                  <a:lnTo>
                    <a:pt x="274169" y="60708"/>
                  </a:lnTo>
                  <a:lnTo>
                    <a:pt x="273773" y="60080"/>
                  </a:lnTo>
                  <a:lnTo>
                    <a:pt x="273808" y="59684"/>
                  </a:lnTo>
                  <a:lnTo>
                    <a:pt x="273717" y="59245"/>
                  </a:lnTo>
                  <a:lnTo>
                    <a:pt x="273642" y="58955"/>
                  </a:lnTo>
                  <a:lnTo>
                    <a:pt x="273615" y="58450"/>
                  </a:lnTo>
                  <a:lnTo>
                    <a:pt x="273595" y="57949"/>
                  </a:lnTo>
                  <a:lnTo>
                    <a:pt x="273417" y="57420"/>
                  </a:lnTo>
                  <a:lnTo>
                    <a:pt x="273167" y="57015"/>
                  </a:lnTo>
                  <a:lnTo>
                    <a:pt x="272878" y="56891"/>
                  </a:lnTo>
                  <a:lnTo>
                    <a:pt x="272475" y="56610"/>
                  </a:lnTo>
                  <a:lnTo>
                    <a:pt x="272063" y="56534"/>
                  </a:lnTo>
                  <a:lnTo>
                    <a:pt x="271310" y="56443"/>
                  </a:lnTo>
                  <a:lnTo>
                    <a:pt x="270970" y="56439"/>
                  </a:lnTo>
                  <a:lnTo>
                    <a:pt x="270344" y="56691"/>
                  </a:lnTo>
                  <a:lnTo>
                    <a:pt x="270001" y="56872"/>
                  </a:lnTo>
                  <a:lnTo>
                    <a:pt x="269723" y="57044"/>
                  </a:lnTo>
                  <a:lnTo>
                    <a:pt x="269264" y="57301"/>
                  </a:lnTo>
                  <a:lnTo>
                    <a:pt x="268729" y="57716"/>
                  </a:lnTo>
                  <a:lnTo>
                    <a:pt x="268444" y="59498"/>
                  </a:lnTo>
                  <a:lnTo>
                    <a:pt x="268293" y="60108"/>
                  </a:lnTo>
                  <a:lnTo>
                    <a:pt x="267926" y="60909"/>
                  </a:lnTo>
                  <a:lnTo>
                    <a:pt x="267613" y="61105"/>
                  </a:lnTo>
                  <a:lnTo>
                    <a:pt x="267304" y="61099"/>
                  </a:lnTo>
                  <a:lnTo>
                    <a:pt x="267035" y="60894"/>
                  </a:lnTo>
                  <a:lnTo>
                    <a:pt x="266774" y="60417"/>
                  </a:lnTo>
                  <a:lnTo>
                    <a:pt x="266790" y="59674"/>
                  </a:lnTo>
                  <a:lnTo>
                    <a:pt x="266814" y="58536"/>
                  </a:lnTo>
                  <a:lnTo>
                    <a:pt x="266956" y="58268"/>
                  </a:lnTo>
                  <a:lnTo>
                    <a:pt x="267395" y="57015"/>
                  </a:lnTo>
                  <a:lnTo>
                    <a:pt x="266603" y="54209"/>
                  </a:lnTo>
                  <a:lnTo>
                    <a:pt x="266707" y="52531"/>
                  </a:lnTo>
                  <a:lnTo>
                    <a:pt x="266944" y="51121"/>
                  </a:lnTo>
                  <a:lnTo>
                    <a:pt x="267538" y="48843"/>
                  </a:lnTo>
                  <a:lnTo>
                    <a:pt x="267562" y="47771"/>
                  </a:lnTo>
                  <a:lnTo>
                    <a:pt x="266861" y="45669"/>
                  </a:lnTo>
                  <a:lnTo>
                    <a:pt x="265752" y="43219"/>
                  </a:lnTo>
                  <a:lnTo>
                    <a:pt x="265903" y="42619"/>
                  </a:lnTo>
                  <a:lnTo>
                    <a:pt x="267961" y="42124"/>
                  </a:lnTo>
                  <a:lnTo>
                    <a:pt x="270277" y="42171"/>
                  </a:lnTo>
                  <a:lnTo>
                    <a:pt x="272550" y="41209"/>
                  </a:lnTo>
                  <a:lnTo>
                    <a:pt x="274260" y="40837"/>
                  </a:lnTo>
                  <a:lnTo>
                    <a:pt x="276726" y="40284"/>
                  </a:lnTo>
                  <a:lnTo>
                    <a:pt x="278440" y="38673"/>
                  </a:lnTo>
                  <a:lnTo>
                    <a:pt x="280609" y="37182"/>
                  </a:lnTo>
                  <a:lnTo>
                    <a:pt x="282949" y="35814"/>
                  </a:lnTo>
                  <a:lnTo>
                    <a:pt x="284247" y="34127"/>
                  </a:lnTo>
                  <a:lnTo>
                    <a:pt x="285502" y="32745"/>
                  </a:lnTo>
                  <a:lnTo>
                    <a:pt x="287398" y="31168"/>
                  </a:lnTo>
                  <a:lnTo>
                    <a:pt x="289291" y="29500"/>
                  </a:lnTo>
                  <a:lnTo>
                    <a:pt x="292790" y="25521"/>
                  </a:lnTo>
                  <a:lnTo>
                    <a:pt x="294749" y="24058"/>
                  </a:lnTo>
                  <a:lnTo>
                    <a:pt x="296154" y="23486"/>
                  </a:lnTo>
                  <a:lnTo>
                    <a:pt x="297679" y="23224"/>
                  </a:lnTo>
                  <a:lnTo>
                    <a:pt x="299354" y="23315"/>
                  </a:lnTo>
                  <a:lnTo>
                    <a:pt x="300933" y="23791"/>
                  </a:lnTo>
                  <a:lnTo>
                    <a:pt x="302837" y="24044"/>
                  </a:lnTo>
                  <a:lnTo>
                    <a:pt x="305061" y="23658"/>
                  </a:lnTo>
                  <a:lnTo>
                    <a:pt x="306606" y="23167"/>
                  </a:lnTo>
                  <a:lnTo>
                    <a:pt x="308577" y="22161"/>
                  </a:lnTo>
                  <a:lnTo>
                    <a:pt x="311127" y="21170"/>
                  </a:lnTo>
                  <a:lnTo>
                    <a:pt x="313407" y="20794"/>
                  </a:lnTo>
                  <a:lnTo>
                    <a:pt x="315371" y="20199"/>
                  </a:lnTo>
                  <a:lnTo>
                    <a:pt x="317014" y="20098"/>
                  </a:lnTo>
                  <a:lnTo>
                    <a:pt x="320457" y="18688"/>
                  </a:lnTo>
                  <a:lnTo>
                    <a:pt x="323485" y="17535"/>
                  </a:lnTo>
                  <a:lnTo>
                    <a:pt x="326514" y="16315"/>
                  </a:lnTo>
                  <a:lnTo>
                    <a:pt x="327642" y="14723"/>
                  </a:lnTo>
                  <a:lnTo>
                    <a:pt x="329927" y="13150"/>
                  </a:lnTo>
                  <a:lnTo>
                    <a:pt x="331197" y="11287"/>
                  </a:lnTo>
                  <a:lnTo>
                    <a:pt x="331708" y="9681"/>
                  </a:lnTo>
                  <a:lnTo>
                    <a:pt x="332749" y="8642"/>
                  </a:lnTo>
                  <a:lnTo>
                    <a:pt x="336060" y="9232"/>
                  </a:lnTo>
                  <a:lnTo>
                    <a:pt x="343657" y="0"/>
                  </a:lnTo>
                  <a:lnTo>
                    <a:pt x="352693" y="1504"/>
                  </a:lnTo>
                  <a:lnTo>
                    <a:pt x="353888" y="546"/>
                  </a:lnTo>
                  <a:lnTo>
                    <a:pt x="354011" y="418"/>
                  </a:lnTo>
                  <a:lnTo>
                    <a:pt x="354130" y="284"/>
                  </a:lnTo>
                  <a:lnTo>
                    <a:pt x="354371" y="1285"/>
                  </a:lnTo>
                  <a:lnTo>
                    <a:pt x="358408" y="2366"/>
                  </a:lnTo>
                  <a:lnTo>
                    <a:pt x="359213" y="2581"/>
                  </a:lnTo>
                  <a:lnTo>
                    <a:pt x="361873" y="2995"/>
                  </a:lnTo>
                  <a:lnTo>
                    <a:pt x="359600" y="5759"/>
                  </a:lnTo>
                  <a:lnTo>
                    <a:pt x="356988" y="9038"/>
                  </a:lnTo>
                  <a:lnTo>
                    <a:pt x="354775" y="11935"/>
                  </a:lnTo>
                  <a:lnTo>
                    <a:pt x="351564" y="15595"/>
                  </a:lnTo>
                  <a:lnTo>
                    <a:pt x="350509" y="16530"/>
                  </a:lnTo>
                  <a:lnTo>
                    <a:pt x="348781" y="18059"/>
                  </a:lnTo>
                  <a:lnTo>
                    <a:pt x="347186" y="19393"/>
                  </a:lnTo>
                  <a:lnTo>
                    <a:pt x="345041" y="21199"/>
                  </a:lnTo>
                  <a:lnTo>
                    <a:pt x="343156" y="23415"/>
                  </a:lnTo>
                  <a:lnTo>
                    <a:pt x="342008" y="23924"/>
                  </a:lnTo>
                  <a:lnTo>
                    <a:pt x="340464" y="25069"/>
                  </a:lnTo>
                  <a:lnTo>
                    <a:pt x="339213" y="26203"/>
                  </a:lnTo>
                  <a:lnTo>
                    <a:pt x="338920" y="27151"/>
                  </a:lnTo>
                  <a:lnTo>
                    <a:pt x="339281" y="29619"/>
                  </a:lnTo>
                  <a:lnTo>
                    <a:pt x="338584" y="30425"/>
                  </a:lnTo>
                  <a:lnTo>
                    <a:pt x="338374" y="30692"/>
                  </a:lnTo>
                  <a:lnTo>
                    <a:pt x="337266" y="31559"/>
                  </a:lnTo>
                  <a:lnTo>
                    <a:pt x="336670" y="31853"/>
                  </a:lnTo>
                  <a:lnTo>
                    <a:pt x="335267" y="32545"/>
                  </a:lnTo>
                  <a:lnTo>
                    <a:pt x="334095" y="33270"/>
                  </a:lnTo>
                  <a:lnTo>
                    <a:pt x="332503" y="34471"/>
                  </a:lnTo>
                  <a:lnTo>
                    <a:pt x="331807" y="35204"/>
                  </a:lnTo>
                  <a:lnTo>
                    <a:pt x="329139" y="39045"/>
                  </a:lnTo>
                  <a:lnTo>
                    <a:pt x="328426" y="40532"/>
                  </a:lnTo>
                  <a:lnTo>
                    <a:pt x="327793" y="41547"/>
                  </a:lnTo>
                  <a:lnTo>
                    <a:pt x="327733" y="41777"/>
                  </a:lnTo>
                  <a:lnTo>
                    <a:pt x="327052" y="44397"/>
                  </a:lnTo>
                  <a:lnTo>
                    <a:pt x="327238" y="45359"/>
                  </a:lnTo>
                  <a:lnTo>
                    <a:pt x="328038" y="46398"/>
                  </a:lnTo>
                  <a:lnTo>
                    <a:pt x="329044" y="49157"/>
                  </a:lnTo>
                  <a:lnTo>
                    <a:pt x="331146" y="51750"/>
                  </a:lnTo>
                  <a:lnTo>
                    <a:pt x="333062" y="53942"/>
                  </a:lnTo>
                  <a:lnTo>
                    <a:pt x="333521" y="54371"/>
                  </a:lnTo>
                  <a:lnTo>
                    <a:pt x="333568" y="55066"/>
                  </a:lnTo>
                  <a:lnTo>
                    <a:pt x="333252" y="55843"/>
                  </a:lnTo>
                  <a:lnTo>
                    <a:pt x="333101" y="56539"/>
                  </a:lnTo>
                  <a:lnTo>
                    <a:pt x="333176" y="57125"/>
                  </a:lnTo>
                  <a:lnTo>
                    <a:pt x="333228" y="57296"/>
                  </a:lnTo>
                  <a:lnTo>
                    <a:pt x="333378" y="57601"/>
                  </a:lnTo>
                  <a:lnTo>
                    <a:pt x="333434" y="57744"/>
                  </a:lnTo>
                  <a:lnTo>
                    <a:pt x="333450" y="57892"/>
                  </a:lnTo>
                  <a:lnTo>
                    <a:pt x="333410" y="58045"/>
                  </a:lnTo>
                  <a:lnTo>
                    <a:pt x="333323" y="58188"/>
                  </a:lnTo>
                  <a:lnTo>
                    <a:pt x="333212" y="58335"/>
                  </a:lnTo>
                  <a:lnTo>
                    <a:pt x="333089" y="58478"/>
                  </a:lnTo>
                  <a:lnTo>
                    <a:pt x="332602" y="59193"/>
                  </a:lnTo>
                  <a:lnTo>
                    <a:pt x="332563" y="59326"/>
                  </a:lnTo>
                  <a:lnTo>
                    <a:pt x="332543" y="59474"/>
                  </a:lnTo>
                  <a:lnTo>
                    <a:pt x="332535" y="59627"/>
                  </a:lnTo>
                  <a:lnTo>
                    <a:pt x="332547" y="59765"/>
                  </a:lnTo>
                  <a:lnTo>
                    <a:pt x="332693" y="60017"/>
                  </a:lnTo>
                  <a:lnTo>
                    <a:pt x="332860" y="60122"/>
                  </a:lnTo>
                  <a:lnTo>
                    <a:pt x="333066" y="60208"/>
                  </a:lnTo>
                  <a:lnTo>
                    <a:pt x="333283" y="60270"/>
                  </a:lnTo>
                  <a:lnTo>
                    <a:pt x="333600" y="60332"/>
                  </a:lnTo>
                  <a:lnTo>
                    <a:pt x="333909" y="60570"/>
                  </a:lnTo>
                  <a:lnTo>
                    <a:pt x="333794" y="60718"/>
                  </a:lnTo>
                  <a:lnTo>
                    <a:pt x="333932" y="61352"/>
                  </a:lnTo>
                  <a:lnTo>
                    <a:pt x="333742" y="61376"/>
                  </a:lnTo>
                  <a:lnTo>
                    <a:pt x="333208" y="61428"/>
                  </a:lnTo>
                  <a:lnTo>
                    <a:pt x="332967" y="61461"/>
                  </a:lnTo>
                  <a:lnTo>
                    <a:pt x="332535" y="61561"/>
                  </a:lnTo>
                  <a:lnTo>
                    <a:pt x="332108" y="61676"/>
                  </a:lnTo>
                  <a:lnTo>
                    <a:pt x="331561" y="61814"/>
                  </a:lnTo>
                  <a:lnTo>
                    <a:pt x="331233" y="61890"/>
                  </a:lnTo>
                  <a:lnTo>
                    <a:pt x="330552" y="62014"/>
                  </a:lnTo>
                  <a:lnTo>
                    <a:pt x="330389" y="62014"/>
                  </a:lnTo>
                  <a:lnTo>
                    <a:pt x="330009" y="61785"/>
                  </a:lnTo>
                  <a:lnTo>
                    <a:pt x="329293" y="61924"/>
                  </a:lnTo>
                  <a:lnTo>
                    <a:pt x="329123" y="61947"/>
                  </a:lnTo>
                  <a:lnTo>
                    <a:pt x="328921" y="61900"/>
                  </a:lnTo>
                  <a:lnTo>
                    <a:pt x="328703" y="61809"/>
                  </a:lnTo>
                  <a:lnTo>
                    <a:pt x="328478" y="61704"/>
                  </a:lnTo>
                  <a:lnTo>
                    <a:pt x="327998" y="61509"/>
                  </a:lnTo>
                  <a:lnTo>
                    <a:pt x="327816" y="61442"/>
                  </a:lnTo>
                  <a:lnTo>
                    <a:pt x="327179" y="61514"/>
                  </a:lnTo>
                  <a:lnTo>
                    <a:pt x="326823" y="61862"/>
                  </a:lnTo>
                  <a:lnTo>
                    <a:pt x="326257" y="62195"/>
                  </a:lnTo>
                  <a:lnTo>
                    <a:pt x="326122" y="62538"/>
                  </a:lnTo>
                  <a:lnTo>
                    <a:pt x="325659" y="63134"/>
                  </a:lnTo>
                  <a:lnTo>
                    <a:pt x="325429" y="63210"/>
                  </a:lnTo>
                  <a:lnTo>
                    <a:pt x="325291" y="63244"/>
                  </a:lnTo>
                  <a:lnTo>
                    <a:pt x="325148" y="63263"/>
                  </a:lnTo>
                  <a:lnTo>
                    <a:pt x="324733" y="63091"/>
                  </a:lnTo>
                  <a:lnTo>
                    <a:pt x="323620" y="62762"/>
                  </a:lnTo>
                  <a:lnTo>
                    <a:pt x="323438" y="63077"/>
                  </a:lnTo>
                  <a:lnTo>
                    <a:pt x="323288" y="63205"/>
                  </a:lnTo>
                  <a:lnTo>
                    <a:pt x="323034" y="63382"/>
                  </a:lnTo>
                  <a:lnTo>
                    <a:pt x="322559" y="63720"/>
                  </a:lnTo>
                  <a:lnTo>
                    <a:pt x="322460" y="63853"/>
                  </a:lnTo>
                  <a:lnTo>
                    <a:pt x="322381" y="63996"/>
                  </a:lnTo>
                  <a:lnTo>
                    <a:pt x="322318" y="64149"/>
                  </a:lnTo>
                  <a:lnTo>
                    <a:pt x="322282" y="64297"/>
                  </a:lnTo>
                  <a:lnTo>
                    <a:pt x="322274" y="64435"/>
                  </a:lnTo>
                  <a:lnTo>
                    <a:pt x="322286" y="64578"/>
                  </a:lnTo>
                  <a:lnTo>
                    <a:pt x="322314" y="64721"/>
                  </a:lnTo>
                  <a:lnTo>
                    <a:pt x="322349" y="64864"/>
                  </a:lnTo>
                  <a:lnTo>
                    <a:pt x="322389" y="65002"/>
                  </a:lnTo>
                  <a:lnTo>
                    <a:pt x="322488" y="65226"/>
                  </a:lnTo>
                  <a:lnTo>
                    <a:pt x="322619" y="65440"/>
                  </a:lnTo>
                  <a:lnTo>
                    <a:pt x="322912" y="65860"/>
                  </a:lnTo>
                  <a:lnTo>
                    <a:pt x="323030" y="66084"/>
                  </a:lnTo>
                  <a:lnTo>
                    <a:pt x="323216" y="66498"/>
                  </a:lnTo>
                  <a:lnTo>
                    <a:pt x="323296" y="66713"/>
                  </a:lnTo>
                  <a:lnTo>
                    <a:pt x="323343" y="66922"/>
                  </a:lnTo>
                  <a:lnTo>
                    <a:pt x="323315" y="67194"/>
                  </a:lnTo>
                  <a:lnTo>
                    <a:pt x="323248" y="67337"/>
                  </a:lnTo>
                  <a:lnTo>
                    <a:pt x="323268" y="67699"/>
                  </a:lnTo>
                  <a:lnTo>
                    <a:pt x="323486" y="68152"/>
                  </a:lnTo>
                  <a:lnTo>
                    <a:pt x="323771" y="68867"/>
                  </a:lnTo>
                  <a:lnTo>
                    <a:pt x="323996" y="69191"/>
                  </a:lnTo>
                  <a:lnTo>
                    <a:pt x="324123" y="69410"/>
                  </a:lnTo>
                  <a:lnTo>
                    <a:pt x="324246" y="69634"/>
                  </a:lnTo>
                  <a:lnTo>
                    <a:pt x="324356" y="69858"/>
                  </a:lnTo>
                  <a:lnTo>
                    <a:pt x="324463" y="70091"/>
                  </a:lnTo>
                  <a:lnTo>
                    <a:pt x="324562" y="70325"/>
                  </a:lnTo>
                  <a:lnTo>
                    <a:pt x="324586" y="70463"/>
                  </a:lnTo>
                  <a:lnTo>
                    <a:pt x="324626" y="70606"/>
                  </a:lnTo>
                  <a:lnTo>
                    <a:pt x="324685" y="70744"/>
                  </a:lnTo>
                  <a:lnTo>
                    <a:pt x="324836" y="70987"/>
                  </a:lnTo>
                  <a:lnTo>
                    <a:pt x="324966" y="71111"/>
                  </a:lnTo>
                  <a:lnTo>
                    <a:pt x="325124" y="71206"/>
                  </a:lnTo>
                  <a:lnTo>
                    <a:pt x="325481" y="71368"/>
                  </a:lnTo>
                  <a:lnTo>
                    <a:pt x="325651" y="71459"/>
                  </a:lnTo>
                  <a:lnTo>
                    <a:pt x="325845" y="71583"/>
                  </a:lnTo>
                  <a:lnTo>
                    <a:pt x="326225" y="71854"/>
                  </a:lnTo>
                  <a:lnTo>
                    <a:pt x="326423" y="71969"/>
                  </a:lnTo>
                  <a:lnTo>
                    <a:pt x="326629" y="72055"/>
                  </a:lnTo>
                  <a:lnTo>
                    <a:pt x="327322" y="72036"/>
                  </a:lnTo>
                  <a:lnTo>
                    <a:pt x="327749" y="71797"/>
                  </a:lnTo>
                  <a:lnTo>
                    <a:pt x="327888" y="71783"/>
                  </a:lnTo>
                  <a:lnTo>
                    <a:pt x="328026" y="71783"/>
                  </a:lnTo>
                  <a:lnTo>
                    <a:pt x="328723" y="72340"/>
                  </a:lnTo>
                  <a:lnTo>
                    <a:pt x="328739" y="72498"/>
                  </a:lnTo>
                  <a:lnTo>
                    <a:pt x="328723" y="72679"/>
                  </a:lnTo>
                  <a:lnTo>
                    <a:pt x="328679" y="72860"/>
                  </a:lnTo>
                  <a:lnTo>
                    <a:pt x="328062" y="73074"/>
                  </a:lnTo>
                  <a:lnTo>
                    <a:pt x="328066" y="73265"/>
                  </a:lnTo>
                  <a:lnTo>
                    <a:pt x="328078" y="73513"/>
                  </a:lnTo>
                  <a:lnTo>
                    <a:pt x="328078" y="73765"/>
                  </a:lnTo>
                  <a:lnTo>
                    <a:pt x="327357" y="74709"/>
                  </a:lnTo>
                  <a:lnTo>
                    <a:pt x="327135" y="74861"/>
                  </a:lnTo>
                  <a:lnTo>
                    <a:pt x="326922" y="75019"/>
                  </a:lnTo>
                  <a:lnTo>
                    <a:pt x="326427" y="75462"/>
                  </a:lnTo>
                  <a:lnTo>
                    <a:pt x="326055" y="75910"/>
                  </a:lnTo>
                  <a:lnTo>
                    <a:pt x="325924" y="75948"/>
                  </a:lnTo>
                  <a:lnTo>
                    <a:pt x="325778" y="75953"/>
                  </a:lnTo>
                  <a:lnTo>
                    <a:pt x="325465" y="75929"/>
                  </a:lnTo>
                  <a:lnTo>
                    <a:pt x="325315" y="75938"/>
                  </a:lnTo>
                  <a:lnTo>
                    <a:pt x="325105" y="75991"/>
                  </a:lnTo>
                  <a:lnTo>
                    <a:pt x="324895" y="76072"/>
                  </a:lnTo>
                  <a:lnTo>
                    <a:pt x="324487" y="76253"/>
                  </a:lnTo>
                  <a:lnTo>
                    <a:pt x="324277" y="76329"/>
                  </a:lnTo>
                  <a:lnTo>
                    <a:pt x="323802" y="76472"/>
                  </a:lnTo>
                  <a:lnTo>
                    <a:pt x="323561" y="76529"/>
                  </a:lnTo>
                  <a:lnTo>
                    <a:pt x="323319" y="76572"/>
                  </a:lnTo>
                  <a:lnTo>
                    <a:pt x="323078" y="76596"/>
                  </a:lnTo>
                  <a:lnTo>
                    <a:pt x="322813" y="76577"/>
                  </a:lnTo>
                  <a:lnTo>
                    <a:pt x="322551" y="76520"/>
                  </a:lnTo>
                  <a:lnTo>
                    <a:pt x="322290" y="76448"/>
                  </a:lnTo>
                  <a:lnTo>
                    <a:pt x="322025" y="76386"/>
                  </a:lnTo>
                  <a:lnTo>
                    <a:pt x="321661" y="76358"/>
                  </a:lnTo>
                  <a:lnTo>
                    <a:pt x="321114" y="76496"/>
                  </a:lnTo>
                  <a:lnTo>
                    <a:pt x="320766" y="76701"/>
                  </a:lnTo>
                  <a:lnTo>
                    <a:pt x="320619" y="76710"/>
                  </a:lnTo>
                  <a:lnTo>
                    <a:pt x="320315" y="76806"/>
                  </a:lnTo>
                  <a:lnTo>
                    <a:pt x="320378" y="76939"/>
                  </a:lnTo>
                  <a:lnTo>
                    <a:pt x="320429" y="77077"/>
                  </a:lnTo>
                  <a:lnTo>
                    <a:pt x="320402" y="77211"/>
                  </a:lnTo>
                  <a:lnTo>
                    <a:pt x="320319" y="77354"/>
                  </a:lnTo>
                  <a:lnTo>
                    <a:pt x="320200" y="77497"/>
                  </a:lnTo>
                  <a:lnTo>
                    <a:pt x="320061" y="77625"/>
                  </a:lnTo>
                  <a:lnTo>
                    <a:pt x="319923" y="77725"/>
                  </a:lnTo>
                  <a:lnTo>
                    <a:pt x="319792" y="77778"/>
                  </a:lnTo>
                  <a:lnTo>
                    <a:pt x="319483" y="77821"/>
                  </a:lnTo>
                  <a:lnTo>
                    <a:pt x="319262" y="77916"/>
                  </a:lnTo>
                  <a:lnTo>
                    <a:pt x="319167" y="78326"/>
                  </a:lnTo>
                  <a:lnTo>
                    <a:pt x="319068" y="78512"/>
                  </a:lnTo>
                  <a:lnTo>
                    <a:pt x="318925" y="78693"/>
                  </a:lnTo>
                  <a:lnTo>
                    <a:pt x="318751" y="78855"/>
                  </a:lnTo>
                  <a:lnTo>
                    <a:pt x="318561" y="78988"/>
                  </a:lnTo>
                  <a:lnTo>
                    <a:pt x="318371" y="79093"/>
                  </a:lnTo>
                  <a:lnTo>
                    <a:pt x="318161" y="79150"/>
                  </a:lnTo>
                  <a:lnTo>
                    <a:pt x="317932" y="79164"/>
                  </a:lnTo>
                  <a:lnTo>
                    <a:pt x="317453" y="79141"/>
                  </a:lnTo>
                  <a:lnTo>
                    <a:pt x="317215" y="79155"/>
                  </a:lnTo>
                  <a:lnTo>
                    <a:pt x="316882" y="79207"/>
                  </a:lnTo>
                  <a:lnTo>
                    <a:pt x="316554" y="79274"/>
                  </a:lnTo>
                  <a:lnTo>
                    <a:pt x="316388" y="79303"/>
                  </a:lnTo>
                  <a:lnTo>
                    <a:pt x="316257" y="79317"/>
                  </a:lnTo>
                  <a:lnTo>
                    <a:pt x="315988" y="79331"/>
                  </a:lnTo>
                  <a:lnTo>
                    <a:pt x="315857" y="79346"/>
                  </a:lnTo>
                  <a:lnTo>
                    <a:pt x="315727" y="79369"/>
                  </a:lnTo>
                  <a:lnTo>
                    <a:pt x="315192" y="79736"/>
                  </a:lnTo>
                  <a:lnTo>
                    <a:pt x="315157" y="79870"/>
                  </a:lnTo>
                  <a:lnTo>
                    <a:pt x="315129" y="80008"/>
                  </a:lnTo>
                  <a:lnTo>
                    <a:pt x="315054" y="80284"/>
                  </a:lnTo>
                  <a:lnTo>
                    <a:pt x="314915" y="80875"/>
                  </a:lnTo>
                  <a:lnTo>
                    <a:pt x="314836" y="81171"/>
                  </a:lnTo>
                  <a:lnTo>
                    <a:pt x="314670" y="81762"/>
                  </a:lnTo>
                  <a:lnTo>
                    <a:pt x="314602" y="82057"/>
                  </a:lnTo>
                  <a:lnTo>
                    <a:pt x="314555" y="82352"/>
                  </a:lnTo>
                  <a:lnTo>
                    <a:pt x="314535" y="82729"/>
                  </a:lnTo>
                  <a:lnTo>
                    <a:pt x="314539" y="83110"/>
                  </a:lnTo>
                  <a:lnTo>
                    <a:pt x="314535" y="83301"/>
                  </a:lnTo>
                  <a:lnTo>
                    <a:pt x="314547" y="83458"/>
                  </a:lnTo>
                  <a:lnTo>
                    <a:pt x="314583" y="83801"/>
                  </a:lnTo>
                  <a:lnTo>
                    <a:pt x="314523" y="84039"/>
                  </a:lnTo>
                  <a:lnTo>
                    <a:pt x="313803" y="85683"/>
                  </a:lnTo>
                  <a:lnTo>
                    <a:pt x="313549" y="85926"/>
                  </a:lnTo>
                  <a:lnTo>
                    <a:pt x="313415" y="85998"/>
                  </a:lnTo>
                  <a:lnTo>
                    <a:pt x="313276" y="86065"/>
                  </a:lnTo>
                  <a:lnTo>
                    <a:pt x="313146" y="86141"/>
                  </a:lnTo>
                  <a:lnTo>
                    <a:pt x="312991" y="86298"/>
                  </a:lnTo>
                  <a:lnTo>
                    <a:pt x="311055" y="86779"/>
                  </a:lnTo>
                  <a:lnTo>
                    <a:pt x="310917" y="87137"/>
                  </a:lnTo>
                  <a:lnTo>
                    <a:pt x="310774" y="87266"/>
                  </a:lnTo>
                  <a:lnTo>
                    <a:pt x="310592" y="87370"/>
                  </a:lnTo>
                  <a:lnTo>
                    <a:pt x="310402" y="87470"/>
                  </a:lnTo>
                  <a:lnTo>
                    <a:pt x="310165" y="87699"/>
                  </a:lnTo>
                  <a:lnTo>
                    <a:pt x="310153" y="87856"/>
                  </a:lnTo>
                  <a:lnTo>
                    <a:pt x="310184" y="88037"/>
                  </a:lnTo>
                  <a:lnTo>
                    <a:pt x="310248" y="88219"/>
                  </a:lnTo>
                  <a:lnTo>
                    <a:pt x="310339" y="88381"/>
                  </a:lnTo>
                  <a:lnTo>
                    <a:pt x="310687" y="88743"/>
                  </a:lnTo>
                  <a:lnTo>
                    <a:pt x="310996" y="89753"/>
                  </a:lnTo>
                  <a:lnTo>
                    <a:pt x="311538" y="90244"/>
                  </a:lnTo>
                  <a:lnTo>
                    <a:pt x="311574" y="90392"/>
                  </a:lnTo>
                  <a:lnTo>
                    <a:pt x="311491" y="91059"/>
                  </a:lnTo>
                  <a:lnTo>
                    <a:pt x="311625" y="91230"/>
                  </a:lnTo>
                  <a:lnTo>
                    <a:pt x="311815" y="91435"/>
                  </a:lnTo>
                  <a:lnTo>
                    <a:pt x="311950" y="91569"/>
                  </a:lnTo>
                  <a:lnTo>
                    <a:pt x="312314" y="91907"/>
                  </a:lnTo>
                  <a:lnTo>
                    <a:pt x="312936" y="92293"/>
                  </a:lnTo>
                  <a:lnTo>
                    <a:pt x="313066" y="92341"/>
                  </a:lnTo>
                  <a:lnTo>
                    <a:pt x="313205" y="92331"/>
                  </a:lnTo>
                  <a:lnTo>
                    <a:pt x="313439" y="92422"/>
                  </a:lnTo>
                  <a:lnTo>
                    <a:pt x="313514" y="92569"/>
                  </a:lnTo>
                  <a:lnTo>
                    <a:pt x="313585" y="92750"/>
                  </a:lnTo>
                  <a:lnTo>
                    <a:pt x="313878" y="93098"/>
                  </a:lnTo>
                  <a:lnTo>
                    <a:pt x="314424" y="93275"/>
                  </a:lnTo>
                  <a:lnTo>
                    <a:pt x="314804" y="93532"/>
                  </a:lnTo>
                  <a:lnTo>
                    <a:pt x="315248" y="93851"/>
                  </a:lnTo>
                  <a:lnTo>
                    <a:pt x="315212" y="94018"/>
                  </a:lnTo>
                  <a:lnTo>
                    <a:pt x="315077" y="94237"/>
                  </a:lnTo>
                  <a:lnTo>
                    <a:pt x="315212" y="94490"/>
                  </a:lnTo>
                  <a:lnTo>
                    <a:pt x="315461" y="94676"/>
                  </a:lnTo>
                  <a:lnTo>
                    <a:pt x="315826" y="94861"/>
                  </a:lnTo>
                  <a:lnTo>
                    <a:pt x="315865" y="95205"/>
                  </a:lnTo>
                  <a:lnTo>
                    <a:pt x="315584" y="95328"/>
                  </a:lnTo>
                  <a:lnTo>
                    <a:pt x="315434" y="95266"/>
                  </a:lnTo>
                  <a:lnTo>
                    <a:pt x="314990" y="95066"/>
                  </a:lnTo>
                  <a:lnTo>
                    <a:pt x="314713" y="94914"/>
                  </a:lnTo>
                  <a:lnTo>
                    <a:pt x="314440" y="94747"/>
                  </a:lnTo>
                  <a:lnTo>
                    <a:pt x="314266" y="94618"/>
                  </a:lnTo>
                  <a:lnTo>
                    <a:pt x="314088" y="94495"/>
                  </a:lnTo>
                  <a:lnTo>
                    <a:pt x="313921" y="94418"/>
                  </a:lnTo>
                  <a:lnTo>
                    <a:pt x="313431" y="94604"/>
                  </a:lnTo>
                  <a:lnTo>
                    <a:pt x="313387" y="94952"/>
                  </a:lnTo>
                  <a:lnTo>
                    <a:pt x="313399" y="95305"/>
                  </a:lnTo>
                  <a:lnTo>
                    <a:pt x="313419" y="95438"/>
                  </a:lnTo>
                  <a:lnTo>
                    <a:pt x="313482" y="95719"/>
                  </a:lnTo>
                  <a:lnTo>
                    <a:pt x="312952" y="96525"/>
                  </a:lnTo>
                  <a:lnTo>
                    <a:pt x="312960" y="96787"/>
                  </a:lnTo>
                  <a:lnTo>
                    <a:pt x="313245" y="97063"/>
                  </a:lnTo>
                  <a:lnTo>
                    <a:pt x="313272" y="97220"/>
                  </a:lnTo>
                  <a:lnTo>
                    <a:pt x="312785" y="97811"/>
                  </a:lnTo>
                  <a:lnTo>
                    <a:pt x="312718" y="98869"/>
                  </a:lnTo>
                  <a:lnTo>
                    <a:pt x="312952" y="99103"/>
                  </a:lnTo>
                  <a:lnTo>
                    <a:pt x="313431" y="100270"/>
                  </a:lnTo>
                  <a:lnTo>
                    <a:pt x="313458" y="100575"/>
                  </a:lnTo>
                  <a:lnTo>
                    <a:pt x="313470" y="100932"/>
                  </a:lnTo>
                  <a:lnTo>
                    <a:pt x="313486" y="101109"/>
                  </a:lnTo>
                  <a:lnTo>
                    <a:pt x="313751" y="101280"/>
                  </a:lnTo>
                  <a:lnTo>
                    <a:pt x="314072" y="101247"/>
                  </a:lnTo>
                  <a:lnTo>
                    <a:pt x="314151" y="101385"/>
                  </a:lnTo>
                  <a:lnTo>
                    <a:pt x="314416" y="101881"/>
                  </a:lnTo>
                  <a:lnTo>
                    <a:pt x="314709" y="102076"/>
                  </a:lnTo>
                  <a:lnTo>
                    <a:pt x="314428" y="102476"/>
                  </a:lnTo>
                  <a:lnTo>
                    <a:pt x="314456" y="102610"/>
                  </a:lnTo>
                  <a:lnTo>
                    <a:pt x="314547" y="102920"/>
                  </a:lnTo>
                  <a:lnTo>
                    <a:pt x="314523" y="103310"/>
                  </a:lnTo>
                  <a:lnTo>
                    <a:pt x="314420" y="103858"/>
                  </a:lnTo>
                  <a:lnTo>
                    <a:pt x="313997" y="104302"/>
                  </a:lnTo>
                  <a:lnTo>
                    <a:pt x="313914" y="104430"/>
                  </a:lnTo>
                  <a:lnTo>
                    <a:pt x="313819" y="104692"/>
                  </a:lnTo>
                  <a:lnTo>
                    <a:pt x="313874" y="104821"/>
                  </a:lnTo>
                  <a:lnTo>
                    <a:pt x="313189" y="105116"/>
                  </a:lnTo>
                  <a:lnTo>
                    <a:pt x="312765" y="104792"/>
                  </a:lnTo>
                  <a:lnTo>
                    <a:pt x="312607" y="104807"/>
                  </a:lnTo>
                  <a:lnTo>
                    <a:pt x="311768" y="104711"/>
                  </a:lnTo>
                  <a:lnTo>
                    <a:pt x="311194" y="105193"/>
                  </a:lnTo>
                  <a:lnTo>
                    <a:pt x="311020" y="105212"/>
                  </a:lnTo>
                  <a:lnTo>
                    <a:pt x="310735" y="105226"/>
                  </a:lnTo>
                  <a:lnTo>
                    <a:pt x="309658" y="104935"/>
                  </a:lnTo>
                  <a:lnTo>
                    <a:pt x="309203" y="105112"/>
                  </a:lnTo>
                  <a:lnTo>
                    <a:pt x="308918" y="105078"/>
                  </a:lnTo>
                  <a:lnTo>
                    <a:pt x="308502" y="105331"/>
                  </a:lnTo>
                  <a:lnTo>
                    <a:pt x="308039" y="105436"/>
                  </a:lnTo>
                  <a:lnTo>
                    <a:pt x="307857" y="105507"/>
                  </a:lnTo>
                  <a:lnTo>
                    <a:pt x="307592" y="105583"/>
                  </a:lnTo>
                  <a:lnTo>
                    <a:pt x="306764" y="106117"/>
                  </a:lnTo>
                  <a:lnTo>
                    <a:pt x="306669" y="106365"/>
                  </a:lnTo>
                  <a:lnTo>
                    <a:pt x="306511" y="106718"/>
                  </a:lnTo>
                  <a:lnTo>
                    <a:pt x="307029" y="108295"/>
                  </a:lnTo>
                  <a:lnTo>
                    <a:pt x="307136" y="109362"/>
                  </a:lnTo>
                  <a:lnTo>
                    <a:pt x="307148" y="109496"/>
                  </a:lnTo>
                  <a:lnTo>
                    <a:pt x="307188" y="109644"/>
                  </a:lnTo>
                  <a:lnTo>
                    <a:pt x="307417" y="109972"/>
                  </a:lnTo>
                  <a:lnTo>
                    <a:pt x="307552" y="110029"/>
                  </a:lnTo>
                  <a:lnTo>
                    <a:pt x="307702" y="110072"/>
                  </a:lnTo>
                  <a:lnTo>
                    <a:pt x="307861" y="110110"/>
                  </a:lnTo>
                  <a:lnTo>
                    <a:pt x="308225" y="110215"/>
                  </a:lnTo>
                  <a:lnTo>
                    <a:pt x="308439" y="110273"/>
                  </a:lnTo>
                  <a:lnTo>
                    <a:pt x="308656" y="110325"/>
                  </a:lnTo>
                  <a:lnTo>
                    <a:pt x="308870" y="110387"/>
                  </a:lnTo>
                  <a:lnTo>
                    <a:pt x="309076" y="110463"/>
                  </a:lnTo>
                  <a:lnTo>
                    <a:pt x="309571" y="110892"/>
                  </a:lnTo>
                  <a:lnTo>
                    <a:pt x="309535" y="111164"/>
                  </a:lnTo>
                  <a:lnTo>
                    <a:pt x="309512" y="111292"/>
                  </a:lnTo>
                  <a:lnTo>
                    <a:pt x="309492" y="111435"/>
                  </a:lnTo>
                  <a:lnTo>
                    <a:pt x="309464" y="111578"/>
                  </a:lnTo>
                  <a:lnTo>
                    <a:pt x="309381" y="111855"/>
                  </a:lnTo>
                  <a:lnTo>
                    <a:pt x="308181" y="112026"/>
                  </a:lnTo>
                  <a:lnTo>
                    <a:pt x="307797" y="112102"/>
                  </a:lnTo>
                  <a:lnTo>
                    <a:pt x="307888" y="112236"/>
                  </a:lnTo>
                  <a:lnTo>
                    <a:pt x="307995" y="112403"/>
                  </a:lnTo>
                  <a:lnTo>
                    <a:pt x="308075" y="112560"/>
                  </a:lnTo>
                  <a:lnTo>
                    <a:pt x="307433" y="112607"/>
                  </a:lnTo>
                  <a:lnTo>
                    <a:pt x="307259" y="112283"/>
                  </a:lnTo>
                  <a:lnTo>
                    <a:pt x="307117" y="112226"/>
                  </a:lnTo>
                  <a:lnTo>
                    <a:pt x="306697" y="112341"/>
                  </a:lnTo>
                  <a:lnTo>
                    <a:pt x="306420" y="113775"/>
                  </a:lnTo>
                  <a:lnTo>
                    <a:pt x="306827" y="114280"/>
                  </a:lnTo>
                  <a:lnTo>
                    <a:pt x="306915" y="114423"/>
                  </a:lnTo>
                  <a:lnTo>
                    <a:pt x="306863" y="115057"/>
                  </a:lnTo>
                  <a:lnTo>
                    <a:pt x="306677" y="114985"/>
                  </a:lnTo>
                  <a:lnTo>
                    <a:pt x="305854" y="115824"/>
                  </a:lnTo>
                  <a:lnTo>
                    <a:pt x="305640" y="115881"/>
                  </a:lnTo>
                  <a:lnTo>
                    <a:pt x="305482" y="115881"/>
                  </a:lnTo>
                  <a:lnTo>
                    <a:pt x="305248" y="115996"/>
                  </a:lnTo>
                  <a:lnTo>
                    <a:pt x="305169" y="116153"/>
                  </a:lnTo>
                  <a:lnTo>
                    <a:pt x="304900" y="116315"/>
                  </a:lnTo>
                  <a:lnTo>
                    <a:pt x="304765" y="115562"/>
                  </a:lnTo>
                  <a:lnTo>
                    <a:pt x="304607" y="115553"/>
                  </a:lnTo>
                  <a:lnTo>
                    <a:pt x="304029" y="115629"/>
                  </a:lnTo>
                  <a:lnTo>
                    <a:pt x="303760" y="115657"/>
                  </a:lnTo>
                  <a:lnTo>
                    <a:pt x="303289" y="115781"/>
                  </a:lnTo>
                  <a:lnTo>
                    <a:pt x="302802" y="115876"/>
                  </a:lnTo>
                  <a:lnTo>
                    <a:pt x="301725" y="116029"/>
                  </a:lnTo>
                  <a:lnTo>
                    <a:pt x="301586" y="116282"/>
                  </a:lnTo>
                  <a:lnTo>
                    <a:pt x="301559" y="116429"/>
                  </a:lnTo>
                  <a:lnTo>
                    <a:pt x="301570" y="116596"/>
                  </a:lnTo>
                  <a:lnTo>
                    <a:pt x="301634" y="116939"/>
                  </a:lnTo>
                  <a:lnTo>
                    <a:pt x="301650" y="117106"/>
                  </a:lnTo>
                  <a:lnTo>
                    <a:pt x="301642" y="117559"/>
                  </a:lnTo>
                  <a:lnTo>
                    <a:pt x="301606" y="117702"/>
                  </a:lnTo>
                  <a:lnTo>
                    <a:pt x="300779" y="119355"/>
                  </a:lnTo>
                  <a:lnTo>
                    <a:pt x="300992" y="119670"/>
                  </a:lnTo>
                  <a:lnTo>
                    <a:pt x="300003" y="120551"/>
                  </a:lnTo>
                  <a:lnTo>
                    <a:pt x="299932" y="120828"/>
                  </a:lnTo>
                  <a:lnTo>
                    <a:pt x="299702" y="120909"/>
                  </a:lnTo>
                  <a:lnTo>
                    <a:pt x="298696" y="121152"/>
                  </a:lnTo>
                  <a:lnTo>
                    <a:pt x="297956" y="121704"/>
                  </a:lnTo>
                  <a:lnTo>
                    <a:pt x="297156" y="122729"/>
                  </a:lnTo>
                  <a:lnTo>
                    <a:pt x="296895" y="122572"/>
                  </a:lnTo>
                  <a:lnTo>
                    <a:pt x="296337" y="122510"/>
                  </a:lnTo>
                  <a:lnTo>
                    <a:pt x="295648" y="122543"/>
                  </a:lnTo>
                  <a:lnTo>
                    <a:pt x="294469" y="122557"/>
                  </a:lnTo>
                  <a:lnTo>
                    <a:pt x="294247" y="122639"/>
                  </a:lnTo>
                  <a:lnTo>
                    <a:pt x="294322" y="123568"/>
                  </a:lnTo>
                  <a:lnTo>
                    <a:pt x="294306" y="123754"/>
                  </a:lnTo>
                  <a:lnTo>
                    <a:pt x="294429" y="123920"/>
                  </a:lnTo>
                  <a:lnTo>
                    <a:pt x="294389" y="124159"/>
                  </a:lnTo>
                  <a:lnTo>
                    <a:pt x="293966" y="124302"/>
                  </a:lnTo>
                  <a:lnTo>
                    <a:pt x="293938" y="124154"/>
                  </a:lnTo>
                  <a:lnTo>
                    <a:pt x="293918" y="123973"/>
                  </a:lnTo>
                  <a:lnTo>
                    <a:pt x="292691" y="123997"/>
                  </a:lnTo>
                  <a:lnTo>
                    <a:pt x="291729" y="124602"/>
                  </a:lnTo>
                  <a:lnTo>
                    <a:pt x="291678" y="124740"/>
                  </a:lnTo>
                  <a:lnTo>
                    <a:pt x="291603" y="125016"/>
                  </a:lnTo>
                  <a:lnTo>
                    <a:pt x="291571" y="125155"/>
                  </a:lnTo>
                  <a:lnTo>
                    <a:pt x="291547" y="125293"/>
                  </a:lnTo>
                  <a:lnTo>
                    <a:pt x="291515" y="125574"/>
                  </a:lnTo>
                  <a:lnTo>
                    <a:pt x="291508" y="125812"/>
                  </a:lnTo>
                  <a:lnTo>
                    <a:pt x="291155" y="126780"/>
                  </a:lnTo>
                  <a:lnTo>
                    <a:pt x="291124" y="126932"/>
                  </a:lnTo>
                  <a:lnTo>
                    <a:pt x="291116" y="127099"/>
                  </a:lnTo>
                  <a:lnTo>
                    <a:pt x="291135" y="127432"/>
                  </a:lnTo>
                  <a:lnTo>
                    <a:pt x="291139" y="127599"/>
                  </a:lnTo>
                  <a:lnTo>
                    <a:pt x="291535" y="128757"/>
                  </a:lnTo>
                  <a:lnTo>
                    <a:pt x="291840" y="129243"/>
                  </a:lnTo>
                  <a:lnTo>
                    <a:pt x="291765" y="129386"/>
                  </a:lnTo>
                  <a:lnTo>
                    <a:pt x="291721" y="129543"/>
                  </a:lnTo>
                  <a:lnTo>
                    <a:pt x="291686" y="129710"/>
                  </a:lnTo>
                  <a:lnTo>
                    <a:pt x="291658" y="129872"/>
                  </a:lnTo>
                  <a:lnTo>
                    <a:pt x="291638" y="130039"/>
                  </a:lnTo>
                  <a:lnTo>
                    <a:pt x="291614" y="130382"/>
                  </a:lnTo>
                  <a:lnTo>
                    <a:pt x="291606" y="130568"/>
                  </a:lnTo>
                  <a:lnTo>
                    <a:pt x="291606" y="130749"/>
                  </a:lnTo>
                  <a:lnTo>
                    <a:pt x="291634" y="130921"/>
                  </a:lnTo>
                  <a:lnTo>
                    <a:pt x="292264" y="131864"/>
                  </a:lnTo>
                  <a:lnTo>
                    <a:pt x="292188" y="132326"/>
                  </a:lnTo>
                  <a:lnTo>
                    <a:pt x="291947" y="132641"/>
                  </a:lnTo>
                  <a:lnTo>
                    <a:pt x="291848" y="132808"/>
                  </a:lnTo>
                  <a:lnTo>
                    <a:pt x="291658" y="133151"/>
                  </a:lnTo>
                  <a:lnTo>
                    <a:pt x="291476" y="133499"/>
                  </a:lnTo>
                  <a:lnTo>
                    <a:pt x="291337" y="133737"/>
                  </a:lnTo>
                  <a:lnTo>
                    <a:pt x="291187" y="133980"/>
                  </a:lnTo>
                  <a:lnTo>
                    <a:pt x="291044" y="134223"/>
                  </a:lnTo>
                  <a:lnTo>
                    <a:pt x="290934" y="134466"/>
                  </a:lnTo>
                  <a:lnTo>
                    <a:pt x="290874" y="134719"/>
                  </a:lnTo>
                  <a:lnTo>
                    <a:pt x="290878" y="134890"/>
                  </a:lnTo>
                  <a:lnTo>
                    <a:pt x="290914" y="135066"/>
                  </a:lnTo>
                  <a:lnTo>
                    <a:pt x="290957" y="135243"/>
                  </a:lnTo>
                  <a:lnTo>
                    <a:pt x="290985" y="135419"/>
                  </a:lnTo>
                  <a:lnTo>
                    <a:pt x="290981" y="135586"/>
                  </a:lnTo>
                  <a:lnTo>
                    <a:pt x="290945" y="135738"/>
                  </a:lnTo>
                  <a:lnTo>
                    <a:pt x="290886" y="135891"/>
                  </a:lnTo>
                  <a:lnTo>
                    <a:pt x="290811" y="136043"/>
                  </a:lnTo>
                  <a:lnTo>
                    <a:pt x="290728" y="136186"/>
                  </a:lnTo>
                  <a:lnTo>
                    <a:pt x="290637" y="136320"/>
                  </a:lnTo>
                  <a:lnTo>
                    <a:pt x="290514" y="136448"/>
                  </a:lnTo>
                  <a:lnTo>
                    <a:pt x="290209" y="136677"/>
                  </a:lnTo>
                  <a:lnTo>
                    <a:pt x="290078" y="136792"/>
                  </a:lnTo>
                  <a:lnTo>
                    <a:pt x="290078" y="137502"/>
                  </a:lnTo>
                  <a:lnTo>
                    <a:pt x="290197" y="137635"/>
                  </a:lnTo>
                  <a:lnTo>
                    <a:pt x="290383" y="137740"/>
                  </a:lnTo>
                  <a:lnTo>
                    <a:pt x="290636" y="137827"/>
                  </a:lnTo>
                  <a:lnTo>
                    <a:pt x="290842" y="137873"/>
                  </a:lnTo>
                  <a:lnTo>
                    <a:pt x="291060" y="137892"/>
                  </a:lnTo>
                  <a:lnTo>
                    <a:pt x="291195" y="137873"/>
                  </a:lnTo>
                  <a:lnTo>
                    <a:pt x="291337" y="137821"/>
                  </a:lnTo>
                  <a:lnTo>
                    <a:pt x="291476" y="137764"/>
                  </a:lnTo>
                  <a:lnTo>
                    <a:pt x="291816" y="137840"/>
                  </a:lnTo>
                  <a:lnTo>
                    <a:pt x="291888" y="138021"/>
                  </a:lnTo>
                  <a:lnTo>
                    <a:pt x="291935" y="138250"/>
                  </a:lnTo>
                  <a:lnTo>
                    <a:pt x="291959" y="138483"/>
                  </a:lnTo>
                  <a:lnTo>
                    <a:pt x="291951" y="138693"/>
                  </a:lnTo>
                  <a:lnTo>
                    <a:pt x="291923" y="138845"/>
                  </a:lnTo>
                  <a:lnTo>
                    <a:pt x="291880" y="138998"/>
                  </a:lnTo>
                  <a:lnTo>
                    <a:pt x="291820" y="139150"/>
                  </a:lnTo>
                  <a:lnTo>
                    <a:pt x="290407" y="139527"/>
                  </a:lnTo>
                  <a:lnTo>
                    <a:pt x="290371" y="139665"/>
                  </a:lnTo>
                  <a:lnTo>
                    <a:pt x="290395" y="139870"/>
                  </a:lnTo>
                  <a:lnTo>
                    <a:pt x="290466" y="140099"/>
                  </a:lnTo>
                  <a:lnTo>
                    <a:pt x="290569" y="140327"/>
                  </a:lnTo>
                  <a:lnTo>
                    <a:pt x="290676" y="140518"/>
                  </a:lnTo>
                  <a:lnTo>
                    <a:pt x="291013" y="140875"/>
                  </a:lnTo>
                  <a:lnTo>
                    <a:pt x="291147" y="140980"/>
                  </a:lnTo>
                  <a:lnTo>
                    <a:pt x="291519" y="141185"/>
                  </a:lnTo>
                  <a:lnTo>
                    <a:pt x="291769" y="141285"/>
                  </a:lnTo>
                  <a:lnTo>
                    <a:pt x="292446" y="141781"/>
                  </a:lnTo>
                  <a:lnTo>
                    <a:pt x="292458" y="142038"/>
                  </a:lnTo>
                  <a:lnTo>
                    <a:pt x="292470" y="142186"/>
                  </a:lnTo>
                  <a:lnTo>
                    <a:pt x="292473" y="142334"/>
                  </a:lnTo>
                  <a:lnTo>
                    <a:pt x="292470" y="142481"/>
                  </a:lnTo>
                  <a:lnTo>
                    <a:pt x="292446" y="142777"/>
                  </a:lnTo>
                  <a:lnTo>
                    <a:pt x="292426" y="142963"/>
                  </a:lnTo>
                  <a:lnTo>
                    <a:pt x="292402" y="143148"/>
                  </a:lnTo>
                  <a:lnTo>
                    <a:pt x="292370" y="143334"/>
                  </a:lnTo>
                  <a:lnTo>
                    <a:pt x="292327" y="143511"/>
                  </a:lnTo>
                  <a:lnTo>
                    <a:pt x="292153" y="143839"/>
                  </a:lnTo>
                  <a:lnTo>
                    <a:pt x="292224" y="144092"/>
                  </a:lnTo>
                  <a:lnTo>
                    <a:pt x="292458" y="144264"/>
                  </a:lnTo>
                  <a:lnTo>
                    <a:pt x="292161" y="144578"/>
                  </a:lnTo>
                  <a:lnTo>
                    <a:pt x="292030" y="144912"/>
                  </a:lnTo>
                  <a:lnTo>
                    <a:pt x="291963" y="145045"/>
                  </a:lnTo>
                  <a:lnTo>
                    <a:pt x="291504" y="146470"/>
                  </a:lnTo>
                  <a:lnTo>
                    <a:pt x="291444" y="146803"/>
                  </a:lnTo>
                  <a:lnTo>
                    <a:pt x="291238" y="146965"/>
                  </a:lnTo>
                  <a:lnTo>
                    <a:pt x="291080" y="146942"/>
                  </a:lnTo>
                  <a:lnTo>
                    <a:pt x="290700" y="146846"/>
                  </a:lnTo>
                  <a:lnTo>
                    <a:pt x="290526" y="146832"/>
                  </a:lnTo>
                  <a:lnTo>
                    <a:pt x="290383" y="146851"/>
                  </a:lnTo>
                  <a:lnTo>
                    <a:pt x="290102" y="146927"/>
                  </a:lnTo>
                  <a:lnTo>
                    <a:pt x="289821" y="147023"/>
                  </a:lnTo>
                  <a:lnTo>
                    <a:pt x="289291" y="147185"/>
                  </a:lnTo>
                  <a:lnTo>
                    <a:pt x="288926" y="147356"/>
                  </a:lnTo>
                  <a:lnTo>
                    <a:pt x="288780" y="147923"/>
                  </a:lnTo>
                  <a:lnTo>
                    <a:pt x="287953" y="147809"/>
                  </a:lnTo>
                  <a:lnTo>
                    <a:pt x="287822" y="147833"/>
                  </a:lnTo>
                  <a:lnTo>
                    <a:pt x="287687" y="147880"/>
                  </a:lnTo>
                  <a:lnTo>
                    <a:pt x="287446" y="148033"/>
                  </a:lnTo>
                  <a:lnTo>
                    <a:pt x="287347" y="148176"/>
                  </a:lnTo>
                  <a:lnTo>
                    <a:pt x="286627" y="148343"/>
                  </a:lnTo>
                  <a:lnTo>
                    <a:pt x="286373" y="148357"/>
                  </a:lnTo>
                  <a:lnTo>
                    <a:pt x="286203" y="148362"/>
                  </a:lnTo>
                  <a:lnTo>
                    <a:pt x="285680" y="148414"/>
                  </a:lnTo>
                  <a:lnTo>
                    <a:pt x="285399" y="148424"/>
                  </a:lnTo>
                  <a:lnTo>
                    <a:pt x="285186" y="148424"/>
                  </a:lnTo>
                  <a:lnTo>
                    <a:pt x="284845" y="148381"/>
                  </a:lnTo>
                  <a:lnTo>
                    <a:pt x="284358" y="148233"/>
                  </a:lnTo>
                  <a:lnTo>
                    <a:pt x="284212" y="148266"/>
                  </a:lnTo>
                  <a:lnTo>
                    <a:pt x="284057" y="148338"/>
                  </a:lnTo>
                  <a:lnTo>
                    <a:pt x="283634" y="148905"/>
                  </a:lnTo>
                  <a:lnTo>
                    <a:pt x="283376" y="149343"/>
                  </a:lnTo>
                  <a:lnTo>
                    <a:pt x="282862" y="149572"/>
                  </a:lnTo>
                  <a:lnTo>
                    <a:pt x="282597" y="149806"/>
                  </a:lnTo>
                  <a:lnTo>
                    <a:pt x="282098" y="150692"/>
                  </a:lnTo>
                  <a:lnTo>
                    <a:pt x="281967" y="151459"/>
                  </a:lnTo>
                  <a:lnTo>
                    <a:pt x="281801" y="151559"/>
                  </a:lnTo>
                  <a:lnTo>
                    <a:pt x="281615" y="151645"/>
                  </a:lnTo>
                  <a:lnTo>
                    <a:pt x="281318" y="151740"/>
                  </a:lnTo>
                  <a:lnTo>
                    <a:pt x="280787" y="151888"/>
                  </a:lnTo>
                  <a:lnTo>
                    <a:pt x="280748" y="152050"/>
                  </a:lnTo>
                  <a:lnTo>
                    <a:pt x="280594" y="152269"/>
                  </a:lnTo>
                  <a:lnTo>
                    <a:pt x="280459" y="152307"/>
                  </a:lnTo>
                  <a:lnTo>
                    <a:pt x="280304" y="152336"/>
                  </a:lnTo>
                  <a:lnTo>
                    <a:pt x="280142" y="152355"/>
                  </a:lnTo>
                  <a:lnTo>
                    <a:pt x="279988" y="152384"/>
                  </a:lnTo>
                  <a:lnTo>
                    <a:pt x="279568" y="152517"/>
                  </a:lnTo>
                  <a:lnTo>
                    <a:pt x="279426" y="152555"/>
                  </a:lnTo>
                  <a:lnTo>
                    <a:pt x="279283" y="152579"/>
                  </a:lnTo>
                  <a:lnTo>
                    <a:pt x="279054" y="152589"/>
                  </a:lnTo>
                  <a:lnTo>
                    <a:pt x="278705" y="152565"/>
                  </a:lnTo>
                  <a:lnTo>
                    <a:pt x="278499" y="152522"/>
                  </a:lnTo>
                  <a:lnTo>
                    <a:pt x="278088" y="152374"/>
                  </a:lnTo>
                  <a:lnTo>
                    <a:pt x="277886" y="152317"/>
                  </a:lnTo>
                  <a:lnTo>
                    <a:pt x="277684" y="152298"/>
                  </a:lnTo>
                  <a:lnTo>
                    <a:pt x="277514" y="152322"/>
                  </a:lnTo>
                  <a:lnTo>
                    <a:pt x="277343" y="152365"/>
                  </a:lnTo>
                  <a:lnTo>
                    <a:pt x="277173" y="152422"/>
                  </a:lnTo>
                  <a:lnTo>
                    <a:pt x="277011" y="152493"/>
                  </a:lnTo>
                  <a:lnTo>
                    <a:pt x="276730" y="152641"/>
                  </a:lnTo>
                  <a:lnTo>
                    <a:pt x="276500" y="152808"/>
                  </a:lnTo>
                  <a:lnTo>
                    <a:pt x="276267" y="152970"/>
                  </a:lnTo>
                  <a:lnTo>
                    <a:pt x="276100" y="153065"/>
                  </a:lnTo>
                  <a:lnTo>
                    <a:pt x="275744" y="153237"/>
                  </a:lnTo>
                  <a:lnTo>
                    <a:pt x="275582" y="153332"/>
                  </a:lnTo>
                  <a:lnTo>
                    <a:pt x="275194" y="153751"/>
                  </a:lnTo>
                  <a:lnTo>
                    <a:pt x="274944" y="154142"/>
                  </a:lnTo>
                  <a:lnTo>
                    <a:pt x="274830" y="154309"/>
                  </a:lnTo>
                  <a:lnTo>
                    <a:pt x="274727" y="154485"/>
                  </a:lnTo>
                  <a:lnTo>
                    <a:pt x="274656" y="154657"/>
                  </a:lnTo>
                  <a:lnTo>
                    <a:pt x="274624" y="154833"/>
                  </a:lnTo>
                  <a:lnTo>
                    <a:pt x="274636" y="155109"/>
                  </a:lnTo>
                  <a:lnTo>
                    <a:pt x="274984" y="155214"/>
                  </a:lnTo>
                  <a:lnTo>
                    <a:pt x="275150" y="155214"/>
                  </a:lnTo>
                  <a:lnTo>
                    <a:pt x="274944" y="155929"/>
                  </a:lnTo>
                  <a:lnTo>
                    <a:pt x="274640" y="156167"/>
                  </a:lnTo>
                  <a:lnTo>
                    <a:pt x="274359" y="156572"/>
                  </a:lnTo>
                  <a:lnTo>
                    <a:pt x="274458" y="156887"/>
                  </a:lnTo>
                  <a:lnTo>
                    <a:pt x="274450" y="157159"/>
                  </a:lnTo>
                  <a:lnTo>
                    <a:pt x="274394" y="157449"/>
                  </a:lnTo>
                  <a:lnTo>
                    <a:pt x="274299" y="157740"/>
                  </a:lnTo>
                  <a:lnTo>
                    <a:pt x="274161" y="158002"/>
                  </a:lnTo>
                  <a:lnTo>
                    <a:pt x="273998" y="158226"/>
                  </a:lnTo>
                  <a:lnTo>
                    <a:pt x="274323" y="159775"/>
                  </a:lnTo>
                  <a:lnTo>
                    <a:pt x="274458" y="159999"/>
                  </a:lnTo>
                  <a:lnTo>
                    <a:pt x="274608" y="160208"/>
                  </a:lnTo>
                  <a:lnTo>
                    <a:pt x="274770" y="160361"/>
                  </a:lnTo>
                  <a:lnTo>
                    <a:pt x="275016" y="160585"/>
                  </a:lnTo>
                  <a:lnTo>
                    <a:pt x="275269" y="161123"/>
                  </a:lnTo>
                  <a:lnTo>
                    <a:pt x="275261" y="161261"/>
                  </a:lnTo>
                  <a:lnTo>
                    <a:pt x="275336" y="161605"/>
                  </a:lnTo>
                  <a:lnTo>
                    <a:pt x="275475" y="161614"/>
                  </a:lnTo>
                  <a:lnTo>
                    <a:pt x="275697" y="161676"/>
                  </a:lnTo>
                  <a:lnTo>
                    <a:pt x="276096" y="161943"/>
                  </a:lnTo>
                  <a:lnTo>
                    <a:pt x="276263" y="161948"/>
                  </a:lnTo>
                  <a:lnTo>
                    <a:pt x="276603" y="161886"/>
                  </a:lnTo>
                  <a:lnTo>
                    <a:pt x="276670" y="162272"/>
                  </a:lnTo>
                  <a:lnTo>
                    <a:pt x="275546" y="162858"/>
                  </a:lnTo>
                  <a:lnTo>
                    <a:pt x="275360" y="163139"/>
                  </a:lnTo>
                  <a:lnTo>
                    <a:pt x="274066" y="163520"/>
                  </a:lnTo>
                  <a:lnTo>
                    <a:pt x="273967" y="163382"/>
                  </a:lnTo>
                  <a:lnTo>
                    <a:pt x="273674" y="163077"/>
                  </a:lnTo>
                  <a:lnTo>
                    <a:pt x="273357" y="163039"/>
                  </a:lnTo>
                  <a:lnTo>
                    <a:pt x="273108" y="162939"/>
                  </a:lnTo>
                  <a:lnTo>
                    <a:pt x="272708" y="163115"/>
                  </a:lnTo>
                  <a:lnTo>
                    <a:pt x="272367" y="163387"/>
                  </a:lnTo>
                  <a:lnTo>
                    <a:pt x="271817" y="163353"/>
                  </a:lnTo>
                  <a:lnTo>
                    <a:pt x="271599" y="163406"/>
                  </a:lnTo>
                  <a:lnTo>
                    <a:pt x="271445" y="163453"/>
                  </a:lnTo>
                  <a:lnTo>
                    <a:pt x="271021" y="163596"/>
                  </a:lnTo>
                  <a:lnTo>
                    <a:pt x="270792" y="163673"/>
                  </a:lnTo>
                  <a:lnTo>
                    <a:pt x="270629" y="163711"/>
                  </a:lnTo>
                  <a:lnTo>
                    <a:pt x="270459" y="163739"/>
                  </a:lnTo>
                  <a:lnTo>
                    <a:pt x="270297" y="163773"/>
                  </a:lnTo>
                  <a:lnTo>
                    <a:pt x="269964" y="164059"/>
                  </a:lnTo>
                  <a:lnTo>
                    <a:pt x="269691" y="164554"/>
                  </a:lnTo>
                  <a:lnTo>
                    <a:pt x="269367" y="164878"/>
                  </a:lnTo>
                  <a:lnTo>
                    <a:pt x="269070" y="165155"/>
                  </a:lnTo>
                  <a:lnTo>
                    <a:pt x="268753" y="165412"/>
                  </a:lnTo>
                  <a:lnTo>
                    <a:pt x="268591" y="165531"/>
                  </a:lnTo>
                  <a:lnTo>
                    <a:pt x="268310" y="165722"/>
                  </a:lnTo>
                  <a:lnTo>
                    <a:pt x="267011" y="165831"/>
                  </a:lnTo>
                  <a:lnTo>
                    <a:pt x="266667" y="165955"/>
                  </a:lnTo>
                  <a:lnTo>
                    <a:pt x="266200" y="166317"/>
                  </a:lnTo>
                  <a:lnTo>
                    <a:pt x="265883" y="166508"/>
                  </a:lnTo>
                  <a:lnTo>
                    <a:pt x="265368" y="166956"/>
                  </a:lnTo>
                  <a:lnTo>
                    <a:pt x="265135" y="167251"/>
                  </a:lnTo>
                  <a:lnTo>
                    <a:pt x="265072" y="167385"/>
                  </a:lnTo>
                  <a:lnTo>
                    <a:pt x="265056" y="167523"/>
                  </a:lnTo>
                  <a:lnTo>
                    <a:pt x="265080" y="167685"/>
                  </a:lnTo>
                  <a:lnTo>
                    <a:pt x="265135" y="167847"/>
                  </a:lnTo>
                  <a:lnTo>
                    <a:pt x="265214" y="168000"/>
                  </a:lnTo>
                  <a:lnTo>
                    <a:pt x="265804" y="168586"/>
                  </a:lnTo>
                  <a:lnTo>
                    <a:pt x="265832" y="168719"/>
                  </a:lnTo>
                  <a:lnTo>
                    <a:pt x="265863" y="169000"/>
                  </a:lnTo>
                  <a:lnTo>
                    <a:pt x="265946" y="169243"/>
                  </a:lnTo>
                  <a:lnTo>
                    <a:pt x="266053" y="169463"/>
                  </a:lnTo>
                  <a:lnTo>
                    <a:pt x="266235" y="169748"/>
                  </a:lnTo>
                  <a:lnTo>
                    <a:pt x="266425" y="169968"/>
                  </a:lnTo>
                  <a:lnTo>
                    <a:pt x="266465" y="170120"/>
                  </a:lnTo>
                  <a:lnTo>
                    <a:pt x="266445" y="170268"/>
                  </a:lnTo>
                  <a:lnTo>
                    <a:pt x="266382" y="170520"/>
                  </a:lnTo>
                  <a:lnTo>
                    <a:pt x="266315" y="170716"/>
                  </a:lnTo>
                  <a:lnTo>
                    <a:pt x="266204" y="170983"/>
                  </a:lnTo>
                  <a:lnTo>
                    <a:pt x="266136" y="171130"/>
                  </a:lnTo>
                  <a:lnTo>
                    <a:pt x="265986" y="171393"/>
                  </a:lnTo>
                  <a:lnTo>
                    <a:pt x="265883" y="172350"/>
                  </a:lnTo>
                  <a:lnTo>
                    <a:pt x="265752" y="172341"/>
                  </a:lnTo>
                  <a:lnTo>
                    <a:pt x="264715" y="171845"/>
                  </a:lnTo>
                  <a:lnTo>
                    <a:pt x="264363" y="171859"/>
                  </a:lnTo>
                  <a:lnTo>
                    <a:pt x="264086" y="171845"/>
                  </a:lnTo>
                  <a:lnTo>
                    <a:pt x="263908" y="171850"/>
                  </a:lnTo>
                  <a:lnTo>
                    <a:pt x="263710" y="171893"/>
                  </a:lnTo>
                  <a:lnTo>
                    <a:pt x="263516" y="171969"/>
                  </a:lnTo>
                  <a:lnTo>
                    <a:pt x="263326" y="172069"/>
                  </a:lnTo>
                  <a:lnTo>
                    <a:pt x="262823" y="172360"/>
                  </a:lnTo>
                  <a:lnTo>
                    <a:pt x="262570" y="172517"/>
                  </a:lnTo>
                  <a:lnTo>
                    <a:pt x="262324" y="172684"/>
                  </a:lnTo>
                  <a:lnTo>
                    <a:pt x="262126" y="172827"/>
                  </a:lnTo>
                  <a:lnTo>
                    <a:pt x="261915" y="172985"/>
                  </a:lnTo>
                  <a:lnTo>
                    <a:pt x="261734" y="173127"/>
                  </a:lnTo>
                  <a:lnTo>
                    <a:pt x="261362" y="173446"/>
                  </a:lnTo>
                  <a:lnTo>
                    <a:pt x="261153" y="173647"/>
                  </a:lnTo>
                  <a:lnTo>
                    <a:pt x="260951" y="173856"/>
                  </a:lnTo>
                  <a:lnTo>
                    <a:pt x="260555" y="174290"/>
                  </a:lnTo>
                  <a:lnTo>
                    <a:pt x="260353" y="174495"/>
                  </a:lnTo>
                  <a:lnTo>
                    <a:pt x="260084" y="174757"/>
                  </a:lnTo>
                  <a:lnTo>
                    <a:pt x="259810" y="175014"/>
                  </a:lnTo>
                  <a:lnTo>
                    <a:pt x="259533" y="175262"/>
                  </a:lnTo>
                  <a:lnTo>
                    <a:pt x="259252" y="175510"/>
                  </a:lnTo>
                  <a:lnTo>
                    <a:pt x="258967" y="175753"/>
                  </a:lnTo>
                  <a:lnTo>
                    <a:pt x="258710" y="176244"/>
                  </a:lnTo>
                  <a:lnTo>
                    <a:pt x="258275" y="176939"/>
                  </a:lnTo>
                  <a:lnTo>
                    <a:pt x="257942" y="177673"/>
                  </a:lnTo>
                  <a:lnTo>
                    <a:pt x="257681" y="178302"/>
                  </a:lnTo>
                  <a:lnTo>
                    <a:pt x="257316" y="178822"/>
                  </a:lnTo>
                  <a:lnTo>
                    <a:pt x="257028" y="179241"/>
                  </a:lnTo>
                  <a:lnTo>
                    <a:pt x="256489" y="179651"/>
                  </a:lnTo>
                  <a:lnTo>
                    <a:pt x="255951" y="180137"/>
                  </a:lnTo>
                  <a:lnTo>
                    <a:pt x="255444" y="180723"/>
                  </a:lnTo>
                  <a:lnTo>
                    <a:pt x="255080" y="181247"/>
                  </a:lnTo>
                  <a:lnTo>
                    <a:pt x="254751" y="181910"/>
                  </a:lnTo>
                  <a:lnTo>
                    <a:pt x="254581" y="182162"/>
                  </a:lnTo>
                  <a:lnTo>
                    <a:pt x="254506" y="182419"/>
                  </a:lnTo>
                  <a:lnTo>
                    <a:pt x="254419" y="182672"/>
                  </a:lnTo>
                  <a:lnTo>
                    <a:pt x="254320" y="182925"/>
                  </a:lnTo>
                  <a:lnTo>
                    <a:pt x="254209" y="183168"/>
                  </a:lnTo>
                  <a:lnTo>
                    <a:pt x="254086" y="183411"/>
                  </a:lnTo>
                  <a:lnTo>
                    <a:pt x="253964" y="183630"/>
                  </a:lnTo>
                  <a:lnTo>
                    <a:pt x="253825" y="183844"/>
                  </a:lnTo>
                  <a:lnTo>
                    <a:pt x="253679" y="184059"/>
                  </a:lnTo>
                  <a:lnTo>
                    <a:pt x="253524" y="184264"/>
                  </a:lnTo>
                  <a:lnTo>
                    <a:pt x="253366" y="184464"/>
                  </a:lnTo>
                  <a:lnTo>
                    <a:pt x="253215" y="184645"/>
                  </a:lnTo>
                  <a:lnTo>
                    <a:pt x="253057" y="184826"/>
                  </a:lnTo>
                  <a:lnTo>
                    <a:pt x="252895" y="185002"/>
                  </a:lnTo>
                  <a:lnTo>
                    <a:pt x="252554" y="185336"/>
                  </a:lnTo>
                  <a:lnTo>
                    <a:pt x="251851" y="186344"/>
                  </a:lnTo>
                  <a:lnTo>
                    <a:pt x="251335" y="187218"/>
                  </a:lnTo>
                  <a:lnTo>
                    <a:pt x="251169" y="187809"/>
                  </a:lnTo>
                  <a:lnTo>
                    <a:pt x="251070" y="188200"/>
                  </a:lnTo>
                  <a:lnTo>
                    <a:pt x="251014" y="188438"/>
                  </a:lnTo>
                  <a:lnTo>
                    <a:pt x="250971" y="188681"/>
                  </a:lnTo>
                  <a:lnTo>
                    <a:pt x="250923" y="188919"/>
                  </a:lnTo>
                  <a:lnTo>
                    <a:pt x="250868" y="189158"/>
                  </a:lnTo>
                  <a:lnTo>
                    <a:pt x="250797" y="189386"/>
                  </a:lnTo>
                  <a:lnTo>
                    <a:pt x="250721" y="189582"/>
                  </a:lnTo>
                  <a:lnTo>
                    <a:pt x="250634" y="189777"/>
                  </a:lnTo>
                  <a:lnTo>
                    <a:pt x="250543" y="189968"/>
                  </a:lnTo>
                  <a:lnTo>
                    <a:pt x="250440" y="190149"/>
                  </a:lnTo>
                  <a:lnTo>
                    <a:pt x="250270" y="190401"/>
                  </a:lnTo>
                  <a:lnTo>
                    <a:pt x="250029" y="190687"/>
                  </a:lnTo>
                  <a:lnTo>
                    <a:pt x="249890" y="190921"/>
                  </a:lnTo>
                  <a:lnTo>
                    <a:pt x="249775" y="191169"/>
                  </a:lnTo>
                  <a:lnTo>
                    <a:pt x="249680" y="191426"/>
                  </a:lnTo>
                  <a:lnTo>
                    <a:pt x="249510" y="191955"/>
                  </a:lnTo>
                  <a:lnTo>
                    <a:pt x="249431" y="192260"/>
                  </a:lnTo>
                  <a:lnTo>
                    <a:pt x="249364" y="192570"/>
                  </a:lnTo>
                  <a:lnTo>
                    <a:pt x="249257" y="193199"/>
                  </a:lnTo>
                  <a:lnTo>
                    <a:pt x="249189" y="193508"/>
                  </a:lnTo>
                  <a:lnTo>
                    <a:pt x="249158" y="193689"/>
                  </a:lnTo>
                  <a:lnTo>
                    <a:pt x="249130" y="193871"/>
                  </a:lnTo>
                  <a:lnTo>
                    <a:pt x="249094" y="194052"/>
                  </a:lnTo>
                  <a:lnTo>
                    <a:pt x="249047" y="194218"/>
                  </a:lnTo>
                  <a:lnTo>
                    <a:pt x="248774" y="194562"/>
                  </a:lnTo>
                  <a:lnTo>
                    <a:pt x="248421" y="194809"/>
                  </a:lnTo>
                  <a:lnTo>
                    <a:pt x="248002" y="195157"/>
                  </a:lnTo>
                  <a:lnTo>
                    <a:pt x="247871" y="195281"/>
                  </a:lnTo>
                  <a:lnTo>
                    <a:pt x="247665" y="195538"/>
                  </a:lnTo>
                  <a:lnTo>
                    <a:pt x="247586" y="195667"/>
                  </a:lnTo>
                  <a:lnTo>
                    <a:pt x="247444" y="195934"/>
                  </a:lnTo>
                  <a:lnTo>
                    <a:pt x="247281" y="196210"/>
                  </a:lnTo>
                  <a:lnTo>
                    <a:pt x="247099" y="196496"/>
                  </a:lnTo>
                  <a:lnTo>
                    <a:pt x="247016" y="196644"/>
                  </a:lnTo>
                  <a:lnTo>
                    <a:pt x="246941" y="196796"/>
                  </a:lnTo>
                  <a:lnTo>
                    <a:pt x="246889" y="196949"/>
                  </a:lnTo>
                  <a:lnTo>
                    <a:pt x="246846" y="197101"/>
                  </a:lnTo>
                  <a:lnTo>
                    <a:pt x="246767" y="197421"/>
                  </a:lnTo>
                  <a:lnTo>
                    <a:pt x="246723" y="197573"/>
                  </a:lnTo>
                  <a:lnTo>
                    <a:pt x="246597" y="197907"/>
                  </a:lnTo>
                  <a:lnTo>
                    <a:pt x="246529" y="198069"/>
                  </a:lnTo>
                  <a:lnTo>
                    <a:pt x="246379" y="198393"/>
                  </a:lnTo>
                  <a:lnTo>
                    <a:pt x="246117" y="198626"/>
                  </a:lnTo>
                  <a:lnTo>
                    <a:pt x="245266" y="199070"/>
                  </a:lnTo>
                  <a:lnTo>
                    <a:pt x="244985" y="199618"/>
                  </a:lnTo>
                  <a:lnTo>
                    <a:pt x="245080" y="200046"/>
                  </a:lnTo>
                  <a:lnTo>
                    <a:pt x="245163" y="200447"/>
                  </a:lnTo>
                  <a:lnTo>
                    <a:pt x="245417" y="201057"/>
                  </a:lnTo>
                  <a:lnTo>
                    <a:pt x="245456" y="201543"/>
                  </a:lnTo>
                  <a:lnTo>
                    <a:pt x="245255" y="202043"/>
                  </a:lnTo>
                  <a:lnTo>
                    <a:pt x="245104" y="202434"/>
                  </a:lnTo>
                  <a:lnTo>
                    <a:pt x="245061" y="202563"/>
                  </a:lnTo>
                  <a:lnTo>
                    <a:pt x="245021" y="202696"/>
                  </a:lnTo>
                  <a:lnTo>
                    <a:pt x="244914" y="203273"/>
                  </a:lnTo>
                  <a:lnTo>
                    <a:pt x="244878" y="203411"/>
                  </a:lnTo>
                  <a:lnTo>
                    <a:pt x="244791" y="203678"/>
                  </a:lnTo>
                  <a:lnTo>
                    <a:pt x="244756" y="203811"/>
                  </a:lnTo>
                  <a:lnTo>
                    <a:pt x="244720" y="204431"/>
                  </a:lnTo>
                  <a:lnTo>
                    <a:pt x="244708" y="204564"/>
                  </a:lnTo>
                  <a:lnTo>
                    <a:pt x="244692" y="204693"/>
                  </a:lnTo>
                  <a:lnTo>
                    <a:pt x="244633" y="205083"/>
                  </a:lnTo>
                  <a:lnTo>
                    <a:pt x="244581" y="205522"/>
                  </a:lnTo>
                  <a:lnTo>
                    <a:pt x="244558" y="205665"/>
                  </a:lnTo>
                  <a:lnTo>
                    <a:pt x="244479" y="205922"/>
                  </a:lnTo>
                  <a:lnTo>
                    <a:pt x="244312" y="206594"/>
                  </a:lnTo>
                  <a:lnTo>
                    <a:pt x="244376" y="207018"/>
                  </a:lnTo>
                  <a:lnTo>
                    <a:pt x="244332" y="207328"/>
                  </a:lnTo>
                  <a:lnTo>
                    <a:pt x="244356" y="207466"/>
                  </a:lnTo>
                  <a:lnTo>
                    <a:pt x="244431" y="207628"/>
                  </a:lnTo>
                  <a:lnTo>
                    <a:pt x="244764" y="207790"/>
                  </a:lnTo>
                  <a:lnTo>
                    <a:pt x="244999" y="208139"/>
                  </a:lnTo>
                  <a:lnTo>
                    <a:pt x="245084" y="208405"/>
                  </a:lnTo>
                  <a:lnTo>
                    <a:pt x="245433" y="208729"/>
                  </a:lnTo>
                  <a:lnTo>
                    <a:pt x="245571" y="209120"/>
                  </a:lnTo>
                  <a:lnTo>
                    <a:pt x="245559" y="209701"/>
                  </a:lnTo>
                  <a:lnTo>
                    <a:pt x="245524" y="210211"/>
                  </a:lnTo>
                  <a:lnTo>
                    <a:pt x="245737" y="210454"/>
                  </a:lnTo>
                  <a:lnTo>
                    <a:pt x="246046" y="210826"/>
                  </a:lnTo>
                  <a:lnTo>
                    <a:pt x="246592" y="211297"/>
                  </a:lnTo>
                  <a:lnTo>
                    <a:pt x="246735" y="211588"/>
                  </a:lnTo>
                  <a:lnTo>
                    <a:pt x="246304" y="212694"/>
                  </a:lnTo>
                  <a:lnTo>
                    <a:pt x="245999" y="213080"/>
                  </a:lnTo>
                  <a:lnTo>
                    <a:pt x="245690" y="213251"/>
                  </a:lnTo>
                  <a:lnTo>
                    <a:pt x="245405" y="213351"/>
                  </a:lnTo>
                  <a:lnTo>
                    <a:pt x="245251" y="213380"/>
                  </a:lnTo>
                  <a:lnTo>
                    <a:pt x="244463" y="213923"/>
                  </a:lnTo>
                  <a:lnTo>
                    <a:pt x="244257" y="213994"/>
                  </a:lnTo>
                  <a:lnTo>
                    <a:pt x="244043" y="214052"/>
                  </a:lnTo>
                  <a:lnTo>
                    <a:pt x="243378" y="214209"/>
                  </a:lnTo>
                  <a:lnTo>
                    <a:pt x="242943" y="214338"/>
                  </a:lnTo>
                  <a:lnTo>
                    <a:pt x="242836" y="214528"/>
                  </a:lnTo>
                  <a:lnTo>
                    <a:pt x="242650" y="214705"/>
                  </a:lnTo>
                  <a:lnTo>
                    <a:pt x="242519" y="214786"/>
                  </a:lnTo>
                  <a:lnTo>
                    <a:pt x="242206" y="214933"/>
                  </a:lnTo>
                  <a:lnTo>
                    <a:pt x="242076" y="214976"/>
                  </a:lnTo>
                  <a:lnTo>
                    <a:pt x="241945" y="215010"/>
                  </a:lnTo>
                  <a:lnTo>
                    <a:pt x="241672" y="215024"/>
                  </a:lnTo>
                  <a:lnTo>
                    <a:pt x="241367" y="214971"/>
                  </a:lnTo>
                  <a:lnTo>
                    <a:pt x="240991" y="214919"/>
                  </a:lnTo>
                  <a:lnTo>
                    <a:pt x="240480" y="215238"/>
                  </a:lnTo>
                  <a:lnTo>
                    <a:pt x="239950" y="215076"/>
                  </a:lnTo>
                  <a:lnTo>
                    <a:pt x="239768" y="215124"/>
                  </a:lnTo>
                  <a:lnTo>
                    <a:pt x="239613" y="215119"/>
                  </a:lnTo>
                  <a:lnTo>
                    <a:pt x="239475" y="215086"/>
                  </a:lnTo>
                  <a:lnTo>
                    <a:pt x="238861" y="215200"/>
                  </a:lnTo>
                  <a:lnTo>
                    <a:pt x="238889" y="215329"/>
                  </a:lnTo>
                  <a:lnTo>
                    <a:pt x="238743" y="215581"/>
                  </a:lnTo>
                  <a:lnTo>
                    <a:pt x="238529" y="215753"/>
                  </a:lnTo>
                  <a:lnTo>
                    <a:pt x="238165" y="216067"/>
                  </a:lnTo>
                  <a:lnTo>
                    <a:pt x="237927" y="216611"/>
                  </a:lnTo>
                  <a:lnTo>
                    <a:pt x="237784" y="216658"/>
                  </a:lnTo>
                  <a:lnTo>
                    <a:pt x="236965" y="215991"/>
                  </a:lnTo>
                  <a:lnTo>
                    <a:pt x="236823" y="215905"/>
                  </a:lnTo>
                  <a:lnTo>
                    <a:pt x="236684" y="215886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4" name="pg44"/>
            <p:cNvSpPr/>
            <p:nvPr/>
          </p:nvSpPr>
          <p:spPr>
            <a:xfrm>
              <a:off x="5170988" y="6764602"/>
              <a:ext cx="201543" cy="196907"/>
            </a:xfrm>
            <a:custGeom>
              <a:avLst/>
              <a:gdLst/>
              <a:ahLst/>
              <a:cxnLst/>
              <a:rect l="0" t="0" r="0" b="0"/>
              <a:pathLst>
                <a:path w="201543" h="196907">
                  <a:moveTo>
                    <a:pt x="5546" y="196835"/>
                  </a:moveTo>
                  <a:lnTo>
                    <a:pt x="5110" y="195962"/>
                  </a:lnTo>
                  <a:lnTo>
                    <a:pt x="4674" y="194760"/>
                  </a:lnTo>
                  <a:lnTo>
                    <a:pt x="4621" y="193560"/>
                  </a:lnTo>
                  <a:lnTo>
                    <a:pt x="4883" y="192159"/>
                  </a:lnTo>
                  <a:lnTo>
                    <a:pt x="5171" y="190777"/>
                  </a:lnTo>
                  <a:lnTo>
                    <a:pt x="5228" y="189522"/>
                  </a:lnTo>
                  <a:lnTo>
                    <a:pt x="5066" y="188212"/>
                  </a:lnTo>
                  <a:lnTo>
                    <a:pt x="5123" y="186575"/>
                  </a:lnTo>
                  <a:lnTo>
                    <a:pt x="5289" y="185266"/>
                  </a:lnTo>
                  <a:lnTo>
                    <a:pt x="5178" y="184117"/>
                  </a:lnTo>
                  <a:lnTo>
                    <a:pt x="4418" y="183846"/>
                  </a:lnTo>
                  <a:lnTo>
                    <a:pt x="3598" y="183464"/>
                  </a:lnTo>
                  <a:lnTo>
                    <a:pt x="2723" y="183136"/>
                  </a:lnTo>
                  <a:lnTo>
                    <a:pt x="2015" y="182368"/>
                  </a:lnTo>
                  <a:lnTo>
                    <a:pt x="1633" y="181168"/>
                  </a:lnTo>
                  <a:lnTo>
                    <a:pt x="1144" y="179695"/>
                  </a:lnTo>
                  <a:lnTo>
                    <a:pt x="0" y="176637"/>
                  </a:lnTo>
                  <a:lnTo>
                    <a:pt x="435" y="176202"/>
                  </a:lnTo>
                  <a:lnTo>
                    <a:pt x="930" y="175821"/>
                  </a:lnTo>
                  <a:lnTo>
                    <a:pt x="1695" y="175111"/>
                  </a:lnTo>
                  <a:lnTo>
                    <a:pt x="2296" y="174239"/>
                  </a:lnTo>
                  <a:lnTo>
                    <a:pt x="2626" y="173311"/>
                  </a:lnTo>
                  <a:lnTo>
                    <a:pt x="2846" y="172329"/>
                  </a:lnTo>
                  <a:lnTo>
                    <a:pt x="2957" y="171074"/>
                  </a:lnTo>
                  <a:lnTo>
                    <a:pt x="2958" y="169710"/>
                  </a:lnTo>
                  <a:lnTo>
                    <a:pt x="2905" y="168291"/>
                  </a:lnTo>
                  <a:lnTo>
                    <a:pt x="2962" y="167254"/>
                  </a:lnTo>
                  <a:lnTo>
                    <a:pt x="3237" y="165836"/>
                  </a:lnTo>
                  <a:lnTo>
                    <a:pt x="4062" y="163383"/>
                  </a:lnTo>
                  <a:lnTo>
                    <a:pt x="4881" y="161253"/>
                  </a:lnTo>
                  <a:lnTo>
                    <a:pt x="5158" y="160110"/>
                  </a:lnTo>
                  <a:lnTo>
                    <a:pt x="5378" y="158799"/>
                  </a:lnTo>
                  <a:lnTo>
                    <a:pt x="5479" y="156898"/>
                  </a:lnTo>
                  <a:lnTo>
                    <a:pt x="6227" y="155673"/>
                  </a:lnTo>
                  <a:lnTo>
                    <a:pt x="6425" y="155592"/>
                  </a:lnTo>
                  <a:lnTo>
                    <a:pt x="7698" y="154811"/>
                  </a:lnTo>
                  <a:lnTo>
                    <a:pt x="8479" y="154396"/>
                  </a:lnTo>
                  <a:lnTo>
                    <a:pt x="10275" y="152944"/>
                  </a:lnTo>
                  <a:lnTo>
                    <a:pt x="11157" y="152099"/>
                  </a:lnTo>
                  <a:lnTo>
                    <a:pt x="11647" y="151357"/>
                  </a:lnTo>
                  <a:lnTo>
                    <a:pt x="12054" y="150403"/>
                  </a:lnTo>
                  <a:lnTo>
                    <a:pt x="12657" y="148658"/>
                  </a:lnTo>
                  <a:lnTo>
                    <a:pt x="12987" y="147349"/>
                  </a:lnTo>
                  <a:lnTo>
                    <a:pt x="13316" y="146367"/>
                  </a:lnTo>
                  <a:lnTo>
                    <a:pt x="13871" y="145461"/>
                  </a:lnTo>
                  <a:lnTo>
                    <a:pt x="15616" y="143041"/>
                  </a:lnTo>
                  <a:lnTo>
                    <a:pt x="16108" y="142277"/>
                  </a:lnTo>
                  <a:lnTo>
                    <a:pt x="16601" y="141351"/>
                  </a:lnTo>
                  <a:lnTo>
                    <a:pt x="16930" y="140424"/>
                  </a:lnTo>
                  <a:lnTo>
                    <a:pt x="17369" y="139442"/>
                  </a:lnTo>
                  <a:lnTo>
                    <a:pt x="18026" y="138187"/>
                  </a:lnTo>
                  <a:lnTo>
                    <a:pt x="19012" y="136115"/>
                  </a:lnTo>
                  <a:lnTo>
                    <a:pt x="19451" y="134969"/>
                  </a:lnTo>
                  <a:lnTo>
                    <a:pt x="19968" y="133003"/>
                  </a:lnTo>
                  <a:lnTo>
                    <a:pt x="21278" y="131680"/>
                  </a:lnTo>
                  <a:lnTo>
                    <a:pt x="21959" y="130407"/>
                  </a:lnTo>
                  <a:lnTo>
                    <a:pt x="22770" y="129171"/>
                  </a:lnTo>
                  <a:lnTo>
                    <a:pt x="23686" y="127998"/>
                  </a:lnTo>
                  <a:lnTo>
                    <a:pt x="24690" y="126915"/>
                  </a:lnTo>
                  <a:lnTo>
                    <a:pt x="25760" y="125945"/>
                  </a:lnTo>
                  <a:lnTo>
                    <a:pt x="26179" y="125632"/>
                  </a:lnTo>
                  <a:lnTo>
                    <a:pt x="27493" y="124770"/>
                  </a:lnTo>
                  <a:lnTo>
                    <a:pt x="27901" y="124446"/>
                  </a:lnTo>
                  <a:lnTo>
                    <a:pt x="28209" y="124165"/>
                  </a:lnTo>
                  <a:lnTo>
                    <a:pt x="28795" y="123569"/>
                  </a:lnTo>
                  <a:lnTo>
                    <a:pt x="29340" y="122931"/>
                  </a:lnTo>
                  <a:lnTo>
                    <a:pt x="33030" y="115379"/>
                  </a:lnTo>
                  <a:lnTo>
                    <a:pt x="33380" y="114662"/>
                  </a:lnTo>
                  <a:lnTo>
                    <a:pt x="33672" y="113939"/>
                  </a:lnTo>
                  <a:lnTo>
                    <a:pt x="34261" y="112054"/>
                  </a:lnTo>
                  <a:lnTo>
                    <a:pt x="34828" y="110817"/>
                  </a:lnTo>
                  <a:lnTo>
                    <a:pt x="36721" y="107069"/>
                  </a:lnTo>
                  <a:lnTo>
                    <a:pt x="37002" y="104038"/>
                  </a:lnTo>
                  <a:lnTo>
                    <a:pt x="36583" y="103805"/>
                  </a:lnTo>
                  <a:lnTo>
                    <a:pt x="36507" y="97743"/>
                  </a:lnTo>
                  <a:lnTo>
                    <a:pt x="33800" y="93069"/>
                  </a:lnTo>
                  <a:lnTo>
                    <a:pt x="33502" y="92547"/>
                  </a:lnTo>
                  <a:lnTo>
                    <a:pt x="33011" y="91703"/>
                  </a:lnTo>
                  <a:lnTo>
                    <a:pt x="30406" y="84408"/>
                  </a:lnTo>
                  <a:lnTo>
                    <a:pt x="28139" y="80055"/>
                  </a:lnTo>
                  <a:lnTo>
                    <a:pt x="31160" y="74789"/>
                  </a:lnTo>
                  <a:lnTo>
                    <a:pt x="25317" y="64887"/>
                  </a:lnTo>
                  <a:lnTo>
                    <a:pt x="24216" y="57467"/>
                  </a:lnTo>
                  <a:lnTo>
                    <a:pt x="33554" y="47381"/>
                  </a:lnTo>
                  <a:lnTo>
                    <a:pt x="39346" y="45091"/>
                  </a:lnTo>
                  <a:lnTo>
                    <a:pt x="41918" y="44236"/>
                  </a:lnTo>
                  <a:lnTo>
                    <a:pt x="45347" y="40016"/>
                  </a:lnTo>
                  <a:lnTo>
                    <a:pt x="46898" y="37541"/>
                  </a:lnTo>
                  <a:lnTo>
                    <a:pt x="48561" y="34102"/>
                  </a:lnTo>
                  <a:lnTo>
                    <a:pt x="50727" y="28169"/>
                  </a:lnTo>
                  <a:lnTo>
                    <a:pt x="52991" y="24395"/>
                  </a:lnTo>
                  <a:lnTo>
                    <a:pt x="57254" y="16488"/>
                  </a:lnTo>
                  <a:lnTo>
                    <a:pt x="57349" y="16333"/>
                  </a:lnTo>
                  <a:lnTo>
                    <a:pt x="59372" y="13049"/>
                  </a:lnTo>
                  <a:lnTo>
                    <a:pt x="61474" y="8498"/>
                  </a:lnTo>
                  <a:lnTo>
                    <a:pt x="64827" y="3475"/>
                  </a:lnTo>
                  <a:lnTo>
                    <a:pt x="68833" y="0"/>
                  </a:lnTo>
                  <a:lnTo>
                    <a:pt x="70440" y="385"/>
                  </a:lnTo>
                  <a:lnTo>
                    <a:pt x="70991" y="638"/>
                  </a:lnTo>
                  <a:lnTo>
                    <a:pt x="70266" y="2525"/>
                  </a:lnTo>
                  <a:lnTo>
                    <a:pt x="69162" y="4212"/>
                  </a:lnTo>
                  <a:lnTo>
                    <a:pt x="68299" y="6352"/>
                  </a:lnTo>
                  <a:lnTo>
                    <a:pt x="67202" y="7767"/>
                  </a:lnTo>
                  <a:lnTo>
                    <a:pt x="67214" y="9811"/>
                  </a:lnTo>
                  <a:lnTo>
                    <a:pt x="66509" y="12575"/>
                  </a:lnTo>
                  <a:lnTo>
                    <a:pt x="65599" y="14510"/>
                  </a:lnTo>
                  <a:lnTo>
                    <a:pt x="65330" y="16502"/>
                  </a:lnTo>
                  <a:lnTo>
                    <a:pt x="63065" y="23736"/>
                  </a:lnTo>
                  <a:lnTo>
                    <a:pt x="60468" y="28239"/>
                  </a:lnTo>
                  <a:lnTo>
                    <a:pt x="59427" y="34834"/>
                  </a:lnTo>
                  <a:lnTo>
                    <a:pt x="59772" y="40214"/>
                  </a:lnTo>
                  <a:lnTo>
                    <a:pt x="60496" y="43383"/>
                  </a:lnTo>
                  <a:lnTo>
                    <a:pt x="60538" y="43798"/>
                  </a:lnTo>
                  <a:lnTo>
                    <a:pt x="60710" y="45618"/>
                  </a:lnTo>
                  <a:lnTo>
                    <a:pt x="61685" y="43859"/>
                  </a:lnTo>
                  <a:lnTo>
                    <a:pt x="63176" y="41162"/>
                  </a:lnTo>
                  <a:lnTo>
                    <a:pt x="68627" y="33157"/>
                  </a:lnTo>
                  <a:lnTo>
                    <a:pt x="76192" y="24641"/>
                  </a:lnTo>
                  <a:lnTo>
                    <a:pt x="78160" y="22902"/>
                  </a:lnTo>
                  <a:lnTo>
                    <a:pt x="80709" y="21858"/>
                  </a:lnTo>
                  <a:lnTo>
                    <a:pt x="83682" y="21043"/>
                  </a:lnTo>
                  <a:lnTo>
                    <a:pt x="84862" y="20724"/>
                  </a:lnTo>
                  <a:lnTo>
                    <a:pt x="85998" y="20562"/>
                  </a:lnTo>
                  <a:lnTo>
                    <a:pt x="83136" y="26804"/>
                  </a:lnTo>
                  <a:lnTo>
                    <a:pt x="85870" y="30223"/>
                  </a:lnTo>
                  <a:lnTo>
                    <a:pt x="85348" y="32373"/>
                  </a:lnTo>
                  <a:lnTo>
                    <a:pt x="85623" y="34767"/>
                  </a:lnTo>
                  <a:lnTo>
                    <a:pt x="87150" y="33522"/>
                  </a:lnTo>
                  <a:lnTo>
                    <a:pt x="91743" y="39019"/>
                  </a:lnTo>
                  <a:lnTo>
                    <a:pt x="93806" y="36135"/>
                  </a:lnTo>
                  <a:lnTo>
                    <a:pt x="98273" y="36132"/>
                  </a:lnTo>
                  <a:lnTo>
                    <a:pt x="99105" y="36000"/>
                  </a:lnTo>
                  <a:lnTo>
                    <a:pt x="97227" y="46787"/>
                  </a:lnTo>
                  <a:lnTo>
                    <a:pt x="103638" y="50286"/>
                  </a:lnTo>
                  <a:lnTo>
                    <a:pt x="104285" y="46947"/>
                  </a:lnTo>
                  <a:lnTo>
                    <a:pt x="107992" y="47668"/>
                  </a:lnTo>
                  <a:lnTo>
                    <a:pt x="108567" y="44687"/>
                  </a:lnTo>
                  <a:lnTo>
                    <a:pt x="112252" y="45356"/>
                  </a:lnTo>
                  <a:lnTo>
                    <a:pt x="111987" y="52961"/>
                  </a:lnTo>
                  <a:lnTo>
                    <a:pt x="118103" y="54014"/>
                  </a:lnTo>
                  <a:lnTo>
                    <a:pt x="120284" y="54396"/>
                  </a:lnTo>
                  <a:lnTo>
                    <a:pt x="124793" y="55358"/>
                  </a:lnTo>
                  <a:lnTo>
                    <a:pt x="135176" y="57559"/>
                  </a:lnTo>
                  <a:lnTo>
                    <a:pt x="135406" y="57949"/>
                  </a:lnTo>
                  <a:lnTo>
                    <a:pt x="135805" y="57336"/>
                  </a:lnTo>
                  <a:lnTo>
                    <a:pt x="136080" y="56848"/>
                  </a:lnTo>
                  <a:lnTo>
                    <a:pt x="136299" y="56371"/>
                  </a:lnTo>
                  <a:lnTo>
                    <a:pt x="136444" y="55862"/>
                  </a:lnTo>
                  <a:lnTo>
                    <a:pt x="136552" y="55066"/>
                  </a:lnTo>
                  <a:lnTo>
                    <a:pt x="136894" y="55535"/>
                  </a:lnTo>
                  <a:lnTo>
                    <a:pt x="140046" y="56083"/>
                  </a:lnTo>
                  <a:lnTo>
                    <a:pt x="140770" y="55625"/>
                  </a:lnTo>
                  <a:lnTo>
                    <a:pt x="141546" y="55144"/>
                  </a:lnTo>
                  <a:lnTo>
                    <a:pt x="142706" y="55153"/>
                  </a:lnTo>
                  <a:lnTo>
                    <a:pt x="143439" y="54771"/>
                  </a:lnTo>
                  <a:lnTo>
                    <a:pt x="144321" y="54277"/>
                  </a:lnTo>
                  <a:lnTo>
                    <a:pt x="144504" y="54019"/>
                  </a:lnTo>
                  <a:lnTo>
                    <a:pt x="144653" y="53686"/>
                  </a:lnTo>
                  <a:lnTo>
                    <a:pt x="144911" y="52718"/>
                  </a:lnTo>
                  <a:lnTo>
                    <a:pt x="144990" y="52399"/>
                  </a:lnTo>
                  <a:lnTo>
                    <a:pt x="145239" y="51670"/>
                  </a:lnTo>
                  <a:lnTo>
                    <a:pt x="145466" y="51350"/>
                  </a:lnTo>
                  <a:lnTo>
                    <a:pt x="145746" y="51203"/>
                  </a:lnTo>
                  <a:lnTo>
                    <a:pt x="145976" y="50917"/>
                  </a:lnTo>
                  <a:lnTo>
                    <a:pt x="146288" y="50578"/>
                  </a:lnTo>
                  <a:lnTo>
                    <a:pt x="146684" y="50436"/>
                  </a:lnTo>
                  <a:lnTo>
                    <a:pt x="147049" y="50469"/>
                  </a:lnTo>
                  <a:lnTo>
                    <a:pt x="147381" y="50726"/>
                  </a:lnTo>
                  <a:lnTo>
                    <a:pt x="147337" y="51413"/>
                  </a:lnTo>
                  <a:lnTo>
                    <a:pt x="147080" y="51908"/>
                  </a:lnTo>
                  <a:lnTo>
                    <a:pt x="146969" y="52347"/>
                  </a:lnTo>
                  <a:lnTo>
                    <a:pt x="146962" y="52518"/>
                  </a:lnTo>
                  <a:lnTo>
                    <a:pt x="146953" y="52804"/>
                  </a:lnTo>
                  <a:lnTo>
                    <a:pt x="146989" y="53061"/>
                  </a:lnTo>
                  <a:lnTo>
                    <a:pt x="147337" y="53648"/>
                  </a:lnTo>
                  <a:lnTo>
                    <a:pt x="147733" y="53733"/>
                  </a:lnTo>
                  <a:lnTo>
                    <a:pt x="148323" y="53657"/>
                  </a:lnTo>
                  <a:lnTo>
                    <a:pt x="148743" y="53347"/>
                  </a:lnTo>
                  <a:lnTo>
                    <a:pt x="149004" y="52957"/>
                  </a:lnTo>
                  <a:lnTo>
                    <a:pt x="149296" y="52561"/>
                  </a:lnTo>
                  <a:lnTo>
                    <a:pt x="149757" y="51698"/>
                  </a:lnTo>
                  <a:lnTo>
                    <a:pt x="150057" y="51312"/>
                  </a:lnTo>
                  <a:lnTo>
                    <a:pt x="150365" y="51127"/>
                  </a:lnTo>
                  <a:lnTo>
                    <a:pt x="150959" y="51174"/>
                  </a:lnTo>
                  <a:lnTo>
                    <a:pt x="151360" y="51641"/>
                  </a:lnTo>
                  <a:lnTo>
                    <a:pt x="151596" y="52122"/>
                  </a:lnTo>
                  <a:lnTo>
                    <a:pt x="151854" y="52704"/>
                  </a:lnTo>
                  <a:lnTo>
                    <a:pt x="152235" y="53328"/>
                  </a:lnTo>
                  <a:lnTo>
                    <a:pt x="152685" y="53571"/>
                  </a:lnTo>
                  <a:lnTo>
                    <a:pt x="153073" y="53576"/>
                  </a:lnTo>
                  <a:lnTo>
                    <a:pt x="153433" y="53366"/>
                  </a:lnTo>
                  <a:lnTo>
                    <a:pt x="153607" y="53014"/>
                  </a:lnTo>
                  <a:lnTo>
                    <a:pt x="153723" y="52575"/>
                  </a:lnTo>
                  <a:lnTo>
                    <a:pt x="153869" y="52113"/>
                  </a:lnTo>
                  <a:lnTo>
                    <a:pt x="154083" y="51722"/>
                  </a:lnTo>
                  <a:lnTo>
                    <a:pt x="154391" y="51565"/>
                  </a:lnTo>
                  <a:lnTo>
                    <a:pt x="154819" y="51594"/>
                  </a:lnTo>
                  <a:lnTo>
                    <a:pt x="155085" y="51846"/>
                  </a:lnTo>
                  <a:lnTo>
                    <a:pt x="155317" y="52165"/>
                  </a:lnTo>
                  <a:lnTo>
                    <a:pt x="155631" y="52818"/>
                  </a:lnTo>
                  <a:lnTo>
                    <a:pt x="155845" y="53381"/>
                  </a:lnTo>
                  <a:lnTo>
                    <a:pt x="156110" y="53910"/>
                  </a:lnTo>
                  <a:lnTo>
                    <a:pt x="156359" y="54286"/>
                  </a:lnTo>
                  <a:lnTo>
                    <a:pt x="156740" y="54496"/>
                  </a:lnTo>
                  <a:lnTo>
                    <a:pt x="157132" y="54462"/>
                  </a:lnTo>
                  <a:lnTo>
                    <a:pt x="157266" y="54343"/>
                  </a:lnTo>
                  <a:lnTo>
                    <a:pt x="157357" y="54210"/>
                  </a:lnTo>
                  <a:lnTo>
                    <a:pt x="157484" y="54048"/>
                  </a:lnTo>
                  <a:lnTo>
                    <a:pt x="157606" y="53881"/>
                  </a:lnTo>
                  <a:lnTo>
                    <a:pt x="157717" y="53714"/>
                  </a:lnTo>
                  <a:lnTo>
                    <a:pt x="157923" y="53357"/>
                  </a:lnTo>
                  <a:lnTo>
                    <a:pt x="158042" y="53162"/>
                  </a:lnTo>
                  <a:lnTo>
                    <a:pt x="158243" y="52876"/>
                  </a:lnTo>
                  <a:lnTo>
                    <a:pt x="158417" y="52704"/>
                  </a:lnTo>
                  <a:lnTo>
                    <a:pt x="158541" y="52513"/>
                  </a:lnTo>
                  <a:lnTo>
                    <a:pt x="158684" y="52342"/>
                  </a:lnTo>
                  <a:lnTo>
                    <a:pt x="158833" y="52185"/>
                  </a:lnTo>
                  <a:lnTo>
                    <a:pt x="159071" y="52056"/>
                  </a:lnTo>
                  <a:lnTo>
                    <a:pt x="159221" y="52023"/>
                  </a:lnTo>
                  <a:lnTo>
                    <a:pt x="159379" y="52061"/>
                  </a:lnTo>
                  <a:lnTo>
                    <a:pt x="159926" y="52537"/>
                  </a:lnTo>
                  <a:lnTo>
                    <a:pt x="160033" y="52699"/>
                  </a:lnTo>
                  <a:lnTo>
                    <a:pt x="160091" y="52856"/>
                  </a:lnTo>
                  <a:lnTo>
                    <a:pt x="160180" y="53142"/>
                  </a:lnTo>
                  <a:lnTo>
                    <a:pt x="160329" y="53571"/>
                  </a:lnTo>
                  <a:lnTo>
                    <a:pt x="160496" y="53910"/>
                  </a:lnTo>
                  <a:lnTo>
                    <a:pt x="160563" y="54062"/>
                  </a:lnTo>
                  <a:lnTo>
                    <a:pt x="160674" y="54200"/>
                  </a:lnTo>
                  <a:lnTo>
                    <a:pt x="161011" y="54448"/>
                  </a:lnTo>
                  <a:lnTo>
                    <a:pt x="161292" y="54691"/>
                  </a:lnTo>
                  <a:lnTo>
                    <a:pt x="161517" y="54915"/>
                  </a:lnTo>
                  <a:lnTo>
                    <a:pt x="161703" y="55158"/>
                  </a:lnTo>
                  <a:lnTo>
                    <a:pt x="161636" y="53853"/>
                  </a:lnTo>
                  <a:lnTo>
                    <a:pt x="165751" y="49917"/>
                  </a:lnTo>
                  <a:lnTo>
                    <a:pt x="162033" y="48305"/>
                  </a:lnTo>
                  <a:lnTo>
                    <a:pt x="162086" y="47407"/>
                  </a:lnTo>
                  <a:lnTo>
                    <a:pt x="163022" y="47566"/>
                  </a:lnTo>
                  <a:lnTo>
                    <a:pt x="167074" y="49326"/>
                  </a:lnTo>
                  <a:lnTo>
                    <a:pt x="167727" y="49488"/>
                  </a:lnTo>
                  <a:lnTo>
                    <a:pt x="168058" y="49319"/>
                  </a:lnTo>
                  <a:lnTo>
                    <a:pt x="168457" y="48959"/>
                  </a:lnTo>
                  <a:lnTo>
                    <a:pt x="168947" y="49421"/>
                  </a:lnTo>
                  <a:lnTo>
                    <a:pt x="169925" y="50747"/>
                  </a:lnTo>
                  <a:lnTo>
                    <a:pt x="171088" y="51358"/>
                  </a:lnTo>
                  <a:lnTo>
                    <a:pt x="172068" y="51754"/>
                  </a:lnTo>
                  <a:lnTo>
                    <a:pt x="172828" y="51961"/>
                  </a:lnTo>
                  <a:lnTo>
                    <a:pt x="172729" y="52397"/>
                  </a:lnTo>
                  <a:lnTo>
                    <a:pt x="172586" y="53366"/>
                  </a:lnTo>
                  <a:lnTo>
                    <a:pt x="172728" y="53728"/>
                  </a:lnTo>
                  <a:lnTo>
                    <a:pt x="172803" y="53895"/>
                  </a:lnTo>
                  <a:lnTo>
                    <a:pt x="172974" y="54219"/>
                  </a:lnTo>
                  <a:lnTo>
                    <a:pt x="173049" y="54386"/>
                  </a:lnTo>
                  <a:lnTo>
                    <a:pt x="173100" y="54558"/>
                  </a:lnTo>
                  <a:lnTo>
                    <a:pt x="173128" y="54724"/>
                  </a:lnTo>
                  <a:lnTo>
                    <a:pt x="173140" y="54896"/>
                  </a:lnTo>
                  <a:lnTo>
                    <a:pt x="173140" y="55072"/>
                  </a:lnTo>
                  <a:lnTo>
                    <a:pt x="173136" y="55244"/>
                  </a:lnTo>
                  <a:lnTo>
                    <a:pt x="173124" y="55420"/>
                  </a:lnTo>
                  <a:lnTo>
                    <a:pt x="173092" y="55692"/>
                  </a:lnTo>
                  <a:lnTo>
                    <a:pt x="173033" y="55968"/>
                  </a:lnTo>
                  <a:lnTo>
                    <a:pt x="172962" y="56240"/>
                  </a:lnTo>
                  <a:lnTo>
                    <a:pt x="172898" y="56511"/>
                  </a:lnTo>
                  <a:lnTo>
                    <a:pt x="172863" y="56788"/>
                  </a:lnTo>
                  <a:lnTo>
                    <a:pt x="172823" y="57231"/>
                  </a:lnTo>
                  <a:lnTo>
                    <a:pt x="172815" y="57455"/>
                  </a:lnTo>
                  <a:lnTo>
                    <a:pt x="172835" y="57665"/>
                  </a:lnTo>
                  <a:lnTo>
                    <a:pt x="172887" y="57841"/>
                  </a:lnTo>
                  <a:lnTo>
                    <a:pt x="172993" y="57993"/>
                  </a:lnTo>
                  <a:lnTo>
                    <a:pt x="173136" y="58122"/>
                  </a:lnTo>
                  <a:lnTo>
                    <a:pt x="173302" y="58232"/>
                  </a:lnTo>
                  <a:lnTo>
                    <a:pt x="173480" y="58322"/>
                  </a:lnTo>
                  <a:lnTo>
                    <a:pt x="173655" y="58379"/>
                  </a:lnTo>
                  <a:lnTo>
                    <a:pt x="173864" y="58418"/>
                  </a:lnTo>
                  <a:lnTo>
                    <a:pt x="174086" y="58413"/>
                  </a:lnTo>
                  <a:lnTo>
                    <a:pt x="174312" y="58375"/>
                  </a:lnTo>
                  <a:lnTo>
                    <a:pt x="174533" y="58308"/>
                  </a:lnTo>
                  <a:lnTo>
                    <a:pt x="174743" y="58222"/>
                  </a:lnTo>
                  <a:lnTo>
                    <a:pt x="174882" y="58141"/>
                  </a:lnTo>
                  <a:lnTo>
                    <a:pt x="175012" y="58041"/>
                  </a:lnTo>
                  <a:lnTo>
                    <a:pt x="175270" y="57817"/>
                  </a:lnTo>
                  <a:lnTo>
                    <a:pt x="175404" y="57712"/>
                  </a:lnTo>
                  <a:lnTo>
                    <a:pt x="175598" y="57569"/>
                  </a:lnTo>
                  <a:lnTo>
                    <a:pt x="175796" y="57426"/>
                  </a:lnTo>
                  <a:lnTo>
                    <a:pt x="175998" y="57288"/>
                  </a:lnTo>
                  <a:lnTo>
                    <a:pt x="176200" y="57160"/>
                  </a:lnTo>
                  <a:lnTo>
                    <a:pt x="176410" y="57045"/>
                  </a:lnTo>
                  <a:lnTo>
                    <a:pt x="176628" y="56945"/>
                  </a:lnTo>
                  <a:lnTo>
                    <a:pt x="176849" y="56864"/>
                  </a:lnTo>
                  <a:lnTo>
                    <a:pt x="177297" y="56712"/>
                  </a:lnTo>
                  <a:lnTo>
                    <a:pt x="177522" y="56631"/>
                  </a:lnTo>
                  <a:lnTo>
                    <a:pt x="177954" y="56449"/>
                  </a:lnTo>
                  <a:lnTo>
                    <a:pt x="178591" y="56159"/>
                  </a:lnTo>
                  <a:lnTo>
                    <a:pt x="178916" y="55963"/>
                  </a:lnTo>
                  <a:lnTo>
                    <a:pt x="179078" y="55882"/>
                  </a:lnTo>
                  <a:lnTo>
                    <a:pt x="179244" y="55792"/>
                  </a:lnTo>
                  <a:lnTo>
                    <a:pt x="179525" y="55606"/>
                  </a:lnTo>
                  <a:lnTo>
                    <a:pt x="179699" y="55520"/>
                  </a:lnTo>
                  <a:lnTo>
                    <a:pt x="179861" y="55551"/>
                  </a:lnTo>
                  <a:lnTo>
                    <a:pt x="179794" y="55873"/>
                  </a:lnTo>
                  <a:lnTo>
                    <a:pt x="179747" y="56145"/>
                  </a:lnTo>
                  <a:lnTo>
                    <a:pt x="179707" y="56416"/>
                  </a:lnTo>
                  <a:lnTo>
                    <a:pt x="179672" y="56688"/>
                  </a:lnTo>
                  <a:lnTo>
                    <a:pt x="179640" y="56959"/>
                  </a:lnTo>
                  <a:lnTo>
                    <a:pt x="179612" y="57236"/>
                  </a:lnTo>
                  <a:lnTo>
                    <a:pt x="179593" y="57488"/>
                  </a:lnTo>
                  <a:lnTo>
                    <a:pt x="179577" y="57998"/>
                  </a:lnTo>
                  <a:lnTo>
                    <a:pt x="179557" y="58251"/>
                  </a:lnTo>
                  <a:lnTo>
                    <a:pt x="179521" y="58503"/>
                  </a:lnTo>
                  <a:lnTo>
                    <a:pt x="179466" y="58770"/>
                  </a:lnTo>
                  <a:lnTo>
                    <a:pt x="179391" y="59032"/>
                  </a:lnTo>
                  <a:lnTo>
                    <a:pt x="179304" y="59294"/>
                  </a:lnTo>
                  <a:lnTo>
                    <a:pt x="179205" y="59547"/>
                  </a:lnTo>
                  <a:lnTo>
                    <a:pt x="178995" y="60019"/>
                  </a:lnTo>
                  <a:lnTo>
                    <a:pt x="178904" y="60247"/>
                  </a:lnTo>
                  <a:lnTo>
                    <a:pt x="178737" y="60705"/>
                  </a:lnTo>
                  <a:lnTo>
                    <a:pt x="178662" y="60934"/>
                  </a:lnTo>
                  <a:lnTo>
                    <a:pt x="178536" y="61377"/>
                  </a:lnTo>
                  <a:lnTo>
                    <a:pt x="178476" y="61596"/>
                  </a:lnTo>
                  <a:lnTo>
                    <a:pt x="178429" y="61820"/>
                  </a:lnTo>
                  <a:lnTo>
                    <a:pt x="178393" y="62044"/>
                  </a:lnTo>
                  <a:lnTo>
                    <a:pt x="178377" y="62235"/>
                  </a:lnTo>
                  <a:lnTo>
                    <a:pt x="178381" y="62816"/>
                  </a:lnTo>
                  <a:lnTo>
                    <a:pt x="178373" y="63007"/>
                  </a:lnTo>
                  <a:lnTo>
                    <a:pt x="178357" y="63183"/>
                  </a:lnTo>
                  <a:lnTo>
                    <a:pt x="178338" y="63354"/>
                  </a:lnTo>
                  <a:lnTo>
                    <a:pt x="178310" y="63526"/>
                  </a:lnTo>
                  <a:lnTo>
                    <a:pt x="178262" y="63874"/>
                  </a:lnTo>
                  <a:lnTo>
                    <a:pt x="178219" y="64150"/>
                  </a:lnTo>
                  <a:lnTo>
                    <a:pt x="178116" y="64708"/>
                  </a:lnTo>
                  <a:lnTo>
                    <a:pt x="178076" y="64984"/>
                  </a:lnTo>
                  <a:lnTo>
                    <a:pt x="178049" y="65265"/>
                  </a:lnTo>
                  <a:lnTo>
                    <a:pt x="178041" y="65475"/>
                  </a:lnTo>
                  <a:lnTo>
                    <a:pt x="178041" y="65685"/>
                  </a:lnTo>
                  <a:lnTo>
                    <a:pt x="178061" y="66523"/>
                  </a:lnTo>
                  <a:lnTo>
                    <a:pt x="178068" y="66728"/>
                  </a:lnTo>
                  <a:lnTo>
                    <a:pt x="178096" y="67343"/>
                  </a:lnTo>
                  <a:lnTo>
                    <a:pt x="178156" y="67862"/>
                  </a:lnTo>
                  <a:lnTo>
                    <a:pt x="178171" y="68039"/>
                  </a:lnTo>
                  <a:lnTo>
                    <a:pt x="178175" y="68210"/>
                  </a:lnTo>
                  <a:lnTo>
                    <a:pt x="178160" y="68368"/>
                  </a:lnTo>
                  <a:lnTo>
                    <a:pt x="178140" y="68520"/>
                  </a:lnTo>
                  <a:lnTo>
                    <a:pt x="178084" y="68830"/>
                  </a:lnTo>
                  <a:lnTo>
                    <a:pt x="178064" y="68987"/>
                  </a:lnTo>
                  <a:lnTo>
                    <a:pt x="178053" y="69178"/>
                  </a:lnTo>
                  <a:lnTo>
                    <a:pt x="178045" y="69368"/>
                  </a:lnTo>
                  <a:lnTo>
                    <a:pt x="178041" y="69559"/>
                  </a:lnTo>
                  <a:lnTo>
                    <a:pt x="178041" y="69754"/>
                  </a:lnTo>
                  <a:lnTo>
                    <a:pt x="178053" y="70145"/>
                  </a:lnTo>
                  <a:lnTo>
                    <a:pt x="178076" y="70541"/>
                  </a:lnTo>
                  <a:lnTo>
                    <a:pt x="178116" y="70941"/>
                  </a:lnTo>
                  <a:lnTo>
                    <a:pt x="178187" y="71484"/>
                  </a:lnTo>
                  <a:lnTo>
                    <a:pt x="178219" y="71660"/>
                  </a:lnTo>
                  <a:lnTo>
                    <a:pt x="178255" y="71842"/>
                  </a:lnTo>
                  <a:lnTo>
                    <a:pt x="178298" y="72008"/>
                  </a:lnTo>
                  <a:lnTo>
                    <a:pt x="178409" y="72347"/>
                  </a:lnTo>
                  <a:lnTo>
                    <a:pt x="178456" y="72513"/>
                  </a:lnTo>
                  <a:lnTo>
                    <a:pt x="178484" y="72685"/>
                  </a:lnTo>
                  <a:lnTo>
                    <a:pt x="178492" y="72818"/>
                  </a:lnTo>
                  <a:lnTo>
                    <a:pt x="178488" y="72957"/>
                  </a:lnTo>
                  <a:lnTo>
                    <a:pt x="178472" y="73228"/>
                  </a:lnTo>
                  <a:lnTo>
                    <a:pt x="178472" y="73366"/>
                  </a:lnTo>
                  <a:lnTo>
                    <a:pt x="178488" y="73805"/>
                  </a:lnTo>
                  <a:lnTo>
                    <a:pt x="178504" y="74024"/>
                  </a:lnTo>
                  <a:lnTo>
                    <a:pt x="178532" y="74238"/>
                  </a:lnTo>
                  <a:lnTo>
                    <a:pt x="178575" y="74453"/>
                  </a:lnTo>
                  <a:lnTo>
                    <a:pt x="178639" y="74701"/>
                  </a:lnTo>
                  <a:lnTo>
                    <a:pt x="178718" y="74944"/>
                  </a:lnTo>
                  <a:lnTo>
                    <a:pt x="178817" y="75182"/>
                  </a:lnTo>
                  <a:lnTo>
                    <a:pt x="178924" y="75415"/>
                  </a:lnTo>
                  <a:lnTo>
                    <a:pt x="179046" y="75639"/>
                  </a:lnTo>
                  <a:lnTo>
                    <a:pt x="179110" y="75811"/>
                  </a:lnTo>
                  <a:lnTo>
                    <a:pt x="179256" y="76145"/>
                  </a:lnTo>
                  <a:lnTo>
                    <a:pt x="179426" y="76469"/>
                  </a:lnTo>
                  <a:lnTo>
                    <a:pt x="179525" y="76626"/>
                  </a:lnTo>
                  <a:lnTo>
                    <a:pt x="179628" y="76778"/>
                  </a:lnTo>
                  <a:lnTo>
                    <a:pt x="179969" y="77222"/>
                  </a:lnTo>
                  <a:lnTo>
                    <a:pt x="180467" y="77803"/>
                  </a:lnTo>
                  <a:lnTo>
                    <a:pt x="181053" y="78079"/>
                  </a:lnTo>
                  <a:lnTo>
                    <a:pt x="181699" y="77784"/>
                  </a:lnTo>
                  <a:lnTo>
                    <a:pt x="181833" y="77770"/>
                  </a:lnTo>
                  <a:lnTo>
                    <a:pt x="181972" y="77774"/>
                  </a:lnTo>
                  <a:lnTo>
                    <a:pt x="182118" y="77798"/>
                  </a:lnTo>
                  <a:lnTo>
                    <a:pt x="182383" y="77893"/>
                  </a:lnTo>
                  <a:lnTo>
                    <a:pt x="182518" y="77998"/>
                  </a:lnTo>
                  <a:lnTo>
                    <a:pt x="182629" y="78151"/>
                  </a:lnTo>
                  <a:lnTo>
                    <a:pt x="182835" y="78499"/>
                  </a:lnTo>
                  <a:lnTo>
                    <a:pt x="182957" y="78646"/>
                  </a:lnTo>
                  <a:lnTo>
                    <a:pt x="183128" y="78818"/>
                  </a:lnTo>
                  <a:lnTo>
                    <a:pt x="183504" y="79071"/>
                  </a:lnTo>
                  <a:lnTo>
                    <a:pt x="183880" y="79194"/>
                  </a:lnTo>
                  <a:lnTo>
                    <a:pt x="184640" y="81444"/>
                  </a:lnTo>
                  <a:lnTo>
                    <a:pt x="185222" y="81858"/>
                  </a:lnTo>
                  <a:lnTo>
                    <a:pt x="185400" y="81944"/>
                  </a:lnTo>
                  <a:lnTo>
                    <a:pt x="185586" y="82011"/>
                  </a:lnTo>
                  <a:lnTo>
                    <a:pt x="185966" y="82139"/>
                  </a:lnTo>
                  <a:lnTo>
                    <a:pt x="186148" y="82220"/>
                  </a:lnTo>
                  <a:lnTo>
                    <a:pt x="186342" y="82330"/>
                  </a:lnTo>
                  <a:lnTo>
                    <a:pt x="186532" y="82449"/>
                  </a:lnTo>
                  <a:lnTo>
                    <a:pt x="186714" y="82578"/>
                  </a:lnTo>
                  <a:lnTo>
                    <a:pt x="186892" y="82716"/>
                  </a:lnTo>
                  <a:lnTo>
                    <a:pt x="187066" y="82859"/>
                  </a:lnTo>
                  <a:lnTo>
                    <a:pt x="187237" y="83016"/>
                  </a:lnTo>
                  <a:lnTo>
                    <a:pt x="187395" y="83188"/>
                  </a:lnTo>
                  <a:lnTo>
                    <a:pt x="187700" y="83540"/>
                  </a:lnTo>
                  <a:lnTo>
                    <a:pt x="188017" y="83883"/>
                  </a:lnTo>
                  <a:lnTo>
                    <a:pt x="188337" y="84222"/>
                  </a:lnTo>
                  <a:lnTo>
                    <a:pt x="188650" y="84565"/>
                  </a:lnTo>
                  <a:lnTo>
                    <a:pt x="188792" y="84751"/>
                  </a:lnTo>
                  <a:lnTo>
                    <a:pt x="189070" y="85132"/>
                  </a:lnTo>
                  <a:lnTo>
                    <a:pt x="189216" y="85313"/>
                  </a:lnTo>
                  <a:lnTo>
                    <a:pt x="189477" y="85570"/>
                  </a:lnTo>
                  <a:lnTo>
                    <a:pt x="189691" y="85728"/>
                  </a:lnTo>
                  <a:lnTo>
                    <a:pt x="189897" y="85894"/>
                  </a:lnTo>
                  <a:lnTo>
                    <a:pt x="190004" y="86033"/>
                  </a:lnTo>
                  <a:lnTo>
                    <a:pt x="190629" y="86471"/>
                  </a:lnTo>
                  <a:lnTo>
                    <a:pt x="190974" y="86290"/>
                  </a:lnTo>
                  <a:lnTo>
                    <a:pt x="191156" y="86242"/>
                  </a:lnTo>
                  <a:lnTo>
                    <a:pt x="191350" y="86204"/>
                  </a:lnTo>
                  <a:lnTo>
                    <a:pt x="191544" y="86185"/>
                  </a:lnTo>
                  <a:lnTo>
                    <a:pt x="191734" y="86185"/>
                  </a:lnTo>
                  <a:lnTo>
                    <a:pt x="192011" y="86257"/>
                  </a:lnTo>
                  <a:lnTo>
                    <a:pt x="192399" y="86476"/>
                  </a:lnTo>
                  <a:lnTo>
                    <a:pt x="192549" y="86509"/>
                  </a:lnTo>
                  <a:lnTo>
                    <a:pt x="192704" y="86519"/>
                  </a:lnTo>
                  <a:lnTo>
                    <a:pt x="192862" y="86523"/>
                  </a:lnTo>
                  <a:lnTo>
                    <a:pt x="193020" y="86519"/>
                  </a:lnTo>
                  <a:lnTo>
                    <a:pt x="193321" y="86523"/>
                  </a:lnTo>
                  <a:lnTo>
                    <a:pt x="193610" y="86514"/>
                  </a:lnTo>
                  <a:lnTo>
                    <a:pt x="193753" y="86519"/>
                  </a:lnTo>
                  <a:lnTo>
                    <a:pt x="193891" y="86538"/>
                  </a:lnTo>
                  <a:lnTo>
                    <a:pt x="194030" y="86571"/>
                  </a:lnTo>
                  <a:lnTo>
                    <a:pt x="194164" y="86614"/>
                  </a:lnTo>
                  <a:lnTo>
                    <a:pt x="194434" y="86719"/>
                  </a:lnTo>
                  <a:lnTo>
                    <a:pt x="195126" y="86933"/>
                  </a:lnTo>
                  <a:lnTo>
                    <a:pt x="195289" y="86900"/>
                  </a:lnTo>
                  <a:lnTo>
                    <a:pt x="195447" y="86819"/>
                  </a:lnTo>
                  <a:lnTo>
                    <a:pt x="195609" y="86714"/>
                  </a:lnTo>
                  <a:lnTo>
                    <a:pt x="195776" y="86614"/>
                  </a:lnTo>
                  <a:lnTo>
                    <a:pt x="195942" y="86547"/>
                  </a:lnTo>
                  <a:lnTo>
                    <a:pt x="196124" y="86514"/>
                  </a:lnTo>
                  <a:lnTo>
                    <a:pt x="196314" y="86490"/>
                  </a:lnTo>
                  <a:lnTo>
                    <a:pt x="196504" y="86485"/>
                  </a:lnTo>
                  <a:lnTo>
                    <a:pt x="196690" y="86500"/>
                  </a:lnTo>
                  <a:lnTo>
                    <a:pt x="196872" y="86523"/>
                  </a:lnTo>
                  <a:lnTo>
                    <a:pt x="197034" y="86643"/>
                  </a:lnTo>
                  <a:lnTo>
                    <a:pt x="197351" y="86890"/>
                  </a:lnTo>
                  <a:lnTo>
                    <a:pt x="197917" y="87376"/>
                  </a:lnTo>
                  <a:lnTo>
                    <a:pt x="198171" y="87605"/>
                  </a:lnTo>
                  <a:lnTo>
                    <a:pt x="198404" y="87796"/>
                  </a:lnTo>
                  <a:lnTo>
                    <a:pt x="198824" y="88101"/>
                  </a:lnTo>
                  <a:lnTo>
                    <a:pt x="199220" y="88358"/>
                  </a:lnTo>
                  <a:lnTo>
                    <a:pt x="199659" y="88763"/>
                  </a:lnTo>
                  <a:lnTo>
                    <a:pt x="200102" y="89344"/>
                  </a:lnTo>
                  <a:lnTo>
                    <a:pt x="200376" y="89683"/>
                  </a:lnTo>
                  <a:lnTo>
                    <a:pt x="200510" y="89826"/>
                  </a:lnTo>
                  <a:lnTo>
                    <a:pt x="200787" y="90102"/>
                  </a:lnTo>
                  <a:lnTo>
                    <a:pt x="201076" y="90379"/>
                  </a:lnTo>
                  <a:lnTo>
                    <a:pt x="201179" y="90512"/>
                  </a:lnTo>
                  <a:lnTo>
                    <a:pt x="201270" y="90650"/>
                  </a:lnTo>
                  <a:lnTo>
                    <a:pt x="201349" y="90798"/>
                  </a:lnTo>
                  <a:lnTo>
                    <a:pt x="201543" y="91780"/>
                  </a:lnTo>
                  <a:lnTo>
                    <a:pt x="201401" y="91856"/>
                  </a:lnTo>
                  <a:lnTo>
                    <a:pt x="201108" y="91994"/>
                  </a:lnTo>
                  <a:lnTo>
                    <a:pt x="200803" y="92151"/>
                  </a:lnTo>
                  <a:lnTo>
                    <a:pt x="200649" y="92218"/>
                  </a:lnTo>
                  <a:lnTo>
                    <a:pt x="200498" y="92261"/>
                  </a:lnTo>
                  <a:lnTo>
                    <a:pt x="200146" y="92113"/>
                  </a:lnTo>
                  <a:lnTo>
                    <a:pt x="199837" y="91846"/>
                  </a:lnTo>
                  <a:lnTo>
                    <a:pt x="199679" y="91822"/>
                  </a:lnTo>
                  <a:lnTo>
                    <a:pt x="199505" y="91842"/>
                  </a:lnTo>
                  <a:lnTo>
                    <a:pt x="199144" y="91927"/>
                  </a:lnTo>
                  <a:lnTo>
                    <a:pt x="198962" y="91951"/>
                  </a:lnTo>
                  <a:lnTo>
                    <a:pt x="198701" y="91951"/>
                  </a:lnTo>
                  <a:lnTo>
                    <a:pt x="198309" y="91937"/>
                  </a:lnTo>
                  <a:lnTo>
                    <a:pt x="198091" y="91923"/>
                  </a:lnTo>
                  <a:lnTo>
                    <a:pt x="197656" y="91884"/>
                  </a:lnTo>
                  <a:lnTo>
                    <a:pt x="197438" y="91875"/>
                  </a:lnTo>
                  <a:lnTo>
                    <a:pt x="197224" y="91884"/>
                  </a:lnTo>
                  <a:lnTo>
                    <a:pt x="196999" y="91913"/>
                  </a:lnTo>
                  <a:lnTo>
                    <a:pt x="196848" y="91937"/>
                  </a:lnTo>
                  <a:lnTo>
                    <a:pt x="196702" y="91970"/>
                  </a:lnTo>
                  <a:lnTo>
                    <a:pt x="196401" y="92046"/>
                  </a:lnTo>
                  <a:lnTo>
                    <a:pt x="196251" y="92075"/>
                  </a:lnTo>
                  <a:lnTo>
                    <a:pt x="195874" y="92046"/>
                  </a:lnTo>
                  <a:lnTo>
                    <a:pt x="195653" y="91980"/>
                  </a:lnTo>
                  <a:lnTo>
                    <a:pt x="195301" y="91846"/>
                  </a:lnTo>
                  <a:lnTo>
                    <a:pt x="194877" y="91584"/>
                  </a:lnTo>
                  <a:lnTo>
                    <a:pt x="194216" y="91246"/>
                  </a:lnTo>
                  <a:lnTo>
                    <a:pt x="193970" y="91260"/>
                  </a:lnTo>
                  <a:lnTo>
                    <a:pt x="193717" y="91303"/>
                  </a:lnTo>
                  <a:lnTo>
                    <a:pt x="193464" y="91389"/>
                  </a:lnTo>
                  <a:lnTo>
                    <a:pt x="193210" y="91503"/>
                  </a:lnTo>
                  <a:lnTo>
                    <a:pt x="192719" y="91761"/>
                  </a:lnTo>
                  <a:lnTo>
                    <a:pt x="192407" y="91942"/>
                  </a:lnTo>
                  <a:lnTo>
                    <a:pt x="192106" y="92147"/>
                  </a:lnTo>
                  <a:lnTo>
                    <a:pt x="191809" y="92361"/>
                  </a:lnTo>
                  <a:lnTo>
                    <a:pt x="191235" y="92818"/>
                  </a:lnTo>
                  <a:lnTo>
                    <a:pt x="190847" y="93147"/>
                  </a:lnTo>
                  <a:lnTo>
                    <a:pt x="190467" y="93495"/>
                  </a:lnTo>
                  <a:lnTo>
                    <a:pt x="190095" y="93852"/>
                  </a:lnTo>
                  <a:lnTo>
                    <a:pt x="189022" y="94915"/>
                  </a:lnTo>
                  <a:lnTo>
                    <a:pt x="188337" y="95601"/>
                  </a:lnTo>
                  <a:lnTo>
                    <a:pt x="188005" y="95954"/>
                  </a:lnTo>
                  <a:lnTo>
                    <a:pt x="187684" y="96311"/>
                  </a:lnTo>
                  <a:lnTo>
                    <a:pt x="187403" y="96655"/>
                  </a:lnTo>
                  <a:lnTo>
                    <a:pt x="187134" y="97012"/>
                  </a:lnTo>
                  <a:lnTo>
                    <a:pt x="186611" y="97731"/>
                  </a:lnTo>
                  <a:lnTo>
                    <a:pt x="186342" y="98084"/>
                  </a:lnTo>
                  <a:lnTo>
                    <a:pt x="185748" y="98847"/>
                  </a:lnTo>
                  <a:lnTo>
                    <a:pt x="185447" y="99223"/>
                  </a:lnTo>
                  <a:lnTo>
                    <a:pt x="185147" y="99604"/>
                  </a:lnTo>
                  <a:lnTo>
                    <a:pt x="184842" y="99976"/>
                  </a:lnTo>
                  <a:lnTo>
                    <a:pt x="184264" y="101220"/>
                  </a:lnTo>
                  <a:lnTo>
                    <a:pt x="183551" y="102697"/>
                  </a:lnTo>
                  <a:lnTo>
                    <a:pt x="183456" y="103030"/>
                  </a:lnTo>
                  <a:lnTo>
                    <a:pt x="183258" y="103698"/>
                  </a:lnTo>
                  <a:lnTo>
                    <a:pt x="183048" y="104360"/>
                  </a:lnTo>
                  <a:lnTo>
                    <a:pt x="182926" y="104732"/>
                  </a:lnTo>
                  <a:lnTo>
                    <a:pt x="182542" y="105837"/>
                  </a:lnTo>
                  <a:lnTo>
                    <a:pt x="182423" y="106209"/>
                  </a:lnTo>
                  <a:lnTo>
                    <a:pt x="182320" y="106552"/>
                  </a:lnTo>
                  <a:lnTo>
                    <a:pt x="182225" y="106900"/>
                  </a:lnTo>
                  <a:lnTo>
                    <a:pt x="181952" y="107939"/>
                  </a:lnTo>
                  <a:lnTo>
                    <a:pt x="181714" y="108863"/>
                  </a:lnTo>
                  <a:lnTo>
                    <a:pt x="181560" y="109407"/>
                  </a:lnTo>
                  <a:lnTo>
                    <a:pt x="181477" y="109673"/>
                  </a:lnTo>
                  <a:lnTo>
                    <a:pt x="181406" y="109945"/>
                  </a:lnTo>
                  <a:lnTo>
                    <a:pt x="181346" y="110221"/>
                  </a:lnTo>
                  <a:lnTo>
                    <a:pt x="181299" y="110493"/>
                  </a:lnTo>
                  <a:lnTo>
                    <a:pt x="181259" y="110765"/>
                  </a:lnTo>
                  <a:lnTo>
                    <a:pt x="181227" y="111036"/>
                  </a:lnTo>
                  <a:lnTo>
                    <a:pt x="181208" y="111308"/>
                  </a:lnTo>
                  <a:lnTo>
                    <a:pt x="181192" y="111584"/>
                  </a:lnTo>
                  <a:lnTo>
                    <a:pt x="181196" y="112042"/>
                  </a:lnTo>
                  <a:lnTo>
                    <a:pt x="181204" y="112270"/>
                  </a:lnTo>
                  <a:lnTo>
                    <a:pt x="181247" y="113000"/>
                  </a:lnTo>
                  <a:lnTo>
                    <a:pt x="181275" y="113266"/>
                  </a:lnTo>
                  <a:lnTo>
                    <a:pt x="181319" y="113800"/>
                  </a:lnTo>
                  <a:lnTo>
                    <a:pt x="181330" y="114067"/>
                  </a:lnTo>
                  <a:lnTo>
                    <a:pt x="181338" y="114505"/>
                  </a:lnTo>
                  <a:lnTo>
                    <a:pt x="181326" y="114939"/>
                  </a:lnTo>
                  <a:lnTo>
                    <a:pt x="181295" y="115230"/>
                  </a:lnTo>
                  <a:lnTo>
                    <a:pt x="181243" y="115525"/>
                  </a:lnTo>
                  <a:lnTo>
                    <a:pt x="181227" y="116211"/>
                  </a:lnTo>
                  <a:lnTo>
                    <a:pt x="181287" y="117832"/>
                  </a:lnTo>
                  <a:lnTo>
                    <a:pt x="181315" y="118604"/>
                  </a:lnTo>
                  <a:lnTo>
                    <a:pt x="181433" y="119423"/>
                  </a:lnTo>
                  <a:lnTo>
                    <a:pt x="181497" y="119633"/>
                  </a:lnTo>
                  <a:lnTo>
                    <a:pt x="181671" y="121344"/>
                  </a:lnTo>
                  <a:lnTo>
                    <a:pt x="181869" y="122707"/>
                  </a:lnTo>
                  <a:lnTo>
                    <a:pt x="182189" y="123736"/>
                  </a:lnTo>
                  <a:lnTo>
                    <a:pt x="182957" y="125056"/>
                  </a:lnTo>
                  <a:lnTo>
                    <a:pt x="183741" y="125580"/>
                  </a:lnTo>
                  <a:lnTo>
                    <a:pt x="184747" y="126566"/>
                  </a:lnTo>
                  <a:lnTo>
                    <a:pt x="186358" y="127276"/>
                  </a:lnTo>
                  <a:lnTo>
                    <a:pt x="186489" y="127562"/>
                  </a:lnTo>
                  <a:lnTo>
                    <a:pt x="186746" y="127844"/>
                  </a:lnTo>
                  <a:lnTo>
                    <a:pt x="187783" y="128558"/>
                  </a:lnTo>
                  <a:lnTo>
                    <a:pt x="188143" y="128425"/>
                  </a:lnTo>
                  <a:lnTo>
                    <a:pt x="188120" y="128282"/>
                  </a:lnTo>
                  <a:lnTo>
                    <a:pt x="188072" y="128110"/>
                  </a:lnTo>
                  <a:lnTo>
                    <a:pt x="187961" y="127767"/>
                  </a:lnTo>
                  <a:lnTo>
                    <a:pt x="187862" y="127496"/>
                  </a:lnTo>
                  <a:lnTo>
                    <a:pt x="187724" y="127200"/>
                  </a:lnTo>
                  <a:lnTo>
                    <a:pt x="187589" y="126924"/>
                  </a:lnTo>
                  <a:lnTo>
                    <a:pt x="188155" y="126667"/>
                  </a:lnTo>
                  <a:lnTo>
                    <a:pt x="188242" y="126819"/>
                  </a:lnTo>
                  <a:lnTo>
                    <a:pt x="188317" y="127005"/>
                  </a:lnTo>
                  <a:lnTo>
                    <a:pt x="188393" y="127205"/>
                  </a:lnTo>
                  <a:lnTo>
                    <a:pt x="188480" y="127381"/>
                  </a:lnTo>
                  <a:lnTo>
                    <a:pt x="188579" y="127529"/>
                  </a:lnTo>
                  <a:lnTo>
                    <a:pt x="188792" y="127820"/>
                  </a:lnTo>
                  <a:lnTo>
                    <a:pt x="188891" y="127972"/>
                  </a:lnTo>
                  <a:lnTo>
                    <a:pt x="188975" y="128125"/>
                  </a:lnTo>
                  <a:lnTo>
                    <a:pt x="189050" y="128320"/>
                  </a:lnTo>
                  <a:lnTo>
                    <a:pt x="189101" y="128525"/>
                  </a:lnTo>
                  <a:lnTo>
                    <a:pt x="189145" y="128735"/>
                  </a:lnTo>
                  <a:lnTo>
                    <a:pt x="189184" y="128949"/>
                  </a:lnTo>
                  <a:lnTo>
                    <a:pt x="189275" y="129283"/>
                  </a:lnTo>
                  <a:lnTo>
                    <a:pt x="189525" y="129883"/>
                  </a:lnTo>
                  <a:lnTo>
                    <a:pt x="189600" y="130288"/>
                  </a:lnTo>
                  <a:lnTo>
                    <a:pt x="189442" y="130288"/>
                  </a:lnTo>
                  <a:lnTo>
                    <a:pt x="189157" y="130341"/>
                  </a:lnTo>
                  <a:lnTo>
                    <a:pt x="188899" y="130555"/>
                  </a:lnTo>
                  <a:lnTo>
                    <a:pt x="188927" y="130893"/>
                  </a:lnTo>
                  <a:lnTo>
                    <a:pt x="189030" y="131079"/>
                  </a:lnTo>
                  <a:lnTo>
                    <a:pt x="189252" y="131327"/>
                  </a:lnTo>
                  <a:lnTo>
                    <a:pt x="189394" y="131437"/>
                  </a:lnTo>
                  <a:lnTo>
                    <a:pt x="189549" y="131527"/>
                  </a:lnTo>
                  <a:lnTo>
                    <a:pt x="189699" y="131603"/>
                  </a:lnTo>
                  <a:lnTo>
                    <a:pt x="189846" y="131637"/>
                  </a:lnTo>
                  <a:lnTo>
                    <a:pt x="190004" y="131651"/>
                  </a:lnTo>
                  <a:lnTo>
                    <a:pt x="190162" y="131656"/>
                  </a:lnTo>
                  <a:lnTo>
                    <a:pt x="190657" y="131951"/>
                  </a:lnTo>
                  <a:lnTo>
                    <a:pt x="190752" y="132094"/>
                  </a:lnTo>
                  <a:lnTo>
                    <a:pt x="190752" y="132475"/>
                  </a:lnTo>
                  <a:lnTo>
                    <a:pt x="190590" y="132590"/>
                  </a:lnTo>
                  <a:lnTo>
                    <a:pt x="190380" y="132695"/>
                  </a:lnTo>
                  <a:lnTo>
                    <a:pt x="190158" y="132766"/>
                  </a:lnTo>
                  <a:lnTo>
                    <a:pt x="189711" y="132752"/>
                  </a:lnTo>
                  <a:lnTo>
                    <a:pt x="189461" y="132652"/>
                  </a:lnTo>
                  <a:lnTo>
                    <a:pt x="188717" y="132490"/>
                  </a:lnTo>
                  <a:lnTo>
                    <a:pt x="188559" y="132537"/>
                  </a:lnTo>
                  <a:lnTo>
                    <a:pt x="188404" y="132623"/>
                  </a:lnTo>
                  <a:lnTo>
                    <a:pt x="187874" y="133066"/>
                  </a:lnTo>
                  <a:lnTo>
                    <a:pt x="187233" y="133324"/>
                  </a:lnTo>
                  <a:lnTo>
                    <a:pt x="187055" y="133247"/>
                  </a:lnTo>
                  <a:lnTo>
                    <a:pt x="186801" y="133100"/>
                  </a:lnTo>
                  <a:lnTo>
                    <a:pt x="186437" y="132838"/>
                  </a:lnTo>
                  <a:lnTo>
                    <a:pt x="185875" y="132685"/>
                  </a:lnTo>
                  <a:lnTo>
                    <a:pt x="185527" y="132819"/>
                  </a:lnTo>
                  <a:lnTo>
                    <a:pt x="185273" y="132923"/>
                  </a:lnTo>
                  <a:lnTo>
                    <a:pt x="185028" y="133043"/>
                  </a:lnTo>
                  <a:lnTo>
                    <a:pt x="184786" y="133181"/>
                  </a:lnTo>
                  <a:lnTo>
                    <a:pt x="184553" y="133324"/>
                  </a:lnTo>
                  <a:lnTo>
                    <a:pt x="184319" y="133476"/>
                  </a:lnTo>
                  <a:lnTo>
                    <a:pt x="183959" y="133724"/>
                  </a:lnTo>
                  <a:lnTo>
                    <a:pt x="183785" y="133853"/>
                  </a:lnTo>
                  <a:lnTo>
                    <a:pt x="183615" y="133991"/>
                  </a:lnTo>
                  <a:lnTo>
                    <a:pt x="183341" y="134253"/>
                  </a:lnTo>
                  <a:lnTo>
                    <a:pt x="183029" y="134625"/>
                  </a:lnTo>
                  <a:lnTo>
                    <a:pt x="182930" y="134753"/>
                  </a:lnTo>
                  <a:lnTo>
                    <a:pt x="182712" y="135044"/>
                  </a:lnTo>
                  <a:lnTo>
                    <a:pt x="182510" y="135339"/>
                  </a:lnTo>
                  <a:lnTo>
                    <a:pt x="182122" y="135954"/>
                  </a:lnTo>
                  <a:lnTo>
                    <a:pt x="181588" y="136826"/>
                  </a:lnTo>
                  <a:lnTo>
                    <a:pt x="181255" y="137393"/>
                  </a:lnTo>
                  <a:lnTo>
                    <a:pt x="180931" y="137965"/>
                  </a:lnTo>
                  <a:lnTo>
                    <a:pt x="180622" y="138546"/>
                  </a:lnTo>
                  <a:lnTo>
                    <a:pt x="180317" y="139133"/>
                  </a:lnTo>
                  <a:lnTo>
                    <a:pt x="179850" y="139733"/>
                  </a:lnTo>
                  <a:lnTo>
                    <a:pt x="179153" y="140986"/>
                  </a:lnTo>
                  <a:lnTo>
                    <a:pt x="178892" y="141225"/>
                  </a:lnTo>
                  <a:lnTo>
                    <a:pt x="178650" y="141491"/>
                  </a:lnTo>
                  <a:lnTo>
                    <a:pt x="178429" y="141782"/>
                  </a:lnTo>
                  <a:lnTo>
                    <a:pt x="178231" y="142087"/>
                  </a:lnTo>
                  <a:lnTo>
                    <a:pt x="178064" y="142397"/>
                  </a:lnTo>
                  <a:lnTo>
                    <a:pt x="177946" y="142726"/>
                  </a:lnTo>
                  <a:lnTo>
                    <a:pt x="177867" y="143074"/>
                  </a:lnTo>
                  <a:lnTo>
                    <a:pt x="177811" y="143431"/>
                  </a:lnTo>
                  <a:lnTo>
                    <a:pt x="177748" y="143784"/>
                  </a:lnTo>
                  <a:lnTo>
                    <a:pt x="177649" y="144127"/>
                  </a:lnTo>
                  <a:lnTo>
                    <a:pt x="177554" y="144370"/>
                  </a:lnTo>
                  <a:lnTo>
                    <a:pt x="177443" y="144613"/>
                  </a:lnTo>
                  <a:lnTo>
                    <a:pt x="177000" y="145518"/>
                  </a:lnTo>
                  <a:lnTo>
                    <a:pt x="176707" y="146099"/>
                  </a:lnTo>
                  <a:lnTo>
                    <a:pt x="176577" y="146402"/>
                  </a:lnTo>
                  <a:lnTo>
                    <a:pt x="176402" y="146857"/>
                  </a:lnTo>
                  <a:lnTo>
                    <a:pt x="176307" y="147143"/>
                  </a:lnTo>
                  <a:lnTo>
                    <a:pt x="176137" y="147724"/>
                  </a:lnTo>
                  <a:lnTo>
                    <a:pt x="176085" y="147948"/>
                  </a:lnTo>
                  <a:lnTo>
                    <a:pt x="176014" y="148411"/>
                  </a:lnTo>
                  <a:lnTo>
                    <a:pt x="175966" y="148639"/>
                  </a:lnTo>
                  <a:lnTo>
                    <a:pt x="175887" y="148849"/>
                  </a:lnTo>
                  <a:lnTo>
                    <a:pt x="175745" y="149073"/>
                  </a:lnTo>
                  <a:lnTo>
                    <a:pt x="175563" y="149273"/>
                  </a:lnTo>
                  <a:lnTo>
                    <a:pt x="175369" y="149469"/>
                  </a:lnTo>
                  <a:lnTo>
                    <a:pt x="175183" y="149669"/>
                  </a:lnTo>
                  <a:lnTo>
                    <a:pt x="175032" y="149893"/>
                  </a:lnTo>
                  <a:lnTo>
                    <a:pt x="174945" y="150102"/>
                  </a:lnTo>
                  <a:lnTo>
                    <a:pt x="174878" y="150326"/>
                  </a:lnTo>
                  <a:lnTo>
                    <a:pt x="174767" y="150789"/>
                  </a:lnTo>
                  <a:lnTo>
                    <a:pt x="174708" y="151017"/>
                  </a:lnTo>
                  <a:lnTo>
                    <a:pt x="174545" y="151503"/>
                  </a:lnTo>
                  <a:lnTo>
                    <a:pt x="174371" y="151985"/>
                  </a:lnTo>
                  <a:lnTo>
                    <a:pt x="173825" y="153419"/>
                  </a:lnTo>
                  <a:lnTo>
                    <a:pt x="173655" y="153853"/>
                  </a:lnTo>
                  <a:lnTo>
                    <a:pt x="173298" y="154715"/>
                  </a:lnTo>
                  <a:lnTo>
                    <a:pt x="173144" y="155149"/>
                  </a:lnTo>
                  <a:lnTo>
                    <a:pt x="173021" y="155592"/>
                  </a:lnTo>
                  <a:lnTo>
                    <a:pt x="172974" y="155878"/>
                  </a:lnTo>
                  <a:lnTo>
                    <a:pt x="172938" y="156164"/>
                  </a:lnTo>
                  <a:lnTo>
                    <a:pt x="172883" y="156736"/>
                  </a:lnTo>
                  <a:lnTo>
                    <a:pt x="172843" y="157026"/>
                  </a:lnTo>
                  <a:lnTo>
                    <a:pt x="172748" y="157570"/>
                  </a:lnTo>
                  <a:lnTo>
                    <a:pt x="172673" y="157927"/>
                  </a:lnTo>
                  <a:lnTo>
                    <a:pt x="172606" y="158199"/>
                  </a:lnTo>
                  <a:lnTo>
                    <a:pt x="172439" y="158742"/>
                  </a:lnTo>
                  <a:lnTo>
                    <a:pt x="172138" y="159671"/>
                  </a:lnTo>
                  <a:lnTo>
                    <a:pt x="171857" y="160443"/>
                  </a:lnTo>
                  <a:lnTo>
                    <a:pt x="171731" y="160834"/>
                  </a:lnTo>
                  <a:lnTo>
                    <a:pt x="171620" y="161229"/>
                  </a:lnTo>
                  <a:lnTo>
                    <a:pt x="171549" y="161530"/>
                  </a:lnTo>
                  <a:lnTo>
                    <a:pt x="171481" y="161830"/>
                  </a:lnTo>
                  <a:lnTo>
                    <a:pt x="171426" y="162130"/>
                  </a:lnTo>
                  <a:lnTo>
                    <a:pt x="171382" y="162435"/>
                  </a:lnTo>
                  <a:lnTo>
                    <a:pt x="171362" y="162735"/>
                  </a:lnTo>
                  <a:lnTo>
                    <a:pt x="171367" y="162978"/>
                  </a:lnTo>
                  <a:lnTo>
                    <a:pt x="171378" y="163221"/>
                  </a:lnTo>
                  <a:lnTo>
                    <a:pt x="171406" y="163469"/>
                  </a:lnTo>
                  <a:lnTo>
                    <a:pt x="171442" y="163707"/>
                  </a:lnTo>
                  <a:lnTo>
                    <a:pt x="171489" y="163946"/>
                  </a:lnTo>
                  <a:lnTo>
                    <a:pt x="171592" y="164327"/>
                  </a:lnTo>
                  <a:lnTo>
                    <a:pt x="171731" y="164708"/>
                  </a:lnTo>
                  <a:lnTo>
                    <a:pt x="171893" y="165075"/>
                  </a:lnTo>
                  <a:lnTo>
                    <a:pt x="172083" y="165437"/>
                  </a:lnTo>
                  <a:lnTo>
                    <a:pt x="172285" y="165775"/>
                  </a:lnTo>
                  <a:lnTo>
                    <a:pt x="172499" y="166095"/>
                  </a:lnTo>
                  <a:lnTo>
                    <a:pt x="172736" y="166405"/>
                  </a:lnTo>
                  <a:lnTo>
                    <a:pt x="172989" y="166700"/>
                  </a:lnTo>
                  <a:lnTo>
                    <a:pt x="173579" y="166929"/>
                  </a:lnTo>
                  <a:lnTo>
                    <a:pt x="174494" y="167057"/>
                  </a:lnTo>
                  <a:lnTo>
                    <a:pt x="175476" y="167372"/>
                  </a:lnTo>
                  <a:lnTo>
                    <a:pt x="175947" y="167634"/>
                  </a:lnTo>
                  <a:lnTo>
                    <a:pt x="176374" y="168153"/>
                  </a:lnTo>
                  <a:lnTo>
                    <a:pt x="176841" y="168640"/>
                  </a:lnTo>
                  <a:lnTo>
                    <a:pt x="177835" y="168759"/>
                  </a:lnTo>
                  <a:lnTo>
                    <a:pt x="178266" y="169121"/>
                  </a:lnTo>
                  <a:lnTo>
                    <a:pt x="178251" y="169249"/>
                  </a:lnTo>
                  <a:lnTo>
                    <a:pt x="178227" y="169383"/>
                  </a:lnTo>
                  <a:lnTo>
                    <a:pt x="178199" y="169674"/>
                  </a:lnTo>
                  <a:lnTo>
                    <a:pt x="178160" y="170012"/>
                  </a:lnTo>
                  <a:lnTo>
                    <a:pt x="178136" y="170179"/>
                  </a:lnTo>
                  <a:lnTo>
                    <a:pt x="178116" y="170469"/>
                  </a:lnTo>
                  <a:lnTo>
                    <a:pt x="178108" y="170841"/>
                  </a:lnTo>
                  <a:lnTo>
                    <a:pt x="178116" y="171055"/>
                  </a:lnTo>
                  <a:lnTo>
                    <a:pt x="178140" y="171403"/>
                  </a:lnTo>
                  <a:lnTo>
                    <a:pt x="177803" y="172304"/>
                  </a:lnTo>
                  <a:lnTo>
                    <a:pt x="177566" y="172733"/>
                  </a:lnTo>
                  <a:lnTo>
                    <a:pt x="177376" y="172814"/>
                  </a:lnTo>
                  <a:lnTo>
                    <a:pt x="176703" y="172966"/>
                  </a:lnTo>
                  <a:lnTo>
                    <a:pt x="176307" y="172714"/>
                  </a:lnTo>
                  <a:lnTo>
                    <a:pt x="175456" y="172075"/>
                  </a:lnTo>
                  <a:lnTo>
                    <a:pt x="174937" y="171932"/>
                  </a:lnTo>
                  <a:lnTo>
                    <a:pt x="174751" y="172004"/>
                  </a:lnTo>
                  <a:lnTo>
                    <a:pt x="174070" y="172151"/>
                  </a:lnTo>
                  <a:lnTo>
                    <a:pt x="173817" y="171990"/>
                  </a:lnTo>
                  <a:lnTo>
                    <a:pt x="172661" y="172385"/>
                  </a:lnTo>
                  <a:lnTo>
                    <a:pt x="172427" y="171990"/>
                  </a:lnTo>
                  <a:lnTo>
                    <a:pt x="171980" y="172023"/>
                  </a:lnTo>
                  <a:lnTo>
                    <a:pt x="171790" y="172080"/>
                  </a:lnTo>
                  <a:lnTo>
                    <a:pt x="171624" y="172137"/>
                  </a:lnTo>
                  <a:lnTo>
                    <a:pt x="171303" y="172294"/>
                  </a:lnTo>
                  <a:lnTo>
                    <a:pt x="171145" y="172366"/>
                  </a:lnTo>
                  <a:lnTo>
                    <a:pt x="170927" y="172442"/>
                  </a:lnTo>
                  <a:lnTo>
                    <a:pt x="170721" y="172495"/>
                  </a:lnTo>
                  <a:lnTo>
                    <a:pt x="170575" y="172523"/>
                  </a:lnTo>
                  <a:lnTo>
                    <a:pt x="170282" y="172557"/>
                  </a:lnTo>
                  <a:lnTo>
                    <a:pt x="170135" y="172561"/>
                  </a:lnTo>
                  <a:lnTo>
                    <a:pt x="169989" y="172557"/>
                  </a:lnTo>
                  <a:lnTo>
                    <a:pt x="169834" y="172523"/>
                  </a:lnTo>
                  <a:lnTo>
                    <a:pt x="169526" y="172414"/>
                  </a:lnTo>
                  <a:lnTo>
                    <a:pt x="168995" y="172685"/>
                  </a:lnTo>
                  <a:lnTo>
                    <a:pt x="168845" y="172933"/>
                  </a:lnTo>
                  <a:lnTo>
                    <a:pt x="168564" y="173319"/>
                  </a:lnTo>
                  <a:lnTo>
                    <a:pt x="168291" y="173710"/>
                  </a:lnTo>
                  <a:lnTo>
                    <a:pt x="168025" y="174105"/>
                  </a:lnTo>
                  <a:lnTo>
                    <a:pt x="167523" y="174915"/>
                  </a:lnTo>
                  <a:lnTo>
                    <a:pt x="166802" y="176302"/>
                  </a:lnTo>
                  <a:lnTo>
                    <a:pt x="166220" y="177665"/>
                  </a:lnTo>
                  <a:lnTo>
                    <a:pt x="165844" y="179171"/>
                  </a:lnTo>
                  <a:lnTo>
                    <a:pt x="165195" y="180672"/>
                  </a:lnTo>
                  <a:lnTo>
                    <a:pt x="164819" y="182178"/>
                  </a:lnTo>
                  <a:lnTo>
                    <a:pt x="164642" y="182645"/>
                  </a:lnTo>
                  <a:lnTo>
                    <a:pt x="164379" y="183340"/>
                  </a:lnTo>
                  <a:lnTo>
                    <a:pt x="164011" y="184437"/>
                  </a:lnTo>
                  <a:lnTo>
                    <a:pt x="163857" y="185394"/>
                  </a:lnTo>
                  <a:lnTo>
                    <a:pt x="163623" y="186562"/>
                  </a:lnTo>
                  <a:lnTo>
                    <a:pt x="163323" y="187796"/>
                  </a:lnTo>
                  <a:lnTo>
                    <a:pt x="163089" y="189030"/>
                  </a:lnTo>
                  <a:lnTo>
                    <a:pt x="162919" y="190608"/>
                  </a:lnTo>
                  <a:lnTo>
                    <a:pt x="162483" y="191842"/>
                  </a:lnTo>
                  <a:lnTo>
                    <a:pt x="161921" y="193071"/>
                  </a:lnTo>
                  <a:lnTo>
                    <a:pt x="161793" y="193616"/>
                  </a:lnTo>
                  <a:lnTo>
                    <a:pt x="161473" y="194751"/>
                  </a:lnTo>
                  <a:lnTo>
                    <a:pt x="160862" y="196907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5" name="pg45"/>
            <p:cNvSpPr/>
            <p:nvPr/>
          </p:nvSpPr>
          <p:spPr>
            <a:xfrm>
              <a:off x="3217831" y="6562738"/>
              <a:ext cx="711478" cy="398771"/>
            </a:xfrm>
            <a:custGeom>
              <a:avLst/>
              <a:gdLst/>
              <a:ahLst/>
              <a:cxnLst/>
              <a:rect l="0" t="0" r="0" b="0"/>
              <a:pathLst>
                <a:path w="711478" h="398771">
                  <a:moveTo>
                    <a:pt x="64771" y="398771"/>
                  </a:moveTo>
                  <a:lnTo>
                    <a:pt x="64538" y="398709"/>
                  </a:lnTo>
                  <a:lnTo>
                    <a:pt x="63093" y="398161"/>
                  </a:lnTo>
                  <a:lnTo>
                    <a:pt x="61592" y="396870"/>
                  </a:lnTo>
                  <a:lnTo>
                    <a:pt x="60884" y="396374"/>
                  </a:lnTo>
                  <a:lnTo>
                    <a:pt x="60092" y="395745"/>
                  </a:lnTo>
                  <a:lnTo>
                    <a:pt x="58596" y="394373"/>
                  </a:lnTo>
                  <a:lnTo>
                    <a:pt x="57832" y="393853"/>
                  </a:lnTo>
                  <a:lnTo>
                    <a:pt x="57151" y="393248"/>
                  </a:lnTo>
                  <a:lnTo>
                    <a:pt x="55710" y="392043"/>
                  </a:lnTo>
                  <a:lnTo>
                    <a:pt x="54863" y="391414"/>
                  </a:lnTo>
                  <a:lnTo>
                    <a:pt x="54237" y="391056"/>
                  </a:lnTo>
                  <a:lnTo>
                    <a:pt x="52713" y="389846"/>
                  </a:lnTo>
                  <a:lnTo>
                    <a:pt x="52060" y="388836"/>
                  </a:lnTo>
                  <a:lnTo>
                    <a:pt x="51244" y="387768"/>
                  </a:lnTo>
                  <a:lnTo>
                    <a:pt x="50595" y="386429"/>
                  </a:lnTo>
                  <a:lnTo>
                    <a:pt x="49780" y="384790"/>
                  </a:lnTo>
                  <a:lnTo>
                    <a:pt x="49130" y="383884"/>
                  </a:lnTo>
                  <a:lnTo>
                    <a:pt x="48343" y="382488"/>
                  </a:lnTo>
                  <a:lnTo>
                    <a:pt x="47963" y="381449"/>
                  </a:lnTo>
                  <a:lnTo>
                    <a:pt x="47618" y="378967"/>
                  </a:lnTo>
                  <a:lnTo>
                    <a:pt x="47492" y="376565"/>
                  </a:lnTo>
                  <a:lnTo>
                    <a:pt x="47638" y="374111"/>
                  </a:lnTo>
                  <a:lnTo>
                    <a:pt x="48329" y="372826"/>
                  </a:lnTo>
                  <a:lnTo>
                    <a:pt x="48576" y="372367"/>
                  </a:lnTo>
                  <a:lnTo>
                    <a:pt x="49071" y="371718"/>
                  </a:lnTo>
                  <a:lnTo>
                    <a:pt x="50116" y="370165"/>
                  </a:lnTo>
                  <a:lnTo>
                    <a:pt x="50583" y="369293"/>
                  </a:lnTo>
                  <a:lnTo>
                    <a:pt x="51522" y="366982"/>
                  </a:lnTo>
                  <a:lnTo>
                    <a:pt x="51743" y="366381"/>
                  </a:lnTo>
                  <a:lnTo>
                    <a:pt x="52887" y="364648"/>
                  </a:lnTo>
                  <a:lnTo>
                    <a:pt x="53020" y="364419"/>
                  </a:lnTo>
                  <a:lnTo>
                    <a:pt x="53315" y="363770"/>
                  </a:lnTo>
                  <a:lnTo>
                    <a:pt x="53837" y="362078"/>
                  </a:lnTo>
                  <a:lnTo>
                    <a:pt x="54067" y="359734"/>
                  </a:lnTo>
                  <a:lnTo>
                    <a:pt x="53505" y="357494"/>
                  </a:lnTo>
                  <a:lnTo>
                    <a:pt x="53370" y="357194"/>
                  </a:lnTo>
                  <a:lnTo>
                    <a:pt x="52067" y="355643"/>
                  </a:lnTo>
                  <a:lnTo>
                    <a:pt x="51772" y="355387"/>
                  </a:lnTo>
                  <a:lnTo>
                    <a:pt x="50948" y="354701"/>
                  </a:lnTo>
                  <a:lnTo>
                    <a:pt x="50568" y="353882"/>
                  </a:lnTo>
                  <a:lnTo>
                    <a:pt x="50001" y="352266"/>
                  </a:lnTo>
                  <a:lnTo>
                    <a:pt x="49902" y="349841"/>
                  </a:lnTo>
                  <a:lnTo>
                    <a:pt x="50239" y="347439"/>
                  </a:lnTo>
                  <a:lnTo>
                    <a:pt x="50195" y="344956"/>
                  </a:lnTo>
                  <a:lnTo>
                    <a:pt x="49384" y="343046"/>
                  </a:lnTo>
                  <a:lnTo>
                    <a:pt x="48948" y="342550"/>
                  </a:lnTo>
                  <a:lnTo>
                    <a:pt x="47888" y="340830"/>
                  </a:lnTo>
                  <a:lnTo>
                    <a:pt x="47345" y="340034"/>
                  </a:lnTo>
                  <a:lnTo>
                    <a:pt x="46451" y="338804"/>
                  </a:lnTo>
                  <a:lnTo>
                    <a:pt x="44950" y="337461"/>
                  </a:lnTo>
                  <a:lnTo>
                    <a:pt x="43478" y="336936"/>
                  </a:lnTo>
                  <a:lnTo>
                    <a:pt x="41719" y="336456"/>
                  </a:lnTo>
                  <a:lnTo>
                    <a:pt x="40477" y="335693"/>
                  </a:lnTo>
                  <a:lnTo>
                    <a:pt x="39523" y="334925"/>
                  </a:lnTo>
                  <a:lnTo>
                    <a:pt x="38980" y="334325"/>
                  </a:lnTo>
                  <a:lnTo>
                    <a:pt x="37540" y="332462"/>
                  </a:lnTo>
                  <a:lnTo>
                    <a:pt x="36593" y="330003"/>
                  </a:lnTo>
                  <a:lnTo>
                    <a:pt x="36753" y="328484"/>
                  </a:lnTo>
                  <a:lnTo>
                    <a:pt x="36752" y="328197"/>
                  </a:lnTo>
                  <a:lnTo>
                    <a:pt x="36811" y="327924"/>
                  </a:lnTo>
                  <a:lnTo>
                    <a:pt x="36851" y="327549"/>
                  </a:lnTo>
                  <a:lnTo>
                    <a:pt x="37714" y="323975"/>
                  </a:lnTo>
                  <a:lnTo>
                    <a:pt x="37991" y="322750"/>
                  </a:lnTo>
                  <a:lnTo>
                    <a:pt x="37920" y="320267"/>
                  </a:lnTo>
                  <a:lnTo>
                    <a:pt x="37896" y="319748"/>
                  </a:lnTo>
                  <a:lnTo>
                    <a:pt x="37219" y="317808"/>
                  </a:lnTo>
                  <a:lnTo>
                    <a:pt x="36882" y="317092"/>
                  </a:lnTo>
                  <a:lnTo>
                    <a:pt x="36727" y="316761"/>
                  </a:lnTo>
                  <a:lnTo>
                    <a:pt x="36487" y="316250"/>
                  </a:lnTo>
                  <a:lnTo>
                    <a:pt x="36000" y="315373"/>
                  </a:lnTo>
                  <a:lnTo>
                    <a:pt x="35382" y="312919"/>
                  </a:lnTo>
                  <a:lnTo>
                    <a:pt x="35829" y="310436"/>
                  </a:lnTo>
                  <a:lnTo>
                    <a:pt x="36574" y="308611"/>
                  </a:lnTo>
                  <a:lnTo>
                    <a:pt x="36852" y="308093"/>
                  </a:lnTo>
                  <a:lnTo>
                    <a:pt x="37761" y="305643"/>
                  </a:lnTo>
                  <a:lnTo>
                    <a:pt x="37963" y="303188"/>
                  </a:lnTo>
                  <a:lnTo>
                    <a:pt x="37484" y="300758"/>
                  </a:lnTo>
                  <a:lnTo>
                    <a:pt x="36863" y="298299"/>
                  </a:lnTo>
                  <a:lnTo>
                    <a:pt x="36629" y="295845"/>
                  </a:lnTo>
                  <a:lnTo>
                    <a:pt x="36966" y="293882"/>
                  </a:lnTo>
                  <a:lnTo>
                    <a:pt x="37076" y="293419"/>
                  </a:lnTo>
                  <a:lnTo>
                    <a:pt x="37714" y="291075"/>
                  </a:lnTo>
                  <a:lnTo>
                    <a:pt x="38600" y="288921"/>
                  </a:lnTo>
                  <a:lnTo>
                    <a:pt x="38707" y="288678"/>
                  </a:lnTo>
                  <a:lnTo>
                    <a:pt x="38775" y="286224"/>
                  </a:lnTo>
                  <a:lnTo>
                    <a:pt x="38719" y="286057"/>
                  </a:lnTo>
                  <a:lnTo>
                    <a:pt x="37278" y="284170"/>
                  </a:lnTo>
                  <a:lnTo>
                    <a:pt x="36597" y="283674"/>
                  </a:lnTo>
                  <a:lnTo>
                    <a:pt x="35837" y="283155"/>
                  </a:lnTo>
                  <a:lnTo>
                    <a:pt x="34282" y="282192"/>
                  </a:lnTo>
                  <a:lnTo>
                    <a:pt x="32809" y="281397"/>
                  </a:lnTo>
                  <a:lnTo>
                    <a:pt x="32267" y="281120"/>
                  </a:lnTo>
                  <a:lnTo>
                    <a:pt x="31392" y="280653"/>
                  </a:lnTo>
                  <a:lnTo>
                    <a:pt x="28340" y="279247"/>
                  </a:lnTo>
                  <a:lnTo>
                    <a:pt x="26839" y="278452"/>
                  </a:lnTo>
                  <a:lnTo>
                    <a:pt x="25422" y="277708"/>
                  </a:lnTo>
                  <a:lnTo>
                    <a:pt x="23894" y="276936"/>
                  </a:lnTo>
                  <a:lnTo>
                    <a:pt x="22968" y="276031"/>
                  </a:lnTo>
                  <a:lnTo>
                    <a:pt x="22402" y="274773"/>
                  </a:lnTo>
                  <a:lnTo>
                    <a:pt x="22125" y="273558"/>
                  </a:lnTo>
                  <a:lnTo>
                    <a:pt x="21368" y="271180"/>
                  </a:lnTo>
                  <a:lnTo>
                    <a:pt x="21210" y="268697"/>
                  </a:lnTo>
                  <a:lnTo>
                    <a:pt x="21325" y="266219"/>
                  </a:lnTo>
                  <a:lnTo>
                    <a:pt x="21448" y="261387"/>
                  </a:lnTo>
                  <a:lnTo>
                    <a:pt x="21262" y="259805"/>
                  </a:lnTo>
                  <a:lnTo>
                    <a:pt x="21044" y="258904"/>
                  </a:lnTo>
                  <a:lnTo>
                    <a:pt x="20561" y="256560"/>
                  </a:lnTo>
                  <a:lnTo>
                    <a:pt x="19912" y="254344"/>
                  </a:lnTo>
                  <a:lnTo>
                    <a:pt x="19745" y="254044"/>
                  </a:lnTo>
                  <a:lnTo>
                    <a:pt x="18522" y="251532"/>
                  </a:lnTo>
                  <a:lnTo>
                    <a:pt x="18471" y="251289"/>
                  </a:lnTo>
                  <a:lnTo>
                    <a:pt x="17628" y="249183"/>
                  </a:lnTo>
                  <a:lnTo>
                    <a:pt x="17137" y="248254"/>
                  </a:lnTo>
                  <a:lnTo>
                    <a:pt x="16377" y="246643"/>
                  </a:lnTo>
                  <a:lnTo>
                    <a:pt x="15672" y="244894"/>
                  </a:lnTo>
                  <a:lnTo>
                    <a:pt x="15236" y="244132"/>
                  </a:lnTo>
                  <a:lnTo>
                    <a:pt x="14203" y="242764"/>
                  </a:lnTo>
                  <a:lnTo>
                    <a:pt x="13004" y="241644"/>
                  </a:lnTo>
                  <a:lnTo>
                    <a:pt x="12703" y="241530"/>
                  </a:lnTo>
                  <a:lnTo>
                    <a:pt x="11258" y="241120"/>
                  </a:lnTo>
                  <a:lnTo>
                    <a:pt x="9698" y="240596"/>
                  </a:lnTo>
                  <a:lnTo>
                    <a:pt x="8285" y="239090"/>
                  </a:lnTo>
                  <a:lnTo>
                    <a:pt x="6812" y="237670"/>
                  </a:lnTo>
                  <a:lnTo>
                    <a:pt x="5585" y="236603"/>
                  </a:lnTo>
                  <a:lnTo>
                    <a:pt x="5288" y="236216"/>
                  </a:lnTo>
                  <a:lnTo>
                    <a:pt x="4912" y="234115"/>
                  </a:lnTo>
                  <a:lnTo>
                    <a:pt x="5324" y="232919"/>
                  </a:lnTo>
                  <a:lnTo>
                    <a:pt x="5981" y="231747"/>
                  </a:lnTo>
                  <a:lnTo>
                    <a:pt x="5934" y="229293"/>
                  </a:lnTo>
                  <a:lnTo>
                    <a:pt x="5526" y="227815"/>
                  </a:lnTo>
                  <a:lnTo>
                    <a:pt x="5229" y="226862"/>
                  </a:lnTo>
                  <a:lnTo>
                    <a:pt x="4524" y="224460"/>
                  </a:lnTo>
                  <a:lnTo>
                    <a:pt x="4176" y="222030"/>
                  </a:lnTo>
                  <a:lnTo>
                    <a:pt x="4184" y="219328"/>
                  </a:lnTo>
                  <a:lnTo>
                    <a:pt x="4271" y="217093"/>
                  </a:lnTo>
                  <a:lnTo>
                    <a:pt x="4635" y="214626"/>
                  </a:lnTo>
                  <a:lnTo>
                    <a:pt x="4639" y="212214"/>
                  </a:lnTo>
                  <a:lnTo>
                    <a:pt x="4425" y="210546"/>
                  </a:lnTo>
                  <a:lnTo>
                    <a:pt x="4291" y="209864"/>
                  </a:lnTo>
                  <a:lnTo>
                    <a:pt x="3831" y="207382"/>
                  </a:lnTo>
                  <a:lnTo>
                    <a:pt x="3265" y="204842"/>
                  </a:lnTo>
                  <a:lnTo>
                    <a:pt x="3075" y="204403"/>
                  </a:lnTo>
                  <a:lnTo>
                    <a:pt x="1635" y="202326"/>
                  </a:lnTo>
                  <a:lnTo>
                    <a:pt x="162" y="201068"/>
                  </a:lnTo>
                  <a:lnTo>
                    <a:pt x="0" y="200963"/>
                  </a:lnTo>
                  <a:lnTo>
                    <a:pt x="645" y="200910"/>
                  </a:lnTo>
                  <a:lnTo>
                    <a:pt x="1512" y="200848"/>
                  </a:lnTo>
                  <a:lnTo>
                    <a:pt x="2739" y="200982"/>
                  </a:lnTo>
                  <a:lnTo>
                    <a:pt x="3626" y="201320"/>
                  </a:lnTo>
                  <a:lnTo>
                    <a:pt x="4445" y="201863"/>
                  </a:lnTo>
                  <a:lnTo>
                    <a:pt x="5126" y="202473"/>
                  </a:lnTo>
                  <a:lnTo>
                    <a:pt x="5811" y="203293"/>
                  </a:lnTo>
                  <a:lnTo>
                    <a:pt x="6084" y="204175"/>
                  </a:lnTo>
                  <a:lnTo>
                    <a:pt x="6088" y="204656"/>
                  </a:lnTo>
                  <a:lnTo>
                    <a:pt x="6365" y="206357"/>
                  </a:lnTo>
                  <a:lnTo>
                    <a:pt x="6567" y="206629"/>
                  </a:lnTo>
                  <a:lnTo>
                    <a:pt x="6848" y="208878"/>
                  </a:lnTo>
                  <a:lnTo>
                    <a:pt x="7054" y="209288"/>
                  </a:lnTo>
                  <a:lnTo>
                    <a:pt x="7327" y="211060"/>
                  </a:lnTo>
                  <a:lnTo>
                    <a:pt x="7331" y="211947"/>
                  </a:lnTo>
                  <a:lnTo>
                    <a:pt x="7470" y="213171"/>
                  </a:lnTo>
                  <a:lnTo>
                    <a:pt x="7268" y="214058"/>
                  </a:lnTo>
                  <a:lnTo>
                    <a:pt x="6523" y="215220"/>
                  </a:lnTo>
                  <a:lnTo>
                    <a:pt x="6389" y="216040"/>
                  </a:lnTo>
                  <a:lnTo>
                    <a:pt x="6254" y="217741"/>
                  </a:lnTo>
                  <a:lnTo>
                    <a:pt x="6326" y="218561"/>
                  </a:lnTo>
                  <a:lnTo>
                    <a:pt x="6599" y="219514"/>
                  </a:lnTo>
                  <a:lnTo>
                    <a:pt x="7010" y="219924"/>
                  </a:lnTo>
                  <a:lnTo>
                    <a:pt x="7964" y="220467"/>
                  </a:lnTo>
                  <a:lnTo>
                    <a:pt x="9057" y="220806"/>
                  </a:lnTo>
                  <a:lnTo>
                    <a:pt x="9876" y="221620"/>
                  </a:lnTo>
                  <a:lnTo>
                    <a:pt x="10423" y="222507"/>
                  </a:lnTo>
                  <a:lnTo>
                    <a:pt x="11385" y="225028"/>
                  </a:lnTo>
                  <a:lnTo>
                    <a:pt x="11729" y="227139"/>
                  </a:lnTo>
                  <a:lnTo>
                    <a:pt x="11935" y="227548"/>
                  </a:lnTo>
                  <a:lnTo>
                    <a:pt x="12073" y="228435"/>
                  </a:lnTo>
                  <a:lnTo>
                    <a:pt x="12485" y="229726"/>
                  </a:lnTo>
                  <a:lnTo>
                    <a:pt x="13376" y="231294"/>
                  </a:lnTo>
                  <a:lnTo>
                    <a:pt x="13716" y="231699"/>
                  </a:lnTo>
                  <a:lnTo>
                    <a:pt x="14330" y="232452"/>
                  </a:lnTo>
                  <a:lnTo>
                    <a:pt x="15494" y="233672"/>
                  </a:lnTo>
                  <a:lnTo>
                    <a:pt x="16313" y="234353"/>
                  </a:lnTo>
                  <a:lnTo>
                    <a:pt x="17133" y="234968"/>
                  </a:lnTo>
                  <a:lnTo>
                    <a:pt x="18768" y="235983"/>
                  </a:lnTo>
                  <a:lnTo>
                    <a:pt x="19654" y="236393"/>
                  </a:lnTo>
                  <a:lnTo>
                    <a:pt x="20949" y="236731"/>
                  </a:lnTo>
                  <a:lnTo>
                    <a:pt x="21155" y="236731"/>
                  </a:lnTo>
                  <a:lnTo>
                    <a:pt x="21360" y="236865"/>
                  </a:lnTo>
                  <a:lnTo>
                    <a:pt x="23676" y="236998"/>
                  </a:lnTo>
                  <a:lnTo>
                    <a:pt x="24492" y="236993"/>
                  </a:lnTo>
                  <a:lnTo>
                    <a:pt x="26131" y="237127"/>
                  </a:lnTo>
                  <a:lnTo>
                    <a:pt x="27762" y="237465"/>
                  </a:lnTo>
                  <a:lnTo>
                    <a:pt x="28989" y="237460"/>
                  </a:lnTo>
                  <a:lnTo>
                    <a:pt x="29401" y="237598"/>
                  </a:lnTo>
                  <a:lnTo>
                    <a:pt x="30762" y="237732"/>
                  </a:lnTo>
                  <a:lnTo>
                    <a:pt x="31170" y="237932"/>
                  </a:lnTo>
                  <a:lnTo>
                    <a:pt x="31649" y="237999"/>
                  </a:lnTo>
                  <a:lnTo>
                    <a:pt x="32124" y="238204"/>
                  </a:lnTo>
                  <a:lnTo>
                    <a:pt x="32536" y="238270"/>
                  </a:lnTo>
                  <a:lnTo>
                    <a:pt x="32944" y="238475"/>
                  </a:lnTo>
                  <a:lnTo>
                    <a:pt x="34238" y="238880"/>
                  </a:lnTo>
                  <a:lnTo>
                    <a:pt x="34650" y="239152"/>
                  </a:lnTo>
                  <a:lnTo>
                    <a:pt x="35125" y="239219"/>
                  </a:lnTo>
                  <a:lnTo>
                    <a:pt x="35944" y="239695"/>
                  </a:lnTo>
                  <a:lnTo>
                    <a:pt x="37995" y="241601"/>
                  </a:lnTo>
                  <a:lnTo>
                    <a:pt x="38470" y="241940"/>
                  </a:lnTo>
                  <a:lnTo>
                    <a:pt x="38814" y="242278"/>
                  </a:lnTo>
                  <a:lnTo>
                    <a:pt x="39634" y="242959"/>
                  </a:lnTo>
                  <a:lnTo>
                    <a:pt x="41815" y="244523"/>
                  </a:lnTo>
                  <a:lnTo>
                    <a:pt x="42975" y="245271"/>
                  </a:lnTo>
                  <a:lnTo>
                    <a:pt x="43383" y="245404"/>
                  </a:lnTo>
                  <a:lnTo>
                    <a:pt x="43727" y="245676"/>
                  </a:lnTo>
                  <a:lnTo>
                    <a:pt x="44542" y="246085"/>
                  </a:lnTo>
                  <a:lnTo>
                    <a:pt x="45841" y="246424"/>
                  </a:lnTo>
                  <a:lnTo>
                    <a:pt x="47476" y="246281"/>
                  </a:lnTo>
                  <a:lnTo>
                    <a:pt x="48291" y="246486"/>
                  </a:lnTo>
                  <a:lnTo>
                    <a:pt x="48838" y="246757"/>
                  </a:lnTo>
                  <a:lnTo>
                    <a:pt x="49178" y="246824"/>
                  </a:lnTo>
                  <a:lnTo>
                    <a:pt x="49724" y="247096"/>
                  </a:lnTo>
                  <a:lnTo>
                    <a:pt x="50065" y="247163"/>
                  </a:lnTo>
                  <a:lnTo>
                    <a:pt x="50409" y="247367"/>
                  </a:lnTo>
                  <a:lnTo>
                    <a:pt x="52519" y="248382"/>
                  </a:lnTo>
                  <a:lnTo>
                    <a:pt x="53339" y="248926"/>
                  </a:lnTo>
                  <a:lnTo>
                    <a:pt x="54091" y="249469"/>
                  </a:lnTo>
                  <a:lnTo>
                    <a:pt x="54776" y="250217"/>
                  </a:lnTo>
                  <a:lnTo>
                    <a:pt x="56347" y="252190"/>
                  </a:lnTo>
                  <a:lnTo>
                    <a:pt x="57167" y="252871"/>
                  </a:lnTo>
                  <a:lnTo>
                    <a:pt x="57986" y="253348"/>
                  </a:lnTo>
                  <a:lnTo>
                    <a:pt x="58873" y="253620"/>
                  </a:lnTo>
                  <a:lnTo>
                    <a:pt x="59348" y="253686"/>
                  </a:lnTo>
                  <a:lnTo>
                    <a:pt x="61390" y="254020"/>
                  </a:lnTo>
                  <a:lnTo>
                    <a:pt x="63504" y="253882"/>
                  </a:lnTo>
                  <a:lnTo>
                    <a:pt x="64732" y="253672"/>
                  </a:lnTo>
                  <a:lnTo>
                    <a:pt x="65614" y="253672"/>
                  </a:lnTo>
                  <a:lnTo>
                    <a:pt x="66434" y="253805"/>
                  </a:lnTo>
                  <a:lnTo>
                    <a:pt x="66842" y="254077"/>
                  </a:lnTo>
                  <a:lnTo>
                    <a:pt x="67594" y="254620"/>
                  </a:lnTo>
                  <a:lnTo>
                    <a:pt x="68413" y="255502"/>
                  </a:lnTo>
                  <a:lnTo>
                    <a:pt x="68959" y="256455"/>
                  </a:lnTo>
                  <a:lnTo>
                    <a:pt x="69098" y="256936"/>
                  </a:lnTo>
                  <a:lnTo>
                    <a:pt x="69442" y="257751"/>
                  </a:lnTo>
                  <a:lnTo>
                    <a:pt x="69716" y="258161"/>
                  </a:lnTo>
                  <a:lnTo>
                    <a:pt x="69921" y="258637"/>
                  </a:lnTo>
                  <a:lnTo>
                    <a:pt x="70194" y="259042"/>
                  </a:lnTo>
                  <a:lnTo>
                    <a:pt x="70329" y="259386"/>
                  </a:lnTo>
                  <a:lnTo>
                    <a:pt x="70879" y="260272"/>
                  </a:lnTo>
                  <a:lnTo>
                    <a:pt x="71493" y="261087"/>
                  </a:lnTo>
                  <a:lnTo>
                    <a:pt x="73132" y="262173"/>
                  </a:lnTo>
                  <a:lnTo>
                    <a:pt x="73951" y="262512"/>
                  </a:lnTo>
                  <a:lnTo>
                    <a:pt x="75654" y="262578"/>
                  </a:lnTo>
                  <a:lnTo>
                    <a:pt x="76473" y="262573"/>
                  </a:lnTo>
                  <a:lnTo>
                    <a:pt x="78175" y="262707"/>
                  </a:lnTo>
                  <a:lnTo>
                    <a:pt x="79062" y="262840"/>
                  </a:lnTo>
                  <a:lnTo>
                    <a:pt x="79949" y="263179"/>
                  </a:lnTo>
                  <a:lnTo>
                    <a:pt x="80356" y="263179"/>
                  </a:lnTo>
                  <a:lnTo>
                    <a:pt x="81176" y="263722"/>
                  </a:lnTo>
                  <a:lnTo>
                    <a:pt x="82063" y="264470"/>
                  </a:lnTo>
                  <a:lnTo>
                    <a:pt x="82268" y="264880"/>
                  </a:lnTo>
                  <a:lnTo>
                    <a:pt x="82676" y="265356"/>
                  </a:lnTo>
                  <a:lnTo>
                    <a:pt x="82886" y="265900"/>
                  </a:lnTo>
                  <a:lnTo>
                    <a:pt x="84113" y="267329"/>
                  </a:lnTo>
                  <a:lnTo>
                    <a:pt x="84933" y="268144"/>
                  </a:lnTo>
                  <a:lnTo>
                    <a:pt x="86572" y="269369"/>
                  </a:lnTo>
                  <a:lnTo>
                    <a:pt x="86983" y="269569"/>
                  </a:lnTo>
                  <a:lnTo>
                    <a:pt x="88484" y="270865"/>
                  </a:lnTo>
                  <a:lnTo>
                    <a:pt x="89644" y="271609"/>
                  </a:lnTo>
                  <a:lnTo>
                    <a:pt x="90122" y="271813"/>
                  </a:lnTo>
                  <a:lnTo>
                    <a:pt x="90942" y="272219"/>
                  </a:lnTo>
                  <a:lnTo>
                    <a:pt x="92236" y="273033"/>
                  </a:lnTo>
                  <a:lnTo>
                    <a:pt x="93056" y="273443"/>
                  </a:lnTo>
                  <a:lnTo>
                    <a:pt x="93464" y="273577"/>
                  </a:lnTo>
                  <a:lnTo>
                    <a:pt x="93804" y="273782"/>
                  </a:lnTo>
                  <a:lnTo>
                    <a:pt x="95510" y="274253"/>
                  </a:lnTo>
                  <a:lnTo>
                    <a:pt x="96326" y="274387"/>
                  </a:lnTo>
                  <a:lnTo>
                    <a:pt x="96737" y="274525"/>
                  </a:lnTo>
                  <a:lnTo>
                    <a:pt x="98305" y="274792"/>
                  </a:lnTo>
                  <a:lnTo>
                    <a:pt x="98986" y="275130"/>
                  </a:lnTo>
                  <a:lnTo>
                    <a:pt x="99326" y="275202"/>
                  </a:lnTo>
                  <a:lnTo>
                    <a:pt x="99738" y="275473"/>
                  </a:lnTo>
                  <a:lnTo>
                    <a:pt x="100079" y="275607"/>
                  </a:lnTo>
                  <a:lnTo>
                    <a:pt x="100831" y="276150"/>
                  </a:lnTo>
                  <a:lnTo>
                    <a:pt x="101238" y="276560"/>
                  </a:lnTo>
                  <a:lnTo>
                    <a:pt x="101856" y="277513"/>
                  </a:lnTo>
                  <a:lnTo>
                    <a:pt x="102747" y="279347"/>
                  </a:lnTo>
                  <a:lnTo>
                    <a:pt x="103020" y="280644"/>
                  </a:lnTo>
                  <a:lnTo>
                    <a:pt x="104116" y="282483"/>
                  </a:lnTo>
                  <a:lnTo>
                    <a:pt x="104595" y="283898"/>
                  </a:lnTo>
                  <a:lnTo>
                    <a:pt x="104829" y="284227"/>
                  </a:lnTo>
                  <a:lnTo>
                    <a:pt x="105055" y="284561"/>
                  </a:lnTo>
                  <a:lnTo>
                    <a:pt x="105268" y="284904"/>
                  </a:lnTo>
                  <a:lnTo>
                    <a:pt x="105474" y="285247"/>
                  </a:lnTo>
                  <a:lnTo>
                    <a:pt x="105668" y="285600"/>
                  </a:lnTo>
                  <a:lnTo>
                    <a:pt x="105854" y="286000"/>
                  </a:lnTo>
                  <a:lnTo>
                    <a:pt x="106167" y="286834"/>
                  </a:lnTo>
                  <a:lnTo>
                    <a:pt x="106329" y="287244"/>
                  </a:lnTo>
                  <a:lnTo>
                    <a:pt x="106527" y="287639"/>
                  </a:lnTo>
                  <a:lnTo>
                    <a:pt x="106717" y="287939"/>
                  </a:lnTo>
                  <a:lnTo>
                    <a:pt x="106927" y="288235"/>
                  </a:lnTo>
                  <a:lnTo>
                    <a:pt x="107584" y="289093"/>
                  </a:lnTo>
                  <a:lnTo>
                    <a:pt x="107841" y="289421"/>
                  </a:lnTo>
                  <a:lnTo>
                    <a:pt x="108364" y="290069"/>
                  </a:lnTo>
                  <a:lnTo>
                    <a:pt x="108609" y="290398"/>
                  </a:lnTo>
                  <a:lnTo>
                    <a:pt x="108835" y="290746"/>
                  </a:lnTo>
                  <a:lnTo>
                    <a:pt x="108942" y="290927"/>
                  </a:lnTo>
                  <a:lnTo>
                    <a:pt x="109140" y="291308"/>
                  </a:lnTo>
                  <a:lnTo>
                    <a:pt x="109231" y="291499"/>
                  </a:lnTo>
                  <a:lnTo>
                    <a:pt x="109318" y="291694"/>
                  </a:lnTo>
                  <a:lnTo>
                    <a:pt x="116028" y="285628"/>
                  </a:lnTo>
                  <a:lnTo>
                    <a:pt x="116634" y="283855"/>
                  </a:lnTo>
                  <a:lnTo>
                    <a:pt x="118771" y="283002"/>
                  </a:lnTo>
                  <a:lnTo>
                    <a:pt x="119753" y="282607"/>
                  </a:lnTo>
                  <a:lnTo>
                    <a:pt x="120026" y="282502"/>
                  </a:lnTo>
                  <a:lnTo>
                    <a:pt x="124341" y="282864"/>
                  </a:lnTo>
                  <a:lnTo>
                    <a:pt x="126776" y="281425"/>
                  </a:lnTo>
                  <a:lnTo>
                    <a:pt x="132460" y="280977"/>
                  </a:lnTo>
                  <a:lnTo>
                    <a:pt x="135117" y="278204"/>
                  </a:lnTo>
                  <a:lnTo>
                    <a:pt x="144316" y="280734"/>
                  </a:lnTo>
                  <a:lnTo>
                    <a:pt x="149764" y="276302"/>
                  </a:lnTo>
                  <a:lnTo>
                    <a:pt x="152974" y="269545"/>
                  </a:lnTo>
                  <a:lnTo>
                    <a:pt x="155440" y="268216"/>
                  </a:lnTo>
                  <a:lnTo>
                    <a:pt x="161687" y="259586"/>
                  </a:lnTo>
                  <a:lnTo>
                    <a:pt x="165456" y="260115"/>
                  </a:lnTo>
                  <a:lnTo>
                    <a:pt x="167839" y="257089"/>
                  </a:lnTo>
                  <a:lnTo>
                    <a:pt x="172237" y="257427"/>
                  </a:lnTo>
                  <a:lnTo>
                    <a:pt x="173844" y="259695"/>
                  </a:lnTo>
                  <a:lnTo>
                    <a:pt x="178947" y="262245"/>
                  </a:lnTo>
                  <a:lnTo>
                    <a:pt x="182763" y="266538"/>
                  </a:lnTo>
                  <a:lnTo>
                    <a:pt x="187082" y="266495"/>
                  </a:lnTo>
                  <a:lnTo>
                    <a:pt x="190439" y="267896"/>
                  </a:lnTo>
                  <a:lnTo>
                    <a:pt x="191579" y="270379"/>
                  </a:lnTo>
                  <a:lnTo>
                    <a:pt x="199762" y="276646"/>
                  </a:lnTo>
                  <a:lnTo>
                    <a:pt x="213747" y="278971"/>
                  </a:lnTo>
                  <a:lnTo>
                    <a:pt x="221637" y="280710"/>
                  </a:lnTo>
                  <a:lnTo>
                    <a:pt x="229511" y="278738"/>
                  </a:lnTo>
                  <a:lnTo>
                    <a:pt x="230101" y="275130"/>
                  </a:lnTo>
                  <a:lnTo>
                    <a:pt x="232361" y="274925"/>
                  </a:lnTo>
                  <a:lnTo>
                    <a:pt x="233945" y="274682"/>
                  </a:lnTo>
                  <a:lnTo>
                    <a:pt x="235366" y="274358"/>
                  </a:lnTo>
                  <a:lnTo>
                    <a:pt x="236898" y="274144"/>
                  </a:lnTo>
                  <a:lnTo>
                    <a:pt x="238426" y="274368"/>
                  </a:lnTo>
                  <a:lnTo>
                    <a:pt x="239902" y="274859"/>
                  </a:lnTo>
                  <a:lnTo>
                    <a:pt x="241403" y="275411"/>
                  </a:lnTo>
                  <a:lnTo>
                    <a:pt x="242879" y="275988"/>
                  </a:lnTo>
                  <a:lnTo>
                    <a:pt x="244407" y="276646"/>
                  </a:lnTo>
                  <a:lnTo>
                    <a:pt x="244542" y="276755"/>
                  </a:lnTo>
                  <a:lnTo>
                    <a:pt x="245631" y="279238"/>
                  </a:lnTo>
                  <a:lnTo>
                    <a:pt x="245793" y="280277"/>
                  </a:lnTo>
                  <a:lnTo>
                    <a:pt x="245955" y="281668"/>
                  </a:lnTo>
                  <a:lnTo>
                    <a:pt x="247234" y="283827"/>
                  </a:lnTo>
                  <a:lnTo>
                    <a:pt x="247752" y="284179"/>
                  </a:lnTo>
                  <a:lnTo>
                    <a:pt x="248734" y="284975"/>
                  </a:lnTo>
                  <a:lnTo>
                    <a:pt x="251525" y="287253"/>
                  </a:lnTo>
                  <a:lnTo>
                    <a:pt x="306343" y="311320"/>
                  </a:lnTo>
                  <a:lnTo>
                    <a:pt x="307117" y="311642"/>
                  </a:lnTo>
                  <a:lnTo>
                    <a:pt x="307948" y="312071"/>
                  </a:lnTo>
                  <a:lnTo>
                    <a:pt x="308680" y="312571"/>
                  </a:lnTo>
                  <a:lnTo>
                    <a:pt x="310177" y="313991"/>
                  </a:lnTo>
                  <a:lnTo>
                    <a:pt x="311166" y="314635"/>
                  </a:lnTo>
                  <a:lnTo>
                    <a:pt x="313134" y="316169"/>
                  </a:lnTo>
                  <a:lnTo>
                    <a:pt x="314523" y="317117"/>
                  </a:lnTo>
                  <a:lnTo>
                    <a:pt x="315964" y="317632"/>
                  </a:lnTo>
                  <a:lnTo>
                    <a:pt x="317429" y="317870"/>
                  </a:lnTo>
                  <a:lnTo>
                    <a:pt x="318874" y="317927"/>
                  </a:lnTo>
                  <a:lnTo>
                    <a:pt x="320394" y="317956"/>
                  </a:lnTo>
                  <a:lnTo>
                    <a:pt x="321831" y="317932"/>
                  </a:lnTo>
                  <a:lnTo>
                    <a:pt x="323319" y="317699"/>
                  </a:lnTo>
                  <a:lnTo>
                    <a:pt x="324748" y="317389"/>
                  </a:lnTo>
                  <a:lnTo>
                    <a:pt x="324946" y="317279"/>
                  </a:lnTo>
                  <a:lnTo>
                    <a:pt x="326332" y="316593"/>
                  </a:lnTo>
                  <a:lnTo>
                    <a:pt x="327931" y="316374"/>
                  </a:lnTo>
                  <a:lnTo>
                    <a:pt x="329364" y="315978"/>
                  </a:lnTo>
                  <a:lnTo>
                    <a:pt x="330904" y="315426"/>
                  </a:lnTo>
                  <a:lnTo>
                    <a:pt x="331597" y="315045"/>
                  </a:lnTo>
                  <a:lnTo>
                    <a:pt x="332373" y="314539"/>
                  </a:lnTo>
                  <a:lnTo>
                    <a:pt x="333849" y="313505"/>
                  </a:lnTo>
                  <a:lnTo>
                    <a:pt x="335081" y="312709"/>
                  </a:lnTo>
                  <a:lnTo>
                    <a:pt x="335540" y="312557"/>
                  </a:lnTo>
                  <a:lnTo>
                    <a:pt x="336633" y="312637"/>
                  </a:lnTo>
                  <a:lnTo>
                    <a:pt x="337242" y="312681"/>
                  </a:lnTo>
                  <a:lnTo>
                    <a:pt x="337495" y="312810"/>
                  </a:lnTo>
                  <a:lnTo>
                    <a:pt x="338833" y="313591"/>
                  </a:lnTo>
                  <a:lnTo>
                    <a:pt x="340298" y="314639"/>
                  </a:lnTo>
                  <a:lnTo>
                    <a:pt x="341672" y="314873"/>
                  </a:lnTo>
                  <a:lnTo>
                    <a:pt x="343239" y="315130"/>
                  </a:lnTo>
                  <a:lnTo>
                    <a:pt x="343738" y="315383"/>
                  </a:lnTo>
                  <a:lnTo>
                    <a:pt x="344751" y="315593"/>
                  </a:lnTo>
                  <a:lnTo>
                    <a:pt x="346228" y="315931"/>
                  </a:lnTo>
                  <a:lnTo>
                    <a:pt x="347574" y="315683"/>
                  </a:lnTo>
                  <a:lnTo>
                    <a:pt x="348124" y="315459"/>
                  </a:lnTo>
                  <a:lnTo>
                    <a:pt x="349011" y="315049"/>
                  </a:lnTo>
                  <a:lnTo>
                    <a:pt x="350638" y="314482"/>
                  </a:lnTo>
                  <a:lnTo>
                    <a:pt x="352194" y="314339"/>
                  </a:lnTo>
                  <a:lnTo>
                    <a:pt x="353789" y="314401"/>
                  </a:lnTo>
                  <a:lnTo>
                    <a:pt x="355361" y="314949"/>
                  </a:lnTo>
                  <a:lnTo>
                    <a:pt x="356517" y="315421"/>
                  </a:lnTo>
                  <a:lnTo>
                    <a:pt x="356627" y="314787"/>
                  </a:lnTo>
                  <a:lnTo>
                    <a:pt x="361109" y="285299"/>
                  </a:lnTo>
                  <a:lnTo>
                    <a:pt x="364090" y="283832"/>
                  </a:lnTo>
                  <a:lnTo>
                    <a:pt x="367755" y="283865"/>
                  </a:lnTo>
                  <a:lnTo>
                    <a:pt x="368286" y="283169"/>
                  </a:lnTo>
                  <a:lnTo>
                    <a:pt x="365594" y="280100"/>
                  </a:lnTo>
                  <a:lnTo>
                    <a:pt x="364212" y="277041"/>
                  </a:lnTo>
                  <a:lnTo>
                    <a:pt x="362684" y="275035"/>
                  </a:lnTo>
                  <a:lnTo>
                    <a:pt x="365725" y="255683"/>
                  </a:lnTo>
                  <a:lnTo>
                    <a:pt x="377870" y="257765"/>
                  </a:lnTo>
                  <a:lnTo>
                    <a:pt x="378903" y="251075"/>
                  </a:lnTo>
                  <a:lnTo>
                    <a:pt x="391618" y="252995"/>
                  </a:lnTo>
                  <a:lnTo>
                    <a:pt x="397651" y="215535"/>
                  </a:lnTo>
                  <a:lnTo>
                    <a:pt x="410196" y="217718"/>
                  </a:lnTo>
                  <a:lnTo>
                    <a:pt x="411447" y="215125"/>
                  </a:lnTo>
                  <a:lnTo>
                    <a:pt x="412049" y="214501"/>
                  </a:lnTo>
                  <a:lnTo>
                    <a:pt x="413525" y="213300"/>
                  </a:lnTo>
                  <a:lnTo>
                    <a:pt x="414127" y="212757"/>
                  </a:lnTo>
                  <a:lnTo>
                    <a:pt x="415113" y="211694"/>
                  </a:lnTo>
                  <a:lnTo>
                    <a:pt x="416071" y="210441"/>
                  </a:lnTo>
                  <a:lnTo>
                    <a:pt x="416728" y="207987"/>
                  </a:lnTo>
                  <a:lnTo>
                    <a:pt x="415338" y="205914"/>
                  </a:lnTo>
                  <a:lnTo>
                    <a:pt x="414741" y="205475"/>
                  </a:lnTo>
                  <a:lnTo>
                    <a:pt x="413814" y="204927"/>
                  </a:lnTo>
                  <a:lnTo>
                    <a:pt x="412365" y="203398"/>
                  </a:lnTo>
                  <a:lnTo>
                    <a:pt x="411985" y="202988"/>
                  </a:lnTo>
                  <a:lnTo>
                    <a:pt x="410869" y="201430"/>
                  </a:lnTo>
                  <a:lnTo>
                    <a:pt x="410157" y="200500"/>
                  </a:lnTo>
                  <a:lnTo>
                    <a:pt x="409503" y="199790"/>
                  </a:lnTo>
                  <a:lnTo>
                    <a:pt x="407948" y="198671"/>
                  </a:lnTo>
                  <a:lnTo>
                    <a:pt x="406910" y="198041"/>
                  </a:lnTo>
                  <a:lnTo>
                    <a:pt x="406475" y="197684"/>
                  </a:lnTo>
                  <a:lnTo>
                    <a:pt x="405002" y="196316"/>
                  </a:lnTo>
                  <a:lnTo>
                    <a:pt x="404511" y="195525"/>
                  </a:lnTo>
                  <a:lnTo>
                    <a:pt x="403561" y="193505"/>
                  </a:lnTo>
                  <a:lnTo>
                    <a:pt x="403177" y="192986"/>
                  </a:lnTo>
                  <a:lnTo>
                    <a:pt x="402140" y="191618"/>
                  </a:lnTo>
                  <a:lnTo>
                    <a:pt x="400533" y="190498"/>
                  </a:lnTo>
                  <a:lnTo>
                    <a:pt x="399171" y="188997"/>
                  </a:lnTo>
                  <a:lnTo>
                    <a:pt x="398486" y="188092"/>
                  </a:lnTo>
                  <a:lnTo>
                    <a:pt x="397643" y="186781"/>
                  </a:lnTo>
                  <a:lnTo>
                    <a:pt x="397291" y="185556"/>
                  </a:lnTo>
                  <a:lnTo>
                    <a:pt x="397346" y="183097"/>
                  </a:lnTo>
                  <a:lnTo>
                    <a:pt x="397160" y="180701"/>
                  </a:lnTo>
                  <a:lnTo>
                    <a:pt x="397002" y="178213"/>
                  </a:lnTo>
                  <a:lnTo>
                    <a:pt x="397580" y="175816"/>
                  </a:lnTo>
                  <a:lnTo>
                    <a:pt x="397881" y="175297"/>
                  </a:lnTo>
                  <a:lnTo>
                    <a:pt x="399440" y="173367"/>
                  </a:lnTo>
                  <a:lnTo>
                    <a:pt x="401000" y="172194"/>
                  </a:lnTo>
                  <a:lnTo>
                    <a:pt x="402532" y="171599"/>
                  </a:lnTo>
                  <a:lnTo>
                    <a:pt x="404032" y="171084"/>
                  </a:lnTo>
                  <a:lnTo>
                    <a:pt x="405565" y="170374"/>
                  </a:lnTo>
                  <a:lnTo>
                    <a:pt x="406416" y="168740"/>
                  </a:lnTo>
                  <a:lnTo>
                    <a:pt x="405873" y="166366"/>
                  </a:lnTo>
                  <a:lnTo>
                    <a:pt x="406530" y="163855"/>
                  </a:lnTo>
                  <a:lnTo>
                    <a:pt x="407271" y="163121"/>
                  </a:lnTo>
                  <a:lnTo>
                    <a:pt x="408775" y="162335"/>
                  </a:lnTo>
                  <a:lnTo>
                    <a:pt x="409840" y="161515"/>
                  </a:lnTo>
                  <a:lnTo>
                    <a:pt x="410362" y="159528"/>
                  </a:lnTo>
                  <a:lnTo>
                    <a:pt x="410501" y="159147"/>
                  </a:lnTo>
                  <a:lnTo>
                    <a:pt x="411214" y="156693"/>
                  </a:lnTo>
                  <a:lnTo>
                    <a:pt x="411681" y="154210"/>
                  </a:lnTo>
                  <a:lnTo>
                    <a:pt x="412069" y="152738"/>
                  </a:lnTo>
                  <a:lnTo>
                    <a:pt x="413628" y="149874"/>
                  </a:lnTo>
                  <a:lnTo>
                    <a:pt x="413874" y="149440"/>
                  </a:lnTo>
                  <a:lnTo>
                    <a:pt x="415188" y="147915"/>
                  </a:lnTo>
                  <a:lnTo>
                    <a:pt x="415873" y="147072"/>
                  </a:lnTo>
                  <a:lnTo>
                    <a:pt x="416748" y="146119"/>
                  </a:lnTo>
                  <a:lnTo>
                    <a:pt x="418034" y="144646"/>
                  </a:lnTo>
                  <a:lnTo>
                    <a:pt x="418252" y="144456"/>
                  </a:lnTo>
                  <a:lnTo>
                    <a:pt x="419839" y="142711"/>
                  </a:lnTo>
                  <a:lnTo>
                    <a:pt x="420113" y="142278"/>
                  </a:lnTo>
                  <a:lnTo>
                    <a:pt x="421074" y="139852"/>
                  </a:lnTo>
                  <a:lnTo>
                    <a:pt x="421459" y="138923"/>
                  </a:lnTo>
                  <a:lnTo>
                    <a:pt x="422009" y="137427"/>
                  </a:lnTo>
                  <a:lnTo>
                    <a:pt x="423018" y="135435"/>
                  </a:lnTo>
                  <a:lnTo>
                    <a:pt x="423295" y="135054"/>
                  </a:lnTo>
                  <a:lnTo>
                    <a:pt x="424610" y="133581"/>
                  </a:lnTo>
                  <a:lnTo>
                    <a:pt x="426138" y="132604"/>
                  </a:lnTo>
                  <a:lnTo>
                    <a:pt x="426906" y="130231"/>
                  </a:lnTo>
                  <a:lnTo>
                    <a:pt x="426280" y="128978"/>
                  </a:lnTo>
                  <a:lnTo>
                    <a:pt x="425928" y="127829"/>
                  </a:lnTo>
                  <a:lnTo>
                    <a:pt x="425548" y="125318"/>
                  </a:lnTo>
                  <a:lnTo>
                    <a:pt x="425524" y="122945"/>
                  </a:lnTo>
                  <a:lnTo>
                    <a:pt x="425967" y="120491"/>
                  </a:lnTo>
                  <a:lnTo>
                    <a:pt x="426462" y="119509"/>
                  </a:lnTo>
                  <a:lnTo>
                    <a:pt x="427638" y="117932"/>
                  </a:lnTo>
                  <a:lnTo>
                    <a:pt x="428172" y="117384"/>
                  </a:lnTo>
                  <a:lnTo>
                    <a:pt x="428493" y="117045"/>
                  </a:lnTo>
                  <a:lnTo>
                    <a:pt x="428691" y="116812"/>
                  </a:lnTo>
                  <a:lnTo>
                    <a:pt x="428798" y="116669"/>
                  </a:lnTo>
                  <a:lnTo>
                    <a:pt x="428897" y="116516"/>
                  </a:lnTo>
                  <a:lnTo>
                    <a:pt x="429087" y="116207"/>
                  </a:lnTo>
                  <a:lnTo>
                    <a:pt x="429186" y="116054"/>
                  </a:lnTo>
                  <a:lnTo>
                    <a:pt x="429289" y="115906"/>
                  </a:lnTo>
                  <a:lnTo>
                    <a:pt x="429609" y="115473"/>
                  </a:lnTo>
                  <a:lnTo>
                    <a:pt x="429708" y="115320"/>
                  </a:lnTo>
                  <a:lnTo>
                    <a:pt x="429906" y="114991"/>
                  </a:lnTo>
                  <a:lnTo>
                    <a:pt x="429997" y="114820"/>
                  </a:lnTo>
                  <a:lnTo>
                    <a:pt x="430172" y="114472"/>
                  </a:lnTo>
                  <a:lnTo>
                    <a:pt x="430263" y="113910"/>
                  </a:lnTo>
                  <a:lnTo>
                    <a:pt x="430187" y="112275"/>
                  </a:lnTo>
                  <a:lnTo>
                    <a:pt x="429978" y="110979"/>
                  </a:lnTo>
                  <a:lnTo>
                    <a:pt x="429016" y="107843"/>
                  </a:lnTo>
                  <a:lnTo>
                    <a:pt x="428897" y="107581"/>
                  </a:lnTo>
                  <a:lnTo>
                    <a:pt x="428802" y="107391"/>
                  </a:lnTo>
                  <a:lnTo>
                    <a:pt x="429079" y="106890"/>
                  </a:lnTo>
                  <a:lnTo>
                    <a:pt x="429213" y="106142"/>
                  </a:lnTo>
                  <a:lnTo>
                    <a:pt x="429550" y="105323"/>
                  </a:lnTo>
                  <a:lnTo>
                    <a:pt x="431514" y="102521"/>
                  </a:lnTo>
                  <a:lnTo>
                    <a:pt x="431787" y="102178"/>
                  </a:lnTo>
                  <a:lnTo>
                    <a:pt x="433006" y="100062"/>
                  </a:lnTo>
                  <a:lnTo>
                    <a:pt x="433208" y="99719"/>
                  </a:lnTo>
                  <a:lnTo>
                    <a:pt x="433750" y="98899"/>
                  </a:lnTo>
                  <a:lnTo>
                    <a:pt x="434768" y="97736"/>
                  </a:lnTo>
                  <a:lnTo>
                    <a:pt x="437214" y="96502"/>
                  </a:lnTo>
                  <a:lnTo>
                    <a:pt x="437689" y="96021"/>
                  </a:lnTo>
                  <a:lnTo>
                    <a:pt x="437891" y="95544"/>
                  </a:lnTo>
                  <a:lnTo>
                    <a:pt x="438022" y="93838"/>
                  </a:lnTo>
                  <a:lnTo>
                    <a:pt x="437950" y="93433"/>
                  </a:lnTo>
                  <a:lnTo>
                    <a:pt x="437875" y="91794"/>
                  </a:lnTo>
                  <a:lnTo>
                    <a:pt x="437871" y="90569"/>
                  </a:lnTo>
                  <a:lnTo>
                    <a:pt x="438208" y="89545"/>
                  </a:lnTo>
                  <a:lnTo>
                    <a:pt x="438346" y="89273"/>
                  </a:lnTo>
                  <a:lnTo>
                    <a:pt x="439023" y="88382"/>
                  </a:lnTo>
                  <a:lnTo>
                    <a:pt x="440314" y="87424"/>
                  </a:lnTo>
                  <a:lnTo>
                    <a:pt x="440654" y="87286"/>
                  </a:lnTo>
                  <a:lnTo>
                    <a:pt x="441945" y="86533"/>
                  </a:lnTo>
                  <a:lnTo>
                    <a:pt x="442693" y="86123"/>
                  </a:lnTo>
                  <a:lnTo>
                    <a:pt x="443572" y="85232"/>
                  </a:lnTo>
                  <a:lnTo>
                    <a:pt x="444181" y="84141"/>
                  </a:lnTo>
                  <a:lnTo>
                    <a:pt x="444454" y="83321"/>
                  </a:lnTo>
                  <a:lnTo>
                    <a:pt x="444450" y="82773"/>
                  </a:lnTo>
                  <a:lnTo>
                    <a:pt x="444581" y="81072"/>
                  </a:lnTo>
                  <a:lnTo>
                    <a:pt x="444779" y="80181"/>
                  </a:lnTo>
                  <a:lnTo>
                    <a:pt x="444985" y="79704"/>
                  </a:lnTo>
                  <a:lnTo>
                    <a:pt x="445254" y="79361"/>
                  </a:lnTo>
                  <a:lnTo>
                    <a:pt x="445527" y="78885"/>
                  </a:lnTo>
                  <a:lnTo>
                    <a:pt x="446204" y="78065"/>
                  </a:lnTo>
                  <a:lnTo>
                    <a:pt x="446545" y="77860"/>
                  </a:lnTo>
                  <a:lnTo>
                    <a:pt x="447293" y="77584"/>
                  </a:lnTo>
                  <a:lnTo>
                    <a:pt x="447768" y="77584"/>
                  </a:lnTo>
                  <a:lnTo>
                    <a:pt x="448995" y="77989"/>
                  </a:lnTo>
                  <a:lnTo>
                    <a:pt x="449335" y="78189"/>
                  </a:lnTo>
                  <a:lnTo>
                    <a:pt x="449814" y="78327"/>
                  </a:lnTo>
                  <a:lnTo>
                    <a:pt x="450155" y="78527"/>
                  </a:lnTo>
                  <a:lnTo>
                    <a:pt x="450630" y="78665"/>
                  </a:lnTo>
                  <a:lnTo>
                    <a:pt x="451382" y="79137"/>
                  </a:lnTo>
                  <a:lnTo>
                    <a:pt x="452475" y="80224"/>
                  </a:lnTo>
                  <a:lnTo>
                    <a:pt x="454117" y="81582"/>
                  </a:lnTo>
                  <a:lnTo>
                    <a:pt x="455143" y="82602"/>
                  </a:lnTo>
                  <a:lnTo>
                    <a:pt x="455622" y="83488"/>
                  </a:lnTo>
                  <a:lnTo>
                    <a:pt x="456469" y="85156"/>
                  </a:lnTo>
                  <a:lnTo>
                    <a:pt x="457740" y="86619"/>
                  </a:lnTo>
                  <a:lnTo>
                    <a:pt x="459375" y="87777"/>
                  </a:lnTo>
                  <a:lnTo>
                    <a:pt x="460602" y="88320"/>
                  </a:lnTo>
                  <a:lnTo>
                    <a:pt x="461560" y="88592"/>
                  </a:lnTo>
                  <a:lnTo>
                    <a:pt x="462169" y="88663"/>
                  </a:lnTo>
                  <a:lnTo>
                    <a:pt x="463397" y="88525"/>
                  </a:lnTo>
                  <a:lnTo>
                    <a:pt x="467351" y="87362"/>
                  </a:lnTo>
                  <a:lnTo>
                    <a:pt x="468895" y="86609"/>
                  </a:lnTo>
                  <a:lnTo>
                    <a:pt x="470281" y="85928"/>
                  </a:lnTo>
                  <a:lnTo>
                    <a:pt x="471029" y="85041"/>
                  </a:lnTo>
                  <a:lnTo>
                    <a:pt x="472050" y="83064"/>
                  </a:lnTo>
                  <a:lnTo>
                    <a:pt x="472458" y="81696"/>
                  </a:lnTo>
                  <a:lnTo>
                    <a:pt x="472660" y="79990"/>
                  </a:lnTo>
                  <a:lnTo>
                    <a:pt x="472525" y="79037"/>
                  </a:lnTo>
                  <a:lnTo>
                    <a:pt x="472521" y="77603"/>
                  </a:lnTo>
                  <a:lnTo>
                    <a:pt x="472660" y="76650"/>
                  </a:lnTo>
                  <a:lnTo>
                    <a:pt x="473068" y="75282"/>
                  </a:lnTo>
                  <a:lnTo>
                    <a:pt x="474497" y="73304"/>
                  </a:lnTo>
                  <a:lnTo>
                    <a:pt x="475585" y="72351"/>
                  </a:lnTo>
                  <a:lnTo>
                    <a:pt x="478515" y="70574"/>
                  </a:lnTo>
                  <a:lnTo>
                    <a:pt x="480082" y="69278"/>
                  </a:lnTo>
                  <a:lnTo>
                    <a:pt x="480696" y="68186"/>
                  </a:lnTo>
                  <a:lnTo>
                    <a:pt x="480557" y="66276"/>
                  </a:lnTo>
                  <a:lnTo>
                    <a:pt x="479944" y="64431"/>
                  </a:lnTo>
                  <a:lnTo>
                    <a:pt x="479667" y="63002"/>
                  </a:lnTo>
                  <a:lnTo>
                    <a:pt x="480007" y="61634"/>
                  </a:lnTo>
                  <a:lnTo>
                    <a:pt x="480827" y="60614"/>
                  </a:lnTo>
                  <a:lnTo>
                    <a:pt x="482050" y="59590"/>
                  </a:lnTo>
                  <a:lnTo>
                    <a:pt x="483685" y="58494"/>
                  </a:lnTo>
                  <a:lnTo>
                    <a:pt x="484639" y="57474"/>
                  </a:lnTo>
                  <a:lnTo>
                    <a:pt x="485660" y="55835"/>
                  </a:lnTo>
                  <a:lnTo>
                    <a:pt x="485866" y="55082"/>
                  </a:lnTo>
                  <a:lnTo>
                    <a:pt x="485727" y="53857"/>
                  </a:lnTo>
                  <a:lnTo>
                    <a:pt x="485248" y="52833"/>
                  </a:lnTo>
                  <a:lnTo>
                    <a:pt x="484975" y="51127"/>
                  </a:lnTo>
                  <a:lnTo>
                    <a:pt x="485177" y="49626"/>
                  </a:lnTo>
                  <a:lnTo>
                    <a:pt x="485858" y="47238"/>
                  </a:lnTo>
                  <a:lnTo>
                    <a:pt x="486808" y="44851"/>
                  </a:lnTo>
                  <a:lnTo>
                    <a:pt x="487216" y="43145"/>
                  </a:lnTo>
                  <a:lnTo>
                    <a:pt x="487695" y="41849"/>
                  </a:lnTo>
                  <a:lnTo>
                    <a:pt x="488237" y="39256"/>
                  </a:lnTo>
                  <a:lnTo>
                    <a:pt x="488099" y="37684"/>
                  </a:lnTo>
                  <a:lnTo>
                    <a:pt x="487620" y="36526"/>
                  </a:lnTo>
                  <a:lnTo>
                    <a:pt x="486939" y="35778"/>
                  </a:lnTo>
                  <a:lnTo>
                    <a:pt x="486119" y="35230"/>
                  </a:lnTo>
                  <a:lnTo>
                    <a:pt x="484758" y="34548"/>
                  </a:lnTo>
                  <a:lnTo>
                    <a:pt x="483871" y="33733"/>
                  </a:lnTo>
                  <a:lnTo>
                    <a:pt x="483257" y="32570"/>
                  </a:lnTo>
                  <a:lnTo>
                    <a:pt x="483253" y="31756"/>
                  </a:lnTo>
                  <a:lnTo>
                    <a:pt x="483665" y="31003"/>
                  </a:lnTo>
                  <a:lnTo>
                    <a:pt x="485229" y="29640"/>
                  </a:lnTo>
                  <a:lnTo>
                    <a:pt x="485363" y="29707"/>
                  </a:lnTo>
                  <a:lnTo>
                    <a:pt x="486317" y="28820"/>
                  </a:lnTo>
                  <a:lnTo>
                    <a:pt x="489726" y="25270"/>
                  </a:lnTo>
                  <a:lnTo>
                    <a:pt x="492311" y="22878"/>
                  </a:lnTo>
                  <a:lnTo>
                    <a:pt x="493126" y="21515"/>
                  </a:lnTo>
                  <a:lnTo>
                    <a:pt x="493740" y="19332"/>
                  </a:lnTo>
                  <a:lnTo>
                    <a:pt x="494488" y="17555"/>
                  </a:lnTo>
                  <a:lnTo>
                    <a:pt x="495509" y="15849"/>
                  </a:lnTo>
                  <a:lnTo>
                    <a:pt x="496531" y="14419"/>
                  </a:lnTo>
                  <a:lnTo>
                    <a:pt x="497960" y="12985"/>
                  </a:lnTo>
                  <a:lnTo>
                    <a:pt x="498775" y="12437"/>
                  </a:lnTo>
                  <a:lnTo>
                    <a:pt x="500070" y="11889"/>
                  </a:lnTo>
                  <a:lnTo>
                    <a:pt x="501570" y="11756"/>
                  </a:lnTo>
                  <a:lnTo>
                    <a:pt x="503819" y="11341"/>
                  </a:lnTo>
                  <a:lnTo>
                    <a:pt x="506067" y="9568"/>
                  </a:lnTo>
                  <a:lnTo>
                    <a:pt x="506882" y="8477"/>
                  </a:lnTo>
                  <a:lnTo>
                    <a:pt x="508312" y="5132"/>
                  </a:lnTo>
                  <a:lnTo>
                    <a:pt x="508585" y="3631"/>
                  </a:lnTo>
                  <a:lnTo>
                    <a:pt x="508513" y="3359"/>
                  </a:lnTo>
                  <a:lnTo>
                    <a:pt x="508648" y="3016"/>
                  </a:lnTo>
                  <a:lnTo>
                    <a:pt x="508715" y="0"/>
                  </a:lnTo>
                  <a:lnTo>
                    <a:pt x="509018" y="39"/>
                  </a:lnTo>
                  <a:lnTo>
                    <a:pt x="513032" y="673"/>
                  </a:lnTo>
                  <a:lnTo>
                    <a:pt x="526764" y="2851"/>
                  </a:lnTo>
                  <a:lnTo>
                    <a:pt x="523883" y="19833"/>
                  </a:lnTo>
                  <a:lnTo>
                    <a:pt x="541232" y="22616"/>
                  </a:lnTo>
                  <a:lnTo>
                    <a:pt x="543240" y="23166"/>
                  </a:lnTo>
                  <a:lnTo>
                    <a:pt x="544498" y="23373"/>
                  </a:lnTo>
                  <a:lnTo>
                    <a:pt x="560546" y="25975"/>
                  </a:lnTo>
                  <a:lnTo>
                    <a:pt x="561916" y="17655"/>
                  </a:lnTo>
                  <a:lnTo>
                    <a:pt x="570423" y="18813"/>
                  </a:lnTo>
                  <a:lnTo>
                    <a:pt x="571270" y="18994"/>
                  </a:lnTo>
                  <a:lnTo>
                    <a:pt x="570653" y="23354"/>
                  </a:lnTo>
                  <a:lnTo>
                    <a:pt x="590529" y="26399"/>
                  </a:lnTo>
                  <a:lnTo>
                    <a:pt x="593320" y="9630"/>
                  </a:lnTo>
                  <a:lnTo>
                    <a:pt x="594551" y="9830"/>
                  </a:lnTo>
                  <a:lnTo>
                    <a:pt x="641976" y="17117"/>
                  </a:lnTo>
                  <a:lnTo>
                    <a:pt x="647202" y="19543"/>
                  </a:lnTo>
                  <a:lnTo>
                    <a:pt x="646500" y="20339"/>
                  </a:lnTo>
                  <a:lnTo>
                    <a:pt x="644610" y="21957"/>
                  </a:lnTo>
                  <a:lnTo>
                    <a:pt x="643684" y="23320"/>
                  </a:lnTo>
                  <a:lnTo>
                    <a:pt x="643666" y="24789"/>
                  </a:lnTo>
                  <a:lnTo>
                    <a:pt x="643428" y="26224"/>
                  </a:lnTo>
                  <a:lnTo>
                    <a:pt x="643555" y="27181"/>
                  </a:lnTo>
                  <a:lnTo>
                    <a:pt x="643622" y="28206"/>
                  </a:lnTo>
                  <a:lnTo>
                    <a:pt x="643761" y="28821"/>
                  </a:lnTo>
                  <a:lnTo>
                    <a:pt x="644236" y="29774"/>
                  </a:lnTo>
                  <a:lnTo>
                    <a:pt x="644513" y="30045"/>
                  </a:lnTo>
                  <a:lnTo>
                    <a:pt x="645059" y="30998"/>
                  </a:lnTo>
                  <a:lnTo>
                    <a:pt x="645404" y="33386"/>
                  </a:lnTo>
                  <a:lnTo>
                    <a:pt x="645265" y="34754"/>
                  </a:lnTo>
                  <a:lnTo>
                    <a:pt x="644996" y="35778"/>
                  </a:lnTo>
                  <a:lnTo>
                    <a:pt x="644248" y="37551"/>
                  </a:lnTo>
                  <a:lnTo>
                    <a:pt x="643911" y="38284"/>
                  </a:lnTo>
                  <a:lnTo>
                    <a:pt x="643025" y="40215"/>
                  </a:lnTo>
                  <a:lnTo>
                    <a:pt x="642277" y="43284"/>
                  </a:lnTo>
                  <a:lnTo>
                    <a:pt x="642075" y="45194"/>
                  </a:lnTo>
                  <a:lnTo>
                    <a:pt x="641532" y="46967"/>
                  </a:lnTo>
                  <a:lnTo>
                    <a:pt x="640923" y="47925"/>
                  </a:lnTo>
                  <a:lnTo>
                    <a:pt x="639763" y="48878"/>
                  </a:lnTo>
                  <a:lnTo>
                    <a:pt x="636291" y="51065"/>
                  </a:lnTo>
                  <a:lnTo>
                    <a:pt x="633770" y="52366"/>
                  </a:lnTo>
                  <a:lnTo>
                    <a:pt x="633089" y="52909"/>
                  </a:lnTo>
                  <a:lnTo>
                    <a:pt x="632273" y="54072"/>
                  </a:lnTo>
                  <a:lnTo>
                    <a:pt x="631933" y="55164"/>
                  </a:lnTo>
                  <a:lnTo>
                    <a:pt x="631731" y="56941"/>
                  </a:lnTo>
                  <a:lnTo>
                    <a:pt x="632210" y="58985"/>
                  </a:lnTo>
                  <a:lnTo>
                    <a:pt x="632483" y="59600"/>
                  </a:lnTo>
                  <a:lnTo>
                    <a:pt x="633374" y="61916"/>
                  </a:lnTo>
                  <a:lnTo>
                    <a:pt x="633781" y="63622"/>
                  </a:lnTo>
                  <a:lnTo>
                    <a:pt x="633785" y="64780"/>
                  </a:lnTo>
                  <a:lnTo>
                    <a:pt x="633445" y="66352"/>
                  </a:lnTo>
                  <a:lnTo>
                    <a:pt x="631339" y="70107"/>
                  </a:lnTo>
                  <a:lnTo>
                    <a:pt x="629570" y="72633"/>
                  </a:lnTo>
                  <a:lnTo>
                    <a:pt x="626573" y="75430"/>
                  </a:lnTo>
                  <a:lnTo>
                    <a:pt x="624665" y="76731"/>
                  </a:lnTo>
                  <a:lnTo>
                    <a:pt x="622416" y="78027"/>
                  </a:lnTo>
                  <a:lnTo>
                    <a:pt x="618533" y="80896"/>
                  </a:lnTo>
                  <a:lnTo>
                    <a:pt x="617377" y="81716"/>
                  </a:lnTo>
                  <a:lnTo>
                    <a:pt x="616902" y="82192"/>
                  </a:lnTo>
                  <a:lnTo>
                    <a:pt x="616289" y="82607"/>
                  </a:lnTo>
                  <a:lnTo>
                    <a:pt x="614860" y="83970"/>
                  </a:lnTo>
                  <a:lnTo>
                    <a:pt x="614448" y="84518"/>
                  </a:lnTo>
                  <a:lnTo>
                    <a:pt x="612271" y="87520"/>
                  </a:lnTo>
                  <a:lnTo>
                    <a:pt x="611590" y="88201"/>
                  </a:lnTo>
                  <a:lnTo>
                    <a:pt x="609413" y="89979"/>
                  </a:lnTo>
                  <a:lnTo>
                    <a:pt x="608799" y="90594"/>
                  </a:lnTo>
                  <a:lnTo>
                    <a:pt x="608051" y="91685"/>
                  </a:lnTo>
                  <a:lnTo>
                    <a:pt x="607303" y="93667"/>
                  </a:lnTo>
                  <a:lnTo>
                    <a:pt x="607101" y="94759"/>
                  </a:lnTo>
                  <a:lnTo>
                    <a:pt x="607168" y="95778"/>
                  </a:lnTo>
                  <a:lnTo>
                    <a:pt x="607580" y="97556"/>
                  </a:lnTo>
                  <a:lnTo>
                    <a:pt x="608399" y="99533"/>
                  </a:lnTo>
                  <a:lnTo>
                    <a:pt x="609084" y="100620"/>
                  </a:lnTo>
                  <a:lnTo>
                    <a:pt x="609904" y="102874"/>
                  </a:lnTo>
                  <a:lnTo>
                    <a:pt x="610517" y="104099"/>
                  </a:lnTo>
                  <a:lnTo>
                    <a:pt x="611475" y="104780"/>
                  </a:lnTo>
                  <a:lnTo>
                    <a:pt x="612223" y="105666"/>
                  </a:lnTo>
                  <a:lnTo>
                    <a:pt x="614408" y="106619"/>
                  </a:lnTo>
                  <a:lnTo>
                    <a:pt x="615564" y="106824"/>
                  </a:lnTo>
                  <a:lnTo>
                    <a:pt x="617271" y="106824"/>
                  </a:lnTo>
                  <a:lnTo>
                    <a:pt x="619179" y="107024"/>
                  </a:lnTo>
                  <a:lnTo>
                    <a:pt x="619998" y="106886"/>
                  </a:lnTo>
                  <a:lnTo>
                    <a:pt x="622179" y="106000"/>
                  </a:lnTo>
                  <a:lnTo>
                    <a:pt x="622860" y="106133"/>
                  </a:lnTo>
                  <a:lnTo>
                    <a:pt x="623335" y="106543"/>
                  </a:lnTo>
                  <a:lnTo>
                    <a:pt x="623474" y="107568"/>
                  </a:lnTo>
                  <a:lnTo>
                    <a:pt x="623339" y="108387"/>
                  </a:lnTo>
                  <a:lnTo>
                    <a:pt x="622048" y="111728"/>
                  </a:lnTo>
                  <a:lnTo>
                    <a:pt x="621847" y="112614"/>
                  </a:lnTo>
                  <a:lnTo>
                    <a:pt x="621166" y="114187"/>
                  </a:lnTo>
                  <a:lnTo>
                    <a:pt x="620212" y="116164"/>
                  </a:lnTo>
                  <a:lnTo>
                    <a:pt x="618102" y="118485"/>
                  </a:lnTo>
                  <a:lnTo>
                    <a:pt x="617472" y="119114"/>
                  </a:lnTo>
                  <a:lnTo>
                    <a:pt x="628145" y="121153"/>
                  </a:lnTo>
                  <a:lnTo>
                    <a:pt x="644478" y="124022"/>
                  </a:lnTo>
                  <a:lnTo>
                    <a:pt x="688502" y="131189"/>
                  </a:lnTo>
                  <a:lnTo>
                    <a:pt x="700746" y="133186"/>
                  </a:lnTo>
                  <a:lnTo>
                    <a:pt x="700730" y="133591"/>
                  </a:lnTo>
                  <a:lnTo>
                    <a:pt x="700699" y="133734"/>
                  </a:lnTo>
                  <a:lnTo>
                    <a:pt x="700651" y="133872"/>
                  </a:lnTo>
                  <a:lnTo>
                    <a:pt x="700592" y="134015"/>
                  </a:lnTo>
                  <a:lnTo>
                    <a:pt x="700445" y="134272"/>
                  </a:lnTo>
                  <a:lnTo>
                    <a:pt x="698015" y="147658"/>
                  </a:lnTo>
                  <a:lnTo>
                    <a:pt x="697722" y="149783"/>
                  </a:lnTo>
                  <a:lnTo>
                    <a:pt x="697409" y="151908"/>
                  </a:lnTo>
                  <a:lnTo>
                    <a:pt x="697029" y="154382"/>
                  </a:lnTo>
                  <a:lnTo>
                    <a:pt x="696799" y="155792"/>
                  </a:lnTo>
                  <a:lnTo>
                    <a:pt x="696677" y="156493"/>
                  </a:lnTo>
                  <a:lnTo>
                    <a:pt x="696554" y="157160"/>
                  </a:lnTo>
                  <a:lnTo>
                    <a:pt x="696158" y="159147"/>
                  </a:lnTo>
                  <a:lnTo>
                    <a:pt x="696043" y="159809"/>
                  </a:lnTo>
                  <a:lnTo>
                    <a:pt x="695786" y="161525"/>
                  </a:lnTo>
                  <a:lnTo>
                    <a:pt x="695711" y="161954"/>
                  </a:lnTo>
                  <a:lnTo>
                    <a:pt x="695544" y="162754"/>
                  </a:lnTo>
                  <a:lnTo>
                    <a:pt x="695350" y="163545"/>
                  </a:lnTo>
                  <a:lnTo>
                    <a:pt x="695247" y="163941"/>
                  </a:lnTo>
                  <a:lnTo>
                    <a:pt x="695196" y="166152"/>
                  </a:lnTo>
                  <a:lnTo>
                    <a:pt x="695204" y="166466"/>
                  </a:lnTo>
                  <a:lnTo>
                    <a:pt x="695240" y="167110"/>
                  </a:lnTo>
                  <a:lnTo>
                    <a:pt x="695224" y="167420"/>
                  </a:lnTo>
                  <a:lnTo>
                    <a:pt x="695156" y="167710"/>
                  </a:lnTo>
                  <a:lnTo>
                    <a:pt x="695097" y="167858"/>
                  </a:lnTo>
                  <a:lnTo>
                    <a:pt x="695022" y="168006"/>
                  </a:lnTo>
                  <a:lnTo>
                    <a:pt x="694939" y="168149"/>
                  </a:lnTo>
                  <a:lnTo>
                    <a:pt x="694848" y="168287"/>
                  </a:lnTo>
                  <a:lnTo>
                    <a:pt x="695723" y="168411"/>
                  </a:lnTo>
                  <a:lnTo>
                    <a:pt x="706575" y="170129"/>
                  </a:lnTo>
                  <a:lnTo>
                    <a:pt x="705983" y="172561"/>
                  </a:lnTo>
                  <a:lnTo>
                    <a:pt x="704693" y="174948"/>
                  </a:lnTo>
                  <a:lnTo>
                    <a:pt x="704764" y="176450"/>
                  </a:lnTo>
                  <a:lnTo>
                    <a:pt x="705856" y="179995"/>
                  </a:lnTo>
                  <a:lnTo>
                    <a:pt x="705995" y="180405"/>
                  </a:lnTo>
                  <a:lnTo>
                    <a:pt x="707226" y="182926"/>
                  </a:lnTo>
                  <a:lnTo>
                    <a:pt x="707634" y="183950"/>
                  </a:lnTo>
                  <a:lnTo>
                    <a:pt x="707638" y="184222"/>
                  </a:lnTo>
                  <a:lnTo>
                    <a:pt x="708663" y="185789"/>
                  </a:lnTo>
                  <a:lnTo>
                    <a:pt x="709277" y="187357"/>
                  </a:lnTo>
                  <a:lnTo>
                    <a:pt x="709688" y="189063"/>
                  </a:lnTo>
                  <a:lnTo>
                    <a:pt x="710167" y="190498"/>
                  </a:lnTo>
                  <a:lnTo>
                    <a:pt x="710579" y="191451"/>
                  </a:lnTo>
                  <a:lnTo>
                    <a:pt x="711197" y="194453"/>
                  </a:lnTo>
                  <a:lnTo>
                    <a:pt x="711213" y="195040"/>
                  </a:lnTo>
                  <a:lnTo>
                    <a:pt x="711262" y="196475"/>
                  </a:lnTo>
                  <a:lnTo>
                    <a:pt x="711268" y="196635"/>
                  </a:lnTo>
                  <a:lnTo>
                    <a:pt x="711346" y="197165"/>
                  </a:lnTo>
                  <a:lnTo>
                    <a:pt x="708738" y="197760"/>
                  </a:lnTo>
                  <a:lnTo>
                    <a:pt x="706664" y="198241"/>
                  </a:lnTo>
                  <a:lnTo>
                    <a:pt x="698664" y="200109"/>
                  </a:lnTo>
                  <a:lnTo>
                    <a:pt x="701589" y="212880"/>
                  </a:lnTo>
                  <a:lnTo>
                    <a:pt x="702064" y="214934"/>
                  </a:lnTo>
                  <a:lnTo>
                    <a:pt x="706684" y="235077"/>
                  </a:lnTo>
                  <a:lnTo>
                    <a:pt x="711039" y="254796"/>
                  </a:lnTo>
                  <a:lnTo>
                    <a:pt x="711478" y="256702"/>
                  </a:lnTo>
                  <a:lnTo>
                    <a:pt x="690078" y="261482"/>
                  </a:lnTo>
                  <a:lnTo>
                    <a:pt x="697548" y="294110"/>
                  </a:lnTo>
                  <a:lnTo>
                    <a:pt x="692814" y="296752"/>
                  </a:lnTo>
                  <a:lnTo>
                    <a:pt x="693097" y="299424"/>
                  </a:lnTo>
                  <a:lnTo>
                    <a:pt x="693214" y="300261"/>
                  </a:lnTo>
                  <a:lnTo>
                    <a:pt x="693288" y="300714"/>
                  </a:lnTo>
                  <a:lnTo>
                    <a:pt x="693414" y="301415"/>
                  </a:lnTo>
                  <a:lnTo>
                    <a:pt x="693606" y="302524"/>
                  </a:lnTo>
                  <a:lnTo>
                    <a:pt x="693694" y="303134"/>
                  </a:lnTo>
                  <a:lnTo>
                    <a:pt x="694006" y="305594"/>
                  </a:lnTo>
                  <a:lnTo>
                    <a:pt x="694363" y="308163"/>
                  </a:lnTo>
                  <a:lnTo>
                    <a:pt x="694897" y="312311"/>
                  </a:lnTo>
                  <a:lnTo>
                    <a:pt x="695154" y="314052"/>
                  </a:lnTo>
                  <a:lnTo>
                    <a:pt x="695223" y="314632"/>
                  </a:lnTo>
                  <a:lnTo>
                    <a:pt x="695263" y="315214"/>
                  </a:lnTo>
                  <a:lnTo>
                    <a:pt x="695320" y="315683"/>
                  </a:lnTo>
                  <a:lnTo>
                    <a:pt x="695357" y="316157"/>
                  </a:lnTo>
                  <a:lnTo>
                    <a:pt x="695373" y="316632"/>
                  </a:lnTo>
                  <a:lnTo>
                    <a:pt x="695367" y="317107"/>
                  </a:lnTo>
                  <a:lnTo>
                    <a:pt x="695340" y="317578"/>
                  </a:lnTo>
                  <a:lnTo>
                    <a:pt x="695282" y="318087"/>
                  </a:lnTo>
                  <a:lnTo>
                    <a:pt x="695192" y="318595"/>
                  </a:lnTo>
                  <a:lnTo>
                    <a:pt x="695081" y="319101"/>
                  </a:lnTo>
                  <a:lnTo>
                    <a:pt x="694954" y="319603"/>
                  </a:lnTo>
                  <a:lnTo>
                    <a:pt x="694686" y="320577"/>
                  </a:lnTo>
                  <a:lnTo>
                    <a:pt x="694541" y="321051"/>
                  </a:lnTo>
                  <a:lnTo>
                    <a:pt x="694384" y="321522"/>
                  </a:lnTo>
                  <a:lnTo>
                    <a:pt x="694212" y="321986"/>
                  </a:lnTo>
                  <a:lnTo>
                    <a:pt x="694024" y="322441"/>
                  </a:lnTo>
                  <a:lnTo>
                    <a:pt x="693811" y="322901"/>
                  </a:lnTo>
                  <a:lnTo>
                    <a:pt x="693580" y="323355"/>
                  </a:lnTo>
                  <a:lnTo>
                    <a:pt x="693335" y="323801"/>
                  </a:lnTo>
                  <a:lnTo>
                    <a:pt x="693074" y="324237"/>
                  </a:lnTo>
                  <a:lnTo>
                    <a:pt x="692799" y="324663"/>
                  </a:lnTo>
                  <a:lnTo>
                    <a:pt x="692553" y="325131"/>
                  </a:lnTo>
                  <a:lnTo>
                    <a:pt x="692268" y="325615"/>
                  </a:lnTo>
                  <a:lnTo>
                    <a:pt x="691960" y="326087"/>
                  </a:lnTo>
                  <a:lnTo>
                    <a:pt x="691323" y="327018"/>
                  </a:lnTo>
                  <a:lnTo>
                    <a:pt x="691014" y="327490"/>
                  </a:lnTo>
                  <a:lnTo>
                    <a:pt x="690154" y="328853"/>
                  </a:lnTo>
                  <a:lnTo>
                    <a:pt x="689879" y="329314"/>
                  </a:lnTo>
                  <a:lnTo>
                    <a:pt x="689617" y="329782"/>
                  </a:lnTo>
                  <a:lnTo>
                    <a:pt x="689373" y="330245"/>
                  </a:lnTo>
                  <a:lnTo>
                    <a:pt x="689138" y="330714"/>
                  </a:lnTo>
                  <a:lnTo>
                    <a:pt x="688913" y="331188"/>
                  </a:lnTo>
                  <a:lnTo>
                    <a:pt x="688699" y="331667"/>
                  </a:lnTo>
                  <a:lnTo>
                    <a:pt x="688501" y="332151"/>
                  </a:lnTo>
                  <a:lnTo>
                    <a:pt x="688171" y="333020"/>
                  </a:lnTo>
                  <a:lnTo>
                    <a:pt x="688021" y="333460"/>
                  </a:lnTo>
                  <a:lnTo>
                    <a:pt x="687887" y="333904"/>
                  </a:lnTo>
                  <a:lnTo>
                    <a:pt x="687777" y="334353"/>
                  </a:lnTo>
                  <a:lnTo>
                    <a:pt x="687680" y="334885"/>
                  </a:lnTo>
                  <a:lnTo>
                    <a:pt x="687613" y="335426"/>
                  </a:lnTo>
                  <a:lnTo>
                    <a:pt x="687571" y="335970"/>
                  </a:lnTo>
                  <a:lnTo>
                    <a:pt x="687546" y="336516"/>
                  </a:lnTo>
                  <a:lnTo>
                    <a:pt x="687535" y="337060"/>
                  </a:lnTo>
                  <a:lnTo>
                    <a:pt x="687538" y="337697"/>
                  </a:lnTo>
                  <a:lnTo>
                    <a:pt x="687563" y="338335"/>
                  </a:lnTo>
                  <a:lnTo>
                    <a:pt x="687612" y="338972"/>
                  </a:lnTo>
                  <a:lnTo>
                    <a:pt x="687683" y="339607"/>
                  </a:lnTo>
                  <a:lnTo>
                    <a:pt x="687876" y="340857"/>
                  </a:lnTo>
                  <a:lnTo>
                    <a:pt x="688001" y="341475"/>
                  </a:lnTo>
                  <a:lnTo>
                    <a:pt x="688155" y="342089"/>
                  </a:lnTo>
                  <a:lnTo>
                    <a:pt x="688333" y="342694"/>
                  </a:lnTo>
                  <a:lnTo>
                    <a:pt x="688537" y="343288"/>
                  </a:lnTo>
                  <a:lnTo>
                    <a:pt x="688726" y="343757"/>
                  </a:lnTo>
                  <a:lnTo>
                    <a:pt x="688940" y="344217"/>
                  </a:lnTo>
                  <a:lnTo>
                    <a:pt x="689620" y="345585"/>
                  </a:lnTo>
                  <a:lnTo>
                    <a:pt x="690056" y="346554"/>
                  </a:lnTo>
                  <a:lnTo>
                    <a:pt x="690208" y="346874"/>
                  </a:lnTo>
                  <a:lnTo>
                    <a:pt x="690374" y="347186"/>
                  </a:lnTo>
                  <a:lnTo>
                    <a:pt x="690647" y="347632"/>
                  </a:lnTo>
                  <a:lnTo>
                    <a:pt x="690947" y="348064"/>
                  </a:lnTo>
                  <a:lnTo>
                    <a:pt x="691263" y="348487"/>
                  </a:lnTo>
                  <a:lnTo>
                    <a:pt x="692175" y="349660"/>
                  </a:lnTo>
                  <a:lnTo>
                    <a:pt x="692992" y="350661"/>
                  </a:lnTo>
                  <a:lnTo>
                    <a:pt x="693247" y="351005"/>
                  </a:lnTo>
                  <a:lnTo>
                    <a:pt x="693537" y="351422"/>
                  </a:lnTo>
                  <a:lnTo>
                    <a:pt x="693820" y="351847"/>
                  </a:lnTo>
                  <a:lnTo>
                    <a:pt x="694089" y="352280"/>
                  </a:lnTo>
                  <a:lnTo>
                    <a:pt x="694343" y="352721"/>
                  </a:lnTo>
                  <a:lnTo>
                    <a:pt x="694700" y="353400"/>
                  </a:lnTo>
                  <a:lnTo>
                    <a:pt x="694948" y="353892"/>
                  </a:lnTo>
                  <a:lnTo>
                    <a:pt x="695186" y="354389"/>
                  </a:lnTo>
                  <a:lnTo>
                    <a:pt x="695413" y="354892"/>
                  </a:lnTo>
                  <a:lnTo>
                    <a:pt x="695627" y="355399"/>
                  </a:lnTo>
                  <a:lnTo>
                    <a:pt x="695821" y="355891"/>
                  </a:lnTo>
                  <a:lnTo>
                    <a:pt x="696004" y="356388"/>
                  </a:lnTo>
                  <a:lnTo>
                    <a:pt x="696177" y="356889"/>
                  </a:lnTo>
                  <a:lnTo>
                    <a:pt x="696341" y="357393"/>
                  </a:lnTo>
                  <a:lnTo>
                    <a:pt x="696738" y="358683"/>
                  </a:lnTo>
                  <a:lnTo>
                    <a:pt x="696851" y="359077"/>
                  </a:lnTo>
                  <a:lnTo>
                    <a:pt x="696952" y="359474"/>
                  </a:lnTo>
                  <a:lnTo>
                    <a:pt x="697038" y="359874"/>
                  </a:lnTo>
                  <a:lnTo>
                    <a:pt x="697120" y="360365"/>
                  </a:lnTo>
                  <a:lnTo>
                    <a:pt x="697186" y="360862"/>
                  </a:lnTo>
                  <a:lnTo>
                    <a:pt x="697231" y="361361"/>
                  </a:lnTo>
                  <a:lnTo>
                    <a:pt x="697254" y="361860"/>
                  </a:lnTo>
                  <a:lnTo>
                    <a:pt x="697253" y="362358"/>
                  </a:lnTo>
                  <a:lnTo>
                    <a:pt x="697216" y="362916"/>
                  </a:lnTo>
                  <a:lnTo>
                    <a:pt x="697144" y="363474"/>
                  </a:lnTo>
                  <a:lnTo>
                    <a:pt x="697046" y="364031"/>
                  </a:lnTo>
                  <a:lnTo>
                    <a:pt x="696807" y="365135"/>
                  </a:lnTo>
                  <a:lnTo>
                    <a:pt x="696651" y="365781"/>
                  </a:lnTo>
                  <a:lnTo>
                    <a:pt x="696478" y="366425"/>
                  </a:lnTo>
                  <a:lnTo>
                    <a:pt x="696282" y="367062"/>
                  </a:lnTo>
                  <a:lnTo>
                    <a:pt x="696068" y="367693"/>
                  </a:lnTo>
                  <a:lnTo>
                    <a:pt x="695833" y="368314"/>
                  </a:lnTo>
                  <a:lnTo>
                    <a:pt x="695588" y="368901"/>
                  </a:lnTo>
                  <a:lnTo>
                    <a:pt x="695323" y="369483"/>
                  </a:lnTo>
                  <a:lnTo>
                    <a:pt x="695038" y="370056"/>
                  </a:lnTo>
                  <a:lnTo>
                    <a:pt x="694737" y="370619"/>
                  </a:lnTo>
                  <a:lnTo>
                    <a:pt x="694420" y="371171"/>
                  </a:lnTo>
                  <a:lnTo>
                    <a:pt x="694041" y="371765"/>
                  </a:lnTo>
                  <a:lnTo>
                    <a:pt x="693640" y="372347"/>
                  </a:lnTo>
                  <a:lnTo>
                    <a:pt x="693217" y="372915"/>
                  </a:lnTo>
                  <a:lnTo>
                    <a:pt x="692795" y="373360"/>
                  </a:lnTo>
                  <a:lnTo>
                    <a:pt x="692362" y="373796"/>
                  </a:lnTo>
                  <a:lnTo>
                    <a:pt x="691920" y="374223"/>
                  </a:lnTo>
                  <a:lnTo>
                    <a:pt x="691470" y="374640"/>
                  </a:lnTo>
                  <a:lnTo>
                    <a:pt x="691011" y="375046"/>
                  </a:lnTo>
                  <a:lnTo>
                    <a:pt x="690630" y="375397"/>
                  </a:lnTo>
                  <a:lnTo>
                    <a:pt x="690251" y="375761"/>
                  </a:lnTo>
                  <a:lnTo>
                    <a:pt x="689862" y="376109"/>
                  </a:lnTo>
                  <a:lnTo>
                    <a:pt x="689455" y="376406"/>
                  </a:lnTo>
                  <a:lnTo>
                    <a:pt x="689020" y="376623"/>
                  </a:lnTo>
                  <a:lnTo>
                    <a:pt x="682372" y="381799"/>
                  </a:lnTo>
                  <a:lnTo>
                    <a:pt x="680431" y="383355"/>
                  </a:lnTo>
                  <a:lnTo>
                    <a:pt x="678498" y="384922"/>
                  </a:lnTo>
                  <a:lnTo>
                    <a:pt x="676735" y="386374"/>
                  </a:lnTo>
                  <a:lnTo>
                    <a:pt x="674344" y="388377"/>
                  </a:lnTo>
                  <a:lnTo>
                    <a:pt x="673539" y="389035"/>
                  </a:lnTo>
                  <a:lnTo>
                    <a:pt x="672764" y="389653"/>
                  </a:lnTo>
                  <a:lnTo>
                    <a:pt x="671983" y="390266"/>
                  </a:lnTo>
                  <a:lnTo>
                    <a:pt x="667572" y="393686"/>
                  </a:lnTo>
                  <a:lnTo>
                    <a:pt x="663334" y="396963"/>
                  </a:lnTo>
                  <a:lnTo>
                    <a:pt x="662868" y="397350"/>
                  </a:lnTo>
                  <a:lnTo>
                    <a:pt x="662259" y="397895"/>
                  </a:lnTo>
                  <a:lnTo>
                    <a:pt x="661660" y="398455"/>
                  </a:lnTo>
                  <a:lnTo>
                    <a:pt x="661338" y="398771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6" name="pg46"/>
            <p:cNvSpPr/>
            <p:nvPr/>
          </p:nvSpPr>
          <p:spPr>
            <a:xfrm>
              <a:off x="2362978" y="6291067"/>
              <a:ext cx="1366831" cy="670443"/>
            </a:xfrm>
            <a:custGeom>
              <a:avLst/>
              <a:gdLst/>
              <a:ahLst/>
              <a:cxnLst/>
              <a:rect l="0" t="0" r="0" b="0"/>
              <a:pathLst>
                <a:path w="1366831" h="670443">
                  <a:moveTo>
                    <a:pt x="0" y="451926"/>
                  </a:moveTo>
                  <a:lnTo>
                    <a:pt x="3639" y="450309"/>
                  </a:lnTo>
                  <a:lnTo>
                    <a:pt x="7154" y="449780"/>
                  </a:lnTo>
                  <a:lnTo>
                    <a:pt x="10317" y="449251"/>
                  </a:lnTo>
                  <a:lnTo>
                    <a:pt x="12688" y="449041"/>
                  </a:lnTo>
                  <a:lnTo>
                    <a:pt x="14271" y="449251"/>
                  </a:lnTo>
                  <a:lnTo>
                    <a:pt x="15942" y="449780"/>
                  </a:lnTo>
                  <a:lnTo>
                    <a:pt x="18048" y="450204"/>
                  </a:lnTo>
                  <a:lnTo>
                    <a:pt x="20684" y="450523"/>
                  </a:lnTo>
                  <a:lnTo>
                    <a:pt x="23321" y="451047"/>
                  </a:lnTo>
                  <a:lnTo>
                    <a:pt x="26131" y="451791"/>
                  </a:lnTo>
                  <a:lnTo>
                    <a:pt x="28241" y="452105"/>
                  </a:lnTo>
                  <a:lnTo>
                    <a:pt x="30613" y="452848"/>
                  </a:lnTo>
                  <a:lnTo>
                    <a:pt x="33514" y="453482"/>
                  </a:lnTo>
                  <a:lnTo>
                    <a:pt x="36590" y="453692"/>
                  </a:lnTo>
                  <a:lnTo>
                    <a:pt x="39048" y="453058"/>
                  </a:lnTo>
                  <a:lnTo>
                    <a:pt x="42476" y="449889"/>
                  </a:lnTo>
                  <a:lnTo>
                    <a:pt x="48276" y="445553"/>
                  </a:lnTo>
                  <a:lnTo>
                    <a:pt x="52670" y="441855"/>
                  </a:lnTo>
                  <a:lnTo>
                    <a:pt x="53917" y="439191"/>
                  </a:lnTo>
                  <a:lnTo>
                    <a:pt x="55864" y="436675"/>
                  </a:lnTo>
                  <a:lnTo>
                    <a:pt x="56858" y="433821"/>
                  </a:lnTo>
                  <a:lnTo>
                    <a:pt x="58061" y="432582"/>
                  </a:lnTo>
                  <a:lnTo>
                    <a:pt x="59764" y="430876"/>
                  </a:lnTo>
                  <a:lnTo>
                    <a:pt x="61181" y="429556"/>
                  </a:lnTo>
                  <a:lnTo>
                    <a:pt x="63627" y="429131"/>
                  </a:lnTo>
                  <a:lnTo>
                    <a:pt x="66034" y="429384"/>
                  </a:lnTo>
                  <a:lnTo>
                    <a:pt x="68374" y="430027"/>
                  </a:lnTo>
                  <a:lnTo>
                    <a:pt x="72946" y="430537"/>
                  </a:lnTo>
                  <a:lnTo>
                    <a:pt x="76631" y="430875"/>
                  </a:lnTo>
                  <a:lnTo>
                    <a:pt x="80990" y="431433"/>
                  </a:lnTo>
                  <a:lnTo>
                    <a:pt x="83012" y="432753"/>
                  </a:lnTo>
                  <a:lnTo>
                    <a:pt x="84572" y="433306"/>
                  </a:lnTo>
                  <a:lnTo>
                    <a:pt x="86128" y="433906"/>
                  </a:lnTo>
                  <a:lnTo>
                    <a:pt x="89817" y="434683"/>
                  </a:lnTo>
                  <a:lnTo>
                    <a:pt x="92600" y="435302"/>
                  </a:lnTo>
                  <a:lnTo>
                    <a:pt x="94441" y="435093"/>
                  </a:lnTo>
                  <a:lnTo>
                    <a:pt x="97735" y="435917"/>
                  </a:lnTo>
                  <a:lnTo>
                    <a:pt x="99876" y="436951"/>
                  </a:lnTo>
                  <a:lnTo>
                    <a:pt x="102018" y="437876"/>
                  </a:lnTo>
                  <a:lnTo>
                    <a:pt x="104072" y="438390"/>
                  </a:lnTo>
                  <a:lnTo>
                    <a:pt x="105485" y="438495"/>
                  </a:lnTo>
                  <a:lnTo>
                    <a:pt x="107496" y="438390"/>
                  </a:lnTo>
                  <a:lnTo>
                    <a:pt x="111479" y="436174"/>
                  </a:lnTo>
                  <a:lnTo>
                    <a:pt x="114646" y="433601"/>
                  </a:lnTo>
                  <a:lnTo>
                    <a:pt x="118200" y="430303"/>
                  </a:lnTo>
                  <a:lnTo>
                    <a:pt x="120168" y="425824"/>
                  </a:lnTo>
                  <a:lnTo>
                    <a:pt x="120983" y="421707"/>
                  </a:lnTo>
                  <a:lnTo>
                    <a:pt x="122436" y="418047"/>
                  </a:lnTo>
                  <a:lnTo>
                    <a:pt x="123679" y="415526"/>
                  </a:lnTo>
                  <a:lnTo>
                    <a:pt x="124776" y="414149"/>
                  </a:lnTo>
                  <a:lnTo>
                    <a:pt x="126676" y="412176"/>
                  </a:lnTo>
                  <a:lnTo>
                    <a:pt x="129071" y="410580"/>
                  </a:lnTo>
                  <a:lnTo>
                    <a:pt x="131196" y="409832"/>
                  </a:lnTo>
                  <a:lnTo>
                    <a:pt x="135135" y="409565"/>
                  </a:lnTo>
                  <a:lnTo>
                    <a:pt x="139517" y="407115"/>
                  </a:lnTo>
                  <a:lnTo>
                    <a:pt x="142130" y="403441"/>
                  </a:lnTo>
                  <a:lnTo>
                    <a:pt x="146029" y="398218"/>
                  </a:lnTo>
                  <a:lnTo>
                    <a:pt x="148111" y="395717"/>
                  </a:lnTo>
                  <a:lnTo>
                    <a:pt x="151163" y="390813"/>
                  </a:lnTo>
                  <a:lnTo>
                    <a:pt x="153159" y="387887"/>
                  </a:lnTo>
                  <a:lnTo>
                    <a:pt x="156167" y="384013"/>
                  </a:lnTo>
                  <a:lnTo>
                    <a:pt x="157711" y="382507"/>
                  </a:lnTo>
                  <a:lnTo>
                    <a:pt x="159326" y="381006"/>
                  </a:lnTo>
                  <a:lnTo>
                    <a:pt x="161531" y="378356"/>
                  </a:lnTo>
                  <a:lnTo>
                    <a:pt x="162853" y="374730"/>
                  </a:lnTo>
                  <a:lnTo>
                    <a:pt x="163882" y="370665"/>
                  </a:lnTo>
                  <a:lnTo>
                    <a:pt x="164983" y="362802"/>
                  </a:lnTo>
                  <a:lnTo>
                    <a:pt x="165568" y="355464"/>
                  </a:lnTo>
                  <a:lnTo>
                    <a:pt x="165936" y="350427"/>
                  </a:lnTo>
                  <a:lnTo>
                    <a:pt x="164250" y="345743"/>
                  </a:lnTo>
                  <a:lnTo>
                    <a:pt x="163660" y="342388"/>
                  </a:lnTo>
                  <a:lnTo>
                    <a:pt x="163439" y="336908"/>
                  </a:lnTo>
                  <a:lnTo>
                    <a:pt x="163439" y="333281"/>
                  </a:lnTo>
                  <a:lnTo>
                    <a:pt x="163015" y="331213"/>
                  </a:lnTo>
                  <a:lnTo>
                    <a:pt x="163066" y="328559"/>
                  </a:lnTo>
                  <a:lnTo>
                    <a:pt x="163498" y="324995"/>
                  </a:lnTo>
                  <a:lnTo>
                    <a:pt x="164685" y="320000"/>
                  </a:lnTo>
                  <a:lnTo>
                    <a:pt x="166245" y="317927"/>
                  </a:lnTo>
                  <a:lnTo>
                    <a:pt x="169966" y="314816"/>
                  </a:lnTo>
                  <a:lnTo>
                    <a:pt x="171553" y="313377"/>
                  </a:lnTo>
                  <a:lnTo>
                    <a:pt x="173034" y="312028"/>
                  </a:lnTo>
                  <a:lnTo>
                    <a:pt x="175674" y="310861"/>
                  </a:lnTo>
                  <a:lnTo>
                    <a:pt x="179083" y="309574"/>
                  </a:lnTo>
                  <a:lnTo>
                    <a:pt x="183920" y="307815"/>
                  </a:lnTo>
                  <a:lnTo>
                    <a:pt x="189522" y="305938"/>
                  </a:lnTo>
                  <a:lnTo>
                    <a:pt x="193456" y="305161"/>
                  </a:lnTo>
                  <a:lnTo>
                    <a:pt x="198626" y="304513"/>
                  </a:lnTo>
                  <a:lnTo>
                    <a:pt x="202074" y="303407"/>
                  </a:lnTo>
                  <a:lnTo>
                    <a:pt x="206385" y="300815"/>
                  </a:lnTo>
                  <a:lnTo>
                    <a:pt x="208756" y="298485"/>
                  </a:lnTo>
                  <a:lnTo>
                    <a:pt x="211792" y="294639"/>
                  </a:lnTo>
                  <a:lnTo>
                    <a:pt x="214528" y="288554"/>
                  </a:lnTo>
                  <a:lnTo>
                    <a:pt x="217156" y="283560"/>
                  </a:lnTo>
                  <a:lnTo>
                    <a:pt x="217489" y="282707"/>
                  </a:lnTo>
                  <a:lnTo>
                    <a:pt x="218577" y="278566"/>
                  </a:lnTo>
                  <a:lnTo>
                    <a:pt x="217156" y="272843"/>
                  </a:lnTo>
                  <a:lnTo>
                    <a:pt x="215438" y="264198"/>
                  </a:lnTo>
                  <a:lnTo>
                    <a:pt x="216752" y="253724"/>
                  </a:lnTo>
                  <a:lnTo>
                    <a:pt x="219282" y="238385"/>
                  </a:lnTo>
                  <a:lnTo>
                    <a:pt x="218981" y="233391"/>
                  </a:lnTo>
                  <a:lnTo>
                    <a:pt x="219400" y="231227"/>
                  </a:lnTo>
                  <a:lnTo>
                    <a:pt x="220002" y="229307"/>
                  </a:lnTo>
                  <a:lnTo>
                    <a:pt x="221795" y="226305"/>
                  </a:lnTo>
                  <a:lnTo>
                    <a:pt x="222116" y="223998"/>
                  </a:lnTo>
                  <a:lnTo>
                    <a:pt x="222595" y="221144"/>
                  </a:lnTo>
                  <a:lnTo>
                    <a:pt x="222397" y="212500"/>
                  </a:lnTo>
                  <a:lnTo>
                    <a:pt x="224689" y="204813"/>
                  </a:lnTo>
                  <a:lnTo>
                    <a:pt x="228184" y="195211"/>
                  </a:lnTo>
                  <a:lnTo>
                    <a:pt x="231478" y="188249"/>
                  </a:lnTo>
                  <a:lnTo>
                    <a:pt x="234570" y="183684"/>
                  </a:lnTo>
                  <a:lnTo>
                    <a:pt x="236964" y="180682"/>
                  </a:lnTo>
                  <a:lnTo>
                    <a:pt x="239260" y="176483"/>
                  </a:lnTo>
                  <a:lnTo>
                    <a:pt x="239862" y="175159"/>
                  </a:lnTo>
                  <a:lnTo>
                    <a:pt x="240159" y="173238"/>
                  </a:lnTo>
                  <a:lnTo>
                    <a:pt x="239660" y="172037"/>
                  </a:lnTo>
                  <a:lnTo>
                    <a:pt x="239553" y="171675"/>
                  </a:lnTo>
                  <a:lnTo>
                    <a:pt x="239423" y="171184"/>
                  </a:lnTo>
                  <a:lnTo>
                    <a:pt x="239296" y="170060"/>
                  </a:lnTo>
                  <a:lnTo>
                    <a:pt x="242783" y="156236"/>
                  </a:lnTo>
                  <a:lnTo>
                    <a:pt x="243159" y="153677"/>
                  </a:lnTo>
                  <a:lnTo>
                    <a:pt x="243785" y="149912"/>
                  </a:lnTo>
                  <a:lnTo>
                    <a:pt x="245206" y="143384"/>
                  </a:lnTo>
                  <a:lnTo>
                    <a:pt x="245538" y="141177"/>
                  </a:lnTo>
                  <a:lnTo>
                    <a:pt x="245792" y="140272"/>
                  </a:lnTo>
                  <a:lnTo>
                    <a:pt x="245748" y="139872"/>
                  </a:lnTo>
                  <a:lnTo>
                    <a:pt x="245724" y="138661"/>
                  </a:lnTo>
                  <a:lnTo>
                    <a:pt x="245388" y="137112"/>
                  </a:lnTo>
                  <a:lnTo>
                    <a:pt x="244489" y="133943"/>
                  </a:lnTo>
                  <a:lnTo>
                    <a:pt x="243706" y="129964"/>
                  </a:lnTo>
                  <a:lnTo>
                    <a:pt x="242866" y="125447"/>
                  </a:lnTo>
                  <a:lnTo>
                    <a:pt x="241912" y="122955"/>
                  </a:lnTo>
                  <a:lnTo>
                    <a:pt x="240566" y="119652"/>
                  </a:lnTo>
                  <a:lnTo>
                    <a:pt x="239280" y="116483"/>
                  </a:lnTo>
                  <a:lnTo>
                    <a:pt x="237597" y="113448"/>
                  </a:lnTo>
                  <a:lnTo>
                    <a:pt x="235638" y="111156"/>
                  </a:lnTo>
                  <a:lnTo>
                    <a:pt x="234739" y="106372"/>
                  </a:lnTo>
                  <a:lnTo>
                    <a:pt x="234573" y="102054"/>
                  </a:lnTo>
                  <a:lnTo>
                    <a:pt x="234684" y="97675"/>
                  </a:lnTo>
                  <a:lnTo>
                    <a:pt x="236196" y="93219"/>
                  </a:lnTo>
                  <a:lnTo>
                    <a:pt x="239406" y="87696"/>
                  </a:lnTo>
                  <a:lnTo>
                    <a:pt x="242348" y="84480"/>
                  </a:lnTo>
                  <a:lnTo>
                    <a:pt x="245692" y="83031"/>
                  </a:lnTo>
                  <a:lnTo>
                    <a:pt x="248412" y="81258"/>
                  </a:lnTo>
                  <a:lnTo>
                    <a:pt x="250419" y="79652"/>
                  </a:lnTo>
                  <a:lnTo>
                    <a:pt x="252826" y="78256"/>
                  </a:lnTo>
                  <a:lnTo>
                    <a:pt x="254294" y="77451"/>
                  </a:lnTo>
                  <a:lnTo>
                    <a:pt x="255233" y="75950"/>
                  </a:lnTo>
                  <a:lnTo>
                    <a:pt x="256214" y="74182"/>
                  </a:lnTo>
                  <a:lnTo>
                    <a:pt x="257398" y="73724"/>
                  </a:lnTo>
                  <a:lnTo>
                    <a:pt x="259825" y="72571"/>
                  </a:lnTo>
                  <a:lnTo>
                    <a:pt x="261428" y="72357"/>
                  </a:lnTo>
                  <a:lnTo>
                    <a:pt x="262766" y="72142"/>
                  </a:lnTo>
                  <a:lnTo>
                    <a:pt x="263300" y="72090"/>
                  </a:lnTo>
                  <a:lnTo>
                    <a:pt x="264559" y="71670"/>
                  </a:lnTo>
                  <a:lnTo>
                    <a:pt x="266812" y="71275"/>
                  </a:lnTo>
                  <a:lnTo>
                    <a:pt x="269230" y="70813"/>
                  </a:lnTo>
                  <a:lnTo>
                    <a:pt x="273102" y="70122"/>
                  </a:lnTo>
                  <a:lnTo>
                    <a:pt x="276807" y="68635"/>
                  </a:lnTo>
                  <a:lnTo>
                    <a:pt x="279499" y="68239"/>
                  </a:lnTo>
                  <a:lnTo>
                    <a:pt x="282440" y="68039"/>
                  </a:lnTo>
                  <a:lnTo>
                    <a:pt x="284744" y="67610"/>
                  </a:lnTo>
                  <a:lnTo>
                    <a:pt x="285734" y="67477"/>
                  </a:lnTo>
                  <a:lnTo>
                    <a:pt x="288580" y="66500"/>
                  </a:lnTo>
                  <a:lnTo>
                    <a:pt x="294419" y="65418"/>
                  </a:lnTo>
                  <a:lnTo>
                    <a:pt x="299553" y="64417"/>
                  </a:lnTo>
                  <a:lnTo>
                    <a:pt x="302696" y="64646"/>
                  </a:lnTo>
                  <a:lnTo>
                    <a:pt x="306932" y="66190"/>
                  </a:lnTo>
                  <a:lnTo>
                    <a:pt x="309944" y="66190"/>
                  </a:lnTo>
                  <a:lnTo>
                    <a:pt x="314501" y="66266"/>
                  </a:lnTo>
                  <a:lnTo>
                    <a:pt x="315079" y="66199"/>
                  </a:lnTo>
                  <a:lnTo>
                    <a:pt x="317351" y="66209"/>
                  </a:lnTo>
                  <a:lnTo>
                    <a:pt x="319231" y="66257"/>
                  </a:lnTo>
                  <a:lnTo>
                    <a:pt x="320751" y="66257"/>
                  </a:lnTo>
                  <a:lnTo>
                    <a:pt x="321349" y="66214"/>
                  </a:lnTo>
                  <a:lnTo>
                    <a:pt x="323229" y="66090"/>
                  </a:lnTo>
                  <a:lnTo>
                    <a:pt x="324595" y="65971"/>
                  </a:lnTo>
                  <a:lnTo>
                    <a:pt x="327022" y="65666"/>
                  </a:lnTo>
                  <a:lnTo>
                    <a:pt x="329686" y="65141"/>
                  </a:lnTo>
                  <a:lnTo>
                    <a:pt x="331954" y="64384"/>
                  </a:lnTo>
                  <a:lnTo>
                    <a:pt x="333613" y="63621"/>
                  </a:lnTo>
                  <a:lnTo>
                    <a:pt x="334927" y="63007"/>
                  </a:lnTo>
                  <a:lnTo>
                    <a:pt x="336031" y="62644"/>
                  </a:lnTo>
                  <a:lnTo>
                    <a:pt x="336981" y="62487"/>
                  </a:lnTo>
                  <a:lnTo>
                    <a:pt x="337670" y="62039"/>
                  </a:lnTo>
                  <a:lnTo>
                    <a:pt x="338494" y="61153"/>
                  </a:lnTo>
                  <a:lnTo>
                    <a:pt x="339824" y="58456"/>
                  </a:lnTo>
                  <a:lnTo>
                    <a:pt x="340457" y="55973"/>
                  </a:lnTo>
                  <a:lnTo>
                    <a:pt x="341158" y="54100"/>
                  </a:lnTo>
                  <a:lnTo>
                    <a:pt x="341803" y="51641"/>
                  </a:lnTo>
                  <a:lnTo>
                    <a:pt x="342713" y="49578"/>
                  </a:lnTo>
                  <a:lnTo>
                    <a:pt x="343790" y="48024"/>
                  </a:lnTo>
                  <a:lnTo>
                    <a:pt x="345401" y="45961"/>
                  </a:lnTo>
                  <a:lnTo>
                    <a:pt x="346633" y="44536"/>
                  </a:lnTo>
                  <a:lnTo>
                    <a:pt x="348030" y="42339"/>
                  </a:lnTo>
                  <a:lnTo>
                    <a:pt x="351090" y="37107"/>
                  </a:lnTo>
                  <a:lnTo>
                    <a:pt x="352649" y="34462"/>
                  </a:lnTo>
                  <a:lnTo>
                    <a:pt x="353885" y="31489"/>
                  </a:lnTo>
                  <a:lnTo>
                    <a:pt x="355333" y="28067"/>
                  </a:lnTo>
                  <a:lnTo>
                    <a:pt x="357000" y="24188"/>
                  </a:lnTo>
                  <a:lnTo>
                    <a:pt x="358124" y="21672"/>
                  </a:lnTo>
                  <a:lnTo>
                    <a:pt x="358611" y="20443"/>
                  </a:lnTo>
                  <a:lnTo>
                    <a:pt x="359090" y="18508"/>
                  </a:lnTo>
                  <a:lnTo>
                    <a:pt x="359953" y="16569"/>
                  </a:lnTo>
                  <a:lnTo>
                    <a:pt x="360970" y="14114"/>
                  </a:lnTo>
                  <a:lnTo>
                    <a:pt x="361402" y="12499"/>
                  </a:lnTo>
                  <a:lnTo>
                    <a:pt x="361671" y="10884"/>
                  </a:lnTo>
                  <a:lnTo>
                    <a:pt x="362154" y="9592"/>
                  </a:lnTo>
                  <a:lnTo>
                    <a:pt x="363120" y="7781"/>
                  </a:lnTo>
                  <a:lnTo>
                    <a:pt x="364248" y="6104"/>
                  </a:lnTo>
                  <a:lnTo>
                    <a:pt x="365428" y="4874"/>
                  </a:lnTo>
                  <a:lnTo>
                    <a:pt x="367039" y="3712"/>
                  </a:lnTo>
                  <a:lnTo>
                    <a:pt x="369240" y="2744"/>
                  </a:lnTo>
                  <a:lnTo>
                    <a:pt x="371175" y="2034"/>
                  </a:lnTo>
                  <a:lnTo>
                    <a:pt x="373159" y="1906"/>
                  </a:lnTo>
                  <a:lnTo>
                    <a:pt x="375094" y="1453"/>
                  </a:lnTo>
                  <a:lnTo>
                    <a:pt x="377565" y="676"/>
                  </a:lnTo>
                  <a:lnTo>
                    <a:pt x="380142" y="0"/>
                  </a:lnTo>
                  <a:lnTo>
                    <a:pt x="379845" y="285"/>
                  </a:lnTo>
                  <a:lnTo>
                    <a:pt x="379682" y="619"/>
                  </a:lnTo>
                  <a:lnTo>
                    <a:pt x="379682" y="1000"/>
                  </a:lnTo>
                  <a:lnTo>
                    <a:pt x="379888" y="1310"/>
                  </a:lnTo>
                  <a:lnTo>
                    <a:pt x="381060" y="2268"/>
                  </a:lnTo>
                  <a:lnTo>
                    <a:pt x="381535" y="3288"/>
                  </a:lnTo>
                  <a:lnTo>
                    <a:pt x="382153" y="4040"/>
                  </a:lnTo>
                  <a:lnTo>
                    <a:pt x="383732" y="4722"/>
                  </a:lnTo>
                  <a:lnTo>
                    <a:pt x="385925" y="5136"/>
                  </a:lnTo>
                  <a:lnTo>
                    <a:pt x="386194" y="5379"/>
                  </a:lnTo>
                  <a:lnTo>
                    <a:pt x="386472" y="5341"/>
                  </a:lnTo>
                  <a:lnTo>
                    <a:pt x="387089" y="5546"/>
                  </a:lnTo>
                  <a:lnTo>
                    <a:pt x="389555" y="7114"/>
                  </a:lnTo>
                  <a:lnTo>
                    <a:pt x="390929" y="8205"/>
                  </a:lnTo>
                  <a:lnTo>
                    <a:pt x="393668" y="11141"/>
                  </a:lnTo>
                  <a:lnTo>
                    <a:pt x="394626" y="12913"/>
                  </a:lnTo>
                  <a:lnTo>
                    <a:pt x="394899" y="13733"/>
                  </a:lnTo>
                  <a:lnTo>
                    <a:pt x="394899" y="14958"/>
                  </a:lnTo>
                  <a:lnTo>
                    <a:pt x="394488" y="15911"/>
                  </a:lnTo>
                  <a:lnTo>
                    <a:pt x="393181" y="17817"/>
                  </a:lnTo>
                  <a:lnTo>
                    <a:pt x="392702" y="19246"/>
                  </a:lnTo>
                  <a:lnTo>
                    <a:pt x="392702" y="20404"/>
                  </a:lnTo>
                  <a:lnTo>
                    <a:pt x="392908" y="20952"/>
                  </a:lnTo>
                  <a:lnTo>
                    <a:pt x="393593" y="21701"/>
                  </a:lnTo>
                  <a:lnTo>
                    <a:pt x="394551" y="22315"/>
                  </a:lnTo>
                  <a:lnTo>
                    <a:pt x="397294" y="22863"/>
                  </a:lnTo>
                  <a:lnTo>
                    <a:pt x="397773" y="23140"/>
                  </a:lnTo>
                  <a:lnTo>
                    <a:pt x="398185" y="23545"/>
                  </a:lnTo>
                  <a:lnTo>
                    <a:pt x="399009" y="25251"/>
                  </a:lnTo>
                  <a:lnTo>
                    <a:pt x="399143" y="25932"/>
                  </a:lnTo>
                  <a:lnTo>
                    <a:pt x="399143" y="26752"/>
                  </a:lnTo>
                  <a:lnTo>
                    <a:pt x="398886" y="27686"/>
                  </a:lnTo>
                  <a:lnTo>
                    <a:pt x="398660" y="27910"/>
                  </a:lnTo>
                  <a:lnTo>
                    <a:pt x="398043" y="29134"/>
                  </a:lnTo>
                  <a:lnTo>
                    <a:pt x="397287" y="31107"/>
                  </a:lnTo>
                  <a:lnTo>
                    <a:pt x="397287" y="32542"/>
                  </a:lnTo>
                  <a:lnTo>
                    <a:pt x="397904" y="34448"/>
                  </a:lnTo>
                  <a:lnTo>
                    <a:pt x="398039" y="35196"/>
                  </a:lnTo>
                  <a:lnTo>
                    <a:pt x="398039" y="36287"/>
                  </a:lnTo>
                  <a:lnTo>
                    <a:pt x="397556" y="38946"/>
                  </a:lnTo>
                  <a:lnTo>
                    <a:pt x="397556" y="40852"/>
                  </a:lnTo>
                  <a:lnTo>
                    <a:pt x="397758" y="42148"/>
                  </a:lnTo>
                  <a:lnTo>
                    <a:pt x="398169" y="43168"/>
                  </a:lnTo>
                  <a:lnTo>
                    <a:pt x="400774" y="47328"/>
                  </a:lnTo>
                  <a:lnTo>
                    <a:pt x="401253" y="48286"/>
                  </a:lnTo>
                  <a:lnTo>
                    <a:pt x="401388" y="48763"/>
                  </a:lnTo>
                  <a:lnTo>
                    <a:pt x="401388" y="49444"/>
                  </a:lnTo>
                  <a:lnTo>
                    <a:pt x="401522" y="49587"/>
                  </a:lnTo>
                  <a:lnTo>
                    <a:pt x="400636" y="50669"/>
                  </a:lnTo>
                  <a:lnTo>
                    <a:pt x="397477" y="51484"/>
                  </a:lnTo>
                  <a:lnTo>
                    <a:pt x="396863" y="51755"/>
                  </a:lnTo>
                  <a:lnTo>
                    <a:pt x="396606" y="51936"/>
                  </a:lnTo>
                  <a:lnTo>
                    <a:pt x="396922" y="51946"/>
                  </a:lnTo>
                  <a:lnTo>
                    <a:pt x="428484" y="56968"/>
                  </a:lnTo>
                  <a:lnTo>
                    <a:pt x="426268" y="68720"/>
                  </a:lnTo>
                  <a:lnTo>
                    <a:pt x="424356" y="68405"/>
                  </a:lnTo>
                  <a:lnTo>
                    <a:pt x="424075" y="70097"/>
                  </a:lnTo>
                  <a:lnTo>
                    <a:pt x="458926" y="76106"/>
                  </a:lnTo>
                  <a:lnTo>
                    <a:pt x="461179" y="62987"/>
                  </a:lnTo>
                  <a:lnTo>
                    <a:pt x="638674" y="93841"/>
                  </a:lnTo>
                  <a:lnTo>
                    <a:pt x="635369" y="114184"/>
                  </a:lnTo>
                  <a:lnTo>
                    <a:pt x="634886" y="117510"/>
                  </a:lnTo>
                  <a:lnTo>
                    <a:pt x="636600" y="118945"/>
                  </a:lnTo>
                  <a:lnTo>
                    <a:pt x="636545" y="119188"/>
                  </a:lnTo>
                  <a:lnTo>
                    <a:pt x="636953" y="119188"/>
                  </a:lnTo>
                  <a:lnTo>
                    <a:pt x="638314" y="118540"/>
                  </a:lnTo>
                  <a:lnTo>
                    <a:pt x="638964" y="118034"/>
                  </a:lnTo>
                  <a:lnTo>
                    <a:pt x="641058" y="116424"/>
                  </a:lnTo>
                  <a:lnTo>
                    <a:pt x="642499" y="115542"/>
                  </a:lnTo>
                  <a:lnTo>
                    <a:pt x="643801" y="115132"/>
                  </a:lnTo>
                  <a:lnTo>
                    <a:pt x="646121" y="115242"/>
                  </a:lnTo>
                  <a:lnTo>
                    <a:pt x="646342" y="115409"/>
                  </a:lnTo>
                  <a:lnTo>
                    <a:pt x="647233" y="115542"/>
                  </a:lnTo>
                  <a:lnTo>
                    <a:pt x="648535" y="115952"/>
                  </a:lnTo>
                  <a:lnTo>
                    <a:pt x="651437" y="116247"/>
                  </a:lnTo>
                  <a:lnTo>
                    <a:pt x="652443" y="116200"/>
                  </a:lnTo>
                  <a:lnTo>
                    <a:pt x="655522" y="114913"/>
                  </a:lnTo>
                  <a:lnTo>
                    <a:pt x="658824" y="113369"/>
                  </a:lnTo>
                  <a:lnTo>
                    <a:pt x="659097" y="113369"/>
                  </a:lnTo>
                  <a:lnTo>
                    <a:pt x="660775" y="112788"/>
                  </a:lnTo>
                  <a:lnTo>
                    <a:pt x="661500" y="112826"/>
                  </a:lnTo>
                  <a:lnTo>
                    <a:pt x="664607" y="112421"/>
                  </a:lnTo>
                  <a:lnTo>
                    <a:pt x="665407" y="112421"/>
                  </a:lnTo>
                  <a:lnTo>
                    <a:pt x="666642" y="112149"/>
                  </a:lnTo>
                  <a:lnTo>
                    <a:pt x="667054" y="112216"/>
                  </a:lnTo>
                  <a:lnTo>
                    <a:pt x="668016" y="111806"/>
                  </a:lnTo>
                  <a:lnTo>
                    <a:pt x="669112" y="111673"/>
                  </a:lnTo>
                  <a:lnTo>
                    <a:pt x="671305" y="110991"/>
                  </a:lnTo>
                  <a:lnTo>
                    <a:pt x="674749" y="108780"/>
                  </a:lnTo>
                  <a:lnTo>
                    <a:pt x="676725" y="107994"/>
                  </a:lnTo>
                  <a:lnTo>
                    <a:pt x="677548" y="107860"/>
                  </a:lnTo>
                  <a:lnTo>
                    <a:pt x="679333" y="107998"/>
                  </a:lnTo>
                  <a:lnTo>
                    <a:pt x="680157" y="108270"/>
                  </a:lnTo>
                  <a:lnTo>
                    <a:pt x="680505" y="108546"/>
                  </a:lnTo>
                  <a:lnTo>
                    <a:pt x="681388" y="108747"/>
                  </a:lnTo>
                  <a:lnTo>
                    <a:pt x="681871" y="109090"/>
                  </a:lnTo>
                  <a:lnTo>
                    <a:pt x="683723" y="109905"/>
                  </a:lnTo>
                  <a:lnTo>
                    <a:pt x="684681" y="110181"/>
                  </a:lnTo>
                  <a:lnTo>
                    <a:pt x="685778" y="110181"/>
                  </a:lnTo>
                  <a:lnTo>
                    <a:pt x="687563" y="109023"/>
                  </a:lnTo>
                  <a:lnTo>
                    <a:pt x="687793" y="108994"/>
                  </a:lnTo>
                  <a:lnTo>
                    <a:pt x="688248" y="108680"/>
                  </a:lnTo>
                  <a:lnTo>
                    <a:pt x="689210" y="108408"/>
                  </a:lnTo>
                  <a:lnTo>
                    <a:pt x="692571" y="108003"/>
                  </a:lnTo>
                  <a:lnTo>
                    <a:pt x="694423" y="107117"/>
                  </a:lnTo>
                  <a:lnTo>
                    <a:pt x="696680" y="104929"/>
                  </a:lnTo>
                  <a:lnTo>
                    <a:pt x="698536" y="102895"/>
                  </a:lnTo>
                  <a:lnTo>
                    <a:pt x="699577" y="101865"/>
                  </a:lnTo>
                  <a:lnTo>
                    <a:pt x="701351" y="102180"/>
                  </a:lnTo>
                  <a:lnTo>
                    <a:pt x="723349" y="105739"/>
                  </a:lnTo>
                  <a:lnTo>
                    <a:pt x="723776" y="105835"/>
                  </a:lnTo>
                  <a:lnTo>
                    <a:pt x="723298" y="108356"/>
                  </a:lnTo>
                  <a:lnTo>
                    <a:pt x="723298" y="108970"/>
                  </a:lnTo>
                  <a:lnTo>
                    <a:pt x="723024" y="110605"/>
                  </a:lnTo>
                  <a:lnTo>
                    <a:pt x="722818" y="111081"/>
                  </a:lnTo>
                  <a:lnTo>
                    <a:pt x="722680" y="112034"/>
                  </a:lnTo>
                  <a:lnTo>
                    <a:pt x="722427" y="112521"/>
                  </a:lnTo>
                  <a:lnTo>
                    <a:pt x="722474" y="112854"/>
                  </a:lnTo>
                  <a:lnTo>
                    <a:pt x="722062" y="114284"/>
                  </a:lnTo>
                  <a:lnTo>
                    <a:pt x="722062" y="114693"/>
                  </a:lnTo>
                  <a:lnTo>
                    <a:pt x="721857" y="115170"/>
                  </a:lnTo>
                  <a:lnTo>
                    <a:pt x="721722" y="116123"/>
                  </a:lnTo>
                  <a:lnTo>
                    <a:pt x="721378" y="117076"/>
                  </a:lnTo>
                  <a:lnTo>
                    <a:pt x="721104" y="118577"/>
                  </a:lnTo>
                  <a:lnTo>
                    <a:pt x="720622" y="120007"/>
                  </a:lnTo>
                  <a:lnTo>
                    <a:pt x="720622" y="120345"/>
                  </a:lnTo>
                  <a:lnTo>
                    <a:pt x="720420" y="120688"/>
                  </a:lnTo>
                  <a:lnTo>
                    <a:pt x="720142" y="122118"/>
                  </a:lnTo>
                  <a:lnTo>
                    <a:pt x="719802" y="122938"/>
                  </a:lnTo>
                  <a:lnTo>
                    <a:pt x="719391" y="125320"/>
                  </a:lnTo>
                  <a:lnTo>
                    <a:pt x="719133" y="126211"/>
                  </a:lnTo>
                  <a:lnTo>
                    <a:pt x="719499" y="126274"/>
                  </a:lnTo>
                  <a:lnTo>
                    <a:pt x="738887" y="129628"/>
                  </a:lnTo>
                  <a:lnTo>
                    <a:pt x="741167" y="116356"/>
                  </a:lnTo>
                  <a:lnTo>
                    <a:pt x="760469" y="119597"/>
                  </a:lnTo>
                  <a:lnTo>
                    <a:pt x="1077090" y="171179"/>
                  </a:lnTo>
                  <a:lnTo>
                    <a:pt x="1169218" y="189158"/>
                  </a:lnTo>
                  <a:lnTo>
                    <a:pt x="1308230" y="216370"/>
                  </a:lnTo>
                  <a:lnTo>
                    <a:pt x="1311079" y="216929"/>
                  </a:lnTo>
                  <a:lnTo>
                    <a:pt x="1336353" y="221976"/>
                  </a:lnTo>
                  <a:lnTo>
                    <a:pt x="1336408" y="222207"/>
                  </a:lnTo>
                  <a:lnTo>
                    <a:pt x="1336456" y="222446"/>
                  </a:lnTo>
                  <a:lnTo>
                    <a:pt x="1336491" y="222688"/>
                  </a:lnTo>
                  <a:lnTo>
                    <a:pt x="1336519" y="222927"/>
                  </a:lnTo>
                  <a:lnTo>
                    <a:pt x="1336539" y="223165"/>
                  </a:lnTo>
                  <a:lnTo>
                    <a:pt x="1336535" y="223432"/>
                  </a:lnTo>
                  <a:lnTo>
                    <a:pt x="1336507" y="223699"/>
                  </a:lnTo>
                  <a:lnTo>
                    <a:pt x="1336472" y="223966"/>
                  </a:lnTo>
                  <a:lnTo>
                    <a:pt x="1336452" y="224232"/>
                  </a:lnTo>
                  <a:lnTo>
                    <a:pt x="1336468" y="224495"/>
                  </a:lnTo>
                  <a:lnTo>
                    <a:pt x="1336555" y="224814"/>
                  </a:lnTo>
                  <a:lnTo>
                    <a:pt x="1336701" y="225128"/>
                  </a:lnTo>
                  <a:lnTo>
                    <a:pt x="1336867" y="225438"/>
                  </a:lnTo>
                  <a:lnTo>
                    <a:pt x="1337030" y="225753"/>
                  </a:lnTo>
                  <a:lnTo>
                    <a:pt x="1337156" y="226077"/>
                  </a:lnTo>
                  <a:lnTo>
                    <a:pt x="1337244" y="226506"/>
                  </a:lnTo>
                  <a:lnTo>
                    <a:pt x="1337283" y="226949"/>
                  </a:lnTo>
                  <a:lnTo>
                    <a:pt x="1337307" y="227401"/>
                  </a:lnTo>
                  <a:lnTo>
                    <a:pt x="1337335" y="227849"/>
                  </a:lnTo>
                  <a:lnTo>
                    <a:pt x="1337398" y="228288"/>
                  </a:lnTo>
                  <a:lnTo>
                    <a:pt x="1337469" y="228597"/>
                  </a:lnTo>
                  <a:lnTo>
                    <a:pt x="1337548" y="228907"/>
                  </a:lnTo>
                  <a:lnTo>
                    <a:pt x="1337635" y="229212"/>
                  </a:lnTo>
                  <a:lnTo>
                    <a:pt x="1337734" y="229517"/>
                  </a:lnTo>
                  <a:lnTo>
                    <a:pt x="1337841" y="229817"/>
                  </a:lnTo>
                  <a:lnTo>
                    <a:pt x="1338182" y="230704"/>
                  </a:lnTo>
                  <a:lnTo>
                    <a:pt x="1340090" y="232820"/>
                  </a:lnTo>
                  <a:lnTo>
                    <a:pt x="1342750" y="236089"/>
                  </a:lnTo>
                  <a:lnTo>
                    <a:pt x="1343162" y="236908"/>
                  </a:lnTo>
                  <a:lnTo>
                    <a:pt x="1343435" y="237933"/>
                  </a:lnTo>
                  <a:lnTo>
                    <a:pt x="1343530" y="239987"/>
                  </a:lnTo>
                  <a:lnTo>
                    <a:pt x="1343510" y="240139"/>
                  </a:lnTo>
                  <a:lnTo>
                    <a:pt x="1343474" y="240334"/>
                  </a:lnTo>
                  <a:lnTo>
                    <a:pt x="1343455" y="240535"/>
                  </a:lnTo>
                  <a:lnTo>
                    <a:pt x="1343807" y="241164"/>
                  </a:lnTo>
                  <a:lnTo>
                    <a:pt x="1344179" y="240740"/>
                  </a:lnTo>
                  <a:lnTo>
                    <a:pt x="1344571" y="240344"/>
                  </a:lnTo>
                  <a:lnTo>
                    <a:pt x="1344983" y="239991"/>
                  </a:lnTo>
                  <a:lnTo>
                    <a:pt x="1345414" y="239710"/>
                  </a:lnTo>
                  <a:lnTo>
                    <a:pt x="1345984" y="239448"/>
                  </a:lnTo>
                  <a:lnTo>
                    <a:pt x="1346602" y="239262"/>
                  </a:lnTo>
                  <a:lnTo>
                    <a:pt x="1347239" y="239162"/>
                  </a:lnTo>
                  <a:lnTo>
                    <a:pt x="1347876" y="239143"/>
                  </a:lnTo>
                  <a:lnTo>
                    <a:pt x="1348545" y="239224"/>
                  </a:lnTo>
                  <a:lnTo>
                    <a:pt x="1348866" y="239248"/>
                  </a:lnTo>
                  <a:lnTo>
                    <a:pt x="1349199" y="239243"/>
                  </a:lnTo>
                  <a:lnTo>
                    <a:pt x="1349365" y="239224"/>
                  </a:lnTo>
                  <a:lnTo>
                    <a:pt x="1351134" y="238538"/>
                  </a:lnTo>
                  <a:lnTo>
                    <a:pt x="1351641" y="238128"/>
                  </a:lnTo>
                  <a:lnTo>
                    <a:pt x="1351780" y="237995"/>
                  </a:lnTo>
                  <a:lnTo>
                    <a:pt x="1352358" y="237399"/>
                  </a:lnTo>
                  <a:lnTo>
                    <a:pt x="1352579" y="237223"/>
                  </a:lnTo>
                  <a:lnTo>
                    <a:pt x="1352864" y="237008"/>
                  </a:lnTo>
                  <a:lnTo>
                    <a:pt x="1353130" y="236827"/>
                  </a:lnTo>
                  <a:lnTo>
                    <a:pt x="1354606" y="236455"/>
                  </a:lnTo>
                  <a:lnTo>
                    <a:pt x="1355315" y="238285"/>
                  </a:lnTo>
                  <a:lnTo>
                    <a:pt x="1355283" y="240196"/>
                  </a:lnTo>
                  <a:lnTo>
                    <a:pt x="1355141" y="241998"/>
                  </a:lnTo>
                  <a:lnTo>
                    <a:pt x="1355564" y="243608"/>
                  </a:lnTo>
                  <a:lnTo>
                    <a:pt x="1355663" y="243928"/>
                  </a:lnTo>
                  <a:lnTo>
                    <a:pt x="1355707" y="244109"/>
                  </a:lnTo>
                  <a:lnTo>
                    <a:pt x="1355770" y="244514"/>
                  </a:lnTo>
                  <a:lnTo>
                    <a:pt x="1355833" y="244733"/>
                  </a:lnTo>
                  <a:lnTo>
                    <a:pt x="1355905" y="244952"/>
                  </a:lnTo>
                  <a:lnTo>
                    <a:pt x="1355992" y="245171"/>
                  </a:lnTo>
                  <a:lnTo>
                    <a:pt x="1356083" y="245381"/>
                  </a:lnTo>
                  <a:lnTo>
                    <a:pt x="1356241" y="245715"/>
                  </a:lnTo>
                  <a:lnTo>
                    <a:pt x="1356522" y="246205"/>
                  </a:lnTo>
                  <a:lnTo>
                    <a:pt x="1358026" y="247811"/>
                  </a:lnTo>
                  <a:lnTo>
                    <a:pt x="1358985" y="248974"/>
                  </a:lnTo>
                  <a:lnTo>
                    <a:pt x="1360073" y="251290"/>
                  </a:lnTo>
                  <a:lnTo>
                    <a:pt x="1360623" y="253473"/>
                  </a:lnTo>
                  <a:lnTo>
                    <a:pt x="1361918" y="255517"/>
                  </a:lnTo>
                  <a:lnTo>
                    <a:pt x="1365944" y="259062"/>
                  </a:lnTo>
                  <a:lnTo>
                    <a:pt x="1366557" y="260702"/>
                  </a:lnTo>
                  <a:lnTo>
                    <a:pt x="1366831" y="261998"/>
                  </a:lnTo>
                  <a:lnTo>
                    <a:pt x="1366763" y="262679"/>
                  </a:lnTo>
                  <a:lnTo>
                    <a:pt x="1366479" y="263406"/>
                  </a:lnTo>
                  <a:lnTo>
                    <a:pt x="1365007" y="263171"/>
                  </a:lnTo>
                  <a:lnTo>
                    <a:pt x="1364437" y="267439"/>
                  </a:lnTo>
                  <a:lnTo>
                    <a:pt x="1363976" y="268207"/>
                  </a:lnTo>
                  <a:lnTo>
                    <a:pt x="1363497" y="269503"/>
                  </a:lnTo>
                  <a:lnTo>
                    <a:pt x="1363569" y="271671"/>
                  </a:lnTo>
                  <a:lnTo>
                    <a:pt x="1363501" y="274688"/>
                  </a:lnTo>
                  <a:lnTo>
                    <a:pt x="1363367" y="275031"/>
                  </a:lnTo>
                  <a:lnTo>
                    <a:pt x="1363438" y="275302"/>
                  </a:lnTo>
                  <a:lnTo>
                    <a:pt x="1363165" y="276804"/>
                  </a:lnTo>
                  <a:lnTo>
                    <a:pt x="1361736" y="280149"/>
                  </a:lnTo>
                  <a:lnTo>
                    <a:pt x="1360920" y="281240"/>
                  </a:lnTo>
                  <a:lnTo>
                    <a:pt x="1358672" y="283013"/>
                  </a:lnTo>
                  <a:lnTo>
                    <a:pt x="1356423" y="283427"/>
                  </a:lnTo>
                  <a:lnTo>
                    <a:pt x="1354923" y="283561"/>
                  </a:lnTo>
                  <a:lnTo>
                    <a:pt x="1353628" y="284109"/>
                  </a:lnTo>
                  <a:lnTo>
                    <a:pt x="1352813" y="284657"/>
                  </a:lnTo>
                  <a:lnTo>
                    <a:pt x="1351384" y="286091"/>
                  </a:lnTo>
                  <a:lnTo>
                    <a:pt x="1350363" y="287521"/>
                  </a:lnTo>
                  <a:lnTo>
                    <a:pt x="1349341" y="289227"/>
                  </a:lnTo>
                  <a:lnTo>
                    <a:pt x="1348593" y="291004"/>
                  </a:lnTo>
                  <a:lnTo>
                    <a:pt x="1347979" y="293187"/>
                  </a:lnTo>
                  <a:lnTo>
                    <a:pt x="1347164" y="294550"/>
                  </a:lnTo>
                  <a:lnTo>
                    <a:pt x="1344579" y="296942"/>
                  </a:lnTo>
                  <a:lnTo>
                    <a:pt x="1341171" y="300492"/>
                  </a:lnTo>
                  <a:lnTo>
                    <a:pt x="1340216" y="301378"/>
                  </a:lnTo>
                  <a:lnTo>
                    <a:pt x="1340082" y="301312"/>
                  </a:lnTo>
                  <a:lnTo>
                    <a:pt x="1338518" y="302674"/>
                  </a:lnTo>
                  <a:lnTo>
                    <a:pt x="1338106" y="303427"/>
                  </a:lnTo>
                  <a:lnTo>
                    <a:pt x="1338110" y="304242"/>
                  </a:lnTo>
                  <a:lnTo>
                    <a:pt x="1338724" y="305405"/>
                  </a:lnTo>
                  <a:lnTo>
                    <a:pt x="1339611" y="306220"/>
                  </a:lnTo>
                  <a:lnTo>
                    <a:pt x="1340973" y="306901"/>
                  </a:lnTo>
                  <a:lnTo>
                    <a:pt x="1341792" y="307449"/>
                  </a:lnTo>
                  <a:lnTo>
                    <a:pt x="1342473" y="308197"/>
                  </a:lnTo>
                  <a:lnTo>
                    <a:pt x="1342952" y="309355"/>
                  </a:lnTo>
                  <a:lnTo>
                    <a:pt x="1343090" y="310928"/>
                  </a:lnTo>
                  <a:lnTo>
                    <a:pt x="1342548" y="313520"/>
                  </a:lnTo>
                  <a:lnTo>
                    <a:pt x="1342069" y="314816"/>
                  </a:lnTo>
                  <a:lnTo>
                    <a:pt x="1341661" y="316523"/>
                  </a:lnTo>
                  <a:lnTo>
                    <a:pt x="1340711" y="318910"/>
                  </a:lnTo>
                  <a:lnTo>
                    <a:pt x="1340030" y="321297"/>
                  </a:lnTo>
                  <a:lnTo>
                    <a:pt x="1339829" y="322798"/>
                  </a:lnTo>
                  <a:lnTo>
                    <a:pt x="1340102" y="324504"/>
                  </a:lnTo>
                  <a:lnTo>
                    <a:pt x="1340581" y="325529"/>
                  </a:lnTo>
                  <a:lnTo>
                    <a:pt x="1340719" y="326754"/>
                  </a:lnTo>
                  <a:lnTo>
                    <a:pt x="1340513" y="327507"/>
                  </a:lnTo>
                  <a:lnTo>
                    <a:pt x="1339492" y="329146"/>
                  </a:lnTo>
                  <a:lnTo>
                    <a:pt x="1338538" y="330166"/>
                  </a:lnTo>
                  <a:lnTo>
                    <a:pt x="1336903" y="331262"/>
                  </a:lnTo>
                  <a:lnTo>
                    <a:pt x="1335680" y="332286"/>
                  </a:lnTo>
                  <a:lnTo>
                    <a:pt x="1334860" y="333306"/>
                  </a:lnTo>
                  <a:lnTo>
                    <a:pt x="1334520" y="334674"/>
                  </a:lnTo>
                  <a:lnTo>
                    <a:pt x="1334797" y="336103"/>
                  </a:lnTo>
                  <a:lnTo>
                    <a:pt x="1335411" y="337947"/>
                  </a:lnTo>
                  <a:lnTo>
                    <a:pt x="1335549" y="339858"/>
                  </a:lnTo>
                  <a:lnTo>
                    <a:pt x="1334936" y="340950"/>
                  </a:lnTo>
                  <a:lnTo>
                    <a:pt x="1333368" y="342246"/>
                  </a:lnTo>
                  <a:lnTo>
                    <a:pt x="1330439" y="344023"/>
                  </a:lnTo>
                  <a:lnTo>
                    <a:pt x="1329350" y="344976"/>
                  </a:lnTo>
                  <a:lnTo>
                    <a:pt x="1327921" y="346954"/>
                  </a:lnTo>
                  <a:lnTo>
                    <a:pt x="1327513" y="348321"/>
                  </a:lnTo>
                  <a:lnTo>
                    <a:pt x="1327375" y="349275"/>
                  </a:lnTo>
                  <a:lnTo>
                    <a:pt x="1327379" y="350709"/>
                  </a:lnTo>
                  <a:lnTo>
                    <a:pt x="1327513" y="351662"/>
                  </a:lnTo>
                  <a:lnTo>
                    <a:pt x="1327311" y="353368"/>
                  </a:lnTo>
                  <a:lnTo>
                    <a:pt x="1326904" y="354736"/>
                  </a:lnTo>
                  <a:lnTo>
                    <a:pt x="1325882" y="356713"/>
                  </a:lnTo>
                  <a:lnTo>
                    <a:pt x="1325134" y="357600"/>
                  </a:lnTo>
                  <a:lnTo>
                    <a:pt x="1323748" y="358281"/>
                  </a:lnTo>
                  <a:lnTo>
                    <a:pt x="1322205" y="359034"/>
                  </a:lnTo>
                  <a:lnTo>
                    <a:pt x="1318250" y="360197"/>
                  </a:lnTo>
                  <a:lnTo>
                    <a:pt x="1317023" y="360335"/>
                  </a:lnTo>
                  <a:lnTo>
                    <a:pt x="1316413" y="360263"/>
                  </a:lnTo>
                  <a:lnTo>
                    <a:pt x="1315455" y="359992"/>
                  </a:lnTo>
                  <a:lnTo>
                    <a:pt x="1314228" y="359449"/>
                  </a:lnTo>
                  <a:lnTo>
                    <a:pt x="1312593" y="358290"/>
                  </a:lnTo>
                  <a:lnTo>
                    <a:pt x="1311322" y="356828"/>
                  </a:lnTo>
                  <a:lnTo>
                    <a:pt x="1310475" y="355160"/>
                  </a:lnTo>
                  <a:lnTo>
                    <a:pt x="1309996" y="354273"/>
                  </a:lnTo>
                  <a:lnTo>
                    <a:pt x="1308971" y="353254"/>
                  </a:lnTo>
                  <a:lnTo>
                    <a:pt x="1307328" y="351895"/>
                  </a:lnTo>
                  <a:lnTo>
                    <a:pt x="1306235" y="350809"/>
                  </a:lnTo>
                  <a:lnTo>
                    <a:pt x="1305483" y="350337"/>
                  </a:lnTo>
                  <a:lnTo>
                    <a:pt x="1305008" y="350199"/>
                  </a:lnTo>
                  <a:lnTo>
                    <a:pt x="1304668" y="349999"/>
                  </a:lnTo>
                  <a:lnTo>
                    <a:pt x="1304189" y="349861"/>
                  </a:lnTo>
                  <a:lnTo>
                    <a:pt x="1303848" y="349661"/>
                  </a:lnTo>
                  <a:lnTo>
                    <a:pt x="1302621" y="349255"/>
                  </a:lnTo>
                  <a:lnTo>
                    <a:pt x="1302146" y="349255"/>
                  </a:lnTo>
                  <a:lnTo>
                    <a:pt x="1301398" y="349532"/>
                  </a:lnTo>
                  <a:lnTo>
                    <a:pt x="1301057" y="349737"/>
                  </a:lnTo>
                  <a:lnTo>
                    <a:pt x="1300381" y="350556"/>
                  </a:lnTo>
                  <a:lnTo>
                    <a:pt x="1300107" y="351033"/>
                  </a:lnTo>
                  <a:lnTo>
                    <a:pt x="1299838" y="351376"/>
                  </a:lnTo>
                  <a:lnTo>
                    <a:pt x="1299632" y="351853"/>
                  </a:lnTo>
                  <a:lnTo>
                    <a:pt x="1299434" y="352744"/>
                  </a:lnTo>
                  <a:lnTo>
                    <a:pt x="1299304" y="354445"/>
                  </a:lnTo>
                  <a:lnTo>
                    <a:pt x="1299308" y="354993"/>
                  </a:lnTo>
                  <a:lnTo>
                    <a:pt x="1299035" y="355813"/>
                  </a:lnTo>
                  <a:lnTo>
                    <a:pt x="1298425" y="356904"/>
                  </a:lnTo>
                  <a:lnTo>
                    <a:pt x="1297546" y="357795"/>
                  </a:lnTo>
                  <a:lnTo>
                    <a:pt x="1296798" y="358205"/>
                  </a:lnTo>
                  <a:lnTo>
                    <a:pt x="1295507" y="358958"/>
                  </a:lnTo>
                  <a:lnTo>
                    <a:pt x="1295167" y="359096"/>
                  </a:lnTo>
                  <a:lnTo>
                    <a:pt x="1293876" y="360054"/>
                  </a:lnTo>
                  <a:lnTo>
                    <a:pt x="1293199" y="360945"/>
                  </a:lnTo>
                  <a:lnTo>
                    <a:pt x="1293061" y="361216"/>
                  </a:lnTo>
                  <a:lnTo>
                    <a:pt x="1292724" y="362241"/>
                  </a:lnTo>
                  <a:lnTo>
                    <a:pt x="1292728" y="363466"/>
                  </a:lnTo>
                  <a:lnTo>
                    <a:pt x="1292804" y="365105"/>
                  </a:lnTo>
                  <a:lnTo>
                    <a:pt x="1292875" y="365510"/>
                  </a:lnTo>
                  <a:lnTo>
                    <a:pt x="1292744" y="367216"/>
                  </a:lnTo>
                  <a:lnTo>
                    <a:pt x="1292542" y="367692"/>
                  </a:lnTo>
                  <a:lnTo>
                    <a:pt x="1292067" y="368174"/>
                  </a:lnTo>
                  <a:lnTo>
                    <a:pt x="1289621" y="369408"/>
                  </a:lnTo>
                  <a:lnTo>
                    <a:pt x="1288603" y="370571"/>
                  </a:lnTo>
                  <a:lnTo>
                    <a:pt x="1288061" y="371390"/>
                  </a:lnTo>
                  <a:lnTo>
                    <a:pt x="1287859" y="371734"/>
                  </a:lnTo>
                  <a:lnTo>
                    <a:pt x="1286640" y="373849"/>
                  </a:lnTo>
                  <a:lnTo>
                    <a:pt x="1286367" y="374192"/>
                  </a:lnTo>
                  <a:lnTo>
                    <a:pt x="1284403" y="376994"/>
                  </a:lnTo>
                  <a:lnTo>
                    <a:pt x="1284067" y="377814"/>
                  </a:lnTo>
                  <a:lnTo>
                    <a:pt x="1283932" y="378562"/>
                  </a:lnTo>
                  <a:lnTo>
                    <a:pt x="1283655" y="379063"/>
                  </a:lnTo>
                  <a:lnTo>
                    <a:pt x="1283750" y="379253"/>
                  </a:lnTo>
                  <a:lnTo>
                    <a:pt x="1283869" y="379515"/>
                  </a:lnTo>
                  <a:lnTo>
                    <a:pt x="1284831" y="382651"/>
                  </a:lnTo>
                  <a:lnTo>
                    <a:pt x="1285041" y="383947"/>
                  </a:lnTo>
                  <a:lnTo>
                    <a:pt x="1285116" y="385582"/>
                  </a:lnTo>
                  <a:lnTo>
                    <a:pt x="1285025" y="386144"/>
                  </a:lnTo>
                  <a:lnTo>
                    <a:pt x="1284851" y="386492"/>
                  </a:lnTo>
                  <a:lnTo>
                    <a:pt x="1284760" y="386663"/>
                  </a:lnTo>
                  <a:lnTo>
                    <a:pt x="1284562" y="386992"/>
                  </a:lnTo>
                  <a:lnTo>
                    <a:pt x="1284463" y="387145"/>
                  </a:lnTo>
                  <a:lnTo>
                    <a:pt x="1284142" y="387578"/>
                  </a:lnTo>
                  <a:lnTo>
                    <a:pt x="1284039" y="387726"/>
                  </a:lnTo>
                  <a:lnTo>
                    <a:pt x="1283940" y="387878"/>
                  </a:lnTo>
                  <a:lnTo>
                    <a:pt x="1283750" y="388188"/>
                  </a:lnTo>
                  <a:lnTo>
                    <a:pt x="1283651" y="388341"/>
                  </a:lnTo>
                  <a:lnTo>
                    <a:pt x="1283544" y="388484"/>
                  </a:lnTo>
                  <a:lnTo>
                    <a:pt x="1283346" y="388717"/>
                  </a:lnTo>
                  <a:lnTo>
                    <a:pt x="1283026" y="389055"/>
                  </a:lnTo>
                  <a:lnTo>
                    <a:pt x="1282491" y="389603"/>
                  </a:lnTo>
                  <a:lnTo>
                    <a:pt x="1281316" y="391181"/>
                  </a:lnTo>
                  <a:lnTo>
                    <a:pt x="1280821" y="392162"/>
                  </a:lnTo>
                  <a:lnTo>
                    <a:pt x="1280377" y="394617"/>
                  </a:lnTo>
                  <a:lnTo>
                    <a:pt x="1280401" y="396990"/>
                  </a:lnTo>
                  <a:lnTo>
                    <a:pt x="1280781" y="399501"/>
                  </a:lnTo>
                  <a:lnTo>
                    <a:pt x="1281133" y="400649"/>
                  </a:lnTo>
                  <a:lnTo>
                    <a:pt x="1281759" y="401903"/>
                  </a:lnTo>
                  <a:lnTo>
                    <a:pt x="1280991" y="404276"/>
                  </a:lnTo>
                  <a:lnTo>
                    <a:pt x="1279463" y="405253"/>
                  </a:lnTo>
                  <a:lnTo>
                    <a:pt x="1278149" y="406725"/>
                  </a:lnTo>
                  <a:lnTo>
                    <a:pt x="1277871" y="407106"/>
                  </a:lnTo>
                  <a:lnTo>
                    <a:pt x="1276862" y="409098"/>
                  </a:lnTo>
                  <a:lnTo>
                    <a:pt x="1276312" y="410595"/>
                  </a:lnTo>
                  <a:lnTo>
                    <a:pt x="1275928" y="411524"/>
                  </a:lnTo>
                  <a:lnTo>
                    <a:pt x="1274966" y="413950"/>
                  </a:lnTo>
                  <a:lnTo>
                    <a:pt x="1274693" y="414383"/>
                  </a:lnTo>
                  <a:lnTo>
                    <a:pt x="1273105" y="416127"/>
                  </a:lnTo>
                  <a:lnTo>
                    <a:pt x="1272888" y="416318"/>
                  </a:lnTo>
                  <a:lnTo>
                    <a:pt x="1271601" y="417790"/>
                  </a:lnTo>
                  <a:lnTo>
                    <a:pt x="1270726" y="418743"/>
                  </a:lnTo>
                  <a:lnTo>
                    <a:pt x="1270041" y="419587"/>
                  </a:lnTo>
                  <a:lnTo>
                    <a:pt x="1268727" y="421112"/>
                  </a:lnTo>
                  <a:lnTo>
                    <a:pt x="1268482" y="421545"/>
                  </a:lnTo>
                  <a:lnTo>
                    <a:pt x="1266922" y="424409"/>
                  </a:lnTo>
                  <a:lnTo>
                    <a:pt x="1266534" y="425882"/>
                  </a:lnTo>
                  <a:lnTo>
                    <a:pt x="1266067" y="428365"/>
                  </a:lnTo>
                  <a:lnTo>
                    <a:pt x="1265354" y="430819"/>
                  </a:lnTo>
                  <a:lnTo>
                    <a:pt x="1265216" y="431200"/>
                  </a:lnTo>
                  <a:lnTo>
                    <a:pt x="1264693" y="433187"/>
                  </a:lnTo>
                  <a:lnTo>
                    <a:pt x="1263628" y="434007"/>
                  </a:lnTo>
                  <a:lnTo>
                    <a:pt x="1262124" y="434793"/>
                  </a:lnTo>
                  <a:lnTo>
                    <a:pt x="1261384" y="435527"/>
                  </a:lnTo>
                  <a:lnTo>
                    <a:pt x="1260726" y="438038"/>
                  </a:lnTo>
                  <a:lnTo>
                    <a:pt x="1261269" y="440411"/>
                  </a:lnTo>
                  <a:lnTo>
                    <a:pt x="1260418" y="442046"/>
                  </a:lnTo>
                  <a:lnTo>
                    <a:pt x="1258886" y="442756"/>
                  </a:lnTo>
                  <a:lnTo>
                    <a:pt x="1257385" y="443270"/>
                  </a:lnTo>
                  <a:lnTo>
                    <a:pt x="1255853" y="443866"/>
                  </a:lnTo>
                  <a:lnTo>
                    <a:pt x="1254294" y="445038"/>
                  </a:lnTo>
                  <a:lnTo>
                    <a:pt x="1252734" y="446968"/>
                  </a:lnTo>
                  <a:lnTo>
                    <a:pt x="1252433" y="447488"/>
                  </a:lnTo>
                  <a:lnTo>
                    <a:pt x="1251855" y="449885"/>
                  </a:lnTo>
                  <a:lnTo>
                    <a:pt x="1252014" y="452372"/>
                  </a:lnTo>
                  <a:lnTo>
                    <a:pt x="1252200" y="454769"/>
                  </a:lnTo>
                  <a:lnTo>
                    <a:pt x="1252144" y="457228"/>
                  </a:lnTo>
                  <a:lnTo>
                    <a:pt x="1252497" y="458453"/>
                  </a:lnTo>
                  <a:lnTo>
                    <a:pt x="1253340" y="459763"/>
                  </a:lnTo>
                  <a:lnTo>
                    <a:pt x="1254025" y="460669"/>
                  </a:lnTo>
                  <a:lnTo>
                    <a:pt x="1255469" y="462251"/>
                  </a:lnTo>
                  <a:lnTo>
                    <a:pt x="1256994" y="463290"/>
                  </a:lnTo>
                  <a:lnTo>
                    <a:pt x="1258031" y="464657"/>
                  </a:lnTo>
                  <a:lnTo>
                    <a:pt x="1258415" y="465177"/>
                  </a:lnTo>
                  <a:lnTo>
                    <a:pt x="1259365" y="467197"/>
                  </a:lnTo>
                  <a:lnTo>
                    <a:pt x="1259856" y="467988"/>
                  </a:lnTo>
                  <a:lnTo>
                    <a:pt x="1261328" y="469356"/>
                  </a:lnTo>
                  <a:lnTo>
                    <a:pt x="1261764" y="469713"/>
                  </a:lnTo>
                  <a:lnTo>
                    <a:pt x="1262801" y="470342"/>
                  </a:lnTo>
                  <a:lnTo>
                    <a:pt x="1264357" y="471462"/>
                  </a:lnTo>
                  <a:lnTo>
                    <a:pt x="1265010" y="472172"/>
                  </a:lnTo>
                  <a:lnTo>
                    <a:pt x="1265722" y="473101"/>
                  </a:lnTo>
                  <a:lnTo>
                    <a:pt x="1266839" y="474660"/>
                  </a:lnTo>
                  <a:lnTo>
                    <a:pt x="1267219" y="475070"/>
                  </a:lnTo>
                  <a:lnTo>
                    <a:pt x="1268668" y="476599"/>
                  </a:lnTo>
                  <a:lnTo>
                    <a:pt x="1269594" y="477147"/>
                  </a:lnTo>
                  <a:lnTo>
                    <a:pt x="1270192" y="477586"/>
                  </a:lnTo>
                  <a:lnTo>
                    <a:pt x="1271581" y="479659"/>
                  </a:lnTo>
                  <a:lnTo>
                    <a:pt x="1270924" y="482113"/>
                  </a:lnTo>
                  <a:lnTo>
                    <a:pt x="1269966" y="483366"/>
                  </a:lnTo>
                  <a:lnTo>
                    <a:pt x="1268980" y="484429"/>
                  </a:lnTo>
                  <a:lnTo>
                    <a:pt x="1268379" y="484972"/>
                  </a:lnTo>
                  <a:lnTo>
                    <a:pt x="1266902" y="486173"/>
                  </a:lnTo>
                  <a:lnTo>
                    <a:pt x="1266300" y="486797"/>
                  </a:lnTo>
                  <a:lnTo>
                    <a:pt x="1265049" y="489389"/>
                  </a:lnTo>
                  <a:lnTo>
                    <a:pt x="1252504" y="487207"/>
                  </a:lnTo>
                  <a:lnTo>
                    <a:pt x="1246471" y="524667"/>
                  </a:lnTo>
                  <a:lnTo>
                    <a:pt x="1233756" y="522747"/>
                  </a:lnTo>
                  <a:lnTo>
                    <a:pt x="1232723" y="529437"/>
                  </a:lnTo>
                  <a:lnTo>
                    <a:pt x="1220578" y="527355"/>
                  </a:lnTo>
                  <a:lnTo>
                    <a:pt x="1217538" y="546707"/>
                  </a:lnTo>
                  <a:lnTo>
                    <a:pt x="1219066" y="548713"/>
                  </a:lnTo>
                  <a:lnTo>
                    <a:pt x="1220447" y="551772"/>
                  </a:lnTo>
                  <a:lnTo>
                    <a:pt x="1223139" y="554841"/>
                  </a:lnTo>
                  <a:lnTo>
                    <a:pt x="1222609" y="555537"/>
                  </a:lnTo>
                  <a:lnTo>
                    <a:pt x="1218943" y="555503"/>
                  </a:lnTo>
                  <a:lnTo>
                    <a:pt x="1215962" y="556971"/>
                  </a:lnTo>
                  <a:lnTo>
                    <a:pt x="1211481" y="586459"/>
                  </a:lnTo>
                  <a:lnTo>
                    <a:pt x="1211370" y="587093"/>
                  </a:lnTo>
                  <a:lnTo>
                    <a:pt x="1210214" y="586621"/>
                  </a:lnTo>
                  <a:lnTo>
                    <a:pt x="1208642" y="586073"/>
                  </a:lnTo>
                  <a:lnTo>
                    <a:pt x="1207047" y="586011"/>
                  </a:lnTo>
                  <a:lnTo>
                    <a:pt x="1205491" y="586154"/>
                  </a:lnTo>
                  <a:lnTo>
                    <a:pt x="1203864" y="586721"/>
                  </a:lnTo>
                  <a:lnTo>
                    <a:pt x="1202978" y="587131"/>
                  </a:lnTo>
                  <a:lnTo>
                    <a:pt x="1202427" y="587355"/>
                  </a:lnTo>
                  <a:lnTo>
                    <a:pt x="1201081" y="587603"/>
                  </a:lnTo>
                  <a:lnTo>
                    <a:pt x="1199605" y="587264"/>
                  </a:lnTo>
                  <a:lnTo>
                    <a:pt x="1198591" y="587055"/>
                  </a:lnTo>
                  <a:lnTo>
                    <a:pt x="1198093" y="586802"/>
                  </a:lnTo>
                  <a:lnTo>
                    <a:pt x="1196525" y="586545"/>
                  </a:lnTo>
                  <a:lnTo>
                    <a:pt x="1195151" y="586311"/>
                  </a:lnTo>
                  <a:lnTo>
                    <a:pt x="1193687" y="585263"/>
                  </a:lnTo>
                  <a:lnTo>
                    <a:pt x="1192349" y="584481"/>
                  </a:lnTo>
                  <a:lnTo>
                    <a:pt x="1192095" y="584353"/>
                  </a:lnTo>
                  <a:lnTo>
                    <a:pt x="1191486" y="584308"/>
                  </a:lnTo>
                  <a:lnTo>
                    <a:pt x="1190393" y="584229"/>
                  </a:lnTo>
                  <a:lnTo>
                    <a:pt x="1189934" y="584381"/>
                  </a:lnTo>
                  <a:lnTo>
                    <a:pt x="1188703" y="585177"/>
                  </a:lnTo>
                  <a:lnTo>
                    <a:pt x="1187226" y="586211"/>
                  </a:lnTo>
                  <a:lnTo>
                    <a:pt x="1186450" y="586716"/>
                  </a:lnTo>
                  <a:lnTo>
                    <a:pt x="1185757" y="587097"/>
                  </a:lnTo>
                  <a:lnTo>
                    <a:pt x="1184218" y="587650"/>
                  </a:lnTo>
                  <a:lnTo>
                    <a:pt x="1182784" y="588046"/>
                  </a:lnTo>
                  <a:lnTo>
                    <a:pt x="1181185" y="588265"/>
                  </a:lnTo>
                  <a:lnTo>
                    <a:pt x="1179800" y="588951"/>
                  </a:lnTo>
                  <a:lnTo>
                    <a:pt x="1179602" y="589061"/>
                  </a:lnTo>
                  <a:lnTo>
                    <a:pt x="1178173" y="589371"/>
                  </a:lnTo>
                  <a:lnTo>
                    <a:pt x="1176684" y="589604"/>
                  </a:lnTo>
                  <a:lnTo>
                    <a:pt x="1175247" y="589628"/>
                  </a:lnTo>
                  <a:lnTo>
                    <a:pt x="1173727" y="589599"/>
                  </a:lnTo>
                  <a:lnTo>
                    <a:pt x="1172282" y="589542"/>
                  </a:lnTo>
                  <a:lnTo>
                    <a:pt x="1170817" y="589304"/>
                  </a:lnTo>
                  <a:lnTo>
                    <a:pt x="1169376" y="588789"/>
                  </a:lnTo>
                  <a:lnTo>
                    <a:pt x="1167987" y="587841"/>
                  </a:lnTo>
                  <a:lnTo>
                    <a:pt x="1166019" y="586306"/>
                  </a:lnTo>
                  <a:lnTo>
                    <a:pt x="1165030" y="585663"/>
                  </a:lnTo>
                  <a:lnTo>
                    <a:pt x="1163533" y="584243"/>
                  </a:lnTo>
                  <a:lnTo>
                    <a:pt x="1162801" y="583743"/>
                  </a:lnTo>
                  <a:lnTo>
                    <a:pt x="1161970" y="583314"/>
                  </a:lnTo>
                  <a:lnTo>
                    <a:pt x="1161196" y="582992"/>
                  </a:lnTo>
                  <a:lnTo>
                    <a:pt x="1106378" y="558925"/>
                  </a:lnTo>
                  <a:lnTo>
                    <a:pt x="1103587" y="556647"/>
                  </a:lnTo>
                  <a:lnTo>
                    <a:pt x="1102606" y="555851"/>
                  </a:lnTo>
                  <a:lnTo>
                    <a:pt x="1102087" y="555499"/>
                  </a:lnTo>
                  <a:lnTo>
                    <a:pt x="1100808" y="553340"/>
                  </a:lnTo>
                  <a:lnTo>
                    <a:pt x="1100646" y="551948"/>
                  </a:lnTo>
                  <a:lnTo>
                    <a:pt x="1100484" y="550910"/>
                  </a:lnTo>
                  <a:lnTo>
                    <a:pt x="1099395" y="548427"/>
                  </a:lnTo>
                  <a:lnTo>
                    <a:pt x="1099261" y="548317"/>
                  </a:lnTo>
                  <a:lnTo>
                    <a:pt x="1097733" y="547660"/>
                  </a:lnTo>
                  <a:lnTo>
                    <a:pt x="1096256" y="547083"/>
                  </a:lnTo>
                  <a:lnTo>
                    <a:pt x="1094756" y="546530"/>
                  </a:lnTo>
                  <a:lnTo>
                    <a:pt x="1093279" y="546039"/>
                  </a:lnTo>
                  <a:lnTo>
                    <a:pt x="1091751" y="545816"/>
                  </a:lnTo>
                  <a:lnTo>
                    <a:pt x="1090219" y="546030"/>
                  </a:lnTo>
                  <a:lnTo>
                    <a:pt x="1088798" y="546354"/>
                  </a:lnTo>
                  <a:lnTo>
                    <a:pt x="1087214" y="546597"/>
                  </a:lnTo>
                  <a:lnTo>
                    <a:pt x="1084954" y="546802"/>
                  </a:lnTo>
                  <a:lnTo>
                    <a:pt x="1084364" y="550409"/>
                  </a:lnTo>
                  <a:lnTo>
                    <a:pt x="1076490" y="552382"/>
                  </a:lnTo>
                  <a:lnTo>
                    <a:pt x="1068601" y="550643"/>
                  </a:lnTo>
                  <a:lnTo>
                    <a:pt x="1054615" y="548317"/>
                  </a:lnTo>
                  <a:lnTo>
                    <a:pt x="1046432" y="542051"/>
                  </a:lnTo>
                  <a:lnTo>
                    <a:pt x="1045292" y="539568"/>
                  </a:lnTo>
                  <a:lnTo>
                    <a:pt x="1041935" y="538167"/>
                  </a:lnTo>
                  <a:lnTo>
                    <a:pt x="1037616" y="538210"/>
                  </a:lnTo>
                  <a:lnTo>
                    <a:pt x="1033800" y="533917"/>
                  </a:lnTo>
                  <a:lnTo>
                    <a:pt x="1028697" y="531367"/>
                  </a:lnTo>
                  <a:lnTo>
                    <a:pt x="1027090" y="529099"/>
                  </a:lnTo>
                  <a:lnTo>
                    <a:pt x="1022692" y="528760"/>
                  </a:lnTo>
                  <a:lnTo>
                    <a:pt x="1020309" y="531786"/>
                  </a:lnTo>
                  <a:lnTo>
                    <a:pt x="1016540" y="531257"/>
                  </a:lnTo>
                  <a:lnTo>
                    <a:pt x="1010294" y="539887"/>
                  </a:lnTo>
                  <a:lnTo>
                    <a:pt x="1007827" y="541217"/>
                  </a:lnTo>
                  <a:lnTo>
                    <a:pt x="1004617" y="547974"/>
                  </a:lnTo>
                  <a:lnTo>
                    <a:pt x="999170" y="552406"/>
                  </a:lnTo>
                  <a:lnTo>
                    <a:pt x="989970" y="549876"/>
                  </a:lnTo>
                  <a:lnTo>
                    <a:pt x="987314" y="552649"/>
                  </a:lnTo>
                  <a:lnTo>
                    <a:pt x="981629" y="553097"/>
                  </a:lnTo>
                  <a:lnTo>
                    <a:pt x="979194" y="554536"/>
                  </a:lnTo>
                  <a:lnTo>
                    <a:pt x="974879" y="554174"/>
                  </a:lnTo>
                  <a:lnTo>
                    <a:pt x="974606" y="554279"/>
                  </a:lnTo>
                  <a:lnTo>
                    <a:pt x="973625" y="554674"/>
                  </a:lnTo>
                  <a:lnTo>
                    <a:pt x="971487" y="555527"/>
                  </a:lnTo>
                  <a:lnTo>
                    <a:pt x="970881" y="557300"/>
                  </a:lnTo>
                  <a:lnTo>
                    <a:pt x="964171" y="563366"/>
                  </a:lnTo>
                  <a:lnTo>
                    <a:pt x="964084" y="563171"/>
                  </a:lnTo>
                  <a:lnTo>
                    <a:pt x="963993" y="562980"/>
                  </a:lnTo>
                  <a:lnTo>
                    <a:pt x="963795" y="562599"/>
                  </a:lnTo>
                  <a:lnTo>
                    <a:pt x="963688" y="562418"/>
                  </a:lnTo>
                  <a:lnTo>
                    <a:pt x="963463" y="562070"/>
                  </a:lnTo>
                  <a:lnTo>
                    <a:pt x="963217" y="561741"/>
                  </a:lnTo>
                  <a:lnTo>
                    <a:pt x="962695" y="561093"/>
                  </a:lnTo>
                  <a:lnTo>
                    <a:pt x="962437" y="560764"/>
                  </a:lnTo>
                  <a:lnTo>
                    <a:pt x="961780" y="559907"/>
                  </a:lnTo>
                  <a:lnTo>
                    <a:pt x="961570" y="559611"/>
                  </a:lnTo>
                  <a:lnTo>
                    <a:pt x="961380" y="559311"/>
                  </a:lnTo>
                  <a:lnTo>
                    <a:pt x="961182" y="558915"/>
                  </a:lnTo>
                  <a:lnTo>
                    <a:pt x="961020" y="558506"/>
                  </a:lnTo>
                  <a:lnTo>
                    <a:pt x="960707" y="557672"/>
                  </a:lnTo>
                  <a:lnTo>
                    <a:pt x="960521" y="557271"/>
                  </a:lnTo>
                  <a:lnTo>
                    <a:pt x="960327" y="556919"/>
                  </a:lnTo>
                  <a:lnTo>
                    <a:pt x="960122" y="556576"/>
                  </a:lnTo>
                  <a:lnTo>
                    <a:pt x="959908" y="556233"/>
                  </a:lnTo>
                  <a:lnTo>
                    <a:pt x="959682" y="555899"/>
                  </a:lnTo>
                  <a:lnTo>
                    <a:pt x="959449" y="555570"/>
                  </a:lnTo>
                  <a:lnTo>
                    <a:pt x="958970" y="554155"/>
                  </a:lnTo>
                  <a:lnTo>
                    <a:pt x="957873" y="552315"/>
                  </a:lnTo>
                  <a:lnTo>
                    <a:pt x="957600" y="551019"/>
                  </a:lnTo>
                  <a:lnTo>
                    <a:pt x="956709" y="549185"/>
                  </a:lnTo>
                  <a:lnTo>
                    <a:pt x="956092" y="548232"/>
                  </a:lnTo>
                  <a:lnTo>
                    <a:pt x="955684" y="547822"/>
                  </a:lnTo>
                  <a:lnTo>
                    <a:pt x="954932" y="547278"/>
                  </a:lnTo>
                  <a:lnTo>
                    <a:pt x="954591" y="547145"/>
                  </a:lnTo>
                  <a:lnTo>
                    <a:pt x="954180" y="546873"/>
                  </a:lnTo>
                  <a:lnTo>
                    <a:pt x="953839" y="546802"/>
                  </a:lnTo>
                  <a:lnTo>
                    <a:pt x="953158" y="546464"/>
                  </a:lnTo>
                  <a:lnTo>
                    <a:pt x="951591" y="546197"/>
                  </a:lnTo>
                  <a:lnTo>
                    <a:pt x="951179" y="546058"/>
                  </a:lnTo>
                  <a:lnTo>
                    <a:pt x="950363" y="545925"/>
                  </a:lnTo>
                  <a:lnTo>
                    <a:pt x="948657" y="545453"/>
                  </a:lnTo>
                  <a:lnTo>
                    <a:pt x="948317" y="545248"/>
                  </a:lnTo>
                  <a:lnTo>
                    <a:pt x="947909" y="545115"/>
                  </a:lnTo>
                  <a:lnTo>
                    <a:pt x="947090" y="544705"/>
                  </a:lnTo>
                  <a:lnTo>
                    <a:pt x="945795" y="543890"/>
                  </a:lnTo>
                  <a:lnTo>
                    <a:pt x="944976" y="543485"/>
                  </a:lnTo>
                  <a:lnTo>
                    <a:pt x="944497" y="543280"/>
                  </a:lnTo>
                  <a:lnTo>
                    <a:pt x="943337" y="542537"/>
                  </a:lnTo>
                  <a:lnTo>
                    <a:pt x="941837" y="541241"/>
                  </a:lnTo>
                  <a:lnTo>
                    <a:pt x="941425" y="541041"/>
                  </a:lnTo>
                  <a:lnTo>
                    <a:pt x="939786" y="539816"/>
                  </a:lnTo>
                  <a:lnTo>
                    <a:pt x="938966" y="539001"/>
                  </a:lnTo>
                  <a:lnTo>
                    <a:pt x="937739" y="537571"/>
                  </a:lnTo>
                  <a:lnTo>
                    <a:pt x="937530" y="537028"/>
                  </a:lnTo>
                  <a:lnTo>
                    <a:pt x="937122" y="536552"/>
                  </a:lnTo>
                  <a:lnTo>
                    <a:pt x="936916" y="536142"/>
                  </a:lnTo>
                  <a:lnTo>
                    <a:pt x="936029" y="535394"/>
                  </a:lnTo>
                  <a:lnTo>
                    <a:pt x="935210" y="534850"/>
                  </a:lnTo>
                  <a:lnTo>
                    <a:pt x="934802" y="534850"/>
                  </a:lnTo>
                  <a:lnTo>
                    <a:pt x="933915" y="534512"/>
                  </a:lnTo>
                  <a:lnTo>
                    <a:pt x="933028" y="534379"/>
                  </a:lnTo>
                  <a:lnTo>
                    <a:pt x="931326" y="534245"/>
                  </a:lnTo>
                  <a:lnTo>
                    <a:pt x="930507" y="534250"/>
                  </a:lnTo>
                  <a:lnTo>
                    <a:pt x="928805" y="534183"/>
                  </a:lnTo>
                  <a:lnTo>
                    <a:pt x="927985" y="533845"/>
                  </a:lnTo>
                  <a:lnTo>
                    <a:pt x="926346" y="532759"/>
                  </a:lnTo>
                  <a:lnTo>
                    <a:pt x="925733" y="531944"/>
                  </a:lnTo>
                  <a:lnTo>
                    <a:pt x="925182" y="531057"/>
                  </a:lnTo>
                  <a:lnTo>
                    <a:pt x="925048" y="530714"/>
                  </a:lnTo>
                  <a:lnTo>
                    <a:pt x="924775" y="530309"/>
                  </a:lnTo>
                  <a:lnTo>
                    <a:pt x="924569" y="529833"/>
                  </a:lnTo>
                  <a:lnTo>
                    <a:pt x="924296" y="529423"/>
                  </a:lnTo>
                  <a:lnTo>
                    <a:pt x="923951" y="528608"/>
                  </a:lnTo>
                  <a:lnTo>
                    <a:pt x="923813" y="528127"/>
                  </a:lnTo>
                  <a:lnTo>
                    <a:pt x="923266" y="527174"/>
                  </a:lnTo>
                  <a:lnTo>
                    <a:pt x="922447" y="526292"/>
                  </a:lnTo>
                  <a:lnTo>
                    <a:pt x="921695" y="525749"/>
                  </a:lnTo>
                  <a:lnTo>
                    <a:pt x="921287" y="525477"/>
                  </a:lnTo>
                  <a:lnTo>
                    <a:pt x="920468" y="525344"/>
                  </a:lnTo>
                  <a:lnTo>
                    <a:pt x="919585" y="525344"/>
                  </a:lnTo>
                  <a:lnTo>
                    <a:pt x="918358" y="525553"/>
                  </a:lnTo>
                  <a:lnTo>
                    <a:pt x="916244" y="525692"/>
                  </a:lnTo>
                  <a:lnTo>
                    <a:pt x="914201" y="525358"/>
                  </a:lnTo>
                  <a:lnTo>
                    <a:pt x="913726" y="525291"/>
                  </a:lnTo>
                  <a:lnTo>
                    <a:pt x="912839" y="525020"/>
                  </a:lnTo>
                  <a:lnTo>
                    <a:pt x="912020" y="524543"/>
                  </a:lnTo>
                  <a:lnTo>
                    <a:pt x="911200" y="523862"/>
                  </a:lnTo>
                  <a:lnTo>
                    <a:pt x="909629" y="521889"/>
                  </a:lnTo>
                  <a:lnTo>
                    <a:pt x="908944" y="521141"/>
                  </a:lnTo>
                  <a:lnTo>
                    <a:pt x="908192" y="520597"/>
                  </a:lnTo>
                  <a:lnTo>
                    <a:pt x="907372" y="520054"/>
                  </a:lnTo>
                  <a:lnTo>
                    <a:pt x="905262" y="519039"/>
                  </a:lnTo>
                  <a:lnTo>
                    <a:pt x="904918" y="518834"/>
                  </a:lnTo>
                  <a:lnTo>
                    <a:pt x="904578" y="518768"/>
                  </a:lnTo>
                  <a:lnTo>
                    <a:pt x="904031" y="518496"/>
                  </a:lnTo>
                  <a:lnTo>
                    <a:pt x="903691" y="518429"/>
                  </a:lnTo>
                  <a:lnTo>
                    <a:pt x="903145" y="518158"/>
                  </a:lnTo>
                  <a:lnTo>
                    <a:pt x="902329" y="517953"/>
                  </a:lnTo>
                  <a:lnTo>
                    <a:pt x="900694" y="518096"/>
                  </a:lnTo>
                  <a:lnTo>
                    <a:pt x="899396" y="517757"/>
                  </a:lnTo>
                  <a:lnTo>
                    <a:pt x="898580" y="517347"/>
                  </a:lnTo>
                  <a:lnTo>
                    <a:pt x="898236" y="517076"/>
                  </a:lnTo>
                  <a:lnTo>
                    <a:pt x="897828" y="516942"/>
                  </a:lnTo>
                  <a:lnTo>
                    <a:pt x="896668" y="516194"/>
                  </a:lnTo>
                  <a:lnTo>
                    <a:pt x="894487" y="514631"/>
                  </a:lnTo>
                  <a:lnTo>
                    <a:pt x="893668" y="513950"/>
                  </a:lnTo>
                  <a:lnTo>
                    <a:pt x="893323" y="513611"/>
                  </a:lnTo>
                  <a:lnTo>
                    <a:pt x="892848" y="513273"/>
                  </a:lnTo>
                  <a:lnTo>
                    <a:pt x="890797" y="511367"/>
                  </a:lnTo>
                  <a:lnTo>
                    <a:pt x="889978" y="510890"/>
                  </a:lnTo>
                  <a:lnTo>
                    <a:pt x="889503" y="510824"/>
                  </a:lnTo>
                  <a:lnTo>
                    <a:pt x="889091" y="510552"/>
                  </a:lnTo>
                  <a:lnTo>
                    <a:pt x="887797" y="510147"/>
                  </a:lnTo>
                  <a:lnTo>
                    <a:pt x="887389" y="509942"/>
                  </a:lnTo>
                  <a:lnTo>
                    <a:pt x="886977" y="509875"/>
                  </a:lnTo>
                  <a:lnTo>
                    <a:pt x="886502" y="509671"/>
                  </a:lnTo>
                  <a:lnTo>
                    <a:pt x="886023" y="509604"/>
                  </a:lnTo>
                  <a:lnTo>
                    <a:pt x="885616" y="509404"/>
                  </a:lnTo>
                  <a:lnTo>
                    <a:pt x="884254" y="509270"/>
                  </a:lnTo>
                  <a:lnTo>
                    <a:pt x="883842" y="509132"/>
                  </a:lnTo>
                  <a:lnTo>
                    <a:pt x="882615" y="509137"/>
                  </a:lnTo>
                  <a:lnTo>
                    <a:pt x="880984" y="508798"/>
                  </a:lnTo>
                  <a:lnTo>
                    <a:pt x="879345" y="508665"/>
                  </a:lnTo>
                  <a:lnTo>
                    <a:pt x="878530" y="508670"/>
                  </a:lnTo>
                  <a:lnTo>
                    <a:pt x="876214" y="508536"/>
                  </a:lnTo>
                  <a:lnTo>
                    <a:pt x="876008" y="508403"/>
                  </a:lnTo>
                  <a:lnTo>
                    <a:pt x="875802" y="508403"/>
                  </a:lnTo>
                  <a:lnTo>
                    <a:pt x="874508" y="508065"/>
                  </a:lnTo>
                  <a:lnTo>
                    <a:pt x="873621" y="507655"/>
                  </a:lnTo>
                  <a:lnTo>
                    <a:pt x="871986" y="506640"/>
                  </a:lnTo>
                  <a:lnTo>
                    <a:pt x="871167" y="506025"/>
                  </a:lnTo>
                  <a:lnTo>
                    <a:pt x="870347" y="505344"/>
                  </a:lnTo>
                  <a:lnTo>
                    <a:pt x="869183" y="504124"/>
                  </a:lnTo>
                  <a:lnTo>
                    <a:pt x="868570" y="503371"/>
                  </a:lnTo>
                  <a:lnTo>
                    <a:pt x="868229" y="502966"/>
                  </a:lnTo>
                  <a:lnTo>
                    <a:pt x="867338" y="501398"/>
                  </a:lnTo>
                  <a:lnTo>
                    <a:pt x="866927" y="500107"/>
                  </a:lnTo>
                  <a:lnTo>
                    <a:pt x="866788" y="499220"/>
                  </a:lnTo>
                  <a:lnTo>
                    <a:pt x="866582" y="498810"/>
                  </a:lnTo>
                  <a:lnTo>
                    <a:pt x="866238" y="496699"/>
                  </a:lnTo>
                  <a:lnTo>
                    <a:pt x="865276" y="494178"/>
                  </a:lnTo>
                  <a:lnTo>
                    <a:pt x="864730" y="493292"/>
                  </a:lnTo>
                  <a:lnTo>
                    <a:pt x="863910" y="492477"/>
                  </a:lnTo>
                  <a:lnTo>
                    <a:pt x="862818" y="492139"/>
                  </a:lnTo>
                  <a:lnTo>
                    <a:pt x="861864" y="491596"/>
                  </a:lnTo>
                  <a:lnTo>
                    <a:pt x="861452" y="491186"/>
                  </a:lnTo>
                  <a:lnTo>
                    <a:pt x="861179" y="490233"/>
                  </a:lnTo>
                  <a:lnTo>
                    <a:pt x="861107" y="489413"/>
                  </a:lnTo>
                  <a:lnTo>
                    <a:pt x="861242" y="487712"/>
                  </a:lnTo>
                  <a:lnTo>
                    <a:pt x="861377" y="486892"/>
                  </a:lnTo>
                  <a:lnTo>
                    <a:pt x="862121" y="485730"/>
                  </a:lnTo>
                  <a:lnTo>
                    <a:pt x="862323" y="484843"/>
                  </a:lnTo>
                  <a:lnTo>
                    <a:pt x="862184" y="483618"/>
                  </a:lnTo>
                  <a:lnTo>
                    <a:pt x="862180" y="482732"/>
                  </a:lnTo>
                  <a:lnTo>
                    <a:pt x="861907" y="480959"/>
                  </a:lnTo>
                  <a:lnTo>
                    <a:pt x="861701" y="480550"/>
                  </a:lnTo>
                  <a:lnTo>
                    <a:pt x="861420" y="478300"/>
                  </a:lnTo>
                  <a:lnTo>
                    <a:pt x="861218" y="478029"/>
                  </a:lnTo>
                  <a:lnTo>
                    <a:pt x="860941" y="476328"/>
                  </a:lnTo>
                  <a:lnTo>
                    <a:pt x="860937" y="475846"/>
                  </a:lnTo>
                  <a:lnTo>
                    <a:pt x="860664" y="474965"/>
                  </a:lnTo>
                  <a:lnTo>
                    <a:pt x="859979" y="474145"/>
                  </a:lnTo>
                  <a:lnTo>
                    <a:pt x="859298" y="473535"/>
                  </a:lnTo>
                  <a:lnTo>
                    <a:pt x="858479" y="472992"/>
                  </a:lnTo>
                  <a:lnTo>
                    <a:pt x="857592" y="472654"/>
                  </a:lnTo>
                  <a:lnTo>
                    <a:pt x="856365" y="472520"/>
                  </a:lnTo>
                  <a:lnTo>
                    <a:pt x="855498" y="472582"/>
                  </a:lnTo>
                  <a:lnTo>
                    <a:pt x="854853" y="472634"/>
                  </a:lnTo>
                  <a:lnTo>
                    <a:pt x="855015" y="472739"/>
                  </a:lnTo>
                  <a:lnTo>
                    <a:pt x="856488" y="473997"/>
                  </a:lnTo>
                  <a:lnTo>
                    <a:pt x="857929" y="476075"/>
                  </a:lnTo>
                  <a:lnTo>
                    <a:pt x="858119" y="476513"/>
                  </a:lnTo>
                  <a:lnTo>
                    <a:pt x="858685" y="479053"/>
                  </a:lnTo>
                  <a:lnTo>
                    <a:pt x="859144" y="481536"/>
                  </a:lnTo>
                  <a:lnTo>
                    <a:pt x="859279" y="482217"/>
                  </a:lnTo>
                  <a:lnTo>
                    <a:pt x="859492" y="483885"/>
                  </a:lnTo>
                  <a:lnTo>
                    <a:pt x="859481" y="486387"/>
                  </a:lnTo>
                  <a:lnTo>
                    <a:pt x="859073" y="488875"/>
                  </a:lnTo>
                  <a:lnTo>
                    <a:pt x="859037" y="491000"/>
                  </a:lnTo>
                  <a:lnTo>
                    <a:pt x="859029" y="493702"/>
                  </a:lnTo>
                  <a:lnTo>
                    <a:pt x="859378" y="496132"/>
                  </a:lnTo>
                  <a:lnTo>
                    <a:pt x="860082" y="498534"/>
                  </a:lnTo>
                  <a:lnTo>
                    <a:pt x="860379" y="499487"/>
                  </a:lnTo>
                  <a:lnTo>
                    <a:pt x="860787" y="500964"/>
                  </a:lnTo>
                  <a:lnTo>
                    <a:pt x="860834" y="503418"/>
                  </a:lnTo>
                  <a:lnTo>
                    <a:pt x="860177" y="504591"/>
                  </a:lnTo>
                  <a:lnTo>
                    <a:pt x="859766" y="505787"/>
                  </a:lnTo>
                  <a:lnTo>
                    <a:pt x="860142" y="507888"/>
                  </a:lnTo>
                  <a:lnTo>
                    <a:pt x="860438" y="508274"/>
                  </a:lnTo>
                  <a:lnTo>
                    <a:pt x="861666" y="509342"/>
                  </a:lnTo>
                  <a:lnTo>
                    <a:pt x="863138" y="510762"/>
                  </a:lnTo>
                  <a:lnTo>
                    <a:pt x="864552" y="512268"/>
                  </a:lnTo>
                  <a:lnTo>
                    <a:pt x="866111" y="512792"/>
                  </a:lnTo>
                  <a:lnTo>
                    <a:pt x="867556" y="513202"/>
                  </a:lnTo>
                  <a:lnTo>
                    <a:pt x="867857" y="513316"/>
                  </a:lnTo>
                  <a:lnTo>
                    <a:pt x="869056" y="514436"/>
                  </a:lnTo>
                  <a:lnTo>
                    <a:pt x="870090" y="515803"/>
                  </a:lnTo>
                  <a:lnTo>
                    <a:pt x="870525" y="516566"/>
                  </a:lnTo>
                  <a:lnTo>
                    <a:pt x="871230" y="518315"/>
                  </a:lnTo>
                  <a:lnTo>
                    <a:pt x="871990" y="519926"/>
                  </a:lnTo>
                  <a:lnTo>
                    <a:pt x="872481" y="520855"/>
                  </a:lnTo>
                  <a:lnTo>
                    <a:pt x="873324" y="522961"/>
                  </a:lnTo>
                  <a:lnTo>
                    <a:pt x="873375" y="523204"/>
                  </a:lnTo>
                  <a:lnTo>
                    <a:pt x="874599" y="525715"/>
                  </a:lnTo>
                  <a:lnTo>
                    <a:pt x="874765" y="526016"/>
                  </a:lnTo>
                  <a:lnTo>
                    <a:pt x="875414" y="528231"/>
                  </a:lnTo>
                  <a:lnTo>
                    <a:pt x="875897" y="530576"/>
                  </a:lnTo>
                  <a:lnTo>
                    <a:pt x="876115" y="531477"/>
                  </a:lnTo>
                  <a:lnTo>
                    <a:pt x="876301" y="533059"/>
                  </a:lnTo>
                  <a:lnTo>
                    <a:pt x="876178" y="537891"/>
                  </a:lnTo>
                  <a:lnTo>
                    <a:pt x="876063" y="540369"/>
                  </a:lnTo>
                  <a:lnTo>
                    <a:pt x="876222" y="542851"/>
                  </a:lnTo>
                  <a:lnTo>
                    <a:pt x="876978" y="545229"/>
                  </a:lnTo>
                  <a:lnTo>
                    <a:pt x="877255" y="546445"/>
                  </a:lnTo>
                  <a:lnTo>
                    <a:pt x="877821" y="547703"/>
                  </a:lnTo>
                  <a:lnTo>
                    <a:pt x="878747" y="548608"/>
                  </a:lnTo>
                  <a:lnTo>
                    <a:pt x="880275" y="549380"/>
                  </a:lnTo>
                  <a:lnTo>
                    <a:pt x="881799" y="550233"/>
                  </a:lnTo>
                  <a:lnTo>
                    <a:pt x="883193" y="550919"/>
                  </a:lnTo>
                  <a:lnTo>
                    <a:pt x="886245" y="552325"/>
                  </a:lnTo>
                  <a:lnTo>
                    <a:pt x="887120" y="552792"/>
                  </a:lnTo>
                  <a:lnTo>
                    <a:pt x="887662" y="553068"/>
                  </a:lnTo>
                  <a:lnTo>
                    <a:pt x="889135" y="553864"/>
                  </a:lnTo>
                  <a:lnTo>
                    <a:pt x="890691" y="554827"/>
                  </a:lnTo>
                  <a:lnTo>
                    <a:pt x="891451" y="555346"/>
                  </a:lnTo>
                  <a:lnTo>
                    <a:pt x="892132" y="555842"/>
                  </a:lnTo>
                  <a:lnTo>
                    <a:pt x="893573" y="557729"/>
                  </a:lnTo>
                  <a:lnTo>
                    <a:pt x="893628" y="557896"/>
                  </a:lnTo>
                  <a:lnTo>
                    <a:pt x="893561" y="560350"/>
                  </a:lnTo>
                  <a:lnTo>
                    <a:pt x="893454" y="560593"/>
                  </a:lnTo>
                  <a:lnTo>
                    <a:pt x="892567" y="562747"/>
                  </a:lnTo>
                  <a:lnTo>
                    <a:pt x="891930" y="565091"/>
                  </a:lnTo>
                  <a:lnTo>
                    <a:pt x="891819" y="565554"/>
                  </a:lnTo>
                  <a:lnTo>
                    <a:pt x="891482" y="567517"/>
                  </a:lnTo>
                  <a:lnTo>
                    <a:pt x="891716" y="569971"/>
                  </a:lnTo>
                  <a:lnTo>
                    <a:pt x="892337" y="572430"/>
                  </a:lnTo>
                  <a:lnTo>
                    <a:pt x="892816" y="574860"/>
                  </a:lnTo>
                  <a:lnTo>
                    <a:pt x="892614" y="577314"/>
                  </a:lnTo>
                  <a:lnTo>
                    <a:pt x="891705" y="579765"/>
                  </a:lnTo>
                  <a:lnTo>
                    <a:pt x="891427" y="580283"/>
                  </a:lnTo>
                  <a:lnTo>
                    <a:pt x="890683" y="582108"/>
                  </a:lnTo>
                  <a:lnTo>
                    <a:pt x="890235" y="584591"/>
                  </a:lnTo>
                  <a:lnTo>
                    <a:pt x="890853" y="587045"/>
                  </a:lnTo>
                  <a:lnTo>
                    <a:pt x="891340" y="587922"/>
                  </a:lnTo>
                  <a:lnTo>
                    <a:pt x="891664" y="588532"/>
                  </a:lnTo>
                  <a:lnTo>
                    <a:pt x="891735" y="588763"/>
                  </a:lnTo>
                  <a:lnTo>
                    <a:pt x="892072" y="589480"/>
                  </a:lnTo>
                  <a:lnTo>
                    <a:pt x="892749" y="591420"/>
                  </a:lnTo>
                  <a:lnTo>
                    <a:pt x="892773" y="591939"/>
                  </a:lnTo>
                  <a:lnTo>
                    <a:pt x="892844" y="594422"/>
                  </a:lnTo>
                  <a:lnTo>
                    <a:pt x="892567" y="595646"/>
                  </a:lnTo>
                  <a:lnTo>
                    <a:pt x="891704" y="599220"/>
                  </a:lnTo>
                  <a:lnTo>
                    <a:pt x="891665" y="599596"/>
                  </a:lnTo>
                  <a:lnTo>
                    <a:pt x="891605" y="599869"/>
                  </a:lnTo>
                  <a:lnTo>
                    <a:pt x="891606" y="600156"/>
                  </a:lnTo>
                  <a:lnTo>
                    <a:pt x="891447" y="601675"/>
                  </a:lnTo>
                  <a:lnTo>
                    <a:pt x="892393" y="604134"/>
                  </a:lnTo>
                  <a:lnTo>
                    <a:pt x="893834" y="605997"/>
                  </a:lnTo>
                  <a:lnTo>
                    <a:pt x="894376" y="606597"/>
                  </a:lnTo>
                  <a:lnTo>
                    <a:pt x="895330" y="607364"/>
                  </a:lnTo>
                  <a:lnTo>
                    <a:pt x="896803" y="608270"/>
                  </a:lnTo>
                  <a:lnTo>
                    <a:pt x="898331" y="608608"/>
                  </a:lnTo>
                  <a:lnTo>
                    <a:pt x="899803" y="609132"/>
                  </a:lnTo>
                  <a:lnTo>
                    <a:pt x="901304" y="610476"/>
                  </a:lnTo>
                  <a:lnTo>
                    <a:pt x="902198" y="611706"/>
                  </a:lnTo>
                  <a:lnTo>
                    <a:pt x="902741" y="612501"/>
                  </a:lnTo>
                  <a:lnTo>
                    <a:pt x="903802" y="614222"/>
                  </a:lnTo>
                  <a:lnTo>
                    <a:pt x="904237" y="614717"/>
                  </a:lnTo>
                  <a:lnTo>
                    <a:pt x="905049" y="616628"/>
                  </a:lnTo>
                  <a:lnTo>
                    <a:pt x="905092" y="619111"/>
                  </a:lnTo>
                  <a:lnTo>
                    <a:pt x="904756" y="621513"/>
                  </a:lnTo>
                  <a:lnTo>
                    <a:pt x="904855" y="623938"/>
                  </a:lnTo>
                  <a:lnTo>
                    <a:pt x="905421" y="625554"/>
                  </a:lnTo>
                  <a:lnTo>
                    <a:pt x="905801" y="626373"/>
                  </a:lnTo>
                  <a:lnTo>
                    <a:pt x="906625" y="627059"/>
                  </a:lnTo>
                  <a:lnTo>
                    <a:pt x="906920" y="627315"/>
                  </a:lnTo>
                  <a:lnTo>
                    <a:pt x="908224" y="628866"/>
                  </a:lnTo>
                  <a:lnTo>
                    <a:pt x="908358" y="629166"/>
                  </a:lnTo>
                  <a:lnTo>
                    <a:pt x="908920" y="631405"/>
                  </a:lnTo>
                  <a:lnTo>
                    <a:pt x="908691" y="633750"/>
                  </a:lnTo>
                  <a:lnTo>
                    <a:pt x="908168" y="635442"/>
                  </a:lnTo>
                  <a:lnTo>
                    <a:pt x="907832" y="636152"/>
                  </a:lnTo>
                  <a:lnTo>
                    <a:pt x="907741" y="636320"/>
                  </a:lnTo>
                  <a:lnTo>
                    <a:pt x="906596" y="638053"/>
                  </a:lnTo>
                  <a:lnTo>
                    <a:pt x="906375" y="638654"/>
                  </a:lnTo>
                  <a:lnTo>
                    <a:pt x="905437" y="640965"/>
                  </a:lnTo>
                  <a:lnTo>
                    <a:pt x="904969" y="641837"/>
                  </a:lnTo>
                  <a:lnTo>
                    <a:pt x="903924" y="643390"/>
                  </a:lnTo>
                  <a:lnTo>
                    <a:pt x="903430" y="644038"/>
                  </a:lnTo>
                  <a:lnTo>
                    <a:pt x="903109" y="644634"/>
                  </a:lnTo>
                  <a:lnTo>
                    <a:pt x="902491" y="645782"/>
                  </a:lnTo>
                  <a:lnTo>
                    <a:pt x="902345" y="648237"/>
                  </a:lnTo>
                  <a:lnTo>
                    <a:pt x="902472" y="650638"/>
                  </a:lnTo>
                  <a:lnTo>
                    <a:pt x="902816" y="653121"/>
                  </a:lnTo>
                  <a:lnTo>
                    <a:pt x="903196" y="654160"/>
                  </a:lnTo>
                  <a:lnTo>
                    <a:pt x="903984" y="655556"/>
                  </a:lnTo>
                  <a:lnTo>
                    <a:pt x="904633" y="656462"/>
                  </a:lnTo>
                  <a:lnTo>
                    <a:pt x="905449" y="658101"/>
                  </a:lnTo>
                  <a:lnTo>
                    <a:pt x="906098" y="659440"/>
                  </a:lnTo>
                  <a:lnTo>
                    <a:pt x="906913" y="660507"/>
                  </a:lnTo>
                  <a:lnTo>
                    <a:pt x="907566" y="661518"/>
                  </a:lnTo>
                  <a:lnTo>
                    <a:pt x="909091" y="662728"/>
                  </a:lnTo>
                  <a:lnTo>
                    <a:pt x="909716" y="663085"/>
                  </a:lnTo>
                  <a:lnTo>
                    <a:pt x="910563" y="663714"/>
                  </a:lnTo>
                  <a:lnTo>
                    <a:pt x="912004" y="664920"/>
                  </a:lnTo>
                  <a:lnTo>
                    <a:pt x="912685" y="665525"/>
                  </a:lnTo>
                  <a:lnTo>
                    <a:pt x="913449" y="666045"/>
                  </a:lnTo>
                  <a:lnTo>
                    <a:pt x="914945" y="667417"/>
                  </a:lnTo>
                  <a:lnTo>
                    <a:pt x="915737" y="668046"/>
                  </a:lnTo>
                  <a:lnTo>
                    <a:pt x="916446" y="668542"/>
                  </a:lnTo>
                  <a:lnTo>
                    <a:pt x="917946" y="669833"/>
                  </a:lnTo>
                  <a:lnTo>
                    <a:pt x="919391" y="670381"/>
                  </a:lnTo>
                  <a:lnTo>
                    <a:pt x="919624" y="670443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7" name="pg47"/>
            <p:cNvSpPr/>
            <p:nvPr/>
          </p:nvSpPr>
          <p:spPr>
            <a:xfrm>
              <a:off x="5503128" y="4043251"/>
              <a:ext cx="186666" cy="153430"/>
            </a:xfrm>
            <a:custGeom>
              <a:avLst/>
              <a:gdLst/>
              <a:ahLst/>
              <a:cxnLst/>
              <a:rect l="0" t="0" r="0" b="0"/>
              <a:pathLst>
                <a:path w="186666" h="153430">
                  <a:moveTo>
                    <a:pt x="152998" y="45226"/>
                  </a:moveTo>
                  <a:lnTo>
                    <a:pt x="153481" y="45560"/>
                  </a:lnTo>
                  <a:lnTo>
                    <a:pt x="153801" y="45183"/>
                  </a:lnTo>
                  <a:lnTo>
                    <a:pt x="154027" y="45078"/>
                  </a:lnTo>
                  <a:lnTo>
                    <a:pt x="155044" y="44588"/>
                  </a:lnTo>
                  <a:lnTo>
                    <a:pt x="157435" y="43444"/>
                  </a:lnTo>
                  <a:lnTo>
                    <a:pt x="158184" y="43959"/>
                  </a:lnTo>
                  <a:lnTo>
                    <a:pt x="158924" y="44478"/>
                  </a:lnTo>
                  <a:lnTo>
                    <a:pt x="160100" y="45288"/>
                  </a:lnTo>
                  <a:lnTo>
                    <a:pt x="161548" y="46294"/>
                  </a:lnTo>
                  <a:lnTo>
                    <a:pt x="161679" y="46646"/>
                  </a:lnTo>
                  <a:lnTo>
                    <a:pt x="162120" y="47795"/>
                  </a:lnTo>
                  <a:lnTo>
                    <a:pt x="161149" y="49248"/>
                  </a:lnTo>
                  <a:lnTo>
                    <a:pt x="160413" y="50340"/>
                  </a:lnTo>
                  <a:lnTo>
                    <a:pt x="160314" y="50494"/>
                  </a:lnTo>
                  <a:lnTo>
                    <a:pt x="163642" y="52588"/>
                  </a:lnTo>
                  <a:lnTo>
                    <a:pt x="164217" y="52975"/>
                  </a:lnTo>
                  <a:lnTo>
                    <a:pt x="166813" y="54866"/>
                  </a:lnTo>
                  <a:lnTo>
                    <a:pt x="168413" y="55958"/>
                  </a:lnTo>
                  <a:lnTo>
                    <a:pt x="166600" y="58626"/>
                  </a:lnTo>
                  <a:lnTo>
                    <a:pt x="167245" y="59065"/>
                  </a:lnTo>
                  <a:lnTo>
                    <a:pt x="167902" y="59517"/>
                  </a:lnTo>
                  <a:lnTo>
                    <a:pt x="170483" y="61271"/>
                  </a:lnTo>
                  <a:lnTo>
                    <a:pt x="172423" y="62581"/>
                  </a:lnTo>
                  <a:lnTo>
                    <a:pt x="175657" y="64778"/>
                  </a:lnTo>
                  <a:lnTo>
                    <a:pt x="176956" y="65665"/>
                  </a:lnTo>
                  <a:lnTo>
                    <a:pt x="177605" y="66103"/>
                  </a:lnTo>
                  <a:lnTo>
                    <a:pt x="180843" y="68285"/>
                  </a:lnTo>
                  <a:lnTo>
                    <a:pt x="181341" y="68480"/>
                  </a:lnTo>
                  <a:lnTo>
                    <a:pt x="181333" y="68890"/>
                  </a:lnTo>
                  <a:lnTo>
                    <a:pt x="181179" y="69976"/>
                  </a:lnTo>
                  <a:lnTo>
                    <a:pt x="180376" y="73102"/>
                  </a:lnTo>
                  <a:lnTo>
                    <a:pt x="179584" y="75542"/>
                  </a:lnTo>
                  <a:lnTo>
                    <a:pt x="179362" y="76428"/>
                  </a:lnTo>
                  <a:lnTo>
                    <a:pt x="179279" y="77381"/>
                  </a:lnTo>
                  <a:lnTo>
                    <a:pt x="179271" y="77791"/>
                  </a:lnTo>
                  <a:lnTo>
                    <a:pt x="179394" y="78544"/>
                  </a:lnTo>
                  <a:lnTo>
                    <a:pt x="179956" y="81013"/>
                  </a:lnTo>
                  <a:lnTo>
                    <a:pt x="180075" y="82037"/>
                  </a:lnTo>
                  <a:lnTo>
                    <a:pt x="180399" y="82723"/>
                  </a:lnTo>
                  <a:lnTo>
                    <a:pt x="180593" y="83209"/>
                  </a:lnTo>
                  <a:lnTo>
                    <a:pt x="182331" y="84672"/>
                  </a:lnTo>
                  <a:lnTo>
                    <a:pt x="183808" y="85382"/>
                  </a:lnTo>
                  <a:lnTo>
                    <a:pt x="184481" y="85802"/>
                  </a:lnTo>
                  <a:lnTo>
                    <a:pt x="184952" y="86016"/>
                  </a:lnTo>
                  <a:lnTo>
                    <a:pt x="185217" y="86226"/>
                  </a:lnTo>
                  <a:lnTo>
                    <a:pt x="185553" y="86369"/>
                  </a:lnTo>
                  <a:lnTo>
                    <a:pt x="186088" y="86926"/>
                  </a:lnTo>
                  <a:lnTo>
                    <a:pt x="186353" y="87269"/>
                  </a:lnTo>
                  <a:lnTo>
                    <a:pt x="186666" y="88575"/>
                  </a:lnTo>
                  <a:lnTo>
                    <a:pt x="186246" y="89180"/>
                  </a:lnTo>
                  <a:lnTo>
                    <a:pt x="185961" y="89995"/>
                  </a:lnTo>
                  <a:lnTo>
                    <a:pt x="185823" y="90195"/>
                  </a:lnTo>
                  <a:lnTo>
                    <a:pt x="185751" y="90467"/>
                  </a:lnTo>
                  <a:lnTo>
                    <a:pt x="185455" y="91758"/>
                  </a:lnTo>
                  <a:lnTo>
                    <a:pt x="185371" y="92578"/>
                  </a:lnTo>
                  <a:lnTo>
                    <a:pt x="185217" y="93598"/>
                  </a:lnTo>
                  <a:lnTo>
                    <a:pt x="185130" y="94551"/>
                  </a:lnTo>
                  <a:lnTo>
                    <a:pt x="184912" y="95432"/>
                  </a:lnTo>
                  <a:lnTo>
                    <a:pt x="184413" y="96586"/>
                  </a:lnTo>
                  <a:lnTo>
                    <a:pt x="183578" y="97867"/>
                  </a:lnTo>
                  <a:lnTo>
                    <a:pt x="182248" y="100164"/>
                  </a:lnTo>
                  <a:lnTo>
                    <a:pt x="182106" y="100503"/>
                  </a:lnTo>
                  <a:lnTo>
                    <a:pt x="182102" y="100703"/>
                  </a:lnTo>
                  <a:lnTo>
                    <a:pt x="181959" y="101046"/>
                  </a:lnTo>
                  <a:lnTo>
                    <a:pt x="181884" y="101451"/>
                  </a:lnTo>
                  <a:lnTo>
                    <a:pt x="181947" y="101727"/>
                  </a:lnTo>
                  <a:lnTo>
                    <a:pt x="181864" y="102542"/>
                  </a:lnTo>
                  <a:lnTo>
                    <a:pt x="182046" y="103572"/>
                  </a:lnTo>
                  <a:lnTo>
                    <a:pt x="182494" y="105077"/>
                  </a:lnTo>
                  <a:lnTo>
                    <a:pt x="182620" y="105625"/>
                  </a:lnTo>
                  <a:lnTo>
                    <a:pt x="182806" y="106517"/>
                  </a:lnTo>
                  <a:lnTo>
                    <a:pt x="182771" y="108427"/>
                  </a:lnTo>
                  <a:lnTo>
                    <a:pt x="182628" y="108904"/>
                  </a:lnTo>
                  <a:lnTo>
                    <a:pt x="182549" y="109519"/>
                  </a:lnTo>
                  <a:lnTo>
                    <a:pt x="182324" y="110605"/>
                  </a:lnTo>
                  <a:lnTo>
                    <a:pt x="182181" y="110877"/>
                  </a:lnTo>
                  <a:lnTo>
                    <a:pt x="181825" y="112030"/>
                  </a:lnTo>
                  <a:lnTo>
                    <a:pt x="180978" y="113650"/>
                  </a:lnTo>
                  <a:lnTo>
                    <a:pt x="180839" y="113855"/>
                  </a:lnTo>
                  <a:lnTo>
                    <a:pt x="180697" y="114327"/>
                  </a:lnTo>
                  <a:lnTo>
                    <a:pt x="180281" y="114727"/>
                  </a:lnTo>
                  <a:lnTo>
                    <a:pt x="179861" y="115337"/>
                  </a:lnTo>
                  <a:lnTo>
                    <a:pt x="179535" y="115754"/>
                  </a:lnTo>
                  <a:lnTo>
                    <a:pt x="177989" y="117620"/>
                  </a:lnTo>
                  <a:lnTo>
                    <a:pt x="177371" y="118092"/>
                  </a:lnTo>
                  <a:lnTo>
                    <a:pt x="176619" y="118349"/>
                  </a:lnTo>
                  <a:lnTo>
                    <a:pt x="176212" y="118339"/>
                  </a:lnTo>
                  <a:lnTo>
                    <a:pt x="173223" y="118559"/>
                  </a:lnTo>
                  <a:lnTo>
                    <a:pt x="172609" y="118749"/>
                  </a:lnTo>
                  <a:lnTo>
                    <a:pt x="172403" y="118883"/>
                  </a:lnTo>
                  <a:lnTo>
                    <a:pt x="172134" y="118878"/>
                  </a:lnTo>
                  <a:lnTo>
                    <a:pt x="171109" y="119335"/>
                  </a:lnTo>
                  <a:lnTo>
                    <a:pt x="170559" y="119669"/>
                  </a:lnTo>
                  <a:lnTo>
                    <a:pt x="169941" y="119998"/>
                  </a:lnTo>
                  <a:lnTo>
                    <a:pt x="168223" y="121265"/>
                  </a:lnTo>
                  <a:lnTo>
                    <a:pt x="167119" y="122338"/>
                  </a:lnTo>
                  <a:lnTo>
                    <a:pt x="166560" y="123143"/>
                  </a:lnTo>
                  <a:lnTo>
                    <a:pt x="166375" y="123429"/>
                  </a:lnTo>
                  <a:lnTo>
                    <a:pt x="166212" y="123682"/>
                  </a:lnTo>
                  <a:lnTo>
                    <a:pt x="166208" y="123958"/>
                  </a:lnTo>
                  <a:lnTo>
                    <a:pt x="166066" y="124296"/>
                  </a:lnTo>
                  <a:lnTo>
                    <a:pt x="166012" y="124587"/>
                  </a:lnTo>
                  <a:lnTo>
                    <a:pt x="161319" y="125279"/>
                  </a:lnTo>
                  <a:lnTo>
                    <a:pt x="158412" y="125805"/>
                  </a:lnTo>
                  <a:lnTo>
                    <a:pt x="156353" y="126178"/>
                  </a:lnTo>
                  <a:lnTo>
                    <a:pt x="154497" y="126435"/>
                  </a:lnTo>
                  <a:lnTo>
                    <a:pt x="153374" y="126590"/>
                  </a:lnTo>
                  <a:lnTo>
                    <a:pt x="152489" y="126706"/>
                  </a:lnTo>
                  <a:lnTo>
                    <a:pt x="151591" y="126842"/>
                  </a:lnTo>
                  <a:lnTo>
                    <a:pt x="150555" y="126977"/>
                  </a:lnTo>
                  <a:lnTo>
                    <a:pt x="149368" y="127161"/>
                  </a:lnTo>
                  <a:lnTo>
                    <a:pt x="147992" y="127338"/>
                  </a:lnTo>
                  <a:lnTo>
                    <a:pt x="147303" y="127444"/>
                  </a:lnTo>
                  <a:lnTo>
                    <a:pt x="146894" y="127513"/>
                  </a:lnTo>
                  <a:lnTo>
                    <a:pt x="146000" y="127656"/>
                  </a:lnTo>
                  <a:lnTo>
                    <a:pt x="145128" y="127809"/>
                  </a:lnTo>
                  <a:lnTo>
                    <a:pt x="144252" y="127971"/>
                  </a:lnTo>
                  <a:lnTo>
                    <a:pt x="140030" y="128971"/>
                  </a:lnTo>
                  <a:lnTo>
                    <a:pt x="140649" y="129853"/>
                  </a:lnTo>
                  <a:lnTo>
                    <a:pt x="138519" y="130530"/>
                  </a:lnTo>
                  <a:lnTo>
                    <a:pt x="138106" y="130668"/>
                  </a:lnTo>
                  <a:lnTo>
                    <a:pt x="136103" y="131298"/>
                  </a:lnTo>
                  <a:lnTo>
                    <a:pt x="135078" y="131621"/>
                  </a:lnTo>
                  <a:lnTo>
                    <a:pt x="134710" y="131740"/>
                  </a:lnTo>
                  <a:lnTo>
                    <a:pt x="128796" y="133599"/>
                  </a:lnTo>
                  <a:lnTo>
                    <a:pt x="125965" y="134480"/>
                  </a:lnTo>
                  <a:lnTo>
                    <a:pt x="122410" y="135548"/>
                  </a:lnTo>
                  <a:lnTo>
                    <a:pt x="120807" y="135977"/>
                  </a:lnTo>
                  <a:lnTo>
                    <a:pt x="114434" y="137935"/>
                  </a:lnTo>
                  <a:lnTo>
                    <a:pt x="111934" y="138765"/>
                  </a:lnTo>
                  <a:lnTo>
                    <a:pt x="109177" y="139680"/>
                  </a:lnTo>
                  <a:lnTo>
                    <a:pt x="104328" y="141271"/>
                  </a:lnTo>
                  <a:lnTo>
                    <a:pt x="100155" y="142558"/>
                  </a:lnTo>
                  <a:lnTo>
                    <a:pt x="89824" y="145732"/>
                  </a:lnTo>
                  <a:lnTo>
                    <a:pt x="88129" y="146256"/>
                  </a:lnTo>
                  <a:lnTo>
                    <a:pt x="87330" y="146499"/>
                  </a:lnTo>
                  <a:lnTo>
                    <a:pt x="82027" y="148110"/>
                  </a:lnTo>
                  <a:lnTo>
                    <a:pt x="75146" y="150168"/>
                  </a:lnTo>
                  <a:lnTo>
                    <a:pt x="74701" y="150268"/>
                  </a:lnTo>
                  <a:lnTo>
                    <a:pt x="68758" y="150911"/>
                  </a:lnTo>
                  <a:lnTo>
                    <a:pt x="63035" y="151531"/>
                  </a:lnTo>
                  <a:lnTo>
                    <a:pt x="56031" y="152425"/>
                  </a:lnTo>
                  <a:lnTo>
                    <a:pt x="48157" y="153430"/>
                  </a:lnTo>
                  <a:lnTo>
                    <a:pt x="47992" y="151293"/>
                  </a:lnTo>
                  <a:lnTo>
                    <a:pt x="46178" y="151394"/>
                  </a:lnTo>
                  <a:lnTo>
                    <a:pt x="45169" y="151441"/>
                  </a:lnTo>
                  <a:lnTo>
                    <a:pt x="43916" y="151481"/>
                  </a:lnTo>
                  <a:lnTo>
                    <a:pt x="42910" y="151480"/>
                  </a:lnTo>
                  <a:lnTo>
                    <a:pt x="41406" y="151422"/>
                  </a:lnTo>
                  <a:lnTo>
                    <a:pt x="40401" y="151348"/>
                  </a:lnTo>
                  <a:lnTo>
                    <a:pt x="39400" y="151253"/>
                  </a:lnTo>
                  <a:lnTo>
                    <a:pt x="38403" y="151132"/>
                  </a:lnTo>
                  <a:lnTo>
                    <a:pt x="36913" y="150909"/>
                  </a:lnTo>
                  <a:lnTo>
                    <a:pt x="35676" y="150673"/>
                  </a:lnTo>
                  <a:lnTo>
                    <a:pt x="34446" y="150414"/>
                  </a:lnTo>
                  <a:lnTo>
                    <a:pt x="33466" y="150189"/>
                  </a:lnTo>
                  <a:lnTo>
                    <a:pt x="32735" y="149998"/>
                  </a:lnTo>
                  <a:lnTo>
                    <a:pt x="31535" y="149622"/>
                  </a:lnTo>
                  <a:lnTo>
                    <a:pt x="30346" y="149203"/>
                  </a:lnTo>
                  <a:lnTo>
                    <a:pt x="29173" y="148744"/>
                  </a:lnTo>
                  <a:lnTo>
                    <a:pt x="28008" y="148264"/>
                  </a:lnTo>
                  <a:lnTo>
                    <a:pt x="26858" y="147752"/>
                  </a:lnTo>
                  <a:lnTo>
                    <a:pt x="25049" y="146866"/>
                  </a:lnTo>
                  <a:lnTo>
                    <a:pt x="24161" y="146388"/>
                  </a:lnTo>
                  <a:lnTo>
                    <a:pt x="23072" y="145758"/>
                  </a:lnTo>
                  <a:lnTo>
                    <a:pt x="21998" y="145094"/>
                  </a:lnTo>
                  <a:lnTo>
                    <a:pt x="21159" y="144532"/>
                  </a:lnTo>
                  <a:lnTo>
                    <a:pt x="20345" y="143939"/>
                  </a:lnTo>
                  <a:lnTo>
                    <a:pt x="20068" y="143715"/>
                  </a:lnTo>
                  <a:lnTo>
                    <a:pt x="19166" y="142986"/>
                  </a:lnTo>
                  <a:lnTo>
                    <a:pt x="18222" y="142148"/>
                  </a:lnTo>
                  <a:lnTo>
                    <a:pt x="18011" y="141966"/>
                  </a:lnTo>
                  <a:lnTo>
                    <a:pt x="16015" y="140038"/>
                  </a:lnTo>
                  <a:lnTo>
                    <a:pt x="14431" y="138317"/>
                  </a:lnTo>
                  <a:lnTo>
                    <a:pt x="12960" y="136497"/>
                  </a:lnTo>
                  <a:lnTo>
                    <a:pt x="11530" y="134466"/>
                  </a:lnTo>
                  <a:lnTo>
                    <a:pt x="11567" y="134292"/>
                  </a:lnTo>
                  <a:lnTo>
                    <a:pt x="10872" y="132925"/>
                  </a:lnTo>
                  <a:lnTo>
                    <a:pt x="10672" y="132563"/>
                  </a:lnTo>
                  <a:lnTo>
                    <a:pt x="10469" y="132184"/>
                  </a:lnTo>
                  <a:lnTo>
                    <a:pt x="10271" y="131802"/>
                  </a:lnTo>
                  <a:lnTo>
                    <a:pt x="10078" y="131417"/>
                  </a:lnTo>
                  <a:lnTo>
                    <a:pt x="9890" y="131030"/>
                  </a:lnTo>
                  <a:lnTo>
                    <a:pt x="9682" y="130584"/>
                  </a:lnTo>
                  <a:lnTo>
                    <a:pt x="9190" y="129459"/>
                  </a:lnTo>
                  <a:lnTo>
                    <a:pt x="8720" y="128256"/>
                  </a:lnTo>
                  <a:lnTo>
                    <a:pt x="7699" y="125201"/>
                  </a:lnTo>
                  <a:lnTo>
                    <a:pt x="7321" y="124201"/>
                  </a:lnTo>
                  <a:lnTo>
                    <a:pt x="6776" y="123043"/>
                  </a:lnTo>
                  <a:lnTo>
                    <a:pt x="6177" y="122035"/>
                  </a:lnTo>
                  <a:lnTo>
                    <a:pt x="5685" y="121339"/>
                  </a:lnTo>
                  <a:lnTo>
                    <a:pt x="5147" y="120678"/>
                  </a:lnTo>
                  <a:lnTo>
                    <a:pt x="4566" y="120054"/>
                  </a:lnTo>
                  <a:lnTo>
                    <a:pt x="4384" y="119882"/>
                  </a:lnTo>
                  <a:lnTo>
                    <a:pt x="3945" y="119472"/>
                  </a:lnTo>
                  <a:lnTo>
                    <a:pt x="3287" y="118932"/>
                  </a:lnTo>
                  <a:lnTo>
                    <a:pt x="2593" y="118439"/>
                  </a:lnTo>
                  <a:lnTo>
                    <a:pt x="1788" y="117951"/>
                  </a:lnTo>
                  <a:lnTo>
                    <a:pt x="2041" y="116506"/>
                  </a:lnTo>
                  <a:lnTo>
                    <a:pt x="880" y="114147"/>
                  </a:lnTo>
                  <a:lnTo>
                    <a:pt x="0" y="112392"/>
                  </a:lnTo>
                  <a:lnTo>
                    <a:pt x="2859" y="112022"/>
                  </a:lnTo>
                  <a:lnTo>
                    <a:pt x="3358" y="111988"/>
                  </a:lnTo>
                  <a:lnTo>
                    <a:pt x="3458" y="111673"/>
                  </a:lnTo>
                  <a:lnTo>
                    <a:pt x="3495" y="111463"/>
                  </a:lnTo>
                  <a:lnTo>
                    <a:pt x="3650" y="111144"/>
                  </a:lnTo>
                  <a:lnTo>
                    <a:pt x="3945" y="110641"/>
                  </a:lnTo>
                  <a:lnTo>
                    <a:pt x="4271" y="110160"/>
                  </a:lnTo>
                  <a:lnTo>
                    <a:pt x="4502" y="109851"/>
                  </a:lnTo>
                  <a:lnTo>
                    <a:pt x="4873" y="109402"/>
                  </a:lnTo>
                  <a:lnTo>
                    <a:pt x="5128" y="109118"/>
                  </a:lnTo>
                  <a:lnTo>
                    <a:pt x="5808" y="108448"/>
                  </a:lnTo>
                  <a:lnTo>
                    <a:pt x="6241" y="108074"/>
                  </a:lnTo>
                  <a:lnTo>
                    <a:pt x="6694" y="107723"/>
                  </a:lnTo>
                  <a:lnTo>
                    <a:pt x="7163" y="107396"/>
                  </a:lnTo>
                  <a:lnTo>
                    <a:pt x="7726" y="107047"/>
                  </a:lnTo>
                  <a:lnTo>
                    <a:pt x="8699" y="106527"/>
                  </a:lnTo>
                  <a:lnTo>
                    <a:pt x="9302" y="106253"/>
                  </a:lnTo>
                  <a:lnTo>
                    <a:pt x="9711" y="106087"/>
                  </a:lnTo>
                  <a:lnTo>
                    <a:pt x="10349" y="105919"/>
                  </a:lnTo>
                  <a:lnTo>
                    <a:pt x="10138" y="105190"/>
                  </a:lnTo>
                  <a:lnTo>
                    <a:pt x="10046" y="104791"/>
                  </a:lnTo>
                  <a:lnTo>
                    <a:pt x="9982" y="104390"/>
                  </a:lnTo>
                  <a:lnTo>
                    <a:pt x="9947" y="103984"/>
                  </a:lnTo>
                  <a:lnTo>
                    <a:pt x="9945" y="103577"/>
                  </a:lnTo>
                  <a:lnTo>
                    <a:pt x="10148" y="100996"/>
                  </a:lnTo>
                  <a:lnTo>
                    <a:pt x="10713" y="93955"/>
                  </a:lnTo>
                  <a:lnTo>
                    <a:pt x="10760" y="93679"/>
                  </a:lnTo>
                  <a:lnTo>
                    <a:pt x="10837" y="93409"/>
                  </a:lnTo>
                  <a:lnTo>
                    <a:pt x="10986" y="93065"/>
                  </a:lnTo>
                  <a:lnTo>
                    <a:pt x="11184" y="92748"/>
                  </a:lnTo>
                  <a:lnTo>
                    <a:pt x="12461" y="91508"/>
                  </a:lnTo>
                  <a:lnTo>
                    <a:pt x="12896" y="91223"/>
                  </a:lnTo>
                  <a:lnTo>
                    <a:pt x="13705" y="90115"/>
                  </a:lnTo>
                  <a:lnTo>
                    <a:pt x="18712" y="92056"/>
                  </a:lnTo>
                  <a:lnTo>
                    <a:pt x="21132" y="92400"/>
                  </a:lnTo>
                  <a:lnTo>
                    <a:pt x="21506" y="90612"/>
                  </a:lnTo>
                  <a:lnTo>
                    <a:pt x="22818" y="89393"/>
                  </a:lnTo>
                  <a:lnTo>
                    <a:pt x="24569" y="89957"/>
                  </a:lnTo>
                  <a:lnTo>
                    <a:pt x="25119" y="90147"/>
                  </a:lnTo>
                  <a:lnTo>
                    <a:pt x="27971" y="88491"/>
                  </a:lnTo>
                  <a:lnTo>
                    <a:pt x="28560" y="88277"/>
                  </a:lnTo>
                  <a:lnTo>
                    <a:pt x="28860" y="88190"/>
                  </a:lnTo>
                  <a:lnTo>
                    <a:pt x="29315" y="88083"/>
                  </a:lnTo>
                  <a:lnTo>
                    <a:pt x="29516" y="88051"/>
                  </a:lnTo>
                  <a:lnTo>
                    <a:pt x="29597" y="87586"/>
                  </a:lnTo>
                  <a:lnTo>
                    <a:pt x="30093" y="85924"/>
                  </a:lnTo>
                  <a:lnTo>
                    <a:pt x="30760" y="85997"/>
                  </a:lnTo>
                  <a:lnTo>
                    <a:pt x="31661" y="86034"/>
                  </a:lnTo>
                  <a:lnTo>
                    <a:pt x="32580" y="86098"/>
                  </a:lnTo>
                  <a:lnTo>
                    <a:pt x="33258" y="86198"/>
                  </a:lnTo>
                  <a:lnTo>
                    <a:pt x="33103" y="85378"/>
                  </a:lnTo>
                  <a:lnTo>
                    <a:pt x="32875" y="84247"/>
                  </a:lnTo>
                  <a:lnTo>
                    <a:pt x="34770" y="83933"/>
                  </a:lnTo>
                  <a:lnTo>
                    <a:pt x="35391" y="84009"/>
                  </a:lnTo>
                  <a:lnTo>
                    <a:pt x="35822" y="83016"/>
                  </a:lnTo>
                  <a:lnTo>
                    <a:pt x="37296" y="82861"/>
                  </a:lnTo>
                  <a:lnTo>
                    <a:pt x="39945" y="83265"/>
                  </a:lnTo>
                  <a:lnTo>
                    <a:pt x="40907" y="83964"/>
                  </a:lnTo>
                  <a:lnTo>
                    <a:pt x="41142" y="84162"/>
                  </a:lnTo>
                  <a:lnTo>
                    <a:pt x="42298" y="81231"/>
                  </a:lnTo>
                  <a:lnTo>
                    <a:pt x="42851" y="81357"/>
                  </a:lnTo>
                  <a:lnTo>
                    <a:pt x="43337" y="75087"/>
                  </a:lnTo>
                  <a:lnTo>
                    <a:pt x="44263" y="76434"/>
                  </a:lnTo>
                  <a:lnTo>
                    <a:pt x="50159" y="78052"/>
                  </a:lnTo>
                  <a:lnTo>
                    <a:pt x="50094" y="78498"/>
                  </a:lnTo>
                  <a:lnTo>
                    <a:pt x="51918" y="78765"/>
                  </a:lnTo>
                  <a:lnTo>
                    <a:pt x="52228" y="76685"/>
                  </a:lnTo>
                  <a:lnTo>
                    <a:pt x="52296" y="76364"/>
                  </a:lnTo>
                  <a:lnTo>
                    <a:pt x="54793" y="77042"/>
                  </a:lnTo>
                  <a:lnTo>
                    <a:pt x="57685" y="77489"/>
                  </a:lnTo>
                  <a:lnTo>
                    <a:pt x="58229" y="77522"/>
                  </a:lnTo>
                  <a:lnTo>
                    <a:pt x="58910" y="77487"/>
                  </a:lnTo>
                  <a:lnTo>
                    <a:pt x="59581" y="77367"/>
                  </a:lnTo>
                  <a:lnTo>
                    <a:pt x="60233" y="77165"/>
                  </a:lnTo>
                  <a:lnTo>
                    <a:pt x="62111" y="76237"/>
                  </a:lnTo>
                  <a:lnTo>
                    <a:pt x="62403" y="76348"/>
                  </a:lnTo>
                  <a:lnTo>
                    <a:pt x="63562" y="76606"/>
                  </a:lnTo>
                  <a:lnTo>
                    <a:pt x="64773" y="76342"/>
                  </a:lnTo>
                  <a:lnTo>
                    <a:pt x="64993" y="76685"/>
                  </a:lnTo>
                  <a:lnTo>
                    <a:pt x="66647" y="75601"/>
                  </a:lnTo>
                  <a:lnTo>
                    <a:pt x="66983" y="75332"/>
                  </a:lnTo>
                  <a:lnTo>
                    <a:pt x="67334" y="75043"/>
                  </a:lnTo>
                  <a:lnTo>
                    <a:pt x="70715" y="71355"/>
                  </a:lnTo>
                  <a:lnTo>
                    <a:pt x="71954" y="69978"/>
                  </a:lnTo>
                  <a:lnTo>
                    <a:pt x="71118" y="68526"/>
                  </a:lnTo>
                  <a:lnTo>
                    <a:pt x="70945" y="68146"/>
                  </a:lnTo>
                  <a:lnTo>
                    <a:pt x="72379" y="67271"/>
                  </a:lnTo>
                  <a:lnTo>
                    <a:pt x="72611" y="67108"/>
                  </a:lnTo>
                  <a:lnTo>
                    <a:pt x="72888" y="66853"/>
                  </a:lnTo>
                  <a:lnTo>
                    <a:pt x="73126" y="66558"/>
                  </a:lnTo>
                  <a:lnTo>
                    <a:pt x="74530" y="64409"/>
                  </a:lnTo>
                  <a:lnTo>
                    <a:pt x="77073" y="60517"/>
                  </a:lnTo>
                  <a:lnTo>
                    <a:pt x="80538" y="56568"/>
                  </a:lnTo>
                  <a:lnTo>
                    <a:pt x="80598" y="56386"/>
                  </a:lnTo>
                  <a:lnTo>
                    <a:pt x="80608" y="56242"/>
                  </a:lnTo>
                  <a:lnTo>
                    <a:pt x="80569" y="56054"/>
                  </a:lnTo>
                  <a:lnTo>
                    <a:pt x="80477" y="55886"/>
                  </a:lnTo>
                  <a:lnTo>
                    <a:pt x="80797" y="55720"/>
                  </a:lnTo>
                  <a:lnTo>
                    <a:pt x="82146" y="54318"/>
                  </a:lnTo>
                  <a:lnTo>
                    <a:pt x="80315" y="52698"/>
                  </a:lnTo>
                  <a:lnTo>
                    <a:pt x="81189" y="51689"/>
                  </a:lnTo>
                  <a:lnTo>
                    <a:pt x="82155" y="50473"/>
                  </a:lnTo>
                  <a:lnTo>
                    <a:pt x="83452" y="48129"/>
                  </a:lnTo>
                  <a:lnTo>
                    <a:pt x="82197" y="46409"/>
                  </a:lnTo>
                  <a:lnTo>
                    <a:pt x="82570" y="45707"/>
                  </a:lnTo>
                  <a:lnTo>
                    <a:pt x="83285" y="44750"/>
                  </a:lnTo>
                  <a:lnTo>
                    <a:pt x="84064" y="44809"/>
                  </a:lnTo>
                  <a:lnTo>
                    <a:pt x="85557" y="41592"/>
                  </a:lnTo>
                  <a:lnTo>
                    <a:pt x="85948" y="40773"/>
                  </a:lnTo>
                  <a:lnTo>
                    <a:pt x="85355" y="40317"/>
                  </a:lnTo>
                  <a:lnTo>
                    <a:pt x="84121" y="39263"/>
                  </a:lnTo>
                  <a:lnTo>
                    <a:pt x="81541" y="36902"/>
                  </a:lnTo>
                  <a:lnTo>
                    <a:pt x="80411" y="35849"/>
                  </a:lnTo>
                  <a:lnTo>
                    <a:pt x="79837" y="35288"/>
                  </a:lnTo>
                  <a:lnTo>
                    <a:pt x="78994" y="34392"/>
                  </a:lnTo>
                  <a:lnTo>
                    <a:pt x="78824" y="34175"/>
                  </a:lnTo>
                  <a:lnTo>
                    <a:pt x="78360" y="33677"/>
                  </a:lnTo>
                  <a:lnTo>
                    <a:pt x="77879" y="33085"/>
                  </a:lnTo>
                  <a:lnTo>
                    <a:pt x="77147" y="32083"/>
                  </a:lnTo>
                  <a:lnTo>
                    <a:pt x="76813" y="31648"/>
                  </a:lnTo>
                  <a:lnTo>
                    <a:pt x="76577" y="31298"/>
                  </a:lnTo>
                  <a:lnTo>
                    <a:pt x="76189" y="30668"/>
                  </a:lnTo>
                  <a:lnTo>
                    <a:pt x="75896" y="30232"/>
                  </a:lnTo>
                  <a:lnTo>
                    <a:pt x="75678" y="29800"/>
                  </a:lnTo>
                  <a:lnTo>
                    <a:pt x="75490" y="29468"/>
                  </a:lnTo>
                  <a:lnTo>
                    <a:pt x="75300" y="29102"/>
                  </a:lnTo>
                  <a:lnTo>
                    <a:pt x="75080" y="28629"/>
                  </a:lnTo>
                  <a:lnTo>
                    <a:pt x="74748" y="27876"/>
                  </a:lnTo>
                  <a:lnTo>
                    <a:pt x="74435" y="27081"/>
                  </a:lnTo>
                  <a:lnTo>
                    <a:pt x="74054" y="25944"/>
                  </a:lnTo>
                  <a:lnTo>
                    <a:pt x="73921" y="25446"/>
                  </a:lnTo>
                  <a:lnTo>
                    <a:pt x="73845" y="25036"/>
                  </a:lnTo>
                  <a:lnTo>
                    <a:pt x="73739" y="24394"/>
                  </a:lnTo>
                  <a:lnTo>
                    <a:pt x="73688" y="24106"/>
                  </a:lnTo>
                  <a:lnTo>
                    <a:pt x="73681" y="23740"/>
                  </a:lnTo>
                  <a:lnTo>
                    <a:pt x="73650" y="23280"/>
                  </a:lnTo>
                  <a:lnTo>
                    <a:pt x="73621" y="22759"/>
                  </a:lnTo>
                  <a:lnTo>
                    <a:pt x="73635" y="22515"/>
                  </a:lnTo>
                  <a:lnTo>
                    <a:pt x="73676" y="21998"/>
                  </a:lnTo>
                  <a:lnTo>
                    <a:pt x="73794" y="20991"/>
                  </a:lnTo>
                  <a:lnTo>
                    <a:pt x="74135" y="19268"/>
                  </a:lnTo>
                  <a:lnTo>
                    <a:pt x="74435" y="17797"/>
                  </a:lnTo>
                  <a:lnTo>
                    <a:pt x="74723" y="16367"/>
                  </a:lnTo>
                  <a:lnTo>
                    <a:pt x="74945" y="15380"/>
                  </a:lnTo>
                  <a:lnTo>
                    <a:pt x="75124" y="14736"/>
                  </a:lnTo>
                  <a:lnTo>
                    <a:pt x="75468" y="13610"/>
                  </a:lnTo>
                  <a:lnTo>
                    <a:pt x="75775" y="12668"/>
                  </a:lnTo>
                  <a:lnTo>
                    <a:pt x="75937" y="12237"/>
                  </a:lnTo>
                  <a:lnTo>
                    <a:pt x="76100" y="11791"/>
                  </a:lnTo>
                  <a:lnTo>
                    <a:pt x="76310" y="11277"/>
                  </a:lnTo>
                  <a:lnTo>
                    <a:pt x="76596" y="10624"/>
                  </a:lnTo>
                  <a:lnTo>
                    <a:pt x="76901" y="9948"/>
                  </a:lnTo>
                  <a:lnTo>
                    <a:pt x="77085" y="9523"/>
                  </a:lnTo>
                  <a:lnTo>
                    <a:pt x="77301" y="9082"/>
                  </a:lnTo>
                  <a:lnTo>
                    <a:pt x="77552" y="8622"/>
                  </a:lnTo>
                  <a:lnTo>
                    <a:pt x="77781" y="8161"/>
                  </a:lnTo>
                  <a:lnTo>
                    <a:pt x="78266" y="7283"/>
                  </a:lnTo>
                  <a:lnTo>
                    <a:pt x="78745" y="6486"/>
                  </a:lnTo>
                  <a:lnTo>
                    <a:pt x="79242" y="5723"/>
                  </a:lnTo>
                  <a:lnTo>
                    <a:pt x="79579" y="5197"/>
                  </a:lnTo>
                  <a:lnTo>
                    <a:pt x="80209" y="4350"/>
                  </a:lnTo>
                  <a:lnTo>
                    <a:pt x="80605" y="3842"/>
                  </a:lnTo>
                  <a:lnTo>
                    <a:pt x="81672" y="2514"/>
                  </a:lnTo>
                  <a:lnTo>
                    <a:pt x="82078" y="2012"/>
                  </a:lnTo>
                  <a:lnTo>
                    <a:pt x="82556" y="1346"/>
                  </a:lnTo>
                  <a:lnTo>
                    <a:pt x="82806" y="1004"/>
                  </a:lnTo>
                  <a:lnTo>
                    <a:pt x="83062" y="607"/>
                  </a:lnTo>
                  <a:lnTo>
                    <a:pt x="83261" y="273"/>
                  </a:lnTo>
                  <a:lnTo>
                    <a:pt x="84924" y="1089"/>
                  </a:lnTo>
                  <a:lnTo>
                    <a:pt x="85644" y="0"/>
                  </a:lnTo>
                  <a:lnTo>
                    <a:pt x="87915" y="1581"/>
                  </a:lnTo>
                  <a:lnTo>
                    <a:pt x="87456" y="3310"/>
                  </a:lnTo>
                  <a:lnTo>
                    <a:pt x="87380" y="3608"/>
                  </a:lnTo>
                  <a:lnTo>
                    <a:pt x="88433" y="3638"/>
                  </a:lnTo>
                  <a:lnTo>
                    <a:pt x="88986" y="3861"/>
                  </a:lnTo>
                  <a:lnTo>
                    <a:pt x="93451" y="6782"/>
                  </a:lnTo>
                  <a:lnTo>
                    <a:pt x="95095" y="7861"/>
                  </a:lnTo>
                  <a:lnTo>
                    <a:pt x="95517" y="8165"/>
                  </a:lnTo>
                  <a:lnTo>
                    <a:pt x="97410" y="9548"/>
                  </a:lnTo>
                  <a:lnTo>
                    <a:pt x="99548" y="11013"/>
                  </a:lnTo>
                  <a:lnTo>
                    <a:pt x="100728" y="11327"/>
                  </a:lnTo>
                  <a:lnTo>
                    <a:pt x="103579" y="12084"/>
                  </a:lnTo>
                  <a:lnTo>
                    <a:pt x="106133" y="13786"/>
                  </a:lnTo>
                  <a:lnTo>
                    <a:pt x="106982" y="14434"/>
                  </a:lnTo>
                  <a:lnTo>
                    <a:pt x="107170" y="14179"/>
                  </a:lnTo>
                  <a:lnTo>
                    <a:pt x="107608" y="13780"/>
                  </a:lnTo>
                  <a:lnTo>
                    <a:pt x="108008" y="13508"/>
                  </a:lnTo>
                  <a:lnTo>
                    <a:pt x="108440" y="13284"/>
                  </a:lnTo>
                  <a:lnTo>
                    <a:pt x="108893" y="13112"/>
                  </a:lnTo>
                  <a:lnTo>
                    <a:pt x="109245" y="13018"/>
                  </a:lnTo>
                  <a:lnTo>
                    <a:pt x="110314" y="12848"/>
                  </a:lnTo>
                  <a:lnTo>
                    <a:pt x="114870" y="12033"/>
                  </a:lnTo>
                  <a:lnTo>
                    <a:pt x="116610" y="11732"/>
                  </a:lnTo>
                  <a:lnTo>
                    <a:pt x="117151" y="11603"/>
                  </a:lnTo>
                  <a:lnTo>
                    <a:pt x="117632" y="11439"/>
                  </a:lnTo>
                  <a:lnTo>
                    <a:pt x="118101" y="11244"/>
                  </a:lnTo>
                  <a:lnTo>
                    <a:pt x="118530" y="11022"/>
                  </a:lnTo>
                  <a:lnTo>
                    <a:pt x="118773" y="11566"/>
                  </a:lnTo>
                  <a:lnTo>
                    <a:pt x="118503" y="12685"/>
                  </a:lnTo>
                  <a:lnTo>
                    <a:pt x="118175" y="13506"/>
                  </a:lnTo>
                  <a:lnTo>
                    <a:pt x="114501" y="18949"/>
                  </a:lnTo>
                  <a:lnTo>
                    <a:pt x="114206" y="19282"/>
                  </a:lnTo>
                  <a:lnTo>
                    <a:pt x="117581" y="21586"/>
                  </a:lnTo>
                  <a:lnTo>
                    <a:pt x="120508" y="23591"/>
                  </a:lnTo>
                  <a:lnTo>
                    <a:pt x="124140" y="26072"/>
                  </a:lnTo>
                  <a:lnTo>
                    <a:pt x="123699" y="26511"/>
                  </a:lnTo>
                  <a:lnTo>
                    <a:pt x="122689" y="27648"/>
                  </a:lnTo>
                  <a:lnTo>
                    <a:pt x="121949" y="28670"/>
                  </a:lnTo>
                  <a:lnTo>
                    <a:pt x="121324" y="29779"/>
                  </a:lnTo>
                  <a:lnTo>
                    <a:pt x="120806" y="31057"/>
                  </a:lnTo>
                  <a:lnTo>
                    <a:pt x="120725" y="31342"/>
                  </a:lnTo>
                  <a:lnTo>
                    <a:pt x="120565" y="31873"/>
                  </a:lnTo>
                  <a:lnTo>
                    <a:pt x="123217" y="33356"/>
                  </a:lnTo>
                  <a:lnTo>
                    <a:pt x="124564" y="34513"/>
                  </a:lnTo>
                  <a:lnTo>
                    <a:pt x="127203" y="36804"/>
                  </a:lnTo>
                  <a:lnTo>
                    <a:pt x="130495" y="38599"/>
                  </a:lnTo>
                  <a:lnTo>
                    <a:pt x="132295" y="39589"/>
                  </a:lnTo>
                  <a:lnTo>
                    <a:pt x="133086" y="39986"/>
                  </a:lnTo>
                  <a:lnTo>
                    <a:pt x="134618" y="40780"/>
                  </a:lnTo>
                  <a:lnTo>
                    <a:pt x="136303" y="41899"/>
                  </a:lnTo>
                  <a:lnTo>
                    <a:pt x="136655" y="41371"/>
                  </a:lnTo>
                  <a:lnTo>
                    <a:pt x="136910" y="41581"/>
                  </a:lnTo>
                  <a:lnTo>
                    <a:pt x="136977" y="41848"/>
                  </a:lnTo>
                  <a:lnTo>
                    <a:pt x="137511" y="42210"/>
                  </a:lnTo>
                  <a:lnTo>
                    <a:pt x="138390" y="40894"/>
                  </a:lnTo>
                  <a:lnTo>
                    <a:pt x="139649" y="41738"/>
                  </a:lnTo>
                  <a:lnTo>
                    <a:pt x="141803" y="43172"/>
                  </a:lnTo>
                  <a:lnTo>
                    <a:pt x="142262" y="43482"/>
                  </a:lnTo>
                  <a:lnTo>
                    <a:pt x="142468" y="43615"/>
                  </a:lnTo>
                  <a:lnTo>
                    <a:pt x="144530" y="44993"/>
                  </a:lnTo>
                  <a:lnTo>
                    <a:pt x="144681" y="44764"/>
                  </a:lnTo>
                  <a:lnTo>
                    <a:pt x="147384" y="44916"/>
                  </a:lnTo>
                  <a:lnTo>
                    <a:pt x="148224" y="44959"/>
                  </a:lnTo>
                  <a:lnTo>
                    <a:pt x="151897" y="45169"/>
                  </a:lnTo>
                  <a:lnTo>
                    <a:pt x="151917" y="44826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8" name="pg48"/>
            <p:cNvSpPr/>
            <p:nvPr/>
          </p:nvSpPr>
          <p:spPr>
            <a:xfrm>
              <a:off x="5420459" y="3942546"/>
              <a:ext cx="168617" cy="218656"/>
            </a:xfrm>
            <a:custGeom>
              <a:avLst/>
              <a:gdLst/>
              <a:ahLst/>
              <a:cxnLst/>
              <a:rect l="0" t="0" r="0" b="0"/>
              <a:pathLst>
                <a:path w="168617" h="218656">
                  <a:moveTo>
                    <a:pt x="157104" y="118503"/>
                  </a:moveTo>
                  <a:lnTo>
                    <a:pt x="156804" y="119973"/>
                  </a:lnTo>
                  <a:lnTo>
                    <a:pt x="156463" y="121697"/>
                  </a:lnTo>
                  <a:lnTo>
                    <a:pt x="156345" y="122704"/>
                  </a:lnTo>
                  <a:lnTo>
                    <a:pt x="156304" y="123220"/>
                  </a:lnTo>
                  <a:lnTo>
                    <a:pt x="156290" y="123465"/>
                  </a:lnTo>
                  <a:lnTo>
                    <a:pt x="156319" y="123986"/>
                  </a:lnTo>
                  <a:lnTo>
                    <a:pt x="156350" y="124446"/>
                  </a:lnTo>
                  <a:lnTo>
                    <a:pt x="156357" y="124812"/>
                  </a:lnTo>
                  <a:lnTo>
                    <a:pt x="156408" y="125100"/>
                  </a:lnTo>
                  <a:lnTo>
                    <a:pt x="156514" y="125742"/>
                  </a:lnTo>
                  <a:lnTo>
                    <a:pt x="156590" y="126152"/>
                  </a:lnTo>
                  <a:lnTo>
                    <a:pt x="156723" y="126650"/>
                  </a:lnTo>
                  <a:lnTo>
                    <a:pt x="157104" y="127787"/>
                  </a:lnTo>
                  <a:lnTo>
                    <a:pt x="157417" y="128582"/>
                  </a:lnTo>
                  <a:lnTo>
                    <a:pt x="157749" y="129335"/>
                  </a:lnTo>
                  <a:lnTo>
                    <a:pt x="157969" y="129808"/>
                  </a:lnTo>
                  <a:lnTo>
                    <a:pt x="158159" y="130174"/>
                  </a:lnTo>
                  <a:lnTo>
                    <a:pt x="158347" y="130506"/>
                  </a:lnTo>
                  <a:lnTo>
                    <a:pt x="158565" y="130938"/>
                  </a:lnTo>
                  <a:lnTo>
                    <a:pt x="158858" y="131374"/>
                  </a:lnTo>
                  <a:lnTo>
                    <a:pt x="159246" y="132003"/>
                  </a:lnTo>
                  <a:lnTo>
                    <a:pt x="159482" y="132354"/>
                  </a:lnTo>
                  <a:lnTo>
                    <a:pt x="159815" y="132788"/>
                  </a:lnTo>
                  <a:lnTo>
                    <a:pt x="160548" y="133791"/>
                  </a:lnTo>
                  <a:lnTo>
                    <a:pt x="161029" y="134383"/>
                  </a:lnTo>
                  <a:lnTo>
                    <a:pt x="161493" y="134880"/>
                  </a:lnTo>
                  <a:lnTo>
                    <a:pt x="161663" y="135098"/>
                  </a:lnTo>
                  <a:lnTo>
                    <a:pt x="162506" y="135994"/>
                  </a:lnTo>
                  <a:lnTo>
                    <a:pt x="163080" y="136555"/>
                  </a:lnTo>
                  <a:lnTo>
                    <a:pt x="164210" y="137608"/>
                  </a:lnTo>
                  <a:lnTo>
                    <a:pt x="166790" y="139969"/>
                  </a:lnTo>
                  <a:lnTo>
                    <a:pt x="168024" y="141023"/>
                  </a:lnTo>
                  <a:lnTo>
                    <a:pt x="168617" y="141479"/>
                  </a:lnTo>
                  <a:lnTo>
                    <a:pt x="168226" y="142298"/>
                  </a:lnTo>
                  <a:lnTo>
                    <a:pt x="166733" y="145515"/>
                  </a:lnTo>
                  <a:lnTo>
                    <a:pt x="165954" y="145456"/>
                  </a:lnTo>
                  <a:lnTo>
                    <a:pt x="165239" y="146413"/>
                  </a:lnTo>
                  <a:lnTo>
                    <a:pt x="164866" y="147115"/>
                  </a:lnTo>
                  <a:lnTo>
                    <a:pt x="166121" y="148835"/>
                  </a:lnTo>
                  <a:lnTo>
                    <a:pt x="164824" y="151179"/>
                  </a:lnTo>
                  <a:lnTo>
                    <a:pt x="163858" y="152394"/>
                  </a:lnTo>
                  <a:lnTo>
                    <a:pt x="162984" y="153404"/>
                  </a:lnTo>
                  <a:lnTo>
                    <a:pt x="164815" y="155024"/>
                  </a:lnTo>
                  <a:lnTo>
                    <a:pt x="163466" y="156426"/>
                  </a:lnTo>
                  <a:lnTo>
                    <a:pt x="163146" y="156592"/>
                  </a:lnTo>
                  <a:lnTo>
                    <a:pt x="163238" y="156760"/>
                  </a:lnTo>
                  <a:lnTo>
                    <a:pt x="163277" y="156948"/>
                  </a:lnTo>
                  <a:lnTo>
                    <a:pt x="163267" y="157092"/>
                  </a:lnTo>
                  <a:lnTo>
                    <a:pt x="163127" y="157393"/>
                  </a:lnTo>
                  <a:lnTo>
                    <a:pt x="159742" y="161222"/>
                  </a:lnTo>
                  <a:lnTo>
                    <a:pt x="157199" y="165114"/>
                  </a:lnTo>
                  <a:lnTo>
                    <a:pt x="155795" y="167264"/>
                  </a:lnTo>
                  <a:lnTo>
                    <a:pt x="155557" y="167559"/>
                  </a:lnTo>
                  <a:lnTo>
                    <a:pt x="155280" y="167814"/>
                  </a:lnTo>
                  <a:lnTo>
                    <a:pt x="155048" y="167977"/>
                  </a:lnTo>
                  <a:lnTo>
                    <a:pt x="153614" y="168852"/>
                  </a:lnTo>
                  <a:lnTo>
                    <a:pt x="153787" y="169232"/>
                  </a:lnTo>
                  <a:lnTo>
                    <a:pt x="154623" y="170684"/>
                  </a:lnTo>
                  <a:lnTo>
                    <a:pt x="153383" y="172061"/>
                  </a:lnTo>
                  <a:lnTo>
                    <a:pt x="150003" y="175749"/>
                  </a:lnTo>
                  <a:lnTo>
                    <a:pt x="149652" y="176037"/>
                  </a:lnTo>
                  <a:lnTo>
                    <a:pt x="149316" y="176307"/>
                  </a:lnTo>
                  <a:lnTo>
                    <a:pt x="147662" y="177391"/>
                  </a:lnTo>
                  <a:lnTo>
                    <a:pt x="147442" y="177048"/>
                  </a:lnTo>
                  <a:lnTo>
                    <a:pt x="146230" y="177312"/>
                  </a:lnTo>
                  <a:lnTo>
                    <a:pt x="145072" y="177054"/>
                  </a:lnTo>
                  <a:lnTo>
                    <a:pt x="144616" y="177120"/>
                  </a:lnTo>
                  <a:lnTo>
                    <a:pt x="142902" y="177871"/>
                  </a:lnTo>
                  <a:lnTo>
                    <a:pt x="142250" y="178073"/>
                  </a:lnTo>
                  <a:lnTo>
                    <a:pt x="141579" y="178193"/>
                  </a:lnTo>
                  <a:lnTo>
                    <a:pt x="140898" y="178228"/>
                  </a:lnTo>
                  <a:lnTo>
                    <a:pt x="140354" y="178195"/>
                  </a:lnTo>
                  <a:lnTo>
                    <a:pt x="137462" y="177748"/>
                  </a:lnTo>
                  <a:lnTo>
                    <a:pt x="134965" y="177069"/>
                  </a:lnTo>
                  <a:lnTo>
                    <a:pt x="134897" y="177391"/>
                  </a:lnTo>
                  <a:lnTo>
                    <a:pt x="134587" y="179471"/>
                  </a:lnTo>
                  <a:lnTo>
                    <a:pt x="132763" y="179204"/>
                  </a:lnTo>
                  <a:lnTo>
                    <a:pt x="132828" y="178758"/>
                  </a:lnTo>
                  <a:lnTo>
                    <a:pt x="126932" y="177140"/>
                  </a:lnTo>
                  <a:lnTo>
                    <a:pt x="126006" y="175793"/>
                  </a:lnTo>
                  <a:lnTo>
                    <a:pt x="125520" y="182062"/>
                  </a:lnTo>
                  <a:lnTo>
                    <a:pt x="124967" y="181937"/>
                  </a:lnTo>
                  <a:lnTo>
                    <a:pt x="123811" y="184868"/>
                  </a:lnTo>
                  <a:lnTo>
                    <a:pt x="123507" y="184744"/>
                  </a:lnTo>
                  <a:lnTo>
                    <a:pt x="122614" y="183971"/>
                  </a:lnTo>
                  <a:lnTo>
                    <a:pt x="119973" y="183680"/>
                  </a:lnTo>
                  <a:lnTo>
                    <a:pt x="118491" y="183722"/>
                  </a:lnTo>
                  <a:lnTo>
                    <a:pt x="118060" y="184715"/>
                  </a:lnTo>
                  <a:lnTo>
                    <a:pt x="117439" y="184638"/>
                  </a:lnTo>
                  <a:lnTo>
                    <a:pt x="115544" y="184953"/>
                  </a:lnTo>
                  <a:lnTo>
                    <a:pt x="115772" y="186084"/>
                  </a:lnTo>
                  <a:lnTo>
                    <a:pt x="115927" y="186904"/>
                  </a:lnTo>
                  <a:lnTo>
                    <a:pt x="115249" y="186804"/>
                  </a:lnTo>
                  <a:lnTo>
                    <a:pt x="114329" y="186740"/>
                  </a:lnTo>
                  <a:lnTo>
                    <a:pt x="113429" y="186702"/>
                  </a:lnTo>
                  <a:lnTo>
                    <a:pt x="112762" y="186630"/>
                  </a:lnTo>
                  <a:lnTo>
                    <a:pt x="112266" y="188292"/>
                  </a:lnTo>
                  <a:lnTo>
                    <a:pt x="112185" y="188757"/>
                  </a:lnTo>
                  <a:lnTo>
                    <a:pt x="111984" y="188789"/>
                  </a:lnTo>
                  <a:lnTo>
                    <a:pt x="111529" y="188895"/>
                  </a:lnTo>
                  <a:lnTo>
                    <a:pt x="111228" y="188983"/>
                  </a:lnTo>
                  <a:lnTo>
                    <a:pt x="110640" y="189196"/>
                  </a:lnTo>
                  <a:lnTo>
                    <a:pt x="107731" y="190886"/>
                  </a:lnTo>
                  <a:lnTo>
                    <a:pt x="107238" y="190663"/>
                  </a:lnTo>
                  <a:lnTo>
                    <a:pt x="105487" y="190099"/>
                  </a:lnTo>
                  <a:lnTo>
                    <a:pt x="104175" y="191318"/>
                  </a:lnTo>
                  <a:lnTo>
                    <a:pt x="103801" y="193106"/>
                  </a:lnTo>
                  <a:lnTo>
                    <a:pt x="101381" y="192762"/>
                  </a:lnTo>
                  <a:lnTo>
                    <a:pt x="96374" y="190821"/>
                  </a:lnTo>
                  <a:lnTo>
                    <a:pt x="95565" y="191928"/>
                  </a:lnTo>
                  <a:lnTo>
                    <a:pt x="95032" y="192130"/>
                  </a:lnTo>
                  <a:lnTo>
                    <a:pt x="93853" y="193454"/>
                  </a:lnTo>
                  <a:lnTo>
                    <a:pt x="93655" y="193770"/>
                  </a:lnTo>
                  <a:lnTo>
                    <a:pt x="93506" y="194115"/>
                  </a:lnTo>
                  <a:lnTo>
                    <a:pt x="93429" y="194385"/>
                  </a:lnTo>
                  <a:lnTo>
                    <a:pt x="93382" y="194661"/>
                  </a:lnTo>
                  <a:lnTo>
                    <a:pt x="92817" y="201702"/>
                  </a:lnTo>
                  <a:lnTo>
                    <a:pt x="92614" y="204283"/>
                  </a:lnTo>
                  <a:lnTo>
                    <a:pt x="92616" y="204690"/>
                  </a:lnTo>
                  <a:lnTo>
                    <a:pt x="92651" y="205095"/>
                  </a:lnTo>
                  <a:lnTo>
                    <a:pt x="92715" y="205497"/>
                  </a:lnTo>
                  <a:lnTo>
                    <a:pt x="92807" y="205896"/>
                  </a:lnTo>
                  <a:lnTo>
                    <a:pt x="93018" y="206625"/>
                  </a:lnTo>
                  <a:lnTo>
                    <a:pt x="92380" y="206793"/>
                  </a:lnTo>
                  <a:lnTo>
                    <a:pt x="91971" y="206958"/>
                  </a:lnTo>
                  <a:lnTo>
                    <a:pt x="91368" y="207232"/>
                  </a:lnTo>
                  <a:lnTo>
                    <a:pt x="90395" y="207753"/>
                  </a:lnTo>
                  <a:lnTo>
                    <a:pt x="89832" y="208102"/>
                  </a:lnTo>
                  <a:lnTo>
                    <a:pt x="89363" y="208429"/>
                  </a:lnTo>
                  <a:lnTo>
                    <a:pt x="88910" y="208780"/>
                  </a:lnTo>
                  <a:lnTo>
                    <a:pt x="88476" y="209153"/>
                  </a:lnTo>
                  <a:lnTo>
                    <a:pt x="87797" y="209824"/>
                  </a:lnTo>
                  <a:lnTo>
                    <a:pt x="87542" y="210108"/>
                  </a:lnTo>
                  <a:lnTo>
                    <a:pt x="87171" y="210556"/>
                  </a:lnTo>
                  <a:lnTo>
                    <a:pt x="86940" y="210866"/>
                  </a:lnTo>
                  <a:lnTo>
                    <a:pt x="86614" y="211347"/>
                  </a:lnTo>
                  <a:lnTo>
                    <a:pt x="86319" y="211850"/>
                  </a:lnTo>
                  <a:lnTo>
                    <a:pt x="86163" y="212168"/>
                  </a:lnTo>
                  <a:lnTo>
                    <a:pt x="86126" y="212379"/>
                  </a:lnTo>
                  <a:lnTo>
                    <a:pt x="86014" y="212755"/>
                  </a:lnTo>
                  <a:lnTo>
                    <a:pt x="85528" y="212728"/>
                  </a:lnTo>
                  <a:lnTo>
                    <a:pt x="82668" y="213098"/>
                  </a:lnTo>
                  <a:lnTo>
                    <a:pt x="83549" y="214853"/>
                  </a:lnTo>
                  <a:lnTo>
                    <a:pt x="84710" y="217212"/>
                  </a:lnTo>
                  <a:lnTo>
                    <a:pt x="84457" y="218656"/>
                  </a:lnTo>
                  <a:lnTo>
                    <a:pt x="83823" y="218322"/>
                  </a:lnTo>
                  <a:lnTo>
                    <a:pt x="83207" y="218056"/>
                  </a:lnTo>
                  <a:lnTo>
                    <a:pt x="81899" y="217592"/>
                  </a:lnTo>
                  <a:lnTo>
                    <a:pt x="81107" y="216444"/>
                  </a:lnTo>
                  <a:lnTo>
                    <a:pt x="79240" y="213674"/>
                  </a:lnTo>
                  <a:lnTo>
                    <a:pt x="77468" y="211064"/>
                  </a:lnTo>
                  <a:lnTo>
                    <a:pt x="76795" y="210055"/>
                  </a:lnTo>
                  <a:lnTo>
                    <a:pt x="76220" y="209217"/>
                  </a:lnTo>
                  <a:lnTo>
                    <a:pt x="75793" y="208376"/>
                  </a:lnTo>
                  <a:lnTo>
                    <a:pt x="72975" y="202832"/>
                  </a:lnTo>
                  <a:lnTo>
                    <a:pt x="68630" y="197183"/>
                  </a:lnTo>
                  <a:lnTo>
                    <a:pt x="67677" y="195945"/>
                  </a:lnTo>
                  <a:lnTo>
                    <a:pt x="67246" y="195394"/>
                  </a:lnTo>
                  <a:lnTo>
                    <a:pt x="64844" y="191596"/>
                  </a:lnTo>
                  <a:lnTo>
                    <a:pt x="60397" y="184563"/>
                  </a:lnTo>
                  <a:lnTo>
                    <a:pt x="57128" y="181049"/>
                  </a:lnTo>
                  <a:lnTo>
                    <a:pt x="56702" y="180962"/>
                  </a:lnTo>
                  <a:lnTo>
                    <a:pt x="55703" y="180009"/>
                  </a:lnTo>
                  <a:lnTo>
                    <a:pt x="54822" y="179327"/>
                  </a:lnTo>
                  <a:lnTo>
                    <a:pt x="54040" y="180523"/>
                  </a:lnTo>
                  <a:lnTo>
                    <a:pt x="53502" y="181304"/>
                  </a:lnTo>
                  <a:lnTo>
                    <a:pt x="52695" y="182448"/>
                  </a:lnTo>
                  <a:lnTo>
                    <a:pt x="52012" y="183280"/>
                  </a:lnTo>
                  <a:lnTo>
                    <a:pt x="51672" y="183170"/>
                  </a:lnTo>
                  <a:lnTo>
                    <a:pt x="50971" y="182727"/>
                  </a:lnTo>
                  <a:lnTo>
                    <a:pt x="50444" y="181936"/>
                  </a:lnTo>
                  <a:lnTo>
                    <a:pt x="50021" y="181150"/>
                  </a:lnTo>
                  <a:lnTo>
                    <a:pt x="49522" y="180335"/>
                  </a:lnTo>
                  <a:lnTo>
                    <a:pt x="49063" y="178715"/>
                  </a:lnTo>
                  <a:lnTo>
                    <a:pt x="47701" y="175679"/>
                  </a:lnTo>
                  <a:lnTo>
                    <a:pt x="45726" y="172210"/>
                  </a:lnTo>
                  <a:lnTo>
                    <a:pt x="45128" y="171081"/>
                  </a:lnTo>
                  <a:lnTo>
                    <a:pt x="42986" y="166628"/>
                  </a:lnTo>
                  <a:lnTo>
                    <a:pt x="42052" y="164686"/>
                  </a:lnTo>
                  <a:lnTo>
                    <a:pt x="39333" y="158553"/>
                  </a:lnTo>
                  <a:lnTo>
                    <a:pt x="38279" y="155900"/>
                  </a:lnTo>
                  <a:lnTo>
                    <a:pt x="35999" y="150156"/>
                  </a:lnTo>
                  <a:lnTo>
                    <a:pt x="33873" y="145129"/>
                  </a:lnTo>
                  <a:lnTo>
                    <a:pt x="32480" y="141493"/>
                  </a:lnTo>
                  <a:lnTo>
                    <a:pt x="32196" y="140670"/>
                  </a:lnTo>
                  <a:lnTo>
                    <a:pt x="31678" y="139029"/>
                  </a:lnTo>
                  <a:lnTo>
                    <a:pt x="31459" y="138334"/>
                  </a:lnTo>
                  <a:lnTo>
                    <a:pt x="30991" y="137014"/>
                  </a:lnTo>
                  <a:lnTo>
                    <a:pt x="29864" y="132984"/>
                  </a:lnTo>
                  <a:lnTo>
                    <a:pt x="29454" y="131680"/>
                  </a:lnTo>
                  <a:lnTo>
                    <a:pt x="28221" y="127754"/>
                  </a:lnTo>
                  <a:lnTo>
                    <a:pt x="25026" y="118947"/>
                  </a:lnTo>
                  <a:lnTo>
                    <a:pt x="24373" y="117161"/>
                  </a:lnTo>
                  <a:lnTo>
                    <a:pt x="20907" y="107684"/>
                  </a:lnTo>
                  <a:lnTo>
                    <a:pt x="20601" y="106989"/>
                  </a:lnTo>
                  <a:lnTo>
                    <a:pt x="19509" y="104138"/>
                  </a:lnTo>
                  <a:lnTo>
                    <a:pt x="17869" y="101401"/>
                  </a:lnTo>
                  <a:lnTo>
                    <a:pt x="15648" y="97287"/>
                  </a:lnTo>
                  <a:lnTo>
                    <a:pt x="15042" y="95877"/>
                  </a:lnTo>
                  <a:lnTo>
                    <a:pt x="14144" y="93771"/>
                  </a:lnTo>
                  <a:lnTo>
                    <a:pt x="13314" y="91355"/>
                  </a:lnTo>
                  <a:lnTo>
                    <a:pt x="11382" y="85728"/>
                  </a:lnTo>
                  <a:lnTo>
                    <a:pt x="9857" y="81286"/>
                  </a:lnTo>
                  <a:lnTo>
                    <a:pt x="8268" y="76690"/>
                  </a:lnTo>
                  <a:lnTo>
                    <a:pt x="7422" y="74266"/>
                  </a:lnTo>
                  <a:lnTo>
                    <a:pt x="5078" y="67499"/>
                  </a:lnTo>
                  <a:lnTo>
                    <a:pt x="3867" y="64126"/>
                  </a:lnTo>
                  <a:lnTo>
                    <a:pt x="1809" y="58388"/>
                  </a:lnTo>
                  <a:lnTo>
                    <a:pt x="0" y="54104"/>
                  </a:lnTo>
                  <a:lnTo>
                    <a:pt x="1316" y="51785"/>
                  </a:lnTo>
                  <a:lnTo>
                    <a:pt x="2545" y="51367"/>
                  </a:lnTo>
                  <a:lnTo>
                    <a:pt x="13586" y="47567"/>
                  </a:lnTo>
                  <a:lnTo>
                    <a:pt x="13974" y="47452"/>
                  </a:lnTo>
                  <a:lnTo>
                    <a:pt x="14346" y="47323"/>
                  </a:lnTo>
                  <a:lnTo>
                    <a:pt x="15554" y="46889"/>
                  </a:lnTo>
                  <a:lnTo>
                    <a:pt x="21265" y="44920"/>
                  </a:lnTo>
                  <a:lnTo>
                    <a:pt x="22144" y="44535"/>
                  </a:lnTo>
                  <a:lnTo>
                    <a:pt x="22109" y="44240"/>
                  </a:lnTo>
                  <a:lnTo>
                    <a:pt x="21851" y="41953"/>
                  </a:lnTo>
                  <a:lnTo>
                    <a:pt x="20707" y="38731"/>
                  </a:lnTo>
                  <a:lnTo>
                    <a:pt x="24155" y="37611"/>
                  </a:lnTo>
                  <a:lnTo>
                    <a:pt x="28106" y="36330"/>
                  </a:lnTo>
                  <a:lnTo>
                    <a:pt x="29424" y="35905"/>
                  </a:lnTo>
                  <a:lnTo>
                    <a:pt x="29796" y="35781"/>
                  </a:lnTo>
                  <a:lnTo>
                    <a:pt x="32749" y="34828"/>
                  </a:lnTo>
                  <a:lnTo>
                    <a:pt x="33343" y="34633"/>
                  </a:lnTo>
                  <a:lnTo>
                    <a:pt x="33767" y="34500"/>
                  </a:lnTo>
                  <a:lnTo>
                    <a:pt x="41775" y="31917"/>
                  </a:lnTo>
                  <a:lnTo>
                    <a:pt x="43556" y="36782"/>
                  </a:lnTo>
                  <a:lnTo>
                    <a:pt x="45126" y="41009"/>
                  </a:lnTo>
                  <a:lnTo>
                    <a:pt x="46149" y="43738"/>
                  </a:lnTo>
                  <a:lnTo>
                    <a:pt x="47293" y="46814"/>
                  </a:lnTo>
                  <a:lnTo>
                    <a:pt x="47729" y="47996"/>
                  </a:lnTo>
                  <a:lnTo>
                    <a:pt x="48963" y="51311"/>
                  </a:lnTo>
                  <a:lnTo>
                    <a:pt x="50090" y="54647"/>
                  </a:lnTo>
                  <a:lnTo>
                    <a:pt x="50379" y="55482"/>
                  </a:lnTo>
                  <a:lnTo>
                    <a:pt x="50691" y="56425"/>
                  </a:lnTo>
                  <a:lnTo>
                    <a:pt x="51339" y="58331"/>
                  </a:lnTo>
                  <a:lnTo>
                    <a:pt x="57355" y="55956"/>
                  </a:lnTo>
                  <a:lnTo>
                    <a:pt x="71216" y="50487"/>
                  </a:lnTo>
                  <a:lnTo>
                    <a:pt x="70258" y="48024"/>
                  </a:lnTo>
                  <a:lnTo>
                    <a:pt x="72603" y="47101"/>
                  </a:lnTo>
                  <a:lnTo>
                    <a:pt x="71887" y="45260"/>
                  </a:lnTo>
                  <a:lnTo>
                    <a:pt x="74334" y="40989"/>
                  </a:lnTo>
                  <a:lnTo>
                    <a:pt x="75270" y="39346"/>
                  </a:lnTo>
                  <a:lnTo>
                    <a:pt x="71552" y="36425"/>
                  </a:lnTo>
                  <a:lnTo>
                    <a:pt x="68833" y="34280"/>
                  </a:lnTo>
                  <a:lnTo>
                    <a:pt x="68548" y="34052"/>
                  </a:lnTo>
                  <a:lnTo>
                    <a:pt x="58580" y="25755"/>
                  </a:lnTo>
                  <a:lnTo>
                    <a:pt x="55334" y="23859"/>
                  </a:lnTo>
                  <a:lnTo>
                    <a:pt x="56703" y="20947"/>
                  </a:lnTo>
                  <a:lnTo>
                    <a:pt x="62586" y="14204"/>
                  </a:lnTo>
                  <a:lnTo>
                    <a:pt x="64553" y="12231"/>
                  </a:lnTo>
                  <a:lnTo>
                    <a:pt x="71046" y="17468"/>
                  </a:lnTo>
                  <a:lnTo>
                    <a:pt x="83032" y="9667"/>
                  </a:lnTo>
                  <a:lnTo>
                    <a:pt x="79113" y="6232"/>
                  </a:lnTo>
                  <a:lnTo>
                    <a:pt x="84176" y="394"/>
                  </a:lnTo>
                  <a:lnTo>
                    <a:pt x="84568" y="0"/>
                  </a:lnTo>
                  <a:lnTo>
                    <a:pt x="85265" y="879"/>
                  </a:lnTo>
                  <a:lnTo>
                    <a:pt x="86294" y="1967"/>
                  </a:lnTo>
                  <a:lnTo>
                    <a:pt x="87635" y="3164"/>
                  </a:lnTo>
                  <a:lnTo>
                    <a:pt x="90344" y="5440"/>
                  </a:lnTo>
                  <a:lnTo>
                    <a:pt x="91713" y="6571"/>
                  </a:lnTo>
                  <a:lnTo>
                    <a:pt x="92498" y="7208"/>
                  </a:lnTo>
                  <a:lnTo>
                    <a:pt x="93097" y="7671"/>
                  </a:lnTo>
                  <a:lnTo>
                    <a:pt x="93924" y="8255"/>
                  </a:lnTo>
                  <a:lnTo>
                    <a:pt x="94357" y="8530"/>
                  </a:lnTo>
                  <a:lnTo>
                    <a:pt x="94782" y="8782"/>
                  </a:lnTo>
                  <a:lnTo>
                    <a:pt x="95454" y="9135"/>
                  </a:lnTo>
                  <a:lnTo>
                    <a:pt x="96142" y="9457"/>
                  </a:lnTo>
                  <a:lnTo>
                    <a:pt x="97076" y="9830"/>
                  </a:lnTo>
                  <a:lnTo>
                    <a:pt x="97795" y="10065"/>
                  </a:lnTo>
                  <a:lnTo>
                    <a:pt x="98280" y="10210"/>
                  </a:lnTo>
                  <a:lnTo>
                    <a:pt x="98738" y="10331"/>
                  </a:lnTo>
                  <a:lnTo>
                    <a:pt x="99010" y="10398"/>
                  </a:lnTo>
                  <a:lnTo>
                    <a:pt x="100732" y="10792"/>
                  </a:lnTo>
                  <a:lnTo>
                    <a:pt x="101224" y="10911"/>
                  </a:lnTo>
                  <a:lnTo>
                    <a:pt x="101682" y="11031"/>
                  </a:lnTo>
                  <a:lnTo>
                    <a:pt x="102197" y="11175"/>
                  </a:lnTo>
                  <a:lnTo>
                    <a:pt x="102681" y="11325"/>
                  </a:lnTo>
                  <a:lnTo>
                    <a:pt x="103159" y="11496"/>
                  </a:lnTo>
                  <a:lnTo>
                    <a:pt x="103632" y="11675"/>
                  </a:lnTo>
                  <a:lnTo>
                    <a:pt x="104097" y="11877"/>
                  </a:lnTo>
                  <a:lnTo>
                    <a:pt x="104554" y="12092"/>
                  </a:lnTo>
                  <a:lnTo>
                    <a:pt x="105000" y="12329"/>
                  </a:lnTo>
                  <a:lnTo>
                    <a:pt x="105660" y="12708"/>
                  </a:lnTo>
                  <a:lnTo>
                    <a:pt x="106511" y="13257"/>
                  </a:lnTo>
                  <a:lnTo>
                    <a:pt x="107511" y="14023"/>
                  </a:lnTo>
                  <a:lnTo>
                    <a:pt x="108810" y="15234"/>
                  </a:lnTo>
                  <a:lnTo>
                    <a:pt x="110763" y="17212"/>
                  </a:lnTo>
                  <a:lnTo>
                    <a:pt x="112284" y="18770"/>
                  </a:lnTo>
                  <a:lnTo>
                    <a:pt x="114462" y="21013"/>
                  </a:lnTo>
                  <a:lnTo>
                    <a:pt x="116222" y="22849"/>
                  </a:lnTo>
                  <a:lnTo>
                    <a:pt x="117420" y="24118"/>
                  </a:lnTo>
                  <a:lnTo>
                    <a:pt x="117937" y="24675"/>
                  </a:lnTo>
                  <a:lnTo>
                    <a:pt x="118272" y="25041"/>
                  </a:lnTo>
                  <a:lnTo>
                    <a:pt x="118599" y="25420"/>
                  </a:lnTo>
                  <a:lnTo>
                    <a:pt x="118917" y="25800"/>
                  </a:lnTo>
                  <a:lnTo>
                    <a:pt x="119540" y="26024"/>
                  </a:lnTo>
                  <a:lnTo>
                    <a:pt x="119818" y="26371"/>
                  </a:lnTo>
                  <a:lnTo>
                    <a:pt x="120056" y="26769"/>
                  </a:lnTo>
                  <a:lnTo>
                    <a:pt x="120263" y="27227"/>
                  </a:lnTo>
                  <a:lnTo>
                    <a:pt x="120487" y="27683"/>
                  </a:lnTo>
                  <a:lnTo>
                    <a:pt x="120721" y="28173"/>
                  </a:lnTo>
                  <a:lnTo>
                    <a:pt x="120920" y="28631"/>
                  </a:lnTo>
                  <a:lnTo>
                    <a:pt x="121103" y="29106"/>
                  </a:lnTo>
                  <a:lnTo>
                    <a:pt x="121243" y="29516"/>
                  </a:lnTo>
                  <a:lnTo>
                    <a:pt x="121393" y="30009"/>
                  </a:lnTo>
                  <a:lnTo>
                    <a:pt x="121432" y="30235"/>
                  </a:lnTo>
                  <a:lnTo>
                    <a:pt x="121473" y="30474"/>
                  </a:lnTo>
                  <a:lnTo>
                    <a:pt x="121540" y="30940"/>
                  </a:lnTo>
                  <a:lnTo>
                    <a:pt x="121581" y="31524"/>
                  </a:lnTo>
                  <a:lnTo>
                    <a:pt x="121632" y="32377"/>
                  </a:lnTo>
                  <a:lnTo>
                    <a:pt x="121601" y="33279"/>
                  </a:lnTo>
                  <a:lnTo>
                    <a:pt x="121493" y="34092"/>
                  </a:lnTo>
                  <a:lnTo>
                    <a:pt x="121363" y="34803"/>
                  </a:lnTo>
                  <a:lnTo>
                    <a:pt x="121242" y="35254"/>
                  </a:lnTo>
                  <a:lnTo>
                    <a:pt x="121076" y="35753"/>
                  </a:lnTo>
                  <a:lnTo>
                    <a:pt x="120586" y="36980"/>
                  </a:lnTo>
                  <a:lnTo>
                    <a:pt x="119820" y="38942"/>
                  </a:lnTo>
                  <a:lnTo>
                    <a:pt x="119517" y="39967"/>
                  </a:lnTo>
                  <a:lnTo>
                    <a:pt x="119394" y="40622"/>
                  </a:lnTo>
                  <a:lnTo>
                    <a:pt x="119311" y="41360"/>
                  </a:lnTo>
                  <a:lnTo>
                    <a:pt x="119275" y="41900"/>
                  </a:lnTo>
                  <a:lnTo>
                    <a:pt x="119087" y="46201"/>
                  </a:lnTo>
                  <a:lnTo>
                    <a:pt x="119053" y="47902"/>
                  </a:lnTo>
                  <a:lnTo>
                    <a:pt x="119026" y="49224"/>
                  </a:lnTo>
                  <a:lnTo>
                    <a:pt x="118891" y="50985"/>
                  </a:lnTo>
                  <a:lnTo>
                    <a:pt x="118530" y="55405"/>
                  </a:lnTo>
                  <a:lnTo>
                    <a:pt x="118337" y="58377"/>
                  </a:lnTo>
                  <a:lnTo>
                    <a:pt x="118206" y="60287"/>
                  </a:lnTo>
                  <a:lnTo>
                    <a:pt x="118232" y="60638"/>
                  </a:lnTo>
                  <a:lnTo>
                    <a:pt x="118275" y="61073"/>
                  </a:lnTo>
                  <a:lnTo>
                    <a:pt x="118350" y="61730"/>
                  </a:lnTo>
                  <a:lnTo>
                    <a:pt x="118388" y="62264"/>
                  </a:lnTo>
                  <a:lnTo>
                    <a:pt x="118478" y="62779"/>
                  </a:lnTo>
                  <a:lnTo>
                    <a:pt x="118550" y="63271"/>
                  </a:lnTo>
                  <a:lnTo>
                    <a:pt x="118666" y="63820"/>
                  </a:lnTo>
                  <a:lnTo>
                    <a:pt x="118839" y="64326"/>
                  </a:lnTo>
                  <a:lnTo>
                    <a:pt x="119071" y="64984"/>
                  </a:lnTo>
                  <a:lnTo>
                    <a:pt x="119374" y="65783"/>
                  </a:lnTo>
                  <a:lnTo>
                    <a:pt x="119965" y="66844"/>
                  </a:lnTo>
                  <a:lnTo>
                    <a:pt x="120311" y="67391"/>
                  </a:lnTo>
                  <a:lnTo>
                    <a:pt x="120830" y="68158"/>
                  </a:lnTo>
                  <a:lnTo>
                    <a:pt x="121288" y="68683"/>
                  </a:lnTo>
                  <a:lnTo>
                    <a:pt x="121970" y="69265"/>
                  </a:lnTo>
                  <a:lnTo>
                    <a:pt x="122590" y="69746"/>
                  </a:lnTo>
                  <a:lnTo>
                    <a:pt x="123030" y="70042"/>
                  </a:lnTo>
                  <a:lnTo>
                    <a:pt x="123403" y="70261"/>
                  </a:lnTo>
                  <a:lnTo>
                    <a:pt x="124446" y="70722"/>
                  </a:lnTo>
                  <a:lnTo>
                    <a:pt x="125608" y="71138"/>
                  </a:lnTo>
                  <a:lnTo>
                    <a:pt x="126882" y="71549"/>
                  </a:lnTo>
                  <a:lnTo>
                    <a:pt x="128064" y="71957"/>
                  </a:lnTo>
                  <a:lnTo>
                    <a:pt x="129683" y="72538"/>
                  </a:lnTo>
                  <a:lnTo>
                    <a:pt x="130523" y="72863"/>
                  </a:lnTo>
                  <a:lnTo>
                    <a:pt x="131664" y="73326"/>
                  </a:lnTo>
                  <a:lnTo>
                    <a:pt x="133227" y="73980"/>
                  </a:lnTo>
                  <a:lnTo>
                    <a:pt x="133999" y="74318"/>
                  </a:lnTo>
                  <a:lnTo>
                    <a:pt x="136395" y="75387"/>
                  </a:lnTo>
                  <a:lnTo>
                    <a:pt x="136739" y="75537"/>
                  </a:lnTo>
                  <a:lnTo>
                    <a:pt x="137165" y="75685"/>
                  </a:lnTo>
                  <a:lnTo>
                    <a:pt x="137522" y="75801"/>
                  </a:lnTo>
                  <a:lnTo>
                    <a:pt x="137993" y="75931"/>
                  </a:lnTo>
                  <a:lnTo>
                    <a:pt x="139087" y="76202"/>
                  </a:lnTo>
                  <a:lnTo>
                    <a:pt x="139961" y="76399"/>
                  </a:lnTo>
                  <a:lnTo>
                    <a:pt x="140427" y="76450"/>
                  </a:lnTo>
                  <a:lnTo>
                    <a:pt x="140817" y="76500"/>
                  </a:lnTo>
                  <a:lnTo>
                    <a:pt x="141662" y="76537"/>
                  </a:lnTo>
                  <a:lnTo>
                    <a:pt x="142352" y="76546"/>
                  </a:lnTo>
                  <a:lnTo>
                    <a:pt x="143834" y="76484"/>
                  </a:lnTo>
                  <a:lnTo>
                    <a:pt x="144622" y="76445"/>
                  </a:lnTo>
                  <a:lnTo>
                    <a:pt x="145224" y="76427"/>
                  </a:lnTo>
                  <a:lnTo>
                    <a:pt x="145739" y="76434"/>
                  </a:lnTo>
                  <a:lnTo>
                    <a:pt x="146262" y="76472"/>
                  </a:lnTo>
                  <a:lnTo>
                    <a:pt x="146820" y="76490"/>
                  </a:lnTo>
                  <a:lnTo>
                    <a:pt x="147251" y="76515"/>
                  </a:lnTo>
                  <a:lnTo>
                    <a:pt x="147697" y="76570"/>
                  </a:lnTo>
                  <a:lnTo>
                    <a:pt x="148121" y="76604"/>
                  </a:lnTo>
                  <a:lnTo>
                    <a:pt x="148605" y="76676"/>
                  </a:lnTo>
                  <a:lnTo>
                    <a:pt x="149055" y="76790"/>
                  </a:lnTo>
                  <a:lnTo>
                    <a:pt x="149494" y="76891"/>
                  </a:lnTo>
                  <a:lnTo>
                    <a:pt x="150192" y="77012"/>
                  </a:lnTo>
                  <a:lnTo>
                    <a:pt x="150634" y="77105"/>
                  </a:lnTo>
                  <a:lnTo>
                    <a:pt x="151464" y="77298"/>
                  </a:lnTo>
                  <a:lnTo>
                    <a:pt x="151920" y="77424"/>
                  </a:lnTo>
                  <a:lnTo>
                    <a:pt x="152741" y="77637"/>
                  </a:lnTo>
                  <a:lnTo>
                    <a:pt x="153516" y="77875"/>
                  </a:lnTo>
                  <a:lnTo>
                    <a:pt x="154691" y="78270"/>
                  </a:lnTo>
                  <a:lnTo>
                    <a:pt x="155817" y="78695"/>
                  </a:lnTo>
                  <a:lnTo>
                    <a:pt x="156522" y="79022"/>
                  </a:lnTo>
                  <a:lnTo>
                    <a:pt x="157315" y="79355"/>
                  </a:lnTo>
                  <a:lnTo>
                    <a:pt x="157740" y="79521"/>
                  </a:lnTo>
                  <a:lnTo>
                    <a:pt x="158171" y="79724"/>
                  </a:lnTo>
                  <a:lnTo>
                    <a:pt x="158603" y="79952"/>
                  </a:lnTo>
                  <a:lnTo>
                    <a:pt x="159170" y="80221"/>
                  </a:lnTo>
                  <a:lnTo>
                    <a:pt x="159915" y="80690"/>
                  </a:lnTo>
                  <a:lnTo>
                    <a:pt x="160262" y="80940"/>
                  </a:lnTo>
                  <a:lnTo>
                    <a:pt x="160659" y="81241"/>
                  </a:lnTo>
                  <a:lnTo>
                    <a:pt x="161062" y="81589"/>
                  </a:lnTo>
                  <a:lnTo>
                    <a:pt x="161587" y="82152"/>
                  </a:lnTo>
                  <a:lnTo>
                    <a:pt x="162070" y="82712"/>
                  </a:lnTo>
                  <a:lnTo>
                    <a:pt x="162386" y="83140"/>
                  </a:lnTo>
                  <a:lnTo>
                    <a:pt x="162629" y="83528"/>
                  </a:lnTo>
                  <a:lnTo>
                    <a:pt x="162833" y="83903"/>
                  </a:lnTo>
                  <a:lnTo>
                    <a:pt x="163018" y="84264"/>
                  </a:lnTo>
                  <a:lnTo>
                    <a:pt x="163285" y="85029"/>
                  </a:lnTo>
                  <a:lnTo>
                    <a:pt x="163523" y="85682"/>
                  </a:lnTo>
                  <a:lnTo>
                    <a:pt x="163702" y="86105"/>
                  </a:lnTo>
                  <a:lnTo>
                    <a:pt x="163998" y="86999"/>
                  </a:lnTo>
                  <a:lnTo>
                    <a:pt x="164164" y="87520"/>
                  </a:lnTo>
                  <a:lnTo>
                    <a:pt x="164751" y="89287"/>
                  </a:lnTo>
                  <a:lnTo>
                    <a:pt x="165078" y="90345"/>
                  </a:lnTo>
                  <a:lnTo>
                    <a:pt x="165386" y="91366"/>
                  </a:lnTo>
                  <a:lnTo>
                    <a:pt x="165685" y="92337"/>
                  </a:lnTo>
                  <a:lnTo>
                    <a:pt x="165867" y="92869"/>
                  </a:lnTo>
                  <a:lnTo>
                    <a:pt x="166503" y="94918"/>
                  </a:lnTo>
                  <a:lnTo>
                    <a:pt x="166710" y="95748"/>
                  </a:lnTo>
                  <a:lnTo>
                    <a:pt x="166847" y="96618"/>
                  </a:lnTo>
                  <a:lnTo>
                    <a:pt x="166879" y="97078"/>
                  </a:lnTo>
                  <a:lnTo>
                    <a:pt x="166878" y="97546"/>
                  </a:lnTo>
                  <a:lnTo>
                    <a:pt x="166840" y="97985"/>
                  </a:lnTo>
                  <a:lnTo>
                    <a:pt x="166710" y="98852"/>
                  </a:lnTo>
                  <a:lnTo>
                    <a:pt x="166612" y="99280"/>
                  </a:lnTo>
                  <a:lnTo>
                    <a:pt x="166487" y="99697"/>
                  </a:lnTo>
                  <a:lnTo>
                    <a:pt x="166342" y="100110"/>
                  </a:lnTo>
                  <a:lnTo>
                    <a:pt x="166149" y="100554"/>
                  </a:lnTo>
                  <a:lnTo>
                    <a:pt x="165930" y="100979"/>
                  </a:lnTo>
                  <a:lnTo>
                    <a:pt x="165731" y="101313"/>
                  </a:lnTo>
                  <a:lnTo>
                    <a:pt x="165475" y="101710"/>
                  </a:lnTo>
                  <a:lnTo>
                    <a:pt x="165224" y="102052"/>
                  </a:lnTo>
                  <a:lnTo>
                    <a:pt x="164747" y="102718"/>
                  </a:lnTo>
                  <a:lnTo>
                    <a:pt x="164341" y="103219"/>
                  </a:lnTo>
                  <a:lnTo>
                    <a:pt x="163274" y="104548"/>
                  </a:lnTo>
                  <a:lnTo>
                    <a:pt x="162878" y="105056"/>
                  </a:lnTo>
                  <a:lnTo>
                    <a:pt x="162248" y="105903"/>
                  </a:lnTo>
                  <a:lnTo>
                    <a:pt x="161911" y="106429"/>
                  </a:lnTo>
                  <a:lnTo>
                    <a:pt x="161414" y="107191"/>
                  </a:lnTo>
                  <a:lnTo>
                    <a:pt x="160935" y="107989"/>
                  </a:lnTo>
                  <a:lnTo>
                    <a:pt x="160450" y="108867"/>
                  </a:lnTo>
                  <a:lnTo>
                    <a:pt x="160221" y="109328"/>
                  </a:lnTo>
                  <a:lnTo>
                    <a:pt x="159970" y="109788"/>
                  </a:lnTo>
                  <a:lnTo>
                    <a:pt x="159754" y="110229"/>
                  </a:lnTo>
                  <a:lnTo>
                    <a:pt x="159570" y="110653"/>
                  </a:lnTo>
                  <a:lnTo>
                    <a:pt x="159265" y="111329"/>
                  </a:lnTo>
                  <a:lnTo>
                    <a:pt x="158979" y="111983"/>
                  </a:lnTo>
                  <a:lnTo>
                    <a:pt x="158768" y="112497"/>
                  </a:lnTo>
                  <a:lnTo>
                    <a:pt x="158606" y="112943"/>
                  </a:lnTo>
                  <a:lnTo>
                    <a:pt x="158444" y="113374"/>
                  </a:lnTo>
                  <a:lnTo>
                    <a:pt x="158137" y="114316"/>
                  </a:lnTo>
                  <a:lnTo>
                    <a:pt x="157793" y="115442"/>
                  </a:lnTo>
                  <a:lnTo>
                    <a:pt x="157614" y="116086"/>
                  </a:lnTo>
                  <a:lnTo>
                    <a:pt x="157392" y="117073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9" name="pg49"/>
            <p:cNvSpPr/>
            <p:nvPr/>
          </p:nvSpPr>
          <p:spPr>
            <a:xfrm>
              <a:off x="5538666" y="3863617"/>
              <a:ext cx="203721" cy="248114"/>
            </a:xfrm>
            <a:custGeom>
              <a:avLst/>
              <a:gdLst/>
              <a:ahLst/>
              <a:cxnLst/>
              <a:rect l="0" t="0" r="0" b="0"/>
              <a:pathLst>
                <a:path w="203721" h="248114">
                  <a:moveTo>
                    <a:pt x="117408" y="224559"/>
                  </a:moveTo>
                  <a:lnTo>
                    <a:pt x="116379" y="224460"/>
                  </a:lnTo>
                  <a:lnTo>
                    <a:pt x="116359" y="224803"/>
                  </a:lnTo>
                  <a:lnTo>
                    <a:pt x="112686" y="224594"/>
                  </a:lnTo>
                  <a:lnTo>
                    <a:pt x="111847" y="224551"/>
                  </a:lnTo>
                  <a:lnTo>
                    <a:pt x="109143" y="224398"/>
                  </a:lnTo>
                  <a:lnTo>
                    <a:pt x="108992" y="224627"/>
                  </a:lnTo>
                  <a:lnTo>
                    <a:pt x="106930" y="223250"/>
                  </a:lnTo>
                  <a:lnTo>
                    <a:pt x="106724" y="223117"/>
                  </a:lnTo>
                  <a:lnTo>
                    <a:pt x="106265" y="222807"/>
                  </a:lnTo>
                  <a:lnTo>
                    <a:pt x="104111" y="221372"/>
                  </a:lnTo>
                  <a:lnTo>
                    <a:pt x="102853" y="220529"/>
                  </a:lnTo>
                  <a:lnTo>
                    <a:pt x="101974" y="221844"/>
                  </a:lnTo>
                  <a:lnTo>
                    <a:pt x="101439" y="221482"/>
                  </a:lnTo>
                  <a:lnTo>
                    <a:pt x="101372" y="221215"/>
                  </a:lnTo>
                  <a:lnTo>
                    <a:pt x="101118" y="221006"/>
                  </a:lnTo>
                  <a:lnTo>
                    <a:pt x="100765" y="221534"/>
                  </a:lnTo>
                  <a:lnTo>
                    <a:pt x="99080" y="220415"/>
                  </a:lnTo>
                  <a:lnTo>
                    <a:pt x="97549" y="219621"/>
                  </a:lnTo>
                  <a:lnTo>
                    <a:pt x="96757" y="219224"/>
                  </a:lnTo>
                  <a:lnTo>
                    <a:pt x="94957" y="218234"/>
                  </a:lnTo>
                  <a:lnTo>
                    <a:pt x="91666" y="216439"/>
                  </a:lnTo>
                  <a:lnTo>
                    <a:pt x="89026" y="214147"/>
                  </a:lnTo>
                  <a:lnTo>
                    <a:pt x="87679" y="212991"/>
                  </a:lnTo>
                  <a:lnTo>
                    <a:pt x="85027" y="211508"/>
                  </a:lnTo>
                  <a:lnTo>
                    <a:pt x="85187" y="210976"/>
                  </a:lnTo>
                  <a:lnTo>
                    <a:pt x="85268" y="210691"/>
                  </a:lnTo>
                  <a:lnTo>
                    <a:pt x="85786" y="209413"/>
                  </a:lnTo>
                  <a:lnTo>
                    <a:pt x="86411" y="208305"/>
                  </a:lnTo>
                  <a:lnTo>
                    <a:pt x="87151" y="207282"/>
                  </a:lnTo>
                  <a:lnTo>
                    <a:pt x="88161" y="206146"/>
                  </a:lnTo>
                  <a:lnTo>
                    <a:pt x="88603" y="205707"/>
                  </a:lnTo>
                  <a:lnTo>
                    <a:pt x="84970" y="203226"/>
                  </a:lnTo>
                  <a:lnTo>
                    <a:pt x="82043" y="201220"/>
                  </a:lnTo>
                  <a:lnTo>
                    <a:pt x="78669" y="198917"/>
                  </a:lnTo>
                  <a:lnTo>
                    <a:pt x="78963" y="198584"/>
                  </a:lnTo>
                  <a:lnTo>
                    <a:pt x="82637" y="193140"/>
                  </a:lnTo>
                  <a:lnTo>
                    <a:pt x="82965" y="192319"/>
                  </a:lnTo>
                  <a:lnTo>
                    <a:pt x="83235" y="191200"/>
                  </a:lnTo>
                  <a:lnTo>
                    <a:pt x="82992" y="190657"/>
                  </a:lnTo>
                  <a:lnTo>
                    <a:pt x="82563" y="190879"/>
                  </a:lnTo>
                  <a:lnTo>
                    <a:pt x="82095" y="191074"/>
                  </a:lnTo>
                  <a:lnTo>
                    <a:pt x="81613" y="191238"/>
                  </a:lnTo>
                  <a:lnTo>
                    <a:pt x="81073" y="191367"/>
                  </a:lnTo>
                  <a:lnTo>
                    <a:pt x="79333" y="191667"/>
                  </a:lnTo>
                  <a:lnTo>
                    <a:pt x="74777" y="192482"/>
                  </a:lnTo>
                  <a:lnTo>
                    <a:pt x="73708" y="192652"/>
                  </a:lnTo>
                  <a:lnTo>
                    <a:pt x="73356" y="192746"/>
                  </a:lnTo>
                  <a:lnTo>
                    <a:pt x="72902" y="192918"/>
                  </a:lnTo>
                  <a:lnTo>
                    <a:pt x="72471" y="193142"/>
                  </a:lnTo>
                  <a:lnTo>
                    <a:pt x="71975" y="193489"/>
                  </a:lnTo>
                  <a:lnTo>
                    <a:pt x="71632" y="193813"/>
                  </a:lnTo>
                  <a:lnTo>
                    <a:pt x="71444" y="194069"/>
                  </a:lnTo>
                  <a:lnTo>
                    <a:pt x="70595" y="193421"/>
                  </a:lnTo>
                  <a:lnTo>
                    <a:pt x="68041" y="191718"/>
                  </a:lnTo>
                  <a:lnTo>
                    <a:pt x="65190" y="190961"/>
                  </a:lnTo>
                  <a:lnTo>
                    <a:pt x="64010" y="190648"/>
                  </a:lnTo>
                  <a:lnTo>
                    <a:pt x="61872" y="189183"/>
                  </a:lnTo>
                  <a:lnTo>
                    <a:pt x="59980" y="187800"/>
                  </a:lnTo>
                  <a:lnTo>
                    <a:pt x="59558" y="187495"/>
                  </a:lnTo>
                  <a:lnTo>
                    <a:pt x="57913" y="186417"/>
                  </a:lnTo>
                  <a:lnTo>
                    <a:pt x="53448" y="183496"/>
                  </a:lnTo>
                  <a:lnTo>
                    <a:pt x="52895" y="183272"/>
                  </a:lnTo>
                  <a:lnTo>
                    <a:pt x="51843" y="183242"/>
                  </a:lnTo>
                  <a:lnTo>
                    <a:pt x="51919" y="182945"/>
                  </a:lnTo>
                  <a:lnTo>
                    <a:pt x="52377" y="181215"/>
                  </a:lnTo>
                  <a:lnTo>
                    <a:pt x="50106" y="179634"/>
                  </a:lnTo>
                  <a:lnTo>
                    <a:pt x="49387" y="180724"/>
                  </a:lnTo>
                  <a:lnTo>
                    <a:pt x="47724" y="179907"/>
                  </a:lnTo>
                  <a:lnTo>
                    <a:pt x="47943" y="179482"/>
                  </a:lnTo>
                  <a:lnTo>
                    <a:pt x="48136" y="179039"/>
                  </a:lnTo>
                  <a:lnTo>
                    <a:pt x="48280" y="178625"/>
                  </a:lnTo>
                  <a:lnTo>
                    <a:pt x="48405" y="178209"/>
                  </a:lnTo>
                  <a:lnTo>
                    <a:pt x="48503" y="177781"/>
                  </a:lnTo>
                  <a:lnTo>
                    <a:pt x="48633" y="176914"/>
                  </a:lnTo>
                  <a:lnTo>
                    <a:pt x="48671" y="176474"/>
                  </a:lnTo>
                  <a:lnTo>
                    <a:pt x="48672" y="176007"/>
                  </a:lnTo>
                  <a:lnTo>
                    <a:pt x="48641" y="175547"/>
                  </a:lnTo>
                  <a:lnTo>
                    <a:pt x="48503" y="174677"/>
                  </a:lnTo>
                  <a:lnTo>
                    <a:pt x="48296" y="173847"/>
                  </a:lnTo>
                  <a:lnTo>
                    <a:pt x="47660" y="171798"/>
                  </a:lnTo>
                  <a:lnTo>
                    <a:pt x="47478" y="171265"/>
                  </a:lnTo>
                  <a:lnTo>
                    <a:pt x="47179" y="170295"/>
                  </a:lnTo>
                  <a:lnTo>
                    <a:pt x="46871" y="169274"/>
                  </a:lnTo>
                  <a:lnTo>
                    <a:pt x="46544" y="168216"/>
                  </a:lnTo>
                  <a:lnTo>
                    <a:pt x="45957" y="166448"/>
                  </a:lnTo>
                  <a:lnTo>
                    <a:pt x="45792" y="165928"/>
                  </a:lnTo>
                  <a:lnTo>
                    <a:pt x="45495" y="165034"/>
                  </a:lnTo>
                  <a:lnTo>
                    <a:pt x="45317" y="164610"/>
                  </a:lnTo>
                  <a:lnTo>
                    <a:pt x="45078" y="163957"/>
                  </a:lnTo>
                  <a:lnTo>
                    <a:pt x="44811" y="163193"/>
                  </a:lnTo>
                  <a:lnTo>
                    <a:pt x="44626" y="162831"/>
                  </a:lnTo>
                  <a:lnTo>
                    <a:pt x="44422" y="162457"/>
                  </a:lnTo>
                  <a:lnTo>
                    <a:pt x="44179" y="162069"/>
                  </a:lnTo>
                  <a:lnTo>
                    <a:pt x="43863" y="161641"/>
                  </a:lnTo>
                  <a:lnTo>
                    <a:pt x="43381" y="161081"/>
                  </a:lnTo>
                  <a:lnTo>
                    <a:pt x="42855" y="160517"/>
                  </a:lnTo>
                  <a:lnTo>
                    <a:pt x="42452" y="160169"/>
                  </a:lnTo>
                  <a:lnTo>
                    <a:pt x="42055" y="159869"/>
                  </a:lnTo>
                  <a:lnTo>
                    <a:pt x="41708" y="159619"/>
                  </a:lnTo>
                  <a:lnTo>
                    <a:pt x="40963" y="159150"/>
                  </a:lnTo>
                  <a:lnTo>
                    <a:pt x="40396" y="158880"/>
                  </a:lnTo>
                  <a:lnTo>
                    <a:pt x="39964" y="158653"/>
                  </a:lnTo>
                  <a:lnTo>
                    <a:pt x="39533" y="158449"/>
                  </a:lnTo>
                  <a:lnTo>
                    <a:pt x="39108" y="158284"/>
                  </a:lnTo>
                  <a:lnTo>
                    <a:pt x="38316" y="157951"/>
                  </a:lnTo>
                  <a:lnTo>
                    <a:pt x="37610" y="157624"/>
                  </a:lnTo>
                  <a:lnTo>
                    <a:pt x="36485" y="157198"/>
                  </a:lnTo>
                  <a:lnTo>
                    <a:pt x="35310" y="156804"/>
                  </a:lnTo>
                  <a:lnTo>
                    <a:pt x="34535" y="156565"/>
                  </a:lnTo>
                  <a:lnTo>
                    <a:pt x="33713" y="156353"/>
                  </a:lnTo>
                  <a:lnTo>
                    <a:pt x="33257" y="156227"/>
                  </a:lnTo>
                  <a:lnTo>
                    <a:pt x="32427" y="156034"/>
                  </a:lnTo>
                  <a:lnTo>
                    <a:pt x="31986" y="155941"/>
                  </a:lnTo>
                  <a:lnTo>
                    <a:pt x="31287" y="155820"/>
                  </a:lnTo>
                  <a:lnTo>
                    <a:pt x="30849" y="155719"/>
                  </a:lnTo>
                  <a:lnTo>
                    <a:pt x="30399" y="155605"/>
                  </a:lnTo>
                  <a:lnTo>
                    <a:pt x="29915" y="155533"/>
                  </a:lnTo>
                  <a:lnTo>
                    <a:pt x="29491" y="155498"/>
                  </a:lnTo>
                  <a:lnTo>
                    <a:pt x="29044" y="155444"/>
                  </a:lnTo>
                  <a:lnTo>
                    <a:pt x="28614" y="155419"/>
                  </a:lnTo>
                  <a:lnTo>
                    <a:pt x="28056" y="155401"/>
                  </a:lnTo>
                  <a:lnTo>
                    <a:pt x="27533" y="155363"/>
                  </a:lnTo>
                  <a:lnTo>
                    <a:pt x="27017" y="155356"/>
                  </a:lnTo>
                  <a:lnTo>
                    <a:pt x="26415" y="155374"/>
                  </a:lnTo>
                  <a:lnTo>
                    <a:pt x="25627" y="155413"/>
                  </a:lnTo>
                  <a:lnTo>
                    <a:pt x="24146" y="155474"/>
                  </a:lnTo>
                  <a:lnTo>
                    <a:pt x="23456" y="155466"/>
                  </a:lnTo>
                  <a:lnTo>
                    <a:pt x="22610" y="155429"/>
                  </a:lnTo>
                  <a:lnTo>
                    <a:pt x="22221" y="155379"/>
                  </a:lnTo>
                  <a:lnTo>
                    <a:pt x="21754" y="155327"/>
                  </a:lnTo>
                  <a:lnTo>
                    <a:pt x="20880" y="155131"/>
                  </a:lnTo>
                  <a:lnTo>
                    <a:pt x="19787" y="154860"/>
                  </a:lnTo>
                  <a:lnTo>
                    <a:pt x="19315" y="154730"/>
                  </a:lnTo>
                  <a:lnTo>
                    <a:pt x="18958" y="154614"/>
                  </a:lnTo>
                  <a:lnTo>
                    <a:pt x="18533" y="154466"/>
                  </a:lnTo>
                  <a:lnTo>
                    <a:pt x="18189" y="154316"/>
                  </a:lnTo>
                  <a:lnTo>
                    <a:pt x="15792" y="153247"/>
                  </a:lnTo>
                  <a:lnTo>
                    <a:pt x="15020" y="152908"/>
                  </a:lnTo>
                  <a:lnTo>
                    <a:pt x="13458" y="152255"/>
                  </a:lnTo>
                  <a:lnTo>
                    <a:pt x="12317" y="151791"/>
                  </a:lnTo>
                  <a:lnTo>
                    <a:pt x="11476" y="151467"/>
                  </a:lnTo>
                  <a:lnTo>
                    <a:pt x="9857" y="150886"/>
                  </a:lnTo>
                  <a:lnTo>
                    <a:pt x="8675" y="150478"/>
                  </a:lnTo>
                  <a:lnTo>
                    <a:pt x="7402" y="150067"/>
                  </a:lnTo>
                  <a:lnTo>
                    <a:pt x="6239" y="149650"/>
                  </a:lnTo>
                  <a:lnTo>
                    <a:pt x="5197" y="149189"/>
                  </a:lnTo>
                  <a:lnTo>
                    <a:pt x="4823" y="148971"/>
                  </a:lnTo>
                  <a:lnTo>
                    <a:pt x="4383" y="148675"/>
                  </a:lnTo>
                  <a:lnTo>
                    <a:pt x="3763" y="148194"/>
                  </a:lnTo>
                  <a:lnTo>
                    <a:pt x="3081" y="147612"/>
                  </a:lnTo>
                  <a:lnTo>
                    <a:pt x="2623" y="147087"/>
                  </a:lnTo>
                  <a:lnTo>
                    <a:pt x="2104" y="146320"/>
                  </a:lnTo>
                  <a:lnTo>
                    <a:pt x="1758" y="145773"/>
                  </a:lnTo>
                  <a:lnTo>
                    <a:pt x="1167" y="144712"/>
                  </a:lnTo>
                  <a:lnTo>
                    <a:pt x="865" y="143913"/>
                  </a:lnTo>
                  <a:lnTo>
                    <a:pt x="632" y="143255"/>
                  </a:lnTo>
                  <a:lnTo>
                    <a:pt x="459" y="142749"/>
                  </a:lnTo>
                  <a:lnTo>
                    <a:pt x="344" y="142200"/>
                  </a:lnTo>
                  <a:lnTo>
                    <a:pt x="272" y="141708"/>
                  </a:lnTo>
                  <a:lnTo>
                    <a:pt x="181" y="141193"/>
                  </a:lnTo>
                  <a:lnTo>
                    <a:pt x="143" y="140659"/>
                  </a:lnTo>
                  <a:lnTo>
                    <a:pt x="68" y="140002"/>
                  </a:lnTo>
                  <a:lnTo>
                    <a:pt x="25" y="139567"/>
                  </a:lnTo>
                  <a:lnTo>
                    <a:pt x="0" y="139216"/>
                  </a:lnTo>
                  <a:lnTo>
                    <a:pt x="130" y="137305"/>
                  </a:lnTo>
                  <a:lnTo>
                    <a:pt x="323" y="134333"/>
                  </a:lnTo>
                  <a:lnTo>
                    <a:pt x="684" y="129914"/>
                  </a:lnTo>
                  <a:lnTo>
                    <a:pt x="819" y="128153"/>
                  </a:lnTo>
                  <a:lnTo>
                    <a:pt x="846" y="126830"/>
                  </a:lnTo>
                  <a:lnTo>
                    <a:pt x="880" y="125130"/>
                  </a:lnTo>
                  <a:lnTo>
                    <a:pt x="1069" y="120829"/>
                  </a:lnTo>
                  <a:lnTo>
                    <a:pt x="1104" y="120289"/>
                  </a:lnTo>
                  <a:lnTo>
                    <a:pt x="1187" y="119551"/>
                  </a:lnTo>
                  <a:lnTo>
                    <a:pt x="1310" y="118896"/>
                  </a:lnTo>
                  <a:lnTo>
                    <a:pt x="1613" y="117871"/>
                  </a:lnTo>
                  <a:lnTo>
                    <a:pt x="2380" y="115909"/>
                  </a:lnTo>
                  <a:lnTo>
                    <a:pt x="2869" y="114682"/>
                  </a:lnTo>
                  <a:lnTo>
                    <a:pt x="3035" y="114183"/>
                  </a:lnTo>
                  <a:lnTo>
                    <a:pt x="3157" y="113732"/>
                  </a:lnTo>
                  <a:lnTo>
                    <a:pt x="3287" y="113021"/>
                  </a:lnTo>
                  <a:lnTo>
                    <a:pt x="3395" y="112208"/>
                  </a:lnTo>
                  <a:lnTo>
                    <a:pt x="3425" y="111306"/>
                  </a:lnTo>
                  <a:lnTo>
                    <a:pt x="3374" y="110453"/>
                  </a:lnTo>
                  <a:lnTo>
                    <a:pt x="3334" y="109869"/>
                  </a:lnTo>
                  <a:lnTo>
                    <a:pt x="3266" y="109403"/>
                  </a:lnTo>
                  <a:lnTo>
                    <a:pt x="3225" y="109164"/>
                  </a:lnTo>
                  <a:lnTo>
                    <a:pt x="3808" y="109025"/>
                  </a:lnTo>
                  <a:lnTo>
                    <a:pt x="6559" y="108020"/>
                  </a:lnTo>
                  <a:lnTo>
                    <a:pt x="7499" y="107657"/>
                  </a:lnTo>
                  <a:lnTo>
                    <a:pt x="8426" y="107269"/>
                  </a:lnTo>
                  <a:lnTo>
                    <a:pt x="10292" y="106509"/>
                  </a:lnTo>
                  <a:lnTo>
                    <a:pt x="11001" y="106245"/>
                  </a:lnTo>
                  <a:lnTo>
                    <a:pt x="11951" y="105908"/>
                  </a:lnTo>
                  <a:lnTo>
                    <a:pt x="12906" y="105591"/>
                  </a:lnTo>
                  <a:lnTo>
                    <a:pt x="14307" y="105090"/>
                  </a:lnTo>
                  <a:lnTo>
                    <a:pt x="15906" y="104495"/>
                  </a:lnTo>
                  <a:lnTo>
                    <a:pt x="16383" y="104331"/>
                  </a:lnTo>
                  <a:lnTo>
                    <a:pt x="18241" y="103648"/>
                  </a:lnTo>
                  <a:lnTo>
                    <a:pt x="20164" y="102942"/>
                  </a:lnTo>
                  <a:lnTo>
                    <a:pt x="20641" y="102773"/>
                  </a:lnTo>
                  <a:lnTo>
                    <a:pt x="21586" y="102427"/>
                  </a:lnTo>
                  <a:lnTo>
                    <a:pt x="22527" y="102068"/>
                  </a:lnTo>
                  <a:lnTo>
                    <a:pt x="27478" y="100266"/>
                  </a:lnTo>
                  <a:lnTo>
                    <a:pt x="28426" y="99906"/>
                  </a:lnTo>
                  <a:lnTo>
                    <a:pt x="31730" y="98699"/>
                  </a:lnTo>
                  <a:lnTo>
                    <a:pt x="32388" y="98462"/>
                  </a:lnTo>
                  <a:lnTo>
                    <a:pt x="33144" y="98180"/>
                  </a:lnTo>
                  <a:lnTo>
                    <a:pt x="34080" y="97817"/>
                  </a:lnTo>
                  <a:lnTo>
                    <a:pt x="35729" y="97211"/>
                  </a:lnTo>
                  <a:lnTo>
                    <a:pt x="36382" y="96990"/>
                  </a:lnTo>
                  <a:lnTo>
                    <a:pt x="36681" y="96912"/>
                  </a:lnTo>
                  <a:lnTo>
                    <a:pt x="37397" y="96739"/>
                  </a:lnTo>
                  <a:lnTo>
                    <a:pt x="37656" y="96690"/>
                  </a:lnTo>
                  <a:lnTo>
                    <a:pt x="37497" y="96223"/>
                  </a:lnTo>
                  <a:lnTo>
                    <a:pt x="38579" y="93651"/>
                  </a:lnTo>
                  <a:lnTo>
                    <a:pt x="37857" y="90563"/>
                  </a:lnTo>
                  <a:lnTo>
                    <a:pt x="37394" y="88641"/>
                  </a:lnTo>
                  <a:lnTo>
                    <a:pt x="34110" y="89825"/>
                  </a:lnTo>
                  <a:lnTo>
                    <a:pt x="33961" y="89240"/>
                  </a:lnTo>
                  <a:lnTo>
                    <a:pt x="33525" y="88021"/>
                  </a:lnTo>
                  <a:lnTo>
                    <a:pt x="33358" y="87615"/>
                  </a:lnTo>
                  <a:lnTo>
                    <a:pt x="36077" y="86604"/>
                  </a:lnTo>
                  <a:lnTo>
                    <a:pt x="34733" y="83435"/>
                  </a:lnTo>
                  <a:lnTo>
                    <a:pt x="34017" y="82377"/>
                  </a:lnTo>
                  <a:lnTo>
                    <a:pt x="34239" y="81183"/>
                  </a:lnTo>
                  <a:lnTo>
                    <a:pt x="35404" y="79458"/>
                  </a:lnTo>
                  <a:lnTo>
                    <a:pt x="36589" y="77920"/>
                  </a:lnTo>
                  <a:lnTo>
                    <a:pt x="37152" y="77190"/>
                  </a:lnTo>
                  <a:lnTo>
                    <a:pt x="38491" y="73775"/>
                  </a:lnTo>
                  <a:lnTo>
                    <a:pt x="38859" y="72538"/>
                  </a:lnTo>
                  <a:lnTo>
                    <a:pt x="37971" y="70815"/>
                  </a:lnTo>
                  <a:lnTo>
                    <a:pt x="37837" y="70193"/>
                  </a:lnTo>
                  <a:lnTo>
                    <a:pt x="37875" y="69678"/>
                  </a:lnTo>
                  <a:lnTo>
                    <a:pt x="37987" y="69344"/>
                  </a:lnTo>
                  <a:lnTo>
                    <a:pt x="38115" y="68406"/>
                  </a:lnTo>
                  <a:lnTo>
                    <a:pt x="38152" y="67032"/>
                  </a:lnTo>
                  <a:lnTo>
                    <a:pt x="38403" y="66393"/>
                  </a:lnTo>
                  <a:lnTo>
                    <a:pt x="38633" y="65452"/>
                  </a:lnTo>
                  <a:lnTo>
                    <a:pt x="35779" y="61589"/>
                  </a:lnTo>
                  <a:lnTo>
                    <a:pt x="33925" y="59075"/>
                  </a:lnTo>
                  <a:lnTo>
                    <a:pt x="33313" y="58924"/>
                  </a:lnTo>
                  <a:lnTo>
                    <a:pt x="33484" y="58448"/>
                  </a:lnTo>
                  <a:lnTo>
                    <a:pt x="33580" y="57959"/>
                  </a:lnTo>
                  <a:lnTo>
                    <a:pt x="33971" y="58089"/>
                  </a:lnTo>
                  <a:lnTo>
                    <a:pt x="38488" y="59785"/>
                  </a:lnTo>
                  <a:lnTo>
                    <a:pt x="40022" y="56671"/>
                  </a:lnTo>
                  <a:lnTo>
                    <a:pt x="41303" y="55225"/>
                  </a:lnTo>
                  <a:lnTo>
                    <a:pt x="41985" y="53977"/>
                  </a:lnTo>
                  <a:lnTo>
                    <a:pt x="43390" y="50847"/>
                  </a:lnTo>
                  <a:lnTo>
                    <a:pt x="43661" y="49055"/>
                  </a:lnTo>
                  <a:lnTo>
                    <a:pt x="40669" y="40149"/>
                  </a:lnTo>
                  <a:lnTo>
                    <a:pt x="40574" y="39728"/>
                  </a:lnTo>
                  <a:lnTo>
                    <a:pt x="42978" y="38866"/>
                  </a:lnTo>
                  <a:lnTo>
                    <a:pt x="43911" y="38527"/>
                  </a:lnTo>
                  <a:lnTo>
                    <a:pt x="44236" y="38413"/>
                  </a:lnTo>
                  <a:lnTo>
                    <a:pt x="43888" y="36707"/>
                  </a:lnTo>
                  <a:lnTo>
                    <a:pt x="43673" y="33900"/>
                  </a:lnTo>
                  <a:lnTo>
                    <a:pt x="43417" y="33076"/>
                  </a:lnTo>
                  <a:lnTo>
                    <a:pt x="43096" y="32114"/>
                  </a:lnTo>
                  <a:lnTo>
                    <a:pt x="42174" y="30665"/>
                  </a:lnTo>
                  <a:lnTo>
                    <a:pt x="41976" y="30455"/>
                  </a:lnTo>
                  <a:lnTo>
                    <a:pt x="41912" y="30250"/>
                  </a:lnTo>
                  <a:lnTo>
                    <a:pt x="41516" y="29697"/>
                  </a:lnTo>
                  <a:lnTo>
                    <a:pt x="41192" y="29006"/>
                  </a:lnTo>
                  <a:lnTo>
                    <a:pt x="41196" y="28801"/>
                  </a:lnTo>
                  <a:lnTo>
                    <a:pt x="41070" y="28320"/>
                  </a:lnTo>
                  <a:lnTo>
                    <a:pt x="41090" y="27229"/>
                  </a:lnTo>
                  <a:lnTo>
                    <a:pt x="41366" y="26891"/>
                  </a:lnTo>
                  <a:lnTo>
                    <a:pt x="41437" y="26690"/>
                  </a:lnTo>
                  <a:lnTo>
                    <a:pt x="41546" y="26559"/>
                  </a:lnTo>
                  <a:lnTo>
                    <a:pt x="41995" y="26019"/>
                  </a:lnTo>
                  <a:lnTo>
                    <a:pt x="43096" y="25080"/>
                  </a:lnTo>
                  <a:lnTo>
                    <a:pt x="43851" y="24618"/>
                  </a:lnTo>
                  <a:lnTo>
                    <a:pt x="45091" y="23617"/>
                  </a:lnTo>
                  <a:lnTo>
                    <a:pt x="45641" y="23083"/>
                  </a:lnTo>
                  <a:lnTo>
                    <a:pt x="46065" y="22273"/>
                  </a:lnTo>
                  <a:lnTo>
                    <a:pt x="46073" y="21792"/>
                  </a:lnTo>
                  <a:lnTo>
                    <a:pt x="45819" y="20834"/>
                  </a:lnTo>
                  <a:lnTo>
                    <a:pt x="45487" y="20486"/>
                  </a:lnTo>
                  <a:lnTo>
                    <a:pt x="45289" y="20210"/>
                  </a:lnTo>
                  <a:lnTo>
                    <a:pt x="44960" y="19862"/>
                  </a:lnTo>
                  <a:lnTo>
                    <a:pt x="44018" y="18583"/>
                  </a:lnTo>
                  <a:lnTo>
                    <a:pt x="43836" y="18337"/>
                  </a:lnTo>
                  <a:lnTo>
                    <a:pt x="43440" y="17646"/>
                  </a:lnTo>
                  <a:lnTo>
                    <a:pt x="43318" y="17026"/>
                  </a:lnTo>
                  <a:lnTo>
                    <a:pt x="43401" y="16211"/>
                  </a:lnTo>
                  <a:lnTo>
                    <a:pt x="43547" y="15663"/>
                  </a:lnTo>
                  <a:lnTo>
                    <a:pt x="43828" y="15058"/>
                  </a:lnTo>
                  <a:lnTo>
                    <a:pt x="44790" y="14529"/>
                  </a:lnTo>
                  <a:lnTo>
                    <a:pt x="46013" y="14281"/>
                  </a:lnTo>
                  <a:lnTo>
                    <a:pt x="46496" y="13948"/>
                  </a:lnTo>
                  <a:lnTo>
                    <a:pt x="46773" y="13543"/>
                  </a:lnTo>
                  <a:lnTo>
                    <a:pt x="46916" y="13204"/>
                  </a:lnTo>
                  <a:lnTo>
                    <a:pt x="46932" y="12456"/>
                  </a:lnTo>
                  <a:lnTo>
                    <a:pt x="46809" y="11765"/>
                  </a:lnTo>
                  <a:lnTo>
                    <a:pt x="46695" y="11539"/>
                  </a:lnTo>
                  <a:lnTo>
                    <a:pt x="46156" y="10460"/>
                  </a:lnTo>
                  <a:lnTo>
                    <a:pt x="45827" y="9835"/>
                  </a:lnTo>
                  <a:lnTo>
                    <a:pt x="45842" y="9087"/>
                  </a:lnTo>
                  <a:lnTo>
                    <a:pt x="45993" y="8272"/>
                  </a:lnTo>
                  <a:lnTo>
                    <a:pt x="46000" y="7920"/>
                  </a:lnTo>
                  <a:lnTo>
                    <a:pt x="46005" y="7658"/>
                  </a:lnTo>
                  <a:lnTo>
                    <a:pt x="46306" y="6023"/>
                  </a:lnTo>
                  <a:lnTo>
                    <a:pt x="47086" y="4260"/>
                  </a:lnTo>
                  <a:lnTo>
                    <a:pt x="47786" y="3183"/>
                  </a:lnTo>
                  <a:lnTo>
                    <a:pt x="48374" y="2051"/>
                  </a:lnTo>
                  <a:lnTo>
                    <a:pt x="48559" y="1696"/>
                  </a:lnTo>
                  <a:lnTo>
                    <a:pt x="48713" y="810"/>
                  </a:lnTo>
                  <a:lnTo>
                    <a:pt x="48713" y="352"/>
                  </a:lnTo>
                  <a:lnTo>
                    <a:pt x="49057" y="476"/>
                  </a:lnTo>
                  <a:lnTo>
                    <a:pt x="49271" y="510"/>
                  </a:lnTo>
                  <a:lnTo>
                    <a:pt x="51556" y="867"/>
                  </a:lnTo>
                  <a:lnTo>
                    <a:pt x="52101" y="805"/>
                  </a:lnTo>
                  <a:lnTo>
                    <a:pt x="53800" y="500"/>
                  </a:lnTo>
                  <a:lnTo>
                    <a:pt x="54821" y="176"/>
                  </a:lnTo>
                  <a:lnTo>
                    <a:pt x="55775" y="57"/>
                  </a:lnTo>
                  <a:lnTo>
                    <a:pt x="55976" y="62"/>
                  </a:lnTo>
                  <a:lnTo>
                    <a:pt x="56183" y="0"/>
                  </a:lnTo>
                  <a:lnTo>
                    <a:pt x="56725" y="9"/>
                  </a:lnTo>
                  <a:lnTo>
                    <a:pt x="58067" y="581"/>
                  </a:lnTo>
                  <a:lnTo>
                    <a:pt x="58272" y="586"/>
                  </a:lnTo>
                  <a:lnTo>
                    <a:pt x="59746" y="1501"/>
                  </a:lnTo>
                  <a:lnTo>
                    <a:pt x="60819" y="2068"/>
                  </a:lnTo>
                  <a:lnTo>
                    <a:pt x="61360" y="2077"/>
                  </a:lnTo>
                  <a:lnTo>
                    <a:pt x="62038" y="2163"/>
                  </a:lnTo>
                  <a:lnTo>
                    <a:pt x="63257" y="2115"/>
                  </a:lnTo>
                  <a:lnTo>
                    <a:pt x="65022" y="1877"/>
                  </a:lnTo>
                  <a:lnTo>
                    <a:pt x="65632" y="2025"/>
                  </a:lnTo>
                  <a:lnTo>
                    <a:pt x="66918" y="2049"/>
                  </a:lnTo>
                  <a:lnTo>
                    <a:pt x="66780" y="2115"/>
                  </a:lnTo>
                  <a:lnTo>
                    <a:pt x="67627" y="3974"/>
                  </a:lnTo>
                  <a:lnTo>
                    <a:pt x="68526" y="6657"/>
                  </a:lnTo>
                  <a:lnTo>
                    <a:pt x="70493" y="10040"/>
                  </a:lnTo>
                  <a:lnTo>
                    <a:pt x="71269" y="11970"/>
                  </a:lnTo>
                  <a:lnTo>
                    <a:pt x="71526" y="12656"/>
                  </a:lnTo>
                  <a:lnTo>
                    <a:pt x="72370" y="14791"/>
                  </a:lnTo>
                  <a:lnTo>
                    <a:pt x="73090" y="15896"/>
                  </a:lnTo>
                  <a:lnTo>
                    <a:pt x="73957" y="16730"/>
                  </a:lnTo>
                  <a:lnTo>
                    <a:pt x="75028" y="17277"/>
                  </a:lnTo>
                  <a:lnTo>
                    <a:pt x="75770" y="17655"/>
                  </a:lnTo>
                  <a:lnTo>
                    <a:pt x="76704" y="18355"/>
                  </a:lnTo>
                  <a:lnTo>
                    <a:pt x="78719" y="19418"/>
                  </a:lnTo>
                  <a:lnTo>
                    <a:pt x="78984" y="19561"/>
                  </a:lnTo>
                  <a:lnTo>
                    <a:pt x="79729" y="19780"/>
                  </a:lnTo>
                  <a:lnTo>
                    <a:pt x="80738" y="20142"/>
                  </a:lnTo>
                  <a:lnTo>
                    <a:pt x="81142" y="20219"/>
                  </a:lnTo>
                  <a:lnTo>
                    <a:pt x="81478" y="20428"/>
                  </a:lnTo>
                  <a:lnTo>
                    <a:pt x="82282" y="20991"/>
                  </a:lnTo>
                  <a:lnTo>
                    <a:pt x="82480" y="21062"/>
                  </a:lnTo>
                  <a:lnTo>
                    <a:pt x="82749" y="21338"/>
                  </a:lnTo>
                  <a:lnTo>
                    <a:pt x="84748" y="23154"/>
                  </a:lnTo>
                  <a:lnTo>
                    <a:pt x="85152" y="23771"/>
                  </a:lnTo>
                  <a:lnTo>
                    <a:pt x="85338" y="24055"/>
                  </a:lnTo>
                  <a:lnTo>
                    <a:pt x="85738" y="24541"/>
                  </a:lnTo>
                  <a:lnTo>
                    <a:pt x="87322" y="26810"/>
                  </a:lnTo>
                  <a:lnTo>
                    <a:pt x="87717" y="27376"/>
                  </a:lnTo>
                  <a:lnTo>
                    <a:pt x="89439" y="29392"/>
                  </a:lnTo>
                  <a:lnTo>
                    <a:pt x="89708" y="29601"/>
                  </a:lnTo>
                  <a:lnTo>
                    <a:pt x="90096" y="30497"/>
                  </a:lnTo>
                  <a:lnTo>
                    <a:pt x="90231" y="30635"/>
                  </a:lnTo>
                  <a:lnTo>
                    <a:pt x="91015" y="32151"/>
                  </a:lnTo>
                  <a:lnTo>
                    <a:pt x="91767" y="32939"/>
                  </a:lnTo>
                  <a:lnTo>
                    <a:pt x="92210" y="33404"/>
                  </a:lnTo>
                  <a:lnTo>
                    <a:pt x="93485" y="34114"/>
                  </a:lnTo>
                  <a:lnTo>
                    <a:pt x="93687" y="34114"/>
                  </a:lnTo>
                  <a:lnTo>
                    <a:pt x="93956" y="34257"/>
                  </a:lnTo>
                  <a:lnTo>
                    <a:pt x="96517" y="34991"/>
                  </a:lnTo>
                  <a:lnTo>
                    <a:pt x="97123" y="35277"/>
                  </a:lnTo>
                  <a:lnTo>
                    <a:pt x="98120" y="36115"/>
                  </a:lnTo>
                  <a:lnTo>
                    <a:pt x="98591" y="36330"/>
                  </a:lnTo>
                  <a:lnTo>
                    <a:pt x="99301" y="36960"/>
                  </a:lnTo>
                  <a:lnTo>
                    <a:pt x="99413" y="37154"/>
                  </a:lnTo>
                  <a:lnTo>
                    <a:pt x="99522" y="37369"/>
                  </a:lnTo>
                  <a:lnTo>
                    <a:pt x="99652" y="37712"/>
                  </a:lnTo>
                  <a:lnTo>
                    <a:pt x="100179" y="38546"/>
                  </a:lnTo>
                  <a:lnTo>
                    <a:pt x="100504" y="38932"/>
                  </a:lnTo>
                  <a:lnTo>
                    <a:pt x="100880" y="39381"/>
                  </a:lnTo>
                  <a:lnTo>
                    <a:pt x="100890" y="39724"/>
                  </a:lnTo>
                  <a:lnTo>
                    <a:pt x="102155" y="41064"/>
                  </a:lnTo>
                  <a:lnTo>
                    <a:pt x="103200" y="42201"/>
                  </a:lnTo>
                  <a:lnTo>
                    <a:pt x="103770" y="42790"/>
                  </a:lnTo>
                  <a:lnTo>
                    <a:pt x="105318" y="43707"/>
                  </a:lnTo>
                  <a:lnTo>
                    <a:pt x="105779" y="44548"/>
                  </a:lnTo>
                  <a:lnTo>
                    <a:pt x="104949" y="46059"/>
                  </a:lnTo>
                  <a:lnTo>
                    <a:pt x="106698" y="47268"/>
                  </a:lnTo>
                  <a:lnTo>
                    <a:pt x="107177" y="46599"/>
                  </a:lnTo>
                  <a:lnTo>
                    <a:pt x="108226" y="47341"/>
                  </a:lnTo>
                  <a:lnTo>
                    <a:pt x="108121" y="48151"/>
                  </a:lnTo>
                  <a:lnTo>
                    <a:pt x="109196" y="49987"/>
                  </a:lnTo>
                  <a:lnTo>
                    <a:pt x="109857" y="51454"/>
                  </a:lnTo>
                  <a:lnTo>
                    <a:pt x="109745" y="52461"/>
                  </a:lnTo>
                  <a:lnTo>
                    <a:pt x="110412" y="52713"/>
                  </a:lnTo>
                  <a:lnTo>
                    <a:pt x="111085" y="52951"/>
                  </a:lnTo>
                  <a:lnTo>
                    <a:pt x="112435" y="53418"/>
                  </a:lnTo>
                  <a:lnTo>
                    <a:pt x="113543" y="53795"/>
                  </a:lnTo>
                  <a:lnTo>
                    <a:pt x="114580" y="54142"/>
                  </a:lnTo>
                  <a:lnTo>
                    <a:pt x="115392" y="54385"/>
                  </a:lnTo>
                  <a:lnTo>
                    <a:pt x="116267" y="54662"/>
                  </a:lnTo>
                  <a:lnTo>
                    <a:pt x="117276" y="54771"/>
                  </a:lnTo>
                  <a:lnTo>
                    <a:pt x="118270" y="54829"/>
                  </a:lnTo>
                  <a:lnTo>
                    <a:pt x="121088" y="54733"/>
                  </a:lnTo>
                  <a:lnTo>
                    <a:pt x="124370" y="54629"/>
                  </a:lnTo>
                  <a:lnTo>
                    <a:pt x="134271" y="54314"/>
                  </a:lnTo>
                  <a:lnTo>
                    <a:pt x="139255" y="54142"/>
                  </a:lnTo>
                  <a:lnTo>
                    <a:pt x="141594" y="54061"/>
                  </a:lnTo>
                  <a:lnTo>
                    <a:pt x="142342" y="54061"/>
                  </a:lnTo>
                  <a:lnTo>
                    <a:pt x="143090" y="54094"/>
                  </a:lnTo>
                  <a:lnTo>
                    <a:pt x="143593" y="54132"/>
                  </a:lnTo>
                  <a:lnTo>
                    <a:pt x="144337" y="54213"/>
                  </a:lnTo>
                  <a:lnTo>
                    <a:pt x="145077" y="54328"/>
                  </a:lnTo>
                  <a:lnTo>
                    <a:pt x="145568" y="54423"/>
                  </a:lnTo>
                  <a:lnTo>
                    <a:pt x="146211" y="54578"/>
                  </a:lnTo>
                  <a:lnTo>
                    <a:pt x="146784" y="54714"/>
                  </a:lnTo>
                  <a:lnTo>
                    <a:pt x="147504" y="54928"/>
                  </a:lnTo>
                  <a:lnTo>
                    <a:pt x="147730" y="54990"/>
                  </a:lnTo>
                  <a:lnTo>
                    <a:pt x="148213" y="55176"/>
                  </a:lnTo>
                  <a:lnTo>
                    <a:pt x="149119" y="55538"/>
                  </a:lnTo>
                  <a:lnTo>
                    <a:pt x="152464" y="56691"/>
                  </a:lnTo>
                  <a:lnTo>
                    <a:pt x="154186" y="57163"/>
                  </a:lnTo>
                  <a:lnTo>
                    <a:pt x="156569" y="57544"/>
                  </a:lnTo>
                  <a:lnTo>
                    <a:pt x="159050" y="57578"/>
                  </a:lnTo>
                  <a:lnTo>
                    <a:pt x="159491" y="57582"/>
                  </a:lnTo>
                  <a:lnTo>
                    <a:pt x="159737" y="57580"/>
                  </a:lnTo>
                  <a:lnTo>
                    <a:pt x="163077" y="57544"/>
                  </a:lnTo>
                  <a:lnTo>
                    <a:pt x="167459" y="57163"/>
                  </a:lnTo>
                  <a:lnTo>
                    <a:pt x="169965" y="56820"/>
                  </a:lnTo>
                  <a:lnTo>
                    <a:pt x="170254" y="56782"/>
                  </a:lnTo>
                  <a:lnTo>
                    <a:pt x="173817" y="55324"/>
                  </a:lnTo>
                  <a:lnTo>
                    <a:pt x="174251" y="55851"/>
                  </a:lnTo>
                  <a:lnTo>
                    <a:pt x="174533" y="56150"/>
                  </a:lnTo>
                  <a:lnTo>
                    <a:pt x="174854" y="56450"/>
                  </a:lnTo>
                  <a:lnTo>
                    <a:pt x="175193" y="56734"/>
                  </a:lnTo>
                  <a:lnTo>
                    <a:pt x="175544" y="57004"/>
                  </a:lnTo>
                  <a:lnTo>
                    <a:pt x="176263" y="57521"/>
                  </a:lnTo>
                  <a:lnTo>
                    <a:pt x="176671" y="57798"/>
                  </a:lnTo>
                  <a:lnTo>
                    <a:pt x="177089" y="58062"/>
                  </a:lnTo>
                  <a:lnTo>
                    <a:pt x="177513" y="58318"/>
                  </a:lnTo>
                  <a:lnTo>
                    <a:pt x="178787" y="59058"/>
                  </a:lnTo>
                  <a:lnTo>
                    <a:pt x="179637" y="59521"/>
                  </a:lnTo>
                  <a:lnTo>
                    <a:pt x="180059" y="59759"/>
                  </a:lnTo>
                  <a:lnTo>
                    <a:pt x="180472" y="60009"/>
                  </a:lnTo>
                  <a:lnTo>
                    <a:pt x="181518" y="60687"/>
                  </a:lnTo>
                  <a:lnTo>
                    <a:pt x="182028" y="61047"/>
                  </a:lnTo>
                  <a:lnTo>
                    <a:pt x="182534" y="61451"/>
                  </a:lnTo>
                  <a:lnTo>
                    <a:pt x="183366" y="62280"/>
                  </a:lnTo>
                  <a:lnTo>
                    <a:pt x="183751" y="62738"/>
                  </a:lnTo>
                  <a:lnTo>
                    <a:pt x="184427" y="63720"/>
                  </a:lnTo>
                  <a:lnTo>
                    <a:pt x="184891" y="64678"/>
                  </a:lnTo>
                  <a:lnTo>
                    <a:pt x="185139" y="65437"/>
                  </a:lnTo>
                  <a:lnTo>
                    <a:pt x="185188" y="65604"/>
                  </a:lnTo>
                  <a:lnTo>
                    <a:pt x="185303" y="66077"/>
                  </a:lnTo>
                  <a:lnTo>
                    <a:pt x="185423" y="66664"/>
                  </a:lnTo>
                  <a:lnTo>
                    <a:pt x="185497" y="67115"/>
                  </a:lnTo>
                  <a:lnTo>
                    <a:pt x="185483" y="67921"/>
                  </a:lnTo>
                  <a:lnTo>
                    <a:pt x="185454" y="69047"/>
                  </a:lnTo>
                  <a:lnTo>
                    <a:pt x="185169" y="70476"/>
                  </a:lnTo>
                  <a:lnTo>
                    <a:pt x="184954" y="71557"/>
                  </a:lnTo>
                  <a:lnTo>
                    <a:pt x="184289" y="74096"/>
                  </a:lnTo>
                  <a:lnTo>
                    <a:pt x="183260" y="78027"/>
                  </a:lnTo>
                  <a:lnTo>
                    <a:pt x="182711" y="80123"/>
                  </a:lnTo>
                  <a:lnTo>
                    <a:pt x="182390" y="81472"/>
                  </a:lnTo>
                  <a:lnTo>
                    <a:pt x="182307" y="81923"/>
                  </a:lnTo>
                  <a:lnTo>
                    <a:pt x="182239" y="82418"/>
                  </a:lnTo>
                  <a:lnTo>
                    <a:pt x="182118" y="83485"/>
                  </a:lnTo>
                  <a:lnTo>
                    <a:pt x="182039" y="84346"/>
                  </a:lnTo>
                  <a:lnTo>
                    <a:pt x="181935" y="85129"/>
                  </a:lnTo>
                  <a:lnTo>
                    <a:pt x="181886" y="85920"/>
                  </a:lnTo>
                  <a:lnTo>
                    <a:pt x="181890" y="86491"/>
                  </a:lnTo>
                  <a:lnTo>
                    <a:pt x="181948" y="87301"/>
                  </a:lnTo>
                  <a:lnTo>
                    <a:pt x="182092" y="88286"/>
                  </a:lnTo>
                  <a:lnTo>
                    <a:pt x="182258" y="89263"/>
                  </a:lnTo>
                  <a:lnTo>
                    <a:pt x="182783" y="91668"/>
                  </a:lnTo>
                  <a:lnTo>
                    <a:pt x="183127" y="93068"/>
                  </a:lnTo>
                  <a:lnTo>
                    <a:pt x="183292" y="94011"/>
                  </a:lnTo>
                  <a:lnTo>
                    <a:pt x="183403" y="94962"/>
                  </a:lnTo>
                  <a:lnTo>
                    <a:pt x="183467" y="95916"/>
                  </a:lnTo>
                  <a:lnTo>
                    <a:pt x="183469" y="96914"/>
                  </a:lnTo>
                  <a:lnTo>
                    <a:pt x="183432" y="97913"/>
                  </a:lnTo>
                  <a:lnTo>
                    <a:pt x="183420" y="98414"/>
                  </a:lnTo>
                  <a:lnTo>
                    <a:pt x="183426" y="100175"/>
                  </a:lnTo>
                  <a:lnTo>
                    <a:pt x="183420" y="100615"/>
                  </a:lnTo>
                  <a:lnTo>
                    <a:pt x="183390" y="101580"/>
                  </a:lnTo>
                  <a:lnTo>
                    <a:pt x="183311" y="103027"/>
                  </a:lnTo>
                  <a:lnTo>
                    <a:pt x="183144" y="108380"/>
                  </a:lnTo>
                  <a:lnTo>
                    <a:pt x="182918" y="111716"/>
                  </a:lnTo>
                  <a:lnTo>
                    <a:pt x="182847" y="112202"/>
                  </a:lnTo>
                  <a:lnTo>
                    <a:pt x="182811" y="112451"/>
                  </a:lnTo>
                  <a:lnTo>
                    <a:pt x="182534" y="114361"/>
                  </a:lnTo>
                  <a:lnTo>
                    <a:pt x="182039" y="116753"/>
                  </a:lnTo>
                  <a:lnTo>
                    <a:pt x="181188" y="119688"/>
                  </a:lnTo>
                  <a:lnTo>
                    <a:pt x="179778" y="123625"/>
                  </a:lnTo>
                  <a:lnTo>
                    <a:pt x="178943" y="125959"/>
                  </a:lnTo>
                  <a:lnTo>
                    <a:pt x="176631" y="131394"/>
                  </a:lnTo>
                  <a:lnTo>
                    <a:pt x="177889" y="132123"/>
                  </a:lnTo>
                  <a:lnTo>
                    <a:pt x="178850" y="132546"/>
                  </a:lnTo>
                  <a:lnTo>
                    <a:pt x="180314" y="132899"/>
                  </a:lnTo>
                  <a:lnTo>
                    <a:pt x="184026" y="133560"/>
                  </a:lnTo>
                  <a:lnTo>
                    <a:pt x="184563" y="133660"/>
                  </a:lnTo>
                  <a:lnTo>
                    <a:pt x="190254" y="134895"/>
                  </a:lnTo>
                  <a:lnTo>
                    <a:pt x="190998" y="135071"/>
                  </a:lnTo>
                  <a:lnTo>
                    <a:pt x="195265" y="136267"/>
                  </a:lnTo>
                  <a:lnTo>
                    <a:pt x="202842" y="138878"/>
                  </a:lnTo>
                  <a:lnTo>
                    <a:pt x="203721" y="138921"/>
                  </a:lnTo>
                  <a:lnTo>
                    <a:pt x="203149" y="139486"/>
                  </a:lnTo>
                  <a:lnTo>
                    <a:pt x="202448" y="140567"/>
                  </a:lnTo>
                  <a:lnTo>
                    <a:pt x="201621" y="141830"/>
                  </a:lnTo>
                  <a:lnTo>
                    <a:pt x="200837" y="143021"/>
                  </a:lnTo>
                  <a:lnTo>
                    <a:pt x="200018" y="144255"/>
                  </a:lnTo>
                  <a:lnTo>
                    <a:pt x="197726" y="147701"/>
                  </a:lnTo>
                  <a:lnTo>
                    <a:pt x="196495" y="149530"/>
                  </a:lnTo>
                  <a:lnTo>
                    <a:pt x="194696" y="152216"/>
                  </a:lnTo>
                  <a:lnTo>
                    <a:pt x="197678" y="154119"/>
                  </a:lnTo>
                  <a:lnTo>
                    <a:pt x="197864" y="154234"/>
                  </a:lnTo>
                  <a:lnTo>
                    <a:pt x="198903" y="154899"/>
                  </a:lnTo>
                  <a:lnTo>
                    <a:pt x="197035" y="157725"/>
                  </a:lnTo>
                  <a:lnTo>
                    <a:pt x="197561" y="160055"/>
                  </a:lnTo>
                  <a:lnTo>
                    <a:pt x="197431" y="163258"/>
                  </a:lnTo>
                  <a:lnTo>
                    <a:pt x="197411" y="164420"/>
                  </a:lnTo>
                  <a:lnTo>
                    <a:pt x="197526" y="165788"/>
                  </a:lnTo>
                  <a:lnTo>
                    <a:pt x="197455" y="169605"/>
                  </a:lnTo>
                  <a:lnTo>
                    <a:pt x="197518" y="169948"/>
                  </a:lnTo>
                  <a:lnTo>
                    <a:pt x="197498" y="171039"/>
                  </a:lnTo>
                  <a:lnTo>
                    <a:pt x="197562" y="171382"/>
                  </a:lnTo>
                  <a:lnTo>
                    <a:pt x="197514" y="173841"/>
                  </a:lnTo>
                  <a:lnTo>
                    <a:pt x="197372" y="174175"/>
                  </a:lnTo>
                  <a:lnTo>
                    <a:pt x="197495" y="176352"/>
                  </a:lnTo>
                  <a:lnTo>
                    <a:pt x="197622" y="178133"/>
                  </a:lnTo>
                  <a:lnTo>
                    <a:pt x="197660" y="178724"/>
                  </a:lnTo>
                  <a:lnTo>
                    <a:pt x="196690" y="179503"/>
                  </a:lnTo>
                  <a:lnTo>
                    <a:pt x="196213" y="181084"/>
                  </a:lnTo>
                  <a:lnTo>
                    <a:pt x="196070" y="182773"/>
                  </a:lnTo>
                  <a:lnTo>
                    <a:pt x="195905" y="184513"/>
                  </a:lnTo>
                  <a:lnTo>
                    <a:pt x="195070" y="185994"/>
                  </a:lnTo>
                  <a:lnTo>
                    <a:pt x="194114" y="186916"/>
                  </a:lnTo>
                  <a:lnTo>
                    <a:pt x="193617" y="187359"/>
                  </a:lnTo>
                  <a:lnTo>
                    <a:pt x="190644" y="189627"/>
                  </a:lnTo>
                  <a:lnTo>
                    <a:pt x="189841" y="191617"/>
                  </a:lnTo>
                  <a:lnTo>
                    <a:pt x="187600" y="193279"/>
                  </a:lnTo>
                  <a:lnTo>
                    <a:pt x="186700" y="194840"/>
                  </a:lnTo>
                  <a:lnTo>
                    <a:pt x="185477" y="195669"/>
                  </a:lnTo>
                  <a:lnTo>
                    <a:pt x="184945" y="196452"/>
                  </a:lnTo>
                  <a:lnTo>
                    <a:pt x="183543" y="195471"/>
                  </a:lnTo>
                  <a:lnTo>
                    <a:pt x="182536" y="197897"/>
                  </a:lnTo>
                  <a:lnTo>
                    <a:pt x="181762" y="199749"/>
                  </a:lnTo>
                  <a:lnTo>
                    <a:pt x="182045" y="201023"/>
                  </a:lnTo>
                  <a:lnTo>
                    <a:pt x="181954" y="202477"/>
                  </a:lnTo>
                  <a:lnTo>
                    <a:pt x="179399" y="204651"/>
                  </a:lnTo>
                  <a:lnTo>
                    <a:pt x="179243" y="204823"/>
                  </a:lnTo>
                  <a:lnTo>
                    <a:pt x="177296" y="206994"/>
                  </a:lnTo>
                  <a:lnTo>
                    <a:pt x="175176" y="208858"/>
                  </a:lnTo>
                  <a:lnTo>
                    <a:pt x="172464" y="210640"/>
                  </a:lnTo>
                  <a:lnTo>
                    <a:pt x="169626" y="213251"/>
                  </a:lnTo>
                  <a:lnTo>
                    <a:pt x="166685" y="216010"/>
                  </a:lnTo>
                  <a:lnTo>
                    <a:pt x="165846" y="216749"/>
                  </a:lnTo>
                  <a:lnTo>
                    <a:pt x="165161" y="217211"/>
                  </a:lnTo>
                  <a:lnTo>
                    <a:pt x="164468" y="217954"/>
                  </a:lnTo>
                  <a:lnTo>
                    <a:pt x="162326" y="220166"/>
                  </a:lnTo>
                  <a:lnTo>
                    <a:pt x="161285" y="221509"/>
                  </a:lnTo>
                  <a:lnTo>
                    <a:pt x="160446" y="222725"/>
                  </a:lnTo>
                  <a:lnTo>
                    <a:pt x="159746" y="224073"/>
                  </a:lnTo>
                  <a:lnTo>
                    <a:pt x="159465" y="224550"/>
                  </a:lnTo>
                  <a:lnTo>
                    <a:pt x="159528" y="224755"/>
                  </a:lnTo>
                  <a:lnTo>
                    <a:pt x="159180" y="225293"/>
                  </a:lnTo>
                  <a:lnTo>
                    <a:pt x="159172" y="225636"/>
                  </a:lnTo>
                  <a:lnTo>
                    <a:pt x="159033" y="225903"/>
                  </a:lnTo>
                  <a:lnTo>
                    <a:pt x="158514" y="228352"/>
                  </a:lnTo>
                  <a:lnTo>
                    <a:pt x="158368" y="228896"/>
                  </a:lnTo>
                  <a:lnTo>
                    <a:pt x="158360" y="229167"/>
                  </a:lnTo>
                  <a:lnTo>
                    <a:pt x="157438" y="231469"/>
                  </a:lnTo>
                  <a:lnTo>
                    <a:pt x="156737" y="232617"/>
                  </a:lnTo>
                  <a:lnTo>
                    <a:pt x="155423" y="234166"/>
                  </a:lnTo>
                  <a:lnTo>
                    <a:pt x="154097" y="236053"/>
                  </a:lnTo>
                  <a:lnTo>
                    <a:pt x="151955" y="238264"/>
                  </a:lnTo>
                  <a:lnTo>
                    <a:pt x="150221" y="240347"/>
                  </a:lnTo>
                  <a:lnTo>
                    <a:pt x="150079" y="240619"/>
                  </a:lnTo>
                  <a:lnTo>
                    <a:pt x="148495" y="241953"/>
                  </a:lnTo>
                  <a:lnTo>
                    <a:pt x="147537" y="242482"/>
                  </a:lnTo>
                  <a:lnTo>
                    <a:pt x="146378" y="242801"/>
                  </a:lnTo>
                  <a:lnTo>
                    <a:pt x="145764" y="242996"/>
                  </a:lnTo>
                  <a:lnTo>
                    <a:pt x="145285" y="243330"/>
                  </a:lnTo>
                  <a:lnTo>
                    <a:pt x="145079" y="243392"/>
                  </a:lnTo>
                  <a:lnTo>
                    <a:pt x="144873" y="243592"/>
                  </a:lnTo>
                  <a:lnTo>
                    <a:pt x="144794" y="244069"/>
                  </a:lnTo>
                  <a:lnTo>
                    <a:pt x="145321" y="244964"/>
                  </a:lnTo>
                  <a:lnTo>
                    <a:pt x="145768" y="246408"/>
                  </a:lnTo>
                  <a:lnTo>
                    <a:pt x="145760" y="246952"/>
                  </a:lnTo>
                  <a:lnTo>
                    <a:pt x="145891" y="247161"/>
                  </a:lnTo>
                  <a:lnTo>
                    <a:pt x="145804" y="248114"/>
                  </a:lnTo>
                  <a:lnTo>
                    <a:pt x="145305" y="247920"/>
                  </a:lnTo>
                  <a:lnTo>
                    <a:pt x="142067" y="245738"/>
                  </a:lnTo>
                  <a:lnTo>
                    <a:pt x="141418" y="245299"/>
                  </a:lnTo>
                  <a:lnTo>
                    <a:pt x="140119" y="244413"/>
                  </a:lnTo>
                  <a:lnTo>
                    <a:pt x="136885" y="242216"/>
                  </a:lnTo>
                  <a:lnTo>
                    <a:pt x="134945" y="240906"/>
                  </a:lnTo>
                  <a:lnTo>
                    <a:pt x="132364" y="239152"/>
                  </a:lnTo>
                  <a:lnTo>
                    <a:pt x="131707" y="238699"/>
                  </a:lnTo>
                  <a:lnTo>
                    <a:pt x="131062" y="238261"/>
                  </a:lnTo>
                  <a:lnTo>
                    <a:pt x="132875" y="235592"/>
                  </a:lnTo>
                  <a:lnTo>
                    <a:pt x="131335" y="234410"/>
                  </a:lnTo>
                  <a:lnTo>
                    <a:pt x="128679" y="232609"/>
                  </a:lnTo>
                  <a:lnTo>
                    <a:pt x="128037" y="232323"/>
                  </a:lnTo>
                  <a:lnTo>
                    <a:pt x="124776" y="230128"/>
                  </a:lnTo>
                  <a:lnTo>
                    <a:pt x="124875" y="229974"/>
                  </a:lnTo>
                  <a:lnTo>
                    <a:pt x="125611" y="228883"/>
                  </a:lnTo>
                  <a:lnTo>
                    <a:pt x="126582" y="227429"/>
                  </a:lnTo>
                  <a:lnTo>
                    <a:pt x="126141" y="226281"/>
                  </a:lnTo>
                  <a:lnTo>
                    <a:pt x="126011" y="225928"/>
                  </a:lnTo>
                  <a:lnTo>
                    <a:pt x="124562" y="224923"/>
                  </a:lnTo>
                  <a:lnTo>
                    <a:pt x="123386" y="224113"/>
                  </a:lnTo>
                  <a:lnTo>
                    <a:pt x="122646" y="223593"/>
                  </a:lnTo>
                  <a:lnTo>
                    <a:pt x="121898" y="223078"/>
                  </a:lnTo>
                  <a:lnTo>
                    <a:pt x="119507" y="224222"/>
                  </a:lnTo>
                  <a:lnTo>
                    <a:pt x="118489" y="224713"/>
                  </a:lnTo>
                  <a:lnTo>
                    <a:pt x="118264" y="224818"/>
                  </a:lnTo>
                  <a:lnTo>
                    <a:pt x="117943" y="225194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0" name="pg50"/>
            <p:cNvSpPr/>
            <p:nvPr/>
          </p:nvSpPr>
          <p:spPr>
            <a:xfrm>
              <a:off x="5715297" y="3866690"/>
              <a:ext cx="198285" cy="171841"/>
            </a:xfrm>
            <a:custGeom>
              <a:avLst/>
              <a:gdLst/>
              <a:ahLst/>
              <a:cxnLst/>
              <a:rect l="0" t="0" r="0" b="0"/>
              <a:pathLst>
                <a:path w="198285" h="171841">
                  <a:moveTo>
                    <a:pt x="197426" y="2326"/>
                  </a:moveTo>
                  <a:lnTo>
                    <a:pt x="197137" y="2731"/>
                  </a:lnTo>
                  <a:lnTo>
                    <a:pt x="196995" y="3070"/>
                  </a:lnTo>
                  <a:lnTo>
                    <a:pt x="196753" y="4842"/>
                  </a:lnTo>
                  <a:lnTo>
                    <a:pt x="196745" y="5252"/>
                  </a:lnTo>
                  <a:lnTo>
                    <a:pt x="196801" y="6072"/>
                  </a:lnTo>
                  <a:lnTo>
                    <a:pt x="196864" y="6482"/>
                  </a:lnTo>
                  <a:lnTo>
                    <a:pt x="197133" y="6963"/>
                  </a:lnTo>
                  <a:lnTo>
                    <a:pt x="197256" y="7782"/>
                  </a:lnTo>
                  <a:lnTo>
                    <a:pt x="197367" y="9493"/>
                  </a:lnTo>
                  <a:lnTo>
                    <a:pt x="197885" y="11619"/>
                  </a:lnTo>
                  <a:lnTo>
                    <a:pt x="197878" y="12028"/>
                  </a:lnTo>
                  <a:lnTo>
                    <a:pt x="198285" y="16674"/>
                  </a:lnTo>
                  <a:lnTo>
                    <a:pt x="197961" y="19124"/>
                  </a:lnTo>
                  <a:lnTo>
                    <a:pt x="197723" y="20758"/>
                  </a:lnTo>
                  <a:lnTo>
                    <a:pt x="197272" y="22460"/>
                  </a:lnTo>
                  <a:lnTo>
                    <a:pt x="197197" y="22865"/>
                  </a:lnTo>
                  <a:lnTo>
                    <a:pt x="197181" y="23751"/>
                  </a:lnTo>
                  <a:lnTo>
                    <a:pt x="197434" y="25052"/>
                  </a:lnTo>
                  <a:lnTo>
                    <a:pt x="198087" y="27659"/>
                  </a:lnTo>
                  <a:lnTo>
                    <a:pt x="197521" y="28059"/>
                  </a:lnTo>
                  <a:lnTo>
                    <a:pt x="195491" y="28431"/>
                  </a:lnTo>
                  <a:lnTo>
                    <a:pt x="195209" y="28493"/>
                  </a:lnTo>
                  <a:lnTo>
                    <a:pt x="193527" y="28941"/>
                  </a:lnTo>
                  <a:lnTo>
                    <a:pt x="190851" y="30327"/>
                  </a:lnTo>
                  <a:lnTo>
                    <a:pt x="190000" y="31061"/>
                  </a:lnTo>
                  <a:lnTo>
                    <a:pt x="188721" y="32200"/>
                  </a:lnTo>
                  <a:lnTo>
                    <a:pt x="188080" y="33010"/>
                  </a:lnTo>
                  <a:lnTo>
                    <a:pt x="187724" y="33344"/>
                  </a:lnTo>
                  <a:lnTo>
                    <a:pt x="187079" y="34216"/>
                  </a:lnTo>
                  <a:lnTo>
                    <a:pt x="186714" y="35097"/>
                  </a:lnTo>
                  <a:lnTo>
                    <a:pt x="186283" y="35908"/>
                  </a:lnTo>
                  <a:lnTo>
                    <a:pt x="185491" y="37194"/>
                  </a:lnTo>
                  <a:lnTo>
                    <a:pt x="184355" y="38266"/>
                  </a:lnTo>
                  <a:lnTo>
                    <a:pt x="182376" y="39729"/>
                  </a:lnTo>
                  <a:lnTo>
                    <a:pt x="182019" y="39929"/>
                  </a:lnTo>
                  <a:lnTo>
                    <a:pt x="181244" y="40530"/>
                  </a:lnTo>
                  <a:lnTo>
                    <a:pt x="180816" y="40997"/>
                  </a:lnTo>
                  <a:lnTo>
                    <a:pt x="180381" y="41807"/>
                  </a:lnTo>
                  <a:lnTo>
                    <a:pt x="180305" y="42150"/>
                  </a:lnTo>
                  <a:lnTo>
                    <a:pt x="180218" y="43103"/>
                  </a:lnTo>
                  <a:lnTo>
                    <a:pt x="180492" y="43518"/>
                  </a:lnTo>
                  <a:lnTo>
                    <a:pt x="181172" y="44418"/>
                  </a:lnTo>
                  <a:lnTo>
                    <a:pt x="181442" y="44900"/>
                  </a:lnTo>
                  <a:lnTo>
                    <a:pt x="181715" y="45248"/>
                  </a:lnTo>
                  <a:lnTo>
                    <a:pt x="182118" y="46139"/>
                  </a:lnTo>
                  <a:lnTo>
                    <a:pt x="182174" y="46958"/>
                  </a:lnTo>
                  <a:lnTo>
                    <a:pt x="181881" y="47706"/>
                  </a:lnTo>
                  <a:lnTo>
                    <a:pt x="181240" y="48512"/>
                  </a:lnTo>
                  <a:lnTo>
                    <a:pt x="180812" y="48845"/>
                  </a:lnTo>
                  <a:lnTo>
                    <a:pt x="179474" y="49575"/>
                  </a:lnTo>
                  <a:lnTo>
                    <a:pt x="178492" y="49899"/>
                  </a:lnTo>
                  <a:lnTo>
                    <a:pt x="177649" y="50084"/>
                  </a:lnTo>
                  <a:lnTo>
                    <a:pt x="176319" y="50266"/>
                  </a:lnTo>
                  <a:lnTo>
                    <a:pt x="175472" y="50728"/>
                  </a:lnTo>
                  <a:lnTo>
                    <a:pt x="175049" y="51061"/>
                  </a:lnTo>
                  <a:lnTo>
                    <a:pt x="174882" y="51223"/>
                  </a:lnTo>
                  <a:lnTo>
                    <a:pt x="174621" y="51466"/>
                  </a:lnTo>
                  <a:lnTo>
                    <a:pt x="174407" y="51938"/>
                  </a:lnTo>
                  <a:lnTo>
                    <a:pt x="174178" y="52958"/>
                  </a:lnTo>
                  <a:lnTo>
                    <a:pt x="174154" y="54187"/>
                  </a:lnTo>
                  <a:lnTo>
                    <a:pt x="173786" y="55407"/>
                  </a:lnTo>
                  <a:lnTo>
                    <a:pt x="173429" y="55674"/>
                  </a:lnTo>
                  <a:lnTo>
                    <a:pt x="171375" y="57342"/>
                  </a:lnTo>
                  <a:lnTo>
                    <a:pt x="170310" y="58486"/>
                  </a:lnTo>
                  <a:lnTo>
                    <a:pt x="169518" y="59701"/>
                  </a:lnTo>
                  <a:lnTo>
                    <a:pt x="169008" y="60988"/>
                  </a:lnTo>
                  <a:lnTo>
                    <a:pt x="168505" y="61798"/>
                  </a:lnTo>
                  <a:lnTo>
                    <a:pt x="167642" y="63008"/>
                  </a:lnTo>
                  <a:lnTo>
                    <a:pt x="167001" y="63818"/>
                  </a:lnTo>
                  <a:lnTo>
                    <a:pt x="164887" y="64938"/>
                  </a:lnTo>
                  <a:lnTo>
                    <a:pt x="164531" y="65343"/>
                  </a:lnTo>
                  <a:lnTo>
                    <a:pt x="163889" y="66148"/>
                  </a:lnTo>
                  <a:lnTo>
                    <a:pt x="163296" y="68050"/>
                  </a:lnTo>
                  <a:lnTo>
                    <a:pt x="162999" y="68931"/>
                  </a:lnTo>
                  <a:lnTo>
                    <a:pt x="162975" y="69217"/>
                  </a:lnTo>
                  <a:lnTo>
                    <a:pt x="162912" y="69884"/>
                  </a:lnTo>
                  <a:lnTo>
                    <a:pt x="162975" y="70299"/>
                  </a:lnTo>
                  <a:lnTo>
                    <a:pt x="162963" y="70980"/>
                  </a:lnTo>
                  <a:lnTo>
                    <a:pt x="163018" y="71662"/>
                  </a:lnTo>
                  <a:lnTo>
                    <a:pt x="163015" y="72072"/>
                  </a:lnTo>
                  <a:lnTo>
                    <a:pt x="162856" y="73092"/>
                  </a:lnTo>
                  <a:lnTo>
                    <a:pt x="162425" y="73835"/>
                  </a:lnTo>
                  <a:lnTo>
                    <a:pt x="161007" y="74902"/>
                  </a:lnTo>
                  <a:lnTo>
                    <a:pt x="159602" y="75355"/>
                  </a:lnTo>
                  <a:lnTo>
                    <a:pt x="157354" y="76270"/>
                  </a:lnTo>
                  <a:lnTo>
                    <a:pt x="156645" y="76666"/>
                  </a:lnTo>
                  <a:lnTo>
                    <a:pt x="156293" y="76999"/>
                  </a:lnTo>
                  <a:lnTo>
                    <a:pt x="155790" y="77743"/>
                  </a:lnTo>
                  <a:lnTo>
                    <a:pt x="155414" y="79239"/>
                  </a:lnTo>
                  <a:lnTo>
                    <a:pt x="155406" y="79577"/>
                  </a:lnTo>
                  <a:lnTo>
                    <a:pt x="155331" y="79916"/>
                  </a:lnTo>
                  <a:lnTo>
                    <a:pt x="155327" y="80330"/>
                  </a:lnTo>
                  <a:lnTo>
                    <a:pt x="155580" y="81698"/>
                  </a:lnTo>
                  <a:lnTo>
                    <a:pt x="155913" y="82522"/>
                  </a:lnTo>
                  <a:lnTo>
                    <a:pt x="157061" y="84728"/>
                  </a:lnTo>
                  <a:lnTo>
                    <a:pt x="157599" y="85829"/>
                  </a:lnTo>
                  <a:lnTo>
                    <a:pt x="158731" y="88784"/>
                  </a:lnTo>
                  <a:lnTo>
                    <a:pt x="158993" y="89880"/>
                  </a:lnTo>
                  <a:lnTo>
                    <a:pt x="158985" y="90223"/>
                  </a:lnTo>
                  <a:lnTo>
                    <a:pt x="158759" y="91104"/>
                  </a:lnTo>
                  <a:lnTo>
                    <a:pt x="157682" y="92725"/>
                  </a:lnTo>
                  <a:lnTo>
                    <a:pt x="157397" y="92992"/>
                  </a:lnTo>
                  <a:lnTo>
                    <a:pt x="157251" y="93397"/>
                  </a:lnTo>
                  <a:lnTo>
                    <a:pt x="157037" y="93735"/>
                  </a:lnTo>
                  <a:lnTo>
                    <a:pt x="157029" y="94073"/>
                  </a:lnTo>
                  <a:lnTo>
                    <a:pt x="156954" y="94416"/>
                  </a:lnTo>
                  <a:lnTo>
                    <a:pt x="157018" y="94759"/>
                  </a:lnTo>
                  <a:lnTo>
                    <a:pt x="156998" y="95851"/>
                  </a:lnTo>
                  <a:lnTo>
                    <a:pt x="157061" y="96194"/>
                  </a:lnTo>
                  <a:lnTo>
                    <a:pt x="156986" y="96532"/>
                  </a:lnTo>
                  <a:lnTo>
                    <a:pt x="156887" y="98238"/>
                  </a:lnTo>
                  <a:lnTo>
                    <a:pt x="156855" y="100011"/>
                  </a:lnTo>
                  <a:lnTo>
                    <a:pt x="157113" y="101107"/>
                  </a:lnTo>
                  <a:lnTo>
                    <a:pt x="157643" y="102617"/>
                  </a:lnTo>
                  <a:lnTo>
                    <a:pt x="157916" y="102894"/>
                  </a:lnTo>
                  <a:lnTo>
                    <a:pt x="158997" y="105100"/>
                  </a:lnTo>
                  <a:lnTo>
                    <a:pt x="159472" y="105791"/>
                  </a:lnTo>
                  <a:lnTo>
                    <a:pt x="159816" y="106067"/>
                  </a:lnTo>
                  <a:lnTo>
                    <a:pt x="160089" y="106482"/>
                  </a:lnTo>
                  <a:lnTo>
                    <a:pt x="160430" y="106830"/>
                  </a:lnTo>
                  <a:lnTo>
                    <a:pt x="160972" y="107659"/>
                  </a:lnTo>
                  <a:lnTo>
                    <a:pt x="161661" y="108355"/>
                  </a:lnTo>
                  <a:lnTo>
                    <a:pt x="162615" y="109532"/>
                  </a:lnTo>
                  <a:lnTo>
                    <a:pt x="162888" y="109880"/>
                  </a:lnTo>
                  <a:lnTo>
                    <a:pt x="164183" y="111743"/>
                  </a:lnTo>
                  <a:lnTo>
                    <a:pt x="165414" y="113201"/>
                  </a:lnTo>
                  <a:lnTo>
                    <a:pt x="165818" y="113887"/>
                  </a:lnTo>
                  <a:lnTo>
                    <a:pt x="167108" y="115960"/>
                  </a:lnTo>
                  <a:lnTo>
                    <a:pt x="167856" y="117066"/>
                  </a:lnTo>
                  <a:lnTo>
                    <a:pt x="168395" y="118166"/>
                  </a:lnTo>
                  <a:lnTo>
                    <a:pt x="168525" y="118510"/>
                  </a:lnTo>
                  <a:lnTo>
                    <a:pt x="168648" y="119606"/>
                  </a:lnTo>
                  <a:lnTo>
                    <a:pt x="168707" y="120287"/>
                  </a:lnTo>
                  <a:lnTo>
                    <a:pt x="168557" y="120692"/>
                  </a:lnTo>
                  <a:lnTo>
                    <a:pt x="168470" y="121717"/>
                  </a:lnTo>
                  <a:lnTo>
                    <a:pt x="168395" y="122055"/>
                  </a:lnTo>
                  <a:lnTo>
                    <a:pt x="168379" y="122808"/>
                  </a:lnTo>
                  <a:lnTo>
                    <a:pt x="168153" y="123894"/>
                  </a:lnTo>
                  <a:lnTo>
                    <a:pt x="167714" y="124843"/>
                  </a:lnTo>
                  <a:lnTo>
                    <a:pt x="167350" y="125724"/>
                  </a:lnTo>
                  <a:lnTo>
                    <a:pt x="167334" y="126744"/>
                  </a:lnTo>
                  <a:lnTo>
                    <a:pt x="167180" y="127492"/>
                  </a:lnTo>
                  <a:lnTo>
                    <a:pt x="167033" y="127831"/>
                  </a:lnTo>
                  <a:lnTo>
                    <a:pt x="166958" y="128240"/>
                  </a:lnTo>
                  <a:lnTo>
                    <a:pt x="166661" y="128984"/>
                  </a:lnTo>
                  <a:lnTo>
                    <a:pt x="166226" y="130004"/>
                  </a:lnTo>
                  <a:lnTo>
                    <a:pt x="166150" y="130409"/>
                  </a:lnTo>
                  <a:lnTo>
                    <a:pt x="165857" y="131157"/>
                  </a:lnTo>
                  <a:lnTo>
                    <a:pt x="165355" y="131895"/>
                  </a:lnTo>
                  <a:lnTo>
                    <a:pt x="164998" y="132234"/>
                  </a:lnTo>
                  <a:lnTo>
                    <a:pt x="163233" y="133358"/>
                  </a:lnTo>
                  <a:lnTo>
                    <a:pt x="162457" y="133754"/>
                  </a:lnTo>
                  <a:lnTo>
                    <a:pt x="160335" y="135217"/>
                  </a:lnTo>
                  <a:lnTo>
                    <a:pt x="157576" y="137285"/>
                  </a:lnTo>
                  <a:lnTo>
                    <a:pt x="156725" y="138019"/>
                  </a:lnTo>
                  <a:lnTo>
                    <a:pt x="154916" y="139487"/>
                  </a:lnTo>
                  <a:lnTo>
                    <a:pt x="153012" y="138148"/>
                  </a:lnTo>
                  <a:lnTo>
                    <a:pt x="152454" y="137542"/>
                  </a:lnTo>
                  <a:lnTo>
                    <a:pt x="152295" y="137338"/>
                  </a:lnTo>
                  <a:lnTo>
                    <a:pt x="151266" y="135975"/>
                  </a:lnTo>
                  <a:lnTo>
                    <a:pt x="148492" y="136862"/>
                  </a:lnTo>
                  <a:lnTo>
                    <a:pt x="148413" y="136435"/>
                  </a:lnTo>
                  <a:lnTo>
                    <a:pt x="147997" y="134463"/>
                  </a:lnTo>
                  <a:lnTo>
                    <a:pt x="147846" y="133753"/>
                  </a:lnTo>
                  <a:lnTo>
                    <a:pt x="142352" y="135501"/>
                  </a:lnTo>
                  <a:lnTo>
                    <a:pt x="141224" y="135864"/>
                  </a:lnTo>
                  <a:lnTo>
                    <a:pt x="139764" y="136321"/>
                  </a:lnTo>
                  <a:lnTo>
                    <a:pt x="138908" y="136594"/>
                  </a:lnTo>
                  <a:lnTo>
                    <a:pt x="138686" y="136674"/>
                  </a:lnTo>
                  <a:lnTo>
                    <a:pt x="138012" y="136880"/>
                  </a:lnTo>
                  <a:lnTo>
                    <a:pt x="137157" y="137154"/>
                  </a:lnTo>
                  <a:lnTo>
                    <a:pt x="136659" y="137327"/>
                  </a:lnTo>
                  <a:lnTo>
                    <a:pt x="131976" y="138862"/>
                  </a:lnTo>
                  <a:lnTo>
                    <a:pt x="130884" y="139023"/>
                  </a:lnTo>
                  <a:lnTo>
                    <a:pt x="128968" y="139852"/>
                  </a:lnTo>
                  <a:lnTo>
                    <a:pt x="126383" y="140696"/>
                  </a:lnTo>
                  <a:lnTo>
                    <a:pt x="125575" y="140963"/>
                  </a:lnTo>
                  <a:lnTo>
                    <a:pt x="126276" y="142445"/>
                  </a:lnTo>
                  <a:lnTo>
                    <a:pt x="126208" y="144508"/>
                  </a:lnTo>
                  <a:lnTo>
                    <a:pt x="126141" y="146648"/>
                  </a:lnTo>
                  <a:lnTo>
                    <a:pt x="121565" y="147915"/>
                  </a:lnTo>
                  <a:lnTo>
                    <a:pt x="122388" y="147753"/>
                  </a:lnTo>
                  <a:lnTo>
                    <a:pt x="122752" y="149426"/>
                  </a:lnTo>
                  <a:lnTo>
                    <a:pt x="122915" y="150193"/>
                  </a:lnTo>
                  <a:lnTo>
                    <a:pt x="123204" y="150131"/>
                  </a:lnTo>
                  <a:lnTo>
                    <a:pt x="123738" y="152871"/>
                  </a:lnTo>
                  <a:lnTo>
                    <a:pt x="123801" y="153686"/>
                  </a:lnTo>
                  <a:lnTo>
                    <a:pt x="123271" y="153748"/>
                  </a:lnTo>
                  <a:lnTo>
                    <a:pt x="123489" y="154506"/>
                  </a:lnTo>
                  <a:lnTo>
                    <a:pt x="123663" y="155092"/>
                  </a:lnTo>
                  <a:lnTo>
                    <a:pt x="122574" y="155382"/>
                  </a:lnTo>
                  <a:lnTo>
                    <a:pt x="122840" y="156559"/>
                  </a:lnTo>
                  <a:lnTo>
                    <a:pt x="121125" y="156207"/>
                  </a:lnTo>
                  <a:lnTo>
                    <a:pt x="121886" y="159118"/>
                  </a:lnTo>
                  <a:lnTo>
                    <a:pt x="118754" y="159695"/>
                  </a:lnTo>
                  <a:lnTo>
                    <a:pt x="118301" y="159767"/>
                  </a:lnTo>
                  <a:lnTo>
                    <a:pt x="118204" y="159535"/>
                  </a:lnTo>
                  <a:lnTo>
                    <a:pt x="117771" y="159639"/>
                  </a:lnTo>
                  <a:lnTo>
                    <a:pt x="115602" y="160024"/>
                  </a:lnTo>
                  <a:lnTo>
                    <a:pt x="109861" y="161032"/>
                  </a:lnTo>
                  <a:lnTo>
                    <a:pt x="107935" y="161372"/>
                  </a:lnTo>
                  <a:lnTo>
                    <a:pt x="101332" y="162527"/>
                  </a:lnTo>
                  <a:lnTo>
                    <a:pt x="98548" y="163068"/>
                  </a:lnTo>
                  <a:lnTo>
                    <a:pt x="98533" y="163219"/>
                  </a:lnTo>
                  <a:lnTo>
                    <a:pt x="97597" y="163381"/>
                  </a:lnTo>
                  <a:lnTo>
                    <a:pt x="93879" y="164088"/>
                  </a:lnTo>
                  <a:lnTo>
                    <a:pt x="94043" y="164936"/>
                  </a:lnTo>
                  <a:lnTo>
                    <a:pt x="94218" y="165885"/>
                  </a:lnTo>
                  <a:lnTo>
                    <a:pt x="94479" y="167260"/>
                  </a:lnTo>
                  <a:lnTo>
                    <a:pt x="94796" y="168975"/>
                  </a:lnTo>
                  <a:lnTo>
                    <a:pt x="92923" y="169318"/>
                  </a:lnTo>
                  <a:lnTo>
                    <a:pt x="92318" y="167690"/>
                  </a:lnTo>
                  <a:lnTo>
                    <a:pt x="88807" y="168384"/>
                  </a:lnTo>
                  <a:lnTo>
                    <a:pt x="83219" y="169504"/>
                  </a:lnTo>
                  <a:lnTo>
                    <a:pt x="82446" y="169662"/>
                  </a:lnTo>
                  <a:lnTo>
                    <a:pt x="82058" y="171446"/>
                  </a:lnTo>
                  <a:lnTo>
                    <a:pt x="81982" y="171841"/>
                  </a:lnTo>
                  <a:lnTo>
                    <a:pt x="81139" y="171633"/>
                  </a:lnTo>
                  <a:lnTo>
                    <a:pt x="80828" y="171546"/>
                  </a:lnTo>
                  <a:lnTo>
                    <a:pt x="80521" y="171441"/>
                  </a:lnTo>
                  <a:lnTo>
                    <a:pt x="80218" y="171320"/>
                  </a:lnTo>
                  <a:lnTo>
                    <a:pt x="79923" y="171183"/>
                  </a:lnTo>
                  <a:lnTo>
                    <a:pt x="79638" y="171032"/>
                  </a:lnTo>
                  <a:lnTo>
                    <a:pt x="79377" y="170872"/>
                  </a:lnTo>
                  <a:lnTo>
                    <a:pt x="79233" y="170772"/>
                  </a:lnTo>
                  <a:lnTo>
                    <a:pt x="78927" y="170546"/>
                  </a:lnTo>
                  <a:lnTo>
                    <a:pt x="78640" y="170311"/>
                  </a:lnTo>
                  <a:lnTo>
                    <a:pt x="78142" y="169857"/>
                  </a:lnTo>
                  <a:lnTo>
                    <a:pt x="77882" y="169592"/>
                  </a:lnTo>
                  <a:lnTo>
                    <a:pt x="77399" y="169031"/>
                  </a:lnTo>
                  <a:lnTo>
                    <a:pt x="76679" y="168060"/>
                  </a:lnTo>
                  <a:lnTo>
                    <a:pt x="74177" y="165430"/>
                  </a:lnTo>
                  <a:lnTo>
                    <a:pt x="73234" y="164957"/>
                  </a:lnTo>
                  <a:lnTo>
                    <a:pt x="72229" y="164453"/>
                  </a:lnTo>
                  <a:lnTo>
                    <a:pt x="70907" y="163953"/>
                  </a:lnTo>
                  <a:lnTo>
                    <a:pt x="69605" y="163695"/>
                  </a:lnTo>
                  <a:lnTo>
                    <a:pt x="69136" y="163740"/>
                  </a:lnTo>
                  <a:lnTo>
                    <a:pt x="66996" y="163867"/>
                  </a:lnTo>
                  <a:lnTo>
                    <a:pt x="65547" y="163939"/>
                  </a:lnTo>
                  <a:lnTo>
                    <a:pt x="63904" y="163891"/>
                  </a:lnTo>
                  <a:lnTo>
                    <a:pt x="62796" y="163557"/>
                  </a:lnTo>
                  <a:lnTo>
                    <a:pt x="61212" y="162109"/>
                  </a:lnTo>
                  <a:lnTo>
                    <a:pt x="57601" y="158161"/>
                  </a:lnTo>
                  <a:lnTo>
                    <a:pt x="54273" y="153207"/>
                  </a:lnTo>
                  <a:lnTo>
                    <a:pt x="54008" y="152878"/>
                  </a:lnTo>
                  <a:lnTo>
                    <a:pt x="53671" y="152483"/>
                  </a:lnTo>
                  <a:lnTo>
                    <a:pt x="53426" y="152216"/>
                  </a:lnTo>
                  <a:lnTo>
                    <a:pt x="50178" y="148599"/>
                  </a:lnTo>
                  <a:lnTo>
                    <a:pt x="49994" y="148394"/>
                  </a:lnTo>
                  <a:lnTo>
                    <a:pt x="49237" y="147551"/>
                  </a:lnTo>
                  <a:lnTo>
                    <a:pt x="46704" y="144587"/>
                  </a:lnTo>
                  <a:lnTo>
                    <a:pt x="41130" y="138959"/>
                  </a:lnTo>
                  <a:lnTo>
                    <a:pt x="40820" y="138749"/>
                  </a:lnTo>
                  <a:lnTo>
                    <a:pt x="39998" y="138192"/>
                  </a:lnTo>
                  <a:lnTo>
                    <a:pt x="36336" y="136567"/>
                  </a:lnTo>
                  <a:lnTo>
                    <a:pt x="33055" y="135428"/>
                  </a:lnTo>
                  <a:lnTo>
                    <a:pt x="31412" y="135385"/>
                  </a:lnTo>
                  <a:lnTo>
                    <a:pt x="27089" y="135847"/>
                  </a:lnTo>
                  <a:lnTo>
                    <a:pt x="26210" y="135805"/>
                  </a:lnTo>
                  <a:lnTo>
                    <a:pt x="18633" y="133193"/>
                  </a:lnTo>
                  <a:lnTo>
                    <a:pt x="14366" y="131997"/>
                  </a:lnTo>
                  <a:lnTo>
                    <a:pt x="13622" y="131821"/>
                  </a:lnTo>
                  <a:lnTo>
                    <a:pt x="7932" y="130586"/>
                  </a:lnTo>
                  <a:lnTo>
                    <a:pt x="7395" y="130486"/>
                  </a:lnTo>
                  <a:lnTo>
                    <a:pt x="3682" y="129825"/>
                  </a:lnTo>
                  <a:lnTo>
                    <a:pt x="2218" y="129472"/>
                  </a:lnTo>
                  <a:lnTo>
                    <a:pt x="1258" y="129049"/>
                  </a:lnTo>
                  <a:lnTo>
                    <a:pt x="0" y="128320"/>
                  </a:lnTo>
                  <a:lnTo>
                    <a:pt x="2311" y="122885"/>
                  </a:lnTo>
                  <a:lnTo>
                    <a:pt x="3146" y="120551"/>
                  </a:lnTo>
                  <a:lnTo>
                    <a:pt x="4557" y="116615"/>
                  </a:lnTo>
                  <a:lnTo>
                    <a:pt x="5408" y="113679"/>
                  </a:lnTo>
                  <a:lnTo>
                    <a:pt x="5903" y="111287"/>
                  </a:lnTo>
                  <a:lnTo>
                    <a:pt x="6179" y="109378"/>
                  </a:lnTo>
                  <a:lnTo>
                    <a:pt x="6215" y="109129"/>
                  </a:lnTo>
                  <a:lnTo>
                    <a:pt x="6286" y="108643"/>
                  </a:lnTo>
                  <a:lnTo>
                    <a:pt x="6512" y="105307"/>
                  </a:lnTo>
                  <a:lnTo>
                    <a:pt x="6679" y="99953"/>
                  </a:lnTo>
                  <a:lnTo>
                    <a:pt x="6759" y="98507"/>
                  </a:lnTo>
                  <a:lnTo>
                    <a:pt x="6789" y="97542"/>
                  </a:lnTo>
                  <a:lnTo>
                    <a:pt x="6794" y="97102"/>
                  </a:lnTo>
                  <a:lnTo>
                    <a:pt x="6789" y="95340"/>
                  </a:lnTo>
                  <a:lnTo>
                    <a:pt x="6800" y="94840"/>
                  </a:lnTo>
                  <a:lnTo>
                    <a:pt x="6837" y="93840"/>
                  </a:lnTo>
                  <a:lnTo>
                    <a:pt x="6836" y="92842"/>
                  </a:lnTo>
                  <a:lnTo>
                    <a:pt x="6772" y="91888"/>
                  </a:lnTo>
                  <a:lnTo>
                    <a:pt x="6660" y="90938"/>
                  </a:lnTo>
                  <a:lnTo>
                    <a:pt x="6495" y="89995"/>
                  </a:lnTo>
                  <a:lnTo>
                    <a:pt x="6152" y="88594"/>
                  </a:lnTo>
                  <a:lnTo>
                    <a:pt x="5626" y="86189"/>
                  </a:lnTo>
                  <a:lnTo>
                    <a:pt x="5461" y="85212"/>
                  </a:lnTo>
                  <a:lnTo>
                    <a:pt x="5317" y="84227"/>
                  </a:lnTo>
                  <a:lnTo>
                    <a:pt x="5258" y="83418"/>
                  </a:lnTo>
                  <a:lnTo>
                    <a:pt x="5254" y="82846"/>
                  </a:lnTo>
                  <a:lnTo>
                    <a:pt x="5304" y="82056"/>
                  </a:lnTo>
                  <a:lnTo>
                    <a:pt x="5408" y="81273"/>
                  </a:lnTo>
                  <a:lnTo>
                    <a:pt x="5486" y="80412"/>
                  </a:lnTo>
                  <a:lnTo>
                    <a:pt x="5607" y="79344"/>
                  </a:lnTo>
                  <a:lnTo>
                    <a:pt x="5676" y="78850"/>
                  </a:lnTo>
                  <a:lnTo>
                    <a:pt x="5758" y="78399"/>
                  </a:lnTo>
                  <a:lnTo>
                    <a:pt x="6079" y="77049"/>
                  </a:lnTo>
                  <a:lnTo>
                    <a:pt x="6628" y="74954"/>
                  </a:lnTo>
                  <a:lnTo>
                    <a:pt x="7658" y="71022"/>
                  </a:lnTo>
                  <a:lnTo>
                    <a:pt x="8322" y="68484"/>
                  </a:lnTo>
                  <a:lnTo>
                    <a:pt x="8538" y="67402"/>
                  </a:lnTo>
                  <a:lnTo>
                    <a:pt x="8822" y="65974"/>
                  </a:lnTo>
                  <a:lnTo>
                    <a:pt x="8851" y="64847"/>
                  </a:lnTo>
                  <a:lnTo>
                    <a:pt x="8865" y="64041"/>
                  </a:lnTo>
                  <a:lnTo>
                    <a:pt x="8791" y="63590"/>
                  </a:lnTo>
                  <a:lnTo>
                    <a:pt x="8671" y="63004"/>
                  </a:lnTo>
                  <a:lnTo>
                    <a:pt x="8556" y="62530"/>
                  </a:lnTo>
                  <a:lnTo>
                    <a:pt x="8621" y="62370"/>
                  </a:lnTo>
                  <a:lnTo>
                    <a:pt x="9172" y="61975"/>
                  </a:lnTo>
                  <a:lnTo>
                    <a:pt x="9543" y="61595"/>
                  </a:lnTo>
                  <a:lnTo>
                    <a:pt x="9872" y="61265"/>
                  </a:lnTo>
                  <a:lnTo>
                    <a:pt x="10638" y="60259"/>
                  </a:lnTo>
                  <a:lnTo>
                    <a:pt x="11026" y="59662"/>
                  </a:lnTo>
                  <a:lnTo>
                    <a:pt x="11300" y="59282"/>
                  </a:lnTo>
                  <a:lnTo>
                    <a:pt x="11972" y="58266"/>
                  </a:lnTo>
                  <a:lnTo>
                    <a:pt x="12632" y="57266"/>
                  </a:lnTo>
                  <a:lnTo>
                    <a:pt x="15882" y="52475"/>
                  </a:lnTo>
                  <a:lnTo>
                    <a:pt x="16825" y="51108"/>
                  </a:lnTo>
                  <a:lnTo>
                    <a:pt x="16982" y="50864"/>
                  </a:lnTo>
                  <a:lnTo>
                    <a:pt x="18396" y="48768"/>
                  </a:lnTo>
                  <a:lnTo>
                    <a:pt x="19210" y="47551"/>
                  </a:lnTo>
                  <a:lnTo>
                    <a:pt x="21620" y="43945"/>
                  </a:lnTo>
                  <a:lnTo>
                    <a:pt x="24360" y="39845"/>
                  </a:lnTo>
                  <a:lnTo>
                    <a:pt x="26876" y="36058"/>
                  </a:lnTo>
                  <a:lnTo>
                    <a:pt x="29096" y="32715"/>
                  </a:lnTo>
                  <a:lnTo>
                    <a:pt x="29325" y="32451"/>
                  </a:lnTo>
                  <a:lnTo>
                    <a:pt x="29594" y="32211"/>
                  </a:lnTo>
                  <a:lnTo>
                    <a:pt x="29813" y="32067"/>
                  </a:lnTo>
                  <a:lnTo>
                    <a:pt x="30012" y="31959"/>
                  </a:lnTo>
                  <a:lnTo>
                    <a:pt x="30358" y="31836"/>
                  </a:lnTo>
                  <a:lnTo>
                    <a:pt x="30746" y="31657"/>
                  </a:lnTo>
                  <a:lnTo>
                    <a:pt x="31219" y="31458"/>
                  </a:lnTo>
                  <a:lnTo>
                    <a:pt x="31262" y="31593"/>
                  </a:lnTo>
                  <a:lnTo>
                    <a:pt x="31426" y="32077"/>
                  </a:lnTo>
                  <a:lnTo>
                    <a:pt x="31606" y="32552"/>
                  </a:lnTo>
                  <a:lnTo>
                    <a:pt x="31895" y="33264"/>
                  </a:lnTo>
                  <a:lnTo>
                    <a:pt x="32594" y="34885"/>
                  </a:lnTo>
                  <a:lnTo>
                    <a:pt x="33113" y="36036"/>
                  </a:lnTo>
                  <a:lnTo>
                    <a:pt x="33439" y="36720"/>
                  </a:lnTo>
                  <a:lnTo>
                    <a:pt x="34325" y="38532"/>
                  </a:lnTo>
                  <a:lnTo>
                    <a:pt x="34667" y="39203"/>
                  </a:lnTo>
                  <a:lnTo>
                    <a:pt x="34890" y="39655"/>
                  </a:lnTo>
                  <a:lnTo>
                    <a:pt x="35678" y="41234"/>
                  </a:lnTo>
                  <a:lnTo>
                    <a:pt x="37266" y="44387"/>
                  </a:lnTo>
                  <a:lnTo>
                    <a:pt x="38049" y="45966"/>
                  </a:lnTo>
                  <a:lnTo>
                    <a:pt x="38837" y="47549"/>
                  </a:lnTo>
                  <a:lnTo>
                    <a:pt x="39368" y="48686"/>
                  </a:lnTo>
                  <a:lnTo>
                    <a:pt x="40373" y="51014"/>
                  </a:lnTo>
                  <a:lnTo>
                    <a:pt x="40909" y="52164"/>
                  </a:lnTo>
                  <a:lnTo>
                    <a:pt x="41363" y="53063"/>
                  </a:lnTo>
                  <a:lnTo>
                    <a:pt x="41714" y="53746"/>
                  </a:lnTo>
                  <a:lnTo>
                    <a:pt x="42411" y="54931"/>
                  </a:lnTo>
                  <a:lnTo>
                    <a:pt x="43259" y="56092"/>
                  </a:lnTo>
                  <a:lnTo>
                    <a:pt x="44456" y="57410"/>
                  </a:lnTo>
                  <a:lnTo>
                    <a:pt x="44625" y="57584"/>
                  </a:lnTo>
                  <a:lnTo>
                    <a:pt x="45524" y="58491"/>
                  </a:lnTo>
                  <a:lnTo>
                    <a:pt x="46608" y="59551"/>
                  </a:lnTo>
                  <a:lnTo>
                    <a:pt x="46960" y="59916"/>
                  </a:lnTo>
                  <a:lnTo>
                    <a:pt x="47291" y="60295"/>
                  </a:lnTo>
                  <a:lnTo>
                    <a:pt x="47602" y="60687"/>
                  </a:lnTo>
                  <a:lnTo>
                    <a:pt x="47899" y="61093"/>
                  </a:lnTo>
                  <a:lnTo>
                    <a:pt x="48185" y="61512"/>
                  </a:lnTo>
                  <a:lnTo>
                    <a:pt x="48445" y="61941"/>
                  </a:lnTo>
                  <a:lnTo>
                    <a:pt x="48796" y="62594"/>
                  </a:lnTo>
                  <a:lnTo>
                    <a:pt x="49010" y="63060"/>
                  </a:lnTo>
                  <a:lnTo>
                    <a:pt x="49208" y="63525"/>
                  </a:lnTo>
                  <a:lnTo>
                    <a:pt x="49388" y="63992"/>
                  </a:lnTo>
                  <a:lnTo>
                    <a:pt x="50228" y="66369"/>
                  </a:lnTo>
                  <a:lnTo>
                    <a:pt x="50474" y="67082"/>
                  </a:lnTo>
                  <a:lnTo>
                    <a:pt x="50822" y="68033"/>
                  </a:lnTo>
                  <a:lnTo>
                    <a:pt x="50921" y="68266"/>
                  </a:lnTo>
                  <a:lnTo>
                    <a:pt x="51127" y="68731"/>
                  </a:lnTo>
                  <a:lnTo>
                    <a:pt x="51239" y="68959"/>
                  </a:lnTo>
                  <a:lnTo>
                    <a:pt x="51371" y="69205"/>
                  </a:lnTo>
                  <a:lnTo>
                    <a:pt x="51478" y="69406"/>
                  </a:lnTo>
                  <a:lnTo>
                    <a:pt x="51712" y="69814"/>
                  </a:lnTo>
                  <a:lnTo>
                    <a:pt x="52289" y="70687"/>
                  </a:lnTo>
                  <a:lnTo>
                    <a:pt x="52591" y="71097"/>
                  </a:lnTo>
                  <a:lnTo>
                    <a:pt x="53071" y="71681"/>
                  </a:lnTo>
                  <a:lnTo>
                    <a:pt x="53577" y="72251"/>
                  </a:lnTo>
                  <a:lnTo>
                    <a:pt x="54442" y="73164"/>
                  </a:lnTo>
                  <a:lnTo>
                    <a:pt x="57359" y="76283"/>
                  </a:lnTo>
                  <a:lnTo>
                    <a:pt x="58055" y="77013"/>
                  </a:lnTo>
                  <a:lnTo>
                    <a:pt x="59659" y="78721"/>
                  </a:lnTo>
                  <a:lnTo>
                    <a:pt x="60095" y="77746"/>
                  </a:lnTo>
                  <a:lnTo>
                    <a:pt x="59944" y="76369"/>
                  </a:lnTo>
                  <a:lnTo>
                    <a:pt x="60609" y="74848"/>
                  </a:lnTo>
                  <a:lnTo>
                    <a:pt x="61346" y="73514"/>
                  </a:lnTo>
                  <a:lnTo>
                    <a:pt x="62082" y="73162"/>
                  </a:lnTo>
                  <a:lnTo>
                    <a:pt x="63768" y="73238"/>
                  </a:lnTo>
                  <a:lnTo>
                    <a:pt x="64726" y="73285"/>
                  </a:lnTo>
                  <a:lnTo>
                    <a:pt x="65617" y="73447"/>
                  </a:lnTo>
                  <a:lnTo>
                    <a:pt x="66084" y="73338"/>
                  </a:lnTo>
                  <a:lnTo>
                    <a:pt x="67250" y="73053"/>
                  </a:lnTo>
                  <a:lnTo>
                    <a:pt x="67548" y="73049"/>
                  </a:lnTo>
                  <a:lnTo>
                    <a:pt x="67682" y="72642"/>
                  </a:lnTo>
                  <a:lnTo>
                    <a:pt x="68146" y="71673"/>
                  </a:lnTo>
                  <a:lnTo>
                    <a:pt x="68327" y="71100"/>
                  </a:lnTo>
                  <a:lnTo>
                    <a:pt x="68384" y="70703"/>
                  </a:lnTo>
                  <a:lnTo>
                    <a:pt x="68388" y="70301"/>
                  </a:lnTo>
                  <a:lnTo>
                    <a:pt x="68191" y="67739"/>
                  </a:lnTo>
                  <a:lnTo>
                    <a:pt x="67850" y="67739"/>
                  </a:lnTo>
                  <a:lnTo>
                    <a:pt x="66678" y="66181"/>
                  </a:lnTo>
                  <a:lnTo>
                    <a:pt x="66551" y="65527"/>
                  </a:lnTo>
                  <a:lnTo>
                    <a:pt x="66860" y="64722"/>
                  </a:lnTo>
                  <a:lnTo>
                    <a:pt x="67224" y="63950"/>
                  </a:lnTo>
                  <a:lnTo>
                    <a:pt x="67893" y="62354"/>
                  </a:lnTo>
                  <a:lnTo>
                    <a:pt x="67893" y="61420"/>
                  </a:lnTo>
                  <a:lnTo>
                    <a:pt x="68103" y="61005"/>
                  </a:lnTo>
                  <a:lnTo>
                    <a:pt x="68273" y="60224"/>
                  </a:lnTo>
                  <a:lnTo>
                    <a:pt x="68649" y="59414"/>
                  </a:lnTo>
                  <a:lnTo>
                    <a:pt x="68764" y="58565"/>
                  </a:lnTo>
                  <a:lnTo>
                    <a:pt x="68638" y="57703"/>
                  </a:lnTo>
                  <a:lnTo>
                    <a:pt x="68921" y="56869"/>
                  </a:lnTo>
                  <a:lnTo>
                    <a:pt x="68851" y="56388"/>
                  </a:lnTo>
                  <a:lnTo>
                    <a:pt x="68851" y="55244"/>
                  </a:lnTo>
                  <a:lnTo>
                    <a:pt x="69219" y="54496"/>
                  </a:lnTo>
                  <a:lnTo>
                    <a:pt x="69687" y="53776"/>
                  </a:lnTo>
                  <a:lnTo>
                    <a:pt x="70051" y="53099"/>
                  </a:lnTo>
                  <a:lnTo>
                    <a:pt x="70676" y="52237"/>
                  </a:lnTo>
                  <a:lnTo>
                    <a:pt x="70850" y="51799"/>
                  </a:lnTo>
                  <a:lnTo>
                    <a:pt x="71456" y="51198"/>
                  </a:lnTo>
                  <a:lnTo>
                    <a:pt x="72648" y="49992"/>
                  </a:lnTo>
                  <a:lnTo>
                    <a:pt x="73222" y="49325"/>
                  </a:lnTo>
                  <a:lnTo>
                    <a:pt x="73804" y="48711"/>
                  </a:lnTo>
                  <a:lnTo>
                    <a:pt x="74876" y="46886"/>
                  </a:lnTo>
                  <a:lnTo>
                    <a:pt x="75193" y="46023"/>
                  </a:lnTo>
                  <a:lnTo>
                    <a:pt x="75927" y="45469"/>
                  </a:lnTo>
                  <a:lnTo>
                    <a:pt x="77109" y="45284"/>
                  </a:lnTo>
                  <a:lnTo>
                    <a:pt x="77980" y="45389"/>
                  </a:lnTo>
                  <a:lnTo>
                    <a:pt x="78851" y="45647"/>
                  </a:lnTo>
                  <a:lnTo>
                    <a:pt x="79496" y="45809"/>
                  </a:lnTo>
                  <a:lnTo>
                    <a:pt x="80256" y="45804"/>
                  </a:lnTo>
                  <a:lnTo>
                    <a:pt x="81008" y="45642"/>
                  </a:lnTo>
                  <a:lnTo>
                    <a:pt x="81677" y="45103"/>
                  </a:lnTo>
                  <a:lnTo>
                    <a:pt x="82271" y="44670"/>
                  </a:lnTo>
                  <a:lnTo>
                    <a:pt x="82825" y="44222"/>
                  </a:lnTo>
                  <a:lnTo>
                    <a:pt x="83443" y="43640"/>
                  </a:lnTo>
                  <a:lnTo>
                    <a:pt x="83807" y="43502"/>
                  </a:lnTo>
                  <a:lnTo>
                    <a:pt x="84492" y="42363"/>
                  </a:lnTo>
                  <a:lnTo>
                    <a:pt x="84836" y="41739"/>
                  </a:lnTo>
                  <a:lnTo>
                    <a:pt x="85189" y="41243"/>
                  </a:lnTo>
                  <a:lnTo>
                    <a:pt x="85513" y="41029"/>
                  </a:lnTo>
                  <a:lnTo>
                    <a:pt x="85925" y="40914"/>
                  </a:lnTo>
                  <a:lnTo>
                    <a:pt x="86056" y="40915"/>
                  </a:lnTo>
                  <a:lnTo>
                    <a:pt x="86198" y="41029"/>
                  </a:lnTo>
                  <a:lnTo>
                    <a:pt x="86392" y="41272"/>
                  </a:lnTo>
                  <a:lnTo>
                    <a:pt x="86717" y="41477"/>
                  </a:lnTo>
                  <a:lnTo>
                    <a:pt x="86982" y="41606"/>
                  </a:lnTo>
                  <a:lnTo>
                    <a:pt x="87315" y="41806"/>
                  </a:lnTo>
                  <a:lnTo>
                    <a:pt x="87770" y="41939"/>
                  </a:lnTo>
                  <a:lnTo>
                    <a:pt x="88197" y="42030"/>
                  </a:lnTo>
                  <a:lnTo>
                    <a:pt x="88387" y="42058"/>
                  </a:lnTo>
                  <a:lnTo>
                    <a:pt x="88629" y="42011"/>
                  </a:lnTo>
                  <a:lnTo>
                    <a:pt x="89033" y="41882"/>
                  </a:lnTo>
                  <a:lnTo>
                    <a:pt x="89373" y="41791"/>
                  </a:lnTo>
                  <a:lnTo>
                    <a:pt x="89595" y="41691"/>
                  </a:lnTo>
                  <a:lnTo>
                    <a:pt x="89789" y="41625"/>
                  </a:lnTo>
                  <a:lnTo>
                    <a:pt x="90220" y="41525"/>
                  </a:lnTo>
                  <a:lnTo>
                    <a:pt x="90458" y="41434"/>
                  </a:lnTo>
                  <a:lnTo>
                    <a:pt x="90648" y="41296"/>
                  </a:lnTo>
                  <a:lnTo>
                    <a:pt x="91139" y="41019"/>
                  </a:lnTo>
                  <a:lnTo>
                    <a:pt x="91418" y="40825"/>
                  </a:lnTo>
                  <a:lnTo>
                    <a:pt x="91863" y="40533"/>
                  </a:lnTo>
                  <a:lnTo>
                    <a:pt x="92805" y="40281"/>
                  </a:lnTo>
                  <a:lnTo>
                    <a:pt x="93704" y="39923"/>
                  </a:lnTo>
                  <a:lnTo>
                    <a:pt x="94915" y="40062"/>
                  </a:lnTo>
                  <a:lnTo>
                    <a:pt x="96309" y="40166"/>
                  </a:lnTo>
                  <a:lnTo>
                    <a:pt x="97275" y="40519"/>
                  </a:lnTo>
                  <a:lnTo>
                    <a:pt x="98343" y="40519"/>
                  </a:lnTo>
                  <a:lnTo>
                    <a:pt x="99313" y="39919"/>
                  </a:lnTo>
                  <a:lnTo>
                    <a:pt x="100354" y="39242"/>
                  </a:lnTo>
                  <a:lnTo>
                    <a:pt x="101467" y="38751"/>
                  </a:lnTo>
                  <a:lnTo>
                    <a:pt x="102876" y="37974"/>
                  </a:lnTo>
                  <a:lnTo>
                    <a:pt x="103612" y="37612"/>
                  </a:lnTo>
                  <a:lnTo>
                    <a:pt x="104388" y="37569"/>
                  </a:lnTo>
                  <a:lnTo>
                    <a:pt x="105881" y="37579"/>
                  </a:lnTo>
                  <a:lnTo>
                    <a:pt x="107143" y="37560"/>
                  </a:lnTo>
                  <a:lnTo>
                    <a:pt x="107987" y="37412"/>
                  </a:lnTo>
                  <a:lnTo>
                    <a:pt x="108869" y="36988"/>
                  </a:lnTo>
                  <a:lnTo>
                    <a:pt x="109475" y="36578"/>
                  </a:lnTo>
                  <a:lnTo>
                    <a:pt x="109851" y="35906"/>
                  </a:lnTo>
                  <a:lnTo>
                    <a:pt x="109851" y="35139"/>
                  </a:lnTo>
                  <a:lnTo>
                    <a:pt x="109740" y="34577"/>
                  </a:lnTo>
                  <a:lnTo>
                    <a:pt x="109764" y="33438"/>
                  </a:lnTo>
                  <a:lnTo>
                    <a:pt x="109756" y="32318"/>
                  </a:lnTo>
                  <a:lnTo>
                    <a:pt x="109669" y="31360"/>
                  </a:lnTo>
                  <a:lnTo>
                    <a:pt x="109570" y="30102"/>
                  </a:lnTo>
                  <a:lnTo>
                    <a:pt x="109412" y="28920"/>
                  </a:lnTo>
                  <a:lnTo>
                    <a:pt x="109067" y="28210"/>
                  </a:lnTo>
                  <a:lnTo>
                    <a:pt x="108735" y="27586"/>
                  </a:lnTo>
                  <a:lnTo>
                    <a:pt x="108604" y="26581"/>
                  </a:lnTo>
                  <a:lnTo>
                    <a:pt x="108862" y="25375"/>
                  </a:lnTo>
                  <a:lnTo>
                    <a:pt x="109641" y="24589"/>
                  </a:lnTo>
                  <a:lnTo>
                    <a:pt x="110192" y="23907"/>
                  </a:lnTo>
                  <a:lnTo>
                    <a:pt x="110829" y="23574"/>
                  </a:lnTo>
                  <a:lnTo>
                    <a:pt x="111573" y="23340"/>
                  </a:lnTo>
                  <a:lnTo>
                    <a:pt x="112364" y="23189"/>
                  </a:lnTo>
                  <a:lnTo>
                    <a:pt x="112836" y="23026"/>
                  </a:lnTo>
                  <a:lnTo>
                    <a:pt x="113268" y="22892"/>
                  </a:lnTo>
                  <a:lnTo>
                    <a:pt x="113584" y="22802"/>
                  </a:lnTo>
                  <a:lnTo>
                    <a:pt x="114028" y="22654"/>
                  </a:lnTo>
                  <a:lnTo>
                    <a:pt x="114625" y="22425"/>
                  </a:lnTo>
                  <a:lnTo>
                    <a:pt x="114883" y="22325"/>
                  </a:lnTo>
                  <a:lnTo>
                    <a:pt x="115077" y="22263"/>
                  </a:lnTo>
                  <a:lnTo>
                    <a:pt x="115472" y="22215"/>
                  </a:lnTo>
                  <a:lnTo>
                    <a:pt x="116098" y="22292"/>
                  </a:lnTo>
                  <a:lnTo>
                    <a:pt x="116522" y="22030"/>
                  </a:lnTo>
                  <a:lnTo>
                    <a:pt x="117016" y="21696"/>
                  </a:lnTo>
                  <a:lnTo>
                    <a:pt x="117523" y="20819"/>
                  </a:lnTo>
                  <a:lnTo>
                    <a:pt x="117824" y="19661"/>
                  </a:lnTo>
                  <a:lnTo>
                    <a:pt x="118477" y="18174"/>
                  </a:lnTo>
                  <a:lnTo>
                    <a:pt x="119273" y="16616"/>
                  </a:lnTo>
                  <a:lnTo>
                    <a:pt x="119558" y="16211"/>
                  </a:lnTo>
                  <a:lnTo>
                    <a:pt x="120270" y="15406"/>
                  </a:lnTo>
                  <a:lnTo>
                    <a:pt x="120631" y="14934"/>
                  </a:lnTo>
                  <a:lnTo>
                    <a:pt x="121054" y="14534"/>
                  </a:lnTo>
                  <a:lnTo>
                    <a:pt x="122626" y="12651"/>
                  </a:lnTo>
                  <a:lnTo>
                    <a:pt x="123402" y="12256"/>
                  </a:lnTo>
                  <a:lnTo>
                    <a:pt x="123754" y="12127"/>
                  </a:lnTo>
                  <a:lnTo>
                    <a:pt x="124451" y="12003"/>
                  </a:lnTo>
                  <a:lnTo>
                    <a:pt x="124942" y="12013"/>
                  </a:lnTo>
                  <a:lnTo>
                    <a:pt x="126549" y="11970"/>
                  </a:lnTo>
                  <a:lnTo>
                    <a:pt x="127313" y="12123"/>
                  </a:lnTo>
                  <a:lnTo>
                    <a:pt x="128219" y="12137"/>
                  </a:lnTo>
                  <a:lnTo>
                    <a:pt x="129569" y="11932"/>
                  </a:lnTo>
                  <a:lnTo>
                    <a:pt x="129736" y="11913"/>
                  </a:lnTo>
                  <a:lnTo>
                    <a:pt x="129902" y="11903"/>
                  </a:lnTo>
                  <a:lnTo>
                    <a:pt x="130238" y="11899"/>
                  </a:lnTo>
                  <a:lnTo>
                    <a:pt x="130816" y="11832"/>
                  </a:lnTo>
                  <a:lnTo>
                    <a:pt x="131137" y="11775"/>
                  </a:lnTo>
                  <a:lnTo>
                    <a:pt x="131303" y="11751"/>
                  </a:lnTo>
                  <a:lnTo>
                    <a:pt x="131644" y="11713"/>
                  </a:lnTo>
                  <a:lnTo>
                    <a:pt x="131826" y="11684"/>
                  </a:lnTo>
                  <a:lnTo>
                    <a:pt x="132095" y="11636"/>
                  </a:lnTo>
                  <a:lnTo>
                    <a:pt x="132380" y="11579"/>
                  </a:lnTo>
                  <a:lnTo>
                    <a:pt x="132827" y="11536"/>
                  </a:lnTo>
                  <a:lnTo>
                    <a:pt x="133081" y="11503"/>
                  </a:lnTo>
                  <a:lnTo>
                    <a:pt x="133430" y="11370"/>
                  </a:lnTo>
                  <a:lnTo>
                    <a:pt x="150374" y="14226"/>
                  </a:lnTo>
                  <a:lnTo>
                    <a:pt x="151280" y="8894"/>
                  </a:lnTo>
                  <a:lnTo>
                    <a:pt x="151528" y="9001"/>
                  </a:lnTo>
                  <a:lnTo>
                    <a:pt x="151821" y="9049"/>
                  </a:lnTo>
                  <a:lnTo>
                    <a:pt x="152106" y="9106"/>
                  </a:lnTo>
                  <a:lnTo>
                    <a:pt x="152573" y="9230"/>
                  </a:lnTo>
                  <a:lnTo>
                    <a:pt x="152981" y="9301"/>
                  </a:lnTo>
                  <a:lnTo>
                    <a:pt x="153349" y="9340"/>
                  </a:lnTo>
                  <a:lnTo>
                    <a:pt x="153935" y="9349"/>
                  </a:lnTo>
                  <a:lnTo>
                    <a:pt x="154655" y="9340"/>
                  </a:lnTo>
                  <a:lnTo>
                    <a:pt x="154901" y="9301"/>
                  </a:lnTo>
                  <a:lnTo>
                    <a:pt x="155257" y="9220"/>
                  </a:lnTo>
                  <a:lnTo>
                    <a:pt x="156595" y="8963"/>
                  </a:lnTo>
                  <a:lnTo>
                    <a:pt x="157054" y="8863"/>
                  </a:lnTo>
                  <a:lnTo>
                    <a:pt x="157739" y="8634"/>
                  </a:lnTo>
                  <a:lnTo>
                    <a:pt x="158230" y="8515"/>
                  </a:lnTo>
                  <a:lnTo>
                    <a:pt x="158689" y="8382"/>
                  </a:lnTo>
                  <a:lnTo>
                    <a:pt x="159239" y="8253"/>
                  </a:lnTo>
                  <a:lnTo>
                    <a:pt x="159754" y="8091"/>
                  </a:lnTo>
                  <a:lnTo>
                    <a:pt x="160384" y="7905"/>
                  </a:lnTo>
                  <a:lnTo>
                    <a:pt x="160934" y="7729"/>
                  </a:lnTo>
                  <a:lnTo>
                    <a:pt x="161528" y="7505"/>
                  </a:lnTo>
                  <a:lnTo>
                    <a:pt x="161991" y="7257"/>
                  </a:lnTo>
                  <a:lnTo>
                    <a:pt x="162731" y="6657"/>
                  </a:lnTo>
                  <a:lnTo>
                    <a:pt x="163598" y="5813"/>
                  </a:lnTo>
                  <a:lnTo>
                    <a:pt x="163903" y="5079"/>
                  </a:lnTo>
                  <a:lnTo>
                    <a:pt x="164845" y="4488"/>
                  </a:lnTo>
                  <a:lnTo>
                    <a:pt x="165815" y="3416"/>
                  </a:lnTo>
                  <a:lnTo>
                    <a:pt x="166527" y="1443"/>
                  </a:lnTo>
                  <a:lnTo>
                    <a:pt x="167256" y="600"/>
                  </a:lnTo>
                  <a:lnTo>
                    <a:pt x="167968" y="314"/>
                  </a:lnTo>
                  <a:lnTo>
                    <a:pt x="168546" y="1215"/>
                  </a:lnTo>
                  <a:lnTo>
                    <a:pt x="170233" y="1625"/>
                  </a:lnTo>
                  <a:lnTo>
                    <a:pt x="171725" y="1391"/>
                  </a:lnTo>
                  <a:lnTo>
                    <a:pt x="172750" y="1596"/>
                  </a:lnTo>
                  <a:lnTo>
                    <a:pt x="173772" y="1377"/>
                  </a:lnTo>
                  <a:lnTo>
                    <a:pt x="174077" y="1224"/>
                  </a:lnTo>
                  <a:lnTo>
                    <a:pt x="174940" y="781"/>
                  </a:lnTo>
                  <a:lnTo>
                    <a:pt x="177247" y="185"/>
                  </a:lnTo>
                  <a:lnTo>
                    <a:pt x="178447" y="162"/>
                  </a:lnTo>
                  <a:lnTo>
                    <a:pt x="181325" y="128"/>
                  </a:lnTo>
                  <a:lnTo>
                    <a:pt x="184547" y="181"/>
                  </a:lnTo>
                  <a:lnTo>
                    <a:pt x="186032" y="0"/>
                  </a:lnTo>
                  <a:lnTo>
                    <a:pt x="187888" y="409"/>
                  </a:lnTo>
                  <a:lnTo>
                    <a:pt x="190576" y="633"/>
                  </a:lnTo>
                  <a:lnTo>
                    <a:pt x="192844" y="752"/>
                  </a:lnTo>
                  <a:lnTo>
                    <a:pt x="194507" y="1443"/>
                  </a:lnTo>
                  <a:lnTo>
                    <a:pt x="196202" y="1891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1" name="pg51"/>
            <p:cNvSpPr/>
            <p:nvPr/>
          </p:nvSpPr>
          <p:spPr>
            <a:xfrm>
              <a:off x="5519457" y="3794706"/>
              <a:ext cx="227059" cy="134515"/>
            </a:xfrm>
            <a:custGeom>
              <a:avLst/>
              <a:gdLst/>
              <a:ahLst/>
              <a:cxnLst/>
              <a:rect l="0" t="0" r="0" b="0"/>
              <a:pathLst>
                <a:path w="227059" h="134515">
                  <a:moveTo>
                    <a:pt x="66916" y="68549"/>
                  </a:moveTo>
                  <a:lnTo>
                    <a:pt x="66873" y="68296"/>
                  </a:lnTo>
                  <a:lnTo>
                    <a:pt x="66802" y="67791"/>
                  </a:lnTo>
                  <a:lnTo>
                    <a:pt x="66770" y="67662"/>
                  </a:lnTo>
                  <a:lnTo>
                    <a:pt x="66722" y="67534"/>
                  </a:lnTo>
                  <a:lnTo>
                    <a:pt x="66548" y="67214"/>
                  </a:lnTo>
                  <a:lnTo>
                    <a:pt x="66437" y="67062"/>
                  </a:lnTo>
                  <a:lnTo>
                    <a:pt x="66319" y="66924"/>
                  </a:lnTo>
                  <a:lnTo>
                    <a:pt x="66042" y="66666"/>
                  </a:lnTo>
                  <a:lnTo>
                    <a:pt x="65578" y="66371"/>
                  </a:lnTo>
                  <a:lnTo>
                    <a:pt x="65135" y="66190"/>
                  </a:lnTo>
                  <a:lnTo>
                    <a:pt x="64767" y="65899"/>
                  </a:lnTo>
                  <a:lnTo>
                    <a:pt x="63852" y="65556"/>
                  </a:lnTo>
                  <a:lnTo>
                    <a:pt x="63619" y="65294"/>
                  </a:lnTo>
                  <a:lnTo>
                    <a:pt x="63393" y="65103"/>
                  </a:lnTo>
                  <a:lnTo>
                    <a:pt x="63080" y="64570"/>
                  </a:lnTo>
                  <a:lnTo>
                    <a:pt x="62831" y="64036"/>
                  </a:lnTo>
                  <a:lnTo>
                    <a:pt x="62403" y="63402"/>
                  </a:lnTo>
                  <a:lnTo>
                    <a:pt x="62253" y="62968"/>
                  </a:lnTo>
                  <a:lnTo>
                    <a:pt x="61552" y="61563"/>
                  </a:lnTo>
                  <a:lnTo>
                    <a:pt x="61236" y="60915"/>
                  </a:lnTo>
                  <a:lnTo>
                    <a:pt x="60895" y="60276"/>
                  </a:lnTo>
                  <a:lnTo>
                    <a:pt x="60852" y="60053"/>
                  </a:lnTo>
                  <a:lnTo>
                    <a:pt x="60353" y="59333"/>
                  </a:lnTo>
                  <a:lnTo>
                    <a:pt x="60084" y="58823"/>
                  </a:lnTo>
                  <a:lnTo>
                    <a:pt x="59735" y="58213"/>
                  </a:lnTo>
                  <a:lnTo>
                    <a:pt x="59173" y="57793"/>
                  </a:lnTo>
                  <a:lnTo>
                    <a:pt x="58797" y="57426"/>
                  </a:lnTo>
                  <a:lnTo>
                    <a:pt x="58695" y="57219"/>
                  </a:lnTo>
                  <a:lnTo>
                    <a:pt x="58564" y="56950"/>
                  </a:lnTo>
                  <a:lnTo>
                    <a:pt x="58124" y="56121"/>
                  </a:lnTo>
                  <a:lnTo>
                    <a:pt x="57859" y="55253"/>
                  </a:lnTo>
                  <a:lnTo>
                    <a:pt x="57641" y="54348"/>
                  </a:lnTo>
                  <a:lnTo>
                    <a:pt x="57396" y="53686"/>
                  </a:lnTo>
                  <a:lnTo>
                    <a:pt x="57344" y="53090"/>
                  </a:lnTo>
                  <a:lnTo>
                    <a:pt x="57194" y="51880"/>
                  </a:lnTo>
                  <a:lnTo>
                    <a:pt x="57028" y="50955"/>
                  </a:lnTo>
                  <a:lnTo>
                    <a:pt x="56826" y="50383"/>
                  </a:lnTo>
                  <a:lnTo>
                    <a:pt x="56648" y="50031"/>
                  </a:lnTo>
                  <a:lnTo>
                    <a:pt x="56462" y="49849"/>
                  </a:lnTo>
                  <a:lnTo>
                    <a:pt x="56105" y="49640"/>
                  </a:lnTo>
                  <a:lnTo>
                    <a:pt x="55294" y="49235"/>
                  </a:lnTo>
                  <a:lnTo>
                    <a:pt x="54308" y="48582"/>
                  </a:lnTo>
                  <a:lnTo>
                    <a:pt x="54094" y="48406"/>
                  </a:lnTo>
                  <a:lnTo>
                    <a:pt x="52111" y="47438"/>
                  </a:lnTo>
                  <a:lnTo>
                    <a:pt x="51402" y="47491"/>
                  </a:lnTo>
                  <a:lnTo>
                    <a:pt x="50864" y="47443"/>
                  </a:lnTo>
                  <a:lnTo>
                    <a:pt x="50575" y="47505"/>
                  </a:lnTo>
                  <a:lnTo>
                    <a:pt x="50250" y="47719"/>
                  </a:lnTo>
                  <a:lnTo>
                    <a:pt x="50013" y="48053"/>
                  </a:lnTo>
                  <a:lnTo>
                    <a:pt x="49463" y="49383"/>
                  </a:lnTo>
                  <a:lnTo>
                    <a:pt x="49328" y="49997"/>
                  </a:lnTo>
                  <a:lnTo>
                    <a:pt x="49090" y="50979"/>
                  </a:lnTo>
                  <a:lnTo>
                    <a:pt x="48964" y="51270"/>
                  </a:lnTo>
                  <a:lnTo>
                    <a:pt x="48825" y="51417"/>
                  </a:lnTo>
                  <a:lnTo>
                    <a:pt x="48722" y="51741"/>
                  </a:lnTo>
                  <a:lnTo>
                    <a:pt x="48580" y="51908"/>
                  </a:lnTo>
                  <a:lnTo>
                    <a:pt x="48156" y="52056"/>
                  </a:lnTo>
                  <a:lnTo>
                    <a:pt x="47701" y="52094"/>
                  </a:lnTo>
                  <a:lnTo>
                    <a:pt x="47214" y="51946"/>
                  </a:lnTo>
                  <a:lnTo>
                    <a:pt x="46565" y="51441"/>
                  </a:lnTo>
                  <a:lnTo>
                    <a:pt x="46165" y="51060"/>
                  </a:lnTo>
                  <a:lnTo>
                    <a:pt x="45670" y="50655"/>
                  </a:lnTo>
                  <a:lnTo>
                    <a:pt x="44973" y="50145"/>
                  </a:lnTo>
                  <a:lnTo>
                    <a:pt x="44530" y="49702"/>
                  </a:lnTo>
                  <a:lnTo>
                    <a:pt x="43960" y="49287"/>
                  </a:lnTo>
                  <a:lnTo>
                    <a:pt x="43489" y="48863"/>
                  </a:lnTo>
                  <a:lnTo>
                    <a:pt x="42972" y="48337"/>
                  </a:lnTo>
                  <a:lnTo>
                    <a:pt x="42622" y="48167"/>
                  </a:lnTo>
                  <a:lnTo>
                    <a:pt x="42175" y="47939"/>
                  </a:lnTo>
                  <a:lnTo>
                    <a:pt x="41696" y="47772"/>
                  </a:lnTo>
                  <a:lnTo>
                    <a:pt x="41181" y="47553"/>
                  </a:lnTo>
                  <a:lnTo>
                    <a:pt x="40845" y="47348"/>
                  </a:lnTo>
                  <a:lnTo>
                    <a:pt x="40275" y="47124"/>
                  </a:lnTo>
                  <a:lnTo>
                    <a:pt x="39879" y="46871"/>
                  </a:lnTo>
                  <a:lnTo>
                    <a:pt x="39555" y="46696"/>
                  </a:lnTo>
                  <a:lnTo>
                    <a:pt x="39209" y="46559"/>
                  </a:lnTo>
                  <a:lnTo>
                    <a:pt x="38803" y="46455"/>
                  </a:lnTo>
                  <a:lnTo>
                    <a:pt x="37983" y="46147"/>
                  </a:lnTo>
                  <a:lnTo>
                    <a:pt x="37634" y="45918"/>
                  </a:lnTo>
                  <a:lnTo>
                    <a:pt x="37124" y="45708"/>
                  </a:lnTo>
                  <a:lnTo>
                    <a:pt x="36867" y="45512"/>
                  </a:lnTo>
                  <a:lnTo>
                    <a:pt x="36399" y="45160"/>
                  </a:lnTo>
                  <a:lnTo>
                    <a:pt x="35623" y="44727"/>
                  </a:lnTo>
                  <a:lnTo>
                    <a:pt x="35049" y="44307"/>
                  </a:lnTo>
                  <a:lnTo>
                    <a:pt x="34611" y="43885"/>
                  </a:lnTo>
                  <a:lnTo>
                    <a:pt x="34285" y="43445"/>
                  </a:lnTo>
                  <a:lnTo>
                    <a:pt x="33351" y="42746"/>
                  </a:lnTo>
                  <a:lnTo>
                    <a:pt x="33113" y="42630"/>
                  </a:lnTo>
                  <a:lnTo>
                    <a:pt x="32382" y="42407"/>
                  </a:lnTo>
                  <a:lnTo>
                    <a:pt x="32079" y="42226"/>
                  </a:lnTo>
                  <a:lnTo>
                    <a:pt x="31746" y="41994"/>
                  </a:lnTo>
                  <a:lnTo>
                    <a:pt x="31435" y="41753"/>
                  </a:lnTo>
                  <a:lnTo>
                    <a:pt x="31142" y="41516"/>
                  </a:lnTo>
                  <a:lnTo>
                    <a:pt x="30750" y="41200"/>
                  </a:lnTo>
                  <a:lnTo>
                    <a:pt x="29931" y="40633"/>
                  </a:lnTo>
                  <a:lnTo>
                    <a:pt x="29091" y="40038"/>
                  </a:lnTo>
                  <a:lnTo>
                    <a:pt x="28692" y="39633"/>
                  </a:lnTo>
                  <a:lnTo>
                    <a:pt x="28442" y="39280"/>
                  </a:lnTo>
                  <a:lnTo>
                    <a:pt x="27963" y="38885"/>
                  </a:lnTo>
                  <a:lnTo>
                    <a:pt x="27560" y="38632"/>
                  </a:lnTo>
                  <a:lnTo>
                    <a:pt x="26938" y="38370"/>
                  </a:lnTo>
                  <a:lnTo>
                    <a:pt x="26273" y="37908"/>
                  </a:lnTo>
                  <a:lnTo>
                    <a:pt x="25996" y="37631"/>
                  </a:lnTo>
                  <a:lnTo>
                    <a:pt x="25350" y="36764"/>
                  </a:lnTo>
                  <a:lnTo>
                    <a:pt x="24879" y="36059"/>
                  </a:lnTo>
                  <a:lnTo>
                    <a:pt x="24586" y="35658"/>
                  </a:lnTo>
                  <a:lnTo>
                    <a:pt x="24258" y="35263"/>
                  </a:lnTo>
                  <a:lnTo>
                    <a:pt x="23913" y="34620"/>
                  </a:lnTo>
                  <a:lnTo>
                    <a:pt x="23620" y="33690"/>
                  </a:lnTo>
                  <a:lnTo>
                    <a:pt x="23446" y="32032"/>
                  </a:lnTo>
                  <a:lnTo>
                    <a:pt x="23376" y="31817"/>
                  </a:lnTo>
                  <a:lnTo>
                    <a:pt x="23288" y="31546"/>
                  </a:lnTo>
                  <a:lnTo>
                    <a:pt x="23102" y="31112"/>
                  </a:lnTo>
                  <a:lnTo>
                    <a:pt x="22904" y="30574"/>
                  </a:lnTo>
                  <a:lnTo>
                    <a:pt x="22021" y="29463"/>
                  </a:lnTo>
                  <a:lnTo>
                    <a:pt x="21993" y="29263"/>
                  </a:lnTo>
                  <a:lnTo>
                    <a:pt x="21388" y="28482"/>
                  </a:lnTo>
                  <a:lnTo>
                    <a:pt x="21224" y="28276"/>
                  </a:lnTo>
                  <a:lnTo>
                    <a:pt x="20980" y="28191"/>
                  </a:lnTo>
                  <a:lnTo>
                    <a:pt x="20782" y="27958"/>
                  </a:lnTo>
                  <a:lnTo>
                    <a:pt x="20430" y="27715"/>
                  </a:lnTo>
                  <a:lnTo>
                    <a:pt x="20216" y="27362"/>
                  </a:lnTo>
                  <a:lnTo>
                    <a:pt x="19959" y="27195"/>
                  </a:lnTo>
                  <a:lnTo>
                    <a:pt x="19369" y="26709"/>
                  </a:lnTo>
                  <a:lnTo>
                    <a:pt x="19072" y="26437"/>
                  </a:lnTo>
                  <a:lnTo>
                    <a:pt x="18759" y="26256"/>
                  </a:lnTo>
                  <a:lnTo>
                    <a:pt x="18462" y="26166"/>
                  </a:lnTo>
                  <a:lnTo>
                    <a:pt x="18098" y="26223"/>
                  </a:lnTo>
                  <a:lnTo>
                    <a:pt x="17576" y="26218"/>
                  </a:lnTo>
                  <a:lnTo>
                    <a:pt x="16534" y="26347"/>
                  </a:lnTo>
                  <a:lnTo>
                    <a:pt x="16249" y="26452"/>
                  </a:lnTo>
                  <a:lnTo>
                    <a:pt x="15578" y="26338"/>
                  </a:lnTo>
                  <a:lnTo>
                    <a:pt x="14903" y="26075"/>
                  </a:lnTo>
                  <a:lnTo>
                    <a:pt x="14278" y="26190"/>
                  </a:lnTo>
                  <a:lnTo>
                    <a:pt x="13930" y="26132"/>
                  </a:lnTo>
                  <a:lnTo>
                    <a:pt x="13716" y="26109"/>
                  </a:lnTo>
                  <a:lnTo>
                    <a:pt x="13530" y="26066"/>
                  </a:lnTo>
                  <a:lnTo>
                    <a:pt x="12897" y="25951"/>
                  </a:lnTo>
                  <a:lnTo>
                    <a:pt x="12532" y="25789"/>
                  </a:lnTo>
                  <a:lnTo>
                    <a:pt x="12037" y="25584"/>
                  </a:lnTo>
                  <a:lnTo>
                    <a:pt x="11816" y="25537"/>
                  </a:lnTo>
                  <a:lnTo>
                    <a:pt x="11281" y="25365"/>
                  </a:lnTo>
                  <a:lnTo>
                    <a:pt x="10628" y="24989"/>
                  </a:lnTo>
                  <a:lnTo>
                    <a:pt x="9908" y="24722"/>
                  </a:lnTo>
                  <a:lnTo>
                    <a:pt x="9211" y="24293"/>
                  </a:lnTo>
                  <a:lnTo>
                    <a:pt x="8605" y="23435"/>
                  </a:lnTo>
                  <a:lnTo>
                    <a:pt x="8265" y="23059"/>
                  </a:lnTo>
                  <a:lnTo>
                    <a:pt x="8039" y="22773"/>
                  </a:lnTo>
                  <a:lnTo>
                    <a:pt x="7723" y="22144"/>
                  </a:lnTo>
                  <a:lnTo>
                    <a:pt x="7168" y="21305"/>
                  </a:lnTo>
                  <a:lnTo>
                    <a:pt x="6832" y="20919"/>
                  </a:lnTo>
                  <a:lnTo>
                    <a:pt x="6559" y="20571"/>
                  </a:lnTo>
                  <a:lnTo>
                    <a:pt x="6483" y="20443"/>
                  </a:lnTo>
                  <a:lnTo>
                    <a:pt x="6231" y="20249"/>
                  </a:lnTo>
                  <a:lnTo>
                    <a:pt x="5911" y="19831"/>
                  </a:lnTo>
                  <a:lnTo>
                    <a:pt x="5644" y="19833"/>
                  </a:lnTo>
                  <a:lnTo>
                    <a:pt x="5023" y="19380"/>
                  </a:lnTo>
                  <a:lnTo>
                    <a:pt x="4322" y="18422"/>
                  </a:lnTo>
                  <a:lnTo>
                    <a:pt x="3439" y="16916"/>
                  </a:lnTo>
                  <a:lnTo>
                    <a:pt x="3285" y="16592"/>
                  </a:lnTo>
                  <a:lnTo>
                    <a:pt x="3146" y="16311"/>
                  </a:lnTo>
                  <a:lnTo>
                    <a:pt x="2822" y="16025"/>
                  </a:lnTo>
                  <a:lnTo>
                    <a:pt x="2675" y="15854"/>
                  </a:lnTo>
                  <a:lnTo>
                    <a:pt x="2564" y="15673"/>
                  </a:lnTo>
                  <a:lnTo>
                    <a:pt x="2374" y="15334"/>
                  </a:lnTo>
                  <a:lnTo>
                    <a:pt x="2240" y="15058"/>
                  </a:lnTo>
                  <a:lnTo>
                    <a:pt x="2089" y="14924"/>
                  </a:lnTo>
                  <a:lnTo>
                    <a:pt x="1943" y="14739"/>
                  </a:lnTo>
                  <a:lnTo>
                    <a:pt x="1868" y="14524"/>
                  </a:lnTo>
                  <a:lnTo>
                    <a:pt x="1741" y="14329"/>
                  </a:lnTo>
                  <a:lnTo>
                    <a:pt x="1579" y="14038"/>
                  </a:lnTo>
                  <a:lnTo>
                    <a:pt x="1064" y="13209"/>
                  </a:lnTo>
                  <a:lnTo>
                    <a:pt x="1001" y="12956"/>
                  </a:lnTo>
                  <a:lnTo>
                    <a:pt x="795" y="12685"/>
                  </a:lnTo>
                  <a:lnTo>
                    <a:pt x="494" y="12304"/>
                  </a:lnTo>
                  <a:lnTo>
                    <a:pt x="256" y="11884"/>
                  </a:lnTo>
                  <a:lnTo>
                    <a:pt x="66" y="11393"/>
                  </a:lnTo>
                  <a:lnTo>
                    <a:pt x="0" y="11232"/>
                  </a:lnTo>
                  <a:lnTo>
                    <a:pt x="5438" y="8520"/>
                  </a:lnTo>
                  <a:lnTo>
                    <a:pt x="12030" y="11144"/>
                  </a:lnTo>
                  <a:lnTo>
                    <a:pt x="17637" y="15890"/>
                  </a:lnTo>
                  <a:lnTo>
                    <a:pt x="19623" y="15180"/>
                  </a:lnTo>
                  <a:lnTo>
                    <a:pt x="31371" y="10960"/>
                  </a:lnTo>
                  <a:lnTo>
                    <a:pt x="37302" y="11960"/>
                  </a:lnTo>
                  <a:lnTo>
                    <a:pt x="48338" y="13809"/>
                  </a:lnTo>
                  <a:lnTo>
                    <a:pt x="52542" y="14558"/>
                  </a:lnTo>
                  <a:lnTo>
                    <a:pt x="52843" y="14615"/>
                  </a:lnTo>
                  <a:lnTo>
                    <a:pt x="57495" y="15401"/>
                  </a:lnTo>
                  <a:lnTo>
                    <a:pt x="57657" y="14453"/>
                  </a:lnTo>
                  <a:lnTo>
                    <a:pt x="58615" y="8753"/>
                  </a:lnTo>
                  <a:lnTo>
                    <a:pt x="67981" y="10345"/>
                  </a:lnTo>
                  <a:lnTo>
                    <a:pt x="72193" y="12609"/>
                  </a:lnTo>
                  <a:lnTo>
                    <a:pt x="74624" y="11894"/>
                  </a:lnTo>
                  <a:lnTo>
                    <a:pt x="77392" y="11071"/>
                  </a:lnTo>
                  <a:lnTo>
                    <a:pt x="76623" y="15758"/>
                  </a:lnTo>
                  <a:lnTo>
                    <a:pt x="79014" y="16168"/>
                  </a:lnTo>
                  <a:lnTo>
                    <a:pt x="81255" y="16549"/>
                  </a:lnTo>
                  <a:lnTo>
                    <a:pt x="87945" y="17650"/>
                  </a:lnTo>
                  <a:lnTo>
                    <a:pt x="86068" y="15015"/>
                  </a:lnTo>
                  <a:lnTo>
                    <a:pt x="84944" y="14191"/>
                  </a:lnTo>
                  <a:lnTo>
                    <a:pt x="86017" y="12811"/>
                  </a:lnTo>
                  <a:lnTo>
                    <a:pt x="87746" y="11256"/>
                  </a:lnTo>
                  <a:lnTo>
                    <a:pt x="88681" y="9578"/>
                  </a:lnTo>
                  <a:lnTo>
                    <a:pt x="89667" y="6433"/>
                  </a:lnTo>
                  <a:lnTo>
                    <a:pt x="89782" y="3006"/>
                  </a:lnTo>
                  <a:lnTo>
                    <a:pt x="90878" y="952"/>
                  </a:lnTo>
                  <a:lnTo>
                    <a:pt x="92125" y="0"/>
                  </a:lnTo>
                  <a:lnTo>
                    <a:pt x="92945" y="142"/>
                  </a:lnTo>
                  <a:lnTo>
                    <a:pt x="93558" y="47"/>
                  </a:lnTo>
                  <a:lnTo>
                    <a:pt x="96551" y="158"/>
                  </a:lnTo>
                  <a:lnTo>
                    <a:pt x="98815" y="800"/>
                  </a:lnTo>
                  <a:lnTo>
                    <a:pt x="102481" y="2458"/>
                  </a:lnTo>
                  <a:lnTo>
                    <a:pt x="104322" y="1324"/>
                  </a:lnTo>
                  <a:lnTo>
                    <a:pt x="107140" y="85"/>
                  </a:lnTo>
                  <a:lnTo>
                    <a:pt x="107516" y="85"/>
                  </a:lnTo>
                  <a:lnTo>
                    <a:pt x="107342" y="1110"/>
                  </a:lnTo>
                  <a:lnTo>
                    <a:pt x="107269" y="1426"/>
                  </a:lnTo>
                  <a:lnTo>
                    <a:pt x="114283" y="2627"/>
                  </a:lnTo>
                  <a:lnTo>
                    <a:pt x="114654" y="614"/>
                  </a:lnTo>
                  <a:lnTo>
                    <a:pt x="120228" y="1567"/>
                  </a:lnTo>
                  <a:lnTo>
                    <a:pt x="119602" y="5299"/>
                  </a:lnTo>
                  <a:lnTo>
                    <a:pt x="121688" y="5646"/>
                  </a:lnTo>
                  <a:lnTo>
                    <a:pt x="122126" y="12071"/>
                  </a:lnTo>
                  <a:lnTo>
                    <a:pt x="122220" y="14324"/>
                  </a:lnTo>
                  <a:lnTo>
                    <a:pt x="122403" y="16965"/>
                  </a:lnTo>
                  <a:lnTo>
                    <a:pt x="140577" y="19974"/>
                  </a:lnTo>
                  <a:lnTo>
                    <a:pt x="145772" y="20834"/>
                  </a:lnTo>
                  <a:lnTo>
                    <a:pt x="144217" y="28520"/>
                  </a:lnTo>
                  <a:lnTo>
                    <a:pt x="145595" y="28749"/>
                  </a:lnTo>
                  <a:lnTo>
                    <a:pt x="143687" y="40471"/>
                  </a:lnTo>
                  <a:lnTo>
                    <a:pt x="143564" y="41200"/>
                  </a:lnTo>
                  <a:lnTo>
                    <a:pt x="143417" y="42130"/>
                  </a:lnTo>
                  <a:lnTo>
                    <a:pt x="149858" y="43192"/>
                  </a:lnTo>
                  <a:lnTo>
                    <a:pt x="151984" y="43535"/>
                  </a:lnTo>
                  <a:lnTo>
                    <a:pt x="153021" y="37212"/>
                  </a:lnTo>
                  <a:lnTo>
                    <a:pt x="153714" y="33004"/>
                  </a:lnTo>
                  <a:lnTo>
                    <a:pt x="154062" y="30907"/>
                  </a:lnTo>
                  <a:lnTo>
                    <a:pt x="157142" y="31417"/>
                  </a:lnTo>
                  <a:lnTo>
                    <a:pt x="161952" y="32204"/>
                  </a:lnTo>
                  <a:lnTo>
                    <a:pt x="162304" y="32265"/>
                  </a:lnTo>
                  <a:lnTo>
                    <a:pt x="164830" y="34253"/>
                  </a:lnTo>
                  <a:lnTo>
                    <a:pt x="166218" y="35824"/>
                  </a:lnTo>
                  <a:lnTo>
                    <a:pt x="166330" y="36268"/>
                  </a:lnTo>
                  <a:lnTo>
                    <a:pt x="166556" y="36594"/>
                  </a:lnTo>
                  <a:lnTo>
                    <a:pt x="166830" y="37071"/>
                  </a:lnTo>
                  <a:lnTo>
                    <a:pt x="167018" y="37668"/>
                  </a:lnTo>
                  <a:lnTo>
                    <a:pt x="167253" y="38508"/>
                  </a:lnTo>
                  <a:lnTo>
                    <a:pt x="167325" y="39275"/>
                  </a:lnTo>
                  <a:lnTo>
                    <a:pt x="167308" y="39868"/>
                  </a:lnTo>
                  <a:lnTo>
                    <a:pt x="167299" y="40039"/>
                  </a:lnTo>
                  <a:lnTo>
                    <a:pt x="167271" y="40275"/>
                  </a:lnTo>
                  <a:lnTo>
                    <a:pt x="167605" y="41981"/>
                  </a:lnTo>
                  <a:lnTo>
                    <a:pt x="167953" y="43190"/>
                  </a:lnTo>
                  <a:lnTo>
                    <a:pt x="168681" y="45025"/>
                  </a:lnTo>
                  <a:lnTo>
                    <a:pt x="169499" y="46429"/>
                  </a:lnTo>
                  <a:lnTo>
                    <a:pt x="169606" y="46556"/>
                  </a:lnTo>
                  <a:lnTo>
                    <a:pt x="168729" y="48148"/>
                  </a:lnTo>
                  <a:lnTo>
                    <a:pt x="177023" y="53771"/>
                  </a:lnTo>
                  <a:lnTo>
                    <a:pt x="175582" y="55921"/>
                  </a:lnTo>
                  <a:lnTo>
                    <a:pt x="177965" y="57541"/>
                  </a:lnTo>
                  <a:lnTo>
                    <a:pt x="175704" y="67248"/>
                  </a:lnTo>
                  <a:lnTo>
                    <a:pt x="185427" y="73929"/>
                  </a:lnTo>
                  <a:lnTo>
                    <a:pt x="183827" y="75944"/>
                  </a:lnTo>
                  <a:lnTo>
                    <a:pt x="184388" y="76308"/>
                  </a:lnTo>
                  <a:lnTo>
                    <a:pt x="184979" y="76616"/>
                  </a:lnTo>
                  <a:lnTo>
                    <a:pt x="184710" y="77436"/>
                  </a:lnTo>
                  <a:lnTo>
                    <a:pt x="185094" y="78122"/>
                  </a:lnTo>
                  <a:lnTo>
                    <a:pt x="187204" y="81048"/>
                  </a:lnTo>
                  <a:lnTo>
                    <a:pt x="192311" y="74162"/>
                  </a:lnTo>
                  <a:lnTo>
                    <a:pt x="198775" y="78084"/>
                  </a:lnTo>
                  <a:lnTo>
                    <a:pt x="199120" y="78303"/>
                  </a:lnTo>
                  <a:lnTo>
                    <a:pt x="200256" y="79013"/>
                  </a:lnTo>
                  <a:lnTo>
                    <a:pt x="202057" y="80419"/>
                  </a:lnTo>
                  <a:lnTo>
                    <a:pt x="202196" y="80524"/>
                  </a:lnTo>
                  <a:lnTo>
                    <a:pt x="204658" y="82802"/>
                  </a:lnTo>
                  <a:lnTo>
                    <a:pt x="206499" y="84512"/>
                  </a:lnTo>
                  <a:lnTo>
                    <a:pt x="208082" y="85747"/>
                  </a:lnTo>
                  <a:lnTo>
                    <a:pt x="209397" y="86747"/>
                  </a:lnTo>
                  <a:lnTo>
                    <a:pt x="208878" y="85704"/>
                  </a:lnTo>
                  <a:lnTo>
                    <a:pt x="207991" y="84212"/>
                  </a:lnTo>
                  <a:lnTo>
                    <a:pt x="207932" y="83512"/>
                  </a:lnTo>
                  <a:lnTo>
                    <a:pt x="207948" y="82983"/>
                  </a:lnTo>
                  <a:lnTo>
                    <a:pt x="207948" y="82468"/>
                  </a:lnTo>
                  <a:lnTo>
                    <a:pt x="207801" y="82087"/>
                  </a:lnTo>
                  <a:lnTo>
                    <a:pt x="207738" y="81882"/>
                  </a:lnTo>
                  <a:lnTo>
                    <a:pt x="207706" y="81710"/>
                  </a:lnTo>
                  <a:lnTo>
                    <a:pt x="207702" y="81153"/>
                  </a:lnTo>
                  <a:lnTo>
                    <a:pt x="216736" y="87267"/>
                  </a:lnTo>
                  <a:lnTo>
                    <a:pt x="218470" y="88449"/>
                  </a:lnTo>
                  <a:lnTo>
                    <a:pt x="216332" y="91641"/>
                  </a:lnTo>
                  <a:lnTo>
                    <a:pt x="218014" y="92780"/>
                  </a:lnTo>
                  <a:lnTo>
                    <a:pt x="225837" y="98084"/>
                  </a:lnTo>
                  <a:lnTo>
                    <a:pt x="225734" y="98706"/>
                  </a:lnTo>
                  <a:lnTo>
                    <a:pt x="226236" y="98984"/>
                  </a:lnTo>
                  <a:lnTo>
                    <a:pt x="226488" y="99057"/>
                  </a:lnTo>
                  <a:lnTo>
                    <a:pt x="226480" y="99316"/>
                  </a:lnTo>
                  <a:lnTo>
                    <a:pt x="226477" y="99789"/>
                  </a:lnTo>
                  <a:lnTo>
                    <a:pt x="226516" y="100580"/>
                  </a:lnTo>
                  <a:lnTo>
                    <a:pt x="226565" y="101086"/>
                  </a:lnTo>
                  <a:lnTo>
                    <a:pt x="226596" y="101338"/>
                  </a:lnTo>
                  <a:lnTo>
                    <a:pt x="226675" y="101839"/>
                  </a:lnTo>
                  <a:lnTo>
                    <a:pt x="226772" y="102343"/>
                  </a:lnTo>
                  <a:lnTo>
                    <a:pt x="226828" y="102594"/>
                  </a:lnTo>
                  <a:lnTo>
                    <a:pt x="226954" y="103089"/>
                  </a:lnTo>
                  <a:lnTo>
                    <a:pt x="227059" y="103443"/>
                  </a:lnTo>
                  <a:lnTo>
                    <a:pt x="226586" y="103642"/>
                  </a:lnTo>
                  <a:lnTo>
                    <a:pt x="226197" y="103821"/>
                  </a:lnTo>
                  <a:lnTo>
                    <a:pt x="225852" y="103944"/>
                  </a:lnTo>
                  <a:lnTo>
                    <a:pt x="225653" y="104052"/>
                  </a:lnTo>
                  <a:lnTo>
                    <a:pt x="225434" y="104196"/>
                  </a:lnTo>
                  <a:lnTo>
                    <a:pt x="225165" y="104436"/>
                  </a:lnTo>
                  <a:lnTo>
                    <a:pt x="224936" y="104699"/>
                  </a:lnTo>
                  <a:lnTo>
                    <a:pt x="222716" y="108043"/>
                  </a:lnTo>
                  <a:lnTo>
                    <a:pt x="220200" y="111830"/>
                  </a:lnTo>
                  <a:lnTo>
                    <a:pt x="217460" y="115930"/>
                  </a:lnTo>
                  <a:lnTo>
                    <a:pt x="215050" y="119536"/>
                  </a:lnTo>
                  <a:lnTo>
                    <a:pt x="214236" y="120753"/>
                  </a:lnTo>
                  <a:lnTo>
                    <a:pt x="212822" y="122849"/>
                  </a:lnTo>
                  <a:lnTo>
                    <a:pt x="212665" y="123093"/>
                  </a:lnTo>
                  <a:lnTo>
                    <a:pt x="211722" y="124460"/>
                  </a:lnTo>
                  <a:lnTo>
                    <a:pt x="208472" y="129251"/>
                  </a:lnTo>
                  <a:lnTo>
                    <a:pt x="207812" y="130250"/>
                  </a:lnTo>
                  <a:lnTo>
                    <a:pt x="207140" y="131267"/>
                  </a:lnTo>
                  <a:lnTo>
                    <a:pt x="206865" y="131647"/>
                  </a:lnTo>
                  <a:lnTo>
                    <a:pt x="206478" y="132244"/>
                  </a:lnTo>
                  <a:lnTo>
                    <a:pt x="205712" y="133250"/>
                  </a:lnTo>
                  <a:lnTo>
                    <a:pt x="205383" y="133580"/>
                  </a:lnTo>
                  <a:lnTo>
                    <a:pt x="205012" y="133960"/>
                  </a:lnTo>
                  <a:lnTo>
                    <a:pt x="204461" y="134355"/>
                  </a:lnTo>
                  <a:lnTo>
                    <a:pt x="204396" y="134515"/>
                  </a:lnTo>
                  <a:lnTo>
                    <a:pt x="204347" y="134348"/>
                  </a:lnTo>
                  <a:lnTo>
                    <a:pt x="204099" y="133590"/>
                  </a:lnTo>
                  <a:lnTo>
                    <a:pt x="203635" y="132631"/>
                  </a:lnTo>
                  <a:lnTo>
                    <a:pt x="202959" y="131649"/>
                  </a:lnTo>
                  <a:lnTo>
                    <a:pt x="202574" y="131192"/>
                  </a:lnTo>
                  <a:lnTo>
                    <a:pt x="201742" y="130362"/>
                  </a:lnTo>
                  <a:lnTo>
                    <a:pt x="201236" y="129959"/>
                  </a:lnTo>
                  <a:lnTo>
                    <a:pt x="200726" y="129599"/>
                  </a:lnTo>
                  <a:lnTo>
                    <a:pt x="199680" y="128921"/>
                  </a:lnTo>
                  <a:lnTo>
                    <a:pt x="199267" y="128670"/>
                  </a:lnTo>
                  <a:lnTo>
                    <a:pt x="198845" y="128433"/>
                  </a:lnTo>
                  <a:lnTo>
                    <a:pt x="197995" y="127970"/>
                  </a:lnTo>
                  <a:lnTo>
                    <a:pt x="196721" y="127229"/>
                  </a:lnTo>
                  <a:lnTo>
                    <a:pt x="196297" y="126973"/>
                  </a:lnTo>
                  <a:lnTo>
                    <a:pt x="195879" y="126709"/>
                  </a:lnTo>
                  <a:lnTo>
                    <a:pt x="195472" y="126432"/>
                  </a:lnTo>
                  <a:lnTo>
                    <a:pt x="194752" y="125915"/>
                  </a:lnTo>
                  <a:lnTo>
                    <a:pt x="194401" y="125645"/>
                  </a:lnTo>
                  <a:lnTo>
                    <a:pt x="194062" y="125362"/>
                  </a:lnTo>
                  <a:lnTo>
                    <a:pt x="193741" y="125061"/>
                  </a:lnTo>
                  <a:lnTo>
                    <a:pt x="193459" y="124763"/>
                  </a:lnTo>
                  <a:lnTo>
                    <a:pt x="193025" y="124236"/>
                  </a:lnTo>
                  <a:lnTo>
                    <a:pt x="189462" y="125693"/>
                  </a:lnTo>
                  <a:lnTo>
                    <a:pt x="189173" y="125731"/>
                  </a:lnTo>
                  <a:lnTo>
                    <a:pt x="186667" y="126074"/>
                  </a:lnTo>
                  <a:lnTo>
                    <a:pt x="182285" y="126456"/>
                  </a:lnTo>
                  <a:lnTo>
                    <a:pt x="178945" y="126491"/>
                  </a:lnTo>
                  <a:lnTo>
                    <a:pt x="178699" y="126494"/>
                  </a:lnTo>
                  <a:lnTo>
                    <a:pt x="178258" y="126490"/>
                  </a:lnTo>
                  <a:lnTo>
                    <a:pt x="175777" y="126456"/>
                  </a:lnTo>
                  <a:lnTo>
                    <a:pt x="173394" y="126074"/>
                  </a:lnTo>
                  <a:lnTo>
                    <a:pt x="171672" y="125603"/>
                  </a:lnTo>
                  <a:lnTo>
                    <a:pt x="168327" y="124449"/>
                  </a:lnTo>
                  <a:lnTo>
                    <a:pt x="167421" y="124087"/>
                  </a:lnTo>
                  <a:lnTo>
                    <a:pt x="166938" y="123901"/>
                  </a:lnTo>
                  <a:lnTo>
                    <a:pt x="166712" y="123840"/>
                  </a:lnTo>
                  <a:lnTo>
                    <a:pt x="165992" y="123625"/>
                  </a:lnTo>
                  <a:lnTo>
                    <a:pt x="165419" y="123490"/>
                  </a:lnTo>
                  <a:lnTo>
                    <a:pt x="164776" y="123334"/>
                  </a:lnTo>
                  <a:lnTo>
                    <a:pt x="164286" y="123239"/>
                  </a:lnTo>
                  <a:lnTo>
                    <a:pt x="163545" y="123125"/>
                  </a:lnTo>
                  <a:lnTo>
                    <a:pt x="162801" y="123044"/>
                  </a:lnTo>
                  <a:lnTo>
                    <a:pt x="162298" y="123006"/>
                  </a:lnTo>
                  <a:lnTo>
                    <a:pt x="161550" y="122972"/>
                  </a:lnTo>
                  <a:lnTo>
                    <a:pt x="160802" y="122972"/>
                  </a:lnTo>
                  <a:lnTo>
                    <a:pt x="158463" y="123053"/>
                  </a:lnTo>
                  <a:lnTo>
                    <a:pt x="153479" y="123225"/>
                  </a:lnTo>
                  <a:lnTo>
                    <a:pt x="143578" y="123541"/>
                  </a:lnTo>
                  <a:lnTo>
                    <a:pt x="140296" y="123644"/>
                  </a:lnTo>
                  <a:lnTo>
                    <a:pt x="137478" y="123740"/>
                  </a:lnTo>
                  <a:lnTo>
                    <a:pt x="136484" y="123683"/>
                  </a:lnTo>
                  <a:lnTo>
                    <a:pt x="135475" y="123573"/>
                  </a:lnTo>
                  <a:lnTo>
                    <a:pt x="134600" y="123297"/>
                  </a:lnTo>
                  <a:lnTo>
                    <a:pt x="133788" y="123054"/>
                  </a:lnTo>
                  <a:lnTo>
                    <a:pt x="132751" y="122706"/>
                  </a:lnTo>
                  <a:lnTo>
                    <a:pt x="131643" y="122329"/>
                  </a:lnTo>
                  <a:lnTo>
                    <a:pt x="130293" y="121862"/>
                  </a:lnTo>
                  <a:lnTo>
                    <a:pt x="129620" y="121624"/>
                  </a:lnTo>
                  <a:lnTo>
                    <a:pt x="128953" y="121372"/>
                  </a:lnTo>
                  <a:lnTo>
                    <a:pt x="129065" y="120365"/>
                  </a:lnTo>
                  <a:lnTo>
                    <a:pt x="128404" y="118898"/>
                  </a:lnTo>
                  <a:lnTo>
                    <a:pt x="127329" y="117063"/>
                  </a:lnTo>
                  <a:lnTo>
                    <a:pt x="127434" y="116252"/>
                  </a:lnTo>
                  <a:lnTo>
                    <a:pt x="126385" y="115510"/>
                  </a:lnTo>
                  <a:lnTo>
                    <a:pt x="125906" y="116179"/>
                  </a:lnTo>
                  <a:lnTo>
                    <a:pt x="124157" y="114971"/>
                  </a:lnTo>
                  <a:lnTo>
                    <a:pt x="124987" y="113460"/>
                  </a:lnTo>
                  <a:lnTo>
                    <a:pt x="124526" y="112618"/>
                  </a:lnTo>
                  <a:lnTo>
                    <a:pt x="122978" y="111701"/>
                  </a:lnTo>
                  <a:lnTo>
                    <a:pt x="122408" y="111112"/>
                  </a:lnTo>
                  <a:lnTo>
                    <a:pt x="121363" y="109975"/>
                  </a:lnTo>
                  <a:lnTo>
                    <a:pt x="120098" y="108635"/>
                  </a:lnTo>
                  <a:lnTo>
                    <a:pt x="120088" y="108292"/>
                  </a:lnTo>
                  <a:lnTo>
                    <a:pt x="119712" y="107843"/>
                  </a:lnTo>
                  <a:lnTo>
                    <a:pt x="119387" y="107457"/>
                  </a:lnTo>
                  <a:lnTo>
                    <a:pt x="118860" y="106623"/>
                  </a:lnTo>
                  <a:lnTo>
                    <a:pt x="118730" y="106280"/>
                  </a:lnTo>
                  <a:lnTo>
                    <a:pt x="118621" y="106065"/>
                  </a:lnTo>
                  <a:lnTo>
                    <a:pt x="118509" y="105872"/>
                  </a:lnTo>
                  <a:lnTo>
                    <a:pt x="117800" y="105241"/>
                  </a:lnTo>
                  <a:lnTo>
                    <a:pt x="117329" y="105027"/>
                  </a:lnTo>
                  <a:lnTo>
                    <a:pt x="116331" y="104188"/>
                  </a:lnTo>
                  <a:lnTo>
                    <a:pt x="115725" y="103902"/>
                  </a:lnTo>
                  <a:lnTo>
                    <a:pt x="113164" y="103168"/>
                  </a:lnTo>
                  <a:lnTo>
                    <a:pt x="112895" y="103025"/>
                  </a:lnTo>
                  <a:lnTo>
                    <a:pt x="112693" y="103025"/>
                  </a:lnTo>
                  <a:lnTo>
                    <a:pt x="111418" y="102315"/>
                  </a:lnTo>
                  <a:lnTo>
                    <a:pt x="110975" y="101850"/>
                  </a:lnTo>
                  <a:lnTo>
                    <a:pt x="110223" y="101062"/>
                  </a:lnTo>
                  <a:lnTo>
                    <a:pt x="109439" y="99547"/>
                  </a:lnTo>
                  <a:lnTo>
                    <a:pt x="109304" y="99409"/>
                  </a:lnTo>
                  <a:lnTo>
                    <a:pt x="108916" y="98513"/>
                  </a:lnTo>
                  <a:lnTo>
                    <a:pt x="108647" y="98370"/>
                  </a:lnTo>
                  <a:lnTo>
                    <a:pt x="106925" y="96287"/>
                  </a:lnTo>
                  <a:lnTo>
                    <a:pt x="106530" y="95721"/>
                  </a:lnTo>
                  <a:lnTo>
                    <a:pt x="104946" y="93452"/>
                  </a:lnTo>
                  <a:lnTo>
                    <a:pt x="104546" y="92966"/>
                  </a:lnTo>
                  <a:lnTo>
                    <a:pt x="104360" y="92682"/>
                  </a:lnTo>
                  <a:lnTo>
                    <a:pt x="103956" y="92065"/>
                  </a:lnTo>
                  <a:lnTo>
                    <a:pt x="101957" y="90250"/>
                  </a:lnTo>
                  <a:lnTo>
                    <a:pt x="101688" y="89973"/>
                  </a:lnTo>
                  <a:lnTo>
                    <a:pt x="101490" y="89902"/>
                  </a:lnTo>
                  <a:lnTo>
                    <a:pt x="100686" y="89340"/>
                  </a:lnTo>
                  <a:lnTo>
                    <a:pt x="100350" y="89130"/>
                  </a:lnTo>
                  <a:lnTo>
                    <a:pt x="99946" y="89054"/>
                  </a:lnTo>
                  <a:lnTo>
                    <a:pt x="98937" y="88691"/>
                  </a:lnTo>
                  <a:lnTo>
                    <a:pt x="98192" y="88472"/>
                  </a:lnTo>
                  <a:lnTo>
                    <a:pt x="97927" y="88329"/>
                  </a:lnTo>
                  <a:lnTo>
                    <a:pt x="95912" y="87267"/>
                  </a:lnTo>
                  <a:lnTo>
                    <a:pt x="94978" y="86566"/>
                  </a:lnTo>
                  <a:lnTo>
                    <a:pt x="94236" y="86188"/>
                  </a:lnTo>
                  <a:lnTo>
                    <a:pt x="93165" y="85642"/>
                  </a:lnTo>
                  <a:lnTo>
                    <a:pt x="92298" y="84808"/>
                  </a:lnTo>
                  <a:lnTo>
                    <a:pt x="91578" y="83702"/>
                  </a:lnTo>
                  <a:lnTo>
                    <a:pt x="90734" y="81568"/>
                  </a:lnTo>
                  <a:lnTo>
                    <a:pt x="90477" y="80881"/>
                  </a:lnTo>
                  <a:lnTo>
                    <a:pt x="89701" y="78951"/>
                  </a:lnTo>
                  <a:lnTo>
                    <a:pt x="87734" y="75568"/>
                  </a:lnTo>
                  <a:lnTo>
                    <a:pt x="86835" y="72885"/>
                  </a:lnTo>
                  <a:lnTo>
                    <a:pt x="85988" y="71027"/>
                  </a:lnTo>
                  <a:lnTo>
                    <a:pt x="86127" y="70960"/>
                  </a:lnTo>
                  <a:lnTo>
                    <a:pt x="84840" y="70936"/>
                  </a:lnTo>
                  <a:lnTo>
                    <a:pt x="84230" y="70788"/>
                  </a:lnTo>
                  <a:lnTo>
                    <a:pt x="82465" y="71026"/>
                  </a:lnTo>
                  <a:lnTo>
                    <a:pt x="81246" y="71074"/>
                  </a:lnTo>
                  <a:lnTo>
                    <a:pt x="80568" y="70989"/>
                  </a:lnTo>
                  <a:lnTo>
                    <a:pt x="80027" y="70979"/>
                  </a:lnTo>
                  <a:lnTo>
                    <a:pt x="78954" y="70412"/>
                  </a:lnTo>
                  <a:lnTo>
                    <a:pt x="77480" y="69497"/>
                  </a:lnTo>
                  <a:lnTo>
                    <a:pt x="77275" y="69492"/>
                  </a:lnTo>
                  <a:lnTo>
                    <a:pt x="75933" y="68921"/>
                  </a:lnTo>
                  <a:lnTo>
                    <a:pt x="75391" y="68911"/>
                  </a:lnTo>
                  <a:lnTo>
                    <a:pt x="75184" y="68973"/>
                  </a:lnTo>
                  <a:lnTo>
                    <a:pt x="74984" y="68968"/>
                  </a:lnTo>
                  <a:lnTo>
                    <a:pt x="74029" y="69087"/>
                  </a:lnTo>
                  <a:lnTo>
                    <a:pt x="73008" y="69411"/>
                  </a:lnTo>
                  <a:lnTo>
                    <a:pt x="71310" y="69716"/>
                  </a:lnTo>
                  <a:lnTo>
                    <a:pt x="70764" y="69778"/>
                  </a:lnTo>
                  <a:lnTo>
                    <a:pt x="68479" y="69421"/>
                  </a:lnTo>
                  <a:lnTo>
                    <a:pt x="68265" y="69388"/>
                  </a:lnTo>
                  <a:lnTo>
                    <a:pt x="67921" y="69264"/>
                  </a:lnTo>
                  <a:lnTo>
                    <a:pt x="67921" y="69721"/>
                  </a:lnTo>
                  <a:lnTo>
                    <a:pt x="67767" y="70607"/>
                  </a:lnTo>
                  <a:lnTo>
                    <a:pt x="67582" y="70963"/>
                  </a:lnTo>
                  <a:lnTo>
                    <a:pt x="67431" y="70974"/>
                  </a:lnTo>
                  <a:lnTo>
                    <a:pt x="66402" y="70655"/>
                  </a:lnTo>
                  <a:lnTo>
                    <a:pt x="66481" y="70426"/>
                  </a:lnTo>
                  <a:lnTo>
                    <a:pt x="66556" y="70178"/>
                  </a:lnTo>
                  <a:lnTo>
                    <a:pt x="66631" y="69964"/>
                  </a:lnTo>
                  <a:lnTo>
                    <a:pt x="66742" y="69545"/>
                  </a:lnTo>
                  <a:lnTo>
                    <a:pt x="66798" y="69349"/>
                  </a:lnTo>
                  <a:lnTo>
                    <a:pt x="66813" y="69125"/>
                  </a:lnTo>
                  <a:lnTo>
                    <a:pt x="66912" y="68744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2" name="pg52"/>
            <p:cNvSpPr/>
            <p:nvPr/>
          </p:nvSpPr>
          <p:spPr>
            <a:xfrm>
              <a:off x="5373873" y="3814537"/>
              <a:ext cx="213166" cy="186340"/>
            </a:xfrm>
            <a:custGeom>
              <a:avLst/>
              <a:gdLst/>
              <a:ahLst/>
              <a:cxnLst/>
              <a:rect l="0" t="0" r="0" b="0"/>
              <a:pathLst>
                <a:path w="213166" h="186340">
                  <a:moveTo>
                    <a:pt x="34654" y="69751"/>
                  </a:moveTo>
                  <a:lnTo>
                    <a:pt x="36172" y="70567"/>
                  </a:lnTo>
                  <a:lnTo>
                    <a:pt x="37212" y="71161"/>
                  </a:lnTo>
                  <a:lnTo>
                    <a:pt x="39437" y="72431"/>
                  </a:lnTo>
                  <a:lnTo>
                    <a:pt x="40761" y="73194"/>
                  </a:lnTo>
                  <a:lnTo>
                    <a:pt x="41850" y="73829"/>
                  </a:lnTo>
                  <a:lnTo>
                    <a:pt x="42292" y="74079"/>
                  </a:lnTo>
                  <a:lnTo>
                    <a:pt x="42946" y="74433"/>
                  </a:lnTo>
                  <a:lnTo>
                    <a:pt x="43258" y="74095"/>
                  </a:lnTo>
                  <a:lnTo>
                    <a:pt x="45203" y="69861"/>
                  </a:lnTo>
                  <a:lnTo>
                    <a:pt x="46551" y="66610"/>
                  </a:lnTo>
                  <a:lnTo>
                    <a:pt x="47896" y="63392"/>
                  </a:lnTo>
                  <a:lnTo>
                    <a:pt x="48390" y="62296"/>
                  </a:lnTo>
                  <a:lnTo>
                    <a:pt x="48890" y="61645"/>
                  </a:lnTo>
                  <a:lnTo>
                    <a:pt x="49267" y="61225"/>
                  </a:lnTo>
                  <a:lnTo>
                    <a:pt x="49357" y="60666"/>
                  </a:lnTo>
                  <a:lnTo>
                    <a:pt x="49798" y="60650"/>
                  </a:lnTo>
                  <a:lnTo>
                    <a:pt x="49943" y="60438"/>
                  </a:lnTo>
                  <a:lnTo>
                    <a:pt x="50069" y="60114"/>
                  </a:lnTo>
                  <a:lnTo>
                    <a:pt x="50325" y="59633"/>
                  </a:lnTo>
                  <a:lnTo>
                    <a:pt x="50767" y="59159"/>
                  </a:lnTo>
                  <a:lnTo>
                    <a:pt x="51346" y="58584"/>
                  </a:lnTo>
                  <a:lnTo>
                    <a:pt x="51749" y="58216"/>
                  </a:lnTo>
                  <a:lnTo>
                    <a:pt x="52458" y="57546"/>
                  </a:lnTo>
                  <a:lnTo>
                    <a:pt x="53147" y="56972"/>
                  </a:lnTo>
                  <a:lnTo>
                    <a:pt x="53813" y="56427"/>
                  </a:lnTo>
                  <a:lnTo>
                    <a:pt x="54572" y="55831"/>
                  </a:lnTo>
                  <a:lnTo>
                    <a:pt x="55374" y="55253"/>
                  </a:lnTo>
                  <a:lnTo>
                    <a:pt x="56219" y="54687"/>
                  </a:lnTo>
                  <a:lnTo>
                    <a:pt x="57131" y="54124"/>
                  </a:lnTo>
                  <a:lnTo>
                    <a:pt x="57993" y="53620"/>
                  </a:lnTo>
                  <a:lnTo>
                    <a:pt x="58907" y="53123"/>
                  </a:lnTo>
                  <a:lnTo>
                    <a:pt x="59856" y="52658"/>
                  </a:lnTo>
                  <a:lnTo>
                    <a:pt x="60767" y="52223"/>
                  </a:lnTo>
                  <a:lnTo>
                    <a:pt x="61761" y="51823"/>
                  </a:lnTo>
                  <a:lnTo>
                    <a:pt x="62741" y="51438"/>
                  </a:lnTo>
                  <a:lnTo>
                    <a:pt x="63279" y="51256"/>
                  </a:lnTo>
                  <a:lnTo>
                    <a:pt x="63905" y="51160"/>
                  </a:lnTo>
                  <a:lnTo>
                    <a:pt x="65087" y="50763"/>
                  </a:lnTo>
                  <a:lnTo>
                    <a:pt x="65396" y="50581"/>
                  </a:lnTo>
                  <a:lnTo>
                    <a:pt x="65767" y="50303"/>
                  </a:lnTo>
                  <a:lnTo>
                    <a:pt x="66845" y="49884"/>
                  </a:lnTo>
                  <a:lnTo>
                    <a:pt x="70531" y="48525"/>
                  </a:lnTo>
                  <a:lnTo>
                    <a:pt x="72901" y="47685"/>
                  </a:lnTo>
                  <a:lnTo>
                    <a:pt x="75757" y="46643"/>
                  </a:lnTo>
                  <a:lnTo>
                    <a:pt x="77312" y="46088"/>
                  </a:lnTo>
                  <a:lnTo>
                    <a:pt x="78672" y="45615"/>
                  </a:lnTo>
                  <a:lnTo>
                    <a:pt x="79554" y="45245"/>
                  </a:lnTo>
                  <a:lnTo>
                    <a:pt x="82079" y="44128"/>
                  </a:lnTo>
                  <a:lnTo>
                    <a:pt x="86332" y="42569"/>
                  </a:lnTo>
                  <a:lnTo>
                    <a:pt x="89332" y="41469"/>
                  </a:lnTo>
                  <a:lnTo>
                    <a:pt x="92915" y="40154"/>
                  </a:lnTo>
                  <a:lnTo>
                    <a:pt x="94643" y="39523"/>
                  </a:lnTo>
                  <a:lnTo>
                    <a:pt x="99060" y="37903"/>
                  </a:lnTo>
                  <a:lnTo>
                    <a:pt x="102064" y="36807"/>
                  </a:lnTo>
                  <a:lnTo>
                    <a:pt x="111955" y="33199"/>
                  </a:lnTo>
                  <a:lnTo>
                    <a:pt x="124386" y="28169"/>
                  </a:lnTo>
                  <a:lnTo>
                    <a:pt x="124996" y="27922"/>
                  </a:lnTo>
                  <a:lnTo>
                    <a:pt x="133058" y="24659"/>
                  </a:lnTo>
                  <a:lnTo>
                    <a:pt x="133990" y="24318"/>
                  </a:lnTo>
                  <a:lnTo>
                    <a:pt x="141454" y="21587"/>
                  </a:lnTo>
                  <a:lnTo>
                    <a:pt x="145990" y="19992"/>
                  </a:lnTo>
                  <a:lnTo>
                    <a:pt x="147049" y="19640"/>
                  </a:lnTo>
                  <a:lnTo>
                    <a:pt x="147585" y="19476"/>
                  </a:lnTo>
                  <a:lnTo>
                    <a:pt x="148150" y="19377"/>
                  </a:lnTo>
                  <a:lnTo>
                    <a:pt x="148732" y="19394"/>
                  </a:lnTo>
                  <a:lnTo>
                    <a:pt x="149263" y="19438"/>
                  </a:lnTo>
                  <a:lnTo>
                    <a:pt x="149818" y="19579"/>
                  </a:lnTo>
                  <a:lnTo>
                    <a:pt x="151278" y="17990"/>
                  </a:lnTo>
                  <a:lnTo>
                    <a:pt x="151732" y="17360"/>
                  </a:lnTo>
                  <a:lnTo>
                    <a:pt x="153808" y="14511"/>
                  </a:lnTo>
                  <a:lnTo>
                    <a:pt x="154226" y="13702"/>
                  </a:lnTo>
                  <a:lnTo>
                    <a:pt x="154354" y="13252"/>
                  </a:lnTo>
                  <a:lnTo>
                    <a:pt x="154519" y="11375"/>
                  </a:lnTo>
                  <a:lnTo>
                    <a:pt x="154444" y="8935"/>
                  </a:lnTo>
                  <a:lnTo>
                    <a:pt x="154036" y="7679"/>
                  </a:lnTo>
                  <a:lnTo>
                    <a:pt x="153441" y="6385"/>
                  </a:lnTo>
                  <a:lnTo>
                    <a:pt x="152905" y="5210"/>
                  </a:lnTo>
                  <a:lnTo>
                    <a:pt x="152565" y="4390"/>
                  </a:lnTo>
                  <a:lnTo>
                    <a:pt x="152244" y="3895"/>
                  </a:lnTo>
                  <a:lnTo>
                    <a:pt x="151203" y="2457"/>
                  </a:lnTo>
                  <a:lnTo>
                    <a:pt x="150723" y="1751"/>
                  </a:lnTo>
                  <a:lnTo>
                    <a:pt x="150472" y="1217"/>
                  </a:lnTo>
                  <a:lnTo>
                    <a:pt x="150482" y="891"/>
                  </a:lnTo>
                  <a:lnTo>
                    <a:pt x="151495" y="0"/>
                  </a:lnTo>
                  <a:lnTo>
                    <a:pt x="151854" y="492"/>
                  </a:lnTo>
                  <a:lnTo>
                    <a:pt x="152068" y="611"/>
                  </a:lnTo>
                  <a:lnTo>
                    <a:pt x="152143" y="740"/>
                  </a:lnTo>
                  <a:lnTo>
                    <a:pt x="152416" y="1088"/>
                  </a:lnTo>
                  <a:lnTo>
                    <a:pt x="152752" y="1474"/>
                  </a:lnTo>
                  <a:lnTo>
                    <a:pt x="153307" y="2313"/>
                  </a:lnTo>
                  <a:lnTo>
                    <a:pt x="153623" y="2942"/>
                  </a:lnTo>
                  <a:lnTo>
                    <a:pt x="153849" y="3228"/>
                  </a:lnTo>
                  <a:lnTo>
                    <a:pt x="154189" y="3604"/>
                  </a:lnTo>
                  <a:lnTo>
                    <a:pt x="154795" y="4462"/>
                  </a:lnTo>
                  <a:lnTo>
                    <a:pt x="155492" y="4891"/>
                  </a:lnTo>
                  <a:lnTo>
                    <a:pt x="156212" y="5157"/>
                  </a:lnTo>
                  <a:lnTo>
                    <a:pt x="156866" y="5534"/>
                  </a:lnTo>
                  <a:lnTo>
                    <a:pt x="157400" y="5705"/>
                  </a:lnTo>
                  <a:lnTo>
                    <a:pt x="157622" y="5753"/>
                  </a:lnTo>
                  <a:lnTo>
                    <a:pt x="158116" y="5958"/>
                  </a:lnTo>
                  <a:lnTo>
                    <a:pt x="158481" y="6120"/>
                  </a:lnTo>
                  <a:lnTo>
                    <a:pt x="159114" y="6234"/>
                  </a:lnTo>
                  <a:lnTo>
                    <a:pt x="159300" y="6277"/>
                  </a:lnTo>
                  <a:lnTo>
                    <a:pt x="159514" y="6301"/>
                  </a:lnTo>
                  <a:lnTo>
                    <a:pt x="159862" y="6358"/>
                  </a:lnTo>
                  <a:lnTo>
                    <a:pt x="160488" y="6244"/>
                  </a:lnTo>
                  <a:lnTo>
                    <a:pt x="161162" y="6506"/>
                  </a:lnTo>
                  <a:lnTo>
                    <a:pt x="161834" y="6620"/>
                  </a:lnTo>
                  <a:lnTo>
                    <a:pt x="162119" y="6516"/>
                  </a:lnTo>
                  <a:lnTo>
                    <a:pt x="163160" y="6387"/>
                  </a:lnTo>
                  <a:lnTo>
                    <a:pt x="163682" y="6392"/>
                  </a:lnTo>
                  <a:lnTo>
                    <a:pt x="164046" y="6334"/>
                  </a:lnTo>
                  <a:lnTo>
                    <a:pt x="164343" y="6425"/>
                  </a:lnTo>
                  <a:lnTo>
                    <a:pt x="164656" y="6606"/>
                  </a:lnTo>
                  <a:lnTo>
                    <a:pt x="165060" y="6987"/>
                  </a:lnTo>
                  <a:lnTo>
                    <a:pt x="165543" y="7364"/>
                  </a:lnTo>
                  <a:lnTo>
                    <a:pt x="165875" y="7593"/>
                  </a:lnTo>
                  <a:lnTo>
                    <a:pt x="166014" y="7883"/>
                  </a:lnTo>
                  <a:lnTo>
                    <a:pt x="166366" y="8126"/>
                  </a:lnTo>
                  <a:lnTo>
                    <a:pt x="166564" y="8360"/>
                  </a:lnTo>
                  <a:lnTo>
                    <a:pt x="166808" y="8445"/>
                  </a:lnTo>
                  <a:lnTo>
                    <a:pt x="166972" y="8650"/>
                  </a:lnTo>
                  <a:lnTo>
                    <a:pt x="167578" y="9432"/>
                  </a:lnTo>
                  <a:lnTo>
                    <a:pt x="167649" y="9675"/>
                  </a:lnTo>
                  <a:lnTo>
                    <a:pt x="168488" y="10742"/>
                  </a:lnTo>
                  <a:lnTo>
                    <a:pt x="168686" y="11281"/>
                  </a:lnTo>
                  <a:lnTo>
                    <a:pt x="168872" y="11715"/>
                  </a:lnTo>
                  <a:lnTo>
                    <a:pt x="168960" y="11986"/>
                  </a:lnTo>
                  <a:lnTo>
                    <a:pt x="169038" y="12253"/>
                  </a:lnTo>
                  <a:lnTo>
                    <a:pt x="169205" y="13859"/>
                  </a:lnTo>
                  <a:lnTo>
                    <a:pt x="169498" y="14788"/>
                  </a:lnTo>
                  <a:lnTo>
                    <a:pt x="169842" y="15432"/>
                  </a:lnTo>
                  <a:lnTo>
                    <a:pt x="170171" y="15827"/>
                  </a:lnTo>
                  <a:lnTo>
                    <a:pt x="170463" y="16227"/>
                  </a:lnTo>
                  <a:lnTo>
                    <a:pt x="170966" y="16971"/>
                  </a:lnTo>
                  <a:lnTo>
                    <a:pt x="171580" y="17800"/>
                  </a:lnTo>
                  <a:lnTo>
                    <a:pt x="171857" y="18076"/>
                  </a:lnTo>
                  <a:lnTo>
                    <a:pt x="172522" y="18539"/>
                  </a:lnTo>
                  <a:lnTo>
                    <a:pt x="173144" y="18801"/>
                  </a:lnTo>
                  <a:lnTo>
                    <a:pt x="173547" y="19053"/>
                  </a:lnTo>
                  <a:lnTo>
                    <a:pt x="174074" y="19520"/>
                  </a:lnTo>
                  <a:lnTo>
                    <a:pt x="174276" y="19801"/>
                  </a:lnTo>
                  <a:lnTo>
                    <a:pt x="174675" y="20206"/>
                  </a:lnTo>
                  <a:lnTo>
                    <a:pt x="175515" y="20802"/>
                  </a:lnTo>
                  <a:lnTo>
                    <a:pt x="176334" y="21369"/>
                  </a:lnTo>
                  <a:lnTo>
                    <a:pt x="176726" y="21685"/>
                  </a:lnTo>
                  <a:lnTo>
                    <a:pt x="177019" y="21922"/>
                  </a:lnTo>
                  <a:lnTo>
                    <a:pt x="177330" y="22163"/>
                  </a:lnTo>
                  <a:lnTo>
                    <a:pt x="177663" y="22395"/>
                  </a:lnTo>
                  <a:lnTo>
                    <a:pt x="177966" y="22575"/>
                  </a:lnTo>
                  <a:lnTo>
                    <a:pt x="178697" y="22799"/>
                  </a:lnTo>
                  <a:lnTo>
                    <a:pt x="178935" y="22915"/>
                  </a:lnTo>
                  <a:lnTo>
                    <a:pt x="179869" y="23614"/>
                  </a:lnTo>
                  <a:lnTo>
                    <a:pt x="180195" y="24054"/>
                  </a:lnTo>
                  <a:lnTo>
                    <a:pt x="180633" y="24476"/>
                  </a:lnTo>
                  <a:lnTo>
                    <a:pt x="181207" y="24895"/>
                  </a:lnTo>
                  <a:lnTo>
                    <a:pt x="181983" y="25329"/>
                  </a:lnTo>
                  <a:lnTo>
                    <a:pt x="182452" y="25680"/>
                  </a:lnTo>
                  <a:lnTo>
                    <a:pt x="182708" y="25877"/>
                  </a:lnTo>
                  <a:lnTo>
                    <a:pt x="183218" y="26087"/>
                  </a:lnTo>
                  <a:lnTo>
                    <a:pt x="183567" y="26316"/>
                  </a:lnTo>
                  <a:lnTo>
                    <a:pt x="184388" y="26624"/>
                  </a:lnTo>
                  <a:lnTo>
                    <a:pt x="184793" y="26727"/>
                  </a:lnTo>
                  <a:lnTo>
                    <a:pt x="185139" y="26865"/>
                  </a:lnTo>
                  <a:lnTo>
                    <a:pt x="185463" y="27040"/>
                  </a:lnTo>
                  <a:lnTo>
                    <a:pt x="185859" y="27292"/>
                  </a:lnTo>
                  <a:lnTo>
                    <a:pt x="186429" y="27516"/>
                  </a:lnTo>
                  <a:lnTo>
                    <a:pt x="186765" y="27721"/>
                  </a:lnTo>
                  <a:lnTo>
                    <a:pt x="187280" y="27940"/>
                  </a:lnTo>
                  <a:lnTo>
                    <a:pt x="187759" y="28107"/>
                  </a:lnTo>
                  <a:lnTo>
                    <a:pt x="188206" y="28336"/>
                  </a:lnTo>
                  <a:lnTo>
                    <a:pt x="188556" y="28506"/>
                  </a:lnTo>
                  <a:lnTo>
                    <a:pt x="189073" y="29032"/>
                  </a:lnTo>
                  <a:lnTo>
                    <a:pt x="189544" y="29456"/>
                  </a:lnTo>
                  <a:lnTo>
                    <a:pt x="190114" y="29870"/>
                  </a:lnTo>
                  <a:lnTo>
                    <a:pt x="190558" y="30314"/>
                  </a:lnTo>
                  <a:lnTo>
                    <a:pt x="191254" y="30823"/>
                  </a:lnTo>
                  <a:lnTo>
                    <a:pt x="191749" y="31229"/>
                  </a:lnTo>
                  <a:lnTo>
                    <a:pt x="192149" y="31610"/>
                  </a:lnTo>
                  <a:lnTo>
                    <a:pt x="192798" y="32115"/>
                  </a:lnTo>
                  <a:lnTo>
                    <a:pt x="193285" y="32263"/>
                  </a:lnTo>
                  <a:lnTo>
                    <a:pt x="193740" y="32225"/>
                  </a:lnTo>
                  <a:lnTo>
                    <a:pt x="194164" y="32077"/>
                  </a:lnTo>
                  <a:lnTo>
                    <a:pt x="194306" y="31910"/>
                  </a:lnTo>
                  <a:lnTo>
                    <a:pt x="194409" y="31586"/>
                  </a:lnTo>
                  <a:lnTo>
                    <a:pt x="194548" y="31438"/>
                  </a:lnTo>
                  <a:lnTo>
                    <a:pt x="194675" y="31148"/>
                  </a:lnTo>
                  <a:lnTo>
                    <a:pt x="194912" y="30166"/>
                  </a:lnTo>
                  <a:lnTo>
                    <a:pt x="195047" y="29551"/>
                  </a:lnTo>
                  <a:lnTo>
                    <a:pt x="195597" y="28222"/>
                  </a:lnTo>
                  <a:lnTo>
                    <a:pt x="195835" y="27888"/>
                  </a:lnTo>
                  <a:lnTo>
                    <a:pt x="196159" y="27674"/>
                  </a:lnTo>
                  <a:lnTo>
                    <a:pt x="196448" y="27612"/>
                  </a:lnTo>
                  <a:lnTo>
                    <a:pt x="196986" y="27659"/>
                  </a:lnTo>
                  <a:lnTo>
                    <a:pt x="197695" y="27607"/>
                  </a:lnTo>
                  <a:lnTo>
                    <a:pt x="199678" y="28574"/>
                  </a:lnTo>
                  <a:lnTo>
                    <a:pt x="199892" y="28751"/>
                  </a:lnTo>
                  <a:lnTo>
                    <a:pt x="200878" y="29403"/>
                  </a:lnTo>
                  <a:lnTo>
                    <a:pt x="201689" y="29809"/>
                  </a:lnTo>
                  <a:lnTo>
                    <a:pt x="202046" y="30018"/>
                  </a:lnTo>
                  <a:lnTo>
                    <a:pt x="202232" y="30199"/>
                  </a:lnTo>
                  <a:lnTo>
                    <a:pt x="202410" y="30552"/>
                  </a:lnTo>
                  <a:lnTo>
                    <a:pt x="202612" y="31124"/>
                  </a:lnTo>
                  <a:lnTo>
                    <a:pt x="202778" y="32048"/>
                  </a:lnTo>
                  <a:lnTo>
                    <a:pt x="202929" y="33259"/>
                  </a:lnTo>
                  <a:lnTo>
                    <a:pt x="202980" y="33854"/>
                  </a:lnTo>
                  <a:lnTo>
                    <a:pt x="203225" y="34517"/>
                  </a:lnTo>
                  <a:lnTo>
                    <a:pt x="203443" y="35422"/>
                  </a:lnTo>
                  <a:lnTo>
                    <a:pt x="203708" y="36289"/>
                  </a:lnTo>
                  <a:lnTo>
                    <a:pt x="204148" y="37119"/>
                  </a:lnTo>
                  <a:lnTo>
                    <a:pt x="204280" y="37388"/>
                  </a:lnTo>
                  <a:lnTo>
                    <a:pt x="204381" y="37595"/>
                  </a:lnTo>
                  <a:lnTo>
                    <a:pt x="204757" y="37962"/>
                  </a:lnTo>
                  <a:lnTo>
                    <a:pt x="205320" y="38381"/>
                  </a:lnTo>
                  <a:lnTo>
                    <a:pt x="205668" y="38991"/>
                  </a:lnTo>
                  <a:lnTo>
                    <a:pt x="205937" y="39501"/>
                  </a:lnTo>
                  <a:lnTo>
                    <a:pt x="206436" y="40222"/>
                  </a:lnTo>
                  <a:lnTo>
                    <a:pt x="206479" y="40445"/>
                  </a:lnTo>
                  <a:lnTo>
                    <a:pt x="206820" y="41083"/>
                  </a:lnTo>
                  <a:lnTo>
                    <a:pt x="207136" y="41731"/>
                  </a:lnTo>
                  <a:lnTo>
                    <a:pt x="207837" y="43137"/>
                  </a:lnTo>
                  <a:lnTo>
                    <a:pt x="207988" y="43571"/>
                  </a:lnTo>
                  <a:lnTo>
                    <a:pt x="208415" y="44205"/>
                  </a:lnTo>
                  <a:lnTo>
                    <a:pt x="208665" y="44738"/>
                  </a:lnTo>
                  <a:lnTo>
                    <a:pt x="208977" y="45272"/>
                  </a:lnTo>
                  <a:lnTo>
                    <a:pt x="209203" y="45463"/>
                  </a:lnTo>
                  <a:lnTo>
                    <a:pt x="209437" y="45725"/>
                  </a:lnTo>
                  <a:lnTo>
                    <a:pt x="210351" y="46068"/>
                  </a:lnTo>
                  <a:lnTo>
                    <a:pt x="210719" y="46358"/>
                  </a:lnTo>
                  <a:lnTo>
                    <a:pt x="211163" y="46539"/>
                  </a:lnTo>
                  <a:lnTo>
                    <a:pt x="211626" y="46835"/>
                  </a:lnTo>
                  <a:lnTo>
                    <a:pt x="211903" y="47092"/>
                  </a:lnTo>
                  <a:lnTo>
                    <a:pt x="212022" y="47230"/>
                  </a:lnTo>
                  <a:lnTo>
                    <a:pt x="212251" y="47574"/>
                  </a:lnTo>
                  <a:lnTo>
                    <a:pt x="212307" y="47702"/>
                  </a:lnTo>
                  <a:lnTo>
                    <a:pt x="212354" y="47831"/>
                  </a:lnTo>
                  <a:lnTo>
                    <a:pt x="212386" y="47960"/>
                  </a:lnTo>
                  <a:lnTo>
                    <a:pt x="212457" y="48465"/>
                  </a:lnTo>
                  <a:lnTo>
                    <a:pt x="212500" y="48717"/>
                  </a:lnTo>
                  <a:lnTo>
                    <a:pt x="212497" y="48913"/>
                  </a:lnTo>
                  <a:lnTo>
                    <a:pt x="212398" y="49294"/>
                  </a:lnTo>
                  <a:lnTo>
                    <a:pt x="212382" y="49518"/>
                  </a:lnTo>
                  <a:lnTo>
                    <a:pt x="212326" y="49713"/>
                  </a:lnTo>
                  <a:lnTo>
                    <a:pt x="212215" y="50133"/>
                  </a:lnTo>
                  <a:lnTo>
                    <a:pt x="212140" y="50347"/>
                  </a:lnTo>
                  <a:lnTo>
                    <a:pt x="212065" y="50595"/>
                  </a:lnTo>
                  <a:lnTo>
                    <a:pt x="211986" y="50824"/>
                  </a:lnTo>
                  <a:lnTo>
                    <a:pt x="213015" y="51143"/>
                  </a:lnTo>
                  <a:lnTo>
                    <a:pt x="213166" y="51131"/>
                  </a:lnTo>
                  <a:lnTo>
                    <a:pt x="212578" y="52263"/>
                  </a:lnTo>
                  <a:lnTo>
                    <a:pt x="211879" y="53340"/>
                  </a:lnTo>
                  <a:lnTo>
                    <a:pt x="211098" y="55103"/>
                  </a:lnTo>
                  <a:lnTo>
                    <a:pt x="210797" y="56738"/>
                  </a:lnTo>
                  <a:lnTo>
                    <a:pt x="210792" y="57000"/>
                  </a:lnTo>
                  <a:lnTo>
                    <a:pt x="210786" y="57352"/>
                  </a:lnTo>
                  <a:lnTo>
                    <a:pt x="210635" y="58167"/>
                  </a:lnTo>
                  <a:lnTo>
                    <a:pt x="210619" y="58915"/>
                  </a:lnTo>
                  <a:lnTo>
                    <a:pt x="210948" y="59540"/>
                  </a:lnTo>
                  <a:lnTo>
                    <a:pt x="211488" y="60619"/>
                  </a:lnTo>
                  <a:lnTo>
                    <a:pt x="211601" y="60845"/>
                  </a:lnTo>
                  <a:lnTo>
                    <a:pt x="211724" y="61536"/>
                  </a:lnTo>
                  <a:lnTo>
                    <a:pt x="211708" y="62284"/>
                  </a:lnTo>
                  <a:lnTo>
                    <a:pt x="211565" y="62623"/>
                  </a:lnTo>
                  <a:lnTo>
                    <a:pt x="211288" y="63028"/>
                  </a:lnTo>
                  <a:lnTo>
                    <a:pt x="210805" y="63361"/>
                  </a:lnTo>
                  <a:lnTo>
                    <a:pt x="209582" y="63609"/>
                  </a:lnTo>
                  <a:lnTo>
                    <a:pt x="208620" y="64138"/>
                  </a:lnTo>
                  <a:lnTo>
                    <a:pt x="208339" y="64743"/>
                  </a:lnTo>
                  <a:lnTo>
                    <a:pt x="208193" y="65291"/>
                  </a:lnTo>
                  <a:lnTo>
                    <a:pt x="208110" y="66106"/>
                  </a:lnTo>
                  <a:lnTo>
                    <a:pt x="208232" y="66726"/>
                  </a:lnTo>
                  <a:lnTo>
                    <a:pt x="208628" y="67417"/>
                  </a:lnTo>
                  <a:lnTo>
                    <a:pt x="208810" y="67663"/>
                  </a:lnTo>
                  <a:lnTo>
                    <a:pt x="209752" y="68942"/>
                  </a:lnTo>
                  <a:lnTo>
                    <a:pt x="210081" y="69290"/>
                  </a:lnTo>
                  <a:lnTo>
                    <a:pt x="210279" y="69566"/>
                  </a:lnTo>
                  <a:lnTo>
                    <a:pt x="210612" y="69914"/>
                  </a:lnTo>
                  <a:lnTo>
                    <a:pt x="210865" y="70872"/>
                  </a:lnTo>
                  <a:lnTo>
                    <a:pt x="210857" y="71353"/>
                  </a:lnTo>
                  <a:lnTo>
                    <a:pt x="210434" y="72163"/>
                  </a:lnTo>
                  <a:lnTo>
                    <a:pt x="209883" y="72697"/>
                  </a:lnTo>
                  <a:lnTo>
                    <a:pt x="208644" y="73698"/>
                  </a:lnTo>
                  <a:lnTo>
                    <a:pt x="207888" y="74160"/>
                  </a:lnTo>
                  <a:lnTo>
                    <a:pt x="206788" y="75099"/>
                  </a:lnTo>
                  <a:lnTo>
                    <a:pt x="206338" y="75639"/>
                  </a:lnTo>
                  <a:lnTo>
                    <a:pt x="206229" y="75770"/>
                  </a:lnTo>
                  <a:lnTo>
                    <a:pt x="206158" y="75971"/>
                  </a:lnTo>
                  <a:lnTo>
                    <a:pt x="205882" y="76309"/>
                  </a:lnTo>
                  <a:lnTo>
                    <a:pt x="205862" y="77400"/>
                  </a:lnTo>
                  <a:lnTo>
                    <a:pt x="205989" y="77881"/>
                  </a:lnTo>
                  <a:lnTo>
                    <a:pt x="205984" y="78086"/>
                  </a:lnTo>
                  <a:lnTo>
                    <a:pt x="206309" y="78777"/>
                  </a:lnTo>
                  <a:lnTo>
                    <a:pt x="206704" y="79330"/>
                  </a:lnTo>
                  <a:lnTo>
                    <a:pt x="206768" y="79535"/>
                  </a:lnTo>
                  <a:lnTo>
                    <a:pt x="206966" y="79745"/>
                  </a:lnTo>
                  <a:lnTo>
                    <a:pt x="207888" y="81194"/>
                  </a:lnTo>
                  <a:lnTo>
                    <a:pt x="208209" y="82156"/>
                  </a:lnTo>
                  <a:lnTo>
                    <a:pt x="208466" y="82980"/>
                  </a:lnTo>
                  <a:lnTo>
                    <a:pt x="208680" y="85787"/>
                  </a:lnTo>
                  <a:lnTo>
                    <a:pt x="209028" y="87493"/>
                  </a:lnTo>
                  <a:lnTo>
                    <a:pt x="208704" y="87607"/>
                  </a:lnTo>
                  <a:lnTo>
                    <a:pt x="207770" y="87946"/>
                  </a:lnTo>
                  <a:lnTo>
                    <a:pt x="205367" y="88808"/>
                  </a:lnTo>
                  <a:lnTo>
                    <a:pt x="205461" y="89229"/>
                  </a:lnTo>
                  <a:lnTo>
                    <a:pt x="208526" y="98114"/>
                  </a:lnTo>
                  <a:lnTo>
                    <a:pt x="208182" y="99927"/>
                  </a:lnTo>
                  <a:lnTo>
                    <a:pt x="206777" y="103057"/>
                  </a:lnTo>
                  <a:lnTo>
                    <a:pt x="206096" y="104305"/>
                  </a:lnTo>
                  <a:lnTo>
                    <a:pt x="204814" y="105751"/>
                  </a:lnTo>
                  <a:lnTo>
                    <a:pt x="203281" y="108865"/>
                  </a:lnTo>
                  <a:lnTo>
                    <a:pt x="198763" y="107170"/>
                  </a:lnTo>
                  <a:lnTo>
                    <a:pt x="198373" y="107039"/>
                  </a:lnTo>
                  <a:lnTo>
                    <a:pt x="198277" y="107528"/>
                  </a:lnTo>
                  <a:lnTo>
                    <a:pt x="198106" y="108004"/>
                  </a:lnTo>
                  <a:lnTo>
                    <a:pt x="198717" y="108155"/>
                  </a:lnTo>
                  <a:lnTo>
                    <a:pt x="200571" y="110669"/>
                  </a:lnTo>
                  <a:lnTo>
                    <a:pt x="203425" y="114532"/>
                  </a:lnTo>
                  <a:lnTo>
                    <a:pt x="203195" y="115473"/>
                  </a:lnTo>
                  <a:lnTo>
                    <a:pt x="202944" y="116112"/>
                  </a:lnTo>
                  <a:lnTo>
                    <a:pt x="202907" y="117486"/>
                  </a:lnTo>
                  <a:lnTo>
                    <a:pt x="202779" y="118424"/>
                  </a:lnTo>
                  <a:lnTo>
                    <a:pt x="202667" y="118758"/>
                  </a:lnTo>
                  <a:lnTo>
                    <a:pt x="202629" y="119273"/>
                  </a:lnTo>
                  <a:lnTo>
                    <a:pt x="202763" y="119895"/>
                  </a:lnTo>
                  <a:lnTo>
                    <a:pt x="203651" y="121618"/>
                  </a:lnTo>
                  <a:lnTo>
                    <a:pt x="203283" y="122855"/>
                  </a:lnTo>
                  <a:lnTo>
                    <a:pt x="201944" y="126270"/>
                  </a:lnTo>
                  <a:lnTo>
                    <a:pt x="201382" y="127000"/>
                  </a:lnTo>
                  <a:lnTo>
                    <a:pt x="200196" y="128538"/>
                  </a:lnTo>
                  <a:lnTo>
                    <a:pt x="199031" y="130263"/>
                  </a:lnTo>
                  <a:lnTo>
                    <a:pt x="198809" y="131457"/>
                  </a:lnTo>
                  <a:lnTo>
                    <a:pt x="199526" y="132515"/>
                  </a:lnTo>
                  <a:lnTo>
                    <a:pt x="200870" y="135684"/>
                  </a:lnTo>
                  <a:lnTo>
                    <a:pt x="198150" y="136695"/>
                  </a:lnTo>
                  <a:lnTo>
                    <a:pt x="198317" y="137101"/>
                  </a:lnTo>
                  <a:lnTo>
                    <a:pt x="198754" y="138320"/>
                  </a:lnTo>
                  <a:lnTo>
                    <a:pt x="198902" y="138905"/>
                  </a:lnTo>
                  <a:lnTo>
                    <a:pt x="202187" y="137721"/>
                  </a:lnTo>
                  <a:lnTo>
                    <a:pt x="202650" y="139643"/>
                  </a:lnTo>
                  <a:lnTo>
                    <a:pt x="203372" y="142731"/>
                  </a:lnTo>
                  <a:lnTo>
                    <a:pt x="202289" y="145303"/>
                  </a:lnTo>
                  <a:lnTo>
                    <a:pt x="202449" y="145770"/>
                  </a:lnTo>
                  <a:lnTo>
                    <a:pt x="202189" y="145819"/>
                  </a:lnTo>
                  <a:lnTo>
                    <a:pt x="201473" y="145992"/>
                  </a:lnTo>
                  <a:lnTo>
                    <a:pt x="201174" y="146070"/>
                  </a:lnTo>
                  <a:lnTo>
                    <a:pt x="200522" y="146292"/>
                  </a:lnTo>
                  <a:lnTo>
                    <a:pt x="198872" y="146897"/>
                  </a:lnTo>
                  <a:lnTo>
                    <a:pt x="197936" y="147260"/>
                  </a:lnTo>
                  <a:lnTo>
                    <a:pt x="197180" y="147542"/>
                  </a:lnTo>
                  <a:lnTo>
                    <a:pt x="196522" y="147779"/>
                  </a:lnTo>
                  <a:lnTo>
                    <a:pt x="193218" y="148986"/>
                  </a:lnTo>
                  <a:lnTo>
                    <a:pt x="192271" y="149346"/>
                  </a:lnTo>
                  <a:lnTo>
                    <a:pt x="187319" y="151148"/>
                  </a:lnTo>
                  <a:lnTo>
                    <a:pt x="186379" y="151507"/>
                  </a:lnTo>
                  <a:lnTo>
                    <a:pt x="185433" y="151853"/>
                  </a:lnTo>
                  <a:lnTo>
                    <a:pt x="184956" y="152022"/>
                  </a:lnTo>
                  <a:lnTo>
                    <a:pt x="183033" y="152728"/>
                  </a:lnTo>
                  <a:lnTo>
                    <a:pt x="181176" y="153411"/>
                  </a:lnTo>
                  <a:lnTo>
                    <a:pt x="180698" y="153575"/>
                  </a:lnTo>
                  <a:lnTo>
                    <a:pt x="179100" y="154170"/>
                  </a:lnTo>
                  <a:lnTo>
                    <a:pt x="177698" y="154671"/>
                  </a:lnTo>
                  <a:lnTo>
                    <a:pt x="176743" y="154988"/>
                  </a:lnTo>
                  <a:lnTo>
                    <a:pt x="175793" y="155325"/>
                  </a:lnTo>
                  <a:lnTo>
                    <a:pt x="175085" y="155589"/>
                  </a:lnTo>
                  <a:lnTo>
                    <a:pt x="173218" y="156349"/>
                  </a:lnTo>
                  <a:lnTo>
                    <a:pt x="172291" y="156737"/>
                  </a:lnTo>
                  <a:lnTo>
                    <a:pt x="171351" y="157100"/>
                  </a:lnTo>
                  <a:lnTo>
                    <a:pt x="168600" y="158105"/>
                  </a:lnTo>
                  <a:lnTo>
                    <a:pt x="168017" y="158244"/>
                  </a:lnTo>
                  <a:lnTo>
                    <a:pt x="167979" y="158018"/>
                  </a:lnTo>
                  <a:lnTo>
                    <a:pt x="167828" y="157525"/>
                  </a:lnTo>
                  <a:lnTo>
                    <a:pt x="167689" y="157115"/>
                  </a:lnTo>
                  <a:lnTo>
                    <a:pt x="167505" y="156640"/>
                  </a:lnTo>
                  <a:lnTo>
                    <a:pt x="167306" y="156182"/>
                  </a:lnTo>
                  <a:lnTo>
                    <a:pt x="167073" y="155692"/>
                  </a:lnTo>
                  <a:lnTo>
                    <a:pt x="166849" y="155235"/>
                  </a:lnTo>
                  <a:lnTo>
                    <a:pt x="166642" y="154778"/>
                  </a:lnTo>
                  <a:lnTo>
                    <a:pt x="166403" y="154380"/>
                  </a:lnTo>
                  <a:lnTo>
                    <a:pt x="166126" y="154033"/>
                  </a:lnTo>
                  <a:lnTo>
                    <a:pt x="165502" y="153808"/>
                  </a:lnTo>
                  <a:lnTo>
                    <a:pt x="165184" y="153429"/>
                  </a:lnTo>
                  <a:lnTo>
                    <a:pt x="164858" y="153050"/>
                  </a:lnTo>
                  <a:lnTo>
                    <a:pt x="164523" y="152684"/>
                  </a:lnTo>
                  <a:lnTo>
                    <a:pt x="164006" y="152127"/>
                  </a:lnTo>
                  <a:lnTo>
                    <a:pt x="162807" y="150858"/>
                  </a:lnTo>
                  <a:lnTo>
                    <a:pt x="161047" y="149021"/>
                  </a:lnTo>
                  <a:lnTo>
                    <a:pt x="158869" y="146779"/>
                  </a:lnTo>
                  <a:lnTo>
                    <a:pt x="157348" y="145221"/>
                  </a:lnTo>
                  <a:lnTo>
                    <a:pt x="155396" y="143243"/>
                  </a:lnTo>
                  <a:lnTo>
                    <a:pt x="154096" y="142032"/>
                  </a:lnTo>
                  <a:lnTo>
                    <a:pt x="153096" y="141265"/>
                  </a:lnTo>
                  <a:lnTo>
                    <a:pt x="152245" y="140717"/>
                  </a:lnTo>
                  <a:lnTo>
                    <a:pt x="151585" y="140338"/>
                  </a:lnTo>
                  <a:lnTo>
                    <a:pt x="151140" y="140101"/>
                  </a:lnTo>
                  <a:lnTo>
                    <a:pt x="150683" y="139886"/>
                  </a:lnTo>
                  <a:lnTo>
                    <a:pt x="150217" y="139684"/>
                  </a:lnTo>
                  <a:lnTo>
                    <a:pt x="149744" y="139504"/>
                  </a:lnTo>
                  <a:lnTo>
                    <a:pt x="149267" y="139333"/>
                  </a:lnTo>
                  <a:lnTo>
                    <a:pt x="148782" y="139184"/>
                  </a:lnTo>
                  <a:lnTo>
                    <a:pt x="148268" y="139040"/>
                  </a:lnTo>
                  <a:lnTo>
                    <a:pt x="147810" y="138920"/>
                  </a:lnTo>
                  <a:lnTo>
                    <a:pt x="147317" y="138801"/>
                  </a:lnTo>
                  <a:lnTo>
                    <a:pt x="145596" y="138406"/>
                  </a:lnTo>
                  <a:lnTo>
                    <a:pt x="145324" y="138339"/>
                  </a:lnTo>
                  <a:lnTo>
                    <a:pt x="144866" y="138219"/>
                  </a:lnTo>
                  <a:lnTo>
                    <a:pt x="144381" y="138074"/>
                  </a:lnTo>
                  <a:lnTo>
                    <a:pt x="143662" y="137839"/>
                  </a:lnTo>
                  <a:lnTo>
                    <a:pt x="142728" y="137466"/>
                  </a:lnTo>
                  <a:lnTo>
                    <a:pt x="142040" y="137144"/>
                  </a:lnTo>
                  <a:lnTo>
                    <a:pt x="141368" y="136791"/>
                  </a:lnTo>
                  <a:lnTo>
                    <a:pt x="140943" y="136539"/>
                  </a:lnTo>
                  <a:lnTo>
                    <a:pt x="140509" y="136264"/>
                  </a:lnTo>
                  <a:lnTo>
                    <a:pt x="139683" y="135680"/>
                  </a:lnTo>
                  <a:lnTo>
                    <a:pt x="139084" y="135217"/>
                  </a:lnTo>
                  <a:lnTo>
                    <a:pt x="138298" y="134580"/>
                  </a:lnTo>
                  <a:lnTo>
                    <a:pt x="136929" y="133449"/>
                  </a:lnTo>
                  <a:lnTo>
                    <a:pt x="134221" y="131173"/>
                  </a:lnTo>
                  <a:lnTo>
                    <a:pt x="132880" y="129976"/>
                  </a:lnTo>
                  <a:lnTo>
                    <a:pt x="131850" y="128888"/>
                  </a:lnTo>
                  <a:lnTo>
                    <a:pt x="131153" y="128008"/>
                  </a:lnTo>
                  <a:lnTo>
                    <a:pt x="130762" y="128403"/>
                  </a:lnTo>
                  <a:lnTo>
                    <a:pt x="125699" y="134241"/>
                  </a:lnTo>
                  <a:lnTo>
                    <a:pt x="129618" y="137676"/>
                  </a:lnTo>
                  <a:lnTo>
                    <a:pt x="117631" y="145477"/>
                  </a:lnTo>
                  <a:lnTo>
                    <a:pt x="111139" y="140240"/>
                  </a:lnTo>
                  <a:lnTo>
                    <a:pt x="109172" y="142213"/>
                  </a:lnTo>
                  <a:lnTo>
                    <a:pt x="103289" y="148956"/>
                  </a:lnTo>
                  <a:lnTo>
                    <a:pt x="101919" y="151867"/>
                  </a:lnTo>
                  <a:lnTo>
                    <a:pt x="105165" y="153764"/>
                  </a:lnTo>
                  <a:lnTo>
                    <a:pt x="115133" y="162061"/>
                  </a:lnTo>
                  <a:lnTo>
                    <a:pt x="115418" y="162289"/>
                  </a:lnTo>
                  <a:lnTo>
                    <a:pt x="118138" y="164434"/>
                  </a:lnTo>
                  <a:lnTo>
                    <a:pt x="121855" y="167355"/>
                  </a:lnTo>
                  <a:lnTo>
                    <a:pt x="120920" y="168997"/>
                  </a:lnTo>
                  <a:lnTo>
                    <a:pt x="118472" y="173269"/>
                  </a:lnTo>
                  <a:lnTo>
                    <a:pt x="119188" y="175110"/>
                  </a:lnTo>
                  <a:lnTo>
                    <a:pt x="116843" y="176032"/>
                  </a:lnTo>
                  <a:lnTo>
                    <a:pt x="117801" y="178496"/>
                  </a:lnTo>
                  <a:lnTo>
                    <a:pt x="103940" y="183965"/>
                  </a:lnTo>
                  <a:lnTo>
                    <a:pt x="97925" y="186340"/>
                  </a:lnTo>
                  <a:lnTo>
                    <a:pt x="97277" y="184434"/>
                  </a:lnTo>
                  <a:lnTo>
                    <a:pt x="96964" y="183491"/>
                  </a:lnTo>
                  <a:lnTo>
                    <a:pt x="96676" y="182656"/>
                  </a:lnTo>
                  <a:lnTo>
                    <a:pt x="95549" y="179320"/>
                  </a:lnTo>
                  <a:lnTo>
                    <a:pt x="94314" y="176004"/>
                  </a:lnTo>
                  <a:lnTo>
                    <a:pt x="93879" y="174822"/>
                  </a:lnTo>
                  <a:lnTo>
                    <a:pt x="92735" y="171747"/>
                  </a:lnTo>
                  <a:lnTo>
                    <a:pt x="91711" y="169017"/>
                  </a:lnTo>
                  <a:lnTo>
                    <a:pt x="90141" y="164790"/>
                  </a:lnTo>
                  <a:lnTo>
                    <a:pt x="88361" y="159926"/>
                  </a:lnTo>
                  <a:lnTo>
                    <a:pt x="80352" y="162508"/>
                  </a:lnTo>
                  <a:lnTo>
                    <a:pt x="79929" y="162642"/>
                  </a:lnTo>
                  <a:lnTo>
                    <a:pt x="79335" y="162837"/>
                  </a:lnTo>
                  <a:lnTo>
                    <a:pt x="76382" y="163790"/>
                  </a:lnTo>
                  <a:lnTo>
                    <a:pt x="76010" y="163914"/>
                  </a:lnTo>
                  <a:lnTo>
                    <a:pt x="74692" y="164338"/>
                  </a:lnTo>
                  <a:lnTo>
                    <a:pt x="70741" y="165620"/>
                  </a:lnTo>
                  <a:lnTo>
                    <a:pt x="67293" y="166740"/>
                  </a:lnTo>
                  <a:lnTo>
                    <a:pt x="68437" y="169961"/>
                  </a:lnTo>
                  <a:lnTo>
                    <a:pt x="68694" y="172249"/>
                  </a:lnTo>
                  <a:lnTo>
                    <a:pt x="68738" y="172644"/>
                  </a:lnTo>
                  <a:lnTo>
                    <a:pt x="67850" y="172929"/>
                  </a:lnTo>
                  <a:lnTo>
                    <a:pt x="62139" y="174898"/>
                  </a:lnTo>
                  <a:lnTo>
                    <a:pt x="60931" y="175332"/>
                  </a:lnTo>
                  <a:lnTo>
                    <a:pt x="60560" y="175461"/>
                  </a:lnTo>
                  <a:lnTo>
                    <a:pt x="60171" y="175576"/>
                  </a:lnTo>
                  <a:lnTo>
                    <a:pt x="49130" y="179376"/>
                  </a:lnTo>
                  <a:lnTo>
                    <a:pt x="47901" y="179793"/>
                  </a:lnTo>
                  <a:lnTo>
                    <a:pt x="46585" y="182113"/>
                  </a:lnTo>
                  <a:lnTo>
                    <a:pt x="44582" y="177371"/>
                  </a:lnTo>
                  <a:lnTo>
                    <a:pt x="42678" y="172111"/>
                  </a:lnTo>
                  <a:lnTo>
                    <a:pt x="39269" y="162690"/>
                  </a:lnTo>
                  <a:lnTo>
                    <a:pt x="39032" y="162003"/>
                  </a:lnTo>
                  <a:lnTo>
                    <a:pt x="37001" y="156123"/>
                  </a:lnTo>
                  <a:lnTo>
                    <a:pt x="36257" y="153969"/>
                  </a:lnTo>
                  <a:lnTo>
                    <a:pt x="32876" y="144858"/>
                  </a:lnTo>
                  <a:lnTo>
                    <a:pt x="32777" y="144591"/>
                  </a:lnTo>
                  <a:lnTo>
                    <a:pt x="30263" y="137362"/>
                  </a:lnTo>
                  <a:lnTo>
                    <a:pt x="28449" y="132503"/>
                  </a:lnTo>
                  <a:lnTo>
                    <a:pt x="25512" y="124220"/>
                  </a:lnTo>
                  <a:lnTo>
                    <a:pt x="24869" y="122283"/>
                  </a:lnTo>
                  <a:lnTo>
                    <a:pt x="22701" y="115734"/>
                  </a:lnTo>
                  <a:lnTo>
                    <a:pt x="21863" y="113558"/>
                  </a:lnTo>
                  <a:lnTo>
                    <a:pt x="18456" y="104711"/>
                  </a:lnTo>
                  <a:lnTo>
                    <a:pt x="16545" y="99747"/>
                  </a:lnTo>
                  <a:lnTo>
                    <a:pt x="13296" y="91313"/>
                  </a:lnTo>
                  <a:lnTo>
                    <a:pt x="12005" y="87958"/>
                  </a:lnTo>
                  <a:lnTo>
                    <a:pt x="12049" y="87701"/>
                  </a:lnTo>
                  <a:lnTo>
                    <a:pt x="11111" y="85489"/>
                  </a:lnTo>
                  <a:lnTo>
                    <a:pt x="8503" y="79337"/>
                  </a:lnTo>
                  <a:lnTo>
                    <a:pt x="8234" y="78870"/>
                  </a:lnTo>
                  <a:lnTo>
                    <a:pt x="6847" y="77851"/>
                  </a:lnTo>
                  <a:lnTo>
                    <a:pt x="5365" y="76264"/>
                  </a:lnTo>
                  <a:lnTo>
                    <a:pt x="4049" y="73368"/>
                  </a:lnTo>
                  <a:lnTo>
                    <a:pt x="3693" y="72532"/>
                  </a:lnTo>
                  <a:lnTo>
                    <a:pt x="2572" y="69906"/>
                  </a:lnTo>
                  <a:lnTo>
                    <a:pt x="2174" y="68624"/>
                  </a:lnTo>
                  <a:lnTo>
                    <a:pt x="1882" y="67189"/>
                  </a:lnTo>
                  <a:lnTo>
                    <a:pt x="1213" y="63897"/>
                  </a:lnTo>
                  <a:lnTo>
                    <a:pt x="197" y="57615"/>
                  </a:lnTo>
                  <a:lnTo>
                    <a:pt x="29" y="56458"/>
                  </a:lnTo>
                  <a:lnTo>
                    <a:pt x="0" y="55708"/>
                  </a:lnTo>
                  <a:lnTo>
                    <a:pt x="150" y="54960"/>
                  </a:lnTo>
                  <a:lnTo>
                    <a:pt x="327" y="54610"/>
                  </a:lnTo>
                  <a:lnTo>
                    <a:pt x="1651" y="54894"/>
                  </a:lnTo>
                  <a:lnTo>
                    <a:pt x="2329" y="55117"/>
                  </a:lnTo>
                  <a:lnTo>
                    <a:pt x="3456" y="55578"/>
                  </a:lnTo>
                  <a:lnTo>
                    <a:pt x="7595" y="57379"/>
                  </a:lnTo>
                  <a:lnTo>
                    <a:pt x="8807" y="57910"/>
                  </a:lnTo>
                  <a:lnTo>
                    <a:pt x="12118" y="59338"/>
                  </a:lnTo>
                  <a:lnTo>
                    <a:pt x="14509" y="60377"/>
                  </a:lnTo>
                  <a:lnTo>
                    <a:pt x="14962" y="60546"/>
                  </a:lnTo>
                  <a:lnTo>
                    <a:pt x="15231" y="60664"/>
                  </a:lnTo>
                  <a:lnTo>
                    <a:pt x="15848" y="60931"/>
                  </a:lnTo>
                  <a:lnTo>
                    <a:pt x="16281" y="61166"/>
                  </a:lnTo>
                  <a:lnTo>
                    <a:pt x="18928" y="62086"/>
                  </a:lnTo>
                  <a:lnTo>
                    <a:pt x="20375" y="62573"/>
                  </a:lnTo>
                  <a:lnTo>
                    <a:pt x="20861" y="62744"/>
                  </a:lnTo>
                  <a:lnTo>
                    <a:pt x="22284" y="63297"/>
                  </a:lnTo>
                  <a:lnTo>
                    <a:pt x="22984" y="63597"/>
                  </a:lnTo>
                  <a:lnTo>
                    <a:pt x="23446" y="63803"/>
                  </a:lnTo>
                  <a:lnTo>
                    <a:pt x="24116" y="64114"/>
                  </a:lnTo>
                  <a:lnTo>
                    <a:pt x="25266" y="64677"/>
                  </a:lnTo>
                  <a:lnTo>
                    <a:pt x="26391" y="65258"/>
                  </a:lnTo>
                  <a:lnTo>
                    <a:pt x="27504" y="65853"/>
                  </a:lnTo>
                  <a:lnTo>
                    <a:pt x="30315" y="67392"/>
                  </a:lnTo>
                  <a:lnTo>
                    <a:pt x="32914" y="68814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3" name="pg53"/>
            <p:cNvSpPr/>
            <p:nvPr/>
          </p:nvSpPr>
          <p:spPr>
            <a:xfrm>
              <a:off x="5682399" y="4002076"/>
              <a:ext cx="163596" cy="149047"/>
            </a:xfrm>
            <a:custGeom>
              <a:avLst/>
              <a:gdLst/>
              <a:ahLst/>
              <a:cxnLst/>
              <a:rect l="0" t="0" r="0" b="0"/>
              <a:pathLst>
                <a:path w="163596" h="149047">
                  <a:moveTo>
                    <a:pt x="18918" y="128069"/>
                  </a:moveTo>
                  <a:lnTo>
                    <a:pt x="18760" y="127955"/>
                  </a:lnTo>
                  <a:lnTo>
                    <a:pt x="18255" y="127434"/>
                  </a:lnTo>
                  <a:lnTo>
                    <a:pt x="17870" y="127014"/>
                  </a:lnTo>
                  <a:lnTo>
                    <a:pt x="17101" y="126481"/>
                  </a:lnTo>
                  <a:lnTo>
                    <a:pt x="16609" y="126163"/>
                  </a:lnTo>
                  <a:lnTo>
                    <a:pt x="16076" y="125701"/>
                  </a:lnTo>
                  <a:lnTo>
                    <a:pt x="15680" y="125315"/>
                  </a:lnTo>
                  <a:lnTo>
                    <a:pt x="15039" y="124829"/>
                  </a:lnTo>
                  <a:lnTo>
                    <a:pt x="14714" y="124491"/>
                  </a:lnTo>
                  <a:lnTo>
                    <a:pt x="14298" y="124252"/>
                  </a:lnTo>
                  <a:lnTo>
                    <a:pt x="13899" y="124195"/>
                  </a:lnTo>
                  <a:lnTo>
                    <a:pt x="13044" y="124424"/>
                  </a:lnTo>
                  <a:lnTo>
                    <a:pt x="12177" y="124962"/>
                  </a:lnTo>
                  <a:lnTo>
                    <a:pt x="11595" y="125644"/>
                  </a:lnTo>
                  <a:lnTo>
                    <a:pt x="10471" y="126645"/>
                  </a:lnTo>
                  <a:lnTo>
                    <a:pt x="9568" y="127059"/>
                  </a:lnTo>
                  <a:lnTo>
                    <a:pt x="8507" y="127626"/>
                  </a:lnTo>
                  <a:lnTo>
                    <a:pt x="7957" y="128250"/>
                  </a:lnTo>
                  <a:lnTo>
                    <a:pt x="7462" y="128336"/>
                  </a:lnTo>
                  <a:lnTo>
                    <a:pt x="7082" y="128445"/>
                  </a:lnTo>
                  <a:lnTo>
                    <a:pt x="6816" y="128102"/>
                  </a:lnTo>
                  <a:lnTo>
                    <a:pt x="6282" y="127544"/>
                  </a:lnTo>
                  <a:lnTo>
                    <a:pt x="5945" y="127401"/>
                  </a:lnTo>
                  <a:lnTo>
                    <a:pt x="5680" y="127191"/>
                  </a:lnTo>
                  <a:lnTo>
                    <a:pt x="5209" y="126977"/>
                  </a:lnTo>
                  <a:lnTo>
                    <a:pt x="4536" y="126558"/>
                  </a:lnTo>
                  <a:lnTo>
                    <a:pt x="3060" y="125848"/>
                  </a:lnTo>
                  <a:lnTo>
                    <a:pt x="1322" y="124385"/>
                  </a:lnTo>
                  <a:lnTo>
                    <a:pt x="1128" y="123899"/>
                  </a:lnTo>
                  <a:lnTo>
                    <a:pt x="803" y="123212"/>
                  </a:lnTo>
                  <a:lnTo>
                    <a:pt x="684" y="122188"/>
                  </a:lnTo>
                  <a:lnTo>
                    <a:pt x="122" y="119719"/>
                  </a:lnTo>
                  <a:lnTo>
                    <a:pt x="0" y="118967"/>
                  </a:lnTo>
                  <a:lnTo>
                    <a:pt x="7" y="118557"/>
                  </a:lnTo>
                  <a:lnTo>
                    <a:pt x="91" y="117604"/>
                  </a:lnTo>
                  <a:lnTo>
                    <a:pt x="312" y="116717"/>
                  </a:lnTo>
                  <a:lnTo>
                    <a:pt x="1104" y="114277"/>
                  </a:lnTo>
                  <a:lnTo>
                    <a:pt x="1908" y="111151"/>
                  </a:lnTo>
                  <a:lnTo>
                    <a:pt x="2062" y="110065"/>
                  </a:lnTo>
                  <a:lnTo>
                    <a:pt x="2070" y="109655"/>
                  </a:lnTo>
                  <a:lnTo>
                    <a:pt x="2157" y="108702"/>
                  </a:lnTo>
                  <a:lnTo>
                    <a:pt x="2026" y="108492"/>
                  </a:lnTo>
                  <a:lnTo>
                    <a:pt x="2034" y="107949"/>
                  </a:lnTo>
                  <a:lnTo>
                    <a:pt x="1587" y="106505"/>
                  </a:lnTo>
                  <a:lnTo>
                    <a:pt x="998" y="105538"/>
                  </a:lnTo>
                  <a:lnTo>
                    <a:pt x="1139" y="105133"/>
                  </a:lnTo>
                  <a:lnTo>
                    <a:pt x="1345" y="104933"/>
                  </a:lnTo>
                  <a:lnTo>
                    <a:pt x="1551" y="104871"/>
                  </a:lnTo>
                  <a:lnTo>
                    <a:pt x="2030" y="104537"/>
                  </a:lnTo>
                  <a:lnTo>
                    <a:pt x="2648" y="104275"/>
                  </a:lnTo>
                  <a:lnTo>
                    <a:pt x="3804" y="104022"/>
                  </a:lnTo>
                  <a:lnTo>
                    <a:pt x="4762" y="103493"/>
                  </a:lnTo>
                  <a:lnTo>
                    <a:pt x="6345" y="102159"/>
                  </a:lnTo>
                  <a:lnTo>
                    <a:pt x="6488" y="101888"/>
                  </a:lnTo>
                  <a:lnTo>
                    <a:pt x="8221" y="99805"/>
                  </a:lnTo>
                  <a:lnTo>
                    <a:pt x="10363" y="97594"/>
                  </a:lnTo>
                  <a:lnTo>
                    <a:pt x="11689" y="95707"/>
                  </a:lnTo>
                  <a:lnTo>
                    <a:pt x="13003" y="94158"/>
                  </a:lnTo>
                  <a:lnTo>
                    <a:pt x="13704" y="93010"/>
                  </a:lnTo>
                  <a:lnTo>
                    <a:pt x="14626" y="90708"/>
                  </a:lnTo>
                  <a:lnTo>
                    <a:pt x="14634" y="90436"/>
                  </a:lnTo>
                  <a:lnTo>
                    <a:pt x="14781" y="89893"/>
                  </a:lnTo>
                  <a:lnTo>
                    <a:pt x="15299" y="87444"/>
                  </a:lnTo>
                  <a:lnTo>
                    <a:pt x="15438" y="87177"/>
                  </a:lnTo>
                  <a:lnTo>
                    <a:pt x="15446" y="86834"/>
                  </a:lnTo>
                  <a:lnTo>
                    <a:pt x="15794" y="86295"/>
                  </a:lnTo>
                  <a:lnTo>
                    <a:pt x="15731" y="86090"/>
                  </a:lnTo>
                  <a:lnTo>
                    <a:pt x="16012" y="85614"/>
                  </a:lnTo>
                  <a:lnTo>
                    <a:pt x="16712" y="84265"/>
                  </a:lnTo>
                  <a:lnTo>
                    <a:pt x="17552" y="83050"/>
                  </a:lnTo>
                  <a:lnTo>
                    <a:pt x="18593" y="81706"/>
                  </a:lnTo>
                  <a:lnTo>
                    <a:pt x="20734" y="79495"/>
                  </a:lnTo>
                  <a:lnTo>
                    <a:pt x="21427" y="78752"/>
                  </a:lnTo>
                  <a:lnTo>
                    <a:pt x="22112" y="78289"/>
                  </a:lnTo>
                  <a:lnTo>
                    <a:pt x="22951" y="77551"/>
                  </a:lnTo>
                  <a:lnTo>
                    <a:pt x="25892" y="74792"/>
                  </a:lnTo>
                  <a:lnTo>
                    <a:pt x="28731" y="72180"/>
                  </a:lnTo>
                  <a:lnTo>
                    <a:pt x="31442" y="70399"/>
                  </a:lnTo>
                  <a:lnTo>
                    <a:pt x="33562" y="68535"/>
                  </a:lnTo>
                  <a:lnTo>
                    <a:pt x="35510" y="66364"/>
                  </a:lnTo>
                  <a:lnTo>
                    <a:pt x="35666" y="66191"/>
                  </a:lnTo>
                  <a:lnTo>
                    <a:pt x="38220" y="64018"/>
                  </a:lnTo>
                  <a:lnTo>
                    <a:pt x="38311" y="62563"/>
                  </a:lnTo>
                  <a:lnTo>
                    <a:pt x="38028" y="61289"/>
                  </a:lnTo>
                  <a:lnTo>
                    <a:pt x="38802" y="59437"/>
                  </a:lnTo>
                  <a:lnTo>
                    <a:pt x="39809" y="57012"/>
                  </a:lnTo>
                  <a:lnTo>
                    <a:pt x="41211" y="57993"/>
                  </a:lnTo>
                  <a:lnTo>
                    <a:pt x="41743" y="57209"/>
                  </a:lnTo>
                  <a:lnTo>
                    <a:pt x="42966" y="56381"/>
                  </a:lnTo>
                  <a:lnTo>
                    <a:pt x="43866" y="54820"/>
                  </a:lnTo>
                  <a:lnTo>
                    <a:pt x="46107" y="53158"/>
                  </a:lnTo>
                  <a:lnTo>
                    <a:pt x="46911" y="51168"/>
                  </a:lnTo>
                  <a:lnTo>
                    <a:pt x="49883" y="48900"/>
                  </a:lnTo>
                  <a:lnTo>
                    <a:pt x="50380" y="48457"/>
                  </a:lnTo>
                  <a:lnTo>
                    <a:pt x="51336" y="47535"/>
                  </a:lnTo>
                  <a:lnTo>
                    <a:pt x="52172" y="46054"/>
                  </a:lnTo>
                  <a:lnTo>
                    <a:pt x="52336" y="44313"/>
                  </a:lnTo>
                  <a:lnTo>
                    <a:pt x="52479" y="42624"/>
                  </a:lnTo>
                  <a:lnTo>
                    <a:pt x="52956" y="41044"/>
                  </a:lnTo>
                  <a:lnTo>
                    <a:pt x="53926" y="40264"/>
                  </a:lnTo>
                  <a:lnTo>
                    <a:pt x="53888" y="39673"/>
                  </a:lnTo>
                  <a:lnTo>
                    <a:pt x="53737" y="37769"/>
                  </a:lnTo>
                  <a:lnTo>
                    <a:pt x="53638" y="35716"/>
                  </a:lnTo>
                  <a:lnTo>
                    <a:pt x="53780" y="35382"/>
                  </a:lnTo>
                  <a:lnTo>
                    <a:pt x="53828" y="32923"/>
                  </a:lnTo>
                  <a:lnTo>
                    <a:pt x="53764" y="32580"/>
                  </a:lnTo>
                  <a:lnTo>
                    <a:pt x="53784" y="31489"/>
                  </a:lnTo>
                  <a:lnTo>
                    <a:pt x="53721" y="31146"/>
                  </a:lnTo>
                  <a:lnTo>
                    <a:pt x="53792" y="27329"/>
                  </a:lnTo>
                  <a:lnTo>
                    <a:pt x="53677" y="25961"/>
                  </a:lnTo>
                  <a:lnTo>
                    <a:pt x="53697" y="24798"/>
                  </a:lnTo>
                  <a:lnTo>
                    <a:pt x="53828" y="21596"/>
                  </a:lnTo>
                  <a:lnTo>
                    <a:pt x="53301" y="19266"/>
                  </a:lnTo>
                  <a:lnTo>
                    <a:pt x="55169" y="16440"/>
                  </a:lnTo>
                  <a:lnTo>
                    <a:pt x="54131" y="15775"/>
                  </a:lnTo>
                  <a:lnTo>
                    <a:pt x="53944" y="15660"/>
                  </a:lnTo>
                  <a:lnTo>
                    <a:pt x="50962" y="13757"/>
                  </a:lnTo>
                  <a:lnTo>
                    <a:pt x="52761" y="11071"/>
                  </a:lnTo>
                  <a:lnTo>
                    <a:pt x="53992" y="9241"/>
                  </a:lnTo>
                  <a:lnTo>
                    <a:pt x="56284" y="5796"/>
                  </a:lnTo>
                  <a:lnTo>
                    <a:pt x="57104" y="4562"/>
                  </a:lnTo>
                  <a:lnTo>
                    <a:pt x="57887" y="3370"/>
                  </a:lnTo>
                  <a:lnTo>
                    <a:pt x="58715" y="2108"/>
                  </a:lnTo>
                  <a:lnTo>
                    <a:pt x="59415" y="1027"/>
                  </a:lnTo>
                  <a:lnTo>
                    <a:pt x="59987" y="462"/>
                  </a:lnTo>
                  <a:lnTo>
                    <a:pt x="64310" y="0"/>
                  </a:lnTo>
                  <a:lnTo>
                    <a:pt x="65952" y="42"/>
                  </a:lnTo>
                  <a:lnTo>
                    <a:pt x="69234" y="1181"/>
                  </a:lnTo>
                  <a:lnTo>
                    <a:pt x="72896" y="2806"/>
                  </a:lnTo>
                  <a:lnTo>
                    <a:pt x="73718" y="3363"/>
                  </a:lnTo>
                  <a:lnTo>
                    <a:pt x="74028" y="3573"/>
                  </a:lnTo>
                  <a:lnTo>
                    <a:pt x="79602" y="9201"/>
                  </a:lnTo>
                  <a:lnTo>
                    <a:pt x="82135" y="12165"/>
                  </a:lnTo>
                  <a:lnTo>
                    <a:pt x="82892" y="13008"/>
                  </a:lnTo>
                  <a:lnTo>
                    <a:pt x="83076" y="13213"/>
                  </a:lnTo>
                  <a:lnTo>
                    <a:pt x="86324" y="16830"/>
                  </a:lnTo>
                  <a:lnTo>
                    <a:pt x="86569" y="17097"/>
                  </a:lnTo>
                  <a:lnTo>
                    <a:pt x="86977" y="17569"/>
                  </a:lnTo>
                  <a:lnTo>
                    <a:pt x="87171" y="17821"/>
                  </a:lnTo>
                  <a:lnTo>
                    <a:pt x="90499" y="22775"/>
                  </a:lnTo>
                  <a:lnTo>
                    <a:pt x="94110" y="26723"/>
                  </a:lnTo>
                  <a:lnTo>
                    <a:pt x="95694" y="28172"/>
                  </a:lnTo>
                  <a:lnTo>
                    <a:pt x="96802" y="28505"/>
                  </a:lnTo>
                  <a:lnTo>
                    <a:pt x="98445" y="28553"/>
                  </a:lnTo>
                  <a:lnTo>
                    <a:pt x="99894" y="28481"/>
                  </a:lnTo>
                  <a:lnTo>
                    <a:pt x="102034" y="28355"/>
                  </a:lnTo>
                  <a:lnTo>
                    <a:pt x="102503" y="28310"/>
                  </a:lnTo>
                  <a:lnTo>
                    <a:pt x="103805" y="28567"/>
                  </a:lnTo>
                  <a:lnTo>
                    <a:pt x="105127" y="29067"/>
                  </a:lnTo>
                  <a:lnTo>
                    <a:pt x="106132" y="29572"/>
                  </a:lnTo>
                  <a:lnTo>
                    <a:pt x="107075" y="30044"/>
                  </a:lnTo>
                  <a:lnTo>
                    <a:pt x="109577" y="32675"/>
                  </a:lnTo>
                  <a:lnTo>
                    <a:pt x="110297" y="33645"/>
                  </a:lnTo>
                  <a:lnTo>
                    <a:pt x="110780" y="34206"/>
                  </a:lnTo>
                  <a:lnTo>
                    <a:pt x="111040" y="34471"/>
                  </a:lnTo>
                  <a:lnTo>
                    <a:pt x="111538" y="34926"/>
                  </a:lnTo>
                  <a:lnTo>
                    <a:pt x="111825" y="35160"/>
                  </a:lnTo>
                  <a:lnTo>
                    <a:pt x="112131" y="35386"/>
                  </a:lnTo>
                  <a:lnTo>
                    <a:pt x="112275" y="35486"/>
                  </a:lnTo>
                  <a:lnTo>
                    <a:pt x="112536" y="35646"/>
                  </a:lnTo>
                  <a:lnTo>
                    <a:pt x="112821" y="35797"/>
                  </a:lnTo>
                  <a:lnTo>
                    <a:pt x="113116" y="35934"/>
                  </a:lnTo>
                  <a:lnTo>
                    <a:pt x="113419" y="36055"/>
                  </a:lnTo>
                  <a:lnTo>
                    <a:pt x="113726" y="36160"/>
                  </a:lnTo>
                  <a:lnTo>
                    <a:pt x="114036" y="36247"/>
                  </a:lnTo>
                  <a:lnTo>
                    <a:pt x="114880" y="36455"/>
                  </a:lnTo>
                  <a:lnTo>
                    <a:pt x="119876" y="37683"/>
                  </a:lnTo>
                  <a:lnTo>
                    <a:pt x="125490" y="39030"/>
                  </a:lnTo>
                  <a:lnTo>
                    <a:pt x="126337" y="39359"/>
                  </a:lnTo>
                  <a:lnTo>
                    <a:pt x="127183" y="39897"/>
                  </a:lnTo>
                  <a:lnTo>
                    <a:pt x="129191" y="41428"/>
                  </a:lnTo>
                  <a:lnTo>
                    <a:pt x="129948" y="42015"/>
                  </a:lnTo>
                  <a:lnTo>
                    <a:pt x="134133" y="45231"/>
                  </a:lnTo>
                  <a:lnTo>
                    <a:pt x="134536" y="45541"/>
                  </a:lnTo>
                  <a:lnTo>
                    <a:pt x="136159" y="46608"/>
                  </a:lnTo>
                  <a:lnTo>
                    <a:pt x="142552" y="48872"/>
                  </a:lnTo>
                  <a:lnTo>
                    <a:pt x="142694" y="48927"/>
                  </a:lnTo>
                  <a:lnTo>
                    <a:pt x="147655" y="50842"/>
                  </a:lnTo>
                  <a:lnTo>
                    <a:pt x="148513" y="51173"/>
                  </a:lnTo>
                  <a:lnTo>
                    <a:pt x="152116" y="53370"/>
                  </a:lnTo>
                  <a:lnTo>
                    <a:pt x="153066" y="54452"/>
                  </a:lnTo>
                  <a:lnTo>
                    <a:pt x="155342" y="57034"/>
                  </a:lnTo>
                  <a:lnTo>
                    <a:pt x="155750" y="57777"/>
                  </a:lnTo>
                  <a:lnTo>
                    <a:pt x="157488" y="60928"/>
                  </a:lnTo>
                  <a:lnTo>
                    <a:pt x="159036" y="65974"/>
                  </a:lnTo>
                  <a:lnTo>
                    <a:pt x="160455" y="70577"/>
                  </a:lnTo>
                  <a:lnTo>
                    <a:pt x="160564" y="70813"/>
                  </a:lnTo>
                  <a:lnTo>
                    <a:pt x="160662" y="71055"/>
                  </a:lnTo>
                  <a:lnTo>
                    <a:pt x="160976" y="71774"/>
                  </a:lnTo>
                  <a:lnTo>
                    <a:pt x="161131" y="72036"/>
                  </a:lnTo>
                  <a:lnTo>
                    <a:pt x="162421" y="74218"/>
                  </a:lnTo>
                  <a:lnTo>
                    <a:pt x="163596" y="75644"/>
                  </a:lnTo>
                  <a:lnTo>
                    <a:pt x="162979" y="76720"/>
                  </a:lnTo>
                  <a:lnTo>
                    <a:pt x="162465" y="77779"/>
                  </a:lnTo>
                  <a:lnTo>
                    <a:pt x="162325" y="78085"/>
                  </a:lnTo>
                  <a:lnTo>
                    <a:pt x="162193" y="78395"/>
                  </a:lnTo>
                  <a:lnTo>
                    <a:pt x="162070" y="78708"/>
                  </a:lnTo>
                  <a:lnTo>
                    <a:pt x="161956" y="79025"/>
                  </a:lnTo>
                  <a:lnTo>
                    <a:pt x="161732" y="79767"/>
                  </a:lnTo>
                  <a:lnTo>
                    <a:pt x="161450" y="80882"/>
                  </a:lnTo>
                  <a:lnTo>
                    <a:pt x="161248" y="81810"/>
                  </a:lnTo>
                  <a:lnTo>
                    <a:pt x="160931" y="85267"/>
                  </a:lnTo>
                  <a:lnTo>
                    <a:pt x="160622" y="87966"/>
                  </a:lnTo>
                  <a:lnTo>
                    <a:pt x="160246" y="90366"/>
                  </a:lnTo>
                  <a:lnTo>
                    <a:pt x="160051" y="90918"/>
                  </a:lnTo>
                  <a:lnTo>
                    <a:pt x="159855" y="91470"/>
                  </a:lnTo>
                  <a:lnTo>
                    <a:pt x="159055" y="92936"/>
                  </a:lnTo>
                  <a:lnTo>
                    <a:pt x="157343" y="95719"/>
                  </a:lnTo>
                  <a:lnTo>
                    <a:pt x="156361" y="97503"/>
                  </a:lnTo>
                  <a:lnTo>
                    <a:pt x="155882" y="98521"/>
                  </a:lnTo>
                  <a:lnTo>
                    <a:pt x="155656" y="99111"/>
                  </a:lnTo>
                  <a:lnTo>
                    <a:pt x="155452" y="99643"/>
                  </a:lnTo>
                  <a:lnTo>
                    <a:pt x="155121" y="100921"/>
                  </a:lnTo>
                  <a:lnTo>
                    <a:pt x="154888" y="102458"/>
                  </a:lnTo>
                  <a:lnTo>
                    <a:pt x="154862" y="103871"/>
                  </a:lnTo>
                  <a:lnTo>
                    <a:pt x="154902" y="104459"/>
                  </a:lnTo>
                  <a:lnTo>
                    <a:pt x="154952" y="105189"/>
                  </a:lnTo>
                  <a:lnTo>
                    <a:pt x="155540" y="107534"/>
                  </a:lnTo>
                  <a:lnTo>
                    <a:pt x="157501" y="113655"/>
                  </a:lnTo>
                  <a:lnTo>
                    <a:pt x="158392" y="116854"/>
                  </a:lnTo>
                  <a:lnTo>
                    <a:pt x="159070" y="120014"/>
                  </a:lnTo>
                  <a:lnTo>
                    <a:pt x="159156" y="120623"/>
                  </a:lnTo>
                  <a:lnTo>
                    <a:pt x="159646" y="123326"/>
                  </a:lnTo>
                  <a:lnTo>
                    <a:pt x="159731" y="123850"/>
                  </a:lnTo>
                  <a:lnTo>
                    <a:pt x="159818" y="124476"/>
                  </a:lnTo>
                  <a:lnTo>
                    <a:pt x="159950" y="125607"/>
                  </a:lnTo>
                  <a:lnTo>
                    <a:pt x="160002" y="126155"/>
                  </a:lnTo>
                  <a:lnTo>
                    <a:pt x="156505" y="126506"/>
                  </a:lnTo>
                  <a:lnTo>
                    <a:pt x="147302" y="128360"/>
                  </a:lnTo>
                  <a:lnTo>
                    <a:pt x="142378" y="129339"/>
                  </a:lnTo>
                  <a:lnTo>
                    <a:pt x="140189" y="129774"/>
                  </a:lnTo>
                  <a:lnTo>
                    <a:pt x="137390" y="130234"/>
                  </a:lnTo>
                  <a:lnTo>
                    <a:pt x="133408" y="131037"/>
                  </a:lnTo>
                  <a:lnTo>
                    <a:pt x="131760" y="131448"/>
                  </a:lnTo>
                  <a:lnTo>
                    <a:pt x="130155" y="131754"/>
                  </a:lnTo>
                  <a:lnTo>
                    <a:pt x="129658" y="131848"/>
                  </a:lnTo>
                  <a:lnTo>
                    <a:pt x="104437" y="136933"/>
                  </a:lnTo>
                  <a:lnTo>
                    <a:pt x="104526" y="137342"/>
                  </a:lnTo>
                  <a:lnTo>
                    <a:pt x="103687" y="137513"/>
                  </a:lnTo>
                  <a:lnTo>
                    <a:pt x="104588" y="142370"/>
                  </a:lnTo>
                  <a:lnTo>
                    <a:pt x="104776" y="143393"/>
                  </a:lnTo>
                  <a:lnTo>
                    <a:pt x="102888" y="143761"/>
                  </a:lnTo>
                  <a:lnTo>
                    <a:pt x="92070" y="145849"/>
                  </a:lnTo>
                  <a:lnTo>
                    <a:pt x="92376" y="147446"/>
                  </a:lnTo>
                  <a:lnTo>
                    <a:pt x="89192" y="148044"/>
                  </a:lnTo>
                  <a:lnTo>
                    <a:pt x="88624" y="148147"/>
                  </a:lnTo>
                  <a:lnTo>
                    <a:pt x="87775" y="147842"/>
                  </a:lnTo>
                  <a:lnTo>
                    <a:pt x="86648" y="147262"/>
                  </a:lnTo>
                  <a:lnTo>
                    <a:pt x="85666" y="147073"/>
                  </a:lnTo>
                  <a:lnTo>
                    <a:pt x="84338" y="147313"/>
                  </a:lnTo>
                  <a:lnTo>
                    <a:pt x="83104" y="148046"/>
                  </a:lnTo>
                  <a:lnTo>
                    <a:pt x="82442" y="148668"/>
                  </a:lnTo>
                  <a:lnTo>
                    <a:pt x="82140" y="148991"/>
                  </a:lnTo>
                  <a:lnTo>
                    <a:pt x="81829" y="149047"/>
                  </a:lnTo>
                  <a:lnTo>
                    <a:pt x="81453" y="148870"/>
                  </a:lnTo>
                  <a:lnTo>
                    <a:pt x="80769" y="148460"/>
                  </a:lnTo>
                  <a:lnTo>
                    <a:pt x="79593" y="147893"/>
                  </a:lnTo>
                  <a:lnTo>
                    <a:pt x="78065" y="147197"/>
                  </a:lnTo>
                  <a:lnTo>
                    <a:pt x="76905" y="146682"/>
                  </a:lnTo>
                  <a:lnTo>
                    <a:pt x="75559" y="145810"/>
                  </a:lnTo>
                  <a:lnTo>
                    <a:pt x="74248" y="145272"/>
                  </a:lnTo>
                  <a:lnTo>
                    <a:pt x="73382" y="144829"/>
                  </a:lnTo>
                  <a:lnTo>
                    <a:pt x="72063" y="144400"/>
                  </a:lnTo>
                  <a:lnTo>
                    <a:pt x="70836" y="143514"/>
                  </a:lnTo>
                  <a:lnTo>
                    <a:pt x="69953" y="143108"/>
                  </a:lnTo>
                  <a:lnTo>
                    <a:pt x="68627" y="142594"/>
                  </a:lnTo>
                  <a:lnTo>
                    <a:pt x="67590" y="142089"/>
                  </a:lnTo>
                  <a:lnTo>
                    <a:pt x="65255" y="140935"/>
                  </a:lnTo>
                  <a:lnTo>
                    <a:pt x="63620" y="139887"/>
                  </a:lnTo>
                  <a:lnTo>
                    <a:pt x="62670" y="139377"/>
                  </a:lnTo>
                  <a:lnTo>
                    <a:pt x="62432" y="139229"/>
                  </a:lnTo>
                  <a:lnTo>
                    <a:pt x="62103" y="139072"/>
                  </a:lnTo>
                  <a:lnTo>
                    <a:pt x="61887" y="138937"/>
                  </a:lnTo>
                  <a:lnTo>
                    <a:pt x="61581" y="138801"/>
                  </a:lnTo>
                  <a:lnTo>
                    <a:pt x="61272" y="138653"/>
                  </a:lnTo>
                  <a:lnTo>
                    <a:pt x="60896" y="138420"/>
                  </a:lnTo>
                  <a:lnTo>
                    <a:pt x="60421" y="138157"/>
                  </a:lnTo>
                  <a:lnTo>
                    <a:pt x="59427" y="137929"/>
                  </a:lnTo>
                  <a:lnTo>
                    <a:pt x="59241" y="137876"/>
                  </a:lnTo>
                  <a:lnTo>
                    <a:pt x="58761" y="137718"/>
                  </a:lnTo>
                  <a:lnTo>
                    <a:pt x="58034" y="137600"/>
                  </a:lnTo>
                  <a:lnTo>
                    <a:pt x="57534" y="137465"/>
                  </a:lnTo>
                  <a:lnTo>
                    <a:pt x="56858" y="137448"/>
                  </a:lnTo>
                  <a:lnTo>
                    <a:pt x="56612" y="137418"/>
                  </a:lnTo>
                  <a:lnTo>
                    <a:pt x="56328" y="137362"/>
                  </a:lnTo>
                  <a:lnTo>
                    <a:pt x="55984" y="137276"/>
                  </a:lnTo>
                  <a:lnTo>
                    <a:pt x="55548" y="137133"/>
                  </a:lnTo>
                  <a:lnTo>
                    <a:pt x="55243" y="137015"/>
                  </a:lnTo>
                  <a:lnTo>
                    <a:pt x="54721" y="136685"/>
                  </a:lnTo>
                  <a:lnTo>
                    <a:pt x="54043" y="136318"/>
                  </a:lnTo>
                  <a:lnTo>
                    <a:pt x="53486" y="135855"/>
                  </a:lnTo>
                  <a:lnTo>
                    <a:pt x="53046" y="135565"/>
                  </a:lnTo>
                  <a:lnTo>
                    <a:pt x="52781" y="135408"/>
                  </a:lnTo>
                  <a:lnTo>
                    <a:pt x="52432" y="135213"/>
                  </a:lnTo>
                  <a:lnTo>
                    <a:pt x="52103" y="134943"/>
                  </a:lnTo>
                  <a:lnTo>
                    <a:pt x="51743" y="134703"/>
                  </a:lnTo>
                  <a:lnTo>
                    <a:pt x="51297" y="134375"/>
                  </a:lnTo>
                  <a:lnTo>
                    <a:pt x="50999" y="134126"/>
                  </a:lnTo>
                  <a:lnTo>
                    <a:pt x="50275" y="133650"/>
                  </a:lnTo>
                  <a:lnTo>
                    <a:pt x="50006" y="133469"/>
                  </a:lnTo>
                  <a:lnTo>
                    <a:pt x="49836" y="133325"/>
                  </a:lnTo>
                  <a:lnTo>
                    <a:pt x="49119" y="132801"/>
                  </a:lnTo>
                  <a:lnTo>
                    <a:pt x="48759" y="132511"/>
                  </a:lnTo>
                  <a:lnTo>
                    <a:pt x="48311" y="132282"/>
                  </a:lnTo>
                  <a:lnTo>
                    <a:pt x="47993" y="132164"/>
                  </a:lnTo>
                  <a:lnTo>
                    <a:pt x="46977" y="131659"/>
                  </a:lnTo>
                  <a:lnTo>
                    <a:pt x="46296" y="131367"/>
                  </a:lnTo>
                  <a:lnTo>
                    <a:pt x="45592" y="131119"/>
                  </a:lnTo>
                  <a:lnTo>
                    <a:pt x="45144" y="130895"/>
                  </a:lnTo>
                  <a:lnTo>
                    <a:pt x="44246" y="130519"/>
                  </a:lnTo>
                  <a:lnTo>
                    <a:pt x="44020" y="130428"/>
                  </a:lnTo>
                  <a:lnTo>
                    <a:pt x="43727" y="130270"/>
                  </a:lnTo>
                  <a:lnTo>
                    <a:pt x="43438" y="129980"/>
                  </a:lnTo>
                  <a:lnTo>
                    <a:pt x="43142" y="129742"/>
                  </a:lnTo>
                  <a:lnTo>
                    <a:pt x="42821" y="129666"/>
                  </a:lnTo>
                  <a:lnTo>
                    <a:pt x="42413" y="129590"/>
                  </a:lnTo>
                  <a:lnTo>
                    <a:pt x="42175" y="129483"/>
                  </a:lnTo>
                  <a:lnTo>
                    <a:pt x="42033" y="129442"/>
                  </a:lnTo>
                  <a:lnTo>
                    <a:pt x="41807" y="129423"/>
                  </a:lnTo>
                  <a:lnTo>
                    <a:pt x="41455" y="129442"/>
                  </a:lnTo>
                  <a:lnTo>
                    <a:pt x="41039" y="129513"/>
                  </a:lnTo>
                  <a:lnTo>
                    <a:pt x="40477" y="129585"/>
                  </a:lnTo>
                  <a:lnTo>
                    <a:pt x="40124" y="129664"/>
                  </a:lnTo>
                  <a:lnTo>
                    <a:pt x="39618" y="129765"/>
                  </a:lnTo>
                  <a:lnTo>
                    <a:pt x="39080" y="129885"/>
                  </a:lnTo>
                  <a:lnTo>
                    <a:pt x="38731" y="129971"/>
                  </a:lnTo>
                  <a:lnTo>
                    <a:pt x="38399" y="130085"/>
                  </a:lnTo>
                  <a:lnTo>
                    <a:pt x="38069" y="130161"/>
                  </a:lnTo>
                  <a:lnTo>
                    <a:pt x="37750" y="130252"/>
                  </a:lnTo>
                  <a:lnTo>
                    <a:pt x="37473" y="130357"/>
                  </a:lnTo>
                  <a:lnTo>
                    <a:pt x="36886" y="130503"/>
                  </a:lnTo>
                  <a:lnTo>
                    <a:pt x="36352" y="130671"/>
                  </a:lnTo>
                  <a:lnTo>
                    <a:pt x="35960" y="130775"/>
                  </a:lnTo>
                  <a:lnTo>
                    <a:pt x="35731" y="130829"/>
                  </a:lnTo>
                  <a:lnTo>
                    <a:pt x="35549" y="130871"/>
                  </a:lnTo>
                  <a:lnTo>
                    <a:pt x="35129" y="130895"/>
                  </a:lnTo>
                  <a:lnTo>
                    <a:pt x="34705" y="130927"/>
                  </a:lnTo>
                  <a:lnTo>
                    <a:pt x="34424" y="130914"/>
                  </a:lnTo>
                  <a:lnTo>
                    <a:pt x="34100" y="130952"/>
                  </a:lnTo>
                  <a:lnTo>
                    <a:pt x="33783" y="130961"/>
                  </a:lnTo>
                  <a:lnTo>
                    <a:pt x="33490" y="130986"/>
                  </a:lnTo>
                  <a:lnTo>
                    <a:pt x="33078" y="131000"/>
                  </a:lnTo>
                  <a:lnTo>
                    <a:pt x="32770" y="131024"/>
                  </a:lnTo>
                  <a:lnTo>
                    <a:pt x="32494" y="131029"/>
                  </a:lnTo>
                  <a:lnTo>
                    <a:pt x="32251" y="131024"/>
                  </a:lnTo>
                  <a:lnTo>
                    <a:pt x="32006" y="130986"/>
                  </a:lnTo>
                  <a:lnTo>
                    <a:pt x="31701" y="130886"/>
                  </a:lnTo>
                  <a:lnTo>
                    <a:pt x="31404" y="130781"/>
                  </a:lnTo>
                  <a:lnTo>
                    <a:pt x="31115" y="130656"/>
                  </a:lnTo>
                  <a:lnTo>
                    <a:pt x="30781" y="130465"/>
                  </a:lnTo>
                  <a:lnTo>
                    <a:pt x="30367" y="130233"/>
                  </a:lnTo>
                  <a:lnTo>
                    <a:pt x="30030" y="130080"/>
                  </a:lnTo>
                  <a:lnTo>
                    <a:pt x="29705" y="129998"/>
                  </a:lnTo>
                  <a:lnTo>
                    <a:pt x="29278" y="129975"/>
                  </a:lnTo>
                  <a:lnTo>
                    <a:pt x="28839" y="130032"/>
                  </a:lnTo>
                  <a:lnTo>
                    <a:pt x="28447" y="130090"/>
                  </a:lnTo>
                  <a:lnTo>
                    <a:pt x="27908" y="130208"/>
                  </a:lnTo>
                  <a:lnTo>
                    <a:pt x="27612" y="130280"/>
                  </a:lnTo>
                  <a:lnTo>
                    <a:pt x="27207" y="130409"/>
                  </a:lnTo>
                  <a:lnTo>
                    <a:pt x="27029" y="130519"/>
                  </a:lnTo>
                  <a:lnTo>
                    <a:pt x="26899" y="130543"/>
                  </a:lnTo>
                  <a:lnTo>
                    <a:pt x="26678" y="130621"/>
                  </a:lnTo>
                  <a:lnTo>
                    <a:pt x="26008" y="130776"/>
                  </a:lnTo>
                  <a:lnTo>
                    <a:pt x="25446" y="130848"/>
                  </a:lnTo>
                  <a:lnTo>
                    <a:pt x="25189" y="130862"/>
                  </a:lnTo>
                  <a:lnTo>
                    <a:pt x="24864" y="130829"/>
                  </a:lnTo>
                  <a:lnTo>
                    <a:pt x="24548" y="130776"/>
                  </a:lnTo>
                  <a:lnTo>
                    <a:pt x="24309" y="130761"/>
                  </a:lnTo>
                  <a:lnTo>
                    <a:pt x="24068" y="130657"/>
                  </a:lnTo>
                  <a:lnTo>
                    <a:pt x="23871" y="130562"/>
                  </a:lnTo>
                  <a:lnTo>
                    <a:pt x="23601" y="130419"/>
                  </a:lnTo>
                  <a:lnTo>
                    <a:pt x="23297" y="130190"/>
                  </a:lnTo>
                  <a:lnTo>
                    <a:pt x="22980" y="130009"/>
                  </a:lnTo>
                  <a:lnTo>
                    <a:pt x="22671" y="129785"/>
                  </a:lnTo>
                  <a:lnTo>
                    <a:pt x="22294" y="129597"/>
                  </a:lnTo>
                  <a:lnTo>
                    <a:pt x="22050" y="129466"/>
                  </a:lnTo>
                  <a:lnTo>
                    <a:pt x="21537" y="129271"/>
                  </a:lnTo>
                  <a:lnTo>
                    <a:pt x="21377" y="129218"/>
                  </a:lnTo>
                  <a:lnTo>
                    <a:pt x="21238" y="129136"/>
                  </a:lnTo>
                  <a:lnTo>
                    <a:pt x="20945" y="129061"/>
                  </a:lnTo>
                  <a:lnTo>
                    <a:pt x="20692" y="128984"/>
                  </a:lnTo>
                  <a:lnTo>
                    <a:pt x="20382" y="128865"/>
                  </a:lnTo>
                  <a:lnTo>
                    <a:pt x="20161" y="128751"/>
                  </a:lnTo>
                  <a:lnTo>
                    <a:pt x="19888" y="128625"/>
                  </a:lnTo>
                  <a:lnTo>
                    <a:pt x="19564" y="128470"/>
                  </a:lnTo>
                  <a:lnTo>
                    <a:pt x="19334" y="128332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4" name="pg54"/>
            <p:cNvSpPr/>
            <p:nvPr/>
          </p:nvSpPr>
          <p:spPr>
            <a:xfrm>
              <a:off x="5132682" y="2250204"/>
              <a:ext cx="866521" cy="1695208"/>
            </a:xfrm>
            <a:custGeom>
              <a:avLst/>
              <a:gdLst/>
              <a:ahLst/>
              <a:cxnLst/>
              <a:rect l="0" t="0" r="0" b="0"/>
              <a:pathLst>
                <a:path w="866521" h="1695208">
                  <a:moveTo>
                    <a:pt x="226520" y="1381413"/>
                  </a:moveTo>
                  <a:lnTo>
                    <a:pt x="226714" y="1380817"/>
                  </a:lnTo>
                  <a:lnTo>
                    <a:pt x="227161" y="1380145"/>
                  </a:lnTo>
                  <a:lnTo>
                    <a:pt x="227161" y="1379535"/>
                  </a:lnTo>
                  <a:lnTo>
                    <a:pt x="227169" y="1378973"/>
                  </a:lnTo>
                  <a:lnTo>
                    <a:pt x="227518" y="1378287"/>
                  </a:lnTo>
                  <a:lnTo>
                    <a:pt x="228044" y="1377314"/>
                  </a:lnTo>
                  <a:lnTo>
                    <a:pt x="228159" y="1376590"/>
                  </a:lnTo>
                  <a:lnTo>
                    <a:pt x="228203" y="1376242"/>
                  </a:lnTo>
                  <a:lnTo>
                    <a:pt x="228163" y="1375904"/>
                  </a:lnTo>
                  <a:lnTo>
                    <a:pt x="227965" y="1375651"/>
                  </a:lnTo>
                  <a:lnTo>
                    <a:pt x="228048" y="1375246"/>
                  </a:lnTo>
                  <a:lnTo>
                    <a:pt x="228488" y="1374903"/>
                  </a:lnTo>
                  <a:lnTo>
                    <a:pt x="228674" y="1374365"/>
                  </a:lnTo>
                  <a:lnTo>
                    <a:pt x="228674" y="1373583"/>
                  </a:lnTo>
                  <a:lnTo>
                    <a:pt x="228978" y="1372949"/>
                  </a:lnTo>
                  <a:lnTo>
                    <a:pt x="229089" y="1372230"/>
                  </a:lnTo>
                  <a:lnTo>
                    <a:pt x="229125" y="1372096"/>
                  </a:lnTo>
                  <a:lnTo>
                    <a:pt x="229164" y="1371968"/>
                  </a:lnTo>
                  <a:lnTo>
                    <a:pt x="229208" y="1371839"/>
                  </a:lnTo>
                  <a:lnTo>
                    <a:pt x="229303" y="1371587"/>
                  </a:lnTo>
                  <a:lnTo>
                    <a:pt x="229410" y="1371339"/>
                  </a:lnTo>
                  <a:lnTo>
                    <a:pt x="229529" y="1371096"/>
                  </a:lnTo>
                  <a:lnTo>
                    <a:pt x="229663" y="1370862"/>
                  </a:lnTo>
                  <a:lnTo>
                    <a:pt x="229806" y="1370633"/>
                  </a:lnTo>
                  <a:lnTo>
                    <a:pt x="229936" y="1370367"/>
                  </a:lnTo>
                  <a:lnTo>
                    <a:pt x="230055" y="1370090"/>
                  </a:lnTo>
                  <a:lnTo>
                    <a:pt x="230111" y="1369952"/>
                  </a:lnTo>
                  <a:lnTo>
                    <a:pt x="230162" y="1369809"/>
                  </a:lnTo>
                  <a:lnTo>
                    <a:pt x="230253" y="1369528"/>
                  </a:lnTo>
                  <a:lnTo>
                    <a:pt x="230332" y="1369242"/>
                  </a:lnTo>
                  <a:lnTo>
                    <a:pt x="230368" y="1369094"/>
                  </a:lnTo>
                  <a:lnTo>
                    <a:pt x="230431" y="1368804"/>
                  </a:lnTo>
                  <a:lnTo>
                    <a:pt x="230455" y="1368656"/>
                  </a:lnTo>
                  <a:lnTo>
                    <a:pt x="230166" y="1366964"/>
                  </a:lnTo>
                  <a:lnTo>
                    <a:pt x="229707" y="1364801"/>
                  </a:lnTo>
                  <a:lnTo>
                    <a:pt x="229952" y="1362132"/>
                  </a:lnTo>
                  <a:lnTo>
                    <a:pt x="230154" y="1360250"/>
                  </a:lnTo>
                  <a:lnTo>
                    <a:pt x="230271" y="1358294"/>
                  </a:lnTo>
                  <a:lnTo>
                    <a:pt x="230276" y="1357508"/>
                  </a:lnTo>
                  <a:lnTo>
                    <a:pt x="230297" y="1356638"/>
                  </a:lnTo>
                  <a:lnTo>
                    <a:pt x="230530" y="1356325"/>
                  </a:lnTo>
                  <a:lnTo>
                    <a:pt x="230748" y="1356128"/>
                  </a:lnTo>
                  <a:lnTo>
                    <a:pt x="231306" y="1355866"/>
                  </a:lnTo>
                  <a:lnTo>
                    <a:pt x="231848" y="1355670"/>
                  </a:lnTo>
                  <a:lnTo>
                    <a:pt x="233472" y="1354941"/>
                  </a:lnTo>
                  <a:lnTo>
                    <a:pt x="234224" y="1354646"/>
                  </a:lnTo>
                  <a:lnTo>
                    <a:pt x="234730" y="1354527"/>
                  </a:lnTo>
                  <a:lnTo>
                    <a:pt x="235993" y="1354093"/>
                  </a:lnTo>
                  <a:lnTo>
                    <a:pt x="236528" y="1353788"/>
                  </a:lnTo>
                  <a:lnTo>
                    <a:pt x="237276" y="1353555"/>
                  </a:lnTo>
                  <a:lnTo>
                    <a:pt x="237632" y="1353312"/>
                  </a:lnTo>
                  <a:lnTo>
                    <a:pt x="238103" y="1353073"/>
                  </a:lnTo>
                  <a:lnTo>
                    <a:pt x="238313" y="1353073"/>
                  </a:lnTo>
                  <a:lnTo>
                    <a:pt x="238630" y="1352930"/>
                  </a:lnTo>
                  <a:lnTo>
                    <a:pt x="239025" y="1352635"/>
                  </a:lnTo>
                  <a:lnTo>
                    <a:pt x="239520" y="1352635"/>
                  </a:lnTo>
                  <a:lnTo>
                    <a:pt x="239829" y="1352420"/>
                  </a:lnTo>
                  <a:lnTo>
                    <a:pt x="240696" y="1352149"/>
                  </a:lnTo>
                  <a:lnTo>
                    <a:pt x="241064" y="1352149"/>
                  </a:lnTo>
                  <a:lnTo>
                    <a:pt x="241519" y="1352139"/>
                  </a:lnTo>
                  <a:lnTo>
                    <a:pt x="242200" y="1352139"/>
                  </a:lnTo>
                  <a:lnTo>
                    <a:pt x="242842" y="1352339"/>
                  </a:lnTo>
                  <a:lnTo>
                    <a:pt x="243517" y="1352556"/>
                  </a:lnTo>
                  <a:lnTo>
                    <a:pt x="244243" y="1352883"/>
                  </a:lnTo>
                  <a:lnTo>
                    <a:pt x="245011" y="1353245"/>
                  </a:lnTo>
                  <a:lnTo>
                    <a:pt x="245739" y="1353631"/>
                  </a:lnTo>
                  <a:lnTo>
                    <a:pt x="246305" y="1353860"/>
                  </a:lnTo>
                  <a:lnTo>
                    <a:pt x="246915" y="1354098"/>
                  </a:lnTo>
                  <a:lnTo>
                    <a:pt x="247572" y="1354388"/>
                  </a:lnTo>
                  <a:lnTo>
                    <a:pt x="248146" y="1354551"/>
                  </a:lnTo>
                  <a:lnTo>
                    <a:pt x="248233" y="1354803"/>
                  </a:lnTo>
                  <a:lnTo>
                    <a:pt x="248538" y="1354798"/>
                  </a:lnTo>
                  <a:lnTo>
                    <a:pt x="249864" y="1355084"/>
                  </a:lnTo>
                  <a:lnTo>
                    <a:pt x="250514" y="1355299"/>
                  </a:lnTo>
                  <a:lnTo>
                    <a:pt x="251594" y="1355871"/>
                  </a:lnTo>
                  <a:lnTo>
                    <a:pt x="252010" y="1356347"/>
                  </a:lnTo>
                  <a:lnTo>
                    <a:pt x="252445" y="1356876"/>
                  </a:lnTo>
                  <a:lnTo>
                    <a:pt x="252671" y="1357248"/>
                  </a:lnTo>
                  <a:lnTo>
                    <a:pt x="252726" y="1357724"/>
                  </a:lnTo>
                  <a:lnTo>
                    <a:pt x="252726" y="1359221"/>
                  </a:lnTo>
                  <a:lnTo>
                    <a:pt x="252722" y="1360183"/>
                  </a:lnTo>
                  <a:lnTo>
                    <a:pt x="252821" y="1361079"/>
                  </a:lnTo>
                  <a:lnTo>
                    <a:pt x="253019" y="1362046"/>
                  </a:lnTo>
                  <a:lnTo>
                    <a:pt x="253019" y="1362552"/>
                  </a:lnTo>
                  <a:lnTo>
                    <a:pt x="253487" y="1362909"/>
                  </a:lnTo>
                  <a:lnTo>
                    <a:pt x="253471" y="1363533"/>
                  </a:lnTo>
                  <a:lnTo>
                    <a:pt x="254001" y="1363724"/>
                  </a:lnTo>
                  <a:lnTo>
                    <a:pt x="254492" y="1363991"/>
                  </a:lnTo>
                  <a:lnTo>
                    <a:pt x="254662" y="1363991"/>
                  </a:lnTo>
                  <a:lnTo>
                    <a:pt x="254999" y="1363562"/>
                  </a:lnTo>
                  <a:lnTo>
                    <a:pt x="255161" y="1363223"/>
                  </a:lnTo>
                  <a:lnTo>
                    <a:pt x="255161" y="1362842"/>
                  </a:lnTo>
                  <a:lnTo>
                    <a:pt x="255648" y="1362328"/>
                  </a:lnTo>
                  <a:lnTo>
                    <a:pt x="255933" y="1361827"/>
                  </a:lnTo>
                  <a:lnTo>
                    <a:pt x="256416" y="1361336"/>
                  </a:lnTo>
                  <a:lnTo>
                    <a:pt x="256693" y="1361060"/>
                  </a:lnTo>
                  <a:lnTo>
                    <a:pt x="257089" y="1360764"/>
                  </a:lnTo>
                  <a:lnTo>
                    <a:pt x="257295" y="1360622"/>
                  </a:lnTo>
                  <a:lnTo>
                    <a:pt x="257762" y="1360622"/>
                  </a:lnTo>
                  <a:lnTo>
                    <a:pt x="258261" y="1360803"/>
                  </a:lnTo>
                  <a:lnTo>
                    <a:pt x="258581" y="1360802"/>
                  </a:lnTo>
                  <a:lnTo>
                    <a:pt x="258724" y="1360560"/>
                  </a:lnTo>
                  <a:lnTo>
                    <a:pt x="258850" y="1360312"/>
                  </a:lnTo>
                  <a:lnTo>
                    <a:pt x="259318" y="1360312"/>
                  </a:lnTo>
                  <a:lnTo>
                    <a:pt x="259607" y="1360174"/>
                  </a:lnTo>
                  <a:lnTo>
                    <a:pt x="260276" y="1360121"/>
                  </a:lnTo>
                  <a:lnTo>
                    <a:pt x="261206" y="1359926"/>
                  </a:lnTo>
                  <a:lnTo>
                    <a:pt x="262081" y="1359659"/>
                  </a:lnTo>
                  <a:lnTo>
                    <a:pt x="262686" y="1359664"/>
                  </a:lnTo>
                  <a:lnTo>
                    <a:pt x="263086" y="1359244"/>
                  </a:lnTo>
                  <a:lnTo>
                    <a:pt x="263371" y="1358882"/>
                  </a:lnTo>
                  <a:lnTo>
                    <a:pt x="263676" y="1358515"/>
                  </a:lnTo>
                  <a:lnTo>
                    <a:pt x="263993" y="1358429"/>
                  </a:lnTo>
                  <a:lnTo>
                    <a:pt x="264761" y="1358429"/>
                  </a:lnTo>
                  <a:lnTo>
                    <a:pt x="264978" y="1358315"/>
                  </a:lnTo>
                  <a:lnTo>
                    <a:pt x="264978" y="1357739"/>
                  </a:lnTo>
                  <a:lnTo>
                    <a:pt x="265196" y="1357100"/>
                  </a:lnTo>
                  <a:lnTo>
                    <a:pt x="264963" y="1356542"/>
                  </a:lnTo>
                  <a:lnTo>
                    <a:pt x="265141" y="1356080"/>
                  </a:lnTo>
                  <a:lnTo>
                    <a:pt x="265141" y="1354703"/>
                  </a:lnTo>
                  <a:lnTo>
                    <a:pt x="265343" y="1354312"/>
                  </a:lnTo>
                  <a:lnTo>
                    <a:pt x="265260" y="1353688"/>
                  </a:lnTo>
                  <a:lnTo>
                    <a:pt x="264856" y="1353283"/>
                  </a:lnTo>
                  <a:lnTo>
                    <a:pt x="264658" y="1352425"/>
                  </a:lnTo>
                  <a:lnTo>
                    <a:pt x="264606" y="1351849"/>
                  </a:lnTo>
                  <a:lnTo>
                    <a:pt x="264191" y="1351172"/>
                  </a:lnTo>
                  <a:lnTo>
                    <a:pt x="264119" y="1350791"/>
                  </a:lnTo>
                  <a:lnTo>
                    <a:pt x="264266" y="1350414"/>
                  </a:lnTo>
                  <a:lnTo>
                    <a:pt x="264404" y="1349804"/>
                  </a:lnTo>
                  <a:lnTo>
                    <a:pt x="264682" y="1348703"/>
                  </a:lnTo>
                  <a:lnTo>
                    <a:pt x="264982" y="1347731"/>
                  </a:lnTo>
                  <a:lnTo>
                    <a:pt x="265366" y="1346759"/>
                  </a:lnTo>
                  <a:lnTo>
                    <a:pt x="265683" y="1346083"/>
                  </a:lnTo>
                  <a:lnTo>
                    <a:pt x="265964" y="1345392"/>
                  </a:lnTo>
                  <a:lnTo>
                    <a:pt x="266301" y="1344596"/>
                  </a:lnTo>
                  <a:lnTo>
                    <a:pt x="266522" y="1343938"/>
                  </a:lnTo>
                  <a:lnTo>
                    <a:pt x="266859" y="1343428"/>
                  </a:lnTo>
                  <a:lnTo>
                    <a:pt x="267310" y="1342885"/>
                  </a:lnTo>
                  <a:lnTo>
                    <a:pt x="267837" y="1341927"/>
                  </a:lnTo>
                  <a:lnTo>
                    <a:pt x="268359" y="1340993"/>
                  </a:lnTo>
                  <a:lnTo>
                    <a:pt x="268561" y="1339921"/>
                  </a:lnTo>
                  <a:lnTo>
                    <a:pt x="268561" y="1339402"/>
                  </a:lnTo>
                  <a:lnTo>
                    <a:pt x="268996" y="1338768"/>
                  </a:lnTo>
                  <a:lnTo>
                    <a:pt x="268913" y="1337615"/>
                  </a:lnTo>
                  <a:lnTo>
                    <a:pt x="269289" y="1336766"/>
                  </a:lnTo>
                  <a:lnTo>
                    <a:pt x="269479" y="1335762"/>
                  </a:lnTo>
                  <a:lnTo>
                    <a:pt x="269804" y="1335156"/>
                  </a:lnTo>
                  <a:lnTo>
                    <a:pt x="269804" y="1334150"/>
                  </a:lnTo>
                  <a:lnTo>
                    <a:pt x="269915" y="1333269"/>
                  </a:lnTo>
                  <a:lnTo>
                    <a:pt x="269563" y="1332787"/>
                  </a:lnTo>
                  <a:lnTo>
                    <a:pt x="269135" y="1332420"/>
                  </a:lnTo>
                  <a:lnTo>
                    <a:pt x="268909" y="1331882"/>
                  </a:lnTo>
                  <a:lnTo>
                    <a:pt x="268684" y="1331305"/>
                  </a:lnTo>
                  <a:lnTo>
                    <a:pt x="268363" y="1330710"/>
                  </a:lnTo>
                  <a:lnTo>
                    <a:pt x="268098" y="1329861"/>
                  </a:lnTo>
                  <a:lnTo>
                    <a:pt x="268035" y="1329218"/>
                  </a:lnTo>
                  <a:lnTo>
                    <a:pt x="267951" y="1328780"/>
                  </a:lnTo>
                  <a:lnTo>
                    <a:pt x="267449" y="1328699"/>
                  </a:lnTo>
                  <a:lnTo>
                    <a:pt x="267290" y="1328665"/>
                  </a:lnTo>
                  <a:lnTo>
                    <a:pt x="267041" y="1328508"/>
                  </a:lnTo>
                  <a:lnTo>
                    <a:pt x="267013" y="1327970"/>
                  </a:lnTo>
                  <a:lnTo>
                    <a:pt x="266609" y="1327350"/>
                  </a:lnTo>
                  <a:lnTo>
                    <a:pt x="265948" y="1326697"/>
                  </a:lnTo>
                  <a:lnTo>
                    <a:pt x="265406" y="1325897"/>
                  </a:lnTo>
                  <a:lnTo>
                    <a:pt x="264792" y="1324791"/>
                  </a:lnTo>
                  <a:lnTo>
                    <a:pt x="264175" y="1323976"/>
                  </a:lnTo>
                  <a:lnTo>
                    <a:pt x="263557" y="1323095"/>
                  </a:lnTo>
                  <a:lnTo>
                    <a:pt x="263336" y="1322161"/>
                  </a:lnTo>
                  <a:lnTo>
                    <a:pt x="263363" y="1321660"/>
                  </a:lnTo>
                  <a:lnTo>
                    <a:pt x="263462" y="1321308"/>
                  </a:lnTo>
                  <a:lnTo>
                    <a:pt x="263237" y="1321065"/>
                  </a:lnTo>
                  <a:lnTo>
                    <a:pt x="262837" y="1320736"/>
                  </a:lnTo>
                  <a:lnTo>
                    <a:pt x="262318" y="1320345"/>
                  </a:lnTo>
                  <a:lnTo>
                    <a:pt x="261808" y="1319849"/>
                  </a:lnTo>
                  <a:lnTo>
                    <a:pt x="260964" y="1319544"/>
                  </a:lnTo>
                  <a:lnTo>
                    <a:pt x="260394" y="1319311"/>
                  </a:lnTo>
                  <a:lnTo>
                    <a:pt x="259484" y="1319025"/>
                  </a:lnTo>
                  <a:lnTo>
                    <a:pt x="258498" y="1318606"/>
                  </a:lnTo>
                  <a:lnTo>
                    <a:pt x="257053" y="1318468"/>
                  </a:lnTo>
                  <a:lnTo>
                    <a:pt x="256028" y="1318387"/>
                  </a:lnTo>
                  <a:lnTo>
                    <a:pt x="254769" y="1318544"/>
                  </a:lnTo>
                  <a:lnTo>
                    <a:pt x="254195" y="1318544"/>
                  </a:lnTo>
                  <a:lnTo>
                    <a:pt x="253225" y="1319006"/>
                  </a:lnTo>
                  <a:lnTo>
                    <a:pt x="252612" y="1319821"/>
                  </a:lnTo>
                  <a:lnTo>
                    <a:pt x="252275" y="1320112"/>
                  </a:lnTo>
                  <a:lnTo>
                    <a:pt x="251958" y="1320898"/>
                  </a:lnTo>
                  <a:lnTo>
                    <a:pt x="251404" y="1321832"/>
                  </a:lnTo>
                  <a:lnTo>
                    <a:pt x="251086" y="1322682"/>
                  </a:lnTo>
                  <a:lnTo>
                    <a:pt x="250830" y="1323190"/>
                  </a:lnTo>
                  <a:lnTo>
                    <a:pt x="250569" y="1323242"/>
                  </a:lnTo>
                  <a:lnTo>
                    <a:pt x="250276" y="1323590"/>
                  </a:lnTo>
                  <a:lnTo>
                    <a:pt x="249619" y="1323728"/>
                  </a:lnTo>
                  <a:lnTo>
                    <a:pt x="249104" y="1323628"/>
                  </a:lnTo>
                  <a:lnTo>
                    <a:pt x="248594" y="1323481"/>
                  </a:lnTo>
                  <a:lnTo>
                    <a:pt x="248257" y="1323128"/>
                  </a:lnTo>
                  <a:lnTo>
                    <a:pt x="248111" y="1322923"/>
                  </a:lnTo>
                  <a:lnTo>
                    <a:pt x="247972" y="1322737"/>
                  </a:lnTo>
                  <a:lnTo>
                    <a:pt x="247461" y="1322375"/>
                  </a:lnTo>
                  <a:lnTo>
                    <a:pt x="247216" y="1322199"/>
                  </a:lnTo>
                  <a:lnTo>
                    <a:pt x="247026" y="1321737"/>
                  </a:lnTo>
                  <a:lnTo>
                    <a:pt x="246907" y="1320960"/>
                  </a:lnTo>
                  <a:lnTo>
                    <a:pt x="246729" y="1319468"/>
                  </a:lnTo>
                  <a:lnTo>
                    <a:pt x="246729" y="1318534"/>
                  </a:lnTo>
                  <a:lnTo>
                    <a:pt x="246266" y="1317805"/>
                  </a:lnTo>
                  <a:lnTo>
                    <a:pt x="245343" y="1317005"/>
                  </a:lnTo>
                  <a:lnTo>
                    <a:pt x="244975" y="1317028"/>
                  </a:lnTo>
                  <a:lnTo>
                    <a:pt x="244773" y="1317290"/>
                  </a:lnTo>
                  <a:lnTo>
                    <a:pt x="244445" y="1317786"/>
                  </a:lnTo>
                  <a:lnTo>
                    <a:pt x="244112" y="1318129"/>
                  </a:lnTo>
                  <a:lnTo>
                    <a:pt x="243899" y="1318596"/>
                  </a:lnTo>
                  <a:lnTo>
                    <a:pt x="243400" y="1318915"/>
                  </a:lnTo>
                  <a:lnTo>
                    <a:pt x="242838" y="1319187"/>
                  </a:lnTo>
                  <a:lnTo>
                    <a:pt x="242406" y="1319568"/>
                  </a:lnTo>
                  <a:lnTo>
                    <a:pt x="242058" y="1319749"/>
                  </a:lnTo>
                  <a:lnTo>
                    <a:pt x="241460" y="1319654"/>
                  </a:lnTo>
                  <a:lnTo>
                    <a:pt x="241460" y="1319849"/>
                  </a:lnTo>
                  <a:lnTo>
                    <a:pt x="240941" y="1319849"/>
                  </a:lnTo>
                  <a:lnTo>
                    <a:pt x="240534" y="1320040"/>
                  </a:lnTo>
                  <a:lnTo>
                    <a:pt x="240031" y="1320040"/>
                  </a:lnTo>
                  <a:lnTo>
                    <a:pt x="239366" y="1320240"/>
                  </a:lnTo>
                  <a:lnTo>
                    <a:pt x="238871" y="1320550"/>
                  </a:lnTo>
                  <a:lnTo>
                    <a:pt x="238301" y="1320741"/>
                  </a:lnTo>
                  <a:lnTo>
                    <a:pt x="238032" y="1320698"/>
                  </a:lnTo>
                  <a:lnTo>
                    <a:pt x="237743" y="1320583"/>
                  </a:lnTo>
                  <a:lnTo>
                    <a:pt x="237236" y="1320336"/>
                  </a:lnTo>
                  <a:lnTo>
                    <a:pt x="236559" y="1320502"/>
                  </a:lnTo>
                  <a:lnTo>
                    <a:pt x="235961" y="1320502"/>
                  </a:lnTo>
                  <a:lnTo>
                    <a:pt x="235720" y="1320355"/>
                  </a:lnTo>
                  <a:lnTo>
                    <a:pt x="234853" y="1320355"/>
                  </a:lnTo>
                  <a:lnTo>
                    <a:pt x="234544" y="1320474"/>
                  </a:lnTo>
                  <a:lnTo>
                    <a:pt x="233816" y="1320707"/>
                  </a:lnTo>
                  <a:lnTo>
                    <a:pt x="233095" y="1320912"/>
                  </a:lnTo>
                  <a:lnTo>
                    <a:pt x="232232" y="1321150"/>
                  </a:lnTo>
                  <a:lnTo>
                    <a:pt x="231765" y="1321150"/>
                  </a:lnTo>
                  <a:lnTo>
                    <a:pt x="231354" y="1321317"/>
                  </a:lnTo>
                  <a:lnTo>
                    <a:pt x="231215" y="1321279"/>
                  </a:lnTo>
                  <a:lnTo>
                    <a:pt x="230673" y="1321389"/>
                  </a:lnTo>
                  <a:lnTo>
                    <a:pt x="230038" y="1321585"/>
                  </a:lnTo>
                  <a:lnTo>
                    <a:pt x="227866" y="1321832"/>
                  </a:lnTo>
                  <a:lnTo>
                    <a:pt x="224980" y="1321498"/>
                  </a:lnTo>
                  <a:lnTo>
                    <a:pt x="223709" y="1320874"/>
                  </a:lnTo>
                  <a:lnTo>
                    <a:pt x="223971" y="1320021"/>
                  </a:lnTo>
                  <a:lnTo>
                    <a:pt x="224446" y="1319335"/>
                  </a:lnTo>
                  <a:lnTo>
                    <a:pt x="225412" y="1318220"/>
                  </a:lnTo>
                  <a:lnTo>
                    <a:pt x="226536" y="1317691"/>
                  </a:lnTo>
                  <a:lnTo>
                    <a:pt x="226172" y="1316866"/>
                  </a:lnTo>
                  <a:lnTo>
                    <a:pt x="225435" y="1316128"/>
                  </a:lnTo>
                  <a:lnTo>
                    <a:pt x="225059" y="1316128"/>
                  </a:lnTo>
                  <a:lnTo>
                    <a:pt x="222736" y="1315556"/>
                  </a:lnTo>
                  <a:lnTo>
                    <a:pt x="221655" y="1314107"/>
                  </a:lnTo>
                  <a:lnTo>
                    <a:pt x="220748" y="1313230"/>
                  </a:lnTo>
                  <a:lnTo>
                    <a:pt x="219335" y="1312039"/>
                  </a:lnTo>
                  <a:lnTo>
                    <a:pt x="218820" y="1312039"/>
                  </a:lnTo>
                  <a:lnTo>
                    <a:pt x="218112" y="1311400"/>
                  </a:lnTo>
                  <a:lnTo>
                    <a:pt x="217514" y="1310586"/>
                  </a:lnTo>
                  <a:lnTo>
                    <a:pt x="216877" y="1309442"/>
                  </a:lnTo>
                  <a:lnTo>
                    <a:pt x="217174" y="1308384"/>
                  </a:lnTo>
                  <a:lnTo>
                    <a:pt x="216881" y="1307522"/>
                  </a:lnTo>
                  <a:lnTo>
                    <a:pt x="216453" y="1306020"/>
                  </a:lnTo>
                  <a:lnTo>
                    <a:pt x="216453" y="1304915"/>
                  </a:lnTo>
                  <a:lnTo>
                    <a:pt x="217411" y="1303023"/>
                  </a:lnTo>
                  <a:lnTo>
                    <a:pt x="218777" y="1301460"/>
                  </a:lnTo>
                  <a:lnTo>
                    <a:pt x="219941" y="1301451"/>
                  </a:lnTo>
                  <a:lnTo>
                    <a:pt x="221623" y="1302056"/>
                  </a:lnTo>
                  <a:lnTo>
                    <a:pt x="221952" y="1303790"/>
                  </a:lnTo>
                  <a:lnTo>
                    <a:pt x="222209" y="1303790"/>
                  </a:lnTo>
                  <a:lnTo>
                    <a:pt x="224002" y="1304205"/>
                  </a:lnTo>
                  <a:lnTo>
                    <a:pt x="225190" y="1304686"/>
                  </a:lnTo>
                  <a:lnTo>
                    <a:pt x="225982" y="1305363"/>
                  </a:lnTo>
                  <a:lnTo>
                    <a:pt x="226579" y="1305220"/>
                  </a:lnTo>
                  <a:lnTo>
                    <a:pt x="227668" y="1305220"/>
                  </a:lnTo>
                  <a:lnTo>
                    <a:pt x="228685" y="1305148"/>
                  </a:lnTo>
                  <a:lnTo>
                    <a:pt x="230150" y="1304767"/>
                  </a:lnTo>
                  <a:lnTo>
                    <a:pt x="230392" y="1304019"/>
                  </a:lnTo>
                  <a:lnTo>
                    <a:pt x="230392" y="1302751"/>
                  </a:lnTo>
                  <a:lnTo>
                    <a:pt x="230198" y="1302342"/>
                  </a:lnTo>
                  <a:lnTo>
                    <a:pt x="229612" y="1300545"/>
                  </a:lnTo>
                  <a:lnTo>
                    <a:pt x="229291" y="1299826"/>
                  </a:lnTo>
                  <a:lnTo>
                    <a:pt x="229042" y="1299268"/>
                  </a:lnTo>
                  <a:lnTo>
                    <a:pt x="229042" y="1298115"/>
                  </a:lnTo>
                  <a:lnTo>
                    <a:pt x="229814" y="1297348"/>
                  </a:lnTo>
                  <a:lnTo>
                    <a:pt x="230384" y="1296109"/>
                  </a:lnTo>
                  <a:lnTo>
                    <a:pt x="229841" y="1294679"/>
                  </a:lnTo>
                  <a:lnTo>
                    <a:pt x="229220" y="1293307"/>
                  </a:lnTo>
                  <a:lnTo>
                    <a:pt x="228495" y="1292430"/>
                  </a:lnTo>
                  <a:lnTo>
                    <a:pt x="227621" y="1291667"/>
                  </a:lnTo>
                  <a:lnTo>
                    <a:pt x="226872" y="1290867"/>
                  </a:lnTo>
                  <a:lnTo>
                    <a:pt x="226362" y="1290019"/>
                  </a:lnTo>
                  <a:lnTo>
                    <a:pt x="225958" y="1288813"/>
                  </a:lnTo>
                  <a:lnTo>
                    <a:pt x="225681" y="1288089"/>
                  </a:lnTo>
                  <a:lnTo>
                    <a:pt x="225483" y="1287631"/>
                  </a:lnTo>
                  <a:lnTo>
                    <a:pt x="225673" y="1287317"/>
                  </a:lnTo>
                  <a:lnTo>
                    <a:pt x="225550" y="1286788"/>
                  </a:lnTo>
                  <a:lnTo>
                    <a:pt x="225305" y="1286244"/>
                  </a:lnTo>
                  <a:lnTo>
                    <a:pt x="225309" y="1283590"/>
                  </a:lnTo>
                  <a:lnTo>
                    <a:pt x="225146" y="1282847"/>
                  </a:lnTo>
                  <a:lnTo>
                    <a:pt x="224988" y="1281689"/>
                  </a:lnTo>
                  <a:lnTo>
                    <a:pt x="224964" y="1280659"/>
                  </a:lnTo>
                  <a:lnTo>
                    <a:pt x="224636" y="1279339"/>
                  </a:lnTo>
                  <a:lnTo>
                    <a:pt x="224074" y="1278634"/>
                  </a:lnTo>
                  <a:lnTo>
                    <a:pt x="223337" y="1277429"/>
                  </a:lnTo>
                  <a:lnTo>
                    <a:pt x="222918" y="1276809"/>
                  </a:lnTo>
                  <a:lnTo>
                    <a:pt x="222605" y="1275437"/>
                  </a:lnTo>
                  <a:lnTo>
                    <a:pt x="222371" y="1274884"/>
                  </a:lnTo>
                  <a:lnTo>
                    <a:pt x="221952" y="1274326"/>
                  </a:lnTo>
                  <a:lnTo>
                    <a:pt x="220519" y="1272349"/>
                  </a:lnTo>
                  <a:lnTo>
                    <a:pt x="219003" y="1270290"/>
                  </a:lnTo>
                  <a:lnTo>
                    <a:pt x="218476" y="1269137"/>
                  </a:lnTo>
                  <a:lnTo>
                    <a:pt x="218084" y="1267974"/>
                  </a:lnTo>
                  <a:lnTo>
                    <a:pt x="217419" y="1267655"/>
                  </a:lnTo>
                  <a:lnTo>
                    <a:pt x="216722" y="1267235"/>
                  </a:lnTo>
                  <a:lnTo>
                    <a:pt x="216026" y="1265739"/>
                  </a:lnTo>
                  <a:lnTo>
                    <a:pt x="215634" y="1264939"/>
                  </a:lnTo>
                  <a:lnTo>
                    <a:pt x="214984" y="1264343"/>
                  </a:lnTo>
                  <a:lnTo>
                    <a:pt x="214213" y="1263776"/>
                  </a:lnTo>
                  <a:lnTo>
                    <a:pt x="213405" y="1262556"/>
                  </a:lnTo>
                  <a:lnTo>
                    <a:pt x="212435" y="1260588"/>
                  </a:lnTo>
                  <a:lnTo>
                    <a:pt x="212364" y="1260454"/>
                  </a:lnTo>
                  <a:lnTo>
                    <a:pt x="212265" y="1260169"/>
                  </a:lnTo>
                  <a:lnTo>
                    <a:pt x="212190" y="1259930"/>
                  </a:lnTo>
                  <a:lnTo>
                    <a:pt x="212122" y="1259797"/>
                  </a:lnTo>
                  <a:lnTo>
                    <a:pt x="212063" y="1259649"/>
                  </a:lnTo>
                  <a:lnTo>
                    <a:pt x="211936" y="1259420"/>
                  </a:lnTo>
                  <a:lnTo>
                    <a:pt x="211790" y="1259182"/>
                  </a:lnTo>
                  <a:lnTo>
                    <a:pt x="211679" y="1258920"/>
                  </a:lnTo>
                  <a:lnTo>
                    <a:pt x="211525" y="1258529"/>
                  </a:lnTo>
                  <a:lnTo>
                    <a:pt x="211453" y="1258310"/>
                  </a:lnTo>
                  <a:lnTo>
                    <a:pt x="211382" y="1258019"/>
                  </a:lnTo>
                  <a:lnTo>
                    <a:pt x="211311" y="1257767"/>
                  </a:lnTo>
                  <a:lnTo>
                    <a:pt x="211212" y="1257471"/>
                  </a:lnTo>
                  <a:lnTo>
                    <a:pt x="211184" y="1257300"/>
                  </a:lnTo>
                  <a:lnTo>
                    <a:pt x="211164" y="1257128"/>
                  </a:lnTo>
                  <a:lnTo>
                    <a:pt x="211192" y="1256871"/>
                  </a:lnTo>
                  <a:lnTo>
                    <a:pt x="211156" y="1256456"/>
                  </a:lnTo>
                  <a:lnTo>
                    <a:pt x="211220" y="1256166"/>
                  </a:lnTo>
                  <a:lnTo>
                    <a:pt x="211279" y="1256027"/>
                  </a:lnTo>
                  <a:lnTo>
                    <a:pt x="211343" y="1255784"/>
                  </a:lnTo>
                  <a:lnTo>
                    <a:pt x="211378" y="1255656"/>
                  </a:lnTo>
                  <a:lnTo>
                    <a:pt x="211449" y="1255503"/>
                  </a:lnTo>
                  <a:lnTo>
                    <a:pt x="211628" y="1255289"/>
                  </a:lnTo>
                  <a:lnTo>
                    <a:pt x="211765" y="1255239"/>
                  </a:lnTo>
                  <a:lnTo>
                    <a:pt x="214292" y="1255603"/>
                  </a:lnTo>
                  <a:lnTo>
                    <a:pt x="214529" y="1255580"/>
                  </a:lnTo>
                  <a:lnTo>
                    <a:pt x="214846" y="1255560"/>
                  </a:lnTo>
                  <a:lnTo>
                    <a:pt x="215143" y="1255532"/>
                  </a:lnTo>
                  <a:lnTo>
                    <a:pt x="215357" y="1255532"/>
                  </a:lnTo>
                  <a:lnTo>
                    <a:pt x="215574" y="1255551"/>
                  </a:lnTo>
                  <a:lnTo>
                    <a:pt x="215784" y="1255584"/>
                  </a:lnTo>
                  <a:lnTo>
                    <a:pt x="216022" y="1255641"/>
                  </a:lnTo>
                  <a:lnTo>
                    <a:pt x="216263" y="1255722"/>
                  </a:lnTo>
                  <a:lnTo>
                    <a:pt x="216655" y="1256027"/>
                  </a:lnTo>
                  <a:lnTo>
                    <a:pt x="217071" y="1256280"/>
                  </a:lnTo>
                  <a:lnTo>
                    <a:pt x="217562" y="1256528"/>
                  </a:lnTo>
                  <a:lnTo>
                    <a:pt x="217918" y="1256823"/>
                  </a:lnTo>
                  <a:lnTo>
                    <a:pt x="218270" y="1257128"/>
                  </a:lnTo>
                  <a:lnTo>
                    <a:pt x="218765" y="1257200"/>
                  </a:lnTo>
                  <a:lnTo>
                    <a:pt x="219216" y="1257276"/>
                  </a:lnTo>
                  <a:lnTo>
                    <a:pt x="219545" y="1257443"/>
                  </a:lnTo>
                  <a:lnTo>
                    <a:pt x="219957" y="1257529"/>
                  </a:lnTo>
                  <a:lnTo>
                    <a:pt x="220376" y="1257481"/>
                  </a:lnTo>
                  <a:lnTo>
                    <a:pt x="220626" y="1257529"/>
                  </a:lnTo>
                  <a:lnTo>
                    <a:pt x="220796" y="1257567"/>
                  </a:lnTo>
                  <a:lnTo>
                    <a:pt x="221018" y="1257562"/>
                  </a:lnTo>
                  <a:lnTo>
                    <a:pt x="221508" y="1257600"/>
                  </a:lnTo>
                  <a:lnTo>
                    <a:pt x="221774" y="1257614"/>
                  </a:lnTo>
                  <a:lnTo>
                    <a:pt x="221987" y="1257610"/>
                  </a:lnTo>
                  <a:lnTo>
                    <a:pt x="222189" y="1257581"/>
                  </a:lnTo>
                  <a:lnTo>
                    <a:pt x="222399" y="1257567"/>
                  </a:lnTo>
                  <a:lnTo>
                    <a:pt x="222553" y="1257529"/>
                  </a:lnTo>
                  <a:lnTo>
                    <a:pt x="222842" y="1257471"/>
                  </a:lnTo>
                  <a:lnTo>
                    <a:pt x="223345" y="1257300"/>
                  </a:lnTo>
                  <a:lnTo>
                    <a:pt x="223539" y="1257300"/>
                  </a:lnTo>
                  <a:lnTo>
                    <a:pt x="223705" y="1257257"/>
                  </a:lnTo>
                  <a:lnTo>
                    <a:pt x="224054" y="1257176"/>
                  </a:lnTo>
                  <a:lnTo>
                    <a:pt x="224477" y="1257033"/>
                  </a:lnTo>
                  <a:lnTo>
                    <a:pt x="224853" y="1256895"/>
                  </a:lnTo>
                  <a:lnTo>
                    <a:pt x="225222" y="1256785"/>
                  </a:lnTo>
                  <a:lnTo>
                    <a:pt x="225578" y="1256652"/>
                  </a:lnTo>
                  <a:lnTo>
                    <a:pt x="225950" y="1256509"/>
                  </a:lnTo>
                  <a:lnTo>
                    <a:pt x="226259" y="1256352"/>
                  </a:lnTo>
                  <a:lnTo>
                    <a:pt x="227039" y="1256047"/>
                  </a:lnTo>
                  <a:lnTo>
                    <a:pt x="227387" y="1255970"/>
                  </a:lnTo>
                  <a:lnTo>
                    <a:pt x="227921" y="1255846"/>
                  </a:lnTo>
                  <a:lnTo>
                    <a:pt x="228353" y="1255784"/>
                  </a:lnTo>
                  <a:lnTo>
                    <a:pt x="229069" y="1255837"/>
                  </a:lnTo>
                  <a:lnTo>
                    <a:pt x="229374" y="1255846"/>
                  </a:lnTo>
                  <a:lnTo>
                    <a:pt x="230012" y="1255927"/>
                  </a:lnTo>
                  <a:lnTo>
                    <a:pt x="230328" y="1256018"/>
                  </a:lnTo>
                  <a:lnTo>
                    <a:pt x="230633" y="1256156"/>
                  </a:lnTo>
                  <a:lnTo>
                    <a:pt x="231207" y="1256480"/>
                  </a:lnTo>
                  <a:lnTo>
                    <a:pt x="231441" y="1256576"/>
                  </a:lnTo>
                  <a:lnTo>
                    <a:pt x="231631" y="1256637"/>
                  </a:lnTo>
                  <a:lnTo>
                    <a:pt x="231813" y="1256723"/>
                  </a:lnTo>
                  <a:lnTo>
                    <a:pt x="232252" y="1256914"/>
                  </a:lnTo>
                  <a:lnTo>
                    <a:pt x="232557" y="1257090"/>
                  </a:lnTo>
                  <a:lnTo>
                    <a:pt x="232992" y="1257362"/>
                  </a:lnTo>
                  <a:lnTo>
                    <a:pt x="233626" y="1257805"/>
                  </a:lnTo>
                  <a:lnTo>
                    <a:pt x="233796" y="1257934"/>
                  </a:lnTo>
                  <a:lnTo>
                    <a:pt x="234085" y="1258200"/>
                  </a:lnTo>
                  <a:lnTo>
                    <a:pt x="234247" y="1258410"/>
                  </a:lnTo>
                  <a:lnTo>
                    <a:pt x="234410" y="1258663"/>
                  </a:lnTo>
                  <a:lnTo>
                    <a:pt x="234568" y="1258901"/>
                  </a:lnTo>
                  <a:lnTo>
                    <a:pt x="234904" y="1259216"/>
                  </a:lnTo>
                  <a:lnTo>
                    <a:pt x="235118" y="1259449"/>
                  </a:lnTo>
                  <a:lnTo>
                    <a:pt x="235257" y="1259549"/>
                  </a:lnTo>
                  <a:lnTo>
                    <a:pt x="235625" y="1259868"/>
                  </a:lnTo>
                  <a:lnTo>
                    <a:pt x="235839" y="1260073"/>
                  </a:lnTo>
                  <a:lnTo>
                    <a:pt x="236009" y="1260250"/>
                  </a:lnTo>
                  <a:lnTo>
                    <a:pt x="236148" y="1260378"/>
                  </a:lnTo>
                  <a:lnTo>
                    <a:pt x="236302" y="1260545"/>
                  </a:lnTo>
                  <a:lnTo>
                    <a:pt x="236456" y="1260669"/>
                  </a:lnTo>
                  <a:lnTo>
                    <a:pt x="236698" y="1260917"/>
                  </a:lnTo>
                  <a:lnTo>
                    <a:pt x="236915" y="1261246"/>
                  </a:lnTo>
                  <a:lnTo>
                    <a:pt x="236991" y="1261417"/>
                  </a:lnTo>
                  <a:lnTo>
                    <a:pt x="237117" y="1261665"/>
                  </a:lnTo>
                  <a:lnTo>
                    <a:pt x="237272" y="1261946"/>
                  </a:lnTo>
                  <a:lnTo>
                    <a:pt x="237359" y="1262084"/>
                  </a:lnTo>
                  <a:lnTo>
                    <a:pt x="237545" y="1262342"/>
                  </a:lnTo>
                  <a:lnTo>
                    <a:pt x="238424" y="1262937"/>
                  </a:lnTo>
                  <a:lnTo>
                    <a:pt x="238895" y="1262937"/>
                  </a:lnTo>
                  <a:lnTo>
                    <a:pt x="239255" y="1262842"/>
                  </a:lnTo>
                  <a:lnTo>
                    <a:pt x="239888" y="1262351"/>
                  </a:lnTo>
                  <a:lnTo>
                    <a:pt x="240090" y="1261898"/>
                  </a:lnTo>
                  <a:lnTo>
                    <a:pt x="240225" y="1261708"/>
                  </a:lnTo>
                  <a:lnTo>
                    <a:pt x="240304" y="1261565"/>
                  </a:lnTo>
                  <a:lnTo>
                    <a:pt x="240367" y="1261407"/>
                  </a:lnTo>
                  <a:lnTo>
                    <a:pt x="240447" y="1261165"/>
                  </a:lnTo>
                  <a:lnTo>
                    <a:pt x="240534" y="1260983"/>
                  </a:lnTo>
                  <a:lnTo>
                    <a:pt x="240601" y="1260759"/>
                  </a:lnTo>
                  <a:lnTo>
                    <a:pt x="240668" y="1260597"/>
                  </a:lnTo>
                  <a:lnTo>
                    <a:pt x="240747" y="1260421"/>
                  </a:lnTo>
                  <a:lnTo>
                    <a:pt x="240827" y="1260226"/>
                  </a:lnTo>
                  <a:lnTo>
                    <a:pt x="240882" y="1260078"/>
                  </a:lnTo>
                  <a:lnTo>
                    <a:pt x="240926" y="1259830"/>
                  </a:lnTo>
                  <a:lnTo>
                    <a:pt x="241009" y="1259554"/>
                  </a:lnTo>
                  <a:lnTo>
                    <a:pt x="241183" y="1259306"/>
                  </a:lnTo>
                  <a:lnTo>
                    <a:pt x="241321" y="1259173"/>
                  </a:lnTo>
                  <a:lnTo>
                    <a:pt x="241575" y="1258863"/>
                  </a:lnTo>
                  <a:lnTo>
                    <a:pt x="241796" y="1258672"/>
                  </a:lnTo>
                  <a:lnTo>
                    <a:pt x="241975" y="1258444"/>
                  </a:lnTo>
                  <a:lnTo>
                    <a:pt x="242117" y="1258334"/>
                  </a:lnTo>
                  <a:lnTo>
                    <a:pt x="242276" y="1258258"/>
                  </a:lnTo>
                  <a:lnTo>
                    <a:pt x="242406" y="1258215"/>
                  </a:lnTo>
                  <a:lnTo>
                    <a:pt x="242561" y="1258219"/>
                  </a:lnTo>
                  <a:lnTo>
                    <a:pt x="242895" y="1258295"/>
                  </a:lnTo>
                  <a:lnTo>
                    <a:pt x="243033" y="1258388"/>
                  </a:lnTo>
                  <a:lnTo>
                    <a:pt x="243169" y="1258588"/>
                  </a:lnTo>
                  <a:lnTo>
                    <a:pt x="243287" y="1259107"/>
                  </a:lnTo>
                  <a:lnTo>
                    <a:pt x="243276" y="1259310"/>
                  </a:lnTo>
                  <a:lnTo>
                    <a:pt x="243328" y="1259534"/>
                  </a:lnTo>
                  <a:lnTo>
                    <a:pt x="243395" y="1259762"/>
                  </a:lnTo>
                  <a:lnTo>
                    <a:pt x="243506" y="1260001"/>
                  </a:lnTo>
                  <a:lnTo>
                    <a:pt x="243482" y="1260139"/>
                  </a:lnTo>
                  <a:lnTo>
                    <a:pt x="243674" y="1260508"/>
                  </a:lnTo>
                  <a:lnTo>
                    <a:pt x="243702" y="1260723"/>
                  </a:lnTo>
                  <a:lnTo>
                    <a:pt x="243781" y="1261090"/>
                  </a:lnTo>
                  <a:lnTo>
                    <a:pt x="243900" y="1261371"/>
                  </a:lnTo>
                  <a:lnTo>
                    <a:pt x="244443" y="1262533"/>
                  </a:lnTo>
                  <a:lnTo>
                    <a:pt x="244739" y="1263184"/>
                  </a:lnTo>
                  <a:lnTo>
                    <a:pt x="245433" y="1264118"/>
                  </a:lnTo>
                  <a:lnTo>
                    <a:pt x="245703" y="1264518"/>
                  </a:lnTo>
                  <a:lnTo>
                    <a:pt x="245973" y="1264775"/>
                  </a:lnTo>
                  <a:lnTo>
                    <a:pt x="246309" y="1265053"/>
                  </a:lnTo>
                  <a:lnTo>
                    <a:pt x="246773" y="1265201"/>
                  </a:lnTo>
                  <a:lnTo>
                    <a:pt x="247457" y="1265010"/>
                  </a:lnTo>
                  <a:lnTo>
                    <a:pt x="248241" y="1265010"/>
                  </a:lnTo>
                  <a:lnTo>
                    <a:pt x="248898" y="1264819"/>
                  </a:lnTo>
                  <a:lnTo>
                    <a:pt x="249350" y="1264353"/>
                  </a:lnTo>
                  <a:lnTo>
                    <a:pt x="249682" y="1264019"/>
                  </a:lnTo>
                  <a:lnTo>
                    <a:pt x="250217" y="1263428"/>
                  </a:lnTo>
                  <a:lnTo>
                    <a:pt x="250668" y="1263276"/>
                  </a:lnTo>
                  <a:lnTo>
                    <a:pt x="251202" y="1263223"/>
                  </a:lnTo>
                  <a:lnTo>
                    <a:pt x="252117" y="1262971"/>
                  </a:lnTo>
                  <a:lnTo>
                    <a:pt x="252940" y="1262489"/>
                  </a:lnTo>
                  <a:lnTo>
                    <a:pt x="253716" y="1261794"/>
                  </a:lnTo>
                  <a:lnTo>
                    <a:pt x="254112" y="1261608"/>
                  </a:lnTo>
                  <a:lnTo>
                    <a:pt x="254619" y="1261665"/>
                  </a:lnTo>
                  <a:lnTo>
                    <a:pt x="255462" y="1261660"/>
                  </a:lnTo>
                  <a:lnTo>
                    <a:pt x="255711" y="1261631"/>
                  </a:lnTo>
                  <a:lnTo>
                    <a:pt x="255881" y="1261622"/>
                  </a:lnTo>
                  <a:lnTo>
                    <a:pt x="256218" y="1261612"/>
                  </a:lnTo>
                  <a:lnTo>
                    <a:pt x="256384" y="1261617"/>
                  </a:lnTo>
                  <a:lnTo>
                    <a:pt x="256554" y="1261631"/>
                  </a:lnTo>
                  <a:lnTo>
                    <a:pt x="256788" y="1261684"/>
                  </a:lnTo>
                  <a:lnTo>
                    <a:pt x="257318" y="1261798"/>
                  </a:lnTo>
                  <a:lnTo>
                    <a:pt x="257683" y="1261770"/>
                  </a:lnTo>
                  <a:lnTo>
                    <a:pt x="258700" y="1261398"/>
                  </a:lnTo>
                  <a:lnTo>
                    <a:pt x="258811" y="1261136"/>
                  </a:lnTo>
                  <a:lnTo>
                    <a:pt x="258870" y="1260979"/>
                  </a:lnTo>
                  <a:lnTo>
                    <a:pt x="259025" y="1260531"/>
                  </a:lnTo>
                  <a:lnTo>
                    <a:pt x="259159" y="1260092"/>
                  </a:lnTo>
                  <a:lnTo>
                    <a:pt x="259211" y="1259859"/>
                  </a:lnTo>
                  <a:lnTo>
                    <a:pt x="259286" y="1259649"/>
                  </a:lnTo>
                  <a:lnTo>
                    <a:pt x="259385" y="1259439"/>
                  </a:lnTo>
                  <a:lnTo>
                    <a:pt x="259571" y="1259220"/>
                  </a:lnTo>
                  <a:lnTo>
                    <a:pt x="259694" y="1258982"/>
                  </a:lnTo>
                  <a:lnTo>
                    <a:pt x="259777" y="1258729"/>
                  </a:lnTo>
                  <a:lnTo>
                    <a:pt x="259816" y="1258496"/>
                  </a:lnTo>
                  <a:lnTo>
                    <a:pt x="259816" y="1258301"/>
                  </a:lnTo>
                  <a:lnTo>
                    <a:pt x="259745" y="1258115"/>
                  </a:lnTo>
                  <a:lnTo>
                    <a:pt x="259460" y="1257824"/>
                  </a:lnTo>
                  <a:lnTo>
                    <a:pt x="259195" y="1257586"/>
                  </a:lnTo>
                  <a:lnTo>
                    <a:pt x="258712" y="1257300"/>
                  </a:lnTo>
                  <a:lnTo>
                    <a:pt x="258439" y="1257066"/>
                  </a:lnTo>
                  <a:lnTo>
                    <a:pt x="258305" y="1256979"/>
                  </a:lnTo>
                  <a:lnTo>
                    <a:pt x="257896" y="1256737"/>
                  </a:lnTo>
                  <a:lnTo>
                    <a:pt x="257604" y="1256590"/>
                  </a:lnTo>
                  <a:lnTo>
                    <a:pt x="257124" y="1256256"/>
                  </a:lnTo>
                  <a:lnTo>
                    <a:pt x="256859" y="1256094"/>
                  </a:lnTo>
                  <a:lnTo>
                    <a:pt x="256442" y="1255743"/>
                  </a:lnTo>
                  <a:lnTo>
                    <a:pt x="256325" y="1255599"/>
                  </a:lnTo>
                  <a:lnTo>
                    <a:pt x="256265" y="1255451"/>
                  </a:lnTo>
                  <a:lnTo>
                    <a:pt x="255937" y="1255141"/>
                  </a:lnTo>
                  <a:lnTo>
                    <a:pt x="255881" y="1254984"/>
                  </a:lnTo>
                  <a:lnTo>
                    <a:pt x="255786" y="1254793"/>
                  </a:lnTo>
                  <a:lnTo>
                    <a:pt x="255767" y="1254631"/>
                  </a:lnTo>
                  <a:lnTo>
                    <a:pt x="255759" y="1254479"/>
                  </a:lnTo>
                  <a:lnTo>
                    <a:pt x="255775" y="1254221"/>
                  </a:lnTo>
                  <a:lnTo>
                    <a:pt x="255834" y="1253878"/>
                  </a:lnTo>
                  <a:lnTo>
                    <a:pt x="255866" y="1253559"/>
                  </a:lnTo>
                  <a:lnTo>
                    <a:pt x="255929" y="1253245"/>
                  </a:lnTo>
                  <a:lnTo>
                    <a:pt x="255913" y="1252944"/>
                  </a:lnTo>
                  <a:lnTo>
                    <a:pt x="255850" y="1252725"/>
                  </a:lnTo>
                  <a:lnTo>
                    <a:pt x="255790" y="1252573"/>
                  </a:lnTo>
                  <a:lnTo>
                    <a:pt x="255707" y="1252387"/>
                  </a:lnTo>
                  <a:lnTo>
                    <a:pt x="255557" y="1252206"/>
                  </a:lnTo>
                  <a:lnTo>
                    <a:pt x="255280" y="1251677"/>
                  </a:lnTo>
                  <a:lnTo>
                    <a:pt x="255117" y="1251381"/>
                  </a:lnTo>
                  <a:lnTo>
                    <a:pt x="255034" y="1251172"/>
                  </a:lnTo>
                  <a:lnTo>
                    <a:pt x="254975" y="1250948"/>
                  </a:lnTo>
                  <a:lnTo>
                    <a:pt x="254927" y="1250752"/>
                  </a:lnTo>
                  <a:lnTo>
                    <a:pt x="254888" y="1250524"/>
                  </a:lnTo>
                  <a:lnTo>
                    <a:pt x="254824" y="1250261"/>
                  </a:lnTo>
                  <a:lnTo>
                    <a:pt x="254761" y="1250033"/>
                  </a:lnTo>
                  <a:lnTo>
                    <a:pt x="254623" y="1249823"/>
                  </a:lnTo>
                  <a:lnTo>
                    <a:pt x="254524" y="1249628"/>
                  </a:lnTo>
                  <a:lnTo>
                    <a:pt x="254492" y="1249489"/>
                  </a:lnTo>
                  <a:lnTo>
                    <a:pt x="254456" y="1249275"/>
                  </a:lnTo>
                  <a:lnTo>
                    <a:pt x="254405" y="1249061"/>
                  </a:lnTo>
                  <a:lnTo>
                    <a:pt x="254314" y="1248794"/>
                  </a:lnTo>
                  <a:lnTo>
                    <a:pt x="254235" y="1248522"/>
                  </a:lnTo>
                  <a:lnTo>
                    <a:pt x="254179" y="1248346"/>
                  </a:lnTo>
                  <a:lnTo>
                    <a:pt x="254033" y="1247979"/>
                  </a:lnTo>
                  <a:lnTo>
                    <a:pt x="254001" y="1247807"/>
                  </a:lnTo>
                  <a:lnTo>
                    <a:pt x="254017" y="1247378"/>
                  </a:lnTo>
                  <a:lnTo>
                    <a:pt x="254041" y="1247116"/>
                  </a:lnTo>
                  <a:lnTo>
                    <a:pt x="254068" y="1246945"/>
                  </a:lnTo>
                  <a:lnTo>
                    <a:pt x="254140" y="1246707"/>
                  </a:lnTo>
                  <a:lnTo>
                    <a:pt x="254278" y="1246487"/>
                  </a:lnTo>
                  <a:lnTo>
                    <a:pt x="254452" y="1246235"/>
                  </a:lnTo>
                  <a:lnTo>
                    <a:pt x="254627" y="1246006"/>
                  </a:lnTo>
                  <a:lnTo>
                    <a:pt x="254793" y="1245768"/>
                  </a:lnTo>
                  <a:lnTo>
                    <a:pt x="254987" y="1245548"/>
                  </a:lnTo>
                  <a:lnTo>
                    <a:pt x="255125" y="1245363"/>
                  </a:lnTo>
                  <a:lnTo>
                    <a:pt x="255418" y="1245110"/>
                  </a:lnTo>
                  <a:lnTo>
                    <a:pt x="255608" y="1245000"/>
                  </a:lnTo>
                  <a:lnTo>
                    <a:pt x="256143" y="1244829"/>
                  </a:lnTo>
                  <a:lnTo>
                    <a:pt x="256337" y="1244762"/>
                  </a:lnTo>
                  <a:lnTo>
                    <a:pt x="256649" y="1244595"/>
                  </a:lnTo>
                  <a:lnTo>
                    <a:pt x="257117" y="1244362"/>
                  </a:lnTo>
                  <a:lnTo>
                    <a:pt x="257607" y="1244162"/>
                  </a:lnTo>
                  <a:lnTo>
                    <a:pt x="258071" y="1243871"/>
                  </a:lnTo>
                  <a:lnTo>
                    <a:pt x="258302" y="1243694"/>
                  </a:lnTo>
                  <a:lnTo>
                    <a:pt x="258530" y="1243495"/>
                  </a:lnTo>
                  <a:lnTo>
                    <a:pt x="258882" y="1243047"/>
                  </a:lnTo>
                  <a:lnTo>
                    <a:pt x="258997" y="1242851"/>
                  </a:lnTo>
                  <a:lnTo>
                    <a:pt x="259163" y="1242623"/>
                  </a:lnTo>
                  <a:lnTo>
                    <a:pt x="259365" y="1242408"/>
                  </a:lnTo>
                  <a:lnTo>
                    <a:pt x="259476" y="1242222"/>
                  </a:lnTo>
                  <a:lnTo>
                    <a:pt x="259595" y="1241979"/>
                  </a:lnTo>
                  <a:lnTo>
                    <a:pt x="259686" y="1241774"/>
                  </a:lnTo>
                  <a:lnTo>
                    <a:pt x="259805" y="1241579"/>
                  </a:lnTo>
                  <a:lnTo>
                    <a:pt x="259995" y="1241379"/>
                  </a:lnTo>
                  <a:lnTo>
                    <a:pt x="260374" y="1240998"/>
                  </a:lnTo>
                  <a:lnTo>
                    <a:pt x="260600" y="1240702"/>
                  </a:lnTo>
                  <a:lnTo>
                    <a:pt x="260793" y="1240418"/>
                  </a:lnTo>
                  <a:lnTo>
                    <a:pt x="260956" y="1240249"/>
                  </a:lnTo>
                  <a:lnTo>
                    <a:pt x="261115" y="1240107"/>
                  </a:lnTo>
                  <a:lnTo>
                    <a:pt x="261288" y="1239918"/>
                  </a:lnTo>
                  <a:lnTo>
                    <a:pt x="261495" y="1239730"/>
                  </a:lnTo>
                  <a:lnTo>
                    <a:pt x="261728" y="1239525"/>
                  </a:lnTo>
                  <a:lnTo>
                    <a:pt x="261859" y="1239401"/>
                  </a:lnTo>
                  <a:lnTo>
                    <a:pt x="262184" y="1238896"/>
                  </a:lnTo>
                  <a:lnTo>
                    <a:pt x="262390" y="1238615"/>
                  </a:lnTo>
                  <a:lnTo>
                    <a:pt x="262528" y="1238440"/>
                  </a:lnTo>
                  <a:lnTo>
                    <a:pt x="262746" y="1238243"/>
                  </a:lnTo>
                  <a:lnTo>
                    <a:pt x="263241" y="1237748"/>
                  </a:lnTo>
                  <a:lnTo>
                    <a:pt x="263431" y="1237528"/>
                  </a:lnTo>
                  <a:lnTo>
                    <a:pt x="263668" y="1237271"/>
                  </a:lnTo>
                  <a:lnTo>
                    <a:pt x="263838" y="1237047"/>
                  </a:lnTo>
                  <a:lnTo>
                    <a:pt x="263949" y="1236866"/>
                  </a:lnTo>
                  <a:lnTo>
                    <a:pt x="264044" y="1236604"/>
                  </a:lnTo>
                  <a:lnTo>
                    <a:pt x="264108" y="1236285"/>
                  </a:lnTo>
                  <a:lnTo>
                    <a:pt x="264151" y="1236013"/>
                  </a:lnTo>
                  <a:lnTo>
                    <a:pt x="264171" y="1235865"/>
                  </a:lnTo>
                  <a:lnTo>
                    <a:pt x="264266" y="1235608"/>
                  </a:lnTo>
                  <a:lnTo>
                    <a:pt x="264306" y="1235379"/>
                  </a:lnTo>
                  <a:lnTo>
                    <a:pt x="264290" y="1235127"/>
                  </a:lnTo>
                  <a:lnTo>
                    <a:pt x="264226" y="1234869"/>
                  </a:lnTo>
                  <a:lnTo>
                    <a:pt x="264163" y="1234636"/>
                  </a:lnTo>
                  <a:lnTo>
                    <a:pt x="264179" y="1234340"/>
                  </a:lnTo>
                  <a:lnTo>
                    <a:pt x="264274" y="1234107"/>
                  </a:lnTo>
                  <a:lnTo>
                    <a:pt x="264412" y="1233916"/>
                  </a:lnTo>
                  <a:lnTo>
                    <a:pt x="264899" y="1233345"/>
                  </a:lnTo>
                  <a:lnTo>
                    <a:pt x="264959" y="1233144"/>
                  </a:lnTo>
                  <a:lnTo>
                    <a:pt x="265034" y="1232425"/>
                  </a:lnTo>
                  <a:lnTo>
                    <a:pt x="264899" y="1232087"/>
                  </a:lnTo>
                  <a:lnTo>
                    <a:pt x="264792" y="1231796"/>
                  </a:lnTo>
                  <a:lnTo>
                    <a:pt x="264709" y="1231610"/>
                  </a:lnTo>
                  <a:lnTo>
                    <a:pt x="264560" y="1231312"/>
                  </a:lnTo>
                  <a:lnTo>
                    <a:pt x="264408" y="1231114"/>
                  </a:lnTo>
                  <a:lnTo>
                    <a:pt x="264278" y="1230976"/>
                  </a:lnTo>
                  <a:lnTo>
                    <a:pt x="264127" y="1230843"/>
                  </a:lnTo>
                  <a:lnTo>
                    <a:pt x="263914" y="1230700"/>
                  </a:lnTo>
                  <a:lnTo>
                    <a:pt x="263796" y="1230567"/>
                  </a:lnTo>
                  <a:lnTo>
                    <a:pt x="263597" y="1230371"/>
                  </a:lnTo>
                  <a:lnTo>
                    <a:pt x="263395" y="1230118"/>
                  </a:lnTo>
                  <a:lnTo>
                    <a:pt x="263189" y="1229813"/>
                  </a:lnTo>
                  <a:lnTo>
                    <a:pt x="263106" y="1229618"/>
                  </a:lnTo>
                  <a:lnTo>
                    <a:pt x="263074" y="1229385"/>
                  </a:lnTo>
                  <a:lnTo>
                    <a:pt x="263090" y="1229108"/>
                  </a:lnTo>
                  <a:lnTo>
                    <a:pt x="263106" y="1228908"/>
                  </a:lnTo>
                  <a:lnTo>
                    <a:pt x="263173" y="1228422"/>
                  </a:lnTo>
                  <a:lnTo>
                    <a:pt x="263197" y="1228190"/>
                  </a:lnTo>
                  <a:lnTo>
                    <a:pt x="263197" y="1227931"/>
                  </a:lnTo>
                  <a:lnTo>
                    <a:pt x="263181" y="1227655"/>
                  </a:lnTo>
                  <a:lnTo>
                    <a:pt x="263154" y="1227378"/>
                  </a:lnTo>
                  <a:lnTo>
                    <a:pt x="263161" y="1227093"/>
                  </a:lnTo>
                  <a:lnTo>
                    <a:pt x="263114" y="1226845"/>
                  </a:lnTo>
                  <a:lnTo>
                    <a:pt x="262896" y="1226368"/>
                  </a:lnTo>
                  <a:lnTo>
                    <a:pt x="262762" y="1226135"/>
                  </a:lnTo>
                  <a:lnTo>
                    <a:pt x="262686" y="1225996"/>
                  </a:lnTo>
                  <a:lnTo>
                    <a:pt x="262595" y="1225791"/>
                  </a:lnTo>
                  <a:lnTo>
                    <a:pt x="262390" y="1225415"/>
                  </a:lnTo>
                  <a:lnTo>
                    <a:pt x="262243" y="1225220"/>
                  </a:lnTo>
                  <a:lnTo>
                    <a:pt x="262073" y="1225058"/>
                  </a:lnTo>
                  <a:lnTo>
                    <a:pt x="261839" y="1224872"/>
                  </a:lnTo>
                  <a:lnTo>
                    <a:pt x="261621" y="1224726"/>
                  </a:lnTo>
                  <a:lnTo>
                    <a:pt x="261036" y="1224219"/>
                  </a:lnTo>
                  <a:lnTo>
                    <a:pt x="260782" y="1224090"/>
                  </a:lnTo>
                  <a:lnTo>
                    <a:pt x="260628" y="1223833"/>
                  </a:lnTo>
                  <a:lnTo>
                    <a:pt x="260509" y="1223704"/>
                  </a:lnTo>
                  <a:lnTo>
                    <a:pt x="260327" y="1223542"/>
                  </a:lnTo>
                  <a:lnTo>
                    <a:pt x="260066" y="1223328"/>
                  </a:lnTo>
                  <a:lnTo>
                    <a:pt x="259832" y="1223047"/>
                  </a:lnTo>
                  <a:lnTo>
                    <a:pt x="259710" y="1222870"/>
                  </a:lnTo>
                  <a:lnTo>
                    <a:pt x="259547" y="1222689"/>
                  </a:lnTo>
                  <a:lnTo>
                    <a:pt x="259369" y="1222542"/>
                  </a:lnTo>
                  <a:lnTo>
                    <a:pt x="259183" y="1222380"/>
                  </a:lnTo>
                  <a:lnTo>
                    <a:pt x="258997" y="1222251"/>
                  </a:lnTo>
                  <a:lnTo>
                    <a:pt x="258740" y="1222036"/>
                  </a:lnTo>
                  <a:lnTo>
                    <a:pt x="258474" y="1221784"/>
                  </a:lnTo>
                  <a:lnTo>
                    <a:pt x="258387" y="1221622"/>
                  </a:lnTo>
                  <a:lnTo>
                    <a:pt x="258288" y="1221398"/>
                  </a:lnTo>
                  <a:lnTo>
                    <a:pt x="258201" y="1221212"/>
                  </a:lnTo>
                  <a:lnTo>
                    <a:pt x="258130" y="1220988"/>
                  </a:lnTo>
                  <a:lnTo>
                    <a:pt x="258078" y="1220797"/>
                  </a:lnTo>
                  <a:lnTo>
                    <a:pt x="258059" y="1220592"/>
                  </a:lnTo>
                  <a:lnTo>
                    <a:pt x="258118" y="1220283"/>
                  </a:lnTo>
                  <a:lnTo>
                    <a:pt x="258455" y="1219630"/>
                  </a:lnTo>
                  <a:lnTo>
                    <a:pt x="258633" y="1219392"/>
                  </a:lnTo>
                  <a:lnTo>
                    <a:pt x="258803" y="1219187"/>
                  </a:lnTo>
                  <a:lnTo>
                    <a:pt x="258974" y="1218962"/>
                  </a:lnTo>
                  <a:lnTo>
                    <a:pt x="259128" y="1218686"/>
                  </a:lnTo>
                  <a:lnTo>
                    <a:pt x="259250" y="1218420"/>
                  </a:lnTo>
                  <a:lnTo>
                    <a:pt x="259674" y="1217762"/>
                  </a:lnTo>
                  <a:lnTo>
                    <a:pt x="259864" y="1217447"/>
                  </a:lnTo>
                  <a:lnTo>
                    <a:pt x="260232" y="1216861"/>
                  </a:lnTo>
                  <a:lnTo>
                    <a:pt x="260414" y="1216547"/>
                  </a:lnTo>
                  <a:lnTo>
                    <a:pt x="260695" y="1216156"/>
                  </a:lnTo>
                  <a:lnTo>
                    <a:pt x="260992" y="1215608"/>
                  </a:lnTo>
                  <a:lnTo>
                    <a:pt x="261186" y="1215270"/>
                  </a:lnTo>
                  <a:lnTo>
                    <a:pt x="261380" y="1214846"/>
                  </a:lnTo>
                  <a:lnTo>
                    <a:pt x="261503" y="1214502"/>
                  </a:lnTo>
                  <a:lnTo>
                    <a:pt x="261618" y="1214121"/>
                  </a:lnTo>
                  <a:lnTo>
                    <a:pt x="261721" y="1213745"/>
                  </a:lnTo>
                  <a:lnTo>
                    <a:pt x="261796" y="1213397"/>
                  </a:lnTo>
                  <a:lnTo>
                    <a:pt x="261851" y="1213059"/>
                  </a:lnTo>
                  <a:lnTo>
                    <a:pt x="261911" y="1212767"/>
                  </a:lnTo>
                  <a:lnTo>
                    <a:pt x="261930" y="1212544"/>
                  </a:lnTo>
                  <a:lnTo>
                    <a:pt x="261891" y="1212082"/>
                  </a:lnTo>
                  <a:lnTo>
                    <a:pt x="261855" y="1211949"/>
                  </a:lnTo>
                  <a:lnTo>
                    <a:pt x="261804" y="1211762"/>
                  </a:lnTo>
                  <a:lnTo>
                    <a:pt x="261677" y="1211534"/>
                  </a:lnTo>
                  <a:lnTo>
                    <a:pt x="261574" y="1211233"/>
                  </a:lnTo>
                  <a:lnTo>
                    <a:pt x="261340" y="1210757"/>
                  </a:lnTo>
                  <a:lnTo>
                    <a:pt x="261277" y="1210576"/>
                  </a:lnTo>
                  <a:lnTo>
                    <a:pt x="261210" y="1210404"/>
                  </a:lnTo>
                  <a:lnTo>
                    <a:pt x="261163" y="1210252"/>
                  </a:lnTo>
                  <a:lnTo>
                    <a:pt x="261063" y="1210047"/>
                  </a:lnTo>
                  <a:lnTo>
                    <a:pt x="260893" y="1209780"/>
                  </a:lnTo>
                  <a:lnTo>
                    <a:pt x="260778" y="1209585"/>
                  </a:lnTo>
                  <a:lnTo>
                    <a:pt x="260632" y="1209389"/>
                  </a:lnTo>
                  <a:lnTo>
                    <a:pt x="260466" y="1209184"/>
                  </a:lnTo>
                  <a:lnTo>
                    <a:pt x="260208" y="1209018"/>
                  </a:lnTo>
                  <a:lnTo>
                    <a:pt x="260026" y="1208913"/>
                  </a:lnTo>
                  <a:lnTo>
                    <a:pt x="259808" y="1208822"/>
                  </a:lnTo>
                  <a:lnTo>
                    <a:pt x="259571" y="1208693"/>
                  </a:lnTo>
                  <a:lnTo>
                    <a:pt x="259333" y="1208584"/>
                  </a:lnTo>
                  <a:lnTo>
                    <a:pt x="259092" y="1208460"/>
                  </a:lnTo>
                  <a:lnTo>
                    <a:pt x="258672" y="1208298"/>
                  </a:lnTo>
                  <a:lnTo>
                    <a:pt x="258451" y="1208165"/>
                  </a:lnTo>
                  <a:lnTo>
                    <a:pt x="258253" y="1208107"/>
                  </a:lnTo>
                  <a:lnTo>
                    <a:pt x="257813" y="1207936"/>
                  </a:lnTo>
                  <a:lnTo>
                    <a:pt x="257651" y="1207860"/>
                  </a:lnTo>
                  <a:lnTo>
                    <a:pt x="257421" y="1207779"/>
                  </a:lnTo>
                  <a:lnTo>
                    <a:pt x="257216" y="1207721"/>
                  </a:lnTo>
                  <a:lnTo>
                    <a:pt x="256998" y="1207688"/>
                  </a:lnTo>
                  <a:lnTo>
                    <a:pt x="256764" y="1207602"/>
                  </a:lnTo>
                  <a:lnTo>
                    <a:pt x="256400" y="1207459"/>
                  </a:lnTo>
                  <a:lnTo>
                    <a:pt x="256238" y="1207407"/>
                  </a:lnTo>
                  <a:lnTo>
                    <a:pt x="256052" y="1207354"/>
                  </a:lnTo>
                  <a:lnTo>
                    <a:pt x="255612" y="1207297"/>
                  </a:lnTo>
                  <a:lnTo>
                    <a:pt x="255335" y="1207245"/>
                  </a:lnTo>
                  <a:lnTo>
                    <a:pt x="255058" y="1207154"/>
                  </a:lnTo>
                  <a:lnTo>
                    <a:pt x="254702" y="1207064"/>
                  </a:lnTo>
                  <a:lnTo>
                    <a:pt x="254551" y="1207016"/>
                  </a:lnTo>
                  <a:lnTo>
                    <a:pt x="254334" y="1206959"/>
                  </a:lnTo>
                  <a:lnTo>
                    <a:pt x="254148" y="1206892"/>
                  </a:lnTo>
                  <a:lnTo>
                    <a:pt x="253898" y="1206830"/>
                  </a:lnTo>
                  <a:lnTo>
                    <a:pt x="253585" y="1206702"/>
                  </a:lnTo>
                  <a:lnTo>
                    <a:pt x="253134" y="1206540"/>
                  </a:lnTo>
                  <a:lnTo>
                    <a:pt x="253003" y="1206478"/>
                  </a:lnTo>
                  <a:lnTo>
                    <a:pt x="252798" y="1206349"/>
                  </a:lnTo>
                  <a:lnTo>
                    <a:pt x="252430" y="1206154"/>
                  </a:lnTo>
                  <a:lnTo>
                    <a:pt x="252267" y="1206106"/>
                  </a:lnTo>
                  <a:lnTo>
                    <a:pt x="251792" y="1205944"/>
                  </a:lnTo>
                  <a:lnTo>
                    <a:pt x="251566" y="1205849"/>
                  </a:lnTo>
                  <a:lnTo>
                    <a:pt x="251357" y="1205768"/>
                  </a:lnTo>
                  <a:lnTo>
                    <a:pt x="251040" y="1205677"/>
                  </a:lnTo>
                  <a:lnTo>
                    <a:pt x="250581" y="1205505"/>
                  </a:lnTo>
                  <a:lnTo>
                    <a:pt x="250221" y="1205315"/>
                  </a:lnTo>
                  <a:lnTo>
                    <a:pt x="250019" y="1205215"/>
                  </a:lnTo>
                  <a:lnTo>
                    <a:pt x="249662" y="1205120"/>
                  </a:lnTo>
                  <a:lnTo>
                    <a:pt x="249278" y="1205005"/>
                  </a:lnTo>
                  <a:lnTo>
                    <a:pt x="249100" y="1204929"/>
                  </a:lnTo>
                  <a:lnTo>
                    <a:pt x="248696" y="1204772"/>
                  </a:lnTo>
                  <a:lnTo>
                    <a:pt x="248491" y="1204676"/>
                  </a:lnTo>
                  <a:lnTo>
                    <a:pt x="248099" y="1204510"/>
                  </a:lnTo>
                  <a:lnTo>
                    <a:pt x="247956" y="1204419"/>
                  </a:lnTo>
                  <a:lnTo>
                    <a:pt x="247659" y="1204257"/>
                  </a:lnTo>
                  <a:lnTo>
                    <a:pt x="247198" y="1203963"/>
                  </a:lnTo>
                  <a:lnTo>
                    <a:pt x="247042" y="1203852"/>
                  </a:lnTo>
                  <a:lnTo>
                    <a:pt x="246842" y="1203757"/>
                  </a:lnTo>
                  <a:lnTo>
                    <a:pt x="246666" y="1203685"/>
                  </a:lnTo>
                  <a:lnTo>
                    <a:pt x="246492" y="1203571"/>
                  </a:lnTo>
                  <a:lnTo>
                    <a:pt x="246226" y="1203447"/>
                  </a:lnTo>
                  <a:lnTo>
                    <a:pt x="245937" y="1203199"/>
                  </a:lnTo>
                  <a:lnTo>
                    <a:pt x="245593" y="1202913"/>
                  </a:lnTo>
                  <a:lnTo>
                    <a:pt x="245438" y="1202737"/>
                  </a:lnTo>
                  <a:lnTo>
                    <a:pt x="245252" y="1202594"/>
                  </a:lnTo>
                  <a:lnTo>
                    <a:pt x="244991" y="1202408"/>
                  </a:lnTo>
                  <a:lnTo>
                    <a:pt x="244754" y="1202260"/>
                  </a:lnTo>
                  <a:lnTo>
                    <a:pt x="244457" y="1202108"/>
                  </a:lnTo>
                  <a:lnTo>
                    <a:pt x="244140" y="1201917"/>
                  </a:lnTo>
                  <a:lnTo>
                    <a:pt x="243541" y="1201623"/>
                  </a:lnTo>
                  <a:lnTo>
                    <a:pt x="243309" y="1201498"/>
                  </a:lnTo>
                  <a:lnTo>
                    <a:pt x="243103" y="1201364"/>
                  </a:lnTo>
                  <a:lnTo>
                    <a:pt x="242853" y="1201217"/>
                  </a:lnTo>
                  <a:lnTo>
                    <a:pt x="242612" y="1201102"/>
                  </a:lnTo>
                  <a:lnTo>
                    <a:pt x="242359" y="1200940"/>
                  </a:lnTo>
                  <a:lnTo>
                    <a:pt x="242082" y="1200726"/>
                  </a:lnTo>
                  <a:lnTo>
                    <a:pt x="241761" y="1200464"/>
                  </a:lnTo>
                  <a:lnTo>
                    <a:pt x="241508" y="1200240"/>
                  </a:lnTo>
                  <a:lnTo>
                    <a:pt x="241246" y="1199983"/>
                  </a:lnTo>
                  <a:lnTo>
                    <a:pt x="240926" y="1199716"/>
                  </a:lnTo>
                  <a:lnTo>
                    <a:pt x="240688" y="1199487"/>
                  </a:lnTo>
                  <a:lnTo>
                    <a:pt x="240415" y="1199130"/>
                  </a:lnTo>
                  <a:lnTo>
                    <a:pt x="240320" y="1198991"/>
                  </a:lnTo>
                  <a:lnTo>
                    <a:pt x="240134" y="1198748"/>
                  </a:lnTo>
                  <a:lnTo>
                    <a:pt x="239924" y="1198448"/>
                  </a:lnTo>
                  <a:lnTo>
                    <a:pt x="239857" y="1198277"/>
                  </a:lnTo>
                  <a:lnTo>
                    <a:pt x="239817" y="1198095"/>
                  </a:lnTo>
                  <a:lnTo>
                    <a:pt x="239793" y="1197862"/>
                  </a:lnTo>
                  <a:lnTo>
                    <a:pt x="239766" y="1197705"/>
                  </a:lnTo>
                  <a:lnTo>
                    <a:pt x="239698" y="1197462"/>
                  </a:lnTo>
                  <a:lnTo>
                    <a:pt x="239635" y="1197304"/>
                  </a:lnTo>
                  <a:lnTo>
                    <a:pt x="239564" y="1197142"/>
                  </a:lnTo>
                  <a:lnTo>
                    <a:pt x="239469" y="1196895"/>
                  </a:lnTo>
                  <a:lnTo>
                    <a:pt x="239402" y="1196490"/>
                  </a:lnTo>
                  <a:lnTo>
                    <a:pt x="239398" y="1196308"/>
                  </a:lnTo>
                  <a:lnTo>
                    <a:pt x="239370" y="1196061"/>
                  </a:lnTo>
                  <a:lnTo>
                    <a:pt x="239417" y="1195803"/>
                  </a:lnTo>
                  <a:lnTo>
                    <a:pt x="239445" y="1195560"/>
                  </a:lnTo>
                  <a:lnTo>
                    <a:pt x="239429" y="1195355"/>
                  </a:lnTo>
                  <a:lnTo>
                    <a:pt x="239378" y="1195189"/>
                  </a:lnTo>
                  <a:lnTo>
                    <a:pt x="239235" y="1194769"/>
                  </a:lnTo>
                  <a:lnTo>
                    <a:pt x="239176" y="1194521"/>
                  </a:lnTo>
                  <a:lnTo>
                    <a:pt x="239105" y="1194317"/>
                  </a:lnTo>
                  <a:lnTo>
                    <a:pt x="238970" y="1194016"/>
                  </a:lnTo>
                  <a:lnTo>
                    <a:pt x="238863" y="1193769"/>
                  </a:lnTo>
                  <a:lnTo>
                    <a:pt x="238839" y="1193483"/>
                  </a:lnTo>
                  <a:lnTo>
                    <a:pt x="238788" y="1193192"/>
                  </a:lnTo>
                  <a:lnTo>
                    <a:pt x="238725" y="1192968"/>
                  </a:lnTo>
                  <a:lnTo>
                    <a:pt x="238673" y="1192577"/>
                  </a:lnTo>
                  <a:lnTo>
                    <a:pt x="238618" y="1192215"/>
                  </a:lnTo>
                  <a:lnTo>
                    <a:pt x="238535" y="1191867"/>
                  </a:lnTo>
                  <a:lnTo>
                    <a:pt x="238495" y="1191586"/>
                  </a:lnTo>
                  <a:lnTo>
                    <a:pt x="238483" y="1191343"/>
                  </a:lnTo>
                  <a:lnTo>
                    <a:pt x="238558" y="1190433"/>
                  </a:lnTo>
                  <a:lnTo>
                    <a:pt x="238603" y="1190179"/>
                  </a:lnTo>
                  <a:lnTo>
                    <a:pt x="238649" y="1189885"/>
                  </a:lnTo>
                  <a:lnTo>
                    <a:pt x="238681" y="1189589"/>
                  </a:lnTo>
                  <a:lnTo>
                    <a:pt x="238713" y="1189275"/>
                  </a:lnTo>
                  <a:lnTo>
                    <a:pt x="238705" y="1189003"/>
                  </a:lnTo>
                  <a:lnTo>
                    <a:pt x="238634" y="1188698"/>
                  </a:lnTo>
                  <a:lnTo>
                    <a:pt x="238590" y="1188369"/>
                  </a:lnTo>
                  <a:lnTo>
                    <a:pt x="238546" y="1188074"/>
                  </a:lnTo>
                  <a:lnTo>
                    <a:pt x="238543" y="1187817"/>
                  </a:lnTo>
                  <a:lnTo>
                    <a:pt x="238590" y="1187526"/>
                  </a:lnTo>
                  <a:lnTo>
                    <a:pt x="238661" y="1187326"/>
                  </a:lnTo>
                  <a:lnTo>
                    <a:pt x="238729" y="1187097"/>
                  </a:lnTo>
                  <a:lnTo>
                    <a:pt x="238792" y="1186797"/>
                  </a:lnTo>
                  <a:lnTo>
                    <a:pt x="238839" y="1186520"/>
                  </a:lnTo>
                  <a:lnTo>
                    <a:pt x="238895" y="1186254"/>
                  </a:lnTo>
                  <a:lnTo>
                    <a:pt x="238946" y="1185939"/>
                  </a:lnTo>
                  <a:lnTo>
                    <a:pt x="239231" y="1185424"/>
                  </a:lnTo>
                  <a:lnTo>
                    <a:pt x="239402" y="1185139"/>
                  </a:lnTo>
                  <a:lnTo>
                    <a:pt x="239611" y="1184981"/>
                  </a:lnTo>
                  <a:lnTo>
                    <a:pt x="240173" y="1185644"/>
                  </a:lnTo>
                  <a:lnTo>
                    <a:pt x="240451" y="1185505"/>
                  </a:lnTo>
                  <a:lnTo>
                    <a:pt x="240641" y="1185424"/>
                  </a:lnTo>
                  <a:lnTo>
                    <a:pt x="241001" y="1185301"/>
                  </a:lnTo>
                  <a:lnTo>
                    <a:pt x="241377" y="1185196"/>
                  </a:lnTo>
                  <a:lnTo>
                    <a:pt x="241516" y="1185162"/>
                  </a:lnTo>
                  <a:lnTo>
                    <a:pt x="241658" y="1185134"/>
                  </a:lnTo>
                  <a:lnTo>
                    <a:pt x="241793" y="1185115"/>
                  </a:lnTo>
                  <a:lnTo>
                    <a:pt x="242790" y="1185739"/>
                  </a:lnTo>
                  <a:lnTo>
                    <a:pt x="242909" y="1185882"/>
                  </a:lnTo>
                  <a:lnTo>
                    <a:pt x="243040" y="1186015"/>
                  </a:lnTo>
                  <a:lnTo>
                    <a:pt x="243182" y="1186139"/>
                  </a:lnTo>
                  <a:lnTo>
                    <a:pt x="243329" y="1186254"/>
                  </a:lnTo>
                  <a:lnTo>
                    <a:pt x="243479" y="1186358"/>
                  </a:lnTo>
                  <a:lnTo>
                    <a:pt x="243594" y="1186492"/>
                  </a:lnTo>
                  <a:lnTo>
                    <a:pt x="243930" y="1186802"/>
                  </a:lnTo>
                  <a:lnTo>
                    <a:pt x="244089" y="1186968"/>
                  </a:lnTo>
                  <a:lnTo>
                    <a:pt x="244279" y="1187130"/>
                  </a:lnTo>
                  <a:lnTo>
                    <a:pt x="244441" y="1187202"/>
                  </a:lnTo>
                  <a:lnTo>
                    <a:pt x="244738" y="1187292"/>
                  </a:lnTo>
                  <a:lnTo>
                    <a:pt x="245098" y="1187307"/>
                  </a:lnTo>
                  <a:lnTo>
                    <a:pt x="245490" y="1187173"/>
                  </a:lnTo>
                  <a:lnTo>
                    <a:pt x="245696" y="1187121"/>
                  </a:lnTo>
                  <a:lnTo>
                    <a:pt x="245918" y="1187092"/>
                  </a:lnTo>
                  <a:lnTo>
                    <a:pt x="246155" y="1187092"/>
                  </a:lnTo>
                  <a:lnTo>
                    <a:pt x="246393" y="1187116"/>
                  </a:lnTo>
                  <a:lnTo>
                    <a:pt x="246812" y="1187059"/>
                  </a:lnTo>
                  <a:lnTo>
                    <a:pt x="247046" y="1187035"/>
                  </a:lnTo>
                  <a:lnTo>
                    <a:pt x="247259" y="1187026"/>
                  </a:lnTo>
                  <a:lnTo>
                    <a:pt x="247457" y="1187030"/>
                  </a:lnTo>
                  <a:lnTo>
                    <a:pt x="247734" y="1187045"/>
                  </a:lnTo>
                  <a:lnTo>
                    <a:pt x="247948" y="1186935"/>
                  </a:lnTo>
                  <a:lnTo>
                    <a:pt x="248194" y="1186692"/>
                  </a:lnTo>
                  <a:lnTo>
                    <a:pt x="248506" y="1186487"/>
                  </a:lnTo>
                  <a:lnTo>
                    <a:pt x="248693" y="1186339"/>
                  </a:lnTo>
                  <a:lnTo>
                    <a:pt x="248898" y="1186106"/>
                  </a:lnTo>
                  <a:lnTo>
                    <a:pt x="249061" y="1185872"/>
                  </a:lnTo>
                  <a:lnTo>
                    <a:pt x="249298" y="1185567"/>
                  </a:lnTo>
                  <a:lnTo>
                    <a:pt x="249484" y="1185396"/>
                  </a:lnTo>
                  <a:lnTo>
                    <a:pt x="249769" y="1185191"/>
                  </a:lnTo>
                  <a:lnTo>
                    <a:pt x="249963" y="1185081"/>
                  </a:lnTo>
                  <a:lnTo>
                    <a:pt x="250165" y="1184957"/>
                  </a:lnTo>
                  <a:lnTo>
                    <a:pt x="250371" y="1184867"/>
                  </a:lnTo>
                  <a:lnTo>
                    <a:pt x="250802" y="1184619"/>
                  </a:lnTo>
                  <a:lnTo>
                    <a:pt x="251084" y="1184481"/>
                  </a:lnTo>
                  <a:lnTo>
                    <a:pt x="251262" y="1184371"/>
                  </a:lnTo>
                  <a:lnTo>
                    <a:pt x="251503" y="1184238"/>
                  </a:lnTo>
                  <a:lnTo>
                    <a:pt x="251733" y="1184090"/>
                  </a:lnTo>
                  <a:lnTo>
                    <a:pt x="252002" y="1183880"/>
                  </a:lnTo>
                  <a:lnTo>
                    <a:pt x="252267" y="1183661"/>
                  </a:lnTo>
                  <a:lnTo>
                    <a:pt x="253031" y="1183147"/>
                  </a:lnTo>
                  <a:lnTo>
                    <a:pt x="253423" y="1182818"/>
                  </a:lnTo>
                  <a:lnTo>
                    <a:pt x="254076" y="1182365"/>
                  </a:lnTo>
                  <a:lnTo>
                    <a:pt x="254464" y="1182132"/>
                  </a:lnTo>
                  <a:lnTo>
                    <a:pt x="254733" y="1181931"/>
                  </a:lnTo>
                  <a:lnTo>
                    <a:pt x="255106" y="1181741"/>
                  </a:lnTo>
                  <a:lnTo>
                    <a:pt x="255454" y="1181569"/>
                  </a:lnTo>
                  <a:lnTo>
                    <a:pt x="255794" y="1181422"/>
                  </a:lnTo>
                  <a:lnTo>
                    <a:pt x="256380" y="1181121"/>
                  </a:lnTo>
                  <a:lnTo>
                    <a:pt x="256661" y="1181021"/>
                  </a:lnTo>
                  <a:lnTo>
                    <a:pt x="256923" y="1180912"/>
                  </a:lnTo>
                  <a:lnTo>
                    <a:pt x="257283" y="1180740"/>
                  </a:lnTo>
                  <a:lnTo>
                    <a:pt x="257659" y="1180540"/>
                  </a:lnTo>
                  <a:lnTo>
                    <a:pt x="257984" y="1180245"/>
                  </a:lnTo>
                  <a:lnTo>
                    <a:pt x="258419" y="1179878"/>
                  </a:lnTo>
                  <a:lnTo>
                    <a:pt x="258700" y="1179620"/>
                  </a:lnTo>
                  <a:lnTo>
                    <a:pt x="258827" y="1179449"/>
                  </a:lnTo>
                  <a:lnTo>
                    <a:pt x="258980" y="1179221"/>
                  </a:lnTo>
                  <a:lnTo>
                    <a:pt x="259163" y="1178963"/>
                  </a:lnTo>
                  <a:lnTo>
                    <a:pt x="259464" y="1178562"/>
                  </a:lnTo>
                  <a:lnTo>
                    <a:pt x="259682" y="1178281"/>
                  </a:lnTo>
                  <a:lnTo>
                    <a:pt x="259931" y="1177981"/>
                  </a:lnTo>
                  <a:lnTo>
                    <a:pt x="260307" y="1177281"/>
                  </a:lnTo>
                  <a:lnTo>
                    <a:pt x="260671" y="1176556"/>
                  </a:lnTo>
                  <a:lnTo>
                    <a:pt x="260846" y="1176223"/>
                  </a:lnTo>
                  <a:lnTo>
                    <a:pt x="261040" y="1175879"/>
                  </a:lnTo>
                  <a:lnTo>
                    <a:pt x="261166" y="1175532"/>
                  </a:lnTo>
                  <a:lnTo>
                    <a:pt x="261218" y="1175270"/>
                  </a:lnTo>
                  <a:lnTo>
                    <a:pt x="261241" y="1174984"/>
                  </a:lnTo>
                  <a:lnTo>
                    <a:pt x="261230" y="1174683"/>
                  </a:lnTo>
                  <a:lnTo>
                    <a:pt x="261182" y="1174255"/>
                  </a:lnTo>
                  <a:lnTo>
                    <a:pt x="261182" y="1173930"/>
                  </a:lnTo>
                  <a:lnTo>
                    <a:pt x="261174" y="1173363"/>
                  </a:lnTo>
                  <a:lnTo>
                    <a:pt x="261234" y="1172777"/>
                  </a:lnTo>
                  <a:lnTo>
                    <a:pt x="261241" y="1172429"/>
                  </a:lnTo>
                  <a:lnTo>
                    <a:pt x="261182" y="1172001"/>
                  </a:lnTo>
                  <a:lnTo>
                    <a:pt x="261107" y="1171352"/>
                  </a:lnTo>
                  <a:lnTo>
                    <a:pt x="261103" y="1170957"/>
                  </a:lnTo>
                  <a:lnTo>
                    <a:pt x="261119" y="1170700"/>
                  </a:lnTo>
                  <a:lnTo>
                    <a:pt x="261131" y="1170252"/>
                  </a:lnTo>
                  <a:lnTo>
                    <a:pt x="261123" y="1169956"/>
                  </a:lnTo>
                  <a:lnTo>
                    <a:pt x="261087" y="1169580"/>
                  </a:lnTo>
                  <a:lnTo>
                    <a:pt x="261059" y="1169232"/>
                  </a:lnTo>
                  <a:lnTo>
                    <a:pt x="261044" y="1168832"/>
                  </a:lnTo>
                  <a:lnTo>
                    <a:pt x="261024" y="1167945"/>
                  </a:lnTo>
                  <a:lnTo>
                    <a:pt x="261055" y="1167516"/>
                  </a:lnTo>
                  <a:lnTo>
                    <a:pt x="261139" y="1167168"/>
                  </a:lnTo>
                  <a:lnTo>
                    <a:pt x="261265" y="1166673"/>
                  </a:lnTo>
                  <a:lnTo>
                    <a:pt x="261475" y="1165772"/>
                  </a:lnTo>
                  <a:lnTo>
                    <a:pt x="261602" y="1165015"/>
                  </a:lnTo>
                  <a:lnTo>
                    <a:pt x="261629" y="1164633"/>
                  </a:lnTo>
                  <a:lnTo>
                    <a:pt x="261645" y="1164138"/>
                  </a:lnTo>
                  <a:lnTo>
                    <a:pt x="261732" y="1163642"/>
                  </a:lnTo>
                  <a:lnTo>
                    <a:pt x="261863" y="1163185"/>
                  </a:lnTo>
                  <a:lnTo>
                    <a:pt x="262006" y="1162765"/>
                  </a:lnTo>
                  <a:lnTo>
                    <a:pt x="262152" y="1162379"/>
                  </a:lnTo>
                  <a:lnTo>
                    <a:pt x="262425" y="1161707"/>
                  </a:lnTo>
                  <a:lnTo>
                    <a:pt x="262564" y="1161264"/>
                  </a:lnTo>
                  <a:lnTo>
                    <a:pt x="262746" y="1160468"/>
                  </a:lnTo>
                  <a:lnTo>
                    <a:pt x="262817" y="1160106"/>
                  </a:lnTo>
                  <a:lnTo>
                    <a:pt x="262861" y="1159844"/>
                  </a:lnTo>
                  <a:lnTo>
                    <a:pt x="262932" y="1159587"/>
                  </a:lnTo>
                  <a:lnTo>
                    <a:pt x="263015" y="1159330"/>
                  </a:lnTo>
                  <a:lnTo>
                    <a:pt x="263229" y="1158772"/>
                  </a:lnTo>
                  <a:lnTo>
                    <a:pt x="263328" y="1158524"/>
                  </a:lnTo>
                  <a:lnTo>
                    <a:pt x="263458" y="1158300"/>
                  </a:lnTo>
                  <a:lnTo>
                    <a:pt x="263585" y="1158071"/>
                  </a:lnTo>
                  <a:lnTo>
                    <a:pt x="263652" y="1157819"/>
                  </a:lnTo>
                  <a:lnTo>
                    <a:pt x="263759" y="1157514"/>
                  </a:lnTo>
                  <a:lnTo>
                    <a:pt x="264104" y="1156494"/>
                  </a:lnTo>
                  <a:lnTo>
                    <a:pt x="264254" y="1156146"/>
                  </a:lnTo>
                  <a:lnTo>
                    <a:pt x="264385" y="1155894"/>
                  </a:lnTo>
                  <a:lnTo>
                    <a:pt x="265062" y="1155212"/>
                  </a:lnTo>
                  <a:lnTo>
                    <a:pt x="265386" y="1155127"/>
                  </a:lnTo>
                  <a:lnTo>
                    <a:pt x="266324" y="1154650"/>
                  </a:lnTo>
                  <a:lnTo>
                    <a:pt x="266499" y="1154340"/>
                  </a:lnTo>
                  <a:lnTo>
                    <a:pt x="266665" y="1154111"/>
                  </a:lnTo>
                  <a:lnTo>
                    <a:pt x="266788" y="1153926"/>
                  </a:lnTo>
                  <a:lnTo>
                    <a:pt x="266978" y="1153568"/>
                  </a:lnTo>
                  <a:lnTo>
                    <a:pt x="267069" y="1153297"/>
                  </a:lnTo>
                  <a:lnTo>
                    <a:pt x="267239" y="1152901"/>
                  </a:lnTo>
                  <a:lnTo>
                    <a:pt x="267239" y="1152706"/>
                  </a:lnTo>
                  <a:lnTo>
                    <a:pt x="267156" y="1151991"/>
                  </a:lnTo>
                  <a:lnTo>
                    <a:pt x="267112" y="1151839"/>
                  </a:lnTo>
                  <a:lnTo>
                    <a:pt x="267084" y="1151681"/>
                  </a:lnTo>
                  <a:lnTo>
                    <a:pt x="267053" y="1151400"/>
                  </a:lnTo>
                  <a:lnTo>
                    <a:pt x="267037" y="1151095"/>
                  </a:lnTo>
                  <a:lnTo>
                    <a:pt x="267001" y="1150847"/>
                  </a:lnTo>
                  <a:lnTo>
                    <a:pt x="266950" y="1150585"/>
                  </a:lnTo>
                  <a:lnTo>
                    <a:pt x="266815" y="1149994"/>
                  </a:lnTo>
                  <a:lnTo>
                    <a:pt x="266685" y="1149508"/>
                  </a:lnTo>
                  <a:lnTo>
                    <a:pt x="266566" y="1149227"/>
                  </a:lnTo>
                  <a:lnTo>
                    <a:pt x="266510" y="1149075"/>
                  </a:lnTo>
                  <a:lnTo>
                    <a:pt x="266352" y="1148755"/>
                  </a:lnTo>
                  <a:lnTo>
                    <a:pt x="265956" y="1148508"/>
                  </a:lnTo>
                  <a:lnTo>
                    <a:pt x="265568" y="1148245"/>
                  </a:lnTo>
                  <a:lnTo>
                    <a:pt x="265196" y="1148002"/>
                  </a:lnTo>
                  <a:lnTo>
                    <a:pt x="264959" y="1147821"/>
                  </a:lnTo>
                  <a:lnTo>
                    <a:pt x="264622" y="1147531"/>
                  </a:lnTo>
                  <a:lnTo>
                    <a:pt x="263894" y="1147025"/>
                  </a:lnTo>
                  <a:lnTo>
                    <a:pt x="263660" y="1147083"/>
                  </a:lnTo>
                  <a:lnTo>
                    <a:pt x="263118" y="1147188"/>
                  </a:lnTo>
                  <a:lnTo>
                    <a:pt x="262758" y="1147269"/>
                  </a:lnTo>
                  <a:lnTo>
                    <a:pt x="262354" y="1147350"/>
                  </a:lnTo>
                  <a:lnTo>
                    <a:pt x="261934" y="1147392"/>
                  </a:lnTo>
                  <a:lnTo>
                    <a:pt x="260937" y="1147445"/>
                  </a:lnTo>
                  <a:lnTo>
                    <a:pt x="260485" y="1147473"/>
                  </a:lnTo>
                  <a:lnTo>
                    <a:pt x="259975" y="1147488"/>
                  </a:lnTo>
                  <a:lnTo>
                    <a:pt x="259472" y="1147521"/>
                  </a:lnTo>
                  <a:lnTo>
                    <a:pt x="258938" y="1147540"/>
                  </a:lnTo>
                  <a:lnTo>
                    <a:pt x="258518" y="1147540"/>
                  </a:lnTo>
                  <a:lnTo>
                    <a:pt x="258158" y="1147488"/>
                  </a:lnTo>
                  <a:lnTo>
                    <a:pt x="257714" y="1147411"/>
                  </a:lnTo>
                  <a:lnTo>
                    <a:pt x="257425" y="1147378"/>
                  </a:lnTo>
                  <a:lnTo>
                    <a:pt x="257140" y="1147302"/>
                  </a:lnTo>
                  <a:lnTo>
                    <a:pt x="256879" y="1147273"/>
                  </a:lnTo>
                  <a:lnTo>
                    <a:pt x="256566" y="1147245"/>
                  </a:lnTo>
                  <a:lnTo>
                    <a:pt x="256269" y="1147207"/>
                  </a:lnTo>
                  <a:lnTo>
                    <a:pt x="255739" y="1147087"/>
                  </a:lnTo>
                  <a:lnTo>
                    <a:pt x="255145" y="1146940"/>
                  </a:lnTo>
                  <a:lnTo>
                    <a:pt x="254520" y="1146859"/>
                  </a:lnTo>
                  <a:lnTo>
                    <a:pt x="254096" y="1146782"/>
                  </a:lnTo>
                  <a:lnTo>
                    <a:pt x="253443" y="1146697"/>
                  </a:lnTo>
                  <a:lnTo>
                    <a:pt x="253150" y="1146620"/>
                  </a:lnTo>
                  <a:lnTo>
                    <a:pt x="252841" y="1146563"/>
                  </a:lnTo>
                  <a:lnTo>
                    <a:pt x="251828" y="1146320"/>
                  </a:lnTo>
                  <a:lnTo>
                    <a:pt x="251155" y="1146192"/>
                  </a:lnTo>
                  <a:lnTo>
                    <a:pt x="250585" y="1146049"/>
                  </a:lnTo>
                  <a:lnTo>
                    <a:pt x="250106" y="1145920"/>
                  </a:lnTo>
                  <a:lnTo>
                    <a:pt x="249860" y="1145820"/>
                  </a:lnTo>
                  <a:lnTo>
                    <a:pt x="249607" y="1145696"/>
                  </a:lnTo>
                  <a:lnTo>
                    <a:pt x="249013" y="1145258"/>
                  </a:lnTo>
                  <a:lnTo>
                    <a:pt x="248522" y="1144724"/>
                  </a:lnTo>
                  <a:lnTo>
                    <a:pt x="248297" y="1144438"/>
                  </a:lnTo>
                  <a:lnTo>
                    <a:pt x="247948" y="1144071"/>
                  </a:lnTo>
                  <a:lnTo>
                    <a:pt x="247731" y="1143804"/>
                  </a:lnTo>
                  <a:lnTo>
                    <a:pt x="247457" y="1143504"/>
                  </a:lnTo>
                  <a:lnTo>
                    <a:pt x="247244" y="1143261"/>
                  </a:lnTo>
                  <a:lnTo>
                    <a:pt x="246935" y="1142880"/>
                  </a:lnTo>
                  <a:lnTo>
                    <a:pt x="246535" y="1142456"/>
                  </a:lnTo>
                  <a:lnTo>
                    <a:pt x="246400" y="1142251"/>
                  </a:lnTo>
                  <a:lnTo>
                    <a:pt x="246246" y="1142046"/>
                  </a:lnTo>
                  <a:lnTo>
                    <a:pt x="246084" y="1141846"/>
                  </a:lnTo>
                  <a:lnTo>
                    <a:pt x="245854" y="1141626"/>
                  </a:lnTo>
                  <a:lnTo>
                    <a:pt x="245411" y="1141255"/>
                  </a:lnTo>
                  <a:lnTo>
                    <a:pt x="245181" y="1140983"/>
                  </a:lnTo>
                  <a:lnTo>
                    <a:pt x="244908" y="1140678"/>
                  </a:lnTo>
                  <a:lnTo>
                    <a:pt x="244627" y="1140306"/>
                  </a:lnTo>
                  <a:lnTo>
                    <a:pt x="244437" y="1140020"/>
                  </a:lnTo>
                  <a:lnTo>
                    <a:pt x="244291" y="1139777"/>
                  </a:lnTo>
                  <a:lnTo>
                    <a:pt x="244144" y="1139553"/>
                  </a:lnTo>
                  <a:lnTo>
                    <a:pt x="243958" y="1139325"/>
                  </a:lnTo>
                  <a:lnTo>
                    <a:pt x="243653" y="1138982"/>
                  </a:lnTo>
                  <a:lnTo>
                    <a:pt x="243380" y="1138519"/>
                  </a:lnTo>
                  <a:lnTo>
                    <a:pt x="243269" y="1138286"/>
                  </a:lnTo>
                  <a:lnTo>
                    <a:pt x="242956" y="1137752"/>
                  </a:lnTo>
                  <a:lnTo>
                    <a:pt x="242818" y="1137457"/>
                  </a:lnTo>
                  <a:lnTo>
                    <a:pt x="242240" y="1136370"/>
                  </a:lnTo>
                  <a:lnTo>
                    <a:pt x="242034" y="1136041"/>
                  </a:lnTo>
                  <a:lnTo>
                    <a:pt x="241757" y="1135622"/>
                  </a:lnTo>
                  <a:lnTo>
                    <a:pt x="241492" y="1135041"/>
                  </a:lnTo>
                  <a:lnTo>
                    <a:pt x="241397" y="1134802"/>
                  </a:lnTo>
                  <a:lnTo>
                    <a:pt x="241258" y="1134559"/>
                  </a:lnTo>
                  <a:lnTo>
                    <a:pt x="240997" y="1134059"/>
                  </a:lnTo>
                  <a:lnTo>
                    <a:pt x="240827" y="1133749"/>
                  </a:lnTo>
                  <a:lnTo>
                    <a:pt x="240724" y="1133506"/>
                  </a:lnTo>
                  <a:lnTo>
                    <a:pt x="240482" y="1132911"/>
                  </a:lnTo>
                  <a:lnTo>
                    <a:pt x="240352" y="1132649"/>
                  </a:lnTo>
                  <a:lnTo>
                    <a:pt x="240055" y="1132143"/>
                  </a:lnTo>
                  <a:lnTo>
                    <a:pt x="239908" y="1131853"/>
                  </a:lnTo>
                  <a:lnTo>
                    <a:pt x="239825" y="1131562"/>
                  </a:lnTo>
                  <a:lnTo>
                    <a:pt x="239750" y="1131248"/>
                  </a:lnTo>
                  <a:lnTo>
                    <a:pt x="239706" y="1130928"/>
                  </a:lnTo>
                  <a:lnTo>
                    <a:pt x="239687" y="1130618"/>
                  </a:lnTo>
                  <a:lnTo>
                    <a:pt x="239679" y="1130199"/>
                  </a:lnTo>
                  <a:lnTo>
                    <a:pt x="239603" y="1129737"/>
                  </a:lnTo>
                  <a:lnTo>
                    <a:pt x="239540" y="1129475"/>
                  </a:lnTo>
                  <a:lnTo>
                    <a:pt x="239433" y="1129217"/>
                  </a:lnTo>
                  <a:lnTo>
                    <a:pt x="239346" y="1128932"/>
                  </a:lnTo>
                  <a:lnTo>
                    <a:pt x="239279" y="1128665"/>
                  </a:lnTo>
                  <a:lnTo>
                    <a:pt x="239235" y="1128398"/>
                  </a:lnTo>
                  <a:lnTo>
                    <a:pt x="239204" y="1128050"/>
                  </a:lnTo>
                  <a:lnTo>
                    <a:pt x="239192" y="1127859"/>
                  </a:lnTo>
                  <a:lnTo>
                    <a:pt x="239204" y="1127640"/>
                  </a:lnTo>
                  <a:lnTo>
                    <a:pt x="239200" y="1126768"/>
                  </a:lnTo>
                  <a:lnTo>
                    <a:pt x="239176" y="1126477"/>
                  </a:lnTo>
                  <a:lnTo>
                    <a:pt x="239172" y="1126192"/>
                  </a:lnTo>
                  <a:lnTo>
                    <a:pt x="239212" y="1125515"/>
                  </a:lnTo>
                  <a:lnTo>
                    <a:pt x="239251" y="1125238"/>
                  </a:lnTo>
                  <a:lnTo>
                    <a:pt x="239283" y="1124838"/>
                  </a:lnTo>
                  <a:lnTo>
                    <a:pt x="239354" y="1124404"/>
                  </a:lnTo>
                  <a:lnTo>
                    <a:pt x="239410" y="1123942"/>
                  </a:lnTo>
                  <a:lnTo>
                    <a:pt x="239489" y="1123480"/>
                  </a:lnTo>
                  <a:lnTo>
                    <a:pt x="239544" y="1123094"/>
                  </a:lnTo>
                  <a:lnTo>
                    <a:pt x="239576" y="1122708"/>
                  </a:lnTo>
                  <a:lnTo>
                    <a:pt x="239615" y="1122336"/>
                  </a:lnTo>
                  <a:lnTo>
                    <a:pt x="239603" y="1122008"/>
                  </a:lnTo>
                  <a:lnTo>
                    <a:pt x="239532" y="1121722"/>
                  </a:lnTo>
                  <a:lnTo>
                    <a:pt x="239437" y="1121498"/>
                  </a:lnTo>
                  <a:lnTo>
                    <a:pt x="239338" y="1121236"/>
                  </a:lnTo>
                  <a:lnTo>
                    <a:pt x="239251" y="1120964"/>
                  </a:lnTo>
                  <a:lnTo>
                    <a:pt x="239208" y="1120740"/>
                  </a:lnTo>
                  <a:lnTo>
                    <a:pt x="239235" y="1120468"/>
                  </a:lnTo>
                  <a:lnTo>
                    <a:pt x="239255" y="1120163"/>
                  </a:lnTo>
                  <a:lnTo>
                    <a:pt x="239295" y="1119830"/>
                  </a:lnTo>
                  <a:lnTo>
                    <a:pt x="239410" y="1119396"/>
                  </a:lnTo>
                  <a:lnTo>
                    <a:pt x="239635" y="1118272"/>
                  </a:lnTo>
                  <a:lnTo>
                    <a:pt x="239861" y="1117552"/>
                  </a:lnTo>
                  <a:lnTo>
                    <a:pt x="239904" y="1117323"/>
                  </a:lnTo>
                  <a:lnTo>
                    <a:pt x="239987" y="1117166"/>
                  </a:lnTo>
                  <a:lnTo>
                    <a:pt x="240067" y="1116947"/>
                  </a:lnTo>
                  <a:lnTo>
                    <a:pt x="240225" y="1116551"/>
                  </a:lnTo>
                  <a:lnTo>
                    <a:pt x="240324" y="1116389"/>
                  </a:lnTo>
                  <a:lnTo>
                    <a:pt x="240443" y="1116208"/>
                  </a:lnTo>
                  <a:lnTo>
                    <a:pt x="240585" y="1116118"/>
                  </a:lnTo>
                  <a:lnTo>
                    <a:pt x="240751" y="1116070"/>
                  </a:lnTo>
                  <a:lnTo>
                    <a:pt x="241215" y="1116070"/>
                  </a:lnTo>
                  <a:lnTo>
                    <a:pt x="241456" y="1116037"/>
                  </a:lnTo>
                  <a:lnTo>
                    <a:pt x="241781" y="1115851"/>
                  </a:lnTo>
                  <a:lnTo>
                    <a:pt x="241923" y="1115651"/>
                  </a:lnTo>
                  <a:lnTo>
                    <a:pt x="242089" y="1115431"/>
                  </a:lnTo>
                  <a:lnTo>
                    <a:pt x="242430" y="1115041"/>
                  </a:lnTo>
                  <a:lnTo>
                    <a:pt x="242671" y="1114683"/>
                  </a:lnTo>
                  <a:lnTo>
                    <a:pt x="242826" y="1114617"/>
                  </a:lnTo>
                  <a:lnTo>
                    <a:pt x="243028" y="1114502"/>
                  </a:lnTo>
                  <a:lnTo>
                    <a:pt x="243277" y="1114250"/>
                  </a:lnTo>
                  <a:lnTo>
                    <a:pt x="243408" y="1114073"/>
                  </a:lnTo>
                  <a:lnTo>
                    <a:pt x="243515" y="1113859"/>
                  </a:lnTo>
                  <a:lnTo>
                    <a:pt x="243812" y="1113392"/>
                  </a:lnTo>
                  <a:lnTo>
                    <a:pt x="244069" y="1113158"/>
                  </a:lnTo>
                  <a:lnTo>
                    <a:pt x="244275" y="1112920"/>
                  </a:lnTo>
                  <a:lnTo>
                    <a:pt x="244409" y="1112820"/>
                  </a:lnTo>
                  <a:lnTo>
                    <a:pt x="244631" y="1112696"/>
                  </a:lnTo>
                  <a:lnTo>
                    <a:pt x="244868" y="1112596"/>
                  </a:lnTo>
                  <a:lnTo>
                    <a:pt x="245090" y="1112515"/>
                  </a:lnTo>
                  <a:lnTo>
                    <a:pt x="245411" y="1112448"/>
                  </a:lnTo>
                  <a:lnTo>
                    <a:pt x="245700" y="1112410"/>
                  </a:lnTo>
                  <a:lnTo>
                    <a:pt x="246016" y="1112391"/>
                  </a:lnTo>
                  <a:lnTo>
                    <a:pt x="246341" y="1112396"/>
                  </a:lnTo>
                  <a:lnTo>
                    <a:pt x="246658" y="1112405"/>
                  </a:lnTo>
                  <a:lnTo>
                    <a:pt x="246974" y="1112424"/>
                  </a:lnTo>
                  <a:lnTo>
                    <a:pt x="247442" y="1112477"/>
                  </a:lnTo>
                  <a:lnTo>
                    <a:pt x="247651" y="1112491"/>
                  </a:lnTo>
                  <a:lnTo>
                    <a:pt x="248206" y="1112505"/>
                  </a:lnTo>
                  <a:lnTo>
                    <a:pt x="248487" y="1112486"/>
                  </a:lnTo>
                  <a:lnTo>
                    <a:pt x="248776" y="1112477"/>
                  </a:lnTo>
                  <a:lnTo>
                    <a:pt x="249148" y="1112448"/>
                  </a:lnTo>
                  <a:lnTo>
                    <a:pt x="249880" y="1112453"/>
                  </a:lnTo>
                  <a:lnTo>
                    <a:pt x="250193" y="1112472"/>
                  </a:lnTo>
                  <a:lnTo>
                    <a:pt x="250569" y="1112501"/>
                  </a:lnTo>
                  <a:lnTo>
                    <a:pt x="251175" y="1112563"/>
                  </a:lnTo>
                  <a:lnTo>
                    <a:pt x="251531" y="1112591"/>
                  </a:lnTo>
                  <a:lnTo>
                    <a:pt x="251923" y="1112615"/>
                  </a:lnTo>
                  <a:lnTo>
                    <a:pt x="252327" y="1112586"/>
                  </a:lnTo>
                  <a:lnTo>
                    <a:pt x="252651" y="1112501"/>
                  </a:lnTo>
                  <a:lnTo>
                    <a:pt x="252960" y="1112172"/>
                  </a:lnTo>
                  <a:lnTo>
                    <a:pt x="253102" y="1111986"/>
                  </a:lnTo>
                  <a:lnTo>
                    <a:pt x="253273" y="1111781"/>
                  </a:lnTo>
                  <a:lnTo>
                    <a:pt x="253439" y="1111548"/>
                  </a:lnTo>
                  <a:lnTo>
                    <a:pt x="253657" y="1111295"/>
                  </a:lnTo>
                  <a:lnTo>
                    <a:pt x="253827" y="1111009"/>
                  </a:lnTo>
                  <a:lnTo>
                    <a:pt x="253997" y="1110742"/>
                  </a:lnTo>
                  <a:lnTo>
                    <a:pt x="254159" y="1110418"/>
                  </a:lnTo>
                  <a:lnTo>
                    <a:pt x="254338" y="1109885"/>
                  </a:lnTo>
                  <a:lnTo>
                    <a:pt x="254484" y="1109532"/>
                  </a:lnTo>
                  <a:lnTo>
                    <a:pt x="254722" y="1109051"/>
                  </a:lnTo>
                  <a:lnTo>
                    <a:pt x="254852" y="1108793"/>
                  </a:lnTo>
                  <a:lnTo>
                    <a:pt x="254971" y="1108536"/>
                  </a:lnTo>
                  <a:lnTo>
                    <a:pt x="255129" y="1108221"/>
                  </a:lnTo>
                  <a:lnTo>
                    <a:pt x="255205" y="1108017"/>
                  </a:lnTo>
                  <a:lnTo>
                    <a:pt x="255303" y="1107769"/>
                  </a:lnTo>
                  <a:lnTo>
                    <a:pt x="255434" y="1107478"/>
                  </a:lnTo>
                  <a:lnTo>
                    <a:pt x="255553" y="1107187"/>
                  </a:lnTo>
                  <a:lnTo>
                    <a:pt x="255703" y="1106887"/>
                  </a:lnTo>
                  <a:lnTo>
                    <a:pt x="255850" y="1106544"/>
                  </a:lnTo>
                  <a:lnTo>
                    <a:pt x="255949" y="1106230"/>
                  </a:lnTo>
                  <a:lnTo>
                    <a:pt x="256091" y="1105872"/>
                  </a:lnTo>
                  <a:lnTo>
                    <a:pt x="256250" y="1105505"/>
                  </a:lnTo>
                  <a:lnTo>
                    <a:pt x="256471" y="1105153"/>
                  </a:lnTo>
                  <a:lnTo>
                    <a:pt x="256638" y="1104857"/>
                  </a:lnTo>
                  <a:lnTo>
                    <a:pt x="256772" y="1104547"/>
                  </a:lnTo>
                  <a:lnTo>
                    <a:pt x="256946" y="1104228"/>
                  </a:lnTo>
                  <a:lnTo>
                    <a:pt x="257105" y="1103918"/>
                  </a:lnTo>
                  <a:lnTo>
                    <a:pt x="257247" y="1103709"/>
                  </a:lnTo>
                  <a:lnTo>
                    <a:pt x="257378" y="1103394"/>
                  </a:lnTo>
                  <a:lnTo>
                    <a:pt x="257477" y="1103137"/>
                  </a:lnTo>
                  <a:lnTo>
                    <a:pt x="257607" y="1102827"/>
                  </a:lnTo>
                  <a:lnTo>
                    <a:pt x="257829" y="1102198"/>
                  </a:lnTo>
                  <a:lnTo>
                    <a:pt x="258086" y="1101426"/>
                  </a:lnTo>
                  <a:lnTo>
                    <a:pt x="258189" y="1101050"/>
                  </a:lnTo>
                  <a:lnTo>
                    <a:pt x="258403" y="1100135"/>
                  </a:lnTo>
                  <a:lnTo>
                    <a:pt x="258447" y="1099734"/>
                  </a:lnTo>
                  <a:lnTo>
                    <a:pt x="258589" y="1098729"/>
                  </a:lnTo>
                  <a:lnTo>
                    <a:pt x="258649" y="1098281"/>
                  </a:lnTo>
                  <a:lnTo>
                    <a:pt x="258692" y="1097905"/>
                  </a:lnTo>
                  <a:lnTo>
                    <a:pt x="258732" y="1097519"/>
                  </a:lnTo>
                  <a:lnTo>
                    <a:pt x="258744" y="1097142"/>
                  </a:lnTo>
                  <a:lnTo>
                    <a:pt x="258740" y="1096794"/>
                  </a:lnTo>
                  <a:lnTo>
                    <a:pt x="258755" y="1096432"/>
                  </a:lnTo>
                  <a:lnTo>
                    <a:pt x="258775" y="1096122"/>
                  </a:lnTo>
                  <a:lnTo>
                    <a:pt x="258866" y="1095794"/>
                  </a:lnTo>
                  <a:lnTo>
                    <a:pt x="258898" y="1095503"/>
                  </a:lnTo>
                  <a:lnTo>
                    <a:pt x="258922" y="1095131"/>
                  </a:lnTo>
                  <a:lnTo>
                    <a:pt x="258969" y="1094778"/>
                  </a:lnTo>
                  <a:lnTo>
                    <a:pt x="259009" y="1094393"/>
                  </a:lnTo>
                  <a:lnTo>
                    <a:pt x="259068" y="1094064"/>
                  </a:lnTo>
                  <a:lnTo>
                    <a:pt x="259155" y="1093611"/>
                  </a:lnTo>
                  <a:lnTo>
                    <a:pt x="259207" y="1093249"/>
                  </a:lnTo>
                  <a:lnTo>
                    <a:pt x="259278" y="1092887"/>
                  </a:lnTo>
                  <a:lnTo>
                    <a:pt x="259310" y="1092629"/>
                  </a:lnTo>
                  <a:lnTo>
                    <a:pt x="259325" y="1092386"/>
                  </a:lnTo>
                  <a:lnTo>
                    <a:pt x="259444" y="1091738"/>
                  </a:lnTo>
                  <a:lnTo>
                    <a:pt x="259484" y="1091114"/>
                  </a:lnTo>
                  <a:lnTo>
                    <a:pt x="259512" y="1090737"/>
                  </a:lnTo>
                  <a:lnTo>
                    <a:pt x="259579" y="1090361"/>
                  </a:lnTo>
                  <a:lnTo>
                    <a:pt x="259626" y="1090075"/>
                  </a:lnTo>
                  <a:lnTo>
                    <a:pt x="259690" y="1089832"/>
                  </a:lnTo>
                  <a:lnTo>
                    <a:pt x="259710" y="1089646"/>
                  </a:lnTo>
                  <a:lnTo>
                    <a:pt x="259745" y="1089479"/>
                  </a:lnTo>
                  <a:lnTo>
                    <a:pt x="259808" y="1089294"/>
                  </a:lnTo>
                  <a:lnTo>
                    <a:pt x="260022" y="1088955"/>
                  </a:lnTo>
                  <a:lnTo>
                    <a:pt x="260204" y="1088674"/>
                  </a:lnTo>
                  <a:lnTo>
                    <a:pt x="260438" y="1088326"/>
                  </a:lnTo>
                  <a:lnTo>
                    <a:pt x="260988" y="1087578"/>
                  </a:lnTo>
                  <a:lnTo>
                    <a:pt x="261194" y="1087273"/>
                  </a:lnTo>
                  <a:lnTo>
                    <a:pt x="261396" y="1086992"/>
                  </a:lnTo>
                  <a:lnTo>
                    <a:pt x="261574" y="1086720"/>
                  </a:lnTo>
                  <a:lnTo>
                    <a:pt x="261740" y="1086477"/>
                  </a:lnTo>
                  <a:lnTo>
                    <a:pt x="261926" y="1086225"/>
                  </a:lnTo>
                  <a:lnTo>
                    <a:pt x="262188" y="1085758"/>
                  </a:lnTo>
                  <a:lnTo>
                    <a:pt x="262231" y="1085467"/>
                  </a:lnTo>
                  <a:lnTo>
                    <a:pt x="262227" y="1085200"/>
                  </a:lnTo>
                  <a:lnTo>
                    <a:pt x="262188" y="1084867"/>
                  </a:lnTo>
                  <a:lnTo>
                    <a:pt x="262077" y="1084490"/>
                  </a:lnTo>
                  <a:lnTo>
                    <a:pt x="261879" y="1084123"/>
                  </a:lnTo>
                  <a:lnTo>
                    <a:pt x="261740" y="1083904"/>
                  </a:lnTo>
                  <a:lnTo>
                    <a:pt x="261562" y="1083647"/>
                  </a:lnTo>
                  <a:lnTo>
                    <a:pt x="261431" y="1083408"/>
                  </a:lnTo>
                  <a:lnTo>
                    <a:pt x="261313" y="1083165"/>
                  </a:lnTo>
                  <a:lnTo>
                    <a:pt x="261194" y="1082889"/>
                  </a:lnTo>
                  <a:lnTo>
                    <a:pt x="261071" y="1082551"/>
                  </a:lnTo>
                  <a:lnTo>
                    <a:pt x="260885" y="1082179"/>
                  </a:lnTo>
                  <a:lnTo>
                    <a:pt x="260707" y="1081855"/>
                  </a:lnTo>
                  <a:lnTo>
                    <a:pt x="260466" y="1081440"/>
                  </a:lnTo>
                  <a:lnTo>
                    <a:pt x="260236" y="1081078"/>
                  </a:lnTo>
                  <a:lnTo>
                    <a:pt x="259979" y="1080654"/>
                  </a:lnTo>
                  <a:lnTo>
                    <a:pt x="259757" y="1080235"/>
                  </a:lnTo>
                  <a:lnTo>
                    <a:pt x="259622" y="1079873"/>
                  </a:lnTo>
                  <a:lnTo>
                    <a:pt x="259464" y="1079415"/>
                  </a:lnTo>
                  <a:lnTo>
                    <a:pt x="259179" y="1078262"/>
                  </a:lnTo>
                  <a:lnTo>
                    <a:pt x="259072" y="1077900"/>
                  </a:lnTo>
                  <a:lnTo>
                    <a:pt x="258918" y="1077499"/>
                  </a:lnTo>
                  <a:lnTo>
                    <a:pt x="258771" y="1077142"/>
                  </a:lnTo>
                  <a:lnTo>
                    <a:pt x="258522" y="1076570"/>
                  </a:lnTo>
                  <a:lnTo>
                    <a:pt x="258371" y="1076241"/>
                  </a:lnTo>
                  <a:lnTo>
                    <a:pt x="258094" y="1075689"/>
                  </a:lnTo>
                  <a:lnTo>
                    <a:pt x="257995" y="1075446"/>
                  </a:lnTo>
                  <a:lnTo>
                    <a:pt x="257837" y="1075164"/>
                  </a:lnTo>
                  <a:lnTo>
                    <a:pt x="257687" y="1074826"/>
                  </a:lnTo>
                  <a:lnTo>
                    <a:pt x="257540" y="1074545"/>
                  </a:lnTo>
                  <a:lnTo>
                    <a:pt x="257370" y="1074202"/>
                  </a:lnTo>
                  <a:lnTo>
                    <a:pt x="257212" y="1073925"/>
                  </a:lnTo>
                  <a:lnTo>
                    <a:pt x="257057" y="1073587"/>
                  </a:lnTo>
                  <a:lnTo>
                    <a:pt x="256835" y="1073173"/>
                  </a:lnTo>
                  <a:lnTo>
                    <a:pt x="256685" y="1072910"/>
                  </a:lnTo>
                  <a:lnTo>
                    <a:pt x="256503" y="1072629"/>
                  </a:lnTo>
                  <a:lnTo>
                    <a:pt x="256345" y="1072367"/>
                  </a:lnTo>
                  <a:lnTo>
                    <a:pt x="256163" y="1072110"/>
                  </a:lnTo>
                  <a:lnTo>
                    <a:pt x="255885" y="1071548"/>
                  </a:lnTo>
                  <a:lnTo>
                    <a:pt x="255660" y="1071104"/>
                  </a:lnTo>
                  <a:lnTo>
                    <a:pt x="255442" y="1070485"/>
                  </a:lnTo>
                  <a:lnTo>
                    <a:pt x="255296" y="1070175"/>
                  </a:lnTo>
                  <a:lnTo>
                    <a:pt x="255205" y="1069856"/>
                  </a:lnTo>
                  <a:lnTo>
                    <a:pt x="255141" y="1069603"/>
                  </a:lnTo>
                  <a:lnTo>
                    <a:pt x="254935" y="1068860"/>
                  </a:lnTo>
                  <a:lnTo>
                    <a:pt x="254888" y="1068583"/>
                  </a:lnTo>
                  <a:lnTo>
                    <a:pt x="254809" y="1068302"/>
                  </a:lnTo>
                  <a:lnTo>
                    <a:pt x="254733" y="1067978"/>
                  </a:lnTo>
                  <a:lnTo>
                    <a:pt x="254638" y="1067645"/>
                  </a:lnTo>
                  <a:lnTo>
                    <a:pt x="254551" y="1067378"/>
                  </a:lnTo>
                  <a:lnTo>
                    <a:pt x="254448" y="1067140"/>
                  </a:lnTo>
                  <a:lnTo>
                    <a:pt x="254346" y="1066939"/>
                  </a:lnTo>
                  <a:lnTo>
                    <a:pt x="254223" y="1066682"/>
                  </a:lnTo>
                  <a:lnTo>
                    <a:pt x="254144" y="1066482"/>
                  </a:lnTo>
                  <a:lnTo>
                    <a:pt x="254029" y="1066225"/>
                  </a:lnTo>
                  <a:lnTo>
                    <a:pt x="253965" y="1066015"/>
                  </a:lnTo>
                  <a:lnTo>
                    <a:pt x="253938" y="1065762"/>
                  </a:lnTo>
                  <a:lnTo>
                    <a:pt x="253918" y="1065424"/>
                  </a:lnTo>
                  <a:lnTo>
                    <a:pt x="254005" y="1065000"/>
                  </a:lnTo>
                  <a:lnTo>
                    <a:pt x="254072" y="1064690"/>
                  </a:lnTo>
                  <a:lnTo>
                    <a:pt x="254152" y="1064376"/>
                  </a:lnTo>
                  <a:lnTo>
                    <a:pt x="254227" y="1064095"/>
                  </a:lnTo>
                  <a:lnTo>
                    <a:pt x="254294" y="1063761"/>
                  </a:lnTo>
                  <a:lnTo>
                    <a:pt x="254397" y="1063323"/>
                  </a:lnTo>
                  <a:lnTo>
                    <a:pt x="254536" y="1062908"/>
                  </a:lnTo>
                  <a:lnTo>
                    <a:pt x="254662" y="1062617"/>
                  </a:lnTo>
                  <a:lnTo>
                    <a:pt x="254793" y="1062341"/>
                  </a:lnTo>
                  <a:lnTo>
                    <a:pt x="254959" y="1061926"/>
                  </a:lnTo>
                  <a:lnTo>
                    <a:pt x="255236" y="1061283"/>
                  </a:lnTo>
                  <a:lnTo>
                    <a:pt x="255367" y="1060988"/>
                  </a:lnTo>
                  <a:lnTo>
                    <a:pt x="255537" y="1060511"/>
                  </a:lnTo>
                  <a:lnTo>
                    <a:pt x="255644" y="1060149"/>
                  </a:lnTo>
                  <a:lnTo>
                    <a:pt x="255731" y="1059811"/>
                  </a:lnTo>
                  <a:lnTo>
                    <a:pt x="255798" y="1059391"/>
                  </a:lnTo>
                  <a:lnTo>
                    <a:pt x="255794" y="1059224"/>
                  </a:lnTo>
                  <a:lnTo>
                    <a:pt x="255850" y="1059053"/>
                  </a:lnTo>
                  <a:lnTo>
                    <a:pt x="256028" y="1058691"/>
                  </a:lnTo>
                  <a:lnTo>
                    <a:pt x="256135" y="1058491"/>
                  </a:lnTo>
                  <a:lnTo>
                    <a:pt x="256384" y="1058152"/>
                  </a:lnTo>
                  <a:lnTo>
                    <a:pt x="256511" y="1057995"/>
                  </a:lnTo>
                  <a:lnTo>
                    <a:pt x="256642" y="1057876"/>
                  </a:lnTo>
                  <a:lnTo>
                    <a:pt x="256863" y="1057781"/>
                  </a:lnTo>
                  <a:lnTo>
                    <a:pt x="257069" y="1057728"/>
                  </a:lnTo>
                  <a:lnTo>
                    <a:pt x="257540" y="1057647"/>
                  </a:lnTo>
                  <a:lnTo>
                    <a:pt x="257726" y="1057585"/>
                  </a:lnTo>
                  <a:lnTo>
                    <a:pt x="257920" y="1057542"/>
                  </a:lnTo>
                  <a:lnTo>
                    <a:pt x="258162" y="1057523"/>
                  </a:lnTo>
                  <a:lnTo>
                    <a:pt x="258443" y="1057518"/>
                  </a:lnTo>
                  <a:lnTo>
                    <a:pt x="258688" y="1057557"/>
                  </a:lnTo>
                  <a:lnTo>
                    <a:pt x="258989" y="1057676"/>
                  </a:lnTo>
                  <a:lnTo>
                    <a:pt x="259199" y="1057809"/>
                  </a:lnTo>
                  <a:lnTo>
                    <a:pt x="259512" y="1057962"/>
                  </a:lnTo>
                  <a:lnTo>
                    <a:pt x="260093" y="1058271"/>
                  </a:lnTo>
                  <a:lnTo>
                    <a:pt x="260351" y="1058381"/>
                  </a:lnTo>
                  <a:lnTo>
                    <a:pt x="260592" y="1058452"/>
                  </a:lnTo>
                  <a:lnTo>
                    <a:pt x="260877" y="1058572"/>
                  </a:lnTo>
                  <a:lnTo>
                    <a:pt x="261063" y="1058719"/>
                  </a:lnTo>
                  <a:lnTo>
                    <a:pt x="261523" y="1059048"/>
                  </a:lnTo>
                  <a:lnTo>
                    <a:pt x="261804" y="1059229"/>
                  </a:lnTo>
                  <a:lnTo>
                    <a:pt x="262184" y="1059463"/>
                  </a:lnTo>
                  <a:lnTo>
                    <a:pt x="262378" y="1059568"/>
                  </a:lnTo>
                  <a:lnTo>
                    <a:pt x="262678" y="1059701"/>
                  </a:lnTo>
                  <a:lnTo>
                    <a:pt x="262924" y="1059839"/>
                  </a:lnTo>
                  <a:lnTo>
                    <a:pt x="263165" y="1060015"/>
                  </a:lnTo>
                  <a:lnTo>
                    <a:pt x="263466" y="1060211"/>
                  </a:lnTo>
                  <a:lnTo>
                    <a:pt x="263795" y="1060382"/>
                  </a:lnTo>
                  <a:lnTo>
                    <a:pt x="264084" y="1060454"/>
                  </a:lnTo>
                  <a:lnTo>
                    <a:pt x="264393" y="1060459"/>
                  </a:lnTo>
                  <a:lnTo>
                    <a:pt x="265042" y="1060263"/>
                  </a:lnTo>
                  <a:lnTo>
                    <a:pt x="265236" y="1060235"/>
                  </a:lnTo>
                  <a:lnTo>
                    <a:pt x="265600" y="1060054"/>
                  </a:lnTo>
                  <a:lnTo>
                    <a:pt x="266063" y="1059734"/>
                  </a:lnTo>
                  <a:lnTo>
                    <a:pt x="266823" y="1059000"/>
                  </a:lnTo>
                  <a:lnTo>
                    <a:pt x="268169" y="1057452"/>
                  </a:lnTo>
                  <a:lnTo>
                    <a:pt x="268901" y="1056489"/>
                  </a:lnTo>
                  <a:lnTo>
                    <a:pt x="269824" y="1055541"/>
                  </a:lnTo>
                  <a:lnTo>
                    <a:pt x="270833" y="1054793"/>
                  </a:lnTo>
                  <a:lnTo>
                    <a:pt x="271843" y="1054154"/>
                  </a:lnTo>
                  <a:lnTo>
                    <a:pt x="273759" y="1053730"/>
                  </a:lnTo>
                  <a:lnTo>
                    <a:pt x="275255" y="1053172"/>
                  </a:lnTo>
                  <a:lnTo>
                    <a:pt x="276819" y="1052682"/>
                  </a:lnTo>
                  <a:lnTo>
                    <a:pt x="278212" y="1052401"/>
                  </a:lnTo>
                  <a:lnTo>
                    <a:pt x="279194" y="1052277"/>
                  </a:lnTo>
                  <a:lnTo>
                    <a:pt x="280318" y="1052034"/>
                  </a:lnTo>
                  <a:lnTo>
                    <a:pt x="281613" y="1051762"/>
                  </a:lnTo>
                  <a:lnTo>
                    <a:pt x="282808" y="1051447"/>
                  </a:lnTo>
                  <a:lnTo>
                    <a:pt x="284697" y="1050976"/>
                  </a:lnTo>
                  <a:lnTo>
                    <a:pt x="285813" y="1050556"/>
                  </a:lnTo>
                  <a:lnTo>
                    <a:pt x="286541" y="1049989"/>
                  </a:lnTo>
                  <a:lnTo>
                    <a:pt x="287190" y="1049379"/>
                  </a:lnTo>
                  <a:lnTo>
                    <a:pt x="287685" y="1048908"/>
                  </a:lnTo>
                  <a:lnTo>
                    <a:pt x="288006" y="1048531"/>
                  </a:lnTo>
                  <a:lnTo>
                    <a:pt x="288240" y="1048259"/>
                  </a:lnTo>
                  <a:lnTo>
                    <a:pt x="288663" y="1047850"/>
                  </a:lnTo>
                  <a:lnTo>
                    <a:pt x="289134" y="1047182"/>
                  </a:lnTo>
                  <a:lnTo>
                    <a:pt x="289724" y="1046387"/>
                  </a:lnTo>
                  <a:lnTo>
                    <a:pt x="289898" y="1045724"/>
                  </a:lnTo>
                  <a:lnTo>
                    <a:pt x="290175" y="1045019"/>
                  </a:lnTo>
                  <a:lnTo>
                    <a:pt x="290666" y="1043980"/>
                  </a:lnTo>
                  <a:lnTo>
                    <a:pt x="291216" y="1042851"/>
                  </a:lnTo>
                  <a:lnTo>
                    <a:pt x="291569" y="1041578"/>
                  </a:lnTo>
                  <a:lnTo>
                    <a:pt x="291589" y="1040864"/>
                  </a:lnTo>
                  <a:lnTo>
                    <a:pt x="291858" y="1039872"/>
                  </a:lnTo>
                  <a:lnTo>
                    <a:pt x="291909" y="1038691"/>
                  </a:lnTo>
                  <a:lnTo>
                    <a:pt x="291814" y="1037414"/>
                  </a:lnTo>
                  <a:lnTo>
                    <a:pt x="291791" y="1036684"/>
                  </a:lnTo>
                  <a:lnTo>
                    <a:pt x="291569" y="1035789"/>
                  </a:lnTo>
                  <a:lnTo>
                    <a:pt x="291418" y="1035117"/>
                  </a:lnTo>
                  <a:lnTo>
                    <a:pt x="290943" y="1034311"/>
                  </a:lnTo>
                  <a:lnTo>
                    <a:pt x="290401" y="1033606"/>
                  </a:lnTo>
                  <a:lnTo>
                    <a:pt x="289744" y="1033001"/>
                  </a:lnTo>
                  <a:lnTo>
                    <a:pt x="289035" y="1032296"/>
                  </a:lnTo>
                  <a:lnTo>
                    <a:pt x="288315" y="1031729"/>
                  </a:lnTo>
                  <a:lnTo>
                    <a:pt x="287820" y="1031333"/>
                  </a:lnTo>
                  <a:lnTo>
                    <a:pt x="287462" y="1031112"/>
                  </a:lnTo>
                  <a:lnTo>
                    <a:pt x="287171" y="1030885"/>
                  </a:lnTo>
                  <a:lnTo>
                    <a:pt x="286925" y="1030685"/>
                  </a:lnTo>
                  <a:lnTo>
                    <a:pt x="286529" y="1030351"/>
                  </a:lnTo>
                  <a:lnTo>
                    <a:pt x="286038" y="1029722"/>
                  </a:lnTo>
                  <a:lnTo>
                    <a:pt x="285702" y="1029303"/>
                  </a:lnTo>
                  <a:lnTo>
                    <a:pt x="285516" y="1029093"/>
                  </a:lnTo>
                  <a:lnTo>
                    <a:pt x="284970" y="1028569"/>
                  </a:lnTo>
                  <a:lnTo>
                    <a:pt x="284313" y="1028031"/>
                  </a:lnTo>
                  <a:lnTo>
                    <a:pt x="283750" y="1027554"/>
                  </a:lnTo>
                  <a:lnTo>
                    <a:pt x="283267" y="1027206"/>
                  </a:lnTo>
                  <a:lnTo>
                    <a:pt x="282812" y="1026844"/>
                  </a:lnTo>
                  <a:lnTo>
                    <a:pt x="282076" y="1026101"/>
                  </a:lnTo>
                  <a:lnTo>
                    <a:pt x="281454" y="1025691"/>
                  </a:lnTo>
                  <a:lnTo>
                    <a:pt x="281066" y="1025410"/>
                  </a:lnTo>
                  <a:lnTo>
                    <a:pt x="280215" y="1024404"/>
                  </a:lnTo>
                  <a:lnTo>
                    <a:pt x="279831" y="1024099"/>
                  </a:lnTo>
                  <a:lnTo>
                    <a:pt x="279649" y="1024528"/>
                  </a:lnTo>
                  <a:lnTo>
                    <a:pt x="279756" y="1025081"/>
                  </a:lnTo>
                  <a:lnTo>
                    <a:pt x="279990" y="1025534"/>
                  </a:lnTo>
                  <a:lnTo>
                    <a:pt x="279982" y="1025877"/>
                  </a:lnTo>
                  <a:lnTo>
                    <a:pt x="279558" y="1025829"/>
                  </a:lnTo>
                  <a:lnTo>
                    <a:pt x="279170" y="1025605"/>
                  </a:lnTo>
                  <a:lnTo>
                    <a:pt x="278763" y="1025229"/>
                  </a:lnTo>
                  <a:lnTo>
                    <a:pt x="278014" y="1024299"/>
                  </a:lnTo>
                  <a:lnTo>
                    <a:pt x="277468" y="1023470"/>
                  </a:lnTo>
                  <a:lnTo>
                    <a:pt x="277092" y="1022665"/>
                  </a:lnTo>
                  <a:lnTo>
                    <a:pt x="276886" y="1021983"/>
                  </a:lnTo>
                  <a:lnTo>
                    <a:pt x="276989" y="1021373"/>
                  </a:lnTo>
                  <a:lnTo>
                    <a:pt x="277329" y="1020859"/>
                  </a:lnTo>
                  <a:lnTo>
                    <a:pt x="277745" y="1020420"/>
                  </a:lnTo>
                  <a:lnTo>
                    <a:pt x="278430" y="1019901"/>
                  </a:lnTo>
                  <a:lnTo>
                    <a:pt x="279257" y="1019472"/>
                  </a:lnTo>
                  <a:lnTo>
                    <a:pt x="280342" y="1019148"/>
                  </a:lnTo>
                  <a:lnTo>
                    <a:pt x="281581" y="1018805"/>
                  </a:lnTo>
                  <a:lnTo>
                    <a:pt x="282298" y="1018762"/>
                  </a:lnTo>
                  <a:lnTo>
                    <a:pt x="283113" y="1018843"/>
                  </a:lnTo>
                  <a:lnTo>
                    <a:pt x="283382" y="1018862"/>
                  </a:lnTo>
                  <a:lnTo>
                    <a:pt x="283608" y="1018857"/>
                  </a:lnTo>
                  <a:lnTo>
                    <a:pt x="284491" y="1018481"/>
                  </a:lnTo>
                  <a:lnTo>
                    <a:pt x="285156" y="1018104"/>
                  </a:lnTo>
                  <a:lnTo>
                    <a:pt x="285663" y="1017804"/>
                  </a:lnTo>
                  <a:lnTo>
                    <a:pt x="285991" y="1017528"/>
                  </a:lnTo>
                  <a:lnTo>
                    <a:pt x="286165" y="1017294"/>
                  </a:lnTo>
                  <a:lnTo>
                    <a:pt x="286304" y="1016694"/>
                  </a:lnTo>
                  <a:lnTo>
                    <a:pt x="286335" y="1016170"/>
                  </a:lnTo>
                  <a:lnTo>
                    <a:pt x="286252" y="1015455"/>
                  </a:lnTo>
                  <a:lnTo>
                    <a:pt x="286090" y="1014707"/>
                  </a:lnTo>
                  <a:lnTo>
                    <a:pt x="285971" y="1013925"/>
                  </a:lnTo>
                  <a:lnTo>
                    <a:pt x="285955" y="1013253"/>
                  </a:lnTo>
                  <a:lnTo>
                    <a:pt x="285742" y="1012357"/>
                  </a:lnTo>
                  <a:lnTo>
                    <a:pt x="285342" y="1011681"/>
                  </a:lnTo>
                  <a:lnTo>
                    <a:pt x="284736" y="1010980"/>
                  </a:lnTo>
                  <a:lnTo>
                    <a:pt x="284214" y="1010513"/>
                  </a:lnTo>
                  <a:lnTo>
                    <a:pt x="283430" y="1009994"/>
                  </a:lnTo>
                  <a:lnTo>
                    <a:pt x="282646" y="1009408"/>
                  </a:lnTo>
                  <a:lnTo>
                    <a:pt x="281981" y="1008946"/>
                  </a:lnTo>
                  <a:lnTo>
                    <a:pt x="281118" y="1008212"/>
                  </a:lnTo>
                  <a:lnTo>
                    <a:pt x="280338" y="1007535"/>
                  </a:lnTo>
                  <a:lnTo>
                    <a:pt x="279701" y="1006820"/>
                  </a:lnTo>
                  <a:lnTo>
                    <a:pt x="279305" y="1006225"/>
                  </a:lnTo>
                  <a:lnTo>
                    <a:pt x="278933" y="1005796"/>
                  </a:lnTo>
                  <a:lnTo>
                    <a:pt x="278244" y="1005453"/>
                  </a:lnTo>
                  <a:lnTo>
                    <a:pt x="277496" y="1005262"/>
                  </a:lnTo>
                  <a:lnTo>
                    <a:pt x="276534" y="1004847"/>
                  </a:lnTo>
                  <a:lnTo>
                    <a:pt x="275821" y="1004485"/>
                  </a:lnTo>
                  <a:lnTo>
                    <a:pt x="275263" y="1004056"/>
                  </a:lnTo>
                  <a:lnTo>
                    <a:pt x="274867" y="1003632"/>
                  </a:lnTo>
                  <a:lnTo>
                    <a:pt x="274404" y="1003227"/>
                  </a:lnTo>
                  <a:lnTo>
                    <a:pt x="273901" y="1002865"/>
                  </a:lnTo>
                  <a:lnTo>
                    <a:pt x="273367" y="1002608"/>
                  </a:lnTo>
                  <a:lnTo>
                    <a:pt x="273022" y="1002455"/>
                  </a:lnTo>
                  <a:lnTo>
                    <a:pt x="272211" y="1001940"/>
                  </a:lnTo>
                  <a:lnTo>
                    <a:pt x="271332" y="1001345"/>
                  </a:lnTo>
                  <a:lnTo>
                    <a:pt x="270612" y="1000773"/>
                  </a:lnTo>
                  <a:lnTo>
                    <a:pt x="269765" y="1000125"/>
                  </a:lnTo>
                  <a:lnTo>
                    <a:pt x="268917" y="999377"/>
                  </a:lnTo>
                  <a:lnTo>
                    <a:pt x="268335" y="998824"/>
                  </a:lnTo>
                  <a:lnTo>
                    <a:pt x="267726" y="998195"/>
                  </a:lnTo>
                  <a:lnTo>
                    <a:pt x="266855" y="997566"/>
                  </a:lnTo>
                  <a:lnTo>
                    <a:pt x="265925" y="996861"/>
                  </a:lnTo>
                  <a:lnTo>
                    <a:pt x="264998" y="996370"/>
                  </a:lnTo>
                  <a:lnTo>
                    <a:pt x="264519" y="996003"/>
                  </a:lnTo>
                  <a:lnTo>
                    <a:pt x="264329" y="995846"/>
                  </a:lnTo>
                  <a:lnTo>
                    <a:pt x="264155" y="995707"/>
                  </a:lnTo>
                  <a:lnTo>
                    <a:pt x="263949" y="995574"/>
                  </a:lnTo>
                  <a:lnTo>
                    <a:pt x="263795" y="995421"/>
                  </a:lnTo>
                  <a:lnTo>
                    <a:pt x="263573" y="995221"/>
                  </a:lnTo>
                  <a:lnTo>
                    <a:pt x="263450" y="995078"/>
                  </a:lnTo>
                  <a:lnTo>
                    <a:pt x="263229" y="994883"/>
                  </a:lnTo>
                  <a:lnTo>
                    <a:pt x="263062" y="994778"/>
                  </a:lnTo>
                  <a:lnTo>
                    <a:pt x="262908" y="994626"/>
                  </a:lnTo>
                  <a:lnTo>
                    <a:pt x="262690" y="994492"/>
                  </a:lnTo>
                  <a:lnTo>
                    <a:pt x="262540" y="994364"/>
                  </a:lnTo>
                  <a:lnTo>
                    <a:pt x="262318" y="994221"/>
                  </a:lnTo>
                  <a:lnTo>
                    <a:pt x="262061" y="993959"/>
                  </a:lnTo>
                  <a:lnTo>
                    <a:pt x="261855" y="993773"/>
                  </a:lnTo>
                  <a:lnTo>
                    <a:pt x="261724" y="993601"/>
                  </a:lnTo>
                  <a:lnTo>
                    <a:pt x="261657" y="993406"/>
                  </a:lnTo>
                  <a:lnTo>
                    <a:pt x="261598" y="993048"/>
                  </a:lnTo>
                  <a:lnTo>
                    <a:pt x="261574" y="992882"/>
                  </a:lnTo>
                  <a:lnTo>
                    <a:pt x="261621" y="992610"/>
                  </a:lnTo>
                  <a:lnTo>
                    <a:pt x="261705" y="992295"/>
                  </a:lnTo>
                  <a:lnTo>
                    <a:pt x="261752" y="992143"/>
                  </a:lnTo>
                  <a:lnTo>
                    <a:pt x="262041" y="991485"/>
                  </a:lnTo>
                  <a:lnTo>
                    <a:pt x="262120" y="991338"/>
                  </a:lnTo>
                  <a:lnTo>
                    <a:pt x="262227" y="991204"/>
                  </a:lnTo>
                  <a:lnTo>
                    <a:pt x="262350" y="991066"/>
                  </a:lnTo>
                  <a:lnTo>
                    <a:pt x="262512" y="990914"/>
                  </a:lnTo>
                  <a:lnTo>
                    <a:pt x="262746" y="990751"/>
                  </a:lnTo>
                  <a:lnTo>
                    <a:pt x="262900" y="990685"/>
                  </a:lnTo>
                  <a:lnTo>
                    <a:pt x="263082" y="990647"/>
                  </a:lnTo>
                  <a:lnTo>
                    <a:pt x="263304" y="990651"/>
                  </a:lnTo>
                  <a:lnTo>
                    <a:pt x="263490" y="990690"/>
                  </a:lnTo>
                  <a:lnTo>
                    <a:pt x="263724" y="990718"/>
                  </a:lnTo>
                  <a:lnTo>
                    <a:pt x="263898" y="990751"/>
                  </a:lnTo>
                  <a:lnTo>
                    <a:pt x="264056" y="990794"/>
                  </a:lnTo>
                  <a:lnTo>
                    <a:pt x="264397" y="990904"/>
                  </a:lnTo>
                  <a:lnTo>
                    <a:pt x="264559" y="991009"/>
                  </a:lnTo>
                  <a:lnTo>
                    <a:pt x="265291" y="991342"/>
                  </a:lnTo>
                  <a:lnTo>
                    <a:pt x="265628" y="991909"/>
                  </a:lnTo>
                  <a:lnTo>
                    <a:pt x="266225" y="992562"/>
                  </a:lnTo>
                  <a:lnTo>
                    <a:pt x="266526" y="992729"/>
                  </a:lnTo>
                  <a:lnTo>
                    <a:pt x="267017" y="992991"/>
                  </a:lnTo>
                  <a:lnTo>
                    <a:pt x="267152" y="993053"/>
                  </a:lnTo>
                  <a:lnTo>
                    <a:pt x="268090" y="993401"/>
                  </a:lnTo>
                  <a:lnTo>
                    <a:pt x="269040" y="993587"/>
                  </a:lnTo>
                  <a:lnTo>
                    <a:pt x="269943" y="993644"/>
                  </a:lnTo>
                  <a:lnTo>
                    <a:pt x="270319" y="993744"/>
                  </a:lnTo>
                  <a:lnTo>
                    <a:pt x="270790" y="994073"/>
                  </a:lnTo>
                  <a:lnTo>
                    <a:pt x="271617" y="994602"/>
                  </a:lnTo>
                  <a:lnTo>
                    <a:pt x="272381" y="995021"/>
                  </a:lnTo>
                  <a:lnTo>
                    <a:pt x="273212" y="995202"/>
                  </a:lnTo>
                  <a:lnTo>
                    <a:pt x="274064" y="995088"/>
                  </a:lnTo>
                  <a:lnTo>
                    <a:pt x="274839" y="994831"/>
                  </a:lnTo>
                  <a:lnTo>
                    <a:pt x="275307" y="994526"/>
                  </a:lnTo>
                  <a:lnTo>
                    <a:pt x="275576" y="994211"/>
                  </a:lnTo>
                  <a:lnTo>
                    <a:pt x="276011" y="993797"/>
                  </a:lnTo>
                  <a:lnTo>
                    <a:pt x="276712" y="993148"/>
                  </a:lnTo>
                  <a:lnTo>
                    <a:pt x="277464" y="992410"/>
                  </a:lnTo>
                  <a:lnTo>
                    <a:pt x="277963" y="991809"/>
                  </a:lnTo>
                  <a:lnTo>
                    <a:pt x="278422" y="991209"/>
                  </a:lnTo>
                  <a:lnTo>
                    <a:pt x="278616" y="990971"/>
                  </a:lnTo>
                  <a:lnTo>
                    <a:pt x="278841" y="990721"/>
                  </a:lnTo>
                  <a:lnTo>
                    <a:pt x="279317" y="990361"/>
                  </a:lnTo>
                  <a:lnTo>
                    <a:pt x="279756" y="990323"/>
                  </a:lnTo>
                  <a:lnTo>
                    <a:pt x="280243" y="990261"/>
                  </a:lnTo>
                  <a:lnTo>
                    <a:pt x="280548" y="989732"/>
                  </a:lnTo>
                  <a:lnTo>
                    <a:pt x="280659" y="989141"/>
                  </a:lnTo>
                  <a:lnTo>
                    <a:pt x="280770" y="988631"/>
                  </a:lnTo>
                  <a:lnTo>
                    <a:pt x="281114" y="988131"/>
                  </a:lnTo>
                  <a:lnTo>
                    <a:pt x="281530" y="987635"/>
                  </a:lnTo>
                  <a:lnTo>
                    <a:pt x="281898" y="987101"/>
                  </a:lnTo>
                  <a:lnTo>
                    <a:pt x="282682" y="985853"/>
                  </a:lnTo>
                  <a:lnTo>
                    <a:pt x="282967" y="985362"/>
                  </a:lnTo>
                  <a:lnTo>
                    <a:pt x="283196" y="984914"/>
                  </a:lnTo>
                  <a:lnTo>
                    <a:pt x="282986" y="984361"/>
                  </a:lnTo>
                  <a:lnTo>
                    <a:pt x="282678" y="983723"/>
                  </a:lnTo>
                  <a:lnTo>
                    <a:pt x="282052" y="982865"/>
                  </a:lnTo>
                  <a:lnTo>
                    <a:pt x="281605" y="982379"/>
                  </a:lnTo>
                  <a:lnTo>
                    <a:pt x="280821" y="981817"/>
                  </a:lnTo>
                  <a:lnTo>
                    <a:pt x="280144" y="981383"/>
                  </a:lnTo>
                  <a:lnTo>
                    <a:pt x="279495" y="980911"/>
                  </a:lnTo>
                  <a:lnTo>
                    <a:pt x="278763" y="980530"/>
                  </a:lnTo>
                  <a:lnTo>
                    <a:pt x="278066" y="980125"/>
                  </a:lnTo>
                  <a:lnTo>
                    <a:pt x="277476" y="979682"/>
                  </a:lnTo>
                  <a:lnTo>
                    <a:pt x="276937" y="979325"/>
                  </a:lnTo>
                  <a:lnTo>
                    <a:pt x="276498" y="978671"/>
                  </a:lnTo>
                  <a:lnTo>
                    <a:pt x="276225" y="978242"/>
                  </a:lnTo>
                  <a:lnTo>
                    <a:pt x="275687" y="977776"/>
                  </a:lnTo>
                  <a:lnTo>
                    <a:pt x="275172" y="977304"/>
                  </a:lnTo>
                  <a:lnTo>
                    <a:pt x="274618" y="976589"/>
                  </a:lnTo>
                  <a:lnTo>
                    <a:pt x="274214" y="975807"/>
                  </a:lnTo>
                  <a:lnTo>
                    <a:pt x="274032" y="975083"/>
                  </a:lnTo>
                  <a:lnTo>
                    <a:pt x="273996" y="974545"/>
                  </a:lnTo>
                  <a:lnTo>
                    <a:pt x="274107" y="973663"/>
                  </a:lnTo>
                  <a:lnTo>
                    <a:pt x="274250" y="972858"/>
                  </a:lnTo>
                  <a:lnTo>
                    <a:pt x="274174" y="972119"/>
                  </a:lnTo>
                  <a:lnTo>
                    <a:pt x="273695" y="970937"/>
                  </a:lnTo>
                  <a:lnTo>
                    <a:pt x="273454" y="970299"/>
                  </a:lnTo>
                  <a:lnTo>
                    <a:pt x="273256" y="969412"/>
                  </a:lnTo>
                  <a:lnTo>
                    <a:pt x="273110" y="968569"/>
                  </a:lnTo>
                  <a:lnTo>
                    <a:pt x="272619" y="967969"/>
                  </a:lnTo>
                  <a:lnTo>
                    <a:pt x="272144" y="967373"/>
                  </a:lnTo>
                  <a:lnTo>
                    <a:pt x="271700" y="966420"/>
                  </a:lnTo>
                  <a:lnTo>
                    <a:pt x="271427" y="965710"/>
                  </a:lnTo>
                  <a:lnTo>
                    <a:pt x="271083" y="964847"/>
                  </a:lnTo>
                  <a:lnTo>
                    <a:pt x="270817" y="963989"/>
                  </a:lnTo>
                  <a:lnTo>
                    <a:pt x="270643" y="963246"/>
                  </a:lnTo>
                  <a:lnTo>
                    <a:pt x="270580" y="962307"/>
                  </a:lnTo>
                  <a:lnTo>
                    <a:pt x="270612" y="961278"/>
                  </a:lnTo>
                  <a:lnTo>
                    <a:pt x="270695" y="960582"/>
                  </a:lnTo>
                  <a:lnTo>
                    <a:pt x="270719" y="960353"/>
                  </a:lnTo>
                  <a:lnTo>
                    <a:pt x="270750" y="959972"/>
                  </a:lnTo>
                  <a:lnTo>
                    <a:pt x="270790" y="959215"/>
                  </a:lnTo>
                  <a:lnTo>
                    <a:pt x="270802" y="958838"/>
                  </a:lnTo>
                  <a:lnTo>
                    <a:pt x="270806" y="958457"/>
                  </a:lnTo>
                  <a:lnTo>
                    <a:pt x="270833" y="957895"/>
                  </a:lnTo>
                  <a:lnTo>
                    <a:pt x="270841" y="957618"/>
                  </a:lnTo>
                  <a:lnTo>
                    <a:pt x="270829" y="957342"/>
                  </a:lnTo>
                  <a:lnTo>
                    <a:pt x="270786" y="957070"/>
                  </a:lnTo>
                  <a:lnTo>
                    <a:pt x="270711" y="956803"/>
                  </a:lnTo>
                  <a:lnTo>
                    <a:pt x="270663" y="956675"/>
                  </a:lnTo>
                  <a:lnTo>
                    <a:pt x="270667" y="956455"/>
                  </a:lnTo>
                  <a:lnTo>
                    <a:pt x="270655" y="956236"/>
                  </a:lnTo>
                  <a:lnTo>
                    <a:pt x="270624" y="956012"/>
                  </a:lnTo>
                  <a:lnTo>
                    <a:pt x="270580" y="955798"/>
                  </a:lnTo>
                  <a:lnTo>
                    <a:pt x="270521" y="955588"/>
                  </a:lnTo>
                  <a:lnTo>
                    <a:pt x="270457" y="955421"/>
                  </a:lnTo>
                  <a:lnTo>
                    <a:pt x="270378" y="955264"/>
                  </a:lnTo>
                  <a:lnTo>
                    <a:pt x="270208" y="954945"/>
                  </a:lnTo>
                  <a:lnTo>
                    <a:pt x="270133" y="954783"/>
                  </a:lnTo>
                  <a:lnTo>
                    <a:pt x="270038" y="954545"/>
                  </a:lnTo>
                  <a:lnTo>
                    <a:pt x="269982" y="954383"/>
                  </a:lnTo>
                  <a:lnTo>
                    <a:pt x="269812" y="954349"/>
                  </a:lnTo>
                  <a:lnTo>
                    <a:pt x="269642" y="954321"/>
                  </a:lnTo>
                  <a:lnTo>
                    <a:pt x="269301" y="954249"/>
                  </a:lnTo>
                  <a:lnTo>
                    <a:pt x="269131" y="954211"/>
                  </a:lnTo>
                  <a:lnTo>
                    <a:pt x="268787" y="954120"/>
                  </a:lnTo>
                  <a:lnTo>
                    <a:pt x="268557" y="954073"/>
                  </a:lnTo>
                  <a:lnTo>
                    <a:pt x="268426" y="954054"/>
                  </a:lnTo>
                  <a:lnTo>
                    <a:pt x="268292" y="954039"/>
                  </a:lnTo>
                  <a:lnTo>
                    <a:pt x="267892" y="954011"/>
                  </a:lnTo>
                  <a:lnTo>
                    <a:pt x="267623" y="953977"/>
                  </a:lnTo>
                  <a:lnTo>
                    <a:pt x="267080" y="953901"/>
                  </a:lnTo>
                  <a:lnTo>
                    <a:pt x="266914" y="953858"/>
                  </a:lnTo>
                  <a:lnTo>
                    <a:pt x="266645" y="953796"/>
                  </a:lnTo>
                  <a:lnTo>
                    <a:pt x="266412" y="953749"/>
                  </a:lnTo>
                  <a:lnTo>
                    <a:pt x="266178" y="953715"/>
                  </a:lnTo>
                  <a:lnTo>
                    <a:pt x="265944" y="953692"/>
                  </a:lnTo>
                  <a:lnTo>
                    <a:pt x="265711" y="953658"/>
                  </a:lnTo>
                  <a:lnTo>
                    <a:pt x="265481" y="953611"/>
                  </a:lnTo>
                  <a:lnTo>
                    <a:pt x="265184" y="953534"/>
                  </a:lnTo>
                  <a:lnTo>
                    <a:pt x="264887" y="953444"/>
                  </a:lnTo>
                  <a:lnTo>
                    <a:pt x="264499" y="953358"/>
                  </a:lnTo>
                  <a:lnTo>
                    <a:pt x="264282" y="953325"/>
                  </a:lnTo>
                  <a:lnTo>
                    <a:pt x="264123" y="953272"/>
                  </a:lnTo>
                  <a:lnTo>
                    <a:pt x="263985" y="953220"/>
                  </a:lnTo>
                  <a:lnTo>
                    <a:pt x="263822" y="953196"/>
                  </a:lnTo>
                  <a:lnTo>
                    <a:pt x="263648" y="953158"/>
                  </a:lnTo>
                  <a:lnTo>
                    <a:pt x="263514" y="953115"/>
                  </a:lnTo>
                  <a:lnTo>
                    <a:pt x="263201" y="953029"/>
                  </a:lnTo>
                  <a:lnTo>
                    <a:pt x="262595" y="953471"/>
                  </a:lnTo>
                  <a:lnTo>
                    <a:pt x="261800" y="953867"/>
                  </a:lnTo>
                  <a:lnTo>
                    <a:pt x="260067" y="953187"/>
                  </a:lnTo>
                  <a:lnTo>
                    <a:pt x="258548" y="952632"/>
                  </a:lnTo>
                  <a:lnTo>
                    <a:pt x="257383" y="951859"/>
                  </a:lnTo>
                  <a:lnTo>
                    <a:pt x="255989" y="950870"/>
                  </a:lnTo>
                  <a:lnTo>
                    <a:pt x="254629" y="949552"/>
                  </a:lnTo>
                  <a:lnTo>
                    <a:pt x="253408" y="947586"/>
                  </a:lnTo>
                  <a:lnTo>
                    <a:pt x="252811" y="946276"/>
                  </a:lnTo>
                  <a:lnTo>
                    <a:pt x="252556" y="944566"/>
                  </a:lnTo>
                  <a:lnTo>
                    <a:pt x="252527" y="944196"/>
                  </a:lnTo>
                  <a:lnTo>
                    <a:pt x="252527" y="943740"/>
                  </a:lnTo>
                  <a:lnTo>
                    <a:pt x="252612" y="941177"/>
                  </a:lnTo>
                  <a:lnTo>
                    <a:pt x="252726" y="940778"/>
                  </a:lnTo>
                  <a:lnTo>
                    <a:pt x="252783" y="940208"/>
                  </a:lnTo>
                  <a:lnTo>
                    <a:pt x="252868" y="939638"/>
                  </a:lnTo>
                  <a:lnTo>
                    <a:pt x="253010" y="938613"/>
                  </a:lnTo>
                  <a:lnTo>
                    <a:pt x="253067" y="937331"/>
                  </a:lnTo>
                  <a:lnTo>
                    <a:pt x="253180" y="936733"/>
                  </a:lnTo>
                  <a:lnTo>
                    <a:pt x="253464" y="935907"/>
                  </a:lnTo>
                  <a:lnTo>
                    <a:pt x="253493" y="935536"/>
                  </a:lnTo>
                  <a:lnTo>
                    <a:pt x="253294" y="935023"/>
                  </a:lnTo>
                  <a:lnTo>
                    <a:pt x="252925" y="934375"/>
                  </a:lnTo>
                  <a:lnTo>
                    <a:pt x="252130" y="933122"/>
                  </a:lnTo>
                  <a:lnTo>
                    <a:pt x="250909" y="931470"/>
                  </a:lnTo>
                  <a:lnTo>
                    <a:pt x="250539" y="930957"/>
                  </a:lnTo>
                  <a:lnTo>
                    <a:pt x="250227" y="930586"/>
                  </a:lnTo>
                  <a:lnTo>
                    <a:pt x="249858" y="930273"/>
                  </a:lnTo>
                  <a:lnTo>
                    <a:pt x="249063" y="929675"/>
                  </a:lnTo>
                  <a:lnTo>
                    <a:pt x="248381" y="929361"/>
                  </a:lnTo>
                  <a:lnTo>
                    <a:pt x="247415" y="929134"/>
                  </a:lnTo>
                  <a:lnTo>
                    <a:pt x="246081" y="928963"/>
                  </a:lnTo>
                  <a:lnTo>
                    <a:pt x="244973" y="928906"/>
                  </a:lnTo>
                  <a:lnTo>
                    <a:pt x="244008" y="929247"/>
                  </a:lnTo>
                  <a:lnTo>
                    <a:pt x="243014" y="930102"/>
                  </a:lnTo>
                  <a:lnTo>
                    <a:pt x="242502" y="930985"/>
                  </a:lnTo>
                  <a:lnTo>
                    <a:pt x="242162" y="932068"/>
                  </a:lnTo>
                  <a:lnTo>
                    <a:pt x="241651" y="933891"/>
                  </a:lnTo>
                  <a:lnTo>
                    <a:pt x="241423" y="934774"/>
                  </a:lnTo>
                  <a:lnTo>
                    <a:pt x="241111" y="935315"/>
                  </a:lnTo>
                  <a:lnTo>
                    <a:pt x="240791" y="935722"/>
                  </a:lnTo>
                  <a:lnTo>
                    <a:pt x="240571" y="936227"/>
                  </a:lnTo>
                  <a:lnTo>
                    <a:pt x="240344" y="936597"/>
                  </a:lnTo>
                  <a:lnTo>
                    <a:pt x="240060" y="937082"/>
                  </a:lnTo>
                  <a:lnTo>
                    <a:pt x="239606" y="937509"/>
                  </a:lnTo>
                  <a:lnTo>
                    <a:pt x="239038" y="937908"/>
                  </a:lnTo>
                  <a:lnTo>
                    <a:pt x="238285" y="938142"/>
                  </a:lnTo>
                  <a:lnTo>
                    <a:pt x="237419" y="938364"/>
                  </a:lnTo>
                  <a:lnTo>
                    <a:pt x="237022" y="938421"/>
                  </a:lnTo>
                  <a:lnTo>
                    <a:pt x="236681" y="938421"/>
                  </a:lnTo>
                  <a:lnTo>
                    <a:pt x="235516" y="938506"/>
                  </a:lnTo>
                  <a:lnTo>
                    <a:pt x="234466" y="938278"/>
                  </a:lnTo>
                  <a:lnTo>
                    <a:pt x="233699" y="937765"/>
                  </a:lnTo>
                  <a:lnTo>
                    <a:pt x="232818" y="937110"/>
                  </a:lnTo>
                  <a:lnTo>
                    <a:pt x="232364" y="936683"/>
                  </a:lnTo>
                  <a:lnTo>
                    <a:pt x="231910" y="936142"/>
                  </a:lnTo>
                  <a:lnTo>
                    <a:pt x="231654" y="935743"/>
                  </a:lnTo>
                  <a:lnTo>
                    <a:pt x="231569" y="935201"/>
                  </a:lnTo>
                  <a:lnTo>
                    <a:pt x="231768" y="933464"/>
                  </a:lnTo>
                  <a:lnTo>
                    <a:pt x="232449" y="931413"/>
                  </a:lnTo>
                  <a:lnTo>
                    <a:pt x="232573" y="930479"/>
                  </a:lnTo>
                  <a:lnTo>
                    <a:pt x="232648" y="929418"/>
                  </a:lnTo>
                  <a:lnTo>
                    <a:pt x="232563" y="928364"/>
                  </a:lnTo>
                  <a:lnTo>
                    <a:pt x="232506" y="927453"/>
                  </a:lnTo>
                  <a:lnTo>
                    <a:pt x="232023" y="926256"/>
                  </a:lnTo>
                  <a:lnTo>
                    <a:pt x="231711" y="925573"/>
                  </a:lnTo>
                  <a:lnTo>
                    <a:pt x="231228" y="924946"/>
                  </a:lnTo>
                  <a:lnTo>
                    <a:pt x="230547" y="924433"/>
                  </a:lnTo>
                  <a:lnTo>
                    <a:pt x="229411" y="924120"/>
                  </a:lnTo>
                  <a:lnTo>
                    <a:pt x="228238" y="923942"/>
                  </a:lnTo>
                  <a:lnTo>
                    <a:pt x="226093" y="924304"/>
                  </a:lnTo>
                  <a:lnTo>
                    <a:pt x="223873" y="924889"/>
                  </a:lnTo>
                  <a:lnTo>
                    <a:pt x="223078" y="925259"/>
                  </a:lnTo>
                  <a:lnTo>
                    <a:pt x="222538" y="925573"/>
                  </a:lnTo>
                  <a:lnTo>
                    <a:pt x="221999" y="925857"/>
                  </a:lnTo>
                  <a:lnTo>
                    <a:pt x="221342" y="926253"/>
                  </a:lnTo>
                  <a:lnTo>
                    <a:pt x="220011" y="927282"/>
                  </a:lnTo>
                  <a:lnTo>
                    <a:pt x="218903" y="928592"/>
                  </a:lnTo>
                  <a:lnTo>
                    <a:pt x="218051" y="929589"/>
                  </a:lnTo>
                  <a:lnTo>
                    <a:pt x="217228" y="930786"/>
                  </a:lnTo>
                  <a:lnTo>
                    <a:pt x="216404" y="932039"/>
                  </a:lnTo>
                  <a:lnTo>
                    <a:pt x="215495" y="933122"/>
                  </a:lnTo>
                  <a:lnTo>
                    <a:pt x="213905" y="934717"/>
                  </a:lnTo>
                  <a:lnTo>
                    <a:pt x="212570" y="935771"/>
                  </a:lnTo>
                  <a:lnTo>
                    <a:pt x="211633" y="936227"/>
                  </a:lnTo>
                  <a:lnTo>
                    <a:pt x="210753" y="936569"/>
                  </a:lnTo>
                  <a:lnTo>
                    <a:pt x="210071" y="936854"/>
                  </a:lnTo>
                  <a:lnTo>
                    <a:pt x="209248" y="937025"/>
                  </a:lnTo>
                  <a:lnTo>
                    <a:pt x="208254" y="937025"/>
                  </a:lnTo>
                  <a:lnTo>
                    <a:pt x="207032" y="936626"/>
                  </a:lnTo>
                  <a:lnTo>
                    <a:pt x="206408" y="936113"/>
                  </a:lnTo>
                  <a:lnTo>
                    <a:pt x="205754" y="935344"/>
                  </a:lnTo>
                  <a:lnTo>
                    <a:pt x="205187" y="934176"/>
                  </a:lnTo>
                  <a:lnTo>
                    <a:pt x="204164" y="931669"/>
                  </a:lnTo>
                  <a:lnTo>
                    <a:pt x="203681" y="930330"/>
                  </a:lnTo>
                  <a:lnTo>
                    <a:pt x="203113" y="928364"/>
                  </a:lnTo>
                  <a:lnTo>
                    <a:pt x="202971" y="925088"/>
                  </a:lnTo>
                  <a:lnTo>
                    <a:pt x="203000" y="923949"/>
                  </a:lnTo>
                  <a:lnTo>
                    <a:pt x="202829" y="922610"/>
                  </a:lnTo>
                  <a:lnTo>
                    <a:pt x="202290" y="920815"/>
                  </a:lnTo>
                  <a:lnTo>
                    <a:pt x="201069" y="918451"/>
                  </a:lnTo>
                  <a:lnTo>
                    <a:pt x="200242" y="917375"/>
                  </a:lnTo>
                  <a:lnTo>
                    <a:pt x="199081" y="916314"/>
                  </a:lnTo>
                  <a:lnTo>
                    <a:pt x="197945" y="915602"/>
                  </a:lnTo>
                  <a:lnTo>
                    <a:pt x="195247" y="914035"/>
                  </a:lnTo>
                  <a:lnTo>
                    <a:pt x="194168" y="912838"/>
                  </a:lnTo>
                  <a:lnTo>
                    <a:pt x="193174" y="911699"/>
                  </a:lnTo>
                  <a:lnTo>
                    <a:pt x="192254" y="910313"/>
                  </a:lnTo>
                  <a:lnTo>
                    <a:pt x="188857" y="906685"/>
                  </a:lnTo>
                  <a:lnTo>
                    <a:pt x="187409" y="905802"/>
                  </a:lnTo>
                  <a:lnTo>
                    <a:pt x="186872" y="905517"/>
                  </a:lnTo>
                  <a:lnTo>
                    <a:pt x="186443" y="905289"/>
                  </a:lnTo>
                  <a:lnTo>
                    <a:pt x="185620" y="905061"/>
                  </a:lnTo>
                  <a:lnTo>
                    <a:pt x="184796" y="904890"/>
                  </a:lnTo>
                  <a:lnTo>
                    <a:pt x="183973" y="904862"/>
                  </a:lnTo>
                  <a:lnTo>
                    <a:pt x="183149" y="905033"/>
                  </a:lnTo>
                  <a:lnTo>
                    <a:pt x="182155" y="905346"/>
                  </a:lnTo>
                  <a:lnTo>
                    <a:pt x="180281" y="906429"/>
                  </a:lnTo>
                  <a:lnTo>
                    <a:pt x="178662" y="908508"/>
                  </a:lnTo>
                  <a:lnTo>
                    <a:pt x="176845" y="910104"/>
                  </a:lnTo>
                  <a:lnTo>
                    <a:pt x="174800" y="911329"/>
                  </a:lnTo>
                  <a:lnTo>
                    <a:pt x="170512" y="914263"/>
                  </a:lnTo>
                  <a:lnTo>
                    <a:pt x="168524" y="915203"/>
                  </a:lnTo>
                  <a:lnTo>
                    <a:pt x="166280" y="916172"/>
                  </a:lnTo>
                  <a:lnTo>
                    <a:pt x="163724" y="917254"/>
                  </a:lnTo>
                  <a:lnTo>
                    <a:pt x="161651" y="918023"/>
                  </a:lnTo>
                  <a:lnTo>
                    <a:pt x="160515" y="918451"/>
                  </a:lnTo>
                  <a:lnTo>
                    <a:pt x="159237" y="918849"/>
                  </a:lnTo>
                  <a:lnTo>
                    <a:pt x="156909" y="919562"/>
                  </a:lnTo>
                  <a:lnTo>
                    <a:pt x="154353" y="919875"/>
                  </a:lnTo>
                  <a:lnTo>
                    <a:pt x="152791" y="919832"/>
                  </a:lnTo>
                  <a:lnTo>
                    <a:pt x="152251" y="919733"/>
                  </a:lnTo>
                  <a:lnTo>
                    <a:pt x="151922" y="919581"/>
                  </a:lnTo>
                  <a:lnTo>
                    <a:pt x="151644" y="919371"/>
                  </a:lnTo>
                  <a:lnTo>
                    <a:pt x="151256" y="919157"/>
                  </a:lnTo>
                  <a:lnTo>
                    <a:pt x="150321" y="918440"/>
                  </a:lnTo>
                  <a:lnTo>
                    <a:pt x="149648" y="917765"/>
                  </a:lnTo>
                  <a:lnTo>
                    <a:pt x="149161" y="917299"/>
                  </a:lnTo>
                  <a:lnTo>
                    <a:pt x="148929" y="917020"/>
                  </a:lnTo>
                  <a:lnTo>
                    <a:pt x="148604" y="916671"/>
                  </a:lnTo>
                  <a:lnTo>
                    <a:pt x="148140" y="916159"/>
                  </a:lnTo>
                  <a:lnTo>
                    <a:pt x="147815" y="915786"/>
                  </a:lnTo>
                  <a:lnTo>
                    <a:pt x="147444" y="915297"/>
                  </a:lnTo>
                  <a:lnTo>
                    <a:pt x="146840" y="914343"/>
                  </a:lnTo>
                  <a:lnTo>
                    <a:pt x="146051" y="913202"/>
                  </a:lnTo>
                  <a:lnTo>
                    <a:pt x="145239" y="912015"/>
                  </a:lnTo>
                  <a:lnTo>
                    <a:pt x="144056" y="910432"/>
                  </a:lnTo>
                  <a:lnTo>
                    <a:pt x="143220" y="909455"/>
                  </a:lnTo>
                  <a:lnTo>
                    <a:pt x="142199" y="908361"/>
                  </a:lnTo>
                  <a:lnTo>
                    <a:pt x="141434" y="907685"/>
                  </a:lnTo>
                  <a:lnTo>
                    <a:pt x="139832" y="906754"/>
                  </a:lnTo>
                  <a:lnTo>
                    <a:pt x="138858" y="906219"/>
                  </a:lnTo>
                  <a:lnTo>
                    <a:pt x="138162" y="905986"/>
                  </a:lnTo>
                  <a:lnTo>
                    <a:pt x="137094" y="905684"/>
                  </a:lnTo>
                  <a:lnTo>
                    <a:pt x="135980" y="905288"/>
                  </a:lnTo>
                  <a:lnTo>
                    <a:pt x="134356" y="904915"/>
                  </a:lnTo>
                  <a:lnTo>
                    <a:pt x="133219" y="904683"/>
                  </a:lnTo>
                  <a:lnTo>
                    <a:pt x="132268" y="904869"/>
                  </a:lnTo>
                  <a:lnTo>
                    <a:pt x="129970" y="905637"/>
                  </a:lnTo>
                  <a:lnTo>
                    <a:pt x="128091" y="906871"/>
                  </a:lnTo>
                  <a:lnTo>
                    <a:pt x="126954" y="907732"/>
                  </a:lnTo>
                  <a:lnTo>
                    <a:pt x="126048" y="908524"/>
                  </a:lnTo>
                  <a:lnTo>
                    <a:pt x="124656" y="909455"/>
                  </a:lnTo>
                  <a:lnTo>
                    <a:pt x="124006" y="909920"/>
                  </a:lnTo>
                  <a:lnTo>
                    <a:pt x="123371" y="910266"/>
                  </a:lnTo>
                  <a:lnTo>
                    <a:pt x="122939" y="910595"/>
                  </a:lnTo>
                  <a:lnTo>
                    <a:pt x="122243" y="911061"/>
                  </a:lnTo>
                  <a:lnTo>
                    <a:pt x="121431" y="911643"/>
                  </a:lnTo>
                  <a:lnTo>
                    <a:pt x="120224" y="912318"/>
                  </a:lnTo>
                  <a:lnTo>
                    <a:pt x="119528" y="912504"/>
                  </a:lnTo>
                  <a:lnTo>
                    <a:pt x="118925" y="912714"/>
                  </a:lnTo>
                  <a:lnTo>
                    <a:pt x="117834" y="912853"/>
                  </a:lnTo>
                  <a:lnTo>
                    <a:pt x="115885" y="912807"/>
                  </a:lnTo>
                  <a:lnTo>
                    <a:pt x="113216" y="912318"/>
                  </a:lnTo>
                  <a:lnTo>
                    <a:pt x="107322" y="909571"/>
                  </a:lnTo>
                  <a:lnTo>
                    <a:pt x="105558" y="909105"/>
                  </a:lnTo>
                  <a:lnTo>
                    <a:pt x="104305" y="909012"/>
                  </a:lnTo>
                  <a:lnTo>
                    <a:pt x="103702" y="910130"/>
                  </a:lnTo>
                  <a:lnTo>
                    <a:pt x="102681" y="911619"/>
                  </a:lnTo>
                  <a:lnTo>
                    <a:pt x="101242" y="914599"/>
                  </a:lnTo>
                  <a:lnTo>
                    <a:pt x="100778" y="916112"/>
                  </a:lnTo>
                  <a:lnTo>
                    <a:pt x="100395" y="917573"/>
                  </a:lnTo>
                  <a:lnTo>
                    <a:pt x="100117" y="918923"/>
                  </a:lnTo>
                  <a:lnTo>
                    <a:pt x="99931" y="920133"/>
                  </a:lnTo>
                  <a:lnTo>
                    <a:pt x="99792" y="921111"/>
                  </a:lnTo>
                  <a:lnTo>
                    <a:pt x="99281" y="923671"/>
                  </a:lnTo>
                  <a:lnTo>
                    <a:pt x="99096" y="924789"/>
                  </a:lnTo>
                  <a:lnTo>
                    <a:pt x="98678" y="927023"/>
                  </a:lnTo>
                  <a:lnTo>
                    <a:pt x="98311" y="928445"/>
                  </a:lnTo>
                  <a:lnTo>
                    <a:pt x="97889" y="929677"/>
                  </a:lnTo>
                  <a:lnTo>
                    <a:pt x="97645" y="930371"/>
                  </a:lnTo>
                  <a:lnTo>
                    <a:pt x="97420" y="931152"/>
                  </a:lnTo>
                  <a:lnTo>
                    <a:pt x="97100" y="931865"/>
                  </a:lnTo>
                  <a:lnTo>
                    <a:pt x="96775" y="932610"/>
                  </a:lnTo>
                  <a:lnTo>
                    <a:pt x="96033" y="933867"/>
                  </a:lnTo>
                  <a:lnTo>
                    <a:pt x="94130" y="936381"/>
                  </a:lnTo>
                  <a:lnTo>
                    <a:pt x="93155" y="936846"/>
                  </a:lnTo>
                  <a:lnTo>
                    <a:pt x="92413" y="937125"/>
                  </a:lnTo>
                  <a:lnTo>
                    <a:pt x="91113" y="937498"/>
                  </a:lnTo>
                  <a:lnTo>
                    <a:pt x="90463" y="937777"/>
                  </a:lnTo>
                  <a:lnTo>
                    <a:pt x="89582" y="937917"/>
                  </a:lnTo>
                  <a:lnTo>
                    <a:pt x="88793" y="938150"/>
                  </a:lnTo>
                  <a:lnTo>
                    <a:pt x="87957" y="938243"/>
                  </a:lnTo>
                  <a:lnTo>
                    <a:pt x="86983" y="938475"/>
                  </a:lnTo>
                  <a:lnTo>
                    <a:pt x="86333" y="938569"/>
                  </a:lnTo>
                  <a:lnTo>
                    <a:pt x="85544" y="938708"/>
                  </a:lnTo>
                  <a:lnTo>
                    <a:pt x="84453" y="938836"/>
                  </a:lnTo>
                  <a:lnTo>
                    <a:pt x="83525" y="938836"/>
                  </a:lnTo>
                  <a:lnTo>
                    <a:pt x="83061" y="938650"/>
                  </a:lnTo>
                  <a:lnTo>
                    <a:pt x="82597" y="938743"/>
                  </a:lnTo>
                  <a:lnTo>
                    <a:pt x="81576" y="938743"/>
                  </a:lnTo>
                  <a:lnTo>
                    <a:pt x="79719" y="938836"/>
                  </a:lnTo>
                  <a:lnTo>
                    <a:pt x="79154" y="937242"/>
                  </a:lnTo>
                  <a:lnTo>
                    <a:pt x="75845" y="926521"/>
                  </a:lnTo>
                  <a:lnTo>
                    <a:pt x="76862" y="909051"/>
                  </a:lnTo>
                  <a:lnTo>
                    <a:pt x="82970" y="901698"/>
                  </a:lnTo>
                  <a:lnTo>
                    <a:pt x="88567" y="895265"/>
                  </a:lnTo>
                  <a:lnTo>
                    <a:pt x="92126" y="885763"/>
                  </a:lnTo>
                  <a:lnTo>
                    <a:pt x="92637" y="877185"/>
                  </a:lnTo>
                  <a:lnTo>
                    <a:pt x="89074" y="867068"/>
                  </a:lnTo>
                  <a:lnTo>
                    <a:pt x="81952" y="856037"/>
                  </a:lnTo>
                  <a:lnTo>
                    <a:pt x="77881" y="846539"/>
                  </a:lnTo>
                  <a:lnTo>
                    <a:pt x="78136" y="839186"/>
                  </a:lnTo>
                  <a:lnTo>
                    <a:pt x="80931" y="832139"/>
                  </a:lnTo>
                  <a:lnTo>
                    <a:pt x="88310" y="827845"/>
                  </a:lnTo>
                  <a:lnTo>
                    <a:pt x="95178" y="822331"/>
                  </a:lnTo>
                  <a:lnTo>
                    <a:pt x="103320" y="814669"/>
                  </a:lnTo>
                  <a:lnTo>
                    <a:pt x="106115" y="808540"/>
                  </a:lnTo>
                  <a:lnTo>
                    <a:pt x="110949" y="801187"/>
                  </a:lnTo>
                  <a:lnTo>
                    <a:pt x="115529" y="791995"/>
                  </a:lnTo>
                  <a:lnTo>
                    <a:pt x="117401" y="782736"/>
                  </a:lnTo>
                  <a:lnTo>
                    <a:pt x="118660" y="780358"/>
                  </a:lnTo>
                  <a:lnTo>
                    <a:pt x="122250" y="773648"/>
                  </a:lnTo>
                  <a:lnTo>
                    <a:pt x="128537" y="768888"/>
                  </a:lnTo>
                  <a:lnTo>
                    <a:pt x="136980" y="764346"/>
                  </a:lnTo>
                  <a:lnTo>
                    <a:pt x="146318" y="760015"/>
                  </a:lnTo>
                  <a:lnTo>
                    <a:pt x="150990" y="753095"/>
                  </a:lnTo>
                  <a:lnTo>
                    <a:pt x="147759" y="744003"/>
                  </a:lnTo>
                  <a:lnTo>
                    <a:pt x="142906" y="738594"/>
                  </a:lnTo>
                  <a:lnTo>
                    <a:pt x="135903" y="733186"/>
                  </a:lnTo>
                  <a:lnTo>
                    <a:pt x="129080" y="728155"/>
                  </a:lnTo>
                  <a:lnTo>
                    <a:pt x="127099" y="726696"/>
                  </a:lnTo>
                  <a:lnTo>
                    <a:pt x="118477" y="718690"/>
                  </a:lnTo>
                  <a:lnTo>
                    <a:pt x="113628" y="710903"/>
                  </a:lnTo>
                  <a:lnTo>
                    <a:pt x="114010" y="707147"/>
                  </a:lnTo>
                  <a:lnTo>
                    <a:pt x="114348" y="704413"/>
                  </a:lnTo>
                  <a:lnTo>
                    <a:pt x="117939" y="700515"/>
                  </a:lnTo>
                  <a:lnTo>
                    <a:pt x="123869" y="697703"/>
                  </a:lnTo>
                  <a:lnTo>
                    <a:pt x="126666" y="696796"/>
                  </a:lnTo>
                  <a:lnTo>
                    <a:pt x="133207" y="694673"/>
                  </a:lnTo>
                  <a:lnTo>
                    <a:pt x="141291" y="695973"/>
                  </a:lnTo>
                  <a:lnTo>
                    <a:pt x="146318" y="699647"/>
                  </a:lnTo>
                  <a:lnTo>
                    <a:pt x="150451" y="704413"/>
                  </a:lnTo>
                  <a:lnTo>
                    <a:pt x="155482" y="708306"/>
                  </a:lnTo>
                  <a:lnTo>
                    <a:pt x="163206" y="715011"/>
                  </a:lnTo>
                  <a:lnTo>
                    <a:pt x="170208" y="724098"/>
                  </a:lnTo>
                  <a:lnTo>
                    <a:pt x="177754" y="727996"/>
                  </a:lnTo>
                  <a:lnTo>
                    <a:pt x="186554" y="728210"/>
                  </a:lnTo>
                  <a:lnTo>
                    <a:pt x="191585" y="726481"/>
                  </a:lnTo>
                  <a:lnTo>
                    <a:pt x="196434" y="725399"/>
                  </a:lnTo>
                  <a:lnTo>
                    <a:pt x="201644" y="720205"/>
                  </a:lnTo>
                  <a:lnTo>
                    <a:pt x="210087" y="711551"/>
                  </a:lnTo>
                  <a:lnTo>
                    <a:pt x="217989" y="699432"/>
                  </a:lnTo>
                  <a:lnTo>
                    <a:pt x="225352" y="685803"/>
                  </a:lnTo>
                  <a:lnTo>
                    <a:pt x="229662" y="668710"/>
                  </a:lnTo>
                  <a:lnTo>
                    <a:pt x="226788" y="660485"/>
                  </a:lnTo>
                  <a:lnTo>
                    <a:pt x="225481" y="659340"/>
                  </a:lnTo>
                  <a:lnTo>
                    <a:pt x="220862" y="655291"/>
                  </a:lnTo>
                  <a:lnTo>
                    <a:pt x="213317" y="653561"/>
                  </a:lnTo>
                  <a:lnTo>
                    <a:pt x="206132" y="652699"/>
                  </a:lnTo>
                  <a:lnTo>
                    <a:pt x="199126" y="652265"/>
                  </a:lnTo>
                  <a:lnTo>
                    <a:pt x="190508" y="651832"/>
                  </a:lnTo>
                  <a:lnTo>
                    <a:pt x="179728" y="652046"/>
                  </a:lnTo>
                  <a:lnTo>
                    <a:pt x="168593" y="648801"/>
                  </a:lnTo>
                  <a:lnTo>
                    <a:pt x="160870" y="645342"/>
                  </a:lnTo>
                  <a:lnTo>
                    <a:pt x="157085" y="641024"/>
                  </a:lnTo>
                  <a:lnTo>
                    <a:pt x="155050" y="638027"/>
                  </a:lnTo>
                  <a:lnTo>
                    <a:pt x="153213" y="635673"/>
                  </a:lnTo>
                  <a:lnTo>
                    <a:pt x="151951" y="634567"/>
                  </a:lnTo>
                  <a:lnTo>
                    <a:pt x="146531" y="627724"/>
                  </a:lnTo>
                  <a:lnTo>
                    <a:pt x="137616" y="618008"/>
                  </a:lnTo>
                  <a:lnTo>
                    <a:pt x="128424" y="604603"/>
                  </a:lnTo>
                  <a:lnTo>
                    <a:pt x="123686" y="594882"/>
                  </a:lnTo>
                  <a:lnTo>
                    <a:pt x="118674" y="592538"/>
                  </a:lnTo>
                  <a:lnTo>
                    <a:pt x="112265" y="587844"/>
                  </a:lnTo>
                  <a:lnTo>
                    <a:pt x="105343" y="580800"/>
                  </a:lnTo>
                  <a:lnTo>
                    <a:pt x="105021" y="580472"/>
                  </a:lnTo>
                  <a:lnTo>
                    <a:pt x="94435" y="572428"/>
                  </a:lnTo>
                  <a:lnTo>
                    <a:pt x="87472" y="575111"/>
                  </a:lnTo>
                  <a:lnTo>
                    <a:pt x="81344" y="579133"/>
                  </a:lnTo>
                  <a:lnTo>
                    <a:pt x="74100" y="587511"/>
                  </a:lnTo>
                  <a:lnTo>
                    <a:pt x="62122" y="602255"/>
                  </a:lnTo>
                  <a:lnTo>
                    <a:pt x="51536" y="615998"/>
                  </a:lnTo>
                  <a:lnTo>
                    <a:pt x="41228" y="627392"/>
                  </a:lnTo>
                  <a:lnTo>
                    <a:pt x="39732" y="629098"/>
                  </a:lnTo>
                  <a:lnTo>
                    <a:pt x="32448" y="638028"/>
                  </a:lnTo>
                  <a:lnTo>
                    <a:pt x="31395" y="639667"/>
                  </a:lnTo>
                  <a:lnTo>
                    <a:pt x="26894" y="645086"/>
                  </a:lnTo>
                  <a:lnTo>
                    <a:pt x="19476" y="652400"/>
                  </a:lnTo>
                  <a:lnTo>
                    <a:pt x="13855" y="654297"/>
                  </a:lnTo>
                  <a:lnTo>
                    <a:pt x="8234" y="651319"/>
                  </a:lnTo>
                  <a:lnTo>
                    <a:pt x="3289" y="646444"/>
                  </a:lnTo>
                  <a:lnTo>
                    <a:pt x="589" y="641026"/>
                  </a:lnTo>
                  <a:lnTo>
                    <a:pt x="463" y="640016"/>
                  </a:lnTo>
                  <a:lnTo>
                    <a:pt x="253" y="639144"/>
                  </a:lnTo>
                  <a:lnTo>
                    <a:pt x="0" y="638028"/>
                  </a:lnTo>
                  <a:lnTo>
                    <a:pt x="0" y="634426"/>
                  </a:lnTo>
                  <a:lnTo>
                    <a:pt x="6963" y="628398"/>
                  </a:lnTo>
                  <a:lnTo>
                    <a:pt x="16158" y="619010"/>
                  </a:lnTo>
                  <a:lnTo>
                    <a:pt x="27021" y="609293"/>
                  </a:lnTo>
                  <a:lnTo>
                    <a:pt x="35935" y="598571"/>
                  </a:lnTo>
                  <a:lnTo>
                    <a:pt x="37052" y="581478"/>
                  </a:lnTo>
                  <a:lnTo>
                    <a:pt x="36679" y="579072"/>
                  </a:lnTo>
                  <a:lnTo>
                    <a:pt x="34823" y="567068"/>
                  </a:lnTo>
                  <a:lnTo>
                    <a:pt x="30642" y="558691"/>
                  </a:lnTo>
                  <a:lnTo>
                    <a:pt x="24514" y="551319"/>
                  </a:lnTo>
                  <a:lnTo>
                    <a:pt x="15932" y="542403"/>
                  </a:lnTo>
                  <a:lnTo>
                    <a:pt x="12183" y="538600"/>
                  </a:lnTo>
                  <a:lnTo>
                    <a:pt x="4737" y="526520"/>
                  </a:lnTo>
                  <a:lnTo>
                    <a:pt x="5572" y="517471"/>
                  </a:lnTo>
                  <a:lnTo>
                    <a:pt x="13371" y="510771"/>
                  </a:lnTo>
                  <a:lnTo>
                    <a:pt x="27301" y="506415"/>
                  </a:lnTo>
                  <a:lnTo>
                    <a:pt x="38998" y="507754"/>
                  </a:lnTo>
                  <a:lnTo>
                    <a:pt x="60007" y="513755"/>
                  </a:lnTo>
                  <a:lnTo>
                    <a:pt x="61286" y="514120"/>
                  </a:lnTo>
                  <a:lnTo>
                    <a:pt x="88584" y="521492"/>
                  </a:lnTo>
                  <a:lnTo>
                    <a:pt x="104743" y="525180"/>
                  </a:lnTo>
                  <a:lnTo>
                    <a:pt x="120621" y="523836"/>
                  </a:lnTo>
                  <a:lnTo>
                    <a:pt x="132323" y="519147"/>
                  </a:lnTo>
                  <a:lnTo>
                    <a:pt x="139009" y="512108"/>
                  </a:lnTo>
                  <a:lnTo>
                    <a:pt x="139611" y="508586"/>
                  </a:lnTo>
                  <a:lnTo>
                    <a:pt x="140956" y="500714"/>
                  </a:lnTo>
                  <a:lnTo>
                    <a:pt x="139286" y="487310"/>
                  </a:lnTo>
                  <a:lnTo>
                    <a:pt x="132877" y="469216"/>
                  </a:lnTo>
                  <a:lnTo>
                    <a:pt x="119124" y="435806"/>
                  </a:lnTo>
                  <a:lnTo>
                    <a:pt x="117149" y="425108"/>
                  </a:lnTo>
                  <a:lnTo>
                    <a:pt x="113194" y="415601"/>
                  </a:lnTo>
                  <a:lnTo>
                    <a:pt x="106278" y="414415"/>
                  </a:lnTo>
                  <a:lnTo>
                    <a:pt x="95412" y="420753"/>
                  </a:lnTo>
                  <a:lnTo>
                    <a:pt x="86850" y="429073"/>
                  </a:lnTo>
                  <a:lnTo>
                    <a:pt x="74911" y="434817"/>
                  </a:lnTo>
                  <a:lnTo>
                    <a:pt x="73675" y="435411"/>
                  </a:lnTo>
                  <a:lnTo>
                    <a:pt x="59187" y="438185"/>
                  </a:lnTo>
                  <a:lnTo>
                    <a:pt x="49306" y="437394"/>
                  </a:lnTo>
                  <a:lnTo>
                    <a:pt x="36793" y="434621"/>
                  </a:lnTo>
                  <a:lnTo>
                    <a:pt x="27569" y="427883"/>
                  </a:lnTo>
                  <a:lnTo>
                    <a:pt x="23290" y="420358"/>
                  </a:lnTo>
                  <a:lnTo>
                    <a:pt x="29216" y="413229"/>
                  </a:lnTo>
                  <a:lnTo>
                    <a:pt x="37121" y="407282"/>
                  </a:lnTo>
                  <a:lnTo>
                    <a:pt x="52599" y="396984"/>
                  </a:lnTo>
                  <a:lnTo>
                    <a:pt x="62151" y="389455"/>
                  </a:lnTo>
                  <a:lnTo>
                    <a:pt x="66431" y="380343"/>
                  </a:lnTo>
                  <a:lnTo>
                    <a:pt x="66430" y="366476"/>
                  </a:lnTo>
                  <a:lnTo>
                    <a:pt x="65773" y="356969"/>
                  </a:lnTo>
                  <a:lnTo>
                    <a:pt x="69290" y="348183"/>
                  </a:lnTo>
                  <a:lnTo>
                    <a:pt x="70052" y="346276"/>
                  </a:lnTo>
                  <a:lnTo>
                    <a:pt x="83884" y="341125"/>
                  </a:lnTo>
                  <a:lnTo>
                    <a:pt x="93764" y="344689"/>
                  </a:lnTo>
                  <a:lnTo>
                    <a:pt x="105292" y="347462"/>
                  </a:lnTo>
                  <a:lnTo>
                    <a:pt x="112865" y="339933"/>
                  </a:lnTo>
                  <a:lnTo>
                    <a:pt x="117148" y="332804"/>
                  </a:lnTo>
                  <a:lnTo>
                    <a:pt x="103316" y="323693"/>
                  </a:lnTo>
                  <a:lnTo>
                    <a:pt x="93764" y="313390"/>
                  </a:lnTo>
                  <a:lnTo>
                    <a:pt x="95411" y="298732"/>
                  </a:lnTo>
                  <a:lnTo>
                    <a:pt x="112207" y="279323"/>
                  </a:lnTo>
                  <a:lnTo>
                    <a:pt x="134272" y="261891"/>
                  </a:lnTo>
                  <a:lnTo>
                    <a:pt x="164567" y="257530"/>
                  </a:lnTo>
                  <a:lnTo>
                    <a:pt x="183010" y="255548"/>
                  </a:lnTo>
                  <a:lnTo>
                    <a:pt x="208041" y="253174"/>
                  </a:lnTo>
                  <a:lnTo>
                    <a:pt x="217260" y="256343"/>
                  </a:lnTo>
                  <a:lnTo>
                    <a:pt x="217589" y="266641"/>
                  </a:lnTo>
                  <a:lnTo>
                    <a:pt x="210673" y="277735"/>
                  </a:lnTo>
                  <a:lnTo>
                    <a:pt x="205076" y="293184"/>
                  </a:lnTo>
                  <a:lnTo>
                    <a:pt x="205405" y="307842"/>
                  </a:lnTo>
                  <a:lnTo>
                    <a:pt x="212320" y="320127"/>
                  </a:lnTo>
                  <a:lnTo>
                    <a:pt x="218908" y="323692"/>
                  </a:lnTo>
                  <a:lnTo>
                    <a:pt x="229778" y="321313"/>
                  </a:lnTo>
                  <a:lnTo>
                    <a:pt x="238669" y="315766"/>
                  </a:lnTo>
                  <a:lnTo>
                    <a:pt x="243938" y="304673"/>
                  </a:lnTo>
                  <a:lnTo>
                    <a:pt x="245273" y="293194"/>
                  </a:lnTo>
                  <a:lnTo>
                    <a:pt x="246241" y="284863"/>
                  </a:lnTo>
                  <a:lnTo>
                    <a:pt x="248545" y="266245"/>
                  </a:lnTo>
                  <a:lnTo>
                    <a:pt x="255793" y="247627"/>
                  </a:lnTo>
                  <a:lnTo>
                    <a:pt x="258222" y="245288"/>
                  </a:lnTo>
                  <a:lnTo>
                    <a:pt x="267317" y="236533"/>
                  </a:lnTo>
                  <a:lnTo>
                    <a:pt x="277855" y="235346"/>
                  </a:lnTo>
                  <a:lnTo>
                    <a:pt x="284442" y="248022"/>
                  </a:lnTo>
                  <a:lnTo>
                    <a:pt x="285760" y="271791"/>
                  </a:lnTo>
                  <a:lnTo>
                    <a:pt x="293005" y="287636"/>
                  </a:lnTo>
                  <a:lnTo>
                    <a:pt x="304204" y="297543"/>
                  </a:lnTo>
                  <a:lnTo>
                    <a:pt x="315070" y="303090"/>
                  </a:lnTo>
                  <a:lnTo>
                    <a:pt x="324294" y="299920"/>
                  </a:lnTo>
                  <a:lnTo>
                    <a:pt x="331538" y="289222"/>
                  </a:lnTo>
                  <a:lnTo>
                    <a:pt x="331538" y="274564"/>
                  </a:lnTo>
                  <a:lnTo>
                    <a:pt x="326926" y="260301"/>
                  </a:lnTo>
                  <a:lnTo>
                    <a:pt x="322314" y="249208"/>
                  </a:lnTo>
                  <a:lnTo>
                    <a:pt x="324950" y="234550"/>
                  </a:lnTo>
                  <a:lnTo>
                    <a:pt x="329038" y="232998"/>
                  </a:lnTo>
                  <a:lnTo>
                    <a:pt x="337463" y="229799"/>
                  </a:lnTo>
                  <a:lnTo>
                    <a:pt x="350309" y="230194"/>
                  </a:lnTo>
                  <a:lnTo>
                    <a:pt x="361837" y="227420"/>
                  </a:lnTo>
                  <a:lnTo>
                    <a:pt x="374710" y="217013"/>
                  </a:lnTo>
                  <a:lnTo>
                    <a:pt x="391854" y="201473"/>
                  </a:lnTo>
                  <a:lnTo>
                    <a:pt x="406651" y="183393"/>
                  </a:lnTo>
                  <a:lnTo>
                    <a:pt x="423558" y="170112"/>
                  </a:lnTo>
                  <a:lnTo>
                    <a:pt x="435771" y="143840"/>
                  </a:lnTo>
                  <a:lnTo>
                    <a:pt x="436466" y="138828"/>
                  </a:lnTo>
                  <a:lnTo>
                    <a:pt x="437364" y="132350"/>
                  </a:lnTo>
                  <a:lnTo>
                    <a:pt x="437339" y="131326"/>
                  </a:lnTo>
                  <a:lnTo>
                    <a:pt x="437279" y="130620"/>
                  </a:lnTo>
                  <a:lnTo>
                    <a:pt x="437236" y="129682"/>
                  </a:lnTo>
                  <a:lnTo>
                    <a:pt x="435201" y="129353"/>
                  </a:lnTo>
                  <a:lnTo>
                    <a:pt x="434544" y="129238"/>
                  </a:lnTo>
                  <a:lnTo>
                    <a:pt x="433895" y="129105"/>
                  </a:lnTo>
                  <a:lnTo>
                    <a:pt x="433249" y="128943"/>
                  </a:lnTo>
                  <a:lnTo>
                    <a:pt x="432636" y="128771"/>
                  </a:lnTo>
                  <a:lnTo>
                    <a:pt x="432018" y="128586"/>
                  </a:lnTo>
                  <a:lnTo>
                    <a:pt x="431405" y="128376"/>
                  </a:lnTo>
                  <a:lnTo>
                    <a:pt x="430803" y="128138"/>
                  </a:lnTo>
                  <a:lnTo>
                    <a:pt x="430221" y="127856"/>
                  </a:lnTo>
                  <a:lnTo>
                    <a:pt x="429797" y="127628"/>
                  </a:lnTo>
                  <a:lnTo>
                    <a:pt x="429556" y="127485"/>
                  </a:lnTo>
                  <a:lnTo>
                    <a:pt x="429386" y="127375"/>
                  </a:lnTo>
                  <a:lnTo>
                    <a:pt x="429188" y="127232"/>
                  </a:lnTo>
                  <a:lnTo>
                    <a:pt x="428986" y="127070"/>
                  </a:lnTo>
                  <a:lnTo>
                    <a:pt x="428792" y="126899"/>
                  </a:lnTo>
                  <a:lnTo>
                    <a:pt x="428222" y="126341"/>
                  </a:lnTo>
                  <a:lnTo>
                    <a:pt x="427929" y="126060"/>
                  </a:lnTo>
                  <a:lnTo>
                    <a:pt x="427351" y="125479"/>
                  </a:lnTo>
                  <a:lnTo>
                    <a:pt x="426769" y="124907"/>
                  </a:lnTo>
                  <a:lnTo>
                    <a:pt x="426017" y="124182"/>
                  </a:lnTo>
                  <a:lnTo>
                    <a:pt x="425253" y="123468"/>
                  </a:lnTo>
                  <a:lnTo>
                    <a:pt x="424441" y="122738"/>
                  </a:lnTo>
                  <a:lnTo>
                    <a:pt x="422707" y="121256"/>
                  </a:lnTo>
                  <a:lnTo>
                    <a:pt x="421852" y="120504"/>
                  </a:lnTo>
                  <a:lnTo>
                    <a:pt x="421001" y="119741"/>
                  </a:lnTo>
                  <a:lnTo>
                    <a:pt x="420582" y="119355"/>
                  </a:lnTo>
                  <a:lnTo>
                    <a:pt x="420225" y="119007"/>
                  </a:lnTo>
                  <a:lnTo>
                    <a:pt x="419881" y="118655"/>
                  </a:lnTo>
                  <a:lnTo>
                    <a:pt x="419529" y="118302"/>
                  </a:lnTo>
                  <a:lnTo>
                    <a:pt x="419176" y="117964"/>
                  </a:lnTo>
                  <a:lnTo>
                    <a:pt x="418808" y="117644"/>
                  </a:lnTo>
                  <a:lnTo>
                    <a:pt x="418464" y="117382"/>
                  </a:lnTo>
                  <a:lnTo>
                    <a:pt x="418111" y="117144"/>
                  </a:lnTo>
                  <a:lnTo>
                    <a:pt x="417391" y="116682"/>
                  </a:lnTo>
                  <a:lnTo>
                    <a:pt x="417035" y="116439"/>
                  </a:lnTo>
                  <a:lnTo>
                    <a:pt x="416655" y="116167"/>
                  </a:lnTo>
                  <a:lnTo>
                    <a:pt x="416275" y="115891"/>
                  </a:lnTo>
                  <a:lnTo>
                    <a:pt x="415898" y="115610"/>
                  </a:lnTo>
                  <a:lnTo>
                    <a:pt x="415518" y="115338"/>
                  </a:lnTo>
                  <a:lnTo>
                    <a:pt x="415131" y="115081"/>
                  </a:lnTo>
                  <a:lnTo>
                    <a:pt x="414766" y="114857"/>
                  </a:lnTo>
                  <a:lnTo>
                    <a:pt x="414394" y="114642"/>
                  </a:lnTo>
                  <a:lnTo>
                    <a:pt x="414018" y="114433"/>
                  </a:lnTo>
                  <a:lnTo>
                    <a:pt x="413642" y="114232"/>
                  </a:lnTo>
                  <a:lnTo>
                    <a:pt x="413028" y="113913"/>
                  </a:lnTo>
                  <a:lnTo>
                    <a:pt x="412553" y="113680"/>
                  </a:lnTo>
                  <a:lnTo>
                    <a:pt x="412312" y="113570"/>
                  </a:lnTo>
                  <a:lnTo>
                    <a:pt x="412074" y="113456"/>
                  </a:lnTo>
                  <a:lnTo>
                    <a:pt x="411829" y="111936"/>
                  </a:lnTo>
                  <a:lnTo>
                    <a:pt x="410665" y="111345"/>
                  </a:lnTo>
                  <a:lnTo>
                    <a:pt x="411243" y="109944"/>
                  </a:lnTo>
                  <a:lnTo>
                    <a:pt x="412573" y="107590"/>
                  </a:lnTo>
                  <a:lnTo>
                    <a:pt x="414260" y="105498"/>
                  </a:lnTo>
                  <a:lnTo>
                    <a:pt x="415566" y="104130"/>
                  </a:lnTo>
                  <a:lnTo>
                    <a:pt x="415344" y="104092"/>
                  </a:lnTo>
                  <a:lnTo>
                    <a:pt x="414426" y="99851"/>
                  </a:lnTo>
                  <a:lnTo>
                    <a:pt x="414331" y="99398"/>
                  </a:lnTo>
                  <a:lnTo>
                    <a:pt x="414632" y="99484"/>
                  </a:lnTo>
                  <a:lnTo>
                    <a:pt x="414228" y="98921"/>
                  </a:lnTo>
                  <a:lnTo>
                    <a:pt x="411833" y="86303"/>
                  </a:lnTo>
                  <a:lnTo>
                    <a:pt x="408056" y="85679"/>
                  </a:lnTo>
                  <a:lnTo>
                    <a:pt x="407019" y="92031"/>
                  </a:lnTo>
                  <a:lnTo>
                    <a:pt x="401814" y="91140"/>
                  </a:lnTo>
                  <a:lnTo>
                    <a:pt x="403433" y="81147"/>
                  </a:lnTo>
                  <a:lnTo>
                    <a:pt x="366704" y="91883"/>
                  </a:lnTo>
                  <a:lnTo>
                    <a:pt x="368945" y="78802"/>
                  </a:lnTo>
                  <a:lnTo>
                    <a:pt x="373351" y="79546"/>
                  </a:lnTo>
                  <a:lnTo>
                    <a:pt x="380061" y="40756"/>
                  </a:lnTo>
                  <a:lnTo>
                    <a:pt x="404153" y="53479"/>
                  </a:lnTo>
                  <a:lnTo>
                    <a:pt x="413416" y="52021"/>
                  </a:lnTo>
                  <a:lnTo>
                    <a:pt x="411964" y="50544"/>
                  </a:lnTo>
                  <a:lnTo>
                    <a:pt x="410321" y="47585"/>
                  </a:lnTo>
                  <a:lnTo>
                    <a:pt x="410970" y="47013"/>
                  </a:lnTo>
                  <a:lnTo>
                    <a:pt x="411279" y="46746"/>
                  </a:lnTo>
                  <a:lnTo>
                    <a:pt x="432477" y="28066"/>
                  </a:lnTo>
                  <a:lnTo>
                    <a:pt x="434169" y="26113"/>
                  </a:lnTo>
                  <a:lnTo>
                    <a:pt x="432872" y="24716"/>
                  </a:lnTo>
                  <a:lnTo>
                    <a:pt x="431761" y="24188"/>
                  </a:lnTo>
                  <a:lnTo>
                    <a:pt x="429537" y="23008"/>
                  </a:lnTo>
                  <a:lnTo>
                    <a:pt x="426511" y="21580"/>
                  </a:lnTo>
                  <a:lnTo>
                    <a:pt x="422991" y="20773"/>
                  </a:lnTo>
                  <a:lnTo>
                    <a:pt x="419409" y="20214"/>
                  </a:lnTo>
                  <a:lnTo>
                    <a:pt x="415656" y="19903"/>
                  </a:lnTo>
                  <a:lnTo>
                    <a:pt x="415918" y="17530"/>
                  </a:lnTo>
                  <a:lnTo>
                    <a:pt x="417023" y="10320"/>
                  </a:lnTo>
                  <a:lnTo>
                    <a:pt x="418123" y="3143"/>
                  </a:lnTo>
                  <a:lnTo>
                    <a:pt x="418606" y="0"/>
                  </a:lnTo>
                  <a:lnTo>
                    <a:pt x="448585" y="4215"/>
                  </a:lnTo>
                  <a:lnTo>
                    <a:pt x="463941" y="6369"/>
                  </a:lnTo>
                  <a:lnTo>
                    <a:pt x="464363" y="5965"/>
                  </a:lnTo>
                  <a:lnTo>
                    <a:pt x="465746" y="6674"/>
                  </a:lnTo>
                  <a:lnTo>
                    <a:pt x="465657" y="7528"/>
                  </a:lnTo>
                  <a:lnTo>
                    <a:pt x="465447" y="7385"/>
                  </a:lnTo>
                  <a:lnTo>
                    <a:pt x="465245" y="7342"/>
                  </a:lnTo>
                  <a:lnTo>
                    <a:pt x="464774" y="7371"/>
                  </a:lnTo>
                  <a:lnTo>
                    <a:pt x="464548" y="7442"/>
                  </a:lnTo>
                  <a:lnTo>
                    <a:pt x="464319" y="7575"/>
                  </a:lnTo>
                  <a:lnTo>
                    <a:pt x="463135" y="8805"/>
                  </a:lnTo>
                  <a:lnTo>
                    <a:pt x="461615" y="10964"/>
                  </a:lnTo>
                  <a:lnTo>
                    <a:pt x="461271" y="11483"/>
                  </a:lnTo>
                  <a:lnTo>
                    <a:pt x="460863" y="12274"/>
                  </a:lnTo>
                  <a:lnTo>
                    <a:pt x="460613" y="13041"/>
                  </a:lnTo>
                  <a:lnTo>
                    <a:pt x="460570" y="13518"/>
                  </a:lnTo>
                  <a:lnTo>
                    <a:pt x="460700" y="13975"/>
                  </a:lnTo>
                  <a:lnTo>
                    <a:pt x="461025" y="14471"/>
                  </a:lnTo>
                  <a:lnTo>
                    <a:pt x="461255" y="14714"/>
                  </a:lnTo>
                  <a:lnTo>
                    <a:pt x="461761" y="15076"/>
                  </a:lnTo>
                  <a:lnTo>
                    <a:pt x="462252" y="15334"/>
                  </a:lnTo>
                  <a:lnTo>
                    <a:pt x="463297" y="15591"/>
                  </a:lnTo>
                  <a:lnTo>
                    <a:pt x="463864" y="15772"/>
                  </a:lnTo>
                  <a:lnTo>
                    <a:pt x="464691" y="16153"/>
                  </a:lnTo>
                  <a:lnTo>
                    <a:pt x="465273" y="16544"/>
                  </a:lnTo>
                  <a:lnTo>
                    <a:pt x="465522" y="16839"/>
                  </a:lnTo>
                  <a:lnTo>
                    <a:pt x="465728" y="17154"/>
                  </a:lnTo>
                  <a:lnTo>
                    <a:pt x="465799" y="17483"/>
                  </a:lnTo>
                  <a:lnTo>
                    <a:pt x="465791" y="17745"/>
                  </a:lnTo>
                  <a:lnTo>
                    <a:pt x="465787" y="18107"/>
                  </a:lnTo>
                  <a:lnTo>
                    <a:pt x="465566" y="18460"/>
                  </a:lnTo>
                  <a:lnTo>
                    <a:pt x="465265" y="18702"/>
                  </a:lnTo>
                  <a:lnTo>
                    <a:pt x="464164" y="19370"/>
                  </a:lnTo>
                  <a:lnTo>
                    <a:pt x="463317" y="19565"/>
                  </a:lnTo>
                  <a:lnTo>
                    <a:pt x="461979" y="19818"/>
                  </a:lnTo>
                  <a:lnTo>
                    <a:pt x="461425" y="19851"/>
                  </a:lnTo>
                  <a:lnTo>
                    <a:pt x="460380" y="19980"/>
                  </a:lnTo>
                  <a:lnTo>
                    <a:pt x="459604" y="20104"/>
                  </a:lnTo>
                  <a:lnTo>
                    <a:pt x="459125" y="20261"/>
                  </a:lnTo>
                  <a:lnTo>
                    <a:pt x="458903" y="20423"/>
                  </a:lnTo>
                  <a:lnTo>
                    <a:pt x="458555" y="20899"/>
                  </a:lnTo>
                  <a:lnTo>
                    <a:pt x="458432" y="21371"/>
                  </a:lnTo>
                  <a:lnTo>
                    <a:pt x="458436" y="21852"/>
                  </a:lnTo>
                  <a:lnTo>
                    <a:pt x="458705" y="22906"/>
                  </a:lnTo>
                  <a:lnTo>
                    <a:pt x="458820" y="23492"/>
                  </a:lnTo>
                  <a:lnTo>
                    <a:pt x="458840" y="24040"/>
                  </a:lnTo>
                  <a:lnTo>
                    <a:pt x="458789" y="24888"/>
                  </a:lnTo>
                  <a:lnTo>
                    <a:pt x="458666" y="25207"/>
                  </a:lnTo>
                  <a:lnTo>
                    <a:pt x="458310" y="25789"/>
                  </a:lnTo>
                  <a:lnTo>
                    <a:pt x="458021" y="26060"/>
                  </a:lnTo>
                  <a:lnTo>
                    <a:pt x="456960" y="26823"/>
                  </a:lnTo>
                  <a:lnTo>
                    <a:pt x="456283" y="27471"/>
                  </a:lnTo>
                  <a:lnTo>
                    <a:pt x="456113" y="27676"/>
                  </a:lnTo>
                  <a:lnTo>
                    <a:pt x="454941" y="29429"/>
                  </a:lnTo>
                  <a:lnTo>
                    <a:pt x="454331" y="30244"/>
                  </a:lnTo>
                  <a:lnTo>
                    <a:pt x="454248" y="30392"/>
                  </a:lnTo>
                  <a:lnTo>
                    <a:pt x="453947" y="31016"/>
                  </a:lnTo>
                  <a:lnTo>
                    <a:pt x="453773" y="31536"/>
                  </a:lnTo>
                  <a:lnTo>
                    <a:pt x="453409" y="32880"/>
                  </a:lnTo>
                  <a:lnTo>
                    <a:pt x="453223" y="33656"/>
                  </a:lnTo>
                  <a:lnTo>
                    <a:pt x="453215" y="34166"/>
                  </a:lnTo>
                  <a:lnTo>
                    <a:pt x="453310" y="34933"/>
                  </a:lnTo>
                  <a:lnTo>
                    <a:pt x="453468" y="35410"/>
                  </a:lnTo>
                  <a:lnTo>
                    <a:pt x="453837" y="35901"/>
                  </a:lnTo>
                  <a:lnTo>
                    <a:pt x="454355" y="36334"/>
                  </a:lnTo>
                  <a:lnTo>
                    <a:pt x="455155" y="37121"/>
                  </a:lnTo>
                  <a:lnTo>
                    <a:pt x="456057" y="38493"/>
                  </a:lnTo>
                  <a:lnTo>
                    <a:pt x="456350" y="39046"/>
                  </a:lnTo>
                  <a:lnTo>
                    <a:pt x="456584" y="39627"/>
                  </a:lnTo>
                  <a:lnTo>
                    <a:pt x="456620" y="40213"/>
                  </a:lnTo>
                  <a:lnTo>
                    <a:pt x="456592" y="40804"/>
                  </a:lnTo>
                  <a:lnTo>
                    <a:pt x="456259" y="41657"/>
                  </a:lnTo>
                  <a:lnTo>
                    <a:pt x="456148" y="42358"/>
                  </a:lnTo>
                  <a:lnTo>
                    <a:pt x="455444" y="44702"/>
                  </a:lnTo>
                  <a:lnTo>
                    <a:pt x="455321" y="45803"/>
                  </a:lnTo>
                  <a:lnTo>
                    <a:pt x="455305" y="46632"/>
                  </a:lnTo>
                  <a:lnTo>
                    <a:pt x="455377" y="47752"/>
                  </a:lnTo>
                  <a:lnTo>
                    <a:pt x="455749" y="48867"/>
                  </a:lnTo>
                  <a:lnTo>
                    <a:pt x="456200" y="49968"/>
                  </a:lnTo>
                  <a:lnTo>
                    <a:pt x="456766" y="50897"/>
                  </a:lnTo>
                  <a:lnTo>
                    <a:pt x="457198" y="51054"/>
                  </a:lnTo>
                  <a:lnTo>
                    <a:pt x="459363" y="51588"/>
                  </a:lnTo>
                  <a:lnTo>
                    <a:pt x="460139" y="51693"/>
                  </a:lnTo>
                  <a:lnTo>
                    <a:pt x="460618" y="51874"/>
                  </a:lnTo>
                  <a:lnTo>
                    <a:pt x="461358" y="52293"/>
                  </a:lnTo>
                  <a:lnTo>
                    <a:pt x="461738" y="52779"/>
                  </a:lnTo>
                  <a:lnTo>
                    <a:pt x="462083" y="53332"/>
                  </a:lnTo>
                  <a:lnTo>
                    <a:pt x="462609" y="53894"/>
                  </a:lnTo>
                  <a:lnTo>
                    <a:pt x="465558" y="56372"/>
                  </a:lnTo>
                  <a:lnTo>
                    <a:pt x="467720" y="57864"/>
                  </a:lnTo>
                  <a:lnTo>
                    <a:pt x="469580" y="59031"/>
                  </a:lnTo>
                  <a:lnTo>
                    <a:pt x="470625" y="59761"/>
                  </a:lnTo>
                  <a:lnTo>
                    <a:pt x="471704" y="60603"/>
                  </a:lnTo>
                  <a:lnTo>
                    <a:pt x="476294" y="63658"/>
                  </a:lnTo>
                  <a:lnTo>
                    <a:pt x="476132" y="63987"/>
                  </a:lnTo>
                  <a:lnTo>
                    <a:pt x="475526" y="64764"/>
                  </a:lnTo>
                  <a:lnTo>
                    <a:pt x="475308" y="65012"/>
                  </a:lnTo>
                  <a:lnTo>
                    <a:pt x="474857" y="65379"/>
                  </a:lnTo>
                  <a:lnTo>
                    <a:pt x="470292" y="70032"/>
                  </a:lnTo>
                  <a:lnTo>
                    <a:pt x="471581" y="71445"/>
                  </a:lnTo>
                  <a:lnTo>
                    <a:pt x="472915" y="70103"/>
                  </a:lnTo>
                  <a:lnTo>
                    <a:pt x="473495" y="70635"/>
                  </a:lnTo>
                  <a:lnTo>
                    <a:pt x="473824" y="71069"/>
                  </a:lnTo>
                  <a:lnTo>
                    <a:pt x="474430" y="72017"/>
                  </a:lnTo>
                  <a:lnTo>
                    <a:pt x="475142" y="72856"/>
                  </a:lnTo>
                  <a:lnTo>
                    <a:pt x="475665" y="73589"/>
                  </a:lnTo>
                  <a:lnTo>
                    <a:pt x="476571" y="74700"/>
                  </a:lnTo>
                  <a:lnTo>
                    <a:pt x="476951" y="75019"/>
                  </a:lnTo>
                  <a:lnTo>
                    <a:pt x="477280" y="75400"/>
                  </a:lnTo>
                  <a:lnTo>
                    <a:pt x="477965" y="76129"/>
                  </a:lnTo>
                  <a:lnTo>
                    <a:pt x="478982" y="77730"/>
                  </a:lnTo>
                  <a:lnTo>
                    <a:pt x="479255" y="78107"/>
                  </a:lnTo>
                  <a:lnTo>
                    <a:pt x="479505" y="78540"/>
                  </a:lnTo>
                  <a:lnTo>
                    <a:pt x="480110" y="79384"/>
                  </a:lnTo>
                  <a:lnTo>
                    <a:pt x="480748" y="80795"/>
                  </a:lnTo>
                  <a:lnTo>
                    <a:pt x="480993" y="81228"/>
                  </a:lnTo>
                  <a:lnTo>
                    <a:pt x="481409" y="82072"/>
                  </a:lnTo>
                  <a:lnTo>
                    <a:pt x="481713" y="82586"/>
                  </a:lnTo>
                  <a:lnTo>
                    <a:pt x="482240" y="83754"/>
                  </a:lnTo>
                  <a:lnTo>
                    <a:pt x="482798" y="85303"/>
                  </a:lnTo>
                  <a:lnTo>
                    <a:pt x="483657" y="87232"/>
                  </a:lnTo>
                  <a:lnTo>
                    <a:pt x="483907" y="87666"/>
                  </a:lnTo>
                  <a:lnTo>
                    <a:pt x="484983" y="89977"/>
                  </a:lnTo>
                  <a:lnTo>
                    <a:pt x="485573" y="91688"/>
                  </a:lnTo>
                  <a:lnTo>
                    <a:pt x="485933" y="92560"/>
                  </a:lnTo>
                  <a:lnTo>
                    <a:pt x="486159" y="93456"/>
                  </a:lnTo>
                  <a:lnTo>
                    <a:pt x="486298" y="93837"/>
                  </a:lnTo>
                  <a:lnTo>
                    <a:pt x="486385" y="94218"/>
                  </a:lnTo>
                  <a:lnTo>
                    <a:pt x="486393" y="95009"/>
                  </a:lnTo>
                  <a:lnTo>
                    <a:pt x="486377" y="95858"/>
                  </a:lnTo>
                  <a:lnTo>
                    <a:pt x="486468" y="96949"/>
                  </a:lnTo>
                  <a:lnTo>
                    <a:pt x="486642" y="98093"/>
                  </a:lnTo>
                  <a:lnTo>
                    <a:pt x="486872" y="99236"/>
                  </a:lnTo>
                  <a:lnTo>
                    <a:pt x="486994" y="100356"/>
                  </a:lnTo>
                  <a:lnTo>
                    <a:pt x="487192" y="101171"/>
                  </a:lnTo>
                  <a:lnTo>
                    <a:pt x="487565" y="103244"/>
                  </a:lnTo>
                  <a:lnTo>
                    <a:pt x="487735" y="104059"/>
                  </a:lnTo>
                  <a:lnTo>
                    <a:pt x="487850" y="104440"/>
                  </a:lnTo>
                  <a:lnTo>
                    <a:pt x="488115" y="106351"/>
                  </a:lnTo>
                  <a:lnTo>
                    <a:pt x="488242" y="107985"/>
                  </a:lnTo>
                  <a:lnTo>
                    <a:pt x="488507" y="110030"/>
                  </a:lnTo>
                  <a:lnTo>
                    <a:pt x="488590" y="110358"/>
                  </a:lnTo>
                  <a:lnTo>
                    <a:pt x="488685" y="111612"/>
                  </a:lnTo>
                  <a:lnTo>
                    <a:pt x="488645" y="112951"/>
                  </a:lnTo>
                  <a:lnTo>
                    <a:pt x="488649" y="113280"/>
                  </a:lnTo>
                  <a:lnTo>
                    <a:pt x="488503" y="114590"/>
                  </a:lnTo>
                  <a:lnTo>
                    <a:pt x="488408" y="115958"/>
                  </a:lnTo>
                  <a:lnTo>
                    <a:pt x="488427" y="117621"/>
                  </a:lnTo>
                  <a:lnTo>
                    <a:pt x="488364" y="119289"/>
                  </a:lnTo>
                  <a:lnTo>
                    <a:pt x="488487" y="120518"/>
                  </a:lnTo>
                  <a:lnTo>
                    <a:pt x="488467" y="121038"/>
                  </a:lnTo>
                  <a:lnTo>
                    <a:pt x="488285" y="121719"/>
                  </a:lnTo>
                  <a:lnTo>
                    <a:pt x="488162" y="122844"/>
                  </a:lnTo>
                  <a:lnTo>
                    <a:pt x="488174" y="123935"/>
                  </a:lnTo>
                  <a:lnTo>
                    <a:pt x="488238" y="124726"/>
                  </a:lnTo>
                  <a:lnTo>
                    <a:pt x="488214" y="125136"/>
                  </a:lnTo>
                  <a:lnTo>
                    <a:pt x="488218" y="125460"/>
                  </a:lnTo>
                  <a:lnTo>
                    <a:pt x="488285" y="126827"/>
                  </a:lnTo>
                  <a:lnTo>
                    <a:pt x="488265" y="127347"/>
                  </a:lnTo>
                  <a:lnTo>
                    <a:pt x="488325" y="127752"/>
                  </a:lnTo>
                  <a:lnTo>
                    <a:pt x="488273" y="128166"/>
                  </a:lnTo>
                  <a:lnTo>
                    <a:pt x="488230" y="129201"/>
                  </a:lnTo>
                  <a:lnTo>
                    <a:pt x="488325" y="130430"/>
                  </a:lnTo>
                  <a:lnTo>
                    <a:pt x="488309" y="131359"/>
                  </a:lnTo>
                  <a:lnTo>
                    <a:pt x="488519" y="133323"/>
                  </a:lnTo>
                  <a:lnTo>
                    <a:pt x="488499" y="133732"/>
                  </a:lnTo>
                  <a:lnTo>
                    <a:pt x="488543" y="135286"/>
                  </a:lnTo>
                  <a:lnTo>
                    <a:pt x="488495" y="135891"/>
                  </a:lnTo>
                  <a:lnTo>
                    <a:pt x="488364" y="136272"/>
                  </a:lnTo>
                  <a:lnTo>
                    <a:pt x="488345" y="137063"/>
                  </a:lnTo>
                  <a:lnTo>
                    <a:pt x="488523" y="138426"/>
                  </a:lnTo>
                  <a:lnTo>
                    <a:pt x="488586" y="139217"/>
                  </a:lnTo>
                  <a:lnTo>
                    <a:pt x="488784" y="140089"/>
                  </a:lnTo>
                  <a:lnTo>
                    <a:pt x="488915" y="141891"/>
                  </a:lnTo>
                  <a:lnTo>
                    <a:pt x="489002" y="142391"/>
                  </a:lnTo>
                  <a:lnTo>
                    <a:pt x="489117" y="143172"/>
                  </a:lnTo>
                  <a:lnTo>
                    <a:pt x="489287" y="144016"/>
                  </a:lnTo>
                  <a:lnTo>
                    <a:pt x="489437" y="145245"/>
                  </a:lnTo>
                  <a:lnTo>
                    <a:pt x="489445" y="146008"/>
                  </a:lnTo>
                  <a:lnTo>
                    <a:pt x="489374" y="147047"/>
                  </a:lnTo>
                  <a:lnTo>
                    <a:pt x="489548" y="150211"/>
                  </a:lnTo>
                  <a:lnTo>
                    <a:pt x="489683" y="152860"/>
                  </a:lnTo>
                  <a:lnTo>
                    <a:pt x="489691" y="153651"/>
                  </a:lnTo>
                  <a:lnTo>
                    <a:pt x="489651" y="154662"/>
                  </a:lnTo>
                  <a:lnTo>
                    <a:pt x="489691" y="156082"/>
                  </a:lnTo>
                  <a:lnTo>
                    <a:pt x="489726" y="156544"/>
                  </a:lnTo>
                  <a:lnTo>
                    <a:pt x="489726" y="156873"/>
                  </a:lnTo>
                  <a:lnTo>
                    <a:pt x="489869" y="157445"/>
                  </a:lnTo>
                  <a:lnTo>
                    <a:pt x="489900" y="157740"/>
                  </a:lnTo>
                  <a:lnTo>
                    <a:pt x="490055" y="158226"/>
                  </a:lnTo>
                  <a:lnTo>
                    <a:pt x="490399" y="158860"/>
                  </a:lnTo>
                  <a:lnTo>
                    <a:pt x="490676" y="159317"/>
                  </a:lnTo>
                  <a:lnTo>
                    <a:pt x="491476" y="160918"/>
                  </a:lnTo>
                  <a:lnTo>
                    <a:pt x="492003" y="162091"/>
                  </a:lnTo>
                  <a:lnTo>
                    <a:pt x="492307" y="162605"/>
                  </a:lnTo>
                  <a:lnTo>
                    <a:pt x="492965" y="163525"/>
                  </a:lnTo>
                  <a:lnTo>
                    <a:pt x="493293" y="163902"/>
                  </a:lnTo>
                  <a:lnTo>
                    <a:pt x="493542" y="164254"/>
                  </a:lnTo>
                  <a:lnTo>
                    <a:pt x="494718" y="165446"/>
                  </a:lnTo>
                  <a:lnTo>
                    <a:pt x="495098" y="165741"/>
                  </a:lnTo>
                  <a:lnTo>
                    <a:pt x="495427" y="166065"/>
                  </a:lnTo>
                  <a:lnTo>
                    <a:pt x="495783" y="166251"/>
                  </a:lnTo>
                  <a:lnTo>
                    <a:pt x="496464" y="166737"/>
                  </a:lnTo>
                  <a:lnTo>
                    <a:pt x="497743" y="167538"/>
                  </a:lnTo>
                  <a:lnTo>
                    <a:pt x="498123" y="167752"/>
                  </a:lnTo>
                  <a:lnTo>
                    <a:pt x="498887" y="168209"/>
                  </a:lnTo>
                  <a:lnTo>
                    <a:pt x="500652" y="169034"/>
                  </a:lnTo>
                  <a:lnTo>
                    <a:pt x="501143" y="169329"/>
                  </a:lnTo>
                  <a:lnTo>
                    <a:pt x="501986" y="169729"/>
                  </a:lnTo>
                  <a:lnTo>
                    <a:pt x="503103" y="170454"/>
                  </a:lnTo>
                  <a:lnTo>
                    <a:pt x="503621" y="170773"/>
                  </a:lnTo>
                  <a:lnTo>
                    <a:pt x="504492" y="171259"/>
                  </a:lnTo>
                  <a:lnTo>
                    <a:pt x="505228" y="171769"/>
                  </a:lnTo>
                  <a:lnTo>
                    <a:pt x="505965" y="172417"/>
                  </a:lnTo>
                  <a:lnTo>
                    <a:pt x="506725" y="172898"/>
                  </a:lnTo>
                  <a:lnTo>
                    <a:pt x="507109" y="173032"/>
                  </a:lnTo>
                  <a:lnTo>
                    <a:pt x="507461" y="173218"/>
                  </a:lnTo>
                  <a:lnTo>
                    <a:pt x="508546" y="173670"/>
                  </a:lnTo>
                  <a:lnTo>
                    <a:pt x="509334" y="173932"/>
                  </a:lnTo>
                  <a:lnTo>
                    <a:pt x="511317" y="174537"/>
                  </a:lnTo>
                  <a:lnTo>
                    <a:pt x="512049" y="174695"/>
                  </a:lnTo>
                  <a:lnTo>
                    <a:pt x="512971" y="174985"/>
                  </a:lnTo>
                  <a:lnTo>
                    <a:pt x="513894" y="175371"/>
                  </a:lnTo>
                  <a:lnTo>
                    <a:pt x="515548" y="175695"/>
                  </a:lnTo>
                  <a:lnTo>
                    <a:pt x="517120" y="175976"/>
                  </a:lnTo>
                  <a:lnTo>
                    <a:pt x="517769" y="176077"/>
                  </a:lnTo>
                  <a:lnTo>
                    <a:pt x="518276" y="176172"/>
                  </a:lnTo>
                  <a:lnTo>
                    <a:pt x="519230" y="176282"/>
                  </a:lnTo>
                  <a:lnTo>
                    <a:pt x="520552" y="176491"/>
                  </a:lnTo>
                  <a:lnTo>
                    <a:pt x="521843" y="176544"/>
                  </a:lnTo>
                  <a:lnTo>
                    <a:pt x="522223" y="176520"/>
                  </a:lnTo>
                  <a:lnTo>
                    <a:pt x="523359" y="176472"/>
                  </a:lnTo>
                  <a:lnTo>
                    <a:pt x="523842" y="176505"/>
                  </a:lnTo>
                  <a:lnTo>
                    <a:pt x="524166" y="176534"/>
                  </a:lnTo>
                  <a:lnTo>
                    <a:pt x="525196" y="176544"/>
                  </a:lnTo>
                  <a:lnTo>
                    <a:pt x="525682" y="176520"/>
                  </a:lnTo>
                  <a:lnTo>
                    <a:pt x="526276" y="176524"/>
                  </a:lnTo>
                  <a:lnTo>
                    <a:pt x="527222" y="176477"/>
                  </a:lnTo>
                  <a:lnTo>
                    <a:pt x="527626" y="176424"/>
                  </a:lnTo>
                  <a:lnTo>
                    <a:pt x="528196" y="176377"/>
                  </a:lnTo>
                  <a:lnTo>
                    <a:pt x="528845" y="176296"/>
                  </a:lnTo>
                  <a:lnTo>
                    <a:pt x="529439" y="176277"/>
                  </a:lnTo>
                  <a:lnTo>
                    <a:pt x="530116" y="176172"/>
                  </a:lnTo>
                  <a:lnTo>
                    <a:pt x="530710" y="176119"/>
                  </a:lnTo>
                  <a:lnTo>
                    <a:pt x="531145" y="176043"/>
                  </a:lnTo>
                  <a:lnTo>
                    <a:pt x="532281" y="175886"/>
                  </a:lnTo>
                  <a:lnTo>
                    <a:pt x="532713" y="175810"/>
                  </a:lnTo>
                  <a:lnTo>
                    <a:pt x="533038" y="175729"/>
                  </a:lnTo>
                  <a:lnTo>
                    <a:pt x="533362" y="175705"/>
                  </a:lnTo>
                  <a:lnTo>
                    <a:pt x="533849" y="175600"/>
                  </a:lnTo>
                  <a:lnTo>
                    <a:pt x="534201" y="175628"/>
                  </a:lnTo>
                  <a:lnTo>
                    <a:pt x="534688" y="175662"/>
                  </a:lnTo>
                  <a:lnTo>
                    <a:pt x="535472" y="175557"/>
                  </a:lnTo>
                  <a:lnTo>
                    <a:pt x="535987" y="175452"/>
                  </a:lnTo>
                  <a:lnTo>
                    <a:pt x="536339" y="175457"/>
                  </a:lnTo>
                  <a:lnTo>
                    <a:pt x="536715" y="175404"/>
                  </a:lnTo>
                  <a:lnTo>
                    <a:pt x="537040" y="175404"/>
                  </a:lnTo>
                  <a:lnTo>
                    <a:pt x="537554" y="175381"/>
                  </a:lnTo>
                  <a:lnTo>
                    <a:pt x="538635" y="175252"/>
                  </a:lnTo>
                  <a:lnTo>
                    <a:pt x="539043" y="175176"/>
                  </a:lnTo>
                  <a:lnTo>
                    <a:pt x="539367" y="175123"/>
                  </a:lnTo>
                  <a:lnTo>
                    <a:pt x="539775" y="175071"/>
                  </a:lnTo>
                  <a:lnTo>
                    <a:pt x="540179" y="174994"/>
                  </a:lnTo>
                  <a:lnTo>
                    <a:pt x="540559" y="174942"/>
                  </a:lnTo>
                  <a:lnTo>
                    <a:pt x="540990" y="174861"/>
                  </a:lnTo>
                  <a:lnTo>
                    <a:pt x="541398" y="174813"/>
                  </a:lnTo>
                  <a:lnTo>
                    <a:pt x="541750" y="174761"/>
                  </a:lnTo>
                  <a:lnTo>
                    <a:pt x="542154" y="174709"/>
                  </a:lnTo>
                  <a:lnTo>
                    <a:pt x="542641" y="174523"/>
                  </a:lnTo>
                  <a:lnTo>
                    <a:pt x="543021" y="174389"/>
                  </a:lnTo>
                  <a:lnTo>
                    <a:pt x="543480" y="174256"/>
                  </a:lnTo>
                  <a:lnTo>
                    <a:pt x="543971" y="174122"/>
                  </a:lnTo>
                  <a:lnTo>
                    <a:pt x="544375" y="173989"/>
                  </a:lnTo>
                  <a:lnTo>
                    <a:pt x="544727" y="173908"/>
                  </a:lnTo>
                  <a:lnTo>
                    <a:pt x="545080" y="173832"/>
                  </a:lnTo>
                  <a:lnTo>
                    <a:pt x="545515" y="173670"/>
                  </a:lnTo>
                  <a:lnTo>
                    <a:pt x="546137" y="173374"/>
                  </a:lnTo>
                  <a:lnTo>
                    <a:pt x="546489" y="173212"/>
                  </a:lnTo>
                  <a:lnTo>
                    <a:pt x="546924" y="173107"/>
                  </a:lnTo>
                  <a:lnTo>
                    <a:pt x="547249" y="173003"/>
                  </a:lnTo>
                  <a:lnTo>
                    <a:pt x="548033" y="172788"/>
                  </a:lnTo>
                  <a:lnTo>
                    <a:pt x="548468" y="172683"/>
                  </a:lnTo>
                  <a:lnTo>
                    <a:pt x="549090" y="172607"/>
                  </a:lnTo>
                  <a:lnTo>
                    <a:pt x="549442" y="172578"/>
                  </a:lnTo>
                  <a:lnTo>
                    <a:pt x="549767" y="172531"/>
                  </a:lnTo>
                  <a:lnTo>
                    <a:pt x="550333" y="172426"/>
                  </a:lnTo>
                  <a:lnTo>
                    <a:pt x="550657" y="172373"/>
                  </a:lnTo>
                  <a:lnTo>
                    <a:pt x="551010" y="172345"/>
                  </a:lnTo>
                  <a:lnTo>
                    <a:pt x="551469" y="172297"/>
                  </a:lnTo>
                  <a:lnTo>
                    <a:pt x="551876" y="172245"/>
                  </a:lnTo>
                  <a:lnTo>
                    <a:pt x="552391" y="172111"/>
                  </a:lnTo>
                  <a:lnTo>
                    <a:pt x="552795" y="172087"/>
                  </a:lnTo>
                  <a:lnTo>
                    <a:pt x="553230" y="172011"/>
                  </a:lnTo>
                  <a:lnTo>
                    <a:pt x="553690" y="171987"/>
                  </a:lnTo>
                  <a:lnTo>
                    <a:pt x="554200" y="171987"/>
                  </a:lnTo>
                  <a:lnTo>
                    <a:pt x="555039" y="171997"/>
                  </a:lnTo>
                  <a:lnTo>
                    <a:pt x="553442" y="183630"/>
                  </a:lnTo>
                  <a:lnTo>
                    <a:pt x="553122" y="185931"/>
                  </a:lnTo>
                  <a:lnTo>
                    <a:pt x="553066" y="186365"/>
                  </a:lnTo>
                  <a:lnTo>
                    <a:pt x="552761" y="188586"/>
                  </a:lnTo>
                  <a:lnTo>
                    <a:pt x="551099" y="188300"/>
                  </a:lnTo>
                  <a:lnTo>
                    <a:pt x="550386" y="190783"/>
                  </a:lnTo>
                  <a:lnTo>
                    <a:pt x="550343" y="190921"/>
                  </a:lnTo>
                  <a:lnTo>
                    <a:pt x="547536" y="200685"/>
                  </a:lnTo>
                  <a:lnTo>
                    <a:pt x="545257" y="200802"/>
                  </a:lnTo>
                  <a:lnTo>
                    <a:pt x="528348" y="201798"/>
                  </a:lnTo>
                  <a:lnTo>
                    <a:pt x="520552" y="199239"/>
                  </a:lnTo>
                  <a:lnTo>
                    <a:pt x="513004" y="197005"/>
                  </a:lnTo>
                  <a:lnTo>
                    <a:pt x="506365" y="199214"/>
                  </a:lnTo>
                  <a:lnTo>
                    <a:pt x="504255" y="197003"/>
                  </a:lnTo>
                  <a:lnTo>
                    <a:pt x="501086" y="214859"/>
                  </a:lnTo>
                  <a:lnTo>
                    <a:pt x="509205" y="216206"/>
                  </a:lnTo>
                  <a:lnTo>
                    <a:pt x="509129" y="252899"/>
                  </a:lnTo>
                  <a:lnTo>
                    <a:pt x="509224" y="253794"/>
                  </a:lnTo>
                  <a:lnTo>
                    <a:pt x="511864" y="278779"/>
                  </a:lnTo>
                  <a:lnTo>
                    <a:pt x="510914" y="284545"/>
                  </a:lnTo>
                  <a:lnTo>
                    <a:pt x="509640" y="292246"/>
                  </a:lnTo>
                  <a:lnTo>
                    <a:pt x="508610" y="298498"/>
                  </a:lnTo>
                  <a:lnTo>
                    <a:pt x="501045" y="301548"/>
                  </a:lnTo>
                  <a:lnTo>
                    <a:pt x="499925" y="302310"/>
                  </a:lnTo>
                  <a:lnTo>
                    <a:pt x="501315" y="302420"/>
                  </a:lnTo>
                  <a:lnTo>
                    <a:pt x="520554" y="305698"/>
                  </a:lnTo>
                  <a:lnTo>
                    <a:pt x="525842" y="306689"/>
                  </a:lnTo>
                  <a:lnTo>
                    <a:pt x="526670" y="301605"/>
                  </a:lnTo>
                  <a:lnTo>
                    <a:pt x="543514" y="304712"/>
                  </a:lnTo>
                  <a:lnTo>
                    <a:pt x="540545" y="321533"/>
                  </a:lnTo>
                  <a:lnTo>
                    <a:pt x="533997" y="320557"/>
                  </a:lnTo>
                  <a:lnTo>
                    <a:pt x="531361" y="337126"/>
                  </a:lnTo>
                  <a:lnTo>
                    <a:pt x="531258" y="337931"/>
                  </a:lnTo>
                  <a:lnTo>
                    <a:pt x="553189" y="341738"/>
                  </a:lnTo>
                  <a:lnTo>
                    <a:pt x="554048" y="341886"/>
                  </a:lnTo>
                  <a:lnTo>
                    <a:pt x="576189" y="345865"/>
                  </a:lnTo>
                  <a:lnTo>
                    <a:pt x="573279" y="362715"/>
                  </a:lnTo>
                  <a:lnTo>
                    <a:pt x="574906" y="381767"/>
                  </a:lnTo>
                  <a:lnTo>
                    <a:pt x="559151" y="379022"/>
                  </a:lnTo>
                  <a:lnTo>
                    <a:pt x="557211" y="412780"/>
                  </a:lnTo>
                  <a:lnTo>
                    <a:pt x="575258" y="415955"/>
                  </a:lnTo>
                  <a:lnTo>
                    <a:pt x="573410" y="428034"/>
                  </a:lnTo>
                  <a:lnTo>
                    <a:pt x="595061" y="431536"/>
                  </a:lnTo>
                  <a:lnTo>
                    <a:pt x="591010" y="458603"/>
                  </a:lnTo>
                  <a:lnTo>
                    <a:pt x="586220" y="457831"/>
                  </a:lnTo>
                  <a:lnTo>
                    <a:pt x="581902" y="485024"/>
                  </a:lnTo>
                  <a:lnTo>
                    <a:pt x="599190" y="494234"/>
                  </a:lnTo>
                  <a:lnTo>
                    <a:pt x="613145" y="496472"/>
                  </a:lnTo>
                  <a:lnTo>
                    <a:pt x="613404" y="494014"/>
                  </a:lnTo>
                  <a:lnTo>
                    <a:pt x="613970" y="492832"/>
                  </a:lnTo>
                  <a:lnTo>
                    <a:pt x="614275" y="492251"/>
                  </a:lnTo>
                  <a:lnTo>
                    <a:pt x="614596" y="491684"/>
                  </a:lnTo>
                  <a:lnTo>
                    <a:pt x="614849" y="491260"/>
                  </a:lnTo>
                  <a:lnTo>
                    <a:pt x="615110" y="490841"/>
                  </a:lnTo>
                  <a:lnTo>
                    <a:pt x="615379" y="490431"/>
                  </a:lnTo>
                  <a:lnTo>
                    <a:pt x="615661" y="490021"/>
                  </a:lnTo>
                  <a:lnTo>
                    <a:pt x="615946" y="489621"/>
                  </a:lnTo>
                  <a:lnTo>
                    <a:pt x="616646" y="489888"/>
                  </a:lnTo>
                  <a:lnTo>
                    <a:pt x="617450" y="489178"/>
                  </a:lnTo>
                  <a:lnTo>
                    <a:pt x="620688" y="488048"/>
                  </a:lnTo>
                  <a:lnTo>
                    <a:pt x="625624" y="487028"/>
                  </a:lnTo>
                  <a:lnTo>
                    <a:pt x="626511" y="486857"/>
                  </a:lnTo>
                  <a:lnTo>
                    <a:pt x="628443" y="486609"/>
                  </a:lnTo>
                  <a:lnTo>
                    <a:pt x="630387" y="486428"/>
                  </a:lnTo>
                  <a:lnTo>
                    <a:pt x="635311" y="485742"/>
                  </a:lnTo>
                  <a:lnTo>
                    <a:pt x="637880" y="484536"/>
                  </a:lnTo>
                  <a:lnTo>
                    <a:pt x="640010" y="483874"/>
                  </a:lnTo>
                  <a:lnTo>
                    <a:pt x="640719" y="483659"/>
                  </a:lnTo>
                  <a:lnTo>
                    <a:pt x="641562" y="483383"/>
                  </a:lnTo>
                  <a:lnTo>
                    <a:pt x="642401" y="483102"/>
                  </a:lnTo>
                  <a:lnTo>
                    <a:pt x="643244" y="482830"/>
                  </a:lnTo>
                  <a:lnTo>
                    <a:pt x="647892" y="481915"/>
                  </a:lnTo>
                  <a:lnTo>
                    <a:pt x="651736" y="483159"/>
                  </a:lnTo>
                  <a:lnTo>
                    <a:pt x="656478" y="487300"/>
                  </a:lnTo>
                  <a:lnTo>
                    <a:pt x="657812" y="488043"/>
                  </a:lnTo>
                  <a:lnTo>
                    <a:pt x="660607" y="489216"/>
                  </a:lnTo>
                  <a:lnTo>
                    <a:pt x="664404" y="492623"/>
                  </a:lnTo>
                  <a:lnTo>
                    <a:pt x="664613" y="493047"/>
                  </a:lnTo>
                  <a:lnTo>
                    <a:pt x="664823" y="496116"/>
                  </a:lnTo>
                  <a:lnTo>
                    <a:pt x="664748" y="496783"/>
                  </a:lnTo>
                  <a:lnTo>
                    <a:pt x="664645" y="497345"/>
                  </a:lnTo>
                  <a:lnTo>
                    <a:pt x="664479" y="497917"/>
                  </a:lnTo>
                  <a:lnTo>
                    <a:pt x="664320" y="498479"/>
                  </a:lnTo>
                  <a:lnTo>
                    <a:pt x="664221" y="499032"/>
                  </a:lnTo>
                  <a:lnTo>
                    <a:pt x="664423" y="500133"/>
                  </a:lnTo>
                  <a:lnTo>
                    <a:pt x="664740" y="500690"/>
                  </a:lnTo>
                  <a:lnTo>
                    <a:pt x="665148" y="501224"/>
                  </a:lnTo>
                  <a:lnTo>
                    <a:pt x="669423" y="504274"/>
                  </a:lnTo>
                  <a:lnTo>
                    <a:pt x="678631" y="508329"/>
                  </a:lnTo>
                  <a:lnTo>
                    <a:pt x="679415" y="508725"/>
                  </a:lnTo>
                  <a:lnTo>
                    <a:pt x="683294" y="511417"/>
                  </a:lnTo>
                  <a:lnTo>
                    <a:pt x="684858" y="512651"/>
                  </a:lnTo>
                  <a:lnTo>
                    <a:pt x="689007" y="515887"/>
                  </a:lnTo>
                  <a:lnTo>
                    <a:pt x="689984" y="517965"/>
                  </a:lnTo>
                  <a:lnTo>
                    <a:pt x="690289" y="518375"/>
                  </a:lnTo>
                  <a:lnTo>
                    <a:pt x="692993" y="520171"/>
                  </a:lnTo>
                  <a:lnTo>
                    <a:pt x="693753" y="520428"/>
                  </a:lnTo>
                  <a:lnTo>
                    <a:pt x="694283" y="520633"/>
                  </a:lnTo>
                  <a:lnTo>
                    <a:pt x="696750" y="521281"/>
                  </a:lnTo>
                  <a:lnTo>
                    <a:pt x="697510" y="521158"/>
                  </a:lnTo>
                  <a:lnTo>
                    <a:pt x="698650" y="520986"/>
                  </a:lnTo>
                  <a:lnTo>
                    <a:pt x="699184" y="520919"/>
                  </a:lnTo>
                  <a:lnTo>
                    <a:pt x="700253" y="520795"/>
                  </a:lnTo>
                  <a:lnTo>
                    <a:pt x="700784" y="520729"/>
                  </a:lnTo>
                  <a:lnTo>
                    <a:pt x="701314" y="520643"/>
                  </a:lnTo>
                  <a:lnTo>
                    <a:pt x="702268" y="520462"/>
                  </a:lnTo>
                  <a:lnTo>
                    <a:pt x="703222" y="520257"/>
                  </a:lnTo>
                  <a:lnTo>
                    <a:pt x="704168" y="520014"/>
                  </a:lnTo>
                  <a:lnTo>
                    <a:pt x="705087" y="519709"/>
                  </a:lnTo>
                  <a:lnTo>
                    <a:pt x="705962" y="519328"/>
                  </a:lnTo>
                  <a:lnTo>
                    <a:pt x="706714" y="518889"/>
                  </a:lnTo>
                  <a:lnTo>
                    <a:pt x="707426" y="518370"/>
                  </a:lnTo>
                  <a:lnTo>
                    <a:pt x="708119" y="517812"/>
                  </a:lnTo>
                  <a:lnTo>
                    <a:pt x="708808" y="517245"/>
                  </a:lnTo>
                  <a:lnTo>
                    <a:pt x="709516" y="516712"/>
                  </a:lnTo>
                  <a:lnTo>
                    <a:pt x="710296" y="516187"/>
                  </a:lnTo>
                  <a:lnTo>
                    <a:pt x="711896" y="515187"/>
                  </a:lnTo>
                  <a:lnTo>
                    <a:pt x="712671" y="514662"/>
                  </a:lnTo>
                  <a:lnTo>
                    <a:pt x="713412" y="514091"/>
                  </a:lnTo>
                  <a:lnTo>
                    <a:pt x="714362" y="513295"/>
                  </a:lnTo>
                  <a:lnTo>
                    <a:pt x="714821" y="512880"/>
                  </a:lnTo>
                  <a:lnTo>
                    <a:pt x="715241" y="512432"/>
                  </a:lnTo>
                  <a:lnTo>
                    <a:pt x="715597" y="511951"/>
                  </a:lnTo>
                  <a:lnTo>
                    <a:pt x="715993" y="511127"/>
                  </a:lnTo>
                  <a:lnTo>
                    <a:pt x="716242" y="510193"/>
                  </a:lnTo>
                  <a:lnTo>
                    <a:pt x="716389" y="509197"/>
                  </a:lnTo>
                  <a:lnTo>
                    <a:pt x="716476" y="508186"/>
                  </a:lnTo>
                  <a:lnTo>
                    <a:pt x="716551" y="507200"/>
                  </a:lnTo>
                  <a:lnTo>
                    <a:pt x="716587" y="506499"/>
                  </a:lnTo>
                  <a:lnTo>
                    <a:pt x="716587" y="505794"/>
                  </a:lnTo>
                  <a:lnTo>
                    <a:pt x="716551" y="504388"/>
                  </a:lnTo>
                  <a:lnTo>
                    <a:pt x="716547" y="503683"/>
                  </a:lnTo>
                  <a:lnTo>
                    <a:pt x="716598" y="502087"/>
                  </a:lnTo>
                  <a:lnTo>
                    <a:pt x="716666" y="500486"/>
                  </a:lnTo>
                  <a:lnTo>
                    <a:pt x="716686" y="499685"/>
                  </a:lnTo>
                  <a:lnTo>
                    <a:pt x="716682" y="498503"/>
                  </a:lnTo>
                  <a:lnTo>
                    <a:pt x="716674" y="497908"/>
                  </a:lnTo>
                  <a:lnTo>
                    <a:pt x="716670" y="497317"/>
                  </a:lnTo>
                  <a:lnTo>
                    <a:pt x="716682" y="496726"/>
                  </a:lnTo>
                  <a:lnTo>
                    <a:pt x="716709" y="496144"/>
                  </a:lnTo>
                  <a:lnTo>
                    <a:pt x="716745" y="495568"/>
                  </a:lnTo>
                  <a:lnTo>
                    <a:pt x="716788" y="494986"/>
                  </a:lnTo>
                  <a:lnTo>
                    <a:pt x="716840" y="494410"/>
                  </a:lnTo>
                  <a:lnTo>
                    <a:pt x="716935" y="493266"/>
                  </a:lnTo>
                  <a:lnTo>
                    <a:pt x="716994" y="492699"/>
                  </a:lnTo>
                  <a:lnTo>
                    <a:pt x="717161" y="491007"/>
                  </a:lnTo>
                  <a:lnTo>
                    <a:pt x="717315" y="488853"/>
                  </a:lnTo>
                  <a:lnTo>
                    <a:pt x="717363" y="488320"/>
                  </a:lnTo>
                  <a:lnTo>
                    <a:pt x="717418" y="487753"/>
                  </a:lnTo>
                  <a:lnTo>
                    <a:pt x="717545" y="486619"/>
                  </a:lnTo>
                  <a:lnTo>
                    <a:pt x="717620" y="486056"/>
                  </a:lnTo>
                  <a:lnTo>
                    <a:pt x="717703" y="485494"/>
                  </a:lnTo>
                  <a:lnTo>
                    <a:pt x="717857" y="484717"/>
                  </a:lnTo>
                  <a:lnTo>
                    <a:pt x="718241" y="483183"/>
                  </a:lnTo>
                  <a:lnTo>
                    <a:pt x="718412" y="482411"/>
                  </a:lnTo>
                  <a:lnTo>
                    <a:pt x="718522" y="481634"/>
                  </a:lnTo>
                  <a:lnTo>
                    <a:pt x="718550" y="481234"/>
                  </a:lnTo>
                  <a:lnTo>
                    <a:pt x="718574" y="480833"/>
                  </a:lnTo>
                  <a:lnTo>
                    <a:pt x="718586" y="480433"/>
                  </a:lnTo>
                  <a:lnTo>
                    <a:pt x="718586" y="480033"/>
                  </a:lnTo>
                  <a:lnTo>
                    <a:pt x="718578" y="479628"/>
                  </a:lnTo>
                  <a:lnTo>
                    <a:pt x="718253" y="478875"/>
                  </a:lnTo>
                  <a:lnTo>
                    <a:pt x="717933" y="477912"/>
                  </a:lnTo>
                  <a:lnTo>
                    <a:pt x="717877" y="477298"/>
                  </a:lnTo>
                  <a:lnTo>
                    <a:pt x="717897" y="476135"/>
                  </a:lnTo>
                  <a:lnTo>
                    <a:pt x="718119" y="475048"/>
                  </a:lnTo>
                  <a:lnTo>
                    <a:pt x="720165" y="470307"/>
                  </a:lnTo>
                  <a:lnTo>
                    <a:pt x="720933" y="468887"/>
                  </a:lnTo>
                  <a:lnTo>
                    <a:pt x="721701" y="467576"/>
                  </a:lnTo>
                  <a:lnTo>
                    <a:pt x="740818" y="472465"/>
                  </a:lnTo>
                  <a:lnTo>
                    <a:pt x="737132" y="493557"/>
                  </a:lnTo>
                  <a:lnTo>
                    <a:pt x="726788" y="491541"/>
                  </a:lnTo>
                  <a:lnTo>
                    <a:pt x="721939" y="518904"/>
                  </a:lnTo>
                  <a:lnTo>
                    <a:pt x="732829" y="520953"/>
                  </a:lnTo>
                  <a:lnTo>
                    <a:pt x="734195" y="521205"/>
                  </a:lnTo>
                  <a:lnTo>
                    <a:pt x="734084" y="521629"/>
                  </a:lnTo>
                  <a:lnTo>
                    <a:pt x="733969" y="522053"/>
                  </a:lnTo>
                  <a:lnTo>
                    <a:pt x="733732" y="522892"/>
                  </a:lnTo>
                  <a:lnTo>
                    <a:pt x="733605" y="523311"/>
                  </a:lnTo>
                  <a:lnTo>
                    <a:pt x="733094" y="525079"/>
                  </a:lnTo>
                  <a:lnTo>
                    <a:pt x="732821" y="525956"/>
                  </a:lnTo>
                  <a:lnTo>
                    <a:pt x="732500" y="526800"/>
                  </a:lnTo>
                  <a:lnTo>
                    <a:pt x="732124" y="527596"/>
                  </a:lnTo>
                  <a:lnTo>
                    <a:pt x="731689" y="528291"/>
                  </a:lnTo>
                  <a:lnTo>
                    <a:pt x="731190" y="528935"/>
                  </a:lnTo>
                  <a:lnTo>
                    <a:pt x="730660" y="529554"/>
                  </a:lnTo>
                  <a:lnTo>
                    <a:pt x="730121" y="530174"/>
                  </a:lnTo>
                  <a:lnTo>
                    <a:pt x="729603" y="530807"/>
                  </a:lnTo>
                  <a:lnTo>
                    <a:pt x="729080" y="531465"/>
                  </a:lnTo>
                  <a:lnTo>
                    <a:pt x="728550" y="532123"/>
                  </a:lnTo>
                  <a:lnTo>
                    <a:pt x="728027" y="532785"/>
                  </a:lnTo>
                  <a:lnTo>
                    <a:pt x="727532" y="533471"/>
                  </a:lnTo>
                  <a:lnTo>
                    <a:pt x="727085" y="534195"/>
                  </a:lnTo>
                  <a:lnTo>
                    <a:pt x="726689" y="534967"/>
                  </a:lnTo>
                  <a:lnTo>
                    <a:pt x="726329" y="535773"/>
                  </a:lnTo>
                  <a:lnTo>
                    <a:pt x="726004" y="536602"/>
                  </a:lnTo>
                  <a:lnTo>
                    <a:pt x="725715" y="537445"/>
                  </a:lnTo>
                  <a:lnTo>
                    <a:pt x="725454" y="538303"/>
                  </a:lnTo>
                  <a:lnTo>
                    <a:pt x="725153" y="539361"/>
                  </a:lnTo>
                  <a:lnTo>
                    <a:pt x="725019" y="539895"/>
                  </a:lnTo>
                  <a:lnTo>
                    <a:pt x="724916" y="540438"/>
                  </a:lnTo>
                  <a:lnTo>
                    <a:pt x="724860" y="540977"/>
                  </a:lnTo>
                  <a:lnTo>
                    <a:pt x="724844" y="541167"/>
                  </a:lnTo>
                  <a:lnTo>
                    <a:pt x="724821" y="541363"/>
                  </a:lnTo>
                  <a:lnTo>
                    <a:pt x="724805" y="541558"/>
                  </a:lnTo>
                  <a:lnTo>
                    <a:pt x="724813" y="541729"/>
                  </a:lnTo>
                  <a:lnTo>
                    <a:pt x="724983" y="541944"/>
                  </a:lnTo>
                  <a:lnTo>
                    <a:pt x="725177" y="541953"/>
                  </a:lnTo>
                  <a:lnTo>
                    <a:pt x="725668" y="541882"/>
                  </a:lnTo>
                  <a:lnTo>
                    <a:pt x="725897" y="541872"/>
                  </a:lnTo>
                  <a:lnTo>
                    <a:pt x="726404" y="541920"/>
                  </a:lnTo>
                  <a:lnTo>
                    <a:pt x="726907" y="542006"/>
                  </a:lnTo>
                  <a:lnTo>
                    <a:pt x="727410" y="542101"/>
                  </a:lnTo>
                  <a:lnTo>
                    <a:pt x="727912" y="542182"/>
                  </a:lnTo>
                  <a:lnTo>
                    <a:pt x="728419" y="542230"/>
                  </a:lnTo>
                  <a:lnTo>
                    <a:pt x="729068" y="542206"/>
                  </a:lnTo>
                  <a:lnTo>
                    <a:pt x="729721" y="542120"/>
                  </a:lnTo>
                  <a:lnTo>
                    <a:pt x="730375" y="542011"/>
                  </a:lnTo>
                  <a:lnTo>
                    <a:pt x="731028" y="541915"/>
                  </a:lnTo>
                  <a:lnTo>
                    <a:pt x="731681" y="541872"/>
                  </a:lnTo>
                  <a:lnTo>
                    <a:pt x="732215" y="541872"/>
                  </a:lnTo>
                  <a:lnTo>
                    <a:pt x="732750" y="541887"/>
                  </a:lnTo>
                  <a:lnTo>
                    <a:pt x="733284" y="541920"/>
                  </a:lnTo>
                  <a:lnTo>
                    <a:pt x="733819" y="541973"/>
                  </a:lnTo>
                  <a:lnTo>
                    <a:pt x="734345" y="542049"/>
                  </a:lnTo>
                  <a:lnTo>
                    <a:pt x="734975" y="542187"/>
                  </a:lnTo>
                  <a:lnTo>
                    <a:pt x="735596" y="542368"/>
                  </a:lnTo>
                  <a:lnTo>
                    <a:pt x="736214" y="542573"/>
                  </a:lnTo>
                  <a:lnTo>
                    <a:pt x="736835" y="542773"/>
                  </a:lnTo>
                  <a:lnTo>
                    <a:pt x="738050" y="543097"/>
                  </a:lnTo>
                  <a:lnTo>
                    <a:pt x="738648" y="543264"/>
                  </a:lnTo>
                  <a:lnTo>
                    <a:pt x="739246" y="543407"/>
                  </a:lnTo>
                  <a:lnTo>
                    <a:pt x="739840" y="543488"/>
                  </a:lnTo>
                  <a:lnTo>
                    <a:pt x="740426" y="543478"/>
                  </a:lnTo>
                  <a:lnTo>
                    <a:pt x="741000" y="543350"/>
                  </a:lnTo>
                  <a:lnTo>
                    <a:pt x="741570" y="543130"/>
                  </a:lnTo>
                  <a:lnTo>
                    <a:pt x="742136" y="542849"/>
                  </a:lnTo>
                  <a:lnTo>
                    <a:pt x="742690" y="542540"/>
                  </a:lnTo>
                  <a:lnTo>
                    <a:pt x="743240" y="542225"/>
                  </a:lnTo>
                  <a:lnTo>
                    <a:pt x="743783" y="541868"/>
                  </a:lnTo>
                  <a:lnTo>
                    <a:pt x="744828" y="541015"/>
                  </a:lnTo>
                  <a:lnTo>
                    <a:pt x="745354" y="540657"/>
                  </a:lnTo>
                  <a:lnTo>
                    <a:pt x="745908" y="540443"/>
                  </a:lnTo>
                  <a:lnTo>
                    <a:pt x="746423" y="540409"/>
                  </a:lnTo>
                  <a:lnTo>
                    <a:pt x="746953" y="540486"/>
                  </a:lnTo>
                  <a:lnTo>
                    <a:pt x="748038" y="540738"/>
                  </a:lnTo>
                  <a:lnTo>
                    <a:pt x="748577" y="540800"/>
                  </a:lnTo>
                  <a:lnTo>
                    <a:pt x="749020" y="540795"/>
                  </a:lnTo>
                  <a:lnTo>
                    <a:pt x="749467" y="540776"/>
                  </a:lnTo>
                  <a:lnTo>
                    <a:pt x="749915" y="540743"/>
                  </a:lnTo>
                  <a:lnTo>
                    <a:pt x="750358" y="540686"/>
                  </a:lnTo>
                  <a:lnTo>
                    <a:pt x="750801" y="540619"/>
                  </a:lnTo>
                  <a:lnTo>
                    <a:pt x="751763" y="540395"/>
                  </a:lnTo>
                  <a:lnTo>
                    <a:pt x="752721" y="540076"/>
                  </a:lnTo>
                  <a:lnTo>
                    <a:pt x="753667" y="539685"/>
                  </a:lnTo>
                  <a:lnTo>
                    <a:pt x="755544" y="538837"/>
                  </a:lnTo>
                  <a:lnTo>
                    <a:pt x="756403" y="538470"/>
                  </a:lnTo>
                  <a:lnTo>
                    <a:pt x="757274" y="538113"/>
                  </a:lnTo>
                  <a:lnTo>
                    <a:pt x="758129" y="537722"/>
                  </a:lnTo>
                  <a:lnTo>
                    <a:pt x="758944" y="537260"/>
                  </a:lnTo>
                  <a:lnTo>
                    <a:pt x="759692" y="536693"/>
                  </a:lnTo>
                  <a:lnTo>
                    <a:pt x="759938" y="536454"/>
                  </a:lnTo>
                  <a:lnTo>
                    <a:pt x="760171" y="536202"/>
                  </a:lnTo>
                  <a:lnTo>
                    <a:pt x="760401" y="535940"/>
                  </a:lnTo>
                  <a:lnTo>
                    <a:pt x="760635" y="535682"/>
                  </a:lnTo>
                  <a:lnTo>
                    <a:pt x="760880" y="535444"/>
                  </a:lnTo>
                  <a:lnTo>
                    <a:pt x="761331" y="535039"/>
                  </a:lnTo>
                  <a:lnTo>
                    <a:pt x="761569" y="534853"/>
                  </a:lnTo>
                  <a:lnTo>
                    <a:pt x="761810" y="534686"/>
                  </a:lnTo>
                  <a:lnTo>
                    <a:pt x="762064" y="534553"/>
                  </a:lnTo>
                  <a:lnTo>
                    <a:pt x="762376" y="534443"/>
                  </a:lnTo>
                  <a:lnTo>
                    <a:pt x="762701" y="534367"/>
                  </a:lnTo>
                  <a:lnTo>
                    <a:pt x="763038" y="534334"/>
                  </a:lnTo>
                  <a:lnTo>
                    <a:pt x="763370" y="534334"/>
                  </a:lnTo>
                  <a:lnTo>
                    <a:pt x="763695" y="534377"/>
                  </a:lnTo>
                  <a:lnTo>
                    <a:pt x="764134" y="534520"/>
                  </a:lnTo>
                  <a:lnTo>
                    <a:pt x="764566" y="534767"/>
                  </a:lnTo>
                  <a:lnTo>
                    <a:pt x="764985" y="535082"/>
                  </a:lnTo>
                  <a:lnTo>
                    <a:pt x="765389" y="535439"/>
                  </a:lnTo>
                  <a:lnTo>
                    <a:pt x="765769" y="535801"/>
                  </a:lnTo>
                  <a:lnTo>
                    <a:pt x="766478" y="536645"/>
                  </a:lnTo>
                  <a:lnTo>
                    <a:pt x="767091" y="537665"/>
                  </a:lnTo>
                  <a:lnTo>
                    <a:pt x="767618" y="538794"/>
                  </a:lnTo>
                  <a:lnTo>
                    <a:pt x="768061" y="539981"/>
                  </a:lnTo>
                  <a:lnTo>
                    <a:pt x="768437" y="541158"/>
                  </a:lnTo>
                  <a:lnTo>
                    <a:pt x="768671" y="542335"/>
                  </a:lnTo>
                  <a:lnTo>
                    <a:pt x="768770" y="543569"/>
                  </a:lnTo>
                  <a:lnTo>
                    <a:pt x="768825" y="544822"/>
                  </a:lnTo>
                  <a:lnTo>
                    <a:pt x="768932" y="546056"/>
                  </a:lnTo>
                  <a:lnTo>
                    <a:pt x="769177" y="547224"/>
                  </a:lnTo>
                  <a:lnTo>
                    <a:pt x="769336" y="547734"/>
                  </a:lnTo>
                  <a:lnTo>
                    <a:pt x="769419" y="547991"/>
                  </a:lnTo>
                  <a:lnTo>
                    <a:pt x="769514" y="548234"/>
                  </a:lnTo>
                  <a:lnTo>
                    <a:pt x="769625" y="548472"/>
                  </a:lnTo>
                  <a:lnTo>
                    <a:pt x="769846" y="548825"/>
                  </a:lnTo>
                  <a:lnTo>
                    <a:pt x="770116" y="549140"/>
                  </a:lnTo>
                  <a:lnTo>
                    <a:pt x="770409" y="549440"/>
                  </a:lnTo>
                  <a:lnTo>
                    <a:pt x="770698" y="549745"/>
                  </a:lnTo>
                  <a:lnTo>
                    <a:pt x="770959" y="550078"/>
                  </a:lnTo>
                  <a:lnTo>
                    <a:pt x="771188" y="550450"/>
                  </a:lnTo>
                  <a:lnTo>
                    <a:pt x="771406" y="550836"/>
                  </a:lnTo>
                  <a:lnTo>
                    <a:pt x="771608" y="551232"/>
                  </a:lnTo>
                  <a:lnTo>
                    <a:pt x="771996" y="552042"/>
                  </a:lnTo>
                  <a:lnTo>
                    <a:pt x="772340" y="552833"/>
                  </a:lnTo>
                  <a:lnTo>
                    <a:pt x="772653" y="553643"/>
                  </a:lnTo>
                  <a:lnTo>
                    <a:pt x="772942" y="554472"/>
                  </a:lnTo>
                  <a:lnTo>
                    <a:pt x="773215" y="555306"/>
                  </a:lnTo>
                  <a:lnTo>
                    <a:pt x="773476" y="556145"/>
                  </a:lnTo>
                  <a:lnTo>
                    <a:pt x="773611" y="556707"/>
                  </a:lnTo>
                  <a:lnTo>
                    <a:pt x="773714" y="557298"/>
                  </a:lnTo>
                  <a:lnTo>
                    <a:pt x="773821" y="557874"/>
                  </a:lnTo>
                  <a:lnTo>
                    <a:pt x="773979" y="558399"/>
                  </a:lnTo>
                  <a:lnTo>
                    <a:pt x="774217" y="558823"/>
                  </a:lnTo>
                  <a:lnTo>
                    <a:pt x="774375" y="558994"/>
                  </a:lnTo>
                  <a:lnTo>
                    <a:pt x="774549" y="559142"/>
                  </a:lnTo>
                  <a:lnTo>
                    <a:pt x="774731" y="559280"/>
                  </a:lnTo>
                  <a:lnTo>
                    <a:pt x="775107" y="559537"/>
                  </a:lnTo>
                  <a:lnTo>
                    <a:pt x="775527" y="559804"/>
                  </a:lnTo>
                  <a:lnTo>
                    <a:pt x="775967" y="560033"/>
                  </a:lnTo>
                  <a:lnTo>
                    <a:pt x="776418" y="560233"/>
                  </a:lnTo>
                  <a:lnTo>
                    <a:pt x="777328" y="560610"/>
                  </a:lnTo>
                  <a:lnTo>
                    <a:pt x="778033" y="560853"/>
                  </a:lnTo>
                  <a:lnTo>
                    <a:pt x="778753" y="561039"/>
                  </a:lnTo>
                  <a:lnTo>
                    <a:pt x="779478" y="561215"/>
                  </a:lnTo>
                  <a:lnTo>
                    <a:pt x="780190" y="561415"/>
                  </a:lnTo>
                  <a:lnTo>
                    <a:pt x="780887" y="561677"/>
                  </a:lnTo>
                  <a:lnTo>
                    <a:pt x="781338" y="561901"/>
                  </a:lnTo>
                  <a:lnTo>
                    <a:pt x="781786" y="562149"/>
                  </a:lnTo>
                  <a:lnTo>
                    <a:pt x="782669" y="562678"/>
                  </a:lnTo>
                  <a:lnTo>
                    <a:pt x="783112" y="562930"/>
                  </a:lnTo>
                  <a:lnTo>
                    <a:pt x="783579" y="563202"/>
                  </a:lnTo>
                  <a:lnTo>
                    <a:pt x="784046" y="563488"/>
                  </a:lnTo>
                  <a:lnTo>
                    <a:pt x="784517" y="563764"/>
                  </a:lnTo>
                  <a:lnTo>
                    <a:pt x="784996" y="564003"/>
                  </a:lnTo>
                  <a:lnTo>
                    <a:pt x="785483" y="564179"/>
                  </a:lnTo>
                  <a:lnTo>
                    <a:pt x="785832" y="564250"/>
                  </a:lnTo>
                  <a:lnTo>
                    <a:pt x="786188" y="564289"/>
                  </a:lnTo>
                  <a:lnTo>
                    <a:pt x="786904" y="564327"/>
                  </a:lnTo>
                  <a:lnTo>
                    <a:pt x="787261" y="564355"/>
                  </a:lnTo>
                  <a:lnTo>
                    <a:pt x="787973" y="564446"/>
                  </a:lnTo>
                  <a:lnTo>
                    <a:pt x="789398" y="564660"/>
                  </a:lnTo>
                  <a:lnTo>
                    <a:pt x="790107" y="564779"/>
                  </a:lnTo>
                  <a:lnTo>
                    <a:pt x="790815" y="564889"/>
                  </a:lnTo>
                  <a:lnTo>
                    <a:pt x="792122" y="565103"/>
                  </a:lnTo>
                  <a:lnTo>
                    <a:pt x="793428" y="565323"/>
                  </a:lnTo>
                  <a:lnTo>
                    <a:pt x="794081" y="565427"/>
                  </a:lnTo>
                  <a:lnTo>
                    <a:pt x="794802" y="565504"/>
                  </a:lnTo>
                  <a:lnTo>
                    <a:pt x="795534" y="565542"/>
                  </a:lnTo>
                  <a:lnTo>
                    <a:pt x="796263" y="565599"/>
                  </a:lnTo>
                  <a:lnTo>
                    <a:pt x="796971" y="565723"/>
                  </a:lnTo>
                  <a:lnTo>
                    <a:pt x="797636" y="565961"/>
                  </a:lnTo>
                  <a:lnTo>
                    <a:pt x="797814" y="566061"/>
                  </a:lnTo>
                  <a:lnTo>
                    <a:pt x="798345" y="566404"/>
                  </a:lnTo>
                  <a:lnTo>
                    <a:pt x="798527" y="566500"/>
                  </a:lnTo>
                  <a:lnTo>
                    <a:pt x="798784" y="566604"/>
                  </a:lnTo>
                  <a:lnTo>
                    <a:pt x="799046" y="566690"/>
                  </a:lnTo>
                  <a:lnTo>
                    <a:pt x="799319" y="566762"/>
                  </a:lnTo>
                  <a:lnTo>
                    <a:pt x="799588" y="566819"/>
                  </a:lnTo>
                  <a:lnTo>
                    <a:pt x="799861" y="566852"/>
                  </a:lnTo>
                  <a:lnTo>
                    <a:pt x="800300" y="566862"/>
                  </a:lnTo>
                  <a:lnTo>
                    <a:pt x="800744" y="566809"/>
                  </a:lnTo>
                  <a:lnTo>
                    <a:pt x="801191" y="566714"/>
                  </a:lnTo>
                  <a:lnTo>
                    <a:pt x="802082" y="566500"/>
                  </a:lnTo>
                  <a:lnTo>
                    <a:pt x="802470" y="566385"/>
                  </a:lnTo>
                  <a:lnTo>
                    <a:pt x="803242" y="566099"/>
                  </a:lnTo>
                  <a:lnTo>
                    <a:pt x="803626" y="565994"/>
                  </a:lnTo>
                  <a:lnTo>
                    <a:pt x="804010" y="565961"/>
                  </a:lnTo>
                  <a:lnTo>
                    <a:pt x="804493" y="566037"/>
                  </a:lnTo>
                  <a:lnTo>
                    <a:pt x="804980" y="566209"/>
                  </a:lnTo>
                  <a:lnTo>
                    <a:pt x="805459" y="566452"/>
                  </a:lnTo>
                  <a:lnTo>
                    <a:pt x="805930" y="566738"/>
                  </a:lnTo>
                  <a:lnTo>
                    <a:pt x="806381" y="567033"/>
                  </a:lnTo>
                  <a:lnTo>
                    <a:pt x="806848" y="567405"/>
                  </a:lnTo>
                  <a:lnTo>
                    <a:pt x="807288" y="567843"/>
                  </a:lnTo>
                  <a:lnTo>
                    <a:pt x="807715" y="568310"/>
                  </a:lnTo>
                  <a:lnTo>
                    <a:pt x="808147" y="568768"/>
                  </a:lnTo>
                  <a:lnTo>
                    <a:pt x="808606" y="569173"/>
                  </a:lnTo>
                  <a:lnTo>
                    <a:pt x="809164" y="569597"/>
                  </a:lnTo>
                  <a:lnTo>
                    <a:pt x="809746" y="570002"/>
                  </a:lnTo>
                  <a:lnTo>
                    <a:pt x="810340" y="570369"/>
                  </a:lnTo>
                  <a:lnTo>
                    <a:pt x="810949" y="570693"/>
                  </a:lnTo>
                  <a:lnTo>
                    <a:pt x="811567" y="570960"/>
                  </a:lnTo>
                  <a:lnTo>
                    <a:pt x="812030" y="571112"/>
                  </a:lnTo>
                  <a:lnTo>
                    <a:pt x="812505" y="571236"/>
                  </a:lnTo>
                  <a:lnTo>
                    <a:pt x="812980" y="571336"/>
                  </a:lnTo>
                  <a:lnTo>
                    <a:pt x="813463" y="571422"/>
                  </a:lnTo>
                  <a:lnTo>
                    <a:pt x="813938" y="571494"/>
                  </a:lnTo>
                  <a:lnTo>
                    <a:pt x="814417" y="571537"/>
                  </a:lnTo>
                  <a:lnTo>
                    <a:pt x="815375" y="571546"/>
                  </a:lnTo>
                  <a:lnTo>
                    <a:pt x="815850" y="571579"/>
                  </a:lnTo>
                  <a:lnTo>
                    <a:pt x="816313" y="571675"/>
                  </a:lnTo>
                  <a:lnTo>
                    <a:pt x="816780" y="571841"/>
                  </a:lnTo>
                  <a:lnTo>
                    <a:pt x="817240" y="572056"/>
                  </a:lnTo>
                  <a:lnTo>
                    <a:pt x="817691" y="572309"/>
                  </a:lnTo>
                  <a:lnTo>
                    <a:pt x="818122" y="572599"/>
                  </a:lnTo>
                  <a:lnTo>
                    <a:pt x="818534" y="572923"/>
                  </a:lnTo>
                  <a:lnTo>
                    <a:pt x="818847" y="573195"/>
                  </a:lnTo>
                  <a:lnTo>
                    <a:pt x="819144" y="573495"/>
                  </a:lnTo>
                  <a:lnTo>
                    <a:pt x="819433" y="573814"/>
                  </a:lnTo>
                  <a:lnTo>
                    <a:pt x="819706" y="574148"/>
                  </a:lnTo>
                  <a:lnTo>
                    <a:pt x="819959" y="574496"/>
                  </a:lnTo>
                  <a:lnTo>
                    <a:pt x="824037" y="576455"/>
                  </a:lnTo>
                  <a:lnTo>
                    <a:pt x="825363" y="568634"/>
                  </a:lnTo>
                  <a:lnTo>
                    <a:pt x="836261" y="570664"/>
                  </a:lnTo>
                  <a:lnTo>
                    <a:pt x="835247" y="575134"/>
                  </a:lnTo>
                  <a:lnTo>
                    <a:pt x="838711" y="575282"/>
                  </a:lnTo>
                  <a:lnTo>
                    <a:pt x="855124" y="578508"/>
                  </a:lnTo>
                  <a:lnTo>
                    <a:pt x="852155" y="596512"/>
                  </a:lnTo>
                  <a:lnTo>
                    <a:pt x="841470" y="594648"/>
                  </a:lnTo>
                  <a:lnTo>
                    <a:pt x="842080" y="599175"/>
                  </a:lnTo>
                  <a:lnTo>
                    <a:pt x="841771" y="604355"/>
                  </a:lnTo>
                  <a:lnTo>
                    <a:pt x="841570" y="608201"/>
                  </a:lnTo>
                  <a:lnTo>
                    <a:pt x="842860" y="610655"/>
                  </a:lnTo>
                  <a:lnTo>
                    <a:pt x="843573" y="612356"/>
                  </a:lnTo>
                  <a:lnTo>
                    <a:pt x="848272" y="611113"/>
                  </a:lnTo>
                  <a:lnTo>
                    <a:pt x="858758" y="615554"/>
                  </a:lnTo>
                  <a:lnTo>
                    <a:pt x="857796" y="622144"/>
                  </a:lnTo>
                  <a:lnTo>
                    <a:pt x="857642" y="623226"/>
                  </a:lnTo>
                  <a:lnTo>
                    <a:pt x="857163" y="626524"/>
                  </a:lnTo>
                  <a:lnTo>
                    <a:pt x="857103" y="627477"/>
                  </a:lnTo>
                  <a:lnTo>
                    <a:pt x="859209" y="629421"/>
                  </a:lnTo>
                  <a:lnTo>
                    <a:pt x="862016" y="632838"/>
                  </a:lnTo>
                  <a:lnTo>
                    <a:pt x="863797" y="634072"/>
                  </a:lnTo>
                  <a:lnTo>
                    <a:pt x="866521" y="637241"/>
                  </a:lnTo>
                  <a:lnTo>
                    <a:pt x="866307" y="637760"/>
                  </a:lnTo>
                  <a:lnTo>
                    <a:pt x="862519" y="661601"/>
                  </a:lnTo>
                  <a:lnTo>
                    <a:pt x="837492" y="657555"/>
                  </a:lnTo>
                  <a:lnTo>
                    <a:pt x="826934" y="724470"/>
                  </a:lnTo>
                  <a:lnTo>
                    <a:pt x="827580" y="759171"/>
                  </a:lnTo>
                  <a:lnTo>
                    <a:pt x="827291" y="759219"/>
                  </a:lnTo>
                  <a:lnTo>
                    <a:pt x="827006" y="759290"/>
                  </a:lnTo>
                  <a:lnTo>
                    <a:pt x="826732" y="759376"/>
                  </a:lnTo>
                  <a:lnTo>
                    <a:pt x="826534" y="759457"/>
                  </a:lnTo>
                  <a:lnTo>
                    <a:pt x="826337" y="759548"/>
                  </a:lnTo>
                  <a:lnTo>
                    <a:pt x="826143" y="759652"/>
                  </a:lnTo>
                  <a:lnTo>
                    <a:pt x="825957" y="759767"/>
                  </a:lnTo>
                  <a:lnTo>
                    <a:pt x="825786" y="759891"/>
                  </a:lnTo>
                  <a:lnTo>
                    <a:pt x="825620" y="760034"/>
                  </a:lnTo>
                  <a:lnTo>
                    <a:pt x="825462" y="760186"/>
                  </a:lnTo>
                  <a:lnTo>
                    <a:pt x="825315" y="760353"/>
                  </a:lnTo>
                  <a:lnTo>
                    <a:pt x="825181" y="760525"/>
                  </a:lnTo>
                  <a:lnTo>
                    <a:pt x="825066" y="760706"/>
                  </a:lnTo>
                  <a:lnTo>
                    <a:pt x="824935" y="761011"/>
                  </a:lnTo>
                  <a:lnTo>
                    <a:pt x="824864" y="761349"/>
                  </a:lnTo>
                  <a:lnTo>
                    <a:pt x="824820" y="761706"/>
                  </a:lnTo>
                  <a:lnTo>
                    <a:pt x="824785" y="762064"/>
                  </a:lnTo>
                  <a:lnTo>
                    <a:pt x="824741" y="762416"/>
                  </a:lnTo>
                  <a:lnTo>
                    <a:pt x="824567" y="763384"/>
                  </a:lnTo>
                  <a:lnTo>
                    <a:pt x="824484" y="763865"/>
                  </a:lnTo>
                  <a:lnTo>
                    <a:pt x="824409" y="764351"/>
                  </a:lnTo>
                  <a:lnTo>
                    <a:pt x="824341" y="764832"/>
                  </a:lnTo>
                  <a:lnTo>
                    <a:pt x="824298" y="765309"/>
                  </a:lnTo>
                  <a:lnTo>
                    <a:pt x="824270" y="765785"/>
                  </a:lnTo>
                  <a:lnTo>
                    <a:pt x="824246" y="766262"/>
                  </a:lnTo>
                  <a:lnTo>
                    <a:pt x="824203" y="766734"/>
                  </a:lnTo>
                  <a:lnTo>
                    <a:pt x="824124" y="767196"/>
                  </a:lnTo>
                  <a:lnTo>
                    <a:pt x="823953" y="767868"/>
                  </a:lnTo>
                  <a:lnTo>
                    <a:pt x="823740" y="768540"/>
                  </a:lnTo>
                  <a:lnTo>
                    <a:pt x="823474" y="769193"/>
                  </a:lnTo>
                  <a:lnTo>
                    <a:pt x="823154" y="769807"/>
                  </a:lnTo>
                  <a:lnTo>
                    <a:pt x="822770" y="770365"/>
                  </a:lnTo>
                  <a:lnTo>
                    <a:pt x="822358" y="770841"/>
                  </a:lnTo>
                  <a:lnTo>
                    <a:pt x="821887" y="771299"/>
                  </a:lnTo>
                  <a:lnTo>
                    <a:pt x="821372" y="771704"/>
                  </a:lnTo>
                  <a:lnTo>
                    <a:pt x="820830" y="772037"/>
                  </a:lnTo>
                  <a:lnTo>
                    <a:pt x="820268" y="772271"/>
                  </a:lnTo>
                  <a:lnTo>
                    <a:pt x="819868" y="772381"/>
                  </a:lnTo>
                  <a:lnTo>
                    <a:pt x="819441" y="772476"/>
                  </a:lnTo>
                  <a:lnTo>
                    <a:pt x="819009" y="772533"/>
                  </a:lnTo>
                  <a:lnTo>
                    <a:pt x="818609" y="772514"/>
                  </a:lnTo>
                  <a:lnTo>
                    <a:pt x="818269" y="772409"/>
                  </a:lnTo>
                  <a:lnTo>
                    <a:pt x="818099" y="772300"/>
                  </a:lnTo>
                  <a:lnTo>
                    <a:pt x="817944" y="772161"/>
                  </a:lnTo>
                  <a:lnTo>
                    <a:pt x="817798" y="772009"/>
                  </a:lnTo>
                  <a:lnTo>
                    <a:pt x="817655" y="771847"/>
                  </a:lnTo>
                  <a:lnTo>
                    <a:pt x="817517" y="771685"/>
                  </a:lnTo>
                  <a:lnTo>
                    <a:pt x="817370" y="771504"/>
                  </a:lnTo>
                  <a:lnTo>
                    <a:pt x="817232" y="771313"/>
                  </a:lnTo>
                  <a:lnTo>
                    <a:pt x="816966" y="770918"/>
                  </a:lnTo>
                  <a:lnTo>
                    <a:pt x="816832" y="770727"/>
                  </a:lnTo>
                  <a:lnTo>
                    <a:pt x="816499" y="770279"/>
                  </a:lnTo>
                  <a:lnTo>
                    <a:pt x="816381" y="769050"/>
                  </a:lnTo>
                  <a:lnTo>
                    <a:pt x="816289" y="768230"/>
                  </a:lnTo>
                  <a:lnTo>
                    <a:pt x="816194" y="767301"/>
                  </a:lnTo>
                  <a:lnTo>
                    <a:pt x="816143" y="766834"/>
                  </a:lnTo>
                  <a:lnTo>
                    <a:pt x="816076" y="766372"/>
                  </a:lnTo>
                  <a:lnTo>
                    <a:pt x="815981" y="765919"/>
                  </a:lnTo>
                  <a:lnTo>
                    <a:pt x="815795" y="765261"/>
                  </a:lnTo>
                  <a:lnTo>
                    <a:pt x="815684" y="764937"/>
                  </a:lnTo>
                  <a:lnTo>
                    <a:pt x="815561" y="764623"/>
                  </a:lnTo>
                  <a:lnTo>
                    <a:pt x="815422" y="764313"/>
                  </a:lnTo>
                  <a:lnTo>
                    <a:pt x="815094" y="763755"/>
                  </a:lnTo>
                  <a:lnTo>
                    <a:pt x="814698" y="763226"/>
                  </a:lnTo>
                  <a:lnTo>
                    <a:pt x="814251" y="762726"/>
                  </a:lnTo>
                  <a:lnTo>
                    <a:pt x="813776" y="762245"/>
                  </a:lnTo>
                  <a:lnTo>
                    <a:pt x="813146" y="761649"/>
                  </a:lnTo>
                  <a:lnTo>
                    <a:pt x="812849" y="761382"/>
                  </a:lnTo>
                  <a:lnTo>
                    <a:pt x="812366" y="760982"/>
                  </a:lnTo>
                  <a:lnTo>
                    <a:pt x="812192" y="760844"/>
                  </a:lnTo>
                  <a:lnTo>
                    <a:pt x="812014" y="760706"/>
                  </a:lnTo>
                  <a:lnTo>
                    <a:pt x="811832" y="760577"/>
                  </a:lnTo>
                  <a:lnTo>
                    <a:pt x="811642" y="760458"/>
                  </a:lnTo>
                  <a:lnTo>
                    <a:pt x="811397" y="760315"/>
                  </a:lnTo>
                  <a:lnTo>
                    <a:pt x="811147" y="760181"/>
                  </a:lnTo>
                  <a:lnTo>
                    <a:pt x="810625" y="759948"/>
                  </a:lnTo>
                  <a:lnTo>
                    <a:pt x="810363" y="759838"/>
                  </a:lnTo>
                  <a:lnTo>
                    <a:pt x="809944" y="759681"/>
                  </a:lnTo>
                  <a:lnTo>
                    <a:pt x="809049" y="759381"/>
                  </a:lnTo>
                  <a:lnTo>
                    <a:pt x="807996" y="759076"/>
                  </a:lnTo>
                  <a:lnTo>
                    <a:pt x="807058" y="758771"/>
                  </a:lnTo>
                  <a:lnTo>
                    <a:pt x="806741" y="758685"/>
                  </a:lnTo>
                  <a:lnTo>
                    <a:pt x="806421" y="758618"/>
                  </a:lnTo>
                  <a:lnTo>
                    <a:pt x="806167" y="758585"/>
                  </a:lnTo>
                  <a:lnTo>
                    <a:pt x="805910" y="758561"/>
                  </a:lnTo>
                  <a:lnTo>
                    <a:pt x="805649" y="758547"/>
                  </a:lnTo>
                  <a:lnTo>
                    <a:pt x="805391" y="758542"/>
                  </a:lnTo>
                  <a:lnTo>
                    <a:pt x="805130" y="758542"/>
                  </a:lnTo>
                  <a:lnTo>
                    <a:pt x="804829" y="758556"/>
                  </a:lnTo>
                  <a:lnTo>
                    <a:pt x="804524" y="758580"/>
                  </a:lnTo>
                  <a:lnTo>
                    <a:pt x="803919" y="758652"/>
                  </a:lnTo>
                  <a:lnTo>
                    <a:pt x="803614" y="758676"/>
                  </a:lnTo>
                  <a:lnTo>
                    <a:pt x="803293" y="758695"/>
                  </a:lnTo>
                  <a:lnTo>
                    <a:pt x="802648" y="758714"/>
                  </a:lnTo>
                  <a:lnTo>
                    <a:pt x="802327" y="758728"/>
                  </a:lnTo>
                  <a:lnTo>
                    <a:pt x="802007" y="758747"/>
                  </a:lnTo>
                  <a:lnTo>
                    <a:pt x="801247" y="758818"/>
                  </a:lnTo>
                  <a:lnTo>
                    <a:pt x="800867" y="758866"/>
                  </a:lnTo>
                  <a:lnTo>
                    <a:pt x="800486" y="758928"/>
                  </a:lnTo>
                  <a:lnTo>
                    <a:pt x="800114" y="759009"/>
                  </a:lnTo>
                  <a:lnTo>
                    <a:pt x="799608" y="759133"/>
                  </a:lnTo>
                  <a:lnTo>
                    <a:pt x="799358" y="759205"/>
                  </a:lnTo>
                  <a:lnTo>
                    <a:pt x="799117" y="759295"/>
                  </a:lnTo>
                  <a:lnTo>
                    <a:pt x="798665" y="759538"/>
                  </a:lnTo>
                  <a:lnTo>
                    <a:pt x="798274" y="759772"/>
                  </a:lnTo>
                  <a:lnTo>
                    <a:pt x="797933" y="759962"/>
                  </a:lnTo>
                  <a:lnTo>
                    <a:pt x="797589" y="760148"/>
                  </a:lnTo>
                  <a:lnTo>
                    <a:pt x="797236" y="760320"/>
                  </a:lnTo>
                  <a:lnTo>
                    <a:pt x="796876" y="760472"/>
                  </a:lnTo>
                  <a:lnTo>
                    <a:pt x="796524" y="760610"/>
                  </a:lnTo>
                  <a:lnTo>
                    <a:pt x="796160" y="760734"/>
                  </a:lnTo>
                  <a:lnTo>
                    <a:pt x="795792" y="760839"/>
                  </a:lnTo>
                  <a:lnTo>
                    <a:pt x="795423" y="760925"/>
                  </a:lnTo>
                  <a:lnTo>
                    <a:pt x="795051" y="760977"/>
                  </a:lnTo>
                  <a:lnTo>
                    <a:pt x="794517" y="761006"/>
                  </a:lnTo>
                  <a:lnTo>
                    <a:pt x="793971" y="760977"/>
                  </a:lnTo>
                  <a:lnTo>
                    <a:pt x="793420" y="760901"/>
                  </a:lnTo>
                  <a:lnTo>
                    <a:pt x="792886" y="760772"/>
                  </a:lnTo>
                  <a:lnTo>
                    <a:pt x="792383" y="760591"/>
                  </a:lnTo>
                  <a:lnTo>
                    <a:pt x="792062" y="760439"/>
                  </a:lnTo>
                  <a:lnTo>
                    <a:pt x="791750" y="760248"/>
                  </a:lnTo>
                  <a:lnTo>
                    <a:pt x="790847" y="759629"/>
                  </a:lnTo>
                  <a:lnTo>
                    <a:pt x="789339" y="758618"/>
                  </a:lnTo>
                  <a:lnTo>
                    <a:pt x="789050" y="758418"/>
                  </a:lnTo>
                  <a:lnTo>
                    <a:pt x="788757" y="758223"/>
                  </a:lnTo>
                  <a:lnTo>
                    <a:pt x="788464" y="758037"/>
                  </a:lnTo>
                  <a:lnTo>
                    <a:pt x="788159" y="757870"/>
                  </a:lnTo>
                  <a:lnTo>
                    <a:pt x="787649" y="757618"/>
                  </a:lnTo>
                  <a:lnTo>
                    <a:pt x="787118" y="757394"/>
                  </a:lnTo>
                  <a:lnTo>
                    <a:pt x="786576" y="757198"/>
                  </a:lnTo>
                  <a:lnTo>
                    <a:pt x="786026" y="757041"/>
                  </a:lnTo>
                  <a:lnTo>
                    <a:pt x="785471" y="756922"/>
                  </a:lnTo>
                  <a:lnTo>
                    <a:pt x="785012" y="756855"/>
                  </a:lnTo>
                  <a:lnTo>
                    <a:pt x="784549" y="756812"/>
                  </a:lnTo>
                  <a:lnTo>
                    <a:pt x="784078" y="756798"/>
                  </a:lnTo>
                  <a:lnTo>
                    <a:pt x="783611" y="756803"/>
                  </a:lnTo>
                  <a:lnTo>
                    <a:pt x="783151" y="756836"/>
                  </a:lnTo>
                  <a:lnTo>
                    <a:pt x="782724" y="756889"/>
                  </a:lnTo>
                  <a:lnTo>
                    <a:pt x="782300" y="756960"/>
                  </a:lnTo>
                  <a:lnTo>
                    <a:pt x="781877" y="757051"/>
                  </a:lnTo>
                  <a:lnTo>
                    <a:pt x="781465" y="757165"/>
                  </a:lnTo>
                  <a:lnTo>
                    <a:pt x="781061" y="757308"/>
                  </a:lnTo>
                  <a:lnTo>
                    <a:pt x="780895" y="757375"/>
                  </a:lnTo>
                  <a:lnTo>
                    <a:pt x="780246" y="757689"/>
                  </a:lnTo>
                  <a:lnTo>
                    <a:pt x="780012" y="757794"/>
                  </a:lnTo>
                  <a:lnTo>
                    <a:pt x="779775" y="757889"/>
                  </a:lnTo>
                  <a:lnTo>
                    <a:pt x="779537" y="757994"/>
                  </a:lnTo>
                  <a:lnTo>
                    <a:pt x="779312" y="758113"/>
                  </a:lnTo>
                  <a:lnTo>
                    <a:pt x="779110" y="758256"/>
                  </a:lnTo>
                  <a:lnTo>
                    <a:pt x="778848" y="758542"/>
                  </a:lnTo>
                  <a:lnTo>
                    <a:pt x="778635" y="758890"/>
                  </a:lnTo>
                  <a:lnTo>
                    <a:pt x="778457" y="759281"/>
                  </a:lnTo>
                  <a:lnTo>
                    <a:pt x="778306" y="759686"/>
                  </a:lnTo>
                  <a:lnTo>
                    <a:pt x="778148" y="760181"/>
                  </a:lnTo>
                  <a:lnTo>
                    <a:pt x="778092" y="760377"/>
                  </a:lnTo>
                  <a:lnTo>
                    <a:pt x="778049" y="760577"/>
                  </a:lnTo>
                  <a:lnTo>
                    <a:pt x="778029" y="760729"/>
                  </a:lnTo>
                  <a:lnTo>
                    <a:pt x="778017" y="760887"/>
                  </a:lnTo>
                  <a:lnTo>
                    <a:pt x="778013" y="761044"/>
                  </a:lnTo>
                  <a:lnTo>
                    <a:pt x="778017" y="761196"/>
                  </a:lnTo>
                  <a:lnTo>
                    <a:pt x="778029" y="761354"/>
                  </a:lnTo>
                  <a:lnTo>
                    <a:pt x="778124" y="762007"/>
                  </a:lnTo>
                  <a:lnTo>
                    <a:pt x="778215" y="762545"/>
                  </a:lnTo>
                  <a:lnTo>
                    <a:pt x="778441" y="763670"/>
                  </a:lnTo>
                  <a:lnTo>
                    <a:pt x="778508" y="764046"/>
                  </a:lnTo>
                  <a:lnTo>
                    <a:pt x="778599" y="764480"/>
                  </a:lnTo>
                  <a:lnTo>
                    <a:pt x="778706" y="764918"/>
                  </a:lnTo>
                  <a:lnTo>
                    <a:pt x="778797" y="765357"/>
                  </a:lnTo>
                  <a:lnTo>
                    <a:pt x="778848" y="765785"/>
                  </a:lnTo>
                  <a:lnTo>
                    <a:pt x="778825" y="766200"/>
                  </a:lnTo>
                  <a:lnTo>
                    <a:pt x="778793" y="766357"/>
                  </a:lnTo>
                  <a:lnTo>
                    <a:pt x="778662" y="766858"/>
                  </a:lnTo>
                  <a:lnTo>
                    <a:pt x="778587" y="767124"/>
                  </a:lnTo>
                  <a:lnTo>
                    <a:pt x="778496" y="767387"/>
                  </a:lnTo>
                  <a:lnTo>
                    <a:pt x="778397" y="767649"/>
                  </a:lnTo>
                  <a:lnTo>
                    <a:pt x="778286" y="767901"/>
                  </a:lnTo>
                  <a:lnTo>
                    <a:pt x="778116" y="768230"/>
                  </a:lnTo>
                  <a:lnTo>
                    <a:pt x="777918" y="768549"/>
                  </a:lnTo>
                  <a:lnTo>
                    <a:pt x="777704" y="768859"/>
                  </a:lnTo>
                  <a:lnTo>
                    <a:pt x="777475" y="769159"/>
                  </a:lnTo>
                  <a:lnTo>
                    <a:pt x="777237" y="769450"/>
                  </a:lnTo>
                  <a:lnTo>
                    <a:pt x="776980" y="769741"/>
                  </a:lnTo>
                  <a:lnTo>
                    <a:pt x="776711" y="770022"/>
                  </a:lnTo>
                  <a:lnTo>
                    <a:pt x="776426" y="770289"/>
                  </a:lnTo>
                  <a:lnTo>
                    <a:pt x="776133" y="770551"/>
                  </a:lnTo>
                  <a:lnTo>
                    <a:pt x="775832" y="770798"/>
                  </a:lnTo>
                  <a:lnTo>
                    <a:pt x="775365" y="771127"/>
                  </a:lnTo>
                  <a:lnTo>
                    <a:pt x="774874" y="771418"/>
                  </a:lnTo>
                  <a:lnTo>
                    <a:pt x="773860" y="771966"/>
                  </a:lnTo>
                  <a:lnTo>
                    <a:pt x="773370" y="772266"/>
                  </a:lnTo>
                  <a:lnTo>
                    <a:pt x="773077" y="772462"/>
                  </a:lnTo>
                  <a:lnTo>
                    <a:pt x="772784" y="772666"/>
                  </a:lnTo>
                  <a:lnTo>
                    <a:pt x="772645" y="772771"/>
                  </a:lnTo>
                  <a:lnTo>
                    <a:pt x="772396" y="772986"/>
                  </a:lnTo>
                  <a:lnTo>
                    <a:pt x="772162" y="773215"/>
                  </a:lnTo>
                  <a:lnTo>
                    <a:pt x="771937" y="773458"/>
                  </a:lnTo>
                  <a:lnTo>
                    <a:pt x="771501" y="773953"/>
                  </a:lnTo>
                  <a:lnTo>
                    <a:pt x="771180" y="774353"/>
                  </a:lnTo>
                  <a:lnTo>
                    <a:pt x="770880" y="774778"/>
                  </a:lnTo>
                  <a:lnTo>
                    <a:pt x="770294" y="775640"/>
                  </a:lnTo>
                  <a:lnTo>
                    <a:pt x="769981" y="776050"/>
                  </a:lnTo>
                  <a:lnTo>
                    <a:pt x="769696" y="776393"/>
                  </a:lnTo>
                  <a:lnTo>
                    <a:pt x="769403" y="776731"/>
                  </a:lnTo>
                  <a:lnTo>
                    <a:pt x="769106" y="777065"/>
                  </a:lnTo>
                  <a:lnTo>
                    <a:pt x="768805" y="777394"/>
                  </a:lnTo>
                  <a:lnTo>
                    <a:pt x="768497" y="777713"/>
                  </a:lnTo>
                  <a:lnTo>
                    <a:pt x="768318" y="777885"/>
                  </a:lnTo>
                  <a:lnTo>
                    <a:pt x="767962" y="778218"/>
                  </a:lnTo>
                  <a:lnTo>
                    <a:pt x="767610" y="778561"/>
                  </a:lnTo>
                  <a:lnTo>
                    <a:pt x="767277" y="778919"/>
                  </a:lnTo>
                  <a:lnTo>
                    <a:pt x="766957" y="779286"/>
                  </a:lnTo>
                  <a:lnTo>
                    <a:pt x="766343" y="780048"/>
                  </a:lnTo>
                  <a:lnTo>
                    <a:pt x="766042" y="780434"/>
                  </a:lnTo>
                  <a:lnTo>
                    <a:pt x="765773" y="780825"/>
                  </a:lnTo>
                  <a:lnTo>
                    <a:pt x="765270" y="781635"/>
                  </a:lnTo>
                  <a:lnTo>
                    <a:pt x="764997" y="782011"/>
                  </a:lnTo>
                  <a:lnTo>
                    <a:pt x="764684" y="782345"/>
                  </a:lnTo>
                  <a:lnTo>
                    <a:pt x="764419" y="782550"/>
                  </a:lnTo>
                  <a:lnTo>
                    <a:pt x="764134" y="782731"/>
                  </a:lnTo>
                  <a:lnTo>
                    <a:pt x="763833" y="782898"/>
                  </a:lnTo>
                  <a:lnTo>
                    <a:pt x="763532" y="783055"/>
                  </a:lnTo>
                  <a:lnTo>
                    <a:pt x="763236" y="783222"/>
                  </a:lnTo>
                  <a:lnTo>
                    <a:pt x="762337" y="783770"/>
                  </a:lnTo>
                  <a:lnTo>
                    <a:pt x="762032" y="783927"/>
                  </a:lnTo>
                  <a:lnTo>
                    <a:pt x="761715" y="784046"/>
                  </a:lnTo>
                  <a:lnTo>
                    <a:pt x="761426" y="784122"/>
                  </a:lnTo>
                  <a:lnTo>
                    <a:pt x="761125" y="784175"/>
                  </a:lnTo>
                  <a:lnTo>
                    <a:pt x="760825" y="784213"/>
                  </a:lnTo>
                  <a:lnTo>
                    <a:pt x="760520" y="784227"/>
                  </a:lnTo>
                  <a:lnTo>
                    <a:pt x="760215" y="784232"/>
                  </a:lnTo>
                  <a:lnTo>
                    <a:pt x="759954" y="784227"/>
                  </a:lnTo>
                  <a:lnTo>
                    <a:pt x="759685" y="784213"/>
                  </a:lnTo>
                  <a:lnTo>
                    <a:pt x="759419" y="784184"/>
                  </a:lnTo>
                  <a:lnTo>
                    <a:pt x="759162" y="784141"/>
                  </a:lnTo>
                  <a:lnTo>
                    <a:pt x="758909" y="784075"/>
                  </a:lnTo>
                  <a:lnTo>
                    <a:pt x="758723" y="784008"/>
                  </a:lnTo>
                  <a:lnTo>
                    <a:pt x="758544" y="783932"/>
                  </a:lnTo>
                  <a:lnTo>
                    <a:pt x="758018" y="783665"/>
                  </a:lnTo>
                  <a:lnTo>
                    <a:pt x="757729" y="783527"/>
                  </a:lnTo>
                  <a:lnTo>
                    <a:pt x="757440" y="783398"/>
                  </a:lnTo>
                  <a:lnTo>
                    <a:pt x="757151" y="783260"/>
                  </a:lnTo>
                  <a:lnTo>
                    <a:pt x="756866" y="783122"/>
                  </a:lnTo>
                  <a:lnTo>
                    <a:pt x="756585" y="782974"/>
                  </a:lnTo>
                  <a:lnTo>
                    <a:pt x="756395" y="782855"/>
                  </a:lnTo>
                  <a:lnTo>
                    <a:pt x="756019" y="782597"/>
                  </a:lnTo>
                  <a:lnTo>
                    <a:pt x="755829" y="782483"/>
                  </a:lnTo>
                  <a:lnTo>
                    <a:pt x="755013" y="782273"/>
                  </a:lnTo>
                  <a:lnTo>
                    <a:pt x="754871" y="782307"/>
                  </a:lnTo>
                  <a:lnTo>
                    <a:pt x="754728" y="782364"/>
                  </a:lnTo>
                  <a:lnTo>
                    <a:pt x="754586" y="782445"/>
                  </a:lnTo>
                  <a:lnTo>
                    <a:pt x="754332" y="782636"/>
                  </a:lnTo>
                  <a:lnTo>
                    <a:pt x="754166" y="782807"/>
                  </a:lnTo>
                  <a:lnTo>
                    <a:pt x="754032" y="783012"/>
                  </a:lnTo>
                  <a:lnTo>
                    <a:pt x="753913" y="783241"/>
                  </a:lnTo>
                  <a:lnTo>
                    <a:pt x="753695" y="783703"/>
                  </a:lnTo>
                  <a:lnTo>
                    <a:pt x="753572" y="783975"/>
                  </a:lnTo>
                  <a:lnTo>
                    <a:pt x="753466" y="784256"/>
                  </a:lnTo>
                  <a:lnTo>
                    <a:pt x="753363" y="784542"/>
                  </a:lnTo>
                  <a:lnTo>
                    <a:pt x="753268" y="784823"/>
                  </a:lnTo>
                  <a:lnTo>
                    <a:pt x="753165" y="785109"/>
                  </a:lnTo>
                  <a:lnTo>
                    <a:pt x="752721" y="786281"/>
                  </a:lnTo>
                  <a:lnTo>
                    <a:pt x="752432" y="787067"/>
                  </a:lnTo>
                  <a:lnTo>
                    <a:pt x="752282" y="787487"/>
                  </a:lnTo>
                  <a:lnTo>
                    <a:pt x="751854" y="788735"/>
                  </a:lnTo>
                  <a:lnTo>
                    <a:pt x="751708" y="789150"/>
                  </a:lnTo>
                  <a:lnTo>
                    <a:pt x="751423" y="789907"/>
                  </a:lnTo>
                  <a:lnTo>
                    <a:pt x="750837" y="791413"/>
                  </a:lnTo>
                  <a:lnTo>
                    <a:pt x="750552" y="792171"/>
                  </a:lnTo>
                  <a:lnTo>
                    <a:pt x="750295" y="792933"/>
                  </a:lnTo>
                  <a:lnTo>
                    <a:pt x="750136" y="793462"/>
                  </a:lnTo>
                  <a:lnTo>
                    <a:pt x="749701" y="795068"/>
                  </a:lnTo>
                  <a:lnTo>
                    <a:pt x="749542" y="795602"/>
                  </a:lnTo>
                  <a:lnTo>
                    <a:pt x="749424" y="795955"/>
                  </a:lnTo>
                  <a:lnTo>
                    <a:pt x="749170" y="796660"/>
                  </a:lnTo>
                  <a:lnTo>
                    <a:pt x="749048" y="797013"/>
                  </a:lnTo>
                  <a:lnTo>
                    <a:pt x="748929" y="797370"/>
                  </a:lnTo>
                  <a:lnTo>
                    <a:pt x="748814" y="797770"/>
                  </a:lnTo>
                  <a:lnTo>
                    <a:pt x="748616" y="798580"/>
                  </a:lnTo>
                  <a:lnTo>
                    <a:pt x="748501" y="798981"/>
                  </a:lnTo>
                  <a:lnTo>
                    <a:pt x="748363" y="799367"/>
                  </a:lnTo>
                  <a:lnTo>
                    <a:pt x="748145" y="799843"/>
                  </a:lnTo>
                  <a:lnTo>
                    <a:pt x="747904" y="800315"/>
                  </a:lnTo>
                  <a:lnTo>
                    <a:pt x="747626" y="800768"/>
                  </a:lnTo>
                  <a:lnTo>
                    <a:pt x="747322" y="801196"/>
                  </a:lnTo>
                  <a:lnTo>
                    <a:pt x="746981" y="801582"/>
                  </a:lnTo>
                  <a:lnTo>
                    <a:pt x="746720" y="801840"/>
                  </a:lnTo>
                  <a:lnTo>
                    <a:pt x="746443" y="802092"/>
                  </a:lnTo>
                  <a:lnTo>
                    <a:pt x="746150" y="802326"/>
                  </a:lnTo>
                  <a:lnTo>
                    <a:pt x="745845" y="802526"/>
                  </a:lnTo>
                  <a:lnTo>
                    <a:pt x="745524" y="802674"/>
                  </a:lnTo>
                  <a:lnTo>
                    <a:pt x="745148" y="802769"/>
                  </a:lnTo>
                  <a:lnTo>
                    <a:pt x="744745" y="802802"/>
                  </a:lnTo>
                  <a:lnTo>
                    <a:pt x="744333" y="802793"/>
                  </a:lnTo>
                  <a:lnTo>
                    <a:pt x="743501" y="802736"/>
                  </a:lnTo>
                  <a:lnTo>
                    <a:pt x="743050" y="802698"/>
                  </a:lnTo>
                  <a:lnTo>
                    <a:pt x="742595" y="802626"/>
                  </a:lnTo>
                  <a:lnTo>
                    <a:pt x="742144" y="802545"/>
                  </a:lnTo>
                  <a:lnTo>
                    <a:pt x="741692" y="802469"/>
                  </a:lnTo>
                  <a:lnTo>
                    <a:pt x="741237" y="802416"/>
                  </a:lnTo>
                  <a:lnTo>
                    <a:pt x="740624" y="802378"/>
                  </a:lnTo>
                  <a:lnTo>
                    <a:pt x="740006" y="802359"/>
                  </a:lnTo>
                  <a:lnTo>
                    <a:pt x="739392" y="802364"/>
                  </a:lnTo>
                  <a:lnTo>
                    <a:pt x="738775" y="802378"/>
                  </a:lnTo>
                  <a:lnTo>
                    <a:pt x="737623" y="802435"/>
                  </a:lnTo>
                  <a:lnTo>
                    <a:pt x="737088" y="802469"/>
                  </a:lnTo>
                  <a:lnTo>
                    <a:pt x="736554" y="802516"/>
                  </a:lnTo>
                  <a:lnTo>
                    <a:pt x="736024" y="802583"/>
                  </a:lnTo>
                  <a:lnTo>
                    <a:pt x="735505" y="802688"/>
                  </a:lnTo>
                  <a:lnTo>
                    <a:pt x="735054" y="802798"/>
                  </a:lnTo>
                  <a:lnTo>
                    <a:pt x="734602" y="802917"/>
                  </a:lnTo>
                  <a:lnTo>
                    <a:pt x="734159" y="803060"/>
                  </a:lnTo>
                  <a:lnTo>
                    <a:pt x="733736" y="803241"/>
                  </a:lnTo>
                  <a:lnTo>
                    <a:pt x="733344" y="803460"/>
                  </a:lnTo>
                  <a:lnTo>
                    <a:pt x="733035" y="803693"/>
                  </a:lnTo>
                  <a:lnTo>
                    <a:pt x="732750" y="803960"/>
                  </a:lnTo>
                  <a:lnTo>
                    <a:pt x="732477" y="804251"/>
                  </a:lnTo>
                  <a:lnTo>
                    <a:pt x="732223" y="804551"/>
                  </a:lnTo>
                  <a:lnTo>
                    <a:pt x="731978" y="804861"/>
                  </a:lnTo>
                  <a:lnTo>
                    <a:pt x="731685" y="805285"/>
                  </a:lnTo>
                  <a:lnTo>
                    <a:pt x="731424" y="805738"/>
                  </a:lnTo>
                  <a:lnTo>
                    <a:pt x="731182" y="806205"/>
                  </a:lnTo>
                  <a:lnTo>
                    <a:pt x="730727" y="807153"/>
                  </a:lnTo>
                  <a:lnTo>
                    <a:pt x="730375" y="808001"/>
                  </a:lnTo>
                  <a:lnTo>
                    <a:pt x="729801" y="809769"/>
                  </a:lnTo>
                  <a:lnTo>
                    <a:pt x="729460" y="810613"/>
                  </a:lnTo>
                  <a:lnTo>
                    <a:pt x="729005" y="811371"/>
                  </a:lnTo>
                  <a:lnTo>
                    <a:pt x="728653" y="811823"/>
                  </a:lnTo>
                  <a:lnTo>
                    <a:pt x="728273" y="812276"/>
                  </a:lnTo>
                  <a:lnTo>
                    <a:pt x="727861" y="812695"/>
                  </a:lnTo>
                  <a:lnTo>
                    <a:pt x="727421" y="813057"/>
                  </a:lnTo>
                  <a:lnTo>
                    <a:pt x="726950" y="813343"/>
                  </a:lnTo>
                  <a:lnTo>
                    <a:pt x="726547" y="813505"/>
                  </a:lnTo>
                  <a:lnTo>
                    <a:pt x="726115" y="813620"/>
                  </a:lnTo>
                  <a:lnTo>
                    <a:pt x="725668" y="813705"/>
                  </a:lnTo>
                  <a:lnTo>
                    <a:pt x="725217" y="813753"/>
                  </a:lnTo>
                  <a:lnTo>
                    <a:pt x="724773" y="813782"/>
                  </a:lnTo>
                  <a:lnTo>
                    <a:pt x="724334" y="813777"/>
                  </a:lnTo>
                  <a:lnTo>
                    <a:pt x="723898" y="813729"/>
                  </a:lnTo>
                  <a:lnTo>
                    <a:pt x="723459" y="813663"/>
                  </a:lnTo>
                  <a:lnTo>
                    <a:pt x="723019" y="813591"/>
                  </a:lnTo>
                  <a:lnTo>
                    <a:pt x="722580" y="813539"/>
                  </a:lnTo>
                  <a:lnTo>
                    <a:pt x="721883" y="813481"/>
                  </a:lnTo>
                  <a:lnTo>
                    <a:pt x="720518" y="813381"/>
                  </a:lnTo>
                  <a:lnTo>
                    <a:pt x="720035" y="813339"/>
                  </a:lnTo>
                  <a:lnTo>
                    <a:pt x="719362" y="813248"/>
                  </a:lnTo>
                  <a:lnTo>
                    <a:pt x="719029" y="813191"/>
                  </a:lnTo>
                  <a:lnTo>
                    <a:pt x="718701" y="813115"/>
                  </a:lnTo>
                  <a:lnTo>
                    <a:pt x="718376" y="813024"/>
                  </a:lnTo>
                  <a:lnTo>
                    <a:pt x="718043" y="812914"/>
                  </a:lnTo>
                  <a:lnTo>
                    <a:pt x="717715" y="812786"/>
                  </a:lnTo>
                  <a:lnTo>
                    <a:pt x="717390" y="812643"/>
                  </a:lnTo>
                  <a:lnTo>
                    <a:pt x="717078" y="812486"/>
                  </a:lnTo>
                  <a:lnTo>
                    <a:pt x="716773" y="812309"/>
                  </a:lnTo>
                  <a:lnTo>
                    <a:pt x="716357" y="812033"/>
                  </a:lnTo>
                  <a:lnTo>
                    <a:pt x="715953" y="811718"/>
                  </a:lnTo>
                  <a:lnTo>
                    <a:pt x="715573" y="811375"/>
                  </a:lnTo>
                  <a:lnTo>
                    <a:pt x="715221" y="811008"/>
                  </a:lnTo>
                  <a:lnTo>
                    <a:pt x="714912" y="810618"/>
                  </a:lnTo>
                  <a:lnTo>
                    <a:pt x="714694" y="810284"/>
                  </a:lnTo>
                  <a:lnTo>
                    <a:pt x="714500" y="809922"/>
                  </a:lnTo>
                  <a:lnTo>
                    <a:pt x="714326" y="809550"/>
                  </a:lnTo>
                  <a:lnTo>
                    <a:pt x="714010" y="808797"/>
                  </a:lnTo>
                  <a:lnTo>
                    <a:pt x="713879" y="808464"/>
                  </a:lnTo>
                  <a:lnTo>
                    <a:pt x="713752" y="808125"/>
                  </a:lnTo>
                  <a:lnTo>
                    <a:pt x="713519" y="807449"/>
                  </a:lnTo>
                  <a:lnTo>
                    <a:pt x="713372" y="806972"/>
                  </a:lnTo>
                  <a:lnTo>
                    <a:pt x="713301" y="806705"/>
                  </a:lnTo>
                  <a:lnTo>
                    <a:pt x="713222" y="806438"/>
                  </a:lnTo>
                  <a:lnTo>
                    <a:pt x="713131" y="806157"/>
                  </a:lnTo>
                  <a:lnTo>
                    <a:pt x="713028" y="805881"/>
                  </a:lnTo>
                  <a:lnTo>
                    <a:pt x="712810" y="805328"/>
                  </a:lnTo>
                  <a:lnTo>
                    <a:pt x="712691" y="805056"/>
                  </a:lnTo>
                  <a:lnTo>
                    <a:pt x="712462" y="804508"/>
                  </a:lnTo>
                  <a:lnTo>
                    <a:pt x="712343" y="804237"/>
                  </a:lnTo>
                  <a:lnTo>
                    <a:pt x="712212" y="803975"/>
                  </a:lnTo>
                  <a:lnTo>
                    <a:pt x="712062" y="803722"/>
                  </a:lnTo>
                  <a:lnTo>
                    <a:pt x="711884" y="803460"/>
                  </a:lnTo>
                  <a:lnTo>
                    <a:pt x="711690" y="803207"/>
                  </a:lnTo>
                  <a:lnTo>
                    <a:pt x="711480" y="802964"/>
                  </a:lnTo>
                  <a:lnTo>
                    <a:pt x="711258" y="802741"/>
                  </a:lnTo>
                  <a:lnTo>
                    <a:pt x="711025" y="802531"/>
                  </a:lnTo>
                  <a:lnTo>
                    <a:pt x="710700" y="802293"/>
                  </a:lnTo>
                  <a:lnTo>
                    <a:pt x="710352" y="802083"/>
                  </a:lnTo>
                  <a:lnTo>
                    <a:pt x="709984" y="801902"/>
                  </a:lnTo>
                  <a:lnTo>
                    <a:pt x="709604" y="801740"/>
                  </a:lnTo>
                  <a:lnTo>
                    <a:pt x="709224" y="801606"/>
                  </a:lnTo>
                  <a:lnTo>
                    <a:pt x="708911" y="801521"/>
                  </a:lnTo>
                  <a:lnTo>
                    <a:pt x="708590" y="801454"/>
                  </a:lnTo>
                  <a:lnTo>
                    <a:pt x="708262" y="801406"/>
                  </a:lnTo>
                  <a:lnTo>
                    <a:pt x="707937" y="801354"/>
                  </a:lnTo>
                  <a:lnTo>
                    <a:pt x="707612" y="801297"/>
                  </a:lnTo>
                  <a:lnTo>
                    <a:pt x="707141" y="801201"/>
                  </a:lnTo>
                  <a:lnTo>
                    <a:pt x="706666" y="801111"/>
                  </a:lnTo>
                  <a:lnTo>
                    <a:pt x="706195" y="801011"/>
                  </a:lnTo>
                  <a:lnTo>
                    <a:pt x="705732" y="800892"/>
                  </a:lnTo>
                  <a:lnTo>
                    <a:pt x="705277" y="800744"/>
                  </a:lnTo>
                  <a:lnTo>
                    <a:pt x="704814" y="800529"/>
                  </a:lnTo>
                  <a:lnTo>
                    <a:pt x="704370" y="800267"/>
                  </a:lnTo>
                  <a:lnTo>
                    <a:pt x="703931" y="799991"/>
                  </a:lnTo>
                  <a:lnTo>
                    <a:pt x="703487" y="799724"/>
                  </a:lnTo>
                  <a:lnTo>
                    <a:pt x="703028" y="799505"/>
                  </a:lnTo>
                  <a:lnTo>
                    <a:pt x="702731" y="799386"/>
                  </a:lnTo>
                  <a:lnTo>
                    <a:pt x="702426" y="799271"/>
                  </a:lnTo>
                  <a:lnTo>
                    <a:pt x="702122" y="799166"/>
                  </a:lnTo>
                  <a:lnTo>
                    <a:pt x="701809" y="799081"/>
                  </a:lnTo>
                  <a:lnTo>
                    <a:pt x="701500" y="799014"/>
                  </a:lnTo>
                  <a:lnTo>
                    <a:pt x="701290" y="798985"/>
                  </a:lnTo>
                  <a:lnTo>
                    <a:pt x="700863" y="798952"/>
                  </a:lnTo>
                  <a:lnTo>
                    <a:pt x="700633" y="799176"/>
                  </a:lnTo>
                  <a:lnTo>
                    <a:pt x="700415" y="799433"/>
                  </a:lnTo>
                  <a:lnTo>
                    <a:pt x="700218" y="799710"/>
                  </a:lnTo>
                  <a:lnTo>
                    <a:pt x="700035" y="800005"/>
                  </a:lnTo>
                  <a:lnTo>
                    <a:pt x="699885" y="800310"/>
                  </a:lnTo>
                  <a:lnTo>
                    <a:pt x="699727" y="800825"/>
                  </a:lnTo>
                  <a:lnTo>
                    <a:pt x="699655" y="801397"/>
                  </a:lnTo>
                  <a:lnTo>
                    <a:pt x="699632" y="801997"/>
                  </a:lnTo>
                  <a:lnTo>
                    <a:pt x="699624" y="802607"/>
                  </a:lnTo>
                  <a:lnTo>
                    <a:pt x="699596" y="803203"/>
                  </a:lnTo>
                  <a:lnTo>
                    <a:pt x="699541" y="804199"/>
                  </a:lnTo>
                  <a:lnTo>
                    <a:pt x="699513" y="805199"/>
                  </a:lnTo>
                  <a:lnTo>
                    <a:pt x="699489" y="806200"/>
                  </a:lnTo>
                  <a:lnTo>
                    <a:pt x="699442" y="807201"/>
                  </a:lnTo>
                  <a:lnTo>
                    <a:pt x="699351" y="808192"/>
                  </a:lnTo>
                  <a:lnTo>
                    <a:pt x="699248" y="808873"/>
                  </a:lnTo>
                  <a:lnTo>
                    <a:pt x="699125" y="809555"/>
                  </a:lnTo>
                  <a:lnTo>
                    <a:pt x="698856" y="810913"/>
                  </a:lnTo>
                  <a:lnTo>
                    <a:pt x="698733" y="811594"/>
                  </a:lnTo>
                  <a:lnTo>
                    <a:pt x="698622" y="812443"/>
                  </a:lnTo>
                  <a:lnTo>
                    <a:pt x="698539" y="813300"/>
                  </a:lnTo>
                  <a:lnTo>
                    <a:pt x="698452" y="814158"/>
                  </a:lnTo>
                  <a:lnTo>
                    <a:pt x="698321" y="814992"/>
                  </a:lnTo>
                  <a:lnTo>
                    <a:pt x="698112" y="815788"/>
                  </a:lnTo>
                  <a:lnTo>
                    <a:pt x="697917" y="816307"/>
                  </a:lnTo>
                  <a:lnTo>
                    <a:pt x="697692" y="816808"/>
                  </a:lnTo>
                  <a:lnTo>
                    <a:pt x="697446" y="817299"/>
                  </a:lnTo>
                  <a:lnTo>
                    <a:pt x="696611" y="818866"/>
                  </a:lnTo>
                  <a:lnTo>
                    <a:pt x="696279" y="819471"/>
                  </a:lnTo>
                  <a:lnTo>
                    <a:pt x="695934" y="820058"/>
                  </a:lnTo>
                  <a:lnTo>
                    <a:pt x="695570" y="820630"/>
                  </a:lnTo>
                  <a:lnTo>
                    <a:pt x="695182" y="821168"/>
                  </a:lnTo>
                  <a:lnTo>
                    <a:pt x="694822" y="821597"/>
                  </a:lnTo>
                  <a:lnTo>
                    <a:pt x="694434" y="821997"/>
                  </a:lnTo>
                  <a:lnTo>
                    <a:pt x="694034" y="822383"/>
                  </a:lnTo>
                  <a:lnTo>
                    <a:pt x="693646" y="822779"/>
                  </a:lnTo>
                  <a:lnTo>
                    <a:pt x="693274" y="823203"/>
                  </a:lnTo>
                  <a:lnTo>
                    <a:pt x="692906" y="823675"/>
                  </a:lnTo>
                  <a:lnTo>
                    <a:pt x="692542" y="824161"/>
                  </a:lnTo>
                  <a:lnTo>
                    <a:pt x="692193" y="824661"/>
                  </a:lnTo>
                  <a:lnTo>
                    <a:pt x="691869" y="825180"/>
                  </a:lnTo>
                  <a:lnTo>
                    <a:pt x="691584" y="825724"/>
                  </a:lnTo>
                  <a:lnTo>
                    <a:pt x="691362" y="826205"/>
                  </a:lnTo>
                  <a:lnTo>
                    <a:pt x="691164" y="826700"/>
                  </a:lnTo>
                  <a:lnTo>
                    <a:pt x="690986" y="827210"/>
                  </a:lnTo>
                  <a:lnTo>
                    <a:pt x="690701" y="828254"/>
                  </a:lnTo>
                  <a:lnTo>
                    <a:pt x="690610" y="828812"/>
                  </a:lnTo>
                  <a:lnTo>
                    <a:pt x="690562" y="829409"/>
                  </a:lnTo>
                  <a:lnTo>
                    <a:pt x="690539" y="829950"/>
                  </a:lnTo>
                  <a:lnTo>
                    <a:pt x="690503" y="830522"/>
                  </a:lnTo>
                  <a:lnTo>
                    <a:pt x="690440" y="831089"/>
                  </a:lnTo>
                  <a:lnTo>
                    <a:pt x="690329" y="831680"/>
                  </a:lnTo>
                  <a:lnTo>
                    <a:pt x="690194" y="832271"/>
                  </a:lnTo>
                  <a:lnTo>
                    <a:pt x="689901" y="833439"/>
                  </a:lnTo>
                  <a:lnTo>
                    <a:pt x="689771" y="834030"/>
                  </a:lnTo>
                  <a:lnTo>
                    <a:pt x="689676" y="834578"/>
                  </a:lnTo>
                  <a:lnTo>
                    <a:pt x="689505" y="835688"/>
                  </a:lnTo>
                  <a:lnTo>
                    <a:pt x="689410" y="836236"/>
                  </a:lnTo>
                  <a:lnTo>
                    <a:pt x="689296" y="836779"/>
                  </a:lnTo>
                  <a:lnTo>
                    <a:pt x="689149" y="837327"/>
                  </a:lnTo>
                  <a:lnTo>
                    <a:pt x="688983" y="837866"/>
                  </a:lnTo>
                  <a:lnTo>
                    <a:pt x="688801" y="838399"/>
                  </a:lnTo>
                  <a:lnTo>
                    <a:pt x="688611" y="838924"/>
                  </a:lnTo>
                  <a:lnTo>
                    <a:pt x="688413" y="839448"/>
                  </a:lnTo>
                  <a:lnTo>
                    <a:pt x="688258" y="839834"/>
                  </a:lnTo>
                  <a:lnTo>
                    <a:pt x="688108" y="840225"/>
                  </a:lnTo>
                  <a:lnTo>
                    <a:pt x="687946" y="840610"/>
                  </a:lnTo>
                  <a:lnTo>
                    <a:pt x="687775" y="840987"/>
                  </a:lnTo>
                  <a:lnTo>
                    <a:pt x="687589" y="841349"/>
                  </a:lnTo>
                  <a:lnTo>
                    <a:pt x="687348" y="841764"/>
                  </a:lnTo>
                  <a:lnTo>
                    <a:pt x="687091" y="842174"/>
                  </a:lnTo>
                  <a:lnTo>
                    <a:pt x="686818" y="842564"/>
                  </a:lnTo>
                  <a:lnTo>
                    <a:pt x="686528" y="842931"/>
                  </a:lnTo>
                  <a:lnTo>
                    <a:pt x="686224" y="843274"/>
                  </a:lnTo>
                  <a:lnTo>
                    <a:pt x="685911" y="843546"/>
                  </a:lnTo>
                  <a:lnTo>
                    <a:pt x="685567" y="843779"/>
                  </a:lnTo>
                  <a:lnTo>
                    <a:pt x="685222" y="844003"/>
                  </a:lnTo>
                  <a:lnTo>
                    <a:pt x="684894" y="844246"/>
                  </a:lnTo>
                  <a:lnTo>
                    <a:pt x="684616" y="844547"/>
                  </a:lnTo>
                  <a:lnTo>
                    <a:pt x="684403" y="844909"/>
                  </a:lnTo>
                  <a:lnTo>
                    <a:pt x="684232" y="845314"/>
                  </a:lnTo>
                  <a:lnTo>
                    <a:pt x="684082" y="845747"/>
                  </a:lnTo>
                  <a:lnTo>
                    <a:pt x="683943" y="846186"/>
                  </a:lnTo>
                  <a:lnTo>
                    <a:pt x="683793" y="846615"/>
                  </a:lnTo>
                  <a:lnTo>
                    <a:pt x="683670" y="846977"/>
                  </a:lnTo>
                  <a:lnTo>
                    <a:pt x="683567" y="847358"/>
                  </a:lnTo>
                  <a:lnTo>
                    <a:pt x="683453" y="847730"/>
                  </a:lnTo>
                  <a:lnTo>
                    <a:pt x="683318" y="848068"/>
                  </a:lnTo>
                  <a:lnTo>
                    <a:pt x="683132" y="848354"/>
                  </a:lnTo>
                  <a:lnTo>
                    <a:pt x="682918" y="848554"/>
                  </a:lnTo>
                  <a:lnTo>
                    <a:pt x="682673" y="848716"/>
                  </a:lnTo>
                  <a:lnTo>
                    <a:pt x="682404" y="848845"/>
                  </a:lnTo>
                  <a:lnTo>
                    <a:pt x="682126" y="848959"/>
                  </a:lnTo>
                  <a:lnTo>
                    <a:pt x="681857" y="849055"/>
                  </a:lnTo>
                  <a:lnTo>
                    <a:pt x="681208" y="849159"/>
                  </a:lnTo>
                  <a:lnTo>
                    <a:pt x="680519" y="849097"/>
                  </a:lnTo>
                  <a:lnTo>
                    <a:pt x="679811" y="848936"/>
                  </a:lnTo>
                  <a:lnTo>
                    <a:pt x="679094" y="848745"/>
                  </a:lnTo>
                  <a:lnTo>
                    <a:pt x="678393" y="848592"/>
                  </a:lnTo>
                  <a:lnTo>
                    <a:pt x="677867" y="848483"/>
                  </a:lnTo>
                  <a:lnTo>
                    <a:pt x="676814" y="848216"/>
                  </a:lnTo>
                  <a:lnTo>
                    <a:pt x="676291" y="848130"/>
                  </a:lnTo>
                  <a:lnTo>
                    <a:pt x="675769" y="848111"/>
                  </a:lnTo>
                  <a:lnTo>
                    <a:pt x="675254" y="848183"/>
                  </a:lnTo>
                  <a:lnTo>
                    <a:pt x="674744" y="848316"/>
                  </a:lnTo>
                  <a:lnTo>
                    <a:pt x="674233" y="848488"/>
                  </a:lnTo>
                  <a:lnTo>
                    <a:pt x="673219" y="848883"/>
                  </a:lnTo>
                  <a:lnTo>
                    <a:pt x="672721" y="849083"/>
                  </a:lnTo>
                  <a:lnTo>
                    <a:pt x="672222" y="849298"/>
                  </a:lnTo>
                  <a:lnTo>
                    <a:pt x="671727" y="849522"/>
                  </a:lnTo>
                  <a:lnTo>
                    <a:pt x="671236" y="849765"/>
                  </a:lnTo>
                  <a:lnTo>
                    <a:pt x="670749" y="850012"/>
                  </a:lnTo>
                  <a:lnTo>
                    <a:pt x="670227" y="850308"/>
                  </a:lnTo>
                  <a:lnTo>
                    <a:pt x="669712" y="850627"/>
                  </a:lnTo>
                  <a:lnTo>
                    <a:pt x="668691" y="851275"/>
                  </a:lnTo>
                  <a:lnTo>
                    <a:pt x="668172" y="851576"/>
                  </a:lnTo>
                  <a:lnTo>
                    <a:pt x="667768" y="851771"/>
                  </a:lnTo>
                  <a:lnTo>
                    <a:pt x="667357" y="851938"/>
                  </a:lnTo>
                  <a:lnTo>
                    <a:pt x="666945" y="852114"/>
                  </a:lnTo>
                  <a:lnTo>
                    <a:pt x="666553" y="852314"/>
                  </a:lnTo>
                  <a:lnTo>
                    <a:pt x="666066" y="852686"/>
                  </a:lnTo>
                  <a:lnTo>
                    <a:pt x="665718" y="853067"/>
                  </a:lnTo>
                  <a:lnTo>
                    <a:pt x="665587" y="853167"/>
                  </a:lnTo>
                  <a:lnTo>
                    <a:pt x="665199" y="853258"/>
                  </a:lnTo>
                  <a:lnTo>
                    <a:pt x="664728" y="853158"/>
                  </a:lnTo>
                  <a:lnTo>
                    <a:pt x="664213" y="852962"/>
                  </a:lnTo>
                  <a:lnTo>
                    <a:pt x="663687" y="852772"/>
                  </a:lnTo>
                  <a:lnTo>
                    <a:pt x="663184" y="852686"/>
                  </a:lnTo>
                  <a:lnTo>
                    <a:pt x="662638" y="852705"/>
                  </a:lnTo>
                  <a:lnTo>
                    <a:pt x="662084" y="852776"/>
                  </a:lnTo>
                  <a:lnTo>
                    <a:pt x="661537" y="852891"/>
                  </a:lnTo>
                  <a:lnTo>
                    <a:pt x="660995" y="853048"/>
                  </a:lnTo>
                  <a:lnTo>
                    <a:pt x="660473" y="853239"/>
                  </a:lnTo>
                  <a:lnTo>
                    <a:pt x="659982" y="853463"/>
                  </a:lnTo>
                  <a:lnTo>
                    <a:pt x="659495" y="853720"/>
                  </a:lnTo>
                  <a:lnTo>
                    <a:pt x="659024" y="854015"/>
                  </a:lnTo>
                  <a:lnTo>
                    <a:pt x="658568" y="854339"/>
                  </a:lnTo>
                  <a:lnTo>
                    <a:pt x="658133" y="854697"/>
                  </a:lnTo>
                  <a:lnTo>
                    <a:pt x="657151" y="855088"/>
                  </a:lnTo>
                  <a:lnTo>
                    <a:pt x="656656" y="855273"/>
                  </a:lnTo>
                  <a:lnTo>
                    <a:pt x="655667" y="855631"/>
                  </a:lnTo>
                  <a:lnTo>
                    <a:pt x="655061" y="855836"/>
                  </a:lnTo>
                  <a:lnTo>
                    <a:pt x="653850" y="856212"/>
                  </a:lnTo>
                  <a:lnTo>
                    <a:pt x="653236" y="856393"/>
                  </a:lnTo>
                  <a:lnTo>
                    <a:pt x="652626" y="856565"/>
                  </a:lnTo>
                  <a:lnTo>
                    <a:pt x="651973" y="856722"/>
                  </a:lnTo>
                  <a:lnTo>
                    <a:pt x="650655" y="856994"/>
                  </a:lnTo>
                  <a:lnTo>
                    <a:pt x="650006" y="857160"/>
                  </a:lnTo>
                  <a:lnTo>
                    <a:pt x="649372" y="857389"/>
                  </a:lnTo>
                  <a:lnTo>
                    <a:pt x="648973" y="857561"/>
                  </a:lnTo>
                  <a:lnTo>
                    <a:pt x="648577" y="857747"/>
                  </a:lnTo>
                  <a:lnTo>
                    <a:pt x="648185" y="857947"/>
                  </a:lnTo>
                  <a:lnTo>
                    <a:pt x="647805" y="858175"/>
                  </a:lnTo>
                  <a:lnTo>
                    <a:pt x="647445" y="858438"/>
                  </a:lnTo>
                  <a:lnTo>
                    <a:pt x="647163" y="858695"/>
                  </a:lnTo>
                  <a:lnTo>
                    <a:pt x="646898" y="858986"/>
                  </a:lnTo>
                  <a:lnTo>
                    <a:pt x="646641" y="859295"/>
                  </a:lnTo>
                  <a:lnTo>
                    <a:pt x="646384" y="859596"/>
                  </a:lnTo>
                  <a:lnTo>
                    <a:pt x="646111" y="859872"/>
                  </a:lnTo>
                  <a:lnTo>
                    <a:pt x="645881" y="860086"/>
                  </a:lnTo>
                  <a:lnTo>
                    <a:pt x="645647" y="860296"/>
                  </a:lnTo>
                  <a:lnTo>
                    <a:pt x="645410" y="860496"/>
                  </a:lnTo>
                  <a:lnTo>
                    <a:pt x="645164" y="860682"/>
                  </a:lnTo>
                  <a:lnTo>
                    <a:pt x="644911" y="860844"/>
                  </a:lnTo>
                  <a:lnTo>
                    <a:pt x="644396" y="861116"/>
                  </a:lnTo>
                  <a:lnTo>
                    <a:pt x="643830" y="861330"/>
                  </a:lnTo>
                  <a:lnTo>
                    <a:pt x="643252" y="861478"/>
                  </a:lnTo>
                  <a:lnTo>
                    <a:pt x="642682" y="861525"/>
                  </a:lnTo>
                  <a:lnTo>
                    <a:pt x="642148" y="861454"/>
                  </a:lnTo>
                  <a:lnTo>
                    <a:pt x="641614" y="861130"/>
                  </a:lnTo>
                  <a:lnTo>
                    <a:pt x="641127" y="860568"/>
                  </a:lnTo>
                  <a:lnTo>
                    <a:pt x="640655" y="859905"/>
                  </a:lnTo>
                  <a:lnTo>
                    <a:pt x="640165" y="859295"/>
                  </a:lnTo>
                  <a:lnTo>
                    <a:pt x="639618" y="858871"/>
                  </a:lnTo>
                  <a:lnTo>
                    <a:pt x="639333" y="858738"/>
                  </a:lnTo>
                  <a:lnTo>
                    <a:pt x="639032" y="858609"/>
                  </a:lnTo>
                  <a:lnTo>
                    <a:pt x="638728" y="858504"/>
                  </a:lnTo>
                  <a:lnTo>
                    <a:pt x="638427" y="858447"/>
                  </a:lnTo>
                  <a:lnTo>
                    <a:pt x="638134" y="858452"/>
                  </a:lnTo>
                  <a:lnTo>
                    <a:pt x="637734" y="858757"/>
                  </a:lnTo>
                  <a:lnTo>
                    <a:pt x="637366" y="859443"/>
                  </a:lnTo>
                  <a:lnTo>
                    <a:pt x="637025" y="860348"/>
                  </a:lnTo>
                  <a:lnTo>
                    <a:pt x="636717" y="861321"/>
                  </a:lnTo>
                  <a:lnTo>
                    <a:pt x="636253" y="862760"/>
                  </a:lnTo>
                  <a:lnTo>
                    <a:pt x="636095" y="863322"/>
                  </a:lnTo>
                  <a:lnTo>
                    <a:pt x="635945" y="863889"/>
                  </a:lnTo>
                  <a:lnTo>
                    <a:pt x="635802" y="864461"/>
                  </a:lnTo>
                  <a:lnTo>
                    <a:pt x="635458" y="865805"/>
                  </a:lnTo>
                  <a:lnTo>
                    <a:pt x="635082" y="867349"/>
                  </a:lnTo>
                  <a:lnTo>
                    <a:pt x="634512" y="869717"/>
                  </a:lnTo>
                  <a:lnTo>
                    <a:pt x="633736" y="873010"/>
                  </a:lnTo>
                  <a:lnTo>
                    <a:pt x="633344" y="874744"/>
                  </a:lnTo>
                  <a:lnTo>
                    <a:pt x="633209" y="875321"/>
                  </a:lnTo>
                  <a:lnTo>
                    <a:pt x="633067" y="875893"/>
                  </a:lnTo>
                  <a:lnTo>
                    <a:pt x="632734" y="877284"/>
                  </a:lnTo>
                  <a:lnTo>
                    <a:pt x="632560" y="877980"/>
                  </a:lnTo>
                  <a:lnTo>
                    <a:pt x="632354" y="878652"/>
                  </a:lnTo>
                  <a:lnTo>
                    <a:pt x="632101" y="879295"/>
                  </a:lnTo>
                  <a:lnTo>
                    <a:pt x="631820" y="879834"/>
                  </a:lnTo>
                  <a:lnTo>
                    <a:pt x="631499" y="880344"/>
                  </a:lnTo>
                  <a:lnTo>
                    <a:pt x="630810" y="881335"/>
                  </a:lnTo>
                  <a:lnTo>
                    <a:pt x="630486" y="881845"/>
                  </a:lnTo>
                  <a:lnTo>
                    <a:pt x="630177" y="882312"/>
                  </a:lnTo>
                  <a:lnTo>
                    <a:pt x="629840" y="882779"/>
                  </a:lnTo>
                  <a:lnTo>
                    <a:pt x="629524" y="883251"/>
                  </a:lnTo>
                  <a:lnTo>
                    <a:pt x="629274" y="883732"/>
                  </a:lnTo>
                  <a:lnTo>
                    <a:pt x="629144" y="884237"/>
                  </a:lnTo>
                  <a:lnTo>
                    <a:pt x="629148" y="884780"/>
                  </a:lnTo>
                  <a:lnTo>
                    <a:pt x="629259" y="885362"/>
                  </a:lnTo>
                  <a:lnTo>
                    <a:pt x="629445" y="885943"/>
                  </a:lnTo>
                  <a:lnTo>
                    <a:pt x="629682" y="886505"/>
                  </a:lnTo>
                  <a:lnTo>
                    <a:pt x="629939" y="887020"/>
                  </a:lnTo>
                  <a:lnTo>
                    <a:pt x="630434" y="887711"/>
                  </a:lnTo>
                  <a:lnTo>
                    <a:pt x="631075" y="888292"/>
                  </a:lnTo>
                  <a:lnTo>
                    <a:pt x="631808" y="888802"/>
                  </a:lnTo>
                  <a:lnTo>
                    <a:pt x="632568" y="889274"/>
                  </a:lnTo>
                  <a:lnTo>
                    <a:pt x="633304" y="889746"/>
                  </a:lnTo>
                  <a:lnTo>
                    <a:pt x="633728" y="890022"/>
                  </a:lnTo>
                  <a:lnTo>
                    <a:pt x="634159" y="890289"/>
                  </a:lnTo>
                  <a:lnTo>
                    <a:pt x="635030" y="890804"/>
                  </a:lnTo>
                  <a:lnTo>
                    <a:pt x="635462" y="891066"/>
                  </a:lnTo>
                  <a:lnTo>
                    <a:pt x="637552" y="892419"/>
                  </a:lnTo>
                  <a:lnTo>
                    <a:pt x="638078" y="892748"/>
                  </a:lnTo>
                  <a:lnTo>
                    <a:pt x="638482" y="892981"/>
                  </a:lnTo>
                  <a:lnTo>
                    <a:pt x="639310" y="893425"/>
                  </a:lnTo>
                  <a:lnTo>
                    <a:pt x="639713" y="893663"/>
                  </a:lnTo>
                  <a:lnTo>
                    <a:pt x="640101" y="893934"/>
                  </a:lnTo>
                  <a:lnTo>
                    <a:pt x="640501" y="894249"/>
                  </a:lnTo>
                  <a:lnTo>
                    <a:pt x="640905" y="894587"/>
                  </a:lnTo>
                  <a:lnTo>
                    <a:pt x="641289" y="894949"/>
                  </a:lnTo>
                  <a:lnTo>
                    <a:pt x="641633" y="895340"/>
                  </a:lnTo>
                  <a:lnTo>
                    <a:pt x="641926" y="895774"/>
                  </a:lnTo>
                  <a:lnTo>
                    <a:pt x="642172" y="896289"/>
                  </a:lnTo>
                  <a:lnTo>
                    <a:pt x="642358" y="896856"/>
                  </a:lnTo>
                  <a:lnTo>
                    <a:pt x="642504" y="897456"/>
                  </a:lnTo>
                  <a:lnTo>
                    <a:pt x="642619" y="898066"/>
                  </a:lnTo>
                  <a:lnTo>
                    <a:pt x="642722" y="898671"/>
                  </a:lnTo>
                  <a:lnTo>
                    <a:pt x="642817" y="899334"/>
                  </a:lnTo>
                  <a:lnTo>
                    <a:pt x="642876" y="900010"/>
                  </a:lnTo>
                  <a:lnTo>
                    <a:pt x="642912" y="900692"/>
                  </a:lnTo>
                  <a:lnTo>
                    <a:pt x="642932" y="901373"/>
                  </a:lnTo>
                  <a:lnTo>
                    <a:pt x="642944" y="902050"/>
                  </a:lnTo>
                  <a:lnTo>
                    <a:pt x="642963" y="902750"/>
                  </a:lnTo>
                  <a:lnTo>
                    <a:pt x="642979" y="903456"/>
                  </a:lnTo>
                  <a:lnTo>
                    <a:pt x="642979" y="904161"/>
                  </a:lnTo>
                  <a:lnTo>
                    <a:pt x="642948" y="904857"/>
                  </a:lnTo>
                  <a:lnTo>
                    <a:pt x="642868" y="905538"/>
                  </a:lnTo>
                  <a:lnTo>
                    <a:pt x="642758" y="906196"/>
                  </a:lnTo>
                  <a:lnTo>
                    <a:pt x="642615" y="906858"/>
                  </a:lnTo>
                  <a:lnTo>
                    <a:pt x="642437" y="907506"/>
                  </a:lnTo>
                  <a:lnTo>
                    <a:pt x="642223" y="908126"/>
                  </a:lnTo>
                  <a:lnTo>
                    <a:pt x="641954" y="908697"/>
                  </a:lnTo>
                  <a:lnTo>
                    <a:pt x="641716" y="909102"/>
                  </a:lnTo>
                  <a:lnTo>
                    <a:pt x="641451" y="909488"/>
                  </a:lnTo>
                  <a:lnTo>
                    <a:pt x="641162" y="909855"/>
                  </a:lnTo>
                  <a:lnTo>
                    <a:pt x="640853" y="910199"/>
                  </a:lnTo>
                  <a:lnTo>
                    <a:pt x="640533" y="910513"/>
                  </a:lnTo>
                  <a:lnTo>
                    <a:pt x="640038" y="910904"/>
                  </a:lnTo>
                  <a:lnTo>
                    <a:pt x="639496" y="911223"/>
                  </a:lnTo>
                  <a:lnTo>
                    <a:pt x="638922" y="911495"/>
                  </a:lnTo>
                  <a:lnTo>
                    <a:pt x="638340" y="911742"/>
                  </a:lnTo>
                  <a:lnTo>
                    <a:pt x="637239" y="912219"/>
                  </a:lnTo>
                  <a:lnTo>
                    <a:pt x="636713" y="912429"/>
                  </a:lnTo>
                  <a:lnTo>
                    <a:pt x="636178" y="912629"/>
                  </a:lnTo>
                  <a:lnTo>
                    <a:pt x="635644" y="912815"/>
                  </a:lnTo>
                  <a:lnTo>
                    <a:pt x="635105" y="912981"/>
                  </a:lnTo>
                  <a:lnTo>
                    <a:pt x="634896" y="913101"/>
                  </a:lnTo>
                  <a:lnTo>
                    <a:pt x="634690" y="913234"/>
                  </a:lnTo>
                  <a:lnTo>
                    <a:pt x="634488" y="913391"/>
                  </a:lnTo>
                  <a:lnTo>
                    <a:pt x="634302" y="913558"/>
                  </a:lnTo>
                  <a:lnTo>
                    <a:pt x="634124" y="913739"/>
                  </a:lnTo>
                  <a:lnTo>
                    <a:pt x="633799" y="914173"/>
                  </a:lnTo>
                  <a:lnTo>
                    <a:pt x="633518" y="914697"/>
                  </a:lnTo>
                  <a:lnTo>
                    <a:pt x="633292" y="915274"/>
                  </a:lnTo>
                  <a:lnTo>
                    <a:pt x="633122" y="915869"/>
                  </a:lnTo>
                  <a:lnTo>
                    <a:pt x="633023" y="916455"/>
                  </a:lnTo>
                  <a:lnTo>
                    <a:pt x="633007" y="917189"/>
                  </a:lnTo>
                  <a:lnTo>
                    <a:pt x="633102" y="917971"/>
                  </a:lnTo>
                  <a:lnTo>
                    <a:pt x="633292" y="918752"/>
                  </a:lnTo>
                  <a:lnTo>
                    <a:pt x="633562" y="919486"/>
                  </a:lnTo>
                  <a:lnTo>
                    <a:pt x="633894" y="920115"/>
                  </a:lnTo>
                  <a:lnTo>
                    <a:pt x="634171" y="920492"/>
                  </a:lnTo>
                  <a:lnTo>
                    <a:pt x="634488" y="920830"/>
                  </a:lnTo>
                  <a:lnTo>
                    <a:pt x="634836" y="921140"/>
                  </a:lnTo>
                  <a:lnTo>
                    <a:pt x="635200" y="921430"/>
                  </a:lnTo>
                  <a:lnTo>
                    <a:pt x="635561" y="921707"/>
                  </a:lnTo>
                  <a:lnTo>
                    <a:pt x="636178" y="922088"/>
                  </a:lnTo>
                  <a:lnTo>
                    <a:pt x="636831" y="922388"/>
                  </a:lnTo>
                  <a:lnTo>
                    <a:pt x="637508" y="922650"/>
                  </a:lnTo>
                  <a:lnTo>
                    <a:pt x="638181" y="922927"/>
                  </a:lnTo>
                  <a:lnTo>
                    <a:pt x="638827" y="923256"/>
                  </a:lnTo>
                  <a:lnTo>
                    <a:pt x="639329" y="923546"/>
                  </a:lnTo>
                  <a:lnTo>
                    <a:pt x="639836" y="923846"/>
                  </a:lnTo>
                  <a:lnTo>
                    <a:pt x="640327" y="924161"/>
                  </a:lnTo>
                  <a:lnTo>
                    <a:pt x="640790" y="924518"/>
                  </a:lnTo>
                  <a:lnTo>
                    <a:pt x="641202" y="924938"/>
                  </a:lnTo>
                  <a:lnTo>
                    <a:pt x="641427" y="925224"/>
                  </a:lnTo>
                  <a:lnTo>
                    <a:pt x="641645" y="925528"/>
                  </a:lnTo>
                  <a:lnTo>
                    <a:pt x="641847" y="925848"/>
                  </a:lnTo>
                  <a:lnTo>
                    <a:pt x="642029" y="926181"/>
                  </a:lnTo>
                  <a:lnTo>
                    <a:pt x="642191" y="926525"/>
                  </a:lnTo>
                  <a:lnTo>
                    <a:pt x="642378" y="927015"/>
                  </a:lnTo>
                  <a:lnTo>
                    <a:pt x="642520" y="927539"/>
                  </a:lnTo>
                  <a:lnTo>
                    <a:pt x="642631" y="928078"/>
                  </a:lnTo>
                  <a:lnTo>
                    <a:pt x="642710" y="928626"/>
                  </a:lnTo>
                  <a:lnTo>
                    <a:pt x="642769" y="929174"/>
                  </a:lnTo>
                  <a:lnTo>
                    <a:pt x="642801" y="929755"/>
                  </a:lnTo>
                  <a:lnTo>
                    <a:pt x="642793" y="930346"/>
                  </a:lnTo>
                  <a:lnTo>
                    <a:pt x="642758" y="930937"/>
                  </a:lnTo>
                  <a:lnTo>
                    <a:pt x="642706" y="931528"/>
                  </a:lnTo>
                  <a:lnTo>
                    <a:pt x="642643" y="932114"/>
                  </a:lnTo>
                  <a:lnTo>
                    <a:pt x="642560" y="932705"/>
                  </a:lnTo>
                  <a:lnTo>
                    <a:pt x="642449" y="933291"/>
                  </a:lnTo>
                  <a:lnTo>
                    <a:pt x="642326" y="933877"/>
                  </a:lnTo>
                  <a:lnTo>
                    <a:pt x="642219" y="934464"/>
                  </a:lnTo>
                  <a:lnTo>
                    <a:pt x="642136" y="935054"/>
                  </a:lnTo>
                  <a:lnTo>
                    <a:pt x="642085" y="935555"/>
                  </a:lnTo>
                  <a:lnTo>
                    <a:pt x="642061" y="935855"/>
                  </a:lnTo>
                  <a:lnTo>
                    <a:pt x="642041" y="936060"/>
                  </a:lnTo>
                  <a:lnTo>
                    <a:pt x="642009" y="936565"/>
                  </a:lnTo>
                  <a:lnTo>
                    <a:pt x="642005" y="937065"/>
                  </a:lnTo>
                  <a:lnTo>
                    <a:pt x="642041" y="937561"/>
                  </a:lnTo>
                  <a:lnTo>
                    <a:pt x="642089" y="937976"/>
                  </a:lnTo>
                  <a:lnTo>
                    <a:pt x="642152" y="938395"/>
                  </a:lnTo>
                  <a:lnTo>
                    <a:pt x="642243" y="938805"/>
                  </a:lnTo>
                  <a:lnTo>
                    <a:pt x="642358" y="939195"/>
                  </a:lnTo>
                  <a:lnTo>
                    <a:pt x="642512" y="939553"/>
                  </a:lnTo>
                  <a:lnTo>
                    <a:pt x="642746" y="939906"/>
                  </a:lnTo>
                  <a:lnTo>
                    <a:pt x="643031" y="940220"/>
                  </a:lnTo>
                  <a:lnTo>
                    <a:pt x="643355" y="940506"/>
                  </a:lnTo>
                  <a:lnTo>
                    <a:pt x="643692" y="940773"/>
                  </a:lnTo>
                  <a:lnTo>
                    <a:pt x="644020" y="941040"/>
                  </a:lnTo>
                  <a:lnTo>
                    <a:pt x="644396" y="941335"/>
                  </a:lnTo>
                  <a:lnTo>
                    <a:pt x="644788" y="941616"/>
                  </a:lnTo>
                  <a:lnTo>
                    <a:pt x="645184" y="941883"/>
                  </a:lnTo>
                  <a:lnTo>
                    <a:pt x="645988" y="942388"/>
                  </a:lnTo>
                  <a:lnTo>
                    <a:pt x="646257" y="942526"/>
                  </a:lnTo>
                  <a:lnTo>
                    <a:pt x="646819" y="942774"/>
                  </a:lnTo>
                  <a:lnTo>
                    <a:pt x="647073" y="942927"/>
                  </a:lnTo>
                  <a:lnTo>
                    <a:pt x="647282" y="943132"/>
                  </a:lnTo>
                  <a:lnTo>
                    <a:pt x="647496" y="943565"/>
                  </a:lnTo>
                  <a:lnTo>
                    <a:pt x="647619" y="944142"/>
                  </a:lnTo>
                  <a:lnTo>
                    <a:pt x="647662" y="944785"/>
                  </a:lnTo>
                  <a:lnTo>
                    <a:pt x="647623" y="945424"/>
                  </a:lnTo>
                  <a:lnTo>
                    <a:pt x="647508" y="945967"/>
                  </a:lnTo>
                  <a:lnTo>
                    <a:pt x="647243" y="946453"/>
                  </a:lnTo>
                  <a:lnTo>
                    <a:pt x="646827" y="946872"/>
                  </a:lnTo>
                  <a:lnTo>
                    <a:pt x="646324" y="947244"/>
                  </a:lnTo>
                  <a:lnTo>
                    <a:pt x="645798" y="947602"/>
                  </a:lnTo>
                  <a:lnTo>
                    <a:pt x="645303" y="947968"/>
                  </a:lnTo>
                  <a:lnTo>
                    <a:pt x="644967" y="948226"/>
                  </a:lnTo>
                  <a:lnTo>
                    <a:pt x="644614" y="948459"/>
                  </a:lnTo>
                  <a:lnTo>
                    <a:pt x="644266" y="948698"/>
                  </a:lnTo>
                  <a:lnTo>
                    <a:pt x="643937" y="948960"/>
                  </a:lnTo>
                  <a:lnTo>
                    <a:pt x="643644" y="949265"/>
                  </a:lnTo>
                  <a:lnTo>
                    <a:pt x="643332" y="949751"/>
                  </a:lnTo>
                  <a:lnTo>
                    <a:pt x="643086" y="950308"/>
                  </a:lnTo>
                  <a:lnTo>
                    <a:pt x="642666" y="951509"/>
                  </a:lnTo>
                  <a:lnTo>
                    <a:pt x="642433" y="952090"/>
                  </a:lnTo>
                  <a:lnTo>
                    <a:pt x="641970" y="953096"/>
                  </a:lnTo>
                  <a:lnTo>
                    <a:pt x="641807" y="953425"/>
                  </a:lnTo>
                  <a:lnTo>
                    <a:pt x="641637" y="953749"/>
                  </a:lnTo>
                  <a:lnTo>
                    <a:pt x="641408" y="954149"/>
                  </a:lnTo>
                  <a:lnTo>
                    <a:pt x="641170" y="954540"/>
                  </a:lnTo>
                  <a:lnTo>
                    <a:pt x="640675" y="955312"/>
                  </a:lnTo>
                  <a:lnTo>
                    <a:pt x="640434" y="955703"/>
                  </a:lnTo>
                  <a:lnTo>
                    <a:pt x="639824" y="956708"/>
                  </a:lnTo>
                  <a:lnTo>
                    <a:pt x="639523" y="957213"/>
                  </a:lnTo>
                  <a:lnTo>
                    <a:pt x="639230" y="957728"/>
                  </a:lnTo>
                  <a:lnTo>
                    <a:pt x="638795" y="958547"/>
                  </a:lnTo>
                  <a:lnTo>
                    <a:pt x="638625" y="958848"/>
                  </a:lnTo>
                  <a:lnTo>
                    <a:pt x="638466" y="959148"/>
                  </a:lnTo>
                  <a:lnTo>
                    <a:pt x="638336" y="959453"/>
                  </a:lnTo>
                  <a:lnTo>
                    <a:pt x="638241" y="959772"/>
                  </a:lnTo>
                  <a:lnTo>
                    <a:pt x="638217" y="960282"/>
                  </a:lnTo>
                  <a:lnTo>
                    <a:pt x="638316" y="960821"/>
                  </a:lnTo>
                  <a:lnTo>
                    <a:pt x="638466" y="961383"/>
                  </a:lnTo>
                  <a:lnTo>
                    <a:pt x="638609" y="961945"/>
                  </a:lnTo>
                  <a:lnTo>
                    <a:pt x="638684" y="962503"/>
                  </a:lnTo>
                  <a:lnTo>
                    <a:pt x="638664" y="962989"/>
                  </a:lnTo>
                  <a:lnTo>
                    <a:pt x="638518" y="963980"/>
                  </a:lnTo>
                  <a:lnTo>
                    <a:pt x="638474" y="964461"/>
                  </a:lnTo>
                  <a:lnTo>
                    <a:pt x="638506" y="964928"/>
                  </a:lnTo>
                  <a:lnTo>
                    <a:pt x="638613" y="965362"/>
                  </a:lnTo>
                  <a:lnTo>
                    <a:pt x="638775" y="965795"/>
                  </a:lnTo>
                  <a:lnTo>
                    <a:pt x="638973" y="966210"/>
                  </a:lnTo>
                  <a:lnTo>
                    <a:pt x="639199" y="966606"/>
                  </a:lnTo>
                  <a:lnTo>
                    <a:pt x="639440" y="966977"/>
                  </a:lnTo>
                  <a:lnTo>
                    <a:pt x="639698" y="967311"/>
                  </a:lnTo>
                  <a:lnTo>
                    <a:pt x="639986" y="967621"/>
                  </a:lnTo>
                  <a:lnTo>
                    <a:pt x="640291" y="967907"/>
                  </a:lnTo>
                  <a:lnTo>
                    <a:pt x="640921" y="968459"/>
                  </a:lnTo>
                  <a:lnTo>
                    <a:pt x="641313" y="968798"/>
                  </a:lnTo>
                  <a:lnTo>
                    <a:pt x="641720" y="969117"/>
                  </a:lnTo>
                  <a:lnTo>
                    <a:pt x="642132" y="969427"/>
                  </a:lnTo>
                  <a:lnTo>
                    <a:pt x="642967" y="970027"/>
                  </a:lnTo>
                  <a:lnTo>
                    <a:pt x="643328" y="970256"/>
                  </a:lnTo>
                  <a:lnTo>
                    <a:pt x="643708" y="970461"/>
                  </a:lnTo>
                  <a:lnTo>
                    <a:pt x="644080" y="970670"/>
                  </a:lnTo>
                  <a:lnTo>
                    <a:pt x="644428" y="970913"/>
                  </a:lnTo>
                  <a:lnTo>
                    <a:pt x="644721" y="971214"/>
                  </a:lnTo>
                  <a:lnTo>
                    <a:pt x="644883" y="971442"/>
                  </a:lnTo>
                  <a:lnTo>
                    <a:pt x="645038" y="971695"/>
                  </a:lnTo>
                  <a:lnTo>
                    <a:pt x="645172" y="971967"/>
                  </a:lnTo>
                  <a:lnTo>
                    <a:pt x="645291" y="972243"/>
                  </a:lnTo>
                  <a:lnTo>
                    <a:pt x="645390" y="972524"/>
                  </a:lnTo>
                  <a:lnTo>
                    <a:pt x="645192" y="973220"/>
                  </a:lnTo>
                  <a:lnTo>
                    <a:pt x="644962" y="973901"/>
                  </a:lnTo>
                  <a:lnTo>
                    <a:pt x="644836" y="974240"/>
                  </a:lnTo>
                  <a:lnTo>
                    <a:pt x="644571" y="974821"/>
                  </a:lnTo>
                  <a:lnTo>
                    <a:pt x="644266" y="975379"/>
                  </a:lnTo>
                  <a:lnTo>
                    <a:pt x="643945" y="975927"/>
                  </a:lnTo>
                  <a:lnTo>
                    <a:pt x="643632" y="976484"/>
                  </a:lnTo>
                  <a:lnTo>
                    <a:pt x="643355" y="977061"/>
                  </a:lnTo>
                  <a:lnTo>
                    <a:pt x="643197" y="977409"/>
                  </a:lnTo>
                  <a:lnTo>
                    <a:pt x="643031" y="977756"/>
                  </a:lnTo>
                  <a:lnTo>
                    <a:pt x="642876" y="978109"/>
                  </a:lnTo>
                  <a:lnTo>
                    <a:pt x="642758" y="978467"/>
                  </a:lnTo>
                  <a:lnTo>
                    <a:pt x="642694" y="978829"/>
                  </a:lnTo>
                  <a:lnTo>
                    <a:pt x="642730" y="979348"/>
                  </a:lnTo>
                  <a:lnTo>
                    <a:pt x="642888" y="979887"/>
                  </a:lnTo>
                  <a:lnTo>
                    <a:pt x="643122" y="980430"/>
                  </a:lnTo>
                  <a:lnTo>
                    <a:pt x="643652" y="981478"/>
                  </a:lnTo>
                  <a:lnTo>
                    <a:pt x="643878" y="981888"/>
                  </a:lnTo>
                  <a:lnTo>
                    <a:pt x="644127" y="982279"/>
                  </a:lnTo>
                  <a:lnTo>
                    <a:pt x="644389" y="982670"/>
                  </a:lnTo>
                  <a:lnTo>
                    <a:pt x="644638" y="983060"/>
                  </a:lnTo>
                  <a:lnTo>
                    <a:pt x="644856" y="983475"/>
                  </a:lnTo>
                  <a:lnTo>
                    <a:pt x="645085" y="983985"/>
                  </a:lnTo>
                  <a:lnTo>
                    <a:pt x="645303" y="984509"/>
                  </a:lnTo>
                  <a:lnTo>
                    <a:pt x="645493" y="985047"/>
                  </a:lnTo>
                  <a:lnTo>
                    <a:pt x="645639" y="985600"/>
                  </a:lnTo>
                  <a:lnTo>
                    <a:pt x="645734" y="986153"/>
                  </a:lnTo>
                  <a:lnTo>
                    <a:pt x="645754" y="986701"/>
                  </a:lnTo>
                  <a:lnTo>
                    <a:pt x="645719" y="987263"/>
                  </a:lnTo>
                  <a:lnTo>
                    <a:pt x="645647" y="987830"/>
                  </a:lnTo>
                  <a:lnTo>
                    <a:pt x="645469" y="988955"/>
                  </a:lnTo>
                  <a:lnTo>
                    <a:pt x="645370" y="989503"/>
                  </a:lnTo>
                  <a:lnTo>
                    <a:pt x="645097" y="990585"/>
                  </a:lnTo>
                  <a:lnTo>
                    <a:pt x="645006" y="991123"/>
                  </a:lnTo>
                  <a:lnTo>
                    <a:pt x="644994" y="991652"/>
                  </a:lnTo>
                  <a:lnTo>
                    <a:pt x="645038" y="992019"/>
                  </a:lnTo>
                  <a:lnTo>
                    <a:pt x="645113" y="992386"/>
                  </a:lnTo>
                  <a:lnTo>
                    <a:pt x="645208" y="992748"/>
                  </a:lnTo>
                  <a:lnTo>
                    <a:pt x="645323" y="993106"/>
                  </a:lnTo>
                  <a:lnTo>
                    <a:pt x="645442" y="993453"/>
                  </a:lnTo>
                  <a:lnTo>
                    <a:pt x="645639" y="993887"/>
                  </a:lnTo>
                  <a:lnTo>
                    <a:pt x="645889" y="994297"/>
                  </a:lnTo>
                  <a:lnTo>
                    <a:pt x="646146" y="994702"/>
                  </a:lnTo>
                  <a:lnTo>
                    <a:pt x="646376" y="995117"/>
                  </a:lnTo>
                  <a:lnTo>
                    <a:pt x="646538" y="995560"/>
                  </a:lnTo>
                  <a:lnTo>
                    <a:pt x="646601" y="995827"/>
                  </a:lnTo>
                  <a:lnTo>
                    <a:pt x="646653" y="996108"/>
                  </a:lnTo>
                  <a:lnTo>
                    <a:pt x="646688" y="996389"/>
                  </a:lnTo>
                  <a:lnTo>
                    <a:pt x="646712" y="996670"/>
                  </a:lnTo>
                  <a:lnTo>
                    <a:pt x="646720" y="996951"/>
                  </a:lnTo>
                  <a:lnTo>
                    <a:pt x="646625" y="997537"/>
                  </a:lnTo>
                  <a:lnTo>
                    <a:pt x="646400" y="998123"/>
                  </a:lnTo>
                  <a:lnTo>
                    <a:pt x="646122" y="998714"/>
                  </a:lnTo>
                  <a:lnTo>
                    <a:pt x="645873" y="999305"/>
                  </a:lnTo>
                  <a:lnTo>
                    <a:pt x="645727" y="999910"/>
                  </a:lnTo>
                  <a:lnTo>
                    <a:pt x="645691" y="1000454"/>
                  </a:lnTo>
                  <a:lnTo>
                    <a:pt x="645695" y="1001011"/>
                  </a:lnTo>
                  <a:lnTo>
                    <a:pt x="645738" y="1001569"/>
                  </a:lnTo>
                  <a:lnTo>
                    <a:pt x="645810" y="1002122"/>
                  </a:lnTo>
                  <a:lnTo>
                    <a:pt x="645897" y="1002665"/>
                  </a:lnTo>
                  <a:lnTo>
                    <a:pt x="645988" y="1003156"/>
                  </a:lnTo>
                  <a:lnTo>
                    <a:pt x="646091" y="1003651"/>
                  </a:lnTo>
                  <a:lnTo>
                    <a:pt x="646217" y="1004137"/>
                  </a:lnTo>
                  <a:lnTo>
                    <a:pt x="646372" y="1004604"/>
                  </a:lnTo>
                  <a:lnTo>
                    <a:pt x="646558" y="1005043"/>
                  </a:lnTo>
                  <a:lnTo>
                    <a:pt x="646728" y="1005338"/>
                  </a:lnTo>
                  <a:lnTo>
                    <a:pt x="646918" y="1005619"/>
                  </a:lnTo>
                  <a:lnTo>
                    <a:pt x="647326" y="1006163"/>
                  </a:lnTo>
                  <a:lnTo>
                    <a:pt x="647805" y="1006834"/>
                  </a:lnTo>
                  <a:lnTo>
                    <a:pt x="648098" y="1007225"/>
                  </a:lnTo>
                  <a:lnTo>
                    <a:pt x="648379" y="1007621"/>
                  </a:lnTo>
                  <a:lnTo>
                    <a:pt x="648640" y="1008031"/>
                  </a:lnTo>
                  <a:lnTo>
                    <a:pt x="648866" y="1008464"/>
                  </a:lnTo>
                  <a:lnTo>
                    <a:pt x="649032" y="1008845"/>
                  </a:lnTo>
                  <a:lnTo>
                    <a:pt x="649190" y="1009246"/>
                  </a:lnTo>
                  <a:lnTo>
                    <a:pt x="649329" y="1009656"/>
                  </a:lnTo>
                  <a:lnTo>
                    <a:pt x="649428" y="1010070"/>
                  </a:lnTo>
                  <a:lnTo>
                    <a:pt x="649475" y="1010485"/>
                  </a:lnTo>
                  <a:lnTo>
                    <a:pt x="649460" y="1010947"/>
                  </a:lnTo>
                  <a:lnTo>
                    <a:pt x="649384" y="1011423"/>
                  </a:lnTo>
                  <a:lnTo>
                    <a:pt x="649258" y="1011900"/>
                  </a:lnTo>
                  <a:lnTo>
                    <a:pt x="649099" y="1012362"/>
                  </a:lnTo>
                  <a:lnTo>
                    <a:pt x="648917" y="1012796"/>
                  </a:lnTo>
                  <a:lnTo>
                    <a:pt x="648743" y="1013120"/>
                  </a:lnTo>
                  <a:lnTo>
                    <a:pt x="648529" y="1013425"/>
                  </a:lnTo>
                  <a:lnTo>
                    <a:pt x="648304" y="1013720"/>
                  </a:lnTo>
                  <a:lnTo>
                    <a:pt x="648090" y="1014021"/>
                  </a:lnTo>
                  <a:lnTo>
                    <a:pt x="647908" y="1014340"/>
                  </a:lnTo>
                  <a:lnTo>
                    <a:pt x="647726" y="1014793"/>
                  </a:lnTo>
                  <a:lnTo>
                    <a:pt x="647583" y="1015264"/>
                  </a:lnTo>
                  <a:lnTo>
                    <a:pt x="647346" y="1016251"/>
                  </a:lnTo>
                  <a:lnTo>
                    <a:pt x="647215" y="1016737"/>
                  </a:lnTo>
                  <a:lnTo>
                    <a:pt x="647076" y="1017128"/>
                  </a:lnTo>
                  <a:lnTo>
                    <a:pt x="646918" y="1017514"/>
                  </a:lnTo>
                  <a:lnTo>
                    <a:pt x="646768" y="1017900"/>
                  </a:lnTo>
                  <a:lnTo>
                    <a:pt x="646645" y="1018295"/>
                  </a:lnTo>
                  <a:lnTo>
                    <a:pt x="646578" y="1018691"/>
                  </a:lnTo>
                  <a:lnTo>
                    <a:pt x="646582" y="1019253"/>
                  </a:lnTo>
                  <a:lnTo>
                    <a:pt x="646669" y="1019839"/>
                  </a:lnTo>
                  <a:lnTo>
                    <a:pt x="646823" y="1020430"/>
                  </a:lnTo>
                  <a:lnTo>
                    <a:pt x="647025" y="1020992"/>
                  </a:lnTo>
                  <a:lnTo>
                    <a:pt x="647263" y="1021502"/>
                  </a:lnTo>
                  <a:lnTo>
                    <a:pt x="647524" y="1021874"/>
                  </a:lnTo>
                  <a:lnTo>
                    <a:pt x="647844" y="1022203"/>
                  </a:lnTo>
                  <a:lnTo>
                    <a:pt x="648185" y="1022517"/>
                  </a:lnTo>
                  <a:lnTo>
                    <a:pt x="648490" y="1022846"/>
                  </a:lnTo>
                  <a:lnTo>
                    <a:pt x="648715" y="1023227"/>
                  </a:lnTo>
                  <a:lnTo>
                    <a:pt x="648846" y="1023756"/>
                  </a:lnTo>
                  <a:lnTo>
                    <a:pt x="648870" y="1024347"/>
                  </a:lnTo>
                  <a:lnTo>
                    <a:pt x="648838" y="1024966"/>
                  </a:lnTo>
                  <a:lnTo>
                    <a:pt x="648810" y="1025596"/>
                  </a:lnTo>
                  <a:lnTo>
                    <a:pt x="648830" y="1026201"/>
                  </a:lnTo>
                  <a:lnTo>
                    <a:pt x="648977" y="1027449"/>
                  </a:lnTo>
                  <a:lnTo>
                    <a:pt x="649076" y="1028069"/>
                  </a:lnTo>
                  <a:lnTo>
                    <a:pt x="649214" y="1028669"/>
                  </a:lnTo>
                  <a:lnTo>
                    <a:pt x="649408" y="1029227"/>
                  </a:lnTo>
                  <a:lnTo>
                    <a:pt x="649551" y="1029546"/>
                  </a:lnTo>
                  <a:lnTo>
                    <a:pt x="649705" y="1029856"/>
                  </a:lnTo>
                  <a:lnTo>
                    <a:pt x="649875" y="1030161"/>
                  </a:lnTo>
                  <a:lnTo>
                    <a:pt x="650061" y="1030442"/>
                  </a:lnTo>
                  <a:lnTo>
                    <a:pt x="650263" y="1030704"/>
                  </a:lnTo>
                  <a:lnTo>
                    <a:pt x="650647" y="1031057"/>
                  </a:lnTo>
                  <a:lnTo>
                    <a:pt x="651098" y="1031323"/>
                  </a:lnTo>
                  <a:lnTo>
                    <a:pt x="652056" y="1031795"/>
                  </a:lnTo>
                  <a:lnTo>
                    <a:pt x="652504" y="1032086"/>
                  </a:lnTo>
                  <a:lnTo>
                    <a:pt x="653201" y="1032610"/>
                  </a:lnTo>
                  <a:lnTo>
                    <a:pt x="653537" y="1032896"/>
                  </a:lnTo>
                  <a:lnTo>
                    <a:pt x="653842" y="1033211"/>
                  </a:lnTo>
                  <a:lnTo>
                    <a:pt x="654091" y="1033568"/>
                  </a:lnTo>
                  <a:lnTo>
                    <a:pt x="654281" y="1033997"/>
                  </a:lnTo>
                  <a:lnTo>
                    <a:pt x="654412" y="1034478"/>
                  </a:lnTo>
                  <a:lnTo>
                    <a:pt x="654507" y="1034993"/>
                  </a:lnTo>
                  <a:lnTo>
                    <a:pt x="654586" y="1035512"/>
                  </a:lnTo>
                  <a:lnTo>
                    <a:pt x="654673" y="1036022"/>
                  </a:lnTo>
                  <a:lnTo>
                    <a:pt x="654800" y="1036708"/>
                  </a:lnTo>
                  <a:lnTo>
                    <a:pt x="654911" y="1037399"/>
                  </a:lnTo>
                  <a:lnTo>
                    <a:pt x="655010" y="1038090"/>
                  </a:lnTo>
                  <a:lnTo>
                    <a:pt x="655097" y="1038786"/>
                  </a:lnTo>
                  <a:lnTo>
                    <a:pt x="655164" y="1039486"/>
                  </a:lnTo>
                  <a:lnTo>
                    <a:pt x="655279" y="1040044"/>
                  </a:lnTo>
                  <a:lnTo>
                    <a:pt x="655370" y="1040616"/>
                  </a:lnTo>
                  <a:lnTo>
                    <a:pt x="655437" y="1041192"/>
                  </a:lnTo>
                  <a:lnTo>
                    <a:pt x="655481" y="1041774"/>
                  </a:lnTo>
                  <a:lnTo>
                    <a:pt x="655496" y="1042346"/>
                  </a:lnTo>
                  <a:lnTo>
                    <a:pt x="655465" y="1042917"/>
                  </a:lnTo>
                  <a:lnTo>
                    <a:pt x="655279" y="1044061"/>
                  </a:lnTo>
                  <a:lnTo>
                    <a:pt x="655219" y="1044628"/>
                  </a:lnTo>
                  <a:lnTo>
                    <a:pt x="655235" y="1045181"/>
                  </a:lnTo>
                  <a:lnTo>
                    <a:pt x="655342" y="1045705"/>
                  </a:lnTo>
                  <a:lnTo>
                    <a:pt x="655512" y="1046220"/>
                  </a:lnTo>
                  <a:lnTo>
                    <a:pt x="655722" y="1046725"/>
                  </a:lnTo>
                  <a:lnTo>
                    <a:pt x="656169" y="1047721"/>
                  </a:lnTo>
                  <a:lnTo>
                    <a:pt x="656486" y="1048393"/>
                  </a:lnTo>
                  <a:lnTo>
                    <a:pt x="657211" y="1049689"/>
                  </a:lnTo>
                  <a:lnTo>
                    <a:pt x="657555" y="1050347"/>
                  </a:lnTo>
                  <a:lnTo>
                    <a:pt x="657852" y="1051028"/>
                  </a:lnTo>
                  <a:lnTo>
                    <a:pt x="658034" y="1051557"/>
                  </a:lnTo>
                  <a:lnTo>
                    <a:pt x="658196" y="1052100"/>
                  </a:lnTo>
                  <a:lnTo>
                    <a:pt x="658485" y="1053206"/>
                  </a:lnTo>
                  <a:lnTo>
                    <a:pt x="658620" y="1053759"/>
                  </a:lnTo>
                  <a:lnTo>
                    <a:pt x="658759" y="1054302"/>
                  </a:lnTo>
                  <a:lnTo>
                    <a:pt x="658893" y="1054850"/>
                  </a:lnTo>
                  <a:lnTo>
                    <a:pt x="659020" y="1055403"/>
                  </a:lnTo>
                  <a:lnTo>
                    <a:pt x="659131" y="1055955"/>
                  </a:lnTo>
                  <a:lnTo>
                    <a:pt x="659226" y="1056513"/>
                  </a:lnTo>
                  <a:lnTo>
                    <a:pt x="659289" y="1057085"/>
                  </a:lnTo>
                  <a:lnTo>
                    <a:pt x="659332" y="1057661"/>
                  </a:lnTo>
                  <a:lnTo>
                    <a:pt x="659388" y="1058824"/>
                  </a:lnTo>
                  <a:lnTo>
                    <a:pt x="659424" y="1059401"/>
                  </a:lnTo>
                  <a:lnTo>
                    <a:pt x="659483" y="1059844"/>
                  </a:lnTo>
                  <a:lnTo>
                    <a:pt x="659562" y="1060297"/>
                  </a:lnTo>
                  <a:lnTo>
                    <a:pt x="659633" y="1060745"/>
                  </a:lnTo>
                  <a:lnTo>
                    <a:pt x="659661" y="1061169"/>
                  </a:lnTo>
                  <a:lnTo>
                    <a:pt x="659598" y="1061555"/>
                  </a:lnTo>
                  <a:lnTo>
                    <a:pt x="659376" y="1061941"/>
                  </a:lnTo>
                  <a:lnTo>
                    <a:pt x="659012" y="1062270"/>
                  </a:lnTo>
                  <a:lnTo>
                    <a:pt x="658568" y="1062555"/>
                  </a:lnTo>
                  <a:lnTo>
                    <a:pt x="658101" y="1062822"/>
                  </a:lnTo>
                  <a:lnTo>
                    <a:pt x="657666" y="1063094"/>
                  </a:lnTo>
                  <a:lnTo>
                    <a:pt x="657155" y="1063427"/>
                  </a:lnTo>
                  <a:lnTo>
                    <a:pt x="656633" y="1063728"/>
                  </a:lnTo>
                  <a:lnTo>
                    <a:pt x="655572" y="1064314"/>
                  </a:lnTo>
                  <a:lnTo>
                    <a:pt x="655053" y="1064628"/>
                  </a:lnTo>
                  <a:lnTo>
                    <a:pt x="654408" y="1065095"/>
                  </a:lnTo>
                  <a:lnTo>
                    <a:pt x="653149" y="1066129"/>
                  </a:lnTo>
                  <a:lnTo>
                    <a:pt x="652512" y="1066606"/>
                  </a:lnTo>
                  <a:lnTo>
                    <a:pt x="651843" y="1067001"/>
                  </a:lnTo>
                  <a:lnTo>
                    <a:pt x="651383" y="1067197"/>
                  </a:lnTo>
                  <a:lnTo>
                    <a:pt x="650916" y="1067349"/>
                  </a:lnTo>
                  <a:lnTo>
                    <a:pt x="650437" y="1067492"/>
                  </a:lnTo>
                  <a:lnTo>
                    <a:pt x="649966" y="1067640"/>
                  </a:lnTo>
                  <a:lnTo>
                    <a:pt x="649507" y="1067831"/>
                  </a:lnTo>
                  <a:lnTo>
                    <a:pt x="649103" y="1068021"/>
                  </a:lnTo>
                  <a:lnTo>
                    <a:pt x="648692" y="1068221"/>
                  </a:lnTo>
                  <a:lnTo>
                    <a:pt x="648296" y="1068436"/>
                  </a:lnTo>
                  <a:lnTo>
                    <a:pt x="647920" y="1068688"/>
                  </a:lnTo>
                  <a:lnTo>
                    <a:pt x="647579" y="1068989"/>
                  </a:lnTo>
                  <a:lnTo>
                    <a:pt x="647350" y="1069236"/>
                  </a:lnTo>
                  <a:lnTo>
                    <a:pt x="647128" y="1069508"/>
                  </a:lnTo>
                  <a:lnTo>
                    <a:pt x="646922" y="1069799"/>
                  </a:lnTo>
                  <a:lnTo>
                    <a:pt x="646744" y="1070104"/>
                  </a:lnTo>
                  <a:lnTo>
                    <a:pt x="646593" y="1070428"/>
                  </a:lnTo>
                  <a:lnTo>
                    <a:pt x="646443" y="1070866"/>
                  </a:lnTo>
                  <a:lnTo>
                    <a:pt x="646324" y="1071352"/>
                  </a:lnTo>
                  <a:lnTo>
                    <a:pt x="646257" y="1071853"/>
                  </a:lnTo>
                  <a:lnTo>
                    <a:pt x="646245" y="1072343"/>
                  </a:lnTo>
                  <a:lnTo>
                    <a:pt x="646304" y="1072791"/>
                  </a:lnTo>
                  <a:lnTo>
                    <a:pt x="646392" y="1073058"/>
                  </a:lnTo>
                  <a:lnTo>
                    <a:pt x="646506" y="1073311"/>
                  </a:lnTo>
                  <a:lnTo>
                    <a:pt x="646922" y="1074049"/>
                  </a:lnTo>
                  <a:lnTo>
                    <a:pt x="647163" y="1074516"/>
                  </a:lnTo>
                  <a:lnTo>
                    <a:pt x="647413" y="1074979"/>
                  </a:lnTo>
                  <a:lnTo>
                    <a:pt x="647932" y="1075884"/>
                  </a:lnTo>
                  <a:lnTo>
                    <a:pt x="648205" y="1076322"/>
                  </a:lnTo>
                  <a:lnTo>
                    <a:pt x="648486" y="1076732"/>
                  </a:lnTo>
                  <a:lnTo>
                    <a:pt x="648779" y="1077128"/>
                  </a:lnTo>
                  <a:lnTo>
                    <a:pt x="649079" y="1077518"/>
                  </a:lnTo>
                  <a:lnTo>
                    <a:pt x="649372" y="1077914"/>
                  </a:lnTo>
                  <a:lnTo>
                    <a:pt x="649658" y="1078319"/>
                  </a:lnTo>
                  <a:lnTo>
                    <a:pt x="649875" y="1078686"/>
                  </a:lnTo>
                  <a:lnTo>
                    <a:pt x="650287" y="1079453"/>
                  </a:lnTo>
                  <a:lnTo>
                    <a:pt x="650509" y="1079820"/>
                  </a:lnTo>
                  <a:lnTo>
                    <a:pt x="650754" y="1080154"/>
                  </a:lnTo>
                  <a:lnTo>
                    <a:pt x="650964" y="1080363"/>
                  </a:lnTo>
                  <a:lnTo>
                    <a:pt x="651190" y="1080559"/>
                  </a:lnTo>
                  <a:lnTo>
                    <a:pt x="651419" y="1080740"/>
                  </a:lnTo>
                  <a:lnTo>
                    <a:pt x="651649" y="1080930"/>
                  </a:lnTo>
                  <a:lnTo>
                    <a:pt x="651859" y="1081140"/>
                  </a:lnTo>
                  <a:lnTo>
                    <a:pt x="652183" y="1081559"/>
                  </a:lnTo>
                  <a:lnTo>
                    <a:pt x="652472" y="1082022"/>
                  </a:lnTo>
                  <a:lnTo>
                    <a:pt x="652741" y="1082513"/>
                  </a:lnTo>
                  <a:lnTo>
                    <a:pt x="653003" y="1083008"/>
                  </a:lnTo>
                  <a:lnTo>
                    <a:pt x="653280" y="1083494"/>
                  </a:lnTo>
                  <a:lnTo>
                    <a:pt x="653379" y="1083647"/>
                  </a:lnTo>
                  <a:lnTo>
                    <a:pt x="653588" y="1083956"/>
                  </a:lnTo>
                  <a:lnTo>
                    <a:pt x="653683" y="1084118"/>
                  </a:lnTo>
                  <a:lnTo>
                    <a:pt x="653763" y="1084285"/>
                  </a:lnTo>
                  <a:lnTo>
                    <a:pt x="653862" y="1084657"/>
                  </a:lnTo>
                  <a:lnTo>
                    <a:pt x="653905" y="1085076"/>
                  </a:lnTo>
                  <a:lnTo>
                    <a:pt x="653897" y="1085515"/>
                  </a:lnTo>
                  <a:lnTo>
                    <a:pt x="653846" y="1085944"/>
                  </a:lnTo>
                  <a:lnTo>
                    <a:pt x="653747" y="1086330"/>
                  </a:lnTo>
                  <a:lnTo>
                    <a:pt x="653608" y="1086620"/>
                  </a:lnTo>
                  <a:lnTo>
                    <a:pt x="653418" y="1086887"/>
                  </a:lnTo>
                  <a:lnTo>
                    <a:pt x="653201" y="1087140"/>
                  </a:lnTo>
                  <a:lnTo>
                    <a:pt x="652995" y="1087402"/>
                  </a:lnTo>
                  <a:lnTo>
                    <a:pt x="652820" y="1087683"/>
                  </a:lnTo>
                  <a:lnTo>
                    <a:pt x="652666" y="1088002"/>
                  </a:lnTo>
                  <a:lnTo>
                    <a:pt x="652528" y="1088331"/>
                  </a:lnTo>
                  <a:lnTo>
                    <a:pt x="652409" y="1088674"/>
                  </a:lnTo>
                  <a:lnTo>
                    <a:pt x="652318" y="1089022"/>
                  </a:lnTo>
                  <a:lnTo>
                    <a:pt x="652266" y="1089370"/>
                  </a:lnTo>
                  <a:lnTo>
                    <a:pt x="652266" y="1089832"/>
                  </a:lnTo>
                  <a:lnTo>
                    <a:pt x="652330" y="1090323"/>
                  </a:lnTo>
                  <a:lnTo>
                    <a:pt x="652448" y="1090809"/>
                  </a:lnTo>
                  <a:lnTo>
                    <a:pt x="652615" y="1091262"/>
                  </a:lnTo>
                  <a:lnTo>
                    <a:pt x="652820" y="1091662"/>
                  </a:lnTo>
                  <a:lnTo>
                    <a:pt x="653014" y="1091924"/>
                  </a:lnTo>
                  <a:lnTo>
                    <a:pt x="653244" y="1092158"/>
                  </a:lnTo>
                  <a:lnTo>
                    <a:pt x="653493" y="1092372"/>
                  </a:lnTo>
                  <a:lnTo>
                    <a:pt x="654004" y="1092787"/>
                  </a:lnTo>
                  <a:lnTo>
                    <a:pt x="654420" y="1093111"/>
                  </a:lnTo>
                  <a:lnTo>
                    <a:pt x="654847" y="1093401"/>
                  </a:lnTo>
                  <a:lnTo>
                    <a:pt x="655287" y="1093687"/>
                  </a:lnTo>
                  <a:lnTo>
                    <a:pt x="655718" y="1093978"/>
                  </a:lnTo>
                  <a:lnTo>
                    <a:pt x="656134" y="1094297"/>
                  </a:lnTo>
                  <a:lnTo>
                    <a:pt x="657033" y="1094998"/>
                  </a:lnTo>
                  <a:lnTo>
                    <a:pt x="657468" y="1095369"/>
                  </a:lnTo>
                  <a:lnTo>
                    <a:pt x="657844" y="1095779"/>
                  </a:lnTo>
                  <a:lnTo>
                    <a:pt x="658125" y="1096246"/>
                  </a:lnTo>
                  <a:lnTo>
                    <a:pt x="658268" y="1096613"/>
                  </a:lnTo>
                  <a:lnTo>
                    <a:pt x="658382" y="1097009"/>
                  </a:lnTo>
                  <a:lnTo>
                    <a:pt x="658462" y="1097418"/>
                  </a:lnTo>
                  <a:lnTo>
                    <a:pt x="658509" y="1097833"/>
                  </a:lnTo>
                  <a:lnTo>
                    <a:pt x="658521" y="1098238"/>
                  </a:lnTo>
                  <a:lnTo>
                    <a:pt x="658394" y="1098672"/>
                  </a:lnTo>
                  <a:lnTo>
                    <a:pt x="658275" y="1099115"/>
                  </a:lnTo>
                  <a:lnTo>
                    <a:pt x="658177" y="1099563"/>
                  </a:lnTo>
                  <a:lnTo>
                    <a:pt x="658089" y="1100016"/>
                  </a:lnTo>
                  <a:lnTo>
                    <a:pt x="658018" y="1100468"/>
                  </a:lnTo>
                  <a:lnTo>
                    <a:pt x="657947" y="1101050"/>
                  </a:lnTo>
                  <a:lnTo>
                    <a:pt x="657899" y="1101636"/>
                  </a:lnTo>
                  <a:lnTo>
                    <a:pt x="657876" y="1102231"/>
                  </a:lnTo>
                  <a:lnTo>
                    <a:pt x="657872" y="1102822"/>
                  </a:lnTo>
                  <a:lnTo>
                    <a:pt x="657888" y="1103408"/>
                  </a:lnTo>
                  <a:lnTo>
                    <a:pt x="657915" y="1103880"/>
                  </a:lnTo>
                  <a:lnTo>
                    <a:pt x="657931" y="1104114"/>
                  </a:lnTo>
                  <a:lnTo>
                    <a:pt x="657955" y="1104347"/>
                  </a:lnTo>
                  <a:lnTo>
                    <a:pt x="657990" y="1104581"/>
                  </a:lnTo>
                  <a:lnTo>
                    <a:pt x="658070" y="1104914"/>
                  </a:lnTo>
                  <a:lnTo>
                    <a:pt x="658180" y="1105238"/>
                  </a:lnTo>
                  <a:lnTo>
                    <a:pt x="658303" y="1105562"/>
                  </a:lnTo>
                  <a:lnTo>
                    <a:pt x="658414" y="1105886"/>
                  </a:lnTo>
                  <a:lnTo>
                    <a:pt x="658493" y="1106220"/>
                  </a:lnTo>
                  <a:lnTo>
                    <a:pt x="658549" y="1106577"/>
                  </a:lnTo>
                  <a:lnTo>
                    <a:pt x="658584" y="1106944"/>
                  </a:lnTo>
                  <a:lnTo>
                    <a:pt x="658600" y="1107316"/>
                  </a:lnTo>
                  <a:lnTo>
                    <a:pt x="658592" y="1107683"/>
                  </a:lnTo>
                  <a:lnTo>
                    <a:pt x="658564" y="1108045"/>
                  </a:lnTo>
                  <a:lnTo>
                    <a:pt x="658525" y="1108303"/>
                  </a:lnTo>
                  <a:lnTo>
                    <a:pt x="658473" y="1108565"/>
                  </a:lnTo>
                  <a:lnTo>
                    <a:pt x="658410" y="1108817"/>
                  </a:lnTo>
                  <a:lnTo>
                    <a:pt x="658335" y="1109074"/>
                  </a:lnTo>
                  <a:lnTo>
                    <a:pt x="658256" y="1109322"/>
                  </a:lnTo>
                  <a:lnTo>
                    <a:pt x="658097" y="1109746"/>
                  </a:lnTo>
                  <a:lnTo>
                    <a:pt x="657907" y="1110156"/>
                  </a:lnTo>
                  <a:lnTo>
                    <a:pt x="657698" y="1110561"/>
                  </a:lnTo>
                  <a:lnTo>
                    <a:pt x="657480" y="1110957"/>
                  </a:lnTo>
                  <a:lnTo>
                    <a:pt x="657270" y="1111357"/>
                  </a:lnTo>
                  <a:lnTo>
                    <a:pt x="657060" y="1111724"/>
                  </a:lnTo>
                  <a:lnTo>
                    <a:pt x="656613" y="1112439"/>
                  </a:lnTo>
                  <a:lnTo>
                    <a:pt x="656419" y="1112810"/>
                  </a:lnTo>
                  <a:lnTo>
                    <a:pt x="656280" y="1113201"/>
                  </a:lnTo>
                  <a:lnTo>
                    <a:pt x="656229" y="1113482"/>
                  </a:lnTo>
                  <a:lnTo>
                    <a:pt x="656201" y="1113768"/>
                  </a:lnTo>
                  <a:lnTo>
                    <a:pt x="656189" y="1114064"/>
                  </a:lnTo>
                  <a:lnTo>
                    <a:pt x="656169" y="1114354"/>
                  </a:lnTo>
                  <a:lnTo>
                    <a:pt x="656138" y="1114645"/>
                  </a:lnTo>
                  <a:lnTo>
                    <a:pt x="656063" y="1115017"/>
                  </a:lnTo>
                  <a:lnTo>
                    <a:pt x="655964" y="1115389"/>
                  </a:lnTo>
                  <a:lnTo>
                    <a:pt x="655758" y="1116122"/>
                  </a:lnTo>
                  <a:lnTo>
                    <a:pt x="655663" y="1116494"/>
                  </a:lnTo>
                  <a:lnTo>
                    <a:pt x="655572" y="1116947"/>
                  </a:lnTo>
                  <a:lnTo>
                    <a:pt x="655496" y="1117409"/>
                  </a:lnTo>
                  <a:lnTo>
                    <a:pt x="655425" y="1117871"/>
                  </a:lnTo>
                  <a:lnTo>
                    <a:pt x="655346" y="1118329"/>
                  </a:lnTo>
                  <a:lnTo>
                    <a:pt x="655243" y="1118777"/>
                  </a:lnTo>
                  <a:lnTo>
                    <a:pt x="655156" y="1119101"/>
                  </a:lnTo>
                  <a:lnTo>
                    <a:pt x="655061" y="1119420"/>
                  </a:lnTo>
                  <a:lnTo>
                    <a:pt x="654958" y="1119739"/>
                  </a:lnTo>
                  <a:lnTo>
                    <a:pt x="654851" y="1120054"/>
                  </a:lnTo>
                  <a:lnTo>
                    <a:pt x="654733" y="1120365"/>
                  </a:lnTo>
                  <a:lnTo>
                    <a:pt x="654752" y="1120512"/>
                  </a:lnTo>
                  <a:lnTo>
                    <a:pt x="654816" y="1120721"/>
                  </a:lnTo>
                  <a:lnTo>
                    <a:pt x="654863" y="1121035"/>
                  </a:lnTo>
                  <a:lnTo>
                    <a:pt x="654942" y="1121278"/>
                  </a:lnTo>
                  <a:lnTo>
                    <a:pt x="655081" y="1121641"/>
                  </a:lnTo>
                  <a:lnTo>
                    <a:pt x="655215" y="1121965"/>
                  </a:lnTo>
                  <a:lnTo>
                    <a:pt x="655457" y="1122341"/>
                  </a:lnTo>
                  <a:lnTo>
                    <a:pt x="655544" y="1122708"/>
                  </a:lnTo>
                  <a:lnTo>
                    <a:pt x="655544" y="1123461"/>
                  </a:lnTo>
                  <a:lnTo>
                    <a:pt x="655615" y="1123690"/>
                  </a:lnTo>
                  <a:lnTo>
                    <a:pt x="655730" y="1123923"/>
                  </a:lnTo>
                  <a:lnTo>
                    <a:pt x="655888" y="1124185"/>
                  </a:lnTo>
                  <a:lnTo>
                    <a:pt x="655888" y="1124424"/>
                  </a:lnTo>
                  <a:lnTo>
                    <a:pt x="655944" y="1124652"/>
                  </a:lnTo>
                  <a:lnTo>
                    <a:pt x="655947" y="1124834"/>
                  </a:lnTo>
                  <a:lnTo>
                    <a:pt x="656142" y="1125296"/>
                  </a:lnTo>
                  <a:lnTo>
                    <a:pt x="656648" y="1125896"/>
                  </a:lnTo>
                  <a:lnTo>
                    <a:pt x="656866" y="1126897"/>
                  </a:lnTo>
                  <a:lnTo>
                    <a:pt x="656866" y="1128055"/>
                  </a:lnTo>
                  <a:lnTo>
                    <a:pt x="656569" y="1129332"/>
                  </a:lnTo>
                  <a:lnTo>
                    <a:pt x="656569" y="1131452"/>
                  </a:lnTo>
                  <a:lnTo>
                    <a:pt x="656134" y="1133587"/>
                  </a:lnTo>
                  <a:lnTo>
                    <a:pt x="655275" y="1135470"/>
                  </a:lnTo>
                  <a:lnTo>
                    <a:pt x="654820" y="1136385"/>
                  </a:lnTo>
                  <a:lnTo>
                    <a:pt x="654566" y="1137376"/>
                  </a:lnTo>
                  <a:lnTo>
                    <a:pt x="654119" y="1138152"/>
                  </a:lnTo>
                  <a:lnTo>
                    <a:pt x="653612" y="1138910"/>
                  </a:lnTo>
                  <a:lnTo>
                    <a:pt x="653161" y="1139634"/>
                  </a:lnTo>
                  <a:lnTo>
                    <a:pt x="652844" y="1140421"/>
                  </a:lnTo>
                  <a:lnTo>
                    <a:pt x="652360" y="1141083"/>
                  </a:lnTo>
                  <a:lnTo>
                    <a:pt x="650758" y="1142446"/>
                  </a:lnTo>
                  <a:lnTo>
                    <a:pt x="649115" y="1143547"/>
                  </a:lnTo>
                  <a:lnTo>
                    <a:pt x="647900" y="1144538"/>
                  </a:lnTo>
                  <a:lnTo>
                    <a:pt x="647623" y="1146263"/>
                  </a:lnTo>
                  <a:lnTo>
                    <a:pt x="648684" y="1149723"/>
                  </a:lnTo>
                  <a:lnTo>
                    <a:pt x="649851" y="1152896"/>
                  </a:lnTo>
                  <a:lnTo>
                    <a:pt x="651035" y="1156003"/>
                  </a:lnTo>
                  <a:lnTo>
                    <a:pt x="651827" y="1158910"/>
                  </a:lnTo>
                  <a:lnTo>
                    <a:pt x="651807" y="1160859"/>
                  </a:lnTo>
                  <a:lnTo>
                    <a:pt x="651926" y="1163476"/>
                  </a:lnTo>
                  <a:lnTo>
                    <a:pt x="652076" y="1165239"/>
                  </a:lnTo>
                  <a:lnTo>
                    <a:pt x="652334" y="1168631"/>
                  </a:lnTo>
                  <a:lnTo>
                    <a:pt x="655105" y="1173940"/>
                  </a:lnTo>
                  <a:lnTo>
                    <a:pt x="654400" y="1176804"/>
                  </a:lnTo>
                  <a:lnTo>
                    <a:pt x="652349" y="1179129"/>
                  </a:lnTo>
                  <a:lnTo>
                    <a:pt x="649246" y="1180797"/>
                  </a:lnTo>
                  <a:lnTo>
                    <a:pt x="645600" y="1181198"/>
                  </a:lnTo>
                  <a:lnTo>
                    <a:pt x="641999" y="1181360"/>
                  </a:lnTo>
                  <a:lnTo>
                    <a:pt x="641087" y="1181972"/>
                  </a:lnTo>
                  <a:lnTo>
                    <a:pt x="640671" y="1182149"/>
                  </a:lnTo>
                  <a:lnTo>
                    <a:pt x="639983" y="1183490"/>
                  </a:lnTo>
                  <a:lnTo>
                    <a:pt x="638650" y="1184872"/>
                  </a:lnTo>
                  <a:lnTo>
                    <a:pt x="637895" y="1185521"/>
                  </a:lnTo>
                  <a:lnTo>
                    <a:pt x="636308" y="1186486"/>
                  </a:lnTo>
                  <a:lnTo>
                    <a:pt x="635826" y="1187173"/>
                  </a:lnTo>
                  <a:lnTo>
                    <a:pt x="636316" y="1188780"/>
                  </a:lnTo>
                  <a:lnTo>
                    <a:pt x="638219" y="1189844"/>
                  </a:lnTo>
                  <a:lnTo>
                    <a:pt x="639740" y="1191409"/>
                  </a:lnTo>
                  <a:lnTo>
                    <a:pt x="639654" y="1193590"/>
                  </a:lnTo>
                  <a:lnTo>
                    <a:pt x="639713" y="1194200"/>
                  </a:lnTo>
                  <a:lnTo>
                    <a:pt x="639880" y="1195413"/>
                  </a:lnTo>
                  <a:lnTo>
                    <a:pt x="640157" y="1197262"/>
                  </a:lnTo>
                  <a:lnTo>
                    <a:pt x="640026" y="1199168"/>
                  </a:lnTo>
                  <a:lnTo>
                    <a:pt x="639270" y="1201117"/>
                  </a:lnTo>
                  <a:lnTo>
                    <a:pt x="639891" y="1202279"/>
                  </a:lnTo>
                  <a:lnTo>
                    <a:pt x="640497" y="1204124"/>
                  </a:lnTo>
                  <a:lnTo>
                    <a:pt x="640521" y="1204333"/>
                  </a:lnTo>
                  <a:lnTo>
                    <a:pt x="640521" y="1204791"/>
                  </a:lnTo>
                  <a:lnTo>
                    <a:pt x="640576" y="1204981"/>
                  </a:lnTo>
                  <a:lnTo>
                    <a:pt x="640576" y="1205505"/>
                  </a:lnTo>
                  <a:lnTo>
                    <a:pt x="640640" y="1205644"/>
                  </a:lnTo>
                  <a:lnTo>
                    <a:pt x="640774" y="1206077"/>
                  </a:lnTo>
                  <a:lnTo>
                    <a:pt x="640972" y="1206578"/>
                  </a:lnTo>
                  <a:lnTo>
                    <a:pt x="641087" y="1206859"/>
                  </a:lnTo>
                  <a:lnTo>
                    <a:pt x="641095" y="1207273"/>
                  </a:lnTo>
                  <a:lnTo>
                    <a:pt x="641174" y="1207702"/>
                  </a:lnTo>
                  <a:lnTo>
                    <a:pt x="641174" y="1208098"/>
                  </a:lnTo>
                  <a:lnTo>
                    <a:pt x="641130" y="1208646"/>
                  </a:lnTo>
                  <a:lnTo>
                    <a:pt x="641043" y="1208989"/>
                  </a:lnTo>
                  <a:lnTo>
                    <a:pt x="640794" y="1209470"/>
                  </a:lnTo>
                  <a:lnTo>
                    <a:pt x="640517" y="1209928"/>
                  </a:lnTo>
                  <a:lnTo>
                    <a:pt x="640378" y="1210066"/>
                  </a:lnTo>
                  <a:lnTo>
                    <a:pt x="640054" y="1210581"/>
                  </a:lnTo>
                  <a:lnTo>
                    <a:pt x="639895" y="1210895"/>
                  </a:lnTo>
                  <a:lnTo>
                    <a:pt x="639895" y="1211214"/>
                  </a:lnTo>
                  <a:lnTo>
                    <a:pt x="639832" y="1211681"/>
                  </a:lnTo>
                  <a:lnTo>
                    <a:pt x="639741" y="1211972"/>
                  </a:lnTo>
                  <a:lnTo>
                    <a:pt x="639587" y="1212244"/>
                  </a:lnTo>
                  <a:lnTo>
                    <a:pt x="639527" y="1212420"/>
                  </a:lnTo>
                  <a:lnTo>
                    <a:pt x="639191" y="1212787"/>
                  </a:lnTo>
                  <a:lnTo>
                    <a:pt x="638751" y="1213397"/>
                  </a:lnTo>
                  <a:lnTo>
                    <a:pt x="638569" y="1213640"/>
                  </a:lnTo>
                  <a:lnTo>
                    <a:pt x="638233" y="1214212"/>
                  </a:lnTo>
                  <a:lnTo>
                    <a:pt x="637892" y="1215174"/>
                  </a:lnTo>
                  <a:lnTo>
                    <a:pt x="637659" y="1215346"/>
                  </a:lnTo>
                  <a:lnTo>
                    <a:pt x="635434" y="1215346"/>
                  </a:lnTo>
                  <a:lnTo>
                    <a:pt x="635113" y="1215527"/>
                  </a:lnTo>
                  <a:lnTo>
                    <a:pt x="634860" y="1216104"/>
                  </a:lnTo>
                  <a:lnTo>
                    <a:pt x="634678" y="1216590"/>
                  </a:lnTo>
                  <a:lnTo>
                    <a:pt x="634674" y="1217438"/>
                  </a:lnTo>
                  <a:lnTo>
                    <a:pt x="634575" y="1217991"/>
                  </a:lnTo>
                  <a:lnTo>
                    <a:pt x="634480" y="1218610"/>
                  </a:lnTo>
                  <a:lnTo>
                    <a:pt x="633767" y="1220411"/>
                  </a:lnTo>
                  <a:lnTo>
                    <a:pt x="633186" y="1222036"/>
                  </a:lnTo>
                  <a:lnTo>
                    <a:pt x="633055" y="1222518"/>
                  </a:lnTo>
                  <a:lnTo>
                    <a:pt x="632714" y="1223471"/>
                  </a:lnTo>
                  <a:lnTo>
                    <a:pt x="632469" y="1223809"/>
                  </a:lnTo>
                  <a:lnTo>
                    <a:pt x="631923" y="1224152"/>
                  </a:lnTo>
                  <a:lnTo>
                    <a:pt x="631642" y="1224405"/>
                  </a:lnTo>
                  <a:lnTo>
                    <a:pt x="631309" y="1224567"/>
                  </a:lnTo>
                  <a:lnTo>
                    <a:pt x="630553" y="1224962"/>
                  </a:lnTo>
                  <a:lnTo>
                    <a:pt x="629892" y="1225534"/>
                  </a:lnTo>
                  <a:lnTo>
                    <a:pt x="629361" y="1226206"/>
                  </a:lnTo>
                  <a:lnTo>
                    <a:pt x="629203" y="1226525"/>
                  </a:lnTo>
                  <a:lnTo>
                    <a:pt x="629017" y="1226892"/>
                  </a:lnTo>
                  <a:lnTo>
                    <a:pt x="630145" y="1237514"/>
                  </a:lnTo>
                  <a:lnTo>
                    <a:pt x="630321" y="1239207"/>
                  </a:lnTo>
                  <a:lnTo>
                    <a:pt x="630411" y="1240033"/>
                  </a:lnTo>
                  <a:lnTo>
                    <a:pt x="630735" y="1243112"/>
                  </a:lnTo>
                  <a:lnTo>
                    <a:pt x="630723" y="1243505"/>
                  </a:lnTo>
                  <a:lnTo>
                    <a:pt x="630828" y="1243985"/>
                  </a:lnTo>
                  <a:lnTo>
                    <a:pt x="631088" y="1246454"/>
                  </a:lnTo>
                  <a:lnTo>
                    <a:pt x="631453" y="1249741"/>
                  </a:lnTo>
                  <a:lnTo>
                    <a:pt x="631924" y="1254516"/>
                  </a:lnTo>
                  <a:lnTo>
                    <a:pt x="632646" y="1261323"/>
                  </a:lnTo>
                  <a:lnTo>
                    <a:pt x="633101" y="1265579"/>
                  </a:lnTo>
                  <a:lnTo>
                    <a:pt x="633668" y="1270810"/>
                  </a:lnTo>
                  <a:lnTo>
                    <a:pt x="633855" y="1272607"/>
                  </a:lnTo>
                  <a:lnTo>
                    <a:pt x="632527" y="1272397"/>
                  </a:lnTo>
                  <a:lnTo>
                    <a:pt x="633111" y="1278076"/>
                  </a:lnTo>
                  <a:lnTo>
                    <a:pt x="634443" y="1278252"/>
                  </a:lnTo>
                  <a:lnTo>
                    <a:pt x="634544" y="1279898"/>
                  </a:lnTo>
                  <a:lnTo>
                    <a:pt x="634768" y="1281350"/>
                  </a:lnTo>
                  <a:lnTo>
                    <a:pt x="635278" y="1286247"/>
                  </a:lnTo>
                  <a:lnTo>
                    <a:pt x="635672" y="1290008"/>
                  </a:lnTo>
                  <a:lnTo>
                    <a:pt x="635889" y="1292047"/>
                  </a:lnTo>
                  <a:lnTo>
                    <a:pt x="636242" y="1292182"/>
                  </a:lnTo>
                  <a:lnTo>
                    <a:pt x="636665" y="1293831"/>
                  </a:lnTo>
                  <a:lnTo>
                    <a:pt x="637196" y="1296004"/>
                  </a:lnTo>
                  <a:lnTo>
                    <a:pt x="637607" y="1297400"/>
                  </a:lnTo>
                  <a:lnTo>
                    <a:pt x="638146" y="1298506"/>
                  </a:lnTo>
                  <a:lnTo>
                    <a:pt x="638819" y="1299382"/>
                  </a:lnTo>
                  <a:lnTo>
                    <a:pt x="639575" y="1300555"/>
                  </a:lnTo>
                  <a:lnTo>
                    <a:pt x="640386" y="1301284"/>
                  </a:lnTo>
                  <a:lnTo>
                    <a:pt x="640818" y="1302075"/>
                  </a:lnTo>
                  <a:lnTo>
                    <a:pt x="641301" y="1302628"/>
                  </a:lnTo>
                  <a:lnTo>
                    <a:pt x="641602" y="1303171"/>
                  </a:lnTo>
                  <a:lnTo>
                    <a:pt x="641902" y="1304410"/>
                  </a:lnTo>
                  <a:lnTo>
                    <a:pt x="642437" y="1306249"/>
                  </a:lnTo>
                  <a:lnTo>
                    <a:pt x="642706" y="1307664"/>
                  </a:lnTo>
                  <a:lnTo>
                    <a:pt x="642793" y="1308541"/>
                  </a:lnTo>
                  <a:lnTo>
                    <a:pt x="643625" y="1308884"/>
                  </a:lnTo>
                  <a:lnTo>
                    <a:pt x="643399" y="1309456"/>
                  </a:lnTo>
                  <a:lnTo>
                    <a:pt x="643062" y="1310138"/>
                  </a:lnTo>
                  <a:lnTo>
                    <a:pt x="642769" y="1310810"/>
                  </a:lnTo>
                  <a:lnTo>
                    <a:pt x="642326" y="1311396"/>
                  </a:lnTo>
                  <a:lnTo>
                    <a:pt x="641942" y="1311887"/>
                  </a:lnTo>
                  <a:lnTo>
                    <a:pt x="641388" y="1312682"/>
                  </a:lnTo>
                  <a:lnTo>
                    <a:pt x="641388" y="1313159"/>
                  </a:lnTo>
                  <a:lnTo>
                    <a:pt x="641008" y="1313578"/>
                  </a:lnTo>
                  <a:lnTo>
                    <a:pt x="640850" y="1313917"/>
                  </a:lnTo>
                  <a:lnTo>
                    <a:pt x="640620" y="1314150"/>
                  </a:lnTo>
                  <a:lnTo>
                    <a:pt x="640370" y="1314450"/>
                  </a:lnTo>
                  <a:lnTo>
                    <a:pt x="640176" y="1314717"/>
                  </a:lnTo>
                  <a:lnTo>
                    <a:pt x="639757" y="1315098"/>
                  </a:lnTo>
                  <a:lnTo>
                    <a:pt x="639594" y="1315443"/>
                  </a:lnTo>
                  <a:lnTo>
                    <a:pt x="639302" y="1316018"/>
                  </a:lnTo>
                  <a:lnTo>
                    <a:pt x="639159" y="1316275"/>
                  </a:lnTo>
                  <a:lnTo>
                    <a:pt x="639029" y="1316533"/>
                  </a:lnTo>
                  <a:lnTo>
                    <a:pt x="638965" y="1316666"/>
                  </a:lnTo>
                  <a:lnTo>
                    <a:pt x="638910" y="1316800"/>
                  </a:lnTo>
                  <a:lnTo>
                    <a:pt x="638803" y="1317076"/>
                  </a:lnTo>
                  <a:lnTo>
                    <a:pt x="638712" y="1317352"/>
                  </a:lnTo>
                  <a:lnTo>
                    <a:pt x="638633" y="1317634"/>
                  </a:lnTo>
                  <a:lnTo>
                    <a:pt x="638589" y="1318086"/>
                  </a:lnTo>
                  <a:lnTo>
                    <a:pt x="638565" y="1318296"/>
                  </a:lnTo>
                  <a:lnTo>
                    <a:pt x="638530" y="1318501"/>
                  </a:lnTo>
                  <a:lnTo>
                    <a:pt x="638447" y="1318801"/>
                  </a:lnTo>
                  <a:lnTo>
                    <a:pt x="638375" y="1318996"/>
                  </a:lnTo>
                  <a:lnTo>
                    <a:pt x="638292" y="1319187"/>
                  </a:lnTo>
                  <a:lnTo>
                    <a:pt x="638197" y="1319368"/>
                  </a:lnTo>
                  <a:lnTo>
                    <a:pt x="638031" y="1319635"/>
                  </a:lnTo>
                  <a:lnTo>
                    <a:pt x="637659" y="1320250"/>
                  </a:lnTo>
                  <a:lnTo>
                    <a:pt x="637283" y="1320860"/>
                  </a:lnTo>
                  <a:lnTo>
                    <a:pt x="636523" y="1322080"/>
                  </a:lnTo>
                  <a:lnTo>
                    <a:pt x="636436" y="1322246"/>
                  </a:lnTo>
                  <a:lnTo>
                    <a:pt x="636297" y="1322528"/>
                  </a:lnTo>
                  <a:lnTo>
                    <a:pt x="636079" y="1322985"/>
                  </a:lnTo>
                  <a:lnTo>
                    <a:pt x="635877" y="1323442"/>
                  </a:lnTo>
                  <a:lnTo>
                    <a:pt x="635683" y="1323909"/>
                  </a:lnTo>
                  <a:lnTo>
                    <a:pt x="635458" y="1324510"/>
                  </a:lnTo>
                  <a:lnTo>
                    <a:pt x="635379" y="1324767"/>
                  </a:lnTo>
                  <a:lnTo>
                    <a:pt x="635311" y="1325029"/>
                  </a:lnTo>
                  <a:lnTo>
                    <a:pt x="635260" y="1325296"/>
                  </a:lnTo>
                  <a:lnTo>
                    <a:pt x="635240" y="1325430"/>
                  </a:lnTo>
                  <a:lnTo>
                    <a:pt x="635125" y="1326016"/>
                  </a:lnTo>
                  <a:lnTo>
                    <a:pt x="635086" y="1326230"/>
                  </a:lnTo>
                  <a:lnTo>
                    <a:pt x="635062" y="1326445"/>
                  </a:lnTo>
                  <a:lnTo>
                    <a:pt x="635054" y="1326664"/>
                  </a:lnTo>
                  <a:lnTo>
                    <a:pt x="635078" y="1327102"/>
                  </a:lnTo>
                  <a:lnTo>
                    <a:pt x="635109" y="1327317"/>
                  </a:lnTo>
                  <a:lnTo>
                    <a:pt x="635157" y="1327531"/>
                  </a:lnTo>
                  <a:lnTo>
                    <a:pt x="635292" y="1327874"/>
                  </a:lnTo>
                  <a:lnTo>
                    <a:pt x="635434" y="1328213"/>
                  </a:lnTo>
                  <a:lnTo>
                    <a:pt x="635806" y="1329575"/>
                  </a:lnTo>
                  <a:lnTo>
                    <a:pt x="636337" y="1330567"/>
                  </a:lnTo>
                  <a:lnTo>
                    <a:pt x="636368" y="1330733"/>
                  </a:lnTo>
                  <a:lnTo>
                    <a:pt x="636424" y="1331067"/>
                  </a:lnTo>
                  <a:lnTo>
                    <a:pt x="636443" y="1331234"/>
                  </a:lnTo>
                  <a:lnTo>
                    <a:pt x="636653" y="1332120"/>
                  </a:lnTo>
                  <a:lnTo>
                    <a:pt x="636796" y="1332768"/>
                  </a:lnTo>
                  <a:lnTo>
                    <a:pt x="636843" y="1332973"/>
                  </a:lnTo>
                  <a:lnTo>
                    <a:pt x="636903" y="1333173"/>
                  </a:lnTo>
                  <a:lnTo>
                    <a:pt x="636974" y="1333369"/>
                  </a:lnTo>
                  <a:lnTo>
                    <a:pt x="637140" y="1333726"/>
                  </a:lnTo>
                  <a:lnTo>
                    <a:pt x="637188" y="1333879"/>
                  </a:lnTo>
                  <a:lnTo>
                    <a:pt x="637231" y="1334107"/>
                  </a:lnTo>
                  <a:lnTo>
                    <a:pt x="637247" y="1334346"/>
                  </a:lnTo>
                  <a:lnTo>
                    <a:pt x="637204" y="1334698"/>
                  </a:lnTo>
                  <a:lnTo>
                    <a:pt x="637647" y="1335932"/>
                  </a:lnTo>
                  <a:lnTo>
                    <a:pt x="637663" y="1336161"/>
                  </a:lnTo>
                  <a:lnTo>
                    <a:pt x="637690" y="1336314"/>
                  </a:lnTo>
                  <a:lnTo>
                    <a:pt x="637754" y="1336533"/>
                  </a:lnTo>
                  <a:lnTo>
                    <a:pt x="637809" y="1336676"/>
                  </a:lnTo>
                  <a:lnTo>
                    <a:pt x="637948" y="1336952"/>
                  </a:lnTo>
                  <a:lnTo>
                    <a:pt x="638019" y="1337171"/>
                  </a:lnTo>
                  <a:lnTo>
                    <a:pt x="638051" y="1337324"/>
                  </a:lnTo>
                  <a:lnTo>
                    <a:pt x="638070" y="1337553"/>
                  </a:lnTo>
                  <a:lnTo>
                    <a:pt x="638267" y="1337951"/>
                  </a:lnTo>
                  <a:lnTo>
                    <a:pt x="638363" y="1338087"/>
                  </a:lnTo>
                  <a:lnTo>
                    <a:pt x="638458" y="1338231"/>
                  </a:lnTo>
                  <a:lnTo>
                    <a:pt x="638554" y="1338361"/>
                  </a:lnTo>
                  <a:lnTo>
                    <a:pt x="638875" y="1338744"/>
                  </a:lnTo>
                  <a:lnTo>
                    <a:pt x="639424" y="1340537"/>
                  </a:lnTo>
                  <a:lnTo>
                    <a:pt x="639298" y="1340752"/>
                  </a:lnTo>
                  <a:lnTo>
                    <a:pt x="640549" y="1342127"/>
                  </a:lnTo>
                  <a:lnTo>
                    <a:pt x="639385" y="1342992"/>
                  </a:lnTo>
                  <a:lnTo>
                    <a:pt x="637924" y="1344076"/>
                  </a:lnTo>
                  <a:lnTo>
                    <a:pt x="638082" y="1344300"/>
                  </a:lnTo>
                  <a:lnTo>
                    <a:pt x="637944" y="1344801"/>
                  </a:lnTo>
                  <a:lnTo>
                    <a:pt x="637789" y="1345220"/>
                  </a:lnTo>
                  <a:lnTo>
                    <a:pt x="637647" y="1345577"/>
                  </a:lnTo>
                  <a:lnTo>
                    <a:pt x="637516" y="1346130"/>
                  </a:lnTo>
                  <a:lnTo>
                    <a:pt x="637461" y="1346702"/>
                  </a:lnTo>
                  <a:lnTo>
                    <a:pt x="637425" y="1347288"/>
                  </a:lnTo>
                  <a:lnTo>
                    <a:pt x="637429" y="1347960"/>
                  </a:lnTo>
                  <a:lnTo>
                    <a:pt x="637413" y="1348723"/>
                  </a:lnTo>
                  <a:lnTo>
                    <a:pt x="637374" y="1349523"/>
                  </a:lnTo>
                  <a:lnTo>
                    <a:pt x="637429" y="1350143"/>
                  </a:lnTo>
                  <a:lnTo>
                    <a:pt x="637524" y="1350700"/>
                  </a:lnTo>
                  <a:lnTo>
                    <a:pt x="637441" y="1351358"/>
                  </a:lnTo>
                  <a:lnTo>
                    <a:pt x="637314" y="1351763"/>
                  </a:lnTo>
                  <a:lnTo>
                    <a:pt x="637259" y="1352292"/>
                  </a:lnTo>
                  <a:lnTo>
                    <a:pt x="637437" y="1353107"/>
                  </a:lnTo>
                  <a:lnTo>
                    <a:pt x="637611" y="1353597"/>
                  </a:lnTo>
                  <a:lnTo>
                    <a:pt x="637718" y="1354012"/>
                  </a:lnTo>
                  <a:lnTo>
                    <a:pt x="637793" y="1354288"/>
                  </a:lnTo>
                  <a:lnTo>
                    <a:pt x="637865" y="1354551"/>
                  </a:lnTo>
                  <a:lnTo>
                    <a:pt x="638003" y="1354889"/>
                  </a:lnTo>
                  <a:lnTo>
                    <a:pt x="638138" y="1355127"/>
                  </a:lnTo>
                  <a:lnTo>
                    <a:pt x="638340" y="1355437"/>
                  </a:lnTo>
                  <a:lnTo>
                    <a:pt x="638462" y="1355685"/>
                  </a:lnTo>
                  <a:lnTo>
                    <a:pt x="638534" y="1355861"/>
                  </a:lnTo>
                  <a:lnTo>
                    <a:pt x="638589" y="1356037"/>
                  </a:lnTo>
                  <a:lnTo>
                    <a:pt x="638629" y="1356218"/>
                  </a:lnTo>
                  <a:lnTo>
                    <a:pt x="638660" y="1356404"/>
                  </a:lnTo>
                  <a:lnTo>
                    <a:pt x="638676" y="1356590"/>
                  </a:lnTo>
                  <a:lnTo>
                    <a:pt x="638680" y="1356790"/>
                  </a:lnTo>
                  <a:lnTo>
                    <a:pt x="638696" y="1357372"/>
                  </a:lnTo>
                  <a:lnTo>
                    <a:pt x="638656" y="1357920"/>
                  </a:lnTo>
                  <a:lnTo>
                    <a:pt x="638629" y="1358353"/>
                  </a:lnTo>
                  <a:lnTo>
                    <a:pt x="638490" y="1358734"/>
                  </a:lnTo>
                  <a:lnTo>
                    <a:pt x="638387" y="1359249"/>
                  </a:lnTo>
                  <a:lnTo>
                    <a:pt x="638549" y="1359525"/>
                  </a:lnTo>
                  <a:lnTo>
                    <a:pt x="638637" y="1359745"/>
                  </a:lnTo>
                  <a:lnTo>
                    <a:pt x="638704" y="1360059"/>
                  </a:lnTo>
                  <a:lnTo>
                    <a:pt x="638720" y="1360216"/>
                  </a:lnTo>
                  <a:lnTo>
                    <a:pt x="638720" y="1361665"/>
                  </a:lnTo>
                  <a:lnTo>
                    <a:pt x="638743" y="1361965"/>
                  </a:lnTo>
                  <a:lnTo>
                    <a:pt x="638759" y="1362118"/>
                  </a:lnTo>
                  <a:lnTo>
                    <a:pt x="638779" y="1362266"/>
                  </a:lnTo>
                  <a:lnTo>
                    <a:pt x="638827" y="1362566"/>
                  </a:lnTo>
                  <a:lnTo>
                    <a:pt x="638890" y="1362861"/>
                  </a:lnTo>
                  <a:lnTo>
                    <a:pt x="638926" y="1363009"/>
                  </a:lnTo>
                  <a:lnTo>
                    <a:pt x="638985" y="1363343"/>
                  </a:lnTo>
                  <a:lnTo>
                    <a:pt x="639040" y="1363562"/>
                  </a:lnTo>
                  <a:lnTo>
                    <a:pt x="639195" y="1363991"/>
                  </a:lnTo>
                  <a:lnTo>
                    <a:pt x="639397" y="1364396"/>
                  </a:lnTo>
                  <a:lnTo>
                    <a:pt x="639579" y="1364696"/>
                  </a:lnTo>
                  <a:lnTo>
                    <a:pt x="639690" y="1364910"/>
                  </a:lnTo>
                  <a:lnTo>
                    <a:pt x="639785" y="1365130"/>
                  </a:lnTo>
                  <a:lnTo>
                    <a:pt x="639872" y="1365353"/>
                  </a:lnTo>
                  <a:lnTo>
                    <a:pt x="640046" y="1366049"/>
                  </a:lnTo>
                  <a:lnTo>
                    <a:pt x="640038" y="1366202"/>
                  </a:lnTo>
                  <a:lnTo>
                    <a:pt x="640034" y="1366502"/>
                  </a:lnTo>
                  <a:lnTo>
                    <a:pt x="640038" y="1366654"/>
                  </a:lnTo>
                  <a:lnTo>
                    <a:pt x="640054" y="1366959"/>
                  </a:lnTo>
                  <a:lnTo>
                    <a:pt x="640085" y="1367260"/>
                  </a:lnTo>
                  <a:lnTo>
                    <a:pt x="640105" y="1367412"/>
                  </a:lnTo>
                  <a:lnTo>
                    <a:pt x="640157" y="1367708"/>
                  </a:lnTo>
                  <a:lnTo>
                    <a:pt x="640291" y="1368003"/>
                  </a:lnTo>
                  <a:lnTo>
                    <a:pt x="640394" y="1368189"/>
                  </a:lnTo>
                  <a:lnTo>
                    <a:pt x="640525" y="1368451"/>
                  </a:lnTo>
                  <a:lnTo>
                    <a:pt x="640774" y="1368980"/>
                  </a:lnTo>
                  <a:lnTo>
                    <a:pt x="641012" y="1369518"/>
                  </a:lnTo>
                  <a:lnTo>
                    <a:pt x="641237" y="1370062"/>
                  </a:lnTo>
                  <a:lnTo>
                    <a:pt x="641400" y="1370457"/>
                  </a:lnTo>
                  <a:lnTo>
                    <a:pt x="641495" y="1370714"/>
                  </a:lnTo>
                  <a:lnTo>
                    <a:pt x="641538" y="1370843"/>
                  </a:lnTo>
                  <a:lnTo>
                    <a:pt x="641578" y="1370977"/>
                  </a:lnTo>
                  <a:lnTo>
                    <a:pt x="641649" y="1371243"/>
                  </a:lnTo>
                  <a:lnTo>
                    <a:pt x="641677" y="1371377"/>
                  </a:lnTo>
                  <a:lnTo>
                    <a:pt x="641784" y="1371606"/>
                  </a:lnTo>
                  <a:lnTo>
                    <a:pt x="641970" y="1372154"/>
                  </a:lnTo>
                  <a:lnTo>
                    <a:pt x="642001" y="1372301"/>
                  </a:lnTo>
                  <a:lnTo>
                    <a:pt x="642045" y="1372444"/>
                  </a:lnTo>
                  <a:lnTo>
                    <a:pt x="642136" y="1372649"/>
                  </a:lnTo>
                  <a:lnTo>
                    <a:pt x="642564" y="1373312"/>
                  </a:lnTo>
                  <a:lnTo>
                    <a:pt x="642615" y="1373445"/>
                  </a:lnTo>
                  <a:lnTo>
                    <a:pt x="642872" y="1374298"/>
                  </a:lnTo>
                  <a:lnTo>
                    <a:pt x="643134" y="1374555"/>
                  </a:lnTo>
                  <a:lnTo>
                    <a:pt x="643419" y="1374736"/>
                  </a:lnTo>
                  <a:lnTo>
                    <a:pt x="643779" y="1375094"/>
                  </a:lnTo>
                  <a:lnTo>
                    <a:pt x="643937" y="1375299"/>
                  </a:lnTo>
                  <a:lnTo>
                    <a:pt x="644198" y="1375542"/>
                  </a:lnTo>
                  <a:lnTo>
                    <a:pt x="644341" y="1375647"/>
                  </a:lnTo>
                  <a:lnTo>
                    <a:pt x="644567" y="1375785"/>
                  </a:lnTo>
                  <a:lnTo>
                    <a:pt x="644705" y="1375913"/>
                  </a:lnTo>
                  <a:lnTo>
                    <a:pt x="645050" y="1376252"/>
                  </a:lnTo>
                  <a:lnTo>
                    <a:pt x="645244" y="1376457"/>
                  </a:lnTo>
                  <a:lnTo>
                    <a:pt x="645620" y="1376890"/>
                  </a:lnTo>
                  <a:lnTo>
                    <a:pt x="645683" y="1377024"/>
                  </a:lnTo>
                  <a:lnTo>
                    <a:pt x="645754" y="1377152"/>
                  </a:lnTo>
                  <a:lnTo>
                    <a:pt x="645905" y="1377405"/>
                  </a:lnTo>
                  <a:lnTo>
                    <a:pt x="646067" y="1377653"/>
                  </a:lnTo>
                  <a:lnTo>
                    <a:pt x="646332" y="1378010"/>
                  </a:lnTo>
                  <a:lnTo>
                    <a:pt x="646392" y="1378182"/>
                  </a:lnTo>
                  <a:lnTo>
                    <a:pt x="646518" y="1378487"/>
                  </a:lnTo>
                  <a:lnTo>
                    <a:pt x="646688" y="1378830"/>
                  </a:lnTo>
                  <a:lnTo>
                    <a:pt x="646886" y="1379159"/>
                  </a:lnTo>
                  <a:lnTo>
                    <a:pt x="647088" y="1379430"/>
                  </a:lnTo>
                  <a:lnTo>
                    <a:pt x="647211" y="1379654"/>
                  </a:lnTo>
                  <a:lnTo>
                    <a:pt x="647326" y="1379973"/>
                  </a:lnTo>
                  <a:lnTo>
                    <a:pt x="648141" y="1381017"/>
                  </a:lnTo>
                  <a:lnTo>
                    <a:pt x="648256" y="1381222"/>
                  </a:lnTo>
                  <a:lnTo>
                    <a:pt x="648315" y="1381365"/>
                  </a:lnTo>
                  <a:lnTo>
                    <a:pt x="648383" y="1381584"/>
                  </a:lnTo>
                  <a:lnTo>
                    <a:pt x="648411" y="1381737"/>
                  </a:lnTo>
                  <a:lnTo>
                    <a:pt x="648426" y="1381965"/>
                  </a:lnTo>
                  <a:lnTo>
                    <a:pt x="648895" y="1382050"/>
                  </a:lnTo>
                  <a:lnTo>
                    <a:pt x="648832" y="1382692"/>
                  </a:lnTo>
                  <a:lnTo>
                    <a:pt x="648622" y="1384956"/>
                  </a:lnTo>
                  <a:lnTo>
                    <a:pt x="647943" y="1392178"/>
                  </a:lnTo>
                  <a:lnTo>
                    <a:pt x="646704" y="1405349"/>
                  </a:lnTo>
                  <a:lnTo>
                    <a:pt x="645687" y="1416199"/>
                  </a:lnTo>
                  <a:lnTo>
                    <a:pt x="647160" y="1417572"/>
                  </a:lnTo>
                  <a:lnTo>
                    <a:pt x="666725" y="1419437"/>
                  </a:lnTo>
                  <a:lnTo>
                    <a:pt x="670010" y="1420981"/>
                  </a:lnTo>
                  <a:lnTo>
                    <a:pt x="670804" y="1421476"/>
                  </a:lnTo>
                  <a:lnTo>
                    <a:pt x="670956" y="1420992"/>
                  </a:lnTo>
                  <a:lnTo>
                    <a:pt x="671193" y="1420036"/>
                  </a:lnTo>
                  <a:lnTo>
                    <a:pt x="671284" y="1419503"/>
                  </a:lnTo>
                  <a:lnTo>
                    <a:pt x="671354" y="1418997"/>
                  </a:lnTo>
                  <a:lnTo>
                    <a:pt x="671407" y="1418492"/>
                  </a:lnTo>
                  <a:lnTo>
                    <a:pt x="671493" y="1417481"/>
                  </a:lnTo>
                  <a:lnTo>
                    <a:pt x="671685" y="1414466"/>
                  </a:lnTo>
                  <a:lnTo>
                    <a:pt x="671837" y="1412424"/>
                  </a:lnTo>
                  <a:lnTo>
                    <a:pt x="671903" y="1411922"/>
                  </a:lnTo>
                  <a:lnTo>
                    <a:pt x="672406" y="1412328"/>
                  </a:lnTo>
                  <a:lnTo>
                    <a:pt x="686787" y="1420853"/>
                  </a:lnTo>
                  <a:lnTo>
                    <a:pt x="689342" y="1421200"/>
                  </a:lnTo>
                  <a:lnTo>
                    <a:pt x="690462" y="1421771"/>
                  </a:lnTo>
                  <a:lnTo>
                    <a:pt x="691172" y="1422242"/>
                  </a:lnTo>
                  <a:lnTo>
                    <a:pt x="694687" y="1416551"/>
                  </a:lnTo>
                  <a:lnTo>
                    <a:pt x="697735" y="1415966"/>
                  </a:lnTo>
                  <a:lnTo>
                    <a:pt x="701793" y="1415180"/>
                  </a:lnTo>
                  <a:lnTo>
                    <a:pt x="706714" y="1414217"/>
                  </a:lnTo>
                  <a:lnTo>
                    <a:pt x="710197" y="1413540"/>
                  </a:lnTo>
                  <a:lnTo>
                    <a:pt x="714952" y="1412626"/>
                  </a:lnTo>
                  <a:lnTo>
                    <a:pt x="722124" y="1411238"/>
                  </a:lnTo>
                  <a:lnTo>
                    <a:pt x="722259" y="1411944"/>
                  </a:lnTo>
                  <a:lnTo>
                    <a:pt x="722339" y="1412340"/>
                  </a:lnTo>
                  <a:lnTo>
                    <a:pt x="722782" y="1414794"/>
                  </a:lnTo>
                  <a:lnTo>
                    <a:pt x="723463" y="1418535"/>
                  </a:lnTo>
                  <a:lnTo>
                    <a:pt x="719199" y="1420582"/>
                  </a:lnTo>
                  <a:lnTo>
                    <a:pt x="713192" y="1423463"/>
                  </a:lnTo>
                  <a:lnTo>
                    <a:pt x="712751" y="1423685"/>
                  </a:lnTo>
                  <a:lnTo>
                    <a:pt x="718598" y="1435976"/>
                  </a:lnTo>
                  <a:lnTo>
                    <a:pt x="724793" y="1437053"/>
                  </a:lnTo>
                  <a:lnTo>
                    <a:pt x="728855" y="1437755"/>
                  </a:lnTo>
                  <a:lnTo>
                    <a:pt x="728038" y="1442648"/>
                  </a:lnTo>
                  <a:lnTo>
                    <a:pt x="742234" y="1445102"/>
                  </a:lnTo>
                  <a:lnTo>
                    <a:pt x="741799" y="1447641"/>
                  </a:lnTo>
                  <a:lnTo>
                    <a:pt x="740730" y="1453950"/>
                  </a:lnTo>
                  <a:lnTo>
                    <a:pt x="741328" y="1454632"/>
                  </a:lnTo>
                  <a:lnTo>
                    <a:pt x="741664" y="1455233"/>
                  </a:lnTo>
                  <a:lnTo>
                    <a:pt x="742209" y="1456318"/>
                  </a:lnTo>
                  <a:lnTo>
                    <a:pt x="742730" y="1457010"/>
                  </a:lnTo>
                  <a:lnTo>
                    <a:pt x="743098" y="1457358"/>
                  </a:lnTo>
                  <a:lnTo>
                    <a:pt x="743634" y="1457529"/>
                  </a:lnTo>
                  <a:lnTo>
                    <a:pt x="744701" y="1457858"/>
                  </a:lnTo>
                  <a:lnTo>
                    <a:pt x="746237" y="1458172"/>
                  </a:lnTo>
                  <a:lnTo>
                    <a:pt x="747714" y="1458401"/>
                  </a:lnTo>
                  <a:lnTo>
                    <a:pt x="748877" y="1458706"/>
                  </a:lnTo>
                  <a:lnTo>
                    <a:pt x="750073" y="1459087"/>
                  </a:lnTo>
                  <a:lnTo>
                    <a:pt x="751352" y="1459459"/>
                  </a:lnTo>
                  <a:lnTo>
                    <a:pt x="752464" y="1459850"/>
                  </a:lnTo>
                  <a:lnTo>
                    <a:pt x="753493" y="1460755"/>
                  </a:lnTo>
                  <a:lnTo>
                    <a:pt x="755560" y="1461894"/>
                  </a:lnTo>
                  <a:lnTo>
                    <a:pt x="756941" y="1462151"/>
                  </a:lnTo>
                  <a:lnTo>
                    <a:pt x="758315" y="1462752"/>
                  </a:lnTo>
                  <a:lnTo>
                    <a:pt x="760088" y="1462682"/>
                  </a:lnTo>
                  <a:lnTo>
                    <a:pt x="760955" y="1462776"/>
                  </a:lnTo>
                  <a:lnTo>
                    <a:pt x="763679" y="1463557"/>
                  </a:lnTo>
                  <a:lnTo>
                    <a:pt x="766513" y="1464911"/>
                  </a:lnTo>
                  <a:lnTo>
                    <a:pt x="768548" y="1465721"/>
                  </a:lnTo>
                  <a:lnTo>
                    <a:pt x="771541" y="1467146"/>
                  </a:lnTo>
                  <a:lnTo>
                    <a:pt x="775024" y="1468213"/>
                  </a:lnTo>
                  <a:lnTo>
                    <a:pt x="777533" y="1468484"/>
                  </a:lnTo>
                  <a:lnTo>
                    <a:pt x="777958" y="1468542"/>
                  </a:lnTo>
                  <a:lnTo>
                    <a:pt x="780012" y="1468056"/>
                  </a:lnTo>
                  <a:lnTo>
                    <a:pt x="783266" y="1467980"/>
                  </a:lnTo>
                  <a:lnTo>
                    <a:pt x="785998" y="1467327"/>
                  </a:lnTo>
                  <a:lnTo>
                    <a:pt x="788230" y="1466898"/>
                  </a:lnTo>
                  <a:lnTo>
                    <a:pt x="790578" y="1466531"/>
                  </a:lnTo>
                  <a:lnTo>
                    <a:pt x="793369" y="1466679"/>
                  </a:lnTo>
                  <a:lnTo>
                    <a:pt x="795368" y="1467212"/>
                  </a:lnTo>
                  <a:lnTo>
                    <a:pt x="797383" y="1468013"/>
                  </a:lnTo>
                  <a:lnTo>
                    <a:pt x="798717" y="1468561"/>
                  </a:lnTo>
                  <a:lnTo>
                    <a:pt x="800395" y="1469133"/>
                  </a:lnTo>
                  <a:lnTo>
                    <a:pt x="802719" y="1470167"/>
                  </a:lnTo>
                  <a:lnTo>
                    <a:pt x="803705" y="1471086"/>
                  </a:lnTo>
                  <a:lnTo>
                    <a:pt x="804896" y="1472168"/>
                  </a:lnTo>
                  <a:lnTo>
                    <a:pt x="805688" y="1472268"/>
                  </a:lnTo>
                  <a:lnTo>
                    <a:pt x="807295" y="1472511"/>
                  </a:lnTo>
                  <a:lnTo>
                    <a:pt x="809362" y="1470191"/>
                  </a:lnTo>
                  <a:lnTo>
                    <a:pt x="812790" y="1467803"/>
                  </a:lnTo>
                  <a:lnTo>
                    <a:pt x="816214" y="1465239"/>
                  </a:lnTo>
                  <a:lnTo>
                    <a:pt x="820216" y="1461913"/>
                  </a:lnTo>
                  <a:lnTo>
                    <a:pt x="825137" y="1458401"/>
                  </a:lnTo>
                  <a:lnTo>
                    <a:pt x="829056" y="1457401"/>
                  </a:lnTo>
                  <a:lnTo>
                    <a:pt x="829060" y="1454365"/>
                  </a:lnTo>
                  <a:lnTo>
                    <a:pt x="828098" y="1453074"/>
                  </a:lnTo>
                  <a:lnTo>
                    <a:pt x="827164" y="1452635"/>
                  </a:lnTo>
                  <a:lnTo>
                    <a:pt x="825010" y="1452325"/>
                  </a:lnTo>
                  <a:lnTo>
                    <a:pt x="823245" y="1452263"/>
                  </a:lnTo>
                  <a:lnTo>
                    <a:pt x="821123" y="1451458"/>
                  </a:lnTo>
                  <a:lnTo>
                    <a:pt x="820731" y="1449461"/>
                  </a:lnTo>
                  <a:lnTo>
                    <a:pt x="821455" y="1448384"/>
                  </a:lnTo>
                  <a:lnTo>
                    <a:pt x="823554" y="1444567"/>
                  </a:lnTo>
                  <a:lnTo>
                    <a:pt x="824698" y="1443348"/>
                  </a:lnTo>
                  <a:lnTo>
                    <a:pt x="826594" y="1438778"/>
                  </a:lnTo>
                  <a:lnTo>
                    <a:pt x="828532" y="1436330"/>
                  </a:lnTo>
                  <a:lnTo>
                    <a:pt x="829440" y="1435813"/>
                  </a:lnTo>
                  <a:lnTo>
                    <a:pt x="829743" y="1435535"/>
                  </a:lnTo>
                  <a:lnTo>
                    <a:pt x="829935" y="1435380"/>
                  </a:lnTo>
                  <a:lnTo>
                    <a:pt x="830454" y="1434837"/>
                  </a:lnTo>
                  <a:lnTo>
                    <a:pt x="831109" y="1433843"/>
                  </a:lnTo>
                  <a:lnTo>
                    <a:pt x="831901" y="1432745"/>
                  </a:lnTo>
                  <a:lnTo>
                    <a:pt x="832341" y="1432059"/>
                  </a:lnTo>
                  <a:lnTo>
                    <a:pt x="832598" y="1431523"/>
                  </a:lnTo>
                  <a:lnTo>
                    <a:pt x="832714" y="1431377"/>
                  </a:lnTo>
                  <a:lnTo>
                    <a:pt x="832845" y="1431382"/>
                  </a:lnTo>
                  <a:lnTo>
                    <a:pt x="833435" y="1431619"/>
                  </a:lnTo>
                  <a:lnTo>
                    <a:pt x="834235" y="1431997"/>
                  </a:lnTo>
                  <a:lnTo>
                    <a:pt x="836681" y="1432721"/>
                  </a:lnTo>
                  <a:lnTo>
                    <a:pt x="842919" y="1433683"/>
                  </a:lnTo>
                  <a:lnTo>
                    <a:pt x="843976" y="1433741"/>
                  </a:lnTo>
                  <a:lnTo>
                    <a:pt x="844926" y="1433812"/>
                  </a:lnTo>
                  <a:lnTo>
                    <a:pt x="845160" y="1433836"/>
                  </a:lnTo>
                  <a:lnTo>
                    <a:pt x="845631" y="1433874"/>
                  </a:lnTo>
                  <a:lnTo>
                    <a:pt x="846098" y="1433931"/>
                  </a:lnTo>
                  <a:lnTo>
                    <a:pt x="846447" y="1433988"/>
                  </a:lnTo>
                  <a:lnTo>
                    <a:pt x="846791" y="1434055"/>
                  </a:lnTo>
                  <a:lnTo>
                    <a:pt x="846965" y="1434084"/>
                  </a:lnTo>
                  <a:lnTo>
                    <a:pt x="847203" y="1434103"/>
                  </a:lnTo>
                  <a:lnTo>
                    <a:pt x="847678" y="1434127"/>
                  </a:lnTo>
                  <a:lnTo>
                    <a:pt x="847911" y="1434150"/>
                  </a:lnTo>
                  <a:lnTo>
                    <a:pt x="848141" y="1434198"/>
                  </a:lnTo>
                  <a:lnTo>
                    <a:pt x="848279" y="1434246"/>
                  </a:lnTo>
                  <a:lnTo>
                    <a:pt x="848691" y="1434422"/>
                  </a:lnTo>
                  <a:lnTo>
                    <a:pt x="848834" y="1434470"/>
                  </a:lnTo>
                  <a:lnTo>
                    <a:pt x="849024" y="1434517"/>
                  </a:lnTo>
                  <a:lnTo>
                    <a:pt x="849317" y="1434570"/>
                  </a:lnTo>
                  <a:lnTo>
                    <a:pt x="850536" y="1435470"/>
                  </a:lnTo>
                  <a:lnTo>
                    <a:pt x="851644" y="1436004"/>
                  </a:lnTo>
                  <a:lnTo>
                    <a:pt x="852444" y="1436743"/>
                  </a:lnTo>
                  <a:lnTo>
                    <a:pt x="852784" y="1437157"/>
                  </a:lnTo>
                  <a:lnTo>
                    <a:pt x="853077" y="1437596"/>
                  </a:lnTo>
                  <a:lnTo>
                    <a:pt x="853414" y="1438325"/>
                  </a:lnTo>
                  <a:lnTo>
                    <a:pt x="853639" y="1439154"/>
                  </a:lnTo>
                  <a:lnTo>
                    <a:pt x="853762" y="1440031"/>
                  </a:lnTo>
                  <a:lnTo>
                    <a:pt x="853770" y="1440903"/>
                  </a:lnTo>
                  <a:lnTo>
                    <a:pt x="853671" y="1441713"/>
                  </a:lnTo>
                  <a:lnTo>
                    <a:pt x="851882" y="1445583"/>
                  </a:lnTo>
                  <a:lnTo>
                    <a:pt x="852373" y="1447536"/>
                  </a:lnTo>
                  <a:lnTo>
                    <a:pt x="856585" y="1450229"/>
                  </a:lnTo>
                  <a:lnTo>
                    <a:pt x="857487" y="1451048"/>
                  </a:lnTo>
                  <a:lnTo>
                    <a:pt x="857804" y="1451525"/>
                  </a:lnTo>
                  <a:lnTo>
                    <a:pt x="857970" y="1451939"/>
                  </a:lnTo>
                  <a:lnTo>
                    <a:pt x="857772" y="1455480"/>
                  </a:lnTo>
                  <a:lnTo>
                    <a:pt x="856826" y="1457043"/>
                  </a:lnTo>
                  <a:lnTo>
                    <a:pt x="855915" y="1457682"/>
                  </a:lnTo>
                  <a:lnTo>
                    <a:pt x="855633" y="1457880"/>
                  </a:lnTo>
                  <a:lnTo>
                    <a:pt x="850750" y="1459616"/>
                  </a:lnTo>
                  <a:lnTo>
                    <a:pt x="850564" y="1460088"/>
                  </a:lnTo>
                  <a:lnTo>
                    <a:pt x="850496" y="1460665"/>
                  </a:lnTo>
                  <a:lnTo>
                    <a:pt x="850528" y="1461289"/>
                  </a:lnTo>
                  <a:lnTo>
                    <a:pt x="850765" y="1462485"/>
                  </a:lnTo>
                  <a:lnTo>
                    <a:pt x="851537" y="1463791"/>
                  </a:lnTo>
                  <a:lnTo>
                    <a:pt x="853232" y="1465587"/>
                  </a:lnTo>
                  <a:lnTo>
                    <a:pt x="855654" y="1468118"/>
                  </a:lnTo>
                  <a:lnTo>
                    <a:pt x="858683" y="1469333"/>
                  </a:lnTo>
                  <a:lnTo>
                    <a:pt x="862254" y="1471868"/>
                  </a:lnTo>
                  <a:lnTo>
                    <a:pt x="862321" y="1472931"/>
                  </a:lnTo>
                  <a:lnTo>
                    <a:pt x="862052" y="1475337"/>
                  </a:lnTo>
                  <a:lnTo>
                    <a:pt x="861735" y="1478311"/>
                  </a:lnTo>
                  <a:lnTo>
                    <a:pt x="861608" y="1479216"/>
                  </a:lnTo>
                  <a:lnTo>
                    <a:pt x="861470" y="1481027"/>
                  </a:lnTo>
                  <a:lnTo>
                    <a:pt x="861482" y="1481899"/>
                  </a:lnTo>
                  <a:lnTo>
                    <a:pt x="861525" y="1482771"/>
                  </a:lnTo>
                  <a:lnTo>
                    <a:pt x="861604" y="1483643"/>
                  </a:lnTo>
                  <a:lnTo>
                    <a:pt x="861929" y="1485340"/>
                  </a:lnTo>
                  <a:lnTo>
                    <a:pt x="862590" y="1487331"/>
                  </a:lnTo>
                  <a:lnTo>
                    <a:pt x="863623" y="1488294"/>
                  </a:lnTo>
                  <a:lnTo>
                    <a:pt x="866272" y="1491973"/>
                  </a:lnTo>
                  <a:lnTo>
                    <a:pt x="862524" y="1495133"/>
                  </a:lnTo>
                  <a:lnTo>
                    <a:pt x="860902" y="1494818"/>
                  </a:lnTo>
                  <a:lnTo>
                    <a:pt x="858669" y="1494847"/>
                  </a:lnTo>
                  <a:lnTo>
                    <a:pt x="858321" y="1494771"/>
                  </a:lnTo>
                  <a:lnTo>
                    <a:pt x="856579" y="1494604"/>
                  </a:lnTo>
                  <a:lnTo>
                    <a:pt x="855669" y="1494790"/>
                  </a:lnTo>
                  <a:lnTo>
                    <a:pt x="855174" y="1495123"/>
                  </a:lnTo>
                  <a:lnTo>
                    <a:pt x="854750" y="1495390"/>
                  </a:lnTo>
                  <a:lnTo>
                    <a:pt x="854176" y="1496405"/>
                  </a:lnTo>
                  <a:lnTo>
                    <a:pt x="854097" y="1496882"/>
                  </a:lnTo>
                  <a:lnTo>
                    <a:pt x="853796" y="1498168"/>
                  </a:lnTo>
                  <a:lnTo>
                    <a:pt x="853709" y="1498988"/>
                  </a:lnTo>
                  <a:lnTo>
                    <a:pt x="853634" y="1499398"/>
                  </a:lnTo>
                  <a:lnTo>
                    <a:pt x="853618" y="1500217"/>
                  </a:lnTo>
                  <a:lnTo>
                    <a:pt x="853318" y="1501504"/>
                  </a:lnTo>
                  <a:lnTo>
                    <a:pt x="853025" y="1502319"/>
                  </a:lnTo>
                  <a:lnTo>
                    <a:pt x="852451" y="1503129"/>
                  </a:lnTo>
                  <a:lnTo>
                    <a:pt x="852166" y="1503467"/>
                  </a:lnTo>
                  <a:lnTo>
                    <a:pt x="851037" y="1504058"/>
                  </a:lnTo>
                  <a:lnTo>
                    <a:pt x="850618" y="1504120"/>
                  </a:lnTo>
                  <a:lnTo>
                    <a:pt x="848928" y="1505045"/>
                  </a:lnTo>
                  <a:lnTo>
                    <a:pt x="847233" y="1506107"/>
                  </a:lnTo>
                  <a:lnTo>
                    <a:pt x="845329" y="1507370"/>
                  </a:lnTo>
                  <a:lnTo>
                    <a:pt x="844478" y="1508037"/>
                  </a:lnTo>
                  <a:lnTo>
                    <a:pt x="842788" y="1509033"/>
                  </a:lnTo>
                  <a:lnTo>
                    <a:pt x="841945" y="1509357"/>
                  </a:lnTo>
                  <a:lnTo>
                    <a:pt x="840678" y="1509948"/>
                  </a:lnTo>
                  <a:lnTo>
                    <a:pt x="839831" y="1510410"/>
                  </a:lnTo>
                  <a:lnTo>
                    <a:pt x="838631" y="1511211"/>
                  </a:lnTo>
                  <a:lnTo>
                    <a:pt x="838275" y="1511545"/>
                  </a:lnTo>
                  <a:lnTo>
                    <a:pt x="837851" y="1511811"/>
                  </a:lnTo>
                  <a:lnTo>
                    <a:pt x="836719" y="1512884"/>
                  </a:lnTo>
                  <a:lnTo>
                    <a:pt x="836359" y="1513356"/>
                  </a:lnTo>
                  <a:lnTo>
                    <a:pt x="836074" y="1513761"/>
                  </a:lnTo>
                  <a:lnTo>
                    <a:pt x="835267" y="1515857"/>
                  </a:lnTo>
                  <a:lnTo>
                    <a:pt x="835069" y="1519131"/>
                  </a:lnTo>
                  <a:lnTo>
                    <a:pt x="835183" y="1520770"/>
                  </a:lnTo>
                  <a:lnTo>
                    <a:pt x="835623" y="1523372"/>
                  </a:lnTo>
                  <a:lnTo>
                    <a:pt x="835714" y="1526103"/>
                  </a:lnTo>
                  <a:lnTo>
                    <a:pt x="835480" y="1527399"/>
                  </a:lnTo>
                  <a:lnTo>
                    <a:pt x="835053" y="1531964"/>
                  </a:lnTo>
                  <a:lnTo>
                    <a:pt x="835096" y="1533260"/>
                  </a:lnTo>
                  <a:lnTo>
                    <a:pt x="835290" y="1534151"/>
                  </a:lnTo>
                  <a:lnTo>
                    <a:pt x="837104" y="1538207"/>
                  </a:lnTo>
                  <a:lnTo>
                    <a:pt x="837167" y="1538550"/>
                  </a:lnTo>
                  <a:lnTo>
                    <a:pt x="839277" y="1541523"/>
                  </a:lnTo>
                  <a:lnTo>
                    <a:pt x="840579" y="1542843"/>
                  </a:lnTo>
                  <a:lnTo>
                    <a:pt x="841818" y="1543820"/>
                  </a:lnTo>
                  <a:lnTo>
                    <a:pt x="843117" y="1545412"/>
                  </a:lnTo>
                  <a:lnTo>
                    <a:pt x="843520" y="1546308"/>
                  </a:lnTo>
                  <a:lnTo>
                    <a:pt x="843354" y="1547604"/>
                  </a:lnTo>
                  <a:lnTo>
                    <a:pt x="843069" y="1548004"/>
                  </a:lnTo>
                  <a:lnTo>
                    <a:pt x="840943" y="1549948"/>
                  </a:lnTo>
                  <a:lnTo>
                    <a:pt x="840437" y="1550825"/>
                  </a:lnTo>
                  <a:lnTo>
                    <a:pt x="840271" y="1552322"/>
                  </a:lnTo>
                  <a:lnTo>
                    <a:pt x="840940" y="1554042"/>
                  </a:lnTo>
                  <a:lnTo>
                    <a:pt x="842440" y="1556048"/>
                  </a:lnTo>
                  <a:lnTo>
                    <a:pt x="843469" y="1556887"/>
                  </a:lnTo>
                  <a:lnTo>
                    <a:pt x="843881" y="1557368"/>
                  </a:lnTo>
                  <a:lnTo>
                    <a:pt x="844704" y="1558068"/>
                  </a:lnTo>
                  <a:lnTo>
                    <a:pt x="845603" y="1558559"/>
                  </a:lnTo>
                  <a:lnTo>
                    <a:pt x="850531" y="1560013"/>
                  </a:lnTo>
                  <a:lnTo>
                    <a:pt x="851082" y="1560432"/>
                  </a:lnTo>
                  <a:lnTo>
                    <a:pt x="851485" y="1561461"/>
                  </a:lnTo>
                  <a:lnTo>
                    <a:pt x="850563" y="1562195"/>
                  </a:lnTo>
                  <a:lnTo>
                    <a:pt x="850001" y="1562529"/>
                  </a:lnTo>
                  <a:lnTo>
                    <a:pt x="849090" y="1562648"/>
                  </a:lnTo>
                  <a:lnTo>
                    <a:pt x="848671" y="1562643"/>
                  </a:lnTo>
                  <a:lnTo>
                    <a:pt x="847911" y="1562357"/>
                  </a:lnTo>
                  <a:lnTo>
                    <a:pt x="846933" y="1562338"/>
                  </a:lnTo>
                  <a:lnTo>
                    <a:pt x="845745" y="1562452"/>
                  </a:lnTo>
                  <a:lnTo>
                    <a:pt x="844902" y="1562781"/>
                  </a:lnTo>
                  <a:lnTo>
                    <a:pt x="844403" y="1563182"/>
                  </a:lnTo>
                  <a:lnTo>
                    <a:pt x="843762" y="1563987"/>
                  </a:lnTo>
                  <a:lnTo>
                    <a:pt x="842171" y="1567237"/>
                  </a:lnTo>
                  <a:lnTo>
                    <a:pt x="841320" y="1567904"/>
                  </a:lnTo>
                  <a:lnTo>
                    <a:pt x="839982" y="1568695"/>
                  </a:lnTo>
                  <a:lnTo>
                    <a:pt x="837813" y="1568933"/>
                  </a:lnTo>
                  <a:lnTo>
                    <a:pt x="837044" y="1568919"/>
                  </a:lnTo>
                  <a:lnTo>
                    <a:pt x="836134" y="1569105"/>
                  </a:lnTo>
                  <a:lnTo>
                    <a:pt x="834729" y="1569629"/>
                  </a:lnTo>
                  <a:lnTo>
                    <a:pt x="833882" y="1570230"/>
                  </a:lnTo>
                  <a:lnTo>
                    <a:pt x="832742" y="1571435"/>
                  </a:lnTo>
                  <a:lnTo>
                    <a:pt x="832168" y="1572450"/>
                  </a:lnTo>
                  <a:lnTo>
                    <a:pt x="831875" y="1573265"/>
                  </a:lnTo>
                  <a:lnTo>
                    <a:pt x="831570" y="1574552"/>
                  </a:lnTo>
                  <a:lnTo>
                    <a:pt x="830988" y="1575910"/>
                  </a:lnTo>
                  <a:lnTo>
                    <a:pt x="830774" y="1576110"/>
                  </a:lnTo>
                  <a:lnTo>
                    <a:pt x="829789" y="1576639"/>
                  </a:lnTo>
                  <a:lnTo>
                    <a:pt x="828949" y="1576758"/>
                  </a:lnTo>
                  <a:lnTo>
                    <a:pt x="827204" y="1576796"/>
                  </a:lnTo>
                  <a:lnTo>
                    <a:pt x="826855" y="1576720"/>
                  </a:lnTo>
                  <a:lnTo>
                    <a:pt x="826016" y="1576777"/>
                  </a:lnTo>
                  <a:lnTo>
                    <a:pt x="825034" y="1577235"/>
                  </a:lnTo>
                  <a:lnTo>
                    <a:pt x="823407" y="1578436"/>
                  </a:lnTo>
                  <a:lnTo>
                    <a:pt x="822620" y="1579446"/>
                  </a:lnTo>
                  <a:lnTo>
                    <a:pt x="822327" y="1580189"/>
                  </a:lnTo>
                  <a:lnTo>
                    <a:pt x="822303" y="1581624"/>
                  </a:lnTo>
                  <a:lnTo>
                    <a:pt x="822433" y="1582033"/>
                  </a:lnTo>
                  <a:lnTo>
                    <a:pt x="822493" y="1582653"/>
                  </a:lnTo>
                  <a:lnTo>
                    <a:pt x="823376" y="1584030"/>
                  </a:lnTo>
                  <a:lnTo>
                    <a:pt x="824536" y="1585484"/>
                  </a:lnTo>
                  <a:lnTo>
                    <a:pt x="825011" y="1586379"/>
                  </a:lnTo>
                  <a:lnTo>
                    <a:pt x="824931" y="1586856"/>
                  </a:lnTo>
                  <a:lnTo>
                    <a:pt x="824005" y="1587933"/>
                  </a:lnTo>
                  <a:lnTo>
                    <a:pt x="821753" y="1588986"/>
                  </a:lnTo>
                  <a:lnTo>
                    <a:pt x="820842" y="1589105"/>
                  </a:lnTo>
                  <a:lnTo>
                    <a:pt x="819176" y="1588734"/>
                  </a:lnTo>
                  <a:lnTo>
                    <a:pt x="818340" y="1588581"/>
                  </a:lnTo>
                  <a:lnTo>
                    <a:pt x="817442" y="1588157"/>
                  </a:lnTo>
                  <a:lnTo>
                    <a:pt x="816187" y="1587995"/>
                  </a:lnTo>
                  <a:lnTo>
                    <a:pt x="815344" y="1588324"/>
                  </a:lnTo>
                  <a:lnTo>
                    <a:pt x="814849" y="1588724"/>
                  </a:lnTo>
                  <a:lnTo>
                    <a:pt x="813847" y="1589934"/>
                  </a:lnTo>
                  <a:lnTo>
                    <a:pt x="812842" y="1591693"/>
                  </a:lnTo>
                  <a:lnTo>
                    <a:pt x="811342" y="1593575"/>
                  </a:lnTo>
                  <a:lnTo>
                    <a:pt x="810491" y="1594381"/>
                  </a:lnTo>
                  <a:lnTo>
                    <a:pt x="809715" y="1594843"/>
                  </a:lnTo>
                  <a:lnTo>
                    <a:pt x="807047" y="1595753"/>
                  </a:lnTo>
                  <a:lnTo>
                    <a:pt x="805293" y="1596063"/>
                  </a:lnTo>
                  <a:lnTo>
                    <a:pt x="803480" y="1596168"/>
                  </a:lnTo>
                  <a:lnTo>
                    <a:pt x="803131" y="1596091"/>
                  </a:lnTo>
                  <a:lnTo>
                    <a:pt x="802225" y="1596006"/>
                  </a:lnTo>
                  <a:lnTo>
                    <a:pt x="801738" y="1595929"/>
                  </a:lnTo>
                  <a:lnTo>
                    <a:pt x="801390" y="1595786"/>
                  </a:lnTo>
                  <a:lnTo>
                    <a:pt x="800559" y="1595634"/>
                  </a:lnTo>
                  <a:lnTo>
                    <a:pt x="799715" y="1595891"/>
                  </a:lnTo>
                  <a:lnTo>
                    <a:pt x="799359" y="1596296"/>
                  </a:lnTo>
                  <a:lnTo>
                    <a:pt x="799890" y="1597740"/>
                  </a:lnTo>
                  <a:lnTo>
                    <a:pt x="800840" y="1599394"/>
                  </a:lnTo>
                  <a:lnTo>
                    <a:pt x="801794" y="1600642"/>
                  </a:lnTo>
                  <a:lnTo>
                    <a:pt x="802471" y="1601881"/>
                  </a:lnTo>
                  <a:lnTo>
                    <a:pt x="802601" y="1602224"/>
                  </a:lnTo>
                  <a:lnTo>
                    <a:pt x="802597" y="1602563"/>
                  </a:lnTo>
                  <a:lnTo>
                    <a:pt x="802514" y="1603177"/>
                  </a:lnTo>
                  <a:lnTo>
                    <a:pt x="802368" y="1603582"/>
                  </a:lnTo>
                  <a:lnTo>
                    <a:pt x="801378" y="1604455"/>
                  </a:lnTo>
                  <a:lnTo>
                    <a:pt x="800111" y="1604907"/>
                  </a:lnTo>
                  <a:lnTo>
                    <a:pt x="799411" y="1604964"/>
                  </a:lnTo>
                  <a:lnTo>
                    <a:pt x="798710" y="1605088"/>
                  </a:lnTo>
                  <a:lnTo>
                    <a:pt x="797661" y="1605412"/>
                  </a:lnTo>
                  <a:lnTo>
                    <a:pt x="796952" y="1605875"/>
                  </a:lnTo>
                  <a:lnTo>
                    <a:pt x="796315" y="1606342"/>
                  </a:lnTo>
                  <a:lnTo>
                    <a:pt x="795389" y="1607419"/>
                  </a:lnTo>
                  <a:lnTo>
                    <a:pt x="794530" y="1608767"/>
                  </a:lnTo>
                  <a:lnTo>
                    <a:pt x="794526" y="1608972"/>
                  </a:lnTo>
                  <a:lnTo>
                    <a:pt x="794237" y="1609444"/>
                  </a:lnTo>
                  <a:lnTo>
                    <a:pt x="794233" y="1609720"/>
                  </a:lnTo>
                  <a:lnTo>
                    <a:pt x="793584" y="1610869"/>
                  </a:lnTo>
                  <a:lnTo>
                    <a:pt x="793370" y="1611069"/>
                  </a:lnTo>
                  <a:lnTo>
                    <a:pt x="792808" y="1611331"/>
                  </a:lnTo>
                  <a:lnTo>
                    <a:pt x="791965" y="1611588"/>
                  </a:lnTo>
                  <a:lnTo>
                    <a:pt x="791474" y="1611650"/>
                  </a:lnTo>
                  <a:lnTo>
                    <a:pt x="791129" y="1611574"/>
                  </a:lnTo>
                  <a:lnTo>
                    <a:pt x="790642" y="1611360"/>
                  </a:lnTo>
                  <a:lnTo>
                    <a:pt x="789886" y="1610802"/>
                  </a:lnTo>
                  <a:lnTo>
                    <a:pt x="788992" y="1610102"/>
                  </a:lnTo>
                  <a:lnTo>
                    <a:pt x="787404" y="1609048"/>
                  </a:lnTo>
                  <a:lnTo>
                    <a:pt x="786640" y="1608829"/>
                  </a:lnTo>
                  <a:lnTo>
                    <a:pt x="786149" y="1608958"/>
                  </a:lnTo>
                  <a:lnTo>
                    <a:pt x="785374" y="1609492"/>
                  </a:lnTo>
                  <a:lnTo>
                    <a:pt x="784368" y="1611045"/>
                  </a:lnTo>
                  <a:lnTo>
                    <a:pt x="783640" y="1612737"/>
                  </a:lnTo>
                  <a:lnTo>
                    <a:pt x="783624" y="1613485"/>
                  </a:lnTo>
                  <a:lnTo>
                    <a:pt x="783026" y="1615729"/>
                  </a:lnTo>
                  <a:lnTo>
                    <a:pt x="782515" y="1616949"/>
                  </a:lnTo>
                  <a:lnTo>
                    <a:pt x="781027" y="1618355"/>
                  </a:lnTo>
                  <a:lnTo>
                    <a:pt x="780041" y="1618813"/>
                  </a:lnTo>
                  <a:lnTo>
                    <a:pt x="778817" y="1618378"/>
                  </a:lnTo>
                  <a:lnTo>
                    <a:pt x="777123" y="1617930"/>
                  </a:lnTo>
                  <a:lnTo>
                    <a:pt x="775460" y="1617239"/>
                  </a:lnTo>
                  <a:lnTo>
                    <a:pt x="773191" y="1617120"/>
                  </a:lnTo>
                  <a:lnTo>
                    <a:pt x="770504" y="1616896"/>
                  </a:lnTo>
                  <a:lnTo>
                    <a:pt x="768647" y="1616486"/>
                  </a:lnTo>
                  <a:lnTo>
                    <a:pt x="767163" y="1616667"/>
                  </a:lnTo>
                  <a:lnTo>
                    <a:pt x="763940" y="1616615"/>
                  </a:lnTo>
                  <a:lnTo>
                    <a:pt x="761062" y="1616648"/>
                  </a:lnTo>
                  <a:lnTo>
                    <a:pt x="759863" y="1616672"/>
                  </a:lnTo>
                  <a:lnTo>
                    <a:pt x="757555" y="1617268"/>
                  </a:lnTo>
                  <a:lnTo>
                    <a:pt x="756692" y="1617711"/>
                  </a:lnTo>
                  <a:lnTo>
                    <a:pt x="756387" y="1617863"/>
                  </a:lnTo>
                  <a:lnTo>
                    <a:pt x="755366" y="1618082"/>
                  </a:lnTo>
                  <a:lnTo>
                    <a:pt x="754340" y="1617877"/>
                  </a:lnTo>
                  <a:lnTo>
                    <a:pt x="752848" y="1618111"/>
                  </a:lnTo>
                  <a:lnTo>
                    <a:pt x="751162" y="1617701"/>
                  </a:lnTo>
                  <a:lnTo>
                    <a:pt x="750584" y="1616801"/>
                  </a:lnTo>
                  <a:lnTo>
                    <a:pt x="749871" y="1617086"/>
                  </a:lnTo>
                  <a:lnTo>
                    <a:pt x="749143" y="1617930"/>
                  </a:lnTo>
                  <a:lnTo>
                    <a:pt x="748430" y="1619903"/>
                  </a:lnTo>
                  <a:lnTo>
                    <a:pt x="747460" y="1620975"/>
                  </a:lnTo>
                  <a:lnTo>
                    <a:pt x="746518" y="1621566"/>
                  </a:lnTo>
                  <a:lnTo>
                    <a:pt x="746213" y="1622300"/>
                  </a:lnTo>
                  <a:lnTo>
                    <a:pt x="745346" y="1623143"/>
                  </a:lnTo>
                  <a:lnTo>
                    <a:pt x="744606" y="1623744"/>
                  </a:lnTo>
                  <a:lnTo>
                    <a:pt x="744143" y="1623991"/>
                  </a:lnTo>
                  <a:lnTo>
                    <a:pt x="743549" y="1624215"/>
                  </a:lnTo>
                  <a:lnTo>
                    <a:pt x="742999" y="1624392"/>
                  </a:lnTo>
                  <a:lnTo>
                    <a:pt x="742369" y="1624578"/>
                  </a:lnTo>
                  <a:lnTo>
                    <a:pt x="741855" y="1624740"/>
                  </a:lnTo>
                  <a:lnTo>
                    <a:pt x="741305" y="1624868"/>
                  </a:lnTo>
                  <a:lnTo>
                    <a:pt x="740845" y="1625002"/>
                  </a:lnTo>
                  <a:lnTo>
                    <a:pt x="740354" y="1625121"/>
                  </a:lnTo>
                  <a:lnTo>
                    <a:pt x="739670" y="1625350"/>
                  </a:lnTo>
                  <a:lnTo>
                    <a:pt x="739210" y="1625450"/>
                  </a:lnTo>
                  <a:lnTo>
                    <a:pt x="737872" y="1625707"/>
                  </a:lnTo>
                  <a:lnTo>
                    <a:pt x="737516" y="1625788"/>
                  </a:lnTo>
                  <a:lnTo>
                    <a:pt x="737271" y="1625826"/>
                  </a:lnTo>
                  <a:lnTo>
                    <a:pt x="736550" y="1625836"/>
                  </a:lnTo>
                  <a:lnTo>
                    <a:pt x="735964" y="1625826"/>
                  </a:lnTo>
                  <a:lnTo>
                    <a:pt x="735596" y="1625788"/>
                  </a:lnTo>
                  <a:lnTo>
                    <a:pt x="735188" y="1625716"/>
                  </a:lnTo>
                  <a:lnTo>
                    <a:pt x="734721" y="1625592"/>
                  </a:lnTo>
                  <a:lnTo>
                    <a:pt x="734436" y="1625535"/>
                  </a:lnTo>
                  <a:lnTo>
                    <a:pt x="734143" y="1625488"/>
                  </a:lnTo>
                  <a:lnTo>
                    <a:pt x="733895" y="1625381"/>
                  </a:lnTo>
                  <a:lnTo>
                    <a:pt x="732989" y="1630712"/>
                  </a:lnTo>
                  <a:lnTo>
                    <a:pt x="715854" y="1627956"/>
                  </a:lnTo>
                  <a:lnTo>
                    <a:pt x="715696" y="1627990"/>
                  </a:lnTo>
                  <a:lnTo>
                    <a:pt x="715257" y="1628037"/>
                  </a:lnTo>
                  <a:lnTo>
                    <a:pt x="714995" y="1628066"/>
                  </a:lnTo>
                  <a:lnTo>
                    <a:pt x="714710" y="1628123"/>
                  </a:lnTo>
                  <a:lnTo>
                    <a:pt x="714441" y="1628171"/>
                  </a:lnTo>
                  <a:lnTo>
                    <a:pt x="714259" y="1628199"/>
                  </a:lnTo>
                  <a:lnTo>
                    <a:pt x="713918" y="1628237"/>
                  </a:lnTo>
                  <a:lnTo>
                    <a:pt x="713752" y="1628261"/>
                  </a:lnTo>
                  <a:lnTo>
                    <a:pt x="713087" y="1628366"/>
                  </a:lnTo>
                  <a:lnTo>
                    <a:pt x="712771" y="1628390"/>
                  </a:lnTo>
                  <a:lnTo>
                    <a:pt x="712517" y="1628390"/>
                  </a:lnTo>
                  <a:lnTo>
                    <a:pt x="712351" y="1628399"/>
                  </a:lnTo>
                  <a:lnTo>
                    <a:pt x="712184" y="1628418"/>
                  </a:lnTo>
                  <a:lnTo>
                    <a:pt x="710835" y="1628623"/>
                  </a:lnTo>
                  <a:lnTo>
                    <a:pt x="709928" y="1628609"/>
                  </a:lnTo>
                  <a:lnTo>
                    <a:pt x="709164" y="1628456"/>
                  </a:lnTo>
                  <a:lnTo>
                    <a:pt x="707557" y="1628499"/>
                  </a:lnTo>
                  <a:lnTo>
                    <a:pt x="707066" y="1628490"/>
                  </a:lnTo>
                  <a:lnTo>
                    <a:pt x="706369" y="1628614"/>
                  </a:lnTo>
                  <a:lnTo>
                    <a:pt x="706017" y="1628742"/>
                  </a:lnTo>
                  <a:lnTo>
                    <a:pt x="705241" y="1629138"/>
                  </a:lnTo>
                  <a:lnTo>
                    <a:pt x="703670" y="1631020"/>
                  </a:lnTo>
                  <a:lnTo>
                    <a:pt x="703246" y="1631421"/>
                  </a:lnTo>
                  <a:lnTo>
                    <a:pt x="702886" y="1631892"/>
                  </a:lnTo>
                  <a:lnTo>
                    <a:pt x="702173" y="1632698"/>
                  </a:lnTo>
                  <a:lnTo>
                    <a:pt x="701888" y="1633103"/>
                  </a:lnTo>
                  <a:lnTo>
                    <a:pt x="701092" y="1634661"/>
                  </a:lnTo>
                  <a:lnTo>
                    <a:pt x="700439" y="1636148"/>
                  </a:lnTo>
                  <a:lnTo>
                    <a:pt x="700138" y="1637306"/>
                  </a:lnTo>
                  <a:lnTo>
                    <a:pt x="699632" y="1638182"/>
                  </a:lnTo>
                  <a:lnTo>
                    <a:pt x="699137" y="1638516"/>
                  </a:lnTo>
                  <a:lnTo>
                    <a:pt x="698713" y="1638778"/>
                  </a:lnTo>
                  <a:lnTo>
                    <a:pt x="697874" y="1638711"/>
                  </a:lnTo>
                  <a:lnTo>
                    <a:pt x="697692" y="1638750"/>
                  </a:lnTo>
                  <a:lnTo>
                    <a:pt x="697498" y="1638811"/>
                  </a:lnTo>
                  <a:lnTo>
                    <a:pt x="697158" y="1638950"/>
                  </a:lnTo>
                  <a:lnTo>
                    <a:pt x="696643" y="1639140"/>
                  </a:lnTo>
                  <a:lnTo>
                    <a:pt x="696199" y="1639288"/>
                  </a:lnTo>
                  <a:lnTo>
                    <a:pt x="695883" y="1639379"/>
                  </a:lnTo>
                  <a:lnTo>
                    <a:pt x="695451" y="1639512"/>
                  </a:lnTo>
                  <a:lnTo>
                    <a:pt x="694979" y="1639675"/>
                  </a:lnTo>
                  <a:lnTo>
                    <a:pt x="694188" y="1639827"/>
                  </a:lnTo>
                  <a:lnTo>
                    <a:pt x="693444" y="1640060"/>
                  </a:lnTo>
                  <a:lnTo>
                    <a:pt x="692807" y="1640394"/>
                  </a:lnTo>
                  <a:lnTo>
                    <a:pt x="692257" y="1641075"/>
                  </a:lnTo>
                  <a:lnTo>
                    <a:pt x="691477" y="1641861"/>
                  </a:lnTo>
                  <a:lnTo>
                    <a:pt x="691220" y="1643067"/>
                  </a:lnTo>
                  <a:lnTo>
                    <a:pt x="691350" y="1644072"/>
                  </a:lnTo>
                  <a:lnTo>
                    <a:pt x="691683" y="1644697"/>
                  </a:lnTo>
                  <a:lnTo>
                    <a:pt x="692027" y="1645407"/>
                  </a:lnTo>
                  <a:lnTo>
                    <a:pt x="692185" y="1646589"/>
                  </a:lnTo>
                  <a:lnTo>
                    <a:pt x="692284" y="1647847"/>
                  </a:lnTo>
                  <a:lnTo>
                    <a:pt x="692371" y="1648804"/>
                  </a:lnTo>
                  <a:lnTo>
                    <a:pt x="692379" y="1649924"/>
                  </a:lnTo>
                  <a:lnTo>
                    <a:pt x="692356" y="1651063"/>
                  </a:lnTo>
                  <a:lnTo>
                    <a:pt x="692466" y="1651625"/>
                  </a:lnTo>
                  <a:lnTo>
                    <a:pt x="692466" y="1652393"/>
                  </a:lnTo>
                  <a:lnTo>
                    <a:pt x="692090" y="1653065"/>
                  </a:lnTo>
                  <a:lnTo>
                    <a:pt x="691485" y="1653474"/>
                  </a:lnTo>
                  <a:lnTo>
                    <a:pt x="690602" y="1653898"/>
                  </a:lnTo>
                  <a:lnTo>
                    <a:pt x="689759" y="1654046"/>
                  </a:lnTo>
                  <a:lnTo>
                    <a:pt x="688496" y="1654065"/>
                  </a:lnTo>
                  <a:lnTo>
                    <a:pt x="687003" y="1654056"/>
                  </a:lnTo>
                  <a:lnTo>
                    <a:pt x="686228" y="1654099"/>
                  </a:lnTo>
                  <a:lnTo>
                    <a:pt x="685491" y="1654461"/>
                  </a:lnTo>
                  <a:lnTo>
                    <a:pt x="684082" y="1655238"/>
                  </a:lnTo>
                  <a:lnTo>
                    <a:pt x="682970" y="1655728"/>
                  </a:lnTo>
                  <a:lnTo>
                    <a:pt x="681929" y="1656405"/>
                  </a:lnTo>
                  <a:lnTo>
                    <a:pt x="680959" y="1657006"/>
                  </a:lnTo>
                  <a:lnTo>
                    <a:pt x="679890" y="1657006"/>
                  </a:lnTo>
                  <a:lnTo>
                    <a:pt x="678924" y="1656653"/>
                  </a:lnTo>
                  <a:lnTo>
                    <a:pt x="677530" y="1656548"/>
                  </a:lnTo>
                  <a:lnTo>
                    <a:pt x="676319" y="1656410"/>
                  </a:lnTo>
                  <a:lnTo>
                    <a:pt x="675420" y="1656767"/>
                  </a:lnTo>
                  <a:lnTo>
                    <a:pt x="674478" y="1657020"/>
                  </a:lnTo>
                  <a:lnTo>
                    <a:pt x="674034" y="1657311"/>
                  </a:lnTo>
                  <a:lnTo>
                    <a:pt x="673754" y="1657506"/>
                  </a:lnTo>
                  <a:lnTo>
                    <a:pt x="673263" y="1657782"/>
                  </a:lnTo>
                  <a:lnTo>
                    <a:pt x="673073" y="1657920"/>
                  </a:lnTo>
                  <a:lnTo>
                    <a:pt x="672836" y="1658011"/>
                  </a:lnTo>
                  <a:lnTo>
                    <a:pt x="672404" y="1658111"/>
                  </a:lnTo>
                  <a:lnTo>
                    <a:pt x="672210" y="1658178"/>
                  </a:lnTo>
                  <a:lnTo>
                    <a:pt x="671988" y="1658278"/>
                  </a:lnTo>
                  <a:lnTo>
                    <a:pt x="671648" y="1658368"/>
                  </a:lnTo>
                  <a:lnTo>
                    <a:pt x="671244" y="1658497"/>
                  </a:lnTo>
                  <a:lnTo>
                    <a:pt x="671003" y="1658545"/>
                  </a:lnTo>
                  <a:lnTo>
                    <a:pt x="670813" y="1658516"/>
                  </a:lnTo>
                  <a:lnTo>
                    <a:pt x="670385" y="1658426"/>
                  </a:lnTo>
                  <a:lnTo>
                    <a:pt x="669930" y="1658292"/>
                  </a:lnTo>
                  <a:lnTo>
                    <a:pt x="669597" y="1658092"/>
                  </a:lnTo>
                  <a:lnTo>
                    <a:pt x="669332" y="1657963"/>
                  </a:lnTo>
                  <a:lnTo>
                    <a:pt x="669007" y="1657758"/>
                  </a:lnTo>
                  <a:lnTo>
                    <a:pt x="668814" y="1657515"/>
                  </a:lnTo>
                  <a:lnTo>
                    <a:pt x="668671" y="1657401"/>
                  </a:lnTo>
                  <a:lnTo>
                    <a:pt x="668540" y="1657401"/>
                  </a:lnTo>
                  <a:lnTo>
                    <a:pt x="668129" y="1657515"/>
                  </a:lnTo>
                  <a:lnTo>
                    <a:pt x="667804" y="1657730"/>
                  </a:lnTo>
                  <a:lnTo>
                    <a:pt x="667452" y="1658225"/>
                  </a:lnTo>
                  <a:lnTo>
                    <a:pt x="667107" y="1658850"/>
                  </a:lnTo>
                  <a:lnTo>
                    <a:pt x="666422" y="1659989"/>
                  </a:lnTo>
                  <a:lnTo>
                    <a:pt x="666058" y="1660127"/>
                  </a:lnTo>
                  <a:lnTo>
                    <a:pt x="665441" y="1660708"/>
                  </a:lnTo>
                  <a:lnTo>
                    <a:pt x="664887" y="1661156"/>
                  </a:lnTo>
                  <a:lnTo>
                    <a:pt x="664293" y="1661590"/>
                  </a:lnTo>
                  <a:lnTo>
                    <a:pt x="663624" y="1662128"/>
                  </a:lnTo>
                  <a:lnTo>
                    <a:pt x="662871" y="1662290"/>
                  </a:lnTo>
                  <a:lnTo>
                    <a:pt x="662111" y="1662295"/>
                  </a:lnTo>
                  <a:lnTo>
                    <a:pt x="661466" y="1662133"/>
                  </a:lnTo>
                  <a:lnTo>
                    <a:pt x="660595" y="1661876"/>
                  </a:lnTo>
                  <a:lnTo>
                    <a:pt x="659724" y="1661771"/>
                  </a:lnTo>
                  <a:lnTo>
                    <a:pt x="658543" y="1661956"/>
                  </a:lnTo>
                  <a:lnTo>
                    <a:pt x="657808" y="1662509"/>
                  </a:lnTo>
                  <a:lnTo>
                    <a:pt x="657492" y="1663372"/>
                  </a:lnTo>
                  <a:lnTo>
                    <a:pt x="656419" y="1665197"/>
                  </a:lnTo>
                  <a:lnTo>
                    <a:pt x="655837" y="1665812"/>
                  </a:lnTo>
                  <a:lnTo>
                    <a:pt x="655263" y="1666479"/>
                  </a:lnTo>
                  <a:lnTo>
                    <a:pt x="654071" y="1667685"/>
                  </a:lnTo>
                  <a:lnTo>
                    <a:pt x="653466" y="1668285"/>
                  </a:lnTo>
                  <a:lnTo>
                    <a:pt x="653292" y="1668723"/>
                  </a:lnTo>
                  <a:lnTo>
                    <a:pt x="652666" y="1669586"/>
                  </a:lnTo>
                  <a:lnTo>
                    <a:pt x="652302" y="1670263"/>
                  </a:lnTo>
                  <a:lnTo>
                    <a:pt x="651835" y="1670982"/>
                  </a:lnTo>
                  <a:lnTo>
                    <a:pt x="651467" y="1671730"/>
                  </a:lnTo>
                  <a:lnTo>
                    <a:pt x="651467" y="1672874"/>
                  </a:lnTo>
                  <a:lnTo>
                    <a:pt x="651536" y="1673356"/>
                  </a:lnTo>
                  <a:lnTo>
                    <a:pt x="651253" y="1674189"/>
                  </a:lnTo>
                  <a:lnTo>
                    <a:pt x="651380" y="1675052"/>
                  </a:lnTo>
                  <a:lnTo>
                    <a:pt x="651265" y="1675900"/>
                  </a:lnTo>
                  <a:lnTo>
                    <a:pt x="650889" y="1676710"/>
                  </a:lnTo>
                  <a:lnTo>
                    <a:pt x="650718" y="1677492"/>
                  </a:lnTo>
                  <a:lnTo>
                    <a:pt x="650509" y="1677906"/>
                  </a:lnTo>
                  <a:lnTo>
                    <a:pt x="650509" y="1678840"/>
                  </a:lnTo>
                  <a:lnTo>
                    <a:pt x="649840" y="1680437"/>
                  </a:lnTo>
                  <a:lnTo>
                    <a:pt x="649475" y="1681209"/>
                  </a:lnTo>
                  <a:lnTo>
                    <a:pt x="649167" y="1682014"/>
                  </a:lnTo>
                  <a:lnTo>
                    <a:pt x="649294" y="1682667"/>
                  </a:lnTo>
                  <a:lnTo>
                    <a:pt x="650465" y="1684225"/>
                  </a:lnTo>
                  <a:lnTo>
                    <a:pt x="650806" y="1684225"/>
                  </a:lnTo>
                  <a:lnTo>
                    <a:pt x="651003" y="1686788"/>
                  </a:lnTo>
                  <a:lnTo>
                    <a:pt x="650999" y="1687189"/>
                  </a:lnTo>
                  <a:lnTo>
                    <a:pt x="650943" y="1687586"/>
                  </a:lnTo>
                  <a:lnTo>
                    <a:pt x="650761" y="1688160"/>
                  </a:lnTo>
                  <a:lnTo>
                    <a:pt x="650297" y="1689129"/>
                  </a:lnTo>
                  <a:lnTo>
                    <a:pt x="650164" y="1689535"/>
                  </a:lnTo>
                  <a:lnTo>
                    <a:pt x="649865" y="1689539"/>
                  </a:lnTo>
                  <a:lnTo>
                    <a:pt x="648699" y="1689824"/>
                  </a:lnTo>
                  <a:lnTo>
                    <a:pt x="648232" y="1689934"/>
                  </a:lnTo>
                  <a:lnTo>
                    <a:pt x="647342" y="1689772"/>
                  </a:lnTo>
                  <a:lnTo>
                    <a:pt x="646384" y="1689724"/>
                  </a:lnTo>
                  <a:lnTo>
                    <a:pt x="644697" y="1689648"/>
                  </a:lnTo>
                  <a:lnTo>
                    <a:pt x="643961" y="1690001"/>
                  </a:lnTo>
                  <a:lnTo>
                    <a:pt x="643225" y="1691335"/>
                  </a:lnTo>
                  <a:lnTo>
                    <a:pt x="642560" y="1692855"/>
                  </a:lnTo>
                  <a:lnTo>
                    <a:pt x="642710" y="1694232"/>
                  </a:lnTo>
                  <a:lnTo>
                    <a:pt x="642274" y="1695208"/>
                  </a:lnTo>
                  <a:lnTo>
                    <a:pt x="640670" y="1693499"/>
                  </a:lnTo>
                  <a:lnTo>
                    <a:pt x="639974" y="1692769"/>
                  </a:lnTo>
                  <a:lnTo>
                    <a:pt x="637057" y="1689650"/>
                  </a:lnTo>
                  <a:lnTo>
                    <a:pt x="636192" y="1688737"/>
                  </a:lnTo>
                  <a:lnTo>
                    <a:pt x="635687" y="1688167"/>
                  </a:lnTo>
                  <a:lnTo>
                    <a:pt x="635206" y="1687584"/>
                  </a:lnTo>
                  <a:lnTo>
                    <a:pt x="634904" y="1687173"/>
                  </a:lnTo>
                  <a:lnTo>
                    <a:pt x="634327" y="1686301"/>
                  </a:lnTo>
                  <a:lnTo>
                    <a:pt x="634093" y="1685892"/>
                  </a:lnTo>
                  <a:lnTo>
                    <a:pt x="633986" y="1685692"/>
                  </a:lnTo>
                  <a:lnTo>
                    <a:pt x="633854" y="1685446"/>
                  </a:lnTo>
                  <a:lnTo>
                    <a:pt x="633742" y="1685217"/>
                  </a:lnTo>
                  <a:lnTo>
                    <a:pt x="633536" y="1684752"/>
                  </a:lnTo>
                  <a:lnTo>
                    <a:pt x="633438" y="1684519"/>
                  </a:lnTo>
                  <a:lnTo>
                    <a:pt x="633089" y="1683569"/>
                  </a:lnTo>
                  <a:lnTo>
                    <a:pt x="632843" y="1682855"/>
                  </a:lnTo>
                  <a:lnTo>
                    <a:pt x="632003" y="1680478"/>
                  </a:lnTo>
                  <a:lnTo>
                    <a:pt x="631823" y="1680012"/>
                  </a:lnTo>
                  <a:lnTo>
                    <a:pt x="631626" y="1679546"/>
                  </a:lnTo>
                  <a:lnTo>
                    <a:pt x="631411" y="1679081"/>
                  </a:lnTo>
                  <a:lnTo>
                    <a:pt x="631061" y="1678428"/>
                  </a:lnTo>
                  <a:lnTo>
                    <a:pt x="630800" y="1677999"/>
                  </a:lnTo>
                  <a:lnTo>
                    <a:pt x="630515" y="1677579"/>
                  </a:lnTo>
                  <a:lnTo>
                    <a:pt x="630217" y="1677174"/>
                  </a:lnTo>
                  <a:lnTo>
                    <a:pt x="629907" y="1676781"/>
                  </a:lnTo>
                  <a:lnTo>
                    <a:pt x="629576" y="1676402"/>
                  </a:lnTo>
                  <a:lnTo>
                    <a:pt x="629224" y="1676037"/>
                  </a:lnTo>
                  <a:lnTo>
                    <a:pt x="628139" y="1674978"/>
                  </a:lnTo>
                  <a:lnTo>
                    <a:pt x="627240" y="1674070"/>
                  </a:lnTo>
                  <a:lnTo>
                    <a:pt x="627071" y="1673896"/>
                  </a:lnTo>
                  <a:lnTo>
                    <a:pt x="625874" y="1672578"/>
                  </a:lnTo>
                  <a:lnTo>
                    <a:pt x="624966" y="1671335"/>
                  </a:lnTo>
                  <a:lnTo>
                    <a:pt x="624330" y="1670232"/>
                  </a:lnTo>
                  <a:lnTo>
                    <a:pt x="623978" y="1669549"/>
                  </a:lnTo>
                  <a:lnTo>
                    <a:pt x="623525" y="1668650"/>
                  </a:lnTo>
                  <a:lnTo>
                    <a:pt x="622989" y="1667500"/>
                  </a:lnTo>
                  <a:lnTo>
                    <a:pt x="621984" y="1665172"/>
                  </a:lnTo>
                  <a:lnTo>
                    <a:pt x="621452" y="1664035"/>
                  </a:lnTo>
                  <a:lnTo>
                    <a:pt x="620665" y="1662452"/>
                  </a:lnTo>
                  <a:lnTo>
                    <a:pt x="619881" y="1660873"/>
                  </a:lnTo>
                  <a:lnTo>
                    <a:pt x="618293" y="1657720"/>
                  </a:lnTo>
                  <a:lnTo>
                    <a:pt x="617505" y="1656141"/>
                  </a:lnTo>
                  <a:lnTo>
                    <a:pt x="617283" y="1655689"/>
                  </a:lnTo>
                  <a:lnTo>
                    <a:pt x="616940" y="1655018"/>
                  </a:lnTo>
                  <a:lnTo>
                    <a:pt x="616054" y="1653206"/>
                  </a:lnTo>
                  <a:lnTo>
                    <a:pt x="615728" y="1652522"/>
                  </a:lnTo>
                  <a:lnTo>
                    <a:pt x="615209" y="1651372"/>
                  </a:lnTo>
                  <a:lnTo>
                    <a:pt x="614510" y="1649751"/>
                  </a:lnTo>
                  <a:lnTo>
                    <a:pt x="614222" y="1649039"/>
                  </a:lnTo>
                  <a:lnTo>
                    <a:pt x="614041" y="1648564"/>
                  </a:lnTo>
                  <a:lnTo>
                    <a:pt x="613877" y="1648079"/>
                  </a:lnTo>
                  <a:lnTo>
                    <a:pt x="613834" y="1647944"/>
                  </a:lnTo>
                  <a:lnTo>
                    <a:pt x="613730" y="1647590"/>
                  </a:lnTo>
                  <a:lnTo>
                    <a:pt x="613604" y="1647096"/>
                  </a:lnTo>
                  <a:lnTo>
                    <a:pt x="613547" y="1646844"/>
                  </a:lnTo>
                  <a:lnTo>
                    <a:pt x="613451" y="1646340"/>
                  </a:lnTo>
                  <a:lnTo>
                    <a:pt x="613372" y="1645840"/>
                  </a:lnTo>
                  <a:lnTo>
                    <a:pt x="613341" y="1645587"/>
                  </a:lnTo>
                  <a:lnTo>
                    <a:pt x="613291" y="1645081"/>
                  </a:lnTo>
                  <a:lnTo>
                    <a:pt x="613253" y="1644291"/>
                  </a:lnTo>
                  <a:lnTo>
                    <a:pt x="613256" y="1643817"/>
                  </a:lnTo>
                  <a:lnTo>
                    <a:pt x="613263" y="1643559"/>
                  </a:lnTo>
                  <a:lnTo>
                    <a:pt x="613012" y="1643486"/>
                  </a:lnTo>
                  <a:lnTo>
                    <a:pt x="612510" y="1643208"/>
                  </a:lnTo>
                  <a:lnTo>
                    <a:pt x="612612" y="1642586"/>
                  </a:lnTo>
                  <a:lnTo>
                    <a:pt x="604754" y="1637253"/>
                  </a:lnTo>
                  <a:lnTo>
                    <a:pt x="603108" y="1636143"/>
                  </a:lnTo>
                  <a:lnTo>
                    <a:pt x="605245" y="1632950"/>
                  </a:lnTo>
                  <a:lnTo>
                    <a:pt x="603511" y="1631768"/>
                  </a:lnTo>
                  <a:lnTo>
                    <a:pt x="594478" y="1625654"/>
                  </a:lnTo>
                  <a:lnTo>
                    <a:pt x="594482" y="1626212"/>
                  </a:lnTo>
                  <a:lnTo>
                    <a:pt x="594513" y="1626384"/>
                  </a:lnTo>
                  <a:lnTo>
                    <a:pt x="594577" y="1626588"/>
                  </a:lnTo>
                  <a:lnTo>
                    <a:pt x="594723" y="1626970"/>
                  </a:lnTo>
                  <a:lnTo>
                    <a:pt x="594723" y="1627484"/>
                  </a:lnTo>
                  <a:lnTo>
                    <a:pt x="594707" y="1628013"/>
                  </a:lnTo>
                  <a:lnTo>
                    <a:pt x="594767" y="1628714"/>
                  </a:lnTo>
                  <a:lnTo>
                    <a:pt x="595653" y="1630205"/>
                  </a:lnTo>
                  <a:lnTo>
                    <a:pt x="596172" y="1631249"/>
                  </a:lnTo>
                  <a:lnTo>
                    <a:pt x="594858" y="1630248"/>
                  </a:lnTo>
                  <a:lnTo>
                    <a:pt x="593274" y="1629014"/>
                  </a:lnTo>
                  <a:lnTo>
                    <a:pt x="591434" y="1627303"/>
                  </a:lnTo>
                  <a:lnTo>
                    <a:pt x="588971" y="1625025"/>
                  </a:lnTo>
                  <a:lnTo>
                    <a:pt x="588833" y="1624921"/>
                  </a:lnTo>
                  <a:lnTo>
                    <a:pt x="587031" y="1623515"/>
                  </a:lnTo>
                  <a:lnTo>
                    <a:pt x="585895" y="1622805"/>
                  </a:lnTo>
                  <a:lnTo>
                    <a:pt x="585551" y="1622586"/>
                  </a:lnTo>
                  <a:lnTo>
                    <a:pt x="579086" y="1618664"/>
                  </a:lnTo>
                  <a:lnTo>
                    <a:pt x="573980" y="1625550"/>
                  </a:lnTo>
                  <a:lnTo>
                    <a:pt x="571870" y="1622624"/>
                  </a:lnTo>
                  <a:lnTo>
                    <a:pt x="571486" y="1621938"/>
                  </a:lnTo>
                  <a:lnTo>
                    <a:pt x="571755" y="1621118"/>
                  </a:lnTo>
                  <a:lnTo>
                    <a:pt x="571164" y="1620810"/>
                  </a:lnTo>
                  <a:lnTo>
                    <a:pt x="570603" y="1620446"/>
                  </a:lnTo>
                  <a:lnTo>
                    <a:pt x="572202" y="1618430"/>
                  </a:lnTo>
                  <a:lnTo>
                    <a:pt x="562480" y="1611749"/>
                  </a:lnTo>
                  <a:lnTo>
                    <a:pt x="564740" y="1602042"/>
                  </a:lnTo>
                  <a:lnTo>
                    <a:pt x="562357" y="1600422"/>
                  </a:lnTo>
                  <a:lnTo>
                    <a:pt x="563798" y="1598273"/>
                  </a:lnTo>
                  <a:lnTo>
                    <a:pt x="555505" y="1592650"/>
                  </a:lnTo>
                  <a:lnTo>
                    <a:pt x="556381" y="1591057"/>
                  </a:lnTo>
                  <a:lnTo>
                    <a:pt x="556275" y="1590930"/>
                  </a:lnTo>
                  <a:lnTo>
                    <a:pt x="555456" y="1589527"/>
                  </a:lnTo>
                  <a:lnTo>
                    <a:pt x="554729" y="1587691"/>
                  </a:lnTo>
                  <a:lnTo>
                    <a:pt x="554381" y="1586483"/>
                  </a:lnTo>
                  <a:lnTo>
                    <a:pt x="554047" y="1584777"/>
                  </a:lnTo>
                  <a:lnTo>
                    <a:pt x="554074" y="1584541"/>
                  </a:lnTo>
                  <a:lnTo>
                    <a:pt x="554084" y="1584369"/>
                  </a:lnTo>
                  <a:lnTo>
                    <a:pt x="554101" y="1583777"/>
                  </a:lnTo>
                  <a:lnTo>
                    <a:pt x="554028" y="1583010"/>
                  </a:lnTo>
                  <a:lnTo>
                    <a:pt x="553793" y="1582170"/>
                  </a:lnTo>
                  <a:lnTo>
                    <a:pt x="553605" y="1581572"/>
                  </a:lnTo>
                  <a:lnTo>
                    <a:pt x="553332" y="1581096"/>
                  </a:lnTo>
                  <a:lnTo>
                    <a:pt x="553105" y="1580769"/>
                  </a:lnTo>
                  <a:lnTo>
                    <a:pt x="552920" y="1580246"/>
                  </a:lnTo>
                  <a:lnTo>
                    <a:pt x="551605" y="1578754"/>
                  </a:lnTo>
                  <a:lnTo>
                    <a:pt x="549080" y="1576767"/>
                  </a:lnTo>
                  <a:lnTo>
                    <a:pt x="548727" y="1576705"/>
                  </a:lnTo>
                  <a:lnTo>
                    <a:pt x="543918" y="1575919"/>
                  </a:lnTo>
                  <a:lnTo>
                    <a:pt x="540838" y="1575409"/>
                  </a:lnTo>
                  <a:lnTo>
                    <a:pt x="540490" y="1577506"/>
                  </a:lnTo>
                  <a:lnTo>
                    <a:pt x="539797" y="1581713"/>
                  </a:lnTo>
                  <a:lnTo>
                    <a:pt x="538759" y="1588037"/>
                  </a:lnTo>
                  <a:lnTo>
                    <a:pt x="536634" y="1587694"/>
                  </a:lnTo>
                  <a:lnTo>
                    <a:pt x="530193" y="1586631"/>
                  </a:lnTo>
                  <a:lnTo>
                    <a:pt x="530340" y="1585702"/>
                  </a:lnTo>
                  <a:lnTo>
                    <a:pt x="530462" y="1584973"/>
                  </a:lnTo>
                  <a:lnTo>
                    <a:pt x="532370" y="1573250"/>
                  </a:lnTo>
                  <a:lnTo>
                    <a:pt x="530993" y="1573021"/>
                  </a:lnTo>
                  <a:lnTo>
                    <a:pt x="532547" y="1565335"/>
                  </a:lnTo>
                  <a:lnTo>
                    <a:pt x="527352" y="1564475"/>
                  </a:lnTo>
                  <a:lnTo>
                    <a:pt x="509178" y="1561467"/>
                  </a:lnTo>
                  <a:lnTo>
                    <a:pt x="508996" y="1558825"/>
                  </a:lnTo>
                  <a:lnTo>
                    <a:pt x="508902" y="1556573"/>
                  </a:lnTo>
                  <a:lnTo>
                    <a:pt x="508464" y="1550148"/>
                  </a:lnTo>
                  <a:lnTo>
                    <a:pt x="506378" y="1549800"/>
                  </a:lnTo>
                  <a:lnTo>
                    <a:pt x="507003" y="1546069"/>
                  </a:lnTo>
                  <a:lnTo>
                    <a:pt x="501429" y="1545116"/>
                  </a:lnTo>
                  <a:lnTo>
                    <a:pt x="501058" y="1547129"/>
                  </a:lnTo>
                  <a:lnTo>
                    <a:pt x="494045" y="1545927"/>
                  </a:lnTo>
                  <a:lnTo>
                    <a:pt x="494118" y="1545611"/>
                  </a:lnTo>
                  <a:lnTo>
                    <a:pt x="494292" y="1544587"/>
                  </a:lnTo>
                  <a:lnTo>
                    <a:pt x="493916" y="1544587"/>
                  </a:lnTo>
                  <a:lnTo>
                    <a:pt x="491097" y="1545826"/>
                  </a:lnTo>
                  <a:lnTo>
                    <a:pt x="489256" y="1546960"/>
                  </a:lnTo>
                  <a:lnTo>
                    <a:pt x="485591" y="1545302"/>
                  </a:lnTo>
                  <a:lnTo>
                    <a:pt x="483326" y="1544659"/>
                  </a:lnTo>
                  <a:lnTo>
                    <a:pt x="480334" y="1544549"/>
                  </a:lnTo>
                  <a:lnTo>
                    <a:pt x="479720" y="1544644"/>
                  </a:lnTo>
                  <a:lnTo>
                    <a:pt x="478901" y="1544501"/>
                  </a:lnTo>
                  <a:lnTo>
                    <a:pt x="477654" y="1545454"/>
                  </a:lnTo>
                  <a:lnTo>
                    <a:pt x="476557" y="1547508"/>
                  </a:lnTo>
                  <a:lnTo>
                    <a:pt x="476442" y="1550934"/>
                  </a:lnTo>
                  <a:lnTo>
                    <a:pt x="475456" y="1554079"/>
                  </a:lnTo>
                  <a:lnTo>
                    <a:pt x="474521" y="1555757"/>
                  </a:lnTo>
                  <a:lnTo>
                    <a:pt x="472792" y="1557312"/>
                  </a:lnTo>
                  <a:lnTo>
                    <a:pt x="471720" y="1558692"/>
                  </a:lnTo>
                  <a:lnTo>
                    <a:pt x="472844" y="1559517"/>
                  </a:lnTo>
                  <a:lnTo>
                    <a:pt x="474685" y="1562195"/>
                  </a:lnTo>
                  <a:lnTo>
                    <a:pt x="468030" y="1561051"/>
                  </a:lnTo>
                  <a:lnTo>
                    <a:pt x="465790" y="1560670"/>
                  </a:lnTo>
                  <a:lnTo>
                    <a:pt x="463398" y="1560260"/>
                  </a:lnTo>
                  <a:lnTo>
                    <a:pt x="464168" y="1555573"/>
                  </a:lnTo>
                  <a:lnTo>
                    <a:pt x="461399" y="1556395"/>
                  </a:lnTo>
                  <a:lnTo>
                    <a:pt x="458969" y="1557110"/>
                  </a:lnTo>
                  <a:lnTo>
                    <a:pt x="454757" y="1554847"/>
                  </a:lnTo>
                  <a:lnTo>
                    <a:pt x="445391" y="1553255"/>
                  </a:lnTo>
                  <a:lnTo>
                    <a:pt x="444432" y="1558954"/>
                  </a:lnTo>
                  <a:lnTo>
                    <a:pt x="444270" y="1559903"/>
                  </a:lnTo>
                  <a:lnTo>
                    <a:pt x="439619" y="1559116"/>
                  </a:lnTo>
                  <a:lnTo>
                    <a:pt x="439318" y="1559059"/>
                  </a:lnTo>
                  <a:lnTo>
                    <a:pt x="435114" y="1558311"/>
                  </a:lnTo>
                  <a:lnTo>
                    <a:pt x="424077" y="1556462"/>
                  </a:lnTo>
                  <a:lnTo>
                    <a:pt x="418147" y="1555461"/>
                  </a:lnTo>
                  <a:lnTo>
                    <a:pt x="406399" y="1559682"/>
                  </a:lnTo>
                  <a:lnTo>
                    <a:pt x="404412" y="1560392"/>
                  </a:lnTo>
                  <a:lnTo>
                    <a:pt x="398806" y="1555645"/>
                  </a:lnTo>
                  <a:lnTo>
                    <a:pt x="392214" y="1553021"/>
                  </a:lnTo>
                  <a:lnTo>
                    <a:pt x="386767" y="1555709"/>
                  </a:lnTo>
                  <a:lnTo>
                    <a:pt x="386814" y="1555309"/>
                  </a:lnTo>
                  <a:lnTo>
                    <a:pt x="386680" y="1554694"/>
                  </a:lnTo>
                  <a:lnTo>
                    <a:pt x="386711" y="1554480"/>
                  </a:lnTo>
                  <a:lnTo>
                    <a:pt x="386692" y="1553803"/>
                  </a:lnTo>
                  <a:lnTo>
                    <a:pt x="386648" y="1553488"/>
                  </a:lnTo>
                  <a:lnTo>
                    <a:pt x="386612" y="1553064"/>
                  </a:lnTo>
                  <a:lnTo>
                    <a:pt x="386707" y="1552521"/>
                  </a:lnTo>
                  <a:lnTo>
                    <a:pt x="386759" y="1552049"/>
                  </a:lnTo>
                  <a:lnTo>
                    <a:pt x="386759" y="1551735"/>
                  </a:lnTo>
                  <a:lnTo>
                    <a:pt x="386743" y="1551101"/>
                  </a:lnTo>
                  <a:lnTo>
                    <a:pt x="386755" y="1550815"/>
                  </a:lnTo>
                  <a:lnTo>
                    <a:pt x="386695" y="1550481"/>
                  </a:lnTo>
                  <a:lnTo>
                    <a:pt x="386687" y="1550148"/>
                  </a:lnTo>
                  <a:lnTo>
                    <a:pt x="386687" y="1549614"/>
                  </a:lnTo>
                  <a:lnTo>
                    <a:pt x="386787" y="1549181"/>
                  </a:lnTo>
                  <a:lnTo>
                    <a:pt x="386794" y="1548818"/>
                  </a:lnTo>
                  <a:lnTo>
                    <a:pt x="386905" y="1548232"/>
                  </a:lnTo>
                  <a:lnTo>
                    <a:pt x="387135" y="1547627"/>
                  </a:lnTo>
                  <a:lnTo>
                    <a:pt x="387250" y="1547456"/>
                  </a:lnTo>
                  <a:lnTo>
                    <a:pt x="387321" y="1547122"/>
                  </a:lnTo>
                  <a:lnTo>
                    <a:pt x="387376" y="1546946"/>
                  </a:lnTo>
                  <a:lnTo>
                    <a:pt x="387391" y="1546746"/>
                  </a:lnTo>
                  <a:lnTo>
                    <a:pt x="387372" y="1546417"/>
                  </a:lnTo>
                  <a:lnTo>
                    <a:pt x="387436" y="1546221"/>
                  </a:lnTo>
                  <a:lnTo>
                    <a:pt x="387416" y="1546050"/>
                  </a:lnTo>
                  <a:lnTo>
                    <a:pt x="387515" y="1545821"/>
                  </a:lnTo>
                  <a:lnTo>
                    <a:pt x="387535" y="1545435"/>
                  </a:lnTo>
                  <a:lnTo>
                    <a:pt x="387693" y="1545149"/>
                  </a:lnTo>
                  <a:lnTo>
                    <a:pt x="387744" y="1544944"/>
                  </a:lnTo>
                  <a:lnTo>
                    <a:pt x="387816" y="1544477"/>
                  </a:lnTo>
                  <a:lnTo>
                    <a:pt x="387772" y="1544139"/>
                  </a:lnTo>
                  <a:lnTo>
                    <a:pt x="387764" y="1543762"/>
                  </a:lnTo>
                  <a:lnTo>
                    <a:pt x="387832" y="1543472"/>
                  </a:lnTo>
                  <a:lnTo>
                    <a:pt x="387915" y="1542938"/>
                  </a:lnTo>
                  <a:lnTo>
                    <a:pt x="388077" y="1542485"/>
                  </a:lnTo>
                  <a:lnTo>
                    <a:pt x="388053" y="1542088"/>
                  </a:lnTo>
                  <a:lnTo>
                    <a:pt x="388243" y="1541300"/>
                  </a:lnTo>
                  <a:lnTo>
                    <a:pt x="388208" y="1541061"/>
                  </a:lnTo>
                  <a:lnTo>
                    <a:pt x="388121" y="1540884"/>
                  </a:lnTo>
                  <a:lnTo>
                    <a:pt x="387950" y="1540636"/>
                  </a:lnTo>
                  <a:lnTo>
                    <a:pt x="387634" y="1540503"/>
                  </a:lnTo>
                  <a:lnTo>
                    <a:pt x="387375" y="1540446"/>
                  </a:lnTo>
                  <a:lnTo>
                    <a:pt x="386707" y="1540470"/>
                  </a:lnTo>
                  <a:lnTo>
                    <a:pt x="386319" y="1540431"/>
                  </a:lnTo>
                  <a:lnTo>
                    <a:pt x="385942" y="1540379"/>
                  </a:lnTo>
                  <a:lnTo>
                    <a:pt x="385223" y="1540050"/>
                  </a:lnTo>
                  <a:lnTo>
                    <a:pt x="384225" y="1539078"/>
                  </a:lnTo>
                  <a:lnTo>
                    <a:pt x="383762" y="1538706"/>
                  </a:lnTo>
                  <a:lnTo>
                    <a:pt x="383152" y="1537915"/>
                  </a:lnTo>
                  <a:lnTo>
                    <a:pt x="382986" y="1537067"/>
                  </a:lnTo>
                  <a:lnTo>
                    <a:pt x="382903" y="1536257"/>
                  </a:lnTo>
                  <a:lnTo>
                    <a:pt x="382903" y="1535761"/>
                  </a:lnTo>
                  <a:lnTo>
                    <a:pt x="382757" y="1535385"/>
                  </a:lnTo>
                  <a:lnTo>
                    <a:pt x="382527" y="1535118"/>
                  </a:lnTo>
                  <a:lnTo>
                    <a:pt x="382384" y="1535013"/>
                  </a:lnTo>
                  <a:lnTo>
                    <a:pt x="381945" y="1534599"/>
                  </a:lnTo>
                  <a:lnTo>
                    <a:pt x="381082" y="1533303"/>
                  </a:lnTo>
                  <a:lnTo>
                    <a:pt x="380334" y="1531983"/>
                  </a:lnTo>
                  <a:lnTo>
                    <a:pt x="380294" y="1531501"/>
                  </a:lnTo>
                  <a:lnTo>
                    <a:pt x="379990" y="1531106"/>
                  </a:lnTo>
                  <a:lnTo>
                    <a:pt x="379605" y="1530701"/>
                  </a:lnTo>
                  <a:lnTo>
                    <a:pt x="379091" y="1530415"/>
                  </a:lnTo>
                  <a:lnTo>
                    <a:pt x="378422" y="1530296"/>
                  </a:lnTo>
                  <a:lnTo>
                    <a:pt x="378022" y="1530296"/>
                  </a:lnTo>
                  <a:lnTo>
                    <a:pt x="377547" y="1530043"/>
                  </a:lnTo>
                  <a:lnTo>
                    <a:pt x="377076" y="1529581"/>
                  </a:lnTo>
                  <a:lnTo>
                    <a:pt x="376593" y="1529200"/>
                  </a:lnTo>
                  <a:lnTo>
                    <a:pt x="376197" y="1528790"/>
                  </a:lnTo>
                  <a:lnTo>
                    <a:pt x="375710" y="1528275"/>
                  </a:lnTo>
                  <a:lnTo>
                    <a:pt x="375393" y="1527989"/>
                  </a:lnTo>
                  <a:lnTo>
                    <a:pt x="375188" y="1527446"/>
                  </a:lnTo>
                  <a:lnTo>
                    <a:pt x="374891" y="1526731"/>
                  </a:lnTo>
                  <a:lnTo>
                    <a:pt x="374538" y="1525983"/>
                  </a:lnTo>
                  <a:lnTo>
                    <a:pt x="374261" y="1525373"/>
                  </a:lnTo>
                  <a:lnTo>
                    <a:pt x="374091" y="1524606"/>
                  </a:lnTo>
                  <a:lnTo>
                    <a:pt x="373862" y="1523079"/>
                  </a:lnTo>
                  <a:lnTo>
                    <a:pt x="373596" y="1522328"/>
                  </a:lnTo>
                  <a:lnTo>
                    <a:pt x="373517" y="1521723"/>
                  </a:lnTo>
                  <a:lnTo>
                    <a:pt x="373338" y="1521126"/>
                  </a:lnTo>
                  <a:lnTo>
                    <a:pt x="373153" y="1520665"/>
                  </a:lnTo>
                  <a:lnTo>
                    <a:pt x="372915" y="1519864"/>
                  </a:lnTo>
                  <a:lnTo>
                    <a:pt x="372761" y="1519698"/>
                  </a:lnTo>
                  <a:lnTo>
                    <a:pt x="372500" y="1519693"/>
                  </a:lnTo>
                  <a:lnTo>
                    <a:pt x="372258" y="1519578"/>
                  </a:lnTo>
                  <a:lnTo>
                    <a:pt x="371680" y="1518649"/>
                  </a:lnTo>
                  <a:lnTo>
                    <a:pt x="371435" y="1518349"/>
                  </a:lnTo>
                  <a:lnTo>
                    <a:pt x="371055" y="1518044"/>
                  </a:lnTo>
                  <a:lnTo>
                    <a:pt x="370576" y="1517772"/>
                  </a:lnTo>
                  <a:lnTo>
                    <a:pt x="369962" y="1517644"/>
                  </a:lnTo>
                  <a:lnTo>
                    <a:pt x="369201" y="1517343"/>
                  </a:lnTo>
                  <a:lnTo>
                    <a:pt x="368881" y="1517196"/>
                  </a:lnTo>
                  <a:lnTo>
                    <a:pt x="368470" y="1516719"/>
                  </a:lnTo>
                  <a:lnTo>
                    <a:pt x="368197" y="1516505"/>
                  </a:lnTo>
                  <a:lnTo>
                    <a:pt x="367750" y="1516338"/>
                  </a:lnTo>
                  <a:lnTo>
                    <a:pt x="367524" y="1516090"/>
                  </a:lnTo>
                  <a:lnTo>
                    <a:pt x="367247" y="1515804"/>
                  </a:lnTo>
                  <a:lnTo>
                    <a:pt x="366938" y="1515313"/>
                  </a:lnTo>
                  <a:lnTo>
                    <a:pt x="366728" y="1514832"/>
                  </a:lnTo>
                  <a:lnTo>
                    <a:pt x="366554" y="1514379"/>
                  </a:lnTo>
                  <a:lnTo>
                    <a:pt x="366415" y="1513879"/>
                  </a:lnTo>
                  <a:lnTo>
                    <a:pt x="366391" y="1513574"/>
                  </a:lnTo>
                  <a:lnTo>
                    <a:pt x="366415" y="1513360"/>
                  </a:lnTo>
                  <a:lnTo>
                    <a:pt x="366391" y="1513136"/>
                  </a:lnTo>
                  <a:lnTo>
                    <a:pt x="366391" y="1512988"/>
                  </a:lnTo>
                  <a:lnTo>
                    <a:pt x="366384" y="1512831"/>
                  </a:lnTo>
                  <a:lnTo>
                    <a:pt x="366312" y="1512330"/>
                  </a:lnTo>
                  <a:lnTo>
                    <a:pt x="366285" y="1511787"/>
                  </a:lnTo>
                  <a:lnTo>
                    <a:pt x="366288" y="1511325"/>
                  </a:lnTo>
                  <a:lnTo>
                    <a:pt x="366308" y="1510767"/>
                  </a:lnTo>
                  <a:lnTo>
                    <a:pt x="366304" y="1510167"/>
                  </a:lnTo>
                  <a:lnTo>
                    <a:pt x="366293" y="1509538"/>
                  </a:lnTo>
                  <a:lnTo>
                    <a:pt x="366265" y="1509066"/>
                  </a:lnTo>
                  <a:lnTo>
                    <a:pt x="366253" y="1508609"/>
                  </a:lnTo>
                  <a:lnTo>
                    <a:pt x="366261" y="1508232"/>
                  </a:lnTo>
                  <a:lnTo>
                    <a:pt x="366261" y="1507570"/>
                  </a:lnTo>
                  <a:lnTo>
                    <a:pt x="366277" y="1507413"/>
                  </a:lnTo>
                  <a:lnTo>
                    <a:pt x="366300" y="1507222"/>
                  </a:lnTo>
                  <a:lnTo>
                    <a:pt x="366360" y="1507079"/>
                  </a:lnTo>
                  <a:lnTo>
                    <a:pt x="366515" y="1506681"/>
                  </a:lnTo>
                  <a:lnTo>
                    <a:pt x="366681" y="1506345"/>
                  </a:lnTo>
                  <a:lnTo>
                    <a:pt x="366882" y="1506007"/>
                  </a:lnTo>
                  <a:lnTo>
                    <a:pt x="366936" y="1505757"/>
                  </a:lnTo>
                  <a:lnTo>
                    <a:pt x="366831" y="1505182"/>
                  </a:lnTo>
                  <a:lnTo>
                    <a:pt x="366720" y="1504148"/>
                  </a:lnTo>
                  <a:lnTo>
                    <a:pt x="366546" y="1503681"/>
                  </a:lnTo>
                  <a:lnTo>
                    <a:pt x="366237" y="1503128"/>
                  </a:lnTo>
                  <a:lnTo>
                    <a:pt x="365794" y="1502557"/>
                  </a:lnTo>
                  <a:lnTo>
                    <a:pt x="365631" y="1502485"/>
                  </a:lnTo>
                  <a:lnTo>
                    <a:pt x="364994" y="1502547"/>
                  </a:lnTo>
                  <a:lnTo>
                    <a:pt x="364788" y="1502595"/>
                  </a:lnTo>
                  <a:lnTo>
                    <a:pt x="364448" y="1502714"/>
                  </a:lnTo>
                  <a:lnTo>
                    <a:pt x="364218" y="1502790"/>
                  </a:lnTo>
                  <a:lnTo>
                    <a:pt x="364087" y="1502819"/>
                  </a:lnTo>
                  <a:lnTo>
                    <a:pt x="363814" y="1502866"/>
                  </a:lnTo>
                  <a:lnTo>
                    <a:pt x="363680" y="1502881"/>
                  </a:lnTo>
                  <a:lnTo>
                    <a:pt x="363327" y="1502905"/>
                  </a:lnTo>
                  <a:lnTo>
                    <a:pt x="363110" y="1502900"/>
                  </a:lnTo>
                  <a:lnTo>
                    <a:pt x="362405" y="1502735"/>
                  </a:lnTo>
                  <a:lnTo>
                    <a:pt x="362083" y="1502538"/>
                  </a:lnTo>
                  <a:lnTo>
                    <a:pt x="361871" y="1502423"/>
                  </a:lnTo>
                  <a:lnTo>
                    <a:pt x="361459" y="1502314"/>
                  </a:lnTo>
                  <a:lnTo>
                    <a:pt x="361297" y="1502247"/>
                  </a:lnTo>
                  <a:lnTo>
                    <a:pt x="361134" y="1502161"/>
                  </a:lnTo>
                  <a:lnTo>
                    <a:pt x="360861" y="1501985"/>
                  </a:lnTo>
                  <a:lnTo>
                    <a:pt x="360671" y="1501837"/>
                  </a:lnTo>
                  <a:lnTo>
                    <a:pt x="360493" y="1501675"/>
                  </a:lnTo>
                  <a:lnTo>
                    <a:pt x="360319" y="1501499"/>
                  </a:lnTo>
                  <a:lnTo>
                    <a:pt x="360153" y="1501313"/>
                  </a:lnTo>
                  <a:lnTo>
                    <a:pt x="360014" y="1501146"/>
                  </a:lnTo>
                  <a:lnTo>
                    <a:pt x="359875" y="1500970"/>
                  </a:lnTo>
                  <a:lnTo>
                    <a:pt x="359749" y="1500784"/>
                  </a:lnTo>
                  <a:lnTo>
                    <a:pt x="359626" y="1500593"/>
                  </a:lnTo>
                  <a:lnTo>
                    <a:pt x="359519" y="1500393"/>
                  </a:lnTo>
                  <a:lnTo>
                    <a:pt x="359424" y="1500188"/>
                  </a:lnTo>
                  <a:lnTo>
                    <a:pt x="359341" y="1499969"/>
                  </a:lnTo>
                  <a:lnTo>
                    <a:pt x="359191" y="1499526"/>
                  </a:lnTo>
                  <a:lnTo>
                    <a:pt x="359108" y="1499307"/>
                  </a:lnTo>
                  <a:lnTo>
                    <a:pt x="359040" y="1499145"/>
                  </a:lnTo>
                  <a:lnTo>
                    <a:pt x="358890" y="1498821"/>
                  </a:lnTo>
                  <a:lnTo>
                    <a:pt x="358819" y="1498659"/>
                  </a:lnTo>
                  <a:lnTo>
                    <a:pt x="358755" y="1498492"/>
                  </a:lnTo>
                  <a:lnTo>
                    <a:pt x="358704" y="1498339"/>
                  </a:lnTo>
                  <a:lnTo>
                    <a:pt x="358565" y="1497863"/>
                  </a:lnTo>
                  <a:lnTo>
                    <a:pt x="358506" y="1497715"/>
                  </a:lnTo>
                  <a:lnTo>
                    <a:pt x="358442" y="1497582"/>
                  </a:lnTo>
                  <a:lnTo>
                    <a:pt x="358371" y="1497453"/>
                  </a:lnTo>
                  <a:lnTo>
                    <a:pt x="358142" y="1497081"/>
                  </a:lnTo>
                  <a:lnTo>
                    <a:pt x="358011" y="1496876"/>
                  </a:lnTo>
                  <a:lnTo>
                    <a:pt x="357876" y="1496676"/>
                  </a:lnTo>
                  <a:lnTo>
                    <a:pt x="357738" y="1496481"/>
                  </a:lnTo>
                  <a:lnTo>
                    <a:pt x="356752" y="1495061"/>
                  </a:lnTo>
                  <a:lnTo>
                    <a:pt x="356372" y="1494484"/>
                  </a:lnTo>
                  <a:lnTo>
                    <a:pt x="356198" y="1494270"/>
                  </a:lnTo>
                  <a:lnTo>
                    <a:pt x="355901" y="1493950"/>
                  </a:lnTo>
                  <a:lnTo>
                    <a:pt x="355822" y="1493774"/>
                  </a:lnTo>
                  <a:lnTo>
                    <a:pt x="355766" y="1493579"/>
                  </a:lnTo>
                  <a:lnTo>
                    <a:pt x="355723" y="1493369"/>
                  </a:lnTo>
                  <a:lnTo>
                    <a:pt x="355671" y="1493169"/>
                  </a:lnTo>
                  <a:lnTo>
                    <a:pt x="355192" y="1492545"/>
                  </a:lnTo>
                  <a:lnTo>
                    <a:pt x="354931" y="1492311"/>
                  </a:lnTo>
                  <a:lnTo>
                    <a:pt x="354769" y="1492183"/>
                  </a:lnTo>
                  <a:lnTo>
                    <a:pt x="354436" y="1491949"/>
                  </a:lnTo>
                  <a:lnTo>
                    <a:pt x="354060" y="1491711"/>
                  </a:lnTo>
                  <a:lnTo>
                    <a:pt x="353847" y="1491592"/>
                  </a:lnTo>
                  <a:lnTo>
                    <a:pt x="353411" y="1491372"/>
                  </a:lnTo>
                  <a:lnTo>
                    <a:pt x="352948" y="1491148"/>
                  </a:lnTo>
                  <a:lnTo>
                    <a:pt x="352580" y="1490996"/>
                  </a:lnTo>
                  <a:lnTo>
                    <a:pt x="352409" y="1490944"/>
                  </a:lnTo>
                  <a:lnTo>
                    <a:pt x="351356" y="1491511"/>
                  </a:lnTo>
                  <a:lnTo>
                    <a:pt x="351281" y="1491954"/>
                  </a:lnTo>
                  <a:lnTo>
                    <a:pt x="351234" y="1492202"/>
                  </a:lnTo>
                  <a:lnTo>
                    <a:pt x="350826" y="1492773"/>
                  </a:lnTo>
                  <a:lnTo>
                    <a:pt x="350569" y="1492936"/>
                  </a:lnTo>
                  <a:lnTo>
                    <a:pt x="350288" y="1493069"/>
                  </a:lnTo>
                  <a:lnTo>
                    <a:pt x="350141" y="1493112"/>
                  </a:lnTo>
                  <a:lnTo>
                    <a:pt x="349995" y="1493145"/>
                  </a:lnTo>
                  <a:lnTo>
                    <a:pt x="349844" y="1493164"/>
                  </a:lnTo>
                  <a:lnTo>
                    <a:pt x="349694" y="1493174"/>
                  </a:lnTo>
                  <a:lnTo>
                    <a:pt x="349543" y="1493174"/>
                  </a:lnTo>
                  <a:lnTo>
                    <a:pt x="349389" y="1493155"/>
                  </a:lnTo>
                  <a:lnTo>
                    <a:pt x="349076" y="1493074"/>
                  </a:lnTo>
                  <a:lnTo>
                    <a:pt x="348922" y="1493021"/>
                  </a:lnTo>
                  <a:lnTo>
                    <a:pt x="348649" y="1492945"/>
                  </a:lnTo>
                  <a:lnTo>
                    <a:pt x="348296" y="1492840"/>
                  </a:lnTo>
                  <a:lnTo>
                    <a:pt x="348043" y="1492778"/>
                  </a:lnTo>
                  <a:lnTo>
                    <a:pt x="347770" y="1492726"/>
                  </a:lnTo>
                  <a:lnTo>
                    <a:pt x="347422" y="1492650"/>
                  </a:lnTo>
                  <a:lnTo>
                    <a:pt x="346994" y="1492454"/>
                  </a:lnTo>
                  <a:lnTo>
                    <a:pt x="346859" y="1492302"/>
                  </a:lnTo>
                  <a:lnTo>
                    <a:pt x="346618" y="1491863"/>
                  </a:lnTo>
                  <a:lnTo>
                    <a:pt x="346586" y="1491735"/>
                  </a:lnTo>
                  <a:lnTo>
                    <a:pt x="346547" y="1491468"/>
                  </a:lnTo>
                  <a:lnTo>
                    <a:pt x="346531" y="1491334"/>
                  </a:lnTo>
                  <a:lnTo>
                    <a:pt x="346519" y="1491206"/>
                  </a:lnTo>
                  <a:lnTo>
                    <a:pt x="346507" y="1490815"/>
                  </a:lnTo>
                  <a:lnTo>
                    <a:pt x="346487" y="1490686"/>
                  </a:lnTo>
                  <a:lnTo>
                    <a:pt x="346448" y="1490519"/>
                  </a:lnTo>
                  <a:lnTo>
                    <a:pt x="346396" y="1490353"/>
                  </a:lnTo>
                  <a:lnTo>
                    <a:pt x="346333" y="1490191"/>
                  </a:lnTo>
                  <a:lnTo>
                    <a:pt x="346198" y="1489871"/>
                  </a:lnTo>
                  <a:lnTo>
                    <a:pt x="346111" y="1489695"/>
                  </a:lnTo>
                  <a:lnTo>
                    <a:pt x="346016" y="1489524"/>
                  </a:lnTo>
                  <a:lnTo>
                    <a:pt x="345818" y="1489190"/>
                  </a:lnTo>
                  <a:lnTo>
                    <a:pt x="345723" y="1489018"/>
                  </a:lnTo>
                  <a:lnTo>
                    <a:pt x="345620" y="1488818"/>
                  </a:lnTo>
                  <a:lnTo>
                    <a:pt x="345426" y="1488418"/>
                  </a:lnTo>
                  <a:lnTo>
                    <a:pt x="345323" y="1488218"/>
                  </a:lnTo>
                  <a:lnTo>
                    <a:pt x="345217" y="1488022"/>
                  </a:lnTo>
                  <a:lnTo>
                    <a:pt x="345034" y="1487703"/>
                  </a:lnTo>
                  <a:lnTo>
                    <a:pt x="344844" y="1487393"/>
                  </a:lnTo>
                  <a:lnTo>
                    <a:pt x="344635" y="1487084"/>
                  </a:lnTo>
                  <a:lnTo>
                    <a:pt x="344409" y="1486764"/>
                  </a:lnTo>
                  <a:lnTo>
                    <a:pt x="344290" y="1486612"/>
                  </a:lnTo>
                  <a:lnTo>
                    <a:pt x="343875" y="1486045"/>
                  </a:lnTo>
                  <a:lnTo>
                    <a:pt x="343720" y="1485845"/>
                  </a:lnTo>
                  <a:lnTo>
                    <a:pt x="343562" y="1485649"/>
                  </a:lnTo>
                  <a:lnTo>
                    <a:pt x="343269" y="1485306"/>
                  </a:lnTo>
                  <a:lnTo>
                    <a:pt x="342996" y="1485011"/>
                  </a:lnTo>
                  <a:lnTo>
                    <a:pt x="342853" y="1484882"/>
                  </a:lnTo>
                  <a:lnTo>
                    <a:pt x="342576" y="1484706"/>
                  </a:lnTo>
                  <a:lnTo>
                    <a:pt x="342442" y="1484649"/>
                  </a:lnTo>
                  <a:lnTo>
                    <a:pt x="342307" y="1484601"/>
                  </a:lnTo>
                  <a:lnTo>
                    <a:pt x="342034" y="1484525"/>
                  </a:lnTo>
                  <a:lnTo>
                    <a:pt x="341820" y="1484482"/>
                  </a:lnTo>
                  <a:lnTo>
                    <a:pt x="341602" y="1484453"/>
                  </a:lnTo>
                  <a:lnTo>
                    <a:pt x="341385" y="1484434"/>
                  </a:lnTo>
                  <a:lnTo>
                    <a:pt x="340949" y="1484410"/>
                  </a:lnTo>
                  <a:lnTo>
                    <a:pt x="340621" y="1484396"/>
                  </a:lnTo>
                  <a:lnTo>
                    <a:pt x="340292" y="1484391"/>
                  </a:lnTo>
                  <a:lnTo>
                    <a:pt x="339310" y="1484396"/>
                  </a:lnTo>
                  <a:lnTo>
                    <a:pt x="338340" y="1484410"/>
                  </a:lnTo>
                  <a:lnTo>
                    <a:pt x="338020" y="1484406"/>
                  </a:lnTo>
                  <a:lnTo>
                    <a:pt x="337588" y="1484372"/>
                  </a:lnTo>
                  <a:lnTo>
                    <a:pt x="337161" y="1484320"/>
                  </a:lnTo>
                  <a:lnTo>
                    <a:pt x="336955" y="1484325"/>
                  </a:lnTo>
                  <a:lnTo>
                    <a:pt x="336749" y="1484353"/>
                  </a:lnTo>
                  <a:lnTo>
                    <a:pt x="336539" y="1484391"/>
                  </a:lnTo>
                  <a:lnTo>
                    <a:pt x="336238" y="1484439"/>
                  </a:lnTo>
                  <a:lnTo>
                    <a:pt x="336274" y="1484277"/>
                  </a:lnTo>
                  <a:lnTo>
                    <a:pt x="335866" y="1484320"/>
                  </a:lnTo>
                  <a:lnTo>
                    <a:pt x="334964" y="1484387"/>
                  </a:lnTo>
                  <a:lnTo>
                    <a:pt x="334358" y="1484301"/>
                  </a:lnTo>
                  <a:lnTo>
                    <a:pt x="333824" y="1483991"/>
                  </a:lnTo>
                  <a:lnTo>
                    <a:pt x="333107" y="1483553"/>
                  </a:lnTo>
                  <a:lnTo>
                    <a:pt x="332446" y="1483248"/>
                  </a:lnTo>
                  <a:lnTo>
                    <a:pt x="332173" y="1483214"/>
                  </a:lnTo>
                  <a:lnTo>
                    <a:pt x="331729" y="1482976"/>
                  </a:lnTo>
                  <a:lnTo>
                    <a:pt x="330930" y="1482709"/>
                  </a:lnTo>
                  <a:lnTo>
                    <a:pt x="330336" y="1482576"/>
                  </a:lnTo>
                  <a:lnTo>
                    <a:pt x="329081" y="1481885"/>
                  </a:lnTo>
                  <a:lnTo>
                    <a:pt x="328412" y="1481227"/>
                  </a:lnTo>
                  <a:lnTo>
                    <a:pt x="327810" y="1480546"/>
                  </a:lnTo>
                  <a:lnTo>
                    <a:pt x="327296" y="1479778"/>
                  </a:lnTo>
                  <a:lnTo>
                    <a:pt x="326730" y="1478987"/>
                  </a:lnTo>
                  <a:lnTo>
                    <a:pt x="326433" y="1478416"/>
                  </a:lnTo>
                  <a:lnTo>
                    <a:pt x="326160" y="1477486"/>
                  </a:lnTo>
                  <a:lnTo>
                    <a:pt x="326057" y="1476900"/>
                  </a:lnTo>
                  <a:lnTo>
                    <a:pt x="325795" y="1476276"/>
                  </a:lnTo>
                  <a:lnTo>
                    <a:pt x="325720" y="1476123"/>
                  </a:lnTo>
                  <a:lnTo>
                    <a:pt x="325435" y="1475571"/>
                  </a:lnTo>
                  <a:lnTo>
                    <a:pt x="324972" y="1475108"/>
                  </a:lnTo>
                  <a:lnTo>
                    <a:pt x="324584" y="1474984"/>
                  </a:lnTo>
                  <a:lnTo>
                    <a:pt x="323998" y="1475070"/>
                  </a:lnTo>
                  <a:lnTo>
                    <a:pt x="323519" y="1475409"/>
                  </a:lnTo>
                  <a:lnTo>
                    <a:pt x="323230" y="1475780"/>
                  </a:lnTo>
                  <a:lnTo>
                    <a:pt x="322731" y="1476014"/>
                  </a:lnTo>
                  <a:lnTo>
                    <a:pt x="321928" y="1476176"/>
                  </a:lnTo>
                  <a:lnTo>
                    <a:pt x="320970" y="1476343"/>
                  </a:lnTo>
                  <a:lnTo>
                    <a:pt x="319988" y="1476223"/>
                  </a:lnTo>
                  <a:lnTo>
                    <a:pt x="319287" y="1476152"/>
                  </a:lnTo>
                  <a:lnTo>
                    <a:pt x="318753" y="1476071"/>
                  </a:lnTo>
                  <a:lnTo>
                    <a:pt x="317823" y="1475661"/>
                  </a:lnTo>
                  <a:lnTo>
                    <a:pt x="317051" y="1475480"/>
                  </a:lnTo>
                  <a:lnTo>
                    <a:pt x="316429" y="1475247"/>
                  </a:lnTo>
                  <a:lnTo>
                    <a:pt x="315812" y="1475037"/>
                  </a:lnTo>
                  <a:lnTo>
                    <a:pt x="314972" y="1474565"/>
                  </a:lnTo>
                  <a:lnTo>
                    <a:pt x="314565" y="1474384"/>
                  </a:lnTo>
                  <a:lnTo>
                    <a:pt x="314359" y="1474055"/>
                  </a:lnTo>
                  <a:lnTo>
                    <a:pt x="314141" y="1473593"/>
                  </a:lnTo>
                  <a:lnTo>
                    <a:pt x="313413" y="1472893"/>
                  </a:lnTo>
                  <a:lnTo>
                    <a:pt x="312918" y="1472597"/>
                  </a:lnTo>
                  <a:lnTo>
                    <a:pt x="312320" y="1472168"/>
                  </a:lnTo>
                  <a:lnTo>
                    <a:pt x="311778" y="1471768"/>
                  </a:lnTo>
                  <a:lnTo>
                    <a:pt x="311370" y="1471182"/>
                  </a:lnTo>
                  <a:lnTo>
                    <a:pt x="311121" y="1470700"/>
                  </a:lnTo>
                  <a:lnTo>
                    <a:pt x="310908" y="1470228"/>
                  </a:lnTo>
                  <a:lnTo>
                    <a:pt x="310836" y="1469795"/>
                  </a:lnTo>
                  <a:lnTo>
                    <a:pt x="310942" y="1469261"/>
                  </a:lnTo>
                  <a:lnTo>
                    <a:pt x="311006" y="1468628"/>
                  </a:lnTo>
                  <a:lnTo>
                    <a:pt x="311002" y="1468132"/>
                  </a:lnTo>
                  <a:lnTo>
                    <a:pt x="311053" y="1467593"/>
                  </a:lnTo>
                  <a:lnTo>
                    <a:pt x="311097" y="1467041"/>
                  </a:lnTo>
                  <a:lnTo>
                    <a:pt x="311101" y="1466621"/>
                  </a:lnTo>
                  <a:lnTo>
                    <a:pt x="311121" y="1466050"/>
                  </a:lnTo>
                  <a:lnTo>
                    <a:pt x="311002" y="1465635"/>
                  </a:lnTo>
                  <a:lnTo>
                    <a:pt x="310752" y="1465482"/>
                  </a:lnTo>
                  <a:lnTo>
                    <a:pt x="310436" y="1465306"/>
                  </a:lnTo>
                  <a:lnTo>
                    <a:pt x="309656" y="1464606"/>
                  </a:lnTo>
                  <a:lnTo>
                    <a:pt x="309205" y="1464272"/>
                  </a:lnTo>
                  <a:lnTo>
                    <a:pt x="308643" y="1464043"/>
                  </a:lnTo>
                  <a:lnTo>
                    <a:pt x="308219" y="1463700"/>
                  </a:lnTo>
                  <a:lnTo>
                    <a:pt x="307720" y="1463200"/>
                  </a:lnTo>
                  <a:lnTo>
                    <a:pt x="307368" y="1462695"/>
                  </a:lnTo>
                  <a:lnTo>
                    <a:pt x="307154" y="1461951"/>
                  </a:lnTo>
                  <a:lnTo>
                    <a:pt x="306873" y="1461337"/>
                  </a:lnTo>
                  <a:lnTo>
                    <a:pt x="306742" y="1460908"/>
                  </a:lnTo>
                  <a:lnTo>
                    <a:pt x="306651" y="1459959"/>
                  </a:lnTo>
                  <a:lnTo>
                    <a:pt x="306382" y="1459221"/>
                  </a:lnTo>
                  <a:lnTo>
                    <a:pt x="306299" y="1458840"/>
                  </a:lnTo>
                  <a:lnTo>
                    <a:pt x="306267" y="1458530"/>
                  </a:lnTo>
                  <a:lnTo>
                    <a:pt x="306263" y="1458392"/>
                  </a:lnTo>
                  <a:lnTo>
                    <a:pt x="306263" y="1458249"/>
                  </a:lnTo>
                  <a:lnTo>
                    <a:pt x="306271" y="1458111"/>
                  </a:lnTo>
                  <a:lnTo>
                    <a:pt x="306271" y="1457968"/>
                  </a:lnTo>
                  <a:lnTo>
                    <a:pt x="306267" y="1457829"/>
                  </a:lnTo>
                  <a:lnTo>
                    <a:pt x="306251" y="1457639"/>
                  </a:lnTo>
                  <a:lnTo>
                    <a:pt x="306204" y="1457353"/>
                  </a:lnTo>
                  <a:lnTo>
                    <a:pt x="306204" y="1457029"/>
                  </a:lnTo>
                  <a:lnTo>
                    <a:pt x="306236" y="1456638"/>
                  </a:lnTo>
                  <a:lnTo>
                    <a:pt x="306434" y="1455494"/>
                  </a:lnTo>
                  <a:lnTo>
                    <a:pt x="306521" y="1454880"/>
                  </a:lnTo>
                  <a:lnTo>
                    <a:pt x="306604" y="1454112"/>
                  </a:lnTo>
                  <a:lnTo>
                    <a:pt x="306608" y="1453379"/>
                  </a:lnTo>
                  <a:lnTo>
                    <a:pt x="306576" y="1452711"/>
                  </a:lnTo>
                  <a:lnTo>
                    <a:pt x="306477" y="1452025"/>
                  </a:lnTo>
                  <a:lnTo>
                    <a:pt x="306346" y="1451358"/>
                  </a:lnTo>
                  <a:lnTo>
                    <a:pt x="306133" y="1450667"/>
                  </a:lnTo>
                  <a:lnTo>
                    <a:pt x="306034" y="1450248"/>
                  </a:lnTo>
                  <a:lnTo>
                    <a:pt x="305942" y="1449971"/>
                  </a:lnTo>
                  <a:lnTo>
                    <a:pt x="305856" y="1449657"/>
                  </a:lnTo>
                  <a:lnTo>
                    <a:pt x="305780" y="1449299"/>
                  </a:lnTo>
                  <a:lnTo>
                    <a:pt x="305713" y="1448880"/>
                  </a:lnTo>
                  <a:lnTo>
                    <a:pt x="305633" y="1448456"/>
                  </a:lnTo>
                  <a:lnTo>
                    <a:pt x="305729" y="1448003"/>
                  </a:lnTo>
                  <a:lnTo>
                    <a:pt x="305745" y="1447646"/>
                  </a:lnTo>
                  <a:lnTo>
                    <a:pt x="305701" y="1447307"/>
                  </a:lnTo>
                  <a:lnTo>
                    <a:pt x="305622" y="1447093"/>
                  </a:lnTo>
                  <a:lnTo>
                    <a:pt x="305491" y="1446855"/>
                  </a:lnTo>
                  <a:lnTo>
                    <a:pt x="305191" y="1446493"/>
                  </a:lnTo>
                  <a:lnTo>
                    <a:pt x="304890" y="1446240"/>
                  </a:lnTo>
                  <a:lnTo>
                    <a:pt x="304486" y="1446102"/>
                  </a:lnTo>
                  <a:lnTo>
                    <a:pt x="304062" y="1446045"/>
                  </a:lnTo>
                  <a:lnTo>
                    <a:pt x="303757" y="1446011"/>
                  </a:lnTo>
                  <a:lnTo>
                    <a:pt x="303492" y="1445945"/>
                  </a:lnTo>
                  <a:lnTo>
                    <a:pt x="303180" y="1445730"/>
                  </a:lnTo>
                  <a:lnTo>
                    <a:pt x="303033" y="1445368"/>
                  </a:lnTo>
                  <a:lnTo>
                    <a:pt x="302780" y="1445134"/>
                  </a:lnTo>
                  <a:lnTo>
                    <a:pt x="302479" y="1445139"/>
                  </a:lnTo>
                  <a:lnTo>
                    <a:pt x="302138" y="1445058"/>
                  </a:lnTo>
                  <a:lnTo>
                    <a:pt x="301869" y="1445025"/>
                  </a:lnTo>
                  <a:lnTo>
                    <a:pt x="301739" y="1445025"/>
                  </a:lnTo>
                  <a:lnTo>
                    <a:pt x="301505" y="1445039"/>
                  </a:lnTo>
                  <a:lnTo>
                    <a:pt x="300840" y="1445101"/>
                  </a:lnTo>
                  <a:lnTo>
                    <a:pt x="300222" y="1445177"/>
                  </a:lnTo>
                  <a:lnTo>
                    <a:pt x="299672" y="1445277"/>
                  </a:lnTo>
                  <a:lnTo>
                    <a:pt x="298940" y="1445397"/>
                  </a:lnTo>
                  <a:lnTo>
                    <a:pt x="298726" y="1445454"/>
                  </a:lnTo>
                  <a:lnTo>
                    <a:pt x="298235" y="1445544"/>
                  </a:lnTo>
                  <a:lnTo>
                    <a:pt x="297724" y="1445573"/>
                  </a:lnTo>
                  <a:lnTo>
                    <a:pt x="297119" y="1445630"/>
                  </a:lnTo>
                  <a:lnTo>
                    <a:pt x="295880" y="1445702"/>
                  </a:lnTo>
                  <a:lnTo>
                    <a:pt x="295579" y="1445606"/>
                  </a:lnTo>
                  <a:lnTo>
                    <a:pt x="295242" y="1445387"/>
                  </a:lnTo>
                  <a:lnTo>
                    <a:pt x="294174" y="1444539"/>
                  </a:lnTo>
                  <a:lnTo>
                    <a:pt x="293639" y="1444077"/>
                  </a:lnTo>
                  <a:lnTo>
                    <a:pt x="293006" y="1443462"/>
                  </a:lnTo>
                  <a:lnTo>
                    <a:pt x="292733" y="1443257"/>
                  </a:lnTo>
                  <a:lnTo>
                    <a:pt x="292372" y="1443157"/>
                  </a:lnTo>
                  <a:lnTo>
                    <a:pt x="291984" y="1443162"/>
                  </a:lnTo>
                  <a:lnTo>
                    <a:pt x="291478" y="1443224"/>
                  </a:lnTo>
                  <a:lnTo>
                    <a:pt x="291015" y="1443319"/>
                  </a:lnTo>
                  <a:lnTo>
                    <a:pt x="290559" y="1443500"/>
                  </a:lnTo>
                  <a:lnTo>
                    <a:pt x="290128" y="1443633"/>
                  </a:lnTo>
                  <a:lnTo>
                    <a:pt x="289720" y="1443586"/>
                  </a:lnTo>
                  <a:lnTo>
                    <a:pt x="289150" y="1443429"/>
                  </a:lnTo>
                  <a:lnTo>
                    <a:pt x="288604" y="1443128"/>
                  </a:lnTo>
                  <a:lnTo>
                    <a:pt x="288105" y="1442785"/>
                  </a:lnTo>
                  <a:lnTo>
                    <a:pt x="287658" y="1442366"/>
                  </a:lnTo>
                  <a:lnTo>
                    <a:pt x="287301" y="1441923"/>
                  </a:lnTo>
                  <a:lnTo>
                    <a:pt x="286985" y="1441646"/>
                  </a:lnTo>
                  <a:lnTo>
                    <a:pt x="286632" y="1441418"/>
                  </a:lnTo>
                  <a:lnTo>
                    <a:pt x="285928" y="1440996"/>
                  </a:lnTo>
                  <a:lnTo>
                    <a:pt x="285746" y="1440822"/>
                  </a:lnTo>
                  <a:lnTo>
                    <a:pt x="285432" y="1440669"/>
                  </a:lnTo>
                  <a:lnTo>
                    <a:pt x="285116" y="1440531"/>
                  </a:lnTo>
                  <a:lnTo>
                    <a:pt x="284685" y="1440260"/>
                  </a:lnTo>
                  <a:lnTo>
                    <a:pt x="284340" y="1439955"/>
                  </a:lnTo>
                  <a:lnTo>
                    <a:pt x="283948" y="1439573"/>
                  </a:lnTo>
                  <a:lnTo>
                    <a:pt x="283693" y="1439379"/>
                  </a:lnTo>
                  <a:lnTo>
                    <a:pt x="283469" y="1439230"/>
                  </a:lnTo>
                  <a:lnTo>
                    <a:pt x="283129" y="1439021"/>
                  </a:lnTo>
                  <a:lnTo>
                    <a:pt x="282595" y="1438735"/>
                  </a:lnTo>
                  <a:lnTo>
                    <a:pt x="282108" y="1438496"/>
                  </a:lnTo>
                  <a:lnTo>
                    <a:pt x="281708" y="1438292"/>
                  </a:lnTo>
                  <a:lnTo>
                    <a:pt x="281287" y="1438003"/>
                  </a:lnTo>
                  <a:lnTo>
                    <a:pt x="281082" y="1437848"/>
                  </a:lnTo>
                  <a:lnTo>
                    <a:pt x="280781" y="1437682"/>
                  </a:lnTo>
                  <a:lnTo>
                    <a:pt x="280295" y="1437396"/>
                  </a:lnTo>
                  <a:lnTo>
                    <a:pt x="279966" y="1437148"/>
                  </a:lnTo>
                  <a:lnTo>
                    <a:pt x="279578" y="1436914"/>
                  </a:lnTo>
                  <a:lnTo>
                    <a:pt x="279158" y="1436705"/>
                  </a:lnTo>
                  <a:lnTo>
                    <a:pt x="279123" y="1436938"/>
                  </a:lnTo>
                  <a:lnTo>
                    <a:pt x="278893" y="1436833"/>
                  </a:lnTo>
                  <a:lnTo>
                    <a:pt x="278620" y="1436690"/>
                  </a:lnTo>
                  <a:lnTo>
                    <a:pt x="278379" y="1436538"/>
                  </a:lnTo>
                  <a:lnTo>
                    <a:pt x="278149" y="1436366"/>
                  </a:lnTo>
                  <a:lnTo>
                    <a:pt x="278006" y="1436242"/>
                  </a:lnTo>
                  <a:lnTo>
                    <a:pt x="277868" y="1436104"/>
                  </a:lnTo>
                  <a:lnTo>
                    <a:pt x="277733" y="1435961"/>
                  </a:lnTo>
                  <a:lnTo>
                    <a:pt x="277476" y="1435666"/>
                  </a:lnTo>
                  <a:lnTo>
                    <a:pt x="277361" y="1435518"/>
                  </a:lnTo>
                  <a:lnTo>
                    <a:pt x="277147" y="1435199"/>
                  </a:lnTo>
                  <a:lnTo>
                    <a:pt x="277037" y="1435046"/>
                  </a:lnTo>
                  <a:lnTo>
                    <a:pt x="276791" y="1434794"/>
                  </a:lnTo>
                  <a:lnTo>
                    <a:pt x="276660" y="1434689"/>
                  </a:lnTo>
                  <a:lnTo>
                    <a:pt x="276395" y="1434489"/>
                  </a:lnTo>
                  <a:lnTo>
                    <a:pt x="275734" y="1433907"/>
                  </a:lnTo>
                  <a:lnTo>
                    <a:pt x="275655" y="1433779"/>
                  </a:lnTo>
                  <a:lnTo>
                    <a:pt x="275592" y="1433631"/>
                  </a:lnTo>
                  <a:lnTo>
                    <a:pt x="275522" y="1433457"/>
                  </a:lnTo>
                  <a:lnTo>
                    <a:pt x="275465" y="1433326"/>
                  </a:lnTo>
                  <a:lnTo>
                    <a:pt x="275386" y="1433193"/>
                  </a:lnTo>
                  <a:lnTo>
                    <a:pt x="275029" y="1432816"/>
                  </a:lnTo>
                  <a:lnTo>
                    <a:pt x="274895" y="1432740"/>
                  </a:lnTo>
                  <a:lnTo>
                    <a:pt x="274748" y="1432687"/>
                  </a:lnTo>
                  <a:lnTo>
                    <a:pt x="274448" y="1432602"/>
                  </a:lnTo>
                  <a:lnTo>
                    <a:pt x="274297" y="1432545"/>
                  </a:lnTo>
                  <a:lnTo>
                    <a:pt x="274000" y="1432402"/>
                  </a:lnTo>
                  <a:lnTo>
                    <a:pt x="273854" y="1432321"/>
                  </a:lnTo>
                  <a:lnTo>
                    <a:pt x="273715" y="1432230"/>
                  </a:lnTo>
                  <a:lnTo>
                    <a:pt x="273581" y="1432125"/>
                  </a:lnTo>
                  <a:lnTo>
                    <a:pt x="273446" y="1432011"/>
                  </a:lnTo>
                  <a:lnTo>
                    <a:pt x="273319" y="1431882"/>
                  </a:lnTo>
                  <a:lnTo>
                    <a:pt x="273149" y="1431687"/>
                  </a:lnTo>
                  <a:lnTo>
                    <a:pt x="273022" y="1431449"/>
                  </a:lnTo>
                  <a:lnTo>
                    <a:pt x="272916" y="1431196"/>
                  </a:lnTo>
                  <a:lnTo>
                    <a:pt x="272832" y="1430929"/>
                  </a:lnTo>
                  <a:lnTo>
                    <a:pt x="272674" y="1430657"/>
                  </a:lnTo>
                  <a:lnTo>
                    <a:pt x="272326" y="1430343"/>
                  </a:lnTo>
                  <a:lnTo>
                    <a:pt x="272120" y="1430090"/>
                  </a:lnTo>
                  <a:lnTo>
                    <a:pt x="271886" y="1429900"/>
                  </a:lnTo>
                  <a:lnTo>
                    <a:pt x="271673" y="1429685"/>
                  </a:lnTo>
                  <a:lnTo>
                    <a:pt x="271475" y="1429442"/>
                  </a:lnTo>
                  <a:lnTo>
                    <a:pt x="271213" y="1429161"/>
                  </a:lnTo>
                  <a:lnTo>
                    <a:pt x="270968" y="1428856"/>
                  </a:lnTo>
                  <a:lnTo>
                    <a:pt x="270750" y="1428523"/>
                  </a:lnTo>
                  <a:lnTo>
                    <a:pt x="270572" y="1428322"/>
                  </a:lnTo>
                  <a:lnTo>
                    <a:pt x="270422" y="1428094"/>
                  </a:lnTo>
                  <a:lnTo>
                    <a:pt x="270295" y="1427846"/>
                  </a:lnTo>
                  <a:lnTo>
                    <a:pt x="270200" y="1427579"/>
                  </a:lnTo>
                  <a:lnTo>
                    <a:pt x="270133" y="1427298"/>
                  </a:lnTo>
                  <a:lnTo>
                    <a:pt x="269927" y="1426555"/>
                  </a:lnTo>
                  <a:lnTo>
                    <a:pt x="269768" y="1425797"/>
                  </a:lnTo>
                  <a:lnTo>
                    <a:pt x="269634" y="1425235"/>
                  </a:lnTo>
                  <a:lnTo>
                    <a:pt x="269519" y="1424663"/>
                  </a:lnTo>
                  <a:lnTo>
                    <a:pt x="269432" y="1424086"/>
                  </a:lnTo>
                  <a:lnTo>
                    <a:pt x="269428" y="1423843"/>
                  </a:lnTo>
                  <a:lnTo>
                    <a:pt x="269380" y="1423605"/>
                  </a:lnTo>
                  <a:lnTo>
                    <a:pt x="269301" y="1423381"/>
                  </a:lnTo>
                  <a:lnTo>
                    <a:pt x="269187" y="1423176"/>
                  </a:lnTo>
                  <a:lnTo>
                    <a:pt x="269044" y="1423004"/>
                  </a:lnTo>
                  <a:lnTo>
                    <a:pt x="268858" y="1422747"/>
                  </a:lnTo>
                  <a:lnTo>
                    <a:pt x="268692" y="1422471"/>
                  </a:lnTo>
                  <a:lnTo>
                    <a:pt x="268553" y="1422170"/>
                  </a:lnTo>
                  <a:lnTo>
                    <a:pt x="268415" y="1421885"/>
                  </a:lnTo>
                  <a:lnTo>
                    <a:pt x="268308" y="1421580"/>
                  </a:lnTo>
                  <a:lnTo>
                    <a:pt x="268225" y="1421260"/>
                  </a:lnTo>
                  <a:lnTo>
                    <a:pt x="268177" y="1420931"/>
                  </a:lnTo>
                  <a:lnTo>
                    <a:pt x="268098" y="1420522"/>
                  </a:lnTo>
                  <a:lnTo>
                    <a:pt x="268042" y="1420107"/>
                  </a:lnTo>
                  <a:lnTo>
                    <a:pt x="268015" y="1419688"/>
                  </a:lnTo>
                  <a:lnTo>
                    <a:pt x="268019" y="1419268"/>
                  </a:lnTo>
                  <a:lnTo>
                    <a:pt x="268070" y="1418878"/>
                  </a:lnTo>
                  <a:lnTo>
                    <a:pt x="268161" y="1418496"/>
                  </a:lnTo>
                  <a:lnTo>
                    <a:pt x="268288" y="1418129"/>
                  </a:lnTo>
                  <a:lnTo>
                    <a:pt x="268446" y="1417782"/>
                  </a:lnTo>
                  <a:lnTo>
                    <a:pt x="268609" y="1417286"/>
                  </a:lnTo>
                  <a:lnTo>
                    <a:pt x="268814" y="1416814"/>
                  </a:lnTo>
                  <a:lnTo>
                    <a:pt x="268838" y="1416652"/>
                  </a:lnTo>
                  <a:lnTo>
                    <a:pt x="268830" y="1416485"/>
                  </a:lnTo>
                  <a:lnTo>
                    <a:pt x="268791" y="1416328"/>
                  </a:lnTo>
                  <a:lnTo>
                    <a:pt x="268395" y="1415895"/>
                  </a:lnTo>
                  <a:lnTo>
                    <a:pt x="268260" y="1415866"/>
                  </a:lnTo>
                  <a:lnTo>
                    <a:pt x="268003" y="1415728"/>
                  </a:lnTo>
                  <a:lnTo>
                    <a:pt x="267757" y="1415551"/>
                  </a:lnTo>
                  <a:lnTo>
                    <a:pt x="267532" y="1415347"/>
                  </a:lnTo>
                  <a:lnTo>
                    <a:pt x="267330" y="1415108"/>
                  </a:lnTo>
                  <a:lnTo>
                    <a:pt x="267152" y="1414841"/>
                  </a:lnTo>
                  <a:lnTo>
                    <a:pt x="266277" y="1413664"/>
                  </a:lnTo>
                  <a:lnTo>
                    <a:pt x="266126" y="1413536"/>
                  </a:lnTo>
                  <a:lnTo>
                    <a:pt x="265964" y="1413431"/>
                  </a:lnTo>
                  <a:lnTo>
                    <a:pt x="265790" y="1413359"/>
                  </a:lnTo>
                  <a:lnTo>
                    <a:pt x="265608" y="1413321"/>
                  </a:lnTo>
                  <a:lnTo>
                    <a:pt x="265426" y="1413317"/>
                  </a:lnTo>
                  <a:lnTo>
                    <a:pt x="265244" y="1413345"/>
                  </a:lnTo>
                  <a:lnTo>
                    <a:pt x="264697" y="1413450"/>
                  </a:lnTo>
                  <a:lnTo>
                    <a:pt x="264151" y="1413531"/>
                  </a:lnTo>
                  <a:lnTo>
                    <a:pt x="263601" y="1413574"/>
                  </a:lnTo>
                  <a:lnTo>
                    <a:pt x="263407" y="1413583"/>
                  </a:lnTo>
                  <a:lnTo>
                    <a:pt x="263209" y="1413559"/>
                  </a:lnTo>
                  <a:lnTo>
                    <a:pt x="263023" y="1413498"/>
                  </a:lnTo>
                  <a:lnTo>
                    <a:pt x="262841" y="1413402"/>
                  </a:lnTo>
                  <a:lnTo>
                    <a:pt x="262678" y="1413274"/>
                  </a:lnTo>
                  <a:lnTo>
                    <a:pt x="262532" y="1413116"/>
                  </a:lnTo>
                  <a:lnTo>
                    <a:pt x="262409" y="1412935"/>
                  </a:lnTo>
                  <a:lnTo>
                    <a:pt x="262184" y="1412716"/>
                  </a:lnTo>
                  <a:lnTo>
                    <a:pt x="261942" y="1412521"/>
                  </a:lnTo>
                  <a:lnTo>
                    <a:pt x="261693" y="1412354"/>
                  </a:lnTo>
                  <a:lnTo>
                    <a:pt x="261428" y="1412216"/>
                  </a:lnTo>
                  <a:lnTo>
                    <a:pt x="261214" y="1412097"/>
                  </a:lnTo>
                  <a:lnTo>
                    <a:pt x="261016" y="1411939"/>
                  </a:lnTo>
                  <a:lnTo>
                    <a:pt x="260846" y="1411749"/>
                  </a:lnTo>
                  <a:lnTo>
                    <a:pt x="260703" y="1411525"/>
                  </a:lnTo>
                  <a:lnTo>
                    <a:pt x="260553" y="1411358"/>
                  </a:lnTo>
                  <a:lnTo>
                    <a:pt x="260382" y="1411220"/>
                  </a:lnTo>
                  <a:lnTo>
                    <a:pt x="260196" y="1411124"/>
                  </a:lnTo>
                  <a:lnTo>
                    <a:pt x="259998" y="1411062"/>
                  </a:lnTo>
                  <a:lnTo>
                    <a:pt x="258973" y="1410805"/>
                  </a:lnTo>
                  <a:lnTo>
                    <a:pt x="258763" y="1410738"/>
                  </a:lnTo>
                  <a:lnTo>
                    <a:pt x="258565" y="1410629"/>
                  </a:lnTo>
                  <a:lnTo>
                    <a:pt x="258387" y="1410481"/>
                  </a:lnTo>
                  <a:lnTo>
                    <a:pt x="258229" y="1410300"/>
                  </a:lnTo>
                  <a:lnTo>
                    <a:pt x="257813" y="1409609"/>
                  </a:lnTo>
                  <a:lnTo>
                    <a:pt x="257548" y="1409113"/>
                  </a:lnTo>
                  <a:lnTo>
                    <a:pt x="257144" y="1408780"/>
                  </a:lnTo>
                  <a:lnTo>
                    <a:pt x="256756" y="1408422"/>
                  </a:lnTo>
                  <a:lnTo>
                    <a:pt x="256705" y="1408260"/>
                  </a:lnTo>
                  <a:lnTo>
                    <a:pt x="256408" y="1407894"/>
                  </a:lnTo>
                  <a:lnTo>
                    <a:pt x="256277" y="1407822"/>
                  </a:lnTo>
                  <a:lnTo>
                    <a:pt x="256139" y="1407779"/>
                  </a:lnTo>
                  <a:lnTo>
                    <a:pt x="255838" y="1407665"/>
                  </a:lnTo>
                  <a:lnTo>
                    <a:pt x="255525" y="1407589"/>
                  </a:lnTo>
                  <a:lnTo>
                    <a:pt x="255208" y="1407565"/>
                  </a:lnTo>
                  <a:lnTo>
                    <a:pt x="254892" y="1407589"/>
                  </a:lnTo>
                  <a:lnTo>
                    <a:pt x="254650" y="1407612"/>
                  </a:lnTo>
                  <a:lnTo>
                    <a:pt x="254405" y="1407603"/>
                  </a:lnTo>
                  <a:lnTo>
                    <a:pt x="254163" y="1407560"/>
                  </a:lnTo>
                  <a:lnTo>
                    <a:pt x="253926" y="1407488"/>
                  </a:lnTo>
                  <a:lnTo>
                    <a:pt x="253700" y="1407384"/>
                  </a:lnTo>
                  <a:lnTo>
                    <a:pt x="253241" y="1407188"/>
                  </a:lnTo>
                  <a:lnTo>
                    <a:pt x="252802" y="1406950"/>
                  </a:lnTo>
                  <a:lnTo>
                    <a:pt x="252505" y="1406769"/>
                  </a:lnTo>
                  <a:lnTo>
                    <a:pt x="252493" y="1407026"/>
                  </a:lnTo>
                  <a:lnTo>
                    <a:pt x="251994" y="1406750"/>
                  </a:lnTo>
                  <a:lnTo>
                    <a:pt x="251563" y="1406802"/>
                  </a:lnTo>
                  <a:lnTo>
                    <a:pt x="250897" y="1406723"/>
                  </a:lnTo>
                  <a:lnTo>
                    <a:pt x="250605" y="1406721"/>
                  </a:lnTo>
                  <a:lnTo>
                    <a:pt x="250355" y="1406814"/>
                  </a:lnTo>
                  <a:lnTo>
                    <a:pt x="249587" y="1406755"/>
                  </a:lnTo>
                  <a:lnTo>
                    <a:pt x="247935" y="1406822"/>
                  </a:lnTo>
                  <a:lnTo>
                    <a:pt x="246067" y="1407208"/>
                  </a:lnTo>
                  <a:lnTo>
                    <a:pt x="243708" y="1407913"/>
                  </a:lnTo>
                  <a:lnTo>
                    <a:pt x="241927" y="1408613"/>
                  </a:lnTo>
                  <a:lnTo>
                    <a:pt x="239164" y="1408413"/>
                  </a:lnTo>
                  <a:lnTo>
                    <a:pt x="238966" y="1407217"/>
                  </a:lnTo>
                  <a:lnTo>
                    <a:pt x="239255" y="1405983"/>
                  </a:lnTo>
                  <a:lnTo>
                    <a:pt x="239500" y="1404496"/>
                  </a:lnTo>
                  <a:lnTo>
                    <a:pt x="239734" y="1402990"/>
                  </a:lnTo>
                  <a:lnTo>
                    <a:pt x="239766" y="1402485"/>
                  </a:lnTo>
                  <a:lnTo>
                    <a:pt x="240299" y="1401914"/>
                  </a:lnTo>
                  <a:lnTo>
                    <a:pt x="239219" y="1401717"/>
                  </a:lnTo>
                  <a:lnTo>
                    <a:pt x="240114" y="1400707"/>
                  </a:lnTo>
                  <a:lnTo>
                    <a:pt x="239821" y="1399645"/>
                  </a:lnTo>
                  <a:lnTo>
                    <a:pt x="239334" y="1398754"/>
                  </a:lnTo>
                  <a:lnTo>
                    <a:pt x="238507" y="1398201"/>
                  </a:lnTo>
                  <a:lnTo>
                    <a:pt x="237501" y="1398344"/>
                  </a:lnTo>
                  <a:lnTo>
                    <a:pt x="236844" y="1398768"/>
                  </a:lnTo>
                  <a:lnTo>
                    <a:pt x="236088" y="1398487"/>
                  </a:lnTo>
                  <a:lnTo>
                    <a:pt x="235522" y="1397062"/>
                  </a:lnTo>
                  <a:lnTo>
                    <a:pt x="234679" y="1395971"/>
                  </a:lnTo>
                  <a:lnTo>
                    <a:pt x="233673" y="1394779"/>
                  </a:lnTo>
                  <a:lnTo>
                    <a:pt x="233543" y="1393917"/>
                  </a:lnTo>
                  <a:lnTo>
                    <a:pt x="234307" y="1393059"/>
                  </a:lnTo>
                  <a:lnTo>
                    <a:pt x="236397" y="1391992"/>
                  </a:lnTo>
                  <a:lnTo>
                    <a:pt x="237672" y="1391320"/>
                  </a:lnTo>
                  <a:lnTo>
                    <a:pt x="237933" y="1390943"/>
                  </a:lnTo>
                  <a:lnTo>
                    <a:pt x="238099" y="1390238"/>
                  </a:lnTo>
                  <a:lnTo>
                    <a:pt x="238166" y="1389623"/>
                  </a:lnTo>
                  <a:lnTo>
                    <a:pt x="238107" y="1389461"/>
                  </a:lnTo>
                  <a:lnTo>
                    <a:pt x="237806" y="1389299"/>
                  </a:lnTo>
                  <a:lnTo>
                    <a:pt x="236908" y="1389013"/>
                  </a:lnTo>
                  <a:lnTo>
                    <a:pt x="236223" y="1388808"/>
                  </a:lnTo>
                  <a:lnTo>
                    <a:pt x="235407" y="1388808"/>
                  </a:lnTo>
                  <a:lnTo>
                    <a:pt x="234580" y="1388160"/>
                  </a:lnTo>
                  <a:lnTo>
                    <a:pt x="234133" y="1387698"/>
                  </a:lnTo>
                  <a:lnTo>
                    <a:pt x="233254" y="1387760"/>
                  </a:lnTo>
                  <a:lnTo>
                    <a:pt x="232438" y="1387803"/>
                  </a:lnTo>
                  <a:lnTo>
                    <a:pt x="231920" y="1387493"/>
                  </a:lnTo>
                  <a:lnTo>
                    <a:pt x="231417" y="1386855"/>
                  </a:lnTo>
                  <a:lnTo>
                    <a:pt x="230384" y="1386659"/>
                  </a:lnTo>
                  <a:lnTo>
                    <a:pt x="229370" y="1386226"/>
                  </a:lnTo>
                  <a:lnTo>
                    <a:pt x="228638" y="1385682"/>
                  </a:lnTo>
                  <a:lnTo>
                    <a:pt x="228111" y="1385263"/>
                  </a:lnTo>
                  <a:lnTo>
                    <a:pt x="227613" y="1384281"/>
                  </a:lnTo>
                  <a:lnTo>
                    <a:pt x="227486" y="1384148"/>
                  </a:lnTo>
                  <a:lnTo>
                    <a:pt x="227244" y="1383848"/>
                  </a:lnTo>
                  <a:lnTo>
                    <a:pt x="226948" y="1383505"/>
                  </a:lnTo>
                  <a:lnTo>
                    <a:pt x="226908" y="1383133"/>
                  </a:lnTo>
                  <a:lnTo>
                    <a:pt x="226769" y="1382609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5" name="pg55"/>
            <p:cNvSpPr/>
            <p:nvPr/>
          </p:nvSpPr>
          <p:spPr>
            <a:xfrm>
              <a:off x="5632608" y="2419580"/>
              <a:ext cx="632107" cy="1303135"/>
            </a:xfrm>
            <a:custGeom>
              <a:avLst/>
              <a:gdLst/>
              <a:ahLst/>
              <a:cxnLst/>
              <a:rect l="0" t="0" r="0" b="0"/>
              <a:pathLst>
                <a:path w="632107" h="1303135">
                  <a:moveTo>
                    <a:pt x="536766" y="847861"/>
                  </a:moveTo>
                  <a:lnTo>
                    <a:pt x="536762" y="848204"/>
                  </a:lnTo>
                  <a:lnTo>
                    <a:pt x="536465" y="849357"/>
                  </a:lnTo>
                  <a:lnTo>
                    <a:pt x="536532" y="849562"/>
                  </a:lnTo>
                  <a:lnTo>
                    <a:pt x="535824" y="850373"/>
                  </a:lnTo>
                  <a:lnTo>
                    <a:pt x="535396" y="850773"/>
                  </a:lnTo>
                  <a:lnTo>
                    <a:pt x="534201" y="851440"/>
                  </a:lnTo>
                  <a:lnTo>
                    <a:pt x="533786" y="851430"/>
                  </a:lnTo>
                  <a:lnTo>
                    <a:pt x="533433" y="851630"/>
                  </a:lnTo>
                  <a:lnTo>
                    <a:pt x="533014" y="851626"/>
                  </a:lnTo>
                  <a:lnTo>
                    <a:pt x="531477" y="851735"/>
                  </a:lnTo>
                  <a:lnTo>
                    <a:pt x="531130" y="851935"/>
                  </a:lnTo>
                  <a:lnTo>
                    <a:pt x="530357" y="852059"/>
                  </a:lnTo>
                  <a:lnTo>
                    <a:pt x="528398" y="852712"/>
                  </a:lnTo>
                  <a:lnTo>
                    <a:pt x="527273" y="853379"/>
                  </a:lnTo>
                  <a:lnTo>
                    <a:pt x="526917" y="853646"/>
                  </a:lnTo>
                  <a:lnTo>
                    <a:pt x="526280" y="854385"/>
                  </a:lnTo>
                  <a:lnTo>
                    <a:pt x="525710" y="855128"/>
                  </a:lnTo>
                  <a:lnTo>
                    <a:pt x="525563" y="855533"/>
                  </a:lnTo>
                  <a:lnTo>
                    <a:pt x="525282" y="855805"/>
                  </a:lnTo>
                  <a:lnTo>
                    <a:pt x="524561" y="857292"/>
                  </a:lnTo>
                  <a:lnTo>
                    <a:pt x="524060" y="858307"/>
                  </a:lnTo>
                  <a:lnTo>
                    <a:pt x="523561" y="858983"/>
                  </a:lnTo>
                  <a:lnTo>
                    <a:pt x="523058" y="859727"/>
                  </a:lnTo>
                  <a:lnTo>
                    <a:pt x="521996" y="860870"/>
                  </a:lnTo>
                  <a:lnTo>
                    <a:pt x="521221" y="861471"/>
                  </a:lnTo>
                  <a:lnTo>
                    <a:pt x="519464" y="862400"/>
                  </a:lnTo>
                  <a:lnTo>
                    <a:pt x="519186" y="862395"/>
                  </a:lnTo>
                  <a:lnTo>
                    <a:pt x="517868" y="862720"/>
                  </a:lnTo>
                  <a:lnTo>
                    <a:pt x="517543" y="862805"/>
                  </a:lnTo>
                  <a:lnTo>
                    <a:pt x="516574" y="863020"/>
                  </a:lnTo>
                  <a:lnTo>
                    <a:pt x="516086" y="863134"/>
                  </a:lnTo>
                  <a:lnTo>
                    <a:pt x="515612" y="863258"/>
                  </a:lnTo>
                  <a:lnTo>
                    <a:pt x="515144" y="863415"/>
                  </a:lnTo>
                  <a:lnTo>
                    <a:pt x="514472" y="863673"/>
                  </a:lnTo>
                  <a:lnTo>
                    <a:pt x="514138" y="863820"/>
                  </a:lnTo>
                  <a:lnTo>
                    <a:pt x="513826" y="863987"/>
                  </a:lnTo>
                  <a:lnTo>
                    <a:pt x="513541" y="864187"/>
                  </a:lnTo>
                  <a:lnTo>
                    <a:pt x="513113" y="864559"/>
                  </a:lnTo>
                  <a:lnTo>
                    <a:pt x="512828" y="864792"/>
                  </a:lnTo>
                  <a:lnTo>
                    <a:pt x="512463" y="865069"/>
                  </a:lnTo>
                  <a:lnTo>
                    <a:pt x="512096" y="865341"/>
                  </a:lnTo>
                  <a:lnTo>
                    <a:pt x="511898" y="865459"/>
                  </a:lnTo>
                  <a:lnTo>
                    <a:pt x="511463" y="865693"/>
                  </a:lnTo>
                  <a:lnTo>
                    <a:pt x="511372" y="866122"/>
                  </a:lnTo>
                  <a:lnTo>
                    <a:pt x="511688" y="866436"/>
                  </a:lnTo>
                  <a:lnTo>
                    <a:pt x="511807" y="866594"/>
                  </a:lnTo>
                  <a:lnTo>
                    <a:pt x="512025" y="866927"/>
                  </a:lnTo>
                  <a:lnTo>
                    <a:pt x="512116" y="867104"/>
                  </a:lnTo>
                  <a:lnTo>
                    <a:pt x="512187" y="867285"/>
                  </a:lnTo>
                  <a:lnTo>
                    <a:pt x="512231" y="867423"/>
                  </a:lnTo>
                  <a:lnTo>
                    <a:pt x="512270" y="867571"/>
                  </a:lnTo>
                  <a:lnTo>
                    <a:pt x="512302" y="867713"/>
                  </a:lnTo>
                  <a:lnTo>
                    <a:pt x="512314" y="867861"/>
                  </a:lnTo>
                  <a:lnTo>
                    <a:pt x="512305" y="868000"/>
                  </a:lnTo>
                  <a:lnTo>
                    <a:pt x="512223" y="868214"/>
                  </a:lnTo>
                  <a:lnTo>
                    <a:pt x="512072" y="868438"/>
                  </a:lnTo>
                  <a:lnTo>
                    <a:pt x="511878" y="868638"/>
                  </a:lnTo>
                  <a:lnTo>
                    <a:pt x="511661" y="868800"/>
                  </a:lnTo>
                  <a:lnTo>
                    <a:pt x="511450" y="868886"/>
                  </a:lnTo>
                  <a:lnTo>
                    <a:pt x="511281" y="869057"/>
                  </a:lnTo>
                  <a:lnTo>
                    <a:pt x="511083" y="869210"/>
                  </a:lnTo>
                  <a:lnTo>
                    <a:pt x="510869" y="869343"/>
                  </a:lnTo>
                  <a:lnTo>
                    <a:pt x="510639" y="869443"/>
                  </a:lnTo>
                  <a:lnTo>
                    <a:pt x="510414" y="869515"/>
                  </a:lnTo>
                  <a:lnTo>
                    <a:pt x="510227" y="869539"/>
                  </a:lnTo>
                  <a:lnTo>
                    <a:pt x="510034" y="869529"/>
                  </a:lnTo>
                  <a:lnTo>
                    <a:pt x="509836" y="869505"/>
                  </a:lnTo>
                  <a:lnTo>
                    <a:pt x="509642" y="869491"/>
                  </a:lnTo>
                  <a:lnTo>
                    <a:pt x="509448" y="869501"/>
                  </a:lnTo>
                  <a:lnTo>
                    <a:pt x="509221" y="869539"/>
                  </a:lnTo>
                  <a:lnTo>
                    <a:pt x="508996" y="869601"/>
                  </a:lnTo>
                  <a:lnTo>
                    <a:pt x="508775" y="869677"/>
                  </a:lnTo>
                  <a:lnTo>
                    <a:pt x="508557" y="869767"/>
                  </a:lnTo>
                  <a:lnTo>
                    <a:pt x="508351" y="869867"/>
                  </a:lnTo>
                  <a:lnTo>
                    <a:pt x="508201" y="869958"/>
                  </a:lnTo>
                  <a:lnTo>
                    <a:pt x="507923" y="870182"/>
                  </a:lnTo>
                  <a:lnTo>
                    <a:pt x="507785" y="870287"/>
                  </a:lnTo>
                  <a:lnTo>
                    <a:pt x="507429" y="870454"/>
                  </a:lnTo>
                  <a:lnTo>
                    <a:pt x="507116" y="870558"/>
                  </a:lnTo>
                  <a:lnTo>
                    <a:pt x="506791" y="870687"/>
                  </a:lnTo>
                  <a:lnTo>
                    <a:pt x="506467" y="870820"/>
                  </a:lnTo>
                  <a:lnTo>
                    <a:pt x="506146" y="870964"/>
                  </a:lnTo>
                  <a:lnTo>
                    <a:pt x="505497" y="871240"/>
                  </a:lnTo>
                  <a:lnTo>
                    <a:pt x="505148" y="871378"/>
                  </a:lnTo>
                  <a:lnTo>
                    <a:pt x="504796" y="871506"/>
                  </a:lnTo>
                  <a:lnTo>
                    <a:pt x="504095" y="871774"/>
                  </a:lnTo>
                  <a:lnTo>
                    <a:pt x="503752" y="871917"/>
                  </a:lnTo>
                  <a:lnTo>
                    <a:pt x="503331" y="872107"/>
                  </a:lnTo>
                  <a:lnTo>
                    <a:pt x="502915" y="872307"/>
                  </a:lnTo>
                  <a:lnTo>
                    <a:pt x="502505" y="872517"/>
                  </a:lnTo>
                  <a:lnTo>
                    <a:pt x="501677" y="872917"/>
                  </a:lnTo>
                  <a:lnTo>
                    <a:pt x="500703" y="873351"/>
                  </a:lnTo>
                  <a:lnTo>
                    <a:pt x="500049" y="873627"/>
                  </a:lnTo>
                  <a:lnTo>
                    <a:pt x="498637" y="874766"/>
                  </a:lnTo>
                  <a:lnTo>
                    <a:pt x="498141" y="875238"/>
                  </a:lnTo>
                  <a:lnTo>
                    <a:pt x="497362" y="876110"/>
                  </a:lnTo>
                  <a:lnTo>
                    <a:pt x="497215" y="876520"/>
                  </a:lnTo>
                  <a:lnTo>
                    <a:pt x="496578" y="877259"/>
                  </a:lnTo>
                  <a:lnTo>
                    <a:pt x="495861" y="878340"/>
                  </a:lnTo>
                  <a:lnTo>
                    <a:pt x="495509" y="878745"/>
                  </a:lnTo>
                  <a:lnTo>
                    <a:pt x="494714" y="880437"/>
                  </a:lnTo>
                  <a:lnTo>
                    <a:pt x="494275" y="881795"/>
                  </a:lnTo>
                  <a:lnTo>
                    <a:pt x="493906" y="883086"/>
                  </a:lnTo>
                  <a:lnTo>
                    <a:pt x="493759" y="883563"/>
                  </a:lnTo>
                  <a:lnTo>
                    <a:pt x="492338" y="885178"/>
                  </a:lnTo>
                  <a:lnTo>
                    <a:pt x="491313" y="885988"/>
                  </a:lnTo>
                  <a:lnTo>
                    <a:pt x="490953" y="886098"/>
                  </a:lnTo>
                  <a:lnTo>
                    <a:pt x="490585" y="886193"/>
                  </a:lnTo>
                  <a:lnTo>
                    <a:pt x="490213" y="886275"/>
                  </a:lnTo>
                  <a:lnTo>
                    <a:pt x="489840" y="886346"/>
                  </a:lnTo>
                  <a:lnTo>
                    <a:pt x="489468" y="886403"/>
                  </a:lnTo>
                  <a:lnTo>
                    <a:pt x="488969" y="886455"/>
                  </a:lnTo>
                  <a:lnTo>
                    <a:pt x="488467" y="886484"/>
                  </a:lnTo>
                  <a:lnTo>
                    <a:pt x="487964" y="886489"/>
                  </a:lnTo>
                  <a:lnTo>
                    <a:pt x="487461" y="886465"/>
                  </a:lnTo>
                  <a:lnTo>
                    <a:pt x="486967" y="886408"/>
                  </a:lnTo>
                  <a:lnTo>
                    <a:pt x="486285" y="886255"/>
                  </a:lnTo>
                  <a:lnTo>
                    <a:pt x="485620" y="886017"/>
                  </a:lnTo>
                  <a:lnTo>
                    <a:pt x="484290" y="885450"/>
                  </a:lnTo>
                  <a:lnTo>
                    <a:pt x="483622" y="885202"/>
                  </a:lnTo>
                  <a:lnTo>
                    <a:pt x="483016" y="885021"/>
                  </a:lnTo>
                  <a:lnTo>
                    <a:pt x="481792" y="884707"/>
                  </a:lnTo>
                  <a:lnTo>
                    <a:pt x="481186" y="884530"/>
                  </a:lnTo>
                  <a:lnTo>
                    <a:pt x="480596" y="884325"/>
                  </a:lnTo>
                  <a:lnTo>
                    <a:pt x="480224" y="884164"/>
                  </a:lnTo>
                  <a:lnTo>
                    <a:pt x="479505" y="883792"/>
                  </a:lnTo>
                  <a:lnTo>
                    <a:pt x="479140" y="883620"/>
                  </a:lnTo>
                  <a:lnTo>
                    <a:pt x="478764" y="883472"/>
                  </a:lnTo>
                  <a:lnTo>
                    <a:pt x="478416" y="883358"/>
                  </a:lnTo>
                  <a:lnTo>
                    <a:pt x="478060" y="883258"/>
                  </a:lnTo>
                  <a:lnTo>
                    <a:pt x="477703" y="883172"/>
                  </a:lnTo>
                  <a:lnTo>
                    <a:pt x="477343" y="883105"/>
                  </a:lnTo>
                  <a:lnTo>
                    <a:pt x="476978" y="883053"/>
                  </a:lnTo>
                  <a:lnTo>
                    <a:pt x="476294" y="883048"/>
                  </a:lnTo>
                  <a:lnTo>
                    <a:pt x="475597" y="883134"/>
                  </a:lnTo>
                  <a:lnTo>
                    <a:pt x="474196" y="883425"/>
                  </a:lnTo>
                  <a:lnTo>
                    <a:pt x="473495" y="883539"/>
                  </a:lnTo>
                  <a:lnTo>
                    <a:pt x="472656" y="883611"/>
                  </a:lnTo>
                  <a:lnTo>
                    <a:pt x="470970" y="883706"/>
                  </a:lnTo>
                  <a:lnTo>
                    <a:pt x="470135" y="883778"/>
                  </a:lnTo>
                  <a:lnTo>
                    <a:pt x="469307" y="883896"/>
                  </a:lnTo>
                  <a:lnTo>
                    <a:pt x="468819" y="883992"/>
                  </a:lnTo>
                  <a:lnTo>
                    <a:pt x="468333" y="884097"/>
                  </a:lnTo>
                  <a:lnTo>
                    <a:pt x="467850" y="884216"/>
                  </a:lnTo>
                  <a:lnTo>
                    <a:pt x="467371" y="884349"/>
                  </a:lnTo>
                  <a:lnTo>
                    <a:pt x="466904" y="884511"/>
                  </a:lnTo>
                  <a:lnTo>
                    <a:pt x="466630" y="884630"/>
                  </a:lnTo>
                  <a:lnTo>
                    <a:pt x="466358" y="884764"/>
                  </a:lnTo>
                  <a:lnTo>
                    <a:pt x="466089" y="884907"/>
                  </a:lnTo>
                  <a:lnTo>
                    <a:pt x="465815" y="885035"/>
                  </a:lnTo>
                  <a:lnTo>
                    <a:pt x="465534" y="885140"/>
                  </a:lnTo>
                  <a:lnTo>
                    <a:pt x="465225" y="885221"/>
                  </a:lnTo>
                  <a:lnTo>
                    <a:pt x="464909" y="885279"/>
                  </a:lnTo>
                  <a:lnTo>
                    <a:pt x="464267" y="885369"/>
                  </a:lnTo>
                  <a:lnTo>
                    <a:pt x="463955" y="885440"/>
                  </a:lnTo>
                  <a:lnTo>
                    <a:pt x="463524" y="885564"/>
                  </a:lnTo>
                  <a:lnTo>
                    <a:pt x="463092" y="885707"/>
                  </a:lnTo>
                  <a:lnTo>
                    <a:pt x="462673" y="885869"/>
                  </a:lnTo>
                  <a:lnTo>
                    <a:pt x="462261" y="886060"/>
                  </a:lnTo>
                  <a:lnTo>
                    <a:pt x="461876" y="886279"/>
                  </a:lnTo>
                  <a:lnTo>
                    <a:pt x="461584" y="886484"/>
                  </a:lnTo>
                  <a:lnTo>
                    <a:pt x="461302" y="886718"/>
                  </a:lnTo>
                  <a:lnTo>
                    <a:pt x="461034" y="886961"/>
                  </a:lnTo>
                  <a:lnTo>
                    <a:pt x="460767" y="887213"/>
                  </a:lnTo>
                  <a:lnTo>
                    <a:pt x="460233" y="887694"/>
                  </a:lnTo>
                  <a:lnTo>
                    <a:pt x="459711" y="888176"/>
                  </a:lnTo>
                  <a:lnTo>
                    <a:pt x="459446" y="888409"/>
                  </a:lnTo>
                  <a:lnTo>
                    <a:pt x="459173" y="888633"/>
                  </a:lnTo>
                  <a:lnTo>
                    <a:pt x="458888" y="888852"/>
                  </a:lnTo>
                  <a:lnTo>
                    <a:pt x="458456" y="889167"/>
                  </a:lnTo>
                  <a:lnTo>
                    <a:pt x="457874" y="889643"/>
                  </a:lnTo>
                  <a:lnTo>
                    <a:pt x="457676" y="889791"/>
                  </a:lnTo>
                  <a:lnTo>
                    <a:pt x="457467" y="889915"/>
                  </a:lnTo>
                  <a:lnTo>
                    <a:pt x="457217" y="890034"/>
                  </a:lnTo>
                  <a:lnTo>
                    <a:pt x="456955" y="890134"/>
                  </a:lnTo>
                  <a:lnTo>
                    <a:pt x="456687" y="890215"/>
                  </a:lnTo>
                  <a:lnTo>
                    <a:pt x="456418" y="890263"/>
                  </a:lnTo>
                  <a:lnTo>
                    <a:pt x="456156" y="890273"/>
                  </a:lnTo>
                  <a:lnTo>
                    <a:pt x="455906" y="890254"/>
                  </a:lnTo>
                  <a:lnTo>
                    <a:pt x="455645" y="890201"/>
                  </a:lnTo>
                  <a:lnTo>
                    <a:pt x="455392" y="890120"/>
                  </a:lnTo>
                  <a:lnTo>
                    <a:pt x="455158" y="890010"/>
                  </a:lnTo>
                  <a:lnTo>
                    <a:pt x="454968" y="889872"/>
                  </a:lnTo>
                  <a:lnTo>
                    <a:pt x="451406" y="889166"/>
                  </a:lnTo>
                  <a:lnTo>
                    <a:pt x="445551" y="887351"/>
                  </a:lnTo>
                  <a:lnTo>
                    <a:pt x="445068" y="887246"/>
                  </a:lnTo>
                  <a:lnTo>
                    <a:pt x="444062" y="886908"/>
                  </a:lnTo>
                  <a:lnTo>
                    <a:pt x="443563" y="886803"/>
                  </a:lnTo>
                  <a:lnTo>
                    <a:pt x="443156" y="886765"/>
                  </a:lnTo>
                  <a:lnTo>
                    <a:pt x="442744" y="886737"/>
                  </a:lnTo>
                  <a:lnTo>
                    <a:pt x="442332" y="886722"/>
                  </a:lnTo>
                  <a:lnTo>
                    <a:pt x="441924" y="886732"/>
                  </a:lnTo>
                  <a:lnTo>
                    <a:pt x="441521" y="886765"/>
                  </a:lnTo>
                  <a:lnTo>
                    <a:pt x="441018" y="886860"/>
                  </a:lnTo>
                  <a:lnTo>
                    <a:pt x="440519" y="886999"/>
                  </a:lnTo>
                  <a:lnTo>
                    <a:pt x="440029" y="887175"/>
                  </a:lnTo>
                  <a:lnTo>
                    <a:pt x="439054" y="887547"/>
                  </a:lnTo>
                  <a:lnTo>
                    <a:pt x="438667" y="887699"/>
                  </a:lnTo>
                  <a:lnTo>
                    <a:pt x="437907" y="888033"/>
                  </a:lnTo>
                  <a:lnTo>
                    <a:pt x="437522" y="888195"/>
                  </a:lnTo>
                  <a:lnTo>
                    <a:pt x="437130" y="888333"/>
                  </a:lnTo>
                  <a:lnTo>
                    <a:pt x="436822" y="888428"/>
                  </a:lnTo>
                  <a:lnTo>
                    <a:pt x="436509" y="888514"/>
                  </a:lnTo>
                  <a:lnTo>
                    <a:pt x="436193" y="888590"/>
                  </a:lnTo>
                  <a:lnTo>
                    <a:pt x="435876" y="888657"/>
                  </a:lnTo>
                  <a:lnTo>
                    <a:pt x="435560" y="888714"/>
                  </a:lnTo>
                  <a:lnTo>
                    <a:pt x="434993" y="888767"/>
                  </a:lnTo>
                  <a:lnTo>
                    <a:pt x="434423" y="888762"/>
                  </a:lnTo>
                  <a:lnTo>
                    <a:pt x="433845" y="888738"/>
                  </a:lnTo>
                  <a:lnTo>
                    <a:pt x="433271" y="888719"/>
                  </a:lnTo>
                  <a:lnTo>
                    <a:pt x="432697" y="888729"/>
                  </a:lnTo>
                  <a:lnTo>
                    <a:pt x="431443" y="888805"/>
                  </a:lnTo>
                  <a:lnTo>
                    <a:pt x="430813" y="888867"/>
                  </a:lnTo>
                  <a:lnTo>
                    <a:pt x="430203" y="888976"/>
                  </a:lnTo>
                  <a:lnTo>
                    <a:pt x="429626" y="889153"/>
                  </a:lnTo>
                  <a:lnTo>
                    <a:pt x="429087" y="889410"/>
                  </a:lnTo>
                  <a:lnTo>
                    <a:pt x="428568" y="889729"/>
                  </a:lnTo>
                  <a:lnTo>
                    <a:pt x="428074" y="890092"/>
                  </a:lnTo>
                  <a:lnTo>
                    <a:pt x="427595" y="890487"/>
                  </a:lnTo>
                  <a:lnTo>
                    <a:pt x="427040" y="891000"/>
                  </a:lnTo>
                  <a:lnTo>
                    <a:pt x="426763" y="891292"/>
                  </a:lnTo>
                  <a:lnTo>
                    <a:pt x="426415" y="891731"/>
                  </a:lnTo>
                  <a:lnTo>
                    <a:pt x="426004" y="892388"/>
                  </a:lnTo>
                  <a:lnTo>
                    <a:pt x="425729" y="892607"/>
                  </a:lnTo>
                  <a:lnTo>
                    <a:pt x="425330" y="892984"/>
                  </a:lnTo>
                  <a:lnTo>
                    <a:pt x="425021" y="893208"/>
                  </a:lnTo>
                  <a:lnTo>
                    <a:pt x="424696" y="893413"/>
                  </a:lnTo>
                  <a:lnTo>
                    <a:pt x="424016" y="893789"/>
                  </a:lnTo>
                  <a:lnTo>
                    <a:pt x="423529" y="894075"/>
                  </a:lnTo>
                  <a:lnTo>
                    <a:pt x="423378" y="894171"/>
                  </a:lnTo>
                  <a:lnTo>
                    <a:pt x="423224" y="894261"/>
                  </a:lnTo>
                  <a:lnTo>
                    <a:pt x="423077" y="894371"/>
                  </a:lnTo>
                  <a:lnTo>
                    <a:pt x="422923" y="894447"/>
                  </a:lnTo>
                  <a:lnTo>
                    <a:pt x="423097" y="894494"/>
                  </a:lnTo>
                  <a:lnTo>
                    <a:pt x="423271" y="894533"/>
                  </a:lnTo>
                  <a:lnTo>
                    <a:pt x="423449" y="894566"/>
                  </a:lnTo>
                  <a:lnTo>
                    <a:pt x="423806" y="894604"/>
                  </a:lnTo>
                  <a:lnTo>
                    <a:pt x="423988" y="894604"/>
                  </a:lnTo>
                  <a:lnTo>
                    <a:pt x="424170" y="894595"/>
                  </a:lnTo>
                  <a:lnTo>
                    <a:pt x="424353" y="894575"/>
                  </a:lnTo>
                  <a:lnTo>
                    <a:pt x="424709" y="894552"/>
                  </a:lnTo>
                  <a:lnTo>
                    <a:pt x="425417" y="894423"/>
                  </a:lnTo>
                  <a:lnTo>
                    <a:pt x="426257" y="894028"/>
                  </a:lnTo>
                  <a:lnTo>
                    <a:pt x="426747" y="893765"/>
                  </a:lnTo>
                  <a:lnTo>
                    <a:pt x="428307" y="893108"/>
                  </a:lnTo>
                  <a:lnTo>
                    <a:pt x="428916" y="892960"/>
                  </a:lnTo>
                  <a:lnTo>
                    <a:pt x="429534" y="892827"/>
                  </a:lnTo>
                  <a:lnTo>
                    <a:pt x="430156" y="892712"/>
                  </a:lnTo>
                  <a:lnTo>
                    <a:pt x="430777" y="892622"/>
                  </a:lnTo>
                  <a:lnTo>
                    <a:pt x="431403" y="892546"/>
                  </a:lnTo>
                  <a:lnTo>
                    <a:pt x="432013" y="892498"/>
                  </a:lnTo>
                  <a:lnTo>
                    <a:pt x="432626" y="892464"/>
                  </a:lnTo>
                  <a:lnTo>
                    <a:pt x="433240" y="892450"/>
                  </a:lnTo>
                  <a:lnTo>
                    <a:pt x="433857" y="892450"/>
                  </a:lnTo>
                  <a:lnTo>
                    <a:pt x="434467" y="892464"/>
                  </a:lnTo>
                  <a:lnTo>
                    <a:pt x="434934" y="892503"/>
                  </a:lnTo>
                  <a:lnTo>
                    <a:pt x="435397" y="892560"/>
                  </a:lnTo>
                  <a:lnTo>
                    <a:pt x="435860" y="892622"/>
                  </a:lnTo>
                  <a:lnTo>
                    <a:pt x="436324" y="892655"/>
                  </a:lnTo>
                  <a:lnTo>
                    <a:pt x="436783" y="892645"/>
                  </a:lnTo>
                  <a:lnTo>
                    <a:pt x="437043" y="892612"/>
                  </a:lnTo>
                  <a:lnTo>
                    <a:pt x="437301" y="892564"/>
                  </a:lnTo>
                  <a:lnTo>
                    <a:pt x="437820" y="892450"/>
                  </a:lnTo>
                  <a:lnTo>
                    <a:pt x="438326" y="892350"/>
                  </a:lnTo>
                  <a:lnTo>
                    <a:pt x="439308" y="892178"/>
                  </a:lnTo>
                  <a:lnTo>
                    <a:pt x="440575" y="892141"/>
                  </a:lnTo>
                  <a:lnTo>
                    <a:pt x="441833" y="892160"/>
                  </a:lnTo>
                  <a:lnTo>
                    <a:pt x="442316" y="892236"/>
                  </a:lnTo>
                  <a:lnTo>
                    <a:pt x="442732" y="892517"/>
                  </a:lnTo>
                  <a:lnTo>
                    <a:pt x="443002" y="892927"/>
                  </a:lnTo>
                  <a:lnTo>
                    <a:pt x="443833" y="893284"/>
                  </a:lnTo>
                  <a:lnTo>
                    <a:pt x="445155" y="893441"/>
                  </a:lnTo>
                  <a:lnTo>
                    <a:pt x="445574" y="893584"/>
                  </a:lnTo>
                  <a:lnTo>
                    <a:pt x="446057" y="893661"/>
                  </a:lnTo>
                  <a:lnTo>
                    <a:pt x="446961" y="894085"/>
                  </a:lnTo>
                  <a:lnTo>
                    <a:pt x="447716" y="894571"/>
                  </a:lnTo>
                  <a:lnTo>
                    <a:pt x="448199" y="894990"/>
                  </a:lnTo>
                  <a:lnTo>
                    <a:pt x="448611" y="895272"/>
                  </a:lnTo>
                  <a:lnTo>
                    <a:pt x="449438" y="895967"/>
                  </a:lnTo>
                  <a:lnTo>
                    <a:pt x="450190" y="896863"/>
                  </a:lnTo>
                  <a:lnTo>
                    <a:pt x="450455" y="897754"/>
                  </a:lnTo>
                  <a:lnTo>
                    <a:pt x="450519" y="898236"/>
                  </a:lnTo>
                  <a:lnTo>
                    <a:pt x="450440" y="898640"/>
                  </a:lnTo>
                  <a:lnTo>
                    <a:pt x="450432" y="899122"/>
                  </a:lnTo>
                  <a:lnTo>
                    <a:pt x="450290" y="899527"/>
                  </a:lnTo>
                  <a:lnTo>
                    <a:pt x="450210" y="900003"/>
                  </a:lnTo>
                  <a:lnTo>
                    <a:pt x="449557" y="901700"/>
                  </a:lnTo>
                  <a:lnTo>
                    <a:pt x="449257" y="902991"/>
                  </a:lnTo>
                  <a:lnTo>
                    <a:pt x="449252" y="903401"/>
                  </a:lnTo>
                  <a:lnTo>
                    <a:pt x="449513" y="904292"/>
                  </a:lnTo>
                  <a:lnTo>
                    <a:pt x="450190" y="905598"/>
                  </a:lnTo>
                  <a:lnTo>
                    <a:pt x="450618" y="904993"/>
                  </a:lnTo>
                  <a:lnTo>
                    <a:pt x="451905" y="903101"/>
                  </a:lnTo>
                  <a:lnTo>
                    <a:pt x="453464" y="901490"/>
                  </a:lnTo>
                  <a:lnTo>
                    <a:pt x="454180" y="900270"/>
                  </a:lnTo>
                  <a:lnTo>
                    <a:pt x="454604" y="899798"/>
                  </a:lnTo>
                  <a:lnTo>
                    <a:pt x="455875" y="898798"/>
                  </a:lnTo>
                  <a:lnTo>
                    <a:pt x="457703" y="897802"/>
                  </a:lnTo>
                  <a:lnTo>
                    <a:pt x="458614" y="897473"/>
                  </a:lnTo>
                  <a:lnTo>
                    <a:pt x="459458" y="897149"/>
                  </a:lnTo>
                  <a:lnTo>
                    <a:pt x="460435" y="896891"/>
                  </a:lnTo>
                  <a:lnTo>
                    <a:pt x="462969" y="895428"/>
                  </a:lnTo>
                  <a:lnTo>
                    <a:pt x="463673" y="895028"/>
                  </a:lnTo>
                  <a:lnTo>
                    <a:pt x="464584" y="894633"/>
                  </a:lnTo>
                  <a:lnTo>
                    <a:pt x="466049" y="894656"/>
                  </a:lnTo>
                  <a:lnTo>
                    <a:pt x="466888" y="894466"/>
                  </a:lnTo>
                  <a:lnTo>
                    <a:pt x="467661" y="894204"/>
                  </a:lnTo>
                  <a:lnTo>
                    <a:pt x="469073" y="892932"/>
                  </a:lnTo>
                  <a:lnTo>
                    <a:pt x="469323" y="892805"/>
                  </a:lnTo>
                  <a:lnTo>
                    <a:pt x="469988" y="892469"/>
                  </a:lnTo>
                  <a:lnTo>
                    <a:pt x="471124" y="892312"/>
                  </a:lnTo>
                  <a:lnTo>
                    <a:pt x="471580" y="892264"/>
                  </a:lnTo>
                  <a:lnTo>
                    <a:pt x="471805" y="892245"/>
                  </a:lnTo>
                  <a:lnTo>
                    <a:pt x="472858" y="892178"/>
                  </a:lnTo>
                  <a:lnTo>
                    <a:pt x="473270" y="892169"/>
                  </a:lnTo>
                  <a:lnTo>
                    <a:pt x="473673" y="892193"/>
                  </a:lnTo>
                  <a:lnTo>
                    <a:pt x="474061" y="892269"/>
                  </a:lnTo>
                  <a:lnTo>
                    <a:pt x="474446" y="892383"/>
                  </a:lnTo>
                  <a:lnTo>
                    <a:pt x="474829" y="892541"/>
                  </a:lnTo>
                  <a:lnTo>
                    <a:pt x="475197" y="892731"/>
                  </a:lnTo>
                  <a:lnTo>
                    <a:pt x="475530" y="892956"/>
                  </a:lnTo>
                  <a:lnTo>
                    <a:pt x="475811" y="893222"/>
                  </a:lnTo>
                  <a:lnTo>
                    <a:pt x="476013" y="893494"/>
                  </a:lnTo>
                  <a:lnTo>
                    <a:pt x="476183" y="893803"/>
                  </a:lnTo>
                  <a:lnTo>
                    <a:pt x="476321" y="894132"/>
                  </a:lnTo>
                  <a:lnTo>
                    <a:pt x="476428" y="894475"/>
                  </a:lnTo>
                  <a:lnTo>
                    <a:pt x="476503" y="894814"/>
                  </a:lnTo>
                  <a:lnTo>
                    <a:pt x="476528" y="895272"/>
                  </a:lnTo>
                  <a:lnTo>
                    <a:pt x="476472" y="895743"/>
                  </a:lnTo>
                  <a:lnTo>
                    <a:pt x="476370" y="896224"/>
                  </a:lnTo>
                  <a:lnTo>
                    <a:pt x="476243" y="896706"/>
                  </a:lnTo>
                  <a:lnTo>
                    <a:pt x="476025" y="897630"/>
                  </a:lnTo>
                  <a:lnTo>
                    <a:pt x="475902" y="898073"/>
                  </a:lnTo>
                  <a:lnTo>
                    <a:pt x="475775" y="898516"/>
                  </a:lnTo>
                  <a:lnTo>
                    <a:pt x="475660" y="898960"/>
                  </a:lnTo>
                  <a:lnTo>
                    <a:pt x="475570" y="899412"/>
                  </a:lnTo>
                  <a:lnTo>
                    <a:pt x="475510" y="899827"/>
                  </a:lnTo>
                  <a:lnTo>
                    <a:pt x="475466" y="900246"/>
                  </a:lnTo>
                  <a:lnTo>
                    <a:pt x="475435" y="900670"/>
                  </a:lnTo>
                  <a:lnTo>
                    <a:pt x="475410" y="901094"/>
                  </a:lnTo>
                  <a:lnTo>
                    <a:pt x="475399" y="901514"/>
                  </a:lnTo>
                  <a:lnTo>
                    <a:pt x="475395" y="901962"/>
                  </a:lnTo>
                  <a:lnTo>
                    <a:pt x="475403" y="902414"/>
                  </a:lnTo>
                  <a:lnTo>
                    <a:pt x="475423" y="902863"/>
                  </a:lnTo>
                  <a:lnTo>
                    <a:pt x="475450" y="903310"/>
                  </a:lnTo>
                  <a:lnTo>
                    <a:pt x="475490" y="903758"/>
                  </a:lnTo>
                  <a:lnTo>
                    <a:pt x="475541" y="904154"/>
                  </a:lnTo>
                  <a:lnTo>
                    <a:pt x="475609" y="904549"/>
                  </a:lnTo>
                  <a:lnTo>
                    <a:pt x="475680" y="904945"/>
                  </a:lnTo>
                  <a:lnTo>
                    <a:pt x="475744" y="905340"/>
                  </a:lnTo>
                  <a:lnTo>
                    <a:pt x="475780" y="905741"/>
                  </a:lnTo>
                  <a:lnTo>
                    <a:pt x="475787" y="906108"/>
                  </a:lnTo>
                  <a:lnTo>
                    <a:pt x="475775" y="906475"/>
                  </a:lnTo>
                  <a:lnTo>
                    <a:pt x="475755" y="906846"/>
                  </a:lnTo>
                  <a:lnTo>
                    <a:pt x="475740" y="907218"/>
                  </a:lnTo>
                  <a:lnTo>
                    <a:pt x="475748" y="907585"/>
                  </a:lnTo>
                  <a:lnTo>
                    <a:pt x="475775" y="907971"/>
                  </a:lnTo>
                  <a:lnTo>
                    <a:pt x="475815" y="908362"/>
                  </a:lnTo>
                  <a:lnTo>
                    <a:pt x="475866" y="908748"/>
                  </a:lnTo>
                  <a:lnTo>
                    <a:pt x="475942" y="909129"/>
                  </a:lnTo>
                  <a:lnTo>
                    <a:pt x="476040" y="909500"/>
                  </a:lnTo>
                  <a:lnTo>
                    <a:pt x="476159" y="909829"/>
                  </a:lnTo>
                  <a:lnTo>
                    <a:pt x="476298" y="910154"/>
                  </a:lnTo>
                  <a:lnTo>
                    <a:pt x="476456" y="910473"/>
                  </a:lnTo>
                  <a:lnTo>
                    <a:pt x="476797" y="911097"/>
                  </a:lnTo>
                  <a:lnTo>
                    <a:pt x="476971" y="911378"/>
                  </a:lnTo>
                  <a:lnTo>
                    <a:pt x="477359" y="911926"/>
                  </a:lnTo>
                  <a:lnTo>
                    <a:pt x="477537" y="912202"/>
                  </a:lnTo>
                  <a:lnTo>
                    <a:pt x="477688" y="912493"/>
                  </a:lnTo>
                  <a:lnTo>
                    <a:pt x="477806" y="912813"/>
                  </a:lnTo>
                  <a:lnTo>
                    <a:pt x="477893" y="913141"/>
                  </a:lnTo>
                  <a:lnTo>
                    <a:pt x="478036" y="913818"/>
                  </a:lnTo>
                  <a:lnTo>
                    <a:pt x="478115" y="914152"/>
                  </a:lnTo>
                  <a:lnTo>
                    <a:pt x="478360" y="915071"/>
                  </a:lnTo>
                  <a:lnTo>
                    <a:pt x="478447" y="915371"/>
                  </a:lnTo>
                  <a:lnTo>
                    <a:pt x="478546" y="915672"/>
                  </a:lnTo>
                  <a:lnTo>
                    <a:pt x="478804" y="916387"/>
                  </a:lnTo>
                  <a:lnTo>
                    <a:pt x="478950" y="916739"/>
                  </a:lnTo>
                  <a:lnTo>
                    <a:pt x="479113" y="917077"/>
                  </a:lnTo>
                  <a:lnTo>
                    <a:pt x="479302" y="917402"/>
                  </a:lnTo>
                  <a:lnTo>
                    <a:pt x="479532" y="917721"/>
                  </a:lnTo>
                  <a:lnTo>
                    <a:pt x="479793" y="918021"/>
                  </a:lnTo>
                  <a:lnTo>
                    <a:pt x="480075" y="918307"/>
                  </a:lnTo>
                  <a:lnTo>
                    <a:pt x="480648" y="918874"/>
                  </a:lnTo>
                  <a:lnTo>
                    <a:pt x="480846" y="919060"/>
                  </a:lnTo>
                  <a:lnTo>
                    <a:pt x="481251" y="919422"/>
                  </a:lnTo>
                  <a:lnTo>
                    <a:pt x="481444" y="919608"/>
                  </a:lnTo>
                  <a:lnTo>
                    <a:pt x="481614" y="919813"/>
                  </a:lnTo>
                  <a:lnTo>
                    <a:pt x="481725" y="919994"/>
                  </a:lnTo>
                  <a:lnTo>
                    <a:pt x="481821" y="920184"/>
                  </a:lnTo>
                  <a:lnTo>
                    <a:pt x="481908" y="920380"/>
                  </a:lnTo>
                  <a:lnTo>
                    <a:pt x="482006" y="920570"/>
                  </a:lnTo>
                  <a:lnTo>
                    <a:pt x="482121" y="920747"/>
                  </a:lnTo>
                  <a:lnTo>
                    <a:pt x="482279" y="920923"/>
                  </a:lnTo>
                  <a:lnTo>
                    <a:pt x="482462" y="921085"/>
                  </a:lnTo>
                  <a:lnTo>
                    <a:pt x="482652" y="921233"/>
                  </a:lnTo>
                  <a:lnTo>
                    <a:pt x="482841" y="921390"/>
                  </a:lnTo>
                  <a:lnTo>
                    <a:pt x="483019" y="921552"/>
                  </a:lnTo>
                  <a:lnTo>
                    <a:pt x="483281" y="921824"/>
                  </a:lnTo>
                  <a:lnTo>
                    <a:pt x="483538" y="922105"/>
                  </a:lnTo>
                  <a:lnTo>
                    <a:pt x="483780" y="922396"/>
                  </a:lnTo>
                  <a:lnTo>
                    <a:pt x="483994" y="922700"/>
                  </a:lnTo>
                  <a:lnTo>
                    <a:pt x="484172" y="923025"/>
                  </a:lnTo>
                  <a:lnTo>
                    <a:pt x="484266" y="923282"/>
                  </a:lnTo>
                  <a:lnTo>
                    <a:pt x="484326" y="923553"/>
                  </a:lnTo>
                  <a:lnTo>
                    <a:pt x="484377" y="923825"/>
                  </a:lnTo>
                  <a:lnTo>
                    <a:pt x="484444" y="924097"/>
                  </a:lnTo>
                  <a:lnTo>
                    <a:pt x="484540" y="924349"/>
                  </a:lnTo>
                  <a:lnTo>
                    <a:pt x="484698" y="924621"/>
                  </a:lnTo>
                  <a:lnTo>
                    <a:pt x="484885" y="924883"/>
                  </a:lnTo>
                  <a:lnTo>
                    <a:pt x="485094" y="925131"/>
                  </a:lnTo>
                  <a:lnTo>
                    <a:pt x="485324" y="925355"/>
                  </a:lnTo>
                  <a:lnTo>
                    <a:pt x="485564" y="925555"/>
                  </a:lnTo>
                  <a:lnTo>
                    <a:pt x="485735" y="925664"/>
                  </a:lnTo>
                  <a:lnTo>
                    <a:pt x="485918" y="925760"/>
                  </a:lnTo>
                  <a:lnTo>
                    <a:pt x="486103" y="925851"/>
                  </a:lnTo>
                  <a:lnTo>
                    <a:pt x="486290" y="925936"/>
                  </a:lnTo>
                  <a:lnTo>
                    <a:pt x="486475" y="926032"/>
                  </a:lnTo>
                  <a:lnTo>
                    <a:pt x="486927" y="926279"/>
                  </a:lnTo>
                  <a:lnTo>
                    <a:pt x="487227" y="926451"/>
                  </a:lnTo>
                  <a:lnTo>
                    <a:pt x="487579" y="926184"/>
                  </a:lnTo>
                  <a:lnTo>
                    <a:pt x="488641" y="925174"/>
                  </a:lnTo>
                  <a:lnTo>
                    <a:pt x="489131" y="924978"/>
                  </a:lnTo>
                  <a:lnTo>
                    <a:pt x="489971" y="924854"/>
                  </a:lnTo>
                  <a:lnTo>
                    <a:pt x="490672" y="924940"/>
                  </a:lnTo>
                  <a:lnTo>
                    <a:pt x="490973" y="924931"/>
                  </a:lnTo>
                  <a:lnTo>
                    <a:pt x="491285" y="924945"/>
                  </a:lnTo>
                  <a:lnTo>
                    <a:pt x="491590" y="924988"/>
                  </a:lnTo>
                  <a:lnTo>
                    <a:pt x="491895" y="925055"/>
                  </a:lnTo>
                  <a:lnTo>
                    <a:pt x="492184" y="925145"/>
                  </a:lnTo>
                  <a:lnTo>
                    <a:pt x="492445" y="925255"/>
                  </a:lnTo>
                  <a:lnTo>
                    <a:pt x="492703" y="925393"/>
                  </a:lnTo>
                  <a:lnTo>
                    <a:pt x="492952" y="925545"/>
                  </a:lnTo>
                  <a:lnTo>
                    <a:pt x="493186" y="925712"/>
                  </a:lnTo>
                  <a:lnTo>
                    <a:pt x="493411" y="925893"/>
                  </a:lnTo>
                  <a:lnTo>
                    <a:pt x="493601" y="926060"/>
                  </a:lnTo>
                  <a:lnTo>
                    <a:pt x="493783" y="926241"/>
                  </a:lnTo>
                  <a:lnTo>
                    <a:pt x="493954" y="926432"/>
                  </a:lnTo>
                  <a:lnTo>
                    <a:pt x="494112" y="926627"/>
                  </a:lnTo>
                  <a:lnTo>
                    <a:pt x="494262" y="926832"/>
                  </a:lnTo>
                  <a:lnTo>
                    <a:pt x="494614" y="927170"/>
                  </a:lnTo>
                  <a:lnTo>
                    <a:pt x="494745" y="927266"/>
                  </a:lnTo>
                  <a:lnTo>
                    <a:pt x="494947" y="927399"/>
                  </a:lnTo>
                  <a:lnTo>
                    <a:pt x="495422" y="927676"/>
                  </a:lnTo>
                  <a:lnTo>
                    <a:pt x="495858" y="928057"/>
                  </a:lnTo>
                  <a:lnTo>
                    <a:pt x="496099" y="928252"/>
                  </a:lnTo>
                  <a:lnTo>
                    <a:pt x="496241" y="928352"/>
                  </a:lnTo>
                  <a:lnTo>
                    <a:pt x="496665" y="928643"/>
                  </a:lnTo>
                  <a:lnTo>
                    <a:pt x="496863" y="928805"/>
                  </a:lnTo>
                  <a:lnTo>
                    <a:pt x="497001" y="928929"/>
                  </a:lnTo>
                  <a:lnTo>
                    <a:pt x="497615" y="929605"/>
                  </a:lnTo>
                  <a:lnTo>
                    <a:pt x="497833" y="929867"/>
                  </a:lnTo>
                  <a:lnTo>
                    <a:pt x="498272" y="930320"/>
                  </a:lnTo>
                  <a:lnTo>
                    <a:pt x="498573" y="930706"/>
                  </a:lnTo>
                  <a:lnTo>
                    <a:pt x="498767" y="930973"/>
                  </a:lnTo>
                  <a:lnTo>
                    <a:pt x="499163" y="931474"/>
                  </a:lnTo>
                  <a:lnTo>
                    <a:pt x="499412" y="931817"/>
                  </a:lnTo>
                  <a:lnTo>
                    <a:pt x="499595" y="932112"/>
                  </a:lnTo>
                  <a:lnTo>
                    <a:pt x="499682" y="932260"/>
                  </a:lnTo>
                  <a:lnTo>
                    <a:pt x="499769" y="932412"/>
                  </a:lnTo>
                  <a:lnTo>
                    <a:pt x="499848" y="932565"/>
                  </a:lnTo>
                  <a:lnTo>
                    <a:pt x="500434" y="933275"/>
                  </a:lnTo>
                  <a:lnTo>
                    <a:pt x="500635" y="933689"/>
                  </a:lnTo>
                  <a:lnTo>
                    <a:pt x="501047" y="934171"/>
                  </a:lnTo>
                  <a:lnTo>
                    <a:pt x="501724" y="935409"/>
                  </a:lnTo>
                  <a:lnTo>
                    <a:pt x="501926" y="935891"/>
                  </a:lnTo>
                  <a:lnTo>
                    <a:pt x="501918" y="936301"/>
                  </a:lnTo>
                  <a:lnTo>
                    <a:pt x="502191" y="936782"/>
                  </a:lnTo>
                  <a:lnTo>
                    <a:pt x="502318" y="937607"/>
                  </a:lnTo>
                  <a:lnTo>
                    <a:pt x="502231" y="938493"/>
                  </a:lnTo>
                  <a:lnTo>
                    <a:pt x="502227" y="938969"/>
                  </a:lnTo>
                  <a:lnTo>
                    <a:pt x="502006" y="939713"/>
                  </a:lnTo>
                  <a:lnTo>
                    <a:pt x="500777" y="942291"/>
                  </a:lnTo>
                  <a:lnTo>
                    <a:pt x="500042" y="943034"/>
                  </a:lnTo>
                  <a:lnTo>
                    <a:pt x="499686" y="943230"/>
                  </a:lnTo>
                  <a:lnTo>
                    <a:pt x="499317" y="943415"/>
                  </a:lnTo>
                  <a:lnTo>
                    <a:pt x="498942" y="943582"/>
                  </a:lnTo>
                  <a:lnTo>
                    <a:pt x="498562" y="943735"/>
                  </a:lnTo>
                  <a:lnTo>
                    <a:pt x="498174" y="943873"/>
                  </a:lnTo>
                  <a:lnTo>
                    <a:pt x="497421" y="944059"/>
                  </a:lnTo>
                  <a:lnTo>
                    <a:pt x="496642" y="944164"/>
                  </a:lnTo>
                  <a:lnTo>
                    <a:pt x="495050" y="944273"/>
                  </a:lnTo>
                  <a:lnTo>
                    <a:pt x="494262" y="944373"/>
                  </a:lnTo>
                  <a:lnTo>
                    <a:pt x="493874" y="944435"/>
                  </a:lnTo>
                  <a:lnTo>
                    <a:pt x="493487" y="944502"/>
                  </a:lnTo>
                  <a:lnTo>
                    <a:pt x="493102" y="944573"/>
                  </a:lnTo>
                  <a:lnTo>
                    <a:pt x="492714" y="944650"/>
                  </a:lnTo>
                  <a:lnTo>
                    <a:pt x="492331" y="944735"/>
                  </a:lnTo>
                  <a:lnTo>
                    <a:pt x="491975" y="944826"/>
                  </a:lnTo>
                  <a:lnTo>
                    <a:pt x="491570" y="944936"/>
                  </a:lnTo>
                  <a:lnTo>
                    <a:pt x="491242" y="945684"/>
                  </a:lnTo>
                  <a:lnTo>
                    <a:pt x="491447" y="945855"/>
                  </a:lnTo>
                  <a:lnTo>
                    <a:pt x="491701" y="946036"/>
                  </a:lnTo>
                  <a:lnTo>
                    <a:pt x="492066" y="946499"/>
                  </a:lnTo>
                  <a:lnTo>
                    <a:pt x="491741" y="946803"/>
                  </a:lnTo>
                  <a:lnTo>
                    <a:pt x="491712" y="947023"/>
                  </a:lnTo>
                  <a:lnTo>
                    <a:pt x="492066" y="947008"/>
                  </a:lnTo>
                  <a:lnTo>
                    <a:pt x="492077" y="947199"/>
                  </a:lnTo>
                  <a:lnTo>
                    <a:pt x="492010" y="947647"/>
                  </a:lnTo>
                  <a:lnTo>
                    <a:pt x="491930" y="948214"/>
                  </a:lnTo>
                  <a:lnTo>
                    <a:pt x="491915" y="948748"/>
                  </a:lnTo>
                  <a:lnTo>
                    <a:pt x="492026" y="949115"/>
                  </a:lnTo>
                  <a:lnTo>
                    <a:pt x="492338" y="949257"/>
                  </a:lnTo>
                  <a:lnTo>
                    <a:pt x="492790" y="949291"/>
                  </a:lnTo>
                  <a:lnTo>
                    <a:pt x="493284" y="949277"/>
                  </a:lnTo>
                  <a:lnTo>
                    <a:pt x="493705" y="949300"/>
                  </a:lnTo>
                  <a:lnTo>
                    <a:pt x="493946" y="949434"/>
                  </a:lnTo>
                  <a:lnTo>
                    <a:pt x="493993" y="949615"/>
                  </a:lnTo>
                  <a:lnTo>
                    <a:pt x="493993" y="949820"/>
                  </a:lnTo>
                  <a:lnTo>
                    <a:pt x="493977" y="950039"/>
                  </a:lnTo>
                  <a:lnTo>
                    <a:pt x="493981" y="950239"/>
                  </a:lnTo>
                  <a:lnTo>
                    <a:pt x="494041" y="950406"/>
                  </a:lnTo>
                  <a:lnTo>
                    <a:pt x="494206" y="950535"/>
                  </a:lnTo>
                  <a:lnTo>
                    <a:pt x="494453" y="950606"/>
                  </a:lnTo>
                  <a:lnTo>
                    <a:pt x="494745" y="950644"/>
                  </a:lnTo>
                  <a:lnTo>
                    <a:pt x="495054" y="950673"/>
                  </a:lnTo>
                  <a:lnTo>
                    <a:pt x="495335" y="950711"/>
                  </a:lnTo>
                  <a:lnTo>
                    <a:pt x="495743" y="950787"/>
                  </a:lnTo>
                  <a:lnTo>
                    <a:pt x="496146" y="950849"/>
                  </a:lnTo>
                  <a:lnTo>
                    <a:pt x="496448" y="950888"/>
                  </a:lnTo>
                  <a:lnTo>
                    <a:pt x="496962" y="950964"/>
                  </a:lnTo>
                  <a:lnTo>
                    <a:pt x="497366" y="951035"/>
                  </a:lnTo>
                  <a:lnTo>
                    <a:pt x="497742" y="951126"/>
                  </a:lnTo>
                  <a:lnTo>
                    <a:pt x="498482" y="951345"/>
                  </a:lnTo>
                  <a:lnTo>
                    <a:pt x="498854" y="951431"/>
                  </a:lnTo>
                  <a:lnTo>
                    <a:pt x="499227" y="951469"/>
                  </a:lnTo>
                  <a:lnTo>
                    <a:pt x="499436" y="951450"/>
                  </a:lnTo>
                  <a:lnTo>
                    <a:pt x="499864" y="951359"/>
                  </a:lnTo>
                  <a:lnTo>
                    <a:pt x="500065" y="951335"/>
                  </a:lnTo>
                  <a:lnTo>
                    <a:pt x="500247" y="951374"/>
                  </a:lnTo>
                  <a:lnTo>
                    <a:pt x="500414" y="951483"/>
                  </a:lnTo>
                  <a:lnTo>
                    <a:pt x="500641" y="951780"/>
                  </a:lnTo>
                  <a:lnTo>
                    <a:pt x="505556" y="952888"/>
                  </a:lnTo>
                  <a:lnTo>
                    <a:pt x="505259" y="955491"/>
                  </a:lnTo>
                  <a:lnTo>
                    <a:pt x="504709" y="956935"/>
                  </a:lnTo>
                  <a:lnTo>
                    <a:pt x="504068" y="958459"/>
                  </a:lnTo>
                  <a:lnTo>
                    <a:pt x="503363" y="959961"/>
                  </a:lnTo>
                  <a:lnTo>
                    <a:pt x="502611" y="961443"/>
                  </a:lnTo>
                  <a:lnTo>
                    <a:pt x="501835" y="962915"/>
                  </a:lnTo>
                  <a:lnTo>
                    <a:pt x="501047" y="964378"/>
                  </a:lnTo>
                  <a:lnTo>
                    <a:pt x="500319" y="965669"/>
                  </a:lnTo>
                  <a:lnTo>
                    <a:pt x="499559" y="966947"/>
                  </a:lnTo>
                  <a:lnTo>
                    <a:pt x="498791" y="968219"/>
                  </a:lnTo>
                  <a:lnTo>
                    <a:pt x="498039" y="969501"/>
                  </a:lnTo>
                  <a:lnTo>
                    <a:pt x="497330" y="970806"/>
                  </a:lnTo>
                  <a:lnTo>
                    <a:pt x="496622" y="972131"/>
                  </a:lnTo>
                  <a:lnTo>
                    <a:pt x="495901" y="973465"/>
                  </a:lnTo>
                  <a:lnTo>
                    <a:pt x="495224" y="974814"/>
                  </a:lnTo>
                  <a:lnTo>
                    <a:pt x="494666" y="976186"/>
                  </a:lnTo>
                  <a:lnTo>
                    <a:pt x="494290" y="977587"/>
                  </a:lnTo>
                  <a:lnTo>
                    <a:pt x="494104" y="978803"/>
                  </a:lnTo>
                  <a:lnTo>
                    <a:pt x="493989" y="980056"/>
                  </a:lnTo>
                  <a:lnTo>
                    <a:pt x="493977" y="981319"/>
                  </a:lnTo>
                  <a:lnTo>
                    <a:pt x="494104" y="982539"/>
                  </a:lnTo>
                  <a:lnTo>
                    <a:pt x="494393" y="983682"/>
                  </a:lnTo>
                  <a:lnTo>
                    <a:pt x="494698" y="984431"/>
                  </a:lnTo>
                  <a:lnTo>
                    <a:pt x="495078" y="985164"/>
                  </a:lnTo>
                  <a:lnTo>
                    <a:pt x="495517" y="985870"/>
                  </a:lnTo>
                  <a:lnTo>
                    <a:pt x="496012" y="986537"/>
                  </a:lnTo>
                  <a:lnTo>
                    <a:pt x="496546" y="987142"/>
                  </a:lnTo>
                  <a:lnTo>
                    <a:pt x="497366" y="987838"/>
                  </a:lnTo>
                  <a:lnTo>
                    <a:pt x="498308" y="988410"/>
                  </a:lnTo>
                  <a:lnTo>
                    <a:pt x="499325" y="988915"/>
                  </a:lnTo>
                  <a:lnTo>
                    <a:pt x="500366" y="989386"/>
                  </a:lnTo>
                  <a:lnTo>
                    <a:pt x="501376" y="989887"/>
                  </a:lnTo>
                  <a:lnTo>
                    <a:pt x="502271" y="990287"/>
                  </a:lnTo>
                  <a:lnTo>
                    <a:pt x="503225" y="990635"/>
                  </a:lnTo>
                  <a:lnTo>
                    <a:pt x="504155" y="990997"/>
                  </a:lnTo>
                  <a:lnTo>
                    <a:pt x="504978" y="991440"/>
                  </a:lnTo>
                  <a:lnTo>
                    <a:pt x="505612" y="992031"/>
                  </a:lnTo>
                  <a:lnTo>
                    <a:pt x="505893" y="992474"/>
                  </a:lnTo>
                  <a:lnTo>
                    <a:pt x="506122" y="992965"/>
                  </a:lnTo>
                  <a:lnTo>
                    <a:pt x="506312" y="993485"/>
                  </a:lnTo>
                  <a:lnTo>
                    <a:pt x="506475" y="994014"/>
                  </a:lnTo>
                  <a:lnTo>
                    <a:pt x="506621" y="994538"/>
                  </a:lnTo>
                  <a:lnTo>
                    <a:pt x="506835" y="995829"/>
                  </a:lnTo>
                  <a:lnTo>
                    <a:pt x="506847" y="997178"/>
                  </a:lnTo>
                  <a:lnTo>
                    <a:pt x="506819" y="997483"/>
                  </a:lnTo>
                  <a:lnTo>
                    <a:pt x="506732" y="998560"/>
                  </a:lnTo>
                  <a:lnTo>
                    <a:pt x="506566" y="999946"/>
                  </a:lnTo>
                  <a:lnTo>
                    <a:pt x="506427" y="1001314"/>
                  </a:lnTo>
                  <a:lnTo>
                    <a:pt x="506364" y="1002358"/>
                  </a:lnTo>
                  <a:lnTo>
                    <a:pt x="506312" y="1003406"/>
                  </a:lnTo>
                  <a:lnTo>
                    <a:pt x="506233" y="1004450"/>
                  </a:lnTo>
                  <a:lnTo>
                    <a:pt x="506099" y="1005479"/>
                  </a:lnTo>
                  <a:lnTo>
                    <a:pt x="505877" y="1006480"/>
                  </a:lnTo>
                  <a:lnTo>
                    <a:pt x="505612" y="1007218"/>
                  </a:lnTo>
                  <a:lnTo>
                    <a:pt x="505271" y="1007938"/>
                  </a:lnTo>
                  <a:lnTo>
                    <a:pt x="504911" y="1008653"/>
                  </a:lnTo>
                  <a:lnTo>
                    <a:pt x="504586" y="1009377"/>
                  </a:lnTo>
                  <a:lnTo>
                    <a:pt x="504345" y="1010116"/>
                  </a:lnTo>
                  <a:lnTo>
                    <a:pt x="504194" y="1011069"/>
                  </a:lnTo>
                  <a:lnTo>
                    <a:pt x="504159" y="1012050"/>
                  </a:lnTo>
                  <a:lnTo>
                    <a:pt x="504183" y="1013046"/>
                  </a:lnTo>
                  <a:lnTo>
                    <a:pt x="504214" y="1014047"/>
                  </a:lnTo>
                  <a:lnTo>
                    <a:pt x="504194" y="1015033"/>
                  </a:lnTo>
                  <a:lnTo>
                    <a:pt x="504076" y="1016215"/>
                  </a:lnTo>
                  <a:lnTo>
                    <a:pt x="503902" y="1017397"/>
                  </a:lnTo>
                  <a:lnTo>
                    <a:pt x="503723" y="1018574"/>
                  </a:lnTo>
                  <a:lnTo>
                    <a:pt x="503613" y="1019746"/>
                  </a:lnTo>
                  <a:lnTo>
                    <a:pt x="503621" y="1020909"/>
                  </a:lnTo>
                  <a:lnTo>
                    <a:pt x="503716" y="1021714"/>
                  </a:lnTo>
                  <a:lnTo>
                    <a:pt x="503867" y="1022511"/>
                  </a:lnTo>
                  <a:lnTo>
                    <a:pt x="504048" y="1023306"/>
                  </a:lnTo>
                  <a:lnTo>
                    <a:pt x="504238" y="1024102"/>
                  </a:lnTo>
                  <a:lnTo>
                    <a:pt x="504420" y="1024898"/>
                  </a:lnTo>
                  <a:lnTo>
                    <a:pt x="504610" y="1025770"/>
                  </a:lnTo>
                  <a:lnTo>
                    <a:pt x="505014" y="1027514"/>
                  </a:lnTo>
                  <a:lnTo>
                    <a:pt x="505208" y="1028386"/>
                  </a:lnTo>
                  <a:lnTo>
                    <a:pt x="505382" y="1029263"/>
                  </a:lnTo>
                  <a:lnTo>
                    <a:pt x="505560" y="1030378"/>
                  </a:lnTo>
                  <a:lnTo>
                    <a:pt x="505703" y="1031498"/>
                  </a:lnTo>
                  <a:lnTo>
                    <a:pt x="505968" y="1033747"/>
                  </a:lnTo>
                  <a:lnTo>
                    <a:pt x="506130" y="1034862"/>
                  </a:lnTo>
                  <a:lnTo>
                    <a:pt x="506328" y="1036015"/>
                  </a:lnTo>
                  <a:lnTo>
                    <a:pt x="506542" y="1037164"/>
                  </a:lnTo>
                  <a:lnTo>
                    <a:pt x="506768" y="1038312"/>
                  </a:lnTo>
                  <a:lnTo>
                    <a:pt x="507009" y="1039456"/>
                  </a:lnTo>
                  <a:lnTo>
                    <a:pt x="507262" y="1040595"/>
                  </a:lnTo>
                  <a:lnTo>
                    <a:pt x="507646" y="1041819"/>
                  </a:lnTo>
                  <a:lnTo>
                    <a:pt x="507947" y="1043087"/>
                  </a:lnTo>
                  <a:lnTo>
                    <a:pt x="508161" y="1044378"/>
                  </a:lnTo>
                  <a:lnTo>
                    <a:pt x="508284" y="1045674"/>
                  </a:lnTo>
                  <a:lnTo>
                    <a:pt x="508315" y="1046956"/>
                  </a:lnTo>
                  <a:lnTo>
                    <a:pt x="508292" y="1047895"/>
                  </a:lnTo>
                  <a:lnTo>
                    <a:pt x="508236" y="1048848"/>
                  </a:lnTo>
                  <a:lnTo>
                    <a:pt x="508129" y="1049796"/>
                  </a:lnTo>
                  <a:lnTo>
                    <a:pt x="507939" y="1050711"/>
                  </a:lnTo>
                  <a:lnTo>
                    <a:pt x="507650" y="1051579"/>
                  </a:lnTo>
                  <a:lnTo>
                    <a:pt x="507334" y="1052217"/>
                  </a:lnTo>
                  <a:lnTo>
                    <a:pt x="506950" y="1052832"/>
                  </a:lnTo>
                  <a:lnTo>
                    <a:pt x="506522" y="1053428"/>
                  </a:lnTo>
                  <a:lnTo>
                    <a:pt x="506071" y="1054009"/>
                  </a:lnTo>
                  <a:lnTo>
                    <a:pt x="505628" y="1054590"/>
                  </a:lnTo>
                  <a:lnTo>
                    <a:pt x="504832" y="1055562"/>
                  </a:lnTo>
                  <a:lnTo>
                    <a:pt x="503977" y="1056492"/>
                  </a:lnTo>
                  <a:lnTo>
                    <a:pt x="503102" y="1057402"/>
                  </a:lnTo>
                  <a:lnTo>
                    <a:pt x="502243" y="1058331"/>
                  </a:lnTo>
                  <a:lnTo>
                    <a:pt x="501443" y="1059303"/>
                  </a:lnTo>
                  <a:lnTo>
                    <a:pt x="500739" y="1060266"/>
                  </a:lnTo>
                  <a:lnTo>
                    <a:pt x="500058" y="1061257"/>
                  </a:lnTo>
                  <a:lnTo>
                    <a:pt x="499412" y="1062267"/>
                  </a:lnTo>
                  <a:lnTo>
                    <a:pt x="498795" y="1063297"/>
                  </a:lnTo>
                  <a:lnTo>
                    <a:pt x="498225" y="1064307"/>
                  </a:lnTo>
                  <a:lnTo>
                    <a:pt x="497698" y="1065207"/>
                  </a:lnTo>
                  <a:lnTo>
                    <a:pt x="497144" y="1066094"/>
                  </a:lnTo>
                  <a:lnTo>
                    <a:pt x="496574" y="1066961"/>
                  </a:lnTo>
                  <a:lnTo>
                    <a:pt x="495984" y="1067809"/>
                  </a:lnTo>
                  <a:lnTo>
                    <a:pt x="495375" y="1068634"/>
                  </a:lnTo>
                  <a:lnTo>
                    <a:pt x="494440" y="1069796"/>
                  </a:lnTo>
                  <a:lnTo>
                    <a:pt x="493451" y="1070897"/>
                  </a:lnTo>
                  <a:lnTo>
                    <a:pt x="492425" y="1071965"/>
                  </a:lnTo>
                  <a:lnTo>
                    <a:pt x="491392" y="1073013"/>
                  </a:lnTo>
                  <a:lnTo>
                    <a:pt x="489282" y="1075177"/>
                  </a:lnTo>
                  <a:lnTo>
                    <a:pt x="487374" y="1077064"/>
                  </a:lnTo>
                  <a:lnTo>
                    <a:pt x="487089" y="1077340"/>
                  </a:lnTo>
                  <a:lnTo>
                    <a:pt x="486004" y="1078436"/>
                  </a:lnTo>
                  <a:lnTo>
                    <a:pt x="484948" y="1079565"/>
                  </a:lnTo>
                  <a:lnTo>
                    <a:pt x="484318" y="1080271"/>
                  </a:lnTo>
                  <a:lnTo>
                    <a:pt x="483697" y="1080990"/>
                  </a:lnTo>
                  <a:lnTo>
                    <a:pt x="482469" y="1082439"/>
                  </a:lnTo>
                  <a:lnTo>
                    <a:pt x="481860" y="1083173"/>
                  </a:lnTo>
                  <a:lnTo>
                    <a:pt x="481068" y="1084212"/>
                  </a:lnTo>
                  <a:lnTo>
                    <a:pt x="480312" y="1085312"/>
                  </a:lnTo>
                  <a:lnTo>
                    <a:pt x="479548" y="1086389"/>
                  </a:lnTo>
                  <a:lnTo>
                    <a:pt x="478732" y="1087376"/>
                  </a:lnTo>
                  <a:lnTo>
                    <a:pt x="477830" y="1088181"/>
                  </a:lnTo>
                  <a:lnTo>
                    <a:pt x="477101" y="1088691"/>
                  </a:lnTo>
                  <a:lnTo>
                    <a:pt x="476322" y="1089172"/>
                  </a:lnTo>
                  <a:lnTo>
                    <a:pt x="475522" y="1089573"/>
                  </a:lnTo>
                  <a:lnTo>
                    <a:pt x="474718" y="1089835"/>
                  </a:lnTo>
                  <a:lnTo>
                    <a:pt x="473938" y="1089901"/>
                  </a:lnTo>
                  <a:lnTo>
                    <a:pt x="473151" y="1089768"/>
                  </a:lnTo>
                  <a:lnTo>
                    <a:pt x="472323" y="1089463"/>
                  </a:lnTo>
                  <a:lnTo>
                    <a:pt x="471528" y="1089015"/>
                  </a:lnTo>
                  <a:lnTo>
                    <a:pt x="470819" y="1088453"/>
                  </a:lnTo>
                  <a:lnTo>
                    <a:pt x="470269" y="1087805"/>
                  </a:lnTo>
                  <a:lnTo>
                    <a:pt x="469909" y="1087023"/>
                  </a:lnTo>
                  <a:lnTo>
                    <a:pt x="469699" y="1086099"/>
                  </a:lnTo>
                  <a:lnTo>
                    <a:pt x="469576" y="1085093"/>
                  </a:lnTo>
                  <a:lnTo>
                    <a:pt x="469489" y="1084059"/>
                  </a:lnTo>
                  <a:lnTo>
                    <a:pt x="469374" y="1083063"/>
                  </a:lnTo>
                  <a:lnTo>
                    <a:pt x="469204" y="1081419"/>
                  </a:lnTo>
                  <a:lnTo>
                    <a:pt x="469145" y="1079732"/>
                  </a:lnTo>
                  <a:lnTo>
                    <a:pt x="469077" y="1078060"/>
                  </a:lnTo>
                  <a:lnTo>
                    <a:pt x="468907" y="1076439"/>
                  </a:lnTo>
                  <a:lnTo>
                    <a:pt x="468523" y="1074933"/>
                  </a:lnTo>
                  <a:lnTo>
                    <a:pt x="468361" y="1074466"/>
                  </a:lnTo>
                  <a:lnTo>
                    <a:pt x="468198" y="1073985"/>
                  </a:lnTo>
                  <a:lnTo>
                    <a:pt x="468016" y="1073523"/>
                  </a:lnTo>
                  <a:lnTo>
                    <a:pt x="467803" y="1073108"/>
                  </a:lnTo>
                  <a:lnTo>
                    <a:pt x="467537" y="1072780"/>
                  </a:lnTo>
                  <a:lnTo>
                    <a:pt x="467240" y="1072551"/>
                  </a:lnTo>
                  <a:lnTo>
                    <a:pt x="466896" y="1072374"/>
                  </a:lnTo>
                  <a:lnTo>
                    <a:pt x="466528" y="1072241"/>
                  </a:lnTo>
                  <a:lnTo>
                    <a:pt x="466152" y="1072165"/>
                  </a:lnTo>
                  <a:lnTo>
                    <a:pt x="465792" y="1072136"/>
                  </a:lnTo>
                  <a:lnTo>
                    <a:pt x="465431" y="1072179"/>
                  </a:lnTo>
                  <a:lnTo>
                    <a:pt x="465075" y="1072298"/>
                  </a:lnTo>
                  <a:lnTo>
                    <a:pt x="464715" y="1072460"/>
                  </a:lnTo>
                  <a:lnTo>
                    <a:pt x="464358" y="1072632"/>
                  </a:lnTo>
                  <a:lnTo>
                    <a:pt x="464002" y="1072780"/>
                  </a:lnTo>
                  <a:lnTo>
                    <a:pt x="463614" y="1072918"/>
                  </a:lnTo>
                  <a:lnTo>
                    <a:pt x="462462" y="1073342"/>
                  </a:lnTo>
                  <a:lnTo>
                    <a:pt x="461556" y="1073666"/>
                  </a:lnTo>
                  <a:lnTo>
                    <a:pt x="461029" y="1073847"/>
                  </a:lnTo>
                  <a:lnTo>
                    <a:pt x="460511" y="1074033"/>
                  </a:lnTo>
                  <a:lnTo>
                    <a:pt x="459992" y="1074233"/>
                  </a:lnTo>
                  <a:lnTo>
                    <a:pt x="459481" y="1074447"/>
                  </a:lnTo>
                  <a:lnTo>
                    <a:pt x="458769" y="1074791"/>
                  </a:lnTo>
                  <a:lnTo>
                    <a:pt x="458072" y="1075167"/>
                  </a:lnTo>
                  <a:lnTo>
                    <a:pt x="457379" y="1075567"/>
                  </a:lnTo>
                  <a:lnTo>
                    <a:pt x="456702" y="1075991"/>
                  </a:lnTo>
                  <a:lnTo>
                    <a:pt x="456033" y="1076444"/>
                  </a:lnTo>
                  <a:lnTo>
                    <a:pt x="455531" y="1076801"/>
                  </a:lnTo>
                  <a:lnTo>
                    <a:pt x="455242" y="1077006"/>
                  </a:lnTo>
                  <a:lnTo>
                    <a:pt x="454458" y="1077597"/>
                  </a:lnTo>
                  <a:lnTo>
                    <a:pt x="453698" y="1078226"/>
                  </a:lnTo>
                  <a:lnTo>
                    <a:pt x="452965" y="1078898"/>
                  </a:lnTo>
                  <a:lnTo>
                    <a:pt x="452273" y="1079618"/>
                  </a:lnTo>
                  <a:lnTo>
                    <a:pt x="451679" y="1080342"/>
                  </a:lnTo>
                  <a:lnTo>
                    <a:pt x="451125" y="1081119"/>
                  </a:lnTo>
                  <a:lnTo>
                    <a:pt x="450594" y="1081924"/>
                  </a:lnTo>
                  <a:lnTo>
                    <a:pt x="450072" y="1082744"/>
                  </a:lnTo>
                  <a:lnTo>
                    <a:pt x="449541" y="1083549"/>
                  </a:lnTo>
                  <a:lnTo>
                    <a:pt x="448896" y="1084517"/>
                  </a:lnTo>
                  <a:lnTo>
                    <a:pt x="448251" y="1085489"/>
                  </a:lnTo>
                  <a:lnTo>
                    <a:pt x="447613" y="1086470"/>
                  </a:lnTo>
                  <a:lnTo>
                    <a:pt x="446984" y="1087452"/>
                  </a:lnTo>
                  <a:lnTo>
                    <a:pt x="446366" y="1088448"/>
                  </a:lnTo>
                  <a:lnTo>
                    <a:pt x="445048" y="1090526"/>
                  </a:lnTo>
                  <a:lnTo>
                    <a:pt x="444403" y="1091579"/>
                  </a:lnTo>
                  <a:lnTo>
                    <a:pt x="443801" y="1092656"/>
                  </a:lnTo>
                  <a:lnTo>
                    <a:pt x="443279" y="1093780"/>
                  </a:lnTo>
                  <a:lnTo>
                    <a:pt x="442974" y="1094490"/>
                  </a:lnTo>
                  <a:lnTo>
                    <a:pt x="442673" y="1095210"/>
                  </a:lnTo>
                  <a:lnTo>
                    <a:pt x="442404" y="1095944"/>
                  </a:lnTo>
                  <a:lnTo>
                    <a:pt x="442190" y="1096692"/>
                  </a:lnTo>
                  <a:lnTo>
                    <a:pt x="442067" y="1097440"/>
                  </a:lnTo>
                  <a:lnTo>
                    <a:pt x="442032" y="1098055"/>
                  </a:lnTo>
                  <a:lnTo>
                    <a:pt x="442036" y="1098689"/>
                  </a:lnTo>
                  <a:lnTo>
                    <a:pt x="442083" y="1099322"/>
                  </a:lnTo>
                  <a:lnTo>
                    <a:pt x="442182" y="1099937"/>
                  </a:lnTo>
                  <a:lnTo>
                    <a:pt x="442336" y="1100509"/>
                  </a:lnTo>
                  <a:lnTo>
                    <a:pt x="442705" y="1101238"/>
                  </a:lnTo>
                  <a:lnTo>
                    <a:pt x="443022" y="1101626"/>
                  </a:lnTo>
                  <a:lnTo>
                    <a:pt x="443235" y="1101886"/>
                  </a:lnTo>
                  <a:lnTo>
                    <a:pt x="443868" y="1102482"/>
                  </a:lnTo>
                  <a:lnTo>
                    <a:pt x="444530" y="1103058"/>
                  </a:lnTo>
                  <a:lnTo>
                    <a:pt x="445155" y="1103635"/>
                  </a:lnTo>
                  <a:lnTo>
                    <a:pt x="445773" y="1104193"/>
                  </a:lnTo>
                  <a:lnTo>
                    <a:pt x="446410" y="1104712"/>
                  </a:lnTo>
                  <a:lnTo>
                    <a:pt x="447055" y="1105231"/>
                  </a:lnTo>
                  <a:lnTo>
                    <a:pt x="447673" y="1105775"/>
                  </a:lnTo>
                  <a:lnTo>
                    <a:pt x="448247" y="1106380"/>
                  </a:lnTo>
                  <a:lnTo>
                    <a:pt x="448555" y="1106780"/>
                  </a:lnTo>
                  <a:lnTo>
                    <a:pt x="448852" y="1107199"/>
                  </a:lnTo>
                  <a:lnTo>
                    <a:pt x="449137" y="1107633"/>
                  </a:lnTo>
                  <a:lnTo>
                    <a:pt x="449426" y="1108062"/>
                  </a:lnTo>
                  <a:lnTo>
                    <a:pt x="449723" y="1108481"/>
                  </a:lnTo>
                  <a:lnTo>
                    <a:pt x="450353" y="1109182"/>
                  </a:lnTo>
                  <a:lnTo>
                    <a:pt x="451053" y="1109839"/>
                  </a:lnTo>
                  <a:lnTo>
                    <a:pt x="451742" y="1110492"/>
                  </a:lnTo>
                  <a:lnTo>
                    <a:pt x="452328" y="1111188"/>
                  </a:lnTo>
                  <a:lnTo>
                    <a:pt x="452720" y="1111979"/>
                  </a:lnTo>
                  <a:lnTo>
                    <a:pt x="452862" y="1112437"/>
                  </a:lnTo>
                  <a:lnTo>
                    <a:pt x="452989" y="1112927"/>
                  </a:lnTo>
                  <a:lnTo>
                    <a:pt x="453080" y="1113418"/>
                  </a:lnTo>
                  <a:lnTo>
                    <a:pt x="453104" y="1113885"/>
                  </a:lnTo>
                  <a:lnTo>
                    <a:pt x="453033" y="1114295"/>
                  </a:lnTo>
                  <a:lnTo>
                    <a:pt x="452886" y="1114600"/>
                  </a:lnTo>
                  <a:lnTo>
                    <a:pt x="452672" y="1114876"/>
                  </a:lnTo>
                  <a:lnTo>
                    <a:pt x="452415" y="1115134"/>
                  </a:lnTo>
                  <a:lnTo>
                    <a:pt x="452142" y="1115367"/>
                  </a:lnTo>
                  <a:lnTo>
                    <a:pt x="451873" y="1115587"/>
                  </a:lnTo>
                  <a:lnTo>
                    <a:pt x="451331" y="1115915"/>
                  </a:lnTo>
                  <a:lnTo>
                    <a:pt x="450725" y="1116129"/>
                  </a:lnTo>
                  <a:lnTo>
                    <a:pt x="449442" y="1116444"/>
                  </a:lnTo>
                  <a:lnTo>
                    <a:pt x="448829" y="1116663"/>
                  </a:lnTo>
                  <a:lnTo>
                    <a:pt x="448199" y="1116978"/>
                  </a:lnTo>
                  <a:lnTo>
                    <a:pt x="447586" y="1117326"/>
                  </a:lnTo>
                  <a:lnTo>
                    <a:pt x="446976" y="1117693"/>
                  </a:lnTo>
                  <a:lnTo>
                    <a:pt x="446362" y="1118055"/>
                  </a:lnTo>
                  <a:lnTo>
                    <a:pt x="445741" y="1118388"/>
                  </a:lnTo>
                  <a:lnTo>
                    <a:pt x="445139" y="1118651"/>
                  </a:lnTo>
                  <a:lnTo>
                    <a:pt x="443912" y="1119103"/>
                  </a:lnTo>
                  <a:lnTo>
                    <a:pt x="443310" y="1119361"/>
                  </a:lnTo>
                  <a:lnTo>
                    <a:pt x="442740" y="1119680"/>
                  </a:lnTo>
                  <a:lnTo>
                    <a:pt x="442206" y="1120052"/>
                  </a:lnTo>
                  <a:lnTo>
                    <a:pt x="441679" y="1120466"/>
                  </a:lnTo>
                  <a:lnTo>
                    <a:pt x="441177" y="1120919"/>
                  </a:lnTo>
                  <a:lnTo>
                    <a:pt x="440706" y="1121410"/>
                  </a:lnTo>
                  <a:lnTo>
                    <a:pt x="440278" y="1121939"/>
                  </a:lnTo>
                  <a:lnTo>
                    <a:pt x="439945" y="1122448"/>
                  </a:lnTo>
                  <a:lnTo>
                    <a:pt x="439641" y="1122997"/>
                  </a:lnTo>
                  <a:lnTo>
                    <a:pt x="439364" y="1123573"/>
                  </a:lnTo>
                  <a:lnTo>
                    <a:pt x="438845" y="1124741"/>
                  </a:lnTo>
                  <a:lnTo>
                    <a:pt x="438508" y="1125598"/>
                  </a:lnTo>
                  <a:lnTo>
                    <a:pt x="438211" y="1126485"/>
                  </a:lnTo>
                  <a:lnTo>
                    <a:pt x="437934" y="1127376"/>
                  </a:lnTo>
                  <a:lnTo>
                    <a:pt x="437634" y="1128257"/>
                  </a:lnTo>
                  <a:lnTo>
                    <a:pt x="437281" y="1129101"/>
                  </a:lnTo>
                  <a:lnTo>
                    <a:pt x="436972" y="1129716"/>
                  </a:lnTo>
                  <a:lnTo>
                    <a:pt x="436640" y="1130316"/>
                  </a:lnTo>
                  <a:lnTo>
                    <a:pt x="436292" y="1130902"/>
                  </a:lnTo>
                  <a:lnTo>
                    <a:pt x="435579" y="1132065"/>
                  </a:lnTo>
                  <a:lnTo>
                    <a:pt x="435266" y="1132594"/>
                  </a:lnTo>
                  <a:lnTo>
                    <a:pt x="434961" y="1133132"/>
                  </a:lnTo>
                  <a:lnTo>
                    <a:pt x="434641" y="1133661"/>
                  </a:lnTo>
                  <a:lnTo>
                    <a:pt x="434300" y="1134152"/>
                  </a:lnTo>
                  <a:lnTo>
                    <a:pt x="433924" y="1134595"/>
                  </a:lnTo>
                  <a:lnTo>
                    <a:pt x="433596" y="1134900"/>
                  </a:lnTo>
                  <a:lnTo>
                    <a:pt x="433247" y="1135181"/>
                  </a:lnTo>
                  <a:lnTo>
                    <a:pt x="432883" y="1135439"/>
                  </a:lnTo>
                  <a:lnTo>
                    <a:pt x="432511" y="1135677"/>
                  </a:lnTo>
                  <a:lnTo>
                    <a:pt x="432131" y="1135887"/>
                  </a:lnTo>
                  <a:lnTo>
                    <a:pt x="431466" y="1136182"/>
                  </a:lnTo>
                  <a:lnTo>
                    <a:pt x="430765" y="1136397"/>
                  </a:lnTo>
                  <a:lnTo>
                    <a:pt x="430045" y="1136544"/>
                  </a:lnTo>
                  <a:lnTo>
                    <a:pt x="429316" y="1136640"/>
                  </a:lnTo>
                  <a:lnTo>
                    <a:pt x="428596" y="1136692"/>
                  </a:lnTo>
                  <a:lnTo>
                    <a:pt x="427856" y="1136683"/>
                  </a:lnTo>
                  <a:lnTo>
                    <a:pt x="427115" y="1136597"/>
                  </a:lnTo>
                  <a:lnTo>
                    <a:pt x="425627" y="1136325"/>
                  </a:lnTo>
                  <a:lnTo>
                    <a:pt x="424883" y="1136211"/>
                  </a:lnTo>
                  <a:lnTo>
                    <a:pt x="424075" y="1136077"/>
                  </a:lnTo>
                  <a:lnTo>
                    <a:pt x="423264" y="1135915"/>
                  </a:lnTo>
                  <a:lnTo>
                    <a:pt x="422452" y="1135772"/>
                  </a:lnTo>
                  <a:lnTo>
                    <a:pt x="421648" y="1135696"/>
                  </a:lnTo>
                  <a:lnTo>
                    <a:pt x="420853" y="1135725"/>
                  </a:lnTo>
                  <a:lnTo>
                    <a:pt x="419827" y="1135825"/>
                  </a:lnTo>
                  <a:lnTo>
                    <a:pt x="419321" y="1135911"/>
                  </a:lnTo>
                  <a:lnTo>
                    <a:pt x="418909" y="1136063"/>
                  </a:lnTo>
                  <a:lnTo>
                    <a:pt x="418660" y="1136316"/>
                  </a:lnTo>
                  <a:lnTo>
                    <a:pt x="418600" y="1136497"/>
                  </a:lnTo>
                  <a:lnTo>
                    <a:pt x="418561" y="1136687"/>
                  </a:lnTo>
                  <a:lnTo>
                    <a:pt x="418513" y="1137088"/>
                  </a:lnTo>
                  <a:lnTo>
                    <a:pt x="418482" y="1137288"/>
                  </a:lnTo>
                  <a:lnTo>
                    <a:pt x="418359" y="1137755"/>
                  </a:lnTo>
                  <a:lnTo>
                    <a:pt x="418062" y="1138670"/>
                  </a:lnTo>
                  <a:lnTo>
                    <a:pt x="417935" y="1139132"/>
                  </a:lnTo>
                  <a:lnTo>
                    <a:pt x="417856" y="1139604"/>
                  </a:lnTo>
                  <a:lnTo>
                    <a:pt x="417832" y="1140109"/>
                  </a:lnTo>
                  <a:lnTo>
                    <a:pt x="417864" y="1140628"/>
                  </a:lnTo>
                  <a:lnTo>
                    <a:pt x="417919" y="1141148"/>
                  </a:lnTo>
                  <a:lnTo>
                    <a:pt x="417983" y="1141667"/>
                  </a:lnTo>
                  <a:lnTo>
                    <a:pt x="418034" y="1142186"/>
                  </a:lnTo>
                  <a:lnTo>
                    <a:pt x="418070" y="1142725"/>
                  </a:lnTo>
                  <a:lnTo>
                    <a:pt x="418109" y="1143264"/>
                  </a:lnTo>
                  <a:lnTo>
                    <a:pt x="418181" y="1144340"/>
                  </a:lnTo>
                  <a:lnTo>
                    <a:pt x="418292" y="1146127"/>
                  </a:lnTo>
                  <a:lnTo>
                    <a:pt x="418327" y="1146752"/>
                  </a:lnTo>
                  <a:lnTo>
                    <a:pt x="418347" y="1147376"/>
                  </a:lnTo>
                  <a:lnTo>
                    <a:pt x="418347" y="1148000"/>
                  </a:lnTo>
                  <a:lnTo>
                    <a:pt x="418323" y="1148629"/>
                  </a:lnTo>
                  <a:lnTo>
                    <a:pt x="418284" y="1149253"/>
                  </a:lnTo>
                  <a:lnTo>
                    <a:pt x="418228" y="1149883"/>
                  </a:lnTo>
                  <a:lnTo>
                    <a:pt x="418161" y="1150502"/>
                  </a:lnTo>
                  <a:lnTo>
                    <a:pt x="418078" y="1151126"/>
                  </a:lnTo>
                  <a:lnTo>
                    <a:pt x="417884" y="1152251"/>
                  </a:lnTo>
                  <a:lnTo>
                    <a:pt x="417638" y="1153366"/>
                  </a:lnTo>
                  <a:lnTo>
                    <a:pt x="417349" y="1154472"/>
                  </a:lnTo>
                  <a:lnTo>
                    <a:pt x="417044" y="1155572"/>
                  </a:lnTo>
                  <a:lnTo>
                    <a:pt x="416407" y="1157826"/>
                  </a:lnTo>
                  <a:lnTo>
                    <a:pt x="416059" y="1158970"/>
                  </a:lnTo>
                  <a:lnTo>
                    <a:pt x="415680" y="1160194"/>
                  </a:lnTo>
                  <a:lnTo>
                    <a:pt x="414946" y="1162377"/>
                  </a:lnTo>
                  <a:lnTo>
                    <a:pt x="414673" y="1163078"/>
                  </a:lnTo>
                  <a:lnTo>
                    <a:pt x="414368" y="1163769"/>
                  </a:lnTo>
                  <a:lnTo>
                    <a:pt x="414076" y="1164460"/>
                  </a:lnTo>
                  <a:lnTo>
                    <a:pt x="413834" y="1165160"/>
                  </a:lnTo>
                  <a:lnTo>
                    <a:pt x="413692" y="1165880"/>
                  </a:lnTo>
                  <a:lnTo>
                    <a:pt x="413628" y="1166385"/>
                  </a:lnTo>
                  <a:lnTo>
                    <a:pt x="413608" y="1166637"/>
                  </a:lnTo>
                  <a:lnTo>
                    <a:pt x="413608" y="1166885"/>
                  </a:lnTo>
                  <a:lnTo>
                    <a:pt x="413648" y="1167119"/>
                  </a:lnTo>
                  <a:lnTo>
                    <a:pt x="413735" y="1167324"/>
                  </a:lnTo>
                  <a:lnTo>
                    <a:pt x="413866" y="1167514"/>
                  </a:lnTo>
                  <a:lnTo>
                    <a:pt x="414159" y="1167881"/>
                  </a:lnTo>
                  <a:lnTo>
                    <a:pt x="414273" y="1168086"/>
                  </a:lnTo>
                  <a:lnTo>
                    <a:pt x="414392" y="1168410"/>
                  </a:lnTo>
                  <a:lnTo>
                    <a:pt x="414479" y="1168763"/>
                  </a:lnTo>
                  <a:lnTo>
                    <a:pt x="414539" y="1169130"/>
                  </a:lnTo>
                  <a:lnTo>
                    <a:pt x="414578" y="1169497"/>
                  </a:lnTo>
                  <a:lnTo>
                    <a:pt x="414610" y="1169863"/>
                  </a:lnTo>
                  <a:lnTo>
                    <a:pt x="414626" y="1170259"/>
                  </a:lnTo>
                  <a:lnTo>
                    <a:pt x="414626" y="1170659"/>
                  </a:lnTo>
                  <a:lnTo>
                    <a:pt x="414602" y="1171060"/>
                  </a:lnTo>
                  <a:lnTo>
                    <a:pt x="414566" y="1171460"/>
                  </a:lnTo>
                  <a:lnTo>
                    <a:pt x="414519" y="1171855"/>
                  </a:lnTo>
                  <a:lnTo>
                    <a:pt x="414452" y="1172280"/>
                  </a:lnTo>
                  <a:lnTo>
                    <a:pt x="414365" y="1172704"/>
                  </a:lnTo>
                  <a:lnTo>
                    <a:pt x="414147" y="1173542"/>
                  </a:lnTo>
                  <a:lnTo>
                    <a:pt x="413858" y="1174543"/>
                  </a:lnTo>
                  <a:lnTo>
                    <a:pt x="413680" y="1175134"/>
                  </a:lnTo>
                  <a:lnTo>
                    <a:pt x="413482" y="1175715"/>
                  </a:lnTo>
                  <a:lnTo>
                    <a:pt x="413256" y="1176278"/>
                  </a:lnTo>
                  <a:lnTo>
                    <a:pt x="412999" y="1176807"/>
                  </a:lnTo>
                  <a:lnTo>
                    <a:pt x="412761" y="1177212"/>
                  </a:lnTo>
                  <a:lnTo>
                    <a:pt x="412500" y="1177593"/>
                  </a:lnTo>
                  <a:lnTo>
                    <a:pt x="412243" y="1177941"/>
                  </a:lnTo>
                  <a:lnTo>
                    <a:pt x="411657" y="1178694"/>
                  </a:lnTo>
                  <a:lnTo>
                    <a:pt x="411023" y="1179532"/>
                  </a:lnTo>
                  <a:lnTo>
                    <a:pt x="410699" y="1179942"/>
                  </a:lnTo>
                  <a:lnTo>
                    <a:pt x="410358" y="1180328"/>
                  </a:lnTo>
                  <a:lnTo>
                    <a:pt x="410002" y="1180686"/>
                  </a:lnTo>
                  <a:lnTo>
                    <a:pt x="409642" y="1180971"/>
                  </a:lnTo>
                  <a:lnTo>
                    <a:pt x="409262" y="1181219"/>
                  </a:lnTo>
                  <a:lnTo>
                    <a:pt x="408870" y="1181458"/>
                  </a:lnTo>
                  <a:lnTo>
                    <a:pt x="408486" y="1181701"/>
                  </a:lnTo>
                  <a:lnTo>
                    <a:pt x="408122" y="1181977"/>
                  </a:lnTo>
                  <a:lnTo>
                    <a:pt x="407789" y="1182272"/>
                  </a:lnTo>
                  <a:lnTo>
                    <a:pt x="407469" y="1182587"/>
                  </a:lnTo>
                  <a:lnTo>
                    <a:pt x="407160" y="1182916"/>
                  </a:lnTo>
                  <a:lnTo>
                    <a:pt x="406855" y="1183249"/>
                  </a:lnTo>
                  <a:lnTo>
                    <a:pt x="406324" y="1183850"/>
                  </a:lnTo>
                  <a:lnTo>
                    <a:pt x="406087" y="1184102"/>
                  </a:lnTo>
                  <a:lnTo>
                    <a:pt x="405861" y="1184364"/>
                  </a:lnTo>
                  <a:lnTo>
                    <a:pt x="405655" y="1184641"/>
                  </a:lnTo>
                  <a:lnTo>
                    <a:pt x="405481" y="1184941"/>
                  </a:lnTo>
                  <a:lnTo>
                    <a:pt x="405370" y="1185217"/>
                  </a:lnTo>
                  <a:lnTo>
                    <a:pt x="405295" y="1185518"/>
                  </a:lnTo>
                  <a:lnTo>
                    <a:pt x="405228" y="1185827"/>
                  </a:lnTo>
                  <a:lnTo>
                    <a:pt x="405145" y="1186123"/>
                  </a:lnTo>
                  <a:lnTo>
                    <a:pt x="405034" y="1186394"/>
                  </a:lnTo>
                  <a:lnTo>
                    <a:pt x="404927" y="1186571"/>
                  </a:lnTo>
                  <a:lnTo>
                    <a:pt x="404808" y="1186747"/>
                  </a:lnTo>
                  <a:lnTo>
                    <a:pt x="404682" y="1186909"/>
                  </a:lnTo>
                  <a:lnTo>
                    <a:pt x="404547" y="1187062"/>
                  </a:lnTo>
                  <a:lnTo>
                    <a:pt x="404405" y="1187200"/>
                  </a:lnTo>
                  <a:lnTo>
                    <a:pt x="404127" y="1187409"/>
                  </a:lnTo>
                  <a:lnTo>
                    <a:pt x="403811" y="1187576"/>
                  </a:lnTo>
                  <a:lnTo>
                    <a:pt x="403474" y="1187705"/>
                  </a:lnTo>
                  <a:lnTo>
                    <a:pt x="403130" y="1187791"/>
                  </a:lnTo>
                  <a:lnTo>
                    <a:pt x="402793" y="1187848"/>
                  </a:lnTo>
                  <a:lnTo>
                    <a:pt x="402544" y="1187862"/>
                  </a:lnTo>
                  <a:lnTo>
                    <a:pt x="402295" y="1187853"/>
                  </a:lnTo>
                  <a:lnTo>
                    <a:pt x="402041" y="1187829"/>
                  </a:lnTo>
                  <a:lnTo>
                    <a:pt x="401788" y="1187786"/>
                  </a:lnTo>
                  <a:lnTo>
                    <a:pt x="401542" y="1187738"/>
                  </a:lnTo>
                  <a:lnTo>
                    <a:pt x="401154" y="1187638"/>
                  </a:lnTo>
                  <a:lnTo>
                    <a:pt x="400778" y="1187505"/>
                  </a:lnTo>
                  <a:lnTo>
                    <a:pt x="400402" y="1187343"/>
                  </a:lnTo>
                  <a:lnTo>
                    <a:pt x="400030" y="1187166"/>
                  </a:lnTo>
                  <a:lnTo>
                    <a:pt x="399254" y="1186780"/>
                  </a:lnTo>
                  <a:lnTo>
                    <a:pt x="398850" y="1186561"/>
                  </a:lnTo>
                  <a:lnTo>
                    <a:pt x="398383" y="1186283"/>
                  </a:lnTo>
                  <a:lnTo>
                    <a:pt x="397274" y="1185446"/>
                  </a:lnTo>
                  <a:lnTo>
                    <a:pt x="397034" y="1185227"/>
                  </a:lnTo>
                  <a:lnTo>
                    <a:pt x="396717" y="1184912"/>
                  </a:lnTo>
                  <a:lnTo>
                    <a:pt x="396416" y="1184584"/>
                  </a:lnTo>
                  <a:lnTo>
                    <a:pt x="396127" y="1184240"/>
                  </a:lnTo>
                  <a:lnTo>
                    <a:pt x="395878" y="1183874"/>
                  </a:lnTo>
                  <a:lnTo>
                    <a:pt x="395652" y="1183473"/>
                  </a:lnTo>
                  <a:lnTo>
                    <a:pt x="395434" y="1183068"/>
                  </a:lnTo>
                  <a:lnTo>
                    <a:pt x="395197" y="1182701"/>
                  </a:lnTo>
                  <a:lnTo>
                    <a:pt x="394916" y="1182406"/>
                  </a:lnTo>
                  <a:lnTo>
                    <a:pt x="394710" y="1182268"/>
                  </a:lnTo>
                  <a:lnTo>
                    <a:pt x="394488" y="1182149"/>
                  </a:lnTo>
                  <a:lnTo>
                    <a:pt x="394262" y="1182048"/>
                  </a:lnTo>
                  <a:lnTo>
                    <a:pt x="393795" y="1181872"/>
                  </a:lnTo>
                  <a:lnTo>
                    <a:pt x="393459" y="1181729"/>
                  </a:lnTo>
                  <a:lnTo>
                    <a:pt x="393289" y="1181667"/>
                  </a:lnTo>
                  <a:lnTo>
                    <a:pt x="393118" y="1181620"/>
                  </a:lnTo>
                  <a:lnTo>
                    <a:pt x="392948" y="1181600"/>
                  </a:lnTo>
                  <a:lnTo>
                    <a:pt x="392758" y="1181615"/>
                  </a:lnTo>
                  <a:lnTo>
                    <a:pt x="392568" y="1181653"/>
                  </a:lnTo>
                  <a:lnTo>
                    <a:pt x="392378" y="1181715"/>
                  </a:lnTo>
                  <a:lnTo>
                    <a:pt x="392006" y="1181872"/>
                  </a:lnTo>
                  <a:lnTo>
                    <a:pt x="391820" y="1181958"/>
                  </a:lnTo>
                  <a:lnTo>
                    <a:pt x="391464" y="1182172"/>
                  </a:lnTo>
                  <a:lnTo>
                    <a:pt x="391286" y="1182287"/>
                  </a:lnTo>
                  <a:lnTo>
                    <a:pt x="391111" y="1182406"/>
                  </a:lnTo>
                  <a:lnTo>
                    <a:pt x="390929" y="1182539"/>
                  </a:lnTo>
                  <a:lnTo>
                    <a:pt x="390569" y="1182816"/>
                  </a:lnTo>
                  <a:lnTo>
                    <a:pt x="390217" y="1183106"/>
                  </a:lnTo>
                  <a:lnTo>
                    <a:pt x="389876" y="1183373"/>
                  </a:lnTo>
                  <a:lnTo>
                    <a:pt x="389524" y="1183635"/>
                  </a:lnTo>
                  <a:lnTo>
                    <a:pt x="389187" y="1183907"/>
                  </a:lnTo>
                  <a:lnTo>
                    <a:pt x="388887" y="1184212"/>
                  </a:lnTo>
                  <a:lnTo>
                    <a:pt x="388649" y="1184560"/>
                  </a:lnTo>
                  <a:lnTo>
                    <a:pt x="388542" y="1184803"/>
                  </a:lnTo>
                  <a:lnTo>
                    <a:pt x="388459" y="1185055"/>
                  </a:lnTo>
                  <a:lnTo>
                    <a:pt x="388384" y="1185322"/>
                  </a:lnTo>
                  <a:lnTo>
                    <a:pt x="388320" y="1185589"/>
                  </a:lnTo>
                  <a:lnTo>
                    <a:pt x="388154" y="1186199"/>
                  </a:lnTo>
                  <a:lnTo>
                    <a:pt x="387992" y="1186895"/>
                  </a:lnTo>
                  <a:lnTo>
                    <a:pt x="387905" y="1187243"/>
                  </a:lnTo>
                  <a:lnTo>
                    <a:pt x="387798" y="1187576"/>
                  </a:lnTo>
                  <a:lnTo>
                    <a:pt x="387651" y="1187953"/>
                  </a:lnTo>
                  <a:lnTo>
                    <a:pt x="387477" y="1188320"/>
                  </a:lnTo>
                  <a:lnTo>
                    <a:pt x="387113" y="1189039"/>
                  </a:lnTo>
                  <a:lnTo>
                    <a:pt x="386951" y="1189406"/>
                  </a:lnTo>
                  <a:lnTo>
                    <a:pt x="386792" y="1189821"/>
                  </a:lnTo>
                  <a:lnTo>
                    <a:pt x="386599" y="1190355"/>
                  </a:lnTo>
                  <a:lnTo>
                    <a:pt x="386001" y="1192135"/>
                  </a:lnTo>
                  <a:lnTo>
                    <a:pt x="385285" y="1193676"/>
                  </a:lnTo>
                  <a:lnTo>
                    <a:pt x="384510" y="1194950"/>
                  </a:lnTo>
                  <a:lnTo>
                    <a:pt x="384342" y="1195186"/>
                  </a:lnTo>
                  <a:lnTo>
                    <a:pt x="383740" y="1195939"/>
                  </a:lnTo>
                  <a:lnTo>
                    <a:pt x="383451" y="1196321"/>
                  </a:lnTo>
                  <a:lnTo>
                    <a:pt x="382516" y="1197800"/>
                  </a:lnTo>
                  <a:lnTo>
                    <a:pt x="382339" y="1198670"/>
                  </a:lnTo>
                  <a:lnTo>
                    <a:pt x="382228" y="1198980"/>
                  </a:lnTo>
                  <a:lnTo>
                    <a:pt x="381911" y="1199918"/>
                  </a:lnTo>
                  <a:lnTo>
                    <a:pt x="381801" y="1200233"/>
                  </a:lnTo>
                  <a:lnTo>
                    <a:pt x="381555" y="1200976"/>
                  </a:lnTo>
                  <a:lnTo>
                    <a:pt x="381425" y="1201348"/>
                  </a:lnTo>
                  <a:lnTo>
                    <a:pt x="381274" y="1201696"/>
                  </a:lnTo>
                  <a:lnTo>
                    <a:pt x="380910" y="1202225"/>
                  </a:lnTo>
                  <a:lnTo>
                    <a:pt x="380716" y="1202425"/>
                  </a:lnTo>
                  <a:lnTo>
                    <a:pt x="380578" y="1202577"/>
                  </a:lnTo>
                  <a:lnTo>
                    <a:pt x="380447" y="1202868"/>
                  </a:lnTo>
                  <a:lnTo>
                    <a:pt x="380162" y="1203278"/>
                  </a:lnTo>
                  <a:lnTo>
                    <a:pt x="379450" y="1204012"/>
                  </a:lnTo>
                  <a:lnTo>
                    <a:pt x="379030" y="1204279"/>
                  </a:lnTo>
                  <a:lnTo>
                    <a:pt x="378745" y="1204546"/>
                  </a:lnTo>
                  <a:lnTo>
                    <a:pt x="378550" y="1204608"/>
                  </a:lnTo>
                  <a:lnTo>
                    <a:pt x="378384" y="1204746"/>
                  </a:lnTo>
                  <a:lnTo>
                    <a:pt x="378226" y="1204870"/>
                  </a:lnTo>
                  <a:lnTo>
                    <a:pt x="378064" y="1204993"/>
                  </a:lnTo>
                  <a:lnTo>
                    <a:pt x="377739" y="1205232"/>
                  </a:lnTo>
                  <a:lnTo>
                    <a:pt x="377026" y="1205775"/>
                  </a:lnTo>
                  <a:lnTo>
                    <a:pt x="376848" y="1205923"/>
                  </a:lnTo>
                  <a:lnTo>
                    <a:pt x="376674" y="1206080"/>
                  </a:lnTo>
                  <a:lnTo>
                    <a:pt x="376484" y="1206280"/>
                  </a:lnTo>
                  <a:lnTo>
                    <a:pt x="376302" y="1206495"/>
                  </a:lnTo>
                  <a:lnTo>
                    <a:pt x="376124" y="1206718"/>
                  </a:lnTo>
                  <a:lnTo>
                    <a:pt x="375942" y="1206938"/>
                  </a:lnTo>
                  <a:lnTo>
                    <a:pt x="375752" y="1207143"/>
                  </a:lnTo>
                  <a:lnTo>
                    <a:pt x="375582" y="1207309"/>
                  </a:lnTo>
                  <a:lnTo>
                    <a:pt x="375043" y="1207776"/>
                  </a:lnTo>
                  <a:lnTo>
                    <a:pt x="374869" y="1207934"/>
                  </a:lnTo>
                  <a:lnTo>
                    <a:pt x="374639" y="1208158"/>
                  </a:lnTo>
                  <a:lnTo>
                    <a:pt x="373966" y="1208858"/>
                  </a:lnTo>
                  <a:lnTo>
                    <a:pt x="373428" y="1209411"/>
                  </a:lnTo>
                  <a:lnTo>
                    <a:pt x="373274" y="1209568"/>
                  </a:lnTo>
                  <a:lnTo>
                    <a:pt x="372953" y="1209883"/>
                  </a:lnTo>
                  <a:lnTo>
                    <a:pt x="372795" y="1210021"/>
                  </a:lnTo>
                  <a:lnTo>
                    <a:pt x="372308" y="1210421"/>
                  </a:lnTo>
                  <a:lnTo>
                    <a:pt x="372145" y="1210559"/>
                  </a:lnTo>
                  <a:lnTo>
                    <a:pt x="372003" y="1210698"/>
                  </a:lnTo>
                  <a:lnTo>
                    <a:pt x="371726" y="1210988"/>
                  </a:lnTo>
                  <a:lnTo>
                    <a:pt x="371583" y="1211107"/>
                  </a:lnTo>
                  <a:lnTo>
                    <a:pt x="371429" y="1211193"/>
                  </a:lnTo>
                  <a:lnTo>
                    <a:pt x="371275" y="1211231"/>
                  </a:lnTo>
                  <a:lnTo>
                    <a:pt x="371116" y="1211250"/>
                  </a:lnTo>
                  <a:lnTo>
                    <a:pt x="370946" y="1211241"/>
                  </a:lnTo>
                  <a:lnTo>
                    <a:pt x="370784" y="1211222"/>
                  </a:lnTo>
                  <a:lnTo>
                    <a:pt x="370621" y="1211193"/>
                  </a:lnTo>
                  <a:lnTo>
                    <a:pt x="370423" y="1211131"/>
                  </a:lnTo>
                  <a:lnTo>
                    <a:pt x="370233" y="1211031"/>
                  </a:lnTo>
                  <a:lnTo>
                    <a:pt x="369857" y="1210807"/>
                  </a:lnTo>
                  <a:lnTo>
                    <a:pt x="369663" y="1210717"/>
                  </a:lnTo>
                  <a:lnTo>
                    <a:pt x="369533" y="1210674"/>
                  </a:lnTo>
                  <a:lnTo>
                    <a:pt x="369264" y="1210607"/>
                  </a:lnTo>
                  <a:lnTo>
                    <a:pt x="369133" y="1210569"/>
                  </a:lnTo>
                  <a:lnTo>
                    <a:pt x="369002" y="1210512"/>
                  </a:lnTo>
                  <a:lnTo>
                    <a:pt x="368812" y="1210393"/>
                  </a:lnTo>
                  <a:lnTo>
                    <a:pt x="368630" y="1210240"/>
                  </a:lnTo>
                  <a:lnTo>
                    <a:pt x="368282" y="1209902"/>
                  </a:lnTo>
                  <a:lnTo>
                    <a:pt x="368104" y="1209745"/>
                  </a:lnTo>
                  <a:lnTo>
                    <a:pt x="367518" y="1209306"/>
                  </a:lnTo>
                  <a:lnTo>
                    <a:pt x="367217" y="1209106"/>
                  </a:lnTo>
                  <a:lnTo>
                    <a:pt x="366912" y="1208915"/>
                  </a:lnTo>
                  <a:lnTo>
                    <a:pt x="366362" y="1208625"/>
                  </a:lnTo>
                  <a:lnTo>
                    <a:pt x="366120" y="1208501"/>
                  </a:lnTo>
                  <a:lnTo>
                    <a:pt x="365875" y="1208386"/>
                  </a:lnTo>
                  <a:lnTo>
                    <a:pt x="365633" y="1208315"/>
                  </a:lnTo>
                  <a:lnTo>
                    <a:pt x="365396" y="1208296"/>
                  </a:lnTo>
                  <a:lnTo>
                    <a:pt x="365016" y="1208377"/>
                  </a:lnTo>
                  <a:lnTo>
                    <a:pt x="364747" y="1208482"/>
                  </a:lnTo>
                  <a:lnTo>
                    <a:pt x="364572" y="1208567"/>
                  </a:lnTo>
                  <a:lnTo>
                    <a:pt x="364402" y="1208672"/>
                  </a:lnTo>
                  <a:lnTo>
                    <a:pt x="364236" y="1208782"/>
                  </a:lnTo>
                  <a:lnTo>
                    <a:pt x="364078" y="1208906"/>
                  </a:lnTo>
                  <a:lnTo>
                    <a:pt x="363852" y="1209120"/>
                  </a:lnTo>
                  <a:lnTo>
                    <a:pt x="363642" y="1209368"/>
                  </a:lnTo>
                  <a:lnTo>
                    <a:pt x="363448" y="1209635"/>
                  </a:lnTo>
                  <a:lnTo>
                    <a:pt x="363274" y="1209926"/>
                  </a:lnTo>
                  <a:lnTo>
                    <a:pt x="363120" y="1210221"/>
                  </a:lnTo>
                  <a:lnTo>
                    <a:pt x="363021" y="1210459"/>
                  </a:lnTo>
                  <a:lnTo>
                    <a:pt x="362938" y="1210712"/>
                  </a:lnTo>
                  <a:lnTo>
                    <a:pt x="362862" y="1210969"/>
                  </a:lnTo>
                  <a:lnTo>
                    <a:pt x="362724" y="1211489"/>
                  </a:lnTo>
                  <a:lnTo>
                    <a:pt x="362230" y="1213519"/>
                  </a:lnTo>
                  <a:lnTo>
                    <a:pt x="362193" y="1214982"/>
                  </a:lnTo>
                  <a:lnTo>
                    <a:pt x="362201" y="1215677"/>
                  </a:lnTo>
                  <a:lnTo>
                    <a:pt x="362225" y="1216421"/>
                  </a:lnTo>
                  <a:lnTo>
                    <a:pt x="362189" y="1217135"/>
                  </a:lnTo>
                  <a:lnTo>
                    <a:pt x="362162" y="1217564"/>
                  </a:lnTo>
                  <a:lnTo>
                    <a:pt x="362082" y="1218760"/>
                  </a:lnTo>
                  <a:lnTo>
                    <a:pt x="362063" y="1218923"/>
                  </a:lnTo>
                  <a:lnTo>
                    <a:pt x="362059" y="1220042"/>
                  </a:lnTo>
                  <a:lnTo>
                    <a:pt x="362071" y="1220872"/>
                  </a:lnTo>
                  <a:lnTo>
                    <a:pt x="362122" y="1221396"/>
                  </a:lnTo>
                  <a:lnTo>
                    <a:pt x="362209" y="1222673"/>
                  </a:lnTo>
                  <a:lnTo>
                    <a:pt x="362356" y="1223135"/>
                  </a:lnTo>
                  <a:lnTo>
                    <a:pt x="362494" y="1223821"/>
                  </a:lnTo>
                  <a:lnTo>
                    <a:pt x="362649" y="1224546"/>
                  </a:lnTo>
                  <a:lnTo>
                    <a:pt x="362708" y="1225270"/>
                  </a:lnTo>
                  <a:lnTo>
                    <a:pt x="362728" y="1226004"/>
                  </a:lnTo>
                  <a:lnTo>
                    <a:pt x="362803" y="1226814"/>
                  </a:lnTo>
                  <a:lnTo>
                    <a:pt x="362839" y="1227481"/>
                  </a:lnTo>
                  <a:lnTo>
                    <a:pt x="362645" y="1228048"/>
                  </a:lnTo>
                  <a:lnTo>
                    <a:pt x="362249" y="1228520"/>
                  </a:lnTo>
                  <a:lnTo>
                    <a:pt x="361576" y="1228973"/>
                  </a:lnTo>
                  <a:lnTo>
                    <a:pt x="360634" y="1229235"/>
                  </a:lnTo>
                  <a:lnTo>
                    <a:pt x="359771" y="1229416"/>
                  </a:lnTo>
                  <a:lnTo>
                    <a:pt x="358868" y="1229478"/>
                  </a:lnTo>
                  <a:lnTo>
                    <a:pt x="357993" y="1229497"/>
                  </a:lnTo>
                  <a:lnTo>
                    <a:pt x="357599" y="1229534"/>
                  </a:lnTo>
                  <a:lnTo>
                    <a:pt x="357373" y="1229626"/>
                  </a:lnTo>
                  <a:lnTo>
                    <a:pt x="356391" y="1229950"/>
                  </a:lnTo>
                  <a:lnTo>
                    <a:pt x="355335" y="1230546"/>
                  </a:lnTo>
                  <a:lnTo>
                    <a:pt x="354001" y="1231486"/>
                  </a:lnTo>
                  <a:lnTo>
                    <a:pt x="353559" y="1231889"/>
                  </a:lnTo>
                  <a:lnTo>
                    <a:pt x="353140" y="1232470"/>
                  </a:lnTo>
                  <a:lnTo>
                    <a:pt x="352625" y="1233037"/>
                  </a:lnTo>
                  <a:lnTo>
                    <a:pt x="352071" y="1233628"/>
                  </a:lnTo>
                  <a:lnTo>
                    <a:pt x="351560" y="1234162"/>
                  </a:lnTo>
                  <a:lnTo>
                    <a:pt x="351252" y="1234623"/>
                  </a:lnTo>
                  <a:lnTo>
                    <a:pt x="349807" y="1235834"/>
                  </a:lnTo>
                  <a:lnTo>
                    <a:pt x="348129" y="1237417"/>
                  </a:lnTo>
                  <a:lnTo>
                    <a:pt x="346731" y="1239828"/>
                  </a:lnTo>
                  <a:lnTo>
                    <a:pt x="344550" y="1242053"/>
                  </a:lnTo>
                  <a:lnTo>
                    <a:pt x="342736" y="1243960"/>
                  </a:lnTo>
                  <a:lnTo>
                    <a:pt x="341778" y="1244722"/>
                  </a:lnTo>
                  <a:lnTo>
                    <a:pt x="341288" y="1245870"/>
                  </a:lnTo>
                  <a:lnTo>
                    <a:pt x="340777" y="1247967"/>
                  </a:lnTo>
                  <a:lnTo>
                    <a:pt x="339249" y="1249826"/>
                  </a:lnTo>
                  <a:lnTo>
                    <a:pt x="337024" y="1250683"/>
                  </a:lnTo>
                  <a:lnTo>
                    <a:pt x="334760" y="1250650"/>
                  </a:lnTo>
                  <a:lnTo>
                    <a:pt x="333026" y="1250650"/>
                  </a:lnTo>
                  <a:lnTo>
                    <a:pt x="332457" y="1250968"/>
                  </a:lnTo>
                  <a:lnTo>
                    <a:pt x="332143" y="1252284"/>
                  </a:lnTo>
                  <a:lnTo>
                    <a:pt x="331533" y="1253199"/>
                  </a:lnTo>
                  <a:lnTo>
                    <a:pt x="330726" y="1255053"/>
                  </a:lnTo>
                  <a:lnTo>
                    <a:pt x="330623" y="1255401"/>
                  </a:lnTo>
                  <a:lnTo>
                    <a:pt x="331023" y="1256545"/>
                  </a:lnTo>
                  <a:lnTo>
                    <a:pt x="331027" y="1258132"/>
                  </a:lnTo>
                  <a:lnTo>
                    <a:pt x="331636" y="1258842"/>
                  </a:lnTo>
                  <a:lnTo>
                    <a:pt x="332068" y="1260243"/>
                  </a:lnTo>
                  <a:lnTo>
                    <a:pt x="332793" y="1261674"/>
                  </a:lnTo>
                  <a:lnTo>
                    <a:pt x="332788" y="1262001"/>
                  </a:lnTo>
                  <a:lnTo>
                    <a:pt x="332673" y="1262147"/>
                  </a:lnTo>
                  <a:lnTo>
                    <a:pt x="332416" y="1262683"/>
                  </a:lnTo>
                  <a:lnTo>
                    <a:pt x="331975" y="1263369"/>
                  </a:lnTo>
                  <a:lnTo>
                    <a:pt x="331184" y="1264466"/>
                  </a:lnTo>
                  <a:lnTo>
                    <a:pt x="330529" y="1265461"/>
                  </a:lnTo>
                  <a:lnTo>
                    <a:pt x="330009" y="1266004"/>
                  </a:lnTo>
                  <a:lnTo>
                    <a:pt x="329818" y="1266159"/>
                  </a:lnTo>
                  <a:lnTo>
                    <a:pt x="329515" y="1266437"/>
                  </a:lnTo>
                  <a:lnTo>
                    <a:pt x="328606" y="1266954"/>
                  </a:lnTo>
                  <a:lnTo>
                    <a:pt x="326668" y="1269402"/>
                  </a:lnTo>
                  <a:lnTo>
                    <a:pt x="324772" y="1273971"/>
                  </a:lnTo>
                  <a:lnTo>
                    <a:pt x="323628" y="1275191"/>
                  </a:lnTo>
                  <a:lnTo>
                    <a:pt x="321530" y="1279008"/>
                  </a:lnTo>
                  <a:lnTo>
                    <a:pt x="320806" y="1280085"/>
                  </a:lnTo>
                  <a:lnTo>
                    <a:pt x="321197" y="1282082"/>
                  </a:lnTo>
                  <a:lnTo>
                    <a:pt x="323319" y="1282887"/>
                  </a:lnTo>
                  <a:lnTo>
                    <a:pt x="325085" y="1282949"/>
                  </a:lnTo>
                  <a:lnTo>
                    <a:pt x="327238" y="1283259"/>
                  </a:lnTo>
                  <a:lnTo>
                    <a:pt x="328172" y="1283698"/>
                  </a:lnTo>
                  <a:lnTo>
                    <a:pt x="329135" y="1284989"/>
                  </a:lnTo>
                  <a:lnTo>
                    <a:pt x="329131" y="1288024"/>
                  </a:lnTo>
                  <a:lnTo>
                    <a:pt x="325212" y="1289025"/>
                  </a:lnTo>
                  <a:lnTo>
                    <a:pt x="320291" y="1292537"/>
                  </a:lnTo>
                  <a:lnTo>
                    <a:pt x="316289" y="1295863"/>
                  </a:lnTo>
                  <a:lnTo>
                    <a:pt x="312864" y="1298427"/>
                  </a:lnTo>
                  <a:lnTo>
                    <a:pt x="309436" y="1300815"/>
                  </a:lnTo>
                  <a:lnTo>
                    <a:pt x="307370" y="1303135"/>
                  </a:lnTo>
                  <a:lnTo>
                    <a:pt x="305763" y="1302892"/>
                  </a:lnTo>
                  <a:lnTo>
                    <a:pt x="304971" y="1302792"/>
                  </a:lnTo>
                  <a:lnTo>
                    <a:pt x="303779" y="1301710"/>
                  </a:lnTo>
                  <a:lnTo>
                    <a:pt x="302794" y="1300791"/>
                  </a:lnTo>
                  <a:lnTo>
                    <a:pt x="300470" y="1299757"/>
                  </a:lnTo>
                  <a:lnTo>
                    <a:pt x="298791" y="1299185"/>
                  </a:lnTo>
                  <a:lnTo>
                    <a:pt x="297457" y="1298637"/>
                  </a:lnTo>
                  <a:lnTo>
                    <a:pt x="295442" y="1297836"/>
                  </a:lnTo>
                  <a:lnTo>
                    <a:pt x="293443" y="1297303"/>
                  </a:lnTo>
                  <a:lnTo>
                    <a:pt x="290652" y="1297155"/>
                  </a:lnTo>
                  <a:lnTo>
                    <a:pt x="288305" y="1297522"/>
                  </a:lnTo>
                  <a:lnTo>
                    <a:pt x="286072" y="1297951"/>
                  </a:lnTo>
                  <a:lnTo>
                    <a:pt x="283341" y="1298603"/>
                  </a:lnTo>
                  <a:lnTo>
                    <a:pt x="280087" y="1298680"/>
                  </a:lnTo>
                  <a:lnTo>
                    <a:pt x="278032" y="1299166"/>
                  </a:lnTo>
                  <a:lnTo>
                    <a:pt x="277607" y="1299108"/>
                  </a:lnTo>
                  <a:lnTo>
                    <a:pt x="275099" y="1298837"/>
                  </a:lnTo>
                  <a:lnTo>
                    <a:pt x="271615" y="1297770"/>
                  </a:lnTo>
                  <a:lnTo>
                    <a:pt x="268622" y="1296345"/>
                  </a:lnTo>
                  <a:lnTo>
                    <a:pt x="266588" y="1295535"/>
                  </a:lnTo>
                  <a:lnTo>
                    <a:pt x="263753" y="1294181"/>
                  </a:lnTo>
                  <a:lnTo>
                    <a:pt x="261030" y="1293400"/>
                  </a:lnTo>
                  <a:lnTo>
                    <a:pt x="260162" y="1293306"/>
                  </a:lnTo>
                  <a:lnTo>
                    <a:pt x="258389" y="1293376"/>
                  </a:lnTo>
                  <a:lnTo>
                    <a:pt x="257016" y="1292775"/>
                  </a:lnTo>
                  <a:lnTo>
                    <a:pt x="255634" y="1292518"/>
                  </a:lnTo>
                  <a:lnTo>
                    <a:pt x="253568" y="1291379"/>
                  </a:lnTo>
                  <a:lnTo>
                    <a:pt x="252538" y="1290474"/>
                  </a:lnTo>
                  <a:lnTo>
                    <a:pt x="251426" y="1290083"/>
                  </a:lnTo>
                  <a:lnTo>
                    <a:pt x="250147" y="1289711"/>
                  </a:lnTo>
                  <a:lnTo>
                    <a:pt x="248952" y="1289330"/>
                  </a:lnTo>
                  <a:lnTo>
                    <a:pt x="247788" y="1289025"/>
                  </a:lnTo>
                  <a:lnTo>
                    <a:pt x="246311" y="1288796"/>
                  </a:lnTo>
                  <a:lnTo>
                    <a:pt x="244775" y="1288482"/>
                  </a:lnTo>
                  <a:lnTo>
                    <a:pt x="243708" y="1288153"/>
                  </a:lnTo>
                  <a:lnTo>
                    <a:pt x="243172" y="1287982"/>
                  </a:lnTo>
                  <a:lnTo>
                    <a:pt x="242804" y="1287634"/>
                  </a:lnTo>
                  <a:lnTo>
                    <a:pt x="242284" y="1286942"/>
                  </a:lnTo>
                  <a:lnTo>
                    <a:pt x="241738" y="1285857"/>
                  </a:lnTo>
                  <a:lnTo>
                    <a:pt x="241403" y="1285256"/>
                  </a:lnTo>
                  <a:lnTo>
                    <a:pt x="240805" y="1284574"/>
                  </a:lnTo>
                  <a:lnTo>
                    <a:pt x="241874" y="1278265"/>
                  </a:lnTo>
                  <a:lnTo>
                    <a:pt x="242309" y="1275726"/>
                  </a:lnTo>
                  <a:lnTo>
                    <a:pt x="228112" y="1273272"/>
                  </a:lnTo>
                  <a:lnTo>
                    <a:pt x="228930" y="1268379"/>
                  </a:lnTo>
                  <a:lnTo>
                    <a:pt x="224867" y="1267677"/>
                  </a:lnTo>
                  <a:lnTo>
                    <a:pt x="218672" y="1266600"/>
                  </a:lnTo>
                  <a:lnTo>
                    <a:pt x="212825" y="1254309"/>
                  </a:lnTo>
                  <a:lnTo>
                    <a:pt x="213313" y="1254059"/>
                  </a:lnTo>
                  <a:lnTo>
                    <a:pt x="219273" y="1251206"/>
                  </a:lnTo>
                  <a:lnTo>
                    <a:pt x="223537" y="1249158"/>
                  </a:lnTo>
                  <a:lnTo>
                    <a:pt x="222856" y="1245418"/>
                  </a:lnTo>
                  <a:lnTo>
                    <a:pt x="222413" y="1242963"/>
                  </a:lnTo>
                  <a:lnTo>
                    <a:pt x="222334" y="1242568"/>
                  </a:lnTo>
                  <a:lnTo>
                    <a:pt x="222199" y="1241862"/>
                  </a:lnTo>
                  <a:lnTo>
                    <a:pt x="215026" y="1243249"/>
                  </a:lnTo>
                  <a:lnTo>
                    <a:pt x="210272" y="1244164"/>
                  </a:lnTo>
                  <a:lnTo>
                    <a:pt x="206788" y="1244841"/>
                  </a:lnTo>
                  <a:lnTo>
                    <a:pt x="201867" y="1245804"/>
                  </a:lnTo>
                  <a:lnTo>
                    <a:pt x="197810" y="1246590"/>
                  </a:lnTo>
                  <a:lnTo>
                    <a:pt x="194761" y="1247175"/>
                  </a:lnTo>
                  <a:lnTo>
                    <a:pt x="191246" y="1252866"/>
                  </a:lnTo>
                  <a:lnTo>
                    <a:pt x="190536" y="1252395"/>
                  </a:lnTo>
                  <a:lnTo>
                    <a:pt x="189416" y="1251824"/>
                  </a:lnTo>
                  <a:lnTo>
                    <a:pt x="186861" y="1251477"/>
                  </a:lnTo>
                  <a:lnTo>
                    <a:pt x="172480" y="1242952"/>
                  </a:lnTo>
                  <a:lnTo>
                    <a:pt x="171978" y="1242546"/>
                  </a:lnTo>
                  <a:lnTo>
                    <a:pt x="171911" y="1243048"/>
                  </a:lnTo>
                  <a:lnTo>
                    <a:pt x="171759" y="1245090"/>
                  </a:lnTo>
                  <a:lnTo>
                    <a:pt x="171567" y="1248105"/>
                  </a:lnTo>
                  <a:lnTo>
                    <a:pt x="171482" y="1249116"/>
                  </a:lnTo>
                  <a:lnTo>
                    <a:pt x="171429" y="1249621"/>
                  </a:lnTo>
                  <a:lnTo>
                    <a:pt x="171358" y="1250127"/>
                  </a:lnTo>
                  <a:lnTo>
                    <a:pt x="171268" y="1250660"/>
                  </a:lnTo>
                  <a:lnTo>
                    <a:pt x="171031" y="1251616"/>
                  </a:lnTo>
                  <a:lnTo>
                    <a:pt x="170878" y="1252100"/>
                  </a:lnTo>
                  <a:lnTo>
                    <a:pt x="170085" y="1251605"/>
                  </a:lnTo>
                  <a:lnTo>
                    <a:pt x="166799" y="1250061"/>
                  </a:lnTo>
                  <a:lnTo>
                    <a:pt x="147153" y="1248125"/>
                  </a:lnTo>
                  <a:lnTo>
                    <a:pt x="145761" y="1246823"/>
                  </a:lnTo>
                  <a:lnTo>
                    <a:pt x="146779" y="1235973"/>
                  </a:lnTo>
                  <a:lnTo>
                    <a:pt x="148019" y="1222774"/>
                  </a:lnTo>
                  <a:lnTo>
                    <a:pt x="148696" y="1215580"/>
                  </a:lnTo>
                  <a:lnTo>
                    <a:pt x="148906" y="1213316"/>
                  </a:lnTo>
                  <a:lnTo>
                    <a:pt x="148970" y="1212674"/>
                  </a:lnTo>
                  <a:lnTo>
                    <a:pt x="148501" y="1212513"/>
                  </a:lnTo>
                  <a:lnTo>
                    <a:pt x="148485" y="1212361"/>
                  </a:lnTo>
                  <a:lnTo>
                    <a:pt x="148437" y="1212132"/>
                  </a:lnTo>
                  <a:lnTo>
                    <a:pt x="148390" y="1211989"/>
                  </a:lnTo>
                  <a:lnTo>
                    <a:pt x="148295" y="1211775"/>
                  </a:lnTo>
                  <a:lnTo>
                    <a:pt x="147468" y="1210883"/>
                  </a:lnTo>
                  <a:lnTo>
                    <a:pt x="147349" y="1210435"/>
                  </a:lnTo>
                  <a:lnTo>
                    <a:pt x="147246" y="1210202"/>
                  </a:lnTo>
                  <a:lnTo>
                    <a:pt x="147068" y="1209916"/>
                  </a:lnTo>
                  <a:lnTo>
                    <a:pt x="146894" y="1209678"/>
                  </a:lnTo>
                  <a:lnTo>
                    <a:pt x="146704" y="1209339"/>
                  </a:lnTo>
                  <a:lnTo>
                    <a:pt x="146593" y="1209111"/>
                  </a:lnTo>
                  <a:lnTo>
                    <a:pt x="146466" y="1208806"/>
                  </a:lnTo>
                  <a:lnTo>
                    <a:pt x="146316" y="1208515"/>
                  </a:lnTo>
                  <a:lnTo>
                    <a:pt x="146141" y="1208277"/>
                  </a:lnTo>
                  <a:lnTo>
                    <a:pt x="145979" y="1208029"/>
                  </a:lnTo>
                  <a:lnTo>
                    <a:pt x="145829" y="1207776"/>
                  </a:lnTo>
                  <a:lnTo>
                    <a:pt x="145757" y="1207648"/>
                  </a:lnTo>
                  <a:lnTo>
                    <a:pt x="145571" y="1207367"/>
                  </a:lnTo>
                  <a:lnTo>
                    <a:pt x="145318" y="1207081"/>
                  </a:lnTo>
                  <a:lnTo>
                    <a:pt x="145124" y="1206876"/>
                  </a:lnTo>
                  <a:lnTo>
                    <a:pt x="144780" y="1206537"/>
                  </a:lnTo>
                  <a:lnTo>
                    <a:pt x="144566" y="1206366"/>
                  </a:lnTo>
                  <a:lnTo>
                    <a:pt x="144415" y="1206271"/>
                  </a:lnTo>
                  <a:lnTo>
                    <a:pt x="144206" y="1206109"/>
                  </a:lnTo>
                  <a:lnTo>
                    <a:pt x="143956" y="1205856"/>
                  </a:lnTo>
                  <a:lnTo>
                    <a:pt x="143624" y="1205470"/>
                  </a:lnTo>
                  <a:lnTo>
                    <a:pt x="143355" y="1205265"/>
                  </a:lnTo>
                  <a:lnTo>
                    <a:pt x="143066" y="1205060"/>
                  </a:lnTo>
                  <a:lnTo>
                    <a:pt x="142729" y="1204207"/>
                  </a:lnTo>
                  <a:lnTo>
                    <a:pt x="142689" y="1204069"/>
                  </a:lnTo>
                  <a:lnTo>
                    <a:pt x="142286" y="1203402"/>
                  </a:lnTo>
                  <a:lnTo>
                    <a:pt x="142210" y="1203273"/>
                  </a:lnTo>
                  <a:lnTo>
                    <a:pt x="142119" y="1203068"/>
                  </a:lnTo>
                  <a:lnTo>
                    <a:pt x="142076" y="1202925"/>
                  </a:lnTo>
                  <a:lnTo>
                    <a:pt x="141953" y="1202463"/>
                  </a:lnTo>
                  <a:lnTo>
                    <a:pt x="141858" y="1202230"/>
                  </a:lnTo>
                  <a:lnTo>
                    <a:pt x="141751" y="1202001"/>
                  </a:lnTo>
                  <a:lnTo>
                    <a:pt x="141724" y="1201867"/>
                  </a:lnTo>
                  <a:lnTo>
                    <a:pt x="141652" y="1201601"/>
                  </a:lnTo>
                  <a:lnTo>
                    <a:pt x="141613" y="1201467"/>
                  </a:lnTo>
                  <a:lnTo>
                    <a:pt x="141569" y="1201338"/>
                  </a:lnTo>
                  <a:lnTo>
                    <a:pt x="141419" y="1200957"/>
                  </a:lnTo>
                  <a:lnTo>
                    <a:pt x="141312" y="1200686"/>
                  </a:lnTo>
                  <a:lnTo>
                    <a:pt x="141086" y="1200142"/>
                  </a:lnTo>
                  <a:lnTo>
                    <a:pt x="140849" y="1199604"/>
                  </a:lnTo>
                  <a:lnTo>
                    <a:pt x="140599" y="1199075"/>
                  </a:lnTo>
                  <a:lnTo>
                    <a:pt x="140469" y="1198813"/>
                  </a:lnTo>
                  <a:lnTo>
                    <a:pt x="140318" y="1198532"/>
                  </a:lnTo>
                  <a:lnTo>
                    <a:pt x="140231" y="1198332"/>
                  </a:lnTo>
                  <a:lnTo>
                    <a:pt x="140180" y="1198036"/>
                  </a:lnTo>
                  <a:lnTo>
                    <a:pt x="140160" y="1197884"/>
                  </a:lnTo>
                  <a:lnTo>
                    <a:pt x="140128" y="1197583"/>
                  </a:lnTo>
                  <a:lnTo>
                    <a:pt x="140112" y="1197278"/>
                  </a:lnTo>
                  <a:lnTo>
                    <a:pt x="140108" y="1197126"/>
                  </a:lnTo>
                  <a:lnTo>
                    <a:pt x="140112" y="1196826"/>
                  </a:lnTo>
                  <a:lnTo>
                    <a:pt x="140017" y="1196206"/>
                  </a:lnTo>
                  <a:lnTo>
                    <a:pt x="139946" y="1195977"/>
                  </a:lnTo>
                  <a:lnTo>
                    <a:pt x="139859" y="1195753"/>
                  </a:lnTo>
                  <a:lnTo>
                    <a:pt x="139764" y="1195534"/>
                  </a:lnTo>
                  <a:lnTo>
                    <a:pt x="139594" y="1195215"/>
                  </a:lnTo>
                  <a:lnTo>
                    <a:pt x="139364" y="1194819"/>
                  </a:lnTo>
                  <a:lnTo>
                    <a:pt x="139186" y="1194400"/>
                  </a:lnTo>
                  <a:lnTo>
                    <a:pt x="139115" y="1194186"/>
                  </a:lnTo>
                  <a:lnTo>
                    <a:pt x="139036" y="1193857"/>
                  </a:lnTo>
                  <a:lnTo>
                    <a:pt x="139000" y="1193633"/>
                  </a:lnTo>
                  <a:lnTo>
                    <a:pt x="138964" y="1193485"/>
                  </a:lnTo>
                  <a:lnTo>
                    <a:pt x="138901" y="1193190"/>
                  </a:lnTo>
                  <a:lnTo>
                    <a:pt x="138854" y="1192889"/>
                  </a:lnTo>
                  <a:lnTo>
                    <a:pt x="138834" y="1192742"/>
                  </a:lnTo>
                  <a:lnTo>
                    <a:pt x="138818" y="1192589"/>
                  </a:lnTo>
                  <a:lnTo>
                    <a:pt x="138794" y="1192289"/>
                  </a:lnTo>
                  <a:lnTo>
                    <a:pt x="138794" y="1190840"/>
                  </a:lnTo>
                  <a:lnTo>
                    <a:pt x="138751" y="1190526"/>
                  </a:lnTo>
                  <a:lnTo>
                    <a:pt x="138711" y="1190369"/>
                  </a:lnTo>
                  <a:lnTo>
                    <a:pt x="138549" y="1190007"/>
                  </a:lnTo>
                  <a:lnTo>
                    <a:pt x="138256" y="1189630"/>
                  </a:lnTo>
                  <a:lnTo>
                    <a:pt x="138565" y="1189358"/>
                  </a:lnTo>
                  <a:lnTo>
                    <a:pt x="138703" y="1188977"/>
                  </a:lnTo>
                  <a:lnTo>
                    <a:pt x="138731" y="1188544"/>
                  </a:lnTo>
                  <a:lnTo>
                    <a:pt x="138770" y="1187996"/>
                  </a:lnTo>
                  <a:lnTo>
                    <a:pt x="138751" y="1187400"/>
                  </a:lnTo>
                  <a:lnTo>
                    <a:pt x="138751" y="1187214"/>
                  </a:lnTo>
                  <a:lnTo>
                    <a:pt x="138735" y="1187028"/>
                  </a:lnTo>
                  <a:lnTo>
                    <a:pt x="138703" y="1186842"/>
                  </a:lnTo>
                  <a:lnTo>
                    <a:pt x="138664" y="1186661"/>
                  </a:lnTo>
                  <a:lnTo>
                    <a:pt x="138608" y="1186485"/>
                  </a:lnTo>
                  <a:lnTo>
                    <a:pt x="138501" y="1186228"/>
                  </a:lnTo>
                  <a:lnTo>
                    <a:pt x="138367" y="1185980"/>
                  </a:lnTo>
                  <a:lnTo>
                    <a:pt x="138165" y="1185675"/>
                  </a:lnTo>
                  <a:lnTo>
                    <a:pt x="138002" y="1185346"/>
                  </a:lnTo>
                  <a:lnTo>
                    <a:pt x="137911" y="1185089"/>
                  </a:lnTo>
                  <a:lnTo>
                    <a:pt x="137868" y="1184912"/>
                  </a:lnTo>
                  <a:lnTo>
                    <a:pt x="137793" y="1184636"/>
                  </a:lnTo>
                  <a:lnTo>
                    <a:pt x="137686" y="1184221"/>
                  </a:lnTo>
                  <a:lnTo>
                    <a:pt x="137512" y="1183731"/>
                  </a:lnTo>
                  <a:lnTo>
                    <a:pt x="137333" y="1182916"/>
                  </a:lnTo>
                  <a:lnTo>
                    <a:pt x="137389" y="1182387"/>
                  </a:lnTo>
                  <a:lnTo>
                    <a:pt x="137515" y="1181982"/>
                  </a:lnTo>
                  <a:lnTo>
                    <a:pt x="137599" y="1181324"/>
                  </a:lnTo>
                  <a:lnTo>
                    <a:pt x="137504" y="1180767"/>
                  </a:lnTo>
                  <a:lnTo>
                    <a:pt x="137448" y="1180147"/>
                  </a:lnTo>
                  <a:lnTo>
                    <a:pt x="137488" y="1179347"/>
                  </a:lnTo>
                  <a:lnTo>
                    <a:pt x="137504" y="1178584"/>
                  </a:lnTo>
                  <a:lnTo>
                    <a:pt x="137500" y="1177912"/>
                  </a:lnTo>
                  <a:lnTo>
                    <a:pt x="137535" y="1177326"/>
                  </a:lnTo>
                  <a:lnTo>
                    <a:pt x="137591" y="1176754"/>
                  </a:lnTo>
                  <a:lnTo>
                    <a:pt x="137721" y="1176201"/>
                  </a:lnTo>
                  <a:lnTo>
                    <a:pt x="137864" y="1175844"/>
                  </a:lnTo>
                  <a:lnTo>
                    <a:pt x="138018" y="1175425"/>
                  </a:lnTo>
                  <a:lnTo>
                    <a:pt x="138157" y="1174924"/>
                  </a:lnTo>
                  <a:lnTo>
                    <a:pt x="137998" y="1174700"/>
                  </a:lnTo>
                  <a:lnTo>
                    <a:pt x="139459" y="1173616"/>
                  </a:lnTo>
                  <a:lnTo>
                    <a:pt x="140623" y="1172751"/>
                  </a:lnTo>
                  <a:lnTo>
                    <a:pt x="139373" y="1171376"/>
                  </a:lnTo>
                  <a:lnTo>
                    <a:pt x="139064" y="1169512"/>
                  </a:lnTo>
                  <a:lnTo>
                    <a:pt x="138949" y="1169368"/>
                  </a:lnTo>
                  <a:lnTo>
                    <a:pt x="138629" y="1168985"/>
                  </a:lnTo>
                  <a:lnTo>
                    <a:pt x="138532" y="1168855"/>
                  </a:lnTo>
                  <a:lnTo>
                    <a:pt x="138438" y="1168711"/>
                  </a:lnTo>
                  <a:lnTo>
                    <a:pt x="138141" y="1168329"/>
                  </a:lnTo>
                  <a:lnTo>
                    <a:pt x="138141" y="1168100"/>
                  </a:lnTo>
                  <a:lnTo>
                    <a:pt x="138125" y="1167948"/>
                  </a:lnTo>
                  <a:lnTo>
                    <a:pt x="138074" y="1167719"/>
                  </a:lnTo>
                  <a:lnTo>
                    <a:pt x="137990" y="1167505"/>
                  </a:lnTo>
                  <a:lnTo>
                    <a:pt x="137884" y="1167300"/>
                  </a:lnTo>
                  <a:lnTo>
                    <a:pt x="137805" y="1167085"/>
                  </a:lnTo>
                  <a:lnTo>
                    <a:pt x="137765" y="1166938"/>
                  </a:lnTo>
                  <a:lnTo>
                    <a:pt x="137729" y="1166709"/>
                  </a:lnTo>
                  <a:lnTo>
                    <a:pt x="137290" y="1165470"/>
                  </a:lnTo>
                  <a:lnTo>
                    <a:pt x="137314" y="1165127"/>
                  </a:lnTo>
                  <a:lnTo>
                    <a:pt x="137322" y="1164889"/>
                  </a:lnTo>
                  <a:lnTo>
                    <a:pt x="137294" y="1164655"/>
                  </a:lnTo>
                  <a:lnTo>
                    <a:pt x="137262" y="1164502"/>
                  </a:lnTo>
                  <a:lnTo>
                    <a:pt x="137135" y="1164188"/>
                  </a:lnTo>
                  <a:lnTo>
                    <a:pt x="137048" y="1163993"/>
                  </a:lnTo>
                  <a:lnTo>
                    <a:pt x="136977" y="1163797"/>
                  </a:lnTo>
                  <a:lnTo>
                    <a:pt x="136918" y="1163597"/>
                  </a:lnTo>
                  <a:lnTo>
                    <a:pt x="136839" y="1163182"/>
                  </a:lnTo>
                  <a:lnTo>
                    <a:pt x="136728" y="1162744"/>
                  </a:lnTo>
                  <a:lnTo>
                    <a:pt x="136518" y="1161858"/>
                  </a:lnTo>
                  <a:lnTo>
                    <a:pt x="136498" y="1161691"/>
                  </a:lnTo>
                  <a:lnTo>
                    <a:pt x="136443" y="1161357"/>
                  </a:lnTo>
                  <a:lnTo>
                    <a:pt x="136023" y="1160352"/>
                  </a:lnTo>
                  <a:lnTo>
                    <a:pt x="135615" y="1159056"/>
                  </a:lnTo>
                  <a:lnTo>
                    <a:pt x="135508" y="1158837"/>
                  </a:lnTo>
                  <a:lnTo>
                    <a:pt x="135366" y="1158498"/>
                  </a:lnTo>
                  <a:lnTo>
                    <a:pt x="135231" y="1158155"/>
                  </a:lnTo>
                  <a:lnTo>
                    <a:pt x="135184" y="1157941"/>
                  </a:lnTo>
                  <a:lnTo>
                    <a:pt x="135132" y="1157507"/>
                  </a:lnTo>
                  <a:lnTo>
                    <a:pt x="135128" y="1157288"/>
                  </a:lnTo>
                  <a:lnTo>
                    <a:pt x="135136" y="1157069"/>
                  </a:lnTo>
                  <a:lnTo>
                    <a:pt x="135160" y="1156854"/>
                  </a:lnTo>
                  <a:lnTo>
                    <a:pt x="135283" y="1156325"/>
                  </a:lnTo>
                  <a:lnTo>
                    <a:pt x="135314" y="1156054"/>
                  </a:lnTo>
                  <a:lnTo>
                    <a:pt x="135334" y="1155920"/>
                  </a:lnTo>
                  <a:lnTo>
                    <a:pt x="135386" y="1155653"/>
                  </a:lnTo>
                  <a:lnTo>
                    <a:pt x="135453" y="1155391"/>
                  </a:lnTo>
                  <a:lnTo>
                    <a:pt x="135532" y="1155134"/>
                  </a:lnTo>
                  <a:lnTo>
                    <a:pt x="135758" y="1154533"/>
                  </a:lnTo>
                  <a:lnTo>
                    <a:pt x="135952" y="1154066"/>
                  </a:lnTo>
                  <a:lnTo>
                    <a:pt x="136154" y="1153609"/>
                  </a:lnTo>
                  <a:lnTo>
                    <a:pt x="136371" y="1153152"/>
                  </a:lnTo>
                  <a:lnTo>
                    <a:pt x="136510" y="1152870"/>
                  </a:lnTo>
                  <a:lnTo>
                    <a:pt x="136597" y="1152704"/>
                  </a:lnTo>
                  <a:lnTo>
                    <a:pt x="137357" y="1151484"/>
                  </a:lnTo>
                  <a:lnTo>
                    <a:pt x="137733" y="1150874"/>
                  </a:lnTo>
                  <a:lnTo>
                    <a:pt x="138105" y="1150259"/>
                  </a:lnTo>
                  <a:lnTo>
                    <a:pt x="138272" y="1149992"/>
                  </a:lnTo>
                  <a:lnTo>
                    <a:pt x="138367" y="1149811"/>
                  </a:lnTo>
                  <a:lnTo>
                    <a:pt x="138450" y="1149620"/>
                  </a:lnTo>
                  <a:lnTo>
                    <a:pt x="138553" y="1149325"/>
                  </a:lnTo>
                  <a:lnTo>
                    <a:pt x="138604" y="1149125"/>
                  </a:lnTo>
                  <a:lnTo>
                    <a:pt x="138640" y="1148920"/>
                  </a:lnTo>
                  <a:lnTo>
                    <a:pt x="138675" y="1148400"/>
                  </a:lnTo>
                  <a:lnTo>
                    <a:pt x="138707" y="1148258"/>
                  </a:lnTo>
                  <a:lnTo>
                    <a:pt x="138786" y="1147976"/>
                  </a:lnTo>
                  <a:lnTo>
                    <a:pt x="138877" y="1147700"/>
                  </a:lnTo>
                  <a:lnTo>
                    <a:pt x="138984" y="1147424"/>
                  </a:lnTo>
                  <a:lnTo>
                    <a:pt x="139040" y="1147290"/>
                  </a:lnTo>
                  <a:lnTo>
                    <a:pt x="139103" y="1147157"/>
                  </a:lnTo>
                  <a:lnTo>
                    <a:pt x="139234" y="1146899"/>
                  </a:lnTo>
                  <a:lnTo>
                    <a:pt x="139455" y="1146518"/>
                  </a:lnTo>
                  <a:lnTo>
                    <a:pt x="139668" y="1146067"/>
                  </a:lnTo>
                  <a:lnTo>
                    <a:pt x="139831" y="1145722"/>
                  </a:lnTo>
                  <a:lnTo>
                    <a:pt x="140251" y="1145341"/>
                  </a:lnTo>
                  <a:lnTo>
                    <a:pt x="140520" y="1144993"/>
                  </a:lnTo>
                  <a:lnTo>
                    <a:pt x="140694" y="1144774"/>
                  </a:lnTo>
                  <a:lnTo>
                    <a:pt x="140924" y="1144541"/>
                  </a:lnTo>
                  <a:lnTo>
                    <a:pt x="141082" y="1144202"/>
                  </a:lnTo>
                  <a:lnTo>
                    <a:pt x="141462" y="1143783"/>
                  </a:lnTo>
                  <a:lnTo>
                    <a:pt x="141462" y="1143306"/>
                  </a:lnTo>
                  <a:lnTo>
                    <a:pt x="142017" y="1142511"/>
                  </a:lnTo>
                  <a:lnTo>
                    <a:pt x="142400" y="1142020"/>
                  </a:lnTo>
                  <a:lnTo>
                    <a:pt x="142844" y="1141434"/>
                  </a:lnTo>
                  <a:lnTo>
                    <a:pt x="143188" y="1140652"/>
                  </a:lnTo>
                  <a:lnTo>
                    <a:pt x="143473" y="1140080"/>
                  </a:lnTo>
                  <a:lnTo>
                    <a:pt x="143699" y="1139508"/>
                  </a:lnTo>
                  <a:lnTo>
                    <a:pt x="142868" y="1139165"/>
                  </a:lnTo>
                  <a:lnTo>
                    <a:pt x="142781" y="1138288"/>
                  </a:lnTo>
                  <a:lnTo>
                    <a:pt x="142511" y="1136873"/>
                  </a:lnTo>
                  <a:lnTo>
                    <a:pt x="141977" y="1135034"/>
                  </a:lnTo>
                  <a:lnTo>
                    <a:pt x="141676" y="1133795"/>
                  </a:lnTo>
                  <a:lnTo>
                    <a:pt x="141375" y="1133252"/>
                  </a:lnTo>
                  <a:lnTo>
                    <a:pt x="140892" y="1132699"/>
                  </a:lnTo>
                  <a:lnTo>
                    <a:pt x="140461" y="1131908"/>
                  </a:lnTo>
                  <a:lnTo>
                    <a:pt x="139649" y="1131179"/>
                  </a:lnTo>
                  <a:lnTo>
                    <a:pt x="138893" y="1130006"/>
                  </a:lnTo>
                  <a:lnTo>
                    <a:pt x="138220" y="1129129"/>
                  </a:lnTo>
                  <a:lnTo>
                    <a:pt x="137650" y="1127957"/>
                  </a:lnTo>
                  <a:lnTo>
                    <a:pt x="137270" y="1126628"/>
                  </a:lnTo>
                  <a:lnTo>
                    <a:pt x="136740" y="1124455"/>
                  </a:lnTo>
                  <a:lnTo>
                    <a:pt x="136316" y="1122806"/>
                  </a:lnTo>
                  <a:lnTo>
                    <a:pt x="135964" y="1122671"/>
                  </a:lnTo>
                  <a:lnTo>
                    <a:pt x="135746" y="1120632"/>
                  </a:lnTo>
                  <a:lnTo>
                    <a:pt x="135352" y="1116871"/>
                  </a:lnTo>
                  <a:lnTo>
                    <a:pt x="134842" y="1111974"/>
                  </a:lnTo>
                  <a:lnTo>
                    <a:pt x="134619" y="1110522"/>
                  </a:lnTo>
                  <a:lnTo>
                    <a:pt x="134517" y="1108876"/>
                  </a:lnTo>
                  <a:lnTo>
                    <a:pt x="133185" y="1108700"/>
                  </a:lnTo>
                  <a:lnTo>
                    <a:pt x="132601" y="1103021"/>
                  </a:lnTo>
                  <a:lnTo>
                    <a:pt x="133930" y="1103231"/>
                  </a:lnTo>
                  <a:lnTo>
                    <a:pt x="133742" y="1101434"/>
                  </a:lnTo>
                  <a:lnTo>
                    <a:pt x="133175" y="1096203"/>
                  </a:lnTo>
                  <a:lnTo>
                    <a:pt x="132720" y="1091947"/>
                  </a:lnTo>
                  <a:lnTo>
                    <a:pt x="132017" y="1085067"/>
                  </a:lnTo>
                  <a:lnTo>
                    <a:pt x="131527" y="1080365"/>
                  </a:lnTo>
                  <a:lnTo>
                    <a:pt x="131162" y="1077078"/>
                  </a:lnTo>
                  <a:lnTo>
                    <a:pt x="130902" y="1074609"/>
                  </a:lnTo>
                  <a:lnTo>
                    <a:pt x="130797" y="1074129"/>
                  </a:lnTo>
                  <a:lnTo>
                    <a:pt x="130809" y="1073736"/>
                  </a:lnTo>
                  <a:lnTo>
                    <a:pt x="130486" y="1070657"/>
                  </a:lnTo>
                  <a:lnTo>
                    <a:pt x="130395" y="1069831"/>
                  </a:lnTo>
                  <a:lnTo>
                    <a:pt x="130219" y="1068138"/>
                  </a:lnTo>
                  <a:lnTo>
                    <a:pt x="129091" y="1057516"/>
                  </a:lnTo>
                  <a:lnTo>
                    <a:pt x="129277" y="1057149"/>
                  </a:lnTo>
                  <a:lnTo>
                    <a:pt x="129436" y="1056830"/>
                  </a:lnTo>
                  <a:lnTo>
                    <a:pt x="129966" y="1056158"/>
                  </a:lnTo>
                  <a:lnTo>
                    <a:pt x="130627" y="1055586"/>
                  </a:lnTo>
                  <a:lnTo>
                    <a:pt x="131498" y="1055176"/>
                  </a:lnTo>
                  <a:lnTo>
                    <a:pt x="131716" y="1055029"/>
                  </a:lnTo>
                  <a:lnTo>
                    <a:pt x="131997" y="1054776"/>
                  </a:lnTo>
                  <a:lnTo>
                    <a:pt x="132543" y="1054433"/>
                  </a:lnTo>
                  <a:lnTo>
                    <a:pt x="132828" y="1054061"/>
                  </a:lnTo>
                  <a:lnTo>
                    <a:pt x="133129" y="1053142"/>
                  </a:lnTo>
                  <a:lnTo>
                    <a:pt x="133260" y="1052660"/>
                  </a:lnTo>
                  <a:lnTo>
                    <a:pt x="133842" y="1051035"/>
                  </a:lnTo>
                  <a:lnTo>
                    <a:pt x="134554" y="1049234"/>
                  </a:lnTo>
                  <a:lnTo>
                    <a:pt x="134649" y="1048615"/>
                  </a:lnTo>
                  <a:lnTo>
                    <a:pt x="134752" y="1048019"/>
                  </a:lnTo>
                  <a:lnTo>
                    <a:pt x="134752" y="1047214"/>
                  </a:lnTo>
                  <a:lnTo>
                    <a:pt x="134934" y="1046728"/>
                  </a:lnTo>
                  <a:lnTo>
                    <a:pt x="135188" y="1046151"/>
                  </a:lnTo>
                  <a:lnTo>
                    <a:pt x="135508" y="1045970"/>
                  </a:lnTo>
                  <a:lnTo>
                    <a:pt x="137733" y="1045970"/>
                  </a:lnTo>
                  <a:lnTo>
                    <a:pt x="137967" y="1045798"/>
                  </a:lnTo>
                  <a:lnTo>
                    <a:pt x="138307" y="1044836"/>
                  </a:lnTo>
                  <a:lnTo>
                    <a:pt x="138644" y="1044264"/>
                  </a:lnTo>
                  <a:lnTo>
                    <a:pt x="138826" y="1044021"/>
                  </a:lnTo>
                  <a:lnTo>
                    <a:pt x="139265" y="1043411"/>
                  </a:lnTo>
                  <a:lnTo>
                    <a:pt x="139602" y="1043044"/>
                  </a:lnTo>
                  <a:lnTo>
                    <a:pt x="139661" y="1042868"/>
                  </a:lnTo>
                  <a:lnTo>
                    <a:pt x="139816" y="1042596"/>
                  </a:lnTo>
                  <a:lnTo>
                    <a:pt x="139906" y="1042305"/>
                  </a:lnTo>
                  <a:lnTo>
                    <a:pt x="139970" y="1041838"/>
                  </a:lnTo>
                  <a:lnTo>
                    <a:pt x="139970" y="1041519"/>
                  </a:lnTo>
                  <a:lnTo>
                    <a:pt x="140128" y="1041205"/>
                  </a:lnTo>
                  <a:lnTo>
                    <a:pt x="140453" y="1040690"/>
                  </a:lnTo>
                  <a:lnTo>
                    <a:pt x="140591" y="1040552"/>
                  </a:lnTo>
                  <a:lnTo>
                    <a:pt x="140868" y="1040094"/>
                  </a:lnTo>
                  <a:lnTo>
                    <a:pt x="141118" y="1039613"/>
                  </a:lnTo>
                  <a:lnTo>
                    <a:pt x="141205" y="1039270"/>
                  </a:lnTo>
                  <a:lnTo>
                    <a:pt x="141248" y="1038722"/>
                  </a:lnTo>
                  <a:lnTo>
                    <a:pt x="141248" y="1038326"/>
                  </a:lnTo>
                  <a:lnTo>
                    <a:pt x="141169" y="1037897"/>
                  </a:lnTo>
                  <a:lnTo>
                    <a:pt x="141161" y="1037483"/>
                  </a:lnTo>
                  <a:lnTo>
                    <a:pt x="141047" y="1037202"/>
                  </a:lnTo>
                  <a:lnTo>
                    <a:pt x="140849" y="1036701"/>
                  </a:lnTo>
                  <a:lnTo>
                    <a:pt x="140714" y="1036268"/>
                  </a:lnTo>
                  <a:lnTo>
                    <a:pt x="140651" y="1036129"/>
                  </a:lnTo>
                  <a:lnTo>
                    <a:pt x="140651" y="1035605"/>
                  </a:lnTo>
                  <a:lnTo>
                    <a:pt x="140595" y="1035415"/>
                  </a:lnTo>
                  <a:lnTo>
                    <a:pt x="140595" y="1034957"/>
                  </a:lnTo>
                  <a:lnTo>
                    <a:pt x="140572" y="1034748"/>
                  </a:lnTo>
                  <a:lnTo>
                    <a:pt x="139966" y="1032903"/>
                  </a:lnTo>
                  <a:lnTo>
                    <a:pt x="139344" y="1031741"/>
                  </a:lnTo>
                  <a:lnTo>
                    <a:pt x="140101" y="1029792"/>
                  </a:lnTo>
                  <a:lnTo>
                    <a:pt x="140231" y="1027885"/>
                  </a:lnTo>
                  <a:lnTo>
                    <a:pt x="139954" y="1026037"/>
                  </a:lnTo>
                  <a:lnTo>
                    <a:pt x="139787" y="1024824"/>
                  </a:lnTo>
                  <a:lnTo>
                    <a:pt x="139728" y="1024214"/>
                  </a:lnTo>
                  <a:lnTo>
                    <a:pt x="139815" y="1022033"/>
                  </a:lnTo>
                  <a:lnTo>
                    <a:pt x="138294" y="1020468"/>
                  </a:lnTo>
                  <a:lnTo>
                    <a:pt x="136391" y="1019404"/>
                  </a:lnTo>
                  <a:lnTo>
                    <a:pt x="135900" y="1017797"/>
                  </a:lnTo>
                  <a:lnTo>
                    <a:pt x="136383" y="1017110"/>
                  </a:lnTo>
                  <a:lnTo>
                    <a:pt x="137970" y="1016145"/>
                  </a:lnTo>
                  <a:lnTo>
                    <a:pt x="138724" y="1015496"/>
                  </a:lnTo>
                  <a:lnTo>
                    <a:pt x="140057" y="1014114"/>
                  </a:lnTo>
                  <a:lnTo>
                    <a:pt x="140745" y="1012773"/>
                  </a:lnTo>
                  <a:lnTo>
                    <a:pt x="141162" y="1012596"/>
                  </a:lnTo>
                  <a:lnTo>
                    <a:pt x="142074" y="1011984"/>
                  </a:lnTo>
                  <a:lnTo>
                    <a:pt x="145674" y="1011822"/>
                  </a:lnTo>
                  <a:lnTo>
                    <a:pt x="149320" y="1011421"/>
                  </a:lnTo>
                  <a:lnTo>
                    <a:pt x="152424" y="1009753"/>
                  </a:lnTo>
                  <a:lnTo>
                    <a:pt x="154474" y="1007428"/>
                  </a:lnTo>
                  <a:lnTo>
                    <a:pt x="155179" y="1004564"/>
                  </a:lnTo>
                  <a:lnTo>
                    <a:pt x="152408" y="999255"/>
                  </a:lnTo>
                  <a:lnTo>
                    <a:pt x="152151" y="995863"/>
                  </a:lnTo>
                  <a:lnTo>
                    <a:pt x="152000" y="994099"/>
                  </a:lnTo>
                  <a:lnTo>
                    <a:pt x="151882" y="991483"/>
                  </a:lnTo>
                  <a:lnTo>
                    <a:pt x="151901" y="989534"/>
                  </a:lnTo>
                  <a:lnTo>
                    <a:pt x="151110" y="986627"/>
                  </a:lnTo>
                  <a:lnTo>
                    <a:pt x="149926" y="983520"/>
                  </a:lnTo>
                  <a:lnTo>
                    <a:pt x="148758" y="980347"/>
                  </a:lnTo>
                  <a:lnTo>
                    <a:pt x="147697" y="976887"/>
                  </a:lnTo>
                  <a:lnTo>
                    <a:pt x="147974" y="975162"/>
                  </a:lnTo>
                  <a:lnTo>
                    <a:pt x="149190" y="974171"/>
                  </a:lnTo>
                  <a:lnTo>
                    <a:pt x="150832" y="973070"/>
                  </a:lnTo>
                  <a:lnTo>
                    <a:pt x="152434" y="971707"/>
                  </a:lnTo>
                  <a:lnTo>
                    <a:pt x="152919" y="971045"/>
                  </a:lnTo>
                  <a:lnTo>
                    <a:pt x="153235" y="970258"/>
                  </a:lnTo>
                  <a:lnTo>
                    <a:pt x="153687" y="969534"/>
                  </a:lnTo>
                  <a:lnTo>
                    <a:pt x="154193" y="968776"/>
                  </a:lnTo>
                  <a:lnTo>
                    <a:pt x="154641" y="968000"/>
                  </a:lnTo>
                  <a:lnTo>
                    <a:pt x="154894" y="967008"/>
                  </a:lnTo>
                  <a:lnTo>
                    <a:pt x="155349" y="966094"/>
                  </a:lnTo>
                  <a:lnTo>
                    <a:pt x="156208" y="964211"/>
                  </a:lnTo>
                  <a:lnTo>
                    <a:pt x="156644" y="962076"/>
                  </a:lnTo>
                  <a:lnTo>
                    <a:pt x="156644" y="959956"/>
                  </a:lnTo>
                  <a:lnTo>
                    <a:pt x="156941" y="958679"/>
                  </a:lnTo>
                  <a:lnTo>
                    <a:pt x="156941" y="957521"/>
                  </a:lnTo>
                  <a:lnTo>
                    <a:pt x="156723" y="956520"/>
                  </a:lnTo>
                  <a:lnTo>
                    <a:pt x="156216" y="955920"/>
                  </a:lnTo>
                  <a:lnTo>
                    <a:pt x="156021" y="955458"/>
                  </a:lnTo>
                  <a:lnTo>
                    <a:pt x="156018" y="955276"/>
                  </a:lnTo>
                  <a:lnTo>
                    <a:pt x="155963" y="955048"/>
                  </a:lnTo>
                  <a:lnTo>
                    <a:pt x="155963" y="954809"/>
                  </a:lnTo>
                  <a:lnTo>
                    <a:pt x="155804" y="954547"/>
                  </a:lnTo>
                  <a:lnTo>
                    <a:pt x="155690" y="954314"/>
                  </a:lnTo>
                  <a:lnTo>
                    <a:pt x="155619" y="954085"/>
                  </a:lnTo>
                  <a:lnTo>
                    <a:pt x="155619" y="953332"/>
                  </a:lnTo>
                  <a:lnTo>
                    <a:pt x="155531" y="952965"/>
                  </a:lnTo>
                  <a:lnTo>
                    <a:pt x="155290" y="952589"/>
                  </a:lnTo>
                  <a:lnTo>
                    <a:pt x="155155" y="952265"/>
                  </a:lnTo>
                  <a:lnTo>
                    <a:pt x="155017" y="951902"/>
                  </a:lnTo>
                  <a:lnTo>
                    <a:pt x="154938" y="951659"/>
                  </a:lnTo>
                  <a:lnTo>
                    <a:pt x="154890" y="951345"/>
                  </a:lnTo>
                  <a:lnTo>
                    <a:pt x="154826" y="951136"/>
                  </a:lnTo>
                  <a:lnTo>
                    <a:pt x="154808" y="950989"/>
                  </a:lnTo>
                  <a:lnTo>
                    <a:pt x="154926" y="950678"/>
                  </a:lnTo>
                  <a:lnTo>
                    <a:pt x="155033" y="950363"/>
                  </a:lnTo>
                  <a:lnTo>
                    <a:pt x="155135" y="950044"/>
                  </a:lnTo>
                  <a:lnTo>
                    <a:pt x="155230" y="949725"/>
                  </a:lnTo>
                  <a:lnTo>
                    <a:pt x="155318" y="949401"/>
                  </a:lnTo>
                  <a:lnTo>
                    <a:pt x="155421" y="948953"/>
                  </a:lnTo>
                  <a:lnTo>
                    <a:pt x="155500" y="948495"/>
                  </a:lnTo>
                  <a:lnTo>
                    <a:pt x="155571" y="948033"/>
                  </a:lnTo>
                  <a:lnTo>
                    <a:pt x="155646" y="947571"/>
                  </a:lnTo>
                  <a:lnTo>
                    <a:pt x="155737" y="947118"/>
                  </a:lnTo>
                  <a:lnTo>
                    <a:pt x="155832" y="946746"/>
                  </a:lnTo>
                  <a:lnTo>
                    <a:pt x="156038" y="946012"/>
                  </a:lnTo>
                  <a:lnTo>
                    <a:pt x="156137" y="945641"/>
                  </a:lnTo>
                  <a:lnTo>
                    <a:pt x="156212" y="945269"/>
                  </a:lnTo>
                  <a:lnTo>
                    <a:pt x="156244" y="944978"/>
                  </a:lnTo>
                  <a:lnTo>
                    <a:pt x="156264" y="944688"/>
                  </a:lnTo>
                  <a:lnTo>
                    <a:pt x="156276" y="944392"/>
                  </a:lnTo>
                  <a:lnTo>
                    <a:pt x="156303" y="944106"/>
                  </a:lnTo>
                  <a:lnTo>
                    <a:pt x="156355" y="943825"/>
                  </a:lnTo>
                  <a:lnTo>
                    <a:pt x="156493" y="943434"/>
                  </a:lnTo>
                  <a:lnTo>
                    <a:pt x="156687" y="943063"/>
                  </a:lnTo>
                  <a:lnTo>
                    <a:pt x="157135" y="942348"/>
                  </a:lnTo>
                  <a:lnTo>
                    <a:pt x="157344" y="941981"/>
                  </a:lnTo>
                  <a:lnTo>
                    <a:pt x="157554" y="941581"/>
                  </a:lnTo>
                  <a:lnTo>
                    <a:pt x="157772" y="941185"/>
                  </a:lnTo>
                  <a:lnTo>
                    <a:pt x="157982" y="940780"/>
                  </a:lnTo>
                  <a:lnTo>
                    <a:pt x="158172" y="940370"/>
                  </a:lnTo>
                  <a:lnTo>
                    <a:pt x="158330" y="939946"/>
                  </a:lnTo>
                  <a:lnTo>
                    <a:pt x="158409" y="939698"/>
                  </a:lnTo>
                  <a:lnTo>
                    <a:pt x="158485" y="939441"/>
                  </a:lnTo>
                  <a:lnTo>
                    <a:pt x="158548" y="939189"/>
                  </a:lnTo>
                  <a:lnTo>
                    <a:pt x="158599" y="938926"/>
                  </a:lnTo>
                  <a:lnTo>
                    <a:pt x="158639" y="938669"/>
                  </a:lnTo>
                  <a:lnTo>
                    <a:pt x="158667" y="938307"/>
                  </a:lnTo>
                  <a:lnTo>
                    <a:pt x="158675" y="937940"/>
                  </a:lnTo>
                  <a:lnTo>
                    <a:pt x="158659" y="937568"/>
                  </a:lnTo>
                  <a:lnTo>
                    <a:pt x="158623" y="937201"/>
                  </a:lnTo>
                  <a:lnTo>
                    <a:pt x="158568" y="936844"/>
                  </a:lnTo>
                  <a:lnTo>
                    <a:pt x="158488" y="936510"/>
                  </a:lnTo>
                  <a:lnTo>
                    <a:pt x="158378" y="936186"/>
                  </a:lnTo>
                  <a:lnTo>
                    <a:pt x="158255" y="935862"/>
                  </a:lnTo>
                  <a:lnTo>
                    <a:pt x="158144" y="935538"/>
                  </a:lnTo>
                  <a:lnTo>
                    <a:pt x="158065" y="935205"/>
                  </a:lnTo>
                  <a:lnTo>
                    <a:pt x="158029" y="934971"/>
                  </a:lnTo>
                  <a:lnTo>
                    <a:pt x="158005" y="934738"/>
                  </a:lnTo>
                  <a:lnTo>
                    <a:pt x="157990" y="934504"/>
                  </a:lnTo>
                  <a:lnTo>
                    <a:pt x="157962" y="934032"/>
                  </a:lnTo>
                  <a:lnTo>
                    <a:pt x="157946" y="933446"/>
                  </a:lnTo>
                  <a:lnTo>
                    <a:pt x="157950" y="932855"/>
                  </a:lnTo>
                  <a:lnTo>
                    <a:pt x="157974" y="932260"/>
                  </a:lnTo>
                  <a:lnTo>
                    <a:pt x="158021" y="931674"/>
                  </a:lnTo>
                  <a:lnTo>
                    <a:pt x="158093" y="931092"/>
                  </a:lnTo>
                  <a:lnTo>
                    <a:pt x="158164" y="930640"/>
                  </a:lnTo>
                  <a:lnTo>
                    <a:pt x="158251" y="930187"/>
                  </a:lnTo>
                  <a:lnTo>
                    <a:pt x="158350" y="929739"/>
                  </a:lnTo>
                  <a:lnTo>
                    <a:pt x="158469" y="929296"/>
                  </a:lnTo>
                  <a:lnTo>
                    <a:pt x="158595" y="928862"/>
                  </a:lnTo>
                  <a:lnTo>
                    <a:pt x="158584" y="928457"/>
                  </a:lnTo>
                  <a:lnTo>
                    <a:pt x="158536" y="928042"/>
                  </a:lnTo>
                  <a:lnTo>
                    <a:pt x="158457" y="927633"/>
                  </a:lnTo>
                  <a:lnTo>
                    <a:pt x="158342" y="927237"/>
                  </a:lnTo>
                  <a:lnTo>
                    <a:pt x="158200" y="926870"/>
                  </a:lnTo>
                  <a:lnTo>
                    <a:pt x="157918" y="926403"/>
                  </a:lnTo>
                  <a:lnTo>
                    <a:pt x="157542" y="925993"/>
                  </a:lnTo>
                  <a:lnTo>
                    <a:pt x="157107" y="925622"/>
                  </a:lnTo>
                  <a:lnTo>
                    <a:pt x="156208" y="924921"/>
                  </a:lnTo>
                  <a:lnTo>
                    <a:pt x="155793" y="924602"/>
                  </a:lnTo>
                  <a:lnTo>
                    <a:pt x="155361" y="924311"/>
                  </a:lnTo>
                  <a:lnTo>
                    <a:pt x="154922" y="924025"/>
                  </a:lnTo>
                  <a:lnTo>
                    <a:pt x="154494" y="923735"/>
                  </a:lnTo>
                  <a:lnTo>
                    <a:pt x="154078" y="923411"/>
                  </a:lnTo>
                  <a:lnTo>
                    <a:pt x="153568" y="922996"/>
                  </a:lnTo>
                  <a:lnTo>
                    <a:pt x="153318" y="922782"/>
                  </a:lnTo>
                  <a:lnTo>
                    <a:pt x="153089" y="922548"/>
                  </a:lnTo>
                  <a:lnTo>
                    <a:pt x="152895" y="922286"/>
                  </a:lnTo>
                  <a:lnTo>
                    <a:pt x="152689" y="921886"/>
                  </a:lnTo>
                  <a:lnTo>
                    <a:pt x="152523" y="921433"/>
                  </a:lnTo>
                  <a:lnTo>
                    <a:pt x="152404" y="920947"/>
                  </a:lnTo>
                  <a:lnTo>
                    <a:pt x="152341" y="920456"/>
                  </a:lnTo>
                  <a:lnTo>
                    <a:pt x="152341" y="919994"/>
                  </a:lnTo>
                  <a:lnTo>
                    <a:pt x="152392" y="919646"/>
                  </a:lnTo>
                  <a:lnTo>
                    <a:pt x="152483" y="919298"/>
                  </a:lnTo>
                  <a:lnTo>
                    <a:pt x="152602" y="918955"/>
                  </a:lnTo>
                  <a:lnTo>
                    <a:pt x="152741" y="918626"/>
                  </a:lnTo>
                  <a:lnTo>
                    <a:pt x="152895" y="918307"/>
                  </a:lnTo>
                  <a:lnTo>
                    <a:pt x="153069" y="918026"/>
                  </a:lnTo>
                  <a:lnTo>
                    <a:pt x="153275" y="917764"/>
                  </a:lnTo>
                  <a:lnTo>
                    <a:pt x="153493" y="917511"/>
                  </a:lnTo>
                  <a:lnTo>
                    <a:pt x="153683" y="917244"/>
                  </a:lnTo>
                  <a:lnTo>
                    <a:pt x="153821" y="916953"/>
                  </a:lnTo>
                  <a:lnTo>
                    <a:pt x="153920" y="916568"/>
                  </a:lnTo>
                  <a:lnTo>
                    <a:pt x="153972" y="916139"/>
                  </a:lnTo>
                  <a:lnTo>
                    <a:pt x="153980" y="915700"/>
                  </a:lnTo>
                  <a:lnTo>
                    <a:pt x="153936" y="915281"/>
                  </a:lnTo>
                  <a:lnTo>
                    <a:pt x="153837" y="914909"/>
                  </a:lnTo>
                  <a:lnTo>
                    <a:pt x="153758" y="914742"/>
                  </a:lnTo>
                  <a:lnTo>
                    <a:pt x="153663" y="914580"/>
                  </a:lnTo>
                  <a:lnTo>
                    <a:pt x="153453" y="914271"/>
                  </a:lnTo>
                  <a:lnTo>
                    <a:pt x="153354" y="914118"/>
                  </a:lnTo>
                  <a:lnTo>
                    <a:pt x="153077" y="913632"/>
                  </a:lnTo>
                  <a:lnTo>
                    <a:pt x="152816" y="913137"/>
                  </a:lnTo>
                  <a:lnTo>
                    <a:pt x="152547" y="912646"/>
                  </a:lnTo>
                  <a:lnTo>
                    <a:pt x="152258" y="912183"/>
                  </a:lnTo>
                  <a:lnTo>
                    <a:pt x="151933" y="911764"/>
                  </a:lnTo>
                  <a:lnTo>
                    <a:pt x="151723" y="911554"/>
                  </a:lnTo>
                  <a:lnTo>
                    <a:pt x="151494" y="911364"/>
                  </a:lnTo>
                  <a:lnTo>
                    <a:pt x="151264" y="911183"/>
                  </a:lnTo>
                  <a:lnTo>
                    <a:pt x="151038" y="910987"/>
                  </a:lnTo>
                  <a:lnTo>
                    <a:pt x="150828" y="910778"/>
                  </a:lnTo>
                  <a:lnTo>
                    <a:pt x="150583" y="910444"/>
                  </a:lnTo>
                  <a:lnTo>
                    <a:pt x="150361" y="910077"/>
                  </a:lnTo>
                  <a:lnTo>
                    <a:pt x="149950" y="909310"/>
                  </a:lnTo>
                  <a:lnTo>
                    <a:pt x="149732" y="908943"/>
                  </a:lnTo>
                  <a:lnTo>
                    <a:pt x="149447" y="908538"/>
                  </a:lnTo>
                  <a:lnTo>
                    <a:pt x="149154" y="908142"/>
                  </a:lnTo>
                  <a:lnTo>
                    <a:pt x="148853" y="907752"/>
                  </a:lnTo>
                  <a:lnTo>
                    <a:pt x="148560" y="907356"/>
                  </a:lnTo>
                  <a:lnTo>
                    <a:pt x="148279" y="906946"/>
                  </a:lnTo>
                  <a:lnTo>
                    <a:pt x="148006" y="906508"/>
                  </a:lnTo>
                  <a:lnTo>
                    <a:pt x="147487" y="905603"/>
                  </a:lnTo>
                  <a:lnTo>
                    <a:pt x="147238" y="905140"/>
                  </a:lnTo>
                  <a:lnTo>
                    <a:pt x="146996" y="904673"/>
                  </a:lnTo>
                  <a:lnTo>
                    <a:pt x="146581" y="903935"/>
                  </a:lnTo>
                  <a:lnTo>
                    <a:pt x="146466" y="903682"/>
                  </a:lnTo>
                  <a:lnTo>
                    <a:pt x="146379" y="903415"/>
                  </a:lnTo>
                  <a:lnTo>
                    <a:pt x="146320" y="902967"/>
                  </a:lnTo>
                  <a:lnTo>
                    <a:pt x="146331" y="902476"/>
                  </a:lnTo>
                  <a:lnTo>
                    <a:pt x="146399" y="901976"/>
                  </a:lnTo>
                  <a:lnTo>
                    <a:pt x="146518" y="901490"/>
                  </a:lnTo>
                  <a:lnTo>
                    <a:pt x="146668" y="901052"/>
                  </a:lnTo>
                  <a:lnTo>
                    <a:pt x="146818" y="900728"/>
                  </a:lnTo>
                  <a:lnTo>
                    <a:pt x="146996" y="900423"/>
                  </a:lnTo>
                  <a:lnTo>
                    <a:pt x="147202" y="900132"/>
                  </a:lnTo>
                  <a:lnTo>
                    <a:pt x="147424" y="899860"/>
                  </a:lnTo>
                  <a:lnTo>
                    <a:pt x="147654" y="899613"/>
                  </a:lnTo>
                  <a:lnTo>
                    <a:pt x="147994" y="899312"/>
                  </a:lnTo>
                  <a:lnTo>
                    <a:pt x="148370" y="899060"/>
                  </a:lnTo>
                  <a:lnTo>
                    <a:pt x="148766" y="898845"/>
                  </a:lnTo>
                  <a:lnTo>
                    <a:pt x="149178" y="898645"/>
                  </a:lnTo>
                  <a:lnTo>
                    <a:pt x="149581" y="898455"/>
                  </a:lnTo>
                  <a:lnTo>
                    <a:pt x="150041" y="898264"/>
                  </a:lnTo>
                  <a:lnTo>
                    <a:pt x="150512" y="898116"/>
                  </a:lnTo>
                  <a:lnTo>
                    <a:pt x="150991" y="897973"/>
                  </a:lnTo>
                  <a:lnTo>
                    <a:pt x="151458" y="897821"/>
                  </a:lnTo>
                  <a:lnTo>
                    <a:pt x="151917" y="897625"/>
                  </a:lnTo>
                  <a:lnTo>
                    <a:pt x="152586" y="897230"/>
                  </a:lnTo>
                  <a:lnTo>
                    <a:pt x="153223" y="896753"/>
                  </a:lnTo>
                  <a:lnTo>
                    <a:pt x="154482" y="895719"/>
                  </a:lnTo>
                  <a:lnTo>
                    <a:pt x="155128" y="895252"/>
                  </a:lnTo>
                  <a:lnTo>
                    <a:pt x="155646" y="894938"/>
                  </a:lnTo>
                  <a:lnTo>
                    <a:pt x="156707" y="894352"/>
                  </a:lnTo>
                  <a:lnTo>
                    <a:pt x="157230" y="894051"/>
                  </a:lnTo>
                  <a:lnTo>
                    <a:pt x="157740" y="893718"/>
                  </a:lnTo>
                  <a:lnTo>
                    <a:pt x="158176" y="893446"/>
                  </a:lnTo>
                  <a:lnTo>
                    <a:pt x="158643" y="893179"/>
                  </a:lnTo>
                  <a:lnTo>
                    <a:pt x="159086" y="892893"/>
                  </a:lnTo>
                  <a:lnTo>
                    <a:pt x="159450" y="892565"/>
                  </a:lnTo>
                  <a:lnTo>
                    <a:pt x="159672" y="892179"/>
                  </a:lnTo>
                  <a:lnTo>
                    <a:pt x="159736" y="891793"/>
                  </a:lnTo>
                  <a:lnTo>
                    <a:pt x="159708" y="891369"/>
                  </a:lnTo>
                  <a:lnTo>
                    <a:pt x="159636" y="890921"/>
                  </a:lnTo>
                  <a:lnTo>
                    <a:pt x="159557" y="890468"/>
                  </a:lnTo>
                  <a:lnTo>
                    <a:pt x="159498" y="890025"/>
                  </a:lnTo>
                  <a:lnTo>
                    <a:pt x="159462" y="889448"/>
                  </a:lnTo>
                  <a:lnTo>
                    <a:pt x="159407" y="888285"/>
                  </a:lnTo>
                  <a:lnTo>
                    <a:pt x="159363" y="887709"/>
                  </a:lnTo>
                  <a:lnTo>
                    <a:pt x="159300" y="887137"/>
                  </a:lnTo>
                  <a:lnTo>
                    <a:pt x="159205" y="886579"/>
                  </a:lnTo>
                  <a:lnTo>
                    <a:pt x="159094" y="886027"/>
                  </a:lnTo>
                  <a:lnTo>
                    <a:pt x="158967" y="885474"/>
                  </a:lnTo>
                  <a:lnTo>
                    <a:pt x="158833" y="884926"/>
                  </a:lnTo>
                  <a:lnTo>
                    <a:pt x="158694" y="884383"/>
                  </a:lnTo>
                  <a:lnTo>
                    <a:pt x="158560" y="883830"/>
                  </a:lnTo>
                  <a:lnTo>
                    <a:pt x="158271" y="882724"/>
                  </a:lnTo>
                  <a:lnTo>
                    <a:pt x="158108" y="882181"/>
                  </a:lnTo>
                  <a:lnTo>
                    <a:pt x="157926" y="881652"/>
                  </a:lnTo>
                  <a:lnTo>
                    <a:pt x="157630" y="880971"/>
                  </a:lnTo>
                  <a:lnTo>
                    <a:pt x="157285" y="880313"/>
                  </a:lnTo>
                  <a:lnTo>
                    <a:pt x="156561" y="879017"/>
                  </a:lnTo>
                  <a:lnTo>
                    <a:pt x="156244" y="878345"/>
                  </a:lnTo>
                  <a:lnTo>
                    <a:pt x="155797" y="877349"/>
                  </a:lnTo>
                  <a:lnTo>
                    <a:pt x="155587" y="876844"/>
                  </a:lnTo>
                  <a:lnTo>
                    <a:pt x="155417" y="876329"/>
                  </a:lnTo>
                  <a:lnTo>
                    <a:pt x="155310" y="875805"/>
                  </a:lnTo>
                  <a:lnTo>
                    <a:pt x="155294" y="875252"/>
                  </a:lnTo>
                  <a:lnTo>
                    <a:pt x="155353" y="874685"/>
                  </a:lnTo>
                  <a:lnTo>
                    <a:pt x="155539" y="873541"/>
                  </a:lnTo>
                  <a:lnTo>
                    <a:pt x="155571" y="872970"/>
                  </a:lnTo>
                  <a:lnTo>
                    <a:pt x="155555" y="872398"/>
                  </a:lnTo>
                  <a:lnTo>
                    <a:pt x="155512" y="871816"/>
                  </a:lnTo>
                  <a:lnTo>
                    <a:pt x="155444" y="871240"/>
                  </a:lnTo>
                  <a:lnTo>
                    <a:pt x="155353" y="870668"/>
                  </a:lnTo>
                  <a:lnTo>
                    <a:pt x="155238" y="870110"/>
                  </a:lnTo>
                  <a:lnTo>
                    <a:pt x="155171" y="869410"/>
                  </a:lnTo>
                  <a:lnTo>
                    <a:pt x="155084" y="868714"/>
                  </a:lnTo>
                  <a:lnTo>
                    <a:pt x="154985" y="868023"/>
                  </a:lnTo>
                  <a:lnTo>
                    <a:pt x="154874" y="867332"/>
                  </a:lnTo>
                  <a:lnTo>
                    <a:pt x="154748" y="866646"/>
                  </a:lnTo>
                  <a:lnTo>
                    <a:pt x="154660" y="866136"/>
                  </a:lnTo>
                  <a:lnTo>
                    <a:pt x="154581" y="865617"/>
                  </a:lnTo>
                  <a:lnTo>
                    <a:pt x="154486" y="865102"/>
                  </a:lnTo>
                  <a:lnTo>
                    <a:pt x="154356" y="864621"/>
                  </a:lnTo>
                  <a:lnTo>
                    <a:pt x="154166" y="864192"/>
                  </a:lnTo>
                  <a:lnTo>
                    <a:pt x="153916" y="863834"/>
                  </a:lnTo>
                  <a:lnTo>
                    <a:pt x="153611" y="863520"/>
                  </a:lnTo>
                  <a:lnTo>
                    <a:pt x="153275" y="863234"/>
                  </a:lnTo>
                  <a:lnTo>
                    <a:pt x="152578" y="862710"/>
                  </a:lnTo>
                  <a:lnTo>
                    <a:pt x="152131" y="862419"/>
                  </a:lnTo>
                  <a:lnTo>
                    <a:pt x="151173" y="861947"/>
                  </a:lnTo>
                  <a:lnTo>
                    <a:pt x="150722" y="861681"/>
                  </a:lnTo>
                  <a:lnTo>
                    <a:pt x="150338" y="861328"/>
                  </a:lnTo>
                  <a:lnTo>
                    <a:pt x="150136" y="861066"/>
                  </a:lnTo>
                  <a:lnTo>
                    <a:pt x="149950" y="860785"/>
                  </a:lnTo>
                  <a:lnTo>
                    <a:pt x="149779" y="860480"/>
                  </a:lnTo>
                  <a:lnTo>
                    <a:pt x="149625" y="860170"/>
                  </a:lnTo>
                  <a:lnTo>
                    <a:pt x="149483" y="859851"/>
                  </a:lnTo>
                  <a:lnTo>
                    <a:pt x="149289" y="859293"/>
                  </a:lnTo>
                  <a:lnTo>
                    <a:pt x="149150" y="858693"/>
                  </a:lnTo>
                  <a:lnTo>
                    <a:pt x="149051" y="858073"/>
                  </a:lnTo>
                  <a:lnTo>
                    <a:pt x="148905" y="856825"/>
                  </a:lnTo>
                  <a:lnTo>
                    <a:pt x="148885" y="856220"/>
                  </a:lnTo>
                  <a:lnTo>
                    <a:pt x="148912" y="855590"/>
                  </a:lnTo>
                  <a:lnTo>
                    <a:pt x="148944" y="854971"/>
                  </a:lnTo>
                  <a:lnTo>
                    <a:pt x="148920" y="854380"/>
                  </a:lnTo>
                  <a:lnTo>
                    <a:pt x="148790" y="853851"/>
                  </a:lnTo>
                  <a:lnTo>
                    <a:pt x="148564" y="853470"/>
                  </a:lnTo>
                  <a:lnTo>
                    <a:pt x="148259" y="853141"/>
                  </a:lnTo>
                  <a:lnTo>
                    <a:pt x="147919" y="852827"/>
                  </a:lnTo>
                  <a:lnTo>
                    <a:pt x="147598" y="852498"/>
                  </a:lnTo>
                  <a:lnTo>
                    <a:pt x="147337" y="852126"/>
                  </a:lnTo>
                  <a:lnTo>
                    <a:pt x="147099" y="851616"/>
                  </a:lnTo>
                  <a:lnTo>
                    <a:pt x="146898" y="851054"/>
                  </a:lnTo>
                  <a:lnTo>
                    <a:pt x="146743" y="850463"/>
                  </a:lnTo>
                  <a:lnTo>
                    <a:pt x="146656" y="849877"/>
                  </a:lnTo>
                  <a:lnTo>
                    <a:pt x="146652" y="849315"/>
                  </a:lnTo>
                  <a:lnTo>
                    <a:pt x="146719" y="848919"/>
                  </a:lnTo>
                  <a:lnTo>
                    <a:pt x="146842" y="848523"/>
                  </a:lnTo>
                  <a:lnTo>
                    <a:pt x="146993" y="848138"/>
                  </a:lnTo>
                  <a:lnTo>
                    <a:pt x="147151" y="847751"/>
                  </a:lnTo>
                  <a:lnTo>
                    <a:pt x="147289" y="847361"/>
                  </a:lnTo>
                  <a:lnTo>
                    <a:pt x="147420" y="846875"/>
                  </a:lnTo>
                  <a:lnTo>
                    <a:pt x="147658" y="845888"/>
                  </a:lnTo>
                  <a:lnTo>
                    <a:pt x="147800" y="845417"/>
                  </a:lnTo>
                  <a:lnTo>
                    <a:pt x="147982" y="844964"/>
                  </a:lnTo>
                  <a:lnTo>
                    <a:pt x="148164" y="844645"/>
                  </a:lnTo>
                  <a:lnTo>
                    <a:pt x="148378" y="844344"/>
                  </a:lnTo>
                  <a:lnTo>
                    <a:pt x="148604" y="844049"/>
                  </a:lnTo>
                  <a:lnTo>
                    <a:pt x="148817" y="843744"/>
                  </a:lnTo>
                  <a:lnTo>
                    <a:pt x="148992" y="843420"/>
                  </a:lnTo>
                  <a:lnTo>
                    <a:pt x="149174" y="842986"/>
                  </a:lnTo>
                  <a:lnTo>
                    <a:pt x="149332" y="842524"/>
                  </a:lnTo>
                  <a:lnTo>
                    <a:pt x="149459" y="842047"/>
                  </a:lnTo>
                  <a:lnTo>
                    <a:pt x="149534" y="841571"/>
                  </a:lnTo>
                  <a:lnTo>
                    <a:pt x="149550" y="841109"/>
                  </a:lnTo>
                  <a:lnTo>
                    <a:pt x="149502" y="840694"/>
                  </a:lnTo>
                  <a:lnTo>
                    <a:pt x="149403" y="840280"/>
                  </a:lnTo>
                  <a:lnTo>
                    <a:pt x="149265" y="839870"/>
                  </a:lnTo>
                  <a:lnTo>
                    <a:pt x="149106" y="839469"/>
                  </a:lnTo>
                  <a:lnTo>
                    <a:pt x="148940" y="839088"/>
                  </a:lnTo>
                  <a:lnTo>
                    <a:pt x="148715" y="838654"/>
                  </a:lnTo>
                  <a:lnTo>
                    <a:pt x="148453" y="838245"/>
                  </a:lnTo>
                  <a:lnTo>
                    <a:pt x="148172" y="837849"/>
                  </a:lnTo>
                  <a:lnTo>
                    <a:pt x="147879" y="837458"/>
                  </a:lnTo>
                  <a:lnTo>
                    <a:pt x="147400" y="836787"/>
                  </a:lnTo>
                  <a:lnTo>
                    <a:pt x="146993" y="836243"/>
                  </a:lnTo>
                  <a:lnTo>
                    <a:pt x="146803" y="835962"/>
                  </a:lnTo>
                  <a:lnTo>
                    <a:pt x="146632" y="835667"/>
                  </a:lnTo>
                  <a:lnTo>
                    <a:pt x="146446" y="835228"/>
                  </a:lnTo>
                  <a:lnTo>
                    <a:pt x="146292" y="834761"/>
                  </a:lnTo>
                  <a:lnTo>
                    <a:pt x="146165" y="834275"/>
                  </a:lnTo>
                  <a:lnTo>
                    <a:pt x="146062" y="833780"/>
                  </a:lnTo>
                  <a:lnTo>
                    <a:pt x="145971" y="833289"/>
                  </a:lnTo>
                  <a:lnTo>
                    <a:pt x="145884" y="832746"/>
                  </a:lnTo>
                  <a:lnTo>
                    <a:pt x="145813" y="832193"/>
                  </a:lnTo>
                  <a:lnTo>
                    <a:pt x="145769" y="831635"/>
                  </a:lnTo>
                  <a:lnTo>
                    <a:pt x="145765" y="831078"/>
                  </a:lnTo>
                  <a:lnTo>
                    <a:pt x="145801" y="830534"/>
                  </a:lnTo>
                  <a:lnTo>
                    <a:pt x="145947" y="829929"/>
                  </a:lnTo>
                  <a:lnTo>
                    <a:pt x="146197" y="829338"/>
                  </a:lnTo>
                  <a:lnTo>
                    <a:pt x="146474" y="828747"/>
                  </a:lnTo>
                  <a:lnTo>
                    <a:pt x="146700" y="828161"/>
                  </a:lnTo>
                  <a:lnTo>
                    <a:pt x="146795" y="827575"/>
                  </a:lnTo>
                  <a:lnTo>
                    <a:pt x="146787" y="827294"/>
                  </a:lnTo>
                  <a:lnTo>
                    <a:pt x="146763" y="827013"/>
                  </a:lnTo>
                  <a:lnTo>
                    <a:pt x="146727" y="826732"/>
                  </a:lnTo>
                  <a:lnTo>
                    <a:pt x="146676" y="826451"/>
                  </a:lnTo>
                  <a:lnTo>
                    <a:pt x="146613" y="826184"/>
                  </a:lnTo>
                  <a:lnTo>
                    <a:pt x="146450" y="825741"/>
                  </a:lnTo>
                  <a:lnTo>
                    <a:pt x="146221" y="825326"/>
                  </a:lnTo>
                  <a:lnTo>
                    <a:pt x="145963" y="824921"/>
                  </a:lnTo>
                  <a:lnTo>
                    <a:pt x="145714" y="824511"/>
                  </a:lnTo>
                  <a:lnTo>
                    <a:pt x="145516" y="824077"/>
                  </a:lnTo>
                  <a:lnTo>
                    <a:pt x="145397" y="823730"/>
                  </a:lnTo>
                  <a:lnTo>
                    <a:pt x="145282" y="823372"/>
                  </a:lnTo>
                  <a:lnTo>
                    <a:pt x="145187" y="823010"/>
                  </a:lnTo>
                  <a:lnTo>
                    <a:pt x="145112" y="822643"/>
                  </a:lnTo>
                  <a:lnTo>
                    <a:pt x="145069" y="822276"/>
                  </a:lnTo>
                  <a:lnTo>
                    <a:pt x="145080" y="821747"/>
                  </a:lnTo>
                  <a:lnTo>
                    <a:pt x="145172" y="821209"/>
                  </a:lnTo>
                  <a:lnTo>
                    <a:pt x="145445" y="820127"/>
                  </a:lnTo>
                  <a:lnTo>
                    <a:pt x="145544" y="819579"/>
                  </a:lnTo>
                  <a:lnTo>
                    <a:pt x="145722" y="818454"/>
                  </a:lnTo>
                  <a:lnTo>
                    <a:pt x="145793" y="817887"/>
                  </a:lnTo>
                  <a:lnTo>
                    <a:pt x="145829" y="817325"/>
                  </a:lnTo>
                  <a:lnTo>
                    <a:pt x="145809" y="816777"/>
                  </a:lnTo>
                  <a:lnTo>
                    <a:pt x="145714" y="816224"/>
                  </a:lnTo>
                  <a:lnTo>
                    <a:pt x="145567" y="815671"/>
                  </a:lnTo>
                  <a:lnTo>
                    <a:pt x="145377" y="815133"/>
                  </a:lnTo>
                  <a:lnTo>
                    <a:pt x="145160" y="814609"/>
                  </a:lnTo>
                  <a:lnTo>
                    <a:pt x="144930" y="814099"/>
                  </a:lnTo>
                  <a:lnTo>
                    <a:pt x="144712" y="813684"/>
                  </a:lnTo>
                  <a:lnTo>
                    <a:pt x="144463" y="813294"/>
                  </a:lnTo>
                  <a:lnTo>
                    <a:pt x="144202" y="812903"/>
                  </a:lnTo>
                  <a:lnTo>
                    <a:pt x="143952" y="812512"/>
                  </a:lnTo>
                  <a:lnTo>
                    <a:pt x="143727" y="812102"/>
                  </a:lnTo>
                  <a:lnTo>
                    <a:pt x="143196" y="811054"/>
                  </a:lnTo>
                  <a:lnTo>
                    <a:pt x="142963" y="810511"/>
                  </a:lnTo>
                  <a:lnTo>
                    <a:pt x="142804" y="809972"/>
                  </a:lnTo>
                  <a:lnTo>
                    <a:pt x="142769" y="809453"/>
                  </a:lnTo>
                  <a:lnTo>
                    <a:pt x="142832" y="809090"/>
                  </a:lnTo>
                  <a:lnTo>
                    <a:pt x="142951" y="808733"/>
                  </a:lnTo>
                  <a:lnTo>
                    <a:pt x="143105" y="808380"/>
                  </a:lnTo>
                  <a:lnTo>
                    <a:pt x="143271" y="808033"/>
                  </a:lnTo>
                  <a:lnTo>
                    <a:pt x="143430" y="807685"/>
                  </a:lnTo>
                  <a:lnTo>
                    <a:pt x="143707" y="807108"/>
                  </a:lnTo>
                  <a:lnTo>
                    <a:pt x="144020" y="806551"/>
                  </a:lnTo>
                  <a:lnTo>
                    <a:pt x="144340" y="806003"/>
                  </a:lnTo>
                  <a:lnTo>
                    <a:pt x="144645" y="805445"/>
                  </a:lnTo>
                  <a:lnTo>
                    <a:pt x="144910" y="804864"/>
                  </a:lnTo>
                  <a:lnTo>
                    <a:pt x="145037" y="804525"/>
                  </a:lnTo>
                  <a:lnTo>
                    <a:pt x="145267" y="803844"/>
                  </a:lnTo>
                  <a:lnTo>
                    <a:pt x="145464" y="803148"/>
                  </a:lnTo>
                  <a:lnTo>
                    <a:pt x="145366" y="802867"/>
                  </a:lnTo>
                  <a:lnTo>
                    <a:pt x="145247" y="802591"/>
                  </a:lnTo>
                  <a:lnTo>
                    <a:pt x="145112" y="802319"/>
                  </a:lnTo>
                  <a:lnTo>
                    <a:pt x="144958" y="802066"/>
                  </a:lnTo>
                  <a:lnTo>
                    <a:pt x="144795" y="801838"/>
                  </a:lnTo>
                  <a:lnTo>
                    <a:pt x="144503" y="801537"/>
                  </a:lnTo>
                  <a:lnTo>
                    <a:pt x="144154" y="801294"/>
                  </a:lnTo>
                  <a:lnTo>
                    <a:pt x="143782" y="801085"/>
                  </a:lnTo>
                  <a:lnTo>
                    <a:pt x="143402" y="800880"/>
                  </a:lnTo>
                  <a:lnTo>
                    <a:pt x="143042" y="800651"/>
                  </a:lnTo>
                  <a:lnTo>
                    <a:pt x="142207" y="800051"/>
                  </a:lnTo>
                  <a:lnTo>
                    <a:pt x="141795" y="799741"/>
                  </a:lnTo>
                  <a:lnTo>
                    <a:pt x="141387" y="799422"/>
                  </a:lnTo>
                  <a:lnTo>
                    <a:pt x="140995" y="799083"/>
                  </a:lnTo>
                  <a:lnTo>
                    <a:pt x="140366" y="798530"/>
                  </a:lnTo>
                  <a:lnTo>
                    <a:pt x="140061" y="798245"/>
                  </a:lnTo>
                  <a:lnTo>
                    <a:pt x="139772" y="797935"/>
                  </a:lnTo>
                  <a:lnTo>
                    <a:pt x="139515" y="797601"/>
                  </a:lnTo>
                  <a:lnTo>
                    <a:pt x="139273" y="797230"/>
                  </a:lnTo>
                  <a:lnTo>
                    <a:pt x="139047" y="796834"/>
                  </a:lnTo>
                  <a:lnTo>
                    <a:pt x="138850" y="796419"/>
                  </a:lnTo>
                  <a:lnTo>
                    <a:pt x="138687" y="795986"/>
                  </a:lnTo>
                  <a:lnTo>
                    <a:pt x="138580" y="795552"/>
                  </a:lnTo>
                  <a:lnTo>
                    <a:pt x="138549" y="795085"/>
                  </a:lnTo>
                  <a:lnTo>
                    <a:pt x="138592" y="794604"/>
                  </a:lnTo>
                  <a:lnTo>
                    <a:pt x="138739" y="793613"/>
                  </a:lnTo>
                  <a:lnTo>
                    <a:pt x="138759" y="793127"/>
                  </a:lnTo>
                  <a:lnTo>
                    <a:pt x="138683" y="792569"/>
                  </a:lnTo>
                  <a:lnTo>
                    <a:pt x="138541" y="792007"/>
                  </a:lnTo>
                  <a:lnTo>
                    <a:pt x="138390" y="791444"/>
                  </a:lnTo>
                  <a:lnTo>
                    <a:pt x="138291" y="790906"/>
                  </a:lnTo>
                  <a:lnTo>
                    <a:pt x="138315" y="790396"/>
                  </a:lnTo>
                  <a:lnTo>
                    <a:pt x="138410" y="790077"/>
                  </a:lnTo>
                  <a:lnTo>
                    <a:pt x="138541" y="789772"/>
                  </a:lnTo>
                  <a:lnTo>
                    <a:pt x="138699" y="789472"/>
                  </a:lnTo>
                  <a:lnTo>
                    <a:pt x="138869" y="789171"/>
                  </a:lnTo>
                  <a:lnTo>
                    <a:pt x="139305" y="788352"/>
                  </a:lnTo>
                  <a:lnTo>
                    <a:pt x="139598" y="787837"/>
                  </a:lnTo>
                  <a:lnTo>
                    <a:pt x="139899" y="787332"/>
                  </a:lnTo>
                  <a:lnTo>
                    <a:pt x="140508" y="786327"/>
                  </a:lnTo>
                  <a:lnTo>
                    <a:pt x="140750" y="785936"/>
                  </a:lnTo>
                  <a:lnTo>
                    <a:pt x="141245" y="785164"/>
                  </a:lnTo>
                  <a:lnTo>
                    <a:pt x="141482" y="784773"/>
                  </a:lnTo>
                  <a:lnTo>
                    <a:pt x="141712" y="784373"/>
                  </a:lnTo>
                  <a:lnTo>
                    <a:pt x="141882" y="784049"/>
                  </a:lnTo>
                  <a:lnTo>
                    <a:pt x="142044" y="783720"/>
                  </a:lnTo>
                  <a:lnTo>
                    <a:pt x="142507" y="782714"/>
                  </a:lnTo>
                  <a:lnTo>
                    <a:pt x="142741" y="782133"/>
                  </a:lnTo>
                  <a:lnTo>
                    <a:pt x="143161" y="780932"/>
                  </a:lnTo>
                  <a:lnTo>
                    <a:pt x="143406" y="780375"/>
                  </a:lnTo>
                  <a:lnTo>
                    <a:pt x="143719" y="779889"/>
                  </a:lnTo>
                  <a:lnTo>
                    <a:pt x="144012" y="779584"/>
                  </a:lnTo>
                  <a:lnTo>
                    <a:pt x="144340" y="779321"/>
                  </a:lnTo>
                  <a:lnTo>
                    <a:pt x="144689" y="779083"/>
                  </a:lnTo>
                  <a:lnTo>
                    <a:pt x="145041" y="778850"/>
                  </a:lnTo>
                  <a:lnTo>
                    <a:pt x="145377" y="778592"/>
                  </a:lnTo>
                  <a:lnTo>
                    <a:pt x="145872" y="778225"/>
                  </a:lnTo>
                  <a:lnTo>
                    <a:pt x="146399" y="777868"/>
                  </a:lnTo>
                  <a:lnTo>
                    <a:pt x="146901" y="777496"/>
                  </a:lnTo>
                  <a:lnTo>
                    <a:pt x="147317" y="777077"/>
                  </a:lnTo>
                  <a:lnTo>
                    <a:pt x="147582" y="776591"/>
                  </a:lnTo>
                  <a:lnTo>
                    <a:pt x="147697" y="776048"/>
                  </a:lnTo>
                  <a:lnTo>
                    <a:pt x="147737" y="775409"/>
                  </a:lnTo>
                  <a:lnTo>
                    <a:pt x="147693" y="774766"/>
                  </a:lnTo>
                  <a:lnTo>
                    <a:pt x="147570" y="774189"/>
                  </a:lnTo>
                  <a:lnTo>
                    <a:pt x="147357" y="773756"/>
                  </a:lnTo>
                  <a:lnTo>
                    <a:pt x="147147" y="773551"/>
                  </a:lnTo>
                  <a:lnTo>
                    <a:pt x="146894" y="773398"/>
                  </a:lnTo>
                  <a:lnTo>
                    <a:pt x="146331" y="773150"/>
                  </a:lnTo>
                  <a:lnTo>
                    <a:pt x="146062" y="773012"/>
                  </a:lnTo>
                  <a:lnTo>
                    <a:pt x="145259" y="772507"/>
                  </a:lnTo>
                  <a:lnTo>
                    <a:pt x="144863" y="772240"/>
                  </a:lnTo>
                  <a:lnTo>
                    <a:pt x="144471" y="771959"/>
                  </a:lnTo>
                  <a:lnTo>
                    <a:pt x="144095" y="771664"/>
                  </a:lnTo>
                  <a:lnTo>
                    <a:pt x="143766" y="771397"/>
                  </a:lnTo>
                  <a:lnTo>
                    <a:pt x="143430" y="771130"/>
                  </a:lnTo>
                  <a:lnTo>
                    <a:pt x="143105" y="770844"/>
                  </a:lnTo>
                  <a:lnTo>
                    <a:pt x="142820" y="770530"/>
                  </a:lnTo>
                  <a:lnTo>
                    <a:pt x="142587" y="770177"/>
                  </a:lnTo>
                  <a:lnTo>
                    <a:pt x="142432" y="769819"/>
                  </a:lnTo>
                  <a:lnTo>
                    <a:pt x="142317" y="769429"/>
                  </a:lnTo>
                  <a:lnTo>
                    <a:pt x="142226" y="769019"/>
                  </a:lnTo>
                  <a:lnTo>
                    <a:pt x="142163" y="768600"/>
                  </a:lnTo>
                  <a:lnTo>
                    <a:pt x="142115" y="768185"/>
                  </a:lnTo>
                  <a:lnTo>
                    <a:pt x="142080" y="767689"/>
                  </a:lnTo>
                  <a:lnTo>
                    <a:pt x="142084" y="767189"/>
                  </a:lnTo>
                  <a:lnTo>
                    <a:pt x="142115" y="766684"/>
                  </a:lnTo>
                  <a:lnTo>
                    <a:pt x="142135" y="766479"/>
                  </a:lnTo>
                  <a:lnTo>
                    <a:pt x="142159" y="766179"/>
                  </a:lnTo>
                  <a:lnTo>
                    <a:pt x="142210" y="765678"/>
                  </a:lnTo>
                  <a:lnTo>
                    <a:pt x="142294" y="765087"/>
                  </a:lnTo>
                  <a:lnTo>
                    <a:pt x="142400" y="764501"/>
                  </a:lnTo>
                  <a:lnTo>
                    <a:pt x="142523" y="763915"/>
                  </a:lnTo>
                  <a:lnTo>
                    <a:pt x="142634" y="763329"/>
                  </a:lnTo>
                  <a:lnTo>
                    <a:pt x="142717" y="762738"/>
                  </a:lnTo>
                  <a:lnTo>
                    <a:pt x="142781" y="762152"/>
                  </a:lnTo>
                  <a:lnTo>
                    <a:pt x="142832" y="761561"/>
                  </a:lnTo>
                  <a:lnTo>
                    <a:pt x="142868" y="760970"/>
                  </a:lnTo>
                  <a:lnTo>
                    <a:pt x="142876" y="760379"/>
                  </a:lnTo>
                  <a:lnTo>
                    <a:pt x="142844" y="759798"/>
                  </a:lnTo>
                  <a:lnTo>
                    <a:pt x="142784" y="759250"/>
                  </a:lnTo>
                  <a:lnTo>
                    <a:pt x="142705" y="758702"/>
                  </a:lnTo>
                  <a:lnTo>
                    <a:pt x="142594" y="758163"/>
                  </a:lnTo>
                  <a:lnTo>
                    <a:pt x="142452" y="757639"/>
                  </a:lnTo>
                  <a:lnTo>
                    <a:pt x="142266" y="757148"/>
                  </a:lnTo>
                  <a:lnTo>
                    <a:pt x="142104" y="756805"/>
                  </a:lnTo>
                  <a:lnTo>
                    <a:pt x="141922" y="756472"/>
                  </a:lnTo>
                  <a:lnTo>
                    <a:pt x="141720" y="756152"/>
                  </a:lnTo>
                  <a:lnTo>
                    <a:pt x="141502" y="755848"/>
                  </a:lnTo>
                  <a:lnTo>
                    <a:pt x="141276" y="755562"/>
                  </a:lnTo>
                  <a:lnTo>
                    <a:pt x="140865" y="755142"/>
                  </a:lnTo>
                  <a:lnTo>
                    <a:pt x="140401" y="754785"/>
                  </a:lnTo>
                  <a:lnTo>
                    <a:pt x="139911" y="754470"/>
                  </a:lnTo>
                  <a:lnTo>
                    <a:pt x="139404" y="754170"/>
                  </a:lnTo>
                  <a:lnTo>
                    <a:pt x="138901" y="753879"/>
                  </a:lnTo>
                  <a:lnTo>
                    <a:pt x="138256" y="753551"/>
                  </a:lnTo>
                  <a:lnTo>
                    <a:pt x="137583" y="753274"/>
                  </a:lnTo>
                  <a:lnTo>
                    <a:pt x="136906" y="753012"/>
                  </a:lnTo>
                  <a:lnTo>
                    <a:pt x="136253" y="752712"/>
                  </a:lnTo>
                  <a:lnTo>
                    <a:pt x="135635" y="752331"/>
                  </a:lnTo>
                  <a:lnTo>
                    <a:pt x="135275" y="752054"/>
                  </a:lnTo>
                  <a:lnTo>
                    <a:pt x="134911" y="751764"/>
                  </a:lnTo>
                  <a:lnTo>
                    <a:pt x="134562" y="751454"/>
                  </a:lnTo>
                  <a:lnTo>
                    <a:pt x="134246" y="751116"/>
                  </a:lnTo>
                  <a:lnTo>
                    <a:pt x="133968" y="750739"/>
                  </a:lnTo>
                  <a:lnTo>
                    <a:pt x="133636" y="750110"/>
                  </a:lnTo>
                  <a:lnTo>
                    <a:pt x="133367" y="749376"/>
                  </a:lnTo>
                  <a:lnTo>
                    <a:pt x="133177" y="748595"/>
                  </a:lnTo>
                  <a:lnTo>
                    <a:pt x="133082" y="747813"/>
                  </a:lnTo>
                  <a:lnTo>
                    <a:pt x="133098" y="747079"/>
                  </a:lnTo>
                  <a:lnTo>
                    <a:pt x="133197" y="746493"/>
                  </a:lnTo>
                  <a:lnTo>
                    <a:pt x="133367" y="745898"/>
                  </a:lnTo>
                  <a:lnTo>
                    <a:pt x="133593" y="745321"/>
                  </a:lnTo>
                  <a:lnTo>
                    <a:pt x="133873" y="744797"/>
                  </a:lnTo>
                  <a:lnTo>
                    <a:pt x="134198" y="744363"/>
                  </a:lnTo>
                  <a:lnTo>
                    <a:pt x="134376" y="744182"/>
                  </a:lnTo>
                  <a:lnTo>
                    <a:pt x="134562" y="744015"/>
                  </a:lnTo>
                  <a:lnTo>
                    <a:pt x="134764" y="743858"/>
                  </a:lnTo>
                  <a:lnTo>
                    <a:pt x="134970" y="743724"/>
                  </a:lnTo>
                  <a:lnTo>
                    <a:pt x="135180" y="743605"/>
                  </a:lnTo>
                  <a:lnTo>
                    <a:pt x="135718" y="743439"/>
                  </a:lnTo>
                  <a:lnTo>
                    <a:pt x="136253" y="743253"/>
                  </a:lnTo>
                  <a:lnTo>
                    <a:pt x="136787" y="743053"/>
                  </a:lnTo>
                  <a:lnTo>
                    <a:pt x="137314" y="742843"/>
                  </a:lnTo>
                  <a:lnTo>
                    <a:pt x="138414" y="742366"/>
                  </a:lnTo>
                  <a:lnTo>
                    <a:pt x="138996" y="742119"/>
                  </a:lnTo>
                  <a:lnTo>
                    <a:pt x="139570" y="741847"/>
                  </a:lnTo>
                  <a:lnTo>
                    <a:pt x="140112" y="741528"/>
                  </a:lnTo>
                  <a:lnTo>
                    <a:pt x="140607" y="741137"/>
                  </a:lnTo>
                  <a:lnTo>
                    <a:pt x="140928" y="740822"/>
                  </a:lnTo>
                  <a:lnTo>
                    <a:pt x="141237" y="740479"/>
                  </a:lnTo>
                  <a:lnTo>
                    <a:pt x="141526" y="740112"/>
                  </a:lnTo>
                  <a:lnTo>
                    <a:pt x="141791" y="739726"/>
                  </a:lnTo>
                  <a:lnTo>
                    <a:pt x="142028" y="739321"/>
                  </a:lnTo>
                  <a:lnTo>
                    <a:pt x="142298" y="738750"/>
                  </a:lnTo>
                  <a:lnTo>
                    <a:pt x="142511" y="738130"/>
                  </a:lnTo>
                  <a:lnTo>
                    <a:pt x="142689" y="737482"/>
                  </a:lnTo>
                  <a:lnTo>
                    <a:pt x="142832" y="736820"/>
                  </a:lnTo>
                  <a:lnTo>
                    <a:pt x="142943" y="736162"/>
                  </a:lnTo>
                  <a:lnTo>
                    <a:pt x="143022" y="735481"/>
                  </a:lnTo>
                  <a:lnTo>
                    <a:pt x="143054" y="734785"/>
                  </a:lnTo>
                  <a:lnTo>
                    <a:pt x="143054" y="734080"/>
                  </a:lnTo>
                  <a:lnTo>
                    <a:pt x="143038" y="733374"/>
                  </a:lnTo>
                  <a:lnTo>
                    <a:pt x="143018" y="732674"/>
                  </a:lnTo>
                  <a:lnTo>
                    <a:pt x="143006" y="731997"/>
                  </a:lnTo>
                  <a:lnTo>
                    <a:pt x="142986" y="731316"/>
                  </a:lnTo>
                  <a:lnTo>
                    <a:pt x="142951" y="730634"/>
                  </a:lnTo>
                  <a:lnTo>
                    <a:pt x="142891" y="729957"/>
                  </a:lnTo>
                  <a:lnTo>
                    <a:pt x="142796" y="729295"/>
                  </a:lnTo>
                  <a:lnTo>
                    <a:pt x="142693" y="728690"/>
                  </a:lnTo>
                  <a:lnTo>
                    <a:pt x="142579" y="728080"/>
                  </a:lnTo>
                  <a:lnTo>
                    <a:pt x="142432" y="727480"/>
                  </a:lnTo>
                  <a:lnTo>
                    <a:pt x="142246" y="726912"/>
                  </a:lnTo>
                  <a:lnTo>
                    <a:pt x="142001" y="726398"/>
                  </a:lnTo>
                  <a:lnTo>
                    <a:pt x="141708" y="725964"/>
                  </a:lnTo>
                  <a:lnTo>
                    <a:pt x="141363" y="725573"/>
                  </a:lnTo>
                  <a:lnTo>
                    <a:pt x="140979" y="725211"/>
                  </a:lnTo>
                  <a:lnTo>
                    <a:pt x="140576" y="724873"/>
                  </a:lnTo>
                  <a:lnTo>
                    <a:pt x="140176" y="724558"/>
                  </a:lnTo>
                  <a:lnTo>
                    <a:pt x="139788" y="724287"/>
                  </a:lnTo>
                  <a:lnTo>
                    <a:pt x="139384" y="724048"/>
                  </a:lnTo>
                  <a:lnTo>
                    <a:pt x="138557" y="723605"/>
                  </a:lnTo>
                  <a:lnTo>
                    <a:pt x="138153" y="723372"/>
                  </a:lnTo>
                  <a:lnTo>
                    <a:pt x="137626" y="723043"/>
                  </a:lnTo>
                  <a:lnTo>
                    <a:pt x="135536" y="721690"/>
                  </a:lnTo>
                  <a:lnTo>
                    <a:pt x="135105" y="721428"/>
                  </a:lnTo>
                  <a:lnTo>
                    <a:pt x="134234" y="720913"/>
                  </a:lnTo>
                  <a:lnTo>
                    <a:pt x="133802" y="720646"/>
                  </a:lnTo>
                  <a:lnTo>
                    <a:pt x="133379" y="720370"/>
                  </a:lnTo>
                  <a:lnTo>
                    <a:pt x="132642" y="719898"/>
                  </a:lnTo>
                  <a:lnTo>
                    <a:pt x="131882" y="719426"/>
                  </a:lnTo>
                  <a:lnTo>
                    <a:pt x="131150" y="718916"/>
                  </a:lnTo>
                  <a:lnTo>
                    <a:pt x="130509" y="718335"/>
                  </a:lnTo>
                  <a:lnTo>
                    <a:pt x="130014" y="717644"/>
                  </a:lnTo>
                  <a:lnTo>
                    <a:pt x="129756" y="717129"/>
                  </a:lnTo>
                  <a:lnTo>
                    <a:pt x="129519" y="716567"/>
                  </a:lnTo>
                  <a:lnTo>
                    <a:pt x="129333" y="715986"/>
                  </a:lnTo>
                  <a:lnTo>
                    <a:pt x="129222" y="715404"/>
                  </a:lnTo>
                  <a:lnTo>
                    <a:pt x="129218" y="714861"/>
                  </a:lnTo>
                  <a:lnTo>
                    <a:pt x="129349" y="714356"/>
                  </a:lnTo>
                  <a:lnTo>
                    <a:pt x="129598" y="713875"/>
                  </a:lnTo>
                  <a:lnTo>
                    <a:pt x="129915" y="713403"/>
                  </a:lnTo>
                  <a:lnTo>
                    <a:pt x="130251" y="712936"/>
                  </a:lnTo>
                  <a:lnTo>
                    <a:pt x="130560" y="712469"/>
                  </a:lnTo>
                  <a:lnTo>
                    <a:pt x="130885" y="711959"/>
                  </a:lnTo>
                  <a:lnTo>
                    <a:pt x="131574" y="710968"/>
                  </a:lnTo>
                  <a:lnTo>
                    <a:pt x="131894" y="710458"/>
                  </a:lnTo>
                  <a:lnTo>
                    <a:pt x="132175" y="709919"/>
                  </a:lnTo>
                  <a:lnTo>
                    <a:pt x="132429" y="709276"/>
                  </a:lnTo>
                  <a:lnTo>
                    <a:pt x="132634" y="708604"/>
                  </a:lnTo>
                  <a:lnTo>
                    <a:pt x="132809" y="707908"/>
                  </a:lnTo>
                  <a:lnTo>
                    <a:pt x="133141" y="706517"/>
                  </a:lnTo>
                  <a:lnTo>
                    <a:pt x="133284" y="705945"/>
                  </a:lnTo>
                  <a:lnTo>
                    <a:pt x="133418" y="705368"/>
                  </a:lnTo>
                  <a:lnTo>
                    <a:pt x="133810" y="703634"/>
                  </a:lnTo>
                  <a:lnTo>
                    <a:pt x="134586" y="700341"/>
                  </a:lnTo>
                  <a:lnTo>
                    <a:pt x="135156" y="697973"/>
                  </a:lnTo>
                  <a:lnTo>
                    <a:pt x="135532" y="696429"/>
                  </a:lnTo>
                  <a:lnTo>
                    <a:pt x="135877" y="695085"/>
                  </a:lnTo>
                  <a:lnTo>
                    <a:pt x="136019" y="694513"/>
                  </a:lnTo>
                  <a:lnTo>
                    <a:pt x="136169" y="693946"/>
                  </a:lnTo>
                  <a:lnTo>
                    <a:pt x="136328" y="693384"/>
                  </a:lnTo>
                  <a:lnTo>
                    <a:pt x="136791" y="691945"/>
                  </a:lnTo>
                  <a:lnTo>
                    <a:pt x="137100" y="690972"/>
                  </a:lnTo>
                  <a:lnTo>
                    <a:pt x="137440" y="690067"/>
                  </a:lnTo>
                  <a:lnTo>
                    <a:pt x="137808" y="689381"/>
                  </a:lnTo>
                  <a:lnTo>
                    <a:pt x="138208" y="689076"/>
                  </a:lnTo>
                  <a:lnTo>
                    <a:pt x="138501" y="689071"/>
                  </a:lnTo>
                  <a:lnTo>
                    <a:pt x="138802" y="689128"/>
                  </a:lnTo>
                  <a:lnTo>
                    <a:pt x="139107" y="689233"/>
                  </a:lnTo>
                  <a:lnTo>
                    <a:pt x="139408" y="689362"/>
                  </a:lnTo>
                  <a:lnTo>
                    <a:pt x="139693" y="689495"/>
                  </a:lnTo>
                  <a:lnTo>
                    <a:pt x="140239" y="689919"/>
                  </a:lnTo>
                  <a:lnTo>
                    <a:pt x="140730" y="690529"/>
                  </a:lnTo>
                  <a:lnTo>
                    <a:pt x="141201" y="691192"/>
                  </a:lnTo>
                  <a:lnTo>
                    <a:pt x="141688" y="691754"/>
                  </a:lnTo>
                  <a:lnTo>
                    <a:pt x="142222" y="692078"/>
                  </a:lnTo>
                  <a:lnTo>
                    <a:pt x="142757" y="692149"/>
                  </a:lnTo>
                  <a:lnTo>
                    <a:pt x="143327" y="692102"/>
                  </a:lnTo>
                  <a:lnTo>
                    <a:pt x="143905" y="691954"/>
                  </a:lnTo>
                  <a:lnTo>
                    <a:pt x="144471" y="691740"/>
                  </a:lnTo>
                  <a:lnTo>
                    <a:pt x="144985" y="691468"/>
                  </a:lnTo>
                  <a:lnTo>
                    <a:pt x="145239" y="691306"/>
                  </a:lnTo>
                  <a:lnTo>
                    <a:pt x="145484" y="691120"/>
                  </a:lnTo>
                  <a:lnTo>
                    <a:pt x="145722" y="690920"/>
                  </a:lnTo>
                  <a:lnTo>
                    <a:pt x="145955" y="690710"/>
                  </a:lnTo>
                  <a:lnTo>
                    <a:pt x="146185" y="690496"/>
                  </a:lnTo>
                  <a:lnTo>
                    <a:pt x="146458" y="690220"/>
                  </a:lnTo>
                  <a:lnTo>
                    <a:pt x="146715" y="689919"/>
                  </a:lnTo>
                  <a:lnTo>
                    <a:pt x="146973" y="689610"/>
                  </a:lnTo>
                  <a:lnTo>
                    <a:pt x="147238" y="689319"/>
                  </a:lnTo>
                  <a:lnTo>
                    <a:pt x="147519" y="689061"/>
                  </a:lnTo>
                  <a:lnTo>
                    <a:pt x="147879" y="688799"/>
                  </a:lnTo>
                  <a:lnTo>
                    <a:pt x="148259" y="688571"/>
                  </a:lnTo>
                  <a:lnTo>
                    <a:pt x="148651" y="688371"/>
                  </a:lnTo>
                  <a:lnTo>
                    <a:pt x="149047" y="688185"/>
                  </a:lnTo>
                  <a:lnTo>
                    <a:pt x="149447" y="688013"/>
                  </a:lnTo>
                  <a:lnTo>
                    <a:pt x="150080" y="687784"/>
                  </a:lnTo>
                  <a:lnTo>
                    <a:pt x="150730" y="687618"/>
                  </a:lnTo>
                  <a:lnTo>
                    <a:pt x="152048" y="687346"/>
                  </a:lnTo>
                  <a:lnTo>
                    <a:pt x="152701" y="687189"/>
                  </a:lnTo>
                  <a:lnTo>
                    <a:pt x="153311" y="687017"/>
                  </a:lnTo>
                  <a:lnTo>
                    <a:pt x="153924" y="686836"/>
                  </a:lnTo>
                  <a:lnTo>
                    <a:pt x="155135" y="686460"/>
                  </a:lnTo>
                  <a:lnTo>
                    <a:pt x="155741" y="686255"/>
                  </a:lnTo>
                  <a:lnTo>
                    <a:pt x="156731" y="685897"/>
                  </a:lnTo>
                  <a:lnTo>
                    <a:pt x="157226" y="685711"/>
                  </a:lnTo>
                  <a:lnTo>
                    <a:pt x="158207" y="685321"/>
                  </a:lnTo>
                  <a:lnTo>
                    <a:pt x="158643" y="684963"/>
                  </a:lnTo>
                  <a:lnTo>
                    <a:pt x="159098" y="684639"/>
                  </a:lnTo>
                  <a:lnTo>
                    <a:pt x="159569" y="684344"/>
                  </a:lnTo>
                  <a:lnTo>
                    <a:pt x="160056" y="684087"/>
                  </a:lnTo>
                  <a:lnTo>
                    <a:pt x="160547" y="683863"/>
                  </a:lnTo>
                  <a:lnTo>
                    <a:pt x="161070" y="683672"/>
                  </a:lnTo>
                  <a:lnTo>
                    <a:pt x="161612" y="683515"/>
                  </a:lnTo>
                  <a:lnTo>
                    <a:pt x="162158" y="683400"/>
                  </a:lnTo>
                  <a:lnTo>
                    <a:pt x="162712" y="683329"/>
                  </a:lnTo>
                  <a:lnTo>
                    <a:pt x="163259" y="683310"/>
                  </a:lnTo>
                  <a:lnTo>
                    <a:pt x="163761" y="683396"/>
                  </a:lnTo>
                  <a:lnTo>
                    <a:pt x="164288" y="683586"/>
                  </a:lnTo>
                  <a:lnTo>
                    <a:pt x="164803" y="683782"/>
                  </a:lnTo>
                  <a:lnTo>
                    <a:pt x="165274" y="683882"/>
                  </a:lnTo>
                  <a:lnTo>
                    <a:pt x="165662" y="683791"/>
                  </a:lnTo>
                  <a:lnTo>
                    <a:pt x="165792" y="683691"/>
                  </a:lnTo>
                  <a:lnTo>
                    <a:pt x="166263" y="683195"/>
                  </a:lnTo>
                  <a:lnTo>
                    <a:pt x="166628" y="682938"/>
                  </a:lnTo>
                  <a:lnTo>
                    <a:pt x="167019" y="682738"/>
                  </a:lnTo>
                  <a:lnTo>
                    <a:pt x="167431" y="682562"/>
                  </a:lnTo>
                  <a:lnTo>
                    <a:pt x="167843" y="682395"/>
                  </a:lnTo>
                  <a:lnTo>
                    <a:pt x="168247" y="682199"/>
                  </a:lnTo>
                  <a:lnTo>
                    <a:pt x="168765" y="681899"/>
                  </a:lnTo>
                  <a:lnTo>
                    <a:pt x="169786" y="681251"/>
                  </a:lnTo>
                  <a:lnTo>
                    <a:pt x="170301" y="680932"/>
                  </a:lnTo>
                  <a:lnTo>
                    <a:pt x="170824" y="680636"/>
                  </a:lnTo>
                  <a:lnTo>
                    <a:pt x="171311" y="680389"/>
                  </a:lnTo>
                  <a:lnTo>
                    <a:pt x="171802" y="680146"/>
                  </a:lnTo>
                  <a:lnTo>
                    <a:pt x="172296" y="679922"/>
                  </a:lnTo>
                  <a:lnTo>
                    <a:pt x="172795" y="679707"/>
                  </a:lnTo>
                  <a:lnTo>
                    <a:pt x="173294" y="679507"/>
                  </a:lnTo>
                  <a:lnTo>
                    <a:pt x="174307" y="679112"/>
                  </a:lnTo>
                  <a:lnTo>
                    <a:pt x="174818" y="678940"/>
                  </a:lnTo>
                  <a:lnTo>
                    <a:pt x="175329" y="678807"/>
                  </a:lnTo>
                  <a:lnTo>
                    <a:pt x="175843" y="678735"/>
                  </a:lnTo>
                  <a:lnTo>
                    <a:pt x="176366" y="678754"/>
                  </a:lnTo>
                  <a:lnTo>
                    <a:pt x="176888" y="678840"/>
                  </a:lnTo>
                  <a:lnTo>
                    <a:pt x="177941" y="679107"/>
                  </a:lnTo>
                  <a:lnTo>
                    <a:pt x="178468" y="679216"/>
                  </a:lnTo>
                  <a:lnTo>
                    <a:pt x="179169" y="679369"/>
                  </a:lnTo>
                  <a:lnTo>
                    <a:pt x="179885" y="679560"/>
                  </a:lnTo>
                  <a:lnTo>
                    <a:pt x="180594" y="679721"/>
                  </a:lnTo>
                  <a:lnTo>
                    <a:pt x="181282" y="679783"/>
                  </a:lnTo>
                  <a:lnTo>
                    <a:pt x="181932" y="679679"/>
                  </a:lnTo>
                  <a:lnTo>
                    <a:pt x="182201" y="679583"/>
                  </a:lnTo>
                  <a:lnTo>
                    <a:pt x="182478" y="679469"/>
                  </a:lnTo>
                  <a:lnTo>
                    <a:pt x="182747" y="679340"/>
                  </a:lnTo>
                  <a:lnTo>
                    <a:pt x="182993" y="679178"/>
                  </a:lnTo>
                  <a:lnTo>
                    <a:pt x="183206" y="678978"/>
                  </a:lnTo>
                  <a:lnTo>
                    <a:pt x="183392" y="678692"/>
                  </a:lnTo>
                  <a:lnTo>
                    <a:pt x="183527" y="678354"/>
                  </a:lnTo>
                  <a:lnTo>
                    <a:pt x="183642" y="677982"/>
                  </a:lnTo>
                  <a:lnTo>
                    <a:pt x="183745" y="677601"/>
                  </a:lnTo>
                  <a:lnTo>
                    <a:pt x="183868" y="677239"/>
                  </a:lnTo>
                  <a:lnTo>
                    <a:pt x="184018" y="676810"/>
                  </a:lnTo>
                  <a:lnTo>
                    <a:pt x="184156" y="676371"/>
                  </a:lnTo>
                  <a:lnTo>
                    <a:pt x="184307" y="675938"/>
                  </a:lnTo>
                  <a:lnTo>
                    <a:pt x="184477" y="675533"/>
                  </a:lnTo>
                  <a:lnTo>
                    <a:pt x="184691" y="675171"/>
                  </a:lnTo>
                  <a:lnTo>
                    <a:pt x="184968" y="674870"/>
                  </a:lnTo>
                  <a:lnTo>
                    <a:pt x="185297" y="674627"/>
                  </a:lnTo>
                  <a:lnTo>
                    <a:pt x="185641" y="674403"/>
                  </a:lnTo>
                  <a:lnTo>
                    <a:pt x="185985" y="674170"/>
                  </a:lnTo>
                  <a:lnTo>
                    <a:pt x="186298" y="673898"/>
                  </a:lnTo>
                  <a:lnTo>
                    <a:pt x="186603" y="673555"/>
                  </a:lnTo>
                  <a:lnTo>
                    <a:pt x="186892" y="673188"/>
                  </a:lnTo>
                  <a:lnTo>
                    <a:pt x="187165" y="672797"/>
                  </a:lnTo>
                  <a:lnTo>
                    <a:pt x="187422" y="672388"/>
                  </a:lnTo>
                  <a:lnTo>
                    <a:pt x="187664" y="671973"/>
                  </a:lnTo>
                  <a:lnTo>
                    <a:pt x="187850" y="671611"/>
                  </a:lnTo>
                  <a:lnTo>
                    <a:pt x="188020" y="671234"/>
                  </a:lnTo>
                  <a:lnTo>
                    <a:pt x="188182" y="670848"/>
                  </a:lnTo>
                  <a:lnTo>
                    <a:pt x="188333" y="670458"/>
                  </a:lnTo>
                  <a:lnTo>
                    <a:pt x="188487" y="670072"/>
                  </a:lnTo>
                  <a:lnTo>
                    <a:pt x="188685" y="669548"/>
                  </a:lnTo>
                  <a:lnTo>
                    <a:pt x="188875" y="669023"/>
                  </a:lnTo>
                  <a:lnTo>
                    <a:pt x="189057" y="668490"/>
                  </a:lnTo>
                  <a:lnTo>
                    <a:pt x="189224" y="667951"/>
                  </a:lnTo>
                  <a:lnTo>
                    <a:pt x="189370" y="667403"/>
                  </a:lnTo>
                  <a:lnTo>
                    <a:pt x="189485" y="666860"/>
                  </a:lnTo>
                  <a:lnTo>
                    <a:pt x="189580" y="666312"/>
                  </a:lnTo>
                  <a:lnTo>
                    <a:pt x="189750" y="665202"/>
                  </a:lnTo>
                  <a:lnTo>
                    <a:pt x="189845" y="664654"/>
                  </a:lnTo>
                  <a:lnTo>
                    <a:pt x="189976" y="664063"/>
                  </a:lnTo>
                  <a:lnTo>
                    <a:pt x="190269" y="662895"/>
                  </a:lnTo>
                  <a:lnTo>
                    <a:pt x="190403" y="662304"/>
                  </a:lnTo>
                  <a:lnTo>
                    <a:pt x="190514" y="661713"/>
                  </a:lnTo>
                  <a:lnTo>
                    <a:pt x="190577" y="661146"/>
                  </a:lnTo>
                  <a:lnTo>
                    <a:pt x="190613" y="660574"/>
                  </a:lnTo>
                  <a:lnTo>
                    <a:pt x="190637" y="660033"/>
                  </a:lnTo>
                  <a:lnTo>
                    <a:pt x="190684" y="659435"/>
                  </a:lnTo>
                  <a:lnTo>
                    <a:pt x="190775" y="658878"/>
                  </a:lnTo>
                  <a:lnTo>
                    <a:pt x="191060" y="657834"/>
                  </a:lnTo>
                  <a:lnTo>
                    <a:pt x="191238" y="657324"/>
                  </a:lnTo>
                  <a:lnTo>
                    <a:pt x="191436" y="656829"/>
                  </a:lnTo>
                  <a:lnTo>
                    <a:pt x="191658" y="656348"/>
                  </a:lnTo>
                  <a:lnTo>
                    <a:pt x="191943" y="655804"/>
                  </a:lnTo>
                  <a:lnTo>
                    <a:pt x="192268" y="655285"/>
                  </a:lnTo>
                  <a:lnTo>
                    <a:pt x="192616" y="654785"/>
                  </a:lnTo>
                  <a:lnTo>
                    <a:pt x="192980" y="654298"/>
                  </a:lnTo>
                  <a:lnTo>
                    <a:pt x="193348" y="653827"/>
                  </a:lnTo>
                  <a:lnTo>
                    <a:pt x="193721" y="653403"/>
                  </a:lnTo>
                  <a:lnTo>
                    <a:pt x="194108" y="653007"/>
                  </a:lnTo>
                  <a:lnTo>
                    <a:pt x="194508" y="652621"/>
                  </a:lnTo>
                  <a:lnTo>
                    <a:pt x="194896" y="652221"/>
                  </a:lnTo>
                  <a:lnTo>
                    <a:pt x="195257" y="651792"/>
                  </a:lnTo>
                  <a:lnTo>
                    <a:pt x="195644" y="651253"/>
                  </a:lnTo>
                  <a:lnTo>
                    <a:pt x="196009" y="650682"/>
                  </a:lnTo>
                  <a:lnTo>
                    <a:pt x="196353" y="650095"/>
                  </a:lnTo>
                  <a:lnTo>
                    <a:pt x="196686" y="649490"/>
                  </a:lnTo>
                  <a:lnTo>
                    <a:pt x="197521" y="647923"/>
                  </a:lnTo>
                  <a:lnTo>
                    <a:pt x="197766" y="647432"/>
                  </a:lnTo>
                  <a:lnTo>
                    <a:pt x="197992" y="646931"/>
                  </a:lnTo>
                  <a:lnTo>
                    <a:pt x="198186" y="646412"/>
                  </a:lnTo>
                  <a:lnTo>
                    <a:pt x="198396" y="645616"/>
                  </a:lnTo>
                  <a:lnTo>
                    <a:pt x="198526" y="644782"/>
                  </a:lnTo>
                  <a:lnTo>
                    <a:pt x="198613" y="643924"/>
                  </a:lnTo>
                  <a:lnTo>
                    <a:pt x="198697" y="643067"/>
                  </a:lnTo>
                  <a:lnTo>
                    <a:pt x="198807" y="642218"/>
                  </a:lnTo>
                  <a:lnTo>
                    <a:pt x="198930" y="641537"/>
                  </a:lnTo>
                  <a:lnTo>
                    <a:pt x="199199" y="640179"/>
                  </a:lnTo>
                  <a:lnTo>
                    <a:pt x="199322" y="639497"/>
                  </a:lnTo>
                  <a:lnTo>
                    <a:pt x="199425" y="638816"/>
                  </a:lnTo>
                  <a:lnTo>
                    <a:pt x="199516" y="637825"/>
                  </a:lnTo>
                  <a:lnTo>
                    <a:pt x="199564" y="636824"/>
                  </a:lnTo>
                  <a:lnTo>
                    <a:pt x="199587" y="635823"/>
                  </a:lnTo>
                  <a:lnTo>
                    <a:pt x="199615" y="634823"/>
                  </a:lnTo>
                  <a:lnTo>
                    <a:pt x="199670" y="633827"/>
                  </a:lnTo>
                  <a:lnTo>
                    <a:pt x="199698" y="633231"/>
                  </a:lnTo>
                  <a:lnTo>
                    <a:pt x="199706" y="632621"/>
                  </a:lnTo>
                  <a:lnTo>
                    <a:pt x="199730" y="632021"/>
                  </a:lnTo>
                  <a:lnTo>
                    <a:pt x="199801" y="631449"/>
                  </a:lnTo>
                  <a:lnTo>
                    <a:pt x="199959" y="630934"/>
                  </a:lnTo>
                  <a:lnTo>
                    <a:pt x="200110" y="630629"/>
                  </a:lnTo>
                  <a:lnTo>
                    <a:pt x="200292" y="630334"/>
                  </a:lnTo>
                  <a:lnTo>
                    <a:pt x="200490" y="630057"/>
                  </a:lnTo>
                  <a:lnTo>
                    <a:pt x="200708" y="629800"/>
                  </a:lnTo>
                  <a:lnTo>
                    <a:pt x="200937" y="629576"/>
                  </a:lnTo>
                  <a:lnTo>
                    <a:pt x="201365" y="629609"/>
                  </a:lnTo>
                  <a:lnTo>
                    <a:pt x="201575" y="629638"/>
                  </a:lnTo>
                  <a:lnTo>
                    <a:pt x="201883" y="629705"/>
                  </a:lnTo>
                  <a:lnTo>
                    <a:pt x="202196" y="629790"/>
                  </a:lnTo>
                  <a:lnTo>
                    <a:pt x="202501" y="629895"/>
                  </a:lnTo>
                  <a:lnTo>
                    <a:pt x="202806" y="630010"/>
                  </a:lnTo>
                  <a:lnTo>
                    <a:pt x="203103" y="630129"/>
                  </a:lnTo>
                  <a:lnTo>
                    <a:pt x="203562" y="630348"/>
                  </a:lnTo>
                  <a:lnTo>
                    <a:pt x="204005" y="630615"/>
                  </a:lnTo>
                  <a:lnTo>
                    <a:pt x="204445" y="630891"/>
                  </a:lnTo>
                  <a:lnTo>
                    <a:pt x="204888" y="631153"/>
                  </a:lnTo>
                  <a:lnTo>
                    <a:pt x="205351" y="631368"/>
                  </a:lnTo>
                  <a:lnTo>
                    <a:pt x="205806" y="631516"/>
                  </a:lnTo>
                  <a:lnTo>
                    <a:pt x="206269" y="631635"/>
                  </a:lnTo>
                  <a:lnTo>
                    <a:pt x="206741" y="631735"/>
                  </a:lnTo>
                  <a:lnTo>
                    <a:pt x="207216" y="631825"/>
                  </a:lnTo>
                  <a:lnTo>
                    <a:pt x="207687" y="631921"/>
                  </a:lnTo>
                  <a:lnTo>
                    <a:pt x="208011" y="631978"/>
                  </a:lnTo>
                  <a:lnTo>
                    <a:pt x="208336" y="632030"/>
                  </a:lnTo>
                  <a:lnTo>
                    <a:pt x="208665" y="632078"/>
                  </a:lnTo>
                  <a:lnTo>
                    <a:pt x="208985" y="632145"/>
                  </a:lnTo>
                  <a:lnTo>
                    <a:pt x="209298" y="632230"/>
                  </a:lnTo>
                  <a:lnTo>
                    <a:pt x="209678" y="632364"/>
                  </a:lnTo>
                  <a:lnTo>
                    <a:pt x="210058" y="632526"/>
                  </a:lnTo>
                  <a:lnTo>
                    <a:pt x="210426" y="632707"/>
                  </a:lnTo>
                  <a:lnTo>
                    <a:pt x="210775" y="632917"/>
                  </a:lnTo>
                  <a:lnTo>
                    <a:pt x="211099" y="633155"/>
                  </a:lnTo>
                  <a:lnTo>
                    <a:pt x="211333" y="633364"/>
                  </a:lnTo>
                  <a:lnTo>
                    <a:pt x="211554" y="633588"/>
                  </a:lnTo>
                  <a:lnTo>
                    <a:pt x="211764" y="633831"/>
                  </a:lnTo>
                  <a:lnTo>
                    <a:pt x="211958" y="634084"/>
                  </a:lnTo>
                  <a:lnTo>
                    <a:pt x="212136" y="634346"/>
                  </a:lnTo>
                  <a:lnTo>
                    <a:pt x="212287" y="634599"/>
                  </a:lnTo>
                  <a:lnTo>
                    <a:pt x="212417" y="634861"/>
                  </a:lnTo>
                  <a:lnTo>
                    <a:pt x="212536" y="635132"/>
                  </a:lnTo>
                  <a:lnTo>
                    <a:pt x="212766" y="635680"/>
                  </a:lnTo>
                  <a:lnTo>
                    <a:pt x="212884" y="635952"/>
                  </a:lnTo>
                  <a:lnTo>
                    <a:pt x="213102" y="636505"/>
                  </a:lnTo>
                  <a:lnTo>
                    <a:pt x="213205" y="636781"/>
                  </a:lnTo>
                  <a:lnTo>
                    <a:pt x="213296" y="637062"/>
                  </a:lnTo>
                  <a:lnTo>
                    <a:pt x="213375" y="637329"/>
                  </a:lnTo>
                  <a:lnTo>
                    <a:pt x="213447" y="637596"/>
                  </a:lnTo>
                  <a:lnTo>
                    <a:pt x="213593" y="638073"/>
                  </a:lnTo>
                  <a:lnTo>
                    <a:pt x="213827" y="638749"/>
                  </a:lnTo>
                  <a:lnTo>
                    <a:pt x="213953" y="639088"/>
                  </a:lnTo>
                  <a:lnTo>
                    <a:pt x="214084" y="639421"/>
                  </a:lnTo>
                  <a:lnTo>
                    <a:pt x="214401" y="640174"/>
                  </a:lnTo>
                  <a:lnTo>
                    <a:pt x="214575" y="640546"/>
                  </a:lnTo>
                  <a:lnTo>
                    <a:pt x="214769" y="640908"/>
                  </a:lnTo>
                  <a:lnTo>
                    <a:pt x="214987" y="641242"/>
                  </a:lnTo>
                  <a:lnTo>
                    <a:pt x="215295" y="641632"/>
                  </a:lnTo>
                  <a:lnTo>
                    <a:pt x="215648" y="641999"/>
                  </a:lnTo>
                  <a:lnTo>
                    <a:pt x="216028" y="642342"/>
                  </a:lnTo>
                  <a:lnTo>
                    <a:pt x="216431" y="642657"/>
                  </a:lnTo>
                  <a:lnTo>
                    <a:pt x="216847" y="642933"/>
                  </a:lnTo>
                  <a:lnTo>
                    <a:pt x="217152" y="643110"/>
                  </a:lnTo>
                  <a:lnTo>
                    <a:pt x="217465" y="643267"/>
                  </a:lnTo>
                  <a:lnTo>
                    <a:pt x="217789" y="643410"/>
                  </a:lnTo>
                  <a:lnTo>
                    <a:pt x="218118" y="643538"/>
                  </a:lnTo>
                  <a:lnTo>
                    <a:pt x="218450" y="643648"/>
                  </a:lnTo>
                  <a:lnTo>
                    <a:pt x="218775" y="643739"/>
                  </a:lnTo>
                  <a:lnTo>
                    <a:pt x="219104" y="643815"/>
                  </a:lnTo>
                  <a:lnTo>
                    <a:pt x="219436" y="643872"/>
                  </a:lnTo>
                  <a:lnTo>
                    <a:pt x="220109" y="643963"/>
                  </a:lnTo>
                  <a:lnTo>
                    <a:pt x="220592" y="644005"/>
                  </a:lnTo>
                  <a:lnTo>
                    <a:pt x="221958" y="644105"/>
                  </a:lnTo>
                  <a:lnTo>
                    <a:pt x="222654" y="644163"/>
                  </a:lnTo>
                  <a:lnTo>
                    <a:pt x="223094" y="644215"/>
                  </a:lnTo>
                  <a:lnTo>
                    <a:pt x="223533" y="644287"/>
                  </a:lnTo>
                  <a:lnTo>
                    <a:pt x="223973" y="644353"/>
                  </a:lnTo>
                  <a:lnTo>
                    <a:pt x="224408" y="644401"/>
                  </a:lnTo>
                  <a:lnTo>
                    <a:pt x="224848" y="644406"/>
                  </a:lnTo>
                  <a:lnTo>
                    <a:pt x="225291" y="644377"/>
                  </a:lnTo>
                  <a:lnTo>
                    <a:pt x="225742" y="644329"/>
                  </a:lnTo>
                  <a:lnTo>
                    <a:pt x="226189" y="644244"/>
                  </a:lnTo>
                  <a:lnTo>
                    <a:pt x="226621" y="644129"/>
                  </a:lnTo>
                  <a:lnTo>
                    <a:pt x="227025" y="643967"/>
                  </a:lnTo>
                  <a:lnTo>
                    <a:pt x="227496" y="643681"/>
                  </a:lnTo>
                  <a:lnTo>
                    <a:pt x="227935" y="643319"/>
                  </a:lnTo>
                  <a:lnTo>
                    <a:pt x="228347" y="642900"/>
                  </a:lnTo>
                  <a:lnTo>
                    <a:pt x="228727" y="642447"/>
                  </a:lnTo>
                  <a:lnTo>
                    <a:pt x="229079" y="641994"/>
                  </a:lnTo>
                  <a:lnTo>
                    <a:pt x="229535" y="641237"/>
                  </a:lnTo>
                  <a:lnTo>
                    <a:pt x="229875" y="640393"/>
                  </a:lnTo>
                  <a:lnTo>
                    <a:pt x="230449" y="638625"/>
                  </a:lnTo>
                  <a:lnTo>
                    <a:pt x="230801" y="637777"/>
                  </a:lnTo>
                  <a:lnTo>
                    <a:pt x="231257" y="636829"/>
                  </a:lnTo>
                  <a:lnTo>
                    <a:pt x="231498" y="636362"/>
                  </a:lnTo>
                  <a:lnTo>
                    <a:pt x="231759" y="635909"/>
                  </a:lnTo>
                  <a:lnTo>
                    <a:pt x="232052" y="635485"/>
                  </a:lnTo>
                  <a:lnTo>
                    <a:pt x="232298" y="635175"/>
                  </a:lnTo>
                  <a:lnTo>
                    <a:pt x="232551" y="634875"/>
                  </a:lnTo>
                  <a:lnTo>
                    <a:pt x="232824" y="634584"/>
                  </a:lnTo>
                  <a:lnTo>
                    <a:pt x="233109" y="634317"/>
                  </a:lnTo>
                  <a:lnTo>
                    <a:pt x="233418" y="634084"/>
                  </a:lnTo>
                  <a:lnTo>
                    <a:pt x="233810" y="633865"/>
                  </a:lnTo>
                  <a:lnTo>
                    <a:pt x="234233" y="633684"/>
                  </a:lnTo>
                  <a:lnTo>
                    <a:pt x="234677" y="633541"/>
                  </a:lnTo>
                  <a:lnTo>
                    <a:pt x="235128" y="633422"/>
                  </a:lnTo>
                  <a:lnTo>
                    <a:pt x="235579" y="633312"/>
                  </a:lnTo>
                  <a:lnTo>
                    <a:pt x="236098" y="633207"/>
                  </a:lnTo>
                  <a:lnTo>
                    <a:pt x="236629" y="633140"/>
                  </a:lnTo>
                  <a:lnTo>
                    <a:pt x="237163" y="633093"/>
                  </a:lnTo>
                  <a:lnTo>
                    <a:pt x="237697" y="633059"/>
                  </a:lnTo>
                  <a:lnTo>
                    <a:pt x="238849" y="633002"/>
                  </a:lnTo>
                  <a:lnTo>
                    <a:pt x="239467" y="632988"/>
                  </a:lnTo>
                  <a:lnTo>
                    <a:pt x="240081" y="632983"/>
                  </a:lnTo>
                  <a:lnTo>
                    <a:pt x="240698" y="633002"/>
                  </a:lnTo>
                  <a:lnTo>
                    <a:pt x="241312" y="633040"/>
                  </a:lnTo>
                  <a:lnTo>
                    <a:pt x="241767" y="633093"/>
                  </a:lnTo>
                  <a:lnTo>
                    <a:pt x="242218" y="633169"/>
                  </a:lnTo>
                  <a:lnTo>
                    <a:pt x="242669" y="633250"/>
                  </a:lnTo>
                  <a:lnTo>
                    <a:pt x="243125" y="633322"/>
                  </a:lnTo>
                  <a:lnTo>
                    <a:pt x="243576" y="633360"/>
                  </a:lnTo>
                  <a:lnTo>
                    <a:pt x="244407" y="633417"/>
                  </a:lnTo>
                  <a:lnTo>
                    <a:pt x="244819" y="633426"/>
                  </a:lnTo>
                  <a:lnTo>
                    <a:pt x="245223" y="633393"/>
                  </a:lnTo>
                  <a:lnTo>
                    <a:pt x="245599" y="633298"/>
                  </a:lnTo>
                  <a:lnTo>
                    <a:pt x="245919" y="633150"/>
                  </a:lnTo>
                  <a:lnTo>
                    <a:pt x="246224" y="632950"/>
                  </a:lnTo>
                  <a:lnTo>
                    <a:pt x="246517" y="632716"/>
                  </a:lnTo>
                  <a:lnTo>
                    <a:pt x="246794" y="632464"/>
                  </a:lnTo>
                  <a:lnTo>
                    <a:pt x="247056" y="632206"/>
                  </a:lnTo>
                  <a:lnTo>
                    <a:pt x="247396" y="631820"/>
                  </a:lnTo>
                  <a:lnTo>
                    <a:pt x="247701" y="631392"/>
                  </a:lnTo>
                  <a:lnTo>
                    <a:pt x="247978" y="630939"/>
                  </a:lnTo>
                  <a:lnTo>
                    <a:pt x="248220" y="630467"/>
                  </a:lnTo>
                  <a:lnTo>
                    <a:pt x="248437" y="629991"/>
                  </a:lnTo>
                  <a:lnTo>
                    <a:pt x="248576" y="629605"/>
                  </a:lnTo>
                  <a:lnTo>
                    <a:pt x="248691" y="629204"/>
                  </a:lnTo>
                  <a:lnTo>
                    <a:pt x="248889" y="628394"/>
                  </a:lnTo>
                  <a:lnTo>
                    <a:pt x="249003" y="627994"/>
                  </a:lnTo>
                  <a:lnTo>
                    <a:pt x="249122" y="627637"/>
                  </a:lnTo>
                  <a:lnTo>
                    <a:pt x="249245" y="627284"/>
                  </a:lnTo>
                  <a:lnTo>
                    <a:pt x="249498" y="626579"/>
                  </a:lnTo>
                  <a:lnTo>
                    <a:pt x="249617" y="626226"/>
                  </a:lnTo>
                  <a:lnTo>
                    <a:pt x="249775" y="625692"/>
                  </a:lnTo>
                  <a:lnTo>
                    <a:pt x="250211" y="624086"/>
                  </a:lnTo>
                  <a:lnTo>
                    <a:pt x="250369" y="623557"/>
                  </a:lnTo>
                  <a:lnTo>
                    <a:pt x="250626" y="622795"/>
                  </a:lnTo>
                  <a:lnTo>
                    <a:pt x="250911" y="622037"/>
                  </a:lnTo>
                  <a:lnTo>
                    <a:pt x="251497" y="620531"/>
                  </a:lnTo>
                  <a:lnTo>
                    <a:pt x="251782" y="619774"/>
                  </a:lnTo>
                  <a:lnTo>
                    <a:pt x="251929" y="619359"/>
                  </a:lnTo>
                  <a:lnTo>
                    <a:pt x="252356" y="618111"/>
                  </a:lnTo>
                  <a:lnTo>
                    <a:pt x="252507" y="617691"/>
                  </a:lnTo>
                  <a:lnTo>
                    <a:pt x="252796" y="616905"/>
                  </a:lnTo>
                  <a:lnTo>
                    <a:pt x="253239" y="615733"/>
                  </a:lnTo>
                  <a:lnTo>
                    <a:pt x="253342" y="615447"/>
                  </a:lnTo>
                  <a:lnTo>
                    <a:pt x="253437" y="615166"/>
                  </a:lnTo>
                  <a:lnTo>
                    <a:pt x="253540" y="614880"/>
                  </a:lnTo>
                  <a:lnTo>
                    <a:pt x="253647" y="614599"/>
                  </a:lnTo>
                  <a:lnTo>
                    <a:pt x="253770" y="614327"/>
                  </a:lnTo>
                  <a:lnTo>
                    <a:pt x="253987" y="613865"/>
                  </a:lnTo>
                  <a:lnTo>
                    <a:pt x="254106" y="613636"/>
                  </a:lnTo>
                  <a:lnTo>
                    <a:pt x="254241" y="613431"/>
                  </a:lnTo>
                  <a:lnTo>
                    <a:pt x="254530" y="613164"/>
                  </a:lnTo>
                  <a:lnTo>
                    <a:pt x="254660" y="613069"/>
                  </a:lnTo>
                  <a:lnTo>
                    <a:pt x="254803" y="612988"/>
                  </a:lnTo>
                  <a:lnTo>
                    <a:pt x="254945" y="612931"/>
                  </a:lnTo>
                  <a:lnTo>
                    <a:pt x="255701" y="613021"/>
                  </a:lnTo>
                  <a:lnTo>
                    <a:pt x="255903" y="613107"/>
                  </a:lnTo>
                  <a:lnTo>
                    <a:pt x="256093" y="613221"/>
                  </a:lnTo>
                  <a:lnTo>
                    <a:pt x="256469" y="613479"/>
                  </a:lnTo>
                  <a:lnTo>
                    <a:pt x="256659" y="613598"/>
                  </a:lnTo>
                  <a:lnTo>
                    <a:pt x="256940" y="613746"/>
                  </a:lnTo>
                  <a:lnTo>
                    <a:pt x="257225" y="613884"/>
                  </a:lnTo>
                  <a:lnTo>
                    <a:pt x="257514" y="614022"/>
                  </a:lnTo>
                  <a:lnTo>
                    <a:pt x="257803" y="614151"/>
                  </a:lnTo>
                  <a:lnTo>
                    <a:pt x="258092" y="614289"/>
                  </a:lnTo>
                  <a:lnTo>
                    <a:pt x="258619" y="614556"/>
                  </a:lnTo>
                  <a:lnTo>
                    <a:pt x="258797" y="614632"/>
                  </a:lnTo>
                  <a:lnTo>
                    <a:pt x="258983" y="614699"/>
                  </a:lnTo>
                  <a:lnTo>
                    <a:pt x="259236" y="614765"/>
                  </a:lnTo>
                  <a:lnTo>
                    <a:pt x="259494" y="614808"/>
                  </a:lnTo>
                  <a:lnTo>
                    <a:pt x="259759" y="614837"/>
                  </a:lnTo>
                  <a:lnTo>
                    <a:pt x="260028" y="614851"/>
                  </a:lnTo>
                  <a:lnTo>
                    <a:pt x="260289" y="614856"/>
                  </a:lnTo>
                  <a:lnTo>
                    <a:pt x="260594" y="614851"/>
                  </a:lnTo>
                  <a:lnTo>
                    <a:pt x="260899" y="614837"/>
                  </a:lnTo>
                  <a:lnTo>
                    <a:pt x="261200" y="614799"/>
                  </a:lnTo>
                  <a:lnTo>
                    <a:pt x="261501" y="614746"/>
                  </a:lnTo>
                  <a:lnTo>
                    <a:pt x="261790" y="614670"/>
                  </a:lnTo>
                  <a:lnTo>
                    <a:pt x="262107" y="614551"/>
                  </a:lnTo>
                  <a:lnTo>
                    <a:pt x="262411" y="614394"/>
                  </a:lnTo>
                  <a:lnTo>
                    <a:pt x="263310" y="613846"/>
                  </a:lnTo>
                  <a:lnTo>
                    <a:pt x="263607" y="613679"/>
                  </a:lnTo>
                  <a:lnTo>
                    <a:pt x="263908" y="613522"/>
                  </a:lnTo>
                  <a:lnTo>
                    <a:pt x="264208" y="613355"/>
                  </a:lnTo>
                  <a:lnTo>
                    <a:pt x="264493" y="613174"/>
                  </a:lnTo>
                  <a:lnTo>
                    <a:pt x="264759" y="612969"/>
                  </a:lnTo>
                  <a:lnTo>
                    <a:pt x="265072" y="612635"/>
                  </a:lnTo>
                  <a:lnTo>
                    <a:pt x="265345" y="612259"/>
                  </a:lnTo>
                  <a:lnTo>
                    <a:pt x="265847" y="611449"/>
                  </a:lnTo>
                  <a:lnTo>
                    <a:pt x="266117" y="611058"/>
                  </a:lnTo>
                  <a:lnTo>
                    <a:pt x="266417" y="610672"/>
                  </a:lnTo>
                  <a:lnTo>
                    <a:pt x="267031" y="609910"/>
                  </a:lnTo>
                  <a:lnTo>
                    <a:pt x="267352" y="609543"/>
                  </a:lnTo>
                  <a:lnTo>
                    <a:pt x="267684" y="609185"/>
                  </a:lnTo>
                  <a:lnTo>
                    <a:pt x="268037" y="608842"/>
                  </a:lnTo>
                  <a:lnTo>
                    <a:pt x="268393" y="608509"/>
                  </a:lnTo>
                  <a:lnTo>
                    <a:pt x="268571" y="608337"/>
                  </a:lnTo>
                  <a:lnTo>
                    <a:pt x="268880" y="608018"/>
                  </a:lnTo>
                  <a:lnTo>
                    <a:pt x="269181" y="607689"/>
                  </a:lnTo>
                  <a:lnTo>
                    <a:pt x="269477" y="607355"/>
                  </a:lnTo>
                  <a:lnTo>
                    <a:pt x="269770" y="607017"/>
                  </a:lnTo>
                  <a:lnTo>
                    <a:pt x="270056" y="606674"/>
                  </a:lnTo>
                  <a:lnTo>
                    <a:pt x="270368" y="606264"/>
                  </a:lnTo>
                  <a:lnTo>
                    <a:pt x="270954" y="605401"/>
                  </a:lnTo>
                  <a:lnTo>
                    <a:pt x="271255" y="604977"/>
                  </a:lnTo>
                  <a:lnTo>
                    <a:pt x="271576" y="604577"/>
                  </a:lnTo>
                  <a:lnTo>
                    <a:pt x="272011" y="604081"/>
                  </a:lnTo>
                  <a:lnTo>
                    <a:pt x="272237" y="603839"/>
                  </a:lnTo>
                  <a:lnTo>
                    <a:pt x="272470" y="603610"/>
                  </a:lnTo>
                  <a:lnTo>
                    <a:pt x="272720" y="603395"/>
                  </a:lnTo>
                  <a:lnTo>
                    <a:pt x="272858" y="603290"/>
                  </a:lnTo>
                  <a:lnTo>
                    <a:pt x="273151" y="603086"/>
                  </a:lnTo>
                  <a:lnTo>
                    <a:pt x="273444" y="602890"/>
                  </a:lnTo>
                  <a:lnTo>
                    <a:pt x="273935" y="602590"/>
                  </a:lnTo>
                  <a:lnTo>
                    <a:pt x="274948" y="602042"/>
                  </a:lnTo>
                  <a:lnTo>
                    <a:pt x="275439" y="601751"/>
                  </a:lnTo>
                  <a:lnTo>
                    <a:pt x="275906" y="601422"/>
                  </a:lnTo>
                  <a:lnTo>
                    <a:pt x="276207" y="601175"/>
                  </a:lnTo>
                  <a:lnTo>
                    <a:pt x="276500" y="600913"/>
                  </a:lnTo>
                  <a:lnTo>
                    <a:pt x="276785" y="600646"/>
                  </a:lnTo>
                  <a:lnTo>
                    <a:pt x="277054" y="600365"/>
                  </a:lnTo>
                  <a:lnTo>
                    <a:pt x="277312" y="600074"/>
                  </a:lnTo>
                  <a:lnTo>
                    <a:pt x="277549" y="599783"/>
                  </a:lnTo>
                  <a:lnTo>
                    <a:pt x="277779" y="599483"/>
                  </a:lnTo>
                  <a:lnTo>
                    <a:pt x="277993" y="599173"/>
                  </a:lnTo>
                  <a:lnTo>
                    <a:pt x="278190" y="598854"/>
                  </a:lnTo>
                  <a:lnTo>
                    <a:pt x="278361" y="598525"/>
                  </a:lnTo>
                  <a:lnTo>
                    <a:pt x="278472" y="598273"/>
                  </a:lnTo>
                  <a:lnTo>
                    <a:pt x="278570" y="598011"/>
                  </a:lnTo>
                  <a:lnTo>
                    <a:pt x="278662" y="597748"/>
                  </a:lnTo>
                  <a:lnTo>
                    <a:pt x="278737" y="597482"/>
                  </a:lnTo>
                  <a:lnTo>
                    <a:pt x="278867" y="596981"/>
                  </a:lnTo>
                  <a:lnTo>
                    <a:pt x="278899" y="596824"/>
                  </a:lnTo>
                  <a:lnTo>
                    <a:pt x="278923" y="596409"/>
                  </a:lnTo>
                  <a:lnTo>
                    <a:pt x="278871" y="595981"/>
                  </a:lnTo>
                  <a:lnTo>
                    <a:pt x="278780" y="595542"/>
                  </a:lnTo>
                  <a:lnTo>
                    <a:pt x="278673" y="595104"/>
                  </a:lnTo>
                  <a:lnTo>
                    <a:pt x="278582" y="594670"/>
                  </a:lnTo>
                  <a:lnTo>
                    <a:pt x="278515" y="594294"/>
                  </a:lnTo>
                  <a:lnTo>
                    <a:pt x="278290" y="593169"/>
                  </a:lnTo>
                  <a:lnTo>
                    <a:pt x="278198" y="592630"/>
                  </a:lnTo>
                  <a:lnTo>
                    <a:pt x="278103" y="591978"/>
                  </a:lnTo>
                  <a:lnTo>
                    <a:pt x="278092" y="591820"/>
                  </a:lnTo>
                  <a:lnTo>
                    <a:pt x="278088" y="591668"/>
                  </a:lnTo>
                  <a:lnTo>
                    <a:pt x="278092" y="591511"/>
                  </a:lnTo>
                  <a:lnTo>
                    <a:pt x="278103" y="591353"/>
                  </a:lnTo>
                  <a:lnTo>
                    <a:pt x="278123" y="591201"/>
                  </a:lnTo>
                  <a:lnTo>
                    <a:pt x="278167" y="591001"/>
                  </a:lnTo>
                  <a:lnTo>
                    <a:pt x="278222" y="590805"/>
                  </a:lnTo>
                  <a:lnTo>
                    <a:pt x="278380" y="590310"/>
                  </a:lnTo>
                  <a:lnTo>
                    <a:pt x="278531" y="589905"/>
                  </a:lnTo>
                  <a:lnTo>
                    <a:pt x="278709" y="589514"/>
                  </a:lnTo>
                  <a:lnTo>
                    <a:pt x="278923" y="589166"/>
                  </a:lnTo>
                  <a:lnTo>
                    <a:pt x="279184" y="588880"/>
                  </a:lnTo>
                  <a:lnTo>
                    <a:pt x="279386" y="588737"/>
                  </a:lnTo>
                  <a:lnTo>
                    <a:pt x="279612" y="588618"/>
                  </a:lnTo>
                  <a:lnTo>
                    <a:pt x="279849" y="588513"/>
                  </a:lnTo>
                  <a:lnTo>
                    <a:pt x="280087" y="588418"/>
                  </a:lnTo>
                  <a:lnTo>
                    <a:pt x="280320" y="588313"/>
                  </a:lnTo>
                  <a:lnTo>
                    <a:pt x="280970" y="587999"/>
                  </a:lnTo>
                  <a:lnTo>
                    <a:pt x="281136" y="587932"/>
                  </a:lnTo>
                  <a:lnTo>
                    <a:pt x="281540" y="587789"/>
                  </a:lnTo>
                  <a:lnTo>
                    <a:pt x="281951" y="587674"/>
                  </a:lnTo>
                  <a:lnTo>
                    <a:pt x="282375" y="587584"/>
                  </a:lnTo>
                  <a:lnTo>
                    <a:pt x="282798" y="587513"/>
                  </a:lnTo>
                  <a:lnTo>
                    <a:pt x="283226" y="587460"/>
                  </a:lnTo>
                  <a:lnTo>
                    <a:pt x="283685" y="587427"/>
                  </a:lnTo>
                  <a:lnTo>
                    <a:pt x="284152" y="587422"/>
                  </a:lnTo>
                  <a:lnTo>
                    <a:pt x="284623" y="587436"/>
                  </a:lnTo>
                  <a:lnTo>
                    <a:pt x="285087" y="587479"/>
                  </a:lnTo>
                  <a:lnTo>
                    <a:pt x="285546" y="587546"/>
                  </a:lnTo>
                  <a:lnTo>
                    <a:pt x="286100" y="587665"/>
                  </a:lnTo>
                  <a:lnTo>
                    <a:pt x="286650" y="587822"/>
                  </a:lnTo>
                  <a:lnTo>
                    <a:pt x="287193" y="588018"/>
                  </a:lnTo>
                  <a:lnTo>
                    <a:pt x="287723" y="588242"/>
                  </a:lnTo>
                  <a:lnTo>
                    <a:pt x="288234" y="588494"/>
                  </a:lnTo>
                  <a:lnTo>
                    <a:pt x="288538" y="588661"/>
                  </a:lnTo>
                  <a:lnTo>
                    <a:pt x="288831" y="588847"/>
                  </a:lnTo>
                  <a:lnTo>
                    <a:pt x="289124" y="589042"/>
                  </a:lnTo>
                  <a:lnTo>
                    <a:pt x="289413" y="589242"/>
                  </a:lnTo>
                  <a:lnTo>
                    <a:pt x="290922" y="590253"/>
                  </a:lnTo>
                  <a:lnTo>
                    <a:pt x="291824" y="590872"/>
                  </a:lnTo>
                  <a:lnTo>
                    <a:pt x="292137" y="591063"/>
                  </a:lnTo>
                  <a:lnTo>
                    <a:pt x="292457" y="591215"/>
                  </a:lnTo>
                  <a:lnTo>
                    <a:pt x="292960" y="591396"/>
                  </a:lnTo>
                  <a:lnTo>
                    <a:pt x="293495" y="591525"/>
                  </a:lnTo>
                  <a:lnTo>
                    <a:pt x="294045" y="591601"/>
                  </a:lnTo>
                  <a:lnTo>
                    <a:pt x="294591" y="591630"/>
                  </a:lnTo>
                  <a:lnTo>
                    <a:pt x="295126" y="591601"/>
                  </a:lnTo>
                  <a:lnTo>
                    <a:pt x="295498" y="591549"/>
                  </a:lnTo>
                  <a:lnTo>
                    <a:pt x="295866" y="591463"/>
                  </a:lnTo>
                  <a:lnTo>
                    <a:pt x="296234" y="591358"/>
                  </a:lnTo>
                  <a:lnTo>
                    <a:pt x="296598" y="591234"/>
                  </a:lnTo>
                  <a:lnTo>
                    <a:pt x="296951" y="591096"/>
                  </a:lnTo>
                  <a:lnTo>
                    <a:pt x="297311" y="590943"/>
                  </a:lnTo>
                  <a:lnTo>
                    <a:pt x="297663" y="590772"/>
                  </a:lnTo>
                  <a:lnTo>
                    <a:pt x="298008" y="590586"/>
                  </a:lnTo>
                  <a:lnTo>
                    <a:pt x="298348" y="590396"/>
                  </a:lnTo>
                  <a:lnTo>
                    <a:pt x="298906" y="590057"/>
                  </a:lnTo>
                  <a:lnTo>
                    <a:pt x="299191" y="589919"/>
                  </a:lnTo>
                  <a:lnTo>
                    <a:pt x="299433" y="589828"/>
                  </a:lnTo>
                  <a:lnTo>
                    <a:pt x="299682" y="589757"/>
                  </a:lnTo>
                  <a:lnTo>
                    <a:pt x="300189" y="589633"/>
                  </a:lnTo>
                  <a:lnTo>
                    <a:pt x="300561" y="589552"/>
                  </a:lnTo>
                  <a:lnTo>
                    <a:pt x="300941" y="589490"/>
                  </a:lnTo>
                  <a:lnTo>
                    <a:pt x="301321" y="589442"/>
                  </a:lnTo>
                  <a:lnTo>
                    <a:pt x="302081" y="589371"/>
                  </a:lnTo>
                  <a:lnTo>
                    <a:pt x="302402" y="589352"/>
                  </a:lnTo>
                  <a:lnTo>
                    <a:pt x="302722" y="589338"/>
                  </a:lnTo>
                  <a:lnTo>
                    <a:pt x="303368" y="589319"/>
                  </a:lnTo>
                  <a:lnTo>
                    <a:pt x="303688" y="589300"/>
                  </a:lnTo>
                  <a:lnTo>
                    <a:pt x="303993" y="589276"/>
                  </a:lnTo>
                  <a:lnTo>
                    <a:pt x="304599" y="589204"/>
                  </a:lnTo>
                  <a:lnTo>
                    <a:pt x="304904" y="589180"/>
                  </a:lnTo>
                  <a:lnTo>
                    <a:pt x="305204" y="589166"/>
                  </a:lnTo>
                  <a:lnTo>
                    <a:pt x="305466" y="589166"/>
                  </a:lnTo>
                  <a:lnTo>
                    <a:pt x="305723" y="589171"/>
                  </a:lnTo>
                  <a:lnTo>
                    <a:pt x="305984" y="589185"/>
                  </a:lnTo>
                  <a:lnTo>
                    <a:pt x="306242" y="589209"/>
                  </a:lnTo>
                  <a:lnTo>
                    <a:pt x="306495" y="589242"/>
                  </a:lnTo>
                  <a:lnTo>
                    <a:pt x="306816" y="589309"/>
                  </a:lnTo>
                  <a:lnTo>
                    <a:pt x="307132" y="589395"/>
                  </a:lnTo>
                  <a:lnTo>
                    <a:pt x="308070" y="589700"/>
                  </a:lnTo>
                  <a:lnTo>
                    <a:pt x="309124" y="590005"/>
                  </a:lnTo>
                  <a:lnTo>
                    <a:pt x="310018" y="590305"/>
                  </a:lnTo>
                  <a:lnTo>
                    <a:pt x="310438" y="590462"/>
                  </a:lnTo>
                  <a:lnTo>
                    <a:pt x="310699" y="590572"/>
                  </a:lnTo>
                  <a:lnTo>
                    <a:pt x="311222" y="590805"/>
                  </a:lnTo>
                  <a:lnTo>
                    <a:pt x="311471" y="590939"/>
                  </a:lnTo>
                  <a:lnTo>
                    <a:pt x="311716" y="591082"/>
                  </a:lnTo>
                  <a:lnTo>
                    <a:pt x="311906" y="591201"/>
                  </a:lnTo>
                  <a:lnTo>
                    <a:pt x="312089" y="591330"/>
                  </a:lnTo>
                  <a:lnTo>
                    <a:pt x="312267" y="591468"/>
                  </a:lnTo>
                  <a:lnTo>
                    <a:pt x="312441" y="591606"/>
                  </a:lnTo>
                  <a:lnTo>
                    <a:pt x="312924" y="592006"/>
                  </a:lnTo>
                  <a:lnTo>
                    <a:pt x="313221" y="592273"/>
                  </a:lnTo>
                  <a:lnTo>
                    <a:pt x="313850" y="592869"/>
                  </a:lnTo>
                  <a:lnTo>
                    <a:pt x="314325" y="593350"/>
                  </a:lnTo>
                  <a:lnTo>
                    <a:pt x="314773" y="593850"/>
                  </a:lnTo>
                  <a:lnTo>
                    <a:pt x="315168" y="594379"/>
                  </a:lnTo>
                  <a:lnTo>
                    <a:pt x="315497" y="594937"/>
                  </a:lnTo>
                  <a:lnTo>
                    <a:pt x="315635" y="595247"/>
                  </a:lnTo>
                  <a:lnTo>
                    <a:pt x="315758" y="595561"/>
                  </a:lnTo>
                  <a:lnTo>
                    <a:pt x="315869" y="595885"/>
                  </a:lnTo>
                  <a:lnTo>
                    <a:pt x="316055" y="596543"/>
                  </a:lnTo>
                  <a:lnTo>
                    <a:pt x="316150" y="596995"/>
                  </a:lnTo>
                  <a:lnTo>
                    <a:pt x="316217" y="597458"/>
                  </a:lnTo>
                  <a:lnTo>
                    <a:pt x="316269" y="597925"/>
                  </a:lnTo>
                  <a:lnTo>
                    <a:pt x="316364" y="598854"/>
                  </a:lnTo>
                  <a:lnTo>
                    <a:pt x="316455" y="599674"/>
                  </a:lnTo>
                  <a:lnTo>
                    <a:pt x="316637" y="600994"/>
                  </a:lnTo>
                  <a:lnTo>
                    <a:pt x="316906" y="601351"/>
                  </a:lnTo>
                  <a:lnTo>
                    <a:pt x="317041" y="601542"/>
                  </a:lnTo>
                  <a:lnTo>
                    <a:pt x="317306" y="601937"/>
                  </a:lnTo>
                  <a:lnTo>
                    <a:pt x="317445" y="602128"/>
                  </a:lnTo>
                  <a:lnTo>
                    <a:pt x="317591" y="602309"/>
                  </a:lnTo>
                  <a:lnTo>
                    <a:pt x="317730" y="602471"/>
                  </a:lnTo>
                  <a:lnTo>
                    <a:pt x="317872" y="602633"/>
                  </a:lnTo>
                  <a:lnTo>
                    <a:pt x="318019" y="602785"/>
                  </a:lnTo>
                  <a:lnTo>
                    <a:pt x="318173" y="602924"/>
                  </a:lnTo>
                  <a:lnTo>
                    <a:pt x="318343" y="603033"/>
                  </a:lnTo>
                  <a:lnTo>
                    <a:pt x="318684" y="603138"/>
                  </a:lnTo>
                  <a:lnTo>
                    <a:pt x="319084" y="603157"/>
                  </a:lnTo>
                  <a:lnTo>
                    <a:pt x="319515" y="603100"/>
                  </a:lnTo>
                  <a:lnTo>
                    <a:pt x="319943" y="603005"/>
                  </a:lnTo>
                  <a:lnTo>
                    <a:pt x="320342" y="602895"/>
                  </a:lnTo>
                  <a:lnTo>
                    <a:pt x="320904" y="602661"/>
                  </a:lnTo>
                  <a:lnTo>
                    <a:pt x="321447" y="602328"/>
                  </a:lnTo>
                  <a:lnTo>
                    <a:pt x="321961" y="601923"/>
                  </a:lnTo>
                  <a:lnTo>
                    <a:pt x="322432" y="601465"/>
                  </a:lnTo>
                  <a:lnTo>
                    <a:pt x="322844" y="600989"/>
                  </a:lnTo>
                  <a:lnTo>
                    <a:pt x="323228" y="600431"/>
                  </a:lnTo>
                  <a:lnTo>
                    <a:pt x="323549" y="599817"/>
                  </a:lnTo>
                  <a:lnTo>
                    <a:pt x="323814" y="599164"/>
                  </a:lnTo>
                  <a:lnTo>
                    <a:pt x="324028" y="598492"/>
                  </a:lnTo>
                  <a:lnTo>
                    <a:pt x="324198" y="597820"/>
                  </a:lnTo>
                  <a:lnTo>
                    <a:pt x="324277" y="597358"/>
                  </a:lnTo>
                  <a:lnTo>
                    <a:pt x="324321" y="596886"/>
                  </a:lnTo>
                  <a:lnTo>
                    <a:pt x="324345" y="596409"/>
                  </a:lnTo>
                  <a:lnTo>
                    <a:pt x="324372" y="595933"/>
                  </a:lnTo>
                  <a:lnTo>
                    <a:pt x="324416" y="595456"/>
                  </a:lnTo>
                  <a:lnTo>
                    <a:pt x="324483" y="594975"/>
                  </a:lnTo>
                  <a:lnTo>
                    <a:pt x="324558" y="594489"/>
                  </a:lnTo>
                  <a:lnTo>
                    <a:pt x="324641" y="594008"/>
                  </a:lnTo>
                  <a:lnTo>
                    <a:pt x="324816" y="593040"/>
                  </a:lnTo>
                  <a:lnTo>
                    <a:pt x="324859" y="592688"/>
                  </a:lnTo>
                  <a:lnTo>
                    <a:pt x="324895" y="592330"/>
                  </a:lnTo>
                  <a:lnTo>
                    <a:pt x="324938" y="591973"/>
                  </a:lnTo>
                  <a:lnTo>
                    <a:pt x="325010" y="591634"/>
                  </a:lnTo>
                  <a:lnTo>
                    <a:pt x="325140" y="591330"/>
                  </a:lnTo>
                  <a:lnTo>
                    <a:pt x="325255" y="591148"/>
                  </a:lnTo>
                  <a:lnTo>
                    <a:pt x="325390" y="590977"/>
                  </a:lnTo>
                  <a:lnTo>
                    <a:pt x="325536" y="590810"/>
                  </a:lnTo>
                  <a:lnTo>
                    <a:pt x="325694" y="590658"/>
                  </a:lnTo>
                  <a:lnTo>
                    <a:pt x="325861" y="590515"/>
                  </a:lnTo>
                  <a:lnTo>
                    <a:pt x="326031" y="590391"/>
                  </a:lnTo>
                  <a:lnTo>
                    <a:pt x="326217" y="590276"/>
                  </a:lnTo>
                  <a:lnTo>
                    <a:pt x="326411" y="590172"/>
                  </a:lnTo>
                  <a:lnTo>
                    <a:pt x="326609" y="590081"/>
                  </a:lnTo>
                  <a:lnTo>
                    <a:pt x="326807" y="590000"/>
                  </a:lnTo>
                  <a:lnTo>
                    <a:pt x="327080" y="589914"/>
                  </a:lnTo>
                  <a:lnTo>
                    <a:pt x="327365" y="589843"/>
                  </a:lnTo>
                  <a:lnTo>
                    <a:pt x="327654" y="589795"/>
                  </a:lnTo>
                  <a:lnTo>
                    <a:pt x="327009" y="555094"/>
                  </a:lnTo>
                  <a:lnTo>
                    <a:pt x="337566" y="488179"/>
                  </a:lnTo>
                  <a:lnTo>
                    <a:pt x="362593" y="492225"/>
                  </a:lnTo>
                  <a:lnTo>
                    <a:pt x="366382" y="468384"/>
                  </a:lnTo>
                  <a:lnTo>
                    <a:pt x="366595" y="467865"/>
                  </a:lnTo>
                  <a:lnTo>
                    <a:pt x="363872" y="464696"/>
                  </a:lnTo>
                  <a:lnTo>
                    <a:pt x="362090" y="463462"/>
                  </a:lnTo>
                  <a:lnTo>
                    <a:pt x="359284" y="460045"/>
                  </a:lnTo>
                  <a:lnTo>
                    <a:pt x="357178" y="458101"/>
                  </a:lnTo>
                  <a:lnTo>
                    <a:pt x="357237" y="457148"/>
                  </a:lnTo>
                  <a:lnTo>
                    <a:pt x="357716" y="453850"/>
                  </a:lnTo>
                  <a:lnTo>
                    <a:pt x="357870" y="452768"/>
                  </a:lnTo>
                  <a:lnTo>
                    <a:pt x="358832" y="446178"/>
                  </a:lnTo>
                  <a:lnTo>
                    <a:pt x="348346" y="441737"/>
                  </a:lnTo>
                  <a:lnTo>
                    <a:pt x="343647" y="442980"/>
                  </a:lnTo>
                  <a:lnTo>
                    <a:pt x="342934" y="441279"/>
                  </a:lnTo>
                  <a:lnTo>
                    <a:pt x="341644" y="438825"/>
                  </a:lnTo>
                  <a:lnTo>
                    <a:pt x="341846" y="434979"/>
                  </a:lnTo>
                  <a:lnTo>
                    <a:pt x="342155" y="429799"/>
                  </a:lnTo>
                  <a:lnTo>
                    <a:pt x="341545" y="425272"/>
                  </a:lnTo>
                  <a:lnTo>
                    <a:pt x="352229" y="427136"/>
                  </a:lnTo>
                  <a:lnTo>
                    <a:pt x="355198" y="409132"/>
                  </a:lnTo>
                  <a:lnTo>
                    <a:pt x="338786" y="405906"/>
                  </a:lnTo>
                  <a:lnTo>
                    <a:pt x="335322" y="405758"/>
                  </a:lnTo>
                  <a:lnTo>
                    <a:pt x="336335" y="401288"/>
                  </a:lnTo>
                  <a:lnTo>
                    <a:pt x="325437" y="399258"/>
                  </a:lnTo>
                  <a:lnTo>
                    <a:pt x="324111" y="407079"/>
                  </a:lnTo>
                  <a:lnTo>
                    <a:pt x="320034" y="405120"/>
                  </a:lnTo>
                  <a:lnTo>
                    <a:pt x="319780" y="404772"/>
                  </a:lnTo>
                  <a:lnTo>
                    <a:pt x="319507" y="404438"/>
                  </a:lnTo>
                  <a:lnTo>
                    <a:pt x="319218" y="404119"/>
                  </a:lnTo>
                  <a:lnTo>
                    <a:pt x="318921" y="403819"/>
                  </a:lnTo>
                  <a:lnTo>
                    <a:pt x="318608" y="403547"/>
                  </a:lnTo>
                  <a:lnTo>
                    <a:pt x="318197" y="403223"/>
                  </a:lnTo>
                  <a:lnTo>
                    <a:pt x="317765" y="402933"/>
                  </a:lnTo>
                  <a:lnTo>
                    <a:pt x="317314" y="402680"/>
                  </a:lnTo>
                  <a:lnTo>
                    <a:pt x="316855" y="402465"/>
                  </a:lnTo>
                  <a:lnTo>
                    <a:pt x="316388" y="402299"/>
                  </a:lnTo>
                  <a:lnTo>
                    <a:pt x="315924" y="402203"/>
                  </a:lnTo>
                  <a:lnTo>
                    <a:pt x="315449" y="402170"/>
                  </a:lnTo>
                  <a:lnTo>
                    <a:pt x="314491" y="402161"/>
                  </a:lnTo>
                  <a:lnTo>
                    <a:pt x="314012" y="402118"/>
                  </a:lnTo>
                  <a:lnTo>
                    <a:pt x="313537" y="402046"/>
                  </a:lnTo>
                  <a:lnTo>
                    <a:pt x="313054" y="401960"/>
                  </a:lnTo>
                  <a:lnTo>
                    <a:pt x="312579" y="401860"/>
                  </a:lnTo>
                  <a:lnTo>
                    <a:pt x="312104" y="401736"/>
                  </a:lnTo>
                  <a:lnTo>
                    <a:pt x="311641" y="401584"/>
                  </a:lnTo>
                  <a:lnTo>
                    <a:pt x="311024" y="401317"/>
                  </a:lnTo>
                  <a:lnTo>
                    <a:pt x="310414" y="400993"/>
                  </a:lnTo>
                  <a:lnTo>
                    <a:pt x="309820" y="400626"/>
                  </a:lnTo>
                  <a:lnTo>
                    <a:pt x="309238" y="400221"/>
                  </a:lnTo>
                  <a:lnTo>
                    <a:pt x="308680" y="399797"/>
                  </a:lnTo>
                  <a:lnTo>
                    <a:pt x="308221" y="399392"/>
                  </a:lnTo>
                  <a:lnTo>
                    <a:pt x="307789" y="398934"/>
                  </a:lnTo>
                  <a:lnTo>
                    <a:pt x="307362" y="398467"/>
                  </a:lnTo>
                  <a:lnTo>
                    <a:pt x="306922" y="398029"/>
                  </a:lnTo>
                  <a:lnTo>
                    <a:pt x="306455" y="397657"/>
                  </a:lnTo>
                  <a:lnTo>
                    <a:pt x="306004" y="397362"/>
                  </a:lnTo>
                  <a:lnTo>
                    <a:pt x="305533" y="397076"/>
                  </a:lnTo>
                  <a:lnTo>
                    <a:pt x="305054" y="396833"/>
                  </a:lnTo>
                  <a:lnTo>
                    <a:pt x="304567" y="396661"/>
                  </a:lnTo>
                  <a:lnTo>
                    <a:pt x="304084" y="396585"/>
                  </a:lnTo>
                  <a:lnTo>
                    <a:pt x="303700" y="396618"/>
                  </a:lnTo>
                  <a:lnTo>
                    <a:pt x="303316" y="396723"/>
                  </a:lnTo>
                  <a:lnTo>
                    <a:pt x="302544" y="397009"/>
                  </a:lnTo>
                  <a:lnTo>
                    <a:pt x="302156" y="397124"/>
                  </a:lnTo>
                  <a:lnTo>
                    <a:pt x="301266" y="397338"/>
                  </a:lnTo>
                  <a:lnTo>
                    <a:pt x="300818" y="397433"/>
                  </a:lnTo>
                  <a:lnTo>
                    <a:pt x="300375" y="397486"/>
                  </a:lnTo>
                  <a:lnTo>
                    <a:pt x="299935" y="397476"/>
                  </a:lnTo>
                  <a:lnTo>
                    <a:pt x="299662" y="397443"/>
                  </a:lnTo>
                  <a:lnTo>
                    <a:pt x="299393" y="397386"/>
                  </a:lnTo>
                  <a:lnTo>
                    <a:pt x="299120" y="397314"/>
                  </a:lnTo>
                  <a:lnTo>
                    <a:pt x="298859" y="397228"/>
                  </a:lnTo>
                  <a:lnTo>
                    <a:pt x="298601" y="397124"/>
                  </a:lnTo>
                  <a:lnTo>
                    <a:pt x="298419" y="397028"/>
                  </a:lnTo>
                  <a:lnTo>
                    <a:pt x="297889" y="396685"/>
                  </a:lnTo>
                  <a:lnTo>
                    <a:pt x="297711" y="396585"/>
                  </a:lnTo>
                  <a:lnTo>
                    <a:pt x="297046" y="396347"/>
                  </a:lnTo>
                  <a:lnTo>
                    <a:pt x="296337" y="396223"/>
                  </a:lnTo>
                  <a:lnTo>
                    <a:pt x="295609" y="396166"/>
                  </a:lnTo>
                  <a:lnTo>
                    <a:pt x="294876" y="396128"/>
                  </a:lnTo>
                  <a:lnTo>
                    <a:pt x="294156" y="396051"/>
                  </a:lnTo>
                  <a:lnTo>
                    <a:pt x="293503" y="395947"/>
                  </a:lnTo>
                  <a:lnTo>
                    <a:pt x="292196" y="395727"/>
                  </a:lnTo>
                  <a:lnTo>
                    <a:pt x="290890" y="395513"/>
                  </a:lnTo>
                  <a:lnTo>
                    <a:pt x="290181" y="395403"/>
                  </a:lnTo>
                  <a:lnTo>
                    <a:pt x="289473" y="395284"/>
                  </a:lnTo>
                  <a:lnTo>
                    <a:pt x="288048" y="395070"/>
                  </a:lnTo>
                  <a:lnTo>
                    <a:pt x="287335" y="394979"/>
                  </a:lnTo>
                  <a:lnTo>
                    <a:pt x="286979" y="394951"/>
                  </a:lnTo>
                  <a:lnTo>
                    <a:pt x="286262" y="394912"/>
                  </a:lnTo>
                  <a:lnTo>
                    <a:pt x="285906" y="394874"/>
                  </a:lnTo>
                  <a:lnTo>
                    <a:pt x="285558" y="394803"/>
                  </a:lnTo>
                  <a:lnTo>
                    <a:pt x="285071" y="394627"/>
                  </a:lnTo>
                  <a:lnTo>
                    <a:pt x="284592" y="394388"/>
                  </a:lnTo>
                  <a:lnTo>
                    <a:pt x="284121" y="394112"/>
                  </a:lnTo>
                  <a:lnTo>
                    <a:pt x="283653" y="393826"/>
                  </a:lnTo>
                  <a:lnTo>
                    <a:pt x="283186" y="393554"/>
                  </a:lnTo>
                  <a:lnTo>
                    <a:pt x="282743" y="393302"/>
                  </a:lnTo>
                  <a:lnTo>
                    <a:pt x="281860" y="392773"/>
                  </a:lnTo>
                  <a:lnTo>
                    <a:pt x="281413" y="392525"/>
                  </a:lnTo>
                  <a:lnTo>
                    <a:pt x="280962" y="392301"/>
                  </a:lnTo>
                  <a:lnTo>
                    <a:pt x="280265" y="392039"/>
                  </a:lnTo>
                  <a:lnTo>
                    <a:pt x="279552" y="391839"/>
                  </a:lnTo>
                  <a:lnTo>
                    <a:pt x="278828" y="391663"/>
                  </a:lnTo>
                  <a:lnTo>
                    <a:pt x="278107" y="391477"/>
                  </a:lnTo>
                  <a:lnTo>
                    <a:pt x="277403" y="391234"/>
                  </a:lnTo>
                  <a:lnTo>
                    <a:pt x="276492" y="390857"/>
                  </a:lnTo>
                  <a:lnTo>
                    <a:pt x="276041" y="390657"/>
                  </a:lnTo>
                  <a:lnTo>
                    <a:pt x="275602" y="390428"/>
                  </a:lnTo>
                  <a:lnTo>
                    <a:pt x="275182" y="390161"/>
                  </a:lnTo>
                  <a:lnTo>
                    <a:pt x="274806" y="389904"/>
                  </a:lnTo>
                  <a:lnTo>
                    <a:pt x="274624" y="389766"/>
                  </a:lnTo>
                  <a:lnTo>
                    <a:pt x="274450" y="389618"/>
                  </a:lnTo>
                  <a:lnTo>
                    <a:pt x="274291" y="389447"/>
                  </a:lnTo>
                  <a:lnTo>
                    <a:pt x="274054" y="389023"/>
                  </a:lnTo>
                  <a:lnTo>
                    <a:pt x="273895" y="388498"/>
                  </a:lnTo>
                  <a:lnTo>
                    <a:pt x="273788" y="387922"/>
                  </a:lnTo>
                  <a:lnTo>
                    <a:pt x="273686" y="387331"/>
                  </a:lnTo>
                  <a:lnTo>
                    <a:pt x="273551" y="386768"/>
                  </a:lnTo>
                  <a:lnTo>
                    <a:pt x="273290" y="385930"/>
                  </a:lnTo>
                  <a:lnTo>
                    <a:pt x="273017" y="385096"/>
                  </a:lnTo>
                  <a:lnTo>
                    <a:pt x="272728" y="384267"/>
                  </a:lnTo>
                  <a:lnTo>
                    <a:pt x="272415" y="383457"/>
                  </a:lnTo>
                  <a:lnTo>
                    <a:pt x="272070" y="382666"/>
                  </a:lnTo>
                  <a:lnTo>
                    <a:pt x="271682" y="381856"/>
                  </a:lnTo>
                  <a:lnTo>
                    <a:pt x="271481" y="381460"/>
                  </a:lnTo>
                  <a:lnTo>
                    <a:pt x="271263" y="381074"/>
                  </a:lnTo>
                  <a:lnTo>
                    <a:pt x="271033" y="380702"/>
                  </a:lnTo>
                  <a:lnTo>
                    <a:pt x="270772" y="380369"/>
                  </a:lnTo>
                  <a:lnTo>
                    <a:pt x="270483" y="380064"/>
                  </a:lnTo>
                  <a:lnTo>
                    <a:pt x="270190" y="379764"/>
                  </a:lnTo>
                  <a:lnTo>
                    <a:pt x="269921" y="379449"/>
                  </a:lnTo>
                  <a:lnTo>
                    <a:pt x="269699" y="379096"/>
                  </a:lnTo>
                  <a:lnTo>
                    <a:pt x="269588" y="378858"/>
                  </a:lnTo>
                  <a:lnTo>
                    <a:pt x="269493" y="378615"/>
                  </a:lnTo>
                  <a:lnTo>
                    <a:pt x="269410" y="378358"/>
                  </a:lnTo>
                  <a:lnTo>
                    <a:pt x="269252" y="377848"/>
                  </a:lnTo>
                  <a:lnTo>
                    <a:pt x="269006" y="376680"/>
                  </a:lnTo>
                  <a:lnTo>
                    <a:pt x="268900" y="375446"/>
                  </a:lnTo>
                  <a:lnTo>
                    <a:pt x="268844" y="374193"/>
                  </a:lnTo>
                  <a:lnTo>
                    <a:pt x="268745" y="372959"/>
                  </a:lnTo>
                  <a:lnTo>
                    <a:pt x="268512" y="371782"/>
                  </a:lnTo>
                  <a:lnTo>
                    <a:pt x="268135" y="370605"/>
                  </a:lnTo>
                  <a:lnTo>
                    <a:pt x="267692" y="369418"/>
                  </a:lnTo>
                  <a:lnTo>
                    <a:pt x="267166" y="368289"/>
                  </a:lnTo>
                  <a:lnTo>
                    <a:pt x="266552" y="367269"/>
                  </a:lnTo>
                  <a:lnTo>
                    <a:pt x="265843" y="366425"/>
                  </a:lnTo>
                  <a:lnTo>
                    <a:pt x="265463" y="366063"/>
                  </a:lnTo>
                  <a:lnTo>
                    <a:pt x="265060" y="365706"/>
                  </a:lnTo>
                  <a:lnTo>
                    <a:pt x="264640" y="365391"/>
                  </a:lnTo>
                  <a:lnTo>
                    <a:pt x="264208" y="365143"/>
                  </a:lnTo>
                  <a:lnTo>
                    <a:pt x="263769" y="365001"/>
                  </a:lnTo>
                  <a:lnTo>
                    <a:pt x="263444" y="364958"/>
                  </a:lnTo>
                  <a:lnTo>
                    <a:pt x="263112" y="364958"/>
                  </a:lnTo>
                  <a:lnTo>
                    <a:pt x="262775" y="364991"/>
                  </a:lnTo>
                  <a:lnTo>
                    <a:pt x="262451" y="365067"/>
                  </a:lnTo>
                  <a:lnTo>
                    <a:pt x="262138" y="365177"/>
                  </a:lnTo>
                  <a:lnTo>
                    <a:pt x="261885" y="365310"/>
                  </a:lnTo>
                  <a:lnTo>
                    <a:pt x="261643" y="365477"/>
                  </a:lnTo>
                  <a:lnTo>
                    <a:pt x="261406" y="365663"/>
                  </a:lnTo>
                  <a:lnTo>
                    <a:pt x="260955" y="366068"/>
                  </a:lnTo>
                  <a:lnTo>
                    <a:pt x="260709" y="366306"/>
                  </a:lnTo>
                  <a:lnTo>
                    <a:pt x="260475" y="366564"/>
                  </a:lnTo>
                  <a:lnTo>
                    <a:pt x="260246" y="366826"/>
                  </a:lnTo>
                  <a:lnTo>
                    <a:pt x="260012" y="367078"/>
                  </a:lnTo>
                  <a:lnTo>
                    <a:pt x="259767" y="367317"/>
                  </a:lnTo>
                  <a:lnTo>
                    <a:pt x="259019" y="367884"/>
                  </a:lnTo>
                  <a:lnTo>
                    <a:pt x="258203" y="368346"/>
                  </a:lnTo>
                  <a:lnTo>
                    <a:pt x="257348" y="368737"/>
                  </a:lnTo>
                  <a:lnTo>
                    <a:pt x="256477" y="369094"/>
                  </a:lnTo>
                  <a:lnTo>
                    <a:pt x="255618" y="369461"/>
                  </a:lnTo>
                  <a:lnTo>
                    <a:pt x="253742" y="370309"/>
                  </a:lnTo>
                  <a:lnTo>
                    <a:pt x="252796" y="370700"/>
                  </a:lnTo>
                  <a:lnTo>
                    <a:pt x="251838" y="371019"/>
                  </a:lnTo>
                  <a:lnTo>
                    <a:pt x="250876" y="371243"/>
                  </a:lnTo>
                  <a:lnTo>
                    <a:pt x="250432" y="371310"/>
                  </a:lnTo>
                  <a:lnTo>
                    <a:pt x="249989" y="371367"/>
                  </a:lnTo>
                  <a:lnTo>
                    <a:pt x="249542" y="371400"/>
                  </a:lnTo>
                  <a:lnTo>
                    <a:pt x="249094" y="371419"/>
                  </a:lnTo>
                  <a:lnTo>
                    <a:pt x="248651" y="371424"/>
                  </a:lnTo>
                  <a:lnTo>
                    <a:pt x="248113" y="371362"/>
                  </a:lnTo>
                  <a:lnTo>
                    <a:pt x="247028" y="371110"/>
                  </a:lnTo>
                  <a:lnTo>
                    <a:pt x="246497" y="371033"/>
                  </a:lnTo>
                  <a:lnTo>
                    <a:pt x="245983" y="371067"/>
                  </a:lnTo>
                  <a:lnTo>
                    <a:pt x="245429" y="371281"/>
                  </a:lnTo>
                  <a:lnTo>
                    <a:pt x="244902" y="371639"/>
                  </a:lnTo>
                  <a:lnTo>
                    <a:pt x="243857" y="372492"/>
                  </a:lnTo>
                  <a:lnTo>
                    <a:pt x="243315" y="372849"/>
                  </a:lnTo>
                  <a:lnTo>
                    <a:pt x="242764" y="373164"/>
                  </a:lnTo>
                  <a:lnTo>
                    <a:pt x="242210" y="373473"/>
                  </a:lnTo>
                  <a:lnTo>
                    <a:pt x="241644" y="373754"/>
                  </a:lnTo>
                  <a:lnTo>
                    <a:pt x="241074" y="373974"/>
                  </a:lnTo>
                  <a:lnTo>
                    <a:pt x="240500" y="374102"/>
                  </a:lnTo>
                  <a:lnTo>
                    <a:pt x="239914" y="374112"/>
                  </a:lnTo>
                  <a:lnTo>
                    <a:pt x="239320" y="374031"/>
                  </a:lnTo>
                  <a:lnTo>
                    <a:pt x="238723" y="373888"/>
                  </a:lnTo>
                  <a:lnTo>
                    <a:pt x="238125" y="373721"/>
                  </a:lnTo>
                  <a:lnTo>
                    <a:pt x="236910" y="373397"/>
                  </a:lnTo>
                  <a:lnTo>
                    <a:pt x="236288" y="373197"/>
                  </a:lnTo>
                  <a:lnTo>
                    <a:pt x="235671" y="372992"/>
                  </a:lnTo>
                  <a:lnTo>
                    <a:pt x="235049" y="372811"/>
                  </a:lnTo>
                  <a:lnTo>
                    <a:pt x="234420" y="372673"/>
                  </a:lnTo>
                  <a:lnTo>
                    <a:pt x="233893" y="372596"/>
                  </a:lnTo>
                  <a:lnTo>
                    <a:pt x="233359" y="372544"/>
                  </a:lnTo>
                  <a:lnTo>
                    <a:pt x="232824" y="372511"/>
                  </a:lnTo>
                  <a:lnTo>
                    <a:pt x="232290" y="372496"/>
                  </a:lnTo>
                  <a:lnTo>
                    <a:pt x="231755" y="372496"/>
                  </a:lnTo>
                  <a:lnTo>
                    <a:pt x="231102" y="372539"/>
                  </a:lnTo>
                  <a:lnTo>
                    <a:pt x="230449" y="372635"/>
                  </a:lnTo>
                  <a:lnTo>
                    <a:pt x="229796" y="372744"/>
                  </a:lnTo>
                  <a:lnTo>
                    <a:pt x="229143" y="372830"/>
                  </a:lnTo>
                  <a:lnTo>
                    <a:pt x="228493" y="372854"/>
                  </a:lnTo>
                  <a:lnTo>
                    <a:pt x="227987" y="372806"/>
                  </a:lnTo>
                  <a:lnTo>
                    <a:pt x="227484" y="372725"/>
                  </a:lnTo>
                  <a:lnTo>
                    <a:pt x="226981" y="372630"/>
                  </a:lnTo>
                  <a:lnTo>
                    <a:pt x="226479" y="372544"/>
                  </a:lnTo>
                  <a:lnTo>
                    <a:pt x="225972" y="372496"/>
                  </a:lnTo>
                  <a:lnTo>
                    <a:pt x="225742" y="372506"/>
                  </a:lnTo>
                  <a:lnTo>
                    <a:pt x="225251" y="372577"/>
                  </a:lnTo>
                  <a:lnTo>
                    <a:pt x="224935" y="372496"/>
                  </a:lnTo>
                  <a:lnTo>
                    <a:pt x="224887" y="372353"/>
                  </a:lnTo>
                  <a:lnTo>
                    <a:pt x="224879" y="372182"/>
                  </a:lnTo>
                  <a:lnTo>
                    <a:pt x="224895" y="371987"/>
                  </a:lnTo>
                  <a:lnTo>
                    <a:pt x="224919" y="371791"/>
                  </a:lnTo>
                  <a:lnTo>
                    <a:pt x="224935" y="371600"/>
                  </a:lnTo>
                  <a:lnTo>
                    <a:pt x="224990" y="371062"/>
                  </a:lnTo>
                  <a:lnTo>
                    <a:pt x="225093" y="370519"/>
                  </a:lnTo>
                  <a:lnTo>
                    <a:pt x="225228" y="369985"/>
                  </a:lnTo>
                  <a:lnTo>
                    <a:pt x="225528" y="368927"/>
                  </a:lnTo>
                  <a:lnTo>
                    <a:pt x="225790" y="368069"/>
                  </a:lnTo>
                  <a:lnTo>
                    <a:pt x="226079" y="367226"/>
                  </a:lnTo>
                  <a:lnTo>
                    <a:pt x="226403" y="366397"/>
                  </a:lnTo>
                  <a:lnTo>
                    <a:pt x="226764" y="365591"/>
                  </a:lnTo>
                  <a:lnTo>
                    <a:pt x="227159" y="364819"/>
                  </a:lnTo>
                  <a:lnTo>
                    <a:pt x="227607" y="364095"/>
                  </a:lnTo>
                  <a:lnTo>
                    <a:pt x="228102" y="363409"/>
                  </a:lnTo>
                  <a:lnTo>
                    <a:pt x="228624" y="362747"/>
                  </a:lnTo>
                  <a:lnTo>
                    <a:pt x="229155" y="362089"/>
                  </a:lnTo>
                  <a:lnTo>
                    <a:pt x="229677" y="361431"/>
                  </a:lnTo>
                  <a:lnTo>
                    <a:pt x="230196" y="360798"/>
                  </a:lnTo>
                  <a:lnTo>
                    <a:pt x="230734" y="360178"/>
                  </a:lnTo>
                  <a:lnTo>
                    <a:pt x="231265" y="359559"/>
                  </a:lnTo>
                  <a:lnTo>
                    <a:pt x="231763" y="358915"/>
                  </a:lnTo>
                  <a:lnTo>
                    <a:pt x="232199" y="358220"/>
                  </a:lnTo>
                  <a:lnTo>
                    <a:pt x="232575" y="357424"/>
                  </a:lnTo>
                  <a:lnTo>
                    <a:pt x="232896" y="356580"/>
                  </a:lnTo>
                  <a:lnTo>
                    <a:pt x="233169" y="355703"/>
                  </a:lnTo>
                  <a:lnTo>
                    <a:pt x="233679" y="353935"/>
                  </a:lnTo>
                  <a:lnTo>
                    <a:pt x="233806" y="353516"/>
                  </a:lnTo>
                  <a:lnTo>
                    <a:pt x="234043" y="352677"/>
                  </a:lnTo>
                  <a:lnTo>
                    <a:pt x="234158" y="352253"/>
                  </a:lnTo>
                  <a:lnTo>
                    <a:pt x="234269" y="351829"/>
                  </a:lnTo>
                  <a:lnTo>
                    <a:pt x="232903" y="351577"/>
                  </a:lnTo>
                  <a:lnTo>
                    <a:pt x="222013" y="349528"/>
                  </a:lnTo>
                  <a:lnTo>
                    <a:pt x="226863" y="322165"/>
                  </a:lnTo>
                  <a:lnTo>
                    <a:pt x="237206" y="324181"/>
                  </a:lnTo>
                  <a:lnTo>
                    <a:pt x="240892" y="303089"/>
                  </a:lnTo>
                  <a:lnTo>
                    <a:pt x="221776" y="298200"/>
                  </a:lnTo>
                  <a:lnTo>
                    <a:pt x="221008" y="299511"/>
                  </a:lnTo>
                  <a:lnTo>
                    <a:pt x="220240" y="300931"/>
                  </a:lnTo>
                  <a:lnTo>
                    <a:pt x="218193" y="305672"/>
                  </a:lnTo>
                  <a:lnTo>
                    <a:pt x="217971" y="306759"/>
                  </a:lnTo>
                  <a:lnTo>
                    <a:pt x="217952" y="307922"/>
                  </a:lnTo>
                  <a:lnTo>
                    <a:pt x="218007" y="308536"/>
                  </a:lnTo>
                  <a:lnTo>
                    <a:pt x="218328" y="309499"/>
                  </a:lnTo>
                  <a:lnTo>
                    <a:pt x="218652" y="310252"/>
                  </a:lnTo>
                  <a:lnTo>
                    <a:pt x="218660" y="310657"/>
                  </a:lnTo>
                  <a:lnTo>
                    <a:pt x="218660" y="311057"/>
                  </a:lnTo>
                  <a:lnTo>
                    <a:pt x="218648" y="311457"/>
                  </a:lnTo>
                  <a:lnTo>
                    <a:pt x="218625" y="311858"/>
                  </a:lnTo>
                  <a:lnTo>
                    <a:pt x="218597" y="312258"/>
                  </a:lnTo>
                  <a:lnTo>
                    <a:pt x="218486" y="313035"/>
                  </a:lnTo>
                  <a:lnTo>
                    <a:pt x="218316" y="313807"/>
                  </a:lnTo>
                  <a:lnTo>
                    <a:pt x="217932" y="315341"/>
                  </a:lnTo>
                  <a:lnTo>
                    <a:pt x="217777" y="316118"/>
                  </a:lnTo>
                  <a:lnTo>
                    <a:pt x="217694" y="316680"/>
                  </a:lnTo>
                  <a:lnTo>
                    <a:pt x="217619" y="317242"/>
                  </a:lnTo>
                  <a:lnTo>
                    <a:pt x="217492" y="318377"/>
                  </a:lnTo>
                  <a:lnTo>
                    <a:pt x="217437" y="318944"/>
                  </a:lnTo>
                  <a:lnTo>
                    <a:pt x="217389" y="319477"/>
                  </a:lnTo>
                  <a:lnTo>
                    <a:pt x="217235" y="321631"/>
                  </a:lnTo>
                  <a:lnTo>
                    <a:pt x="217069" y="323323"/>
                  </a:lnTo>
                  <a:lnTo>
                    <a:pt x="217009" y="323890"/>
                  </a:lnTo>
                  <a:lnTo>
                    <a:pt x="216914" y="325034"/>
                  </a:lnTo>
                  <a:lnTo>
                    <a:pt x="216863" y="325610"/>
                  </a:lnTo>
                  <a:lnTo>
                    <a:pt x="216819" y="326192"/>
                  </a:lnTo>
                  <a:lnTo>
                    <a:pt x="216784" y="326768"/>
                  </a:lnTo>
                  <a:lnTo>
                    <a:pt x="216756" y="327350"/>
                  </a:lnTo>
                  <a:lnTo>
                    <a:pt x="216744" y="327941"/>
                  </a:lnTo>
                  <a:lnTo>
                    <a:pt x="216748" y="328532"/>
                  </a:lnTo>
                  <a:lnTo>
                    <a:pt x="216756" y="329127"/>
                  </a:lnTo>
                  <a:lnTo>
                    <a:pt x="216760" y="330309"/>
                  </a:lnTo>
                  <a:lnTo>
                    <a:pt x="216740" y="331110"/>
                  </a:lnTo>
                  <a:lnTo>
                    <a:pt x="216673" y="332711"/>
                  </a:lnTo>
                  <a:lnTo>
                    <a:pt x="216621" y="334307"/>
                  </a:lnTo>
                  <a:lnTo>
                    <a:pt x="216625" y="335012"/>
                  </a:lnTo>
                  <a:lnTo>
                    <a:pt x="216661" y="336418"/>
                  </a:lnTo>
                  <a:lnTo>
                    <a:pt x="216661" y="337123"/>
                  </a:lnTo>
                  <a:lnTo>
                    <a:pt x="216625" y="337824"/>
                  </a:lnTo>
                  <a:lnTo>
                    <a:pt x="216550" y="338810"/>
                  </a:lnTo>
                  <a:lnTo>
                    <a:pt x="216463" y="339821"/>
                  </a:lnTo>
                  <a:lnTo>
                    <a:pt x="216317" y="340817"/>
                  </a:lnTo>
                  <a:lnTo>
                    <a:pt x="216067" y="341751"/>
                  </a:lnTo>
                  <a:lnTo>
                    <a:pt x="215671" y="342575"/>
                  </a:lnTo>
                  <a:lnTo>
                    <a:pt x="215315" y="343056"/>
                  </a:lnTo>
                  <a:lnTo>
                    <a:pt x="214895" y="343504"/>
                  </a:lnTo>
                  <a:lnTo>
                    <a:pt x="214436" y="343919"/>
                  </a:lnTo>
                  <a:lnTo>
                    <a:pt x="213486" y="344715"/>
                  </a:lnTo>
                  <a:lnTo>
                    <a:pt x="212746" y="345286"/>
                  </a:lnTo>
                  <a:lnTo>
                    <a:pt x="211970" y="345811"/>
                  </a:lnTo>
                  <a:lnTo>
                    <a:pt x="210371" y="346811"/>
                  </a:lnTo>
                  <a:lnTo>
                    <a:pt x="209591" y="347335"/>
                  </a:lnTo>
                  <a:lnTo>
                    <a:pt x="208882" y="347869"/>
                  </a:lnTo>
                  <a:lnTo>
                    <a:pt x="208193" y="348436"/>
                  </a:lnTo>
                  <a:lnTo>
                    <a:pt x="207501" y="348994"/>
                  </a:lnTo>
                  <a:lnTo>
                    <a:pt x="206788" y="349513"/>
                  </a:lnTo>
                  <a:lnTo>
                    <a:pt x="206036" y="349952"/>
                  </a:lnTo>
                  <a:lnTo>
                    <a:pt x="205161" y="350333"/>
                  </a:lnTo>
                  <a:lnTo>
                    <a:pt x="204243" y="350638"/>
                  </a:lnTo>
                  <a:lnTo>
                    <a:pt x="203297" y="350881"/>
                  </a:lnTo>
                  <a:lnTo>
                    <a:pt x="202342" y="351086"/>
                  </a:lnTo>
                  <a:lnTo>
                    <a:pt x="201388" y="351267"/>
                  </a:lnTo>
                  <a:lnTo>
                    <a:pt x="200858" y="351353"/>
                  </a:lnTo>
                  <a:lnTo>
                    <a:pt x="200328" y="351419"/>
                  </a:lnTo>
                  <a:lnTo>
                    <a:pt x="199259" y="351543"/>
                  </a:lnTo>
                  <a:lnTo>
                    <a:pt x="198724" y="351610"/>
                  </a:lnTo>
                  <a:lnTo>
                    <a:pt x="197584" y="351782"/>
                  </a:lnTo>
                  <a:lnTo>
                    <a:pt x="196824" y="351905"/>
                  </a:lnTo>
                  <a:lnTo>
                    <a:pt x="194358" y="351257"/>
                  </a:lnTo>
                  <a:lnTo>
                    <a:pt x="193828" y="351052"/>
                  </a:lnTo>
                  <a:lnTo>
                    <a:pt x="193067" y="350795"/>
                  </a:lnTo>
                  <a:lnTo>
                    <a:pt x="190364" y="348999"/>
                  </a:lnTo>
                  <a:lnTo>
                    <a:pt x="190059" y="348589"/>
                  </a:lnTo>
                  <a:lnTo>
                    <a:pt x="189081" y="346511"/>
                  </a:lnTo>
                  <a:lnTo>
                    <a:pt x="184932" y="343275"/>
                  </a:lnTo>
                  <a:lnTo>
                    <a:pt x="183369" y="342041"/>
                  </a:lnTo>
                  <a:lnTo>
                    <a:pt x="179489" y="339349"/>
                  </a:lnTo>
                  <a:lnTo>
                    <a:pt x="178705" y="338953"/>
                  </a:lnTo>
                  <a:lnTo>
                    <a:pt x="169498" y="334898"/>
                  </a:lnTo>
                  <a:lnTo>
                    <a:pt x="165222" y="331848"/>
                  </a:lnTo>
                  <a:lnTo>
                    <a:pt x="164814" y="331314"/>
                  </a:lnTo>
                  <a:lnTo>
                    <a:pt x="164498" y="330757"/>
                  </a:lnTo>
                  <a:lnTo>
                    <a:pt x="164296" y="329656"/>
                  </a:lnTo>
                  <a:lnTo>
                    <a:pt x="164395" y="329103"/>
                  </a:lnTo>
                  <a:lnTo>
                    <a:pt x="164553" y="328541"/>
                  </a:lnTo>
                  <a:lnTo>
                    <a:pt x="164719" y="327969"/>
                  </a:lnTo>
                  <a:lnTo>
                    <a:pt x="164822" y="327407"/>
                  </a:lnTo>
                  <a:lnTo>
                    <a:pt x="164898" y="326740"/>
                  </a:lnTo>
                  <a:lnTo>
                    <a:pt x="164688" y="323671"/>
                  </a:lnTo>
                  <a:lnTo>
                    <a:pt x="164478" y="323247"/>
                  </a:lnTo>
                  <a:lnTo>
                    <a:pt x="160682" y="319840"/>
                  </a:lnTo>
                  <a:lnTo>
                    <a:pt x="157887" y="318667"/>
                  </a:lnTo>
                  <a:lnTo>
                    <a:pt x="156553" y="317924"/>
                  </a:lnTo>
                  <a:lnTo>
                    <a:pt x="151810" y="313783"/>
                  </a:lnTo>
                  <a:lnTo>
                    <a:pt x="147966" y="312539"/>
                  </a:lnTo>
                  <a:lnTo>
                    <a:pt x="143319" y="313454"/>
                  </a:lnTo>
                  <a:lnTo>
                    <a:pt x="142476" y="313726"/>
                  </a:lnTo>
                  <a:lnTo>
                    <a:pt x="141637" y="314007"/>
                  </a:lnTo>
                  <a:lnTo>
                    <a:pt x="140793" y="314283"/>
                  </a:lnTo>
                  <a:lnTo>
                    <a:pt x="140085" y="314498"/>
                  </a:lnTo>
                  <a:lnTo>
                    <a:pt x="137955" y="315160"/>
                  </a:lnTo>
                  <a:lnTo>
                    <a:pt x="135386" y="316366"/>
                  </a:lnTo>
                  <a:lnTo>
                    <a:pt x="130461" y="317052"/>
                  </a:lnTo>
                  <a:lnTo>
                    <a:pt x="128517" y="317233"/>
                  </a:lnTo>
                  <a:lnTo>
                    <a:pt x="126586" y="317481"/>
                  </a:lnTo>
                  <a:lnTo>
                    <a:pt x="125699" y="317652"/>
                  </a:lnTo>
                  <a:lnTo>
                    <a:pt x="120762" y="318672"/>
                  </a:lnTo>
                  <a:lnTo>
                    <a:pt x="117524" y="319801"/>
                  </a:lnTo>
                  <a:lnTo>
                    <a:pt x="116721" y="320511"/>
                  </a:lnTo>
                  <a:lnTo>
                    <a:pt x="116020" y="320245"/>
                  </a:lnTo>
                  <a:lnTo>
                    <a:pt x="115735" y="320645"/>
                  </a:lnTo>
                  <a:lnTo>
                    <a:pt x="115454" y="321055"/>
                  </a:lnTo>
                  <a:lnTo>
                    <a:pt x="115185" y="321465"/>
                  </a:lnTo>
                  <a:lnTo>
                    <a:pt x="114923" y="321884"/>
                  </a:lnTo>
                  <a:lnTo>
                    <a:pt x="114670" y="322308"/>
                  </a:lnTo>
                  <a:lnTo>
                    <a:pt x="114349" y="322875"/>
                  </a:lnTo>
                  <a:lnTo>
                    <a:pt x="114045" y="323456"/>
                  </a:lnTo>
                  <a:lnTo>
                    <a:pt x="113478" y="324638"/>
                  </a:lnTo>
                  <a:lnTo>
                    <a:pt x="113219" y="327096"/>
                  </a:lnTo>
                  <a:lnTo>
                    <a:pt x="99265" y="324858"/>
                  </a:lnTo>
                  <a:lnTo>
                    <a:pt x="81977" y="315648"/>
                  </a:lnTo>
                  <a:lnTo>
                    <a:pt x="86294" y="288455"/>
                  </a:lnTo>
                  <a:lnTo>
                    <a:pt x="91084" y="289227"/>
                  </a:lnTo>
                  <a:lnTo>
                    <a:pt x="95136" y="262160"/>
                  </a:lnTo>
                  <a:lnTo>
                    <a:pt x="73484" y="258658"/>
                  </a:lnTo>
                  <a:lnTo>
                    <a:pt x="75333" y="246579"/>
                  </a:lnTo>
                  <a:lnTo>
                    <a:pt x="57285" y="243404"/>
                  </a:lnTo>
                  <a:lnTo>
                    <a:pt x="59225" y="209646"/>
                  </a:lnTo>
                  <a:lnTo>
                    <a:pt x="74980" y="212391"/>
                  </a:lnTo>
                  <a:lnTo>
                    <a:pt x="73353" y="193339"/>
                  </a:lnTo>
                  <a:lnTo>
                    <a:pt x="76263" y="176489"/>
                  </a:lnTo>
                  <a:lnTo>
                    <a:pt x="54122" y="172510"/>
                  </a:lnTo>
                  <a:lnTo>
                    <a:pt x="53263" y="172362"/>
                  </a:lnTo>
                  <a:lnTo>
                    <a:pt x="31332" y="168555"/>
                  </a:lnTo>
                  <a:lnTo>
                    <a:pt x="31435" y="167750"/>
                  </a:lnTo>
                  <a:lnTo>
                    <a:pt x="34072" y="151181"/>
                  </a:lnTo>
                  <a:lnTo>
                    <a:pt x="40619" y="152157"/>
                  </a:lnTo>
                  <a:lnTo>
                    <a:pt x="43588" y="135336"/>
                  </a:lnTo>
                  <a:lnTo>
                    <a:pt x="26744" y="132229"/>
                  </a:lnTo>
                  <a:lnTo>
                    <a:pt x="25917" y="137313"/>
                  </a:lnTo>
                  <a:lnTo>
                    <a:pt x="20628" y="136322"/>
                  </a:lnTo>
                  <a:lnTo>
                    <a:pt x="1389" y="133044"/>
                  </a:lnTo>
                  <a:lnTo>
                    <a:pt x="0" y="132934"/>
                  </a:lnTo>
                  <a:lnTo>
                    <a:pt x="1120" y="132172"/>
                  </a:lnTo>
                  <a:lnTo>
                    <a:pt x="8685" y="129122"/>
                  </a:lnTo>
                  <a:lnTo>
                    <a:pt x="9714" y="122870"/>
                  </a:lnTo>
                  <a:lnTo>
                    <a:pt x="10989" y="115169"/>
                  </a:lnTo>
                  <a:lnTo>
                    <a:pt x="11939" y="109403"/>
                  </a:lnTo>
                  <a:lnTo>
                    <a:pt x="9298" y="84418"/>
                  </a:lnTo>
                  <a:lnTo>
                    <a:pt x="9203" y="83523"/>
                  </a:lnTo>
                  <a:lnTo>
                    <a:pt x="9280" y="46830"/>
                  </a:lnTo>
                  <a:lnTo>
                    <a:pt x="1160" y="45483"/>
                  </a:lnTo>
                  <a:lnTo>
                    <a:pt x="4329" y="27627"/>
                  </a:lnTo>
                  <a:lnTo>
                    <a:pt x="6440" y="29838"/>
                  </a:lnTo>
                  <a:lnTo>
                    <a:pt x="13079" y="27629"/>
                  </a:lnTo>
                  <a:lnTo>
                    <a:pt x="20627" y="29863"/>
                  </a:lnTo>
                  <a:lnTo>
                    <a:pt x="28422" y="32422"/>
                  </a:lnTo>
                  <a:lnTo>
                    <a:pt x="45331" y="31426"/>
                  </a:lnTo>
                  <a:lnTo>
                    <a:pt x="47610" y="31309"/>
                  </a:lnTo>
                  <a:lnTo>
                    <a:pt x="50417" y="21545"/>
                  </a:lnTo>
                  <a:lnTo>
                    <a:pt x="50461" y="21406"/>
                  </a:lnTo>
                  <a:lnTo>
                    <a:pt x="51173" y="18924"/>
                  </a:lnTo>
                  <a:lnTo>
                    <a:pt x="52836" y="19210"/>
                  </a:lnTo>
                  <a:lnTo>
                    <a:pt x="53141" y="16989"/>
                  </a:lnTo>
                  <a:lnTo>
                    <a:pt x="53196" y="16555"/>
                  </a:lnTo>
                  <a:lnTo>
                    <a:pt x="53517" y="14254"/>
                  </a:lnTo>
                  <a:lnTo>
                    <a:pt x="55114" y="2621"/>
                  </a:lnTo>
                  <a:lnTo>
                    <a:pt x="55981" y="2626"/>
                  </a:lnTo>
                  <a:lnTo>
                    <a:pt x="56301" y="2654"/>
                  </a:lnTo>
                  <a:lnTo>
                    <a:pt x="56765" y="2659"/>
                  </a:lnTo>
                  <a:lnTo>
                    <a:pt x="57358" y="2635"/>
                  </a:lnTo>
                  <a:lnTo>
                    <a:pt x="57683" y="2611"/>
                  </a:lnTo>
                  <a:lnTo>
                    <a:pt x="58681" y="2621"/>
                  </a:lnTo>
                  <a:lnTo>
                    <a:pt x="59116" y="2649"/>
                  </a:lnTo>
                  <a:lnTo>
                    <a:pt x="60304" y="2578"/>
                  </a:lnTo>
                  <a:lnTo>
                    <a:pt x="60684" y="2526"/>
                  </a:lnTo>
                  <a:lnTo>
                    <a:pt x="61361" y="2478"/>
                  </a:lnTo>
                  <a:lnTo>
                    <a:pt x="62144" y="2373"/>
                  </a:lnTo>
                  <a:lnTo>
                    <a:pt x="62631" y="2378"/>
                  </a:lnTo>
                  <a:lnTo>
                    <a:pt x="63118" y="2325"/>
                  </a:lnTo>
                  <a:lnTo>
                    <a:pt x="63550" y="2249"/>
                  </a:lnTo>
                  <a:lnTo>
                    <a:pt x="64009" y="2249"/>
                  </a:lnTo>
                  <a:lnTo>
                    <a:pt x="64468" y="2225"/>
                  </a:lnTo>
                  <a:lnTo>
                    <a:pt x="64876" y="2120"/>
                  </a:lnTo>
                  <a:lnTo>
                    <a:pt x="65307" y="2068"/>
                  </a:lnTo>
                  <a:lnTo>
                    <a:pt x="65766" y="2020"/>
                  </a:lnTo>
                  <a:lnTo>
                    <a:pt x="66281" y="1915"/>
                  </a:lnTo>
                  <a:lnTo>
                    <a:pt x="66851" y="1834"/>
                  </a:lnTo>
                  <a:lnTo>
                    <a:pt x="67417" y="1730"/>
                  </a:lnTo>
                  <a:lnTo>
                    <a:pt x="67987" y="1653"/>
                  </a:lnTo>
                  <a:lnTo>
                    <a:pt x="68446" y="1549"/>
                  </a:lnTo>
                  <a:lnTo>
                    <a:pt x="68906" y="1496"/>
                  </a:lnTo>
                  <a:lnTo>
                    <a:pt x="69286" y="1444"/>
                  </a:lnTo>
                  <a:lnTo>
                    <a:pt x="69666" y="1367"/>
                  </a:lnTo>
                  <a:lnTo>
                    <a:pt x="70042" y="1344"/>
                  </a:lnTo>
                  <a:lnTo>
                    <a:pt x="70394" y="1315"/>
                  </a:lnTo>
                  <a:lnTo>
                    <a:pt x="70909" y="1296"/>
                  </a:lnTo>
                  <a:lnTo>
                    <a:pt x="71475" y="1244"/>
                  </a:lnTo>
                  <a:lnTo>
                    <a:pt x="71799" y="1220"/>
                  </a:lnTo>
                  <a:lnTo>
                    <a:pt x="72207" y="1196"/>
                  </a:lnTo>
                  <a:lnTo>
                    <a:pt x="73316" y="1201"/>
                  </a:lnTo>
                  <a:lnTo>
                    <a:pt x="74479" y="1077"/>
                  </a:lnTo>
                  <a:lnTo>
                    <a:pt x="74828" y="1077"/>
                  </a:lnTo>
                  <a:lnTo>
                    <a:pt x="75315" y="1053"/>
                  </a:lnTo>
                  <a:lnTo>
                    <a:pt x="75774" y="977"/>
                  </a:lnTo>
                  <a:lnTo>
                    <a:pt x="76209" y="896"/>
                  </a:lnTo>
                  <a:lnTo>
                    <a:pt x="76696" y="819"/>
                  </a:lnTo>
                  <a:lnTo>
                    <a:pt x="77183" y="714"/>
                  </a:lnTo>
                  <a:lnTo>
                    <a:pt x="77591" y="633"/>
                  </a:lnTo>
                  <a:lnTo>
                    <a:pt x="78319" y="533"/>
                  </a:lnTo>
                  <a:lnTo>
                    <a:pt x="78996" y="428"/>
                  </a:lnTo>
                  <a:lnTo>
                    <a:pt x="80132" y="271"/>
                  </a:lnTo>
                  <a:lnTo>
                    <a:pt x="80540" y="219"/>
                  </a:lnTo>
                  <a:lnTo>
                    <a:pt x="80944" y="195"/>
                  </a:lnTo>
                  <a:lnTo>
                    <a:pt x="81431" y="147"/>
                  </a:lnTo>
                  <a:lnTo>
                    <a:pt x="81862" y="95"/>
                  </a:lnTo>
                  <a:lnTo>
                    <a:pt x="82594" y="47"/>
                  </a:lnTo>
                  <a:lnTo>
                    <a:pt x="82998" y="47"/>
                  </a:lnTo>
                  <a:lnTo>
                    <a:pt x="83837" y="0"/>
                  </a:lnTo>
                  <a:lnTo>
                    <a:pt x="84297" y="57"/>
                  </a:lnTo>
                  <a:lnTo>
                    <a:pt x="84784" y="90"/>
                  </a:lnTo>
                  <a:lnTo>
                    <a:pt x="85187" y="66"/>
                  </a:lnTo>
                  <a:lnTo>
                    <a:pt x="85595" y="66"/>
                  </a:lnTo>
                  <a:lnTo>
                    <a:pt x="85971" y="71"/>
                  </a:lnTo>
                  <a:lnTo>
                    <a:pt x="86296" y="100"/>
                  </a:lnTo>
                  <a:lnTo>
                    <a:pt x="86890" y="162"/>
                  </a:lnTo>
                  <a:lnTo>
                    <a:pt x="87511" y="247"/>
                  </a:lnTo>
                  <a:lnTo>
                    <a:pt x="87863" y="276"/>
                  </a:lnTo>
                  <a:lnTo>
                    <a:pt x="88267" y="333"/>
                  </a:lnTo>
                  <a:lnTo>
                    <a:pt x="89023" y="448"/>
                  </a:lnTo>
                  <a:lnTo>
                    <a:pt x="89427" y="533"/>
                  </a:lnTo>
                  <a:lnTo>
                    <a:pt x="89752" y="562"/>
                  </a:lnTo>
                  <a:lnTo>
                    <a:pt x="90345" y="733"/>
                  </a:lnTo>
                  <a:lnTo>
                    <a:pt x="90911" y="843"/>
                  </a:lnTo>
                  <a:lnTo>
                    <a:pt x="91478" y="986"/>
                  </a:lnTo>
                  <a:lnTo>
                    <a:pt x="91964" y="1072"/>
                  </a:lnTo>
                  <a:lnTo>
                    <a:pt x="92317" y="1129"/>
                  </a:lnTo>
                  <a:lnTo>
                    <a:pt x="92883" y="1267"/>
                  </a:lnTo>
                  <a:lnTo>
                    <a:pt x="93204" y="1353"/>
                  </a:lnTo>
                  <a:lnTo>
                    <a:pt x="93556" y="1410"/>
                  </a:lnTo>
                  <a:lnTo>
                    <a:pt x="94015" y="1496"/>
                  </a:lnTo>
                  <a:lnTo>
                    <a:pt x="95147" y="1643"/>
                  </a:lnTo>
                  <a:lnTo>
                    <a:pt x="95527" y="1701"/>
                  </a:lnTo>
                  <a:lnTo>
                    <a:pt x="95880" y="1729"/>
                  </a:lnTo>
                  <a:lnTo>
                    <a:pt x="96256" y="1786"/>
                  </a:lnTo>
                  <a:lnTo>
                    <a:pt x="96984" y="1848"/>
                  </a:lnTo>
                  <a:lnTo>
                    <a:pt x="97443" y="1958"/>
                  </a:lnTo>
                  <a:lnTo>
                    <a:pt x="97902" y="2015"/>
                  </a:lnTo>
                  <a:lnTo>
                    <a:pt x="98417" y="2101"/>
                  </a:lnTo>
                  <a:lnTo>
                    <a:pt x="98900" y="2187"/>
                  </a:lnTo>
                  <a:lnTo>
                    <a:pt x="99387" y="2249"/>
                  </a:lnTo>
                  <a:lnTo>
                    <a:pt x="99846" y="2330"/>
                  </a:lnTo>
                  <a:lnTo>
                    <a:pt x="100305" y="2444"/>
                  </a:lnTo>
                  <a:lnTo>
                    <a:pt x="100681" y="2501"/>
                  </a:lnTo>
                  <a:lnTo>
                    <a:pt x="101089" y="2616"/>
                  </a:lnTo>
                  <a:lnTo>
                    <a:pt x="101410" y="2754"/>
                  </a:lnTo>
                  <a:lnTo>
                    <a:pt x="102031" y="2978"/>
                  </a:lnTo>
                  <a:lnTo>
                    <a:pt x="102356" y="3087"/>
                  </a:lnTo>
                  <a:lnTo>
                    <a:pt x="102732" y="3144"/>
                  </a:lnTo>
                  <a:lnTo>
                    <a:pt x="103136" y="3311"/>
                  </a:lnTo>
                  <a:lnTo>
                    <a:pt x="103623" y="3426"/>
                  </a:lnTo>
                  <a:lnTo>
                    <a:pt x="104109" y="3511"/>
                  </a:lnTo>
                  <a:lnTo>
                    <a:pt x="104541" y="3597"/>
                  </a:lnTo>
                  <a:lnTo>
                    <a:pt x="105376" y="3712"/>
                  </a:lnTo>
                  <a:lnTo>
                    <a:pt x="105729" y="3797"/>
                  </a:lnTo>
                  <a:lnTo>
                    <a:pt x="106077" y="3854"/>
                  </a:lnTo>
                  <a:lnTo>
                    <a:pt x="106485" y="3964"/>
                  </a:lnTo>
                  <a:lnTo>
                    <a:pt x="106861" y="4021"/>
                  </a:lnTo>
                  <a:lnTo>
                    <a:pt x="107561" y="4193"/>
                  </a:lnTo>
                  <a:lnTo>
                    <a:pt x="108020" y="4279"/>
                  </a:lnTo>
                  <a:lnTo>
                    <a:pt x="109074" y="4664"/>
                  </a:lnTo>
                  <a:lnTo>
                    <a:pt x="109450" y="4750"/>
                  </a:lnTo>
                  <a:lnTo>
                    <a:pt x="109853" y="4917"/>
                  </a:lnTo>
                  <a:lnTo>
                    <a:pt x="110261" y="5031"/>
                  </a:lnTo>
                  <a:lnTo>
                    <a:pt x="110665" y="5170"/>
                  </a:lnTo>
                  <a:lnTo>
                    <a:pt x="111069" y="5336"/>
                  </a:lnTo>
                  <a:lnTo>
                    <a:pt x="112145" y="5617"/>
                  </a:lnTo>
                  <a:lnTo>
                    <a:pt x="112498" y="5703"/>
                  </a:lnTo>
                  <a:lnTo>
                    <a:pt x="113119" y="5899"/>
                  </a:lnTo>
                  <a:lnTo>
                    <a:pt x="113468" y="6037"/>
                  </a:lnTo>
                  <a:lnTo>
                    <a:pt x="113871" y="6175"/>
                  </a:lnTo>
                  <a:lnTo>
                    <a:pt x="114303" y="6342"/>
                  </a:lnTo>
                  <a:lnTo>
                    <a:pt x="114734" y="6485"/>
                  </a:lnTo>
                  <a:lnTo>
                    <a:pt x="115087" y="6623"/>
                  </a:lnTo>
                  <a:lnTo>
                    <a:pt x="115463" y="6842"/>
                  </a:lnTo>
                  <a:lnTo>
                    <a:pt x="115811" y="6980"/>
                  </a:lnTo>
                  <a:lnTo>
                    <a:pt x="116215" y="7176"/>
                  </a:lnTo>
                  <a:lnTo>
                    <a:pt x="116619" y="7424"/>
                  </a:lnTo>
                  <a:lnTo>
                    <a:pt x="117482" y="7814"/>
                  </a:lnTo>
                  <a:lnTo>
                    <a:pt x="117885" y="7981"/>
                  </a:lnTo>
                  <a:lnTo>
                    <a:pt x="118238" y="8119"/>
                  </a:lnTo>
                  <a:lnTo>
                    <a:pt x="118669" y="8315"/>
                  </a:lnTo>
                  <a:lnTo>
                    <a:pt x="119342" y="8562"/>
                  </a:lnTo>
                  <a:lnTo>
                    <a:pt x="120740" y="9392"/>
                  </a:lnTo>
                  <a:lnTo>
                    <a:pt x="121143" y="9616"/>
                  </a:lnTo>
                  <a:lnTo>
                    <a:pt x="121519" y="9863"/>
                  </a:lnTo>
                  <a:lnTo>
                    <a:pt x="122276" y="10225"/>
                  </a:lnTo>
                  <a:lnTo>
                    <a:pt x="122842" y="10554"/>
                  </a:lnTo>
                  <a:lnTo>
                    <a:pt x="123297" y="10831"/>
                  </a:lnTo>
                  <a:lnTo>
                    <a:pt x="123780" y="11188"/>
                  </a:lnTo>
                  <a:lnTo>
                    <a:pt x="124104" y="11441"/>
                  </a:lnTo>
                  <a:lnTo>
                    <a:pt x="124453" y="11660"/>
                  </a:lnTo>
                  <a:lnTo>
                    <a:pt x="124829" y="11855"/>
                  </a:lnTo>
                  <a:lnTo>
                    <a:pt x="125209" y="12046"/>
                  </a:lnTo>
                  <a:lnTo>
                    <a:pt x="125613" y="12241"/>
                  </a:lnTo>
                  <a:lnTo>
                    <a:pt x="125989" y="12437"/>
                  </a:lnTo>
                  <a:lnTo>
                    <a:pt x="126309" y="12656"/>
                  </a:lnTo>
                  <a:lnTo>
                    <a:pt x="126634" y="12851"/>
                  </a:lnTo>
                  <a:lnTo>
                    <a:pt x="126982" y="13070"/>
                  </a:lnTo>
                  <a:lnTo>
                    <a:pt x="127521" y="13428"/>
                  </a:lnTo>
                  <a:lnTo>
                    <a:pt x="128435" y="14090"/>
                  </a:lnTo>
                  <a:lnTo>
                    <a:pt x="129057" y="14395"/>
                  </a:lnTo>
                  <a:lnTo>
                    <a:pt x="129567" y="14700"/>
                  </a:lnTo>
                  <a:lnTo>
                    <a:pt x="130078" y="15057"/>
                  </a:lnTo>
                  <a:lnTo>
                    <a:pt x="130399" y="15253"/>
                  </a:lnTo>
                  <a:lnTo>
                    <a:pt x="130913" y="15558"/>
                  </a:lnTo>
                  <a:lnTo>
                    <a:pt x="131452" y="15834"/>
                  </a:lnTo>
                  <a:lnTo>
                    <a:pt x="131935" y="16030"/>
                  </a:lnTo>
                  <a:lnTo>
                    <a:pt x="132283" y="16277"/>
                  </a:lnTo>
                  <a:lnTo>
                    <a:pt x="132607" y="16497"/>
                  </a:lnTo>
                  <a:lnTo>
                    <a:pt x="133090" y="16854"/>
                  </a:lnTo>
                  <a:lnTo>
                    <a:pt x="133977" y="17626"/>
                  </a:lnTo>
                  <a:lnTo>
                    <a:pt x="134302" y="17926"/>
                  </a:lnTo>
                  <a:lnTo>
                    <a:pt x="134622" y="18202"/>
                  </a:lnTo>
                  <a:lnTo>
                    <a:pt x="134943" y="18422"/>
                  </a:lnTo>
                  <a:lnTo>
                    <a:pt x="135616" y="18946"/>
                  </a:lnTo>
                  <a:lnTo>
                    <a:pt x="135992" y="19251"/>
                  </a:lnTo>
                  <a:lnTo>
                    <a:pt x="136368" y="19527"/>
                  </a:lnTo>
                  <a:lnTo>
                    <a:pt x="136717" y="19885"/>
                  </a:lnTo>
                  <a:lnTo>
                    <a:pt x="137069" y="20185"/>
                  </a:lnTo>
                  <a:lnTo>
                    <a:pt x="137659" y="20628"/>
                  </a:lnTo>
                  <a:lnTo>
                    <a:pt x="138249" y="21205"/>
                  </a:lnTo>
                  <a:lnTo>
                    <a:pt x="138597" y="21562"/>
                  </a:lnTo>
                  <a:lnTo>
                    <a:pt x="138945" y="21948"/>
                  </a:lnTo>
                  <a:lnTo>
                    <a:pt x="139321" y="22334"/>
                  </a:lnTo>
                  <a:lnTo>
                    <a:pt x="139697" y="22691"/>
                  </a:lnTo>
                  <a:lnTo>
                    <a:pt x="140046" y="22992"/>
                  </a:lnTo>
                  <a:lnTo>
                    <a:pt x="140477" y="23325"/>
                  </a:lnTo>
                  <a:lnTo>
                    <a:pt x="140933" y="23735"/>
                  </a:lnTo>
                  <a:lnTo>
                    <a:pt x="141281" y="24064"/>
                  </a:lnTo>
                  <a:lnTo>
                    <a:pt x="141605" y="24397"/>
                  </a:lnTo>
                  <a:lnTo>
                    <a:pt x="142033" y="24783"/>
                  </a:lnTo>
                  <a:lnTo>
                    <a:pt x="142354" y="25136"/>
                  </a:lnTo>
                  <a:lnTo>
                    <a:pt x="142595" y="25550"/>
                  </a:lnTo>
                  <a:lnTo>
                    <a:pt x="143078" y="26208"/>
                  </a:lnTo>
                  <a:lnTo>
                    <a:pt x="143343" y="26594"/>
                  </a:lnTo>
                  <a:lnTo>
                    <a:pt x="143668" y="26894"/>
                  </a:lnTo>
                  <a:lnTo>
                    <a:pt x="143933" y="27223"/>
                  </a:lnTo>
                  <a:lnTo>
                    <a:pt x="144258" y="27552"/>
                  </a:lnTo>
                  <a:lnTo>
                    <a:pt x="144523" y="28048"/>
                  </a:lnTo>
                  <a:lnTo>
                    <a:pt x="144737" y="28405"/>
                  </a:lnTo>
                  <a:lnTo>
                    <a:pt x="145164" y="29034"/>
                  </a:lnTo>
                  <a:lnTo>
                    <a:pt x="145350" y="29391"/>
                  </a:lnTo>
                  <a:lnTo>
                    <a:pt x="145699" y="29887"/>
                  </a:lnTo>
                  <a:lnTo>
                    <a:pt x="146178" y="30926"/>
                  </a:lnTo>
                  <a:lnTo>
                    <a:pt x="146285" y="31255"/>
                  </a:lnTo>
                  <a:lnTo>
                    <a:pt x="146415" y="31607"/>
                  </a:lnTo>
                  <a:lnTo>
                    <a:pt x="146577" y="31993"/>
                  </a:lnTo>
                  <a:lnTo>
                    <a:pt x="146736" y="32403"/>
                  </a:lnTo>
                  <a:lnTo>
                    <a:pt x="146922" y="32784"/>
                  </a:lnTo>
                  <a:lnTo>
                    <a:pt x="147187" y="33308"/>
                  </a:lnTo>
                  <a:lnTo>
                    <a:pt x="147401" y="33799"/>
                  </a:lnTo>
                  <a:lnTo>
                    <a:pt x="147508" y="34157"/>
                  </a:lnTo>
                  <a:lnTo>
                    <a:pt x="147741" y="35138"/>
                  </a:lnTo>
                  <a:lnTo>
                    <a:pt x="147821" y="35496"/>
                  </a:lnTo>
                  <a:lnTo>
                    <a:pt x="147928" y="35825"/>
                  </a:lnTo>
                  <a:lnTo>
                    <a:pt x="148086" y="36425"/>
                  </a:lnTo>
                  <a:lnTo>
                    <a:pt x="148216" y="36806"/>
                  </a:lnTo>
                  <a:lnTo>
                    <a:pt x="148347" y="37245"/>
                  </a:lnTo>
                  <a:lnTo>
                    <a:pt x="148454" y="37631"/>
                  </a:lnTo>
                  <a:lnTo>
                    <a:pt x="148561" y="37983"/>
                  </a:lnTo>
                  <a:lnTo>
                    <a:pt x="148636" y="38364"/>
                  </a:lnTo>
                  <a:lnTo>
                    <a:pt x="148822" y="38970"/>
                  </a:lnTo>
                  <a:lnTo>
                    <a:pt x="148901" y="39298"/>
                  </a:lnTo>
                  <a:lnTo>
                    <a:pt x="149008" y="39627"/>
                  </a:lnTo>
                  <a:lnTo>
                    <a:pt x="149111" y="40008"/>
                  </a:lnTo>
                  <a:lnTo>
                    <a:pt x="149214" y="40690"/>
                  </a:lnTo>
                  <a:lnTo>
                    <a:pt x="149321" y="41238"/>
                  </a:lnTo>
                  <a:lnTo>
                    <a:pt x="149369" y="41676"/>
                  </a:lnTo>
                  <a:lnTo>
                    <a:pt x="149369" y="42058"/>
                  </a:lnTo>
                  <a:lnTo>
                    <a:pt x="149574" y="43530"/>
                  </a:lnTo>
                  <a:lnTo>
                    <a:pt x="149622" y="43997"/>
                  </a:lnTo>
                  <a:lnTo>
                    <a:pt x="149646" y="44407"/>
                  </a:lnTo>
                  <a:lnTo>
                    <a:pt x="149646" y="44841"/>
                  </a:lnTo>
                  <a:lnTo>
                    <a:pt x="149614" y="45198"/>
                  </a:lnTo>
                  <a:lnTo>
                    <a:pt x="149638" y="45551"/>
                  </a:lnTo>
                  <a:lnTo>
                    <a:pt x="149432" y="48033"/>
                  </a:lnTo>
                  <a:lnTo>
                    <a:pt x="149349" y="48496"/>
                  </a:lnTo>
                  <a:lnTo>
                    <a:pt x="149147" y="49749"/>
                  </a:lnTo>
                  <a:lnTo>
                    <a:pt x="149064" y="50187"/>
                  </a:lnTo>
                  <a:lnTo>
                    <a:pt x="149008" y="50597"/>
                  </a:lnTo>
                  <a:lnTo>
                    <a:pt x="148949" y="51116"/>
                  </a:lnTo>
                  <a:lnTo>
                    <a:pt x="148894" y="51550"/>
                  </a:lnTo>
                  <a:lnTo>
                    <a:pt x="148834" y="51931"/>
                  </a:lnTo>
                  <a:lnTo>
                    <a:pt x="148751" y="52284"/>
                  </a:lnTo>
                  <a:lnTo>
                    <a:pt x="148640" y="52884"/>
                  </a:lnTo>
                  <a:lnTo>
                    <a:pt x="148581" y="53266"/>
                  </a:lnTo>
                  <a:lnTo>
                    <a:pt x="148525" y="53866"/>
                  </a:lnTo>
                  <a:lnTo>
                    <a:pt x="148494" y="54247"/>
                  </a:lnTo>
                  <a:lnTo>
                    <a:pt x="148490" y="54633"/>
                  </a:lnTo>
                  <a:lnTo>
                    <a:pt x="148514" y="55095"/>
                  </a:lnTo>
                  <a:lnTo>
                    <a:pt x="148565" y="55505"/>
                  </a:lnTo>
                  <a:lnTo>
                    <a:pt x="148589" y="55887"/>
                  </a:lnTo>
                  <a:lnTo>
                    <a:pt x="148616" y="56215"/>
                  </a:lnTo>
                  <a:lnTo>
                    <a:pt x="148585" y="56654"/>
                  </a:lnTo>
                  <a:lnTo>
                    <a:pt x="148581" y="57116"/>
                  </a:lnTo>
                  <a:lnTo>
                    <a:pt x="148525" y="57578"/>
                  </a:lnTo>
                  <a:lnTo>
                    <a:pt x="148462" y="58450"/>
                  </a:lnTo>
                  <a:lnTo>
                    <a:pt x="148462" y="58808"/>
                  </a:lnTo>
                  <a:lnTo>
                    <a:pt x="148430" y="59189"/>
                  </a:lnTo>
                  <a:lnTo>
                    <a:pt x="148403" y="59570"/>
                  </a:lnTo>
                  <a:lnTo>
                    <a:pt x="148371" y="59899"/>
                  </a:lnTo>
                  <a:lnTo>
                    <a:pt x="148316" y="60309"/>
                  </a:lnTo>
                  <a:lnTo>
                    <a:pt x="148229" y="60800"/>
                  </a:lnTo>
                  <a:lnTo>
                    <a:pt x="148173" y="61233"/>
                  </a:lnTo>
                  <a:lnTo>
                    <a:pt x="148141" y="61695"/>
                  </a:lnTo>
                  <a:lnTo>
                    <a:pt x="148031" y="62186"/>
                  </a:lnTo>
                  <a:lnTo>
                    <a:pt x="147948" y="62677"/>
                  </a:lnTo>
                  <a:lnTo>
                    <a:pt x="147805" y="63197"/>
                  </a:lnTo>
                  <a:lnTo>
                    <a:pt x="147583" y="63902"/>
                  </a:lnTo>
                  <a:lnTo>
                    <a:pt x="147279" y="64912"/>
                  </a:lnTo>
                  <a:lnTo>
                    <a:pt x="147140" y="65403"/>
                  </a:lnTo>
                  <a:lnTo>
                    <a:pt x="147057" y="65756"/>
                  </a:lnTo>
                  <a:lnTo>
                    <a:pt x="147001" y="66165"/>
                  </a:lnTo>
                  <a:lnTo>
                    <a:pt x="146970" y="66599"/>
                  </a:lnTo>
                  <a:lnTo>
                    <a:pt x="146859" y="67228"/>
                  </a:lnTo>
                  <a:lnTo>
                    <a:pt x="146799" y="67719"/>
                  </a:lnTo>
                  <a:lnTo>
                    <a:pt x="146657" y="68701"/>
                  </a:lnTo>
                  <a:lnTo>
                    <a:pt x="146546" y="69272"/>
                  </a:lnTo>
                  <a:lnTo>
                    <a:pt x="146463" y="69682"/>
                  </a:lnTo>
                  <a:lnTo>
                    <a:pt x="146376" y="70144"/>
                  </a:lnTo>
                  <a:lnTo>
                    <a:pt x="146091" y="72379"/>
                  </a:lnTo>
                  <a:lnTo>
                    <a:pt x="145897" y="73199"/>
                  </a:lnTo>
                  <a:lnTo>
                    <a:pt x="145782" y="73742"/>
                  </a:lnTo>
                  <a:lnTo>
                    <a:pt x="145699" y="74181"/>
                  </a:lnTo>
                  <a:lnTo>
                    <a:pt x="145612" y="74671"/>
                  </a:lnTo>
                  <a:lnTo>
                    <a:pt x="145529" y="75215"/>
                  </a:lnTo>
                  <a:lnTo>
                    <a:pt x="145418" y="75734"/>
                  </a:lnTo>
                  <a:lnTo>
                    <a:pt x="145331" y="76168"/>
                  </a:lnTo>
                  <a:lnTo>
                    <a:pt x="145248" y="76606"/>
                  </a:lnTo>
                  <a:lnTo>
                    <a:pt x="145109" y="77011"/>
                  </a:lnTo>
                  <a:lnTo>
                    <a:pt x="144999" y="77474"/>
                  </a:lnTo>
                  <a:lnTo>
                    <a:pt x="144832" y="78022"/>
                  </a:lnTo>
                  <a:lnTo>
                    <a:pt x="144638" y="78593"/>
                  </a:lnTo>
                  <a:lnTo>
                    <a:pt x="144527" y="79108"/>
                  </a:lnTo>
                  <a:lnTo>
                    <a:pt x="144357" y="80090"/>
                  </a:lnTo>
                  <a:lnTo>
                    <a:pt x="144246" y="80690"/>
                  </a:lnTo>
                  <a:lnTo>
                    <a:pt x="144076" y="81724"/>
                  </a:lnTo>
                  <a:lnTo>
                    <a:pt x="143989" y="82215"/>
                  </a:lnTo>
                  <a:lnTo>
                    <a:pt x="143878" y="82654"/>
                  </a:lnTo>
                  <a:lnTo>
                    <a:pt x="143795" y="83116"/>
                  </a:lnTo>
                  <a:lnTo>
                    <a:pt x="143657" y="83526"/>
                  </a:lnTo>
                  <a:lnTo>
                    <a:pt x="143463" y="84016"/>
                  </a:lnTo>
                  <a:lnTo>
                    <a:pt x="143324" y="84450"/>
                  </a:lnTo>
                  <a:lnTo>
                    <a:pt x="143186" y="84912"/>
                  </a:lnTo>
                  <a:lnTo>
                    <a:pt x="143047" y="85513"/>
                  </a:lnTo>
                  <a:lnTo>
                    <a:pt x="142908" y="86085"/>
                  </a:lnTo>
                  <a:lnTo>
                    <a:pt x="142798" y="86575"/>
                  </a:lnTo>
                  <a:lnTo>
                    <a:pt x="142659" y="87009"/>
                  </a:lnTo>
                  <a:lnTo>
                    <a:pt x="142576" y="87338"/>
                  </a:lnTo>
                  <a:lnTo>
                    <a:pt x="142433" y="88019"/>
                  </a:lnTo>
                  <a:lnTo>
                    <a:pt x="142295" y="88453"/>
                  </a:lnTo>
                  <a:lnTo>
                    <a:pt x="142160" y="88782"/>
                  </a:lnTo>
                  <a:lnTo>
                    <a:pt x="142073" y="89163"/>
                  </a:lnTo>
                  <a:lnTo>
                    <a:pt x="141986" y="89925"/>
                  </a:lnTo>
                  <a:lnTo>
                    <a:pt x="141737" y="90878"/>
                  </a:lnTo>
                  <a:lnTo>
                    <a:pt x="141487" y="91588"/>
                  </a:lnTo>
                  <a:lnTo>
                    <a:pt x="141404" y="91970"/>
                  </a:lnTo>
                  <a:lnTo>
                    <a:pt x="141266" y="92375"/>
                  </a:lnTo>
                  <a:lnTo>
                    <a:pt x="141127" y="92923"/>
                  </a:lnTo>
                  <a:lnTo>
                    <a:pt x="140850" y="93847"/>
                  </a:lnTo>
                  <a:lnTo>
                    <a:pt x="140680" y="94857"/>
                  </a:lnTo>
                  <a:lnTo>
                    <a:pt x="140569" y="95210"/>
                  </a:lnTo>
                  <a:lnTo>
                    <a:pt x="140486" y="95644"/>
                  </a:lnTo>
                  <a:lnTo>
                    <a:pt x="140347" y="96192"/>
                  </a:lnTo>
                  <a:lnTo>
                    <a:pt x="140181" y="96735"/>
                  </a:lnTo>
                  <a:lnTo>
                    <a:pt x="140043" y="97307"/>
                  </a:lnTo>
                  <a:lnTo>
                    <a:pt x="139900" y="97988"/>
                  </a:lnTo>
                  <a:lnTo>
                    <a:pt x="139678" y="98698"/>
                  </a:lnTo>
                  <a:lnTo>
                    <a:pt x="139346" y="99895"/>
                  </a:lnTo>
                  <a:lnTo>
                    <a:pt x="139207" y="100357"/>
                  </a:lnTo>
                  <a:lnTo>
                    <a:pt x="139152" y="100714"/>
                  </a:lnTo>
                  <a:lnTo>
                    <a:pt x="138986" y="101176"/>
                  </a:lnTo>
                  <a:lnTo>
                    <a:pt x="138792" y="101691"/>
                  </a:lnTo>
                  <a:lnTo>
                    <a:pt x="138653" y="102211"/>
                  </a:lnTo>
                  <a:lnTo>
                    <a:pt x="138598" y="102701"/>
                  </a:lnTo>
                  <a:lnTo>
                    <a:pt x="138483" y="103135"/>
                  </a:lnTo>
                  <a:lnTo>
                    <a:pt x="138428" y="103492"/>
                  </a:lnTo>
                  <a:lnTo>
                    <a:pt x="138423" y="103897"/>
                  </a:lnTo>
                  <a:lnTo>
                    <a:pt x="138309" y="104774"/>
                  </a:lnTo>
                  <a:lnTo>
                    <a:pt x="138281" y="105236"/>
                  </a:lnTo>
                  <a:lnTo>
                    <a:pt x="138277" y="105727"/>
                  </a:lnTo>
                  <a:lnTo>
                    <a:pt x="138245" y="106328"/>
                  </a:lnTo>
                  <a:lnTo>
                    <a:pt x="138233" y="108019"/>
                  </a:lnTo>
                  <a:lnTo>
                    <a:pt x="138253" y="108591"/>
                  </a:lnTo>
                  <a:lnTo>
                    <a:pt x="138333" y="109001"/>
                  </a:lnTo>
                  <a:lnTo>
                    <a:pt x="138412" y="109468"/>
                  </a:lnTo>
                  <a:lnTo>
                    <a:pt x="138408" y="109849"/>
                  </a:lnTo>
                  <a:lnTo>
                    <a:pt x="138431" y="110178"/>
                  </a:lnTo>
                  <a:lnTo>
                    <a:pt x="138483" y="110531"/>
                  </a:lnTo>
                  <a:lnTo>
                    <a:pt x="138483" y="110888"/>
                  </a:lnTo>
                  <a:lnTo>
                    <a:pt x="138530" y="111322"/>
                  </a:lnTo>
                  <a:lnTo>
                    <a:pt x="138633" y="112170"/>
                  </a:lnTo>
                  <a:lnTo>
                    <a:pt x="138788" y="113071"/>
                  </a:lnTo>
                  <a:lnTo>
                    <a:pt x="138970" y="114167"/>
                  </a:lnTo>
                  <a:lnTo>
                    <a:pt x="139156" y="114986"/>
                  </a:lnTo>
                  <a:lnTo>
                    <a:pt x="139231" y="115425"/>
                  </a:lnTo>
                  <a:lnTo>
                    <a:pt x="139338" y="115835"/>
                  </a:lnTo>
                  <a:lnTo>
                    <a:pt x="139413" y="116244"/>
                  </a:lnTo>
                  <a:lnTo>
                    <a:pt x="139492" y="116816"/>
                  </a:lnTo>
                  <a:lnTo>
                    <a:pt x="139623" y="117388"/>
                  </a:lnTo>
                  <a:lnTo>
                    <a:pt x="139722" y="118403"/>
                  </a:lnTo>
                  <a:lnTo>
                    <a:pt x="139801" y="118813"/>
                  </a:lnTo>
                  <a:lnTo>
                    <a:pt x="139959" y="119466"/>
                  </a:lnTo>
                  <a:lnTo>
                    <a:pt x="140039" y="119904"/>
                  </a:lnTo>
                  <a:lnTo>
                    <a:pt x="140142" y="120395"/>
                  </a:lnTo>
                  <a:lnTo>
                    <a:pt x="140272" y="120972"/>
                  </a:lnTo>
                  <a:lnTo>
                    <a:pt x="140458" y="121434"/>
                  </a:lnTo>
                  <a:lnTo>
                    <a:pt x="140617" y="121791"/>
                  </a:lnTo>
                  <a:lnTo>
                    <a:pt x="140751" y="122230"/>
                  </a:lnTo>
                  <a:lnTo>
                    <a:pt x="140882" y="122639"/>
                  </a:lnTo>
                  <a:lnTo>
                    <a:pt x="141016" y="122997"/>
                  </a:lnTo>
                  <a:lnTo>
                    <a:pt x="141147" y="123378"/>
                  </a:lnTo>
                  <a:lnTo>
                    <a:pt x="141278" y="123788"/>
                  </a:lnTo>
                  <a:lnTo>
                    <a:pt x="141412" y="124145"/>
                  </a:lnTo>
                  <a:lnTo>
                    <a:pt x="141598" y="124555"/>
                  </a:lnTo>
                  <a:lnTo>
                    <a:pt x="141729" y="124936"/>
                  </a:lnTo>
                  <a:lnTo>
                    <a:pt x="141970" y="125513"/>
                  </a:lnTo>
                  <a:lnTo>
                    <a:pt x="142101" y="125842"/>
                  </a:lnTo>
                  <a:lnTo>
                    <a:pt x="142343" y="126361"/>
                  </a:lnTo>
                  <a:lnTo>
                    <a:pt x="142473" y="126719"/>
                  </a:lnTo>
                  <a:lnTo>
                    <a:pt x="142659" y="127076"/>
                  </a:lnTo>
                  <a:lnTo>
                    <a:pt x="142845" y="127486"/>
                  </a:lnTo>
                  <a:lnTo>
                    <a:pt x="143194" y="128115"/>
                  </a:lnTo>
                  <a:lnTo>
                    <a:pt x="143352" y="128472"/>
                  </a:lnTo>
                  <a:lnTo>
                    <a:pt x="143514" y="128853"/>
                  </a:lnTo>
                  <a:lnTo>
                    <a:pt x="143700" y="129182"/>
                  </a:lnTo>
                  <a:lnTo>
                    <a:pt x="143859" y="129568"/>
                  </a:lnTo>
                  <a:lnTo>
                    <a:pt x="144045" y="129921"/>
                  </a:lnTo>
                  <a:lnTo>
                    <a:pt x="144500" y="130497"/>
                  </a:lnTo>
                  <a:lnTo>
                    <a:pt x="144983" y="130993"/>
                  </a:lnTo>
                  <a:lnTo>
                    <a:pt x="145438" y="131489"/>
                  </a:lnTo>
                  <a:lnTo>
                    <a:pt x="145814" y="131875"/>
                  </a:lnTo>
                  <a:lnTo>
                    <a:pt x="146784" y="132699"/>
                  </a:lnTo>
                  <a:lnTo>
                    <a:pt x="147133" y="132975"/>
                  </a:lnTo>
                  <a:lnTo>
                    <a:pt x="147992" y="133557"/>
                  </a:lnTo>
                  <a:lnTo>
                    <a:pt x="148316" y="133747"/>
                  </a:lnTo>
                  <a:lnTo>
                    <a:pt x="148771" y="134105"/>
                  </a:lnTo>
                  <a:lnTo>
                    <a:pt x="149393" y="134519"/>
                  </a:lnTo>
                  <a:lnTo>
                    <a:pt x="150038" y="134962"/>
                  </a:lnTo>
                  <a:lnTo>
                    <a:pt x="150387" y="135182"/>
                  </a:lnTo>
                  <a:lnTo>
                    <a:pt x="151139" y="135706"/>
                  </a:lnTo>
                  <a:lnTo>
                    <a:pt x="151463" y="135873"/>
                  </a:lnTo>
                  <a:lnTo>
                    <a:pt x="151867" y="136097"/>
                  </a:lnTo>
                  <a:lnTo>
                    <a:pt x="152271" y="136344"/>
                  </a:lnTo>
                  <a:lnTo>
                    <a:pt x="152702" y="136511"/>
                  </a:lnTo>
                  <a:lnTo>
                    <a:pt x="153134" y="136702"/>
                  </a:lnTo>
                  <a:lnTo>
                    <a:pt x="153459" y="136869"/>
                  </a:lnTo>
                  <a:lnTo>
                    <a:pt x="154025" y="137173"/>
                  </a:lnTo>
                  <a:lnTo>
                    <a:pt x="155909" y="138227"/>
                  </a:lnTo>
                  <a:lnTo>
                    <a:pt x="156526" y="138665"/>
                  </a:lnTo>
                  <a:lnTo>
                    <a:pt x="156851" y="138751"/>
                  </a:lnTo>
                  <a:lnTo>
                    <a:pt x="157445" y="138975"/>
                  </a:lnTo>
                  <a:lnTo>
                    <a:pt x="157904" y="139084"/>
                  </a:lnTo>
                  <a:lnTo>
                    <a:pt x="158712" y="139256"/>
                  </a:lnTo>
                  <a:lnTo>
                    <a:pt x="159305" y="139370"/>
                  </a:lnTo>
                  <a:lnTo>
                    <a:pt x="159630" y="139456"/>
                  </a:lnTo>
                  <a:lnTo>
                    <a:pt x="160331" y="139513"/>
                  </a:lnTo>
                  <a:lnTo>
                    <a:pt x="160683" y="139518"/>
                  </a:lnTo>
                  <a:lnTo>
                    <a:pt x="161063" y="139547"/>
                  </a:lnTo>
                  <a:lnTo>
                    <a:pt x="162088" y="139608"/>
                  </a:lnTo>
                  <a:lnTo>
                    <a:pt x="162631" y="139556"/>
                  </a:lnTo>
                  <a:lnTo>
                    <a:pt x="163118" y="139561"/>
                  </a:lnTo>
                  <a:lnTo>
                    <a:pt x="163604" y="139508"/>
                  </a:lnTo>
                  <a:lnTo>
                    <a:pt x="164467" y="139461"/>
                  </a:lnTo>
                  <a:lnTo>
                    <a:pt x="164820" y="139494"/>
                  </a:lnTo>
                  <a:lnTo>
                    <a:pt x="165821" y="139499"/>
                  </a:lnTo>
                  <a:lnTo>
                    <a:pt x="166280" y="139423"/>
                  </a:lnTo>
                  <a:lnTo>
                    <a:pt x="166823" y="139289"/>
                  </a:lnTo>
                  <a:lnTo>
                    <a:pt x="167472" y="139241"/>
                  </a:lnTo>
                  <a:lnTo>
                    <a:pt x="168149" y="139137"/>
                  </a:lnTo>
                  <a:lnTo>
                    <a:pt x="168853" y="138975"/>
                  </a:lnTo>
                  <a:lnTo>
                    <a:pt x="169582" y="138927"/>
                  </a:lnTo>
                  <a:lnTo>
                    <a:pt x="170207" y="138794"/>
                  </a:lnTo>
                  <a:lnTo>
                    <a:pt x="170801" y="138746"/>
                  </a:lnTo>
                  <a:lnTo>
                    <a:pt x="171367" y="138693"/>
                  </a:lnTo>
                  <a:lnTo>
                    <a:pt x="171858" y="138589"/>
                  </a:lnTo>
                  <a:lnTo>
                    <a:pt x="172369" y="138512"/>
                  </a:lnTo>
                  <a:lnTo>
                    <a:pt x="172856" y="138489"/>
                  </a:lnTo>
                  <a:lnTo>
                    <a:pt x="173319" y="138407"/>
                  </a:lnTo>
                  <a:lnTo>
                    <a:pt x="173750" y="138360"/>
                  </a:lnTo>
                  <a:lnTo>
                    <a:pt x="174237" y="138360"/>
                  </a:lnTo>
                  <a:lnTo>
                    <a:pt x="174645" y="138307"/>
                  </a:lnTo>
                  <a:lnTo>
                    <a:pt x="175266" y="138288"/>
                  </a:lnTo>
                  <a:lnTo>
                    <a:pt x="175698" y="138288"/>
                  </a:lnTo>
                  <a:lnTo>
                    <a:pt x="176129" y="138241"/>
                  </a:lnTo>
                  <a:lnTo>
                    <a:pt x="177182" y="138355"/>
                  </a:lnTo>
                  <a:lnTo>
                    <a:pt x="177725" y="138388"/>
                  </a:lnTo>
                  <a:lnTo>
                    <a:pt x="178291" y="138474"/>
                  </a:lnTo>
                  <a:lnTo>
                    <a:pt x="178912" y="138503"/>
                  </a:lnTo>
                  <a:lnTo>
                    <a:pt x="179455" y="138484"/>
                  </a:lnTo>
                  <a:lnTo>
                    <a:pt x="180021" y="138569"/>
                  </a:lnTo>
                  <a:lnTo>
                    <a:pt x="180591" y="138598"/>
                  </a:lnTo>
                  <a:lnTo>
                    <a:pt x="181157" y="138603"/>
                  </a:lnTo>
                  <a:lnTo>
                    <a:pt x="181695" y="138660"/>
                  </a:lnTo>
                  <a:lnTo>
                    <a:pt x="182344" y="138693"/>
                  </a:lnTo>
                  <a:lnTo>
                    <a:pt x="183021" y="138698"/>
                  </a:lnTo>
                  <a:lnTo>
                    <a:pt x="183587" y="138784"/>
                  </a:lnTo>
                  <a:lnTo>
                    <a:pt x="184130" y="138841"/>
                  </a:lnTo>
                  <a:lnTo>
                    <a:pt x="184617" y="138846"/>
                  </a:lnTo>
                  <a:lnTo>
                    <a:pt x="185020" y="138903"/>
                  </a:lnTo>
                  <a:lnTo>
                    <a:pt x="185452" y="138989"/>
                  </a:lnTo>
                  <a:lnTo>
                    <a:pt x="185939" y="139074"/>
                  </a:lnTo>
                  <a:lnTo>
                    <a:pt x="186398" y="139108"/>
                  </a:lnTo>
                  <a:lnTo>
                    <a:pt x="186936" y="139275"/>
                  </a:lnTo>
                  <a:lnTo>
                    <a:pt x="187479" y="139413"/>
                  </a:lnTo>
                  <a:lnTo>
                    <a:pt x="187962" y="139580"/>
                  </a:lnTo>
                  <a:lnTo>
                    <a:pt x="188314" y="139718"/>
                  </a:lnTo>
                  <a:lnTo>
                    <a:pt x="188908" y="139913"/>
                  </a:lnTo>
                  <a:lnTo>
                    <a:pt x="189474" y="140275"/>
                  </a:lnTo>
                  <a:lnTo>
                    <a:pt x="190091" y="140633"/>
                  </a:lnTo>
                  <a:lnTo>
                    <a:pt x="190681" y="141076"/>
                  </a:lnTo>
                  <a:lnTo>
                    <a:pt x="191758" y="142038"/>
                  </a:lnTo>
                  <a:lnTo>
                    <a:pt x="192106" y="142367"/>
                  </a:lnTo>
                  <a:lnTo>
                    <a:pt x="192510" y="142782"/>
                  </a:lnTo>
                  <a:lnTo>
                    <a:pt x="192965" y="143168"/>
                  </a:lnTo>
                  <a:lnTo>
                    <a:pt x="193448" y="143606"/>
                  </a:lnTo>
                  <a:lnTo>
                    <a:pt x="193880" y="144126"/>
                  </a:lnTo>
                  <a:lnTo>
                    <a:pt x="194790" y="145064"/>
                  </a:lnTo>
                  <a:lnTo>
                    <a:pt x="195273" y="145503"/>
                  </a:lnTo>
                  <a:lnTo>
                    <a:pt x="195728" y="145941"/>
                  </a:lnTo>
                  <a:lnTo>
                    <a:pt x="196160" y="146327"/>
                  </a:lnTo>
                  <a:lnTo>
                    <a:pt x="196564" y="146656"/>
                  </a:lnTo>
                  <a:lnTo>
                    <a:pt x="196967" y="147042"/>
                  </a:lnTo>
                  <a:lnTo>
                    <a:pt x="197288" y="147318"/>
                  </a:lnTo>
                  <a:lnTo>
                    <a:pt x="197692" y="147704"/>
                  </a:lnTo>
                  <a:lnTo>
                    <a:pt x="198013" y="148281"/>
                  </a:lnTo>
                  <a:lnTo>
                    <a:pt x="198305" y="148743"/>
                  </a:lnTo>
                  <a:lnTo>
                    <a:pt x="198575" y="149182"/>
                  </a:lnTo>
                  <a:lnTo>
                    <a:pt x="198812" y="149648"/>
                  </a:lnTo>
                  <a:lnTo>
                    <a:pt x="199054" y="149977"/>
                  </a:lnTo>
                  <a:lnTo>
                    <a:pt x="199188" y="150335"/>
                  </a:lnTo>
                  <a:lnTo>
                    <a:pt x="199347" y="150663"/>
                  </a:lnTo>
                  <a:lnTo>
                    <a:pt x="199746" y="151321"/>
                  </a:lnTo>
                  <a:lnTo>
                    <a:pt x="200016" y="151707"/>
                  </a:lnTo>
                  <a:lnTo>
                    <a:pt x="200174" y="152198"/>
                  </a:lnTo>
                  <a:lnTo>
                    <a:pt x="200305" y="152579"/>
                  </a:lnTo>
                  <a:lnTo>
                    <a:pt x="200411" y="153018"/>
                  </a:lnTo>
                  <a:lnTo>
                    <a:pt x="200598" y="153456"/>
                  </a:lnTo>
                  <a:lnTo>
                    <a:pt x="200728" y="153785"/>
                  </a:lnTo>
                  <a:lnTo>
                    <a:pt x="200890" y="154223"/>
                  </a:lnTo>
                  <a:lnTo>
                    <a:pt x="200966" y="154604"/>
                  </a:lnTo>
                  <a:lnTo>
                    <a:pt x="201096" y="155453"/>
                  </a:lnTo>
                  <a:lnTo>
                    <a:pt x="201195" y="156844"/>
                  </a:lnTo>
                  <a:lnTo>
                    <a:pt x="201326" y="157392"/>
                  </a:lnTo>
                  <a:lnTo>
                    <a:pt x="201373" y="158045"/>
                  </a:lnTo>
                  <a:lnTo>
                    <a:pt x="201453" y="158731"/>
                  </a:lnTo>
                  <a:lnTo>
                    <a:pt x="201555" y="159251"/>
                  </a:lnTo>
                  <a:lnTo>
                    <a:pt x="201686" y="159770"/>
                  </a:lnTo>
                  <a:lnTo>
                    <a:pt x="201845" y="160204"/>
                  </a:lnTo>
                  <a:lnTo>
                    <a:pt x="202003" y="160861"/>
                  </a:lnTo>
                  <a:lnTo>
                    <a:pt x="202082" y="161352"/>
                  </a:lnTo>
                  <a:lnTo>
                    <a:pt x="202185" y="161957"/>
                  </a:lnTo>
                  <a:lnTo>
                    <a:pt x="202316" y="162582"/>
                  </a:lnTo>
                  <a:lnTo>
                    <a:pt x="202446" y="163101"/>
                  </a:lnTo>
                  <a:lnTo>
                    <a:pt x="202525" y="163678"/>
                  </a:lnTo>
                  <a:lnTo>
                    <a:pt x="202628" y="164226"/>
                  </a:lnTo>
                  <a:lnTo>
                    <a:pt x="202707" y="164578"/>
                  </a:lnTo>
                  <a:lnTo>
                    <a:pt x="202759" y="165045"/>
                  </a:lnTo>
                  <a:lnTo>
                    <a:pt x="202834" y="165455"/>
                  </a:lnTo>
                  <a:lnTo>
                    <a:pt x="202941" y="165865"/>
                  </a:lnTo>
                  <a:lnTo>
                    <a:pt x="203072" y="166327"/>
                  </a:lnTo>
                  <a:lnTo>
                    <a:pt x="203206" y="166684"/>
                  </a:lnTo>
                  <a:lnTo>
                    <a:pt x="203444" y="167232"/>
                  </a:lnTo>
                  <a:lnTo>
                    <a:pt x="203578" y="167585"/>
                  </a:lnTo>
                  <a:lnTo>
                    <a:pt x="203709" y="167914"/>
                  </a:lnTo>
                  <a:lnTo>
                    <a:pt x="203816" y="168300"/>
                  </a:lnTo>
                  <a:lnTo>
                    <a:pt x="203946" y="168629"/>
                  </a:lnTo>
                  <a:lnTo>
                    <a:pt x="204160" y="169148"/>
                  </a:lnTo>
                  <a:lnTo>
                    <a:pt x="204239" y="169501"/>
                  </a:lnTo>
                  <a:lnTo>
                    <a:pt x="204370" y="169911"/>
                  </a:lnTo>
                  <a:lnTo>
                    <a:pt x="204663" y="170625"/>
                  </a:lnTo>
                  <a:lnTo>
                    <a:pt x="204849" y="171173"/>
                  </a:lnTo>
                  <a:lnTo>
                    <a:pt x="205035" y="171555"/>
                  </a:lnTo>
                  <a:lnTo>
                    <a:pt x="205166" y="171993"/>
                  </a:lnTo>
                  <a:lnTo>
                    <a:pt x="205273" y="172455"/>
                  </a:lnTo>
                  <a:lnTo>
                    <a:pt x="205482" y="173061"/>
                  </a:lnTo>
                  <a:lnTo>
                    <a:pt x="205589" y="173442"/>
                  </a:lnTo>
                  <a:lnTo>
                    <a:pt x="205855" y="174128"/>
                  </a:lnTo>
                  <a:lnTo>
                    <a:pt x="206013" y="174509"/>
                  </a:lnTo>
                  <a:lnTo>
                    <a:pt x="206254" y="175110"/>
                  </a:lnTo>
                  <a:lnTo>
                    <a:pt x="206385" y="175467"/>
                  </a:lnTo>
                  <a:lnTo>
                    <a:pt x="206492" y="175796"/>
                  </a:lnTo>
                  <a:lnTo>
                    <a:pt x="206599" y="176177"/>
                  </a:lnTo>
                  <a:lnTo>
                    <a:pt x="206757" y="176673"/>
                  </a:lnTo>
                  <a:lnTo>
                    <a:pt x="206888" y="177111"/>
                  </a:lnTo>
                  <a:lnTo>
                    <a:pt x="207046" y="177492"/>
                  </a:lnTo>
                  <a:lnTo>
                    <a:pt x="207232" y="178012"/>
                  </a:lnTo>
                  <a:lnTo>
                    <a:pt x="207446" y="178502"/>
                  </a:lnTo>
                  <a:lnTo>
                    <a:pt x="207660" y="178917"/>
                  </a:lnTo>
                  <a:lnTo>
                    <a:pt x="207846" y="179436"/>
                  </a:lnTo>
                  <a:lnTo>
                    <a:pt x="208087" y="179765"/>
                  </a:lnTo>
                  <a:lnTo>
                    <a:pt x="208273" y="180204"/>
                  </a:lnTo>
                  <a:lnTo>
                    <a:pt x="208566" y="180723"/>
                  </a:lnTo>
                  <a:lnTo>
                    <a:pt x="208780" y="181161"/>
                  </a:lnTo>
                  <a:lnTo>
                    <a:pt x="209208" y="181791"/>
                  </a:lnTo>
                  <a:lnTo>
                    <a:pt x="209366" y="182119"/>
                  </a:lnTo>
                  <a:lnTo>
                    <a:pt x="210035" y="183272"/>
                  </a:lnTo>
                  <a:lnTo>
                    <a:pt x="210407" y="183849"/>
                  </a:lnTo>
                  <a:lnTo>
                    <a:pt x="210649" y="184207"/>
                  </a:lnTo>
                  <a:lnTo>
                    <a:pt x="211104" y="184836"/>
                  </a:lnTo>
                  <a:lnTo>
                    <a:pt x="211615" y="185360"/>
                  </a:lnTo>
                  <a:lnTo>
                    <a:pt x="211911" y="185741"/>
                  </a:lnTo>
                  <a:lnTo>
                    <a:pt x="212204" y="186098"/>
                  </a:lnTo>
                  <a:lnTo>
                    <a:pt x="212660" y="186594"/>
                  </a:lnTo>
                  <a:lnTo>
                    <a:pt x="212901" y="186951"/>
                  </a:lnTo>
                  <a:lnTo>
                    <a:pt x="213222" y="187251"/>
                  </a:lnTo>
                  <a:lnTo>
                    <a:pt x="213602" y="187585"/>
                  </a:lnTo>
                  <a:lnTo>
                    <a:pt x="213974" y="187995"/>
                  </a:lnTo>
                  <a:lnTo>
                    <a:pt x="214726" y="188657"/>
                  </a:lnTo>
                  <a:lnTo>
                    <a:pt x="215078" y="188986"/>
                  </a:lnTo>
                  <a:lnTo>
                    <a:pt x="215399" y="189262"/>
                  </a:lnTo>
                  <a:lnTo>
                    <a:pt x="215989" y="189839"/>
                  </a:lnTo>
                  <a:lnTo>
                    <a:pt x="216286" y="190168"/>
                  </a:lnTo>
                  <a:lnTo>
                    <a:pt x="216606" y="190444"/>
                  </a:lnTo>
                  <a:lnTo>
                    <a:pt x="217196" y="191130"/>
                  </a:lnTo>
                  <a:lnTo>
                    <a:pt x="217572" y="191459"/>
                  </a:lnTo>
                  <a:lnTo>
                    <a:pt x="217925" y="191707"/>
                  </a:lnTo>
                  <a:lnTo>
                    <a:pt x="218273" y="192093"/>
                  </a:lnTo>
                  <a:lnTo>
                    <a:pt x="218728" y="192422"/>
                  </a:lnTo>
                  <a:lnTo>
                    <a:pt x="219053" y="192589"/>
                  </a:lnTo>
                  <a:lnTo>
                    <a:pt x="219619" y="193032"/>
                  </a:lnTo>
                  <a:lnTo>
                    <a:pt x="220181" y="193446"/>
                  </a:lnTo>
                  <a:lnTo>
                    <a:pt x="220561" y="193718"/>
                  </a:lnTo>
                  <a:lnTo>
                    <a:pt x="221016" y="193942"/>
                  </a:lnTo>
                  <a:lnTo>
                    <a:pt x="221369" y="194080"/>
                  </a:lnTo>
                  <a:lnTo>
                    <a:pt x="221772" y="194328"/>
                  </a:lnTo>
                  <a:lnTo>
                    <a:pt x="222148" y="194495"/>
                  </a:lnTo>
                  <a:lnTo>
                    <a:pt x="222501" y="194609"/>
                  </a:lnTo>
                  <a:lnTo>
                    <a:pt x="223090" y="194966"/>
                  </a:lnTo>
                  <a:lnTo>
                    <a:pt x="223577" y="195214"/>
                  </a:lnTo>
                  <a:lnTo>
                    <a:pt x="224167" y="195576"/>
                  </a:lnTo>
                  <a:lnTo>
                    <a:pt x="224789" y="195743"/>
                  </a:lnTo>
                  <a:lnTo>
                    <a:pt x="225869" y="196077"/>
                  </a:lnTo>
                  <a:lnTo>
                    <a:pt x="226273" y="196220"/>
                  </a:lnTo>
                  <a:lnTo>
                    <a:pt x="226598" y="196329"/>
                  </a:lnTo>
                  <a:lnTo>
                    <a:pt x="227002" y="196415"/>
                  </a:lnTo>
                  <a:lnTo>
                    <a:pt x="227892" y="196639"/>
                  </a:lnTo>
                  <a:lnTo>
                    <a:pt x="228300" y="196696"/>
                  </a:lnTo>
                  <a:lnTo>
                    <a:pt x="228732" y="196811"/>
                  </a:lnTo>
                  <a:lnTo>
                    <a:pt x="229135" y="196892"/>
                  </a:lnTo>
                  <a:lnTo>
                    <a:pt x="229511" y="196949"/>
                  </a:lnTo>
                  <a:lnTo>
                    <a:pt x="229971" y="197063"/>
                  </a:lnTo>
                  <a:lnTo>
                    <a:pt x="230378" y="197092"/>
                  </a:lnTo>
                  <a:lnTo>
                    <a:pt x="230731" y="197125"/>
                  </a:lnTo>
                  <a:lnTo>
                    <a:pt x="231162" y="197263"/>
                  </a:lnTo>
                  <a:lnTo>
                    <a:pt x="231594" y="197320"/>
                  </a:lnTo>
                  <a:lnTo>
                    <a:pt x="232025" y="197349"/>
                  </a:lnTo>
                  <a:lnTo>
                    <a:pt x="232457" y="197435"/>
                  </a:lnTo>
                  <a:lnTo>
                    <a:pt x="233755" y="197525"/>
                  </a:lnTo>
                  <a:lnTo>
                    <a:pt x="234131" y="197611"/>
                  </a:lnTo>
                  <a:lnTo>
                    <a:pt x="234511" y="197616"/>
                  </a:lnTo>
                  <a:lnTo>
                    <a:pt x="234891" y="197644"/>
                  </a:lnTo>
                  <a:lnTo>
                    <a:pt x="235267" y="197730"/>
                  </a:lnTo>
                  <a:lnTo>
                    <a:pt x="235726" y="197787"/>
                  </a:lnTo>
                  <a:lnTo>
                    <a:pt x="236158" y="197763"/>
                  </a:lnTo>
                  <a:lnTo>
                    <a:pt x="237104" y="197825"/>
                  </a:lnTo>
                  <a:lnTo>
                    <a:pt x="237646" y="197802"/>
                  </a:lnTo>
                  <a:lnTo>
                    <a:pt x="238189" y="197806"/>
                  </a:lnTo>
                  <a:lnTo>
                    <a:pt x="238755" y="197892"/>
                  </a:lnTo>
                  <a:lnTo>
                    <a:pt x="239404" y="197921"/>
                  </a:lnTo>
                  <a:lnTo>
                    <a:pt x="240081" y="197925"/>
                  </a:lnTo>
                  <a:lnTo>
                    <a:pt x="240726" y="197987"/>
                  </a:lnTo>
                  <a:lnTo>
                    <a:pt x="241431" y="198021"/>
                  </a:lnTo>
                  <a:lnTo>
                    <a:pt x="242131" y="198025"/>
                  </a:lnTo>
                  <a:lnTo>
                    <a:pt x="242781" y="198083"/>
                  </a:lnTo>
                  <a:lnTo>
                    <a:pt x="243378" y="198116"/>
                  </a:lnTo>
                  <a:lnTo>
                    <a:pt x="243917" y="198064"/>
                  </a:lnTo>
                  <a:lnTo>
                    <a:pt x="245377" y="198102"/>
                  </a:lnTo>
                  <a:lnTo>
                    <a:pt x="245892" y="198049"/>
                  </a:lnTo>
                  <a:lnTo>
                    <a:pt x="246458" y="198082"/>
                  </a:lnTo>
                  <a:lnTo>
                    <a:pt x="247107" y="197978"/>
                  </a:lnTo>
                  <a:lnTo>
                    <a:pt x="247705" y="197901"/>
                  </a:lnTo>
                  <a:lnTo>
                    <a:pt x="248326" y="197849"/>
                  </a:lnTo>
                  <a:lnTo>
                    <a:pt x="248948" y="197825"/>
                  </a:lnTo>
                  <a:lnTo>
                    <a:pt x="249542" y="197830"/>
                  </a:lnTo>
                  <a:lnTo>
                    <a:pt x="250029" y="197892"/>
                  </a:lnTo>
                  <a:lnTo>
                    <a:pt x="250460" y="198001"/>
                  </a:lnTo>
                  <a:lnTo>
                    <a:pt x="250896" y="198030"/>
                  </a:lnTo>
                  <a:lnTo>
                    <a:pt x="251596" y="198202"/>
                  </a:lnTo>
                  <a:lnTo>
                    <a:pt x="252162" y="198287"/>
                  </a:lnTo>
                  <a:lnTo>
                    <a:pt x="252622" y="198373"/>
                  </a:lnTo>
                  <a:lnTo>
                    <a:pt x="253053" y="198483"/>
                  </a:lnTo>
                  <a:lnTo>
                    <a:pt x="253623" y="198569"/>
                  </a:lnTo>
                  <a:lnTo>
                    <a:pt x="253948" y="198573"/>
                  </a:lnTo>
                  <a:lnTo>
                    <a:pt x="254431" y="198630"/>
                  </a:lnTo>
                  <a:lnTo>
                    <a:pt x="254918" y="198745"/>
                  </a:lnTo>
                  <a:lnTo>
                    <a:pt x="255242" y="198802"/>
                  </a:lnTo>
                  <a:lnTo>
                    <a:pt x="255594" y="198883"/>
                  </a:lnTo>
                  <a:lnTo>
                    <a:pt x="256161" y="199054"/>
                  </a:lnTo>
                  <a:lnTo>
                    <a:pt x="256782" y="199274"/>
                  </a:lnTo>
                  <a:lnTo>
                    <a:pt x="257186" y="199359"/>
                  </a:lnTo>
                  <a:lnTo>
                    <a:pt x="257538" y="199417"/>
                  </a:lnTo>
                  <a:lnTo>
                    <a:pt x="257859" y="199445"/>
                  </a:lnTo>
                  <a:lnTo>
                    <a:pt x="258373" y="199369"/>
                  </a:lnTo>
                  <a:lnTo>
                    <a:pt x="259240" y="199321"/>
                  </a:lnTo>
                  <a:lnTo>
                    <a:pt x="259672" y="199350"/>
                  </a:lnTo>
                  <a:lnTo>
                    <a:pt x="259996" y="199436"/>
                  </a:lnTo>
                  <a:lnTo>
                    <a:pt x="260646" y="199522"/>
                  </a:lnTo>
                  <a:lnTo>
                    <a:pt x="260998" y="199607"/>
                  </a:lnTo>
                  <a:lnTo>
                    <a:pt x="261346" y="199664"/>
                  </a:lnTo>
                  <a:lnTo>
                    <a:pt x="261671" y="199745"/>
                  </a:lnTo>
                  <a:lnTo>
                    <a:pt x="262213" y="199831"/>
                  </a:lnTo>
                  <a:lnTo>
                    <a:pt x="262779" y="200055"/>
                  </a:lnTo>
                  <a:lnTo>
                    <a:pt x="263318" y="200250"/>
                  </a:lnTo>
                  <a:lnTo>
                    <a:pt x="263911" y="200584"/>
                  </a:lnTo>
                  <a:lnTo>
                    <a:pt x="264232" y="200722"/>
                  </a:lnTo>
                  <a:lnTo>
                    <a:pt x="264557" y="200889"/>
                  </a:lnTo>
                  <a:lnTo>
                    <a:pt x="265123" y="201218"/>
                  </a:lnTo>
                  <a:lnTo>
                    <a:pt x="265554" y="201442"/>
                  </a:lnTo>
                  <a:lnTo>
                    <a:pt x="265930" y="201713"/>
                  </a:lnTo>
                  <a:lnTo>
                    <a:pt x="266306" y="202099"/>
                  </a:lnTo>
                  <a:lnTo>
                    <a:pt x="266706" y="202705"/>
                  </a:lnTo>
                  <a:lnTo>
                    <a:pt x="267003" y="203086"/>
                  </a:lnTo>
                  <a:lnTo>
                    <a:pt x="267324" y="203662"/>
                  </a:lnTo>
                  <a:lnTo>
                    <a:pt x="267589" y="204210"/>
                  </a:lnTo>
                  <a:lnTo>
                    <a:pt x="267910" y="204816"/>
                  </a:lnTo>
                  <a:lnTo>
                    <a:pt x="268282" y="205416"/>
                  </a:lnTo>
                  <a:lnTo>
                    <a:pt x="268472" y="205745"/>
                  </a:lnTo>
                  <a:lnTo>
                    <a:pt x="268603" y="206102"/>
                  </a:lnTo>
                  <a:lnTo>
                    <a:pt x="268654" y="206593"/>
                  </a:lnTo>
                  <a:lnTo>
                    <a:pt x="268785" y="207141"/>
                  </a:lnTo>
                  <a:lnTo>
                    <a:pt x="268994" y="207989"/>
                  </a:lnTo>
                  <a:lnTo>
                    <a:pt x="269074" y="208399"/>
                  </a:lnTo>
                  <a:lnTo>
                    <a:pt x="269256" y="209133"/>
                  </a:lnTo>
                  <a:lnTo>
                    <a:pt x="269390" y="209519"/>
                  </a:lnTo>
                  <a:lnTo>
                    <a:pt x="269497" y="209848"/>
                  </a:lnTo>
                  <a:lnTo>
                    <a:pt x="269628" y="210391"/>
                  </a:lnTo>
                  <a:lnTo>
                    <a:pt x="269758" y="210887"/>
                  </a:lnTo>
                  <a:lnTo>
                    <a:pt x="269834" y="211568"/>
                  </a:lnTo>
                  <a:lnTo>
                    <a:pt x="270150" y="212936"/>
                  </a:lnTo>
                  <a:lnTo>
                    <a:pt x="270146" y="213317"/>
                  </a:lnTo>
                  <a:lnTo>
                    <a:pt x="270226" y="213998"/>
                  </a:lnTo>
                  <a:lnTo>
                    <a:pt x="270277" y="214327"/>
                  </a:lnTo>
                  <a:lnTo>
                    <a:pt x="270273" y="214708"/>
                  </a:lnTo>
                  <a:lnTo>
                    <a:pt x="270297" y="215175"/>
                  </a:lnTo>
                  <a:lnTo>
                    <a:pt x="270372" y="215776"/>
                  </a:lnTo>
                  <a:lnTo>
                    <a:pt x="270396" y="216214"/>
                  </a:lnTo>
                  <a:lnTo>
                    <a:pt x="270447" y="216567"/>
                  </a:lnTo>
                  <a:lnTo>
                    <a:pt x="270475" y="216948"/>
                  </a:lnTo>
                  <a:lnTo>
                    <a:pt x="270550" y="217634"/>
                  </a:lnTo>
                  <a:lnTo>
                    <a:pt x="270602" y="218149"/>
                  </a:lnTo>
                  <a:lnTo>
                    <a:pt x="270621" y="218726"/>
                  </a:lnTo>
                  <a:lnTo>
                    <a:pt x="270645" y="219269"/>
                  </a:lnTo>
                  <a:lnTo>
                    <a:pt x="270697" y="219760"/>
                  </a:lnTo>
                  <a:lnTo>
                    <a:pt x="270665" y="220198"/>
                  </a:lnTo>
                  <a:lnTo>
                    <a:pt x="270609" y="220636"/>
                  </a:lnTo>
                  <a:lnTo>
                    <a:pt x="270550" y="221537"/>
                  </a:lnTo>
                  <a:lnTo>
                    <a:pt x="270431" y="222709"/>
                  </a:lnTo>
                  <a:lnTo>
                    <a:pt x="270400" y="223281"/>
                  </a:lnTo>
                  <a:lnTo>
                    <a:pt x="270344" y="223882"/>
                  </a:lnTo>
                  <a:lnTo>
                    <a:pt x="270281" y="224916"/>
                  </a:lnTo>
                  <a:lnTo>
                    <a:pt x="270226" y="225383"/>
                  </a:lnTo>
                  <a:lnTo>
                    <a:pt x="270194" y="225926"/>
                  </a:lnTo>
                  <a:lnTo>
                    <a:pt x="270135" y="226388"/>
                  </a:lnTo>
                  <a:lnTo>
                    <a:pt x="270107" y="226798"/>
                  </a:lnTo>
                  <a:lnTo>
                    <a:pt x="269996" y="227289"/>
                  </a:lnTo>
                  <a:lnTo>
                    <a:pt x="269885" y="227699"/>
                  </a:lnTo>
                  <a:lnTo>
                    <a:pt x="269826" y="228051"/>
                  </a:lnTo>
                  <a:lnTo>
                    <a:pt x="269743" y="228680"/>
                  </a:lnTo>
                  <a:lnTo>
                    <a:pt x="269628" y="229281"/>
                  </a:lnTo>
                  <a:lnTo>
                    <a:pt x="269545" y="229795"/>
                  </a:lnTo>
                  <a:lnTo>
                    <a:pt x="269406" y="230367"/>
                  </a:lnTo>
                  <a:lnTo>
                    <a:pt x="269240" y="230915"/>
                  </a:lnTo>
                  <a:lnTo>
                    <a:pt x="269101" y="231406"/>
                  </a:lnTo>
                  <a:lnTo>
                    <a:pt x="269014" y="231840"/>
                  </a:lnTo>
                  <a:lnTo>
                    <a:pt x="268904" y="232331"/>
                  </a:lnTo>
                  <a:lnTo>
                    <a:pt x="268793" y="232850"/>
                  </a:lnTo>
                  <a:lnTo>
                    <a:pt x="268709" y="233341"/>
                  </a:lnTo>
                  <a:lnTo>
                    <a:pt x="268622" y="233803"/>
                  </a:lnTo>
                  <a:lnTo>
                    <a:pt x="268539" y="234184"/>
                  </a:lnTo>
                  <a:lnTo>
                    <a:pt x="268428" y="234618"/>
                  </a:lnTo>
                  <a:lnTo>
                    <a:pt x="268345" y="235109"/>
                  </a:lnTo>
                  <a:lnTo>
                    <a:pt x="268175" y="235981"/>
                  </a:lnTo>
                  <a:lnTo>
                    <a:pt x="268092" y="236472"/>
                  </a:lnTo>
                  <a:lnTo>
                    <a:pt x="267981" y="236962"/>
                  </a:lnTo>
                  <a:lnTo>
                    <a:pt x="267922" y="237482"/>
                  </a:lnTo>
                  <a:lnTo>
                    <a:pt x="267862" y="237916"/>
                  </a:lnTo>
                  <a:lnTo>
                    <a:pt x="267807" y="238464"/>
                  </a:lnTo>
                  <a:lnTo>
                    <a:pt x="267720" y="239007"/>
                  </a:lnTo>
                  <a:lnTo>
                    <a:pt x="267664" y="239498"/>
                  </a:lnTo>
                  <a:lnTo>
                    <a:pt x="267577" y="240017"/>
                  </a:lnTo>
                  <a:lnTo>
                    <a:pt x="267522" y="240508"/>
                  </a:lnTo>
                  <a:lnTo>
                    <a:pt x="267490" y="240970"/>
                  </a:lnTo>
                  <a:lnTo>
                    <a:pt x="267435" y="241461"/>
                  </a:lnTo>
                  <a:lnTo>
                    <a:pt x="267431" y="241899"/>
                  </a:lnTo>
                  <a:lnTo>
                    <a:pt x="267455" y="242338"/>
                  </a:lnTo>
                  <a:lnTo>
                    <a:pt x="267451" y="242829"/>
                  </a:lnTo>
                  <a:lnTo>
                    <a:pt x="267502" y="243238"/>
                  </a:lnTo>
                  <a:lnTo>
                    <a:pt x="267550" y="244168"/>
                  </a:lnTo>
                  <a:lnTo>
                    <a:pt x="267518" y="244682"/>
                  </a:lnTo>
                  <a:lnTo>
                    <a:pt x="267569" y="245283"/>
                  </a:lnTo>
                  <a:lnTo>
                    <a:pt x="267593" y="245859"/>
                  </a:lnTo>
                  <a:lnTo>
                    <a:pt x="267712" y="247823"/>
                  </a:lnTo>
                  <a:lnTo>
                    <a:pt x="267811" y="249190"/>
                  </a:lnTo>
                  <a:lnTo>
                    <a:pt x="267835" y="249652"/>
                  </a:lnTo>
                  <a:lnTo>
                    <a:pt x="267859" y="250143"/>
                  </a:lnTo>
                  <a:lnTo>
                    <a:pt x="267854" y="250501"/>
                  </a:lnTo>
                  <a:lnTo>
                    <a:pt x="267827" y="250911"/>
                  </a:lnTo>
                  <a:lnTo>
                    <a:pt x="267851" y="251344"/>
                  </a:lnTo>
                  <a:lnTo>
                    <a:pt x="267874" y="251702"/>
                  </a:lnTo>
                  <a:lnTo>
                    <a:pt x="267954" y="252054"/>
                  </a:lnTo>
                  <a:lnTo>
                    <a:pt x="268056" y="252850"/>
                  </a:lnTo>
                  <a:lnTo>
                    <a:pt x="268159" y="253560"/>
                  </a:lnTo>
                  <a:lnTo>
                    <a:pt x="268262" y="254322"/>
                  </a:lnTo>
                  <a:lnTo>
                    <a:pt x="268369" y="254761"/>
                  </a:lnTo>
                  <a:lnTo>
                    <a:pt x="268472" y="255252"/>
                  </a:lnTo>
                  <a:lnTo>
                    <a:pt x="268575" y="255800"/>
                  </a:lnTo>
                  <a:lnTo>
                    <a:pt x="268706" y="256372"/>
                  </a:lnTo>
                  <a:lnTo>
                    <a:pt x="268813" y="256891"/>
                  </a:lnTo>
                  <a:lnTo>
                    <a:pt x="268915" y="257439"/>
                  </a:lnTo>
                  <a:lnTo>
                    <a:pt x="269022" y="257877"/>
                  </a:lnTo>
                  <a:lnTo>
                    <a:pt x="269204" y="258750"/>
                  </a:lnTo>
                  <a:lnTo>
                    <a:pt x="269363" y="259355"/>
                  </a:lnTo>
                  <a:lnTo>
                    <a:pt x="269549" y="259846"/>
                  </a:lnTo>
                  <a:lnTo>
                    <a:pt x="269707" y="260365"/>
                  </a:lnTo>
                  <a:lnTo>
                    <a:pt x="269865" y="260803"/>
                  </a:lnTo>
                  <a:lnTo>
                    <a:pt x="270024" y="261265"/>
                  </a:lnTo>
                  <a:lnTo>
                    <a:pt x="270210" y="261680"/>
                  </a:lnTo>
                  <a:lnTo>
                    <a:pt x="270396" y="262142"/>
                  </a:lnTo>
                  <a:lnTo>
                    <a:pt x="270610" y="262719"/>
                  </a:lnTo>
                  <a:lnTo>
                    <a:pt x="270851" y="263267"/>
                  </a:lnTo>
                  <a:lnTo>
                    <a:pt x="271089" y="263839"/>
                  </a:lnTo>
                  <a:lnTo>
                    <a:pt x="271623" y="264935"/>
                  </a:lnTo>
                  <a:lnTo>
                    <a:pt x="271861" y="265483"/>
                  </a:lnTo>
                  <a:lnTo>
                    <a:pt x="272126" y="266031"/>
                  </a:lnTo>
                  <a:lnTo>
                    <a:pt x="272423" y="266607"/>
                  </a:lnTo>
                  <a:lnTo>
                    <a:pt x="272684" y="267618"/>
                  </a:lnTo>
                  <a:lnTo>
                    <a:pt x="273195" y="268056"/>
                  </a:lnTo>
                  <a:lnTo>
                    <a:pt x="274315" y="270138"/>
                  </a:lnTo>
                  <a:lnTo>
                    <a:pt x="274584" y="270686"/>
                  </a:lnTo>
                  <a:lnTo>
                    <a:pt x="274905" y="271182"/>
                  </a:lnTo>
                  <a:lnTo>
                    <a:pt x="275170" y="271649"/>
                  </a:lnTo>
                  <a:lnTo>
                    <a:pt x="275839" y="272797"/>
                  </a:lnTo>
                  <a:lnTo>
                    <a:pt x="276053" y="273155"/>
                  </a:lnTo>
                  <a:lnTo>
                    <a:pt x="276453" y="273760"/>
                  </a:lnTo>
                  <a:lnTo>
                    <a:pt x="276884" y="274199"/>
                  </a:lnTo>
                  <a:lnTo>
                    <a:pt x="277312" y="274804"/>
                  </a:lnTo>
                  <a:lnTo>
                    <a:pt x="277795" y="275380"/>
                  </a:lnTo>
                  <a:lnTo>
                    <a:pt x="278171" y="275761"/>
                  </a:lnTo>
                  <a:lnTo>
                    <a:pt x="278491" y="276257"/>
                  </a:lnTo>
                  <a:lnTo>
                    <a:pt x="279057" y="276943"/>
                  </a:lnTo>
                  <a:lnTo>
                    <a:pt x="279350" y="277382"/>
                  </a:lnTo>
                  <a:lnTo>
                    <a:pt x="279643" y="277768"/>
                  </a:lnTo>
                  <a:lnTo>
                    <a:pt x="280126" y="278316"/>
                  </a:lnTo>
                  <a:lnTo>
                    <a:pt x="280423" y="278644"/>
                  </a:lnTo>
                  <a:lnTo>
                    <a:pt x="280958" y="279359"/>
                  </a:lnTo>
                  <a:lnTo>
                    <a:pt x="281278" y="279826"/>
                  </a:lnTo>
                  <a:lnTo>
                    <a:pt x="281603" y="280207"/>
                  </a:lnTo>
                  <a:lnTo>
                    <a:pt x="281896" y="280593"/>
                  </a:lnTo>
                  <a:lnTo>
                    <a:pt x="282244" y="281003"/>
                  </a:lnTo>
                  <a:lnTo>
                    <a:pt x="282513" y="281332"/>
                  </a:lnTo>
                  <a:lnTo>
                    <a:pt x="282755" y="281689"/>
                  </a:lnTo>
                  <a:lnTo>
                    <a:pt x="283182" y="282266"/>
                  </a:lnTo>
                  <a:lnTo>
                    <a:pt x="283610" y="282924"/>
                  </a:lnTo>
                  <a:lnTo>
                    <a:pt x="283907" y="283252"/>
                  </a:lnTo>
                  <a:lnTo>
                    <a:pt x="284441" y="283858"/>
                  </a:lnTo>
                  <a:lnTo>
                    <a:pt x="284900" y="284272"/>
                  </a:lnTo>
                  <a:lnTo>
                    <a:pt x="285466" y="284739"/>
                  </a:lnTo>
                  <a:lnTo>
                    <a:pt x="286353" y="285425"/>
                  </a:lnTo>
                  <a:lnTo>
                    <a:pt x="286729" y="285759"/>
                  </a:lnTo>
                  <a:lnTo>
                    <a:pt x="287022" y="286040"/>
                  </a:lnTo>
                  <a:lnTo>
                    <a:pt x="287268" y="286278"/>
                  </a:lnTo>
                  <a:lnTo>
                    <a:pt x="287857" y="286774"/>
                  </a:lnTo>
                  <a:lnTo>
                    <a:pt x="288233" y="286998"/>
                  </a:lnTo>
                  <a:lnTo>
                    <a:pt x="288558" y="287217"/>
                  </a:lnTo>
                  <a:lnTo>
                    <a:pt x="288934" y="287494"/>
                  </a:lnTo>
                  <a:lnTo>
                    <a:pt x="289338" y="287689"/>
                  </a:lnTo>
                  <a:lnTo>
                    <a:pt x="289742" y="287908"/>
                  </a:lnTo>
                  <a:lnTo>
                    <a:pt x="290173" y="288103"/>
                  </a:lnTo>
                  <a:lnTo>
                    <a:pt x="290632" y="288294"/>
                  </a:lnTo>
                  <a:lnTo>
                    <a:pt x="291064" y="288461"/>
                  </a:lnTo>
                  <a:lnTo>
                    <a:pt x="291468" y="288604"/>
                  </a:lnTo>
                  <a:lnTo>
                    <a:pt x="291820" y="288770"/>
                  </a:lnTo>
                  <a:lnTo>
                    <a:pt x="292168" y="288909"/>
                  </a:lnTo>
                  <a:lnTo>
                    <a:pt x="292548" y="289128"/>
                  </a:lnTo>
                  <a:lnTo>
                    <a:pt x="292924" y="289323"/>
                  </a:lnTo>
                  <a:lnTo>
                    <a:pt x="293273" y="289514"/>
                  </a:lnTo>
                  <a:lnTo>
                    <a:pt x="293597" y="289709"/>
                  </a:lnTo>
                  <a:lnTo>
                    <a:pt x="293922" y="289928"/>
                  </a:lnTo>
                  <a:lnTo>
                    <a:pt x="294460" y="290262"/>
                  </a:lnTo>
                  <a:lnTo>
                    <a:pt x="294781" y="290510"/>
                  </a:lnTo>
                  <a:lnTo>
                    <a:pt x="295402" y="290896"/>
                  </a:lnTo>
                  <a:lnTo>
                    <a:pt x="295751" y="291144"/>
                  </a:lnTo>
                  <a:lnTo>
                    <a:pt x="296155" y="291339"/>
                  </a:lnTo>
                  <a:lnTo>
                    <a:pt x="296507" y="291558"/>
                  </a:lnTo>
                  <a:lnTo>
                    <a:pt x="296966" y="291754"/>
                  </a:lnTo>
                  <a:lnTo>
                    <a:pt x="297370" y="291892"/>
                  </a:lnTo>
                  <a:lnTo>
                    <a:pt x="297746" y="291949"/>
                  </a:lnTo>
                  <a:lnTo>
                    <a:pt x="298126" y="292087"/>
                  </a:lnTo>
                  <a:lnTo>
                    <a:pt x="298557" y="292173"/>
                  </a:lnTo>
                  <a:lnTo>
                    <a:pt x="298989" y="292178"/>
                  </a:lnTo>
                  <a:lnTo>
                    <a:pt x="299369" y="292235"/>
                  </a:lnTo>
                  <a:lnTo>
                    <a:pt x="299721" y="292235"/>
                  </a:lnTo>
                  <a:lnTo>
                    <a:pt x="300725" y="292225"/>
                  </a:lnTo>
                  <a:lnTo>
                    <a:pt x="300889" y="293965"/>
                  </a:lnTo>
                  <a:lnTo>
                    <a:pt x="300511" y="298146"/>
                  </a:lnTo>
                  <a:lnTo>
                    <a:pt x="300731" y="299740"/>
                  </a:lnTo>
                  <a:lnTo>
                    <a:pt x="301527" y="299592"/>
                  </a:lnTo>
                  <a:lnTo>
                    <a:pt x="301946" y="299425"/>
                  </a:lnTo>
                  <a:lnTo>
                    <a:pt x="302434" y="299311"/>
                  </a:lnTo>
                  <a:lnTo>
                    <a:pt x="304753" y="299010"/>
                  </a:lnTo>
                  <a:lnTo>
                    <a:pt x="307346" y="298472"/>
                  </a:lnTo>
                  <a:lnTo>
                    <a:pt x="309301" y="297819"/>
                  </a:lnTo>
                  <a:lnTo>
                    <a:pt x="316248" y="294188"/>
                  </a:lnTo>
                  <a:lnTo>
                    <a:pt x="318853" y="292187"/>
                  </a:lnTo>
                  <a:lnTo>
                    <a:pt x="319812" y="291076"/>
                  </a:lnTo>
                  <a:lnTo>
                    <a:pt x="321129" y="289566"/>
                  </a:lnTo>
                  <a:lnTo>
                    <a:pt x="323342" y="286807"/>
                  </a:lnTo>
                  <a:lnTo>
                    <a:pt x="323441" y="286644"/>
                  </a:lnTo>
                  <a:lnTo>
                    <a:pt x="324000" y="285253"/>
                  </a:lnTo>
                  <a:lnTo>
                    <a:pt x="325259" y="282632"/>
                  </a:lnTo>
                  <a:lnTo>
                    <a:pt x="326688" y="279492"/>
                  </a:lnTo>
                  <a:lnTo>
                    <a:pt x="327222" y="277123"/>
                  </a:lnTo>
                  <a:lnTo>
                    <a:pt x="327318" y="276337"/>
                  </a:lnTo>
                  <a:lnTo>
                    <a:pt x="327198" y="274059"/>
                  </a:lnTo>
                  <a:lnTo>
                    <a:pt x="326795" y="271048"/>
                  </a:lnTo>
                  <a:lnTo>
                    <a:pt x="326652" y="268174"/>
                  </a:lnTo>
                  <a:lnTo>
                    <a:pt x="326327" y="267078"/>
                  </a:lnTo>
                  <a:lnTo>
                    <a:pt x="326193" y="265653"/>
                  </a:lnTo>
                  <a:lnTo>
                    <a:pt x="326174" y="264895"/>
                  </a:lnTo>
                  <a:lnTo>
                    <a:pt x="326185" y="264305"/>
                  </a:lnTo>
                  <a:lnTo>
                    <a:pt x="325465" y="262541"/>
                  </a:lnTo>
                  <a:lnTo>
                    <a:pt x="324546" y="261007"/>
                  </a:lnTo>
                  <a:lnTo>
                    <a:pt x="323573" y="258815"/>
                  </a:lnTo>
                  <a:lnTo>
                    <a:pt x="322330" y="257009"/>
                  </a:lnTo>
                  <a:lnTo>
                    <a:pt x="321126" y="254979"/>
                  </a:lnTo>
                  <a:lnTo>
                    <a:pt x="320464" y="253711"/>
                  </a:lnTo>
                  <a:lnTo>
                    <a:pt x="320070" y="251991"/>
                  </a:lnTo>
                  <a:lnTo>
                    <a:pt x="319724" y="250762"/>
                  </a:lnTo>
                  <a:lnTo>
                    <a:pt x="318623" y="248084"/>
                  </a:lnTo>
                  <a:lnTo>
                    <a:pt x="318370" y="247188"/>
                  </a:lnTo>
                  <a:lnTo>
                    <a:pt x="318647" y="246783"/>
                  </a:lnTo>
                  <a:lnTo>
                    <a:pt x="318778" y="246277"/>
                  </a:lnTo>
                  <a:lnTo>
                    <a:pt x="318664" y="245982"/>
                  </a:lnTo>
                  <a:lnTo>
                    <a:pt x="318474" y="244934"/>
                  </a:lnTo>
                  <a:lnTo>
                    <a:pt x="318375" y="242846"/>
                  </a:lnTo>
                  <a:lnTo>
                    <a:pt x="318549" y="240968"/>
                  </a:lnTo>
                  <a:lnTo>
                    <a:pt x="318798" y="238681"/>
                  </a:lnTo>
                  <a:lnTo>
                    <a:pt x="319108" y="236737"/>
                  </a:lnTo>
                  <a:lnTo>
                    <a:pt x="319210" y="236599"/>
                  </a:lnTo>
                  <a:lnTo>
                    <a:pt x="319253" y="235532"/>
                  </a:lnTo>
                  <a:lnTo>
                    <a:pt x="319970" y="234116"/>
                  </a:lnTo>
                  <a:lnTo>
                    <a:pt x="320600" y="233539"/>
                  </a:lnTo>
                  <a:lnTo>
                    <a:pt x="322072" y="232382"/>
                  </a:lnTo>
                  <a:lnTo>
                    <a:pt x="322813" y="231524"/>
                  </a:lnTo>
                  <a:lnTo>
                    <a:pt x="323521" y="230390"/>
                  </a:lnTo>
                  <a:lnTo>
                    <a:pt x="324261" y="229775"/>
                  </a:lnTo>
                  <a:lnTo>
                    <a:pt x="325196" y="229442"/>
                  </a:lnTo>
                  <a:lnTo>
                    <a:pt x="326850" y="229613"/>
                  </a:lnTo>
                  <a:lnTo>
                    <a:pt x="328667" y="230204"/>
                  </a:lnTo>
                  <a:lnTo>
                    <a:pt x="330342" y="231248"/>
                  </a:lnTo>
                  <a:lnTo>
                    <a:pt x="331807" y="232386"/>
                  </a:lnTo>
                  <a:lnTo>
                    <a:pt x="332199" y="233616"/>
                  </a:lnTo>
                  <a:lnTo>
                    <a:pt x="332709" y="235889"/>
                  </a:lnTo>
                  <a:lnTo>
                    <a:pt x="332863" y="238610"/>
                  </a:lnTo>
                  <a:lnTo>
                    <a:pt x="332907" y="240106"/>
                  </a:lnTo>
                  <a:lnTo>
                    <a:pt x="332740" y="241741"/>
                  </a:lnTo>
                  <a:lnTo>
                    <a:pt x="332740" y="243451"/>
                  </a:lnTo>
                  <a:lnTo>
                    <a:pt x="332495" y="244128"/>
                  </a:lnTo>
                  <a:lnTo>
                    <a:pt x="332534" y="244710"/>
                  </a:lnTo>
                  <a:lnTo>
                    <a:pt x="332534" y="244848"/>
                  </a:lnTo>
                  <a:lnTo>
                    <a:pt x="332771" y="246559"/>
                  </a:lnTo>
                  <a:lnTo>
                    <a:pt x="332744" y="248265"/>
                  </a:lnTo>
                  <a:lnTo>
                    <a:pt x="332601" y="248537"/>
                  </a:lnTo>
                  <a:lnTo>
                    <a:pt x="332099" y="250304"/>
                  </a:lnTo>
                  <a:lnTo>
                    <a:pt x="332146" y="251329"/>
                  </a:lnTo>
                  <a:lnTo>
                    <a:pt x="332055" y="252625"/>
                  </a:lnTo>
                  <a:lnTo>
                    <a:pt x="332119" y="253535"/>
                  </a:lnTo>
                  <a:lnTo>
                    <a:pt x="332150" y="255346"/>
                  </a:lnTo>
                  <a:lnTo>
                    <a:pt x="332413" y="258515"/>
                  </a:lnTo>
                  <a:lnTo>
                    <a:pt x="332562" y="260778"/>
                  </a:lnTo>
                  <a:lnTo>
                    <a:pt x="332468" y="261774"/>
                  </a:lnTo>
                  <a:lnTo>
                    <a:pt x="332898" y="262332"/>
                  </a:lnTo>
                  <a:lnTo>
                    <a:pt x="333223" y="263090"/>
                  </a:lnTo>
                  <a:lnTo>
                    <a:pt x="334236" y="266792"/>
                  </a:lnTo>
                  <a:lnTo>
                    <a:pt x="334858" y="270014"/>
                  </a:lnTo>
                  <a:lnTo>
                    <a:pt x="335548" y="271434"/>
                  </a:lnTo>
                  <a:lnTo>
                    <a:pt x="335468" y="272005"/>
                  </a:lnTo>
                  <a:lnTo>
                    <a:pt x="335508" y="273235"/>
                  </a:lnTo>
                  <a:lnTo>
                    <a:pt x="336007" y="273954"/>
                  </a:lnTo>
                  <a:lnTo>
                    <a:pt x="336125" y="274412"/>
                  </a:lnTo>
                  <a:lnTo>
                    <a:pt x="336042" y="275441"/>
                  </a:lnTo>
                  <a:lnTo>
                    <a:pt x="336078" y="277061"/>
                  </a:lnTo>
                  <a:lnTo>
                    <a:pt x="336245" y="278424"/>
                  </a:lnTo>
                  <a:lnTo>
                    <a:pt x="336597" y="280368"/>
                  </a:lnTo>
                  <a:lnTo>
                    <a:pt x="337238" y="283876"/>
                  </a:lnTo>
                  <a:lnTo>
                    <a:pt x="337978" y="288936"/>
                  </a:lnTo>
                  <a:lnTo>
                    <a:pt x="337955" y="290104"/>
                  </a:lnTo>
                  <a:lnTo>
                    <a:pt x="338642" y="292882"/>
                  </a:lnTo>
                  <a:lnTo>
                    <a:pt x="338695" y="293344"/>
                  </a:lnTo>
                  <a:lnTo>
                    <a:pt x="339000" y="293854"/>
                  </a:lnTo>
                  <a:lnTo>
                    <a:pt x="339222" y="295165"/>
                  </a:lnTo>
                  <a:lnTo>
                    <a:pt x="339866" y="298143"/>
                  </a:lnTo>
                  <a:lnTo>
                    <a:pt x="341169" y="303090"/>
                  </a:lnTo>
                  <a:lnTo>
                    <a:pt x="341667" y="305810"/>
                  </a:lnTo>
                  <a:lnTo>
                    <a:pt x="342324" y="307936"/>
                  </a:lnTo>
                  <a:lnTo>
                    <a:pt x="342574" y="309399"/>
                  </a:lnTo>
                  <a:lnTo>
                    <a:pt x="343045" y="310661"/>
                  </a:lnTo>
                  <a:lnTo>
                    <a:pt x="343381" y="311400"/>
                  </a:lnTo>
                  <a:lnTo>
                    <a:pt x="343978" y="311958"/>
                  </a:lnTo>
                  <a:lnTo>
                    <a:pt x="344172" y="312439"/>
                  </a:lnTo>
                  <a:lnTo>
                    <a:pt x="344485" y="313812"/>
                  </a:lnTo>
                  <a:lnTo>
                    <a:pt x="345938" y="319640"/>
                  </a:lnTo>
                  <a:lnTo>
                    <a:pt x="346069" y="319916"/>
                  </a:lnTo>
                  <a:lnTo>
                    <a:pt x="346187" y="320802"/>
                  </a:lnTo>
                  <a:lnTo>
                    <a:pt x="346314" y="321284"/>
                  </a:lnTo>
                  <a:lnTo>
                    <a:pt x="346302" y="321898"/>
                  </a:lnTo>
                  <a:lnTo>
                    <a:pt x="346710" y="325730"/>
                  </a:lnTo>
                  <a:lnTo>
                    <a:pt x="346771" y="326006"/>
                  </a:lnTo>
                  <a:lnTo>
                    <a:pt x="347020" y="327307"/>
                  </a:lnTo>
                  <a:lnTo>
                    <a:pt x="347201" y="328470"/>
                  </a:lnTo>
                  <a:lnTo>
                    <a:pt x="347388" y="329360"/>
                  </a:lnTo>
                  <a:lnTo>
                    <a:pt x="347653" y="330900"/>
                  </a:lnTo>
                  <a:lnTo>
                    <a:pt x="347448" y="331371"/>
                  </a:lnTo>
                  <a:lnTo>
                    <a:pt x="347309" y="332353"/>
                  </a:lnTo>
                  <a:lnTo>
                    <a:pt x="347403" y="333955"/>
                  </a:lnTo>
                  <a:lnTo>
                    <a:pt x="347839" y="336609"/>
                  </a:lnTo>
                  <a:lnTo>
                    <a:pt x="348477" y="338653"/>
                  </a:lnTo>
                  <a:lnTo>
                    <a:pt x="348452" y="339759"/>
                  </a:lnTo>
                  <a:lnTo>
                    <a:pt x="348915" y="341307"/>
                  </a:lnTo>
                  <a:lnTo>
                    <a:pt x="349557" y="342794"/>
                  </a:lnTo>
                  <a:lnTo>
                    <a:pt x="349910" y="343218"/>
                  </a:lnTo>
                  <a:lnTo>
                    <a:pt x="350554" y="345186"/>
                  </a:lnTo>
                  <a:lnTo>
                    <a:pt x="350732" y="346554"/>
                  </a:lnTo>
                  <a:lnTo>
                    <a:pt x="350653" y="347302"/>
                  </a:lnTo>
                  <a:lnTo>
                    <a:pt x="350645" y="347645"/>
                  </a:lnTo>
                  <a:lnTo>
                    <a:pt x="350700" y="348398"/>
                  </a:lnTo>
                  <a:lnTo>
                    <a:pt x="350886" y="349423"/>
                  </a:lnTo>
                  <a:lnTo>
                    <a:pt x="351136" y="350657"/>
                  </a:lnTo>
                  <a:lnTo>
                    <a:pt x="351393" y="351276"/>
                  </a:lnTo>
                  <a:lnTo>
                    <a:pt x="352711" y="353078"/>
                  </a:lnTo>
                  <a:lnTo>
                    <a:pt x="353562" y="354798"/>
                  </a:lnTo>
                  <a:lnTo>
                    <a:pt x="354509" y="358501"/>
                  </a:lnTo>
                  <a:lnTo>
                    <a:pt x="354964" y="359463"/>
                  </a:lnTo>
                  <a:lnTo>
                    <a:pt x="355558" y="360431"/>
                  </a:lnTo>
                  <a:lnTo>
                    <a:pt x="356615" y="361679"/>
                  </a:lnTo>
                  <a:lnTo>
                    <a:pt x="357280" y="362442"/>
                  </a:lnTo>
                  <a:lnTo>
                    <a:pt x="357747" y="362794"/>
                  </a:lnTo>
                  <a:lnTo>
                    <a:pt x="359746" y="364262"/>
                  </a:lnTo>
                  <a:lnTo>
                    <a:pt x="360609" y="365163"/>
                  </a:lnTo>
                  <a:lnTo>
                    <a:pt x="361072" y="365787"/>
                  </a:lnTo>
                  <a:lnTo>
                    <a:pt x="361270" y="365925"/>
                  </a:lnTo>
                  <a:lnTo>
                    <a:pt x="361468" y="366201"/>
                  </a:lnTo>
                  <a:lnTo>
                    <a:pt x="362200" y="366897"/>
                  </a:lnTo>
                  <a:lnTo>
                    <a:pt x="362798" y="367526"/>
                  </a:lnTo>
                  <a:lnTo>
                    <a:pt x="363997" y="368503"/>
                  </a:lnTo>
                  <a:lnTo>
                    <a:pt x="365723" y="370237"/>
                  </a:lnTo>
                  <a:lnTo>
                    <a:pt x="367303" y="372658"/>
                  </a:lnTo>
                  <a:lnTo>
                    <a:pt x="368625" y="374455"/>
                  </a:lnTo>
                  <a:lnTo>
                    <a:pt x="369876" y="376318"/>
                  </a:lnTo>
                  <a:lnTo>
                    <a:pt x="370462" y="377557"/>
                  </a:lnTo>
                  <a:lnTo>
                    <a:pt x="370782" y="378386"/>
                  </a:lnTo>
                  <a:lnTo>
                    <a:pt x="371166" y="379687"/>
                  </a:lnTo>
                  <a:lnTo>
                    <a:pt x="371539" y="381674"/>
                  </a:lnTo>
                  <a:lnTo>
                    <a:pt x="371523" y="382427"/>
                  </a:lnTo>
                  <a:lnTo>
                    <a:pt x="371649" y="382975"/>
                  </a:lnTo>
                  <a:lnTo>
                    <a:pt x="372517" y="383885"/>
                  </a:lnTo>
                  <a:lnTo>
                    <a:pt x="373593" y="384033"/>
                  </a:lnTo>
                  <a:lnTo>
                    <a:pt x="375085" y="383647"/>
                  </a:lnTo>
                  <a:lnTo>
                    <a:pt x="375422" y="383723"/>
                  </a:lnTo>
                  <a:lnTo>
                    <a:pt x="376091" y="384147"/>
                  </a:lnTo>
                  <a:lnTo>
                    <a:pt x="377096" y="384643"/>
                  </a:lnTo>
                  <a:lnTo>
                    <a:pt x="381245" y="386968"/>
                  </a:lnTo>
                  <a:lnTo>
                    <a:pt x="381380" y="387107"/>
                  </a:lnTo>
                  <a:lnTo>
                    <a:pt x="382983" y="388160"/>
                  </a:lnTo>
                  <a:lnTo>
                    <a:pt x="385445" y="390185"/>
                  </a:lnTo>
                  <a:lnTo>
                    <a:pt x="386522" y="390542"/>
                  </a:lnTo>
                  <a:lnTo>
                    <a:pt x="386993" y="390552"/>
                  </a:lnTo>
                  <a:lnTo>
                    <a:pt x="387539" y="390423"/>
                  </a:lnTo>
                  <a:lnTo>
                    <a:pt x="387877" y="390362"/>
                  </a:lnTo>
                  <a:lnTo>
                    <a:pt x="388890" y="390519"/>
                  </a:lnTo>
                  <a:lnTo>
                    <a:pt x="389694" y="390738"/>
                  </a:lnTo>
                  <a:lnTo>
                    <a:pt x="390901" y="391372"/>
                  </a:lnTo>
                  <a:lnTo>
                    <a:pt x="392238" y="392282"/>
                  </a:lnTo>
                  <a:lnTo>
                    <a:pt x="392437" y="392425"/>
                  </a:lnTo>
                  <a:lnTo>
                    <a:pt x="392571" y="392563"/>
                  </a:lnTo>
                  <a:lnTo>
                    <a:pt x="394313" y="393483"/>
                  </a:lnTo>
                  <a:lnTo>
                    <a:pt x="396727" y="394340"/>
                  </a:lnTo>
                  <a:lnTo>
                    <a:pt x="399332" y="396094"/>
                  </a:lnTo>
                  <a:lnTo>
                    <a:pt x="400204" y="396728"/>
                  </a:lnTo>
                  <a:lnTo>
                    <a:pt x="401608" y="397433"/>
                  </a:lnTo>
                  <a:lnTo>
                    <a:pt x="402483" y="397723"/>
                  </a:lnTo>
                  <a:lnTo>
                    <a:pt x="404773" y="398329"/>
                  </a:lnTo>
                  <a:lnTo>
                    <a:pt x="406597" y="398701"/>
                  </a:lnTo>
                  <a:lnTo>
                    <a:pt x="408443" y="398896"/>
                  </a:lnTo>
                  <a:lnTo>
                    <a:pt x="409554" y="398892"/>
                  </a:lnTo>
                  <a:lnTo>
                    <a:pt x="411012" y="398849"/>
                  </a:lnTo>
                  <a:lnTo>
                    <a:pt x="413391" y="399058"/>
                  </a:lnTo>
                  <a:lnTo>
                    <a:pt x="414891" y="399320"/>
                  </a:lnTo>
                  <a:lnTo>
                    <a:pt x="416230" y="399459"/>
                  </a:lnTo>
                  <a:lnTo>
                    <a:pt x="417223" y="399664"/>
                  </a:lnTo>
                  <a:lnTo>
                    <a:pt x="417975" y="400121"/>
                  </a:lnTo>
                  <a:lnTo>
                    <a:pt x="419011" y="400421"/>
                  </a:lnTo>
                  <a:lnTo>
                    <a:pt x="420790" y="400688"/>
                  </a:lnTo>
                  <a:lnTo>
                    <a:pt x="424012" y="400445"/>
                  </a:lnTo>
                  <a:lnTo>
                    <a:pt x="425151" y="400240"/>
                  </a:lnTo>
                  <a:lnTo>
                    <a:pt x="426714" y="399649"/>
                  </a:lnTo>
                  <a:lnTo>
                    <a:pt x="430737" y="397538"/>
                  </a:lnTo>
                  <a:lnTo>
                    <a:pt x="432244" y="396537"/>
                  </a:lnTo>
                  <a:lnTo>
                    <a:pt x="433000" y="395870"/>
                  </a:lnTo>
                  <a:lnTo>
                    <a:pt x="433756" y="395131"/>
                  </a:lnTo>
                  <a:lnTo>
                    <a:pt x="434516" y="394121"/>
                  </a:lnTo>
                  <a:lnTo>
                    <a:pt x="434813" y="392558"/>
                  </a:lnTo>
                  <a:lnTo>
                    <a:pt x="434821" y="392214"/>
                  </a:lnTo>
                  <a:lnTo>
                    <a:pt x="435025" y="391629"/>
                  </a:lnTo>
                  <a:lnTo>
                    <a:pt x="435333" y="390719"/>
                  </a:lnTo>
                  <a:lnTo>
                    <a:pt x="435575" y="390066"/>
                  </a:lnTo>
                  <a:lnTo>
                    <a:pt x="435967" y="388837"/>
                  </a:lnTo>
                  <a:lnTo>
                    <a:pt x="436382" y="387841"/>
                  </a:lnTo>
                  <a:lnTo>
                    <a:pt x="436718" y="386978"/>
                  </a:lnTo>
                  <a:lnTo>
                    <a:pt x="437277" y="385796"/>
                  </a:lnTo>
                  <a:lnTo>
                    <a:pt x="437947" y="384500"/>
                  </a:lnTo>
                  <a:lnTo>
                    <a:pt x="438322" y="383576"/>
                  </a:lnTo>
                  <a:lnTo>
                    <a:pt x="439185" y="382070"/>
                  </a:lnTo>
                  <a:lnTo>
                    <a:pt x="439821" y="380763"/>
                  </a:lnTo>
                  <a:lnTo>
                    <a:pt x="440026" y="380497"/>
                  </a:lnTo>
                  <a:lnTo>
                    <a:pt x="440454" y="379272"/>
                  </a:lnTo>
                  <a:lnTo>
                    <a:pt x="441297" y="377580"/>
                  </a:lnTo>
                  <a:lnTo>
                    <a:pt x="442896" y="374811"/>
                  </a:lnTo>
                  <a:lnTo>
                    <a:pt x="443736" y="373391"/>
                  </a:lnTo>
                  <a:lnTo>
                    <a:pt x="445552" y="369941"/>
                  </a:lnTo>
                  <a:lnTo>
                    <a:pt x="445897" y="369469"/>
                  </a:lnTo>
                  <a:lnTo>
                    <a:pt x="446526" y="368321"/>
                  </a:lnTo>
                  <a:lnTo>
                    <a:pt x="449084" y="365023"/>
                  </a:lnTo>
                  <a:lnTo>
                    <a:pt x="450121" y="363808"/>
                  </a:lnTo>
                  <a:lnTo>
                    <a:pt x="452230" y="362822"/>
                  </a:lnTo>
                  <a:lnTo>
                    <a:pt x="453053" y="362223"/>
                  </a:lnTo>
                  <a:lnTo>
                    <a:pt x="453260" y="361954"/>
                  </a:lnTo>
                  <a:lnTo>
                    <a:pt x="453945" y="361421"/>
                  </a:lnTo>
                  <a:lnTo>
                    <a:pt x="454359" y="360950"/>
                  </a:lnTo>
                  <a:lnTo>
                    <a:pt x="455325" y="360011"/>
                  </a:lnTo>
                  <a:lnTo>
                    <a:pt x="456902" y="358538"/>
                  </a:lnTo>
                  <a:lnTo>
                    <a:pt x="457361" y="358242"/>
                  </a:lnTo>
                  <a:lnTo>
                    <a:pt x="458133" y="357737"/>
                  </a:lnTo>
                  <a:lnTo>
                    <a:pt x="459154" y="357346"/>
                  </a:lnTo>
                  <a:lnTo>
                    <a:pt x="460848" y="357032"/>
                  </a:lnTo>
                  <a:lnTo>
                    <a:pt x="461727" y="356979"/>
                  </a:lnTo>
                  <a:lnTo>
                    <a:pt x="462337" y="356855"/>
                  </a:lnTo>
                  <a:lnTo>
                    <a:pt x="462475" y="356855"/>
                  </a:lnTo>
                  <a:lnTo>
                    <a:pt x="463085" y="356732"/>
                  </a:lnTo>
                  <a:lnTo>
                    <a:pt x="464316" y="355936"/>
                  </a:lnTo>
                  <a:lnTo>
                    <a:pt x="465007" y="355060"/>
                  </a:lnTo>
                  <a:lnTo>
                    <a:pt x="465630" y="354115"/>
                  </a:lnTo>
                  <a:lnTo>
                    <a:pt x="466343" y="352009"/>
                  </a:lnTo>
                  <a:lnTo>
                    <a:pt x="467304" y="351210"/>
                  </a:lnTo>
                  <a:lnTo>
                    <a:pt x="468738" y="350346"/>
                  </a:lnTo>
                  <a:lnTo>
                    <a:pt x="468880" y="350008"/>
                  </a:lnTo>
                  <a:lnTo>
                    <a:pt x="468888" y="349393"/>
                  </a:lnTo>
                  <a:lnTo>
                    <a:pt x="468487" y="349180"/>
                  </a:lnTo>
                  <a:lnTo>
                    <a:pt x="467946" y="349102"/>
                  </a:lnTo>
                  <a:lnTo>
                    <a:pt x="466517" y="349898"/>
                  </a:lnTo>
                  <a:lnTo>
                    <a:pt x="466248" y="349688"/>
                  </a:lnTo>
                  <a:lnTo>
                    <a:pt x="466054" y="349274"/>
                  </a:lnTo>
                  <a:lnTo>
                    <a:pt x="467153" y="348203"/>
                  </a:lnTo>
                  <a:lnTo>
                    <a:pt x="467503" y="347525"/>
                  </a:lnTo>
                  <a:lnTo>
                    <a:pt x="467724" y="346438"/>
                  </a:lnTo>
                  <a:lnTo>
                    <a:pt x="468001" y="346167"/>
                  </a:lnTo>
                  <a:lnTo>
                    <a:pt x="467934" y="345962"/>
                  </a:lnTo>
                  <a:lnTo>
                    <a:pt x="468144" y="345690"/>
                  </a:lnTo>
                  <a:lnTo>
                    <a:pt x="468425" y="345085"/>
                  </a:lnTo>
                  <a:lnTo>
                    <a:pt x="468903" y="344680"/>
                  </a:lnTo>
                  <a:lnTo>
                    <a:pt x="469929" y="344084"/>
                  </a:lnTo>
                  <a:lnTo>
                    <a:pt x="470951" y="343627"/>
                  </a:lnTo>
                  <a:lnTo>
                    <a:pt x="471627" y="343503"/>
                  </a:lnTo>
                  <a:lnTo>
                    <a:pt x="472380" y="342969"/>
                  </a:lnTo>
                  <a:lnTo>
                    <a:pt x="472522" y="342699"/>
                  </a:lnTo>
                  <a:lnTo>
                    <a:pt x="472811" y="341473"/>
                  </a:lnTo>
                  <a:lnTo>
                    <a:pt x="473364" y="340936"/>
                  </a:lnTo>
                  <a:lnTo>
                    <a:pt x="473642" y="340529"/>
                  </a:lnTo>
                  <a:lnTo>
                    <a:pt x="474398" y="339724"/>
                  </a:lnTo>
                  <a:lnTo>
                    <a:pt x="475288" y="339196"/>
                  </a:lnTo>
                  <a:lnTo>
                    <a:pt x="475558" y="339062"/>
                  </a:lnTo>
                  <a:lnTo>
                    <a:pt x="476033" y="338800"/>
                  </a:lnTo>
                  <a:lnTo>
                    <a:pt x="476240" y="338733"/>
                  </a:lnTo>
                  <a:lnTo>
                    <a:pt x="476579" y="338604"/>
                  </a:lnTo>
                  <a:lnTo>
                    <a:pt x="477055" y="338409"/>
                  </a:lnTo>
                  <a:lnTo>
                    <a:pt x="477465" y="338210"/>
                  </a:lnTo>
                  <a:lnTo>
                    <a:pt x="479370" y="337494"/>
                  </a:lnTo>
                  <a:lnTo>
                    <a:pt x="480396" y="336895"/>
                  </a:lnTo>
                  <a:lnTo>
                    <a:pt x="481073" y="336769"/>
                  </a:lnTo>
                  <a:lnTo>
                    <a:pt x="483376" y="336402"/>
                  </a:lnTo>
                  <a:lnTo>
                    <a:pt x="485138" y="336326"/>
                  </a:lnTo>
                  <a:lnTo>
                    <a:pt x="485475" y="336304"/>
                  </a:lnTo>
                  <a:lnTo>
                    <a:pt x="486690" y="336255"/>
                  </a:lnTo>
                  <a:lnTo>
                    <a:pt x="486962" y="336190"/>
                  </a:lnTo>
                  <a:lnTo>
                    <a:pt x="487572" y="335928"/>
                  </a:lnTo>
                  <a:lnTo>
                    <a:pt x="488056" y="335597"/>
                  </a:lnTo>
                  <a:lnTo>
                    <a:pt x="489358" y="334320"/>
                  </a:lnTo>
                  <a:lnTo>
                    <a:pt x="490997" y="333324"/>
                  </a:lnTo>
                  <a:lnTo>
                    <a:pt x="491614" y="332995"/>
                  </a:lnTo>
                  <a:lnTo>
                    <a:pt x="492565" y="332739"/>
                  </a:lnTo>
                  <a:lnTo>
                    <a:pt x="494535" y="331951"/>
                  </a:lnTo>
                  <a:lnTo>
                    <a:pt x="495212" y="331896"/>
                  </a:lnTo>
                  <a:lnTo>
                    <a:pt x="495620" y="331766"/>
                  </a:lnTo>
                  <a:lnTo>
                    <a:pt x="496297" y="331780"/>
                  </a:lnTo>
                  <a:lnTo>
                    <a:pt x="496702" y="331856"/>
                  </a:lnTo>
                  <a:lnTo>
                    <a:pt x="497303" y="332344"/>
                  </a:lnTo>
                  <a:lnTo>
                    <a:pt x="498094" y="333314"/>
                  </a:lnTo>
                  <a:lnTo>
                    <a:pt x="499516" y="333200"/>
                  </a:lnTo>
                  <a:lnTo>
                    <a:pt x="500303" y="333483"/>
                  </a:lnTo>
                  <a:lnTo>
                    <a:pt x="501118" y="333392"/>
                  </a:lnTo>
                  <a:lnTo>
                    <a:pt x="501296" y="333397"/>
                  </a:lnTo>
                  <a:lnTo>
                    <a:pt x="502287" y="332978"/>
                  </a:lnTo>
                  <a:lnTo>
                    <a:pt x="502452" y="332544"/>
                  </a:lnTo>
                  <a:lnTo>
                    <a:pt x="501957" y="331662"/>
                  </a:lnTo>
                  <a:lnTo>
                    <a:pt x="501182" y="331129"/>
                  </a:lnTo>
                  <a:lnTo>
                    <a:pt x="500949" y="330809"/>
                  </a:lnTo>
                  <a:lnTo>
                    <a:pt x="501269" y="330657"/>
                  </a:lnTo>
                  <a:lnTo>
                    <a:pt x="502492" y="330481"/>
                  </a:lnTo>
                  <a:lnTo>
                    <a:pt x="502971" y="330132"/>
                  </a:lnTo>
                  <a:lnTo>
                    <a:pt x="503363" y="330218"/>
                  </a:lnTo>
                  <a:lnTo>
                    <a:pt x="503668" y="330738"/>
                  </a:lnTo>
                  <a:lnTo>
                    <a:pt x="504333" y="330871"/>
                  </a:lnTo>
                  <a:lnTo>
                    <a:pt x="505046" y="330528"/>
                  </a:lnTo>
                  <a:lnTo>
                    <a:pt x="505572" y="329861"/>
                  </a:lnTo>
                  <a:lnTo>
                    <a:pt x="505585" y="329108"/>
                  </a:lnTo>
                  <a:lnTo>
                    <a:pt x="505790" y="328517"/>
                  </a:lnTo>
                  <a:lnTo>
                    <a:pt x="506273" y="327931"/>
                  </a:lnTo>
                  <a:lnTo>
                    <a:pt x="506368" y="327097"/>
                  </a:lnTo>
                  <a:lnTo>
                    <a:pt x="506106" y="326297"/>
                  </a:lnTo>
                  <a:lnTo>
                    <a:pt x="505409" y="325653"/>
                  </a:lnTo>
                  <a:lnTo>
                    <a:pt x="504080" y="325110"/>
                  </a:lnTo>
                  <a:lnTo>
                    <a:pt x="502243" y="324638"/>
                  </a:lnTo>
                  <a:lnTo>
                    <a:pt x="500628" y="324653"/>
                  </a:lnTo>
                  <a:lnTo>
                    <a:pt x="498303" y="324848"/>
                  </a:lnTo>
                  <a:lnTo>
                    <a:pt x="496059" y="325005"/>
                  </a:lnTo>
                  <a:lnTo>
                    <a:pt x="495272" y="324991"/>
                  </a:lnTo>
                  <a:lnTo>
                    <a:pt x="494848" y="324686"/>
                  </a:lnTo>
                  <a:lnTo>
                    <a:pt x="495478" y="324389"/>
                  </a:lnTo>
                  <a:lnTo>
                    <a:pt x="496091" y="324060"/>
                  </a:lnTo>
                  <a:lnTo>
                    <a:pt x="496440" y="323588"/>
                  </a:lnTo>
                  <a:lnTo>
                    <a:pt x="499227" y="318723"/>
                  </a:lnTo>
                  <a:lnTo>
                    <a:pt x="499919" y="317779"/>
                  </a:lnTo>
                  <a:lnTo>
                    <a:pt x="500537" y="317174"/>
                  </a:lnTo>
                  <a:lnTo>
                    <a:pt x="501281" y="317188"/>
                  </a:lnTo>
                  <a:lnTo>
                    <a:pt x="501550" y="317327"/>
                  </a:lnTo>
                  <a:lnTo>
                    <a:pt x="502282" y="317819"/>
                  </a:lnTo>
                  <a:lnTo>
                    <a:pt x="502746" y="318442"/>
                  </a:lnTo>
                  <a:lnTo>
                    <a:pt x="503284" y="318723"/>
                  </a:lnTo>
                  <a:lnTo>
                    <a:pt x="504630" y="318951"/>
                  </a:lnTo>
                  <a:lnTo>
                    <a:pt x="505707" y="319175"/>
                  </a:lnTo>
                  <a:lnTo>
                    <a:pt x="506645" y="319671"/>
                  </a:lnTo>
                  <a:lnTo>
                    <a:pt x="506977" y="319949"/>
                  </a:lnTo>
                  <a:lnTo>
                    <a:pt x="507449" y="320162"/>
                  </a:lnTo>
                  <a:lnTo>
                    <a:pt x="508244" y="320929"/>
                  </a:lnTo>
                  <a:lnTo>
                    <a:pt x="508513" y="321069"/>
                  </a:lnTo>
                  <a:lnTo>
                    <a:pt x="509317" y="321426"/>
                  </a:lnTo>
                  <a:lnTo>
                    <a:pt x="509855" y="321568"/>
                  </a:lnTo>
                  <a:lnTo>
                    <a:pt x="512009" y="322087"/>
                  </a:lnTo>
                  <a:lnTo>
                    <a:pt x="512753" y="322097"/>
                  </a:lnTo>
                  <a:lnTo>
                    <a:pt x="513161" y="321968"/>
                  </a:lnTo>
                  <a:lnTo>
                    <a:pt x="513430" y="321974"/>
                  </a:lnTo>
                  <a:lnTo>
                    <a:pt x="513972" y="321849"/>
                  </a:lnTo>
                  <a:lnTo>
                    <a:pt x="514178" y="321715"/>
                  </a:lnTo>
                  <a:lnTo>
                    <a:pt x="514380" y="321715"/>
                  </a:lnTo>
                  <a:lnTo>
                    <a:pt x="514519" y="321582"/>
                  </a:lnTo>
                  <a:lnTo>
                    <a:pt x="514792" y="321453"/>
                  </a:lnTo>
                  <a:lnTo>
                    <a:pt x="514728" y="321112"/>
                  </a:lnTo>
                  <a:lnTo>
                    <a:pt x="514732" y="320905"/>
                  </a:lnTo>
                  <a:lnTo>
                    <a:pt x="513596" y="320200"/>
                  </a:lnTo>
                  <a:lnTo>
                    <a:pt x="510034" y="318980"/>
                  </a:lnTo>
                  <a:lnTo>
                    <a:pt x="509301" y="318489"/>
                  </a:lnTo>
                  <a:lnTo>
                    <a:pt x="509112" y="317805"/>
                  </a:lnTo>
                  <a:lnTo>
                    <a:pt x="508992" y="316640"/>
                  </a:lnTo>
                  <a:lnTo>
                    <a:pt x="509206" y="316097"/>
                  </a:lnTo>
                  <a:lnTo>
                    <a:pt x="509693" y="315354"/>
                  </a:lnTo>
                  <a:lnTo>
                    <a:pt x="510303" y="315230"/>
                  </a:lnTo>
                  <a:lnTo>
                    <a:pt x="510572" y="315234"/>
                  </a:lnTo>
                  <a:lnTo>
                    <a:pt x="513188" y="316302"/>
                  </a:lnTo>
                  <a:lnTo>
                    <a:pt x="515017" y="317326"/>
                  </a:lnTo>
                  <a:lnTo>
                    <a:pt x="515465" y="317641"/>
                  </a:lnTo>
                  <a:lnTo>
                    <a:pt x="516193" y="318537"/>
                  </a:lnTo>
                  <a:lnTo>
                    <a:pt x="517646" y="320543"/>
                  </a:lnTo>
                  <a:lnTo>
                    <a:pt x="518366" y="321787"/>
                  </a:lnTo>
                  <a:lnTo>
                    <a:pt x="520013" y="324274"/>
                  </a:lnTo>
                  <a:lnTo>
                    <a:pt x="520995" y="326066"/>
                  </a:lnTo>
                  <a:lnTo>
                    <a:pt x="521525" y="326824"/>
                  </a:lnTo>
                  <a:lnTo>
                    <a:pt x="521989" y="327376"/>
                  </a:lnTo>
                  <a:lnTo>
                    <a:pt x="523501" y="329726"/>
                  </a:lnTo>
                  <a:lnTo>
                    <a:pt x="523631" y="330002"/>
                  </a:lnTo>
                  <a:lnTo>
                    <a:pt x="525484" y="332356"/>
                  </a:lnTo>
                  <a:lnTo>
                    <a:pt x="526414" y="333328"/>
                  </a:lnTo>
                  <a:lnTo>
                    <a:pt x="527875" y="334648"/>
                  </a:lnTo>
                  <a:lnTo>
                    <a:pt x="530341" y="336673"/>
                  </a:lnTo>
                  <a:lnTo>
                    <a:pt x="534126" y="340629"/>
                  </a:lnTo>
                  <a:lnTo>
                    <a:pt x="534454" y="341248"/>
                  </a:lnTo>
                  <a:lnTo>
                    <a:pt x="534244" y="341658"/>
                  </a:lnTo>
                  <a:lnTo>
                    <a:pt x="533833" y="341991"/>
                  </a:lnTo>
                  <a:lnTo>
                    <a:pt x="533762" y="342194"/>
                  </a:lnTo>
                  <a:lnTo>
                    <a:pt x="533753" y="342601"/>
                  </a:lnTo>
                  <a:lnTo>
                    <a:pt x="534087" y="343018"/>
                  </a:lnTo>
                  <a:lnTo>
                    <a:pt x="535163" y="343314"/>
                  </a:lnTo>
                  <a:lnTo>
                    <a:pt x="536034" y="343597"/>
                  </a:lnTo>
                  <a:lnTo>
                    <a:pt x="537040" y="344162"/>
                  </a:lnTo>
                  <a:lnTo>
                    <a:pt x="538104" y="345067"/>
                  </a:lnTo>
                  <a:lnTo>
                    <a:pt x="538374" y="345208"/>
                  </a:lnTo>
                  <a:lnTo>
                    <a:pt x="539375" y="345977"/>
                  </a:lnTo>
                  <a:lnTo>
                    <a:pt x="540772" y="347233"/>
                  </a:lnTo>
                  <a:lnTo>
                    <a:pt x="543385" y="349645"/>
                  </a:lnTo>
                  <a:lnTo>
                    <a:pt x="543631" y="349875"/>
                  </a:lnTo>
                  <a:lnTo>
                    <a:pt x="543963" y="350154"/>
                  </a:lnTo>
                  <a:lnTo>
                    <a:pt x="544965" y="350921"/>
                  </a:lnTo>
                  <a:lnTo>
                    <a:pt x="546112" y="351470"/>
                  </a:lnTo>
                  <a:lnTo>
                    <a:pt x="547312" y="352056"/>
                  </a:lnTo>
                  <a:lnTo>
                    <a:pt x="548713" y="353037"/>
                  </a:lnTo>
                  <a:lnTo>
                    <a:pt x="548979" y="353244"/>
                  </a:lnTo>
                  <a:lnTo>
                    <a:pt x="549715" y="353873"/>
                  </a:lnTo>
                  <a:lnTo>
                    <a:pt x="551247" y="355129"/>
                  </a:lnTo>
                  <a:lnTo>
                    <a:pt x="552449" y="355897"/>
                  </a:lnTo>
                  <a:lnTo>
                    <a:pt x="554524" y="356959"/>
                  </a:lnTo>
                  <a:lnTo>
                    <a:pt x="556139" y="357602"/>
                  </a:lnTo>
                  <a:lnTo>
                    <a:pt x="557418" y="357898"/>
                  </a:lnTo>
                  <a:lnTo>
                    <a:pt x="557751" y="358041"/>
                  </a:lnTo>
                  <a:lnTo>
                    <a:pt x="559643" y="358069"/>
                  </a:lnTo>
                  <a:lnTo>
                    <a:pt x="560383" y="358289"/>
                  </a:lnTo>
                  <a:lnTo>
                    <a:pt x="562675" y="358737"/>
                  </a:lnTo>
                  <a:lnTo>
                    <a:pt x="563079" y="358746"/>
                  </a:lnTo>
                  <a:lnTo>
                    <a:pt x="563954" y="358899"/>
                  </a:lnTo>
                  <a:lnTo>
                    <a:pt x="565442" y="358922"/>
                  </a:lnTo>
                  <a:lnTo>
                    <a:pt x="568352" y="358698"/>
                  </a:lnTo>
                  <a:lnTo>
                    <a:pt x="568961" y="358641"/>
                  </a:lnTo>
                  <a:lnTo>
                    <a:pt x="569096" y="358575"/>
                  </a:lnTo>
                  <a:lnTo>
                    <a:pt x="569705" y="358517"/>
                  </a:lnTo>
                  <a:lnTo>
                    <a:pt x="573375" y="357488"/>
                  </a:lnTo>
                  <a:lnTo>
                    <a:pt x="574187" y="357297"/>
                  </a:lnTo>
                  <a:lnTo>
                    <a:pt x="574729" y="357240"/>
                  </a:lnTo>
                  <a:lnTo>
                    <a:pt x="575477" y="356978"/>
                  </a:lnTo>
                  <a:lnTo>
                    <a:pt x="576293" y="356788"/>
                  </a:lnTo>
                  <a:lnTo>
                    <a:pt x="577583" y="356401"/>
                  </a:lnTo>
                  <a:lnTo>
                    <a:pt x="578934" y="356113"/>
                  </a:lnTo>
                  <a:lnTo>
                    <a:pt x="580846" y="354912"/>
                  </a:lnTo>
                  <a:lnTo>
                    <a:pt x="582263" y="354512"/>
                  </a:lnTo>
                  <a:lnTo>
                    <a:pt x="584104" y="353907"/>
                  </a:lnTo>
                  <a:lnTo>
                    <a:pt x="586166" y="352949"/>
                  </a:lnTo>
                  <a:lnTo>
                    <a:pt x="587311" y="352115"/>
                  </a:lnTo>
                  <a:lnTo>
                    <a:pt x="588380" y="351353"/>
                  </a:lnTo>
                  <a:lnTo>
                    <a:pt x="590161" y="350314"/>
                  </a:lnTo>
                  <a:lnTo>
                    <a:pt x="593007" y="348946"/>
                  </a:lnTo>
                  <a:lnTo>
                    <a:pt x="595220" y="347350"/>
                  </a:lnTo>
                  <a:lnTo>
                    <a:pt x="598010" y="344982"/>
                  </a:lnTo>
                  <a:lnTo>
                    <a:pt x="600161" y="343028"/>
                  </a:lnTo>
                  <a:lnTo>
                    <a:pt x="602520" y="341222"/>
                  </a:lnTo>
                  <a:lnTo>
                    <a:pt x="604597" y="339196"/>
                  </a:lnTo>
                  <a:lnTo>
                    <a:pt x="606467" y="337238"/>
                  </a:lnTo>
                  <a:lnTo>
                    <a:pt x="606710" y="336897"/>
                  </a:lnTo>
                  <a:lnTo>
                    <a:pt x="607623" y="335551"/>
                  </a:lnTo>
                  <a:lnTo>
                    <a:pt x="607857" y="334345"/>
                  </a:lnTo>
                  <a:lnTo>
                    <a:pt x="608454" y="332368"/>
                  </a:lnTo>
                  <a:lnTo>
                    <a:pt x="609191" y="330743"/>
                  </a:lnTo>
                  <a:lnTo>
                    <a:pt x="610496" y="328703"/>
                  </a:lnTo>
                  <a:lnTo>
                    <a:pt x="611656" y="326878"/>
                  </a:lnTo>
                  <a:lnTo>
                    <a:pt x="613041" y="324924"/>
                  </a:lnTo>
                  <a:lnTo>
                    <a:pt x="613345" y="324178"/>
                  </a:lnTo>
                  <a:lnTo>
                    <a:pt x="614180" y="322825"/>
                  </a:lnTo>
                  <a:lnTo>
                    <a:pt x="615083" y="321409"/>
                  </a:lnTo>
                  <a:lnTo>
                    <a:pt x="617711" y="317835"/>
                  </a:lnTo>
                  <a:lnTo>
                    <a:pt x="620359" y="313170"/>
                  </a:lnTo>
                  <a:lnTo>
                    <a:pt x="620565" y="312970"/>
                  </a:lnTo>
                  <a:lnTo>
                    <a:pt x="620637" y="312765"/>
                  </a:lnTo>
                  <a:lnTo>
                    <a:pt x="620981" y="312427"/>
                  </a:lnTo>
                  <a:lnTo>
                    <a:pt x="621733" y="311893"/>
                  </a:lnTo>
                  <a:lnTo>
                    <a:pt x="622687" y="311435"/>
                  </a:lnTo>
                  <a:lnTo>
                    <a:pt x="623716" y="310497"/>
                  </a:lnTo>
                  <a:lnTo>
                    <a:pt x="624742" y="309901"/>
                  </a:lnTo>
                  <a:lnTo>
                    <a:pt x="625826" y="309577"/>
                  </a:lnTo>
                  <a:lnTo>
                    <a:pt x="626638" y="309591"/>
                  </a:lnTo>
                  <a:lnTo>
                    <a:pt x="627041" y="309663"/>
                  </a:lnTo>
                  <a:lnTo>
                    <a:pt x="628035" y="310773"/>
                  </a:lnTo>
                  <a:lnTo>
                    <a:pt x="628692" y="312017"/>
                  </a:lnTo>
                  <a:lnTo>
                    <a:pt x="628878" y="312836"/>
                  </a:lnTo>
                  <a:lnTo>
                    <a:pt x="628732" y="313585"/>
                  </a:lnTo>
                  <a:lnTo>
                    <a:pt x="628182" y="314190"/>
                  </a:lnTo>
                  <a:lnTo>
                    <a:pt x="627837" y="314528"/>
                  </a:lnTo>
                  <a:lnTo>
                    <a:pt x="627526" y="314760"/>
                  </a:lnTo>
                  <a:lnTo>
                    <a:pt x="627835" y="315384"/>
                  </a:lnTo>
                  <a:lnTo>
                    <a:pt x="628695" y="316318"/>
                  </a:lnTo>
                  <a:lnTo>
                    <a:pt x="629779" y="317066"/>
                  </a:lnTo>
                  <a:lnTo>
                    <a:pt x="631050" y="318200"/>
                  </a:lnTo>
                  <a:lnTo>
                    <a:pt x="631750" y="319363"/>
                  </a:lnTo>
                  <a:lnTo>
                    <a:pt x="632107" y="320897"/>
                  </a:lnTo>
                  <a:lnTo>
                    <a:pt x="631841" y="322847"/>
                  </a:lnTo>
                  <a:lnTo>
                    <a:pt x="630468" y="325582"/>
                  </a:lnTo>
                  <a:lnTo>
                    <a:pt x="629174" y="327817"/>
                  </a:lnTo>
                  <a:lnTo>
                    <a:pt x="627776" y="329513"/>
                  </a:lnTo>
                  <a:lnTo>
                    <a:pt x="627337" y="329799"/>
                  </a:lnTo>
                  <a:lnTo>
                    <a:pt x="627299" y="330354"/>
                  </a:lnTo>
                  <a:lnTo>
                    <a:pt x="627220" y="331035"/>
                  </a:lnTo>
                  <a:lnTo>
                    <a:pt x="627077" y="331445"/>
                  </a:lnTo>
                  <a:lnTo>
                    <a:pt x="627073" y="331650"/>
                  </a:lnTo>
                  <a:lnTo>
                    <a:pt x="626863" y="332055"/>
                  </a:lnTo>
                  <a:lnTo>
                    <a:pt x="625577" y="336063"/>
                  </a:lnTo>
                  <a:lnTo>
                    <a:pt x="624785" y="339051"/>
                  </a:lnTo>
                  <a:lnTo>
                    <a:pt x="624413" y="340957"/>
                  </a:lnTo>
                  <a:lnTo>
                    <a:pt x="623966" y="343406"/>
                  </a:lnTo>
                  <a:lnTo>
                    <a:pt x="623332" y="344969"/>
                  </a:lnTo>
                  <a:lnTo>
                    <a:pt x="622699" y="346322"/>
                  </a:lnTo>
                  <a:lnTo>
                    <a:pt x="622493" y="346589"/>
                  </a:lnTo>
                  <a:lnTo>
                    <a:pt x="621658" y="348081"/>
                  </a:lnTo>
                  <a:lnTo>
                    <a:pt x="621381" y="348414"/>
                  </a:lnTo>
                  <a:lnTo>
                    <a:pt x="620680" y="349768"/>
                  </a:lnTo>
                  <a:lnTo>
                    <a:pt x="620059" y="350645"/>
                  </a:lnTo>
                  <a:lnTo>
                    <a:pt x="619299" y="351726"/>
                  </a:lnTo>
                  <a:lnTo>
                    <a:pt x="618273" y="352184"/>
                  </a:lnTo>
                  <a:lnTo>
                    <a:pt x="617937" y="352179"/>
                  </a:lnTo>
                  <a:lnTo>
                    <a:pt x="617735" y="352246"/>
                  </a:lnTo>
                  <a:lnTo>
                    <a:pt x="617327" y="352236"/>
                  </a:lnTo>
                  <a:lnTo>
                    <a:pt x="616654" y="352022"/>
                  </a:lnTo>
                  <a:lnTo>
                    <a:pt x="615508" y="351867"/>
                  </a:lnTo>
                  <a:lnTo>
                    <a:pt x="614633" y="351853"/>
                  </a:lnTo>
                  <a:lnTo>
                    <a:pt x="614159" y="351910"/>
                  </a:lnTo>
                  <a:lnTo>
                    <a:pt x="613544" y="352172"/>
                  </a:lnTo>
                  <a:lnTo>
                    <a:pt x="612860" y="352639"/>
                  </a:lnTo>
                  <a:lnTo>
                    <a:pt x="611762" y="353575"/>
                  </a:lnTo>
                  <a:lnTo>
                    <a:pt x="611069" y="354657"/>
                  </a:lnTo>
                  <a:lnTo>
                    <a:pt x="610717" y="355467"/>
                  </a:lnTo>
                  <a:lnTo>
                    <a:pt x="610713" y="355672"/>
                  </a:lnTo>
                  <a:lnTo>
                    <a:pt x="610574" y="356015"/>
                  </a:lnTo>
                  <a:lnTo>
                    <a:pt x="610329" y="358465"/>
                  </a:lnTo>
                  <a:lnTo>
                    <a:pt x="610247" y="359587"/>
                  </a:lnTo>
                  <a:lnTo>
                    <a:pt x="609578" y="360626"/>
                  </a:lnTo>
                  <a:lnTo>
                    <a:pt x="608450" y="363852"/>
                  </a:lnTo>
                  <a:lnTo>
                    <a:pt x="606957" y="368984"/>
                  </a:lnTo>
                  <a:lnTo>
                    <a:pt x="605980" y="372963"/>
                  </a:lnTo>
                  <a:lnTo>
                    <a:pt x="605924" y="374631"/>
                  </a:lnTo>
                  <a:lnTo>
                    <a:pt x="605788" y="374843"/>
                  </a:lnTo>
                  <a:lnTo>
                    <a:pt x="605578" y="375181"/>
                  </a:lnTo>
                  <a:lnTo>
                    <a:pt x="605088" y="376401"/>
                  </a:lnTo>
                  <a:lnTo>
                    <a:pt x="604874" y="377078"/>
                  </a:lnTo>
                  <a:lnTo>
                    <a:pt x="604660" y="377688"/>
                  </a:lnTo>
                  <a:lnTo>
                    <a:pt x="604138" y="380547"/>
                  </a:lnTo>
                  <a:lnTo>
                    <a:pt x="603991" y="381229"/>
                  </a:lnTo>
                  <a:lnTo>
                    <a:pt x="603694" y="382797"/>
                  </a:lnTo>
                  <a:lnTo>
                    <a:pt x="603528" y="384569"/>
                  </a:lnTo>
                  <a:lnTo>
                    <a:pt x="603619" y="387162"/>
                  </a:lnTo>
                  <a:lnTo>
                    <a:pt x="603524" y="388729"/>
                  </a:lnTo>
                  <a:lnTo>
                    <a:pt x="603302" y="389821"/>
                  </a:lnTo>
                  <a:lnTo>
                    <a:pt x="603298" y="390092"/>
                  </a:lnTo>
                  <a:lnTo>
                    <a:pt x="602942" y="391179"/>
                  </a:lnTo>
                  <a:lnTo>
                    <a:pt x="602863" y="391722"/>
                  </a:lnTo>
                  <a:lnTo>
                    <a:pt x="602720" y="392198"/>
                  </a:lnTo>
                  <a:lnTo>
                    <a:pt x="602499" y="393290"/>
                  </a:lnTo>
                  <a:lnTo>
                    <a:pt x="601652" y="395525"/>
                  </a:lnTo>
                  <a:lnTo>
                    <a:pt x="600816" y="396878"/>
                  </a:lnTo>
                  <a:lnTo>
                    <a:pt x="600266" y="397412"/>
                  </a:lnTo>
                  <a:lnTo>
                    <a:pt x="599985" y="398022"/>
                  </a:lnTo>
                  <a:lnTo>
                    <a:pt x="598409" y="399294"/>
                  </a:lnTo>
                  <a:lnTo>
                    <a:pt x="597931" y="399628"/>
                  </a:lnTo>
                  <a:lnTo>
                    <a:pt x="597859" y="399761"/>
                  </a:lnTo>
                  <a:lnTo>
                    <a:pt x="596973" y="400290"/>
                  </a:lnTo>
                  <a:lnTo>
                    <a:pt x="596767" y="400357"/>
                  </a:lnTo>
                  <a:lnTo>
                    <a:pt x="595528" y="401772"/>
                  </a:lnTo>
                  <a:lnTo>
                    <a:pt x="595318" y="402106"/>
                  </a:lnTo>
                  <a:lnTo>
                    <a:pt x="595112" y="402311"/>
                  </a:lnTo>
                  <a:lnTo>
                    <a:pt x="593924" y="404541"/>
                  </a:lnTo>
                  <a:lnTo>
                    <a:pt x="593853" y="404812"/>
                  </a:lnTo>
                  <a:lnTo>
                    <a:pt x="593070" y="407052"/>
                  </a:lnTo>
                  <a:lnTo>
                    <a:pt x="593066" y="407324"/>
                  </a:lnTo>
                  <a:lnTo>
                    <a:pt x="592777" y="408482"/>
                  </a:lnTo>
                  <a:lnTo>
                    <a:pt x="592602" y="410731"/>
                  </a:lnTo>
                  <a:lnTo>
                    <a:pt x="592583" y="411822"/>
                  </a:lnTo>
                  <a:lnTo>
                    <a:pt x="591957" y="413042"/>
                  </a:lnTo>
                  <a:lnTo>
                    <a:pt x="590956" y="416235"/>
                  </a:lnTo>
                  <a:lnTo>
                    <a:pt x="590033" y="418608"/>
                  </a:lnTo>
                  <a:lnTo>
                    <a:pt x="589756" y="419147"/>
                  </a:lnTo>
                  <a:lnTo>
                    <a:pt x="588838" y="421524"/>
                  </a:lnTo>
                  <a:lnTo>
                    <a:pt x="588620" y="422268"/>
                  </a:lnTo>
                  <a:lnTo>
                    <a:pt x="588466" y="423292"/>
                  </a:lnTo>
                  <a:lnTo>
                    <a:pt x="588462" y="423631"/>
                  </a:lnTo>
                  <a:lnTo>
                    <a:pt x="588307" y="424722"/>
                  </a:lnTo>
                  <a:lnTo>
                    <a:pt x="586895" y="428055"/>
                  </a:lnTo>
                  <a:lnTo>
                    <a:pt x="585157" y="430857"/>
                  </a:lnTo>
                  <a:lnTo>
                    <a:pt x="583261" y="433264"/>
                  </a:lnTo>
                  <a:lnTo>
                    <a:pt x="581040" y="434641"/>
                  </a:lnTo>
                  <a:lnTo>
                    <a:pt x="580201" y="434512"/>
                  </a:lnTo>
                  <a:lnTo>
                    <a:pt x="579635" y="434345"/>
                  </a:lnTo>
                  <a:lnTo>
                    <a:pt x="579141" y="434040"/>
                  </a:lnTo>
                  <a:lnTo>
                    <a:pt x="577355" y="433159"/>
                  </a:lnTo>
                  <a:lnTo>
                    <a:pt x="574448" y="432675"/>
                  </a:lnTo>
                  <a:lnTo>
                    <a:pt x="571626" y="432602"/>
                  </a:lnTo>
                  <a:lnTo>
                    <a:pt x="569825" y="432740"/>
                  </a:lnTo>
                  <a:lnTo>
                    <a:pt x="567410" y="432640"/>
                  </a:lnTo>
                  <a:lnTo>
                    <a:pt x="566472" y="432676"/>
                  </a:lnTo>
                  <a:lnTo>
                    <a:pt x="563994" y="431724"/>
                  </a:lnTo>
                  <a:lnTo>
                    <a:pt x="561575" y="430541"/>
                  </a:lnTo>
                  <a:lnTo>
                    <a:pt x="560772" y="429509"/>
                  </a:lnTo>
                  <a:lnTo>
                    <a:pt x="560055" y="428703"/>
                  </a:lnTo>
                  <a:lnTo>
                    <a:pt x="559457" y="427503"/>
                  </a:lnTo>
                  <a:lnTo>
                    <a:pt x="558702" y="425787"/>
                  </a:lnTo>
                  <a:lnTo>
                    <a:pt x="558448" y="424248"/>
                  </a:lnTo>
                  <a:lnTo>
                    <a:pt x="558290" y="423509"/>
                  </a:lnTo>
                  <a:lnTo>
                    <a:pt x="557782" y="422897"/>
                  </a:lnTo>
                  <a:lnTo>
                    <a:pt x="557011" y="422690"/>
                  </a:lnTo>
                  <a:lnTo>
                    <a:pt x="556560" y="422794"/>
                  </a:lnTo>
                  <a:lnTo>
                    <a:pt x="555551" y="422861"/>
                  </a:lnTo>
                  <a:lnTo>
                    <a:pt x="554703" y="422933"/>
                  </a:lnTo>
                  <a:lnTo>
                    <a:pt x="553578" y="422742"/>
                  </a:lnTo>
                  <a:lnTo>
                    <a:pt x="551405" y="420467"/>
                  </a:lnTo>
                  <a:lnTo>
                    <a:pt x="549423" y="419378"/>
                  </a:lnTo>
                  <a:lnTo>
                    <a:pt x="548523" y="419302"/>
                  </a:lnTo>
                  <a:lnTo>
                    <a:pt x="548124" y="419521"/>
                  </a:lnTo>
                  <a:lnTo>
                    <a:pt x="547953" y="419745"/>
                  </a:lnTo>
                  <a:lnTo>
                    <a:pt x="547819" y="421050"/>
                  </a:lnTo>
                  <a:lnTo>
                    <a:pt x="547633" y="422065"/>
                  </a:lnTo>
                  <a:lnTo>
                    <a:pt x="547372" y="423933"/>
                  </a:lnTo>
                  <a:lnTo>
                    <a:pt x="546497" y="425616"/>
                  </a:lnTo>
                  <a:lnTo>
                    <a:pt x="545515" y="427074"/>
                  </a:lnTo>
                  <a:lnTo>
                    <a:pt x="544660" y="427684"/>
                  </a:lnTo>
                  <a:lnTo>
                    <a:pt x="543243" y="428394"/>
                  </a:lnTo>
                  <a:lnTo>
                    <a:pt x="540464" y="429761"/>
                  </a:lnTo>
                  <a:lnTo>
                    <a:pt x="538311" y="430690"/>
                  </a:lnTo>
                  <a:lnTo>
                    <a:pt x="537051" y="431744"/>
                  </a:lnTo>
                  <a:lnTo>
                    <a:pt x="536690" y="433045"/>
                  </a:lnTo>
                  <a:lnTo>
                    <a:pt x="536569" y="434001"/>
                  </a:lnTo>
                  <a:lnTo>
                    <a:pt x="535809" y="434525"/>
                  </a:lnTo>
                  <a:lnTo>
                    <a:pt x="535947" y="434877"/>
                  </a:lnTo>
                  <a:lnTo>
                    <a:pt x="535943" y="435082"/>
                  </a:lnTo>
                  <a:lnTo>
                    <a:pt x="536331" y="436112"/>
                  </a:lnTo>
                  <a:lnTo>
                    <a:pt x="536458" y="436593"/>
                  </a:lnTo>
                  <a:lnTo>
                    <a:pt x="536656" y="436936"/>
                  </a:lnTo>
                  <a:lnTo>
                    <a:pt x="536782" y="437417"/>
                  </a:lnTo>
                  <a:lnTo>
                    <a:pt x="538014" y="440510"/>
                  </a:lnTo>
                  <a:lnTo>
                    <a:pt x="538473" y="441268"/>
                  </a:lnTo>
                  <a:lnTo>
                    <a:pt x="538873" y="441687"/>
                  </a:lnTo>
                  <a:lnTo>
                    <a:pt x="539411" y="441697"/>
                  </a:lnTo>
                  <a:lnTo>
                    <a:pt x="540227" y="441506"/>
                  </a:lnTo>
                  <a:lnTo>
                    <a:pt x="540298" y="441301"/>
                  </a:lnTo>
                  <a:lnTo>
                    <a:pt x="540432" y="441306"/>
                  </a:lnTo>
                  <a:lnTo>
                    <a:pt x="540646" y="440763"/>
                  </a:lnTo>
                  <a:lnTo>
                    <a:pt x="540583" y="440353"/>
                  </a:lnTo>
                  <a:lnTo>
                    <a:pt x="540591" y="440010"/>
                  </a:lnTo>
                  <a:lnTo>
                    <a:pt x="541473" y="439681"/>
                  </a:lnTo>
                  <a:lnTo>
                    <a:pt x="542150" y="439557"/>
                  </a:lnTo>
                  <a:lnTo>
                    <a:pt x="542839" y="439090"/>
                  </a:lnTo>
                  <a:lnTo>
                    <a:pt x="543041" y="438961"/>
                  </a:lnTo>
                  <a:lnTo>
                    <a:pt x="543932" y="438294"/>
                  </a:lnTo>
                  <a:lnTo>
                    <a:pt x="544957" y="437765"/>
                  </a:lnTo>
                  <a:lnTo>
                    <a:pt x="546584" y="437384"/>
                  </a:lnTo>
                  <a:lnTo>
                    <a:pt x="547938" y="437203"/>
                  </a:lnTo>
                  <a:lnTo>
                    <a:pt x="548749" y="437350"/>
                  </a:lnTo>
                  <a:lnTo>
                    <a:pt x="551370" y="438285"/>
                  </a:lnTo>
                  <a:lnTo>
                    <a:pt x="552569" y="439123"/>
                  </a:lnTo>
                  <a:lnTo>
                    <a:pt x="555305" y="441220"/>
                  </a:lnTo>
                  <a:lnTo>
                    <a:pt x="558646" y="443664"/>
                  </a:lnTo>
                  <a:lnTo>
                    <a:pt x="560051" y="444513"/>
                  </a:lnTo>
                  <a:lnTo>
                    <a:pt x="563990" y="447243"/>
                  </a:lnTo>
                  <a:lnTo>
                    <a:pt x="566199" y="448511"/>
                  </a:lnTo>
                  <a:lnTo>
                    <a:pt x="569148" y="449926"/>
                  </a:lnTo>
                  <a:lnTo>
                    <a:pt x="570351" y="450765"/>
                  </a:lnTo>
                  <a:lnTo>
                    <a:pt x="571614" y="452151"/>
                  </a:lnTo>
                  <a:lnTo>
                    <a:pt x="572802" y="453676"/>
                  </a:lnTo>
                  <a:lnTo>
                    <a:pt x="573534" y="454439"/>
                  </a:lnTo>
                  <a:lnTo>
                    <a:pt x="574726" y="455825"/>
                  </a:lnTo>
                  <a:lnTo>
                    <a:pt x="576855" y="457774"/>
                  </a:lnTo>
                  <a:lnTo>
                    <a:pt x="579662" y="459800"/>
                  </a:lnTo>
                  <a:lnTo>
                    <a:pt x="580196" y="460081"/>
                  </a:lnTo>
                  <a:lnTo>
                    <a:pt x="581946" y="460524"/>
                  </a:lnTo>
                  <a:lnTo>
                    <a:pt x="582556" y="460600"/>
                  </a:lnTo>
                  <a:lnTo>
                    <a:pt x="583435" y="460615"/>
                  </a:lnTo>
                  <a:lnTo>
                    <a:pt x="584385" y="460291"/>
                  </a:lnTo>
                  <a:lnTo>
                    <a:pt x="584523" y="460019"/>
                  </a:lnTo>
                  <a:lnTo>
                    <a:pt x="586103" y="458613"/>
                  </a:lnTo>
                  <a:lnTo>
                    <a:pt x="586518" y="458141"/>
                  </a:lnTo>
                  <a:lnTo>
                    <a:pt x="590338" y="456092"/>
                  </a:lnTo>
                  <a:lnTo>
                    <a:pt x="591423" y="455978"/>
                  </a:lnTo>
                  <a:lnTo>
                    <a:pt x="593790" y="455949"/>
                  </a:lnTo>
                  <a:lnTo>
                    <a:pt x="594261" y="456025"/>
                  </a:lnTo>
                  <a:lnTo>
                    <a:pt x="595738" y="456731"/>
                  </a:lnTo>
                  <a:lnTo>
                    <a:pt x="596340" y="456945"/>
                  </a:lnTo>
                  <a:lnTo>
                    <a:pt x="599020" y="458360"/>
                  </a:lnTo>
                  <a:lnTo>
                    <a:pt x="600765" y="459071"/>
                  </a:lnTo>
                  <a:lnTo>
                    <a:pt x="601102" y="459213"/>
                  </a:lnTo>
                  <a:lnTo>
                    <a:pt x="601304" y="459356"/>
                  </a:lnTo>
                  <a:lnTo>
                    <a:pt x="602511" y="459785"/>
                  </a:lnTo>
                  <a:lnTo>
                    <a:pt x="606335" y="461558"/>
                  </a:lnTo>
                  <a:lnTo>
                    <a:pt x="607681" y="461853"/>
                  </a:lnTo>
                  <a:lnTo>
                    <a:pt x="608219" y="462068"/>
                  </a:lnTo>
                  <a:lnTo>
                    <a:pt x="608758" y="462144"/>
                  </a:lnTo>
                  <a:lnTo>
                    <a:pt x="609098" y="462082"/>
                  </a:lnTo>
                  <a:lnTo>
                    <a:pt x="610112" y="462101"/>
                  </a:lnTo>
                  <a:lnTo>
                    <a:pt x="613148" y="462425"/>
                  </a:lnTo>
                  <a:lnTo>
                    <a:pt x="614897" y="462864"/>
                  </a:lnTo>
                  <a:lnTo>
                    <a:pt x="616580" y="463302"/>
                  </a:lnTo>
                  <a:lnTo>
                    <a:pt x="616916" y="463445"/>
                  </a:lnTo>
                  <a:lnTo>
                    <a:pt x="619877" y="464179"/>
                  </a:lnTo>
                  <a:lnTo>
                    <a:pt x="620622" y="464193"/>
                  </a:lnTo>
                  <a:lnTo>
                    <a:pt x="622644" y="464569"/>
                  </a:lnTo>
                  <a:lnTo>
                    <a:pt x="623183" y="464574"/>
                  </a:lnTo>
                  <a:lnTo>
                    <a:pt x="623856" y="464727"/>
                  </a:lnTo>
                  <a:lnTo>
                    <a:pt x="624177" y="464734"/>
                  </a:lnTo>
                  <a:lnTo>
                    <a:pt x="625321" y="465006"/>
                  </a:lnTo>
                  <a:lnTo>
                    <a:pt x="626767" y="465801"/>
                  </a:lnTo>
                  <a:lnTo>
                    <a:pt x="627804" y="466492"/>
                  </a:lnTo>
                  <a:lnTo>
                    <a:pt x="628076" y="466935"/>
                  </a:lnTo>
                  <a:lnTo>
                    <a:pt x="628200" y="467298"/>
                  </a:lnTo>
                  <a:lnTo>
                    <a:pt x="627613" y="468370"/>
                  </a:lnTo>
                  <a:lnTo>
                    <a:pt x="627575" y="468837"/>
                  </a:lnTo>
                  <a:lnTo>
                    <a:pt x="627653" y="469618"/>
                  </a:lnTo>
                  <a:lnTo>
                    <a:pt x="627855" y="470333"/>
                  </a:lnTo>
                  <a:lnTo>
                    <a:pt x="628251" y="471000"/>
                  </a:lnTo>
                  <a:lnTo>
                    <a:pt x="628909" y="471601"/>
                  </a:lnTo>
                  <a:lnTo>
                    <a:pt x="629118" y="471658"/>
                  </a:lnTo>
                  <a:lnTo>
                    <a:pt x="629305" y="471596"/>
                  </a:lnTo>
                  <a:lnTo>
                    <a:pt x="629842" y="471115"/>
                  </a:lnTo>
                  <a:lnTo>
                    <a:pt x="630282" y="470881"/>
                  </a:lnTo>
                  <a:lnTo>
                    <a:pt x="630452" y="470848"/>
                  </a:lnTo>
                  <a:lnTo>
                    <a:pt x="630741" y="471153"/>
                  </a:lnTo>
                  <a:lnTo>
                    <a:pt x="631011" y="471782"/>
                  </a:lnTo>
                  <a:lnTo>
                    <a:pt x="631069" y="472073"/>
                  </a:lnTo>
                  <a:lnTo>
                    <a:pt x="631002" y="472601"/>
                  </a:lnTo>
                  <a:lnTo>
                    <a:pt x="630908" y="472873"/>
                  </a:lnTo>
                  <a:lnTo>
                    <a:pt x="630670" y="473393"/>
                  </a:lnTo>
                  <a:lnTo>
                    <a:pt x="630460" y="473726"/>
                  </a:lnTo>
                  <a:lnTo>
                    <a:pt x="630195" y="474031"/>
                  </a:lnTo>
                  <a:lnTo>
                    <a:pt x="629910" y="474331"/>
                  </a:lnTo>
                  <a:lnTo>
                    <a:pt x="629399" y="474960"/>
                  </a:lnTo>
                  <a:lnTo>
                    <a:pt x="629256" y="475242"/>
                  </a:lnTo>
                  <a:lnTo>
                    <a:pt x="629023" y="475842"/>
                  </a:lnTo>
                  <a:lnTo>
                    <a:pt x="628904" y="476137"/>
                  </a:lnTo>
                  <a:lnTo>
                    <a:pt x="628773" y="476428"/>
                  </a:lnTo>
                  <a:lnTo>
                    <a:pt x="628592" y="476743"/>
                  </a:lnTo>
                  <a:lnTo>
                    <a:pt x="628390" y="477048"/>
                  </a:lnTo>
                  <a:lnTo>
                    <a:pt x="628183" y="477348"/>
                  </a:lnTo>
                  <a:lnTo>
                    <a:pt x="627982" y="477653"/>
                  </a:lnTo>
                  <a:lnTo>
                    <a:pt x="627804" y="477967"/>
                  </a:lnTo>
                  <a:lnTo>
                    <a:pt x="627669" y="478320"/>
                  </a:lnTo>
                  <a:lnTo>
                    <a:pt x="627468" y="479087"/>
                  </a:lnTo>
                  <a:lnTo>
                    <a:pt x="627332" y="479425"/>
                  </a:lnTo>
                  <a:lnTo>
                    <a:pt x="627134" y="479697"/>
                  </a:lnTo>
                  <a:lnTo>
                    <a:pt x="626956" y="479826"/>
                  </a:lnTo>
                  <a:lnTo>
                    <a:pt x="626747" y="479926"/>
                  </a:lnTo>
                  <a:lnTo>
                    <a:pt x="626529" y="480012"/>
                  </a:lnTo>
                  <a:lnTo>
                    <a:pt x="626315" y="480102"/>
                  </a:lnTo>
                  <a:lnTo>
                    <a:pt x="626110" y="480212"/>
                  </a:lnTo>
                  <a:lnTo>
                    <a:pt x="625773" y="480422"/>
                  </a:lnTo>
                  <a:lnTo>
                    <a:pt x="625464" y="480660"/>
                  </a:lnTo>
                  <a:lnTo>
                    <a:pt x="625259" y="481017"/>
                  </a:lnTo>
                  <a:lnTo>
                    <a:pt x="625215" y="481527"/>
                  </a:lnTo>
                  <a:lnTo>
                    <a:pt x="625175" y="482051"/>
                  </a:lnTo>
                  <a:lnTo>
                    <a:pt x="625081" y="482437"/>
                  </a:lnTo>
                  <a:lnTo>
                    <a:pt x="624894" y="482995"/>
                  </a:lnTo>
                  <a:lnTo>
                    <a:pt x="624664" y="483357"/>
                  </a:lnTo>
                  <a:lnTo>
                    <a:pt x="624415" y="483709"/>
                  </a:lnTo>
                  <a:lnTo>
                    <a:pt x="624217" y="484167"/>
                  </a:lnTo>
                  <a:lnTo>
                    <a:pt x="624106" y="484743"/>
                  </a:lnTo>
                  <a:lnTo>
                    <a:pt x="624063" y="485492"/>
                  </a:lnTo>
                  <a:lnTo>
                    <a:pt x="624094" y="485973"/>
                  </a:lnTo>
                  <a:lnTo>
                    <a:pt x="624086" y="486130"/>
                  </a:lnTo>
                  <a:lnTo>
                    <a:pt x="624012" y="486407"/>
                  </a:lnTo>
                  <a:lnTo>
                    <a:pt x="623876" y="486673"/>
                  </a:lnTo>
                  <a:lnTo>
                    <a:pt x="623556" y="487207"/>
                  </a:lnTo>
                  <a:lnTo>
                    <a:pt x="623319" y="487760"/>
                  </a:lnTo>
                  <a:lnTo>
                    <a:pt x="623137" y="488336"/>
                  </a:lnTo>
                  <a:lnTo>
                    <a:pt x="622934" y="489247"/>
                  </a:lnTo>
                  <a:lnTo>
                    <a:pt x="622792" y="489971"/>
                  </a:lnTo>
                  <a:lnTo>
                    <a:pt x="622812" y="490157"/>
                  </a:lnTo>
                  <a:lnTo>
                    <a:pt x="622816" y="490352"/>
                  </a:lnTo>
                  <a:lnTo>
                    <a:pt x="622812" y="490543"/>
                  </a:lnTo>
                  <a:lnTo>
                    <a:pt x="622756" y="490919"/>
                  </a:lnTo>
                  <a:lnTo>
                    <a:pt x="622638" y="491253"/>
                  </a:lnTo>
                  <a:lnTo>
                    <a:pt x="622491" y="491577"/>
                  </a:lnTo>
                  <a:lnTo>
                    <a:pt x="622380" y="491916"/>
                  </a:lnTo>
                  <a:lnTo>
                    <a:pt x="622237" y="492778"/>
                  </a:lnTo>
                  <a:lnTo>
                    <a:pt x="622230" y="493417"/>
                  </a:lnTo>
                  <a:lnTo>
                    <a:pt x="622135" y="494012"/>
                  </a:lnTo>
                  <a:lnTo>
                    <a:pt x="622048" y="494722"/>
                  </a:lnTo>
                  <a:lnTo>
                    <a:pt x="621952" y="495056"/>
                  </a:lnTo>
                  <a:lnTo>
                    <a:pt x="621806" y="495375"/>
                  </a:lnTo>
                  <a:lnTo>
                    <a:pt x="621316" y="496381"/>
                  </a:lnTo>
                  <a:lnTo>
                    <a:pt x="621271" y="496562"/>
                  </a:lnTo>
                  <a:lnTo>
                    <a:pt x="621256" y="496800"/>
                  </a:lnTo>
                  <a:lnTo>
                    <a:pt x="621291" y="497162"/>
                  </a:lnTo>
                  <a:lnTo>
                    <a:pt x="621449" y="497600"/>
                  </a:lnTo>
                  <a:lnTo>
                    <a:pt x="621660" y="497948"/>
                  </a:lnTo>
                  <a:lnTo>
                    <a:pt x="621948" y="498282"/>
                  </a:lnTo>
                  <a:lnTo>
                    <a:pt x="622266" y="498501"/>
                  </a:lnTo>
                  <a:lnTo>
                    <a:pt x="622590" y="498706"/>
                  </a:lnTo>
                  <a:lnTo>
                    <a:pt x="622756" y="498963"/>
                  </a:lnTo>
                  <a:lnTo>
                    <a:pt x="622832" y="499245"/>
                  </a:lnTo>
                  <a:lnTo>
                    <a:pt x="622832" y="499526"/>
                  </a:lnTo>
                  <a:lnTo>
                    <a:pt x="622665" y="499888"/>
                  </a:lnTo>
                  <a:lnTo>
                    <a:pt x="622376" y="500283"/>
                  </a:lnTo>
                  <a:lnTo>
                    <a:pt x="622068" y="500593"/>
                  </a:lnTo>
                  <a:lnTo>
                    <a:pt x="621846" y="500931"/>
                  </a:lnTo>
                  <a:lnTo>
                    <a:pt x="621814" y="501132"/>
                  </a:lnTo>
                  <a:lnTo>
                    <a:pt x="621830" y="501346"/>
                  </a:lnTo>
                  <a:lnTo>
                    <a:pt x="621913" y="501794"/>
                  </a:lnTo>
                  <a:lnTo>
                    <a:pt x="621945" y="502237"/>
                  </a:lnTo>
                  <a:lnTo>
                    <a:pt x="621941" y="502680"/>
                  </a:lnTo>
                  <a:lnTo>
                    <a:pt x="621917" y="503123"/>
                  </a:lnTo>
                  <a:lnTo>
                    <a:pt x="621861" y="503662"/>
                  </a:lnTo>
                  <a:lnTo>
                    <a:pt x="621763" y="504200"/>
                  </a:lnTo>
                  <a:lnTo>
                    <a:pt x="621640" y="504643"/>
                  </a:lnTo>
                  <a:lnTo>
                    <a:pt x="621509" y="505011"/>
                  </a:lnTo>
                  <a:lnTo>
                    <a:pt x="621351" y="505363"/>
                  </a:lnTo>
                  <a:lnTo>
                    <a:pt x="621422" y="507014"/>
                  </a:lnTo>
                  <a:lnTo>
                    <a:pt x="621394" y="508720"/>
                  </a:lnTo>
                  <a:lnTo>
                    <a:pt x="621164" y="510012"/>
                  </a:lnTo>
                  <a:lnTo>
                    <a:pt x="620875" y="510827"/>
                  </a:lnTo>
                  <a:lnTo>
                    <a:pt x="620867" y="511303"/>
                  </a:lnTo>
                  <a:lnTo>
                    <a:pt x="620634" y="512938"/>
                  </a:lnTo>
                  <a:lnTo>
                    <a:pt x="620024" y="516273"/>
                  </a:lnTo>
                  <a:lnTo>
                    <a:pt x="619858" y="518046"/>
                  </a:lnTo>
                  <a:lnTo>
                    <a:pt x="619818" y="525004"/>
                  </a:lnTo>
                  <a:lnTo>
                    <a:pt x="619858" y="527053"/>
                  </a:lnTo>
                  <a:lnTo>
                    <a:pt x="620103" y="529173"/>
                  </a:lnTo>
                  <a:lnTo>
                    <a:pt x="620499" y="530541"/>
                  </a:lnTo>
                  <a:lnTo>
                    <a:pt x="620563" y="531022"/>
                  </a:lnTo>
                  <a:lnTo>
                    <a:pt x="620828" y="531913"/>
                  </a:lnTo>
                  <a:lnTo>
                    <a:pt x="620709" y="535187"/>
                  </a:lnTo>
                  <a:lnTo>
                    <a:pt x="620618" y="536412"/>
                  </a:lnTo>
                  <a:lnTo>
                    <a:pt x="620614" y="536755"/>
                  </a:lnTo>
                  <a:lnTo>
                    <a:pt x="620883" y="537374"/>
                  </a:lnTo>
                  <a:lnTo>
                    <a:pt x="621228" y="537651"/>
                  </a:lnTo>
                  <a:lnTo>
                    <a:pt x="621430" y="537994"/>
                  </a:lnTo>
                  <a:lnTo>
                    <a:pt x="621560" y="538475"/>
                  </a:lnTo>
                  <a:lnTo>
                    <a:pt x="621897" y="539299"/>
                  </a:lnTo>
                  <a:lnTo>
                    <a:pt x="622443" y="540124"/>
                  </a:lnTo>
                  <a:lnTo>
                    <a:pt x="622435" y="540534"/>
                  </a:lnTo>
                  <a:lnTo>
                    <a:pt x="622471" y="542649"/>
                  </a:lnTo>
                  <a:lnTo>
                    <a:pt x="622624" y="543851"/>
                  </a:lnTo>
                  <a:lnTo>
                    <a:pt x="622906" y="546071"/>
                  </a:lnTo>
                  <a:lnTo>
                    <a:pt x="622823" y="546957"/>
                  </a:lnTo>
                  <a:lnTo>
                    <a:pt x="622530" y="547839"/>
                  </a:lnTo>
                  <a:lnTo>
                    <a:pt x="621315" y="549936"/>
                  </a:lnTo>
                  <a:lnTo>
                    <a:pt x="620678" y="550746"/>
                  </a:lnTo>
                  <a:lnTo>
                    <a:pt x="620393" y="551151"/>
                  </a:lnTo>
                  <a:lnTo>
                    <a:pt x="619965" y="551623"/>
                  </a:lnTo>
                  <a:lnTo>
                    <a:pt x="619245" y="553181"/>
                  </a:lnTo>
                  <a:lnTo>
                    <a:pt x="618956" y="554062"/>
                  </a:lnTo>
                  <a:lnTo>
                    <a:pt x="618651" y="555697"/>
                  </a:lnTo>
                  <a:lnTo>
                    <a:pt x="618639" y="556512"/>
                  </a:lnTo>
                  <a:lnTo>
                    <a:pt x="618552" y="557024"/>
                  </a:lnTo>
                  <a:lnTo>
                    <a:pt x="618501" y="557539"/>
                  </a:lnTo>
                  <a:lnTo>
                    <a:pt x="618477" y="558182"/>
                  </a:lnTo>
                  <a:lnTo>
                    <a:pt x="618465" y="558577"/>
                  </a:lnTo>
                  <a:lnTo>
                    <a:pt x="618485" y="558973"/>
                  </a:lnTo>
                  <a:lnTo>
                    <a:pt x="618545" y="559345"/>
                  </a:lnTo>
                  <a:lnTo>
                    <a:pt x="618668" y="559683"/>
                  </a:lnTo>
                  <a:lnTo>
                    <a:pt x="619011" y="560217"/>
                  </a:lnTo>
                  <a:lnTo>
                    <a:pt x="619229" y="560460"/>
                  </a:lnTo>
                  <a:lnTo>
                    <a:pt x="619467" y="560660"/>
                  </a:lnTo>
                  <a:lnTo>
                    <a:pt x="619721" y="560784"/>
                  </a:lnTo>
                  <a:lnTo>
                    <a:pt x="619993" y="560827"/>
                  </a:lnTo>
                  <a:lnTo>
                    <a:pt x="620607" y="560731"/>
                  </a:lnTo>
                  <a:lnTo>
                    <a:pt x="621220" y="560536"/>
                  </a:lnTo>
                  <a:lnTo>
                    <a:pt x="621462" y="560422"/>
                  </a:lnTo>
                  <a:lnTo>
                    <a:pt x="621948" y="560107"/>
                  </a:lnTo>
                  <a:lnTo>
                    <a:pt x="622175" y="560002"/>
                  </a:lnTo>
                  <a:lnTo>
                    <a:pt x="622384" y="559983"/>
                  </a:lnTo>
                  <a:lnTo>
                    <a:pt x="622558" y="560060"/>
                  </a:lnTo>
                  <a:lnTo>
                    <a:pt x="622721" y="560198"/>
                  </a:lnTo>
                  <a:lnTo>
                    <a:pt x="623026" y="560550"/>
                  </a:lnTo>
                  <a:lnTo>
                    <a:pt x="623513" y="561074"/>
                  </a:lnTo>
                  <a:lnTo>
                    <a:pt x="623834" y="561446"/>
                  </a:lnTo>
                  <a:lnTo>
                    <a:pt x="623976" y="561646"/>
                  </a:lnTo>
                  <a:lnTo>
                    <a:pt x="624150" y="561961"/>
                  </a:lnTo>
                  <a:lnTo>
                    <a:pt x="624415" y="562647"/>
                  </a:lnTo>
                  <a:lnTo>
                    <a:pt x="624538" y="562995"/>
                  </a:lnTo>
                  <a:lnTo>
                    <a:pt x="624685" y="563333"/>
                  </a:lnTo>
                  <a:lnTo>
                    <a:pt x="625101" y="564101"/>
                  </a:lnTo>
                  <a:lnTo>
                    <a:pt x="625397" y="564596"/>
                  </a:lnTo>
                  <a:lnTo>
                    <a:pt x="625836" y="565216"/>
                  </a:lnTo>
                  <a:lnTo>
                    <a:pt x="625971" y="565425"/>
                  </a:lnTo>
                  <a:lnTo>
                    <a:pt x="626134" y="565830"/>
                  </a:lnTo>
                  <a:lnTo>
                    <a:pt x="626216" y="566207"/>
                  </a:lnTo>
                  <a:lnTo>
                    <a:pt x="626236" y="566397"/>
                  </a:lnTo>
                  <a:lnTo>
                    <a:pt x="626248" y="566583"/>
                  </a:lnTo>
                  <a:lnTo>
                    <a:pt x="626350" y="567231"/>
                  </a:lnTo>
                  <a:lnTo>
                    <a:pt x="626462" y="567651"/>
                  </a:lnTo>
                  <a:lnTo>
                    <a:pt x="626600" y="567984"/>
                  </a:lnTo>
                  <a:lnTo>
                    <a:pt x="626976" y="568618"/>
                  </a:lnTo>
                  <a:lnTo>
                    <a:pt x="627159" y="568937"/>
                  </a:lnTo>
                  <a:lnTo>
                    <a:pt x="627384" y="569528"/>
                  </a:lnTo>
                  <a:lnTo>
                    <a:pt x="627530" y="570057"/>
                  </a:lnTo>
                  <a:lnTo>
                    <a:pt x="627566" y="570324"/>
                  </a:lnTo>
                  <a:lnTo>
                    <a:pt x="627566" y="570586"/>
                  </a:lnTo>
                  <a:lnTo>
                    <a:pt x="627519" y="570858"/>
                  </a:lnTo>
                  <a:lnTo>
                    <a:pt x="627435" y="571139"/>
                  </a:lnTo>
                  <a:lnTo>
                    <a:pt x="627321" y="571410"/>
                  </a:lnTo>
                  <a:lnTo>
                    <a:pt x="627178" y="571663"/>
                  </a:lnTo>
                  <a:lnTo>
                    <a:pt x="627012" y="571887"/>
                  </a:lnTo>
                  <a:lnTo>
                    <a:pt x="626751" y="572116"/>
                  </a:lnTo>
                  <a:lnTo>
                    <a:pt x="626426" y="572287"/>
                  </a:lnTo>
                  <a:lnTo>
                    <a:pt x="626070" y="572435"/>
                  </a:lnTo>
                  <a:lnTo>
                    <a:pt x="625702" y="572573"/>
                  </a:lnTo>
                  <a:lnTo>
                    <a:pt x="625357" y="572735"/>
                  </a:lnTo>
                  <a:lnTo>
                    <a:pt x="625128" y="572869"/>
                  </a:lnTo>
                  <a:lnTo>
                    <a:pt x="624854" y="572997"/>
                  </a:lnTo>
                  <a:lnTo>
                    <a:pt x="624605" y="573131"/>
                  </a:lnTo>
                  <a:lnTo>
                    <a:pt x="624139" y="573441"/>
                  </a:lnTo>
                  <a:lnTo>
                    <a:pt x="623734" y="573719"/>
                  </a:lnTo>
                  <a:lnTo>
                    <a:pt x="623382" y="574058"/>
                  </a:lnTo>
                  <a:lnTo>
                    <a:pt x="623271" y="574331"/>
                  </a:lnTo>
                  <a:lnTo>
                    <a:pt x="623105" y="574589"/>
                  </a:lnTo>
                  <a:lnTo>
                    <a:pt x="622914" y="575065"/>
                  </a:lnTo>
                  <a:lnTo>
                    <a:pt x="622812" y="575604"/>
                  </a:lnTo>
                  <a:lnTo>
                    <a:pt x="622772" y="576171"/>
                  </a:lnTo>
                  <a:lnTo>
                    <a:pt x="622785" y="576748"/>
                  </a:lnTo>
                  <a:lnTo>
                    <a:pt x="622816" y="577305"/>
                  </a:lnTo>
                  <a:lnTo>
                    <a:pt x="622852" y="577796"/>
                  </a:lnTo>
                  <a:lnTo>
                    <a:pt x="622907" y="578296"/>
                  </a:lnTo>
                  <a:lnTo>
                    <a:pt x="622994" y="578792"/>
                  </a:lnTo>
                  <a:lnTo>
                    <a:pt x="623137" y="579249"/>
                  </a:lnTo>
                  <a:lnTo>
                    <a:pt x="623355" y="579650"/>
                  </a:lnTo>
                  <a:lnTo>
                    <a:pt x="623658" y="579969"/>
                  </a:lnTo>
                  <a:lnTo>
                    <a:pt x="624047" y="580231"/>
                  </a:lnTo>
                  <a:lnTo>
                    <a:pt x="626263" y="581334"/>
                  </a:lnTo>
                  <a:lnTo>
                    <a:pt x="626584" y="581461"/>
                  </a:lnTo>
                  <a:lnTo>
                    <a:pt x="626945" y="581675"/>
                  </a:lnTo>
                  <a:lnTo>
                    <a:pt x="627221" y="581956"/>
                  </a:lnTo>
                  <a:lnTo>
                    <a:pt x="627388" y="582280"/>
                  </a:lnTo>
                  <a:lnTo>
                    <a:pt x="627495" y="582652"/>
                  </a:lnTo>
                  <a:lnTo>
                    <a:pt x="627555" y="583052"/>
                  </a:lnTo>
                  <a:lnTo>
                    <a:pt x="627622" y="583857"/>
                  </a:lnTo>
                  <a:lnTo>
                    <a:pt x="627642" y="584515"/>
                  </a:lnTo>
                  <a:lnTo>
                    <a:pt x="627590" y="585511"/>
                  </a:lnTo>
                  <a:lnTo>
                    <a:pt x="627562" y="586159"/>
                  </a:lnTo>
                  <a:lnTo>
                    <a:pt x="627491" y="586802"/>
                  </a:lnTo>
                  <a:lnTo>
                    <a:pt x="627312" y="587412"/>
                  </a:lnTo>
                  <a:lnTo>
                    <a:pt x="627016" y="587999"/>
                  </a:lnTo>
                  <a:lnTo>
                    <a:pt x="626671" y="588556"/>
                  </a:lnTo>
                  <a:lnTo>
                    <a:pt x="626125" y="589285"/>
                  </a:lnTo>
                  <a:lnTo>
                    <a:pt x="625421" y="590110"/>
                  </a:lnTo>
                  <a:lnTo>
                    <a:pt x="624771" y="590796"/>
                  </a:lnTo>
                  <a:lnTo>
                    <a:pt x="624439" y="591134"/>
                  </a:lnTo>
                  <a:lnTo>
                    <a:pt x="624110" y="591477"/>
                  </a:lnTo>
                  <a:lnTo>
                    <a:pt x="623493" y="592140"/>
                  </a:lnTo>
                  <a:lnTo>
                    <a:pt x="622883" y="592669"/>
                  </a:lnTo>
                  <a:lnTo>
                    <a:pt x="622562" y="592683"/>
                  </a:lnTo>
                  <a:lnTo>
                    <a:pt x="622476" y="592364"/>
                  </a:lnTo>
                  <a:lnTo>
                    <a:pt x="622431" y="592178"/>
                  </a:lnTo>
                  <a:lnTo>
                    <a:pt x="622333" y="591978"/>
                  </a:lnTo>
                  <a:lnTo>
                    <a:pt x="622186" y="591797"/>
                  </a:lnTo>
                  <a:lnTo>
                    <a:pt x="622012" y="591291"/>
                  </a:lnTo>
                  <a:lnTo>
                    <a:pt x="621921" y="590948"/>
                  </a:lnTo>
                  <a:lnTo>
                    <a:pt x="621858" y="590215"/>
                  </a:lnTo>
                  <a:lnTo>
                    <a:pt x="621874" y="589461"/>
                  </a:lnTo>
                  <a:lnTo>
                    <a:pt x="621870" y="589090"/>
                  </a:lnTo>
                  <a:lnTo>
                    <a:pt x="621850" y="588651"/>
                  </a:lnTo>
                  <a:lnTo>
                    <a:pt x="621834" y="588218"/>
                  </a:lnTo>
                  <a:lnTo>
                    <a:pt x="621810" y="587779"/>
                  </a:lnTo>
                  <a:lnTo>
                    <a:pt x="621767" y="587351"/>
                  </a:lnTo>
                  <a:lnTo>
                    <a:pt x="621692" y="586926"/>
                  </a:lnTo>
                  <a:lnTo>
                    <a:pt x="621625" y="586612"/>
                  </a:lnTo>
                  <a:lnTo>
                    <a:pt x="621545" y="586297"/>
                  </a:lnTo>
                  <a:lnTo>
                    <a:pt x="621454" y="585988"/>
                  </a:lnTo>
                  <a:lnTo>
                    <a:pt x="621340" y="585692"/>
                  </a:lnTo>
                  <a:lnTo>
                    <a:pt x="621204" y="585406"/>
                  </a:lnTo>
                  <a:lnTo>
                    <a:pt x="620959" y="585011"/>
                  </a:lnTo>
                  <a:lnTo>
                    <a:pt x="620626" y="584602"/>
                  </a:lnTo>
                  <a:lnTo>
                    <a:pt x="620503" y="584451"/>
                  </a:lnTo>
                  <a:lnTo>
                    <a:pt x="619946" y="583972"/>
                  </a:lnTo>
                  <a:lnTo>
                    <a:pt x="619565" y="583691"/>
                  </a:lnTo>
                  <a:lnTo>
                    <a:pt x="619289" y="583524"/>
                  </a:lnTo>
                  <a:lnTo>
                    <a:pt x="619004" y="583381"/>
                  </a:lnTo>
                  <a:lnTo>
                    <a:pt x="618706" y="583247"/>
                  </a:lnTo>
                  <a:lnTo>
                    <a:pt x="618120" y="582971"/>
                  </a:lnTo>
                  <a:lnTo>
                    <a:pt x="617024" y="582404"/>
                  </a:lnTo>
                  <a:lnTo>
                    <a:pt x="616482" y="582093"/>
                  </a:lnTo>
                  <a:lnTo>
                    <a:pt x="615983" y="581761"/>
                  </a:lnTo>
                  <a:lnTo>
                    <a:pt x="615571" y="581403"/>
                  </a:lnTo>
                  <a:lnTo>
                    <a:pt x="615235" y="581060"/>
                  </a:lnTo>
                  <a:lnTo>
                    <a:pt x="614942" y="580726"/>
                  </a:lnTo>
                  <a:lnTo>
                    <a:pt x="614677" y="580374"/>
                  </a:lnTo>
                  <a:lnTo>
                    <a:pt x="614451" y="580003"/>
                  </a:lnTo>
                  <a:lnTo>
                    <a:pt x="614277" y="579621"/>
                  </a:lnTo>
                  <a:lnTo>
                    <a:pt x="614201" y="579369"/>
                  </a:lnTo>
                  <a:lnTo>
                    <a:pt x="614143" y="579111"/>
                  </a:lnTo>
                  <a:lnTo>
                    <a:pt x="614103" y="578849"/>
                  </a:lnTo>
                  <a:lnTo>
                    <a:pt x="614043" y="578320"/>
                  </a:lnTo>
                  <a:lnTo>
                    <a:pt x="614047" y="577949"/>
                  </a:lnTo>
                  <a:lnTo>
                    <a:pt x="614150" y="577181"/>
                  </a:lnTo>
                  <a:lnTo>
                    <a:pt x="614159" y="576824"/>
                  </a:lnTo>
                  <a:lnTo>
                    <a:pt x="614074" y="576505"/>
                  </a:lnTo>
                  <a:lnTo>
                    <a:pt x="613885" y="576238"/>
                  </a:lnTo>
                  <a:lnTo>
                    <a:pt x="613620" y="575995"/>
                  </a:lnTo>
                  <a:lnTo>
                    <a:pt x="613303" y="575785"/>
                  </a:lnTo>
                  <a:lnTo>
                    <a:pt x="612967" y="575604"/>
                  </a:lnTo>
                  <a:lnTo>
                    <a:pt x="612638" y="575442"/>
                  </a:lnTo>
                  <a:lnTo>
                    <a:pt x="612393" y="575342"/>
                  </a:lnTo>
                  <a:lnTo>
                    <a:pt x="612139" y="575251"/>
                  </a:lnTo>
                  <a:lnTo>
                    <a:pt x="611878" y="575180"/>
                  </a:lnTo>
                  <a:lnTo>
                    <a:pt x="611616" y="575123"/>
                  </a:lnTo>
                  <a:lnTo>
                    <a:pt x="611355" y="575085"/>
                  </a:lnTo>
                  <a:lnTo>
                    <a:pt x="611050" y="575113"/>
                  </a:lnTo>
                  <a:lnTo>
                    <a:pt x="610743" y="575161"/>
                  </a:lnTo>
                  <a:lnTo>
                    <a:pt x="610437" y="575227"/>
                  </a:lnTo>
                  <a:lnTo>
                    <a:pt x="610140" y="575309"/>
                  </a:lnTo>
                  <a:lnTo>
                    <a:pt x="609848" y="575404"/>
                  </a:lnTo>
                  <a:lnTo>
                    <a:pt x="609531" y="575523"/>
                  </a:lnTo>
                  <a:lnTo>
                    <a:pt x="609213" y="575656"/>
                  </a:lnTo>
                  <a:lnTo>
                    <a:pt x="608908" y="575814"/>
                  </a:lnTo>
                  <a:lnTo>
                    <a:pt x="608623" y="575995"/>
                  </a:lnTo>
                  <a:lnTo>
                    <a:pt x="608371" y="576200"/>
                  </a:lnTo>
                  <a:lnTo>
                    <a:pt x="608078" y="576557"/>
                  </a:lnTo>
                  <a:lnTo>
                    <a:pt x="607852" y="576991"/>
                  </a:lnTo>
                  <a:lnTo>
                    <a:pt x="607670" y="577467"/>
                  </a:lnTo>
                  <a:lnTo>
                    <a:pt x="607507" y="577958"/>
                  </a:lnTo>
                  <a:lnTo>
                    <a:pt x="607160" y="578949"/>
                  </a:lnTo>
                  <a:lnTo>
                    <a:pt x="607004" y="579473"/>
                  </a:lnTo>
                  <a:lnTo>
                    <a:pt x="606717" y="580536"/>
                  </a:lnTo>
                  <a:lnTo>
                    <a:pt x="606565" y="581065"/>
                  </a:lnTo>
                  <a:lnTo>
                    <a:pt x="606412" y="581632"/>
                  </a:lnTo>
                  <a:lnTo>
                    <a:pt x="606272" y="582213"/>
                  </a:lnTo>
                  <a:lnTo>
                    <a:pt x="606127" y="582790"/>
                  </a:lnTo>
                  <a:lnTo>
                    <a:pt x="605940" y="583343"/>
                  </a:lnTo>
                  <a:lnTo>
                    <a:pt x="605699" y="583862"/>
                  </a:lnTo>
                  <a:lnTo>
                    <a:pt x="605450" y="584281"/>
                  </a:lnTo>
                  <a:lnTo>
                    <a:pt x="605176" y="584696"/>
                  </a:lnTo>
                  <a:lnTo>
                    <a:pt x="604867" y="585082"/>
                  </a:lnTo>
                  <a:lnTo>
                    <a:pt x="604530" y="585425"/>
                  </a:lnTo>
                  <a:lnTo>
                    <a:pt x="604158" y="585697"/>
                  </a:lnTo>
                  <a:lnTo>
                    <a:pt x="603767" y="585892"/>
                  </a:lnTo>
                  <a:lnTo>
                    <a:pt x="603328" y="586035"/>
                  </a:lnTo>
                  <a:lnTo>
                    <a:pt x="602869" y="586130"/>
                  </a:lnTo>
                  <a:lnTo>
                    <a:pt x="602408" y="586178"/>
                  </a:lnTo>
                  <a:lnTo>
                    <a:pt x="601958" y="586178"/>
                  </a:lnTo>
                  <a:lnTo>
                    <a:pt x="601479" y="586112"/>
                  </a:lnTo>
                  <a:lnTo>
                    <a:pt x="600996" y="585969"/>
                  </a:lnTo>
                  <a:lnTo>
                    <a:pt x="600524" y="585773"/>
                  </a:lnTo>
                  <a:lnTo>
                    <a:pt x="600057" y="585549"/>
                  </a:lnTo>
                  <a:lnTo>
                    <a:pt x="599610" y="585315"/>
                  </a:lnTo>
                  <a:lnTo>
                    <a:pt x="599146" y="585025"/>
                  </a:lnTo>
                  <a:lnTo>
                    <a:pt x="598707" y="584696"/>
                  </a:lnTo>
                  <a:lnTo>
                    <a:pt x="597848" y="583991"/>
                  </a:lnTo>
                  <a:lnTo>
                    <a:pt x="597405" y="583672"/>
                  </a:lnTo>
                  <a:lnTo>
                    <a:pt x="596412" y="583024"/>
                  </a:lnTo>
                  <a:lnTo>
                    <a:pt x="595904" y="582719"/>
                  </a:lnTo>
                  <a:lnTo>
                    <a:pt x="595387" y="582447"/>
                  </a:lnTo>
                  <a:lnTo>
                    <a:pt x="594848" y="582237"/>
                  </a:lnTo>
                  <a:lnTo>
                    <a:pt x="594024" y="582037"/>
                  </a:lnTo>
                  <a:lnTo>
                    <a:pt x="593145" y="581937"/>
                  </a:lnTo>
                  <a:lnTo>
                    <a:pt x="592252" y="581932"/>
                  </a:lnTo>
                  <a:lnTo>
                    <a:pt x="591361" y="582008"/>
                  </a:lnTo>
                  <a:lnTo>
                    <a:pt x="590509" y="582161"/>
                  </a:lnTo>
                  <a:lnTo>
                    <a:pt x="589892" y="582337"/>
                  </a:lnTo>
                  <a:lnTo>
                    <a:pt x="589290" y="582571"/>
                  </a:lnTo>
                  <a:lnTo>
                    <a:pt x="588696" y="582838"/>
                  </a:lnTo>
                  <a:lnTo>
                    <a:pt x="588106" y="583128"/>
                  </a:lnTo>
                  <a:lnTo>
                    <a:pt x="587520" y="583405"/>
                  </a:lnTo>
                  <a:lnTo>
                    <a:pt x="587164" y="583562"/>
                  </a:lnTo>
                  <a:lnTo>
                    <a:pt x="586803" y="583710"/>
                  </a:lnTo>
                  <a:lnTo>
                    <a:pt x="586451" y="583867"/>
                  </a:lnTo>
                  <a:lnTo>
                    <a:pt x="586106" y="584039"/>
                  </a:lnTo>
                  <a:lnTo>
                    <a:pt x="585783" y="584243"/>
                  </a:lnTo>
                  <a:lnTo>
                    <a:pt x="585482" y="584477"/>
                  </a:lnTo>
                  <a:lnTo>
                    <a:pt x="585197" y="584734"/>
                  </a:lnTo>
                  <a:lnTo>
                    <a:pt x="584924" y="585011"/>
                  </a:lnTo>
                  <a:lnTo>
                    <a:pt x="584666" y="585301"/>
                  </a:lnTo>
                  <a:lnTo>
                    <a:pt x="584429" y="585602"/>
                  </a:lnTo>
                  <a:lnTo>
                    <a:pt x="584278" y="585821"/>
                  </a:lnTo>
                  <a:lnTo>
                    <a:pt x="584140" y="586045"/>
                  </a:lnTo>
                  <a:lnTo>
                    <a:pt x="584009" y="586274"/>
                  </a:lnTo>
                  <a:lnTo>
                    <a:pt x="583387" y="587127"/>
                  </a:lnTo>
                  <a:lnTo>
                    <a:pt x="583031" y="587522"/>
                  </a:lnTo>
                  <a:lnTo>
                    <a:pt x="582232" y="588218"/>
                  </a:lnTo>
                  <a:lnTo>
                    <a:pt x="581796" y="588504"/>
                  </a:lnTo>
                  <a:lnTo>
                    <a:pt x="581443" y="588656"/>
                  </a:lnTo>
                  <a:lnTo>
                    <a:pt x="580673" y="588861"/>
                  </a:lnTo>
                  <a:lnTo>
                    <a:pt x="580303" y="588980"/>
                  </a:lnTo>
                  <a:lnTo>
                    <a:pt x="579978" y="589161"/>
                  </a:lnTo>
                  <a:lnTo>
                    <a:pt x="579711" y="589433"/>
                  </a:lnTo>
                  <a:lnTo>
                    <a:pt x="579484" y="589757"/>
                  </a:lnTo>
                  <a:lnTo>
                    <a:pt x="579072" y="590467"/>
                  </a:lnTo>
                  <a:lnTo>
                    <a:pt x="578831" y="590786"/>
                  </a:lnTo>
                  <a:lnTo>
                    <a:pt x="578535" y="591096"/>
                  </a:lnTo>
                  <a:lnTo>
                    <a:pt x="577885" y="591668"/>
                  </a:lnTo>
                  <a:lnTo>
                    <a:pt x="577537" y="591930"/>
                  </a:lnTo>
                  <a:lnTo>
                    <a:pt x="577181" y="592168"/>
                  </a:lnTo>
                  <a:lnTo>
                    <a:pt x="576500" y="592440"/>
                  </a:lnTo>
                  <a:lnTo>
                    <a:pt x="575590" y="592633"/>
                  </a:lnTo>
                  <a:lnTo>
                    <a:pt x="574683" y="592686"/>
                  </a:lnTo>
                  <a:lnTo>
                    <a:pt x="573848" y="592605"/>
                  </a:lnTo>
                  <a:lnTo>
                    <a:pt x="573293" y="592324"/>
                  </a:lnTo>
                  <a:lnTo>
                    <a:pt x="572470" y="591561"/>
                  </a:lnTo>
                  <a:lnTo>
                    <a:pt x="571789" y="590661"/>
                  </a:lnTo>
                  <a:lnTo>
                    <a:pt x="571587" y="590184"/>
                  </a:lnTo>
                  <a:lnTo>
                    <a:pt x="570997" y="587782"/>
                  </a:lnTo>
                  <a:lnTo>
                    <a:pt x="570562" y="584571"/>
                  </a:lnTo>
                  <a:lnTo>
                    <a:pt x="570107" y="582312"/>
                  </a:lnTo>
                  <a:lnTo>
                    <a:pt x="570051" y="581492"/>
                  </a:lnTo>
                  <a:lnTo>
                    <a:pt x="569659" y="579710"/>
                  </a:lnTo>
                  <a:lnTo>
                    <a:pt x="569220" y="576770"/>
                  </a:lnTo>
                  <a:lnTo>
                    <a:pt x="568690" y="575054"/>
                  </a:lnTo>
                  <a:lnTo>
                    <a:pt x="567617" y="572309"/>
                  </a:lnTo>
                  <a:lnTo>
                    <a:pt x="566675" y="570246"/>
                  </a:lnTo>
                  <a:lnTo>
                    <a:pt x="565032" y="568245"/>
                  </a:lnTo>
                  <a:lnTo>
                    <a:pt x="564287" y="566934"/>
                  </a:lnTo>
                  <a:lnTo>
                    <a:pt x="563816" y="565972"/>
                  </a:lnTo>
                  <a:lnTo>
                    <a:pt x="563064" y="565071"/>
                  </a:lnTo>
                  <a:lnTo>
                    <a:pt x="562237" y="564380"/>
                  </a:lnTo>
                  <a:lnTo>
                    <a:pt x="562051" y="563975"/>
                  </a:lnTo>
                  <a:lnTo>
                    <a:pt x="561893" y="564237"/>
                  </a:lnTo>
                  <a:lnTo>
                    <a:pt x="561267" y="564228"/>
                  </a:lnTo>
                  <a:lnTo>
                    <a:pt x="558069" y="563699"/>
                  </a:lnTo>
                  <a:lnTo>
                    <a:pt x="555911" y="563532"/>
                  </a:lnTo>
                  <a:lnTo>
                    <a:pt x="555009" y="563379"/>
                  </a:lnTo>
                  <a:lnTo>
                    <a:pt x="554526" y="563165"/>
                  </a:lnTo>
                  <a:lnTo>
                    <a:pt x="554114" y="562888"/>
                  </a:lnTo>
                  <a:lnTo>
                    <a:pt x="552875" y="561773"/>
                  </a:lnTo>
                  <a:lnTo>
                    <a:pt x="552471" y="560882"/>
                  </a:lnTo>
                  <a:lnTo>
                    <a:pt x="552344" y="560063"/>
                  </a:lnTo>
                  <a:lnTo>
                    <a:pt x="552420" y="559720"/>
                  </a:lnTo>
                  <a:lnTo>
                    <a:pt x="552503" y="558833"/>
                  </a:lnTo>
                  <a:lnTo>
                    <a:pt x="553081" y="557551"/>
                  </a:lnTo>
                  <a:lnTo>
                    <a:pt x="553651" y="556741"/>
                  </a:lnTo>
                  <a:lnTo>
                    <a:pt x="554153" y="555793"/>
                  </a:lnTo>
                  <a:lnTo>
                    <a:pt x="554723" y="554983"/>
                  </a:lnTo>
                  <a:lnTo>
                    <a:pt x="555012" y="554168"/>
                  </a:lnTo>
                  <a:lnTo>
                    <a:pt x="555096" y="553281"/>
                  </a:lnTo>
                  <a:lnTo>
                    <a:pt x="555258" y="551985"/>
                  </a:lnTo>
                  <a:lnTo>
                    <a:pt x="555341" y="551099"/>
                  </a:lnTo>
                  <a:lnTo>
                    <a:pt x="555353" y="550351"/>
                  </a:lnTo>
                  <a:lnTo>
                    <a:pt x="555523" y="548307"/>
                  </a:lnTo>
                  <a:lnTo>
                    <a:pt x="555472" y="547010"/>
                  </a:lnTo>
                  <a:lnTo>
                    <a:pt x="555408" y="546667"/>
                  </a:lnTo>
                  <a:lnTo>
                    <a:pt x="555139" y="546114"/>
                  </a:lnTo>
                  <a:lnTo>
                    <a:pt x="553773" y="544456"/>
                  </a:lnTo>
                  <a:lnTo>
                    <a:pt x="552950" y="543694"/>
                  </a:lnTo>
                  <a:lnTo>
                    <a:pt x="548607" y="540758"/>
                  </a:lnTo>
                  <a:lnTo>
                    <a:pt x="546802" y="540253"/>
                  </a:lnTo>
                  <a:lnTo>
                    <a:pt x="545590" y="539893"/>
                  </a:lnTo>
                  <a:lnTo>
                    <a:pt x="544359" y="539573"/>
                  </a:lnTo>
                  <a:lnTo>
                    <a:pt x="543742" y="539435"/>
                  </a:lnTo>
                  <a:lnTo>
                    <a:pt x="543219" y="539330"/>
                  </a:lnTo>
                  <a:lnTo>
                    <a:pt x="540302" y="538840"/>
                  </a:lnTo>
                  <a:lnTo>
                    <a:pt x="538686" y="538558"/>
                  </a:lnTo>
                  <a:lnTo>
                    <a:pt x="537064" y="538358"/>
                  </a:lnTo>
                  <a:lnTo>
                    <a:pt x="535107" y="538253"/>
                  </a:lnTo>
                  <a:lnTo>
                    <a:pt x="534130" y="538253"/>
                  </a:lnTo>
                  <a:lnTo>
                    <a:pt x="532190" y="538406"/>
                  </a:lnTo>
                  <a:lnTo>
                    <a:pt x="530900" y="538606"/>
                  </a:lnTo>
                  <a:lnTo>
                    <a:pt x="530262" y="538739"/>
                  </a:lnTo>
                  <a:lnTo>
                    <a:pt x="529645" y="538921"/>
                  </a:lnTo>
                  <a:lnTo>
                    <a:pt x="529063" y="539168"/>
                  </a:lnTo>
                  <a:lnTo>
                    <a:pt x="528061" y="539764"/>
                  </a:lnTo>
                  <a:lnTo>
                    <a:pt x="527590" y="540126"/>
                  </a:lnTo>
                  <a:lnTo>
                    <a:pt x="527182" y="540526"/>
                  </a:lnTo>
                  <a:lnTo>
                    <a:pt x="526866" y="540969"/>
                  </a:lnTo>
                  <a:lnTo>
                    <a:pt x="526712" y="541294"/>
                  </a:lnTo>
                  <a:lnTo>
                    <a:pt x="526438" y="542371"/>
                  </a:lnTo>
                  <a:lnTo>
                    <a:pt x="526358" y="542733"/>
                  </a:lnTo>
                  <a:lnTo>
                    <a:pt x="526252" y="543352"/>
                  </a:lnTo>
                  <a:lnTo>
                    <a:pt x="526133" y="544615"/>
                  </a:lnTo>
                  <a:lnTo>
                    <a:pt x="526070" y="545244"/>
                  </a:lnTo>
                  <a:lnTo>
                    <a:pt x="525964" y="545864"/>
                  </a:lnTo>
                  <a:lnTo>
                    <a:pt x="525821" y="546474"/>
                  </a:lnTo>
                  <a:lnTo>
                    <a:pt x="525654" y="547079"/>
                  </a:lnTo>
                  <a:lnTo>
                    <a:pt x="525468" y="547675"/>
                  </a:lnTo>
                  <a:lnTo>
                    <a:pt x="525033" y="548847"/>
                  </a:lnTo>
                  <a:lnTo>
                    <a:pt x="524768" y="549428"/>
                  </a:lnTo>
                  <a:lnTo>
                    <a:pt x="524167" y="550557"/>
                  </a:lnTo>
                  <a:lnTo>
                    <a:pt x="523561" y="551687"/>
                  </a:lnTo>
                  <a:lnTo>
                    <a:pt x="522808" y="553011"/>
                  </a:lnTo>
                  <a:lnTo>
                    <a:pt x="522615" y="553460"/>
                  </a:lnTo>
                  <a:lnTo>
                    <a:pt x="522504" y="553917"/>
                  </a:lnTo>
                  <a:lnTo>
                    <a:pt x="522504" y="554241"/>
                  </a:lnTo>
                  <a:lnTo>
                    <a:pt x="522666" y="555228"/>
                  </a:lnTo>
                  <a:lnTo>
                    <a:pt x="522677" y="555556"/>
                  </a:lnTo>
                  <a:lnTo>
                    <a:pt x="522626" y="556104"/>
                  </a:lnTo>
                  <a:lnTo>
                    <a:pt x="522519" y="556657"/>
                  </a:lnTo>
                  <a:lnTo>
                    <a:pt x="522361" y="557205"/>
                  </a:lnTo>
                  <a:lnTo>
                    <a:pt x="522147" y="557724"/>
                  </a:lnTo>
                  <a:lnTo>
                    <a:pt x="521889" y="558201"/>
                  </a:lnTo>
                  <a:lnTo>
                    <a:pt x="521510" y="558687"/>
                  </a:lnTo>
                  <a:lnTo>
                    <a:pt x="520735" y="559434"/>
                  </a:lnTo>
                  <a:lnTo>
                    <a:pt x="519965" y="559869"/>
                  </a:lnTo>
                  <a:lnTo>
                    <a:pt x="519415" y="560202"/>
                  </a:lnTo>
                  <a:lnTo>
                    <a:pt x="518802" y="560550"/>
                  </a:lnTo>
                  <a:lnTo>
                    <a:pt x="517496" y="561141"/>
                  </a:lnTo>
                  <a:lnTo>
                    <a:pt x="516823" y="561360"/>
                  </a:lnTo>
                  <a:lnTo>
                    <a:pt x="515690" y="561580"/>
                  </a:lnTo>
                  <a:lnTo>
                    <a:pt x="514757" y="561675"/>
                  </a:lnTo>
                  <a:lnTo>
                    <a:pt x="513909" y="561537"/>
                  </a:lnTo>
                  <a:lnTo>
                    <a:pt x="513363" y="561227"/>
                  </a:lnTo>
                  <a:lnTo>
                    <a:pt x="512888" y="560803"/>
                  </a:lnTo>
                  <a:lnTo>
                    <a:pt x="512568" y="560274"/>
                  </a:lnTo>
                  <a:lnTo>
                    <a:pt x="512389" y="559616"/>
                  </a:lnTo>
                  <a:lnTo>
                    <a:pt x="512365" y="559278"/>
                  </a:lnTo>
                  <a:lnTo>
                    <a:pt x="512382" y="558962"/>
                  </a:lnTo>
                  <a:lnTo>
                    <a:pt x="511836" y="558476"/>
                  </a:lnTo>
                  <a:lnTo>
                    <a:pt x="510589" y="557909"/>
                  </a:lnTo>
                  <a:lnTo>
                    <a:pt x="508800" y="556518"/>
                  </a:lnTo>
                  <a:lnTo>
                    <a:pt x="508044" y="555822"/>
                  </a:lnTo>
                  <a:lnTo>
                    <a:pt x="506950" y="554579"/>
                  </a:lnTo>
                  <a:lnTo>
                    <a:pt x="505750" y="553450"/>
                  </a:lnTo>
                  <a:lnTo>
                    <a:pt x="505462" y="552916"/>
                  </a:lnTo>
                  <a:lnTo>
                    <a:pt x="505231" y="552630"/>
                  </a:lnTo>
                  <a:lnTo>
                    <a:pt x="504396" y="551916"/>
                  </a:lnTo>
                  <a:lnTo>
                    <a:pt x="504179" y="551611"/>
                  </a:lnTo>
                  <a:lnTo>
                    <a:pt x="503787" y="550591"/>
                  </a:lnTo>
                  <a:lnTo>
                    <a:pt x="503260" y="549395"/>
                  </a:lnTo>
                  <a:lnTo>
                    <a:pt x="502817" y="548508"/>
                  </a:lnTo>
                  <a:lnTo>
                    <a:pt x="502670" y="547970"/>
                  </a:lnTo>
                  <a:lnTo>
                    <a:pt x="502362" y="547002"/>
                  </a:lnTo>
                  <a:lnTo>
                    <a:pt x="502045" y="546135"/>
                  </a:lnTo>
                  <a:lnTo>
                    <a:pt x="501866" y="545558"/>
                  </a:lnTo>
                  <a:lnTo>
                    <a:pt x="501759" y="545168"/>
                  </a:lnTo>
                  <a:lnTo>
                    <a:pt x="501681" y="544925"/>
                  </a:lnTo>
                  <a:lnTo>
                    <a:pt x="501439" y="544429"/>
                  </a:lnTo>
                  <a:lnTo>
                    <a:pt x="500022" y="542166"/>
                  </a:lnTo>
                  <a:lnTo>
                    <a:pt x="499726" y="541608"/>
                  </a:lnTo>
                  <a:lnTo>
                    <a:pt x="499294" y="540770"/>
                  </a:lnTo>
                  <a:lnTo>
                    <a:pt x="498818" y="540016"/>
                  </a:lnTo>
                  <a:lnTo>
                    <a:pt x="498399" y="539259"/>
                  </a:lnTo>
                  <a:lnTo>
                    <a:pt x="497611" y="537462"/>
                  </a:lnTo>
                  <a:lnTo>
                    <a:pt x="497259" y="536705"/>
                  </a:lnTo>
                  <a:lnTo>
                    <a:pt x="496816" y="535771"/>
                  </a:lnTo>
                  <a:lnTo>
                    <a:pt x="496618" y="535218"/>
                  </a:lnTo>
                  <a:lnTo>
                    <a:pt x="496353" y="534379"/>
                  </a:lnTo>
                  <a:lnTo>
                    <a:pt x="496012" y="533421"/>
                  </a:lnTo>
                  <a:lnTo>
                    <a:pt x="495774" y="532788"/>
                  </a:lnTo>
                  <a:lnTo>
                    <a:pt x="495606" y="532014"/>
                  </a:lnTo>
                  <a:lnTo>
                    <a:pt x="495554" y="530790"/>
                  </a:lnTo>
                  <a:lnTo>
                    <a:pt x="495640" y="530343"/>
                  </a:lnTo>
                  <a:lnTo>
                    <a:pt x="495798" y="529457"/>
                  </a:lnTo>
                  <a:lnTo>
                    <a:pt x="495932" y="528561"/>
                  </a:lnTo>
                  <a:lnTo>
                    <a:pt x="496008" y="527598"/>
                  </a:lnTo>
                  <a:lnTo>
                    <a:pt x="496032" y="527117"/>
                  </a:lnTo>
                  <a:lnTo>
                    <a:pt x="496083" y="526640"/>
                  </a:lnTo>
                  <a:lnTo>
                    <a:pt x="496690" y="524938"/>
                  </a:lnTo>
                  <a:lnTo>
                    <a:pt x="497264" y="523785"/>
                  </a:lnTo>
                  <a:lnTo>
                    <a:pt x="498415" y="522323"/>
                  </a:lnTo>
                  <a:lnTo>
                    <a:pt x="498871" y="521761"/>
                  </a:lnTo>
                  <a:lnTo>
                    <a:pt x="500182" y="519872"/>
                  </a:lnTo>
                  <a:lnTo>
                    <a:pt x="500683" y="519287"/>
                  </a:lnTo>
                  <a:lnTo>
                    <a:pt x="501158" y="518678"/>
                  </a:lnTo>
                  <a:lnTo>
                    <a:pt x="502144" y="517615"/>
                  </a:lnTo>
                  <a:lnTo>
                    <a:pt x="502634" y="517152"/>
                  </a:lnTo>
                  <a:lnTo>
                    <a:pt x="503672" y="516285"/>
                  </a:lnTo>
                  <a:lnTo>
                    <a:pt x="504729" y="515547"/>
                  </a:lnTo>
                  <a:lnTo>
                    <a:pt x="505810" y="514918"/>
                  </a:lnTo>
                  <a:lnTo>
                    <a:pt x="506371" y="514651"/>
                  </a:lnTo>
                  <a:lnTo>
                    <a:pt x="506945" y="514441"/>
                  </a:lnTo>
                  <a:lnTo>
                    <a:pt x="507800" y="514246"/>
                  </a:lnTo>
                  <a:lnTo>
                    <a:pt x="508680" y="514127"/>
                  </a:lnTo>
                  <a:lnTo>
                    <a:pt x="509704" y="514017"/>
                  </a:lnTo>
                  <a:lnTo>
                    <a:pt x="510889" y="513965"/>
                  </a:lnTo>
                  <a:lnTo>
                    <a:pt x="512033" y="513784"/>
                  </a:lnTo>
                  <a:lnTo>
                    <a:pt x="512884" y="513402"/>
                  </a:lnTo>
                  <a:lnTo>
                    <a:pt x="513715" y="512959"/>
                  </a:lnTo>
                  <a:lnTo>
                    <a:pt x="514151" y="512802"/>
                  </a:lnTo>
                  <a:lnTo>
                    <a:pt x="515385" y="512749"/>
                  </a:lnTo>
                  <a:lnTo>
                    <a:pt x="515758" y="512706"/>
                  </a:lnTo>
                  <a:lnTo>
                    <a:pt x="516204" y="512368"/>
                  </a:lnTo>
                  <a:lnTo>
                    <a:pt x="516609" y="511344"/>
                  </a:lnTo>
                  <a:lnTo>
                    <a:pt x="516993" y="510481"/>
                  </a:lnTo>
                  <a:lnTo>
                    <a:pt x="517191" y="510047"/>
                  </a:lnTo>
                  <a:lnTo>
                    <a:pt x="517409" y="509638"/>
                  </a:lnTo>
                  <a:lnTo>
                    <a:pt x="518081" y="508761"/>
                  </a:lnTo>
                  <a:lnTo>
                    <a:pt x="518569" y="508318"/>
                  </a:lnTo>
                  <a:lnTo>
                    <a:pt x="519649" y="507536"/>
                  </a:lnTo>
                  <a:lnTo>
                    <a:pt x="521085" y="506688"/>
                  </a:lnTo>
                  <a:lnTo>
                    <a:pt x="522025" y="506268"/>
                  </a:lnTo>
                  <a:lnTo>
                    <a:pt x="522994" y="505916"/>
                  </a:lnTo>
                  <a:lnTo>
                    <a:pt x="524973" y="505358"/>
                  </a:lnTo>
                  <a:lnTo>
                    <a:pt x="526006" y="505196"/>
                  </a:lnTo>
                  <a:lnTo>
                    <a:pt x="527064" y="505139"/>
                  </a:lnTo>
                  <a:lnTo>
                    <a:pt x="528124" y="505110"/>
                  </a:lnTo>
                  <a:lnTo>
                    <a:pt x="529177" y="505034"/>
                  </a:lnTo>
                  <a:lnTo>
                    <a:pt x="530195" y="504839"/>
                  </a:lnTo>
                  <a:lnTo>
                    <a:pt x="531453" y="504534"/>
                  </a:lnTo>
                  <a:lnTo>
                    <a:pt x="532079" y="504348"/>
                  </a:lnTo>
                  <a:lnTo>
                    <a:pt x="532571" y="504110"/>
                  </a:lnTo>
                  <a:lnTo>
                    <a:pt x="532851" y="503796"/>
                  </a:lnTo>
                  <a:lnTo>
                    <a:pt x="532922" y="503495"/>
                  </a:lnTo>
                  <a:lnTo>
                    <a:pt x="532836" y="502480"/>
                  </a:lnTo>
                  <a:lnTo>
                    <a:pt x="532479" y="501565"/>
                  </a:lnTo>
                  <a:lnTo>
                    <a:pt x="531889" y="500779"/>
                  </a:lnTo>
                  <a:lnTo>
                    <a:pt x="531379" y="500412"/>
                  </a:lnTo>
                  <a:lnTo>
                    <a:pt x="530028" y="499997"/>
                  </a:lnTo>
                  <a:lnTo>
                    <a:pt x="529297" y="499854"/>
                  </a:lnTo>
                  <a:lnTo>
                    <a:pt x="528592" y="499697"/>
                  </a:lnTo>
                  <a:lnTo>
                    <a:pt x="526509" y="499206"/>
                  </a:lnTo>
                  <a:lnTo>
                    <a:pt x="524396" y="498849"/>
                  </a:lnTo>
                  <a:lnTo>
                    <a:pt x="522147" y="498591"/>
                  </a:lnTo>
                  <a:lnTo>
                    <a:pt x="520960" y="498506"/>
                  </a:lnTo>
                  <a:lnTo>
                    <a:pt x="519764" y="498453"/>
                  </a:lnTo>
                  <a:lnTo>
                    <a:pt x="518573" y="498444"/>
                  </a:lnTo>
                  <a:lnTo>
                    <a:pt x="517384" y="498467"/>
                  </a:lnTo>
                  <a:lnTo>
                    <a:pt x="515136" y="498601"/>
                  </a:lnTo>
                  <a:lnTo>
                    <a:pt x="513656" y="498811"/>
                  </a:lnTo>
                  <a:lnTo>
                    <a:pt x="512258" y="499273"/>
                  </a:lnTo>
                  <a:lnTo>
                    <a:pt x="510877" y="499759"/>
                  </a:lnTo>
                  <a:lnTo>
                    <a:pt x="510188" y="499840"/>
                  </a:lnTo>
                  <a:lnTo>
                    <a:pt x="509590" y="499778"/>
                  </a:lnTo>
                  <a:lnTo>
                    <a:pt x="508406" y="499430"/>
                  </a:lnTo>
                  <a:lnTo>
                    <a:pt x="507223" y="499035"/>
                  </a:lnTo>
                  <a:lnTo>
                    <a:pt x="505774" y="498677"/>
                  </a:lnTo>
                  <a:lnTo>
                    <a:pt x="504340" y="498282"/>
                  </a:lnTo>
                  <a:lnTo>
                    <a:pt x="503656" y="498015"/>
                  </a:lnTo>
                  <a:lnTo>
                    <a:pt x="502935" y="497600"/>
                  </a:lnTo>
                  <a:lnTo>
                    <a:pt x="501846" y="497029"/>
                  </a:lnTo>
                  <a:lnTo>
                    <a:pt x="501225" y="496881"/>
                  </a:lnTo>
                  <a:lnTo>
                    <a:pt x="500265" y="496808"/>
                  </a:lnTo>
                  <a:lnTo>
                    <a:pt x="499913" y="497080"/>
                  </a:lnTo>
                  <a:lnTo>
                    <a:pt x="499287" y="497137"/>
                  </a:lnTo>
                  <a:lnTo>
                    <a:pt x="496833" y="498324"/>
                  </a:lnTo>
                  <a:lnTo>
                    <a:pt x="495503" y="498576"/>
                  </a:lnTo>
                  <a:lnTo>
                    <a:pt x="494248" y="498695"/>
                  </a:lnTo>
                  <a:lnTo>
                    <a:pt x="492930" y="498467"/>
                  </a:lnTo>
                  <a:lnTo>
                    <a:pt x="488904" y="497585"/>
                  </a:lnTo>
                  <a:lnTo>
                    <a:pt x="487720" y="497433"/>
                  </a:lnTo>
                  <a:lnTo>
                    <a:pt x="485068" y="497866"/>
                  </a:lnTo>
                  <a:lnTo>
                    <a:pt x="484296" y="498200"/>
                  </a:lnTo>
                  <a:lnTo>
                    <a:pt x="482554" y="498443"/>
                  </a:lnTo>
                  <a:lnTo>
                    <a:pt x="479142" y="498391"/>
                  </a:lnTo>
                  <a:lnTo>
                    <a:pt x="477816" y="498572"/>
                  </a:lnTo>
                  <a:lnTo>
                    <a:pt x="476137" y="498958"/>
                  </a:lnTo>
                  <a:lnTo>
                    <a:pt x="474384" y="499749"/>
                  </a:lnTo>
                  <a:lnTo>
                    <a:pt x="473544" y="500144"/>
                  </a:lnTo>
                  <a:lnTo>
                    <a:pt x="473050" y="500478"/>
                  </a:lnTo>
                  <a:lnTo>
                    <a:pt x="471077" y="501541"/>
                  </a:lnTo>
                  <a:lnTo>
                    <a:pt x="470609" y="501675"/>
                  </a:lnTo>
                  <a:lnTo>
                    <a:pt x="470135" y="501784"/>
                  </a:lnTo>
                  <a:lnTo>
                    <a:pt x="469168" y="501918"/>
                  </a:lnTo>
                  <a:lnTo>
                    <a:pt x="468685" y="501947"/>
                  </a:lnTo>
                  <a:lnTo>
                    <a:pt x="468131" y="501899"/>
                  </a:lnTo>
                  <a:lnTo>
                    <a:pt x="467572" y="501780"/>
                  </a:lnTo>
                  <a:lnTo>
                    <a:pt x="466461" y="501551"/>
                  </a:lnTo>
                  <a:lnTo>
                    <a:pt x="465918" y="501551"/>
                  </a:lnTo>
                  <a:lnTo>
                    <a:pt x="464470" y="501970"/>
                  </a:lnTo>
                  <a:lnTo>
                    <a:pt x="463602" y="502466"/>
                  </a:lnTo>
                  <a:lnTo>
                    <a:pt x="462818" y="503142"/>
                  </a:lnTo>
                  <a:lnTo>
                    <a:pt x="462190" y="503972"/>
                  </a:lnTo>
                  <a:lnTo>
                    <a:pt x="462011" y="504415"/>
                  </a:lnTo>
                  <a:lnTo>
                    <a:pt x="461999" y="504891"/>
                  </a:lnTo>
                  <a:lnTo>
                    <a:pt x="462324" y="505949"/>
                  </a:lnTo>
                  <a:lnTo>
                    <a:pt x="462459" y="506469"/>
                  </a:lnTo>
                  <a:lnTo>
                    <a:pt x="462439" y="506945"/>
                  </a:lnTo>
                  <a:lnTo>
                    <a:pt x="462252" y="507383"/>
                  </a:lnTo>
                  <a:lnTo>
                    <a:pt x="461604" y="508222"/>
                  </a:lnTo>
                  <a:lnTo>
                    <a:pt x="460784" y="508823"/>
                  </a:lnTo>
                  <a:lnTo>
                    <a:pt x="460253" y="508937"/>
                  </a:lnTo>
                  <a:lnTo>
                    <a:pt x="458400" y="508756"/>
                  </a:lnTo>
                  <a:lnTo>
                    <a:pt x="457937" y="508909"/>
                  </a:lnTo>
                  <a:lnTo>
                    <a:pt x="457249" y="509714"/>
                  </a:lnTo>
                  <a:lnTo>
                    <a:pt x="457284" y="510148"/>
                  </a:lnTo>
                  <a:lnTo>
                    <a:pt x="458500" y="511987"/>
                  </a:lnTo>
                  <a:lnTo>
                    <a:pt x="458685" y="512602"/>
                  </a:lnTo>
                  <a:lnTo>
                    <a:pt x="458611" y="513102"/>
                  </a:lnTo>
                  <a:lnTo>
                    <a:pt x="457953" y="514603"/>
                  </a:lnTo>
                  <a:lnTo>
                    <a:pt x="457827" y="515113"/>
                  </a:lnTo>
                  <a:lnTo>
                    <a:pt x="457901" y="516990"/>
                  </a:lnTo>
                  <a:lnTo>
                    <a:pt x="458115" y="517948"/>
                  </a:lnTo>
                  <a:lnTo>
                    <a:pt x="458451" y="518739"/>
                  </a:lnTo>
                  <a:lnTo>
                    <a:pt x="459128" y="519326"/>
                  </a:lnTo>
                  <a:lnTo>
                    <a:pt x="460131" y="519592"/>
                  </a:lnTo>
                  <a:lnTo>
                    <a:pt x="460716" y="519921"/>
                  </a:lnTo>
                  <a:lnTo>
                    <a:pt x="461825" y="520846"/>
                  </a:lnTo>
                  <a:lnTo>
                    <a:pt x="462989" y="521546"/>
                  </a:lnTo>
                  <a:lnTo>
                    <a:pt x="463531" y="521651"/>
                  </a:lnTo>
                  <a:lnTo>
                    <a:pt x="464675" y="521646"/>
                  </a:lnTo>
                  <a:lnTo>
                    <a:pt x="465831" y="521599"/>
                  </a:lnTo>
                  <a:lnTo>
                    <a:pt x="468028" y="521579"/>
                  </a:lnTo>
                  <a:lnTo>
                    <a:pt x="469485" y="521670"/>
                  </a:lnTo>
                  <a:lnTo>
                    <a:pt x="470178" y="521737"/>
                  </a:lnTo>
                  <a:lnTo>
                    <a:pt x="470783" y="521832"/>
                  </a:lnTo>
                  <a:lnTo>
                    <a:pt x="471424" y="521951"/>
                  </a:lnTo>
                  <a:lnTo>
                    <a:pt x="472034" y="522132"/>
                  </a:lnTo>
                  <a:lnTo>
                    <a:pt x="472580" y="522404"/>
                  </a:lnTo>
                  <a:lnTo>
                    <a:pt x="473032" y="522747"/>
                  </a:lnTo>
                  <a:lnTo>
                    <a:pt x="473455" y="523157"/>
                  </a:lnTo>
                  <a:lnTo>
                    <a:pt x="473836" y="523619"/>
                  </a:lnTo>
                  <a:lnTo>
                    <a:pt x="474168" y="524114"/>
                  </a:lnTo>
                  <a:lnTo>
                    <a:pt x="474437" y="524624"/>
                  </a:lnTo>
                  <a:lnTo>
                    <a:pt x="474580" y="524987"/>
                  </a:lnTo>
                  <a:lnTo>
                    <a:pt x="474686" y="525368"/>
                  </a:lnTo>
                  <a:lnTo>
                    <a:pt x="474778" y="525759"/>
                  </a:lnTo>
                  <a:lnTo>
                    <a:pt x="474944" y="526540"/>
                  </a:lnTo>
                  <a:lnTo>
                    <a:pt x="475103" y="527446"/>
                  </a:lnTo>
                  <a:lnTo>
                    <a:pt x="475194" y="527636"/>
                  </a:lnTo>
                  <a:lnTo>
                    <a:pt x="475383" y="527836"/>
                  </a:lnTo>
                  <a:lnTo>
                    <a:pt x="475929" y="528122"/>
                  </a:lnTo>
                  <a:lnTo>
                    <a:pt x="476535" y="528341"/>
                  </a:lnTo>
                  <a:lnTo>
                    <a:pt x="477494" y="528623"/>
                  </a:lnTo>
                  <a:lnTo>
                    <a:pt x="478151" y="528728"/>
                  </a:lnTo>
                  <a:lnTo>
                    <a:pt x="478313" y="528789"/>
                  </a:lnTo>
                  <a:lnTo>
                    <a:pt x="478982" y="528975"/>
                  </a:lnTo>
                  <a:lnTo>
                    <a:pt x="479429" y="529014"/>
                  </a:lnTo>
                  <a:lnTo>
                    <a:pt x="479892" y="528980"/>
                  </a:lnTo>
                  <a:lnTo>
                    <a:pt x="480826" y="528837"/>
                  </a:lnTo>
                  <a:lnTo>
                    <a:pt x="481293" y="528789"/>
                  </a:lnTo>
                  <a:lnTo>
                    <a:pt x="481594" y="528746"/>
                  </a:lnTo>
                  <a:lnTo>
                    <a:pt x="481915" y="528823"/>
                  </a:lnTo>
                  <a:lnTo>
                    <a:pt x="483873" y="531834"/>
                  </a:lnTo>
                  <a:lnTo>
                    <a:pt x="486327" y="535455"/>
                  </a:lnTo>
                  <a:lnTo>
                    <a:pt x="486841" y="535631"/>
                  </a:lnTo>
                  <a:lnTo>
                    <a:pt x="487594" y="536465"/>
                  </a:lnTo>
                  <a:lnTo>
                    <a:pt x="488821" y="538257"/>
                  </a:lnTo>
                  <a:lnTo>
                    <a:pt x="489225" y="539015"/>
                  </a:lnTo>
                  <a:lnTo>
                    <a:pt x="489355" y="539630"/>
                  </a:lnTo>
                  <a:lnTo>
                    <a:pt x="490575" y="541764"/>
                  </a:lnTo>
                  <a:lnTo>
                    <a:pt x="490974" y="543065"/>
                  </a:lnTo>
                  <a:lnTo>
                    <a:pt x="491176" y="543413"/>
                  </a:lnTo>
                  <a:lnTo>
                    <a:pt x="491307" y="543890"/>
                  </a:lnTo>
                  <a:lnTo>
                    <a:pt x="491295" y="544709"/>
                  </a:lnTo>
                  <a:lnTo>
                    <a:pt x="491560" y="545600"/>
                  </a:lnTo>
                  <a:lnTo>
                    <a:pt x="492431" y="547869"/>
                  </a:lnTo>
                  <a:lnTo>
                    <a:pt x="492494" y="548212"/>
                  </a:lnTo>
                  <a:lnTo>
                    <a:pt x="492696" y="548688"/>
                  </a:lnTo>
                  <a:lnTo>
                    <a:pt x="492692" y="548965"/>
                  </a:lnTo>
                  <a:lnTo>
                    <a:pt x="492962" y="549513"/>
                  </a:lnTo>
                  <a:lnTo>
                    <a:pt x="493357" y="550885"/>
                  </a:lnTo>
                  <a:lnTo>
                    <a:pt x="493627" y="551433"/>
                  </a:lnTo>
                  <a:lnTo>
                    <a:pt x="493690" y="551776"/>
                  </a:lnTo>
                  <a:lnTo>
                    <a:pt x="494098" y="552601"/>
                  </a:lnTo>
                  <a:lnTo>
                    <a:pt x="494707" y="553568"/>
                  </a:lnTo>
                  <a:lnTo>
                    <a:pt x="495384" y="554807"/>
                  </a:lnTo>
                  <a:lnTo>
                    <a:pt x="495792" y="555631"/>
                  </a:lnTo>
                  <a:lnTo>
                    <a:pt x="496920" y="558991"/>
                  </a:lnTo>
                  <a:lnTo>
                    <a:pt x="497466" y="559820"/>
                  </a:lnTo>
                  <a:lnTo>
                    <a:pt x="498488" y="561131"/>
                  </a:lnTo>
                  <a:lnTo>
                    <a:pt x="498899" y="561550"/>
                  </a:lnTo>
                  <a:lnTo>
                    <a:pt x="500055" y="563342"/>
                  </a:lnTo>
                  <a:lnTo>
                    <a:pt x="500463" y="564166"/>
                  </a:lnTo>
                  <a:lnTo>
                    <a:pt x="500859" y="565539"/>
                  </a:lnTo>
                  <a:lnTo>
                    <a:pt x="500970" y="567178"/>
                  </a:lnTo>
                  <a:lnTo>
                    <a:pt x="500808" y="568812"/>
                  </a:lnTo>
                  <a:lnTo>
                    <a:pt x="500372" y="569827"/>
                  </a:lnTo>
                  <a:lnTo>
                    <a:pt x="499311" y="570766"/>
                  </a:lnTo>
                  <a:lnTo>
                    <a:pt x="498468" y="571300"/>
                  </a:lnTo>
                  <a:lnTo>
                    <a:pt x="498138" y="571711"/>
                  </a:lnTo>
                  <a:lnTo>
                    <a:pt x="497849" y="572182"/>
                  </a:lnTo>
                  <a:lnTo>
                    <a:pt x="497607" y="572688"/>
                  </a:lnTo>
                  <a:lnTo>
                    <a:pt x="497426" y="573212"/>
                  </a:lnTo>
                  <a:lnTo>
                    <a:pt x="497310" y="573731"/>
                  </a:lnTo>
                  <a:lnTo>
                    <a:pt x="497286" y="574132"/>
                  </a:lnTo>
                  <a:lnTo>
                    <a:pt x="497315" y="574541"/>
                  </a:lnTo>
                  <a:lnTo>
                    <a:pt x="497429" y="575366"/>
                  </a:lnTo>
                  <a:lnTo>
                    <a:pt x="497477" y="575780"/>
                  </a:lnTo>
                  <a:lnTo>
                    <a:pt x="497481" y="576381"/>
                  </a:lnTo>
                  <a:lnTo>
                    <a:pt x="497446" y="577024"/>
                  </a:lnTo>
                  <a:lnTo>
                    <a:pt x="497426" y="577648"/>
                  </a:lnTo>
                  <a:lnTo>
                    <a:pt x="497493" y="578187"/>
                  </a:lnTo>
                  <a:lnTo>
                    <a:pt x="497698" y="578577"/>
                  </a:lnTo>
                  <a:lnTo>
                    <a:pt x="497873" y="578744"/>
                  </a:lnTo>
                  <a:lnTo>
                    <a:pt x="498165" y="578925"/>
                  </a:lnTo>
                  <a:lnTo>
                    <a:pt x="498332" y="578916"/>
                  </a:lnTo>
                  <a:lnTo>
                    <a:pt x="498517" y="578816"/>
                  </a:lnTo>
                  <a:lnTo>
                    <a:pt x="498922" y="578520"/>
                  </a:lnTo>
                  <a:lnTo>
                    <a:pt x="499123" y="578401"/>
                  </a:lnTo>
                  <a:lnTo>
                    <a:pt x="499479" y="578244"/>
                  </a:lnTo>
                  <a:lnTo>
                    <a:pt x="500216" y="577987"/>
                  </a:lnTo>
                  <a:lnTo>
                    <a:pt x="500960" y="577753"/>
                  </a:lnTo>
                  <a:lnTo>
                    <a:pt x="502623" y="577220"/>
                  </a:lnTo>
                  <a:lnTo>
                    <a:pt x="503185" y="577081"/>
                  </a:lnTo>
                  <a:lnTo>
                    <a:pt x="503752" y="576981"/>
                  </a:lnTo>
                  <a:lnTo>
                    <a:pt x="504353" y="576943"/>
                  </a:lnTo>
                  <a:lnTo>
                    <a:pt x="504963" y="576962"/>
                  </a:lnTo>
                  <a:lnTo>
                    <a:pt x="505572" y="577005"/>
                  </a:lnTo>
                  <a:lnTo>
                    <a:pt x="506186" y="577043"/>
                  </a:lnTo>
                  <a:lnTo>
                    <a:pt x="506796" y="577038"/>
                  </a:lnTo>
                  <a:lnTo>
                    <a:pt x="507971" y="576958"/>
                  </a:lnTo>
                  <a:lnTo>
                    <a:pt x="508650" y="576874"/>
                  </a:lnTo>
                  <a:lnTo>
                    <a:pt x="509139" y="576805"/>
                  </a:lnTo>
                  <a:lnTo>
                    <a:pt x="510156" y="576557"/>
                  </a:lnTo>
                  <a:lnTo>
                    <a:pt x="512666" y="575633"/>
                  </a:lnTo>
                  <a:lnTo>
                    <a:pt x="514238" y="575099"/>
                  </a:lnTo>
                  <a:lnTo>
                    <a:pt x="514975" y="574760"/>
                  </a:lnTo>
                  <a:lnTo>
                    <a:pt x="515643" y="574336"/>
                  </a:lnTo>
                  <a:lnTo>
                    <a:pt x="515865" y="574155"/>
                  </a:lnTo>
                  <a:lnTo>
                    <a:pt x="516288" y="573774"/>
                  </a:lnTo>
                  <a:lnTo>
                    <a:pt x="516685" y="573358"/>
                  </a:lnTo>
                  <a:lnTo>
                    <a:pt x="517172" y="573230"/>
                  </a:lnTo>
                  <a:lnTo>
                    <a:pt x="520272" y="571095"/>
                  </a:lnTo>
                  <a:lnTo>
                    <a:pt x="520763" y="570899"/>
                  </a:lnTo>
                  <a:lnTo>
                    <a:pt x="521115" y="570628"/>
                  </a:lnTo>
                  <a:lnTo>
                    <a:pt x="522097" y="570237"/>
                  </a:lnTo>
                  <a:lnTo>
                    <a:pt x="523419" y="570256"/>
                  </a:lnTo>
                  <a:lnTo>
                    <a:pt x="524183" y="570404"/>
                  </a:lnTo>
                  <a:lnTo>
                    <a:pt x="525161" y="570351"/>
                  </a:lnTo>
                  <a:lnTo>
                    <a:pt x="526000" y="570161"/>
                  </a:lnTo>
                  <a:lnTo>
                    <a:pt x="526487" y="570032"/>
                  </a:lnTo>
                  <a:lnTo>
                    <a:pt x="527330" y="569636"/>
                  </a:lnTo>
                  <a:lnTo>
                    <a:pt x="528245" y="568969"/>
                  </a:lnTo>
                  <a:lnTo>
                    <a:pt x="528668" y="568702"/>
                  </a:lnTo>
                  <a:lnTo>
                    <a:pt x="529159" y="568369"/>
                  </a:lnTo>
                  <a:lnTo>
                    <a:pt x="529511" y="568189"/>
                  </a:lnTo>
                  <a:lnTo>
                    <a:pt x="530104" y="567918"/>
                  </a:lnTo>
                  <a:lnTo>
                    <a:pt x="530555" y="567784"/>
                  </a:lnTo>
                  <a:lnTo>
                    <a:pt x="531030" y="567713"/>
                  </a:lnTo>
                  <a:lnTo>
                    <a:pt x="531513" y="567656"/>
                  </a:lnTo>
                  <a:lnTo>
                    <a:pt x="531980" y="567570"/>
                  </a:lnTo>
                  <a:lnTo>
                    <a:pt x="532412" y="567412"/>
                  </a:lnTo>
                  <a:lnTo>
                    <a:pt x="532744" y="567174"/>
                  </a:lnTo>
                  <a:lnTo>
                    <a:pt x="533061" y="566850"/>
                  </a:lnTo>
                  <a:lnTo>
                    <a:pt x="533361" y="566526"/>
                  </a:lnTo>
                  <a:lnTo>
                    <a:pt x="533651" y="566288"/>
                  </a:lnTo>
                  <a:lnTo>
                    <a:pt x="533924" y="566212"/>
                  </a:lnTo>
                  <a:lnTo>
                    <a:pt x="534107" y="566259"/>
                  </a:lnTo>
                  <a:lnTo>
                    <a:pt x="534463" y="566459"/>
                  </a:lnTo>
                  <a:lnTo>
                    <a:pt x="534795" y="566707"/>
                  </a:lnTo>
                  <a:lnTo>
                    <a:pt x="535194" y="567079"/>
                  </a:lnTo>
                  <a:lnTo>
                    <a:pt x="535543" y="567532"/>
                  </a:lnTo>
                  <a:lnTo>
                    <a:pt x="535844" y="568046"/>
                  </a:lnTo>
                  <a:lnTo>
                    <a:pt x="536098" y="568584"/>
                  </a:lnTo>
                  <a:lnTo>
                    <a:pt x="536438" y="569523"/>
                  </a:lnTo>
                  <a:lnTo>
                    <a:pt x="536628" y="570367"/>
                  </a:lnTo>
                  <a:lnTo>
                    <a:pt x="536683" y="570791"/>
                  </a:lnTo>
                  <a:lnTo>
                    <a:pt x="536708" y="571214"/>
                  </a:lnTo>
                  <a:lnTo>
                    <a:pt x="536857" y="571758"/>
                  </a:lnTo>
                  <a:lnTo>
                    <a:pt x="536924" y="572125"/>
                  </a:lnTo>
                  <a:lnTo>
                    <a:pt x="536948" y="572378"/>
                  </a:lnTo>
                  <a:lnTo>
                    <a:pt x="536948" y="573407"/>
                  </a:lnTo>
                  <a:lnTo>
                    <a:pt x="536973" y="574541"/>
                  </a:lnTo>
                  <a:lnTo>
                    <a:pt x="536909" y="575628"/>
                  </a:lnTo>
                  <a:lnTo>
                    <a:pt x="536924" y="575952"/>
                  </a:lnTo>
                  <a:lnTo>
                    <a:pt x="537044" y="576919"/>
                  </a:lnTo>
                  <a:lnTo>
                    <a:pt x="537067" y="577772"/>
                  </a:lnTo>
                  <a:lnTo>
                    <a:pt x="537051" y="578301"/>
                  </a:lnTo>
                  <a:lnTo>
                    <a:pt x="537024" y="579511"/>
                  </a:lnTo>
                  <a:lnTo>
                    <a:pt x="536964" y="580212"/>
                  </a:lnTo>
                  <a:lnTo>
                    <a:pt x="536853" y="581260"/>
                  </a:lnTo>
                  <a:lnTo>
                    <a:pt x="536782" y="582585"/>
                  </a:lnTo>
                  <a:lnTo>
                    <a:pt x="536739" y="583686"/>
                  </a:lnTo>
                  <a:lnTo>
                    <a:pt x="536710" y="583958"/>
                  </a:lnTo>
                  <a:lnTo>
                    <a:pt x="536675" y="584243"/>
                  </a:lnTo>
                  <a:lnTo>
                    <a:pt x="536628" y="584529"/>
                  </a:lnTo>
                  <a:lnTo>
                    <a:pt x="536125" y="585225"/>
                  </a:lnTo>
                  <a:lnTo>
                    <a:pt x="535576" y="585800"/>
                  </a:lnTo>
                  <a:lnTo>
                    <a:pt x="534511" y="586877"/>
                  </a:lnTo>
                  <a:lnTo>
                    <a:pt x="534226" y="587282"/>
                  </a:lnTo>
                  <a:lnTo>
                    <a:pt x="534076" y="588031"/>
                  </a:lnTo>
                  <a:lnTo>
                    <a:pt x="534131" y="589055"/>
                  </a:lnTo>
                  <a:lnTo>
                    <a:pt x="534048" y="589870"/>
                  </a:lnTo>
                  <a:lnTo>
                    <a:pt x="533901" y="590346"/>
                  </a:lnTo>
                  <a:lnTo>
                    <a:pt x="533759" y="590685"/>
                  </a:lnTo>
                  <a:lnTo>
                    <a:pt x="531914" y="592772"/>
                  </a:lnTo>
                  <a:lnTo>
                    <a:pt x="530129" y="595407"/>
                  </a:lnTo>
                  <a:lnTo>
                    <a:pt x="529345" y="596761"/>
                  </a:lnTo>
                  <a:lnTo>
                    <a:pt x="528352" y="597904"/>
                  </a:lnTo>
                  <a:lnTo>
                    <a:pt x="526792" y="599515"/>
                  </a:lnTo>
                  <a:lnTo>
                    <a:pt x="526016" y="600187"/>
                  </a:lnTo>
                  <a:lnTo>
                    <a:pt x="525169" y="600787"/>
                  </a:lnTo>
                  <a:lnTo>
                    <a:pt x="524187" y="601455"/>
                  </a:lnTo>
                  <a:lnTo>
                    <a:pt x="523546" y="602193"/>
                  </a:lnTo>
                  <a:lnTo>
                    <a:pt x="522976" y="603142"/>
                  </a:lnTo>
                  <a:lnTo>
                    <a:pt x="522188" y="604290"/>
                  </a:lnTo>
                  <a:lnTo>
                    <a:pt x="520533" y="607745"/>
                  </a:lnTo>
                  <a:lnTo>
                    <a:pt x="520094" y="609103"/>
                  </a:lnTo>
                  <a:lnTo>
                    <a:pt x="520019" y="609508"/>
                  </a:lnTo>
                  <a:lnTo>
                    <a:pt x="519801" y="609985"/>
                  </a:lnTo>
                  <a:lnTo>
                    <a:pt x="519504" y="611276"/>
                  </a:lnTo>
                  <a:lnTo>
                    <a:pt x="519279" y="612158"/>
                  </a:lnTo>
                  <a:lnTo>
                    <a:pt x="519271" y="612639"/>
                  </a:lnTo>
                  <a:lnTo>
                    <a:pt x="518542" y="614812"/>
                  </a:lnTo>
                  <a:lnTo>
                    <a:pt x="517964" y="616099"/>
                  </a:lnTo>
                  <a:lnTo>
                    <a:pt x="517604" y="616980"/>
                  </a:lnTo>
                  <a:lnTo>
                    <a:pt x="517030" y="617857"/>
                  </a:lnTo>
                  <a:lnTo>
                    <a:pt x="516598" y="618805"/>
                  </a:lnTo>
                  <a:lnTo>
                    <a:pt x="516385" y="619077"/>
                  </a:lnTo>
                  <a:lnTo>
                    <a:pt x="516025" y="619958"/>
                  </a:lnTo>
                  <a:lnTo>
                    <a:pt x="515514" y="621383"/>
                  </a:lnTo>
                  <a:lnTo>
                    <a:pt x="515439" y="621788"/>
                  </a:lnTo>
                  <a:lnTo>
                    <a:pt x="515427" y="622608"/>
                  </a:lnTo>
                  <a:lnTo>
                    <a:pt x="515688" y="623499"/>
                  </a:lnTo>
                  <a:lnTo>
                    <a:pt x="516318" y="624338"/>
                  </a:lnTo>
                  <a:lnTo>
                    <a:pt x="516658" y="623856"/>
                  </a:lnTo>
                  <a:lnTo>
                    <a:pt x="517434" y="623390"/>
                  </a:lnTo>
                  <a:lnTo>
                    <a:pt x="519049" y="622460"/>
                  </a:lnTo>
                  <a:lnTo>
                    <a:pt x="519758" y="621722"/>
                  </a:lnTo>
                  <a:lnTo>
                    <a:pt x="520181" y="621388"/>
                  </a:lnTo>
                  <a:lnTo>
                    <a:pt x="521183" y="619763"/>
                  </a:lnTo>
                  <a:lnTo>
                    <a:pt x="521895" y="618548"/>
                  </a:lnTo>
                  <a:lnTo>
                    <a:pt x="522323" y="618143"/>
                  </a:lnTo>
                  <a:lnTo>
                    <a:pt x="522608" y="617671"/>
                  </a:lnTo>
                  <a:lnTo>
                    <a:pt x="523874" y="616737"/>
                  </a:lnTo>
                  <a:lnTo>
                    <a:pt x="526467" y="615684"/>
                  </a:lnTo>
                  <a:lnTo>
                    <a:pt x="526891" y="615417"/>
                  </a:lnTo>
                  <a:lnTo>
                    <a:pt x="527239" y="615422"/>
                  </a:lnTo>
                  <a:lnTo>
                    <a:pt x="527382" y="615360"/>
                  </a:lnTo>
                  <a:lnTo>
                    <a:pt x="528870" y="613606"/>
                  </a:lnTo>
                  <a:lnTo>
                    <a:pt x="529440" y="612796"/>
                  </a:lnTo>
                  <a:lnTo>
                    <a:pt x="529800" y="611986"/>
                  </a:lnTo>
                  <a:lnTo>
                    <a:pt x="530089" y="611509"/>
                  </a:lnTo>
                  <a:lnTo>
                    <a:pt x="530165" y="611104"/>
                  </a:lnTo>
                  <a:lnTo>
                    <a:pt x="530739" y="609884"/>
                  </a:lnTo>
                  <a:lnTo>
                    <a:pt x="530818" y="609408"/>
                  </a:lnTo>
                  <a:lnTo>
                    <a:pt x="531035" y="608931"/>
                  </a:lnTo>
                  <a:lnTo>
                    <a:pt x="531039" y="608593"/>
                  </a:lnTo>
                  <a:lnTo>
                    <a:pt x="531471" y="607778"/>
                  </a:lnTo>
                  <a:lnTo>
                    <a:pt x="531831" y="606963"/>
                  </a:lnTo>
                  <a:lnTo>
                    <a:pt x="532255" y="606563"/>
                  </a:lnTo>
                  <a:lnTo>
                    <a:pt x="532540" y="606091"/>
                  </a:lnTo>
                  <a:lnTo>
                    <a:pt x="533672" y="604876"/>
                  </a:lnTo>
                  <a:lnTo>
                    <a:pt x="535366" y="603608"/>
                  </a:lnTo>
                  <a:lnTo>
                    <a:pt x="537543" y="602412"/>
                  </a:lnTo>
                  <a:lnTo>
                    <a:pt x="538034" y="602284"/>
                  </a:lnTo>
                  <a:lnTo>
                    <a:pt x="538387" y="602017"/>
                  </a:lnTo>
                  <a:lnTo>
                    <a:pt x="539721" y="601354"/>
                  </a:lnTo>
                  <a:lnTo>
                    <a:pt x="540140" y="601226"/>
                  </a:lnTo>
                  <a:lnTo>
                    <a:pt x="541118" y="600968"/>
                  </a:lnTo>
                  <a:lnTo>
                    <a:pt x="541403" y="600697"/>
                  </a:lnTo>
                  <a:lnTo>
                    <a:pt x="541549" y="600225"/>
                  </a:lnTo>
                  <a:lnTo>
                    <a:pt x="541561" y="599472"/>
                  </a:lnTo>
                  <a:lnTo>
                    <a:pt x="542899" y="598405"/>
                  </a:lnTo>
                  <a:lnTo>
                    <a:pt x="544249" y="596784"/>
                  </a:lnTo>
                  <a:lnTo>
                    <a:pt x="545251" y="595164"/>
                  </a:lnTo>
                  <a:lnTo>
                    <a:pt x="545255" y="594754"/>
                  </a:lnTo>
                  <a:lnTo>
                    <a:pt x="545544" y="594283"/>
                  </a:lnTo>
                  <a:lnTo>
                    <a:pt x="545548" y="593939"/>
                  </a:lnTo>
                  <a:lnTo>
                    <a:pt x="545833" y="593468"/>
                  </a:lnTo>
                  <a:lnTo>
                    <a:pt x="545840" y="593058"/>
                  </a:lnTo>
                  <a:lnTo>
                    <a:pt x="547713" y="589060"/>
                  </a:lnTo>
                  <a:lnTo>
                    <a:pt x="547998" y="588655"/>
                  </a:lnTo>
                  <a:lnTo>
                    <a:pt x="548358" y="587840"/>
                  </a:lnTo>
                  <a:lnTo>
                    <a:pt x="548790" y="587030"/>
                  </a:lnTo>
                  <a:lnTo>
                    <a:pt x="548936" y="586625"/>
                  </a:lnTo>
                  <a:lnTo>
                    <a:pt x="549292" y="586148"/>
                  </a:lnTo>
                  <a:lnTo>
                    <a:pt x="550076" y="584866"/>
                  </a:lnTo>
                  <a:lnTo>
                    <a:pt x="551141" y="583584"/>
                  </a:lnTo>
                  <a:lnTo>
                    <a:pt x="551921" y="582846"/>
                  </a:lnTo>
                  <a:lnTo>
                    <a:pt x="552764" y="582383"/>
                  </a:lnTo>
                  <a:lnTo>
                    <a:pt x="553603" y="582193"/>
                  </a:lnTo>
                  <a:lnTo>
                    <a:pt x="554854" y="582212"/>
                  </a:lnTo>
                  <a:lnTo>
                    <a:pt x="555337" y="582626"/>
                  </a:lnTo>
                  <a:lnTo>
                    <a:pt x="555610" y="583041"/>
                  </a:lnTo>
                  <a:lnTo>
                    <a:pt x="555943" y="583865"/>
                  </a:lnTo>
                  <a:lnTo>
                    <a:pt x="556070" y="584685"/>
                  </a:lnTo>
                  <a:lnTo>
                    <a:pt x="556125" y="585576"/>
                  </a:lnTo>
                  <a:lnTo>
                    <a:pt x="556141" y="589260"/>
                  </a:lnTo>
                  <a:lnTo>
                    <a:pt x="556188" y="590489"/>
                  </a:lnTo>
                  <a:lnTo>
                    <a:pt x="556224" y="592605"/>
                  </a:lnTo>
                  <a:lnTo>
                    <a:pt x="556347" y="593834"/>
                  </a:lnTo>
                  <a:lnTo>
                    <a:pt x="556402" y="594587"/>
                  </a:lnTo>
                  <a:lnTo>
                    <a:pt x="556529" y="595474"/>
                  </a:lnTo>
                  <a:lnTo>
                    <a:pt x="556521" y="595884"/>
                  </a:lnTo>
                  <a:lnTo>
                    <a:pt x="556913" y="597666"/>
                  </a:lnTo>
                  <a:lnTo>
                    <a:pt x="557178" y="599435"/>
                  </a:lnTo>
                  <a:lnTo>
                    <a:pt x="557293" y="600196"/>
                  </a:lnTo>
                  <a:lnTo>
                    <a:pt x="557423" y="600606"/>
                  </a:lnTo>
                  <a:lnTo>
                    <a:pt x="557479" y="601492"/>
                  </a:lnTo>
                  <a:lnTo>
                    <a:pt x="557530" y="602133"/>
                  </a:lnTo>
                  <a:lnTo>
                    <a:pt x="557695" y="603228"/>
                  </a:lnTo>
                  <a:lnTo>
                    <a:pt x="557978" y="604406"/>
                  </a:lnTo>
                  <a:lnTo>
                    <a:pt x="558194" y="605116"/>
                  </a:lnTo>
                  <a:lnTo>
                    <a:pt x="558548" y="606083"/>
                  </a:lnTo>
                  <a:lnTo>
                    <a:pt x="558935" y="606941"/>
                  </a:lnTo>
                  <a:lnTo>
                    <a:pt x="559354" y="607736"/>
                  </a:lnTo>
                  <a:lnTo>
                    <a:pt x="559688" y="608356"/>
                  </a:lnTo>
                  <a:lnTo>
                    <a:pt x="560047" y="608952"/>
                  </a:lnTo>
                  <a:lnTo>
                    <a:pt x="560253" y="609233"/>
                  </a:lnTo>
                  <a:lnTo>
                    <a:pt x="560697" y="609665"/>
                  </a:lnTo>
                  <a:lnTo>
                    <a:pt x="561238" y="610143"/>
                  </a:lnTo>
                  <a:lnTo>
                    <a:pt x="561472" y="610386"/>
                  </a:lnTo>
                  <a:lnTo>
                    <a:pt x="561650" y="610625"/>
                  </a:lnTo>
                  <a:lnTo>
                    <a:pt x="561971" y="611149"/>
                  </a:lnTo>
                  <a:lnTo>
                    <a:pt x="562340" y="611606"/>
                  </a:lnTo>
                  <a:lnTo>
                    <a:pt x="562502" y="611734"/>
                  </a:lnTo>
                  <a:lnTo>
                    <a:pt x="562672" y="611854"/>
                  </a:lnTo>
                  <a:lnTo>
                    <a:pt x="563218" y="612168"/>
                  </a:lnTo>
                  <a:lnTo>
                    <a:pt x="564113" y="612650"/>
                  </a:lnTo>
                  <a:lnTo>
                    <a:pt x="565043" y="613059"/>
                  </a:lnTo>
                  <a:lnTo>
                    <a:pt x="566882" y="613254"/>
                  </a:lnTo>
                  <a:lnTo>
                    <a:pt x="568183" y="613193"/>
                  </a:lnTo>
                  <a:lnTo>
                    <a:pt x="568499" y="613121"/>
                  </a:lnTo>
                  <a:lnTo>
                    <a:pt x="568811" y="613102"/>
                  </a:lnTo>
                  <a:lnTo>
                    <a:pt x="569129" y="613107"/>
                  </a:lnTo>
                  <a:lnTo>
                    <a:pt x="569766" y="613160"/>
                  </a:lnTo>
                  <a:lnTo>
                    <a:pt x="570499" y="613231"/>
                  </a:lnTo>
                  <a:lnTo>
                    <a:pt x="570918" y="613278"/>
                  </a:lnTo>
                  <a:lnTo>
                    <a:pt x="572165" y="613460"/>
                  </a:lnTo>
                  <a:lnTo>
                    <a:pt x="573550" y="613712"/>
                  </a:lnTo>
                  <a:lnTo>
                    <a:pt x="574013" y="613788"/>
                  </a:lnTo>
                  <a:lnTo>
                    <a:pt x="574476" y="613855"/>
                  </a:lnTo>
                  <a:lnTo>
                    <a:pt x="575636" y="613955"/>
                  </a:lnTo>
                  <a:lnTo>
                    <a:pt x="576215" y="613979"/>
                  </a:lnTo>
                  <a:lnTo>
                    <a:pt x="576796" y="613989"/>
                  </a:lnTo>
                  <a:lnTo>
                    <a:pt x="577375" y="613984"/>
                  </a:lnTo>
                  <a:lnTo>
                    <a:pt x="577758" y="613955"/>
                  </a:lnTo>
                  <a:lnTo>
                    <a:pt x="578526" y="613889"/>
                  </a:lnTo>
                  <a:lnTo>
                    <a:pt x="579290" y="613812"/>
                  </a:lnTo>
                  <a:lnTo>
                    <a:pt x="579599" y="613769"/>
                  </a:lnTo>
                  <a:lnTo>
                    <a:pt x="580225" y="613655"/>
                  </a:lnTo>
                  <a:lnTo>
                    <a:pt x="580533" y="613622"/>
                  </a:lnTo>
                  <a:lnTo>
                    <a:pt x="580838" y="613622"/>
                  </a:lnTo>
                  <a:lnTo>
                    <a:pt x="581666" y="613760"/>
                  </a:lnTo>
                  <a:lnTo>
                    <a:pt x="582078" y="613893"/>
                  </a:lnTo>
                  <a:lnTo>
                    <a:pt x="582441" y="614074"/>
                  </a:lnTo>
                  <a:lnTo>
                    <a:pt x="582735" y="614308"/>
                  </a:lnTo>
                  <a:lnTo>
                    <a:pt x="582948" y="614656"/>
                  </a:lnTo>
                  <a:lnTo>
                    <a:pt x="583067" y="615094"/>
                  </a:lnTo>
                  <a:lnTo>
                    <a:pt x="583127" y="615585"/>
                  </a:lnTo>
                  <a:lnTo>
                    <a:pt x="583169" y="616090"/>
                  </a:lnTo>
                  <a:lnTo>
                    <a:pt x="583233" y="616567"/>
                  </a:lnTo>
                  <a:lnTo>
                    <a:pt x="583316" y="616981"/>
                  </a:lnTo>
                  <a:lnTo>
                    <a:pt x="583403" y="617396"/>
                  </a:lnTo>
                  <a:lnTo>
                    <a:pt x="583479" y="617810"/>
                  </a:lnTo>
                  <a:lnTo>
                    <a:pt x="583534" y="618225"/>
                  </a:lnTo>
                  <a:lnTo>
                    <a:pt x="583558" y="618639"/>
                  </a:lnTo>
                  <a:lnTo>
                    <a:pt x="583538" y="619197"/>
                  </a:lnTo>
                  <a:lnTo>
                    <a:pt x="583470" y="619764"/>
                  </a:lnTo>
                  <a:lnTo>
                    <a:pt x="583360" y="620322"/>
                  </a:lnTo>
                  <a:lnTo>
                    <a:pt x="583158" y="620935"/>
                  </a:lnTo>
                  <a:lnTo>
                    <a:pt x="583004" y="621384"/>
                  </a:lnTo>
                  <a:lnTo>
                    <a:pt x="582790" y="621808"/>
                  </a:lnTo>
                  <a:lnTo>
                    <a:pt x="582541" y="622223"/>
                  </a:lnTo>
                  <a:lnTo>
                    <a:pt x="582259" y="622619"/>
                  </a:lnTo>
                  <a:lnTo>
                    <a:pt x="581955" y="622995"/>
                  </a:lnTo>
                  <a:lnTo>
                    <a:pt x="581637" y="623357"/>
                  </a:lnTo>
                  <a:lnTo>
                    <a:pt x="581012" y="623943"/>
                  </a:lnTo>
                  <a:lnTo>
                    <a:pt x="580335" y="624477"/>
                  </a:lnTo>
                  <a:lnTo>
                    <a:pt x="579996" y="624739"/>
                  </a:lnTo>
                  <a:lnTo>
                    <a:pt x="579255" y="625325"/>
                  </a:lnTo>
                  <a:lnTo>
                    <a:pt x="578495" y="625873"/>
                  </a:lnTo>
                  <a:lnTo>
                    <a:pt x="578099" y="626121"/>
                  </a:lnTo>
                  <a:lnTo>
                    <a:pt x="577656" y="626359"/>
                  </a:lnTo>
                  <a:lnTo>
                    <a:pt x="577204" y="626579"/>
                  </a:lnTo>
                  <a:lnTo>
                    <a:pt x="576701" y="626769"/>
                  </a:lnTo>
                  <a:lnTo>
                    <a:pt x="576139" y="626912"/>
                  </a:lnTo>
                  <a:lnTo>
                    <a:pt x="575874" y="626998"/>
                  </a:lnTo>
                  <a:lnTo>
                    <a:pt x="575613" y="627184"/>
                  </a:lnTo>
                  <a:lnTo>
                    <a:pt x="575371" y="627837"/>
                  </a:lnTo>
                  <a:lnTo>
                    <a:pt x="575090" y="628261"/>
                  </a:lnTo>
                  <a:lnTo>
                    <a:pt x="574955" y="628637"/>
                  </a:lnTo>
                  <a:lnTo>
                    <a:pt x="574857" y="628871"/>
                  </a:lnTo>
                  <a:lnTo>
                    <a:pt x="574552" y="629352"/>
                  </a:lnTo>
                  <a:lnTo>
                    <a:pt x="574540" y="629900"/>
                  </a:lnTo>
                  <a:lnTo>
                    <a:pt x="574520" y="630415"/>
                  </a:lnTo>
                  <a:lnTo>
                    <a:pt x="574520" y="630929"/>
                  </a:lnTo>
                  <a:lnTo>
                    <a:pt x="574540" y="631444"/>
                  </a:lnTo>
                  <a:lnTo>
                    <a:pt x="574572" y="631959"/>
                  </a:lnTo>
                  <a:lnTo>
                    <a:pt x="574620" y="632467"/>
                  </a:lnTo>
                  <a:lnTo>
                    <a:pt x="574610" y="633383"/>
                  </a:lnTo>
                  <a:lnTo>
                    <a:pt x="574607" y="633531"/>
                  </a:lnTo>
                  <a:lnTo>
                    <a:pt x="574612" y="633779"/>
                  </a:lnTo>
                  <a:lnTo>
                    <a:pt x="574634" y="634270"/>
                  </a:lnTo>
                  <a:lnTo>
                    <a:pt x="574678" y="634813"/>
                  </a:lnTo>
                  <a:lnTo>
                    <a:pt x="574706" y="635108"/>
                  </a:lnTo>
                  <a:lnTo>
                    <a:pt x="574741" y="635409"/>
                  </a:lnTo>
                  <a:lnTo>
                    <a:pt x="574794" y="635704"/>
                  </a:lnTo>
                  <a:lnTo>
                    <a:pt x="574869" y="636018"/>
                  </a:lnTo>
                  <a:lnTo>
                    <a:pt x="574913" y="636227"/>
                  </a:lnTo>
                  <a:lnTo>
                    <a:pt x="575097" y="636681"/>
                  </a:lnTo>
                  <a:lnTo>
                    <a:pt x="575197" y="636905"/>
                  </a:lnTo>
                  <a:lnTo>
                    <a:pt x="575308" y="637119"/>
                  </a:lnTo>
                  <a:lnTo>
                    <a:pt x="575474" y="637377"/>
                  </a:lnTo>
                  <a:lnTo>
                    <a:pt x="575665" y="637620"/>
                  </a:lnTo>
                  <a:lnTo>
                    <a:pt x="575870" y="637853"/>
                  </a:lnTo>
                  <a:lnTo>
                    <a:pt x="576079" y="638082"/>
                  </a:lnTo>
                  <a:lnTo>
                    <a:pt x="576282" y="638316"/>
                  </a:lnTo>
                  <a:lnTo>
                    <a:pt x="576484" y="638530"/>
                  </a:lnTo>
                  <a:lnTo>
                    <a:pt x="576912" y="638940"/>
                  </a:lnTo>
                  <a:lnTo>
                    <a:pt x="577086" y="639159"/>
                  </a:lnTo>
                  <a:lnTo>
                    <a:pt x="577197" y="639392"/>
                  </a:lnTo>
                  <a:lnTo>
                    <a:pt x="577232" y="639721"/>
                  </a:lnTo>
                  <a:lnTo>
                    <a:pt x="577177" y="640088"/>
                  </a:lnTo>
                  <a:lnTo>
                    <a:pt x="577054" y="640465"/>
                  </a:lnTo>
                  <a:lnTo>
                    <a:pt x="576887" y="640832"/>
                  </a:lnTo>
                  <a:lnTo>
                    <a:pt x="576701" y="641156"/>
                  </a:lnTo>
                  <a:lnTo>
                    <a:pt x="576471" y="641446"/>
                  </a:lnTo>
                  <a:lnTo>
                    <a:pt x="576191" y="641704"/>
                  </a:lnTo>
                  <a:lnTo>
                    <a:pt x="575874" y="641937"/>
                  </a:lnTo>
                  <a:lnTo>
                    <a:pt x="575545" y="642157"/>
                  </a:lnTo>
                  <a:lnTo>
                    <a:pt x="575217" y="642366"/>
                  </a:lnTo>
                  <a:lnTo>
                    <a:pt x="574738" y="642614"/>
                  </a:lnTo>
                  <a:lnTo>
                    <a:pt x="574492" y="642724"/>
                  </a:lnTo>
                  <a:lnTo>
                    <a:pt x="574255" y="642847"/>
                  </a:lnTo>
                  <a:lnTo>
                    <a:pt x="574033" y="642995"/>
                  </a:lnTo>
                  <a:lnTo>
                    <a:pt x="573863" y="643138"/>
                  </a:lnTo>
                  <a:lnTo>
                    <a:pt x="573705" y="643295"/>
                  </a:lnTo>
                  <a:lnTo>
                    <a:pt x="573554" y="643462"/>
                  </a:lnTo>
                  <a:lnTo>
                    <a:pt x="573071" y="644015"/>
                  </a:lnTo>
                  <a:lnTo>
                    <a:pt x="572881" y="644225"/>
                  </a:lnTo>
                  <a:lnTo>
                    <a:pt x="572703" y="644444"/>
                  </a:lnTo>
                  <a:lnTo>
                    <a:pt x="572541" y="644668"/>
                  </a:lnTo>
                  <a:lnTo>
                    <a:pt x="572418" y="644911"/>
                  </a:lnTo>
                  <a:lnTo>
                    <a:pt x="572316" y="645249"/>
                  </a:lnTo>
                  <a:lnTo>
                    <a:pt x="572264" y="645616"/>
                  </a:lnTo>
                  <a:lnTo>
                    <a:pt x="572252" y="645992"/>
                  </a:lnTo>
                  <a:lnTo>
                    <a:pt x="572276" y="646374"/>
                  </a:lnTo>
                  <a:lnTo>
                    <a:pt x="572327" y="646736"/>
                  </a:lnTo>
                  <a:lnTo>
                    <a:pt x="572445" y="647127"/>
                  </a:lnTo>
                  <a:lnTo>
                    <a:pt x="572636" y="647503"/>
                  </a:lnTo>
                  <a:lnTo>
                    <a:pt x="572853" y="647875"/>
                  </a:lnTo>
                  <a:lnTo>
                    <a:pt x="573064" y="648251"/>
                  </a:lnTo>
                  <a:lnTo>
                    <a:pt x="573229" y="648642"/>
                  </a:lnTo>
                  <a:lnTo>
                    <a:pt x="573372" y="649090"/>
                  </a:lnTo>
                  <a:lnTo>
                    <a:pt x="573491" y="649547"/>
                  </a:lnTo>
                  <a:lnTo>
                    <a:pt x="573585" y="650014"/>
                  </a:lnTo>
                  <a:lnTo>
                    <a:pt x="573645" y="650486"/>
                  </a:lnTo>
                  <a:lnTo>
                    <a:pt x="573657" y="650949"/>
                  </a:lnTo>
                  <a:lnTo>
                    <a:pt x="573614" y="651396"/>
                  </a:lnTo>
                  <a:lnTo>
                    <a:pt x="573514" y="651840"/>
                  </a:lnTo>
                  <a:lnTo>
                    <a:pt x="573387" y="652288"/>
                  </a:lnTo>
                  <a:lnTo>
                    <a:pt x="573258" y="652731"/>
                  </a:lnTo>
                  <a:lnTo>
                    <a:pt x="573151" y="653179"/>
                  </a:lnTo>
                  <a:lnTo>
                    <a:pt x="573040" y="653750"/>
                  </a:lnTo>
                  <a:lnTo>
                    <a:pt x="572850" y="654904"/>
                  </a:lnTo>
                  <a:lnTo>
                    <a:pt x="572766" y="655480"/>
                  </a:lnTo>
                  <a:lnTo>
                    <a:pt x="572688" y="656062"/>
                  </a:lnTo>
                  <a:lnTo>
                    <a:pt x="572517" y="657191"/>
                  </a:lnTo>
                  <a:lnTo>
                    <a:pt x="572481" y="657567"/>
                  </a:lnTo>
                  <a:lnTo>
                    <a:pt x="572481" y="657944"/>
                  </a:lnTo>
                  <a:lnTo>
                    <a:pt x="572509" y="658206"/>
                  </a:lnTo>
                  <a:lnTo>
                    <a:pt x="572561" y="658463"/>
                  </a:lnTo>
                  <a:lnTo>
                    <a:pt x="572621" y="658725"/>
                  </a:lnTo>
                  <a:lnTo>
                    <a:pt x="572692" y="659245"/>
                  </a:lnTo>
                  <a:lnTo>
                    <a:pt x="572683" y="659678"/>
                  </a:lnTo>
                  <a:lnTo>
                    <a:pt x="572636" y="660122"/>
                  </a:lnTo>
                  <a:lnTo>
                    <a:pt x="572549" y="660560"/>
                  </a:lnTo>
                  <a:lnTo>
                    <a:pt x="572418" y="660975"/>
                  </a:lnTo>
                  <a:lnTo>
                    <a:pt x="572244" y="661361"/>
                  </a:lnTo>
                  <a:lnTo>
                    <a:pt x="572053" y="661642"/>
                  </a:lnTo>
                  <a:lnTo>
                    <a:pt x="571575" y="662156"/>
                  </a:lnTo>
                  <a:lnTo>
                    <a:pt x="570699" y="662957"/>
                  </a:lnTo>
                  <a:lnTo>
                    <a:pt x="570332" y="663267"/>
                  </a:lnTo>
                  <a:lnTo>
                    <a:pt x="569960" y="663562"/>
                  </a:lnTo>
                  <a:lnTo>
                    <a:pt x="569575" y="663848"/>
                  </a:lnTo>
                  <a:lnTo>
                    <a:pt x="569183" y="664115"/>
                  </a:lnTo>
                  <a:lnTo>
                    <a:pt x="568342" y="664442"/>
                  </a:lnTo>
                  <a:lnTo>
                    <a:pt x="567435" y="664633"/>
                  </a:lnTo>
                  <a:lnTo>
                    <a:pt x="566940" y="664967"/>
                  </a:lnTo>
                  <a:lnTo>
                    <a:pt x="566017" y="666116"/>
                  </a:lnTo>
                  <a:lnTo>
                    <a:pt x="565582" y="667063"/>
                  </a:lnTo>
                  <a:lnTo>
                    <a:pt x="565084" y="667873"/>
                  </a:lnTo>
                  <a:lnTo>
                    <a:pt x="564936" y="668352"/>
                  </a:lnTo>
                  <a:lnTo>
                    <a:pt x="564861" y="668761"/>
                  </a:lnTo>
                  <a:lnTo>
                    <a:pt x="564643" y="669300"/>
                  </a:lnTo>
                  <a:lnTo>
                    <a:pt x="563903" y="672154"/>
                  </a:lnTo>
                  <a:lnTo>
                    <a:pt x="563686" y="672496"/>
                  </a:lnTo>
                  <a:lnTo>
                    <a:pt x="563540" y="672968"/>
                  </a:lnTo>
                  <a:lnTo>
                    <a:pt x="562617" y="674183"/>
                  </a:lnTo>
                  <a:lnTo>
                    <a:pt x="561413" y="675323"/>
                  </a:lnTo>
                  <a:lnTo>
                    <a:pt x="560705" y="676132"/>
                  </a:lnTo>
                  <a:lnTo>
                    <a:pt x="559795" y="676527"/>
                  </a:lnTo>
                  <a:lnTo>
                    <a:pt x="559304" y="676656"/>
                  </a:lnTo>
                  <a:lnTo>
                    <a:pt x="558469" y="676642"/>
                  </a:lnTo>
                  <a:lnTo>
                    <a:pt x="557218" y="676284"/>
                  </a:lnTo>
                  <a:lnTo>
                    <a:pt x="556596" y="676070"/>
                  </a:lnTo>
                  <a:lnTo>
                    <a:pt x="555904" y="675784"/>
                  </a:lnTo>
                  <a:lnTo>
                    <a:pt x="554452" y="675079"/>
                  </a:lnTo>
                  <a:lnTo>
                    <a:pt x="552040" y="673406"/>
                  </a:lnTo>
                  <a:lnTo>
                    <a:pt x="551698" y="673059"/>
                  </a:lnTo>
                  <a:lnTo>
                    <a:pt x="550870" y="672431"/>
                  </a:lnTo>
                  <a:lnTo>
                    <a:pt x="550389" y="672015"/>
                  </a:lnTo>
                  <a:lnTo>
                    <a:pt x="549503" y="670771"/>
                  </a:lnTo>
                  <a:lnTo>
                    <a:pt x="549031" y="669876"/>
                  </a:lnTo>
                  <a:lnTo>
                    <a:pt x="547935" y="668631"/>
                  </a:lnTo>
                  <a:lnTo>
                    <a:pt x="547589" y="668193"/>
                  </a:lnTo>
                  <a:lnTo>
                    <a:pt x="546472" y="668404"/>
                  </a:lnTo>
                  <a:lnTo>
                    <a:pt x="543529" y="669518"/>
                  </a:lnTo>
                  <a:lnTo>
                    <a:pt x="542761" y="669641"/>
                  </a:lnTo>
                  <a:lnTo>
                    <a:pt x="541926" y="669560"/>
                  </a:lnTo>
                  <a:lnTo>
                    <a:pt x="541095" y="669346"/>
                  </a:lnTo>
                  <a:lnTo>
                    <a:pt x="539436" y="668636"/>
                  </a:lnTo>
                  <a:lnTo>
                    <a:pt x="539019" y="668561"/>
                  </a:lnTo>
                  <a:lnTo>
                    <a:pt x="538529" y="668484"/>
                  </a:lnTo>
                  <a:lnTo>
                    <a:pt x="537215" y="667988"/>
                  </a:lnTo>
                  <a:lnTo>
                    <a:pt x="536935" y="667983"/>
                  </a:lnTo>
                  <a:lnTo>
                    <a:pt x="535488" y="667141"/>
                  </a:lnTo>
                  <a:lnTo>
                    <a:pt x="535214" y="666865"/>
                  </a:lnTo>
                  <a:lnTo>
                    <a:pt x="534387" y="666169"/>
                  </a:lnTo>
                  <a:lnTo>
                    <a:pt x="533493" y="665540"/>
                  </a:lnTo>
                  <a:lnTo>
                    <a:pt x="530128" y="662418"/>
                  </a:lnTo>
                  <a:lnTo>
                    <a:pt x="529231" y="661788"/>
                  </a:lnTo>
                  <a:lnTo>
                    <a:pt x="527980" y="661431"/>
                  </a:lnTo>
                  <a:lnTo>
                    <a:pt x="526321" y="660721"/>
                  </a:lnTo>
                  <a:lnTo>
                    <a:pt x="524525" y="659807"/>
                  </a:lnTo>
                  <a:lnTo>
                    <a:pt x="522735" y="658481"/>
                  </a:lnTo>
                  <a:lnTo>
                    <a:pt x="522323" y="658067"/>
                  </a:lnTo>
                  <a:lnTo>
                    <a:pt x="521497" y="657439"/>
                  </a:lnTo>
                  <a:lnTo>
                    <a:pt x="520706" y="656972"/>
                  </a:lnTo>
                  <a:lnTo>
                    <a:pt x="520513" y="656619"/>
                  </a:lnTo>
                  <a:lnTo>
                    <a:pt x="520429" y="656481"/>
                  </a:lnTo>
                  <a:lnTo>
                    <a:pt x="519606" y="655580"/>
                  </a:lnTo>
                  <a:lnTo>
                    <a:pt x="519428" y="655514"/>
                  </a:lnTo>
                  <a:lnTo>
                    <a:pt x="519293" y="655480"/>
                  </a:lnTo>
                  <a:lnTo>
                    <a:pt x="519159" y="655461"/>
                  </a:lnTo>
                  <a:lnTo>
                    <a:pt x="518865" y="655542"/>
                  </a:lnTo>
                  <a:lnTo>
                    <a:pt x="518573" y="655638"/>
                  </a:lnTo>
                  <a:lnTo>
                    <a:pt x="518212" y="655776"/>
                  </a:lnTo>
                  <a:lnTo>
                    <a:pt x="517896" y="655928"/>
                  </a:lnTo>
                  <a:lnTo>
                    <a:pt x="517765" y="656009"/>
                  </a:lnTo>
                  <a:lnTo>
                    <a:pt x="517520" y="656195"/>
                  </a:lnTo>
                  <a:lnTo>
                    <a:pt x="517293" y="656405"/>
                  </a:lnTo>
                  <a:lnTo>
                    <a:pt x="517151" y="656543"/>
                  </a:lnTo>
                  <a:lnTo>
                    <a:pt x="517017" y="656691"/>
                  </a:lnTo>
                  <a:lnTo>
                    <a:pt x="516886" y="656848"/>
                  </a:lnTo>
                  <a:lnTo>
                    <a:pt x="516767" y="657005"/>
                  </a:lnTo>
                  <a:lnTo>
                    <a:pt x="516574" y="657315"/>
                  </a:lnTo>
                  <a:lnTo>
                    <a:pt x="516494" y="657463"/>
                  </a:lnTo>
                  <a:lnTo>
                    <a:pt x="516423" y="657610"/>
                  </a:lnTo>
                  <a:lnTo>
                    <a:pt x="516364" y="657768"/>
                  </a:lnTo>
                  <a:lnTo>
                    <a:pt x="516316" y="657920"/>
                  </a:lnTo>
                  <a:lnTo>
                    <a:pt x="516284" y="658096"/>
                  </a:lnTo>
                  <a:lnTo>
                    <a:pt x="516269" y="658282"/>
                  </a:lnTo>
                  <a:lnTo>
                    <a:pt x="516269" y="658463"/>
                  </a:lnTo>
                  <a:lnTo>
                    <a:pt x="516276" y="658835"/>
                  </a:lnTo>
                  <a:lnTo>
                    <a:pt x="516284" y="659040"/>
                  </a:lnTo>
                  <a:lnTo>
                    <a:pt x="516296" y="659245"/>
                  </a:lnTo>
                  <a:lnTo>
                    <a:pt x="516331" y="659647"/>
                  </a:lnTo>
                  <a:lnTo>
                    <a:pt x="516344" y="659860"/>
                  </a:lnTo>
                  <a:lnTo>
                    <a:pt x="516368" y="660081"/>
                  </a:lnTo>
                  <a:lnTo>
                    <a:pt x="516380" y="660460"/>
                  </a:lnTo>
                  <a:lnTo>
                    <a:pt x="516237" y="660775"/>
                  </a:lnTo>
                  <a:lnTo>
                    <a:pt x="516130" y="660927"/>
                  </a:lnTo>
                  <a:lnTo>
                    <a:pt x="516019" y="661075"/>
                  </a:lnTo>
                  <a:lnTo>
                    <a:pt x="515924" y="661232"/>
                  </a:lnTo>
                  <a:lnTo>
                    <a:pt x="515837" y="661394"/>
                  </a:lnTo>
                  <a:lnTo>
                    <a:pt x="515512" y="662066"/>
                  </a:lnTo>
                  <a:lnTo>
                    <a:pt x="515215" y="662695"/>
                  </a:lnTo>
                  <a:lnTo>
                    <a:pt x="514899" y="663114"/>
                  </a:lnTo>
                  <a:lnTo>
                    <a:pt x="514503" y="663472"/>
                  </a:lnTo>
                  <a:lnTo>
                    <a:pt x="513658" y="664071"/>
                  </a:lnTo>
                  <a:lnTo>
                    <a:pt x="511544" y="665677"/>
                  </a:lnTo>
                  <a:lnTo>
                    <a:pt x="510835" y="666349"/>
                  </a:lnTo>
                  <a:lnTo>
                    <a:pt x="510192" y="667360"/>
                  </a:lnTo>
                  <a:lnTo>
                    <a:pt x="509058" y="668641"/>
                  </a:lnTo>
                  <a:lnTo>
                    <a:pt x="508211" y="669308"/>
                  </a:lnTo>
                  <a:lnTo>
                    <a:pt x="507631" y="669709"/>
                  </a:lnTo>
                  <a:lnTo>
                    <a:pt x="506859" y="670505"/>
                  </a:lnTo>
                  <a:lnTo>
                    <a:pt x="505905" y="671215"/>
                  </a:lnTo>
                  <a:lnTo>
                    <a:pt x="504832" y="671802"/>
                  </a:lnTo>
                  <a:lnTo>
                    <a:pt x="503719" y="672226"/>
                  </a:lnTo>
                  <a:lnTo>
                    <a:pt x="502639" y="672440"/>
                  </a:lnTo>
                  <a:lnTo>
                    <a:pt x="501819" y="672492"/>
                  </a:lnTo>
                  <a:lnTo>
                    <a:pt x="500920" y="672474"/>
                  </a:lnTo>
                  <a:lnTo>
                    <a:pt x="500049" y="672369"/>
                  </a:lnTo>
                  <a:lnTo>
                    <a:pt x="499317" y="672145"/>
                  </a:lnTo>
                  <a:lnTo>
                    <a:pt x="498842" y="671777"/>
                  </a:lnTo>
                  <a:lnTo>
                    <a:pt x="498711" y="671525"/>
                  </a:lnTo>
                  <a:lnTo>
                    <a:pt x="498470" y="670672"/>
                  </a:lnTo>
                  <a:lnTo>
                    <a:pt x="498359" y="670405"/>
                  </a:lnTo>
                  <a:lnTo>
                    <a:pt x="498209" y="670110"/>
                  </a:lnTo>
                  <a:lnTo>
                    <a:pt x="498038" y="669800"/>
                  </a:lnTo>
                  <a:lnTo>
                    <a:pt x="497853" y="669510"/>
                  </a:lnTo>
                  <a:lnTo>
                    <a:pt x="497655" y="669290"/>
                  </a:lnTo>
                  <a:lnTo>
                    <a:pt x="497453" y="669195"/>
                  </a:lnTo>
                  <a:lnTo>
                    <a:pt x="497243" y="669266"/>
                  </a:lnTo>
                  <a:lnTo>
                    <a:pt x="497014" y="669495"/>
                  </a:lnTo>
                  <a:lnTo>
                    <a:pt x="496780" y="669810"/>
                  </a:lnTo>
                  <a:lnTo>
                    <a:pt x="496546" y="670148"/>
                  </a:lnTo>
                  <a:lnTo>
                    <a:pt x="495972" y="670953"/>
                  </a:lnTo>
                  <a:lnTo>
                    <a:pt x="495651" y="671482"/>
                  </a:lnTo>
                  <a:lnTo>
                    <a:pt x="495344" y="672025"/>
                  </a:lnTo>
                  <a:lnTo>
                    <a:pt x="495026" y="672559"/>
                  </a:lnTo>
                  <a:lnTo>
                    <a:pt x="494674" y="673064"/>
                  </a:lnTo>
                  <a:lnTo>
                    <a:pt x="494068" y="673803"/>
                  </a:lnTo>
                  <a:lnTo>
                    <a:pt x="493411" y="674513"/>
                  </a:lnTo>
                  <a:lnTo>
                    <a:pt x="492714" y="675190"/>
                  </a:lnTo>
                  <a:lnTo>
                    <a:pt x="491986" y="675824"/>
                  </a:lnTo>
                  <a:lnTo>
                    <a:pt x="491229" y="676409"/>
                  </a:lnTo>
                  <a:lnTo>
                    <a:pt x="490636" y="676805"/>
                  </a:lnTo>
                  <a:lnTo>
                    <a:pt x="490018" y="677162"/>
                  </a:lnTo>
                  <a:lnTo>
                    <a:pt x="489385" y="677506"/>
                  </a:lnTo>
                  <a:lnTo>
                    <a:pt x="488759" y="677853"/>
                  </a:lnTo>
                  <a:lnTo>
                    <a:pt x="488150" y="678230"/>
                  </a:lnTo>
                  <a:lnTo>
                    <a:pt x="487283" y="678783"/>
                  </a:lnTo>
                  <a:lnTo>
                    <a:pt x="486856" y="679068"/>
                  </a:lnTo>
                  <a:lnTo>
                    <a:pt x="486452" y="679379"/>
                  </a:lnTo>
                  <a:lnTo>
                    <a:pt x="486092" y="679726"/>
                  </a:lnTo>
                  <a:lnTo>
                    <a:pt x="485691" y="680236"/>
                  </a:lnTo>
                  <a:lnTo>
                    <a:pt x="485348" y="680808"/>
                  </a:lnTo>
                  <a:lnTo>
                    <a:pt x="485054" y="681418"/>
                  </a:lnTo>
                  <a:lnTo>
                    <a:pt x="484805" y="682052"/>
                  </a:lnTo>
                  <a:lnTo>
                    <a:pt x="484600" y="682681"/>
                  </a:lnTo>
                  <a:lnTo>
                    <a:pt x="484496" y="683167"/>
                  </a:lnTo>
                  <a:lnTo>
                    <a:pt x="484444" y="683672"/>
                  </a:lnTo>
                  <a:lnTo>
                    <a:pt x="484406" y="684177"/>
                  </a:lnTo>
                  <a:lnTo>
                    <a:pt x="484342" y="684673"/>
                  </a:lnTo>
                  <a:lnTo>
                    <a:pt x="484219" y="685149"/>
                  </a:lnTo>
                  <a:lnTo>
                    <a:pt x="484045" y="685535"/>
                  </a:lnTo>
                  <a:lnTo>
                    <a:pt x="483836" y="685902"/>
                  </a:lnTo>
                  <a:lnTo>
                    <a:pt x="483375" y="686631"/>
                  </a:lnTo>
                  <a:lnTo>
                    <a:pt x="483170" y="687003"/>
                  </a:lnTo>
                  <a:lnTo>
                    <a:pt x="482928" y="687499"/>
                  </a:lnTo>
                  <a:lnTo>
                    <a:pt x="482703" y="688004"/>
                  </a:lnTo>
                  <a:lnTo>
                    <a:pt x="482493" y="688509"/>
                  </a:lnTo>
                  <a:lnTo>
                    <a:pt x="482291" y="689024"/>
                  </a:lnTo>
                  <a:lnTo>
                    <a:pt x="482106" y="689543"/>
                  </a:lnTo>
                  <a:lnTo>
                    <a:pt x="482002" y="689919"/>
                  </a:lnTo>
                  <a:lnTo>
                    <a:pt x="481843" y="690706"/>
                  </a:lnTo>
                  <a:lnTo>
                    <a:pt x="481734" y="691077"/>
                  </a:lnTo>
                  <a:lnTo>
                    <a:pt x="481567" y="691406"/>
                  </a:lnTo>
                  <a:lnTo>
                    <a:pt x="481270" y="691726"/>
                  </a:lnTo>
                  <a:lnTo>
                    <a:pt x="480886" y="691983"/>
                  </a:lnTo>
                  <a:lnTo>
                    <a:pt x="480463" y="692211"/>
                  </a:lnTo>
                  <a:lnTo>
                    <a:pt x="480046" y="692450"/>
                  </a:lnTo>
                  <a:lnTo>
                    <a:pt x="479679" y="692736"/>
                  </a:lnTo>
                  <a:lnTo>
                    <a:pt x="479347" y="693060"/>
                  </a:lnTo>
                  <a:lnTo>
                    <a:pt x="478990" y="693417"/>
                  </a:lnTo>
                  <a:lnTo>
                    <a:pt x="478673" y="693784"/>
                  </a:lnTo>
                  <a:lnTo>
                    <a:pt x="478452" y="694156"/>
                  </a:lnTo>
                  <a:lnTo>
                    <a:pt x="478380" y="694503"/>
                  </a:lnTo>
                  <a:lnTo>
                    <a:pt x="478400" y="694661"/>
                  </a:lnTo>
                  <a:lnTo>
                    <a:pt x="478499" y="694970"/>
                  </a:lnTo>
                  <a:lnTo>
                    <a:pt x="478563" y="695123"/>
                  </a:lnTo>
                  <a:lnTo>
                    <a:pt x="478621" y="695275"/>
                  </a:lnTo>
                  <a:lnTo>
                    <a:pt x="478708" y="695547"/>
                  </a:lnTo>
                  <a:lnTo>
                    <a:pt x="478804" y="695824"/>
                  </a:lnTo>
                  <a:lnTo>
                    <a:pt x="478906" y="696095"/>
                  </a:lnTo>
                  <a:lnTo>
                    <a:pt x="479029" y="696348"/>
                  </a:lnTo>
                  <a:lnTo>
                    <a:pt x="479187" y="696562"/>
                  </a:lnTo>
                  <a:lnTo>
                    <a:pt x="479476" y="696805"/>
                  </a:lnTo>
                  <a:lnTo>
                    <a:pt x="479833" y="697005"/>
                  </a:lnTo>
                  <a:lnTo>
                    <a:pt x="480233" y="697153"/>
                  </a:lnTo>
                  <a:lnTo>
                    <a:pt x="480645" y="697248"/>
                  </a:lnTo>
                  <a:lnTo>
                    <a:pt x="481037" y="697282"/>
                  </a:lnTo>
                  <a:lnTo>
                    <a:pt x="481451" y="697225"/>
                  </a:lnTo>
                  <a:lnTo>
                    <a:pt x="481872" y="697077"/>
                  </a:lnTo>
                  <a:lnTo>
                    <a:pt x="482291" y="696867"/>
                  </a:lnTo>
                  <a:lnTo>
                    <a:pt x="482699" y="696624"/>
                  </a:lnTo>
                  <a:lnTo>
                    <a:pt x="483083" y="696381"/>
                  </a:lnTo>
                  <a:lnTo>
                    <a:pt x="483526" y="696038"/>
                  </a:lnTo>
                  <a:lnTo>
                    <a:pt x="483925" y="695638"/>
                  </a:lnTo>
                  <a:lnTo>
                    <a:pt x="484315" y="695214"/>
                  </a:lnTo>
                  <a:lnTo>
                    <a:pt x="484714" y="694808"/>
                  </a:lnTo>
                  <a:lnTo>
                    <a:pt x="485150" y="694456"/>
                  </a:lnTo>
                  <a:lnTo>
                    <a:pt x="485858" y="693965"/>
                  </a:lnTo>
                  <a:lnTo>
                    <a:pt x="486226" y="693746"/>
                  </a:lnTo>
                  <a:lnTo>
                    <a:pt x="486591" y="693593"/>
                  </a:lnTo>
                  <a:lnTo>
                    <a:pt x="486942" y="693550"/>
                  </a:lnTo>
                  <a:lnTo>
                    <a:pt x="487165" y="693607"/>
                  </a:lnTo>
                  <a:lnTo>
                    <a:pt x="487379" y="693713"/>
                  </a:lnTo>
                  <a:lnTo>
                    <a:pt x="487595" y="693832"/>
                  </a:lnTo>
                  <a:lnTo>
                    <a:pt x="487813" y="693941"/>
                  </a:lnTo>
                  <a:lnTo>
                    <a:pt x="488036" y="693999"/>
                  </a:lnTo>
                  <a:lnTo>
                    <a:pt x="488289" y="694013"/>
                  </a:lnTo>
                  <a:lnTo>
                    <a:pt x="488566" y="694003"/>
                  </a:lnTo>
                  <a:lnTo>
                    <a:pt x="488835" y="693960"/>
                  </a:lnTo>
                  <a:lnTo>
                    <a:pt x="489065" y="693884"/>
                  </a:lnTo>
                  <a:lnTo>
                    <a:pt x="489223" y="693765"/>
                  </a:lnTo>
                  <a:lnTo>
                    <a:pt x="489294" y="693593"/>
                  </a:lnTo>
                  <a:lnTo>
                    <a:pt x="489302" y="693379"/>
                  </a:lnTo>
                  <a:lnTo>
                    <a:pt x="489251" y="692888"/>
                  </a:lnTo>
                  <a:lnTo>
                    <a:pt x="489243" y="692654"/>
                  </a:lnTo>
                  <a:lnTo>
                    <a:pt x="489298" y="692159"/>
                  </a:lnTo>
                  <a:lnTo>
                    <a:pt x="489377" y="691663"/>
                  </a:lnTo>
                  <a:lnTo>
                    <a:pt x="489481" y="691173"/>
                  </a:lnTo>
                  <a:lnTo>
                    <a:pt x="489710" y="690191"/>
                  </a:lnTo>
                  <a:lnTo>
                    <a:pt x="489808" y="689800"/>
                  </a:lnTo>
                  <a:lnTo>
                    <a:pt x="489911" y="689410"/>
                  </a:lnTo>
                  <a:lnTo>
                    <a:pt x="490018" y="689018"/>
                  </a:lnTo>
                  <a:lnTo>
                    <a:pt x="490133" y="688628"/>
                  </a:lnTo>
                  <a:lnTo>
                    <a:pt x="490256" y="688242"/>
                  </a:lnTo>
                  <a:lnTo>
                    <a:pt x="490490" y="687670"/>
                  </a:lnTo>
                  <a:lnTo>
                    <a:pt x="490739" y="687108"/>
                  </a:lnTo>
                  <a:lnTo>
                    <a:pt x="491004" y="686546"/>
                  </a:lnTo>
                  <a:lnTo>
                    <a:pt x="491282" y="685997"/>
                  </a:lnTo>
                  <a:lnTo>
                    <a:pt x="491574" y="685454"/>
                  </a:lnTo>
                  <a:lnTo>
                    <a:pt x="491879" y="684878"/>
                  </a:lnTo>
                  <a:lnTo>
                    <a:pt x="492184" y="684287"/>
                  </a:lnTo>
                  <a:lnTo>
                    <a:pt x="492512" y="683720"/>
                  </a:lnTo>
                  <a:lnTo>
                    <a:pt x="492881" y="683200"/>
                  </a:lnTo>
                  <a:lnTo>
                    <a:pt x="493316" y="682757"/>
                  </a:lnTo>
                  <a:lnTo>
                    <a:pt x="493640" y="682519"/>
                  </a:lnTo>
                  <a:lnTo>
                    <a:pt x="493993" y="682309"/>
                  </a:lnTo>
                  <a:lnTo>
                    <a:pt x="494362" y="682123"/>
                  </a:lnTo>
                  <a:lnTo>
                    <a:pt x="495478" y="681589"/>
                  </a:lnTo>
                  <a:lnTo>
                    <a:pt x="495854" y="681423"/>
                  </a:lnTo>
                  <a:lnTo>
                    <a:pt x="496226" y="681261"/>
                  </a:lnTo>
                  <a:lnTo>
                    <a:pt x="496985" y="680951"/>
                  </a:lnTo>
                  <a:lnTo>
                    <a:pt x="497896" y="680570"/>
                  </a:lnTo>
                  <a:lnTo>
                    <a:pt x="498352" y="680393"/>
                  </a:lnTo>
                  <a:lnTo>
                    <a:pt x="498815" y="680246"/>
                  </a:lnTo>
                  <a:lnTo>
                    <a:pt x="499285" y="680141"/>
                  </a:lnTo>
                  <a:lnTo>
                    <a:pt x="499654" y="680093"/>
                  </a:lnTo>
                  <a:lnTo>
                    <a:pt x="500027" y="680069"/>
                  </a:lnTo>
                  <a:lnTo>
                    <a:pt x="500398" y="680065"/>
                  </a:lnTo>
                  <a:lnTo>
                    <a:pt x="500775" y="680074"/>
                  </a:lnTo>
                  <a:lnTo>
                    <a:pt x="501147" y="680088"/>
                  </a:lnTo>
                  <a:lnTo>
                    <a:pt x="501606" y="680112"/>
                  </a:lnTo>
                  <a:lnTo>
                    <a:pt x="502069" y="680151"/>
                  </a:lnTo>
                  <a:lnTo>
                    <a:pt x="502528" y="680208"/>
                  </a:lnTo>
                  <a:lnTo>
                    <a:pt x="502979" y="680284"/>
                  </a:lnTo>
                  <a:lnTo>
                    <a:pt x="503427" y="680384"/>
                  </a:lnTo>
                  <a:lnTo>
                    <a:pt x="503941" y="680560"/>
                  </a:lnTo>
                  <a:lnTo>
                    <a:pt x="504440" y="680794"/>
                  </a:lnTo>
                  <a:lnTo>
                    <a:pt x="504935" y="681046"/>
                  </a:lnTo>
                  <a:lnTo>
                    <a:pt x="505433" y="681275"/>
                  </a:lnTo>
                  <a:lnTo>
                    <a:pt x="505948" y="681451"/>
                  </a:lnTo>
                  <a:lnTo>
                    <a:pt x="506360" y="681551"/>
                  </a:lnTo>
                  <a:lnTo>
                    <a:pt x="506780" y="681632"/>
                  </a:lnTo>
                  <a:lnTo>
                    <a:pt x="507203" y="681690"/>
                  </a:lnTo>
                  <a:lnTo>
                    <a:pt x="507631" y="681733"/>
                  </a:lnTo>
                  <a:lnTo>
                    <a:pt x="508054" y="681747"/>
                  </a:lnTo>
                  <a:lnTo>
                    <a:pt x="508308" y="681747"/>
                  </a:lnTo>
                  <a:lnTo>
                    <a:pt x="508564" y="681737"/>
                  </a:lnTo>
                  <a:lnTo>
                    <a:pt x="508818" y="681723"/>
                  </a:lnTo>
                  <a:lnTo>
                    <a:pt x="509076" y="681699"/>
                  </a:lnTo>
                  <a:lnTo>
                    <a:pt x="509325" y="681670"/>
                  </a:lnTo>
                  <a:lnTo>
                    <a:pt x="509673" y="681656"/>
                  </a:lnTo>
                  <a:lnTo>
                    <a:pt x="510034" y="681604"/>
                  </a:lnTo>
                  <a:lnTo>
                    <a:pt x="510386" y="681513"/>
                  </a:lnTo>
                  <a:lnTo>
                    <a:pt x="510726" y="681390"/>
                  </a:lnTo>
                  <a:lnTo>
                    <a:pt x="511036" y="681232"/>
                  </a:lnTo>
                  <a:lnTo>
                    <a:pt x="511332" y="681008"/>
                  </a:lnTo>
                  <a:lnTo>
                    <a:pt x="511593" y="680722"/>
                  </a:lnTo>
                  <a:lnTo>
                    <a:pt x="512084" y="680088"/>
                  </a:lnTo>
                  <a:lnTo>
                    <a:pt x="512354" y="679807"/>
                  </a:lnTo>
                  <a:lnTo>
                    <a:pt x="512837" y="679421"/>
                  </a:lnTo>
                  <a:lnTo>
                    <a:pt x="513354" y="679074"/>
                  </a:lnTo>
                  <a:lnTo>
                    <a:pt x="513889" y="678754"/>
                  </a:lnTo>
                  <a:lnTo>
                    <a:pt x="514436" y="678440"/>
                  </a:lnTo>
                  <a:lnTo>
                    <a:pt x="514975" y="678120"/>
                  </a:lnTo>
                  <a:lnTo>
                    <a:pt x="515492" y="677801"/>
                  </a:lnTo>
                  <a:lnTo>
                    <a:pt x="516015" y="677491"/>
                  </a:lnTo>
                  <a:lnTo>
                    <a:pt x="517064" y="676881"/>
                  </a:lnTo>
                  <a:lnTo>
                    <a:pt x="517587" y="676572"/>
                  </a:lnTo>
                  <a:lnTo>
                    <a:pt x="518161" y="676214"/>
                  </a:lnTo>
                  <a:lnTo>
                    <a:pt x="518727" y="675838"/>
                  </a:lnTo>
                  <a:lnTo>
                    <a:pt x="519297" y="675471"/>
                  </a:lnTo>
                  <a:lnTo>
                    <a:pt x="519883" y="675147"/>
                  </a:lnTo>
                  <a:lnTo>
                    <a:pt x="520493" y="674889"/>
                  </a:lnTo>
                  <a:lnTo>
                    <a:pt x="521054" y="674708"/>
                  </a:lnTo>
                  <a:lnTo>
                    <a:pt x="521637" y="674551"/>
                  </a:lnTo>
                  <a:lnTo>
                    <a:pt x="522230" y="674437"/>
                  </a:lnTo>
                  <a:lnTo>
                    <a:pt x="522813" y="674394"/>
                  </a:lnTo>
                  <a:lnTo>
                    <a:pt x="523374" y="674437"/>
                  </a:lnTo>
                  <a:lnTo>
                    <a:pt x="523826" y="674542"/>
                  </a:lnTo>
                  <a:lnTo>
                    <a:pt x="524276" y="674699"/>
                  </a:lnTo>
                  <a:lnTo>
                    <a:pt x="524717" y="674899"/>
                  </a:lnTo>
                  <a:lnTo>
                    <a:pt x="525136" y="675142"/>
                  </a:lnTo>
                  <a:lnTo>
                    <a:pt x="525512" y="675414"/>
                  </a:lnTo>
                  <a:lnTo>
                    <a:pt x="525935" y="675847"/>
                  </a:lnTo>
                  <a:lnTo>
                    <a:pt x="526296" y="676372"/>
                  </a:lnTo>
                  <a:lnTo>
                    <a:pt x="526608" y="676943"/>
                  </a:lnTo>
                  <a:lnTo>
                    <a:pt x="526897" y="677544"/>
                  </a:lnTo>
                  <a:lnTo>
                    <a:pt x="527186" y="678125"/>
                  </a:lnTo>
                  <a:lnTo>
                    <a:pt x="527349" y="678478"/>
                  </a:lnTo>
                  <a:lnTo>
                    <a:pt x="527634" y="679221"/>
                  </a:lnTo>
                  <a:lnTo>
                    <a:pt x="527803" y="679569"/>
                  </a:lnTo>
                  <a:lnTo>
                    <a:pt x="528017" y="679874"/>
                  </a:lnTo>
                  <a:lnTo>
                    <a:pt x="528204" y="680069"/>
                  </a:lnTo>
                  <a:lnTo>
                    <a:pt x="528402" y="680255"/>
                  </a:lnTo>
                  <a:lnTo>
                    <a:pt x="528620" y="680427"/>
                  </a:lnTo>
                  <a:lnTo>
                    <a:pt x="528845" y="680575"/>
                  </a:lnTo>
                  <a:lnTo>
                    <a:pt x="529083" y="680693"/>
                  </a:lnTo>
                  <a:lnTo>
                    <a:pt x="529447" y="680789"/>
                  </a:lnTo>
                  <a:lnTo>
                    <a:pt x="529843" y="680808"/>
                  </a:lnTo>
                  <a:lnTo>
                    <a:pt x="530262" y="680784"/>
                  </a:lnTo>
                  <a:lnTo>
                    <a:pt x="530682" y="680746"/>
                  </a:lnTo>
                  <a:lnTo>
                    <a:pt x="531094" y="680727"/>
                  </a:lnTo>
                  <a:lnTo>
                    <a:pt x="531624" y="680717"/>
                  </a:lnTo>
                  <a:lnTo>
                    <a:pt x="532693" y="680679"/>
                  </a:lnTo>
                  <a:lnTo>
                    <a:pt x="533223" y="680675"/>
                  </a:lnTo>
                  <a:lnTo>
                    <a:pt x="533753" y="680703"/>
                  </a:lnTo>
                  <a:lnTo>
                    <a:pt x="534245" y="680765"/>
                  </a:lnTo>
                  <a:lnTo>
                    <a:pt x="534735" y="680846"/>
                  </a:lnTo>
                  <a:lnTo>
                    <a:pt x="535223" y="680941"/>
                  </a:lnTo>
                  <a:lnTo>
                    <a:pt x="535706" y="681056"/>
                  </a:lnTo>
                  <a:lnTo>
                    <a:pt x="536189" y="681185"/>
                  </a:lnTo>
                  <a:lnTo>
                    <a:pt x="536766" y="681351"/>
                  </a:lnTo>
                  <a:lnTo>
                    <a:pt x="537345" y="681542"/>
                  </a:lnTo>
                  <a:lnTo>
                    <a:pt x="537915" y="681751"/>
                  </a:lnTo>
                  <a:lnTo>
                    <a:pt x="538480" y="681980"/>
                  </a:lnTo>
                  <a:lnTo>
                    <a:pt x="539031" y="682228"/>
                  </a:lnTo>
                  <a:lnTo>
                    <a:pt x="540745" y="682786"/>
                  </a:lnTo>
                  <a:lnTo>
                    <a:pt x="541026" y="682786"/>
                  </a:lnTo>
                  <a:lnTo>
                    <a:pt x="542059" y="683348"/>
                  </a:lnTo>
                  <a:lnTo>
                    <a:pt x="542288" y="683824"/>
                  </a:lnTo>
                  <a:lnTo>
                    <a:pt x="542546" y="684291"/>
                  </a:lnTo>
                  <a:lnTo>
                    <a:pt x="542831" y="684744"/>
                  </a:lnTo>
                  <a:lnTo>
                    <a:pt x="543139" y="685183"/>
                  </a:lnTo>
                  <a:lnTo>
                    <a:pt x="543468" y="685597"/>
                  </a:lnTo>
                  <a:lnTo>
                    <a:pt x="543956" y="686121"/>
                  </a:lnTo>
                  <a:lnTo>
                    <a:pt x="544493" y="686617"/>
                  </a:lnTo>
                  <a:lnTo>
                    <a:pt x="545072" y="687070"/>
                  </a:lnTo>
                  <a:lnTo>
                    <a:pt x="545677" y="687484"/>
                  </a:lnTo>
                  <a:lnTo>
                    <a:pt x="546294" y="687861"/>
                  </a:lnTo>
                  <a:lnTo>
                    <a:pt x="546735" y="688089"/>
                  </a:lnTo>
                  <a:lnTo>
                    <a:pt x="547194" y="688289"/>
                  </a:lnTo>
                  <a:lnTo>
                    <a:pt x="547661" y="688475"/>
                  </a:lnTo>
                  <a:lnTo>
                    <a:pt x="548131" y="688656"/>
                  </a:lnTo>
                  <a:lnTo>
                    <a:pt x="548955" y="689009"/>
                  </a:lnTo>
                  <a:lnTo>
                    <a:pt x="549683" y="689314"/>
                  </a:lnTo>
                  <a:lnTo>
                    <a:pt x="550040" y="689486"/>
                  </a:lnTo>
                  <a:lnTo>
                    <a:pt x="550385" y="689676"/>
                  </a:lnTo>
                  <a:lnTo>
                    <a:pt x="550792" y="689962"/>
                  </a:lnTo>
                  <a:lnTo>
                    <a:pt x="551180" y="690282"/>
                  </a:lnTo>
                  <a:lnTo>
                    <a:pt x="551928" y="690968"/>
                  </a:lnTo>
                  <a:lnTo>
                    <a:pt x="552315" y="691292"/>
                  </a:lnTo>
                  <a:lnTo>
                    <a:pt x="552878" y="691735"/>
                  </a:lnTo>
                  <a:lnTo>
                    <a:pt x="553163" y="691949"/>
                  </a:lnTo>
                  <a:lnTo>
                    <a:pt x="553453" y="692154"/>
                  </a:lnTo>
                  <a:lnTo>
                    <a:pt x="553749" y="692345"/>
                  </a:lnTo>
                  <a:lnTo>
                    <a:pt x="554201" y="692578"/>
                  </a:lnTo>
                  <a:lnTo>
                    <a:pt x="554671" y="692764"/>
                  </a:lnTo>
                  <a:lnTo>
                    <a:pt x="555154" y="692936"/>
                  </a:lnTo>
                  <a:lnTo>
                    <a:pt x="555633" y="693122"/>
                  </a:lnTo>
                  <a:lnTo>
                    <a:pt x="556089" y="693341"/>
                  </a:lnTo>
                  <a:lnTo>
                    <a:pt x="556560" y="693617"/>
                  </a:lnTo>
                  <a:lnTo>
                    <a:pt x="557018" y="693922"/>
                  </a:lnTo>
                  <a:lnTo>
                    <a:pt x="557466" y="694241"/>
                  </a:lnTo>
                  <a:lnTo>
                    <a:pt x="557906" y="694580"/>
                  </a:lnTo>
                  <a:lnTo>
                    <a:pt x="558646" y="695166"/>
                  </a:lnTo>
                  <a:lnTo>
                    <a:pt x="558951" y="695414"/>
                  </a:lnTo>
                  <a:lnTo>
                    <a:pt x="559247" y="695666"/>
                  </a:lnTo>
                  <a:lnTo>
                    <a:pt x="559537" y="695933"/>
                  </a:lnTo>
                  <a:lnTo>
                    <a:pt x="559806" y="696214"/>
                  </a:lnTo>
                  <a:lnTo>
                    <a:pt x="560300" y="696758"/>
                  </a:lnTo>
                  <a:lnTo>
                    <a:pt x="560530" y="697044"/>
                  </a:lnTo>
                  <a:lnTo>
                    <a:pt x="560717" y="697344"/>
                  </a:lnTo>
                  <a:lnTo>
                    <a:pt x="560839" y="697658"/>
                  </a:lnTo>
                  <a:lnTo>
                    <a:pt x="560895" y="698015"/>
                  </a:lnTo>
                  <a:lnTo>
                    <a:pt x="560886" y="698401"/>
                  </a:lnTo>
                  <a:lnTo>
                    <a:pt x="560828" y="698797"/>
                  </a:lnTo>
                  <a:lnTo>
                    <a:pt x="560721" y="699173"/>
                  </a:lnTo>
                  <a:lnTo>
                    <a:pt x="560574" y="699512"/>
                  </a:lnTo>
                  <a:lnTo>
                    <a:pt x="560471" y="699683"/>
                  </a:lnTo>
                  <a:lnTo>
                    <a:pt x="560352" y="699855"/>
                  </a:lnTo>
                  <a:lnTo>
                    <a:pt x="560225" y="700012"/>
                  </a:lnTo>
                  <a:lnTo>
                    <a:pt x="560082" y="700160"/>
                  </a:lnTo>
                  <a:lnTo>
                    <a:pt x="559929" y="700289"/>
                  </a:lnTo>
                  <a:lnTo>
                    <a:pt x="559739" y="700408"/>
                  </a:lnTo>
                  <a:lnTo>
                    <a:pt x="559532" y="700498"/>
                  </a:lnTo>
                  <a:lnTo>
                    <a:pt x="559311" y="700570"/>
                  </a:lnTo>
                  <a:lnTo>
                    <a:pt x="558864" y="700703"/>
                  </a:lnTo>
                  <a:lnTo>
                    <a:pt x="558590" y="700789"/>
                  </a:lnTo>
                  <a:lnTo>
                    <a:pt x="558032" y="700922"/>
                  </a:lnTo>
                  <a:lnTo>
                    <a:pt x="557755" y="700994"/>
                  </a:lnTo>
                  <a:lnTo>
                    <a:pt x="557482" y="701075"/>
                  </a:lnTo>
                  <a:lnTo>
                    <a:pt x="557288" y="701142"/>
                  </a:lnTo>
                  <a:lnTo>
                    <a:pt x="556909" y="701290"/>
                  </a:lnTo>
                  <a:lnTo>
                    <a:pt x="556718" y="701370"/>
                  </a:lnTo>
                  <a:lnTo>
                    <a:pt x="556532" y="701456"/>
                  </a:lnTo>
                  <a:lnTo>
                    <a:pt x="556192" y="701633"/>
                  </a:lnTo>
                  <a:lnTo>
                    <a:pt x="555542" y="702052"/>
                  </a:lnTo>
                  <a:lnTo>
                    <a:pt x="555210" y="702252"/>
                  </a:lnTo>
                  <a:lnTo>
                    <a:pt x="554865" y="702414"/>
                  </a:lnTo>
                  <a:lnTo>
                    <a:pt x="554418" y="702562"/>
                  </a:lnTo>
                  <a:lnTo>
                    <a:pt x="553947" y="702676"/>
                  </a:lnTo>
                  <a:lnTo>
                    <a:pt x="553468" y="702757"/>
                  </a:lnTo>
                  <a:lnTo>
                    <a:pt x="552985" y="702814"/>
                  </a:lnTo>
                  <a:lnTo>
                    <a:pt x="552502" y="702843"/>
                  </a:lnTo>
                  <a:lnTo>
                    <a:pt x="552237" y="702852"/>
                  </a:lnTo>
                  <a:lnTo>
                    <a:pt x="551968" y="702852"/>
                  </a:lnTo>
                  <a:lnTo>
                    <a:pt x="551698" y="702843"/>
                  </a:lnTo>
                  <a:lnTo>
                    <a:pt x="551429" y="702828"/>
                  </a:lnTo>
                  <a:lnTo>
                    <a:pt x="551164" y="702805"/>
                  </a:lnTo>
                  <a:lnTo>
                    <a:pt x="550258" y="702857"/>
                  </a:lnTo>
                  <a:lnTo>
                    <a:pt x="549834" y="703124"/>
                  </a:lnTo>
                  <a:lnTo>
                    <a:pt x="549478" y="703596"/>
                  </a:lnTo>
                  <a:lnTo>
                    <a:pt x="549260" y="704139"/>
                  </a:lnTo>
                  <a:lnTo>
                    <a:pt x="549118" y="704477"/>
                  </a:lnTo>
                  <a:lnTo>
                    <a:pt x="548872" y="705030"/>
                  </a:lnTo>
                  <a:lnTo>
                    <a:pt x="548753" y="705292"/>
                  </a:lnTo>
                  <a:lnTo>
                    <a:pt x="548690" y="705507"/>
                  </a:lnTo>
                  <a:lnTo>
                    <a:pt x="548619" y="705726"/>
                  </a:lnTo>
                  <a:lnTo>
                    <a:pt x="548539" y="705940"/>
                  </a:lnTo>
                  <a:lnTo>
                    <a:pt x="548448" y="706150"/>
                  </a:lnTo>
                  <a:lnTo>
                    <a:pt x="548349" y="706355"/>
                  </a:lnTo>
                  <a:lnTo>
                    <a:pt x="548005" y="706927"/>
                  </a:lnTo>
                  <a:lnTo>
                    <a:pt x="547570" y="707465"/>
                  </a:lnTo>
                  <a:lnTo>
                    <a:pt x="547067" y="707961"/>
                  </a:lnTo>
                  <a:lnTo>
                    <a:pt x="546521" y="708414"/>
                  </a:lnTo>
                  <a:lnTo>
                    <a:pt x="545962" y="708809"/>
                  </a:lnTo>
                  <a:lnTo>
                    <a:pt x="545381" y="709147"/>
                  </a:lnTo>
                  <a:lnTo>
                    <a:pt x="544760" y="709438"/>
                  </a:lnTo>
                  <a:lnTo>
                    <a:pt x="544110" y="709681"/>
                  </a:lnTo>
                  <a:lnTo>
                    <a:pt x="543448" y="709877"/>
                  </a:lnTo>
                  <a:lnTo>
                    <a:pt x="542787" y="710024"/>
                  </a:lnTo>
                  <a:lnTo>
                    <a:pt x="542090" y="710105"/>
                  </a:lnTo>
                  <a:lnTo>
                    <a:pt x="541378" y="710110"/>
                  </a:lnTo>
                  <a:lnTo>
                    <a:pt x="540658" y="710082"/>
                  </a:lnTo>
                  <a:lnTo>
                    <a:pt x="540024" y="710034"/>
                  </a:lnTo>
                  <a:lnTo>
                    <a:pt x="539383" y="710015"/>
                  </a:lnTo>
                  <a:lnTo>
                    <a:pt x="538738" y="710029"/>
                  </a:lnTo>
                  <a:lnTo>
                    <a:pt x="538097" y="710076"/>
                  </a:lnTo>
                  <a:lnTo>
                    <a:pt x="537463" y="710153"/>
                  </a:lnTo>
                  <a:lnTo>
                    <a:pt x="537245" y="710186"/>
                  </a:lnTo>
                  <a:lnTo>
                    <a:pt x="537024" y="710215"/>
                  </a:lnTo>
                  <a:lnTo>
                    <a:pt x="536806" y="710253"/>
                  </a:lnTo>
                  <a:lnTo>
                    <a:pt x="536588" y="710301"/>
                  </a:lnTo>
                  <a:lnTo>
                    <a:pt x="536252" y="710405"/>
                  </a:lnTo>
                  <a:lnTo>
                    <a:pt x="536006" y="710505"/>
                  </a:lnTo>
                  <a:lnTo>
                    <a:pt x="535646" y="710848"/>
                  </a:lnTo>
                  <a:lnTo>
                    <a:pt x="535717" y="710987"/>
                  </a:lnTo>
                  <a:lnTo>
                    <a:pt x="535947" y="711173"/>
                  </a:lnTo>
                  <a:lnTo>
                    <a:pt x="536596" y="711583"/>
                  </a:lnTo>
                  <a:lnTo>
                    <a:pt x="537313" y="712049"/>
                  </a:lnTo>
                  <a:lnTo>
                    <a:pt x="537756" y="712297"/>
                  </a:lnTo>
                  <a:lnTo>
                    <a:pt x="538195" y="712550"/>
                  </a:lnTo>
                  <a:lnTo>
                    <a:pt x="538583" y="712836"/>
                  </a:lnTo>
                  <a:lnTo>
                    <a:pt x="538897" y="713179"/>
                  </a:lnTo>
                  <a:lnTo>
                    <a:pt x="539050" y="713474"/>
                  </a:lnTo>
                  <a:lnTo>
                    <a:pt x="539157" y="713803"/>
                  </a:lnTo>
                  <a:lnTo>
                    <a:pt x="539249" y="714146"/>
                  </a:lnTo>
                  <a:lnTo>
                    <a:pt x="539351" y="714475"/>
                  </a:lnTo>
                  <a:lnTo>
                    <a:pt x="539498" y="714780"/>
                  </a:lnTo>
                  <a:lnTo>
                    <a:pt x="539688" y="715051"/>
                  </a:lnTo>
                  <a:lnTo>
                    <a:pt x="539897" y="715328"/>
                  </a:lnTo>
                  <a:lnTo>
                    <a:pt x="540131" y="715581"/>
                  </a:lnTo>
                  <a:lnTo>
                    <a:pt x="540380" y="715790"/>
                  </a:lnTo>
                  <a:lnTo>
                    <a:pt x="540650" y="715933"/>
                  </a:lnTo>
                  <a:lnTo>
                    <a:pt x="541010" y="715962"/>
                  </a:lnTo>
                  <a:lnTo>
                    <a:pt x="541418" y="715857"/>
                  </a:lnTo>
                  <a:lnTo>
                    <a:pt x="541845" y="715705"/>
                  </a:lnTo>
                  <a:lnTo>
                    <a:pt x="542266" y="715595"/>
                  </a:lnTo>
                  <a:lnTo>
                    <a:pt x="542640" y="715609"/>
                  </a:lnTo>
                  <a:lnTo>
                    <a:pt x="542874" y="715719"/>
                  </a:lnTo>
                  <a:lnTo>
                    <a:pt x="543092" y="715886"/>
                  </a:lnTo>
                  <a:lnTo>
                    <a:pt x="543302" y="716071"/>
                  </a:lnTo>
                  <a:lnTo>
                    <a:pt x="543520" y="716243"/>
                  </a:lnTo>
                  <a:lnTo>
                    <a:pt x="543753" y="716353"/>
                  </a:lnTo>
                  <a:lnTo>
                    <a:pt x="544098" y="716400"/>
                  </a:lnTo>
                  <a:lnTo>
                    <a:pt x="544466" y="716371"/>
                  </a:lnTo>
                  <a:lnTo>
                    <a:pt x="544846" y="716290"/>
                  </a:lnTo>
                  <a:lnTo>
                    <a:pt x="545230" y="716195"/>
                  </a:lnTo>
                  <a:lnTo>
                    <a:pt x="545606" y="716114"/>
                  </a:lnTo>
                  <a:lnTo>
                    <a:pt x="546096" y="716019"/>
                  </a:lnTo>
                  <a:lnTo>
                    <a:pt x="547071" y="715786"/>
                  </a:lnTo>
                  <a:lnTo>
                    <a:pt x="547561" y="715685"/>
                  </a:lnTo>
                  <a:lnTo>
                    <a:pt x="548049" y="715614"/>
                  </a:lnTo>
                  <a:lnTo>
                    <a:pt x="548630" y="715585"/>
                  </a:lnTo>
                  <a:lnTo>
                    <a:pt x="549216" y="715599"/>
                  </a:lnTo>
                  <a:lnTo>
                    <a:pt x="549806" y="715638"/>
                  </a:lnTo>
                  <a:lnTo>
                    <a:pt x="550392" y="715681"/>
                  </a:lnTo>
                  <a:lnTo>
                    <a:pt x="550977" y="715714"/>
                  </a:lnTo>
                  <a:lnTo>
                    <a:pt x="551342" y="715743"/>
                  </a:lnTo>
                  <a:lnTo>
                    <a:pt x="551714" y="715795"/>
                  </a:lnTo>
                  <a:lnTo>
                    <a:pt x="552079" y="715833"/>
                  </a:lnTo>
                  <a:lnTo>
                    <a:pt x="552438" y="715843"/>
                  </a:lnTo>
                  <a:lnTo>
                    <a:pt x="552783" y="715790"/>
                  </a:lnTo>
                  <a:lnTo>
                    <a:pt x="553084" y="715685"/>
                  </a:lnTo>
                  <a:lnTo>
                    <a:pt x="553377" y="715538"/>
                  </a:lnTo>
                  <a:lnTo>
                    <a:pt x="553662" y="715361"/>
                  </a:lnTo>
                  <a:lnTo>
                    <a:pt x="553934" y="715161"/>
                  </a:lnTo>
                  <a:lnTo>
                    <a:pt x="554192" y="714952"/>
                  </a:lnTo>
                  <a:lnTo>
                    <a:pt x="554430" y="714713"/>
                  </a:lnTo>
                  <a:lnTo>
                    <a:pt x="554640" y="714437"/>
                  </a:lnTo>
                  <a:lnTo>
                    <a:pt x="554842" y="714151"/>
                  </a:lnTo>
                  <a:lnTo>
                    <a:pt x="555056" y="713879"/>
                  </a:lnTo>
                  <a:lnTo>
                    <a:pt x="555301" y="713655"/>
                  </a:lnTo>
                  <a:lnTo>
                    <a:pt x="555673" y="713431"/>
                  </a:lnTo>
                  <a:lnTo>
                    <a:pt x="556089" y="713250"/>
                  </a:lnTo>
                  <a:lnTo>
                    <a:pt x="556532" y="713112"/>
                  </a:lnTo>
                  <a:lnTo>
                    <a:pt x="556987" y="713017"/>
                  </a:lnTo>
                  <a:lnTo>
                    <a:pt x="557430" y="712969"/>
                  </a:lnTo>
                  <a:lnTo>
                    <a:pt x="557996" y="712965"/>
                  </a:lnTo>
                  <a:lnTo>
                    <a:pt x="558599" y="713026"/>
                  </a:lnTo>
                  <a:lnTo>
                    <a:pt x="559189" y="713160"/>
                  </a:lnTo>
                  <a:lnTo>
                    <a:pt x="559726" y="713365"/>
                  </a:lnTo>
                  <a:lnTo>
                    <a:pt x="560167" y="713655"/>
                  </a:lnTo>
                  <a:lnTo>
                    <a:pt x="560400" y="713908"/>
                  </a:lnTo>
                  <a:lnTo>
                    <a:pt x="560594" y="714213"/>
                  </a:lnTo>
                  <a:lnTo>
                    <a:pt x="560938" y="714866"/>
                  </a:lnTo>
                  <a:lnTo>
                    <a:pt x="561131" y="715171"/>
                  </a:lnTo>
                  <a:lnTo>
                    <a:pt x="561552" y="715757"/>
                  </a:lnTo>
                  <a:lnTo>
                    <a:pt x="561773" y="716043"/>
                  </a:lnTo>
                  <a:lnTo>
                    <a:pt x="562015" y="716300"/>
                  </a:lnTo>
                  <a:lnTo>
                    <a:pt x="562280" y="716510"/>
                  </a:lnTo>
                  <a:lnTo>
                    <a:pt x="562699" y="716700"/>
                  </a:lnTo>
                  <a:lnTo>
                    <a:pt x="563182" y="716815"/>
                  </a:lnTo>
                  <a:lnTo>
                    <a:pt x="563694" y="716863"/>
                  </a:lnTo>
                  <a:lnTo>
                    <a:pt x="564215" y="716863"/>
                  </a:lnTo>
                  <a:lnTo>
                    <a:pt x="564711" y="716824"/>
                  </a:lnTo>
                  <a:lnTo>
                    <a:pt x="565039" y="716786"/>
                  </a:lnTo>
                  <a:lnTo>
                    <a:pt x="565375" y="716734"/>
                  </a:lnTo>
                  <a:lnTo>
                    <a:pt x="565704" y="716658"/>
                  </a:lnTo>
                  <a:lnTo>
                    <a:pt x="566017" y="716548"/>
                  </a:lnTo>
                  <a:lnTo>
                    <a:pt x="566295" y="716400"/>
                  </a:lnTo>
                  <a:lnTo>
                    <a:pt x="566551" y="716186"/>
                  </a:lnTo>
                  <a:lnTo>
                    <a:pt x="566780" y="715924"/>
                  </a:lnTo>
                  <a:lnTo>
                    <a:pt x="566983" y="715624"/>
                  </a:lnTo>
                  <a:lnTo>
                    <a:pt x="567359" y="715009"/>
                  </a:lnTo>
                  <a:lnTo>
                    <a:pt x="567671" y="714466"/>
                  </a:lnTo>
                  <a:lnTo>
                    <a:pt x="567949" y="713899"/>
                  </a:lnTo>
                  <a:lnTo>
                    <a:pt x="568079" y="713689"/>
                  </a:lnTo>
                  <a:lnTo>
                    <a:pt x="568203" y="713474"/>
                  </a:lnTo>
                  <a:lnTo>
                    <a:pt x="568321" y="713260"/>
                  </a:lnTo>
                  <a:lnTo>
                    <a:pt x="568435" y="713041"/>
                  </a:lnTo>
                  <a:lnTo>
                    <a:pt x="568590" y="712717"/>
                  </a:lnTo>
                  <a:lnTo>
                    <a:pt x="568717" y="712416"/>
                  </a:lnTo>
                  <a:lnTo>
                    <a:pt x="568844" y="712150"/>
                  </a:lnTo>
                  <a:lnTo>
                    <a:pt x="568927" y="711987"/>
                  </a:lnTo>
                  <a:lnTo>
                    <a:pt x="569009" y="711830"/>
                  </a:lnTo>
                  <a:lnTo>
                    <a:pt x="569105" y="711673"/>
                  </a:lnTo>
                  <a:lnTo>
                    <a:pt x="569203" y="711520"/>
                  </a:lnTo>
                  <a:lnTo>
                    <a:pt x="569343" y="711344"/>
                  </a:lnTo>
                  <a:lnTo>
                    <a:pt x="569493" y="711177"/>
                  </a:lnTo>
                  <a:lnTo>
                    <a:pt x="569651" y="711015"/>
                  </a:lnTo>
                  <a:lnTo>
                    <a:pt x="569817" y="710858"/>
                  </a:lnTo>
                  <a:lnTo>
                    <a:pt x="570082" y="710634"/>
                  </a:lnTo>
                  <a:lnTo>
                    <a:pt x="570494" y="710220"/>
                  </a:lnTo>
                  <a:lnTo>
                    <a:pt x="570519" y="710076"/>
                  </a:lnTo>
                  <a:lnTo>
                    <a:pt x="570534" y="709771"/>
                  </a:lnTo>
                  <a:lnTo>
                    <a:pt x="570561" y="709624"/>
                  </a:lnTo>
                  <a:lnTo>
                    <a:pt x="570637" y="709414"/>
                  </a:lnTo>
                  <a:lnTo>
                    <a:pt x="570732" y="709214"/>
                  </a:lnTo>
                  <a:lnTo>
                    <a:pt x="570953" y="708819"/>
                  </a:lnTo>
                  <a:lnTo>
                    <a:pt x="571056" y="708618"/>
                  </a:lnTo>
                  <a:lnTo>
                    <a:pt x="571167" y="708394"/>
                  </a:lnTo>
                  <a:lnTo>
                    <a:pt x="571381" y="707947"/>
                  </a:lnTo>
                  <a:lnTo>
                    <a:pt x="571606" y="707508"/>
                  </a:lnTo>
                  <a:lnTo>
                    <a:pt x="571710" y="707327"/>
                  </a:lnTo>
                  <a:lnTo>
                    <a:pt x="571820" y="707146"/>
                  </a:lnTo>
                  <a:lnTo>
                    <a:pt x="572153" y="706608"/>
                  </a:lnTo>
                  <a:lnTo>
                    <a:pt x="572675" y="705721"/>
                  </a:lnTo>
                  <a:lnTo>
                    <a:pt x="572928" y="705306"/>
                  </a:lnTo>
                  <a:lnTo>
                    <a:pt x="573423" y="704554"/>
                  </a:lnTo>
                  <a:lnTo>
                    <a:pt x="573641" y="704382"/>
                  </a:lnTo>
                  <a:lnTo>
                    <a:pt x="574354" y="703572"/>
                  </a:lnTo>
                  <a:lnTo>
                    <a:pt x="574651" y="702281"/>
                  </a:lnTo>
                  <a:lnTo>
                    <a:pt x="574810" y="700984"/>
                  </a:lnTo>
                  <a:lnTo>
                    <a:pt x="574745" y="700575"/>
                  </a:lnTo>
                  <a:lnTo>
                    <a:pt x="574754" y="700098"/>
                  </a:lnTo>
                  <a:lnTo>
                    <a:pt x="574362" y="698454"/>
                  </a:lnTo>
                  <a:lnTo>
                    <a:pt x="574026" y="697630"/>
                  </a:lnTo>
                  <a:lnTo>
                    <a:pt x="573365" y="695437"/>
                  </a:lnTo>
                  <a:lnTo>
                    <a:pt x="573138" y="692088"/>
                  </a:lnTo>
                  <a:lnTo>
                    <a:pt x="573075" y="691678"/>
                  </a:lnTo>
                  <a:lnTo>
                    <a:pt x="573015" y="690858"/>
                  </a:lnTo>
                  <a:lnTo>
                    <a:pt x="573024" y="690315"/>
                  </a:lnTo>
                  <a:lnTo>
                    <a:pt x="573071" y="690133"/>
                  </a:lnTo>
                  <a:lnTo>
                    <a:pt x="573135" y="689957"/>
                  </a:lnTo>
                  <a:lnTo>
                    <a:pt x="573232" y="689754"/>
                  </a:lnTo>
                  <a:lnTo>
                    <a:pt x="573764" y="688852"/>
                  </a:lnTo>
                  <a:lnTo>
                    <a:pt x="574797" y="688256"/>
                  </a:lnTo>
                  <a:lnTo>
                    <a:pt x="574979" y="688065"/>
                  </a:lnTo>
                  <a:lnTo>
                    <a:pt x="575146" y="687861"/>
                  </a:lnTo>
                  <a:lnTo>
                    <a:pt x="575605" y="687212"/>
                  </a:lnTo>
                  <a:lnTo>
                    <a:pt x="575767" y="687008"/>
                  </a:lnTo>
                  <a:lnTo>
                    <a:pt x="575921" y="686841"/>
                  </a:lnTo>
                  <a:lnTo>
                    <a:pt x="576079" y="686684"/>
                  </a:lnTo>
                  <a:lnTo>
                    <a:pt x="576404" y="686374"/>
                  </a:lnTo>
                  <a:lnTo>
                    <a:pt x="576555" y="686207"/>
                  </a:lnTo>
                  <a:lnTo>
                    <a:pt x="576721" y="685997"/>
                  </a:lnTo>
                  <a:lnTo>
                    <a:pt x="576876" y="685774"/>
                  </a:lnTo>
                  <a:lnTo>
                    <a:pt x="577026" y="685550"/>
                  </a:lnTo>
                  <a:lnTo>
                    <a:pt x="577181" y="685330"/>
                  </a:lnTo>
                  <a:lnTo>
                    <a:pt x="577342" y="685111"/>
                  </a:lnTo>
                  <a:lnTo>
                    <a:pt x="577540" y="684878"/>
                  </a:lnTo>
                  <a:lnTo>
                    <a:pt x="577747" y="684649"/>
                  </a:lnTo>
                  <a:lnTo>
                    <a:pt x="577961" y="684425"/>
                  </a:lnTo>
                  <a:lnTo>
                    <a:pt x="578174" y="684206"/>
                  </a:lnTo>
                  <a:lnTo>
                    <a:pt x="578673" y="683706"/>
                  </a:lnTo>
                  <a:lnTo>
                    <a:pt x="579101" y="683295"/>
                  </a:lnTo>
                  <a:lnTo>
                    <a:pt x="579508" y="682924"/>
                  </a:lnTo>
                  <a:lnTo>
                    <a:pt x="579718" y="682743"/>
                  </a:lnTo>
                  <a:lnTo>
                    <a:pt x="579916" y="682552"/>
                  </a:lnTo>
                  <a:lnTo>
                    <a:pt x="580105" y="682352"/>
                  </a:lnTo>
                  <a:lnTo>
                    <a:pt x="580288" y="682147"/>
                  </a:lnTo>
                  <a:lnTo>
                    <a:pt x="580462" y="681932"/>
                  </a:lnTo>
                  <a:lnTo>
                    <a:pt x="580628" y="681713"/>
                  </a:lnTo>
                  <a:lnTo>
                    <a:pt x="580787" y="681489"/>
                  </a:lnTo>
                  <a:lnTo>
                    <a:pt x="580933" y="681261"/>
                  </a:lnTo>
                  <a:lnTo>
                    <a:pt x="581107" y="680937"/>
                  </a:lnTo>
                  <a:lnTo>
                    <a:pt x="581254" y="680594"/>
                  </a:lnTo>
                  <a:lnTo>
                    <a:pt x="581388" y="680246"/>
                  </a:lnTo>
                  <a:lnTo>
                    <a:pt x="581530" y="679903"/>
                  </a:lnTo>
                  <a:lnTo>
                    <a:pt x="581697" y="679574"/>
                  </a:lnTo>
                  <a:lnTo>
                    <a:pt x="581920" y="679192"/>
                  </a:lnTo>
                  <a:lnTo>
                    <a:pt x="582038" y="679007"/>
                  </a:lnTo>
                  <a:lnTo>
                    <a:pt x="582165" y="678826"/>
                  </a:lnTo>
                  <a:lnTo>
                    <a:pt x="582303" y="678659"/>
                  </a:lnTo>
                  <a:lnTo>
                    <a:pt x="582485" y="678483"/>
                  </a:lnTo>
                  <a:lnTo>
                    <a:pt x="582695" y="678321"/>
                  </a:lnTo>
                  <a:lnTo>
                    <a:pt x="583131" y="678020"/>
                  </a:lnTo>
                  <a:lnTo>
                    <a:pt x="583340" y="677868"/>
                  </a:lnTo>
                  <a:lnTo>
                    <a:pt x="583514" y="677730"/>
                  </a:lnTo>
                  <a:lnTo>
                    <a:pt x="583862" y="677463"/>
                  </a:lnTo>
                  <a:lnTo>
                    <a:pt x="584033" y="677325"/>
                  </a:lnTo>
                  <a:lnTo>
                    <a:pt x="584200" y="677181"/>
                  </a:lnTo>
                  <a:lnTo>
                    <a:pt x="584325" y="677053"/>
                  </a:lnTo>
                  <a:lnTo>
                    <a:pt x="584694" y="676667"/>
                  </a:lnTo>
                  <a:lnTo>
                    <a:pt x="584832" y="676562"/>
                  </a:lnTo>
                  <a:lnTo>
                    <a:pt x="585002" y="676476"/>
                  </a:lnTo>
                  <a:lnTo>
                    <a:pt x="585184" y="676409"/>
                  </a:lnTo>
                  <a:lnTo>
                    <a:pt x="585375" y="676352"/>
                  </a:lnTo>
                  <a:lnTo>
                    <a:pt x="585565" y="676305"/>
                  </a:lnTo>
                  <a:lnTo>
                    <a:pt x="585754" y="676248"/>
                  </a:lnTo>
                  <a:lnTo>
                    <a:pt x="586309" y="676066"/>
                  </a:lnTo>
                  <a:lnTo>
                    <a:pt x="586681" y="675952"/>
                  </a:lnTo>
                  <a:lnTo>
                    <a:pt x="587113" y="675928"/>
                  </a:lnTo>
                  <a:lnTo>
                    <a:pt x="588364" y="676086"/>
                  </a:lnTo>
                  <a:lnTo>
                    <a:pt x="588850" y="676228"/>
                  </a:lnTo>
                  <a:lnTo>
                    <a:pt x="589682" y="676648"/>
                  </a:lnTo>
                  <a:lnTo>
                    <a:pt x="590644" y="677210"/>
                  </a:lnTo>
                  <a:lnTo>
                    <a:pt x="591475" y="677768"/>
                  </a:lnTo>
                  <a:lnTo>
                    <a:pt x="591954" y="678187"/>
                  </a:lnTo>
                  <a:lnTo>
                    <a:pt x="592299" y="678330"/>
                  </a:lnTo>
                  <a:lnTo>
                    <a:pt x="594091" y="679650"/>
                  </a:lnTo>
                  <a:lnTo>
                    <a:pt x="594503" y="680136"/>
                  </a:lnTo>
                  <a:lnTo>
                    <a:pt x="596906" y="682357"/>
                  </a:lnTo>
                  <a:lnTo>
                    <a:pt x="597318" y="682638"/>
                  </a:lnTo>
                  <a:lnTo>
                    <a:pt x="597663" y="682981"/>
                  </a:lnTo>
                  <a:lnTo>
                    <a:pt x="598075" y="683262"/>
                  </a:lnTo>
                  <a:lnTo>
                    <a:pt x="599384" y="684306"/>
                  </a:lnTo>
                  <a:lnTo>
                    <a:pt x="600070" y="685135"/>
                  </a:lnTo>
                  <a:lnTo>
                    <a:pt x="600477" y="685550"/>
                  </a:lnTo>
                  <a:lnTo>
                    <a:pt x="600754" y="685964"/>
                  </a:lnTo>
                  <a:lnTo>
                    <a:pt x="600876" y="686855"/>
                  </a:lnTo>
                  <a:lnTo>
                    <a:pt x="601075" y="687746"/>
                  </a:lnTo>
                  <a:lnTo>
                    <a:pt x="601055" y="688971"/>
                  </a:lnTo>
                  <a:lnTo>
                    <a:pt x="600901" y="689790"/>
                  </a:lnTo>
                  <a:lnTo>
                    <a:pt x="600465" y="691011"/>
                  </a:lnTo>
                  <a:lnTo>
                    <a:pt x="600248" y="691554"/>
                  </a:lnTo>
                  <a:lnTo>
                    <a:pt x="599895" y="691821"/>
                  </a:lnTo>
                  <a:lnTo>
                    <a:pt x="599393" y="692631"/>
                  </a:lnTo>
                  <a:lnTo>
                    <a:pt x="599520" y="693589"/>
                  </a:lnTo>
                  <a:lnTo>
                    <a:pt x="599431" y="694747"/>
                  </a:lnTo>
                  <a:lnTo>
                    <a:pt x="599349" y="695566"/>
                  </a:lnTo>
                  <a:lnTo>
                    <a:pt x="598968" y="697677"/>
                  </a:lnTo>
                  <a:lnTo>
                    <a:pt x="598316" y="699302"/>
                  </a:lnTo>
                  <a:lnTo>
                    <a:pt x="598866" y="699993"/>
                  </a:lnTo>
                  <a:lnTo>
                    <a:pt x="602571" y="703324"/>
                  </a:lnTo>
                  <a:lnTo>
                    <a:pt x="602983" y="703744"/>
                  </a:lnTo>
                  <a:lnTo>
                    <a:pt x="603319" y="704496"/>
                  </a:lnTo>
                  <a:lnTo>
                    <a:pt x="603454" y="704911"/>
                  </a:lnTo>
                  <a:lnTo>
                    <a:pt x="603510" y="705797"/>
                  </a:lnTo>
                  <a:lnTo>
                    <a:pt x="603430" y="706617"/>
                  </a:lnTo>
                  <a:lnTo>
                    <a:pt x="603350" y="707094"/>
                  </a:lnTo>
                  <a:lnTo>
                    <a:pt x="603063" y="707904"/>
                  </a:lnTo>
                  <a:lnTo>
                    <a:pt x="602983" y="708380"/>
                  </a:lnTo>
                  <a:lnTo>
                    <a:pt x="602769" y="708719"/>
                  </a:lnTo>
                  <a:lnTo>
                    <a:pt x="602337" y="709667"/>
                  </a:lnTo>
                  <a:lnTo>
                    <a:pt x="602123" y="709872"/>
                  </a:lnTo>
                  <a:lnTo>
                    <a:pt x="601139" y="710401"/>
                  </a:lnTo>
                  <a:lnTo>
                    <a:pt x="600651" y="710596"/>
                  </a:lnTo>
                  <a:lnTo>
                    <a:pt x="600228" y="710934"/>
                  </a:lnTo>
                  <a:lnTo>
                    <a:pt x="599872" y="711335"/>
                  </a:lnTo>
                  <a:lnTo>
                    <a:pt x="599582" y="711945"/>
                  </a:lnTo>
                  <a:lnTo>
                    <a:pt x="599143" y="713507"/>
                  </a:lnTo>
                  <a:lnTo>
                    <a:pt x="599059" y="714327"/>
                  </a:lnTo>
                  <a:lnTo>
                    <a:pt x="598985" y="714737"/>
                  </a:lnTo>
                  <a:lnTo>
                    <a:pt x="598977" y="715214"/>
                  </a:lnTo>
                  <a:lnTo>
                    <a:pt x="598518" y="717663"/>
                  </a:lnTo>
                  <a:lnTo>
                    <a:pt x="598375" y="718068"/>
                  </a:lnTo>
                  <a:lnTo>
                    <a:pt x="598217" y="719093"/>
                  </a:lnTo>
                  <a:lnTo>
                    <a:pt x="598039" y="721613"/>
                  </a:lnTo>
                  <a:lnTo>
                    <a:pt x="597912" y="725364"/>
                  </a:lnTo>
                  <a:lnTo>
                    <a:pt x="597828" y="726183"/>
                  </a:lnTo>
                  <a:lnTo>
                    <a:pt x="597678" y="726998"/>
                  </a:lnTo>
                  <a:lnTo>
                    <a:pt x="597240" y="728357"/>
                  </a:lnTo>
                  <a:lnTo>
                    <a:pt x="597164" y="728833"/>
                  </a:lnTo>
                  <a:lnTo>
                    <a:pt x="596578" y="730529"/>
                  </a:lnTo>
                  <a:lnTo>
                    <a:pt x="596412" y="732235"/>
                  </a:lnTo>
                  <a:lnTo>
                    <a:pt x="596407" y="732641"/>
                  </a:lnTo>
                  <a:lnTo>
                    <a:pt x="596447" y="734351"/>
                  </a:lnTo>
                  <a:lnTo>
                    <a:pt x="596142" y="736052"/>
                  </a:lnTo>
                  <a:lnTo>
                    <a:pt x="595853" y="736934"/>
                  </a:lnTo>
                  <a:lnTo>
                    <a:pt x="595774" y="737411"/>
                  </a:lnTo>
                  <a:lnTo>
                    <a:pt x="595628" y="737815"/>
                  </a:lnTo>
                  <a:lnTo>
                    <a:pt x="595323" y="739517"/>
                  </a:lnTo>
                  <a:lnTo>
                    <a:pt x="595387" y="739998"/>
                  </a:lnTo>
                  <a:lnTo>
                    <a:pt x="595383" y="740131"/>
                  </a:lnTo>
                  <a:lnTo>
                    <a:pt x="596258" y="742124"/>
                  </a:lnTo>
                  <a:lnTo>
                    <a:pt x="596456" y="743014"/>
                  </a:lnTo>
                  <a:lnTo>
                    <a:pt x="596574" y="744316"/>
                  </a:lnTo>
                  <a:lnTo>
                    <a:pt x="596565" y="744725"/>
                  </a:lnTo>
                  <a:lnTo>
                    <a:pt x="596265" y="746288"/>
                  </a:lnTo>
                  <a:lnTo>
                    <a:pt x="595821" y="747918"/>
                  </a:lnTo>
                  <a:lnTo>
                    <a:pt x="596171" y="752069"/>
                  </a:lnTo>
                  <a:lnTo>
                    <a:pt x="597563" y="752245"/>
                  </a:lnTo>
                  <a:lnTo>
                    <a:pt x="598407" y="751916"/>
                  </a:lnTo>
                  <a:lnTo>
                    <a:pt x="599313" y="751864"/>
                  </a:lnTo>
                  <a:lnTo>
                    <a:pt x="601119" y="752230"/>
                  </a:lnTo>
                  <a:lnTo>
                    <a:pt x="601949" y="752588"/>
                  </a:lnTo>
                  <a:lnTo>
                    <a:pt x="602706" y="753212"/>
                  </a:lnTo>
                  <a:lnTo>
                    <a:pt x="602887" y="753474"/>
                  </a:lnTo>
                  <a:lnTo>
                    <a:pt x="603063" y="753741"/>
                  </a:lnTo>
                  <a:lnTo>
                    <a:pt x="603228" y="754013"/>
                  </a:lnTo>
                  <a:lnTo>
                    <a:pt x="603526" y="754575"/>
                  </a:lnTo>
                  <a:lnTo>
                    <a:pt x="603742" y="755047"/>
                  </a:lnTo>
                  <a:lnTo>
                    <a:pt x="603938" y="755538"/>
                  </a:lnTo>
                  <a:lnTo>
                    <a:pt x="604103" y="756043"/>
                  </a:lnTo>
                  <a:lnTo>
                    <a:pt x="604238" y="756548"/>
                  </a:lnTo>
                  <a:lnTo>
                    <a:pt x="604337" y="757058"/>
                  </a:lnTo>
                  <a:lnTo>
                    <a:pt x="604381" y="757539"/>
                  </a:lnTo>
                  <a:lnTo>
                    <a:pt x="604381" y="758025"/>
                  </a:lnTo>
                  <a:lnTo>
                    <a:pt x="604352" y="759002"/>
                  </a:lnTo>
                  <a:lnTo>
                    <a:pt x="604372" y="759488"/>
                  </a:lnTo>
                  <a:lnTo>
                    <a:pt x="604452" y="760169"/>
                  </a:lnTo>
                  <a:lnTo>
                    <a:pt x="604555" y="760851"/>
                  </a:lnTo>
                  <a:lnTo>
                    <a:pt x="604697" y="761528"/>
                  </a:lnTo>
                  <a:lnTo>
                    <a:pt x="604871" y="762190"/>
                  </a:lnTo>
                  <a:lnTo>
                    <a:pt x="605089" y="762834"/>
                  </a:lnTo>
                  <a:lnTo>
                    <a:pt x="605414" y="763710"/>
                  </a:lnTo>
                  <a:lnTo>
                    <a:pt x="605599" y="764139"/>
                  </a:lnTo>
                  <a:lnTo>
                    <a:pt x="605826" y="764530"/>
                  </a:lnTo>
                  <a:lnTo>
                    <a:pt x="606107" y="764849"/>
                  </a:lnTo>
                  <a:lnTo>
                    <a:pt x="606503" y="765116"/>
                  </a:lnTo>
                  <a:lnTo>
                    <a:pt x="606973" y="765311"/>
                  </a:lnTo>
                  <a:lnTo>
                    <a:pt x="607492" y="765450"/>
                  </a:lnTo>
                  <a:lnTo>
                    <a:pt x="608026" y="765540"/>
                  </a:lnTo>
                  <a:lnTo>
                    <a:pt x="608545" y="765597"/>
                  </a:lnTo>
                  <a:lnTo>
                    <a:pt x="608948" y="765602"/>
                  </a:lnTo>
                  <a:lnTo>
                    <a:pt x="609356" y="765554"/>
                  </a:lnTo>
                  <a:lnTo>
                    <a:pt x="609763" y="765497"/>
                  </a:lnTo>
                  <a:lnTo>
                    <a:pt x="610172" y="765459"/>
                  </a:lnTo>
                  <a:lnTo>
                    <a:pt x="610567" y="765478"/>
                  </a:lnTo>
                  <a:lnTo>
                    <a:pt x="611177" y="765636"/>
                  </a:lnTo>
                  <a:lnTo>
                    <a:pt x="611783" y="765898"/>
                  </a:lnTo>
                  <a:lnTo>
                    <a:pt x="612369" y="766241"/>
                  </a:lnTo>
                  <a:lnTo>
                    <a:pt x="612919" y="766636"/>
                  </a:lnTo>
                  <a:lnTo>
                    <a:pt x="613422" y="767060"/>
                  </a:lnTo>
                  <a:lnTo>
                    <a:pt x="613972" y="767637"/>
                  </a:lnTo>
                  <a:lnTo>
                    <a:pt x="614479" y="768299"/>
                  </a:lnTo>
                  <a:lnTo>
                    <a:pt x="614914" y="769024"/>
                  </a:lnTo>
                  <a:lnTo>
                    <a:pt x="615259" y="769781"/>
                  </a:lnTo>
                  <a:lnTo>
                    <a:pt x="615497" y="770544"/>
                  </a:lnTo>
                  <a:lnTo>
                    <a:pt x="615579" y="770954"/>
                  </a:lnTo>
                  <a:lnTo>
                    <a:pt x="615639" y="771368"/>
                  </a:lnTo>
                  <a:lnTo>
                    <a:pt x="615671" y="771787"/>
                  </a:lnTo>
                  <a:lnTo>
                    <a:pt x="615675" y="772207"/>
                  </a:lnTo>
                  <a:lnTo>
                    <a:pt x="615655" y="772626"/>
                  </a:lnTo>
                  <a:lnTo>
                    <a:pt x="615473" y="773103"/>
                  </a:lnTo>
                  <a:lnTo>
                    <a:pt x="615279" y="773579"/>
                  </a:lnTo>
                  <a:lnTo>
                    <a:pt x="615072" y="774051"/>
                  </a:lnTo>
                  <a:lnTo>
                    <a:pt x="614855" y="774513"/>
                  </a:lnTo>
                  <a:lnTo>
                    <a:pt x="614622" y="774971"/>
                  </a:lnTo>
                  <a:lnTo>
                    <a:pt x="614214" y="775748"/>
                  </a:lnTo>
                  <a:lnTo>
                    <a:pt x="613782" y="776524"/>
                  </a:lnTo>
                  <a:lnTo>
                    <a:pt x="613311" y="777272"/>
                  </a:lnTo>
                  <a:lnTo>
                    <a:pt x="612789" y="777963"/>
                  </a:lnTo>
                  <a:lnTo>
                    <a:pt x="612195" y="778568"/>
                  </a:lnTo>
                  <a:lnTo>
                    <a:pt x="611502" y="779098"/>
                  </a:lnTo>
                  <a:lnTo>
                    <a:pt x="610725" y="779550"/>
                  </a:lnTo>
                  <a:lnTo>
                    <a:pt x="609903" y="779936"/>
                  </a:lnTo>
                  <a:lnTo>
                    <a:pt x="609048" y="780260"/>
                  </a:lnTo>
                  <a:lnTo>
                    <a:pt x="608200" y="780527"/>
                  </a:lnTo>
                  <a:lnTo>
                    <a:pt x="607492" y="780646"/>
                  </a:lnTo>
                  <a:lnTo>
                    <a:pt x="606744" y="780675"/>
                  </a:lnTo>
                  <a:lnTo>
                    <a:pt x="606004" y="780689"/>
                  </a:lnTo>
                  <a:lnTo>
                    <a:pt x="605310" y="780780"/>
                  </a:lnTo>
                  <a:lnTo>
                    <a:pt x="604713" y="781028"/>
                  </a:lnTo>
                  <a:lnTo>
                    <a:pt x="604511" y="781166"/>
                  </a:lnTo>
                  <a:lnTo>
                    <a:pt x="604305" y="781318"/>
                  </a:lnTo>
                  <a:lnTo>
                    <a:pt x="604116" y="781480"/>
                  </a:lnTo>
                  <a:lnTo>
                    <a:pt x="603940" y="781656"/>
                  </a:lnTo>
                  <a:lnTo>
                    <a:pt x="603795" y="781847"/>
                  </a:lnTo>
                  <a:lnTo>
                    <a:pt x="603655" y="782281"/>
                  </a:lnTo>
                  <a:lnTo>
                    <a:pt x="603664" y="782800"/>
                  </a:lnTo>
                  <a:lnTo>
                    <a:pt x="603822" y="783958"/>
                  </a:lnTo>
                  <a:lnTo>
                    <a:pt x="603818" y="784511"/>
                  </a:lnTo>
                  <a:lnTo>
                    <a:pt x="603747" y="785016"/>
                  </a:lnTo>
                  <a:lnTo>
                    <a:pt x="603655" y="785526"/>
                  </a:lnTo>
                  <a:lnTo>
                    <a:pt x="603533" y="786031"/>
                  </a:lnTo>
                  <a:lnTo>
                    <a:pt x="603370" y="786512"/>
                  </a:lnTo>
                  <a:lnTo>
                    <a:pt x="603150" y="786951"/>
                  </a:lnTo>
                  <a:lnTo>
                    <a:pt x="602484" y="787642"/>
                  </a:lnTo>
                  <a:lnTo>
                    <a:pt x="601491" y="788209"/>
                  </a:lnTo>
                  <a:lnTo>
                    <a:pt x="600322" y="788628"/>
                  </a:lnTo>
                  <a:lnTo>
                    <a:pt x="599124" y="788867"/>
                  </a:lnTo>
                  <a:lnTo>
                    <a:pt x="598039" y="788886"/>
                  </a:lnTo>
                  <a:lnTo>
                    <a:pt x="597418" y="788795"/>
                  </a:lnTo>
                  <a:lnTo>
                    <a:pt x="596783" y="788633"/>
                  </a:lnTo>
                  <a:lnTo>
                    <a:pt x="596166" y="788409"/>
                  </a:lnTo>
                  <a:lnTo>
                    <a:pt x="595588" y="788128"/>
                  </a:lnTo>
                  <a:lnTo>
                    <a:pt x="595069" y="787785"/>
                  </a:lnTo>
                  <a:lnTo>
                    <a:pt x="594630" y="787356"/>
                  </a:lnTo>
                  <a:lnTo>
                    <a:pt x="594258" y="786841"/>
                  </a:lnTo>
                  <a:lnTo>
                    <a:pt x="593918" y="786279"/>
                  </a:lnTo>
                  <a:lnTo>
                    <a:pt x="593588" y="785707"/>
                  </a:lnTo>
                  <a:lnTo>
                    <a:pt x="593241" y="785159"/>
                  </a:lnTo>
                  <a:lnTo>
                    <a:pt x="592227" y="783748"/>
                  </a:lnTo>
                  <a:lnTo>
                    <a:pt x="591887" y="783281"/>
                  </a:lnTo>
                  <a:lnTo>
                    <a:pt x="591542" y="782819"/>
                  </a:lnTo>
                  <a:lnTo>
                    <a:pt x="590600" y="781504"/>
                  </a:lnTo>
                  <a:lnTo>
                    <a:pt x="590268" y="781085"/>
                  </a:lnTo>
                  <a:lnTo>
                    <a:pt x="589666" y="780418"/>
                  </a:lnTo>
                  <a:lnTo>
                    <a:pt x="589417" y="780127"/>
                  </a:lnTo>
                  <a:lnTo>
                    <a:pt x="589159" y="779855"/>
                  </a:lnTo>
                  <a:lnTo>
                    <a:pt x="588890" y="779650"/>
                  </a:lnTo>
                  <a:lnTo>
                    <a:pt x="588569" y="779545"/>
                  </a:lnTo>
                  <a:lnTo>
                    <a:pt x="588335" y="779550"/>
                  </a:lnTo>
                  <a:lnTo>
                    <a:pt x="588043" y="779622"/>
                  </a:lnTo>
                  <a:lnTo>
                    <a:pt x="587745" y="779750"/>
                  </a:lnTo>
                  <a:lnTo>
                    <a:pt x="587465" y="779908"/>
                  </a:lnTo>
                  <a:lnTo>
                    <a:pt x="587211" y="780079"/>
                  </a:lnTo>
                  <a:lnTo>
                    <a:pt x="586994" y="780284"/>
                  </a:lnTo>
                  <a:lnTo>
                    <a:pt x="586808" y="780532"/>
                  </a:lnTo>
                  <a:lnTo>
                    <a:pt x="586467" y="781066"/>
                  </a:lnTo>
                  <a:lnTo>
                    <a:pt x="585866" y="781904"/>
                  </a:lnTo>
                  <a:lnTo>
                    <a:pt x="585652" y="782190"/>
                  </a:lnTo>
                  <a:lnTo>
                    <a:pt x="585414" y="782438"/>
                  </a:lnTo>
                  <a:lnTo>
                    <a:pt x="585149" y="782633"/>
                  </a:lnTo>
                  <a:lnTo>
                    <a:pt x="584805" y="782729"/>
                  </a:lnTo>
                  <a:lnTo>
                    <a:pt x="584389" y="782743"/>
                  </a:lnTo>
                  <a:lnTo>
                    <a:pt x="583973" y="782729"/>
                  </a:lnTo>
                  <a:lnTo>
                    <a:pt x="583625" y="782757"/>
                  </a:lnTo>
                  <a:lnTo>
                    <a:pt x="583407" y="782881"/>
                  </a:lnTo>
                  <a:lnTo>
                    <a:pt x="583325" y="783072"/>
                  </a:lnTo>
                  <a:lnTo>
                    <a:pt x="583047" y="783114"/>
                  </a:lnTo>
                  <a:lnTo>
                    <a:pt x="582909" y="783143"/>
                  </a:lnTo>
                  <a:lnTo>
                    <a:pt x="582639" y="783215"/>
                  </a:lnTo>
                  <a:lnTo>
                    <a:pt x="582437" y="783291"/>
                  </a:lnTo>
                  <a:lnTo>
                    <a:pt x="582240" y="783382"/>
                  </a:lnTo>
                  <a:lnTo>
                    <a:pt x="582045" y="783477"/>
                  </a:lnTo>
                  <a:lnTo>
                    <a:pt x="581851" y="783577"/>
                  </a:lnTo>
                  <a:lnTo>
                    <a:pt x="581650" y="783663"/>
                  </a:lnTo>
                  <a:lnTo>
                    <a:pt x="581381" y="783763"/>
                  </a:lnTo>
                  <a:lnTo>
                    <a:pt x="581111" y="783853"/>
                  </a:lnTo>
                  <a:lnTo>
                    <a:pt x="580731" y="783958"/>
                  </a:lnTo>
                  <a:lnTo>
                    <a:pt x="580241" y="784063"/>
                  </a:lnTo>
                  <a:lnTo>
                    <a:pt x="580007" y="784101"/>
                  </a:lnTo>
                  <a:lnTo>
                    <a:pt x="579773" y="784149"/>
                  </a:lnTo>
                  <a:lnTo>
                    <a:pt x="579159" y="784358"/>
                  </a:lnTo>
                  <a:lnTo>
                    <a:pt x="578918" y="784540"/>
                  </a:lnTo>
                  <a:lnTo>
                    <a:pt x="578855" y="784668"/>
                  </a:lnTo>
                  <a:lnTo>
                    <a:pt x="578851" y="784830"/>
                  </a:lnTo>
                  <a:lnTo>
                    <a:pt x="578887" y="785083"/>
                  </a:lnTo>
                  <a:lnTo>
                    <a:pt x="578942" y="785249"/>
                  </a:lnTo>
                  <a:lnTo>
                    <a:pt x="579693" y="786122"/>
                  </a:lnTo>
                  <a:lnTo>
                    <a:pt x="579833" y="786150"/>
                  </a:lnTo>
                  <a:lnTo>
                    <a:pt x="580141" y="786165"/>
                  </a:lnTo>
                  <a:lnTo>
                    <a:pt x="580490" y="786165"/>
                  </a:lnTo>
                  <a:lnTo>
                    <a:pt x="580695" y="786150"/>
                  </a:lnTo>
                  <a:lnTo>
                    <a:pt x="580898" y="786122"/>
                  </a:lnTo>
                  <a:lnTo>
                    <a:pt x="581100" y="786088"/>
                  </a:lnTo>
                  <a:lnTo>
                    <a:pt x="581479" y="786036"/>
                  </a:lnTo>
                  <a:lnTo>
                    <a:pt x="581835" y="785969"/>
                  </a:lnTo>
                  <a:lnTo>
                    <a:pt x="582192" y="785922"/>
                  </a:lnTo>
                  <a:lnTo>
                    <a:pt x="582378" y="785912"/>
                  </a:lnTo>
                  <a:lnTo>
                    <a:pt x="582561" y="785907"/>
                  </a:lnTo>
                  <a:lnTo>
                    <a:pt x="582746" y="785907"/>
                  </a:lnTo>
                  <a:lnTo>
                    <a:pt x="582929" y="785912"/>
                  </a:lnTo>
                  <a:lnTo>
                    <a:pt x="583249" y="785907"/>
                  </a:lnTo>
                  <a:lnTo>
                    <a:pt x="583788" y="785888"/>
                  </a:lnTo>
                  <a:lnTo>
                    <a:pt x="584156" y="785869"/>
                  </a:lnTo>
                  <a:lnTo>
                    <a:pt x="584345" y="785865"/>
                  </a:lnTo>
                  <a:lnTo>
                    <a:pt x="584832" y="785879"/>
                  </a:lnTo>
                  <a:lnTo>
                    <a:pt x="585224" y="785883"/>
                  </a:lnTo>
                  <a:lnTo>
                    <a:pt x="585545" y="785922"/>
                  </a:lnTo>
                  <a:lnTo>
                    <a:pt x="585707" y="785950"/>
                  </a:lnTo>
                  <a:lnTo>
                    <a:pt x="585866" y="785983"/>
                  </a:lnTo>
                  <a:lnTo>
                    <a:pt x="586285" y="786093"/>
                  </a:lnTo>
                  <a:lnTo>
                    <a:pt x="587172" y="786750"/>
                  </a:lnTo>
                  <a:lnTo>
                    <a:pt x="587239" y="786889"/>
                  </a:lnTo>
                  <a:lnTo>
                    <a:pt x="587286" y="787037"/>
                  </a:lnTo>
                  <a:lnTo>
                    <a:pt x="587402" y="787499"/>
                  </a:lnTo>
                  <a:lnTo>
                    <a:pt x="587480" y="787737"/>
                  </a:lnTo>
                  <a:lnTo>
                    <a:pt x="587647" y="788218"/>
                  </a:lnTo>
                  <a:lnTo>
                    <a:pt x="587718" y="788461"/>
                  </a:lnTo>
                  <a:lnTo>
                    <a:pt x="587778" y="788709"/>
                  </a:lnTo>
                  <a:lnTo>
                    <a:pt x="587814" y="788904"/>
                  </a:lnTo>
                  <a:lnTo>
                    <a:pt x="587845" y="789100"/>
                  </a:lnTo>
                  <a:lnTo>
                    <a:pt x="587943" y="789920"/>
                  </a:lnTo>
                  <a:lnTo>
                    <a:pt x="588003" y="790363"/>
                  </a:lnTo>
                  <a:lnTo>
                    <a:pt x="588028" y="790587"/>
                  </a:lnTo>
                  <a:lnTo>
                    <a:pt x="588048" y="790811"/>
                  </a:lnTo>
                  <a:lnTo>
                    <a:pt x="588059" y="790996"/>
                  </a:lnTo>
                  <a:lnTo>
                    <a:pt x="588059" y="791183"/>
                  </a:lnTo>
                  <a:lnTo>
                    <a:pt x="588070" y="791554"/>
                  </a:lnTo>
                  <a:lnTo>
                    <a:pt x="588095" y="791735"/>
                  </a:lnTo>
                  <a:lnTo>
                    <a:pt x="588134" y="791940"/>
                  </a:lnTo>
                  <a:lnTo>
                    <a:pt x="588193" y="792140"/>
                  </a:lnTo>
                  <a:lnTo>
                    <a:pt x="588261" y="792341"/>
                  </a:lnTo>
                  <a:lnTo>
                    <a:pt x="588411" y="792731"/>
                  </a:lnTo>
                  <a:lnTo>
                    <a:pt x="588565" y="793074"/>
                  </a:lnTo>
                  <a:lnTo>
                    <a:pt x="588676" y="793298"/>
                  </a:lnTo>
                  <a:lnTo>
                    <a:pt x="588707" y="793870"/>
                  </a:lnTo>
                  <a:lnTo>
                    <a:pt x="588756" y="795023"/>
                  </a:lnTo>
                  <a:lnTo>
                    <a:pt x="588803" y="795557"/>
                  </a:lnTo>
                  <a:lnTo>
                    <a:pt x="588878" y="796115"/>
                  </a:lnTo>
                  <a:lnTo>
                    <a:pt x="588930" y="796662"/>
                  </a:lnTo>
                  <a:lnTo>
                    <a:pt x="588914" y="797172"/>
                  </a:lnTo>
                  <a:lnTo>
                    <a:pt x="588776" y="797611"/>
                  </a:lnTo>
                  <a:lnTo>
                    <a:pt x="588573" y="797930"/>
                  </a:lnTo>
                  <a:lnTo>
                    <a:pt x="588313" y="798245"/>
                  </a:lnTo>
                  <a:lnTo>
                    <a:pt x="588008" y="798521"/>
                  </a:lnTo>
                  <a:lnTo>
                    <a:pt x="587687" y="798731"/>
                  </a:lnTo>
                  <a:lnTo>
                    <a:pt x="587366" y="798845"/>
                  </a:lnTo>
                  <a:lnTo>
                    <a:pt x="586994" y="798736"/>
                  </a:lnTo>
                  <a:lnTo>
                    <a:pt x="586574" y="798350"/>
                  </a:lnTo>
                  <a:lnTo>
                    <a:pt x="586126" y="797806"/>
                  </a:lnTo>
                  <a:lnTo>
                    <a:pt x="585676" y="797220"/>
                  </a:lnTo>
                  <a:lnTo>
                    <a:pt x="585249" y="796710"/>
                  </a:lnTo>
                  <a:lnTo>
                    <a:pt x="584877" y="796300"/>
                  </a:lnTo>
                  <a:lnTo>
                    <a:pt x="584516" y="795881"/>
                  </a:lnTo>
                  <a:lnTo>
                    <a:pt x="583788" y="795047"/>
                  </a:lnTo>
                  <a:lnTo>
                    <a:pt x="583407" y="794647"/>
                  </a:lnTo>
                  <a:lnTo>
                    <a:pt x="582568" y="793827"/>
                  </a:lnTo>
                  <a:lnTo>
                    <a:pt x="581686" y="793046"/>
                  </a:lnTo>
                  <a:lnTo>
                    <a:pt x="580771" y="792298"/>
                  </a:lnTo>
                  <a:lnTo>
                    <a:pt x="579829" y="791592"/>
                  </a:lnTo>
                  <a:lnTo>
                    <a:pt x="578863" y="790935"/>
                  </a:lnTo>
                  <a:lnTo>
                    <a:pt x="578499" y="790777"/>
                  </a:lnTo>
                  <a:lnTo>
                    <a:pt x="578012" y="790634"/>
                  </a:lnTo>
                  <a:lnTo>
                    <a:pt x="576342" y="790610"/>
                  </a:lnTo>
                  <a:lnTo>
                    <a:pt x="575573" y="790734"/>
                  </a:lnTo>
                  <a:lnTo>
                    <a:pt x="574592" y="790992"/>
                  </a:lnTo>
                  <a:lnTo>
                    <a:pt x="573752" y="791254"/>
                  </a:lnTo>
                  <a:lnTo>
                    <a:pt x="573262" y="791516"/>
                  </a:lnTo>
                  <a:lnTo>
                    <a:pt x="572841" y="791578"/>
                  </a:lnTo>
                  <a:lnTo>
                    <a:pt x="571160" y="792235"/>
                  </a:lnTo>
                  <a:lnTo>
                    <a:pt x="570735" y="792502"/>
                  </a:lnTo>
                  <a:lnTo>
                    <a:pt x="570245" y="792631"/>
                  </a:lnTo>
                  <a:lnTo>
                    <a:pt x="568143" y="793551"/>
                  </a:lnTo>
                  <a:lnTo>
                    <a:pt x="567580" y="793818"/>
                  </a:lnTo>
                  <a:lnTo>
                    <a:pt x="566733" y="794351"/>
                  </a:lnTo>
                  <a:lnTo>
                    <a:pt x="564758" y="796024"/>
                  </a:lnTo>
                  <a:lnTo>
                    <a:pt x="562997" y="797363"/>
                  </a:lnTo>
                  <a:lnTo>
                    <a:pt x="562434" y="797625"/>
                  </a:lnTo>
                  <a:lnTo>
                    <a:pt x="562082" y="797897"/>
                  </a:lnTo>
                  <a:lnTo>
                    <a:pt x="561592" y="798092"/>
                  </a:lnTo>
                  <a:lnTo>
                    <a:pt x="560325" y="798821"/>
                  </a:lnTo>
                  <a:lnTo>
                    <a:pt x="559485" y="799083"/>
                  </a:lnTo>
                  <a:lnTo>
                    <a:pt x="558994" y="799145"/>
                  </a:lnTo>
                  <a:lnTo>
                    <a:pt x="558503" y="799341"/>
                  </a:lnTo>
                  <a:lnTo>
                    <a:pt x="557664" y="799465"/>
                  </a:lnTo>
                  <a:lnTo>
                    <a:pt x="555922" y="799436"/>
                  </a:lnTo>
                  <a:lnTo>
                    <a:pt x="553286" y="798988"/>
                  </a:lnTo>
                  <a:lnTo>
                    <a:pt x="551480" y="798345"/>
                  </a:lnTo>
                  <a:lnTo>
                    <a:pt x="549822" y="797501"/>
                  </a:lnTo>
                  <a:lnTo>
                    <a:pt x="549338" y="797149"/>
                  </a:lnTo>
                  <a:lnTo>
                    <a:pt x="548508" y="796796"/>
                  </a:lnTo>
                  <a:lnTo>
                    <a:pt x="547610" y="796510"/>
                  </a:lnTo>
                  <a:lnTo>
                    <a:pt x="546702" y="796429"/>
                  </a:lnTo>
                  <a:lnTo>
                    <a:pt x="545867" y="796481"/>
                  </a:lnTo>
                  <a:lnTo>
                    <a:pt x="545092" y="796881"/>
                  </a:lnTo>
                  <a:lnTo>
                    <a:pt x="544533" y="797144"/>
                  </a:lnTo>
                  <a:lnTo>
                    <a:pt x="544043" y="797273"/>
                  </a:lnTo>
                  <a:lnTo>
                    <a:pt x="543551" y="797539"/>
                  </a:lnTo>
                  <a:lnTo>
                    <a:pt x="543132" y="797601"/>
                  </a:lnTo>
                  <a:lnTo>
                    <a:pt x="542640" y="797797"/>
                  </a:lnTo>
                  <a:lnTo>
                    <a:pt x="542221" y="797858"/>
                  </a:lnTo>
                  <a:lnTo>
                    <a:pt x="539561" y="798635"/>
                  </a:lnTo>
                  <a:lnTo>
                    <a:pt x="538718" y="799031"/>
                  </a:lnTo>
                  <a:lnTo>
                    <a:pt x="538227" y="799298"/>
                  </a:lnTo>
                  <a:lnTo>
                    <a:pt x="537737" y="799426"/>
                  </a:lnTo>
                  <a:lnTo>
                    <a:pt x="537245" y="799622"/>
                  </a:lnTo>
                  <a:lnTo>
                    <a:pt x="535570" y="799736"/>
                  </a:lnTo>
                  <a:lnTo>
                    <a:pt x="534546" y="799560"/>
                  </a:lnTo>
                  <a:lnTo>
                    <a:pt x="534383" y="799851"/>
                  </a:lnTo>
                  <a:lnTo>
                    <a:pt x="534241" y="799989"/>
                  </a:lnTo>
                  <a:lnTo>
                    <a:pt x="534094" y="800666"/>
                  </a:lnTo>
                  <a:lnTo>
                    <a:pt x="534078" y="801485"/>
                  </a:lnTo>
                  <a:lnTo>
                    <a:pt x="534214" y="801966"/>
                  </a:lnTo>
                  <a:lnTo>
                    <a:pt x="534185" y="803601"/>
                  </a:lnTo>
                  <a:lnTo>
                    <a:pt x="534031" y="804487"/>
                  </a:lnTo>
                  <a:lnTo>
                    <a:pt x="533448" y="806183"/>
                  </a:lnTo>
                  <a:lnTo>
                    <a:pt x="533018" y="806927"/>
                  </a:lnTo>
                  <a:lnTo>
                    <a:pt x="531949" y="808342"/>
                  </a:lnTo>
                  <a:lnTo>
                    <a:pt x="531878" y="808686"/>
                  </a:lnTo>
                  <a:lnTo>
                    <a:pt x="531379" y="809224"/>
                  </a:lnTo>
                  <a:lnTo>
                    <a:pt x="531232" y="809629"/>
                  </a:lnTo>
                  <a:lnTo>
                    <a:pt x="530738" y="810101"/>
                  </a:lnTo>
                  <a:lnTo>
                    <a:pt x="529736" y="811926"/>
                  </a:lnTo>
                  <a:lnTo>
                    <a:pt x="529355" y="813765"/>
                  </a:lnTo>
                  <a:lnTo>
                    <a:pt x="528778" y="815257"/>
                  </a:lnTo>
                  <a:lnTo>
                    <a:pt x="528703" y="815528"/>
                  </a:lnTo>
                  <a:lnTo>
                    <a:pt x="527781" y="816467"/>
                  </a:lnTo>
                  <a:lnTo>
                    <a:pt x="526937" y="817068"/>
                  </a:lnTo>
                  <a:lnTo>
                    <a:pt x="525104" y="818202"/>
                  </a:lnTo>
                  <a:lnTo>
                    <a:pt x="524824" y="818535"/>
                  </a:lnTo>
                  <a:lnTo>
                    <a:pt x="524744" y="819012"/>
                  </a:lnTo>
                  <a:lnTo>
                    <a:pt x="525634" y="819984"/>
                  </a:lnTo>
                  <a:lnTo>
                    <a:pt x="526743" y="820546"/>
                  </a:lnTo>
                  <a:lnTo>
                    <a:pt x="527436" y="820828"/>
                  </a:lnTo>
                  <a:lnTo>
                    <a:pt x="528418" y="821199"/>
                  </a:lnTo>
                  <a:lnTo>
                    <a:pt x="529066" y="821456"/>
                  </a:lnTo>
                  <a:lnTo>
                    <a:pt x="529427" y="821590"/>
                  </a:lnTo>
                  <a:lnTo>
                    <a:pt x="529792" y="821719"/>
                  </a:lnTo>
                  <a:lnTo>
                    <a:pt x="530155" y="821857"/>
                  </a:lnTo>
                  <a:lnTo>
                    <a:pt x="530504" y="822009"/>
                  </a:lnTo>
                  <a:lnTo>
                    <a:pt x="530825" y="822200"/>
                  </a:lnTo>
                  <a:lnTo>
                    <a:pt x="531185" y="822476"/>
                  </a:lnTo>
                  <a:lnTo>
                    <a:pt x="531529" y="822786"/>
                  </a:lnTo>
                  <a:lnTo>
                    <a:pt x="531845" y="823134"/>
                  </a:lnTo>
                  <a:lnTo>
                    <a:pt x="532119" y="823505"/>
                  </a:lnTo>
                  <a:lnTo>
                    <a:pt x="532333" y="823896"/>
                  </a:lnTo>
                  <a:lnTo>
                    <a:pt x="532464" y="824249"/>
                  </a:lnTo>
                  <a:lnTo>
                    <a:pt x="532558" y="824630"/>
                  </a:lnTo>
                  <a:lnTo>
                    <a:pt x="532618" y="825021"/>
                  </a:lnTo>
                  <a:lnTo>
                    <a:pt x="532646" y="825417"/>
                  </a:lnTo>
                  <a:lnTo>
                    <a:pt x="532649" y="825803"/>
                  </a:lnTo>
                  <a:lnTo>
                    <a:pt x="532610" y="826293"/>
                  </a:lnTo>
                  <a:lnTo>
                    <a:pt x="532515" y="826789"/>
                  </a:lnTo>
                  <a:lnTo>
                    <a:pt x="532377" y="827280"/>
                  </a:lnTo>
                  <a:lnTo>
                    <a:pt x="532206" y="827766"/>
                  </a:lnTo>
                  <a:lnTo>
                    <a:pt x="532016" y="828228"/>
                  </a:lnTo>
                  <a:lnTo>
                    <a:pt x="531885" y="828504"/>
                  </a:lnTo>
                  <a:lnTo>
                    <a:pt x="531735" y="828776"/>
                  </a:lnTo>
                  <a:lnTo>
                    <a:pt x="531422" y="829310"/>
                  </a:lnTo>
                  <a:lnTo>
                    <a:pt x="531284" y="829586"/>
                  </a:lnTo>
                  <a:lnTo>
                    <a:pt x="531161" y="829862"/>
                  </a:lnTo>
                  <a:lnTo>
                    <a:pt x="531046" y="830144"/>
                  </a:lnTo>
                  <a:lnTo>
                    <a:pt x="530725" y="831001"/>
                  </a:lnTo>
                  <a:lnTo>
                    <a:pt x="530500" y="831664"/>
                  </a:lnTo>
                  <a:lnTo>
                    <a:pt x="530393" y="831997"/>
                  </a:lnTo>
                  <a:lnTo>
                    <a:pt x="530168" y="832655"/>
                  </a:lnTo>
                  <a:lnTo>
                    <a:pt x="529870" y="833389"/>
                  </a:lnTo>
                  <a:lnTo>
                    <a:pt x="529562" y="834118"/>
                  </a:lnTo>
                  <a:lnTo>
                    <a:pt x="529422" y="834485"/>
                  </a:lnTo>
                  <a:lnTo>
                    <a:pt x="529293" y="834861"/>
                  </a:lnTo>
                  <a:lnTo>
                    <a:pt x="529170" y="835233"/>
                  </a:lnTo>
                  <a:lnTo>
                    <a:pt x="529050" y="835614"/>
                  </a:lnTo>
                  <a:lnTo>
                    <a:pt x="528948" y="835995"/>
                  </a:lnTo>
                  <a:lnTo>
                    <a:pt x="528861" y="836381"/>
                  </a:lnTo>
                  <a:lnTo>
                    <a:pt x="528801" y="836672"/>
                  </a:lnTo>
                  <a:lnTo>
                    <a:pt x="528746" y="836968"/>
                  </a:lnTo>
                  <a:lnTo>
                    <a:pt x="528703" y="837268"/>
                  </a:lnTo>
                  <a:lnTo>
                    <a:pt x="528671" y="837563"/>
                  </a:lnTo>
                  <a:lnTo>
                    <a:pt x="528656" y="837863"/>
                  </a:lnTo>
                  <a:lnTo>
                    <a:pt x="528703" y="838388"/>
                  </a:lnTo>
                  <a:lnTo>
                    <a:pt x="528825" y="838912"/>
                  </a:lnTo>
                  <a:lnTo>
                    <a:pt x="528976" y="839441"/>
                  </a:lnTo>
                  <a:lnTo>
                    <a:pt x="529099" y="839965"/>
                  </a:lnTo>
                  <a:lnTo>
                    <a:pt x="529142" y="840489"/>
                  </a:lnTo>
                  <a:lnTo>
                    <a:pt x="529110" y="840761"/>
                  </a:lnTo>
                  <a:lnTo>
                    <a:pt x="529059" y="841032"/>
                  </a:lnTo>
                  <a:lnTo>
                    <a:pt x="528999" y="841309"/>
                  </a:lnTo>
                  <a:lnTo>
                    <a:pt x="528952" y="841581"/>
                  </a:lnTo>
                  <a:lnTo>
                    <a:pt x="528936" y="841852"/>
                  </a:lnTo>
                  <a:lnTo>
                    <a:pt x="528964" y="842081"/>
                  </a:lnTo>
                  <a:lnTo>
                    <a:pt x="529008" y="842305"/>
                  </a:lnTo>
                  <a:lnTo>
                    <a:pt x="529066" y="842529"/>
                  </a:lnTo>
                  <a:lnTo>
                    <a:pt x="529119" y="842757"/>
                  </a:lnTo>
                  <a:lnTo>
                    <a:pt x="529154" y="842986"/>
                  </a:lnTo>
                  <a:lnTo>
                    <a:pt x="529154" y="843344"/>
                  </a:lnTo>
                  <a:lnTo>
                    <a:pt x="529110" y="843706"/>
                  </a:lnTo>
                  <a:lnTo>
                    <a:pt x="529059" y="844068"/>
                  </a:lnTo>
                  <a:lnTo>
                    <a:pt x="529031" y="844425"/>
                  </a:lnTo>
                  <a:lnTo>
                    <a:pt x="529063" y="844768"/>
                  </a:lnTo>
                  <a:lnTo>
                    <a:pt x="529122" y="845026"/>
                  </a:lnTo>
                  <a:lnTo>
                    <a:pt x="529202" y="845288"/>
                  </a:lnTo>
                  <a:lnTo>
                    <a:pt x="529297" y="845540"/>
                  </a:lnTo>
                  <a:lnTo>
                    <a:pt x="529420" y="845774"/>
                  </a:lnTo>
                  <a:lnTo>
                    <a:pt x="529573" y="845965"/>
                  </a:lnTo>
                  <a:lnTo>
                    <a:pt x="529812" y="846141"/>
                  </a:lnTo>
                  <a:lnTo>
                    <a:pt x="530104" y="846260"/>
                  </a:lnTo>
                  <a:lnTo>
                    <a:pt x="530433" y="846346"/>
                  </a:lnTo>
                  <a:lnTo>
                    <a:pt x="530773" y="846412"/>
                  </a:lnTo>
                  <a:lnTo>
                    <a:pt x="531101" y="846470"/>
                  </a:lnTo>
                  <a:lnTo>
                    <a:pt x="531537" y="846527"/>
                  </a:lnTo>
                  <a:lnTo>
                    <a:pt x="531985" y="846536"/>
                  </a:lnTo>
                  <a:lnTo>
                    <a:pt x="532891" y="846508"/>
                  </a:lnTo>
                  <a:lnTo>
                    <a:pt x="533342" y="846513"/>
                  </a:lnTo>
                  <a:lnTo>
                    <a:pt x="533627" y="846532"/>
                  </a:lnTo>
                  <a:lnTo>
                    <a:pt x="534194" y="846589"/>
                  </a:lnTo>
                  <a:lnTo>
                    <a:pt x="534479" y="846603"/>
                  </a:lnTo>
                  <a:lnTo>
                    <a:pt x="534760" y="846594"/>
                  </a:lnTo>
                  <a:lnTo>
                    <a:pt x="534949" y="846565"/>
                  </a:lnTo>
                  <a:lnTo>
                    <a:pt x="535337" y="846460"/>
                  </a:lnTo>
                  <a:lnTo>
                    <a:pt x="535528" y="846427"/>
                  </a:lnTo>
                  <a:lnTo>
                    <a:pt x="535706" y="846436"/>
                  </a:lnTo>
                  <a:lnTo>
                    <a:pt x="535987" y="846574"/>
                  </a:lnTo>
                  <a:lnTo>
                    <a:pt x="536392" y="846836"/>
                  </a:lnTo>
                  <a:lnTo>
                    <a:pt x="536571" y="847191"/>
                  </a:lnTo>
                  <a:lnTo>
                    <a:pt x="536715" y="847551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6" name="pg56"/>
            <p:cNvSpPr/>
            <p:nvPr/>
          </p:nvSpPr>
          <p:spPr>
            <a:xfrm>
              <a:off x="6250421" y="3015904"/>
              <a:ext cx="7940" cy="15940"/>
            </a:xfrm>
            <a:custGeom>
              <a:avLst/>
              <a:gdLst/>
              <a:ahLst/>
              <a:cxnLst/>
              <a:rect l="0" t="0" r="0" b="0"/>
              <a:pathLst>
                <a:path w="7940" h="15940">
                  <a:moveTo>
                    <a:pt x="138" y="11513"/>
                  </a:moveTo>
                  <a:lnTo>
                    <a:pt x="129" y="11146"/>
                  </a:lnTo>
                  <a:lnTo>
                    <a:pt x="134" y="10965"/>
                  </a:lnTo>
                  <a:lnTo>
                    <a:pt x="145" y="10784"/>
                  </a:lnTo>
                  <a:lnTo>
                    <a:pt x="205" y="10474"/>
                  </a:lnTo>
                  <a:lnTo>
                    <a:pt x="300" y="10173"/>
                  </a:lnTo>
                  <a:lnTo>
                    <a:pt x="525" y="9568"/>
                  </a:lnTo>
                  <a:lnTo>
                    <a:pt x="628" y="9263"/>
                  </a:lnTo>
                  <a:lnTo>
                    <a:pt x="803" y="8615"/>
                  </a:lnTo>
                  <a:lnTo>
                    <a:pt x="961" y="7963"/>
                  </a:lnTo>
                  <a:lnTo>
                    <a:pt x="1115" y="7233"/>
                  </a:lnTo>
                  <a:lnTo>
                    <a:pt x="1195" y="6828"/>
                  </a:lnTo>
                  <a:lnTo>
                    <a:pt x="1266" y="6428"/>
                  </a:lnTo>
                  <a:lnTo>
                    <a:pt x="1389" y="5618"/>
                  </a:lnTo>
                  <a:lnTo>
                    <a:pt x="1385" y="5332"/>
                  </a:lnTo>
                  <a:lnTo>
                    <a:pt x="1396" y="5046"/>
                  </a:lnTo>
                  <a:lnTo>
                    <a:pt x="1420" y="4765"/>
                  </a:lnTo>
                  <a:lnTo>
                    <a:pt x="1460" y="4484"/>
                  </a:lnTo>
                  <a:lnTo>
                    <a:pt x="1516" y="4184"/>
                  </a:lnTo>
                  <a:lnTo>
                    <a:pt x="1590" y="3883"/>
                  </a:lnTo>
                  <a:lnTo>
                    <a:pt x="1681" y="3588"/>
                  </a:lnTo>
                  <a:lnTo>
                    <a:pt x="1792" y="3297"/>
                  </a:lnTo>
                  <a:lnTo>
                    <a:pt x="1915" y="3016"/>
                  </a:lnTo>
                  <a:lnTo>
                    <a:pt x="2082" y="2721"/>
                  </a:lnTo>
                  <a:lnTo>
                    <a:pt x="2271" y="2435"/>
                  </a:lnTo>
                  <a:lnTo>
                    <a:pt x="2478" y="2158"/>
                  </a:lnTo>
                  <a:lnTo>
                    <a:pt x="2912" y="1620"/>
                  </a:lnTo>
                  <a:lnTo>
                    <a:pt x="3115" y="1362"/>
                  </a:lnTo>
                  <a:lnTo>
                    <a:pt x="3324" y="1105"/>
                  </a:lnTo>
                  <a:lnTo>
                    <a:pt x="3538" y="853"/>
                  </a:lnTo>
                  <a:lnTo>
                    <a:pt x="3768" y="614"/>
                  </a:lnTo>
                  <a:lnTo>
                    <a:pt x="4623" y="0"/>
                  </a:lnTo>
                  <a:lnTo>
                    <a:pt x="4758" y="4"/>
                  </a:lnTo>
                  <a:lnTo>
                    <a:pt x="4896" y="42"/>
                  </a:lnTo>
                  <a:lnTo>
                    <a:pt x="5039" y="105"/>
                  </a:lnTo>
                  <a:lnTo>
                    <a:pt x="5431" y="438"/>
                  </a:lnTo>
                  <a:lnTo>
                    <a:pt x="5600" y="733"/>
                  </a:lnTo>
                  <a:lnTo>
                    <a:pt x="5671" y="891"/>
                  </a:lnTo>
                  <a:lnTo>
                    <a:pt x="5731" y="1048"/>
                  </a:lnTo>
                  <a:lnTo>
                    <a:pt x="5834" y="1381"/>
                  </a:lnTo>
                  <a:lnTo>
                    <a:pt x="5889" y="1543"/>
                  </a:lnTo>
                  <a:lnTo>
                    <a:pt x="5985" y="1782"/>
                  </a:lnTo>
                  <a:lnTo>
                    <a:pt x="6083" y="2020"/>
                  </a:lnTo>
                  <a:lnTo>
                    <a:pt x="6384" y="2725"/>
                  </a:lnTo>
                  <a:lnTo>
                    <a:pt x="6515" y="3016"/>
                  </a:lnTo>
                  <a:lnTo>
                    <a:pt x="6780" y="3588"/>
                  </a:lnTo>
                  <a:lnTo>
                    <a:pt x="6903" y="3879"/>
                  </a:lnTo>
                  <a:lnTo>
                    <a:pt x="7010" y="4174"/>
                  </a:lnTo>
                  <a:lnTo>
                    <a:pt x="7065" y="4379"/>
                  </a:lnTo>
                  <a:lnTo>
                    <a:pt x="7196" y="5013"/>
                  </a:lnTo>
                  <a:lnTo>
                    <a:pt x="7248" y="5218"/>
                  </a:lnTo>
                  <a:lnTo>
                    <a:pt x="7339" y="5523"/>
                  </a:lnTo>
                  <a:lnTo>
                    <a:pt x="7437" y="5823"/>
                  </a:lnTo>
                  <a:lnTo>
                    <a:pt x="7544" y="6123"/>
                  </a:lnTo>
                  <a:lnTo>
                    <a:pt x="7660" y="6418"/>
                  </a:lnTo>
                  <a:lnTo>
                    <a:pt x="7782" y="6709"/>
                  </a:lnTo>
                  <a:lnTo>
                    <a:pt x="7865" y="7124"/>
                  </a:lnTo>
                  <a:lnTo>
                    <a:pt x="7916" y="7548"/>
                  </a:lnTo>
                  <a:lnTo>
                    <a:pt x="7940" y="7977"/>
                  </a:lnTo>
                  <a:lnTo>
                    <a:pt x="7936" y="8401"/>
                  </a:lnTo>
                  <a:lnTo>
                    <a:pt x="7905" y="8825"/>
                  </a:lnTo>
                  <a:lnTo>
                    <a:pt x="7833" y="9225"/>
                  </a:lnTo>
                  <a:lnTo>
                    <a:pt x="7731" y="9620"/>
                  </a:lnTo>
                  <a:lnTo>
                    <a:pt x="7604" y="10012"/>
                  </a:lnTo>
                  <a:lnTo>
                    <a:pt x="7339" y="10798"/>
                  </a:lnTo>
                  <a:lnTo>
                    <a:pt x="7034" y="11741"/>
                  </a:lnTo>
                  <a:lnTo>
                    <a:pt x="6876" y="12213"/>
                  </a:lnTo>
                  <a:lnTo>
                    <a:pt x="6713" y="12680"/>
                  </a:lnTo>
                  <a:lnTo>
                    <a:pt x="6539" y="13147"/>
                  </a:lnTo>
                  <a:lnTo>
                    <a:pt x="6420" y="13528"/>
                  </a:lnTo>
                  <a:lnTo>
                    <a:pt x="6317" y="13938"/>
                  </a:lnTo>
                  <a:lnTo>
                    <a:pt x="6199" y="14333"/>
                  </a:lnTo>
                  <a:lnTo>
                    <a:pt x="6043" y="14662"/>
                  </a:lnTo>
                  <a:lnTo>
                    <a:pt x="5827" y="14891"/>
                  </a:lnTo>
                  <a:lnTo>
                    <a:pt x="5640" y="14972"/>
                  </a:lnTo>
                  <a:lnTo>
                    <a:pt x="5426" y="15015"/>
                  </a:lnTo>
                  <a:lnTo>
                    <a:pt x="4979" y="15058"/>
                  </a:lnTo>
                  <a:lnTo>
                    <a:pt x="4765" y="15101"/>
                  </a:lnTo>
                  <a:lnTo>
                    <a:pt x="4349" y="15253"/>
                  </a:lnTo>
                  <a:lnTo>
                    <a:pt x="3550" y="15682"/>
                  </a:lnTo>
                  <a:lnTo>
                    <a:pt x="3146" y="15859"/>
                  </a:lnTo>
                  <a:lnTo>
                    <a:pt x="2743" y="15940"/>
                  </a:lnTo>
                  <a:lnTo>
                    <a:pt x="2382" y="15940"/>
                  </a:lnTo>
                  <a:lnTo>
                    <a:pt x="2010" y="15901"/>
                  </a:lnTo>
                  <a:lnTo>
                    <a:pt x="1638" y="15825"/>
                  </a:lnTo>
                  <a:lnTo>
                    <a:pt x="1298" y="15701"/>
                  </a:lnTo>
                  <a:lnTo>
                    <a:pt x="1008" y="15530"/>
                  </a:lnTo>
                  <a:lnTo>
                    <a:pt x="770" y="15287"/>
                  </a:lnTo>
                  <a:lnTo>
                    <a:pt x="570" y="14977"/>
                  </a:lnTo>
                  <a:lnTo>
                    <a:pt x="407" y="14629"/>
                  </a:lnTo>
                  <a:lnTo>
                    <a:pt x="272" y="14267"/>
                  </a:lnTo>
                  <a:lnTo>
                    <a:pt x="165" y="13909"/>
                  </a:lnTo>
                  <a:lnTo>
                    <a:pt x="102" y="13657"/>
                  </a:lnTo>
                  <a:lnTo>
                    <a:pt x="51" y="13395"/>
                  </a:lnTo>
                  <a:lnTo>
                    <a:pt x="20" y="13133"/>
                  </a:lnTo>
                  <a:lnTo>
                    <a:pt x="0" y="12871"/>
                  </a:lnTo>
                  <a:lnTo>
                    <a:pt x="0" y="12609"/>
                  </a:lnTo>
                  <a:lnTo>
                    <a:pt x="15" y="12428"/>
                  </a:lnTo>
                  <a:lnTo>
                    <a:pt x="42" y="12247"/>
                  </a:lnTo>
                  <a:lnTo>
                    <a:pt x="106" y="11879"/>
                  </a:lnTo>
                  <a:lnTo>
                    <a:pt x="129" y="11698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7" name="pg57"/>
            <p:cNvSpPr/>
            <p:nvPr/>
          </p:nvSpPr>
          <p:spPr>
            <a:xfrm>
              <a:off x="3102195" y="1942672"/>
              <a:ext cx="2926293" cy="1261075"/>
            </a:xfrm>
            <a:custGeom>
              <a:avLst/>
              <a:gdLst/>
              <a:ahLst/>
              <a:cxnLst/>
              <a:rect l="0" t="0" r="0" b="0"/>
              <a:pathLst>
                <a:path w="2926293" h="1261075">
                  <a:moveTo>
                    <a:pt x="27073" y="988656"/>
                  </a:moveTo>
                  <a:lnTo>
                    <a:pt x="27437" y="986702"/>
                  </a:lnTo>
                  <a:lnTo>
                    <a:pt x="22132" y="975723"/>
                  </a:lnTo>
                  <a:lnTo>
                    <a:pt x="32753" y="970333"/>
                  </a:lnTo>
                  <a:lnTo>
                    <a:pt x="33130" y="964944"/>
                  </a:lnTo>
                  <a:lnTo>
                    <a:pt x="16028" y="930686"/>
                  </a:lnTo>
                  <a:lnTo>
                    <a:pt x="42679" y="917186"/>
                  </a:lnTo>
                  <a:lnTo>
                    <a:pt x="56634" y="944539"/>
                  </a:lnTo>
                  <a:lnTo>
                    <a:pt x="68223" y="946659"/>
                  </a:lnTo>
                  <a:lnTo>
                    <a:pt x="67720" y="949085"/>
                  </a:lnTo>
                  <a:lnTo>
                    <a:pt x="108134" y="956466"/>
                  </a:lnTo>
                  <a:lnTo>
                    <a:pt x="108558" y="956547"/>
                  </a:lnTo>
                  <a:lnTo>
                    <a:pt x="116127" y="957925"/>
                  </a:lnTo>
                  <a:lnTo>
                    <a:pt x="118217" y="945992"/>
                  </a:lnTo>
                  <a:lnTo>
                    <a:pt x="126384" y="946831"/>
                  </a:lnTo>
                  <a:lnTo>
                    <a:pt x="130675" y="941422"/>
                  </a:lnTo>
                  <a:lnTo>
                    <a:pt x="124282" y="933359"/>
                  </a:lnTo>
                  <a:lnTo>
                    <a:pt x="117801" y="927369"/>
                  </a:lnTo>
                  <a:lnTo>
                    <a:pt x="117821" y="918668"/>
                  </a:lnTo>
                  <a:lnTo>
                    <a:pt x="121641" y="916490"/>
                  </a:lnTo>
                  <a:lnTo>
                    <a:pt x="126095" y="920183"/>
                  </a:lnTo>
                  <a:lnTo>
                    <a:pt x="139831" y="922804"/>
                  </a:lnTo>
                  <a:lnTo>
                    <a:pt x="147562" y="933564"/>
                  </a:lnTo>
                  <a:lnTo>
                    <a:pt x="190383" y="924367"/>
                  </a:lnTo>
                  <a:lnTo>
                    <a:pt x="193020" y="921155"/>
                  </a:lnTo>
                  <a:lnTo>
                    <a:pt x="195569" y="919921"/>
                  </a:lnTo>
                  <a:lnTo>
                    <a:pt x="198875" y="919559"/>
                  </a:lnTo>
                  <a:lnTo>
                    <a:pt x="202335" y="920946"/>
                  </a:lnTo>
                  <a:lnTo>
                    <a:pt x="206982" y="923476"/>
                  </a:lnTo>
                  <a:lnTo>
                    <a:pt x="208597" y="924610"/>
                  </a:lnTo>
                  <a:lnTo>
                    <a:pt x="215846" y="921398"/>
                  </a:lnTo>
                  <a:lnTo>
                    <a:pt x="217651" y="915156"/>
                  </a:lnTo>
                  <a:lnTo>
                    <a:pt x="229170" y="915404"/>
                  </a:lnTo>
                  <a:lnTo>
                    <a:pt x="231645" y="918306"/>
                  </a:lnTo>
                  <a:lnTo>
                    <a:pt x="230429" y="930672"/>
                  </a:lnTo>
                  <a:lnTo>
                    <a:pt x="243465" y="933035"/>
                  </a:lnTo>
                  <a:lnTo>
                    <a:pt x="250725" y="924567"/>
                  </a:lnTo>
                  <a:lnTo>
                    <a:pt x="252499" y="918010"/>
                  </a:lnTo>
                  <a:lnTo>
                    <a:pt x="253025" y="917653"/>
                  </a:lnTo>
                  <a:lnTo>
                    <a:pt x="250753" y="903100"/>
                  </a:lnTo>
                  <a:lnTo>
                    <a:pt x="259688" y="896981"/>
                  </a:lnTo>
                  <a:lnTo>
                    <a:pt x="267280" y="887060"/>
                  </a:lnTo>
                  <a:lnTo>
                    <a:pt x="277399" y="885987"/>
                  </a:lnTo>
                  <a:lnTo>
                    <a:pt x="281563" y="887498"/>
                  </a:lnTo>
                  <a:lnTo>
                    <a:pt x="290367" y="894112"/>
                  </a:lnTo>
                  <a:lnTo>
                    <a:pt x="291820" y="898835"/>
                  </a:lnTo>
                  <a:lnTo>
                    <a:pt x="289477" y="908489"/>
                  </a:lnTo>
                  <a:lnTo>
                    <a:pt x="281971" y="917071"/>
                  </a:lnTo>
                  <a:lnTo>
                    <a:pt x="277668" y="918239"/>
                  </a:lnTo>
                  <a:lnTo>
                    <a:pt x="277609" y="920426"/>
                  </a:lnTo>
                  <a:lnTo>
                    <a:pt x="315628" y="926636"/>
                  </a:lnTo>
                  <a:lnTo>
                    <a:pt x="326470" y="917505"/>
                  </a:lnTo>
                  <a:lnTo>
                    <a:pt x="342372" y="903314"/>
                  </a:lnTo>
                  <a:lnTo>
                    <a:pt x="355325" y="905516"/>
                  </a:lnTo>
                  <a:lnTo>
                    <a:pt x="355598" y="904153"/>
                  </a:lnTo>
                  <a:lnTo>
                    <a:pt x="354145" y="899268"/>
                  </a:lnTo>
                  <a:lnTo>
                    <a:pt x="354308" y="898039"/>
                  </a:lnTo>
                  <a:lnTo>
                    <a:pt x="352716" y="895256"/>
                  </a:lnTo>
                  <a:lnTo>
                    <a:pt x="349826" y="893393"/>
                  </a:lnTo>
                  <a:lnTo>
                    <a:pt x="351822" y="881341"/>
                  </a:lnTo>
                  <a:lnTo>
                    <a:pt x="365665" y="883872"/>
                  </a:lnTo>
                  <a:lnTo>
                    <a:pt x="369030" y="884410"/>
                  </a:lnTo>
                  <a:lnTo>
                    <a:pt x="369370" y="883767"/>
                  </a:lnTo>
                  <a:lnTo>
                    <a:pt x="374109" y="881970"/>
                  </a:lnTo>
                  <a:lnTo>
                    <a:pt x="376757" y="881865"/>
                  </a:lnTo>
                  <a:lnTo>
                    <a:pt x="378895" y="881432"/>
                  </a:lnTo>
                  <a:lnTo>
                    <a:pt x="381903" y="878163"/>
                  </a:lnTo>
                  <a:lnTo>
                    <a:pt x="382964" y="875575"/>
                  </a:lnTo>
                  <a:lnTo>
                    <a:pt x="385458" y="873693"/>
                  </a:lnTo>
                  <a:lnTo>
                    <a:pt x="388127" y="856824"/>
                  </a:lnTo>
                  <a:lnTo>
                    <a:pt x="388542" y="856890"/>
                  </a:lnTo>
                  <a:lnTo>
                    <a:pt x="390335" y="845301"/>
                  </a:lnTo>
                  <a:lnTo>
                    <a:pt x="394429" y="838291"/>
                  </a:lnTo>
                  <a:lnTo>
                    <a:pt x="396820" y="830957"/>
                  </a:lnTo>
                  <a:lnTo>
                    <a:pt x="399452" y="827522"/>
                  </a:lnTo>
                  <a:lnTo>
                    <a:pt x="404674" y="818448"/>
                  </a:lnTo>
                  <a:lnTo>
                    <a:pt x="395478" y="817052"/>
                  </a:lnTo>
                  <a:lnTo>
                    <a:pt x="398684" y="795927"/>
                  </a:lnTo>
                  <a:lnTo>
                    <a:pt x="418280" y="798953"/>
                  </a:lnTo>
                  <a:lnTo>
                    <a:pt x="422052" y="793340"/>
                  </a:lnTo>
                  <a:lnTo>
                    <a:pt x="429724" y="782384"/>
                  </a:lnTo>
                  <a:lnTo>
                    <a:pt x="430294" y="780769"/>
                  </a:lnTo>
                  <a:lnTo>
                    <a:pt x="433081" y="779168"/>
                  </a:lnTo>
                  <a:lnTo>
                    <a:pt x="437733" y="779058"/>
                  </a:lnTo>
                  <a:lnTo>
                    <a:pt x="440409" y="780454"/>
                  </a:lnTo>
                  <a:lnTo>
                    <a:pt x="442455" y="766735"/>
                  </a:lnTo>
                  <a:lnTo>
                    <a:pt x="455922" y="768856"/>
                  </a:lnTo>
                  <a:lnTo>
                    <a:pt x="451920" y="795089"/>
                  </a:lnTo>
                  <a:lnTo>
                    <a:pt x="453155" y="794822"/>
                  </a:lnTo>
                  <a:lnTo>
                    <a:pt x="456809" y="795232"/>
                  </a:lnTo>
                  <a:lnTo>
                    <a:pt x="460325" y="797257"/>
                  </a:lnTo>
                  <a:lnTo>
                    <a:pt x="463056" y="801188"/>
                  </a:lnTo>
                  <a:lnTo>
                    <a:pt x="464798" y="804553"/>
                  </a:lnTo>
                  <a:lnTo>
                    <a:pt x="466302" y="808651"/>
                  </a:lnTo>
                  <a:lnTo>
                    <a:pt x="466108" y="809085"/>
                  </a:lnTo>
                  <a:lnTo>
                    <a:pt x="469928" y="809756"/>
                  </a:lnTo>
                  <a:lnTo>
                    <a:pt x="469980" y="811982"/>
                  </a:lnTo>
                  <a:lnTo>
                    <a:pt x="469707" y="815065"/>
                  </a:lnTo>
                  <a:lnTo>
                    <a:pt x="471456" y="819487"/>
                  </a:lnTo>
                  <a:lnTo>
                    <a:pt x="471452" y="822623"/>
                  </a:lnTo>
                  <a:lnTo>
                    <a:pt x="470071" y="823385"/>
                  </a:lnTo>
                  <a:lnTo>
                    <a:pt x="469441" y="829604"/>
                  </a:lnTo>
                  <a:lnTo>
                    <a:pt x="466821" y="829275"/>
                  </a:lnTo>
                  <a:lnTo>
                    <a:pt x="467244" y="834622"/>
                  </a:lnTo>
                  <a:lnTo>
                    <a:pt x="466405" y="835875"/>
                  </a:lnTo>
                  <a:lnTo>
                    <a:pt x="465285" y="843433"/>
                  </a:lnTo>
                  <a:lnTo>
                    <a:pt x="468962" y="846330"/>
                  </a:lnTo>
                  <a:lnTo>
                    <a:pt x="466005" y="850748"/>
                  </a:lnTo>
                  <a:lnTo>
                    <a:pt x="468139" y="854217"/>
                  </a:lnTo>
                  <a:lnTo>
                    <a:pt x="466611" y="864119"/>
                  </a:lnTo>
                  <a:lnTo>
                    <a:pt x="459501" y="862999"/>
                  </a:lnTo>
                  <a:lnTo>
                    <a:pt x="458250" y="871077"/>
                  </a:lnTo>
                  <a:lnTo>
                    <a:pt x="456936" y="879521"/>
                  </a:lnTo>
                  <a:lnTo>
                    <a:pt x="510802" y="887498"/>
                  </a:lnTo>
                  <a:lnTo>
                    <a:pt x="511459" y="885979"/>
                  </a:lnTo>
                  <a:lnTo>
                    <a:pt x="513217" y="884063"/>
                  </a:lnTo>
                  <a:lnTo>
                    <a:pt x="514420" y="882005"/>
                  </a:lnTo>
                  <a:lnTo>
                    <a:pt x="514488" y="880170"/>
                  </a:lnTo>
                  <a:lnTo>
                    <a:pt x="514013" y="878879"/>
                  </a:lnTo>
                  <a:lnTo>
                    <a:pt x="512607" y="876324"/>
                  </a:lnTo>
                  <a:lnTo>
                    <a:pt x="512299" y="873837"/>
                  </a:lnTo>
                  <a:lnTo>
                    <a:pt x="512354" y="869948"/>
                  </a:lnTo>
                  <a:lnTo>
                    <a:pt x="513019" y="866126"/>
                  </a:lnTo>
                  <a:lnTo>
                    <a:pt x="513078" y="864625"/>
                  </a:lnTo>
                  <a:lnTo>
                    <a:pt x="512857" y="863748"/>
                  </a:lnTo>
                  <a:lnTo>
                    <a:pt x="511178" y="863815"/>
                  </a:lnTo>
                  <a:lnTo>
                    <a:pt x="509955" y="863067"/>
                  </a:lnTo>
                  <a:lnTo>
                    <a:pt x="506836" y="861985"/>
                  </a:lnTo>
                  <a:lnTo>
                    <a:pt x="506424" y="861580"/>
                  </a:lnTo>
                  <a:lnTo>
                    <a:pt x="506171" y="860742"/>
                  </a:lnTo>
                  <a:lnTo>
                    <a:pt x="506483" y="858102"/>
                  </a:lnTo>
                  <a:lnTo>
                    <a:pt x="507346" y="853598"/>
                  </a:lnTo>
                  <a:lnTo>
                    <a:pt x="507405" y="850458"/>
                  </a:lnTo>
                  <a:lnTo>
                    <a:pt x="507124" y="847870"/>
                  </a:lnTo>
                  <a:lnTo>
                    <a:pt x="505889" y="842962"/>
                  </a:lnTo>
                  <a:lnTo>
                    <a:pt x="505881" y="841461"/>
                  </a:lnTo>
                  <a:lnTo>
                    <a:pt x="506151" y="840641"/>
                  </a:lnTo>
                  <a:lnTo>
                    <a:pt x="508106" y="837306"/>
                  </a:lnTo>
                  <a:lnTo>
                    <a:pt x="509115" y="835037"/>
                  </a:lnTo>
                  <a:lnTo>
                    <a:pt x="509448" y="833198"/>
                  </a:lnTo>
                  <a:lnTo>
                    <a:pt x="509088" y="832140"/>
                  </a:lnTo>
                  <a:lnTo>
                    <a:pt x="507876" y="830062"/>
                  </a:lnTo>
                  <a:lnTo>
                    <a:pt x="506637" y="824682"/>
                  </a:lnTo>
                  <a:lnTo>
                    <a:pt x="505390" y="816500"/>
                  </a:lnTo>
                  <a:lnTo>
                    <a:pt x="504678" y="814056"/>
                  </a:lnTo>
                  <a:lnTo>
                    <a:pt x="503205" y="811869"/>
                  </a:lnTo>
                  <a:lnTo>
                    <a:pt x="502199" y="809839"/>
                  </a:lnTo>
                  <a:lnTo>
                    <a:pt x="500818" y="807308"/>
                  </a:lnTo>
                  <a:lnTo>
                    <a:pt x="500327" y="805045"/>
                  </a:lnTo>
                  <a:lnTo>
                    <a:pt x="500327" y="802538"/>
                  </a:lnTo>
                  <a:lnTo>
                    <a:pt x="501463" y="798645"/>
                  </a:lnTo>
                  <a:lnTo>
                    <a:pt x="503620" y="794613"/>
                  </a:lnTo>
                  <a:lnTo>
                    <a:pt x="503953" y="793246"/>
                  </a:lnTo>
                  <a:lnTo>
                    <a:pt x="503731" y="788199"/>
                  </a:lnTo>
                  <a:lnTo>
                    <a:pt x="504293" y="785307"/>
                  </a:lnTo>
                  <a:lnTo>
                    <a:pt x="504056" y="783219"/>
                  </a:lnTo>
                  <a:lnTo>
                    <a:pt x="502749" y="778244"/>
                  </a:lnTo>
                  <a:lnTo>
                    <a:pt x="500358" y="771983"/>
                  </a:lnTo>
                  <a:lnTo>
                    <a:pt x="500370" y="767284"/>
                  </a:lnTo>
                  <a:lnTo>
                    <a:pt x="501617" y="764677"/>
                  </a:lnTo>
                  <a:lnTo>
                    <a:pt x="502769" y="763448"/>
                  </a:lnTo>
                  <a:lnTo>
                    <a:pt x="504257" y="762357"/>
                  </a:lnTo>
                  <a:lnTo>
                    <a:pt x="506011" y="760636"/>
                  </a:lnTo>
                  <a:lnTo>
                    <a:pt x="509451" y="756195"/>
                  </a:lnTo>
                  <a:lnTo>
                    <a:pt x="509788" y="755166"/>
                  </a:lnTo>
                  <a:lnTo>
                    <a:pt x="509989" y="752831"/>
                  </a:lnTo>
                  <a:lnTo>
                    <a:pt x="509213" y="745416"/>
                  </a:lnTo>
                  <a:lnTo>
                    <a:pt x="509210" y="744530"/>
                  </a:lnTo>
                  <a:lnTo>
                    <a:pt x="509518" y="743491"/>
                  </a:lnTo>
                  <a:lnTo>
                    <a:pt x="510555" y="741866"/>
                  </a:lnTo>
                  <a:lnTo>
                    <a:pt x="511565" y="739545"/>
                  </a:lnTo>
                  <a:lnTo>
                    <a:pt x="513279" y="736262"/>
                  </a:lnTo>
                  <a:lnTo>
                    <a:pt x="513441" y="734217"/>
                  </a:lnTo>
                  <a:lnTo>
                    <a:pt x="513168" y="732988"/>
                  </a:lnTo>
                  <a:lnTo>
                    <a:pt x="510919" y="729247"/>
                  </a:lnTo>
                  <a:lnTo>
                    <a:pt x="509823" y="726383"/>
                  </a:lnTo>
                  <a:lnTo>
                    <a:pt x="508121" y="724082"/>
                  </a:lnTo>
                  <a:lnTo>
                    <a:pt x="507325" y="721542"/>
                  </a:lnTo>
                  <a:lnTo>
                    <a:pt x="506996" y="717577"/>
                  </a:lnTo>
                  <a:lnTo>
                    <a:pt x="506802" y="715280"/>
                  </a:lnTo>
                  <a:lnTo>
                    <a:pt x="507313" y="705730"/>
                  </a:lnTo>
                  <a:lnTo>
                    <a:pt x="507170" y="703819"/>
                  </a:lnTo>
                  <a:lnTo>
                    <a:pt x="506826" y="702390"/>
                  </a:lnTo>
                  <a:lnTo>
                    <a:pt x="506074" y="700755"/>
                  </a:lnTo>
                  <a:lnTo>
                    <a:pt x="504918" y="699531"/>
                  </a:lnTo>
                  <a:lnTo>
                    <a:pt x="504035" y="698168"/>
                  </a:lnTo>
                  <a:lnTo>
                    <a:pt x="503418" y="696467"/>
                  </a:lnTo>
                  <a:lnTo>
                    <a:pt x="502515" y="695480"/>
                  </a:lnTo>
                  <a:lnTo>
                    <a:pt x="502214" y="694384"/>
                  </a:lnTo>
                  <a:lnTo>
                    <a:pt x="505698" y="689705"/>
                  </a:lnTo>
                  <a:lnTo>
                    <a:pt x="506913" y="688475"/>
                  </a:lnTo>
                  <a:lnTo>
                    <a:pt x="509890" y="686235"/>
                  </a:lnTo>
                  <a:lnTo>
                    <a:pt x="512392" y="685316"/>
                  </a:lnTo>
                  <a:lnTo>
                    <a:pt x="513611" y="685244"/>
                  </a:lnTo>
                  <a:lnTo>
                    <a:pt x="517205" y="686049"/>
                  </a:lnTo>
                  <a:lnTo>
                    <a:pt x="520661" y="686107"/>
                  </a:lnTo>
                  <a:lnTo>
                    <a:pt x="523705" y="683843"/>
                  </a:lnTo>
                  <a:lnTo>
                    <a:pt x="525594" y="681584"/>
                  </a:lnTo>
                  <a:lnTo>
                    <a:pt x="526334" y="680288"/>
                  </a:lnTo>
                  <a:lnTo>
                    <a:pt x="527608" y="676938"/>
                  </a:lnTo>
                  <a:lnTo>
                    <a:pt x="528487" y="676052"/>
                  </a:lnTo>
                  <a:lnTo>
                    <a:pt x="530130" y="675308"/>
                  </a:lnTo>
                  <a:lnTo>
                    <a:pt x="530926" y="675156"/>
                  </a:lnTo>
                  <a:lnTo>
                    <a:pt x="532208" y="674398"/>
                  </a:lnTo>
                  <a:lnTo>
                    <a:pt x="533424" y="673307"/>
                  </a:lnTo>
                  <a:lnTo>
                    <a:pt x="536092" y="672025"/>
                  </a:lnTo>
                  <a:lnTo>
                    <a:pt x="537885" y="670357"/>
                  </a:lnTo>
                  <a:lnTo>
                    <a:pt x="538562" y="669194"/>
                  </a:lnTo>
                  <a:lnTo>
                    <a:pt x="539096" y="667693"/>
                  </a:lnTo>
                  <a:lnTo>
                    <a:pt x="539662" y="661784"/>
                  </a:lnTo>
                  <a:lnTo>
                    <a:pt x="540751" y="656295"/>
                  </a:lnTo>
                  <a:lnTo>
                    <a:pt x="542766" y="651172"/>
                  </a:lnTo>
                  <a:lnTo>
                    <a:pt x="543831" y="645777"/>
                  </a:lnTo>
                  <a:lnTo>
                    <a:pt x="545576" y="641408"/>
                  </a:lnTo>
                  <a:lnTo>
                    <a:pt x="549353" y="636280"/>
                  </a:lnTo>
                  <a:lnTo>
                    <a:pt x="551661" y="633531"/>
                  </a:lnTo>
                  <a:lnTo>
                    <a:pt x="554475" y="628622"/>
                  </a:lnTo>
                  <a:lnTo>
                    <a:pt x="558386" y="623152"/>
                  </a:lnTo>
                  <a:lnTo>
                    <a:pt x="560817" y="620550"/>
                  </a:lnTo>
                  <a:lnTo>
                    <a:pt x="564736" y="617943"/>
                  </a:lnTo>
                  <a:lnTo>
                    <a:pt x="567301" y="615270"/>
                  </a:lnTo>
                  <a:lnTo>
                    <a:pt x="568512" y="613016"/>
                  </a:lnTo>
                  <a:lnTo>
                    <a:pt x="569114" y="611310"/>
                  </a:lnTo>
                  <a:lnTo>
                    <a:pt x="569280" y="610004"/>
                  </a:lnTo>
                  <a:lnTo>
                    <a:pt x="568971" y="608579"/>
                  </a:lnTo>
                  <a:lnTo>
                    <a:pt x="567538" y="605586"/>
                  </a:lnTo>
                  <a:lnTo>
                    <a:pt x="565883" y="603423"/>
                  </a:lnTo>
                  <a:lnTo>
                    <a:pt x="564474" y="601574"/>
                  </a:lnTo>
                  <a:lnTo>
                    <a:pt x="563877" y="600449"/>
                  </a:lnTo>
                  <a:lnTo>
                    <a:pt x="563785" y="599258"/>
                  </a:lnTo>
                  <a:lnTo>
                    <a:pt x="563987" y="597891"/>
                  </a:lnTo>
                  <a:lnTo>
                    <a:pt x="564791" y="596046"/>
                  </a:lnTo>
                  <a:lnTo>
                    <a:pt x="565535" y="594955"/>
                  </a:lnTo>
                  <a:lnTo>
                    <a:pt x="568168" y="592282"/>
                  </a:lnTo>
                  <a:lnTo>
                    <a:pt x="569509" y="589346"/>
                  </a:lnTo>
                  <a:lnTo>
                    <a:pt x="570020" y="586611"/>
                  </a:lnTo>
                  <a:lnTo>
                    <a:pt x="570622" y="578562"/>
                  </a:lnTo>
                  <a:lnTo>
                    <a:pt x="570863" y="577352"/>
                  </a:lnTo>
                  <a:lnTo>
                    <a:pt x="571738" y="575927"/>
                  </a:lnTo>
                  <a:lnTo>
                    <a:pt x="573761" y="574283"/>
                  </a:lnTo>
                  <a:lnTo>
                    <a:pt x="574652" y="573692"/>
                  </a:lnTo>
                  <a:lnTo>
                    <a:pt x="575467" y="573573"/>
                  </a:lnTo>
                  <a:lnTo>
                    <a:pt x="578112" y="573020"/>
                  </a:lnTo>
                  <a:lnTo>
                    <a:pt x="578317" y="572892"/>
                  </a:lnTo>
                  <a:lnTo>
                    <a:pt x="580902" y="572062"/>
                  </a:lnTo>
                  <a:lnTo>
                    <a:pt x="581452" y="571733"/>
                  </a:lnTo>
                  <a:lnTo>
                    <a:pt x="582062" y="571543"/>
                  </a:lnTo>
                  <a:lnTo>
                    <a:pt x="584109" y="570704"/>
                  </a:lnTo>
                  <a:lnTo>
                    <a:pt x="584588" y="570370"/>
                  </a:lnTo>
                  <a:lnTo>
                    <a:pt x="585411" y="569846"/>
                  </a:lnTo>
                  <a:lnTo>
                    <a:pt x="586302" y="569251"/>
                  </a:lnTo>
                  <a:lnTo>
                    <a:pt x="588083" y="568202"/>
                  </a:lnTo>
                  <a:lnTo>
                    <a:pt x="589805" y="566806"/>
                  </a:lnTo>
                  <a:lnTo>
                    <a:pt x="592236" y="564071"/>
                  </a:lnTo>
                  <a:lnTo>
                    <a:pt x="594385" y="561454"/>
                  </a:lnTo>
                  <a:lnTo>
                    <a:pt x="597485" y="558657"/>
                  </a:lnTo>
                  <a:lnTo>
                    <a:pt x="599198" y="557670"/>
                  </a:lnTo>
                  <a:lnTo>
                    <a:pt x="600426" y="557156"/>
                  </a:lnTo>
                  <a:lnTo>
                    <a:pt x="603351" y="556269"/>
                  </a:lnTo>
                  <a:lnTo>
                    <a:pt x="604649" y="555478"/>
                  </a:lnTo>
                  <a:lnTo>
                    <a:pt x="605469" y="555154"/>
                  </a:lnTo>
                  <a:lnTo>
                    <a:pt x="607092" y="555059"/>
                  </a:lnTo>
                  <a:lnTo>
                    <a:pt x="607836" y="555006"/>
                  </a:lnTo>
                  <a:lnTo>
                    <a:pt x="609051" y="554897"/>
                  </a:lnTo>
                  <a:lnTo>
                    <a:pt x="610417" y="554315"/>
                  </a:lnTo>
                  <a:lnTo>
                    <a:pt x="610967" y="553920"/>
                  </a:lnTo>
                  <a:lnTo>
                    <a:pt x="612012" y="552371"/>
                  </a:lnTo>
                  <a:lnTo>
                    <a:pt x="612499" y="551909"/>
                  </a:lnTo>
                  <a:lnTo>
                    <a:pt x="613184" y="551375"/>
                  </a:lnTo>
                  <a:lnTo>
                    <a:pt x="613604" y="550841"/>
                  </a:lnTo>
                  <a:lnTo>
                    <a:pt x="613813" y="550503"/>
                  </a:lnTo>
                  <a:lnTo>
                    <a:pt x="614518" y="549154"/>
                  </a:lnTo>
                  <a:lnTo>
                    <a:pt x="615223" y="547944"/>
                  </a:lnTo>
                  <a:lnTo>
                    <a:pt x="615935" y="546319"/>
                  </a:lnTo>
                  <a:lnTo>
                    <a:pt x="617265" y="544236"/>
                  </a:lnTo>
                  <a:lnTo>
                    <a:pt x="617748" y="543769"/>
                  </a:lnTo>
                  <a:lnTo>
                    <a:pt x="618378" y="542893"/>
                  </a:lnTo>
                  <a:lnTo>
                    <a:pt x="619494" y="541282"/>
                  </a:lnTo>
                  <a:lnTo>
                    <a:pt x="619712" y="541025"/>
                  </a:lnTo>
                  <a:lnTo>
                    <a:pt x="621089" y="539409"/>
                  </a:lnTo>
                  <a:lnTo>
                    <a:pt x="621778" y="538809"/>
                  </a:lnTo>
                  <a:lnTo>
                    <a:pt x="623092" y="537541"/>
                  </a:lnTo>
                  <a:lnTo>
                    <a:pt x="624280" y="535797"/>
                  </a:lnTo>
                  <a:lnTo>
                    <a:pt x="624972" y="534925"/>
                  </a:lnTo>
                  <a:lnTo>
                    <a:pt x="627466" y="532185"/>
                  </a:lnTo>
                  <a:lnTo>
                    <a:pt x="628100" y="531174"/>
                  </a:lnTo>
                  <a:lnTo>
                    <a:pt x="628440" y="531046"/>
                  </a:lnTo>
                  <a:lnTo>
                    <a:pt x="631765" y="527300"/>
                  </a:lnTo>
                  <a:lnTo>
                    <a:pt x="633760" y="525642"/>
                  </a:lnTo>
                  <a:lnTo>
                    <a:pt x="634172" y="525375"/>
                  </a:lnTo>
                  <a:lnTo>
                    <a:pt x="635890" y="524117"/>
                  </a:lnTo>
                  <a:lnTo>
                    <a:pt x="637129" y="523054"/>
                  </a:lnTo>
                  <a:lnTo>
                    <a:pt x="637818" y="522387"/>
                  </a:lnTo>
                  <a:lnTo>
                    <a:pt x="639069" y="520981"/>
                  </a:lnTo>
                  <a:lnTo>
                    <a:pt x="639761" y="520042"/>
                  </a:lnTo>
                  <a:lnTo>
                    <a:pt x="639908" y="519704"/>
                  </a:lnTo>
                  <a:lnTo>
                    <a:pt x="640490" y="517741"/>
                  </a:lnTo>
                  <a:lnTo>
                    <a:pt x="640720" y="516583"/>
                  </a:lnTo>
                  <a:lnTo>
                    <a:pt x="641009" y="515773"/>
                  </a:lnTo>
                  <a:lnTo>
                    <a:pt x="641218" y="515434"/>
                  </a:lnTo>
                  <a:lnTo>
                    <a:pt x="641574" y="514624"/>
                  </a:lnTo>
                  <a:lnTo>
                    <a:pt x="641721" y="514148"/>
                  </a:lnTo>
                  <a:lnTo>
                    <a:pt x="641931" y="513814"/>
                  </a:lnTo>
                  <a:lnTo>
                    <a:pt x="644816" y="505689"/>
                  </a:lnTo>
                  <a:lnTo>
                    <a:pt x="645026" y="505489"/>
                  </a:lnTo>
                  <a:lnTo>
                    <a:pt x="645181" y="504674"/>
                  </a:lnTo>
                  <a:lnTo>
                    <a:pt x="645620" y="503044"/>
                  </a:lnTo>
                  <a:lnTo>
                    <a:pt x="645850" y="501824"/>
                  </a:lnTo>
                  <a:lnTo>
                    <a:pt x="646245" y="499237"/>
                  </a:lnTo>
                  <a:lnTo>
                    <a:pt x="646210" y="497941"/>
                  </a:lnTo>
                  <a:lnTo>
                    <a:pt x="646103" y="496640"/>
                  </a:lnTo>
                  <a:lnTo>
                    <a:pt x="645802" y="495062"/>
                  </a:lnTo>
                  <a:lnTo>
                    <a:pt x="645248" y="492661"/>
                  </a:lnTo>
                  <a:lnTo>
                    <a:pt x="645196" y="492046"/>
                  </a:lnTo>
                  <a:lnTo>
                    <a:pt x="645097" y="491779"/>
                  </a:lnTo>
                  <a:lnTo>
                    <a:pt x="643815" y="487438"/>
                  </a:lnTo>
                  <a:lnTo>
                    <a:pt x="642734" y="481543"/>
                  </a:lnTo>
                  <a:lnTo>
                    <a:pt x="642698" y="480180"/>
                  </a:lnTo>
                  <a:lnTo>
                    <a:pt x="642726" y="478884"/>
                  </a:lnTo>
                  <a:lnTo>
                    <a:pt x="643177" y="476844"/>
                  </a:lnTo>
                  <a:lnTo>
                    <a:pt x="643601" y="476034"/>
                  </a:lnTo>
                  <a:lnTo>
                    <a:pt x="643747" y="475563"/>
                  </a:lnTo>
                  <a:lnTo>
                    <a:pt x="644460" y="473938"/>
                  </a:lnTo>
                  <a:lnTo>
                    <a:pt x="644749" y="473128"/>
                  </a:lnTo>
                  <a:lnTo>
                    <a:pt x="644959" y="472789"/>
                  </a:lnTo>
                  <a:lnTo>
                    <a:pt x="646114" y="469472"/>
                  </a:lnTo>
                  <a:lnTo>
                    <a:pt x="646194" y="468996"/>
                  </a:lnTo>
                  <a:lnTo>
                    <a:pt x="646625" y="467776"/>
                  </a:lnTo>
                  <a:lnTo>
                    <a:pt x="646633" y="467438"/>
                  </a:lnTo>
                  <a:lnTo>
                    <a:pt x="646985" y="466899"/>
                  </a:lnTo>
                  <a:lnTo>
                    <a:pt x="647207" y="466018"/>
                  </a:lnTo>
                  <a:lnTo>
                    <a:pt x="649036" y="462715"/>
                  </a:lnTo>
                  <a:lnTo>
                    <a:pt x="649463" y="461767"/>
                  </a:lnTo>
                  <a:lnTo>
                    <a:pt x="650366" y="457759"/>
                  </a:lnTo>
                  <a:lnTo>
                    <a:pt x="650449" y="456944"/>
                  </a:lnTo>
                  <a:lnTo>
                    <a:pt x="650674" y="456063"/>
                  </a:lnTo>
                  <a:lnTo>
                    <a:pt x="651213" y="453137"/>
                  </a:lnTo>
                  <a:lnTo>
                    <a:pt x="651878" y="450630"/>
                  </a:lnTo>
                  <a:lnTo>
                    <a:pt x="651886" y="450220"/>
                  </a:lnTo>
                  <a:lnTo>
                    <a:pt x="652199" y="448452"/>
                  </a:lnTo>
                  <a:lnTo>
                    <a:pt x="652476" y="447981"/>
                  </a:lnTo>
                  <a:lnTo>
                    <a:pt x="652487" y="447571"/>
                  </a:lnTo>
                  <a:lnTo>
                    <a:pt x="652769" y="447099"/>
                  </a:lnTo>
                  <a:lnTo>
                    <a:pt x="652776" y="446756"/>
                  </a:lnTo>
                  <a:lnTo>
                    <a:pt x="653635" y="444526"/>
                  </a:lnTo>
                  <a:lnTo>
                    <a:pt x="654621" y="442844"/>
                  </a:lnTo>
                  <a:lnTo>
                    <a:pt x="655112" y="442033"/>
                  </a:lnTo>
                  <a:lnTo>
                    <a:pt x="655674" y="441090"/>
                  </a:lnTo>
                  <a:lnTo>
                    <a:pt x="656790" y="439412"/>
                  </a:lnTo>
                  <a:lnTo>
                    <a:pt x="657824" y="438478"/>
                  </a:lnTo>
                  <a:lnTo>
                    <a:pt x="658785" y="437816"/>
                  </a:lnTo>
                  <a:lnTo>
                    <a:pt x="660076" y="437368"/>
                  </a:lnTo>
                  <a:lnTo>
                    <a:pt x="660484" y="437244"/>
                  </a:lnTo>
                  <a:lnTo>
                    <a:pt x="662265" y="436191"/>
                  </a:lnTo>
                  <a:lnTo>
                    <a:pt x="663627" y="435676"/>
                  </a:lnTo>
                  <a:lnTo>
                    <a:pt x="667083" y="435071"/>
                  </a:lnTo>
                  <a:lnTo>
                    <a:pt x="673238" y="434532"/>
                  </a:lnTo>
                  <a:lnTo>
                    <a:pt x="673646" y="434404"/>
                  </a:lnTo>
                  <a:lnTo>
                    <a:pt x="676955" y="434413"/>
                  </a:lnTo>
                  <a:lnTo>
                    <a:pt x="678646" y="434385"/>
                  </a:lnTo>
                  <a:lnTo>
                    <a:pt x="678978" y="434394"/>
                  </a:lnTo>
                  <a:lnTo>
                    <a:pt x="679386" y="434399"/>
                  </a:lnTo>
                  <a:lnTo>
                    <a:pt x="680197" y="434284"/>
                  </a:lnTo>
                  <a:lnTo>
                    <a:pt x="681555" y="434041"/>
                  </a:lnTo>
                  <a:lnTo>
                    <a:pt x="681963" y="433846"/>
                  </a:lnTo>
                  <a:lnTo>
                    <a:pt x="682173" y="433646"/>
                  </a:lnTo>
                  <a:lnTo>
                    <a:pt x="682865" y="432912"/>
                  </a:lnTo>
                  <a:lnTo>
                    <a:pt x="683352" y="432102"/>
                  </a:lnTo>
                  <a:lnTo>
                    <a:pt x="683511" y="431220"/>
                  </a:lnTo>
                  <a:lnTo>
                    <a:pt x="683265" y="429986"/>
                  </a:lnTo>
                  <a:lnTo>
                    <a:pt x="683075" y="429500"/>
                  </a:lnTo>
                  <a:lnTo>
                    <a:pt x="682687" y="428676"/>
                  </a:lnTo>
                  <a:lnTo>
                    <a:pt x="681967" y="427770"/>
                  </a:lnTo>
                  <a:lnTo>
                    <a:pt x="681104" y="427136"/>
                  </a:lnTo>
                  <a:lnTo>
                    <a:pt x="679900" y="426560"/>
                  </a:lnTo>
                  <a:lnTo>
                    <a:pt x="678638" y="425712"/>
                  </a:lnTo>
                  <a:lnTo>
                    <a:pt x="677125" y="423972"/>
                  </a:lnTo>
                  <a:lnTo>
                    <a:pt x="676658" y="423758"/>
                  </a:lnTo>
                  <a:lnTo>
                    <a:pt x="676258" y="423405"/>
                  </a:lnTo>
                  <a:lnTo>
                    <a:pt x="674992" y="422762"/>
                  </a:lnTo>
                  <a:lnTo>
                    <a:pt x="673396" y="421633"/>
                  </a:lnTo>
                  <a:lnTo>
                    <a:pt x="672672" y="420865"/>
                  </a:lnTo>
                  <a:lnTo>
                    <a:pt x="672347" y="420384"/>
                  </a:lnTo>
                  <a:lnTo>
                    <a:pt x="671951" y="419965"/>
                  </a:lnTo>
                  <a:lnTo>
                    <a:pt x="671429" y="419198"/>
                  </a:lnTo>
                  <a:lnTo>
                    <a:pt x="671096" y="418850"/>
                  </a:lnTo>
                  <a:lnTo>
                    <a:pt x="670780" y="418025"/>
                  </a:lnTo>
                  <a:lnTo>
                    <a:pt x="670839" y="417696"/>
                  </a:lnTo>
                  <a:lnTo>
                    <a:pt x="670934" y="417210"/>
                  </a:lnTo>
                  <a:lnTo>
                    <a:pt x="671421" y="416400"/>
                  </a:lnTo>
                  <a:lnTo>
                    <a:pt x="671904" y="416005"/>
                  </a:lnTo>
                  <a:lnTo>
                    <a:pt x="673681" y="415085"/>
                  </a:lnTo>
                  <a:lnTo>
                    <a:pt x="674370" y="414356"/>
                  </a:lnTo>
                  <a:lnTo>
                    <a:pt x="675676" y="413427"/>
                  </a:lnTo>
                  <a:lnTo>
                    <a:pt x="676159" y="412893"/>
                  </a:lnTo>
                  <a:lnTo>
                    <a:pt x="677941" y="411706"/>
                  </a:lnTo>
                  <a:lnTo>
                    <a:pt x="680126" y="410801"/>
                  </a:lnTo>
                  <a:lnTo>
                    <a:pt x="680431" y="410653"/>
                  </a:lnTo>
                  <a:lnTo>
                    <a:pt x="681076" y="410410"/>
                  </a:lnTo>
                  <a:lnTo>
                    <a:pt x="682374" y="409757"/>
                  </a:lnTo>
                  <a:lnTo>
                    <a:pt x="684298" y="408304"/>
                  </a:lnTo>
                  <a:lnTo>
                    <a:pt x="686309" y="405888"/>
                  </a:lnTo>
                  <a:lnTo>
                    <a:pt x="686598" y="405077"/>
                  </a:lnTo>
                  <a:lnTo>
                    <a:pt x="687204" y="402290"/>
                  </a:lnTo>
                  <a:lnTo>
                    <a:pt x="687330" y="402013"/>
                  </a:lnTo>
                  <a:lnTo>
                    <a:pt x="687414" y="401818"/>
                  </a:lnTo>
                  <a:lnTo>
                    <a:pt x="687425" y="401341"/>
                  </a:lnTo>
                  <a:lnTo>
                    <a:pt x="687869" y="399712"/>
                  </a:lnTo>
                  <a:lnTo>
                    <a:pt x="688158" y="398902"/>
                  </a:lnTo>
                  <a:lnTo>
                    <a:pt x="689005" y="397148"/>
                  </a:lnTo>
                  <a:lnTo>
                    <a:pt x="689777" y="395866"/>
                  </a:lnTo>
                  <a:lnTo>
                    <a:pt x="690470" y="395061"/>
                  </a:lnTo>
                  <a:lnTo>
                    <a:pt x="691087" y="394670"/>
                  </a:lnTo>
                  <a:lnTo>
                    <a:pt x="691431" y="394470"/>
                  </a:lnTo>
                  <a:lnTo>
                    <a:pt x="701332" y="392378"/>
                  </a:lnTo>
                  <a:lnTo>
                    <a:pt x="701403" y="392244"/>
                  </a:lnTo>
                  <a:lnTo>
                    <a:pt x="701676" y="392111"/>
                  </a:lnTo>
                  <a:lnTo>
                    <a:pt x="702294" y="391787"/>
                  </a:lnTo>
                  <a:lnTo>
                    <a:pt x="702432" y="391515"/>
                  </a:lnTo>
                  <a:lnTo>
                    <a:pt x="702915" y="391186"/>
                  </a:lnTo>
                  <a:lnTo>
                    <a:pt x="703121" y="390915"/>
                  </a:lnTo>
                  <a:lnTo>
                    <a:pt x="703474" y="390309"/>
                  </a:lnTo>
                  <a:lnTo>
                    <a:pt x="704246" y="389032"/>
                  </a:lnTo>
                  <a:lnTo>
                    <a:pt x="704463" y="388284"/>
                  </a:lnTo>
                  <a:lnTo>
                    <a:pt x="704503" y="386650"/>
                  </a:lnTo>
                  <a:lnTo>
                    <a:pt x="704028" y="383771"/>
                  </a:lnTo>
                  <a:lnTo>
                    <a:pt x="703921" y="382537"/>
                  </a:lnTo>
                  <a:lnTo>
                    <a:pt x="704091" y="380903"/>
                  </a:lnTo>
                  <a:lnTo>
                    <a:pt x="704455" y="379616"/>
                  </a:lnTo>
                  <a:lnTo>
                    <a:pt x="704744" y="378939"/>
                  </a:lnTo>
                  <a:lnTo>
                    <a:pt x="704859" y="378663"/>
                  </a:lnTo>
                  <a:lnTo>
                    <a:pt x="705096" y="378196"/>
                  </a:lnTo>
                  <a:lnTo>
                    <a:pt x="705310" y="377657"/>
                  </a:lnTo>
                  <a:lnTo>
                    <a:pt x="705734" y="376847"/>
                  </a:lnTo>
                  <a:lnTo>
                    <a:pt x="705940" y="376647"/>
                  </a:lnTo>
                  <a:lnTo>
                    <a:pt x="705944" y="376509"/>
                  </a:lnTo>
                  <a:lnTo>
                    <a:pt x="706153" y="376175"/>
                  </a:lnTo>
                  <a:lnTo>
                    <a:pt x="707962" y="373826"/>
                  </a:lnTo>
                  <a:lnTo>
                    <a:pt x="709308" y="371124"/>
                  </a:lnTo>
                  <a:lnTo>
                    <a:pt x="710698" y="369385"/>
                  </a:lnTo>
                  <a:lnTo>
                    <a:pt x="711387" y="368646"/>
                  </a:lnTo>
                  <a:lnTo>
                    <a:pt x="712843" y="366907"/>
                  </a:lnTo>
                  <a:lnTo>
                    <a:pt x="715333" y="364367"/>
                  </a:lnTo>
                  <a:lnTo>
                    <a:pt x="715678" y="363900"/>
                  </a:lnTo>
                  <a:lnTo>
                    <a:pt x="716501" y="363371"/>
                  </a:lnTo>
                  <a:lnTo>
                    <a:pt x="717317" y="363118"/>
                  </a:lnTo>
                  <a:lnTo>
                    <a:pt x="718140" y="362656"/>
                  </a:lnTo>
                  <a:lnTo>
                    <a:pt x="719494" y="362418"/>
                  </a:lnTo>
                  <a:lnTo>
                    <a:pt x="723615" y="362375"/>
                  </a:lnTo>
                  <a:lnTo>
                    <a:pt x="725772" y="362422"/>
                  </a:lnTo>
                  <a:lnTo>
                    <a:pt x="727795" y="362403"/>
                  </a:lnTo>
                  <a:lnTo>
                    <a:pt x="731295" y="363027"/>
                  </a:lnTo>
                  <a:lnTo>
                    <a:pt x="731425" y="363099"/>
                  </a:lnTo>
                  <a:lnTo>
                    <a:pt x="732332" y="362975"/>
                  </a:lnTo>
                  <a:lnTo>
                    <a:pt x="732312" y="362846"/>
                  </a:lnTo>
                  <a:lnTo>
                    <a:pt x="732383" y="362503"/>
                  </a:lnTo>
                  <a:lnTo>
                    <a:pt x="732597" y="362031"/>
                  </a:lnTo>
                  <a:lnTo>
                    <a:pt x="732894" y="360950"/>
                  </a:lnTo>
                  <a:lnTo>
                    <a:pt x="733108" y="360407"/>
                  </a:lnTo>
                  <a:lnTo>
                    <a:pt x="733254" y="359930"/>
                  </a:lnTo>
                  <a:lnTo>
                    <a:pt x="733531" y="359530"/>
                  </a:lnTo>
                  <a:lnTo>
                    <a:pt x="733753" y="358648"/>
                  </a:lnTo>
                  <a:lnTo>
                    <a:pt x="733840" y="357900"/>
                  </a:lnTo>
                  <a:lnTo>
                    <a:pt x="733935" y="356670"/>
                  </a:lnTo>
                  <a:lnTo>
                    <a:pt x="734232" y="355517"/>
                  </a:lnTo>
                  <a:lnTo>
                    <a:pt x="734247" y="354698"/>
                  </a:lnTo>
                  <a:lnTo>
                    <a:pt x="734398" y="353949"/>
                  </a:lnTo>
                  <a:lnTo>
                    <a:pt x="734564" y="352725"/>
                  </a:lnTo>
                  <a:lnTo>
                    <a:pt x="734568" y="352453"/>
                  </a:lnTo>
                  <a:lnTo>
                    <a:pt x="734932" y="351233"/>
                  </a:lnTo>
                  <a:lnTo>
                    <a:pt x="735142" y="351033"/>
                  </a:lnTo>
                  <a:lnTo>
                    <a:pt x="735360" y="350218"/>
                  </a:lnTo>
                  <a:lnTo>
                    <a:pt x="735431" y="349913"/>
                  </a:lnTo>
                  <a:lnTo>
                    <a:pt x="735910" y="347783"/>
                  </a:lnTo>
                  <a:lnTo>
                    <a:pt x="736199" y="347388"/>
                  </a:lnTo>
                  <a:lnTo>
                    <a:pt x="736884" y="346506"/>
                  </a:lnTo>
                  <a:lnTo>
                    <a:pt x="738942" y="344914"/>
                  </a:lnTo>
                  <a:lnTo>
                    <a:pt x="741286" y="342784"/>
                  </a:lnTo>
                  <a:lnTo>
                    <a:pt x="742675" y="341112"/>
                  </a:lnTo>
                  <a:lnTo>
                    <a:pt x="744560" y="338491"/>
                  </a:lnTo>
                  <a:lnTo>
                    <a:pt x="748443" y="333940"/>
                  </a:lnTo>
                  <a:lnTo>
                    <a:pt x="751420" y="330661"/>
                  </a:lnTo>
                  <a:lnTo>
                    <a:pt x="751982" y="329789"/>
                  </a:lnTo>
                  <a:lnTo>
                    <a:pt x="752540" y="328979"/>
                  </a:lnTo>
                  <a:lnTo>
                    <a:pt x="753233" y="328245"/>
                  </a:lnTo>
                  <a:lnTo>
                    <a:pt x="753645" y="327845"/>
                  </a:lnTo>
                  <a:lnTo>
                    <a:pt x="755410" y="327406"/>
                  </a:lnTo>
                  <a:lnTo>
                    <a:pt x="758866" y="326872"/>
                  </a:lnTo>
                  <a:lnTo>
                    <a:pt x="762163" y="327292"/>
                  </a:lnTo>
                  <a:lnTo>
                    <a:pt x="762571" y="327420"/>
                  </a:lnTo>
                  <a:lnTo>
                    <a:pt x="762963" y="327649"/>
                  </a:lnTo>
                  <a:lnTo>
                    <a:pt x="763703" y="327873"/>
                  </a:lnTo>
                  <a:lnTo>
                    <a:pt x="764847" y="328035"/>
                  </a:lnTo>
                  <a:lnTo>
                    <a:pt x="767492" y="327482"/>
                  </a:lnTo>
                  <a:lnTo>
                    <a:pt x="768921" y="326972"/>
                  </a:lnTo>
                  <a:lnTo>
                    <a:pt x="769606" y="326577"/>
                  </a:lnTo>
                  <a:lnTo>
                    <a:pt x="769950" y="326310"/>
                  </a:lnTo>
                  <a:lnTo>
                    <a:pt x="770362" y="325976"/>
                  </a:lnTo>
                  <a:lnTo>
                    <a:pt x="771470" y="324709"/>
                  </a:lnTo>
                  <a:lnTo>
                    <a:pt x="772642" y="323708"/>
                  </a:lnTo>
                  <a:lnTo>
                    <a:pt x="773121" y="323379"/>
                  </a:lnTo>
                  <a:lnTo>
                    <a:pt x="774221" y="322378"/>
                  </a:lnTo>
                  <a:lnTo>
                    <a:pt x="774704" y="322050"/>
                  </a:lnTo>
                  <a:lnTo>
                    <a:pt x="775532" y="321321"/>
                  </a:lnTo>
                  <a:lnTo>
                    <a:pt x="776422" y="320587"/>
                  </a:lnTo>
                  <a:lnTo>
                    <a:pt x="778833" y="318528"/>
                  </a:lnTo>
                  <a:lnTo>
                    <a:pt x="780068" y="317737"/>
                  </a:lnTo>
                  <a:lnTo>
                    <a:pt x="780480" y="317403"/>
                  </a:lnTo>
                  <a:lnTo>
                    <a:pt x="781929" y="316474"/>
                  </a:lnTo>
                  <a:lnTo>
                    <a:pt x="783073" y="315612"/>
                  </a:lnTo>
                  <a:lnTo>
                    <a:pt x="784316" y="314897"/>
                  </a:lnTo>
                  <a:lnTo>
                    <a:pt x="785139" y="314373"/>
                  </a:lnTo>
                  <a:lnTo>
                    <a:pt x="785955" y="314115"/>
                  </a:lnTo>
                  <a:lnTo>
                    <a:pt x="787922" y="313615"/>
                  </a:lnTo>
                  <a:lnTo>
                    <a:pt x="789141" y="313438"/>
                  </a:lnTo>
                  <a:lnTo>
                    <a:pt x="790832" y="313343"/>
                  </a:lnTo>
                  <a:lnTo>
                    <a:pt x="791639" y="313429"/>
                  </a:lnTo>
                  <a:lnTo>
                    <a:pt x="794533" y="313767"/>
                  </a:lnTo>
                  <a:lnTo>
                    <a:pt x="796207" y="314420"/>
                  </a:lnTo>
                  <a:lnTo>
                    <a:pt x="798076" y="315421"/>
                  </a:lnTo>
                  <a:lnTo>
                    <a:pt x="799988" y="315383"/>
                  </a:lnTo>
                  <a:lnTo>
                    <a:pt x="800982" y="314615"/>
                  </a:lnTo>
                  <a:lnTo>
                    <a:pt x="801706" y="312976"/>
                  </a:lnTo>
                  <a:lnTo>
                    <a:pt x="802082" y="311418"/>
                  </a:lnTo>
                  <a:lnTo>
                    <a:pt x="802862" y="309726"/>
                  </a:lnTo>
                  <a:lnTo>
                    <a:pt x="803004" y="309388"/>
                  </a:lnTo>
                  <a:lnTo>
                    <a:pt x="803266" y="307896"/>
                  </a:lnTo>
                  <a:lnTo>
                    <a:pt x="803210" y="307653"/>
                  </a:lnTo>
                  <a:lnTo>
                    <a:pt x="803369" y="305609"/>
                  </a:lnTo>
                  <a:lnTo>
                    <a:pt x="803705" y="303121"/>
                  </a:lnTo>
                  <a:lnTo>
                    <a:pt x="804125" y="301315"/>
                  </a:lnTo>
                  <a:lnTo>
                    <a:pt x="804742" y="295940"/>
                  </a:lnTo>
                  <a:lnTo>
                    <a:pt x="805217" y="293810"/>
                  </a:lnTo>
                  <a:lnTo>
                    <a:pt x="805763" y="293104"/>
                  </a:lnTo>
                  <a:lnTo>
                    <a:pt x="806429" y="292332"/>
                  </a:lnTo>
                  <a:lnTo>
                    <a:pt x="807537" y="291194"/>
                  </a:lnTo>
                  <a:lnTo>
                    <a:pt x="809390" y="289874"/>
                  </a:lnTo>
                  <a:lnTo>
                    <a:pt x="809730" y="289745"/>
                  </a:lnTo>
                  <a:lnTo>
                    <a:pt x="810890" y="289087"/>
                  </a:lnTo>
                  <a:lnTo>
                    <a:pt x="812390" y="288506"/>
                  </a:lnTo>
                  <a:lnTo>
                    <a:pt x="813134" y="288453"/>
                  </a:lnTo>
                  <a:lnTo>
                    <a:pt x="813740" y="288401"/>
                  </a:lnTo>
                  <a:lnTo>
                    <a:pt x="814753" y="288425"/>
                  </a:lnTo>
                  <a:lnTo>
                    <a:pt x="820557" y="288491"/>
                  </a:lnTo>
                  <a:lnTo>
                    <a:pt x="821297" y="288644"/>
                  </a:lnTo>
                  <a:lnTo>
                    <a:pt x="823260" y="288415"/>
                  </a:lnTo>
                  <a:lnTo>
                    <a:pt x="824543" y="288239"/>
                  </a:lnTo>
                  <a:lnTo>
                    <a:pt x="827484" y="287462"/>
                  </a:lnTo>
                  <a:lnTo>
                    <a:pt x="830248" y="285265"/>
                  </a:lnTo>
                  <a:lnTo>
                    <a:pt x="830964" y="284383"/>
                  </a:lnTo>
                  <a:lnTo>
                    <a:pt x="831336" y="283411"/>
                  </a:lnTo>
                  <a:lnTo>
                    <a:pt x="831376" y="281705"/>
                  </a:lnTo>
                  <a:lnTo>
                    <a:pt x="831328" y="280886"/>
                  </a:lnTo>
                  <a:lnTo>
                    <a:pt x="831007" y="280057"/>
                  </a:lnTo>
                  <a:lnTo>
                    <a:pt x="829757" y="278732"/>
                  </a:lnTo>
                  <a:lnTo>
                    <a:pt x="829099" y="277831"/>
                  </a:lnTo>
                  <a:lnTo>
                    <a:pt x="828715" y="276935"/>
                  </a:lnTo>
                  <a:lnTo>
                    <a:pt x="828656" y="276592"/>
                  </a:lnTo>
                  <a:lnTo>
                    <a:pt x="828407" y="275630"/>
                  </a:lnTo>
                  <a:lnTo>
                    <a:pt x="828157" y="274805"/>
                  </a:lnTo>
                  <a:lnTo>
                    <a:pt x="827963" y="273328"/>
                  </a:lnTo>
                  <a:lnTo>
                    <a:pt x="828042" y="271360"/>
                  </a:lnTo>
                  <a:lnTo>
                    <a:pt x="828276" y="269540"/>
                  </a:lnTo>
                  <a:lnTo>
                    <a:pt x="828490" y="269077"/>
                  </a:lnTo>
                  <a:lnTo>
                    <a:pt x="828711" y="268196"/>
                  </a:lnTo>
                  <a:lnTo>
                    <a:pt x="829349" y="266909"/>
                  </a:lnTo>
                  <a:lnTo>
                    <a:pt x="829978" y="266037"/>
                  </a:lnTo>
                  <a:lnTo>
                    <a:pt x="830801" y="265375"/>
                  </a:lnTo>
                  <a:lnTo>
                    <a:pt x="831621" y="264917"/>
                  </a:lnTo>
                  <a:lnTo>
                    <a:pt x="832436" y="264727"/>
                  </a:lnTo>
                  <a:lnTo>
                    <a:pt x="833244" y="264746"/>
                  </a:lnTo>
                  <a:lnTo>
                    <a:pt x="834051" y="264836"/>
                  </a:lnTo>
                  <a:lnTo>
                    <a:pt x="834859" y="265060"/>
                  </a:lnTo>
                  <a:lnTo>
                    <a:pt x="836130" y="265565"/>
                  </a:lnTo>
                  <a:lnTo>
                    <a:pt x="838200" y="266571"/>
                  </a:lnTo>
                  <a:lnTo>
                    <a:pt x="840809" y="267586"/>
                  </a:lnTo>
                  <a:lnTo>
                    <a:pt x="844811" y="269587"/>
                  </a:lnTo>
                  <a:lnTo>
                    <a:pt x="847622" y="270678"/>
                  </a:lnTo>
                  <a:lnTo>
                    <a:pt x="849553" y="271550"/>
                  </a:lnTo>
                  <a:lnTo>
                    <a:pt x="852629" y="273256"/>
                  </a:lnTo>
                  <a:lnTo>
                    <a:pt x="855860" y="275000"/>
                  </a:lnTo>
                  <a:lnTo>
                    <a:pt x="858029" y="275906"/>
                  </a:lnTo>
                  <a:lnTo>
                    <a:pt x="860432" y="276382"/>
                  </a:lnTo>
                  <a:lnTo>
                    <a:pt x="862011" y="276149"/>
                  </a:lnTo>
                  <a:lnTo>
                    <a:pt x="862969" y="275791"/>
                  </a:lnTo>
                  <a:lnTo>
                    <a:pt x="863211" y="275591"/>
                  </a:lnTo>
                  <a:lnTo>
                    <a:pt x="863520" y="275000"/>
                  </a:lnTo>
                  <a:lnTo>
                    <a:pt x="864220" y="273923"/>
                  </a:lnTo>
                  <a:lnTo>
                    <a:pt x="865170" y="270735"/>
                  </a:lnTo>
                  <a:lnTo>
                    <a:pt x="865309" y="270468"/>
                  </a:lnTo>
                  <a:lnTo>
                    <a:pt x="865772" y="267952"/>
                  </a:lnTo>
                  <a:lnTo>
                    <a:pt x="865994" y="267137"/>
                  </a:lnTo>
                  <a:lnTo>
                    <a:pt x="866002" y="266661"/>
                  </a:lnTo>
                  <a:lnTo>
                    <a:pt x="866104" y="265093"/>
                  </a:lnTo>
                  <a:lnTo>
                    <a:pt x="866132" y="263930"/>
                  </a:lnTo>
                  <a:lnTo>
                    <a:pt x="866093" y="262634"/>
                  </a:lnTo>
                  <a:lnTo>
                    <a:pt x="866037" y="262219"/>
                  </a:lnTo>
                  <a:lnTo>
                    <a:pt x="866120" y="261405"/>
                  </a:lnTo>
                  <a:lnTo>
                    <a:pt x="866200" y="260995"/>
                  </a:lnTo>
                  <a:lnTo>
                    <a:pt x="866286" y="260113"/>
                  </a:lnTo>
                  <a:lnTo>
                    <a:pt x="866516" y="258817"/>
                  </a:lnTo>
                  <a:lnTo>
                    <a:pt x="866682" y="258207"/>
                  </a:lnTo>
                  <a:lnTo>
                    <a:pt x="867122" y="257230"/>
                  </a:lnTo>
                  <a:lnTo>
                    <a:pt x="867969" y="254528"/>
                  </a:lnTo>
                  <a:lnTo>
                    <a:pt x="868412" y="253551"/>
                  </a:lnTo>
                  <a:lnTo>
                    <a:pt x="869675" y="251788"/>
                  </a:lnTo>
                  <a:lnTo>
                    <a:pt x="871108" y="249606"/>
                  </a:lnTo>
                  <a:lnTo>
                    <a:pt x="871832" y="248452"/>
                  </a:lnTo>
                  <a:lnTo>
                    <a:pt x="873317" y="247709"/>
                  </a:lnTo>
                  <a:lnTo>
                    <a:pt x="875015" y="247132"/>
                  </a:lnTo>
                  <a:lnTo>
                    <a:pt x="875696" y="246942"/>
                  </a:lnTo>
                  <a:lnTo>
                    <a:pt x="876579" y="246689"/>
                  </a:lnTo>
                  <a:lnTo>
                    <a:pt x="876986" y="246560"/>
                  </a:lnTo>
                  <a:lnTo>
                    <a:pt x="879967" y="245950"/>
                  </a:lnTo>
                  <a:lnTo>
                    <a:pt x="880850" y="245831"/>
                  </a:lnTo>
                  <a:lnTo>
                    <a:pt x="881325" y="245707"/>
                  </a:lnTo>
                  <a:lnTo>
                    <a:pt x="882137" y="245655"/>
                  </a:lnTo>
                  <a:lnTo>
                    <a:pt x="884639" y="245440"/>
                  </a:lnTo>
                  <a:lnTo>
                    <a:pt x="884975" y="245450"/>
                  </a:lnTo>
                  <a:lnTo>
                    <a:pt x="887782" y="245135"/>
                  </a:lnTo>
                  <a:lnTo>
                    <a:pt x="887417" y="241423"/>
                  </a:lnTo>
                  <a:lnTo>
                    <a:pt x="887429" y="234952"/>
                  </a:lnTo>
                  <a:lnTo>
                    <a:pt x="887247" y="231197"/>
                  </a:lnTo>
                  <a:lnTo>
                    <a:pt x="886926" y="228762"/>
                  </a:lnTo>
                  <a:lnTo>
                    <a:pt x="886887" y="226941"/>
                  </a:lnTo>
                  <a:lnTo>
                    <a:pt x="887326" y="224692"/>
                  </a:lnTo>
                  <a:lnTo>
                    <a:pt x="889258" y="217501"/>
                  </a:lnTo>
                  <a:lnTo>
                    <a:pt x="891221" y="211206"/>
                  </a:lnTo>
                  <a:lnTo>
                    <a:pt x="892587" y="208471"/>
                  </a:lnTo>
                  <a:lnTo>
                    <a:pt x="893573" y="206646"/>
                  </a:lnTo>
                  <a:lnTo>
                    <a:pt x="894768" y="205145"/>
                  </a:lnTo>
                  <a:lnTo>
                    <a:pt x="896549" y="204258"/>
                  </a:lnTo>
                  <a:lnTo>
                    <a:pt x="899087" y="203696"/>
                  </a:lnTo>
                  <a:lnTo>
                    <a:pt x="901423" y="203786"/>
                  </a:lnTo>
                  <a:lnTo>
                    <a:pt x="902349" y="203815"/>
                  </a:lnTo>
                  <a:lnTo>
                    <a:pt x="903517" y="203615"/>
                  </a:lnTo>
                  <a:lnTo>
                    <a:pt x="905338" y="204034"/>
                  </a:lnTo>
                  <a:lnTo>
                    <a:pt x="907713" y="204706"/>
                  </a:lnTo>
                  <a:lnTo>
                    <a:pt x="910599" y="205802"/>
                  </a:lnTo>
                  <a:lnTo>
                    <a:pt x="913453" y="206993"/>
                  </a:lnTo>
                  <a:lnTo>
                    <a:pt x="914965" y="207575"/>
                  </a:lnTo>
                  <a:lnTo>
                    <a:pt x="917095" y="207889"/>
                  </a:lnTo>
                  <a:lnTo>
                    <a:pt x="918880" y="207494"/>
                  </a:lnTo>
                  <a:lnTo>
                    <a:pt x="920903" y="206869"/>
                  </a:lnTo>
                  <a:lnTo>
                    <a:pt x="923060" y="205754"/>
                  </a:lnTo>
                  <a:lnTo>
                    <a:pt x="924976" y="204253"/>
                  </a:lnTo>
                  <a:lnTo>
                    <a:pt x="925879" y="203024"/>
                  </a:lnTo>
                  <a:lnTo>
                    <a:pt x="926453" y="201599"/>
                  </a:lnTo>
                  <a:lnTo>
                    <a:pt x="926730" y="201265"/>
                  </a:lnTo>
                  <a:lnTo>
                    <a:pt x="926738" y="200855"/>
                  </a:lnTo>
                  <a:lnTo>
                    <a:pt x="927098" y="199979"/>
                  </a:lnTo>
                  <a:lnTo>
                    <a:pt x="927672" y="198353"/>
                  </a:lnTo>
                  <a:lnTo>
                    <a:pt x="928040" y="196995"/>
                  </a:lnTo>
                  <a:lnTo>
                    <a:pt x="928048" y="196652"/>
                  </a:lnTo>
                  <a:lnTo>
                    <a:pt x="927688" y="195709"/>
                  </a:lnTo>
                  <a:lnTo>
                    <a:pt x="928297" y="192616"/>
                  </a:lnTo>
                  <a:lnTo>
                    <a:pt x="929172" y="188775"/>
                  </a:lnTo>
                  <a:lnTo>
                    <a:pt x="929580" y="187279"/>
                  </a:lnTo>
                  <a:lnTo>
                    <a:pt x="929711" y="184806"/>
                  </a:lnTo>
                  <a:lnTo>
                    <a:pt x="929667" y="182661"/>
                  </a:lnTo>
                  <a:lnTo>
                    <a:pt x="929350" y="180417"/>
                  </a:lnTo>
                  <a:lnTo>
                    <a:pt x="928586" y="178048"/>
                  </a:lnTo>
                  <a:lnTo>
                    <a:pt x="927173" y="175909"/>
                  </a:lnTo>
                  <a:lnTo>
                    <a:pt x="925894" y="174079"/>
                  </a:lnTo>
                  <a:lnTo>
                    <a:pt x="923551" y="171129"/>
                  </a:lnTo>
                  <a:lnTo>
                    <a:pt x="920491" y="169123"/>
                  </a:lnTo>
                  <a:lnTo>
                    <a:pt x="915167" y="167584"/>
                  </a:lnTo>
                  <a:lnTo>
                    <a:pt x="911109" y="166197"/>
                  </a:lnTo>
                  <a:lnTo>
                    <a:pt x="907637" y="164782"/>
                  </a:lnTo>
                  <a:lnTo>
                    <a:pt x="904886" y="163229"/>
                  </a:lnTo>
                  <a:lnTo>
                    <a:pt x="902412" y="161580"/>
                  </a:lnTo>
                  <a:lnTo>
                    <a:pt x="900274" y="159412"/>
                  </a:lnTo>
                  <a:lnTo>
                    <a:pt x="896399" y="155061"/>
                  </a:lnTo>
                  <a:lnTo>
                    <a:pt x="893845" y="151196"/>
                  </a:lnTo>
                  <a:lnTo>
                    <a:pt x="892772" y="148471"/>
                  </a:lnTo>
                  <a:lnTo>
                    <a:pt x="891870" y="146260"/>
                  </a:lnTo>
                  <a:lnTo>
                    <a:pt x="892286" y="145654"/>
                  </a:lnTo>
                  <a:lnTo>
                    <a:pt x="892384" y="144358"/>
                  </a:lnTo>
                  <a:lnTo>
                    <a:pt x="892266" y="143539"/>
                  </a:lnTo>
                  <a:lnTo>
                    <a:pt x="892143" y="143057"/>
                  </a:lnTo>
                  <a:lnTo>
                    <a:pt x="892171" y="141756"/>
                  </a:lnTo>
                  <a:lnTo>
                    <a:pt x="892404" y="140398"/>
                  </a:lnTo>
                  <a:lnTo>
                    <a:pt x="893184" y="138711"/>
                  </a:lnTo>
                  <a:lnTo>
                    <a:pt x="894514" y="136553"/>
                  </a:lnTo>
                  <a:lnTo>
                    <a:pt x="896676" y="133531"/>
                  </a:lnTo>
                  <a:lnTo>
                    <a:pt x="898477" y="131387"/>
                  </a:lnTo>
                  <a:lnTo>
                    <a:pt x="900753" y="129252"/>
                  </a:lnTo>
                  <a:lnTo>
                    <a:pt x="900887" y="129257"/>
                  </a:lnTo>
                  <a:lnTo>
                    <a:pt x="901370" y="128790"/>
                  </a:lnTo>
                  <a:lnTo>
                    <a:pt x="902166" y="126903"/>
                  </a:lnTo>
                  <a:lnTo>
                    <a:pt x="903567" y="125483"/>
                  </a:lnTo>
                  <a:lnTo>
                    <a:pt x="903753" y="124887"/>
                  </a:lnTo>
                  <a:lnTo>
                    <a:pt x="904601" y="123062"/>
                  </a:lnTo>
                  <a:lnTo>
                    <a:pt x="904834" y="122385"/>
                  </a:lnTo>
                  <a:lnTo>
                    <a:pt x="905950" y="120708"/>
                  </a:lnTo>
                  <a:lnTo>
                    <a:pt x="905602" y="119249"/>
                  </a:lnTo>
                  <a:lnTo>
                    <a:pt x="905491" y="116810"/>
                  </a:lnTo>
                  <a:lnTo>
                    <a:pt x="905174" y="114694"/>
                  </a:lnTo>
                  <a:lnTo>
                    <a:pt x="903900" y="112649"/>
                  </a:lnTo>
                  <a:lnTo>
                    <a:pt x="902277" y="110510"/>
                  </a:lnTo>
                  <a:lnTo>
                    <a:pt x="900725" y="107060"/>
                  </a:lnTo>
                  <a:lnTo>
                    <a:pt x="898829" y="104558"/>
                  </a:lnTo>
                  <a:lnTo>
                    <a:pt x="896699" y="103562"/>
                  </a:lnTo>
                  <a:lnTo>
                    <a:pt x="894601" y="102137"/>
                  </a:lnTo>
                  <a:lnTo>
                    <a:pt x="892875" y="100322"/>
                  </a:lnTo>
                  <a:lnTo>
                    <a:pt x="891157" y="99416"/>
                  </a:lnTo>
                  <a:lnTo>
                    <a:pt x="889233" y="98806"/>
                  </a:lnTo>
                  <a:lnTo>
                    <a:pt x="887269" y="98702"/>
                  </a:lnTo>
                  <a:lnTo>
                    <a:pt x="886327" y="98673"/>
                  </a:lnTo>
                  <a:lnTo>
                    <a:pt x="885583" y="98797"/>
                  </a:lnTo>
                  <a:lnTo>
                    <a:pt x="884633" y="99050"/>
                  </a:lnTo>
                  <a:lnTo>
                    <a:pt x="883750" y="99302"/>
                  </a:lnTo>
                  <a:lnTo>
                    <a:pt x="882590" y="99888"/>
                  </a:lnTo>
                  <a:lnTo>
                    <a:pt x="880841" y="100698"/>
                  </a:lnTo>
                  <a:lnTo>
                    <a:pt x="878169" y="101528"/>
                  </a:lnTo>
                  <a:lnTo>
                    <a:pt x="877357" y="101547"/>
                  </a:lnTo>
                  <a:lnTo>
                    <a:pt x="876478" y="101661"/>
                  </a:lnTo>
                  <a:lnTo>
                    <a:pt x="875932" y="101923"/>
                  </a:lnTo>
                  <a:lnTo>
                    <a:pt x="875398" y="101918"/>
                  </a:lnTo>
                  <a:lnTo>
                    <a:pt x="873838" y="102448"/>
                  </a:lnTo>
                  <a:lnTo>
                    <a:pt x="871574" y="103315"/>
                  </a:lnTo>
                  <a:lnTo>
                    <a:pt x="870695" y="103715"/>
                  </a:lnTo>
                  <a:lnTo>
                    <a:pt x="870081" y="103972"/>
                  </a:lnTo>
                  <a:lnTo>
                    <a:pt x="869812" y="103968"/>
                  </a:lnTo>
                  <a:lnTo>
                    <a:pt x="869539" y="104168"/>
                  </a:lnTo>
                  <a:lnTo>
                    <a:pt x="868997" y="104292"/>
                  </a:lnTo>
                  <a:lnTo>
                    <a:pt x="868521" y="104487"/>
                  </a:lnTo>
                  <a:lnTo>
                    <a:pt x="868114" y="104544"/>
                  </a:lnTo>
                  <a:lnTo>
                    <a:pt x="866685" y="105059"/>
                  </a:lnTo>
                  <a:lnTo>
                    <a:pt x="866273" y="105388"/>
                  </a:lnTo>
                  <a:lnTo>
                    <a:pt x="865857" y="105860"/>
                  </a:lnTo>
                  <a:lnTo>
                    <a:pt x="865580" y="106427"/>
                  </a:lnTo>
                  <a:lnTo>
                    <a:pt x="865050" y="107060"/>
                  </a:lnTo>
                  <a:lnTo>
                    <a:pt x="863898" y="107098"/>
                  </a:lnTo>
                  <a:lnTo>
                    <a:pt x="862318" y="106765"/>
                  </a:lnTo>
                  <a:lnTo>
                    <a:pt x="860003" y="105893"/>
                  </a:lnTo>
                  <a:lnTo>
                    <a:pt x="857026" y="104587"/>
                  </a:lnTo>
                  <a:lnTo>
                    <a:pt x="853898" y="103248"/>
                  </a:lnTo>
                  <a:lnTo>
                    <a:pt x="850070" y="101719"/>
                  </a:lnTo>
                  <a:lnTo>
                    <a:pt x="846151" y="99913"/>
                  </a:lnTo>
                  <a:lnTo>
                    <a:pt x="841959" y="98431"/>
                  </a:lnTo>
                  <a:lnTo>
                    <a:pt x="839675" y="98083"/>
                  </a:lnTo>
                  <a:lnTo>
                    <a:pt x="835420" y="98097"/>
                  </a:lnTo>
                  <a:lnTo>
                    <a:pt x="829691" y="98021"/>
                  </a:lnTo>
                  <a:lnTo>
                    <a:pt x="827526" y="97869"/>
                  </a:lnTo>
                  <a:lnTo>
                    <a:pt x="825194" y="98136"/>
                  </a:lnTo>
                  <a:lnTo>
                    <a:pt x="822071" y="98307"/>
                  </a:lnTo>
                  <a:lnTo>
                    <a:pt x="819122" y="98288"/>
                  </a:lnTo>
                  <a:lnTo>
                    <a:pt x="813940" y="98141"/>
                  </a:lnTo>
                  <a:lnTo>
                    <a:pt x="810635" y="97988"/>
                  </a:lnTo>
                  <a:lnTo>
                    <a:pt x="805829" y="97354"/>
                  </a:lnTo>
                  <a:lnTo>
                    <a:pt x="803082" y="96783"/>
                  </a:lnTo>
                  <a:lnTo>
                    <a:pt x="799440" y="95620"/>
                  </a:lnTo>
                  <a:lnTo>
                    <a:pt x="794285" y="93819"/>
                  </a:lnTo>
                  <a:lnTo>
                    <a:pt x="790093" y="91817"/>
                  </a:lnTo>
                  <a:lnTo>
                    <a:pt x="783839" y="88525"/>
                  </a:lnTo>
                  <a:lnTo>
                    <a:pt x="781515" y="87176"/>
                  </a:lnTo>
                  <a:lnTo>
                    <a:pt x="778522" y="84908"/>
                  </a:lnTo>
                  <a:lnTo>
                    <a:pt x="776697" y="82902"/>
                  </a:lnTo>
                  <a:lnTo>
                    <a:pt x="774421" y="79690"/>
                  </a:lnTo>
                  <a:lnTo>
                    <a:pt x="772212" y="75272"/>
                  </a:lnTo>
                  <a:lnTo>
                    <a:pt x="771104" y="72837"/>
                  </a:lnTo>
                  <a:lnTo>
                    <a:pt x="770415" y="69902"/>
                  </a:lnTo>
                  <a:lnTo>
                    <a:pt x="770387" y="68391"/>
                  </a:lnTo>
                  <a:lnTo>
                    <a:pt x="770447" y="68148"/>
                  </a:lnTo>
                  <a:lnTo>
                    <a:pt x="770454" y="67681"/>
                  </a:lnTo>
                  <a:lnTo>
                    <a:pt x="770225" y="65904"/>
                  </a:lnTo>
                  <a:lnTo>
                    <a:pt x="770300" y="65699"/>
                  </a:lnTo>
                  <a:lnTo>
                    <a:pt x="770312" y="65017"/>
                  </a:lnTo>
                  <a:lnTo>
                    <a:pt x="769603" y="63431"/>
                  </a:lnTo>
                  <a:lnTo>
                    <a:pt x="769283" y="60700"/>
                  </a:lnTo>
                  <a:lnTo>
                    <a:pt x="769168" y="56669"/>
                  </a:lnTo>
                  <a:lnTo>
                    <a:pt x="769639" y="54629"/>
                  </a:lnTo>
                  <a:lnTo>
                    <a:pt x="771040" y="53195"/>
                  </a:lnTo>
                  <a:lnTo>
                    <a:pt x="773542" y="52146"/>
                  </a:lnTo>
                  <a:lnTo>
                    <a:pt x="776182" y="51941"/>
                  </a:lnTo>
                  <a:lnTo>
                    <a:pt x="779100" y="52322"/>
                  </a:lnTo>
                  <a:lnTo>
                    <a:pt x="781435" y="53547"/>
                  </a:lnTo>
                  <a:lnTo>
                    <a:pt x="785770" y="55973"/>
                  </a:lnTo>
                  <a:lnTo>
                    <a:pt x="790030" y="58069"/>
                  </a:lnTo>
                  <a:lnTo>
                    <a:pt x="795318" y="59518"/>
                  </a:lnTo>
                  <a:lnTo>
                    <a:pt x="796937" y="59937"/>
                  </a:lnTo>
                  <a:lnTo>
                    <a:pt x="800370" y="60247"/>
                  </a:lnTo>
                  <a:lnTo>
                    <a:pt x="802634" y="60109"/>
                  </a:lnTo>
                  <a:lnTo>
                    <a:pt x="805924" y="59122"/>
                  </a:lnTo>
                  <a:lnTo>
                    <a:pt x="808837" y="57583"/>
                  </a:lnTo>
                  <a:lnTo>
                    <a:pt x="811402" y="55591"/>
                  </a:lnTo>
                  <a:lnTo>
                    <a:pt x="813112" y="53990"/>
                  </a:lnTo>
                  <a:lnTo>
                    <a:pt x="815060" y="52065"/>
                  </a:lnTo>
                  <a:lnTo>
                    <a:pt x="816909" y="50206"/>
                  </a:lnTo>
                  <a:lnTo>
                    <a:pt x="818757" y="48929"/>
                  </a:lnTo>
                  <a:lnTo>
                    <a:pt x="820673" y="47037"/>
                  </a:lnTo>
                  <a:lnTo>
                    <a:pt x="821766" y="45865"/>
                  </a:lnTo>
                  <a:lnTo>
                    <a:pt x="822478" y="44087"/>
                  </a:lnTo>
                  <a:lnTo>
                    <a:pt x="823088" y="42524"/>
                  </a:lnTo>
                  <a:lnTo>
                    <a:pt x="823567" y="42033"/>
                  </a:lnTo>
                  <a:lnTo>
                    <a:pt x="824493" y="41152"/>
                  </a:lnTo>
                  <a:lnTo>
                    <a:pt x="825823" y="39946"/>
                  </a:lnTo>
                  <a:lnTo>
                    <a:pt x="827193" y="38445"/>
                  </a:lnTo>
                  <a:lnTo>
                    <a:pt x="828250" y="37011"/>
                  </a:lnTo>
                  <a:lnTo>
                    <a:pt x="829445" y="34990"/>
                  </a:lnTo>
                  <a:lnTo>
                    <a:pt x="830534" y="32708"/>
                  </a:lnTo>
                  <a:lnTo>
                    <a:pt x="831246" y="30039"/>
                  </a:lnTo>
                  <a:lnTo>
                    <a:pt x="831575" y="27304"/>
                  </a:lnTo>
                  <a:lnTo>
                    <a:pt x="831357" y="24082"/>
                  </a:lnTo>
                  <a:lnTo>
                    <a:pt x="830934" y="20442"/>
                  </a:lnTo>
                  <a:lnTo>
                    <a:pt x="830344" y="18068"/>
                  </a:lnTo>
                  <a:lnTo>
                    <a:pt x="829611" y="15600"/>
                  </a:lnTo>
                  <a:lnTo>
                    <a:pt x="829402" y="13651"/>
                  </a:lnTo>
                  <a:lnTo>
                    <a:pt x="828495" y="9491"/>
                  </a:lnTo>
                  <a:lnTo>
                    <a:pt x="827976" y="7818"/>
                  </a:lnTo>
                  <a:lnTo>
                    <a:pt x="826968" y="0"/>
                  </a:lnTo>
                  <a:lnTo>
                    <a:pt x="2926293" y="13"/>
                  </a:lnTo>
                  <a:lnTo>
                    <a:pt x="2925651" y="693"/>
                  </a:lnTo>
                  <a:lnTo>
                    <a:pt x="2924786" y="1480"/>
                  </a:lnTo>
                  <a:lnTo>
                    <a:pt x="2922931" y="2774"/>
                  </a:lnTo>
                  <a:lnTo>
                    <a:pt x="2922107" y="3319"/>
                  </a:lnTo>
                  <a:lnTo>
                    <a:pt x="2921694" y="3620"/>
                  </a:lnTo>
                  <a:lnTo>
                    <a:pt x="2921372" y="4063"/>
                  </a:lnTo>
                  <a:lnTo>
                    <a:pt x="2920991" y="4616"/>
                  </a:lnTo>
                  <a:lnTo>
                    <a:pt x="2920829" y="5417"/>
                  </a:lnTo>
                  <a:lnTo>
                    <a:pt x="2920777" y="6164"/>
                  </a:lnTo>
                  <a:lnTo>
                    <a:pt x="2920765" y="6874"/>
                  </a:lnTo>
                  <a:lnTo>
                    <a:pt x="2920904" y="7363"/>
                  </a:lnTo>
                  <a:lnTo>
                    <a:pt x="2921191" y="7910"/>
                  </a:lnTo>
                  <a:lnTo>
                    <a:pt x="2921644" y="8405"/>
                  </a:lnTo>
                  <a:lnTo>
                    <a:pt x="2922117" y="8890"/>
                  </a:lnTo>
                  <a:lnTo>
                    <a:pt x="2922657" y="9685"/>
                  </a:lnTo>
                  <a:lnTo>
                    <a:pt x="2923575" y="11142"/>
                  </a:lnTo>
                  <a:lnTo>
                    <a:pt x="2924080" y="11861"/>
                  </a:lnTo>
                  <a:lnTo>
                    <a:pt x="2924327" y="12483"/>
                  </a:lnTo>
                  <a:lnTo>
                    <a:pt x="2924503" y="13021"/>
                  </a:lnTo>
                  <a:lnTo>
                    <a:pt x="2924513" y="13507"/>
                  </a:lnTo>
                  <a:lnTo>
                    <a:pt x="2924320" y="13896"/>
                  </a:lnTo>
                  <a:lnTo>
                    <a:pt x="2923869" y="14299"/>
                  </a:lnTo>
                  <a:lnTo>
                    <a:pt x="2923289" y="14700"/>
                  </a:lnTo>
                  <a:lnTo>
                    <a:pt x="2922357" y="15094"/>
                  </a:lnTo>
                  <a:lnTo>
                    <a:pt x="2921313" y="15449"/>
                  </a:lnTo>
                  <a:lnTo>
                    <a:pt x="2920363" y="15842"/>
                  </a:lnTo>
                  <a:lnTo>
                    <a:pt x="2919452" y="16087"/>
                  </a:lnTo>
                  <a:lnTo>
                    <a:pt x="2918483" y="16443"/>
                  </a:lnTo>
                  <a:lnTo>
                    <a:pt x="2917812" y="16730"/>
                  </a:lnTo>
                  <a:lnTo>
                    <a:pt x="2917511" y="16986"/>
                  </a:lnTo>
                  <a:lnTo>
                    <a:pt x="2917245" y="17392"/>
                  </a:lnTo>
                  <a:lnTo>
                    <a:pt x="2916886" y="17834"/>
                  </a:lnTo>
                  <a:lnTo>
                    <a:pt x="2916432" y="18293"/>
                  </a:lnTo>
                  <a:lnTo>
                    <a:pt x="2916019" y="18697"/>
                  </a:lnTo>
                  <a:lnTo>
                    <a:pt x="2915678" y="19083"/>
                  </a:lnTo>
                  <a:lnTo>
                    <a:pt x="2915315" y="19749"/>
                  </a:lnTo>
                  <a:lnTo>
                    <a:pt x="2915247" y="20229"/>
                  </a:lnTo>
                  <a:lnTo>
                    <a:pt x="2915006" y="21457"/>
                  </a:lnTo>
                  <a:lnTo>
                    <a:pt x="2914835" y="22743"/>
                  </a:lnTo>
                  <a:lnTo>
                    <a:pt x="2914640" y="24329"/>
                  </a:lnTo>
                  <a:lnTo>
                    <a:pt x="2914320" y="25613"/>
                  </a:lnTo>
                  <a:lnTo>
                    <a:pt x="2913926" y="26989"/>
                  </a:lnTo>
                  <a:lnTo>
                    <a:pt x="2913609" y="28142"/>
                  </a:lnTo>
                  <a:lnTo>
                    <a:pt x="2913353" y="29035"/>
                  </a:lnTo>
                  <a:lnTo>
                    <a:pt x="2913026" y="29683"/>
                  </a:lnTo>
                  <a:lnTo>
                    <a:pt x="2912529" y="30607"/>
                  </a:lnTo>
                  <a:lnTo>
                    <a:pt x="2912033" y="31402"/>
                  </a:lnTo>
                  <a:lnTo>
                    <a:pt x="2911587" y="32533"/>
                  </a:lnTo>
                  <a:lnTo>
                    <a:pt x="2911258" y="33331"/>
                  </a:lnTo>
                  <a:lnTo>
                    <a:pt x="2911021" y="34206"/>
                  </a:lnTo>
                  <a:lnTo>
                    <a:pt x="2910914" y="34933"/>
                  </a:lnTo>
                  <a:lnTo>
                    <a:pt x="2911035" y="35458"/>
                  </a:lnTo>
                  <a:lnTo>
                    <a:pt x="2911798" y="36239"/>
                  </a:lnTo>
                  <a:lnTo>
                    <a:pt x="2913204" y="37200"/>
                  </a:lnTo>
                  <a:lnTo>
                    <a:pt x="2913901" y="37605"/>
                  </a:lnTo>
                  <a:lnTo>
                    <a:pt x="2914508" y="37766"/>
                  </a:lnTo>
                  <a:lnTo>
                    <a:pt x="2915155" y="37797"/>
                  </a:lnTo>
                  <a:lnTo>
                    <a:pt x="2916306" y="37668"/>
                  </a:lnTo>
                  <a:lnTo>
                    <a:pt x="2916950" y="37830"/>
                  </a:lnTo>
                  <a:lnTo>
                    <a:pt x="2917852" y="38127"/>
                  </a:lnTo>
                  <a:lnTo>
                    <a:pt x="2918913" y="38744"/>
                  </a:lnTo>
                  <a:lnTo>
                    <a:pt x="2919702" y="39151"/>
                  </a:lnTo>
                  <a:lnTo>
                    <a:pt x="2920212" y="39597"/>
                  </a:lnTo>
                  <a:lnTo>
                    <a:pt x="2920554" y="40090"/>
                  </a:lnTo>
                  <a:lnTo>
                    <a:pt x="2920695" y="40448"/>
                  </a:lnTo>
                  <a:lnTo>
                    <a:pt x="2920722" y="41046"/>
                  </a:lnTo>
                  <a:lnTo>
                    <a:pt x="2920605" y="41381"/>
                  </a:lnTo>
                  <a:lnTo>
                    <a:pt x="2920263" y="41804"/>
                  </a:lnTo>
                  <a:lnTo>
                    <a:pt x="2919811" y="42263"/>
                  </a:lnTo>
                  <a:lnTo>
                    <a:pt x="2919360" y="42685"/>
                  </a:lnTo>
                  <a:lnTo>
                    <a:pt x="2918869" y="43162"/>
                  </a:lnTo>
                  <a:lnTo>
                    <a:pt x="2918379" y="43714"/>
                  </a:lnTo>
                  <a:lnTo>
                    <a:pt x="2918018" y="44175"/>
                  </a:lnTo>
                  <a:lnTo>
                    <a:pt x="2917751" y="44656"/>
                  </a:lnTo>
                  <a:lnTo>
                    <a:pt x="2917594" y="45195"/>
                  </a:lnTo>
                  <a:lnTo>
                    <a:pt x="2917468" y="45959"/>
                  </a:lnTo>
                  <a:lnTo>
                    <a:pt x="2917401" y="46593"/>
                  </a:lnTo>
                  <a:lnTo>
                    <a:pt x="2917389" y="47341"/>
                  </a:lnTo>
                  <a:lnTo>
                    <a:pt x="2917430" y="48089"/>
                  </a:lnTo>
                  <a:lnTo>
                    <a:pt x="2917379" y="48894"/>
                  </a:lnTo>
                  <a:lnTo>
                    <a:pt x="2917268" y="49957"/>
                  </a:lnTo>
                  <a:lnTo>
                    <a:pt x="2917138" y="50983"/>
                  </a:lnTo>
                  <a:lnTo>
                    <a:pt x="2917109" y="51345"/>
                  </a:lnTo>
                  <a:lnTo>
                    <a:pt x="2917089" y="51618"/>
                  </a:lnTo>
                  <a:lnTo>
                    <a:pt x="2917259" y="52425"/>
                  </a:lnTo>
                  <a:lnTo>
                    <a:pt x="2917610" y="53553"/>
                  </a:lnTo>
                  <a:lnTo>
                    <a:pt x="2917850" y="54548"/>
                  </a:lnTo>
                  <a:lnTo>
                    <a:pt x="2918036" y="55524"/>
                  </a:lnTo>
                  <a:lnTo>
                    <a:pt x="2918264" y="56238"/>
                  </a:lnTo>
                  <a:lnTo>
                    <a:pt x="2918385" y="56708"/>
                  </a:lnTo>
                  <a:lnTo>
                    <a:pt x="2918358" y="57193"/>
                  </a:lnTo>
                  <a:lnTo>
                    <a:pt x="2918114" y="57390"/>
                  </a:lnTo>
                  <a:lnTo>
                    <a:pt x="2917759" y="57589"/>
                  </a:lnTo>
                  <a:lnTo>
                    <a:pt x="2917259" y="57712"/>
                  </a:lnTo>
                  <a:lnTo>
                    <a:pt x="2916667" y="58099"/>
                  </a:lnTo>
                  <a:lnTo>
                    <a:pt x="2915429" y="58384"/>
                  </a:lnTo>
                  <a:lnTo>
                    <a:pt x="2914242" y="58394"/>
                  </a:lnTo>
                  <a:lnTo>
                    <a:pt x="2911005" y="58806"/>
                  </a:lnTo>
                  <a:lnTo>
                    <a:pt x="2908797" y="59263"/>
                  </a:lnTo>
                  <a:lnTo>
                    <a:pt x="2907182" y="59823"/>
                  </a:lnTo>
                  <a:lnTo>
                    <a:pt x="2906592" y="60265"/>
                  </a:lnTo>
                  <a:lnTo>
                    <a:pt x="2906005" y="61034"/>
                  </a:lnTo>
                  <a:lnTo>
                    <a:pt x="2905097" y="62134"/>
                  </a:lnTo>
                  <a:lnTo>
                    <a:pt x="2904352" y="63341"/>
                  </a:lnTo>
                  <a:lnTo>
                    <a:pt x="2903709" y="63893"/>
                  </a:lnTo>
                  <a:lnTo>
                    <a:pt x="2902529" y="64722"/>
                  </a:lnTo>
                  <a:lnTo>
                    <a:pt x="2902154" y="65162"/>
                  </a:lnTo>
                  <a:lnTo>
                    <a:pt x="2901516" y="66152"/>
                  </a:lnTo>
                  <a:lnTo>
                    <a:pt x="2901147" y="67082"/>
                  </a:lnTo>
                  <a:lnTo>
                    <a:pt x="2901098" y="67737"/>
                  </a:lnTo>
                  <a:lnTo>
                    <a:pt x="2901268" y="68609"/>
                  </a:lnTo>
                  <a:lnTo>
                    <a:pt x="2901654" y="69479"/>
                  </a:lnTo>
                  <a:lnTo>
                    <a:pt x="2902530" y="70946"/>
                  </a:lnTo>
                  <a:lnTo>
                    <a:pt x="2903306" y="72176"/>
                  </a:lnTo>
                  <a:lnTo>
                    <a:pt x="2903767" y="72596"/>
                  </a:lnTo>
                  <a:lnTo>
                    <a:pt x="2903943" y="72905"/>
                  </a:lnTo>
                  <a:lnTo>
                    <a:pt x="2904175" y="73458"/>
                  </a:lnTo>
                  <a:lnTo>
                    <a:pt x="2904329" y="74148"/>
                  </a:lnTo>
                  <a:lnTo>
                    <a:pt x="2904379" y="74715"/>
                  </a:lnTo>
                  <a:lnTo>
                    <a:pt x="2903915" y="74923"/>
                  </a:lnTo>
                  <a:lnTo>
                    <a:pt x="2902781" y="75152"/>
                  </a:lnTo>
                  <a:lnTo>
                    <a:pt x="2900887" y="75456"/>
                  </a:lnTo>
                  <a:lnTo>
                    <a:pt x="2899612" y="75611"/>
                  </a:lnTo>
                  <a:lnTo>
                    <a:pt x="2898446" y="75679"/>
                  </a:lnTo>
                  <a:lnTo>
                    <a:pt x="2897403" y="75713"/>
                  </a:lnTo>
                  <a:lnTo>
                    <a:pt x="2896428" y="75945"/>
                  </a:lnTo>
                  <a:lnTo>
                    <a:pt x="2895517" y="76427"/>
                  </a:lnTo>
                  <a:lnTo>
                    <a:pt x="2894392" y="77156"/>
                  </a:lnTo>
                  <a:lnTo>
                    <a:pt x="2893318" y="77903"/>
                  </a:lnTo>
                  <a:lnTo>
                    <a:pt x="2891999" y="78627"/>
                  </a:lnTo>
                  <a:lnTo>
                    <a:pt x="2890889" y="79128"/>
                  </a:lnTo>
                  <a:lnTo>
                    <a:pt x="2889867" y="79520"/>
                  </a:lnTo>
                  <a:lnTo>
                    <a:pt x="2889007" y="80127"/>
                  </a:lnTo>
                  <a:lnTo>
                    <a:pt x="2888668" y="80475"/>
                  </a:lnTo>
                  <a:lnTo>
                    <a:pt x="2888527" y="81107"/>
                  </a:lnTo>
                  <a:lnTo>
                    <a:pt x="2888603" y="81806"/>
                  </a:lnTo>
                  <a:lnTo>
                    <a:pt x="2888892" y="82472"/>
                  </a:lnTo>
                  <a:lnTo>
                    <a:pt x="2889130" y="82994"/>
                  </a:lnTo>
                  <a:lnTo>
                    <a:pt x="2889136" y="83655"/>
                  </a:lnTo>
                  <a:lnTo>
                    <a:pt x="2888967" y="84152"/>
                  </a:lnTo>
                  <a:lnTo>
                    <a:pt x="2888658" y="84647"/>
                  </a:lnTo>
                  <a:lnTo>
                    <a:pt x="2888191" y="85014"/>
                  </a:lnTo>
                  <a:lnTo>
                    <a:pt x="2887321" y="85194"/>
                  </a:lnTo>
                  <a:lnTo>
                    <a:pt x="2886221" y="85352"/>
                  </a:lnTo>
                  <a:lnTo>
                    <a:pt x="2885157" y="85582"/>
                  </a:lnTo>
                  <a:lnTo>
                    <a:pt x="2884145" y="85760"/>
                  </a:lnTo>
                  <a:lnTo>
                    <a:pt x="2883033" y="85651"/>
                  </a:lnTo>
                  <a:lnTo>
                    <a:pt x="2882237" y="85707"/>
                  </a:lnTo>
                  <a:lnTo>
                    <a:pt x="2881364" y="86012"/>
                  </a:lnTo>
                  <a:lnTo>
                    <a:pt x="2880827" y="86395"/>
                  </a:lnTo>
                  <a:lnTo>
                    <a:pt x="2880291" y="87139"/>
                  </a:lnTo>
                  <a:lnTo>
                    <a:pt x="2879869" y="88372"/>
                  </a:lnTo>
                  <a:lnTo>
                    <a:pt x="2879733" y="89639"/>
                  </a:lnTo>
                  <a:lnTo>
                    <a:pt x="2879945" y="90480"/>
                  </a:lnTo>
                  <a:lnTo>
                    <a:pt x="2880565" y="90953"/>
                  </a:lnTo>
                  <a:lnTo>
                    <a:pt x="2884451" y="92468"/>
                  </a:lnTo>
                  <a:lnTo>
                    <a:pt x="2886974" y="93553"/>
                  </a:lnTo>
                  <a:lnTo>
                    <a:pt x="2888020" y="94121"/>
                  </a:lnTo>
                  <a:lnTo>
                    <a:pt x="2889037" y="94774"/>
                  </a:lnTo>
                  <a:lnTo>
                    <a:pt x="2890075" y="95804"/>
                  </a:lnTo>
                  <a:lnTo>
                    <a:pt x="2890551" y="96303"/>
                  </a:lnTo>
                  <a:lnTo>
                    <a:pt x="2891275" y="97355"/>
                  </a:lnTo>
                  <a:lnTo>
                    <a:pt x="2891822" y="98693"/>
                  </a:lnTo>
                  <a:lnTo>
                    <a:pt x="2892480" y="100148"/>
                  </a:lnTo>
                  <a:lnTo>
                    <a:pt x="2892951" y="101022"/>
                  </a:lnTo>
                  <a:lnTo>
                    <a:pt x="2893331" y="101841"/>
                  </a:lnTo>
                  <a:lnTo>
                    <a:pt x="2896347" y="105923"/>
                  </a:lnTo>
                  <a:lnTo>
                    <a:pt x="2898567" y="109484"/>
                  </a:lnTo>
                  <a:lnTo>
                    <a:pt x="2899687" y="111211"/>
                  </a:lnTo>
                  <a:lnTo>
                    <a:pt x="2900043" y="111966"/>
                  </a:lnTo>
                  <a:lnTo>
                    <a:pt x="2900805" y="113004"/>
                  </a:lnTo>
                  <a:lnTo>
                    <a:pt x="2901806" y="114696"/>
                  </a:lnTo>
                  <a:lnTo>
                    <a:pt x="2902810" y="116408"/>
                  </a:lnTo>
                  <a:lnTo>
                    <a:pt x="2903334" y="117521"/>
                  </a:lnTo>
                  <a:lnTo>
                    <a:pt x="2903592" y="118392"/>
                  </a:lnTo>
                  <a:lnTo>
                    <a:pt x="2903716" y="119064"/>
                  </a:lnTo>
                  <a:lnTo>
                    <a:pt x="2903687" y="119595"/>
                  </a:lnTo>
                  <a:lnTo>
                    <a:pt x="2903559" y="120203"/>
                  </a:lnTo>
                  <a:lnTo>
                    <a:pt x="2903405" y="120852"/>
                  </a:lnTo>
                  <a:lnTo>
                    <a:pt x="2902966" y="122122"/>
                  </a:lnTo>
                  <a:lnTo>
                    <a:pt x="2902386" y="123244"/>
                  </a:lnTo>
                  <a:lnTo>
                    <a:pt x="2901976" y="124096"/>
                  </a:lnTo>
                  <a:lnTo>
                    <a:pt x="2901590" y="124781"/>
                  </a:lnTo>
                  <a:lnTo>
                    <a:pt x="2901497" y="125366"/>
                  </a:lnTo>
                  <a:lnTo>
                    <a:pt x="2901375" y="126349"/>
                  </a:lnTo>
                  <a:lnTo>
                    <a:pt x="2901336" y="127376"/>
                  </a:lnTo>
                  <a:lnTo>
                    <a:pt x="2901276" y="128360"/>
                  </a:lnTo>
                  <a:lnTo>
                    <a:pt x="2900866" y="129233"/>
                  </a:lnTo>
                  <a:lnTo>
                    <a:pt x="2900314" y="129936"/>
                  </a:lnTo>
                  <a:lnTo>
                    <a:pt x="2899810" y="130546"/>
                  </a:lnTo>
                  <a:lnTo>
                    <a:pt x="2898700" y="130765"/>
                  </a:lnTo>
                  <a:lnTo>
                    <a:pt x="2897450" y="131125"/>
                  </a:lnTo>
                  <a:lnTo>
                    <a:pt x="2896005" y="131500"/>
                  </a:lnTo>
                  <a:lnTo>
                    <a:pt x="2895064" y="132191"/>
                  </a:lnTo>
                  <a:lnTo>
                    <a:pt x="2894383" y="133172"/>
                  </a:lnTo>
                  <a:lnTo>
                    <a:pt x="2893801" y="133946"/>
                  </a:lnTo>
                  <a:lnTo>
                    <a:pt x="2892647" y="134866"/>
                  </a:lnTo>
                  <a:lnTo>
                    <a:pt x="2889821" y="137593"/>
                  </a:lnTo>
                  <a:lnTo>
                    <a:pt x="2885375" y="141851"/>
                  </a:lnTo>
                  <a:lnTo>
                    <a:pt x="2883209" y="144103"/>
                  </a:lnTo>
                  <a:lnTo>
                    <a:pt x="2881798" y="145674"/>
                  </a:lnTo>
                  <a:lnTo>
                    <a:pt x="2881015" y="146804"/>
                  </a:lnTo>
                  <a:lnTo>
                    <a:pt x="2879205" y="149285"/>
                  </a:lnTo>
                  <a:lnTo>
                    <a:pt x="2877491" y="151599"/>
                  </a:lnTo>
                  <a:lnTo>
                    <a:pt x="2874701" y="155198"/>
                  </a:lnTo>
                  <a:lnTo>
                    <a:pt x="2874069" y="155918"/>
                  </a:lnTo>
                  <a:lnTo>
                    <a:pt x="2873569" y="156511"/>
                  </a:lnTo>
                  <a:lnTo>
                    <a:pt x="2872564" y="157890"/>
                  </a:lnTo>
                  <a:lnTo>
                    <a:pt x="2871233" y="159608"/>
                  </a:lnTo>
                  <a:lnTo>
                    <a:pt x="2870144" y="160879"/>
                  </a:lnTo>
                  <a:lnTo>
                    <a:pt x="2868950" y="162169"/>
                  </a:lnTo>
                  <a:lnTo>
                    <a:pt x="2868102" y="163058"/>
                  </a:lnTo>
                  <a:lnTo>
                    <a:pt x="2867502" y="163574"/>
                  </a:lnTo>
                  <a:lnTo>
                    <a:pt x="2866897" y="163957"/>
                  </a:lnTo>
                  <a:lnTo>
                    <a:pt x="2865818" y="164569"/>
                  </a:lnTo>
                  <a:lnTo>
                    <a:pt x="2864346" y="165343"/>
                  </a:lnTo>
                  <a:lnTo>
                    <a:pt x="2863045" y="166081"/>
                  </a:lnTo>
                  <a:lnTo>
                    <a:pt x="2860241" y="167765"/>
                  </a:lnTo>
                  <a:lnTo>
                    <a:pt x="2858849" y="168409"/>
                  </a:lnTo>
                  <a:lnTo>
                    <a:pt x="2857729" y="168758"/>
                  </a:lnTo>
                  <a:lnTo>
                    <a:pt x="2856754" y="168961"/>
                  </a:lnTo>
                  <a:lnTo>
                    <a:pt x="2855836" y="169204"/>
                  </a:lnTo>
                  <a:lnTo>
                    <a:pt x="2854490" y="169099"/>
                  </a:lnTo>
                  <a:lnTo>
                    <a:pt x="2853147" y="168773"/>
                  </a:lnTo>
                  <a:lnTo>
                    <a:pt x="2851882" y="168569"/>
                  </a:lnTo>
                  <a:lnTo>
                    <a:pt x="2850187" y="167997"/>
                  </a:lnTo>
                  <a:lnTo>
                    <a:pt x="2848829" y="167411"/>
                  </a:lnTo>
                  <a:lnTo>
                    <a:pt x="2847290" y="166921"/>
                  </a:lnTo>
                  <a:lnTo>
                    <a:pt x="2845858" y="166093"/>
                  </a:lnTo>
                  <a:lnTo>
                    <a:pt x="2843337" y="164043"/>
                  </a:lnTo>
                  <a:lnTo>
                    <a:pt x="2842670" y="163610"/>
                  </a:lnTo>
                  <a:lnTo>
                    <a:pt x="2842060" y="163378"/>
                  </a:lnTo>
                  <a:lnTo>
                    <a:pt x="2841805" y="163350"/>
                  </a:lnTo>
                  <a:lnTo>
                    <a:pt x="2840278" y="163185"/>
                  </a:lnTo>
                  <a:lnTo>
                    <a:pt x="2839465" y="163249"/>
                  </a:lnTo>
                  <a:lnTo>
                    <a:pt x="2839107" y="163185"/>
                  </a:lnTo>
                  <a:lnTo>
                    <a:pt x="2838704" y="163011"/>
                  </a:lnTo>
                  <a:lnTo>
                    <a:pt x="2838246" y="162676"/>
                  </a:lnTo>
                  <a:lnTo>
                    <a:pt x="2838085" y="162233"/>
                  </a:lnTo>
                  <a:lnTo>
                    <a:pt x="2838122" y="161708"/>
                  </a:lnTo>
                  <a:lnTo>
                    <a:pt x="2838152" y="160885"/>
                  </a:lnTo>
                  <a:lnTo>
                    <a:pt x="2838134" y="160332"/>
                  </a:lnTo>
                  <a:lnTo>
                    <a:pt x="2837971" y="160016"/>
                  </a:lnTo>
                  <a:lnTo>
                    <a:pt x="2837735" y="159856"/>
                  </a:lnTo>
                  <a:lnTo>
                    <a:pt x="2837357" y="159749"/>
                  </a:lnTo>
                  <a:lnTo>
                    <a:pt x="2836906" y="159797"/>
                  </a:lnTo>
                  <a:lnTo>
                    <a:pt x="2836187" y="160011"/>
                  </a:lnTo>
                  <a:lnTo>
                    <a:pt x="2835660" y="160356"/>
                  </a:lnTo>
                  <a:lnTo>
                    <a:pt x="2834820" y="160937"/>
                  </a:lnTo>
                  <a:lnTo>
                    <a:pt x="2834138" y="161392"/>
                  </a:lnTo>
                  <a:lnTo>
                    <a:pt x="2833555" y="161680"/>
                  </a:lnTo>
                  <a:lnTo>
                    <a:pt x="2832764" y="161965"/>
                  </a:lnTo>
                  <a:lnTo>
                    <a:pt x="2831696" y="162167"/>
                  </a:lnTo>
                  <a:lnTo>
                    <a:pt x="2830764" y="162269"/>
                  </a:lnTo>
                  <a:lnTo>
                    <a:pt x="2830141" y="162121"/>
                  </a:lnTo>
                  <a:lnTo>
                    <a:pt x="2829708" y="161840"/>
                  </a:lnTo>
                  <a:lnTo>
                    <a:pt x="2829264" y="161149"/>
                  </a:lnTo>
                  <a:lnTo>
                    <a:pt x="2828542" y="159992"/>
                  </a:lnTo>
                  <a:lnTo>
                    <a:pt x="2827583" y="158847"/>
                  </a:lnTo>
                  <a:lnTo>
                    <a:pt x="2826335" y="157782"/>
                  </a:lnTo>
                  <a:lnTo>
                    <a:pt x="2825146" y="157197"/>
                  </a:lnTo>
                  <a:lnTo>
                    <a:pt x="2824509" y="156912"/>
                  </a:lnTo>
                  <a:lnTo>
                    <a:pt x="2823850" y="156900"/>
                  </a:lnTo>
                  <a:lnTo>
                    <a:pt x="2823441" y="157080"/>
                  </a:lnTo>
                  <a:lnTo>
                    <a:pt x="2822979" y="157378"/>
                  </a:lnTo>
                  <a:lnTo>
                    <a:pt x="2822228" y="157842"/>
                  </a:lnTo>
                  <a:lnTo>
                    <a:pt x="2821675" y="158198"/>
                  </a:lnTo>
                  <a:lnTo>
                    <a:pt x="2820824" y="158828"/>
                  </a:lnTo>
                  <a:lnTo>
                    <a:pt x="2819985" y="159474"/>
                  </a:lnTo>
                  <a:lnTo>
                    <a:pt x="2819211" y="160011"/>
                  </a:lnTo>
                  <a:lnTo>
                    <a:pt x="2818595" y="160409"/>
                  </a:lnTo>
                  <a:lnTo>
                    <a:pt x="2818092" y="160636"/>
                  </a:lnTo>
                  <a:lnTo>
                    <a:pt x="2817466" y="160734"/>
                  </a:lnTo>
                  <a:lnTo>
                    <a:pt x="2816560" y="160780"/>
                  </a:lnTo>
                  <a:lnTo>
                    <a:pt x="2815172" y="160818"/>
                  </a:lnTo>
                  <a:lnTo>
                    <a:pt x="2813894" y="160730"/>
                  </a:lnTo>
                  <a:lnTo>
                    <a:pt x="2812850" y="160679"/>
                  </a:lnTo>
                  <a:lnTo>
                    <a:pt x="2811914" y="160662"/>
                  </a:lnTo>
                  <a:lnTo>
                    <a:pt x="2811163" y="160758"/>
                  </a:lnTo>
                  <a:lnTo>
                    <a:pt x="2809677" y="161061"/>
                  </a:lnTo>
                  <a:lnTo>
                    <a:pt x="2809204" y="161288"/>
                  </a:lnTo>
                  <a:lnTo>
                    <a:pt x="2808682" y="161704"/>
                  </a:lnTo>
                  <a:lnTo>
                    <a:pt x="2808314" y="162186"/>
                  </a:lnTo>
                  <a:lnTo>
                    <a:pt x="2808119" y="162592"/>
                  </a:lnTo>
                  <a:lnTo>
                    <a:pt x="2808021" y="162874"/>
                  </a:lnTo>
                  <a:lnTo>
                    <a:pt x="2807665" y="163638"/>
                  </a:lnTo>
                  <a:lnTo>
                    <a:pt x="2807304" y="164367"/>
                  </a:lnTo>
                  <a:lnTo>
                    <a:pt x="2807116" y="165931"/>
                  </a:lnTo>
                  <a:lnTo>
                    <a:pt x="2807055" y="167561"/>
                  </a:lnTo>
                  <a:lnTo>
                    <a:pt x="2807184" y="169163"/>
                  </a:lnTo>
                  <a:lnTo>
                    <a:pt x="2807331" y="171698"/>
                  </a:lnTo>
                  <a:lnTo>
                    <a:pt x="2807428" y="173009"/>
                  </a:lnTo>
                  <a:lnTo>
                    <a:pt x="2807522" y="175004"/>
                  </a:lnTo>
                  <a:lnTo>
                    <a:pt x="2807694" y="176906"/>
                  </a:lnTo>
                  <a:lnTo>
                    <a:pt x="2808014" y="179272"/>
                  </a:lnTo>
                  <a:lnTo>
                    <a:pt x="2808062" y="179940"/>
                  </a:lnTo>
                  <a:lnTo>
                    <a:pt x="2808012" y="180679"/>
                  </a:lnTo>
                  <a:lnTo>
                    <a:pt x="2807901" y="181344"/>
                  </a:lnTo>
                  <a:lnTo>
                    <a:pt x="2807947" y="182208"/>
                  </a:lnTo>
                  <a:lnTo>
                    <a:pt x="2808140" y="182965"/>
                  </a:lnTo>
                  <a:lnTo>
                    <a:pt x="2808433" y="183736"/>
                  </a:lnTo>
                  <a:lnTo>
                    <a:pt x="2808786" y="184458"/>
                  </a:lnTo>
                  <a:lnTo>
                    <a:pt x="2809228" y="185132"/>
                  </a:lnTo>
                  <a:lnTo>
                    <a:pt x="2809564" y="185683"/>
                  </a:lnTo>
                  <a:lnTo>
                    <a:pt x="2809747" y="186172"/>
                  </a:lnTo>
                  <a:lnTo>
                    <a:pt x="2809999" y="187129"/>
                  </a:lnTo>
                  <a:lnTo>
                    <a:pt x="2810307" y="188204"/>
                  </a:lnTo>
                  <a:lnTo>
                    <a:pt x="2810580" y="189006"/>
                  </a:lnTo>
                  <a:lnTo>
                    <a:pt x="2810743" y="189631"/>
                  </a:lnTo>
                  <a:lnTo>
                    <a:pt x="2810771" y="190176"/>
                  </a:lnTo>
                  <a:lnTo>
                    <a:pt x="2810726" y="190564"/>
                  </a:lnTo>
                  <a:lnTo>
                    <a:pt x="2810622" y="190931"/>
                  </a:lnTo>
                  <a:lnTo>
                    <a:pt x="2810421" y="191394"/>
                  </a:lnTo>
                  <a:lnTo>
                    <a:pt x="2809908" y="192142"/>
                  </a:lnTo>
                  <a:lnTo>
                    <a:pt x="2808845" y="193425"/>
                  </a:lnTo>
                  <a:lnTo>
                    <a:pt x="2807630" y="194568"/>
                  </a:lnTo>
                  <a:lnTo>
                    <a:pt x="2806852" y="195173"/>
                  </a:lnTo>
                  <a:lnTo>
                    <a:pt x="2806221" y="195788"/>
                  </a:lnTo>
                  <a:lnTo>
                    <a:pt x="2805741" y="196125"/>
                  </a:lnTo>
                  <a:lnTo>
                    <a:pt x="2805012" y="196672"/>
                  </a:lnTo>
                  <a:lnTo>
                    <a:pt x="2804236" y="197153"/>
                  </a:lnTo>
                  <a:lnTo>
                    <a:pt x="2803412" y="197566"/>
                  </a:lnTo>
                  <a:lnTo>
                    <a:pt x="2802752" y="197982"/>
                  </a:lnTo>
                  <a:lnTo>
                    <a:pt x="2802149" y="198812"/>
                  </a:lnTo>
                  <a:lnTo>
                    <a:pt x="2801746" y="199381"/>
                  </a:lnTo>
                  <a:lnTo>
                    <a:pt x="2801286" y="199603"/>
                  </a:lnTo>
                  <a:lnTo>
                    <a:pt x="2799930" y="199578"/>
                  </a:lnTo>
                  <a:lnTo>
                    <a:pt x="2799162" y="199613"/>
                  </a:lnTo>
                  <a:lnTo>
                    <a:pt x="2798500" y="199677"/>
                  </a:lnTo>
                  <a:lnTo>
                    <a:pt x="2797589" y="199584"/>
                  </a:lnTo>
                  <a:lnTo>
                    <a:pt x="2796657" y="199420"/>
                  </a:lnTo>
                  <a:lnTo>
                    <a:pt x="2795538" y="199294"/>
                  </a:lnTo>
                  <a:lnTo>
                    <a:pt x="2794689" y="199173"/>
                  </a:lnTo>
                  <a:lnTo>
                    <a:pt x="2793795" y="199177"/>
                  </a:lnTo>
                  <a:lnTo>
                    <a:pt x="2792631" y="199239"/>
                  </a:lnTo>
                  <a:lnTo>
                    <a:pt x="2791384" y="199321"/>
                  </a:lnTo>
                  <a:lnTo>
                    <a:pt x="2790133" y="199549"/>
                  </a:lnTo>
                  <a:lnTo>
                    <a:pt x="2789443" y="199829"/>
                  </a:lnTo>
                  <a:lnTo>
                    <a:pt x="2788816" y="200027"/>
                  </a:lnTo>
                  <a:lnTo>
                    <a:pt x="2788254" y="200137"/>
                  </a:lnTo>
                  <a:lnTo>
                    <a:pt x="2787257" y="200160"/>
                  </a:lnTo>
                  <a:lnTo>
                    <a:pt x="2786218" y="200204"/>
                  </a:lnTo>
                  <a:lnTo>
                    <a:pt x="2785473" y="200147"/>
                  </a:lnTo>
                  <a:lnTo>
                    <a:pt x="2784806" y="200198"/>
                  </a:lnTo>
                  <a:lnTo>
                    <a:pt x="2783657" y="200533"/>
                  </a:lnTo>
                  <a:lnTo>
                    <a:pt x="2782507" y="200952"/>
                  </a:lnTo>
                  <a:lnTo>
                    <a:pt x="2781277" y="201201"/>
                  </a:lnTo>
                  <a:lnTo>
                    <a:pt x="2780027" y="201429"/>
                  </a:lnTo>
                  <a:lnTo>
                    <a:pt x="2778566" y="201758"/>
                  </a:lnTo>
                  <a:lnTo>
                    <a:pt x="2777774" y="201974"/>
                  </a:lnTo>
                  <a:lnTo>
                    <a:pt x="2777143" y="202429"/>
                  </a:lnTo>
                  <a:lnTo>
                    <a:pt x="2776427" y="202919"/>
                  </a:lnTo>
                  <a:lnTo>
                    <a:pt x="2775572" y="203113"/>
                  </a:lnTo>
                  <a:lnTo>
                    <a:pt x="2775093" y="203166"/>
                  </a:lnTo>
                  <a:lnTo>
                    <a:pt x="2774324" y="203194"/>
                  </a:lnTo>
                  <a:lnTo>
                    <a:pt x="2773655" y="203412"/>
                  </a:lnTo>
                  <a:lnTo>
                    <a:pt x="2772882" y="203754"/>
                  </a:lnTo>
                  <a:lnTo>
                    <a:pt x="2771957" y="204345"/>
                  </a:lnTo>
                  <a:lnTo>
                    <a:pt x="2771094" y="204937"/>
                  </a:lnTo>
                  <a:lnTo>
                    <a:pt x="2770443" y="205281"/>
                  </a:lnTo>
                  <a:lnTo>
                    <a:pt x="2769902" y="205397"/>
                  </a:lnTo>
                  <a:lnTo>
                    <a:pt x="2769280" y="205280"/>
                  </a:lnTo>
                  <a:lnTo>
                    <a:pt x="2768368" y="205200"/>
                  </a:lnTo>
                  <a:lnTo>
                    <a:pt x="2766754" y="204890"/>
                  </a:lnTo>
                  <a:lnTo>
                    <a:pt x="2765766" y="204410"/>
                  </a:lnTo>
                  <a:lnTo>
                    <a:pt x="2764694" y="203928"/>
                  </a:lnTo>
                  <a:lnTo>
                    <a:pt x="2764017" y="203496"/>
                  </a:lnTo>
                  <a:lnTo>
                    <a:pt x="2763530" y="202858"/>
                  </a:lnTo>
                  <a:lnTo>
                    <a:pt x="2763232" y="202181"/>
                  </a:lnTo>
                  <a:lnTo>
                    <a:pt x="2762873" y="201335"/>
                  </a:lnTo>
                  <a:lnTo>
                    <a:pt x="2761970" y="199703"/>
                  </a:lnTo>
                  <a:lnTo>
                    <a:pt x="2761117" y="198554"/>
                  </a:lnTo>
                  <a:lnTo>
                    <a:pt x="2760453" y="197472"/>
                  </a:lnTo>
                  <a:lnTo>
                    <a:pt x="2759842" y="196789"/>
                  </a:lnTo>
                  <a:lnTo>
                    <a:pt x="2759025" y="196040"/>
                  </a:lnTo>
                  <a:lnTo>
                    <a:pt x="2758324" y="195754"/>
                  </a:lnTo>
                  <a:lnTo>
                    <a:pt x="2757456" y="195528"/>
                  </a:lnTo>
                  <a:lnTo>
                    <a:pt x="2756295" y="195443"/>
                  </a:lnTo>
                  <a:lnTo>
                    <a:pt x="2755216" y="195422"/>
                  </a:lnTo>
                  <a:lnTo>
                    <a:pt x="2753946" y="195524"/>
                  </a:lnTo>
                  <a:lnTo>
                    <a:pt x="2753092" y="195682"/>
                  </a:lnTo>
                  <a:lnTo>
                    <a:pt x="2752512" y="195651"/>
                  </a:lnTo>
                  <a:lnTo>
                    <a:pt x="2751954" y="195536"/>
                  </a:lnTo>
                  <a:lnTo>
                    <a:pt x="2751459" y="195254"/>
                  </a:lnTo>
                  <a:lnTo>
                    <a:pt x="2750801" y="194948"/>
                  </a:lnTo>
                  <a:lnTo>
                    <a:pt x="2750221" y="194852"/>
                  </a:lnTo>
                  <a:lnTo>
                    <a:pt x="2749408" y="195005"/>
                  </a:lnTo>
                  <a:lnTo>
                    <a:pt x="2748781" y="195245"/>
                  </a:lnTo>
                  <a:lnTo>
                    <a:pt x="2747634" y="195454"/>
                  </a:lnTo>
                  <a:lnTo>
                    <a:pt x="2746819" y="195774"/>
                  </a:lnTo>
                  <a:lnTo>
                    <a:pt x="2745851" y="196448"/>
                  </a:lnTo>
                  <a:lnTo>
                    <a:pt x="2745073" y="196958"/>
                  </a:lnTo>
                  <a:lnTo>
                    <a:pt x="2744271" y="197635"/>
                  </a:lnTo>
                  <a:lnTo>
                    <a:pt x="2743528" y="198477"/>
                  </a:lnTo>
                  <a:lnTo>
                    <a:pt x="2742933" y="199284"/>
                  </a:lnTo>
                  <a:lnTo>
                    <a:pt x="2742477" y="200304"/>
                  </a:lnTo>
                  <a:lnTo>
                    <a:pt x="2741937" y="201447"/>
                  </a:lnTo>
                  <a:lnTo>
                    <a:pt x="2741774" y="202387"/>
                  </a:lnTo>
                  <a:lnTo>
                    <a:pt x="2741677" y="203162"/>
                  </a:lnTo>
                  <a:lnTo>
                    <a:pt x="2741662" y="203945"/>
                  </a:lnTo>
                  <a:lnTo>
                    <a:pt x="2741536" y="205075"/>
                  </a:lnTo>
                  <a:lnTo>
                    <a:pt x="2741508" y="206648"/>
                  </a:lnTo>
                  <a:lnTo>
                    <a:pt x="2741294" y="209223"/>
                  </a:lnTo>
                  <a:lnTo>
                    <a:pt x="2741244" y="209642"/>
                  </a:lnTo>
                  <a:lnTo>
                    <a:pt x="2740950" y="209805"/>
                  </a:lnTo>
                  <a:lnTo>
                    <a:pt x="2740598" y="209756"/>
                  </a:lnTo>
                  <a:lnTo>
                    <a:pt x="2740312" y="209562"/>
                  </a:lnTo>
                  <a:lnTo>
                    <a:pt x="2740110" y="209243"/>
                  </a:lnTo>
                  <a:lnTo>
                    <a:pt x="2739664" y="208626"/>
                  </a:lnTo>
                  <a:lnTo>
                    <a:pt x="2739383" y="208128"/>
                  </a:lnTo>
                  <a:lnTo>
                    <a:pt x="2738625" y="207610"/>
                  </a:lnTo>
                  <a:lnTo>
                    <a:pt x="2736674" y="206440"/>
                  </a:lnTo>
                  <a:lnTo>
                    <a:pt x="2734393" y="205055"/>
                  </a:lnTo>
                  <a:lnTo>
                    <a:pt x="2733097" y="204422"/>
                  </a:lnTo>
                  <a:lnTo>
                    <a:pt x="2732579" y="204329"/>
                  </a:lnTo>
                  <a:lnTo>
                    <a:pt x="2732080" y="204382"/>
                  </a:lnTo>
                  <a:lnTo>
                    <a:pt x="2731537" y="204498"/>
                  </a:lnTo>
                  <a:lnTo>
                    <a:pt x="2731056" y="204698"/>
                  </a:lnTo>
                  <a:lnTo>
                    <a:pt x="2730573" y="205046"/>
                  </a:lnTo>
                  <a:lnTo>
                    <a:pt x="2729921" y="205411"/>
                  </a:lnTo>
                  <a:lnTo>
                    <a:pt x="2729313" y="205735"/>
                  </a:lnTo>
                  <a:lnTo>
                    <a:pt x="2728669" y="205743"/>
                  </a:lnTo>
                  <a:lnTo>
                    <a:pt x="2728044" y="205837"/>
                  </a:lnTo>
                  <a:lnTo>
                    <a:pt x="2727370" y="206369"/>
                  </a:lnTo>
                  <a:lnTo>
                    <a:pt x="2726699" y="206734"/>
                  </a:lnTo>
                  <a:lnTo>
                    <a:pt x="2725538" y="207740"/>
                  </a:lnTo>
                  <a:lnTo>
                    <a:pt x="2725026" y="208464"/>
                  </a:lnTo>
                  <a:lnTo>
                    <a:pt x="2724449" y="209313"/>
                  </a:lnTo>
                  <a:lnTo>
                    <a:pt x="2723937" y="210038"/>
                  </a:lnTo>
                  <a:lnTo>
                    <a:pt x="2723514" y="210450"/>
                  </a:lnTo>
                  <a:lnTo>
                    <a:pt x="2723118" y="210568"/>
                  </a:lnTo>
                  <a:lnTo>
                    <a:pt x="2722432" y="210534"/>
                  </a:lnTo>
                  <a:lnTo>
                    <a:pt x="2722096" y="210499"/>
                  </a:lnTo>
                  <a:lnTo>
                    <a:pt x="2720842" y="210147"/>
                  </a:lnTo>
                  <a:lnTo>
                    <a:pt x="2719644" y="209768"/>
                  </a:lnTo>
                  <a:lnTo>
                    <a:pt x="2717990" y="209380"/>
                  </a:lnTo>
                  <a:lnTo>
                    <a:pt x="2716625" y="209081"/>
                  </a:lnTo>
                  <a:lnTo>
                    <a:pt x="2715650" y="208979"/>
                  </a:lnTo>
                  <a:lnTo>
                    <a:pt x="2715109" y="209031"/>
                  </a:lnTo>
                  <a:lnTo>
                    <a:pt x="2714654" y="208918"/>
                  </a:lnTo>
                  <a:lnTo>
                    <a:pt x="2714242" y="208721"/>
                  </a:lnTo>
                  <a:lnTo>
                    <a:pt x="2713916" y="208400"/>
                  </a:lnTo>
                  <a:lnTo>
                    <a:pt x="2713619" y="207640"/>
                  </a:lnTo>
                  <a:lnTo>
                    <a:pt x="2713609" y="207010"/>
                  </a:lnTo>
                  <a:lnTo>
                    <a:pt x="2713723" y="206530"/>
                  </a:lnTo>
                  <a:lnTo>
                    <a:pt x="2713433" y="206461"/>
                  </a:lnTo>
                  <a:lnTo>
                    <a:pt x="2713179" y="206729"/>
                  </a:lnTo>
                  <a:lnTo>
                    <a:pt x="2713045" y="207209"/>
                  </a:lnTo>
                  <a:lnTo>
                    <a:pt x="2712930" y="207901"/>
                  </a:lnTo>
                  <a:lnTo>
                    <a:pt x="2712774" y="208422"/>
                  </a:lnTo>
                  <a:lnTo>
                    <a:pt x="2712452" y="208961"/>
                  </a:lnTo>
                  <a:lnTo>
                    <a:pt x="2712005" y="209582"/>
                  </a:lnTo>
                  <a:lnTo>
                    <a:pt x="2711435" y="210117"/>
                  </a:lnTo>
                  <a:lnTo>
                    <a:pt x="2710735" y="210879"/>
                  </a:lnTo>
                  <a:lnTo>
                    <a:pt x="2710138" y="211728"/>
                  </a:lnTo>
                  <a:lnTo>
                    <a:pt x="2709418" y="212468"/>
                  </a:lnTo>
                  <a:lnTo>
                    <a:pt x="2708780" y="213253"/>
                  </a:lnTo>
                  <a:lnTo>
                    <a:pt x="2708268" y="213977"/>
                  </a:lnTo>
                  <a:lnTo>
                    <a:pt x="2707691" y="214868"/>
                  </a:lnTo>
                  <a:lnTo>
                    <a:pt x="2706903" y="215902"/>
                  </a:lnTo>
                  <a:lnTo>
                    <a:pt x="2706243" y="216749"/>
                  </a:lnTo>
                  <a:lnTo>
                    <a:pt x="2705710" y="217494"/>
                  </a:lnTo>
                  <a:lnTo>
                    <a:pt x="2705348" y="218032"/>
                  </a:lnTo>
                  <a:lnTo>
                    <a:pt x="2704943" y="218549"/>
                  </a:lnTo>
                  <a:lnTo>
                    <a:pt x="2704684" y="219131"/>
                  </a:lnTo>
                  <a:lnTo>
                    <a:pt x="2704483" y="219840"/>
                  </a:lnTo>
                  <a:lnTo>
                    <a:pt x="2704258" y="220801"/>
                  </a:lnTo>
                  <a:lnTo>
                    <a:pt x="2704036" y="221573"/>
                  </a:lnTo>
                  <a:lnTo>
                    <a:pt x="2703708" y="222468"/>
                  </a:lnTo>
                  <a:lnTo>
                    <a:pt x="2703448" y="223035"/>
                  </a:lnTo>
                  <a:lnTo>
                    <a:pt x="2703208" y="223680"/>
                  </a:lnTo>
                  <a:lnTo>
                    <a:pt x="2703012" y="224117"/>
                  </a:lnTo>
                  <a:lnTo>
                    <a:pt x="2702653" y="224488"/>
                  </a:lnTo>
                  <a:lnTo>
                    <a:pt x="2702318" y="224650"/>
                  </a:lnTo>
                  <a:lnTo>
                    <a:pt x="2701879" y="224767"/>
                  </a:lnTo>
                  <a:lnTo>
                    <a:pt x="2701232" y="224965"/>
                  </a:lnTo>
                  <a:lnTo>
                    <a:pt x="2699935" y="225443"/>
                  </a:lnTo>
                  <a:lnTo>
                    <a:pt x="2699120" y="225701"/>
                  </a:lnTo>
                  <a:lnTo>
                    <a:pt x="2698431" y="225939"/>
                  </a:lnTo>
                  <a:lnTo>
                    <a:pt x="2697553" y="226216"/>
                  </a:lnTo>
                  <a:lnTo>
                    <a:pt x="2697048" y="226542"/>
                  </a:lnTo>
                  <a:lnTo>
                    <a:pt x="2696542" y="226973"/>
                  </a:lnTo>
                  <a:lnTo>
                    <a:pt x="2696118" y="227447"/>
                  </a:lnTo>
                  <a:lnTo>
                    <a:pt x="2695544" y="228297"/>
                  </a:lnTo>
                  <a:lnTo>
                    <a:pt x="2694963" y="229229"/>
                  </a:lnTo>
                  <a:lnTo>
                    <a:pt x="2694559" y="229725"/>
                  </a:lnTo>
                  <a:lnTo>
                    <a:pt x="2694201" y="229991"/>
                  </a:lnTo>
                  <a:lnTo>
                    <a:pt x="2693805" y="230067"/>
                  </a:lnTo>
                  <a:lnTo>
                    <a:pt x="2693223" y="230119"/>
                  </a:lnTo>
                  <a:lnTo>
                    <a:pt x="2692637" y="230338"/>
                  </a:lnTo>
                  <a:lnTo>
                    <a:pt x="2692136" y="230476"/>
                  </a:lnTo>
                  <a:lnTo>
                    <a:pt x="2691675" y="230698"/>
                  </a:lnTo>
                  <a:lnTo>
                    <a:pt x="2691214" y="230941"/>
                  </a:lnTo>
                  <a:lnTo>
                    <a:pt x="2690993" y="231152"/>
                  </a:lnTo>
                  <a:lnTo>
                    <a:pt x="2690679" y="231710"/>
                  </a:lnTo>
                  <a:lnTo>
                    <a:pt x="2690275" y="232268"/>
                  </a:lnTo>
                  <a:lnTo>
                    <a:pt x="2689786" y="232846"/>
                  </a:lnTo>
                  <a:lnTo>
                    <a:pt x="2689219" y="233213"/>
                  </a:lnTo>
                  <a:lnTo>
                    <a:pt x="2688673" y="233496"/>
                  </a:lnTo>
                  <a:lnTo>
                    <a:pt x="2687815" y="233899"/>
                  </a:lnTo>
                  <a:lnTo>
                    <a:pt x="2687038" y="234304"/>
                  </a:lnTo>
                  <a:lnTo>
                    <a:pt x="2686306" y="234625"/>
                  </a:lnTo>
                  <a:lnTo>
                    <a:pt x="2685817" y="235162"/>
                  </a:lnTo>
                  <a:lnTo>
                    <a:pt x="2685557" y="235765"/>
                  </a:lnTo>
                  <a:lnTo>
                    <a:pt x="2685446" y="236190"/>
                  </a:lnTo>
                  <a:lnTo>
                    <a:pt x="2685243" y="237087"/>
                  </a:lnTo>
                  <a:lnTo>
                    <a:pt x="2685019" y="238004"/>
                  </a:lnTo>
                  <a:lnTo>
                    <a:pt x="2684846" y="238315"/>
                  </a:lnTo>
                  <a:lnTo>
                    <a:pt x="2684511" y="238497"/>
                  </a:lnTo>
                  <a:lnTo>
                    <a:pt x="2684037" y="238383"/>
                  </a:lnTo>
                  <a:lnTo>
                    <a:pt x="2683564" y="238102"/>
                  </a:lnTo>
                  <a:lnTo>
                    <a:pt x="2682930" y="237692"/>
                  </a:lnTo>
                  <a:lnTo>
                    <a:pt x="2682456" y="237432"/>
                  </a:lnTo>
                  <a:lnTo>
                    <a:pt x="2681714" y="237229"/>
                  </a:lnTo>
                  <a:lnTo>
                    <a:pt x="2681073" y="237175"/>
                  </a:lnTo>
                  <a:lnTo>
                    <a:pt x="2680199" y="237305"/>
                  </a:lnTo>
                  <a:lnTo>
                    <a:pt x="2679578" y="237230"/>
                  </a:lnTo>
                  <a:lnTo>
                    <a:pt x="2678895" y="237134"/>
                  </a:lnTo>
                  <a:lnTo>
                    <a:pt x="2678000" y="237305"/>
                  </a:lnTo>
                  <a:lnTo>
                    <a:pt x="2677058" y="237748"/>
                  </a:lnTo>
                  <a:lnTo>
                    <a:pt x="2676180" y="238129"/>
                  </a:lnTo>
                  <a:lnTo>
                    <a:pt x="2675070" y="238694"/>
                  </a:lnTo>
                  <a:lnTo>
                    <a:pt x="2674248" y="239412"/>
                  </a:lnTo>
                  <a:lnTo>
                    <a:pt x="2673797" y="240178"/>
                  </a:lnTo>
                  <a:lnTo>
                    <a:pt x="2673158" y="241171"/>
                  </a:lnTo>
                  <a:lnTo>
                    <a:pt x="2672244" y="242327"/>
                  </a:lnTo>
                  <a:lnTo>
                    <a:pt x="2670963" y="244292"/>
                  </a:lnTo>
                  <a:lnTo>
                    <a:pt x="2670387" y="245098"/>
                  </a:lnTo>
                  <a:lnTo>
                    <a:pt x="2669878" y="245696"/>
                  </a:lnTo>
                  <a:lnTo>
                    <a:pt x="2669372" y="245727"/>
                  </a:lnTo>
                  <a:lnTo>
                    <a:pt x="2669481" y="245420"/>
                  </a:lnTo>
                  <a:lnTo>
                    <a:pt x="2669854" y="244567"/>
                  </a:lnTo>
                  <a:lnTo>
                    <a:pt x="2670091" y="243745"/>
                  </a:lnTo>
                  <a:lnTo>
                    <a:pt x="2670257" y="243043"/>
                  </a:lnTo>
                  <a:lnTo>
                    <a:pt x="2670319" y="242509"/>
                  </a:lnTo>
                  <a:lnTo>
                    <a:pt x="2670158" y="242007"/>
                  </a:lnTo>
                  <a:lnTo>
                    <a:pt x="2669637" y="241550"/>
                  </a:lnTo>
                  <a:lnTo>
                    <a:pt x="2669113" y="241419"/>
                  </a:lnTo>
                  <a:lnTo>
                    <a:pt x="2668467" y="241287"/>
                  </a:lnTo>
                  <a:lnTo>
                    <a:pt x="2667889" y="241241"/>
                  </a:lnTo>
                  <a:lnTo>
                    <a:pt x="2667105" y="241313"/>
                  </a:lnTo>
                  <a:lnTo>
                    <a:pt x="2665998" y="241291"/>
                  </a:lnTo>
                  <a:lnTo>
                    <a:pt x="2664974" y="241340"/>
                  </a:lnTo>
                  <a:lnTo>
                    <a:pt x="2663051" y="241252"/>
                  </a:lnTo>
                  <a:lnTo>
                    <a:pt x="2661808" y="241263"/>
                  </a:lnTo>
                  <a:lnTo>
                    <a:pt x="2660528" y="241342"/>
                  </a:lnTo>
                  <a:lnTo>
                    <a:pt x="2659760" y="241402"/>
                  </a:lnTo>
                  <a:lnTo>
                    <a:pt x="2659161" y="241528"/>
                  </a:lnTo>
                  <a:lnTo>
                    <a:pt x="2658188" y="241647"/>
                  </a:lnTo>
                  <a:lnTo>
                    <a:pt x="2657182" y="241696"/>
                  </a:lnTo>
                  <a:lnTo>
                    <a:pt x="2656317" y="241508"/>
                  </a:lnTo>
                  <a:lnTo>
                    <a:pt x="2655403" y="241164"/>
                  </a:lnTo>
                  <a:lnTo>
                    <a:pt x="2654694" y="240858"/>
                  </a:lnTo>
                  <a:lnTo>
                    <a:pt x="2653900" y="240533"/>
                  </a:lnTo>
                  <a:lnTo>
                    <a:pt x="2652901" y="240204"/>
                  </a:lnTo>
                  <a:lnTo>
                    <a:pt x="2651735" y="239700"/>
                  </a:lnTo>
                  <a:lnTo>
                    <a:pt x="2650806" y="239269"/>
                  </a:lnTo>
                  <a:lnTo>
                    <a:pt x="2649740" y="238870"/>
                  </a:lnTo>
                  <a:lnTo>
                    <a:pt x="2648963" y="238450"/>
                  </a:lnTo>
                  <a:lnTo>
                    <a:pt x="2647782" y="237860"/>
                  </a:lnTo>
                  <a:lnTo>
                    <a:pt x="2646770" y="237307"/>
                  </a:lnTo>
                  <a:lnTo>
                    <a:pt x="2646147" y="236951"/>
                  </a:lnTo>
                  <a:lnTo>
                    <a:pt x="2645369" y="236626"/>
                  </a:lnTo>
                  <a:lnTo>
                    <a:pt x="2644590" y="236371"/>
                  </a:lnTo>
                  <a:lnTo>
                    <a:pt x="2643977" y="236341"/>
                  </a:lnTo>
                  <a:lnTo>
                    <a:pt x="2643465" y="236401"/>
                  </a:lnTo>
                  <a:lnTo>
                    <a:pt x="2642914" y="236734"/>
                  </a:lnTo>
                  <a:lnTo>
                    <a:pt x="2642582" y="237175"/>
                  </a:lnTo>
                  <a:lnTo>
                    <a:pt x="2642355" y="238443"/>
                  </a:lnTo>
                  <a:lnTo>
                    <a:pt x="2642281" y="239102"/>
                  </a:lnTo>
                  <a:lnTo>
                    <a:pt x="2642128" y="239990"/>
                  </a:lnTo>
                  <a:lnTo>
                    <a:pt x="2641980" y="240571"/>
                  </a:lnTo>
                  <a:lnTo>
                    <a:pt x="2641906" y="241292"/>
                  </a:lnTo>
                  <a:lnTo>
                    <a:pt x="2641879" y="241953"/>
                  </a:lnTo>
                  <a:lnTo>
                    <a:pt x="2641813" y="242709"/>
                  </a:lnTo>
                  <a:lnTo>
                    <a:pt x="2640968" y="244155"/>
                  </a:lnTo>
                  <a:lnTo>
                    <a:pt x="2640498" y="244696"/>
                  </a:lnTo>
                  <a:lnTo>
                    <a:pt x="2639066" y="245732"/>
                  </a:lnTo>
                  <a:lnTo>
                    <a:pt x="2637896" y="246346"/>
                  </a:lnTo>
                  <a:lnTo>
                    <a:pt x="2636830" y="246859"/>
                  </a:lnTo>
                  <a:lnTo>
                    <a:pt x="2635952" y="247324"/>
                  </a:lnTo>
                  <a:lnTo>
                    <a:pt x="2634991" y="247684"/>
                  </a:lnTo>
                  <a:lnTo>
                    <a:pt x="2634270" y="247962"/>
                  </a:lnTo>
                  <a:lnTo>
                    <a:pt x="2633585" y="248207"/>
                  </a:lnTo>
                  <a:lnTo>
                    <a:pt x="2632996" y="248643"/>
                  </a:lnTo>
                  <a:lnTo>
                    <a:pt x="2632373" y="249182"/>
                  </a:lnTo>
                  <a:lnTo>
                    <a:pt x="2630495" y="250673"/>
                  </a:lnTo>
                  <a:lnTo>
                    <a:pt x="2629502" y="251185"/>
                  </a:lnTo>
                  <a:lnTo>
                    <a:pt x="2628524" y="251748"/>
                  </a:lnTo>
                  <a:lnTo>
                    <a:pt x="2627718" y="252247"/>
                  </a:lnTo>
                  <a:lnTo>
                    <a:pt x="2627354" y="252634"/>
                  </a:lnTo>
                  <a:lnTo>
                    <a:pt x="2626636" y="252980"/>
                  </a:lnTo>
                  <a:lnTo>
                    <a:pt x="2626006" y="253139"/>
                  </a:lnTo>
                  <a:lnTo>
                    <a:pt x="2625188" y="253329"/>
                  </a:lnTo>
                  <a:lnTo>
                    <a:pt x="2624694" y="253455"/>
                  </a:lnTo>
                  <a:lnTo>
                    <a:pt x="2623856" y="253799"/>
                  </a:lnTo>
                  <a:lnTo>
                    <a:pt x="2623072" y="254006"/>
                  </a:lnTo>
                  <a:lnTo>
                    <a:pt x="2622238" y="254127"/>
                  </a:lnTo>
                  <a:lnTo>
                    <a:pt x="2621573" y="254354"/>
                  </a:lnTo>
                  <a:lnTo>
                    <a:pt x="2620888" y="254684"/>
                  </a:lnTo>
                  <a:lnTo>
                    <a:pt x="2620393" y="254863"/>
                  </a:lnTo>
                  <a:lnTo>
                    <a:pt x="2620013" y="255215"/>
                  </a:lnTo>
                  <a:lnTo>
                    <a:pt x="2619586" y="255395"/>
                  </a:lnTo>
                  <a:lnTo>
                    <a:pt x="2619144" y="255421"/>
                  </a:lnTo>
                  <a:lnTo>
                    <a:pt x="2618603" y="255376"/>
                  </a:lnTo>
                  <a:lnTo>
                    <a:pt x="2617790" y="255258"/>
                  </a:lnTo>
                  <a:lnTo>
                    <a:pt x="2616807" y="255222"/>
                  </a:lnTo>
                  <a:lnTo>
                    <a:pt x="2615902" y="255308"/>
                  </a:lnTo>
                  <a:lnTo>
                    <a:pt x="2614149" y="255291"/>
                  </a:lnTo>
                  <a:lnTo>
                    <a:pt x="2612666" y="255435"/>
                  </a:lnTo>
                  <a:lnTo>
                    <a:pt x="2611543" y="255447"/>
                  </a:lnTo>
                  <a:lnTo>
                    <a:pt x="2610797" y="255244"/>
                  </a:lnTo>
                  <a:lnTo>
                    <a:pt x="2610105" y="254990"/>
                  </a:lnTo>
                  <a:lnTo>
                    <a:pt x="2609173" y="254818"/>
                  </a:lnTo>
                  <a:lnTo>
                    <a:pt x="2608488" y="254941"/>
                  </a:lnTo>
                  <a:lnTo>
                    <a:pt x="2607650" y="255183"/>
                  </a:lnTo>
                  <a:lnTo>
                    <a:pt x="2606988" y="255153"/>
                  </a:lnTo>
                  <a:lnTo>
                    <a:pt x="2606496" y="255024"/>
                  </a:lnTo>
                  <a:lnTo>
                    <a:pt x="2605960" y="254584"/>
                  </a:lnTo>
                  <a:lnTo>
                    <a:pt x="2605370" y="254246"/>
                  </a:lnTo>
                  <a:lnTo>
                    <a:pt x="2604816" y="253874"/>
                  </a:lnTo>
                  <a:lnTo>
                    <a:pt x="2603704" y="253251"/>
                  </a:lnTo>
                  <a:lnTo>
                    <a:pt x="2603237" y="252761"/>
                  </a:lnTo>
                  <a:lnTo>
                    <a:pt x="2602923" y="252308"/>
                  </a:lnTo>
                  <a:lnTo>
                    <a:pt x="2602519" y="251784"/>
                  </a:lnTo>
                  <a:lnTo>
                    <a:pt x="2602131" y="251393"/>
                  </a:lnTo>
                  <a:lnTo>
                    <a:pt x="2601204" y="250311"/>
                  </a:lnTo>
                  <a:lnTo>
                    <a:pt x="2600385" y="249225"/>
                  </a:lnTo>
                  <a:lnTo>
                    <a:pt x="2599454" y="247814"/>
                  </a:lnTo>
                  <a:lnTo>
                    <a:pt x="2598682" y="245965"/>
                  </a:lnTo>
                  <a:lnTo>
                    <a:pt x="2598571" y="245620"/>
                  </a:lnTo>
                  <a:lnTo>
                    <a:pt x="2598005" y="244238"/>
                  </a:lnTo>
                  <a:lnTo>
                    <a:pt x="2597783" y="243519"/>
                  </a:lnTo>
                  <a:lnTo>
                    <a:pt x="2597703" y="242912"/>
                  </a:lnTo>
                  <a:lnTo>
                    <a:pt x="2597783" y="242547"/>
                  </a:lnTo>
                  <a:lnTo>
                    <a:pt x="2597883" y="242035"/>
                  </a:lnTo>
                  <a:lnTo>
                    <a:pt x="2597888" y="241760"/>
                  </a:lnTo>
                  <a:lnTo>
                    <a:pt x="2597658" y="240508"/>
                  </a:lnTo>
                  <a:lnTo>
                    <a:pt x="2597460" y="240197"/>
                  </a:lnTo>
                  <a:lnTo>
                    <a:pt x="2597430" y="239545"/>
                  </a:lnTo>
                  <a:lnTo>
                    <a:pt x="2597279" y="238802"/>
                  </a:lnTo>
                  <a:lnTo>
                    <a:pt x="2597056" y="237947"/>
                  </a:lnTo>
                  <a:lnTo>
                    <a:pt x="2596634" y="236995"/>
                  </a:lnTo>
                  <a:lnTo>
                    <a:pt x="2596342" y="236028"/>
                  </a:lnTo>
                  <a:lnTo>
                    <a:pt x="2595825" y="235260"/>
                  </a:lnTo>
                  <a:lnTo>
                    <a:pt x="2595474" y="234458"/>
                  </a:lnTo>
                  <a:lnTo>
                    <a:pt x="2594957" y="233727"/>
                  </a:lnTo>
                  <a:lnTo>
                    <a:pt x="2594346" y="233086"/>
                  </a:lnTo>
                  <a:lnTo>
                    <a:pt x="2593696" y="232611"/>
                  </a:lnTo>
                  <a:lnTo>
                    <a:pt x="2592935" y="232152"/>
                  </a:lnTo>
                  <a:lnTo>
                    <a:pt x="2592242" y="231991"/>
                  </a:lnTo>
                  <a:lnTo>
                    <a:pt x="2591477" y="231773"/>
                  </a:lnTo>
                  <a:lnTo>
                    <a:pt x="2590838" y="231686"/>
                  </a:lnTo>
                  <a:lnTo>
                    <a:pt x="2590214" y="231749"/>
                  </a:lnTo>
                  <a:lnTo>
                    <a:pt x="2589750" y="232054"/>
                  </a:lnTo>
                  <a:lnTo>
                    <a:pt x="2589195" y="232358"/>
                  </a:lnTo>
                  <a:lnTo>
                    <a:pt x="2588488" y="232899"/>
                  </a:lnTo>
                  <a:lnTo>
                    <a:pt x="2588001" y="233500"/>
                  </a:lnTo>
                  <a:lnTo>
                    <a:pt x="2587384" y="234154"/>
                  </a:lnTo>
                  <a:lnTo>
                    <a:pt x="2586678" y="234713"/>
                  </a:lnTo>
                  <a:lnTo>
                    <a:pt x="2585926" y="234755"/>
                  </a:lnTo>
                  <a:lnTo>
                    <a:pt x="2585178" y="234629"/>
                  </a:lnTo>
                  <a:lnTo>
                    <a:pt x="2584613" y="234433"/>
                  </a:lnTo>
                  <a:lnTo>
                    <a:pt x="2584210" y="234444"/>
                  </a:lnTo>
                  <a:lnTo>
                    <a:pt x="2583843" y="234566"/>
                  </a:lnTo>
                  <a:lnTo>
                    <a:pt x="2583432" y="234782"/>
                  </a:lnTo>
                  <a:lnTo>
                    <a:pt x="2582560" y="235193"/>
                  </a:lnTo>
                  <a:lnTo>
                    <a:pt x="2581934" y="235527"/>
                  </a:lnTo>
                  <a:lnTo>
                    <a:pt x="2581388" y="235911"/>
                  </a:lnTo>
                  <a:lnTo>
                    <a:pt x="2580796" y="236212"/>
                  </a:lnTo>
                  <a:lnTo>
                    <a:pt x="2580435" y="236288"/>
                  </a:lnTo>
                  <a:lnTo>
                    <a:pt x="2579963" y="236229"/>
                  </a:lnTo>
                  <a:lnTo>
                    <a:pt x="2579331" y="236135"/>
                  </a:lnTo>
                  <a:lnTo>
                    <a:pt x="2578874" y="236044"/>
                  </a:lnTo>
                  <a:lnTo>
                    <a:pt x="2578403" y="236035"/>
                  </a:lnTo>
                  <a:lnTo>
                    <a:pt x="2577637" y="235987"/>
                  </a:lnTo>
                  <a:lnTo>
                    <a:pt x="2576611" y="235885"/>
                  </a:lnTo>
                  <a:lnTo>
                    <a:pt x="2574185" y="235805"/>
                  </a:lnTo>
                  <a:lnTo>
                    <a:pt x="2571940" y="235531"/>
                  </a:lnTo>
                  <a:lnTo>
                    <a:pt x="2571206" y="235517"/>
                  </a:lnTo>
                  <a:lnTo>
                    <a:pt x="2570077" y="235726"/>
                  </a:lnTo>
                  <a:lnTo>
                    <a:pt x="2569487" y="235862"/>
                  </a:lnTo>
                  <a:lnTo>
                    <a:pt x="2568902" y="235910"/>
                  </a:lnTo>
                  <a:lnTo>
                    <a:pt x="2567987" y="235951"/>
                  </a:lnTo>
                  <a:lnTo>
                    <a:pt x="2566894" y="236146"/>
                  </a:lnTo>
                  <a:lnTo>
                    <a:pt x="2566033" y="236424"/>
                  </a:lnTo>
                  <a:lnTo>
                    <a:pt x="2565484" y="236630"/>
                  </a:lnTo>
                  <a:lnTo>
                    <a:pt x="2564881" y="236677"/>
                  </a:lnTo>
                  <a:lnTo>
                    <a:pt x="2563827" y="236892"/>
                  </a:lnTo>
                  <a:lnTo>
                    <a:pt x="2562966" y="237131"/>
                  </a:lnTo>
                  <a:lnTo>
                    <a:pt x="2562399" y="237336"/>
                  </a:lnTo>
                  <a:lnTo>
                    <a:pt x="2562024" y="237604"/>
                  </a:lnTo>
                  <a:lnTo>
                    <a:pt x="2561643" y="238146"/>
                  </a:lnTo>
                  <a:lnTo>
                    <a:pt x="2561260" y="238885"/>
                  </a:lnTo>
                  <a:lnTo>
                    <a:pt x="2560734" y="239995"/>
                  </a:lnTo>
                  <a:lnTo>
                    <a:pt x="2560186" y="241201"/>
                  </a:lnTo>
                  <a:lnTo>
                    <a:pt x="2559620" y="242290"/>
                  </a:lnTo>
                  <a:lnTo>
                    <a:pt x="2559135" y="243283"/>
                  </a:lnTo>
                  <a:lnTo>
                    <a:pt x="2558732" y="244002"/>
                  </a:lnTo>
                  <a:lnTo>
                    <a:pt x="2558377" y="244250"/>
                  </a:lnTo>
                  <a:lnTo>
                    <a:pt x="2557830" y="244377"/>
                  </a:lnTo>
                  <a:lnTo>
                    <a:pt x="2557521" y="244292"/>
                  </a:lnTo>
                  <a:lnTo>
                    <a:pt x="2557292" y="244052"/>
                  </a:lnTo>
                  <a:lnTo>
                    <a:pt x="2556989" y="243654"/>
                  </a:lnTo>
                  <a:lnTo>
                    <a:pt x="2556533" y="243017"/>
                  </a:lnTo>
                  <a:lnTo>
                    <a:pt x="2555869" y="242198"/>
                  </a:lnTo>
                  <a:lnTo>
                    <a:pt x="2555377" y="241403"/>
                  </a:lnTo>
                  <a:lnTo>
                    <a:pt x="2554713" y="240750"/>
                  </a:lnTo>
                  <a:lnTo>
                    <a:pt x="2554150" y="240324"/>
                  </a:lnTo>
                  <a:lnTo>
                    <a:pt x="2553701" y="240092"/>
                  </a:lnTo>
                  <a:lnTo>
                    <a:pt x="2553238" y="239883"/>
                  </a:lnTo>
                  <a:lnTo>
                    <a:pt x="2552984" y="239754"/>
                  </a:lnTo>
                  <a:lnTo>
                    <a:pt x="2552594" y="239684"/>
                  </a:lnTo>
                  <a:lnTo>
                    <a:pt x="2551699" y="239679"/>
                  </a:lnTo>
                  <a:lnTo>
                    <a:pt x="2551256" y="239769"/>
                  </a:lnTo>
                  <a:lnTo>
                    <a:pt x="2551036" y="239834"/>
                  </a:lnTo>
                  <a:lnTo>
                    <a:pt x="2550733" y="239894"/>
                  </a:lnTo>
                  <a:lnTo>
                    <a:pt x="2549855" y="240134"/>
                  </a:lnTo>
                  <a:lnTo>
                    <a:pt x="2548892" y="240385"/>
                  </a:lnTo>
                  <a:lnTo>
                    <a:pt x="2548207" y="240715"/>
                  </a:lnTo>
                  <a:lnTo>
                    <a:pt x="2547800" y="241017"/>
                  </a:lnTo>
                  <a:lnTo>
                    <a:pt x="2547220" y="241537"/>
                  </a:lnTo>
                  <a:lnTo>
                    <a:pt x="2545589" y="243122"/>
                  </a:lnTo>
                  <a:lnTo>
                    <a:pt x="2545051" y="243775"/>
                  </a:lnTo>
                  <a:lnTo>
                    <a:pt x="2544001" y="245659"/>
                  </a:lnTo>
                  <a:lnTo>
                    <a:pt x="2543630" y="246834"/>
                  </a:lnTo>
                  <a:lnTo>
                    <a:pt x="2543462" y="247811"/>
                  </a:lnTo>
                  <a:lnTo>
                    <a:pt x="2543041" y="248983"/>
                  </a:lnTo>
                  <a:lnTo>
                    <a:pt x="2542852" y="249784"/>
                  </a:lnTo>
                  <a:lnTo>
                    <a:pt x="2542490" y="250531"/>
                  </a:lnTo>
                  <a:lnTo>
                    <a:pt x="2541950" y="251451"/>
                  </a:lnTo>
                  <a:lnTo>
                    <a:pt x="2541464" y="252095"/>
                  </a:lnTo>
                  <a:lnTo>
                    <a:pt x="2540874" y="253013"/>
                  </a:lnTo>
                  <a:lnTo>
                    <a:pt x="2540533" y="253912"/>
                  </a:lnTo>
                  <a:lnTo>
                    <a:pt x="2540493" y="254715"/>
                  </a:lnTo>
                  <a:lnTo>
                    <a:pt x="2540651" y="255547"/>
                  </a:lnTo>
                  <a:lnTo>
                    <a:pt x="2540864" y="256155"/>
                  </a:lnTo>
                  <a:lnTo>
                    <a:pt x="2541174" y="256958"/>
                  </a:lnTo>
                  <a:lnTo>
                    <a:pt x="2541159" y="257814"/>
                  </a:lnTo>
                  <a:lnTo>
                    <a:pt x="2541296" y="258497"/>
                  </a:lnTo>
                  <a:lnTo>
                    <a:pt x="2541481" y="259205"/>
                  </a:lnTo>
                  <a:lnTo>
                    <a:pt x="2541344" y="259908"/>
                  </a:lnTo>
                  <a:lnTo>
                    <a:pt x="2541268" y="261191"/>
                  </a:lnTo>
                  <a:lnTo>
                    <a:pt x="2541153" y="262045"/>
                  </a:lnTo>
                  <a:lnTo>
                    <a:pt x="2540841" y="262694"/>
                  </a:lnTo>
                  <a:lnTo>
                    <a:pt x="2540506" y="263266"/>
                  </a:lnTo>
                  <a:lnTo>
                    <a:pt x="2539910" y="264445"/>
                  </a:lnTo>
                  <a:lnTo>
                    <a:pt x="2538776" y="266362"/>
                  </a:lnTo>
                  <a:lnTo>
                    <a:pt x="2537827" y="267729"/>
                  </a:lnTo>
                  <a:lnTo>
                    <a:pt x="2536178" y="269358"/>
                  </a:lnTo>
                  <a:lnTo>
                    <a:pt x="2535369" y="270589"/>
                  </a:lnTo>
                  <a:lnTo>
                    <a:pt x="2535108" y="271113"/>
                  </a:lnTo>
                  <a:lnTo>
                    <a:pt x="2533398" y="274115"/>
                  </a:lnTo>
                  <a:lnTo>
                    <a:pt x="2532764" y="274944"/>
                  </a:lnTo>
                  <a:lnTo>
                    <a:pt x="2532380" y="275468"/>
                  </a:lnTo>
                  <a:lnTo>
                    <a:pt x="2531957" y="276259"/>
                  </a:lnTo>
                  <a:lnTo>
                    <a:pt x="2531501" y="277093"/>
                  </a:lnTo>
                  <a:lnTo>
                    <a:pt x="2530456" y="278451"/>
                  </a:lnTo>
                  <a:lnTo>
                    <a:pt x="2529673" y="279795"/>
                  </a:lnTo>
                  <a:lnTo>
                    <a:pt x="2528050" y="282759"/>
                  </a:lnTo>
                  <a:lnTo>
                    <a:pt x="2527527" y="283589"/>
                  </a:lnTo>
                  <a:lnTo>
                    <a:pt x="2527210" y="284108"/>
                  </a:lnTo>
                  <a:lnTo>
                    <a:pt x="2526771" y="284928"/>
                  </a:lnTo>
                  <a:lnTo>
                    <a:pt x="2525168" y="288159"/>
                  </a:lnTo>
                  <a:lnTo>
                    <a:pt x="2524186" y="290313"/>
                  </a:lnTo>
                  <a:lnTo>
                    <a:pt x="2523715" y="291637"/>
                  </a:lnTo>
                  <a:lnTo>
                    <a:pt x="2523529" y="292405"/>
                  </a:lnTo>
                  <a:lnTo>
                    <a:pt x="2523188" y="293915"/>
                  </a:lnTo>
                  <a:lnTo>
                    <a:pt x="2522824" y="295006"/>
                  </a:lnTo>
                  <a:lnTo>
                    <a:pt x="2522187" y="298223"/>
                  </a:lnTo>
                  <a:lnTo>
                    <a:pt x="2522048" y="299290"/>
                  </a:lnTo>
                  <a:lnTo>
                    <a:pt x="2521914" y="299862"/>
                  </a:lnTo>
                  <a:lnTo>
                    <a:pt x="2521617" y="300934"/>
                  </a:lnTo>
                  <a:lnTo>
                    <a:pt x="2521411" y="301502"/>
                  </a:lnTo>
                  <a:lnTo>
                    <a:pt x="2521126" y="302059"/>
                  </a:lnTo>
                  <a:lnTo>
                    <a:pt x="2520802" y="302621"/>
                  </a:lnTo>
                  <a:lnTo>
                    <a:pt x="2520374" y="303184"/>
                  </a:lnTo>
                  <a:lnTo>
                    <a:pt x="2520089" y="303460"/>
                  </a:lnTo>
                  <a:lnTo>
                    <a:pt x="2519820" y="303670"/>
                  </a:lnTo>
                  <a:lnTo>
                    <a:pt x="2519293" y="304132"/>
                  </a:lnTo>
                  <a:lnTo>
                    <a:pt x="2518474" y="304718"/>
                  </a:lnTo>
                  <a:lnTo>
                    <a:pt x="2516570" y="305538"/>
                  </a:lnTo>
                  <a:lnTo>
                    <a:pt x="2514428" y="306110"/>
                  </a:lnTo>
                  <a:lnTo>
                    <a:pt x="2512540" y="306453"/>
                  </a:lnTo>
                  <a:lnTo>
                    <a:pt x="2512095" y="306488"/>
                  </a:lnTo>
                  <a:lnTo>
                    <a:pt x="2510664" y="306601"/>
                  </a:lnTo>
                  <a:lnTo>
                    <a:pt x="2509575" y="306596"/>
                  </a:lnTo>
                  <a:lnTo>
                    <a:pt x="2502125" y="306615"/>
                  </a:lnTo>
                  <a:lnTo>
                    <a:pt x="2500807" y="306653"/>
                  </a:lnTo>
                  <a:lnTo>
                    <a:pt x="2498693" y="306949"/>
                  </a:lnTo>
                  <a:lnTo>
                    <a:pt x="2497387" y="307211"/>
                  </a:lnTo>
                  <a:lnTo>
                    <a:pt x="2496927" y="307454"/>
                  </a:lnTo>
                  <a:lnTo>
                    <a:pt x="2496686" y="307664"/>
                  </a:lnTo>
                  <a:lnTo>
                    <a:pt x="2496247" y="308173"/>
                  </a:lnTo>
                  <a:lnTo>
                    <a:pt x="2496108" y="308412"/>
                  </a:lnTo>
                  <a:lnTo>
                    <a:pt x="2495985" y="308879"/>
                  </a:lnTo>
                  <a:lnTo>
                    <a:pt x="2495989" y="309370"/>
                  </a:lnTo>
                  <a:lnTo>
                    <a:pt x="2496049" y="309608"/>
                  </a:lnTo>
                  <a:lnTo>
                    <a:pt x="2496223" y="310099"/>
                  </a:lnTo>
                  <a:lnTo>
                    <a:pt x="2496892" y="310861"/>
                  </a:lnTo>
                  <a:lnTo>
                    <a:pt x="2497351" y="311414"/>
                  </a:lnTo>
                  <a:lnTo>
                    <a:pt x="2497763" y="311943"/>
                  </a:lnTo>
                  <a:lnTo>
                    <a:pt x="2498360" y="313067"/>
                  </a:lnTo>
                  <a:lnTo>
                    <a:pt x="2498515" y="313658"/>
                  </a:lnTo>
                  <a:lnTo>
                    <a:pt x="2498566" y="315045"/>
                  </a:lnTo>
                  <a:lnTo>
                    <a:pt x="2498463" y="315593"/>
                  </a:lnTo>
                  <a:lnTo>
                    <a:pt x="2498511" y="316894"/>
                  </a:lnTo>
                  <a:lnTo>
                    <a:pt x="2498606" y="317413"/>
                  </a:lnTo>
                  <a:lnTo>
                    <a:pt x="2498970" y="319048"/>
                  </a:lnTo>
                  <a:lnTo>
                    <a:pt x="2498970" y="319372"/>
                  </a:lnTo>
                  <a:lnTo>
                    <a:pt x="2498828" y="319791"/>
                  </a:lnTo>
                  <a:lnTo>
                    <a:pt x="2498420" y="319877"/>
                  </a:lnTo>
                  <a:lnTo>
                    <a:pt x="2498123" y="319863"/>
                  </a:lnTo>
                  <a:lnTo>
                    <a:pt x="2497533" y="319777"/>
                  </a:lnTo>
                  <a:lnTo>
                    <a:pt x="2497216" y="319620"/>
                  </a:lnTo>
                  <a:lnTo>
                    <a:pt x="2496896" y="319334"/>
                  </a:lnTo>
                  <a:lnTo>
                    <a:pt x="2496734" y="319019"/>
                  </a:lnTo>
                  <a:lnTo>
                    <a:pt x="2496631" y="318719"/>
                  </a:lnTo>
                  <a:lnTo>
                    <a:pt x="2496417" y="317614"/>
                  </a:lnTo>
                  <a:lnTo>
                    <a:pt x="2496357" y="315460"/>
                  </a:lnTo>
                  <a:lnTo>
                    <a:pt x="2496318" y="315264"/>
                  </a:lnTo>
                  <a:lnTo>
                    <a:pt x="2496144" y="315059"/>
                  </a:lnTo>
                  <a:lnTo>
                    <a:pt x="2496233" y="314206"/>
                  </a:lnTo>
                  <a:lnTo>
                    <a:pt x="2494850" y="313497"/>
                  </a:lnTo>
                  <a:lnTo>
                    <a:pt x="2494428" y="313901"/>
                  </a:lnTo>
                  <a:lnTo>
                    <a:pt x="2479072" y="311747"/>
                  </a:lnTo>
                  <a:lnTo>
                    <a:pt x="2449093" y="307531"/>
                  </a:lnTo>
                  <a:lnTo>
                    <a:pt x="2448610" y="310675"/>
                  </a:lnTo>
                  <a:lnTo>
                    <a:pt x="2447510" y="317851"/>
                  </a:lnTo>
                  <a:lnTo>
                    <a:pt x="2446405" y="325061"/>
                  </a:lnTo>
                  <a:lnTo>
                    <a:pt x="2446143" y="327434"/>
                  </a:lnTo>
                  <a:lnTo>
                    <a:pt x="2449895" y="327746"/>
                  </a:lnTo>
                  <a:lnTo>
                    <a:pt x="2453478" y="328305"/>
                  </a:lnTo>
                  <a:lnTo>
                    <a:pt x="2456998" y="329112"/>
                  </a:lnTo>
                  <a:lnTo>
                    <a:pt x="2460024" y="330540"/>
                  </a:lnTo>
                  <a:lnTo>
                    <a:pt x="2462248" y="331719"/>
                  </a:lnTo>
                  <a:lnTo>
                    <a:pt x="2463359" y="332247"/>
                  </a:lnTo>
                  <a:lnTo>
                    <a:pt x="2464656" y="333644"/>
                  </a:lnTo>
                  <a:lnTo>
                    <a:pt x="2462984" y="335612"/>
                  </a:lnTo>
                  <a:lnTo>
                    <a:pt x="2441766" y="354277"/>
                  </a:lnTo>
                  <a:lnTo>
                    <a:pt x="2441457" y="354544"/>
                  </a:lnTo>
                  <a:lnTo>
                    <a:pt x="2440808" y="355116"/>
                  </a:lnTo>
                  <a:lnTo>
                    <a:pt x="2442451" y="358075"/>
                  </a:lnTo>
                  <a:lnTo>
                    <a:pt x="2443903" y="359553"/>
                  </a:lnTo>
                  <a:lnTo>
                    <a:pt x="2434640" y="361011"/>
                  </a:lnTo>
                  <a:lnTo>
                    <a:pt x="2410548" y="348287"/>
                  </a:lnTo>
                  <a:lnTo>
                    <a:pt x="2403838" y="387077"/>
                  </a:lnTo>
                  <a:lnTo>
                    <a:pt x="2399432" y="386334"/>
                  </a:lnTo>
                  <a:lnTo>
                    <a:pt x="2397191" y="399415"/>
                  </a:lnTo>
                  <a:lnTo>
                    <a:pt x="2433920" y="388678"/>
                  </a:lnTo>
                  <a:lnTo>
                    <a:pt x="2432300" y="398671"/>
                  </a:lnTo>
                  <a:lnTo>
                    <a:pt x="2437506" y="399562"/>
                  </a:lnTo>
                  <a:lnTo>
                    <a:pt x="2438543" y="393210"/>
                  </a:lnTo>
                  <a:lnTo>
                    <a:pt x="2442320" y="393834"/>
                  </a:lnTo>
                  <a:lnTo>
                    <a:pt x="2444715" y="406453"/>
                  </a:lnTo>
                  <a:lnTo>
                    <a:pt x="2445119" y="407015"/>
                  </a:lnTo>
                  <a:lnTo>
                    <a:pt x="2444818" y="406929"/>
                  </a:lnTo>
                  <a:lnTo>
                    <a:pt x="2444913" y="407382"/>
                  </a:lnTo>
                  <a:lnTo>
                    <a:pt x="2445831" y="411623"/>
                  </a:lnTo>
                  <a:lnTo>
                    <a:pt x="2446053" y="411661"/>
                  </a:lnTo>
                  <a:lnTo>
                    <a:pt x="2444747" y="413029"/>
                  </a:lnTo>
                  <a:lnTo>
                    <a:pt x="2443060" y="415121"/>
                  </a:lnTo>
                  <a:lnTo>
                    <a:pt x="2441730" y="417475"/>
                  </a:lnTo>
                  <a:lnTo>
                    <a:pt x="2441152" y="418876"/>
                  </a:lnTo>
                  <a:lnTo>
                    <a:pt x="2442316" y="419467"/>
                  </a:lnTo>
                  <a:lnTo>
                    <a:pt x="2442561" y="420987"/>
                  </a:lnTo>
                  <a:lnTo>
                    <a:pt x="2442799" y="421101"/>
                  </a:lnTo>
                  <a:lnTo>
                    <a:pt x="2443040" y="421211"/>
                  </a:lnTo>
                  <a:lnTo>
                    <a:pt x="2443515" y="421445"/>
                  </a:lnTo>
                  <a:lnTo>
                    <a:pt x="2444129" y="421764"/>
                  </a:lnTo>
                  <a:lnTo>
                    <a:pt x="2444505" y="421964"/>
                  </a:lnTo>
                  <a:lnTo>
                    <a:pt x="2444881" y="422174"/>
                  </a:lnTo>
                  <a:lnTo>
                    <a:pt x="2445253" y="422388"/>
                  </a:lnTo>
                  <a:lnTo>
                    <a:pt x="2445617" y="422612"/>
                  </a:lnTo>
                  <a:lnTo>
                    <a:pt x="2446005" y="422869"/>
                  </a:lnTo>
                  <a:lnTo>
                    <a:pt x="2446385" y="423141"/>
                  </a:lnTo>
                  <a:lnTo>
                    <a:pt x="2446761" y="423422"/>
                  </a:lnTo>
                  <a:lnTo>
                    <a:pt x="2447141" y="423699"/>
                  </a:lnTo>
                  <a:lnTo>
                    <a:pt x="2447522" y="423970"/>
                  </a:lnTo>
                  <a:lnTo>
                    <a:pt x="2447878" y="424213"/>
                  </a:lnTo>
                  <a:lnTo>
                    <a:pt x="2448598" y="424676"/>
                  </a:lnTo>
                  <a:lnTo>
                    <a:pt x="2448951" y="424914"/>
                  </a:lnTo>
                  <a:lnTo>
                    <a:pt x="2449295" y="425176"/>
                  </a:lnTo>
                  <a:lnTo>
                    <a:pt x="2449663" y="425495"/>
                  </a:lnTo>
                  <a:lnTo>
                    <a:pt x="2450016" y="425833"/>
                  </a:lnTo>
                  <a:lnTo>
                    <a:pt x="2450368" y="426186"/>
                  </a:lnTo>
                  <a:lnTo>
                    <a:pt x="2450712" y="426539"/>
                  </a:lnTo>
                  <a:lnTo>
                    <a:pt x="2451068" y="426887"/>
                  </a:lnTo>
                  <a:lnTo>
                    <a:pt x="2451488" y="427273"/>
                  </a:lnTo>
                  <a:lnTo>
                    <a:pt x="2452339" y="428035"/>
                  </a:lnTo>
                  <a:lnTo>
                    <a:pt x="2453194" y="428788"/>
                  </a:lnTo>
                  <a:lnTo>
                    <a:pt x="2454928" y="430270"/>
                  </a:lnTo>
                  <a:lnTo>
                    <a:pt x="2455740" y="430999"/>
                  </a:lnTo>
                  <a:lnTo>
                    <a:pt x="2456504" y="431714"/>
                  </a:lnTo>
                  <a:lnTo>
                    <a:pt x="2457256" y="432438"/>
                  </a:lnTo>
                  <a:lnTo>
                    <a:pt x="2457838" y="433010"/>
                  </a:lnTo>
                  <a:lnTo>
                    <a:pt x="2458416" y="433591"/>
                  </a:lnTo>
                  <a:lnTo>
                    <a:pt x="2458709" y="433873"/>
                  </a:lnTo>
                  <a:lnTo>
                    <a:pt x="2459279" y="434430"/>
                  </a:lnTo>
                  <a:lnTo>
                    <a:pt x="2459473" y="434602"/>
                  </a:lnTo>
                  <a:lnTo>
                    <a:pt x="2459675" y="434764"/>
                  </a:lnTo>
                  <a:lnTo>
                    <a:pt x="2459873" y="434907"/>
                  </a:lnTo>
                  <a:lnTo>
                    <a:pt x="2460043" y="435016"/>
                  </a:lnTo>
                  <a:lnTo>
                    <a:pt x="2460284" y="435159"/>
                  </a:lnTo>
                  <a:lnTo>
                    <a:pt x="2460708" y="435388"/>
                  </a:lnTo>
                  <a:lnTo>
                    <a:pt x="2461290" y="435669"/>
                  </a:lnTo>
                  <a:lnTo>
                    <a:pt x="2461892" y="435907"/>
                  </a:lnTo>
                  <a:lnTo>
                    <a:pt x="2462505" y="436117"/>
                  </a:lnTo>
                  <a:lnTo>
                    <a:pt x="2463123" y="436303"/>
                  </a:lnTo>
                  <a:lnTo>
                    <a:pt x="2463736" y="436474"/>
                  </a:lnTo>
                  <a:lnTo>
                    <a:pt x="2464381" y="436636"/>
                  </a:lnTo>
                  <a:lnTo>
                    <a:pt x="2465031" y="436770"/>
                  </a:lnTo>
                  <a:lnTo>
                    <a:pt x="2465688" y="436884"/>
                  </a:lnTo>
                  <a:lnTo>
                    <a:pt x="2467723" y="437213"/>
                  </a:lnTo>
                  <a:lnTo>
                    <a:pt x="2467766" y="438152"/>
                  </a:lnTo>
                  <a:lnTo>
                    <a:pt x="2467825" y="438857"/>
                  </a:lnTo>
                  <a:lnTo>
                    <a:pt x="2467851" y="439881"/>
                  </a:lnTo>
                  <a:lnTo>
                    <a:pt x="2466953" y="446359"/>
                  </a:lnTo>
                  <a:lnTo>
                    <a:pt x="2466257" y="451372"/>
                  </a:lnTo>
                  <a:lnTo>
                    <a:pt x="2454045" y="477643"/>
                  </a:lnTo>
                  <a:lnTo>
                    <a:pt x="2437138" y="490924"/>
                  </a:lnTo>
                  <a:lnTo>
                    <a:pt x="2422341" y="509004"/>
                  </a:lnTo>
                  <a:lnTo>
                    <a:pt x="2405197" y="524544"/>
                  </a:lnTo>
                  <a:lnTo>
                    <a:pt x="2392323" y="534952"/>
                  </a:lnTo>
                  <a:lnTo>
                    <a:pt x="2380796" y="537725"/>
                  </a:lnTo>
                  <a:lnTo>
                    <a:pt x="2367950" y="537330"/>
                  </a:lnTo>
                  <a:lnTo>
                    <a:pt x="2359525" y="540529"/>
                  </a:lnTo>
                  <a:lnTo>
                    <a:pt x="2355437" y="542081"/>
                  </a:lnTo>
                  <a:lnTo>
                    <a:pt x="2352801" y="556739"/>
                  </a:lnTo>
                  <a:lnTo>
                    <a:pt x="2357413" y="567833"/>
                  </a:lnTo>
                  <a:lnTo>
                    <a:pt x="2362025" y="582096"/>
                  </a:lnTo>
                  <a:lnTo>
                    <a:pt x="2362025" y="596754"/>
                  </a:lnTo>
                  <a:lnTo>
                    <a:pt x="2354781" y="607452"/>
                  </a:lnTo>
                  <a:lnTo>
                    <a:pt x="2345557" y="610621"/>
                  </a:lnTo>
                  <a:lnTo>
                    <a:pt x="2334691" y="605074"/>
                  </a:lnTo>
                  <a:lnTo>
                    <a:pt x="2323492" y="595167"/>
                  </a:lnTo>
                  <a:lnTo>
                    <a:pt x="2316247" y="579323"/>
                  </a:lnTo>
                  <a:lnTo>
                    <a:pt x="2314929" y="555553"/>
                  </a:lnTo>
                  <a:lnTo>
                    <a:pt x="2308342" y="542878"/>
                  </a:lnTo>
                  <a:lnTo>
                    <a:pt x="2297804" y="544064"/>
                  </a:lnTo>
                  <a:lnTo>
                    <a:pt x="2288709" y="552820"/>
                  </a:lnTo>
                  <a:lnTo>
                    <a:pt x="2286280" y="555158"/>
                  </a:lnTo>
                  <a:lnTo>
                    <a:pt x="2279032" y="573777"/>
                  </a:lnTo>
                  <a:lnTo>
                    <a:pt x="2276728" y="592395"/>
                  </a:lnTo>
                  <a:lnTo>
                    <a:pt x="2275760" y="600726"/>
                  </a:lnTo>
                  <a:lnTo>
                    <a:pt x="2274425" y="612204"/>
                  </a:lnTo>
                  <a:lnTo>
                    <a:pt x="2269156" y="623298"/>
                  </a:lnTo>
                  <a:lnTo>
                    <a:pt x="2260265" y="628845"/>
                  </a:lnTo>
                  <a:lnTo>
                    <a:pt x="2249394" y="631223"/>
                  </a:lnTo>
                  <a:lnTo>
                    <a:pt x="2242807" y="627659"/>
                  </a:lnTo>
                  <a:lnTo>
                    <a:pt x="2235891" y="615374"/>
                  </a:lnTo>
                  <a:lnTo>
                    <a:pt x="2235563" y="600716"/>
                  </a:lnTo>
                  <a:lnTo>
                    <a:pt x="2241160" y="585266"/>
                  </a:lnTo>
                  <a:lnTo>
                    <a:pt x="2248076" y="574173"/>
                  </a:lnTo>
                  <a:lnTo>
                    <a:pt x="2247747" y="563875"/>
                  </a:lnTo>
                  <a:lnTo>
                    <a:pt x="2238527" y="560706"/>
                  </a:lnTo>
                  <a:lnTo>
                    <a:pt x="2213497" y="563079"/>
                  </a:lnTo>
                  <a:lnTo>
                    <a:pt x="2195054" y="565062"/>
                  </a:lnTo>
                  <a:lnTo>
                    <a:pt x="2164759" y="569423"/>
                  </a:lnTo>
                  <a:lnTo>
                    <a:pt x="2142694" y="586854"/>
                  </a:lnTo>
                  <a:lnTo>
                    <a:pt x="2125898" y="606264"/>
                  </a:lnTo>
                  <a:lnTo>
                    <a:pt x="2124251" y="620922"/>
                  </a:lnTo>
                  <a:lnTo>
                    <a:pt x="2133803" y="631224"/>
                  </a:lnTo>
                  <a:lnTo>
                    <a:pt x="2147635" y="640335"/>
                  </a:lnTo>
                  <a:lnTo>
                    <a:pt x="2143351" y="647464"/>
                  </a:lnTo>
                  <a:lnTo>
                    <a:pt x="2135779" y="654994"/>
                  </a:lnTo>
                  <a:lnTo>
                    <a:pt x="2124251" y="652220"/>
                  </a:lnTo>
                  <a:lnTo>
                    <a:pt x="2114371" y="648656"/>
                  </a:lnTo>
                  <a:lnTo>
                    <a:pt x="2100539" y="653807"/>
                  </a:lnTo>
                  <a:lnTo>
                    <a:pt x="2099776" y="655714"/>
                  </a:lnTo>
                  <a:lnTo>
                    <a:pt x="2096260" y="664501"/>
                  </a:lnTo>
                  <a:lnTo>
                    <a:pt x="2096917" y="674008"/>
                  </a:lnTo>
                  <a:lnTo>
                    <a:pt x="2096917" y="687875"/>
                  </a:lnTo>
                  <a:lnTo>
                    <a:pt x="2092638" y="696986"/>
                  </a:lnTo>
                  <a:lnTo>
                    <a:pt x="2083086" y="704515"/>
                  </a:lnTo>
                  <a:lnTo>
                    <a:pt x="2067608" y="714813"/>
                  </a:lnTo>
                  <a:lnTo>
                    <a:pt x="2059703" y="720761"/>
                  </a:lnTo>
                  <a:lnTo>
                    <a:pt x="2053777" y="727890"/>
                  </a:lnTo>
                  <a:lnTo>
                    <a:pt x="2058056" y="735414"/>
                  </a:lnTo>
                  <a:lnTo>
                    <a:pt x="2067280" y="742152"/>
                  </a:lnTo>
                  <a:lnTo>
                    <a:pt x="2079793" y="744925"/>
                  </a:lnTo>
                  <a:lnTo>
                    <a:pt x="2089674" y="745716"/>
                  </a:lnTo>
                  <a:lnTo>
                    <a:pt x="2104162" y="742943"/>
                  </a:lnTo>
                  <a:lnTo>
                    <a:pt x="2105398" y="742348"/>
                  </a:lnTo>
                  <a:lnTo>
                    <a:pt x="2117336" y="736605"/>
                  </a:lnTo>
                  <a:lnTo>
                    <a:pt x="2125899" y="728284"/>
                  </a:lnTo>
                  <a:lnTo>
                    <a:pt x="2136765" y="721946"/>
                  </a:lnTo>
                  <a:lnTo>
                    <a:pt x="2143681" y="723133"/>
                  </a:lnTo>
                  <a:lnTo>
                    <a:pt x="2147636" y="732640"/>
                  </a:lnTo>
                  <a:lnTo>
                    <a:pt x="2149611" y="743338"/>
                  </a:lnTo>
                  <a:lnTo>
                    <a:pt x="2163364" y="776747"/>
                  </a:lnTo>
                  <a:lnTo>
                    <a:pt x="2169773" y="794841"/>
                  </a:lnTo>
                  <a:lnTo>
                    <a:pt x="2171443" y="808246"/>
                  </a:lnTo>
                  <a:lnTo>
                    <a:pt x="2170098" y="816118"/>
                  </a:lnTo>
                  <a:lnTo>
                    <a:pt x="2169496" y="819640"/>
                  </a:lnTo>
                  <a:lnTo>
                    <a:pt x="2162810" y="826678"/>
                  </a:lnTo>
                  <a:lnTo>
                    <a:pt x="2151108" y="831368"/>
                  </a:lnTo>
                  <a:lnTo>
                    <a:pt x="2135230" y="832712"/>
                  </a:lnTo>
                  <a:lnTo>
                    <a:pt x="2119071" y="829023"/>
                  </a:lnTo>
                  <a:lnTo>
                    <a:pt x="2091772" y="821652"/>
                  </a:lnTo>
                  <a:lnTo>
                    <a:pt x="2090494" y="821287"/>
                  </a:lnTo>
                  <a:lnTo>
                    <a:pt x="2069485" y="815286"/>
                  </a:lnTo>
                  <a:lnTo>
                    <a:pt x="2057788" y="813947"/>
                  </a:lnTo>
                  <a:lnTo>
                    <a:pt x="2043857" y="818302"/>
                  </a:lnTo>
                  <a:lnTo>
                    <a:pt x="2036059" y="825002"/>
                  </a:lnTo>
                  <a:lnTo>
                    <a:pt x="2035224" y="834052"/>
                  </a:lnTo>
                  <a:lnTo>
                    <a:pt x="2042670" y="846132"/>
                  </a:lnTo>
                  <a:lnTo>
                    <a:pt x="2046419" y="849935"/>
                  </a:lnTo>
                  <a:lnTo>
                    <a:pt x="2046386" y="850081"/>
                  </a:lnTo>
                  <a:lnTo>
                    <a:pt x="2043726" y="852935"/>
                  </a:lnTo>
                  <a:lnTo>
                    <a:pt x="2043156" y="853664"/>
                  </a:lnTo>
                  <a:lnTo>
                    <a:pt x="2042733" y="854403"/>
                  </a:lnTo>
                  <a:lnTo>
                    <a:pt x="2041798" y="855451"/>
                  </a:lnTo>
                  <a:lnTo>
                    <a:pt x="2041525" y="855751"/>
                  </a:lnTo>
                  <a:lnTo>
                    <a:pt x="2041125" y="856175"/>
                  </a:lnTo>
                  <a:lnTo>
                    <a:pt x="2040405" y="856804"/>
                  </a:lnTo>
                  <a:lnTo>
                    <a:pt x="2040132" y="856981"/>
                  </a:lnTo>
                  <a:lnTo>
                    <a:pt x="2039443" y="857500"/>
                  </a:lnTo>
                  <a:lnTo>
                    <a:pt x="2039142" y="857886"/>
                  </a:lnTo>
                  <a:lnTo>
                    <a:pt x="2038212" y="859483"/>
                  </a:lnTo>
                  <a:lnTo>
                    <a:pt x="2037867" y="859892"/>
                  </a:lnTo>
                  <a:lnTo>
                    <a:pt x="2037511" y="860369"/>
                  </a:lnTo>
                  <a:lnTo>
                    <a:pt x="2037277" y="860555"/>
                  </a:lnTo>
                  <a:lnTo>
                    <a:pt x="2037040" y="860788"/>
                  </a:lnTo>
                  <a:lnTo>
                    <a:pt x="2036703" y="860965"/>
                  </a:lnTo>
                  <a:lnTo>
                    <a:pt x="2036327" y="861079"/>
                  </a:lnTo>
                  <a:lnTo>
                    <a:pt x="2035963" y="861112"/>
                  </a:lnTo>
                  <a:lnTo>
                    <a:pt x="2035662" y="861050"/>
                  </a:lnTo>
                  <a:lnTo>
                    <a:pt x="2035453" y="860865"/>
                  </a:lnTo>
                  <a:lnTo>
                    <a:pt x="2035286" y="860574"/>
                  </a:lnTo>
                  <a:lnTo>
                    <a:pt x="2035128" y="860235"/>
                  </a:lnTo>
                  <a:lnTo>
                    <a:pt x="2034962" y="859907"/>
                  </a:lnTo>
                  <a:lnTo>
                    <a:pt x="2034760" y="859645"/>
                  </a:lnTo>
                  <a:lnTo>
                    <a:pt x="2034534" y="859454"/>
                  </a:lnTo>
                  <a:lnTo>
                    <a:pt x="2034289" y="859278"/>
                  </a:lnTo>
                  <a:lnTo>
                    <a:pt x="2034027" y="859135"/>
                  </a:lnTo>
                  <a:lnTo>
                    <a:pt x="2033770" y="859039"/>
                  </a:lnTo>
                  <a:lnTo>
                    <a:pt x="2033517" y="859011"/>
                  </a:lnTo>
                  <a:lnTo>
                    <a:pt x="2033295" y="859063"/>
                  </a:lnTo>
                  <a:lnTo>
                    <a:pt x="2033081" y="859182"/>
                  </a:lnTo>
                  <a:lnTo>
                    <a:pt x="2032646" y="859483"/>
                  </a:lnTo>
                  <a:lnTo>
                    <a:pt x="2032424" y="859597"/>
                  </a:lnTo>
                  <a:lnTo>
                    <a:pt x="2032111" y="859702"/>
                  </a:lnTo>
                  <a:lnTo>
                    <a:pt x="2031787" y="859773"/>
                  </a:lnTo>
                  <a:lnTo>
                    <a:pt x="2031462" y="859830"/>
                  </a:lnTo>
                  <a:lnTo>
                    <a:pt x="2030631" y="859940"/>
                  </a:lnTo>
                  <a:lnTo>
                    <a:pt x="2030267" y="859983"/>
                  </a:lnTo>
                  <a:lnTo>
                    <a:pt x="2029811" y="860054"/>
                  </a:lnTo>
                  <a:lnTo>
                    <a:pt x="2029558" y="860131"/>
                  </a:lnTo>
                  <a:lnTo>
                    <a:pt x="2029123" y="860226"/>
                  </a:lnTo>
                  <a:lnTo>
                    <a:pt x="2028944" y="860269"/>
                  </a:lnTo>
                  <a:lnTo>
                    <a:pt x="2028766" y="860302"/>
                  </a:lnTo>
                  <a:lnTo>
                    <a:pt x="2028592" y="860312"/>
                  </a:lnTo>
                  <a:lnTo>
                    <a:pt x="2028434" y="860278"/>
                  </a:lnTo>
                  <a:lnTo>
                    <a:pt x="2028279" y="860202"/>
                  </a:lnTo>
                  <a:lnTo>
                    <a:pt x="2028125" y="860093"/>
                  </a:lnTo>
                  <a:lnTo>
                    <a:pt x="2027986" y="859959"/>
                  </a:lnTo>
                  <a:lnTo>
                    <a:pt x="2027860" y="859807"/>
                  </a:lnTo>
                  <a:lnTo>
                    <a:pt x="2027753" y="859645"/>
                  </a:lnTo>
                  <a:lnTo>
                    <a:pt x="2027678" y="859464"/>
                  </a:lnTo>
                  <a:lnTo>
                    <a:pt x="2027626" y="859259"/>
                  </a:lnTo>
                  <a:lnTo>
                    <a:pt x="2027591" y="859039"/>
                  </a:lnTo>
                  <a:lnTo>
                    <a:pt x="2027527" y="858601"/>
                  </a:lnTo>
                  <a:lnTo>
                    <a:pt x="2027496" y="858358"/>
                  </a:lnTo>
                  <a:lnTo>
                    <a:pt x="2027448" y="857862"/>
                  </a:lnTo>
                  <a:lnTo>
                    <a:pt x="2027420" y="857619"/>
                  </a:lnTo>
                  <a:lnTo>
                    <a:pt x="2027377" y="857381"/>
                  </a:lnTo>
                  <a:lnTo>
                    <a:pt x="2027298" y="857043"/>
                  </a:lnTo>
                  <a:lnTo>
                    <a:pt x="2027207" y="856690"/>
                  </a:lnTo>
                  <a:lnTo>
                    <a:pt x="2027096" y="856356"/>
                  </a:lnTo>
                  <a:lnTo>
                    <a:pt x="2026953" y="856061"/>
                  </a:lnTo>
                  <a:lnTo>
                    <a:pt x="2026775" y="855837"/>
                  </a:lnTo>
                  <a:lnTo>
                    <a:pt x="2026573" y="855713"/>
                  </a:lnTo>
                  <a:lnTo>
                    <a:pt x="2026336" y="855642"/>
                  </a:lnTo>
                  <a:lnTo>
                    <a:pt x="2026082" y="855604"/>
                  </a:lnTo>
                  <a:lnTo>
                    <a:pt x="2025821" y="855570"/>
                  </a:lnTo>
                  <a:lnTo>
                    <a:pt x="2025568" y="855523"/>
                  </a:lnTo>
                  <a:lnTo>
                    <a:pt x="2023988" y="855070"/>
                  </a:lnTo>
                  <a:lnTo>
                    <a:pt x="2023656" y="854965"/>
                  </a:lnTo>
                  <a:lnTo>
                    <a:pt x="2022999" y="854746"/>
                  </a:lnTo>
                  <a:lnTo>
                    <a:pt x="2022666" y="854646"/>
                  </a:lnTo>
                  <a:lnTo>
                    <a:pt x="2022333" y="854570"/>
                  </a:lnTo>
                  <a:lnTo>
                    <a:pt x="2021989" y="854512"/>
                  </a:lnTo>
                  <a:lnTo>
                    <a:pt x="2021645" y="854465"/>
                  </a:lnTo>
                  <a:lnTo>
                    <a:pt x="2021296" y="854436"/>
                  </a:lnTo>
                  <a:lnTo>
                    <a:pt x="2020952" y="854422"/>
                  </a:lnTo>
                  <a:lnTo>
                    <a:pt x="2020604" y="854417"/>
                  </a:lnTo>
                  <a:lnTo>
                    <a:pt x="2018193" y="868932"/>
                  </a:lnTo>
                  <a:lnTo>
                    <a:pt x="2016795" y="877376"/>
                  </a:lnTo>
                  <a:lnTo>
                    <a:pt x="2015960" y="882394"/>
                  </a:lnTo>
                  <a:lnTo>
                    <a:pt x="2014693" y="882828"/>
                  </a:lnTo>
                  <a:lnTo>
                    <a:pt x="2009211" y="884682"/>
                  </a:lnTo>
                  <a:lnTo>
                    <a:pt x="1975740" y="870233"/>
                  </a:lnTo>
                  <a:lnTo>
                    <a:pt x="1958496" y="863123"/>
                  </a:lnTo>
                  <a:lnTo>
                    <a:pt x="1951723" y="863838"/>
                  </a:lnTo>
                  <a:lnTo>
                    <a:pt x="1944922" y="864562"/>
                  </a:lnTo>
                  <a:lnTo>
                    <a:pt x="1935176" y="865592"/>
                  </a:lnTo>
                  <a:lnTo>
                    <a:pt x="1939439" y="839792"/>
                  </a:lnTo>
                  <a:lnTo>
                    <a:pt x="1940924" y="830838"/>
                  </a:lnTo>
                  <a:lnTo>
                    <a:pt x="1937903" y="831129"/>
                  </a:lnTo>
                  <a:lnTo>
                    <a:pt x="1928005" y="832094"/>
                  </a:lnTo>
                  <a:lnTo>
                    <a:pt x="1936203" y="782216"/>
                  </a:lnTo>
                  <a:lnTo>
                    <a:pt x="1935196" y="781922"/>
                  </a:lnTo>
                  <a:lnTo>
                    <a:pt x="1924523" y="783885"/>
                  </a:lnTo>
                  <a:lnTo>
                    <a:pt x="1921780" y="782113"/>
                  </a:lnTo>
                  <a:lnTo>
                    <a:pt x="1912136" y="781779"/>
                  </a:lnTo>
                  <a:lnTo>
                    <a:pt x="1908566" y="780188"/>
                  </a:lnTo>
                  <a:lnTo>
                    <a:pt x="1904797" y="776142"/>
                  </a:lnTo>
                  <a:lnTo>
                    <a:pt x="1901753" y="775332"/>
                  </a:lnTo>
                  <a:lnTo>
                    <a:pt x="1904773" y="739597"/>
                  </a:lnTo>
                  <a:lnTo>
                    <a:pt x="1916079" y="737848"/>
                  </a:lnTo>
                  <a:lnTo>
                    <a:pt x="1923680" y="731629"/>
                  </a:lnTo>
                  <a:lnTo>
                    <a:pt x="1923545" y="728303"/>
                  </a:lnTo>
                  <a:lnTo>
                    <a:pt x="1924297" y="725534"/>
                  </a:lnTo>
                  <a:lnTo>
                    <a:pt x="1927860" y="720178"/>
                  </a:lnTo>
                  <a:lnTo>
                    <a:pt x="1929772" y="713954"/>
                  </a:lnTo>
                  <a:lnTo>
                    <a:pt x="1931098" y="712082"/>
                  </a:lnTo>
                  <a:lnTo>
                    <a:pt x="1935837" y="711243"/>
                  </a:lnTo>
                  <a:lnTo>
                    <a:pt x="1942210" y="707264"/>
                  </a:lnTo>
                  <a:lnTo>
                    <a:pt x="1944194" y="707688"/>
                  </a:lnTo>
                  <a:lnTo>
                    <a:pt x="1944372" y="706844"/>
                  </a:lnTo>
                  <a:lnTo>
                    <a:pt x="1953908" y="708879"/>
                  </a:lnTo>
                  <a:lnTo>
                    <a:pt x="1960167" y="705544"/>
                  </a:lnTo>
                  <a:lnTo>
                    <a:pt x="1962950" y="705229"/>
                  </a:lnTo>
                  <a:lnTo>
                    <a:pt x="1968353" y="698567"/>
                  </a:lnTo>
                  <a:lnTo>
                    <a:pt x="1974153" y="694931"/>
                  </a:lnTo>
                  <a:lnTo>
                    <a:pt x="1975970" y="696265"/>
                  </a:lnTo>
                  <a:lnTo>
                    <a:pt x="1976575" y="692429"/>
                  </a:lnTo>
                  <a:lnTo>
                    <a:pt x="1977395" y="686068"/>
                  </a:lnTo>
                  <a:lnTo>
                    <a:pt x="1977609" y="685384"/>
                  </a:lnTo>
                  <a:lnTo>
                    <a:pt x="1975447" y="685758"/>
                  </a:lnTo>
                  <a:lnTo>
                    <a:pt x="1974754" y="685591"/>
                  </a:lnTo>
                  <a:lnTo>
                    <a:pt x="1974062" y="685453"/>
                  </a:lnTo>
                  <a:lnTo>
                    <a:pt x="1972573" y="685019"/>
                  </a:lnTo>
                  <a:lnTo>
                    <a:pt x="1972106" y="684929"/>
                  </a:lnTo>
                  <a:lnTo>
                    <a:pt x="1971643" y="684805"/>
                  </a:lnTo>
                  <a:lnTo>
                    <a:pt x="1971188" y="684648"/>
                  </a:lnTo>
                  <a:lnTo>
                    <a:pt x="1970756" y="684600"/>
                  </a:lnTo>
                  <a:lnTo>
                    <a:pt x="1970329" y="684514"/>
                  </a:lnTo>
                  <a:lnTo>
                    <a:pt x="1969909" y="684400"/>
                  </a:lnTo>
                  <a:lnTo>
                    <a:pt x="1969541" y="684314"/>
                  </a:lnTo>
                  <a:lnTo>
                    <a:pt x="1969169" y="684266"/>
                  </a:lnTo>
                  <a:lnTo>
                    <a:pt x="1968793" y="684252"/>
                  </a:lnTo>
                  <a:lnTo>
                    <a:pt x="1968420" y="684276"/>
                  </a:lnTo>
                  <a:lnTo>
                    <a:pt x="1966726" y="684028"/>
                  </a:lnTo>
                  <a:lnTo>
                    <a:pt x="1965863" y="683823"/>
                  </a:lnTo>
                  <a:lnTo>
                    <a:pt x="1964992" y="683656"/>
                  </a:lnTo>
                  <a:lnTo>
                    <a:pt x="1964319" y="683466"/>
                  </a:lnTo>
                  <a:lnTo>
                    <a:pt x="1963484" y="683170"/>
                  </a:lnTo>
                  <a:lnTo>
                    <a:pt x="1962684" y="682799"/>
                  </a:lnTo>
                  <a:lnTo>
                    <a:pt x="1961952" y="682317"/>
                  </a:lnTo>
                  <a:lnTo>
                    <a:pt x="1961382" y="681788"/>
                  </a:lnTo>
                  <a:lnTo>
                    <a:pt x="1960859" y="681174"/>
                  </a:lnTo>
                  <a:lnTo>
                    <a:pt x="1960369" y="680502"/>
                  </a:lnTo>
                  <a:lnTo>
                    <a:pt x="1959882" y="679820"/>
                  </a:lnTo>
                  <a:lnTo>
                    <a:pt x="1959383" y="679158"/>
                  </a:lnTo>
                  <a:lnTo>
                    <a:pt x="1958904" y="678572"/>
                  </a:lnTo>
                  <a:lnTo>
                    <a:pt x="1958417" y="677986"/>
                  </a:lnTo>
                  <a:lnTo>
                    <a:pt x="1957938" y="677395"/>
                  </a:lnTo>
                  <a:lnTo>
                    <a:pt x="1957463" y="676799"/>
                  </a:lnTo>
                  <a:lnTo>
                    <a:pt x="1957008" y="676189"/>
                  </a:lnTo>
                  <a:lnTo>
                    <a:pt x="1956501" y="675417"/>
                  </a:lnTo>
                  <a:lnTo>
                    <a:pt x="1956034" y="674612"/>
                  </a:lnTo>
                  <a:lnTo>
                    <a:pt x="1955571" y="673797"/>
                  </a:lnTo>
                  <a:lnTo>
                    <a:pt x="1955080" y="673020"/>
                  </a:lnTo>
                  <a:lnTo>
                    <a:pt x="1954534" y="672315"/>
                  </a:lnTo>
                  <a:lnTo>
                    <a:pt x="1953896" y="671667"/>
                  </a:lnTo>
                  <a:lnTo>
                    <a:pt x="1953203" y="671081"/>
                  </a:lnTo>
                  <a:lnTo>
                    <a:pt x="1952479" y="670538"/>
                  </a:lnTo>
                  <a:lnTo>
                    <a:pt x="1951739" y="670023"/>
                  </a:lnTo>
                  <a:lnTo>
                    <a:pt x="1950286" y="669060"/>
                  </a:lnTo>
                  <a:lnTo>
                    <a:pt x="1949565" y="668608"/>
                  </a:lnTo>
                  <a:lnTo>
                    <a:pt x="1948833" y="668183"/>
                  </a:lnTo>
                  <a:lnTo>
                    <a:pt x="1948089" y="667793"/>
                  </a:lnTo>
                  <a:lnTo>
                    <a:pt x="1947333" y="667450"/>
                  </a:lnTo>
                  <a:lnTo>
                    <a:pt x="1946193" y="667054"/>
                  </a:lnTo>
                  <a:lnTo>
                    <a:pt x="1945021" y="666773"/>
                  </a:lnTo>
                  <a:lnTo>
                    <a:pt x="1943825" y="666563"/>
                  </a:lnTo>
                  <a:lnTo>
                    <a:pt x="1942626" y="666377"/>
                  </a:lnTo>
                  <a:lnTo>
                    <a:pt x="1941430" y="666177"/>
                  </a:lnTo>
                  <a:lnTo>
                    <a:pt x="1940401" y="665972"/>
                  </a:lnTo>
                  <a:lnTo>
                    <a:pt x="1939372" y="665763"/>
                  </a:lnTo>
                  <a:lnTo>
                    <a:pt x="1938339" y="665572"/>
                  </a:lnTo>
                  <a:lnTo>
                    <a:pt x="1937305" y="665420"/>
                  </a:lnTo>
                  <a:lnTo>
                    <a:pt x="1936268" y="665329"/>
                  </a:lnTo>
                  <a:lnTo>
                    <a:pt x="1935251" y="665310"/>
                  </a:lnTo>
                  <a:lnTo>
                    <a:pt x="1934226" y="665353"/>
                  </a:lnTo>
                  <a:lnTo>
                    <a:pt x="1933200" y="665434"/>
                  </a:lnTo>
                  <a:lnTo>
                    <a:pt x="1931154" y="665625"/>
                  </a:lnTo>
                  <a:lnTo>
                    <a:pt x="1930449" y="665715"/>
                  </a:lnTo>
                  <a:lnTo>
                    <a:pt x="1929740" y="665839"/>
                  </a:lnTo>
                  <a:lnTo>
                    <a:pt x="1929032" y="665953"/>
                  </a:lnTo>
                  <a:lnTo>
                    <a:pt x="1928331" y="666015"/>
                  </a:lnTo>
                  <a:lnTo>
                    <a:pt x="1927638" y="665982"/>
                  </a:lnTo>
                  <a:lnTo>
                    <a:pt x="1926593" y="665772"/>
                  </a:lnTo>
                  <a:lnTo>
                    <a:pt x="1925481" y="665429"/>
                  </a:lnTo>
                  <a:lnTo>
                    <a:pt x="1924424" y="664943"/>
                  </a:lnTo>
                  <a:lnTo>
                    <a:pt x="1923545" y="664314"/>
                  </a:lnTo>
                  <a:lnTo>
                    <a:pt x="1922967" y="663537"/>
                  </a:lnTo>
                  <a:lnTo>
                    <a:pt x="1922797" y="663032"/>
                  </a:lnTo>
                  <a:lnTo>
                    <a:pt x="1922698" y="662484"/>
                  </a:lnTo>
                  <a:lnTo>
                    <a:pt x="1922567" y="661336"/>
                  </a:lnTo>
                  <a:lnTo>
                    <a:pt x="1922460" y="660783"/>
                  </a:lnTo>
                  <a:lnTo>
                    <a:pt x="1922270" y="660106"/>
                  </a:lnTo>
                  <a:lnTo>
                    <a:pt x="1922049" y="659434"/>
                  </a:lnTo>
                  <a:lnTo>
                    <a:pt x="1921811" y="658772"/>
                  </a:lnTo>
                  <a:lnTo>
                    <a:pt x="1921301" y="657466"/>
                  </a:lnTo>
                  <a:lnTo>
                    <a:pt x="1921027" y="656785"/>
                  </a:lnTo>
                  <a:lnTo>
                    <a:pt x="1920742" y="656113"/>
                  </a:lnTo>
                  <a:lnTo>
                    <a:pt x="1920445" y="655446"/>
                  </a:lnTo>
                  <a:lnTo>
                    <a:pt x="1920145" y="654783"/>
                  </a:lnTo>
                  <a:lnTo>
                    <a:pt x="1919840" y="654126"/>
                  </a:lnTo>
                  <a:lnTo>
                    <a:pt x="1919551" y="653478"/>
                  </a:lnTo>
                  <a:lnTo>
                    <a:pt x="1919266" y="652820"/>
                  </a:lnTo>
                  <a:lnTo>
                    <a:pt x="1918973" y="652177"/>
                  </a:lnTo>
                  <a:lnTo>
                    <a:pt x="1918648" y="651562"/>
                  </a:lnTo>
                  <a:lnTo>
                    <a:pt x="1918272" y="651004"/>
                  </a:lnTo>
                  <a:lnTo>
                    <a:pt x="1917805" y="650461"/>
                  </a:lnTo>
                  <a:lnTo>
                    <a:pt x="1917279" y="649970"/>
                  </a:lnTo>
                  <a:lnTo>
                    <a:pt x="1916720" y="649522"/>
                  </a:lnTo>
                  <a:lnTo>
                    <a:pt x="1916138" y="649108"/>
                  </a:lnTo>
                  <a:lnTo>
                    <a:pt x="1915556" y="648722"/>
                  </a:lnTo>
                  <a:lnTo>
                    <a:pt x="1914670" y="648212"/>
                  </a:lnTo>
                  <a:lnTo>
                    <a:pt x="1913743" y="647788"/>
                  </a:lnTo>
                  <a:lnTo>
                    <a:pt x="1912789" y="647426"/>
                  </a:lnTo>
                  <a:lnTo>
                    <a:pt x="1910866" y="646773"/>
                  </a:lnTo>
                  <a:lnTo>
                    <a:pt x="1909322" y="646234"/>
                  </a:lnTo>
                  <a:lnTo>
                    <a:pt x="1908542" y="645991"/>
                  </a:lnTo>
                  <a:lnTo>
                    <a:pt x="1907762" y="645782"/>
                  </a:lnTo>
                  <a:lnTo>
                    <a:pt x="1906974" y="645629"/>
                  </a:lnTo>
                  <a:lnTo>
                    <a:pt x="1906091" y="645529"/>
                  </a:lnTo>
                  <a:lnTo>
                    <a:pt x="1905205" y="645501"/>
                  </a:lnTo>
                  <a:lnTo>
                    <a:pt x="1904314" y="645510"/>
                  </a:lnTo>
                  <a:lnTo>
                    <a:pt x="1901986" y="645610"/>
                  </a:lnTo>
                  <a:lnTo>
                    <a:pt x="1901448" y="645639"/>
                  </a:lnTo>
                  <a:lnTo>
                    <a:pt x="1900363" y="645720"/>
                  </a:lnTo>
                  <a:lnTo>
                    <a:pt x="1899821" y="645767"/>
                  </a:lnTo>
                  <a:lnTo>
                    <a:pt x="1876964" y="635235"/>
                  </a:lnTo>
                  <a:lnTo>
                    <a:pt x="1868560" y="636041"/>
                  </a:lnTo>
                  <a:lnTo>
                    <a:pt x="1868025" y="638982"/>
                  </a:lnTo>
                  <a:lnTo>
                    <a:pt x="1867419" y="640346"/>
                  </a:lnTo>
                  <a:lnTo>
                    <a:pt x="1867722" y="643154"/>
                  </a:lnTo>
                  <a:lnTo>
                    <a:pt x="1867935" y="646573"/>
                  </a:lnTo>
                  <a:lnTo>
                    <a:pt x="1866932" y="648130"/>
                  </a:lnTo>
                  <a:lnTo>
                    <a:pt x="1865291" y="647641"/>
                  </a:lnTo>
                  <a:lnTo>
                    <a:pt x="1859032" y="640376"/>
                  </a:lnTo>
                  <a:lnTo>
                    <a:pt x="1855369" y="640659"/>
                  </a:lnTo>
                  <a:lnTo>
                    <a:pt x="1854466" y="640764"/>
                  </a:lnTo>
                  <a:lnTo>
                    <a:pt x="1854316" y="640692"/>
                  </a:lnTo>
                  <a:lnTo>
                    <a:pt x="1836336" y="631819"/>
                  </a:lnTo>
                  <a:lnTo>
                    <a:pt x="1834657" y="631000"/>
                  </a:lnTo>
                  <a:lnTo>
                    <a:pt x="1832263" y="635531"/>
                  </a:lnTo>
                  <a:lnTo>
                    <a:pt x="1822001" y="629613"/>
                  </a:lnTo>
                  <a:lnTo>
                    <a:pt x="1817211" y="638138"/>
                  </a:lnTo>
                  <a:lnTo>
                    <a:pt x="1818922" y="638581"/>
                  </a:lnTo>
                  <a:lnTo>
                    <a:pt x="1818724" y="642131"/>
                  </a:lnTo>
                  <a:lnTo>
                    <a:pt x="1819864" y="642808"/>
                  </a:lnTo>
                  <a:lnTo>
                    <a:pt x="1818367" y="646716"/>
                  </a:lnTo>
                  <a:lnTo>
                    <a:pt x="1814824" y="646025"/>
                  </a:lnTo>
                  <a:lnTo>
                    <a:pt x="1815323" y="648998"/>
                  </a:lnTo>
                  <a:lnTo>
                    <a:pt x="1814171" y="652305"/>
                  </a:lnTo>
                  <a:lnTo>
                    <a:pt x="1814935" y="653478"/>
                  </a:lnTo>
                  <a:lnTo>
                    <a:pt x="1814741" y="658829"/>
                  </a:lnTo>
                  <a:lnTo>
                    <a:pt x="1817801" y="662031"/>
                  </a:lnTo>
                  <a:lnTo>
                    <a:pt x="1802208" y="659339"/>
                  </a:lnTo>
                  <a:lnTo>
                    <a:pt x="1795859" y="697928"/>
                  </a:lnTo>
                  <a:lnTo>
                    <a:pt x="1783634" y="695789"/>
                  </a:lnTo>
                  <a:lnTo>
                    <a:pt x="1781487" y="708822"/>
                  </a:lnTo>
                  <a:lnTo>
                    <a:pt x="1775023" y="748136"/>
                  </a:lnTo>
                  <a:lnTo>
                    <a:pt x="1772727" y="762080"/>
                  </a:lnTo>
                  <a:lnTo>
                    <a:pt x="1750773" y="758577"/>
                  </a:lnTo>
                  <a:lnTo>
                    <a:pt x="1747333" y="758024"/>
                  </a:lnTo>
                  <a:lnTo>
                    <a:pt x="1746415" y="757881"/>
                  </a:lnTo>
                  <a:lnTo>
                    <a:pt x="1725390" y="754522"/>
                  </a:lnTo>
                  <a:lnTo>
                    <a:pt x="1723569" y="765692"/>
                  </a:lnTo>
                  <a:lnTo>
                    <a:pt x="1697482" y="761274"/>
                  </a:lnTo>
                  <a:lnTo>
                    <a:pt x="1696951" y="763909"/>
                  </a:lnTo>
                  <a:lnTo>
                    <a:pt x="1690803" y="763905"/>
                  </a:lnTo>
                  <a:lnTo>
                    <a:pt x="1687945" y="765582"/>
                  </a:lnTo>
                  <a:lnTo>
                    <a:pt x="1684917" y="772311"/>
                  </a:lnTo>
                  <a:lnTo>
                    <a:pt x="1684034" y="772506"/>
                  </a:lnTo>
                  <a:lnTo>
                    <a:pt x="1623890" y="822728"/>
                  </a:lnTo>
                  <a:lnTo>
                    <a:pt x="1596726" y="818487"/>
                  </a:lnTo>
                  <a:lnTo>
                    <a:pt x="1591235" y="803459"/>
                  </a:lnTo>
                  <a:lnTo>
                    <a:pt x="1590823" y="802328"/>
                  </a:lnTo>
                  <a:lnTo>
                    <a:pt x="1583520" y="782323"/>
                  </a:lnTo>
                  <a:lnTo>
                    <a:pt x="1583449" y="782780"/>
                  </a:lnTo>
                  <a:lnTo>
                    <a:pt x="1561006" y="779042"/>
                  </a:lnTo>
                  <a:lnTo>
                    <a:pt x="1563349" y="764765"/>
                  </a:lnTo>
                  <a:lnTo>
                    <a:pt x="1563643" y="762990"/>
                  </a:lnTo>
                  <a:lnTo>
                    <a:pt x="1562432" y="762408"/>
                  </a:lnTo>
                  <a:lnTo>
                    <a:pt x="1561993" y="762232"/>
                  </a:lnTo>
                  <a:lnTo>
                    <a:pt x="1561506" y="762046"/>
                  </a:lnTo>
                  <a:lnTo>
                    <a:pt x="1560959" y="761813"/>
                  </a:lnTo>
                  <a:lnTo>
                    <a:pt x="1560587" y="761746"/>
                  </a:lnTo>
                  <a:lnTo>
                    <a:pt x="1559938" y="761670"/>
                  </a:lnTo>
                  <a:lnTo>
                    <a:pt x="1559206" y="761565"/>
                  </a:lnTo>
                  <a:lnTo>
                    <a:pt x="1558826" y="761484"/>
                  </a:lnTo>
                  <a:lnTo>
                    <a:pt x="1558501" y="761460"/>
                  </a:lnTo>
                  <a:lnTo>
                    <a:pt x="1558097" y="761322"/>
                  </a:lnTo>
                  <a:lnTo>
                    <a:pt x="1557686" y="761188"/>
                  </a:lnTo>
                  <a:lnTo>
                    <a:pt x="1557337" y="761107"/>
                  </a:lnTo>
                  <a:lnTo>
                    <a:pt x="1556961" y="761083"/>
                  </a:lnTo>
                  <a:lnTo>
                    <a:pt x="1556609" y="761031"/>
                  </a:lnTo>
                  <a:lnTo>
                    <a:pt x="1556201" y="760979"/>
                  </a:lnTo>
                  <a:lnTo>
                    <a:pt x="1555876" y="760950"/>
                  </a:lnTo>
                  <a:lnTo>
                    <a:pt x="1555524" y="760979"/>
                  </a:lnTo>
                  <a:lnTo>
                    <a:pt x="1555200" y="760983"/>
                  </a:lnTo>
                  <a:lnTo>
                    <a:pt x="1554851" y="760955"/>
                  </a:lnTo>
                  <a:lnTo>
                    <a:pt x="1554499" y="760931"/>
                  </a:lnTo>
                  <a:lnTo>
                    <a:pt x="1553743" y="761098"/>
                  </a:lnTo>
                  <a:lnTo>
                    <a:pt x="1553418" y="761103"/>
                  </a:lnTo>
                  <a:lnTo>
                    <a:pt x="1552983" y="761212"/>
                  </a:lnTo>
                  <a:lnTo>
                    <a:pt x="1552607" y="761322"/>
                  </a:lnTo>
                  <a:lnTo>
                    <a:pt x="1552254" y="761517"/>
                  </a:lnTo>
                  <a:lnTo>
                    <a:pt x="1551554" y="761927"/>
                  </a:lnTo>
                  <a:lnTo>
                    <a:pt x="1551178" y="762122"/>
                  </a:lnTo>
                  <a:lnTo>
                    <a:pt x="1550770" y="762341"/>
                  </a:lnTo>
                  <a:lnTo>
                    <a:pt x="1550394" y="762561"/>
                  </a:lnTo>
                  <a:lnTo>
                    <a:pt x="1550069" y="762699"/>
                  </a:lnTo>
                  <a:lnTo>
                    <a:pt x="1549721" y="762894"/>
                  </a:lnTo>
                  <a:lnTo>
                    <a:pt x="1549368" y="763113"/>
                  </a:lnTo>
                  <a:lnTo>
                    <a:pt x="1548937" y="763414"/>
                  </a:lnTo>
                  <a:lnTo>
                    <a:pt x="1548589" y="763609"/>
                  </a:lnTo>
                  <a:lnTo>
                    <a:pt x="1548181" y="763909"/>
                  </a:lnTo>
                  <a:lnTo>
                    <a:pt x="1547777" y="764186"/>
                  </a:lnTo>
                  <a:lnTo>
                    <a:pt x="1547429" y="764457"/>
                  </a:lnTo>
                  <a:lnTo>
                    <a:pt x="1546942" y="764872"/>
                  </a:lnTo>
                  <a:lnTo>
                    <a:pt x="1546190" y="765477"/>
                  </a:lnTo>
                  <a:lnTo>
                    <a:pt x="1545786" y="765777"/>
                  </a:lnTo>
                  <a:lnTo>
                    <a:pt x="1545354" y="766106"/>
                  </a:lnTo>
                  <a:lnTo>
                    <a:pt x="1544654" y="766764"/>
                  </a:lnTo>
                  <a:lnTo>
                    <a:pt x="1544008" y="767531"/>
                  </a:lnTo>
                  <a:lnTo>
                    <a:pt x="1543767" y="767917"/>
                  </a:lnTo>
                  <a:lnTo>
                    <a:pt x="1543561" y="768136"/>
                  </a:lnTo>
                  <a:lnTo>
                    <a:pt x="1543414" y="768298"/>
                  </a:lnTo>
                  <a:lnTo>
                    <a:pt x="1543145" y="768627"/>
                  </a:lnTo>
                  <a:lnTo>
                    <a:pt x="1542852" y="768961"/>
                  </a:lnTo>
                  <a:lnTo>
                    <a:pt x="1542635" y="769342"/>
                  </a:lnTo>
                  <a:lnTo>
                    <a:pt x="1542342" y="769752"/>
                  </a:lnTo>
                  <a:lnTo>
                    <a:pt x="1542100" y="770109"/>
                  </a:lnTo>
                  <a:lnTo>
                    <a:pt x="1541910" y="770466"/>
                  </a:lnTo>
                  <a:lnTo>
                    <a:pt x="1541617" y="771176"/>
                  </a:lnTo>
                  <a:lnTo>
                    <a:pt x="1541538" y="771529"/>
                  </a:lnTo>
                  <a:lnTo>
                    <a:pt x="1541459" y="771915"/>
                  </a:lnTo>
                  <a:lnTo>
                    <a:pt x="1541352" y="772239"/>
                  </a:lnTo>
                  <a:lnTo>
                    <a:pt x="1541273" y="772568"/>
                  </a:lnTo>
                  <a:lnTo>
                    <a:pt x="1541166" y="772925"/>
                  </a:lnTo>
                  <a:lnTo>
                    <a:pt x="1541138" y="773278"/>
                  </a:lnTo>
                  <a:lnTo>
                    <a:pt x="1541059" y="773664"/>
                  </a:lnTo>
                  <a:lnTo>
                    <a:pt x="1541008" y="774016"/>
                  </a:lnTo>
                  <a:lnTo>
                    <a:pt x="1540984" y="774374"/>
                  </a:lnTo>
                  <a:lnTo>
                    <a:pt x="1540877" y="774727"/>
                  </a:lnTo>
                  <a:lnTo>
                    <a:pt x="1540798" y="775084"/>
                  </a:lnTo>
                  <a:lnTo>
                    <a:pt x="1540691" y="775413"/>
                  </a:lnTo>
                  <a:lnTo>
                    <a:pt x="1540584" y="775765"/>
                  </a:lnTo>
                  <a:lnTo>
                    <a:pt x="1540422" y="776094"/>
                  </a:lnTo>
                  <a:lnTo>
                    <a:pt x="1540343" y="776452"/>
                  </a:lnTo>
                  <a:lnTo>
                    <a:pt x="1540291" y="776833"/>
                  </a:lnTo>
                  <a:lnTo>
                    <a:pt x="1540212" y="777185"/>
                  </a:lnTo>
                  <a:lnTo>
                    <a:pt x="1540184" y="777514"/>
                  </a:lnTo>
                  <a:lnTo>
                    <a:pt x="1540161" y="777872"/>
                  </a:lnTo>
                  <a:lnTo>
                    <a:pt x="1540109" y="778224"/>
                  </a:lnTo>
                  <a:lnTo>
                    <a:pt x="1540081" y="778553"/>
                  </a:lnTo>
                  <a:lnTo>
                    <a:pt x="1540030" y="778882"/>
                  </a:lnTo>
                  <a:lnTo>
                    <a:pt x="1540030" y="779263"/>
                  </a:lnTo>
                  <a:lnTo>
                    <a:pt x="1540058" y="779592"/>
                  </a:lnTo>
                  <a:lnTo>
                    <a:pt x="1540117" y="779945"/>
                  </a:lnTo>
                  <a:lnTo>
                    <a:pt x="1540196" y="780297"/>
                  </a:lnTo>
                  <a:lnTo>
                    <a:pt x="1540228" y="780626"/>
                  </a:lnTo>
                  <a:lnTo>
                    <a:pt x="1540256" y="781007"/>
                  </a:lnTo>
                  <a:lnTo>
                    <a:pt x="1540097" y="781994"/>
                  </a:lnTo>
                  <a:lnTo>
                    <a:pt x="1539935" y="782323"/>
                  </a:lnTo>
                  <a:lnTo>
                    <a:pt x="1539749" y="782651"/>
                  </a:lnTo>
                  <a:lnTo>
                    <a:pt x="1539400" y="782980"/>
                  </a:lnTo>
                  <a:lnTo>
                    <a:pt x="1539020" y="783199"/>
                  </a:lnTo>
                  <a:lnTo>
                    <a:pt x="1538672" y="783418"/>
                  </a:lnTo>
                  <a:lnTo>
                    <a:pt x="1538320" y="783528"/>
                  </a:lnTo>
                  <a:lnTo>
                    <a:pt x="1537995" y="783614"/>
                  </a:lnTo>
                  <a:lnTo>
                    <a:pt x="1537670" y="783671"/>
                  </a:lnTo>
                  <a:lnTo>
                    <a:pt x="1537294" y="783724"/>
                  </a:lnTo>
                  <a:lnTo>
                    <a:pt x="1536942" y="783728"/>
                  </a:lnTo>
                  <a:lnTo>
                    <a:pt x="1536618" y="783700"/>
                  </a:lnTo>
                  <a:lnTo>
                    <a:pt x="1536158" y="784195"/>
                  </a:lnTo>
                  <a:lnTo>
                    <a:pt x="1535644" y="784171"/>
                  </a:lnTo>
                  <a:lnTo>
                    <a:pt x="1531593" y="780039"/>
                  </a:lnTo>
                  <a:lnTo>
                    <a:pt x="1528838" y="774430"/>
                  </a:lnTo>
                  <a:lnTo>
                    <a:pt x="1524119" y="765990"/>
                  </a:lnTo>
                  <a:lnTo>
                    <a:pt x="1523623" y="763841"/>
                  </a:lnTo>
                  <a:lnTo>
                    <a:pt x="1522583" y="759994"/>
                  </a:lnTo>
                  <a:lnTo>
                    <a:pt x="1520832" y="757469"/>
                  </a:lnTo>
                  <a:lnTo>
                    <a:pt x="1519081" y="755519"/>
                  </a:lnTo>
                  <a:lnTo>
                    <a:pt x="1516571" y="753936"/>
                  </a:lnTo>
                  <a:lnTo>
                    <a:pt x="1513707" y="752542"/>
                  </a:lnTo>
                  <a:lnTo>
                    <a:pt x="1509064" y="751999"/>
                  </a:lnTo>
                  <a:lnTo>
                    <a:pt x="1506995" y="752079"/>
                  </a:lnTo>
                  <a:lnTo>
                    <a:pt x="1505136" y="751867"/>
                  </a:lnTo>
                  <a:lnTo>
                    <a:pt x="1504149" y="750881"/>
                  </a:lnTo>
                  <a:lnTo>
                    <a:pt x="1503699" y="749259"/>
                  </a:lnTo>
                  <a:lnTo>
                    <a:pt x="1504015" y="747683"/>
                  </a:lnTo>
                  <a:lnTo>
                    <a:pt x="1504859" y="746174"/>
                  </a:lnTo>
                  <a:lnTo>
                    <a:pt x="1507232" y="744916"/>
                  </a:lnTo>
                  <a:lnTo>
                    <a:pt x="1509486" y="743354"/>
                  </a:lnTo>
                  <a:lnTo>
                    <a:pt x="1511754" y="741540"/>
                  </a:lnTo>
                  <a:lnTo>
                    <a:pt x="1512993" y="739461"/>
                  </a:lnTo>
                  <a:lnTo>
                    <a:pt x="1512900" y="737224"/>
                  </a:lnTo>
                  <a:lnTo>
                    <a:pt x="1511569" y="735450"/>
                  </a:lnTo>
                  <a:lnTo>
                    <a:pt x="1511028" y="735345"/>
                  </a:lnTo>
                  <a:lnTo>
                    <a:pt x="1510648" y="735097"/>
                  </a:lnTo>
                  <a:lnTo>
                    <a:pt x="1510268" y="734883"/>
                  </a:lnTo>
                  <a:lnTo>
                    <a:pt x="1509915" y="734720"/>
                  </a:lnTo>
                  <a:lnTo>
                    <a:pt x="1509591" y="734558"/>
                  </a:lnTo>
                  <a:lnTo>
                    <a:pt x="1508774" y="734174"/>
                  </a:lnTo>
                  <a:lnTo>
                    <a:pt x="1507544" y="733768"/>
                  </a:lnTo>
                  <a:lnTo>
                    <a:pt x="1506736" y="733615"/>
                  </a:lnTo>
                  <a:lnTo>
                    <a:pt x="1505120" y="733376"/>
                  </a:lnTo>
                  <a:lnTo>
                    <a:pt x="1503907" y="733214"/>
                  </a:lnTo>
                  <a:lnTo>
                    <a:pt x="1503036" y="732854"/>
                  </a:lnTo>
                  <a:lnTo>
                    <a:pt x="1502565" y="732776"/>
                  </a:lnTo>
                  <a:lnTo>
                    <a:pt x="1502162" y="732631"/>
                  </a:lnTo>
                  <a:lnTo>
                    <a:pt x="1501352" y="732614"/>
                  </a:lnTo>
                  <a:lnTo>
                    <a:pt x="1499387" y="732846"/>
                  </a:lnTo>
                  <a:lnTo>
                    <a:pt x="1498366" y="733234"/>
                  </a:lnTo>
                  <a:lnTo>
                    <a:pt x="1497959" y="733294"/>
                  </a:lnTo>
                  <a:lnTo>
                    <a:pt x="1496939" y="733614"/>
                  </a:lnTo>
                  <a:lnTo>
                    <a:pt x="1494537" y="735407"/>
                  </a:lnTo>
                  <a:lnTo>
                    <a:pt x="1493151" y="737084"/>
                  </a:lnTo>
                  <a:lnTo>
                    <a:pt x="1492326" y="737750"/>
                  </a:lnTo>
                  <a:lnTo>
                    <a:pt x="1491160" y="738612"/>
                  </a:lnTo>
                  <a:lnTo>
                    <a:pt x="1490066" y="739204"/>
                  </a:lnTo>
                  <a:lnTo>
                    <a:pt x="1488710" y="739448"/>
                  </a:lnTo>
                  <a:lnTo>
                    <a:pt x="1486682" y="739474"/>
                  </a:lnTo>
                  <a:lnTo>
                    <a:pt x="1486277" y="739466"/>
                  </a:lnTo>
                  <a:lnTo>
                    <a:pt x="1485599" y="739588"/>
                  </a:lnTo>
                  <a:lnTo>
                    <a:pt x="1483576" y="739409"/>
                  </a:lnTo>
                  <a:lnTo>
                    <a:pt x="1483218" y="739449"/>
                  </a:lnTo>
                  <a:lnTo>
                    <a:pt x="1482974" y="739123"/>
                  </a:lnTo>
                  <a:lnTo>
                    <a:pt x="1482568" y="739115"/>
                  </a:lnTo>
                  <a:lnTo>
                    <a:pt x="1480156" y="738176"/>
                  </a:lnTo>
                  <a:lnTo>
                    <a:pt x="1478543" y="737733"/>
                  </a:lnTo>
                  <a:lnTo>
                    <a:pt x="1477740" y="737375"/>
                  </a:lnTo>
                  <a:lnTo>
                    <a:pt x="1475669" y="736239"/>
                  </a:lnTo>
                  <a:lnTo>
                    <a:pt x="1474396" y="735734"/>
                  </a:lnTo>
                  <a:lnTo>
                    <a:pt x="1472783" y="735291"/>
                  </a:lnTo>
                  <a:lnTo>
                    <a:pt x="1470705" y="734496"/>
                  </a:lnTo>
                  <a:lnTo>
                    <a:pt x="1466907" y="731958"/>
                  </a:lnTo>
                  <a:lnTo>
                    <a:pt x="1466375" y="731538"/>
                  </a:lnTo>
                  <a:lnTo>
                    <a:pt x="1464504" y="730543"/>
                  </a:lnTo>
                  <a:lnTo>
                    <a:pt x="1463497" y="730248"/>
                  </a:lnTo>
                  <a:lnTo>
                    <a:pt x="1461965" y="729192"/>
                  </a:lnTo>
                  <a:lnTo>
                    <a:pt x="1460630" y="728413"/>
                  </a:lnTo>
                  <a:lnTo>
                    <a:pt x="1460230" y="728132"/>
                  </a:lnTo>
                  <a:lnTo>
                    <a:pt x="1459762" y="727917"/>
                  </a:lnTo>
                  <a:lnTo>
                    <a:pt x="1457770" y="726236"/>
                  </a:lnTo>
                  <a:lnTo>
                    <a:pt x="1456635" y="725598"/>
                  </a:lnTo>
                  <a:lnTo>
                    <a:pt x="1455483" y="725428"/>
                  </a:lnTo>
                  <a:lnTo>
                    <a:pt x="1454577" y="725434"/>
                  </a:lnTo>
                  <a:lnTo>
                    <a:pt x="1453814" y="725619"/>
                  </a:lnTo>
                  <a:lnTo>
                    <a:pt x="1453410" y="725705"/>
                  </a:lnTo>
                  <a:lnTo>
                    <a:pt x="1452599" y="725981"/>
                  </a:lnTo>
                  <a:lnTo>
                    <a:pt x="1452250" y="726063"/>
                  </a:lnTo>
                  <a:lnTo>
                    <a:pt x="1451898" y="726201"/>
                  </a:lnTo>
                  <a:lnTo>
                    <a:pt x="1451522" y="726425"/>
                  </a:lnTo>
                  <a:lnTo>
                    <a:pt x="1451142" y="726563"/>
                  </a:lnTo>
                  <a:lnTo>
                    <a:pt x="1450655" y="726811"/>
                  </a:lnTo>
                  <a:lnTo>
                    <a:pt x="1449903" y="727140"/>
                  </a:lnTo>
                  <a:lnTo>
                    <a:pt x="1449495" y="727278"/>
                  </a:lnTo>
                  <a:lnTo>
                    <a:pt x="1449147" y="727416"/>
                  </a:lnTo>
                  <a:lnTo>
                    <a:pt x="1448822" y="727502"/>
                  </a:lnTo>
                  <a:lnTo>
                    <a:pt x="1448391" y="727664"/>
                  </a:lnTo>
                  <a:lnTo>
                    <a:pt x="1448066" y="727830"/>
                  </a:lnTo>
                  <a:lnTo>
                    <a:pt x="1447714" y="727940"/>
                  </a:lnTo>
                  <a:lnTo>
                    <a:pt x="1447338" y="728216"/>
                  </a:lnTo>
                  <a:lnTo>
                    <a:pt x="1446958" y="728464"/>
                  </a:lnTo>
                  <a:lnTo>
                    <a:pt x="1446582" y="728683"/>
                  </a:lnTo>
                  <a:lnTo>
                    <a:pt x="1446206" y="728960"/>
                  </a:lnTo>
                  <a:lnTo>
                    <a:pt x="1445826" y="729208"/>
                  </a:lnTo>
                  <a:lnTo>
                    <a:pt x="1445422" y="729560"/>
                  </a:lnTo>
                  <a:lnTo>
                    <a:pt x="1445018" y="729837"/>
                  </a:lnTo>
                  <a:lnTo>
                    <a:pt x="1444614" y="730142"/>
                  </a:lnTo>
                  <a:lnTo>
                    <a:pt x="1444238" y="730442"/>
                  </a:lnTo>
                  <a:lnTo>
                    <a:pt x="1443807" y="730799"/>
                  </a:lnTo>
                  <a:lnTo>
                    <a:pt x="1443292" y="731209"/>
                  </a:lnTo>
                  <a:lnTo>
                    <a:pt x="1442861" y="731538"/>
                  </a:lnTo>
                  <a:lnTo>
                    <a:pt x="1442512" y="731953"/>
                  </a:lnTo>
                  <a:lnTo>
                    <a:pt x="1442299" y="732281"/>
                  </a:lnTo>
                  <a:lnTo>
                    <a:pt x="1442081" y="732663"/>
                  </a:lnTo>
                  <a:lnTo>
                    <a:pt x="1441923" y="732991"/>
                  </a:lnTo>
                  <a:lnTo>
                    <a:pt x="1441547" y="733701"/>
                  </a:lnTo>
                  <a:lnTo>
                    <a:pt x="1441467" y="734030"/>
                  </a:lnTo>
                  <a:lnTo>
                    <a:pt x="1441416" y="734440"/>
                  </a:lnTo>
                  <a:lnTo>
                    <a:pt x="1441309" y="734821"/>
                  </a:lnTo>
                  <a:lnTo>
                    <a:pt x="1441281" y="735231"/>
                  </a:lnTo>
                  <a:lnTo>
                    <a:pt x="1441258" y="735641"/>
                  </a:lnTo>
                  <a:lnTo>
                    <a:pt x="1441313" y="736022"/>
                  </a:lnTo>
                  <a:lnTo>
                    <a:pt x="1441452" y="736432"/>
                  </a:lnTo>
                  <a:lnTo>
                    <a:pt x="1441721" y="736842"/>
                  </a:lnTo>
                  <a:lnTo>
                    <a:pt x="1441859" y="737194"/>
                  </a:lnTo>
                  <a:lnTo>
                    <a:pt x="1441970" y="737523"/>
                  </a:lnTo>
                  <a:lnTo>
                    <a:pt x="1442077" y="737876"/>
                  </a:lnTo>
                  <a:lnTo>
                    <a:pt x="1442188" y="738529"/>
                  </a:lnTo>
                  <a:lnTo>
                    <a:pt x="1442247" y="738938"/>
                  </a:lnTo>
                  <a:lnTo>
                    <a:pt x="1442326" y="739296"/>
                  </a:lnTo>
                  <a:lnTo>
                    <a:pt x="1442410" y="739620"/>
                  </a:lnTo>
                  <a:lnTo>
                    <a:pt x="1442520" y="739977"/>
                  </a:lnTo>
                  <a:lnTo>
                    <a:pt x="1442683" y="740301"/>
                  </a:lnTo>
                  <a:lnTo>
                    <a:pt x="1442821" y="740630"/>
                  </a:lnTo>
                  <a:lnTo>
                    <a:pt x="1442956" y="741011"/>
                  </a:lnTo>
                  <a:lnTo>
                    <a:pt x="1443150" y="741393"/>
                  </a:lnTo>
                  <a:lnTo>
                    <a:pt x="1443368" y="741745"/>
                  </a:lnTo>
                  <a:lnTo>
                    <a:pt x="1443692" y="742074"/>
                  </a:lnTo>
                  <a:lnTo>
                    <a:pt x="1443993" y="742427"/>
                  </a:lnTo>
                  <a:lnTo>
                    <a:pt x="1444345" y="742808"/>
                  </a:lnTo>
                  <a:lnTo>
                    <a:pt x="1444670" y="743132"/>
                  </a:lnTo>
                  <a:lnTo>
                    <a:pt x="1445050" y="743651"/>
                  </a:lnTo>
                  <a:lnTo>
                    <a:pt x="1445509" y="744277"/>
                  </a:lnTo>
                  <a:lnTo>
                    <a:pt x="1446115" y="744685"/>
                  </a:lnTo>
                  <a:lnTo>
                    <a:pt x="1446166" y="744900"/>
                  </a:lnTo>
                  <a:lnTo>
                    <a:pt x="1446222" y="745229"/>
                  </a:lnTo>
                  <a:lnTo>
                    <a:pt x="1446194" y="745553"/>
                  </a:lnTo>
                  <a:lnTo>
                    <a:pt x="1446115" y="745882"/>
                  </a:lnTo>
                  <a:lnTo>
                    <a:pt x="1445941" y="746339"/>
                  </a:lnTo>
                  <a:lnTo>
                    <a:pt x="1445794" y="746620"/>
                  </a:lnTo>
                  <a:lnTo>
                    <a:pt x="1445553" y="747006"/>
                  </a:lnTo>
                  <a:lnTo>
                    <a:pt x="1445204" y="747359"/>
                  </a:lnTo>
                  <a:lnTo>
                    <a:pt x="1444504" y="747854"/>
                  </a:lnTo>
                  <a:lnTo>
                    <a:pt x="1444124" y="748050"/>
                  </a:lnTo>
                  <a:lnTo>
                    <a:pt x="1443720" y="748212"/>
                  </a:lnTo>
                  <a:lnTo>
                    <a:pt x="1443340" y="748326"/>
                  </a:lnTo>
                  <a:lnTo>
                    <a:pt x="1443015" y="748407"/>
                  </a:lnTo>
                  <a:lnTo>
                    <a:pt x="1442667" y="748436"/>
                  </a:lnTo>
                  <a:lnTo>
                    <a:pt x="1442342" y="748441"/>
                  </a:lnTo>
                  <a:lnTo>
                    <a:pt x="1441935" y="748360"/>
                  </a:lnTo>
                  <a:lnTo>
                    <a:pt x="1441610" y="748226"/>
                  </a:lnTo>
                  <a:lnTo>
                    <a:pt x="1440961" y="747897"/>
                  </a:lnTo>
                  <a:lnTo>
                    <a:pt x="1440632" y="747711"/>
                  </a:lnTo>
                  <a:lnTo>
                    <a:pt x="1439928" y="747221"/>
                  </a:lnTo>
                  <a:lnTo>
                    <a:pt x="1439524" y="746978"/>
                  </a:lnTo>
                  <a:lnTo>
                    <a:pt x="1439195" y="746787"/>
                  </a:lnTo>
                  <a:lnTo>
                    <a:pt x="1438843" y="746596"/>
                  </a:lnTo>
                  <a:lnTo>
                    <a:pt x="1438518" y="746382"/>
                  </a:lnTo>
                  <a:lnTo>
                    <a:pt x="1438166" y="746163"/>
                  </a:lnTo>
                  <a:lnTo>
                    <a:pt x="1437786" y="745920"/>
                  </a:lnTo>
                  <a:lnTo>
                    <a:pt x="1437461" y="745705"/>
                  </a:lnTo>
                  <a:lnTo>
                    <a:pt x="1437026" y="745377"/>
                  </a:lnTo>
                  <a:lnTo>
                    <a:pt x="1436701" y="745214"/>
                  </a:lnTo>
                  <a:lnTo>
                    <a:pt x="1436349" y="745000"/>
                  </a:lnTo>
                  <a:lnTo>
                    <a:pt x="1435644" y="744238"/>
                  </a:lnTo>
                  <a:lnTo>
                    <a:pt x="1435316" y="743995"/>
                  </a:lnTo>
                  <a:lnTo>
                    <a:pt x="1434963" y="743671"/>
                  </a:lnTo>
                  <a:lnTo>
                    <a:pt x="1434583" y="743370"/>
                  </a:lnTo>
                  <a:lnTo>
                    <a:pt x="1434231" y="743127"/>
                  </a:lnTo>
                  <a:lnTo>
                    <a:pt x="1433958" y="742770"/>
                  </a:lnTo>
                  <a:lnTo>
                    <a:pt x="1433633" y="742555"/>
                  </a:lnTo>
                  <a:lnTo>
                    <a:pt x="1433309" y="742365"/>
                  </a:lnTo>
                  <a:lnTo>
                    <a:pt x="1432984" y="742231"/>
                  </a:lnTo>
                  <a:lnTo>
                    <a:pt x="1432660" y="742069"/>
                  </a:lnTo>
                  <a:lnTo>
                    <a:pt x="1432335" y="741850"/>
                  </a:lnTo>
                  <a:lnTo>
                    <a:pt x="1432130" y="741744"/>
                  </a:lnTo>
                  <a:lnTo>
                    <a:pt x="1431921" y="741644"/>
                  </a:lnTo>
                  <a:lnTo>
                    <a:pt x="1431710" y="741551"/>
                  </a:lnTo>
                  <a:lnTo>
                    <a:pt x="1431495" y="741464"/>
                  </a:lnTo>
                  <a:lnTo>
                    <a:pt x="1431279" y="741384"/>
                  </a:lnTo>
                  <a:lnTo>
                    <a:pt x="1431030" y="741304"/>
                  </a:lnTo>
                  <a:lnTo>
                    <a:pt x="1430776" y="741236"/>
                  </a:lnTo>
                  <a:lnTo>
                    <a:pt x="1430006" y="741059"/>
                  </a:lnTo>
                  <a:lnTo>
                    <a:pt x="1429396" y="740911"/>
                  </a:lnTo>
                  <a:lnTo>
                    <a:pt x="1428489" y="740739"/>
                  </a:lnTo>
                  <a:lnTo>
                    <a:pt x="1427323" y="740616"/>
                  </a:lnTo>
                  <a:lnTo>
                    <a:pt x="1426595" y="740476"/>
                  </a:lnTo>
                  <a:lnTo>
                    <a:pt x="1426287" y="740477"/>
                  </a:lnTo>
                  <a:lnTo>
                    <a:pt x="1425893" y="740643"/>
                  </a:lnTo>
                  <a:lnTo>
                    <a:pt x="1425706" y="740825"/>
                  </a:lnTo>
                  <a:lnTo>
                    <a:pt x="1425499" y="741187"/>
                  </a:lnTo>
                  <a:lnTo>
                    <a:pt x="1425275" y="742206"/>
                  </a:lnTo>
                  <a:lnTo>
                    <a:pt x="1425313" y="743328"/>
                  </a:lnTo>
                  <a:lnTo>
                    <a:pt x="1425360" y="743702"/>
                  </a:lnTo>
                  <a:lnTo>
                    <a:pt x="1425447" y="743938"/>
                  </a:lnTo>
                  <a:lnTo>
                    <a:pt x="1425895" y="744882"/>
                  </a:lnTo>
                  <a:lnTo>
                    <a:pt x="1426224" y="745298"/>
                  </a:lnTo>
                  <a:lnTo>
                    <a:pt x="1427006" y="746680"/>
                  </a:lnTo>
                  <a:lnTo>
                    <a:pt x="1427092" y="747030"/>
                  </a:lnTo>
                  <a:lnTo>
                    <a:pt x="1427184" y="747779"/>
                  </a:lnTo>
                  <a:lnTo>
                    <a:pt x="1426816" y="749203"/>
                  </a:lnTo>
                  <a:lnTo>
                    <a:pt x="1426571" y="751243"/>
                  </a:lnTo>
                  <a:lnTo>
                    <a:pt x="1426491" y="751515"/>
                  </a:lnTo>
                  <a:lnTo>
                    <a:pt x="1426428" y="751720"/>
                  </a:lnTo>
                  <a:lnTo>
                    <a:pt x="1426076" y="752396"/>
                  </a:lnTo>
                  <a:lnTo>
                    <a:pt x="1425731" y="752730"/>
                  </a:lnTo>
                  <a:lnTo>
                    <a:pt x="1425252" y="752992"/>
                  </a:lnTo>
                  <a:lnTo>
                    <a:pt x="1424639" y="753321"/>
                  </a:lnTo>
                  <a:lnTo>
                    <a:pt x="1423210" y="753697"/>
                  </a:lnTo>
                  <a:lnTo>
                    <a:pt x="1422533" y="753754"/>
                  </a:lnTo>
                  <a:lnTo>
                    <a:pt x="1421793" y="753669"/>
                  </a:lnTo>
                  <a:lnTo>
                    <a:pt x="1420720" y="753235"/>
                  </a:lnTo>
                  <a:lnTo>
                    <a:pt x="1419983" y="752811"/>
                  </a:lnTo>
                  <a:lnTo>
                    <a:pt x="1418974" y="752654"/>
                  </a:lnTo>
                  <a:lnTo>
                    <a:pt x="1416765" y="751786"/>
                  </a:lnTo>
                  <a:lnTo>
                    <a:pt x="1415562" y="751148"/>
                  </a:lnTo>
                  <a:lnTo>
                    <a:pt x="1415292" y="751143"/>
                  </a:lnTo>
                  <a:lnTo>
                    <a:pt x="1414889" y="750862"/>
                  </a:lnTo>
                  <a:lnTo>
                    <a:pt x="1414552" y="750852"/>
                  </a:lnTo>
                  <a:lnTo>
                    <a:pt x="1413883" y="750566"/>
                  </a:lnTo>
                  <a:lnTo>
                    <a:pt x="1413551" y="750285"/>
                  </a:lnTo>
                  <a:lnTo>
                    <a:pt x="1413151" y="750142"/>
                  </a:lnTo>
                  <a:lnTo>
                    <a:pt x="1412886" y="749933"/>
                  </a:lnTo>
                  <a:lnTo>
                    <a:pt x="1412082" y="749570"/>
                  </a:lnTo>
                  <a:lnTo>
                    <a:pt x="1410938" y="749275"/>
                  </a:lnTo>
                  <a:lnTo>
                    <a:pt x="1410471" y="749061"/>
                  </a:lnTo>
                  <a:lnTo>
                    <a:pt x="1409794" y="749046"/>
                  </a:lnTo>
                  <a:lnTo>
                    <a:pt x="1409184" y="749170"/>
                  </a:lnTo>
                  <a:lnTo>
                    <a:pt x="1408428" y="749699"/>
                  </a:lnTo>
                  <a:lnTo>
                    <a:pt x="1407399" y="750566"/>
                  </a:lnTo>
                  <a:lnTo>
                    <a:pt x="1406429" y="751639"/>
                  </a:lnTo>
                  <a:lnTo>
                    <a:pt x="1406077" y="752310"/>
                  </a:lnTo>
                  <a:lnTo>
                    <a:pt x="1406069" y="752654"/>
                  </a:lnTo>
                  <a:lnTo>
                    <a:pt x="1405641" y="753807"/>
                  </a:lnTo>
                  <a:lnTo>
                    <a:pt x="1405633" y="754212"/>
                  </a:lnTo>
                  <a:lnTo>
                    <a:pt x="1405340" y="755232"/>
                  </a:lnTo>
                  <a:lnTo>
                    <a:pt x="1404921" y="755904"/>
                  </a:lnTo>
                  <a:lnTo>
                    <a:pt x="1404691" y="757128"/>
                  </a:lnTo>
                  <a:lnTo>
                    <a:pt x="1404481" y="757400"/>
                  </a:lnTo>
                  <a:lnTo>
                    <a:pt x="1404339" y="757738"/>
                  </a:lnTo>
                  <a:lnTo>
                    <a:pt x="1404121" y="758482"/>
                  </a:lnTo>
                  <a:lnTo>
                    <a:pt x="1404109" y="759163"/>
                  </a:lnTo>
                  <a:lnTo>
                    <a:pt x="1404228" y="759921"/>
                  </a:lnTo>
                  <a:lnTo>
                    <a:pt x="1404220" y="760331"/>
                  </a:lnTo>
                  <a:lnTo>
                    <a:pt x="1404279" y="760669"/>
                  </a:lnTo>
                  <a:lnTo>
                    <a:pt x="1404663" y="761770"/>
                  </a:lnTo>
                  <a:lnTo>
                    <a:pt x="1405321" y="762470"/>
                  </a:lnTo>
                  <a:lnTo>
                    <a:pt x="1406057" y="762894"/>
                  </a:lnTo>
                  <a:lnTo>
                    <a:pt x="1408753" y="763223"/>
                  </a:lnTo>
                  <a:lnTo>
                    <a:pt x="1410107" y="763113"/>
                  </a:lnTo>
                  <a:lnTo>
                    <a:pt x="1410514" y="763123"/>
                  </a:lnTo>
                  <a:lnTo>
                    <a:pt x="1410855" y="762994"/>
                  </a:lnTo>
                  <a:lnTo>
                    <a:pt x="1411872" y="762813"/>
                  </a:lnTo>
                  <a:lnTo>
                    <a:pt x="1412882" y="762832"/>
                  </a:lnTo>
                  <a:lnTo>
                    <a:pt x="1413622" y="763052"/>
                  </a:lnTo>
                  <a:lnTo>
                    <a:pt x="1414695" y="763485"/>
                  </a:lnTo>
                  <a:lnTo>
                    <a:pt x="1415091" y="763905"/>
                  </a:lnTo>
                  <a:lnTo>
                    <a:pt x="1415946" y="764948"/>
                  </a:lnTo>
                  <a:lnTo>
                    <a:pt x="1416076" y="765291"/>
                  </a:lnTo>
                  <a:lnTo>
                    <a:pt x="1416128" y="765906"/>
                  </a:lnTo>
                  <a:lnTo>
                    <a:pt x="1416112" y="766654"/>
                  </a:lnTo>
                  <a:lnTo>
                    <a:pt x="1416175" y="766997"/>
                  </a:lnTo>
                  <a:lnTo>
                    <a:pt x="1416167" y="767407"/>
                  </a:lnTo>
                  <a:lnTo>
                    <a:pt x="1416227" y="767750"/>
                  </a:lnTo>
                  <a:lnTo>
                    <a:pt x="1416203" y="768841"/>
                  </a:lnTo>
                  <a:lnTo>
                    <a:pt x="1415910" y="769995"/>
                  </a:lnTo>
                  <a:lnTo>
                    <a:pt x="1415482" y="771081"/>
                  </a:lnTo>
                  <a:lnTo>
                    <a:pt x="1415261" y="771825"/>
                  </a:lnTo>
                  <a:lnTo>
                    <a:pt x="1415083" y="773869"/>
                  </a:lnTo>
                  <a:lnTo>
                    <a:pt x="1415056" y="774000"/>
                  </a:lnTo>
                  <a:lnTo>
                    <a:pt x="1414936" y="774550"/>
                  </a:lnTo>
                  <a:lnTo>
                    <a:pt x="1414924" y="774960"/>
                  </a:lnTo>
                  <a:lnTo>
                    <a:pt x="1414639" y="775703"/>
                  </a:lnTo>
                  <a:lnTo>
                    <a:pt x="1414430" y="776042"/>
                  </a:lnTo>
                  <a:lnTo>
                    <a:pt x="1414014" y="776509"/>
                  </a:lnTo>
                  <a:lnTo>
                    <a:pt x="1413741" y="776642"/>
                  </a:lnTo>
                  <a:lnTo>
                    <a:pt x="1413060" y="776900"/>
                  </a:lnTo>
                  <a:lnTo>
                    <a:pt x="1409632" y="776704"/>
                  </a:lnTo>
                  <a:lnTo>
                    <a:pt x="1408891" y="776061"/>
                  </a:lnTo>
                  <a:lnTo>
                    <a:pt x="1408563" y="775575"/>
                  </a:lnTo>
                  <a:lnTo>
                    <a:pt x="1408171" y="774817"/>
                  </a:lnTo>
                  <a:lnTo>
                    <a:pt x="1407775" y="774331"/>
                  </a:lnTo>
                  <a:lnTo>
                    <a:pt x="1406979" y="773631"/>
                  </a:lnTo>
                  <a:lnTo>
                    <a:pt x="1406049" y="772997"/>
                  </a:lnTo>
                  <a:lnTo>
                    <a:pt x="1405249" y="772434"/>
                  </a:lnTo>
                  <a:lnTo>
                    <a:pt x="1404917" y="772153"/>
                  </a:lnTo>
                  <a:lnTo>
                    <a:pt x="1404050" y="771658"/>
                  </a:lnTo>
                  <a:lnTo>
                    <a:pt x="1402138" y="770986"/>
                  </a:lnTo>
                  <a:lnTo>
                    <a:pt x="1401576" y="770309"/>
                  </a:lnTo>
                  <a:lnTo>
                    <a:pt x="1401180" y="770023"/>
                  </a:lnTo>
                  <a:lnTo>
                    <a:pt x="1400780" y="769537"/>
                  </a:lnTo>
                  <a:lnTo>
                    <a:pt x="1399458" y="768284"/>
                  </a:lnTo>
                  <a:lnTo>
                    <a:pt x="1399062" y="767798"/>
                  </a:lnTo>
                  <a:lnTo>
                    <a:pt x="1398599" y="767445"/>
                  </a:lnTo>
                  <a:lnTo>
                    <a:pt x="1397799" y="766745"/>
                  </a:lnTo>
                  <a:lnTo>
                    <a:pt x="1396623" y="764943"/>
                  </a:lnTo>
                  <a:lnTo>
                    <a:pt x="1396429" y="764462"/>
                  </a:lnTo>
                  <a:lnTo>
                    <a:pt x="1395721" y="762808"/>
                  </a:lnTo>
                  <a:lnTo>
                    <a:pt x="1395064" y="761908"/>
                  </a:lnTo>
                  <a:lnTo>
                    <a:pt x="1394351" y="760526"/>
                  </a:lnTo>
                  <a:lnTo>
                    <a:pt x="1393033" y="758863"/>
                  </a:lnTo>
                  <a:lnTo>
                    <a:pt x="1392122" y="757138"/>
                  </a:lnTo>
                  <a:lnTo>
                    <a:pt x="1391798" y="756652"/>
                  </a:lnTo>
                  <a:lnTo>
                    <a:pt x="1391398" y="756232"/>
                  </a:lnTo>
                  <a:lnTo>
                    <a:pt x="1390527" y="756008"/>
                  </a:lnTo>
                  <a:lnTo>
                    <a:pt x="1390056" y="755865"/>
                  </a:lnTo>
                  <a:lnTo>
                    <a:pt x="1389244" y="755846"/>
                  </a:lnTo>
                  <a:lnTo>
                    <a:pt x="1387617" y="756085"/>
                  </a:lnTo>
                  <a:lnTo>
                    <a:pt x="1387142" y="756280"/>
                  </a:lnTo>
                  <a:lnTo>
                    <a:pt x="1385100" y="756919"/>
                  </a:lnTo>
                  <a:lnTo>
                    <a:pt x="1383730" y="757776"/>
                  </a:lnTo>
                  <a:lnTo>
                    <a:pt x="1382839" y="758510"/>
                  </a:lnTo>
                  <a:lnTo>
                    <a:pt x="1381600" y="759573"/>
                  </a:lnTo>
                  <a:lnTo>
                    <a:pt x="1377622" y="762356"/>
                  </a:lnTo>
                  <a:lnTo>
                    <a:pt x="1376731" y="762818"/>
                  </a:lnTo>
                  <a:lnTo>
                    <a:pt x="1375579" y="763133"/>
                  </a:lnTo>
                  <a:lnTo>
                    <a:pt x="1375243" y="763056"/>
                  </a:lnTo>
                  <a:lnTo>
                    <a:pt x="1374360" y="763109"/>
                  </a:lnTo>
                  <a:lnTo>
                    <a:pt x="1372725" y="763824"/>
                  </a:lnTo>
                  <a:lnTo>
                    <a:pt x="1371704" y="764143"/>
                  </a:lnTo>
                  <a:lnTo>
                    <a:pt x="1371300" y="764200"/>
                  </a:lnTo>
                  <a:lnTo>
                    <a:pt x="1370825" y="764329"/>
                  </a:lnTo>
                  <a:lnTo>
                    <a:pt x="1370417" y="764319"/>
                  </a:lnTo>
                  <a:lnTo>
                    <a:pt x="1369127" y="764700"/>
                  </a:lnTo>
                  <a:lnTo>
                    <a:pt x="1368715" y="764896"/>
                  </a:lnTo>
                  <a:lnTo>
                    <a:pt x="1368370" y="765234"/>
                  </a:lnTo>
                  <a:lnTo>
                    <a:pt x="1367163" y="768007"/>
                  </a:lnTo>
                  <a:lnTo>
                    <a:pt x="1367159" y="768346"/>
                  </a:lnTo>
                  <a:lnTo>
                    <a:pt x="1367282" y="768760"/>
                  </a:lnTo>
                  <a:lnTo>
                    <a:pt x="1367341" y="769237"/>
                  </a:lnTo>
                  <a:lnTo>
                    <a:pt x="1367448" y="770605"/>
                  </a:lnTo>
                  <a:lnTo>
                    <a:pt x="1367820" y="772182"/>
                  </a:lnTo>
                  <a:lnTo>
                    <a:pt x="1368010" y="772663"/>
                  </a:lnTo>
                  <a:lnTo>
                    <a:pt x="1369047" y="774870"/>
                  </a:lnTo>
                  <a:lnTo>
                    <a:pt x="1369313" y="775151"/>
                  </a:lnTo>
                  <a:lnTo>
                    <a:pt x="1369633" y="775908"/>
                  </a:lnTo>
                  <a:lnTo>
                    <a:pt x="1369558" y="777104"/>
                  </a:lnTo>
                  <a:lnTo>
                    <a:pt x="1369360" y="777548"/>
                  </a:lnTo>
                  <a:lnTo>
                    <a:pt x="1369158" y="777824"/>
                  </a:lnTo>
                  <a:lnTo>
                    <a:pt x="1368944" y="778038"/>
                  </a:lnTo>
                  <a:lnTo>
                    <a:pt x="1368717" y="778206"/>
                  </a:lnTo>
                  <a:lnTo>
                    <a:pt x="1368341" y="778578"/>
                  </a:lnTo>
                  <a:lnTo>
                    <a:pt x="1368016" y="778692"/>
                  </a:lnTo>
                  <a:lnTo>
                    <a:pt x="1367691" y="778830"/>
                  </a:lnTo>
                  <a:lnTo>
                    <a:pt x="1366991" y="778887"/>
                  </a:lnTo>
                  <a:lnTo>
                    <a:pt x="1366286" y="778887"/>
                  </a:lnTo>
                  <a:lnTo>
                    <a:pt x="1365581" y="778944"/>
                  </a:lnTo>
                  <a:lnTo>
                    <a:pt x="1365257" y="778949"/>
                  </a:lnTo>
                  <a:lnTo>
                    <a:pt x="1364932" y="779002"/>
                  </a:lnTo>
                  <a:lnTo>
                    <a:pt x="1364607" y="779006"/>
                  </a:lnTo>
                  <a:lnTo>
                    <a:pt x="1363935" y="779007"/>
                  </a:lnTo>
                  <a:lnTo>
                    <a:pt x="1363610" y="778954"/>
                  </a:lnTo>
                  <a:lnTo>
                    <a:pt x="1363285" y="778930"/>
                  </a:lnTo>
                  <a:lnTo>
                    <a:pt x="1362905" y="778849"/>
                  </a:lnTo>
                  <a:lnTo>
                    <a:pt x="1362145" y="778663"/>
                  </a:lnTo>
                  <a:lnTo>
                    <a:pt x="1361821" y="778635"/>
                  </a:lnTo>
                  <a:lnTo>
                    <a:pt x="1361496" y="778501"/>
                  </a:lnTo>
                  <a:lnTo>
                    <a:pt x="1361171" y="778449"/>
                  </a:lnTo>
                  <a:lnTo>
                    <a:pt x="1360847" y="778368"/>
                  </a:lnTo>
                  <a:lnTo>
                    <a:pt x="1360170" y="778258"/>
                  </a:lnTo>
                  <a:lnTo>
                    <a:pt x="1359818" y="778263"/>
                  </a:lnTo>
                  <a:lnTo>
                    <a:pt x="1359493" y="778211"/>
                  </a:lnTo>
                  <a:lnTo>
                    <a:pt x="1359089" y="778073"/>
                  </a:lnTo>
                  <a:lnTo>
                    <a:pt x="1358737" y="777991"/>
                  </a:lnTo>
                  <a:lnTo>
                    <a:pt x="1358480" y="777996"/>
                  </a:lnTo>
                  <a:lnTo>
                    <a:pt x="1357494" y="776779"/>
                  </a:lnTo>
                  <a:lnTo>
                    <a:pt x="1357180" y="776989"/>
                  </a:lnTo>
                  <a:lnTo>
                    <a:pt x="1356862" y="777190"/>
                  </a:lnTo>
                  <a:lnTo>
                    <a:pt x="1356541" y="777381"/>
                  </a:lnTo>
                  <a:lnTo>
                    <a:pt x="1356267" y="777534"/>
                  </a:lnTo>
                  <a:lnTo>
                    <a:pt x="1355989" y="777680"/>
                  </a:lnTo>
                  <a:lnTo>
                    <a:pt x="1355709" y="777819"/>
                  </a:lnTo>
                  <a:lnTo>
                    <a:pt x="1355145" y="778086"/>
                  </a:lnTo>
                  <a:lnTo>
                    <a:pt x="1354893" y="778194"/>
                  </a:lnTo>
                  <a:lnTo>
                    <a:pt x="1354380" y="778390"/>
                  </a:lnTo>
                  <a:lnTo>
                    <a:pt x="1354129" y="778499"/>
                  </a:lnTo>
                  <a:lnTo>
                    <a:pt x="1353885" y="778628"/>
                  </a:lnTo>
                  <a:lnTo>
                    <a:pt x="1353608" y="778794"/>
                  </a:lnTo>
                  <a:lnTo>
                    <a:pt x="1353328" y="778973"/>
                  </a:lnTo>
                  <a:lnTo>
                    <a:pt x="1353061" y="779172"/>
                  </a:lnTo>
                  <a:lnTo>
                    <a:pt x="1352821" y="779398"/>
                  </a:lnTo>
                  <a:lnTo>
                    <a:pt x="1352624" y="779658"/>
                  </a:lnTo>
                  <a:lnTo>
                    <a:pt x="1352514" y="779862"/>
                  </a:lnTo>
                  <a:lnTo>
                    <a:pt x="1352419" y="780084"/>
                  </a:lnTo>
                  <a:lnTo>
                    <a:pt x="1352338" y="780317"/>
                  </a:lnTo>
                  <a:lnTo>
                    <a:pt x="1352272" y="780557"/>
                  </a:lnTo>
                  <a:lnTo>
                    <a:pt x="1352219" y="780796"/>
                  </a:lnTo>
                  <a:lnTo>
                    <a:pt x="1352178" y="781110"/>
                  </a:lnTo>
                  <a:lnTo>
                    <a:pt x="1352167" y="781435"/>
                  </a:lnTo>
                  <a:lnTo>
                    <a:pt x="1352177" y="781764"/>
                  </a:lnTo>
                  <a:lnTo>
                    <a:pt x="1352252" y="782946"/>
                  </a:lnTo>
                  <a:lnTo>
                    <a:pt x="1352276" y="783208"/>
                  </a:lnTo>
                  <a:lnTo>
                    <a:pt x="1352309" y="783468"/>
                  </a:lnTo>
                  <a:lnTo>
                    <a:pt x="1352354" y="783722"/>
                  </a:lnTo>
                  <a:lnTo>
                    <a:pt x="1352405" y="783932"/>
                  </a:lnTo>
                  <a:lnTo>
                    <a:pt x="1352466" y="784139"/>
                  </a:lnTo>
                  <a:lnTo>
                    <a:pt x="1352670" y="784752"/>
                  </a:lnTo>
                  <a:lnTo>
                    <a:pt x="1352726" y="784914"/>
                  </a:lnTo>
                  <a:lnTo>
                    <a:pt x="1352847" y="785236"/>
                  </a:lnTo>
                  <a:lnTo>
                    <a:pt x="1352900" y="785399"/>
                  </a:lnTo>
                  <a:lnTo>
                    <a:pt x="1352940" y="785565"/>
                  </a:lnTo>
                  <a:lnTo>
                    <a:pt x="1352966" y="785725"/>
                  </a:lnTo>
                  <a:lnTo>
                    <a:pt x="1352986" y="785889"/>
                  </a:lnTo>
                  <a:lnTo>
                    <a:pt x="1352998" y="786054"/>
                  </a:lnTo>
                  <a:lnTo>
                    <a:pt x="1352998" y="786218"/>
                  </a:lnTo>
                  <a:lnTo>
                    <a:pt x="1352985" y="786378"/>
                  </a:lnTo>
                  <a:lnTo>
                    <a:pt x="1352911" y="786659"/>
                  </a:lnTo>
                  <a:lnTo>
                    <a:pt x="1352778" y="786935"/>
                  </a:lnTo>
                  <a:lnTo>
                    <a:pt x="1352605" y="787199"/>
                  </a:lnTo>
                  <a:lnTo>
                    <a:pt x="1352413" y="787449"/>
                  </a:lnTo>
                  <a:lnTo>
                    <a:pt x="1352219" y="787679"/>
                  </a:lnTo>
                  <a:lnTo>
                    <a:pt x="1351989" y="787912"/>
                  </a:lnTo>
                  <a:lnTo>
                    <a:pt x="1351733" y="788117"/>
                  </a:lnTo>
                  <a:lnTo>
                    <a:pt x="1351463" y="788302"/>
                  </a:lnTo>
                  <a:lnTo>
                    <a:pt x="1350649" y="788827"/>
                  </a:lnTo>
                  <a:lnTo>
                    <a:pt x="1350380" y="788994"/>
                  </a:lnTo>
                  <a:lnTo>
                    <a:pt x="1349837" y="789313"/>
                  </a:lnTo>
                  <a:lnTo>
                    <a:pt x="1349563" y="789467"/>
                  </a:lnTo>
                  <a:lnTo>
                    <a:pt x="1349207" y="789661"/>
                  </a:lnTo>
                  <a:lnTo>
                    <a:pt x="1348847" y="789845"/>
                  </a:lnTo>
                  <a:lnTo>
                    <a:pt x="1348123" y="790205"/>
                  </a:lnTo>
                  <a:lnTo>
                    <a:pt x="1347762" y="790389"/>
                  </a:lnTo>
                  <a:lnTo>
                    <a:pt x="1346650" y="790962"/>
                  </a:lnTo>
                  <a:lnTo>
                    <a:pt x="1346282" y="791159"/>
                  </a:lnTo>
                  <a:lnTo>
                    <a:pt x="1345917" y="791364"/>
                  </a:lnTo>
                  <a:lnTo>
                    <a:pt x="1345391" y="791676"/>
                  </a:lnTo>
                  <a:lnTo>
                    <a:pt x="1345130" y="791836"/>
                  </a:lnTo>
                  <a:lnTo>
                    <a:pt x="1344613" y="792166"/>
                  </a:lnTo>
                  <a:lnTo>
                    <a:pt x="1344270" y="792301"/>
                  </a:lnTo>
                  <a:lnTo>
                    <a:pt x="1342908" y="792854"/>
                  </a:lnTo>
                  <a:lnTo>
                    <a:pt x="1341598" y="793364"/>
                  </a:lnTo>
                  <a:lnTo>
                    <a:pt x="1341174" y="793559"/>
                  </a:lnTo>
                  <a:lnTo>
                    <a:pt x="1340767" y="793788"/>
                  </a:lnTo>
                  <a:lnTo>
                    <a:pt x="1340343" y="794088"/>
                  </a:lnTo>
                  <a:lnTo>
                    <a:pt x="1339931" y="794422"/>
                  </a:lnTo>
                  <a:lnTo>
                    <a:pt x="1339536" y="794789"/>
                  </a:lnTo>
                  <a:lnTo>
                    <a:pt x="1339156" y="795175"/>
                  </a:lnTo>
                  <a:lnTo>
                    <a:pt x="1338787" y="795570"/>
                  </a:lnTo>
                  <a:lnTo>
                    <a:pt x="1338427" y="795975"/>
                  </a:lnTo>
                  <a:lnTo>
                    <a:pt x="1338079" y="796399"/>
                  </a:lnTo>
                  <a:lnTo>
                    <a:pt x="1337742" y="796842"/>
                  </a:lnTo>
                  <a:lnTo>
                    <a:pt x="1337433" y="797305"/>
                  </a:lnTo>
                  <a:lnTo>
                    <a:pt x="1337164" y="797791"/>
                  </a:lnTo>
                  <a:lnTo>
                    <a:pt x="1336986" y="798186"/>
                  </a:lnTo>
                  <a:lnTo>
                    <a:pt x="1336844" y="798606"/>
                  </a:lnTo>
                  <a:lnTo>
                    <a:pt x="1336709" y="799034"/>
                  </a:lnTo>
                  <a:lnTo>
                    <a:pt x="1336571" y="799459"/>
                  </a:lnTo>
                  <a:lnTo>
                    <a:pt x="1336408" y="799868"/>
                  </a:lnTo>
                  <a:lnTo>
                    <a:pt x="1336163" y="800354"/>
                  </a:lnTo>
                  <a:lnTo>
                    <a:pt x="1335882" y="800817"/>
                  </a:lnTo>
                  <a:lnTo>
                    <a:pt x="1335597" y="801274"/>
                  </a:lnTo>
                  <a:lnTo>
                    <a:pt x="1335324" y="801741"/>
                  </a:lnTo>
                  <a:lnTo>
                    <a:pt x="1335082" y="802227"/>
                  </a:lnTo>
                  <a:lnTo>
                    <a:pt x="1334884" y="802689"/>
                  </a:lnTo>
                  <a:lnTo>
                    <a:pt x="1334690" y="803161"/>
                  </a:lnTo>
                  <a:lnTo>
                    <a:pt x="1334524" y="803647"/>
                  </a:lnTo>
                  <a:lnTo>
                    <a:pt x="1334385" y="804138"/>
                  </a:lnTo>
                  <a:lnTo>
                    <a:pt x="1334298" y="804634"/>
                  </a:lnTo>
                  <a:lnTo>
                    <a:pt x="1334263" y="805067"/>
                  </a:lnTo>
                  <a:lnTo>
                    <a:pt x="1334255" y="805511"/>
                  </a:lnTo>
                  <a:lnTo>
                    <a:pt x="1334275" y="805954"/>
                  </a:lnTo>
                  <a:lnTo>
                    <a:pt x="1334318" y="806397"/>
                  </a:lnTo>
                  <a:lnTo>
                    <a:pt x="1334381" y="806826"/>
                  </a:lnTo>
                  <a:lnTo>
                    <a:pt x="1334464" y="807217"/>
                  </a:lnTo>
                  <a:lnTo>
                    <a:pt x="1334560" y="807612"/>
                  </a:lnTo>
                  <a:lnTo>
                    <a:pt x="1334678" y="807998"/>
                  </a:lnTo>
                  <a:lnTo>
                    <a:pt x="1334817" y="808365"/>
                  </a:lnTo>
                  <a:lnTo>
                    <a:pt x="1334983" y="808713"/>
                  </a:lnTo>
                  <a:lnTo>
                    <a:pt x="1335114" y="808937"/>
                  </a:lnTo>
                  <a:lnTo>
                    <a:pt x="1335260" y="809151"/>
                  </a:lnTo>
                  <a:lnTo>
                    <a:pt x="1335415" y="809361"/>
                  </a:lnTo>
                  <a:lnTo>
                    <a:pt x="1335577" y="809561"/>
                  </a:lnTo>
                  <a:lnTo>
                    <a:pt x="1335747" y="809752"/>
                  </a:lnTo>
                  <a:lnTo>
                    <a:pt x="1335957" y="809976"/>
                  </a:lnTo>
                  <a:lnTo>
                    <a:pt x="1336175" y="810190"/>
                  </a:lnTo>
                  <a:lnTo>
                    <a:pt x="1336404" y="810390"/>
                  </a:lnTo>
                  <a:lnTo>
                    <a:pt x="1336642" y="810571"/>
                  </a:lnTo>
                  <a:lnTo>
                    <a:pt x="1336887" y="810733"/>
                  </a:lnTo>
                  <a:lnTo>
                    <a:pt x="1337180" y="810881"/>
                  </a:lnTo>
                  <a:lnTo>
                    <a:pt x="1337489" y="810991"/>
                  </a:lnTo>
                  <a:lnTo>
                    <a:pt x="1338122" y="811172"/>
                  </a:lnTo>
                  <a:lnTo>
                    <a:pt x="1338435" y="811281"/>
                  </a:lnTo>
                  <a:lnTo>
                    <a:pt x="1339433" y="811667"/>
                  </a:lnTo>
                  <a:lnTo>
                    <a:pt x="1339923" y="811887"/>
                  </a:lnTo>
                  <a:lnTo>
                    <a:pt x="1340391" y="812139"/>
                  </a:lnTo>
                  <a:lnTo>
                    <a:pt x="1340826" y="812454"/>
                  </a:lnTo>
                  <a:lnTo>
                    <a:pt x="1341186" y="812806"/>
                  </a:lnTo>
                  <a:lnTo>
                    <a:pt x="1341519" y="813207"/>
                  </a:lnTo>
                  <a:lnTo>
                    <a:pt x="1341828" y="813640"/>
                  </a:lnTo>
                  <a:lnTo>
                    <a:pt x="1342433" y="814531"/>
                  </a:lnTo>
                  <a:lnTo>
                    <a:pt x="1342948" y="815275"/>
                  </a:lnTo>
                  <a:lnTo>
                    <a:pt x="1343197" y="815656"/>
                  </a:lnTo>
                  <a:lnTo>
                    <a:pt x="1343435" y="816047"/>
                  </a:lnTo>
                  <a:lnTo>
                    <a:pt x="1343656" y="816447"/>
                  </a:lnTo>
                  <a:lnTo>
                    <a:pt x="1343850" y="816852"/>
                  </a:lnTo>
                  <a:lnTo>
                    <a:pt x="1344029" y="817271"/>
                  </a:lnTo>
                  <a:lnTo>
                    <a:pt x="1344199" y="817695"/>
                  </a:lnTo>
                  <a:lnTo>
                    <a:pt x="1344527" y="818553"/>
                  </a:lnTo>
                  <a:lnTo>
                    <a:pt x="1344753" y="819120"/>
                  </a:lnTo>
                  <a:lnTo>
                    <a:pt x="1345181" y="820269"/>
                  </a:lnTo>
                  <a:lnTo>
                    <a:pt x="1345406" y="820841"/>
                  </a:lnTo>
                  <a:lnTo>
                    <a:pt x="1345976" y="822146"/>
                  </a:lnTo>
                  <a:lnTo>
                    <a:pt x="1346150" y="822518"/>
                  </a:lnTo>
                  <a:lnTo>
                    <a:pt x="1346336" y="822871"/>
                  </a:lnTo>
                  <a:lnTo>
                    <a:pt x="1346546" y="823204"/>
                  </a:lnTo>
                  <a:lnTo>
                    <a:pt x="1346776" y="823476"/>
                  </a:lnTo>
                  <a:lnTo>
                    <a:pt x="1347037" y="823719"/>
                  </a:lnTo>
                  <a:lnTo>
                    <a:pt x="1347302" y="823957"/>
                  </a:lnTo>
                  <a:lnTo>
                    <a:pt x="1347556" y="824205"/>
                  </a:lnTo>
                  <a:lnTo>
                    <a:pt x="1347770" y="824486"/>
                  </a:lnTo>
                  <a:lnTo>
                    <a:pt x="1348051" y="824953"/>
                  </a:lnTo>
                  <a:lnTo>
                    <a:pt x="1348173" y="825201"/>
                  </a:lnTo>
                  <a:lnTo>
                    <a:pt x="1348257" y="825449"/>
                  </a:lnTo>
                  <a:lnTo>
                    <a:pt x="1348288" y="825692"/>
                  </a:lnTo>
                  <a:lnTo>
                    <a:pt x="1348252" y="825897"/>
                  </a:lnTo>
                  <a:lnTo>
                    <a:pt x="1348173" y="826097"/>
                  </a:lnTo>
                  <a:lnTo>
                    <a:pt x="1348074" y="826297"/>
                  </a:lnTo>
                  <a:lnTo>
                    <a:pt x="1347967" y="826497"/>
                  </a:lnTo>
                  <a:lnTo>
                    <a:pt x="1347880" y="826702"/>
                  </a:lnTo>
                  <a:lnTo>
                    <a:pt x="1347766" y="827174"/>
                  </a:lnTo>
                  <a:lnTo>
                    <a:pt x="1347694" y="827665"/>
                  </a:lnTo>
                  <a:lnTo>
                    <a:pt x="1347631" y="828165"/>
                  </a:lnTo>
                  <a:lnTo>
                    <a:pt x="1347544" y="828641"/>
                  </a:lnTo>
                  <a:lnTo>
                    <a:pt x="1347397" y="829085"/>
                  </a:lnTo>
                  <a:lnTo>
                    <a:pt x="1347255" y="829370"/>
                  </a:lnTo>
                  <a:lnTo>
                    <a:pt x="1347097" y="829647"/>
                  </a:lnTo>
                  <a:lnTo>
                    <a:pt x="1346918" y="829909"/>
                  </a:lnTo>
                  <a:lnTo>
                    <a:pt x="1346728" y="830162"/>
                  </a:lnTo>
                  <a:lnTo>
                    <a:pt x="1346531" y="830400"/>
                  </a:lnTo>
                  <a:lnTo>
                    <a:pt x="1346246" y="830700"/>
                  </a:lnTo>
                  <a:lnTo>
                    <a:pt x="1345937" y="830976"/>
                  </a:lnTo>
                  <a:lnTo>
                    <a:pt x="1345612" y="831229"/>
                  </a:lnTo>
                  <a:lnTo>
                    <a:pt x="1345276" y="831458"/>
                  </a:lnTo>
                  <a:lnTo>
                    <a:pt x="1344931" y="831663"/>
                  </a:lnTo>
                  <a:lnTo>
                    <a:pt x="1344595" y="831825"/>
                  </a:lnTo>
                  <a:lnTo>
                    <a:pt x="1344250" y="831949"/>
                  </a:lnTo>
                  <a:lnTo>
                    <a:pt x="1343894" y="832063"/>
                  </a:lnTo>
                  <a:lnTo>
                    <a:pt x="1343542" y="832182"/>
                  </a:lnTo>
                  <a:lnTo>
                    <a:pt x="1343197" y="832320"/>
                  </a:lnTo>
                  <a:lnTo>
                    <a:pt x="1342679" y="832539"/>
                  </a:lnTo>
                  <a:lnTo>
                    <a:pt x="1342425" y="832659"/>
                  </a:lnTo>
                  <a:lnTo>
                    <a:pt x="1342188" y="832802"/>
                  </a:lnTo>
                  <a:lnTo>
                    <a:pt x="1341974" y="832978"/>
                  </a:lnTo>
                  <a:lnTo>
                    <a:pt x="1341847" y="833140"/>
                  </a:lnTo>
                  <a:lnTo>
                    <a:pt x="1341737" y="833321"/>
                  </a:lnTo>
                  <a:lnTo>
                    <a:pt x="1341634" y="833516"/>
                  </a:lnTo>
                  <a:lnTo>
                    <a:pt x="1341527" y="833707"/>
                  </a:lnTo>
                  <a:lnTo>
                    <a:pt x="1341408" y="833883"/>
                  </a:lnTo>
                  <a:lnTo>
                    <a:pt x="1341198" y="834141"/>
                  </a:lnTo>
                  <a:lnTo>
                    <a:pt x="1340972" y="834379"/>
                  </a:lnTo>
                  <a:lnTo>
                    <a:pt x="1340735" y="834608"/>
                  </a:lnTo>
                  <a:lnTo>
                    <a:pt x="1340490" y="834827"/>
                  </a:lnTo>
                  <a:lnTo>
                    <a:pt x="1340244" y="835037"/>
                  </a:lnTo>
                  <a:lnTo>
                    <a:pt x="1339916" y="835299"/>
                  </a:lnTo>
                  <a:lnTo>
                    <a:pt x="1339571" y="835546"/>
                  </a:lnTo>
                  <a:lnTo>
                    <a:pt x="1339223" y="835775"/>
                  </a:lnTo>
                  <a:lnTo>
                    <a:pt x="1338867" y="835990"/>
                  </a:lnTo>
                  <a:lnTo>
                    <a:pt x="1338506" y="836185"/>
                  </a:lnTo>
                  <a:lnTo>
                    <a:pt x="1338205" y="836337"/>
                  </a:lnTo>
                  <a:lnTo>
                    <a:pt x="1337901" y="836471"/>
                  </a:lnTo>
                  <a:lnTo>
                    <a:pt x="1337588" y="836599"/>
                  </a:lnTo>
                  <a:lnTo>
                    <a:pt x="1337275" y="836714"/>
                  </a:lnTo>
                  <a:lnTo>
                    <a:pt x="1336962" y="836819"/>
                  </a:lnTo>
                  <a:lnTo>
                    <a:pt x="1336685" y="836895"/>
                  </a:lnTo>
                  <a:lnTo>
                    <a:pt x="1336412" y="836962"/>
                  </a:lnTo>
                  <a:lnTo>
                    <a:pt x="1335854" y="837081"/>
                  </a:lnTo>
                  <a:lnTo>
                    <a:pt x="1335577" y="837148"/>
                  </a:lnTo>
                  <a:lnTo>
                    <a:pt x="1335240" y="837219"/>
                  </a:lnTo>
                  <a:lnTo>
                    <a:pt x="1334896" y="837276"/>
                  </a:lnTo>
                  <a:lnTo>
                    <a:pt x="1334560" y="837348"/>
                  </a:lnTo>
                  <a:lnTo>
                    <a:pt x="1334231" y="837443"/>
                  </a:lnTo>
                  <a:lnTo>
                    <a:pt x="1333922" y="837586"/>
                  </a:lnTo>
                  <a:lnTo>
                    <a:pt x="1333621" y="837791"/>
                  </a:lnTo>
                  <a:lnTo>
                    <a:pt x="1333328" y="838039"/>
                  </a:lnTo>
                  <a:lnTo>
                    <a:pt x="1333051" y="838320"/>
                  </a:lnTo>
                  <a:lnTo>
                    <a:pt x="1332806" y="838630"/>
                  </a:lnTo>
                  <a:lnTo>
                    <a:pt x="1332596" y="838958"/>
                  </a:lnTo>
                  <a:lnTo>
                    <a:pt x="1332469" y="839216"/>
                  </a:lnTo>
                  <a:lnTo>
                    <a:pt x="1332362" y="839492"/>
                  </a:lnTo>
                  <a:lnTo>
                    <a:pt x="1332271" y="839773"/>
                  </a:lnTo>
                  <a:lnTo>
                    <a:pt x="1332188" y="840064"/>
                  </a:lnTo>
                  <a:lnTo>
                    <a:pt x="1332018" y="840698"/>
                  </a:lnTo>
                  <a:lnTo>
                    <a:pt x="1331931" y="841046"/>
                  </a:lnTo>
                  <a:lnTo>
                    <a:pt x="1331856" y="841398"/>
                  </a:lnTo>
                  <a:lnTo>
                    <a:pt x="1331800" y="841751"/>
                  </a:lnTo>
                  <a:lnTo>
                    <a:pt x="1331761" y="842108"/>
                  </a:lnTo>
                  <a:lnTo>
                    <a:pt x="1331753" y="842356"/>
                  </a:lnTo>
                  <a:lnTo>
                    <a:pt x="1331777" y="842866"/>
                  </a:lnTo>
                  <a:lnTo>
                    <a:pt x="1331780" y="843118"/>
                  </a:lnTo>
                  <a:lnTo>
                    <a:pt x="1331761" y="843366"/>
                  </a:lnTo>
                  <a:lnTo>
                    <a:pt x="1331705" y="843657"/>
                  </a:lnTo>
                  <a:lnTo>
                    <a:pt x="1331622" y="843948"/>
                  </a:lnTo>
                  <a:lnTo>
                    <a:pt x="1331519" y="844229"/>
                  </a:lnTo>
                  <a:lnTo>
                    <a:pt x="1331404" y="844500"/>
                  </a:lnTo>
                  <a:lnTo>
                    <a:pt x="1331278" y="844763"/>
                  </a:lnTo>
                  <a:lnTo>
                    <a:pt x="1331064" y="845106"/>
                  </a:lnTo>
                  <a:lnTo>
                    <a:pt x="1330807" y="845415"/>
                  </a:lnTo>
                  <a:lnTo>
                    <a:pt x="1330530" y="845711"/>
                  </a:lnTo>
                  <a:lnTo>
                    <a:pt x="1330248" y="845997"/>
                  </a:lnTo>
                  <a:lnTo>
                    <a:pt x="1329975" y="846297"/>
                  </a:lnTo>
                  <a:lnTo>
                    <a:pt x="1329429" y="846959"/>
                  </a:lnTo>
                  <a:lnTo>
                    <a:pt x="1329243" y="847178"/>
                  </a:lnTo>
                  <a:lnTo>
                    <a:pt x="1329053" y="847393"/>
                  </a:lnTo>
                  <a:lnTo>
                    <a:pt x="1328788" y="847674"/>
                  </a:lnTo>
                  <a:lnTo>
                    <a:pt x="1328515" y="847950"/>
                  </a:lnTo>
                  <a:lnTo>
                    <a:pt x="1328237" y="848217"/>
                  </a:lnTo>
                  <a:lnTo>
                    <a:pt x="1327671" y="848737"/>
                  </a:lnTo>
                  <a:lnTo>
                    <a:pt x="1327446" y="848932"/>
                  </a:lnTo>
                  <a:lnTo>
                    <a:pt x="1326983" y="849313"/>
                  </a:lnTo>
                  <a:lnTo>
                    <a:pt x="1326753" y="849514"/>
                  </a:lnTo>
                  <a:lnTo>
                    <a:pt x="1326531" y="849723"/>
                  </a:lnTo>
                  <a:lnTo>
                    <a:pt x="1326270" y="850019"/>
                  </a:lnTo>
                  <a:lnTo>
                    <a:pt x="1326017" y="850333"/>
                  </a:lnTo>
                  <a:lnTo>
                    <a:pt x="1325534" y="850991"/>
                  </a:lnTo>
                  <a:lnTo>
                    <a:pt x="1325288" y="851310"/>
                  </a:lnTo>
                  <a:lnTo>
                    <a:pt x="1325031" y="851620"/>
                  </a:lnTo>
                  <a:lnTo>
                    <a:pt x="1324508" y="852220"/>
                  </a:lnTo>
                  <a:lnTo>
                    <a:pt x="1324263" y="852535"/>
                  </a:lnTo>
                  <a:lnTo>
                    <a:pt x="1324041" y="852873"/>
                  </a:lnTo>
                  <a:lnTo>
                    <a:pt x="1323911" y="853092"/>
                  </a:lnTo>
                  <a:lnTo>
                    <a:pt x="1323772" y="853316"/>
                  </a:lnTo>
                  <a:lnTo>
                    <a:pt x="1323649" y="853550"/>
                  </a:lnTo>
                  <a:lnTo>
                    <a:pt x="1323550" y="853783"/>
                  </a:lnTo>
                  <a:lnTo>
                    <a:pt x="1323499" y="854022"/>
                  </a:lnTo>
                  <a:lnTo>
                    <a:pt x="1323495" y="854260"/>
                  </a:lnTo>
                  <a:lnTo>
                    <a:pt x="1323523" y="854503"/>
                  </a:lnTo>
                  <a:lnTo>
                    <a:pt x="1323578" y="854751"/>
                  </a:lnTo>
                  <a:lnTo>
                    <a:pt x="1323653" y="854989"/>
                  </a:lnTo>
                  <a:lnTo>
                    <a:pt x="1323748" y="855199"/>
                  </a:lnTo>
                  <a:lnTo>
                    <a:pt x="1323887" y="855403"/>
                  </a:lnTo>
                  <a:lnTo>
                    <a:pt x="1324065" y="855580"/>
                  </a:lnTo>
                  <a:lnTo>
                    <a:pt x="1324461" y="855899"/>
                  </a:lnTo>
                  <a:lnTo>
                    <a:pt x="1324643" y="856075"/>
                  </a:lnTo>
                  <a:lnTo>
                    <a:pt x="1324833" y="856295"/>
                  </a:lnTo>
                  <a:lnTo>
                    <a:pt x="1325019" y="856528"/>
                  </a:lnTo>
                  <a:lnTo>
                    <a:pt x="1325197" y="856766"/>
                  </a:lnTo>
                  <a:lnTo>
                    <a:pt x="1325371" y="857009"/>
                  </a:lnTo>
                  <a:lnTo>
                    <a:pt x="1325542" y="857252"/>
                  </a:lnTo>
                  <a:lnTo>
                    <a:pt x="1325660" y="857438"/>
                  </a:lnTo>
                  <a:lnTo>
                    <a:pt x="1325882" y="857829"/>
                  </a:lnTo>
                  <a:lnTo>
                    <a:pt x="1326005" y="858005"/>
                  </a:lnTo>
                  <a:lnTo>
                    <a:pt x="1326139" y="858153"/>
                  </a:lnTo>
                  <a:lnTo>
                    <a:pt x="1326365" y="858277"/>
                  </a:lnTo>
                  <a:lnTo>
                    <a:pt x="1326622" y="858339"/>
                  </a:lnTo>
                  <a:lnTo>
                    <a:pt x="1327177" y="858401"/>
                  </a:lnTo>
                  <a:lnTo>
                    <a:pt x="1327446" y="858453"/>
                  </a:lnTo>
                  <a:lnTo>
                    <a:pt x="1327751" y="858549"/>
                  </a:lnTo>
                  <a:lnTo>
                    <a:pt x="1328051" y="858649"/>
                  </a:lnTo>
                  <a:lnTo>
                    <a:pt x="1328352" y="858763"/>
                  </a:lnTo>
                  <a:lnTo>
                    <a:pt x="1328649" y="858887"/>
                  </a:lnTo>
                  <a:lnTo>
                    <a:pt x="1329211" y="859154"/>
                  </a:lnTo>
                  <a:lnTo>
                    <a:pt x="1329496" y="859282"/>
                  </a:lnTo>
                  <a:lnTo>
                    <a:pt x="1329766" y="859425"/>
                  </a:lnTo>
                  <a:lnTo>
                    <a:pt x="1330007" y="859597"/>
                  </a:lnTo>
                  <a:lnTo>
                    <a:pt x="1330189" y="859816"/>
                  </a:lnTo>
                  <a:lnTo>
                    <a:pt x="1330288" y="860007"/>
                  </a:lnTo>
                  <a:lnTo>
                    <a:pt x="1330375" y="860216"/>
                  </a:lnTo>
                  <a:lnTo>
                    <a:pt x="1330438" y="860440"/>
                  </a:lnTo>
                  <a:lnTo>
                    <a:pt x="1330478" y="860664"/>
                  </a:lnTo>
                  <a:lnTo>
                    <a:pt x="1330490" y="860884"/>
                  </a:lnTo>
                  <a:lnTo>
                    <a:pt x="1330474" y="861074"/>
                  </a:lnTo>
                  <a:lnTo>
                    <a:pt x="1330431" y="861265"/>
                  </a:lnTo>
                  <a:lnTo>
                    <a:pt x="1330371" y="861455"/>
                  </a:lnTo>
                  <a:lnTo>
                    <a:pt x="1330300" y="861641"/>
                  </a:lnTo>
                  <a:lnTo>
                    <a:pt x="1330221" y="861818"/>
                  </a:lnTo>
                  <a:lnTo>
                    <a:pt x="1330110" y="862027"/>
                  </a:lnTo>
                  <a:lnTo>
                    <a:pt x="1329975" y="862232"/>
                  </a:lnTo>
                  <a:lnTo>
                    <a:pt x="1329833" y="862423"/>
                  </a:lnTo>
                  <a:lnTo>
                    <a:pt x="1329674" y="862604"/>
                  </a:lnTo>
                  <a:lnTo>
                    <a:pt x="1329516" y="862775"/>
                  </a:lnTo>
                  <a:lnTo>
                    <a:pt x="1329227" y="863033"/>
                  </a:lnTo>
                  <a:lnTo>
                    <a:pt x="1328907" y="863252"/>
                  </a:lnTo>
                  <a:lnTo>
                    <a:pt x="1328570" y="863443"/>
                  </a:lnTo>
                  <a:lnTo>
                    <a:pt x="1328226" y="863628"/>
                  </a:lnTo>
                  <a:lnTo>
                    <a:pt x="1327620" y="863972"/>
                  </a:lnTo>
                  <a:lnTo>
                    <a:pt x="1327070" y="864267"/>
                  </a:lnTo>
                  <a:lnTo>
                    <a:pt x="1326800" y="864419"/>
                  </a:lnTo>
                  <a:lnTo>
                    <a:pt x="1326531" y="864586"/>
                  </a:lnTo>
                  <a:lnTo>
                    <a:pt x="1326092" y="864896"/>
                  </a:lnTo>
                  <a:lnTo>
                    <a:pt x="1325656" y="865230"/>
                  </a:lnTo>
                  <a:lnTo>
                    <a:pt x="1325237" y="865587"/>
                  </a:lnTo>
                  <a:lnTo>
                    <a:pt x="1324821" y="865959"/>
                  </a:lnTo>
                  <a:lnTo>
                    <a:pt x="1324421" y="866340"/>
                  </a:lnTo>
                  <a:lnTo>
                    <a:pt x="1324025" y="866745"/>
                  </a:lnTo>
                  <a:lnTo>
                    <a:pt x="1323649" y="867179"/>
                  </a:lnTo>
                  <a:lnTo>
                    <a:pt x="1323281" y="867622"/>
                  </a:lnTo>
                  <a:lnTo>
                    <a:pt x="1322909" y="868060"/>
                  </a:lnTo>
                  <a:lnTo>
                    <a:pt x="1322347" y="868661"/>
                  </a:lnTo>
                  <a:lnTo>
                    <a:pt x="1321999" y="869023"/>
                  </a:lnTo>
                  <a:lnTo>
                    <a:pt x="1321817" y="869194"/>
                  </a:lnTo>
                  <a:lnTo>
                    <a:pt x="1321627" y="869356"/>
                  </a:lnTo>
                  <a:lnTo>
                    <a:pt x="1321381" y="869528"/>
                  </a:lnTo>
                  <a:lnTo>
                    <a:pt x="1321124" y="869685"/>
                  </a:lnTo>
                  <a:lnTo>
                    <a:pt x="1320593" y="869962"/>
                  </a:lnTo>
                  <a:lnTo>
                    <a:pt x="1320063" y="870224"/>
                  </a:lnTo>
                  <a:lnTo>
                    <a:pt x="1319524" y="870462"/>
                  </a:lnTo>
                  <a:lnTo>
                    <a:pt x="1319259" y="870586"/>
                  </a:lnTo>
                  <a:lnTo>
                    <a:pt x="1318998" y="870724"/>
                  </a:lnTo>
                  <a:lnTo>
                    <a:pt x="1318729" y="870891"/>
                  </a:lnTo>
                  <a:lnTo>
                    <a:pt x="1318206" y="871248"/>
                  </a:lnTo>
                  <a:lnTo>
                    <a:pt x="1317327" y="871906"/>
                  </a:lnTo>
                  <a:lnTo>
                    <a:pt x="1316959" y="872187"/>
                  </a:lnTo>
                  <a:lnTo>
                    <a:pt x="1316595" y="872478"/>
                  </a:lnTo>
                  <a:lnTo>
                    <a:pt x="1316243" y="872783"/>
                  </a:lnTo>
                  <a:lnTo>
                    <a:pt x="1315906" y="873111"/>
                  </a:lnTo>
                  <a:lnTo>
                    <a:pt x="1315649" y="873378"/>
                  </a:lnTo>
                  <a:lnTo>
                    <a:pt x="1315396" y="873655"/>
                  </a:lnTo>
                  <a:lnTo>
                    <a:pt x="1315150" y="873941"/>
                  </a:lnTo>
                  <a:lnTo>
                    <a:pt x="1314921" y="874246"/>
                  </a:lnTo>
                  <a:lnTo>
                    <a:pt x="1314715" y="874565"/>
                  </a:lnTo>
                  <a:lnTo>
                    <a:pt x="1314521" y="874894"/>
                  </a:lnTo>
                  <a:lnTo>
                    <a:pt x="1314331" y="875246"/>
                  </a:lnTo>
                  <a:lnTo>
                    <a:pt x="1314165" y="875608"/>
                  </a:lnTo>
                  <a:lnTo>
                    <a:pt x="1314042" y="875975"/>
                  </a:lnTo>
                  <a:lnTo>
                    <a:pt x="1313986" y="876342"/>
                  </a:lnTo>
                  <a:lnTo>
                    <a:pt x="1313982" y="876581"/>
                  </a:lnTo>
                  <a:lnTo>
                    <a:pt x="1313998" y="876819"/>
                  </a:lnTo>
                  <a:lnTo>
                    <a:pt x="1314034" y="877062"/>
                  </a:lnTo>
                  <a:lnTo>
                    <a:pt x="1314085" y="877295"/>
                  </a:lnTo>
                  <a:lnTo>
                    <a:pt x="1314149" y="877519"/>
                  </a:lnTo>
                  <a:lnTo>
                    <a:pt x="1314327" y="877905"/>
                  </a:lnTo>
                  <a:lnTo>
                    <a:pt x="1314580" y="878263"/>
                  </a:lnTo>
                  <a:lnTo>
                    <a:pt x="1314881" y="878592"/>
                  </a:lnTo>
                  <a:lnTo>
                    <a:pt x="1315209" y="878892"/>
                  </a:lnTo>
                  <a:lnTo>
                    <a:pt x="1315538" y="879159"/>
                  </a:lnTo>
                  <a:lnTo>
                    <a:pt x="1315914" y="879402"/>
                  </a:lnTo>
                  <a:lnTo>
                    <a:pt x="1316330" y="879583"/>
                  </a:lnTo>
                  <a:lnTo>
                    <a:pt x="1317177" y="879902"/>
                  </a:lnTo>
                  <a:lnTo>
                    <a:pt x="1317577" y="880116"/>
                  </a:lnTo>
                  <a:lnTo>
                    <a:pt x="1318092" y="880426"/>
                  </a:lnTo>
                  <a:lnTo>
                    <a:pt x="1318345" y="880593"/>
                  </a:lnTo>
                  <a:lnTo>
                    <a:pt x="1318567" y="880788"/>
                  </a:lnTo>
                  <a:lnTo>
                    <a:pt x="1318745" y="881017"/>
                  </a:lnTo>
                  <a:lnTo>
                    <a:pt x="1318863" y="881284"/>
                  </a:lnTo>
                  <a:lnTo>
                    <a:pt x="1318947" y="881584"/>
                  </a:lnTo>
                  <a:lnTo>
                    <a:pt x="1319002" y="881903"/>
                  </a:lnTo>
                  <a:lnTo>
                    <a:pt x="1319041" y="882232"/>
                  </a:lnTo>
                  <a:lnTo>
                    <a:pt x="1319097" y="882799"/>
                  </a:lnTo>
                  <a:lnTo>
                    <a:pt x="1319117" y="883057"/>
                  </a:lnTo>
                  <a:lnTo>
                    <a:pt x="1319125" y="883309"/>
                  </a:lnTo>
                  <a:lnTo>
                    <a:pt x="1319121" y="883562"/>
                  </a:lnTo>
                  <a:lnTo>
                    <a:pt x="1319101" y="883810"/>
                  </a:lnTo>
                  <a:lnTo>
                    <a:pt x="1319030" y="884167"/>
                  </a:lnTo>
                  <a:lnTo>
                    <a:pt x="1318907" y="884520"/>
                  </a:lnTo>
                  <a:lnTo>
                    <a:pt x="1318614" y="885211"/>
                  </a:lnTo>
                  <a:lnTo>
                    <a:pt x="1318479" y="885563"/>
                  </a:lnTo>
                  <a:lnTo>
                    <a:pt x="1318345" y="885982"/>
                  </a:lnTo>
                  <a:lnTo>
                    <a:pt x="1318214" y="886407"/>
                  </a:lnTo>
                  <a:lnTo>
                    <a:pt x="1318087" y="886836"/>
                  </a:lnTo>
                  <a:lnTo>
                    <a:pt x="1317969" y="887264"/>
                  </a:lnTo>
                  <a:lnTo>
                    <a:pt x="1317636" y="888594"/>
                  </a:lnTo>
                  <a:lnTo>
                    <a:pt x="1317541" y="889042"/>
                  </a:lnTo>
                  <a:lnTo>
                    <a:pt x="1317474" y="889495"/>
                  </a:lnTo>
                  <a:lnTo>
                    <a:pt x="1317458" y="889942"/>
                  </a:lnTo>
                  <a:lnTo>
                    <a:pt x="1317470" y="890286"/>
                  </a:lnTo>
                  <a:lnTo>
                    <a:pt x="1317498" y="890643"/>
                  </a:lnTo>
                  <a:lnTo>
                    <a:pt x="1317545" y="890991"/>
                  </a:lnTo>
                  <a:lnTo>
                    <a:pt x="1317632" y="891315"/>
                  </a:lnTo>
                  <a:lnTo>
                    <a:pt x="1317759" y="891587"/>
                  </a:lnTo>
                  <a:lnTo>
                    <a:pt x="1317957" y="891815"/>
                  </a:lnTo>
                  <a:lnTo>
                    <a:pt x="1318218" y="891996"/>
                  </a:lnTo>
                  <a:lnTo>
                    <a:pt x="1318511" y="892144"/>
                  </a:lnTo>
                  <a:lnTo>
                    <a:pt x="1318820" y="892258"/>
                  </a:lnTo>
                  <a:lnTo>
                    <a:pt x="1319117" y="892349"/>
                  </a:lnTo>
                  <a:lnTo>
                    <a:pt x="1319418" y="892406"/>
                  </a:lnTo>
                  <a:lnTo>
                    <a:pt x="1319726" y="892411"/>
                  </a:lnTo>
                  <a:lnTo>
                    <a:pt x="1320039" y="892397"/>
                  </a:lnTo>
                  <a:lnTo>
                    <a:pt x="1320356" y="892387"/>
                  </a:lnTo>
                  <a:lnTo>
                    <a:pt x="1320665" y="892401"/>
                  </a:lnTo>
                  <a:lnTo>
                    <a:pt x="1321088" y="892468"/>
                  </a:lnTo>
                  <a:lnTo>
                    <a:pt x="1321512" y="892549"/>
                  </a:lnTo>
                  <a:lnTo>
                    <a:pt x="1321931" y="892654"/>
                  </a:lnTo>
                  <a:lnTo>
                    <a:pt x="1322347" y="892778"/>
                  </a:lnTo>
                  <a:lnTo>
                    <a:pt x="1323147" y="893054"/>
                  </a:lnTo>
                  <a:lnTo>
                    <a:pt x="1323558" y="893183"/>
                  </a:lnTo>
                  <a:lnTo>
                    <a:pt x="1323950" y="893340"/>
                  </a:lnTo>
                  <a:lnTo>
                    <a:pt x="1324295" y="893545"/>
                  </a:lnTo>
                  <a:lnTo>
                    <a:pt x="1324552" y="893821"/>
                  </a:lnTo>
                  <a:lnTo>
                    <a:pt x="1324690" y="894088"/>
                  </a:lnTo>
                  <a:lnTo>
                    <a:pt x="1324797" y="894398"/>
                  </a:lnTo>
                  <a:lnTo>
                    <a:pt x="1324881" y="894727"/>
                  </a:lnTo>
                  <a:lnTo>
                    <a:pt x="1324924" y="895060"/>
                  </a:lnTo>
                  <a:lnTo>
                    <a:pt x="1324936" y="895380"/>
                  </a:lnTo>
                  <a:lnTo>
                    <a:pt x="1324904" y="895690"/>
                  </a:lnTo>
                  <a:lnTo>
                    <a:pt x="1324833" y="896004"/>
                  </a:lnTo>
                  <a:lnTo>
                    <a:pt x="1324730" y="896309"/>
                  </a:lnTo>
                  <a:lnTo>
                    <a:pt x="1324607" y="896609"/>
                  </a:lnTo>
                  <a:lnTo>
                    <a:pt x="1324477" y="896890"/>
                  </a:lnTo>
                  <a:lnTo>
                    <a:pt x="1324307" y="897186"/>
                  </a:lnTo>
                  <a:lnTo>
                    <a:pt x="1324113" y="897467"/>
                  </a:lnTo>
                  <a:lnTo>
                    <a:pt x="1323895" y="897734"/>
                  </a:lnTo>
                  <a:lnTo>
                    <a:pt x="1323661" y="897972"/>
                  </a:lnTo>
                  <a:lnTo>
                    <a:pt x="1323420" y="898177"/>
                  </a:lnTo>
                  <a:lnTo>
                    <a:pt x="1323016" y="898382"/>
                  </a:lnTo>
                  <a:lnTo>
                    <a:pt x="1322557" y="898477"/>
                  </a:lnTo>
                  <a:lnTo>
                    <a:pt x="1322074" y="898525"/>
                  </a:lnTo>
                  <a:lnTo>
                    <a:pt x="1321583" y="898563"/>
                  </a:lnTo>
                  <a:lnTo>
                    <a:pt x="1321112" y="898644"/>
                  </a:lnTo>
                  <a:lnTo>
                    <a:pt x="1320728" y="898749"/>
                  </a:lnTo>
                  <a:lnTo>
                    <a:pt x="1319968" y="898982"/>
                  </a:lnTo>
                  <a:lnTo>
                    <a:pt x="1319588" y="899111"/>
                  </a:lnTo>
                  <a:lnTo>
                    <a:pt x="1318499" y="899511"/>
                  </a:lnTo>
                  <a:lnTo>
                    <a:pt x="1318147" y="899654"/>
                  </a:lnTo>
                  <a:lnTo>
                    <a:pt x="1317802" y="899821"/>
                  </a:lnTo>
                  <a:lnTo>
                    <a:pt x="1317474" y="900016"/>
                  </a:lnTo>
                  <a:lnTo>
                    <a:pt x="1317189" y="900240"/>
                  </a:lnTo>
                  <a:lnTo>
                    <a:pt x="1316920" y="900498"/>
                  </a:lnTo>
                  <a:lnTo>
                    <a:pt x="1316389" y="901046"/>
                  </a:lnTo>
                  <a:lnTo>
                    <a:pt x="1315752" y="901656"/>
                  </a:lnTo>
                  <a:lnTo>
                    <a:pt x="1315566" y="901827"/>
                  </a:lnTo>
                  <a:lnTo>
                    <a:pt x="1315372" y="901989"/>
                  </a:lnTo>
                  <a:lnTo>
                    <a:pt x="1315174" y="902127"/>
                  </a:lnTo>
                  <a:lnTo>
                    <a:pt x="1314810" y="902294"/>
                  </a:lnTo>
                  <a:lnTo>
                    <a:pt x="1314418" y="902399"/>
                  </a:lnTo>
                  <a:lnTo>
                    <a:pt x="1313610" y="902542"/>
                  </a:lnTo>
                  <a:lnTo>
                    <a:pt x="1313218" y="902652"/>
                  </a:lnTo>
                  <a:lnTo>
                    <a:pt x="1312981" y="902742"/>
                  </a:lnTo>
                  <a:lnTo>
                    <a:pt x="1312751" y="902838"/>
                  </a:lnTo>
                  <a:lnTo>
                    <a:pt x="1312284" y="903047"/>
                  </a:lnTo>
                  <a:lnTo>
                    <a:pt x="1311619" y="903314"/>
                  </a:lnTo>
                  <a:lnTo>
                    <a:pt x="1311184" y="903471"/>
                  </a:lnTo>
                  <a:lnTo>
                    <a:pt x="1310313" y="903795"/>
                  </a:lnTo>
                  <a:lnTo>
                    <a:pt x="1309390" y="904162"/>
                  </a:lnTo>
                  <a:lnTo>
                    <a:pt x="1308895" y="904353"/>
                  </a:lnTo>
                  <a:lnTo>
                    <a:pt x="1308405" y="904558"/>
                  </a:lnTo>
                  <a:lnTo>
                    <a:pt x="1307934" y="904796"/>
                  </a:lnTo>
                  <a:lnTo>
                    <a:pt x="1307494" y="905091"/>
                  </a:lnTo>
                  <a:lnTo>
                    <a:pt x="1307189" y="905339"/>
                  </a:lnTo>
                  <a:lnTo>
                    <a:pt x="1306837" y="905668"/>
                  </a:lnTo>
                  <a:lnTo>
                    <a:pt x="1306493" y="905940"/>
                  </a:lnTo>
                  <a:lnTo>
                    <a:pt x="1305725" y="906588"/>
                  </a:lnTo>
                  <a:lnTo>
                    <a:pt x="1305483" y="906821"/>
                  </a:lnTo>
                  <a:lnTo>
                    <a:pt x="1305269" y="907045"/>
                  </a:lnTo>
                  <a:lnTo>
                    <a:pt x="1305048" y="907264"/>
                  </a:lnTo>
                  <a:lnTo>
                    <a:pt x="1304901" y="907398"/>
                  </a:lnTo>
                  <a:lnTo>
                    <a:pt x="1304600" y="907641"/>
                  </a:lnTo>
                  <a:lnTo>
                    <a:pt x="1304450" y="907770"/>
                  </a:lnTo>
                  <a:lnTo>
                    <a:pt x="1304307" y="907903"/>
                  </a:lnTo>
                  <a:lnTo>
                    <a:pt x="1304165" y="908046"/>
                  </a:lnTo>
                  <a:lnTo>
                    <a:pt x="1304026" y="908189"/>
                  </a:lnTo>
                  <a:lnTo>
                    <a:pt x="1303888" y="908341"/>
                  </a:lnTo>
                  <a:lnTo>
                    <a:pt x="1303757" y="908499"/>
                  </a:lnTo>
                  <a:lnTo>
                    <a:pt x="1303630" y="908656"/>
                  </a:lnTo>
                  <a:lnTo>
                    <a:pt x="1303531" y="908789"/>
                  </a:lnTo>
                  <a:lnTo>
                    <a:pt x="1303341" y="909061"/>
                  </a:lnTo>
                  <a:lnTo>
                    <a:pt x="1303254" y="909204"/>
                  </a:lnTo>
                  <a:lnTo>
                    <a:pt x="1303128" y="909442"/>
                  </a:lnTo>
                  <a:lnTo>
                    <a:pt x="1302946" y="909881"/>
                  </a:lnTo>
                  <a:lnTo>
                    <a:pt x="1302740" y="910343"/>
                  </a:lnTo>
                  <a:lnTo>
                    <a:pt x="1302387" y="910886"/>
                  </a:lnTo>
                  <a:lnTo>
                    <a:pt x="1302063" y="911134"/>
                  </a:lnTo>
                  <a:lnTo>
                    <a:pt x="1301655" y="911515"/>
                  </a:lnTo>
                  <a:lnTo>
                    <a:pt x="1301303" y="911811"/>
                  </a:lnTo>
                  <a:lnTo>
                    <a:pt x="1300923" y="912111"/>
                  </a:lnTo>
                  <a:lnTo>
                    <a:pt x="1300543" y="912440"/>
                  </a:lnTo>
                  <a:lnTo>
                    <a:pt x="1300111" y="912849"/>
                  </a:lnTo>
                  <a:lnTo>
                    <a:pt x="1299759" y="913064"/>
                  </a:lnTo>
                  <a:lnTo>
                    <a:pt x="1299027" y="913802"/>
                  </a:lnTo>
                  <a:lnTo>
                    <a:pt x="1298753" y="914127"/>
                  </a:lnTo>
                  <a:lnTo>
                    <a:pt x="1298591" y="914455"/>
                  </a:lnTo>
                  <a:lnTo>
                    <a:pt x="1298429" y="914837"/>
                  </a:lnTo>
                  <a:lnTo>
                    <a:pt x="1298318" y="915599"/>
                  </a:lnTo>
                  <a:lnTo>
                    <a:pt x="1298318" y="916009"/>
                  </a:lnTo>
                  <a:lnTo>
                    <a:pt x="1298425" y="916338"/>
                  </a:lnTo>
                  <a:lnTo>
                    <a:pt x="1298642" y="916666"/>
                  </a:lnTo>
                  <a:lnTo>
                    <a:pt x="1298884" y="917048"/>
                  </a:lnTo>
                  <a:lnTo>
                    <a:pt x="1298912" y="917400"/>
                  </a:lnTo>
                  <a:lnTo>
                    <a:pt x="1298912" y="917786"/>
                  </a:lnTo>
                  <a:lnTo>
                    <a:pt x="1298908" y="918139"/>
                  </a:lnTo>
                  <a:lnTo>
                    <a:pt x="1298801" y="918468"/>
                  </a:lnTo>
                  <a:lnTo>
                    <a:pt x="1298690" y="918792"/>
                  </a:lnTo>
                  <a:lnTo>
                    <a:pt x="1298500" y="919149"/>
                  </a:lnTo>
                  <a:lnTo>
                    <a:pt x="1298231" y="919530"/>
                  </a:lnTo>
                  <a:lnTo>
                    <a:pt x="1297930" y="919883"/>
                  </a:lnTo>
                  <a:lnTo>
                    <a:pt x="1297716" y="920212"/>
                  </a:lnTo>
                  <a:lnTo>
                    <a:pt x="1297605" y="920541"/>
                  </a:lnTo>
                  <a:lnTo>
                    <a:pt x="1297498" y="920893"/>
                  </a:lnTo>
                  <a:lnTo>
                    <a:pt x="1297495" y="921246"/>
                  </a:lnTo>
                  <a:lnTo>
                    <a:pt x="1297578" y="921656"/>
                  </a:lnTo>
                  <a:lnTo>
                    <a:pt x="1297601" y="921985"/>
                  </a:lnTo>
                  <a:lnTo>
                    <a:pt x="1297764" y="922342"/>
                  </a:lnTo>
                  <a:lnTo>
                    <a:pt x="1297819" y="922695"/>
                  </a:lnTo>
                  <a:lnTo>
                    <a:pt x="1297954" y="923104"/>
                  </a:lnTo>
                  <a:lnTo>
                    <a:pt x="1297977" y="923457"/>
                  </a:lnTo>
                  <a:lnTo>
                    <a:pt x="1297922" y="923816"/>
                  </a:lnTo>
                  <a:lnTo>
                    <a:pt x="1297787" y="924140"/>
                  </a:lnTo>
                  <a:lnTo>
                    <a:pt x="1297570" y="924469"/>
                  </a:lnTo>
                  <a:lnTo>
                    <a:pt x="1297245" y="924798"/>
                  </a:lnTo>
                  <a:lnTo>
                    <a:pt x="1296893" y="924932"/>
                  </a:lnTo>
                  <a:lnTo>
                    <a:pt x="1296568" y="925012"/>
                  </a:lnTo>
                  <a:lnTo>
                    <a:pt x="1296216" y="925232"/>
                  </a:lnTo>
                  <a:lnTo>
                    <a:pt x="1295622" y="925503"/>
                  </a:lnTo>
                  <a:lnTo>
                    <a:pt x="1295297" y="925723"/>
                  </a:lnTo>
                  <a:lnTo>
                    <a:pt x="1294862" y="926047"/>
                  </a:lnTo>
                  <a:lnTo>
                    <a:pt x="1294565" y="926375"/>
                  </a:lnTo>
                  <a:lnTo>
                    <a:pt x="1294213" y="926676"/>
                  </a:lnTo>
                  <a:lnTo>
                    <a:pt x="1293912" y="927057"/>
                  </a:lnTo>
                  <a:lnTo>
                    <a:pt x="1293560" y="927328"/>
                  </a:lnTo>
                  <a:lnTo>
                    <a:pt x="1292990" y="928034"/>
                  </a:lnTo>
                  <a:lnTo>
                    <a:pt x="1292447" y="928853"/>
                  </a:lnTo>
                  <a:lnTo>
                    <a:pt x="1292178" y="929292"/>
                  </a:lnTo>
                  <a:lnTo>
                    <a:pt x="1291988" y="929644"/>
                  </a:lnTo>
                  <a:lnTo>
                    <a:pt x="1291470" y="930488"/>
                  </a:lnTo>
                  <a:lnTo>
                    <a:pt x="1291256" y="930898"/>
                  </a:lnTo>
                  <a:lnTo>
                    <a:pt x="1291010" y="931227"/>
                  </a:lnTo>
                  <a:lnTo>
                    <a:pt x="1290709" y="931579"/>
                  </a:lnTo>
                  <a:lnTo>
                    <a:pt x="1290385" y="931770"/>
                  </a:lnTo>
                  <a:lnTo>
                    <a:pt x="1290009" y="931932"/>
                  </a:lnTo>
                  <a:lnTo>
                    <a:pt x="1289656" y="932011"/>
                  </a:lnTo>
                  <a:lnTo>
                    <a:pt x="1289221" y="932094"/>
                  </a:lnTo>
                  <a:lnTo>
                    <a:pt x="1288572" y="932256"/>
                  </a:lnTo>
                  <a:lnTo>
                    <a:pt x="1288247" y="932285"/>
                  </a:lnTo>
                  <a:lnTo>
                    <a:pt x="1287895" y="932256"/>
                  </a:lnTo>
                  <a:lnTo>
                    <a:pt x="1287570" y="932308"/>
                  </a:lnTo>
                  <a:lnTo>
                    <a:pt x="1287246" y="932285"/>
                  </a:lnTo>
                  <a:lnTo>
                    <a:pt x="1286814" y="932335"/>
                  </a:lnTo>
                  <a:lnTo>
                    <a:pt x="1286402" y="932473"/>
                  </a:lnTo>
                  <a:lnTo>
                    <a:pt x="1286189" y="932497"/>
                  </a:lnTo>
                  <a:lnTo>
                    <a:pt x="1285535" y="932606"/>
                  </a:lnTo>
                  <a:lnTo>
                    <a:pt x="1284890" y="932764"/>
                  </a:lnTo>
                  <a:lnTo>
                    <a:pt x="1284273" y="932988"/>
                  </a:lnTo>
                  <a:lnTo>
                    <a:pt x="1283889" y="933164"/>
                  </a:lnTo>
                  <a:lnTo>
                    <a:pt x="1283516" y="933364"/>
                  </a:lnTo>
                  <a:lnTo>
                    <a:pt x="1283148" y="933583"/>
                  </a:lnTo>
                  <a:lnTo>
                    <a:pt x="1282784" y="933817"/>
                  </a:lnTo>
                  <a:lnTo>
                    <a:pt x="1282424" y="934055"/>
                  </a:lnTo>
                  <a:lnTo>
                    <a:pt x="1281699" y="934560"/>
                  </a:lnTo>
                  <a:lnTo>
                    <a:pt x="1281343" y="934837"/>
                  </a:lnTo>
                  <a:lnTo>
                    <a:pt x="1281003" y="935127"/>
                  </a:lnTo>
                  <a:lnTo>
                    <a:pt x="1280690" y="935451"/>
                  </a:lnTo>
                  <a:lnTo>
                    <a:pt x="1280421" y="935799"/>
                  </a:lnTo>
                  <a:lnTo>
                    <a:pt x="1280175" y="936176"/>
                  </a:lnTo>
                  <a:lnTo>
                    <a:pt x="1279498" y="937372"/>
                  </a:lnTo>
                  <a:lnTo>
                    <a:pt x="1278948" y="938282"/>
                  </a:lnTo>
                  <a:lnTo>
                    <a:pt x="1278679" y="938744"/>
                  </a:lnTo>
                  <a:lnTo>
                    <a:pt x="1278426" y="939216"/>
                  </a:lnTo>
                  <a:lnTo>
                    <a:pt x="1278200" y="939697"/>
                  </a:lnTo>
                  <a:lnTo>
                    <a:pt x="1278030" y="940126"/>
                  </a:lnTo>
                  <a:lnTo>
                    <a:pt x="1277875" y="940560"/>
                  </a:lnTo>
                  <a:lnTo>
                    <a:pt x="1277737" y="940998"/>
                  </a:lnTo>
                  <a:lnTo>
                    <a:pt x="1277468" y="941889"/>
                  </a:lnTo>
                  <a:lnTo>
                    <a:pt x="1277230" y="942685"/>
                  </a:lnTo>
                  <a:lnTo>
                    <a:pt x="1277115" y="943081"/>
                  </a:lnTo>
                  <a:lnTo>
                    <a:pt x="1277016" y="943486"/>
                  </a:lnTo>
                  <a:lnTo>
                    <a:pt x="1276929" y="943891"/>
                  </a:lnTo>
                  <a:lnTo>
                    <a:pt x="1276838" y="944453"/>
                  </a:lnTo>
                  <a:lnTo>
                    <a:pt x="1276771" y="945030"/>
                  </a:lnTo>
                  <a:lnTo>
                    <a:pt x="1276731" y="945573"/>
                  </a:lnTo>
                  <a:lnTo>
                    <a:pt x="1277092" y="945644"/>
                  </a:lnTo>
                  <a:lnTo>
                    <a:pt x="1277452" y="945744"/>
                  </a:lnTo>
                  <a:lnTo>
                    <a:pt x="1277808" y="945873"/>
                  </a:lnTo>
                  <a:lnTo>
                    <a:pt x="1278157" y="946030"/>
                  </a:lnTo>
                  <a:lnTo>
                    <a:pt x="1278493" y="946207"/>
                  </a:lnTo>
                  <a:lnTo>
                    <a:pt x="1278849" y="946431"/>
                  </a:lnTo>
                  <a:lnTo>
                    <a:pt x="1279198" y="946683"/>
                  </a:lnTo>
                  <a:lnTo>
                    <a:pt x="1279530" y="946969"/>
                  </a:lnTo>
                  <a:lnTo>
                    <a:pt x="1279839" y="947279"/>
                  </a:lnTo>
                  <a:lnTo>
                    <a:pt x="1280108" y="947622"/>
                  </a:lnTo>
                  <a:lnTo>
                    <a:pt x="1280393" y="948122"/>
                  </a:lnTo>
                  <a:lnTo>
                    <a:pt x="1280619" y="948689"/>
                  </a:lnTo>
                  <a:lnTo>
                    <a:pt x="1280801" y="949299"/>
                  </a:lnTo>
                  <a:lnTo>
                    <a:pt x="1280943" y="949924"/>
                  </a:lnTo>
                  <a:lnTo>
                    <a:pt x="1281066" y="950543"/>
                  </a:lnTo>
                  <a:lnTo>
                    <a:pt x="1281165" y="951201"/>
                  </a:lnTo>
                  <a:lnTo>
                    <a:pt x="1281220" y="951873"/>
                  </a:lnTo>
                  <a:lnTo>
                    <a:pt x="1281244" y="952554"/>
                  </a:lnTo>
                  <a:lnTo>
                    <a:pt x="1281240" y="953231"/>
                  </a:lnTo>
                  <a:lnTo>
                    <a:pt x="1281213" y="953903"/>
                  </a:lnTo>
                  <a:lnTo>
                    <a:pt x="1281141" y="954746"/>
                  </a:lnTo>
                  <a:lnTo>
                    <a:pt x="1281030" y="955590"/>
                  </a:lnTo>
                  <a:lnTo>
                    <a:pt x="1280880" y="956428"/>
                  </a:lnTo>
                  <a:lnTo>
                    <a:pt x="1280694" y="957253"/>
                  </a:lnTo>
                  <a:lnTo>
                    <a:pt x="1280476" y="958063"/>
                  </a:lnTo>
                  <a:lnTo>
                    <a:pt x="1280282" y="958701"/>
                  </a:lnTo>
                  <a:lnTo>
                    <a:pt x="1280068" y="959335"/>
                  </a:lnTo>
                  <a:lnTo>
                    <a:pt x="1279831" y="959959"/>
                  </a:lnTo>
                  <a:lnTo>
                    <a:pt x="1279574" y="960565"/>
                  </a:lnTo>
                  <a:lnTo>
                    <a:pt x="1279301" y="961160"/>
                  </a:lnTo>
                  <a:lnTo>
                    <a:pt x="1279019" y="961694"/>
                  </a:lnTo>
                  <a:lnTo>
                    <a:pt x="1278719" y="962213"/>
                  </a:lnTo>
                  <a:lnTo>
                    <a:pt x="1278406" y="962723"/>
                  </a:lnTo>
                  <a:lnTo>
                    <a:pt x="1277519" y="964091"/>
                  </a:lnTo>
                  <a:lnTo>
                    <a:pt x="1277036" y="964820"/>
                  </a:lnTo>
                  <a:lnTo>
                    <a:pt x="1276538" y="965532"/>
                  </a:lnTo>
                  <a:lnTo>
                    <a:pt x="1260205" y="964913"/>
                  </a:lnTo>
                  <a:lnTo>
                    <a:pt x="1260157" y="964561"/>
                  </a:lnTo>
                  <a:lnTo>
                    <a:pt x="1260193" y="964203"/>
                  </a:lnTo>
                  <a:lnTo>
                    <a:pt x="1260149" y="963822"/>
                  </a:lnTo>
                  <a:lnTo>
                    <a:pt x="1260078" y="963384"/>
                  </a:lnTo>
                  <a:lnTo>
                    <a:pt x="1260031" y="963055"/>
                  </a:lnTo>
                  <a:lnTo>
                    <a:pt x="1260038" y="962702"/>
                  </a:lnTo>
                  <a:lnTo>
                    <a:pt x="1260074" y="962321"/>
                  </a:lnTo>
                  <a:lnTo>
                    <a:pt x="1260054" y="961911"/>
                  </a:lnTo>
                  <a:lnTo>
                    <a:pt x="1259928" y="961525"/>
                  </a:lnTo>
                  <a:lnTo>
                    <a:pt x="1259512" y="960696"/>
                  </a:lnTo>
                  <a:lnTo>
                    <a:pt x="1259278" y="960362"/>
                  </a:lnTo>
                  <a:lnTo>
                    <a:pt x="1258954" y="960381"/>
                  </a:lnTo>
                  <a:lnTo>
                    <a:pt x="1258629" y="960348"/>
                  </a:lnTo>
                  <a:lnTo>
                    <a:pt x="1258308" y="960176"/>
                  </a:lnTo>
                  <a:lnTo>
                    <a:pt x="1257909" y="959919"/>
                  </a:lnTo>
                  <a:lnTo>
                    <a:pt x="1257584" y="959776"/>
                  </a:lnTo>
                  <a:lnTo>
                    <a:pt x="1257236" y="959605"/>
                  </a:lnTo>
                  <a:lnTo>
                    <a:pt x="1256947" y="959242"/>
                  </a:lnTo>
                  <a:lnTo>
                    <a:pt x="1256820" y="958914"/>
                  </a:lnTo>
                  <a:lnTo>
                    <a:pt x="1256800" y="958585"/>
                  </a:lnTo>
                  <a:lnTo>
                    <a:pt x="1256808" y="958146"/>
                  </a:lnTo>
                  <a:lnTo>
                    <a:pt x="1256899" y="957794"/>
                  </a:lnTo>
                  <a:lnTo>
                    <a:pt x="1257212" y="957089"/>
                  </a:lnTo>
                  <a:lnTo>
                    <a:pt x="1257438" y="956764"/>
                  </a:lnTo>
                  <a:lnTo>
                    <a:pt x="1257770" y="956393"/>
                  </a:lnTo>
                  <a:lnTo>
                    <a:pt x="1258126" y="956126"/>
                  </a:lnTo>
                  <a:lnTo>
                    <a:pt x="1258483" y="955888"/>
                  </a:lnTo>
                  <a:lnTo>
                    <a:pt x="1259334" y="955359"/>
                  </a:lnTo>
                  <a:lnTo>
                    <a:pt x="1259666" y="955068"/>
                  </a:lnTo>
                  <a:lnTo>
                    <a:pt x="1259943" y="954720"/>
                  </a:lnTo>
                  <a:lnTo>
                    <a:pt x="1260169" y="954367"/>
                  </a:lnTo>
                  <a:lnTo>
                    <a:pt x="1260422" y="953962"/>
                  </a:lnTo>
                  <a:lnTo>
                    <a:pt x="1260620" y="953586"/>
                  </a:lnTo>
                  <a:lnTo>
                    <a:pt x="1260790" y="953181"/>
                  </a:lnTo>
                  <a:lnTo>
                    <a:pt x="1260988" y="952800"/>
                  </a:lnTo>
                  <a:lnTo>
                    <a:pt x="1261186" y="952452"/>
                  </a:lnTo>
                  <a:lnTo>
                    <a:pt x="1261384" y="952047"/>
                  </a:lnTo>
                  <a:lnTo>
                    <a:pt x="1261531" y="951475"/>
                  </a:lnTo>
                  <a:lnTo>
                    <a:pt x="1261511" y="951117"/>
                  </a:lnTo>
                  <a:lnTo>
                    <a:pt x="1261467" y="950708"/>
                  </a:lnTo>
                  <a:lnTo>
                    <a:pt x="1261420" y="950379"/>
                  </a:lnTo>
                  <a:lnTo>
                    <a:pt x="1261404" y="949969"/>
                  </a:lnTo>
                  <a:lnTo>
                    <a:pt x="1261384" y="949612"/>
                  </a:lnTo>
                  <a:lnTo>
                    <a:pt x="1261309" y="949283"/>
                  </a:lnTo>
                  <a:lnTo>
                    <a:pt x="1261261" y="948954"/>
                  </a:lnTo>
                  <a:lnTo>
                    <a:pt x="1261297" y="948625"/>
                  </a:lnTo>
                  <a:lnTo>
                    <a:pt x="1261356" y="948301"/>
                  </a:lnTo>
                  <a:lnTo>
                    <a:pt x="1261475" y="947977"/>
                  </a:lnTo>
                  <a:lnTo>
                    <a:pt x="1261483" y="947539"/>
                  </a:lnTo>
                  <a:lnTo>
                    <a:pt x="1136059" y="926077"/>
                  </a:lnTo>
                  <a:lnTo>
                    <a:pt x="1123542" y="998740"/>
                  </a:lnTo>
                  <a:lnTo>
                    <a:pt x="1074804" y="990700"/>
                  </a:lnTo>
                  <a:lnTo>
                    <a:pt x="1075073" y="989824"/>
                  </a:lnTo>
                  <a:lnTo>
                    <a:pt x="1075596" y="988056"/>
                  </a:lnTo>
                  <a:lnTo>
                    <a:pt x="1075849" y="987169"/>
                  </a:lnTo>
                  <a:lnTo>
                    <a:pt x="1076094" y="986278"/>
                  </a:lnTo>
                  <a:lnTo>
                    <a:pt x="1076443" y="984949"/>
                  </a:lnTo>
                  <a:lnTo>
                    <a:pt x="1077413" y="980927"/>
                  </a:lnTo>
                  <a:lnTo>
                    <a:pt x="1077761" y="979593"/>
                  </a:lnTo>
                  <a:lnTo>
                    <a:pt x="1078220" y="978025"/>
                  </a:lnTo>
                  <a:lnTo>
                    <a:pt x="1078711" y="976471"/>
                  </a:lnTo>
                  <a:lnTo>
                    <a:pt x="1079214" y="974918"/>
                  </a:lnTo>
                  <a:lnTo>
                    <a:pt x="1079709" y="973364"/>
                  </a:lnTo>
                  <a:lnTo>
                    <a:pt x="1080168" y="971796"/>
                  </a:lnTo>
                  <a:lnTo>
                    <a:pt x="1080580" y="970143"/>
                  </a:lnTo>
                  <a:lnTo>
                    <a:pt x="1081292" y="966793"/>
                  </a:lnTo>
                  <a:lnTo>
                    <a:pt x="1081696" y="965144"/>
                  </a:lnTo>
                  <a:lnTo>
                    <a:pt x="1082203" y="963552"/>
                  </a:lnTo>
                  <a:lnTo>
                    <a:pt x="1082630" y="962366"/>
                  </a:lnTo>
                  <a:lnTo>
                    <a:pt x="1083078" y="961170"/>
                  </a:lnTo>
                  <a:lnTo>
                    <a:pt x="1083565" y="960007"/>
                  </a:lnTo>
                  <a:lnTo>
                    <a:pt x="1084131" y="958925"/>
                  </a:lnTo>
                  <a:lnTo>
                    <a:pt x="1084796" y="957982"/>
                  </a:lnTo>
                  <a:lnTo>
                    <a:pt x="1085429" y="957362"/>
                  </a:lnTo>
                  <a:lnTo>
                    <a:pt x="1086142" y="956848"/>
                  </a:lnTo>
                  <a:lnTo>
                    <a:pt x="1086894" y="956371"/>
                  </a:lnTo>
                  <a:lnTo>
                    <a:pt x="1087630" y="955880"/>
                  </a:lnTo>
                  <a:lnTo>
                    <a:pt x="1088315" y="955308"/>
                  </a:lnTo>
                  <a:lnTo>
                    <a:pt x="1089071" y="954522"/>
                  </a:lnTo>
                  <a:lnTo>
                    <a:pt x="1089807" y="953688"/>
                  </a:lnTo>
                  <a:lnTo>
                    <a:pt x="1090500" y="952792"/>
                  </a:lnTo>
                  <a:lnTo>
                    <a:pt x="1091118" y="951849"/>
                  </a:lnTo>
                  <a:lnTo>
                    <a:pt x="1091644" y="950848"/>
                  </a:lnTo>
                  <a:lnTo>
                    <a:pt x="1092048" y="949866"/>
                  </a:lnTo>
                  <a:lnTo>
                    <a:pt x="1092388" y="948828"/>
                  </a:lnTo>
                  <a:lnTo>
                    <a:pt x="1092658" y="947751"/>
                  </a:lnTo>
                  <a:lnTo>
                    <a:pt x="1092855" y="946659"/>
                  </a:lnTo>
                  <a:lnTo>
                    <a:pt x="1092970" y="945573"/>
                  </a:lnTo>
                  <a:lnTo>
                    <a:pt x="1093655" y="895051"/>
                  </a:lnTo>
                  <a:lnTo>
                    <a:pt x="1093374" y="895261"/>
                  </a:lnTo>
                  <a:lnTo>
                    <a:pt x="1092891" y="895589"/>
                  </a:lnTo>
                  <a:lnTo>
                    <a:pt x="1092483" y="895718"/>
                  </a:lnTo>
                  <a:lnTo>
                    <a:pt x="1092143" y="895847"/>
                  </a:lnTo>
                  <a:lnTo>
                    <a:pt x="1088964" y="895847"/>
                  </a:lnTo>
                  <a:lnTo>
                    <a:pt x="1087820" y="895613"/>
                  </a:lnTo>
                  <a:lnTo>
                    <a:pt x="1087551" y="895609"/>
                  </a:lnTo>
                  <a:lnTo>
                    <a:pt x="1087147" y="895466"/>
                  </a:lnTo>
                  <a:lnTo>
                    <a:pt x="1084990" y="895346"/>
                  </a:lnTo>
                  <a:lnTo>
                    <a:pt x="1083438" y="895180"/>
                  </a:lnTo>
                  <a:lnTo>
                    <a:pt x="1082219" y="895289"/>
                  </a:lnTo>
                  <a:lnTo>
                    <a:pt x="1080584" y="896004"/>
                  </a:lnTo>
                  <a:lnTo>
                    <a:pt x="1079764" y="896328"/>
                  </a:lnTo>
                  <a:lnTo>
                    <a:pt x="1079420" y="896523"/>
                  </a:lnTo>
                  <a:lnTo>
                    <a:pt x="1078794" y="897395"/>
                  </a:lnTo>
                  <a:lnTo>
                    <a:pt x="1078648" y="897872"/>
                  </a:lnTo>
                  <a:lnTo>
                    <a:pt x="1078438" y="898206"/>
                  </a:lnTo>
                  <a:lnTo>
                    <a:pt x="1078292" y="898682"/>
                  </a:lnTo>
                  <a:lnTo>
                    <a:pt x="1077935" y="899492"/>
                  </a:lnTo>
                  <a:lnTo>
                    <a:pt x="1077642" y="900717"/>
                  </a:lnTo>
                  <a:lnTo>
                    <a:pt x="1077555" y="901532"/>
                  </a:lnTo>
                  <a:lnTo>
                    <a:pt x="1077326" y="902823"/>
                  </a:lnTo>
                  <a:lnTo>
                    <a:pt x="1077179" y="903233"/>
                  </a:lnTo>
                  <a:lnTo>
                    <a:pt x="1076969" y="903567"/>
                  </a:lnTo>
                  <a:lnTo>
                    <a:pt x="1076558" y="903900"/>
                  </a:lnTo>
                  <a:lnTo>
                    <a:pt x="1076348" y="904167"/>
                  </a:lnTo>
                  <a:lnTo>
                    <a:pt x="1074721" y="904477"/>
                  </a:lnTo>
                  <a:lnTo>
                    <a:pt x="1074317" y="904396"/>
                  </a:lnTo>
                  <a:lnTo>
                    <a:pt x="1073842" y="904386"/>
                  </a:lnTo>
                  <a:lnTo>
                    <a:pt x="1073442" y="904243"/>
                  </a:lnTo>
                  <a:lnTo>
                    <a:pt x="1073169" y="904234"/>
                  </a:lnTo>
                  <a:lnTo>
                    <a:pt x="1073114" y="904072"/>
                  </a:lnTo>
                  <a:lnTo>
                    <a:pt x="1072836" y="903957"/>
                  </a:lnTo>
                  <a:lnTo>
                    <a:pt x="1071708" y="903042"/>
                  </a:lnTo>
                  <a:lnTo>
                    <a:pt x="1071051" y="902275"/>
                  </a:lnTo>
                  <a:lnTo>
                    <a:pt x="1069745" y="900064"/>
                  </a:lnTo>
                  <a:lnTo>
                    <a:pt x="1068830" y="898749"/>
                  </a:lnTo>
                  <a:lnTo>
                    <a:pt x="1068098" y="898115"/>
                  </a:lnTo>
                  <a:lnTo>
                    <a:pt x="1067160" y="897753"/>
                  </a:lnTo>
                  <a:lnTo>
                    <a:pt x="1066487" y="897672"/>
                  </a:lnTo>
                  <a:lnTo>
                    <a:pt x="1066012" y="897796"/>
                  </a:lnTo>
                  <a:lnTo>
                    <a:pt x="1064709" y="898587"/>
                  </a:lnTo>
                  <a:lnTo>
                    <a:pt x="1064302" y="898715"/>
                  </a:lnTo>
                  <a:lnTo>
                    <a:pt x="1063411" y="899240"/>
                  </a:lnTo>
                  <a:lnTo>
                    <a:pt x="1061823" y="900779"/>
                  </a:lnTo>
                  <a:lnTo>
                    <a:pt x="1060794" y="901370"/>
                  </a:lnTo>
                  <a:lnTo>
                    <a:pt x="1060042" y="901760"/>
                  </a:lnTo>
                  <a:lnTo>
                    <a:pt x="1058823" y="901870"/>
                  </a:lnTo>
                  <a:lnTo>
                    <a:pt x="1058823" y="902008"/>
                  </a:lnTo>
                  <a:lnTo>
                    <a:pt x="1058075" y="902127"/>
                  </a:lnTo>
                  <a:lnTo>
                    <a:pt x="1056321" y="902089"/>
                  </a:lnTo>
                  <a:lnTo>
                    <a:pt x="1053087" y="901470"/>
                  </a:lnTo>
                  <a:lnTo>
                    <a:pt x="1052279" y="901456"/>
                  </a:lnTo>
                  <a:lnTo>
                    <a:pt x="1049286" y="902209"/>
                  </a:lnTo>
                  <a:lnTo>
                    <a:pt x="1047893" y="902585"/>
                  </a:lnTo>
                  <a:lnTo>
                    <a:pt x="1047707" y="902609"/>
                  </a:lnTo>
                  <a:lnTo>
                    <a:pt x="1047521" y="902671"/>
                  </a:lnTo>
                  <a:lnTo>
                    <a:pt x="1047331" y="902752"/>
                  </a:lnTo>
                  <a:lnTo>
                    <a:pt x="1047149" y="902842"/>
                  </a:lnTo>
                  <a:lnTo>
                    <a:pt x="1046705" y="903047"/>
                  </a:lnTo>
                  <a:lnTo>
                    <a:pt x="1044330" y="903324"/>
                  </a:lnTo>
                  <a:lnTo>
                    <a:pt x="1043044" y="903366"/>
                  </a:lnTo>
                  <a:lnTo>
                    <a:pt x="1041424" y="903262"/>
                  </a:lnTo>
                  <a:lnTo>
                    <a:pt x="1038598" y="902723"/>
                  </a:lnTo>
                  <a:lnTo>
                    <a:pt x="1038194" y="902575"/>
                  </a:lnTo>
                  <a:lnTo>
                    <a:pt x="1036175" y="902189"/>
                  </a:lnTo>
                  <a:lnTo>
                    <a:pt x="1034303" y="901193"/>
                  </a:lnTo>
                  <a:lnTo>
                    <a:pt x="1032977" y="900069"/>
                  </a:lnTo>
                  <a:lnTo>
                    <a:pt x="1032173" y="899778"/>
                  </a:lnTo>
                  <a:lnTo>
                    <a:pt x="1030962" y="899411"/>
                  </a:lnTo>
                  <a:lnTo>
                    <a:pt x="1030020" y="899325"/>
                  </a:lnTo>
                  <a:lnTo>
                    <a:pt x="1028404" y="899016"/>
                  </a:lnTo>
                  <a:lnTo>
                    <a:pt x="1028001" y="898868"/>
                  </a:lnTo>
                  <a:lnTo>
                    <a:pt x="1025907" y="898820"/>
                  </a:lnTo>
                  <a:lnTo>
                    <a:pt x="1025570" y="898882"/>
                  </a:lnTo>
                  <a:lnTo>
                    <a:pt x="1024759" y="898863"/>
                  </a:lnTo>
                  <a:lnTo>
                    <a:pt x="1024010" y="899054"/>
                  </a:lnTo>
                  <a:lnTo>
                    <a:pt x="1022716" y="899502"/>
                  </a:lnTo>
                  <a:lnTo>
                    <a:pt x="1022237" y="899697"/>
                  </a:lnTo>
                  <a:lnTo>
                    <a:pt x="1021002" y="900626"/>
                  </a:lnTo>
                  <a:lnTo>
                    <a:pt x="1020523" y="900817"/>
                  </a:lnTo>
                  <a:lnTo>
                    <a:pt x="1020111" y="901151"/>
                  </a:lnTo>
                  <a:lnTo>
                    <a:pt x="1019632" y="901346"/>
                  </a:lnTo>
                  <a:lnTo>
                    <a:pt x="1017918" y="902466"/>
                  </a:lnTo>
                  <a:lnTo>
                    <a:pt x="1017439" y="902733"/>
                  </a:lnTo>
                  <a:lnTo>
                    <a:pt x="1016204" y="903657"/>
                  </a:lnTo>
                  <a:lnTo>
                    <a:pt x="1013583" y="905921"/>
                  </a:lnTo>
                  <a:lnTo>
                    <a:pt x="1010753" y="908727"/>
                  </a:lnTo>
                  <a:lnTo>
                    <a:pt x="1010056" y="909599"/>
                  </a:lnTo>
                  <a:lnTo>
                    <a:pt x="1009779" y="910000"/>
                  </a:lnTo>
                  <a:lnTo>
                    <a:pt x="1009431" y="910472"/>
                  </a:lnTo>
                  <a:lnTo>
                    <a:pt x="1008872" y="911277"/>
                  </a:lnTo>
                  <a:lnTo>
                    <a:pt x="1008793" y="911753"/>
                  </a:lnTo>
                  <a:lnTo>
                    <a:pt x="1008579" y="912297"/>
                  </a:lnTo>
                  <a:lnTo>
                    <a:pt x="1008207" y="913721"/>
                  </a:lnTo>
                  <a:lnTo>
                    <a:pt x="1008172" y="914975"/>
                  </a:lnTo>
                  <a:lnTo>
                    <a:pt x="1007610" y="916438"/>
                  </a:lnTo>
                  <a:lnTo>
                    <a:pt x="1006770" y="917715"/>
                  </a:lnTo>
                  <a:lnTo>
                    <a:pt x="1006426" y="918048"/>
                  </a:lnTo>
                  <a:lnTo>
                    <a:pt x="1006082" y="918315"/>
                  </a:lnTo>
                  <a:lnTo>
                    <a:pt x="1005468" y="918444"/>
                  </a:lnTo>
                  <a:lnTo>
                    <a:pt x="1002831" y="918515"/>
                  </a:lnTo>
                  <a:lnTo>
                    <a:pt x="1002024" y="918363"/>
                  </a:lnTo>
                  <a:lnTo>
                    <a:pt x="1000753" y="917786"/>
                  </a:lnTo>
                  <a:lnTo>
                    <a:pt x="999146" y="917071"/>
                  </a:lnTo>
                  <a:lnTo>
                    <a:pt x="996450" y="916738"/>
                  </a:lnTo>
                  <a:lnTo>
                    <a:pt x="995278" y="917667"/>
                  </a:lnTo>
                  <a:lnTo>
                    <a:pt x="993960" y="919345"/>
                  </a:lnTo>
                  <a:lnTo>
                    <a:pt x="992571" y="921017"/>
                  </a:lnTo>
                  <a:lnTo>
                    <a:pt x="991747" y="921479"/>
                  </a:lnTo>
                  <a:lnTo>
                    <a:pt x="990041" y="922328"/>
                  </a:lnTo>
                  <a:lnTo>
                    <a:pt x="989562" y="922523"/>
                  </a:lnTo>
                  <a:lnTo>
                    <a:pt x="989222" y="922656"/>
                  </a:lnTo>
                  <a:lnTo>
                    <a:pt x="986973" y="923557"/>
                  </a:lnTo>
                  <a:lnTo>
                    <a:pt x="986494" y="923752"/>
                  </a:lnTo>
                  <a:lnTo>
                    <a:pt x="985679" y="923938"/>
                  </a:lnTo>
                  <a:lnTo>
                    <a:pt x="985200" y="924129"/>
                  </a:lnTo>
                  <a:lnTo>
                    <a:pt x="983624" y="925187"/>
                  </a:lnTo>
                  <a:lnTo>
                    <a:pt x="982100" y="926793"/>
                  </a:lnTo>
                  <a:lnTo>
                    <a:pt x="981273" y="927455"/>
                  </a:lnTo>
                  <a:lnTo>
                    <a:pt x="980168" y="928594"/>
                  </a:lnTo>
                  <a:lnTo>
                    <a:pt x="979408" y="929256"/>
                  </a:lnTo>
                  <a:lnTo>
                    <a:pt x="978446" y="930057"/>
                  </a:lnTo>
                  <a:lnTo>
                    <a:pt x="977623" y="930653"/>
                  </a:lnTo>
                  <a:lnTo>
                    <a:pt x="977215" y="930781"/>
                  </a:lnTo>
                  <a:lnTo>
                    <a:pt x="975703" y="931625"/>
                  </a:lnTo>
                  <a:lnTo>
                    <a:pt x="975572" y="931701"/>
                  </a:lnTo>
                  <a:lnTo>
                    <a:pt x="973660" y="932611"/>
                  </a:lnTo>
                  <a:lnTo>
                    <a:pt x="972841" y="932935"/>
                  </a:lnTo>
                  <a:lnTo>
                    <a:pt x="972366" y="932992"/>
                  </a:lnTo>
                  <a:lnTo>
                    <a:pt x="971542" y="933521"/>
                  </a:lnTo>
                  <a:lnTo>
                    <a:pt x="969899" y="934441"/>
                  </a:lnTo>
                  <a:lnTo>
                    <a:pt x="969484" y="934841"/>
                  </a:lnTo>
                  <a:lnTo>
                    <a:pt x="969005" y="935104"/>
                  </a:lnTo>
                  <a:lnTo>
                    <a:pt x="967362" y="936157"/>
                  </a:lnTo>
                  <a:lnTo>
                    <a:pt x="965984" y="937219"/>
                  </a:lnTo>
                  <a:lnTo>
                    <a:pt x="965573" y="937481"/>
                  </a:lnTo>
                  <a:lnTo>
                    <a:pt x="965090" y="937948"/>
                  </a:lnTo>
                  <a:lnTo>
                    <a:pt x="964737" y="938625"/>
                  </a:lnTo>
                  <a:lnTo>
                    <a:pt x="964773" y="938906"/>
                  </a:lnTo>
                  <a:lnTo>
                    <a:pt x="965755" y="941889"/>
                  </a:lnTo>
                  <a:lnTo>
                    <a:pt x="965869" y="942156"/>
                  </a:lnTo>
                  <a:lnTo>
                    <a:pt x="965965" y="942409"/>
                  </a:lnTo>
                  <a:lnTo>
                    <a:pt x="966127" y="942933"/>
                  </a:lnTo>
                  <a:lnTo>
                    <a:pt x="966194" y="943200"/>
                  </a:lnTo>
                  <a:lnTo>
                    <a:pt x="966250" y="943467"/>
                  </a:lnTo>
                  <a:lnTo>
                    <a:pt x="966293" y="943714"/>
                  </a:lnTo>
                  <a:lnTo>
                    <a:pt x="966325" y="943957"/>
                  </a:lnTo>
                  <a:lnTo>
                    <a:pt x="966352" y="944205"/>
                  </a:lnTo>
                  <a:lnTo>
                    <a:pt x="966372" y="944453"/>
                  </a:lnTo>
                  <a:lnTo>
                    <a:pt x="966388" y="944701"/>
                  </a:lnTo>
                  <a:lnTo>
                    <a:pt x="966396" y="945206"/>
                  </a:lnTo>
                  <a:lnTo>
                    <a:pt x="966384" y="945578"/>
                  </a:lnTo>
                  <a:lnTo>
                    <a:pt x="966479" y="946860"/>
                  </a:lnTo>
                  <a:lnTo>
                    <a:pt x="966535" y="948151"/>
                  </a:lnTo>
                  <a:lnTo>
                    <a:pt x="966554" y="949447"/>
                  </a:lnTo>
                  <a:lnTo>
                    <a:pt x="966531" y="950743"/>
                  </a:lnTo>
                  <a:lnTo>
                    <a:pt x="966467" y="952030"/>
                  </a:lnTo>
                  <a:lnTo>
                    <a:pt x="966348" y="953126"/>
                  </a:lnTo>
                  <a:lnTo>
                    <a:pt x="966166" y="954217"/>
                  </a:lnTo>
                  <a:lnTo>
                    <a:pt x="965972" y="955308"/>
                  </a:lnTo>
                  <a:lnTo>
                    <a:pt x="965818" y="956400"/>
                  </a:lnTo>
                  <a:lnTo>
                    <a:pt x="965759" y="957486"/>
                  </a:lnTo>
                  <a:lnTo>
                    <a:pt x="965834" y="958716"/>
                  </a:lnTo>
                  <a:lnTo>
                    <a:pt x="966012" y="959945"/>
                  </a:lnTo>
                  <a:lnTo>
                    <a:pt x="966253" y="961175"/>
                  </a:lnTo>
                  <a:lnTo>
                    <a:pt x="966511" y="962404"/>
                  </a:lnTo>
                  <a:lnTo>
                    <a:pt x="966752" y="963629"/>
                  </a:lnTo>
                  <a:lnTo>
                    <a:pt x="966978" y="964825"/>
                  </a:lnTo>
                  <a:lnTo>
                    <a:pt x="967227" y="966011"/>
                  </a:lnTo>
                  <a:lnTo>
                    <a:pt x="967473" y="967203"/>
                  </a:lnTo>
                  <a:lnTo>
                    <a:pt x="967698" y="968394"/>
                  </a:lnTo>
                  <a:lnTo>
                    <a:pt x="967884" y="969600"/>
                  </a:lnTo>
                  <a:lnTo>
                    <a:pt x="968003" y="971234"/>
                  </a:lnTo>
                  <a:lnTo>
                    <a:pt x="968007" y="972902"/>
                  </a:lnTo>
                  <a:lnTo>
                    <a:pt x="967995" y="974570"/>
                  </a:lnTo>
                  <a:lnTo>
                    <a:pt x="968059" y="976209"/>
                  </a:lnTo>
                  <a:lnTo>
                    <a:pt x="968308" y="977786"/>
                  </a:lnTo>
                  <a:lnTo>
                    <a:pt x="968601" y="978725"/>
                  </a:lnTo>
                  <a:lnTo>
                    <a:pt x="968977" y="979635"/>
                  </a:lnTo>
                  <a:lnTo>
                    <a:pt x="969373" y="980536"/>
                  </a:lnTo>
                  <a:lnTo>
                    <a:pt x="969737" y="981451"/>
                  </a:lnTo>
                  <a:lnTo>
                    <a:pt x="970010" y="982390"/>
                  </a:lnTo>
                  <a:lnTo>
                    <a:pt x="970228" y="984053"/>
                  </a:lnTo>
                  <a:lnTo>
                    <a:pt x="970248" y="985792"/>
                  </a:lnTo>
                  <a:lnTo>
                    <a:pt x="970125" y="987565"/>
                  </a:lnTo>
                  <a:lnTo>
                    <a:pt x="969931" y="989342"/>
                  </a:lnTo>
                  <a:lnTo>
                    <a:pt x="969725" y="991091"/>
                  </a:lnTo>
                  <a:lnTo>
                    <a:pt x="969456" y="992773"/>
                  </a:lnTo>
                  <a:lnTo>
                    <a:pt x="969080" y="994441"/>
                  </a:lnTo>
                  <a:lnTo>
                    <a:pt x="968680" y="996104"/>
                  </a:lnTo>
                  <a:lnTo>
                    <a:pt x="968348" y="997767"/>
                  </a:lnTo>
                  <a:lnTo>
                    <a:pt x="968166" y="999450"/>
                  </a:lnTo>
                  <a:lnTo>
                    <a:pt x="968162" y="1000908"/>
                  </a:lnTo>
                  <a:lnTo>
                    <a:pt x="968245" y="1002376"/>
                  </a:lnTo>
                  <a:lnTo>
                    <a:pt x="968387" y="1003848"/>
                  </a:lnTo>
                  <a:lnTo>
                    <a:pt x="968878" y="1007999"/>
                  </a:lnTo>
                  <a:lnTo>
                    <a:pt x="969036" y="1009214"/>
                  </a:lnTo>
                  <a:lnTo>
                    <a:pt x="969207" y="1010424"/>
                  </a:lnTo>
                  <a:lnTo>
                    <a:pt x="969393" y="1011635"/>
                  </a:lnTo>
                  <a:lnTo>
                    <a:pt x="969590" y="1012838"/>
                  </a:lnTo>
                  <a:lnTo>
                    <a:pt x="951051" y="1009951"/>
                  </a:lnTo>
                  <a:lnTo>
                    <a:pt x="947762" y="1030271"/>
                  </a:lnTo>
                  <a:lnTo>
                    <a:pt x="946281" y="1030419"/>
                  </a:lnTo>
                  <a:lnTo>
                    <a:pt x="929647" y="1032044"/>
                  </a:lnTo>
                  <a:lnTo>
                    <a:pt x="926088" y="1030281"/>
                  </a:lnTo>
                  <a:lnTo>
                    <a:pt x="919997" y="1030877"/>
                  </a:lnTo>
                  <a:lnTo>
                    <a:pt x="922795" y="1012616"/>
                  </a:lnTo>
                  <a:lnTo>
                    <a:pt x="916497" y="1011520"/>
                  </a:lnTo>
                  <a:lnTo>
                    <a:pt x="916802" y="1010296"/>
                  </a:lnTo>
                  <a:lnTo>
                    <a:pt x="918611" y="997582"/>
                  </a:lnTo>
                  <a:lnTo>
                    <a:pt x="897464" y="994232"/>
                  </a:lnTo>
                  <a:lnTo>
                    <a:pt x="872081" y="990205"/>
                  </a:lnTo>
                  <a:lnTo>
                    <a:pt x="868783" y="1012383"/>
                  </a:lnTo>
                  <a:lnTo>
                    <a:pt x="867802" y="1018954"/>
                  </a:lnTo>
                  <a:lnTo>
                    <a:pt x="863142" y="1018001"/>
                  </a:lnTo>
                  <a:lnTo>
                    <a:pt x="863194" y="1019230"/>
                  </a:lnTo>
                  <a:lnTo>
                    <a:pt x="861088" y="1018263"/>
                  </a:lnTo>
                  <a:lnTo>
                    <a:pt x="857133" y="1045111"/>
                  </a:lnTo>
                  <a:lnTo>
                    <a:pt x="821905" y="1039788"/>
                  </a:lnTo>
                  <a:lnTo>
                    <a:pt x="805069" y="1036924"/>
                  </a:lnTo>
                  <a:lnTo>
                    <a:pt x="777928" y="1032316"/>
                  </a:lnTo>
                  <a:lnTo>
                    <a:pt x="757125" y="1028775"/>
                  </a:lnTo>
                  <a:lnTo>
                    <a:pt x="756067" y="1025347"/>
                  </a:lnTo>
                  <a:lnTo>
                    <a:pt x="752908" y="1045762"/>
                  </a:lnTo>
                  <a:lnTo>
                    <a:pt x="730570" y="1042398"/>
                  </a:lnTo>
                  <a:lnTo>
                    <a:pt x="709946" y="1039291"/>
                  </a:lnTo>
                  <a:lnTo>
                    <a:pt x="709099" y="1039167"/>
                  </a:lnTo>
                  <a:lnTo>
                    <a:pt x="670351" y="1033326"/>
                  </a:lnTo>
                  <a:lnTo>
                    <a:pt x="656192" y="1031191"/>
                  </a:lnTo>
                  <a:lnTo>
                    <a:pt x="660546" y="1001499"/>
                  </a:lnTo>
                  <a:lnTo>
                    <a:pt x="646770" y="999363"/>
                  </a:lnTo>
                  <a:lnTo>
                    <a:pt x="648935" y="985278"/>
                  </a:lnTo>
                  <a:lnTo>
                    <a:pt x="630258" y="982495"/>
                  </a:lnTo>
                  <a:lnTo>
                    <a:pt x="620140" y="1050124"/>
                  </a:lnTo>
                  <a:lnTo>
                    <a:pt x="570930" y="1042523"/>
                  </a:lnTo>
                  <a:lnTo>
                    <a:pt x="551865" y="1039578"/>
                  </a:lnTo>
                  <a:lnTo>
                    <a:pt x="552041" y="1040342"/>
                  </a:lnTo>
                  <a:lnTo>
                    <a:pt x="552093" y="1040690"/>
                  </a:lnTo>
                  <a:lnTo>
                    <a:pt x="552223" y="1041047"/>
                  </a:lnTo>
                  <a:lnTo>
                    <a:pt x="552322" y="1041819"/>
                  </a:lnTo>
                  <a:lnTo>
                    <a:pt x="552397" y="1042277"/>
                  </a:lnTo>
                  <a:lnTo>
                    <a:pt x="552504" y="1042601"/>
                  </a:lnTo>
                  <a:lnTo>
                    <a:pt x="552601" y="1043029"/>
                  </a:lnTo>
                  <a:lnTo>
                    <a:pt x="552815" y="1043386"/>
                  </a:lnTo>
                  <a:lnTo>
                    <a:pt x="552920" y="1043859"/>
                  </a:lnTo>
                  <a:lnTo>
                    <a:pt x="553055" y="1044216"/>
                  </a:lnTo>
                  <a:lnTo>
                    <a:pt x="553134" y="1044612"/>
                  </a:lnTo>
                  <a:lnTo>
                    <a:pt x="553181" y="1044960"/>
                  </a:lnTo>
                  <a:lnTo>
                    <a:pt x="553292" y="1045303"/>
                  </a:lnTo>
                  <a:lnTo>
                    <a:pt x="553257" y="1045756"/>
                  </a:lnTo>
                  <a:lnTo>
                    <a:pt x="553253" y="1046099"/>
                  </a:lnTo>
                  <a:lnTo>
                    <a:pt x="553276" y="1046408"/>
                  </a:lnTo>
                  <a:lnTo>
                    <a:pt x="553399" y="1046713"/>
                  </a:lnTo>
                  <a:lnTo>
                    <a:pt x="553654" y="1047136"/>
                  </a:lnTo>
                  <a:lnTo>
                    <a:pt x="553939" y="1047513"/>
                  </a:lnTo>
                  <a:lnTo>
                    <a:pt x="554302" y="1047833"/>
                  </a:lnTo>
                  <a:lnTo>
                    <a:pt x="554632" y="1048056"/>
                  </a:lnTo>
                  <a:lnTo>
                    <a:pt x="554927" y="1048443"/>
                  </a:lnTo>
                  <a:lnTo>
                    <a:pt x="555264" y="1048658"/>
                  </a:lnTo>
                  <a:lnTo>
                    <a:pt x="555629" y="1048947"/>
                  </a:lnTo>
                  <a:lnTo>
                    <a:pt x="555879" y="1049314"/>
                  </a:lnTo>
                  <a:lnTo>
                    <a:pt x="556123" y="1049654"/>
                  </a:lnTo>
                  <a:lnTo>
                    <a:pt x="556313" y="1050020"/>
                  </a:lnTo>
                  <a:lnTo>
                    <a:pt x="556479" y="1050387"/>
                  </a:lnTo>
                  <a:lnTo>
                    <a:pt x="556582" y="1050878"/>
                  </a:lnTo>
                  <a:lnTo>
                    <a:pt x="556764" y="1051264"/>
                  </a:lnTo>
                  <a:lnTo>
                    <a:pt x="556847" y="1051607"/>
                  </a:lnTo>
                  <a:lnTo>
                    <a:pt x="556896" y="1051940"/>
                  </a:lnTo>
                  <a:lnTo>
                    <a:pt x="556946" y="1052651"/>
                  </a:lnTo>
                  <a:lnTo>
                    <a:pt x="556994" y="1052961"/>
                  </a:lnTo>
                  <a:lnTo>
                    <a:pt x="557161" y="1053288"/>
                  </a:lnTo>
                  <a:lnTo>
                    <a:pt x="557536" y="1053752"/>
                  </a:lnTo>
                  <a:lnTo>
                    <a:pt x="557758" y="1054095"/>
                  </a:lnTo>
                  <a:lnTo>
                    <a:pt x="557916" y="1054452"/>
                  </a:lnTo>
                  <a:lnTo>
                    <a:pt x="558130" y="1054814"/>
                  </a:lnTo>
                  <a:lnTo>
                    <a:pt x="558272" y="1055229"/>
                  </a:lnTo>
                  <a:lnTo>
                    <a:pt x="558236" y="1055634"/>
                  </a:lnTo>
                  <a:lnTo>
                    <a:pt x="558015" y="1055991"/>
                  </a:lnTo>
                  <a:lnTo>
                    <a:pt x="557834" y="1056329"/>
                  </a:lnTo>
                  <a:lnTo>
                    <a:pt x="511098" y="1048933"/>
                  </a:lnTo>
                  <a:lnTo>
                    <a:pt x="510721" y="1051175"/>
                  </a:lnTo>
                  <a:lnTo>
                    <a:pt x="509958" y="1055752"/>
                  </a:lnTo>
                  <a:lnTo>
                    <a:pt x="487406" y="1051806"/>
                  </a:lnTo>
                  <a:lnTo>
                    <a:pt x="486602" y="1056622"/>
                  </a:lnTo>
                  <a:lnTo>
                    <a:pt x="484148" y="1071382"/>
                  </a:lnTo>
                  <a:lnTo>
                    <a:pt x="494995" y="1073112"/>
                  </a:lnTo>
                  <a:lnTo>
                    <a:pt x="506114" y="1078854"/>
                  </a:lnTo>
                  <a:lnTo>
                    <a:pt x="503708" y="1093248"/>
                  </a:lnTo>
                  <a:lnTo>
                    <a:pt x="481112" y="1089612"/>
                  </a:lnTo>
                  <a:lnTo>
                    <a:pt x="478411" y="1105842"/>
                  </a:lnTo>
                  <a:lnTo>
                    <a:pt x="473356" y="1136210"/>
                  </a:lnTo>
                  <a:lnTo>
                    <a:pt x="438275" y="1130696"/>
                  </a:lnTo>
                  <a:lnTo>
                    <a:pt x="433034" y="1164864"/>
                  </a:lnTo>
                  <a:lnTo>
                    <a:pt x="382034" y="1156720"/>
                  </a:lnTo>
                  <a:lnTo>
                    <a:pt x="330183" y="1148433"/>
                  </a:lnTo>
                  <a:lnTo>
                    <a:pt x="328774" y="1156934"/>
                  </a:lnTo>
                  <a:lnTo>
                    <a:pt x="314737" y="1154651"/>
                  </a:lnTo>
                  <a:lnTo>
                    <a:pt x="310563" y="1154154"/>
                  </a:lnTo>
                  <a:lnTo>
                    <a:pt x="311245" y="1154976"/>
                  </a:lnTo>
                  <a:lnTo>
                    <a:pt x="311823" y="1156021"/>
                  </a:lnTo>
                  <a:lnTo>
                    <a:pt x="312023" y="1157137"/>
                  </a:lnTo>
                  <a:lnTo>
                    <a:pt x="312056" y="1158063"/>
                  </a:lnTo>
                  <a:lnTo>
                    <a:pt x="311798" y="1159523"/>
                  </a:lnTo>
                  <a:lnTo>
                    <a:pt x="311391" y="1160945"/>
                  </a:lnTo>
                  <a:lnTo>
                    <a:pt x="311446" y="1162209"/>
                  </a:lnTo>
                  <a:lnTo>
                    <a:pt x="311906" y="1163413"/>
                  </a:lnTo>
                  <a:lnTo>
                    <a:pt x="312499" y="1164538"/>
                  </a:lnTo>
                  <a:lnTo>
                    <a:pt x="313144" y="1165953"/>
                  </a:lnTo>
                  <a:lnTo>
                    <a:pt x="313563" y="1166897"/>
                  </a:lnTo>
                  <a:lnTo>
                    <a:pt x="314051" y="1168708"/>
                  </a:lnTo>
                  <a:lnTo>
                    <a:pt x="314235" y="1170478"/>
                  </a:lnTo>
                  <a:lnTo>
                    <a:pt x="314344" y="1171649"/>
                  </a:lnTo>
                  <a:lnTo>
                    <a:pt x="314222" y="1172944"/>
                  </a:lnTo>
                  <a:lnTo>
                    <a:pt x="313894" y="1174375"/>
                  </a:lnTo>
                  <a:lnTo>
                    <a:pt x="313345" y="1175891"/>
                  </a:lnTo>
                  <a:lnTo>
                    <a:pt x="312760" y="1177032"/>
                  </a:lnTo>
                  <a:lnTo>
                    <a:pt x="312246" y="1178076"/>
                  </a:lnTo>
                  <a:lnTo>
                    <a:pt x="311859" y="1179544"/>
                  </a:lnTo>
                  <a:lnTo>
                    <a:pt x="311712" y="1180742"/>
                  </a:lnTo>
                  <a:lnTo>
                    <a:pt x="311695" y="1181493"/>
                  </a:lnTo>
                  <a:lnTo>
                    <a:pt x="311746" y="1182657"/>
                  </a:lnTo>
                  <a:lnTo>
                    <a:pt x="312047" y="1184014"/>
                  </a:lnTo>
                  <a:lnTo>
                    <a:pt x="312577" y="1185231"/>
                  </a:lnTo>
                  <a:lnTo>
                    <a:pt x="312485" y="1185769"/>
                  </a:lnTo>
                  <a:lnTo>
                    <a:pt x="313102" y="1185801"/>
                  </a:lnTo>
                  <a:lnTo>
                    <a:pt x="313693" y="1186293"/>
                  </a:lnTo>
                  <a:lnTo>
                    <a:pt x="314578" y="1186993"/>
                  </a:lnTo>
                  <a:lnTo>
                    <a:pt x="315222" y="1187542"/>
                  </a:lnTo>
                  <a:lnTo>
                    <a:pt x="315744" y="1188200"/>
                  </a:lnTo>
                  <a:lnTo>
                    <a:pt x="316481" y="1189205"/>
                  </a:lnTo>
                  <a:lnTo>
                    <a:pt x="317277" y="1190590"/>
                  </a:lnTo>
                  <a:lnTo>
                    <a:pt x="317715" y="1191400"/>
                  </a:lnTo>
                  <a:lnTo>
                    <a:pt x="318175" y="1192384"/>
                  </a:lnTo>
                  <a:lnTo>
                    <a:pt x="318573" y="1193377"/>
                  </a:lnTo>
                  <a:lnTo>
                    <a:pt x="319165" y="1195018"/>
                  </a:lnTo>
                  <a:lnTo>
                    <a:pt x="319741" y="1196208"/>
                  </a:lnTo>
                  <a:lnTo>
                    <a:pt x="320256" y="1197166"/>
                  </a:lnTo>
                  <a:lnTo>
                    <a:pt x="320538" y="1197865"/>
                  </a:lnTo>
                  <a:lnTo>
                    <a:pt x="321171" y="1199472"/>
                  </a:lnTo>
                  <a:lnTo>
                    <a:pt x="321835" y="1200537"/>
                  </a:lnTo>
                  <a:lnTo>
                    <a:pt x="322480" y="1201838"/>
                  </a:lnTo>
                  <a:lnTo>
                    <a:pt x="322768" y="1202888"/>
                  </a:lnTo>
                  <a:lnTo>
                    <a:pt x="323077" y="1204131"/>
                  </a:lnTo>
                  <a:lnTo>
                    <a:pt x="323371" y="1205512"/>
                  </a:lnTo>
                  <a:lnTo>
                    <a:pt x="323665" y="1207079"/>
                  </a:lnTo>
                  <a:lnTo>
                    <a:pt x="323999" y="1208578"/>
                  </a:lnTo>
                  <a:lnTo>
                    <a:pt x="324236" y="1209488"/>
                  </a:lnTo>
                  <a:lnTo>
                    <a:pt x="324672" y="1210862"/>
                  </a:lnTo>
                  <a:lnTo>
                    <a:pt x="324735" y="1211421"/>
                  </a:lnTo>
                  <a:lnTo>
                    <a:pt x="324899" y="1213333"/>
                  </a:lnTo>
                  <a:lnTo>
                    <a:pt x="324907" y="1214547"/>
                  </a:lnTo>
                  <a:lnTo>
                    <a:pt x="324879" y="1214788"/>
                  </a:lnTo>
                  <a:lnTo>
                    <a:pt x="325047" y="1215594"/>
                  </a:lnTo>
                  <a:lnTo>
                    <a:pt x="301002" y="1211182"/>
                  </a:lnTo>
                  <a:lnTo>
                    <a:pt x="284916" y="1208241"/>
                  </a:lnTo>
                  <a:lnTo>
                    <a:pt x="278885" y="1241676"/>
                  </a:lnTo>
                  <a:lnTo>
                    <a:pt x="275376" y="1261075"/>
                  </a:lnTo>
                  <a:lnTo>
                    <a:pt x="232492" y="1253322"/>
                  </a:lnTo>
                  <a:lnTo>
                    <a:pt x="238081" y="1221928"/>
                  </a:lnTo>
                  <a:lnTo>
                    <a:pt x="229756" y="1220403"/>
                  </a:lnTo>
                  <a:lnTo>
                    <a:pt x="233006" y="1201466"/>
                  </a:lnTo>
                  <a:lnTo>
                    <a:pt x="232935" y="1201299"/>
                  </a:lnTo>
                  <a:lnTo>
                    <a:pt x="230631" y="1196758"/>
                  </a:lnTo>
                  <a:lnTo>
                    <a:pt x="229598" y="1196276"/>
                  </a:lnTo>
                  <a:lnTo>
                    <a:pt x="229970" y="1195347"/>
                  </a:lnTo>
                  <a:lnTo>
                    <a:pt x="228272" y="1192355"/>
                  </a:lnTo>
                  <a:lnTo>
                    <a:pt x="231439" y="1188838"/>
                  </a:lnTo>
                  <a:lnTo>
                    <a:pt x="233869" y="1187975"/>
                  </a:lnTo>
                  <a:lnTo>
                    <a:pt x="233857" y="1186446"/>
                  </a:lnTo>
                  <a:lnTo>
                    <a:pt x="231051" y="1183820"/>
                  </a:lnTo>
                  <a:lnTo>
                    <a:pt x="226296" y="1184892"/>
                  </a:lnTo>
                  <a:lnTo>
                    <a:pt x="222369" y="1184406"/>
                  </a:lnTo>
                  <a:lnTo>
                    <a:pt x="221004" y="1184992"/>
                  </a:lnTo>
                  <a:lnTo>
                    <a:pt x="215620" y="1183806"/>
                  </a:lnTo>
                  <a:lnTo>
                    <a:pt x="212077" y="1182824"/>
                  </a:lnTo>
                  <a:lnTo>
                    <a:pt x="212065" y="1181294"/>
                  </a:lnTo>
                  <a:lnTo>
                    <a:pt x="212065" y="1180942"/>
                  </a:lnTo>
                  <a:lnTo>
                    <a:pt x="212017" y="1180094"/>
                  </a:lnTo>
                  <a:lnTo>
                    <a:pt x="211966" y="1179712"/>
                  </a:lnTo>
                  <a:lnTo>
                    <a:pt x="211859" y="1179360"/>
                  </a:lnTo>
                  <a:lnTo>
                    <a:pt x="211673" y="1179002"/>
                  </a:lnTo>
                  <a:lnTo>
                    <a:pt x="211376" y="1178645"/>
                  </a:lnTo>
                  <a:lnTo>
                    <a:pt x="211135" y="1178178"/>
                  </a:lnTo>
                  <a:lnTo>
                    <a:pt x="211028" y="1177849"/>
                  </a:lnTo>
                  <a:lnTo>
                    <a:pt x="211004" y="1177525"/>
                  </a:lnTo>
                  <a:lnTo>
                    <a:pt x="211004" y="1177115"/>
                  </a:lnTo>
                  <a:lnTo>
                    <a:pt x="210980" y="1176734"/>
                  </a:lnTo>
                  <a:lnTo>
                    <a:pt x="210794" y="1176405"/>
                  </a:lnTo>
                  <a:lnTo>
                    <a:pt x="210418" y="1176019"/>
                  </a:lnTo>
                  <a:lnTo>
                    <a:pt x="210177" y="1175690"/>
                  </a:lnTo>
                  <a:lnTo>
                    <a:pt x="210014" y="1175333"/>
                  </a:lnTo>
                  <a:lnTo>
                    <a:pt x="209773" y="1174895"/>
                  </a:lnTo>
                  <a:lnTo>
                    <a:pt x="209587" y="1174566"/>
                  </a:lnTo>
                  <a:lnTo>
                    <a:pt x="209452" y="1174185"/>
                  </a:lnTo>
                  <a:lnTo>
                    <a:pt x="209238" y="1173856"/>
                  </a:lnTo>
                  <a:lnTo>
                    <a:pt x="208890" y="1173636"/>
                  </a:lnTo>
                  <a:lnTo>
                    <a:pt x="208672" y="1173308"/>
                  </a:lnTo>
                  <a:lnTo>
                    <a:pt x="208542" y="1172950"/>
                  </a:lnTo>
                  <a:lnTo>
                    <a:pt x="208463" y="1172621"/>
                  </a:lnTo>
                  <a:lnTo>
                    <a:pt x="208221" y="1172293"/>
                  </a:lnTo>
                  <a:lnTo>
                    <a:pt x="207952" y="1171964"/>
                  </a:lnTo>
                  <a:lnTo>
                    <a:pt x="207247" y="1171659"/>
                  </a:lnTo>
                  <a:lnTo>
                    <a:pt x="206899" y="1171549"/>
                  </a:lnTo>
                  <a:lnTo>
                    <a:pt x="206574" y="1171273"/>
                  </a:lnTo>
                  <a:lnTo>
                    <a:pt x="206416" y="1170887"/>
                  </a:lnTo>
                  <a:lnTo>
                    <a:pt x="206226" y="1170563"/>
                  </a:lnTo>
                  <a:lnTo>
                    <a:pt x="206072" y="1169738"/>
                  </a:lnTo>
                  <a:lnTo>
                    <a:pt x="205937" y="1169386"/>
                  </a:lnTo>
                  <a:lnTo>
                    <a:pt x="205858" y="1168919"/>
                  </a:lnTo>
                  <a:lnTo>
                    <a:pt x="205751" y="1168538"/>
                  </a:lnTo>
                  <a:lnTo>
                    <a:pt x="205553" y="1168066"/>
                  </a:lnTo>
                  <a:lnTo>
                    <a:pt x="205418" y="1167637"/>
                  </a:lnTo>
                  <a:lnTo>
                    <a:pt x="205347" y="1167241"/>
                  </a:lnTo>
                  <a:lnTo>
                    <a:pt x="205355" y="1166851"/>
                  </a:lnTo>
                  <a:lnTo>
                    <a:pt x="205284" y="1166508"/>
                  </a:lnTo>
                  <a:lnTo>
                    <a:pt x="205343" y="1166117"/>
                  </a:lnTo>
                  <a:lnTo>
                    <a:pt x="205236" y="1165774"/>
                  </a:lnTo>
                  <a:lnTo>
                    <a:pt x="205086" y="1165378"/>
                  </a:lnTo>
                  <a:lnTo>
                    <a:pt x="204947" y="1165030"/>
                  </a:lnTo>
                  <a:lnTo>
                    <a:pt x="204765" y="1164635"/>
                  </a:lnTo>
                  <a:lnTo>
                    <a:pt x="204631" y="1164144"/>
                  </a:lnTo>
                  <a:lnTo>
                    <a:pt x="204559" y="1163748"/>
                  </a:lnTo>
                  <a:lnTo>
                    <a:pt x="204456" y="1163405"/>
                  </a:lnTo>
                  <a:lnTo>
                    <a:pt x="204381" y="1163062"/>
                  </a:lnTo>
                  <a:lnTo>
                    <a:pt x="204314" y="1162619"/>
                  </a:lnTo>
                  <a:lnTo>
                    <a:pt x="204175" y="1162276"/>
                  </a:lnTo>
                  <a:lnTo>
                    <a:pt x="204021" y="1161928"/>
                  </a:lnTo>
                  <a:lnTo>
                    <a:pt x="203886" y="1161580"/>
                  </a:lnTo>
                  <a:lnTo>
                    <a:pt x="203621" y="1161218"/>
                  </a:lnTo>
                  <a:lnTo>
                    <a:pt x="203372" y="1160837"/>
                  </a:lnTo>
                  <a:lnTo>
                    <a:pt x="203071" y="1160470"/>
                  </a:lnTo>
                  <a:lnTo>
                    <a:pt x="202742" y="1160151"/>
                  </a:lnTo>
                  <a:lnTo>
                    <a:pt x="202394" y="1159850"/>
                  </a:lnTo>
                  <a:lnTo>
                    <a:pt x="202145" y="1159450"/>
                  </a:lnTo>
                  <a:lnTo>
                    <a:pt x="201844" y="1159102"/>
                  </a:lnTo>
                  <a:lnTo>
                    <a:pt x="201579" y="1158735"/>
                  </a:lnTo>
                  <a:lnTo>
                    <a:pt x="201282" y="1158354"/>
                  </a:lnTo>
                  <a:lnTo>
                    <a:pt x="201064" y="1157987"/>
                  </a:lnTo>
                  <a:lnTo>
                    <a:pt x="200704" y="1157453"/>
                  </a:lnTo>
                  <a:lnTo>
                    <a:pt x="200518" y="1156958"/>
                  </a:lnTo>
                  <a:lnTo>
                    <a:pt x="200328" y="1156605"/>
                  </a:lnTo>
                  <a:lnTo>
                    <a:pt x="200141" y="1156219"/>
                  </a:lnTo>
                  <a:lnTo>
                    <a:pt x="199742" y="1155509"/>
                  </a:lnTo>
                  <a:lnTo>
                    <a:pt x="199607" y="1155180"/>
                  </a:lnTo>
                  <a:lnTo>
                    <a:pt x="199393" y="1154742"/>
                  </a:lnTo>
                  <a:lnTo>
                    <a:pt x="199179" y="1154356"/>
                  </a:lnTo>
                  <a:lnTo>
                    <a:pt x="199045" y="1153975"/>
                  </a:lnTo>
                  <a:lnTo>
                    <a:pt x="198859" y="1153617"/>
                  </a:lnTo>
                  <a:lnTo>
                    <a:pt x="198594" y="1152960"/>
                  </a:lnTo>
                  <a:lnTo>
                    <a:pt x="198431" y="1152579"/>
                  </a:lnTo>
                  <a:lnTo>
                    <a:pt x="198328" y="1152059"/>
                  </a:lnTo>
                  <a:lnTo>
                    <a:pt x="198249" y="1151730"/>
                  </a:lnTo>
                  <a:lnTo>
                    <a:pt x="198119" y="1150911"/>
                  </a:lnTo>
                  <a:lnTo>
                    <a:pt x="198039" y="1150582"/>
                  </a:lnTo>
                  <a:lnTo>
                    <a:pt x="198016" y="1150067"/>
                  </a:lnTo>
                  <a:lnTo>
                    <a:pt x="197988" y="1149657"/>
                  </a:lnTo>
                  <a:lnTo>
                    <a:pt x="197996" y="1148862"/>
                  </a:lnTo>
                  <a:lnTo>
                    <a:pt x="197940" y="1148538"/>
                  </a:lnTo>
                  <a:lnTo>
                    <a:pt x="197810" y="1148209"/>
                  </a:lnTo>
                  <a:lnTo>
                    <a:pt x="197513" y="1147794"/>
                  </a:lnTo>
                  <a:lnTo>
                    <a:pt x="197434" y="1147470"/>
                  </a:lnTo>
                  <a:lnTo>
                    <a:pt x="197465" y="1146784"/>
                  </a:lnTo>
                  <a:lnTo>
                    <a:pt x="197521" y="1146431"/>
                  </a:lnTo>
                  <a:lnTo>
                    <a:pt x="197553" y="1146102"/>
                  </a:lnTo>
                  <a:lnTo>
                    <a:pt x="197608" y="1145369"/>
                  </a:lnTo>
                  <a:lnTo>
                    <a:pt x="197667" y="1144930"/>
                  </a:lnTo>
                  <a:lnTo>
                    <a:pt x="197695" y="1144606"/>
                  </a:lnTo>
                  <a:lnTo>
                    <a:pt x="197754" y="1144006"/>
                  </a:lnTo>
                  <a:lnTo>
                    <a:pt x="197703" y="1143567"/>
                  </a:lnTo>
                  <a:lnTo>
                    <a:pt x="197707" y="1142910"/>
                  </a:lnTo>
                  <a:lnTo>
                    <a:pt x="197790" y="1142476"/>
                  </a:lnTo>
                  <a:lnTo>
                    <a:pt x="197845" y="1142038"/>
                  </a:lnTo>
                  <a:lnTo>
                    <a:pt x="197794" y="1141656"/>
                  </a:lnTo>
                  <a:lnTo>
                    <a:pt x="197743" y="1141194"/>
                  </a:lnTo>
                  <a:lnTo>
                    <a:pt x="197584" y="1140317"/>
                  </a:lnTo>
                  <a:lnTo>
                    <a:pt x="197533" y="1139936"/>
                  </a:lnTo>
                  <a:lnTo>
                    <a:pt x="197481" y="1139498"/>
                  </a:lnTo>
                  <a:lnTo>
                    <a:pt x="197402" y="1139116"/>
                  </a:lnTo>
                  <a:lnTo>
                    <a:pt x="197355" y="1138568"/>
                  </a:lnTo>
                  <a:lnTo>
                    <a:pt x="197327" y="1138106"/>
                  </a:lnTo>
                  <a:lnTo>
                    <a:pt x="197386" y="1137615"/>
                  </a:lnTo>
                  <a:lnTo>
                    <a:pt x="197414" y="1137287"/>
                  </a:lnTo>
                  <a:lnTo>
                    <a:pt x="197461" y="1136605"/>
                  </a:lnTo>
                  <a:lnTo>
                    <a:pt x="197473" y="1136386"/>
                  </a:lnTo>
                  <a:lnTo>
                    <a:pt x="197553" y="1136033"/>
                  </a:lnTo>
                  <a:lnTo>
                    <a:pt x="197616" y="1135542"/>
                  </a:lnTo>
                  <a:lnTo>
                    <a:pt x="197671" y="1135161"/>
                  </a:lnTo>
                  <a:lnTo>
                    <a:pt x="197838" y="1134342"/>
                  </a:lnTo>
                  <a:lnTo>
                    <a:pt x="197976" y="1133989"/>
                  </a:lnTo>
                  <a:lnTo>
                    <a:pt x="198194" y="1133470"/>
                  </a:lnTo>
                  <a:lnTo>
                    <a:pt x="198332" y="1133117"/>
                  </a:lnTo>
                  <a:lnTo>
                    <a:pt x="198364" y="1132788"/>
                  </a:lnTo>
                  <a:lnTo>
                    <a:pt x="198419" y="1132297"/>
                  </a:lnTo>
                  <a:lnTo>
                    <a:pt x="198475" y="1131754"/>
                  </a:lnTo>
                  <a:lnTo>
                    <a:pt x="198507" y="1131287"/>
                  </a:lnTo>
                  <a:lnTo>
                    <a:pt x="198586" y="1130934"/>
                  </a:lnTo>
                  <a:lnTo>
                    <a:pt x="198701" y="1130553"/>
                  </a:lnTo>
                  <a:lnTo>
                    <a:pt x="198835" y="1130143"/>
                  </a:lnTo>
                  <a:lnTo>
                    <a:pt x="199084" y="1129819"/>
                  </a:lnTo>
                  <a:lnTo>
                    <a:pt x="199275" y="1129410"/>
                  </a:lnTo>
                  <a:lnTo>
                    <a:pt x="199385" y="1129085"/>
                  </a:lnTo>
                  <a:lnTo>
                    <a:pt x="199524" y="1128704"/>
                  </a:lnTo>
                  <a:lnTo>
                    <a:pt x="199769" y="1128213"/>
                  </a:lnTo>
                  <a:lnTo>
                    <a:pt x="200710" y="1125828"/>
                  </a:lnTo>
                  <a:lnTo>
                    <a:pt x="201326" y="1125099"/>
                  </a:lnTo>
                  <a:lnTo>
                    <a:pt x="201462" y="1124468"/>
                  </a:lnTo>
                  <a:lnTo>
                    <a:pt x="202140" y="1122852"/>
                  </a:lnTo>
                  <a:lnTo>
                    <a:pt x="202652" y="1122232"/>
                  </a:lnTo>
                  <a:lnTo>
                    <a:pt x="203179" y="1121628"/>
                  </a:lnTo>
                  <a:lnTo>
                    <a:pt x="203947" y="1120918"/>
                  </a:lnTo>
                  <a:lnTo>
                    <a:pt x="204142" y="1120087"/>
                  </a:lnTo>
                  <a:lnTo>
                    <a:pt x="204594" y="1119408"/>
                  </a:lnTo>
                  <a:lnTo>
                    <a:pt x="205437" y="1118199"/>
                  </a:lnTo>
                  <a:lnTo>
                    <a:pt x="206099" y="1117564"/>
                  </a:lnTo>
                  <a:lnTo>
                    <a:pt x="206837" y="1116537"/>
                  </a:lnTo>
                  <a:lnTo>
                    <a:pt x="208593" y="1114704"/>
                  </a:lnTo>
                  <a:lnTo>
                    <a:pt x="208918" y="1114294"/>
                  </a:lnTo>
                  <a:lnTo>
                    <a:pt x="209246" y="1113970"/>
                  </a:lnTo>
                  <a:lnTo>
                    <a:pt x="209626" y="1113450"/>
                  </a:lnTo>
                  <a:lnTo>
                    <a:pt x="209959" y="1113074"/>
                  </a:lnTo>
                  <a:lnTo>
                    <a:pt x="210252" y="1112721"/>
                  </a:lnTo>
                  <a:lnTo>
                    <a:pt x="210553" y="1112231"/>
                  </a:lnTo>
                  <a:lnTo>
                    <a:pt x="210854" y="1111716"/>
                  </a:lnTo>
                  <a:lnTo>
                    <a:pt x="211079" y="1111277"/>
                  </a:lnTo>
                  <a:lnTo>
                    <a:pt x="211103" y="1110868"/>
                  </a:lnTo>
                  <a:lnTo>
                    <a:pt x="211135" y="1110515"/>
                  </a:lnTo>
                  <a:lnTo>
                    <a:pt x="211032" y="1110186"/>
                  </a:lnTo>
                  <a:lnTo>
                    <a:pt x="210893" y="1109805"/>
                  </a:lnTo>
                  <a:lnTo>
                    <a:pt x="210763" y="1109476"/>
                  </a:lnTo>
                  <a:lnTo>
                    <a:pt x="210656" y="1109066"/>
                  </a:lnTo>
                  <a:lnTo>
                    <a:pt x="210359" y="1108652"/>
                  </a:lnTo>
                  <a:lnTo>
                    <a:pt x="210228" y="1108323"/>
                  </a:lnTo>
                  <a:lnTo>
                    <a:pt x="210145" y="1107861"/>
                  </a:lnTo>
                  <a:lnTo>
                    <a:pt x="210046" y="1107503"/>
                  </a:lnTo>
                  <a:lnTo>
                    <a:pt x="210014" y="1107179"/>
                  </a:lnTo>
                  <a:lnTo>
                    <a:pt x="209856" y="1106741"/>
                  </a:lnTo>
                  <a:lnTo>
                    <a:pt x="209674" y="1106136"/>
                  </a:lnTo>
                  <a:lnTo>
                    <a:pt x="209567" y="1105812"/>
                  </a:lnTo>
                  <a:lnTo>
                    <a:pt x="209377" y="1105397"/>
                  </a:lnTo>
                  <a:lnTo>
                    <a:pt x="209246" y="1104963"/>
                  </a:lnTo>
                  <a:lnTo>
                    <a:pt x="209143" y="1104635"/>
                  </a:lnTo>
                  <a:lnTo>
                    <a:pt x="209005" y="1104225"/>
                  </a:lnTo>
                  <a:lnTo>
                    <a:pt x="208930" y="1103839"/>
                  </a:lnTo>
                  <a:lnTo>
                    <a:pt x="208874" y="1103458"/>
                  </a:lnTo>
                  <a:lnTo>
                    <a:pt x="208878" y="1103076"/>
                  </a:lnTo>
                  <a:lnTo>
                    <a:pt x="208854" y="1102638"/>
                  </a:lnTo>
                  <a:lnTo>
                    <a:pt x="208752" y="1101928"/>
                  </a:lnTo>
                  <a:lnTo>
                    <a:pt x="208621" y="1101437"/>
                  </a:lnTo>
                  <a:lnTo>
                    <a:pt x="208431" y="1100970"/>
                  </a:lnTo>
                  <a:lnTo>
                    <a:pt x="208375" y="1100641"/>
                  </a:lnTo>
                  <a:lnTo>
                    <a:pt x="208443" y="1099636"/>
                  </a:lnTo>
                  <a:lnTo>
                    <a:pt x="208498" y="1099307"/>
                  </a:lnTo>
                  <a:lnTo>
                    <a:pt x="208577" y="1098954"/>
                  </a:lnTo>
                  <a:lnTo>
                    <a:pt x="208799" y="1098626"/>
                  </a:lnTo>
                  <a:lnTo>
                    <a:pt x="208989" y="1098192"/>
                  </a:lnTo>
                  <a:lnTo>
                    <a:pt x="209179" y="1097620"/>
                  </a:lnTo>
                  <a:lnTo>
                    <a:pt x="209345" y="1097182"/>
                  </a:lnTo>
                  <a:lnTo>
                    <a:pt x="209539" y="1096610"/>
                  </a:lnTo>
                  <a:lnTo>
                    <a:pt x="209729" y="1096066"/>
                  </a:lnTo>
                  <a:lnTo>
                    <a:pt x="209979" y="1095657"/>
                  </a:lnTo>
                  <a:lnTo>
                    <a:pt x="210228" y="1095280"/>
                  </a:lnTo>
                  <a:lnTo>
                    <a:pt x="210414" y="1094761"/>
                  </a:lnTo>
                  <a:lnTo>
                    <a:pt x="210608" y="1094351"/>
                  </a:lnTo>
                  <a:lnTo>
                    <a:pt x="210854" y="1093889"/>
                  </a:lnTo>
                  <a:lnTo>
                    <a:pt x="211261" y="1093346"/>
                  </a:lnTo>
                  <a:lnTo>
                    <a:pt x="211725" y="1092778"/>
                  </a:lnTo>
                  <a:lnTo>
                    <a:pt x="211946" y="1092397"/>
                  </a:lnTo>
                  <a:lnTo>
                    <a:pt x="212299" y="1092178"/>
                  </a:lnTo>
                  <a:lnTo>
                    <a:pt x="212544" y="1091825"/>
                  </a:lnTo>
                  <a:lnTo>
                    <a:pt x="212900" y="1091582"/>
                  </a:lnTo>
                  <a:lnTo>
                    <a:pt x="213225" y="1091311"/>
                  </a:lnTo>
                  <a:lnTo>
                    <a:pt x="213609" y="1090906"/>
                  </a:lnTo>
                  <a:lnTo>
                    <a:pt x="213930" y="1090686"/>
                  </a:lnTo>
                  <a:lnTo>
                    <a:pt x="214151" y="1090305"/>
                  </a:lnTo>
                  <a:lnTo>
                    <a:pt x="214476" y="1090143"/>
                  </a:lnTo>
                  <a:lnTo>
                    <a:pt x="214990" y="1089795"/>
                  </a:lnTo>
                  <a:lnTo>
                    <a:pt x="215319" y="1089605"/>
                  </a:lnTo>
                  <a:lnTo>
                    <a:pt x="215751" y="1089414"/>
                  </a:lnTo>
                  <a:lnTo>
                    <a:pt x="216214" y="1089309"/>
                  </a:lnTo>
                  <a:lnTo>
                    <a:pt x="216701" y="1089066"/>
                  </a:lnTo>
                  <a:lnTo>
                    <a:pt x="217085" y="1088880"/>
                  </a:lnTo>
                  <a:lnTo>
                    <a:pt x="217955" y="1088313"/>
                  </a:lnTo>
                  <a:lnTo>
                    <a:pt x="218359" y="1088151"/>
                  </a:lnTo>
                  <a:lnTo>
                    <a:pt x="218819" y="1087961"/>
                  </a:lnTo>
                  <a:lnTo>
                    <a:pt x="219226" y="1087746"/>
                  </a:lnTo>
                  <a:lnTo>
                    <a:pt x="219551" y="1087613"/>
                  </a:lnTo>
                  <a:lnTo>
                    <a:pt x="220014" y="1087503"/>
                  </a:lnTo>
                  <a:lnTo>
                    <a:pt x="220343" y="1087479"/>
                  </a:lnTo>
                  <a:lnTo>
                    <a:pt x="220715" y="1087508"/>
                  </a:lnTo>
                  <a:lnTo>
                    <a:pt x="221095" y="1087456"/>
                  </a:lnTo>
                  <a:lnTo>
                    <a:pt x="221475" y="1087460"/>
                  </a:lnTo>
                  <a:lnTo>
                    <a:pt x="221989" y="1087546"/>
                  </a:lnTo>
                  <a:lnTo>
                    <a:pt x="222500" y="1087656"/>
                  </a:lnTo>
                  <a:lnTo>
                    <a:pt x="222880" y="1087713"/>
                  </a:lnTo>
                  <a:lnTo>
                    <a:pt x="223395" y="1087856"/>
                  </a:lnTo>
                  <a:lnTo>
                    <a:pt x="223905" y="1088075"/>
                  </a:lnTo>
                  <a:lnTo>
                    <a:pt x="224262" y="1088132"/>
                  </a:lnTo>
                  <a:lnTo>
                    <a:pt x="224689" y="1088299"/>
                  </a:lnTo>
                  <a:lnTo>
                    <a:pt x="225121" y="1088490"/>
                  </a:lnTo>
                  <a:lnTo>
                    <a:pt x="225552" y="1088633"/>
                  </a:lnTo>
                  <a:lnTo>
                    <a:pt x="225960" y="1088633"/>
                  </a:lnTo>
                  <a:lnTo>
                    <a:pt x="226312" y="1088661"/>
                  </a:lnTo>
                  <a:lnTo>
                    <a:pt x="226961" y="1088614"/>
                  </a:lnTo>
                  <a:lnTo>
                    <a:pt x="227286" y="1088561"/>
                  </a:lnTo>
                  <a:lnTo>
                    <a:pt x="227638" y="1088561"/>
                  </a:lnTo>
                  <a:lnTo>
                    <a:pt x="228018" y="1088428"/>
                  </a:lnTo>
                  <a:lnTo>
                    <a:pt x="228343" y="1088347"/>
                  </a:lnTo>
                  <a:lnTo>
                    <a:pt x="228695" y="1088323"/>
                  </a:lnTo>
                  <a:lnTo>
                    <a:pt x="229127" y="1088270"/>
                  </a:lnTo>
                  <a:lnTo>
                    <a:pt x="229483" y="1088085"/>
                  </a:lnTo>
                  <a:lnTo>
                    <a:pt x="229859" y="1088032"/>
                  </a:lnTo>
                  <a:lnTo>
                    <a:pt x="231320" y="1088147"/>
                  </a:lnTo>
                  <a:lnTo>
                    <a:pt x="231672" y="1088151"/>
                  </a:lnTo>
                  <a:lnTo>
                    <a:pt x="231997" y="1088127"/>
                  </a:lnTo>
                  <a:lnTo>
                    <a:pt x="232864" y="1088075"/>
                  </a:lnTo>
                  <a:lnTo>
                    <a:pt x="233188" y="1088051"/>
                  </a:lnTo>
                  <a:lnTo>
                    <a:pt x="233568" y="1088080"/>
                  </a:lnTo>
                  <a:lnTo>
                    <a:pt x="233893" y="1088056"/>
                  </a:lnTo>
                  <a:lnTo>
                    <a:pt x="234273" y="1088004"/>
                  </a:lnTo>
                  <a:lnTo>
                    <a:pt x="234978" y="1087951"/>
                  </a:lnTo>
                  <a:lnTo>
                    <a:pt x="235382" y="1087956"/>
                  </a:lnTo>
                  <a:lnTo>
                    <a:pt x="235813" y="1087932"/>
                  </a:lnTo>
                  <a:lnTo>
                    <a:pt x="236545" y="1087827"/>
                  </a:lnTo>
                  <a:lnTo>
                    <a:pt x="236898" y="1087827"/>
                  </a:lnTo>
                  <a:lnTo>
                    <a:pt x="237250" y="1087775"/>
                  </a:lnTo>
                  <a:lnTo>
                    <a:pt x="237630" y="1087589"/>
                  </a:lnTo>
                  <a:lnTo>
                    <a:pt x="237982" y="1087427"/>
                  </a:lnTo>
                  <a:lnTo>
                    <a:pt x="238311" y="1087208"/>
                  </a:lnTo>
                  <a:lnTo>
                    <a:pt x="238636" y="1086827"/>
                  </a:lnTo>
                  <a:lnTo>
                    <a:pt x="238802" y="1086393"/>
                  </a:lnTo>
                  <a:lnTo>
                    <a:pt x="238913" y="1086064"/>
                  </a:lnTo>
                  <a:lnTo>
                    <a:pt x="239075" y="1085659"/>
                  </a:lnTo>
                  <a:lnTo>
                    <a:pt x="239186" y="1085330"/>
                  </a:lnTo>
                  <a:lnTo>
                    <a:pt x="239324" y="1084897"/>
                  </a:lnTo>
                  <a:lnTo>
                    <a:pt x="239677" y="1084487"/>
                  </a:lnTo>
                  <a:lnTo>
                    <a:pt x="239898" y="1084106"/>
                  </a:lnTo>
                  <a:lnTo>
                    <a:pt x="240334" y="1083753"/>
                  </a:lnTo>
                  <a:lnTo>
                    <a:pt x="240658" y="1083591"/>
                  </a:lnTo>
                  <a:lnTo>
                    <a:pt x="241011" y="1083377"/>
                  </a:lnTo>
                  <a:lnTo>
                    <a:pt x="241363" y="1083272"/>
                  </a:lnTo>
                  <a:lnTo>
                    <a:pt x="241688" y="1083162"/>
                  </a:lnTo>
                  <a:lnTo>
                    <a:pt x="242448" y="1082838"/>
                  </a:lnTo>
                  <a:lnTo>
                    <a:pt x="242800" y="1082676"/>
                  </a:lnTo>
                  <a:lnTo>
                    <a:pt x="243236" y="1082543"/>
                  </a:lnTo>
                  <a:lnTo>
                    <a:pt x="243671" y="1082385"/>
                  </a:lnTo>
                  <a:lnTo>
                    <a:pt x="244047" y="1082304"/>
                  </a:lnTo>
                  <a:lnTo>
                    <a:pt x="244728" y="1082090"/>
                  </a:lnTo>
                  <a:lnTo>
                    <a:pt x="245159" y="1081899"/>
                  </a:lnTo>
                  <a:lnTo>
                    <a:pt x="245488" y="1081685"/>
                  </a:lnTo>
                  <a:lnTo>
                    <a:pt x="245868" y="1081551"/>
                  </a:lnTo>
                  <a:lnTo>
                    <a:pt x="246220" y="1081332"/>
                  </a:lnTo>
                  <a:lnTo>
                    <a:pt x="246628" y="1080898"/>
                  </a:lnTo>
                  <a:lnTo>
                    <a:pt x="246957" y="1080465"/>
                  </a:lnTo>
                  <a:lnTo>
                    <a:pt x="247091" y="1080141"/>
                  </a:lnTo>
                  <a:lnTo>
                    <a:pt x="247313" y="1079674"/>
                  </a:lnTo>
                  <a:lnTo>
                    <a:pt x="247503" y="1079321"/>
                  </a:lnTo>
                  <a:lnTo>
                    <a:pt x="247721" y="1078997"/>
                  </a:lnTo>
                  <a:lnTo>
                    <a:pt x="247832" y="1078616"/>
                  </a:lnTo>
                  <a:lnTo>
                    <a:pt x="247891" y="1077744"/>
                  </a:lnTo>
                  <a:lnTo>
                    <a:pt x="247946" y="1077358"/>
                  </a:lnTo>
                  <a:lnTo>
                    <a:pt x="248275" y="1077143"/>
                  </a:lnTo>
                  <a:lnTo>
                    <a:pt x="248493" y="1076762"/>
                  </a:lnTo>
                  <a:lnTo>
                    <a:pt x="248766" y="1076438"/>
                  </a:lnTo>
                  <a:lnTo>
                    <a:pt x="248849" y="1076081"/>
                  </a:lnTo>
                  <a:lnTo>
                    <a:pt x="248853" y="1075619"/>
                  </a:lnTo>
                  <a:lnTo>
                    <a:pt x="248825" y="1075290"/>
                  </a:lnTo>
                  <a:lnTo>
                    <a:pt x="248908" y="1074966"/>
                  </a:lnTo>
                  <a:lnTo>
                    <a:pt x="249209" y="1074608"/>
                  </a:lnTo>
                  <a:lnTo>
                    <a:pt x="249510" y="1074232"/>
                  </a:lnTo>
                  <a:lnTo>
                    <a:pt x="249835" y="1073989"/>
                  </a:lnTo>
                  <a:lnTo>
                    <a:pt x="250135" y="1073631"/>
                  </a:lnTo>
                  <a:lnTo>
                    <a:pt x="250515" y="1073446"/>
                  </a:lnTo>
                  <a:lnTo>
                    <a:pt x="250895" y="1073036"/>
                  </a:lnTo>
                  <a:lnTo>
                    <a:pt x="251224" y="1072659"/>
                  </a:lnTo>
                  <a:lnTo>
                    <a:pt x="251576" y="1072469"/>
                  </a:lnTo>
                  <a:lnTo>
                    <a:pt x="251929" y="1072145"/>
                  </a:lnTo>
                  <a:lnTo>
                    <a:pt x="252257" y="1071954"/>
                  </a:lnTo>
                  <a:lnTo>
                    <a:pt x="252990" y="1071387"/>
                  </a:lnTo>
                  <a:lnTo>
                    <a:pt x="253370" y="1071115"/>
                  </a:lnTo>
                  <a:lnTo>
                    <a:pt x="253722" y="1070901"/>
                  </a:lnTo>
                  <a:lnTo>
                    <a:pt x="254078" y="1070710"/>
                  </a:lnTo>
                  <a:lnTo>
                    <a:pt x="254510" y="1070439"/>
                  </a:lnTo>
                  <a:lnTo>
                    <a:pt x="254917" y="1070143"/>
                  </a:lnTo>
                  <a:lnTo>
                    <a:pt x="255274" y="1069924"/>
                  </a:lnTo>
                  <a:lnTo>
                    <a:pt x="255705" y="1069629"/>
                  </a:lnTo>
                  <a:lnTo>
                    <a:pt x="256062" y="1069357"/>
                  </a:lnTo>
                  <a:lnTo>
                    <a:pt x="256442" y="1069033"/>
                  </a:lnTo>
                  <a:lnTo>
                    <a:pt x="256766" y="1068814"/>
                  </a:lnTo>
                  <a:lnTo>
                    <a:pt x="257146" y="1068571"/>
                  </a:lnTo>
                  <a:lnTo>
                    <a:pt x="257471" y="1068466"/>
                  </a:lnTo>
                  <a:lnTo>
                    <a:pt x="257827" y="1068304"/>
                  </a:lnTo>
                  <a:lnTo>
                    <a:pt x="258259" y="1067951"/>
                  </a:lnTo>
                  <a:lnTo>
                    <a:pt x="258587" y="1067737"/>
                  </a:lnTo>
                  <a:lnTo>
                    <a:pt x="258967" y="1067518"/>
                  </a:lnTo>
                  <a:lnTo>
                    <a:pt x="259319" y="1067274"/>
                  </a:lnTo>
                  <a:lnTo>
                    <a:pt x="259644" y="1067089"/>
                  </a:lnTo>
                  <a:lnTo>
                    <a:pt x="260028" y="1066760"/>
                  </a:lnTo>
                  <a:lnTo>
                    <a:pt x="260380" y="1066326"/>
                  </a:lnTo>
                  <a:lnTo>
                    <a:pt x="260733" y="1066164"/>
                  </a:lnTo>
                  <a:lnTo>
                    <a:pt x="261006" y="1065783"/>
                  </a:lnTo>
                  <a:lnTo>
                    <a:pt x="261279" y="1065378"/>
                  </a:lnTo>
                  <a:lnTo>
                    <a:pt x="261469" y="1065020"/>
                  </a:lnTo>
                  <a:lnTo>
                    <a:pt x="261608" y="1064615"/>
                  </a:lnTo>
                  <a:lnTo>
                    <a:pt x="261802" y="1064287"/>
                  </a:lnTo>
                  <a:lnTo>
                    <a:pt x="262099" y="1063853"/>
                  </a:lnTo>
                  <a:lnTo>
                    <a:pt x="262455" y="1063386"/>
                  </a:lnTo>
                  <a:lnTo>
                    <a:pt x="262807" y="1063005"/>
                  </a:lnTo>
                  <a:lnTo>
                    <a:pt x="263080" y="1062633"/>
                  </a:lnTo>
                  <a:lnTo>
                    <a:pt x="263409" y="1062385"/>
                  </a:lnTo>
                  <a:lnTo>
                    <a:pt x="263627" y="1062056"/>
                  </a:lnTo>
                  <a:lnTo>
                    <a:pt x="263951" y="1061790"/>
                  </a:lnTo>
                  <a:lnTo>
                    <a:pt x="264497" y="1061299"/>
                  </a:lnTo>
                  <a:lnTo>
                    <a:pt x="265040" y="1060946"/>
                  </a:lnTo>
                  <a:lnTo>
                    <a:pt x="265364" y="1060784"/>
                  </a:lnTo>
                  <a:lnTo>
                    <a:pt x="265693" y="1060627"/>
                  </a:lnTo>
                  <a:lnTo>
                    <a:pt x="266370" y="1060217"/>
                  </a:lnTo>
                  <a:lnTo>
                    <a:pt x="266643" y="1059898"/>
                  </a:lnTo>
                  <a:lnTo>
                    <a:pt x="267486" y="1059107"/>
                  </a:lnTo>
                  <a:lnTo>
                    <a:pt x="267866" y="1058644"/>
                  </a:lnTo>
                  <a:lnTo>
                    <a:pt x="268112" y="1058320"/>
                  </a:lnTo>
                  <a:lnTo>
                    <a:pt x="268440" y="1057963"/>
                  </a:lnTo>
                  <a:lnTo>
                    <a:pt x="268765" y="1057777"/>
                  </a:lnTo>
                  <a:lnTo>
                    <a:pt x="269149" y="1057396"/>
                  </a:lnTo>
                  <a:lnTo>
                    <a:pt x="269557" y="1056934"/>
                  </a:lnTo>
                  <a:lnTo>
                    <a:pt x="269992" y="1056662"/>
                  </a:lnTo>
                  <a:lnTo>
                    <a:pt x="270317" y="1056309"/>
                  </a:lnTo>
                  <a:lnTo>
                    <a:pt x="270752" y="1055957"/>
                  </a:lnTo>
                  <a:lnTo>
                    <a:pt x="271105" y="1055580"/>
                  </a:lnTo>
                  <a:lnTo>
                    <a:pt x="271433" y="1055252"/>
                  </a:lnTo>
                  <a:lnTo>
                    <a:pt x="271924" y="1054875"/>
                  </a:lnTo>
                  <a:lnTo>
                    <a:pt x="272276" y="1054684"/>
                  </a:lnTo>
                  <a:lnTo>
                    <a:pt x="273088" y="1054418"/>
                  </a:lnTo>
                  <a:lnTo>
                    <a:pt x="273468" y="1054284"/>
                  </a:lnTo>
                  <a:lnTo>
                    <a:pt x="273792" y="1054203"/>
                  </a:lnTo>
                  <a:lnTo>
                    <a:pt x="274145" y="1054041"/>
                  </a:lnTo>
                  <a:lnTo>
                    <a:pt x="274501" y="1053851"/>
                  </a:lnTo>
                  <a:lnTo>
                    <a:pt x="274960" y="1053527"/>
                  </a:lnTo>
                  <a:lnTo>
                    <a:pt x="275289" y="1053364"/>
                  </a:lnTo>
                  <a:lnTo>
                    <a:pt x="275641" y="1053150"/>
                  </a:lnTo>
                  <a:lnTo>
                    <a:pt x="275966" y="1052797"/>
                  </a:lnTo>
                  <a:lnTo>
                    <a:pt x="276294" y="1052607"/>
                  </a:lnTo>
                  <a:lnTo>
                    <a:pt x="276726" y="1052335"/>
                  </a:lnTo>
                  <a:lnTo>
                    <a:pt x="277054" y="1052230"/>
                  </a:lnTo>
                  <a:lnTo>
                    <a:pt x="277434" y="1051987"/>
                  </a:lnTo>
                  <a:lnTo>
                    <a:pt x="277866" y="1051854"/>
                  </a:lnTo>
                  <a:lnTo>
                    <a:pt x="278218" y="1051663"/>
                  </a:lnTo>
                  <a:lnTo>
                    <a:pt x="278547" y="1051501"/>
                  </a:lnTo>
                  <a:lnTo>
                    <a:pt x="278899" y="1051287"/>
                  </a:lnTo>
                  <a:lnTo>
                    <a:pt x="279251" y="1051177"/>
                  </a:lnTo>
                  <a:lnTo>
                    <a:pt x="279576" y="1051096"/>
                  </a:lnTo>
                  <a:lnTo>
                    <a:pt x="279980" y="1051130"/>
                  </a:lnTo>
                  <a:lnTo>
                    <a:pt x="280261" y="1051130"/>
                  </a:lnTo>
                  <a:lnTo>
                    <a:pt x="280661" y="1051158"/>
                  </a:lnTo>
                  <a:lnTo>
                    <a:pt x="280894" y="1051296"/>
                  </a:lnTo>
                  <a:lnTo>
                    <a:pt x="281163" y="1051477"/>
                  </a:lnTo>
                  <a:lnTo>
                    <a:pt x="281385" y="1051906"/>
                  </a:lnTo>
                  <a:lnTo>
                    <a:pt x="281706" y="1052554"/>
                  </a:lnTo>
                  <a:lnTo>
                    <a:pt x="282497" y="1053536"/>
                  </a:lnTo>
                  <a:lnTo>
                    <a:pt x="283250" y="1054332"/>
                  </a:lnTo>
                  <a:lnTo>
                    <a:pt x="283966" y="1055256"/>
                  </a:lnTo>
                  <a:lnTo>
                    <a:pt x="284512" y="1056114"/>
                  </a:lnTo>
                  <a:lnTo>
                    <a:pt x="285795" y="1058144"/>
                  </a:lnTo>
                  <a:lnTo>
                    <a:pt x="286215" y="1058883"/>
                  </a:lnTo>
                  <a:lnTo>
                    <a:pt x="286729" y="1059936"/>
                  </a:lnTo>
                  <a:lnTo>
                    <a:pt x="287232" y="1061151"/>
                  </a:lnTo>
                  <a:lnTo>
                    <a:pt x="287782" y="1062118"/>
                  </a:lnTo>
                  <a:lnTo>
                    <a:pt x="288087" y="1062700"/>
                  </a:lnTo>
                  <a:lnTo>
                    <a:pt x="288412" y="1063529"/>
                  </a:lnTo>
                  <a:lnTo>
                    <a:pt x="288641" y="1064263"/>
                  </a:lnTo>
                  <a:lnTo>
                    <a:pt x="288819" y="1065001"/>
                  </a:lnTo>
                  <a:lnTo>
                    <a:pt x="289109" y="1065511"/>
                  </a:lnTo>
                  <a:lnTo>
                    <a:pt x="289580" y="1066140"/>
                  </a:lnTo>
                  <a:lnTo>
                    <a:pt x="290985" y="1067961"/>
                  </a:lnTo>
                  <a:lnTo>
                    <a:pt x="291678" y="1069019"/>
                  </a:lnTo>
                  <a:lnTo>
                    <a:pt x="293277" y="1070949"/>
                  </a:lnTo>
                  <a:lnTo>
                    <a:pt x="294366" y="1072045"/>
                  </a:lnTo>
                  <a:lnTo>
                    <a:pt x="295066" y="1072616"/>
                  </a:lnTo>
                  <a:lnTo>
                    <a:pt x="295894" y="1073317"/>
                  </a:lnTo>
                  <a:lnTo>
                    <a:pt x="296848" y="1073774"/>
                  </a:lnTo>
                  <a:lnTo>
                    <a:pt x="297734" y="1074251"/>
                  </a:lnTo>
                  <a:lnTo>
                    <a:pt x="298625" y="1074942"/>
                  </a:lnTo>
                  <a:lnTo>
                    <a:pt x="299290" y="1075528"/>
                  </a:lnTo>
                  <a:lnTo>
                    <a:pt x="299924" y="1076019"/>
                  </a:lnTo>
                  <a:lnTo>
                    <a:pt x="300517" y="1076548"/>
                  </a:lnTo>
                  <a:lnTo>
                    <a:pt x="300917" y="1077058"/>
                  </a:lnTo>
                  <a:lnTo>
                    <a:pt x="301258" y="1077725"/>
                  </a:lnTo>
                  <a:lnTo>
                    <a:pt x="301511" y="1078201"/>
                  </a:lnTo>
                  <a:lnTo>
                    <a:pt x="301915" y="1079016"/>
                  </a:lnTo>
                  <a:lnTo>
                    <a:pt x="302406" y="1079688"/>
                  </a:lnTo>
                  <a:lnTo>
                    <a:pt x="303233" y="1080532"/>
                  </a:lnTo>
                  <a:lnTo>
                    <a:pt x="304104" y="1081313"/>
                  </a:lnTo>
                  <a:lnTo>
                    <a:pt x="304741" y="1081923"/>
                  </a:lnTo>
                  <a:lnTo>
                    <a:pt x="305284" y="1082504"/>
                  </a:lnTo>
                  <a:lnTo>
                    <a:pt x="305751" y="1083291"/>
                  </a:lnTo>
                  <a:lnTo>
                    <a:pt x="306048" y="1084191"/>
                  </a:lnTo>
                  <a:lnTo>
                    <a:pt x="306186" y="1084901"/>
                  </a:lnTo>
                  <a:lnTo>
                    <a:pt x="306186" y="1085650"/>
                  </a:lnTo>
                  <a:lnTo>
                    <a:pt x="306079" y="1086498"/>
                  </a:lnTo>
                  <a:lnTo>
                    <a:pt x="305810" y="1087489"/>
                  </a:lnTo>
                  <a:lnTo>
                    <a:pt x="305640" y="1088037"/>
                  </a:lnTo>
                  <a:lnTo>
                    <a:pt x="305224" y="1089000"/>
                  </a:lnTo>
                  <a:lnTo>
                    <a:pt x="304904" y="1089714"/>
                  </a:lnTo>
                  <a:lnTo>
                    <a:pt x="304314" y="1090734"/>
                  </a:lnTo>
                  <a:lnTo>
                    <a:pt x="304021" y="1091211"/>
                  </a:lnTo>
                  <a:lnTo>
                    <a:pt x="303577" y="1092149"/>
                  </a:lnTo>
                  <a:lnTo>
                    <a:pt x="303237" y="1093088"/>
                  </a:lnTo>
                  <a:lnTo>
                    <a:pt x="302952" y="1093827"/>
                  </a:lnTo>
                  <a:lnTo>
                    <a:pt x="302873" y="1094113"/>
                  </a:lnTo>
                  <a:lnTo>
                    <a:pt x="302588" y="1094651"/>
                  </a:lnTo>
                  <a:lnTo>
                    <a:pt x="302291" y="1095071"/>
                  </a:lnTo>
                  <a:lnTo>
                    <a:pt x="301883" y="1095461"/>
                  </a:lnTo>
                  <a:lnTo>
                    <a:pt x="301305" y="1095833"/>
                  </a:lnTo>
                  <a:lnTo>
                    <a:pt x="300723" y="1096066"/>
                  </a:lnTo>
                  <a:lnTo>
                    <a:pt x="299789" y="1096267"/>
                  </a:lnTo>
                  <a:lnTo>
                    <a:pt x="298910" y="1096438"/>
                  </a:lnTo>
                  <a:lnTo>
                    <a:pt x="298138" y="1096562"/>
                  </a:lnTo>
                  <a:lnTo>
                    <a:pt x="297232" y="1096619"/>
                  </a:lnTo>
                  <a:lnTo>
                    <a:pt x="296424" y="1096686"/>
                  </a:lnTo>
                  <a:lnTo>
                    <a:pt x="295763" y="1096781"/>
                  </a:lnTo>
                  <a:lnTo>
                    <a:pt x="295050" y="1097015"/>
                  </a:lnTo>
                  <a:lnTo>
                    <a:pt x="294520" y="1097234"/>
                  </a:lnTo>
                  <a:lnTo>
                    <a:pt x="293914" y="1097649"/>
                  </a:lnTo>
                  <a:lnTo>
                    <a:pt x="293229" y="1098182"/>
                  </a:lnTo>
                  <a:lnTo>
                    <a:pt x="292719" y="1098649"/>
                  </a:lnTo>
                  <a:lnTo>
                    <a:pt x="292256" y="1099359"/>
                  </a:lnTo>
                  <a:lnTo>
                    <a:pt x="291982" y="1100065"/>
                  </a:lnTo>
                  <a:lnTo>
                    <a:pt x="291824" y="1100660"/>
                  </a:lnTo>
                  <a:lnTo>
                    <a:pt x="291693" y="1101242"/>
                  </a:lnTo>
                  <a:lnTo>
                    <a:pt x="291385" y="1102547"/>
                  </a:lnTo>
                  <a:lnTo>
                    <a:pt x="290997" y="1103539"/>
                  </a:lnTo>
                  <a:lnTo>
                    <a:pt x="290823" y="1104087"/>
                  </a:lnTo>
                  <a:lnTo>
                    <a:pt x="290708" y="1104582"/>
                  </a:lnTo>
                  <a:lnTo>
                    <a:pt x="290439" y="1105631"/>
                  </a:lnTo>
                  <a:lnTo>
                    <a:pt x="290110" y="1106550"/>
                  </a:lnTo>
                  <a:lnTo>
                    <a:pt x="289706" y="1107499"/>
                  </a:lnTo>
                  <a:lnTo>
                    <a:pt x="289097" y="1108437"/>
                  </a:lnTo>
                  <a:lnTo>
                    <a:pt x="288550" y="1109333"/>
                  </a:lnTo>
                  <a:lnTo>
                    <a:pt x="288325" y="1109981"/>
                  </a:lnTo>
                  <a:lnTo>
                    <a:pt x="288032" y="1110601"/>
                  </a:lnTo>
                  <a:lnTo>
                    <a:pt x="287802" y="1111292"/>
                  </a:lnTo>
                  <a:lnTo>
                    <a:pt x="287739" y="1111930"/>
                  </a:lnTo>
                  <a:lnTo>
                    <a:pt x="287743" y="1112578"/>
                  </a:lnTo>
                  <a:lnTo>
                    <a:pt x="287976" y="1113064"/>
                  </a:lnTo>
                  <a:lnTo>
                    <a:pt x="288372" y="1113736"/>
                  </a:lnTo>
                  <a:lnTo>
                    <a:pt x="289101" y="1114370"/>
                  </a:lnTo>
                  <a:lnTo>
                    <a:pt x="290035" y="1115061"/>
                  </a:lnTo>
                  <a:lnTo>
                    <a:pt x="290949" y="1115924"/>
                  </a:lnTo>
                  <a:lnTo>
                    <a:pt x="291693" y="1116753"/>
                  </a:lnTo>
                  <a:lnTo>
                    <a:pt x="292264" y="1117749"/>
                  </a:lnTo>
                  <a:lnTo>
                    <a:pt x="292382" y="1118454"/>
                  </a:lnTo>
                  <a:lnTo>
                    <a:pt x="292517" y="1119436"/>
                  </a:lnTo>
                  <a:lnTo>
                    <a:pt x="292857" y="1121618"/>
                  </a:lnTo>
                  <a:lnTo>
                    <a:pt x="293036" y="1122338"/>
                  </a:lnTo>
                  <a:lnTo>
                    <a:pt x="293111" y="1122891"/>
                  </a:lnTo>
                  <a:lnTo>
                    <a:pt x="293012" y="1123338"/>
                  </a:lnTo>
                  <a:lnTo>
                    <a:pt x="293039" y="1123682"/>
                  </a:lnTo>
                  <a:lnTo>
                    <a:pt x="292988" y="1123915"/>
                  </a:lnTo>
                  <a:lnTo>
                    <a:pt x="292806" y="1124473"/>
                  </a:lnTo>
                  <a:lnTo>
                    <a:pt x="292291" y="1125502"/>
                  </a:lnTo>
                  <a:lnTo>
                    <a:pt x="292169" y="1125878"/>
                  </a:lnTo>
                  <a:lnTo>
                    <a:pt x="291872" y="1126417"/>
                  </a:lnTo>
                  <a:lnTo>
                    <a:pt x="291816" y="1126607"/>
                  </a:lnTo>
                  <a:lnTo>
                    <a:pt x="291658" y="1127203"/>
                  </a:lnTo>
                  <a:lnTo>
                    <a:pt x="291321" y="1128514"/>
                  </a:lnTo>
                  <a:lnTo>
                    <a:pt x="291088" y="1129529"/>
                  </a:lnTo>
                  <a:lnTo>
                    <a:pt x="291238" y="1133379"/>
                  </a:lnTo>
                  <a:lnTo>
                    <a:pt x="290823" y="1133806"/>
                  </a:lnTo>
                  <a:lnTo>
                    <a:pt x="291890" y="1134145"/>
                  </a:lnTo>
                  <a:lnTo>
                    <a:pt x="293261" y="1134396"/>
                  </a:lnTo>
                  <a:lnTo>
                    <a:pt x="294380" y="1134467"/>
                  </a:lnTo>
                  <a:lnTo>
                    <a:pt x="295845" y="1134417"/>
                  </a:lnTo>
                  <a:lnTo>
                    <a:pt x="301447" y="1134297"/>
                  </a:lnTo>
                  <a:lnTo>
                    <a:pt x="303387" y="1134215"/>
                  </a:lnTo>
                  <a:lnTo>
                    <a:pt x="306017" y="1134063"/>
                  </a:lnTo>
                  <a:lnTo>
                    <a:pt x="307401" y="1133881"/>
                  </a:lnTo>
                  <a:lnTo>
                    <a:pt x="309259" y="1133580"/>
                  </a:lnTo>
                  <a:lnTo>
                    <a:pt x="311600" y="1133031"/>
                  </a:lnTo>
                  <a:lnTo>
                    <a:pt x="314128" y="1132269"/>
                  </a:lnTo>
                  <a:lnTo>
                    <a:pt x="317943" y="1131236"/>
                  </a:lnTo>
                  <a:lnTo>
                    <a:pt x="319329" y="1130923"/>
                  </a:lnTo>
                  <a:lnTo>
                    <a:pt x="320370" y="1130646"/>
                  </a:lnTo>
                  <a:lnTo>
                    <a:pt x="321363" y="1130540"/>
                  </a:lnTo>
                  <a:lnTo>
                    <a:pt x="322396" y="1130522"/>
                  </a:lnTo>
                  <a:lnTo>
                    <a:pt x="323343" y="1130451"/>
                  </a:lnTo>
                  <a:lnTo>
                    <a:pt x="324376" y="1130615"/>
                  </a:lnTo>
                  <a:lnTo>
                    <a:pt x="325834" y="1130869"/>
                  </a:lnTo>
                  <a:lnTo>
                    <a:pt x="327337" y="1131036"/>
                  </a:lnTo>
                  <a:lnTo>
                    <a:pt x="328499" y="1131065"/>
                  </a:lnTo>
                  <a:lnTo>
                    <a:pt x="329788" y="1131140"/>
                  </a:lnTo>
                  <a:lnTo>
                    <a:pt x="331038" y="1131128"/>
                  </a:lnTo>
                  <a:lnTo>
                    <a:pt x="332248" y="1130985"/>
                  </a:lnTo>
                  <a:lnTo>
                    <a:pt x="333199" y="1130835"/>
                  </a:lnTo>
                  <a:lnTo>
                    <a:pt x="334280" y="1130645"/>
                  </a:lnTo>
                  <a:lnTo>
                    <a:pt x="335408" y="1130326"/>
                  </a:lnTo>
                  <a:lnTo>
                    <a:pt x="336494" y="1129962"/>
                  </a:lnTo>
                  <a:lnTo>
                    <a:pt x="337625" y="1129470"/>
                  </a:lnTo>
                  <a:lnTo>
                    <a:pt x="338672" y="1128888"/>
                  </a:lnTo>
                  <a:lnTo>
                    <a:pt x="339592" y="1128304"/>
                  </a:lnTo>
                  <a:lnTo>
                    <a:pt x="340558" y="1127546"/>
                  </a:lnTo>
                  <a:lnTo>
                    <a:pt x="340900" y="1127236"/>
                  </a:lnTo>
                  <a:lnTo>
                    <a:pt x="341590" y="1123949"/>
                  </a:lnTo>
                  <a:lnTo>
                    <a:pt x="342008" y="1120185"/>
                  </a:lnTo>
                  <a:lnTo>
                    <a:pt x="342273" y="1118817"/>
                  </a:lnTo>
                  <a:lnTo>
                    <a:pt x="342859" y="1117288"/>
                  </a:lnTo>
                  <a:lnTo>
                    <a:pt x="343718" y="1115758"/>
                  </a:lnTo>
                  <a:lnTo>
                    <a:pt x="344201" y="1114609"/>
                  </a:lnTo>
                  <a:lnTo>
                    <a:pt x="344466" y="1113189"/>
                  </a:lnTo>
                  <a:lnTo>
                    <a:pt x="344513" y="1111607"/>
                  </a:lnTo>
                  <a:lnTo>
                    <a:pt x="344394" y="1109811"/>
                  </a:lnTo>
                  <a:lnTo>
                    <a:pt x="344224" y="1108067"/>
                  </a:lnTo>
                  <a:lnTo>
                    <a:pt x="344315" y="1103978"/>
                  </a:lnTo>
                  <a:lnTo>
                    <a:pt x="344473" y="1102448"/>
                  </a:lnTo>
                  <a:lnTo>
                    <a:pt x="345055" y="1099389"/>
                  </a:lnTo>
                  <a:lnTo>
                    <a:pt x="345368" y="1097154"/>
                  </a:lnTo>
                  <a:lnTo>
                    <a:pt x="345736" y="1095081"/>
                  </a:lnTo>
                  <a:lnTo>
                    <a:pt x="345732" y="1094028"/>
                  </a:lnTo>
                  <a:lnTo>
                    <a:pt x="345764" y="1093789"/>
                  </a:lnTo>
                  <a:lnTo>
                    <a:pt x="345867" y="1093065"/>
                  </a:lnTo>
                  <a:lnTo>
                    <a:pt x="347695" y="1080689"/>
                  </a:lnTo>
                  <a:lnTo>
                    <a:pt x="348891" y="1072903"/>
                  </a:lnTo>
                  <a:lnTo>
                    <a:pt x="358742" y="1008708"/>
                  </a:lnTo>
                  <a:lnTo>
                    <a:pt x="360959" y="1010128"/>
                  </a:lnTo>
                  <a:lnTo>
                    <a:pt x="362653" y="1010791"/>
                  </a:lnTo>
                  <a:lnTo>
                    <a:pt x="365785" y="1010605"/>
                  </a:lnTo>
                  <a:lnTo>
                    <a:pt x="367622" y="1010810"/>
                  </a:lnTo>
                  <a:lnTo>
                    <a:pt x="371972" y="1010743"/>
                  </a:lnTo>
                  <a:lnTo>
                    <a:pt x="374490" y="1010948"/>
                  </a:lnTo>
                  <a:lnTo>
                    <a:pt x="377550" y="1010948"/>
                  </a:lnTo>
                  <a:lnTo>
                    <a:pt x="381492" y="1010400"/>
                  </a:lnTo>
                  <a:lnTo>
                    <a:pt x="381686" y="1010466"/>
                  </a:lnTo>
                  <a:lnTo>
                    <a:pt x="382035" y="1010262"/>
                  </a:lnTo>
                  <a:lnTo>
                    <a:pt x="383598" y="1009852"/>
                  </a:lnTo>
                  <a:lnTo>
                    <a:pt x="384687" y="1009308"/>
                  </a:lnTo>
                  <a:lnTo>
                    <a:pt x="387272" y="1007197"/>
                  </a:lnTo>
                  <a:lnTo>
                    <a:pt x="389037" y="1005425"/>
                  </a:lnTo>
                  <a:lnTo>
                    <a:pt x="389853" y="1004267"/>
                  </a:lnTo>
                  <a:lnTo>
                    <a:pt x="391622" y="1000721"/>
                  </a:lnTo>
                  <a:lnTo>
                    <a:pt x="392097" y="999358"/>
                  </a:lnTo>
                  <a:lnTo>
                    <a:pt x="392268" y="998129"/>
                  </a:lnTo>
                  <a:lnTo>
                    <a:pt x="392097" y="997452"/>
                  </a:lnTo>
                  <a:lnTo>
                    <a:pt x="391575" y="996261"/>
                  </a:lnTo>
                  <a:lnTo>
                    <a:pt x="391690" y="996089"/>
                  </a:lnTo>
                  <a:lnTo>
                    <a:pt x="391690" y="995203"/>
                  </a:lnTo>
                  <a:lnTo>
                    <a:pt x="391824" y="994450"/>
                  </a:lnTo>
                  <a:lnTo>
                    <a:pt x="392675" y="991729"/>
                  </a:lnTo>
                  <a:lnTo>
                    <a:pt x="393320" y="991043"/>
                  </a:lnTo>
                  <a:lnTo>
                    <a:pt x="394611" y="990161"/>
                  </a:lnTo>
                  <a:lnTo>
                    <a:pt x="397129" y="987364"/>
                  </a:lnTo>
                  <a:lnTo>
                    <a:pt x="398692" y="985796"/>
                  </a:lnTo>
                  <a:lnTo>
                    <a:pt x="400576" y="984509"/>
                  </a:lnTo>
                  <a:lnTo>
                    <a:pt x="402160" y="984023"/>
                  </a:lnTo>
                  <a:lnTo>
                    <a:pt x="403110" y="983890"/>
                  </a:lnTo>
                  <a:lnTo>
                    <a:pt x="404606" y="983890"/>
                  </a:lnTo>
                  <a:lnTo>
                    <a:pt x="407120" y="983547"/>
                  </a:lnTo>
                  <a:lnTo>
                    <a:pt x="409230" y="983546"/>
                  </a:lnTo>
                  <a:lnTo>
                    <a:pt x="410247" y="983680"/>
                  </a:lnTo>
                  <a:lnTo>
                    <a:pt x="412563" y="983613"/>
                  </a:lnTo>
                  <a:lnTo>
                    <a:pt x="413723" y="983299"/>
                  </a:lnTo>
                  <a:lnTo>
                    <a:pt x="414736" y="982317"/>
                  </a:lnTo>
                  <a:lnTo>
                    <a:pt x="415279" y="981226"/>
                  </a:lnTo>
                  <a:lnTo>
                    <a:pt x="415686" y="979663"/>
                  </a:lnTo>
                  <a:lnTo>
                    <a:pt x="416981" y="977003"/>
                  </a:lnTo>
                  <a:lnTo>
                    <a:pt x="417863" y="974344"/>
                  </a:lnTo>
                  <a:lnTo>
                    <a:pt x="418065" y="974087"/>
                  </a:lnTo>
                  <a:lnTo>
                    <a:pt x="417931" y="973935"/>
                  </a:lnTo>
                  <a:lnTo>
                    <a:pt x="418065" y="973120"/>
                  </a:lnTo>
                  <a:lnTo>
                    <a:pt x="418065" y="971685"/>
                  </a:lnTo>
                  <a:lnTo>
                    <a:pt x="417725" y="968483"/>
                  </a:lnTo>
                  <a:lnTo>
                    <a:pt x="417725" y="966987"/>
                  </a:lnTo>
                  <a:lnTo>
                    <a:pt x="418243" y="964952"/>
                  </a:lnTo>
                  <a:lnTo>
                    <a:pt x="418881" y="963713"/>
                  </a:lnTo>
                  <a:lnTo>
                    <a:pt x="419490" y="962827"/>
                  </a:lnTo>
                  <a:lnTo>
                    <a:pt x="421260" y="960920"/>
                  </a:lnTo>
                  <a:lnTo>
                    <a:pt x="423912" y="958671"/>
                  </a:lnTo>
                  <a:lnTo>
                    <a:pt x="425951" y="957308"/>
                  </a:lnTo>
                  <a:lnTo>
                    <a:pt x="427514" y="956546"/>
                  </a:lnTo>
                  <a:lnTo>
                    <a:pt x="429280" y="955874"/>
                  </a:lnTo>
                  <a:lnTo>
                    <a:pt x="430709" y="955602"/>
                  </a:lnTo>
                  <a:lnTo>
                    <a:pt x="435127" y="955192"/>
                  </a:lnTo>
                  <a:lnTo>
                    <a:pt x="436488" y="954920"/>
                  </a:lnTo>
                  <a:lnTo>
                    <a:pt x="437918" y="954849"/>
                  </a:lnTo>
                  <a:lnTo>
                    <a:pt x="438662" y="954644"/>
                  </a:lnTo>
                  <a:lnTo>
                    <a:pt x="438911" y="954711"/>
                  </a:lnTo>
                  <a:lnTo>
                    <a:pt x="440297" y="953963"/>
                  </a:lnTo>
                  <a:lnTo>
                    <a:pt x="442383" y="951899"/>
                  </a:lnTo>
                  <a:lnTo>
                    <a:pt x="442945" y="951442"/>
                  </a:lnTo>
                  <a:lnTo>
                    <a:pt x="444984" y="950212"/>
                  </a:lnTo>
                  <a:lnTo>
                    <a:pt x="447569" y="949188"/>
                  </a:lnTo>
                  <a:lnTo>
                    <a:pt x="451080" y="948811"/>
                  </a:lnTo>
                  <a:lnTo>
                    <a:pt x="452802" y="948168"/>
                  </a:lnTo>
                  <a:lnTo>
                    <a:pt x="454979" y="947010"/>
                  </a:lnTo>
                  <a:lnTo>
                    <a:pt x="455929" y="946733"/>
                  </a:lnTo>
                  <a:lnTo>
                    <a:pt x="456337" y="946733"/>
                  </a:lnTo>
                  <a:lnTo>
                    <a:pt x="458854" y="945914"/>
                  </a:lnTo>
                  <a:lnTo>
                    <a:pt x="458803" y="945585"/>
                  </a:lnTo>
                  <a:lnTo>
                    <a:pt x="459661" y="945117"/>
                  </a:lnTo>
                  <a:lnTo>
                    <a:pt x="459434" y="945073"/>
                  </a:lnTo>
                  <a:lnTo>
                    <a:pt x="459018" y="945001"/>
                  </a:lnTo>
                  <a:lnTo>
                    <a:pt x="412654" y="937772"/>
                  </a:lnTo>
                  <a:lnTo>
                    <a:pt x="414729" y="924925"/>
                  </a:lnTo>
                  <a:lnTo>
                    <a:pt x="358041" y="915999"/>
                  </a:lnTo>
                  <a:lnTo>
                    <a:pt x="352902" y="945587"/>
                  </a:lnTo>
                  <a:lnTo>
                    <a:pt x="350013" y="962209"/>
                  </a:lnTo>
                  <a:lnTo>
                    <a:pt x="262376" y="950524"/>
                  </a:lnTo>
                  <a:lnTo>
                    <a:pt x="262304" y="951058"/>
                  </a:lnTo>
                  <a:lnTo>
                    <a:pt x="261061" y="959831"/>
                  </a:lnTo>
                  <a:lnTo>
                    <a:pt x="270249" y="961074"/>
                  </a:lnTo>
                  <a:lnTo>
                    <a:pt x="274430" y="962323"/>
                  </a:lnTo>
                  <a:lnTo>
                    <a:pt x="271583" y="983552"/>
                  </a:lnTo>
                  <a:lnTo>
                    <a:pt x="258373" y="989848"/>
                  </a:lnTo>
                  <a:lnTo>
                    <a:pt x="258995" y="985697"/>
                  </a:lnTo>
                  <a:lnTo>
                    <a:pt x="255630" y="984277"/>
                  </a:lnTo>
                  <a:lnTo>
                    <a:pt x="251897" y="984305"/>
                  </a:lnTo>
                  <a:lnTo>
                    <a:pt x="250076" y="972173"/>
                  </a:lnTo>
                  <a:lnTo>
                    <a:pt x="246549" y="970429"/>
                  </a:lnTo>
                  <a:lnTo>
                    <a:pt x="248291" y="958106"/>
                  </a:lnTo>
                  <a:lnTo>
                    <a:pt x="209690" y="952892"/>
                  </a:lnTo>
                  <a:lnTo>
                    <a:pt x="205220" y="984763"/>
                  </a:lnTo>
                  <a:lnTo>
                    <a:pt x="200720" y="985397"/>
                  </a:lnTo>
                  <a:lnTo>
                    <a:pt x="200652" y="985015"/>
                  </a:lnTo>
                  <a:lnTo>
                    <a:pt x="200573" y="984620"/>
                  </a:lnTo>
                  <a:lnTo>
                    <a:pt x="200454" y="984139"/>
                  </a:lnTo>
                  <a:lnTo>
                    <a:pt x="200375" y="983700"/>
                  </a:lnTo>
                  <a:lnTo>
                    <a:pt x="200268" y="983262"/>
                  </a:lnTo>
                  <a:lnTo>
                    <a:pt x="200217" y="982909"/>
                  </a:lnTo>
                  <a:lnTo>
                    <a:pt x="200138" y="982552"/>
                  </a:lnTo>
                  <a:lnTo>
                    <a:pt x="200086" y="982199"/>
                  </a:lnTo>
                  <a:lnTo>
                    <a:pt x="200003" y="981870"/>
                  </a:lnTo>
                  <a:lnTo>
                    <a:pt x="199896" y="981518"/>
                  </a:lnTo>
                  <a:lnTo>
                    <a:pt x="199789" y="981189"/>
                  </a:lnTo>
                  <a:lnTo>
                    <a:pt x="199710" y="980750"/>
                  </a:lnTo>
                  <a:lnTo>
                    <a:pt x="199631" y="980341"/>
                  </a:lnTo>
                  <a:lnTo>
                    <a:pt x="199635" y="979959"/>
                  </a:lnTo>
                  <a:lnTo>
                    <a:pt x="199583" y="979521"/>
                  </a:lnTo>
                  <a:lnTo>
                    <a:pt x="199476" y="979140"/>
                  </a:lnTo>
                  <a:lnTo>
                    <a:pt x="199314" y="978730"/>
                  </a:lnTo>
                  <a:lnTo>
                    <a:pt x="199100" y="977910"/>
                  </a:lnTo>
                  <a:lnTo>
                    <a:pt x="198942" y="977448"/>
                  </a:lnTo>
                  <a:lnTo>
                    <a:pt x="198855" y="977076"/>
                  </a:lnTo>
                  <a:lnTo>
                    <a:pt x="198756" y="976571"/>
                  </a:lnTo>
                  <a:lnTo>
                    <a:pt x="198649" y="976190"/>
                  </a:lnTo>
                  <a:lnTo>
                    <a:pt x="198621" y="975861"/>
                  </a:lnTo>
                  <a:lnTo>
                    <a:pt x="198570" y="975532"/>
                  </a:lnTo>
                  <a:lnTo>
                    <a:pt x="198518" y="975151"/>
                  </a:lnTo>
                  <a:lnTo>
                    <a:pt x="198467" y="974660"/>
                  </a:lnTo>
                  <a:lnTo>
                    <a:pt x="198384" y="974332"/>
                  </a:lnTo>
                  <a:lnTo>
                    <a:pt x="198225" y="973950"/>
                  </a:lnTo>
                  <a:lnTo>
                    <a:pt x="197984" y="973569"/>
                  </a:lnTo>
                  <a:lnTo>
                    <a:pt x="197929" y="973288"/>
                  </a:lnTo>
                  <a:lnTo>
                    <a:pt x="197937" y="971739"/>
                  </a:lnTo>
                  <a:lnTo>
                    <a:pt x="198047" y="971387"/>
                  </a:lnTo>
                  <a:lnTo>
                    <a:pt x="198103" y="970977"/>
                  </a:lnTo>
                  <a:lnTo>
                    <a:pt x="198130" y="970596"/>
                  </a:lnTo>
                  <a:lnTo>
                    <a:pt x="198107" y="969938"/>
                  </a:lnTo>
                  <a:lnTo>
                    <a:pt x="198107" y="969557"/>
                  </a:lnTo>
                  <a:lnTo>
                    <a:pt x="198134" y="969147"/>
                  </a:lnTo>
                  <a:lnTo>
                    <a:pt x="198190" y="968709"/>
                  </a:lnTo>
                  <a:lnTo>
                    <a:pt x="198222" y="968327"/>
                  </a:lnTo>
                  <a:lnTo>
                    <a:pt x="198206" y="967994"/>
                  </a:lnTo>
                  <a:lnTo>
                    <a:pt x="198142" y="967536"/>
                  </a:lnTo>
                  <a:lnTo>
                    <a:pt x="198119" y="967155"/>
                  </a:lnTo>
                  <a:lnTo>
                    <a:pt x="198012" y="966474"/>
                  </a:lnTo>
                  <a:lnTo>
                    <a:pt x="197933" y="966007"/>
                  </a:lnTo>
                  <a:lnTo>
                    <a:pt x="197798" y="965597"/>
                  </a:lnTo>
                  <a:lnTo>
                    <a:pt x="197671" y="965311"/>
                  </a:lnTo>
                  <a:lnTo>
                    <a:pt x="197422" y="964777"/>
                  </a:lnTo>
                  <a:lnTo>
                    <a:pt x="197291" y="964506"/>
                  </a:lnTo>
                  <a:lnTo>
                    <a:pt x="197101" y="964067"/>
                  </a:lnTo>
                  <a:lnTo>
                    <a:pt x="196939" y="963762"/>
                  </a:lnTo>
                  <a:lnTo>
                    <a:pt x="196698" y="963357"/>
                  </a:lnTo>
                  <a:lnTo>
                    <a:pt x="196484" y="962890"/>
                  </a:lnTo>
                  <a:lnTo>
                    <a:pt x="196242" y="962561"/>
                  </a:lnTo>
                  <a:lnTo>
                    <a:pt x="195973" y="962209"/>
                  </a:lnTo>
                  <a:lnTo>
                    <a:pt x="195648" y="961904"/>
                  </a:lnTo>
                  <a:lnTo>
                    <a:pt x="195328" y="961684"/>
                  </a:lnTo>
                  <a:lnTo>
                    <a:pt x="194892" y="961437"/>
                  </a:lnTo>
                  <a:lnTo>
                    <a:pt x="194544" y="961303"/>
                  </a:lnTo>
                  <a:lnTo>
                    <a:pt x="194219" y="961136"/>
                  </a:lnTo>
                  <a:lnTo>
                    <a:pt x="193891" y="961051"/>
                  </a:lnTo>
                  <a:lnTo>
                    <a:pt x="193491" y="960831"/>
                  </a:lnTo>
                  <a:lnTo>
                    <a:pt x="193222" y="960703"/>
                  </a:lnTo>
                  <a:lnTo>
                    <a:pt x="192842" y="960474"/>
                  </a:lnTo>
                  <a:lnTo>
                    <a:pt x="192489" y="960336"/>
                  </a:lnTo>
                  <a:lnTo>
                    <a:pt x="192086" y="960117"/>
                  </a:lnTo>
                  <a:lnTo>
                    <a:pt x="191761" y="960088"/>
                  </a:lnTo>
                  <a:lnTo>
                    <a:pt x="191436" y="959978"/>
                  </a:lnTo>
                  <a:lnTo>
                    <a:pt x="191112" y="959950"/>
                  </a:lnTo>
                  <a:lnTo>
                    <a:pt x="190787" y="959869"/>
                  </a:lnTo>
                  <a:lnTo>
                    <a:pt x="190356" y="959754"/>
                  </a:lnTo>
                  <a:lnTo>
                    <a:pt x="190031" y="959616"/>
                  </a:lnTo>
                  <a:lnTo>
                    <a:pt x="189683" y="959564"/>
                  </a:lnTo>
                  <a:lnTo>
                    <a:pt x="189275" y="959397"/>
                  </a:lnTo>
                  <a:lnTo>
                    <a:pt x="188899" y="959178"/>
                  </a:lnTo>
                  <a:lnTo>
                    <a:pt x="188547" y="959068"/>
                  </a:lnTo>
                  <a:lnTo>
                    <a:pt x="188060" y="958792"/>
                  </a:lnTo>
                  <a:lnTo>
                    <a:pt x="187628" y="958682"/>
                  </a:lnTo>
                  <a:lnTo>
                    <a:pt x="187252" y="958515"/>
                  </a:lnTo>
                  <a:lnTo>
                    <a:pt x="186872" y="958458"/>
                  </a:lnTo>
                  <a:lnTo>
                    <a:pt x="186492" y="958458"/>
                  </a:lnTo>
                  <a:lnTo>
                    <a:pt x="185843" y="958482"/>
                  </a:lnTo>
                  <a:lnTo>
                    <a:pt x="185384" y="958563"/>
                  </a:lnTo>
                  <a:lnTo>
                    <a:pt x="185004" y="958616"/>
                  </a:lnTo>
                  <a:lnTo>
                    <a:pt x="184679" y="958639"/>
                  </a:lnTo>
                  <a:lnTo>
                    <a:pt x="183650" y="959154"/>
                  </a:lnTo>
                  <a:lnTo>
                    <a:pt x="183001" y="959426"/>
                  </a:lnTo>
                  <a:lnTo>
                    <a:pt x="182565" y="959750"/>
                  </a:lnTo>
                  <a:lnTo>
                    <a:pt x="182213" y="959998"/>
                  </a:lnTo>
                  <a:lnTo>
                    <a:pt x="181805" y="960350"/>
                  </a:lnTo>
                  <a:lnTo>
                    <a:pt x="181318" y="960893"/>
                  </a:lnTo>
                  <a:lnTo>
                    <a:pt x="180990" y="961108"/>
                  </a:lnTo>
                  <a:lnTo>
                    <a:pt x="180503" y="961518"/>
                  </a:lnTo>
                  <a:lnTo>
                    <a:pt x="180178" y="961708"/>
                  </a:lnTo>
                  <a:lnTo>
                    <a:pt x="179849" y="962061"/>
                  </a:lnTo>
                  <a:lnTo>
                    <a:pt x="179525" y="962304"/>
                  </a:lnTo>
                  <a:lnTo>
                    <a:pt x="179172" y="962547"/>
                  </a:lnTo>
                  <a:lnTo>
                    <a:pt x="178765" y="962709"/>
                  </a:lnTo>
                  <a:lnTo>
                    <a:pt x="178222" y="963143"/>
                  </a:lnTo>
                  <a:lnTo>
                    <a:pt x="177815" y="963605"/>
                  </a:lnTo>
                  <a:lnTo>
                    <a:pt x="177435" y="963986"/>
                  </a:lnTo>
                  <a:lnTo>
                    <a:pt x="176651" y="964477"/>
                  </a:lnTo>
                  <a:lnTo>
                    <a:pt x="175808" y="965101"/>
                  </a:lnTo>
                  <a:lnTo>
                    <a:pt x="175455" y="965287"/>
                  </a:lnTo>
                  <a:lnTo>
                    <a:pt x="174996" y="965640"/>
                  </a:lnTo>
                  <a:lnTo>
                    <a:pt x="174588" y="965859"/>
                  </a:lnTo>
                  <a:lnTo>
                    <a:pt x="174046" y="966131"/>
                  </a:lnTo>
                  <a:lnTo>
                    <a:pt x="173694" y="966373"/>
                  </a:lnTo>
                  <a:lnTo>
                    <a:pt x="173369" y="966564"/>
                  </a:lnTo>
                  <a:lnTo>
                    <a:pt x="173005" y="966864"/>
                  </a:lnTo>
                  <a:lnTo>
                    <a:pt x="172732" y="967079"/>
                  </a:lnTo>
                  <a:lnTo>
                    <a:pt x="172419" y="967431"/>
                  </a:lnTo>
                  <a:lnTo>
                    <a:pt x="172130" y="967698"/>
                  </a:lnTo>
                  <a:lnTo>
                    <a:pt x="171885" y="968003"/>
                  </a:lnTo>
                  <a:lnTo>
                    <a:pt x="171710" y="968332"/>
                  </a:lnTo>
                  <a:lnTo>
                    <a:pt x="171520" y="968713"/>
                  </a:lnTo>
                  <a:lnTo>
                    <a:pt x="171220" y="969090"/>
                  </a:lnTo>
                  <a:lnTo>
                    <a:pt x="171033" y="969414"/>
                  </a:lnTo>
                  <a:lnTo>
                    <a:pt x="170729" y="969881"/>
                  </a:lnTo>
                  <a:lnTo>
                    <a:pt x="170539" y="970343"/>
                  </a:lnTo>
                  <a:lnTo>
                    <a:pt x="170222" y="971067"/>
                  </a:lnTo>
                  <a:lnTo>
                    <a:pt x="170091" y="971410"/>
                  </a:lnTo>
                  <a:lnTo>
                    <a:pt x="169771" y="972197"/>
                  </a:lnTo>
                  <a:lnTo>
                    <a:pt x="169636" y="972497"/>
                  </a:lnTo>
                  <a:lnTo>
                    <a:pt x="169391" y="972850"/>
                  </a:lnTo>
                  <a:lnTo>
                    <a:pt x="169201" y="973259"/>
                  </a:lnTo>
                  <a:lnTo>
                    <a:pt x="168927" y="973583"/>
                  </a:lnTo>
                  <a:lnTo>
                    <a:pt x="168658" y="973912"/>
                  </a:lnTo>
                  <a:lnTo>
                    <a:pt x="168385" y="974265"/>
                  </a:lnTo>
                  <a:lnTo>
                    <a:pt x="168084" y="974675"/>
                  </a:lnTo>
                  <a:lnTo>
                    <a:pt x="167787" y="975027"/>
                  </a:lnTo>
                  <a:lnTo>
                    <a:pt x="167403" y="975418"/>
                  </a:lnTo>
                  <a:lnTo>
                    <a:pt x="167106" y="975761"/>
                  </a:lnTo>
                  <a:lnTo>
                    <a:pt x="166754" y="975952"/>
                  </a:lnTo>
                  <a:lnTo>
                    <a:pt x="166402" y="976114"/>
                  </a:lnTo>
                  <a:lnTo>
                    <a:pt x="165673" y="976219"/>
                  </a:lnTo>
                  <a:lnTo>
                    <a:pt x="165210" y="976324"/>
                  </a:lnTo>
                  <a:lnTo>
                    <a:pt x="164779" y="976405"/>
                  </a:lnTo>
                  <a:lnTo>
                    <a:pt x="164454" y="976433"/>
                  </a:lnTo>
                  <a:lnTo>
                    <a:pt x="164074" y="976486"/>
                  </a:lnTo>
                  <a:lnTo>
                    <a:pt x="163750" y="976538"/>
                  </a:lnTo>
                  <a:lnTo>
                    <a:pt x="163425" y="976671"/>
                  </a:lnTo>
                  <a:lnTo>
                    <a:pt x="163073" y="976862"/>
                  </a:lnTo>
                  <a:lnTo>
                    <a:pt x="162748" y="977000"/>
                  </a:lnTo>
                  <a:lnTo>
                    <a:pt x="162396" y="977243"/>
                  </a:lnTo>
                  <a:lnTo>
                    <a:pt x="162043" y="977458"/>
                  </a:lnTo>
                  <a:lnTo>
                    <a:pt x="161552" y="977868"/>
                  </a:lnTo>
                  <a:lnTo>
                    <a:pt x="161362" y="978191"/>
                  </a:lnTo>
                  <a:lnTo>
                    <a:pt x="161252" y="978630"/>
                  </a:lnTo>
                  <a:lnTo>
                    <a:pt x="161196" y="978954"/>
                  </a:lnTo>
                  <a:lnTo>
                    <a:pt x="161089" y="979311"/>
                  </a:lnTo>
                  <a:lnTo>
                    <a:pt x="161030" y="979664"/>
                  </a:lnTo>
                  <a:lnTo>
                    <a:pt x="160951" y="980102"/>
                  </a:lnTo>
                  <a:lnTo>
                    <a:pt x="160943" y="981137"/>
                  </a:lnTo>
                  <a:lnTo>
                    <a:pt x="161006" y="981594"/>
                  </a:lnTo>
                  <a:lnTo>
                    <a:pt x="161022" y="981928"/>
                  </a:lnTo>
                  <a:lnTo>
                    <a:pt x="161093" y="982361"/>
                  </a:lnTo>
                  <a:lnTo>
                    <a:pt x="161141" y="982742"/>
                  </a:lnTo>
                  <a:lnTo>
                    <a:pt x="161208" y="983133"/>
                  </a:lnTo>
                  <a:lnTo>
                    <a:pt x="161366" y="983843"/>
                  </a:lnTo>
                  <a:lnTo>
                    <a:pt x="161525" y="984277"/>
                  </a:lnTo>
                  <a:lnTo>
                    <a:pt x="161632" y="984663"/>
                  </a:lnTo>
                  <a:lnTo>
                    <a:pt x="161754" y="984987"/>
                  </a:lnTo>
                  <a:lnTo>
                    <a:pt x="162075" y="985773"/>
                  </a:lnTo>
                  <a:lnTo>
                    <a:pt x="162229" y="986254"/>
                  </a:lnTo>
                  <a:lnTo>
                    <a:pt x="162360" y="986521"/>
                  </a:lnTo>
                  <a:lnTo>
                    <a:pt x="162518" y="986903"/>
                  </a:lnTo>
                  <a:lnTo>
                    <a:pt x="162649" y="987451"/>
                  </a:lnTo>
                  <a:lnTo>
                    <a:pt x="162799" y="987832"/>
                  </a:lnTo>
                  <a:lnTo>
                    <a:pt x="162970" y="988189"/>
                  </a:lnTo>
                  <a:lnTo>
                    <a:pt x="163132" y="988599"/>
                  </a:lnTo>
                  <a:lnTo>
                    <a:pt x="163239" y="988980"/>
                  </a:lnTo>
                  <a:lnTo>
                    <a:pt x="163401" y="989333"/>
                  </a:lnTo>
                  <a:lnTo>
                    <a:pt x="163560" y="989690"/>
                  </a:lnTo>
                  <a:lnTo>
                    <a:pt x="163722" y="990100"/>
                  </a:lnTo>
                  <a:lnTo>
                    <a:pt x="163880" y="990458"/>
                  </a:lnTo>
                  <a:lnTo>
                    <a:pt x="164098" y="990829"/>
                  </a:lnTo>
                  <a:lnTo>
                    <a:pt x="164312" y="991168"/>
                  </a:lnTo>
                  <a:lnTo>
                    <a:pt x="164688" y="991549"/>
                  </a:lnTo>
                  <a:lnTo>
                    <a:pt x="165012" y="991906"/>
                  </a:lnTo>
                  <a:lnTo>
                    <a:pt x="165361" y="992316"/>
                  </a:lnTo>
                  <a:lnTo>
                    <a:pt x="165602" y="992754"/>
                  </a:lnTo>
                  <a:lnTo>
                    <a:pt x="166034" y="993412"/>
                  </a:lnTo>
                  <a:lnTo>
                    <a:pt x="166172" y="993765"/>
                  </a:lnTo>
                  <a:lnTo>
                    <a:pt x="166299" y="994232"/>
                  </a:lnTo>
                  <a:lnTo>
                    <a:pt x="166406" y="994560"/>
                  </a:lnTo>
                  <a:lnTo>
                    <a:pt x="166485" y="994970"/>
                  </a:lnTo>
                  <a:lnTo>
                    <a:pt x="166540" y="995323"/>
                  </a:lnTo>
                  <a:lnTo>
                    <a:pt x="166556" y="995652"/>
                  </a:lnTo>
                  <a:lnTo>
                    <a:pt x="166509" y="996033"/>
                  </a:lnTo>
                  <a:lnTo>
                    <a:pt x="166426" y="996362"/>
                  </a:lnTo>
                  <a:lnTo>
                    <a:pt x="166291" y="996853"/>
                  </a:lnTo>
                  <a:lnTo>
                    <a:pt x="166125" y="997343"/>
                  </a:lnTo>
                  <a:lnTo>
                    <a:pt x="165927" y="997677"/>
                  </a:lnTo>
                  <a:lnTo>
                    <a:pt x="165689" y="997996"/>
                  </a:lnTo>
                  <a:lnTo>
                    <a:pt x="165380" y="998306"/>
                  </a:lnTo>
                  <a:lnTo>
                    <a:pt x="165092" y="998592"/>
                  </a:lnTo>
                  <a:lnTo>
                    <a:pt x="164712" y="998921"/>
                  </a:lnTo>
                  <a:lnTo>
                    <a:pt x="164197" y="999297"/>
                  </a:lnTo>
                  <a:lnTo>
                    <a:pt x="163817" y="999516"/>
                  </a:lnTo>
                  <a:lnTo>
                    <a:pt x="163465" y="999759"/>
                  </a:lnTo>
                  <a:lnTo>
                    <a:pt x="163160" y="999921"/>
                  </a:lnTo>
                  <a:lnTo>
                    <a:pt x="162815" y="1000112"/>
                  </a:lnTo>
                  <a:lnTo>
                    <a:pt x="162459" y="1000303"/>
                  </a:lnTo>
                  <a:lnTo>
                    <a:pt x="162083" y="1000546"/>
                  </a:lnTo>
                  <a:lnTo>
                    <a:pt x="161727" y="1000817"/>
                  </a:lnTo>
                  <a:lnTo>
                    <a:pt x="161450" y="1000970"/>
                  </a:lnTo>
                  <a:lnTo>
                    <a:pt x="161065" y="1001275"/>
                  </a:lnTo>
                  <a:lnTo>
                    <a:pt x="160741" y="1001585"/>
                  </a:lnTo>
                  <a:lnTo>
                    <a:pt x="160381" y="1001880"/>
                  </a:lnTo>
                  <a:lnTo>
                    <a:pt x="159949" y="1002175"/>
                  </a:lnTo>
                  <a:lnTo>
                    <a:pt x="159597" y="1002476"/>
                  </a:lnTo>
                  <a:lnTo>
                    <a:pt x="159027" y="1002909"/>
                  </a:lnTo>
                  <a:lnTo>
                    <a:pt x="158746" y="1003162"/>
                  </a:lnTo>
                  <a:lnTo>
                    <a:pt x="158516" y="1003391"/>
                  </a:lnTo>
                  <a:lnTo>
                    <a:pt x="158112" y="1003824"/>
                  </a:lnTo>
                  <a:lnTo>
                    <a:pt x="157768" y="1004124"/>
                  </a:lnTo>
                  <a:lnTo>
                    <a:pt x="157432" y="1004477"/>
                  </a:lnTo>
                  <a:lnTo>
                    <a:pt x="157154" y="1004711"/>
                  </a:lnTo>
                  <a:lnTo>
                    <a:pt x="156858" y="1005030"/>
                  </a:lnTo>
                  <a:lnTo>
                    <a:pt x="156470" y="1005301"/>
                  </a:lnTo>
                  <a:lnTo>
                    <a:pt x="156026" y="1005659"/>
                  </a:lnTo>
                  <a:lnTo>
                    <a:pt x="155678" y="1005849"/>
                  </a:lnTo>
                  <a:lnTo>
                    <a:pt x="155413" y="1006031"/>
                  </a:lnTo>
                  <a:lnTo>
                    <a:pt x="155112" y="1006226"/>
                  </a:lnTo>
                  <a:lnTo>
                    <a:pt x="154506" y="1006702"/>
                  </a:lnTo>
                  <a:lnTo>
                    <a:pt x="154130" y="1006960"/>
                  </a:lnTo>
                  <a:lnTo>
                    <a:pt x="153647" y="1007260"/>
                  </a:lnTo>
                  <a:lnTo>
                    <a:pt x="153318" y="1007474"/>
                  </a:lnTo>
                  <a:lnTo>
                    <a:pt x="152982" y="1007703"/>
                  </a:lnTo>
                  <a:lnTo>
                    <a:pt x="152444" y="1008022"/>
                  </a:lnTo>
                  <a:lnTo>
                    <a:pt x="151517" y="1008485"/>
                  </a:lnTo>
                  <a:lnTo>
                    <a:pt x="150777" y="1008837"/>
                  </a:lnTo>
                  <a:lnTo>
                    <a:pt x="150413" y="1008952"/>
                  </a:lnTo>
                  <a:lnTo>
                    <a:pt x="150084" y="1009033"/>
                  </a:lnTo>
                  <a:lnTo>
                    <a:pt x="149748" y="1009061"/>
                  </a:lnTo>
                  <a:lnTo>
                    <a:pt x="149431" y="1009114"/>
                  </a:lnTo>
                  <a:lnTo>
                    <a:pt x="149126" y="1009171"/>
                  </a:lnTo>
                  <a:lnTo>
                    <a:pt x="148695" y="1009242"/>
                  </a:lnTo>
                  <a:lnTo>
                    <a:pt x="148378" y="1009323"/>
                  </a:lnTo>
                  <a:lnTo>
                    <a:pt x="147911" y="1009404"/>
                  </a:lnTo>
                  <a:lnTo>
                    <a:pt x="147582" y="1009433"/>
                  </a:lnTo>
                  <a:lnTo>
                    <a:pt x="147040" y="1009514"/>
                  </a:lnTo>
                  <a:lnTo>
                    <a:pt x="146652" y="1009509"/>
                  </a:lnTo>
                  <a:lnTo>
                    <a:pt x="146225" y="1009538"/>
                  </a:lnTo>
                  <a:lnTo>
                    <a:pt x="145686" y="1009590"/>
                  </a:lnTo>
                  <a:lnTo>
                    <a:pt x="145239" y="1009586"/>
                  </a:lnTo>
                  <a:lnTo>
                    <a:pt x="144582" y="1009600"/>
                  </a:lnTo>
                  <a:lnTo>
                    <a:pt x="144178" y="1009581"/>
                  </a:lnTo>
                  <a:lnTo>
                    <a:pt x="143501" y="1009471"/>
                  </a:lnTo>
                  <a:lnTo>
                    <a:pt x="143164" y="1009457"/>
                  </a:lnTo>
                  <a:lnTo>
                    <a:pt x="142646" y="1009371"/>
                  </a:lnTo>
                  <a:lnTo>
                    <a:pt x="142286" y="1009319"/>
                  </a:lnTo>
                  <a:lnTo>
                    <a:pt x="141925" y="1009242"/>
                  </a:lnTo>
                  <a:lnTo>
                    <a:pt x="141462" y="1009161"/>
                  </a:lnTo>
                  <a:lnTo>
                    <a:pt x="141118" y="1009080"/>
                  </a:lnTo>
                  <a:lnTo>
                    <a:pt x="140718" y="1008909"/>
                  </a:lnTo>
                  <a:lnTo>
                    <a:pt x="140188" y="1008742"/>
                  </a:lnTo>
                  <a:lnTo>
                    <a:pt x="129495" y="1013946"/>
                  </a:lnTo>
                  <a:lnTo>
                    <a:pt x="76358" y="1039507"/>
                  </a:lnTo>
                  <a:lnTo>
                    <a:pt x="75016" y="1036753"/>
                  </a:lnTo>
                  <a:lnTo>
                    <a:pt x="73698" y="1037744"/>
                  </a:lnTo>
                  <a:lnTo>
                    <a:pt x="70737" y="1037591"/>
                  </a:lnTo>
                  <a:lnTo>
                    <a:pt x="71129" y="1038597"/>
                  </a:lnTo>
                  <a:lnTo>
                    <a:pt x="69042" y="1039135"/>
                  </a:lnTo>
                  <a:lnTo>
                    <a:pt x="66655" y="1044253"/>
                  </a:lnTo>
                  <a:lnTo>
                    <a:pt x="66133" y="1050196"/>
                  </a:lnTo>
                  <a:lnTo>
                    <a:pt x="59732" y="1052802"/>
                  </a:lnTo>
                  <a:lnTo>
                    <a:pt x="58782" y="1058501"/>
                  </a:lnTo>
                  <a:lnTo>
                    <a:pt x="51751" y="1057267"/>
                  </a:lnTo>
                  <a:lnTo>
                    <a:pt x="52642" y="1052840"/>
                  </a:lnTo>
                  <a:lnTo>
                    <a:pt x="46320" y="1046250"/>
                  </a:lnTo>
                  <a:lnTo>
                    <a:pt x="45481" y="1038659"/>
                  </a:lnTo>
                  <a:lnTo>
                    <a:pt x="44764" y="1032521"/>
                  </a:lnTo>
                  <a:lnTo>
                    <a:pt x="27211" y="1040822"/>
                  </a:lnTo>
                  <a:lnTo>
                    <a:pt x="23854" y="1034584"/>
                  </a:lnTo>
                  <a:lnTo>
                    <a:pt x="23051" y="1035466"/>
                  </a:lnTo>
                  <a:lnTo>
                    <a:pt x="22370" y="1036171"/>
                  </a:lnTo>
                  <a:lnTo>
                    <a:pt x="21717" y="1036686"/>
                  </a:lnTo>
                  <a:lnTo>
                    <a:pt x="20410" y="1037768"/>
                  </a:lnTo>
                  <a:lnTo>
                    <a:pt x="19702" y="1038392"/>
                  </a:lnTo>
                  <a:lnTo>
                    <a:pt x="19025" y="1038797"/>
                  </a:lnTo>
                  <a:lnTo>
                    <a:pt x="18344" y="1039231"/>
                  </a:lnTo>
                  <a:lnTo>
                    <a:pt x="17695" y="1039636"/>
                  </a:lnTo>
                  <a:lnTo>
                    <a:pt x="17042" y="1039983"/>
                  </a:lnTo>
                  <a:lnTo>
                    <a:pt x="16388" y="1040389"/>
                  </a:lnTo>
                  <a:lnTo>
                    <a:pt x="15735" y="1040903"/>
                  </a:lnTo>
                  <a:lnTo>
                    <a:pt x="15058" y="1041308"/>
                  </a:lnTo>
                  <a:lnTo>
                    <a:pt x="14377" y="1041632"/>
                  </a:lnTo>
                  <a:lnTo>
                    <a:pt x="13673" y="1041956"/>
                  </a:lnTo>
                  <a:lnTo>
                    <a:pt x="13075" y="1042633"/>
                  </a:lnTo>
                  <a:lnTo>
                    <a:pt x="12366" y="1043281"/>
                  </a:lnTo>
                  <a:lnTo>
                    <a:pt x="12228" y="1043457"/>
                  </a:lnTo>
                  <a:lnTo>
                    <a:pt x="0" y="1041437"/>
                  </a:lnTo>
                  <a:lnTo>
                    <a:pt x="8202" y="994313"/>
                  </a:lnTo>
                  <a:lnTo>
                    <a:pt x="19619" y="996362"/>
                  </a:lnTo>
                  <a:lnTo>
                    <a:pt x="21155" y="996066"/>
                  </a:lnTo>
                  <a:lnTo>
                    <a:pt x="22786" y="996710"/>
                  </a:lnTo>
                  <a:lnTo>
                    <a:pt x="25838" y="995089"/>
                  </a:lnTo>
                  <a:lnTo>
                    <a:pt x="26815" y="993474"/>
                  </a:lnTo>
                  <a:lnTo>
                    <a:pt x="26736" y="990977"/>
                  </a:lnTo>
                  <a:lnTo>
                    <a:pt x="27651" y="990500"/>
                  </a:lnTo>
                  <a:lnTo>
                    <a:pt x="27872" y="989295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8" name="pg58"/>
            <p:cNvSpPr/>
            <p:nvPr/>
          </p:nvSpPr>
          <p:spPr>
            <a:xfrm>
              <a:off x="3959329" y="2572286"/>
              <a:ext cx="1403016" cy="896672"/>
            </a:xfrm>
            <a:custGeom>
              <a:avLst/>
              <a:gdLst/>
              <a:ahLst/>
              <a:cxnLst/>
              <a:rect l="0" t="0" r="0" b="0"/>
              <a:pathLst>
                <a:path w="1403016" h="896672">
                  <a:moveTo>
                    <a:pt x="529383" y="570413"/>
                  </a:moveTo>
                  <a:lnTo>
                    <a:pt x="528481" y="572053"/>
                  </a:lnTo>
                  <a:lnTo>
                    <a:pt x="526723" y="570013"/>
                  </a:lnTo>
                  <a:lnTo>
                    <a:pt x="524985" y="574554"/>
                  </a:lnTo>
                  <a:lnTo>
                    <a:pt x="531557" y="582222"/>
                  </a:lnTo>
                  <a:lnTo>
                    <a:pt x="531489" y="583461"/>
                  </a:lnTo>
                  <a:lnTo>
                    <a:pt x="530729" y="582579"/>
                  </a:lnTo>
                  <a:lnTo>
                    <a:pt x="521403" y="590718"/>
                  </a:lnTo>
                  <a:lnTo>
                    <a:pt x="519673" y="592186"/>
                  </a:lnTo>
                  <a:lnTo>
                    <a:pt x="515314" y="595713"/>
                  </a:lnTo>
                  <a:lnTo>
                    <a:pt x="512900" y="598035"/>
                  </a:lnTo>
                  <a:lnTo>
                    <a:pt x="514709" y="600149"/>
                  </a:lnTo>
                  <a:lnTo>
                    <a:pt x="517100" y="602918"/>
                  </a:lnTo>
                  <a:lnTo>
                    <a:pt x="517266" y="603104"/>
                  </a:lnTo>
                  <a:lnTo>
                    <a:pt x="518699" y="604805"/>
                  </a:lnTo>
                  <a:lnTo>
                    <a:pt x="521850" y="608526"/>
                  </a:lnTo>
                  <a:lnTo>
                    <a:pt x="523255" y="610194"/>
                  </a:lnTo>
                  <a:lnTo>
                    <a:pt x="524966" y="612201"/>
                  </a:lnTo>
                  <a:lnTo>
                    <a:pt x="526327" y="613787"/>
                  </a:lnTo>
                  <a:lnTo>
                    <a:pt x="527219" y="614861"/>
                  </a:lnTo>
                  <a:lnTo>
                    <a:pt x="519829" y="621219"/>
                  </a:lnTo>
                  <a:lnTo>
                    <a:pt x="518524" y="622250"/>
                  </a:lnTo>
                  <a:lnTo>
                    <a:pt x="515354" y="624977"/>
                  </a:lnTo>
                  <a:lnTo>
                    <a:pt x="514701" y="624928"/>
                  </a:lnTo>
                  <a:lnTo>
                    <a:pt x="514850" y="625413"/>
                  </a:lnTo>
                  <a:lnTo>
                    <a:pt x="515068" y="626146"/>
                  </a:lnTo>
                  <a:lnTo>
                    <a:pt x="515260" y="626883"/>
                  </a:lnTo>
                  <a:lnTo>
                    <a:pt x="515766" y="629111"/>
                  </a:lnTo>
                  <a:lnTo>
                    <a:pt x="515861" y="629616"/>
                  </a:lnTo>
                  <a:lnTo>
                    <a:pt x="515982" y="630321"/>
                  </a:lnTo>
                  <a:lnTo>
                    <a:pt x="515148" y="629257"/>
                  </a:lnTo>
                  <a:lnTo>
                    <a:pt x="515395" y="630362"/>
                  </a:lnTo>
                  <a:lnTo>
                    <a:pt x="512129" y="629812"/>
                  </a:lnTo>
                  <a:lnTo>
                    <a:pt x="511832" y="625374"/>
                  </a:lnTo>
                  <a:lnTo>
                    <a:pt x="508632" y="621488"/>
                  </a:lnTo>
                  <a:lnTo>
                    <a:pt x="502389" y="614188"/>
                  </a:lnTo>
                  <a:lnTo>
                    <a:pt x="499872" y="611238"/>
                  </a:lnTo>
                  <a:lnTo>
                    <a:pt x="494223" y="610232"/>
                  </a:lnTo>
                  <a:lnTo>
                    <a:pt x="491946" y="626653"/>
                  </a:lnTo>
                  <a:lnTo>
                    <a:pt x="486436" y="625767"/>
                  </a:lnTo>
                  <a:lnTo>
                    <a:pt x="481088" y="624938"/>
                  </a:lnTo>
                  <a:lnTo>
                    <a:pt x="469340" y="623107"/>
                  </a:lnTo>
                  <a:lnTo>
                    <a:pt x="463342" y="622198"/>
                  </a:lnTo>
                  <a:lnTo>
                    <a:pt x="462366" y="622022"/>
                  </a:lnTo>
                  <a:lnTo>
                    <a:pt x="454850" y="620850"/>
                  </a:lnTo>
                  <a:lnTo>
                    <a:pt x="442095" y="618867"/>
                  </a:lnTo>
                  <a:lnTo>
                    <a:pt x="442336" y="619201"/>
                  </a:lnTo>
                  <a:lnTo>
                    <a:pt x="442756" y="619854"/>
                  </a:lnTo>
                  <a:lnTo>
                    <a:pt x="442934" y="620197"/>
                  </a:lnTo>
                  <a:lnTo>
                    <a:pt x="443077" y="620530"/>
                  </a:lnTo>
                  <a:lnTo>
                    <a:pt x="443180" y="620864"/>
                  </a:lnTo>
                  <a:lnTo>
                    <a:pt x="443251" y="621193"/>
                  </a:lnTo>
                  <a:lnTo>
                    <a:pt x="443330" y="621531"/>
                  </a:lnTo>
                  <a:lnTo>
                    <a:pt x="443441" y="621874"/>
                  </a:lnTo>
                  <a:lnTo>
                    <a:pt x="443512" y="622208"/>
                  </a:lnTo>
                  <a:lnTo>
                    <a:pt x="443595" y="622551"/>
                  </a:lnTo>
                  <a:lnTo>
                    <a:pt x="443686" y="622889"/>
                  </a:lnTo>
                  <a:lnTo>
                    <a:pt x="443758" y="623218"/>
                  </a:lnTo>
                  <a:lnTo>
                    <a:pt x="443825" y="623551"/>
                  </a:lnTo>
                  <a:lnTo>
                    <a:pt x="443924" y="623880"/>
                  </a:lnTo>
                  <a:lnTo>
                    <a:pt x="443987" y="624209"/>
                  </a:lnTo>
                  <a:lnTo>
                    <a:pt x="444035" y="624667"/>
                  </a:lnTo>
                  <a:lnTo>
                    <a:pt x="444114" y="624995"/>
                  </a:lnTo>
                  <a:lnTo>
                    <a:pt x="444153" y="625315"/>
                  </a:lnTo>
                  <a:lnTo>
                    <a:pt x="444169" y="625639"/>
                  </a:lnTo>
                  <a:lnTo>
                    <a:pt x="444126" y="625968"/>
                  </a:lnTo>
                  <a:lnTo>
                    <a:pt x="444007" y="626630"/>
                  </a:lnTo>
                  <a:lnTo>
                    <a:pt x="443940" y="626968"/>
                  </a:lnTo>
                  <a:lnTo>
                    <a:pt x="443766" y="627955"/>
                  </a:lnTo>
                  <a:lnTo>
                    <a:pt x="443686" y="628302"/>
                  </a:lnTo>
                  <a:lnTo>
                    <a:pt x="443667" y="628636"/>
                  </a:lnTo>
                  <a:lnTo>
                    <a:pt x="443690" y="628979"/>
                  </a:lnTo>
                  <a:lnTo>
                    <a:pt x="443777" y="629394"/>
                  </a:lnTo>
                  <a:lnTo>
                    <a:pt x="443853" y="629723"/>
                  </a:lnTo>
                  <a:lnTo>
                    <a:pt x="443920" y="630056"/>
                  </a:lnTo>
                  <a:lnTo>
                    <a:pt x="444090" y="630723"/>
                  </a:lnTo>
                  <a:lnTo>
                    <a:pt x="444355" y="631405"/>
                  </a:lnTo>
                  <a:lnTo>
                    <a:pt x="444585" y="631734"/>
                  </a:lnTo>
                  <a:lnTo>
                    <a:pt x="444882" y="632067"/>
                  </a:lnTo>
                  <a:lnTo>
                    <a:pt x="445013" y="632396"/>
                  </a:lnTo>
                  <a:lnTo>
                    <a:pt x="444708" y="632720"/>
                  </a:lnTo>
                  <a:lnTo>
                    <a:pt x="444415" y="633044"/>
                  </a:lnTo>
                  <a:lnTo>
                    <a:pt x="444209" y="633368"/>
                  </a:lnTo>
                  <a:lnTo>
                    <a:pt x="443948" y="633687"/>
                  </a:lnTo>
                  <a:lnTo>
                    <a:pt x="443473" y="633930"/>
                  </a:lnTo>
                  <a:lnTo>
                    <a:pt x="443144" y="634002"/>
                  </a:lnTo>
                  <a:lnTo>
                    <a:pt x="442819" y="634007"/>
                  </a:lnTo>
                  <a:lnTo>
                    <a:pt x="442499" y="633964"/>
                  </a:lnTo>
                  <a:lnTo>
                    <a:pt x="442178" y="633978"/>
                  </a:lnTo>
                  <a:lnTo>
                    <a:pt x="441857" y="633930"/>
                  </a:lnTo>
                  <a:lnTo>
                    <a:pt x="441537" y="633806"/>
                  </a:lnTo>
                  <a:lnTo>
                    <a:pt x="441216" y="633702"/>
                  </a:lnTo>
                  <a:lnTo>
                    <a:pt x="440888" y="633683"/>
                  </a:lnTo>
                  <a:lnTo>
                    <a:pt x="440555" y="633811"/>
                  </a:lnTo>
                  <a:lnTo>
                    <a:pt x="440226" y="633964"/>
                  </a:lnTo>
                  <a:lnTo>
                    <a:pt x="439779" y="634130"/>
                  </a:lnTo>
                  <a:lnTo>
                    <a:pt x="439423" y="634169"/>
                  </a:lnTo>
                  <a:lnTo>
                    <a:pt x="439102" y="634159"/>
                  </a:lnTo>
                  <a:lnTo>
                    <a:pt x="438683" y="634078"/>
                  </a:lnTo>
                  <a:lnTo>
                    <a:pt x="438445" y="634021"/>
                  </a:lnTo>
                  <a:lnTo>
                    <a:pt x="438124" y="634035"/>
                  </a:lnTo>
                  <a:lnTo>
                    <a:pt x="437796" y="634145"/>
                  </a:lnTo>
                  <a:lnTo>
                    <a:pt x="437455" y="634345"/>
                  </a:lnTo>
                  <a:lnTo>
                    <a:pt x="437159" y="634664"/>
                  </a:lnTo>
                  <a:lnTo>
                    <a:pt x="436889" y="634983"/>
                  </a:lnTo>
                  <a:lnTo>
                    <a:pt x="436684" y="635317"/>
                  </a:lnTo>
                  <a:lnTo>
                    <a:pt x="436391" y="635636"/>
                  </a:lnTo>
                  <a:lnTo>
                    <a:pt x="436105" y="635960"/>
                  </a:lnTo>
                  <a:lnTo>
                    <a:pt x="435777" y="636275"/>
                  </a:lnTo>
                  <a:lnTo>
                    <a:pt x="435452" y="636485"/>
                  </a:lnTo>
                  <a:lnTo>
                    <a:pt x="435092" y="636690"/>
                  </a:lnTo>
                  <a:lnTo>
                    <a:pt x="434763" y="636837"/>
                  </a:lnTo>
                  <a:lnTo>
                    <a:pt x="434435" y="636952"/>
                  </a:lnTo>
                  <a:lnTo>
                    <a:pt x="434106" y="637052"/>
                  </a:lnTo>
                  <a:lnTo>
                    <a:pt x="433778" y="637133"/>
                  </a:lnTo>
                  <a:lnTo>
                    <a:pt x="433414" y="637233"/>
                  </a:lnTo>
                  <a:lnTo>
                    <a:pt x="431404" y="641000"/>
                  </a:lnTo>
                  <a:lnTo>
                    <a:pt x="430514" y="641168"/>
                  </a:lnTo>
                  <a:lnTo>
                    <a:pt x="435319" y="643167"/>
                  </a:lnTo>
                  <a:lnTo>
                    <a:pt x="435484" y="643196"/>
                  </a:lnTo>
                  <a:lnTo>
                    <a:pt x="435270" y="643714"/>
                  </a:lnTo>
                  <a:lnTo>
                    <a:pt x="435112" y="644838"/>
                  </a:lnTo>
                  <a:lnTo>
                    <a:pt x="433944" y="652663"/>
                  </a:lnTo>
                  <a:lnTo>
                    <a:pt x="431280" y="652472"/>
                  </a:lnTo>
                  <a:lnTo>
                    <a:pt x="429609" y="663728"/>
                  </a:lnTo>
                  <a:lnTo>
                    <a:pt x="429174" y="666635"/>
                  </a:lnTo>
                  <a:lnTo>
                    <a:pt x="429787" y="666716"/>
                  </a:lnTo>
                  <a:lnTo>
                    <a:pt x="432111" y="667035"/>
                  </a:lnTo>
                  <a:lnTo>
                    <a:pt x="432036" y="667459"/>
                  </a:lnTo>
                  <a:lnTo>
                    <a:pt x="430749" y="674988"/>
                  </a:lnTo>
                  <a:lnTo>
                    <a:pt x="430365" y="677214"/>
                  </a:lnTo>
                  <a:lnTo>
                    <a:pt x="429807" y="681341"/>
                  </a:lnTo>
                  <a:lnTo>
                    <a:pt x="431177" y="681588"/>
                  </a:lnTo>
                  <a:lnTo>
                    <a:pt x="431308" y="680850"/>
                  </a:lnTo>
                  <a:lnTo>
                    <a:pt x="431153" y="678658"/>
                  </a:lnTo>
                  <a:lnTo>
                    <a:pt x="431018" y="677934"/>
                  </a:lnTo>
                  <a:lnTo>
                    <a:pt x="432068" y="676679"/>
                  </a:lnTo>
                  <a:lnTo>
                    <a:pt x="432220" y="676670"/>
                  </a:lnTo>
                  <a:lnTo>
                    <a:pt x="432353" y="676668"/>
                  </a:lnTo>
                  <a:lnTo>
                    <a:pt x="432719" y="676674"/>
                  </a:lnTo>
                  <a:lnTo>
                    <a:pt x="433053" y="676686"/>
                  </a:lnTo>
                  <a:lnTo>
                    <a:pt x="433376" y="676662"/>
                  </a:lnTo>
                  <a:lnTo>
                    <a:pt x="433698" y="676648"/>
                  </a:lnTo>
                  <a:lnTo>
                    <a:pt x="434024" y="676659"/>
                  </a:lnTo>
                  <a:lnTo>
                    <a:pt x="434590" y="676656"/>
                  </a:lnTo>
                  <a:lnTo>
                    <a:pt x="434912" y="676672"/>
                  </a:lnTo>
                  <a:lnTo>
                    <a:pt x="435242" y="676714"/>
                  </a:lnTo>
                  <a:lnTo>
                    <a:pt x="435567" y="676827"/>
                  </a:lnTo>
                  <a:lnTo>
                    <a:pt x="435896" y="676992"/>
                  </a:lnTo>
                  <a:lnTo>
                    <a:pt x="436217" y="677193"/>
                  </a:lnTo>
                  <a:lnTo>
                    <a:pt x="436546" y="677371"/>
                  </a:lnTo>
                  <a:lnTo>
                    <a:pt x="436861" y="677602"/>
                  </a:lnTo>
                  <a:lnTo>
                    <a:pt x="437185" y="677851"/>
                  </a:lnTo>
                  <a:lnTo>
                    <a:pt x="437514" y="678078"/>
                  </a:lnTo>
                  <a:lnTo>
                    <a:pt x="437843" y="678274"/>
                  </a:lnTo>
                  <a:lnTo>
                    <a:pt x="438168" y="678400"/>
                  </a:lnTo>
                  <a:lnTo>
                    <a:pt x="438488" y="678609"/>
                  </a:lnTo>
                  <a:lnTo>
                    <a:pt x="438813" y="678765"/>
                  </a:lnTo>
                  <a:lnTo>
                    <a:pt x="439147" y="678887"/>
                  </a:lnTo>
                  <a:lnTo>
                    <a:pt x="439477" y="678951"/>
                  </a:lnTo>
                  <a:lnTo>
                    <a:pt x="439799" y="678950"/>
                  </a:lnTo>
                  <a:lnTo>
                    <a:pt x="440126" y="678913"/>
                  </a:lnTo>
                  <a:lnTo>
                    <a:pt x="440457" y="678820"/>
                  </a:lnTo>
                  <a:lnTo>
                    <a:pt x="440790" y="678665"/>
                  </a:lnTo>
                  <a:lnTo>
                    <a:pt x="441131" y="678448"/>
                  </a:lnTo>
                  <a:lnTo>
                    <a:pt x="441472" y="678285"/>
                  </a:lnTo>
                  <a:lnTo>
                    <a:pt x="441812" y="678235"/>
                  </a:lnTo>
                  <a:lnTo>
                    <a:pt x="442138" y="678278"/>
                  </a:lnTo>
                  <a:lnTo>
                    <a:pt x="442463" y="678421"/>
                  </a:lnTo>
                  <a:lnTo>
                    <a:pt x="442792" y="678626"/>
                  </a:lnTo>
                  <a:lnTo>
                    <a:pt x="443111" y="678866"/>
                  </a:lnTo>
                  <a:lnTo>
                    <a:pt x="443760" y="679267"/>
                  </a:lnTo>
                  <a:lnTo>
                    <a:pt x="444082" y="679353"/>
                  </a:lnTo>
                  <a:lnTo>
                    <a:pt x="444404" y="679356"/>
                  </a:lnTo>
                  <a:lnTo>
                    <a:pt x="444730" y="679403"/>
                  </a:lnTo>
                  <a:lnTo>
                    <a:pt x="445059" y="679533"/>
                  </a:lnTo>
                  <a:lnTo>
                    <a:pt x="445490" y="679541"/>
                  </a:lnTo>
                  <a:lnTo>
                    <a:pt x="445830" y="679465"/>
                  </a:lnTo>
                  <a:lnTo>
                    <a:pt x="446158" y="679315"/>
                  </a:lnTo>
                  <a:lnTo>
                    <a:pt x="446490" y="679190"/>
                  </a:lnTo>
                  <a:lnTo>
                    <a:pt x="446821" y="679114"/>
                  </a:lnTo>
                  <a:lnTo>
                    <a:pt x="447143" y="679113"/>
                  </a:lnTo>
                  <a:lnTo>
                    <a:pt x="447465" y="679133"/>
                  </a:lnTo>
                  <a:lnTo>
                    <a:pt x="447792" y="679040"/>
                  </a:lnTo>
                  <a:lnTo>
                    <a:pt x="448087" y="678718"/>
                  </a:lnTo>
                  <a:lnTo>
                    <a:pt x="448246" y="678394"/>
                  </a:lnTo>
                  <a:lnTo>
                    <a:pt x="448471" y="678076"/>
                  </a:lnTo>
                  <a:lnTo>
                    <a:pt x="448722" y="677758"/>
                  </a:lnTo>
                  <a:lnTo>
                    <a:pt x="448995" y="677436"/>
                  </a:lnTo>
                  <a:lnTo>
                    <a:pt x="449610" y="676796"/>
                  </a:lnTo>
                  <a:lnTo>
                    <a:pt x="449874" y="676478"/>
                  </a:lnTo>
                  <a:lnTo>
                    <a:pt x="450354" y="675837"/>
                  </a:lnTo>
                  <a:lnTo>
                    <a:pt x="450687" y="675559"/>
                  </a:lnTo>
                  <a:lnTo>
                    <a:pt x="451024" y="675352"/>
                  </a:lnTo>
                  <a:lnTo>
                    <a:pt x="451352" y="675171"/>
                  </a:lnTo>
                  <a:lnTo>
                    <a:pt x="451684" y="675051"/>
                  </a:lnTo>
                  <a:lnTo>
                    <a:pt x="451918" y="675021"/>
                  </a:lnTo>
                  <a:lnTo>
                    <a:pt x="452032" y="676196"/>
                  </a:lnTo>
                  <a:lnTo>
                    <a:pt x="450971" y="680005"/>
                  </a:lnTo>
                  <a:lnTo>
                    <a:pt x="452314" y="679981"/>
                  </a:lnTo>
                  <a:lnTo>
                    <a:pt x="452336" y="681247"/>
                  </a:lnTo>
                  <a:lnTo>
                    <a:pt x="450959" y="681397"/>
                  </a:lnTo>
                  <a:lnTo>
                    <a:pt x="448846" y="682037"/>
                  </a:lnTo>
                  <a:lnTo>
                    <a:pt x="451157" y="689463"/>
                  </a:lnTo>
                  <a:lnTo>
                    <a:pt x="449240" y="690928"/>
                  </a:lnTo>
                  <a:lnTo>
                    <a:pt x="448058" y="692301"/>
                  </a:lnTo>
                  <a:lnTo>
                    <a:pt x="447695" y="693876"/>
                  </a:lnTo>
                  <a:lnTo>
                    <a:pt x="448880" y="695040"/>
                  </a:lnTo>
                  <a:lnTo>
                    <a:pt x="447647" y="699355"/>
                  </a:lnTo>
                  <a:lnTo>
                    <a:pt x="447742" y="705182"/>
                  </a:lnTo>
                  <a:lnTo>
                    <a:pt x="456790" y="708308"/>
                  </a:lnTo>
                  <a:lnTo>
                    <a:pt x="458149" y="709449"/>
                  </a:lnTo>
                  <a:lnTo>
                    <a:pt x="458509" y="711210"/>
                  </a:lnTo>
                  <a:lnTo>
                    <a:pt x="458526" y="716394"/>
                  </a:lnTo>
                  <a:lnTo>
                    <a:pt x="458691" y="717310"/>
                  </a:lnTo>
                  <a:lnTo>
                    <a:pt x="459036" y="720802"/>
                  </a:lnTo>
                  <a:lnTo>
                    <a:pt x="460243" y="725672"/>
                  </a:lnTo>
                  <a:lnTo>
                    <a:pt x="464417" y="731887"/>
                  </a:lnTo>
                  <a:lnTo>
                    <a:pt x="464514" y="732054"/>
                  </a:lnTo>
                  <a:lnTo>
                    <a:pt x="464758" y="732424"/>
                  </a:lnTo>
                  <a:lnTo>
                    <a:pt x="465463" y="733426"/>
                  </a:lnTo>
                  <a:lnTo>
                    <a:pt x="466069" y="734310"/>
                  </a:lnTo>
                  <a:lnTo>
                    <a:pt x="468044" y="736757"/>
                  </a:lnTo>
                  <a:lnTo>
                    <a:pt x="470459" y="738611"/>
                  </a:lnTo>
                  <a:lnTo>
                    <a:pt x="472836" y="739696"/>
                  </a:lnTo>
                  <a:lnTo>
                    <a:pt x="477420" y="741029"/>
                  </a:lnTo>
                  <a:lnTo>
                    <a:pt x="479796" y="742170"/>
                  </a:lnTo>
                  <a:lnTo>
                    <a:pt x="481947" y="744080"/>
                  </a:lnTo>
                  <a:lnTo>
                    <a:pt x="484011" y="746226"/>
                  </a:lnTo>
                  <a:lnTo>
                    <a:pt x="485430" y="747337"/>
                  </a:lnTo>
                  <a:lnTo>
                    <a:pt x="490956" y="749037"/>
                  </a:lnTo>
                  <a:lnTo>
                    <a:pt x="490921" y="749256"/>
                  </a:lnTo>
                  <a:lnTo>
                    <a:pt x="491499" y="749447"/>
                  </a:lnTo>
                  <a:lnTo>
                    <a:pt x="491218" y="750352"/>
                  </a:lnTo>
                  <a:lnTo>
                    <a:pt x="491202" y="750571"/>
                  </a:lnTo>
                  <a:lnTo>
                    <a:pt x="491234" y="750828"/>
                  </a:lnTo>
                  <a:lnTo>
                    <a:pt x="491361" y="751257"/>
                  </a:lnTo>
                  <a:lnTo>
                    <a:pt x="491685" y="752277"/>
                  </a:lnTo>
                  <a:lnTo>
                    <a:pt x="491717" y="752696"/>
                  </a:lnTo>
                  <a:lnTo>
                    <a:pt x="491618" y="753750"/>
                  </a:lnTo>
                  <a:lnTo>
                    <a:pt x="491325" y="754646"/>
                  </a:lnTo>
                  <a:lnTo>
                    <a:pt x="491242" y="754936"/>
                  </a:lnTo>
                  <a:lnTo>
                    <a:pt x="491166" y="755232"/>
                  </a:lnTo>
                  <a:lnTo>
                    <a:pt x="491103" y="755532"/>
                  </a:lnTo>
                  <a:lnTo>
                    <a:pt x="491052" y="755832"/>
                  </a:lnTo>
                  <a:lnTo>
                    <a:pt x="491012" y="756137"/>
                  </a:lnTo>
                  <a:lnTo>
                    <a:pt x="490981" y="756442"/>
                  </a:lnTo>
                  <a:lnTo>
                    <a:pt x="490973" y="756747"/>
                  </a:lnTo>
                  <a:lnTo>
                    <a:pt x="490973" y="757052"/>
                  </a:lnTo>
                  <a:lnTo>
                    <a:pt x="490984" y="757362"/>
                  </a:lnTo>
                  <a:lnTo>
                    <a:pt x="491008" y="757667"/>
                  </a:lnTo>
                  <a:lnTo>
                    <a:pt x="491044" y="757972"/>
                  </a:lnTo>
                  <a:lnTo>
                    <a:pt x="491087" y="758277"/>
                  </a:lnTo>
                  <a:lnTo>
                    <a:pt x="491143" y="758582"/>
                  </a:lnTo>
                  <a:lnTo>
                    <a:pt x="491210" y="758858"/>
                  </a:lnTo>
                  <a:lnTo>
                    <a:pt x="491289" y="759130"/>
                  </a:lnTo>
                  <a:lnTo>
                    <a:pt x="491380" y="759406"/>
                  </a:lnTo>
                  <a:lnTo>
                    <a:pt x="491479" y="759673"/>
                  </a:lnTo>
                  <a:lnTo>
                    <a:pt x="491586" y="759940"/>
                  </a:lnTo>
                  <a:lnTo>
                    <a:pt x="491701" y="760197"/>
                  </a:lnTo>
                  <a:lnTo>
                    <a:pt x="491828" y="760454"/>
                  </a:lnTo>
                  <a:lnTo>
                    <a:pt x="491962" y="760707"/>
                  </a:lnTo>
                  <a:lnTo>
                    <a:pt x="492105" y="760955"/>
                  </a:lnTo>
                  <a:lnTo>
                    <a:pt x="492259" y="761198"/>
                  </a:lnTo>
                  <a:lnTo>
                    <a:pt x="492417" y="761436"/>
                  </a:lnTo>
                  <a:lnTo>
                    <a:pt x="492584" y="761665"/>
                  </a:lnTo>
                  <a:lnTo>
                    <a:pt x="492762" y="761889"/>
                  </a:lnTo>
                  <a:lnTo>
                    <a:pt x="492944" y="762108"/>
                  </a:lnTo>
                  <a:lnTo>
                    <a:pt x="493138" y="762322"/>
                  </a:lnTo>
                  <a:lnTo>
                    <a:pt x="493269" y="762456"/>
                  </a:lnTo>
                  <a:lnTo>
                    <a:pt x="493542" y="762704"/>
                  </a:lnTo>
                  <a:lnTo>
                    <a:pt x="493684" y="762828"/>
                  </a:lnTo>
                  <a:lnTo>
                    <a:pt x="503149" y="770333"/>
                  </a:lnTo>
                  <a:lnTo>
                    <a:pt x="506807" y="773211"/>
                  </a:lnTo>
                  <a:lnTo>
                    <a:pt x="506483" y="773654"/>
                  </a:lnTo>
                  <a:lnTo>
                    <a:pt x="507579" y="775103"/>
                  </a:lnTo>
                  <a:lnTo>
                    <a:pt x="509939" y="776876"/>
                  </a:lnTo>
                  <a:lnTo>
                    <a:pt x="513387" y="777333"/>
                  </a:lnTo>
                  <a:lnTo>
                    <a:pt x="518921" y="779868"/>
                  </a:lnTo>
                  <a:lnTo>
                    <a:pt x="519776" y="780326"/>
                  </a:lnTo>
                  <a:lnTo>
                    <a:pt x="519344" y="780902"/>
                  </a:lnTo>
                  <a:lnTo>
                    <a:pt x="519079" y="781655"/>
                  </a:lnTo>
                  <a:lnTo>
                    <a:pt x="519055" y="782651"/>
                  </a:lnTo>
                  <a:lnTo>
                    <a:pt x="519174" y="783366"/>
                  </a:lnTo>
                  <a:lnTo>
                    <a:pt x="519471" y="784486"/>
                  </a:lnTo>
                  <a:lnTo>
                    <a:pt x="519835" y="785353"/>
                  </a:lnTo>
                  <a:lnTo>
                    <a:pt x="520302" y="786387"/>
                  </a:lnTo>
                  <a:lnTo>
                    <a:pt x="520991" y="787393"/>
                  </a:lnTo>
                  <a:lnTo>
                    <a:pt x="521613" y="788446"/>
                  </a:lnTo>
                  <a:lnTo>
                    <a:pt x="521929" y="789480"/>
                  </a:lnTo>
                  <a:lnTo>
                    <a:pt x="522195" y="790972"/>
                  </a:lnTo>
                  <a:lnTo>
                    <a:pt x="522563" y="792268"/>
                  </a:lnTo>
                  <a:lnTo>
                    <a:pt x="523010" y="793521"/>
                  </a:lnTo>
                  <a:lnTo>
                    <a:pt x="523434" y="794912"/>
                  </a:lnTo>
                  <a:lnTo>
                    <a:pt x="523687" y="796161"/>
                  </a:lnTo>
                  <a:lnTo>
                    <a:pt x="523754" y="796909"/>
                  </a:lnTo>
                  <a:lnTo>
                    <a:pt x="523683" y="797586"/>
                  </a:lnTo>
                  <a:lnTo>
                    <a:pt x="523200" y="798982"/>
                  </a:lnTo>
                  <a:lnTo>
                    <a:pt x="522598" y="800345"/>
                  </a:lnTo>
                  <a:lnTo>
                    <a:pt x="522028" y="801455"/>
                  </a:lnTo>
                  <a:lnTo>
                    <a:pt x="520971" y="803366"/>
                  </a:lnTo>
                  <a:lnTo>
                    <a:pt x="519788" y="805420"/>
                  </a:lnTo>
                  <a:lnTo>
                    <a:pt x="518739" y="807221"/>
                  </a:lnTo>
                  <a:lnTo>
                    <a:pt x="517840" y="808746"/>
                  </a:lnTo>
                  <a:lnTo>
                    <a:pt x="517119" y="809876"/>
                  </a:lnTo>
                  <a:lnTo>
                    <a:pt x="515718" y="812096"/>
                  </a:lnTo>
                  <a:lnTo>
                    <a:pt x="513869" y="814584"/>
                  </a:lnTo>
                  <a:lnTo>
                    <a:pt x="511391" y="817491"/>
                  </a:lnTo>
                  <a:lnTo>
                    <a:pt x="508652" y="820178"/>
                  </a:lnTo>
                  <a:lnTo>
                    <a:pt x="506847" y="821822"/>
                  </a:lnTo>
                  <a:lnTo>
                    <a:pt x="505042" y="823371"/>
                  </a:lnTo>
                  <a:lnTo>
                    <a:pt x="503173" y="824658"/>
                  </a:lnTo>
                  <a:lnTo>
                    <a:pt x="500846" y="826049"/>
                  </a:lnTo>
                  <a:lnTo>
                    <a:pt x="499076" y="827093"/>
                  </a:lnTo>
                  <a:lnTo>
                    <a:pt x="495755" y="829213"/>
                  </a:lnTo>
                  <a:lnTo>
                    <a:pt x="492663" y="830710"/>
                  </a:lnTo>
                  <a:lnTo>
                    <a:pt x="491412" y="831100"/>
                  </a:lnTo>
                  <a:lnTo>
                    <a:pt x="489821" y="831715"/>
                  </a:lnTo>
                  <a:lnTo>
                    <a:pt x="488289" y="832373"/>
                  </a:lnTo>
                  <a:lnTo>
                    <a:pt x="487121" y="833164"/>
                  </a:lnTo>
                  <a:lnTo>
                    <a:pt x="486206" y="834165"/>
                  </a:lnTo>
                  <a:lnTo>
                    <a:pt x="485525" y="835199"/>
                  </a:lnTo>
                  <a:lnTo>
                    <a:pt x="485185" y="836161"/>
                  </a:lnTo>
                  <a:lnTo>
                    <a:pt x="484896" y="837391"/>
                  </a:lnTo>
                  <a:lnTo>
                    <a:pt x="484789" y="838811"/>
                  </a:lnTo>
                  <a:lnTo>
                    <a:pt x="484730" y="840183"/>
                  </a:lnTo>
                  <a:lnTo>
                    <a:pt x="484781" y="841913"/>
                  </a:lnTo>
                  <a:lnTo>
                    <a:pt x="485035" y="842956"/>
                  </a:lnTo>
                  <a:lnTo>
                    <a:pt x="485434" y="843690"/>
                  </a:lnTo>
                  <a:lnTo>
                    <a:pt x="485494" y="844386"/>
                  </a:lnTo>
                  <a:lnTo>
                    <a:pt x="485292" y="845168"/>
                  </a:lnTo>
                  <a:lnTo>
                    <a:pt x="485236" y="845801"/>
                  </a:lnTo>
                  <a:lnTo>
                    <a:pt x="484718" y="846264"/>
                  </a:lnTo>
                  <a:lnTo>
                    <a:pt x="484096" y="847050"/>
                  </a:lnTo>
                  <a:lnTo>
                    <a:pt x="483526" y="847512"/>
                  </a:lnTo>
                  <a:lnTo>
                    <a:pt x="483202" y="847727"/>
                  </a:lnTo>
                  <a:lnTo>
                    <a:pt x="482853" y="847917"/>
                  </a:lnTo>
                  <a:lnTo>
                    <a:pt x="482529" y="848122"/>
                  </a:lnTo>
                  <a:lnTo>
                    <a:pt x="482077" y="848475"/>
                  </a:lnTo>
                  <a:lnTo>
                    <a:pt x="481682" y="848732"/>
                  </a:lnTo>
                  <a:lnTo>
                    <a:pt x="481278" y="849037"/>
                  </a:lnTo>
                  <a:lnTo>
                    <a:pt x="480886" y="849271"/>
                  </a:lnTo>
                  <a:lnTo>
                    <a:pt x="480478" y="849571"/>
                  </a:lnTo>
                  <a:lnTo>
                    <a:pt x="480146" y="849838"/>
                  </a:lnTo>
                  <a:lnTo>
                    <a:pt x="479797" y="850066"/>
                  </a:lnTo>
                  <a:lnTo>
                    <a:pt x="479433" y="850357"/>
                  </a:lnTo>
                  <a:lnTo>
                    <a:pt x="478720" y="850895"/>
                  </a:lnTo>
                  <a:lnTo>
                    <a:pt x="478368" y="851119"/>
                  </a:lnTo>
                  <a:lnTo>
                    <a:pt x="478043" y="851320"/>
                  </a:lnTo>
                  <a:lnTo>
                    <a:pt x="477707" y="851539"/>
                  </a:lnTo>
                  <a:lnTo>
                    <a:pt x="477379" y="851768"/>
                  </a:lnTo>
                  <a:lnTo>
                    <a:pt x="477006" y="852039"/>
                  </a:lnTo>
                  <a:lnTo>
                    <a:pt x="476642" y="852282"/>
                  </a:lnTo>
                  <a:lnTo>
                    <a:pt x="476286" y="852530"/>
                  </a:lnTo>
                  <a:lnTo>
                    <a:pt x="475930" y="852792"/>
                  </a:lnTo>
                  <a:lnTo>
                    <a:pt x="475593" y="853021"/>
                  </a:lnTo>
                  <a:lnTo>
                    <a:pt x="475253" y="853269"/>
                  </a:lnTo>
                  <a:lnTo>
                    <a:pt x="474888" y="853507"/>
                  </a:lnTo>
                  <a:lnTo>
                    <a:pt x="474520" y="853788"/>
                  </a:lnTo>
                  <a:lnTo>
                    <a:pt x="474184" y="854060"/>
                  </a:lnTo>
                  <a:lnTo>
                    <a:pt x="473812" y="854341"/>
                  </a:lnTo>
                  <a:lnTo>
                    <a:pt x="473444" y="854646"/>
                  </a:lnTo>
                  <a:lnTo>
                    <a:pt x="473060" y="854946"/>
                  </a:lnTo>
                  <a:lnTo>
                    <a:pt x="472684" y="855199"/>
                  </a:lnTo>
                  <a:lnTo>
                    <a:pt x="472319" y="855480"/>
                  </a:lnTo>
                  <a:lnTo>
                    <a:pt x="471971" y="855704"/>
                  </a:lnTo>
                  <a:lnTo>
                    <a:pt x="471635" y="855899"/>
                  </a:lnTo>
                  <a:lnTo>
                    <a:pt x="471294" y="856109"/>
                  </a:lnTo>
                  <a:lnTo>
                    <a:pt x="470914" y="856361"/>
                  </a:lnTo>
                  <a:lnTo>
                    <a:pt x="470574" y="856562"/>
                  </a:lnTo>
                  <a:lnTo>
                    <a:pt x="470182" y="856809"/>
                  </a:lnTo>
                  <a:lnTo>
                    <a:pt x="469837" y="857057"/>
                  </a:lnTo>
                  <a:lnTo>
                    <a:pt x="469493" y="857353"/>
                  </a:lnTo>
                  <a:lnTo>
                    <a:pt x="468784" y="857891"/>
                  </a:lnTo>
                  <a:lnTo>
                    <a:pt x="468400" y="858172"/>
                  </a:lnTo>
                  <a:lnTo>
                    <a:pt x="468056" y="858477"/>
                  </a:lnTo>
                  <a:lnTo>
                    <a:pt x="467696" y="858725"/>
                  </a:lnTo>
                  <a:lnTo>
                    <a:pt x="467327" y="859011"/>
                  </a:lnTo>
                  <a:lnTo>
                    <a:pt x="466991" y="859244"/>
                  </a:lnTo>
                  <a:lnTo>
                    <a:pt x="466619" y="859468"/>
                  </a:lnTo>
                  <a:lnTo>
                    <a:pt x="466270" y="859668"/>
                  </a:lnTo>
                  <a:lnTo>
                    <a:pt x="465218" y="860174"/>
                  </a:lnTo>
                  <a:lnTo>
                    <a:pt x="464818" y="860393"/>
                  </a:lnTo>
                  <a:lnTo>
                    <a:pt x="464450" y="860555"/>
                  </a:lnTo>
                  <a:lnTo>
                    <a:pt x="464062" y="860774"/>
                  </a:lnTo>
                  <a:lnTo>
                    <a:pt x="463290" y="861236"/>
                  </a:lnTo>
                  <a:lnTo>
                    <a:pt x="462914" y="861446"/>
                  </a:lnTo>
                  <a:lnTo>
                    <a:pt x="462549" y="861684"/>
                  </a:lnTo>
                  <a:lnTo>
                    <a:pt x="462146" y="861956"/>
                  </a:lnTo>
                  <a:lnTo>
                    <a:pt x="461631" y="862199"/>
                  </a:lnTo>
                  <a:lnTo>
                    <a:pt x="461239" y="862370"/>
                  </a:lnTo>
                  <a:lnTo>
                    <a:pt x="460827" y="862532"/>
                  </a:lnTo>
                  <a:lnTo>
                    <a:pt x="460483" y="862694"/>
                  </a:lnTo>
                  <a:lnTo>
                    <a:pt x="460139" y="862833"/>
                  </a:lnTo>
                  <a:lnTo>
                    <a:pt x="459762" y="862999"/>
                  </a:lnTo>
                  <a:lnTo>
                    <a:pt x="459410" y="863176"/>
                  </a:lnTo>
                  <a:lnTo>
                    <a:pt x="458599" y="863595"/>
                  </a:lnTo>
                  <a:lnTo>
                    <a:pt x="458203" y="863767"/>
                  </a:lnTo>
                  <a:lnTo>
                    <a:pt x="457391" y="864138"/>
                  </a:lnTo>
                  <a:lnTo>
                    <a:pt x="456675" y="864429"/>
                  </a:lnTo>
                  <a:lnTo>
                    <a:pt x="456338" y="864553"/>
                  </a:lnTo>
                  <a:lnTo>
                    <a:pt x="456010" y="864705"/>
                  </a:lnTo>
                  <a:lnTo>
                    <a:pt x="455661" y="864848"/>
                  </a:lnTo>
                  <a:lnTo>
                    <a:pt x="454913" y="865253"/>
                  </a:lnTo>
                  <a:lnTo>
                    <a:pt x="454525" y="865454"/>
                  </a:lnTo>
                  <a:lnTo>
                    <a:pt x="453729" y="865801"/>
                  </a:lnTo>
                  <a:lnTo>
                    <a:pt x="453405" y="865954"/>
                  </a:lnTo>
                  <a:lnTo>
                    <a:pt x="452684" y="866235"/>
                  </a:lnTo>
                  <a:lnTo>
                    <a:pt x="451936" y="866511"/>
                  </a:lnTo>
                  <a:lnTo>
                    <a:pt x="451528" y="866688"/>
                  </a:lnTo>
                  <a:lnTo>
                    <a:pt x="451168" y="866816"/>
                  </a:lnTo>
                  <a:lnTo>
                    <a:pt x="450844" y="866940"/>
                  </a:lnTo>
                  <a:lnTo>
                    <a:pt x="450515" y="867083"/>
                  </a:lnTo>
                  <a:lnTo>
                    <a:pt x="450147" y="867279"/>
                  </a:lnTo>
                  <a:lnTo>
                    <a:pt x="449795" y="867460"/>
                  </a:lnTo>
                  <a:lnTo>
                    <a:pt x="448599" y="867831"/>
                  </a:lnTo>
                  <a:lnTo>
                    <a:pt x="448223" y="867970"/>
                  </a:lnTo>
                  <a:lnTo>
                    <a:pt x="447883" y="868136"/>
                  </a:lnTo>
                  <a:lnTo>
                    <a:pt x="447514" y="868308"/>
                  </a:lnTo>
                  <a:lnTo>
                    <a:pt x="447126" y="868446"/>
                  </a:lnTo>
                  <a:lnTo>
                    <a:pt x="446758" y="868594"/>
                  </a:lnTo>
                  <a:lnTo>
                    <a:pt x="445911" y="868989"/>
                  </a:lnTo>
                  <a:lnTo>
                    <a:pt x="445484" y="869171"/>
                  </a:lnTo>
                  <a:lnTo>
                    <a:pt x="445096" y="869342"/>
                  </a:lnTo>
                  <a:lnTo>
                    <a:pt x="444688" y="869495"/>
                  </a:lnTo>
                  <a:lnTo>
                    <a:pt x="444260" y="869671"/>
                  </a:lnTo>
                  <a:lnTo>
                    <a:pt x="443908" y="869842"/>
                  </a:lnTo>
                  <a:lnTo>
                    <a:pt x="443512" y="870014"/>
                  </a:lnTo>
                  <a:lnTo>
                    <a:pt x="443124" y="870157"/>
                  </a:lnTo>
                  <a:lnTo>
                    <a:pt x="442681" y="870329"/>
                  </a:lnTo>
                  <a:lnTo>
                    <a:pt x="442313" y="870514"/>
                  </a:lnTo>
                  <a:lnTo>
                    <a:pt x="441964" y="870672"/>
                  </a:lnTo>
                  <a:lnTo>
                    <a:pt x="441584" y="870829"/>
                  </a:lnTo>
                  <a:lnTo>
                    <a:pt x="440432" y="871353"/>
                  </a:lnTo>
                  <a:lnTo>
                    <a:pt x="440072" y="871525"/>
                  </a:lnTo>
                  <a:lnTo>
                    <a:pt x="439728" y="871677"/>
                  </a:lnTo>
                  <a:lnTo>
                    <a:pt x="439348" y="871820"/>
                  </a:lnTo>
                  <a:lnTo>
                    <a:pt x="438611" y="872115"/>
                  </a:lnTo>
                  <a:lnTo>
                    <a:pt x="438176" y="872258"/>
                  </a:lnTo>
                  <a:lnTo>
                    <a:pt x="437756" y="872411"/>
                  </a:lnTo>
                  <a:lnTo>
                    <a:pt x="437428" y="872540"/>
                  </a:lnTo>
                  <a:lnTo>
                    <a:pt x="437103" y="872678"/>
                  </a:lnTo>
                  <a:lnTo>
                    <a:pt x="436699" y="872792"/>
                  </a:lnTo>
                  <a:lnTo>
                    <a:pt x="436347" y="872907"/>
                  </a:lnTo>
                  <a:lnTo>
                    <a:pt x="435908" y="873059"/>
                  </a:lnTo>
                  <a:lnTo>
                    <a:pt x="435539" y="873202"/>
                  </a:lnTo>
                  <a:lnTo>
                    <a:pt x="435207" y="873312"/>
                  </a:lnTo>
                  <a:lnTo>
                    <a:pt x="434380" y="873555"/>
                  </a:lnTo>
                  <a:lnTo>
                    <a:pt x="434043" y="873659"/>
                  </a:lnTo>
                  <a:lnTo>
                    <a:pt x="433651" y="873764"/>
                  </a:lnTo>
                  <a:lnTo>
                    <a:pt x="433275" y="873874"/>
                  </a:lnTo>
                  <a:lnTo>
                    <a:pt x="432895" y="873998"/>
                  </a:lnTo>
                  <a:lnTo>
                    <a:pt x="432167" y="874203"/>
                  </a:lnTo>
                  <a:lnTo>
                    <a:pt x="431371" y="874460"/>
                  </a:lnTo>
                  <a:lnTo>
                    <a:pt x="430971" y="874512"/>
                  </a:lnTo>
                  <a:lnTo>
                    <a:pt x="430219" y="874555"/>
                  </a:lnTo>
                  <a:lnTo>
                    <a:pt x="429463" y="874617"/>
                  </a:lnTo>
                  <a:lnTo>
                    <a:pt x="429099" y="874674"/>
                  </a:lnTo>
                  <a:lnTo>
                    <a:pt x="428746" y="874741"/>
                  </a:lnTo>
                  <a:lnTo>
                    <a:pt x="428382" y="874827"/>
                  </a:lnTo>
                  <a:lnTo>
                    <a:pt x="427678" y="874960"/>
                  </a:lnTo>
                  <a:lnTo>
                    <a:pt x="427282" y="875041"/>
                  </a:lnTo>
                  <a:lnTo>
                    <a:pt x="426906" y="875108"/>
                  </a:lnTo>
                  <a:lnTo>
                    <a:pt x="426549" y="875189"/>
                  </a:lnTo>
                  <a:lnTo>
                    <a:pt x="426169" y="875270"/>
                  </a:lnTo>
                  <a:lnTo>
                    <a:pt x="425813" y="875356"/>
                  </a:lnTo>
                  <a:lnTo>
                    <a:pt x="425140" y="875466"/>
                  </a:lnTo>
                  <a:lnTo>
                    <a:pt x="424420" y="875570"/>
                  </a:lnTo>
                  <a:lnTo>
                    <a:pt x="424087" y="875628"/>
                  </a:lnTo>
                  <a:lnTo>
                    <a:pt x="423754" y="875656"/>
                  </a:lnTo>
                  <a:lnTo>
                    <a:pt x="423398" y="875694"/>
                  </a:lnTo>
                  <a:lnTo>
                    <a:pt x="423054" y="875723"/>
                  </a:lnTo>
                  <a:lnTo>
                    <a:pt x="422674" y="875742"/>
                  </a:lnTo>
                  <a:lnTo>
                    <a:pt x="422294" y="875775"/>
                  </a:lnTo>
                  <a:lnTo>
                    <a:pt x="421961" y="875799"/>
                  </a:lnTo>
                  <a:lnTo>
                    <a:pt x="421498" y="875842"/>
                  </a:lnTo>
                  <a:lnTo>
                    <a:pt x="421146" y="875837"/>
                  </a:lnTo>
                  <a:lnTo>
                    <a:pt x="420781" y="875804"/>
                  </a:lnTo>
                  <a:lnTo>
                    <a:pt x="420398" y="875813"/>
                  </a:lnTo>
                  <a:lnTo>
                    <a:pt x="419661" y="875904"/>
                  </a:lnTo>
                  <a:lnTo>
                    <a:pt x="414079" y="876023"/>
                  </a:lnTo>
                  <a:lnTo>
                    <a:pt x="413082" y="876099"/>
                  </a:lnTo>
                  <a:lnTo>
                    <a:pt x="411851" y="876118"/>
                  </a:lnTo>
                  <a:lnTo>
                    <a:pt x="410394" y="876056"/>
                  </a:lnTo>
                  <a:lnTo>
                    <a:pt x="408415" y="875680"/>
                  </a:lnTo>
                  <a:lnTo>
                    <a:pt x="406578" y="875184"/>
                  </a:lnTo>
                  <a:lnTo>
                    <a:pt x="404793" y="874755"/>
                  </a:lnTo>
                  <a:lnTo>
                    <a:pt x="403086" y="874274"/>
                  </a:lnTo>
                  <a:lnTo>
                    <a:pt x="401218" y="873755"/>
                  </a:lnTo>
                  <a:lnTo>
                    <a:pt x="399270" y="873235"/>
                  </a:lnTo>
                  <a:lnTo>
                    <a:pt x="397354" y="872573"/>
                  </a:lnTo>
                  <a:lnTo>
                    <a:pt x="395137" y="871758"/>
                  </a:lnTo>
                  <a:lnTo>
                    <a:pt x="393004" y="871029"/>
                  </a:lnTo>
                  <a:lnTo>
                    <a:pt x="391388" y="870491"/>
                  </a:lnTo>
                  <a:lnTo>
                    <a:pt x="389544" y="869757"/>
                  </a:lnTo>
                  <a:lnTo>
                    <a:pt x="387406" y="869080"/>
                  </a:lnTo>
                  <a:lnTo>
                    <a:pt x="384995" y="868446"/>
                  </a:lnTo>
                  <a:lnTo>
                    <a:pt x="382446" y="867712"/>
                  </a:lnTo>
                  <a:lnTo>
                    <a:pt x="380890" y="867302"/>
                  </a:lnTo>
                  <a:lnTo>
                    <a:pt x="379267" y="867074"/>
                  </a:lnTo>
                  <a:lnTo>
                    <a:pt x="377565" y="867093"/>
                  </a:lnTo>
                  <a:lnTo>
                    <a:pt x="375874" y="867179"/>
                  </a:lnTo>
                  <a:lnTo>
                    <a:pt x="374790" y="867198"/>
                  </a:lnTo>
                  <a:lnTo>
                    <a:pt x="373472" y="867345"/>
                  </a:lnTo>
                  <a:lnTo>
                    <a:pt x="371607" y="867641"/>
                  </a:lnTo>
                  <a:lnTo>
                    <a:pt x="369810" y="867974"/>
                  </a:lnTo>
                  <a:lnTo>
                    <a:pt x="366263" y="868603"/>
                  </a:lnTo>
                  <a:lnTo>
                    <a:pt x="363690" y="868837"/>
                  </a:lnTo>
                  <a:lnTo>
                    <a:pt x="362261" y="868923"/>
                  </a:lnTo>
                  <a:lnTo>
                    <a:pt x="360626" y="869013"/>
                  </a:lnTo>
                  <a:lnTo>
                    <a:pt x="358801" y="869161"/>
                  </a:lnTo>
                  <a:lnTo>
                    <a:pt x="357190" y="869213"/>
                  </a:lnTo>
                  <a:lnTo>
                    <a:pt x="355060" y="869290"/>
                  </a:lnTo>
                  <a:lnTo>
                    <a:pt x="353104" y="869442"/>
                  </a:lnTo>
                  <a:lnTo>
                    <a:pt x="351351" y="869547"/>
                  </a:lnTo>
                  <a:lnTo>
                    <a:pt x="349640" y="869537"/>
                  </a:lnTo>
                  <a:lnTo>
                    <a:pt x="347823" y="869375"/>
                  </a:lnTo>
                  <a:lnTo>
                    <a:pt x="346481" y="869280"/>
                  </a:lnTo>
                  <a:lnTo>
                    <a:pt x="345068" y="869404"/>
                  </a:lnTo>
                  <a:lnTo>
                    <a:pt x="343251" y="869771"/>
                  </a:lnTo>
                  <a:lnTo>
                    <a:pt x="341145" y="870200"/>
                  </a:lnTo>
                  <a:lnTo>
                    <a:pt x="339522" y="870638"/>
                  </a:lnTo>
                  <a:lnTo>
                    <a:pt x="337452" y="871243"/>
                  </a:lnTo>
                  <a:lnTo>
                    <a:pt x="335441" y="871677"/>
                  </a:lnTo>
                  <a:lnTo>
                    <a:pt x="333533" y="871996"/>
                  </a:lnTo>
                  <a:lnTo>
                    <a:pt x="331165" y="872239"/>
                  </a:lnTo>
                  <a:lnTo>
                    <a:pt x="329249" y="872468"/>
                  </a:lnTo>
                  <a:lnTo>
                    <a:pt x="327527" y="872821"/>
                  </a:lnTo>
                  <a:lnTo>
                    <a:pt x="326011" y="873221"/>
                  </a:lnTo>
                  <a:lnTo>
                    <a:pt x="324317" y="873783"/>
                  </a:lnTo>
                  <a:lnTo>
                    <a:pt x="322345" y="874732"/>
                  </a:lnTo>
                  <a:lnTo>
                    <a:pt x="320402" y="875709"/>
                  </a:lnTo>
                  <a:lnTo>
                    <a:pt x="318268" y="876766"/>
                  </a:lnTo>
                  <a:lnTo>
                    <a:pt x="315065" y="878663"/>
                  </a:lnTo>
                  <a:lnTo>
                    <a:pt x="312615" y="880083"/>
                  </a:lnTo>
                  <a:lnTo>
                    <a:pt x="311629" y="880607"/>
                  </a:lnTo>
                  <a:lnTo>
                    <a:pt x="310339" y="881298"/>
                  </a:lnTo>
                  <a:lnTo>
                    <a:pt x="308011" y="882652"/>
                  </a:lnTo>
                  <a:lnTo>
                    <a:pt x="306143" y="883810"/>
                  </a:lnTo>
                  <a:lnTo>
                    <a:pt x="304516" y="884729"/>
                  </a:lnTo>
                  <a:lnTo>
                    <a:pt x="302402" y="885873"/>
                  </a:lnTo>
                  <a:lnTo>
                    <a:pt x="300478" y="886907"/>
                  </a:lnTo>
                  <a:lnTo>
                    <a:pt x="298459" y="887974"/>
                  </a:lnTo>
                  <a:lnTo>
                    <a:pt x="296365" y="888899"/>
                  </a:lnTo>
                  <a:lnTo>
                    <a:pt x="294294" y="889833"/>
                  </a:lnTo>
                  <a:lnTo>
                    <a:pt x="292260" y="890672"/>
                  </a:lnTo>
                  <a:lnTo>
                    <a:pt x="290383" y="891477"/>
                  </a:lnTo>
                  <a:lnTo>
                    <a:pt x="287763" y="892320"/>
                  </a:lnTo>
                  <a:lnTo>
                    <a:pt x="284821" y="893693"/>
                  </a:lnTo>
                  <a:lnTo>
                    <a:pt x="283935" y="894012"/>
                  </a:lnTo>
                  <a:lnTo>
                    <a:pt x="282363" y="894660"/>
                  </a:lnTo>
                  <a:lnTo>
                    <a:pt x="281959" y="894937"/>
                  </a:lnTo>
                  <a:lnTo>
                    <a:pt x="281625" y="895128"/>
                  </a:lnTo>
                  <a:lnTo>
                    <a:pt x="280825" y="895333"/>
                  </a:lnTo>
                  <a:lnTo>
                    <a:pt x="280021" y="895514"/>
                  </a:lnTo>
                  <a:lnTo>
                    <a:pt x="278378" y="895800"/>
                  </a:lnTo>
                  <a:lnTo>
                    <a:pt x="277064" y="896100"/>
                  </a:lnTo>
                  <a:lnTo>
                    <a:pt x="276819" y="896100"/>
                  </a:lnTo>
                  <a:lnTo>
                    <a:pt x="276332" y="896181"/>
                  </a:lnTo>
                  <a:lnTo>
                    <a:pt x="276007" y="896181"/>
                  </a:lnTo>
                  <a:lnTo>
                    <a:pt x="274867" y="896262"/>
                  </a:lnTo>
                  <a:lnTo>
                    <a:pt x="274543" y="896319"/>
                  </a:lnTo>
                  <a:lnTo>
                    <a:pt x="274218" y="896343"/>
                  </a:lnTo>
                  <a:lnTo>
                    <a:pt x="273137" y="896510"/>
                  </a:lnTo>
                  <a:lnTo>
                    <a:pt x="272439" y="896562"/>
                  </a:lnTo>
                  <a:lnTo>
                    <a:pt x="271425" y="896538"/>
                  </a:lnTo>
                  <a:lnTo>
                    <a:pt x="271219" y="896600"/>
                  </a:lnTo>
                  <a:lnTo>
                    <a:pt x="270950" y="896595"/>
                  </a:lnTo>
                  <a:lnTo>
                    <a:pt x="270761" y="896643"/>
                  </a:lnTo>
                  <a:lnTo>
                    <a:pt x="269911" y="896644"/>
                  </a:lnTo>
                  <a:lnTo>
                    <a:pt x="269535" y="896672"/>
                  </a:lnTo>
                  <a:lnTo>
                    <a:pt x="268692" y="896672"/>
                  </a:lnTo>
                  <a:lnTo>
                    <a:pt x="267908" y="896615"/>
                  </a:lnTo>
                  <a:lnTo>
                    <a:pt x="266582" y="896424"/>
                  </a:lnTo>
                  <a:lnTo>
                    <a:pt x="265525" y="896234"/>
                  </a:lnTo>
                  <a:lnTo>
                    <a:pt x="263035" y="895686"/>
                  </a:lnTo>
                  <a:lnTo>
                    <a:pt x="261380" y="895414"/>
                  </a:lnTo>
                  <a:lnTo>
                    <a:pt x="260921" y="895305"/>
                  </a:lnTo>
                  <a:lnTo>
                    <a:pt x="260569" y="895247"/>
                  </a:lnTo>
                  <a:lnTo>
                    <a:pt x="259595" y="895028"/>
                  </a:lnTo>
                  <a:lnTo>
                    <a:pt x="259242" y="894919"/>
                  </a:lnTo>
                  <a:lnTo>
                    <a:pt x="259073" y="894891"/>
                  </a:lnTo>
                  <a:lnTo>
                    <a:pt x="258342" y="894336"/>
                  </a:lnTo>
                  <a:lnTo>
                    <a:pt x="257471" y="893907"/>
                  </a:lnTo>
                  <a:lnTo>
                    <a:pt x="256125" y="893607"/>
                  </a:lnTo>
                  <a:lnTo>
                    <a:pt x="254035" y="893221"/>
                  </a:lnTo>
                  <a:lnTo>
                    <a:pt x="253766" y="893078"/>
                  </a:lnTo>
                  <a:lnTo>
                    <a:pt x="251549" y="892278"/>
                  </a:lnTo>
                  <a:lnTo>
                    <a:pt x="249403" y="891344"/>
                  </a:lnTo>
                  <a:lnTo>
                    <a:pt x="249197" y="891406"/>
                  </a:lnTo>
                  <a:lnTo>
                    <a:pt x="248730" y="891191"/>
                  </a:lnTo>
                  <a:lnTo>
                    <a:pt x="248053" y="891177"/>
                  </a:lnTo>
                  <a:lnTo>
                    <a:pt x="247448" y="891024"/>
                  </a:lnTo>
                  <a:lnTo>
                    <a:pt x="246311" y="890319"/>
                  </a:lnTo>
                  <a:lnTo>
                    <a:pt x="245706" y="890167"/>
                  </a:lnTo>
                  <a:lnTo>
                    <a:pt x="244775" y="889466"/>
                  </a:lnTo>
                  <a:lnTo>
                    <a:pt x="244372" y="889252"/>
                  </a:lnTo>
                  <a:lnTo>
                    <a:pt x="244106" y="889042"/>
                  </a:lnTo>
                  <a:lnTo>
                    <a:pt x="243370" y="888685"/>
                  </a:lnTo>
                  <a:lnTo>
                    <a:pt x="241632" y="887689"/>
                  </a:lnTo>
                  <a:lnTo>
                    <a:pt x="241300" y="887479"/>
                  </a:lnTo>
                  <a:lnTo>
                    <a:pt x="240757" y="887465"/>
                  </a:lnTo>
                  <a:lnTo>
                    <a:pt x="240084" y="887245"/>
                  </a:lnTo>
                  <a:lnTo>
                    <a:pt x="239550" y="886959"/>
                  </a:lnTo>
                  <a:lnTo>
                    <a:pt x="238081" y="885902"/>
                  </a:lnTo>
                  <a:lnTo>
                    <a:pt x="237614" y="885687"/>
                  </a:lnTo>
                  <a:lnTo>
                    <a:pt x="236011" y="884767"/>
                  </a:lnTo>
                  <a:lnTo>
                    <a:pt x="234610" y="883781"/>
                  </a:lnTo>
                  <a:lnTo>
                    <a:pt x="233418" y="882661"/>
                  </a:lnTo>
                  <a:lnTo>
                    <a:pt x="232888" y="882104"/>
                  </a:lnTo>
                  <a:lnTo>
                    <a:pt x="231565" y="880641"/>
                  </a:lnTo>
                  <a:lnTo>
                    <a:pt x="230366" y="879864"/>
                  </a:lnTo>
                  <a:lnTo>
                    <a:pt x="228961" y="879149"/>
                  </a:lnTo>
                  <a:lnTo>
                    <a:pt x="228755" y="879144"/>
                  </a:lnTo>
                  <a:lnTo>
                    <a:pt x="228489" y="879001"/>
                  </a:lnTo>
                  <a:lnTo>
                    <a:pt x="228224" y="878792"/>
                  </a:lnTo>
                  <a:lnTo>
                    <a:pt x="227955" y="878715"/>
                  </a:lnTo>
                  <a:lnTo>
                    <a:pt x="227425" y="878158"/>
                  </a:lnTo>
                  <a:lnTo>
                    <a:pt x="226625" y="877596"/>
                  </a:lnTo>
                  <a:lnTo>
                    <a:pt x="224416" y="876452"/>
                  </a:lnTo>
                  <a:lnTo>
                    <a:pt x="223153" y="875265"/>
                  </a:lnTo>
                  <a:lnTo>
                    <a:pt x="222021" y="874555"/>
                  </a:lnTo>
                  <a:lnTo>
                    <a:pt x="221419" y="874203"/>
                  </a:lnTo>
                  <a:lnTo>
                    <a:pt x="220485" y="873569"/>
                  </a:lnTo>
                  <a:lnTo>
                    <a:pt x="218609" y="872706"/>
                  </a:lnTo>
                  <a:lnTo>
                    <a:pt x="218074" y="872354"/>
                  </a:lnTo>
                  <a:lnTo>
                    <a:pt x="217005" y="871782"/>
                  </a:lnTo>
                  <a:lnTo>
                    <a:pt x="216740" y="871572"/>
                  </a:lnTo>
                  <a:lnTo>
                    <a:pt x="216534" y="871639"/>
                  </a:lnTo>
                  <a:lnTo>
                    <a:pt x="216273" y="871291"/>
                  </a:lnTo>
                  <a:lnTo>
                    <a:pt x="216146" y="870810"/>
                  </a:lnTo>
                  <a:lnTo>
                    <a:pt x="214468" y="867221"/>
                  </a:lnTo>
                  <a:lnTo>
                    <a:pt x="214218" y="866192"/>
                  </a:lnTo>
                  <a:lnTo>
                    <a:pt x="214238" y="865239"/>
                  </a:lnTo>
                  <a:lnTo>
                    <a:pt x="214389" y="864558"/>
                  </a:lnTo>
                  <a:lnTo>
                    <a:pt x="214599" y="864219"/>
                  </a:lnTo>
                  <a:lnTo>
                    <a:pt x="215723" y="862471"/>
                  </a:lnTo>
                  <a:lnTo>
                    <a:pt x="217944" y="859992"/>
                  </a:lnTo>
                  <a:lnTo>
                    <a:pt x="218648" y="858644"/>
                  </a:lnTo>
                  <a:lnTo>
                    <a:pt x="219495" y="857162"/>
                  </a:lnTo>
                  <a:lnTo>
                    <a:pt x="219978" y="856623"/>
                  </a:lnTo>
                  <a:lnTo>
                    <a:pt x="220414" y="855408"/>
                  </a:lnTo>
                  <a:lnTo>
                    <a:pt x="220430" y="854713"/>
                  </a:lnTo>
                  <a:lnTo>
                    <a:pt x="220441" y="854041"/>
                  </a:lnTo>
                  <a:lnTo>
                    <a:pt x="220319" y="853631"/>
                  </a:lnTo>
                  <a:lnTo>
                    <a:pt x="220224" y="853088"/>
                  </a:lnTo>
                  <a:lnTo>
                    <a:pt x="220196" y="852945"/>
                  </a:lnTo>
                  <a:lnTo>
                    <a:pt x="219998" y="852668"/>
                  </a:lnTo>
                  <a:lnTo>
                    <a:pt x="219480" y="851768"/>
                  </a:lnTo>
                  <a:lnTo>
                    <a:pt x="218217" y="850714"/>
                  </a:lnTo>
                  <a:lnTo>
                    <a:pt x="218078" y="850714"/>
                  </a:lnTo>
                  <a:lnTo>
                    <a:pt x="217746" y="850500"/>
                  </a:lnTo>
                  <a:lnTo>
                    <a:pt x="217148" y="850009"/>
                  </a:lnTo>
                  <a:lnTo>
                    <a:pt x="216748" y="849728"/>
                  </a:lnTo>
                  <a:lnTo>
                    <a:pt x="216075" y="849509"/>
                  </a:lnTo>
                  <a:lnTo>
                    <a:pt x="214116" y="849466"/>
                  </a:lnTo>
                  <a:lnTo>
                    <a:pt x="213637" y="849590"/>
                  </a:lnTo>
                  <a:lnTo>
                    <a:pt x="211713" y="850915"/>
                  </a:lnTo>
                  <a:lnTo>
                    <a:pt x="208926" y="851467"/>
                  </a:lnTo>
                  <a:lnTo>
                    <a:pt x="204670" y="851100"/>
                  </a:lnTo>
                  <a:lnTo>
                    <a:pt x="204068" y="850814"/>
                  </a:lnTo>
                  <a:lnTo>
                    <a:pt x="203459" y="850729"/>
                  </a:lnTo>
                  <a:lnTo>
                    <a:pt x="201970" y="850695"/>
                  </a:lnTo>
                  <a:lnTo>
                    <a:pt x="200419" y="850457"/>
                  </a:lnTo>
                  <a:lnTo>
                    <a:pt x="199944" y="850586"/>
                  </a:lnTo>
                  <a:lnTo>
                    <a:pt x="199049" y="851177"/>
                  </a:lnTo>
                  <a:lnTo>
                    <a:pt x="198075" y="852454"/>
                  </a:lnTo>
                  <a:lnTo>
                    <a:pt x="197865" y="852792"/>
                  </a:lnTo>
                  <a:lnTo>
                    <a:pt x="197374" y="853531"/>
                  </a:lnTo>
                  <a:lnTo>
                    <a:pt x="197295" y="854007"/>
                  </a:lnTo>
                  <a:lnTo>
                    <a:pt x="196460" y="855079"/>
                  </a:lnTo>
                  <a:lnTo>
                    <a:pt x="195973" y="855685"/>
                  </a:lnTo>
                  <a:lnTo>
                    <a:pt x="194536" y="856338"/>
                  </a:lnTo>
                  <a:lnTo>
                    <a:pt x="193788" y="856523"/>
                  </a:lnTo>
                  <a:lnTo>
                    <a:pt x="192972" y="856576"/>
                  </a:lnTo>
                  <a:lnTo>
                    <a:pt x="191753" y="856614"/>
                  </a:lnTo>
                  <a:lnTo>
                    <a:pt x="190471" y="856519"/>
                  </a:lnTo>
                  <a:lnTo>
                    <a:pt x="189999" y="856371"/>
                  </a:lnTo>
                  <a:lnTo>
                    <a:pt x="189129" y="856009"/>
                  </a:lnTo>
                  <a:lnTo>
                    <a:pt x="188998" y="855804"/>
                  </a:lnTo>
                  <a:lnTo>
                    <a:pt x="188460" y="855656"/>
                  </a:lnTo>
                  <a:lnTo>
                    <a:pt x="186916" y="855075"/>
                  </a:lnTo>
                  <a:lnTo>
                    <a:pt x="180625" y="851863"/>
                  </a:lnTo>
                  <a:lnTo>
                    <a:pt x="179897" y="851096"/>
                  </a:lnTo>
                  <a:lnTo>
                    <a:pt x="179430" y="850743"/>
                  </a:lnTo>
                  <a:lnTo>
                    <a:pt x="177051" y="848165"/>
                  </a:lnTo>
                  <a:lnTo>
                    <a:pt x="176065" y="846778"/>
                  </a:lnTo>
                  <a:lnTo>
                    <a:pt x="173795" y="842426"/>
                  </a:lnTo>
                  <a:lnTo>
                    <a:pt x="173662" y="842287"/>
                  </a:lnTo>
                  <a:lnTo>
                    <a:pt x="173209" y="841389"/>
                  </a:lnTo>
                  <a:lnTo>
                    <a:pt x="172436" y="839597"/>
                  </a:lnTo>
                  <a:lnTo>
                    <a:pt x="171479" y="836981"/>
                  </a:lnTo>
                  <a:lnTo>
                    <a:pt x="171483" y="836777"/>
                  </a:lnTo>
                  <a:lnTo>
                    <a:pt x="171301" y="835885"/>
                  </a:lnTo>
                  <a:lnTo>
                    <a:pt x="171151" y="833424"/>
                  </a:lnTo>
                  <a:lnTo>
                    <a:pt x="171204" y="831104"/>
                  </a:lnTo>
                  <a:lnTo>
                    <a:pt x="171494" y="830155"/>
                  </a:lnTo>
                  <a:lnTo>
                    <a:pt x="171501" y="829882"/>
                  </a:lnTo>
                  <a:lnTo>
                    <a:pt x="171778" y="829615"/>
                  </a:lnTo>
                  <a:lnTo>
                    <a:pt x="171714" y="829408"/>
                  </a:lnTo>
                  <a:lnTo>
                    <a:pt x="172280" y="828260"/>
                  </a:lnTo>
                  <a:lnTo>
                    <a:pt x="172629" y="827860"/>
                  </a:lnTo>
                  <a:lnTo>
                    <a:pt x="172771" y="827522"/>
                  </a:lnTo>
                  <a:lnTo>
                    <a:pt x="173195" y="826845"/>
                  </a:lnTo>
                  <a:lnTo>
                    <a:pt x="173813" y="826316"/>
                  </a:lnTo>
                  <a:lnTo>
                    <a:pt x="174913" y="825587"/>
                  </a:lnTo>
                  <a:lnTo>
                    <a:pt x="175186" y="825458"/>
                  </a:lnTo>
                  <a:lnTo>
                    <a:pt x="175816" y="824586"/>
                  </a:lnTo>
                  <a:lnTo>
                    <a:pt x="176231" y="824186"/>
                  </a:lnTo>
                  <a:lnTo>
                    <a:pt x="177138" y="822909"/>
                  </a:lnTo>
                  <a:lnTo>
                    <a:pt x="177280" y="822570"/>
                  </a:lnTo>
                  <a:lnTo>
                    <a:pt x="177700" y="822032"/>
                  </a:lnTo>
                  <a:lnTo>
                    <a:pt x="177846" y="821489"/>
                  </a:lnTo>
                  <a:lnTo>
                    <a:pt x="177925" y="820945"/>
                  </a:lnTo>
                  <a:lnTo>
                    <a:pt x="177462" y="820526"/>
                  </a:lnTo>
                  <a:lnTo>
                    <a:pt x="176330" y="819678"/>
                  </a:lnTo>
                  <a:lnTo>
                    <a:pt x="175135" y="818696"/>
                  </a:lnTo>
                  <a:lnTo>
                    <a:pt x="173666" y="817710"/>
                  </a:lnTo>
                  <a:lnTo>
                    <a:pt x="173132" y="817491"/>
                  </a:lnTo>
                  <a:lnTo>
                    <a:pt x="171861" y="816647"/>
                  </a:lnTo>
                  <a:lnTo>
                    <a:pt x="170638" y="816962"/>
                  </a:lnTo>
                  <a:lnTo>
                    <a:pt x="170099" y="816809"/>
                  </a:lnTo>
                  <a:lnTo>
                    <a:pt x="169691" y="816871"/>
                  </a:lnTo>
                  <a:lnTo>
                    <a:pt x="169422" y="816728"/>
                  </a:lnTo>
                  <a:lnTo>
                    <a:pt x="168615" y="816576"/>
                  </a:lnTo>
                  <a:lnTo>
                    <a:pt x="168009" y="816490"/>
                  </a:lnTo>
                  <a:lnTo>
                    <a:pt x="163884" y="816261"/>
                  </a:lnTo>
                  <a:lnTo>
                    <a:pt x="163750" y="816261"/>
                  </a:lnTo>
                  <a:lnTo>
                    <a:pt x="162122" y="816295"/>
                  </a:lnTo>
                  <a:lnTo>
                    <a:pt x="160769" y="816333"/>
                  </a:lnTo>
                  <a:lnTo>
                    <a:pt x="159490" y="816028"/>
                  </a:lnTo>
                  <a:lnTo>
                    <a:pt x="157867" y="815923"/>
                  </a:lnTo>
                  <a:lnTo>
                    <a:pt x="157598" y="815989"/>
                  </a:lnTo>
                  <a:lnTo>
                    <a:pt x="157261" y="815913"/>
                  </a:lnTo>
                  <a:lnTo>
                    <a:pt x="155923" y="815132"/>
                  </a:lnTo>
                  <a:lnTo>
                    <a:pt x="152717" y="813216"/>
                  </a:lnTo>
                  <a:lnTo>
                    <a:pt x="151719" y="812444"/>
                  </a:lnTo>
                  <a:lnTo>
                    <a:pt x="151185" y="812158"/>
                  </a:lnTo>
                  <a:lnTo>
                    <a:pt x="150987" y="811949"/>
                  </a:lnTo>
                  <a:lnTo>
                    <a:pt x="150120" y="811381"/>
                  </a:lnTo>
                  <a:lnTo>
                    <a:pt x="149257" y="810681"/>
                  </a:lnTo>
                  <a:lnTo>
                    <a:pt x="148263" y="809637"/>
                  </a:lnTo>
                  <a:lnTo>
                    <a:pt x="147535" y="808799"/>
                  </a:lnTo>
                  <a:lnTo>
                    <a:pt x="145556" y="806568"/>
                  </a:lnTo>
                  <a:lnTo>
                    <a:pt x="144823" y="806006"/>
                  </a:lnTo>
                  <a:lnTo>
                    <a:pt x="142012" y="804581"/>
                  </a:lnTo>
                  <a:lnTo>
                    <a:pt x="139459" y="803843"/>
                  </a:lnTo>
                  <a:lnTo>
                    <a:pt x="138042" y="803604"/>
                  </a:lnTo>
                  <a:lnTo>
                    <a:pt x="137238" y="803176"/>
                  </a:lnTo>
                  <a:lnTo>
                    <a:pt x="136241" y="802470"/>
                  </a:lnTo>
                  <a:lnTo>
                    <a:pt x="135979" y="802056"/>
                  </a:lnTo>
                  <a:lnTo>
                    <a:pt x="135196" y="800740"/>
                  </a:lnTo>
                  <a:lnTo>
                    <a:pt x="134879" y="799711"/>
                  </a:lnTo>
                  <a:lnTo>
                    <a:pt x="134578" y="798067"/>
                  </a:lnTo>
                  <a:lnTo>
                    <a:pt x="134471" y="796904"/>
                  </a:lnTo>
                  <a:lnTo>
                    <a:pt x="134554" y="796223"/>
                  </a:lnTo>
                  <a:lnTo>
                    <a:pt x="134645" y="795065"/>
                  </a:lnTo>
                  <a:lnTo>
                    <a:pt x="134721" y="794722"/>
                  </a:lnTo>
                  <a:lnTo>
                    <a:pt x="134729" y="794384"/>
                  </a:lnTo>
                  <a:lnTo>
                    <a:pt x="135029" y="793025"/>
                  </a:lnTo>
                  <a:lnTo>
                    <a:pt x="135758" y="790652"/>
                  </a:lnTo>
                  <a:lnTo>
                    <a:pt x="136395" y="789437"/>
                  </a:lnTo>
                  <a:lnTo>
                    <a:pt x="136684" y="788622"/>
                  </a:lnTo>
                  <a:lnTo>
                    <a:pt x="136961" y="788289"/>
                  </a:lnTo>
                  <a:lnTo>
                    <a:pt x="137262" y="786997"/>
                  </a:lnTo>
                  <a:lnTo>
                    <a:pt x="137286" y="785973"/>
                  </a:lnTo>
                  <a:lnTo>
                    <a:pt x="137116" y="784538"/>
                  </a:lnTo>
                  <a:lnTo>
                    <a:pt x="136379" y="780969"/>
                  </a:lnTo>
                  <a:lnTo>
                    <a:pt x="136391" y="780559"/>
                  </a:lnTo>
                  <a:lnTo>
                    <a:pt x="136265" y="780078"/>
                  </a:lnTo>
                  <a:lnTo>
                    <a:pt x="136348" y="779468"/>
                  </a:lnTo>
                  <a:lnTo>
                    <a:pt x="136411" y="776671"/>
                  </a:lnTo>
                  <a:lnTo>
                    <a:pt x="136348" y="776461"/>
                  </a:lnTo>
                  <a:lnTo>
                    <a:pt x="136356" y="776056"/>
                  </a:lnTo>
                  <a:lnTo>
                    <a:pt x="136435" y="775441"/>
                  </a:lnTo>
                  <a:lnTo>
                    <a:pt x="136577" y="775308"/>
                  </a:lnTo>
                  <a:lnTo>
                    <a:pt x="136795" y="774560"/>
                  </a:lnTo>
                  <a:lnTo>
                    <a:pt x="137001" y="774431"/>
                  </a:lnTo>
                  <a:lnTo>
                    <a:pt x="137286" y="773821"/>
                  </a:lnTo>
                  <a:lnTo>
                    <a:pt x="137563" y="773554"/>
                  </a:lnTo>
                  <a:lnTo>
                    <a:pt x="138382" y="773164"/>
                  </a:lnTo>
                  <a:lnTo>
                    <a:pt x="141922" y="772220"/>
                  </a:lnTo>
                  <a:lnTo>
                    <a:pt x="142939" y="772106"/>
                  </a:lnTo>
                  <a:lnTo>
                    <a:pt x="145461" y="771343"/>
                  </a:lnTo>
                  <a:lnTo>
                    <a:pt x="146355" y="770609"/>
                  </a:lnTo>
                  <a:lnTo>
                    <a:pt x="146977" y="770147"/>
                  </a:lnTo>
                  <a:lnTo>
                    <a:pt x="147186" y="769809"/>
                  </a:lnTo>
                  <a:lnTo>
                    <a:pt x="147539" y="769204"/>
                  </a:lnTo>
                  <a:lnTo>
                    <a:pt x="147836" y="768117"/>
                  </a:lnTo>
                  <a:lnTo>
                    <a:pt x="147927" y="766959"/>
                  </a:lnTo>
                  <a:lnTo>
                    <a:pt x="147998" y="766754"/>
                  </a:lnTo>
                  <a:lnTo>
                    <a:pt x="147939" y="766549"/>
                  </a:lnTo>
                  <a:lnTo>
                    <a:pt x="147879" y="766068"/>
                  </a:lnTo>
                  <a:lnTo>
                    <a:pt x="147491" y="765244"/>
                  </a:lnTo>
                  <a:lnTo>
                    <a:pt x="146787" y="763519"/>
                  </a:lnTo>
                  <a:lnTo>
                    <a:pt x="146652" y="763380"/>
                  </a:lnTo>
                  <a:lnTo>
                    <a:pt x="146589" y="763175"/>
                  </a:lnTo>
                  <a:lnTo>
                    <a:pt x="145801" y="762132"/>
                  </a:lnTo>
                  <a:lnTo>
                    <a:pt x="144352" y="760464"/>
                  </a:lnTo>
                  <a:lnTo>
                    <a:pt x="143818" y="760107"/>
                  </a:lnTo>
                  <a:lnTo>
                    <a:pt x="142951" y="759473"/>
                  </a:lnTo>
                  <a:lnTo>
                    <a:pt x="142551" y="759263"/>
                  </a:lnTo>
                  <a:lnTo>
                    <a:pt x="141819" y="758629"/>
                  </a:lnTo>
                  <a:lnTo>
                    <a:pt x="140896" y="757586"/>
                  </a:lnTo>
                  <a:lnTo>
                    <a:pt x="140108" y="756475"/>
                  </a:lnTo>
                  <a:lnTo>
                    <a:pt x="139000" y="754469"/>
                  </a:lnTo>
                  <a:lnTo>
                    <a:pt x="138280" y="753569"/>
                  </a:lnTo>
                  <a:lnTo>
                    <a:pt x="137876" y="753354"/>
                  </a:lnTo>
                  <a:lnTo>
                    <a:pt x="137610" y="753073"/>
                  </a:lnTo>
                  <a:lnTo>
                    <a:pt x="137286" y="752592"/>
                  </a:lnTo>
                  <a:lnTo>
                    <a:pt x="137025" y="752039"/>
                  </a:lnTo>
                  <a:lnTo>
                    <a:pt x="136308" y="750929"/>
                  </a:lnTo>
                  <a:lnTo>
                    <a:pt x="136051" y="750309"/>
                  </a:lnTo>
                  <a:lnTo>
                    <a:pt x="136063" y="749766"/>
                  </a:lnTo>
                  <a:lnTo>
                    <a:pt x="136348" y="749156"/>
                  </a:lnTo>
                  <a:lnTo>
                    <a:pt x="136561" y="748546"/>
                  </a:lnTo>
                  <a:lnTo>
                    <a:pt x="136839" y="748279"/>
                  </a:lnTo>
                  <a:lnTo>
                    <a:pt x="137805" y="747412"/>
                  </a:lnTo>
                  <a:lnTo>
                    <a:pt x="138355" y="747083"/>
                  </a:lnTo>
                  <a:lnTo>
                    <a:pt x="140572" y="744743"/>
                  </a:lnTo>
                  <a:lnTo>
                    <a:pt x="141134" y="743938"/>
                  </a:lnTo>
                  <a:lnTo>
                    <a:pt x="141419" y="743194"/>
                  </a:lnTo>
                  <a:lnTo>
                    <a:pt x="142064" y="741569"/>
                  </a:lnTo>
                  <a:lnTo>
                    <a:pt x="142290" y="740616"/>
                  </a:lnTo>
                  <a:lnTo>
                    <a:pt x="142333" y="738572"/>
                  </a:lnTo>
                  <a:lnTo>
                    <a:pt x="142207" y="738296"/>
                  </a:lnTo>
                  <a:lnTo>
                    <a:pt x="142238" y="736723"/>
                  </a:lnTo>
                  <a:lnTo>
                    <a:pt x="142393" y="735908"/>
                  </a:lnTo>
                  <a:lnTo>
                    <a:pt x="142887" y="735031"/>
                  </a:lnTo>
                  <a:lnTo>
                    <a:pt x="143105" y="734355"/>
                  </a:lnTo>
                  <a:lnTo>
                    <a:pt x="143109" y="734083"/>
                  </a:lnTo>
                  <a:lnTo>
                    <a:pt x="142982" y="733735"/>
                  </a:lnTo>
                  <a:lnTo>
                    <a:pt x="143168" y="731558"/>
                  </a:lnTo>
                  <a:lnTo>
                    <a:pt x="143240" y="731286"/>
                  </a:lnTo>
                  <a:lnTo>
                    <a:pt x="143263" y="730195"/>
                  </a:lnTo>
                  <a:lnTo>
                    <a:pt x="143212" y="729647"/>
                  </a:lnTo>
                  <a:lnTo>
                    <a:pt x="142828" y="728546"/>
                  </a:lnTo>
                  <a:lnTo>
                    <a:pt x="142836" y="728136"/>
                  </a:lnTo>
                  <a:lnTo>
                    <a:pt x="142139" y="726073"/>
                  </a:lnTo>
                  <a:lnTo>
                    <a:pt x="141684" y="725177"/>
                  </a:lnTo>
                  <a:lnTo>
                    <a:pt x="140817" y="721608"/>
                  </a:lnTo>
                  <a:lnTo>
                    <a:pt x="140896" y="721198"/>
                  </a:lnTo>
                  <a:lnTo>
                    <a:pt x="140833" y="720855"/>
                  </a:lnTo>
                  <a:lnTo>
                    <a:pt x="140845" y="720378"/>
                  </a:lnTo>
                  <a:lnTo>
                    <a:pt x="140781" y="720173"/>
                  </a:lnTo>
                  <a:lnTo>
                    <a:pt x="140853" y="719968"/>
                  </a:lnTo>
                  <a:lnTo>
                    <a:pt x="141062" y="719701"/>
                  </a:lnTo>
                  <a:lnTo>
                    <a:pt x="141086" y="718539"/>
                  </a:lnTo>
                  <a:lnTo>
                    <a:pt x="140726" y="716551"/>
                  </a:lnTo>
                  <a:lnTo>
                    <a:pt x="140607" y="715865"/>
                  </a:lnTo>
                  <a:lnTo>
                    <a:pt x="140227" y="714765"/>
                  </a:lnTo>
                  <a:lnTo>
                    <a:pt x="138810" y="711457"/>
                  </a:lnTo>
                  <a:lnTo>
                    <a:pt x="138220" y="710623"/>
                  </a:lnTo>
                  <a:lnTo>
                    <a:pt x="137626" y="709999"/>
                  </a:lnTo>
                  <a:lnTo>
                    <a:pt x="136296" y="708941"/>
                  </a:lnTo>
                  <a:lnTo>
                    <a:pt x="134713" y="707135"/>
                  </a:lnTo>
                  <a:lnTo>
                    <a:pt x="134317" y="706578"/>
                  </a:lnTo>
                  <a:lnTo>
                    <a:pt x="134190" y="706163"/>
                  </a:lnTo>
                  <a:lnTo>
                    <a:pt x="133933" y="705749"/>
                  </a:lnTo>
                  <a:lnTo>
                    <a:pt x="132824" y="703814"/>
                  </a:lnTo>
                  <a:lnTo>
                    <a:pt x="130647" y="701169"/>
                  </a:lnTo>
                  <a:lnTo>
                    <a:pt x="129800" y="699854"/>
                  </a:lnTo>
                  <a:lnTo>
                    <a:pt x="128280" y="698181"/>
                  </a:lnTo>
                  <a:lnTo>
                    <a:pt x="127967" y="697152"/>
                  </a:lnTo>
                  <a:lnTo>
                    <a:pt x="127769" y="696876"/>
                  </a:lnTo>
                  <a:lnTo>
                    <a:pt x="127528" y="696280"/>
                  </a:lnTo>
                  <a:lnTo>
                    <a:pt x="127563" y="695937"/>
                  </a:lnTo>
                  <a:lnTo>
                    <a:pt x="121004" y="694917"/>
                  </a:lnTo>
                  <a:lnTo>
                    <a:pt x="124749" y="670990"/>
                  </a:lnTo>
                  <a:lnTo>
                    <a:pt x="125453" y="666525"/>
                  </a:lnTo>
                  <a:lnTo>
                    <a:pt x="106757" y="663452"/>
                  </a:lnTo>
                  <a:lnTo>
                    <a:pt x="108653" y="651433"/>
                  </a:lnTo>
                  <a:lnTo>
                    <a:pt x="109615" y="645315"/>
                  </a:lnTo>
                  <a:lnTo>
                    <a:pt x="94299" y="642875"/>
                  </a:lnTo>
                  <a:lnTo>
                    <a:pt x="103677" y="583208"/>
                  </a:lnTo>
                  <a:lnTo>
                    <a:pt x="94825" y="581779"/>
                  </a:lnTo>
                  <a:lnTo>
                    <a:pt x="96001" y="574121"/>
                  </a:lnTo>
                  <a:lnTo>
                    <a:pt x="96967" y="570661"/>
                  </a:lnTo>
                  <a:lnTo>
                    <a:pt x="102695" y="561335"/>
                  </a:lnTo>
                  <a:lnTo>
                    <a:pt x="143639" y="567733"/>
                  </a:lnTo>
                  <a:lnTo>
                    <a:pt x="147000" y="546570"/>
                  </a:lnTo>
                  <a:lnTo>
                    <a:pt x="167584" y="549257"/>
                  </a:lnTo>
                  <a:lnTo>
                    <a:pt x="170538" y="549591"/>
                  </a:lnTo>
                  <a:lnTo>
                    <a:pt x="175721" y="520406"/>
                  </a:lnTo>
                  <a:lnTo>
                    <a:pt x="177435" y="510146"/>
                  </a:lnTo>
                  <a:lnTo>
                    <a:pt x="176785" y="510051"/>
                  </a:lnTo>
                  <a:lnTo>
                    <a:pt x="179182" y="493851"/>
                  </a:lnTo>
                  <a:lnTo>
                    <a:pt x="181742" y="476684"/>
                  </a:lnTo>
                  <a:lnTo>
                    <a:pt x="184328" y="460531"/>
                  </a:lnTo>
                  <a:lnTo>
                    <a:pt x="184481" y="459618"/>
                  </a:lnTo>
                  <a:lnTo>
                    <a:pt x="186504" y="447107"/>
                  </a:lnTo>
                  <a:lnTo>
                    <a:pt x="171307" y="444714"/>
                  </a:lnTo>
                  <a:lnTo>
                    <a:pt x="159720" y="442607"/>
                  </a:lnTo>
                  <a:lnTo>
                    <a:pt x="157819" y="442253"/>
                  </a:lnTo>
                  <a:lnTo>
                    <a:pt x="156501" y="449574"/>
                  </a:lnTo>
                  <a:lnTo>
                    <a:pt x="136629" y="446034"/>
                  </a:lnTo>
                  <a:lnTo>
                    <a:pt x="133466" y="462779"/>
                  </a:lnTo>
                  <a:lnTo>
                    <a:pt x="109409" y="458262"/>
                  </a:lnTo>
                  <a:lnTo>
                    <a:pt x="110972" y="447897"/>
                  </a:lnTo>
                  <a:lnTo>
                    <a:pt x="85859" y="443904"/>
                  </a:lnTo>
                  <a:lnTo>
                    <a:pt x="86025" y="443294"/>
                  </a:lnTo>
                  <a:lnTo>
                    <a:pt x="87680" y="437123"/>
                  </a:lnTo>
                  <a:lnTo>
                    <a:pt x="87858" y="434235"/>
                  </a:lnTo>
                  <a:lnTo>
                    <a:pt x="88990" y="429427"/>
                  </a:lnTo>
                  <a:lnTo>
                    <a:pt x="51668" y="423584"/>
                  </a:lnTo>
                  <a:lnTo>
                    <a:pt x="39071" y="421616"/>
                  </a:lnTo>
                  <a:lnTo>
                    <a:pt x="41174" y="425943"/>
                  </a:lnTo>
                  <a:lnTo>
                    <a:pt x="40125" y="429131"/>
                  </a:lnTo>
                  <a:lnTo>
                    <a:pt x="35339" y="428378"/>
                  </a:lnTo>
                  <a:lnTo>
                    <a:pt x="31887" y="427830"/>
                  </a:lnTo>
                  <a:lnTo>
                    <a:pt x="30881" y="433611"/>
                  </a:lnTo>
                  <a:lnTo>
                    <a:pt x="24421" y="432486"/>
                  </a:lnTo>
                  <a:lnTo>
                    <a:pt x="25043" y="427988"/>
                  </a:lnTo>
                  <a:lnTo>
                    <a:pt x="25208" y="426758"/>
                  </a:lnTo>
                  <a:lnTo>
                    <a:pt x="14802" y="425124"/>
                  </a:lnTo>
                  <a:lnTo>
                    <a:pt x="15854" y="417980"/>
                  </a:lnTo>
                  <a:lnTo>
                    <a:pt x="0" y="415497"/>
                  </a:lnTo>
                  <a:lnTo>
                    <a:pt x="3954" y="388650"/>
                  </a:lnTo>
                  <a:lnTo>
                    <a:pt x="6060" y="389617"/>
                  </a:lnTo>
                  <a:lnTo>
                    <a:pt x="6009" y="388388"/>
                  </a:lnTo>
                  <a:lnTo>
                    <a:pt x="10668" y="389341"/>
                  </a:lnTo>
                  <a:lnTo>
                    <a:pt x="11650" y="382769"/>
                  </a:lnTo>
                  <a:lnTo>
                    <a:pt x="14947" y="360592"/>
                  </a:lnTo>
                  <a:lnTo>
                    <a:pt x="40330" y="364618"/>
                  </a:lnTo>
                  <a:lnTo>
                    <a:pt x="61477" y="367968"/>
                  </a:lnTo>
                  <a:lnTo>
                    <a:pt x="59668" y="380682"/>
                  </a:lnTo>
                  <a:lnTo>
                    <a:pt x="59364" y="381906"/>
                  </a:lnTo>
                  <a:lnTo>
                    <a:pt x="65662" y="383003"/>
                  </a:lnTo>
                  <a:lnTo>
                    <a:pt x="62863" y="401263"/>
                  </a:lnTo>
                  <a:lnTo>
                    <a:pt x="68955" y="400667"/>
                  </a:lnTo>
                  <a:lnTo>
                    <a:pt x="72514" y="402430"/>
                  </a:lnTo>
                  <a:lnTo>
                    <a:pt x="89148" y="400805"/>
                  </a:lnTo>
                  <a:lnTo>
                    <a:pt x="90628" y="400657"/>
                  </a:lnTo>
                  <a:lnTo>
                    <a:pt x="93918" y="380338"/>
                  </a:lnTo>
                  <a:lnTo>
                    <a:pt x="112457" y="383225"/>
                  </a:lnTo>
                  <a:lnTo>
                    <a:pt x="112259" y="382021"/>
                  </a:lnTo>
                  <a:lnTo>
                    <a:pt x="112073" y="380811"/>
                  </a:lnTo>
                  <a:lnTo>
                    <a:pt x="111903" y="379600"/>
                  </a:lnTo>
                  <a:lnTo>
                    <a:pt x="111745" y="378385"/>
                  </a:lnTo>
                  <a:lnTo>
                    <a:pt x="111254" y="374235"/>
                  </a:lnTo>
                  <a:lnTo>
                    <a:pt x="111111" y="372762"/>
                  </a:lnTo>
                  <a:lnTo>
                    <a:pt x="111028" y="371294"/>
                  </a:lnTo>
                  <a:lnTo>
                    <a:pt x="111032" y="369836"/>
                  </a:lnTo>
                  <a:lnTo>
                    <a:pt x="111214" y="368154"/>
                  </a:lnTo>
                  <a:lnTo>
                    <a:pt x="111547" y="366491"/>
                  </a:lnTo>
                  <a:lnTo>
                    <a:pt x="111947" y="364828"/>
                  </a:lnTo>
                  <a:lnTo>
                    <a:pt x="112323" y="363160"/>
                  </a:lnTo>
                  <a:lnTo>
                    <a:pt x="112592" y="361478"/>
                  </a:lnTo>
                  <a:lnTo>
                    <a:pt x="112798" y="359729"/>
                  </a:lnTo>
                  <a:lnTo>
                    <a:pt x="112992" y="357952"/>
                  </a:lnTo>
                  <a:lnTo>
                    <a:pt x="113114" y="356179"/>
                  </a:lnTo>
                  <a:lnTo>
                    <a:pt x="113094" y="354439"/>
                  </a:lnTo>
                  <a:lnTo>
                    <a:pt x="112877" y="352776"/>
                  </a:lnTo>
                  <a:lnTo>
                    <a:pt x="112604" y="351838"/>
                  </a:lnTo>
                  <a:lnTo>
                    <a:pt x="112239" y="350923"/>
                  </a:lnTo>
                  <a:lnTo>
                    <a:pt x="111844" y="350022"/>
                  </a:lnTo>
                  <a:lnTo>
                    <a:pt x="111467" y="349112"/>
                  </a:lnTo>
                  <a:lnTo>
                    <a:pt x="111175" y="348173"/>
                  </a:lnTo>
                  <a:lnTo>
                    <a:pt x="110925" y="346596"/>
                  </a:lnTo>
                  <a:lnTo>
                    <a:pt x="110862" y="344956"/>
                  </a:lnTo>
                  <a:lnTo>
                    <a:pt x="110874" y="343289"/>
                  </a:lnTo>
                  <a:lnTo>
                    <a:pt x="110870" y="341621"/>
                  </a:lnTo>
                  <a:lnTo>
                    <a:pt x="110751" y="339986"/>
                  </a:lnTo>
                  <a:lnTo>
                    <a:pt x="110565" y="338781"/>
                  </a:lnTo>
                  <a:lnTo>
                    <a:pt x="110339" y="337589"/>
                  </a:lnTo>
                  <a:lnTo>
                    <a:pt x="110094" y="336398"/>
                  </a:lnTo>
                  <a:lnTo>
                    <a:pt x="109844" y="335211"/>
                  </a:lnTo>
                  <a:lnTo>
                    <a:pt x="109619" y="334015"/>
                  </a:lnTo>
                  <a:lnTo>
                    <a:pt x="109377" y="332791"/>
                  </a:lnTo>
                  <a:lnTo>
                    <a:pt x="109120" y="331561"/>
                  </a:lnTo>
                  <a:lnTo>
                    <a:pt x="108879" y="330332"/>
                  </a:lnTo>
                  <a:lnTo>
                    <a:pt x="108700" y="329102"/>
                  </a:lnTo>
                  <a:lnTo>
                    <a:pt x="108625" y="327873"/>
                  </a:lnTo>
                  <a:lnTo>
                    <a:pt x="108685" y="326786"/>
                  </a:lnTo>
                  <a:lnTo>
                    <a:pt x="108839" y="325695"/>
                  </a:lnTo>
                  <a:lnTo>
                    <a:pt x="109033" y="324604"/>
                  </a:lnTo>
                  <a:lnTo>
                    <a:pt x="109215" y="323513"/>
                  </a:lnTo>
                  <a:lnTo>
                    <a:pt x="109334" y="322417"/>
                  </a:lnTo>
                  <a:lnTo>
                    <a:pt x="109397" y="321130"/>
                  </a:lnTo>
                  <a:lnTo>
                    <a:pt x="109421" y="319834"/>
                  </a:lnTo>
                  <a:lnTo>
                    <a:pt x="109401" y="318538"/>
                  </a:lnTo>
                  <a:lnTo>
                    <a:pt x="109346" y="317246"/>
                  </a:lnTo>
                  <a:lnTo>
                    <a:pt x="109251" y="315964"/>
                  </a:lnTo>
                  <a:lnTo>
                    <a:pt x="109263" y="315593"/>
                  </a:lnTo>
                  <a:lnTo>
                    <a:pt x="109255" y="315087"/>
                  </a:lnTo>
                  <a:lnTo>
                    <a:pt x="109239" y="314840"/>
                  </a:lnTo>
                  <a:lnTo>
                    <a:pt x="109219" y="314592"/>
                  </a:lnTo>
                  <a:lnTo>
                    <a:pt x="109191" y="314344"/>
                  </a:lnTo>
                  <a:lnTo>
                    <a:pt x="109160" y="314101"/>
                  </a:lnTo>
                  <a:lnTo>
                    <a:pt x="109116" y="313853"/>
                  </a:lnTo>
                  <a:lnTo>
                    <a:pt x="109061" y="313586"/>
                  </a:lnTo>
                  <a:lnTo>
                    <a:pt x="108993" y="313319"/>
                  </a:lnTo>
                  <a:lnTo>
                    <a:pt x="108831" y="312795"/>
                  </a:lnTo>
                  <a:lnTo>
                    <a:pt x="108736" y="312543"/>
                  </a:lnTo>
                  <a:lnTo>
                    <a:pt x="108621" y="312276"/>
                  </a:lnTo>
                  <a:lnTo>
                    <a:pt x="107640" y="309293"/>
                  </a:lnTo>
                  <a:lnTo>
                    <a:pt x="107604" y="309012"/>
                  </a:lnTo>
                  <a:lnTo>
                    <a:pt x="107956" y="308335"/>
                  </a:lnTo>
                  <a:lnTo>
                    <a:pt x="108439" y="307868"/>
                  </a:lnTo>
                  <a:lnTo>
                    <a:pt x="108851" y="307606"/>
                  </a:lnTo>
                  <a:lnTo>
                    <a:pt x="110228" y="306543"/>
                  </a:lnTo>
                  <a:lnTo>
                    <a:pt x="111871" y="305490"/>
                  </a:lnTo>
                  <a:lnTo>
                    <a:pt x="112350" y="305228"/>
                  </a:lnTo>
                  <a:lnTo>
                    <a:pt x="112766" y="304828"/>
                  </a:lnTo>
                  <a:lnTo>
                    <a:pt x="114409" y="303908"/>
                  </a:lnTo>
                  <a:lnTo>
                    <a:pt x="115232" y="303379"/>
                  </a:lnTo>
                  <a:lnTo>
                    <a:pt x="115707" y="303322"/>
                  </a:lnTo>
                  <a:lnTo>
                    <a:pt x="116527" y="302998"/>
                  </a:lnTo>
                  <a:lnTo>
                    <a:pt x="118439" y="302088"/>
                  </a:lnTo>
                  <a:lnTo>
                    <a:pt x="118569" y="302011"/>
                  </a:lnTo>
                  <a:lnTo>
                    <a:pt x="120081" y="301168"/>
                  </a:lnTo>
                  <a:lnTo>
                    <a:pt x="120489" y="301039"/>
                  </a:lnTo>
                  <a:lnTo>
                    <a:pt x="121313" y="300444"/>
                  </a:lnTo>
                  <a:lnTo>
                    <a:pt x="122275" y="299643"/>
                  </a:lnTo>
                  <a:lnTo>
                    <a:pt x="123035" y="298981"/>
                  </a:lnTo>
                  <a:lnTo>
                    <a:pt x="124139" y="297842"/>
                  </a:lnTo>
                  <a:lnTo>
                    <a:pt x="124967" y="297179"/>
                  </a:lnTo>
                  <a:lnTo>
                    <a:pt x="126491" y="295573"/>
                  </a:lnTo>
                  <a:lnTo>
                    <a:pt x="128066" y="294516"/>
                  </a:lnTo>
                  <a:lnTo>
                    <a:pt x="128545" y="294325"/>
                  </a:lnTo>
                  <a:lnTo>
                    <a:pt x="129361" y="294139"/>
                  </a:lnTo>
                  <a:lnTo>
                    <a:pt x="129840" y="293944"/>
                  </a:lnTo>
                  <a:lnTo>
                    <a:pt x="132088" y="293043"/>
                  </a:lnTo>
                  <a:lnTo>
                    <a:pt x="132429" y="292838"/>
                  </a:lnTo>
                  <a:lnTo>
                    <a:pt x="132908" y="292714"/>
                  </a:lnTo>
                  <a:lnTo>
                    <a:pt x="134614" y="291866"/>
                  </a:lnTo>
                  <a:lnTo>
                    <a:pt x="135437" y="291404"/>
                  </a:lnTo>
                  <a:lnTo>
                    <a:pt x="136827" y="289731"/>
                  </a:lnTo>
                  <a:lnTo>
                    <a:pt x="138145" y="288054"/>
                  </a:lnTo>
                  <a:lnTo>
                    <a:pt x="139400" y="287001"/>
                  </a:lnTo>
                  <a:lnTo>
                    <a:pt x="142012" y="287458"/>
                  </a:lnTo>
                  <a:lnTo>
                    <a:pt x="143620" y="288173"/>
                  </a:lnTo>
                  <a:lnTo>
                    <a:pt x="144890" y="288750"/>
                  </a:lnTo>
                  <a:lnTo>
                    <a:pt x="145698" y="288902"/>
                  </a:lnTo>
                  <a:lnTo>
                    <a:pt x="148402" y="288826"/>
                  </a:lnTo>
                  <a:lnTo>
                    <a:pt x="148948" y="288702"/>
                  </a:lnTo>
                  <a:lnTo>
                    <a:pt x="149292" y="288435"/>
                  </a:lnTo>
                  <a:lnTo>
                    <a:pt x="149637" y="288101"/>
                  </a:lnTo>
                  <a:lnTo>
                    <a:pt x="150476" y="286824"/>
                  </a:lnTo>
                  <a:lnTo>
                    <a:pt x="151050" y="285338"/>
                  </a:lnTo>
                  <a:lnTo>
                    <a:pt x="151074" y="284108"/>
                  </a:lnTo>
                  <a:lnTo>
                    <a:pt x="151446" y="282683"/>
                  </a:lnTo>
                  <a:lnTo>
                    <a:pt x="151660" y="282140"/>
                  </a:lnTo>
                  <a:lnTo>
                    <a:pt x="151739" y="281663"/>
                  </a:lnTo>
                  <a:lnTo>
                    <a:pt x="152297" y="280858"/>
                  </a:lnTo>
                  <a:lnTo>
                    <a:pt x="152646" y="280386"/>
                  </a:lnTo>
                  <a:lnTo>
                    <a:pt x="152923" y="279986"/>
                  </a:lnTo>
                  <a:lnTo>
                    <a:pt x="153619" y="279114"/>
                  </a:lnTo>
                  <a:lnTo>
                    <a:pt x="156450" y="276307"/>
                  </a:lnTo>
                  <a:lnTo>
                    <a:pt x="159070" y="274044"/>
                  </a:lnTo>
                  <a:lnTo>
                    <a:pt x="160305" y="273119"/>
                  </a:lnTo>
                  <a:lnTo>
                    <a:pt x="160785" y="272852"/>
                  </a:lnTo>
                  <a:lnTo>
                    <a:pt x="162499" y="271733"/>
                  </a:lnTo>
                  <a:lnTo>
                    <a:pt x="162978" y="271537"/>
                  </a:lnTo>
                  <a:lnTo>
                    <a:pt x="163389" y="271204"/>
                  </a:lnTo>
                  <a:lnTo>
                    <a:pt x="163868" y="271013"/>
                  </a:lnTo>
                  <a:lnTo>
                    <a:pt x="165103" y="270084"/>
                  </a:lnTo>
                  <a:lnTo>
                    <a:pt x="165582" y="269888"/>
                  </a:lnTo>
                  <a:lnTo>
                    <a:pt x="166877" y="269440"/>
                  </a:lnTo>
                  <a:lnTo>
                    <a:pt x="167625" y="269250"/>
                  </a:lnTo>
                  <a:lnTo>
                    <a:pt x="168437" y="269269"/>
                  </a:lnTo>
                  <a:lnTo>
                    <a:pt x="168773" y="269207"/>
                  </a:lnTo>
                  <a:lnTo>
                    <a:pt x="170867" y="269255"/>
                  </a:lnTo>
                  <a:lnTo>
                    <a:pt x="171271" y="269402"/>
                  </a:lnTo>
                  <a:lnTo>
                    <a:pt x="172886" y="269712"/>
                  </a:lnTo>
                  <a:lnTo>
                    <a:pt x="173828" y="269798"/>
                  </a:lnTo>
                  <a:lnTo>
                    <a:pt x="175040" y="270165"/>
                  </a:lnTo>
                  <a:lnTo>
                    <a:pt x="175843" y="270455"/>
                  </a:lnTo>
                  <a:lnTo>
                    <a:pt x="177169" y="271580"/>
                  </a:lnTo>
                  <a:lnTo>
                    <a:pt x="179042" y="272576"/>
                  </a:lnTo>
                  <a:lnTo>
                    <a:pt x="181061" y="272962"/>
                  </a:lnTo>
                  <a:lnTo>
                    <a:pt x="181465" y="273110"/>
                  </a:lnTo>
                  <a:lnTo>
                    <a:pt x="184291" y="273648"/>
                  </a:lnTo>
                  <a:lnTo>
                    <a:pt x="185910" y="273753"/>
                  </a:lnTo>
                  <a:lnTo>
                    <a:pt x="187197" y="273710"/>
                  </a:lnTo>
                  <a:lnTo>
                    <a:pt x="189794" y="273343"/>
                  </a:lnTo>
                  <a:lnTo>
                    <a:pt x="190015" y="273229"/>
                  </a:lnTo>
                  <a:lnTo>
                    <a:pt x="190197" y="273138"/>
                  </a:lnTo>
                  <a:lnTo>
                    <a:pt x="190387" y="273057"/>
                  </a:lnTo>
                  <a:lnTo>
                    <a:pt x="190573" y="272995"/>
                  </a:lnTo>
                  <a:lnTo>
                    <a:pt x="191337" y="272709"/>
                  </a:lnTo>
                  <a:lnTo>
                    <a:pt x="192153" y="272595"/>
                  </a:lnTo>
                  <a:lnTo>
                    <a:pt x="195146" y="271842"/>
                  </a:lnTo>
                  <a:lnTo>
                    <a:pt x="195953" y="271856"/>
                  </a:lnTo>
                  <a:lnTo>
                    <a:pt x="199187" y="272476"/>
                  </a:lnTo>
                  <a:lnTo>
                    <a:pt x="200941" y="272514"/>
                  </a:lnTo>
                  <a:lnTo>
                    <a:pt x="201689" y="272395"/>
                  </a:lnTo>
                  <a:lnTo>
                    <a:pt x="201689" y="272257"/>
                  </a:lnTo>
                  <a:lnTo>
                    <a:pt x="202909" y="272147"/>
                  </a:lnTo>
                  <a:lnTo>
                    <a:pt x="203661" y="271756"/>
                  </a:lnTo>
                  <a:lnTo>
                    <a:pt x="204690" y="271165"/>
                  </a:lnTo>
                  <a:lnTo>
                    <a:pt x="206277" y="269626"/>
                  </a:lnTo>
                  <a:lnTo>
                    <a:pt x="207168" y="269102"/>
                  </a:lnTo>
                  <a:lnTo>
                    <a:pt x="207576" y="268973"/>
                  </a:lnTo>
                  <a:lnTo>
                    <a:pt x="208878" y="268182"/>
                  </a:lnTo>
                  <a:lnTo>
                    <a:pt x="209353" y="268058"/>
                  </a:lnTo>
                  <a:lnTo>
                    <a:pt x="210026" y="268139"/>
                  </a:lnTo>
                  <a:lnTo>
                    <a:pt x="210965" y="268502"/>
                  </a:lnTo>
                  <a:lnTo>
                    <a:pt x="211697" y="269135"/>
                  </a:lnTo>
                  <a:lnTo>
                    <a:pt x="212611" y="270451"/>
                  </a:lnTo>
                  <a:lnTo>
                    <a:pt x="213918" y="272662"/>
                  </a:lnTo>
                  <a:lnTo>
                    <a:pt x="214575" y="273429"/>
                  </a:lnTo>
                  <a:lnTo>
                    <a:pt x="215703" y="274344"/>
                  </a:lnTo>
                  <a:lnTo>
                    <a:pt x="216039" y="274487"/>
                  </a:lnTo>
                  <a:lnTo>
                    <a:pt x="216036" y="274620"/>
                  </a:lnTo>
                  <a:lnTo>
                    <a:pt x="216309" y="274630"/>
                  </a:lnTo>
                  <a:lnTo>
                    <a:pt x="216709" y="274773"/>
                  </a:lnTo>
                  <a:lnTo>
                    <a:pt x="217184" y="274782"/>
                  </a:lnTo>
                  <a:lnTo>
                    <a:pt x="217587" y="274863"/>
                  </a:lnTo>
                  <a:lnTo>
                    <a:pt x="219214" y="274554"/>
                  </a:lnTo>
                  <a:lnTo>
                    <a:pt x="219424" y="274287"/>
                  </a:lnTo>
                  <a:lnTo>
                    <a:pt x="219836" y="273953"/>
                  </a:lnTo>
                  <a:lnTo>
                    <a:pt x="220046" y="273620"/>
                  </a:lnTo>
                  <a:lnTo>
                    <a:pt x="220192" y="273210"/>
                  </a:lnTo>
                  <a:lnTo>
                    <a:pt x="220422" y="271918"/>
                  </a:lnTo>
                  <a:lnTo>
                    <a:pt x="220509" y="271104"/>
                  </a:lnTo>
                  <a:lnTo>
                    <a:pt x="220802" y="269879"/>
                  </a:lnTo>
                  <a:lnTo>
                    <a:pt x="221158" y="269069"/>
                  </a:lnTo>
                  <a:lnTo>
                    <a:pt x="221305" y="268592"/>
                  </a:lnTo>
                  <a:lnTo>
                    <a:pt x="221514" y="268259"/>
                  </a:lnTo>
                  <a:lnTo>
                    <a:pt x="221661" y="267782"/>
                  </a:lnTo>
                  <a:lnTo>
                    <a:pt x="222286" y="266910"/>
                  </a:lnTo>
                  <a:lnTo>
                    <a:pt x="222631" y="266715"/>
                  </a:lnTo>
                  <a:lnTo>
                    <a:pt x="223450" y="266391"/>
                  </a:lnTo>
                  <a:lnTo>
                    <a:pt x="225085" y="265676"/>
                  </a:lnTo>
                  <a:lnTo>
                    <a:pt x="226304" y="265566"/>
                  </a:lnTo>
                  <a:lnTo>
                    <a:pt x="227856" y="265733"/>
                  </a:lnTo>
                  <a:lnTo>
                    <a:pt x="230014" y="265852"/>
                  </a:lnTo>
                  <a:lnTo>
                    <a:pt x="230485" y="266067"/>
                  </a:lnTo>
                  <a:lnTo>
                    <a:pt x="230687" y="266000"/>
                  </a:lnTo>
                  <a:lnTo>
                    <a:pt x="231831" y="266233"/>
                  </a:lnTo>
                  <a:lnTo>
                    <a:pt x="235009" y="266233"/>
                  </a:lnTo>
                  <a:lnTo>
                    <a:pt x="235350" y="266105"/>
                  </a:lnTo>
                  <a:lnTo>
                    <a:pt x="235758" y="265976"/>
                  </a:lnTo>
                  <a:lnTo>
                    <a:pt x="236241" y="265647"/>
                  </a:lnTo>
                  <a:lnTo>
                    <a:pt x="236522" y="265437"/>
                  </a:lnTo>
                  <a:lnTo>
                    <a:pt x="235837" y="315959"/>
                  </a:lnTo>
                  <a:lnTo>
                    <a:pt x="235722" y="317046"/>
                  </a:lnTo>
                  <a:lnTo>
                    <a:pt x="235524" y="318137"/>
                  </a:lnTo>
                  <a:lnTo>
                    <a:pt x="235255" y="319214"/>
                  </a:lnTo>
                  <a:lnTo>
                    <a:pt x="234914" y="320253"/>
                  </a:lnTo>
                  <a:lnTo>
                    <a:pt x="234511" y="321235"/>
                  </a:lnTo>
                  <a:lnTo>
                    <a:pt x="233984" y="322235"/>
                  </a:lnTo>
                  <a:lnTo>
                    <a:pt x="233367" y="323179"/>
                  </a:lnTo>
                  <a:lnTo>
                    <a:pt x="232674" y="324075"/>
                  </a:lnTo>
                  <a:lnTo>
                    <a:pt x="231937" y="324909"/>
                  </a:lnTo>
                  <a:lnTo>
                    <a:pt x="231181" y="325695"/>
                  </a:lnTo>
                  <a:lnTo>
                    <a:pt x="230497" y="326267"/>
                  </a:lnTo>
                  <a:lnTo>
                    <a:pt x="229760" y="326758"/>
                  </a:lnTo>
                  <a:lnTo>
                    <a:pt x="229008" y="327234"/>
                  </a:lnTo>
                  <a:lnTo>
                    <a:pt x="228295" y="327749"/>
                  </a:lnTo>
                  <a:lnTo>
                    <a:pt x="227662" y="328368"/>
                  </a:lnTo>
                  <a:lnTo>
                    <a:pt x="226997" y="329312"/>
                  </a:lnTo>
                  <a:lnTo>
                    <a:pt x="226431" y="330394"/>
                  </a:lnTo>
                  <a:lnTo>
                    <a:pt x="225944" y="331556"/>
                  </a:lnTo>
                  <a:lnTo>
                    <a:pt x="225497" y="332752"/>
                  </a:lnTo>
                  <a:lnTo>
                    <a:pt x="225069" y="333939"/>
                  </a:lnTo>
                  <a:lnTo>
                    <a:pt x="224562" y="335531"/>
                  </a:lnTo>
                  <a:lnTo>
                    <a:pt x="224159" y="337179"/>
                  </a:lnTo>
                  <a:lnTo>
                    <a:pt x="223446" y="340529"/>
                  </a:lnTo>
                  <a:lnTo>
                    <a:pt x="223034" y="342183"/>
                  </a:lnTo>
                  <a:lnTo>
                    <a:pt x="222575" y="343751"/>
                  </a:lnTo>
                  <a:lnTo>
                    <a:pt x="222080" y="345304"/>
                  </a:lnTo>
                  <a:lnTo>
                    <a:pt x="221578" y="346858"/>
                  </a:lnTo>
                  <a:lnTo>
                    <a:pt x="221087" y="348411"/>
                  </a:lnTo>
                  <a:lnTo>
                    <a:pt x="220628" y="349979"/>
                  </a:lnTo>
                  <a:lnTo>
                    <a:pt x="220279" y="351313"/>
                  </a:lnTo>
                  <a:lnTo>
                    <a:pt x="219309" y="355335"/>
                  </a:lnTo>
                  <a:lnTo>
                    <a:pt x="218961" y="356665"/>
                  </a:lnTo>
                  <a:lnTo>
                    <a:pt x="218716" y="357556"/>
                  </a:lnTo>
                  <a:lnTo>
                    <a:pt x="218462" y="358442"/>
                  </a:lnTo>
                  <a:lnTo>
                    <a:pt x="217940" y="360210"/>
                  </a:lnTo>
                  <a:lnTo>
                    <a:pt x="217670" y="361087"/>
                  </a:lnTo>
                  <a:lnTo>
                    <a:pt x="266409" y="369126"/>
                  </a:lnTo>
                  <a:lnTo>
                    <a:pt x="278925" y="296464"/>
                  </a:lnTo>
                  <a:lnTo>
                    <a:pt x="404350" y="317925"/>
                  </a:lnTo>
                  <a:lnTo>
                    <a:pt x="404342" y="318364"/>
                  </a:lnTo>
                  <a:lnTo>
                    <a:pt x="404223" y="318688"/>
                  </a:lnTo>
                  <a:lnTo>
                    <a:pt x="404164" y="319012"/>
                  </a:lnTo>
                  <a:lnTo>
                    <a:pt x="404128" y="319341"/>
                  </a:lnTo>
                  <a:lnTo>
                    <a:pt x="404175" y="319669"/>
                  </a:lnTo>
                  <a:lnTo>
                    <a:pt x="404251" y="319998"/>
                  </a:lnTo>
                  <a:lnTo>
                    <a:pt x="404270" y="320356"/>
                  </a:lnTo>
                  <a:lnTo>
                    <a:pt x="404286" y="320765"/>
                  </a:lnTo>
                  <a:lnTo>
                    <a:pt x="404334" y="321094"/>
                  </a:lnTo>
                  <a:lnTo>
                    <a:pt x="404377" y="321504"/>
                  </a:lnTo>
                  <a:lnTo>
                    <a:pt x="404397" y="321861"/>
                  </a:lnTo>
                  <a:lnTo>
                    <a:pt x="404251" y="322433"/>
                  </a:lnTo>
                  <a:lnTo>
                    <a:pt x="404053" y="322838"/>
                  </a:lnTo>
                  <a:lnTo>
                    <a:pt x="403855" y="323186"/>
                  </a:lnTo>
                  <a:lnTo>
                    <a:pt x="403657" y="323568"/>
                  </a:lnTo>
                  <a:lnTo>
                    <a:pt x="403487" y="323973"/>
                  </a:lnTo>
                  <a:lnTo>
                    <a:pt x="403289" y="324349"/>
                  </a:lnTo>
                  <a:lnTo>
                    <a:pt x="403036" y="324754"/>
                  </a:lnTo>
                  <a:lnTo>
                    <a:pt x="402810" y="325107"/>
                  </a:lnTo>
                  <a:lnTo>
                    <a:pt x="402533" y="325455"/>
                  </a:lnTo>
                  <a:lnTo>
                    <a:pt x="402200" y="325745"/>
                  </a:lnTo>
                  <a:lnTo>
                    <a:pt x="401349" y="326274"/>
                  </a:lnTo>
                  <a:lnTo>
                    <a:pt x="400993" y="326513"/>
                  </a:lnTo>
                  <a:lnTo>
                    <a:pt x="400637" y="326779"/>
                  </a:lnTo>
                  <a:lnTo>
                    <a:pt x="400304" y="327151"/>
                  </a:lnTo>
                  <a:lnTo>
                    <a:pt x="400078" y="327475"/>
                  </a:lnTo>
                  <a:lnTo>
                    <a:pt x="399766" y="328180"/>
                  </a:lnTo>
                  <a:lnTo>
                    <a:pt x="399675" y="328533"/>
                  </a:lnTo>
                  <a:lnTo>
                    <a:pt x="399667" y="328971"/>
                  </a:lnTo>
                  <a:lnTo>
                    <a:pt x="399687" y="329300"/>
                  </a:lnTo>
                  <a:lnTo>
                    <a:pt x="399813" y="329629"/>
                  </a:lnTo>
                  <a:lnTo>
                    <a:pt x="400102" y="329991"/>
                  </a:lnTo>
                  <a:lnTo>
                    <a:pt x="400451" y="330163"/>
                  </a:lnTo>
                  <a:lnTo>
                    <a:pt x="400775" y="330306"/>
                  </a:lnTo>
                  <a:lnTo>
                    <a:pt x="401175" y="330563"/>
                  </a:lnTo>
                  <a:lnTo>
                    <a:pt x="401496" y="330735"/>
                  </a:lnTo>
                  <a:lnTo>
                    <a:pt x="401820" y="330768"/>
                  </a:lnTo>
                  <a:lnTo>
                    <a:pt x="402145" y="330749"/>
                  </a:lnTo>
                  <a:lnTo>
                    <a:pt x="402378" y="331082"/>
                  </a:lnTo>
                  <a:lnTo>
                    <a:pt x="402794" y="331912"/>
                  </a:lnTo>
                  <a:lnTo>
                    <a:pt x="402921" y="332298"/>
                  </a:lnTo>
                  <a:lnTo>
                    <a:pt x="402941" y="332707"/>
                  </a:lnTo>
                  <a:lnTo>
                    <a:pt x="402905" y="333089"/>
                  </a:lnTo>
                  <a:lnTo>
                    <a:pt x="402897" y="333441"/>
                  </a:lnTo>
                  <a:lnTo>
                    <a:pt x="402945" y="333770"/>
                  </a:lnTo>
                  <a:lnTo>
                    <a:pt x="403016" y="334209"/>
                  </a:lnTo>
                  <a:lnTo>
                    <a:pt x="403059" y="334590"/>
                  </a:lnTo>
                  <a:lnTo>
                    <a:pt x="403024" y="334947"/>
                  </a:lnTo>
                  <a:lnTo>
                    <a:pt x="403071" y="335300"/>
                  </a:lnTo>
                  <a:lnTo>
                    <a:pt x="419404" y="335919"/>
                  </a:lnTo>
                  <a:lnTo>
                    <a:pt x="419903" y="335207"/>
                  </a:lnTo>
                  <a:lnTo>
                    <a:pt x="420386" y="334477"/>
                  </a:lnTo>
                  <a:lnTo>
                    <a:pt x="421272" y="333110"/>
                  </a:lnTo>
                  <a:lnTo>
                    <a:pt x="421585" y="332600"/>
                  </a:lnTo>
                  <a:lnTo>
                    <a:pt x="421886" y="332081"/>
                  </a:lnTo>
                  <a:lnTo>
                    <a:pt x="422167" y="331547"/>
                  </a:lnTo>
                  <a:lnTo>
                    <a:pt x="422440" y="330951"/>
                  </a:lnTo>
                  <a:lnTo>
                    <a:pt x="422697" y="330346"/>
                  </a:lnTo>
                  <a:lnTo>
                    <a:pt x="422935" y="329722"/>
                  </a:lnTo>
                  <a:lnTo>
                    <a:pt x="423149" y="329088"/>
                  </a:lnTo>
                  <a:lnTo>
                    <a:pt x="423343" y="328449"/>
                  </a:lnTo>
                  <a:lnTo>
                    <a:pt x="423561" y="327639"/>
                  </a:lnTo>
                  <a:lnTo>
                    <a:pt x="423747" y="326815"/>
                  </a:lnTo>
                  <a:lnTo>
                    <a:pt x="423897" y="325976"/>
                  </a:lnTo>
                  <a:lnTo>
                    <a:pt x="424008" y="325133"/>
                  </a:lnTo>
                  <a:lnTo>
                    <a:pt x="424079" y="324289"/>
                  </a:lnTo>
                  <a:lnTo>
                    <a:pt x="424107" y="323617"/>
                  </a:lnTo>
                  <a:lnTo>
                    <a:pt x="424111" y="322941"/>
                  </a:lnTo>
                  <a:lnTo>
                    <a:pt x="424087" y="322259"/>
                  </a:lnTo>
                  <a:lnTo>
                    <a:pt x="424032" y="321587"/>
                  </a:lnTo>
                  <a:lnTo>
                    <a:pt x="423933" y="320930"/>
                  </a:lnTo>
                  <a:lnTo>
                    <a:pt x="423810" y="320310"/>
                  </a:lnTo>
                  <a:lnTo>
                    <a:pt x="423667" y="319686"/>
                  </a:lnTo>
                  <a:lnTo>
                    <a:pt x="423485" y="319076"/>
                  </a:lnTo>
                  <a:lnTo>
                    <a:pt x="423260" y="318509"/>
                  </a:lnTo>
                  <a:lnTo>
                    <a:pt x="422975" y="318009"/>
                  </a:lnTo>
                  <a:lnTo>
                    <a:pt x="422705" y="317665"/>
                  </a:lnTo>
                  <a:lnTo>
                    <a:pt x="422397" y="317356"/>
                  </a:lnTo>
                  <a:lnTo>
                    <a:pt x="422064" y="317070"/>
                  </a:lnTo>
                  <a:lnTo>
                    <a:pt x="421716" y="316817"/>
                  </a:lnTo>
                  <a:lnTo>
                    <a:pt x="421360" y="316593"/>
                  </a:lnTo>
                  <a:lnTo>
                    <a:pt x="421023" y="316417"/>
                  </a:lnTo>
                  <a:lnTo>
                    <a:pt x="420675" y="316260"/>
                  </a:lnTo>
                  <a:lnTo>
                    <a:pt x="420318" y="316131"/>
                  </a:lnTo>
                  <a:lnTo>
                    <a:pt x="419958" y="316031"/>
                  </a:lnTo>
                  <a:lnTo>
                    <a:pt x="419598" y="315959"/>
                  </a:lnTo>
                  <a:lnTo>
                    <a:pt x="419637" y="315416"/>
                  </a:lnTo>
                  <a:lnTo>
                    <a:pt x="419705" y="314840"/>
                  </a:lnTo>
                  <a:lnTo>
                    <a:pt x="419796" y="314277"/>
                  </a:lnTo>
                  <a:lnTo>
                    <a:pt x="419883" y="313872"/>
                  </a:lnTo>
                  <a:lnTo>
                    <a:pt x="419982" y="313467"/>
                  </a:lnTo>
                  <a:lnTo>
                    <a:pt x="420097" y="313072"/>
                  </a:lnTo>
                  <a:lnTo>
                    <a:pt x="420334" y="312276"/>
                  </a:lnTo>
                  <a:lnTo>
                    <a:pt x="420603" y="311385"/>
                  </a:lnTo>
                  <a:lnTo>
                    <a:pt x="420742" y="310946"/>
                  </a:lnTo>
                  <a:lnTo>
                    <a:pt x="420896" y="310513"/>
                  </a:lnTo>
                  <a:lnTo>
                    <a:pt x="421067" y="310084"/>
                  </a:lnTo>
                  <a:lnTo>
                    <a:pt x="421292" y="309603"/>
                  </a:lnTo>
                  <a:lnTo>
                    <a:pt x="421546" y="309131"/>
                  </a:lnTo>
                  <a:lnTo>
                    <a:pt x="421815" y="308669"/>
                  </a:lnTo>
                  <a:lnTo>
                    <a:pt x="422365" y="307758"/>
                  </a:lnTo>
                  <a:lnTo>
                    <a:pt x="423042" y="306562"/>
                  </a:lnTo>
                  <a:lnTo>
                    <a:pt x="423287" y="306186"/>
                  </a:lnTo>
                  <a:lnTo>
                    <a:pt x="423557" y="305838"/>
                  </a:lnTo>
                  <a:lnTo>
                    <a:pt x="423869" y="305514"/>
                  </a:lnTo>
                  <a:lnTo>
                    <a:pt x="424210" y="305223"/>
                  </a:lnTo>
                  <a:lnTo>
                    <a:pt x="424566" y="304947"/>
                  </a:lnTo>
                  <a:lnTo>
                    <a:pt x="425290" y="304442"/>
                  </a:lnTo>
                  <a:lnTo>
                    <a:pt x="425651" y="304203"/>
                  </a:lnTo>
                  <a:lnTo>
                    <a:pt x="426015" y="303970"/>
                  </a:lnTo>
                  <a:lnTo>
                    <a:pt x="426383" y="303751"/>
                  </a:lnTo>
                  <a:lnTo>
                    <a:pt x="426755" y="303551"/>
                  </a:lnTo>
                  <a:lnTo>
                    <a:pt x="427139" y="303374"/>
                  </a:lnTo>
                  <a:lnTo>
                    <a:pt x="427757" y="303150"/>
                  </a:lnTo>
                  <a:lnTo>
                    <a:pt x="428402" y="302993"/>
                  </a:lnTo>
                  <a:lnTo>
                    <a:pt x="429055" y="302883"/>
                  </a:lnTo>
                  <a:lnTo>
                    <a:pt x="429269" y="302860"/>
                  </a:lnTo>
                  <a:lnTo>
                    <a:pt x="429681" y="302721"/>
                  </a:lnTo>
                  <a:lnTo>
                    <a:pt x="430112" y="302671"/>
                  </a:lnTo>
                  <a:lnTo>
                    <a:pt x="430437" y="302695"/>
                  </a:lnTo>
                  <a:lnTo>
                    <a:pt x="430761" y="302642"/>
                  </a:lnTo>
                  <a:lnTo>
                    <a:pt x="431114" y="302671"/>
                  </a:lnTo>
                  <a:lnTo>
                    <a:pt x="431438" y="302642"/>
                  </a:lnTo>
                  <a:lnTo>
                    <a:pt x="432088" y="302481"/>
                  </a:lnTo>
                  <a:lnTo>
                    <a:pt x="432523" y="302397"/>
                  </a:lnTo>
                  <a:lnTo>
                    <a:pt x="432875" y="302319"/>
                  </a:lnTo>
                  <a:lnTo>
                    <a:pt x="433251" y="302156"/>
                  </a:lnTo>
                  <a:lnTo>
                    <a:pt x="433576" y="301966"/>
                  </a:lnTo>
                  <a:lnTo>
                    <a:pt x="433877" y="301613"/>
                  </a:lnTo>
                  <a:lnTo>
                    <a:pt x="434122" y="301284"/>
                  </a:lnTo>
                  <a:lnTo>
                    <a:pt x="434336" y="300874"/>
                  </a:lnTo>
                  <a:lnTo>
                    <a:pt x="434854" y="300031"/>
                  </a:lnTo>
                  <a:lnTo>
                    <a:pt x="435044" y="299678"/>
                  </a:lnTo>
                  <a:lnTo>
                    <a:pt x="435314" y="299240"/>
                  </a:lnTo>
                  <a:lnTo>
                    <a:pt x="435856" y="298420"/>
                  </a:lnTo>
                  <a:lnTo>
                    <a:pt x="436426" y="297715"/>
                  </a:lnTo>
                  <a:lnTo>
                    <a:pt x="436778" y="297443"/>
                  </a:lnTo>
                  <a:lnTo>
                    <a:pt x="437079" y="297062"/>
                  </a:lnTo>
                  <a:lnTo>
                    <a:pt x="437432" y="296762"/>
                  </a:lnTo>
                  <a:lnTo>
                    <a:pt x="437728" y="296433"/>
                  </a:lnTo>
                  <a:lnTo>
                    <a:pt x="438164" y="296109"/>
                  </a:lnTo>
                  <a:lnTo>
                    <a:pt x="438489" y="295890"/>
                  </a:lnTo>
                  <a:lnTo>
                    <a:pt x="439082" y="295618"/>
                  </a:lnTo>
                  <a:lnTo>
                    <a:pt x="439435" y="295399"/>
                  </a:lnTo>
                  <a:lnTo>
                    <a:pt x="439759" y="295318"/>
                  </a:lnTo>
                  <a:lnTo>
                    <a:pt x="440112" y="295185"/>
                  </a:lnTo>
                  <a:lnTo>
                    <a:pt x="440436" y="294856"/>
                  </a:lnTo>
                  <a:lnTo>
                    <a:pt x="440654" y="294527"/>
                  </a:lnTo>
                  <a:lnTo>
                    <a:pt x="440788" y="294203"/>
                  </a:lnTo>
                  <a:lnTo>
                    <a:pt x="440844" y="293844"/>
                  </a:lnTo>
                  <a:lnTo>
                    <a:pt x="440820" y="293491"/>
                  </a:lnTo>
                  <a:lnTo>
                    <a:pt x="440686" y="293081"/>
                  </a:lnTo>
                  <a:lnTo>
                    <a:pt x="440630" y="292729"/>
                  </a:lnTo>
                  <a:lnTo>
                    <a:pt x="440468" y="292371"/>
                  </a:lnTo>
                  <a:lnTo>
                    <a:pt x="440444" y="292042"/>
                  </a:lnTo>
                  <a:lnTo>
                    <a:pt x="440361" y="291632"/>
                  </a:lnTo>
                  <a:lnTo>
                    <a:pt x="440365" y="291280"/>
                  </a:lnTo>
                  <a:lnTo>
                    <a:pt x="440472" y="290927"/>
                  </a:lnTo>
                  <a:lnTo>
                    <a:pt x="440583" y="290598"/>
                  </a:lnTo>
                  <a:lnTo>
                    <a:pt x="440796" y="290270"/>
                  </a:lnTo>
                  <a:lnTo>
                    <a:pt x="441097" y="289917"/>
                  </a:lnTo>
                  <a:lnTo>
                    <a:pt x="441367" y="289536"/>
                  </a:lnTo>
                  <a:lnTo>
                    <a:pt x="441557" y="289178"/>
                  </a:lnTo>
                  <a:lnTo>
                    <a:pt x="441667" y="288854"/>
                  </a:lnTo>
                  <a:lnTo>
                    <a:pt x="441774" y="288525"/>
                  </a:lnTo>
                  <a:lnTo>
                    <a:pt x="441778" y="288173"/>
                  </a:lnTo>
                  <a:lnTo>
                    <a:pt x="441778" y="287787"/>
                  </a:lnTo>
                  <a:lnTo>
                    <a:pt x="441751" y="287434"/>
                  </a:lnTo>
                  <a:lnTo>
                    <a:pt x="441509" y="287053"/>
                  </a:lnTo>
                  <a:lnTo>
                    <a:pt x="441291" y="286724"/>
                  </a:lnTo>
                  <a:lnTo>
                    <a:pt x="441184" y="286395"/>
                  </a:lnTo>
                  <a:lnTo>
                    <a:pt x="441184" y="285986"/>
                  </a:lnTo>
                  <a:lnTo>
                    <a:pt x="441295" y="285223"/>
                  </a:lnTo>
                  <a:lnTo>
                    <a:pt x="441458" y="284842"/>
                  </a:lnTo>
                  <a:lnTo>
                    <a:pt x="441620" y="284513"/>
                  </a:lnTo>
                  <a:lnTo>
                    <a:pt x="441893" y="284189"/>
                  </a:lnTo>
                  <a:lnTo>
                    <a:pt x="442625" y="283450"/>
                  </a:lnTo>
                  <a:lnTo>
                    <a:pt x="442978" y="283236"/>
                  </a:lnTo>
                  <a:lnTo>
                    <a:pt x="443409" y="282826"/>
                  </a:lnTo>
                  <a:lnTo>
                    <a:pt x="443789" y="282497"/>
                  </a:lnTo>
                  <a:lnTo>
                    <a:pt x="444169" y="282197"/>
                  </a:lnTo>
                  <a:lnTo>
                    <a:pt x="444522" y="281902"/>
                  </a:lnTo>
                  <a:lnTo>
                    <a:pt x="444929" y="281521"/>
                  </a:lnTo>
                  <a:lnTo>
                    <a:pt x="445254" y="281273"/>
                  </a:lnTo>
                  <a:lnTo>
                    <a:pt x="445741" y="280453"/>
                  </a:lnTo>
                  <a:lnTo>
                    <a:pt x="445812" y="280267"/>
                  </a:lnTo>
                  <a:lnTo>
                    <a:pt x="446038" y="279738"/>
                  </a:lnTo>
                  <a:lnTo>
                    <a:pt x="446121" y="279591"/>
                  </a:lnTo>
                  <a:lnTo>
                    <a:pt x="446208" y="279448"/>
                  </a:lnTo>
                  <a:lnTo>
                    <a:pt x="446398" y="279176"/>
                  </a:lnTo>
                  <a:lnTo>
                    <a:pt x="446497" y="279043"/>
                  </a:lnTo>
                  <a:lnTo>
                    <a:pt x="446624" y="278885"/>
                  </a:lnTo>
                  <a:lnTo>
                    <a:pt x="446754" y="278728"/>
                  </a:lnTo>
                  <a:lnTo>
                    <a:pt x="446893" y="278575"/>
                  </a:lnTo>
                  <a:lnTo>
                    <a:pt x="447031" y="278433"/>
                  </a:lnTo>
                  <a:lnTo>
                    <a:pt x="447174" y="278290"/>
                  </a:lnTo>
                  <a:lnTo>
                    <a:pt x="447316" y="278156"/>
                  </a:lnTo>
                  <a:lnTo>
                    <a:pt x="447467" y="278027"/>
                  </a:lnTo>
                  <a:lnTo>
                    <a:pt x="447768" y="277784"/>
                  </a:lnTo>
                  <a:lnTo>
                    <a:pt x="447914" y="277651"/>
                  </a:lnTo>
                  <a:lnTo>
                    <a:pt x="448136" y="277432"/>
                  </a:lnTo>
                  <a:lnTo>
                    <a:pt x="448350" y="277208"/>
                  </a:lnTo>
                  <a:lnTo>
                    <a:pt x="448591" y="276974"/>
                  </a:lnTo>
                  <a:lnTo>
                    <a:pt x="449359" y="276326"/>
                  </a:lnTo>
                  <a:lnTo>
                    <a:pt x="449759" y="275997"/>
                  </a:lnTo>
                  <a:lnTo>
                    <a:pt x="450056" y="275726"/>
                  </a:lnTo>
                  <a:lnTo>
                    <a:pt x="450361" y="275478"/>
                  </a:lnTo>
                  <a:lnTo>
                    <a:pt x="450800" y="275183"/>
                  </a:lnTo>
                  <a:lnTo>
                    <a:pt x="451271" y="274944"/>
                  </a:lnTo>
                  <a:lnTo>
                    <a:pt x="451762" y="274739"/>
                  </a:lnTo>
                  <a:lnTo>
                    <a:pt x="452257" y="274549"/>
                  </a:lnTo>
                  <a:lnTo>
                    <a:pt x="453179" y="274182"/>
                  </a:lnTo>
                  <a:lnTo>
                    <a:pt x="454050" y="273858"/>
                  </a:lnTo>
                  <a:lnTo>
                    <a:pt x="454486" y="273701"/>
                  </a:lnTo>
                  <a:lnTo>
                    <a:pt x="455151" y="273434"/>
                  </a:lnTo>
                  <a:lnTo>
                    <a:pt x="455618" y="273224"/>
                  </a:lnTo>
                  <a:lnTo>
                    <a:pt x="455847" y="273129"/>
                  </a:lnTo>
                  <a:lnTo>
                    <a:pt x="456085" y="273038"/>
                  </a:lnTo>
                  <a:lnTo>
                    <a:pt x="456477" y="272929"/>
                  </a:lnTo>
                  <a:lnTo>
                    <a:pt x="457284" y="272786"/>
                  </a:lnTo>
                  <a:lnTo>
                    <a:pt x="457676" y="272681"/>
                  </a:lnTo>
                  <a:lnTo>
                    <a:pt x="458040" y="272514"/>
                  </a:lnTo>
                  <a:lnTo>
                    <a:pt x="458238" y="272376"/>
                  </a:lnTo>
                  <a:lnTo>
                    <a:pt x="458432" y="272214"/>
                  </a:lnTo>
                  <a:lnTo>
                    <a:pt x="458618" y="272042"/>
                  </a:lnTo>
                  <a:lnTo>
                    <a:pt x="459256" y="271432"/>
                  </a:lnTo>
                  <a:lnTo>
                    <a:pt x="459786" y="270884"/>
                  </a:lnTo>
                  <a:lnTo>
                    <a:pt x="460055" y="270627"/>
                  </a:lnTo>
                  <a:lnTo>
                    <a:pt x="460340" y="270403"/>
                  </a:lnTo>
                  <a:lnTo>
                    <a:pt x="460669" y="270208"/>
                  </a:lnTo>
                  <a:lnTo>
                    <a:pt x="461013" y="270041"/>
                  </a:lnTo>
                  <a:lnTo>
                    <a:pt x="461366" y="269898"/>
                  </a:lnTo>
                  <a:lnTo>
                    <a:pt x="462454" y="269498"/>
                  </a:lnTo>
                  <a:lnTo>
                    <a:pt x="462834" y="269369"/>
                  </a:lnTo>
                  <a:lnTo>
                    <a:pt x="463594" y="269135"/>
                  </a:lnTo>
                  <a:lnTo>
                    <a:pt x="463978" y="269031"/>
                  </a:lnTo>
                  <a:lnTo>
                    <a:pt x="464450" y="268950"/>
                  </a:lnTo>
                  <a:lnTo>
                    <a:pt x="464940" y="268911"/>
                  </a:lnTo>
                  <a:lnTo>
                    <a:pt x="465423" y="268864"/>
                  </a:lnTo>
                  <a:lnTo>
                    <a:pt x="465883" y="268768"/>
                  </a:lnTo>
                  <a:lnTo>
                    <a:pt x="466286" y="268564"/>
                  </a:lnTo>
                  <a:lnTo>
                    <a:pt x="466528" y="268359"/>
                  </a:lnTo>
                  <a:lnTo>
                    <a:pt x="466761" y="268120"/>
                  </a:lnTo>
                  <a:lnTo>
                    <a:pt x="466979" y="267854"/>
                  </a:lnTo>
                  <a:lnTo>
                    <a:pt x="467173" y="267572"/>
                  </a:lnTo>
                  <a:lnTo>
                    <a:pt x="467343" y="267277"/>
                  </a:lnTo>
                  <a:lnTo>
                    <a:pt x="467474" y="266996"/>
                  </a:lnTo>
                  <a:lnTo>
                    <a:pt x="467597" y="266696"/>
                  </a:lnTo>
                  <a:lnTo>
                    <a:pt x="467700" y="266391"/>
                  </a:lnTo>
                  <a:lnTo>
                    <a:pt x="467771" y="266076"/>
                  </a:lnTo>
                  <a:lnTo>
                    <a:pt x="467803" y="265766"/>
                  </a:lnTo>
                  <a:lnTo>
                    <a:pt x="467791" y="265447"/>
                  </a:lnTo>
                  <a:lnTo>
                    <a:pt x="467747" y="265114"/>
                  </a:lnTo>
                  <a:lnTo>
                    <a:pt x="467664" y="264785"/>
                  </a:lnTo>
                  <a:lnTo>
                    <a:pt x="467557" y="264475"/>
                  </a:lnTo>
                  <a:lnTo>
                    <a:pt x="467419" y="264208"/>
                  </a:lnTo>
                  <a:lnTo>
                    <a:pt x="467161" y="263932"/>
                  </a:lnTo>
                  <a:lnTo>
                    <a:pt x="466817" y="263727"/>
                  </a:lnTo>
                  <a:lnTo>
                    <a:pt x="466425" y="263570"/>
                  </a:lnTo>
                  <a:lnTo>
                    <a:pt x="466013" y="263441"/>
                  </a:lnTo>
                  <a:lnTo>
                    <a:pt x="465214" y="263165"/>
                  </a:lnTo>
                  <a:lnTo>
                    <a:pt x="464798" y="263041"/>
                  </a:lnTo>
                  <a:lnTo>
                    <a:pt x="464378" y="262936"/>
                  </a:lnTo>
                  <a:lnTo>
                    <a:pt x="463955" y="262855"/>
                  </a:lnTo>
                  <a:lnTo>
                    <a:pt x="463531" y="262788"/>
                  </a:lnTo>
                  <a:lnTo>
                    <a:pt x="463222" y="262774"/>
                  </a:lnTo>
                  <a:lnTo>
                    <a:pt x="462906" y="262783"/>
                  </a:lnTo>
                  <a:lnTo>
                    <a:pt x="462593" y="262798"/>
                  </a:lnTo>
                  <a:lnTo>
                    <a:pt x="462284" y="262793"/>
                  </a:lnTo>
                  <a:lnTo>
                    <a:pt x="461983" y="262736"/>
                  </a:lnTo>
                  <a:lnTo>
                    <a:pt x="461686" y="262645"/>
                  </a:lnTo>
                  <a:lnTo>
                    <a:pt x="461378" y="262531"/>
                  </a:lnTo>
                  <a:lnTo>
                    <a:pt x="461085" y="262383"/>
                  </a:lnTo>
                  <a:lnTo>
                    <a:pt x="460823" y="262202"/>
                  </a:lnTo>
                  <a:lnTo>
                    <a:pt x="460626" y="261973"/>
                  </a:lnTo>
                  <a:lnTo>
                    <a:pt x="460499" y="261702"/>
                  </a:lnTo>
                  <a:lnTo>
                    <a:pt x="460412" y="261377"/>
                  </a:lnTo>
                  <a:lnTo>
                    <a:pt x="460364" y="261030"/>
                  </a:lnTo>
                  <a:lnTo>
                    <a:pt x="460336" y="260672"/>
                  </a:lnTo>
                  <a:lnTo>
                    <a:pt x="460325" y="260329"/>
                  </a:lnTo>
                  <a:lnTo>
                    <a:pt x="460340" y="259881"/>
                  </a:lnTo>
                  <a:lnTo>
                    <a:pt x="460408" y="259428"/>
                  </a:lnTo>
                  <a:lnTo>
                    <a:pt x="460503" y="258981"/>
                  </a:lnTo>
                  <a:lnTo>
                    <a:pt x="460835" y="257651"/>
                  </a:lnTo>
                  <a:lnTo>
                    <a:pt x="460954" y="257222"/>
                  </a:lnTo>
                  <a:lnTo>
                    <a:pt x="461081" y="256793"/>
                  </a:lnTo>
                  <a:lnTo>
                    <a:pt x="461211" y="256369"/>
                  </a:lnTo>
                  <a:lnTo>
                    <a:pt x="461346" y="255950"/>
                  </a:lnTo>
                  <a:lnTo>
                    <a:pt x="461481" y="255597"/>
                  </a:lnTo>
                  <a:lnTo>
                    <a:pt x="461773" y="254906"/>
                  </a:lnTo>
                  <a:lnTo>
                    <a:pt x="461896" y="254554"/>
                  </a:lnTo>
                  <a:lnTo>
                    <a:pt x="461967" y="254196"/>
                  </a:lnTo>
                  <a:lnTo>
                    <a:pt x="461987" y="253948"/>
                  </a:lnTo>
                  <a:lnTo>
                    <a:pt x="461991" y="253696"/>
                  </a:lnTo>
                  <a:lnTo>
                    <a:pt x="461983" y="253443"/>
                  </a:lnTo>
                  <a:lnTo>
                    <a:pt x="461963" y="253186"/>
                  </a:lnTo>
                  <a:lnTo>
                    <a:pt x="461908" y="252619"/>
                  </a:lnTo>
                  <a:lnTo>
                    <a:pt x="461868" y="252290"/>
                  </a:lnTo>
                  <a:lnTo>
                    <a:pt x="461813" y="251971"/>
                  </a:lnTo>
                  <a:lnTo>
                    <a:pt x="461730" y="251670"/>
                  </a:lnTo>
                  <a:lnTo>
                    <a:pt x="461611" y="251404"/>
                  </a:lnTo>
                  <a:lnTo>
                    <a:pt x="461433" y="251175"/>
                  </a:lnTo>
                  <a:lnTo>
                    <a:pt x="461211" y="250980"/>
                  </a:lnTo>
                  <a:lnTo>
                    <a:pt x="460958" y="250813"/>
                  </a:lnTo>
                  <a:lnTo>
                    <a:pt x="460443" y="250503"/>
                  </a:lnTo>
                  <a:lnTo>
                    <a:pt x="460044" y="250289"/>
                  </a:lnTo>
                  <a:lnTo>
                    <a:pt x="459196" y="249969"/>
                  </a:lnTo>
                  <a:lnTo>
                    <a:pt x="458781" y="249788"/>
                  </a:lnTo>
                  <a:lnTo>
                    <a:pt x="458405" y="249545"/>
                  </a:lnTo>
                  <a:lnTo>
                    <a:pt x="458076" y="249278"/>
                  </a:lnTo>
                  <a:lnTo>
                    <a:pt x="457748" y="248978"/>
                  </a:lnTo>
                  <a:lnTo>
                    <a:pt x="457447" y="248649"/>
                  </a:lnTo>
                  <a:lnTo>
                    <a:pt x="457193" y="248292"/>
                  </a:lnTo>
                  <a:lnTo>
                    <a:pt x="457015" y="247906"/>
                  </a:lnTo>
                  <a:lnTo>
                    <a:pt x="456952" y="247682"/>
                  </a:lnTo>
                  <a:lnTo>
                    <a:pt x="456900" y="247448"/>
                  </a:lnTo>
                  <a:lnTo>
                    <a:pt x="456865" y="247205"/>
                  </a:lnTo>
                  <a:lnTo>
                    <a:pt x="456849" y="246967"/>
                  </a:lnTo>
                  <a:lnTo>
                    <a:pt x="456853" y="246729"/>
                  </a:lnTo>
                  <a:lnTo>
                    <a:pt x="456908" y="246362"/>
                  </a:lnTo>
                  <a:lnTo>
                    <a:pt x="457031" y="245995"/>
                  </a:lnTo>
                  <a:lnTo>
                    <a:pt x="457197" y="245633"/>
                  </a:lnTo>
                  <a:lnTo>
                    <a:pt x="457387" y="245280"/>
                  </a:lnTo>
                  <a:lnTo>
                    <a:pt x="457581" y="244951"/>
                  </a:lnTo>
                  <a:lnTo>
                    <a:pt x="457787" y="244632"/>
                  </a:lnTo>
                  <a:lnTo>
                    <a:pt x="458017" y="244327"/>
                  </a:lnTo>
                  <a:lnTo>
                    <a:pt x="458262" y="244041"/>
                  </a:lnTo>
                  <a:lnTo>
                    <a:pt x="458515" y="243765"/>
                  </a:lnTo>
                  <a:lnTo>
                    <a:pt x="458773" y="243498"/>
                  </a:lnTo>
                  <a:lnTo>
                    <a:pt x="459109" y="243169"/>
                  </a:lnTo>
                  <a:lnTo>
                    <a:pt x="459462" y="242864"/>
                  </a:lnTo>
                  <a:lnTo>
                    <a:pt x="459826" y="242574"/>
                  </a:lnTo>
                  <a:lnTo>
                    <a:pt x="460194" y="242292"/>
                  </a:lnTo>
                  <a:lnTo>
                    <a:pt x="461073" y="241635"/>
                  </a:lnTo>
                  <a:lnTo>
                    <a:pt x="461595" y="241277"/>
                  </a:lnTo>
                  <a:lnTo>
                    <a:pt x="461865" y="241111"/>
                  </a:lnTo>
                  <a:lnTo>
                    <a:pt x="462126" y="240972"/>
                  </a:lnTo>
                  <a:lnTo>
                    <a:pt x="462391" y="240848"/>
                  </a:lnTo>
                  <a:lnTo>
                    <a:pt x="462929" y="240610"/>
                  </a:lnTo>
                  <a:lnTo>
                    <a:pt x="463460" y="240348"/>
                  </a:lnTo>
                  <a:lnTo>
                    <a:pt x="463990" y="240072"/>
                  </a:lnTo>
                  <a:lnTo>
                    <a:pt x="464248" y="239914"/>
                  </a:lnTo>
                  <a:lnTo>
                    <a:pt x="464493" y="239743"/>
                  </a:lnTo>
                  <a:lnTo>
                    <a:pt x="464683" y="239581"/>
                  </a:lnTo>
                  <a:lnTo>
                    <a:pt x="464865" y="239409"/>
                  </a:lnTo>
                  <a:lnTo>
                    <a:pt x="465214" y="239047"/>
                  </a:lnTo>
                  <a:lnTo>
                    <a:pt x="465776" y="238447"/>
                  </a:lnTo>
                  <a:lnTo>
                    <a:pt x="466148" y="238008"/>
                  </a:lnTo>
                  <a:lnTo>
                    <a:pt x="466516" y="237565"/>
                  </a:lnTo>
                  <a:lnTo>
                    <a:pt x="466892" y="237131"/>
                  </a:lnTo>
                  <a:lnTo>
                    <a:pt x="467288" y="236726"/>
                  </a:lnTo>
                  <a:lnTo>
                    <a:pt x="467688" y="236345"/>
                  </a:lnTo>
                  <a:lnTo>
                    <a:pt x="468103" y="235974"/>
                  </a:lnTo>
                  <a:lnTo>
                    <a:pt x="468523" y="235616"/>
                  </a:lnTo>
                  <a:lnTo>
                    <a:pt x="468958" y="235283"/>
                  </a:lnTo>
                  <a:lnTo>
                    <a:pt x="469398" y="234973"/>
                  </a:lnTo>
                  <a:lnTo>
                    <a:pt x="469667" y="234806"/>
                  </a:lnTo>
                  <a:lnTo>
                    <a:pt x="469936" y="234654"/>
                  </a:lnTo>
                  <a:lnTo>
                    <a:pt x="470486" y="234358"/>
                  </a:lnTo>
                  <a:lnTo>
                    <a:pt x="471092" y="234015"/>
                  </a:lnTo>
                  <a:lnTo>
                    <a:pt x="471437" y="233829"/>
                  </a:lnTo>
                  <a:lnTo>
                    <a:pt x="471773" y="233639"/>
                  </a:lnTo>
                  <a:lnTo>
                    <a:pt x="472094" y="233419"/>
                  </a:lnTo>
                  <a:lnTo>
                    <a:pt x="472383" y="233162"/>
                  </a:lnTo>
                  <a:lnTo>
                    <a:pt x="472541" y="232990"/>
                  </a:lnTo>
                  <a:lnTo>
                    <a:pt x="472699" y="232809"/>
                  </a:lnTo>
                  <a:lnTo>
                    <a:pt x="472842" y="232619"/>
                  </a:lnTo>
                  <a:lnTo>
                    <a:pt x="472977" y="232414"/>
                  </a:lnTo>
                  <a:lnTo>
                    <a:pt x="473087" y="232204"/>
                  </a:lnTo>
                  <a:lnTo>
                    <a:pt x="473167" y="232028"/>
                  </a:lnTo>
                  <a:lnTo>
                    <a:pt x="473238" y="231842"/>
                  </a:lnTo>
                  <a:lnTo>
                    <a:pt x="473297" y="231651"/>
                  </a:lnTo>
                  <a:lnTo>
                    <a:pt x="473341" y="231461"/>
                  </a:lnTo>
                  <a:lnTo>
                    <a:pt x="473357" y="231270"/>
                  </a:lnTo>
                  <a:lnTo>
                    <a:pt x="473345" y="231051"/>
                  </a:lnTo>
                  <a:lnTo>
                    <a:pt x="473305" y="230827"/>
                  </a:lnTo>
                  <a:lnTo>
                    <a:pt x="473242" y="230603"/>
                  </a:lnTo>
                  <a:lnTo>
                    <a:pt x="473155" y="230393"/>
                  </a:lnTo>
                  <a:lnTo>
                    <a:pt x="473056" y="230203"/>
                  </a:lnTo>
                  <a:lnTo>
                    <a:pt x="472874" y="229984"/>
                  </a:lnTo>
                  <a:lnTo>
                    <a:pt x="472632" y="229812"/>
                  </a:lnTo>
                  <a:lnTo>
                    <a:pt x="472363" y="229669"/>
                  </a:lnTo>
                  <a:lnTo>
                    <a:pt x="472078" y="229540"/>
                  </a:lnTo>
                  <a:lnTo>
                    <a:pt x="471516" y="229273"/>
                  </a:lnTo>
                  <a:lnTo>
                    <a:pt x="471219" y="229150"/>
                  </a:lnTo>
                  <a:lnTo>
                    <a:pt x="470918" y="229035"/>
                  </a:lnTo>
                  <a:lnTo>
                    <a:pt x="470617" y="228935"/>
                  </a:lnTo>
                  <a:lnTo>
                    <a:pt x="470312" y="228840"/>
                  </a:lnTo>
                  <a:lnTo>
                    <a:pt x="470043" y="228787"/>
                  </a:lnTo>
                  <a:lnTo>
                    <a:pt x="469489" y="228725"/>
                  </a:lnTo>
                  <a:lnTo>
                    <a:pt x="469232" y="228664"/>
                  </a:lnTo>
                  <a:lnTo>
                    <a:pt x="469006" y="228540"/>
                  </a:lnTo>
                  <a:lnTo>
                    <a:pt x="468871" y="228392"/>
                  </a:lnTo>
                  <a:lnTo>
                    <a:pt x="468749" y="228216"/>
                  </a:lnTo>
                  <a:lnTo>
                    <a:pt x="468527" y="227825"/>
                  </a:lnTo>
                  <a:lnTo>
                    <a:pt x="468408" y="227639"/>
                  </a:lnTo>
                  <a:lnTo>
                    <a:pt x="468238" y="227396"/>
                  </a:lnTo>
                  <a:lnTo>
                    <a:pt x="468064" y="227153"/>
                  </a:lnTo>
                  <a:lnTo>
                    <a:pt x="467886" y="226915"/>
                  </a:lnTo>
                  <a:lnTo>
                    <a:pt x="467700" y="226681"/>
                  </a:lnTo>
                  <a:lnTo>
                    <a:pt x="467510" y="226462"/>
                  </a:lnTo>
                  <a:lnTo>
                    <a:pt x="467327" y="226286"/>
                  </a:lnTo>
                  <a:lnTo>
                    <a:pt x="466932" y="225966"/>
                  </a:lnTo>
                  <a:lnTo>
                    <a:pt x="466754" y="225790"/>
                  </a:lnTo>
                  <a:lnTo>
                    <a:pt x="466615" y="225585"/>
                  </a:lnTo>
                  <a:lnTo>
                    <a:pt x="466520" y="225375"/>
                  </a:lnTo>
                  <a:lnTo>
                    <a:pt x="466445" y="225137"/>
                  </a:lnTo>
                  <a:lnTo>
                    <a:pt x="466389" y="224889"/>
                  </a:lnTo>
                  <a:lnTo>
                    <a:pt x="466362" y="224646"/>
                  </a:lnTo>
                  <a:lnTo>
                    <a:pt x="466366" y="224408"/>
                  </a:lnTo>
                  <a:lnTo>
                    <a:pt x="466417" y="224170"/>
                  </a:lnTo>
                  <a:lnTo>
                    <a:pt x="466516" y="223936"/>
                  </a:lnTo>
                  <a:lnTo>
                    <a:pt x="466639" y="223703"/>
                  </a:lnTo>
                  <a:lnTo>
                    <a:pt x="466777" y="223479"/>
                  </a:lnTo>
                  <a:lnTo>
                    <a:pt x="466908" y="223260"/>
                  </a:lnTo>
                  <a:lnTo>
                    <a:pt x="467129" y="222921"/>
                  </a:lnTo>
                  <a:lnTo>
                    <a:pt x="467375" y="222607"/>
                  </a:lnTo>
                  <a:lnTo>
                    <a:pt x="467898" y="222006"/>
                  </a:lnTo>
                  <a:lnTo>
                    <a:pt x="468155" y="221697"/>
                  </a:lnTo>
                  <a:lnTo>
                    <a:pt x="468400" y="221377"/>
                  </a:lnTo>
                  <a:lnTo>
                    <a:pt x="468883" y="220720"/>
                  </a:lnTo>
                  <a:lnTo>
                    <a:pt x="469137" y="220405"/>
                  </a:lnTo>
                  <a:lnTo>
                    <a:pt x="469398" y="220110"/>
                  </a:lnTo>
                  <a:lnTo>
                    <a:pt x="469620" y="219900"/>
                  </a:lnTo>
                  <a:lnTo>
                    <a:pt x="469849" y="219700"/>
                  </a:lnTo>
                  <a:lnTo>
                    <a:pt x="470312" y="219319"/>
                  </a:lnTo>
                  <a:lnTo>
                    <a:pt x="470538" y="219123"/>
                  </a:lnTo>
                  <a:lnTo>
                    <a:pt x="471104" y="218604"/>
                  </a:lnTo>
                  <a:lnTo>
                    <a:pt x="471381" y="218337"/>
                  </a:lnTo>
                  <a:lnTo>
                    <a:pt x="471654" y="218061"/>
                  </a:lnTo>
                  <a:lnTo>
                    <a:pt x="471920" y="217780"/>
                  </a:lnTo>
                  <a:lnTo>
                    <a:pt x="472110" y="217565"/>
                  </a:lnTo>
                  <a:lnTo>
                    <a:pt x="472296" y="217346"/>
                  </a:lnTo>
                  <a:lnTo>
                    <a:pt x="472842" y="216683"/>
                  </a:lnTo>
                  <a:lnTo>
                    <a:pt x="473115" y="216383"/>
                  </a:lnTo>
                  <a:lnTo>
                    <a:pt x="473396" y="216097"/>
                  </a:lnTo>
                  <a:lnTo>
                    <a:pt x="473673" y="215802"/>
                  </a:lnTo>
                  <a:lnTo>
                    <a:pt x="473931" y="215492"/>
                  </a:lnTo>
                  <a:lnTo>
                    <a:pt x="474144" y="215149"/>
                  </a:lnTo>
                  <a:lnTo>
                    <a:pt x="474271" y="214887"/>
                  </a:lnTo>
                  <a:lnTo>
                    <a:pt x="474386" y="214615"/>
                  </a:lnTo>
                  <a:lnTo>
                    <a:pt x="474489" y="214334"/>
                  </a:lnTo>
                  <a:lnTo>
                    <a:pt x="474572" y="214043"/>
                  </a:lnTo>
                  <a:lnTo>
                    <a:pt x="474627" y="213753"/>
                  </a:lnTo>
                  <a:lnTo>
                    <a:pt x="474647" y="213505"/>
                  </a:lnTo>
                  <a:lnTo>
                    <a:pt x="474643" y="213252"/>
                  </a:lnTo>
                  <a:lnTo>
                    <a:pt x="474619" y="212743"/>
                  </a:lnTo>
                  <a:lnTo>
                    <a:pt x="474627" y="212495"/>
                  </a:lnTo>
                  <a:lnTo>
                    <a:pt x="474667" y="212137"/>
                  </a:lnTo>
                  <a:lnTo>
                    <a:pt x="474722" y="211785"/>
                  </a:lnTo>
                  <a:lnTo>
                    <a:pt x="474798" y="211432"/>
                  </a:lnTo>
                  <a:lnTo>
                    <a:pt x="474885" y="211084"/>
                  </a:lnTo>
                  <a:lnTo>
                    <a:pt x="475055" y="210451"/>
                  </a:lnTo>
                  <a:lnTo>
                    <a:pt x="475138" y="210160"/>
                  </a:lnTo>
                  <a:lnTo>
                    <a:pt x="475229" y="209879"/>
                  </a:lnTo>
                  <a:lnTo>
                    <a:pt x="475336" y="209602"/>
                  </a:lnTo>
                  <a:lnTo>
                    <a:pt x="475463" y="209345"/>
                  </a:lnTo>
                  <a:lnTo>
                    <a:pt x="475672" y="209016"/>
                  </a:lnTo>
                  <a:lnTo>
                    <a:pt x="475918" y="208706"/>
                  </a:lnTo>
                  <a:lnTo>
                    <a:pt x="476195" y="208425"/>
                  </a:lnTo>
                  <a:lnTo>
                    <a:pt x="476488" y="208177"/>
                  </a:lnTo>
                  <a:lnTo>
                    <a:pt x="476789" y="207972"/>
                  </a:lnTo>
                  <a:lnTo>
                    <a:pt x="477097" y="207830"/>
                  </a:lnTo>
                  <a:lnTo>
                    <a:pt x="477426" y="207734"/>
                  </a:lnTo>
                  <a:lnTo>
                    <a:pt x="477763" y="207663"/>
                  </a:lnTo>
                  <a:lnTo>
                    <a:pt x="478107" y="207606"/>
                  </a:lnTo>
                  <a:lnTo>
                    <a:pt x="478443" y="207534"/>
                  </a:lnTo>
                  <a:lnTo>
                    <a:pt x="478720" y="207467"/>
                  </a:lnTo>
                  <a:lnTo>
                    <a:pt x="479279" y="207348"/>
                  </a:lnTo>
                  <a:lnTo>
                    <a:pt x="479552" y="207282"/>
                  </a:lnTo>
                  <a:lnTo>
                    <a:pt x="479829" y="207205"/>
                  </a:lnTo>
                  <a:lnTo>
                    <a:pt x="480142" y="207100"/>
                  </a:lnTo>
                  <a:lnTo>
                    <a:pt x="480454" y="206986"/>
                  </a:lnTo>
                  <a:lnTo>
                    <a:pt x="480767" y="206857"/>
                  </a:lnTo>
                  <a:lnTo>
                    <a:pt x="481072" y="206724"/>
                  </a:lnTo>
                  <a:lnTo>
                    <a:pt x="481373" y="206572"/>
                  </a:lnTo>
                  <a:lnTo>
                    <a:pt x="481733" y="206376"/>
                  </a:lnTo>
                  <a:lnTo>
                    <a:pt x="482089" y="206162"/>
                  </a:lnTo>
                  <a:lnTo>
                    <a:pt x="482438" y="205933"/>
                  </a:lnTo>
                  <a:lnTo>
                    <a:pt x="482782" y="205685"/>
                  </a:lnTo>
                  <a:lnTo>
                    <a:pt x="483111" y="205423"/>
                  </a:lnTo>
                  <a:lnTo>
                    <a:pt x="483356" y="205213"/>
                  </a:lnTo>
                  <a:lnTo>
                    <a:pt x="483602" y="204994"/>
                  </a:lnTo>
                  <a:lnTo>
                    <a:pt x="483839" y="204765"/>
                  </a:lnTo>
                  <a:lnTo>
                    <a:pt x="484065" y="204527"/>
                  </a:lnTo>
                  <a:lnTo>
                    <a:pt x="484274" y="204270"/>
                  </a:lnTo>
                  <a:lnTo>
                    <a:pt x="484393" y="204093"/>
                  </a:lnTo>
                  <a:lnTo>
                    <a:pt x="484500" y="203903"/>
                  </a:lnTo>
                  <a:lnTo>
                    <a:pt x="484603" y="203708"/>
                  </a:lnTo>
                  <a:lnTo>
                    <a:pt x="484714" y="203526"/>
                  </a:lnTo>
                  <a:lnTo>
                    <a:pt x="484841" y="203364"/>
                  </a:lnTo>
                  <a:lnTo>
                    <a:pt x="485054" y="203188"/>
                  </a:lnTo>
                  <a:lnTo>
                    <a:pt x="485292" y="203045"/>
                  </a:lnTo>
                  <a:lnTo>
                    <a:pt x="485545" y="202926"/>
                  </a:lnTo>
                  <a:lnTo>
                    <a:pt x="486064" y="202707"/>
                  </a:lnTo>
                  <a:lnTo>
                    <a:pt x="486408" y="202569"/>
                  </a:lnTo>
                  <a:lnTo>
                    <a:pt x="486761" y="202450"/>
                  </a:lnTo>
                  <a:lnTo>
                    <a:pt x="487117" y="202335"/>
                  </a:lnTo>
                  <a:lnTo>
                    <a:pt x="487461" y="202211"/>
                  </a:lnTo>
                  <a:lnTo>
                    <a:pt x="487798" y="202049"/>
                  </a:lnTo>
                  <a:lnTo>
                    <a:pt x="488142" y="201844"/>
                  </a:lnTo>
                  <a:lnTo>
                    <a:pt x="488479" y="201616"/>
                  </a:lnTo>
                  <a:lnTo>
                    <a:pt x="488803" y="201363"/>
                  </a:lnTo>
                  <a:lnTo>
                    <a:pt x="489112" y="201087"/>
                  </a:lnTo>
                  <a:lnTo>
                    <a:pt x="489397" y="200786"/>
                  </a:lnTo>
                  <a:lnTo>
                    <a:pt x="489595" y="200548"/>
                  </a:lnTo>
                  <a:lnTo>
                    <a:pt x="489785" y="200296"/>
                  </a:lnTo>
                  <a:lnTo>
                    <a:pt x="489963" y="200033"/>
                  </a:lnTo>
                  <a:lnTo>
                    <a:pt x="490121" y="199757"/>
                  </a:lnTo>
                  <a:lnTo>
                    <a:pt x="490264" y="199471"/>
                  </a:lnTo>
                  <a:lnTo>
                    <a:pt x="490410" y="199028"/>
                  </a:lnTo>
                  <a:lnTo>
                    <a:pt x="490498" y="198551"/>
                  </a:lnTo>
                  <a:lnTo>
                    <a:pt x="490561" y="198051"/>
                  </a:lnTo>
                  <a:lnTo>
                    <a:pt x="490632" y="197560"/>
                  </a:lnTo>
                  <a:lnTo>
                    <a:pt x="490747" y="197089"/>
                  </a:lnTo>
                  <a:lnTo>
                    <a:pt x="490834" y="196884"/>
                  </a:lnTo>
                  <a:lnTo>
                    <a:pt x="490941" y="196683"/>
                  </a:lnTo>
                  <a:lnTo>
                    <a:pt x="491040" y="196483"/>
                  </a:lnTo>
                  <a:lnTo>
                    <a:pt x="491119" y="196283"/>
                  </a:lnTo>
                  <a:lnTo>
                    <a:pt x="491155" y="196078"/>
                  </a:lnTo>
                  <a:lnTo>
                    <a:pt x="491123" y="195835"/>
                  </a:lnTo>
                  <a:lnTo>
                    <a:pt x="491040" y="195587"/>
                  </a:lnTo>
                  <a:lnTo>
                    <a:pt x="490917" y="195340"/>
                  </a:lnTo>
                  <a:lnTo>
                    <a:pt x="490636" y="194873"/>
                  </a:lnTo>
                  <a:lnTo>
                    <a:pt x="490422" y="194592"/>
                  </a:lnTo>
                  <a:lnTo>
                    <a:pt x="490169" y="194344"/>
                  </a:lnTo>
                  <a:lnTo>
                    <a:pt x="489904" y="194105"/>
                  </a:lnTo>
                  <a:lnTo>
                    <a:pt x="489642" y="193862"/>
                  </a:lnTo>
                  <a:lnTo>
                    <a:pt x="489413" y="193591"/>
                  </a:lnTo>
                  <a:lnTo>
                    <a:pt x="489203" y="193257"/>
                  </a:lnTo>
                  <a:lnTo>
                    <a:pt x="489017" y="192905"/>
                  </a:lnTo>
                  <a:lnTo>
                    <a:pt x="488843" y="192533"/>
                  </a:lnTo>
                  <a:lnTo>
                    <a:pt x="488273" y="191227"/>
                  </a:lnTo>
                  <a:lnTo>
                    <a:pt x="488047" y="190655"/>
                  </a:lnTo>
                  <a:lnTo>
                    <a:pt x="487620" y="189507"/>
                  </a:lnTo>
                  <a:lnTo>
                    <a:pt x="487394" y="188940"/>
                  </a:lnTo>
                  <a:lnTo>
                    <a:pt x="487065" y="188082"/>
                  </a:lnTo>
                  <a:lnTo>
                    <a:pt x="486895" y="187658"/>
                  </a:lnTo>
                  <a:lnTo>
                    <a:pt x="486717" y="187239"/>
                  </a:lnTo>
                  <a:lnTo>
                    <a:pt x="486523" y="186834"/>
                  </a:lnTo>
                  <a:lnTo>
                    <a:pt x="486301" y="186433"/>
                  </a:lnTo>
                  <a:lnTo>
                    <a:pt x="486064" y="186043"/>
                  </a:lnTo>
                  <a:lnTo>
                    <a:pt x="485814" y="185661"/>
                  </a:lnTo>
                  <a:lnTo>
                    <a:pt x="485300" y="184918"/>
                  </a:lnTo>
                  <a:lnTo>
                    <a:pt x="484694" y="184027"/>
                  </a:lnTo>
                  <a:lnTo>
                    <a:pt x="484385" y="183593"/>
                  </a:lnTo>
                  <a:lnTo>
                    <a:pt x="484053" y="183193"/>
                  </a:lnTo>
                  <a:lnTo>
                    <a:pt x="483693" y="182840"/>
                  </a:lnTo>
                  <a:lnTo>
                    <a:pt x="483257" y="182526"/>
                  </a:lnTo>
                  <a:lnTo>
                    <a:pt x="482790" y="182273"/>
                  </a:lnTo>
                  <a:lnTo>
                    <a:pt x="482299" y="182054"/>
                  </a:lnTo>
                  <a:lnTo>
                    <a:pt x="481302" y="181668"/>
                  </a:lnTo>
                  <a:lnTo>
                    <a:pt x="480989" y="181558"/>
                  </a:lnTo>
                  <a:lnTo>
                    <a:pt x="480355" y="181377"/>
                  </a:lnTo>
                  <a:lnTo>
                    <a:pt x="480047" y="181268"/>
                  </a:lnTo>
                  <a:lnTo>
                    <a:pt x="479754" y="181120"/>
                  </a:lnTo>
                  <a:lnTo>
                    <a:pt x="479508" y="180958"/>
                  </a:lnTo>
                  <a:lnTo>
                    <a:pt x="479271" y="180777"/>
                  </a:lnTo>
                  <a:lnTo>
                    <a:pt x="479041" y="180577"/>
                  </a:lnTo>
                  <a:lnTo>
                    <a:pt x="478823" y="180362"/>
                  </a:lnTo>
                  <a:lnTo>
                    <a:pt x="478614" y="180138"/>
                  </a:lnTo>
                  <a:lnTo>
                    <a:pt x="478443" y="179948"/>
                  </a:lnTo>
                  <a:lnTo>
                    <a:pt x="478281" y="179747"/>
                  </a:lnTo>
                  <a:lnTo>
                    <a:pt x="478127" y="179538"/>
                  </a:lnTo>
                  <a:lnTo>
                    <a:pt x="477980" y="179323"/>
                  </a:lnTo>
                  <a:lnTo>
                    <a:pt x="477850" y="179099"/>
                  </a:lnTo>
                  <a:lnTo>
                    <a:pt x="477683" y="178752"/>
                  </a:lnTo>
                  <a:lnTo>
                    <a:pt x="477545" y="178385"/>
                  </a:lnTo>
                  <a:lnTo>
                    <a:pt x="477426" y="177999"/>
                  </a:lnTo>
                  <a:lnTo>
                    <a:pt x="477331" y="177603"/>
                  </a:lnTo>
                  <a:lnTo>
                    <a:pt x="477248" y="177212"/>
                  </a:lnTo>
                  <a:lnTo>
                    <a:pt x="477184" y="176783"/>
                  </a:lnTo>
                  <a:lnTo>
                    <a:pt x="477141" y="176340"/>
                  </a:lnTo>
                  <a:lnTo>
                    <a:pt x="477121" y="175897"/>
                  </a:lnTo>
                  <a:lnTo>
                    <a:pt x="477129" y="175454"/>
                  </a:lnTo>
                  <a:lnTo>
                    <a:pt x="477165" y="175020"/>
                  </a:lnTo>
                  <a:lnTo>
                    <a:pt x="477252" y="174525"/>
                  </a:lnTo>
                  <a:lnTo>
                    <a:pt x="477390" y="174034"/>
                  </a:lnTo>
                  <a:lnTo>
                    <a:pt x="477557" y="173548"/>
                  </a:lnTo>
                  <a:lnTo>
                    <a:pt x="477751" y="173076"/>
                  </a:lnTo>
                  <a:lnTo>
                    <a:pt x="477949" y="172614"/>
                  </a:lnTo>
                  <a:lnTo>
                    <a:pt x="478190" y="172128"/>
                  </a:lnTo>
                  <a:lnTo>
                    <a:pt x="478463" y="171661"/>
                  </a:lnTo>
                  <a:lnTo>
                    <a:pt x="478748" y="171203"/>
                  </a:lnTo>
                  <a:lnTo>
                    <a:pt x="479029" y="170741"/>
                  </a:lnTo>
                  <a:lnTo>
                    <a:pt x="479275" y="170255"/>
                  </a:lnTo>
                  <a:lnTo>
                    <a:pt x="479437" y="169845"/>
                  </a:lnTo>
                  <a:lnTo>
                    <a:pt x="479576" y="169421"/>
                  </a:lnTo>
                  <a:lnTo>
                    <a:pt x="479710" y="168992"/>
                  </a:lnTo>
                  <a:lnTo>
                    <a:pt x="479853" y="168573"/>
                  </a:lnTo>
                  <a:lnTo>
                    <a:pt x="480031" y="168177"/>
                  </a:lnTo>
                  <a:lnTo>
                    <a:pt x="480300" y="167691"/>
                  </a:lnTo>
                  <a:lnTo>
                    <a:pt x="480609" y="167229"/>
                  </a:lnTo>
                  <a:lnTo>
                    <a:pt x="480945" y="166786"/>
                  </a:lnTo>
                  <a:lnTo>
                    <a:pt x="481294" y="166362"/>
                  </a:lnTo>
                  <a:lnTo>
                    <a:pt x="481654" y="165957"/>
                  </a:lnTo>
                  <a:lnTo>
                    <a:pt x="482022" y="165561"/>
                  </a:lnTo>
                  <a:lnTo>
                    <a:pt x="482402" y="165175"/>
                  </a:lnTo>
                  <a:lnTo>
                    <a:pt x="482798" y="164808"/>
                  </a:lnTo>
                  <a:lnTo>
                    <a:pt x="483210" y="164475"/>
                  </a:lnTo>
                  <a:lnTo>
                    <a:pt x="483633" y="164174"/>
                  </a:lnTo>
                  <a:lnTo>
                    <a:pt x="484041" y="163946"/>
                  </a:lnTo>
                  <a:lnTo>
                    <a:pt x="484465" y="163750"/>
                  </a:lnTo>
                  <a:lnTo>
                    <a:pt x="485775" y="163240"/>
                  </a:lnTo>
                  <a:lnTo>
                    <a:pt x="487137" y="162688"/>
                  </a:lnTo>
                  <a:lnTo>
                    <a:pt x="487479" y="162553"/>
                  </a:lnTo>
                  <a:lnTo>
                    <a:pt x="487997" y="162223"/>
                  </a:lnTo>
                  <a:lnTo>
                    <a:pt x="488258" y="162062"/>
                  </a:lnTo>
                  <a:lnTo>
                    <a:pt x="488783" y="161751"/>
                  </a:lnTo>
                  <a:lnTo>
                    <a:pt x="489149" y="161546"/>
                  </a:lnTo>
                  <a:lnTo>
                    <a:pt x="489517" y="161349"/>
                  </a:lnTo>
                  <a:lnTo>
                    <a:pt x="490629" y="160775"/>
                  </a:lnTo>
                  <a:lnTo>
                    <a:pt x="490990" y="160592"/>
                  </a:lnTo>
                  <a:lnTo>
                    <a:pt x="491713" y="160232"/>
                  </a:lnTo>
                  <a:lnTo>
                    <a:pt x="492073" y="160047"/>
                  </a:lnTo>
                  <a:lnTo>
                    <a:pt x="492430" y="159854"/>
                  </a:lnTo>
                  <a:lnTo>
                    <a:pt x="492703" y="159699"/>
                  </a:lnTo>
                  <a:lnTo>
                    <a:pt x="493247" y="159381"/>
                  </a:lnTo>
                  <a:lnTo>
                    <a:pt x="493515" y="159214"/>
                  </a:lnTo>
                  <a:lnTo>
                    <a:pt x="494329" y="158689"/>
                  </a:lnTo>
                  <a:lnTo>
                    <a:pt x="494600" y="158503"/>
                  </a:lnTo>
                  <a:lnTo>
                    <a:pt x="494855" y="158299"/>
                  </a:lnTo>
                  <a:lnTo>
                    <a:pt x="495086" y="158065"/>
                  </a:lnTo>
                  <a:lnTo>
                    <a:pt x="495279" y="157836"/>
                  </a:lnTo>
                  <a:lnTo>
                    <a:pt x="495472" y="157586"/>
                  </a:lnTo>
                  <a:lnTo>
                    <a:pt x="495644" y="157321"/>
                  </a:lnTo>
                  <a:lnTo>
                    <a:pt x="495777" y="157046"/>
                  </a:lnTo>
                  <a:lnTo>
                    <a:pt x="495851" y="156765"/>
                  </a:lnTo>
                  <a:lnTo>
                    <a:pt x="495865" y="156605"/>
                  </a:lnTo>
                  <a:lnTo>
                    <a:pt x="495864" y="156441"/>
                  </a:lnTo>
                  <a:lnTo>
                    <a:pt x="495853" y="156276"/>
                  </a:lnTo>
                  <a:lnTo>
                    <a:pt x="495833" y="156112"/>
                  </a:lnTo>
                  <a:lnTo>
                    <a:pt x="495806" y="155952"/>
                  </a:lnTo>
                  <a:lnTo>
                    <a:pt x="495767" y="155785"/>
                  </a:lnTo>
                  <a:lnTo>
                    <a:pt x="495714" y="155622"/>
                  </a:lnTo>
                  <a:lnTo>
                    <a:pt x="495593" y="155301"/>
                  </a:lnTo>
                  <a:lnTo>
                    <a:pt x="495536" y="155139"/>
                  </a:lnTo>
                  <a:lnTo>
                    <a:pt x="495333" y="154525"/>
                  </a:lnTo>
                  <a:lnTo>
                    <a:pt x="495272" y="154319"/>
                  </a:lnTo>
                  <a:lnTo>
                    <a:pt x="495221" y="154109"/>
                  </a:lnTo>
                  <a:lnTo>
                    <a:pt x="495175" y="153854"/>
                  </a:lnTo>
                  <a:lnTo>
                    <a:pt x="495142" y="153595"/>
                  </a:lnTo>
                  <a:lnTo>
                    <a:pt x="495119" y="153333"/>
                  </a:lnTo>
                  <a:lnTo>
                    <a:pt x="495044" y="152151"/>
                  </a:lnTo>
                  <a:lnTo>
                    <a:pt x="495034" y="151821"/>
                  </a:lnTo>
                  <a:lnTo>
                    <a:pt x="495044" y="151497"/>
                  </a:lnTo>
                  <a:lnTo>
                    <a:pt x="495086" y="151182"/>
                  </a:lnTo>
                  <a:lnTo>
                    <a:pt x="495139" y="150943"/>
                  </a:lnTo>
                  <a:lnTo>
                    <a:pt x="495205" y="150704"/>
                  </a:lnTo>
                  <a:lnTo>
                    <a:pt x="495285" y="150471"/>
                  </a:lnTo>
                  <a:lnTo>
                    <a:pt x="495380" y="150249"/>
                  </a:lnTo>
                  <a:lnTo>
                    <a:pt x="495491" y="150044"/>
                  </a:lnTo>
                  <a:lnTo>
                    <a:pt x="495688" y="149785"/>
                  </a:lnTo>
                  <a:lnTo>
                    <a:pt x="495927" y="149559"/>
                  </a:lnTo>
                  <a:lnTo>
                    <a:pt x="496195" y="149360"/>
                  </a:lnTo>
                  <a:lnTo>
                    <a:pt x="496475" y="149180"/>
                  </a:lnTo>
                  <a:lnTo>
                    <a:pt x="496752" y="149014"/>
                  </a:lnTo>
                  <a:lnTo>
                    <a:pt x="496995" y="148885"/>
                  </a:lnTo>
                  <a:lnTo>
                    <a:pt x="497247" y="148777"/>
                  </a:lnTo>
                  <a:lnTo>
                    <a:pt x="497759" y="148580"/>
                  </a:lnTo>
                  <a:lnTo>
                    <a:pt x="498012" y="148472"/>
                  </a:lnTo>
                  <a:lnTo>
                    <a:pt x="498576" y="148206"/>
                  </a:lnTo>
                  <a:lnTo>
                    <a:pt x="498856" y="148066"/>
                  </a:lnTo>
                  <a:lnTo>
                    <a:pt x="499133" y="147921"/>
                  </a:lnTo>
                  <a:lnTo>
                    <a:pt x="499408" y="147768"/>
                  </a:lnTo>
                  <a:lnTo>
                    <a:pt x="499729" y="147577"/>
                  </a:lnTo>
                  <a:lnTo>
                    <a:pt x="500046" y="147376"/>
                  </a:lnTo>
                  <a:lnTo>
                    <a:pt x="500393" y="147143"/>
                  </a:lnTo>
                  <a:lnTo>
                    <a:pt x="501346" y="148383"/>
                  </a:lnTo>
                  <a:lnTo>
                    <a:pt x="501603" y="148378"/>
                  </a:lnTo>
                  <a:lnTo>
                    <a:pt x="501956" y="148459"/>
                  </a:lnTo>
                  <a:lnTo>
                    <a:pt x="502360" y="148597"/>
                  </a:lnTo>
                  <a:lnTo>
                    <a:pt x="502684" y="148650"/>
                  </a:lnTo>
                  <a:lnTo>
                    <a:pt x="503037" y="148645"/>
                  </a:lnTo>
                  <a:lnTo>
                    <a:pt x="503713" y="148755"/>
                  </a:lnTo>
                  <a:lnTo>
                    <a:pt x="504038" y="148835"/>
                  </a:lnTo>
                  <a:lnTo>
                    <a:pt x="504363" y="148888"/>
                  </a:lnTo>
                  <a:lnTo>
                    <a:pt x="504687" y="149021"/>
                  </a:lnTo>
                  <a:lnTo>
                    <a:pt x="505012" y="149050"/>
                  </a:lnTo>
                  <a:lnTo>
                    <a:pt x="505772" y="149236"/>
                  </a:lnTo>
                  <a:lnTo>
                    <a:pt x="506152" y="149317"/>
                  </a:lnTo>
                  <a:lnTo>
                    <a:pt x="506476" y="149341"/>
                  </a:lnTo>
                  <a:lnTo>
                    <a:pt x="506801" y="149393"/>
                  </a:lnTo>
                  <a:lnTo>
                    <a:pt x="507474" y="149393"/>
                  </a:lnTo>
                  <a:lnTo>
                    <a:pt x="507799" y="149388"/>
                  </a:lnTo>
                  <a:lnTo>
                    <a:pt x="508123" y="149336"/>
                  </a:lnTo>
                  <a:lnTo>
                    <a:pt x="508448" y="149331"/>
                  </a:lnTo>
                  <a:lnTo>
                    <a:pt x="509152" y="149274"/>
                  </a:lnTo>
                  <a:lnTo>
                    <a:pt x="509857" y="149274"/>
                  </a:lnTo>
                  <a:lnTo>
                    <a:pt x="510558" y="149217"/>
                  </a:lnTo>
                  <a:lnTo>
                    <a:pt x="510882" y="149078"/>
                  </a:lnTo>
                  <a:lnTo>
                    <a:pt x="511207" y="148964"/>
                  </a:lnTo>
                  <a:lnTo>
                    <a:pt x="511661" y="148539"/>
                  </a:lnTo>
                  <a:lnTo>
                    <a:pt x="511811" y="148425"/>
                  </a:lnTo>
                  <a:lnTo>
                    <a:pt x="512096" y="148125"/>
                  </a:lnTo>
                  <a:lnTo>
                    <a:pt x="512337" y="147725"/>
                  </a:lnTo>
                  <a:lnTo>
                    <a:pt x="512480" y="147248"/>
                  </a:lnTo>
                  <a:lnTo>
                    <a:pt x="512500" y="146295"/>
                  </a:lnTo>
                  <a:lnTo>
                    <a:pt x="512179" y="145537"/>
                  </a:lnTo>
                  <a:lnTo>
                    <a:pt x="511914" y="145256"/>
                  </a:lnTo>
                  <a:lnTo>
                    <a:pt x="510877" y="143050"/>
                  </a:lnTo>
                  <a:lnTo>
                    <a:pt x="510687" y="142568"/>
                  </a:lnTo>
                  <a:lnTo>
                    <a:pt x="510315" y="140991"/>
                  </a:lnTo>
                  <a:lnTo>
                    <a:pt x="510208" y="139623"/>
                  </a:lnTo>
                  <a:lnTo>
                    <a:pt x="510148" y="139147"/>
                  </a:lnTo>
                  <a:lnTo>
                    <a:pt x="510026" y="138732"/>
                  </a:lnTo>
                  <a:lnTo>
                    <a:pt x="510030" y="138394"/>
                  </a:lnTo>
                  <a:lnTo>
                    <a:pt x="511237" y="135621"/>
                  </a:lnTo>
                  <a:lnTo>
                    <a:pt x="511581" y="135282"/>
                  </a:lnTo>
                  <a:lnTo>
                    <a:pt x="511993" y="135087"/>
                  </a:lnTo>
                  <a:lnTo>
                    <a:pt x="513284" y="134706"/>
                  </a:lnTo>
                  <a:lnTo>
                    <a:pt x="513691" y="134715"/>
                  </a:lnTo>
                  <a:lnTo>
                    <a:pt x="514166" y="134587"/>
                  </a:lnTo>
                  <a:lnTo>
                    <a:pt x="514570" y="134529"/>
                  </a:lnTo>
                  <a:lnTo>
                    <a:pt x="515591" y="134210"/>
                  </a:lnTo>
                  <a:lnTo>
                    <a:pt x="517226" y="133495"/>
                  </a:lnTo>
                  <a:lnTo>
                    <a:pt x="518109" y="133443"/>
                  </a:lnTo>
                  <a:lnTo>
                    <a:pt x="518446" y="133519"/>
                  </a:lnTo>
                  <a:lnTo>
                    <a:pt x="519598" y="133205"/>
                  </a:lnTo>
                  <a:lnTo>
                    <a:pt x="520488" y="132742"/>
                  </a:lnTo>
                  <a:lnTo>
                    <a:pt x="524467" y="129959"/>
                  </a:lnTo>
                  <a:lnTo>
                    <a:pt x="525706" y="128897"/>
                  </a:lnTo>
                  <a:lnTo>
                    <a:pt x="526597" y="128163"/>
                  </a:lnTo>
                  <a:lnTo>
                    <a:pt x="527966" y="127305"/>
                  </a:lnTo>
                  <a:lnTo>
                    <a:pt x="530009" y="126667"/>
                  </a:lnTo>
                  <a:lnTo>
                    <a:pt x="530484" y="126471"/>
                  </a:lnTo>
                  <a:lnTo>
                    <a:pt x="532111" y="126233"/>
                  </a:lnTo>
                  <a:lnTo>
                    <a:pt x="532922" y="126252"/>
                  </a:lnTo>
                  <a:lnTo>
                    <a:pt x="533394" y="126395"/>
                  </a:lnTo>
                  <a:lnTo>
                    <a:pt x="534264" y="126619"/>
                  </a:lnTo>
                  <a:lnTo>
                    <a:pt x="534664" y="127038"/>
                  </a:lnTo>
                  <a:lnTo>
                    <a:pt x="534989" y="127524"/>
                  </a:lnTo>
                  <a:lnTo>
                    <a:pt x="535899" y="129249"/>
                  </a:lnTo>
                  <a:lnTo>
                    <a:pt x="537218" y="130912"/>
                  </a:lnTo>
                  <a:lnTo>
                    <a:pt x="537930" y="132294"/>
                  </a:lnTo>
                  <a:lnTo>
                    <a:pt x="538587" y="133195"/>
                  </a:lnTo>
                  <a:lnTo>
                    <a:pt x="539296" y="134849"/>
                  </a:lnTo>
                  <a:lnTo>
                    <a:pt x="539490" y="135330"/>
                  </a:lnTo>
                  <a:lnTo>
                    <a:pt x="540666" y="137131"/>
                  </a:lnTo>
                  <a:lnTo>
                    <a:pt x="541465" y="137832"/>
                  </a:lnTo>
                  <a:lnTo>
                    <a:pt x="541928" y="138184"/>
                  </a:lnTo>
                  <a:lnTo>
                    <a:pt x="542324" y="138670"/>
                  </a:lnTo>
                  <a:lnTo>
                    <a:pt x="543647" y="139924"/>
                  </a:lnTo>
                  <a:lnTo>
                    <a:pt x="544046" y="140410"/>
                  </a:lnTo>
                  <a:lnTo>
                    <a:pt x="544442" y="140696"/>
                  </a:lnTo>
                  <a:lnTo>
                    <a:pt x="545004" y="141372"/>
                  </a:lnTo>
                  <a:lnTo>
                    <a:pt x="546916" y="142044"/>
                  </a:lnTo>
                  <a:lnTo>
                    <a:pt x="547783" y="142540"/>
                  </a:lnTo>
                  <a:lnTo>
                    <a:pt x="548116" y="142821"/>
                  </a:lnTo>
                  <a:lnTo>
                    <a:pt x="548915" y="143383"/>
                  </a:lnTo>
                  <a:lnTo>
                    <a:pt x="549846" y="144017"/>
                  </a:lnTo>
                  <a:lnTo>
                    <a:pt x="550641" y="144718"/>
                  </a:lnTo>
                  <a:lnTo>
                    <a:pt x="551037" y="145204"/>
                  </a:lnTo>
                  <a:lnTo>
                    <a:pt x="551429" y="145961"/>
                  </a:lnTo>
                  <a:lnTo>
                    <a:pt x="551758" y="146447"/>
                  </a:lnTo>
                  <a:lnTo>
                    <a:pt x="552553" y="147010"/>
                  </a:lnTo>
                  <a:lnTo>
                    <a:pt x="555926" y="147286"/>
                  </a:lnTo>
                  <a:lnTo>
                    <a:pt x="556607" y="147029"/>
                  </a:lnTo>
                  <a:lnTo>
                    <a:pt x="556880" y="146895"/>
                  </a:lnTo>
                  <a:lnTo>
                    <a:pt x="557296" y="146428"/>
                  </a:lnTo>
                  <a:lnTo>
                    <a:pt x="557506" y="146090"/>
                  </a:lnTo>
                  <a:lnTo>
                    <a:pt x="557791" y="145347"/>
                  </a:lnTo>
                  <a:lnTo>
                    <a:pt x="557803" y="144937"/>
                  </a:lnTo>
                  <a:lnTo>
                    <a:pt x="557922" y="144387"/>
                  </a:lnTo>
                  <a:lnTo>
                    <a:pt x="557949" y="144255"/>
                  </a:lnTo>
                  <a:lnTo>
                    <a:pt x="558127" y="142211"/>
                  </a:lnTo>
                  <a:lnTo>
                    <a:pt x="558349" y="141468"/>
                  </a:lnTo>
                  <a:lnTo>
                    <a:pt x="558777" y="140381"/>
                  </a:lnTo>
                  <a:lnTo>
                    <a:pt x="559070" y="139228"/>
                  </a:lnTo>
                  <a:lnTo>
                    <a:pt x="559093" y="138137"/>
                  </a:lnTo>
                  <a:lnTo>
                    <a:pt x="559034" y="137794"/>
                  </a:lnTo>
                  <a:lnTo>
                    <a:pt x="559042" y="137384"/>
                  </a:lnTo>
                  <a:lnTo>
                    <a:pt x="558978" y="137041"/>
                  </a:lnTo>
                  <a:lnTo>
                    <a:pt x="558994" y="136292"/>
                  </a:lnTo>
                  <a:lnTo>
                    <a:pt x="558943" y="135678"/>
                  </a:lnTo>
                  <a:lnTo>
                    <a:pt x="558812" y="135335"/>
                  </a:lnTo>
                  <a:lnTo>
                    <a:pt x="557957" y="134291"/>
                  </a:lnTo>
                  <a:lnTo>
                    <a:pt x="557561" y="133872"/>
                  </a:lnTo>
                  <a:lnTo>
                    <a:pt x="556488" y="133438"/>
                  </a:lnTo>
                  <a:lnTo>
                    <a:pt x="555748" y="133219"/>
                  </a:lnTo>
                  <a:lnTo>
                    <a:pt x="554739" y="133200"/>
                  </a:lnTo>
                  <a:lnTo>
                    <a:pt x="553721" y="133381"/>
                  </a:lnTo>
                  <a:lnTo>
                    <a:pt x="553381" y="133510"/>
                  </a:lnTo>
                  <a:lnTo>
                    <a:pt x="552973" y="133500"/>
                  </a:lnTo>
                  <a:lnTo>
                    <a:pt x="551619" y="133610"/>
                  </a:lnTo>
                  <a:lnTo>
                    <a:pt x="548923" y="133281"/>
                  </a:lnTo>
                  <a:lnTo>
                    <a:pt x="548187" y="132857"/>
                  </a:lnTo>
                  <a:lnTo>
                    <a:pt x="547530" y="132156"/>
                  </a:lnTo>
                  <a:lnTo>
                    <a:pt x="547146" y="131055"/>
                  </a:lnTo>
                  <a:lnTo>
                    <a:pt x="547087" y="130717"/>
                  </a:lnTo>
                  <a:lnTo>
                    <a:pt x="547094" y="130307"/>
                  </a:lnTo>
                  <a:lnTo>
                    <a:pt x="546976" y="129550"/>
                  </a:lnTo>
                  <a:lnTo>
                    <a:pt x="546988" y="128868"/>
                  </a:lnTo>
                  <a:lnTo>
                    <a:pt x="547205" y="128125"/>
                  </a:lnTo>
                  <a:lnTo>
                    <a:pt x="547348" y="127786"/>
                  </a:lnTo>
                  <a:lnTo>
                    <a:pt x="547558" y="127515"/>
                  </a:lnTo>
                  <a:lnTo>
                    <a:pt x="547787" y="126290"/>
                  </a:lnTo>
                  <a:lnTo>
                    <a:pt x="548207" y="125618"/>
                  </a:lnTo>
                  <a:lnTo>
                    <a:pt x="548500" y="124598"/>
                  </a:lnTo>
                  <a:lnTo>
                    <a:pt x="548508" y="124193"/>
                  </a:lnTo>
                  <a:lnTo>
                    <a:pt x="548935" y="123040"/>
                  </a:lnTo>
                  <a:lnTo>
                    <a:pt x="548943" y="122697"/>
                  </a:lnTo>
                  <a:lnTo>
                    <a:pt x="549295" y="122025"/>
                  </a:lnTo>
                  <a:lnTo>
                    <a:pt x="550265" y="120953"/>
                  </a:lnTo>
                  <a:lnTo>
                    <a:pt x="551295" y="120086"/>
                  </a:lnTo>
                  <a:lnTo>
                    <a:pt x="552051" y="119557"/>
                  </a:lnTo>
                  <a:lnTo>
                    <a:pt x="552660" y="119433"/>
                  </a:lnTo>
                  <a:lnTo>
                    <a:pt x="553337" y="119447"/>
                  </a:lnTo>
                  <a:lnTo>
                    <a:pt x="553804" y="119662"/>
                  </a:lnTo>
                  <a:lnTo>
                    <a:pt x="554948" y="119957"/>
                  </a:lnTo>
                  <a:lnTo>
                    <a:pt x="555752" y="120319"/>
                  </a:lnTo>
                  <a:lnTo>
                    <a:pt x="556017" y="120529"/>
                  </a:lnTo>
                  <a:lnTo>
                    <a:pt x="556417" y="120672"/>
                  </a:lnTo>
                  <a:lnTo>
                    <a:pt x="556750" y="120953"/>
                  </a:lnTo>
                  <a:lnTo>
                    <a:pt x="557419" y="121239"/>
                  </a:lnTo>
                  <a:lnTo>
                    <a:pt x="557755" y="121248"/>
                  </a:lnTo>
                  <a:lnTo>
                    <a:pt x="558159" y="121530"/>
                  </a:lnTo>
                  <a:lnTo>
                    <a:pt x="558428" y="121534"/>
                  </a:lnTo>
                  <a:lnTo>
                    <a:pt x="559632" y="122173"/>
                  </a:lnTo>
                  <a:lnTo>
                    <a:pt x="561841" y="123040"/>
                  </a:lnTo>
                  <a:lnTo>
                    <a:pt x="562850" y="123197"/>
                  </a:lnTo>
                  <a:lnTo>
                    <a:pt x="563586" y="123622"/>
                  </a:lnTo>
                  <a:lnTo>
                    <a:pt x="564659" y="124055"/>
                  </a:lnTo>
                  <a:lnTo>
                    <a:pt x="565399" y="124141"/>
                  </a:lnTo>
                  <a:lnTo>
                    <a:pt x="566076" y="124084"/>
                  </a:lnTo>
                  <a:lnTo>
                    <a:pt x="567505" y="123707"/>
                  </a:lnTo>
                  <a:lnTo>
                    <a:pt x="568119" y="123379"/>
                  </a:lnTo>
                  <a:lnTo>
                    <a:pt x="568598" y="123116"/>
                  </a:lnTo>
                  <a:lnTo>
                    <a:pt x="568942" y="122783"/>
                  </a:lnTo>
                  <a:lnTo>
                    <a:pt x="569295" y="122106"/>
                  </a:lnTo>
                  <a:lnTo>
                    <a:pt x="569358" y="121901"/>
                  </a:lnTo>
                  <a:lnTo>
                    <a:pt x="569437" y="121630"/>
                  </a:lnTo>
                  <a:lnTo>
                    <a:pt x="569683" y="119590"/>
                  </a:lnTo>
                  <a:lnTo>
                    <a:pt x="570051" y="118165"/>
                  </a:lnTo>
                  <a:lnTo>
                    <a:pt x="569959" y="117417"/>
                  </a:lnTo>
                  <a:lnTo>
                    <a:pt x="569872" y="117067"/>
                  </a:lnTo>
                  <a:lnTo>
                    <a:pt x="569090" y="115685"/>
                  </a:lnTo>
                  <a:lnTo>
                    <a:pt x="568761" y="115268"/>
                  </a:lnTo>
                  <a:lnTo>
                    <a:pt x="568314" y="114325"/>
                  </a:lnTo>
                  <a:lnTo>
                    <a:pt x="568227" y="114088"/>
                  </a:lnTo>
                  <a:lnTo>
                    <a:pt x="568180" y="113715"/>
                  </a:lnTo>
                  <a:lnTo>
                    <a:pt x="568142" y="112593"/>
                  </a:lnTo>
                  <a:lnTo>
                    <a:pt x="568365" y="111574"/>
                  </a:lnTo>
                  <a:lnTo>
                    <a:pt x="568573" y="111212"/>
                  </a:lnTo>
                  <a:lnTo>
                    <a:pt x="568760" y="111029"/>
                  </a:lnTo>
                  <a:lnTo>
                    <a:pt x="569153" y="110864"/>
                  </a:lnTo>
                  <a:lnTo>
                    <a:pt x="569462" y="110862"/>
                  </a:lnTo>
                  <a:lnTo>
                    <a:pt x="570189" y="111002"/>
                  </a:lnTo>
                  <a:lnTo>
                    <a:pt x="571355" y="111125"/>
                  </a:lnTo>
                  <a:lnTo>
                    <a:pt x="572262" y="111297"/>
                  </a:lnTo>
                  <a:lnTo>
                    <a:pt x="572873" y="111445"/>
                  </a:lnTo>
                  <a:lnTo>
                    <a:pt x="573642" y="111623"/>
                  </a:lnTo>
                  <a:lnTo>
                    <a:pt x="573896" y="111691"/>
                  </a:lnTo>
                  <a:lnTo>
                    <a:pt x="574146" y="111770"/>
                  </a:lnTo>
                  <a:lnTo>
                    <a:pt x="574362" y="111850"/>
                  </a:lnTo>
                  <a:lnTo>
                    <a:pt x="574576" y="111937"/>
                  </a:lnTo>
                  <a:lnTo>
                    <a:pt x="574788" y="112031"/>
                  </a:lnTo>
                  <a:lnTo>
                    <a:pt x="574997" y="112131"/>
                  </a:lnTo>
                  <a:lnTo>
                    <a:pt x="575201" y="112237"/>
                  </a:lnTo>
                  <a:lnTo>
                    <a:pt x="575526" y="112456"/>
                  </a:lnTo>
                  <a:lnTo>
                    <a:pt x="575851" y="112618"/>
                  </a:lnTo>
                  <a:lnTo>
                    <a:pt x="576175" y="112751"/>
                  </a:lnTo>
                  <a:lnTo>
                    <a:pt x="576500" y="112942"/>
                  </a:lnTo>
                  <a:lnTo>
                    <a:pt x="576825" y="113157"/>
                  </a:lnTo>
                  <a:lnTo>
                    <a:pt x="577098" y="113514"/>
                  </a:lnTo>
                  <a:lnTo>
                    <a:pt x="577450" y="113757"/>
                  </a:lnTo>
                  <a:lnTo>
                    <a:pt x="577830" y="114057"/>
                  </a:lnTo>
                  <a:lnTo>
                    <a:pt x="578182" y="114381"/>
                  </a:lnTo>
                  <a:lnTo>
                    <a:pt x="578511" y="114624"/>
                  </a:lnTo>
                  <a:lnTo>
                    <a:pt x="579215" y="115387"/>
                  </a:lnTo>
                  <a:lnTo>
                    <a:pt x="579568" y="115601"/>
                  </a:lnTo>
                  <a:lnTo>
                    <a:pt x="579892" y="115763"/>
                  </a:lnTo>
                  <a:lnTo>
                    <a:pt x="580328" y="116092"/>
                  </a:lnTo>
                  <a:lnTo>
                    <a:pt x="580653" y="116306"/>
                  </a:lnTo>
                  <a:lnTo>
                    <a:pt x="581033" y="116549"/>
                  </a:lnTo>
                  <a:lnTo>
                    <a:pt x="581385" y="116769"/>
                  </a:lnTo>
                  <a:lnTo>
                    <a:pt x="581710" y="116983"/>
                  </a:lnTo>
                  <a:lnTo>
                    <a:pt x="582062" y="117174"/>
                  </a:lnTo>
                  <a:lnTo>
                    <a:pt x="582390" y="117364"/>
                  </a:lnTo>
                  <a:lnTo>
                    <a:pt x="582794" y="117607"/>
                  </a:lnTo>
                  <a:lnTo>
                    <a:pt x="583499" y="118098"/>
                  </a:lnTo>
                  <a:lnTo>
                    <a:pt x="583827" y="118284"/>
                  </a:lnTo>
                  <a:lnTo>
                    <a:pt x="584477" y="118613"/>
                  </a:lnTo>
                  <a:lnTo>
                    <a:pt x="584801" y="118746"/>
                  </a:lnTo>
                  <a:lnTo>
                    <a:pt x="585209" y="118827"/>
                  </a:lnTo>
                  <a:lnTo>
                    <a:pt x="585534" y="118822"/>
                  </a:lnTo>
                  <a:lnTo>
                    <a:pt x="585882" y="118794"/>
                  </a:lnTo>
                  <a:lnTo>
                    <a:pt x="586206" y="118713"/>
                  </a:lnTo>
                  <a:lnTo>
                    <a:pt x="586586" y="118598"/>
                  </a:lnTo>
                  <a:lnTo>
                    <a:pt x="586990" y="118436"/>
                  </a:lnTo>
                  <a:lnTo>
                    <a:pt x="587370" y="118241"/>
                  </a:lnTo>
                  <a:lnTo>
                    <a:pt x="588071" y="117745"/>
                  </a:lnTo>
                  <a:lnTo>
                    <a:pt x="588419" y="117393"/>
                  </a:lnTo>
                  <a:lnTo>
                    <a:pt x="588661" y="117007"/>
                  </a:lnTo>
                  <a:lnTo>
                    <a:pt x="588851" y="116654"/>
                  </a:lnTo>
                  <a:lnTo>
                    <a:pt x="588981" y="116268"/>
                  </a:lnTo>
                  <a:lnTo>
                    <a:pt x="589061" y="115939"/>
                  </a:lnTo>
                  <a:lnTo>
                    <a:pt x="589088" y="115615"/>
                  </a:lnTo>
                  <a:lnTo>
                    <a:pt x="589033" y="115286"/>
                  </a:lnTo>
                  <a:lnTo>
                    <a:pt x="588981" y="115072"/>
                  </a:lnTo>
                  <a:lnTo>
                    <a:pt x="588352" y="114605"/>
                  </a:lnTo>
                  <a:lnTo>
                    <a:pt x="587916" y="114038"/>
                  </a:lnTo>
                  <a:lnTo>
                    <a:pt x="587536" y="113519"/>
                  </a:lnTo>
                  <a:lnTo>
                    <a:pt x="587212" y="113195"/>
                  </a:lnTo>
                  <a:lnTo>
                    <a:pt x="586860" y="112813"/>
                  </a:lnTo>
                  <a:lnTo>
                    <a:pt x="586559" y="112461"/>
                  </a:lnTo>
                  <a:lnTo>
                    <a:pt x="586234" y="112132"/>
                  </a:lnTo>
                  <a:lnTo>
                    <a:pt x="586016" y="111779"/>
                  </a:lnTo>
                  <a:lnTo>
                    <a:pt x="585822" y="111398"/>
                  </a:lnTo>
                  <a:lnTo>
                    <a:pt x="585688" y="111017"/>
                  </a:lnTo>
                  <a:lnTo>
                    <a:pt x="585549" y="110688"/>
                  </a:lnTo>
                  <a:lnTo>
                    <a:pt x="585387" y="110364"/>
                  </a:lnTo>
                  <a:lnTo>
                    <a:pt x="585276" y="110007"/>
                  </a:lnTo>
                  <a:lnTo>
                    <a:pt x="585193" y="109682"/>
                  </a:lnTo>
                  <a:lnTo>
                    <a:pt x="585114" y="109325"/>
                  </a:lnTo>
                  <a:lnTo>
                    <a:pt x="585054" y="108915"/>
                  </a:lnTo>
                  <a:lnTo>
                    <a:pt x="584943" y="108262"/>
                  </a:lnTo>
                  <a:lnTo>
                    <a:pt x="584837" y="107910"/>
                  </a:lnTo>
                  <a:lnTo>
                    <a:pt x="584726" y="107581"/>
                  </a:lnTo>
                  <a:lnTo>
                    <a:pt x="584587" y="107228"/>
                  </a:lnTo>
                  <a:lnTo>
                    <a:pt x="584318" y="106819"/>
                  </a:lnTo>
                  <a:lnTo>
                    <a:pt x="584179" y="106409"/>
                  </a:lnTo>
                  <a:lnTo>
                    <a:pt x="584124" y="106028"/>
                  </a:lnTo>
                  <a:lnTo>
                    <a:pt x="584148" y="105618"/>
                  </a:lnTo>
                  <a:lnTo>
                    <a:pt x="584176" y="105208"/>
                  </a:lnTo>
                  <a:lnTo>
                    <a:pt x="584282" y="104827"/>
                  </a:lnTo>
                  <a:lnTo>
                    <a:pt x="584334" y="104417"/>
                  </a:lnTo>
                  <a:lnTo>
                    <a:pt x="584413" y="104088"/>
                  </a:lnTo>
                  <a:lnTo>
                    <a:pt x="584789" y="103378"/>
                  </a:lnTo>
                  <a:lnTo>
                    <a:pt x="584948" y="103049"/>
                  </a:lnTo>
                  <a:lnTo>
                    <a:pt x="585165" y="102668"/>
                  </a:lnTo>
                  <a:lnTo>
                    <a:pt x="585379" y="102339"/>
                  </a:lnTo>
                  <a:lnTo>
                    <a:pt x="585727" y="101925"/>
                  </a:lnTo>
                  <a:lnTo>
                    <a:pt x="586159" y="101596"/>
                  </a:lnTo>
                  <a:lnTo>
                    <a:pt x="586673" y="101186"/>
                  </a:lnTo>
                  <a:lnTo>
                    <a:pt x="587105" y="100829"/>
                  </a:lnTo>
                  <a:lnTo>
                    <a:pt x="587481" y="100528"/>
                  </a:lnTo>
                  <a:lnTo>
                    <a:pt x="587885" y="100223"/>
                  </a:lnTo>
                  <a:lnTo>
                    <a:pt x="588288" y="99947"/>
                  </a:lnTo>
                  <a:lnTo>
                    <a:pt x="588692" y="99594"/>
                  </a:lnTo>
                  <a:lnTo>
                    <a:pt x="589072" y="99347"/>
                  </a:lnTo>
                  <a:lnTo>
                    <a:pt x="589448" y="99070"/>
                  </a:lnTo>
                  <a:lnTo>
                    <a:pt x="589824" y="98851"/>
                  </a:lnTo>
                  <a:lnTo>
                    <a:pt x="590204" y="98603"/>
                  </a:lnTo>
                  <a:lnTo>
                    <a:pt x="590580" y="98327"/>
                  </a:lnTo>
                  <a:lnTo>
                    <a:pt x="590933" y="98217"/>
                  </a:lnTo>
                  <a:lnTo>
                    <a:pt x="591257" y="98050"/>
                  </a:lnTo>
                  <a:lnTo>
                    <a:pt x="591689" y="97888"/>
                  </a:lnTo>
                  <a:lnTo>
                    <a:pt x="592013" y="97803"/>
                  </a:lnTo>
                  <a:lnTo>
                    <a:pt x="592362" y="97664"/>
                  </a:lnTo>
                  <a:lnTo>
                    <a:pt x="592770" y="97526"/>
                  </a:lnTo>
                  <a:lnTo>
                    <a:pt x="593522" y="97197"/>
                  </a:lnTo>
                  <a:lnTo>
                    <a:pt x="594009" y="96949"/>
                  </a:lnTo>
                  <a:lnTo>
                    <a:pt x="594389" y="96811"/>
                  </a:lnTo>
                  <a:lnTo>
                    <a:pt x="594765" y="96587"/>
                  </a:lnTo>
                  <a:lnTo>
                    <a:pt x="595117" y="96449"/>
                  </a:lnTo>
                  <a:lnTo>
                    <a:pt x="595465" y="96368"/>
                  </a:lnTo>
                  <a:lnTo>
                    <a:pt x="596277" y="96092"/>
                  </a:lnTo>
                  <a:lnTo>
                    <a:pt x="596681" y="96006"/>
                  </a:lnTo>
                  <a:lnTo>
                    <a:pt x="597443" y="95821"/>
                  </a:lnTo>
                  <a:lnTo>
                    <a:pt x="598349" y="95815"/>
                  </a:lnTo>
                  <a:lnTo>
                    <a:pt x="599501" y="95985"/>
                  </a:lnTo>
                  <a:lnTo>
                    <a:pt x="600636" y="96623"/>
                  </a:lnTo>
                  <a:lnTo>
                    <a:pt x="602628" y="98303"/>
                  </a:lnTo>
                  <a:lnTo>
                    <a:pt x="603097" y="98518"/>
                  </a:lnTo>
                  <a:lnTo>
                    <a:pt x="603496" y="98800"/>
                  </a:lnTo>
                  <a:lnTo>
                    <a:pt x="604831" y="99579"/>
                  </a:lnTo>
                  <a:lnTo>
                    <a:pt x="606363" y="100635"/>
                  </a:lnTo>
                  <a:lnTo>
                    <a:pt x="607371" y="100929"/>
                  </a:lnTo>
                  <a:lnTo>
                    <a:pt x="609242" y="101924"/>
                  </a:lnTo>
                  <a:lnTo>
                    <a:pt x="609773" y="102345"/>
                  </a:lnTo>
                  <a:lnTo>
                    <a:pt x="613572" y="104883"/>
                  </a:lnTo>
                  <a:lnTo>
                    <a:pt x="615650" y="105677"/>
                  </a:lnTo>
                  <a:lnTo>
                    <a:pt x="617262" y="106121"/>
                  </a:lnTo>
                  <a:lnTo>
                    <a:pt x="618535" y="106625"/>
                  </a:lnTo>
                  <a:lnTo>
                    <a:pt x="620606" y="107761"/>
                  </a:lnTo>
                  <a:lnTo>
                    <a:pt x="621410" y="108119"/>
                  </a:lnTo>
                  <a:lnTo>
                    <a:pt x="623022" y="108563"/>
                  </a:lnTo>
                  <a:lnTo>
                    <a:pt x="625435" y="109501"/>
                  </a:lnTo>
                  <a:lnTo>
                    <a:pt x="625840" y="109510"/>
                  </a:lnTo>
                  <a:lnTo>
                    <a:pt x="626174" y="109721"/>
                  </a:lnTo>
                  <a:lnTo>
                    <a:pt x="626442" y="109795"/>
                  </a:lnTo>
                  <a:lnTo>
                    <a:pt x="628466" y="109974"/>
                  </a:lnTo>
                  <a:lnTo>
                    <a:pt x="629144" y="109852"/>
                  </a:lnTo>
                  <a:lnTo>
                    <a:pt x="629549" y="109861"/>
                  </a:lnTo>
                  <a:lnTo>
                    <a:pt x="631577" y="109835"/>
                  </a:lnTo>
                  <a:lnTo>
                    <a:pt x="632933" y="109590"/>
                  </a:lnTo>
                  <a:lnTo>
                    <a:pt x="634026" y="108999"/>
                  </a:lnTo>
                  <a:lnTo>
                    <a:pt x="635193" y="108136"/>
                  </a:lnTo>
                  <a:lnTo>
                    <a:pt x="636018" y="107471"/>
                  </a:lnTo>
                  <a:lnTo>
                    <a:pt x="637404" y="105793"/>
                  </a:lnTo>
                  <a:lnTo>
                    <a:pt x="639806" y="104000"/>
                  </a:lnTo>
                  <a:lnTo>
                    <a:pt x="640826" y="103681"/>
                  </a:lnTo>
                  <a:lnTo>
                    <a:pt x="641232" y="103621"/>
                  </a:lnTo>
                  <a:lnTo>
                    <a:pt x="642254" y="103233"/>
                  </a:lnTo>
                  <a:lnTo>
                    <a:pt x="644218" y="103001"/>
                  </a:lnTo>
                  <a:lnTo>
                    <a:pt x="645029" y="103018"/>
                  </a:lnTo>
                  <a:lnTo>
                    <a:pt x="645431" y="103163"/>
                  </a:lnTo>
                  <a:lnTo>
                    <a:pt x="645902" y="103241"/>
                  </a:lnTo>
                  <a:lnTo>
                    <a:pt x="646773" y="103601"/>
                  </a:lnTo>
                  <a:lnTo>
                    <a:pt x="647986" y="103763"/>
                  </a:lnTo>
                  <a:lnTo>
                    <a:pt x="649603" y="104001"/>
                  </a:lnTo>
                  <a:lnTo>
                    <a:pt x="650410" y="104155"/>
                  </a:lnTo>
                  <a:lnTo>
                    <a:pt x="651641" y="104560"/>
                  </a:lnTo>
                  <a:lnTo>
                    <a:pt x="652457" y="104945"/>
                  </a:lnTo>
                  <a:lnTo>
                    <a:pt x="652782" y="105107"/>
                  </a:lnTo>
                  <a:lnTo>
                    <a:pt x="653134" y="105269"/>
                  </a:lnTo>
                  <a:lnTo>
                    <a:pt x="653514" y="105483"/>
                  </a:lnTo>
                  <a:lnTo>
                    <a:pt x="653978" y="105798"/>
                  </a:lnTo>
                  <a:lnTo>
                    <a:pt x="654436" y="105836"/>
                  </a:lnTo>
                  <a:lnTo>
                    <a:pt x="655767" y="107610"/>
                  </a:lnTo>
                  <a:lnTo>
                    <a:pt x="655859" y="109848"/>
                  </a:lnTo>
                  <a:lnTo>
                    <a:pt x="654620" y="111927"/>
                  </a:lnTo>
                  <a:lnTo>
                    <a:pt x="652353" y="113740"/>
                  </a:lnTo>
                  <a:lnTo>
                    <a:pt x="650098" y="115303"/>
                  </a:lnTo>
                  <a:lnTo>
                    <a:pt x="647726" y="116560"/>
                  </a:lnTo>
                  <a:lnTo>
                    <a:pt x="646882" y="118070"/>
                  </a:lnTo>
                  <a:lnTo>
                    <a:pt x="646566" y="119645"/>
                  </a:lnTo>
                  <a:lnTo>
                    <a:pt x="647015" y="121267"/>
                  </a:lnTo>
                  <a:lnTo>
                    <a:pt x="648002" y="122253"/>
                  </a:lnTo>
                  <a:lnTo>
                    <a:pt x="649861" y="122465"/>
                  </a:lnTo>
                  <a:lnTo>
                    <a:pt x="651931" y="122386"/>
                  </a:lnTo>
                  <a:lnTo>
                    <a:pt x="656574" y="122929"/>
                  </a:lnTo>
                  <a:lnTo>
                    <a:pt x="659438" y="124323"/>
                  </a:lnTo>
                  <a:lnTo>
                    <a:pt x="661948" y="125906"/>
                  </a:lnTo>
                  <a:lnTo>
                    <a:pt x="663698" y="127856"/>
                  </a:lnTo>
                  <a:lnTo>
                    <a:pt x="665449" y="130380"/>
                  </a:lnTo>
                  <a:lnTo>
                    <a:pt x="666489" y="134228"/>
                  </a:lnTo>
                  <a:lnTo>
                    <a:pt x="666986" y="136377"/>
                  </a:lnTo>
                  <a:lnTo>
                    <a:pt x="671704" y="144816"/>
                  </a:lnTo>
                  <a:lnTo>
                    <a:pt x="674460" y="150425"/>
                  </a:lnTo>
                  <a:lnTo>
                    <a:pt x="678510" y="154558"/>
                  </a:lnTo>
                  <a:lnTo>
                    <a:pt x="679108" y="154582"/>
                  </a:lnTo>
                  <a:lnTo>
                    <a:pt x="679484" y="154086"/>
                  </a:lnTo>
                  <a:lnTo>
                    <a:pt x="679809" y="154115"/>
                  </a:lnTo>
                  <a:lnTo>
                    <a:pt x="680161" y="154110"/>
                  </a:lnTo>
                  <a:lnTo>
                    <a:pt x="680537" y="154058"/>
                  </a:lnTo>
                  <a:lnTo>
                    <a:pt x="680862" y="154000"/>
                  </a:lnTo>
                  <a:lnTo>
                    <a:pt x="681186" y="153915"/>
                  </a:lnTo>
                  <a:lnTo>
                    <a:pt x="681539" y="153805"/>
                  </a:lnTo>
                  <a:lnTo>
                    <a:pt x="681887" y="153586"/>
                  </a:lnTo>
                  <a:lnTo>
                    <a:pt x="682267" y="153367"/>
                  </a:lnTo>
                  <a:lnTo>
                    <a:pt x="682615" y="153038"/>
                  </a:lnTo>
                  <a:lnTo>
                    <a:pt x="682801" y="152709"/>
                  </a:lnTo>
                  <a:lnTo>
                    <a:pt x="682964" y="152380"/>
                  </a:lnTo>
                  <a:lnTo>
                    <a:pt x="683122" y="151394"/>
                  </a:lnTo>
                  <a:lnTo>
                    <a:pt x="683094" y="151013"/>
                  </a:lnTo>
                  <a:lnTo>
                    <a:pt x="683063" y="150684"/>
                  </a:lnTo>
                  <a:lnTo>
                    <a:pt x="682983" y="150331"/>
                  </a:lnTo>
                  <a:lnTo>
                    <a:pt x="682924" y="149979"/>
                  </a:lnTo>
                  <a:lnTo>
                    <a:pt x="682896" y="149650"/>
                  </a:lnTo>
                  <a:lnTo>
                    <a:pt x="682896" y="149269"/>
                  </a:lnTo>
                  <a:lnTo>
                    <a:pt x="682948" y="148940"/>
                  </a:lnTo>
                  <a:lnTo>
                    <a:pt x="682976" y="148611"/>
                  </a:lnTo>
                  <a:lnTo>
                    <a:pt x="683027" y="148258"/>
                  </a:lnTo>
                  <a:lnTo>
                    <a:pt x="683051" y="147901"/>
                  </a:lnTo>
                  <a:lnTo>
                    <a:pt x="683079" y="147572"/>
                  </a:lnTo>
                  <a:lnTo>
                    <a:pt x="683158" y="147219"/>
                  </a:lnTo>
                  <a:lnTo>
                    <a:pt x="683209" y="146838"/>
                  </a:lnTo>
                  <a:lnTo>
                    <a:pt x="683288" y="146481"/>
                  </a:lnTo>
                  <a:lnTo>
                    <a:pt x="683451" y="146152"/>
                  </a:lnTo>
                  <a:lnTo>
                    <a:pt x="683557" y="145799"/>
                  </a:lnTo>
                  <a:lnTo>
                    <a:pt x="683664" y="145471"/>
                  </a:lnTo>
                  <a:lnTo>
                    <a:pt x="683744" y="145113"/>
                  </a:lnTo>
                  <a:lnTo>
                    <a:pt x="683850" y="144760"/>
                  </a:lnTo>
                  <a:lnTo>
                    <a:pt x="683874" y="144403"/>
                  </a:lnTo>
                  <a:lnTo>
                    <a:pt x="683926" y="144050"/>
                  </a:lnTo>
                  <a:lnTo>
                    <a:pt x="684005" y="143664"/>
                  </a:lnTo>
                  <a:lnTo>
                    <a:pt x="684033" y="143312"/>
                  </a:lnTo>
                  <a:lnTo>
                    <a:pt x="684139" y="142954"/>
                  </a:lnTo>
                  <a:lnTo>
                    <a:pt x="684219" y="142626"/>
                  </a:lnTo>
                  <a:lnTo>
                    <a:pt x="684326" y="142302"/>
                  </a:lnTo>
                  <a:lnTo>
                    <a:pt x="684405" y="141916"/>
                  </a:lnTo>
                  <a:lnTo>
                    <a:pt x="684484" y="141563"/>
                  </a:lnTo>
                  <a:lnTo>
                    <a:pt x="684777" y="140853"/>
                  </a:lnTo>
                  <a:lnTo>
                    <a:pt x="684967" y="140496"/>
                  </a:lnTo>
                  <a:lnTo>
                    <a:pt x="685208" y="140138"/>
                  </a:lnTo>
                  <a:lnTo>
                    <a:pt x="685501" y="139728"/>
                  </a:lnTo>
                  <a:lnTo>
                    <a:pt x="685719" y="139347"/>
                  </a:lnTo>
                  <a:lnTo>
                    <a:pt x="686012" y="139013"/>
                  </a:lnTo>
                  <a:lnTo>
                    <a:pt x="686281" y="138685"/>
                  </a:lnTo>
                  <a:lnTo>
                    <a:pt x="686428" y="138523"/>
                  </a:lnTo>
                  <a:lnTo>
                    <a:pt x="686633" y="138303"/>
                  </a:lnTo>
                  <a:lnTo>
                    <a:pt x="686875" y="137918"/>
                  </a:lnTo>
                  <a:lnTo>
                    <a:pt x="687520" y="137150"/>
                  </a:lnTo>
                  <a:lnTo>
                    <a:pt x="688221" y="136493"/>
                  </a:lnTo>
                  <a:lnTo>
                    <a:pt x="688652" y="136164"/>
                  </a:lnTo>
                  <a:lnTo>
                    <a:pt x="689056" y="135864"/>
                  </a:lnTo>
                  <a:lnTo>
                    <a:pt x="689808" y="135258"/>
                  </a:lnTo>
                  <a:lnTo>
                    <a:pt x="690295" y="134844"/>
                  </a:lnTo>
                  <a:lnTo>
                    <a:pt x="690644" y="134572"/>
                  </a:lnTo>
                  <a:lnTo>
                    <a:pt x="691047" y="134296"/>
                  </a:lnTo>
                  <a:lnTo>
                    <a:pt x="691455" y="133996"/>
                  </a:lnTo>
                  <a:lnTo>
                    <a:pt x="691803" y="133800"/>
                  </a:lnTo>
                  <a:lnTo>
                    <a:pt x="692235" y="133500"/>
                  </a:lnTo>
                  <a:lnTo>
                    <a:pt x="692587" y="133281"/>
                  </a:lnTo>
                  <a:lnTo>
                    <a:pt x="692936" y="133085"/>
                  </a:lnTo>
                  <a:lnTo>
                    <a:pt x="693260" y="132947"/>
                  </a:lnTo>
                  <a:lnTo>
                    <a:pt x="693636" y="132728"/>
                  </a:lnTo>
                  <a:lnTo>
                    <a:pt x="694044" y="132509"/>
                  </a:lnTo>
                  <a:lnTo>
                    <a:pt x="694420" y="132313"/>
                  </a:lnTo>
                  <a:lnTo>
                    <a:pt x="695121" y="131904"/>
                  </a:lnTo>
                  <a:lnTo>
                    <a:pt x="695473" y="131708"/>
                  </a:lnTo>
                  <a:lnTo>
                    <a:pt x="695849" y="131599"/>
                  </a:lnTo>
                  <a:lnTo>
                    <a:pt x="696285" y="131489"/>
                  </a:lnTo>
                  <a:lnTo>
                    <a:pt x="696609" y="131484"/>
                  </a:lnTo>
                  <a:lnTo>
                    <a:pt x="697365" y="131318"/>
                  </a:lnTo>
                  <a:lnTo>
                    <a:pt x="697718" y="131341"/>
                  </a:lnTo>
                  <a:lnTo>
                    <a:pt x="698066" y="131370"/>
                  </a:lnTo>
                  <a:lnTo>
                    <a:pt x="698391" y="131365"/>
                  </a:lnTo>
                  <a:lnTo>
                    <a:pt x="698743" y="131337"/>
                  </a:lnTo>
                  <a:lnTo>
                    <a:pt x="699068" y="131365"/>
                  </a:lnTo>
                  <a:lnTo>
                    <a:pt x="699475" y="131418"/>
                  </a:lnTo>
                  <a:lnTo>
                    <a:pt x="699828" y="131470"/>
                  </a:lnTo>
                  <a:lnTo>
                    <a:pt x="700204" y="131494"/>
                  </a:lnTo>
                  <a:lnTo>
                    <a:pt x="700552" y="131575"/>
                  </a:lnTo>
                  <a:lnTo>
                    <a:pt x="700964" y="131708"/>
                  </a:lnTo>
                  <a:lnTo>
                    <a:pt x="701368" y="131846"/>
                  </a:lnTo>
                  <a:lnTo>
                    <a:pt x="701692" y="131870"/>
                  </a:lnTo>
                  <a:lnTo>
                    <a:pt x="702072" y="131951"/>
                  </a:lnTo>
                  <a:lnTo>
                    <a:pt x="702805" y="132056"/>
                  </a:lnTo>
                  <a:lnTo>
                    <a:pt x="703577" y="132151"/>
                  </a:lnTo>
                  <a:lnTo>
                    <a:pt x="703826" y="132199"/>
                  </a:lnTo>
                  <a:lnTo>
                    <a:pt x="704372" y="132433"/>
                  </a:lnTo>
                  <a:lnTo>
                    <a:pt x="704859" y="132618"/>
                  </a:lnTo>
                  <a:lnTo>
                    <a:pt x="705298" y="132795"/>
                  </a:lnTo>
                  <a:lnTo>
                    <a:pt x="706510" y="133376"/>
                  </a:lnTo>
                  <a:lnTo>
                    <a:pt x="706215" y="135152"/>
                  </a:lnTo>
                  <a:lnTo>
                    <a:pt x="703872" y="149429"/>
                  </a:lnTo>
                  <a:lnTo>
                    <a:pt x="726315" y="153167"/>
                  </a:lnTo>
                  <a:lnTo>
                    <a:pt x="726386" y="152709"/>
                  </a:lnTo>
                  <a:lnTo>
                    <a:pt x="733690" y="172714"/>
                  </a:lnTo>
                  <a:lnTo>
                    <a:pt x="734101" y="173846"/>
                  </a:lnTo>
                  <a:lnTo>
                    <a:pt x="739592" y="188873"/>
                  </a:lnTo>
                  <a:lnTo>
                    <a:pt x="766757" y="193114"/>
                  </a:lnTo>
                  <a:lnTo>
                    <a:pt x="826901" y="142892"/>
                  </a:lnTo>
                  <a:lnTo>
                    <a:pt x="827784" y="142697"/>
                  </a:lnTo>
                  <a:lnTo>
                    <a:pt x="830812" y="135969"/>
                  </a:lnTo>
                  <a:lnTo>
                    <a:pt x="833670" y="134291"/>
                  </a:lnTo>
                  <a:lnTo>
                    <a:pt x="839818" y="134296"/>
                  </a:lnTo>
                  <a:lnTo>
                    <a:pt x="840348" y="131661"/>
                  </a:lnTo>
                  <a:lnTo>
                    <a:pt x="866436" y="136078"/>
                  </a:lnTo>
                  <a:lnTo>
                    <a:pt x="868257" y="124908"/>
                  </a:lnTo>
                  <a:lnTo>
                    <a:pt x="889281" y="128268"/>
                  </a:lnTo>
                  <a:lnTo>
                    <a:pt x="890200" y="128411"/>
                  </a:lnTo>
                  <a:lnTo>
                    <a:pt x="893640" y="128963"/>
                  </a:lnTo>
                  <a:lnTo>
                    <a:pt x="915594" y="132466"/>
                  </a:lnTo>
                  <a:lnTo>
                    <a:pt x="917890" y="118523"/>
                  </a:lnTo>
                  <a:lnTo>
                    <a:pt x="924354" y="79209"/>
                  </a:lnTo>
                  <a:lnTo>
                    <a:pt x="926501" y="66176"/>
                  </a:lnTo>
                  <a:lnTo>
                    <a:pt x="938725" y="68315"/>
                  </a:lnTo>
                  <a:lnTo>
                    <a:pt x="945075" y="29726"/>
                  </a:lnTo>
                  <a:lnTo>
                    <a:pt x="960667" y="32417"/>
                  </a:lnTo>
                  <a:lnTo>
                    <a:pt x="957608" y="29216"/>
                  </a:lnTo>
                  <a:lnTo>
                    <a:pt x="957802" y="23864"/>
                  </a:lnTo>
                  <a:lnTo>
                    <a:pt x="957038" y="22692"/>
                  </a:lnTo>
                  <a:lnTo>
                    <a:pt x="958190" y="19385"/>
                  </a:lnTo>
                  <a:lnTo>
                    <a:pt x="957691" y="16411"/>
                  </a:lnTo>
                  <a:lnTo>
                    <a:pt x="961234" y="17102"/>
                  </a:lnTo>
                  <a:lnTo>
                    <a:pt x="962730" y="13195"/>
                  </a:lnTo>
                  <a:lnTo>
                    <a:pt x="961590" y="12518"/>
                  </a:lnTo>
                  <a:lnTo>
                    <a:pt x="961788" y="8968"/>
                  </a:lnTo>
                  <a:lnTo>
                    <a:pt x="960078" y="8525"/>
                  </a:lnTo>
                  <a:lnTo>
                    <a:pt x="964868" y="0"/>
                  </a:lnTo>
                  <a:lnTo>
                    <a:pt x="975129" y="5917"/>
                  </a:lnTo>
                  <a:lnTo>
                    <a:pt x="977524" y="1386"/>
                  </a:lnTo>
                  <a:lnTo>
                    <a:pt x="979202" y="2206"/>
                  </a:lnTo>
                  <a:lnTo>
                    <a:pt x="997183" y="11079"/>
                  </a:lnTo>
                  <a:lnTo>
                    <a:pt x="997333" y="11150"/>
                  </a:lnTo>
                  <a:lnTo>
                    <a:pt x="998235" y="11046"/>
                  </a:lnTo>
                  <a:lnTo>
                    <a:pt x="1001898" y="10763"/>
                  </a:lnTo>
                  <a:lnTo>
                    <a:pt x="1008158" y="18028"/>
                  </a:lnTo>
                  <a:lnTo>
                    <a:pt x="1009799" y="18516"/>
                  </a:lnTo>
                  <a:lnTo>
                    <a:pt x="1010802" y="16959"/>
                  </a:lnTo>
                  <a:lnTo>
                    <a:pt x="1010589" y="13541"/>
                  </a:lnTo>
                  <a:lnTo>
                    <a:pt x="1010285" y="10732"/>
                  </a:lnTo>
                  <a:lnTo>
                    <a:pt x="1010891" y="9368"/>
                  </a:lnTo>
                  <a:lnTo>
                    <a:pt x="1011427" y="6427"/>
                  </a:lnTo>
                  <a:lnTo>
                    <a:pt x="1019831" y="5622"/>
                  </a:lnTo>
                  <a:lnTo>
                    <a:pt x="1042687" y="16154"/>
                  </a:lnTo>
                  <a:lnTo>
                    <a:pt x="1043230" y="16106"/>
                  </a:lnTo>
                  <a:lnTo>
                    <a:pt x="1044314" y="16025"/>
                  </a:lnTo>
                  <a:lnTo>
                    <a:pt x="1044853" y="15997"/>
                  </a:lnTo>
                  <a:lnTo>
                    <a:pt x="1047180" y="15897"/>
                  </a:lnTo>
                  <a:lnTo>
                    <a:pt x="1048071" y="15887"/>
                  </a:lnTo>
                  <a:lnTo>
                    <a:pt x="1048958" y="15916"/>
                  </a:lnTo>
                  <a:lnTo>
                    <a:pt x="1049841" y="16016"/>
                  </a:lnTo>
                  <a:lnTo>
                    <a:pt x="1050628" y="16168"/>
                  </a:lnTo>
                  <a:lnTo>
                    <a:pt x="1051408" y="16378"/>
                  </a:lnTo>
                  <a:lnTo>
                    <a:pt x="1052188" y="16621"/>
                  </a:lnTo>
                  <a:lnTo>
                    <a:pt x="1053732" y="17159"/>
                  </a:lnTo>
                  <a:lnTo>
                    <a:pt x="1055656" y="17812"/>
                  </a:lnTo>
                  <a:lnTo>
                    <a:pt x="1056610" y="18175"/>
                  </a:lnTo>
                  <a:lnTo>
                    <a:pt x="1057536" y="18599"/>
                  </a:lnTo>
                  <a:lnTo>
                    <a:pt x="1058423" y="19108"/>
                  </a:lnTo>
                  <a:lnTo>
                    <a:pt x="1059005" y="19495"/>
                  </a:lnTo>
                  <a:lnTo>
                    <a:pt x="1059587" y="19909"/>
                  </a:lnTo>
                  <a:lnTo>
                    <a:pt x="1060145" y="20357"/>
                  </a:lnTo>
                  <a:lnTo>
                    <a:pt x="1060672" y="20848"/>
                  </a:lnTo>
                  <a:lnTo>
                    <a:pt x="1061139" y="21391"/>
                  </a:lnTo>
                  <a:lnTo>
                    <a:pt x="1061515" y="21949"/>
                  </a:lnTo>
                  <a:lnTo>
                    <a:pt x="1061839" y="22563"/>
                  </a:lnTo>
                  <a:lnTo>
                    <a:pt x="1062132" y="23207"/>
                  </a:lnTo>
                  <a:lnTo>
                    <a:pt x="1062417" y="23864"/>
                  </a:lnTo>
                  <a:lnTo>
                    <a:pt x="1062706" y="24512"/>
                  </a:lnTo>
                  <a:lnTo>
                    <a:pt x="1063011" y="25170"/>
                  </a:lnTo>
                  <a:lnTo>
                    <a:pt x="1063312" y="25832"/>
                  </a:lnTo>
                  <a:lnTo>
                    <a:pt x="1063609" y="26499"/>
                  </a:lnTo>
                  <a:lnTo>
                    <a:pt x="1063894" y="27171"/>
                  </a:lnTo>
                  <a:lnTo>
                    <a:pt x="1064167" y="27853"/>
                  </a:lnTo>
                  <a:lnTo>
                    <a:pt x="1064678" y="29159"/>
                  </a:lnTo>
                  <a:lnTo>
                    <a:pt x="1064915" y="29821"/>
                  </a:lnTo>
                  <a:lnTo>
                    <a:pt x="1065137" y="30493"/>
                  </a:lnTo>
                  <a:lnTo>
                    <a:pt x="1065327" y="31170"/>
                  </a:lnTo>
                  <a:lnTo>
                    <a:pt x="1065434" y="31722"/>
                  </a:lnTo>
                  <a:lnTo>
                    <a:pt x="1065564" y="32871"/>
                  </a:lnTo>
                  <a:lnTo>
                    <a:pt x="1065663" y="33419"/>
                  </a:lnTo>
                  <a:lnTo>
                    <a:pt x="1065834" y="33924"/>
                  </a:lnTo>
                  <a:lnTo>
                    <a:pt x="1066412" y="34701"/>
                  </a:lnTo>
                  <a:lnTo>
                    <a:pt x="1067290" y="35330"/>
                  </a:lnTo>
                  <a:lnTo>
                    <a:pt x="1068347" y="35816"/>
                  </a:lnTo>
                  <a:lnTo>
                    <a:pt x="1069460" y="36159"/>
                  </a:lnTo>
                  <a:lnTo>
                    <a:pt x="1070505" y="36368"/>
                  </a:lnTo>
                  <a:lnTo>
                    <a:pt x="1071198" y="36402"/>
                  </a:lnTo>
                  <a:lnTo>
                    <a:pt x="1071898" y="36340"/>
                  </a:lnTo>
                  <a:lnTo>
                    <a:pt x="1072607" y="36225"/>
                  </a:lnTo>
                  <a:lnTo>
                    <a:pt x="1073316" y="36102"/>
                  </a:lnTo>
                  <a:lnTo>
                    <a:pt x="1074020" y="36011"/>
                  </a:lnTo>
                  <a:lnTo>
                    <a:pt x="1076067" y="35820"/>
                  </a:lnTo>
                  <a:lnTo>
                    <a:pt x="1077092" y="35739"/>
                  </a:lnTo>
                  <a:lnTo>
                    <a:pt x="1078117" y="35697"/>
                  </a:lnTo>
                  <a:lnTo>
                    <a:pt x="1079135" y="35716"/>
                  </a:lnTo>
                  <a:lnTo>
                    <a:pt x="1080172" y="35806"/>
                  </a:lnTo>
                  <a:lnTo>
                    <a:pt x="1081205" y="35959"/>
                  </a:lnTo>
                  <a:lnTo>
                    <a:pt x="1082238" y="36149"/>
                  </a:lnTo>
                  <a:lnTo>
                    <a:pt x="1083268" y="36359"/>
                  </a:lnTo>
                  <a:lnTo>
                    <a:pt x="1084297" y="36564"/>
                  </a:lnTo>
                  <a:lnTo>
                    <a:pt x="1085492" y="36764"/>
                  </a:lnTo>
                  <a:lnTo>
                    <a:pt x="1086692" y="36950"/>
                  </a:lnTo>
                  <a:lnTo>
                    <a:pt x="1087887" y="37160"/>
                  </a:lnTo>
                  <a:lnTo>
                    <a:pt x="1089059" y="37441"/>
                  </a:lnTo>
                  <a:lnTo>
                    <a:pt x="1090199" y="37836"/>
                  </a:lnTo>
                  <a:lnTo>
                    <a:pt x="1090955" y="38179"/>
                  </a:lnTo>
                  <a:lnTo>
                    <a:pt x="1091700" y="38570"/>
                  </a:lnTo>
                  <a:lnTo>
                    <a:pt x="1092432" y="38994"/>
                  </a:lnTo>
                  <a:lnTo>
                    <a:pt x="1093152" y="39447"/>
                  </a:lnTo>
                  <a:lnTo>
                    <a:pt x="1094605" y="40409"/>
                  </a:lnTo>
                  <a:lnTo>
                    <a:pt x="1095345" y="40924"/>
                  </a:lnTo>
                  <a:lnTo>
                    <a:pt x="1096070" y="41467"/>
                  </a:lnTo>
                  <a:lnTo>
                    <a:pt x="1096763" y="42053"/>
                  </a:lnTo>
                  <a:lnTo>
                    <a:pt x="1097400" y="42702"/>
                  </a:lnTo>
                  <a:lnTo>
                    <a:pt x="1097946" y="43407"/>
                  </a:lnTo>
                  <a:lnTo>
                    <a:pt x="1098437" y="44184"/>
                  </a:lnTo>
                  <a:lnTo>
                    <a:pt x="1098900" y="44998"/>
                  </a:lnTo>
                  <a:lnTo>
                    <a:pt x="1099367" y="45804"/>
                  </a:lnTo>
                  <a:lnTo>
                    <a:pt x="1099874" y="46576"/>
                  </a:lnTo>
                  <a:lnTo>
                    <a:pt x="1100329" y="47186"/>
                  </a:lnTo>
                  <a:lnTo>
                    <a:pt x="1100805" y="47781"/>
                  </a:lnTo>
                  <a:lnTo>
                    <a:pt x="1101283" y="48372"/>
                  </a:lnTo>
                  <a:lnTo>
                    <a:pt x="1101770" y="48958"/>
                  </a:lnTo>
                  <a:lnTo>
                    <a:pt x="1102249" y="49545"/>
                  </a:lnTo>
                  <a:lnTo>
                    <a:pt x="1102748" y="50207"/>
                  </a:lnTo>
                  <a:lnTo>
                    <a:pt x="1103235" y="50888"/>
                  </a:lnTo>
                  <a:lnTo>
                    <a:pt x="1103726" y="51560"/>
                  </a:lnTo>
                  <a:lnTo>
                    <a:pt x="1104248" y="52175"/>
                  </a:lnTo>
                  <a:lnTo>
                    <a:pt x="1104819" y="52704"/>
                  </a:lnTo>
                  <a:lnTo>
                    <a:pt x="1105551" y="53185"/>
                  </a:lnTo>
                  <a:lnTo>
                    <a:pt x="1106351" y="53557"/>
                  </a:lnTo>
                  <a:lnTo>
                    <a:pt x="1107186" y="53852"/>
                  </a:lnTo>
                  <a:lnTo>
                    <a:pt x="1107859" y="54043"/>
                  </a:lnTo>
                  <a:lnTo>
                    <a:pt x="1108730" y="54210"/>
                  </a:lnTo>
                  <a:lnTo>
                    <a:pt x="1109593" y="54415"/>
                  </a:lnTo>
                  <a:lnTo>
                    <a:pt x="1111287" y="54663"/>
                  </a:lnTo>
                  <a:lnTo>
                    <a:pt x="1111659" y="54639"/>
                  </a:lnTo>
                  <a:lnTo>
                    <a:pt x="1112035" y="54653"/>
                  </a:lnTo>
                  <a:lnTo>
                    <a:pt x="1112407" y="54701"/>
                  </a:lnTo>
                  <a:lnTo>
                    <a:pt x="1112776" y="54786"/>
                  </a:lnTo>
                  <a:lnTo>
                    <a:pt x="1113195" y="54901"/>
                  </a:lnTo>
                  <a:lnTo>
                    <a:pt x="1113623" y="54987"/>
                  </a:lnTo>
                  <a:lnTo>
                    <a:pt x="1114054" y="55034"/>
                  </a:lnTo>
                  <a:lnTo>
                    <a:pt x="1114509" y="55191"/>
                  </a:lnTo>
                  <a:lnTo>
                    <a:pt x="1114972" y="55315"/>
                  </a:lnTo>
                  <a:lnTo>
                    <a:pt x="1115440" y="55406"/>
                  </a:lnTo>
                  <a:lnTo>
                    <a:pt x="1116928" y="55840"/>
                  </a:lnTo>
                  <a:lnTo>
                    <a:pt x="1117621" y="55978"/>
                  </a:lnTo>
                  <a:lnTo>
                    <a:pt x="1118314" y="56145"/>
                  </a:lnTo>
                  <a:lnTo>
                    <a:pt x="1120475" y="55771"/>
                  </a:lnTo>
                  <a:lnTo>
                    <a:pt x="1120261" y="56454"/>
                  </a:lnTo>
                  <a:lnTo>
                    <a:pt x="1119442" y="62816"/>
                  </a:lnTo>
                  <a:lnTo>
                    <a:pt x="1118836" y="66652"/>
                  </a:lnTo>
                  <a:lnTo>
                    <a:pt x="1117019" y="65318"/>
                  </a:lnTo>
                  <a:lnTo>
                    <a:pt x="1111220" y="68954"/>
                  </a:lnTo>
                  <a:lnTo>
                    <a:pt x="1105816" y="75616"/>
                  </a:lnTo>
                  <a:lnTo>
                    <a:pt x="1103033" y="75930"/>
                  </a:lnTo>
                  <a:lnTo>
                    <a:pt x="1096775" y="79266"/>
                  </a:lnTo>
                  <a:lnTo>
                    <a:pt x="1087238" y="77231"/>
                  </a:lnTo>
                  <a:lnTo>
                    <a:pt x="1087060" y="78075"/>
                  </a:lnTo>
                  <a:lnTo>
                    <a:pt x="1085077" y="77650"/>
                  </a:lnTo>
                  <a:lnTo>
                    <a:pt x="1078703" y="81629"/>
                  </a:lnTo>
                  <a:lnTo>
                    <a:pt x="1073965" y="82468"/>
                  </a:lnTo>
                  <a:lnTo>
                    <a:pt x="1072639" y="84341"/>
                  </a:lnTo>
                  <a:lnTo>
                    <a:pt x="1070727" y="90565"/>
                  </a:lnTo>
                  <a:lnTo>
                    <a:pt x="1067164" y="95921"/>
                  </a:lnTo>
                  <a:lnTo>
                    <a:pt x="1066412" y="98689"/>
                  </a:lnTo>
                  <a:lnTo>
                    <a:pt x="1066546" y="102016"/>
                  </a:lnTo>
                  <a:lnTo>
                    <a:pt x="1058946" y="108234"/>
                  </a:lnTo>
                  <a:lnTo>
                    <a:pt x="1047640" y="109983"/>
                  </a:lnTo>
                  <a:lnTo>
                    <a:pt x="1044619" y="145718"/>
                  </a:lnTo>
                  <a:lnTo>
                    <a:pt x="1047663" y="146528"/>
                  </a:lnTo>
                  <a:lnTo>
                    <a:pt x="1051432" y="150574"/>
                  </a:lnTo>
                  <a:lnTo>
                    <a:pt x="1055003" y="152166"/>
                  </a:lnTo>
                  <a:lnTo>
                    <a:pt x="1064646" y="152499"/>
                  </a:lnTo>
                  <a:lnTo>
                    <a:pt x="1067389" y="154272"/>
                  </a:lnTo>
                  <a:lnTo>
                    <a:pt x="1078062" y="152308"/>
                  </a:lnTo>
                  <a:lnTo>
                    <a:pt x="1079069" y="152602"/>
                  </a:lnTo>
                  <a:lnTo>
                    <a:pt x="1070871" y="202481"/>
                  </a:lnTo>
                  <a:lnTo>
                    <a:pt x="1080770" y="201515"/>
                  </a:lnTo>
                  <a:lnTo>
                    <a:pt x="1083790" y="201225"/>
                  </a:lnTo>
                  <a:lnTo>
                    <a:pt x="1082306" y="210179"/>
                  </a:lnTo>
                  <a:lnTo>
                    <a:pt x="1078042" y="235978"/>
                  </a:lnTo>
                  <a:lnTo>
                    <a:pt x="1087788" y="234949"/>
                  </a:lnTo>
                  <a:lnTo>
                    <a:pt x="1094589" y="234225"/>
                  </a:lnTo>
                  <a:lnTo>
                    <a:pt x="1101363" y="233510"/>
                  </a:lnTo>
                  <a:lnTo>
                    <a:pt x="1118607" y="240620"/>
                  </a:lnTo>
                  <a:lnTo>
                    <a:pt x="1152077" y="255068"/>
                  </a:lnTo>
                  <a:lnTo>
                    <a:pt x="1157560" y="253215"/>
                  </a:lnTo>
                  <a:lnTo>
                    <a:pt x="1158827" y="252781"/>
                  </a:lnTo>
                  <a:lnTo>
                    <a:pt x="1159662" y="247763"/>
                  </a:lnTo>
                  <a:lnTo>
                    <a:pt x="1161059" y="239319"/>
                  </a:lnTo>
                  <a:lnTo>
                    <a:pt x="1163470" y="224804"/>
                  </a:lnTo>
                  <a:lnTo>
                    <a:pt x="1163818" y="224808"/>
                  </a:lnTo>
                  <a:lnTo>
                    <a:pt x="1164163" y="224823"/>
                  </a:lnTo>
                  <a:lnTo>
                    <a:pt x="1164511" y="224851"/>
                  </a:lnTo>
                  <a:lnTo>
                    <a:pt x="1164856" y="224899"/>
                  </a:lnTo>
                  <a:lnTo>
                    <a:pt x="1165200" y="224956"/>
                  </a:lnTo>
                  <a:lnTo>
                    <a:pt x="1165533" y="225032"/>
                  </a:lnTo>
                  <a:lnTo>
                    <a:pt x="1165865" y="225132"/>
                  </a:lnTo>
                  <a:lnTo>
                    <a:pt x="1166522" y="225352"/>
                  </a:lnTo>
                  <a:lnTo>
                    <a:pt x="1166855" y="225456"/>
                  </a:lnTo>
                  <a:lnTo>
                    <a:pt x="1168434" y="225909"/>
                  </a:lnTo>
                  <a:lnTo>
                    <a:pt x="1168688" y="225957"/>
                  </a:lnTo>
                  <a:lnTo>
                    <a:pt x="1168949" y="225990"/>
                  </a:lnTo>
                  <a:lnTo>
                    <a:pt x="1169202" y="226028"/>
                  </a:lnTo>
                  <a:lnTo>
                    <a:pt x="1169440" y="226100"/>
                  </a:lnTo>
                  <a:lnTo>
                    <a:pt x="1169642" y="226224"/>
                  </a:lnTo>
                  <a:lnTo>
                    <a:pt x="1169820" y="226448"/>
                  </a:lnTo>
                  <a:lnTo>
                    <a:pt x="1169962" y="226743"/>
                  </a:lnTo>
                  <a:lnTo>
                    <a:pt x="1170073" y="227077"/>
                  </a:lnTo>
                  <a:lnTo>
                    <a:pt x="1170164" y="227429"/>
                  </a:lnTo>
                  <a:lnTo>
                    <a:pt x="1170243" y="227768"/>
                  </a:lnTo>
                  <a:lnTo>
                    <a:pt x="1170287" y="228006"/>
                  </a:lnTo>
                  <a:lnTo>
                    <a:pt x="1170315" y="228249"/>
                  </a:lnTo>
                  <a:lnTo>
                    <a:pt x="1170362" y="228745"/>
                  </a:lnTo>
                  <a:lnTo>
                    <a:pt x="1170394" y="228988"/>
                  </a:lnTo>
                  <a:lnTo>
                    <a:pt x="1170457" y="229426"/>
                  </a:lnTo>
                  <a:lnTo>
                    <a:pt x="1170493" y="229645"/>
                  </a:lnTo>
                  <a:lnTo>
                    <a:pt x="1170544" y="229850"/>
                  </a:lnTo>
                  <a:lnTo>
                    <a:pt x="1170619" y="230031"/>
                  </a:lnTo>
                  <a:lnTo>
                    <a:pt x="1170726" y="230193"/>
                  </a:lnTo>
                  <a:lnTo>
                    <a:pt x="1170853" y="230346"/>
                  </a:lnTo>
                  <a:lnTo>
                    <a:pt x="1170992" y="230479"/>
                  </a:lnTo>
                  <a:lnTo>
                    <a:pt x="1171146" y="230589"/>
                  </a:lnTo>
                  <a:lnTo>
                    <a:pt x="1171300" y="230665"/>
                  </a:lnTo>
                  <a:lnTo>
                    <a:pt x="1171459" y="230698"/>
                  </a:lnTo>
                  <a:lnTo>
                    <a:pt x="1171633" y="230689"/>
                  </a:lnTo>
                  <a:lnTo>
                    <a:pt x="1171811" y="230655"/>
                  </a:lnTo>
                  <a:lnTo>
                    <a:pt x="1171989" y="230613"/>
                  </a:lnTo>
                  <a:lnTo>
                    <a:pt x="1172425" y="230517"/>
                  </a:lnTo>
                  <a:lnTo>
                    <a:pt x="1172805" y="230398"/>
                  </a:lnTo>
                  <a:lnTo>
                    <a:pt x="1173153" y="230365"/>
                  </a:lnTo>
                  <a:lnTo>
                    <a:pt x="1173497" y="230327"/>
                  </a:lnTo>
                  <a:lnTo>
                    <a:pt x="1174329" y="230217"/>
                  </a:lnTo>
                  <a:lnTo>
                    <a:pt x="1174653" y="230160"/>
                  </a:lnTo>
                  <a:lnTo>
                    <a:pt x="1174978" y="230088"/>
                  </a:lnTo>
                  <a:lnTo>
                    <a:pt x="1175291" y="229984"/>
                  </a:lnTo>
                  <a:lnTo>
                    <a:pt x="1175512" y="229869"/>
                  </a:lnTo>
                  <a:lnTo>
                    <a:pt x="1175948" y="229569"/>
                  </a:lnTo>
                  <a:lnTo>
                    <a:pt x="1176162" y="229450"/>
                  </a:lnTo>
                  <a:lnTo>
                    <a:pt x="1176383" y="229397"/>
                  </a:lnTo>
                  <a:lnTo>
                    <a:pt x="1176637" y="229426"/>
                  </a:lnTo>
                  <a:lnTo>
                    <a:pt x="1176894" y="229521"/>
                  </a:lnTo>
                  <a:lnTo>
                    <a:pt x="1177155" y="229664"/>
                  </a:lnTo>
                  <a:lnTo>
                    <a:pt x="1177401" y="229841"/>
                  </a:lnTo>
                  <a:lnTo>
                    <a:pt x="1177626" y="230031"/>
                  </a:lnTo>
                  <a:lnTo>
                    <a:pt x="1177828" y="230293"/>
                  </a:lnTo>
                  <a:lnTo>
                    <a:pt x="1177994" y="230622"/>
                  </a:lnTo>
                  <a:lnTo>
                    <a:pt x="1178153" y="230960"/>
                  </a:lnTo>
                  <a:lnTo>
                    <a:pt x="1178319" y="231251"/>
                  </a:lnTo>
                  <a:lnTo>
                    <a:pt x="1178529" y="231437"/>
                  </a:lnTo>
                  <a:lnTo>
                    <a:pt x="1178830" y="231499"/>
                  </a:lnTo>
                  <a:lnTo>
                    <a:pt x="1179194" y="231466"/>
                  </a:lnTo>
                  <a:lnTo>
                    <a:pt x="1179570" y="231351"/>
                  </a:lnTo>
                  <a:lnTo>
                    <a:pt x="1179906" y="231175"/>
                  </a:lnTo>
                  <a:lnTo>
                    <a:pt x="1180144" y="230941"/>
                  </a:lnTo>
                  <a:lnTo>
                    <a:pt x="1180492" y="230665"/>
                  </a:lnTo>
                  <a:lnTo>
                    <a:pt x="1180734" y="230279"/>
                  </a:lnTo>
                  <a:lnTo>
                    <a:pt x="1181078" y="229869"/>
                  </a:lnTo>
                  <a:lnTo>
                    <a:pt x="1182009" y="228273"/>
                  </a:lnTo>
                  <a:lnTo>
                    <a:pt x="1182309" y="227887"/>
                  </a:lnTo>
                  <a:lnTo>
                    <a:pt x="1182998" y="227367"/>
                  </a:lnTo>
                  <a:lnTo>
                    <a:pt x="1183271" y="227191"/>
                  </a:lnTo>
                  <a:lnTo>
                    <a:pt x="1183992" y="226562"/>
                  </a:lnTo>
                  <a:lnTo>
                    <a:pt x="1184392" y="226138"/>
                  </a:lnTo>
                  <a:lnTo>
                    <a:pt x="1184665" y="225838"/>
                  </a:lnTo>
                  <a:lnTo>
                    <a:pt x="1185599" y="224789"/>
                  </a:lnTo>
                  <a:lnTo>
                    <a:pt x="1186023" y="224051"/>
                  </a:lnTo>
                  <a:lnTo>
                    <a:pt x="1186593" y="223322"/>
                  </a:lnTo>
                  <a:lnTo>
                    <a:pt x="1189253" y="220467"/>
                  </a:lnTo>
                  <a:lnTo>
                    <a:pt x="1189285" y="220321"/>
                  </a:lnTo>
                  <a:lnTo>
                    <a:pt x="1197868" y="229237"/>
                  </a:lnTo>
                  <a:lnTo>
                    <a:pt x="1203996" y="236609"/>
                  </a:lnTo>
                  <a:lnTo>
                    <a:pt x="1208176" y="244986"/>
                  </a:lnTo>
                  <a:lnTo>
                    <a:pt x="1210033" y="256990"/>
                  </a:lnTo>
                  <a:lnTo>
                    <a:pt x="1210405" y="259396"/>
                  </a:lnTo>
                  <a:lnTo>
                    <a:pt x="1209289" y="276489"/>
                  </a:lnTo>
                  <a:lnTo>
                    <a:pt x="1200374" y="287211"/>
                  </a:lnTo>
                  <a:lnTo>
                    <a:pt x="1189512" y="296928"/>
                  </a:lnTo>
                  <a:lnTo>
                    <a:pt x="1180316" y="306316"/>
                  </a:lnTo>
                  <a:lnTo>
                    <a:pt x="1173353" y="312344"/>
                  </a:lnTo>
                  <a:lnTo>
                    <a:pt x="1173353" y="315947"/>
                  </a:lnTo>
                  <a:lnTo>
                    <a:pt x="1173606" y="317062"/>
                  </a:lnTo>
                  <a:lnTo>
                    <a:pt x="1173816" y="317934"/>
                  </a:lnTo>
                  <a:lnTo>
                    <a:pt x="1173943" y="318944"/>
                  </a:lnTo>
                  <a:lnTo>
                    <a:pt x="1176643" y="324362"/>
                  </a:lnTo>
                  <a:lnTo>
                    <a:pt x="1181587" y="329237"/>
                  </a:lnTo>
                  <a:lnTo>
                    <a:pt x="1187208" y="332215"/>
                  </a:lnTo>
                  <a:lnTo>
                    <a:pt x="1192830" y="330319"/>
                  </a:lnTo>
                  <a:lnTo>
                    <a:pt x="1200248" y="323004"/>
                  </a:lnTo>
                  <a:lnTo>
                    <a:pt x="1204749" y="317586"/>
                  </a:lnTo>
                  <a:lnTo>
                    <a:pt x="1205802" y="315946"/>
                  </a:lnTo>
                  <a:lnTo>
                    <a:pt x="1213085" y="307016"/>
                  </a:lnTo>
                  <a:lnTo>
                    <a:pt x="1214582" y="305310"/>
                  </a:lnTo>
                  <a:lnTo>
                    <a:pt x="1224890" y="293916"/>
                  </a:lnTo>
                  <a:lnTo>
                    <a:pt x="1235475" y="280173"/>
                  </a:lnTo>
                  <a:lnTo>
                    <a:pt x="1247454" y="265429"/>
                  </a:lnTo>
                  <a:lnTo>
                    <a:pt x="1254698" y="257051"/>
                  </a:lnTo>
                  <a:lnTo>
                    <a:pt x="1260826" y="253029"/>
                  </a:lnTo>
                  <a:lnTo>
                    <a:pt x="1267789" y="250346"/>
                  </a:lnTo>
                  <a:lnTo>
                    <a:pt x="1278374" y="258390"/>
                  </a:lnTo>
                  <a:lnTo>
                    <a:pt x="1278696" y="258718"/>
                  </a:lnTo>
                  <a:lnTo>
                    <a:pt x="1285619" y="265762"/>
                  </a:lnTo>
                  <a:lnTo>
                    <a:pt x="1292028" y="270456"/>
                  </a:lnTo>
                  <a:lnTo>
                    <a:pt x="1297039" y="272800"/>
                  </a:lnTo>
                  <a:lnTo>
                    <a:pt x="1301778" y="282521"/>
                  </a:lnTo>
                  <a:lnTo>
                    <a:pt x="1310970" y="295926"/>
                  </a:lnTo>
                  <a:lnTo>
                    <a:pt x="1319885" y="305643"/>
                  </a:lnTo>
                  <a:lnTo>
                    <a:pt x="1325304" y="312485"/>
                  </a:lnTo>
                  <a:lnTo>
                    <a:pt x="1326567" y="313591"/>
                  </a:lnTo>
                  <a:lnTo>
                    <a:pt x="1328404" y="315945"/>
                  </a:lnTo>
                  <a:lnTo>
                    <a:pt x="1330438" y="318942"/>
                  </a:lnTo>
                  <a:lnTo>
                    <a:pt x="1334223" y="323260"/>
                  </a:lnTo>
                  <a:lnTo>
                    <a:pt x="1341946" y="326719"/>
                  </a:lnTo>
                  <a:lnTo>
                    <a:pt x="1353082" y="329964"/>
                  </a:lnTo>
                  <a:lnTo>
                    <a:pt x="1363861" y="329750"/>
                  </a:lnTo>
                  <a:lnTo>
                    <a:pt x="1372479" y="330183"/>
                  </a:lnTo>
                  <a:lnTo>
                    <a:pt x="1379486" y="330617"/>
                  </a:lnTo>
                  <a:lnTo>
                    <a:pt x="1386671" y="331479"/>
                  </a:lnTo>
                  <a:lnTo>
                    <a:pt x="1394216" y="333209"/>
                  </a:lnTo>
                  <a:lnTo>
                    <a:pt x="1398835" y="337258"/>
                  </a:lnTo>
                  <a:lnTo>
                    <a:pt x="1400142" y="338403"/>
                  </a:lnTo>
                  <a:lnTo>
                    <a:pt x="1403016" y="346628"/>
                  </a:lnTo>
                  <a:lnTo>
                    <a:pt x="1398705" y="363721"/>
                  </a:lnTo>
                  <a:lnTo>
                    <a:pt x="1391342" y="377350"/>
                  </a:lnTo>
                  <a:lnTo>
                    <a:pt x="1383441" y="389469"/>
                  </a:lnTo>
                  <a:lnTo>
                    <a:pt x="1374997" y="398123"/>
                  </a:lnTo>
                  <a:lnTo>
                    <a:pt x="1369788" y="403317"/>
                  </a:lnTo>
                  <a:lnTo>
                    <a:pt x="1364938" y="404399"/>
                  </a:lnTo>
                  <a:lnTo>
                    <a:pt x="1359907" y="406128"/>
                  </a:lnTo>
                  <a:lnTo>
                    <a:pt x="1351107" y="405914"/>
                  </a:lnTo>
                  <a:lnTo>
                    <a:pt x="1343562" y="402016"/>
                  </a:lnTo>
                  <a:lnTo>
                    <a:pt x="1336559" y="392929"/>
                  </a:lnTo>
                  <a:lnTo>
                    <a:pt x="1328836" y="386224"/>
                  </a:lnTo>
                  <a:lnTo>
                    <a:pt x="1323804" y="382331"/>
                  </a:lnTo>
                  <a:lnTo>
                    <a:pt x="1319672" y="377565"/>
                  </a:lnTo>
                  <a:lnTo>
                    <a:pt x="1314644" y="373891"/>
                  </a:lnTo>
                  <a:lnTo>
                    <a:pt x="1306561" y="372591"/>
                  </a:lnTo>
                  <a:lnTo>
                    <a:pt x="1300019" y="374714"/>
                  </a:lnTo>
                  <a:lnTo>
                    <a:pt x="1297222" y="375621"/>
                  </a:lnTo>
                  <a:lnTo>
                    <a:pt x="1291292" y="378433"/>
                  </a:lnTo>
                  <a:lnTo>
                    <a:pt x="1287702" y="382331"/>
                  </a:lnTo>
                  <a:lnTo>
                    <a:pt x="1287364" y="385065"/>
                  </a:lnTo>
                  <a:lnTo>
                    <a:pt x="1286981" y="388821"/>
                  </a:lnTo>
                  <a:lnTo>
                    <a:pt x="1291831" y="396608"/>
                  </a:lnTo>
                  <a:lnTo>
                    <a:pt x="1300453" y="404614"/>
                  </a:lnTo>
                  <a:lnTo>
                    <a:pt x="1302433" y="406074"/>
                  </a:lnTo>
                  <a:lnTo>
                    <a:pt x="1309257" y="411104"/>
                  </a:lnTo>
                  <a:lnTo>
                    <a:pt x="1316259" y="416513"/>
                  </a:lnTo>
                  <a:lnTo>
                    <a:pt x="1321113" y="421921"/>
                  </a:lnTo>
                  <a:lnTo>
                    <a:pt x="1324343" y="431013"/>
                  </a:lnTo>
                  <a:lnTo>
                    <a:pt x="1319672" y="437933"/>
                  </a:lnTo>
                  <a:lnTo>
                    <a:pt x="1310334" y="442264"/>
                  </a:lnTo>
                  <a:lnTo>
                    <a:pt x="1301890" y="446806"/>
                  </a:lnTo>
                  <a:lnTo>
                    <a:pt x="1295604" y="451567"/>
                  </a:lnTo>
                  <a:lnTo>
                    <a:pt x="1292013" y="458276"/>
                  </a:lnTo>
                  <a:lnTo>
                    <a:pt x="1290754" y="460654"/>
                  </a:lnTo>
                  <a:lnTo>
                    <a:pt x="1288882" y="469913"/>
                  </a:lnTo>
                  <a:lnTo>
                    <a:pt x="1284302" y="479105"/>
                  </a:lnTo>
                  <a:lnTo>
                    <a:pt x="1279469" y="486458"/>
                  </a:lnTo>
                  <a:lnTo>
                    <a:pt x="1276674" y="492587"/>
                  </a:lnTo>
                  <a:lnTo>
                    <a:pt x="1268531" y="500249"/>
                  </a:lnTo>
                  <a:lnTo>
                    <a:pt x="1261663" y="505763"/>
                  </a:lnTo>
                  <a:lnTo>
                    <a:pt x="1254284" y="510057"/>
                  </a:lnTo>
                  <a:lnTo>
                    <a:pt x="1251489" y="517105"/>
                  </a:lnTo>
                  <a:lnTo>
                    <a:pt x="1251234" y="524457"/>
                  </a:lnTo>
                  <a:lnTo>
                    <a:pt x="1255306" y="533955"/>
                  </a:lnTo>
                  <a:lnTo>
                    <a:pt x="1262427" y="544986"/>
                  </a:lnTo>
                  <a:lnTo>
                    <a:pt x="1265990" y="555103"/>
                  </a:lnTo>
                  <a:lnTo>
                    <a:pt x="1265479" y="563681"/>
                  </a:lnTo>
                  <a:lnTo>
                    <a:pt x="1261921" y="573183"/>
                  </a:lnTo>
                  <a:lnTo>
                    <a:pt x="1256323" y="579616"/>
                  </a:lnTo>
                  <a:lnTo>
                    <a:pt x="1250215" y="586969"/>
                  </a:lnTo>
                  <a:lnTo>
                    <a:pt x="1249198" y="604439"/>
                  </a:lnTo>
                  <a:lnTo>
                    <a:pt x="1252508" y="615161"/>
                  </a:lnTo>
                  <a:lnTo>
                    <a:pt x="1253073" y="616754"/>
                  </a:lnTo>
                  <a:lnTo>
                    <a:pt x="1252597" y="616992"/>
                  </a:lnTo>
                  <a:lnTo>
                    <a:pt x="1252861" y="617619"/>
                  </a:lnTo>
                  <a:lnTo>
                    <a:pt x="1253082" y="618262"/>
                  </a:lnTo>
                  <a:lnTo>
                    <a:pt x="1253241" y="618834"/>
                  </a:lnTo>
                  <a:lnTo>
                    <a:pt x="1253399" y="619315"/>
                  </a:lnTo>
                  <a:lnTo>
                    <a:pt x="1253668" y="620054"/>
                  </a:lnTo>
                  <a:lnTo>
                    <a:pt x="1253945" y="620921"/>
                  </a:lnTo>
                  <a:lnTo>
                    <a:pt x="1254226" y="621636"/>
                  </a:lnTo>
                  <a:lnTo>
                    <a:pt x="1254397" y="622308"/>
                  </a:lnTo>
                  <a:lnTo>
                    <a:pt x="1254820" y="623227"/>
                  </a:lnTo>
                  <a:lnTo>
                    <a:pt x="1255141" y="623842"/>
                  </a:lnTo>
                  <a:lnTo>
                    <a:pt x="1255267" y="624200"/>
                  </a:lnTo>
                  <a:lnTo>
                    <a:pt x="1255493" y="625014"/>
                  </a:lnTo>
                  <a:lnTo>
                    <a:pt x="1255663" y="625663"/>
                  </a:lnTo>
                  <a:lnTo>
                    <a:pt x="1255814" y="626339"/>
                  </a:lnTo>
                  <a:lnTo>
                    <a:pt x="1256047" y="627216"/>
                  </a:lnTo>
                  <a:lnTo>
                    <a:pt x="1256142" y="627759"/>
                  </a:lnTo>
                  <a:lnTo>
                    <a:pt x="1256404" y="629594"/>
                  </a:lnTo>
                  <a:lnTo>
                    <a:pt x="1256396" y="630118"/>
                  </a:lnTo>
                  <a:lnTo>
                    <a:pt x="1256574" y="631271"/>
                  </a:lnTo>
                  <a:lnTo>
                    <a:pt x="1256455" y="632472"/>
                  </a:lnTo>
                  <a:lnTo>
                    <a:pt x="1256269" y="633535"/>
                  </a:lnTo>
                  <a:lnTo>
                    <a:pt x="1255877" y="634521"/>
                  </a:lnTo>
                  <a:lnTo>
                    <a:pt x="1255465" y="635341"/>
                  </a:lnTo>
                  <a:lnTo>
                    <a:pt x="1254915" y="636218"/>
                  </a:lnTo>
                  <a:lnTo>
                    <a:pt x="1254262" y="637047"/>
                  </a:lnTo>
                  <a:lnTo>
                    <a:pt x="1253403" y="637843"/>
                  </a:lnTo>
                  <a:lnTo>
                    <a:pt x="1252595" y="638467"/>
                  </a:lnTo>
                  <a:lnTo>
                    <a:pt x="1251756" y="639001"/>
                  </a:lnTo>
                  <a:lnTo>
                    <a:pt x="1251024" y="639396"/>
                  </a:lnTo>
                  <a:lnTo>
                    <a:pt x="1250193" y="639897"/>
                  </a:lnTo>
                  <a:lnTo>
                    <a:pt x="1249223" y="640406"/>
                  </a:lnTo>
                  <a:lnTo>
                    <a:pt x="1248803" y="640683"/>
                  </a:lnTo>
                  <a:lnTo>
                    <a:pt x="1248253" y="641040"/>
                  </a:lnTo>
                  <a:lnTo>
                    <a:pt x="1247069" y="641517"/>
                  </a:lnTo>
                  <a:lnTo>
                    <a:pt x="1246159" y="641993"/>
                  </a:lnTo>
                  <a:lnTo>
                    <a:pt x="1245323" y="642313"/>
                  </a:lnTo>
                  <a:lnTo>
                    <a:pt x="1244021" y="642699"/>
                  </a:lnTo>
                  <a:lnTo>
                    <a:pt x="1242552" y="643099"/>
                  </a:lnTo>
                  <a:lnTo>
                    <a:pt x="1241305" y="643461"/>
                  </a:lnTo>
                  <a:lnTo>
                    <a:pt x="1240276" y="643895"/>
                  </a:lnTo>
                  <a:lnTo>
                    <a:pt x="1239005" y="644233"/>
                  </a:lnTo>
                  <a:lnTo>
                    <a:pt x="1238134" y="644447"/>
                  </a:lnTo>
                  <a:lnTo>
                    <a:pt x="1236634" y="644767"/>
                  </a:lnTo>
                  <a:lnTo>
                    <a:pt x="1235494" y="645072"/>
                  </a:lnTo>
                  <a:lnTo>
                    <a:pt x="1234077" y="645510"/>
                  </a:lnTo>
                  <a:lnTo>
                    <a:pt x="1232675" y="645853"/>
                  </a:lnTo>
                  <a:lnTo>
                    <a:pt x="1231048" y="646354"/>
                  </a:lnTo>
                  <a:lnTo>
                    <a:pt x="1230098" y="646682"/>
                  </a:lnTo>
                  <a:lnTo>
                    <a:pt x="1228206" y="647135"/>
                  </a:lnTo>
                  <a:lnTo>
                    <a:pt x="1227193" y="647459"/>
                  </a:lnTo>
                  <a:lnTo>
                    <a:pt x="1225772" y="647702"/>
                  </a:lnTo>
                  <a:lnTo>
                    <a:pt x="1224323" y="647964"/>
                  </a:lnTo>
                  <a:lnTo>
                    <a:pt x="1223238" y="648141"/>
                  </a:lnTo>
                  <a:lnTo>
                    <a:pt x="1222003" y="648293"/>
                  </a:lnTo>
                  <a:lnTo>
                    <a:pt x="1218919" y="648555"/>
                  </a:lnTo>
                  <a:lnTo>
                    <a:pt x="1217066" y="648584"/>
                  </a:lnTo>
                  <a:lnTo>
                    <a:pt x="1216037" y="648555"/>
                  </a:lnTo>
                  <a:lnTo>
                    <a:pt x="1214660" y="648474"/>
                  </a:lnTo>
                  <a:lnTo>
                    <a:pt x="1212047" y="648345"/>
                  </a:lnTo>
                  <a:lnTo>
                    <a:pt x="1210432" y="648226"/>
                  </a:lnTo>
                  <a:lnTo>
                    <a:pt x="1208983" y="648150"/>
                  </a:lnTo>
                  <a:lnTo>
                    <a:pt x="1207170" y="647969"/>
                  </a:lnTo>
                  <a:lnTo>
                    <a:pt x="1205776" y="647869"/>
                  </a:lnTo>
                  <a:lnTo>
                    <a:pt x="1204577" y="647745"/>
                  </a:lnTo>
                  <a:lnTo>
                    <a:pt x="1203073" y="647583"/>
                  </a:lnTo>
                  <a:lnTo>
                    <a:pt x="1202099" y="647383"/>
                  </a:lnTo>
                  <a:lnTo>
                    <a:pt x="1199308" y="647011"/>
                  </a:lnTo>
                  <a:lnTo>
                    <a:pt x="1198255" y="646778"/>
                  </a:lnTo>
                  <a:lnTo>
                    <a:pt x="1197146" y="646306"/>
                  </a:lnTo>
                  <a:lnTo>
                    <a:pt x="1196248" y="645734"/>
                  </a:lnTo>
                  <a:lnTo>
                    <a:pt x="1195508" y="645067"/>
                  </a:lnTo>
                  <a:lnTo>
                    <a:pt x="1194894" y="644319"/>
                  </a:lnTo>
                  <a:lnTo>
                    <a:pt x="1194221" y="643032"/>
                  </a:lnTo>
                  <a:lnTo>
                    <a:pt x="1194015" y="641664"/>
                  </a:lnTo>
                  <a:lnTo>
                    <a:pt x="1193833" y="640359"/>
                  </a:lnTo>
                  <a:lnTo>
                    <a:pt x="1193607" y="637357"/>
                  </a:lnTo>
                  <a:lnTo>
                    <a:pt x="1193585" y="636640"/>
                  </a:lnTo>
                  <a:lnTo>
                    <a:pt x="1193572" y="636227"/>
                  </a:lnTo>
                  <a:lnTo>
                    <a:pt x="1193556" y="635112"/>
                  </a:lnTo>
                  <a:lnTo>
                    <a:pt x="1193643" y="634192"/>
                  </a:lnTo>
                  <a:lnTo>
                    <a:pt x="1193718" y="633459"/>
                  </a:lnTo>
                  <a:lnTo>
                    <a:pt x="1193766" y="632663"/>
                  </a:lnTo>
                  <a:lnTo>
                    <a:pt x="1193849" y="631805"/>
                  </a:lnTo>
                  <a:lnTo>
                    <a:pt x="1193956" y="631062"/>
                  </a:lnTo>
                  <a:lnTo>
                    <a:pt x="1193991" y="630290"/>
                  </a:lnTo>
                  <a:lnTo>
                    <a:pt x="1194118" y="629332"/>
                  </a:lnTo>
                  <a:lnTo>
                    <a:pt x="1194150" y="628674"/>
                  </a:lnTo>
                  <a:lnTo>
                    <a:pt x="1194201" y="627964"/>
                  </a:lnTo>
                  <a:lnTo>
                    <a:pt x="1194352" y="626892"/>
                  </a:lnTo>
                  <a:lnTo>
                    <a:pt x="1194522" y="625805"/>
                  </a:lnTo>
                  <a:lnTo>
                    <a:pt x="1194684" y="624852"/>
                  </a:lnTo>
                  <a:lnTo>
                    <a:pt x="1194771" y="624085"/>
                  </a:lnTo>
                  <a:lnTo>
                    <a:pt x="1194945" y="623123"/>
                  </a:lnTo>
                  <a:lnTo>
                    <a:pt x="1195112" y="622322"/>
                  </a:lnTo>
                  <a:lnTo>
                    <a:pt x="1195234" y="621602"/>
                  </a:lnTo>
                  <a:lnTo>
                    <a:pt x="1195349" y="621121"/>
                  </a:lnTo>
                  <a:lnTo>
                    <a:pt x="1195428" y="620897"/>
                  </a:lnTo>
                  <a:lnTo>
                    <a:pt x="1195508" y="620645"/>
                  </a:lnTo>
                  <a:lnTo>
                    <a:pt x="1195579" y="620383"/>
                  </a:lnTo>
                  <a:lnTo>
                    <a:pt x="1195654" y="620001"/>
                  </a:lnTo>
                  <a:lnTo>
                    <a:pt x="1195765" y="619525"/>
                  </a:lnTo>
                  <a:lnTo>
                    <a:pt x="1195876" y="619120"/>
                  </a:lnTo>
                  <a:lnTo>
                    <a:pt x="1196022" y="618448"/>
                  </a:lnTo>
                  <a:lnTo>
                    <a:pt x="1196125" y="617943"/>
                  </a:lnTo>
                  <a:lnTo>
                    <a:pt x="1196276" y="617600"/>
                  </a:lnTo>
                  <a:lnTo>
                    <a:pt x="1196442" y="617257"/>
                  </a:lnTo>
                  <a:lnTo>
                    <a:pt x="1196501" y="616718"/>
                  </a:lnTo>
                  <a:lnTo>
                    <a:pt x="1196679" y="616399"/>
                  </a:lnTo>
                  <a:lnTo>
                    <a:pt x="1196897" y="616032"/>
                  </a:lnTo>
                  <a:lnTo>
                    <a:pt x="1197087" y="615741"/>
                  </a:lnTo>
                  <a:lnTo>
                    <a:pt x="1197253" y="615460"/>
                  </a:lnTo>
                  <a:lnTo>
                    <a:pt x="1197420" y="615188"/>
                  </a:lnTo>
                  <a:lnTo>
                    <a:pt x="1197661" y="614712"/>
                  </a:lnTo>
                  <a:lnTo>
                    <a:pt x="1198021" y="614188"/>
                  </a:lnTo>
                  <a:lnTo>
                    <a:pt x="1198389" y="613692"/>
                  </a:lnTo>
                  <a:lnTo>
                    <a:pt x="1198694" y="613235"/>
                  </a:lnTo>
                  <a:lnTo>
                    <a:pt x="1199149" y="612601"/>
                  </a:lnTo>
                  <a:lnTo>
                    <a:pt x="1199312" y="612301"/>
                  </a:lnTo>
                  <a:lnTo>
                    <a:pt x="1199494" y="611938"/>
                  </a:lnTo>
                  <a:lnTo>
                    <a:pt x="1199688" y="611538"/>
                  </a:lnTo>
                  <a:lnTo>
                    <a:pt x="1200068" y="610847"/>
                  </a:lnTo>
                  <a:lnTo>
                    <a:pt x="1200428" y="610252"/>
                  </a:lnTo>
                  <a:lnTo>
                    <a:pt x="1200970" y="609446"/>
                  </a:lnTo>
                  <a:lnTo>
                    <a:pt x="1201719" y="608255"/>
                  </a:lnTo>
                  <a:lnTo>
                    <a:pt x="1202198" y="607378"/>
                  </a:lnTo>
                  <a:lnTo>
                    <a:pt x="1202590" y="606782"/>
                  </a:lnTo>
                  <a:lnTo>
                    <a:pt x="1203001" y="606187"/>
                  </a:lnTo>
                  <a:lnTo>
                    <a:pt x="1203385" y="605458"/>
                  </a:lnTo>
                  <a:lnTo>
                    <a:pt x="1203757" y="604876"/>
                  </a:lnTo>
                  <a:lnTo>
                    <a:pt x="1204062" y="604366"/>
                  </a:lnTo>
                  <a:lnTo>
                    <a:pt x="1204494" y="603728"/>
                  </a:lnTo>
                  <a:lnTo>
                    <a:pt x="1204850" y="603123"/>
                  </a:lnTo>
                  <a:lnTo>
                    <a:pt x="1205369" y="602050"/>
                  </a:lnTo>
                  <a:lnTo>
                    <a:pt x="1205555" y="601626"/>
                  </a:lnTo>
                  <a:lnTo>
                    <a:pt x="1205713" y="601145"/>
                  </a:lnTo>
                  <a:lnTo>
                    <a:pt x="1206002" y="600373"/>
                  </a:lnTo>
                  <a:lnTo>
                    <a:pt x="1206271" y="599796"/>
                  </a:lnTo>
                  <a:lnTo>
                    <a:pt x="1206422" y="599234"/>
                  </a:lnTo>
                  <a:lnTo>
                    <a:pt x="1206616" y="598267"/>
                  </a:lnTo>
                  <a:lnTo>
                    <a:pt x="1206750" y="597557"/>
                  </a:lnTo>
                  <a:lnTo>
                    <a:pt x="1206952" y="596799"/>
                  </a:lnTo>
                  <a:lnTo>
                    <a:pt x="1207118" y="595894"/>
                  </a:lnTo>
                  <a:lnTo>
                    <a:pt x="1207150" y="595460"/>
                  </a:lnTo>
                  <a:lnTo>
                    <a:pt x="1207201" y="594983"/>
                  </a:lnTo>
                  <a:lnTo>
                    <a:pt x="1207245" y="594493"/>
                  </a:lnTo>
                  <a:lnTo>
                    <a:pt x="1207277" y="593978"/>
                  </a:lnTo>
                  <a:lnTo>
                    <a:pt x="1207126" y="593377"/>
                  </a:lnTo>
                  <a:lnTo>
                    <a:pt x="1207043" y="593144"/>
                  </a:lnTo>
                  <a:lnTo>
                    <a:pt x="1206956" y="592834"/>
                  </a:lnTo>
                  <a:lnTo>
                    <a:pt x="1206750" y="592424"/>
                  </a:lnTo>
                  <a:lnTo>
                    <a:pt x="1206331" y="591915"/>
                  </a:lnTo>
                  <a:lnTo>
                    <a:pt x="1206125" y="591672"/>
                  </a:lnTo>
                  <a:lnTo>
                    <a:pt x="1205788" y="591366"/>
                  </a:lnTo>
                  <a:lnTo>
                    <a:pt x="1205444" y="591100"/>
                  </a:lnTo>
                  <a:lnTo>
                    <a:pt x="1204894" y="590761"/>
                  </a:lnTo>
                  <a:lnTo>
                    <a:pt x="1204533" y="590604"/>
                  </a:lnTo>
                  <a:lnTo>
                    <a:pt x="1203516" y="590223"/>
                  </a:lnTo>
                  <a:lnTo>
                    <a:pt x="1202986" y="590018"/>
                  </a:lnTo>
                  <a:lnTo>
                    <a:pt x="1202289" y="589804"/>
                  </a:lnTo>
                  <a:lnTo>
                    <a:pt x="1201758" y="589651"/>
                  </a:lnTo>
                  <a:lnTo>
                    <a:pt x="1201224" y="589456"/>
                  </a:lnTo>
                  <a:lnTo>
                    <a:pt x="1200412" y="589279"/>
                  </a:lnTo>
                  <a:lnTo>
                    <a:pt x="1199336" y="589108"/>
                  </a:lnTo>
                  <a:lnTo>
                    <a:pt x="1198754" y="589055"/>
                  </a:lnTo>
                  <a:lnTo>
                    <a:pt x="1198033" y="589046"/>
                  </a:lnTo>
                  <a:lnTo>
                    <a:pt x="1196889" y="589074"/>
                  </a:lnTo>
                  <a:lnTo>
                    <a:pt x="1196177" y="589122"/>
                  </a:lnTo>
                  <a:lnTo>
                    <a:pt x="1195409" y="589279"/>
                  </a:lnTo>
                  <a:lnTo>
                    <a:pt x="1194617" y="589422"/>
                  </a:lnTo>
                  <a:lnTo>
                    <a:pt x="1193774" y="589541"/>
                  </a:lnTo>
                  <a:lnTo>
                    <a:pt x="1193045" y="589756"/>
                  </a:lnTo>
                  <a:lnTo>
                    <a:pt x="1192269" y="590013"/>
                  </a:lnTo>
                  <a:lnTo>
                    <a:pt x="1191371" y="590299"/>
                  </a:lnTo>
                  <a:lnTo>
                    <a:pt x="1190765" y="590566"/>
                  </a:lnTo>
                  <a:lnTo>
                    <a:pt x="1189866" y="590928"/>
                  </a:lnTo>
                  <a:lnTo>
                    <a:pt x="1189340" y="591233"/>
                  </a:lnTo>
                  <a:lnTo>
                    <a:pt x="1188738" y="591486"/>
                  </a:lnTo>
                  <a:lnTo>
                    <a:pt x="1187966" y="591915"/>
                  </a:lnTo>
                  <a:lnTo>
                    <a:pt x="1187048" y="592362"/>
                  </a:lnTo>
                  <a:lnTo>
                    <a:pt x="1186490" y="592701"/>
                  </a:lnTo>
                  <a:lnTo>
                    <a:pt x="1185936" y="593053"/>
                  </a:lnTo>
                  <a:lnTo>
                    <a:pt x="1184748" y="593749"/>
                  </a:lnTo>
                  <a:lnTo>
                    <a:pt x="1184328" y="594068"/>
                  </a:lnTo>
                  <a:lnTo>
                    <a:pt x="1183849" y="594674"/>
                  </a:lnTo>
                  <a:lnTo>
                    <a:pt x="1183560" y="595155"/>
                  </a:lnTo>
                  <a:lnTo>
                    <a:pt x="1183069" y="595751"/>
                  </a:lnTo>
                  <a:lnTo>
                    <a:pt x="1182721" y="596251"/>
                  </a:lnTo>
                  <a:lnTo>
                    <a:pt x="1182472" y="596689"/>
                  </a:lnTo>
                  <a:lnTo>
                    <a:pt x="1182020" y="597290"/>
                  </a:lnTo>
                  <a:lnTo>
                    <a:pt x="1181545" y="598224"/>
                  </a:lnTo>
                  <a:lnTo>
                    <a:pt x="1181066" y="598905"/>
                  </a:lnTo>
                  <a:lnTo>
                    <a:pt x="1180575" y="599858"/>
                  </a:lnTo>
                  <a:lnTo>
                    <a:pt x="1180330" y="600302"/>
                  </a:lnTo>
                  <a:lnTo>
                    <a:pt x="1179823" y="601197"/>
                  </a:lnTo>
                  <a:lnTo>
                    <a:pt x="1179059" y="602513"/>
                  </a:lnTo>
                  <a:lnTo>
                    <a:pt x="1178374" y="603575"/>
                  </a:lnTo>
                  <a:lnTo>
                    <a:pt x="1177757" y="604662"/>
                  </a:lnTo>
                  <a:lnTo>
                    <a:pt x="1177262" y="605663"/>
                  </a:lnTo>
                  <a:lnTo>
                    <a:pt x="1176601" y="606868"/>
                  </a:lnTo>
                  <a:lnTo>
                    <a:pt x="1175888" y="608140"/>
                  </a:lnTo>
                  <a:lnTo>
                    <a:pt x="1175073" y="609513"/>
                  </a:lnTo>
                  <a:lnTo>
                    <a:pt x="1174337" y="610609"/>
                  </a:lnTo>
                  <a:lnTo>
                    <a:pt x="1173778" y="611514"/>
                  </a:lnTo>
                  <a:lnTo>
                    <a:pt x="1173014" y="612586"/>
                  </a:lnTo>
                  <a:lnTo>
                    <a:pt x="1172694" y="613173"/>
                  </a:lnTo>
                  <a:lnTo>
                    <a:pt x="1172381" y="613673"/>
                  </a:lnTo>
                  <a:lnTo>
                    <a:pt x="1172116" y="614049"/>
                  </a:lnTo>
                  <a:lnTo>
                    <a:pt x="1171554" y="614750"/>
                  </a:lnTo>
                  <a:lnTo>
                    <a:pt x="1170714" y="615875"/>
                  </a:lnTo>
                  <a:lnTo>
                    <a:pt x="1170180" y="616523"/>
                  </a:lnTo>
                  <a:lnTo>
                    <a:pt x="1170053" y="616685"/>
                  </a:lnTo>
                  <a:lnTo>
                    <a:pt x="1169337" y="617566"/>
                  </a:lnTo>
                  <a:lnTo>
                    <a:pt x="1168747" y="618333"/>
                  </a:lnTo>
                  <a:lnTo>
                    <a:pt x="1168506" y="618629"/>
                  </a:lnTo>
                  <a:lnTo>
                    <a:pt x="1167959" y="619310"/>
                  </a:lnTo>
                  <a:lnTo>
                    <a:pt x="1167726" y="619625"/>
                  </a:lnTo>
                  <a:lnTo>
                    <a:pt x="1167445" y="619978"/>
                  </a:lnTo>
                  <a:lnTo>
                    <a:pt x="1167266" y="620235"/>
                  </a:lnTo>
                  <a:lnTo>
                    <a:pt x="1166886" y="620616"/>
                  </a:lnTo>
                  <a:lnTo>
                    <a:pt x="1166206" y="621379"/>
                  </a:lnTo>
                  <a:lnTo>
                    <a:pt x="1164959" y="622660"/>
                  </a:lnTo>
                  <a:lnTo>
                    <a:pt x="1163652" y="623976"/>
                  </a:lnTo>
                  <a:lnTo>
                    <a:pt x="1161716" y="626077"/>
                  </a:lnTo>
                  <a:lnTo>
                    <a:pt x="1160612" y="626940"/>
                  </a:lnTo>
                  <a:lnTo>
                    <a:pt x="1159587" y="627769"/>
                  </a:lnTo>
                  <a:lnTo>
                    <a:pt x="1158332" y="628898"/>
                  </a:lnTo>
                  <a:lnTo>
                    <a:pt x="1157049" y="630032"/>
                  </a:lnTo>
                  <a:lnTo>
                    <a:pt x="1156107" y="630833"/>
                  </a:lnTo>
                  <a:lnTo>
                    <a:pt x="1155339" y="631443"/>
                  </a:lnTo>
                  <a:lnTo>
                    <a:pt x="1154361" y="632067"/>
                  </a:lnTo>
                  <a:lnTo>
                    <a:pt x="1153391" y="632877"/>
                  </a:lnTo>
                  <a:lnTo>
                    <a:pt x="1152041" y="633797"/>
                  </a:lnTo>
                  <a:lnTo>
                    <a:pt x="1150973" y="634617"/>
                  </a:lnTo>
                  <a:lnTo>
                    <a:pt x="1149658" y="635460"/>
                  </a:lnTo>
                  <a:lnTo>
                    <a:pt x="1148732" y="636175"/>
                  </a:lnTo>
                  <a:lnTo>
                    <a:pt x="1147758" y="636823"/>
                  </a:lnTo>
                  <a:lnTo>
                    <a:pt x="1146551" y="637557"/>
                  </a:lnTo>
                  <a:lnTo>
                    <a:pt x="1145411" y="638281"/>
                  </a:lnTo>
                  <a:lnTo>
                    <a:pt x="1144148" y="638963"/>
                  </a:lnTo>
                  <a:lnTo>
                    <a:pt x="1142560" y="639692"/>
                  </a:lnTo>
                  <a:lnTo>
                    <a:pt x="1141302" y="640373"/>
                  </a:lnTo>
                  <a:lnTo>
                    <a:pt x="1139825" y="640878"/>
                  </a:lnTo>
                  <a:lnTo>
                    <a:pt x="1138340" y="641307"/>
                  </a:lnTo>
                  <a:lnTo>
                    <a:pt x="1137121" y="641817"/>
                  </a:lnTo>
                  <a:lnTo>
                    <a:pt x="1135961" y="642070"/>
                  </a:lnTo>
                  <a:lnTo>
                    <a:pt x="1135197" y="642270"/>
                  </a:lnTo>
                  <a:lnTo>
                    <a:pt x="1134303" y="642351"/>
                  </a:lnTo>
                  <a:lnTo>
                    <a:pt x="1133020" y="642441"/>
                  </a:lnTo>
                  <a:lnTo>
                    <a:pt x="1132201" y="642470"/>
                  </a:lnTo>
                  <a:lnTo>
                    <a:pt x="1131227" y="642498"/>
                  </a:lnTo>
                  <a:lnTo>
                    <a:pt x="1130637" y="642465"/>
                  </a:lnTo>
                  <a:lnTo>
                    <a:pt x="1129932" y="642379"/>
                  </a:lnTo>
                  <a:lnTo>
                    <a:pt x="1129236" y="642413"/>
                  </a:lnTo>
                  <a:lnTo>
                    <a:pt x="1127201" y="642546"/>
                  </a:lnTo>
                  <a:lnTo>
                    <a:pt x="1126152" y="642599"/>
                  </a:lnTo>
                  <a:lnTo>
                    <a:pt x="1124683" y="642627"/>
                  </a:lnTo>
                  <a:lnTo>
                    <a:pt x="1123868" y="642622"/>
                  </a:lnTo>
                  <a:lnTo>
                    <a:pt x="1122929" y="642679"/>
                  </a:lnTo>
                  <a:lnTo>
                    <a:pt x="1122280" y="642746"/>
                  </a:lnTo>
                  <a:lnTo>
                    <a:pt x="1121469" y="642870"/>
                  </a:lnTo>
                  <a:lnTo>
                    <a:pt x="1120071" y="643008"/>
                  </a:lnTo>
                  <a:lnTo>
                    <a:pt x="1118714" y="643085"/>
                  </a:lnTo>
                  <a:lnTo>
                    <a:pt x="1117368" y="643228"/>
                  </a:lnTo>
                  <a:lnTo>
                    <a:pt x="1116524" y="643328"/>
                  </a:lnTo>
                  <a:lnTo>
                    <a:pt x="1115024" y="643537"/>
                  </a:lnTo>
                  <a:lnTo>
                    <a:pt x="1114212" y="643618"/>
                  </a:lnTo>
                  <a:lnTo>
                    <a:pt x="1112586" y="643766"/>
                  </a:lnTo>
                  <a:lnTo>
                    <a:pt x="1111699" y="643885"/>
                  </a:lnTo>
                  <a:lnTo>
                    <a:pt x="1110665" y="644095"/>
                  </a:lnTo>
                  <a:lnTo>
                    <a:pt x="1108567" y="644395"/>
                  </a:lnTo>
                  <a:lnTo>
                    <a:pt x="1106667" y="644614"/>
                  </a:lnTo>
                  <a:lnTo>
                    <a:pt x="1105583" y="644786"/>
                  </a:lnTo>
                  <a:lnTo>
                    <a:pt x="1104755" y="644857"/>
                  </a:lnTo>
                  <a:lnTo>
                    <a:pt x="1103568" y="645048"/>
                  </a:lnTo>
                  <a:lnTo>
                    <a:pt x="1102677" y="645234"/>
                  </a:lnTo>
                  <a:lnTo>
                    <a:pt x="1101553" y="645420"/>
                  </a:lnTo>
                  <a:lnTo>
                    <a:pt x="1100357" y="645567"/>
                  </a:lnTo>
                  <a:lnTo>
                    <a:pt x="1099300" y="645710"/>
                  </a:lnTo>
                  <a:lnTo>
                    <a:pt x="1098018" y="645929"/>
                  </a:lnTo>
                  <a:lnTo>
                    <a:pt x="1096707" y="646111"/>
                  </a:lnTo>
                  <a:lnTo>
                    <a:pt x="1095397" y="646411"/>
                  </a:lnTo>
                  <a:lnTo>
                    <a:pt x="1094308" y="646697"/>
                  </a:lnTo>
                  <a:lnTo>
                    <a:pt x="1093164" y="646887"/>
                  </a:lnTo>
                  <a:lnTo>
                    <a:pt x="1092226" y="647102"/>
                  </a:lnTo>
                  <a:lnTo>
                    <a:pt x="1091569" y="647235"/>
                  </a:lnTo>
                  <a:lnTo>
                    <a:pt x="1090171" y="647583"/>
                  </a:lnTo>
                  <a:lnTo>
                    <a:pt x="1089514" y="647755"/>
                  </a:lnTo>
                  <a:lnTo>
                    <a:pt x="1088477" y="647969"/>
                  </a:lnTo>
                  <a:lnTo>
                    <a:pt x="1087357" y="648322"/>
                  </a:lnTo>
                  <a:lnTo>
                    <a:pt x="1086466" y="648593"/>
                  </a:lnTo>
                  <a:lnTo>
                    <a:pt x="1085619" y="648822"/>
                  </a:lnTo>
                  <a:lnTo>
                    <a:pt x="1084665" y="649051"/>
                  </a:lnTo>
                  <a:lnTo>
                    <a:pt x="1083636" y="649313"/>
                  </a:lnTo>
                  <a:lnTo>
                    <a:pt x="1081391" y="649899"/>
                  </a:lnTo>
                  <a:lnTo>
                    <a:pt x="1080354" y="650247"/>
                  </a:lnTo>
                  <a:lnTo>
                    <a:pt x="1079028" y="650652"/>
                  </a:lnTo>
                  <a:lnTo>
                    <a:pt x="1077737" y="651052"/>
                  </a:lnTo>
                  <a:lnTo>
                    <a:pt x="1076459" y="651481"/>
                  </a:lnTo>
                  <a:lnTo>
                    <a:pt x="1075426" y="651743"/>
                  </a:lnTo>
                  <a:lnTo>
                    <a:pt x="1073961" y="652124"/>
                  </a:lnTo>
                  <a:lnTo>
                    <a:pt x="1072658" y="652429"/>
                  </a:lnTo>
                  <a:lnTo>
                    <a:pt x="1071451" y="652677"/>
                  </a:lnTo>
                  <a:lnTo>
                    <a:pt x="1070176" y="652958"/>
                  </a:lnTo>
                  <a:lnTo>
                    <a:pt x="1069206" y="653297"/>
                  </a:lnTo>
                  <a:lnTo>
                    <a:pt x="1067963" y="653759"/>
                  </a:lnTo>
                  <a:lnTo>
                    <a:pt x="1065758" y="654364"/>
                  </a:lnTo>
                  <a:lnTo>
                    <a:pt x="1064773" y="654659"/>
                  </a:lnTo>
                  <a:lnTo>
                    <a:pt x="1063106" y="655017"/>
                  </a:lnTo>
                  <a:lnTo>
                    <a:pt x="1061736" y="655493"/>
                  </a:lnTo>
                  <a:lnTo>
                    <a:pt x="1060509" y="655960"/>
                  </a:lnTo>
                  <a:lnTo>
                    <a:pt x="1059848" y="656242"/>
                  </a:lnTo>
                  <a:lnTo>
                    <a:pt x="1059033" y="656508"/>
                  </a:lnTo>
                  <a:lnTo>
                    <a:pt x="1058174" y="656856"/>
                  </a:lnTo>
                  <a:lnTo>
                    <a:pt x="1055624" y="657909"/>
                  </a:lnTo>
                  <a:lnTo>
                    <a:pt x="1054330" y="658457"/>
                  </a:lnTo>
                  <a:lnTo>
                    <a:pt x="1052343" y="661036"/>
                  </a:lnTo>
                  <a:lnTo>
                    <a:pt x="1051404" y="662365"/>
                  </a:lnTo>
                  <a:lnTo>
                    <a:pt x="1050395" y="664691"/>
                  </a:lnTo>
                  <a:lnTo>
                    <a:pt x="1049785" y="666930"/>
                  </a:lnTo>
                  <a:lnTo>
                    <a:pt x="1049255" y="669394"/>
                  </a:lnTo>
                  <a:lnTo>
                    <a:pt x="1048930" y="671433"/>
                  </a:lnTo>
                  <a:lnTo>
                    <a:pt x="1048495" y="674121"/>
                  </a:lnTo>
                  <a:lnTo>
                    <a:pt x="1047786" y="678019"/>
                  </a:lnTo>
                  <a:lnTo>
                    <a:pt x="1047374" y="681383"/>
                  </a:lnTo>
                  <a:lnTo>
                    <a:pt x="1046416" y="686425"/>
                  </a:lnTo>
                  <a:lnTo>
                    <a:pt x="1045850" y="688517"/>
                  </a:lnTo>
                  <a:lnTo>
                    <a:pt x="1045391" y="691872"/>
                  </a:lnTo>
                  <a:lnTo>
                    <a:pt x="1044995" y="694569"/>
                  </a:lnTo>
                  <a:lnTo>
                    <a:pt x="1044718" y="696880"/>
                  </a:lnTo>
                  <a:lnTo>
                    <a:pt x="1044663" y="698925"/>
                  </a:lnTo>
                  <a:lnTo>
                    <a:pt x="1044219" y="703466"/>
                  </a:lnTo>
                  <a:lnTo>
                    <a:pt x="1043879" y="707598"/>
                  </a:lnTo>
                  <a:lnTo>
                    <a:pt x="1043459" y="710619"/>
                  </a:lnTo>
                  <a:lnTo>
                    <a:pt x="1043091" y="714507"/>
                  </a:lnTo>
                  <a:lnTo>
                    <a:pt x="1043024" y="717752"/>
                  </a:lnTo>
                  <a:lnTo>
                    <a:pt x="1043194" y="719992"/>
                  </a:lnTo>
                  <a:lnTo>
                    <a:pt x="1043322" y="721619"/>
                  </a:lnTo>
                  <a:lnTo>
                    <a:pt x="1043333" y="721750"/>
                  </a:lnTo>
                  <a:lnTo>
                    <a:pt x="1043586" y="723695"/>
                  </a:lnTo>
                  <a:lnTo>
                    <a:pt x="1043665" y="724367"/>
                  </a:lnTo>
                  <a:lnTo>
                    <a:pt x="1043732" y="724586"/>
                  </a:lnTo>
                  <a:lnTo>
                    <a:pt x="1043752" y="724815"/>
                  </a:lnTo>
                  <a:lnTo>
                    <a:pt x="1043784" y="725053"/>
                  </a:lnTo>
                  <a:lnTo>
                    <a:pt x="1043820" y="725286"/>
                  </a:lnTo>
                  <a:lnTo>
                    <a:pt x="1043839" y="725753"/>
                  </a:lnTo>
                  <a:lnTo>
                    <a:pt x="1043839" y="726001"/>
                  </a:lnTo>
                  <a:lnTo>
                    <a:pt x="1043847" y="726268"/>
                  </a:lnTo>
                  <a:lnTo>
                    <a:pt x="1043859" y="726521"/>
                  </a:lnTo>
                  <a:lnTo>
                    <a:pt x="1043871" y="727021"/>
                  </a:lnTo>
                  <a:lnTo>
                    <a:pt x="1043887" y="727254"/>
                  </a:lnTo>
                  <a:lnTo>
                    <a:pt x="1043887" y="727478"/>
                  </a:lnTo>
                  <a:lnTo>
                    <a:pt x="1043907" y="728055"/>
                  </a:lnTo>
                  <a:lnTo>
                    <a:pt x="1043950" y="728546"/>
                  </a:lnTo>
                  <a:lnTo>
                    <a:pt x="1043970" y="728827"/>
                  </a:lnTo>
                  <a:lnTo>
                    <a:pt x="1044037" y="729361"/>
                  </a:lnTo>
                  <a:lnTo>
                    <a:pt x="1044057" y="729604"/>
                  </a:lnTo>
                  <a:lnTo>
                    <a:pt x="1044085" y="729871"/>
                  </a:lnTo>
                  <a:lnTo>
                    <a:pt x="1044105" y="730104"/>
                  </a:lnTo>
                  <a:lnTo>
                    <a:pt x="1044144" y="730633"/>
                  </a:lnTo>
                  <a:lnTo>
                    <a:pt x="1044176" y="730943"/>
                  </a:lnTo>
                  <a:lnTo>
                    <a:pt x="1044314" y="731905"/>
                  </a:lnTo>
                  <a:lnTo>
                    <a:pt x="1044390" y="732501"/>
                  </a:lnTo>
                  <a:lnTo>
                    <a:pt x="1044433" y="732949"/>
                  </a:lnTo>
                  <a:lnTo>
                    <a:pt x="1044469" y="733216"/>
                  </a:lnTo>
                  <a:lnTo>
                    <a:pt x="1044477" y="733483"/>
                  </a:lnTo>
                  <a:lnTo>
                    <a:pt x="1044473" y="733750"/>
                  </a:lnTo>
                  <a:lnTo>
                    <a:pt x="1044477" y="734055"/>
                  </a:lnTo>
                  <a:lnTo>
                    <a:pt x="1044473" y="734407"/>
                  </a:lnTo>
                  <a:lnTo>
                    <a:pt x="1044461" y="734703"/>
                  </a:lnTo>
                  <a:lnTo>
                    <a:pt x="1044457" y="734974"/>
                  </a:lnTo>
                  <a:lnTo>
                    <a:pt x="1044492" y="735527"/>
                  </a:lnTo>
                  <a:lnTo>
                    <a:pt x="1044500" y="735761"/>
                  </a:lnTo>
                  <a:lnTo>
                    <a:pt x="1044497" y="735994"/>
                  </a:lnTo>
                  <a:lnTo>
                    <a:pt x="1044631" y="737038"/>
                  </a:lnTo>
                  <a:lnTo>
                    <a:pt x="1044659" y="737319"/>
                  </a:lnTo>
                  <a:lnTo>
                    <a:pt x="1044694" y="737619"/>
                  </a:lnTo>
                  <a:lnTo>
                    <a:pt x="1044777" y="738110"/>
                  </a:lnTo>
                  <a:lnTo>
                    <a:pt x="1044837" y="738563"/>
                  </a:lnTo>
                  <a:lnTo>
                    <a:pt x="1044869" y="738853"/>
                  </a:lnTo>
                  <a:lnTo>
                    <a:pt x="1044896" y="739149"/>
                  </a:lnTo>
                  <a:lnTo>
                    <a:pt x="1044948" y="739763"/>
                  </a:lnTo>
                  <a:lnTo>
                    <a:pt x="1044987" y="739997"/>
                  </a:lnTo>
                  <a:lnTo>
                    <a:pt x="1045019" y="740226"/>
                  </a:lnTo>
                  <a:lnTo>
                    <a:pt x="1045043" y="740516"/>
                  </a:lnTo>
                  <a:lnTo>
                    <a:pt x="1045070" y="740788"/>
                  </a:lnTo>
                  <a:lnTo>
                    <a:pt x="1045086" y="741026"/>
                  </a:lnTo>
                  <a:lnTo>
                    <a:pt x="1045110" y="741298"/>
                  </a:lnTo>
                  <a:lnTo>
                    <a:pt x="1045118" y="741522"/>
                  </a:lnTo>
                  <a:lnTo>
                    <a:pt x="1045158" y="741998"/>
                  </a:lnTo>
                  <a:lnTo>
                    <a:pt x="1045209" y="742813"/>
                  </a:lnTo>
                  <a:lnTo>
                    <a:pt x="1045245" y="743152"/>
                  </a:lnTo>
                  <a:lnTo>
                    <a:pt x="1045296" y="743557"/>
                  </a:lnTo>
                  <a:lnTo>
                    <a:pt x="1045340" y="743962"/>
                  </a:lnTo>
                  <a:lnTo>
                    <a:pt x="1045383" y="744290"/>
                  </a:lnTo>
                  <a:lnTo>
                    <a:pt x="1045431" y="744600"/>
                  </a:lnTo>
                  <a:lnTo>
                    <a:pt x="1045534" y="745167"/>
                  </a:lnTo>
                  <a:lnTo>
                    <a:pt x="1045589" y="745448"/>
                  </a:lnTo>
                  <a:lnTo>
                    <a:pt x="1045644" y="745691"/>
                  </a:lnTo>
                  <a:lnTo>
                    <a:pt x="1045736" y="746020"/>
                  </a:lnTo>
                  <a:lnTo>
                    <a:pt x="1045910" y="746559"/>
                  </a:lnTo>
                  <a:lnTo>
                    <a:pt x="1045989" y="746859"/>
                  </a:lnTo>
                  <a:lnTo>
                    <a:pt x="1046068" y="747126"/>
                  </a:lnTo>
                  <a:lnTo>
                    <a:pt x="1046242" y="747660"/>
                  </a:lnTo>
                  <a:lnTo>
                    <a:pt x="1046349" y="747950"/>
                  </a:lnTo>
                  <a:lnTo>
                    <a:pt x="1046567" y="748503"/>
                  </a:lnTo>
                  <a:lnTo>
                    <a:pt x="1046674" y="748765"/>
                  </a:lnTo>
                  <a:lnTo>
                    <a:pt x="1046769" y="749037"/>
                  </a:lnTo>
                  <a:lnTo>
                    <a:pt x="1046840" y="749289"/>
                  </a:lnTo>
                  <a:lnTo>
                    <a:pt x="1046986" y="749785"/>
                  </a:lnTo>
                  <a:lnTo>
                    <a:pt x="1047058" y="750042"/>
                  </a:lnTo>
                  <a:lnTo>
                    <a:pt x="1047220" y="750571"/>
                  </a:lnTo>
                  <a:lnTo>
                    <a:pt x="1047315" y="750862"/>
                  </a:lnTo>
                  <a:lnTo>
                    <a:pt x="1047454" y="751324"/>
                  </a:lnTo>
                  <a:lnTo>
                    <a:pt x="1047553" y="751605"/>
                  </a:lnTo>
                  <a:lnTo>
                    <a:pt x="1047655" y="751882"/>
                  </a:lnTo>
                  <a:lnTo>
                    <a:pt x="1047754" y="752134"/>
                  </a:lnTo>
                  <a:lnTo>
                    <a:pt x="1047952" y="752668"/>
                  </a:lnTo>
                  <a:lnTo>
                    <a:pt x="1048146" y="753216"/>
                  </a:lnTo>
                  <a:lnTo>
                    <a:pt x="1048237" y="753459"/>
                  </a:lnTo>
                  <a:lnTo>
                    <a:pt x="1048336" y="753707"/>
                  </a:lnTo>
                  <a:lnTo>
                    <a:pt x="1048380" y="753974"/>
                  </a:lnTo>
                  <a:lnTo>
                    <a:pt x="1048522" y="754212"/>
                  </a:lnTo>
                  <a:lnTo>
                    <a:pt x="1048709" y="754684"/>
                  </a:lnTo>
                  <a:lnTo>
                    <a:pt x="1048823" y="754984"/>
                  </a:lnTo>
                  <a:lnTo>
                    <a:pt x="1049108" y="755794"/>
                  </a:lnTo>
                  <a:lnTo>
                    <a:pt x="1049306" y="756323"/>
                  </a:lnTo>
                  <a:lnTo>
                    <a:pt x="1049413" y="756595"/>
                  </a:lnTo>
                  <a:lnTo>
                    <a:pt x="1049528" y="756880"/>
                  </a:lnTo>
                  <a:lnTo>
                    <a:pt x="1049647" y="757152"/>
                  </a:lnTo>
                  <a:lnTo>
                    <a:pt x="1049765" y="757400"/>
                  </a:lnTo>
                  <a:lnTo>
                    <a:pt x="1049987" y="757895"/>
                  </a:lnTo>
                  <a:lnTo>
                    <a:pt x="1050339" y="758639"/>
                  </a:lnTo>
                  <a:lnTo>
                    <a:pt x="1050613" y="759182"/>
                  </a:lnTo>
                  <a:lnTo>
                    <a:pt x="1050731" y="759411"/>
                  </a:lnTo>
                  <a:lnTo>
                    <a:pt x="1050842" y="759649"/>
                  </a:lnTo>
                  <a:lnTo>
                    <a:pt x="1050989" y="759902"/>
                  </a:lnTo>
                  <a:lnTo>
                    <a:pt x="1051111" y="760121"/>
                  </a:lnTo>
                  <a:lnTo>
                    <a:pt x="1051373" y="760635"/>
                  </a:lnTo>
                  <a:lnTo>
                    <a:pt x="1051487" y="760850"/>
                  </a:lnTo>
                  <a:lnTo>
                    <a:pt x="1051674" y="761212"/>
                  </a:lnTo>
                  <a:lnTo>
                    <a:pt x="1051816" y="761460"/>
                  </a:lnTo>
                  <a:lnTo>
                    <a:pt x="1052069" y="761994"/>
                  </a:lnTo>
                  <a:lnTo>
                    <a:pt x="1052327" y="762518"/>
                  </a:lnTo>
                  <a:lnTo>
                    <a:pt x="1052671" y="763290"/>
                  </a:lnTo>
                  <a:lnTo>
                    <a:pt x="1052762" y="763519"/>
                  </a:lnTo>
                  <a:lnTo>
                    <a:pt x="1052849" y="763781"/>
                  </a:lnTo>
                  <a:lnTo>
                    <a:pt x="1053023" y="764324"/>
                  </a:lnTo>
                  <a:lnTo>
                    <a:pt x="1053083" y="764548"/>
                  </a:lnTo>
                  <a:lnTo>
                    <a:pt x="1053154" y="764796"/>
                  </a:lnTo>
                  <a:lnTo>
                    <a:pt x="1053194" y="765015"/>
                  </a:lnTo>
                  <a:lnTo>
                    <a:pt x="1053194" y="765234"/>
                  </a:lnTo>
                  <a:lnTo>
                    <a:pt x="1053206" y="765482"/>
                  </a:lnTo>
                  <a:lnTo>
                    <a:pt x="1053221" y="765935"/>
                  </a:lnTo>
                  <a:lnTo>
                    <a:pt x="1053221" y="766173"/>
                  </a:lnTo>
                  <a:lnTo>
                    <a:pt x="1053213" y="766435"/>
                  </a:lnTo>
                  <a:lnTo>
                    <a:pt x="1053186" y="766740"/>
                  </a:lnTo>
                  <a:lnTo>
                    <a:pt x="1053186" y="767021"/>
                  </a:lnTo>
                  <a:lnTo>
                    <a:pt x="1053138" y="767555"/>
                  </a:lnTo>
                  <a:lnTo>
                    <a:pt x="1053083" y="768093"/>
                  </a:lnTo>
                  <a:lnTo>
                    <a:pt x="1053027" y="768322"/>
                  </a:lnTo>
                  <a:lnTo>
                    <a:pt x="1052968" y="768536"/>
                  </a:lnTo>
                  <a:lnTo>
                    <a:pt x="1052810" y="769075"/>
                  </a:lnTo>
                  <a:lnTo>
                    <a:pt x="1052612" y="769790"/>
                  </a:lnTo>
                  <a:lnTo>
                    <a:pt x="1052536" y="770004"/>
                  </a:lnTo>
                  <a:lnTo>
                    <a:pt x="1052465" y="770228"/>
                  </a:lnTo>
                  <a:lnTo>
                    <a:pt x="1052386" y="770495"/>
                  </a:lnTo>
                  <a:lnTo>
                    <a:pt x="1052156" y="771229"/>
                  </a:lnTo>
                  <a:lnTo>
                    <a:pt x="1052081" y="771443"/>
                  </a:lnTo>
                  <a:lnTo>
                    <a:pt x="1052010" y="771672"/>
                  </a:lnTo>
                  <a:lnTo>
                    <a:pt x="1051832" y="772177"/>
                  </a:lnTo>
                  <a:lnTo>
                    <a:pt x="1051677" y="772649"/>
                  </a:lnTo>
                  <a:lnTo>
                    <a:pt x="1051602" y="772906"/>
                  </a:lnTo>
                  <a:lnTo>
                    <a:pt x="1051440" y="773383"/>
                  </a:lnTo>
                  <a:lnTo>
                    <a:pt x="1051385" y="773597"/>
                  </a:lnTo>
                  <a:lnTo>
                    <a:pt x="1051290" y="773816"/>
                  </a:lnTo>
                  <a:lnTo>
                    <a:pt x="1051139" y="774036"/>
                  </a:lnTo>
                  <a:lnTo>
                    <a:pt x="1050977" y="774288"/>
                  </a:lnTo>
                  <a:lnTo>
                    <a:pt x="1050664" y="774750"/>
                  </a:lnTo>
                  <a:lnTo>
                    <a:pt x="1050300" y="775241"/>
                  </a:lnTo>
                  <a:lnTo>
                    <a:pt x="1049457" y="776428"/>
                  </a:lnTo>
                  <a:lnTo>
                    <a:pt x="1049283" y="776723"/>
                  </a:lnTo>
                  <a:lnTo>
                    <a:pt x="1049081" y="777033"/>
                  </a:lnTo>
                  <a:lnTo>
                    <a:pt x="1048898" y="777305"/>
                  </a:lnTo>
                  <a:lnTo>
                    <a:pt x="1048748" y="777543"/>
                  </a:lnTo>
                  <a:lnTo>
                    <a:pt x="1048451" y="778034"/>
                  </a:lnTo>
                  <a:lnTo>
                    <a:pt x="1048285" y="778315"/>
                  </a:lnTo>
                  <a:lnTo>
                    <a:pt x="1048087" y="778629"/>
                  </a:lnTo>
                  <a:lnTo>
                    <a:pt x="1047901" y="778896"/>
                  </a:lnTo>
                  <a:lnTo>
                    <a:pt x="1047707" y="779163"/>
                  </a:lnTo>
                  <a:lnTo>
                    <a:pt x="1047493" y="779420"/>
                  </a:lnTo>
                  <a:lnTo>
                    <a:pt x="1047264" y="779687"/>
                  </a:lnTo>
                  <a:lnTo>
                    <a:pt x="1047002" y="779959"/>
                  </a:lnTo>
                  <a:lnTo>
                    <a:pt x="1046492" y="780435"/>
                  </a:lnTo>
                  <a:lnTo>
                    <a:pt x="1046195" y="780669"/>
                  </a:lnTo>
                  <a:lnTo>
                    <a:pt x="1045736" y="781017"/>
                  </a:lnTo>
                  <a:lnTo>
                    <a:pt x="1045502" y="781188"/>
                  </a:lnTo>
                  <a:lnTo>
                    <a:pt x="1045229" y="781379"/>
                  </a:lnTo>
                  <a:lnTo>
                    <a:pt x="1044457" y="781870"/>
                  </a:lnTo>
                  <a:lnTo>
                    <a:pt x="1044180" y="782032"/>
                  </a:lnTo>
                  <a:lnTo>
                    <a:pt x="1043871" y="782222"/>
                  </a:lnTo>
                  <a:lnTo>
                    <a:pt x="1043554" y="782403"/>
                  </a:lnTo>
                  <a:lnTo>
                    <a:pt x="1043253" y="782570"/>
                  </a:lnTo>
                  <a:lnTo>
                    <a:pt x="1042984" y="782732"/>
                  </a:lnTo>
                  <a:lnTo>
                    <a:pt x="1042406" y="783056"/>
                  </a:lnTo>
                  <a:lnTo>
                    <a:pt x="1041864" y="783371"/>
                  </a:lnTo>
                  <a:lnTo>
                    <a:pt x="1041535" y="783552"/>
                  </a:lnTo>
                  <a:lnTo>
                    <a:pt x="1041258" y="783714"/>
                  </a:lnTo>
                  <a:lnTo>
                    <a:pt x="1040993" y="783876"/>
                  </a:lnTo>
                  <a:lnTo>
                    <a:pt x="1040728" y="784076"/>
                  </a:lnTo>
                  <a:lnTo>
                    <a:pt x="1040205" y="784486"/>
                  </a:lnTo>
                  <a:lnTo>
                    <a:pt x="1039960" y="784667"/>
                  </a:lnTo>
                  <a:lnTo>
                    <a:pt x="1039714" y="784839"/>
                  </a:lnTo>
                  <a:lnTo>
                    <a:pt x="1039429" y="785015"/>
                  </a:lnTo>
                  <a:lnTo>
                    <a:pt x="1038923" y="785349"/>
                  </a:lnTo>
                  <a:lnTo>
                    <a:pt x="1038404" y="785658"/>
                  </a:lnTo>
                  <a:lnTo>
                    <a:pt x="1037870" y="785963"/>
                  </a:lnTo>
                  <a:lnTo>
                    <a:pt x="1037363" y="786268"/>
                  </a:lnTo>
                  <a:lnTo>
                    <a:pt x="1037114" y="786406"/>
                  </a:lnTo>
                  <a:lnTo>
                    <a:pt x="1036860" y="786568"/>
                  </a:lnTo>
                  <a:lnTo>
                    <a:pt x="1035779" y="787245"/>
                  </a:lnTo>
                  <a:lnTo>
                    <a:pt x="1035099" y="787641"/>
                  </a:lnTo>
                  <a:lnTo>
                    <a:pt x="1034766" y="787826"/>
                  </a:lnTo>
                  <a:lnTo>
                    <a:pt x="1034117" y="788203"/>
                  </a:lnTo>
                  <a:lnTo>
                    <a:pt x="1033476" y="788551"/>
                  </a:lnTo>
                  <a:lnTo>
                    <a:pt x="1032838" y="788913"/>
                  </a:lnTo>
                  <a:lnTo>
                    <a:pt x="1031995" y="789428"/>
                  </a:lnTo>
                  <a:lnTo>
                    <a:pt x="1031251" y="789852"/>
                  </a:lnTo>
                  <a:lnTo>
                    <a:pt x="1030982" y="789999"/>
                  </a:lnTo>
                  <a:lnTo>
                    <a:pt x="1030728" y="790133"/>
                  </a:lnTo>
                  <a:lnTo>
                    <a:pt x="1030483" y="790276"/>
                  </a:lnTo>
                  <a:lnTo>
                    <a:pt x="1030233" y="790409"/>
                  </a:lnTo>
                  <a:lnTo>
                    <a:pt x="1029976" y="790552"/>
                  </a:lnTo>
                  <a:lnTo>
                    <a:pt x="1029715" y="790676"/>
                  </a:lnTo>
                  <a:lnTo>
                    <a:pt x="1029485" y="790800"/>
                  </a:lnTo>
                  <a:lnTo>
                    <a:pt x="1029196" y="790948"/>
                  </a:lnTo>
                  <a:lnTo>
                    <a:pt x="1028979" y="791072"/>
                  </a:lnTo>
                  <a:lnTo>
                    <a:pt x="1028270" y="791462"/>
                  </a:lnTo>
                  <a:lnTo>
                    <a:pt x="1027898" y="791658"/>
                  </a:lnTo>
                  <a:lnTo>
                    <a:pt x="1027644" y="791796"/>
                  </a:lnTo>
                  <a:lnTo>
                    <a:pt x="1027126" y="792068"/>
                  </a:lnTo>
                  <a:lnTo>
                    <a:pt x="1026342" y="792525"/>
                  </a:lnTo>
                  <a:lnTo>
                    <a:pt x="1026085" y="792659"/>
                  </a:lnTo>
                  <a:lnTo>
                    <a:pt x="1025843" y="792801"/>
                  </a:lnTo>
                  <a:lnTo>
                    <a:pt x="1025352" y="793078"/>
                  </a:lnTo>
                  <a:lnTo>
                    <a:pt x="1024636" y="793469"/>
                  </a:lnTo>
                  <a:lnTo>
                    <a:pt x="1024367" y="793602"/>
                  </a:lnTo>
                  <a:lnTo>
                    <a:pt x="1023725" y="793940"/>
                  </a:lnTo>
                  <a:lnTo>
                    <a:pt x="1023425" y="794088"/>
                  </a:lnTo>
                  <a:lnTo>
                    <a:pt x="1023136" y="794236"/>
                  </a:lnTo>
                  <a:lnTo>
                    <a:pt x="1022075" y="794793"/>
                  </a:lnTo>
                  <a:lnTo>
                    <a:pt x="1021679" y="794989"/>
                  </a:lnTo>
                  <a:lnTo>
                    <a:pt x="1021299" y="795189"/>
                  </a:lnTo>
                  <a:lnTo>
                    <a:pt x="1020511" y="795618"/>
                  </a:lnTo>
                  <a:lnTo>
                    <a:pt x="1019763" y="796009"/>
                  </a:lnTo>
                  <a:lnTo>
                    <a:pt x="1019153" y="796342"/>
                  </a:lnTo>
                  <a:lnTo>
                    <a:pt x="1018385" y="796747"/>
                  </a:lnTo>
                  <a:lnTo>
                    <a:pt x="1018144" y="796881"/>
                  </a:lnTo>
                  <a:lnTo>
                    <a:pt x="1017863" y="797028"/>
                  </a:lnTo>
                  <a:lnTo>
                    <a:pt x="1017542" y="797205"/>
                  </a:lnTo>
                  <a:lnTo>
                    <a:pt x="1017289" y="797338"/>
                  </a:lnTo>
                  <a:lnTo>
                    <a:pt x="1017019" y="797486"/>
                  </a:lnTo>
                  <a:lnTo>
                    <a:pt x="1016722" y="797657"/>
                  </a:lnTo>
                  <a:lnTo>
                    <a:pt x="1016378" y="797848"/>
                  </a:lnTo>
                  <a:lnTo>
                    <a:pt x="1016030" y="798053"/>
                  </a:lnTo>
                  <a:lnTo>
                    <a:pt x="1015669" y="798277"/>
                  </a:lnTo>
                  <a:lnTo>
                    <a:pt x="1014957" y="798687"/>
                  </a:lnTo>
                  <a:lnTo>
                    <a:pt x="1014256" y="799139"/>
                  </a:lnTo>
                  <a:lnTo>
                    <a:pt x="1013999" y="799320"/>
                  </a:lnTo>
                  <a:lnTo>
                    <a:pt x="1013480" y="799673"/>
                  </a:lnTo>
                  <a:lnTo>
                    <a:pt x="1012693" y="800202"/>
                  </a:lnTo>
                  <a:lnTo>
                    <a:pt x="1012376" y="800407"/>
                  </a:lnTo>
                  <a:lnTo>
                    <a:pt x="1012138" y="800579"/>
                  </a:lnTo>
                  <a:lnTo>
                    <a:pt x="1011873" y="800760"/>
                  </a:lnTo>
                  <a:lnTo>
                    <a:pt x="1011584" y="800964"/>
                  </a:lnTo>
                  <a:lnTo>
                    <a:pt x="1011295" y="801155"/>
                  </a:lnTo>
                  <a:lnTo>
                    <a:pt x="1011002" y="801360"/>
                  </a:lnTo>
                  <a:lnTo>
                    <a:pt x="1010690" y="801570"/>
                  </a:lnTo>
                  <a:lnTo>
                    <a:pt x="1010381" y="801784"/>
                  </a:lnTo>
                  <a:lnTo>
                    <a:pt x="1010088" y="801994"/>
                  </a:lnTo>
                  <a:lnTo>
                    <a:pt x="1009811" y="802184"/>
                  </a:lnTo>
                  <a:lnTo>
                    <a:pt x="1009530" y="802399"/>
                  </a:lnTo>
                  <a:lnTo>
                    <a:pt x="1008908" y="802828"/>
                  </a:lnTo>
                  <a:lnTo>
                    <a:pt x="1008627" y="803009"/>
                  </a:lnTo>
                  <a:lnTo>
                    <a:pt x="1008342" y="803185"/>
                  </a:lnTo>
                  <a:lnTo>
                    <a:pt x="1007792" y="803504"/>
                  </a:lnTo>
                  <a:lnTo>
                    <a:pt x="1007523" y="803647"/>
                  </a:lnTo>
                  <a:lnTo>
                    <a:pt x="1007261" y="803809"/>
                  </a:lnTo>
                  <a:lnTo>
                    <a:pt x="1006735" y="804086"/>
                  </a:lnTo>
                  <a:lnTo>
                    <a:pt x="1006220" y="804367"/>
                  </a:lnTo>
                  <a:lnTo>
                    <a:pt x="1005951" y="804519"/>
                  </a:lnTo>
                  <a:lnTo>
                    <a:pt x="1004716" y="805249"/>
                  </a:lnTo>
                  <a:lnTo>
                    <a:pt x="1004435" y="805401"/>
                  </a:lnTo>
                  <a:lnTo>
                    <a:pt x="1004185" y="805544"/>
                  </a:lnTo>
                  <a:lnTo>
                    <a:pt x="1003881" y="805711"/>
                  </a:lnTo>
                  <a:lnTo>
                    <a:pt x="1003049" y="806192"/>
                  </a:lnTo>
                  <a:lnTo>
                    <a:pt x="1002234" y="806649"/>
                  </a:lnTo>
                  <a:lnTo>
                    <a:pt x="1001980" y="806802"/>
                  </a:lnTo>
                  <a:lnTo>
                    <a:pt x="1001699" y="806964"/>
                  </a:lnTo>
                  <a:lnTo>
                    <a:pt x="1000908" y="807393"/>
                  </a:lnTo>
                  <a:lnTo>
                    <a:pt x="1000409" y="807674"/>
                  </a:lnTo>
                  <a:lnTo>
                    <a:pt x="1000140" y="807817"/>
                  </a:lnTo>
                  <a:lnTo>
                    <a:pt x="999898" y="807965"/>
                  </a:lnTo>
                  <a:lnTo>
                    <a:pt x="999649" y="808108"/>
                  </a:lnTo>
                  <a:lnTo>
                    <a:pt x="998829" y="808599"/>
                  </a:lnTo>
                  <a:lnTo>
                    <a:pt x="998287" y="808899"/>
                  </a:lnTo>
                  <a:lnTo>
                    <a:pt x="998026" y="809056"/>
                  </a:lnTo>
                  <a:lnTo>
                    <a:pt x="997507" y="809380"/>
                  </a:lnTo>
                  <a:lnTo>
                    <a:pt x="997254" y="809532"/>
                  </a:lnTo>
                  <a:lnTo>
                    <a:pt x="996977" y="809690"/>
                  </a:lnTo>
                  <a:lnTo>
                    <a:pt x="996636" y="809871"/>
                  </a:lnTo>
                  <a:lnTo>
                    <a:pt x="996418" y="809999"/>
                  </a:lnTo>
                  <a:lnTo>
                    <a:pt x="995888" y="810281"/>
                  </a:lnTo>
                  <a:lnTo>
                    <a:pt x="994708" y="810938"/>
                  </a:lnTo>
                  <a:lnTo>
                    <a:pt x="994396" y="811105"/>
                  </a:lnTo>
                  <a:lnTo>
                    <a:pt x="993794" y="811443"/>
                  </a:lnTo>
                  <a:lnTo>
                    <a:pt x="993473" y="811620"/>
                  </a:lnTo>
                  <a:lnTo>
                    <a:pt x="992816" y="811972"/>
                  </a:lnTo>
                  <a:lnTo>
                    <a:pt x="992515" y="812130"/>
                  </a:lnTo>
                  <a:lnTo>
                    <a:pt x="992100" y="812339"/>
                  </a:lnTo>
                  <a:lnTo>
                    <a:pt x="991680" y="812611"/>
                  </a:lnTo>
                  <a:lnTo>
                    <a:pt x="991138" y="812892"/>
                  </a:lnTo>
                  <a:lnTo>
                    <a:pt x="990861" y="813026"/>
                  </a:lnTo>
                  <a:lnTo>
                    <a:pt x="990346" y="813216"/>
                  </a:lnTo>
                  <a:lnTo>
                    <a:pt x="990041" y="813297"/>
                  </a:lnTo>
                  <a:lnTo>
                    <a:pt x="989582" y="813397"/>
                  </a:lnTo>
                  <a:lnTo>
                    <a:pt x="988838" y="813597"/>
                  </a:lnTo>
                  <a:lnTo>
                    <a:pt x="988079" y="813899"/>
                  </a:lnTo>
                  <a:lnTo>
                    <a:pt x="985403" y="814841"/>
                  </a:lnTo>
                  <a:lnTo>
                    <a:pt x="985085" y="814941"/>
                  </a:lnTo>
                  <a:lnTo>
                    <a:pt x="984843" y="815032"/>
                  </a:lnTo>
                  <a:lnTo>
                    <a:pt x="984578" y="815122"/>
                  </a:lnTo>
                  <a:lnTo>
                    <a:pt x="984337" y="815213"/>
                  </a:lnTo>
                  <a:lnTo>
                    <a:pt x="984111" y="815313"/>
                  </a:lnTo>
                  <a:lnTo>
                    <a:pt x="983648" y="815503"/>
                  </a:lnTo>
                  <a:lnTo>
                    <a:pt x="983371" y="815623"/>
                  </a:lnTo>
                  <a:lnTo>
                    <a:pt x="982900" y="815808"/>
                  </a:lnTo>
                  <a:lnTo>
                    <a:pt x="982634" y="815923"/>
                  </a:lnTo>
                  <a:lnTo>
                    <a:pt x="982381" y="816032"/>
                  </a:lnTo>
                  <a:lnTo>
                    <a:pt x="982100" y="816161"/>
                  </a:lnTo>
                  <a:lnTo>
                    <a:pt x="981506" y="816499"/>
                  </a:lnTo>
                  <a:lnTo>
                    <a:pt x="980920" y="816776"/>
                  </a:lnTo>
                  <a:lnTo>
                    <a:pt x="980627" y="816904"/>
                  </a:lnTo>
                  <a:lnTo>
                    <a:pt x="980327" y="817028"/>
                  </a:lnTo>
                  <a:lnTo>
                    <a:pt x="980065" y="817147"/>
                  </a:lnTo>
                  <a:lnTo>
                    <a:pt x="979812" y="817238"/>
                  </a:lnTo>
                  <a:lnTo>
                    <a:pt x="979570" y="817338"/>
                  </a:lnTo>
                  <a:lnTo>
                    <a:pt x="979289" y="817443"/>
                  </a:lnTo>
                  <a:lnTo>
                    <a:pt x="978802" y="817638"/>
                  </a:lnTo>
                  <a:lnTo>
                    <a:pt x="978102" y="817867"/>
                  </a:lnTo>
                  <a:lnTo>
                    <a:pt x="977880" y="817948"/>
                  </a:lnTo>
                  <a:lnTo>
                    <a:pt x="977635" y="818062"/>
                  </a:lnTo>
                  <a:lnTo>
                    <a:pt x="977156" y="818301"/>
                  </a:lnTo>
                  <a:lnTo>
                    <a:pt x="976894" y="818439"/>
                  </a:lnTo>
                  <a:lnTo>
                    <a:pt x="976593" y="818587"/>
                  </a:lnTo>
                  <a:lnTo>
                    <a:pt x="976067" y="818853"/>
                  </a:lnTo>
                  <a:lnTo>
                    <a:pt x="975568" y="819120"/>
                  </a:lnTo>
                  <a:lnTo>
                    <a:pt x="975315" y="819263"/>
                  </a:lnTo>
                  <a:lnTo>
                    <a:pt x="974808" y="819525"/>
                  </a:lnTo>
                  <a:lnTo>
                    <a:pt x="974587" y="819649"/>
                  </a:lnTo>
                  <a:lnTo>
                    <a:pt x="974309" y="819797"/>
                  </a:lnTo>
                  <a:lnTo>
                    <a:pt x="973569" y="820178"/>
                  </a:lnTo>
                  <a:lnTo>
                    <a:pt x="973320" y="820312"/>
                  </a:lnTo>
                  <a:lnTo>
                    <a:pt x="972801" y="820593"/>
                  </a:lnTo>
                  <a:lnTo>
                    <a:pt x="972540" y="820745"/>
                  </a:lnTo>
                  <a:lnTo>
                    <a:pt x="972409" y="820812"/>
                  </a:lnTo>
                  <a:lnTo>
                    <a:pt x="971958" y="821074"/>
                  </a:lnTo>
                  <a:lnTo>
                    <a:pt x="971641" y="821241"/>
                  </a:lnTo>
                  <a:lnTo>
                    <a:pt x="971424" y="821336"/>
                  </a:lnTo>
                  <a:lnTo>
                    <a:pt x="971202" y="821441"/>
                  </a:lnTo>
                  <a:lnTo>
                    <a:pt x="970980" y="821536"/>
                  </a:lnTo>
                  <a:lnTo>
                    <a:pt x="970671" y="821660"/>
                  </a:lnTo>
                  <a:lnTo>
                    <a:pt x="970157" y="821846"/>
                  </a:lnTo>
                  <a:lnTo>
                    <a:pt x="969903" y="821927"/>
                  </a:lnTo>
                  <a:lnTo>
                    <a:pt x="969662" y="821980"/>
                  </a:lnTo>
                  <a:lnTo>
                    <a:pt x="969416" y="822046"/>
                  </a:lnTo>
                  <a:lnTo>
                    <a:pt x="969187" y="822103"/>
                  </a:lnTo>
                  <a:lnTo>
                    <a:pt x="968502" y="822242"/>
                  </a:lnTo>
                  <a:lnTo>
                    <a:pt x="967659" y="822423"/>
                  </a:lnTo>
                  <a:lnTo>
                    <a:pt x="967425" y="822489"/>
                  </a:lnTo>
                  <a:lnTo>
                    <a:pt x="967184" y="822551"/>
                  </a:lnTo>
                  <a:lnTo>
                    <a:pt x="966725" y="822632"/>
                  </a:lnTo>
                  <a:lnTo>
                    <a:pt x="966242" y="822723"/>
                  </a:lnTo>
                  <a:lnTo>
                    <a:pt x="966028" y="822747"/>
                  </a:lnTo>
                  <a:lnTo>
                    <a:pt x="965767" y="822790"/>
                  </a:lnTo>
                  <a:lnTo>
                    <a:pt x="965509" y="822818"/>
                  </a:lnTo>
                  <a:lnTo>
                    <a:pt x="965224" y="822847"/>
                  </a:lnTo>
                  <a:lnTo>
                    <a:pt x="964955" y="822837"/>
                  </a:lnTo>
                  <a:lnTo>
                    <a:pt x="964714" y="822823"/>
                  </a:lnTo>
                  <a:lnTo>
                    <a:pt x="964211" y="822771"/>
                  </a:lnTo>
                  <a:lnTo>
                    <a:pt x="963661" y="822718"/>
                  </a:lnTo>
                  <a:lnTo>
                    <a:pt x="963435" y="822685"/>
                  </a:lnTo>
                  <a:lnTo>
                    <a:pt x="963213" y="822661"/>
                  </a:lnTo>
                  <a:lnTo>
                    <a:pt x="962976" y="822642"/>
                  </a:lnTo>
                  <a:lnTo>
                    <a:pt x="962706" y="822628"/>
                  </a:lnTo>
                  <a:lnTo>
                    <a:pt x="962426" y="822599"/>
                  </a:lnTo>
                  <a:lnTo>
                    <a:pt x="961950" y="822528"/>
                  </a:lnTo>
                  <a:lnTo>
                    <a:pt x="961697" y="822480"/>
                  </a:lnTo>
                  <a:lnTo>
                    <a:pt x="961448" y="822442"/>
                  </a:lnTo>
                  <a:lnTo>
                    <a:pt x="961222" y="822399"/>
                  </a:lnTo>
                  <a:lnTo>
                    <a:pt x="960969" y="822366"/>
                  </a:lnTo>
                  <a:lnTo>
                    <a:pt x="960695" y="822304"/>
                  </a:lnTo>
                  <a:lnTo>
                    <a:pt x="959967" y="822156"/>
                  </a:lnTo>
                  <a:lnTo>
                    <a:pt x="959496" y="822003"/>
                  </a:lnTo>
                  <a:lnTo>
                    <a:pt x="959235" y="821908"/>
                  </a:lnTo>
                  <a:lnTo>
                    <a:pt x="958993" y="821803"/>
                  </a:lnTo>
                  <a:lnTo>
                    <a:pt x="958764" y="821679"/>
                  </a:lnTo>
                  <a:lnTo>
                    <a:pt x="958241" y="821312"/>
                  </a:lnTo>
                  <a:lnTo>
                    <a:pt x="957976" y="821131"/>
                  </a:lnTo>
                  <a:lnTo>
                    <a:pt x="957742" y="821017"/>
                  </a:lnTo>
                  <a:lnTo>
                    <a:pt x="957525" y="820917"/>
                  </a:lnTo>
                  <a:lnTo>
                    <a:pt x="957283" y="820793"/>
                  </a:lnTo>
                  <a:lnTo>
                    <a:pt x="956796" y="820555"/>
                  </a:lnTo>
                  <a:lnTo>
                    <a:pt x="956555" y="820445"/>
                  </a:lnTo>
                  <a:lnTo>
                    <a:pt x="956052" y="820202"/>
                  </a:lnTo>
                  <a:lnTo>
                    <a:pt x="955787" y="820069"/>
                  </a:lnTo>
                  <a:lnTo>
                    <a:pt x="955328" y="819888"/>
                  </a:lnTo>
                  <a:lnTo>
                    <a:pt x="955082" y="819783"/>
                  </a:lnTo>
                  <a:lnTo>
                    <a:pt x="954837" y="819668"/>
                  </a:lnTo>
                  <a:lnTo>
                    <a:pt x="954575" y="819535"/>
                  </a:lnTo>
                  <a:lnTo>
                    <a:pt x="954334" y="819378"/>
                  </a:lnTo>
                  <a:lnTo>
                    <a:pt x="954089" y="819235"/>
                  </a:lnTo>
                  <a:lnTo>
                    <a:pt x="953863" y="819087"/>
                  </a:lnTo>
                  <a:lnTo>
                    <a:pt x="953629" y="818882"/>
                  </a:lnTo>
                  <a:lnTo>
                    <a:pt x="953412" y="818672"/>
                  </a:lnTo>
                  <a:lnTo>
                    <a:pt x="953226" y="818439"/>
                  </a:lnTo>
                  <a:lnTo>
                    <a:pt x="953028" y="818210"/>
                  </a:lnTo>
                  <a:lnTo>
                    <a:pt x="952865" y="817981"/>
                  </a:lnTo>
                  <a:lnTo>
                    <a:pt x="952683" y="817734"/>
                  </a:lnTo>
                  <a:lnTo>
                    <a:pt x="952529" y="817510"/>
                  </a:lnTo>
                  <a:lnTo>
                    <a:pt x="952386" y="817290"/>
                  </a:lnTo>
                  <a:lnTo>
                    <a:pt x="952252" y="817028"/>
                  </a:lnTo>
                  <a:lnTo>
                    <a:pt x="952117" y="816785"/>
                  </a:lnTo>
                  <a:lnTo>
                    <a:pt x="951994" y="816542"/>
                  </a:lnTo>
                  <a:lnTo>
                    <a:pt x="951888" y="816295"/>
                  </a:lnTo>
                  <a:lnTo>
                    <a:pt x="951804" y="816056"/>
                  </a:lnTo>
                  <a:lnTo>
                    <a:pt x="951729" y="815789"/>
                  </a:lnTo>
                  <a:lnTo>
                    <a:pt x="951678" y="815565"/>
                  </a:lnTo>
                  <a:lnTo>
                    <a:pt x="951626" y="815322"/>
                  </a:lnTo>
                  <a:lnTo>
                    <a:pt x="951587" y="815098"/>
                  </a:lnTo>
                  <a:lnTo>
                    <a:pt x="951543" y="814789"/>
                  </a:lnTo>
                  <a:lnTo>
                    <a:pt x="951504" y="814536"/>
                  </a:lnTo>
                  <a:lnTo>
                    <a:pt x="951456" y="814284"/>
                  </a:lnTo>
                  <a:lnTo>
                    <a:pt x="951393" y="814060"/>
                  </a:lnTo>
                  <a:lnTo>
                    <a:pt x="951321" y="813826"/>
                  </a:lnTo>
                  <a:lnTo>
                    <a:pt x="951183" y="813335"/>
                  </a:lnTo>
                  <a:lnTo>
                    <a:pt x="950997" y="812582"/>
                  </a:lnTo>
                  <a:lnTo>
                    <a:pt x="950941" y="812330"/>
                  </a:lnTo>
                  <a:lnTo>
                    <a:pt x="950894" y="812053"/>
                  </a:lnTo>
                  <a:lnTo>
                    <a:pt x="950854" y="811767"/>
                  </a:lnTo>
                  <a:lnTo>
                    <a:pt x="950791" y="811224"/>
                  </a:lnTo>
                  <a:lnTo>
                    <a:pt x="950763" y="810690"/>
                  </a:lnTo>
                  <a:lnTo>
                    <a:pt x="950747" y="810457"/>
                  </a:lnTo>
                  <a:lnTo>
                    <a:pt x="950732" y="809904"/>
                  </a:lnTo>
                  <a:lnTo>
                    <a:pt x="950724" y="809332"/>
                  </a:lnTo>
                  <a:lnTo>
                    <a:pt x="950716" y="809094"/>
                  </a:lnTo>
                  <a:lnTo>
                    <a:pt x="950720" y="808861"/>
                  </a:lnTo>
                  <a:lnTo>
                    <a:pt x="950720" y="808579"/>
                  </a:lnTo>
                  <a:lnTo>
                    <a:pt x="950708" y="807974"/>
                  </a:lnTo>
                  <a:lnTo>
                    <a:pt x="950720" y="807722"/>
                  </a:lnTo>
                  <a:lnTo>
                    <a:pt x="950736" y="807488"/>
                  </a:lnTo>
                  <a:lnTo>
                    <a:pt x="950763" y="807231"/>
                  </a:lnTo>
                  <a:lnTo>
                    <a:pt x="950866" y="806711"/>
                  </a:lnTo>
                  <a:lnTo>
                    <a:pt x="950965" y="806249"/>
                  </a:lnTo>
                  <a:lnTo>
                    <a:pt x="951064" y="805730"/>
                  </a:lnTo>
                  <a:lnTo>
                    <a:pt x="951131" y="805501"/>
                  </a:lnTo>
                  <a:lnTo>
                    <a:pt x="951294" y="804986"/>
                  </a:lnTo>
                  <a:lnTo>
                    <a:pt x="951385" y="804729"/>
                  </a:lnTo>
                  <a:lnTo>
                    <a:pt x="951488" y="804467"/>
                  </a:lnTo>
                  <a:lnTo>
                    <a:pt x="951599" y="804200"/>
                  </a:lnTo>
                  <a:lnTo>
                    <a:pt x="951816" y="803647"/>
                  </a:lnTo>
                  <a:lnTo>
                    <a:pt x="952121" y="802766"/>
                  </a:lnTo>
                  <a:lnTo>
                    <a:pt x="952287" y="802213"/>
                  </a:lnTo>
                  <a:lnTo>
                    <a:pt x="952450" y="801694"/>
                  </a:lnTo>
                  <a:lnTo>
                    <a:pt x="952556" y="801393"/>
                  </a:lnTo>
                  <a:lnTo>
                    <a:pt x="952644" y="801179"/>
                  </a:lnTo>
                  <a:lnTo>
                    <a:pt x="952731" y="800945"/>
                  </a:lnTo>
                  <a:lnTo>
                    <a:pt x="952834" y="800688"/>
                  </a:lnTo>
                  <a:lnTo>
                    <a:pt x="953032" y="800130"/>
                  </a:lnTo>
                  <a:lnTo>
                    <a:pt x="953150" y="799835"/>
                  </a:lnTo>
                  <a:lnTo>
                    <a:pt x="953380" y="799316"/>
                  </a:lnTo>
                  <a:lnTo>
                    <a:pt x="953673" y="798601"/>
                  </a:lnTo>
                  <a:lnTo>
                    <a:pt x="953899" y="798086"/>
                  </a:lnTo>
                  <a:lnTo>
                    <a:pt x="954053" y="797800"/>
                  </a:lnTo>
                  <a:lnTo>
                    <a:pt x="954180" y="797586"/>
                  </a:lnTo>
                  <a:lnTo>
                    <a:pt x="954536" y="797047"/>
                  </a:lnTo>
                  <a:lnTo>
                    <a:pt x="954738" y="796776"/>
                  </a:lnTo>
                  <a:lnTo>
                    <a:pt x="955090" y="796318"/>
                  </a:lnTo>
                  <a:lnTo>
                    <a:pt x="955252" y="796094"/>
                  </a:lnTo>
                  <a:lnTo>
                    <a:pt x="955431" y="795866"/>
                  </a:lnTo>
                  <a:lnTo>
                    <a:pt x="955573" y="795651"/>
                  </a:lnTo>
                  <a:lnTo>
                    <a:pt x="955759" y="795356"/>
                  </a:lnTo>
                  <a:lnTo>
                    <a:pt x="955913" y="795132"/>
                  </a:lnTo>
                  <a:lnTo>
                    <a:pt x="956103" y="794898"/>
                  </a:lnTo>
                  <a:lnTo>
                    <a:pt x="956697" y="794117"/>
                  </a:lnTo>
                  <a:lnTo>
                    <a:pt x="956939" y="793826"/>
                  </a:lnTo>
                  <a:lnTo>
                    <a:pt x="957188" y="793516"/>
                  </a:lnTo>
                  <a:lnTo>
                    <a:pt x="957635" y="792944"/>
                  </a:lnTo>
                  <a:lnTo>
                    <a:pt x="957845" y="792730"/>
                  </a:lnTo>
                  <a:lnTo>
                    <a:pt x="958099" y="792449"/>
                  </a:lnTo>
                  <a:lnTo>
                    <a:pt x="958352" y="792134"/>
                  </a:lnTo>
                  <a:lnTo>
                    <a:pt x="958574" y="791891"/>
                  </a:lnTo>
                  <a:lnTo>
                    <a:pt x="958827" y="791629"/>
                  </a:lnTo>
                  <a:lnTo>
                    <a:pt x="959013" y="791415"/>
                  </a:lnTo>
                  <a:lnTo>
                    <a:pt x="959880" y="790333"/>
                  </a:lnTo>
                  <a:lnTo>
                    <a:pt x="960078" y="790080"/>
                  </a:lnTo>
                  <a:lnTo>
                    <a:pt x="960723" y="789227"/>
                  </a:lnTo>
                  <a:lnTo>
                    <a:pt x="960905" y="788965"/>
                  </a:lnTo>
                  <a:lnTo>
                    <a:pt x="961068" y="788751"/>
                  </a:lnTo>
                  <a:lnTo>
                    <a:pt x="961444" y="788227"/>
                  </a:lnTo>
                  <a:lnTo>
                    <a:pt x="961622" y="787989"/>
                  </a:lnTo>
                  <a:lnTo>
                    <a:pt x="961768" y="787769"/>
                  </a:lnTo>
                  <a:lnTo>
                    <a:pt x="962129" y="787264"/>
                  </a:lnTo>
                  <a:lnTo>
                    <a:pt x="962465" y="786811"/>
                  </a:lnTo>
                  <a:lnTo>
                    <a:pt x="962651" y="786573"/>
                  </a:lnTo>
                  <a:lnTo>
                    <a:pt x="962857" y="786292"/>
                  </a:lnTo>
                  <a:lnTo>
                    <a:pt x="963059" y="786030"/>
                  </a:lnTo>
                  <a:lnTo>
                    <a:pt x="963269" y="785792"/>
                  </a:lnTo>
                  <a:lnTo>
                    <a:pt x="963712" y="785310"/>
                  </a:lnTo>
                  <a:lnTo>
                    <a:pt x="963946" y="785048"/>
                  </a:lnTo>
                  <a:lnTo>
                    <a:pt x="964152" y="784805"/>
                  </a:lnTo>
                  <a:lnTo>
                    <a:pt x="964547" y="784362"/>
                  </a:lnTo>
                  <a:lnTo>
                    <a:pt x="965007" y="783824"/>
                  </a:lnTo>
                  <a:lnTo>
                    <a:pt x="965414" y="783385"/>
                  </a:lnTo>
                  <a:lnTo>
                    <a:pt x="965620" y="783137"/>
                  </a:lnTo>
                  <a:lnTo>
                    <a:pt x="966273" y="782413"/>
                  </a:lnTo>
                  <a:lnTo>
                    <a:pt x="966507" y="782170"/>
                  </a:lnTo>
                  <a:lnTo>
                    <a:pt x="966728" y="781932"/>
                  </a:lnTo>
                  <a:lnTo>
                    <a:pt x="967152" y="781455"/>
                  </a:lnTo>
                  <a:lnTo>
                    <a:pt x="967560" y="780983"/>
                  </a:lnTo>
                  <a:lnTo>
                    <a:pt x="967793" y="780721"/>
                  </a:lnTo>
                  <a:lnTo>
                    <a:pt x="968003" y="780478"/>
                  </a:lnTo>
                  <a:lnTo>
                    <a:pt x="968371" y="780021"/>
                  </a:lnTo>
                  <a:lnTo>
                    <a:pt x="968554" y="779783"/>
                  </a:lnTo>
                  <a:lnTo>
                    <a:pt x="968759" y="779544"/>
                  </a:lnTo>
                  <a:lnTo>
                    <a:pt x="969341" y="778834"/>
                  </a:lnTo>
                  <a:lnTo>
                    <a:pt x="969519" y="778601"/>
                  </a:lnTo>
                  <a:lnTo>
                    <a:pt x="969682" y="778363"/>
                  </a:lnTo>
                  <a:lnTo>
                    <a:pt x="970034" y="777872"/>
                  </a:lnTo>
                  <a:lnTo>
                    <a:pt x="970224" y="777619"/>
                  </a:lnTo>
                  <a:lnTo>
                    <a:pt x="970766" y="776871"/>
                  </a:lnTo>
                  <a:lnTo>
                    <a:pt x="970945" y="776618"/>
                  </a:lnTo>
                  <a:lnTo>
                    <a:pt x="971234" y="776156"/>
                  </a:lnTo>
                  <a:lnTo>
                    <a:pt x="971376" y="775908"/>
                  </a:lnTo>
                  <a:lnTo>
                    <a:pt x="971677" y="775413"/>
                  </a:lnTo>
                  <a:lnTo>
                    <a:pt x="971835" y="775165"/>
                  </a:lnTo>
                  <a:lnTo>
                    <a:pt x="972009" y="774912"/>
                  </a:lnTo>
                  <a:lnTo>
                    <a:pt x="972409" y="774393"/>
                  </a:lnTo>
                  <a:lnTo>
                    <a:pt x="972591" y="774150"/>
                  </a:lnTo>
                  <a:lnTo>
                    <a:pt x="972948" y="773693"/>
                  </a:lnTo>
                  <a:lnTo>
                    <a:pt x="973110" y="773478"/>
                  </a:lnTo>
                  <a:lnTo>
                    <a:pt x="973276" y="773216"/>
                  </a:lnTo>
                  <a:lnTo>
                    <a:pt x="973549" y="772730"/>
                  </a:lnTo>
                  <a:lnTo>
                    <a:pt x="973676" y="772449"/>
                  </a:lnTo>
                  <a:lnTo>
                    <a:pt x="973866" y="772001"/>
                  </a:lnTo>
                  <a:lnTo>
                    <a:pt x="974202" y="771520"/>
                  </a:lnTo>
                  <a:lnTo>
                    <a:pt x="974325" y="771296"/>
                  </a:lnTo>
                  <a:lnTo>
                    <a:pt x="974484" y="771029"/>
                  </a:lnTo>
                  <a:lnTo>
                    <a:pt x="974772" y="770500"/>
                  </a:lnTo>
                  <a:lnTo>
                    <a:pt x="974879" y="770262"/>
                  </a:lnTo>
                  <a:lnTo>
                    <a:pt x="975062" y="770038"/>
                  </a:lnTo>
                  <a:lnTo>
                    <a:pt x="975208" y="769799"/>
                  </a:lnTo>
                  <a:lnTo>
                    <a:pt x="975509" y="769289"/>
                  </a:lnTo>
                  <a:lnTo>
                    <a:pt x="976198" y="768003"/>
                  </a:lnTo>
                  <a:lnTo>
                    <a:pt x="976447" y="767521"/>
                  </a:lnTo>
                  <a:lnTo>
                    <a:pt x="976720" y="767040"/>
                  </a:lnTo>
                  <a:lnTo>
                    <a:pt x="976835" y="766826"/>
                  </a:lnTo>
                  <a:lnTo>
                    <a:pt x="976974" y="766578"/>
                  </a:lnTo>
                  <a:lnTo>
                    <a:pt x="977124" y="766316"/>
                  </a:lnTo>
                  <a:lnTo>
                    <a:pt x="977251" y="766087"/>
                  </a:lnTo>
                  <a:lnTo>
                    <a:pt x="977405" y="765820"/>
                  </a:lnTo>
                  <a:lnTo>
                    <a:pt x="977698" y="765277"/>
                  </a:lnTo>
                  <a:lnTo>
                    <a:pt x="977844" y="765001"/>
                  </a:lnTo>
                  <a:lnTo>
                    <a:pt x="977963" y="764767"/>
                  </a:lnTo>
                  <a:lnTo>
                    <a:pt x="978110" y="764495"/>
                  </a:lnTo>
                  <a:lnTo>
                    <a:pt x="978272" y="764224"/>
                  </a:lnTo>
                  <a:lnTo>
                    <a:pt x="978419" y="763995"/>
                  </a:lnTo>
                  <a:lnTo>
                    <a:pt x="978731" y="763490"/>
                  </a:lnTo>
                  <a:lnTo>
                    <a:pt x="978858" y="763271"/>
                  </a:lnTo>
                  <a:lnTo>
                    <a:pt x="979008" y="762994"/>
                  </a:lnTo>
                  <a:lnTo>
                    <a:pt x="979274" y="762494"/>
                  </a:lnTo>
                  <a:lnTo>
                    <a:pt x="979424" y="762265"/>
                  </a:lnTo>
                  <a:lnTo>
                    <a:pt x="979836" y="761732"/>
                  </a:lnTo>
                  <a:lnTo>
                    <a:pt x="979982" y="761512"/>
                  </a:lnTo>
                  <a:lnTo>
                    <a:pt x="980125" y="761288"/>
                  </a:lnTo>
                  <a:lnTo>
                    <a:pt x="980255" y="761055"/>
                  </a:lnTo>
                  <a:lnTo>
                    <a:pt x="980422" y="760788"/>
                  </a:lnTo>
                  <a:lnTo>
                    <a:pt x="980548" y="760574"/>
                  </a:lnTo>
                  <a:lnTo>
                    <a:pt x="980794" y="760092"/>
                  </a:lnTo>
                  <a:lnTo>
                    <a:pt x="981063" y="759587"/>
                  </a:lnTo>
                  <a:lnTo>
                    <a:pt x="981178" y="759358"/>
                  </a:lnTo>
                  <a:lnTo>
                    <a:pt x="981296" y="759096"/>
                  </a:lnTo>
                  <a:lnTo>
                    <a:pt x="981403" y="757695"/>
                  </a:lnTo>
                  <a:lnTo>
                    <a:pt x="981775" y="756661"/>
                  </a:lnTo>
                  <a:lnTo>
                    <a:pt x="982496" y="755003"/>
                  </a:lnTo>
                  <a:lnTo>
                    <a:pt x="983110" y="753468"/>
                  </a:lnTo>
                  <a:lnTo>
                    <a:pt x="984143" y="751510"/>
                  </a:lnTo>
                  <a:lnTo>
                    <a:pt x="985378" y="749132"/>
                  </a:lnTo>
                  <a:lnTo>
                    <a:pt x="986530" y="747488"/>
                  </a:lnTo>
                  <a:lnTo>
                    <a:pt x="987939" y="745515"/>
                  </a:lnTo>
                  <a:lnTo>
                    <a:pt x="989257" y="743890"/>
                  </a:lnTo>
                  <a:lnTo>
                    <a:pt x="990548" y="742685"/>
                  </a:lnTo>
                  <a:lnTo>
                    <a:pt x="991229" y="741774"/>
                  </a:lnTo>
                  <a:lnTo>
                    <a:pt x="991367" y="741255"/>
                  </a:lnTo>
                  <a:lnTo>
                    <a:pt x="991573" y="740554"/>
                  </a:lnTo>
                  <a:lnTo>
                    <a:pt x="991676" y="740183"/>
                  </a:lnTo>
                  <a:lnTo>
                    <a:pt x="991811" y="739725"/>
                  </a:lnTo>
                  <a:lnTo>
                    <a:pt x="991870" y="739497"/>
                  </a:lnTo>
                  <a:lnTo>
                    <a:pt x="991973" y="739239"/>
                  </a:lnTo>
                  <a:lnTo>
                    <a:pt x="992076" y="738996"/>
                  </a:lnTo>
                  <a:lnTo>
                    <a:pt x="992155" y="738777"/>
                  </a:lnTo>
                  <a:lnTo>
                    <a:pt x="992432" y="737967"/>
                  </a:lnTo>
                  <a:lnTo>
                    <a:pt x="992745" y="737247"/>
                  </a:lnTo>
                  <a:lnTo>
                    <a:pt x="992840" y="737019"/>
                  </a:lnTo>
                  <a:lnTo>
                    <a:pt x="992978" y="736747"/>
                  </a:lnTo>
                  <a:lnTo>
                    <a:pt x="993109" y="736475"/>
                  </a:lnTo>
                  <a:lnTo>
                    <a:pt x="993236" y="736223"/>
                  </a:lnTo>
                  <a:lnTo>
                    <a:pt x="993358" y="735956"/>
                  </a:lnTo>
                  <a:lnTo>
                    <a:pt x="993552" y="735498"/>
                  </a:lnTo>
                  <a:lnTo>
                    <a:pt x="993727" y="735055"/>
                  </a:lnTo>
                  <a:lnTo>
                    <a:pt x="993830" y="734827"/>
                  </a:lnTo>
                  <a:lnTo>
                    <a:pt x="994031" y="734331"/>
                  </a:lnTo>
                  <a:lnTo>
                    <a:pt x="994122" y="734083"/>
                  </a:lnTo>
                  <a:lnTo>
                    <a:pt x="994400" y="733383"/>
                  </a:lnTo>
                  <a:lnTo>
                    <a:pt x="994582" y="732878"/>
                  </a:lnTo>
                  <a:lnTo>
                    <a:pt x="994673" y="732663"/>
                  </a:lnTo>
                  <a:lnTo>
                    <a:pt x="994871" y="732172"/>
                  </a:lnTo>
                  <a:lnTo>
                    <a:pt x="995136" y="731696"/>
                  </a:lnTo>
                  <a:lnTo>
                    <a:pt x="995540" y="730995"/>
                  </a:lnTo>
                  <a:lnTo>
                    <a:pt x="995654" y="730781"/>
                  </a:lnTo>
                  <a:lnTo>
                    <a:pt x="995761" y="730562"/>
                  </a:lnTo>
                  <a:lnTo>
                    <a:pt x="995983" y="730076"/>
                  </a:lnTo>
                  <a:lnTo>
                    <a:pt x="996066" y="729847"/>
                  </a:lnTo>
                  <a:lnTo>
                    <a:pt x="996169" y="729599"/>
                  </a:lnTo>
                  <a:lnTo>
                    <a:pt x="996252" y="729385"/>
                  </a:lnTo>
                  <a:lnTo>
                    <a:pt x="996351" y="729141"/>
                  </a:lnTo>
                  <a:lnTo>
                    <a:pt x="996407" y="728918"/>
                  </a:lnTo>
                  <a:lnTo>
                    <a:pt x="996446" y="728679"/>
                  </a:lnTo>
                  <a:lnTo>
                    <a:pt x="996490" y="728193"/>
                  </a:lnTo>
                  <a:lnTo>
                    <a:pt x="996454" y="727964"/>
                  </a:lnTo>
                  <a:lnTo>
                    <a:pt x="996403" y="727493"/>
                  </a:lnTo>
                  <a:lnTo>
                    <a:pt x="996407" y="726807"/>
                  </a:lnTo>
                  <a:lnTo>
                    <a:pt x="996423" y="726587"/>
                  </a:lnTo>
                  <a:lnTo>
                    <a:pt x="996470" y="726335"/>
                  </a:lnTo>
                  <a:lnTo>
                    <a:pt x="996502" y="726101"/>
                  </a:lnTo>
                  <a:lnTo>
                    <a:pt x="996525" y="725868"/>
                  </a:lnTo>
                  <a:lnTo>
                    <a:pt x="996533" y="725634"/>
                  </a:lnTo>
                  <a:lnTo>
                    <a:pt x="996521" y="725406"/>
                  </a:lnTo>
                  <a:lnTo>
                    <a:pt x="996490" y="725182"/>
                  </a:lnTo>
                  <a:lnTo>
                    <a:pt x="996458" y="724910"/>
                  </a:lnTo>
                  <a:lnTo>
                    <a:pt x="996458" y="724691"/>
                  </a:lnTo>
                  <a:lnTo>
                    <a:pt x="996430" y="724471"/>
                  </a:lnTo>
                  <a:lnTo>
                    <a:pt x="996213" y="723838"/>
                  </a:lnTo>
                  <a:lnTo>
                    <a:pt x="995872" y="722870"/>
                  </a:lnTo>
                  <a:lnTo>
                    <a:pt x="995476" y="721365"/>
                  </a:lnTo>
                  <a:lnTo>
                    <a:pt x="994439" y="719973"/>
                  </a:lnTo>
                  <a:lnTo>
                    <a:pt x="992491" y="718810"/>
                  </a:lnTo>
                  <a:lnTo>
                    <a:pt x="989736" y="717929"/>
                  </a:lnTo>
                  <a:lnTo>
                    <a:pt x="986783" y="717290"/>
                  </a:lnTo>
                  <a:lnTo>
                    <a:pt x="983319" y="717181"/>
                  </a:lnTo>
                  <a:lnTo>
                    <a:pt x="979709" y="717328"/>
                  </a:lnTo>
                  <a:lnTo>
                    <a:pt x="977057" y="717910"/>
                  </a:lnTo>
                  <a:lnTo>
                    <a:pt x="974329" y="718615"/>
                  </a:lnTo>
                  <a:lnTo>
                    <a:pt x="972108" y="719206"/>
                  </a:lnTo>
                  <a:lnTo>
                    <a:pt x="969306" y="719749"/>
                  </a:lnTo>
                  <a:lnTo>
                    <a:pt x="965525" y="720502"/>
                  </a:lnTo>
                  <a:lnTo>
                    <a:pt x="963178" y="720921"/>
                  </a:lnTo>
                  <a:lnTo>
                    <a:pt x="960260" y="721560"/>
                  </a:lnTo>
                  <a:lnTo>
                    <a:pt x="957410" y="722260"/>
                  </a:lnTo>
                  <a:lnTo>
                    <a:pt x="953930" y="722632"/>
                  </a:lnTo>
                  <a:lnTo>
                    <a:pt x="950589" y="722689"/>
                  </a:lnTo>
                  <a:lnTo>
                    <a:pt x="947485" y="722546"/>
                  </a:lnTo>
                  <a:lnTo>
                    <a:pt x="941571" y="722494"/>
                  </a:lnTo>
                  <a:lnTo>
                    <a:pt x="938606" y="722499"/>
                  </a:lnTo>
                  <a:lnTo>
                    <a:pt x="935455" y="722303"/>
                  </a:lnTo>
                  <a:lnTo>
                    <a:pt x="931679" y="721903"/>
                  </a:lnTo>
                  <a:lnTo>
                    <a:pt x="928820" y="721369"/>
                  </a:lnTo>
                  <a:lnTo>
                    <a:pt x="926299" y="720650"/>
                  </a:lnTo>
                  <a:lnTo>
                    <a:pt x="923160" y="719663"/>
                  </a:lnTo>
                  <a:lnTo>
                    <a:pt x="918912" y="718882"/>
                  </a:lnTo>
                  <a:lnTo>
                    <a:pt x="916930" y="718123"/>
                  </a:lnTo>
                  <a:lnTo>
                    <a:pt x="905357" y="713692"/>
                  </a:lnTo>
                  <a:lnTo>
                    <a:pt x="893509" y="707950"/>
                  </a:lnTo>
                  <a:lnTo>
                    <a:pt x="864941" y="690844"/>
                  </a:lnTo>
                  <a:lnTo>
                    <a:pt x="862505" y="689384"/>
                  </a:lnTo>
                  <a:lnTo>
                    <a:pt x="847185" y="677528"/>
                  </a:lnTo>
                  <a:lnTo>
                    <a:pt x="830309" y="665606"/>
                  </a:lnTo>
                  <a:lnTo>
                    <a:pt x="817253" y="657304"/>
                  </a:lnTo>
                  <a:lnTo>
                    <a:pt x="811660" y="653940"/>
                  </a:lnTo>
                  <a:lnTo>
                    <a:pt x="808354" y="651538"/>
                  </a:lnTo>
                  <a:lnTo>
                    <a:pt x="805223" y="649980"/>
                  </a:lnTo>
                  <a:lnTo>
                    <a:pt x="801106" y="648226"/>
                  </a:lnTo>
                  <a:lnTo>
                    <a:pt x="798521" y="647364"/>
                  </a:lnTo>
                  <a:lnTo>
                    <a:pt x="798268" y="647230"/>
                  </a:lnTo>
                  <a:lnTo>
                    <a:pt x="797999" y="647083"/>
                  </a:lnTo>
                  <a:lnTo>
                    <a:pt x="797801" y="646949"/>
                  </a:lnTo>
                  <a:lnTo>
                    <a:pt x="797634" y="646844"/>
                  </a:lnTo>
                  <a:lnTo>
                    <a:pt x="797401" y="646740"/>
                  </a:lnTo>
                  <a:lnTo>
                    <a:pt x="797159" y="646639"/>
                  </a:lnTo>
                  <a:lnTo>
                    <a:pt x="796902" y="646525"/>
                  </a:lnTo>
                  <a:lnTo>
                    <a:pt x="796641" y="646392"/>
                  </a:lnTo>
                  <a:lnTo>
                    <a:pt x="796431" y="646292"/>
                  </a:lnTo>
                  <a:lnTo>
                    <a:pt x="796063" y="646125"/>
                  </a:lnTo>
                  <a:lnTo>
                    <a:pt x="795793" y="646020"/>
                  </a:lnTo>
                  <a:lnTo>
                    <a:pt x="795311" y="645796"/>
                  </a:lnTo>
                  <a:lnTo>
                    <a:pt x="794887" y="645620"/>
                  </a:lnTo>
                  <a:lnTo>
                    <a:pt x="794602" y="645496"/>
                  </a:lnTo>
                  <a:lnTo>
                    <a:pt x="794337" y="645391"/>
                  </a:lnTo>
                  <a:lnTo>
                    <a:pt x="793822" y="645158"/>
                  </a:lnTo>
                  <a:lnTo>
                    <a:pt x="793359" y="644934"/>
                  </a:lnTo>
                  <a:lnTo>
                    <a:pt x="792642" y="644643"/>
                  </a:lnTo>
                  <a:lnTo>
                    <a:pt x="792116" y="644390"/>
                  </a:lnTo>
                  <a:lnTo>
                    <a:pt x="791827" y="644271"/>
                  </a:lnTo>
                  <a:lnTo>
                    <a:pt x="791344" y="644052"/>
                  </a:lnTo>
                  <a:lnTo>
                    <a:pt x="791079" y="643914"/>
                  </a:lnTo>
                  <a:lnTo>
                    <a:pt x="790564" y="643666"/>
                  </a:lnTo>
                  <a:lnTo>
                    <a:pt x="790342" y="643571"/>
                  </a:lnTo>
                  <a:lnTo>
                    <a:pt x="789919" y="643370"/>
                  </a:lnTo>
                  <a:lnTo>
                    <a:pt x="789634" y="643242"/>
                  </a:lnTo>
                  <a:lnTo>
                    <a:pt x="788862" y="642903"/>
                  </a:lnTo>
                  <a:lnTo>
                    <a:pt x="788624" y="642813"/>
                  </a:lnTo>
                  <a:lnTo>
                    <a:pt x="788054" y="642618"/>
                  </a:lnTo>
                  <a:lnTo>
                    <a:pt x="787595" y="642451"/>
                  </a:lnTo>
                  <a:lnTo>
                    <a:pt x="787369" y="642379"/>
                  </a:lnTo>
                  <a:lnTo>
                    <a:pt x="787140" y="642313"/>
                  </a:lnTo>
                  <a:lnTo>
                    <a:pt x="786669" y="642151"/>
                  </a:lnTo>
                  <a:lnTo>
                    <a:pt x="786178" y="641955"/>
                  </a:lnTo>
                  <a:lnTo>
                    <a:pt x="785956" y="641879"/>
                  </a:lnTo>
                  <a:lnTo>
                    <a:pt x="785683" y="641774"/>
                  </a:lnTo>
                  <a:lnTo>
                    <a:pt x="785457" y="641693"/>
                  </a:lnTo>
                  <a:lnTo>
                    <a:pt x="785236" y="641622"/>
                  </a:lnTo>
                  <a:lnTo>
                    <a:pt x="784733" y="641436"/>
                  </a:lnTo>
                  <a:lnTo>
                    <a:pt x="784452" y="641340"/>
                  </a:lnTo>
                  <a:lnTo>
                    <a:pt x="783668" y="641112"/>
                  </a:lnTo>
                  <a:lnTo>
                    <a:pt x="783450" y="641040"/>
                  </a:lnTo>
                  <a:lnTo>
                    <a:pt x="783161" y="640954"/>
                  </a:lnTo>
                  <a:lnTo>
                    <a:pt x="782920" y="640897"/>
                  </a:lnTo>
                  <a:lnTo>
                    <a:pt x="782663" y="640807"/>
                  </a:lnTo>
                  <a:lnTo>
                    <a:pt x="782128" y="640630"/>
                  </a:lnTo>
                  <a:lnTo>
                    <a:pt x="781629" y="640487"/>
                  </a:lnTo>
                  <a:lnTo>
                    <a:pt x="781416" y="640421"/>
                  </a:lnTo>
                  <a:lnTo>
                    <a:pt x="781139" y="640321"/>
                  </a:lnTo>
                  <a:lnTo>
                    <a:pt x="780454" y="640111"/>
                  </a:lnTo>
                  <a:lnTo>
                    <a:pt x="780204" y="640044"/>
                  </a:lnTo>
                  <a:lnTo>
                    <a:pt x="779975" y="639978"/>
                  </a:lnTo>
                  <a:lnTo>
                    <a:pt x="779690" y="639911"/>
                  </a:lnTo>
                  <a:lnTo>
                    <a:pt x="779444" y="639849"/>
                  </a:lnTo>
                  <a:lnTo>
                    <a:pt x="779163" y="639763"/>
                  </a:lnTo>
                  <a:lnTo>
                    <a:pt x="778882" y="639658"/>
                  </a:lnTo>
                  <a:lnTo>
                    <a:pt x="778383" y="639506"/>
                  </a:lnTo>
                  <a:lnTo>
                    <a:pt x="777881" y="639334"/>
                  </a:lnTo>
                  <a:lnTo>
                    <a:pt x="777584" y="639239"/>
                  </a:lnTo>
                  <a:lnTo>
                    <a:pt x="777279" y="639148"/>
                  </a:lnTo>
                  <a:lnTo>
                    <a:pt x="776693" y="638963"/>
                  </a:lnTo>
                  <a:lnTo>
                    <a:pt x="776194" y="638834"/>
                  </a:lnTo>
                  <a:lnTo>
                    <a:pt x="775707" y="638696"/>
                  </a:lnTo>
                  <a:lnTo>
                    <a:pt x="775486" y="638643"/>
                  </a:lnTo>
                  <a:lnTo>
                    <a:pt x="775216" y="638553"/>
                  </a:lnTo>
                  <a:lnTo>
                    <a:pt x="774931" y="638467"/>
                  </a:lnTo>
                  <a:lnTo>
                    <a:pt x="774634" y="638391"/>
                  </a:lnTo>
                  <a:lnTo>
                    <a:pt x="774326" y="638295"/>
                  </a:lnTo>
                  <a:lnTo>
                    <a:pt x="773855" y="638162"/>
                  </a:lnTo>
                  <a:lnTo>
                    <a:pt x="773605" y="638095"/>
                  </a:lnTo>
                  <a:lnTo>
                    <a:pt x="773356" y="638048"/>
                  </a:lnTo>
                  <a:lnTo>
                    <a:pt x="772869" y="637933"/>
                  </a:lnTo>
                  <a:lnTo>
                    <a:pt x="772382" y="637805"/>
                  </a:lnTo>
                  <a:lnTo>
                    <a:pt x="772117" y="637728"/>
                  </a:lnTo>
                  <a:lnTo>
                    <a:pt x="771654" y="637619"/>
                  </a:lnTo>
                  <a:lnTo>
                    <a:pt x="771028" y="637523"/>
                  </a:lnTo>
                  <a:lnTo>
                    <a:pt x="770704" y="637480"/>
                  </a:lnTo>
                  <a:lnTo>
                    <a:pt x="770407" y="637447"/>
                  </a:lnTo>
                  <a:lnTo>
                    <a:pt x="770149" y="637400"/>
                  </a:lnTo>
                  <a:lnTo>
                    <a:pt x="769892" y="637347"/>
                  </a:lnTo>
                  <a:lnTo>
                    <a:pt x="769445" y="637271"/>
                  </a:lnTo>
                  <a:lnTo>
                    <a:pt x="769160" y="637209"/>
                  </a:lnTo>
                  <a:lnTo>
                    <a:pt x="768879" y="637147"/>
                  </a:lnTo>
                  <a:lnTo>
                    <a:pt x="768649" y="637085"/>
                  </a:lnTo>
                  <a:lnTo>
                    <a:pt x="768368" y="637018"/>
                  </a:lnTo>
                  <a:lnTo>
                    <a:pt x="768091" y="636947"/>
                  </a:lnTo>
                  <a:lnTo>
                    <a:pt x="767639" y="636861"/>
                  </a:lnTo>
                  <a:lnTo>
                    <a:pt x="767347" y="636794"/>
                  </a:lnTo>
                  <a:lnTo>
                    <a:pt x="766622" y="636609"/>
                  </a:lnTo>
                  <a:lnTo>
                    <a:pt x="766373" y="636551"/>
                  </a:lnTo>
                  <a:lnTo>
                    <a:pt x="765838" y="636418"/>
                  </a:lnTo>
                  <a:lnTo>
                    <a:pt x="765585" y="636361"/>
                  </a:lnTo>
                  <a:lnTo>
                    <a:pt x="765363" y="636303"/>
                  </a:lnTo>
                  <a:lnTo>
                    <a:pt x="764813" y="636180"/>
                  </a:lnTo>
                  <a:lnTo>
                    <a:pt x="764516" y="636099"/>
                  </a:lnTo>
                  <a:lnTo>
                    <a:pt x="763986" y="635994"/>
                  </a:lnTo>
                  <a:lnTo>
                    <a:pt x="763237" y="635865"/>
                  </a:lnTo>
                  <a:lnTo>
                    <a:pt x="762984" y="635841"/>
                  </a:lnTo>
                  <a:lnTo>
                    <a:pt x="762739" y="635827"/>
                  </a:lnTo>
                  <a:lnTo>
                    <a:pt x="762426" y="635784"/>
                  </a:lnTo>
                  <a:lnTo>
                    <a:pt x="762133" y="635732"/>
                  </a:lnTo>
                  <a:lnTo>
                    <a:pt x="761915" y="635703"/>
                  </a:lnTo>
                  <a:lnTo>
                    <a:pt x="761535" y="635646"/>
                  </a:lnTo>
                  <a:lnTo>
                    <a:pt x="761262" y="635617"/>
                  </a:lnTo>
                  <a:lnTo>
                    <a:pt x="760965" y="635598"/>
                  </a:lnTo>
                  <a:lnTo>
                    <a:pt x="760672" y="635551"/>
                  </a:lnTo>
                  <a:lnTo>
                    <a:pt x="760375" y="635512"/>
                  </a:lnTo>
                  <a:lnTo>
                    <a:pt x="760102" y="635470"/>
                  </a:lnTo>
                  <a:lnTo>
                    <a:pt x="759845" y="635446"/>
                  </a:lnTo>
                  <a:lnTo>
                    <a:pt x="758792" y="635274"/>
                  </a:lnTo>
                  <a:lnTo>
                    <a:pt x="758297" y="635179"/>
                  </a:lnTo>
                  <a:lnTo>
                    <a:pt x="757747" y="635079"/>
                  </a:lnTo>
                  <a:lnTo>
                    <a:pt x="757410" y="635022"/>
                  </a:lnTo>
                  <a:lnTo>
                    <a:pt x="757161" y="634988"/>
                  </a:lnTo>
                  <a:lnTo>
                    <a:pt x="756951" y="634945"/>
                  </a:lnTo>
                  <a:lnTo>
                    <a:pt x="756694" y="634869"/>
                  </a:lnTo>
                  <a:lnTo>
                    <a:pt x="756460" y="634812"/>
                  </a:lnTo>
                  <a:lnTo>
                    <a:pt x="756001" y="634712"/>
                  </a:lnTo>
                  <a:lnTo>
                    <a:pt x="755771" y="634674"/>
                  </a:lnTo>
                  <a:lnTo>
                    <a:pt x="755467" y="634631"/>
                  </a:lnTo>
                  <a:lnTo>
                    <a:pt x="755233" y="634593"/>
                  </a:lnTo>
                  <a:lnTo>
                    <a:pt x="754750" y="634502"/>
                  </a:lnTo>
                  <a:lnTo>
                    <a:pt x="754433" y="634455"/>
                  </a:lnTo>
                  <a:lnTo>
                    <a:pt x="754160" y="634402"/>
                  </a:lnTo>
                  <a:lnTo>
                    <a:pt x="753863" y="634359"/>
                  </a:lnTo>
                  <a:lnTo>
                    <a:pt x="753622" y="634316"/>
                  </a:lnTo>
                  <a:lnTo>
                    <a:pt x="753376" y="634278"/>
                  </a:lnTo>
                  <a:lnTo>
                    <a:pt x="753099" y="634245"/>
                  </a:lnTo>
                  <a:lnTo>
                    <a:pt x="752826" y="634202"/>
                  </a:lnTo>
                  <a:lnTo>
                    <a:pt x="752561" y="634169"/>
                  </a:lnTo>
                  <a:lnTo>
                    <a:pt x="752304" y="634145"/>
                  </a:lnTo>
                  <a:lnTo>
                    <a:pt x="751991" y="634107"/>
                  </a:lnTo>
                  <a:lnTo>
                    <a:pt x="751738" y="634064"/>
                  </a:lnTo>
                  <a:lnTo>
                    <a:pt x="751433" y="634021"/>
                  </a:lnTo>
                  <a:lnTo>
                    <a:pt x="750930" y="633964"/>
                  </a:lnTo>
                  <a:lnTo>
                    <a:pt x="750625" y="633945"/>
                  </a:lnTo>
                  <a:lnTo>
                    <a:pt x="750305" y="633916"/>
                  </a:lnTo>
                  <a:lnTo>
                    <a:pt x="750083" y="633911"/>
                  </a:lnTo>
                  <a:lnTo>
                    <a:pt x="749758" y="633892"/>
                  </a:lnTo>
                  <a:lnTo>
                    <a:pt x="749240" y="633873"/>
                  </a:lnTo>
                  <a:lnTo>
                    <a:pt x="748721" y="633802"/>
                  </a:lnTo>
                  <a:lnTo>
                    <a:pt x="748484" y="633787"/>
                  </a:lnTo>
                  <a:lnTo>
                    <a:pt x="748238" y="633783"/>
                  </a:lnTo>
                  <a:lnTo>
                    <a:pt x="747724" y="633730"/>
                  </a:lnTo>
                  <a:lnTo>
                    <a:pt x="747446" y="633706"/>
                  </a:lnTo>
                  <a:lnTo>
                    <a:pt x="747157" y="633687"/>
                  </a:lnTo>
                  <a:lnTo>
                    <a:pt x="746473" y="633649"/>
                  </a:lnTo>
                  <a:lnTo>
                    <a:pt x="746227" y="633640"/>
                  </a:lnTo>
                  <a:lnTo>
                    <a:pt x="745673" y="633625"/>
                  </a:lnTo>
                  <a:lnTo>
                    <a:pt x="744667" y="633625"/>
                  </a:lnTo>
                  <a:lnTo>
                    <a:pt x="744426" y="633621"/>
                  </a:lnTo>
                  <a:lnTo>
                    <a:pt x="743804" y="633621"/>
                  </a:lnTo>
                  <a:lnTo>
                    <a:pt x="742953" y="633582"/>
                  </a:lnTo>
                  <a:lnTo>
                    <a:pt x="742672" y="633578"/>
                  </a:lnTo>
                  <a:lnTo>
                    <a:pt x="742407" y="633568"/>
                  </a:lnTo>
                  <a:lnTo>
                    <a:pt x="741291" y="633549"/>
                  </a:lnTo>
                  <a:lnTo>
                    <a:pt x="741053" y="633530"/>
                  </a:lnTo>
                  <a:lnTo>
                    <a:pt x="740827" y="633525"/>
                  </a:lnTo>
                  <a:lnTo>
                    <a:pt x="740602" y="633535"/>
                  </a:lnTo>
                  <a:lnTo>
                    <a:pt x="740071" y="633516"/>
                  </a:lnTo>
                  <a:lnTo>
                    <a:pt x="739778" y="633516"/>
                  </a:lnTo>
                  <a:lnTo>
                    <a:pt x="739525" y="633521"/>
                  </a:lnTo>
                  <a:lnTo>
                    <a:pt x="739276" y="633530"/>
                  </a:lnTo>
                  <a:lnTo>
                    <a:pt x="739042" y="633544"/>
                  </a:lnTo>
                  <a:lnTo>
                    <a:pt x="738516" y="633554"/>
                  </a:lnTo>
                  <a:lnTo>
                    <a:pt x="738294" y="633568"/>
                  </a:lnTo>
                  <a:lnTo>
                    <a:pt x="738056" y="633578"/>
                  </a:lnTo>
                  <a:lnTo>
                    <a:pt x="738394" y="631220"/>
                  </a:lnTo>
                  <a:lnTo>
                    <a:pt x="738160" y="631205"/>
                  </a:lnTo>
                  <a:lnTo>
                    <a:pt x="737930" y="631182"/>
                  </a:lnTo>
                  <a:lnTo>
                    <a:pt x="737717" y="631154"/>
                  </a:lnTo>
                  <a:lnTo>
                    <a:pt x="737482" y="631149"/>
                  </a:lnTo>
                  <a:lnTo>
                    <a:pt x="737151" y="631132"/>
                  </a:lnTo>
                  <a:lnTo>
                    <a:pt x="736773" y="631149"/>
                  </a:lnTo>
                  <a:lnTo>
                    <a:pt x="736012" y="631124"/>
                  </a:lnTo>
                  <a:lnTo>
                    <a:pt x="735852" y="631129"/>
                  </a:lnTo>
                  <a:lnTo>
                    <a:pt x="735540" y="631108"/>
                  </a:lnTo>
                  <a:lnTo>
                    <a:pt x="735102" y="631142"/>
                  </a:lnTo>
                  <a:lnTo>
                    <a:pt x="734869" y="631135"/>
                  </a:lnTo>
                  <a:lnTo>
                    <a:pt x="734650" y="631119"/>
                  </a:lnTo>
                  <a:lnTo>
                    <a:pt x="734425" y="631126"/>
                  </a:lnTo>
                  <a:lnTo>
                    <a:pt x="733949" y="631114"/>
                  </a:lnTo>
                  <a:lnTo>
                    <a:pt x="733724" y="631116"/>
                  </a:lnTo>
                  <a:lnTo>
                    <a:pt x="733506" y="631103"/>
                  </a:lnTo>
                  <a:lnTo>
                    <a:pt x="733279" y="631080"/>
                  </a:lnTo>
                  <a:lnTo>
                    <a:pt x="733047" y="631093"/>
                  </a:lnTo>
                  <a:lnTo>
                    <a:pt x="732828" y="631119"/>
                  </a:lnTo>
                  <a:lnTo>
                    <a:pt x="732611" y="631109"/>
                  </a:lnTo>
                  <a:lnTo>
                    <a:pt x="732345" y="630793"/>
                  </a:lnTo>
                  <a:lnTo>
                    <a:pt x="732683" y="628583"/>
                  </a:lnTo>
                  <a:lnTo>
                    <a:pt x="732761" y="627384"/>
                  </a:lnTo>
                  <a:lnTo>
                    <a:pt x="731703" y="626982"/>
                  </a:lnTo>
                  <a:lnTo>
                    <a:pt x="731376" y="625202"/>
                  </a:lnTo>
                  <a:lnTo>
                    <a:pt x="729668" y="615884"/>
                  </a:lnTo>
                  <a:lnTo>
                    <a:pt x="729268" y="613787"/>
                  </a:lnTo>
                  <a:lnTo>
                    <a:pt x="724079" y="586389"/>
                  </a:lnTo>
                  <a:lnTo>
                    <a:pt x="720969" y="569790"/>
                  </a:lnTo>
                  <a:lnTo>
                    <a:pt x="721652" y="569298"/>
                  </a:lnTo>
                  <a:lnTo>
                    <a:pt x="722903" y="568712"/>
                  </a:lnTo>
                  <a:lnTo>
                    <a:pt x="724910" y="568469"/>
                  </a:lnTo>
                  <a:lnTo>
                    <a:pt x="735745" y="570318"/>
                  </a:lnTo>
                  <a:lnTo>
                    <a:pt x="737391" y="570604"/>
                  </a:lnTo>
                  <a:lnTo>
                    <a:pt x="741676" y="571359"/>
                  </a:lnTo>
                  <a:lnTo>
                    <a:pt x="742218" y="571019"/>
                  </a:lnTo>
                  <a:lnTo>
                    <a:pt x="745518" y="571576"/>
                  </a:lnTo>
                  <a:lnTo>
                    <a:pt x="745555" y="571291"/>
                  </a:lnTo>
                  <a:lnTo>
                    <a:pt x="748436" y="553901"/>
                  </a:lnTo>
                  <a:lnTo>
                    <a:pt x="733254" y="551423"/>
                  </a:lnTo>
                  <a:lnTo>
                    <a:pt x="731043" y="542012"/>
                  </a:lnTo>
                  <a:lnTo>
                    <a:pt x="730513" y="541999"/>
                  </a:lnTo>
                  <a:lnTo>
                    <a:pt x="730336" y="542000"/>
                  </a:lnTo>
                  <a:lnTo>
                    <a:pt x="730343" y="542488"/>
                  </a:lnTo>
                  <a:lnTo>
                    <a:pt x="730134" y="542839"/>
                  </a:lnTo>
                  <a:lnTo>
                    <a:pt x="729663" y="543241"/>
                  </a:lnTo>
                  <a:lnTo>
                    <a:pt x="729103" y="543509"/>
                  </a:lnTo>
                  <a:lnTo>
                    <a:pt x="728702" y="543624"/>
                  </a:lnTo>
                  <a:lnTo>
                    <a:pt x="728327" y="543554"/>
                  </a:lnTo>
                  <a:lnTo>
                    <a:pt x="728085" y="543599"/>
                  </a:lnTo>
                  <a:lnTo>
                    <a:pt x="727812" y="543848"/>
                  </a:lnTo>
                  <a:lnTo>
                    <a:pt x="727462" y="544192"/>
                  </a:lnTo>
                  <a:lnTo>
                    <a:pt x="727054" y="544339"/>
                  </a:lnTo>
                  <a:lnTo>
                    <a:pt x="726469" y="544428"/>
                  </a:lnTo>
                  <a:lnTo>
                    <a:pt x="725686" y="543975"/>
                  </a:lnTo>
                  <a:lnTo>
                    <a:pt x="725260" y="543675"/>
                  </a:lnTo>
                  <a:lnTo>
                    <a:pt x="724809" y="543707"/>
                  </a:lnTo>
                  <a:lnTo>
                    <a:pt x="724548" y="544103"/>
                  </a:lnTo>
                  <a:lnTo>
                    <a:pt x="724459" y="544562"/>
                  </a:lnTo>
                  <a:lnTo>
                    <a:pt x="724192" y="545373"/>
                  </a:lnTo>
                  <a:lnTo>
                    <a:pt x="723816" y="545915"/>
                  </a:lnTo>
                  <a:lnTo>
                    <a:pt x="723677" y="546362"/>
                  </a:lnTo>
                  <a:lnTo>
                    <a:pt x="723632" y="546752"/>
                  </a:lnTo>
                  <a:lnTo>
                    <a:pt x="723386" y="546868"/>
                  </a:lnTo>
                  <a:lnTo>
                    <a:pt x="723168" y="546796"/>
                  </a:lnTo>
                  <a:lnTo>
                    <a:pt x="722942" y="546782"/>
                  </a:lnTo>
                  <a:lnTo>
                    <a:pt x="722709" y="546820"/>
                  </a:lnTo>
                  <a:lnTo>
                    <a:pt x="722475" y="546844"/>
                  </a:lnTo>
                  <a:lnTo>
                    <a:pt x="722202" y="546849"/>
                  </a:lnTo>
                  <a:lnTo>
                    <a:pt x="722008" y="546877"/>
                  </a:lnTo>
                  <a:lnTo>
                    <a:pt x="721751" y="546925"/>
                  </a:lnTo>
                  <a:lnTo>
                    <a:pt x="721519" y="546972"/>
                  </a:lnTo>
                  <a:lnTo>
                    <a:pt x="721182" y="547153"/>
                  </a:lnTo>
                  <a:lnTo>
                    <a:pt x="720708" y="547287"/>
                  </a:lnTo>
                  <a:lnTo>
                    <a:pt x="720271" y="547394"/>
                  </a:lnTo>
                  <a:lnTo>
                    <a:pt x="720248" y="547849"/>
                  </a:lnTo>
                  <a:lnTo>
                    <a:pt x="719965" y="550179"/>
                  </a:lnTo>
                  <a:lnTo>
                    <a:pt x="707279" y="548505"/>
                  </a:lnTo>
                  <a:lnTo>
                    <a:pt x="709756" y="531715"/>
                  </a:lnTo>
                  <a:lnTo>
                    <a:pt x="710560" y="524847"/>
                  </a:lnTo>
                  <a:lnTo>
                    <a:pt x="711098" y="519934"/>
                  </a:lnTo>
                  <a:lnTo>
                    <a:pt x="711597" y="516389"/>
                  </a:lnTo>
                  <a:lnTo>
                    <a:pt x="712272" y="511511"/>
                  </a:lnTo>
                  <a:lnTo>
                    <a:pt x="704257" y="510132"/>
                  </a:lnTo>
                  <a:lnTo>
                    <a:pt x="693525" y="508383"/>
                  </a:lnTo>
                  <a:lnTo>
                    <a:pt x="686147" y="507087"/>
                  </a:lnTo>
                  <a:lnTo>
                    <a:pt x="686008" y="507068"/>
                  </a:lnTo>
                  <a:lnTo>
                    <a:pt x="679195" y="506182"/>
                  </a:lnTo>
                  <a:lnTo>
                    <a:pt x="676206" y="524075"/>
                  </a:lnTo>
                  <a:lnTo>
                    <a:pt x="675375" y="528588"/>
                  </a:lnTo>
                  <a:lnTo>
                    <a:pt x="674888" y="531252"/>
                  </a:lnTo>
                  <a:lnTo>
                    <a:pt x="674294" y="537523"/>
                  </a:lnTo>
                  <a:lnTo>
                    <a:pt x="674033" y="540535"/>
                  </a:lnTo>
                  <a:lnTo>
                    <a:pt x="673950" y="541421"/>
                  </a:lnTo>
                  <a:lnTo>
                    <a:pt x="673578" y="545519"/>
                  </a:lnTo>
                  <a:lnTo>
                    <a:pt x="672382" y="553473"/>
                  </a:lnTo>
                  <a:lnTo>
                    <a:pt x="671891" y="556441"/>
                  </a:lnTo>
                  <a:lnTo>
                    <a:pt x="660795" y="554592"/>
                  </a:lnTo>
                  <a:lnTo>
                    <a:pt x="659901" y="560125"/>
                  </a:lnTo>
                  <a:lnTo>
                    <a:pt x="638441" y="556370"/>
                  </a:lnTo>
                  <a:lnTo>
                    <a:pt x="635195" y="555798"/>
                  </a:lnTo>
                  <a:lnTo>
                    <a:pt x="634708" y="555717"/>
                  </a:lnTo>
                  <a:lnTo>
                    <a:pt x="624197" y="568774"/>
                  </a:lnTo>
                  <a:lnTo>
                    <a:pt x="609004" y="569589"/>
                  </a:lnTo>
                  <a:lnTo>
                    <a:pt x="608173" y="569358"/>
                  </a:lnTo>
                  <a:lnTo>
                    <a:pt x="606296" y="581235"/>
                  </a:lnTo>
                  <a:lnTo>
                    <a:pt x="605303" y="581807"/>
                  </a:lnTo>
                  <a:lnTo>
                    <a:pt x="603044" y="582905"/>
                  </a:lnTo>
                  <a:lnTo>
                    <a:pt x="602646" y="583099"/>
                  </a:lnTo>
                  <a:lnTo>
                    <a:pt x="600734" y="584247"/>
                  </a:lnTo>
                  <a:lnTo>
                    <a:pt x="600754" y="583671"/>
                  </a:lnTo>
                  <a:lnTo>
                    <a:pt x="598276" y="583199"/>
                  </a:lnTo>
                  <a:lnTo>
                    <a:pt x="596950" y="582789"/>
                  </a:lnTo>
                  <a:lnTo>
                    <a:pt x="591748" y="580487"/>
                  </a:lnTo>
                  <a:lnTo>
                    <a:pt x="590751" y="581745"/>
                  </a:lnTo>
                  <a:lnTo>
                    <a:pt x="590343" y="583370"/>
                  </a:lnTo>
                  <a:lnTo>
                    <a:pt x="590134" y="583294"/>
                  </a:lnTo>
                  <a:lnTo>
                    <a:pt x="590039" y="583696"/>
                  </a:lnTo>
                  <a:lnTo>
                    <a:pt x="591081" y="585714"/>
                  </a:lnTo>
                  <a:lnTo>
                    <a:pt x="591558" y="587605"/>
                  </a:lnTo>
                  <a:lnTo>
                    <a:pt x="592295" y="589699"/>
                  </a:lnTo>
                  <a:lnTo>
                    <a:pt x="592409" y="590828"/>
                  </a:lnTo>
                  <a:lnTo>
                    <a:pt x="592211" y="591033"/>
                  </a:lnTo>
                  <a:lnTo>
                    <a:pt x="591379" y="592302"/>
                  </a:lnTo>
                  <a:lnTo>
                    <a:pt x="590798" y="593187"/>
                  </a:lnTo>
                  <a:lnTo>
                    <a:pt x="582920" y="587855"/>
                  </a:lnTo>
                  <a:lnTo>
                    <a:pt x="576290" y="591672"/>
                  </a:lnTo>
                  <a:lnTo>
                    <a:pt x="572026" y="595989"/>
                  </a:lnTo>
                  <a:lnTo>
                    <a:pt x="571223" y="596799"/>
                  </a:lnTo>
                  <a:lnTo>
                    <a:pt x="567014" y="591943"/>
                  </a:lnTo>
                  <a:lnTo>
                    <a:pt x="563737" y="588155"/>
                  </a:lnTo>
                  <a:lnTo>
                    <a:pt x="567102" y="585143"/>
                  </a:lnTo>
                  <a:lnTo>
                    <a:pt x="562858" y="580106"/>
                  </a:lnTo>
                  <a:lnTo>
                    <a:pt x="560304" y="576985"/>
                  </a:lnTo>
                  <a:lnTo>
                    <a:pt x="558650" y="575326"/>
                  </a:lnTo>
                  <a:lnTo>
                    <a:pt x="554695" y="570690"/>
                  </a:lnTo>
                  <a:lnTo>
                    <a:pt x="550333" y="565758"/>
                  </a:lnTo>
                  <a:lnTo>
                    <a:pt x="545178" y="570037"/>
                  </a:lnTo>
                  <a:lnTo>
                    <a:pt x="542918" y="567407"/>
                  </a:lnTo>
                  <a:lnTo>
                    <a:pt x="541572" y="565834"/>
                  </a:lnTo>
                  <a:lnTo>
                    <a:pt x="541770" y="565553"/>
                  </a:lnTo>
                  <a:lnTo>
                    <a:pt x="544331" y="559982"/>
                  </a:lnTo>
                  <a:lnTo>
                    <a:pt x="545257" y="557613"/>
                  </a:lnTo>
                  <a:lnTo>
                    <a:pt x="542815" y="556608"/>
                  </a:lnTo>
                  <a:lnTo>
                    <a:pt x="543761" y="559139"/>
                  </a:lnTo>
                  <a:lnTo>
                    <a:pt x="543219" y="560320"/>
                  </a:lnTo>
                  <a:lnTo>
                    <a:pt x="533109" y="559015"/>
                  </a:lnTo>
                  <a:lnTo>
                    <a:pt x="532982" y="563394"/>
                  </a:lnTo>
                  <a:lnTo>
                    <a:pt x="527384" y="568279"/>
                  </a:lnTo>
                  <a:lnTo>
                    <a:pt x="527234" y="568669"/>
                  </a:lnTo>
                  <a:lnTo>
                    <a:pt x="528390" y="569346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9" name="pg59"/>
            <p:cNvSpPr/>
            <p:nvPr/>
          </p:nvSpPr>
          <p:spPr>
            <a:xfrm>
              <a:off x="4943547" y="3154887"/>
              <a:ext cx="481044" cy="493745"/>
            </a:xfrm>
            <a:custGeom>
              <a:avLst/>
              <a:gdLst/>
              <a:ahLst/>
              <a:cxnLst/>
              <a:rect l="0" t="0" r="0" b="0"/>
              <a:pathLst>
                <a:path w="481044" h="493745">
                  <a:moveTo>
                    <a:pt x="60175" y="463563"/>
                  </a:moveTo>
                  <a:lnTo>
                    <a:pt x="60171" y="463320"/>
                  </a:lnTo>
                  <a:lnTo>
                    <a:pt x="60135" y="463063"/>
                  </a:lnTo>
                  <a:lnTo>
                    <a:pt x="60100" y="462834"/>
                  </a:lnTo>
                  <a:lnTo>
                    <a:pt x="60072" y="462605"/>
                  </a:lnTo>
                  <a:lnTo>
                    <a:pt x="60033" y="462353"/>
                  </a:lnTo>
                  <a:lnTo>
                    <a:pt x="60044" y="462105"/>
                  </a:lnTo>
                  <a:lnTo>
                    <a:pt x="60048" y="461876"/>
                  </a:lnTo>
                  <a:lnTo>
                    <a:pt x="60060" y="461657"/>
                  </a:lnTo>
                  <a:lnTo>
                    <a:pt x="60116" y="461423"/>
                  </a:lnTo>
                  <a:lnTo>
                    <a:pt x="60128" y="461195"/>
                  </a:lnTo>
                  <a:lnTo>
                    <a:pt x="60132" y="460961"/>
                  </a:lnTo>
                  <a:lnTo>
                    <a:pt x="60104" y="460723"/>
                  </a:lnTo>
                  <a:lnTo>
                    <a:pt x="60056" y="460489"/>
                  </a:lnTo>
                  <a:lnTo>
                    <a:pt x="59997" y="460270"/>
                  </a:lnTo>
                  <a:lnTo>
                    <a:pt x="59946" y="460027"/>
                  </a:lnTo>
                  <a:lnTo>
                    <a:pt x="59922" y="459798"/>
                  </a:lnTo>
                  <a:lnTo>
                    <a:pt x="59918" y="459551"/>
                  </a:lnTo>
                  <a:lnTo>
                    <a:pt x="59898" y="459322"/>
                  </a:lnTo>
                  <a:lnTo>
                    <a:pt x="59890" y="459093"/>
                  </a:lnTo>
                  <a:lnTo>
                    <a:pt x="59890" y="458864"/>
                  </a:lnTo>
                  <a:lnTo>
                    <a:pt x="59934" y="458640"/>
                  </a:lnTo>
                  <a:lnTo>
                    <a:pt x="59930" y="458407"/>
                  </a:lnTo>
                  <a:lnTo>
                    <a:pt x="59894" y="458188"/>
                  </a:lnTo>
                  <a:lnTo>
                    <a:pt x="59866" y="457959"/>
                  </a:lnTo>
                  <a:lnTo>
                    <a:pt x="59851" y="457468"/>
                  </a:lnTo>
                  <a:lnTo>
                    <a:pt x="59835" y="457239"/>
                  </a:lnTo>
                  <a:lnTo>
                    <a:pt x="59835" y="457020"/>
                  </a:lnTo>
                  <a:lnTo>
                    <a:pt x="59843" y="456796"/>
                  </a:lnTo>
                  <a:lnTo>
                    <a:pt x="59843" y="456567"/>
                  </a:lnTo>
                  <a:lnTo>
                    <a:pt x="59839" y="456343"/>
                  </a:lnTo>
                  <a:lnTo>
                    <a:pt x="59846" y="456124"/>
                  </a:lnTo>
                  <a:lnTo>
                    <a:pt x="59866" y="455900"/>
                  </a:lnTo>
                  <a:lnTo>
                    <a:pt x="59831" y="455657"/>
                  </a:lnTo>
                  <a:lnTo>
                    <a:pt x="59783" y="455438"/>
                  </a:lnTo>
                  <a:lnTo>
                    <a:pt x="59732" y="455157"/>
                  </a:lnTo>
                  <a:lnTo>
                    <a:pt x="59684" y="454933"/>
                  </a:lnTo>
                  <a:lnTo>
                    <a:pt x="59633" y="454714"/>
                  </a:lnTo>
                  <a:lnTo>
                    <a:pt x="59542" y="454490"/>
                  </a:lnTo>
                  <a:lnTo>
                    <a:pt x="59459" y="454271"/>
                  </a:lnTo>
                  <a:lnTo>
                    <a:pt x="59383" y="454051"/>
                  </a:lnTo>
                  <a:lnTo>
                    <a:pt x="59320" y="453818"/>
                  </a:lnTo>
                  <a:lnTo>
                    <a:pt x="59241" y="453594"/>
                  </a:lnTo>
                  <a:lnTo>
                    <a:pt x="58873" y="452908"/>
                  </a:lnTo>
                  <a:lnTo>
                    <a:pt x="58683" y="452445"/>
                  </a:lnTo>
                  <a:lnTo>
                    <a:pt x="58497" y="452207"/>
                  </a:lnTo>
                  <a:lnTo>
                    <a:pt x="58326" y="451974"/>
                  </a:lnTo>
                  <a:lnTo>
                    <a:pt x="58156" y="451754"/>
                  </a:lnTo>
                  <a:lnTo>
                    <a:pt x="58030" y="451530"/>
                  </a:lnTo>
                  <a:lnTo>
                    <a:pt x="57927" y="451311"/>
                  </a:lnTo>
                  <a:lnTo>
                    <a:pt x="57729" y="451083"/>
                  </a:lnTo>
                  <a:lnTo>
                    <a:pt x="57586" y="450844"/>
                  </a:lnTo>
                  <a:lnTo>
                    <a:pt x="57365" y="450611"/>
                  </a:lnTo>
                  <a:lnTo>
                    <a:pt x="57127" y="450454"/>
                  </a:lnTo>
                  <a:lnTo>
                    <a:pt x="56660" y="450001"/>
                  </a:lnTo>
                  <a:lnTo>
                    <a:pt x="56438" y="449882"/>
                  </a:lnTo>
                  <a:lnTo>
                    <a:pt x="56224" y="449891"/>
                  </a:lnTo>
                  <a:lnTo>
                    <a:pt x="55971" y="449863"/>
                  </a:lnTo>
                  <a:lnTo>
                    <a:pt x="55757" y="449834"/>
                  </a:lnTo>
                  <a:lnTo>
                    <a:pt x="55536" y="449772"/>
                  </a:lnTo>
                  <a:lnTo>
                    <a:pt x="55084" y="449515"/>
                  </a:lnTo>
                  <a:lnTo>
                    <a:pt x="54859" y="449410"/>
                  </a:lnTo>
                  <a:lnTo>
                    <a:pt x="54629" y="449357"/>
                  </a:lnTo>
                  <a:lnTo>
                    <a:pt x="54388" y="449310"/>
                  </a:lnTo>
                  <a:lnTo>
                    <a:pt x="53940" y="449162"/>
                  </a:lnTo>
                  <a:lnTo>
                    <a:pt x="53722" y="449081"/>
                  </a:lnTo>
                  <a:lnTo>
                    <a:pt x="53485" y="449010"/>
                  </a:lnTo>
                  <a:lnTo>
                    <a:pt x="53243" y="448948"/>
                  </a:lnTo>
                  <a:lnTo>
                    <a:pt x="53010" y="448895"/>
                  </a:lnTo>
                  <a:lnTo>
                    <a:pt x="52788" y="448833"/>
                  </a:lnTo>
                  <a:lnTo>
                    <a:pt x="52563" y="448781"/>
                  </a:lnTo>
                  <a:lnTo>
                    <a:pt x="52337" y="448714"/>
                  </a:lnTo>
                  <a:lnTo>
                    <a:pt x="51894" y="448543"/>
                  </a:lnTo>
                  <a:lnTo>
                    <a:pt x="51672" y="448452"/>
                  </a:lnTo>
                  <a:lnTo>
                    <a:pt x="50983" y="448133"/>
                  </a:lnTo>
                  <a:lnTo>
                    <a:pt x="50750" y="447999"/>
                  </a:lnTo>
                  <a:lnTo>
                    <a:pt x="50532" y="447904"/>
                  </a:lnTo>
                  <a:lnTo>
                    <a:pt x="50302" y="447785"/>
                  </a:lnTo>
                  <a:lnTo>
                    <a:pt x="50088" y="447652"/>
                  </a:lnTo>
                  <a:lnTo>
                    <a:pt x="49677" y="447385"/>
                  </a:lnTo>
                  <a:lnTo>
                    <a:pt x="49459" y="447184"/>
                  </a:lnTo>
                  <a:lnTo>
                    <a:pt x="49245" y="446975"/>
                  </a:lnTo>
                  <a:lnTo>
                    <a:pt x="49031" y="446837"/>
                  </a:lnTo>
                  <a:lnTo>
                    <a:pt x="48556" y="446560"/>
                  </a:lnTo>
                  <a:lnTo>
                    <a:pt x="48339" y="446413"/>
                  </a:lnTo>
                  <a:lnTo>
                    <a:pt x="48125" y="446222"/>
                  </a:lnTo>
                  <a:lnTo>
                    <a:pt x="47911" y="446003"/>
                  </a:lnTo>
                  <a:lnTo>
                    <a:pt x="47670" y="445803"/>
                  </a:lnTo>
                  <a:lnTo>
                    <a:pt x="47448" y="445588"/>
                  </a:lnTo>
                  <a:lnTo>
                    <a:pt x="47282" y="445350"/>
                  </a:lnTo>
                  <a:lnTo>
                    <a:pt x="47056" y="445107"/>
                  </a:lnTo>
                  <a:lnTo>
                    <a:pt x="46775" y="444640"/>
                  </a:lnTo>
                  <a:lnTo>
                    <a:pt x="46680" y="444411"/>
                  </a:lnTo>
                  <a:lnTo>
                    <a:pt x="46601" y="444182"/>
                  </a:lnTo>
                  <a:lnTo>
                    <a:pt x="46407" y="443730"/>
                  </a:lnTo>
                  <a:lnTo>
                    <a:pt x="46324" y="443506"/>
                  </a:lnTo>
                  <a:lnTo>
                    <a:pt x="46264" y="443272"/>
                  </a:lnTo>
                  <a:lnTo>
                    <a:pt x="46217" y="443043"/>
                  </a:lnTo>
                  <a:lnTo>
                    <a:pt x="46197" y="442810"/>
                  </a:lnTo>
                  <a:lnTo>
                    <a:pt x="46165" y="442591"/>
                  </a:lnTo>
                  <a:lnTo>
                    <a:pt x="46165" y="442372"/>
                  </a:lnTo>
                  <a:lnTo>
                    <a:pt x="46173" y="442148"/>
                  </a:lnTo>
                  <a:lnTo>
                    <a:pt x="46225" y="441704"/>
                  </a:lnTo>
                  <a:lnTo>
                    <a:pt x="46241" y="441480"/>
                  </a:lnTo>
                  <a:lnTo>
                    <a:pt x="46272" y="441218"/>
                  </a:lnTo>
                  <a:lnTo>
                    <a:pt x="46344" y="440994"/>
                  </a:lnTo>
                  <a:lnTo>
                    <a:pt x="46395" y="440761"/>
                  </a:lnTo>
                  <a:lnTo>
                    <a:pt x="46454" y="440542"/>
                  </a:lnTo>
                  <a:lnTo>
                    <a:pt x="46549" y="440289"/>
                  </a:lnTo>
                  <a:lnTo>
                    <a:pt x="46672" y="440070"/>
                  </a:lnTo>
                  <a:lnTo>
                    <a:pt x="46906" y="439841"/>
                  </a:lnTo>
                  <a:lnTo>
                    <a:pt x="47127" y="439665"/>
                  </a:lnTo>
                  <a:lnTo>
                    <a:pt x="47345" y="439460"/>
                  </a:lnTo>
                  <a:lnTo>
                    <a:pt x="47788" y="439188"/>
                  </a:lnTo>
                  <a:lnTo>
                    <a:pt x="48010" y="439088"/>
                  </a:lnTo>
                  <a:lnTo>
                    <a:pt x="48240" y="438988"/>
                  </a:lnTo>
                  <a:lnTo>
                    <a:pt x="48477" y="438912"/>
                  </a:lnTo>
                  <a:lnTo>
                    <a:pt x="48703" y="438855"/>
                  </a:lnTo>
                  <a:lnTo>
                    <a:pt x="48921" y="438764"/>
                  </a:lnTo>
                  <a:lnTo>
                    <a:pt x="49142" y="438636"/>
                  </a:lnTo>
                  <a:lnTo>
                    <a:pt x="49364" y="438474"/>
                  </a:lnTo>
                  <a:lnTo>
                    <a:pt x="49586" y="438264"/>
                  </a:lnTo>
                  <a:lnTo>
                    <a:pt x="49772" y="438045"/>
                  </a:lnTo>
                  <a:lnTo>
                    <a:pt x="49946" y="437830"/>
                  </a:lnTo>
                  <a:lnTo>
                    <a:pt x="50096" y="437616"/>
                  </a:lnTo>
                  <a:lnTo>
                    <a:pt x="50164" y="437387"/>
                  </a:lnTo>
                  <a:lnTo>
                    <a:pt x="50199" y="437154"/>
                  </a:lnTo>
                  <a:lnTo>
                    <a:pt x="50251" y="436701"/>
                  </a:lnTo>
                  <a:lnTo>
                    <a:pt x="50318" y="436463"/>
                  </a:lnTo>
                  <a:lnTo>
                    <a:pt x="50350" y="436243"/>
                  </a:lnTo>
                  <a:lnTo>
                    <a:pt x="50429" y="435786"/>
                  </a:lnTo>
                  <a:lnTo>
                    <a:pt x="50441" y="435552"/>
                  </a:lnTo>
                  <a:lnTo>
                    <a:pt x="50425" y="435400"/>
                  </a:lnTo>
                  <a:lnTo>
                    <a:pt x="50413" y="435114"/>
                  </a:lnTo>
                  <a:lnTo>
                    <a:pt x="50393" y="434895"/>
                  </a:lnTo>
                  <a:lnTo>
                    <a:pt x="50362" y="434666"/>
                  </a:lnTo>
                  <a:lnTo>
                    <a:pt x="50338" y="434442"/>
                  </a:lnTo>
                  <a:lnTo>
                    <a:pt x="50310" y="434223"/>
                  </a:lnTo>
                  <a:lnTo>
                    <a:pt x="50275" y="433985"/>
                  </a:lnTo>
                  <a:lnTo>
                    <a:pt x="50263" y="433761"/>
                  </a:lnTo>
                  <a:lnTo>
                    <a:pt x="50239" y="433541"/>
                  </a:lnTo>
                  <a:lnTo>
                    <a:pt x="50172" y="433313"/>
                  </a:lnTo>
                  <a:lnTo>
                    <a:pt x="50092" y="433079"/>
                  </a:lnTo>
                  <a:lnTo>
                    <a:pt x="50005" y="432860"/>
                  </a:lnTo>
                  <a:lnTo>
                    <a:pt x="49831" y="432636"/>
                  </a:lnTo>
                  <a:lnTo>
                    <a:pt x="49609" y="432407"/>
                  </a:lnTo>
                  <a:lnTo>
                    <a:pt x="49396" y="432283"/>
                  </a:lnTo>
                  <a:lnTo>
                    <a:pt x="49162" y="432198"/>
                  </a:lnTo>
                  <a:lnTo>
                    <a:pt x="48948" y="432140"/>
                  </a:lnTo>
                  <a:lnTo>
                    <a:pt x="48735" y="432059"/>
                  </a:lnTo>
                  <a:lnTo>
                    <a:pt x="48517" y="431912"/>
                  </a:lnTo>
                  <a:lnTo>
                    <a:pt x="48244" y="431697"/>
                  </a:lnTo>
                  <a:lnTo>
                    <a:pt x="48081" y="431607"/>
                  </a:lnTo>
                  <a:lnTo>
                    <a:pt x="47868" y="431573"/>
                  </a:lnTo>
                  <a:lnTo>
                    <a:pt x="47638" y="431549"/>
                  </a:lnTo>
                  <a:lnTo>
                    <a:pt x="47203" y="431569"/>
                  </a:lnTo>
                  <a:lnTo>
                    <a:pt x="46985" y="431559"/>
                  </a:lnTo>
                  <a:lnTo>
                    <a:pt x="46759" y="431535"/>
                  </a:lnTo>
                  <a:lnTo>
                    <a:pt x="46320" y="431535"/>
                  </a:lnTo>
                  <a:lnTo>
                    <a:pt x="46082" y="431526"/>
                  </a:lnTo>
                  <a:lnTo>
                    <a:pt x="45869" y="431478"/>
                  </a:lnTo>
                  <a:lnTo>
                    <a:pt x="45647" y="431421"/>
                  </a:lnTo>
                  <a:lnTo>
                    <a:pt x="44982" y="431273"/>
                  </a:lnTo>
                  <a:lnTo>
                    <a:pt x="44071" y="431125"/>
                  </a:lnTo>
                  <a:lnTo>
                    <a:pt x="43853" y="431049"/>
                  </a:lnTo>
                  <a:lnTo>
                    <a:pt x="43196" y="430716"/>
                  </a:lnTo>
                  <a:lnTo>
                    <a:pt x="42979" y="430596"/>
                  </a:lnTo>
                  <a:lnTo>
                    <a:pt x="42749" y="430449"/>
                  </a:lnTo>
                  <a:lnTo>
                    <a:pt x="42531" y="430339"/>
                  </a:lnTo>
                  <a:lnTo>
                    <a:pt x="42088" y="430010"/>
                  </a:lnTo>
                  <a:lnTo>
                    <a:pt x="41858" y="429872"/>
                  </a:lnTo>
                  <a:lnTo>
                    <a:pt x="41633" y="429748"/>
                  </a:lnTo>
                  <a:lnTo>
                    <a:pt x="41399" y="429596"/>
                  </a:lnTo>
                  <a:lnTo>
                    <a:pt x="41185" y="429429"/>
                  </a:lnTo>
                  <a:lnTo>
                    <a:pt x="40960" y="429276"/>
                  </a:lnTo>
                  <a:lnTo>
                    <a:pt x="40738" y="429143"/>
                  </a:lnTo>
                  <a:lnTo>
                    <a:pt x="40073" y="428776"/>
                  </a:lnTo>
                  <a:lnTo>
                    <a:pt x="39859" y="428662"/>
                  </a:lnTo>
                  <a:lnTo>
                    <a:pt x="39630" y="428528"/>
                  </a:lnTo>
                  <a:lnTo>
                    <a:pt x="39166" y="428199"/>
                  </a:lnTo>
                  <a:lnTo>
                    <a:pt x="38953" y="428014"/>
                  </a:lnTo>
                  <a:lnTo>
                    <a:pt x="38723" y="427837"/>
                  </a:lnTo>
                  <a:lnTo>
                    <a:pt x="38505" y="427680"/>
                  </a:lnTo>
                  <a:lnTo>
                    <a:pt x="38280" y="427489"/>
                  </a:lnTo>
                  <a:lnTo>
                    <a:pt x="38062" y="427299"/>
                  </a:lnTo>
                  <a:lnTo>
                    <a:pt x="37848" y="427094"/>
                  </a:lnTo>
                  <a:lnTo>
                    <a:pt x="37615" y="426903"/>
                  </a:lnTo>
                  <a:lnTo>
                    <a:pt x="37393" y="426727"/>
                  </a:lnTo>
                  <a:lnTo>
                    <a:pt x="37045" y="426503"/>
                  </a:lnTo>
                  <a:lnTo>
                    <a:pt x="36831" y="426322"/>
                  </a:lnTo>
                  <a:lnTo>
                    <a:pt x="36617" y="426150"/>
                  </a:lnTo>
                  <a:lnTo>
                    <a:pt x="36403" y="425936"/>
                  </a:lnTo>
                  <a:lnTo>
                    <a:pt x="35980" y="425483"/>
                  </a:lnTo>
                  <a:lnTo>
                    <a:pt x="35548" y="425078"/>
                  </a:lnTo>
                  <a:lnTo>
                    <a:pt x="35334" y="424854"/>
                  </a:lnTo>
                  <a:lnTo>
                    <a:pt x="35117" y="424640"/>
                  </a:lnTo>
                  <a:lnTo>
                    <a:pt x="34899" y="424459"/>
                  </a:lnTo>
                  <a:lnTo>
                    <a:pt x="34681" y="424297"/>
                  </a:lnTo>
                  <a:lnTo>
                    <a:pt x="34467" y="424082"/>
                  </a:lnTo>
                  <a:lnTo>
                    <a:pt x="34329" y="423853"/>
                  </a:lnTo>
                  <a:lnTo>
                    <a:pt x="34218" y="423629"/>
                  </a:lnTo>
                  <a:lnTo>
                    <a:pt x="34004" y="423434"/>
                  </a:lnTo>
                  <a:lnTo>
                    <a:pt x="33787" y="423306"/>
                  </a:lnTo>
                  <a:lnTo>
                    <a:pt x="33573" y="423124"/>
                  </a:lnTo>
                  <a:lnTo>
                    <a:pt x="33351" y="422886"/>
                  </a:lnTo>
                  <a:lnTo>
                    <a:pt x="33130" y="422691"/>
                  </a:lnTo>
                  <a:lnTo>
                    <a:pt x="32916" y="422505"/>
                  </a:lnTo>
                  <a:lnTo>
                    <a:pt x="32698" y="422329"/>
                  </a:lnTo>
                  <a:lnTo>
                    <a:pt x="32484" y="422171"/>
                  </a:lnTo>
                  <a:lnTo>
                    <a:pt x="32263" y="422047"/>
                  </a:lnTo>
                  <a:lnTo>
                    <a:pt x="32045" y="421962"/>
                  </a:lnTo>
                  <a:lnTo>
                    <a:pt x="31815" y="421895"/>
                  </a:lnTo>
                  <a:lnTo>
                    <a:pt x="31597" y="421895"/>
                  </a:lnTo>
                  <a:lnTo>
                    <a:pt x="31380" y="421909"/>
                  </a:lnTo>
                  <a:lnTo>
                    <a:pt x="31154" y="422067"/>
                  </a:lnTo>
                  <a:lnTo>
                    <a:pt x="30932" y="422257"/>
                  </a:lnTo>
                  <a:lnTo>
                    <a:pt x="30719" y="422472"/>
                  </a:lnTo>
                  <a:lnTo>
                    <a:pt x="30485" y="422653"/>
                  </a:lnTo>
                  <a:lnTo>
                    <a:pt x="30256" y="422800"/>
                  </a:lnTo>
                  <a:lnTo>
                    <a:pt x="30030" y="423043"/>
                  </a:lnTo>
                  <a:lnTo>
                    <a:pt x="29895" y="423267"/>
                  </a:lnTo>
                  <a:lnTo>
                    <a:pt x="29788" y="423496"/>
                  </a:lnTo>
                  <a:lnTo>
                    <a:pt x="29571" y="423739"/>
                  </a:lnTo>
                  <a:lnTo>
                    <a:pt x="29361" y="423958"/>
                  </a:lnTo>
                  <a:lnTo>
                    <a:pt x="29171" y="424187"/>
                  </a:lnTo>
                  <a:lnTo>
                    <a:pt x="29064" y="424406"/>
                  </a:lnTo>
                  <a:lnTo>
                    <a:pt x="29013" y="424635"/>
                  </a:lnTo>
                  <a:lnTo>
                    <a:pt x="28917" y="424945"/>
                  </a:lnTo>
                  <a:lnTo>
                    <a:pt x="29039" y="425541"/>
                  </a:lnTo>
                  <a:lnTo>
                    <a:pt x="28909" y="425770"/>
                  </a:lnTo>
                  <a:lnTo>
                    <a:pt x="28806" y="426003"/>
                  </a:lnTo>
                  <a:lnTo>
                    <a:pt x="28743" y="426456"/>
                  </a:lnTo>
                  <a:lnTo>
                    <a:pt x="28663" y="426699"/>
                  </a:lnTo>
                  <a:lnTo>
                    <a:pt x="28572" y="426913"/>
                  </a:lnTo>
                  <a:lnTo>
                    <a:pt x="28525" y="427137"/>
                  </a:lnTo>
                  <a:lnTo>
                    <a:pt x="28485" y="427371"/>
                  </a:lnTo>
                  <a:lnTo>
                    <a:pt x="28414" y="427595"/>
                  </a:lnTo>
                  <a:lnTo>
                    <a:pt x="28335" y="427819"/>
                  </a:lnTo>
                  <a:lnTo>
                    <a:pt x="28196" y="428057"/>
                  </a:lnTo>
                  <a:lnTo>
                    <a:pt x="28050" y="428276"/>
                  </a:lnTo>
                  <a:lnTo>
                    <a:pt x="27836" y="428495"/>
                  </a:lnTo>
                  <a:lnTo>
                    <a:pt x="27614" y="428643"/>
                  </a:lnTo>
                  <a:lnTo>
                    <a:pt x="27377" y="428781"/>
                  </a:lnTo>
                  <a:lnTo>
                    <a:pt x="27147" y="428862"/>
                  </a:lnTo>
                  <a:lnTo>
                    <a:pt x="26922" y="428905"/>
                  </a:lnTo>
                  <a:lnTo>
                    <a:pt x="26696" y="428867"/>
                  </a:lnTo>
                  <a:lnTo>
                    <a:pt x="26257" y="428886"/>
                  </a:lnTo>
                  <a:lnTo>
                    <a:pt x="26039" y="428757"/>
                  </a:lnTo>
                  <a:lnTo>
                    <a:pt x="25813" y="428595"/>
                  </a:lnTo>
                  <a:lnTo>
                    <a:pt x="25572" y="428410"/>
                  </a:lnTo>
                  <a:lnTo>
                    <a:pt x="25089" y="427990"/>
                  </a:lnTo>
                  <a:lnTo>
                    <a:pt x="24633" y="427604"/>
                  </a:lnTo>
                  <a:lnTo>
                    <a:pt x="24400" y="427356"/>
                  </a:lnTo>
                  <a:lnTo>
                    <a:pt x="24186" y="427209"/>
                  </a:lnTo>
                  <a:lnTo>
                    <a:pt x="23956" y="427056"/>
                  </a:lnTo>
                  <a:lnTo>
                    <a:pt x="23747" y="426823"/>
                  </a:lnTo>
                  <a:lnTo>
                    <a:pt x="23576" y="426604"/>
                  </a:lnTo>
                  <a:lnTo>
                    <a:pt x="22582" y="426093"/>
                  </a:lnTo>
                  <a:lnTo>
                    <a:pt x="22531" y="425490"/>
                  </a:lnTo>
                  <a:lnTo>
                    <a:pt x="22412" y="425261"/>
                  </a:lnTo>
                  <a:lnTo>
                    <a:pt x="22273" y="424841"/>
                  </a:lnTo>
                  <a:lnTo>
                    <a:pt x="22206" y="424618"/>
                  </a:lnTo>
                  <a:lnTo>
                    <a:pt x="22063" y="424179"/>
                  </a:lnTo>
                  <a:lnTo>
                    <a:pt x="22040" y="423941"/>
                  </a:lnTo>
                  <a:lnTo>
                    <a:pt x="22040" y="423684"/>
                  </a:lnTo>
                  <a:lnTo>
                    <a:pt x="22036" y="423464"/>
                  </a:lnTo>
                  <a:lnTo>
                    <a:pt x="22004" y="423240"/>
                  </a:lnTo>
                  <a:lnTo>
                    <a:pt x="21893" y="423012"/>
                  </a:lnTo>
                  <a:lnTo>
                    <a:pt x="21636" y="422564"/>
                  </a:lnTo>
                  <a:lnTo>
                    <a:pt x="21521" y="422116"/>
                  </a:lnTo>
                  <a:lnTo>
                    <a:pt x="21355" y="421882"/>
                  </a:lnTo>
                  <a:lnTo>
                    <a:pt x="21145" y="421663"/>
                  </a:lnTo>
                  <a:lnTo>
                    <a:pt x="20931" y="421468"/>
                  </a:lnTo>
                  <a:lnTo>
                    <a:pt x="20714" y="421287"/>
                  </a:lnTo>
                  <a:lnTo>
                    <a:pt x="20254" y="420881"/>
                  </a:lnTo>
                  <a:lnTo>
                    <a:pt x="20033" y="420729"/>
                  </a:lnTo>
                  <a:lnTo>
                    <a:pt x="19787" y="420577"/>
                  </a:lnTo>
                  <a:lnTo>
                    <a:pt x="19569" y="420415"/>
                  </a:lnTo>
                  <a:lnTo>
                    <a:pt x="19348" y="420286"/>
                  </a:lnTo>
                  <a:lnTo>
                    <a:pt x="19118" y="420167"/>
                  </a:lnTo>
                  <a:lnTo>
                    <a:pt x="18742" y="420086"/>
                  </a:lnTo>
                  <a:lnTo>
                    <a:pt x="18243" y="420029"/>
                  </a:lnTo>
                  <a:lnTo>
                    <a:pt x="17796" y="419952"/>
                  </a:lnTo>
                  <a:lnTo>
                    <a:pt x="17566" y="419881"/>
                  </a:lnTo>
                  <a:lnTo>
                    <a:pt x="17433" y="419827"/>
                  </a:lnTo>
                  <a:lnTo>
                    <a:pt x="16999" y="419516"/>
                  </a:lnTo>
                  <a:lnTo>
                    <a:pt x="16602" y="419136"/>
                  </a:lnTo>
                  <a:lnTo>
                    <a:pt x="16167" y="418988"/>
                  </a:lnTo>
                  <a:lnTo>
                    <a:pt x="15941" y="418921"/>
                  </a:lnTo>
                  <a:lnTo>
                    <a:pt x="15704" y="418802"/>
                  </a:lnTo>
                  <a:lnTo>
                    <a:pt x="15458" y="418616"/>
                  </a:lnTo>
                  <a:lnTo>
                    <a:pt x="15232" y="418478"/>
                  </a:lnTo>
                  <a:lnTo>
                    <a:pt x="14999" y="418397"/>
                  </a:lnTo>
                  <a:lnTo>
                    <a:pt x="14769" y="418364"/>
                  </a:lnTo>
                  <a:lnTo>
                    <a:pt x="14552" y="418326"/>
                  </a:lnTo>
                  <a:lnTo>
                    <a:pt x="14326" y="418249"/>
                  </a:lnTo>
                  <a:lnTo>
                    <a:pt x="14100" y="418188"/>
                  </a:lnTo>
                  <a:lnTo>
                    <a:pt x="13875" y="418149"/>
                  </a:lnTo>
                  <a:lnTo>
                    <a:pt x="13653" y="418097"/>
                  </a:lnTo>
                  <a:lnTo>
                    <a:pt x="13467" y="418045"/>
                  </a:lnTo>
                  <a:lnTo>
                    <a:pt x="13150" y="417930"/>
                  </a:lnTo>
                  <a:lnTo>
                    <a:pt x="12715" y="417697"/>
                  </a:lnTo>
                  <a:lnTo>
                    <a:pt x="12497" y="417611"/>
                  </a:lnTo>
                  <a:lnTo>
                    <a:pt x="12279" y="417549"/>
                  </a:lnTo>
                  <a:lnTo>
                    <a:pt x="12030" y="417468"/>
                  </a:lnTo>
                  <a:lnTo>
                    <a:pt x="11800" y="417406"/>
                  </a:lnTo>
                  <a:lnTo>
                    <a:pt x="11353" y="417215"/>
                  </a:lnTo>
                  <a:lnTo>
                    <a:pt x="11131" y="417130"/>
                  </a:lnTo>
                  <a:lnTo>
                    <a:pt x="10902" y="417015"/>
                  </a:lnTo>
                  <a:lnTo>
                    <a:pt x="10684" y="416944"/>
                  </a:lnTo>
                  <a:lnTo>
                    <a:pt x="10462" y="416853"/>
                  </a:lnTo>
                  <a:lnTo>
                    <a:pt x="10241" y="416748"/>
                  </a:lnTo>
                  <a:lnTo>
                    <a:pt x="10015" y="416672"/>
                  </a:lnTo>
                  <a:lnTo>
                    <a:pt x="9793" y="416572"/>
                  </a:lnTo>
                  <a:lnTo>
                    <a:pt x="9576" y="416381"/>
                  </a:lnTo>
                  <a:lnTo>
                    <a:pt x="9393" y="416143"/>
                  </a:lnTo>
                  <a:lnTo>
                    <a:pt x="9089" y="415676"/>
                  </a:lnTo>
                  <a:lnTo>
                    <a:pt x="8962" y="415447"/>
                  </a:lnTo>
                  <a:lnTo>
                    <a:pt x="8701" y="414995"/>
                  </a:lnTo>
                  <a:lnTo>
                    <a:pt x="8594" y="414766"/>
                  </a:lnTo>
                  <a:lnTo>
                    <a:pt x="8487" y="414513"/>
                  </a:lnTo>
                  <a:lnTo>
                    <a:pt x="8372" y="414289"/>
                  </a:lnTo>
                  <a:lnTo>
                    <a:pt x="8297" y="414061"/>
                  </a:lnTo>
                  <a:lnTo>
                    <a:pt x="8241" y="413827"/>
                  </a:lnTo>
                  <a:lnTo>
                    <a:pt x="8194" y="413608"/>
                  </a:lnTo>
                  <a:lnTo>
                    <a:pt x="8154" y="413375"/>
                  </a:lnTo>
                  <a:lnTo>
                    <a:pt x="8123" y="413131"/>
                  </a:lnTo>
                  <a:lnTo>
                    <a:pt x="8083" y="412679"/>
                  </a:lnTo>
                  <a:lnTo>
                    <a:pt x="8067" y="412460"/>
                  </a:lnTo>
                  <a:lnTo>
                    <a:pt x="8059" y="412012"/>
                  </a:lnTo>
                  <a:lnTo>
                    <a:pt x="7303" y="412488"/>
                  </a:lnTo>
                  <a:lnTo>
                    <a:pt x="7236" y="412259"/>
                  </a:lnTo>
                  <a:lnTo>
                    <a:pt x="7228" y="412036"/>
                  </a:lnTo>
                  <a:lnTo>
                    <a:pt x="7212" y="411797"/>
                  </a:lnTo>
                  <a:lnTo>
                    <a:pt x="7180" y="411573"/>
                  </a:lnTo>
                  <a:lnTo>
                    <a:pt x="7161" y="411330"/>
                  </a:lnTo>
                  <a:lnTo>
                    <a:pt x="7153" y="411101"/>
                  </a:lnTo>
                  <a:lnTo>
                    <a:pt x="7117" y="410882"/>
                  </a:lnTo>
                  <a:lnTo>
                    <a:pt x="7070" y="410639"/>
                  </a:lnTo>
                  <a:lnTo>
                    <a:pt x="7018" y="409958"/>
                  </a:lnTo>
                  <a:lnTo>
                    <a:pt x="7006" y="409734"/>
                  </a:lnTo>
                  <a:lnTo>
                    <a:pt x="7034" y="409200"/>
                  </a:lnTo>
                  <a:lnTo>
                    <a:pt x="7046" y="409062"/>
                  </a:lnTo>
                  <a:lnTo>
                    <a:pt x="7050" y="408609"/>
                  </a:lnTo>
                  <a:lnTo>
                    <a:pt x="7101" y="408361"/>
                  </a:lnTo>
                  <a:lnTo>
                    <a:pt x="7137" y="408142"/>
                  </a:lnTo>
                  <a:lnTo>
                    <a:pt x="7161" y="407904"/>
                  </a:lnTo>
                  <a:lnTo>
                    <a:pt x="7208" y="407689"/>
                  </a:lnTo>
                  <a:lnTo>
                    <a:pt x="7232" y="407470"/>
                  </a:lnTo>
                  <a:lnTo>
                    <a:pt x="7268" y="407251"/>
                  </a:lnTo>
                  <a:lnTo>
                    <a:pt x="7264" y="407003"/>
                  </a:lnTo>
                  <a:lnTo>
                    <a:pt x="7299" y="406784"/>
                  </a:lnTo>
                  <a:lnTo>
                    <a:pt x="7331" y="406555"/>
                  </a:lnTo>
                  <a:lnTo>
                    <a:pt x="7307" y="406098"/>
                  </a:lnTo>
                  <a:lnTo>
                    <a:pt x="7315" y="405888"/>
                  </a:lnTo>
                  <a:lnTo>
                    <a:pt x="7335" y="405607"/>
                  </a:lnTo>
                  <a:lnTo>
                    <a:pt x="7335" y="405378"/>
                  </a:lnTo>
                  <a:lnTo>
                    <a:pt x="7359" y="405130"/>
                  </a:lnTo>
                  <a:lnTo>
                    <a:pt x="7422" y="404683"/>
                  </a:lnTo>
                  <a:lnTo>
                    <a:pt x="7458" y="404454"/>
                  </a:lnTo>
                  <a:lnTo>
                    <a:pt x="7521" y="404225"/>
                  </a:lnTo>
                  <a:lnTo>
                    <a:pt x="7588" y="404011"/>
                  </a:lnTo>
                  <a:lnTo>
                    <a:pt x="7644" y="403782"/>
                  </a:lnTo>
                  <a:lnTo>
                    <a:pt x="7743" y="403291"/>
                  </a:lnTo>
                  <a:lnTo>
                    <a:pt x="7770" y="403077"/>
                  </a:lnTo>
                  <a:lnTo>
                    <a:pt x="7798" y="402624"/>
                  </a:lnTo>
                  <a:lnTo>
                    <a:pt x="7794" y="402400"/>
                  </a:lnTo>
                  <a:lnTo>
                    <a:pt x="7810" y="402162"/>
                  </a:lnTo>
                  <a:lnTo>
                    <a:pt x="7850" y="401938"/>
                  </a:lnTo>
                  <a:lnTo>
                    <a:pt x="7881" y="401704"/>
                  </a:lnTo>
                  <a:lnTo>
                    <a:pt x="7850" y="401480"/>
                  </a:lnTo>
                  <a:lnTo>
                    <a:pt x="7814" y="401261"/>
                  </a:lnTo>
                  <a:lnTo>
                    <a:pt x="7798" y="400985"/>
                  </a:lnTo>
                  <a:lnTo>
                    <a:pt x="7778" y="400746"/>
                  </a:lnTo>
                  <a:lnTo>
                    <a:pt x="7743" y="400156"/>
                  </a:lnTo>
                  <a:lnTo>
                    <a:pt x="7778" y="399932"/>
                  </a:lnTo>
                  <a:lnTo>
                    <a:pt x="7853" y="399708"/>
                  </a:lnTo>
                  <a:lnTo>
                    <a:pt x="7948" y="399488"/>
                  </a:lnTo>
                  <a:lnTo>
                    <a:pt x="8008" y="399217"/>
                  </a:lnTo>
                  <a:lnTo>
                    <a:pt x="8059" y="399026"/>
                  </a:lnTo>
                  <a:lnTo>
                    <a:pt x="8083" y="398788"/>
                  </a:lnTo>
                  <a:lnTo>
                    <a:pt x="8099" y="398559"/>
                  </a:lnTo>
                  <a:lnTo>
                    <a:pt x="8127" y="398340"/>
                  </a:lnTo>
                  <a:lnTo>
                    <a:pt x="8123" y="398111"/>
                  </a:lnTo>
                  <a:lnTo>
                    <a:pt x="8095" y="397892"/>
                  </a:lnTo>
                  <a:lnTo>
                    <a:pt x="8020" y="397673"/>
                  </a:lnTo>
                  <a:lnTo>
                    <a:pt x="7933" y="397435"/>
                  </a:lnTo>
                  <a:lnTo>
                    <a:pt x="7901" y="397211"/>
                  </a:lnTo>
                  <a:lnTo>
                    <a:pt x="7853" y="396758"/>
                  </a:lnTo>
                  <a:lnTo>
                    <a:pt x="7790" y="396524"/>
                  </a:lnTo>
                  <a:lnTo>
                    <a:pt x="7723" y="396291"/>
                  </a:lnTo>
                  <a:lnTo>
                    <a:pt x="7640" y="396062"/>
                  </a:lnTo>
                  <a:lnTo>
                    <a:pt x="7370" y="395590"/>
                  </a:lnTo>
                  <a:lnTo>
                    <a:pt x="7311" y="395357"/>
                  </a:lnTo>
                  <a:lnTo>
                    <a:pt x="7272" y="395123"/>
                  </a:lnTo>
                  <a:lnTo>
                    <a:pt x="7212" y="394899"/>
                  </a:lnTo>
                  <a:lnTo>
                    <a:pt x="7169" y="394661"/>
                  </a:lnTo>
                  <a:lnTo>
                    <a:pt x="7105" y="394432"/>
                  </a:lnTo>
                  <a:lnTo>
                    <a:pt x="6987" y="394204"/>
                  </a:lnTo>
                  <a:lnTo>
                    <a:pt x="6737" y="393746"/>
                  </a:lnTo>
                  <a:lnTo>
                    <a:pt x="6539" y="393513"/>
                  </a:lnTo>
                  <a:lnTo>
                    <a:pt x="6325" y="393055"/>
                  </a:lnTo>
                  <a:lnTo>
                    <a:pt x="6100" y="392526"/>
                  </a:lnTo>
                  <a:lnTo>
                    <a:pt x="5977" y="392269"/>
                  </a:lnTo>
                  <a:lnTo>
                    <a:pt x="5846" y="392035"/>
                  </a:lnTo>
                  <a:lnTo>
                    <a:pt x="5700" y="391811"/>
                  </a:lnTo>
                  <a:lnTo>
                    <a:pt x="5419" y="391349"/>
                  </a:lnTo>
                  <a:lnTo>
                    <a:pt x="5304" y="391121"/>
                  </a:lnTo>
                  <a:lnTo>
                    <a:pt x="5213" y="390901"/>
                  </a:lnTo>
                  <a:lnTo>
                    <a:pt x="5074" y="390639"/>
                  </a:lnTo>
                  <a:lnTo>
                    <a:pt x="4968" y="390410"/>
                  </a:lnTo>
                  <a:lnTo>
                    <a:pt x="4877" y="390191"/>
                  </a:lnTo>
                  <a:lnTo>
                    <a:pt x="4734" y="389948"/>
                  </a:lnTo>
                  <a:lnTo>
                    <a:pt x="4627" y="389672"/>
                  </a:lnTo>
                  <a:lnTo>
                    <a:pt x="4342" y="389000"/>
                  </a:lnTo>
                  <a:lnTo>
                    <a:pt x="4259" y="388776"/>
                  </a:lnTo>
                  <a:lnTo>
                    <a:pt x="4180" y="388547"/>
                  </a:lnTo>
                  <a:lnTo>
                    <a:pt x="4081" y="388323"/>
                  </a:lnTo>
                  <a:lnTo>
                    <a:pt x="3958" y="388085"/>
                  </a:lnTo>
                  <a:lnTo>
                    <a:pt x="3855" y="387851"/>
                  </a:lnTo>
                  <a:lnTo>
                    <a:pt x="3764" y="387632"/>
                  </a:lnTo>
                  <a:lnTo>
                    <a:pt x="3661" y="387408"/>
                  </a:lnTo>
                  <a:lnTo>
                    <a:pt x="3566" y="387180"/>
                  </a:lnTo>
                  <a:lnTo>
                    <a:pt x="3491" y="386960"/>
                  </a:lnTo>
                  <a:lnTo>
                    <a:pt x="3436" y="386736"/>
                  </a:lnTo>
                  <a:lnTo>
                    <a:pt x="3416" y="386517"/>
                  </a:lnTo>
                  <a:lnTo>
                    <a:pt x="3420" y="386074"/>
                  </a:lnTo>
                  <a:lnTo>
                    <a:pt x="3388" y="385602"/>
                  </a:lnTo>
                  <a:lnTo>
                    <a:pt x="3313" y="385383"/>
                  </a:lnTo>
                  <a:lnTo>
                    <a:pt x="3182" y="384945"/>
                  </a:lnTo>
                  <a:lnTo>
                    <a:pt x="3155" y="384725"/>
                  </a:lnTo>
                  <a:lnTo>
                    <a:pt x="3099" y="384506"/>
                  </a:lnTo>
                  <a:lnTo>
                    <a:pt x="3008" y="384282"/>
                  </a:lnTo>
                  <a:lnTo>
                    <a:pt x="2866" y="383830"/>
                  </a:lnTo>
                  <a:lnTo>
                    <a:pt x="2802" y="383601"/>
                  </a:lnTo>
                  <a:lnTo>
                    <a:pt x="2660" y="383143"/>
                  </a:lnTo>
                  <a:lnTo>
                    <a:pt x="2600" y="382924"/>
                  </a:lnTo>
                  <a:lnTo>
                    <a:pt x="2517" y="382700"/>
                  </a:lnTo>
                  <a:lnTo>
                    <a:pt x="2430" y="382481"/>
                  </a:lnTo>
                  <a:lnTo>
                    <a:pt x="2375" y="382252"/>
                  </a:lnTo>
                  <a:lnTo>
                    <a:pt x="2307" y="381800"/>
                  </a:lnTo>
                  <a:lnTo>
                    <a:pt x="2268" y="381566"/>
                  </a:lnTo>
                  <a:lnTo>
                    <a:pt x="2224" y="381347"/>
                  </a:lnTo>
                  <a:lnTo>
                    <a:pt x="2193" y="381128"/>
                  </a:lnTo>
                  <a:lnTo>
                    <a:pt x="2165" y="380889"/>
                  </a:lnTo>
                  <a:lnTo>
                    <a:pt x="2149" y="380670"/>
                  </a:lnTo>
                  <a:lnTo>
                    <a:pt x="2121" y="380446"/>
                  </a:lnTo>
                  <a:lnTo>
                    <a:pt x="2113" y="380213"/>
                  </a:lnTo>
                  <a:lnTo>
                    <a:pt x="2117" y="379984"/>
                  </a:lnTo>
                  <a:lnTo>
                    <a:pt x="2137" y="379741"/>
                  </a:lnTo>
                  <a:lnTo>
                    <a:pt x="2121" y="379512"/>
                  </a:lnTo>
                  <a:lnTo>
                    <a:pt x="2094" y="379269"/>
                  </a:lnTo>
                  <a:lnTo>
                    <a:pt x="2094" y="379045"/>
                  </a:lnTo>
                  <a:lnTo>
                    <a:pt x="2102" y="378821"/>
                  </a:lnTo>
                  <a:lnTo>
                    <a:pt x="2094" y="378607"/>
                  </a:lnTo>
                  <a:lnTo>
                    <a:pt x="2038" y="378087"/>
                  </a:lnTo>
                  <a:lnTo>
                    <a:pt x="1991" y="377840"/>
                  </a:lnTo>
                  <a:lnTo>
                    <a:pt x="1955" y="377616"/>
                  </a:lnTo>
                  <a:lnTo>
                    <a:pt x="1971" y="377392"/>
                  </a:lnTo>
                  <a:lnTo>
                    <a:pt x="2026" y="376920"/>
                  </a:lnTo>
                  <a:lnTo>
                    <a:pt x="2026" y="376677"/>
                  </a:lnTo>
                  <a:lnTo>
                    <a:pt x="1999" y="376453"/>
                  </a:lnTo>
                  <a:lnTo>
                    <a:pt x="1852" y="376000"/>
                  </a:lnTo>
                  <a:lnTo>
                    <a:pt x="1781" y="375762"/>
                  </a:lnTo>
                  <a:lnTo>
                    <a:pt x="1749" y="375533"/>
                  </a:lnTo>
                  <a:lnTo>
                    <a:pt x="1710" y="375309"/>
                  </a:lnTo>
                  <a:lnTo>
                    <a:pt x="1686" y="375066"/>
                  </a:lnTo>
                  <a:lnTo>
                    <a:pt x="1674" y="374780"/>
                  </a:lnTo>
                  <a:lnTo>
                    <a:pt x="1670" y="374551"/>
                  </a:lnTo>
                  <a:lnTo>
                    <a:pt x="1630" y="374299"/>
                  </a:lnTo>
                  <a:lnTo>
                    <a:pt x="1587" y="374075"/>
                  </a:lnTo>
                  <a:lnTo>
                    <a:pt x="1559" y="373846"/>
                  </a:lnTo>
                  <a:lnTo>
                    <a:pt x="1559" y="373613"/>
                  </a:lnTo>
                  <a:lnTo>
                    <a:pt x="1575" y="373389"/>
                  </a:lnTo>
                  <a:lnTo>
                    <a:pt x="1571" y="373165"/>
                  </a:lnTo>
                  <a:lnTo>
                    <a:pt x="1500" y="372703"/>
                  </a:lnTo>
                  <a:lnTo>
                    <a:pt x="1417" y="372474"/>
                  </a:lnTo>
                  <a:lnTo>
                    <a:pt x="1322" y="372012"/>
                  </a:lnTo>
                  <a:lnTo>
                    <a:pt x="1266" y="371559"/>
                  </a:lnTo>
                  <a:lnTo>
                    <a:pt x="1254" y="371325"/>
                  </a:lnTo>
                  <a:lnTo>
                    <a:pt x="1215" y="371101"/>
                  </a:lnTo>
                  <a:lnTo>
                    <a:pt x="1163" y="370720"/>
                  </a:lnTo>
                  <a:lnTo>
                    <a:pt x="1136" y="370487"/>
                  </a:lnTo>
                  <a:lnTo>
                    <a:pt x="1096" y="370267"/>
                  </a:lnTo>
                  <a:lnTo>
                    <a:pt x="1052" y="369958"/>
                  </a:lnTo>
                  <a:lnTo>
                    <a:pt x="1029" y="369824"/>
                  </a:lnTo>
                  <a:lnTo>
                    <a:pt x="1001" y="369600"/>
                  </a:lnTo>
                  <a:lnTo>
                    <a:pt x="981" y="369372"/>
                  </a:lnTo>
                  <a:lnTo>
                    <a:pt x="926" y="368928"/>
                  </a:lnTo>
                  <a:lnTo>
                    <a:pt x="922" y="368480"/>
                  </a:lnTo>
                  <a:lnTo>
                    <a:pt x="886" y="368252"/>
                  </a:lnTo>
                  <a:lnTo>
                    <a:pt x="811" y="368023"/>
                  </a:lnTo>
                  <a:lnTo>
                    <a:pt x="740" y="367789"/>
                  </a:lnTo>
                  <a:lnTo>
                    <a:pt x="680" y="367546"/>
                  </a:lnTo>
                  <a:lnTo>
                    <a:pt x="637" y="367318"/>
                  </a:lnTo>
                  <a:lnTo>
                    <a:pt x="609" y="367098"/>
                  </a:lnTo>
                  <a:lnTo>
                    <a:pt x="554" y="366875"/>
                  </a:lnTo>
                  <a:lnTo>
                    <a:pt x="502" y="366641"/>
                  </a:lnTo>
                  <a:lnTo>
                    <a:pt x="478" y="366417"/>
                  </a:lnTo>
                  <a:lnTo>
                    <a:pt x="451" y="366198"/>
                  </a:lnTo>
                  <a:lnTo>
                    <a:pt x="356" y="365759"/>
                  </a:lnTo>
                  <a:lnTo>
                    <a:pt x="269" y="365502"/>
                  </a:lnTo>
                  <a:lnTo>
                    <a:pt x="217" y="365264"/>
                  </a:lnTo>
                  <a:lnTo>
                    <a:pt x="178" y="365040"/>
                  </a:lnTo>
                  <a:lnTo>
                    <a:pt x="154" y="364806"/>
                  </a:lnTo>
                  <a:lnTo>
                    <a:pt x="118" y="364115"/>
                  </a:lnTo>
                  <a:lnTo>
                    <a:pt x="98" y="363858"/>
                  </a:lnTo>
                  <a:lnTo>
                    <a:pt x="91" y="363615"/>
                  </a:lnTo>
                  <a:lnTo>
                    <a:pt x="51" y="363172"/>
                  </a:lnTo>
                  <a:lnTo>
                    <a:pt x="19" y="362948"/>
                  </a:lnTo>
                  <a:lnTo>
                    <a:pt x="0" y="362729"/>
                  </a:lnTo>
                  <a:lnTo>
                    <a:pt x="11" y="362509"/>
                  </a:lnTo>
                  <a:lnTo>
                    <a:pt x="43" y="362285"/>
                  </a:lnTo>
                  <a:lnTo>
                    <a:pt x="83" y="362052"/>
                  </a:lnTo>
                  <a:lnTo>
                    <a:pt x="67" y="361828"/>
                  </a:lnTo>
                  <a:lnTo>
                    <a:pt x="59" y="361590"/>
                  </a:lnTo>
                  <a:lnTo>
                    <a:pt x="79" y="361356"/>
                  </a:lnTo>
                  <a:lnTo>
                    <a:pt x="122" y="361104"/>
                  </a:lnTo>
                  <a:lnTo>
                    <a:pt x="146" y="360870"/>
                  </a:lnTo>
                  <a:lnTo>
                    <a:pt x="162" y="360651"/>
                  </a:lnTo>
                  <a:lnTo>
                    <a:pt x="186" y="360208"/>
                  </a:lnTo>
                  <a:lnTo>
                    <a:pt x="213" y="359974"/>
                  </a:lnTo>
                  <a:lnTo>
                    <a:pt x="221" y="359717"/>
                  </a:lnTo>
                  <a:lnTo>
                    <a:pt x="237" y="359488"/>
                  </a:lnTo>
                  <a:lnTo>
                    <a:pt x="265" y="359269"/>
                  </a:lnTo>
                  <a:lnTo>
                    <a:pt x="304" y="358816"/>
                  </a:lnTo>
                  <a:lnTo>
                    <a:pt x="340" y="358592"/>
                  </a:lnTo>
                  <a:lnTo>
                    <a:pt x="383" y="358359"/>
                  </a:lnTo>
                  <a:lnTo>
                    <a:pt x="455" y="357887"/>
                  </a:lnTo>
                  <a:lnTo>
                    <a:pt x="570" y="357215"/>
                  </a:lnTo>
                  <a:lnTo>
                    <a:pt x="645" y="356996"/>
                  </a:lnTo>
                  <a:lnTo>
                    <a:pt x="815" y="356276"/>
                  </a:lnTo>
                  <a:lnTo>
                    <a:pt x="783" y="355957"/>
                  </a:lnTo>
                  <a:lnTo>
                    <a:pt x="819" y="355743"/>
                  </a:lnTo>
                  <a:lnTo>
                    <a:pt x="874" y="355524"/>
                  </a:lnTo>
                  <a:lnTo>
                    <a:pt x="894" y="355304"/>
                  </a:lnTo>
                  <a:lnTo>
                    <a:pt x="942" y="354599"/>
                  </a:lnTo>
                  <a:lnTo>
                    <a:pt x="993" y="354356"/>
                  </a:lnTo>
                  <a:lnTo>
                    <a:pt x="1060" y="354127"/>
                  </a:lnTo>
                  <a:lnTo>
                    <a:pt x="1124" y="353894"/>
                  </a:lnTo>
                  <a:lnTo>
                    <a:pt x="1179" y="353665"/>
                  </a:lnTo>
                  <a:lnTo>
                    <a:pt x="1239" y="353413"/>
                  </a:lnTo>
                  <a:lnTo>
                    <a:pt x="1278" y="353193"/>
                  </a:lnTo>
                  <a:lnTo>
                    <a:pt x="1345" y="352974"/>
                  </a:lnTo>
                  <a:lnTo>
                    <a:pt x="1298" y="352459"/>
                  </a:lnTo>
                  <a:lnTo>
                    <a:pt x="1342" y="351892"/>
                  </a:lnTo>
                  <a:lnTo>
                    <a:pt x="1349" y="351349"/>
                  </a:lnTo>
                  <a:lnTo>
                    <a:pt x="1330" y="351068"/>
                  </a:lnTo>
                  <a:lnTo>
                    <a:pt x="1405" y="350691"/>
                  </a:lnTo>
                  <a:lnTo>
                    <a:pt x="1551" y="350096"/>
                  </a:lnTo>
                  <a:lnTo>
                    <a:pt x="1773" y="349238"/>
                  </a:lnTo>
                  <a:lnTo>
                    <a:pt x="1868" y="348695"/>
                  </a:lnTo>
                  <a:lnTo>
                    <a:pt x="1860" y="348352"/>
                  </a:lnTo>
                  <a:lnTo>
                    <a:pt x="1915" y="348128"/>
                  </a:lnTo>
                  <a:lnTo>
                    <a:pt x="1927" y="347718"/>
                  </a:lnTo>
                  <a:lnTo>
                    <a:pt x="1983" y="347408"/>
                  </a:lnTo>
                  <a:lnTo>
                    <a:pt x="2094" y="346946"/>
                  </a:lnTo>
                  <a:lnTo>
                    <a:pt x="2204" y="346622"/>
                  </a:lnTo>
                  <a:lnTo>
                    <a:pt x="2260" y="346245"/>
                  </a:lnTo>
                  <a:lnTo>
                    <a:pt x="2268" y="346007"/>
                  </a:lnTo>
                  <a:lnTo>
                    <a:pt x="2343" y="345717"/>
                  </a:lnTo>
                  <a:lnTo>
                    <a:pt x="2379" y="345512"/>
                  </a:lnTo>
                  <a:lnTo>
                    <a:pt x="2438" y="345326"/>
                  </a:lnTo>
                  <a:lnTo>
                    <a:pt x="2422" y="345068"/>
                  </a:lnTo>
                  <a:lnTo>
                    <a:pt x="2430" y="344811"/>
                  </a:lnTo>
                  <a:lnTo>
                    <a:pt x="2450" y="344620"/>
                  </a:lnTo>
                  <a:lnTo>
                    <a:pt x="2486" y="344454"/>
                  </a:lnTo>
                  <a:lnTo>
                    <a:pt x="2462" y="344158"/>
                  </a:lnTo>
                  <a:lnTo>
                    <a:pt x="2501" y="343715"/>
                  </a:lnTo>
                  <a:lnTo>
                    <a:pt x="2493" y="343300"/>
                  </a:lnTo>
                  <a:lnTo>
                    <a:pt x="2533" y="343048"/>
                  </a:lnTo>
                  <a:lnTo>
                    <a:pt x="2588" y="342838"/>
                  </a:lnTo>
                  <a:lnTo>
                    <a:pt x="2596" y="342481"/>
                  </a:lnTo>
                  <a:lnTo>
                    <a:pt x="2636" y="342190"/>
                  </a:lnTo>
                  <a:lnTo>
                    <a:pt x="2608" y="341847"/>
                  </a:lnTo>
                  <a:lnTo>
                    <a:pt x="2668" y="341604"/>
                  </a:lnTo>
                  <a:lnTo>
                    <a:pt x="2703" y="341366"/>
                  </a:lnTo>
                  <a:lnTo>
                    <a:pt x="2826" y="340851"/>
                  </a:lnTo>
                  <a:lnTo>
                    <a:pt x="2850" y="340722"/>
                  </a:lnTo>
                  <a:lnTo>
                    <a:pt x="2850" y="340527"/>
                  </a:lnTo>
                  <a:lnTo>
                    <a:pt x="2743" y="340294"/>
                  </a:lnTo>
                  <a:lnTo>
                    <a:pt x="2723" y="340060"/>
                  </a:lnTo>
                  <a:lnTo>
                    <a:pt x="2687" y="339846"/>
                  </a:lnTo>
                  <a:lnTo>
                    <a:pt x="2656" y="339707"/>
                  </a:lnTo>
                  <a:lnTo>
                    <a:pt x="2612" y="339283"/>
                  </a:lnTo>
                  <a:lnTo>
                    <a:pt x="2596" y="338959"/>
                  </a:lnTo>
                  <a:lnTo>
                    <a:pt x="2517" y="338649"/>
                  </a:lnTo>
                  <a:lnTo>
                    <a:pt x="2446" y="338407"/>
                  </a:lnTo>
                  <a:lnTo>
                    <a:pt x="2402" y="338063"/>
                  </a:lnTo>
                  <a:lnTo>
                    <a:pt x="2339" y="337816"/>
                  </a:lnTo>
                  <a:lnTo>
                    <a:pt x="2311" y="337472"/>
                  </a:lnTo>
                  <a:lnTo>
                    <a:pt x="2323" y="337315"/>
                  </a:lnTo>
                  <a:lnTo>
                    <a:pt x="2410" y="337172"/>
                  </a:lnTo>
                  <a:lnTo>
                    <a:pt x="2537" y="336867"/>
                  </a:lnTo>
                  <a:lnTo>
                    <a:pt x="2628" y="336567"/>
                  </a:lnTo>
                  <a:lnTo>
                    <a:pt x="2691" y="336181"/>
                  </a:lnTo>
                  <a:lnTo>
                    <a:pt x="2754" y="335923"/>
                  </a:lnTo>
                  <a:lnTo>
                    <a:pt x="3717" y="336420"/>
                  </a:lnTo>
                  <a:lnTo>
                    <a:pt x="3721" y="336091"/>
                  </a:lnTo>
                  <a:lnTo>
                    <a:pt x="3721" y="335876"/>
                  </a:lnTo>
                  <a:lnTo>
                    <a:pt x="3717" y="335705"/>
                  </a:lnTo>
                  <a:lnTo>
                    <a:pt x="3701" y="335566"/>
                  </a:lnTo>
                  <a:lnTo>
                    <a:pt x="3677" y="335419"/>
                  </a:lnTo>
                  <a:lnTo>
                    <a:pt x="3649" y="335195"/>
                  </a:lnTo>
                  <a:lnTo>
                    <a:pt x="3582" y="334732"/>
                  </a:lnTo>
                  <a:lnTo>
                    <a:pt x="3574" y="334499"/>
                  </a:lnTo>
                  <a:lnTo>
                    <a:pt x="3582" y="334270"/>
                  </a:lnTo>
                  <a:lnTo>
                    <a:pt x="3618" y="334041"/>
                  </a:lnTo>
                  <a:lnTo>
                    <a:pt x="3641" y="333813"/>
                  </a:lnTo>
                  <a:lnTo>
                    <a:pt x="3681" y="333374"/>
                  </a:lnTo>
                  <a:lnTo>
                    <a:pt x="3713" y="333131"/>
                  </a:lnTo>
                  <a:lnTo>
                    <a:pt x="3717" y="332903"/>
                  </a:lnTo>
                  <a:lnTo>
                    <a:pt x="3697" y="332683"/>
                  </a:lnTo>
                  <a:lnTo>
                    <a:pt x="3685" y="332455"/>
                  </a:lnTo>
                  <a:lnTo>
                    <a:pt x="3697" y="332240"/>
                  </a:lnTo>
                  <a:lnTo>
                    <a:pt x="3705" y="332021"/>
                  </a:lnTo>
                  <a:lnTo>
                    <a:pt x="3685" y="331797"/>
                  </a:lnTo>
                  <a:lnTo>
                    <a:pt x="3673" y="331573"/>
                  </a:lnTo>
                  <a:lnTo>
                    <a:pt x="3673" y="331111"/>
                  </a:lnTo>
                  <a:lnTo>
                    <a:pt x="3705" y="330887"/>
                  </a:lnTo>
                  <a:lnTo>
                    <a:pt x="3780" y="330429"/>
                  </a:lnTo>
                  <a:lnTo>
                    <a:pt x="3808" y="330201"/>
                  </a:lnTo>
                  <a:lnTo>
                    <a:pt x="3824" y="329967"/>
                  </a:lnTo>
                  <a:lnTo>
                    <a:pt x="3847" y="329524"/>
                  </a:lnTo>
                  <a:lnTo>
                    <a:pt x="3855" y="329290"/>
                  </a:lnTo>
                  <a:lnTo>
                    <a:pt x="3847" y="329014"/>
                  </a:lnTo>
                  <a:lnTo>
                    <a:pt x="3839" y="328871"/>
                  </a:lnTo>
                  <a:lnTo>
                    <a:pt x="3855" y="328647"/>
                  </a:lnTo>
                  <a:lnTo>
                    <a:pt x="3847" y="328423"/>
                  </a:lnTo>
                  <a:lnTo>
                    <a:pt x="3871" y="328209"/>
                  </a:lnTo>
                  <a:lnTo>
                    <a:pt x="3875" y="327956"/>
                  </a:lnTo>
                  <a:lnTo>
                    <a:pt x="3883" y="327737"/>
                  </a:lnTo>
                  <a:lnTo>
                    <a:pt x="3883" y="327518"/>
                  </a:lnTo>
                  <a:lnTo>
                    <a:pt x="3895" y="327294"/>
                  </a:lnTo>
                  <a:lnTo>
                    <a:pt x="3903" y="327056"/>
                  </a:lnTo>
                  <a:lnTo>
                    <a:pt x="3899" y="326831"/>
                  </a:lnTo>
                  <a:lnTo>
                    <a:pt x="3907" y="326589"/>
                  </a:lnTo>
                  <a:lnTo>
                    <a:pt x="3907" y="326374"/>
                  </a:lnTo>
                  <a:lnTo>
                    <a:pt x="3887" y="326131"/>
                  </a:lnTo>
                  <a:lnTo>
                    <a:pt x="3895" y="325878"/>
                  </a:lnTo>
                  <a:lnTo>
                    <a:pt x="3903" y="325407"/>
                  </a:lnTo>
                  <a:lnTo>
                    <a:pt x="3899" y="325183"/>
                  </a:lnTo>
                  <a:lnTo>
                    <a:pt x="3899" y="324949"/>
                  </a:lnTo>
                  <a:lnTo>
                    <a:pt x="3887" y="324716"/>
                  </a:lnTo>
                  <a:lnTo>
                    <a:pt x="3879" y="324253"/>
                  </a:lnTo>
                  <a:lnTo>
                    <a:pt x="3879" y="324006"/>
                  </a:lnTo>
                  <a:lnTo>
                    <a:pt x="3871" y="323777"/>
                  </a:lnTo>
                  <a:lnTo>
                    <a:pt x="3875" y="323539"/>
                  </a:lnTo>
                  <a:lnTo>
                    <a:pt x="3847" y="323315"/>
                  </a:lnTo>
                  <a:lnTo>
                    <a:pt x="3839" y="322872"/>
                  </a:lnTo>
                  <a:lnTo>
                    <a:pt x="3812" y="322638"/>
                  </a:lnTo>
                  <a:lnTo>
                    <a:pt x="3816" y="322424"/>
                  </a:lnTo>
                  <a:lnTo>
                    <a:pt x="3828" y="322195"/>
                  </a:lnTo>
                  <a:lnTo>
                    <a:pt x="3895" y="321756"/>
                  </a:lnTo>
                  <a:lnTo>
                    <a:pt x="3911" y="321523"/>
                  </a:lnTo>
                  <a:lnTo>
                    <a:pt x="3919" y="321280"/>
                  </a:lnTo>
                  <a:lnTo>
                    <a:pt x="3938" y="321056"/>
                  </a:lnTo>
                  <a:lnTo>
                    <a:pt x="3934" y="320837"/>
                  </a:lnTo>
                  <a:lnTo>
                    <a:pt x="3934" y="320384"/>
                  </a:lnTo>
                  <a:lnTo>
                    <a:pt x="3974" y="320131"/>
                  </a:lnTo>
                  <a:lnTo>
                    <a:pt x="3986" y="319912"/>
                  </a:lnTo>
                  <a:lnTo>
                    <a:pt x="3986" y="319688"/>
                  </a:lnTo>
                  <a:lnTo>
                    <a:pt x="3994" y="319450"/>
                  </a:lnTo>
                  <a:lnTo>
                    <a:pt x="4014" y="319221"/>
                  </a:lnTo>
                  <a:lnTo>
                    <a:pt x="4069" y="318769"/>
                  </a:lnTo>
                  <a:lnTo>
                    <a:pt x="4109" y="318364"/>
                  </a:lnTo>
                  <a:lnTo>
                    <a:pt x="4148" y="318144"/>
                  </a:lnTo>
                  <a:lnTo>
                    <a:pt x="4172" y="317916"/>
                  </a:lnTo>
                  <a:lnTo>
                    <a:pt x="4192" y="317682"/>
                  </a:lnTo>
                  <a:lnTo>
                    <a:pt x="4239" y="317458"/>
                  </a:lnTo>
                  <a:lnTo>
                    <a:pt x="4259" y="317234"/>
                  </a:lnTo>
                  <a:lnTo>
                    <a:pt x="4295" y="317005"/>
                  </a:lnTo>
                  <a:lnTo>
                    <a:pt x="4318" y="316791"/>
                  </a:lnTo>
                  <a:lnTo>
                    <a:pt x="4330" y="316562"/>
                  </a:lnTo>
                  <a:lnTo>
                    <a:pt x="4354" y="316329"/>
                  </a:lnTo>
                  <a:lnTo>
                    <a:pt x="4390" y="316100"/>
                  </a:lnTo>
                  <a:lnTo>
                    <a:pt x="4437" y="315867"/>
                  </a:lnTo>
                  <a:lnTo>
                    <a:pt x="4457" y="315385"/>
                  </a:lnTo>
                  <a:lnTo>
                    <a:pt x="4497" y="315166"/>
                  </a:lnTo>
                  <a:lnTo>
                    <a:pt x="4544" y="314932"/>
                  </a:lnTo>
                  <a:lnTo>
                    <a:pt x="4580" y="314704"/>
                  </a:lnTo>
                  <a:lnTo>
                    <a:pt x="4595" y="314470"/>
                  </a:lnTo>
                  <a:lnTo>
                    <a:pt x="4623" y="314241"/>
                  </a:lnTo>
                  <a:lnTo>
                    <a:pt x="4643" y="313999"/>
                  </a:lnTo>
                  <a:lnTo>
                    <a:pt x="4679" y="313775"/>
                  </a:lnTo>
                  <a:lnTo>
                    <a:pt x="4694" y="313536"/>
                  </a:lnTo>
                  <a:lnTo>
                    <a:pt x="4738" y="312593"/>
                  </a:lnTo>
                  <a:lnTo>
                    <a:pt x="4762" y="312359"/>
                  </a:lnTo>
                  <a:lnTo>
                    <a:pt x="4797" y="312131"/>
                  </a:lnTo>
                  <a:lnTo>
                    <a:pt x="4841" y="311907"/>
                  </a:lnTo>
                  <a:lnTo>
                    <a:pt x="4849" y="311654"/>
                  </a:lnTo>
                  <a:lnTo>
                    <a:pt x="4873" y="311430"/>
                  </a:lnTo>
                  <a:lnTo>
                    <a:pt x="4892" y="311206"/>
                  </a:lnTo>
                  <a:lnTo>
                    <a:pt x="4908" y="310972"/>
                  </a:lnTo>
                  <a:lnTo>
                    <a:pt x="4896" y="310506"/>
                  </a:lnTo>
                  <a:lnTo>
                    <a:pt x="4924" y="310272"/>
                  </a:lnTo>
                  <a:lnTo>
                    <a:pt x="4956" y="309815"/>
                  </a:lnTo>
                  <a:lnTo>
                    <a:pt x="4964" y="309581"/>
                  </a:lnTo>
                  <a:lnTo>
                    <a:pt x="4987" y="309362"/>
                  </a:lnTo>
                  <a:lnTo>
                    <a:pt x="5003" y="309143"/>
                  </a:lnTo>
                  <a:lnTo>
                    <a:pt x="5003" y="308909"/>
                  </a:lnTo>
                  <a:lnTo>
                    <a:pt x="5019" y="308676"/>
                  </a:lnTo>
                  <a:lnTo>
                    <a:pt x="5039" y="308194"/>
                  </a:lnTo>
                  <a:lnTo>
                    <a:pt x="5074" y="307756"/>
                  </a:lnTo>
                  <a:lnTo>
                    <a:pt x="5074" y="307532"/>
                  </a:lnTo>
                  <a:lnTo>
                    <a:pt x="5110" y="307294"/>
                  </a:lnTo>
                  <a:lnTo>
                    <a:pt x="5094" y="307079"/>
                  </a:lnTo>
                  <a:lnTo>
                    <a:pt x="5059" y="306846"/>
                  </a:lnTo>
                  <a:lnTo>
                    <a:pt x="5043" y="306603"/>
                  </a:lnTo>
                  <a:lnTo>
                    <a:pt x="5037" y="306380"/>
                  </a:lnTo>
                  <a:lnTo>
                    <a:pt x="5003" y="306150"/>
                  </a:lnTo>
                  <a:lnTo>
                    <a:pt x="4995" y="305912"/>
                  </a:lnTo>
                  <a:lnTo>
                    <a:pt x="4999" y="305683"/>
                  </a:lnTo>
                  <a:lnTo>
                    <a:pt x="4987" y="305464"/>
                  </a:lnTo>
                  <a:lnTo>
                    <a:pt x="4948" y="305230"/>
                  </a:lnTo>
                  <a:lnTo>
                    <a:pt x="4904" y="305006"/>
                  </a:lnTo>
                  <a:lnTo>
                    <a:pt x="4861" y="304544"/>
                  </a:lnTo>
                  <a:lnTo>
                    <a:pt x="4829" y="304320"/>
                  </a:lnTo>
                  <a:lnTo>
                    <a:pt x="4789" y="304077"/>
                  </a:lnTo>
                  <a:lnTo>
                    <a:pt x="4750" y="303853"/>
                  </a:lnTo>
                  <a:lnTo>
                    <a:pt x="4702" y="303624"/>
                  </a:lnTo>
                  <a:lnTo>
                    <a:pt x="4663" y="303367"/>
                  </a:lnTo>
                  <a:lnTo>
                    <a:pt x="4619" y="303114"/>
                  </a:lnTo>
                  <a:lnTo>
                    <a:pt x="4560" y="302886"/>
                  </a:lnTo>
                  <a:lnTo>
                    <a:pt x="4469" y="302447"/>
                  </a:lnTo>
                  <a:lnTo>
                    <a:pt x="4421" y="302171"/>
                  </a:lnTo>
                  <a:lnTo>
                    <a:pt x="4366" y="301728"/>
                  </a:lnTo>
                  <a:lnTo>
                    <a:pt x="4243" y="301118"/>
                  </a:lnTo>
                  <a:lnTo>
                    <a:pt x="4180" y="300889"/>
                  </a:lnTo>
                  <a:lnTo>
                    <a:pt x="4081" y="300436"/>
                  </a:lnTo>
                  <a:lnTo>
                    <a:pt x="4037" y="300208"/>
                  </a:lnTo>
                  <a:lnTo>
                    <a:pt x="3990" y="299984"/>
                  </a:lnTo>
                  <a:lnTo>
                    <a:pt x="3930" y="299760"/>
                  </a:lnTo>
                  <a:lnTo>
                    <a:pt x="3887" y="299517"/>
                  </a:lnTo>
                  <a:lnTo>
                    <a:pt x="3867" y="299293"/>
                  </a:lnTo>
                  <a:lnTo>
                    <a:pt x="3764" y="298626"/>
                  </a:lnTo>
                  <a:lnTo>
                    <a:pt x="3665" y="297949"/>
                  </a:lnTo>
                  <a:lnTo>
                    <a:pt x="3626" y="297730"/>
                  </a:lnTo>
                  <a:lnTo>
                    <a:pt x="3610" y="297506"/>
                  </a:lnTo>
                  <a:lnTo>
                    <a:pt x="3578" y="297267"/>
                  </a:lnTo>
                  <a:lnTo>
                    <a:pt x="3527" y="297005"/>
                  </a:lnTo>
                  <a:lnTo>
                    <a:pt x="3511" y="296781"/>
                  </a:lnTo>
                  <a:lnTo>
                    <a:pt x="3507" y="296557"/>
                  </a:lnTo>
                  <a:lnTo>
                    <a:pt x="3519" y="296333"/>
                  </a:lnTo>
                  <a:lnTo>
                    <a:pt x="3515" y="296105"/>
                  </a:lnTo>
                  <a:lnTo>
                    <a:pt x="3523" y="295866"/>
                  </a:lnTo>
                  <a:lnTo>
                    <a:pt x="3598" y="295409"/>
                  </a:lnTo>
                  <a:lnTo>
                    <a:pt x="3784" y="294704"/>
                  </a:lnTo>
                  <a:lnTo>
                    <a:pt x="3859" y="294480"/>
                  </a:lnTo>
                  <a:lnTo>
                    <a:pt x="3926" y="294246"/>
                  </a:lnTo>
                  <a:lnTo>
                    <a:pt x="3978" y="294018"/>
                  </a:lnTo>
                  <a:lnTo>
                    <a:pt x="4025" y="293774"/>
                  </a:lnTo>
                  <a:lnTo>
                    <a:pt x="4097" y="293527"/>
                  </a:lnTo>
                  <a:lnTo>
                    <a:pt x="4176" y="293303"/>
                  </a:lnTo>
                  <a:lnTo>
                    <a:pt x="4441" y="292845"/>
                  </a:lnTo>
                  <a:lnTo>
                    <a:pt x="4560" y="292626"/>
                  </a:lnTo>
                  <a:lnTo>
                    <a:pt x="4722" y="292412"/>
                  </a:lnTo>
                  <a:lnTo>
                    <a:pt x="4853" y="292192"/>
                  </a:lnTo>
                  <a:lnTo>
                    <a:pt x="4976" y="291978"/>
                  </a:lnTo>
                  <a:lnTo>
                    <a:pt x="5272" y="291535"/>
                  </a:lnTo>
                  <a:lnTo>
                    <a:pt x="5878" y="290615"/>
                  </a:lnTo>
                  <a:lnTo>
                    <a:pt x="6005" y="290386"/>
                  </a:lnTo>
                  <a:lnTo>
                    <a:pt x="6139" y="290167"/>
                  </a:lnTo>
                  <a:lnTo>
                    <a:pt x="6290" y="289953"/>
                  </a:lnTo>
                  <a:lnTo>
                    <a:pt x="6563" y="289505"/>
                  </a:lnTo>
                  <a:lnTo>
                    <a:pt x="6852" y="289052"/>
                  </a:lnTo>
                  <a:lnTo>
                    <a:pt x="7018" y="288814"/>
                  </a:lnTo>
                  <a:lnTo>
                    <a:pt x="7192" y="288580"/>
                  </a:lnTo>
                  <a:lnTo>
                    <a:pt x="7343" y="288356"/>
                  </a:lnTo>
                  <a:lnTo>
                    <a:pt x="7509" y="288137"/>
                  </a:lnTo>
                  <a:lnTo>
                    <a:pt x="7655" y="287923"/>
                  </a:lnTo>
                  <a:lnTo>
                    <a:pt x="7822" y="287694"/>
                  </a:lnTo>
                  <a:lnTo>
                    <a:pt x="7952" y="287470"/>
                  </a:lnTo>
                  <a:lnTo>
                    <a:pt x="8063" y="287246"/>
                  </a:lnTo>
                  <a:lnTo>
                    <a:pt x="8162" y="287017"/>
                  </a:lnTo>
                  <a:lnTo>
                    <a:pt x="8420" y="286555"/>
                  </a:lnTo>
                  <a:lnTo>
                    <a:pt x="8519" y="286331"/>
                  </a:lnTo>
                  <a:lnTo>
                    <a:pt x="8641" y="286107"/>
                  </a:lnTo>
                  <a:lnTo>
                    <a:pt x="8772" y="285878"/>
                  </a:lnTo>
                  <a:lnTo>
                    <a:pt x="9065" y="285378"/>
                  </a:lnTo>
                  <a:lnTo>
                    <a:pt x="9211" y="285154"/>
                  </a:lnTo>
                  <a:lnTo>
                    <a:pt x="9346" y="284921"/>
                  </a:lnTo>
                  <a:lnTo>
                    <a:pt x="9655" y="284268"/>
                  </a:lnTo>
                  <a:lnTo>
                    <a:pt x="9793" y="284058"/>
                  </a:lnTo>
                  <a:lnTo>
                    <a:pt x="9789" y="283839"/>
                  </a:lnTo>
                  <a:lnTo>
                    <a:pt x="9829" y="283615"/>
                  </a:lnTo>
                  <a:lnTo>
                    <a:pt x="9833" y="283396"/>
                  </a:lnTo>
                  <a:lnTo>
                    <a:pt x="9813" y="283172"/>
                  </a:lnTo>
                  <a:lnTo>
                    <a:pt x="9801" y="282938"/>
                  </a:lnTo>
                  <a:lnTo>
                    <a:pt x="9805" y="282686"/>
                  </a:lnTo>
                  <a:lnTo>
                    <a:pt x="9829" y="282466"/>
                  </a:lnTo>
                  <a:lnTo>
                    <a:pt x="9845" y="282247"/>
                  </a:lnTo>
                  <a:lnTo>
                    <a:pt x="9853" y="281766"/>
                  </a:lnTo>
                  <a:lnTo>
                    <a:pt x="9888" y="281332"/>
                  </a:lnTo>
                  <a:lnTo>
                    <a:pt x="9896" y="281089"/>
                  </a:lnTo>
                  <a:lnTo>
                    <a:pt x="9849" y="280846"/>
                  </a:lnTo>
                  <a:lnTo>
                    <a:pt x="9809" y="280622"/>
                  </a:lnTo>
                  <a:lnTo>
                    <a:pt x="9797" y="280384"/>
                  </a:lnTo>
                  <a:lnTo>
                    <a:pt x="9821" y="280146"/>
                  </a:lnTo>
                  <a:lnTo>
                    <a:pt x="9837" y="279926"/>
                  </a:lnTo>
                  <a:lnTo>
                    <a:pt x="9876" y="279002"/>
                  </a:lnTo>
                  <a:lnTo>
                    <a:pt x="9900" y="278764"/>
                  </a:lnTo>
                  <a:lnTo>
                    <a:pt x="9908" y="278530"/>
                  </a:lnTo>
                  <a:lnTo>
                    <a:pt x="9880" y="278068"/>
                  </a:lnTo>
                  <a:lnTo>
                    <a:pt x="9849" y="277820"/>
                  </a:lnTo>
                  <a:lnTo>
                    <a:pt x="9797" y="277587"/>
                  </a:lnTo>
                  <a:lnTo>
                    <a:pt x="9769" y="277358"/>
                  </a:lnTo>
                  <a:lnTo>
                    <a:pt x="9734" y="276915"/>
                  </a:lnTo>
                  <a:lnTo>
                    <a:pt x="9746" y="276672"/>
                  </a:lnTo>
                  <a:lnTo>
                    <a:pt x="9773" y="276424"/>
                  </a:lnTo>
                  <a:lnTo>
                    <a:pt x="9785" y="276181"/>
                  </a:lnTo>
                  <a:lnTo>
                    <a:pt x="9805" y="275938"/>
                  </a:lnTo>
                  <a:lnTo>
                    <a:pt x="9817" y="275709"/>
                  </a:lnTo>
                  <a:lnTo>
                    <a:pt x="9817" y="275471"/>
                  </a:lnTo>
                  <a:lnTo>
                    <a:pt x="9801" y="275237"/>
                  </a:lnTo>
                  <a:lnTo>
                    <a:pt x="9781" y="274780"/>
                  </a:lnTo>
                  <a:lnTo>
                    <a:pt x="9793" y="274299"/>
                  </a:lnTo>
                  <a:lnTo>
                    <a:pt x="9793" y="274065"/>
                  </a:lnTo>
                  <a:lnTo>
                    <a:pt x="9801" y="273822"/>
                  </a:lnTo>
                  <a:lnTo>
                    <a:pt x="9813" y="273603"/>
                  </a:lnTo>
                  <a:lnTo>
                    <a:pt x="9892" y="273164"/>
                  </a:lnTo>
                  <a:lnTo>
                    <a:pt x="9920" y="272940"/>
                  </a:lnTo>
                  <a:lnTo>
                    <a:pt x="9936" y="272707"/>
                  </a:lnTo>
                  <a:lnTo>
                    <a:pt x="9920" y="272488"/>
                  </a:lnTo>
                  <a:lnTo>
                    <a:pt x="9845" y="271783"/>
                  </a:lnTo>
                  <a:lnTo>
                    <a:pt x="9849" y="271559"/>
                  </a:lnTo>
                  <a:lnTo>
                    <a:pt x="9868" y="271335"/>
                  </a:lnTo>
                  <a:lnTo>
                    <a:pt x="9868" y="271092"/>
                  </a:lnTo>
                  <a:lnTo>
                    <a:pt x="9849" y="270872"/>
                  </a:lnTo>
                  <a:lnTo>
                    <a:pt x="9841" y="270648"/>
                  </a:lnTo>
                  <a:lnTo>
                    <a:pt x="9849" y="270424"/>
                  </a:lnTo>
                  <a:lnTo>
                    <a:pt x="9864" y="270181"/>
                  </a:lnTo>
                  <a:lnTo>
                    <a:pt x="9849" y="269957"/>
                  </a:lnTo>
                  <a:lnTo>
                    <a:pt x="9837" y="269705"/>
                  </a:lnTo>
                  <a:lnTo>
                    <a:pt x="9821" y="269243"/>
                  </a:lnTo>
                  <a:lnTo>
                    <a:pt x="9825" y="269023"/>
                  </a:lnTo>
                  <a:lnTo>
                    <a:pt x="9845" y="268799"/>
                  </a:lnTo>
                  <a:lnTo>
                    <a:pt x="9884" y="268561"/>
                  </a:lnTo>
                  <a:lnTo>
                    <a:pt x="9940" y="268004"/>
                  </a:lnTo>
                  <a:lnTo>
                    <a:pt x="9952" y="267770"/>
                  </a:lnTo>
                  <a:lnTo>
                    <a:pt x="9979" y="267537"/>
                  </a:lnTo>
                  <a:lnTo>
                    <a:pt x="10027" y="267298"/>
                  </a:lnTo>
                  <a:lnTo>
                    <a:pt x="10055" y="267079"/>
                  </a:lnTo>
                  <a:lnTo>
                    <a:pt x="10118" y="266822"/>
                  </a:lnTo>
                  <a:lnTo>
                    <a:pt x="10264" y="266374"/>
                  </a:lnTo>
                  <a:lnTo>
                    <a:pt x="10332" y="266140"/>
                  </a:lnTo>
                  <a:lnTo>
                    <a:pt x="10427" y="265654"/>
                  </a:lnTo>
                  <a:lnTo>
                    <a:pt x="10458" y="265430"/>
                  </a:lnTo>
                  <a:lnTo>
                    <a:pt x="10470" y="265211"/>
                  </a:lnTo>
                  <a:lnTo>
                    <a:pt x="10474" y="264992"/>
                  </a:lnTo>
                  <a:lnTo>
                    <a:pt x="10486" y="264739"/>
                  </a:lnTo>
                  <a:lnTo>
                    <a:pt x="10526" y="264515"/>
                  </a:lnTo>
                  <a:lnTo>
                    <a:pt x="10577" y="264291"/>
                  </a:lnTo>
                  <a:lnTo>
                    <a:pt x="10589" y="264058"/>
                  </a:lnTo>
                  <a:lnTo>
                    <a:pt x="10636" y="263844"/>
                  </a:lnTo>
                  <a:lnTo>
                    <a:pt x="10704" y="263596"/>
                  </a:lnTo>
                  <a:lnTo>
                    <a:pt x="10775" y="263386"/>
                  </a:lnTo>
                  <a:lnTo>
                    <a:pt x="10787" y="263153"/>
                  </a:lnTo>
                  <a:lnTo>
                    <a:pt x="10846" y="262695"/>
                  </a:lnTo>
                  <a:lnTo>
                    <a:pt x="10870" y="262452"/>
                  </a:lnTo>
                  <a:lnTo>
                    <a:pt x="10933" y="262228"/>
                  </a:lnTo>
                  <a:lnTo>
                    <a:pt x="10961" y="261995"/>
                  </a:lnTo>
                  <a:lnTo>
                    <a:pt x="10830" y="260911"/>
                  </a:lnTo>
                  <a:lnTo>
                    <a:pt x="11018" y="259447"/>
                  </a:lnTo>
                  <a:lnTo>
                    <a:pt x="11863" y="254695"/>
                  </a:lnTo>
                  <a:lnTo>
                    <a:pt x="11914" y="254471"/>
                  </a:lnTo>
                  <a:lnTo>
                    <a:pt x="11958" y="254237"/>
                  </a:lnTo>
                  <a:lnTo>
                    <a:pt x="11985" y="254018"/>
                  </a:lnTo>
                  <a:lnTo>
                    <a:pt x="12033" y="253785"/>
                  </a:lnTo>
                  <a:lnTo>
                    <a:pt x="12140" y="253575"/>
                  </a:lnTo>
                  <a:lnTo>
                    <a:pt x="12239" y="253360"/>
                  </a:lnTo>
                  <a:lnTo>
                    <a:pt x="12294" y="253146"/>
                  </a:lnTo>
                  <a:lnTo>
                    <a:pt x="12362" y="252917"/>
                  </a:lnTo>
                  <a:lnTo>
                    <a:pt x="12449" y="252684"/>
                  </a:lnTo>
                  <a:lnTo>
                    <a:pt x="12496" y="252446"/>
                  </a:lnTo>
                  <a:lnTo>
                    <a:pt x="12528" y="252193"/>
                  </a:lnTo>
                  <a:lnTo>
                    <a:pt x="12611" y="251979"/>
                  </a:lnTo>
                  <a:lnTo>
                    <a:pt x="12718" y="251764"/>
                  </a:lnTo>
                  <a:lnTo>
                    <a:pt x="12880" y="251540"/>
                  </a:lnTo>
                  <a:lnTo>
                    <a:pt x="12971" y="251311"/>
                  </a:lnTo>
                  <a:lnTo>
                    <a:pt x="13201" y="251102"/>
                  </a:lnTo>
                  <a:lnTo>
                    <a:pt x="13422" y="250911"/>
                  </a:lnTo>
                  <a:lnTo>
                    <a:pt x="13498" y="250654"/>
                  </a:lnTo>
                  <a:lnTo>
                    <a:pt x="13692" y="250451"/>
                  </a:lnTo>
                  <a:lnTo>
                    <a:pt x="14567" y="249785"/>
                  </a:lnTo>
                  <a:lnTo>
                    <a:pt x="15567" y="249065"/>
                  </a:lnTo>
                  <a:lnTo>
                    <a:pt x="16344" y="248663"/>
                  </a:lnTo>
                  <a:lnTo>
                    <a:pt x="17004" y="248663"/>
                  </a:lnTo>
                  <a:lnTo>
                    <a:pt x="18335" y="248722"/>
                  </a:lnTo>
                  <a:lnTo>
                    <a:pt x="19831" y="249218"/>
                  </a:lnTo>
                  <a:lnTo>
                    <a:pt x="20762" y="249726"/>
                  </a:lnTo>
                  <a:lnTo>
                    <a:pt x="21869" y="250375"/>
                  </a:lnTo>
                  <a:lnTo>
                    <a:pt x="22776" y="250942"/>
                  </a:lnTo>
                  <a:lnTo>
                    <a:pt x="23483" y="251639"/>
                  </a:lnTo>
                  <a:lnTo>
                    <a:pt x="24302" y="252702"/>
                  </a:lnTo>
                  <a:lnTo>
                    <a:pt x="24852" y="253217"/>
                  </a:lnTo>
                  <a:lnTo>
                    <a:pt x="25042" y="253508"/>
                  </a:lnTo>
                  <a:lnTo>
                    <a:pt x="25363" y="253955"/>
                  </a:lnTo>
                  <a:lnTo>
                    <a:pt x="25624" y="254346"/>
                  </a:lnTo>
                  <a:lnTo>
                    <a:pt x="25818" y="254599"/>
                  </a:lnTo>
                  <a:lnTo>
                    <a:pt x="26226" y="255356"/>
                  </a:lnTo>
                  <a:lnTo>
                    <a:pt x="26507" y="255895"/>
                  </a:lnTo>
                  <a:lnTo>
                    <a:pt x="26910" y="256757"/>
                  </a:lnTo>
                  <a:lnTo>
                    <a:pt x="27207" y="257448"/>
                  </a:lnTo>
                  <a:lnTo>
                    <a:pt x="27437" y="257973"/>
                  </a:lnTo>
                  <a:lnTo>
                    <a:pt x="27682" y="258668"/>
                  </a:lnTo>
                  <a:lnTo>
                    <a:pt x="27967" y="259455"/>
                  </a:lnTo>
                  <a:lnTo>
                    <a:pt x="28292" y="260389"/>
                  </a:lnTo>
                  <a:lnTo>
                    <a:pt x="28609" y="261018"/>
                  </a:lnTo>
                  <a:lnTo>
                    <a:pt x="29321" y="262071"/>
                  </a:lnTo>
                  <a:lnTo>
                    <a:pt x="29816" y="262676"/>
                  </a:lnTo>
                  <a:lnTo>
                    <a:pt x="30192" y="263067"/>
                  </a:lnTo>
                  <a:lnTo>
                    <a:pt x="30640" y="263424"/>
                  </a:lnTo>
                  <a:lnTo>
                    <a:pt x="31249" y="263734"/>
                  </a:lnTo>
                  <a:lnTo>
                    <a:pt x="31708" y="263901"/>
                  </a:lnTo>
                  <a:lnTo>
                    <a:pt x="32132" y="264029"/>
                  </a:lnTo>
                  <a:lnTo>
                    <a:pt x="32536" y="264172"/>
                  </a:lnTo>
                  <a:lnTo>
                    <a:pt x="33173" y="264277"/>
                  </a:lnTo>
                  <a:lnTo>
                    <a:pt x="33771" y="264291"/>
                  </a:lnTo>
                  <a:lnTo>
                    <a:pt x="34662" y="264158"/>
                  </a:lnTo>
                  <a:lnTo>
                    <a:pt x="35437" y="264020"/>
                  </a:lnTo>
                  <a:lnTo>
                    <a:pt x="36558" y="263867"/>
                  </a:lnTo>
                  <a:lnTo>
                    <a:pt x="37472" y="263691"/>
                  </a:lnTo>
                  <a:lnTo>
                    <a:pt x="38541" y="263367"/>
                  </a:lnTo>
                  <a:lnTo>
                    <a:pt x="39376" y="263071"/>
                  </a:lnTo>
                  <a:lnTo>
                    <a:pt x="40247" y="262914"/>
                  </a:lnTo>
                  <a:lnTo>
                    <a:pt x="40948" y="262809"/>
                  </a:lnTo>
                  <a:lnTo>
                    <a:pt x="41878" y="262619"/>
                  </a:lnTo>
                  <a:lnTo>
                    <a:pt x="42658" y="262361"/>
                  </a:lnTo>
                  <a:lnTo>
                    <a:pt x="43588" y="262109"/>
                  </a:lnTo>
                  <a:lnTo>
                    <a:pt x="44360" y="261952"/>
                  </a:lnTo>
                  <a:lnTo>
                    <a:pt x="45101" y="261847"/>
                  </a:lnTo>
                  <a:lnTo>
                    <a:pt x="46086" y="261732"/>
                  </a:lnTo>
                  <a:lnTo>
                    <a:pt x="46993" y="261637"/>
                  </a:lnTo>
                  <a:lnTo>
                    <a:pt x="47848" y="261518"/>
                  </a:lnTo>
                  <a:lnTo>
                    <a:pt x="48624" y="261356"/>
                  </a:lnTo>
                  <a:lnTo>
                    <a:pt x="49748" y="261246"/>
                  </a:lnTo>
                  <a:lnTo>
                    <a:pt x="50520" y="261165"/>
                  </a:lnTo>
                  <a:lnTo>
                    <a:pt x="53081" y="260656"/>
                  </a:lnTo>
                  <a:lnTo>
                    <a:pt x="54126" y="260522"/>
                  </a:lnTo>
                  <a:lnTo>
                    <a:pt x="54752" y="260360"/>
                  </a:lnTo>
                  <a:lnTo>
                    <a:pt x="55330" y="260222"/>
                  </a:lnTo>
                  <a:lnTo>
                    <a:pt x="56201" y="259969"/>
                  </a:lnTo>
                  <a:lnTo>
                    <a:pt x="56980" y="259693"/>
                  </a:lnTo>
                  <a:lnTo>
                    <a:pt x="57760" y="259431"/>
                  </a:lnTo>
                  <a:lnTo>
                    <a:pt x="58188" y="259269"/>
                  </a:lnTo>
                  <a:lnTo>
                    <a:pt x="58889" y="258935"/>
                  </a:lnTo>
                  <a:lnTo>
                    <a:pt x="59534" y="258616"/>
                  </a:lnTo>
                  <a:lnTo>
                    <a:pt x="60159" y="258220"/>
                  </a:lnTo>
                  <a:lnTo>
                    <a:pt x="60769" y="257787"/>
                  </a:lnTo>
                  <a:lnTo>
                    <a:pt x="61394" y="257367"/>
                  </a:lnTo>
                  <a:lnTo>
                    <a:pt x="62079" y="256762"/>
                  </a:lnTo>
                  <a:lnTo>
                    <a:pt x="63481" y="255566"/>
                  </a:lnTo>
                  <a:lnTo>
                    <a:pt x="64229" y="254918"/>
                  </a:lnTo>
                  <a:lnTo>
                    <a:pt x="64720" y="254422"/>
                  </a:lnTo>
                  <a:lnTo>
                    <a:pt x="65151" y="254027"/>
                  </a:lnTo>
                  <a:lnTo>
                    <a:pt x="66058" y="253150"/>
                  </a:lnTo>
                  <a:lnTo>
                    <a:pt x="66450" y="252826"/>
                  </a:lnTo>
                  <a:lnTo>
                    <a:pt x="66727" y="252483"/>
                  </a:lnTo>
                  <a:lnTo>
                    <a:pt x="66913" y="252097"/>
                  </a:lnTo>
                  <a:lnTo>
                    <a:pt x="67107" y="251868"/>
                  </a:lnTo>
                  <a:lnTo>
                    <a:pt x="67384" y="251525"/>
                  </a:lnTo>
                  <a:lnTo>
                    <a:pt x="68160" y="250448"/>
                  </a:lnTo>
                  <a:lnTo>
                    <a:pt x="68330" y="250177"/>
                  </a:lnTo>
                  <a:lnTo>
                    <a:pt x="68532" y="249791"/>
                  </a:lnTo>
                  <a:lnTo>
                    <a:pt x="68754" y="249395"/>
                  </a:lnTo>
                  <a:lnTo>
                    <a:pt x="69058" y="248747"/>
                  </a:lnTo>
                  <a:lnTo>
                    <a:pt x="69850" y="246908"/>
                  </a:lnTo>
                  <a:lnTo>
                    <a:pt x="70286" y="245773"/>
                  </a:lnTo>
                  <a:lnTo>
                    <a:pt x="70456" y="245287"/>
                  </a:lnTo>
                  <a:lnTo>
                    <a:pt x="70614" y="244797"/>
                  </a:lnTo>
                  <a:lnTo>
                    <a:pt x="70776" y="244310"/>
                  </a:lnTo>
                  <a:lnTo>
                    <a:pt x="70958" y="243829"/>
                  </a:lnTo>
                  <a:lnTo>
                    <a:pt x="71172" y="243372"/>
                  </a:lnTo>
                  <a:lnTo>
                    <a:pt x="71247" y="243238"/>
                  </a:lnTo>
                  <a:lnTo>
                    <a:pt x="71410" y="242976"/>
                  </a:lnTo>
                  <a:lnTo>
                    <a:pt x="71485" y="242848"/>
                  </a:lnTo>
                  <a:lnTo>
                    <a:pt x="71552" y="242714"/>
                  </a:lnTo>
                  <a:lnTo>
                    <a:pt x="71651" y="242428"/>
                  </a:lnTo>
                  <a:lnTo>
                    <a:pt x="71715" y="242133"/>
                  </a:lnTo>
                  <a:lnTo>
                    <a:pt x="71814" y="241523"/>
                  </a:lnTo>
                  <a:lnTo>
                    <a:pt x="71889" y="241227"/>
                  </a:lnTo>
                  <a:lnTo>
                    <a:pt x="72004" y="240913"/>
                  </a:lnTo>
                  <a:lnTo>
                    <a:pt x="72138" y="240598"/>
                  </a:lnTo>
                  <a:lnTo>
                    <a:pt x="72281" y="240293"/>
                  </a:lnTo>
                  <a:lnTo>
                    <a:pt x="72419" y="239984"/>
                  </a:lnTo>
                  <a:lnTo>
                    <a:pt x="72542" y="239664"/>
                  </a:lnTo>
                  <a:lnTo>
                    <a:pt x="72677" y="239250"/>
                  </a:lnTo>
                  <a:lnTo>
                    <a:pt x="72736" y="239045"/>
                  </a:lnTo>
                  <a:lnTo>
                    <a:pt x="72795" y="238835"/>
                  </a:lnTo>
                  <a:lnTo>
                    <a:pt x="72851" y="238621"/>
                  </a:lnTo>
                  <a:lnTo>
                    <a:pt x="72906" y="238335"/>
                  </a:lnTo>
                  <a:lnTo>
                    <a:pt x="73037" y="237467"/>
                  </a:lnTo>
                  <a:lnTo>
                    <a:pt x="73096" y="237186"/>
                  </a:lnTo>
                  <a:lnTo>
                    <a:pt x="73179" y="236862"/>
                  </a:lnTo>
                  <a:lnTo>
                    <a:pt x="73278" y="236543"/>
                  </a:lnTo>
                  <a:lnTo>
                    <a:pt x="73496" y="235904"/>
                  </a:lnTo>
                  <a:lnTo>
                    <a:pt x="73698" y="235328"/>
                  </a:lnTo>
                  <a:lnTo>
                    <a:pt x="73888" y="234804"/>
                  </a:lnTo>
                  <a:lnTo>
                    <a:pt x="74098" y="234289"/>
                  </a:lnTo>
                  <a:lnTo>
                    <a:pt x="74193" y="234075"/>
                  </a:lnTo>
                  <a:lnTo>
                    <a:pt x="74296" y="233860"/>
                  </a:lnTo>
                  <a:lnTo>
                    <a:pt x="74509" y="233441"/>
                  </a:lnTo>
                  <a:lnTo>
                    <a:pt x="74612" y="233226"/>
                  </a:lnTo>
                  <a:lnTo>
                    <a:pt x="74723" y="232993"/>
                  </a:lnTo>
                  <a:lnTo>
                    <a:pt x="75353" y="231616"/>
                  </a:lnTo>
                  <a:lnTo>
                    <a:pt x="75566" y="231172"/>
                  </a:lnTo>
                  <a:lnTo>
                    <a:pt x="75677" y="230953"/>
                  </a:lnTo>
                  <a:lnTo>
                    <a:pt x="75796" y="230763"/>
                  </a:lnTo>
                  <a:lnTo>
                    <a:pt x="76053" y="230386"/>
                  </a:lnTo>
                  <a:lnTo>
                    <a:pt x="76172" y="230196"/>
                  </a:lnTo>
                  <a:lnTo>
                    <a:pt x="76267" y="229995"/>
                  </a:lnTo>
                  <a:lnTo>
                    <a:pt x="76334" y="229805"/>
                  </a:lnTo>
                  <a:lnTo>
                    <a:pt x="76394" y="229605"/>
                  </a:lnTo>
                  <a:lnTo>
                    <a:pt x="76437" y="229404"/>
                  </a:lnTo>
                  <a:lnTo>
                    <a:pt x="76469" y="229200"/>
                  </a:lnTo>
                  <a:lnTo>
                    <a:pt x="76477" y="228999"/>
                  </a:lnTo>
                  <a:lnTo>
                    <a:pt x="76469" y="228833"/>
                  </a:lnTo>
                  <a:lnTo>
                    <a:pt x="76441" y="228666"/>
                  </a:lnTo>
                  <a:lnTo>
                    <a:pt x="76410" y="228504"/>
                  </a:lnTo>
                  <a:lnTo>
                    <a:pt x="76370" y="228337"/>
                  </a:lnTo>
                  <a:lnTo>
                    <a:pt x="76326" y="228175"/>
                  </a:lnTo>
                  <a:lnTo>
                    <a:pt x="76200" y="227660"/>
                  </a:lnTo>
                  <a:lnTo>
                    <a:pt x="76117" y="227413"/>
                  </a:lnTo>
                  <a:lnTo>
                    <a:pt x="76022" y="227170"/>
                  </a:lnTo>
                  <a:lnTo>
                    <a:pt x="75895" y="226950"/>
                  </a:lnTo>
                  <a:lnTo>
                    <a:pt x="75741" y="226755"/>
                  </a:lnTo>
                  <a:lnTo>
                    <a:pt x="75551" y="226579"/>
                  </a:lnTo>
                  <a:lnTo>
                    <a:pt x="75143" y="226255"/>
                  </a:lnTo>
                  <a:lnTo>
                    <a:pt x="74945" y="226088"/>
                  </a:lnTo>
                  <a:lnTo>
                    <a:pt x="74664" y="225831"/>
                  </a:lnTo>
                  <a:lnTo>
                    <a:pt x="74525" y="225697"/>
                  </a:lnTo>
                  <a:lnTo>
                    <a:pt x="74114" y="225349"/>
                  </a:lnTo>
                  <a:lnTo>
                    <a:pt x="73599" y="224973"/>
                  </a:lnTo>
                  <a:lnTo>
                    <a:pt x="73183" y="224653"/>
                  </a:lnTo>
                  <a:lnTo>
                    <a:pt x="72613" y="224206"/>
                  </a:lnTo>
                  <a:lnTo>
                    <a:pt x="72039" y="223748"/>
                  </a:lnTo>
                  <a:lnTo>
                    <a:pt x="71778" y="223534"/>
                  </a:lnTo>
                  <a:lnTo>
                    <a:pt x="71366" y="223214"/>
                  </a:lnTo>
                  <a:lnTo>
                    <a:pt x="71073" y="223005"/>
                  </a:lnTo>
                  <a:lnTo>
                    <a:pt x="70408" y="222519"/>
                  </a:lnTo>
                  <a:lnTo>
                    <a:pt x="70278" y="222428"/>
                  </a:lnTo>
                  <a:lnTo>
                    <a:pt x="69937" y="222261"/>
                  </a:lnTo>
                  <a:lnTo>
                    <a:pt x="69011" y="221637"/>
                  </a:lnTo>
                  <a:lnTo>
                    <a:pt x="68239" y="220884"/>
                  </a:lnTo>
                  <a:lnTo>
                    <a:pt x="67515" y="219960"/>
                  </a:lnTo>
                  <a:lnTo>
                    <a:pt x="66810" y="219150"/>
                  </a:lnTo>
                  <a:lnTo>
                    <a:pt x="66355" y="218368"/>
                  </a:lnTo>
                  <a:lnTo>
                    <a:pt x="65967" y="217501"/>
                  </a:lnTo>
                  <a:lnTo>
                    <a:pt x="65464" y="216719"/>
                  </a:lnTo>
                  <a:lnTo>
                    <a:pt x="65056" y="215733"/>
                  </a:lnTo>
                  <a:lnTo>
                    <a:pt x="64648" y="214613"/>
                  </a:lnTo>
                  <a:lnTo>
                    <a:pt x="64130" y="213698"/>
                  </a:lnTo>
                  <a:lnTo>
                    <a:pt x="63698" y="212731"/>
                  </a:lnTo>
                  <a:lnTo>
                    <a:pt x="63108" y="211906"/>
                  </a:lnTo>
                  <a:lnTo>
                    <a:pt x="62317" y="211139"/>
                  </a:lnTo>
                  <a:lnTo>
                    <a:pt x="61355" y="210643"/>
                  </a:lnTo>
                  <a:lnTo>
                    <a:pt x="60369" y="210510"/>
                  </a:lnTo>
                  <a:lnTo>
                    <a:pt x="59466" y="210400"/>
                  </a:lnTo>
                  <a:lnTo>
                    <a:pt x="58524" y="210515"/>
                  </a:lnTo>
                  <a:lnTo>
                    <a:pt x="57614" y="210882"/>
                  </a:lnTo>
                  <a:lnTo>
                    <a:pt x="56743" y="211454"/>
                  </a:lnTo>
                  <a:lnTo>
                    <a:pt x="56054" y="212235"/>
                  </a:lnTo>
                  <a:lnTo>
                    <a:pt x="55567" y="212974"/>
                  </a:lnTo>
                  <a:lnTo>
                    <a:pt x="55053" y="213936"/>
                  </a:lnTo>
                  <a:lnTo>
                    <a:pt x="54669" y="214904"/>
                  </a:lnTo>
                  <a:lnTo>
                    <a:pt x="54399" y="215942"/>
                  </a:lnTo>
                  <a:lnTo>
                    <a:pt x="54221" y="216957"/>
                  </a:lnTo>
                  <a:lnTo>
                    <a:pt x="53798" y="217901"/>
                  </a:lnTo>
                  <a:lnTo>
                    <a:pt x="53307" y="218802"/>
                  </a:lnTo>
                  <a:lnTo>
                    <a:pt x="52614" y="219621"/>
                  </a:lnTo>
                  <a:lnTo>
                    <a:pt x="51965" y="220379"/>
                  </a:lnTo>
                  <a:lnTo>
                    <a:pt x="51098" y="220908"/>
                  </a:lnTo>
                  <a:lnTo>
                    <a:pt x="50199" y="220889"/>
                  </a:lnTo>
                  <a:lnTo>
                    <a:pt x="49257" y="220551"/>
                  </a:lnTo>
                  <a:lnTo>
                    <a:pt x="48509" y="219945"/>
                  </a:lnTo>
                  <a:lnTo>
                    <a:pt x="47765" y="218840"/>
                  </a:lnTo>
                  <a:lnTo>
                    <a:pt x="47171" y="218034"/>
                  </a:lnTo>
                  <a:lnTo>
                    <a:pt x="46629" y="217229"/>
                  </a:lnTo>
                  <a:lnTo>
                    <a:pt x="46059" y="216491"/>
                  </a:lnTo>
                  <a:lnTo>
                    <a:pt x="45532" y="215823"/>
                  </a:lnTo>
                  <a:lnTo>
                    <a:pt x="45168" y="214861"/>
                  </a:lnTo>
                  <a:lnTo>
                    <a:pt x="44914" y="213970"/>
                  </a:lnTo>
                  <a:lnTo>
                    <a:pt x="44843" y="213040"/>
                  </a:lnTo>
                  <a:lnTo>
                    <a:pt x="44887" y="212202"/>
                  </a:lnTo>
                  <a:lnTo>
                    <a:pt x="44815" y="211315"/>
                  </a:lnTo>
                  <a:lnTo>
                    <a:pt x="44649" y="210586"/>
                  </a:lnTo>
                  <a:lnTo>
                    <a:pt x="44352" y="209743"/>
                  </a:lnTo>
                  <a:lnTo>
                    <a:pt x="44174" y="208790"/>
                  </a:lnTo>
                  <a:lnTo>
                    <a:pt x="44760" y="208470"/>
                  </a:lnTo>
                  <a:lnTo>
                    <a:pt x="44978" y="208347"/>
                  </a:lnTo>
                  <a:lnTo>
                    <a:pt x="45267" y="208199"/>
                  </a:lnTo>
                  <a:lnTo>
                    <a:pt x="45496" y="208075"/>
                  </a:lnTo>
                  <a:lnTo>
                    <a:pt x="45758" y="207951"/>
                  </a:lnTo>
                  <a:lnTo>
                    <a:pt x="46015" y="207808"/>
                  </a:lnTo>
                  <a:lnTo>
                    <a:pt x="46264" y="207675"/>
                  </a:lnTo>
                  <a:lnTo>
                    <a:pt x="46510" y="207532"/>
                  </a:lnTo>
                  <a:lnTo>
                    <a:pt x="46763" y="207398"/>
                  </a:lnTo>
                  <a:lnTo>
                    <a:pt x="47032" y="207251"/>
                  </a:lnTo>
                  <a:lnTo>
                    <a:pt x="47777" y="206826"/>
                  </a:lnTo>
                  <a:lnTo>
                    <a:pt x="48620" y="206312"/>
                  </a:lnTo>
                  <a:lnTo>
                    <a:pt x="49257" y="205950"/>
                  </a:lnTo>
                  <a:lnTo>
                    <a:pt x="49898" y="205602"/>
                  </a:lnTo>
                  <a:lnTo>
                    <a:pt x="50548" y="205225"/>
                  </a:lnTo>
                  <a:lnTo>
                    <a:pt x="50880" y="205039"/>
                  </a:lnTo>
                  <a:lnTo>
                    <a:pt x="51561" y="204644"/>
                  </a:lnTo>
                  <a:lnTo>
                    <a:pt x="52642" y="203967"/>
                  </a:lnTo>
                  <a:lnTo>
                    <a:pt x="52895" y="203805"/>
                  </a:lnTo>
                  <a:lnTo>
                    <a:pt x="53145" y="203667"/>
                  </a:lnTo>
                  <a:lnTo>
                    <a:pt x="53651" y="203362"/>
                  </a:lnTo>
                  <a:lnTo>
                    <a:pt x="54186" y="203057"/>
                  </a:lnTo>
                  <a:lnTo>
                    <a:pt x="54704" y="202747"/>
                  </a:lnTo>
                  <a:lnTo>
                    <a:pt x="55211" y="202414"/>
                  </a:lnTo>
                  <a:lnTo>
                    <a:pt x="55496" y="202237"/>
                  </a:lnTo>
                  <a:lnTo>
                    <a:pt x="55741" y="202066"/>
                  </a:lnTo>
                  <a:lnTo>
                    <a:pt x="55987" y="201885"/>
                  </a:lnTo>
                  <a:lnTo>
                    <a:pt x="56509" y="201475"/>
                  </a:lnTo>
                  <a:lnTo>
                    <a:pt x="56775" y="201275"/>
                  </a:lnTo>
                  <a:lnTo>
                    <a:pt x="57040" y="201113"/>
                  </a:lnTo>
                  <a:lnTo>
                    <a:pt x="57317" y="200951"/>
                  </a:lnTo>
                  <a:lnTo>
                    <a:pt x="57645" y="200770"/>
                  </a:lnTo>
                  <a:lnTo>
                    <a:pt x="58188" y="200455"/>
                  </a:lnTo>
                  <a:lnTo>
                    <a:pt x="58766" y="200131"/>
                  </a:lnTo>
                  <a:lnTo>
                    <a:pt x="59035" y="199969"/>
                  </a:lnTo>
                  <a:lnTo>
                    <a:pt x="59336" y="199802"/>
                  </a:lnTo>
                  <a:lnTo>
                    <a:pt x="59653" y="199621"/>
                  </a:lnTo>
                  <a:lnTo>
                    <a:pt x="59961" y="199431"/>
                  </a:lnTo>
                  <a:lnTo>
                    <a:pt x="60238" y="199269"/>
                  </a:lnTo>
                  <a:lnTo>
                    <a:pt x="61010" y="198778"/>
                  </a:lnTo>
                  <a:lnTo>
                    <a:pt x="61284" y="198587"/>
                  </a:lnTo>
                  <a:lnTo>
                    <a:pt x="61517" y="198416"/>
                  </a:lnTo>
                  <a:lnTo>
                    <a:pt x="61976" y="198068"/>
                  </a:lnTo>
                  <a:lnTo>
                    <a:pt x="62273" y="197834"/>
                  </a:lnTo>
                  <a:lnTo>
                    <a:pt x="62784" y="197358"/>
                  </a:lnTo>
                  <a:lnTo>
                    <a:pt x="63045" y="197086"/>
                  </a:lnTo>
                  <a:lnTo>
                    <a:pt x="63275" y="196819"/>
                  </a:lnTo>
                  <a:lnTo>
                    <a:pt x="63488" y="196562"/>
                  </a:lnTo>
                  <a:lnTo>
                    <a:pt x="63683" y="196295"/>
                  </a:lnTo>
                  <a:lnTo>
                    <a:pt x="63868" y="196028"/>
                  </a:lnTo>
                  <a:lnTo>
                    <a:pt x="64066" y="195714"/>
                  </a:lnTo>
                  <a:lnTo>
                    <a:pt x="64233" y="195433"/>
                  </a:lnTo>
                  <a:lnTo>
                    <a:pt x="64530" y="194942"/>
                  </a:lnTo>
                  <a:lnTo>
                    <a:pt x="64680" y="194703"/>
                  </a:lnTo>
                  <a:lnTo>
                    <a:pt x="64862" y="194432"/>
                  </a:lnTo>
                  <a:lnTo>
                    <a:pt x="65064" y="194122"/>
                  </a:lnTo>
                  <a:lnTo>
                    <a:pt x="65238" y="193827"/>
                  </a:lnTo>
                  <a:lnTo>
                    <a:pt x="66081" y="192640"/>
                  </a:lnTo>
                  <a:lnTo>
                    <a:pt x="66446" y="192149"/>
                  </a:lnTo>
                  <a:lnTo>
                    <a:pt x="66758" y="191687"/>
                  </a:lnTo>
                  <a:lnTo>
                    <a:pt x="66921" y="191434"/>
                  </a:lnTo>
                  <a:lnTo>
                    <a:pt x="67071" y="191215"/>
                  </a:lnTo>
                  <a:lnTo>
                    <a:pt x="67166" y="190996"/>
                  </a:lnTo>
                  <a:lnTo>
                    <a:pt x="67222" y="190782"/>
                  </a:lnTo>
                  <a:lnTo>
                    <a:pt x="67384" y="190305"/>
                  </a:lnTo>
                  <a:lnTo>
                    <a:pt x="67459" y="190048"/>
                  </a:lnTo>
                  <a:lnTo>
                    <a:pt x="67613" y="189576"/>
                  </a:lnTo>
                  <a:lnTo>
                    <a:pt x="67792" y="189071"/>
                  </a:lnTo>
                  <a:lnTo>
                    <a:pt x="67863" y="188842"/>
                  </a:lnTo>
                  <a:lnTo>
                    <a:pt x="67938" y="188628"/>
                  </a:lnTo>
                  <a:lnTo>
                    <a:pt x="68168" y="187894"/>
                  </a:lnTo>
                  <a:lnTo>
                    <a:pt x="68247" y="187627"/>
                  </a:lnTo>
                  <a:lnTo>
                    <a:pt x="68318" y="187403"/>
                  </a:lnTo>
                  <a:lnTo>
                    <a:pt x="68393" y="187188"/>
                  </a:lnTo>
                  <a:lnTo>
                    <a:pt x="68591" y="186474"/>
                  </a:lnTo>
                  <a:lnTo>
                    <a:pt x="68750" y="185935"/>
                  </a:lnTo>
                  <a:lnTo>
                    <a:pt x="68809" y="185721"/>
                  </a:lnTo>
                  <a:lnTo>
                    <a:pt x="68864" y="185492"/>
                  </a:lnTo>
                  <a:lnTo>
                    <a:pt x="68920" y="184954"/>
                  </a:lnTo>
                  <a:lnTo>
                    <a:pt x="68967" y="184420"/>
                  </a:lnTo>
                  <a:lnTo>
                    <a:pt x="68967" y="184139"/>
                  </a:lnTo>
                  <a:lnTo>
                    <a:pt x="68995" y="183834"/>
                  </a:lnTo>
                  <a:lnTo>
                    <a:pt x="69003" y="183572"/>
                  </a:lnTo>
                  <a:lnTo>
                    <a:pt x="69003" y="183333"/>
                  </a:lnTo>
                  <a:lnTo>
                    <a:pt x="68987" y="182881"/>
                  </a:lnTo>
                  <a:lnTo>
                    <a:pt x="68975" y="182633"/>
                  </a:lnTo>
                  <a:lnTo>
                    <a:pt x="68975" y="182414"/>
                  </a:lnTo>
                  <a:lnTo>
                    <a:pt x="68936" y="182194"/>
                  </a:lnTo>
                  <a:lnTo>
                    <a:pt x="68864" y="181947"/>
                  </a:lnTo>
                  <a:lnTo>
                    <a:pt x="68805" y="181723"/>
                  </a:lnTo>
                  <a:lnTo>
                    <a:pt x="68631" y="181179"/>
                  </a:lnTo>
                  <a:lnTo>
                    <a:pt x="68544" y="180917"/>
                  </a:lnTo>
                  <a:lnTo>
                    <a:pt x="68453" y="180689"/>
                  </a:lnTo>
                  <a:lnTo>
                    <a:pt x="68108" y="179917"/>
                  </a:lnTo>
                  <a:lnTo>
                    <a:pt x="67851" y="179392"/>
                  </a:lnTo>
                  <a:lnTo>
                    <a:pt x="67598" y="178859"/>
                  </a:lnTo>
                  <a:lnTo>
                    <a:pt x="67455" y="178611"/>
                  </a:lnTo>
                  <a:lnTo>
                    <a:pt x="67269" y="178249"/>
                  </a:lnTo>
                  <a:lnTo>
                    <a:pt x="67154" y="178034"/>
                  </a:lnTo>
                  <a:lnTo>
                    <a:pt x="66893" y="177520"/>
                  </a:lnTo>
                  <a:lnTo>
                    <a:pt x="66770" y="177300"/>
                  </a:lnTo>
                  <a:lnTo>
                    <a:pt x="66624" y="177048"/>
                  </a:lnTo>
                  <a:lnTo>
                    <a:pt x="66513" y="176810"/>
                  </a:lnTo>
                  <a:lnTo>
                    <a:pt x="66394" y="176581"/>
                  </a:lnTo>
                  <a:lnTo>
                    <a:pt x="66121" y="176038"/>
                  </a:lnTo>
                  <a:lnTo>
                    <a:pt x="65769" y="175294"/>
                  </a:lnTo>
                  <a:lnTo>
                    <a:pt x="65547" y="174799"/>
                  </a:lnTo>
                  <a:lnTo>
                    <a:pt x="65428" y="174551"/>
                  </a:lnTo>
                  <a:lnTo>
                    <a:pt x="65309" y="174279"/>
                  </a:lnTo>
                  <a:lnTo>
                    <a:pt x="65195" y="173993"/>
                  </a:lnTo>
                  <a:lnTo>
                    <a:pt x="65088" y="173722"/>
                  </a:lnTo>
                  <a:lnTo>
                    <a:pt x="64890" y="173193"/>
                  </a:lnTo>
                  <a:lnTo>
                    <a:pt x="64605" y="172383"/>
                  </a:lnTo>
                  <a:lnTo>
                    <a:pt x="64490" y="172082"/>
                  </a:lnTo>
                  <a:lnTo>
                    <a:pt x="64304" y="171611"/>
                  </a:lnTo>
                  <a:lnTo>
                    <a:pt x="64161" y="171372"/>
                  </a:lnTo>
                  <a:lnTo>
                    <a:pt x="64118" y="171106"/>
                  </a:lnTo>
                  <a:lnTo>
                    <a:pt x="64019" y="170858"/>
                  </a:lnTo>
                  <a:lnTo>
                    <a:pt x="63928" y="170615"/>
                  </a:lnTo>
                  <a:lnTo>
                    <a:pt x="63734" y="170067"/>
                  </a:lnTo>
                  <a:lnTo>
                    <a:pt x="63536" y="169533"/>
                  </a:lnTo>
                  <a:lnTo>
                    <a:pt x="63437" y="169280"/>
                  </a:lnTo>
                  <a:lnTo>
                    <a:pt x="63334" y="169004"/>
                  </a:lnTo>
                  <a:lnTo>
                    <a:pt x="63235" y="168723"/>
                  </a:lnTo>
                  <a:lnTo>
                    <a:pt x="63097" y="168261"/>
                  </a:lnTo>
                  <a:lnTo>
                    <a:pt x="63002" y="167970"/>
                  </a:lnTo>
                  <a:lnTo>
                    <a:pt x="62839" y="167441"/>
                  </a:lnTo>
                  <a:lnTo>
                    <a:pt x="62768" y="167184"/>
                  </a:lnTo>
                  <a:lnTo>
                    <a:pt x="62622" y="166688"/>
                  </a:lnTo>
                  <a:lnTo>
                    <a:pt x="62550" y="166436"/>
                  </a:lnTo>
                  <a:lnTo>
                    <a:pt x="62455" y="166164"/>
                  </a:lnTo>
                  <a:lnTo>
                    <a:pt x="62348" y="165902"/>
                  </a:lnTo>
                  <a:lnTo>
                    <a:pt x="62131" y="165349"/>
                  </a:lnTo>
                  <a:lnTo>
                    <a:pt x="62024" y="165058"/>
                  </a:lnTo>
                  <a:lnTo>
                    <a:pt x="61850" y="164525"/>
                  </a:lnTo>
                  <a:lnTo>
                    <a:pt x="61770" y="164258"/>
                  </a:lnTo>
                  <a:lnTo>
                    <a:pt x="61691" y="163958"/>
                  </a:lnTo>
                  <a:lnTo>
                    <a:pt x="61517" y="163419"/>
                  </a:lnTo>
                  <a:lnTo>
                    <a:pt x="61426" y="163090"/>
                  </a:lnTo>
                  <a:lnTo>
                    <a:pt x="61371" y="162847"/>
                  </a:lnTo>
                  <a:lnTo>
                    <a:pt x="61315" y="162566"/>
                  </a:lnTo>
                  <a:lnTo>
                    <a:pt x="61212" y="161999"/>
                  </a:lnTo>
                  <a:lnTo>
                    <a:pt x="61165" y="161689"/>
                  </a:lnTo>
                  <a:lnTo>
                    <a:pt x="61121" y="161360"/>
                  </a:lnTo>
                  <a:lnTo>
                    <a:pt x="61078" y="160955"/>
                  </a:lnTo>
                  <a:lnTo>
                    <a:pt x="61026" y="160550"/>
                  </a:lnTo>
                  <a:lnTo>
                    <a:pt x="60991" y="160212"/>
                  </a:lnTo>
                  <a:lnTo>
                    <a:pt x="60939" y="159397"/>
                  </a:lnTo>
                  <a:lnTo>
                    <a:pt x="60900" y="158921"/>
                  </a:lnTo>
                  <a:lnTo>
                    <a:pt x="60892" y="158697"/>
                  </a:lnTo>
                  <a:lnTo>
                    <a:pt x="60868" y="158425"/>
                  </a:lnTo>
                  <a:lnTo>
                    <a:pt x="60852" y="158187"/>
                  </a:lnTo>
                  <a:lnTo>
                    <a:pt x="60824" y="157915"/>
                  </a:lnTo>
                  <a:lnTo>
                    <a:pt x="60801" y="157624"/>
                  </a:lnTo>
                  <a:lnTo>
                    <a:pt x="60769" y="157396"/>
                  </a:lnTo>
                  <a:lnTo>
                    <a:pt x="60729" y="157162"/>
                  </a:lnTo>
                  <a:lnTo>
                    <a:pt x="60678" y="156548"/>
                  </a:lnTo>
                  <a:lnTo>
                    <a:pt x="60650" y="156252"/>
                  </a:lnTo>
                  <a:lnTo>
                    <a:pt x="60618" y="155961"/>
                  </a:lnTo>
                  <a:lnTo>
                    <a:pt x="60559" y="155509"/>
                  </a:lnTo>
                  <a:lnTo>
                    <a:pt x="60476" y="155018"/>
                  </a:lnTo>
                  <a:lnTo>
                    <a:pt x="60440" y="154718"/>
                  </a:lnTo>
                  <a:lnTo>
                    <a:pt x="60413" y="154436"/>
                  </a:lnTo>
                  <a:lnTo>
                    <a:pt x="60278" y="153393"/>
                  </a:lnTo>
                  <a:lnTo>
                    <a:pt x="60282" y="153159"/>
                  </a:lnTo>
                  <a:lnTo>
                    <a:pt x="60274" y="152926"/>
                  </a:lnTo>
                  <a:lnTo>
                    <a:pt x="60238" y="152373"/>
                  </a:lnTo>
                  <a:lnTo>
                    <a:pt x="60242" y="152101"/>
                  </a:lnTo>
                  <a:lnTo>
                    <a:pt x="60254" y="151806"/>
                  </a:lnTo>
                  <a:lnTo>
                    <a:pt x="60258" y="151453"/>
                  </a:lnTo>
                  <a:lnTo>
                    <a:pt x="60254" y="151148"/>
                  </a:lnTo>
                  <a:lnTo>
                    <a:pt x="60258" y="150881"/>
                  </a:lnTo>
                  <a:lnTo>
                    <a:pt x="60250" y="150615"/>
                  </a:lnTo>
                  <a:lnTo>
                    <a:pt x="60215" y="150348"/>
                  </a:lnTo>
                  <a:lnTo>
                    <a:pt x="60171" y="149900"/>
                  </a:lnTo>
                  <a:lnTo>
                    <a:pt x="60096" y="149304"/>
                  </a:lnTo>
                  <a:lnTo>
                    <a:pt x="59957" y="148342"/>
                  </a:lnTo>
                  <a:lnTo>
                    <a:pt x="59926" y="148032"/>
                  </a:lnTo>
                  <a:lnTo>
                    <a:pt x="59886" y="147503"/>
                  </a:lnTo>
                  <a:lnTo>
                    <a:pt x="59866" y="147269"/>
                  </a:lnTo>
                  <a:lnTo>
                    <a:pt x="59839" y="147003"/>
                  </a:lnTo>
                  <a:lnTo>
                    <a:pt x="59819" y="146760"/>
                  </a:lnTo>
                  <a:lnTo>
                    <a:pt x="59751" y="146226"/>
                  </a:lnTo>
                  <a:lnTo>
                    <a:pt x="59732" y="145945"/>
                  </a:lnTo>
                  <a:lnTo>
                    <a:pt x="59688" y="145454"/>
                  </a:lnTo>
                  <a:lnTo>
                    <a:pt x="59668" y="144877"/>
                  </a:lnTo>
                  <a:lnTo>
                    <a:pt x="59668" y="144653"/>
                  </a:lnTo>
                  <a:lnTo>
                    <a:pt x="59653" y="144420"/>
                  </a:lnTo>
                  <a:lnTo>
                    <a:pt x="59641" y="143919"/>
                  </a:lnTo>
                  <a:lnTo>
                    <a:pt x="59629" y="143667"/>
                  </a:lnTo>
                  <a:lnTo>
                    <a:pt x="59621" y="143400"/>
                  </a:lnTo>
                  <a:lnTo>
                    <a:pt x="59621" y="143152"/>
                  </a:lnTo>
                  <a:lnTo>
                    <a:pt x="59601" y="142685"/>
                  </a:lnTo>
                  <a:lnTo>
                    <a:pt x="59566" y="142452"/>
                  </a:lnTo>
                  <a:lnTo>
                    <a:pt x="59534" y="142213"/>
                  </a:lnTo>
                  <a:lnTo>
                    <a:pt x="59514" y="141985"/>
                  </a:lnTo>
                  <a:lnTo>
                    <a:pt x="59447" y="141765"/>
                  </a:lnTo>
                  <a:lnTo>
                    <a:pt x="59368" y="141094"/>
                  </a:lnTo>
                  <a:lnTo>
                    <a:pt x="59114" y="139149"/>
                  </a:lnTo>
                  <a:lnTo>
                    <a:pt x="59104" y="139018"/>
                  </a:lnTo>
                  <a:lnTo>
                    <a:pt x="58976" y="137391"/>
                  </a:lnTo>
                  <a:lnTo>
                    <a:pt x="58805" y="135151"/>
                  </a:lnTo>
                  <a:lnTo>
                    <a:pt x="58873" y="131906"/>
                  </a:lnTo>
                  <a:lnTo>
                    <a:pt x="59241" y="128017"/>
                  </a:lnTo>
                  <a:lnTo>
                    <a:pt x="59661" y="124996"/>
                  </a:lnTo>
                  <a:lnTo>
                    <a:pt x="60001" y="120865"/>
                  </a:lnTo>
                  <a:lnTo>
                    <a:pt x="60444" y="116323"/>
                  </a:lnTo>
                  <a:lnTo>
                    <a:pt x="60500" y="114279"/>
                  </a:lnTo>
                  <a:lnTo>
                    <a:pt x="60777" y="111968"/>
                  </a:lnTo>
                  <a:lnTo>
                    <a:pt x="61173" y="109271"/>
                  </a:lnTo>
                  <a:lnTo>
                    <a:pt x="61632" y="105916"/>
                  </a:lnTo>
                  <a:lnTo>
                    <a:pt x="62198" y="103824"/>
                  </a:lnTo>
                  <a:lnTo>
                    <a:pt x="63156" y="98782"/>
                  </a:lnTo>
                  <a:lnTo>
                    <a:pt x="63568" y="95418"/>
                  </a:lnTo>
                  <a:lnTo>
                    <a:pt x="64276" y="91520"/>
                  </a:lnTo>
                  <a:lnTo>
                    <a:pt x="64712" y="88832"/>
                  </a:lnTo>
                  <a:lnTo>
                    <a:pt x="65036" y="86793"/>
                  </a:lnTo>
                  <a:lnTo>
                    <a:pt x="65567" y="84329"/>
                  </a:lnTo>
                  <a:lnTo>
                    <a:pt x="66176" y="82089"/>
                  </a:lnTo>
                  <a:lnTo>
                    <a:pt x="67186" y="79764"/>
                  </a:lnTo>
                  <a:lnTo>
                    <a:pt x="68124" y="78434"/>
                  </a:lnTo>
                  <a:lnTo>
                    <a:pt x="70111" y="75856"/>
                  </a:lnTo>
                  <a:lnTo>
                    <a:pt x="71406" y="75308"/>
                  </a:lnTo>
                  <a:lnTo>
                    <a:pt x="73955" y="74255"/>
                  </a:lnTo>
                  <a:lnTo>
                    <a:pt x="74814" y="73907"/>
                  </a:lnTo>
                  <a:lnTo>
                    <a:pt x="75630" y="73640"/>
                  </a:lnTo>
                  <a:lnTo>
                    <a:pt x="76291" y="73359"/>
                  </a:lnTo>
                  <a:lnTo>
                    <a:pt x="77518" y="72892"/>
                  </a:lnTo>
                  <a:lnTo>
                    <a:pt x="78888" y="72416"/>
                  </a:lnTo>
                  <a:lnTo>
                    <a:pt x="80554" y="72058"/>
                  </a:lnTo>
                  <a:lnTo>
                    <a:pt x="81540" y="71763"/>
                  </a:lnTo>
                  <a:lnTo>
                    <a:pt x="83745" y="71158"/>
                  </a:lnTo>
                  <a:lnTo>
                    <a:pt x="84988" y="70695"/>
                  </a:lnTo>
                  <a:lnTo>
                    <a:pt x="85958" y="70357"/>
                  </a:lnTo>
                  <a:lnTo>
                    <a:pt x="87233" y="70076"/>
                  </a:lnTo>
                  <a:lnTo>
                    <a:pt x="88440" y="69828"/>
                  </a:lnTo>
                  <a:lnTo>
                    <a:pt x="89742" y="69523"/>
                  </a:lnTo>
                  <a:lnTo>
                    <a:pt x="91207" y="69142"/>
                  </a:lnTo>
                  <a:lnTo>
                    <a:pt x="92240" y="68880"/>
                  </a:lnTo>
                  <a:lnTo>
                    <a:pt x="93519" y="68451"/>
                  </a:lnTo>
                  <a:lnTo>
                    <a:pt x="94809" y="68051"/>
                  </a:lnTo>
                  <a:lnTo>
                    <a:pt x="96136" y="67646"/>
                  </a:lnTo>
                  <a:lnTo>
                    <a:pt x="97173" y="67298"/>
                  </a:lnTo>
                  <a:lnTo>
                    <a:pt x="99417" y="66712"/>
                  </a:lnTo>
                  <a:lnTo>
                    <a:pt x="100447" y="66450"/>
                  </a:lnTo>
                  <a:lnTo>
                    <a:pt x="101401" y="66221"/>
                  </a:lnTo>
                  <a:lnTo>
                    <a:pt x="102248" y="65992"/>
                  </a:lnTo>
                  <a:lnTo>
                    <a:pt x="103138" y="65720"/>
                  </a:lnTo>
                  <a:lnTo>
                    <a:pt x="104259" y="65368"/>
                  </a:lnTo>
                  <a:lnTo>
                    <a:pt x="105296" y="65153"/>
                  </a:lnTo>
                  <a:lnTo>
                    <a:pt x="105953" y="64982"/>
                  </a:lnTo>
                  <a:lnTo>
                    <a:pt x="107350" y="64634"/>
                  </a:lnTo>
                  <a:lnTo>
                    <a:pt x="108008" y="64501"/>
                  </a:lnTo>
                  <a:lnTo>
                    <a:pt x="108946" y="64286"/>
                  </a:lnTo>
                  <a:lnTo>
                    <a:pt x="110090" y="64095"/>
                  </a:lnTo>
                  <a:lnTo>
                    <a:pt x="111178" y="63810"/>
                  </a:lnTo>
                  <a:lnTo>
                    <a:pt x="112489" y="63509"/>
                  </a:lnTo>
                  <a:lnTo>
                    <a:pt x="113799" y="63328"/>
                  </a:lnTo>
                  <a:lnTo>
                    <a:pt x="115082" y="63109"/>
                  </a:lnTo>
                  <a:lnTo>
                    <a:pt x="116139" y="62966"/>
                  </a:lnTo>
                  <a:lnTo>
                    <a:pt x="117334" y="62818"/>
                  </a:lnTo>
                  <a:lnTo>
                    <a:pt x="118459" y="62632"/>
                  </a:lnTo>
                  <a:lnTo>
                    <a:pt x="119349" y="62447"/>
                  </a:lnTo>
                  <a:lnTo>
                    <a:pt x="120537" y="62256"/>
                  </a:lnTo>
                  <a:lnTo>
                    <a:pt x="121364" y="62185"/>
                  </a:lnTo>
                  <a:lnTo>
                    <a:pt x="122449" y="62013"/>
                  </a:lnTo>
                  <a:lnTo>
                    <a:pt x="124349" y="61794"/>
                  </a:lnTo>
                  <a:lnTo>
                    <a:pt x="126447" y="61494"/>
                  </a:lnTo>
                  <a:lnTo>
                    <a:pt x="127480" y="61284"/>
                  </a:lnTo>
                  <a:lnTo>
                    <a:pt x="128367" y="61165"/>
                  </a:lnTo>
                  <a:lnTo>
                    <a:pt x="129994" y="61017"/>
                  </a:lnTo>
                  <a:lnTo>
                    <a:pt x="130806" y="60936"/>
                  </a:lnTo>
                  <a:lnTo>
                    <a:pt x="132306" y="60726"/>
                  </a:lnTo>
                  <a:lnTo>
                    <a:pt x="133149" y="60626"/>
                  </a:lnTo>
                  <a:lnTo>
                    <a:pt x="134495" y="60483"/>
                  </a:lnTo>
                  <a:lnTo>
                    <a:pt x="135853" y="60407"/>
                  </a:lnTo>
                  <a:lnTo>
                    <a:pt x="137250" y="60269"/>
                  </a:lnTo>
                  <a:lnTo>
                    <a:pt x="138062" y="60145"/>
                  </a:lnTo>
                  <a:lnTo>
                    <a:pt x="138711" y="60078"/>
                  </a:lnTo>
                  <a:lnTo>
                    <a:pt x="139649" y="60021"/>
                  </a:lnTo>
                  <a:lnTo>
                    <a:pt x="140465" y="60026"/>
                  </a:lnTo>
                  <a:lnTo>
                    <a:pt x="141933" y="59997"/>
                  </a:lnTo>
                  <a:lnTo>
                    <a:pt x="142982" y="59945"/>
                  </a:lnTo>
                  <a:lnTo>
                    <a:pt x="145017" y="59811"/>
                  </a:lnTo>
                  <a:lnTo>
                    <a:pt x="145841" y="59792"/>
                  </a:lnTo>
                  <a:lnTo>
                    <a:pt x="146419" y="59864"/>
                  </a:lnTo>
                  <a:lnTo>
                    <a:pt x="147008" y="59897"/>
                  </a:lnTo>
                  <a:lnTo>
                    <a:pt x="147982" y="59869"/>
                  </a:lnTo>
                  <a:lnTo>
                    <a:pt x="148802" y="59840"/>
                  </a:lnTo>
                  <a:lnTo>
                    <a:pt x="150084" y="59750"/>
                  </a:lnTo>
                  <a:lnTo>
                    <a:pt x="150979" y="59668"/>
                  </a:lnTo>
                  <a:lnTo>
                    <a:pt x="151743" y="59468"/>
                  </a:lnTo>
                  <a:lnTo>
                    <a:pt x="152903" y="59216"/>
                  </a:lnTo>
                  <a:lnTo>
                    <a:pt x="154122" y="58706"/>
                  </a:lnTo>
                  <a:lnTo>
                    <a:pt x="155607" y="58277"/>
                  </a:lnTo>
                  <a:lnTo>
                    <a:pt x="157083" y="57772"/>
                  </a:lnTo>
                  <a:lnTo>
                    <a:pt x="158342" y="57090"/>
                  </a:lnTo>
                  <a:lnTo>
                    <a:pt x="159929" y="56361"/>
                  </a:lnTo>
                  <a:lnTo>
                    <a:pt x="161192" y="55680"/>
                  </a:lnTo>
                  <a:lnTo>
                    <a:pt x="162332" y="54956"/>
                  </a:lnTo>
                  <a:lnTo>
                    <a:pt x="163540" y="54222"/>
                  </a:lnTo>
                  <a:lnTo>
                    <a:pt x="164514" y="53574"/>
                  </a:lnTo>
                  <a:lnTo>
                    <a:pt x="165440" y="52859"/>
                  </a:lnTo>
                  <a:lnTo>
                    <a:pt x="166754" y="52015"/>
                  </a:lnTo>
                  <a:lnTo>
                    <a:pt x="167823" y="51196"/>
                  </a:lnTo>
                  <a:lnTo>
                    <a:pt x="169173" y="50276"/>
                  </a:lnTo>
                  <a:lnTo>
                    <a:pt x="170143" y="49466"/>
                  </a:lnTo>
                  <a:lnTo>
                    <a:pt x="171121" y="48842"/>
                  </a:lnTo>
                  <a:lnTo>
                    <a:pt x="171889" y="48232"/>
                  </a:lnTo>
                  <a:lnTo>
                    <a:pt x="172831" y="47431"/>
                  </a:lnTo>
                  <a:lnTo>
                    <a:pt x="174113" y="46297"/>
                  </a:lnTo>
                  <a:lnTo>
                    <a:pt x="175368" y="45168"/>
                  </a:lnTo>
                  <a:lnTo>
                    <a:pt x="176394" y="44338"/>
                  </a:lnTo>
                  <a:lnTo>
                    <a:pt x="177498" y="43476"/>
                  </a:lnTo>
                  <a:lnTo>
                    <a:pt x="179434" y="41374"/>
                  </a:lnTo>
                  <a:lnTo>
                    <a:pt x="180740" y="40059"/>
                  </a:lnTo>
                  <a:lnTo>
                    <a:pt x="181987" y="38777"/>
                  </a:lnTo>
                  <a:lnTo>
                    <a:pt x="182668" y="38015"/>
                  </a:lnTo>
                  <a:lnTo>
                    <a:pt x="183048" y="37634"/>
                  </a:lnTo>
                  <a:lnTo>
                    <a:pt x="183226" y="37376"/>
                  </a:lnTo>
                  <a:lnTo>
                    <a:pt x="183507" y="37024"/>
                  </a:lnTo>
                  <a:lnTo>
                    <a:pt x="183741" y="36709"/>
                  </a:lnTo>
                  <a:lnTo>
                    <a:pt x="184287" y="36028"/>
                  </a:lnTo>
                  <a:lnTo>
                    <a:pt x="184529" y="35732"/>
                  </a:lnTo>
                  <a:lnTo>
                    <a:pt x="185118" y="34965"/>
                  </a:lnTo>
                  <a:lnTo>
                    <a:pt x="185835" y="34084"/>
                  </a:lnTo>
                  <a:lnTo>
                    <a:pt x="185962" y="33921"/>
                  </a:lnTo>
                  <a:lnTo>
                    <a:pt x="186496" y="33273"/>
                  </a:lnTo>
                  <a:lnTo>
                    <a:pt x="187335" y="32149"/>
                  </a:lnTo>
                  <a:lnTo>
                    <a:pt x="187897" y="31448"/>
                  </a:lnTo>
                  <a:lnTo>
                    <a:pt x="188163" y="31072"/>
                  </a:lnTo>
                  <a:lnTo>
                    <a:pt x="188475" y="30571"/>
                  </a:lnTo>
                  <a:lnTo>
                    <a:pt x="188796" y="29985"/>
                  </a:lnTo>
                  <a:lnTo>
                    <a:pt x="189560" y="28913"/>
                  </a:lnTo>
                  <a:lnTo>
                    <a:pt x="190118" y="28008"/>
                  </a:lnTo>
                  <a:lnTo>
                    <a:pt x="190855" y="26912"/>
                  </a:lnTo>
                  <a:lnTo>
                    <a:pt x="191670" y="25539"/>
                  </a:lnTo>
                  <a:lnTo>
                    <a:pt x="192383" y="24267"/>
                  </a:lnTo>
                  <a:lnTo>
                    <a:pt x="193044" y="23061"/>
                  </a:lnTo>
                  <a:lnTo>
                    <a:pt x="193538" y="22061"/>
                  </a:lnTo>
                  <a:lnTo>
                    <a:pt x="194156" y="20974"/>
                  </a:lnTo>
                  <a:lnTo>
                    <a:pt x="194841" y="19911"/>
                  </a:lnTo>
                  <a:lnTo>
                    <a:pt x="195605" y="18596"/>
                  </a:lnTo>
                  <a:lnTo>
                    <a:pt x="196112" y="17700"/>
                  </a:lnTo>
                  <a:lnTo>
                    <a:pt x="196357" y="17257"/>
                  </a:lnTo>
                  <a:lnTo>
                    <a:pt x="196848" y="16304"/>
                  </a:lnTo>
                  <a:lnTo>
                    <a:pt x="197327" y="15623"/>
                  </a:lnTo>
                  <a:lnTo>
                    <a:pt x="197802" y="14689"/>
                  </a:lnTo>
                  <a:lnTo>
                    <a:pt x="198253" y="14088"/>
                  </a:lnTo>
                  <a:lnTo>
                    <a:pt x="198503" y="13650"/>
                  </a:lnTo>
                  <a:lnTo>
                    <a:pt x="198851" y="13149"/>
                  </a:lnTo>
                  <a:lnTo>
                    <a:pt x="199342" y="12554"/>
                  </a:lnTo>
                  <a:lnTo>
                    <a:pt x="199631" y="12072"/>
                  </a:lnTo>
                  <a:lnTo>
                    <a:pt x="200110" y="11467"/>
                  </a:lnTo>
                  <a:lnTo>
                    <a:pt x="200529" y="11148"/>
                  </a:lnTo>
                  <a:lnTo>
                    <a:pt x="201717" y="10452"/>
                  </a:lnTo>
                  <a:lnTo>
                    <a:pt x="202271" y="10100"/>
                  </a:lnTo>
                  <a:lnTo>
                    <a:pt x="202829" y="9761"/>
                  </a:lnTo>
                  <a:lnTo>
                    <a:pt x="203748" y="9313"/>
                  </a:lnTo>
                  <a:lnTo>
                    <a:pt x="204520" y="8884"/>
                  </a:lnTo>
                  <a:lnTo>
                    <a:pt x="205122" y="8632"/>
                  </a:lnTo>
                  <a:lnTo>
                    <a:pt x="205648" y="8327"/>
                  </a:lnTo>
                  <a:lnTo>
                    <a:pt x="206547" y="7965"/>
                  </a:lnTo>
                  <a:lnTo>
                    <a:pt x="207152" y="7698"/>
                  </a:lnTo>
                  <a:lnTo>
                    <a:pt x="208051" y="7412"/>
                  </a:lnTo>
                  <a:lnTo>
                    <a:pt x="208827" y="7155"/>
                  </a:lnTo>
                  <a:lnTo>
                    <a:pt x="209555" y="6940"/>
                  </a:lnTo>
                  <a:lnTo>
                    <a:pt x="210398" y="6821"/>
                  </a:lnTo>
                  <a:lnTo>
                    <a:pt x="211190" y="6678"/>
                  </a:lnTo>
                  <a:lnTo>
                    <a:pt x="211958" y="6521"/>
                  </a:lnTo>
                  <a:lnTo>
                    <a:pt x="212671" y="6473"/>
                  </a:lnTo>
                  <a:lnTo>
                    <a:pt x="213815" y="6445"/>
                  </a:lnTo>
                  <a:lnTo>
                    <a:pt x="214535" y="6454"/>
                  </a:lnTo>
                  <a:lnTo>
                    <a:pt x="215117" y="6507"/>
                  </a:lnTo>
                  <a:lnTo>
                    <a:pt x="216194" y="6678"/>
                  </a:lnTo>
                  <a:lnTo>
                    <a:pt x="217005" y="6854"/>
                  </a:lnTo>
                  <a:lnTo>
                    <a:pt x="217540" y="7050"/>
                  </a:lnTo>
                  <a:lnTo>
                    <a:pt x="218070" y="7202"/>
                  </a:lnTo>
                  <a:lnTo>
                    <a:pt x="218767" y="7417"/>
                  </a:lnTo>
                  <a:lnTo>
                    <a:pt x="219297" y="7622"/>
                  </a:lnTo>
                  <a:lnTo>
                    <a:pt x="220315" y="8003"/>
                  </a:lnTo>
                  <a:lnTo>
                    <a:pt x="220675" y="8160"/>
                  </a:lnTo>
                  <a:lnTo>
                    <a:pt x="221225" y="8498"/>
                  </a:lnTo>
                  <a:lnTo>
                    <a:pt x="221570" y="8765"/>
                  </a:lnTo>
                  <a:lnTo>
                    <a:pt x="221906" y="9070"/>
                  </a:lnTo>
                  <a:lnTo>
                    <a:pt x="222112" y="9313"/>
                  </a:lnTo>
                  <a:lnTo>
                    <a:pt x="222532" y="9823"/>
                  </a:lnTo>
                  <a:lnTo>
                    <a:pt x="222738" y="10233"/>
                  </a:lnTo>
                  <a:lnTo>
                    <a:pt x="222825" y="10543"/>
                  </a:lnTo>
                  <a:lnTo>
                    <a:pt x="222908" y="10776"/>
                  </a:lnTo>
                  <a:lnTo>
                    <a:pt x="223058" y="11377"/>
                  </a:lnTo>
                  <a:lnTo>
                    <a:pt x="223027" y="11891"/>
                  </a:lnTo>
                  <a:lnTo>
                    <a:pt x="222983" y="12382"/>
                  </a:lnTo>
                  <a:lnTo>
                    <a:pt x="222932" y="12859"/>
                  </a:lnTo>
                  <a:lnTo>
                    <a:pt x="222900" y="13292"/>
                  </a:lnTo>
                  <a:lnTo>
                    <a:pt x="222734" y="14198"/>
                  </a:lnTo>
                  <a:lnTo>
                    <a:pt x="222532" y="14955"/>
                  </a:lnTo>
                  <a:lnTo>
                    <a:pt x="222397" y="15666"/>
                  </a:lnTo>
                  <a:lnTo>
                    <a:pt x="222203" y="16633"/>
                  </a:lnTo>
                  <a:lnTo>
                    <a:pt x="222053" y="17195"/>
                  </a:lnTo>
                  <a:lnTo>
                    <a:pt x="221784" y="17772"/>
                  </a:lnTo>
                  <a:lnTo>
                    <a:pt x="221495" y="18544"/>
                  </a:lnTo>
                  <a:lnTo>
                    <a:pt x="221336" y="19025"/>
                  </a:lnTo>
                  <a:lnTo>
                    <a:pt x="221150" y="19449"/>
                  </a:lnTo>
                  <a:lnTo>
                    <a:pt x="220632" y="20521"/>
                  </a:lnTo>
                  <a:lnTo>
                    <a:pt x="220275" y="21127"/>
                  </a:lnTo>
                  <a:lnTo>
                    <a:pt x="219844" y="21765"/>
                  </a:lnTo>
                  <a:lnTo>
                    <a:pt x="219539" y="22275"/>
                  </a:lnTo>
                  <a:lnTo>
                    <a:pt x="219167" y="22856"/>
                  </a:lnTo>
                  <a:lnTo>
                    <a:pt x="218783" y="23586"/>
                  </a:lnTo>
                  <a:lnTo>
                    <a:pt x="218371" y="24181"/>
                  </a:lnTo>
                  <a:lnTo>
                    <a:pt x="217979" y="24777"/>
                  </a:lnTo>
                  <a:lnTo>
                    <a:pt x="217500" y="25654"/>
                  </a:lnTo>
                  <a:lnTo>
                    <a:pt x="216752" y="26845"/>
                  </a:lnTo>
                  <a:lnTo>
                    <a:pt x="216210" y="27650"/>
                  </a:lnTo>
                  <a:lnTo>
                    <a:pt x="215849" y="28246"/>
                  </a:lnTo>
                  <a:lnTo>
                    <a:pt x="215469" y="28937"/>
                  </a:lnTo>
                  <a:lnTo>
                    <a:pt x="215275" y="29337"/>
                  </a:lnTo>
                  <a:lnTo>
                    <a:pt x="215093" y="29699"/>
                  </a:lnTo>
                  <a:lnTo>
                    <a:pt x="214931" y="30000"/>
                  </a:lnTo>
                  <a:lnTo>
                    <a:pt x="214476" y="30633"/>
                  </a:lnTo>
                  <a:lnTo>
                    <a:pt x="214171" y="31091"/>
                  </a:lnTo>
                  <a:lnTo>
                    <a:pt x="213803" y="31586"/>
                  </a:lnTo>
                  <a:lnTo>
                    <a:pt x="213443" y="32111"/>
                  </a:lnTo>
                  <a:lnTo>
                    <a:pt x="213201" y="32587"/>
                  </a:lnTo>
                  <a:lnTo>
                    <a:pt x="213035" y="32859"/>
                  </a:lnTo>
                  <a:lnTo>
                    <a:pt x="212869" y="33140"/>
                  </a:lnTo>
                  <a:lnTo>
                    <a:pt x="212679" y="33431"/>
                  </a:lnTo>
                  <a:lnTo>
                    <a:pt x="212461" y="33798"/>
                  </a:lnTo>
                  <a:lnTo>
                    <a:pt x="212283" y="34117"/>
                  </a:lnTo>
                  <a:lnTo>
                    <a:pt x="212223" y="34655"/>
                  </a:lnTo>
                  <a:lnTo>
                    <a:pt x="212057" y="34998"/>
                  </a:lnTo>
                  <a:lnTo>
                    <a:pt x="211907" y="35342"/>
                  </a:lnTo>
                  <a:lnTo>
                    <a:pt x="211804" y="35847"/>
                  </a:lnTo>
                  <a:lnTo>
                    <a:pt x="211657" y="36519"/>
                  </a:lnTo>
                  <a:lnTo>
                    <a:pt x="211546" y="36924"/>
                  </a:lnTo>
                  <a:lnTo>
                    <a:pt x="211436" y="37400"/>
                  </a:lnTo>
                  <a:lnTo>
                    <a:pt x="211360" y="37781"/>
                  </a:lnTo>
                  <a:lnTo>
                    <a:pt x="211289" y="38043"/>
                  </a:lnTo>
                  <a:lnTo>
                    <a:pt x="211210" y="38296"/>
                  </a:lnTo>
                  <a:lnTo>
                    <a:pt x="211131" y="38520"/>
                  </a:lnTo>
                  <a:lnTo>
                    <a:pt x="211016" y="39001"/>
                  </a:lnTo>
                  <a:lnTo>
                    <a:pt x="210893" y="39721"/>
                  </a:lnTo>
                  <a:lnTo>
                    <a:pt x="210727" y="40521"/>
                  </a:lnTo>
                  <a:lnTo>
                    <a:pt x="210553" y="41484"/>
                  </a:lnTo>
                  <a:lnTo>
                    <a:pt x="210466" y="42251"/>
                  </a:lnTo>
                  <a:lnTo>
                    <a:pt x="210303" y="43204"/>
                  </a:lnTo>
                  <a:lnTo>
                    <a:pt x="210133" y="44291"/>
                  </a:lnTo>
                  <a:lnTo>
                    <a:pt x="209983" y="45363"/>
                  </a:lnTo>
                  <a:lnTo>
                    <a:pt x="209931" y="46073"/>
                  </a:lnTo>
                  <a:lnTo>
                    <a:pt x="209900" y="46731"/>
                  </a:lnTo>
                  <a:lnTo>
                    <a:pt x="209773" y="47688"/>
                  </a:lnTo>
                  <a:lnTo>
                    <a:pt x="209737" y="48460"/>
                  </a:lnTo>
                  <a:lnTo>
                    <a:pt x="209630" y="49204"/>
                  </a:lnTo>
                  <a:lnTo>
                    <a:pt x="209547" y="50062"/>
                  </a:lnTo>
                  <a:lnTo>
                    <a:pt x="209500" y="50857"/>
                  </a:lnTo>
                  <a:lnTo>
                    <a:pt x="209425" y="51591"/>
                  </a:lnTo>
                  <a:lnTo>
                    <a:pt x="209337" y="52511"/>
                  </a:lnTo>
                  <a:lnTo>
                    <a:pt x="209353" y="53626"/>
                  </a:lnTo>
                  <a:lnTo>
                    <a:pt x="209366" y="54039"/>
                  </a:lnTo>
                  <a:lnTo>
                    <a:pt x="209389" y="54755"/>
                  </a:lnTo>
                  <a:lnTo>
                    <a:pt x="209615" y="57758"/>
                  </a:lnTo>
                  <a:lnTo>
                    <a:pt x="209797" y="59063"/>
                  </a:lnTo>
                  <a:lnTo>
                    <a:pt x="210003" y="60431"/>
                  </a:lnTo>
                  <a:lnTo>
                    <a:pt x="210675" y="61718"/>
                  </a:lnTo>
                  <a:lnTo>
                    <a:pt x="211289" y="62466"/>
                  </a:lnTo>
                  <a:lnTo>
                    <a:pt x="212029" y="63133"/>
                  </a:lnTo>
                  <a:lnTo>
                    <a:pt x="212928" y="63705"/>
                  </a:lnTo>
                  <a:lnTo>
                    <a:pt x="214036" y="64176"/>
                  </a:lnTo>
                  <a:lnTo>
                    <a:pt x="215089" y="64410"/>
                  </a:lnTo>
                  <a:lnTo>
                    <a:pt x="217880" y="64782"/>
                  </a:lnTo>
                  <a:lnTo>
                    <a:pt x="218854" y="64982"/>
                  </a:lnTo>
                  <a:lnTo>
                    <a:pt x="220358" y="65144"/>
                  </a:lnTo>
                  <a:lnTo>
                    <a:pt x="221558" y="65268"/>
                  </a:lnTo>
                  <a:lnTo>
                    <a:pt x="222951" y="65368"/>
                  </a:lnTo>
                  <a:lnTo>
                    <a:pt x="224764" y="65549"/>
                  </a:lnTo>
                  <a:lnTo>
                    <a:pt x="226213" y="65625"/>
                  </a:lnTo>
                  <a:lnTo>
                    <a:pt x="227828" y="65744"/>
                  </a:lnTo>
                  <a:lnTo>
                    <a:pt x="230441" y="65873"/>
                  </a:lnTo>
                  <a:lnTo>
                    <a:pt x="231819" y="65954"/>
                  </a:lnTo>
                  <a:lnTo>
                    <a:pt x="232848" y="65982"/>
                  </a:lnTo>
                  <a:lnTo>
                    <a:pt x="234701" y="65954"/>
                  </a:lnTo>
                  <a:lnTo>
                    <a:pt x="237784" y="65692"/>
                  </a:lnTo>
                  <a:lnTo>
                    <a:pt x="239020" y="65539"/>
                  </a:lnTo>
                  <a:lnTo>
                    <a:pt x="240104" y="65363"/>
                  </a:lnTo>
                  <a:lnTo>
                    <a:pt x="241553" y="65101"/>
                  </a:lnTo>
                  <a:lnTo>
                    <a:pt x="242974" y="64858"/>
                  </a:lnTo>
                  <a:lnTo>
                    <a:pt x="243988" y="64534"/>
                  </a:lnTo>
                  <a:lnTo>
                    <a:pt x="245880" y="64081"/>
                  </a:lnTo>
                  <a:lnTo>
                    <a:pt x="246830" y="63752"/>
                  </a:lnTo>
                  <a:lnTo>
                    <a:pt x="248457" y="63252"/>
                  </a:lnTo>
                  <a:lnTo>
                    <a:pt x="249858" y="62909"/>
                  </a:lnTo>
                  <a:lnTo>
                    <a:pt x="251276" y="62471"/>
                  </a:lnTo>
                  <a:lnTo>
                    <a:pt x="252416" y="62165"/>
                  </a:lnTo>
                  <a:lnTo>
                    <a:pt x="253916" y="61846"/>
                  </a:lnTo>
                  <a:lnTo>
                    <a:pt x="254787" y="61632"/>
                  </a:lnTo>
                  <a:lnTo>
                    <a:pt x="256058" y="61293"/>
                  </a:lnTo>
                  <a:lnTo>
                    <a:pt x="257087" y="60860"/>
                  </a:lnTo>
                  <a:lnTo>
                    <a:pt x="258334" y="60498"/>
                  </a:lnTo>
                  <a:lnTo>
                    <a:pt x="259803" y="60097"/>
                  </a:lnTo>
                  <a:lnTo>
                    <a:pt x="261105" y="59711"/>
                  </a:lnTo>
                  <a:lnTo>
                    <a:pt x="261940" y="59392"/>
                  </a:lnTo>
                  <a:lnTo>
                    <a:pt x="262851" y="58916"/>
                  </a:lnTo>
                  <a:lnTo>
                    <a:pt x="264034" y="58439"/>
                  </a:lnTo>
                  <a:lnTo>
                    <a:pt x="264585" y="58082"/>
                  </a:lnTo>
                  <a:lnTo>
                    <a:pt x="265004" y="57805"/>
                  </a:lnTo>
                  <a:lnTo>
                    <a:pt x="265974" y="57295"/>
                  </a:lnTo>
                  <a:lnTo>
                    <a:pt x="266805" y="56795"/>
                  </a:lnTo>
                  <a:lnTo>
                    <a:pt x="267538" y="56399"/>
                  </a:lnTo>
                  <a:lnTo>
                    <a:pt x="268377" y="55866"/>
                  </a:lnTo>
                  <a:lnTo>
                    <a:pt x="269185" y="55242"/>
                  </a:lnTo>
                  <a:lnTo>
                    <a:pt x="270044" y="54446"/>
                  </a:lnTo>
                  <a:lnTo>
                    <a:pt x="270697" y="53617"/>
                  </a:lnTo>
                  <a:lnTo>
                    <a:pt x="271247" y="52740"/>
                  </a:lnTo>
                  <a:lnTo>
                    <a:pt x="271659" y="51920"/>
                  </a:lnTo>
                  <a:lnTo>
                    <a:pt x="272051" y="50934"/>
                  </a:lnTo>
                  <a:lnTo>
                    <a:pt x="272237" y="49871"/>
                  </a:lnTo>
                  <a:lnTo>
                    <a:pt x="272355" y="48670"/>
                  </a:lnTo>
                  <a:lnTo>
                    <a:pt x="272177" y="47517"/>
                  </a:lnTo>
                  <a:lnTo>
                    <a:pt x="272185" y="46993"/>
                  </a:lnTo>
                  <a:lnTo>
                    <a:pt x="271924" y="45158"/>
                  </a:lnTo>
                  <a:lnTo>
                    <a:pt x="271829" y="44615"/>
                  </a:lnTo>
                  <a:lnTo>
                    <a:pt x="271595" y="43738"/>
                  </a:lnTo>
                  <a:lnTo>
                    <a:pt x="271445" y="43061"/>
                  </a:lnTo>
                  <a:lnTo>
                    <a:pt x="271275" y="42413"/>
                  </a:lnTo>
                  <a:lnTo>
                    <a:pt x="271049" y="41598"/>
                  </a:lnTo>
                  <a:lnTo>
                    <a:pt x="270922" y="41241"/>
                  </a:lnTo>
                  <a:lnTo>
                    <a:pt x="270602" y="40626"/>
                  </a:lnTo>
                  <a:lnTo>
                    <a:pt x="270178" y="39707"/>
                  </a:lnTo>
                  <a:lnTo>
                    <a:pt x="270008" y="39035"/>
                  </a:lnTo>
                  <a:lnTo>
                    <a:pt x="269727" y="38320"/>
                  </a:lnTo>
                  <a:lnTo>
                    <a:pt x="269450" y="37453"/>
                  </a:lnTo>
                  <a:lnTo>
                    <a:pt x="269181" y="36714"/>
                  </a:lnTo>
                  <a:lnTo>
                    <a:pt x="269022" y="36233"/>
                  </a:lnTo>
                  <a:lnTo>
                    <a:pt x="268864" y="35661"/>
                  </a:lnTo>
                  <a:lnTo>
                    <a:pt x="268642" y="35017"/>
                  </a:lnTo>
                  <a:lnTo>
                    <a:pt x="268379" y="34390"/>
                  </a:lnTo>
                  <a:lnTo>
                    <a:pt x="268854" y="34153"/>
                  </a:lnTo>
                  <a:lnTo>
                    <a:pt x="270711" y="34060"/>
                  </a:lnTo>
                  <a:lnTo>
                    <a:pt x="271732" y="34060"/>
                  </a:lnTo>
                  <a:lnTo>
                    <a:pt x="272196" y="33967"/>
                  </a:lnTo>
                  <a:lnTo>
                    <a:pt x="272660" y="34153"/>
                  </a:lnTo>
                  <a:lnTo>
                    <a:pt x="273588" y="34153"/>
                  </a:lnTo>
                  <a:lnTo>
                    <a:pt x="274679" y="34025"/>
                  </a:lnTo>
                  <a:lnTo>
                    <a:pt x="275468" y="33885"/>
                  </a:lnTo>
                  <a:lnTo>
                    <a:pt x="276118" y="33792"/>
                  </a:lnTo>
                  <a:lnTo>
                    <a:pt x="277092" y="33559"/>
                  </a:lnTo>
                  <a:lnTo>
                    <a:pt x="277928" y="33466"/>
                  </a:lnTo>
                  <a:lnTo>
                    <a:pt x="278717" y="33234"/>
                  </a:lnTo>
                  <a:lnTo>
                    <a:pt x="279598" y="33094"/>
                  </a:lnTo>
                  <a:lnTo>
                    <a:pt x="280248" y="32815"/>
                  </a:lnTo>
                  <a:lnTo>
                    <a:pt x="281548" y="32442"/>
                  </a:lnTo>
                  <a:lnTo>
                    <a:pt x="282290" y="32163"/>
                  </a:lnTo>
                  <a:lnTo>
                    <a:pt x="283265" y="31697"/>
                  </a:lnTo>
                  <a:lnTo>
                    <a:pt x="285168" y="29183"/>
                  </a:lnTo>
                  <a:lnTo>
                    <a:pt x="285910" y="27927"/>
                  </a:lnTo>
                  <a:lnTo>
                    <a:pt x="286235" y="27182"/>
                  </a:lnTo>
                  <a:lnTo>
                    <a:pt x="286555" y="26468"/>
                  </a:lnTo>
                  <a:lnTo>
                    <a:pt x="286780" y="25687"/>
                  </a:lnTo>
                  <a:lnTo>
                    <a:pt x="287024" y="24994"/>
                  </a:lnTo>
                  <a:lnTo>
                    <a:pt x="287446" y="23762"/>
                  </a:lnTo>
                  <a:lnTo>
                    <a:pt x="287813" y="22340"/>
                  </a:lnTo>
                  <a:lnTo>
                    <a:pt x="288231" y="20106"/>
                  </a:lnTo>
                  <a:lnTo>
                    <a:pt x="288416" y="18988"/>
                  </a:lnTo>
                  <a:lnTo>
                    <a:pt x="288927" y="16428"/>
                  </a:lnTo>
                  <a:lnTo>
                    <a:pt x="289066" y="15450"/>
                  </a:lnTo>
                  <a:lnTo>
                    <a:pt x="289252" y="14240"/>
                  </a:lnTo>
                  <a:lnTo>
                    <a:pt x="289530" y="12890"/>
                  </a:lnTo>
                  <a:lnTo>
                    <a:pt x="289913" y="11429"/>
                  </a:lnTo>
                  <a:lnTo>
                    <a:pt x="290377" y="9916"/>
                  </a:lnTo>
                  <a:lnTo>
                    <a:pt x="291816" y="6936"/>
                  </a:lnTo>
                  <a:lnTo>
                    <a:pt x="292837" y="5447"/>
                  </a:lnTo>
                  <a:lnTo>
                    <a:pt x="293440" y="4329"/>
                  </a:lnTo>
                  <a:lnTo>
                    <a:pt x="294693" y="4422"/>
                  </a:lnTo>
                  <a:lnTo>
                    <a:pt x="296457" y="4888"/>
                  </a:lnTo>
                  <a:lnTo>
                    <a:pt x="302351" y="7635"/>
                  </a:lnTo>
                  <a:lnTo>
                    <a:pt x="305020" y="8124"/>
                  </a:lnTo>
                  <a:lnTo>
                    <a:pt x="306969" y="8170"/>
                  </a:lnTo>
                  <a:lnTo>
                    <a:pt x="308060" y="8030"/>
                  </a:lnTo>
                  <a:lnTo>
                    <a:pt x="308663" y="7821"/>
                  </a:lnTo>
                  <a:lnTo>
                    <a:pt x="309359" y="7635"/>
                  </a:lnTo>
                  <a:lnTo>
                    <a:pt x="310566" y="6960"/>
                  </a:lnTo>
                  <a:lnTo>
                    <a:pt x="311378" y="6378"/>
                  </a:lnTo>
                  <a:lnTo>
                    <a:pt x="312074" y="5912"/>
                  </a:lnTo>
                  <a:lnTo>
                    <a:pt x="312506" y="5582"/>
                  </a:lnTo>
                  <a:lnTo>
                    <a:pt x="313141" y="5237"/>
                  </a:lnTo>
                  <a:lnTo>
                    <a:pt x="313791" y="4772"/>
                  </a:lnTo>
                  <a:lnTo>
                    <a:pt x="315183" y="3840"/>
                  </a:lnTo>
                  <a:lnTo>
                    <a:pt x="316089" y="3049"/>
                  </a:lnTo>
                  <a:lnTo>
                    <a:pt x="317226" y="2188"/>
                  </a:lnTo>
                  <a:lnTo>
                    <a:pt x="319105" y="954"/>
                  </a:lnTo>
                  <a:lnTo>
                    <a:pt x="321403" y="186"/>
                  </a:lnTo>
                  <a:lnTo>
                    <a:pt x="322354" y="0"/>
                  </a:lnTo>
                  <a:lnTo>
                    <a:pt x="323491" y="232"/>
                  </a:lnTo>
                  <a:lnTo>
                    <a:pt x="325115" y="605"/>
                  </a:lnTo>
                  <a:lnTo>
                    <a:pt x="326229" y="1000"/>
                  </a:lnTo>
                  <a:lnTo>
                    <a:pt x="327297" y="1303"/>
                  </a:lnTo>
                  <a:lnTo>
                    <a:pt x="327993" y="1536"/>
                  </a:lnTo>
                  <a:lnTo>
                    <a:pt x="328967" y="2071"/>
                  </a:lnTo>
                  <a:lnTo>
                    <a:pt x="330569" y="3002"/>
                  </a:lnTo>
                  <a:lnTo>
                    <a:pt x="331334" y="3677"/>
                  </a:lnTo>
                  <a:lnTo>
                    <a:pt x="332355" y="4772"/>
                  </a:lnTo>
                  <a:lnTo>
                    <a:pt x="333191" y="5749"/>
                  </a:lnTo>
                  <a:lnTo>
                    <a:pt x="334374" y="7332"/>
                  </a:lnTo>
                  <a:lnTo>
                    <a:pt x="335186" y="8519"/>
                  </a:lnTo>
                  <a:lnTo>
                    <a:pt x="335975" y="9660"/>
                  </a:lnTo>
                  <a:lnTo>
                    <a:pt x="336579" y="10614"/>
                  </a:lnTo>
                  <a:lnTo>
                    <a:pt x="336950" y="11103"/>
                  </a:lnTo>
                  <a:lnTo>
                    <a:pt x="337275" y="11476"/>
                  </a:lnTo>
                  <a:lnTo>
                    <a:pt x="337739" y="11988"/>
                  </a:lnTo>
                  <a:lnTo>
                    <a:pt x="338064" y="12337"/>
                  </a:lnTo>
                  <a:lnTo>
                    <a:pt x="338296" y="12616"/>
                  </a:lnTo>
                  <a:lnTo>
                    <a:pt x="338783" y="13082"/>
                  </a:lnTo>
                  <a:lnTo>
                    <a:pt x="339456" y="13757"/>
                  </a:lnTo>
                  <a:lnTo>
                    <a:pt x="340391" y="14474"/>
                  </a:lnTo>
                  <a:lnTo>
                    <a:pt x="340779" y="14688"/>
                  </a:lnTo>
                  <a:lnTo>
                    <a:pt x="341057" y="14897"/>
                  </a:lnTo>
                  <a:lnTo>
                    <a:pt x="341386" y="15049"/>
                  </a:lnTo>
                  <a:lnTo>
                    <a:pt x="341926" y="15149"/>
                  </a:lnTo>
                  <a:lnTo>
                    <a:pt x="343488" y="15192"/>
                  </a:lnTo>
                  <a:lnTo>
                    <a:pt x="346044" y="14878"/>
                  </a:lnTo>
                  <a:lnTo>
                    <a:pt x="348372" y="14166"/>
                  </a:lnTo>
                  <a:lnTo>
                    <a:pt x="349650" y="13767"/>
                  </a:lnTo>
                  <a:lnTo>
                    <a:pt x="350786" y="13340"/>
                  </a:lnTo>
                  <a:lnTo>
                    <a:pt x="352859" y="12571"/>
                  </a:lnTo>
                  <a:lnTo>
                    <a:pt x="355415" y="11488"/>
                  </a:lnTo>
                  <a:lnTo>
                    <a:pt x="357659" y="10520"/>
                  </a:lnTo>
                  <a:lnTo>
                    <a:pt x="359647" y="9580"/>
                  </a:lnTo>
                  <a:lnTo>
                    <a:pt x="363935" y="6646"/>
                  </a:lnTo>
                  <a:lnTo>
                    <a:pt x="365980" y="5421"/>
                  </a:lnTo>
                  <a:lnTo>
                    <a:pt x="367797" y="3825"/>
                  </a:lnTo>
                  <a:lnTo>
                    <a:pt x="369416" y="1746"/>
                  </a:lnTo>
                  <a:lnTo>
                    <a:pt x="371290" y="663"/>
                  </a:lnTo>
                  <a:lnTo>
                    <a:pt x="372284" y="350"/>
                  </a:lnTo>
                  <a:lnTo>
                    <a:pt x="373108" y="179"/>
                  </a:lnTo>
                  <a:lnTo>
                    <a:pt x="373931" y="207"/>
                  </a:lnTo>
                  <a:lnTo>
                    <a:pt x="374755" y="378"/>
                  </a:lnTo>
                  <a:lnTo>
                    <a:pt x="375578" y="606"/>
                  </a:lnTo>
                  <a:lnTo>
                    <a:pt x="376007" y="834"/>
                  </a:lnTo>
                  <a:lnTo>
                    <a:pt x="376544" y="1119"/>
                  </a:lnTo>
                  <a:lnTo>
                    <a:pt x="377992" y="2002"/>
                  </a:lnTo>
                  <a:lnTo>
                    <a:pt x="381389" y="5630"/>
                  </a:lnTo>
                  <a:lnTo>
                    <a:pt x="382309" y="7016"/>
                  </a:lnTo>
                  <a:lnTo>
                    <a:pt x="383303" y="8155"/>
                  </a:lnTo>
                  <a:lnTo>
                    <a:pt x="384382" y="9352"/>
                  </a:lnTo>
                  <a:lnTo>
                    <a:pt x="387080" y="10919"/>
                  </a:lnTo>
                  <a:lnTo>
                    <a:pt x="388216" y="11631"/>
                  </a:lnTo>
                  <a:lnTo>
                    <a:pt x="389377" y="12692"/>
                  </a:lnTo>
                  <a:lnTo>
                    <a:pt x="390204" y="13767"/>
                  </a:lnTo>
                  <a:lnTo>
                    <a:pt x="391425" y="16132"/>
                  </a:lnTo>
                  <a:lnTo>
                    <a:pt x="391964" y="17927"/>
                  </a:lnTo>
                  <a:lnTo>
                    <a:pt x="392135" y="19266"/>
                  </a:lnTo>
                  <a:lnTo>
                    <a:pt x="392106" y="20405"/>
                  </a:lnTo>
                  <a:lnTo>
                    <a:pt x="392248" y="23681"/>
                  </a:lnTo>
                  <a:lnTo>
                    <a:pt x="392816" y="25647"/>
                  </a:lnTo>
                  <a:lnTo>
                    <a:pt x="393299" y="26986"/>
                  </a:lnTo>
                  <a:lnTo>
                    <a:pt x="394322" y="29493"/>
                  </a:lnTo>
                  <a:lnTo>
                    <a:pt x="394889" y="30661"/>
                  </a:lnTo>
                  <a:lnTo>
                    <a:pt x="395543" y="31430"/>
                  </a:lnTo>
                  <a:lnTo>
                    <a:pt x="396167" y="31943"/>
                  </a:lnTo>
                  <a:lnTo>
                    <a:pt x="397389" y="32342"/>
                  </a:lnTo>
                  <a:lnTo>
                    <a:pt x="398383" y="32341"/>
                  </a:lnTo>
                  <a:lnTo>
                    <a:pt x="399206" y="32171"/>
                  </a:lnTo>
                  <a:lnTo>
                    <a:pt x="399888" y="31886"/>
                  </a:lnTo>
                  <a:lnTo>
                    <a:pt x="400768" y="31544"/>
                  </a:lnTo>
                  <a:lnTo>
                    <a:pt x="401705" y="31088"/>
                  </a:lnTo>
                  <a:lnTo>
                    <a:pt x="403040" y="30034"/>
                  </a:lnTo>
                  <a:lnTo>
                    <a:pt x="404630" y="28439"/>
                  </a:lnTo>
                  <a:lnTo>
                    <a:pt x="405539" y="27356"/>
                  </a:lnTo>
                  <a:lnTo>
                    <a:pt x="406363" y="26103"/>
                  </a:lnTo>
                  <a:lnTo>
                    <a:pt x="407186" y="24906"/>
                  </a:lnTo>
                  <a:lnTo>
                    <a:pt x="408038" y="23909"/>
                  </a:lnTo>
                  <a:lnTo>
                    <a:pt x="409146" y="22599"/>
                  </a:lnTo>
                  <a:lnTo>
                    <a:pt x="410477" y="21570"/>
                  </a:lnTo>
                  <a:lnTo>
                    <a:pt x="411134" y="21174"/>
                  </a:lnTo>
                  <a:lnTo>
                    <a:pt x="411673" y="20889"/>
                  </a:lnTo>
                  <a:lnTo>
                    <a:pt x="412213" y="20576"/>
                  </a:lnTo>
                  <a:lnTo>
                    <a:pt x="413008" y="20206"/>
                  </a:lnTo>
                  <a:lnTo>
                    <a:pt x="415228" y="19621"/>
                  </a:lnTo>
                  <a:lnTo>
                    <a:pt x="417373" y="19259"/>
                  </a:lnTo>
                  <a:lnTo>
                    <a:pt x="418546" y="19437"/>
                  </a:lnTo>
                  <a:lnTo>
                    <a:pt x="419682" y="19750"/>
                  </a:lnTo>
                  <a:lnTo>
                    <a:pt x="420363" y="20263"/>
                  </a:lnTo>
                  <a:lnTo>
                    <a:pt x="420846" y="20889"/>
                  </a:lnTo>
                  <a:lnTo>
                    <a:pt x="421158" y="21573"/>
                  </a:lnTo>
                  <a:lnTo>
                    <a:pt x="421641" y="22770"/>
                  </a:lnTo>
                  <a:lnTo>
                    <a:pt x="421698" y="23681"/>
                  </a:lnTo>
                  <a:lnTo>
                    <a:pt x="421783" y="24735"/>
                  </a:lnTo>
                  <a:lnTo>
                    <a:pt x="421708" y="25796"/>
                  </a:lnTo>
                  <a:lnTo>
                    <a:pt x="421584" y="26729"/>
                  </a:lnTo>
                  <a:lnTo>
                    <a:pt x="420903" y="28781"/>
                  </a:lnTo>
                  <a:lnTo>
                    <a:pt x="420704" y="30518"/>
                  </a:lnTo>
                  <a:lnTo>
                    <a:pt x="420789" y="31060"/>
                  </a:lnTo>
                  <a:lnTo>
                    <a:pt x="421045" y="31458"/>
                  </a:lnTo>
                  <a:lnTo>
                    <a:pt x="421499" y="32000"/>
                  </a:lnTo>
                  <a:lnTo>
                    <a:pt x="421953" y="32427"/>
                  </a:lnTo>
                  <a:lnTo>
                    <a:pt x="422834" y="33082"/>
                  </a:lnTo>
                  <a:lnTo>
                    <a:pt x="423601" y="33595"/>
                  </a:lnTo>
                  <a:lnTo>
                    <a:pt x="424651" y="33823"/>
                  </a:lnTo>
                  <a:lnTo>
                    <a:pt x="425816" y="33737"/>
                  </a:lnTo>
                  <a:lnTo>
                    <a:pt x="426157" y="33737"/>
                  </a:lnTo>
                  <a:lnTo>
                    <a:pt x="426554" y="33680"/>
                  </a:lnTo>
                  <a:lnTo>
                    <a:pt x="427420" y="33459"/>
                  </a:lnTo>
                  <a:lnTo>
                    <a:pt x="428173" y="33225"/>
                  </a:lnTo>
                  <a:lnTo>
                    <a:pt x="428741" y="32826"/>
                  </a:lnTo>
                  <a:lnTo>
                    <a:pt x="429195" y="32399"/>
                  </a:lnTo>
                  <a:lnTo>
                    <a:pt x="429479" y="31914"/>
                  </a:lnTo>
                  <a:lnTo>
                    <a:pt x="429706" y="31544"/>
                  </a:lnTo>
                  <a:lnTo>
                    <a:pt x="429926" y="31038"/>
                  </a:lnTo>
                  <a:lnTo>
                    <a:pt x="430246" y="30632"/>
                  </a:lnTo>
                  <a:lnTo>
                    <a:pt x="430558" y="30091"/>
                  </a:lnTo>
                  <a:lnTo>
                    <a:pt x="430786" y="29208"/>
                  </a:lnTo>
                  <a:lnTo>
                    <a:pt x="431297" y="27385"/>
                  </a:lnTo>
                  <a:lnTo>
                    <a:pt x="431637" y="26302"/>
                  </a:lnTo>
                  <a:lnTo>
                    <a:pt x="432149" y="25419"/>
                  </a:lnTo>
                  <a:lnTo>
                    <a:pt x="433143" y="24564"/>
                  </a:lnTo>
                  <a:lnTo>
                    <a:pt x="434108" y="24222"/>
                  </a:lnTo>
                  <a:lnTo>
                    <a:pt x="435216" y="24279"/>
                  </a:lnTo>
                  <a:lnTo>
                    <a:pt x="436550" y="24450"/>
                  </a:lnTo>
                  <a:lnTo>
                    <a:pt x="437516" y="24678"/>
                  </a:lnTo>
                  <a:lnTo>
                    <a:pt x="438198" y="24992"/>
                  </a:lnTo>
                  <a:lnTo>
                    <a:pt x="438993" y="25590"/>
                  </a:lnTo>
                  <a:lnTo>
                    <a:pt x="439362" y="25903"/>
                  </a:lnTo>
                  <a:lnTo>
                    <a:pt x="439674" y="26274"/>
                  </a:lnTo>
                  <a:lnTo>
                    <a:pt x="440044" y="26786"/>
                  </a:lnTo>
                  <a:lnTo>
                    <a:pt x="441265" y="28439"/>
                  </a:lnTo>
                  <a:lnTo>
                    <a:pt x="442060" y="29692"/>
                  </a:lnTo>
                  <a:lnTo>
                    <a:pt x="442429" y="30340"/>
                  </a:lnTo>
                  <a:lnTo>
                    <a:pt x="442628" y="30853"/>
                  </a:lnTo>
                  <a:lnTo>
                    <a:pt x="442599" y="31223"/>
                  </a:lnTo>
                  <a:lnTo>
                    <a:pt x="442315" y="32050"/>
                  </a:lnTo>
                  <a:lnTo>
                    <a:pt x="442202" y="32648"/>
                  </a:lnTo>
                  <a:lnTo>
                    <a:pt x="442145" y="33930"/>
                  </a:lnTo>
                  <a:lnTo>
                    <a:pt x="442003" y="34955"/>
                  </a:lnTo>
                  <a:lnTo>
                    <a:pt x="441918" y="35525"/>
                  </a:lnTo>
                  <a:lnTo>
                    <a:pt x="441861" y="36095"/>
                  </a:lnTo>
                  <a:lnTo>
                    <a:pt x="441747" y="36493"/>
                  </a:lnTo>
                  <a:lnTo>
                    <a:pt x="441662" y="39057"/>
                  </a:lnTo>
                  <a:lnTo>
                    <a:pt x="441662" y="39513"/>
                  </a:lnTo>
                  <a:lnTo>
                    <a:pt x="441691" y="39883"/>
                  </a:lnTo>
                  <a:lnTo>
                    <a:pt x="441946" y="41593"/>
                  </a:lnTo>
                  <a:lnTo>
                    <a:pt x="442543" y="42903"/>
                  </a:lnTo>
                  <a:lnTo>
                    <a:pt x="443764" y="44869"/>
                  </a:lnTo>
                  <a:lnTo>
                    <a:pt x="445124" y="46187"/>
                  </a:lnTo>
                  <a:lnTo>
                    <a:pt x="446518" y="47176"/>
                  </a:lnTo>
                  <a:lnTo>
                    <a:pt x="447683" y="47949"/>
                  </a:lnTo>
                  <a:lnTo>
                    <a:pt x="449202" y="48504"/>
                  </a:lnTo>
                  <a:lnTo>
                    <a:pt x="450935" y="49184"/>
                  </a:lnTo>
                  <a:lnTo>
                    <a:pt x="451730" y="48788"/>
                  </a:lnTo>
                  <a:lnTo>
                    <a:pt x="452336" y="48346"/>
                  </a:lnTo>
                  <a:lnTo>
                    <a:pt x="452649" y="48432"/>
                  </a:lnTo>
                  <a:lnTo>
                    <a:pt x="452783" y="48475"/>
                  </a:lnTo>
                  <a:lnTo>
                    <a:pt x="452957" y="48513"/>
                  </a:lnTo>
                  <a:lnTo>
                    <a:pt x="453120" y="48537"/>
                  </a:lnTo>
                  <a:lnTo>
                    <a:pt x="453258" y="48589"/>
                  </a:lnTo>
                  <a:lnTo>
                    <a:pt x="453417" y="48642"/>
                  </a:lnTo>
                  <a:lnTo>
                    <a:pt x="453876" y="48708"/>
                  </a:lnTo>
                  <a:lnTo>
                    <a:pt x="454022" y="48761"/>
                  </a:lnTo>
                  <a:lnTo>
                    <a:pt x="454319" y="48851"/>
                  </a:lnTo>
                  <a:lnTo>
                    <a:pt x="454616" y="48927"/>
                  </a:lnTo>
                  <a:lnTo>
                    <a:pt x="454846" y="48975"/>
                  </a:lnTo>
                  <a:lnTo>
                    <a:pt x="455079" y="49008"/>
                  </a:lnTo>
                  <a:lnTo>
                    <a:pt x="455313" y="49032"/>
                  </a:lnTo>
                  <a:lnTo>
                    <a:pt x="455547" y="49066"/>
                  </a:lnTo>
                  <a:lnTo>
                    <a:pt x="455780" y="49113"/>
                  </a:lnTo>
                  <a:lnTo>
                    <a:pt x="456049" y="49175"/>
                  </a:lnTo>
                  <a:lnTo>
                    <a:pt x="456215" y="49218"/>
                  </a:lnTo>
                  <a:lnTo>
                    <a:pt x="456758" y="49294"/>
                  </a:lnTo>
                  <a:lnTo>
                    <a:pt x="457027" y="49328"/>
                  </a:lnTo>
                  <a:lnTo>
                    <a:pt x="457427" y="49356"/>
                  </a:lnTo>
                  <a:lnTo>
                    <a:pt x="457561" y="49371"/>
                  </a:lnTo>
                  <a:lnTo>
                    <a:pt x="457692" y="49390"/>
                  </a:lnTo>
                  <a:lnTo>
                    <a:pt x="458036" y="49471"/>
                  </a:lnTo>
                  <a:lnTo>
                    <a:pt x="458266" y="49528"/>
                  </a:lnTo>
                  <a:lnTo>
                    <a:pt x="458436" y="49566"/>
                  </a:lnTo>
                  <a:lnTo>
                    <a:pt x="458777" y="49637"/>
                  </a:lnTo>
                  <a:lnTo>
                    <a:pt x="458947" y="49666"/>
                  </a:lnTo>
                  <a:lnTo>
                    <a:pt x="459117" y="49699"/>
                  </a:lnTo>
                  <a:lnTo>
                    <a:pt x="459173" y="49861"/>
                  </a:lnTo>
                  <a:lnTo>
                    <a:pt x="459268" y="50100"/>
                  </a:lnTo>
                  <a:lnTo>
                    <a:pt x="459343" y="50262"/>
                  </a:lnTo>
                  <a:lnTo>
                    <a:pt x="459513" y="50581"/>
                  </a:lnTo>
                  <a:lnTo>
                    <a:pt x="459592" y="50738"/>
                  </a:lnTo>
                  <a:lnTo>
                    <a:pt x="459656" y="50905"/>
                  </a:lnTo>
                  <a:lnTo>
                    <a:pt x="459715" y="51115"/>
                  </a:lnTo>
                  <a:lnTo>
                    <a:pt x="459759" y="51329"/>
                  </a:lnTo>
                  <a:lnTo>
                    <a:pt x="459790" y="51553"/>
                  </a:lnTo>
                  <a:lnTo>
                    <a:pt x="459802" y="51772"/>
                  </a:lnTo>
                  <a:lnTo>
                    <a:pt x="459798" y="51992"/>
                  </a:lnTo>
                  <a:lnTo>
                    <a:pt x="459846" y="52120"/>
                  </a:lnTo>
                  <a:lnTo>
                    <a:pt x="459921" y="52387"/>
                  </a:lnTo>
                  <a:lnTo>
                    <a:pt x="459964" y="52659"/>
                  </a:lnTo>
                  <a:lnTo>
                    <a:pt x="459976" y="52935"/>
                  </a:lnTo>
                  <a:lnTo>
                    <a:pt x="459968" y="53212"/>
                  </a:lnTo>
                  <a:lnTo>
                    <a:pt x="459941" y="53774"/>
                  </a:lnTo>
                  <a:lnTo>
                    <a:pt x="459937" y="54155"/>
                  </a:lnTo>
                  <a:lnTo>
                    <a:pt x="459925" y="54532"/>
                  </a:lnTo>
                  <a:lnTo>
                    <a:pt x="459885" y="55289"/>
                  </a:lnTo>
                  <a:lnTo>
                    <a:pt x="459854" y="55670"/>
                  </a:lnTo>
                  <a:lnTo>
                    <a:pt x="459830" y="55899"/>
                  </a:lnTo>
                  <a:lnTo>
                    <a:pt x="459743" y="56671"/>
                  </a:lnTo>
                  <a:lnTo>
                    <a:pt x="459715" y="57624"/>
                  </a:lnTo>
                  <a:lnTo>
                    <a:pt x="459778" y="58563"/>
                  </a:lnTo>
                  <a:lnTo>
                    <a:pt x="459952" y="59306"/>
                  </a:lnTo>
                  <a:lnTo>
                    <a:pt x="460218" y="60164"/>
                  </a:lnTo>
                  <a:lnTo>
                    <a:pt x="460562" y="61027"/>
                  </a:lnTo>
                  <a:lnTo>
                    <a:pt x="460835" y="61737"/>
                  </a:lnTo>
                  <a:lnTo>
                    <a:pt x="461279" y="62690"/>
                  </a:lnTo>
                  <a:lnTo>
                    <a:pt x="461754" y="63285"/>
                  </a:lnTo>
                  <a:lnTo>
                    <a:pt x="462288" y="63972"/>
                  </a:lnTo>
                  <a:lnTo>
                    <a:pt x="462391" y="64729"/>
                  </a:lnTo>
                  <a:lnTo>
                    <a:pt x="462589" y="65616"/>
                  </a:lnTo>
                  <a:lnTo>
                    <a:pt x="462830" y="66254"/>
                  </a:lnTo>
                  <a:lnTo>
                    <a:pt x="463309" y="67436"/>
                  </a:lnTo>
                  <a:lnTo>
                    <a:pt x="463385" y="68175"/>
                  </a:lnTo>
                  <a:lnTo>
                    <a:pt x="463242" y="68980"/>
                  </a:lnTo>
                  <a:lnTo>
                    <a:pt x="463131" y="69861"/>
                  </a:lnTo>
                  <a:lnTo>
                    <a:pt x="463167" y="70400"/>
                  </a:lnTo>
                  <a:lnTo>
                    <a:pt x="463349" y="71124"/>
                  </a:lnTo>
                  <a:lnTo>
                    <a:pt x="463753" y="71906"/>
                  </a:lnTo>
                  <a:lnTo>
                    <a:pt x="464307" y="72621"/>
                  </a:lnTo>
                  <a:lnTo>
                    <a:pt x="464845" y="73107"/>
                  </a:lnTo>
                  <a:lnTo>
                    <a:pt x="465360" y="73559"/>
                  </a:lnTo>
                  <a:lnTo>
                    <a:pt x="465633" y="73988"/>
                  </a:lnTo>
                  <a:lnTo>
                    <a:pt x="466072" y="74642"/>
                  </a:lnTo>
                  <a:lnTo>
                    <a:pt x="466611" y="74999"/>
                  </a:lnTo>
                  <a:lnTo>
                    <a:pt x="467201" y="75442"/>
                  </a:lnTo>
                  <a:lnTo>
                    <a:pt x="467898" y="75847"/>
                  </a:lnTo>
                  <a:lnTo>
                    <a:pt x="468630" y="76228"/>
                  </a:lnTo>
                  <a:lnTo>
                    <a:pt x="469279" y="76700"/>
                  </a:lnTo>
                  <a:lnTo>
                    <a:pt x="469956" y="77133"/>
                  </a:lnTo>
                  <a:lnTo>
                    <a:pt x="470740" y="77696"/>
                  </a:lnTo>
                  <a:lnTo>
                    <a:pt x="471187" y="78182"/>
                  </a:lnTo>
                  <a:lnTo>
                    <a:pt x="471813" y="79040"/>
                  </a:lnTo>
                  <a:lnTo>
                    <a:pt x="472121" y="79678"/>
                  </a:lnTo>
                  <a:lnTo>
                    <a:pt x="472331" y="80231"/>
                  </a:lnTo>
                  <a:lnTo>
                    <a:pt x="472102" y="80679"/>
                  </a:lnTo>
                  <a:lnTo>
                    <a:pt x="471817" y="81170"/>
                  </a:lnTo>
                  <a:lnTo>
                    <a:pt x="471033" y="82418"/>
                  </a:lnTo>
                  <a:lnTo>
                    <a:pt x="470665" y="82952"/>
                  </a:lnTo>
                  <a:lnTo>
                    <a:pt x="470249" y="83447"/>
                  </a:lnTo>
                  <a:lnTo>
                    <a:pt x="469905" y="83948"/>
                  </a:lnTo>
                  <a:lnTo>
                    <a:pt x="469794" y="84458"/>
                  </a:lnTo>
                  <a:lnTo>
                    <a:pt x="469683" y="85049"/>
                  </a:lnTo>
                  <a:lnTo>
                    <a:pt x="469378" y="85578"/>
                  </a:lnTo>
                  <a:lnTo>
                    <a:pt x="468891" y="85639"/>
                  </a:lnTo>
                  <a:lnTo>
                    <a:pt x="468452" y="85678"/>
                  </a:lnTo>
                  <a:lnTo>
                    <a:pt x="467976" y="86038"/>
                  </a:lnTo>
                  <a:lnTo>
                    <a:pt x="467751" y="86288"/>
                  </a:lnTo>
                  <a:lnTo>
                    <a:pt x="467557" y="86526"/>
                  </a:lnTo>
                  <a:lnTo>
                    <a:pt x="467098" y="87126"/>
                  </a:lnTo>
                  <a:lnTo>
                    <a:pt x="466599" y="87727"/>
                  </a:lnTo>
                  <a:lnTo>
                    <a:pt x="465847" y="88465"/>
                  </a:lnTo>
                  <a:lnTo>
                    <a:pt x="465146" y="89113"/>
                  </a:lnTo>
                  <a:lnTo>
                    <a:pt x="464675" y="89566"/>
                  </a:lnTo>
                  <a:lnTo>
                    <a:pt x="464442" y="89842"/>
                  </a:lnTo>
                  <a:lnTo>
                    <a:pt x="463974" y="90148"/>
                  </a:lnTo>
                  <a:lnTo>
                    <a:pt x="463199" y="90405"/>
                  </a:lnTo>
                  <a:lnTo>
                    <a:pt x="462347" y="90519"/>
                  </a:lnTo>
                  <a:lnTo>
                    <a:pt x="461516" y="90338"/>
                  </a:lnTo>
                  <a:lnTo>
                    <a:pt x="460752" y="89919"/>
                  </a:lnTo>
                  <a:lnTo>
                    <a:pt x="459925" y="89390"/>
                  </a:lnTo>
                  <a:lnTo>
                    <a:pt x="459454" y="89061"/>
                  </a:lnTo>
                  <a:lnTo>
                    <a:pt x="459078" y="88961"/>
                  </a:lnTo>
                  <a:lnTo>
                    <a:pt x="458175" y="88904"/>
                  </a:lnTo>
                  <a:lnTo>
                    <a:pt x="457225" y="88718"/>
                  </a:lnTo>
                  <a:lnTo>
                    <a:pt x="456287" y="88370"/>
                  </a:lnTo>
                  <a:lnTo>
                    <a:pt x="456152" y="88308"/>
                  </a:lnTo>
                  <a:lnTo>
                    <a:pt x="455661" y="88046"/>
                  </a:lnTo>
                  <a:lnTo>
                    <a:pt x="455360" y="87879"/>
                  </a:lnTo>
                  <a:lnTo>
                    <a:pt x="454763" y="87226"/>
                  </a:lnTo>
                  <a:lnTo>
                    <a:pt x="453852" y="86469"/>
                  </a:lnTo>
                  <a:lnTo>
                    <a:pt x="453694" y="86326"/>
                  </a:lnTo>
                  <a:lnTo>
                    <a:pt x="453532" y="86221"/>
                  </a:lnTo>
                  <a:lnTo>
                    <a:pt x="453191" y="86111"/>
                  </a:lnTo>
                  <a:lnTo>
                    <a:pt x="453033" y="86068"/>
                  </a:lnTo>
                  <a:lnTo>
                    <a:pt x="452859" y="86035"/>
                  </a:lnTo>
                  <a:lnTo>
                    <a:pt x="452625" y="86006"/>
                  </a:lnTo>
                  <a:lnTo>
                    <a:pt x="452439" y="85968"/>
                  </a:lnTo>
                  <a:lnTo>
                    <a:pt x="452217" y="85964"/>
                  </a:lnTo>
                  <a:lnTo>
                    <a:pt x="452035" y="86002"/>
                  </a:lnTo>
                  <a:lnTo>
                    <a:pt x="451881" y="86068"/>
                  </a:lnTo>
                  <a:lnTo>
                    <a:pt x="451647" y="86230"/>
                  </a:lnTo>
                  <a:lnTo>
                    <a:pt x="451485" y="86383"/>
                  </a:lnTo>
                  <a:lnTo>
                    <a:pt x="451362" y="86521"/>
                  </a:lnTo>
                  <a:lnTo>
                    <a:pt x="451255" y="86655"/>
                  </a:lnTo>
                  <a:lnTo>
                    <a:pt x="451176" y="86802"/>
                  </a:lnTo>
                  <a:lnTo>
                    <a:pt x="450887" y="87460"/>
                  </a:lnTo>
                  <a:lnTo>
                    <a:pt x="450840" y="87612"/>
                  </a:lnTo>
                  <a:lnTo>
                    <a:pt x="450729" y="88051"/>
                  </a:lnTo>
                  <a:lnTo>
                    <a:pt x="450709" y="88198"/>
                  </a:lnTo>
                  <a:lnTo>
                    <a:pt x="450733" y="88365"/>
                  </a:lnTo>
                  <a:lnTo>
                    <a:pt x="450792" y="88723"/>
                  </a:lnTo>
                  <a:lnTo>
                    <a:pt x="450859" y="88918"/>
                  </a:lnTo>
                  <a:lnTo>
                    <a:pt x="450990" y="89090"/>
                  </a:lnTo>
                  <a:lnTo>
                    <a:pt x="451287" y="89385"/>
                  </a:lnTo>
                  <a:lnTo>
                    <a:pt x="451453" y="89538"/>
                  </a:lnTo>
                  <a:lnTo>
                    <a:pt x="451675" y="89680"/>
                  </a:lnTo>
                  <a:lnTo>
                    <a:pt x="451825" y="89809"/>
                  </a:lnTo>
                  <a:lnTo>
                    <a:pt x="452043" y="89943"/>
                  </a:lnTo>
                  <a:lnTo>
                    <a:pt x="452197" y="90095"/>
                  </a:lnTo>
                  <a:lnTo>
                    <a:pt x="452364" y="90200"/>
                  </a:lnTo>
                  <a:lnTo>
                    <a:pt x="452585" y="90395"/>
                  </a:lnTo>
                  <a:lnTo>
                    <a:pt x="452708" y="90538"/>
                  </a:lnTo>
                  <a:lnTo>
                    <a:pt x="452930" y="90738"/>
                  </a:lnTo>
                  <a:lnTo>
                    <a:pt x="453084" y="90891"/>
                  </a:lnTo>
                  <a:lnTo>
                    <a:pt x="453290" y="91024"/>
                  </a:lnTo>
                  <a:lnTo>
                    <a:pt x="453464" y="91162"/>
                  </a:lnTo>
                  <a:lnTo>
                    <a:pt x="453983" y="91610"/>
                  </a:lnTo>
                  <a:lnTo>
                    <a:pt x="454189" y="91701"/>
                  </a:lnTo>
                  <a:lnTo>
                    <a:pt x="455060" y="92178"/>
                  </a:lnTo>
                  <a:lnTo>
                    <a:pt x="455990" y="92883"/>
                  </a:lnTo>
                  <a:lnTo>
                    <a:pt x="456861" y="93512"/>
                  </a:lnTo>
                  <a:lnTo>
                    <a:pt x="457470" y="94141"/>
                  </a:lnTo>
                  <a:lnTo>
                    <a:pt x="458052" y="94694"/>
                  </a:lnTo>
                  <a:lnTo>
                    <a:pt x="458900" y="95442"/>
                  </a:lnTo>
                  <a:lnTo>
                    <a:pt x="459747" y="96090"/>
                  </a:lnTo>
                  <a:lnTo>
                    <a:pt x="460467" y="96662"/>
                  </a:lnTo>
                  <a:lnTo>
                    <a:pt x="461346" y="97257"/>
                  </a:lnTo>
                  <a:lnTo>
                    <a:pt x="462157" y="97772"/>
                  </a:lnTo>
                  <a:lnTo>
                    <a:pt x="462502" y="97925"/>
                  </a:lnTo>
                  <a:lnTo>
                    <a:pt x="463036" y="98182"/>
                  </a:lnTo>
                  <a:lnTo>
                    <a:pt x="463539" y="98544"/>
                  </a:lnTo>
                  <a:lnTo>
                    <a:pt x="464002" y="98949"/>
                  </a:lnTo>
                  <a:lnTo>
                    <a:pt x="464398" y="99373"/>
                  </a:lnTo>
                  <a:lnTo>
                    <a:pt x="464956" y="99802"/>
                  </a:lnTo>
                  <a:lnTo>
                    <a:pt x="465669" y="100164"/>
                  </a:lnTo>
                  <a:lnTo>
                    <a:pt x="466631" y="100579"/>
                  </a:lnTo>
                  <a:lnTo>
                    <a:pt x="467379" y="100769"/>
                  </a:lnTo>
                  <a:lnTo>
                    <a:pt x="468068" y="101112"/>
                  </a:lnTo>
                  <a:lnTo>
                    <a:pt x="468440" y="101541"/>
                  </a:lnTo>
                  <a:lnTo>
                    <a:pt x="468836" y="102137"/>
                  </a:lnTo>
                  <a:lnTo>
                    <a:pt x="469473" y="102852"/>
                  </a:lnTo>
                  <a:lnTo>
                    <a:pt x="470253" y="103528"/>
                  </a:lnTo>
                  <a:lnTo>
                    <a:pt x="471116" y="104262"/>
                  </a:lnTo>
                  <a:lnTo>
                    <a:pt x="471781" y="104725"/>
                  </a:lnTo>
                  <a:lnTo>
                    <a:pt x="472565" y="105311"/>
                  </a:lnTo>
                  <a:lnTo>
                    <a:pt x="473349" y="105830"/>
                  </a:lnTo>
                  <a:lnTo>
                    <a:pt x="473871" y="106297"/>
                  </a:lnTo>
                  <a:lnTo>
                    <a:pt x="474477" y="106998"/>
                  </a:lnTo>
                  <a:lnTo>
                    <a:pt x="474877" y="107674"/>
                  </a:lnTo>
                  <a:lnTo>
                    <a:pt x="475090" y="108570"/>
                  </a:lnTo>
                  <a:lnTo>
                    <a:pt x="475106" y="109242"/>
                  </a:lnTo>
                  <a:lnTo>
                    <a:pt x="475225" y="110024"/>
                  </a:lnTo>
                  <a:lnTo>
                    <a:pt x="475387" y="110772"/>
                  </a:lnTo>
                  <a:lnTo>
                    <a:pt x="475470" y="111487"/>
                  </a:lnTo>
                  <a:lnTo>
                    <a:pt x="475439" y="112011"/>
                  </a:lnTo>
                  <a:lnTo>
                    <a:pt x="475300" y="112611"/>
                  </a:lnTo>
                  <a:lnTo>
                    <a:pt x="475126" y="112845"/>
                  </a:lnTo>
                  <a:lnTo>
                    <a:pt x="474798" y="113121"/>
                  </a:lnTo>
                  <a:lnTo>
                    <a:pt x="474291" y="113421"/>
                  </a:lnTo>
                  <a:lnTo>
                    <a:pt x="473626" y="113798"/>
                  </a:lnTo>
                  <a:lnTo>
                    <a:pt x="472743" y="114174"/>
                  </a:lnTo>
                  <a:lnTo>
                    <a:pt x="472517" y="114179"/>
                  </a:lnTo>
                  <a:lnTo>
                    <a:pt x="472248" y="114160"/>
                  </a:lnTo>
                  <a:lnTo>
                    <a:pt x="471433" y="114079"/>
                  </a:lnTo>
                  <a:lnTo>
                    <a:pt x="470716" y="114122"/>
                  </a:lnTo>
                  <a:lnTo>
                    <a:pt x="469477" y="114465"/>
                  </a:lnTo>
                  <a:lnTo>
                    <a:pt x="468392" y="114789"/>
                  </a:lnTo>
                  <a:lnTo>
                    <a:pt x="467565" y="115218"/>
                  </a:lnTo>
                  <a:lnTo>
                    <a:pt x="466880" y="115737"/>
                  </a:lnTo>
                  <a:lnTo>
                    <a:pt x="466464" y="116176"/>
                  </a:lnTo>
                  <a:lnTo>
                    <a:pt x="466124" y="116690"/>
                  </a:lnTo>
                  <a:lnTo>
                    <a:pt x="466021" y="117300"/>
                  </a:lnTo>
                  <a:lnTo>
                    <a:pt x="466227" y="117982"/>
                  </a:lnTo>
                  <a:lnTo>
                    <a:pt x="466603" y="118787"/>
                  </a:lnTo>
                  <a:lnTo>
                    <a:pt x="467149" y="119616"/>
                  </a:lnTo>
                  <a:lnTo>
                    <a:pt x="467898" y="120545"/>
                  </a:lnTo>
                  <a:lnTo>
                    <a:pt x="468305" y="120922"/>
                  </a:lnTo>
                  <a:lnTo>
                    <a:pt x="468693" y="121146"/>
                  </a:lnTo>
                  <a:lnTo>
                    <a:pt x="469117" y="121194"/>
                  </a:lnTo>
                  <a:lnTo>
                    <a:pt x="469125" y="120850"/>
                  </a:lnTo>
                  <a:lnTo>
                    <a:pt x="468891" y="120398"/>
                  </a:lnTo>
                  <a:lnTo>
                    <a:pt x="468784" y="119845"/>
                  </a:lnTo>
                  <a:lnTo>
                    <a:pt x="468966" y="119416"/>
                  </a:lnTo>
                  <a:lnTo>
                    <a:pt x="469350" y="119721"/>
                  </a:lnTo>
                  <a:lnTo>
                    <a:pt x="470201" y="120727"/>
                  </a:lnTo>
                  <a:lnTo>
                    <a:pt x="470589" y="121008"/>
                  </a:lnTo>
                  <a:lnTo>
                    <a:pt x="471211" y="121418"/>
                  </a:lnTo>
                  <a:lnTo>
                    <a:pt x="471947" y="122161"/>
                  </a:lnTo>
                  <a:lnTo>
                    <a:pt x="472402" y="122523"/>
                  </a:lnTo>
                  <a:lnTo>
                    <a:pt x="472885" y="122871"/>
                  </a:lnTo>
                  <a:lnTo>
                    <a:pt x="473448" y="123347"/>
                  </a:lnTo>
                  <a:lnTo>
                    <a:pt x="474105" y="123886"/>
                  </a:lnTo>
                  <a:lnTo>
                    <a:pt x="474651" y="124410"/>
                  </a:lnTo>
                  <a:lnTo>
                    <a:pt x="474837" y="124620"/>
                  </a:lnTo>
                  <a:lnTo>
                    <a:pt x="475173" y="125039"/>
                  </a:lnTo>
                  <a:lnTo>
                    <a:pt x="475664" y="125668"/>
                  </a:lnTo>
                  <a:lnTo>
                    <a:pt x="476060" y="126002"/>
                  </a:lnTo>
                  <a:lnTo>
                    <a:pt x="476306" y="126202"/>
                  </a:lnTo>
                  <a:lnTo>
                    <a:pt x="476597" y="126429"/>
                  </a:lnTo>
                  <a:lnTo>
                    <a:pt x="476955" y="126650"/>
                  </a:lnTo>
                  <a:lnTo>
                    <a:pt x="477450" y="127045"/>
                  </a:lnTo>
                  <a:lnTo>
                    <a:pt x="478170" y="127612"/>
                  </a:lnTo>
                  <a:lnTo>
                    <a:pt x="478879" y="128318"/>
                  </a:lnTo>
                  <a:lnTo>
                    <a:pt x="479536" y="128923"/>
                  </a:lnTo>
                  <a:lnTo>
                    <a:pt x="480078" y="129628"/>
                  </a:lnTo>
                  <a:lnTo>
                    <a:pt x="480553" y="130434"/>
                  </a:lnTo>
                  <a:lnTo>
                    <a:pt x="480704" y="131105"/>
                  </a:lnTo>
                  <a:lnTo>
                    <a:pt x="480926" y="132001"/>
                  </a:lnTo>
                  <a:lnTo>
                    <a:pt x="480953" y="132778"/>
                  </a:lnTo>
                  <a:lnTo>
                    <a:pt x="481044" y="134008"/>
                  </a:lnTo>
                  <a:lnTo>
                    <a:pt x="480993" y="135189"/>
                  </a:lnTo>
                  <a:lnTo>
                    <a:pt x="480724" y="136181"/>
                  </a:lnTo>
                  <a:lnTo>
                    <a:pt x="480704" y="136895"/>
                  </a:lnTo>
                  <a:lnTo>
                    <a:pt x="480351" y="138168"/>
                  </a:lnTo>
                  <a:lnTo>
                    <a:pt x="479801" y="139297"/>
                  </a:lnTo>
                  <a:lnTo>
                    <a:pt x="479310" y="140336"/>
                  </a:lnTo>
                  <a:lnTo>
                    <a:pt x="479033" y="141041"/>
                  </a:lnTo>
                  <a:lnTo>
                    <a:pt x="478859" y="141703"/>
                  </a:lnTo>
                  <a:lnTo>
                    <a:pt x="478269" y="142499"/>
                  </a:lnTo>
                  <a:lnTo>
                    <a:pt x="477798" y="143166"/>
                  </a:lnTo>
                  <a:lnTo>
                    <a:pt x="477375" y="143576"/>
                  </a:lnTo>
                  <a:lnTo>
                    <a:pt x="477141" y="143848"/>
                  </a:lnTo>
                  <a:lnTo>
                    <a:pt x="476820" y="144224"/>
                  </a:lnTo>
                  <a:lnTo>
                    <a:pt x="476325" y="144696"/>
                  </a:lnTo>
                  <a:lnTo>
                    <a:pt x="475676" y="145306"/>
                  </a:lnTo>
                  <a:lnTo>
                    <a:pt x="474948" y="145873"/>
                  </a:lnTo>
                  <a:lnTo>
                    <a:pt x="473832" y="146292"/>
                  </a:lnTo>
                  <a:lnTo>
                    <a:pt x="471943" y="146764"/>
                  </a:lnTo>
                  <a:lnTo>
                    <a:pt x="470748" y="147079"/>
                  </a:lnTo>
                  <a:lnTo>
                    <a:pt x="469453" y="147350"/>
                  </a:lnTo>
                  <a:lnTo>
                    <a:pt x="468329" y="147593"/>
                  </a:lnTo>
                  <a:lnTo>
                    <a:pt x="467347" y="147717"/>
                  </a:lnTo>
                  <a:lnTo>
                    <a:pt x="465954" y="147999"/>
                  </a:lnTo>
                  <a:lnTo>
                    <a:pt x="464390" y="148489"/>
                  </a:lnTo>
                  <a:lnTo>
                    <a:pt x="462894" y="149047"/>
                  </a:lnTo>
                  <a:lnTo>
                    <a:pt x="460978" y="149471"/>
                  </a:lnTo>
                  <a:lnTo>
                    <a:pt x="459968" y="150110"/>
                  </a:lnTo>
                  <a:lnTo>
                    <a:pt x="458959" y="150858"/>
                  </a:lnTo>
                  <a:lnTo>
                    <a:pt x="458036" y="151806"/>
                  </a:lnTo>
                  <a:lnTo>
                    <a:pt x="457304" y="152769"/>
                  </a:lnTo>
                  <a:lnTo>
                    <a:pt x="455958" y="154317"/>
                  </a:lnTo>
                  <a:lnTo>
                    <a:pt x="455198" y="155051"/>
                  </a:lnTo>
                  <a:lnTo>
                    <a:pt x="454735" y="155370"/>
                  </a:lnTo>
                  <a:lnTo>
                    <a:pt x="454371" y="155551"/>
                  </a:lnTo>
                  <a:lnTo>
                    <a:pt x="453813" y="155733"/>
                  </a:lnTo>
                  <a:lnTo>
                    <a:pt x="453528" y="155776"/>
                  </a:lnTo>
                  <a:lnTo>
                    <a:pt x="453219" y="155771"/>
                  </a:lnTo>
                  <a:lnTo>
                    <a:pt x="452930" y="155699"/>
                  </a:lnTo>
                  <a:lnTo>
                    <a:pt x="452601" y="155528"/>
                  </a:lnTo>
                  <a:lnTo>
                    <a:pt x="452300" y="155332"/>
                  </a:lnTo>
                  <a:lnTo>
                    <a:pt x="452059" y="155156"/>
                  </a:lnTo>
                  <a:lnTo>
                    <a:pt x="451813" y="155018"/>
                  </a:lnTo>
                  <a:lnTo>
                    <a:pt x="451513" y="154884"/>
                  </a:lnTo>
                  <a:lnTo>
                    <a:pt x="451319" y="154780"/>
                  </a:lnTo>
                  <a:lnTo>
                    <a:pt x="450939" y="154546"/>
                  </a:lnTo>
                  <a:lnTo>
                    <a:pt x="450658" y="154365"/>
                  </a:lnTo>
                  <a:lnTo>
                    <a:pt x="450198" y="154036"/>
                  </a:lnTo>
                  <a:lnTo>
                    <a:pt x="450012" y="153888"/>
                  </a:lnTo>
                  <a:lnTo>
                    <a:pt x="449727" y="153769"/>
                  </a:lnTo>
                  <a:lnTo>
                    <a:pt x="449486" y="153698"/>
                  </a:lnTo>
                  <a:lnTo>
                    <a:pt x="449228" y="153588"/>
                  </a:lnTo>
                  <a:lnTo>
                    <a:pt x="448647" y="153279"/>
                  </a:lnTo>
                  <a:lnTo>
                    <a:pt x="448334" y="153126"/>
                  </a:lnTo>
                  <a:lnTo>
                    <a:pt x="448124" y="152993"/>
                  </a:lnTo>
                  <a:lnTo>
                    <a:pt x="447823" y="152873"/>
                  </a:lnTo>
                  <a:lnTo>
                    <a:pt x="447578" y="152835"/>
                  </a:lnTo>
                  <a:lnTo>
                    <a:pt x="447297" y="152840"/>
                  </a:lnTo>
                  <a:lnTo>
                    <a:pt x="447055" y="152859"/>
                  </a:lnTo>
                  <a:lnTo>
                    <a:pt x="446861" y="152902"/>
                  </a:lnTo>
                  <a:lnTo>
                    <a:pt x="446675" y="152964"/>
                  </a:lnTo>
                  <a:lnTo>
                    <a:pt x="446204" y="153045"/>
                  </a:lnTo>
                  <a:lnTo>
                    <a:pt x="445998" y="153097"/>
                  </a:lnTo>
                  <a:lnTo>
                    <a:pt x="445777" y="153193"/>
                  </a:lnTo>
                  <a:lnTo>
                    <a:pt x="445646" y="153312"/>
                  </a:lnTo>
                  <a:lnTo>
                    <a:pt x="445519" y="153469"/>
                  </a:lnTo>
                  <a:lnTo>
                    <a:pt x="445270" y="153807"/>
                  </a:lnTo>
                  <a:lnTo>
                    <a:pt x="445163" y="154008"/>
                  </a:lnTo>
                  <a:lnTo>
                    <a:pt x="444985" y="154370"/>
                  </a:lnTo>
                  <a:lnTo>
                    <a:pt x="444929" y="154541"/>
                  </a:lnTo>
                  <a:lnTo>
                    <a:pt x="444929" y="154832"/>
                  </a:lnTo>
                  <a:lnTo>
                    <a:pt x="444866" y="155127"/>
                  </a:lnTo>
                  <a:lnTo>
                    <a:pt x="444779" y="155466"/>
                  </a:lnTo>
                  <a:lnTo>
                    <a:pt x="444672" y="155828"/>
                  </a:lnTo>
                  <a:lnTo>
                    <a:pt x="444502" y="156304"/>
                  </a:lnTo>
                  <a:lnTo>
                    <a:pt x="444371" y="156600"/>
                  </a:lnTo>
                  <a:lnTo>
                    <a:pt x="444094" y="157243"/>
                  </a:lnTo>
                  <a:lnTo>
                    <a:pt x="443928" y="157658"/>
                  </a:lnTo>
                  <a:lnTo>
                    <a:pt x="443797" y="157934"/>
                  </a:lnTo>
                  <a:lnTo>
                    <a:pt x="443671" y="158225"/>
                  </a:lnTo>
                  <a:lnTo>
                    <a:pt x="443532" y="158639"/>
                  </a:lnTo>
                  <a:lnTo>
                    <a:pt x="443429" y="159078"/>
                  </a:lnTo>
                  <a:lnTo>
                    <a:pt x="443362" y="159411"/>
                  </a:lnTo>
                  <a:lnTo>
                    <a:pt x="443287" y="159693"/>
                  </a:lnTo>
                  <a:lnTo>
                    <a:pt x="443207" y="160007"/>
                  </a:lnTo>
                  <a:lnTo>
                    <a:pt x="443140" y="160317"/>
                  </a:lnTo>
                  <a:lnTo>
                    <a:pt x="443053" y="160741"/>
                  </a:lnTo>
                  <a:lnTo>
                    <a:pt x="443073" y="161079"/>
                  </a:lnTo>
                  <a:lnTo>
                    <a:pt x="443100" y="161332"/>
                  </a:lnTo>
                  <a:lnTo>
                    <a:pt x="443164" y="161542"/>
                  </a:lnTo>
                  <a:lnTo>
                    <a:pt x="443279" y="161799"/>
                  </a:lnTo>
                  <a:lnTo>
                    <a:pt x="443358" y="161999"/>
                  </a:lnTo>
                  <a:lnTo>
                    <a:pt x="443481" y="162256"/>
                  </a:lnTo>
                  <a:lnTo>
                    <a:pt x="443583" y="162457"/>
                  </a:lnTo>
                  <a:lnTo>
                    <a:pt x="443686" y="162695"/>
                  </a:lnTo>
                  <a:lnTo>
                    <a:pt x="443773" y="162962"/>
                  </a:lnTo>
                  <a:lnTo>
                    <a:pt x="443868" y="163295"/>
                  </a:lnTo>
                  <a:lnTo>
                    <a:pt x="443944" y="163619"/>
                  </a:lnTo>
                  <a:lnTo>
                    <a:pt x="444023" y="163900"/>
                  </a:lnTo>
                  <a:lnTo>
                    <a:pt x="444070" y="164177"/>
                  </a:lnTo>
                  <a:lnTo>
                    <a:pt x="444276" y="164920"/>
                  </a:lnTo>
                  <a:lnTo>
                    <a:pt x="444340" y="165173"/>
                  </a:lnTo>
                  <a:lnTo>
                    <a:pt x="444431" y="165492"/>
                  </a:lnTo>
                  <a:lnTo>
                    <a:pt x="444577" y="165802"/>
                  </a:lnTo>
                  <a:lnTo>
                    <a:pt x="444795" y="166421"/>
                  </a:lnTo>
                  <a:lnTo>
                    <a:pt x="445020" y="166864"/>
                  </a:lnTo>
                  <a:lnTo>
                    <a:pt x="445298" y="167427"/>
                  </a:lnTo>
                  <a:lnTo>
                    <a:pt x="445480" y="167684"/>
                  </a:lnTo>
                  <a:lnTo>
                    <a:pt x="445638" y="167946"/>
                  </a:lnTo>
                  <a:lnTo>
                    <a:pt x="445820" y="168227"/>
                  </a:lnTo>
                  <a:lnTo>
                    <a:pt x="445970" y="168489"/>
                  </a:lnTo>
                  <a:lnTo>
                    <a:pt x="446192" y="168904"/>
                  </a:lnTo>
                  <a:lnTo>
                    <a:pt x="446347" y="169242"/>
                  </a:lnTo>
                  <a:lnTo>
                    <a:pt x="446505" y="169519"/>
                  </a:lnTo>
                  <a:lnTo>
                    <a:pt x="446675" y="169862"/>
                  </a:lnTo>
                  <a:lnTo>
                    <a:pt x="446822" y="170143"/>
                  </a:lnTo>
                  <a:lnTo>
                    <a:pt x="446972" y="170481"/>
                  </a:lnTo>
                  <a:lnTo>
                    <a:pt x="447130" y="170762"/>
                  </a:lnTo>
                  <a:lnTo>
                    <a:pt x="447229" y="171005"/>
                  </a:lnTo>
                  <a:lnTo>
                    <a:pt x="447506" y="171558"/>
                  </a:lnTo>
                  <a:lnTo>
                    <a:pt x="447657" y="171887"/>
                  </a:lnTo>
                  <a:lnTo>
                    <a:pt x="447906" y="172459"/>
                  </a:lnTo>
                  <a:lnTo>
                    <a:pt x="448053" y="172816"/>
                  </a:lnTo>
                  <a:lnTo>
                    <a:pt x="448207" y="173217"/>
                  </a:lnTo>
                  <a:lnTo>
                    <a:pt x="448314" y="173579"/>
                  </a:lnTo>
                  <a:lnTo>
                    <a:pt x="448599" y="174732"/>
                  </a:lnTo>
                  <a:lnTo>
                    <a:pt x="448757" y="175189"/>
                  </a:lnTo>
                  <a:lnTo>
                    <a:pt x="448892" y="175552"/>
                  </a:lnTo>
                  <a:lnTo>
                    <a:pt x="449114" y="175971"/>
                  </a:lnTo>
                  <a:lnTo>
                    <a:pt x="449371" y="176395"/>
                  </a:lnTo>
                  <a:lnTo>
                    <a:pt x="449601" y="176757"/>
                  </a:lnTo>
                  <a:lnTo>
                    <a:pt x="449842" y="177172"/>
                  </a:lnTo>
                  <a:lnTo>
                    <a:pt x="450020" y="177496"/>
                  </a:lnTo>
                  <a:lnTo>
                    <a:pt x="450206" y="177868"/>
                  </a:lnTo>
                  <a:lnTo>
                    <a:pt x="450329" y="178206"/>
                  </a:lnTo>
                  <a:lnTo>
                    <a:pt x="450448" y="178482"/>
                  </a:lnTo>
                  <a:lnTo>
                    <a:pt x="450566" y="178725"/>
                  </a:lnTo>
                  <a:lnTo>
                    <a:pt x="450697" y="178964"/>
                  </a:lnTo>
                  <a:lnTo>
                    <a:pt x="450875" y="179221"/>
                  </a:lnTo>
                  <a:lnTo>
                    <a:pt x="451014" y="179440"/>
                  </a:lnTo>
                  <a:lnTo>
                    <a:pt x="451212" y="179807"/>
                  </a:lnTo>
                  <a:lnTo>
                    <a:pt x="451323" y="180184"/>
                  </a:lnTo>
                  <a:lnTo>
                    <a:pt x="451362" y="180517"/>
                  </a:lnTo>
                  <a:lnTo>
                    <a:pt x="451366" y="180784"/>
                  </a:lnTo>
                  <a:lnTo>
                    <a:pt x="451323" y="181075"/>
                  </a:lnTo>
                  <a:lnTo>
                    <a:pt x="451061" y="181542"/>
                  </a:lnTo>
                  <a:lnTo>
                    <a:pt x="450875" y="181794"/>
                  </a:lnTo>
                  <a:lnTo>
                    <a:pt x="450709" y="182037"/>
                  </a:lnTo>
                  <a:lnTo>
                    <a:pt x="450531" y="182309"/>
                  </a:lnTo>
                  <a:lnTo>
                    <a:pt x="450329" y="182590"/>
                  </a:lnTo>
                  <a:lnTo>
                    <a:pt x="450123" y="182895"/>
                  </a:lnTo>
                  <a:lnTo>
                    <a:pt x="449573" y="183643"/>
                  </a:lnTo>
                  <a:lnTo>
                    <a:pt x="449339" y="183991"/>
                  </a:lnTo>
                  <a:lnTo>
                    <a:pt x="449157" y="184272"/>
                  </a:lnTo>
                  <a:lnTo>
                    <a:pt x="448943" y="184610"/>
                  </a:lnTo>
                  <a:lnTo>
                    <a:pt x="448880" y="184796"/>
                  </a:lnTo>
                  <a:lnTo>
                    <a:pt x="448845" y="184963"/>
                  </a:lnTo>
                  <a:lnTo>
                    <a:pt x="448825" y="185149"/>
                  </a:lnTo>
                  <a:lnTo>
                    <a:pt x="448761" y="185392"/>
                  </a:lnTo>
                  <a:lnTo>
                    <a:pt x="448714" y="185678"/>
                  </a:lnTo>
                  <a:lnTo>
                    <a:pt x="448647" y="186054"/>
                  </a:lnTo>
                  <a:lnTo>
                    <a:pt x="448619" y="186431"/>
                  </a:lnTo>
                  <a:lnTo>
                    <a:pt x="448579" y="187055"/>
                  </a:lnTo>
                  <a:lnTo>
                    <a:pt x="448460" y="187703"/>
                  </a:lnTo>
                  <a:lnTo>
                    <a:pt x="448445" y="187946"/>
                  </a:lnTo>
                  <a:lnTo>
                    <a:pt x="448413" y="188204"/>
                  </a:lnTo>
                  <a:lnTo>
                    <a:pt x="448342" y="188566"/>
                  </a:lnTo>
                  <a:lnTo>
                    <a:pt x="448290" y="188928"/>
                  </a:lnTo>
                  <a:lnTo>
                    <a:pt x="448203" y="189381"/>
                  </a:lnTo>
                  <a:lnTo>
                    <a:pt x="448144" y="189709"/>
                  </a:lnTo>
                  <a:lnTo>
                    <a:pt x="448104" y="190095"/>
                  </a:lnTo>
                  <a:lnTo>
                    <a:pt x="448057" y="190448"/>
                  </a:lnTo>
                  <a:lnTo>
                    <a:pt x="448033" y="190820"/>
                  </a:lnTo>
                  <a:lnTo>
                    <a:pt x="448001" y="191110"/>
                  </a:lnTo>
                  <a:lnTo>
                    <a:pt x="447910" y="191439"/>
                  </a:lnTo>
                  <a:lnTo>
                    <a:pt x="447890" y="191749"/>
                  </a:lnTo>
                  <a:lnTo>
                    <a:pt x="447875" y="192111"/>
                  </a:lnTo>
                  <a:lnTo>
                    <a:pt x="447879" y="192459"/>
                  </a:lnTo>
                  <a:lnTo>
                    <a:pt x="447867" y="192835"/>
                  </a:lnTo>
                  <a:lnTo>
                    <a:pt x="447827" y="193221"/>
                  </a:lnTo>
                  <a:lnTo>
                    <a:pt x="447784" y="193598"/>
                  </a:lnTo>
                  <a:lnTo>
                    <a:pt x="447724" y="194046"/>
                  </a:lnTo>
                  <a:lnTo>
                    <a:pt x="447582" y="195051"/>
                  </a:lnTo>
                  <a:lnTo>
                    <a:pt x="447538" y="195452"/>
                  </a:lnTo>
                  <a:lnTo>
                    <a:pt x="447324" y="196366"/>
                  </a:lnTo>
                  <a:lnTo>
                    <a:pt x="447221" y="196743"/>
                  </a:lnTo>
                  <a:lnTo>
                    <a:pt x="446964" y="197515"/>
                  </a:lnTo>
                  <a:lnTo>
                    <a:pt x="446742" y="198144"/>
                  </a:lnTo>
                  <a:lnTo>
                    <a:pt x="446612" y="198454"/>
                  </a:lnTo>
                  <a:lnTo>
                    <a:pt x="446513" y="198711"/>
                  </a:lnTo>
                  <a:lnTo>
                    <a:pt x="446382" y="199026"/>
                  </a:lnTo>
                  <a:lnTo>
                    <a:pt x="446240" y="199235"/>
                  </a:lnTo>
                  <a:lnTo>
                    <a:pt x="446081" y="199545"/>
                  </a:lnTo>
                  <a:lnTo>
                    <a:pt x="445907" y="199864"/>
                  </a:lnTo>
                  <a:lnTo>
                    <a:pt x="445773" y="200174"/>
                  </a:lnTo>
                  <a:lnTo>
                    <a:pt x="445606" y="200469"/>
                  </a:lnTo>
                  <a:lnTo>
                    <a:pt x="445385" y="200822"/>
                  </a:lnTo>
                  <a:lnTo>
                    <a:pt x="445226" y="201189"/>
                  </a:lnTo>
                  <a:lnTo>
                    <a:pt x="445084" y="201546"/>
                  </a:lnTo>
                  <a:lnTo>
                    <a:pt x="444985" y="201861"/>
                  </a:lnTo>
                  <a:lnTo>
                    <a:pt x="444838" y="202204"/>
                  </a:lnTo>
                  <a:lnTo>
                    <a:pt x="444688" y="202504"/>
                  </a:lnTo>
                  <a:lnTo>
                    <a:pt x="444569" y="202795"/>
                  </a:lnTo>
                  <a:lnTo>
                    <a:pt x="444438" y="203086"/>
                  </a:lnTo>
                  <a:lnTo>
                    <a:pt x="444340" y="203333"/>
                  </a:lnTo>
                  <a:lnTo>
                    <a:pt x="444264" y="203538"/>
                  </a:lnTo>
                  <a:lnTo>
                    <a:pt x="444106" y="203853"/>
                  </a:lnTo>
                  <a:lnTo>
                    <a:pt x="443987" y="204110"/>
                  </a:lnTo>
                  <a:lnTo>
                    <a:pt x="443857" y="204367"/>
                  </a:lnTo>
                  <a:lnTo>
                    <a:pt x="443619" y="204849"/>
                  </a:lnTo>
                  <a:lnTo>
                    <a:pt x="443473" y="205201"/>
                  </a:lnTo>
                  <a:lnTo>
                    <a:pt x="443294" y="205735"/>
                  </a:lnTo>
                  <a:lnTo>
                    <a:pt x="443132" y="206059"/>
                  </a:lnTo>
                  <a:lnTo>
                    <a:pt x="442962" y="206326"/>
                  </a:lnTo>
                  <a:lnTo>
                    <a:pt x="442792" y="206612"/>
                  </a:lnTo>
                  <a:lnTo>
                    <a:pt x="442574" y="206864"/>
                  </a:lnTo>
                  <a:lnTo>
                    <a:pt x="442408" y="207098"/>
                  </a:lnTo>
                  <a:lnTo>
                    <a:pt x="442237" y="207303"/>
                  </a:lnTo>
                  <a:lnTo>
                    <a:pt x="442095" y="207489"/>
                  </a:lnTo>
                  <a:lnTo>
                    <a:pt x="441786" y="207818"/>
                  </a:lnTo>
                  <a:lnTo>
                    <a:pt x="441462" y="207903"/>
                  </a:lnTo>
                  <a:lnTo>
                    <a:pt x="441058" y="207932"/>
                  </a:lnTo>
                  <a:lnTo>
                    <a:pt x="440666" y="207908"/>
                  </a:lnTo>
                  <a:lnTo>
                    <a:pt x="440310" y="207880"/>
                  </a:lnTo>
                  <a:lnTo>
                    <a:pt x="439704" y="207818"/>
                  </a:lnTo>
                  <a:lnTo>
                    <a:pt x="439328" y="207789"/>
                  </a:lnTo>
                  <a:lnTo>
                    <a:pt x="439015" y="207770"/>
                  </a:lnTo>
                  <a:lnTo>
                    <a:pt x="438283" y="207765"/>
                  </a:lnTo>
                  <a:lnTo>
                    <a:pt x="437911" y="207794"/>
                  </a:lnTo>
                  <a:lnTo>
                    <a:pt x="437622" y="207803"/>
                  </a:lnTo>
                  <a:lnTo>
                    <a:pt x="437341" y="207822"/>
                  </a:lnTo>
                  <a:lnTo>
                    <a:pt x="436786" y="207808"/>
                  </a:lnTo>
                  <a:lnTo>
                    <a:pt x="436577" y="207794"/>
                  </a:lnTo>
                  <a:lnTo>
                    <a:pt x="436109" y="207741"/>
                  </a:lnTo>
                  <a:lnTo>
                    <a:pt x="435793" y="207722"/>
                  </a:lnTo>
                  <a:lnTo>
                    <a:pt x="435476" y="207713"/>
                  </a:lnTo>
                  <a:lnTo>
                    <a:pt x="435151" y="207708"/>
                  </a:lnTo>
                  <a:lnTo>
                    <a:pt x="434835" y="207727"/>
                  </a:lnTo>
                  <a:lnTo>
                    <a:pt x="434546" y="207765"/>
                  </a:lnTo>
                  <a:lnTo>
                    <a:pt x="434225" y="207832"/>
                  </a:lnTo>
                  <a:lnTo>
                    <a:pt x="434003" y="207913"/>
                  </a:lnTo>
                  <a:lnTo>
                    <a:pt x="433766" y="208013"/>
                  </a:lnTo>
                  <a:lnTo>
                    <a:pt x="433544" y="208137"/>
                  </a:lnTo>
                  <a:lnTo>
                    <a:pt x="433410" y="208237"/>
                  </a:lnTo>
                  <a:lnTo>
                    <a:pt x="433204" y="208475"/>
                  </a:lnTo>
                  <a:lnTo>
                    <a:pt x="432947" y="208709"/>
                  </a:lnTo>
                  <a:lnTo>
                    <a:pt x="432650" y="209176"/>
                  </a:lnTo>
                  <a:lnTo>
                    <a:pt x="432543" y="209390"/>
                  </a:lnTo>
                  <a:lnTo>
                    <a:pt x="432297" y="209667"/>
                  </a:lnTo>
                  <a:lnTo>
                    <a:pt x="432163" y="209819"/>
                  </a:lnTo>
                  <a:lnTo>
                    <a:pt x="431961" y="209933"/>
                  </a:lnTo>
                  <a:lnTo>
                    <a:pt x="431806" y="210000"/>
                  </a:lnTo>
                  <a:lnTo>
                    <a:pt x="431565" y="210357"/>
                  </a:lnTo>
                  <a:lnTo>
                    <a:pt x="431224" y="210748"/>
                  </a:lnTo>
                  <a:lnTo>
                    <a:pt x="431058" y="210967"/>
                  </a:lnTo>
                  <a:lnTo>
                    <a:pt x="430916" y="211168"/>
                  </a:lnTo>
                  <a:lnTo>
                    <a:pt x="430591" y="211353"/>
                  </a:lnTo>
                  <a:lnTo>
                    <a:pt x="430350" y="211387"/>
                  </a:lnTo>
                  <a:lnTo>
                    <a:pt x="429886" y="211387"/>
                  </a:lnTo>
                  <a:lnTo>
                    <a:pt x="429720" y="211434"/>
                  </a:lnTo>
                  <a:lnTo>
                    <a:pt x="429578" y="211525"/>
                  </a:lnTo>
                  <a:lnTo>
                    <a:pt x="429459" y="211706"/>
                  </a:lnTo>
                  <a:lnTo>
                    <a:pt x="429360" y="211868"/>
                  </a:lnTo>
                  <a:lnTo>
                    <a:pt x="429202" y="212264"/>
                  </a:lnTo>
                  <a:lnTo>
                    <a:pt x="429122" y="212483"/>
                  </a:lnTo>
                  <a:lnTo>
                    <a:pt x="429039" y="212640"/>
                  </a:lnTo>
                  <a:lnTo>
                    <a:pt x="428996" y="212869"/>
                  </a:lnTo>
                  <a:lnTo>
                    <a:pt x="428770" y="213588"/>
                  </a:lnTo>
                  <a:lnTo>
                    <a:pt x="428545" y="214713"/>
                  </a:lnTo>
                  <a:lnTo>
                    <a:pt x="428430" y="215147"/>
                  </a:lnTo>
                  <a:lnTo>
                    <a:pt x="428390" y="215480"/>
                  </a:lnTo>
                  <a:lnTo>
                    <a:pt x="428394" y="215895"/>
                  </a:lnTo>
                  <a:lnTo>
                    <a:pt x="428343" y="216057"/>
                  </a:lnTo>
                  <a:lnTo>
                    <a:pt x="428386" y="216281"/>
                  </a:lnTo>
                  <a:lnTo>
                    <a:pt x="428473" y="216552"/>
                  </a:lnTo>
                  <a:lnTo>
                    <a:pt x="428572" y="216814"/>
                  </a:lnTo>
                  <a:lnTo>
                    <a:pt x="428667" y="217038"/>
                  </a:lnTo>
                  <a:lnTo>
                    <a:pt x="428738" y="217324"/>
                  </a:lnTo>
                  <a:lnTo>
                    <a:pt x="428750" y="217653"/>
                  </a:lnTo>
                  <a:lnTo>
                    <a:pt x="428711" y="218025"/>
                  </a:lnTo>
                  <a:lnTo>
                    <a:pt x="428679" y="218411"/>
                  </a:lnTo>
                  <a:lnTo>
                    <a:pt x="428624" y="218797"/>
                  </a:lnTo>
                  <a:lnTo>
                    <a:pt x="428545" y="219259"/>
                  </a:lnTo>
                  <a:lnTo>
                    <a:pt x="428489" y="219721"/>
                  </a:lnTo>
                  <a:lnTo>
                    <a:pt x="428418" y="220155"/>
                  </a:lnTo>
                  <a:lnTo>
                    <a:pt x="428386" y="220555"/>
                  </a:lnTo>
                  <a:lnTo>
                    <a:pt x="428347" y="220832"/>
                  </a:lnTo>
                  <a:lnTo>
                    <a:pt x="428307" y="221508"/>
                  </a:lnTo>
                  <a:lnTo>
                    <a:pt x="428311" y="221794"/>
                  </a:lnTo>
                  <a:lnTo>
                    <a:pt x="428335" y="222085"/>
                  </a:lnTo>
                  <a:lnTo>
                    <a:pt x="428339" y="222957"/>
                  </a:lnTo>
                  <a:lnTo>
                    <a:pt x="428327" y="223176"/>
                  </a:lnTo>
                  <a:lnTo>
                    <a:pt x="428339" y="223367"/>
                  </a:lnTo>
                  <a:lnTo>
                    <a:pt x="428370" y="223715"/>
                  </a:lnTo>
                  <a:lnTo>
                    <a:pt x="428414" y="223982"/>
                  </a:lnTo>
                  <a:lnTo>
                    <a:pt x="428481" y="224248"/>
                  </a:lnTo>
                  <a:lnTo>
                    <a:pt x="428568" y="224534"/>
                  </a:lnTo>
                  <a:lnTo>
                    <a:pt x="428675" y="224792"/>
                  </a:lnTo>
                  <a:lnTo>
                    <a:pt x="428738" y="225054"/>
                  </a:lnTo>
                  <a:lnTo>
                    <a:pt x="428814" y="225516"/>
                  </a:lnTo>
                  <a:lnTo>
                    <a:pt x="428822" y="225935"/>
                  </a:lnTo>
                  <a:lnTo>
                    <a:pt x="428841" y="226245"/>
                  </a:lnTo>
                  <a:lnTo>
                    <a:pt x="428885" y="226564"/>
                  </a:lnTo>
                  <a:lnTo>
                    <a:pt x="428960" y="226879"/>
                  </a:lnTo>
                  <a:lnTo>
                    <a:pt x="429043" y="227170"/>
                  </a:lnTo>
                  <a:lnTo>
                    <a:pt x="429190" y="227460"/>
                  </a:lnTo>
                  <a:lnTo>
                    <a:pt x="429487" y="227965"/>
                  </a:lnTo>
                  <a:lnTo>
                    <a:pt x="429617" y="228227"/>
                  </a:lnTo>
                  <a:lnTo>
                    <a:pt x="429859" y="228823"/>
                  </a:lnTo>
                  <a:lnTo>
                    <a:pt x="429962" y="229066"/>
                  </a:lnTo>
                  <a:lnTo>
                    <a:pt x="430132" y="229376"/>
                  </a:lnTo>
                  <a:lnTo>
                    <a:pt x="430393" y="229876"/>
                  </a:lnTo>
                  <a:lnTo>
                    <a:pt x="430532" y="230119"/>
                  </a:lnTo>
                  <a:lnTo>
                    <a:pt x="430627" y="230358"/>
                  </a:lnTo>
                  <a:lnTo>
                    <a:pt x="430892" y="230939"/>
                  </a:lnTo>
                  <a:lnTo>
                    <a:pt x="431169" y="231358"/>
                  </a:lnTo>
                  <a:lnTo>
                    <a:pt x="431375" y="231687"/>
                  </a:lnTo>
                  <a:lnTo>
                    <a:pt x="431953" y="232774"/>
                  </a:lnTo>
                  <a:lnTo>
                    <a:pt x="432091" y="233069"/>
                  </a:lnTo>
                  <a:lnTo>
                    <a:pt x="432404" y="233603"/>
                  </a:lnTo>
                  <a:lnTo>
                    <a:pt x="432515" y="233836"/>
                  </a:lnTo>
                  <a:lnTo>
                    <a:pt x="432788" y="234299"/>
                  </a:lnTo>
                  <a:lnTo>
                    <a:pt x="433093" y="234642"/>
                  </a:lnTo>
                  <a:lnTo>
                    <a:pt x="433279" y="234870"/>
                  </a:lnTo>
                  <a:lnTo>
                    <a:pt x="433426" y="235094"/>
                  </a:lnTo>
                  <a:lnTo>
                    <a:pt x="433572" y="235337"/>
                  </a:lnTo>
                  <a:lnTo>
                    <a:pt x="433762" y="235623"/>
                  </a:lnTo>
                  <a:lnTo>
                    <a:pt x="434043" y="235995"/>
                  </a:lnTo>
                  <a:lnTo>
                    <a:pt x="434316" y="236300"/>
                  </a:lnTo>
                  <a:lnTo>
                    <a:pt x="434546" y="236572"/>
                  </a:lnTo>
                  <a:lnTo>
                    <a:pt x="434989" y="236943"/>
                  </a:lnTo>
                  <a:lnTo>
                    <a:pt x="435219" y="237162"/>
                  </a:lnTo>
                  <a:lnTo>
                    <a:pt x="435381" y="237363"/>
                  </a:lnTo>
                  <a:lnTo>
                    <a:pt x="435535" y="237568"/>
                  </a:lnTo>
                  <a:lnTo>
                    <a:pt x="435670" y="237772"/>
                  </a:lnTo>
                  <a:lnTo>
                    <a:pt x="436070" y="238197"/>
                  </a:lnTo>
                  <a:lnTo>
                    <a:pt x="436379" y="238578"/>
                  </a:lnTo>
                  <a:lnTo>
                    <a:pt x="436592" y="238821"/>
                  </a:lnTo>
                  <a:lnTo>
                    <a:pt x="436866" y="239121"/>
                  </a:lnTo>
                  <a:lnTo>
                    <a:pt x="437083" y="239388"/>
                  </a:lnTo>
                  <a:lnTo>
                    <a:pt x="437432" y="239755"/>
                  </a:lnTo>
                  <a:lnTo>
                    <a:pt x="437657" y="240041"/>
                  </a:lnTo>
                  <a:lnTo>
                    <a:pt x="438148" y="240574"/>
                  </a:lnTo>
                  <a:lnTo>
                    <a:pt x="438742" y="241013"/>
                  </a:lnTo>
                  <a:lnTo>
                    <a:pt x="438995" y="241137"/>
                  </a:lnTo>
                  <a:lnTo>
                    <a:pt x="439241" y="241237"/>
                  </a:lnTo>
                  <a:lnTo>
                    <a:pt x="439720" y="241365"/>
                  </a:lnTo>
                  <a:lnTo>
                    <a:pt x="440290" y="241508"/>
                  </a:lnTo>
                  <a:lnTo>
                    <a:pt x="440963" y="241637"/>
                  </a:lnTo>
                  <a:lnTo>
                    <a:pt x="441976" y="241880"/>
                  </a:lnTo>
                  <a:lnTo>
                    <a:pt x="442285" y="241937"/>
                  </a:lnTo>
                  <a:lnTo>
                    <a:pt x="442578" y="242014"/>
                  </a:lnTo>
                  <a:lnTo>
                    <a:pt x="443231" y="242099"/>
                  </a:lnTo>
                  <a:lnTo>
                    <a:pt x="443655" y="242176"/>
                  </a:lnTo>
                  <a:lnTo>
                    <a:pt x="444280" y="242257"/>
                  </a:lnTo>
                  <a:lnTo>
                    <a:pt x="444874" y="242404"/>
                  </a:lnTo>
                  <a:lnTo>
                    <a:pt x="445404" y="242523"/>
                  </a:lnTo>
                  <a:lnTo>
                    <a:pt x="445701" y="242562"/>
                  </a:lnTo>
                  <a:lnTo>
                    <a:pt x="446014" y="242590"/>
                  </a:lnTo>
                  <a:lnTo>
                    <a:pt x="446275" y="242619"/>
                  </a:lnTo>
                  <a:lnTo>
                    <a:pt x="446560" y="242695"/>
                  </a:lnTo>
                  <a:lnTo>
                    <a:pt x="446849" y="242728"/>
                  </a:lnTo>
                  <a:lnTo>
                    <a:pt x="447293" y="242805"/>
                  </a:lnTo>
                  <a:lnTo>
                    <a:pt x="447653" y="242857"/>
                  </a:lnTo>
                  <a:lnTo>
                    <a:pt x="448073" y="242857"/>
                  </a:lnTo>
                  <a:lnTo>
                    <a:pt x="448607" y="242838"/>
                  </a:lnTo>
                  <a:lnTo>
                    <a:pt x="449110" y="242805"/>
                  </a:lnTo>
                  <a:lnTo>
                    <a:pt x="449620" y="242790"/>
                  </a:lnTo>
                  <a:lnTo>
                    <a:pt x="450072" y="242762"/>
                  </a:lnTo>
                  <a:lnTo>
                    <a:pt x="451069" y="242709"/>
                  </a:lnTo>
                  <a:lnTo>
                    <a:pt x="451489" y="242666"/>
                  </a:lnTo>
                  <a:lnTo>
                    <a:pt x="451893" y="242585"/>
                  </a:lnTo>
                  <a:lnTo>
                    <a:pt x="452253" y="242504"/>
                  </a:lnTo>
                  <a:lnTo>
                    <a:pt x="452795" y="242400"/>
                  </a:lnTo>
                  <a:lnTo>
                    <a:pt x="453029" y="242342"/>
                  </a:lnTo>
                  <a:lnTo>
                    <a:pt x="453868" y="242948"/>
                  </a:lnTo>
                  <a:lnTo>
                    <a:pt x="454094" y="243138"/>
                  </a:lnTo>
                  <a:lnTo>
                    <a:pt x="454331" y="243319"/>
                  </a:lnTo>
                  <a:lnTo>
                    <a:pt x="454703" y="243562"/>
                  </a:lnTo>
                  <a:lnTo>
                    <a:pt x="455091" y="243824"/>
                  </a:lnTo>
                  <a:lnTo>
                    <a:pt x="455582" y="244244"/>
                  </a:lnTo>
                  <a:lnTo>
                    <a:pt x="455645" y="244391"/>
                  </a:lnTo>
                  <a:lnTo>
                    <a:pt x="455701" y="244544"/>
                  </a:lnTo>
                  <a:lnTo>
                    <a:pt x="455911" y="245116"/>
                  </a:lnTo>
                  <a:lnTo>
                    <a:pt x="455986" y="245511"/>
                  </a:lnTo>
                  <a:lnTo>
                    <a:pt x="456085" y="245902"/>
                  </a:lnTo>
                  <a:lnTo>
                    <a:pt x="456136" y="246164"/>
                  </a:lnTo>
                  <a:lnTo>
                    <a:pt x="456180" y="246512"/>
                  </a:lnTo>
                  <a:lnTo>
                    <a:pt x="456196" y="246817"/>
                  </a:lnTo>
                  <a:lnTo>
                    <a:pt x="456219" y="246998"/>
                  </a:lnTo>
                  <a:lnTo>
                    <a:pt x="456247" y="247155"/>
                  </a:lnTo>
                  <a:lnTo>
                    <a:pt x="456413" y="247694"/>
                  </a:lnTo>
                  <a:lnTo>
                    <a:pt x="456370" y="248085"/>
                  </a:lnTo>
                  <a:lnTo>
                    <a:pt x="456334" y="248399"/>
                  </a:lnTo>
                  <a:lnTo>
                    <a:pt x="456156" y="248752"/>
                  </a:lnTo>
                  <a:lnTo>
                    <a:pt x="456037" y="249052"/>
                  </a:lnTo>
                  <a:lnTo>
                    <a:pt x="455923" y="249243"/>
                  </a:lnTo>
                  <a:lnTo>
                    <a:pt x="455800" y="249428"/>
                  </a:lnTo>
                  <a:lnTo>
                    <a:pt x="455547" y="249800"/>
                  </a:lnTo>
                  <a:lnTo>
                    <a:pt x="454759" y="250448"/>
                  </a:lnTo>
                  <a:lnTo>
                    <a:pt x="454355" y="250477"/>
                  </a:lnTo>
                  <a:lnTo>
                    <a:pt x="453753" y="250882"/>
                  </a:lnTo>
                  <a:lnTo>
                    <a:pt x="453520" y="251211"/>
                  </a:lnTo>
                  <a:lnTo>
                    <a:pt x="453389" y="251463"/>
                  </a:lnTo>
                  <a:lnTo>
                    <a:pt x="453239" y="251811"/>
                  </a:lnTo>
                  <a:lnTo>
                    <a:pt x="452894" y="252831"/>
                  </a:lnTo>
                  <a:lnTo>
                    <a:pt x="452787" y="253136"/>
                  </a:lnTo>
                  <a:lnTo>
                    <a:pt x="452720" y="253388"/>
                  </a:lnTo>
                  <a:lnTo>
                    <a:pt x="452593" y="253617"/>
                  </a:lnTo>
                  <a:lnTo>
                    <a:pt x="452463" y="253841"/>
                  </a:lnTo>
                  <a:lnTo>
                    <a:pt x="452364" y="254089"/>
                  </a:lnTo>
                  <a:lnTo>
                    <a:pt x="452150" y="254646"/>
                  </a:lnTo>
                  <a:lnTo>
                    <a:pt x="452067" y="254904"/>
                  </a:lnTo>
                  <a:lnTo>
                    <a:pt x="451996" y="255161"/>
                  </a:lnTo>
                  <a:lnTo>
                    <a:pt x="451952" y="255423"/>
                  </a:lnTo>
                  <a:lnTo>
                    <a:pt x="451881" y="255785"/>
                  </a:lnTo>
                  <a:lnTo>
                    <a:pt x="451699" y="256581"/>
                  </a:lnTo>
                  <a:lnTo>
                    <a:pt x="451560" y="257024"/>
                  </a:lnTo>
                  <a:lnTo>
                    <a:pt x="451287" y="257696"/>
                  </a:lnTo>
                  <a:lnTo>
                    <a:pt x="451141" y="258082"/>
                  </a:lnTo>
                  <a:lnTo>
                    <a:pt x="450998" y="258502"/>
                  </a:lnTo>
                  <a:lnTo>
                    <a:pt x="450867" y="258959"/>
                  </a:lnTo>
                  <a:lnTo>
                    <a:pt x="450780" y="259455"/>
                  </a:lnTo>
                  <a:lnTo>
                    <a:pt x="450764" y="259950"/>
                  </a:lnTo>
                  <a:lnTo>
                    <a:pt x="450737" y="260331"/>
                  </a:lnTo>
                  <a:lnTo>
                    <a:pt x="450610" y="261089"/>
                  </a:lnTo>
                  <a:lnTo>
                    <a:pt x="450400" y="261990"/>
                  </a:lnTo>
                  <a:lnTo>
                    <a:pt x="450274" y="262485"/>
                  </a:lnTo>
                  <a:lnTo>
                    <a:pt x="450190" y="262833"/>
                  </a:lnTo>
                  <a:lnTo>
                    <a:pt x="450159" y="263262"/>
                  </a:lnTo>
                  <a:lnTo>
                    <a:pt x="450179" y="264148"/>
                  </a:lnTo>
                  <a:lnTo>
                    <a:pt x="450194" y="264549"/>
                  </a:lnTo>
                  <a:lnTo>
                    <a:pt x="450222" y="264897"/>
                  </a:lnTo>
                  <a:lnTo>
                    <a:pt x="450258" y="265273"/>
                  </a:lnTo>
                  <a:lnTo>
                    <a:pt x="450266" y="265568"/>
                  </a:lnTo>
                  <a:lnTo>
                    <a:pt x="450254" y="266016"/>
                  </a:lnTo>
                  <a:lnTo>
                    <a:pt x="450238" y="266274"/>
                  </a:lnTo>
                  <a:lnTo>
                    <a:pt x="450242" y="266669"/>
                  </a:lnTo>
                  <a:lnTo>
                    <a:pt x="450317" y="267317"/>
                  </a:lnTo>
                  <a:lnTo>
                    <a:pt x="450376" y="267746"/>
                  </a:lnTo>
                  <a:lnTo>
                    <a:pt x="450369" y="268094"/>
                  </a:lnTo>
                  <a:lnTo>
                    <a:pt x="450309" y="268680"/>
                  </a:lnTo>
                  <a:lnTo>
                    <a:pt x="450317" y="269247"/>
                  </a:lnTo>
                  <a:lnTo>
                    <a:pt x="450317" y="269571"/>
                  </a:lnTo>
                  <a:lnTo>
                    <a:pt x="450365" y="270000"/>
                  </a:lnTo>
                  <a:lnTo>
                    <a:pt x="450376" y="270300"/>
                  </a:lnTo>
                  <a:lnTo>
                    <a:pt x="450353" y="270586"/>
                  </a:lnTo>
                  <a:lnTo>
                    <a:pt x="450301" y="270848"/>
                  </a:lnTo>
                  <a:lnTo>
                    <a:pt x="450175" y="271196"/>
                  </a:lnTo>
                  <a:lnTo>
                    <a:pt x="449981" y="271539"/>
                  </a:lnTo>
                  <a:lnTo>
                    <a:pt x="449806" y="271873"/>
                  </a:lnTo>
                  <a:lnTo>
                    <a:pt x="449442" y="272597"/>
                  </a:lnTo>
                  <a:lnTo>
                    <a:pt x="449066" y="273298"/>
                  </a:lnTo>
                  <a:lnTo>
                    <a:pt x="448817" y="273598"/>
                  </a:lnTo>
                  <a:lnTo>
                    <a:pt x="448599" y="273879"/>
                  </a:lnTo>
                  <a:lnTo>
                    <a:pt x="448298" y="274280"/>
                  </a:lnTo>
                  <a:lnTo>
                    <a:pt x="448115" y="274538"/>
                  </a:lnTo>
                  <a:lnTo>
                    <a:pt x="447962" y="274766"/>
                  </a:lnTo>
                  <a:lnTo>
                    <a:pt x="447835" y="274937"/>
                  </a:lnTo>
                  <a:lnTo>
                    <a:pt x="447554" y="275195"/>
                  </a:lnTo>
                  <a:lnTo>
                    <a:pt x="447119" y="275561"/>
                  </a:lnTo>
                  <a:lnTo>
                    <a:pt x="446794" y="275857"/>
                  </a:lnTo>
                  <a:lnTo>
                    <a:pt x="446418" y="276057"/>
                  </a:lnTo>
                  <a:lnTo>
                    <a:pt x="446058" y="276229"/>
                  </a:lnTo>
                  <a:lnTo>
                    <a:pt x="445796" y="276338"/>
                  </a:lnTo>
                  <a:lnTo>
                    <a:pt x="445515" y="276438"/>
                  </a:lnTo>
                  <a:lnTo>
                    <a:pt x="444929" y="276738"/>
                  </a:lnTo>
                  <a:lnTo>
                    <a:pt x="444589" y="276886"/>
                  </a:lnTo>
                  <a:lnTo>
                    <a:pt x="444241" y="277058"/>
                  </a:lnTo>
                  <a:lnTo>
                    <a:pt x="443868" y="277248"/>
                  </a:lnTo>
                  <a:lnTo>
                    <a:pt x="443599" y="277448"/>
                  </a:lnTo>
                  <a:lnTo>
                    <a:pt x="443211" y="277682"/>
                  </a:lnTo>
                  <a:lnTo>
                    <a:pt x="442558" y="278135"/>
                  </a:lnTo>
                  <a:lnTo>
                    <a:pt x="442166" y="278464"/>
                  </a:lnTo>
                  <a:lnTo>
                    <a:pt x="441402" y="278978"/>
                  </a:lnTo>
                  <a:lnTo>
                    <a:pt x="441137" y="279197"/>
                  </a:lnTo>
                  <a:lnTo>
                    <a:pt x="440868" y="279407"/>
                  </a:lnTo>
                  <a:lnTo>
                    <a:pt x="440638" y="279555"/>
                  </a:lnTo>
                  <a:lnTo>
                    <a:pt x="440397" y="279688"/>
                  </a:lnTo>
                  <a:lnTo>
                    <a:pt x="440219" y="279798"/>
                  </a:lnTo>
                  <a:lnTo>
                    <a:pt x="439937" y="279936"/>
                  </a:lnTo>
                  <a:lnTo>
                    <a:pt x="439506" y="280184"/>
                  </a:lnTo>
                  <a:lnTo>
                    <a:pt x="439300" y="280274"/>
                  </a:lnTo>
                  <a:lnTo>
                    <a:pt x="439098" y="280398"/>
                  </a:lnTo>
                  <a:lnTo>
                    <a:pt x="438904" y="280508"/>
                  </a:lnTo>
                  <a:lnTo>
                    <a:pt x="438619" y="280713"/>
                  </a:lnTo>
                  <a:lnTo>
                    <a:pt x="438433" y="280884"/>
                  </a:lnTo>
                  <a:lnTo>
                    <a:pt x="438196" y="281189"/>
                  </a:lnTo>
                  <a:lnTo>
                    <a:pt x="438033" y="281423"/>
                  </a:lnTo>
                  <a:lnTo>
                    <a:pt x="437828" y="281656"/>
                  </a:lnTo>
                  <a:lnTo>
                    <a:pt x="437641" y="281804"/>
                  </a:lnTo>
                  <a:lnTo>
                    <a:pt x="437329" y="282009"/>
                  </a:lnTo>
                  <a:lnTo>
                    <a:pt x="437083" y="282252"/>
                  </a:lnTo>
                  <a:lnTo>
                    <a:pt x="436869" y="282362"/>
                  </a:lnTo>
                  <a:lnTo>
                    <a:pt x="436592" y="282347"/>
                  </a:lnTo>
                  <a:lnTo>
                    <a:pt x="436394" y="282342"/>
                  </a:lnTo>
                  <a:lnTo>
                    <a:pt x="436181" y="282352"/>
                  </a:lnTo>
                  <a:lnTo>
                    <a:pt x="435947" y="282376"/>
                  </a:lnTo>
                  <a:lnTo>
                    <a:pt x="435528" y="282433"/>
                  </a:lnTo>
                  <a:lnTo>
                    <a:pt x="435290" y="282409"/>
                  </a:lnTo>
                  <a:lnTo>
                    <a:pt x="435053" y="282409"/>
                  </a:lnTo>
                  <a:lnTo>
                    <a:pt x="434831" y="282438"/>
                  </a:lnTo>
                  <a:lnTo>
                    <a:pt x="434502" y="282547"/>
                  </a:lnTo>
                  <a:lnTo>
                    <a:pt x="434233" y="282624"/>
                  </a:lnTo>
                  <a:lnTo>
                    <a:pt x="433873" y="282609"/>
                  </a:lnTo>
                  <a:lnTo>
                    <a:pt x="433576" y="282519"/>
                  </a:lnTo>
                  <a:lnTo>
                    <a:pt x="433414" y="282447"/>
                  </a:lnTo>
                  <a:lnTo>
                    <a:pt x="433224" y="282285"/>
                  </a:lnTo>
                  <a:lnTo>
                    <a:pt x="433065" y="282118"/>
                  </a:lnTo>
                  <a:lnTo>
                    <a:pt x="432729" y="281809"/>
                  </a:lnTo>
                  <a:lnTo>
                    <a:pt x="432614" y="281675"/>
                  </a:lnTo>
                  <a:lnTo>
                    <a:pt x="432464" y="281570"/>
                  </a:lnTo>
                  <a:lnTo>
                    <a:pt x="432317" y="281456"/>
                  </a:lnTo>
                  <a:lnTo>
                    <a:pt x="432175" y="281332"/>
                  </a:lnTo>
                  <a:lnTo>
                    <a:pt x="432044" y="281199"/>
                  </a:lnTo>
                  <a:lnTo>
                    <a:pt x="431066" y="280432"/>
                  </a:lnTo>
                  <a:lnTo>
                    <a:pt x="430928" y="280432"/>
                  </a:lnTo>
                  <a:lnTo>
                    <a:pt x="430793" y="280451"/>
                  </a:lnTo>
                  <a:lnTo>
                    <a:pt x="430651" y="280479"/>
                  </a:lnTo>
                  <a:lnTo>
                    <a:pt x="430512" y="280513"/>
                  </a:lnTo>
                  <a:lnTo>
                    <a:pt x="430013" y="280656"/>
                  </a:lnTo>
                  <a:lnTo>
                    <a:pt x="429776" y="280741"/>
                  </a:lnTo>
                  <a:lnTo>
                    <a:pt x="429586" y="280822"/>
                  </a:lnTo>
                  <a:lnTo>
                    <a:pt x="429308" y="280961"/>
                  </a:lnTo>
                  <a:lnTo>
                    <a:pt x="428746" y="280298"/>
                  </a:lnTo>
                  <a:lnTo>
                    <a:pt x="428537" y="280455"/>
                  </a:lnTo>
                  <a:lnTo>
                    <a:pt x="428366" y="280741"/>
                  </a:lnTo>
                  <a:lnTo>
                    <a:pt x="428081" y="281256"/>
                  </a:lnTo>
                  <a:lnTo>
                    <a:pt x="428030" y="281570"/>
                  </a:lnTo>
                  <a:lnTo>
                    <a:pt x="427974" y="281837"/>
                  </a:lnTo>
                  <a:lnTo>
                    <a:pt x="427927" y="282114"/>
                  </a:lnTo>
                  <a:lnTo>
                    <a:pt x="427864" y="282414"/>
                  </a:lnTo>
                  <a:lnTo>
                    <a:pt x="427796" y="282643"/>
                  </a:lnTo>
                  <a:lnTo>
                    <a:pt x="427725" y="282843"/>
                  </a:lnTo>
                  <a:lnTo>
                    <a:pt x="427678" y="283134"/>
                  </a:lnTo>
                  <a:lnTo>
                    <a:pt x="427681" y="283391"/>
                  </a:lnTo>
                  <a:lnTo>
                    <a:pt x="427725" y="283686"/>
                  </a:lnTo>
                  <a:lnTo>
                    <a:pt x="427769" y="284015"/>
                  </a:lnTo>
                  <a:lnTo>
                    <a:pt x="427840" y="284320"/>
                  </a:lnTo>
                  <a:lnTo>
                    <a:pt x="427848" y="284592"/>
                  </a:lnTo>
                  <a:lnTo>
                    <a:pt x="427816" y="284906"/>
                  </a:lnTo>
                  <a:lnTo>
                    <a:pt x="427784" y="285202"/>
                  </a:lnTo>
                  <a:lnTo>
                    <a:pt x="427738" y="285496"/>
                  </a:lnTo>
                  <a:lnTo>
                    <a:pt x="427693" y="285750"/>
                  </a:lnTo>
                  <a:lnTo>
                    <a:pt x="427618" y="286660"/>
                  </a:lnTo>
                  <a:lnTo>
                    <a:pt x="427630" y="286903"/>
                  </a:lnTo>
                  <a:lnTo>
                    <a:pt x="427670" y="287184"/>
                  </a:lnTo>
                  <a:lnTo>
                    <a:pt x="427753" y="287532"/>
                  </a:lnTo>
                  <a:lnTo>
                    <a:pt x="427808" y="287894"/>
                  </a:lnTo>
                  <a:lnTo>
                    <a:pt x="427860" y="288285"/>
                  </a:lnTo>
                  <a:lnTo>
                    <a:pt x="427923" y="288509"/>
                  </a:lnTo>
                  <a:lnTo>
                    <a:pt x="427974" y="288799"/>
                  </a:lnTo>
                  <a:lnTo>
                    <a:pt x="427998" y="289085"/>
                  </a:lnTo>
                  <a:lnTo>
                    <a:pt x="428105" y="289333"/>
                  </a:lnTo>
                  <a:lnTo>
                    <a:pt x="428240" y="289633"/>
                  </a:lnTo>
                  <a:lnTo>
                    <a:pt x="428311" y="289838"/>
                  </a:lnTo>
                  <a:lnTo>
                    <a:pt x="428370" y="290086"/>
                  </a:lnTo>
                  <a:lnTo>
                    <a:pt x="428513" y="290505"/>
                  </a:lnTo>
                  <a:lnTo>
                    <a:pt x="428564" y="290672"/>
                  </a:lnTo>
                  <a:lnTo>
                    <a:pt x="428580" y="290877"/>
                  </a:lnTo>
                  <a:lnTo>
                    <a:pt x="428552" y="291120"/>
                  </a:lnTo>
                  <a:lnTo>
                    <a:pt x="428505" y="291378"/>
                  </a:lnTo>
                  <a:lnTo>
                    <a:pt x="428533" y="291625"/>
                  </a:lnTo>
                  <a:lnTo>
                    <a:pt x="428537" y="291806"/>
                  </a:lnTo>
                  <a:lnTo>
                    <a:pt x="428604" y="292211"/>
                  </a:lnTo>
                  <a:lnTo>
                    <a:pt x="428699" y="292459"/>
                  </a:lnTo>
                  <a:lnTo>
                    <a:pt x="428770" y="292621"/>
                  </a:lnTo>
                  <a:lnTo>
                    <a:pt x="428833" y="292779"/>
                  </a:lnTo>
                  <a:lnTo>
                    <a:pt x="428901" y="293022"/>
                  </a:lnTo>
                  <a:lnTo>
                    <a:pt x="428928" y="293179"/>
                  </a:lnTo>
                  <a:lnTo>
                    <a:pt x="428952" y="293412"/>
                  </a:lnTo>
                  <a:lnTo>
                    <a:pt x="428992" y="293593"/>
                  </a:lnTo>
                  <a:lnTo>
                    <a:pt x="429059" y="293765"/>
                  </a:lnTo>
                  <a:lnTo>
                    <a:pt x="429269" y="294065"/>
                  </a:lnTo>
                  <a:lnTo>
                    <a:pt x="429455" y="294308"/>
                  </a:lnTo>
                  <a:lnTo>
                    <a:pt x="429550" y="294446"/>
                  </a:lnTo>
                  <a:lnTo>
                    <a:pt x="429823" y="294804"/>
                  </a:lnTo>
                  <a:lnTo>
                    <a:pt x="430061" y="295033"/>
                  </a:lnTo>
                  <a:lnTo>
                    <a:pt x="430381" y="295299"/>
                  </a:lnTo>
                  <a:lnTo>
                    <a:pt x="430643" y="295557"/>
                  </a:lnTo>
                  <a:lnTo>
                    <a:pt x="430896" y="295781"/>
                  </a:lnTo>
                  <a:lnTo>
                    <a:pt x="431217" y="296043"/>
                  </a:lnTo>
                  <a:lnTo>
                    <a:pt x="431494" y="296257"/>
                  </a:lnTo>
                  <a:lnTo>
                    <a:pt x="431747" y="296419"/>
                  </a:lnTo>
                  <a:lnTo>
                    <a:pt x="431988" y="296534"/>
                  </a:lnTo>
                  <a:lnTo>
                    <a:pt x="432238" y="296681"/>
                  </a:lnTo>
                  <a:lnTo>
                    <a:pt x="432444" y="296815"/>
                  </a:lnTo>
                  <a:lnTo>
                    <a:pt x="432676" y="296940"/>
                  </a:lnTo>
                  <a:lnTo>
                    <a:pt x="433275" y="297234"/>
                  </a:lnTo>
                  <a:lnTo>
                    <a:pt x="433592" y="297425"/>
                  </a:lnTo>
                  <a:lnTo>
                    <a:pt x="433889" y="297577"/>
                  </a:lnTo>
                  <a:lnTo>
                    <a:pt x="434126" y="297725"/>
                  </a:lnTo>
                  <a:lnTo>
                    <a:pt x="434387" y="297911"/>
                  </a:lnTo>
                  <a:lnTo>
                    <a:pt x="434573" y="298054"/>
                  </a:lnTo>
                  <a:lnTo>
                    <a:pt x="434728" y="298230"/>
                  </a:lnTo>
                  <a:lnTo>
                    <a:pt x="435072" y="298516"/>
                  </a:lnTo>
                  <a:lnTo>
                    <a:pt x="435361" y="298764"/>
                  </a:lnTo>
                  <a:lnTo>
                    <a:pt x="435627" y="298888"/>
                  </a:lnTo>
                  <a:lnTo>
                    <a:pt x="435801" y="299002"/>
                  </a:lnTo>
                  <a:lnTo>
                    <a:pt x="435977" y="299074"/>
                  </a:lnTo>
                  <a:lnTo>
                    <a:pt x="436177" y="299169"/>
                  </a:lnTo>
                  <a:lnTo>
                    <a:pt x="436436" y="299360"/>
                  </a:lnTo>
                  <a:lnTo>
                    <a:pt x="436794" y="299574"/>
                  </a:lnTo>
                  <a:lnTo>
                    <a:pt x="437091" y="299736"/>
                  </a:lnTo>
                  <a:lnTo>
                    <a:pt x="437234" y="299826"/>
                  </a:lnTo>
                  <a:lnTo>
                    <a:pt x="437626" y="299993"/>
                  </a:lnTo>
                  <a:lnTo>
                    <a:pt x="437831" y="300089"/>
                  </a:lnTo>
                  <a:lnTo>
                    <a:pt x="438235" y="300246"/>
                  </a:lnTo>
                  <a:lnTo>
                    <a:pt x="438413" y="300322"/>
                  </a:lnTo>
                  <a:lnTo>
                    <a:pt x="438797" y="300436"/>
                  </a:lnTo>
                  <a:lnTo>
                    <a:pt x="439154" y="300532"/>
                  </a:lnTo>
                  <a:lnTo>
                    <a:pt x="439356" y="300632"/>
                  </a:lnTo>
                  <a:lnTo>
                    <a:pt x="439716" y="300822"/>
                  </a:lnTo>
                  <a:lnTo>
                    <a:pt x="440175" y="300994"/>
                  </a:lnTo>
                  <a:lnTo>
                    <a:pt x="440492" y="301084"/>
                  </a:lnTo>
                  <a:lnTo>
                    <a:pt x="440701" y="301165"/>
                  </a:lnTo>
                  <a:lnTo>
                    <a:pt x="440927" y="301261"/>
                  </a:lnTo>
                  <a:lnTo>
                    <a:pt x="441402" y="301423"/>
                  </a:lnTo>
                  <a:lnTo>
                    <a:pt x="441565" y="301471"/>
                  </a:lnTo>
                  <a:lnTo>
                    <a:pt x="441933" y="301666"/>
                  </a:lnTo>
                  <a:lnTo>
                    <a:pt x="442138" y="301794"/>
                  </a:lnTo>
                  <a:lnTo>
                    <a:pt x="442269" y="301856"/>
                  </a:lnTo>
                  <a:lnTo>
                    <a:pt x="442720" y="302018"/>
                  </a:lnTo>
                  <a:lnTo>
                    <a:pt x="443033" y="302147"/>
                  </a:lnTo>
                  <a:lnTo>
                    <a:pt x="443283" y="302209"/>
                  </a:lnTo>
                  <a:lnTo>
                    <a:pt x="443469" y="302276"/>
                  </a:lnTo>
                  <a:lnTo>
                    <a:pt x="443686" y="302333"/>
                  </a:lnTo>
                  <a:lnTo>
                    <a:pt x="443837" y="302381"/>
                  </a:lnTo>
                  <a:lnTo>
                    <a:pt x="444193" y="302471"/>
                  </a:lnTo>
                  <a:lnTo>
                    <a:pt x="444470" y="302562"/>
                  </a:lnTo>
                  <a:lnTo>
                    <a:pt x="444747" y="302614"/>
                  </a:lnTo>
                  <a:lnTo>
                    <a:pt x="445187" y="302671"/>
                  </a:lnTo>
                  <a:lnTo>
                    <a:pt x="445373" y="302724"/>
                  </a:lnTo>
                  <a:lnTo>
                    <a:pt x="445535" y="302776"/>
                  </a:lnTo>
                  <a:lnTo>
                    <a:pt x="445899" y="302919"/>
                  </a:lnTo>
                  <a:lnTo>
                    <a:pt x="446133" y="303005"/>
                  </a:lnTo>
                  <a:lnTo>
                    <a:pt x="446351" y="303038"/>
                  </a:lnTo>
                  <a:lnTo>
                    <a:pt x="446556" y="303095"/>
                  </a:lnTo>
                  <a:lnTo>
                    <a:pt x="446786" y="303176"/>
                  </a:lnTo>
                  <a:lnTo>
                    <a:pt x="446948" y="303253"/>
                  </a:lnTo>
                  <a:lnTo>
                    <a:pt x="447388" y="303424"/>
                  </a:lnTo>
                  <a:lnTo>
                    <a:pt x="447586" y="303481"/>
                  </a:lnTo>
                  <a:lnTo>
                    <a:pt x="447807" y="303615"/>
                  </a:lnTo>
                  <a:lnTo>
                    <a:pt x="448227" y="303777"/>
                  </a:lnTo>
                  <a:lnTo>
                    <a:pt x="448468" y="303901"/>
                  </a:lnTo>
                  <a:lnTo>
                    <a:pt x="448706" y="304010"/>
                  </a:lnTo>
                  <a:lnTo>
                    <a:pt x="448943" y="304139"/>
                  </a:lnTo>
                  <a:lnTo>
                    <a:pt x="449161" y="304230"/>
                  </a:lnTo>
                  <a:lnTo>
                    <a:pt x="449430" y="304401"/>
                  </a:lnTo>
                  <a:lnTo>
                    <a:pt x="449601" y="304501"/>
                  </a:lnTo>
                  <a:lnTo>
                    <a:pt x="449767" y="304706"/>
                  </a:lnTo>
                  <a:lnTo>
                    <a:pt x="449913" y="304902"/>
                  </a:lnTo>
                  <a:lnTo>
                    <a:pt x="450028" y="305097"/>
                  </a:lnTo>
                  <a:lnTo>
                    <a:pt x="450198" y="305364"/>
                  </a:lnTo>
                  <a:lnTo>
                    <a:pt x="450298" y="305569"/>
                  </a:lnTo>
                  <a:lnTo>
                    <a:pt x="450345" y="305721"/>
                  </a:lnTo>
                  <a:lnTo>
                    <a:pt x="450412" y="305893"/>
                  </a:lnTo>
                  <a:lnTo>
                    <a:pt x="450475" y="306074"/>
                  </a:lnTo>
                  <a:lnTo>
                    <a:pt x="450709" y="306550"/>
                  </a:lnTo>
                  <a:lnTo>
                    <a:pt x="450812" y="306851"/>
                  </a:lnTo>
                  <a:lnTo>
                    <a:pt x="450939" y="307079"/>
                  </a:lnTo>
                  <a:lnTo>
                    <a:pt x="450990" y="307265"/>
                  </a:lnTo>
                  <a:lnTo>
                    <a:pt x="451026" y="307399"/>
                  </a:lnTo>
                  <a:lnTo>
                    <a:pt x="451065" y="307861"/>
                  </a:lnTo>
                  <a:lnTo>
                    <a:pt x="451046" y="308083"/>
                  </a:lnTo>
                  <a:lnTo>
                    <a:pt x="450986" y="308375"/>
                  </a:lnTo>
                  <a:lnTo>
                    <a:pt x="450931" y="308714"/>
                  </a:lnTo>
                  <a:lnTo>
                    <a:pt x="450856" y="309062"/>
                  </a:lnTo>
                  <a:lnTo>
                    <a:pt x="450753" y="309438"/>
                  </a:lnTo>
                  <a:lnTo>
                    <a:pt x="450638" y="309819"/>
                  </a:lnTo>
                  <a:lnTo>
                    <a:pt x="450515" y="310162"/>
                  </a:lnTo>
                  <a:lnTo>
                    <a:pt x="450321" y="310587"/>
                  </a:lnTo>
                  <a:lnTo>
                    <a:pt x="450127" y="310925"/>
                  </a:lnTo>
                  <a:lnTo>
                    <a:pt x="449830" y="311473"/>
                  </a:lnTo>
                  <a:lnTo>
                    <a:pt x="449549" y="311864"/>
                  </a:lnTo>
                  <a:lnTo>
                    <a:pt x="449367" y="312178"/>
                  </a:lnTo>
                  <a:lnTo>
                    <a:pt x="448999" y="312764"/>
                  </a:lnTo>
                  <a:lnTo>
                    <a:pt x="448809" y="313079"/>
                  </a:lnTo>
                  <a:lnTo>
                    <a:pt x="448385" y="313736"/>
                  </a:lnTo>
                  <a:lnTo>
                    <a:pt x="448263" y="314003"/>
                  </a:lnTo>
                  <a:lnTo>
                    <a:pt x="448109" y="314279"/>
                  </a:lnTo>
                  <a:lnTo>
                    <a:pt x="447938" y="314504"/>
                  </a:lnTo>
                  <a:lnTo>
                    <a:pt x="447768" y="314709"/>
                  </a:lnTo>
                  <a:lnTo>
                    <a:pt x="447590" y="314947"/>
                  </a:lnTo>
                  <a:lnTo>
                    <a:pt x="447253" y="315600"/>
                  </a:lnTo>
                  <a:lnTo>
                    <a:pt x="447194" y="315909"/>
                  </a:lnTo>
                  <a:lnTo>
                    <a:pt x="447213" y="316114"/>
                  </a:lnTo>
                  <a:lnTo>
                    <a:pt x="447265" y="316305"/>
                  </a:lnTo>
                  <a:lnTo>
                    <a:pt x="447336" y="316529"/>
                  </a:lnTo>
                  <a:lnTo>
                    <a:pt x="447423" y="316715"/>
                  </a:lnTo>
                  <a:lnTo>
                    <a:pt x="447522" y="316939"/>
                  </a:lnTo>
                  <a:lnTo>
                    <a:pt x="447609" y="317101"/>
                  </a:lnTo>
                  <a:lnTo>
                    <a:pt x="447875" y="317353"/>
                  </a:lnTo>
                  <a:lnTo>
                    <a:pt x="448132" y="317568"/>
                  </a:lnTo>
                  <a:lnTo>
                    <a:pt x="448318" y="317696"/>
                  </a:lnTo>
                  <a:lnTo>
                    <a:pt x="448504" y="317858"/>
                  </a:lnTo>
                  <a:lnTo>
                    <a:pt x="448682" y="318006"/>
                  </a:lnTo>
                  <a:lnTo>
                    <a:pt x="448845" y="318187"/>
                  </a:lnTo>
                  <a:lnTo>
                    <a:pt x="448967" y="318364"/>
                  </a:lnTo>
                  <a:lnTo>
                    <a:pt x="449201" y="318645"/>
                  </a:lnTo>
                  <a:lnTo>
                    <a:pt x="449462" y="318859"/>
                  </a:lnTo>
                  <a:lnTo>
                    <a:pt x="449644" y="319021"/>
                  </a:lnTo>
                  <a:lnTo>
                    <a:pt x="449763" y="319150"/>
                  </a:lnTo>
                  <a:lnTo>
                    <a:pt x="450028" y="319488"/>
                  </a:lnTo>
                  <a:lnTo>
                    <a:pt x="450380" y="319731"/>
                  </a:lnTo>
                  <a:lnTo>
                    <a:pt x="450756" y="320043"/>
                  </a:lnTo>
                  <a:lnTo>
                    <a:pt x="450974" y="320189"/>
                  </a:lnTo>
                  <a:lnTo>
                    <a:pt x="451208" y="320375"/>
                  </a:lnTo>
                  <a:lnTo>
                    <a:pt x="451378" y="320537"/>
                  </a:lnTo>
                  <a:lnTo>
                    <a:pt x="451525" y="320732"/>
                  </a:lnTo>
                  <a:lnTo>
                    <a:pt x="451730" y="321108"/>
                  </a:lnTo>
                  <a:lnTo>
                    <a:pt x="451821" y="321313"/>
                  </a:lnTo>
                  <a:lnTo>
                    <a:pt x="451897" y="321451"/>
                  </a:lnTo>
                  <a:lnTo>
                    <a:pt x="452031" y="321685"/>
                  </a:lnTo>
                  <a:lnTo>
                    <a:pt x="452249" y="322161"/>
                  </a:lnTo>
                  <a:lnTo>
                    <a:pt x="452296" y="322410"/>
                  </a:lnTo>
                  <a:lnTo>
                    <a:pt x="452289" y="322695"/>
                  </a:lnTo>
                  <a:lnTo>
                    <a:pt x="452316" y="322972"/>
                  </a:lnTo>
                  <a:lnTo>
                    <a:pt x="452332" y="323248"/>
                  </a:lnTo>
                  <a:lnTo>
                    <a:pt x="452332" y="323507"/>
                  </a:lnTo>
                  <a:lnTo>
                    <a:pt x="452308" y="323739"/>
                  </a:lnTo>
                  <a:lnTo>
                    <a:pt x="452241" y="324225"/>
                  </a:lnTo>
                  <a:lnTo>
                    <a:pt x="452225" y="324425"/>
                  </a:lnTo>
                  <a:lnTo>
                    <a:pt x="452209" y="324701"/>
                  </a:lnTo>
                  <a:lnTo>
                    <a:pt x="452241" y="324935"/>
                  </a:lnTo>
                  <a:lnTo>
                    <a:pt x="452324" y="325130"/>
                  </a:lnTo>
                  <a:lnTo>
                    <a:pt x="452530" y="325435"/>
                  </a:lnTo>
                  <a:lnTo>
                    <a:pt x="452732" y="325688"/>
                  </a:lnTo>
                  <a:lnTo>
                    <a:pt x="452931" y="325884"/>
                  </a:lnTo>
                  <a:lnTo>
                    <a:pt x="453049" y="326017"/>
                  </a:lnTo>
                  <a:lnTo>
                    <a:pt x="453262" y="326160"/>
                  </a:lnTo>
                  <a:lnTo>
                    <a:pt x="453413" y="326293"/>
                  </a:lnTo>
                  <a:lnTo>
                    <a:pt x="453543" y="326431"/>
                  </a:lnTo>
                  <a:lnTo>
                    <a:pt x="453761" y="326755"/>
                  </a:lnTo>
                  <a:lnTo>
                    <a:pt x="453844" y="326927"/>
                  </a:lnTo>
                  <a:lnTo>
                    <a:pt x="453927" y="327113"/>
                  </a:lnTo>
                  <a:lnTo>
                    <a:pt x="454034" y="327403"/>
                  </a:lnTo>
                  <a:lnTo>
                    <a:pt x="454157" y="328266"/>
                  </a:lnTo>
                  <a:lnTo>
                    <a:pt x="454094" y="328461"/>
                  </a:lnTo>
                  <a:lnTo>
                    <a:pt x="453691" y="329076"/>
                  </a:lnTo>
                  <a:lnTo>
                    <a:pt x="453547" y="329233"/>
                  </a:lnTo>
                  <a:lnTo>
                    <a:pt x="453409" y="329424"/>
                  </a:lnTo>
                  <a:lnTo>
                    <a:pt x="453314" y="329657"/>
                  </a:lnTo>
                  <a:lnTo>
                    <a:pt x="453298" y="329953"/>
                  </a:lnTo>
                  <a:lnTo>
                    <a:pt x="453361" y="330186"/>
                  </a:lnTo>
                  <a:lnTo>
                    <a:pt x="453425" y="330444"/>
                  </a:lnTo>
                  <a:lnTo>
                    <a:pt x="453441" y="330696"/>
                  </a:lnTo>
                  <a:lnTo>
                    <a:pt x="453401" y="330925"/>
                  </a:lnTo>
                  <a:lnTo>
                    <a:pt x="453306" y="331182"/>
                  </a:lnTo>
                  <a:lnTo>
                    <a:pt x="453286" y="331330"/>
                  </a:lnTo>
                  <a:lnTo>
                    <a:pt x="453243" y="331602"/>
                  </a:lnTo>
                  <a:lnTo>
                    <a:pt x="453179" y="331921"/>
                  </a:lnTo>
                  <a:lnTo>
                    <a:pt x="453084" y="332183"/>
                  </a:lnTo>
                  <a:lnTo>
                    <a:pt x="452973" y="332364"/>
                  </a:lnTo>
                  <a:lnTo>
                    <a:pt x="452803" y="332588"/>
                  </a:lnTo>
                  <a:lnTo>
                    <a:pt x="452566" y="332845"/>
                  </a:lnTo>
                  <a:lnTo>
                    <a:pt x="452376" y="333065"/>
                  </a:lnTo>
                  <a:lnTo>
                    <a:pt x="451881" y="333560"/>
                  </a:lnTo>
                  <a:lnTo>
                    <a:pt x="451663" y="333757"/>
                  </a:lnTo>
                  <a:lnTo>
                    <a:pt x="451525" y="333932"/>
                  </a:lnTo>
                  <a:lnTo>
                    <a:pt x="451319" y="334213"/>
                  </a:lnTo>
                  <a:lnTo>
                    <a:pt x="450994" y="334718"/>
                  </a:lnTo>
                  <a:lnTo>
                    <a:pt x="450863" y="334842"/>
                  </a:lnTo>
                  <a:lnTo>
                    <a:pt x="450630" y="335047"/>
                  </a:lnTo>
                  <a:lnTo>
                    <a:pt x="450423" y="335235"/>
                  </a:lnTo>
                  <a:lnTo>
                    <a:pt x="450250" y="335423"/>
                  </a:lnTo>
                  <a:lnTo>
                    <a:pt x="450091" y="335566"/>
                  </a:lnTo>
                  <a:lnTo>
                    <a:pt x="449878" y="335795"/>
                  </a:lnTo>
                  <a:lnTo>
                    <a:pt x="449735" y="336019"/>
                  </a:lnTo>
                  <a:lnTo>
                    <a:pt x="449509" y="336315"/>
                  </a:lnTo>
                  <a:lnTo>
                    <a:pt x="449130" y="336696"/>
                  </a:lnTo>
                  <a:lnTo>
                    <a:pt x="448940" y="336896"/>
                  </a:lnTo>
                  <a:lnTo>
                    <a:pt x="448821" y="337091"/>
                  </a:lnTo>
                  <a:lnTo>
                    <a:pt x="448730" y="337296"/>
                  </a:lnTo>
                  <a:lnTo>
                    <a:pt x="448611" y="337539"/>
                  </a:lnTo>
                  <a:lnTo>
                    <a:pt x="448500" y="337725"/>
                  </a:lnTo>
                  <a:lnTo>
                    <a:pt x="448298" y="337939"/>
                  </a:lnTo>
                  <a:lnTo>
                    <a:pt x="448132" y="338168"/>
                  </a:lnTo>
                  <a:lnTo>
                    <a:pt x="448017" y="338364"/>
                  </a:lnTo>
                  <a:lnTo>
                    <a:pt x="447665" y="338812"/>
                  </a:lnTo>
                  <a:lnTo>
                    <a:pt x="447437" y="339011"/>
                  </a:lnTo>
                  <a:lnTo>
                    <a:pt x="447206" y="339188"/>
                  </a:lnTo>
                  <a:lnTo>
                    <a:pt x="446742" y="339479"/>
                  </a:lnTo>
                  <a:lnTo>
                    <a:pt x="446252" y="339679"/>
                  </a:lnTo>
                  <a:lnTo>
                    <a:pt x="445784" y="339912"/>
                  </a:lnTo>
                  <a:lnTo>
                    <a:pt x="445472" y="340079"/>
                  </a:lnTo>
                  <a:lnTo>
                    <a:pt x="445278" y="340146"/>
                  </a:lnTo>
                  <a:lnTo>
                    <a:pt x="444743" y="340317"/>
                  </a:lnTo>
                  <a:lnTo>
                    <a:pt x="444553" y="340427"/>
                  </a:lnTo>
                  <a:lnTo>
                    <a:pt x="444260" y="340680"/>
                  </a:lnTo>
                  <a:lnTo>
                    <a:pt x="444122" y="340865"/>
                  </a:lnTo>
                  <a:lnTo>
                    <a:pt x="443928" y="341085"/>
                  </a:lnTo>
                  <a:lnTo>
                    <a:pt x="443762" y="341323"/>
                  </a:lnTo>
                  <a:lnTo>
                    <a:pt x="443587" y="341552"/>
                  </a:lnTo>
                  <a:lnTo>
                    <a:pt x="443413" y="341804"/>
                  </a:lnTo>
                  <a:lnTo>
                    <a:pt x="443275" y="342023"/>
                  </a:lnTo>
                  <a:lnTo>
                    <a:pt x="443203" y="342262"/>
                  </a:lnTo>
                  <a:lnTo>
                    <a:pt x="443176" y="342433"/>
                  </a:lnTo>
                  <a:lnTo>
                    <a:pt x="443152" y="342695"/>
                  </a:lnTo>
                  <a:lnTo>
                    <a:pt x="443136" y="343124"/>
                  </a:lnTo>
                  <a:lnTo>
                    <a:pt x="443168" y="343296"/>
                  </a:lnTo>
                  <a:lnTo>
                    <a:pt x="443314" y="343663"/>
                  </a:lnTo>
                  <a:lnTo>
                    <a:pt x="443370" y="343839"/>
                  </a:lnTo>
                  <a:lnTo>
                    <a:pt x="443449" y="344111"/>
                  </a:lnTo>
                  <a:lnTo>
                    <a:pt x="443540" y="344377"/>
                  </a:lnTo>
                  <a:lnTo>
                    <a:pt x="443591" y="344592"/>
                  </a:lnTo>
                  <a:lnTo>
                    <a:pt x="443627" y="344806"/>
                  </a:lnTo>
                  <a:lnTo>
                    <a:pt x="443659" y="344945"/>
                  </a:lnTo>
                  <a:lnTo>
                    <a:pt x="443758" y="345140"/>
                  </a:lnTo>
                  <a:lnTo>
                    <a:pt x="443896" y="345350"/>
                  </a:lnTo>
                  <a:lnTo>
                    <a:pt x="443959" y="345578"/>
                  </a:lnTo>
                  <a:lnTo>
                    <a:pt x="444023" y="345840"/>
                  </a:lnTo>
                  <a:lnTo>
                    <a:pt x="444062" y="346069"/>
                  </a:lnTo>
                  <a:lnTo>
                    <a:pt x="444110" y="346265"/>
                  </a:lnTo>
                  <a:lnTo>
                    <a:pt x="444169" y="346488"/>
                  </a:lnTo>
                  <a:lnTo>
                    <a:pt x="444252" y="346698"/>
                  </a:lnTo>
                  <a:lnTo>
                    <a:pt x="444415" y="346994"/>
                  </a:lnTo>
                  <a:lnTo>
                    <a:pt x="444692" y="347523"/>
                  </a:lnTo>
                  <a:lnTo>
                    <a:pt x="444842" y="347704"/>
                  </a:lnTo>
                  <a:lnTo>
                    <a:pt x="444925" y="347889"/>
                  </a:lnTo>
                  <a:lnTo>
                    <a:pt x="444985" y="348042"/>
                  </a:lnTo>
                  <a:lnTo>
                    <a:pt x="445048" y="348261"/>
                  </a:lnTo>
                  <a:lnTo>
                    <a:pt x="445064" y="348561"/>
                  </a:lnTo>
                  <a:lnTo>
                    <a:pt x="445001" y="348876"/>
                  </a:lnTo>
                  <a:lnTo>
                    <a:pt x="444969" y="349195"/>
                  </a:lnTo>
                  <a:lnTo>
                    <a:pt x="444910" y="349538"/>
                  </a:lnTo>
                  <a:lnTo>
                    <a:pt x="444894" y="349796"/>
                  </a:lnTo>
                  <a:lnTo>
                    <a:pt x="444902" y="349948"/>
                  </a:lnTo>
                  <a:lnTo>
                    <a:pt x="444921" y="350110"/>
                  </a:lnTo>
                  <a:lnTo>
                    <a:pt x="445016" y="350301"/>
                  </a:lnTo>
                  <a:lnTo>
                    <a:pt x="445250" y="350639"/>
                  </a:lnTo>
                  <a:lnTo>
                    <a:pt x="445400" y="350768"/>
                  </a:lnTo>
                  <a:lnTo>
                    <a:pt x="445460" y="350915"/>
                  </a:lnTo>
                  <a:lnTo>
                    <a:pt x="445577" y="351060"/>
                  </a:lnTo>
                  <a:lnTo>
                    <a:pt x="445994" y="351411"/>
                  </a:lnTo>
                  <a:lnTo>
                    <a:pt x="446259" y="351573"/>
                  </a:lnTo>
                  <a:lnTo>
                    <a:pt x="446739" y="351907"/>
                  </a:lnTo>
                  <a:lnTo>
                    <a:pt x="447031" y="352054"/>
                  </a:lnTo>
                  <a:lnTo>
                    <a:pt x="447440" y="352296"/>
                  </a:lnTo>
                  <a:lnTo>
                    <a:pt x="447574" y="352383"/>
                  </a:lnTo>
                  <a:lnTo>
                    <a:pt x="447966" y="352741"/>
                  </a:lnTo>
                  <a:lnTo>
                    <a:pt x="448457" y="352998"/>
                  </a:lnTo>
                  <a:lnTo>
                    <a:pt x="448698" y="353255"/>
                  </a:lnTo>
                  <a:lnTo>
                    <a:pt x="448928" y="353474"/>
                  </a:lnTo>
                  <a:lnTo>
                    <a:pt x="448951" y="353617"/>
                  </a:lnTo>
                  <a:lnTo>
                    <a:pt x="448951" y="353813"/>
                  </a:lnTo>
                  <a:lnTo>
                    <a:pt x="448884" y="354123"/>
                  </a:lnTo>
                  <a:lnTo>
                    <a:pt x="448829" y="354299"/>
                  </a:lnTo>
                  <a:lnTo>
                    <a:pt x="448647" y="354628"/>
                  </a:lnTo>
                  <a:lnTo>
                    <a:pt x="448520" y="354756"/>
                  </a:lnTo>
                  <a:lnTo>
                    <a:pt x="448421" y="354966"/>
                  </a:lnTo>
                  <a:lnTo>
                    <a:pt x="448346" y="355176"/>
                  </a:lnTo>
                  <a:lnTo>
                    <a:pt x="448294" y="355409"/>
                  </a:lnTo>
                  <a:lnTo>
                    <a:pt x="448160" y="355848"/>
                  </a:lnTo>
                  <a:lnTo>
                    <a:pt x="448005" y="356296"/>
                  </a:lnTo>
                  <a:lnTo>
                    <a:pt x="447883" y="356577"/>
                  </a:lnTo>
                  <a:lnTo>
                    <a:pt x="447174" y="357120"/>
                  </a:lnTo>
                  <a:lnTo>
                    <a:pt x="446699" y="357091"/>
                  </a:lnTo>
                  <a:lnTo>
                    <a:pt x="446065" y="357058"/>
                  </a:lnTo>
                  <a:lnTo>
                    <a:pt x="445852" y="356982"/>
                  </a:lnTo>
                  <a:lnTo>
                    <a:pt x="445689" y="356948"/>
                  </a:lnTo>
                  <a:lnTo>
                    <a:pt x="445519" y="356934"/>
                  </a:lnTo>
                  <a:lnTo>
                    <a:pt x="445353" y="356929"/>
                  </a:lnTo>
                  <a:lnTo>
                    <a:pt x="445016" y="356939"/>
                  </a:lnTo>
                  <a:lnTo>
                    <a:pt x="444846" y="356948"/>
                  </a:lnTo>
                  <a:lnTo>
                    <a:pt x="444597" y="356977"/>
                  </a:lnTo>
                  <a:lnTo>
                    <a:pt x="443754" y="356982"/>
                  </a:lnTo>
                  <a:lnTo>
                    <a:pt x="443247" y="356925"/>
                  </a:lnTo>
                  <a:lnTo>
                    <a:pt x="442851" y="357110"/>
                  </a:lnTo>
                  <a:lnTo>
                    <a:pt x="442075" y="357806"/>
                  </a:lnTo>
                  <a:lnTo>
                    <a:pt x="441252" y="358287"/>
                  </a:lnTo>
                  <a:lnTo>
                    <a:pt x="440337" y="358540"/>
                  </a:lnTo>
                  <a:lnTo>
                    <a:pt x="439803" y="358592"/>
                  </a:lnTo>
                  <a:lnTo>
                    <a:pt x="439352" y="358745"/>
                  </a:lnTo>
                  <a:lnTo>
                    <a:pt x="438817" y="359336"/>
                  </a:lnTo>
                  <a:lnTo>
                    <a:pt x="438485" y="359669"/>
                  </a:lnTo>
                  <a:lnTo>
                    <a:pt x="438033" y="360136"/>
                  </a:lnTo>
                  <a:lnTo>
                    <a:pt x="437376" y="360327"/>
                  </a:lnTo>
                  <a:lnTo>
                    <a:pt x="436592" y="360327"/>
                  </a:lnTo>
                  <a:lnTo>
                    <a:pt x="435908" y="360518"/>
                  </a:lnTo>
                  <a:lnTo>
                    <a:pt x="435444" y="360370"/>
                  </a:lnTo>
                  <a:lnTo>
                    <a:pt x="435108" y="360092"/>
                  </a:lnTo>
                  <a:lnTo>
                    <a:pt x="434838" y="359835"/>
                  </a:lnTo>
                  <a:lnTo>
                    <a:pt x="434568" y="359435"/>
                  </a:lnTo>
                  <a:lnTo>
                    <a:pt x="433874" y="358501"/>
                  </a:lnTo>
                  <a:lnTo>
                    <a:pt x="433578" y="357850"/>
                  </a:lnTo>
                  <a:lnTo>
                    <a:pt x="433035" y="356688"/>
                  </a:lnTo>
                  <a:lnTo>
                    <a:pt x="432916" y="356407"/>
                  </a:lnTo>
                  <a:lnTo>
                    <a:pt x="432837" y="356040"/>
                  </a:lnTo>
                  <a:lnTo>
                    <a:pt x="432809" y="355825"/>
                  </a:lnTo>
                  <a:lnTo>
                    <a:pt x="432617" y="355456"/>
                  </a:lnTo>
                  <a:lnTo>
                    <a:pt x="432625" y="355270"/>
                  </a:lnTo>
                  <a:lnTo>
                    <a:pt x="432530" y="355079"/>
                  </a:lnTo>
                  <a:lnTo>
                    <a:pt x="432463" y="354850"/>
                  </a:lnTo>
                  <a:lnTo>
                    <a:pt x="432411" y="354627"/>
                  </a:lnTo>
                  <a:lnTo>
                    <a:pt x="432422" y="354424"/>
                  </a:lnTo>
                  <a:lnTo>
                    <a:pt x="432304" y="353905"/>
                  </a:lnTo>
                  <a:lnTo>
                    <a:pt x="432168" y="353705"/>
                  </a:lnTo>
                  <a:lnTo>
                    <a:pt x="432030" y="353612"/>
                  </a:lnTo>
                  <a:lnTo>
                    <a:pt x="431696" y="353536"/>
                  </a:lnTo>
                  <a:lnTo>
                    <a:pt x="431541" y="353532"/>
                  </a:lnTo>
                  <a:lnTo>
                    <a:pt x="431411" y="353575"/>
                  </a:lnTo>
                  <a:lnTo>
                    <a:pt x="431252" y="353651"/>
                  </a:lnTo>
                  <a:lnTo>
                    <a:pt x="431110" y="353760"/>
                  </a:lnTo>
                  <a:lnTo>
                    <a:pt x="430931" y="353989"/>
                  </a:lnTo>
                  <a:lnTo>
                    <a:pt x="430643" y="354280"/>
                  </a:lnTo>
                  <a:lnTo>
                    <a:pt x="430456" y="354489"/>
                  </a:lnTo>
                  <a:lnTo>
                    <a:pt x="430318" y="354623"/>
                  </a:lnTo>
                  <a:lnTo>
                    <a:pt x="430084" y="354966"/>
                  </a:lnTo>
                  <a:lnTo>
                    <a:pt x="430037" y="355266"/>
                  </a:lnTo>
                  <a:lnTo>
                    <a:pt x="430017" y="355395"/>
                  </a:lnTo>
                  <a:lnTo>
                    <a:pt x="429962" y="355543"/>
                  </a:lnTo>
                  <a:lnTo>
                    <a:pt x="429882" y="355738"/>
                  </a:lnTo>
                  <a:lnTo>
                    <a:pt x="429803" y="355914"/>
                  </a:lnTo>
                  <a:lnTo>
                    <a:pt x="429736" y="356076"/>
                  </a:lnTo>
                  <a:lnTo>
                    <a:pt x="429669" y="356300"/>
                  </a:lnTo>
                  <a:lnTo>
                    <a:pt x="429582" y="356481"/>
                  </a:lnTo>
                  <a:lnTo>
                    <a:pt x="429502" y="356724"/>
                  </a:lnTo>
                  <a:lnTo>
                    <a:pt x="429439" y="356882"/>
                  </a:lnTo>
                  <a:lnTo>
                    <a:pt x="429360" y="357025"/>
                  </a:lnTo>
                  <a:lnTo>
                    <a:pt x="429103" y="357473"/>
                  </a:lnTo>
                  <a:lnTo>
                    <a:pt x="428521" y="358102"/>
                  </a:lnTo>
                  <a:lnTo>
                    <a:pt x="428275" y="358202"/>
                  </a:lnTo>
                  <a:lnTo>
                    <a:pt x="427784" y="358268"/>
                  </a:lnTo>
                  <a:lnTo>
                    <a:pt x="426882" y="357897"/>
                  </a:lnTo>
                  <a:lnTo>
                    <a:pt x="426680" y="357658"/>
                  </a:lnTo>
                  <a:lnTo>
                    <a:pt x="426494" y="357401"/>
                  </a:lnTo>
                  <a:lnTo>
                    <a:pt x="426407" y="357263"/>
                  </a:lnTo>
                  <a:lnTo>
                    <a:pt x="426252" y="356982"/>
                  </a:lnTo>
                  <a:lnTo>
                    <a:pt x="426126" y="356734"/>
                  </a:lnTo>
                  <a:lnTo>
                    <a:pt x="426050" y="356562"/>
                  </a:lnTo>
                  <a:lnTo>
                    <a:pt x="425833" y="356234"/>
                  </a:lnTo>
                  <a:lnTo>
                    <a:pt x="425591" y="355986"/>
                  </a:lnTo>
                  <a:lnTo>
                    <a:pt x="425437" y="355862"/>
                  </a:lnTo>
                  <a:lnTo>
                    <a:pt x="425283" y="355695"/>
                  </a:lnTo>
                  <a:lnTo>
                    <a:pt x="425144" y="355566"/>
                  </a:lnTo>
                  <a:lnTo>
                    <a:pt x="424974" y="355390"/>
                  </a:lnTo>
                  <a:lnTo>
                    <a:pt x="424760" y="355185"/>
                  </a:lnTo>
                  <a:lnTo>
                    <a:pt x="424392" y="354866"/>
                  </a:lnTo>
                  <a:lnTo>
                    <a:pt x="424158" y="354671"/>
                  </a:lnTo>
                  <a:lnTo>
                    <a:pt x="424039" y="354532"/>
                  </a:lnTo>
                  <a:lnTo>
                    <a:pt x="423703" y="354218"/>
                  </a:lnTo>
                  <a:lnTo>
                    <a:pt x="423545" y="353980"/>
                  </a:lnTo>
                  <a:lnTo>
                    <a:pt x="423382" y="353727"/>
                  </a:lnTo>
                  <a:lnTo>
                    <a:pt x="423220" y="353517"/>
                  </a:lnTo>
                  <a:lnTo>
                    <a:pt x="422931" y="353250"/>
                  </a:lnTo>
                  <a:lnTo>
                    <a:pt x="422761" y="353122"/>
                  </a:lnTo>
                  <a:lnTo>
                    <a:pt x="422127" y="352679"/>
                  </a:lnTo>
                  <a:lnTo>
                    <a:pt x="421692" y="352407"/>
                  </a:lnTo>
                  <a:lnTo>
                    <a:pt x="421158" y="352097"/>
                  </a:lnTo>
                  <a:lnTo>
                    <a:pt x="420948" y="352040"/>
                  </a:lnTo>
                  <a:lnTo>
                    <a:pt x="420766" y="351954"/>
                  </a:lnTo>
                  <a:lnTo>
                    <a:pt x="420576" y="351892"/>
                  </a:lnTo>
                  <a:lnTo>
                    <a:pt x="420342" y="351797"/>
                  </a:lnTo>
                  <a:lnTo>
                    <a:pt x="419768" y="351473"/>
                  </a:lnTo>
                  <a:lnTo>
                    <a:pt x="419463" y="351335"/>
                  </a:lnTo>
                  <a:lnTo>
                    <a:pt x="419147" y="351244"/>
                  </a:lnTo>
                  <a:lnTo>
                    <a:pt x="418509" y="351163"/>
                  </a:lnTo>
                  <a:lnTo>
                    <a:pt x="418204" y="351154"/>
                  </a:lnTo>
                  <a:lnTo>
                    <a:pt x="417488" y="351101"/>
                  </a:lnTo>
                  <a:lnTo>
                    <a:pt x="417056" y="351163"/>
                  </a:lnTo>
                  <a:lnTo>
                    <a:pt x="416522" y="351287"/>
                  </a:lnTo>
                  <a:lnTo>
                    <a:pt x="416174" y="351363"/>
                  </a:lnTo>
                  <a:lnTo>
                    <a:pt x="415394" y="351668"/>
                  </a:lnTo>
                  <a:lnTo>
                    <a:pt x="415085" y="351826"/>
                  </a:lnTo>
                  <a:lnTo>
                    <a:pt x="414713" y="351969"/>
                  </a:lnTo>
                  <a:lnTo>
                    <a:pt x="414357" y="352102"/>
                  </a:lnTo>
                  <a:lnTo>
                    <a:pt x="413988" y="352212"/>
                  </a:lnTo>
                  <a:lnTo>
                    <a:pt x="413612" y="352350"/>
                  </a:lnTo>
                  <a:lnTo>
                    <a:pt x="413189" y="352493"/>
                  </a:lnTo>
                  <a:lnTo>
                    <a:pt x="412840" y="352574"/>
                  </a:lnTo>
                  <a:lnTo>
                    <a:pt x="412674" y="352617"/>
                  </a:lnTo>
                  <a:lnTo>
                    <a:pt x="412480" y="352617"/>
                  </a:lnTo>
                  <a:lnTo>
                    <a:pt x="411977" y="352788"/>
                  </a:lnTo>
                  <a:lnTo>
                    <a:pt x="411688" y="352845"/>
                  </a:lnTo>
                  <a:lnTo>
                    <a:pt x="411534" y="352884"/>
                  </a:lnTo>
                  <a:lnTo>
                    <a:pt x="411324" y="352898"/>
                  </a:lnTo>
                  <a:lnTo>
                    <a:pt x="411122" y="352926"/>
                  </a:lnTo>
                  <a:lnTo>
                    <a:pt x="410909" y="352931"/>
                  </a:lnTo>
                  <a:lnTo>
                    <a:pt x="410643" y="352917"/>
                  </a:lnTo>
                  <a:lnTo>
                    <a:pt x="410153" y="352879"/>
                  </a:lnTo>
                  <a:lnTo>
                    <a:pt x="409931" y="352884"/>
                  </a:lnTo>
                  <a:lnTo>
                    <a:pt x="409761" y="352845"/>
                  </a:lnTo>
                  <a:lnTo>
                    <a:pt x="409511" y="352798"/>
                  </a:lnTo>
                  <a:lnTo>
                    <a:pt x="409092" y="352845"/>
                  </a:lnTo>
                  <a:lnTo>
                    <a:pt x="408680" y="352760"/>
                  </a:lnTo>
                  <a:lnTo>
                    <a:pt x="408351" y="352593"/>
                  </a:lnTo>
                  <a:lnTo>
                    <a:pt x="407900" y="352517"/>
                  </a:lnTo>
                  <a:lnTo>
                    <a:pt x="407405" y="352445"/>
                  </a:lnTo>
                  <a:lnTo>
                    <a:pt x="407053" y="352140"/>
                  </a:lnTo>
                  <a:lnTo>
                    <a:pt x="406697" y="351845"/>
                  </a:lnTo>
                  <a:lnTo>
                    <a:pt x="406206" y="351597"/>
                  </a:lnTo>
                  <a:lnTo>
                    <a:pt x="405790" y="351344"/>
                  </a:lnTo>
                  <a:lnTo>
                    <a:pt x="405398" y="351039"/>
                  </a:lnTo>
                  <a:lnTo>
                    <a:pt x="405157" y="350958"/>
                  </a:lnTo>
                  <a:lnTo>
                    <a:pt x="404919" y="350901"/>
                  </a:lnTo>
                  <a:lnTo>
                    <a:pt x="404709" y="350868"/>
                  </a:lnTo>
                  <a:lnTo>
                    <a:pt x="404492" y="350849"/>
                  </a:lnTo>
                  <a:lnTo>
                    <a:pt x="404278" y="350849"/>
                  </a:lnTo>
                  <a:lnTo>
                    <a:pt x="403981" y="350877"/>
                  </a:lnTo>
                  <a:lnTo>
                    <a:pt x="403664" y="350896"/>
                  </a:lnTo>
                  <a:lnTo>
                    <a:pt x="403427" y="350920"/>
                  </a:lnTo>
                  <a:lnTo>
                    <a:pt x="400900" y="350556"/>
                  </a:lnTo>
                  <a:lnTo>
                    <a:pt x="400205" y="350371"/>
                  </a:lnTo>
                  <a:lnTo>
                    <a:pt x="404979" y="342989"/>
                  </a:lnTo>
                  <a:lnTo>
                    <a:pt x="404599" y="342782"/>
                  </a:lnTo>
                  <a:lnTo>
                    <a:pt x="388459" y="333603"/>
                  </a:lnTo>
                  <a:lnTo>
                    <a:pt x="380221" y="329009"/>
                  </a:lnTo>
                  <a:lnTo>
                    <a:pt x="378657" y="328161"/>
                  </a:lnTo>
                  <a:lnTo>
                    <a:pt x="352784" y="313498"/>
                  </a:lnTo>
                  <a:lnTo>
                    <a:pt x="351952" y="313031"/>
                  </a:lnTo>
                  <a:lnTo>
                    <a:pt x="347016" y="310229"/>
                  </a:lnTo>
                  <a:lnTo>
                    <a:pt x="336846" y="304468"/>
                  </a:lnTo>
                  <a:lnTo>
                    <a:pt x="315651" y="292492"/>
                  </a:lnTo>
                  <a:lnTo>
                    <a:pt x="315018" y="293657"/>
                  </a:lnTo>
                  <a:lnTo>
                    <a:pt x="309323" y="304216"/>
                  </a:lnTo>
                  <a:lnTo>
                    <a:pt x="298847" y="323128"/>
                  </a:lnTo>
                  <a:lnTo>
                    <a:pt x="298337" y="324161"/>
                  </a:lnTo>
                  <a:lnTo>
                    <a:pt x="295354" y="329010"/>
                  </a:lnTo>
                  <a:lnTo>
                    <a:pt x="286753" y="344291"/>
                  </a:lnTo>
                  <a:lnTo>
                    <a:pt x="278572" y="359136"/>
                  </a:lnTo>
                  <a:lnTo>
                    <a:pt x="271438" y="371286"/>
                  </a:lnTo>
                  <a:lnTo>
                    <a:pt x="268092" y="376807"/>
                  </a:lnTo>
                  <a:lnTo>
                    <a:pt x="264794" y="382248"/>
                  </a:lnTo>
                  <a:lnTo>
                    <a:pt x="259928" y="390230"/>
                  </a:lnTo>
                  <a:lnTo>
                    <a:pt x="256225" y="396594"/>
                  </a:lnTo>
                  <a:lnTo>
                    <a:pt x="252062" y="404769"/>
                  </a:lnTo>
                  <a:lnTo>
                    <a:pt x="251882" y="405102"/>
                  </a:lnTo>
                  <a:lnTo>
                    <a:pt x="250909" y="406907"/>
                  </a:lnTo>
                  <a:lnTo>
                    <a:pt x="247054" y="414091"/>
                  </a:lnTo>
                  <a:lnTo>
                    <a:pt x="245823" y="416305"/>
                  </a:lnTo>
                  <a:lnTo>
                    <a:pt x="244908" y="417493"/>
                  </a:lnTo>
                  <a:lnTo>
                    <a:pt x="242964" y="419724"/>
                  </a:lnTo>
                  <a:lnTo>
                    <a:pt x="241475" y="421189"/>
                  </a:lnTo>
                  <a:lnTo>
                    <a:pt x="240094" y="422796"/>
                  </a:lnTo>
                  <a:lnTo>
                    <a:pt x="238971" y="425239"/>
                  </a:lnTo>
                  <a:lnTo>
                    <a:pt x="238295" y="427331"/>
                  </a:lnTo>
                  <a:lnTo>
                    <a:pt x="238032" y="429640"/>
                  </a:lnTo>
                  <a:lnTo>
                    <a:pt x="237600" y="431374"/>
                  </a:lnTo>
                  <a:lnTo>
                    <a:pt x="237018" y="433261"/>
                  </a:lnTo>
                  <a:lnTo>
                    <a:pt x="236472" y="434777"/>
                  </a:lnTo>
                  <a:lnTo>
                    <a:pt x="235649" y="436511"/>
                  </a:lnTo>
                  <a:lnTo>
                    <a:pt x="234335" y="438827"/>
                  </a:lnTo>
                  <a:lnTo>
                    <a:pt x="232502" y="441543"/>
                  </a:lnTo>
                  <a:lnTo>
                    <a:pt x="229323" y="446847"/>
                  </a:lnTo>
                  <a:lnTo>
                    <a:pt x="226980" y="450593"/>
                  </a:lnTo>
                  <a:lnTo>
                    <a:pt x="224806" y="454248"/>
                  </a:lnTo>
                  <a:lnTo>
                    <a:pt x="223575" y="456121"/>
                  </a:lnTo>
                  <a:lnTo>
                    <a:pt x="222938" y="457183"/>
                  </a:lnTo>
                  <a:lnTo>
                    <a:pt x="221868" y="459210"/>
                  </a:lnTo>
                  <a:lnTo>
                    <a:pt x="221405" y="460226"/>
                  </a:lnTo>
                  <a:lnTo>
                    <a:pt x="221061" y="461012"/>
                  </a:lnTo>
                  <a:lnTo>
                    <a:pt x="220779" y="461930"/>
                  </a:lnTo>
                  <a:lnTo>
                    <a:pt x="220555" y="463246"/>
                  </a:lnTo>
                  <a:lnTo>
                    <a:pt x="220243" y="464098"/>
                  </a:lnTo>
                  <a:lnTo>
                    <a:pt x="218982" y="466450"/>
                  </a:lnTo>
                  <a:lnTo>
                    <a:pt x="216941" y="469973"/>
                  </a:lnTo>
                  <a:lnTo>
                    <a:pt x="212539" y="477817"/>
                  </a:lnTo>
                  <a:lnTo>
                    <a:pt x="211783" y="479037"/>
                  </a:lnTo>
                  <a:lnTo>
                    <a:pt x="208926" y="484443"/>
                  </a:lnTo>
                  <a:lnTo>
                    <a:pt x="208120" y="485928"/>
                  </a:lnTo>
                  <a:lnTo>
                    <a:pt x="207782" y="486431"/>
                  </a:lnTo>
                  <a:lnTo>
                    <a:pt x="207145" y="486928"/>
                  </a:lnTo>
                  <a:lnTo>
                    <a:pt x="206409" y="487874"/>
                  </a:lnTo>
                  <a:lnTo>
                    <a:pt x="205200" y="486208"/>
                  </a:lnTo>
                  <a:lnTo>
                    <a:pt x="204640" y="485435"/>
                  </a:lnTo>
                  <a:lnTo>
                    <a:pt x="203621" y="484213"/>
                  </a:lnTo>
                  <a:lnTo>
                    <a:pt x="202332" y="482985"/>
                  </a:lnTo>
                  <a:lnTo>
                    <a:pt x="200633" y="481449"/>
                  </a:lnTo>
                  <a:lnTo>
                    <a:pt x="197576" y="479071"/>
                  </a:lnTo>
                  <a:lnTo>
                    <a:pt x="196952" y="478626"/>
                  </a:lnTo>
                  <a:lnTo>
                    <a:pt x="196515" y="478331"/>
                  </a:lnTo>
                  <a:lnTo>
                    <a:pt x="195627" y="477855"/>
                  </a:lnTo>
                  <a:lnTo>
                    <a:pt x="189081" y="474809"/>
                  </a:lnTo>
                  <a:lnTo>
                    <a:pt x="186697" y="473691"/>
                  </a:lnTo>
                  <a:lnTo>
                    <a:pt x="184192" y="472433"/>
                  </a:lnTo>
                  <a:lnTo>
                    <a:pt x="182070" y="471264"/>
                  </a:lnTo>
                  <a:lnTo>
                    <a:pt x="178919" y="469193"/>
                  </a:lnTo>
                  <a:lnTo>
                    <a:pt x="177096" y="467776"/>
                  </a:lnTo>
                  <a:lnTo>
                    <a:pt x="176171" y="467058"/>
                  </a:lnTo>
                  <a:lnTo>
                    <a:pt x="174220" y="465093"/>
                  </a:lnTo>
                  <a:lnTo>
                    <a:pt x="173365" y="464232"/>
                  </a:lnTo>
                  <a:lnTo>
                    <a:pt x="169743" y="460320"/>
                  </a:lnTo>
                  <a:lnTo>
                    <a:pt x="167870" y="458197"/>
                  </a:lnTo>
                  <a:lnTo>
                    <a:pt x="166250" y="456449"/>
                  </a:lnTo>
                  <a:lnTo>
                    <a:pt x="165617" y="455903"/>
                  </a:lnTo>
                  <a:lnTo>
                    <a:pt x="164983" y="455381"/>
                  </a:lnTo>
                  <a:lnTo>
                    <a:pt x="163955" y="454700"/>
                  </a:lnTo>
                  <a:lnTo>
                    <a:pt x="158758" y="450790"/>
                  </a:lnTo>
                  <a:lnTo>
                    <a:pt x="158169" y="450272"/>
                  </a:lnTo>
                  <a:lnTo>
                    <a:pt x="153769" y="446652"/>
                  </a:lnTo>
                  <a:lnTo>
                    <a:pt x="152457" y="445593"/>
                  </a:lnTo>
                  <a:lnTo>
                    <a:pt x="151205" y="444301"/>
                  </a:lnTo>
                  <a:lnTo>
                    <a:pt x="150047" y="443222"/>
                  </a:lnTo>
                  <a:lnTo>
                    <a:pt x="148287" y="441073"/>
                  </a:lnTo>
                  <a:lnTo>
                    <a:pt x="145920" y="438097"/>
                  </a:lnTo>
                  <a:lnTo>
                    <a:pt x="145581" y="438311"/>
                  </a:lnTo>
                  <a:lnTo>
                    <a:pt x="137733" y="442953"/>
                  </a:lnTo>
                  <a:lnTo>
                    <a:pt x="119060" y="453985"/>
                  </a:lnTo>
                  <a:lnTo>
                    <a:pt x="116918" y="455252"/>
                  </a:lnTo>
                  <a:lnTo>
                    <a:pt x="116768" y="455286"/>
                  </a:lnTo>
                  <a:lnTo>
                    <a:pt x="116503" y="455462"/>
                  </a:lnTo>
                  <a:lnTo>
                    <a:pt x="116401" y="455593"/>
                  </a:lnTo>
                  <a:lnTo>
                    <a:pt x="116325" y="455751"/>
                  </a:lnTo>
                  <a:lnTo>
                    <a:pt x="116275" y="455926"/>
                  </a:lnTo>
                  <a:lnTo>
                    <a:pt x="116259" y="456109"/>
                  </a:lnTo>
                  <a:lnTo>
                    <a:pt x="115879" y="456137"/>
                  </a:lnTo>
                  <a:lnTo>
                    <a:pt x="115612" y="456204"/>
                  </a:lnTo>
                  <a:lnTo>
                    <a:pt x="106298" y="461743"/>
                  </a:lnTo>
                  <a:lnTo>
                    <a:pt x="104561" y="462788"/>
                  </a:lnTo>
                  <a:lnTo>
                    <a:pt x="100003" y="465548"/>
                  </a:lnTo>
                  <a:lnTo>
                    <a:pt x="95198" y="468255"/>
                  </a:lnTo>
                  <a:lnTo>
                    <a:pt x="87579" y="472666"/>
                  </a:lnTo>
                  <a:lnTo>
                    <a:pt x="86834" y="473104"/>
                  </a:lnTo>
                  <a:lnTo>
                    <a:pt x="78428" y="478150"/>
                  </a:lnTo>
                  <a:lnTo>
                    <a:pt x="69907" y="483184"/>
                  </a:lnTo>
                  <a:lnTo>
                    <a:pt x="62255" y="488051"/>
                  </a:lnTo>
                  <a:lnTo>
                    <a:pt x="59571" y="489633"/>
                  </a:lnTo>
                  <a:lnTo>
                    <a:pt x="56278" y="491587"/>
                  </a:lnTo>
                  <a:lnTo>
                    <a:pt x="52510" y="493745"/>
                  </a:lnTo>
                  <a:lnTo>
                    <a:pt x="52547" y="493580"/>
                  </a:lnTo>
                  <a:lnTo>
                    <a:pt x="52654" y="493356"/>
                  </a:lnTo>
                  <a:lnTo>
                    <a:pt x="52780" y="493132"/>
                  </a:lnTo>
                  <a:lnTo>
                    <a:pt x="52923" y="492908"/>
                  </a:lnTo>
                  <a:lnTo>
                    <a:pt x="53018" y="492679"/>
                  </a:lnTo>
                  <a:lnTo>
                    <a:pt x="53089" y="492469"/>
                  </a:lnTo>
                  <a:lnTo>
                    <a:pt x="53208" y="492250"/>
                  </a:lnTo>
                  <a:lnTo>
                    <a:pt x="53394" y="492031"/>
                  </a:lnTo>
                  <a:lnTo>
                    <a:pt x="53608" y="491807"/>
                  </a:lnTo>
                  <a:lnTo>
                    <a:pt x="53762" y="491588"/>
                  </a:lnTo>
                  <a:lnTo>
                    <a:pt x="53905" y="491364"/>
                  </a:lnTo>
                  <a:lnTo>
                    <a:pt x="54075" y="491145"/>
                  </a:lnTo>
                  <a:lnTo>
                    <a:pt x="54253" y="490930"/>
                  </a:lnTo>
                  <a:lnTo>
                    <a:pt x="54807" y="490315"/>
                  </a:lnTo>
                  <a:lnTo>
                    <a:pt x="55017" y="490096"/>
                  </a:lnTo>
                  <a:lnTo>
                    <a:pt x="55239" y="489929"/>
                  </a:lnTo>
                  <a:lnTo>
                    <a:pt x="55678" y="489663"/>
                  </a:lnTo>
                  <a:lnTo>
                    <a:pt x="55900" y="489567"/>
                  </a:lnTo>
                  <a:lnTo>
                    <a:pt x="56355" y="489381"/>
                  </a:lnTo>
                  <a:lnTo>
                    <a:pt x="56581" y="489305"/>
                  </a:lnTo>
                  <a:lnTo>
                    <a:pt x="56798" y="489224"/>
                  </a:lnTo>
                  <a:lnTo>
                    <a:pt x="57238" y="489015"/>
                  </a:lnTo>
                  <a:lnTo>
                    <a:pt x="57685" y="488767"/>
                  </a:lnTo>
                  <a:lnTo>
                    <a:pt x="57907" y="488700"/>
                  </a:lnTo>
                  <a:lnTo>
                    <a:pt x="58128" y="488595"/>
                  </a:lnTo>
                  <a:lnTo>
                    <a:pt x="58350" y="488381"/>
                  </a:lnTo>
                  <a:lnTo>
                    <a:pt x="58576" y="488262"/>
                  </a:lnTo>
                  <a:lnTo>
                    <a:pt x="58801" y="488052"/>
                  </a:lnTo>
                  <a:lnTo>
                    <a:pt x="58956" y="487828"/>
                  </a:lnTo>
                  <a:lnTo>
                    <a:pt x="59154" y="487575"/>
                  </a:lnTo>
                  <a:lnTo>
                    <a:pt x="59376" y="487380"/>
                  </a:lnTo>
                  <a:lnTo>
                    <a:pt x="59577" y="487161"/>
                  </a:lnTo>
                  <a:lnTo>
                    <a:pt x="59751" y="486937"/>
                  </a:lnTo>
                  <a:lnTo>
                    <a:pt x="59894" y="486713"/>
                  </a:lnTo>
                  <a:lnTo>
                    <a:pt x="59985" y="486470"/>
                  </a:lnTo>
                  <a:lnTo>
                    <a:pt x="60056" y="486251"/>
                  </a:lnTo>
                  <a:lnTo>
                    <a:pt x="60143" y="486012"/>
                  </a:lnTo>
                  <a:lnTo>
                    <a:pt x="60171" y="485755"/>
                  </a:lnTo>
                  <a:lnTo>
                    <a:pt x="60306" y="485021"/>
                  </a:lnTo>
                  <a:lnTo>
                    <a:pt x="60314" y="484797"/>
                  </a:lnTo>
                  <a:lnTo>
                    <a:pt x="60306" y="484568"/>
                  </a:lnTo>
                  <a:lnTo>
                    <a:pt x="60290" y="484335"/>
                  </a:lnTo>
                  <a:lnTo>
                    <a:pt x="60266" y="484116"/>
                  </a:lnTo>
                  <a:lnTo>
                    <a:pt x="60235" y="483868"/>
                  </a:lnTo>
                  <a:lnTo>
                    <a:pt x="60183" y="483634"/>
                  </a:lnTo>
                  <a:lnTo>
                    <a:pt x="60116" y="483410"/>
                  </a:lnTo>
                  <a:lnTo>
                    <a:pt x="60037" y="483191"/>
                  </a:lnTo>
                  <a:lnTo>
                    <a:pt x="59981" y="482963"/>
                  </a:lnTo>
                  <a:lnTo>
                    <a:pt x="59922" y="482743"/>
                  </a:lnTo>
                  <a:lnTo>
                    <a:pt x="59870" y="482510"/>
                  </a:lnTo>
                  <a:lnTo>
                    <a:pt x="59811" y="482286"/>
                  </a:lnTo>
                  <a:lnTo>
                    <a:pt x="59629" y="482057"/>
                  </a:lnTo>
                  <a:lnTo>
                    <a:pt x="59411" y="481862"/>
                  </a:lnTo>
                  <a:lnTo>
                    <a:pt x="58976" y="481600"/>
                  </a:lnTo>
                  <a:lnTo>
                    <a:pt x="58754" y="481423"/>
                  </a:lnTo>
                  <a:lnTo>
                    <a:pt x="58536" y="481228"/>
                  </a:lnTo>
                  <a:lnTo>
                    <a:pt x="58319" y="481018"/>
                  </a:lnTo>
                  <a:lnTo>
                    <a:pt x="58113" y="480790"/>
                  </a:lnTo>
                  <a:lnTo>
                    <a:pt x="57899" y="480561"/>
                  </a:lnTo>
                  <a:lnTo>
                    <a:pt x="57681" y="480342"/>
                  </a:lnTo>
                  <a:lnTo>
                    <a:pt x="57503" y="480113"/>
                  </a:lnTo>
                  <a:lnTo>
                    <a:pt x="57301" y="479889"/>
                  </a:lnTo>
                  <a:lnTo>
                    <a:pt x="56949" y="479436"/>
                  </a:lnTo>
                  <a:lnTo>
                    <a:pt x="56319" y="478740"/>
                  </a:lnTo>
                  <a:lnTo>
                    <a:pt x="56189" y="478512"/>
                  </a:lnTo>
                  <a:lnTo>
                    <a:pt x="56030" y="478292"/>
                  </a:lnTo>
                  <a:lnTo>
                    <a:pt x="55809" y="477930"/>
                  </a:lnTo>
                  <a:lnTo>
                    <a:pt x="55726" y="477787"/>
                  </a:lnTo>
                  <a:lnTo>
                    <a:pt x="55662" y="477568"/>
                  </a:lnTo>
                  <a:lnTo>
                    <a:pt x="55571" y="477335"/>
                  </a:lnTo>
                  <a:lnTo>
                    <a:pt x="55369" y="476891"/>
                  </a:lnTo>
                  <a:lnTo>
                    <a:pt x="55310" y="476672"/>
                  </a:lnTo>
                  <a:lnTo>
                    <a:pt x="55258" y="476453"/>
                  </a:lnTo>
                  <a:lnTo>
                    <a:pt x="55156" y="476229"/>
                  </a:lnTo>
                  <a:lnTo>
                    <a:pt x="55072" y="476005"/>
                  </a:lnTo>
                  <a:lnTo>
                    <a:pt x="55025" y="475786"/>
                  </a:lnTo>
                  <a:lnTo>
                    <a:pt x="54965" y="475562"/>
                  </a:lnTo>
                  <a:lnTo>
                    <a:pt x="54886" y="475319"/>
                  </a:lnTo>
                  <a:lnTo>
                    <a:pt x="54827" y="475100"/>
                  </a:lnTo>
                  <a:lnTo>
                    <a:pt x="54799" y="474861"/>
                  </a:lnTo>
                  <a:lnTo>
                    <a:pt x="54791" y="474423"/>
                  </a:lnTo>
                  <a:lnTo>
                    <a:pt x="54803" y="474194"/>
                  </a:lnTo>
                  <a:lnTo>
                    <a:pt x="54867" y="473737"/>
                  </a:lnTo>
                  <a:lnTo>
                    <a:pt x="54922" y="473298"/>
                  </a:lnTo>
                  <a:lnTo>
                    <a:pt x="54965" y="473079"/>
                  </a:lnTo>
                  <a:lnTo>
                    <a:pt x="55017" y="472860"/>
                  </a:lnTo>
                  <a:lnTo>
                    <a:pt x="55084" y="472636"/>
                  </a:lnTo>
                  <a:lnTo>
                    <a:pt x="55187" y="472412"/>
                  </a:lnTo>
                  <a:lnTo>
                    <a:pt x="55278" y="472198"/>
                  </a:lnTo>
                  <a:lnTo>
                    <a:pt x="55472" y="471764"/>
                  </a:lnTo>
                  <a:lnTo>
                    <a:pt x="55611" y="471545"/>
                  </a:lnTo>
                  <a:lnTo>
                    <a:pt x="55789" y="471321"/>
                  </a:lnTo>
                  <a:lnTo>
                    <a:pt x="55967" y="471087"/>
                  </a:lnTo>
                  <a:lnTo>
                    <a:pt x="56517" y="470444"/>
                  </a:lnTo>
                  <a:lnTo>
                    <a:pt x="56735" y="470277"/>
                  </a:lnTo>
                  <a:lnTo>
                    <a:pt x="57222" y="469863"/>
                  </a:lnTo>
                  <a:lnTo>
                    <a:pt x="57444" y="469658"/>
                  </a:lnTo>
                  <a:lnTo>
                    <a:pt x="57653" y="469443"/>
                  </a:lnTo>
                  <a:lnTo>
                    <a:pt x="57875" y="469296"/>
                  </a:lnTo>
                  <a:lnTo>
                    <a:pt x="58093" y="469172"/>
                  </a:lnTo>
                  <a:lnTo>
                    <a:pt x="58315" y="469019"/>
                  </a:lnTo>
                  <a:lnTo>
                    <a:pt x="58544" y="468848"/>
                  </a:lnTo>
                  <a:lnTo>
                    <a:pt x="58774" y="468719"/>
                  </a:lnTo>
                  <a:lnTo>
                    <a:pt x="58991" y="468609"/>
                  </a:lnTo>
                  <a:lnTo>
                    <a:pt x="59257" y="468395"/>
                  </a:lnTo>
                  <a:lnTo>
                    <a:pt x="59827" y="467733"/>
                  </a:lnTo>
                  <a:lnTo>
                    <a:pt x="59953" y="467504"/>
                  </a:lnTo>
                  <a:lnTo>
                    <a:pt x="60013" y="467270"/>
                  </a:lnTo>
                  <a:lnTo>
                    <a:pt x="60060" y="466984"/>
                  </a:lnTo>
                  <a:lnTo>
                    <a:pt x="60084" y="466765"/>
                  </a:lnTo>
                  <a:lnTo>
                    <a:pt x="60112" y="466293"/>
                  </a:lnTo>
                  <a:lnTo>
                    <a:pt x="60179" y="465826"/>
                  </a:lnTo>
                  <a:lnTo>
                    <a:pt x="60195" y="465593"/>
                  </a:lnTo>
                  <a:lnTo>
                    <a:pt x="60262" y="464912"/>
                  </a:lnTo>
                  <a:lnTo>
                    <a:pt x="60227" y="464449"/>
                  </a:lnTo>
                  <a:lnTo>
                    <a:pt x="60187" y="464230"/>
                  </a:lnTo>
                  <a:lnTo>
                    <a:pt x="60159" y="463992"/>
                  </a:lnTo>
                  <a:lnTo>
                    <a:pt x="60155" y="463768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0" name="pg60"/>
            <p:cNvSpPr/>
            <p:nvPr/>
          </p:nvSpPr>
          <p:spPr>
            <a:xfrm>
              <a:off x="5149957" y="3447379"/>
              <a:ext cx="378435" cy="441591"/>
            </a:xfrm>
            <a:custGeom>
              <a:avLst/>
              <a:gdLst/>
              <a:ahLst/>
              <a:cxnLst/>
              <a:rect l="0" t="0" r="0" b="0"/>
              <a:pathLst>
                <a:path w="378435" h="441591">
                  <a:moveTo>
                    <a:pt x="209245" y="184237"/>
                  </a:moveTo>
                  <a:lnTo>
                    <a:pt x="209494" y="185433"/>
                  </a:lnTo>
                  <a:lnTo>
                    <a:pt x="209633" y="185957"/>
                  </a:lnTo>
                  <a:lnTo>
                    <a:pt x="209673" y="186329"/>
                  </a:lnTo>
                  <a:lnTo>
                    <a:pt x="209969" y="186672"/>
                  </a:lnTo>
                  <a:lnTo>
                    <a:pt x="210211" y="186972"/>
                  </a:lnTo>
                  <a:lnTo>
                    <a:pt x="210393" y="187149"/>
                  </a:lnTo>
                  <a:lnTo>
                    <a:pt x="210836" y="188088"/>
                  </a:lnTo>
                  <a:lnTo>
                    <a:pt x="211363" y="188507"/>
                  </a:lnTo>
                  <a:lnTo>
                    <a:pt x="212095" y="189050"/>
                  </a:lnTo>
                  <a:lnTo>
                    <a:pt x="213109" y="189484"/>
                  </a:lnTo>
                  <a:lnTo>
                    <a:pt x="214142" y="189679"/>
                  </a:lnTo>
                  <a:lnTo>
                    <a:pt x="214645" y="190318"/>
                  </a:lnTo>
                  <a:lnTo>
                    <a:pt x="215163" y="190627"/>
                  </a:lnTo>
                  <a:lnTo>
                    <a:pt x="215979" y="190585"/>
                  </a:lnTo>
                  <a:lnTo>
                    <a:pt x="216858" y="190523"/>
                  </a:lnTo>
                  <a:lnTo>
                    <a:pt x="217305" y="190985"/>
                  </a:lnTo>
                  <a:lnTo>
                    <a:pt x="218132" y="191633"/>
                  </a:lnTo>
                  <a:lnTo>
                    <a:pt x="218948" y="191633"/>
                  </a:lnTo>
                  <a:lnTo>
                    <a:pt x="219633" y="191838"/>
                  </a:lnTo>
                  <a:lnTo>
                    <a:pt x="220531" y="192124"/>
                  </a:lnTo>
                  <a:lnTo>
                    <a:pt x="220832" y="192286"/>
                  </a:lnTo>
                  <a:lnTo>
                    <a:pt x="220891" y="192448"/>
                  </a:lnTo>
                  <a:lnTo>
                    <a:pt x="220824" y="193063"/>
                  </a:lnTo>
                  <a:lnTo>
                    <a:pt x="220658" y="193768"/>
                  </a:lnTo>
                  <a:lnTo>
                    <a:pt x="220397" y="194144"/>
                  </a:lnTo>
                  <a:lnTo>
                    <a:pt x="219122" y="194816"/>
                  </a:lnTo>
                  <a:lnTo>
                    <a:pt x="217032" y="195884"/>
                  </a:lnTo>
                  <a:lnTo>
                    <a:pt x="216268" y="196741"/>
                  </a:lnTo>
                  <a:lnTo>
                    <a:pt x="216398" y="197604"/>
                  </a:lnTo>
                  <a:lnTo>
                    <a:pt x="217404" y="198795"/>
                  </a:lnTo>
                  <a:lnTo>
                    <a:pt x="218247" y="199886"/>
                  </a:lnTo>
                  <a:lnTo>
                    <a:pt x="218813" y="201311"/>
                  </a:lnTo>
                  <a:lnTo>
                    <a:pt x="219569" y="201592"/>
                  </a:lnTo>
                  <a:lnTo>
                    <a:pt x="220226" y="201168"/>
                  </a:lnTo>
                  <a:lnTo>
                    <a:pt x="221232" y="201025"/>
                  </a:lnTo>
                  <a:lnTo>
                    <a:pt x="222059" y="201578"/>
                  </a:lnTo>
                  <a:lnTo>
                    <a:pt x="222546" y="202469"/>
                  </a:lnTo>
                  <a:lnTo>
                    <a:pt x="222839" y="203532"/>
                  </a:lnTo>
                  <a:lnTo>
                    <a:pt x="221945" y="204541"/>
                  </a:lnTo>
                  <a:lnTo>
                    <a:pt x="223024" y="204739"/>
                  </a:lnTo>
                  <a:lnTo>
                    <a:pt x="222491" y="205309"/>
                  </a:lnTo>
                  <a:lnTo>
                    <a:pt x="222459" y="205815"/>
                  </a:lnTo>
                  <a:lnTo>
                    <a:pt x="222225" y="207320"/>
                  </a:lnTo>
                  <a:lnTo>
                    <a:pt x="221980" y="208807"/>
                  </a:lnTo>
                  <a:lnTo>
                    <a:pt x="221691" y="210041"/>
                  </a:lnTo>
                  <a:lnTo>
                    <a:pt x="221929" y="211237"/>
                  </a:lnTo>
                  <a:lnTo>
                    <a:pt x="224652" y="211438"/>
                  </a:lnTo>
                  <a:lnTo>
                    <a:pt x="226433" y="210737"/>
                  </a:lnTo>
                  <a:lnTo>
                    <a:pt x="228792" y="210033"/>
                  </a:lnTo>
                  <a:lnTo>
                    <a:pt x="230660" y="209647"/>
                  </a:lnTo>
                  <a:lnTo>
                    <a:pt x="232312" y="209579"/>
                  </a:lnTo>
                  <a:lnTo>
                    <a:pt x="233080" y="209639"/>
                  </a:lnTo>
                  <a:lnTo>
                    <a:pt x="233330" y="209545"/>
                  </a:lnTo>
                  <a:lnTo>
                    <a:pt x="233622" y="209548"/>
                  </a:lnTo>
                  <a:lnTo>
                    <a:pt x="234288" y="209627"/>
                  </a:lnTo>
                  <a:lnTo>
                    <a:pt x="234719" y="209574"/>
                  </a:lnTo>
                  <a:lnTo>
                    <a:pt x="235218" y="209851"/>
                  </a:lnTo>
                  <a:lnTo>
                    <a:pt x="235230" y="209593"/>
                  </a:lnTo>
                  <a:lnTo>
                    <a:pt x="235527" y="209775"/>
                  </a:lnTo>
                  <a:lnTo>
                    <a:pt x="235966" y="210013"/>
                  </a:lnTo>
                  <a:lnTo>
                    <a:pt x="236425" y="210208"/>
                  </a:lnTo>
                  <a:lnTo>
                    <a:pt x="236651" y="210313"/>
                  </a:lnTo>
                  <a:lnTo>
                    <a:pt x="236888" y="210384"/>
                  </a:lnTo>
                  <a:lnTo>
                    <a:pt x="237130" y="210427"/>
                  </a:lnTo>
                  <a:lnTo>
                    <a:pt x="237375" y="210437"/>
                  </a:lnTo>
                  <a:lnTo>
                    <a:pt x="237617" y="210413"/>
                  </a:lnTo>
                  <a:lnTo>
                    <a:pt x="237933" y="210389"/>
                  </a:lnTo>
                  <a:lnTo>
                    <a:pt x="238250" y="210413"/>
                  </a:lnTo>
                  <a:lnTo>
                    <a:pt x="238563" y="210489"/>
                  </a:lnTo>
                  <a:lnTo>
                    <a:pt x="238864" y="210604"/>
                  </a:lnTo>
                  <a:lnTo>
                    <a:pt x="239002" y="210647"/>
                  </a:lnTo>
                  <a:lnTo>
                    <a:pt x="239351" y="210942"/>
                  </a:lnTo>
                  <a:lnTo>
                    <a:pt x="239430" y="211085"/>
                  </a:lnTo>
                  <a:lnTo>
                    <a:pt x="239481" y="211247"/>
                  </a:lnTo>
                  <a:lnTo>
                    <a:pt x="239869" y="211604"/>
                  </a:lnTo>
                  <a:lnTo>
                    <a:pt x="240273" y="211938"/>
                  </a:lnTo>
                  <a:lnTo>
                    <a:pt x="240538" y="212434"/>
                  </a:lnTo>
                  <a:lnTo>
                    <a:pt x="240954" y="213125"/>
                  </a:lnTo>
                  <a:lnTo>
                    <a:pt x="241112" y="213306"/>
                  </a:lnTo>
                  <a:lnTo>
                    <a:pt x="241290" y="213453"/>
                  </a:lnTo>
                  <a:lnTo>
                    <a:pt x="241488" y="213563"/>
                  </a:lnTo>
                  <a:lnTo>
                    <a:pt x="241698" y="213630"/>
                  </a:lnTo>
                  <a:lnTo>
                    <a:pt x="242724" y="213887"/>
                  </a:lnTo>
                  <a:lnTo>
                    <a:pt x="242921" y="213949"/>
                  </a:lnTo>
                  <a:lnTo>
                    <a:pt x="243107" y="214044"/>
                  </a:lnTo>
                  <a:lnTo>
                    <a:pt x="243278" y="214182"/>
                  </a:lnTo>
                  <a:lnTo>
                    <a:pt x="243428" y="214349"/>
                  </a:lnTo>
                  <a:lnTo>
                    <a:pt x="243571" y="214573"/>
                  </a:lnTo>
                  <a:lnTo>
                    <a:pt x="243741" y="214764"/>
                  </a:lnTo>
                  <a:lnTo>
                    <a:pt x="243939" y="214921"/>
                  </a:lnTo>
                  <a:lnTo>
                    <a:pt x="244153" y="215040"/>
                  </a:lnTo>
                  <a:lnTo>
                    <a:pt x="244418" y="215178"/>
                  </a:lnTo>
                  <a:lnTo>
                    <a:pt x="244667" y="215345"/>
                  </a:lnTo>
                  <a:lnTo>
                    <a:pt x="244909" y="215541"/>
                  </a:lnTo>
                  <a:lnTo>
                    <a:pt x="245134" y="215760"/>
                  </a:lnTo>
                  <a:lnTo>
                    <a:pt x="245257" y="215941"/>
                  </a:lnTo>
                  <a:lnTo>
                    <a:pt x="245403" y="216098"/>
                  </a:lnTo>
                  <a:lnTo>
                    <a:pt x="245566" y="216227"/>
                  </a:lnTo>
                  <a:lnTo>
                    <a:pt x="245748" y="216322"/>
                  </a:lnTo>
                  <a:lnTo>
                    <a:pt x="245934" y="216384"/>
                  </a:lnTo>
                  <a:lnTo>
                    <a:pt x="246132" y="216408"/>
                  </a:lnTo>
                  <a:lnTo>
                    <a:pt x="246326" y="216398"/>
                  </a:lnTo>
                  <a:lnTo>
                    <a:pt x="246876" y="216355"/>
                  </a:lnTo>
                  <a:lnTo>
                    <a:pt x="247422" y="216274"/>
                  </a:lnTo>
                  <a:lnTo>
                    <a:pt x="247969" y="216170"/>
                  </a:lnTo>
                  <a:lnTo>
                    <a:pt x="248151" y="216141"/>
                  </a:lnTo>
                  <a:lnTo>
                    <a:pt x="248333" y="216146"/>
                  </a:lnTo>
                  <a:lnTo>
                    <a:pt x="248515" y="216184"/>
                  </a:lnTo>
                  <a:lnTo>
                    <a:pt x="248689" y="216255"/>
                  </a:lnTo>
                  <a:lnTo>
                    <a:pt x="248852" y="216360"/>
                  </a:lnTo>
                  <a:lnTo>
                    <a:pt x="249002" y="216489"/>
                  </a:lnTo>
                  <a:lnTo>
                    <a:pt x="249877" y="217666"/>
                  </a:lnTo>
                  <a:lnTo>
                    <a:pt x="250055" y="217933"/>
                  </a:lnTo>
                  <a:lnTo>
                    <a:pt x="250257" y="218171"/>
                  </a:lnTo>
                  <a:lnTo>
                    <a:pt x="250482" y="218376"/>
                  </a:lnTo>
                  <a:lnTo>
                    <a:pt x="250728" y="218552"/>
                  </a:lnTo>
                  <a:lnTo>
                    <a:pt x="250985" y="218690"/>
                  </a:lnTo>
                  <a:lnTo>
                    <a:pt x="251448" y="219005"/>
                  </a:lnTo>
                  <a:lnTo>
                    <a:pt x="251516" y="219153"/>
                  </a:lnTo>
                  <a:lnTo>
                    <a:pt x="251555" y="219310"/>
                  </a:lnTo>
                  <a:lnTo>
                    <a:pt x="251563" y="219477"/>
                  </a:lnTo>
                  <a:lnTo>
                    <a:pt x="251539" y="219639"/>
                  </a:lnTo>
                  <a:lnTo>
                    <a:pt x="251334" y="220111"/>
                  </a:lnTo>
                  <a:lnTo>
                    <a:pt x="251171" y="220606"/>
                  </a:lnTo>
                  <a:lnTo>
                    <a:pt x="251013" y="220954"/>
                  </a:lnTo>
                  <a:lnTo>
                    <a:pt x="250886" y="221321"/>
                  </a:lnTo>
                  <a:lnTo>
                    <a:pt x="250795" y="221702"/>
                  </a:lnTo>
                  <a:lnTo>
                    <a:pt x="250744" y="222093"/>
                  </a:lnTo>
                  <a:lnTo>
                    <a:pt x="250740" y="222512"/>
                  </a:lnTo>
                  <a:lnTo>
                    <a:pt x="250768" y="222932"/>
                  </a:lnTo>
                  <a:lnTo>
                    <a:pt x="250823" y="223346"/>
                  </a:lnTo>
                  <a:lnTo>
                    <a:pt x="250902" y="223756"/>
                  </a:lnTo>
                  <a:lnTo>
                    <a:pt x="250950" y="224085"/>
                  </a:lnTo>
                  <a:lnTo>
                    <a:pt x="251033" y="224404"/>
                  </a:lnTo>
                  <a:lnTo>
                    <a:pt x="251140" y="224709"/>
                  </a:lnTo>
                  <a:lnTo>
                    <a:pt x="251278" y="224995"/>
                  </a:lnTo>
                  <a:lnTo>
                    <a:pt x="251417" y="225295"/>
                  </a:lnTo>
                  <a:lnTo>
                    <a:pt x="251583" y="225572"/>
                  </a:lnTo>
                  <a:lnTo>
                    <a:pt x="251769" y="225829"/>
                  </a:lnTo>
                  <a:lnTo>
                    <a:pt x="251912" y="226000"/>
                  </a:lnTo>
                  <a:lnTo>
                    <a:pt x="252026" y="226205"/>
                  </a:lnTo>
                  <a:lnTo>
                    <a:pt x="252105" y="226429"/>
                  </a:lnTo>
                  <a:lnTo>
                    <a:pt x="252153" y="226668"/>
                  </a:lnTo>
                  <a:lnTo>
                    <a:pt x="252157" y="226911"/>
                  </a:lnTo>
                  <a:lnTo>
                    <a:pt x="252244" y="227487"/>
                  </a:lnTo>
                  <a:lnTo>
                    <a:pt x="252359" y="228059"/>
                  </a:lnTo>
                  <a:lnTo>
                    <a:pt x="252493" y="228621"/>
                  </a:lnTo>
                  <a:lnTo>
                    <a:pt x="252652" y="229379"/>
                  </a:lnTo>
                  <a:lnTo>
                    <a:pt x="252858" y="230122"/>
                  </a:lnTo>
                  <a:lnTo>
                    <a:pt x="252925" y="230404"/>
                  </a:lnTo>
                  <a:lnTo>
                    <a:pt x="253020" y="230670"/>
                  </a:lnTo>
                  <a:lnTo>
                    <a:pt x="253147" y="230918"/>
                  </a:lnTo>
                  <a:lnTo>
                    <a:pt x="253297" y="231147"/>
                  </a:lnTo>
                  <a:lnTo>
                    <a:pt x="253475" y="231347"/>
                  </a:lnTo>
                  <a:lnTo>
                    <a:pt x="253693" y="231681"/>
                  </a:lnTo>
                  <a:lnTo>
                    <a:pt x="253938" y="231986"/>
                  </a:lnTo>
                  <a:lnTo>
                    <a:pt x="254200" y="232267"/>
                  </a:lnTo>
                  <a:lnTo>
                    <a:pt x="254398" y="232510"/>
                  </a:lnTo>
                  <a:lnTo>
                    <a:pt x="254611" y="232724"/>
                  </a:lnTo>
                  <a:lnTo>
                    <a:pt x="254845" y="232915"/>
                  </a:lnTo>
                  <a:lnTo>
                    <a:pt x="255051" y="233168"/>
                  </a:lnTo>
                  <a:lnTo>
                    <a:pt x="255490" y="233606"/>
                  </a:lnTo>
                  <a:lnTo>
                    <a:pt x="255557" y="233754"/>
                  </a:lnTo>
                  <a:lnTo>
                    <a:pt x="255641" y="234020"/>
                  </a:lnTo>
                  <a:lnTo>
                    <a:pt x="255747" y="234273"/>
                  </a:lnTo>
                  <a:lnTo>
                    <a:pt x="255922" y="234573"/>
                  </a:lnTo>
                  <a:lnTo>
                    <a:pt x="256044" y="234707"/>
                  </a:lnTo>
                  <a:lnTo>
                    <a:pt x="256171" y="234835"/>
                  </a:lnTo>
                  <a:lnTo>
                    <a:pt x="256306" y="234950"/>
                  </a:lnTo>
                  <a:lnTo>
                    <a:pt x="256440" y="235055"/>
                  </a:lnTo>
                  <a:lnTo>
                    <a:pt x="256579" y="235145"/>
                  </a:lnTo>
                  <a:lnTo>
                    <a:pt x="256725" y="235226"/>
                  </a:lnTo>
                  <a:lnTo>
                    <a:pt x="257022" y="235369"/>
                  </a:lnTo>
                  <a:lnTo>
                    <a:pt x="257173" y="235426"/>
                  </a:lnTo>
                  <a:lnTo>
                    <a:pt x="257473" y="235512"/>
                  </a:lnTo>
                  <a:lnTo>
                    <a:pt x="257620" y="235564"/>
                  </a:lnTo>
                  <a:lnTo>
                    <a:pt x="257980" y="235850"/>
                  </a:lnTo>
                  <a:lnTo>
                    <a:pt x="258111" y="236017"/>
                  </a:lnTo>
                  <a:lnTo>
                    <a:pt x="258190" y="236151"/>
                  </a:lnTo>
                  <a:lnTo>
                    <a:pt x="258247" y="236282"/>
                  </a:lnTo>
                  <a:lnTo>
                    <a:pt x="258317" y="236456"/>
                  </a:lnTo>
                  <a:lnTo>
                    <a:pt x="258380" y="236603"/>
                  </a:lnTo>
                  <a:lnTo>
                    <a:pt x="258768" y="237027"/>
                  </a:lnTo>
                  <a:lnTo>
                    <a:pt x="259120" y="237313"/>
                  </a:lnTo>
                  <a:lnTo>
                    <a:pt x="259385" y="237513"/>
                  </a:lnTo>
                  <a:lnTo>
                    <a:pt x="259639" y="237733"/>
                  </a:lnTo>
                  <a:lnTo>
                    <a:pt x="259762" y="237871"/>
                  </a:lnTo>
                  <a:lnTo>
                    <a:pt x="259872" y="238023"/>
                  </a:lnTo>
                  <a:lnTo>
                    <a:pt x="260086" y="238343"/>
                  </a:lnTo>
                  <a:lnTo>
                    <a:pt x="260201" y="238490"/>
                  </a:lnTo>
                  <a:lnTo>
                    <a:pt x="260458" y="238786"/>
                  </a:lnTo>
                  <a:lnTo>
                    <a:pt x="260593" y="238929"/>
                  </a:lnTo>
                  <a:lnTo>
                    <a:pt x="260731" y="239067"/>
                  </a:lnTo>
                  <a:lnTo>
                    <a:pt x="260874" y="239191"/>
                  </a:lnTo>
                  <a:lnTo>
                    <a:pt x="261104" y="239362"/>
                  </a:lnTo>
                  <a:lnTo>
                    <a:pt x="261345" y="239515"/>
                  </a:lnTo>
                  <a:lnTo>
                    <a:pt x="261618" y="239658"/>
                  </a:lnTo>
                  <a:lnTo>
                    <a:pt x="261848" y="239763"/>
                  </a:lnTo>
                  <a:lnTo>
                    <a:pt x="261883" y="239529"/>
                  </a:lnTo>
                  <a:lnTo>
                    <a:pt x="262303" y="239739"/>
                  </a:lnTo>
                  <a:lnTo>
                    <a:pt x="262691" y="239972"/>
                  </a:lnTo>
                  <a:lnTo>
                    <a:pt x="263020" y="240220"/>
                  </a:lnTo>
                  <a:lnTo>
                    <a:pt x="263506" y="240506"/>
                  </a:lnTo>
                  <a:lnTo>
                    <a:pt x="263807" y="240673"/>
                  </a:lnTo>
                  <a:lnTo>
                    <a:pt x="264012" y="240828"/>
                  </a:lnTo>
                  <a:lnTo>
                    <a:pt x="264433" y="241116"/>
                  </a:lnTo>
                  <a:lnTo>
                    <a:pt x="264833" y="241321"/>
                  </a:lnTo>
                  <a:lnTo>
                    <a:pt x="265320" y="241559"/>
                  </a:lnTo>
                  <a:lnTo>
                    <a:pt x="265854" y="241845"/>
                  </a:lnTo>
                  <a:lnTo>
                    <a:pt x="266194" y="242055"/>
                  </a:lnTo>
                  <a:lnTo>
                    <a:pt x="266418" y="242204"/>
                  </a:lnTo>
                  <a:lnTo>
                    <a:pt x="266673" y="242398"/>
                  </a:lnTo>
                  <a:lnTo>
                    <a:pt x="267065" y="242779"/>
                  </a:lnTo>
                  <a:lnTo>
                    <a:pt x="267410" y="243084"/>
                  </a:lnTo>
                  <a:lnTo>
                    <a:pt x="267841" y="243356"/>
                  </a:lnTo>
                  <a:lnTo>
                    <a:pt x="268157" y="243494"/>
                  </a:lnTo>
                  <a:lnTo>
                    <a:pt x="268471" y="243647"/>
                  </a:lnTo>
                  <a:lnTo>
                    <a:pt x="268653" y="243820"/>
                  </a:lnTo>
                  <a:lnTo>
                    <a:pt x="269357" y="244242"/>
                  </a:lnTo>
                  <a:lnTo>
                    <a:pt x="269710" y="244471"/>
                  </a:lnTo>
                  <a:lnTo>
                    <a:pt x="270026" y="244747"/>
                  </a:lnTo>
                  <a:lnTo>
                    <a:pt x="270383" y="245190"/>
                  </a:lnTo>
                  <a:lnTo>
                    <a:pt x="270830" y="245610"/>
                  </a:lnTo>
                  <a:lnTo>
                    <a:pt x="271329" y="245953"/>
                  </a:lnTo>
                  <a:lnTo>
                    <a:pt x="271875" y="246253"/>
                  </a:lnTo>
                  <a:lnTo>
                    <a:pt x="272445" y="246410"/>
                  </a:lnTo>
                  <a:lnTo>
                    <a:pt x="272853" y="246458"/>
                  </a:lnTo>
                  <a:lnTo>
                    <a:pt x="273284" y="246325"/>
                  </a:lnTo>
                  <a:lnTo>
                    <a:pt x="273740" y="246143"/>
                  </a:lnTo>
                  <a:lnTo>
                    <a:pt x="274203" y="246048"/>
                  </a:lnTo>
                  <a:lnTo>
                    <a:pt x="274710" y="245986"/>
                  </a:lnTo>
                  <a:lnTo>
                    <a:pt x="275097" y="245981"/>
                  </a:lnTo>
                  <a:lnTo>
                    <a:pt x="275458" y="246082"/>
                  </a:lnTo>
                  <a:lnTo>
                    <a:pt x="275731" y="246286"/>
                  </a:lnTo>
                  <a:lnTo>
                    <a:pt x="276364" y="246901"/>
                  </a:lnTo>
                  <a:lnTo>
                    <a:pt x="276899" y="247363"/>
                  </a:lnTo>
                  <a:lnTo>
                    <a:pt x="277967" y="248212"/>
                  </a:lnTo>
                  <a:lnTo>
                    <a:pt x="278304" y="248431"/>
                  </a:lnTo>
                  <a:lnTo>
                    <a:pt x="278605" y="248526"/>
                  </a:lnTo>
                  <a:lnTo>
                    <a:pt x="279844" y="248455"/>
                  </a:lnTo>
                  <a:lnTo>
                    <a:pt x="280449" y="248397"/>
                  </a:lnTo>
                  <a:lnTo>
                    <a:pt x="280960" y="248369"/>
                  </a:lnTo>
                  <a:lnTo>
                    <a:pt x="281451" y="248278"/>
                  </a:lnTo>
                  <a:lnTo>
                    <a:pt x="281701" y="248215"/>
                  </a:lnTo>
                  <a:lnTo>
                    <a:pt x="282397" y="248102"/>
                  </a:lnTo>
                  <a:lnTo>
                    <a:pt x="282947" y="248002"/>
                  </a:lnTo>
                  <a:lnTo>
                    <a:pt x="283565" y="247926"/>
                  </a:lnTo>
                  <a:lnTo>
                    <a:pt x="284230" y="247864"/>
                  </a:lnTo>
                  <a:lnTo>
                    <a:pt x="284464" y="247849"/>
                  </a:lnTo>
                  <a:lnTo>
                    <a:pt x="284717" y="247868"/>
                  </a:lnTo>
                  <a:lnTo>
                    <a:pt x="285065" y="247916"/>
                  </a:lnTo>
                  <a:lnTo>
                    <a:pt x="285295" y="247959"/>
                  </a:lnTo>
                  <a:lnTo>
                    <a:pt x="285655" y="248031"/>
                  </a:lnTo>
                  <a:lnTo>
                    <a:pt x="285869" y="248426"/>
                  </a:lnTo>
                  <a:lnTo>
                    <a:pt x="286023" y="248669"/>
                  </a:lnTo>
                  <a:lnTo>
                    <a:pt x="286217" y="248769"/>
                  </a:lnTo>
                  <a:lnTo>
                    <a:pt x="286482" y="248836"/>
                  </a:lnTo>
                  <a:lnTo>
                    <a:pt x="286863" y="248884"/>
                  </a:lnTo>
                  <a:lnTo>
                    <a:pt x="287211" y="248926"/>
                  </a:lnTo>
                  <a:lnTo>
                    <a:pt x="287615" y="249065"/>
                  </a:lnTo>
                  <a:lnTo>
                    <a:pt x="287916" y="249317"/>
                  </a:lnTo>
                  <a:lnTo>
                    <a:pt x="288216" y="249679"/>
                  </a:lnTo>
                  <a:lnTo>
                    <a:pt x="288347" y="249918"/>
                  </a:lnTo>
                  <a:lnTo>
                    <a:pt x="288426" y="250132"/>
                  </a:lnTo>
                  <a:lnTo>
                    <a:pt x="288470" y="250470"/>
                  </a:lnTo>
                  <a:lnTo>
                    <a:pt x="288454" y="250828"/>
                  </a:lnTo>
                  <a:lnTo>
                    <a:pt x="288358" y="251280"/>
                  </a:lnTo>
                  <a:lnTo>
                    <a:pt x="288438" y="251705"/>
                  </a:lnTo>
                  <a:lnTo>
                    <a:pt x="288505" y="252124"/>
                  </a:lnTo>
                  <a:lnTo>
                    <a:pt x="288581" y="252481"/>
                  </a:lnTo>
                  <a:lnTo>
                    <a:pt x="288667" y="252796"/>
                  </a:lnTo>
                  <a:lnTo>
                    <a:pt x="288759" y="253072"/>
                  </a:lnTo>
                  <a:lnTo>
                    <a:pt x="288858" y="253492"/>
                  </a:lnTo>
                  <a:lnTo>
                    <a:pt x="289072" y="254183"/>
                  </a:lnTo>
                  <a:lnTo>
                    <a:pt x="289202" y="254850"/>
                  </a:lnTo>
                  <a:lnTo>
                    <a:pt x="289301" y="255536"/>
                  </a:lnTo>
                  <a:lnTo>
                    <a:pt x="289333" y="256203"/>
                  </a:lnTo>
                  <a:lnTo>
                    <a:pt x="289329" y="256937"/>
                  </a:lnTo>
                  <a:lnTo>
                    <a:pt x="289246" y="257704"/>
                  </a:lnTo>
                  <a:lnTo>
                    <a:pt x="289159" y="258319"/>
                  </a:lnTo>
                  <a:lnTo>
                    <a:pt x="288961" y="259463"/>
                  </a:lnTo>
                  <a:lnTo>
                    <a:pt x="288929" y="259853"/>
                  </a:lnTo>
                  <a:lnTo>
                    <a:pt x="288949" y="260273"/>
                  </a:lnTo>
                  <a:lnTo>
                    <a:pt x="288977" y="260463"/>
                  </a:lnTo>
                  <a:lnTo>
                    <a:pt x="288992" y="260654"/>
                  </a:lnTo>
                  <a:lnTo>
                    <a:pt x="288996" y="260792"/>
                  </a:lnTo>
                  <a:lnTo>
                    <a:pt x="288996" y="260935"/>
                  </a:lnTo>
                  <a:lnTo>
                    <a:pt x="288988" y="261073"/>
                  </a:lnTo>
                  <a:lnTo>
                    <a:pt x="288988" y="261216"/>
                  </a:lnTo>
                  <a:lnTo>
                    <a:pt x="289000" y="261459"/>
                  </a:lnTo>
                  <a:lnTo>
                    <a:pt x="289044" y="261769"/>
                  </a:lnTo>
                  <a:lnTo>
                    <a:pt x="289265" y="262327"/>
                  </a:lnTo>
                  <a:lnTo>
                    <a:pt x="289376" y="262784"/>
                  </a:lnTo>
                  <a:lnTo>
                    <a:pt x="289467" y="263732"/>
                  </a:lnTo>
                  <a:lnTo>
                    <a:pt x="289598" y="264161"/>
                  </a:lnTo>
                  <a:lnTo>
                    <a:pt x="289879" y="264776"/>
                  </a:lnTo>
                  <a:lnTo>
                    <a:pt x="290093" y="265519"/>
                  </a:lnTo>
                  <a:lnTo>
                    <a:pt x="290445" y="266024"/>
                  </a:lnTo>
                  <a:lnTo>
                    <a:pt x="290944" y="266525"/>
                  </a:lnTo>
                  <a:lnTo>
                    <a:pt x="291368" y="266868"/>
                  </a:lnTo>
                  <a:lnTo>
                    <a:pt x="291930" y="267097"/>
                  </a:lnTo>
                  <a:lnTo>
                    <a:pt x="292381" y="267430"/>
                  </a:lnTo>
                  <a:lnTo>
                    <a:pt x="293161" y="268131"/>
                  </a:lnTo>
                  <a:lnTo>
                    <a:pt x="293477" y="268307"/>
                  </a:lnTo>
                  <a:lnTo>
                    <a:pt x="293727" y="268459"/>
                  </a:lnTo>
                  <a:lnTo>
                    <a:pt x="293846" y="268874"/>
                  </a:lnTo>
                  <a:lnTo>
                    <a:pt x="293826" y="269446"/>
                  </a:lnTo>
                  <a:lnTo>
                    <a:pt x="293822" y="269865"/>
                  </a:lnTo>
                  <a:lnTo>
                    <a:pt x="293778" y="270418"/>
                  </a:lnTo>
                  <a:lnTo>
                    <a:pt x="293727" y="270956"/>
                  </a:lnTo>
                  <a:lnTo>
                    <a:pt x="293731" y="271452"/>
                  </a:lnTo>
                  <a:lnTo>
                    <a:pt x="293668" y="272086"/>
                  </a:lnTo>
                  <a:lnTo>
                    <a:pt x="293561" y="272620"/>
                  </a:lnTo>
                  <a:lnTo>
                    <a:pt x="293633" y="273053"/>
                  </a:lnTo>
                  <a:lnTo>
                    <a:pt x="293846" y="273525"/>
                  </a:lnTo>
                  <a:lnTo>
                    <a:pt x="294095" y="274006"/>
                  </a:lnTo>
                  <a:lnTo>
                    <a:pt x="294503" y="274592"/>
                  </a:lnTo>
                  <a:lnTo>
                    <a:pt x="295045" y="274993"/>
                  </a:lnTo>
                  <a:lnTo>
                    <a:pt x="295643" y="275422"/>
                  </a:lnTo>
                  <a:lnTo>
                    <a:pt x="296138" y="275717"/>
                  </a:lnTo>
                  <a:lnTo>
                    <a:pt x="296866" y="276418"/>
                  </a:lnTo>
                  <a:lnTo>
                    <a:pt x="297084" y="276880"/>
                  </a:lnTo>
                  <a:lnTo>
                    <a:pt x="297290" y="277209"/>
                  </a:lnTo>
                  <a:lnTo>
                    <a:pt x="297697" y="277390"/>
                  </a:lnTo>
                  <a:lnTo>
                    <a:pt x="298537" y="277861"/>
                  </a:lnTo>
                  <a:lnTo>
                    <a:pt x="299154" y="278071"/>
                  </a:lnTo>
                  <a:lnTo>
                    <a:pt x="299776" y="278305"/>
                  </a:lnTo>
                  <a:lnTo>
                    <a:pt x="300548" y="278486"/>
                  </a:lnTo>
                  <a:lnTo>
                    <a:pt x="301478" y="278896"/>
                  </a:lnTo>
                  <a:lnTo>
                    <a:pt x="302012" y="278977"/>
                  </a:lnTo>
                  <a:lnTo>
                    <a:pt x="302713" y="279048"/>
                  </a:lnTo>
                  <a:lnTo>
                    <a:pt x="303695" y="279167"/>
                  </a:lnTo>
                  <a:lnTo>
                    <a:pt x="304653" y="279000"/>
                  </a:lnTo>
                  <a:lnTo>
                    <a:pt x="305456" y="278838"/>
                  </a:lnTo>
                  <a:lnTo>
                    <a:pt x="305955" y="278605"/>
                  </a:lnTo>
                  <a:lnTo>
                    <a:pt x="306244" y="278233"/>
                  </a:lnTo>
                  <a:lnTo>
                    <a:pt x="306723" y="277895"/>
                  </a:lnTo>
                  <a:lnTo>
                    <a:pt x="307309" y="277809"/>
                  </a:lnTo>
                  <a:lnTo>
                    <a:pt x="307697" y="277933"/>
                  </a:lnTo>
                  <a:lnTo>
                    <a:pt x="308160" y="278395"/>
                  </a:lnTo>
                  <a:lnTo>
                    <a:pt x="308445" y="278948"/>
                  </a:lnTo>
                  <a:lnTo>
                    <a:pt x="308520" y="279100"/>
                  </a:lnTo>
                  <a:lnTo>
                    <a:pt x="308782" y="279725"/>
                  </a:lnTo>
                  <a:lnTo>
                    <a:pt x="308885" y="280311"/>
                  </a:lnTo>
                  <a:lnTo>
                    <a:pt x="309158" y="281240"/>
                  </a:lnTo>
                  <a:lnTo>
                    <a:pt x="309455" y="281812"/>
                  </a:lnTo>
                  <a:lnTo>
                    <a:pt x="310021" y="282603"/>
                  </a:lnTo>
                  <a:lnTo>
                    <a:pt x="310535" y="283370"/>
                  </a:lnTo>
                  <a:lnTo>
                    <a:pt x="311137" y="284052"/>
                  </a:lnTo>
                  <a:lnTo>
                    <a:pt x="311806" y="284709"/>
                  </a:lnTo>
                  <a:lnTo>
                    <a:pt x="313061" y="285400"/>
                  </a:lnTo>
                  <a:lnTo>
                    <a:pt x="313655" y="285534"/>
                  </a:lnTo>
                  <a:lnTo>
                    <a:pt x="314454" y="285801"/>
                  </a:lnTo>
                  <a:lnTo>
                    <a:pt x="314898" y="286039"/>
                  </a:lnTo>
                  <a:lnTo>
                    <a:pt x="315171" y="286072"/>
                  </a:lnTo>
                  <a:lnTo>
                    <a:pt x="315832" y="286377"/>
                  </a:lnTo>
                  <a:lnTo>
                    <a:pt x="316549" y="286815"/>
                  </a:lnTo>
                  <a:lnTo>
                    <a:pt x="317083" y="287125"/>
                  </a:lnTo>
                  <a:lnTo>
                    <a:pt x="317689" y="287211"/>
                  </a:lnTo>
                  <a:lnTo>
                    <a:pt x="318591" y="287144"/>
                  </a:lnTo>
                  <a:lnTo>
                    <a:pt x="318999" y="287101"/>
                  </a:lnTo>
                  <a:lnTo>
                    <a:pt x="318963" y="287263"/>
                  </a:lnTo>
                  <a:lnTo>
                    <a:pt x="319264" y="287216"/>
                  </a:lnTo>
                  <a:lnTo>
                    <a:pt x="319474" y="287178"/>
                  </a:lnTo>
                  <a:lnTo>
                    <a:pt x="319680" y="287149"/>
                  </a:lnTo>
                  <a:lnTo>
                    <a:pt x="319993" y="287149"/>
                  </a:lnTo>
                  <a:lnTo>
                    <a:pt x="320313" y="287197"/>
                  </a:lnTo>
                  <a:lnTo>
                    <a:pt x="320745" y="287230"/>
                  </a:lnTo>
                  <a:lnTo>
                    <a:pt x="321065" y="287235"/>
                  </a:lnTo>
                  <a:lnTo>
                    <a:pt x="322035" y="287221"/>
                  </a:lnTo>
                  <a:lnTo>
                    <a:pt x="323017" y="287216"/>
                  </a:lnTo>
                  <a:lnTo>
                    <a:pt x="323346" y="287221"/>
                  </a:lnTo>
                  <a:lnTo>
                    <a:pt x="323674" y="287235"/>
                  </a:lnTo>
                  <a:lnTo>
                    <a:pt x="324110" y="287259"/>
                  </a:lnTo>
                  <a:lnTo>
                    <a:pt x="324327" y="287278"/>
                  </a:lnTo>
                  <a:lnTo>
                    <a:pt x="324545" y="287306"/>
                  </a:lnTo>
                  <a:lnTo>
                    <a:pt x="324759" y="287349"/>
                  </a:lnTo>
                  <a:lnTo>
                    <a:pt x="325032" y="287425"/>
                  </a:lnTo>
                  <a:lnTo>
                    <a:pt x="325167" y="287473"/>
                  </a:lnTo>
                  <a:lnTo>
                    <a:pt x="325424" y="287597"/>
                  </a:lnTo>
                  <a:lnTo>
                    <a:pt x="325578" y="287707"/>
                  </a:lnTo>
                  <a:lnTo>
                    <a:pt x="325721" y="287835"/>
                  </a:lnTo>
                  <a:lnTo>
                    <a:pt x="325994" y="288131"/>
                  </a:lnTo>
                  <a:lnTo>
                    <a:pt x="326287" y="288474"/>
                  </a:lnTo>
                  <a:lnTo>
                    <a:pt x="326445" y="288669"/>
                  </a:lnTo>
                  <a:lnTo>
                    <a:pt x="326600" y="288869"/>
                  </a:lnTo>
                  <a:lnTo>
                    <a:pt x="327015" y="289436"/>
                  </a:lnTo>
                  <a:lnTo>
                    <a:pt x="327134" y="289589"/>
                  </a:lnTo>
                  <a:lnTo>
                    <a:pt x="327360" y="289908"/>
                  </a:lnTo>
                  <a:lnTo>
                    <a:pt x="327569" y="290218"/>
                  </a:lnTo>
                  <a:lnTo>
                    <a:pt x="327760" y="290528"/>
                  </a:lnTo>
                  <a:lnTo>
                    <a:pt x="327942" y="290847"/>
                  </a:lnTo>
                  <a:lnTo>
                    <a:pt x="328048" y="291042"/>
                  </a:lnTo>
                  <a:lnTo>
                    <a:pt x="328151" y="291242"/>
                  </a:lnTo>
                  <a:lnTo>
                    <a:pt x="328345" y="291643"/>
                  </a:lnTo>
                  <a:lnTo>
                    <a:pt x="328448" y="291843"/>
                  </a:lnTo>
                  <a:lnTo>
                    <a:pt x="328543" y="292014"/>
                  </a:lnTo>
                  <a:lnTo>
                    <a:pt x="328741" y="292348"/>
                  </a:lnTo>
                  <a:lnTo>
                    <a:pt x="328836" y="292520"/>
                  </a:lnTo>
                  <a:lnTo>
                    <a:pt x="328923" y="292696"/>
                  </a:lnTo>
                  <a:lnTo>
                    <a:pt x="329058" y="293015"/>
                  </a:lnTo>
                  <a:lnTo>
                    <a:pt x="329121" y="293177"/>
                  </a:lnTo>
                  <a:lnTo>
                    <a:pt x="329173" y="293344"/>
                  </a:lnTo>
                  <a:lnTo>
                    <a:pt x="329212" y="293511"/>
                  </a:lnTo>
                  <a:lnTo>
                    <a:pt x="329232" y="293639"/>
                  </a:lnTo>
                  <a:lnTo>
                    <a:pt x="329244" y="294030"/>
                  </a:lnTo>
                  <a:lnTo>
                    <a:pt x="329256" y="294159"/>
                  </a:lnTo>
                  <a:lnTo>
                    <a:pt x="329272" y="294292"/>
                  </a:lnTo>
                  <a:lnTo>
                    <a:pt x="329311" y="294559"/>
                  </a:lnTo>
                  <a:lnTo>
                    <a:pt x="329474" y="294974"/>
                  </a:lnTo>
                  <a:lnTo>
                    <a:pt x="329584" y="295126"/>
                  </a:lnTo>
                  <a:lnTo>
                    <a:pt x="329992" y="295445"/>
                  </a:lnTo>
                  <a:lnTo>
                    <a:pt x="330147" y="295474"/>
                  </a:lnTo>
                  <a:lnTo>
                    <a:pt x="330495" y="295550"/>
                  </a:lnTo>
                  <a:lnTo>
                    <a:pt x="330768" y="295603"/>
                  </a:lnTo>
                  <a:lnTo>
                    <a:pt x="331021" y="295665"/>
                  </a:lnTo>
                  <a:lnTo>
                    <a:pt x="331374" y="295770"/>
                  </a:lnTo>
                  <a:lnTo>
                    <a:pt x="331647" y="295846"/>
                  </a:lnTo>
                  <a:lnTo>
                    <a:pt x="331801" y="295898"/>
                  </a:lnTo>
                  <a:lnTo>
                    <a:pt x="332114" y="295979"/>
                  </a:lnTo>
                  <a:lnTo>
                    <a:pt x="332268" y="295998"/>
                  </a:lnTo>
                  <a:lnTo>
                    <a:pt x="332419" y="295998"/>
                  </a:lnTo>
                  <a:lnTo>
                    <a:pt x="332569" y="295989"/>
                  </a:lnTo>
                  <a:lnTo>
                    <a:pt x="332720" y="295970"/>
                  </a:lnTo>
                  <a:lnTo>
                    <a:pt x="332866" y="295936"/>
                  </a:lnTo>
                  <a:lnTo>
                    <a:pt x="333108" y="295855"/>
                  </a:lnTo>
                  <a:lnTo>
                    <a:pt x="333294" y="295760"/>
                  </a:lnTo>
                  <a:lnTo>
                    <a:pt x="333899" y="295245"/>
                  </a:lnTo>
                  <a:lnTo>
                    <a:pt x="333959" y="295026"/>
                  </a:lnTo>
                  <a:lnTo>
                    <a:pt x="334018" y="294693"/>
                  </a:lnTo>
                  <a:lnTo>
                    <a:pt x="334968" y="293735"/>
                  </a:lnTo>
                  <a:lnTo>
                    <a:pt x="335135" y="293768"/>
                  </a:lnTo>
                  <a:lnTo>
                    <a:pt x="335427" y="293863"/>
                  </a:lnTo>
                  <a:lnTo>
                    <a:pt x="335796" y="294035"/>
                  </a:lnTo>
                  <a:lnTo>
                    <a:pt x="336136" y="294197"/>
                  </a:lnTo>
                  <a:lnTo>
                    <a:pt x="336572" y="294416"/>
                  </a:lnTo>
                  <a:lnTo>
                    <a:pt x="336785" y="294535"/>
                  </a:lnTo>
                  <a:lnTo>
                    <a:pt x="337161" y="294774"/>
                  </a:lnTo>
                  <a:lnTo>
                    <a:pt x="337494" y="295007"/>
                  </a:lnTo>
                  <a:lnTo>
                    <a:pt x="337656" y="295136"/>
                  </a:lnTo>
                  <a:lnTo>
                    <a:pt x="338317" y="295817"/>
                  </a:lnTo>
                  <a:lnTo>
                    <a:pt x="338396" y="295993"/>
                  </a:lnTo>
                  <a:lnTo>
                    <a:pt x="338448" y="296194"/>
                  </a:lnTo>
                  <a:lnTo>
                    <a:pt x="338491" y="296403"/>
                  </a:lnTo>
                  <a:lnTo>
                    <a:pt x="338547" y="296599"/>
                  </a:lnTo>
                  <a:lnTo>
                    <a:pt x="338769" y="296942"/>
                  </a:lnTo>
                  <a:lnTo>
                    <a:pt x="338994" y="297175"/>
                  </a:lnTo>
                  <a:lnTo>
                    <a:pt x="339097" y="297309"/>
                  </a:lnTo>
                  <a:lnTo>
                    <a:pt x="339477" y="297885"/>
                  </a:lnTo>
                  <a:lnTo>
                    <a:pt x="340463" y="299305"/>
                  </a:lnTo>
                  <a:lnTo>
                    <a:pt x="340601" y="299501"/>
                  </a:lnTo>
                  <a:lnTo>
                    <a:pt x="340736" y="299701"/>
                  </a:lnTo>
                  <a:lnTo>
                    <a:pt x="340867" y="299906"/>
                  </a:lnTo>
                  <a:lnTo>
                    <a:pt x="341096" y="300278"/>
                  </a:lnTo>
                  <a:lnTo>
                    <a:pt x="341168" y="300406"/>
                  </a:lnTo>
                  <a:lnTo>
                    <a:pt x="341231" y="300540"/>
                  </a:lnTo>
                  <a:lnTo>
                    <a:pt x="341290" y="300687"/>
                  </a:lnTo>
                  <a:lnTo>
                    <a:pt x="341429" y="301164"/>
                  </a:lnTo>
                  <a:lnTo>
                    <a:pt x="341480" y="301316"/>
                  </a:lnTo>
                  <a:lnTo>
                    <a:pt x="341544" y="301483"/>
                  </a:lnTo>
                  <a:lnTo>
                    <a:pt x="341615" y="301645"/>
                  </a:lnTo>
                  <a:lnTo>
                    <a:pt x="341765" y="301969"/>
                  </a:lnTo>
                  <a:lnTo>
                    <a:pt x="341833" y="302131"/>
                  </a:lnTo>
                  <a:lnTo>
                    <a:pt x="341916" y="302350"/>
                  </a:lnTo>
                  <a:lnTo>
                    <a:pt x="342066" y="302794"/>
                  </a:lnTo>
                  <a:lnTo>
                    <a:pt x="342149" y="303013"/>
                  </a:lnTo>
                  <a:lnTo>
                    <a:pt x="342244" y="303218"/>
                  </a:lnTo>
                  <a:lnTo>
                    <a:pt x="342351" y="303418"/>
                  </a:lnTo>
                  <a:lnTo>
                    <a:pt x="342474" y="303609"/>
                  </a:lnTo>
                  <a:lnTo>
                    <a:pt x="342600" y="303794"/>
                  </a:lnTo>
                  <a:lnTo>
                    <a:pt x="342739" y="303971"/>
                  </a:lnTo>
                  <a:lnTo>
                    <a:pt x="342878" y="304137"/>
                  </a:lnTo>
                  <a:lnTo>
                    <a:pt x="343044" y="304323"/>
                  </a:lnTo>
                  <a:lnTo>
                    <a:pt x="343218" y="304500"/>
                  </a:lnTo>
                  <a:lnTo>
                    <a:pt x="343396" y="304662"/>
                  </a:lnTo>
                  <a:lnTo>
                    <a:pt x="343586" y="304809"/>
                  </a:lnTo>
                  <a:lnTo>
                    <a:pt x="343859" y="304986"/>
                  </a:lnTo>
                  <a:lnTo>
                    <a:pt x="344022" y="305071"/>
                  </a:lnTo>
                  <a:lnTo>
                    <a:pt x="344243" y="305157"/>
                  </a:lnTo>
                  <a:lnTo>
                    <a:pt x="344679" y="305290"/>
                  </a:lnTo>
                  <a:lnTo>
                    <a:pt x="344948" y="305453"/>
                  </a:lnTo>
                  <a:lnTo>
                    <a:pt x="345617" y="305705"/>
                  </a:lnTo>
                  <a:lnTo>
                    <a:pt x="345835" y="305724"/>
                  </a:lnTo>
                  <a:lnTo>
                    <a:pt x="346159" y="305724"/>
                  </a:lnTo>
                  <a:lnTo>
                    <a:pt x="346405" y="305705"/>
                  </a:lnTo>
                  <a:lnTo>
                    <a:pt x="346539" y="305691"/>
                  </a:lnTo>
                  <a:lnTo>
                    <a:pt x="346813" y="305643"/>
                  </a:lnTo>
                  <a:lnTo>
                    <a:pt x="346943" y="305615"/>
                  </a:lnTo>
                  <a:lnTo>
                    <a:pt x="347288" y="305491"/>
                  </a:lnTo>
                  <a:lnTo>
                    <a:pt x="347513" y="305419"/>
                  </a:lnTo>
                  <a:lnTo>
                    <a:pt x="348333" y="305510"/>
                  </a:lnTo>
                  <a:lnTo>
                    <a:pt x="348356" y="305310"/>
                  </a:lnTo>
                  <a:lnTo>
                    <a:pt x="348519" y="305381"/>
                  </a:lnTo>
                  <a:lnTo>
                    <a:pt x="348962" y="305953"/>
                  </a:lnTo>
                  <a:lnTo>
                    <a:pt x="349271" y="306506"/>
                  </a:lnTo>
                  <a:lnTo>
                    <a:pt x="349445" y="306973"/>
                  </a:lnTo>
                  <a:lnTo>
                    <a:pt x="349556" y="308007"/>
                  </a:lnTo>
                  <a:lnTo>
                    <a:pt x="349661" y="308581"/>
                  </a:lnTo>
                  <a:lnTo>
                    <a:pt x="349607" y="308831"/>
                  </a:lnTo>
                  <a:lnTo>
                    <a:pt x="349406" y="309169"/>
                  </a:lnTo>
                  <a:lnTo>
                    <a:pt x="349240" y="309506"/>
                  </a:lnTo>
                  <a:lnTo>
                    <a:pt x="349085" y="309903"/>
                  </a:lnTo>
                  <a:lnTo>
                    <a:pt x="349025" y="310046"/>
                  </a:lnTo>
                  <a:lnTo>
                    <a:pt x="349002" y="310237"/>
                  </a:lnTo>
                  <a:lnTo>
                    <a:pt x="348986" y="310394"/>
                  </a:lnTo>
                  <a:lnTo>
                    <a:pt x="348986" y="311057"/>
                  </a:lnTo>
                  <a:lnTo>
                    <a:pt x="348978" y="311433"/>
                  </a:lnTo>
                  <a:lnTo>
                    <a:pt x="348990" y="311891"/>
                  </a:lnTo>
                  <a:lnTo>
                    <a:pt x="349018" y="312362"/>
                  </a:lnTo>
                  <a:lnTo>
                    <a:pt x="349029" y="312991"/>
                  </a:lnTo>
                  <a:lnTo>
                    <a:pt x="349033" y="313592"/>
                  </a:lnTo>
                  <a:lnTo>
                    <a:pt x="349014" y="314149"/>
                  </a:lnTo>
                  <a:lnTo>
                    <a:pt x="349010" y="314612"/>
                  </a:lnTo>
                  <a:lnTo>
                    <a:pt x="349037" y="315155"/>
                  </a:lnTo>
                  <a:lnTo>
                    <a:pt x="349109" y="315655"/>
                  </a:lnTo>
                  <a:lnTo>
                    <a:pt x="349117" y="315812"/>
                  </a:lnTo>
                  <a:lnTo>
                    <a:pt x="349117" y="315960"/>
                  </a:lnTo>
                  <a:lnTo>
                    <a:pt x="349140" y="316184"/>
                  </a:lnTo>
                  <a:lnTo>
                    <a:pt x="349117" y="316399"/>
                  </a:lnTo>
                  <a:lnTo>
                    <a:pt x="349140" y="316704"/>
                  </a:lnTo>
                  <a:lnTo>
                    <a:pt x="349279" y="317204"/>
                  </a:lnTo>
                  <a:lnTo>
                    <a:pt x="349453" y="317657"/>
                  </a:lnTo>
                  <a:lnTo>
                    <a:pt x="349663" y="318138"/>
                  </a:lnTo>
                  <a:lnTo>
                    <a:pt x="349972" y="318629"/>
                  </a:lnTo>
                  <a:lnTo>
                    <a:pt x="350249" y="318915"/>
                  </a:lnTo>
                  <a:lnTo>
                    <a:pt x="350475" y="319163"/>
                  </a:lnTo>
                  <a:lnTo>
                    <a:pt x="350922" y="319329"/>
                  </a:lnTo>
                  <a:lnTo>
                    <a:pt x="351195" y="319544"/>
                  </a:lnTo>
                  <a:lnTo>
                    <a:pt x="351606" y="320020"/>
                  </a:lnTo>
                  <a:lnTo>
                    <a:pt x="351926" y="320167"/>
                  </a:lnTo>
                  <a:lnTo>
                    <a:pt x="352687" y="320468"/>
                  </a:lnTo>
                  <a:lnTo>
                    <a:pt x="353301" y="320597"/>
                  </a:lnTo>
                  <a:lnTo>
                    <a:pt x="353780" y="320868"/>
                  </a:lnTo>
                  <a:lnTo>
                    <a:pt x="354160" y="321173"/>
                  </a:lnTo>
                  <a:lnTo>
                    <a:pt x="354405" y="321474"/>
                  </a:lnTo>
                  <a:lnTo>
                    <a:pt x="354983" y="322403"/>
                  </a:lnTo>
                  <a:lnTo>
                    <a:pt x="355225" y="322517"/>
                  </a:lnTo>
                  <a:lnTo>
                    <a:pt x="355486" y="322522"/>
                  </a:lnTo>
                  <a:lnTo>
                    <a:pt x="355640" y="322689"/>
                  </a:lnTo>
                  <a:lnTo>
                    <a:pt x="355878" y="323489"/>
                  </a:lnTo>
                  <a:lnTo>
                    <a:pt x="356063" y="323950"/>
                  </a:lnTo>
                  <a:lnTo>
                    <a:pt x="356242" y="324547"/>
                  </a:lnTo>
                  <a:lnTo>
                    <a:pt x="356321" y="325153"/>
                  </a:lnTo>
                  <a:lnTo>
                    <a:pt x="356587" y="325904"/>
                  </a:lnTo>
                  <a:lnTo>
                    <a:pt x="356816" y="327430"/>
                  </a:lnTo>
                  <a:lnTo>
                    <a:pt x="356986" y="328198"/>
                  </a:lnTo>
                  <a:lnTo>
                    <a:pt x="357264" y="328808"/>
                  </a:lnTo>
                  <a:lnTo>
                    <a:pt x="357616" y="329556"/>
                  </a:lnTo>
                  <a:lnTo>
                    <a:pt x="357913" y="330270"/>
                  </a:lnTo>
                  <a:lnTo>
                    <a:pt x="358118" y="330814"/>
                  </a:lnTo>
                  <a:lnTo>
                    <a:pt x="358435" y="331100"/>
                  </a:lnTo>
                  <a:lnTo>
                    <a:pt x="358922" y="331614"/>
                  </a:lnTo>
                  <a:lnTo>
                    <a:pt x="359318" y="332024"/>
                  </a:lnTo>
                  <a:lnTo>
                    <a:pt x="359801" y="332405"/>
                  </a:lnTo>
                  <a:lnTo>
                    <a:pt x="360272" y="332868"/>
                  </a:lnTo>
                  <a:lnTo>
                    <a:pt x="360747" y="333120"/>
                  </a:lnTo>
                  <a:lnTo>
                    <a:pt x="361147" y="333120"/>
                  </a:lnTo>
                  <a:lnTo>
                    <a:pt x="361816" y="333239"/>
                  </a:lnTo>
                  <a:lnTo>
                    <a:pt x="362330" y="333525"/>
                  </a:lnTo>
                  <a:lnTo>
                    <a:pt x="362715" y="333930"/>
                  </a:lnTo>
                  <a:lnTo>
                    <a:pt x="363023" y="334345"/>
                  </a:lnTo>
                  <a:lnTo>
                    <a:pt x="363059" y="334807"/>
                  </a:lnTo>
                  <a:lnTo>
                    <a:pt x="363807" y="336127"/>
                  </a:lnTo>
                  <a:lnTo>
                    <a:pt x="364670" y="337423"/>
                  </a:lnTo>
                  <a:lnTo>
                    <a:pt x="365110" y="337838"/>
                  </a:lnTo>
                  <a:lnTo>
                    <a:pt x="365252" y="337943"/>
                  </a:lnTo>
                  <a:lnTo>
                    <a:pt x="365482" y="338209"/>
                  </a:lnTo>
                  <a:lnTo>
                    <a:pt x="365628" y="338586"/>
                  </a:lnTo>
                  <a:lnTo>
                    <a:pt x="365628" y="339082"/>
                  </a:lnTo>
                  <a:lnTo>
                    <a:pt x="365711" y="339892"/>
                  </a:lnTo>
                  <a:lnTo>
                    <a:pt x="365877" y="340740"/>
                  </a:lnTo>
                  <a:lnTo>
                    <a:pt x="366487" y="341531"/>
                  </a:lnTo>
                  <a:lnTo>
                    <a:pt x="366950" y="341903"/>
                  </a:lnTo>
                  <a:lnTo>
                    <a:pt x="367948" y="342875"/>
                  </a:lnTo>
                  <a:lnTo>
                    <a:pt x="368667" y="343204"/>
                  </a:lnTo>
                  <a:lnTo>
                    <a:pt x="369044" y="343256"/>
                  </a:lnTo>
                  <a:lnTo>
                    <a:pt x="369432" y="343294"/>
                  </a:lnTo>
                  <a:lnTo>
                    <a:pt x="370100" y="343271"/>
                  </a:lnTo>
                  <a:lnTo>
                    <a:pt x="370359" y="343327"/>
                  </a:lnTo>
                  <a:lnTo>
                    <a:pt x="370675" y="343461"/>
                  </a:lnTo>
                  <a:lnTo>
                    <a:pt x="370846" y="343709"/>
                  </a:lnTo>
                  <a:lnTo>
                    <a:pt x="370933" y="343885"/>
                  </a:lnTo>
                  <a:lnTo>
                    <a:pt x="370968" y="344124"/>
                  </a:lnTo>
                  <a:lnTo>
                    <a:pt x="370778" y="344912"/>
                  </a:lnTo>
                  <a:lnTo>
                    <a:pt x="370802" y="345310"/>
                  </a:lnTo>
                  <a:lnTo>
                    <a:pt x="370640" y="345763"/>
                  </a:lnTo>
                  <a:lnTo>
                    <a:pt x="370557" y="346296"/>
                  </a:lnTo>
                  <a:lnTo>
                    <a:pt x="370489" y="346587"/>
                  </a:lnTo>
                  <a:lnTo>
                    <a:pt x="370529" y="347068"/>
                  </a:lnTo>
                  <a:lnTo>
                    <a:pt x="370541" y="347302"/>
                  </a:lnTo>
                  <a:lnTo>
                    <a:pt x="370469" y="347769"/>
                  </a:lnTo>
                  <a:lnTo>
                    <a:pt x="370418" y="347974"/>
                  </a:lnTo>
                  <a:lnTo>
                    <a:pt x="370260" y="348260"/>
                  </a:lnTo>
                  <a:lnTo>
                    <a:pt x="370240" y="348646"/>
                  </a:lnTo>
                  <a:lnTo>
                    <a:pt x="370141" y="348874"/>
                  </a:lnTo>
                  <a:lnTo>
                    <a:pt x="370161" y="349046"/>
                  </a:lnTo>
                  <a:lnTo>
                    <a:pt x="370097" y="349241"/>
                  </a:lnTo>
                  <a:lnTo>
                    <a:pt x="370116" y="349571"/>
                  </a:lnTo>
                  <a:lnTo>
                    <a:pt x="370101" y="349770"/>
                  </a:lnTo>
                  <a:lnTo>
                    <a:pt x="370046" y="349946"/>
                  </a:lnTo>
                  <a:lnTo>
                    <a:pt x="369975" y="350280"/>
                  </a:lnTo>
                  <a:lnTo>
                    <a:pt x="369860" y="350452"/>
                  </a:lnTo>
                  <a:lnTo>
                    <a:pt x="369630" y="351057"/>
                  </a:lnTo>
                  <a:lnTo>
                    <a:pt x="369519" y="351643"/>
                  </a:lnTo>
                  <a:lnTo>
                    <a:pt x="369512" y="352005"/>
                  </a:lnTo>
                  <a:lnTo>
                    <a:pt x="369412" y="352439"/>
                  </a:lnTo>
                  <a:lnTo>
                    <a:pt x="369412" y="352973"/>
                  </a:lnTo>
                  <a:lnTo>
                    <a:pt x="369420" y="353306"/>
                  </a:lnTo>
                  <a:lnTo>
                    <a:pt x="369480" y="353640"/>
                  </a:lnTo>
                  <a:lnTo>
                    <a:pt x="369468" y="353925"/>
                  </a:lnTo>
                  <a:lnTo>
                    <a:pt x="369484" y="354559"/>
                  </a:lnTo>
                  <a:lnTo>
                    <a:pt x="369484" y="354874"/>
                  </a:lnTo>
                  <a:lnTo>
                    <a:pt x="369432" y="355346"/>
                  </a:lnTo>
                  <a:lnTo>
                    <a:pt x="369337" y="355889"/>
                  </a:lnTo>
                  <a:lnTo>
                    <a:pt x="369373" y="356313"/>
                  </a:lnTo>
                  <a:lnTo>
                    <a:pt x="369417" y="356627"/>
                  </a:lnTo>
                  <a:lnTo>
                    <a:pt x="369436" y="357304"/>
                  </a:lnTo>
                  <a:lnTo>
                    <a:pt x="369405" y="357519"/>
                  </a:lnTo>
                  <a:lnTo>
                    <a:pt x="369539" y="358133"/>
                  </a:lnTo>
                  <a:lnTo>
                    <a:pt x="369500" y="358558"/>
                  </a:lnTo>
                  <a:lnTo>
                    <a:pt x="369567" y="358719"/>
                  </a:lnTo>
                  <a:lnTo>
                    <a:pt x="369757" y="359210"/>
                  </a:lnTo>
                  <a:lnTo>
                    <a:pt x="369994" y="359630"/>
                  </a:lnTo>
                  <a:lnTo>
                    <a:pt x="370295" y="360011"/>
                  </a:lnTo>
                  <a:lnTo>
                    <a:pt x="370501" y="360283"/>
                  </a:lnTo>
                  <a:lnTo>
                    <a:pt x="370564" y="360535"/>
                  </a:lnTo>
                  <a:lnTo>
                    <a:pt x="371079" y="361364"/>
                  </a:lnTo>
                  <a:lnTo>
                    <a:pt x="371241" y="361655"/>
                  </a:lnTo>
                  <a:lnTo>
                    <a:pt x="371368" y="361850"/>
                  </a:lnTo>
                  <a:lnTo>
                    <a:pt x="371443" y="362065"/>
                  </a:lnTo>
                  <a:lnTo>
                    <a:pt x="371590" y="362251"/>
                  </a:lnTo>
                  <a:lnTo>
                    <a:pt x="371740" y="362384"/>
                  </a:lnTo>
                  <a:lnTo>
                    <a:pt x="371875" y="362660"/>
                  </a:lnTo>
                  <a:lnTo>
                    <a:pt x="372065" y="362999"/>
                  </a:lnTo>
                  <a:lnTo>
                    <a:pt x="372176" y="363180"/>
                  </a:lnTo>
                  <a:lnTo>
                    <a:pt x="372322" y="363351"/>
                  </a:lnTo>
                  <a:lnTo>
                    <a:pt x="372647" y="363637"/>
                  </a:lnTo>
                  <a:lnTo>
                    <a:pt x="372785" y="363918"/>
                  </a:lnTo>
                  <a:lnTo>
                    <a:pt x="372940" y="364242"/>
                  </a:lnTo>
                  <a:lnTo>
                    <a:pt x="373929" y="365853"/>
                  </a:lnTo>
                  <a:lnTo>
                    <a:pt x="374559" y="366744"/>
                  </a:lnTo>
                  <a:lnTo>
                    <a:pt x="375145" y="367159"/>
                  </a:lnTo>
                  <a:lnTo>
                    <a:pt x="375412" y="367157"/>
                  </a:lnTo>
                  <a:lnTo>
                    <a:pt x="374398" y="368048"/>
                  </a:lnTo>
                  <a:lnTo>
                    <a:pt x="374389" y="368374"/>
                  </a:lnTo>
                  <a:lnTo>
                    <a:pt x="374639" y="368908"/>
                  </a:lnTo>
                  <a:lnTo>
                    <a:pt x="375120" y="369614"/>
                  </a:lnTo>
                  <a:lnTo>
                    <a:pt x="376160" y="371052"/>
                  </a:lnTo>
                  <a:lnTo>
                    <a:pt x="376481" y="371547"/>
                  </a:lnTo>
                  <a:lnTo>
                    <a:pt x="376822" y="372367"/>
                  </a:lnTo>
                  <a:lnTo>
                    <a:pt x="377357" y="373542"/>
                  </a:lnTo>
                  <a:lnTo>
                    <a:pt x="377952" y="374837"/>
                  </a:lnTo>
                  <a:lnTo>
                    <a:pt x="378360" y="376093"/>
                  </a:lnTo>
                  <a:lnTo>
                    <a:pt x="378435" y="378532"/>
                  </a:lnTo>
                  <a:lnTo>
                    <a:pt x="378271" y="380409"/>
                  </a:lnTo>
                  <a:lnTo>
                    <a:pt x="378143" y="380859"/>
                  </a:lnTo>
                  <a:lnTo>
                    <a:pt x="377724" y="381668"/>
                  </a:lnTo>
                  <a:lnTo>
                    <a:pt x="375648" y="384517"/>
                  </a:lnTo>
                  <a:lnTo>
                    <a:pt x="375194" y="385147"/>
                  </a:lnTo>
                  <a:lnTo>
                    <a:pt x="373734" y="386737"/>
                  </a:lnTo>
                  <a:lnTo>
                    <a:pt x="373179" y="386596"/>
                  </a:lnTo>
                  <a:lnTo>
                    <a:pt x="372648" y="386551"/>
                  </a:lnTo>
                  <a:lnTo>
                    <a:pt x="372066" y="386534"/>
                  </a:lnTo>
                  <a:lnTo>
                    <a:pt x="371502" y="386634"/>
                  </a:lnTo>
                  <a:lnTo>
                    <a:pt x="370965" y="386797"/>
                  </a:lnTo>
                  <a:lnTo>
                    <a:pt x="369907" y="387150"/>
                  </a:lnTo>
                  <a:lnTo>
                    <a:pt x="365370" y="388745"/>
                  </a:lnTo>
                  <a:lnTo>
                    <a:pt x="357906" y="391475"/>
                  </a:lnTo>
                  <a:lnTo>
                    <a:pt x="356975" y="391816"/>
                  </a:lnTo>
                  <a:lnTo>
                    <a:pt x="348913" y="395079"/>
                  </a:lnTo>
                  <a:lnTo>
                    <a:pt x="348302" y="395327"/>
                  </a:lnTo>
                  <a:lnTo>
                    <a:pt x="335871" y="400357"/>
                  </a:lnTo>
                  <a:lnTo>
                    <a:pt x="325981" y="403965"/>
                  </a:lnTo>
                  <a:lnTo>
                    <a:pt x="322977" y="405060"/>
                  </a:lnTo>
                  <a:lnTo>
                    <a:pt x="318560" y="406680"/>
                  </a:lnTo>
                  <a:lnTo>
                    <a:pt x="316832" y="407312"/>
                  </a:lnTo>
                  <a:lnTo>
                    <a:pt x="313249" y="408627"/>
                  </a:lnTo>
                  <a:lnTo>
                    <a:pt x="310249" y="409727"/>
                  </a:lnTo>
                  <a:lnTo>
                    <a:pt x="305996" y="411286"/>
                  </a:lnTo>
                  <a:lnTo>
                    <a:pt x="303470" y="412403"/>
                  </a:lnTo>
                  <a:lnTo>
                    <a:pt x="302589" y="412773"/>
                  </a:lnTo>
                  <a:lnTo>
                    <a:pt x="301229" y="413245"/>
                  </a:lnTo>
                  <a:lnTo>
                    <a:pt x="299673" y="413801"/>
                  </a:lnTo>
                  <a:lnTo>
                    <a:pt x="296817" y="414842"/>
                  </a:lnTo>
                  <a:lnTo>
                    <a:pt x="294447" y="415682"/>
                  </a:lnTo>
                  <a:lnTo>
                    <a:pt x="290761" y="417042"/>
                  </a:lnTo>
                  <a:lnTo>
                    <a:pt x="289683" y="417460"/>
                  </a:lnTo>
                  <a:lnTo>
                    <a:pt x="289313" y="417739"/>
                  </a:lnTo>
                  <a:lnTo>
                    <a:pt x="288262" y="418262"/>
                  </a:lnTo>
                  <a:lnTo>
                    <a:pt x="287821" y="418318"/>
                  </a:lnTo>
                  <a:lnTo>
                    <a:pt x="287195" y="418413"/>
                  </a:lnTo>
                  <a:lnTo>
                    <a:pt x="286657" y="418596"/>
                  </a:lnTo>
                  <a:lnTo>
                    <a:pt x="285677" y="418981"/>
                  </a:lnTo>
                  <a:lnTo>
                    <a:pt x="284684" y="419380"/>
                  </a:lnTo>
                  <a:lnTo>
                    <a:pt x="283772" y="419815"/>
                  </a:lnTo>
                  <a:lnTo>
                    <a:pt x="282824" y="420280"/>
                  </a:lnTo>
                  <a:lnTo>
                    <a:pt x="281909" y="420777"/>
                  </a:lnTo>
                  <a:lnTo>
                    <a:pt x="281048" y="421281"/>
                  </a:lnTo>
                  <a:lnTo>
                    <a:pt x="280136" y="421845"/>
                  </a:lnTo>
                  <a:lnTo>
                    <a:pt x="279291" y="422411"/>
                  </a:lnTo>
                  <a:lnTo>
                    <a:pt x="278488" y="422989"/>
                  </a:lnTo>
                  <a:lnTo>
                    <a:pt x="277729" y="423585"/>
                  </a:lnTo>
                  <a:lnTo>
                    <a:pt x="277063" y="424129"/>
                  </a:lnTo>
                  <a:lnTo>
                    <a:pt x="276375" y="424703"/>
                  </a:lnTo>
                  <a:lnTo>
                    <a:pt x="275666" y="425374"/>
                  </a:lnTo>
                  <a:lnTo>
                    <a:pt x="275263" y="425741"/>
                  </a:lnTo>
                  <a:lnTo>
                    <a:pt x="274683" y="426316"/>
                  </a:lnTo>
                  <a:lnTo>
                    <a:pt x="274241" y="426790"/>
                  </a:lnTo>
                  <a:lnTo>
                    <a:pt x="273985" y="427272"/>
                  </a:lnTo>
                  <a:lnTo>
                    <a:pt x="273860" y="427596"/>
                  </a:lnTo>
                  <a:lnTo>
                    <a:pt x="273714" y="427807"/>
                  </a:lnTo>
                  <a:lnTo>
                    <a:pt x="273273" y="427824"/>
                  </a:lnTo>
                  <a:lnTo>
                    <a:pt x="273184" y="428383"/>
                  </a:lnTo>
                  <a:lnTo>
                    <a:pt x="272806" y="428802"/>
                  </a:lnTo>
                  <a:lnTo>
                    <a:pt x="272306" y="429453"/>
                  </a:lnTo>
                  <a:lnTo>
                    <a:pt x="271812" y="430549"/>
                  </a:lnTo>
                  <a:lnTo>
                    <a:pt x="270468" y="433768"/>
                  </a:lnTo>
                  <a:lnTo>
                    <a:pt x="269119" y="437018"/>
                  </a:lnTo>
                  <a:lnTo>
                    <a:pt x="267174" y="441253"/>
                  </a:lnTo>
                  <a:lnTo>
                    <a:pt x="266862" y="441591"/>
                  </a:lnTo>
                  <a:lnTo>
                    <a:pt x="266208" y="441236"/>
                  </a:lnTo>
                  <a:lnTo>
                    <a:pt x="265767" y="440986"/>
                  </a:lnTo>
                  <a:lnTo>
                    <a:pt x="264678" y="440352"/>
                  </a:lnTo>
                  <a:lnTo>
                    <a:pt x="263353" y="439589"/>
                  </a:lnTo>
                  <a:lnTo>
                    <a:pt x="261128" y="438319"/>
                  </a:lnTo>
                  <a:lnTo>
                    <a:pt x="260088" y="437725"/>
                  </a:lnTo>
                  <a:lnTo>
                    <a:pt x="258571" y="436908"/>
                  </a:lnTo>
                  <a:lnTo>
                    <a:pt x="256830" y="435972"/>
                  </a:lnTo>
                  <a:lnTo>
                    <a:pt x="254232" y="434550"/>
                  </a:lnTo>
                  <a:lnTo>
                    <a:pt x="251421" y="433010"/>
                  </a:lnTo>
                  <a:lnTo>
                    <a:pt x="250308" y="432415"/>
                  </a:lnTo>
                  <a:lnTo>
                    <a:pt x="249183" y="431834"/>
                  </a:lnTo>
                  <a:lnTo>
                    <a:pt x="248032" y="431271"/>
                  </a:lnTo>
                  <a:lnTo>
                    <a:pt x="247362" y="430961"/>
                  </a:lnTo>
                  <a:lnTo>
                    <a:pt x="246901" y="430754"/>
                  </a:lnTo>
                  <a:lnTo>
                    <a:pt x="246201" y="430454"/>
                  </a:lnTo>
                  <a:lnTo>
                    <a:pt x="244777" y="429901"/>
                  </a:lnTo>
                  <a:lnTo>
                    <a:pt x="244292" y="429730"/>
                  </a:lnTo>
                  <a:lnTo>
                    <a:pt x="242845" y="429243"/>
                  </a:lnTo>
                  <a:lnTo>
                    <a:pt x="240197" y="428323"/>
                  </a:lnTo>
                  <a:lnTo>
                    <a:pt x="239764" y="428088"/>
                  </a:lnTo>
                  <a:lnTo>
                    <a:pt x="239148" y="427822"/>
                  </a:lnTo>
                  <a:lnTo>
                    <a:pt x="238879" y="427703"/>
                  </a:lnTo>
                  <a:lnTo>
                    <a:pt x="238426" y="427534"/>
                  </a:lnTo>
                  <a:lnTo>
                    <a:pt x="236035" y="426496"/>
                  </a:lnTo>
                  <a:lnTo>
                    <a:pt x="232723" y="425068"/>
                  </a:lnTo>
                  <a:lnTo>
                    <a:pt x="231512" y="424536"/>
                  </a:lnTo>
                  <a:lnTo>
                    <a:pt x="227373" y="422735"/>
                  </a:lnTo>
                  <a:lnTo>
                    <a:pt x="226246" y="422274"/>
                  </a:lnTo>
                  <a:lnTo>
                    <a:pt x="225567" y="422052"/>
                  </a:lnTo>
                  <a:lnTo>
                    <a:pt x="224243" y="421768"/>
                  </a:lnTo>
                  <a:lnTo>
                    <a:pt x="224419" y="421422"/>
                  </a:lnTo>
                  <a:lnTo>
                    <a:pt x="224721" y="420916"/>
                  </a:lnTo>
                  <a:lnTo>
                    <a:pt x="224014" y="420226"/>
                  </a:lnTo>
                  <a:lnTo>
                    <a:pt x="223163" y="418950"/>
                  </a:lnTo>
                  <a:lnTo>
                    <a:pt x="222565" y="417509"/>
                  </a:lnTo>
                  <a:lnTo>
                    <a:pt x="221969" y="416028"/>
                  </a:lnTo>
                  <a:lnTo>
                    <a:pt x="221517" y="414739"/>
                  </a:lnTo>
                  <a:lnTo>
                    <a:pt x="220901" y="412982"/>
                  </a:lnTo>
                  <a:lnTo>
                    <a:pt x="220188" y="411120"/>
                  </a:lnTo>
                  <a:lnTo>
                    <a:pt x="218594" y="407266"/>
                  </a:lnTo>
                  <a:lnTo>
                    <a:pt x="216820" y="403147"/>
                  </a:lnTo>
                  <a:lnTo>
                    <a:pt x="216286" y="401911"/>
                  </a:lnTo>
                  <a:lnTo>
                    <a:pt x="213572" y="393352"/>
                  </a:lnTo>
                  <a:lnTo>
                    <a:pt x="211798" y="388119"/>
                  </a:lnTo>
                  <a:lnTo>
                    <a:pt x="211107" y="386082"/>
                  </a:lnTo>
                  <a:lnTo>
                    <a:pt x="210173" y="383847"/>
                  </a:lnTo>
                  <a:lnTo>
                    <a:pt x="209426" y="382437"/>
                  </a:lnTo>
                  <a:lnTo>
                    <a:pt x="207565" y="379442"/>
                  </a:lnTo>
                  <a:lnTo>
                    <a:pt x="206937" y="378503"/>
                  </a:lnTo>
                  <a:lnTo>
                    <a:pt x="206488" y="377832"/>
                  </a:lnTo>
                  <a:lnTo>
                    <a:pt x="201848" y="371095"/>
                  </a:lnTo>
                  <a:lnTo>
                    <a:pt x="199228" y="367291"/>
                  </a:lnTo>
                  <a:lnTo>
                    <a:pt x="193294" y="357966"/>
                  </a:lnTo>
                  <a:lnTo>
                    <a:pt x="192021" y="356187"/>
                  </a:lnTo>
                  <a:lnTo>
                    <a:pt x="191206" y="355046"/>
                  </a:lnTo>
                  <a:lnTo>
                    <a:pt x="181735" y="342206"/>
                  </a:lnTo>
                  <a:lnTo>
                    <a:pt x="171178" y="327346"/>
                  </a:lnTo>
                  <a:lnTo>
                    <a:pt x="169788" y="325367"/>
                  </a:lnTo>
                  <a:lnTo>
                    <a:pt x="169235" y="324595"/>
                  </a:lnTo>
                  <a:lnTo>
                    <a:pt x="167477" y="321895"/>
                  </a:lnTo>
                  <a:lnTo>
                    <a:pt x="167401" y="321763"/>
                  </a:lnTo>
                  <a:lnTo>
                    <a:pt x="163971" y="315875"/>
                  </a:lnTo>
                  <a:lnTo>
                    <a:pt x="158525" y="305942"/>
                  </a:lnTo>
                  <a:lnTo>
                    <a:pt x="158061" y="305097"/>
                  </a:lnTo>
                  <a:lnTo>
                    <a:pt x="156215" y="301730"/>
                  </a:lnTo>
                  <a:lnTo>
                    <a:pt x="155799" y="301095"/>
                  </a:lnTo>
                  <a:lnTo>
                    <a:pt x="149533" y="294542"/>
                  </a:lnTo>
                  <a:lnTo>
                    <a:pt x="142492" y="286748"/>
                  </a:lnTo>
                  <a:lnTo>
                    <a:pt x="134317" y="277842"/>
                  </a:lnTo>
                  <a:lnTo>
                    <a:pt x="131846" y="275227"/>
                  </a:lnTo>
                  <a:lnTo>
                    <a:pt x="127719" y="270873"/>
                  </a:lnTo>
                  <a:lnTo>
                    <a:pt x="126946" y="270064"/>
                  </a:lnTo>
                  <a:lnTo>
                    <a:pt x="125277" y="268514"/>
                  </a:lnTo>
                  <a:lnTo>
                    <a:pt x="123986" y="267461"/>
                  </a:lnTo>
                  <a:lnTo>
                    <a:pt x="121783" y="265802"/>
                  </a:lnTo>
                  <a:lnTo>
                    <a:pt x="119007" y="263691"/>
                  </a:lnTo>
                  <a:lnTo>
                    <a:pt x="117153" y="262319"/>
                  </a:lnTo>
                  <a:lnTo>
                    <a:pt x="115998" y="261328"/>
                  </a:lnTo>
                  <a:lnTo>
                    <a:pt x="114870" y="259940"/>
                  </a:lnTo>
                  <a:lnTo>
                    <a:pt x="113591" y="258067"/>
                  </a:lnTo>
                  <a:lnTo>
                    <a:pt x="110267" y="252780"/>
                  </a:lnTo>
                  <a:lnTo>
                    <a:pt x="106376" y="246676"/>
                  </a:lnTo>
                  <a:lnTo>
                    <a:pt x="105937" y="245987"/>
                  </a:lnTo>
                  <a:lnTo>
                    <a:pt x="104079" y="243139"/>
                  </a:lnTo>
                  <a:lnTo>
                    <a:pt x="103574" y="242447"/>
                  </a:lnTo>
                  <a:lnTo>
                    <a:pt x="102876" y="241509"/>
                  </a:lnTo>
                  <a:lnTo>
                    <a:pt x="100342" y="239061"/>
                  </a:lnTo>
                  <a:lnTo>
                    <a:pt x="92945" y="232648"/>
                  </a:lnTo>
                  <a:lnTo>
                    <a:pt x="88211" y="229012"/>
                  </a:lnTo>
                  <a:lnTo>
                    <a:pt x="84304" y="226164"/>
                  </a:lnTo>
                  <a:lnTo>
                    <a:pt x="82133" y="224628"/>
                  </a:lnTo>
                  <a:lnTo>
                    <a:pt x="79869" y="223315"/>
                  </a:lnTo>
                  <a:lnTo>
                    <a:pt x="77556" y="222182"/>
                  </a:lnTo>
                  <a:lnTo>
                    <a:pt x="75505" y="221371"/>
                  </a:lnTo>
                  <a:lnTo>
                    <a:pt x="74455" y="221025"/>
                  </a:lnTo>
                  <a:lnTo>
                    <a:pt x="72872" y="220503"/>
                  </a:lnTo>
                  <a:lnTo>
                    <a:pt x="67781" y="218997"/>
                  </a:lnTo>
                  <a:lnTo>
                    <a:pt x="60992" y="217004"/>
                  </a:lnTo>
                  <a:lnTo>
                    <a:pt x="56973" y="215791"/>
                  </a:lnTo>
                  <a:lnTo>
                    <a:pt x="53986" y="214689"/>
                  </a:lnTo>
                  <a:lnTo>
                    <a:pt x="47842" y="212299"/>
                  </a:lnTo>
                  <a:lnTo>
                    <a:pt x="47472" y="212182"/>
                  </a:lnTo>
                  <a:lnTo>
                    <a:pt x="45687" y="211618"/>
                  </a:lnTo>
                  <a:lnTo>
                    <a:pt x="44519" y="211276"/>
                  </a:lnTo>
                  <a:lnTo>
                    <a:pt x="42448" y="210960"/>
                  </a:lnTo>
                  <a:lnTo>
                    <a:pt x="41094" y="210842"/>
                  </a:lnTo>
                  <a:lnTo>
                    <a:pt x="39062" y="210800"/>
                  </a:lnTo>
                  <a:lnTo>
                    <a:pt x="35492" y="210862"/>
                  </a:lnTo>
                  <a:lnTo>
                    <a:pt x="31962" y="211153"/>
                  </a:lnTo>
                  <a:lnTo>
                    <a:pt x="27892" y="211388"/>
                  </a:lnTo>
                  <a:lnTo>
                    <a:pt x="24456" y="211544"/>
                  </a:lnTo>
                  <a:lnTo>
                    <a:pt x="21968" y="211720"/>
                  </a:lnTo>
                  <a:lnTo>
                    <a:pt x="19307" y="211483"/>
                  </a:lnTo>
                  <a:lnTo>
                    <a:pt x="16785" y="211113"/>
                  </a:lnTo>
                  <a:lnTo>
                    <a:pt x="14898" y="210574"/>
                  </a:lnTo>
                  <a:lnTo>
                    <a:pt x="12657" y="209664"/>
                  </a:lnTo>
                  <a:lnTo>
                    <a:pt x="10602" y="208530"/>
                  </a:lnTo>
                  <a:lnTo>
                    <a:pt x="9379" y="207755"/>
                  </a:lnTo>
                  <a:lnTo>
                    <a:pt x="8675" y="207174"/>
                  </a:lnTo>
                  <a:lnTo>
                    <a:pt x="8029" y="206578"/>
                  </a:lnTo>
                  <a:lnTo>
                    <a:pt x="7404" y="205940"/>
                  </a:lnTo>
                  <a:lnTo>
                    <a:pt x="6798" y="205273"/>
                  </a:lnTo>
                  <a:lnTo>
                    <a:pt x="6208" y="204586"/>
                  </a:lnTo>
                  <a:lnTo>
                    <a:pt x="5627" y="203891"/>
                  </a:lnTo>
                  <a:lnTo>
                    <a:pt x="5179" y="203338"/>
                  </a:lnTo>
                  <a:lnTo>
                    <a:pt x="4736" y="202780"/>
                  </a:lnTo>
                  <a:lnTo>
                    <a:pt x="4304" y="202213"/>
                  </a:lnTo>
                  <a:lnTo>
                    <a:pt x="3881" y="201637"/>
                  </a:lnTo>
                  <a:lnTo>
                    <a:pt x="3473" y="201046"/>
                  </a:lnTo>
                  <a:lnTo>
                    <a:pt x="3184" y="200607"/>
                  </a:lnTo>
                  <a:lnTo>
                    <a:pt x="2907" y="200169"/>
                  </a:lnTo>
                  <a:lnTo>
                    <a:pt x="2630" y="199716"/>
                  </a:lnTo>
                  <a:lnTo>
                    <a:pt x="2361" y="199264"/>
                  </a:lnTo>
                  <a:lnTo>
                    <a:pt x="2099" y="198811"/>
                  </a:lnTo>
                  <a:lnTo>
                    <a:pt x="0" y="195382"/>
                  </a:lnTo>
                  <a:lnTo>
                    <a:pt x="735" y="194436"/>
                  </a:lnTo>
                  <a:lnTo>
                    <a:pt x="1372" y="193939"/>
                  </a:lnTo>
                  <a:lnTo>
                    <a:pt x="1710" y="193436"/>
                  </a:lnTo>
                  <a:lnTo>
                    <a:pt x="2516" y="191951"/>
                  </a:lnTo>
                  <a:lnTo>
                    <a:pt x="5373" y="186545"/>
                  </a:lnTo>
                  <a:lnTo>
                    <a:pt x="6129" y="185325"/>
                  </a:lnTo>
                  <a:lnTo>
                    <a:pt x="10531" y="177481"/>
                  </a:lnTo>
                  <a:lnTo>
                    <a:pt x="12572" y="173957"/>
                  </a:lnTo>
                  <a:lnTo>
                    <a:pt x="13833" y="171606"/>
                  </a:lnTo>
                  <a:lnTo>
                    <a:pt x="14145" y="170754"/>
                  </a:lnTo>
                  <a:lnTo>
                    <a:pt x="14369" y="169438"/>
                  </a:lnTo>
                  <a:lnTo>
                    <a:pt x="14651" y="168519"/>
                  </a:lnTo>
                  <a:lnTo>
                    <a:pt x="14995" y="167734"/>
                  </a:lnTo>
                  <a:lnTo>
                    <a:pt x="15458" y="166717"/>
                  </a:lnTo>
                  <a:lnTo>
                    <a:pt x="16528" y="164691"/>
                  </a:lnTo>
                  <a:lnTo>
                    <a:pt x="17165" y="163628"/>
                  </a:lnTo>
                  <a:lnTo>
                    <a:pt x="18396" y="161756"/>
                  </a:lnTo>
                  <a:lnTo>
                    <a:pt x="20570" y="158101"/>
                  </a:lnTo>
                  <a:lnTo>
                    <a:pt x="22913" y="154355"/>
                  </a:lnTo>
                  <a:lnTo>
                    <a:pt x="26092" y="149051"/>
                  </a:lnTo>
                  <a:lnTo>
                    <a:pt x="27925" y="146335"/>
                  </a:lnTo>
                  <a:lnTo>
                    <a:pt x="29239" y="144019"/>
                  </a:lnTo>
                  <a:lnTo>
                    <a:pt x="30062" y="142284"/>
                  </a:lnTo>
                  <a:lnTo>
                    <a:pt x="30609" y="140769"/>
                  </a:lnTo>
                  <a:lnTo>
                    <a:pt x="31190" y="138882"/>
                  </a:lnTo>
                  <a:lnTo>
                    <a:pt x="31622" y="137147"/>
                  </a:lnTo>
                  <a:lnTo>
                    <a:pt x="31885" y="134839"/>
                  </a:lnTo>
                  <a:lnTo>
                    <a:pt x="32561" y="132747"/>
                  </a:lnTo>
                  <a:lnTo>
                    <a:pt x="33684" y="130304"/>
                  </a:lnTo>
                  <a:lnTo>
                    <a:pt x="35065" y="128697"/>
                  </a:lnTo>
                  <a:lnTo>
                    <a:pt x="36554" y="127232"/>
                  </a:lnTo>
                  <a:lnTo>
                    <a:pt x="38498" y="125000"/>
                  </a:lnTo>
                  <a:lnTo>
                    <a:pt x="39413" y="123812"/>
                  </a:lnTo>
                  <a:lnTo>
                    <a:pt x="40644" y="121598"/>
                  </a:lnTo>
                  <a:lnTo>
                    <a:pt x="44499" y="114415"/>
                  </a:lnTo>
                  <a:lnTo>
                    <a:pt x="45472" y="112610"/>
                  </a:lnTo>
                  <a:lnTo>
                    <a:pt x="45652" y="112277"/>
                  </a:lnTo>
                  <a:lnTo>
                    <a:pt x="49815" y="104102"/>
                  </a:lnTo>
                  <a:lnTo>
                    <a:pt x="53518" y="97738"/>
                  </a:lnTo>
                  <a:lnTo>
                    <a:pt x="58384" y="89756"/>
                  </a:lnTo>
                  <a:lnTo>
                    <a:pt x="61682" y="84315"/>
                  </a:lnTo>
                  <a:lnTo>
                    <a:pt x="65028" y="78793"/>
                  </a:lnTo>
                  <a:lnTo>
                    <a:pt x="72162" y="66644"/>
                  </a:lnTo>
                  <a:lnTo>
                    <a:pt x="80343" y="51799"/>
                  </a:lnTo>
                  <a:lnTo>
                    <a:pt x="88944" y="36517"/>
                  </a:lnTo>
                  <a:lnTo>
                    <a:pt x="91927" y="31668"/>
                  </a:lnTo>
                  <a:lnTo>
                    <a:pt x="92437" y="30635"/>
                  </a:lnTo>
                  <a:lnTo>
                    <a:pt x="102913" y="11723"/>
                  </a:lnTo>
                  <a:lnTo>
                    <a:pt x="108608" y="1164"/>
                  </a:lnTo>
                  <a:lnTo>
                    <a:pt x="109241" y="0"/>
                  </a:lnTo>
                  <a:lnTo>
                    <a:pt x="130436" y="11976"/>
                  </a:lnTo>
                  <a:lnTo>
                    <a:pt x="140606" y="17737"/>
                  </a:lnTo>
                  <a:lnTo>
                    <a:pt x="145542" y="20539"/>
                  </a:lnTo>
                  <a:lnTo>
                    <a:pt x="146374" y="21006"/>
                  </a:lnTo>
                  <a:lnTo>
                    <a:pt x="172247" y="35669"/>
                  </a:lnTo>
                  <a:lnTo>
                    <a:pt x="173811" y="36517"/>
                  </a:lnTo>
                  <a:lnTo>
                    <a:pt x="182049" y="41111"/>
                  </a:lnTo>
                  <a:lnTo>
                    <a:pt x="198189" y="50290"/>
                  </a:lnTo>
                  <a:lnTo>
                    <a:pt x="198569" y="50496"/>
                  </a:lnTo>
                  <a:lnTo>
                    <a:pt x="193795" y="57879"/>
                  </a:lnTo>
                  <a:lnTo>
                    <a:pt x="194490" y="58064"/>
                  </a:lnTo>
                  <a:lnTo>
                    <a:pt x="194269" y="58199"/>
                  </a:lnTo>
                  <a:lnTo>
                    <a:pt x="194174" y="58328"/>
                  </a:lnTo>
                  <a:lnTo>
                    <a:pt x="194103" y="58480"/>
                  </a:lnTo>
                  <a:lnTo>
                    <a:pt x="194052" y="58714"/>
                  </a:lnTo>
                  <a:lnTo>
                    <a:pt x="194004" y="58852"/>
                  </a:lnTo>
                  <a:lnTo>
                    <a:pt x="193945" y="58990"/>
                  </a:lnTo>
                  <a:lnTo>
                    <a:pt x="193881" y="59281"/>
                  </a:lnTo>
                  <a:lnTo>
                    <a:pt x="193905" y="59786"/>
                  </a:lnTo>
                  <a:lnTo>
                    <a:pt x="193889" y="59953"/>
                  </a:lnTo>
                  <a:lnTo>
                    <a:pt x="193909" y="60124"/>
                  </a:lnTo>
                  <a:lnTo>
                    <a:pt x="193937" y="60296"/>
                  </a:lnTo>
                  <a:lnTo>
                    <a:pt x="194060" y="60706"/>
                  </a:lnTo>
                  <a:lnTo>
                    <a:pt x="194107" y="60844"/>
                  </a:lnTo>
                  <a:lnTo>
                    <a:pt x="194178" y="61135"/>
                  </a:lnTo>
                  <a:lnTo>
                    <a:pt x="194250" y="61354"/>
                  </a:lnTo>
                  <a:lnTo>
                    <a:pt x="194404" y="61745"/>
                  </a:lnTo>
                  <a:lnTo>
                    <a:pt x="194515" y="62007"/>
                  </a:lnTo>
                  <a:lnTo>
                    <a:pt x="194661" y="62245"/>
                  </a:lnTo>
                  <a:lnTo>
                    <a:pt x="194788" y="62474"/>
                  </a:lnTo>
                  <a:lnTo>
                    <a:pt x="194847" y="62621"/>
                  </a:lnTo>
                  <a:lnTo>
                    <a:pt x="194915" y="62755"/>
                  </a:lnTo>
                  <a:lnTo>
                    <a:pt x="195037" y="63117"/>
                  </a:lnTo>
                  <a:lnTo>
                    <a:pt x="195089" y="63279"/>
                  </a:lnTo>
                  <a:lnTo>
                    <a:pt x="195560" y="64051"/>
                  </a:lnTo>
                  <a:lnTo>
                    <a:pt x="196130" y="65380"/>
                  </a:lnTo>
                  <a:lnTo>
                    <a:pt x="196938" y="66600"/>
                  </a:lnTo>
                  <a:lnTo>
                    <a:pt x="197710" y="67168"/>
                  </a:lnTo>
                  <a:lnTo>
                    <a:pt x="198359" y="67763"/>
                  </a:lnTo>
                  <a:lnTo>
                    <a:pt x="198751" y="68564"/>
                  </a:lnTo>
                  <a:lnTo>
                    <a:pt x="199447" y="70060"/>
                  </a:lnTo>
                  <a:lnTo>
                    <a:pt x="200144" y="70479"/>
                  </a:lnTo>
                  <a:lnTo>
                    <a:pt x="200809" y="70799"/>
                  </a:lnTo>
                  <a:lnTo>
                    <a:pt x="201201" y="71961"/>
                  </a:lnTo>
                  <a:lnTo>
                    <a:pt x="201728" y="73115"/>
                  </a:lnTo>
                  <a:lnTo>
                    <a:pt x="203244" y="75173"/>
                  </a:lnTo>
                  <a:lnTo>
                    <a:pt x="204677" y="77151"/>
                  </a:lnTo>
                  <a:lnTo>
                    <a:pt x="205096" y="77708"/>
                  </a:lnTo>
                  <a:lnTo>
                    <a:pt x="205330" y="78261"/>
                  </a:lnTo>
                  <a:lnTo>
                    <a:pt x="205643" y="79634"/>
                  </a:lnTo>
                  <a:lnTo>
                    <a:pt x="206062" y="80253"/>
                  </a:lnTo>
                  <a:lnTo>
                    <a:pt x="206799" y="81459"/>
                  </a:lnTo>
                  <a:lnTo>
                    <a:pt x="207361" y="82164"/>
                  </a:lnTo>
                  <a:lnTo>
                    <a:pt x="207689" y="83484"/>
                  </a:lnTo>
                  <a:lnTo>
                    <a:pt x="207713" y="84513"/>
                  </a:lnTo>
                  <a:lnTo>
                    <a:pt x="207871" y="85671"/>
                  </a:lnTo>
                  <a:lnTo>
                    <a:pt x="208034" y="86415"/>
                  </a:lnTo>
                  <a:lnTo>
                    <a:pt x="208030" y="89069"/>
                  </a:lnTo>
                  <a:lnTo>
                    <a:pt x="208275" y="89612"/>
                  </a:lnTo>
                  <a:lnTo>
                    <a:pt x="208398" y="90141"/>
                  </a:lnTo>
                  <a:lnTo>
                    <a:pt x="208208" y="90456"/>
                  </a:lnTo>
                  <a:lnTo>
                    <a:pt x="208406" y="90913"/>
                  </a:lnTo>
                  <a:lnTo>
                    <a:pt x="208683" y="91637"/>
                  </a:lnTo>
                  <a:lnTo>
                    <a:pt x="209087" y="92843"/>
                  </a:lnTo>
                  <a:lnTo>
                    <a:pt x="209597" y="93691"/>
                  </a:lnTo>
                  <a:lnTo>
                    <a:pt x="210346" y="94492"/>
                  </a:lnTo>
                  <a:lnTo>
                    <a:pt x="211220" y="95254"/>
                  </a:lnTo>
                  <a:lnTo>
                    <a:pt x="211945" y="96131"/>
                  </a:lnTo>
                  <a:lnTo>
                    <a:pt x="212566" y="97504"/>
                  </a:lnTo>
                  <a:lnTo>
                    <a:pt x="213109" y="98933"/>
                  </a:lnTo>
                  <a:lnTo>
                    <a:pt x="212539" y="100172"/>
                  </a:lnTo>
                  <a:lnTo>
                    <a:pt x="211767" y="100939"/>
                  </a:lnTo>
                  <a:lnTo>
                    <a:pt x="211767" y="102093"/>
                  </a:lnTo>
                  <a:lnTo>
                    <a:pt x="212016" y="102650"/>
                  </a:lnTo>
                  <a:lnTo>
                    <a:pt x="212337" y="103370"/>
                  </a:lnTo>
                  <a:lnTo>
                    <a:pt x="212923" y="105166"/>
                  </a:lnTo>
                  <a:lnTo>
                    <a:pt x="213117" y="105576"/>
                  </a:lnTo>
                  <a:lnTo>
                    <a:pt x="213117" y="106844"/>
                  </a:lnTo>
                  <a:lnTo>
                    <a:pt x="212875" y="107592"/>
                  </a:lnTo>
                  <a:lnTo>
                    <a:pt x="211410" y="107973"/>
                  </a:lnTo>
                  <a:lnTo>
                    <a:pt x="210393" y="108044"/>
                  </a:lnTo>
                  <a:lnTo>
                    <a:pt x="209304" y="108044"/>
                  </a:lnTo>
                  <a:lnTo>
                    <a:pt x="208707" y="108187"/>
                  </a:lnTo>
                  <a:lnTo>
                    <a:pt x="207915" y="107511"/>
                  </a:lnTo>
                  <a:lnTo>
                    <a:pt x="206727" y="107029"/>
                  </a:lnTo>
                  <a:lnTo>
                    <a:pt x="204934" y="106615"/>
                  </a:lnTo>
                  <a:lnTo>
                    <a:pt x="204677" y="106615"/>
                  </a:lnTo>
                  <a:lnTo>
                    <a:pt x="204348" y="104880"/>
                  </a:lnTo>
                  <a:lnTo>
                    <a:pt x="202666" y="104275"/>
                  </a:lnTo>
                  <a:lnTo>
                    <a:pt x="201502" y="104285"/>
                  </a:lnTo>
                  <a:lnTo>
                    <a:pt x="200136" y="105848"/>
                  </a:lnTo>
                  <a:lnTo>
                    <a:pt x="199178" y="107739"/>
                  </a:lnTo>
                  <a:lnTo>
                    <a:pt x="199178" y="108845"/>
                  </a:lnTo>
                  <a:lnTo>
                    <a:pt x="199606" y="110346"/>
                  </a:lnTo>
                  <a:lnTo>
                    <a:pt x="199899" y="111209"/>
                  </a:lnTo>
                  <a:lnTo>
                    <a:pt x="199602" y="112266"/>
                  </a:lnTo>
                  <a:lnTo>
                    <a:pt x="200239" y="113410"/>
                  </a:lnTo>
                  <a:lnTo>
                    <a:pt x="200837" y="114225"/>
                  </a:lnTo>
                  <a:lnTo>
                    <a:pt x="201545" y="114864"/>
                  </a:lnTo>
                  <a:lnTo>
                    <a:pt x="202060" y="114864"/>
                  </a:lnTo>
                  <a:lnTo>
                    <a:pt x="203473" y="116055"/>
                  </a:lnTo>
                  <a:lnTo>
                    <a:pt x="204380" y="116932"/>
                  </a:lnTo>
                  <a:lnTo>
                    <a:pt x="205461" y="118380"/>
                  </a:lnTo>
                  <a:lnTo>
                    <a:pt x="207784" y="118952"/>
                  </a:lnTo>
                  <a:lnTo>
                    <a:pt x="208160" y="118952"/>
                  </a:lnTo>
                  <a:lnTo>
                    <a:pt x="208897" y="119691"/>
                  </a:lnTo>
                  <a:lnTo>
                    <a:pt x="209261" y="120515"/>
                  </a:lnTo>
                  <a:lnTo>
                    <a:pt x="208137" y="121044"/>
                  </a:lnTo>
                  <a:lnTo>
                    <a:pt x="207171" y="122159"/>
                  </a:lnTo>
                  <a:lnTo>
                    <a:pt x="206696" y="122845"/>
                  </a:lnTo>
                  <a:lnTo>
                    <a:pt x="206434" y="123699"/>
                  </a:lnTo>
                  <a:lnTo>
                    <a:pt x="207705" y="124323"/>
                  </a:lnTo>
                  <a:lnTo>
                    <a:pt x="210591" y="124656"/>
                  </a:lnTo>
                  <a:lnTo>
                    <a:pt x="212763" y="124410"/>
                  </a:lnTo>
                  <a:lnTo>
                    <a:pt x="213398" y="124213"/>
                  </a:lnTo>
                  <a:lnTo>
                    <a:pt x="213940" y="124104"/>
                  </a:lnTo>
                  <a:lnTo>
                    <a:pt x="214079" y="124142"/>
                  </a:lnTo>
                  <a:lnTo>
                    <a:pt x="214490" y="123975"/>
                  </a:lnTo>
                  <a:lnTo>
                    <a:pt x="214957" y="123975"/>
                  </a:lnTo>
                  <a:lnTo>
                    <a:pt x="215820" y="123737"/>
                  </a:lnTo>
                  <a:lnTo>
                    <a:pt x="216541" y="123532"/>
                  </a:lnTo>
                  <a:lnTo>
                    <a:pt x="217269" y="123298"/>
                  </a:lnTo>
                  <a:lnTo>
                    <a:pt x="217578" y="123179"/>
                  </a:lnTo>
                  <a:lnTo>
                    <a:pt x="218445" y="123179"/>
                  </a:lnTo>
                  <a:lnTo>
                    <a:pt x="218687" y="123327"/>
                  </a:lnTo>
                  <a:lnTo>
                    <a:pt x="219284" y="123327"/>
                  </a:lnTo>
                  <a:lnTo>
                    <a:pt x="219961" y="123160"/>
                  </a:lnTo>
                  <a:lnTo>
                    <a:pt x="220468" y="123408"/>
                  </a:lnTo>
                  <a:lnTo>
                    <a:pt x="220757" y="123522"/>
                  </a:lnTo>
                  <a:lnTo>
                    <a:pt x="221070" y="123565"/>
                  </a:lnTo>
                  <a:lnTo>
                    <a:pt x="221596" y="123374"/>
                  </a:lnTo>
                  <a:lnTo>
                    <a:pt x="222091" y="123065"/>
                  </a:lnTo>
                  <a:lnTo>
                    <a:pt x="222756" y="122865"/>
                  </a:lnTo>
                  <a:lnTo>
                    <a:pt x="223259" y="122865"/>
                  </a:lnTo>
                  <a:lnTo>
                    <a:pt x="223666" y="122674"/>
                  </a:lnTo>
                  <a:lnTo>
                    <a:pt x="224185" y="122674"/>
                  </a:lnTo>
                  <a:lnTo>
                    <a:pt x="224343" y="122417"/>
                  </a:lnTo>
                  <a:lnTo>
                    <a:pt x="224783" y="122574"/>
                  </a:lnTo>
                  <a:lnTo>
                    <a:pt x="225131" y="122393"/>
                  </a:lnTo>
                  <a:lnTo>
                    <a:pt x="225563" y="122012"/>
                  </a:lnTo>
                  <a:lnTo>
                    <a:pt x="226125" y="121740"/>
                  </a:lnTo>
                  <a:lnTo>
                    <a:pt x="226624" y="121421"/>
                  </a:lnTo>
                  <a:lnTo>
                    <a:pt x="226837" y="120954"/>
                  </a:lnTo>
                  <a:lnTo>
                    <a:pt x="227170" y="120611"/>
                  </a:lnTo>
                  <a:lnTo>
                    <a:pt x="227498" y="120115"/>
                  </a:lnTo>
                  <a:lnTo>
                    <a:pt x="227700" y="119853"/>
                  </a:lnTo>
                  <a:lnTo>
                    <a:pt x="228163" y="119853"/>
                  </a:lnTo>
                  <a:lnTo>
                    <a:pt x="228991" y="120630"/>
                  </a:lnTo>
                  <a:lnTo>
                    <a:pt x="229454" y="121359"/>
                  </a:lnTo>
                  <a:lnTo>
                    <a:pt x="229454" y="122293"/>
                  </a:lnTo>
                  <a:lnTo>
                    <a:pt x="229632" y="123784"/>
                  </a:lnTo>
                  <a:lnTo>
                    <a:pt x="229751" y="124561"/>
                  </a:lnTo>
                  <a:lnTo>
                    <a:pt x="229941" y="125023"/>
                  </a:lnTo>
                  <a:lnTo>
                    <a:pt x="230222" y="125219"/>
                  </a:lnTo>
                  <a:lnTo>
                    <a:pt x="230697" y="125562"/>
                  </a:lnTo>
                  <a:lnTo>
                    <a:pt x="230836" y="125748"/>
                  </a:lnTo>
                  <a:lnTo>
                    <a:pt x="230982" y="125952"/>
                  </a:lnTo>
                  <a:lnTo>
                    <a:pt x="231319" y="126305"/>
                  </a:lnTo>
                  <a:lnTo>
                    <a:pt x="231829" y="126453"/>
                  </a:lnTo>
                  <a:lnTo>
                    <a:pt x="232344" y="126553"/>
                  </a:lnTo>
                  <a:lnTo>
                    <a:pt x="233001" y="126415"/>
                  </a:lnTo>
                  <a:lnTo>
                    <a:pt x="233294" y="126067"/>
                  </a:lnTo>
                  <a:lnTo>
                    <a:pt x="233555" y="126014"/>
                  </a:lnTo>
                  <a:lnTo>
                    <a:pt x="233811" y="125506"/>
                  </a:lnTo>
                  <a:lnTo>
                    <a:pt x="234129" y="124656"/>
                  </a:lnTo>
                  <a:lnTo>
                    <a:pt x="234683" y="123722"/>
                  </a:lnTo>
                  <a:lnTo>
                    <a:pt x="235000" y="122936"/>
                  </a:lnTo>
                  <a:lnTo>
                    <a:pt x="235337" y="122645"/>
                  </a:lnTo>
                  <a:lnTo>
                    <a:pt x="235950" y="121831"/>
                  </a:lnTo>
                  <a:lnTo>
                    <a:pt x="236920" y="121368"/>
                  </a:lnTo>
                  <a:lnTo>
                    <a:pt x="237494" y="121368"/>
                  </a:lnTo>
                  <a:lnTo>
                    <a:pt x="238753" y="121211"/>
                  </a:lnTo>
                  <a:lnTo>
                    <a:pt x="239798" y="121297"/>
                  </a:lnTo>
                  <a:lnTo>
                    <a:pt x="241223" y="121430"/>
                  </a:lnTo>
                  <a:lnTo>
                    <a:pt x="242209" y="121850"/>
                  </a:lnTo>
                  <a:lnTo>
                    <a:pt x="243119" y="122135"/>
                  </a:lnTo>
                  <a:lnTo>
                    <a:pt x="243689" y="122369"/>
                  </a:lnTo>
                  <a:lnTo>
                    <a:pt x="244533" y="122674"/>
                  </a:lnTo>
                  <a:lnTo>
                    <a:pt x="245043" y="123170"/>
                  </a:lnTo>
                  <a:lnTo>
                    <a:pt x="245562" y="123560"/>
                  </a:lnTo>
                  <a:lnTo>
                    <a:pt x="245962" y="123889"/>
                  </a:lnTo>
                  <a:lnTo>
                    <a:pt x="246187" y="124132"/>
                  </a:lnTo>
                  <a:lnTo>
                    <a:pt x="246088" y="124485"/>
                  </a:lnTo>
                  <a:lnTo>
                    <a:pt x="246061" y="124985"/>
                  </a:lnTo>
                  <a:lnTo>
                    <a:pt x="246310" y="125967"/>
                  </a:lnTo>
                  <a:lnTo>
                    <a:pt x="246900" y="126800"/>
                  </a:lnTo>
                  <a:lnTo>
                    <a:pt x="247517" y="127616"/>
                  </a:lnTo>
                  <a:lnTo>
                    <a:pt x="248131" y="128721"/>
                  </a:lnTo>
                  <a:lnTo>
                    <a:pt x="248673" y="129522"/>
                  </a:lnTo>
                  <a:lnTo>
                    <a:pt x="249334" y="130175"/>
                  </a:lnTo>
                  <a:lnTo>
                    <a:pt x="249738" y="130794"/>
                  </a:lnTo>
                  <a:lnTo>
                    <a:pt x="249766" y="131333"/>
                  </a:lnTo>
                  <a:lnTo>
                    <a:pt x="250015" y="131490"/>
                  </a:lnTo>
                  <a:lnTo>
                    <a:pt x="250174" y="131524"/>
                  </a:lnTo>
                  <a:lnTo>
                    <a:pt x="250676" y="131604"/>
                  </a:lnTo>
                  <a:lnTo>
                    <a:pt x="250760" y="132043"/>
                  </a:lnTo>
                  <a:lnTo>
                    <a:pt x="250823" y="132686"/>
                  </a:lnTo>
                  <a:lnTo>
                    <a:pt x="251088" y="133534"/>
                  </a:lnTo>
                  <a:lnTo>
                    <a:pt x="251409" y="134130"/>
                  </a:lnTo>
                  <a:lnTo>
                    <a:pt x="251634" y="134706"/>
                  </a:lnTo>
                  <a:lnTo>
                    <a:pt x="251860" y="135245"/>
                  </a:lnTo>
                  <a:lnTo>
                    <a:pt x="252288" y="135612"/>
                  </a:lnTo>
                  <a:lnTo>
                    <a:pt x="252640" y="136093"/>
                  </a:lnTo>
                  <a:lnTo>
                    <a:pt x="252529" y="136975"/>
                  </a:lnTo>
                  <a:lnTo>
                    <a:pt x="252529" y="137980"/>
                  </a:lnTo>
                  <a:lnTo>
                    <a:pt x="252204" y="138586"/>
                  </a:lnTo>
                  <a:lnTo>
                    <a:pt x="252015" y="139591"/>
                  </a:lnTo>
                  <a:lnTo>
                    <a:pt x="251638" y="140439"/>
                  </a:lnTo>
                  <a:lnTo>
                    <a:pt x="251722" y="141592"/>
                  </a:lnTo>
                  <a:lnTo>
                    <a:pt x="251286" y="142226"/>
                  </a:lnTo>
                  <a:lnTo>
                    <a:pt x="251286" y="142746"/>
                  </a:lnTo>
                  <a:lnTo>
                    <a:pt x="251084" y="143818"/>
                  </a:lnTo>
                  <a:lnTo>
                    <a:pt x="250562" y="144752"/>
                  </a:lnTo>
                  <a:lnTo>
                    <a:pt x="250035" y="145710"/>
                  </a:lnTo>
                  <a:lnTo>
                    <a:pt x="249540" y="146310"/>
                  </a:lnTo>
                  <a:lnTo>
                    <a:pt x="249247" y="146763"/>
                  </a:lnTo>
                  <a:lnTo>
                    <a:pt x="249026" y="147420"/>
                  </a:lnTo>
                  <a:lnTo>
                    <a:pt x="248689" y="148216"/>
                  </a:lnTo>
                  <a:lnTo>
                    <a:pt x="248380" y="148959"/>
                  </a:lnTo>
                  <a:lnTo>
                    <a:pt x="248091" y="149584"/>
                  </a:lnTo>
                  <a:lnTo>
                    <a:pt x="247707" y="150556"/>
                  </a:lnTo>
                  <a:lnTo>
                    <a:pt x="247407" y="151528"/>
                  </a:lnTo>
                  <a:lnTo>
                    <a:pt x="247129" y="152629"/>
                  </a:lnTo>
                  <a:lnTo>
                    <a:pt x="246967" y="153305"/>
                  </a:lnTo>
                  <a:lnTo>
                    <a:pt x="246844" y="153615"/>
                  </a:lnTo>
                  <a:lnTo>
                    <a:pt x="246916" y="153996"/>
                  </a:lnTo>
                  <a:lnTo>
                    <a:pt x="247331" y="154673"/>
                  </a:lnTo>
                  <a:lnTo>
                    <a:pt x="247383" y="155250"/>
                  </a:lnTo>
                  <a:lnTo>
                    <a:pt x="247581" y="156108"/>
                  </a:lnTo>
                  <a:lnTo>
                    <a:pt x="247985" y="156513"/>
                  </a:lnTo>
                  <a:lnTo>
                    <a:pt x="248068" y="157137"/>
                  </a:lnTo>
                  <a:lnTo>
                    <a:pt x="247866" y="157528"/>
                  </a:lnTo>
                  <a:lnTo>
                    <a:pt x="247866" y="158905"/>
                  </a:lnTo>
                  <a:lnTo>
                    <a:pt x="247688" y="159367"/>
                  </a:lnTo>
                  <a:lnTo>
                    <a:pt x="247921" y="159925"/>
                  </a:lnTo>
                  <a:lnTo>
                    <a:pt x="247703" y="160563"/>
                  </a:lnTo>
                  <a:lnTo>
                    <a:pt x="247703" y="161139"/>
                  </a:lnTo>
                  <a:lnTo>
                    <a:pt x="247486" y="161254"/>
                  </a:lnTo>
                  <a:lnTo>
                    <a:pt x="246662" y="161264"/>
                  </a:lnTo>
                  <a:lnTo>
                    <a:pt x="246401" y="161340"/>
                  </a:lnTo>
                  <a:lnTo>
                    <a:pt x="246096" y="161707"/>
                  </a:lnTo>
                  <a:lnTo>
                    <a:pt x="245811" y="162069"/>
                  </a:lnTo>
                  <a:lnTo>
                    <a:pt x="245411" y="162488"/>
                  </a:lnTo>
                  <a:lnTo>
                    <a:pt x="244806" y="162483"/>
                  </a:lnTo>
                  <a:lnTo>
                    <a:pt x="243931" y="162750"/>
                  </a:lnTo>
                  <a:lnTo>
                    <a:pt x="243001" y="162946"/>
                  </a:lnTo>
                  <a:lnTo>
                    <a:pt x="242332" y="162998"/>
                  </a:lnTo>
                  <a:lnTo>
                    <a:pt x="242043" y="163136"/>
                  </a:lnTo>
                  <a:lnTo>
                    <a:pt x="241575" y="163136"/>
                  </a:lnTo>
                  <a:lnTo>
                    <a:pt x="241417" y="163456"/>
                  </a:lnTo>
                  <a:lnTo>
                    <a:pt x="241306" y="163627"/>
                  </a:lnTo>
                  <a:lnTo>
                    <a:pt x="240986" y="163627"/>
                  </a:lnTo>
                  <a:lnTo>
                    <a:pt x="240487" y="163446"/>
                  </a:lnTo>
                  <a:lnTo>
                    <a:pt x="240020" y="163446"/>
                  </a:lnTo>
                  <a:lnTo>
                    <a:pt x="239814" y="163589"/>
                  </a:lnTo>
                  <a:lnTo>
                    <a:pt x="239418" y="163884"/>
                  </a:lnTo>
                  <a:lnTo>
                    <a:pt x="239141" y="164161"/>
                  </a:lnTo>
                  <a:lnTo>
                    <a:pt x="238658" y="164652"/>
                  </a:lnTo>
                  <a:lnTo>
                    <a:pt x="238373" y="165152"/>
                  </a:lnTo>
                  <a:lnTo>
                    <a:pt x="237886" y="165667"/>
                  </a:lnTo>
                  <a:lnTo>
                    <a:pt x="237886" y="166048"/>
                  </a:lnTo>
                  <a:lnTo>
                    <a:pt x="237724" y="166386"/>
                  </a:lnTo>
                  <a:lnTo>
                    <a:pt x="237387" y="166815"/>
                  </a:lnTo>
                  <a:lnTo>
                    <a:pt x="237217" y="166815"/>
                  </a:lnTo>
                  <a:lnTo>
                    <a:pt x="236726" y="166548"/>
                  </a:lnTo>
                  <a:lnTo>
                    <a:pt x="236196" y="166358"/>
                  </a:lnTo>
                  <a:lnTo>
                    <a:pt x="236212" y="165733"/>
                  </a:lnTo>
                  <a:lnTo>
                    <a:pt x="235744" y="165376"/>
                  </a:lnTo>
                  <a:lnTo>
                    <a:pt x="235744" y="164871"/>
                  </a:lnTo>
                  <a:lnTo>
                    <a:pt x="235546" y="163904"/>
                  </a:lnTo>
                  <a:lnTo>
                    <a:pt x="235447" y="163008"/>
                  </a:lnTo>
                  <a:lnTo>
                    <a:pt x="235451" y="162045"/>
                  </a:lnTo>
                  <a:lnTo>
                    <a:pt x="235451" y="160549"/>
                  </a:lnTo>
                  <a:lnTo>
                    <a:pt x="235396" y="160072"/>
                  </a:lnTo>
                  <a:lnTo>
                    <a:pt x="235170" y="159700"/>
                  </a:lnTo>
                  <a:lnTo>
                    <a:pt x="234735" y="159172"/>
                  </a:lnTo>
                  <a:lnTo>
                    <a:pt x="234319" y="158695"/>
                  </a:lnTo>
                  <a:lnTo>
                    <a:pt x="233239" y="158123"/>
                  </a:lnTo>
                  <a:lnTo>
                    <a:pt x="232589" y="157909"/>
                  </a:lnTo>
                  <a:lnTo>
                    <a:pt x="231263" y="157623"/>
                  </a:lnTo>
                  <a:lnTo>
                    <a:pt x="230958" y="157628"/>
                  </a:lnTo>
                  <a:lnTo>
                    <a:pt x="230871" y="157375"/>
                  </a:lnTo>
                  <a:lnTo>
                    <a:pt x="230297" y="157213"/>
                  </a:lnTo>
                  <a:lnTo>
                    <a:pt x="229640" y="156922"/>
                  </a:lnTo>
                  <a:lnTo>
                    <a:pt x="229030" y="156684"/>
                  </a:lnTo>
                  <a:lnTo>
                    <a:pt x="228464" y="156455"/>
                  </a:lnTo>
                  <a:lnTo>
                    <a:pt x="227736" y="156069"/>
                  </a:lnTo>
                  <a:lnTo>
                    <a:pt x="226968" y="155707"/>
                  </a:lnTo>
                  <a:lnTo>
                    <a:pt x="226242" y="155381"/>
                  </a:lnTo>
                  <a:lnTo>
                    <a:pt x="225567" y="155164"/>
                  </a:lnTo>
                  <a:lnTo>
                    <a:pt x="224925" y="154964"/>
                  </a:lnTo>
                  <a:lnTo>
                    <a:pt x="224244" y="154964"/>
                  </a:lnTo>
                  <a:lnTo>
                    <a:pt x="223789" y="154973"/>
                  </a:lnTo>
                  <a:lnTo>
                    <a:pt x="223421" y="154973"/>
                  </a:lnTo>
                  <a:lnTo>
                    <a:pt x="222554" y="155245"/>
                  </a:lnTo>
                  <a:lnTo>
                    <a:pt x="222245" y="155459"/>
                  </a:lnTo>
                  <a:lnTo>
                    <a:pt x="221750" y="155459"/>
                  </a:lnTo>
                  <a:lnTo>
                    <a:pt x="221355" y="155755"/>
                  </a:lnTo>
                  <a:lnTo>
                    <a:pt x="221038" y="155898"/>
                  </a:lnTo>
                  <a:lnTo>
                    <a:pt x="220828" y="155898"/>
                  </a:lnTo>
                  <a:lnTo>
                    <a:pt x="220357" y="156136"/>
                  </a:lnTo>
                  <a:lnTo>
                    <a:pt x="220001" y="156379"/>
                  </a:lnTo>
                  <a:lnTo>
                    <a:pt x="219253" y="156613"/>
                  </a:lnTo>
                  <a:lnTo>
                    <a:pt x="218718" y="156918"/>
                  </a:lnTo>
                  <a:lnTo>
                    <a:pt x="217455" y="157351"/>
                  </a:lnTo>
                  <a:lnTo>
                    <a:pt x="216949" y="157470"/>
                  </a:lnTo>
                  <a:lnTo>
                    <a:pt x="216197" y="157766"/>
                  </a:lnTo>
                  <a:lnTo>
                    <a:pt x="214573" y="158495"/>
                  </a:lnTo>
                  <a:lnTo>
                    <a:pt x="214031" y="158690"/>
                  </a:lnTo>
                  <a:lnTo>
                    <a:pt x="213473" y="158952"/>
                  </a:lnTo>
                  <a:lnTo>
                    <a:pt x="213255" y="159149"/>
                  </a:lnTo>
                  <a:lnTo>
                    <a:pt x="213022" y="159462"/>
                  </a:lnTo>
                  <a:lnTo>
                    <a:pt x="213001" y="160333"/>
                  </a:lnTo>
                  <a:lnTo>
                    <a:pt x="212996" y="161118"/>
                  </a:lnTo>
                  <a:lnTo>
                    <a:pt x="212879" y="163074"/>
                  </a:lnTo>
                  <a:lnTo>
                    <a:pt x="212677" y="164957"/>
                  </a:lnTo>
                  <a:lnTo>
                    <a:pt x="212432" y="167625"/>
                  </a:lnTo>
                  <a:lnTo>
                    <a:pt x="212891" y="169789"/>
                  </a:lnTo>
                  <a:lnTo>
                    <a:pt x="213180" y="171480"/>
                  </a:lnTo>
                  <a:lnTo>
                    <a:pt x="213156" y="171628"/>
                  </a:lnTo>
                  <a:lnTo>
                    <a:pt x="213093" y="171919"/>
                  </a:lnTo>
                  <a:lnTo>
                    <a:pt x="213057" y="172067"/>
                  </a:lnTo>
                  <a:lnTo>
                    <a:pt x="212978" y="172352"/>
                  </a:lnTo>
                  <a:lnTo>
                    <a:pt x="212887" y="172634"/>
                  </a:lnTo>
                  <a:lnTo>
                    <a:pt x="212836" y="172777"/>
                  </a:lnTo>
                  <a:lnTo>
                    <a:pt x="212780" y="172915"/>
                  </a:lnTo>
                  <a:lnTo>
                    <a:pt x="212661" y="173191"/>
                  </a:lnTo>
                  <a:lnTo>
                    <a:pt x="212531" y="173458"/>
                  </a:lnTo>
                  <a:lnTo>
                    <a:pt x="212388" y="173687"/>
                  </a:lnTo>
                  <a:lnTo>
                    <a:pt x="212254" y="173920"/>
                  </a:lnTo>
                  <a:lnTo>
                    <a:pt x="212135" y="174163"/>
                  </a:lnTo>
                  <a:lnTo>
                    <a:pt x="212028" y="174411"/>
                  </a:lnTo>
                  <a:lnTo>
                    <a:pt x="211933" y="174664"/>
                  </a:lnTo>
                  <a:lnTo>
                    <a:pt x="211890" y="174792"/>
                  </a:lnTo>
                  <a:lnTo>
                    <a:pt x="211850" y="174921"/>
                  </a:lnTo>
                  <a:lnTo>
                    <a:pt x="211814" y="175054"/>
                  </a:lnTo>
                  <a:lnTo>
                    <a:pt x="211703" y="175774"/>
                  </a:lnTo>
                  <a:lnTo>
                    <a:pt x="211399" y="176408"/>
                  </a:lnTo>
                  <a:lnTo>
                    <a:pt x="211399" y="177189"/>
                  </a:lnTo>
                  <a:lnTo>
                    <a:pt x="211213" y="177728"/>
                  </a:lnTo>
                  <a:lnTo>
                    <a:pt x="210773" y="178071"/>
                  </a:lnTo>
                  <a:lnTo>
                    <a:pt x="210690" y="178476"/>
                  </a:lnTo>
                  <a:lnTo>
                    <a:pt x="210888" y="178728"/>
                  </a:lnTo>
                  <a:lnTo>
                    <a:pt x="210928" y="179067"/>
                  </a:lnTo>
                  <a:lnTo>
                    <a:pt x="210884" y="179415"/>
                  </a:lnTo>
                  <a:lnTo>
                    <a:pt x="210769" y="180139"/>
                  </a:lnTo>
                  <a:lnTo>
                    <a:pt x="210243" y="181111"/>
                  </a:lnTo>
                  <a:lnTo>
                    <a:pt x="209894" y="181797"/>
                  </a:lnTo>
                  <a:lnTo>
                    <a:pt x="209886" y="182360"/>
                  </a:lnTo>
                  <a:lnTo>
                    <a:pt x="209886" y="182970"/>
                  </a:lnTo>
                  <a:lnTo>
                    <a:pt x="209439" y="183642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1" name="pg61"/>
            <p:cNvSpPr/>
            <p:nvPr/>
          </p:nvSpPr>
          <p:spPr>
            <a:xfrm>
              <a:off x="5225404" y="4013629"/>
              <a:ext cx="137196" cy="229027"/>
            </a:xfrm>
            <a:custGeom>
              <a:avLst/>
              <a:gdLst/>
              <a:ahLst/>
              <a:cxnLst/>
              <a:rect l="0" t="0" r="0" b="0"/>
              <a:pathLst>
                <a:path w="137196" h="229027">
                  <a:moveTo>
                    <a:pt x="95084" y="218154"/>
                  </a:moveTo>
                  <a:lnTo>
                    <a:pt x="94723" y="217888"/>
                  </a:lnTo>
                  <a:lnTo>
                    <a:pt x="90170" y="212712"/>
                  </a:lnTo>
                  <a:lnTo>
                    <a:pt x="87974" y="212730"/>
                  </a:lnTo>
                  <a:lnTo>
                    <a:pt x="87799" y="212746"/>
                  </a:lnTo>
                  <a:lnTo>
                    <a:pt x="87626" y="212776"/>
                  </a:lnTo>
                  <a:lnTo>
                    <a:pt x="87457" y="212821"/>
                  </a:lnTo>
                  <a:lnTo>
                    <a:pt x="87291" y="212878"/>
                  </a:lnTo>
                  <a:lnTo>
                    <a:pt x="87132" y="212950"/>
                  </a:lnTo>
                  <a:lnTo>
                    <a:pt x="86978" y="213035"/>
                  </a:lnTo>
                  <a:lnTo>
                    <a:pt x="86832" y="213131"/>
                  </a:lnTo>
                  <a:lnTo>
                    <a:pt x="85932" y="213832"/>
                  </a:lnTo>
                  <a:lnTo>
                    <a:pt x="85344" y="213753"/>
                  </a:lnTo>
                  <a:lnTo>
                    <a:pt x="85623" y="211862"/>
                  </a:lnTo>
                  <a:lnTo>
                    <a:pt x="85656" y="211286"/>
                  </a:lnTo>
                  <a:lnTo>
                    <a:pt x="83697" y="210743"/>
                  </a:lnTo>
                  <a:lnTo>
                    <a:pt x="76429" y="208817"/>
                  </a:lnTo>
                  <a:lnTo>
                    <a:pt x="72876" y="206856"/>
                  </a:lnTo>
                  <a:lnTo>
                    <a:pt x="71611" y="206157"/>
                  </a:lnTo>
                  <a:lnTo>
                    <a:pt x="71121" y="205960"/>
                  </a:lnTo>
                  <a:lnTo>
                    <a:pt x="70327" y="205730"/>
                  </a:lnTo>
                  <a:lnTo>
                    <a:pt x="60786" y="203727"/>
                  </a:lnTo>
                  <a:lnTo>
                    <a:pt x="60245" y="203603"/>
                  </a:lnTo>
                  <a:lnTo>
                    <a:pt x="58518" y="203196"/>
                  </a:lnTo>
                  <a:lnTo>
                    <a:pt x="57181" y="203091"/>
                  </a:lnTo>
                  <a:lnTo>
                    <a:pt x="56087" y="203627"/>
                  </a:lnTo>
                  <a:lnTo>
                    <a:pt x="54710" y="203523"/>
                  </a:lnTo>
                  <a:lnTo>
                    <a:pt x="52322" y="203212"/>
                  </a:lnTo>
                  <a:lnTo>
                    <a:pt x="50476" y="202977"/>
                  </a:lnTo>
                  <a:lnTo>
                    <a:pt x="47208" y="202514"/>
                  </a:lnTo>
                  <a:lnTo>
                    <a:pt x="45012" y="202202"/>
                  </a:lnTo>
                  <a:lnTo>
                    <a:pt x="44464" y="202181"/>
                  </a:lnTo>
                  <a:lnTo>
                    <a:pt x="43358" y="202013"/>
                  </a:lnTo>
                  <a:lnTo>
                    <a:pt x="38408" y="201249"/>
                  </a:lnTo>
                  <a:lnTo>
                    <a:pt x="33680" y="200522"/>
                  </a:lnTo>
                  <a:lnTo>
                    <a:pt x="35373" y="194358"/>
                  </a:lnTo>
                  <a:lnTo>
                    <a:pt x="36590" y="189926"/>
                  </a:lnTo>
                  <a:lnTo>
                    <a:pt x="38794" y="182633"/>
                  </a:lnTo>
                  <a:lnTo>
                    <a:pt x="40463" y="176579"/>
                  </a:lnTo>
                  <a:lnTo>
                    <a:pt x="41628" y="172810"/>
                  </a:lnTo>
                  <a:lnTo>
                    <a:pt x="42903" y="168686"/>
                  </a:lnTo>
                  <a:lnTo>
                    <a:pt x="43610" y="166097"/>
                  </a:lnTo>
                  <a:lnTo>
                    <a:pt x="44430" y="163458"/>
                  </a:lnTo>
                  <a:lnTo>
                    <a:pt x="45756" y="159117"/>
                  </a:lnTo>
                  <a:lnTo>
                    <a:pt x="46137" y="157925"/>
                  </a:lnTo>
                  <a:lnTo>
                    <a:pt x="46576" y="156843"/>
                  </a:lnTo>
                  <a:lnTo>
                    <a:pt x="47194" y="155177"/>
                  </a:lnTo>
                  <a:lnTo>
                    <a:pt x="48042" y="153912"/>
                  </a:lnTo>
                  <a:lnTo>
                    <a:pt x="48698" y="153109"/>
                  </a:lnTo>
                  <a:lnTo>
                    <a:pt x="49814" y="151580"/>
                  </a:lnTo>
                  <a:lnTo>
                    <a:pt x="51364" y="149261"/>
                  </a:lnTo>
                  <a:lnTo>
                    <a:pt x="52192" y="148248"/>
                  </a:lnTo>
                  <a:lnTo>
                    <a:pt x="52490" y="148043"/>
                  </a:lnTo>
                  <a:lnTo>
                    <a:pt x="52424" y="147602"/>
                  </a:lnTo>
                  <a:lnTo>
                    <a:pt x="52074" y="145387"/>
                  </a:lnTo>
                  <a:lnTo>
                    <a:pt x="50818" y="139649"/>
                  </a:lnTo>
                  <a:lnTo>
                    <a:pt x="50092" y="136334"/>
                  </a:lnTo>
                  <a:lnTo>
                    <a:pt x="49333" y="132870"/>
                  </a:lnTo>
                  <a:lnTo>
                    <a:pt x="46887" y="121612"/>
                  </a:lnTo>
                  <a:lnTo>
                    <a:pt x="46779" y="121114"/>
                  </a:lnTo>
                  <a:lnTo>
                    <a:pt x="44897" y="112450"/>
                  </a:lnTo>
                  <a:lnTo>
                    <a:pt x="42684" y="104054"/>
                  </a:lnTo>
                  <a:lnTo>
                    <a:pt x="42535" y="103489"/>
                  </a:lnTo>
                  <a:lnTo>
                    <a:pt x="39528" y="93667"/>
                  </a:lnTo>
                  <a:lnTo>
                    <a:pt x="37097" y="86947"/>
                  </a:lnTo>
                  <a:lnTo>
                    <a:pt x="34734" y="80642"/>
                  </a:lnTo>
                  <a:lnTo>
                    <a:pt x="34636" y="80387"/>
                  </a:lnTo>
                  <a:lnTo>
                    <a:pt x="34533" y="80104"/>
                  </a:lnTo>
                  <a:lnTo>
                    <a:pt x="34533" y="79886"/>
                  </a:lnTo>
                  <a:lnTo>
                    <a:pt x="34009" y="78474"/>
                  </a:lnTo>
                  <a:lnTo>
                    <a:pt x="31712" y="72530"/>
                  </a:lnTo>
                  <a:lnTo>
                    <a:pt x="30590" y="68697"/>
                  </a:lnTo>
                  <a:lnTo>
                    <a:pt x="30406" y="68229"/>
                  </a:lnTo>
                  <a:lnTo>
                    <a:pt x="29773" y="66161"/>
                  </a:lnTo>
                  <a:lnTo>
                    <a:pt x="29195" y="63736"/>
                  </a:lnTo>
                  <a:lnTo>
                    <a:pt x="28805" y="61339"/>
                  </a:lnTo>
                  <a:lnTo>
                    <a:pt x="28549" y="58260"/>
                  </a:lnTo>
                  <a:lnTo>
                    <a:pt x="28491" y="51809"/>
                  </a:lnTo>
                  <a:lnTo>
                    <a:pt x="28364" y="38332"/>
                  </a:lnTo>
                  <a:lnTo>
                    <a:pt x="28320" y="33690"/>
                  </a:lnTo>
                  <a:lnTo>
                    <a:pt x="28249" y="33147"/>
                  </a:lnTo>
                  <a:lnTo>
                    <a:pt x="27960" y="31055"/>
                  </a:lnTo>
                  <a:lnTo>
                    <a:pt x="27789" y="30459"/>
                  </a:lnTo>
                  <a:lnTo>
                    <a:pt x="27714" y="30212"/>
                  </a:lnTo>
                  <a:lnTo>
                    <a:pt x="27571" y="29771"/>
                  </a:lnTo>
                  <a:lnTo>
                    <a:pt x="27350" y="29154"/>
                  </a:lnTo>
                  <a:lnTo>
                    <a:pt x="27295" y="28996"/>
                  </a:lnTo>
                  <a:lnTo>
                    <a:pt x="27104" y="28520"/>
                  </a:lnTo>
                  <a:lnTo>
                    <a:pt x="26899" y="28048"/>
                  </a:lnTo>
                  <a:lnTo>
                    <a:pt x="26685" y="27581"/>
                  </a:lnTo>
                  <a:lnTo>
                    <a:pt x="26455" y="27119"/>
                  </a:lnTo>
                  <a:lnTo>
                    <a:pt x="26218" y="26666"/>
                  </a:lnTo>
                  <a:lnTo>
                    <a:pt x="25964" y="26218"/>
                  </a:lnTo>
                  <a:lnTo>
                    <a:pt x="25510" y="26267"/>
                  </a:lnTo>
                  <a:lnTo>
                    <a:pt x="25301" y="25907"/>
                  </a:lnTo>
                  <a:lnTo>
                    <a:pt x="24536" y="24767"/>
                  </a:lnTo>
                  <a:lnTo>
                    <a:pt x="23803" y="23795"/>
                  </a:lnTo>
                  <a:lnTo>
                    <a:pt x="20675" y="19468"/>
                  </a:lnTo>
                  <a:lnTo>
                    <a:pt x="19710" y="18261"/>
                  </a:lnTo>
                  <a:lnTo>
                    <a:pt x="18678" y="17187"/>
                  </a:lnTo>
                  <a:lnTo>
                    <a:pt x="17280" y="15879"/>
                  </a:lnTo>
                  <a:lnTo>
                    <a:pt x="15302" y="14128"/>
                  </a:lnTo>
                  <a:lnTo>
                    <a:pt x="14297" y="13240"/>
                  </a:lnTo>
                  <a:lnTo>
                    <a:pt x="12323" y="11497"/>
                  </a:lnTo>
                  <a:lnTo>
                    <a:pt x="10107" y="9528"/>
                  </a:lnTo>
                  <a:lnTo>
                    <a:pt x="5270" y="5263"/>
                  </a:lnTo>
                  <a:lnTo>
                    <a:pt x="4114" y="3897"/>
                  </a:lnTo>
                  <a:lnTo>
                    <a:pt x="3207" y="2835"/>
                  </a:lnTo>
                  <a:lnTo>
                    <a:pt x="0" y="0"/>
                  </a:lnTo>
                  <a:lnTo>
                    <a:pt x="5191" y="352"/>
                  </a:lnTo>
                  <a:lnTo>
                    <a:pt x="18925" y="1293"/>
                  </a:lnTo>
                  <a:lnTo>
                    <a:pt x="19860" y="1439"/>
                  </a:lnTo>
                  <a:lnTo>
                    <a:pt x="20620" y="1563"/>
                  </a:lnTo>
                  <a:lnTo>
                    <a:pt x="21032" y="1624"/>
                  </a:lnTo>
                  <a:lnTo>
                    <a:pt x="22136" y="1801"/>
                  </a:lnTo>
                  <a:lnTo>
                    <a:pt x="22825" y="1915"/>
                  </a:lnTo>
                  <a:lnTo>
                    <a:pt x="24417" y="2168"/>
                  </a:lnTo>
                  <a:lnTo>
                    <a:pt x="25398" y="2330"/>
                  </a:lnTo>
                  <a:lnTo>
                    <a:pt x="25933" y="2411"/>
                  </a:lnTo>
                  <a:lnTo>
                    <a:pt x="27453" y="2659"/>
                  </a:lnTo>
                  <a:lnTo>
                    <a:pt x="28217" y="2778"/>
                  </a:lnTo>
                  <a:lnTo>
                    <a:pt x="28640" y="2854"/>
                  </a:lnTo>
                  <a:lnTo>
                    <a:pt x="29254" y="2949"/>
                  </a:lnTo>
                  <a:lnTo>
                    <a:pt x="29943" y="3064"/>
                  </a:lnTo>
                  <a:lnTo>
                    <a:pt x="30319" y="3126"/>
                  </a:lnTo>
                  <a:lnTo>
                    <a:pt x="31249" y="3283"/>
                  </a:lnTo>
                  <a:lnTo>
                    <a:pt x="31879" y="3383"/>
                  </a:lnTo>
                  <a:lnTo>
                    <a:pt x="33438" y="3645"/>
                  </a:lnTo>
                  <a:lnTo>
                    <a:pt x="33810" y="3702"/>
                  </a:lnTo>
                  <a:lnTo>
                    <a:pt x="34957" y="3894"/>
                  </a:lnTo>
                  <a:lnTo>
                    <a:pt x="37991" y="4393"/>
                  </a:lnTo>
                  <a:lnTo>
                    <a:pt x="38751" y="4522"/>
                  </a:lnTo>
                  <a:lnTo>
                    <a:pt x="42357" y="5113"/>
                  </a:lnTo>
                  <a:lnTo>
                    <a:pt x="42559" y="5151"/>
                  </a:lnTo>
                  <a:lnTo>
                    <a:pt x="43361" y="5282"/>
                  </a:lnTo>
                  <a:lnTo>
                    <a:pt x="44839" y="5523"/>
                  </a:lnTo>
                  <a:lnTo>
                    <a:pt x="46482" y="5799"/>
                  </a:lnTo>
                  <a:lnTo>
                    <a:pt x="49518" y="6294"/>
                  </a:lnTo>
                  <a:lnTo>
                    <a:pt x="50282" y="6423"/>
                  </a:lnTo>
                  <a:lnTo>
                    <a:pt x="51965" y="6692"/>
                  </a:lnTo>
                  <a:lnTo>
                    <a:pt x="55055" y="7208"/>
                  </a:lnTo>
                  <a:lnTo>
                    <a:pt x="55817" y="7329"/>
                  </a:lnTo>
                  <a:lnTo>
                    <a:pt x="56577" y="7438"/>
                  </a:lnTo>
                  <a:lnTo>
                    <a:pt x="57325" y="7553"/>
                  </a:lnTo>
                  <a:lnTo>
                    <a:pt x="58619" y="7743"/>
                  </a:lnTo>
                  <a:lnTo>
                    <a:pt x="60163" y="7986"/>
                  </a:lnTo>
                  <a:lnTo>
                    <a:pt x="60670" y="8072"/>
                  </a:lnTo>
                  <a:lnTo>
                    <a:pt x="60939" y="8110"/>
                  </a:lnTo>
                  <a:lnTo>
                    <a:pt x="61712" y="8230"/>
                  </a:lnTo>
                  <a:lnTo>
                    <a:pt x="63259" y="8472"/>
                  </a:lnTo>
                  <a:lnTo>
                    <a:pt x="64027" y="8596"/>
                  </a:lnTo>
                  <a:lnTo>
                    <a:pt x="64799" y="8725"/>
                  </a:lnTo>
                  <a:lnTo>
                    <a:pt x="65575" y="8877"/>
                  </a:lnTo>
                  <a:lnTo>
                    <a:pt x="67119" y="9125"/>
                  </a:lnTo>
                  <a:lnTo>
                    <a:pt x="67879" y="9254"/>
                  </a:lnTo>
                  <a:lnTo>
                    <a:pt x="68805" y="9402"/>
                  </a:lnTo>
                  <a:lnTo>
                    <a:pt x="69692" y="9549"/>
                  </a:lnTo>
                  <a:lnTo>
                    <a:pt x="70028" y="9602"/>
                  </a:lnTo>
                  <a:lnTo>
                    <a:pt x="71255" y="9811"/>
                  </a:lnTo>
                  <a:lnTo>
                    <a:pt x="72186" y="9964"/>
                  </a:lnTo>
                  <a:lnTo>
                    <a:pt x="73237" y="10142"/>
                  </a:lnTo>
                  <a:lnTo>
                    <a:pt x="74511" y="10355"/>
                  </a:lnTo>
                  <a:lnTo>
                    <a:pt x="78051" y="10946"/>
                  </a:lnTo>
                  <a:lnTo>
                    <a:pt x="80672" y="11377"/>
                  </a:lnTo>
                  <a:lnTo>
                    <a:pt x="81961" y="11582"/>
                  </a:lnTo>
                  <a:lnTo>
                    <a:pt x="82606" y="11695"/>
                  </a:lnTo>
                  <a:lnTo>
                    <a:pt x="83239" y="11795"/>
                  </a:lnTo>
                  <a:lnTo>
                    <a:pt x="83860" y="11885"/>
                  </a:lnTo>
                  <a:lnTo>
                    <a:pt x="85770" y="12190"/>
                  </a:lnTo>
                  <a:lnTo>
                    <a:pt x="85562" y="13404"/>
                  </a:lnTo>
                  <a:lnTo>
                    <a:pt x="84995" y="15295"/>
                  </a:lnTo>
                  <a:lnTo>
                    <a:pt x="86788" y="15548"/>
                  </a:lnTo>
                  <a:lnTo>
                    <a:pt x="95169" y="17736"/>
                  </a:lnTo>
                  <a:lnTo>
                    <a:pt x="98274" y="18648"/>
                  </a:lnTo>
                  <a:lnTo>
                    <a:pt x="98117" y="19225"/>
                  </a:lnTo>
                  <a:lnTo>
                    <a:pt x="97618" y="21472"/>
                  </a:lnTo>
                  <a:lnTo>
                    <a:pt x="97623" y="22609"/>
                  </a:lnTo>
                  <a:lnTo>
                    <a:pt x="97337" y="24506"/>
                  </a:lnTo>
                  <a:lnTo>
                    <a:pt x="97055" y="27492"/>
                  </a:lnTo>
                  <a:lnTo>
                    <a:pt x="96865" y="30907"/>
                  </a:lnTo>
                  <a:lnTo>
                    <a:pt x="96846" y="32219"/>
                  </a:lnTo>
                  <a:lnTo>
                    <a:pt x="96764" y="32859"/>
                  </a:lnTo>
                  <a:lnTo>
                    <a:pt x="96396" y="35147"/>
                  </a:lnTo>
                  <a:lnTo>
                    <a:pt x="96144" y="36781"/>
                  </a:lnTo>
                  <a:lnTo>
                    <a:pt x="95870" y="38587"/>
                  </a:lnTo>
                  <a:lnTo>
                    <a:pt x="95565" y="40538"/>
                  </a:lnTo>
                  <a:lnTo>
                    <a:pt x="95363" y="41810"/>
                  </a:lnTo>
                  <a:lnTo>
                    <a:pt x="95122" y="43402"/>
                  </a:lnTo>
                  <a:lnTo>
                    <a:pt x="95037" y="43986"/>
                  </a:lnTo>
                  <a:lnTo>
                    <a:pt x="94845" y="45191"/>
                  </a:lnTo>
                  <a:lnTo>
                    <a:pt x="94572" y="47069"/>
                  </a:lnTo>
                  <a:lnTo>
                    <a:pt x="94359" y="48579"/>
                  </a:lnTo>
                  <a:lnTo>
                    <a:pt x="94181" y="49709"/>
                  </a:lnTo>
                  <a:lnTo>
                    <a:pt x="93827" y="52098"/>
                  </a:lnTo>
                  <a:lnTo>
                    <a:pt x="93596" y="53608"/>
                  </a:lnTo>
                  <a:lnTo>
                    <a:pt x="93454" y="54616"/>
                  </a:lnTo>
                  <a:lnTo>
                    <a:pt x="93355" y="55164"/>
                  </a:lnTo>
                  <a:lnTo>
                    <a:pt x="93051" y="57171"/>
                  </a:lnTo>
                  <a:lnTo>
                    <a:pt x="92928" y="58049"/>
                  </a:lnTo>
                  <a:lnTo>
                    <a:pt x="92639" y="60056"/>
                  </a:lnTo>
                  <a:lnTo>
                    <a:pt x="92358" y="62128"/>
                  </a:lnTo>
                  <a:lnTo>
                    <a:pt x="92093" y="62479"/>
                  </a:lnTo>
                  <a:lnTo>
                    <a:pt x="99459" y="62909"/>
                  </a:lnTo>
                  <a:lnTo>
                    <a:pt x="101360" y="63019"/>
                  </a:lnTo>
                  <a:lnTo>
                    <a:pt x="105889" y="63280"/>
                  </a:lnTo>
                  <a:lnTo>
                    <a:pt x="107891" y="63462"/>
                  </a:lnTo>
                  <a:lnTo>
                    <a:pt x="108412" y="63533"/>
                  </a:lnTo>
                  <a:lnTo>
                    <a:pt x="109088" y="63849"/>
                  </a:lnTo>
                  <a:lnTo>
                    <a:pt x="112674" y="65932"/>
                  </a:lnTo>
                  <a:lnTo>
                    <a:pt x="113315" y="66294"/>
                  </a:lnTo>
                  <a:lnTo>
                    <a:pt x="117336" y="68567"/>
                  </a:lnTo>
                  <a:lnTo>
                    <a:pt x="120907" y="70549"/>
                  </a:lnTo>
                  <a:lnTo>
                    <a:pt x="124339" y="72655"/>
                  </a:lnTo>
                  <a:lnTo>
                    <a:pt x="125459" y="73261"/>
                  </a:lnTo>
                  <a:lnTo>
                    <a:pt x="129400" y="75621"/>
                  </a:lnTo>
                  <a:lnTo>
                    <a:pt x="130312" y="76167"/>
                  </a:lnTo>
                  <a:lnTo>
                    <a:pt x="131322" y="76954"/>
                  </a:lnTo>
                  <a:lnTo>
                    <a:pt x="135578" y="84982"/>
                  </a:lnTo>
                  <a:lnTo>
                    <a:pt x="136697" y="87094"/>
                  </a:lnTo>
                  <a:lnTo>
                    <a:pt x="137018" y="87609"/>
                  </a:lnTo>
                  <a:lnTo>
                    <a:pt x="137196" y="87857"/>
                  </a:lnTo>
                  <a:lnTo>
                    <a:pt x="136680" y="88301"/>
                  </a:lnTo>
                  <a:lnTo>
                    <a:pt x="136364" y="90026"/>
                  </a:lnTo>
                  <a:lnTo>
                    <a:pt x="135844" y="90119"/>
                  </a:lnTo>
                  <a:lnTo>
                    <a:pt x="135322" y="90212"/>
                  </a:lnTo>
                  <a:lnTo>
                    <a:pt x="135014" y="92085"/>
                  </a:lnTo>
                  <a:lnTo>
                    <a:pt x="134796" y="93371"/>
                  </a:lnTo>
                  <a:lnTo>
                    <a:pt x="134131" y="97384"/>
                  </a:lnTo>
                  <a:lnTo>
                    <a:pt x="133810" y="99290"/>
                  </a:lnTo>
                  <a:lnTo>
                    <a:pt x="133759" y="99614"/>
                  </a:lnTo>
                  <a:lnTo>
                    <a:pt x="131233" y="99204"/>
                  </a:lnTo>
                  <a:lnTo>
                    <a:pt x="130778" y="99132"/>
                  </a:lnTo>
                  <a:lnTo>
                    <a:pt x="130133" y="99023"/>
                  </a:lnTo>
                  <a:lnTo>
                    <a:pt x="127789" y="98642"/>
                  </a:lnTo>
                  <a:lnTo>
                    <a:pt x="127924" y="97841"/>
                  </a:lnTo>
                  <a:lnTo>
                    <a:pt x="127263" y="97727"/>
                  </a:lnTo>
                  <a:lnTo>
                    <a:pt x="122769" y="96993"/>
                  </a:lnTo>
                  <a:lnTo>
                    <a:pt x="122227" y="96901"/>
                  </a:lnTo>
                  <a:lnTo>
                    <a:pt x="119670" y="96483"/>
                  </a:lnTo>
                  <a:lnTo>
                    <a:pt x="119369" y="96431"/>
                  </a:lnTo>
                  <a:lnTo>
                    <a:pt x="117350" y="96102"/>
                  </a:lnTo>
                  <a:lnTo>
                    <a:pt x="116759" y="95997"/>
                  </a:lnTo>
                  <a:lnTo>
                    <a:pt x="116333" y="95921"/>
                  </a:lnTo>
                  <a:lnTo>
                    <a:pt x="114457" y="95625"/>
                  </a:lnTo>
                  <a:lnTo>
                    <a:pt x="114913" y="97613"/>
                  </a:lnTo>
                  <a:lnTo>
                    <a:pt x="114753" y="98450"/>
                  </a:lnTo>
                  <a:lnTo>
                    <a:pt x="115064" y="99524"/>
                  </a:lnTo>
                  <a:lnTo>
                    <a:pt x="114704" y="100436"/>
                  </a:lnTo>
                  <a:lnTo>
                    <a:pt x="114802" y="100607"/>
                  </a:lnTo>
                  <a:lnTo>
                    <a:pt x="111302" y="103631"/>
                  </a:lnTo>
                  <a:lnTo>
                    <a:pt x="108134" y="108258"/>
                  </a:lnTo>
                  <a:lnTo>
                    <a:pt x="107362" y="109216"/>
                  </a:lnTo>
                  <a:lnTo>
                    <a:pt x="107068" y="109576"/>
                  </a:lnTo>
                  <a:lnTo>
                    <a:pt x="106830" y="109794"/>
                  </a:lnTo>
                  <a:lnTo>
                    <a:pt x="106966" y="109973"/>
                  </a:lnTo>
                  <a:lnTo>
                    <a:pt x="107958" y="111419"/>
                  </a:lnTo>
                  <a:lnTo>
                    <a:pt x="108510" y="112443"/>
                  </a:lnTo>
                  <a:lnTo>
                    <a:pt x="108644" y="112920"/>
                  </a:lnTo>
                  <a:lnTo>
                    <a:pt x="108721" y="113410"/>
                  </a:lnTo>
                  <a:lnTo>
                    <a:pt x="108739" y="113777"/>
                  </a:lnTo>
                  <a:lnTo>
                    <a:pt x="108725" y="114144"/>
                  </a:lnTo>
                  <a:lnTo>
                    <a:pt x="108678" y="114508"/>
                  </a:lnTo>
                  <a:lnTo>
                    <a:pt x="108601" y="114865"/>
                  </a:lnTo>
                  <a:lnTo>
                    <a:pt x="108491" y="115216"/>
                  </a:lnTo>
                  <a:lnTo>
                    <a:pt x="108298" y="115665"/>
                  </a:lnTo>
                  <a:lnTo>
                    <a:pt x="107680" y="117304"/>
                  </a:lnTo>
                  <a:lnTo>
                    <a:pt x="107551" y="117726"/>
                  </a:lnTo>
                  <a:lnTo>
                    <a:pt x="107387" y="118368"/>
                  </a:lnTo>
                  <a:lnTo>
                    <a:pt x="107219" y="119236"/>
                  </a:lnTo>
                  <a:lnTo>
                    <a:pt x="106847" y="121929"/>
                  </a:lnTo>
                  <a:lnTo>
                    <a:pt x="106559" y="123981"/>
                  </a:lnTo>
                  <a:lnTo>
                    <a:pt x="106998" y="123984"/>
                  </a:lnTo>
                  <a:lnTo>
                    <a:pt x="109437" y="124298"/>
                  </a:lnTo>
                  <a:lnTo>
                    <a:pt x="110078" y="124403"/>
                  </a:lnTo>
                  <a:lnTo>
                    <a:pt x="111258" y="124589"/>
                  </a:lnTo>
                  <a:lnTo>
                    <a:pt x="111994" y="124713"/>
                  </a:lnTo>
                  <a:lnTo>
                    <a:pt x="113019" y="124875"/>
                  </a:lnTo>
                  <a:lnTo>
                    <a:pt x="114516" y="125118"/>
                  </a:lnTo>
                  <a:lnTo>
                    <a:pt x="114440" y="125766"/>
                  </a:lnTo>
                  <a:lnTo>
                    <a:pt x="114413" y="126052"/>
                  </a:lnTo>
                  <a:lnTo>
                    <a:pt x="114334" y="126748"/>
                  </a:lnTo>
                  <a:lnTo>
                    <a:pt x="114045" y="129421"/>
                  </a:lnTo>
                  <a:lnTo>
                    <a:pt x="112232" y="129121"/>
                  </a:lnTo>
                  <a:lnTo>
                    <a:pt x="108950" y="128568"/>
                  </a:lnTo>
                  <a:lnTo>
                    <a:pt x="108914" y="128839"/>
                  </a:lnTo>
                  <a:lnTo>
                    <a:pt x="108736" y="130398"/>
                  </a:lnTo>
                  <a:lnTo>
                    <a:pt x="108685" y="130922"/>
                  </a:lnTo>
                  <a:lnTo>
                    <a:pt x="108641" y="131298"/>
                  </a:lnTo>
                  <a:lnTo>
                    <a:pt x="108621" y="131432"/>
                  </a:lnTo>
                  <a:lnTo>
                    <a:pt x="108558" y="131956"/>
                  </a:lnTo>
                  <a:lnTo>
                    <a:pt x="108404" y="133328"/>
                  </a:lnTo>
                  <a:lnTo>
                    <a:pt x="108344" y="133781"/>
                  </a:lnTo>
                  <a:lnTo>
                    <a:pt x="108312" y="134077"/>
                  </a:lnTo>
                  <a:lnTo>
                    <a:pt x="108245" y="134563"/>
                  </a:lnTo>
                  <a:lnTo>
                    <a:pt x="108150" y="135211"/>
                  </a:lnTo>
                  <a:lnTo>
                    <a:pt x="108130" y="135373"/>
                  </a:lnTo>
                  <a:lnTo>
                    <a:pt x="108059" y="135859"/>
                  </a:lnTo>
                  <a:lnTo>
                    <a:pt x="108035" y="136049"/>
                  </a:lnTo>
                  <a:lnTo>
                    <a:pt x="107968" y="136512"/>
                  </a:lnTo>
                  <a:lnTo>
                    <a:pt x="107928" y="136831"/>
                  </a:lnTo>
                  <a:lnTo>
                    <a:pt x="107877" y="137155"/>
                  </a:lnTo>
                  <a:lnTo>
                    <a:pt x="107810" y="137665"/>
                  </a:lnTo>
                  <a:lnTo>
                    <a:pt x="107659" y="138718"/>
                  </a:lnTo>
                  <a:lnTo>
                    <a:pt x="107434" y="140367"/>
                  </a:lnTo>
                  <a:lnTo>
                    <a:pt x="107849" y="140557"/>
                  </a:lnTo>
                  <a:lnTo>
                    <a:pt x="109682" y="141415"/>
                  </a:lnTo>
                  <a:lnTo>
                    <a:pt x="110957" y="141739"/>
                  </a:lnTo>
                  <a:lnTo>
                    <a:pt x="110707" y="143412"/>
                  </a:lnTo>
                  <a:lnTo>
                    <a:pt x="110724" y="143860"/>
                  </a:lnTo>
                  <a:lnTo>
                    <a:pt x="110739" y="144289"/>
                  </a:lnTo>
                  <a:lnTo>
                    <a:pt x="110874" y="144475"/>
                  </a:lnTo>
                  <a:lnTo>
                    <a:pt x="110513" y="145323"/>
                  </a:lnTo>
                  <a:lnTo>
                    <a:pt x="110312" y="145485"/>
                  </a:lnTo>
                  <a:lnTo>
                    <a:pt x="108799" y="145113"/>
                  </a:lnTo>
                  <a:lnTo>
                    <a:pt x="108625" y="145747"/>
                  </a:lnTo>
                  <a:lnTo>
                    <a:pt x="107343" y="145547"/>
                  </a:lnTo>
                  <a:lnTo>
                    <a:pt x="106646" y="145442"/>
                  </a:lnTo>
                  <a:lnTo>
                    <a:pt x="106606" y="145642"/>
                  </a:lnTo>
                  <a:lnTo>
                    <a:pt x="106222" y="147734"/>
                  </a:lnTo>
                  <a:lnTo>
                    <a:pt x="106009" y="148863"/>
                  </a:lnTo>
                  <a:lnTo>
                    <a:pt x="105941" y="149245"/>
                  </a:lnTo>
                  <a:lnTo>
                    <a:pt x="105913" y="149378"/>
                  </a:lnTo>
                  <a:lnTo>
                    <a:pt x="105818" y="149897"/>
                  </a:lnTo>
                  <a:lnTo>
                    <a:pt x="105719" y="150407"/>
                  </a:lnTo>
                  <a:lnTo>
                    <a:pt x="105700" y="150560"/>
                  </a:lnTo>
                  <a:lnTo>
                    <a:pt x="105624" y="150927"/>
                  </a:lnTo>
                  <a:lnTo>
                    <a:pt x="105577" y="151217"/>
                  </a:lnTo>
                  <a:lnTo>
                    <a:pt x="105529" y="151437"/>
                  </a:lnTo>
                  <a:lnTo>
                    <a:pt x="105343" y="152461"/>
                  </a:lnTo>
                  <a:lnTo>
                    <a:pt x="105244" y="152981"/>
                  </a:lnTo>
                  <a:lnTo>
                    <a:pt x="104978" y="154445"/>
                  </a:lnTo>
                  <a:lnTo>
                    <a:pt x="104490" y="157115"/>
                  </a:lnTo>
                  <a:lnTo>
                    <a:pt x="104413" y="157512"/>
                  </a:lnTo>
                  <a:lnTo>
                    <a:pt x="104382" y="157660"/>
                  </a:lnTo>
                  <a:lnTo>
                    <a:pt x="104306" y="158199"/>
                  </a:lnTo>
                  <a:lnTo>
                    <a:pt x="104247" y="158499"/>
                  </a:lnTo>
                  <a:lnTo>
                    <a:pt x="104045" y="159595"/>
                  </a:lnTo>
                  <a:lnTo>
                    <a:pt x="104013" y="159743"/>
                  </a:lnTo>
                  <a:lnTo>
                    <a:pt x="103922" y="160253"/>
                  </a:lnTo>
                  <a:lnTo>
                    <a:pt x="103887" y="160429"/>
                  </a:lnTo>
                  <a:lnTo>
                    <a:pt x="103827" y="160777"/>
                  </a:lnTo>
                  <a:lnTo>
                    <a:pt x="103724" y="161320"/>
                  </a:lnTo>
                  <a:lnTo>
                    <a:pt x="103629" y="161849"/>
                  </a:lnTo>
                  <a:lnTo>
                    <a:pt x="105318" y="162596"/>
                  </a:lnTo>
                  <a:lnTo>
                    <a:pt x="105660" y="162559"/>
                  </a:lnTo>
                  <a:lnTo>
                    <a:pt x="105717" y="163534"/>
                  </a:lnTo>
                  <a:lnTo>
                    <a:pt x="105761" y="164019"/>
                  </a:lnTo>
                  <a:lnTo>
                    <a:pt x="105785" y="164398"/>
                  </a:lnTo>
                  <a:lnTo>
                    <a:pt x="105837" y="164711"/>
                  </a:lnTo>
                  <a:lnTo>
                    <a:pt x="105770" y="165253"/>
                  </a:lnTo>
                  <a:lnTo>
                    <a:pt x="105467" y="165231"/>
                  </a:lnTo>
                  <a:lnTo>
                    <a:pt x="103388" y="165499"/>
                  </a:lnTo>
                  <a:lnTo>
                    <a:pt x="103261" y="165947"/>
                  </a:lnTo>
                  <a:lnTo>
                    <a:pt x="102652" y="165895"/>
                  </a:lnTo>
                  <a:lnTo>
                    <a:pt x="102188" y="167667"/>
                  </a:lnTo>
                  <a:lnTo>
                    <a:pt x="101967" y="168497"/>
                  </a:lnTo>
                  <a:lnTo>
                    <a:pt x="101852" y="168944"/>
                  </a:lnTo>
                  <a:lnTo>
                    <a:pt x="101476" y="170369"/>
                  </a:lnTo>
                  <a:lnTo>
                    <a:pt x="101290" y="171165"/>
                  </a:lnTo>
                  <a:lnTo>
                    <a:pt x="101175" y="171623"/>
                  </a:lnTo>
                  <a:lnTo>
                    <a:pt x="101052" y="172094"/>
                  </a:lnTo>
                  <a:lnTo>
                    <a:pt x="100890" y="172690"/>
                  </a:lnTo>
                  <a:lnTo>
                    <a:pt x="102050" y="172952"/>
                  </a:lnTo>
                  <a:lnTo>
                    <a:pt x="102347" y="173867"/>
                  </a:lnTo>
                  <a:lnTo>
                    <a:pt x="102561" y="174491"/>
                  </a:lnTo>
                  <a:lnTo>
                    <a:pt x="102762" y="175111"/>
                  </a:lnTo>
                  <a:lnTo>
                    <a:pt x="103059" y="175997"/>
                  </a:lnTo>
                  <a:lnTo>
                    <a:pt x="103463" y="179571"/>
                  </a:lnTo>
                  <a:lnTo>
                    <a:pt x="103728" y="181020"/>
                  </a:lnTo>
                  <a:lnTo>
                    <a:pt x="108023" y="182611"/>
                  </a:lnTo>
                  <a:lnTo>
                    <a:pt x="109160" y="182607"/>
                  </a:lnTo>
                  <a:lnTo>
                    <a:pt x="109939" y="182597"/>
                  </a:lnTo>
                  <a:lnTo>
                    <a:pt x="110763" y="182592"/>
                  </a:lnTo>
                  <a:lnTo>
                    <a:pt x="115589" y="182330"/>
                  </a:lnTo>
                  <a:lnTo>
                    <a:pt x="116471" y="182287"/>
                  </a:lnTo>
                  <a:lnTo>
                    <a:pt x="117627" y="182225"/>
                  </a:lnTo>
                  <a:lnTo>
                    <a:pt x="117172" y="185313"/>
                  </a:lnTo>
                  <a:lnTo>
                    <a:pt x="116754" y="187537"/>
                  </a:lnTo>
                  <a:lnTo>
                    <a:pt x="116646" y="188112"/>
                  </a:lnTo>
                  <a:lnTo>
                    <a:pt x="116392" y="189545"/>
                  </a:lnTo>
                  <a:lnTo>
                    <a:pt x="120948" y="190143"/>
                  </a:lnTo>
                  <a:lnTo>
                    <a:pt x="123230" y="190328"/>
                  </a:lnTo>
                  <a:lnTo>
                    <a:pt x="123569" y="191241"/>
                  </a:lnTo>
                  <a:lnTo>
                    <a:pt x="122560" y="191861"/>
                  </a:lnTo>
                  <a:lnTo>
                    <a:pt x="120406" y="193214"/>
                  </a:lnTo>
                  <a:lnTo>
                    <a:pt x="119052" y="194772"/>
                  </a:lnTo>
                  <a:lnTo>
                    <a:pt x="117105" y="194220"/>
                  </a:lnTo>
                  <a:lnTo>
                    <a:pt x="116032" y="196831"/>
                  </a:lnTo>
                  <a:lnTo>
                    <a:pt x="114144" y="196512"/>
                  </a:lnTo>
                  <a:lnTo>
                    <a:pt x="113990" y="197099"/>
                  </a:lnTo>
                  <a:lnTo>
                    <a:pt x="113843" y="197665"/>
                  </a:lnTo>
                  <a:lnTo>
                    <a:pt x="114512" y="197784"/>
                  </a:lnTo>
                  <a:lnTo>
                    <a:pt x="115414" y="197937"/>
                  </a:lnTo>
                  <a:lnTo>
                    <a:pt x="114627" y="199543"/>
                  </a:lnTo>
                  <a:lnTo>
                    <a:pt x="114171" y="199457"/>
                  </a:lnTo>
                  <a:lnTo>
                    <a:pt x="114128" y="199643"/>
                  </a:lnTo>
                  <a:lnTo>
                    <a:pt x="114579" y="199719"/>
                  </a:lnTo>
                  <a:lnTo>
                    <a:pt x="114294" y="200338"/>
                  </a:lnTo>
                  <a:lnTo>
                    <a:pt x="114021" y="200948"/>
                  </a:lnTo>
                  <a:lnTo>
                    <a:pt x="112536" y="204227"/>
                  </a:lnTo>
                  <a:lnTo>
                    <a:pt x="112457" y="204394"/>
                  </a:lnTo>
                  <a:lnTo>
                    <a:pt x="111978" y="205456"/>
                  </a:lnTo>
                  <a:lnTo>
                    <a:pt x="109441" y="206409"/>
                  </a:lnTo>
                  <a:lnTo>
                    <a:pt x="109456" y="206695"/>
                  </a:lnTo>
                  <a:lnTo>
                    <a:pt x="109500" y="207353"/>
                  </a:lnTo>
                  <a:lnTo>
                    <a:pt x="108966" y="208206"/>
                  </a:lnTo>
                  <a:lnTo>
                    <a:pt x="108027" y="208578"/>
                  </a:lnTo>
                  <a:lnTo>
                    <a:pt x="107447" y="208635"/>
                  </a:lnTo>
                  <a:lnTo>
                    <a:pt x="107869" y="215010"/>
                  </a:lnTo>
                  <a:lnTo>
                    <a:pt x="108132" y="217119"/>
                  </a:lnTo>
                  <a:lnTo>
                    <a:pt x="108359" y="219387"/>
                  </a:lnTo>
                  <a:lnTo>
                    <a:pt x="108256" y="221351"/>
                  </a:lnTo>
                  <a:lnTo>
                    <a:pt x="108018" y="223685"/>
                  </a:lnTo>
                  <a:lnTo>
                    <a:pt x="107917" y="225240"/>
                  </a:lnTo>
                  <a:lnTo>
                    <a:pt x="107917" y="226631"/>
                  </a:lnTo>
                  <a:lnTo>
                    <a:pt x="108087" y="228186"/>
                  </a:lnTo>
                  <a:lnTo>
                    <a:pt x="108266" y="229027"/>
                  </a:lnTo>
                  <a:lnTo>
                    <a:pt x="104645" y="228466"/>
                  </a:lnTo>
                  <a:lnTo>
                    <a:pt x="103830" y="228287"/>
                  </a:lnTo>
                  <a:lnTo>
                    <a:pt x="103193" y="228085"/>
                  </a:lnTo>
                  <a:lnTo>
                    <a:pt x="102574" y="227833"/>
                  </a:lnTo>
                  <a:lnTo>
                    <a:pt x="102272" y="227688"/>
                  </a:lnTo>
                  <a:lnTo>
                    <a:pt x="101424" y="227215"/>
                  </a:lnTo>
                  <a:lnTo>
                    <a:pt x="100455" y="226807"/>
                  </a:lnTo>
                  <a:lnTo>
                    <a:pt x="99864" y="226640"/>
                  </a:lnTo>
                  <a:lnTo>
                    <a:pt x="99412" y="226551"/>
                  </a:lnTo>
                  <a:lnTo>
                    <a:pt x="95681" y="225976"/>
                  </a:lnTo>
                  <a:lnTo>
                    <a:pt x="95440" y="225925"/>
                  </a:lnTo>
                  <a:lnTo>
                    <a:pt x="95132" y="225809"/>
                  </a:lnTo>
                  <a:lnTo>
                    <a:pt x="94917" y="225689"/>
                  </a:lnTo>
                  <a:lnTo>
                    <a:pt x="94783" y="225593"/>
                  </a:lnTo>
                  <a:lnTo>
                    <a:pt x="94434" y="225245"/>
                  </a:lnTo>
                  <a:lnTo>
                    <a:pt x="94296" y="225040"/>
                  </a:lnTo>
                  <a:lnTo>
                    <a:pt x="94153" y="224742"/>
                  </a:lnTo>
                  <a:lnTo>
                    <a:pt x="94062" y="224426"/>
                  </a:lnTo>
                  <a:lnTo>
                    <a:pt x="94028" y="224098"/>
                  </a:lnTo>
                  <a:lnTo>
                    <a:pt x="94046" y="223768"/>
                  </a:lnTo>
                  <a:lnTo>
                    <a:pt x="94612" y="220091"/>
                  </a:lnTo>
                  <a:lnTo>
                    <a:pt x="94760" y="219127"/>
                  </a:lnTo>
                  <a:lnTo>
                    <a:pt x="94849" y="218769"/>
                  </a:lnTo>
                  <a:lnTo>
                    <a:pt x="94966" y="218421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2" name="pg62"/>
            <p:cNvSpPr/>
            <p:nvPr/>
          </p:nvSpPr>
          <p:spPr>
            <a:xfrm>
              <a:off x="5117706" y="4005254"/>
              <a:ext cx="160187" cy="167493"/>
            </a:xfrm>
            <a:custGeom>
              <a:avLst/>
              <a:gdLst/>
              <a:ahLst/>
              <a:cxnLst/>
              <a:rect l="0" t="0" r="0" b="0"/>
              <a:pathLst>
                <a:path w="160187" h="167493">
                  <a:moveTo>
                    <a:pt x="39002" y="6068"/>
                  </a:moveTo>
                  <a:lnTo>
                    <a:pt x="49449" y="7594"/>
                  </a:lnTo>
                  <a:lnTo>
                    <a:pt x="59128" y="8407"/>
                  </a:lnTo>
                  <a:lnTo>
                    <a:pt x="56119" y="4100"/>
                  </a:lnTo>
                  <a:lnTo>
                    <a:pt x="56615" y="4084"/>
                  </a:lnTo>
                  <a:lnTo>
                    <a:pt x="57949" y="4201"/>
                  </a:lnTo>
                  <a:lnTo>
                    <a:pt x="64501" y="4849"/>
                  </a:lnTo>
                  <a:lnTo>
                    <a:pt x="67820" y="5192"/>
                  </a:lnTo>
                  <a:lnTo>
                    <a:pt x="77552" y="6206"/>
                  </a:lnTo>
                  <a:lnTo>
                    <a:pt x="78437" y="5584"/>
                  </a:lnTo>
                  <a:lnTo>
                    <a:pt x="78910" y="5291"/>
                  </a:lnTo>
                  <a:lnTo>
                    <a:pt x="79628" y="6342"/>
                  </a:lnTo>
                  <a:lnTo>
                    <a:pt x="80080" y="6228"/>
                  </a:lnTo>
                  <a:lnTo>
                    <a:pt x="88567" y="6679"/>
                  </a:lnTo>
                  <a:lnTo>
                    <a:pt x="89039" y="6840"/>
                  </a:lnTo>
                  <a:lnTo>
                    <a:pt x="89938" y="6644"/>
                  </a:lnTo>
                  <a:lnTo>
                    <a:pt x="90185" y="6860"/>
                  </a:lnTo>
                  <a:lnTo>
                    <a:pt x="90764" y="6335"/>
                  </a:lnTo>
                  <a:lnTo>
                    <a:pt x="91740" y="7224"/>
                  </a:lnTo>
                  <a:lnTo>
                    <a:pt x="96140" y="7536"/>
                  </a:lnTo>
                  <a:lnTo>
                    <a:pt x="104824" y="8156"/>
                  </a:lnTo>
                  <a:lnTo>
                    <a:pt x="105515" y="8196"/>
                  </a:lnTo>
                  <a:lnTo>
                    <a:pt x="106728" y="8295"/>
                  </a:lnTo>
                  <a:lnTo>
                    <a:pt x="107697" y="8375"/>
                  </a:lnTo>
                  <a:lnTo>
                    <a:pt x="110905" y="11210"/>
                  </a:lnTo>
                  <a:lnTo>
                    <a:pt x="111812" y="12273"/>
                  </a:lnTo>
                  <a:lnTo>
                    <a:pt x="112967" y="13639"/>
                  </a:lnTo>
                  <a:lnTo>
                    <a:pt x="117805" y="17904"/>
                  </a:lnTo>
                  <a:lnTo>
                    <a:pt x="120020" y="19872"/>
                  </a:lnTo>
                  <a:lnTo>
                    <a:pt x="121994" y="21615"/>
                  </a:lnTo>
                  <a:lnTo>
                    <a:pt x="123000" y="22503"/>
                  </a:lnTo>
                  <a:lnTo>
                    <a:pt x="124977" y="24255"/>
                  </a:lnTo>
                  <a:lnTo>
                    <a:pt x="126376" y="25563"/>
                  </a:lnTo>
                  <a:lnTo>
                    <a:pt x="127408" y="26636"/>
                  </a:lnTo>
                  <a:lnTo>
                    <a:pt x="128373" y="27844"/>
                  </a:lnTo>
                  <a:lnTo>
                    <a:pt x="131501" y="32170"/>
                  </a:lnTo>
                  <a:lnTo>
                    <a:pt x="132233" y="33143"/>
                  </a:lnTo>
                  <a:lnTo>
                    <a:pt x="132999" y="34283"/>
                  </a:lnTo>
                  <a:lnTo>
                    <a:pt x="133208" y="34642"/>
                  </a:lnTo>
                  <a:lnTo>
                    <a:pt x="133662" y="34594"/>
                  </a:lnTo>
                  <a:lnTo>
                    <a:pt x="133915" y="35042"/>
                  </a:lnTo>
                  <a:lnTo>
                    <a:pt x="134153" y="35494"/>
                  </a:lnTo>
                  <a:lnTo>
                    <a:pt x="134382" y="35957"/>
                  </a:lnTo>
                  <a:lnTo>
                    <a:pt x="134596" y="36424"/>
                  </a:lnTo>
                  <a:lnTo>
                    <a:pt x="134802" y="36895"/>
                  </a:lnTo>
                  <a:lnTo>
                    <a:pt x="134992" y="37372"/>
                  </a:lnTo>
                  <a:lnTo>
                    <a:pt x="135083" y="37615"/>
                  </a:lnTo>
                  <a:lnTo>
                    <a:pt x="135268" y="38146"/>
                  </a:lnTo>
                  <a:lnTo>
                    <a:pt x="135412" y="38587"/>
                  </a:lnTo>
                  <a:lnTo>
                    <a:pt x="135487" y="38835"/>
                  </a:lnTo>
                  <a:lnTo>
                    <a:pt x="135657" y="39431"/>
                  </a:lnTo>
                  <a:lnTo>
                    <a:pt x="135946" y="41523"/>
                  </a:lnTo>
                  <a:lnTo>
                    <a:pt x="136017" y="42066"/>
                  </a:lnTo>
                  <a:lnTo>
                    <a:pt x="136061" y="46708"/>
                  </a:lnTo>
                  <a:lnTo>
                    <a:pt x="136188" y="60185"/>
                  </a:lnTo>
                  <a:lnTo>
                    <a:pt x="136247" y="66636"/>
                  </a:lnTo>
                  <a:lnTo>
                    <a:pt x="136502" y="69715"/>
                  </a:lnTo>
                  <a:lnTo>
                    <a:pt x="136892" y="72111"/>
                  </a:lnTo>
                  <a:lnTo>
                    <a:pt x="137470" y="74537"/>
                  </a:lnTo>
                  <a:lnTo>
                    <a:pt x="138103" y="76605"/>
                  </a:lnTo>
                  <a:lnTo>
                    <a:pt x="138287" y="77072"/>
                  </a:lnTo>
                  <a:lnTo>
                    <a:pt x="139410" y="80905"/>
                  </a:lnTo>
                  <a:lnTo>
                    <a:pt x="141707" y="86849"/>
                  </a:lnTo>
                  <a:lnTo>
                    <a:pt x="142230" y="88261"/>
                  </a:lnTo>
                  <a:lnTo>
                    <a:pt x="142231" y="88480"/>
                  </a:lnTo>
                  <a:lnTo>
                    <a:pt x="142334" y="88763"/>
                  </a:lnTo>
                  <a:lnTo>
                    <a:pt x="142432" y="89017"/>
                  </a:lnTo>
                  <a:lnTo>
                    <a:pt x="144795" y="95322"/>
                  </a:lnTo>
                  <a:lnTo>
                    <a:pt x="147226" y="102042"/>
                  </a:lnTo>
                  <a:lnTo>
                    <a:pt x="150233" y="111864"/>
                  </a:lnTo>
                  <a:lnTo>
                    <a:pt x="150382" y="112430"/>
                  </a:lnTo>
                  <a:lnTo>
                    <a:pt x="152594" y="120826"/>
                  </a:lnTo>
                  <a:lnTo>
                    <a:pt x="154477" y="129490"/>
                  </a:lnTo>
                  <a:lnTo>
                    <a:pt x="154585" y="129988"/>
                  </a:lnTo>
                  <a:lnTo>
                    <a:pt x="157031" y="141245"/>
                  </a:lnTo>
                  <a:lnTo>
                    <a:pt x="157790" y="144709"/>
                  </a:lnTo>
                  <a:lnTo>
                    <a:pt x="158515" y="148024"/>
                  </a:lnTo>
                  <a:lnTo>
                    <a:pt x="159771" y="153762"/>
                  </a:lnTo>
                  <a:lnTo>
                    <a:pt x="160122" y="155978"/>
                  </a:lnTo>
                  <a:lnTo>
                    <a:pt x="160187" y="156419"/>
                  </a:lnTo>
                  <a:lnTo>
                    <a:pt x="159889" y="156624"/>
                  </a:lnTo>
                  <a:lnTo>
                    <a:pt x="159062" y="157637"/>
                  </a:lnTo>
                  <a:lnTo>
                    <a:pt x="157511" y="159955"/>
                  </a:lnTo>
                  <a:lnTo>
                    <a:pt x="156395" y="161485"/>
                  </a:lnTo>
                  <a:lnTo>
                    <a:pt x="155740" y="162288"/>
                  </a:lnTo>
                  <a:lnTo>
                    <a:pt x="154892" y="163552"/>
                  </a:lnTo>
                  <a:lnTo>
                    <a:pt x="154273" y="165218"/>
                  </a:lnTo>
                  <a:lnTo>
                    <a:pt x="153834" y="166300"/>
                  </a:lnTo>
                  <a:lnTo>
                    <a:pt x="153453" y="167493"/>
                  </a:lnTo>
                  <a:lnTo>
                    <a:pt x="150558" y="166858"/>
                  </a:lnTo>
                  <a:lnTo>
                    <a:pt x="148574" y="166428"/>
                  </a:lnTo>
                  <a:lnTo>
                    <a:pt x="145725" y="165803"/>
                  </a:lnTo>
                  <a:lnTo>
                    <a:pt x="142165" y="165084"/>
                  </a:lnTo>
                  <a:lnTo>
                    <a:pt x="134420" y="163510"/>
                  </a:lnTo>
                  <a:lnTo>
                    <a:pt x="129195" y="162449"/>
                  </a:lnTo>
                  <a:lnTo>
                    <a:pt x="123207" y="161175"/>
                  </a:lnTo>
                  <a:lnTo>
                    <a:pt x="121160" y="160809"/>
                  </a:lnTo>
                  <a:lnTo>
                    <a:pt x="118349" y="160233"/>
                  </a:lnTo>
                  <a:lnTo>
                    <a:pt x="115272" y="159603"/>
                  </a:lnTo>
                  <a:lnTo>
                    <a:pt x="109070" y="158332"/>
                  </a:lnTo>
                  <a:lnTo>
                    <a:pt x="107172" y="157932"/>
                  </a:lnTo>
                  <a:lnTo>
                    <a:pt x="99686" y="156411"/>
                  </a:lnTo>
                  <a:lnTo>
                    <a:pt x="94533" y="155355"/>
                  </a:lnTo>
                  <a:lnTo>
                    <a:pt x="91744" y="154784"/>
                  </a:lnTo>
                  <a:lnTo>
                    <a:pt x="90250" y="154478"/>
                  </a:lnTo>
                  <a:lnTo>
                    <a:pt x="83072" y="153008"/>
                  </a:lnTo>
                  <a:lnTo>
                    <a:pt x="75916" y="151542"/>
                  </a:lnTo>
                  <a:lnTo>
                    <a:pt x="76047" y="150796"/>
                  </a:lnTo>
                  <a:lnTo>
                    <a:pt x="76301" y="150053"/>
                  </a:lnTo>
                  <a:lnTo>
                    <a:pt x="76957" y="145650"/>
                  </a:lnTo>
                  <a:lnTo>
                    <a:pt x="77445" y="142347"/>
                  </a:lnTo>
                  <a:lnTo>
                    <a:pt x="77512" y="141923"/>
                  </a:lnTo>
                  <a:lnTo>
                    <a:pt x="77717" y="140522"/>
                  </a:lnTo>
                  <a:lnTo>
                    <a:pt x="77729" y="140084"/>
                  </a:lnTo>
                  <a:lnTo>
                    <a:pt x="78074" y="137949"/>
                  </a:lnTo>
                  <a:lnTo>
                    <a:pt x="78205" y="136996"/>
                  </a:lnTo>
                  <a:lnTo>
                    <a:pt x="78510" y="134885"/>
                  </a:lnTo>
                  <a:lnTo>
                    <a:pt x="79935" y="135099"/>
                  </a:lnTo>
                  <a:lnTo>
                    <a:pt x="80085" y="134080"/>
                  </a:lnTo>
                  <a:lnTo>
                    <a:pt x="80030" y="133879"/>
                  </a:lnTo>
                  <a:lnTo>
                    <a:pt x="79998" y="133455"/>
                  </a:lnTo>
                  <a:lnTo>
                    <a:pt x="80042" y="133141"/>
                  </a:lnTo>
                  <a:lnTo>
                    <a:pt x="80093" y="132936"/>
                  </a:lnTo>
                  <a:lnTo>
                    <a:pt x="80263" y="132440"/>
                  </a:lnTo>
                  <a:lnTo>
                    <a:pt x="80355" y="132245"/>
                  </a:lnTo>
                  <a:lnTo>
                    <a:pt x="80465" y="131468"/>
                  </a:lnTo>
                  <a:lnTo>
                    <a:pt x="79040" y="131258"/>
                  </a:lnTo>
                  <a:lnTo>
                    <a:pt x="79464" y="128337"/>
                  </a:lnTo>
                  <a:lnTo>
                    <a:pt x="79689" y="126808"/>
                  </a:lnTo>
                  <a:lnTo>
                    <a:pt x="79828" y="126039"/>
                  </a:lnTo>
                  <a:lnTo>
                    <a:pt x="79944" y="125248"/>
                  </a:lnTo>
                  <a:lnTo>
                    <a:pt x="80525" y="121317"/>
                  </a:lnTo>
                  <a:lnTo>
                    <a:pt x="81320" y="115903"/>
                  </a:lnTo>
                  <a:lnTo>
                    <a:pt x="81556" y="114297"/>
                  </a:lnTo>
                  <a:lnTo>
                    <a:pt x="81964" y="111491"/>
                  </a:lnTo>
                  <a:lnTo>
                    <a:pt x="82165" y="110081"/>
                  </a:lnTo>
                  <a:lnTo>
                    <a:pt x="82525" y="107535"/>
                  </a:lnTo>
                  <a:lnTo>
                    <a:pt x="82742" y="105983"/>
                  </a:lnTo>
                  <a:lnTo>
                    <a:pt x="83183" y="102814"/>
                  </a:lnTo>
                  <a:lnTo>
                    <a:pt x="83563" y="100069"/>
                  </a:lnTo>
                  <a:lnTo>
                    <a:pt x="84244" y="95501"/>
                  </a:lnTo>
                  <a:lnTo>
                    <a:pt x="84728" y="92240"/>
                  </a:lnTo>
                  <a:lnTo>
                    <a:pt x="82900" y="90835"/>
                  </a:lnTo>
                  <a:lnTo>
                    <a:pt x="80955" y="89282"/>
                  </a:lnTo>
                  <a:lnTo>
                    <a:pt x="79214" y="87890"/>
                  </a:lnTo>
                  <a:lnTo>
                    <a:pt x="77439" y="86430"/>
                  </a:lnTo>
                  <a:lnTo>
                    <a:pt x="75964" y="85216"/>
                  </a:lnTo>
                  <a:lnTo>
                    <a:pt x="72959" y="82920"/>
                  </a:lnTo>
                  <a:lnTo>
                    <a:pt x="72251" y="82325"/>
                  </a:lnTo>
                  <a:lnTo>
                    <a:pt x="68683" y="79420"/>
                  </a:lnTo>
                  <a:lnTo>
                    <a:pt x="67786" y="78689"/>
                  </a:lnTo>
                  <a:lnTo>
                    <a:pt x="67361" y="78393"/>
                  </a:lnTo>
                  <a:lnTo>
                    <a:pt x="64460" y="76357"/>
                  </a:lnTo>
                  <a:lnTo>
                    <a:pt x="62358" y="74838"/>
                  </a:lnTo>
                  <a:lnTo>
                    <a:pt x="59786" y="72884"/>
                  </a:lnTo>
                  <a:lnTo>
                    <a:pt x="58770" y="72117"/>
                  </a:lnTo>
                  <a:lnTo>
                    <a:pt x="55126" y="69198"/>
                  </a:lnTo>
                  <a:lnTo>
                    <a:pt x="49426" y="64636"/>
                  </a:lnTo>
                  <a:lnTo>
                    <a:pt x="47489" y="63011"/>
                  </a:lnTo>
                  <a:lnTo>
                    <a:pt x="46113" y="61933"/>
                  </a:lnTo>
                  <a:lnTo>
                    <a:pt x="43896" y="60219"/>
                  </a:lnTo>
                  <a:lnTo>
                    <a:pt x="43389" y="59832"/>
                  </a:lnTo>
                  <a:lnTo>
                    <a:pt x="41969" y="58794"/>
                  </a:lnTo>
                  <a:lnTo>
                    <a:pt x="40810" y="57947"/>
                  </a:lnTo>
                  <a:lnTo>
                    <a:pt x="38172" y="56204"/>
                  </a:lnTo>
                  <a:lnTo>
                    <a:pt x="35376" y="54680"/>
                  </a:lnTo>
                  <a:lnTo>
                    <a:pt x="34327" y="54072"/>
                  </a:lnTo>
                  <a:lnTo>
                    <a:pt x="30744" y="52499"/>
                  </a:lnTo>
                  <a:lnTo>
                    <a:pt x="29024" y="51843"/>
                  </a:lnTo>
                  <a:lnTo>
                    <a:pt x="25906" y="50670"/>
                  </a:lnTo>
                  <a:lnTo>
                    <a:pt x="24438" y="50094"/>
                  </a:lnTo>
                  <a:lnTo>
                    <a:pt x="21410" y="48982"/>
                  </a:lnTo>
                  <a:lnTo>
                    <a:pt x="19966" y="48451"/>
                  </a:lnTo>
                  <a:lnTo>
                    <a:pt x="18201" y="47879"/>
                  </a:lnTo>
                  <a:lnTo>
                    <a:pt x="17547" y="47562"/>
                  </a:lnTo>
                  <a:lnTo>
                    <a:pt x="17160" y="47374"/>
                  </a:lnTo>
                  <a:lnTo>
                    <a:pt x="16704" y="47141"/>
                  </a:lnTo>
                  <a:lnTo>
                    <a:pt x="14257" y="46177"/>
                  </a:lnTo>
                  <a:lnTo>
                    <a:pt x="12338" y="45310"/>
                  </a:lnTo>
                  <a:lnTo>
                    <a:pt x="10559" y="44447"/>
                  </a:lnTo>
                  <a:lnTo>
                    <a:pt x="8893" y="43792"/>
                  </a:lnTo>
                  <a:lnTo>
                    <a:pt x="7192" y="43136"/>
                  </a:lnTo>
                  <a:lnTo>
                    <a:pt x="5253" y="42545"/>
                  </a:lnTo>
                  <a:lnTo>
                    <a:pt x="1446" y="41207"/>
                  </a:lnTo>
                  <a:lnTo>
                    <a:pt x="1407" y="40536"/>
                  </a:lnTo>
                  <a:lnTo>
                    <a:pt x="1529" y="40248"/>
                  </a:lnTo>
                  <a:lnTo>
                    <a:pt x="1540" y="39972"/>
                  </a:lnTo>
                  <a:lnTo>
                    <a:pt x="1500" y="39684"/>
                  </a:lnTo>
                  <a:lnTo>
                    <a:pt x="1443" y="39357"/>
                  </a:lnTo>
                  <a:lnTo>
                    <a:pt x="1349" y="38989"/>
                  </a:lnTo>
                  <a:lnTo>
                    <a:pt x="1229" y="38634"/>
                  </a:lnTo>
                  <a:lnTo>
                    <a:pt x="1139" y="38390"/>
                  </a:lnTo>
                  <a:lnTo>
                    <a:pt x="1033" y="38157"/>
                  </a:lnTo>
                  <a:lnTo>
                    <a:pt x="742" y="37849"/>
                  </a:lnTo>
                  <a:lnTo>
                    <a:pt x="477" y="37681"/>
                  </a:lnTo>
                  <a:lnTo>
                    <a:pt x="0" y="36847"/>
                  </a:lnTo>
                  <a:lnTo>
                    <a:pt x="404" y="36342"/>
                  </a:lnTo>
                  <a:lnTo>
                    <a:pt x="523" y="36203"/>
                  </a:lnTo>
                  <a:lnTo>
                    <a:pt x="647" y="36069"/>
                  </a:lnTo>
                  <a:lnTo>
                    <a:pt x="775" y="35939"/>
                  </a:lnTo>
                  <a:lnTo>
                    <a:pt x="975" y="35745"/>
                  </a:lnTo>
                  <a:lnTo>
                    <a:pt x="1120" y="35612"/>
                  </a:lnTo>
                  <a:lnTo>
                    <a:pt x="1402" y="35373"/>
                  </a:lnTo>
                  <a:lnTo>
                    <a:pt x="1947" y="34951"/>
                  </a:lnTo>
                  <a:lnTo>
                    <a:pt x="2418" y="34535"/>
                  </a:lnTo>
                  <a:lnTo>
                    <a:pt x="2578" y="34400"/>
                  </a:lnTo>
                  <a:lnTo>
                    <a:pt x="2742" y="34277"/>
                  </a:lnTo>
                  <a:lnTo>
                    <a:pt x="2956" y="34129"/>
                  </a:lnTo>
                  <a:lnTo>
                    <a:pt x="3289" y="33948"/>
                  </a:lnTo>
                  <a:lnTo>
                    <a:pt x="3450" y="33903"/>
                  </a:lnTo>
                  <a:lnTo>
                    <a:pt x="3694" y="33854"/>
                  </a:lnTo>
                  <a:lnTo>
                    <a:pt x="4302" y="33709"/>
                  </a:lnTo>
                  <a:lnTo>
                    <a:pt x="4656" y="33606"/>
                  </a:lnTo>
                  <a:lnTo>
                    <a:pt x="4907" y="33500"/>
                  </a:lnTo>
                  <a:lnTo>
                    <a:pt x="5154" y="33384"/>
                  </a:lnTo>
                  <a:lnTo>
                    <a:pt x="5856" y="32816"/>
                  </a:lnTo>
                  <a:lnTo>
                    <a:pt x="5904" y="32608"/>
                  </a:lnTo>
                  <a:lnTo>
                    <a:pt x="5909" y="32411"/>
                  </a:lnTo>
                  <a:lnTo>
                    <a:pt x="5871" y="32201"/>
                  </a:lnTo>
                  <a:lnTo>
                    <a:pt x="5806" y="31986"/>
                  </a:lnTo>
                  <a:lnTo>
                    <a:pt x="5725" y="31774"/>
                  </a:lnTo>
                  <a:lnTo>
                    <a:pt x="5643" y="31574"/>
                  </a:lnTo>
                  <a:lnTo>
                    <a:pt x="5545" y="31374"/>
                  </a:lnTo>
                  <a:lnTo>
                    <a:pt x="5425" y="31188"/>
                  </a:lnTo>
                  <a:lnTo>
                    <a:pt x="5298" y="31005"/>
                  </a:lnTo>
                  <a:lnTo>
                    <a:pt x="5179" y="30817"/>
                  </a:lnTo>
                  <a:lnTo>
                    <a:pt x="5083" y="30618"/>
                  </a:lnTo>
                  <a:lnTo>
                    <a:pt x="5146" y="29541"/>
                  </a:lnTo>
                  <a:lnTo>
                    <a:pt x="5516" y="29067"/>
                  </a:lnTo>
                  <a:lnTo>
                    <a:pt x="5569" y="28900"/>
                  </a:lnTo>
                  <a:lnTo>
                    <a:pt x="5670" y="28376"/>
                  </a:lnTo>
                  <a:lnTo>
                    <a:pt x="5639" y="28249"/>
                  </a:lnTo>
                  <a:lnTo>
                    <a:pt x="5565" y="28063"/>
                  </a:lnTo>
                  <a:lnTo>
                    <a:pt x="5486" y="27887"/>
                  </a:lnTo>
                  <a:lnTo>
                    <a:pt x="5391" y="27720"/>
                  </a:lnTo>
                  <a:lnTo>
                    <a:pt x="5083" y="27232"/>
                  </a:lnTo>
                  <a:lnTo>
                    <a:pt x="4697" y="26585"/>
                  </a:lnTo>
                  <a:lnTo>
                    <a:pt x="4443" y="26151"/>
                  </a:lnTo>
                  <a:lnTo>
                    <a:pt x="4323" y="25929"/>
                  </a:lnTo>
                  <a:lnTo>
                    <a:pt x="4090" y="25478"/>
                  </a:lnTo>
                  <a:lnTo>
                    <a:pt x="3970" y="25255"/>
                  </a:lnTo>
                  <a:lnTo>
                    <a:pt x="3844" y="25038"/>
                  </a:lnTo>
                  <a:lnTo>
                    <a:pt x="3718" y="24834"/>
                  </a:lnTo>
                  <a:lnTo>
                    <a:pt x="3590" y="24630"/>
                  </a:lnTo>
                  <a:lnTo>
                    <a:pt x="3457" y="24431"/>
                  </a:lnTo>
                  <a:lnTo>
                    <a:pt x="3316" y="24242"/>
                  </a:lnTo>
                  <a:lnTo>
                    <a:pt x="3061" y="23963"/>
                  </a:lnTo>
                  <a:lnTo>
                    <a:pt x="2618" y="23581"/>
                  </a:lnTo>
                  <a:lnTo>
                    <a:pt x="2474" y="23434"/>
                  </a:lnTo>
                  <a:lnTo>
                    <a:pt x="2332" y="23282"/>
                  </a:lnTo>
                  <a:lnTo>
                    <a:pt x="2196" y="23124"/>
                  </a:lnTo>
                  <a:lnTo>
                    <a:pt x="2068" y="22958"/>
                  </a:lnTo>
                  <a:lnTo>
                    <a:pt x="1953" y="22781"/>
                  </a:lnTo>
                  <a:lnTo>
                    <a:pt x="1746" y="22436"/>
                  </a:lnTo>
                  <a:lnTo>
                    <a:pt x="1654" y="22254"/>
                  </a:lnTo>
                  <a:lnTo>
                    <a:pt x="1595" y="22079"/>
                  </a:lnTo>
                  <a:lnTo>
                    <a:pt x="1810" y="21481"/>
                  </a:lnTo>
                  <a:lnTo>
                    <a:pt x="1955" y="21341"/>
                  </a:lnTo>
                  <a:lnTo>
                    <a:pt x="2138" y="21240"/>
                  </a:lnTo>
                  <a:lnTo>
                    <a:pt x="2341" y="21162"/>
                  </a:lnTo>
                  <a:lnTo>
                    <a:pt x="2549" y="21091"/>
                  </a:lnTo>
                  <a:lnTo>
                    <a:pt x="2749" y="21010"/>
                  </a:lnTo>
                  <a:lnTo>
                    <a:pt x="3168" y="20811"/>
                  </a:lnTo>
                  <a:lnTo>
                    <a:pt x="3379" y="20715"/>
                  </a:lnTo>
                  <a:lnTo>
                    <a:pt x="3591" y="20624"/>
                  </a:lnTo>
                  <a:lnTo>
                    <a:pt x="3805" y="20540"/>
                  </a:lnTo>
                  <a:lnTo>
                    <a:pt x="4074" y="20456"/>
                  </a:lnTo>
                  <a:lnTo>
                    <a:pt x="4348" y="20389"/>
                  </a:lnTo>
                  <a:lnTo>
                    <a:pt x="4623" y="20328"/>
                  </a:lnTo>
                  <a:lnTo>
                    <a:pt x="4895" y="20257"/>
                  </a:lnTo>
                  <a:lnTo>
                    <a:pt x="5162" y="20164"/>
                  </a:lnTo>
                  <a:lnTo>
                    <a:pt x="5344" y="20087"/>
                  </a:lnTo>
                  <a:lnTo>
                    <a:pt x="5525" y="20006"/>
                  </a:lnTo>
                  <a:lnTo>
                    <a:pt x="5704" y="19917"/>
                  </a:lnTo>
                  <a:lnTo>
                    <a:pt x="5879" y="19819"/>
                  </a:lnTo>
                  <a:lnTo>
                    <a:pt x="6048" y="19710"/>
                  </a:lnTo>
                  <a:lnTo>
                    <a:pt x="6310" y="19509"/>
                  </a:lnTo>
                  <a:lnTo>
                    <a:pt x="6478" y="19365"/>
                  </a:lnTo>
                  <a:lnTo>
                    <a:pt x="6685" y="19169"/>
                  </a:lnTo>
                  <a:lnTo>
                    <a:pt x="6894" y="18952"/>
                  </a:lnTo>
                  <a:lnTo>
                    <a:pt x="7312" y="18548"/>
                  </a:lnTo>
                  <a:lnTo>
                    <a:pt x="7534" y="18346"/>
                  </a:lnTo>
                  <a:lnTo>
                    <a:pt x="7712" y="18201"/>
                  </a:lnTo>
                  <a:lnTo>
                    <a:pt x="8683" y="17528"/>
                  </a:lnTo>
                  <a:lnTo>
                    <a:pt x="9200" y="17366"/>
                  </a:lnTo>
                  <a:lnTo>
                    <a:pt x="9615" y="17210"/>
                  </a:lnTo>
                  <a:lnTo>
                    <a:pt x="9746" y="17077"/>
                  </a:lnTo>
                  <a:lnTo>
                    <a:pt x="9862" y="16917"/>
                  </a:lnTo>
                  <a:lnTo>
                    <a:pt x="10062" y="16595"/>
                  </a:lnTo>
                  <a:lnTo>
                    <a:pt x="10127" y="16468"/>
                  </a:lnTo>
                  <a:lnTo>
                    <a:pt x="10177" y="16338"/>
                  </a:lnTo>
                  <a:lnTo>
                    <a:pt x="10138" y="15831"/>
                  </a:lnTo>
                  <a:lnTo>
                    <a:pt x="10012" y="15441"/>
                  </a:lnTo>
                  <a:lnTo>
                    <a:pt x="9902" y="15169"/>
                  </a:lnTo>
                  <a:lnTo>
                    <a:pt x="9851" y="15031"/>
                  </a:lnTo>
                  <a:lnTo>
                    <a:pt x="9810" y="14891"/>
                  </a:lnTo>
                  <a:lnTo>
                    <a:pt x="9732" y="14405"/>
                  </a:lnTo>
                  <a:lnTo>
                    <a:pt x="9755" y="14277"/>
                  </a:lnTo>
                  <a:lnTo>
                    <a:pt x="10078" y="13702"/>
                  </a:lnTo>
                  <a:lnTo>
                    <a:pt x="10664" y="13280"/>
                  </a:lnTo>
                  <a:lnTo>
                    <a:pt x="11192" y="13104"/>
                  </a:lnTo>
                  <a:lnTo>
                    <a:pt x="11766" y="12932"/>
                  </a:lnTo>
                  <a:lnTo>
                    <a:pt x="12279" y="12749"/>
                  </a:lnTo>
                  <a:lnTo>
                    <a:pt x="12826" y="12581"/>
                  </a:lnTo>
                  <a:lnTo>
                    <a:pt x="13137" y="12468"/>
                  </a:lnTo>
                  <a:lnTo>
                    <a:pt x="13416" y="12328"/>
                  </a:lnTo>
                  <a:lnTo>
                    <a:pt x="13569" y="12225"/>
                  </a:lnTo>
                  <a:lnTo>
                    <a:pt x="14094" y="11843"/>
                  </a:lnTo>
                  <a:lnTo>
                    <a:pt x="14579" y="11524"/>
                  </a:lnTo>
                  <a:lnTo>
                    <a:pt x="15209" y="10353"/>
                  </a:lnTo>
                  <a:lnTo>
                    <a:pt x="15188" y="10223"/>
                  </a:lnTo>
                  <a:lnTo>
                    <a:pt x="14998" y="9791"/>
                  </a:lnTo>
                  <a:lnTo>
                    <a:pt x="14537" y="8912"/>
                  </a:lnTo>
                  <a:lnTo>
                    <a:pt x="14535" y="8784"/>
                  </a:lnTo>
                  <a:lnTo>
                    <a:pt x="14540" y="8653"/>
                  </a:lnTo>
                  <a:lnTo>
                    <a:pt x="14563" y="8395"/>
                  </a:lnTo>
                  <a:lnTo>
                    <a:pt x="14583" y="8262"/>
                  </a:lnTo>
                  <a:lnTo>
                    <a:pt x="14643" y="8000"/>
                  </a:lnTo>
                  <a:lnTo>
                    <a:pt x="14667" y="7869"/>
                  </a:lnTo>
                  <a:lnTo>
                    <a:pt x="14681" y="7737"/>
                  </a:lnTo>
                  <a:lnTo>
                    <a:pt x="14680" y="7594"/>
                  </a:lnTo>
                  <a:lnTo>
                    <a:pt x="14671" y="7449"/>
                  </a:lnTo>
                  <a:lnTo>
                    <a:pt x="14653" y="7305"/>
                  </a:lnTo>
                  <a:lnTo>
                    <a:pt x="14627" y="7162"/>
                  </a:lnTo>
                  <a:lnTo>
                    <a:pt x="14562" y="6909"/>
                  </a:lnTo>
                  <a:lnTo>
                    <a:pt x="14393" y="6464"/>
                  </a:lnTo>
                  <a:lnTo>
                    <a:pt x="14361" y="6328"/>
                  </a:lnTo>
                  <a:lnTo>
                    <a:pt x="14337" y="6191"/>
                  </a:lnTo>
                  <a:lnTo>
                    <a:pt x="14892" y="5629"/>
                  </a:lnTo>
                  <a:lnTo>
                    <a:pt x="15257" y="5733"/>
                  </a:lnTo>
                  <a:lnTo>
                    <a:pt x="16344" y="5388"/>
                  </a:lnTo>
                  <a:lnTo>
                    <a:pt x="16526" y="5159"/>
                  </a:lnTo>
                  <a:lnTo>
                    <a:pt x="16653" y="5022"/>
                  </a:lnTo>
                  <a:lnTo>
                    <a:pt x="16852" y="4829"/>
                  </a:lnTo>
                  <a:lnTo>
                    <a:pt x="16999" y="4713"/>
                  </a:lnTo>
                  <a:lnTo>
                    <a:pt x="17151" y="4608"/>
                  </a:lnTo>
                  <a:lnTo>
                    <a:pt x="17322" y="4523"/>
                  </a:lnTo>
                  <a:lnTo>
                    <a:pt x="18183" y="3905"/>
                  </a:lnTo>
                  <a:lnTo>
                    <a:pt x="18299" y="3602"/>
                  </a:lnTo>
                  <a:lnTo>
                    <a:pt x="18361" y="3260"/>
                  </a:lnTo>
                  <a:lnTo>
                    <a:pt x="18387" y="2929"/>
                  </a:lnTo>
                  <a:lnTo>
                    <a:pt x="18373" y="2601"/>
                  </a:lnTo>
                  <a:lnTo>
                    <a:pt x="18316" y="2069"/>
                  </a:lnTo>
                  <a:lnTo>
                    <a:pt x="18210" y="1458"/>
                  </a:lnTo>
                  <a:lnTo>
                    <a:pt x="18026" y="590"/>
                  </a:lnTo>
                  <a:lnTo>
                    <a:pt x="17885" y="0"/>
                  </a:lnTo>
                  <a:lnTo>
                    <a:pt x="29543" y="3172"/>
                  </a:lnTo>
                  <a:lnTo>
                    <a:pt x="32942" y="4132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3" name="pg63"/>
            <p:cNvSpPr/>
            <p:nvPr/>
          </p:nvSpPr>
          <p:spPr>
            <a:xfrm>
              <a:off x="5169750" y="4156796"/>
              <a:ext cx="166348" cy="170961"/>
            </a:xfrm>
            <a:custGeom>
              <a:avLst/>
              <a:gdLst/>
              <a:ahLst/>
              <a:cxnLst/>
              <a:rect l="0" t="0" r="0" b="0"/>
              <a:pathLst>
                <a:path w="166348" h="170961">
                  <a:moveTo>
                    <a:pt x="17208" y="45784"/>
                  </a:moveTo>
                  <a:lnTo>
                    <a:pt x="17251" y="45220"/>
                  </a:lnTo>
                  <a:lnTo>
                    <a:pt x="17306" y="44858"/>
                  </a:lnTo>
                  <a:lnTo>
                    <a:pt x="17484" y="43681"/>
                  </a:lnTo>
                  <a:lnTo>
                    <a:pt x="17522" y="43404"/>
                  </a:lnTo>
                  <a:lnTo>
                    <a:pt x="18096" y="39617"/>
                  </a:lnTo>
                  <a:lnTo>
                    <a:pt x="18224" y="38673"/>
                  </a:lnTo>
                  <a:lnTo>
                    <a:pt x="18501" y="36828"/>
                  </a:lnTo>
                  <a:lnTo>
                    <a:pt x="18636" y="35956"/>
                  </a:lnTo>
                  <a:lnTo>
                    <a:pt x="19024" y="33359"/>
                  </a:lnTo>
                  <a:lnTo>
                    <a:pt x="19147" y="32563"/>
                  </a:lnTo>
                  <a:lnTo>
                    <a:pt x="19204" y="32150"/>
                  </a:lnTo>
                  <a:lnTo>
                    <a:pt x="19289" y="31544"/>
                  </a:lnTo>
                  <a:lnTo>
                    <a:pt x="19594" y="29485"/>
                  </a:lnTo>
                  <a:lnTo>
                    <a:pt x="19665" y="29028"/>
                  </a:lnTo>
                  <a:lnTo>
                    <a:pt x="19953" y="27094"/>
                  </a:lnTo>
                  <a:lnTo>
                    <a:pt x="20050" y="26441"/>
                  </a:lnTo>
                  <a:lnTo>
                    <a:pt x="20097" y="26135"/>
                  </a:lnTo>
                  <a:lnTo>
                    <a:pt x="20746" y="21770"/>
                  </a:lnTo>
                  <a:lnTo>
                    <a:pt x="21044" y="19795"/>
                  </a:lnTo>
                  <a:lnTo>
                    <a:pt x="22167" y="12297"/>
                  </a:lnTo>
                  <a:lnTo>
                    <a:pt x="22824" y="12411"/>
                  </a:lnTo>
                  <a:lnTo>
                    <a:pt x="22872" y="11977"/>
                  </a:lnTo>
                  <a:lnTo>
                    <a:pt x="22048" y="11828"/>
                  </a:lnTo>
                  <a:lnTo>
                    <a:pt x="22139" y="11416"/>
                  </a:lnTo>
                  <a:lnTo>
                    <a:pt x="23736" y="780"/>
                  </a:lnTo>
                  <a:lnTo>
                    <a:pt x="23872" y="0"/>
                  </a:lnTo>
                  <a:lnTo>
                    <a:pt x="31028" y="1465"/>
                  </a:lnTo>
                  <a:lnTo>
                    <a:pt x="38207" y="2936"/>
                  </a:lnTo>
                  <a:lnTo>
                    <a:pt x="39701" y="3242"/>
                  </a:lnTo>
                  <a:lnTo>
                    <a:pt x="42490" y="3813"/>
                  </a:lnTo>
                  <a:lnTo>
                    <a:pt x="47642" y="4868"/>
                  </a:lnTo>
                  <a:lnTo>
                    <a:pt x="55128" y="6390"/>
                  </a:lnTo>
                  <a:lnTo>
                    <a:pt x="57026" y="6790"/>
                  </a:lnTo>
                  <a:lnTo>
                    <a:pt x="63228" y="8060"/>
                  </a:lnTo>
                  <a:lnTo>
                    <a:pt x="66306" y="8691"/>
                  </a:lnTo>
                  <a:lnTo>
                    <a:pt x="69116" y="9266"/>
                  </a:lnTo>
                  <a:lnTo>
                    <a:pt x="71164" y="9632"/>
                  </a:lnTo>
                  <a:lnTo>
                    <a:pt x="77151" y="10907"/>
                  </a:lnTo>
                  <a:lnTo>
                    <a:pt x="82376" y="11968"/>
                  </a:lnTo>
                  <a:lnTo>
                    <a:pt x="90122" y="13542"/>
                  </a:lnTo>
                  <a:lnTo>
                    <a:pt x="93681" y="14260"/>
                  </a:lnTo>
                  <a:lnTo>
                    <a:pt x="96530" y="14886"/>
                  </a:lnTo>
                  <a:lnTo>
                    <a:pt x="98514" y="15316"/>
                  </a:lnTo>
                  <a:lnTo>
                    <a:pt x="101409" y="15950"/>
                  </a:lnTo>
                  <a:lnTo>
                    <a:pt x="100084" y="20291"/>
                  </a:lnTo>
                  <a:lnTo>
                    <a:pt x="99264" y="22930"/>
                  </a:lnTo>
                  <a:lnTo>
                    <a:pt x="98557" y="25520"/>
                  </a:lnTo>
                  <a:lnTo>
                    <a:pt x="97282" y="29643"/>
                  </a:lnTo>
                  <a:lnTo>
                    <a:pt x="96117" y="33412"/>
                  </a:lnTo>
                  <a:lnTo>
                    <a:pt x="94448" y="39466"/>
                  </a:lnTo>
                  <a:lnTo>
                    <a:pt x="92244" y="46760"/>
                  </a:lnTo>
                  <a:lnTo>
                    <a:pt x="91027" y="51192"/>
                  </a:lnTo>
                  <a:lnTo>
                    <a:pt x="89334" y="57355"/>
                  </a:lnTo>
                  <a:lnTo>
                    <a:pt x="94062" y="58083"/>
                  </a:lnTo>
                  <a:lnTo>
                    <a:pt x="99012" y="58846"/>
                  </a:lnTo>
                  <a:lnTo>
                    <a:pt x="100118" y="59015"/>
                  </a:lnTo>
                  <a:lnTo>
                    <a:pt x="100666" y="59036"/>
                  </a:lnTo>
                  <a:lnTo>
                    <a:pt x="102862" y="59347"/>
                  </a:lnTo>
                  <a:lnTo>
                    <a:pt x="106130" y="59810"/>
                  </a:lnTo>
                  <a:lnTo>
                    <a:pt x="107976" y="60046"/>
                  </a:lnTo>
                  <a:lnTo>
                    <a:pt x="110364" y="60356"/>
                  </a:lnTo>
                  <a:lnTo>
                    <a:pt x="111741" y="60460"/>
                  </a:lnTo>
                  <a:lnTo>
                    <a:pt x="112835" y="59924"/>
                  </a:lnTo>
                  <a:lnTo>
                    <a:pt x="114172" y="60030"/>
                  </a:lnTo>
                  <a:lnTo>
                    <a:pt x="115899" y="60436"/>
                  </a:lnTo>
                  <a:lnTo>
                    <a:pt x="116439" y="60561"/>
                  </a:lnTo>
                  <a:lnTo>
                    <a:pt x="126019" y="62574"/>
                  </a:lnTo>
                  <a:lnTo>
                    <a:pt x="126774" y="62793"/>
                  </a:lnTo>
                  <a:lnTo>
                    <a:pt x="127265" y="62991"/>
                  </a:lnTo>
                  <a:lnTo>
                    <a:pt x="128530" y="63689"/>
                  </a:lnTo>
                  <a:lnTo>
                    <a:pt x="132083" y="65650"/>
                  </a:lnTo>
                  <a:lnTo>
                    <a:pt x="139351" y="67576"/>
                  </a:lnTo>
                  <a:lnTo>
                    <a:pt x="141413" y="68148"/>
                  </a:lnTo>
                  <a:lnTo>
                    <a:pt x="141276" y="68695"/>
                  </a:lnTo>
                  <a:lnTo>
                    <a:pt x="140998" y="70586"/>
                  </a:lnTo>
                  <a:lnTo>
                    <a:pt x="141586" y="70665"/>
                  </a:lnTo>
                  <a:lnTo>
                    <a:pt x="142486" y="69965"/>
                  </a:lnTo>
                  <a:lnTo>
                    <a:pt x="142631" y="69868"/>
                  </a:lnTo>
                  <a:lnTo>
                    <a:pt x="142785" y="69783"/>
                  </a:lnTo>
                  <a:lnTo>
                    <a:pt x="142945" y="69712"/>
                  </a:lnTo>
                  <a:lnTo>
                    <a:pt x="143111" y="69654"/>
                  </a:lnTo>
                  <a:lnTo>
                    <a:pt x="143280" y="69609"/>
                  </a:lnTo>
                  <a:lnTo>
                    <a:pt x="143453" y="69579"/>
                  </a:lnTo>
                  <a:lnTo>
                    <a:pt x="143715" y="69560"/>
                  </a:lnTo>
                  <a:lnTo>
                    <a:pt x="145824" y="69545"/>
                  </a:lnTo>
                  <a:lnTo>
                    <a:pt x="150377" y="74721"/>
                  </a:lnTo>
                  <a:lnTo>
                    <a:pt x="150737" y="74987"/>
                  </a:lnTo>
                  <a:lnTo>
                    <a:pt x="150619" y="75254"/>
                  </a:lnTo>
                  <a:lnTo>
                    <a:pt x="150503" y="75603"/>
                  </a:lnTo>
                  <a:lnTo>
                    <a:pt x="150414" y="75960"/>
                  </a:lnTo>
                  <a:lnTo>
                    <a:pt x="150266" y="76924"/>
                  </a:lnTo>
                  <a:lnTo>
                    <a:pt x="149700" y="80601"/>
                  </a:lnTo>
                  <a:lnTo>
                    <a:pt x="149682" y="80931"/>
                  </a:lnTo>
                  <a:lnTo>
                    <a:pt x="149716" y="81259"/>
                  </a:lnTo>
                  <a:lnTo>
                    <a:pt x="149807" y="81575"/>
                  </a:lnTo>
                  <a:lnTo>
                    <a:pt x="149950" y="81873"/>
                  </a:lnTo>
                  <a:lnTo>
                    <a:pt x="150240" y="82246"/>
                  </a:lnTo>
                  <a:lnTo>
                    <a:pt x="150437" y="82427"/>
                  </a:lnTo>
                  <a:lnTo>
                    <a:pt x="150571" y="82522"/>
                  </a:lnTo>
                  <a:lnTo>
                    <a:pt x="150786" y="82642"/>
                  </a:lnTo>
                  <a:lnTo>
                    <a:pt x="151094" y="82758"/>
                  </a:lnTo>
                  <a:lnTo>
                    <a:pt x="151335" y="82810"/>
                  </a:lnTo>
                  <a:lnTo>
                    <a:pt x="155066" y="83384"/>
                  </a:lnTo>
                  <a:lnTo>
                    <a:pt x="155518" y="83473"/>
                  </a:lnTo>
                  <a:lnTo>
                    <a:pt x="156207" y="83675"/>
                  </a:lnTo>
                  <a:lnTo>
                    <a:pt x="157099" y="84057"/>
                  </a:lnTo>
                  <a:lnTo>
                    <a:pt x="157926" y="84521"/>
                  </a:lnTo>
                  <a:lnTo>
                    <a:pt x="158228" y="84666"/>
                  </a:lnTo>
                  <a:lnTo>
                    <a:pt x="158847" y="84918"/>
                  </a:lnTo>
                  <a:lnTo>
                    <a:pt x="159484" y="85120"/>
                  </a:lnTo>
                  <a:lnTo>
                    <a:pt x="160299" y="85300"/>
                  </a:lnTo>
                  <a:lnTo>
                    <a:pt x="163920" y="85861"/>
                  </a:lnTo>
                  <a:lnTo>
                    <a:pt x="164387" y="88007"/>
                  </a:lnTo>
                  <a:lnTo>
                    <a:pt x="164795" y="89521"/>
                  </a:lnTo>
                  <a:lnTo>
                    <a:pt x="165481" y="91635"/>
                  </a:lnTo>
                  <a:lnTo>
                    <a:pt x="165714" y="92412"/>
                  </a:lnTo>
                  <a:lnTo>
                    <a:pt x="165825" y="92872"/>
                  </a:lnTo>
                  <a:lnTo>
                    <a:pt x="165898" y="93179"/>
                  </a:lnTo>
                  <a:lnTo>
                    <a:pt x="166049" y="93951"/>
                  </a:lnTo>
                  <a:lnTo>
                    <a:pt x="166167" y="94718"/>
                  </a:lnTo>
                  <a:lnTo>
                    <a:pt x="166259" y="95498"/>
                  </a:lnTo>
                  <a:lnTo>
                    <a:pt x="166331" y="96588"/>
                  </a:lnTo>
                  <a:lnTo>
                    <a:pt x="166348" y="97295"/>
                  </a:lnTo>
                  <a:lnTo>
                    <a:pt x="166327" y="98328"/>
                  </a:lnTo>
                  <a:lnTo>
                    <a:pt x="166274" y="99097"/>
                  </a:lnTo>
                  <a:lnTo>
                    <a:pt x="166221" y="99583"/>
                  </a:lnTo>
                  <a:lnTo>
                    <a:pt x="166190" y="99866"/>
                  </a:lnTo>
                  <a:lnTo>
                    <a:pt x="166079" y="100631"/>
                  </a:lnTo>
                  <a:lnTo>
                    <a:pt x="165690" y="102748"/>
                  </a:lnTo>
                  <a:lnTo>
                    <a:pt x="165220" y="103994"/>
                  </a:lnTo>
                  <a:lnTo>
                    <a:pt x="165079" y="104368"/>
                  </a:lnTo>
                  <a:lnTo>
                    <a:pt x="164177" y="106312"/>
                  </a:lnTo>
                  <a:lnTo>
                    <a:pt x="162169" y="109967"/>
                  </a:lnTo>
                  <a:lnTo>
                    <a:pt x="161881" y="110519"/>
                  </a:lnTo>
                  <a:lnTo>
                    <a:pt x="160664" y="112837"/>
                  </a:lnTo>
                  <a:lnTo>
                    <a:pt x="159743" y="114584"/>
                  </a:lnTo>
                  <a:lnTo>
                    <a:pt x="159571" y="114954"/>
                  </a:lnTo>
                  <a:lnTo>
                    <a:pt x="159335" y="115519"/>
                  </a:lnTo>
                  <a:lnTo>
                    <a:pt x="159196" y="115908"/>
                  </a:lnTo>
                  <a:lnTo>
                    <a:pt x="159129" y="116096"/>
                  </a:lnTo>
                  <a:lnTo>
                    <a:pt x="158954" y="116682"/>
                  </a:lnTo>
                  <a:lnTo>
                    <a:pt x="158807" y="117278"/>
                  </a:lnTo>
                  <a:lnTo>
                    <a:pt x="158661" y="118080"/>
                  </a:lnTo>
                  <a:lnTo>
                    <a:pt x="158570" y="118893"/>
                  </a:lnTo>
                  <a:lnTo>
                    <a:pt x="158534" y="119708"/>
                  </a:lnTo>
                  <a:lnTo>
                    <a:pt x="158565" y="121108"/>
                  </a:lnTo>
                  <a:lnTo>
                    <a:pt x="158666" y="125668"/>
                  </a:lnTo>
                  <a:lnTo>
                    <a:pt x="158663" y="126410"/>
                  </a:lnTo>
                  <a:lnTo>
                    <a:pt x="158671" y="126817"/>
                  </a:lnTo>
                  <a:lnTo>
                    <a:pt x="158677" y="127088"/>
                  </a:lnTo>
                  <a:lnTo>
                    <a:pt x="158791" y="129477"/>
                  </a:lnTo>
                  <a:lnTo>
                    <a:pt x="158820" y="133299"/>
                  </a:lnTo>
                  <a:lnTo>
                    <a:pt x="158824" y="133465"/>
                  </a:lnTo>
                  <a:lnTo>
                    <a:pt x="158818" y="133916"/>
                  </a:lnTo>
                  <a:lnTo>
                    <a:pt x="158905" y="136380"/>
                  </a:lnTo>
                  <a:lnTo>
                    <a:pt x="158958" y="138988"/>
                  </a:lnTo>
                  <a:lnTo>
                    <a:pt x="158915" y="141991"/>
                  </a:lnTo>
                  <a:lnTo>
                    <a:pt x="158440" y="144365"/>
                  </a:lnTo>
                  <a:lnTo>
                    <a:pt x="155950" y="143987"/>
                  </a:lnTo>
                  <a:lnTo>
                    <a:pt x="155900" y="143831"/>
                  </a:lnTo>
                  <a:lnTo>
                    <a:pt x="155807" y="143580"/>
                  </a:lnTo>
                  <a:lnTo>
                    <a:pt x="155700" y="143335"/>
                  </a:lnTo>
                  <a:lnTo>
                    <a:pt x="155579" y="143096"/>
                  </a:lnTo>
                  <a:lnTo>
                    <a:pt x="155445" y="142864"/>
                  </a:lnTo>
                  <a:lnTo>
                    <a:pt x="155175" y="142447"/>
                  </a:lnTo>
                  <a:lnTo>
                    <a:pt x="154965" y="142192"/>
                  </a:lnTo>
                  <a:lnTo>
                    <a:pt x="156424" y="141662"/>
                  </a:lnTo>
                  <a:lnTo>
                    <a:pt x="154685" y="139428"/>
                  </a:lnTo>
                  <a:lnTo>
                    <a:pt x="153286" y="138024"/>
                  </a:lnTo>
                  <a:lnTo>
                    <a:pt x="153361" y="137699"/>
                  </a:lnTo>
                  <a:lnTo>
                    <a:pt x="152796" y="137603"/>
                  </a:lnTo>
                  <a:lnTo>
                    <a:pt x="151812" y="138430"/>
                  </a:lnTo>
                  <a:lnTo>
                    <a:pt x="151572" y="138218"/>
                  </a:lnTo>
                  <a:lnTo>
                    <a:pt x="151329" y="138013"/>
                  </a:lnTo>
                  <a:lnTo>
                    <a:pt x="150836" y="137618"/>
                  </a:lnTo>
                  <a:lnTo>
                    <a:pt x="150522" y="137761"/>
                  </a:lnTo>
                  <a:lnTo>
                    <a:pt x="148843" y="136610"/>
                  </a:lnTo>
                  <a:lnTo>
                    <a:pt x="146704" y="135184"/>
                  </a:lnTo>
                  <a:lnTo>
                    <a:pt x="145957" y="134908"/>
                  </a:lnTo>
                  <a:lnTo>
                    <a:pt x="145462" y="134896"/>
                  </a:lnTo>
                  <a:lnTo>
                    <a:pt x="145175" y="134735"/>
                  </a:lnTo>
                  <a:lnTo>
                    <a:pt x="145018" y="134429"/>
                  </a:lnTo>
                  <a:lnTo>
                    <a:pt x="143878" y="133491"/>
                  </a:lnTo>
                  <a:lnTo>
                    <a:pt x="143621" y="133333"/>
                  </a:lnTo>
                  <a:lnTo>
                    <a:pt x="142909" y="132962"/>
                  </a:lnTo>
                  <a:lnTo>
                    <a:pt x="142550" y="132473"/>
                  </a:lnTo>
                  <a:lnTo>
                    <a:pt x="141457" y="132001"/>
                  </a:lnTo>
                  <a:lnTo>
                    <a:pt x="140745" y="131716"/>
                  </a:lnTo>
                  <a:lnTo>
                    <a:pt x="140024" y="131420"/>
                  </a:lnTo>
                  <a:lnTo>
                    <a:pt x="138771" y="130917"/>
                  </a:lnTo>
                  <a:lnTo>
                    <a:pt x="138469" y="130796"/>
                  </a:lnTo>
                  <a:lnTo>
                    <a:pt x="138168" y="130681"/>
                  </a:lnTo>
                  <a:lnTo>
                    <a:pt x="137558" y="130458"/>
                  </a:lnTo>
                  <a:lnTo>
                    <a:pt x="136945" y="130248"/>
                  </a:lnTo>
                  <a:lnTo>
                    <a:pt x="136640" y="130148"/>
                  </a:lnTo>
                  <a:lnTo>
                    <a:pt x="136022" y="129957"/>
                  </a:lnTo>
                  <a:lnTo>
                    <a:pt x="135709" y="129867"/>
                  </a:lnTo>
                  <a:lnTo>
                    <a:pt x="135084" y="129695"/>
                  </a:lnTo>
                  <a:lnTo>
                    <a:pt x="134458" y="129538"/>
                  </a:lnTo>
                  <a:lnTo>
                    <a:pt x="134142" y="129462"/>
                  </a:lnTo>
                  <a:lnTo>
                    <a:pt x="133734" y="129371"/>
                  </a:lnTo>
                  <a:lnTo>
                    <a:pt x="132911" y="129204"/>
                  </a:lnTo>
                  <a:lnTo>
                    <a:pt x="132186" y="129695"/>
                  </a:lnTo>
                  <a:lnTo>
                    <a:pt x="132293" y="128980"/>
                  </a:lnTo>
                  <a:lnTo>
                    <a:pt x="131712" y="129025"/>
                  </a:lnTo>
                  <a:lnTo>
                    <a:pt x="131084" y="129148"/>
                  </a:lnTo>
                  <a:lnTo>
                    <a:pt x="128129" y="128661"/>
                  </a:lnTo>
                  <a:lnTo>
                    <a:pt x="127935" y="128623"/>
                  </a:lnTo>
                  <a:lnTo>
                    <a:pt x="127309" y="128513"/>
                  </a:lnTo>
                  <a:lnTo>
                    <a:pt x="125900" y="128275"/>
                  </a:lnTo>
                  <a:lnTo>
                    <a:pt x="124993" y="128118"/>
                  </a:lnTo>
                  <a:lnTo>
                    <a:pt x="124225" y="127980"/>
                  </a:lnTo>
                  <a:lnTo>
                    <a:pt x="123901" y="127927"/>
                  </a:lnTo>
                  <a:lnTo>
                    <a:pt x="122681" y="127713"/>
                  </a:lnTo>
                  <a:lnTo>
                    <a:pt x="121989" y="127598"/>
                  </a:lnTo>
                  <a:lnTo>
                    <a:pt x="120045" y="127265"/>
                  </a:lnTo>
                  <a:lnTo>
                    <a:pt x="118014" y="126913"/>
                  </a:lnTo>
                  <a:lnTo>
                    <a:pt x="117321" y="126802"/>
                  </a:lnTo>
                  <a:lnTo>
                    <a:pt x="117163" y="126774"/>
                  </a:lnTo>
                  <a:lnTo>
                    <a:pt x="116668" y="126702"/>
                  </a:lnTo>
                  <a:lnTo>
                    <a:pt x="115378" y="126498"/>
                  </a:lnTo>
                  <a:lnTo>
                    <a:pt x="114954" y="126445"/>
                  </a:lnTo>
                  <a:lnTo>
                    <a:pt x="114681" y="126407"/>
                  </a:lnTo>
                  <a:lnTo>
                    <a:pt x="113953" y="126355"/>
                  </a:lnTo>
                  <a:lnTo>
                    <a:pt x="112757" y="126383"/>
                  </a:lnTo>
                  <a:lnTo>
                    <a:pt x="112244" y="126419"/>
                  </a:lnTo>
                  <a:lnTo>
                    <a:pt x="111862" y="126455"/>
                  </a:lnTo>
                  <a:lnTo>
                    <a:pt x="111606" y="126485"/>
                  </a:lnTo>
                  <a:lnTo>
                    <a:pt x="110150" y="126675"/>
                  </a:lnTo>
                  <a:lnTo>
                    <a:pt x="108038" y="126950"/>
                  </a:lnTo>
                  <a:lnTo>
                    <a:pt x="108094" y="126550"/>
                  </a:lnTo>
                  <a:lnTo>
                    <a:pt x="108311" y="125068"/>
                  </a:lnTo>
                  <a:lnTo>
                    <a:pt x="106875" y="125244"/>
                  </a:lnTo>
                  <a:lnTo>
                    <a:pt x="106649" y="125278"/>
                  </a:lnTo>
                  <a:lnTo>
                    <a:pt x="106201" y="125335"/>
                  </a:lnTo>
                  <a:lnTo>
                    <a:pt x="105754" y="125373"/>
                  </a:lnTo>
                  <a:lnTo>
                    <a:pt x="105307" y="125397"/>
                  </a:lnTo>
                  <a:lnTo>
                    <a:pt x="104855" y="125406"/>
                  </a:lnTo>
                  <a:lnTo>
                    <a:pt x="104384" y="125336"/>
                  </a:lnTo>
                  <a:lnTo>
                    <a:pt x="104394" y="125520"/>
                  </a:lnTo>
                  <a:lnTo>
                    <a:pt x="103883" y="128939"/>
                  </a:lnTo>
                  <a:lnTo>
                    <a:pt x="102926" y="135329"/>
                  </a:lnTo>
                  <a:lnTo>
                    <a:pt x="102622" y="137358"/>
                  </a:lnTo>
                  <a:lnTo>
                    <a:pt x="102591" y="137568"/>
                  </a:lnTo>
                  <a:lnTo>
                    <a:pt x="102269" y="139713"/>
                  </a:lnTo>
                  <a:lnTo>
                    <a:pt x="102093" y="140893"/>
                  </a:lnTo>
                  <a:lnTo>
                    <a:pt x="101937" y="141884"/>
                  </a:lnTo>
                  <a:lnTo>
                    <a:pt x="101421" y="145154"/>
                  </a:lnTo>
                  <a:lnTo>
                    <a:pt x="101319" y="145795"/>
                  </a:lnTo>
                  <a:lnTo>
                    <a:pt x="100565" y="150839"/>
                  </a:lnTo>
                  <a:lnTo>
                    <a:pt x="99663" y="156896"/>
                  </a:lnTo>
                  <a:lnTo>
                    <a:pt x="99517" y="157878"/>
                  </a:lnTo>
                  <a:lnTo>
                    <a:pt x="99455" y="158303"/>
                  </a:lnTo>
                  <a:lnTo>
                    <a:pt x="99158" y="160316"/>
                  </a:lnTo>
                  <a:lnTo>
                    <a:pt x="98066" y="167697"/>
                  </a:lnTo>
                  <a:lnTo>
                    <a:pt x="98045" y="167833"/>
                  </a:lnTo>
                  <a:lnTo>
                    <a:pt x="97441" y="170961"/>
                  </a:lnTo>
                  <a:lnTo>
                    <a:pt x="95768" y="170209"/>
                  </a:lnTo>
                  <a:lnTo>
                    <a:pt x="90823" y="168167"/>
                  </a:lnTo>
                  <a:lnTo>
                    <a:pt x="83562" y="165086"/>
                  </a:lnTo>
                  <a:lnTo>
                    <a:pt x="80391" y="163731"/>
                  </a:lnTo>
                  <a:lnTo>
                    <a:pt x="78312" y="162844"/>
                  </a:lnTo>
                  <a:lnTo>
                    <a:pt x="76569" y="162099"/>
                  </a:lnTo>
                  <a:lnTo>
                    <a:pt x="70794" y="159556"/>
                  </a:lnTo>
                  <a:lnTo>
                    <a:pt x="70928" y="158744"/>
                  </a:lnTo>
                  <a:lnTo>
                    <a:pt x="71219" y="157034"/>
                  </a:lnTo>
                  <a:lnTo>
                    <a:pt x="71452" y="155671"/>
                  </a:lnTo>
                  <a:lnTo>
                    <a:pt x="71970" y="152630"/>
                  </a:lnTo>
                  <a:lnTo>
                    <a:pt x="72242" y="151029"/>
                  </a:lnTo>
                  <a:lnTo>
                    <a:pt x="72411" y="150069"/>
                  </a:lnTo>
                  <a:lnTo>
                    <a:pt x="72916" y="147201"/>
                  </a:lnTo>
                  <a:lnTo>
                    <a:pt x="73493" y="143935"/>
                  </a:lnTo>
                  <a:lnTo>
                    <a:pt x="73865" y="141650"/>
                  </a:lnTo>
                  <a:lnTo>
                    <a:pt x="74592" y="137706"/>
                  </a:lnTo>
                  <a:lnTo>
                    <a:pt x="74611" y="136730"/>
                  </a:lnTo>
                  <a:lnTo>
                    <a:pt x="74560" y="136050"/>
                  </a:lnTo>
                  <a:lnTo>
                    <a:pt x="74597" y="134399"/>
                  </a:lnTo>
                  <a:lnTo>
                    <a:pt x="73273" y="134285"/>
                  </a:lnTo>
                  <a:lnTo>
                    <a:pt x="69423" y="133543"/>
                  </a:lnTo>
                  <a:lnTo>
                    <a:pt x="67214" y="132750"/>
                  </a:lnTo>
                  <a:lnTo>
                    <a:pt x="64444" y="131441"/>
                  </a:lnTo>
                  <a:lnTo>
                    <a:pt x="62973" y="130538"/>
                  </a:lnTo>
                  <a:lnTo>
                    <a:pt x="61032" y="128866"/>
                  </a:lnTo>
                  <a:lnTo>
                    <a:pt x="60358" y="128515"/>
                  </a:lnTo>
                  <a:lnTo>
                    <a:pt x="53337" y="122320"/>
                  </a:lnTo>
                  <a:lnTo>
                    <a:pt x="52419" y="121704"/>
                  </a:lnTo>
                  <a:lnTo>
                    <a:pt x="51831" y="121536"/>
                  </a:lnTo>
                  <a:lnTo>
                    <a:pt x="51085" y="121380"/>
                  </a:lnTo>
                  <a:lnTo>
                    <a:pt x="49860" y="121079"/>
                  </a:lnTo>
                  <a:lnTo>
                    <a:pt x="48633" y="120899"/>
                  </a:lnTo>
                  <a:lnTo>
                    <a:pt x="47804" y="120766"/>
                  </a:lnTo>
                  <a:lnTo>
                    <a:pt x="45636" y="120553"/>
                  </a:lnTo>
                  <a:lnTo>
                    <a:pt x="36917" y="119027"/>
                  </a:lnTo>
                  <a:lnTo>
                    <a:pt x="36066" y="118857"/>
                  </a:lnTo>
                  <a:lnTo>
                    <a:pt x="31715" y="118131"/>
                  </a:lnTo>
                  <a:lnTo>
                    <a:pt x="31771" y="117689"/>
                  </a:lnTo>
                  <a:lnTo>
                    <a:pt x="31352" y="115625"/>
                  </a:lnTo>
                  <a:lnTo>
                    <a:pt x="27894" y="113835"/>
                  </a:lnTo>
                  <a:lnTo>
                    <a:pt x="25529" y="113349"/>
                  </a:lnTo>
                  <a:lnTo>
                    <a:pt x="24360" y="113793"/>
                  </a:lnTo>
                  <a:lnTo>
                    <a:pt x="23658" y="112763"/>
                  </a:lnTo>
                  <a:lnTo>
                    <a:pt x="20822" y="112314"/>
                  </a:lnTo>
                  <a:lnTo>
                    <a:pt x="20607" y="112090"/>
                  </a:lnTo>
                  <a:lnTo>
                    <a:pt x="18855" y="111505"/>
                  </a:lnTo>
                  <a:lnTo>
                    <a:pt x="16563" y="108940"/>
                  </a:lnTo>
                  <a:lnTo>
                    <a:pt x="12821" y="105897"/>
                  </a:lnTo>
                  <a:lnTo>
                    <a:pt x="9853" y="102798"/>
                  </a:lnTo>
                  <a:lnTo>
                    <a:pt x="8704" y="101618"/>
                  </a:lnTo>
                  <a:lnTo>
                    <a:pt x="7929" y="99748"/>
                  </a:lnTo>
                  <a:lnTo>
                    <a:pt x="7398" y="99251"/>
                  </a:lnTo>
                  <a:lnTo>
                    <a:pt x="7044" y="98779"/>
                  </a:lnTo>
                  <a:lnTo>
                    <a:pt x="7282" y="97388"/>
                  </a:lnTo>
                  <a:lnTo>
                    <a:pt x="7106" y="97269"/>
                  </a:lnTo>
                  <a:lnTo>
                    <a:pt x="6845" y="97085"/>
                  </a:lnTo>
                  <a:lnTo>
                    <a:pt x="6117" y="96642"/>
                  </a:lnTo>
                  <a:lnTo>
                    <a:pt x="5734" y="96346"/>
                  </a:lnTo>
                  <a:lnTo>
                    <a:pt x="5518" y="96139"/>
                  </a:lnTo>
                  <a:lnTo>
                    <a:pt x="5318" y="95905"/>
                  </a:lnTo>
                  <a:lnTo>
                    <a:pt x="5157" y="95658"/>
                  </a:lnTo>
                  <a:lnTo>
                    <a:pt x="5113" y="95474"/>
                  </a:lnTo>
                  <a:lnTo>
                    <a:pt x="5135" y="95284"/>
                  </a:lnTo>
                  <a:lnTo>
                    <a:pt x="5236" y="95066"/>
                  </a:lnTo>
                  <a:lnTo>
                    <a:pt x="5391" y="94854"/>
                  </a:lnTo>
                  <a:lnTo>
                    <a:pt x="5584" y="94564"/>
                  </a:lnTo>
                  <a:lnTo>
                    <a:pt x="6040" y="94062"/>
                  </a:lnTo>
                  <a:lnTo>
                    <a:pt x="6218" y="93761"/>
                  </a:lnTo>
                  <a:lnTo>
                    <a:pt x="6218" y="93392"/>
                  </a:lnTo>
                  <a:lnTo>
                    <a:pt x="5930" y="92889"/>
                  </a:lnTo>
                  <a:lnTo>
                    <a:pt x="5586" y="92330"/>
                  </a:lnTo>
                  <a:lnTo>
                    <a:pt x="5075" y="91961"/>
                  </a:lnTo>
                  <a:lnTo>
                    <a:pt x="4464" y="91748"/>
                  </a:lnTo>
                  <a:lnTo>
                    <a:pt x="3976" y="91602"/>
                  </a:lnTo>
                  <a:lnTo>
                    <a:pt x="3609" y="91501"/>
                  </a:lnTo>
                  <a:lnTo>
                    <a:pt x="3364" y="91422"/>
                  </a:lnTo>
                  <a:lnTo>
                    <a:pt x="3175" y="91233"/>
                  </a:lnTo>
                  <a:lnTo>
                    <a:pt x="3098" y="91020"/>
                  </a:lnTo>
                  <a:lnTo>
                    <a:pt x="2976" y="90719"/>
                  </a:lnTo>
                  <a:lnTo>
                    <a:pt x="2854" y="90428"/>
                  </a:lnTo>
                  <a:lnTo>
                    <a:pt x="2632" y="90148"/>
                  </a:lnTo>
                  <a:lnTo>
                    <a:pt x="2388" y="89902"/>
                  </a:lnTo>
                  <a:lnTo>
                    <a:pt x="2110" y="89679"/>
                  </a:lnTo>
                  <a:lnTo>
                    <a:pt x="1711" y="89477"/>
                  </a:lnTo>
                  <a:lnTo>
                    <a:pt x="1244" y="89342"/>
                  </a:lnTo>
                  <a:lnTo>
                    <a:pt x="788" y="89253"/>
                  </a:lnTo>
                  <a:lnTo>
                    <a:pt x="433" y="89230"/>
                  </a:lnTo>
                  <a:lnTo>
                    <a:pt x="0" y="89240"/>
                  </a:lnTo>
                  <a:lnTo>
                    <a:pt x="4" y="89015"/>
                  </a:lnTo>
                  <a:lnTo>
                    <a:pt x="1103" y="81746"/>
                  </a:lnTo>
                  <a:lnTo>
                    <a:pt x="1404" y="79788"/>
                  </a:lnTo>
                  <a:lnTo>
                    <a:pt x="1566" y="78687"/>
                  </a:lnTo>
                  <a:lnTo>
                    <a:pt x="1808" y="77119"/>
                  </a:lnTo>
                  <a:lnTo>
                    <a:pt x="1836" y="76677"/>
                  </a:lnTo>
                  <a:lnTo>
                    <a:pt x="2621" y="76797"/>
                  </a:lnTo>
                  <a:lnTo>
                    <a:pt x="4945" y="77154"/>
                  </a:lnTo>
                  <a:lnTo>
                    <a:pt x="9456" y="77847"/>
                  </a:lnTo>
                  <a:lnTo>
                    <a:pt x="11244" y="78161"/>
                  </a:lnTo>
                  <a:lnTo>
                    <a:pt x="12272" y="78277"/>
                  </a:lnTo>
                  <a:lnTo>
                    <a:pt x="13491" y="71099"/>
                  </a:lnTo>
                  <a:lnTo>
                    <a:pt x="13547" y="70763"/>
                  </a:lnTo>
                  <a:lnTo>
                    <a:pt x="14093" y="67541"/>
                  </a:lnTo>
                  <a:lnTo>
                    <a:pt x="14690" y="64011"/>
                  </a:lnTo>
                  <a:lnTo>
                    <a:pt x="14865" y="62958"/>
                  </a:lnTo>
                  <a:lnTo>
                    <a:pt x="13197" y="62685"/>
                  </a:lnTo>
                  <a:lnTo>
                    <a:pt x="13327" y="61894"/>
                  </a:lnTo>
                  <a:lnTo>
                    <a:pt x="13770" y="59302"/>
                  </a:lnTo>
                  <a:lnTo>
                    <a:pt x="13858" y="58768"/>
                  </a:lnTo>
                  <a:lnTo>
                    <a:pt x="14123" y="57234"/>
                  </a:lnTo>
                  <a:lnTo>
                    <a:pt x="14333" y="55956"/>
                  </a:lnTo>
                  <a:lnTo>
                    <a:pt x="14448" y="55304"/>
                  </a:lnTo>
                  <a:lnTo>
                    <a:pt x="14776" y="53355"/>
                  </a:lnTo>
                  <a:lnTo>
                    <a:pt x="15592" y="48551"/>
                  </a:lnTo>
                  <a:lnTo>
                    <a:pt x="15995" y="46149"/>
                  </a:lnTo>
                  <a:lnTo>
                    <a:pt x="16117" y="45601"/>
                  </a:lnTo>
                  <a:lnTo>
                    <a:pt x="16624" y="45691"/>
                  </a:lnTo>
                  <a:lnTo>
                    <a:pt x="16945" y="45742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4" name="pg64"/>
            <p:cNvSpPr/>
            <p:nvPr/>
          </p:nvSpPr>
          <p:spPr>
            <a:xfrm>
              <a:off x="5078274" y="4045573"/>
              <a:ext cx="124159" cy="242971"/>
            </a:xfrm>
            <a:custGeom>
              <a:avLst/>
              <a:gdLst/>
              <a:ahLst/>
              <a:cxnLst/>
              <a:rect l="0" t="0" r="0" b="0"/>
              <a:pathLst>
                <a:path w="124159" h="242971">
                  <a:moveTo>
                    <a:pt x="36934" y="167206"/>
                  </a:moveTo>
                  <a:lnTo>
                    <a:pt x="36915" y="167073"/>
                  </a:lnTo>
                  <a:lnTo>
                    <a:pt x="37073" y="165986"/>
                  </a:lnTo>
                  <a:lnTo>
                    <a:pt x="37081" y="165715"/>
                  </a:lnTo>
                  <a:lnTo>
                    <a:pt x="36946" y="165371"/>
                  </a:lnTo>
                  <a:lnTo>
                    <a:pt x="36994" y="165176"/>
                  </a:lnTo>
                  <a:lnTo>
                    <a:pt x="36542" y="164747"/>
                  </a:lnTo>
                  <a:lnTo>
                    <a:pt x="35592" y="163299"/>
                  </a:lnTo>
                  <a:lnTo>
                    <a:pt x="35264" y="162403"/>
                  </a:lnTo>
                  <a:lnTo>
                    <a:pt x="35014" y="160968"/>
                  </a:lnTo>
                  <a:lnTo>
                    <a:pt x="35018" y="160625"/>
                  </a:lnTo>
                  <a:lnTo>
                    <a:pt x="34955" y="160282"/>
                  </a:lnTo>
                  <a:lnTo>
                    <a:pt x="34963" y="159944"/>
                  </a:lnTo>
                  <a:lnTo>
                    <a:pt x="34777" y="158848"/>
                  </a:lnTo>
                  <a:lnTo>
                    <a:pt x="34036" y="157466"/>
                  </a:lnTo>
                  <a:lnTo>
                    <a:pt x="33011" y="156422"/>
                  </a:lnTo>
                  <a:lnTo>
                    <a:pt x="31242" y="154068"/>
                  </a:lnTo>
                  <a:lnTo>
                    <a:pt x="31040" y="153725"/>
                  </a:lnTo>
                  <a:lnTo>
                    <a:pt x="30909" y="153310"/>
                  </a:lnTo>
                  <a:lnTo>
                    <a:pt x="30707" y="152967"/>
                  </a:lnTo>
                  <a:lnTo>
                    <a:pt x="30454" y="151595"/>
                  </a:lnTo>
                  <a:lnTo>
                    <a:pt x="30541" y="150847"/>
                  </a:lnTo>
                  <a:lnTo>
                    <a:pt x="30850" y="149422"/>
                  </a:lnTo>
                  <a:lnTo>
                    <a:pt x="31008" y="148402"/>
                  </a:lnTo>
                  <a:lnTo>
                    <a:pt x="30945" y="148059"/>
                  </a:lnTo>
                  <a:lnTo>
                    <a:pt x="30956" y="147649"/>
                  </a:lnTo>
                  <a:lnTo>
                    <a:pt x="30830" y="146968"/>
                  </a:lnTo>
                  <a:lnTo>
                    <a:pt x="30834" y="146625"/>
                  </a:lnTo>
                  <a:lnTo>
                    <a:pt x="30774" y="146282"/>
                  </a:lnTo>
                  <a:lnTo>
                    <a:pt x="30719" y="145533"/>
                  </a:lnTo>
                  <a:lnTo>
                    <a:pt x="30117" y="144156"/>
                  </a:lnTo>
                  <a:lnTo>
                    <a:pt x="29915" y="143880"/>
                  </a:lnTo>
                  <a:lnTo>
                    <a:pt x="29583" y="143051"/>
                  </a:lnTo>
                  <a:lnTo>
                    <a:pt x="29519" y="142712"/>
                  </a:lnTo>
                  <a:lnTo>
                    <a:pt x="29531" y="142031"/>
                  </a:lnTo>
                  <a:lnTo>
                    <a:pt x="29765" y="141011"/>
                  </a:lnTo>
                  <a:lnTo>
                    <a:pt x="29940" y="140680"/>
                  </a:lnTo>
                  <a:lnTo>
                    <a:pt x="30343" y="139929"/>
                  </a:lnTo>
                  <a:lnTo>
                    <a:pt x="30913" y="139396"/>
                  </a:lnTo>
                  <a:lnTo>
                    <a:pt x="31336" y="139134"/>
                  </a:lnTo>
                  <a:lnTo>
                    <a:pt x="31974" y="138805"/>
                  </a:lnTo>
                  <a:lnTo>
                    <a:pt x="32259" y="138404"/>
                  </a:lnTo>
                  <a:lnTo>
                    <a:pt x="32199" y="138061"/>
                  </a:lnTo>
                  <a:lnTo>
                    <a:pt x="31930" y="137575"/>
                  </a:lnTo>
                  <a:lnTo>
                    <a:pt x="31724" y="137366"/>
                  </a:lnTo>
                  <a:lnTo>
                    <a:pt x="31380" y="137156"/>
                  </a:lnTo>
                  <a:lnTo>
                    <a:pt x="30901" y="136670"/>
                  </a:lnTo>
                  <a:lnTo>
                    <a:pt x="30909" y="136327"/>
                  </a:lnTo>
                  <a:lnTo>
                    <a:pt x="31055" y="135855"/>
                  </a:lnTo>
                  <a:lnTo>
                    <a:pt x="31269" y="135655"/>
                  </a:lnTo>
                  <a:lnTo>
                    <a:pt x="32742" y="134840"/>
                  </a:lnTo>
                  <a:lnTo>
                    <a:pt x="32765" y="134249"/>
                  </a:lnTo>
                  <a:lnTo>
                    <a:pt x="32575" y="133291"/>
                  </a:lnTo>
                  <a:lnTo>
                    <a:pt x="32496" y="133148"/>
                  </a:lnTo>
                  <a:lnTo>
                    <a:pt x="32104" y="132395"/>
                  </a:lnTo>
                  <a:lnTo>
                    <a:pt x="31693" y="131976"/>
                  </a:lnTo>
                  <a:lnTo>
                    <a:pt x="31352" y="131562"/>
                  </a:lnTo>
                  <a:lnTo>
                    <a:pt x="30655" y="131547"/>
                  </a:lnTo>
                  <a:lnTo>
                    <a:pt x="30093" y="131743"/>
                  </a:lnTo>
                  <a:lnTo>
                    <a:pt x="28886" y="132672"/>
                  </a:lnTo>
                  <a:lnTo>
                    <a:pt x="27975" y="132791"/>
                  </a:lnTo>
                  <a:lnTo>
                    <a:pt x="27556" y="132781"/>
                  </a:lnTo>
                  <a:lnTo>
                    <a:pt x="26657" y="132419"/>
                  </a:lnTo>
                  <a:lnTo>
                    <a:pt x="25830" y="131857"/>
                  </a:lnTo>
                  <a:lnTo>
                    <a:pt x="25351" y="131371"/>
                  </a:lnTo>
                  <a:lnTo>
                    <a:pt x="23577" y="129355"/>
                  </a:lnTo>
                  <a:lnTo>
                    <a:pt x="23241" y="128669"/>
                  </a:lnTo>
                  <a:lnTo>
                    <a:pt x="22980" y="127778"/>
                  </a:lnTo>
                  <a:lnTo>
                    <a:pt x="22738" y="126001"/>
                  </a:lnTo>
                  <a:lnTo>
                    <a:pt x="22406" y="125171"/>
                  </a:lnTo>
                  <a:lnTo>
                    <a:pt x="21725" y="124271"/>
                  </a:lnTo>
                  <a:lnTo>
                    <a:pt x="21317" y="123851"/>
                  </a:lnTo>
                  <a:lnTo>
                    <a:pt x="19927" y="123418"/>
                  </a:lnTo>
                  <a:lnTo>
                    <a:pt x="19243" y="122789"/>
                  </a:lnTo>
                  <a:lnTo>
                    <a:pt x="19049" y="121964"/>
                  </a:lnTo>
                  <a:lnTo>
                    <a:pt x="18997" y="121145"/>
                  </a:lnTo>
                  <a:lnTo>
                    <a:pt x="18934" y="120735"/>
                  </a:lnTo>
                  <a:lnTo>
                    <a:pt x="19108" y="119105"/>
                  </a:lnTo>
                  <a:lnTo>
                    <a:pt x="19269" y="118539"/>
                  </a:lnTo>
                  <a:lnTo>
                    <a:pt x="19634" y="117270"/>
                  </a:lnTo>
                  <a:lnTo>
                    <a:pt x="19579" y="116589"/>
                  </a:lnTo>
                  <a:lnTo>
                    <a:pt x="19587" y="116179"/>
                  </a:lnTo>
                  <a:lnTo>
                    <a:pt x="19389" y="115698"/>
                  </a:lnTo>
                  <a:lnTo>
                    <a:pt x="18633" y="115002"/>
                  </a:lnTo>
                  <a:lnTo>
                    <a:pt x="17030" y="114897"/>
                  </a:lnTo>
                  <a:lnTo>
                    <a:pt x="14073" y="116065"/>
                  </a:lnTo>
                  <a:lnTo>
                    <a:pt x="13372" y="116255"/>
                  </a:lnTo>
                  <a:lnTo>
                    <a:pt x="12952" y="116179"/>
                  </a:lnTo>
                  <a:lnTo>
                    <a:pt x="12473" y="115693"/>
                  </a:lnTo>
                  <a:lnTo>
                    <a:pt x="12517" y="113577"/>
                  </a:lnTo>
                  <a:lnTo>
                    <a:pt x="12256" y="112686"/>
                  </a:lnTo>
                  <a:lnTo>
                    <a:pt x="11919" y="112133"/>
                  </a:lnTo>
                  <a:lnTo>
                    <a:pt x="11373" y="111576"/>
                  </a:lnTo>
                  <a:lnTo>
                    <a:pt x="10332" y="111281"/>
                  </a:lnTo>
                  <a:lnTo>
                    <a:pt x="9362" y="110852"/>
                  </a:lnTo>
                  <a:lnTo>
                    <a:pt x="8277" y="109332"/>
                  </a:lnTo>
                  <a:lnTo>
                    <a:pt x="7945" y="108402"/>
                  </a:lnTo>
                  <a:lnTo>
                    <a:pt x="7679" y="107750"/>
                  </a:lnTo>
                  <a:lnTo>
                    <a:pt x="7838" y="106796"/>
                  </a:lnTo>
                  <a:lnTo>
                    <a:pt x="8424" y="105581"/>
                  </a:lnTo>
                  <a:lnTo>
                    <a:pt x="8851" y="105181"/>
                  </a:lnTo>
                  <a:lnTo>
                    <a:pt x="9366" y="103894"/>
                  </a:lnTo>
                  <a:lnTo>
                    <a:pt x="9381" y="103079"/>
                  </a:lnTo>
                  <a:lnTo>
                    <a:pt x="9128" y="101845"/>
                  </a:lnTo>
                  <a:lnTo>
                    <a:pt x="8926" y="101364"/>
                  </a:lnTo>
                  <a:lnTo>
                    <a:pt x="8796" y="100954"/>
                  </a:lnTo>
                  <a:lnTo>
                    <a:pt x="7849" y="99362"/>
                  </a:lnTo>
                  <a:lnTo>
                    <a:pt x="7169" y="98533"/>
                  </a:lnTo>
                  <a:lnTo>
                    <a:pt x="6345" y="97900"/>
                  </a:lnTo>
                  <a:lnTo>
                    <a:pt x="5446" y="97542"/>
                  </a:lnTo>
                  <a:lnTo>
                    <a:pt x="4750" y="97456"/>
                  </a:lnTo>
                  <a:lnTo>
                    <a:pt x="3836" y="97647"/>
                  </a:lnTo>
                  <a:lnTo>
                    <a:pt x="3416" y="97771"/>
                  </a:lnTo>
                  <a:lnTo>
                    <a:pt x="2505" y="97890"/>
                  </a:lnTo>
                  <a:lnTo>
                    <a:pt x="2090" y="97814"/>
                  </a:lnTo>
                  <a:lnTo>
                    <a:pt x="1603" y="97599"/>
                  </a:lnTo>
                  <a:lnTo>
                    <a:pt x="1191" y="97318"/>
                  </a:lnTo>
                  <a:lnTo>
                    <a:pt x="506" y="96551"/>
                  </a:lnTo>
                  <a:lnTo>
                    <a:pt x="106" y="95727"/>
                  </a:lnTo>
                  <a:lnTo>
                    <a:pt x="0" y="94016"/>
                  </a:lnTo>
                  <a:lnTo>
                    <a:pt x="19" y="93201"/>
                  </a:lnTo>
                  <a:lnTo>
                    <a:pt x="99" y="92791"/>
                  </a:lnTo>
                  <a:lnTo>
                    <a:pt x="182" y="91976"/>
                  </a:lnTo>
                  <a:lnTo>
                    <a:pt x="411" y="91095"/>
                  </a:lnTo>
                  <a:lnTo>
                    <a:pt x="954" y="88512"/>
                  </a:lnTo>
                  <a:lnTo>
                    <a:pt x="1484" y="86344"/>
                  </a:lnTo>
                  <a:lnTo>
                    <a:pt x="1715" y="85819"/>
                  </a:lnTo>
                  <a:lnTo>
                    <a:pt x="4049" y="80530"/>
                  </a:lnTo>
                  <a:lnTo>
                    <a:pt x="4643" y="78838"/>
                  </a:lnTo>
                  <a:lnTo>
                    <a:pt x="5514" y="77146"/>
                  </a:lnTo>
                  <a:lnTo>
                    <a:pt x="6092" y="76274"/>
                  </a:lnTo>
                  <a:lnTo>
                    <a:pt x="6804" y="75541"/>
                  </a:lnTo>
                  <a:lnTo>
                    <a:pt x="7228" y="75345"/>
                  </a:lnTo>
                  <a:lnTo>
                    <a:pt x="7719" y="75150"/>
                  </a:lnTo>
                  <a:lnTo>
                    <a:pt x="8209" y="75088"/>
                  </a:lnTo>
                  <a:lnTo>
                    <a:pt x="8973" y="75240"/>
                  </a:lnTo>
                  <a:lnTo>
                    <a:pt x="9456" y="75593"/>
                  </a:lnTo>
                  <a:lnTo>
                    <a:pt x="10482" y="76637"/>
                  </a:lnTo>
                  <a:lnTo>
                    <a:pt x="11036" y="76851"/>
                  </a:lnTo>
                  <a:lnTo>
                    <a:pt x="11455" y="76860"/>
                  </a:lnTo>
                  <a:lnTo>
                    <a:pt x="11946" y="76670"/>
                  </a:lnTo>
                  <a:lnTo>
                    <a:pt x="12801" y="75936"/>
                  </a:lnTo>
                  <a:lnTo>
                    <a:pt x="13375" y="75197"/>
                  </a:lnTo>
                  <a:lnTo>
                    <a:pt x="13740" y="74382"/>
                  </a:lnTo>
                  <a:lnTo>
                    <a:pt x="14036" y="73506"/>
                  </a:lnTo>
                  <a:lnTo>
                    <a:pt x="14211" y="71871"/>
                  </a:lnTo>
                  <a:lnTo>
                    <a:pt x="13965" y="70227"/>
                  </a:lnTo>
                  <a:lnTo>
                    <a:pt x="13431" y="69060"/>
                  </a:lnTo>
                  <a:lnTo>
                    <a:pt x="13300" y="68578"/>
                  </a:lnTo>
                  <a:lnTo>
                    <a:pt x="12900" y="67749"/>
                  </a:lnTo>
                  <a:lnTo>
                    <a:pt x="12433" y="66582"/>
                  </a:lnTo>
                  <a:lnTo>
                    <a:pt x="11911" y="64866"/>
                  </a:lnTo>
                  <a:lnTo>
                    <a:pt x="11847" y="64456"/>
                  </a:lnTo>
                  <a:lnTo>
                    <a:pt x="11859" y="63980"/>
                  </a:lnTo>
                  <a:lnTo>
                    <a:pt x="11934" y="63641"/>
                  </a:lnTo>
                  <a:lnTo>
                    <a:pt x="12366" y="63103"/>
                  </a:lnTo>
                  <a:lnTo>
                    <a:pt x="12722" y="62769"/>
                  </a:lnTo>
                  <a:lnTo>
                    <a:pt x="13146" y="62436"/>
                  </a:lnTo>
                  <a:lnTo>
                    <a:pt x="14969" y="62060"/>
                  </a:lnTo>
                  <a:lnTo>
                    <a:pt x="15810" y="61878"/>
                  </a:lnTo>
                  <a:lnTo>
                    <a:pt x="16443" y="61688"/>
                  </a:lnTo>
                  <a:lnTo>
                    <a:pt x="16724" y="61554"/>
                  </a:lnTo>
                  <a:lnTo>
                    <a:pt x="17219" y="61292"/>
                  </a:lnTo>
                  <a:lnTo>
                    <a:pt x="18066" y="60901"/>
                  </a:lnTo>
                  <a:lnTo>
                    <a:pt x="18771" y="60506"/>
                  </a:lnTo>
                  <a:lnTo>
                    <a:pt x="18980" y="60520"/>
                  </a:lnTo>
                  <a:lnTo>
                    <a:pt x="19420" y="59495"/>
                  </a:lnTo>
                  <a:lnTo>
                    <a:pt x="19709" y="59095"/>
                  </a:lnTo>
                  <a:lnTo>
                    <a:pt x="19863" y="58276"/>
                  </a:lnTo>
                  <a:lnTo>
                    <a:pt x="20014" y="57804"/>
                  </a:lnTo>
                  <a:lnTo>
                    <a:pt x="20235" y="57261"/>
                  </a:lnTo>
                  <a:lnTo>
                    <a:pt x="20338" y="55693"/>
                  </a:lnTo>
                  <a:lnTo>
                    <a:pt x="21094" y="52781"/>
                  </a:lnTo>
                  <a:lnTo>
                    <a:pt x="21834" y="50746"/>
                  </a:lnTo>
                  <a:lnTo>
                    <a:pt x="23834" y="48607"/>
                  </a:lnTo>
                  <a:lnTo>
                    <a:pt x="23980" y="48197"/>
                  </a:lnTo>
                  <a:lnTo>
                    <a:pt x="24123" y="48068"/>
                  </a:lnTo>
                  <a:lnTo>
                    <a:pt x="24336" y="47863"/>
                  </a:lnTo>
                  <a:lnTo>
                    <a:pt x="25350" y="46114"/>
                  </a:lnTo>
                  <a:lnTo>
                    <a:pt x="25505" y="45785"/>
                  </a:lnTo>
                  <a:lnTo>
                    <a:pt x="25860" y="45033"/>
                  </a:lnTo>
                  <a:lnTo>
                    <a:pt x="26019" y="44079"/>
                  </a:lnTo>
                  <a:lnTo>
                    <a:pt x="26042" y="42988"/>
                  </a:lnTo>
                  <a:lnTo>
                    <a:pt x="25718" y="41892"/>
                  </a:lnTo>
                  <a:lnTo>
                    <a:pt x="25373" y="41611"/>
                  </a:lnTo>
                  <a:lnTo>
                    <a:pt x="24542" y="41187"/>
                  </a:lnTo>
                  <a:lnTo>
                    <a:pt x="23790" y="40553"/>
                  </a:lnTo>
                  <a:lnTo>
                    <a:pt x="23659" y="40077"/>
                  </a:lnTo>
                  <a:lnTo>
                    <a:pt x="23814" y="39262"/>
                  </a:lnTo>
                  <a:lnTo>
                    <a:pt x="24245" y="38723"/>
                  </a:lnTo>
                  <a:lnTo>
                    <a:pt x="25377" y="37927"/>
                  </a:lnTo>
                  <a:lnTo>
                    <a:pt x="25805" y="37527"/>
                  </a:lnTo>
                  <a:lnTo>
                    <a:pt x="26383" y="36655"/>
                  </a:lnTo>
                  <a:lnTo>
                    <a:pt x="26691" y="35168"/>
                  </a:lnTo>
                  <a:lnTo>
                    <a:pt x="26842" y="34616"/>
                  </a:lnTo>
                  <a:lnTo>
                    <a:pt x="27610" y="34134"/>
                  </a:lnTo>
                  <a:lnTo>
                    <a:pt x="28251" y="33600"/>
                  </a:lnTo>
                  <a:lnTo>
                    <a:pt x="28607" y="32786"/>
                  </a:lnTo>
                  <a:lnTo>
                    <a:pt x="28956" y="32319"/>
                  </a:lnTo>
                  <a:lnTo>
                    <a:pt x="29581" y="31647"/>
                  </a:lnTo>
                  <a:lnTo>
                    <a:pt x="30405" y="31184"/>
                  </a:lnTo>
                  <a:lnTo>
                    <a:pt x="30539" y="31189"/>
                  </a:lnTo>
                  <a:lnTo>
                    <a:pt x="30884" y="30922"/>
                  </a:lnTo>
                  <a:lnTo>
                    <a:pt x="31430" y="30798"/>
                  </a:lnTo>
                  <a:lnTo>
                    <a:pt x="32522" y="30208"/>
                  </a:lnTo>
                  <a:lnTo>
                    <a:pt x="33488" y="29407"/>
                  </a:lnTo>
                  <a:lnTo>
                    <a:pt x="34787" y="28888"/>
                  </a:lnTo>
                  <a:lnTo>
                    <a:pt x="35741" y="28635"/>
                  </a:lnTo>
                  <a:lnTo>
                    <a:pt x="36228" y="28163"/>
                  </a:lnTo>
                  <a:lnTo>
                    <a:pt x="36722" y="27081"/>
                  </a:lnTo>
                  <a:lnTo>
                    <a:pt x="36877" y="26266"/>
                  </a:lnTo>
                  <a:lnTo>
                    <a:pt x="36817" y="25857"/>
                  </a:lnTo>
                  <a:lnTo>
                    <a:pt x="36893" y="25514"/>
                  </a:lnTo>
                  <a:lnTo>
                    <a:pt x="36129" y="23040"/>
                  </a:lnTo>
                  <a:lnTo>
                    <a:pt x="35931" y="22697"/>
                  </a:lnTo>
                  <a:lnTo>
                    <a:pt x="35958" y="21468"/>
                  </a:lnTo>
                  <a:lnTo>
                    <a:pt x="36255" y="20176"/>
                  </a:lnTo>
                  <a:lnTo>
                    <a:pt x="36259" y="19833"/>
                  </a:lnTo>
                  <a:lnTo>
                    <a:pt x="36148" y="18671"/>
                  </a:lnTo>
                  <a:lnTo>
                    <a:pt x="36022" y="18327"/>
                  </a:lnTo>
                  <a:lnTo>
                    <a:pt x="35907" y="17231"/>
                  </a:lnTo>
                  <a:lnTo>
                    <a:pt x="35776" y="17315"/>
                  </a:lnTo>
                  <a:lnTo>
                    <a:pt x="35744" y="17086"/>
                  </a:lnTo>
                  <a:lnTo>
                    <a:pt x="35724" y="16853"/>
                  </a:lnTo>
                  <a:lnTo>
                    <a:pt x="35712" y="16619"/>
                  </a:lnTo>
                  <a:lnTo>
                    <a:pt x="35684" y="16391"/>
                  </a:lnTo>
                  <a:lnTo>
                    <a:pt x="35629" y="16171"/>
                  </a:lnTo>
                  <a:lnTo>
                    <a:pt x="35581" y="16024"/>
                  </a:lnTo>
                  <a:lnTo>
                    <a:pt x="35526" y="15866"/>
                  </a:lnTo>
                  <a:lnTo>
                    <a:pt x="35067" y="15480"/>
                  </a:lnTo>
                  <a:lnTo>
                    <a:pt x="34901" y="15500"/>
                  </a:lnTo>
                  <a:lnTo>
                    <a:pt x="34762" y="15542"/>
                  </a:lnTo>
                  <a:lnTo>
                    <a:pt x="34624" y="15619"/>
                  </a:lnTo>
                  <a:lnTo>
                    <a:pt x="34354" y="15800"/>
                  </a:lnTo>
                  <a:lnTo>
                    <a:pt x="33717" y="15966"/>
                  </a:lnTo>
                  <a:lnTo>
                    <a:pt x="33634" y="15704"/>
                  </a:lnTo>
                  <a:lnTo>
                    <a:pt x="33563" y="15495"/>
                  </a:lnTo>
                  <a:lnTo>
                    <a:pt x="33464" y="15180"/>
                  </a:lnTo>
                  <a:lnTo>
                    <a:pt x="33333" y="14732"/>
                  </a:lnTo>
                  <a:lnTo>
                    <a:pt x="33194" y="14370"/>
                  </a:lnTo>
                  <a:lnTo>
                    <a:pt x="33028" y="13994"/>
                  </a:lnTo>
                  <a:lnTo>
                    <a:pt x="32894" y="13717"/>
                  </a:lnTo>
                  <a:lnTo>
                    <a:pt x="32351" y="13060"/>
                  </a:lnTo>
                  <a:lnTo>
                    <a:pt x="31813" y="12960"/>
                  </a:lnTo>
                  <a:lnTo>
                    <a:pt x="31567" y="12931"/>
                  </a:lnTo>
                  <a:lnTo>
                    <a:pt x="31279" y="12883"/>
                  </a:lnTo>
                  <a:lnTo>
                    <a:pt x="31108" y="12850"/>
                  </a:lnTo>
                  <a:lnTo>
                    <a:pt x="30035" y="12607"/>
                  </a:lnTo>
                  <a:lnTo>
                    <a:pt x="29845" y="12559"/>
                  </a:lnTo>
                  <a:lnTo>
                    <a:pt x="29469" y="12450"/>
                  </a:lnTo>
                  <a:lnTo>
                    <a:pt x="29097" y="12331"/>
                  </a:lnTo>
                  <a:lnTo>
                    <a:pt x="28911" y="12264"/>
                  </a:lnTo>
                  <a:lnTo>
                    <a:pt x="28733" y="12183"/>
                  </a:lnTo>
                  <a:lnTo>
                    <a:pt x="28345" y="11959"/>
                  </a:lnTo>
                  <a:lnTo>
                    <a:pt x="27993" y="11706"/>
                  </a:lnTo>
                  <a:lnTo>
                    <a:pt x="27676" y="11444"/>
                  </a:lnTo>
                  <a:lnTo>
                    <a:pt x="27173" y="10911"/>
                  </a:lnTo>
                  <a:lnTo>
                    <a:pt x="27110" y="10772"/>
                  </a:lnTo>
                  <a:lnTo>
                    <a:pt x="27066" y="10620"/>
                  </a:lnTo>
                  <a:lnTo>
                    <a:pt x="27031" y="10458"/>
                  </a:lnTo>
                  <a:lnTo>
                    <a:pt x="26948" y="10010"/>
                  </a:lnTo>
                  <a:lnTo>
                    <a:pt x="26599" y="9176"/>
                  </a:lnTo>
                  <a:lnTo>
                    <a:pt x="26469" y="9166"/>
                  </a:lnTo>
                  <a:lnTo>
                    <a:pt x="26326" y="9171"/>
                  </a:lnTo>
                  <a:lnTo>
                    <a:pt x="26069" y="9128"/>
                  </a:lnTo>
                  <a:lnTo>
                    <a:pt x="26568" y="7460"/>
                  </a:lnTo>
                  <a:lnTo>
                    <a:pt x="26706" y="7394"/>
                  </a:lnTo>
                  <a:lnTo>
                    <a:pt x="26853" y="7346"/>
                  </a:lnTo>
                  <a:lnTo>
                    <a:pt x="27007" y="7308"/>
                  </a:lnTo>
                  <a:lnTo>
                    <a:pt x="27157" y="7284"/>
                  </a:lnTo>
                  <a:lnTo>
                    <a:pt x="27308" y="7270"/>
                  </a:lnTo>
                  <a:lnTo>
                    <a:pt x="27494" y="7265"/>
                  </a:lnTo>
                  <a:lnTo>
                    <a:pt x="27684" y="7270"/>
                  </a:lnTo>
                  <a:lnTo>
                    <a:pt x="27874" y="7298"/>
                  </a:lnTo>
                  <a:lnTo>
                    <a:pt x="28048" y="7356"/>
                  </a:lnTo>
                  <a:lnTo>
                    <a:pt x="28321" y="7584"/>
                  </a:lnTo>
                  <a:lnTo>
                    <a:pt x="28432" y="7746"/>
                  </a:lnTo>
                  <a:lnTo>
                    <a:pt x="28523" y="7880"/>
                  </a:lnTo>
                  <a:lnTo>
                    <a:pt x="28792" y="8156"/>
                  </a:lnTo>
                  <a:lnTo>
                    <a:pt x="28931" y="8194"/>
                  </a:lnTo>
                  <a:lnTo>
                    <a:pt x="29188" y="8218"/>
                  </a:lnTo>
                  <a:lnTo>
                    <a:pt x="29766" y="8161"/>
                  </a:lnTo>
                  <a:lnTo>
                    <a:pt x="29948" y="8128"/>
                  </a:lnTo>
                  <a:lnTo>
                    <a:pt x="30368" y="7994"/>
                  </a:lnTo>
                  <a:lnTo>
                    <a:pt x="30514" y="7899"/>
                  </a:lnTo>
                  <a:lnTo>
                    <a:pt x="30653" y="7775"/>
                  </a:lnTo>
                  <a:lnTo>
                    <a:pt x="30780" y="7637"/>
                  </a:lnTo>
                  <a:lnTo>
                    <a:pt x="30898" y="7479"/>
                  </a:lnTo>
                  <a:lnTo>
                    <a:pt x="31001" y="7322"/>
                  </a:lnTo>
                  <a:lnTo>
                    <a:pt x="31073" y="7194"/>
                  </a:lnTo>
                  <a:lnTo>
                    <a:pt x="31132" y="7055"/>
                  </a:lnTo>
                  <a:lnTo>
                    <a:pt x="31187" y="6912"/>
                  </a:lnTo>
                  <a:lnTo>
                    <a:pt x="31239" y="6765"/>
                  </a:lnTo>
                  <a:lnTo>
                    <a:pt x="31310" y="6507"/>
                  </a:lnTo>
                  <a:lnTo>
                    <a:pt x="31389" y="6050"/>
                  </a:lnTo>
                  <a:lnTo>
                    <a:pt x="31449" y="5750"/>
                  </a:lnTo>
                  <a:lnTo>
                    <a:pt x="31476" y="5550"/>
                  </a:lnTo>
                  <a:lnTo>
                    <a:pt x="31480" y="5197"/>
                  </a:lnTo>
                  <a:lnTo>
                    <a:pt x="31421" y="4859"/>
                  </a:lnTo>
                  <a:lnTo>
                    <a:pt x="31338" y="4649"/>
                  </a:lnTo>
                  <a:lnTo>
                    <a:pt x="31144" y="4215"/>
                  </a:lnTo>
                  <a:lnTo>
                    <a:pt x="30910" y="3739"/>
                  </a:lnTo>
                  <a:lnTo>
                    <a:pt x="31041" y="3048"/>
                  </a:lnTo>
                  <a:lnTo>
                    <a:pt x="31445" y="2781"/>
                  </a:lnTo>
                  <a:lnTo>
                    <a:pt x="31742" y="2681"/>
                  </a:lnTo>
                  <a:lnTo>
                    <a:pt x="31991" y="2643"/>
                  </a:lnTo>
                  <a:lnTo>
                    <a:pt x="32371" y="2619"/>
                  </a:lnTo>
                  <a:lnTo>
                    <a:pt x="32628" y="2619"/>
                  </a:lnTo>
                  <a:lnTo>
                    <a:pt x="32886" y="2643"/>
                  </a:lnTo>
                  <a:lnTo>
                    <a:pt x="33685" y="2948"/>
                  </a:lnTo>
                  <a:lnTo>
                    <a:pt x="33923" y="3195"/>
                  </a:lnTo>
                  <a:lnTo>
                    <a:pt x="34081" y="3410"/>
                  </a:lnTo>
                  <a:lnTo>
                    <a:pt x="34232" y="3653"/>
                  </a:lnTo>
                  <a:lnTo>
                    <a:pt x="34434" y="4015"/>
                  </a:lnTo>
                  <a:lnTo>
                    <a:pt x="34754" y="4644"/>
                  </a:lnTo>
                  <a:lnTo>
                    <a:pt x="35075" y="5040"/>
                  </a:lnTo>
                  <a:lnTo>
                    <a:pt x="35403" y="5102"/>
                  </a:lnTo>
                  <a:lnTo>
                    <a:pt x="35661" y="5125"/>
                  </a:lnTo>
                  <a:lnTo>
                    <a:pt x="35906" y="5125"/>
                  </a:lnTo>
                  <a:lnTo>
                    <a:pt x="36627" y="4906"/>
                  </a:lnTo>
                  <a:lnTo>
                    <a:pt x="37034" y="5087"/>
                  </a:lnTo>
                  <a:lnTo>
                    <a:pt x="37395" y="5002"/>
                  </a:lnTo>
                  <a:lnTo>
                    <a:pt x="37604" y="4921"/>
                  </a:lnTo>
                  <a:lnTo>
                    <a:pt x="37937" y="4763"/>
                  </a:lnTo>
                  <a:lnTo>
                    <a:pt x="38167" y="4630"/>
                  </a:lnTo>
                  <a:lnTo>
                    <a:pt x="38812" y="4149"/>
                  </a:lnTo>
                  <a:lnTo>
                    <a:pt x="38931" y="3986"/>
                  </a:lnTo>
                  <a:lnTo>
                    <a:pt x="39121" y="3467"/>
                  </a:lnTo>
                  <a:lnTo>
                    <a:pt x="39164" y="3081"/>
                  </a:lnTo>
                  <a:lnTo>
                    <a:pt x="39188" y="2943"/>
                  </a:lnTo>
                  <a:lnTo>
                    <a:pt x="39252" y="2821"/>
                  </a:lnTo>
                  <a:lnTo>
                    <a:pt x="39256" y="2616"/>
                  </a:lnTo>
                  <a:lnTo>
                    <a:pt x="38990" y="2273"/>
                  </a:lnTo>
                  <a:lnTo>
                    <a:pt x="38998" y="1930"/>
                  </a:lnTo>
                  <a:lnTo>
                    <a:pt x="38674" y="1239"/>
                  </a:lnTo>
                  <a:lnTo>
                    <a:pt x="38547" y="691"/>
                  </a:lnTo>
                  <a:lnTo>
                    <a:pt x="38562" y="0"/>
                  </a:lnTo>
                  <a:lnTo>
                    <a:pt x="40878" y="888"/>
                  </a:lnTo>
                  <a:lnTo>
                    <a:pt x="44684" y="2226"/>
                  </a:lnTo>
                  <a:lnTo>
                    <a:pt x="46624" y="2817"/>
                  </a:lnTo>
                  <a:lnTo>
                    <a:pt x="48324" y="3473"/>
                  </a:lnTo>
                  <a:lnTo>
                    <a:pt x="49990" y="4127"/>
                  </a:lnTo>
                  <a:lnTo>
                    <a:pt x="51770" y="4991"/>
                  </a:lnTo>
                  <a:lnTo>
                    <a:pt x="53688" y="5858"/>
                  </a:lnTo>
                  <a:lnTo>
                    <a:pt x="56135" y="6822"/>
                  </a:lnTo>
                  <a:lnTo>
                    <a:pt x="56591" y="7055"/>
                  </a:lnTo>
                  <a:lnTo>
                    <a:pt x="56979" y="7243"/>
                  </a:lnTo>
                  <a:lnTo>
                    <a:pt x="57633" y="7560"/>
                  </a:lnTo>
                  <a:lnTo>
                    <a:pt x="59397" y="8132"/>
                  </a:lnTo>
                  <a:lnTo>
                    <a:pt x="60842" y="8663"/>
                  </a:lnTo>
                  <a:lnTo>
                    <a:pt x="63870" y="9775"/>
                  </a:lnTo>
                  <a:lnTo>
                    <a:pt x="65338" y="10351"/>
                  </a:lnTo>
                  <a:lnTo>
                    <a:pt x="68455" y="11524"/>
                  </a:lnTo>
                  <a:lnTo>
                    <a:pt x="70176" y="12180"/>
                  </a:lnTo>
                  <a:lnTo>
                    <a:pt x="73758" y="13753"/>
                  </a:lnTo>
                  <a:lnTo>
                    <a:pt x="74807" y="14360"/>
                  </a:lnTo>
                  <a:lnTo>
                    <a:pt x="77603" y="15885"/>
                  </a:lnTo>
                  <a:lnTo>
                    <a:pt x="80241" y="17628"/>
                  </a:lnTo>
                  <a:lnTo>
                    <a:pt x="81401" y="18475"/>
                  </a:lnTo>
                  <a:lnTo>
                    <a:pt x="82821" y="19513"/>
                  </a:lnTo>
                  <a:lnTo>
                    <a:pt x="83328" y="19900"/>
                  </a:lnTo>
                  <a:lnTo>
                    <a:pt x="85545" y="21614"/>
                  </a:lnTo>
                  <a:lnTo>
                    <a:pt x="86921" y="22692"/>
                  </a:lnTo>
                  <a:lnTo>
                    <a:pt x="88857" y="24317"/>
                  </a:lnTo>
                  <a:lnTo>
                    <a:pt x="94558" y="28878"/>
                  </a:lnTo>
                  <a:lnTo>
                    <a:pt x="98201" y="31797"/>
                  </a:lnTo>
                  <a:lnTo>
                    <a:pt x="99218" y="32565"/>
                  </a:lnTo>
                  <a:lnTo>
                    <a:pt x="101790" y="34519"/>
                  </a:lnTo>
                  <a:lnTo>
                    <a:pt x="103891" y="36038"/>
                  </a:lnTo>
                  <a:lnTo>
                    <a:pt x="106793" y="38074"/>
                  </a:lnTo>
                  <a:lnTo>
                    <a:pt x="107217" y="38370"/>
                  </a:lnTo>
                  <a:lnTo>
                    <a:pt x="108115" y="39100"/>
                  </a:lnTo>
                  <a:lnTo>
                    <a:pt x="111683" y="42005"/>
                  </a:lnTo>
                  <a:lnTo>
                    <a:pt x="112391" y="42601"/>
                  </a:lnTo>
                  <a:lnTo>
                    <a:pt x="115396" y="44897"/>
                  </a:lnTo>
                  <a:lnTo>
                    <a:pt x="116871" y="46111"/>
                  </a:lnTo>
                  <a:lnTo>
                    <a:pt x="118646" y="47571"/>
                  </a:lnTo>
                  <a:lnTo>
                    <a:pt x="120387" y="48963"/>
                  </a:lnTo>
                  <a:lnTo>
                    <a:pt x="122331" y="50516"/>
                  </a:lnTo>
                  <a:lnTo>
                    <a:pt x="124159" y="51921"/>
                  </a:lnTo>
                  <a:lnTo>
                    <a:pt x="123676" y="55182"/>
                  </a:lnTo>
                  <a:lnTo>
                    <a:pt x="122995" y="59750"/>
                  </a:lnTo>
                  <a:lnTo>
                    <a:pt x="122614" y="62495"/>
                  </a:lnTo>
                  <a:lnTo>
                    <a:pt x="122169" y="65685"/>
                  </a:lnTo>
                  <a:lnTo>
                    <a:pt x="121956" y="67215"/>
                  </a:lnTo>
                  <a:lnTo>
                    <a:pt x="121597" y="69762"/>
                  </a:lnTo>
                  <a:lnTo>
                    <a:pt x="121395" y="71172"/>
                  </a:lnTo>
                  <a:lnTo>
                    <a:pt x="120987" y="73978"/>
                  </a:lnTo>
                  <a:lnTo>
                    <a:pt x="120752" y="75584"/>
                  </a:lnTo>
                  <a:lnTo>
                    <a:pt x="119956" y="80997"/>
                  </a:lnTo>
                  <a:lnTo>
                    <a:pt x="119375" y="84929"/>
                  </a:lnTo>
                  <a:lnTo>
                    <a:pt x="119260" y="85719"/>
                  </a:lnTo>
                  <a:lnTo>
                    <a:pt x="119121" y="86489"/>
                  </a:lnTo>
                  <a:lnTo>
                    <a:pt x="118896" y="88018"/>
                  </a:lnTo>
                  <a:lnTo>
                    <a:pt x="118472" y="90939"/>
                  </a:lnTo>
                  <a:lnTo>
                    <a:pt x="119897" y="91149"/>
                  </a:lnTo>
                  <a:lnTo>
                    <a:pt x="119786" y="91926"/>
                  </a:lnTo>
                  <a:lnTo>
                    <a:pt x="119695" y="92121"/>
                  </a:lnTo>
                  <a:lnTo>
                    <a:pt x="119525" y="92617"/>
                  </a:lnTo>
                  <a:lnTo>
                    <a:pt x="119473" y="92822"/>
                  </a:lnTo>
                  <a:lnTo>
                    <a:pt x="119430" y="93136"/>
                  </a:lnTo>
                  <a:lnTo>
                    <a:pt x="119462" y="93560"/>
                  </a:lnTo>
                  <a:lnTo>
                    <a:pt x="119517" y="93760"/>
                  </a:lnTo>
                  <a:lnTo>
                    <a:pt x="119367" y="94780"/>
                  </a:lnTo>
                  <a:lnTo>
                    <a:pt x="117942" y="94566"/>
                  </a:lnTo>
                  <a:lnTo>
                    <a:pt x="117637" y="96677"/>
                  </a:lnTo>
                  <a:lnTo>
                    <a:pt x="117506" y="97630"/>
                  </a:lnTo>
                  <a:lnTo>
                    <a:pt x="117184" y="99770"/>
                  </a:lnTo>
                  <a:lnTo>
                    <a:pt x="117149" y="100203"/>
                  </a:lnTo>
                  <a:lnTo>
                    <a:pt x="116944" y="101604"/>
                  </a:lnTo>
                  <a:lnTo>
                    <a:pt x="116877" y="102028"/>
                  </a:lnTo>
                  <a:lnTo>
                    <a:pt x="116389" y="105331"/>
                  </a:lnTo>
                  <a:lnTo>
                    <a:pt x="115733" y="109734"/>
                  </a:lnTo>
                  <a:lnTo>
                    <a:pt x="115479" y="110477"/>
                  </a:lnTo>
                  <a:lnTo>
                    <a:pt x="115348" y="111223"/>
                  </a:lnTo>
                  <a:lnTo>
                    <a:pt x="115211" y="112004"/>
                  </a:lnTo>
                  <a:lnTo>
                    <a:pt x="113615" y="122639"/>
                  </a:lnTo>
                  <a:lnTo>
                    <a:pt x="113524" y="123052"/>
                  </a:lnTo>
                  <a:lnTo>
                    <a:pt x="114347" y="123201"/>
                  </a:lnTo>
                  <a:lnTo>
                    <a:pt x="114300" y="123634"/>
                  </a:lnTo>
                  <a:lnTo>
                    <a:pt x="113642" y="123520"/>
                  </a:lnTo>
                  <a:lnTo>
                    <a:pt x="112519" y="131019"/>
                  </a:lnTo>
                  <a:lnTo>
                    <a:pt x="112221" y="132993"/>
                  </a:lnTo>
                  <a:lnTo>
                    <a:pt x="111572" y="137358"/>
                  </a:lnTo>
                  <a:lnTo>
                    <a:pt x="111525" y="137664"/>
                  </a:lnTo>
                  <a:lnTo>
                    <a:pt x="111428" y="138317"/>
                  </a:lnTo>
                  <a:lnTo>
                    <a:pt x="111140" y="140251"/>
                  </a:lnTo>
                  <a:lnTo>
                    <a:pt x="111069" y="140708"/>
                  </a:lnTo>
                  <a:lnTo>
                    <a:pt x="110764" y="142767"/>
                  </a:lnTo>
                  <a:lnTo>
                    <a:pt x="110680" y="143374"/>
                  </a:lnTo>
                  <a:lnTo>
                    <a:pt x="110622" y="143787"/>
                  </a:lnTo>
                  <a:lnTo>
                    <a:pt x="110499" y="144583"/>
                  </a:lnTo>
                  <a:lnTo>
                    <a:pt x="110111" y="147180"/>
                  </a:lnTo>
                  <a:lnTo>
                    <a:pt x="109977" y="148052"/>
                  </a:lnTo>
                  <a:lnTo>
                    <a:pt x="109700" y="149896"/>
                  </a:lnTo>
                  <a:lnTo>
                    <a:pt x="109571" y="150840"/>
                  </a:lnTo>
                  <a:lnTo>
                    <a:pt x="108998" y="154627"/>
                  </a:lnTo>
                  <a:lnTo>
                    <a:pt x="108959" y="154904"/>
                  </a:lnTo>
                  <a:lnTo>
                    <a:pt x="108781" y="156081"/>
                  </a:lnTo>
                  <a:lnTo>
                    <a:pt x="108727" y="156443"/>
                  </a:lnTo>
                  <a:lnTo>
                    <a:pt x="108683" y="157007"/>
                  </a:lnTo>
                  <a:lnTo>
                    <a:pt x="108420" y="156965"/>
                  </a:lnTo>
                  <a:lnTo>
                    <a:pt x="108099" y="156914"/>
                  </a:lnTo>
                  <a:lnTo>
                    <a:pt x="107592" y="156825"/>
                  </a:lnTo>
                  <a:lnTo>
                    <a:pt x="107471" y="157373"/>
                  </a:lnTo>
                  <a:lnTo>
                    <a:pt x="107067" y="159774"/>
                  </a:lnTo>
                  <a:lnTo>
                    <a:pt x="106252" y="164578"/>
                  </a:lnTo>
                  <a:lnTo>
                    <a:pt x="105923" y="166527"/>
                  </a:lnTo>
                  <a:lnTo>
                    <a:pt x="105808" y="167180"/>
                  </a:lnTo>
                  <a:lnTo>
                    <a:pt x="105598" y="168457"/>
                  </a:lnTo>
                  <a:lnTo>
                    <a:pt x="105333" y="169991"/>
                  </a:lnTo>
                  <a:lnTo>
                    <a:pt x="105245" y="170525"/>
                  </a:lnTo>
                  <a:lnTo>
                    <a:pt x="104803" y="173117"/>
                  </a:lnTo>
                  <a:lnTo>
                    <a:pt x="104672" y="173908"/>
                  </a:lnTo>
                  <a:lnTo>
                    <a:pt x="106341" y="174181"/>
                  </a:lnTo>
                  <a:lnTo>
                    <a:pt x="106166" y="175235"/>
                  </a:lnTo>
                  <a:lnTo>
                    <a:pt x="105568" y="178765"/>
                  </a:lnTo>
                  <a:lnTo>
                    <a:pt x="105022" y="181986"/>
                  </a:lnTo>
                  <a:lnTo>
                    <a:pt x="104966" y="182322"/>
                  </a:lnTo>
                  <a:lnTo>
                    <a:pt x="103747" y="189500"/>
                  </a:lnTo>
                  <a:lnTo>
                    <a:pt x="102720" y="189384"/>
                  </a:lnTo>
                  <a:lnTo>
                    <a:pt x="100931" y="189071"/>
                  </a:lnTo>
                  <a:lnTo>
                    <a:pt x="96421" y="188378"/>
                  </a:lnTo>
                  <a:lnTo>
                    <a:pt x="94096" y="188020"/>
                  </a:lnTo>
                  <a:lnTo>
                    <a:pt x="93312" y="187900"/>
                  </a:lnTo>
                  <a:lnTo>
                    <a:pt x="93283" y="188343"/>
                  </a:lnTo>
                  <a:lnTo>
                    <a:pt x="93041" y="189910"/>
                  </a:lnTo>
                  <a:lnTo>
                    <a:pt x="92879" y="191011"/>
                  </a:lnTo>
                  <a:lnTo>
                    <a:pt x="92578" y="192970"/>
                  </a:lnTo>
                  <a:lnTo>
                    <a:pt x="91480" y="200238"/>
                  </a:lnTo>
                  <a:lnTo>
                    <a:pt x="91475" y="200463"/>
                  </a:lnTo>
                  <a:lnTo>
                    <a:pt x="90930" y="200508"/>
                  </a:lnTo>
                  <a:lnTo>
                    <a:pt x="90586" y="200518"/>
                  </a:lnTo>
                  <a:lnTo>
                    <a:pt x="90375" y="200540"/>
                  </a:lnTo>
                  <a:lnTo>
                    <a:pt x="90141" y="200574"/>
                  </a:lnTo>
                  <a:lnTo>
                    <a:pt x="89874" y="200529"/>
                  </a:lnTo>
                  <a:lnTo>
                    <a:pt x="89486" y="200383"/>
                  </a:lnTo>
                  <a:lnTo>
                    <a:pt x="89275" y="200204"/>
                  </a:lnTo>
                  <a:lnTo>
                    <a:pt x="89153" y="199914"/>
                  </a:lnTo>
                  <a:lnTo>
                    <a:pt x="89164" y="199567"/>
                  </a:lnTo>
                  <a:lnTo>
                    <a:pt x="89231" y="199232"/>
                  </a:lnTo>
                  <a:lnTo>
                    <a:pt x="89043" y="198785"/>
                  </a:lnTo>
                  <a:lnTo>
                    <a:pt x="88721" y="198416"/>
                  </a:lnTo>
                  <a:lnTo>
                    <a:pt x="88277" y="198192"/>
                  </a:lnTo>
                  <a:lnTo>
                    <a:pt x="87721" y="198180"/>
                  </a:lnTo>
                  <a:lnTo>
                    <a:pt x="87093" y="198280"/>
                  </a:lnTo>
                  <a:lnTo>
                    <a:pt x="86503" y="198364"/>
                  </a:lnTo>
                  <a:lnTo>
                    <a:pt x="86237" y="198380"/>
                  </a:lnTo>
                  <a:lnTo>
                    <a:pt x="85532" y="198401"/>
                  </a:lnTo>
                  <a:lnTo>
                    <a:pt x="85087" y="198440"/>
                  </a:lnTo>
                  <a:lnTo>
                    <a:pt x="84726" y="198512"/>
                  </a:lnTo>
                  <a:lnTo>
                    <a:pt x="84414" y="198651"/>
                  </a:lnTo>
                  <a:lnTo>
                    <a:pt x="84086" y="198813"/>
                  </a:lnTo>
                  <a:lnTo>
                    <a:pt x="83786" y="198829"/>
                  </a:lnTo>
                  <a:lnTo>
                    <a:pt x="83475" y="198789"/>
                  </a:lnTo>
                  <a:lnTo>
                    <a:pt x="83247" y="198711"/>
                  </a:lnTo>
                  <a:lnTo>
                    <a:pt x="83009" y="198616"/>
                  </a:lnTo>
                  <a:lnTo>
                    <a:pt x="82614" y="198543"/>
                  </a:lnTo>
                  <a:lnTo>
                    <a:pt x="82264" y="198498"/>
                  </a:lnTo>
                  <a:lnTo>
                    <a:pt x="81981" y="198525"/>
                  </a:lnTo>
                  <a:lnTo>
                    <a:pt x="81736" y="198692"/>
                  </a:lnTo>
                  <a:lnTo>
                    <a:pt x="81525" y="198927"/>
                  </a:lnTo>
                  <a:lnTo>
                    <a:pt x="81407" y="199256"/>
                  </a:lnTo>
                  <a:lnTo>
                    <a:pt x="81363" y="199580"/>
                  </a:lnTo>
                  <a:lnTo>
                    <a:pt x="81284" y="199826"/>
                  </a:lnTo>
                  <a:lnTo>
                    <a:pt x="81162" y="200122"/>
                  </a:lnTo>
                  <a:lnTo>
                    <a:pt x="81051" y="200261"/>
                  </a:lnTo>
                  <a:lnTo>
                    <a:pt x="80861" y="200412"/>
                  </a:lnTo>
                  <a:lnTo>
                    <a:pt x="80684" y="200518"/>
                  </a:lnTo>
                  <a:lnTo>
                    <a:pt x="80229" y="200710"/>
                  </a:lnTo>
                  <a:lnTo>
                    <a:pt x="80026" y="200743"/>
                  </a:lnTo>
                  <a:lnTo>
                    <a:pt x="79793" y="200760"/>
                  </a:lnTo>
                  <a:lnTo>
                    <a:pt x="79487" y="200715"/>
                  </a:lnTo>
                  <a:lnTo>
                    <a:pt x="79121" y="200591"/>
                  </a:lnTo>
                  <a:lnTo>
                    <a:pt x="78912" y="200435"/>
                  </a:lnTo>
                  <a:lnTo>
                    <a:pt x="78750" y="200203"/>
                  </a:lnTo>
                  <a:lnTo>
                    <a:pt x="78629" y="199873"/>
                  </a:lnTo>
                  <a:lnTo>
                    <a:pt x="78546" y="199499"/>
                  </a:lnTo>
                  <a:lnTo>
                    <a:pt x="78236" y="198543"/>
                  </a:lnTo>
                  <a:lnTo>
                    <a:pt x="78052" y="198180"/>
                  </a:lnTo>
                  <a:lnTo>
                    <a:pt x="77797" y="197945"/>
                  </a:lnTo>
                  <a:lnTo>
                    <a:pt x="77498" y="197721"/>
                  </a:lnTo>
                  <a:lnTo>
                    <a:pt x="77175" y="197536"/>
                  </a:lnTo>
                  <a:lnTo>
                    <a:pt x="76898" y="197419"/>
                  </a:lnTo>
                  <a:lnTo>
                    <a:pt x="76587" y="197368"/>
                  </a:lnTo>
                  <a:lnTo>
                    <a:pt x="76370" y="197357"/>
                  </a:lnTo>
                  <a:lnTo>
                    <a:pt x="76042" y="197328"/>
                  </a:lnTo>
                  <a:lnTo>
                    <a:pt x="75764" y="197311"/>
                  </a:lnTo>
                  <a:lnTo>
                    <a:pt x="75475" y="197272"/>
                  </a:lnTo>
                  <a:lnTo>
                    <a:pt x="75264" y="197216"/>
                  </a:lnTo>
                  <a:lnTo>
                    <a:pt x="75086" y="197215"/>
                  </a:lnTo>
                  <a:lnTo>
                    <a:pt x="74909" y="197282"/>
                  </a:lnTo>
                  <a:lnTo>
                    <a:pt x="74714" y="197422"/>
                  </a:lnTo>
                  <a:lnTo>
                    <a:pt x="74580" y="197572"/>
                  </a:lnTo>
                  <a:lnTo>
                    <a:pt x="74430" y="197729"/>
                  </a:lnTo>
                  <a:lnTo>
                    <a:pt x="74252" y="197885"/>
                  </a:lnTo>
                  <a:lnTo>
                    <a:pt x="74052" y="198047"/>
                  </a:lnTo>
                  <a:lnTo>
                    <a:pt x="73729" y="198420"/>
                  </a:lnTo>
                  <a:lnTo>
                    <a:pt x="73668" y="198560"/>
                  </a:lnTo>
                  <a:lnTo>
                    <a:pt x="73557" y="198917"/>
                  </a:lnTo>
                  <a:lnTo>
                    <a:pt x="73489" y="199090"/>
                  </a:lnTo>
                  <a:lnTo>
                    <a:pt x="73406" y="199247"/>
                  </a:lnTo>
                  <a:lnTo>
                    <a:pt x="73261" y="199341"/>
                  </a:lnTo>
                  <a:lnTo>
                    <a:pt x="73056" y="199414"/>
                  </a:lnTo>
                  <a:lnTo>
                    <a:pt x="72797" y="199469"/>
                  </a:lnTo>
                  <a:lnTo>
                    <a:pt x="72219" y="199446"/>
                  </a:lnTo>
                  <a:lnTo>
                    <a:pt x="71308" y="199289"/>
                  </a:lnTo>
                  <a:lnTo>
                    <a:pt x="70486" y="199109"/>
                  </a:lnTo>
                  <a:lnTo>
                    <a:pt x="69563" y="199231"/>
                  </a:lnTo>
                  <a:lnTo>
                    <a:pt x="68013" y="199720"/>
                  </a:lnTo>
                  <a:lnTo>
                    <a:pt x="67056" y="200015"/>
                  </a:lnTo>
                  <a:lnTo>
                    <a:pt x="66495" y="199861"/>
                  </a:lnTo>
                  <a:lnTo>
                    <a:pt x="65568" y="199965"/>
                  </a:lnTo>
                  <a:lnTo>
                    <a:pt x="65537" y="200180"/>
                  </a:lnTo>
                  <a:lnTo>
                    <a:pt x="63431" y="216582"/>
                  </a:lnTo>
                  <a:lnTo>
                    <a:pt x="63082" y="217621"/>
                  </a:lnTo>
                  <a:lnTo>
                    <a:pt x="62520" y="218631"/>
                  </a:lnTo>
                  <a:lnTo>
                    <a:pt x="62437" y="219293"/>
                  </a:lnTo>
                  <a:lnTo>
                    <a:pt x="62726" y="220413"/>
                  </a:lnTo>
                  <a:lnTo>
                    <a:pt x="62801" y="221504"/>
                  </a:lnTo>
                  <a:lnTo>
                    <a:pt x="60482" y="239689"/>
                  </a:lnTo>
                  <a:lnTo>
                    <a:pt x="60410" y="240266"/>
                  </a:lnTo>
                  <a:lnTo>
                    <a:pt x="60066" y="242710"/>
                  </a:lnTo>
                  <a:lnTo>
                    <a:pt x="60027" y="242971"/>
                  </a:lnTo>
                  <a:lnTo>
                    <a:pt x="52801" y="241759"/>
                  </a:lnTo>
                  <a:lnTo>
                    <a:pt x="46653" y="240621"/>
                  </a:lnTo>
                  <a:lnTo>
                    <a:pt x="40862" y="239529"/>
                  </a:lnTo>
                  <a:lnTo>
                    <a:pt x="37161" y="238538"/>
                  </a:lnTo>
                  <a:lnTo>
                    <a:pt x="33828" y="237580"/>
                  </a:lnTo>
                  <a:lnTo>
                    <a:pt x="31832" y="236961"/>
                  </a:lnTo>
                  <a:lnTo>
                    <a:pt x="27965" y="235713"/>
                  </a:lnTo>
                  <a:lnTo>
                    <a:pt x="28614" y="234769"/>
                  </a:lnTo>
                  <a:lnTo>
                    <a:pt x="29394" y="234102"/>
                  </a:lnTo>
                  <a:lnTo>
                    <a:pt x="29687" y="233563"/>
                  </a:lnTo>
                  <a:lnTo>
                    <a:pt x="29691" y="233225"/>
                  </a:lnTo>
                  <a:lnTo>
                    <a:pt x="29564" y="232744"/>
                  </a:lnTo>
                  <a:lnTo>
                    <a:pt x="29018" y="231981"/>
                  </a:lnTo>
                  <a:lnTo>
                    <a:pt x="27517" y="230313"/>
                  </a:lnTo>
                  <a:lnTo>
                    <a:pt x="27035" y="230032"/>
                  </a:lnTo>
                  <a:lnTo>
                    <a:pt x="26623" y="229546"/>
                  </a:lnTo>
                  <a:lnTo>
                    <a:pt x="26421" y="229132"/>
                  </a:lnTo>
                  <a:lnTo>
                    <a:pt x="26433" y="228722"/>
                  </a:lnTo>
                  <a:lnTo>
                    <a:pt x="26666" y="227569"/>
                  </a:lnTo>
                  <a:lnTo>
                    <a:pt x="26532" y="227292"/>
                  </a:lnTo>
                  <a:lnTo>
                    <a:pt x="26183" y="227083"/>
                  </a:lnTo>
                  <a:lnTo>
                    <a:pt x="25768" y="226935"/>
                  </a:lnTo>
                  <a:lnTo>
                    <a:pt x="25281" y="226859"/>
                  </a:lnTo>
                  <a:lnTo>
                    <a:pt x="24936" y="226644"/>
                  </a:lnTo>
                  <a:lnTo>
                    <a:pt x="24521" y="226501"/>
                  </a:lnTo>
                  <a:lnTo>
                    <a:pt x="23697" y="225872"/>
                  </a:lnTo>
                  <a:lnTo>
                    <a:pt x="22561" y="223323"/>
                  </a:lnTo>
                  <a:lnTo>
                    <a:pt x="22375" y="222093"/>
                  </a:lnTo>
                  <a:lnTo>
                    <a:pt x="22118" y="221064"/>
                  </a:lnTo>
                  <a:lnTo>
                    <a:pt x="21920" y="220445"/>
                  </a:lnTo>
                  <a:lnTo>
                    <a:pt x="21591" y="219553"/>
                  </a:lnTo>
                  <a:lnTo>
                    <a:pt x="21116" y="218724"/>
                  </a:lnTo>
                  <a:lnTo>
                    <a:pt x="20586" y="217485"/>
                  </a:lnTo>
                  <a:lnTo>
                    <a:pt x="20325" y="216594"/>
                  </a:lnTo>
                  <a:lnTo>
                    <a:pt x="20202" y="215775"/>
                  </a:lnTo>
                  <a:lnTo>
                    <a:pt x="20218" y="214888"/>
                  </a:lnTo>
                  <a:lnTo>
                    <a:pt x="20376" y="214069"/>
                  </a:lnTo>
                  <a:lnTo>
                    <a:pt x="20661" y="213735"/>
                  </a:lnTo>
                  <a:lnTo>
                    <a:pt x="21227" y="213339"/>
                  </a:lnTo>
                  <a:lnTo>
                    <a:pt x="21651" y="213211"/>
                  </a:lnTo>
                  <a:lnTo>
                    <a:pt x="22486" y="213363"/>
                  </a:lnTo>
                  <a:lnTo>
                    <a:pt x="22973" y="213440"/>
                  </a:lnTo>
                  <a:lnTo>
                    <a:pt x="23468" y="213177"/>
                  </a:lnTo>
                  <a:lnTo>
                    <a:pt x="23476" y="212772"/>
                  </a:lnTo>
                  <a:lnTo>
                    <a:pt x="23353" y="211948"/>
                  </a:lnTo>
                  <a:lnTo>
                    <a:pt x="23020" y="211124"/>
                  </a:lnTo>
                  <a:lnTo>
                    <a:pt x="22894" y="210509"/>
                  </a:lnTo>
                  <a:lnTo>
                    <a:pt x="22624" y="209956"/>
                  </a:lnTo>
                  <a:lnTo>
                    <a:pt x="22090" y="208922"/>
                  </a:lnTo>
                  <a:lnTo>
                    <a:pt x="21330" y="208498"/>
                  </a:lnTo>
                  <a:lnTo>
                    <a:pt x="20071" y="208541"/>
                  </a:lnTo>
                  <a:lnTo>
                    <a:pt x="19172" y="208112"/>
                  </a:lnTo>
                  <a:lnTo>
                    <a:pt x="18828" y="207764"/>
                  </a:lnTo>
                  <a:lnTo>
                    <a:pt x="18701" y="207216"/>
                  </a:lnTo>
                  <a:lnTo>
                    <a:pt x="19137" y="206339"/>
                  </a:lnTo>
                  <a:lnTo>
                    <a:pt x="19493" y="206006"/>
                  </a:lnTo>
                  <a:lnTo>
                    <a:pt x="19988" y="205605"/>
                  </a:lnTo>
                  <a:lnTo>
                    <a:pt x="20483" y="205410"/>
                  </a:lnTo>
                  <a:lnTo>
                    <a:pt x="21397" y="205157"/>
                  </a:lnTo>
                  <a:lnTo>
                    <a:pt x="21749" y="204957"/>
                  </a:lnTo>
                  <a:lnTo>
                    <a:pt x="22256" y="204152"/>
                  </a:lnTo>
                  <a:lnTo>
                    <a:pt x="22474" y="203747"/>
                  </a:lnTo>
                  <a:lnTo>
                    <a:pt x="22981" y="202937"/>
                  </a:lnTo>
                  <a:lnTo>
                    <a:pt x="23547" y="202541"/>
                  </a:lnTo>
                  <a:lnTo>
                    <a:pt x="23895" y="202412"/>
                  </a:lnTo>
                  <a:lnTo>
                    <a:pt x="24738" y="202293"/>
                  </a:lnTo>
                  <a:lnTo>
                    <a:pt x="25229" y="202098"/>
                  </a:lnTo>
                  <a:lnTo>
                    <a:pt x="25728" y="201769"/>
                  </a:lnTo>
                  <a:lnTo>
                    <a:pt x="26444" y="200897"/>
                  </a:lnTo>
                  <a:lnTo>
                    <a:pt x="26662" y="200421"/>
                  </a:lnTo>
                  <a:lnTo>
                    <a:pt x="26896" y="199201"/>
                  </a:lnTo>
                  <a:lnTo>
                    <a:pt x="26773" y="198376"/>
                  </a:lnTo>
                  <a:lnTo>
                    <a:pt x="26512" y="197485"/>
                  </a:lnTo>
                  <a:lnTo>
                    <a:pt x="26242" y="197071"/>
                  </a:lnTo>
                  <a:lnTo>
                    <a:pt x="25973" y="196589"/>
                  </a:lnTo>
                  <a:lnTo>
                    <a:pt x="25851" y="195770"/>
                  </a:lnTo>
                  <a:lnTo>
                    <a:pt x="25930" y="195293"/>
                  </a:lnTo>
                  <a:lnTo>
                    <a:pt x="26219" y="194888"/>
                  </a:lnTo>
                  <a:lnTo>
                    <a:pt x="27070" y="194088"/>
                  </a:lnTo>
                  <a:lnTo>
                    <a:pt x="28075" y="192810"/>
                  </a:lnTo>
                  <a:lnTo>
                    <a:pt x="28443" y="192000"/>
                  </a:lnTo>
                  <a:lnTo>
                    <a:pt x="28530" y="191114"/>
                  </a:lnTo>
                  <a:lnTo>
                    <a:pt x="28400" y="190637"/>
                  </a:lnTo>
                  <a:lnTo>
                    <a:pt x="27723" y="189465"/>
                  </a:lnTo>
                  <a:lnTo>
                    <a:pt x="27731" y="189122"/>
                  </a:lnTo>
                  <a:lnTo>
                    <a:pt x="28178" y="187835"/>
                  </a:lnTo>
                  <a:lnTo>
                    <a:pt x="27992" y="186606"/>
                  </a:lnTo>
                  <a:lnTo>
                    <a:pt x="28071" y="186129"/>
                  </a:lnTo>
                  <a:lnTo>
                    <a:pt x="28428" y="185796"/>
                  </a:lnTo>
                  <a:lnTo>
                    <a:pt x="28994" y="185467"/>
                  </a:lnTo>
                  <a:lnTo>
                    <a:pt x="29413" y="185472"/>
                  </a:lnTo>
                  <a:lnTo>
                    <a:pt x="29762" y="185548"/>
                  </a:lnTo>
                  <a:lnTo>
                    <a:pt x="30177" y="185557"/>
                  </a:lnTo>
                  <a:lnTo>
                    <a:pt x="30529" y="185495"/>
                  </a:lnTo>
                  <a:lnTo>
                    <a:pt x="30957" y="185095"/>
                  </a:lnTo>
                  <a:lnTo>
                    <a:pt x="31103" y="184690"/>
                  </a:lnTo>
                  <a:lnTo>
                    <a:pt x="31131" y="183394"/>
                  </a:lnTo>
                  <a:lnTo>
                    <a:pt x="31008" y="182508"/>
                  </a:lnTo>
                  <a:lnTo>
                    <a:pt x="30878" y="182093"/>
                  </a:lnTo>
                  <a:lnTo>
                    <a:pt x="30818" y="181617"/>
                  </a:lnTo>
                  <a:lnTo>
                    <a:pt x="30557" y="180721"/>
                  </a:lnTo>
                  <a:lnTo>
                    <a:pt x="30225" y="179896"/>
                  </a:lnTo>
                  <a:lnTo>
                    <a:pt x="29686" y="179000"/>
                  </a:lnTo>
                  <a:lnTo>
                    <a:pt x="28803" y="177752"/>
                  </a:lnTo>
                  <a:lnTo>
                    <a:pt x="28119" y="177056"/>
                  </a:lnTo>
                  <a:lnTo>
                    <a:pt x="27984" y="176713"/>
                  </a:lnTo>
                  <a:lnTo>
                    <a:pt x="28415" y="176179"/>
                  </a:lnTo>
                  <a:lnTo>
                    <a:pt x="29255" y="176194"/>
                  </a:lnTo>
                  <a:lnTo>
                    <a:pt x="30502" y="176627"/>
                  </a:lnTo>
                  <a:lnTo>
                    <a:pt x="30989" y="176708"/>
                  </a:lnTo>
                  <a:lnTo>
                    <a:pt x="31479" y="176651"/>
                  </a:lnTo>
                  <a:lnTo>
                    <a:pt x="31761" y="176584"/>
                  </a:lnTo>
                  <a:lnTo>
                    <a:pt x="32188" y="176117"/>
                  </a:lnTo>
                  <a:lnTo>
                    <a:pt x="32556" y="175241"/>
                  </a:lnTo>
                  <a:lnTo>
                    <a:pt x="33003" y="173749"/>
                  </a:lnTo>
                  <a:lnTo>
                    <a:pt x="32948" y="173063"/>
                  </a:lnTo>
                  <a:lnTo>
                    <a:pt x="32889" y="172653"/>
                  </a:lnTo>
                  <a:lnTo>
                    <a:pt x="32513" y="170599"/>
                  </a:lnTo>
                  <a:lnTo>
                    <a:pt x="32655" y="170332"/>
                  </a:lnTo>
                  <a:lnTo>
                    <a:pt x="33490" y="170485"/>
                  </a:lnTo>
                  <a:lnTo>
                    <a:pt x="34322" y="170909"/>
                  </a:lnTo>
                  <a:lnTo>
                    <a:pt x="34809" y="170918"/>
                  </a:lnTo>
                  <a:lnTo>
                    <a:pt x="35588" y="170389"/>
                  </a:lnTo>
                  <a:lnTo>
                    <a:pt x="35945" y="169989"/>
                  </a:lnTo>
                  <a:lnTo>
                    <a:pt x="36380" y="169179"/>
                  </a:lnTo>
                  <a:lnTo>
                    <a:pt x="36610" y="168297"/>
                  </a:lnTo>
                  <a:lnTo>
                    <a:pt x="36827" y="167821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5" name="pg65"/>
            <p:cNvSpPr/>
            <p:nvPr/>
          </p:nvSpPr>
          <p:spPr>
            <a:xfrm>
              <a:off x="5317497" y="4036239"/>
              <a:ext cx="200054" cy="199363"/>
            </a:xfrm>
            <a:custGeom>
              <a:avLst/>
              <a:gdLst/>
              <a:ahLst/>
              <a:cxnLst/>
              <a:rect l="0" t="0" r="0" b="0"/>
              <a:pathLst>
                <a:path w="200054" h="199363">
                  <a:moveTo>
                    <a:pt x="162971" y="196127"/>
                  </a:moveTo>
                  <a:lnTo>
                    <a:pt x="162971" y="196452"/>
                  </a:lnTo>
                  <a:lnTo>
                    <a:pt x="162861" y="196691"/>
                  </a:lnTo>
                  <a:lnTo>
                    <a:pt x="161926" y="196604"/>
                  </a:lnTo>
                  <a:lnTo>
                    <a:pt x="160319" y="196471"/>
                  </a:lnTo>
                  <a:lnTo>
                    <a:pt x="158078" y="196290"/>
                  </a:lnTo>
                  <a:lnTo>
                    <a:pt x="157536" y="196695"/>
                  </a:lnTo>
                  <a:lnTo>
                    <a:pt x="157270" y="196957"/>
                  </a:lnTo>
                  <a:lnTo>
                    <a:pt x="157025" y="197209"/>
                  </a:lnTo>
                  <a:lnTo>
                    <a:pt x="156823" y="196866"/>
                  </a:lnTo>
                  <a:lnTo>
                    <a:pt x="156712" y="196423"/>
                  </a:lnTo>
                  <a:lnTo>
                    <a:pt x="156748" y="196256"/>
                  </a:lnTo>
                  <a:lnTo>
                    <a:pt x="156871" y="195737"/>
                  </a:lnTo>
                  <a:lnTo>
                    <a:pt x="157227" y="194803"/>
                  </a:lnTo>
                  <a:lnTo>
                    <a:pt x="157468" y="194312"/>
                  </a:lnTo>
                  <a:lnTo>
                    <a:pt x="157468" y="193964"/>
                  </a:lnTo>
                  <a:lnTo>
                    <a:pt x="157255" y="193487"/>
                  </a:lnTo>
                  <a:lnTo>
                    <a:pt x="156780" y="193183"/>
                  </a:lnTo>
                  <a:lnTo>
                    <a:pt x="156067" y="193102"/>
                  </a:lnTo>
                  <a:lnTo>
                    <a:pt x="155580" y="192866"/>
                  </a:lnTo>
                  <a:lnTo>
                    <a:pt x="155366" y="192763"/>
                  </a:lnTo>
                  <a:lnTo>
                    <a:pt x="154737" y="192568"/>
                  </a:lnTo>
                  <a:lnTo>
                    <a:pt x="154119" y="192234"/>
                  </a:lnTo>
                  <a:lnTo>
                    <a:pt x="153961" y="192153"/>
                  </a:lnTo>
                  <a:lnTo>
                    <a:pt x="152960" y="191743"/>
                  </a:lnTo>
                  <a:lnTo>
                    <a:pt x="152461" y="191391"/>
                  </a:lnTo>
                  <a:lnTo>
                    <a:pt x="152310" y="191095"/>
                  </a:lnTo>
                  <a:lnTo>
                    <a:pt x="152401" y="190685"/>
                  </a:lnTo>
                  <a:lnTo>
                    <a:pt x="153237" y="189304"/>
                  </a:lnTo>
                  <a:lnTo>
                    <a:pt x="153359" y="188698"/>
                  </a:lnTo>
                  <a:lnTo>
                    <a:pt x="153241" y="188317"/>
                  </a:lnTo>
                  <a:lnTo>
                    <a:pt x="153039" y="187912"/>
                  </a:lnTo>
                  <a:lnTo>
                    <a:pt x="152825" y="187631"/>
                  </a:lnTo>
                  <a:lnTo>
                    <a:pt x="152607" y="187436"/>
                  </a:lnTo>
                  <a:lnTo>
                    <a:pt x="152271" y="187226"/>
                  </a:lnTo>
                  <a:lnTo>
                    <a:pt x="151847" y="187011"/>
                  </a:lnTo>
                  <a:lnTo>
                    <a:pt x="150691" y="187107"/>
                  </a:lnTo>
                  <a:lnTo>
                    <a:pt x="150208" y="187440"/>
                  </a:lnTo>
                  <a:lnTo>
                    <a:pt x="149848" y="187917"/>
                  </a:lnTo>
                  <a:lnTo>
                    <a:pt x="149614" y="188465"/>
                  </a:lnTo>
                  <a:lnTo>
                    <a:pt x="149397" y="188803"/>
                  </a:lnTo>
                  <a:lnTo>
                    <a:pt x="149325" y="188670"/>
                  </a:lnTo>
                  <a:lnTo>
                    <a:pt x="149242" y="188384"/>
                  </a:lnTo>
                  <a:lnTo>
                    <a:pt x="149044" y="187940"/>
                  </a:lnTo>
                  <a:lnTo>
                    <a:pt x="148973" y="187779"/>
                  </a:lnTo>
                  <a:lnTo>
                    <a:pt x="148838" y="187559"/>
                  </a:lnTo>
                  <a:lnTo>
                    <a:pt x="148759" y="187416"/>
                  </a:lnTo>
                  <a:lnTo>
                    <a:pt x="148589" y="187073"/>
                  </a:lnTo>
                  <a:lnTo>
                    <a:pt x="148346" y="186811"/>
                  </a:lnTo>
                  <a:lnTo>
                    <a:pt x="147464" y="187017"/>
                  </a:lnTo>
                  <a:lnTo>
                    <a:pt x="147197" y="187421"/>
                  </a:lnTo>
                  <a:lnTo>
                    <a:pt x="147114" y="188049"/>
                  </a:lnTo>
                  <a:lnTo>
                    <a:pt x="146955" y="188867"/>
                  </a:lnTo>
                  <a:lnTo>
                    <a:pt x="146735" y="189276"/>
                  </a:lnTo>
                  <a:lnTo>
                    <a:pt x="146274" y="189498"/>
                  </a:lnTo>
                  <a:lnTo>
                    <a:pt x="145690" y="189178"/>
                  </a:lnTo>
                  <a:lnTo>
                    <a:pt x="145197" y="188793"/>
                  </a:lnTo>
                  <a:lnTo>
                    <a:pt x="144777" y="188627"/>
                  </a:lnTo>
                  <a:lnTo>
                    <a:pt x="144239" y="188841"/>
                  </a:lnTo>
                  <a:lnTo>
                    <a:pt x="143505" y="189145"/>
                  </a:lnTo>
                  <a:lnTo>
                    <a:pt x="142915" y="189264"/>
                  </a:lnTo>
                  <a:lnTo>
                    <a:pt x="142208" y="189065"/>
                  </a:lnTo>
                  <a:lnTo>
                    <a:pt x="141874" y="188886"/>
                  </a:lnTo>
                  <a:lnTo>
                    <a:pt x="141766" y="188607"/>
                  </a:lnTo>
                  <a:lnTo>
                    <a:pt x="141681" y="187954"/>
                  </a:lnTo>
                  <a:lnTo>
                    <a:pt x="141854" y="187248"/>
                  </a:lnTo>
                  <a:lnTo>
                    <a:pt x="142338" y="186493"/>
                  </a:lnTo>
                  <a:lnTo>
                    <a:pt x="142613" y="186002"/>
                  </a:lnTo>
                  <a:lnTo>
                    <a:pt x="142583" y="185765"/>
                  </a:lnTo>
                  <a:lnTo>
                    <a:pt x="141720" y="185189"/>
                  </a:lnTo>
                  <a:lnTo>
                    <a:pt x="141388" y="184683"/>
                  </a:lnTo>
                  <a:lnTo>
                    <a:pt x="141241" y="184151"/>
                  </a:lnTo>
                  <a:lnTo>
                    <a:pt x="141089" y="183635"/>
                  </a:lnTo>
                  <a:lnTo>
                    <a:pt x="140865" y="183275"/>
                  </a:lnTo>
                  <a:lnTo>
                    <a:pt x="140478" y="182929"/>
                  </a:lnTo>
                  <a:lnTo>
                    <a:pt x="139853" y="182721"/>
                  </a:lnTo>
                  <a:lnTo>
                    <a:pt x="139321" y="182409"/>
                  </a:lnTo>
                  <a:lnTo>
                    <a:pt x="139106" y="182109"/>
                  </a:lnTo>
                  <a:lnTo>
                    <a:pt x="139126" y="181783"/>
                  </a:lnTo>
                  <a:lnTo>
                    <a:pt x="139338" y="181476"/>
                  </a:lnTo>
                  <a:lnTo>
                    <a:pt x="139573" y="181406"/>
                  </a:lnTo>
                  <a:lnTo>
                    <a:pt x="140326" y="181386"/>
                  </a:lnTo>
                  <a:lnTo>
                    <a:pt x="140873" y="181443"/>
                  </a:lnTo>
                  <a:lnTo>
                    <a:pt x="141168" y="181365"/>
                  </a:lnTo>
                  <a:lnTo>
                    <a:pt x="141266" y="181231"/>
                  </a:lnTo>
                  <a:lnTo>
                    <a:pt x="141431" y="180839"/>
                  </a:lnTo>
                  <a:lnTo>
                    <a:pt x="141387" y="180577"/>
                  </a:lnTo>
                  <a:lnTo>
                    <a:pt x="141466" y="180147"/>
                  </a:lnTo>
                  <a:lnTo>
                    <a:pt x="141547" y="179792"/>
                  </a:lnTo>
                  <a:lnTo>
                    <a:pt x="141507" y="179339"/>
                  </a:lnTo>
                  <a:lnTo>
                    <a:pt x="141420" y="179177"/>
                  </a:lnTo>
                  <a:lnTo>
                    <a:pt x="141163" y="179039"/>
                  </a:lnTo>
                  <a:lnTo>
                    <a:pt x="140648" y="178887"/>
                  </a:lnTo>
                  <a:lnTo>
                    <a:pt x="140308" y="178725"/>
                  </a:lnTo>
                  <a:lnTo>
                    <a:pt x="140042" y="178572"/>
                  </a:lnTo>
                  <a:lnTo>
                    <a:pt x="139837" y="178467"/>
                  </a:lnTo>
                  <a:lnTo>
                    <a:pt x="139608" y="178327"/>
                  </a:lnTo>
                  <a:lnTo>
                    <a:pt x="138880" y="179137"/>
                  </a:lnTo>
                  <a:lnTo>
                    <a:pt x="126964" y="192237"/>
                  </a:lnTo>
                  <a:lnTo>
                    <a:pt x="125753" y="193536"/>
                  </a:lnTo>
                  <a:lnTo>
                    <a:pt x="124344" y="195053"/>
                  </a:lnTo>
                  <a:lnTo>
                    <a:pt x="123857" y="195573"/>
                  </a:lnTo>
                  <a:lnTo>
                    <a:pt x="122988" y="194539"/>
                  </a:lnTo>
                  <a:lnTo>
                    <a:pt x="121495" y="192811"/>
                  </a:lnTo>
                  <a:lnTo>
                    <a:pt x="120652" y="191917"/>
                  </a:lnTo>
                  <a:lnTo>
                    <a:pt x="116798" y="188105"/>
                  </a:lnTo>
                  <a:lnTo>
                    <a:pt x="115493" y="186878"/>
                  </a:lnTo>
                  <a:lnTo>
                    <a:pt x="114228" y="185730"/>
                  </a:lnTo>
                  <a:lnTo>
                    <a:pt x="112918" y="184588"/>
                  </a:lnTo>
                  <a:lnTo>
                    <a:pt x="111586" y="183485"/>
                  </a:lnTo>
                  <a:lnTo>
                    <a:pt x="109966" y="182222"/>
                  </a:lnTo>
                  <a:lnTo>
                    <a:pt x="104091" y="177957"/>
                  </a:lnTo>
                  <a:lnTo>
                    <a:pt x="98002" y="174625"/>
                  </a:lnTo>
                  <a:lnTo>
                    <a:pt x="95576" y="173297"/>
                  </a:lnTo>
                  <a:lnTo>
                    <a:pt x="92938" y="171979"/>
                  </a:lnTo>
                  <a:lnTo>
                    <a:pt x="90450" y="170786"/>
                  </a:lnTo>
                  <a:lnTo>
                    <a:pt x="88387" y="169825"/>
                  </a:lnTo>
                  <a:lnTo>
                    <a:pt x="86988" y="169263"/>
                  </a:lnTo>
                  <a:lnTo>
                    <a:pt x="83406" y="168068"/>
                  </a:lnTo>
                  <a:lnTo>
                    <a:pt x="80114" y="167294"/>
                  </a:lnTo>
                  <a:lnTo>
                    <a:pt x="77429" y="166685"/>
                  </a:lnTo>
                  <a:lnTo>
                    <a:pt x="75458" y="166396"/>
                  </a:lnTo>
                  <a:lnTo>
                    <a:pt x="74912" y="166353"/>
                  </a:lnTo>
                  <a:lnTo>
                    <a:pt x="73467" y="166240"/>
                  </a:lnTo>
                  <a:lnTo>
                    <a:pt x="71857" y="166106"/>
                  </a:lnTo>
                  <a:lnTo>
                    <a:pt x="69560" y="165964"/>
                  </a:lnTo>
                  <a:lnTo>
                    <a:pt x="67927" y="165824"/>
                  </a:lnTo>
                  <a:lnTo>
                    <a:pt x="64575" y="165624"/>
                  </a:lnTo>
                  <a:lnTo>
                    <a:pt x="63170" y="165556"/>
                  </a:lnTo>
                  <a:lnTo>
                    <a:pt x="61956" y="165530"/>
                  </a:lnTo>
                  <a:lnTo>
                    <a:pt x="55862" y="165485"/>
                  </a:lnTo>
                  <a:lnTo>
                    <a:pt x="52650" y="165778"/>
                  </a:lnTo>
                  <a:lnTo>
                    <a:pt x="48206" y="166116"/>
                  </a:lnTo>
                  <a:lnTo>
                    <a:pt x="45991" y="166044"/>
                  </a:lnTo>
                  <a:lnTo>
                    <a:pt x="43689" y="165813"/>
                  </a:lnTo>
                  <a:lnTo>
                    <a:pt x="41391" y="165380"/>
                  </a:lnTo>
                  <a:lnTo>
                    <a:pt x="41337" y="169023"/>
                  </a:lnTo>
                  <a:lnTo>
                    <a:pt x="35821" y="168097"/>
                  </a:lnTo>
                  <a:lnTo>
                    <a:pt x="31137" y="167718"/>
                  </a:lnTo>
                  <a:lnTo>
                    <a:pt x="28855" y="167533"/>
                  </a:lnTo>
                  <a:lnTo>
                    <a:pt x="24299" y="166935"/>
                  </a:lnTo>
                  <a:lnTo>
                    <a:pt x="24553" y="165502"/>
                  </a:lnTo>
                  <a:lnTo>
                    <a:pt x="24661" y="164927"/>
                  </a:lnTo>
                  <a:lnTo>
                    <a:pt x="25079" y="162704"/>
                  </a:lnTo>
                  <a:lnTo>
                    <a:pt x="25534" y="159616"/>
                  </a:lnTo>
                  <a:lnTo>
                    <a:pt x="24378" y="159678"/>
                  </a:lnTo>
                  <a:lnTo>
                    <a:pt x="23495" y="159720"/>
                  </a:lnTo>
                  <a:lnTo>
                    <a:pt x="18670" y="159983"/>
                  </a:lnTo>
                  <a:lnTo>
                    <a:pt x="17846" y="159987"/>
                  </a:lnTo>
                  <a:lnTo>
                    <a:pt x="17067" y="159997"/>
                  </a:lnTo>
                  <a:lnTo>
                    <a:pt x="15930" y="160002"/>
                  </a:lnTo>
                  <a:lnTo>
                    <a:pt x="11536" y="158329"/>
                  </a:lnTo>
                  <a:lnTo>
                    <a:pt x="11370" y="156961"/>
                  </a:lnTo>
                  <a:lnTo>
                    <a:pt x="10966" y="153387"/>
                  </a:lnTo>
                  <a:lnTo>
                    <a:pt x="10669" y="152501"/>
                  </a:lnTo>
                  <a:lnTo>
                    <a:pt x="10467" y="151881"/>
                  </a:lnTo>
                  <a:lnTo>
                    <a:pt x="10254" y="151257"/>
                  </a:lnTo>
                  <a:lnTo>
                    <a:pt x="9957" y="150342"/>
                  </a:lnTo>
                  <a:lnTo>
                    <a:pt x="8797" y="150080"/>
                  </a:lnTo>
                  <a:lnTo>
                    <a:pt x="8959" y="149485"/>
                  </a:lnTo>
                  <a:lnTo>
                    <a:pt x="9082" y="149013"/>
                  </a:lnTo>
                  <a:lnTo>
                    <a:pt x="9197" y="148555"/>
                  </a:lnTo>
                  <a:lnTo>
                    <a:pt x="9383" y="147759"/>
                  </a:lnTo>
                  <a:lnTo>
                    <a:pt x="9759" y="146335"/>
                  </a:lnTo>
                  <a:lnTo>
                    <a:pt x="9874" y="145887"/>
                  </a:lnTo>
                  <a:lnTo>
                    <a:pt x="10095" y="145058"/>
                  </a:lnTo>
                  <a:lnTo>
                    <a:pt x="10559" y="143285"/>
                  </a:lnTo>
                  <a:lnTo>
                    <a:pt x="11168" y="143337"/>
                  </a:lnTo>
                  <a:lnTo>
                    <a:pt x="11295" y="142889"/>
                  </a:lnTo>
                  <a:lnTo>
                    <a:pt x="13374" y="142621"/>
                  </a:lnTo>
                  <a:lnTo>
                    <a:pt x="13677" y="142644"/>
                  </a:lnTo>
                  <a:lnTo>
                    <a:pt x="13744" y="142101"/>
                  </a:lnTo>
                  <a:lnTo>
                    <a:pt x="13692" y="141788"/>
                  </a:lnTo>
                  <a:lnTo>
                    <a:pt x="13668" y="141409"/>
                  </a:lnTo>
                  <a:lnTo>
                    <a:pt x="13624" y="140924"/>
                  </a:lnTo>
                  <a:lnTo>
                    <a:pt x="13567" y="139949"/>
                  </a:lnTo>
                  <a:lnTo>
                    <a:pt x="13225" y="139986"/>
                  </a:lnTo>
                  <a:lnTo>
                    <a:pt x="11536" y="139239"/>
                  </a:lnTo>
                  <a:lnTo>
                    <a:pt x="11631" y="138710"/>
                  </a:lnTo>
                  <a:lnTo>
                    <a:pt x="11734" y="138167"/>
                  </a:lnTo>
                  <a:lnTo>
                    <a:pt x="11794" y="137819"/>
                  </a:lnTo>
                  <a:lnTo>
                    <a:pt x="11829" y="137643"/>
                  </a:lnTo>
                  <a:lnTo>
                    <a:pt x="11920" y="137133"/>
                  </a:lnTo>
                  <a:lnTo>
                    <a:pt x="11952" y="136985"/>
                  </a:lnTo>
                  <a:lnTo>
                    <a:pt x="12154" y="135889"/>
                  </a:lnTo>
                  <a:lnTo>
                    <a:pt x="12213" y="135589"/>
                  </a:lnTo>
                  <a:lnTo>
                    <a:pt x="12288" y="135050"/>
                  </a:lnTo>
                  <a:lnTo>
                    <a:pt x="12320" y="134903"/>
                  </a:lnTo>
                  <a:lnTo>
                    <a:pt x="12397" y="134505"/>
                  </a:lnTo>
                  <a:lnTo>
                    <a:pt x="12890" y="131805"/>
                  </a:lnTo>
                  <a:lnTo>
                    <a:pt x="13151" y="130371"/>
                  </a:lnTo>
                  <a:lnTo>
                    <a:pt x="13266" y="129785"/>
                  </a:lnTo>
                  <a:lnTo>
                    <a:pt x="13436" y="128827"/>
                  </a:lnTo>
                  <a:lnTo>
                    <a:pt x="13484" y="128608"/>
                  </a:lnTo>
                  <a:lnTo>
                    <a:pt x="13531" y="128317"/>
                  </a:lnTo>
                  <a:lnTo>
                    <a:pt x="13607" y="127950"/>
                  </a:lnTo>
                  <a:lnTo>
                    <a:pt x="13626" y="127798"/>
                  </a:lnTo>
                  <a:lnTo>
                    <a:pt x="13725" y="127288"/>
                  </a:lnTo>
                  <a:lnTo>
                    <a:pt x="13820" y="126768"/>
                  </a:lnTo>
                  <a:lnTo>
                    <a:pt x="13848" y="126635"/>
                  </a:lnTo>
                  <a:lnTo>
                    <a:pt x="13915" y="126254"/>
                  </a:lnTo>
                  <a:lnTo>
                    <a:pt x="14129" y="125124"/>
                  </a:lnTo>
                  <a:lnTo>
                    <a:pt x="14513" y="123032"/>
                  </a:lnTo>
                  <a:lnTo>
                    <a:pt x="14553" y="122832"/>
                  </a:lnTo>
                  <a:lnTo>
                    <a:pt x="15250" y="122937"/>
                  </a:lnTo>
                  <a:lnTo>
                    <a:pt x="16532" y="123137"/>
                  </a:lnTo>
                  <a:lnTo>
                    <a:pt x="16706" y="122503"/>
                  </a:lnTo>
                  <a:lnTo>
                    <a:pt x="18218" y="122875"/>
                  </a:lnTo>
                  <a:lnTo>
                    <a:pt x="18717" y="122222"/>
                  </a:lnTo>
                  <a:lnTo>
                    <a:pt x="18781" y="121865"/>
                  </a:lnTo>
                  <a:lnTo>
                    <a:pt x="18646" y="121679"/>
                  </a:lnTo>
                  <a:lnTo>
                    <a:pt x="18631" y="121250"/>
                  </a:lnTo>
                  <a:lnTo>
                    <a:pt x="18614" y="120802"/>
                  </a:lnTo>
                  <a:lnTo>
                    <a:pt x="18864" y="119129"/>
                  </a:lnTo>
                  <a:lnTo>
                    <a:pt x="17589" y="118805"/>
                  </a:lnTo>
                  <a:lnTo>
                    <a:pt x="15756" y="117948"/>
                  </a:lnTo>
                  <a:lnTo>
                    <a:pt x="15341" y="117757"/>
                  </a:lnTo>
                  <a:lnTo>
                    <a:pt x="15566" y="116108"/>
                  </a:lnTo>
                  <a:lnTo>
                    <a:pt x="15717" y="115055"/>
                  </a:lnTo>
                  <a:lnTo>
                    <a:pt x="15784" y="114545"/>
                  </a:lnTo>
                  <a:lnTo>
                    <a:pt x="15835" y="114221"/>
                  </a:lnTo>
                  <a:lnTo>
                    <a:pt x="15875" y="113902"/>
                  </a:lnTo>
                  <a:lnTo>
                    <a:pt x="15942" y="113440"/>
                  </a:lnTo>
                  <a:lnTo>
                    <a:pt x="15966" y="113249"/>
                  </a:lnTo>
                  <a:lnTo>
                    <a:pt x="16037" y="112763"/>
                  </a:lnTo>
                  <a:lnTo>
                    <a:pt x="16057" y="112601"/>
                  </a:lnTo>
                  <a:lnTo>
                    <a:pt x="16152" y="111953"/>
                  </a:lnTo>
                  <a:lnTo>
                    <a:pt x="16219" y="111467"/>
                  </a:lnTo>
                  <a:lnTo>
                    <a:pt x="16251" y="111171"/>
                  </a:lnTo>
                  <a:lnTo>
                    <a:pt x="16310" y="110719"/>
                  </a:lnTo>
                  <a:lnTo>
                    <a:pt x="16465" y="109346"/>
                  </a:lnTo>
                  <a:lnTo>
                    <a:pt x="16528" y="108822"/>
                  </a:lnTo>
                  <a:lnTo>
                    <a:pt x="16548" y="108689"/>
                  </a:lnTo>
                  <a:lnTo>
                    <a:pt x="16592" y="108312"/>
                  </a:lnTo>
                  <a:lnTo>
                    <a:pt x="16643" y="107788"/>
                  </a:lnTo>
                  <a:lnTo>
                    <a:pt x="16821" y="106230"/>
                  </a:lnTo>
                  <a:lnTo>
                    <a:pt x="16857" y="105958"/>
                  </a:lnTo>
                  <a:lnTo>
                    <a:pt x="20139" y="106511"/>
                  </a:lnTo>
                  <a:lnTo>
                    <a:pt x="21952" y="106811"/>
                  </a:lnTo>
                  <a:lnTo>
                    <a:pt x="22240" y="104138"/>
                  </a:lnTo>
                  <a:lnTo>
                    <a:pt x="22320" y="103442"/>
                  </a:lnTo>
                  <a:lnTo>
                    <a:pt x="22347" y="103156"/>
                  </a:lnTo>
                  <a:lnTo>
                    <a:pt x="22423" y="102508"/>
                  </a:lnTo>
                  <a:lnTo>
                    <a:pt x="20926" y="102265"/>
                  </a:lnTo>
                  <a:lnTo>
                    <a:pt x="19901" y="102103"/>
                  </a:lnTo>
                  <a:lnTo>
                    <a:pt x="19165" y="101979"/>
                  </a:lnTo>
                  <a:lnTo>
                    <a:pt x="17985" y="101793"/>
                  </a:lnTo>
                  <a:lnTo>
                    <a:pt x="17340" y="101726"/>
                  </a:lnTo>
                  <a:lnTo>
                    <a:pt x="14905" y="101374"/>
                  </a:lnTo>
                  <a:lnTo>
                    <a:pt x="14466" y="101371"/>
                  </a:lnTo>
                  <a:lnTo>
                    <a:pt x="14754" y="99319"/>
                  </a:lnTo>
                  <a:lnTo>
                    <a:pt x="15126" y="96626"/>
                  </a:lnTo>
                  <a:lnTo>
                    <a:pt x="15294" y="95758"/>
                  </a:lnTo>
                  <a:lnTo>
                    <a:pt x="15458" y="95116"/>
                  </a:lnTo>
                  <a:lnTo>
                    <a:pt x="15587" y="94694"/>
                  </a:lnTo>
                  <a:lnTo>
                    <a:pt x="16205" y="93055"/>
                  </a:lnTo>
                  <a:lnTo>
                    <a:pt x="16398" y="92606"/>
                  </a:lnTo>
                  <a:lnTo>
                    <a:pt x="16508" y="92255"/>
                  </a:lnTo>
                  <a:lnTo>
                    <a:pt x="16585" y="91898"/>
                  </a:lnTo>
                  <a:lnTo>
                    <a:pt x="16632" y="91534"/>
                  </a:lnTo>
                  <a:lnTo>
                    <a:pt x="16646" y="91167"/>
                  </a:lnTo>
                  <a:lnTo>
                    <a:pt x="16628" y="90800"/>
                  </a:lnTo>
                  <a:lnTo>
                    <a:pt x="16551" y="90311"/>
                  </a:lnTo>
                  <a:lnTo>
                    <a:pt x="16374" y="89717"/>
                  </a:lnTo>
                  <a:lnTo>
                    <a:pt x="15865" y="88810"/>
                  </a:lnTo>
                  <a:lnTo>
                    <a:pt x="14873" y="87363"/>
                  </a:lnTo>
                  <a:lnTo>
                    <a:pt x="14737" y="87184"/>
                  </a:lnTo>
                  <a:lnTo>
                    <a:pt x="14975" y="86966"/>
                  </a:lnTo>
                  <a:lnTo>
                    <a:pt x="15269" y="86606"/>
                  </a:lnTo>
                  <a:lnTo>
                    <a:pt x="16041" y="85648"/>
                  </a:lnTo>
                  <a:lnTo>
                    <a:pt x="19209" y="81021"/>
                  </a:lnTo>
                  <a:lnTo>
                    <a:pt x="22709" y="77997"/>
                  </a:lnTo>
                  <a:lnTo>
                    <a:pt x="22611" y="77826"/>
                  </a:lnTo>
                  <a:lnTo>
                    <a:pt x="22971" y="76914"/>
                  </a:lnTo>
                  <a:lnTo>
                    <a:pt x="22660" y="75841"/>
                  </a:lnTo>
                  <a:lnTo>
                    <a:pt x="22820" y="75003"/>
                  </a:lnTo>
                  <a:lnTo>
                    <a:pt x="22364" y="73015"/>
                  </a:lnTo>
                  <a:lnTo>
                    <a:pt x="24240" y="73311"/>
                  </a:lnTo>
                  <a:lnTo>
                    <a:pt x="24666" y="73387"/>
                  </a:lnTo>
                  <a:lnTo>
                    <a:pt x="25257" y="73492"/>
                  </a:lnTo>
                  <a:lnTo>
                    <a:pt x="27276" y="73821"/>
                  </a:lnTo>
                  <a:lnTo>
                    <a:pt x="27577" y="73873"/>
                  </a:lnTo>
                  <a:lnTo>
                    <a:pt x="30134" y="74291"/>
                  </a:lnTo>
                  <a:lnTo>
                    <a:pt x="30676" y="74383"/>
                  </a:lnTo>
                  <a:lnTo>
                    <a:pt x="35170" y="75117"/>
                  </a:lnTo>
                  <a:lnTo>
                    <a:pt x="35831" y="75231"/>
                  </a:lnTo>
                  <a:lnTo>
                    <a:pt x="35696" y="76032"/>
                  </a:lnTo>
                  <a:lnTo>
                    <a:pt x="38040" y="76413"/>
                  </a:lnTo>
                  <a:lnTo>
                    <a:pt x="38685" y="76523"/>
                  </a:lnTo>
                  <a:lnTo>
                    <a:pt x="39140" y="76594"/>
                  </a:lnTo>
                  <a:lnTo>
                    <a:pt x="41666" y="77004"/>
                  </a:lnTo>
                  <a:lnTo>
                    <a:pt x="41717" y="76680"/>
                  </a:lnTo>
                  <a:lnTo>
                    <a:pt x="42038" y="74774"/>
                  </a:lnTo>
                  <a:lnTo>
                    <a:pt x="42703" y="70761"/>
                  </a:lnTo>
                  <a:lnTo>
                    <a:pt x="42921" y="69475"/>
                  </a:lnTo>
                  <a:lnTo>
                    <a:pt x="43229" y="67602"/>
                  </a:lnTo>
                  <a:lnTo>
                    <a:pt x="43751" y="67509"/>
                  </a:lnTo>
                  <a:lnTo>
                    <a:pt x="44271" y="67416"/>
                  </a:lnTo>
                  <a:lnTo>
                    <a:pt x="44587" y="65691"/>
                  </a:lnTo>
                  <a:lnTo>
                    <a:pt x="45103" y="65247"/>
                  </a:lnTo>
                  <a:lnTo>
                    <a:pt x="44925" y="64999"/>
                  </a:lnTo>
                  <a:lnTo>
                    <a:pt x="44604" y="64484"/>
                  </a:lnTo>
                  <a:lnTo>
                    <a:pt x="43485" y="62372"/>
                  </a:lnTo>
                  <a:lnTo>
                    <a:pt x="39229" y="54344"/>
                  </a:lnTo>
                  <a:lnTo>
                    <a:pt x="38219" y="53558"/>
                  </a:lnTo>
                  <a:lnTo>
                    <a:pt x="37307" y="53011"/>
                  </a:lnTo>
                  <a:lnTo>
                    <a:pt x="33366" y="50651"/>
                  </a:lnTo>
                  <a:lnTo>
                    <a:pt x="32246" y="50046"/>
                  </a:lnTo>
                  <a:lnTo>
                    <a:pt x="28813" y="47939"/>
                  </a:lnTo>
                  <a:lnTo>
                    <a:pt x="25243" y="45958"/>
                  </a:lnTo>
                  <a:lnTo>
                    <a:pt x="21222" y="43684"/>
                  </a:lnTo>
                  <a:lnTo>
                    <a:pt x="20581" y="43322"/>
                  </a:lnTo>
                  <a:lnTo>
                    <a:pt x="16995" y="41240"/>
                  </a:lnTo>
                  <a:lnTo>
                    <a:pt x="16319" y="40924"/>
                  </a:lnTo>
                  <a:lnTo>
                    <a:pt x="15798" y="40852"/>
                  </a:lnTo>
                  <a:lnTo>
                    <a:pt x="13796" y="40670"/>
                  </a:lnTo>
                  <a:lnTo>
                    <a:pt x="9267" y="40409"/>
                  </a:lnTo>
                  <a:lnTo>
                    <a:pt x="7366" y="40299"/>
                  </a:lnTo>
                  <a:lnTo>
                    <a:pt x="0" y="39869"/>
                  </a:lnTo>
                  <a:lnTo>
                    <a:pt x="265" y="39518"/>
                  </a:lnTo>
                  <a:lnTo>
                    <a:pt x="546" y="37446"/>
                  </a:lnTo>
                  <a:lnTo>
                    <a:pt x="835" y="35439"/>
                  </a:lnTo>
                  <a:lnTo>
                    <a:pt x="958" y="34561"/>
                  </a:lnTo>
                  <a:lnTo>
                    <a:pt x="1262" y="32554"/>
                  </a:lnTo>
                  <a:lnTo>
                    <a:pt x="1361" y="32006"/>
                  </a:lnTo>
                  <a:lnTo>
                    <a:pt x="1503" y="30998"/>
                  </a:lnTo>
                  <a:lnTo>
                    <a:pt x="1734" y="29488"/>
                  </a:lnTo>
                  <a:lnTo>
                    <a:pt x="2088" y="27099"/>
                  </a:lnTo>
                  <a:lnTo>
                    <a:pt x="2266" y="25969"/>
                  </a:lnTo>
                  <a:lnTo>
                    <a:pt x="2479" y="24460"/>
                  </a:lnTo>
                  <a:lnTo>
                    <a:pt x="2752" y="22582"/>
                  </a:lnTo>
                  <a:lnTo>
                    <a:pt x="2944" y="21377"/>
                  </a:lnTo>
                  <a:lnTo>
                    <a:pt x="3029" y="20792"/>
                  </a:lnTo>
                  <a:lnTo>
                    <a:pt x="3270" y="19200"/>
                  </a:lnTo>
                  <a:lnTo>
                    <a:pt x="3472" y="17928"/>
                  </a:lnTo>
                  <a:lnTo>
                    <a:pt x="3777" y="15977"/>
                  </a:lnTo>
                  <a:lnTo>
                    <a:pt x="4051" y="14172"/>
                  </a:lnTo>
                  <a:lnTo>
                    <a:pt x="4303" y="12537"/>
                  </a:lnTo>
                  <a:lnTo>
                    <a:pt x="4670" y="10249"/>
                  </a:lnTo>
                  <a:lnTo>
                    <a:pt x="4753" y="9609"/>
                  </a:lnTo>
                  <a:lnTo>
                    <a:pt x="4772" y="8297"/>
                  </a:lnTo>
                  <a:lnTo>
                    <a:pt x="4962" y="4883"/>
                  </a:lnTo>
                  <a:lnTo>
                    <a:pt x="5244" y="1897"/>
                  </a:lnTo>
                  <a:lnTo>
                    <a:pt x="5530" y="0"/>
                  </a:lnTo>
                  <a:lnTo>
                    <a:pt x="6699" y="659"/>
                  </a:lnTo>
                  <a:lnTo>
                    <a:pt x="8722" y="1083"/>
                  </a:lnTo>
                  <a:lnTo>
                    <a:pt x="9747" y="1293"/>
                  </a:lnTo>
                  <a:lnTo>
                    <a:pt x="11984" y="1759"/>
                  </a:lnTo>
                  <a:lnTo>
                    <a:pt x="15178" y="2431"/>
                  </a:lnTo>
                  <a:lnTo>
                    <a:pt x="15360" y="2465"/>
                  </a:lnTo>
                  <a:lnTo>
                    <a:pt x="18951" y="3213"/>
                  </a:lnTo>
                  <a:lnTo>
                    <a:pt x="22514" y="3961"/>
                  </a:lnTo>
                  <a:lnTo>
                    <a:pt x="23507" y="4218"/>
                  </a:lnTo>
                  <a:lnTo>
                    <a:pt x="24802" y="4595"/>
                  </a:lnTo>
                  <a:lnTo>
                    <a:pt x="26080" y="4957"/>
                  </a:lnTo>
                  <a:lnTo>
                    <a:pt x="29423" y="5920"/>
                  </a:lnTo>
                  <a:lnTo>
                    <a:pt x="30997" y="6372"/>
                  </a:lnTo>
                  <a:lnTo>
                    <a:pt x="32786" y="6892"/>
                  </a:lnTo>
                  <a:lnTo>
                    <a:pt x="33313" y="7039"/>
                  </a:lnTo>
                  <a:lnTo>
                    <a:pt x="34217" y="7301"/>
                  </a:lnTo>
                  <a:lnTo>
                    <a:pt x="34991" y="7521"/>
                  </a:lnTo>
                  <a:lnTo>
                    <a:pt x="35708" y="7730"/>
                  </a:lnTo>
                  <a:lnTo>
                    <a:pt x="36108" y="7802"/>
                  </a:lnTo>
                  <a:lnTo>
                    <a:pt x="39465" y="8784"/>
                  </a:lnTo>
                  <a:lnTo>
                    <a:pt x="42434" y="9656"/>
                  </a:lnTo>
                  <a:lnTo>
                    <a:pt x="44678" y="10304"/>
                  </a:lnTo>
                  <a:lnTo>
                    <a:pt x="45411" y="10523"/>
                  </a:lnTo>
                  <a:lnTo>
                    <a:pt x="46099" y="10723"/>
                  </a:lnTo>
                  <a:lnTo>
                    <a:pt x="49100" y="11843"/>
                  </a:lnTo>
                  <a:lnTo>
                    <a:pt x="50537" y="12386"/>
                  </a:lnTo>
                  <a:lnTo>
                    <a:pt x="53427" y="13466"/>
                  </a:lnTo>
                  <a:lnTo>
                    <a:pt x="59064" y="15579"/>
                  </a:lnTo>
                  <a:lnTo>
                    <a:pt x="65212" y="18629"/>
                  </a:lnTo>
                  <a:lnTo>
                    <a:pt x="67132" y="19610"/>
                  </a:lnTo>
                  <a:lnTo>
                    <a:pt x="67979" y="20039"/>
                  </a:lnTo>
                  <a:lnTo>
                    <a:pt x="68810" y="20468"/>
                  </a:lnTo>
                  <a:lnTo>
                    <a:pt x="69523" y="20826"/>
                  </a:lnTo>
                  <a:lnTo>
                    <a:pt x="71649" y="21917"/>
                  </a:lnTo>
                  <a:lnTo>
                    <a:pt x="73049" y="22630"/>
                  </a:lnTo>
                  <a:lnTo>
                    <a:pt x="73747" y="22989"/>
                  </a:lnTo>
                  <a:lnTo>
                    <a:pt x="75152" y="23704"/>
                  </a:lnTo>
                  <a:lnTo>
                    <a:pt x="79404" y="25710"/>
                  </a:lnTo>
                  <a:lnTo>
                    <a:pt x="82507" y="27178"/>
                  </a:lnTo>
                  <a:lnTo>
                    <a:pt x="83287" y="27564"/>
                  </a:lnTo>
                  <a:lnTo>
                    <a:pt x="88360" y="30038"/>
                  </a:lnTo>
                  <a:lnTo>
                    <a:pt x="89047" y="30380"/>
                  </a:lnTo>
                  <a:lnTo>
                    <a:pt x="90444" y="31057"/>
                  </a:lnTo>
                  <a:lnTo>
                    <a:pt x="91155" y="31406"/>
                  </a:lnTo>
                  <a:lnTo>
                    <a:pt x="91838" y="31791"/>
                  </a:lnTo>
                  <a:lnTo>
                    <a:pt x="95112" y="33563"/>
                  </a:lnTo>
                  <a:lnTo>
                    <a:pt x="95313" y="33697"/>
                  </a:lnTo>
                  <a:lnTo>
                    <a:pt x="101208" y="37628"/>
                  </a:lnTo>
                  <a:lnTo>
                    <a:pt x="104763" y="39995"/>
                  </a:lnTo>
                  <a:lnTo>
                    <a:pt x="108658" y="42584"/>
                  </a:lnTo>
                  <a:lnTo>
                    <a:pt x="109331" y="43027"/>
                  </a:lnTo>
                  <a:lnTo>
                    <a:pt x="112688" y="45267"/>
                  </a:lnTo>
                  <a:lnTo>
                    <a:pt x="117992" y="48791"/>
                  </a:lnTo>
                  <a:lnTo>
                    <a:pt x="118139" y="48889"/>
                  </a:lnTo>
                  <a:lnTo>
                    <a:pt x="118812" y="49332"/>
                  </a:lnTo>
                  <a:lnTo>
                    <a:pt x="119679" y="49913"/>
                  </a:lnTo>
                  <a:lnTo>
                    <a:pt x="121409" y="51500"/>
                  </a:lnTo>
                  <a:lnTo>
                    <a:pt x="129844" y="59131"/>
                  </a:lnTo>
                  <a:lnTo>
                    <a:pt x="131672" y="60788"/>
                  </a:lnTo>
                  <a:lnTo>
                    <a:pt x="135314" y="64071"/>
                  </a:lnTo>
                  <a:lnTo>
                    <a:pt x="142330" y="70390"/>
                  </a:lnTo>
                  <a:lnTo>
                    <a:pt x="143637" y="71567"/>
                  </a:lnTo>
                  <a:lnTo>
                    <a:pt x="145775" y="73063"/>
                  </a:lnTo>
                  <a:lnTo>
                    <a:pt x="145948" y="72935"/>
                  </a:lnTo>
                  <a:lnTo>
                    <a:pt x="148090" y="77387"/>
                  </a:lnTo>
                  <a:lnTo>
                    <a:pt x="148688" y="78517"/>
                  </a:lnTo>
                  <a:lnTo>
                    <a:pt x="150663" y="81986"/>
                  </a:lnTo>
                  <a:lnTo>
                    <a:pt x="152025" y="85021"/>
                  </a:lnTo>
                  <a:lnTo>
                    <a:pt x="152484" y="86642"/>
                  </a:lnTo>
                  <a:lnTo>
                    <a:pt x="152983" y="87457"/>
                  </a:lnTo>
                  <a:lnTo>
                    <a:pt x="153406" y="88243"/>
                  </a:lnTo>
                  <a:lnTo>
                    <a:pt x="153933" y="89034"/>
                  </a:lnTo>
                  <a:lnTo>
                    <a:pt x="154634" y="89477"/>
                  </a:lnTo>
                  <a:lnTo>
                    <a:pt x="154974" y="89587"/>
                  </a:lnTo>
                  <a:lnTo>
                    <a:pt x="155657" y="88755"/>
                  </a:lnTo>
                  <a:lnTo>
                    <a:pt x="156464" y="87611"/>
                  </a:lnTo>
                  <a:lnTo>
                    <a:pt x="157002" y="86830"/>
                  </a:lnTo>
                  <a:lnTo>
                    <a:pt x="157785" y="85634"/>
                  </a:lnTo>
                  <a:lnTo>
                    <a:pt x="158665" y="86315"/>
                  </a:lnTo>
                  <a:lnTo>
                    <a:pt x="159664" y="87269"/>
                  </a:lnTo>
                  <a:lnTo>
                    <a:pt x="160090" y="87356"/>
                  </a:lnTo>
                  <a:lnTo>
                    <a:pt x="163359" y="90869"/>
                  </a:lnTo>
                  <a:lnTo>
                    <a:pt x="167806" y="97903"/>
                  </a:lnTo>
                  <a:lnTo>
                    <a:pt x="170208" y="101701"/>
                  </a:lnTo>
                  <a:lnTo>
                    <a:pt x="170639" y="102252"/>
                  </a:lnTo>
                  <a:lnTo>
                    <a:pt x="171592" y="103490"/>
                  </a:lnTo>
                  <a:lnTo>
                    <a:pt x="175937" y="109138"/>
                  </a:lnTo>
                  <a:lnTo>
                    <a:pt x="178755" y="114683"/>
                  </a:lnTo>
                  <a:lnTo>
                    <a:pt x="179182" y="115524"/>
                  </a:lnTo>
                  <a:lnTo>
                    <a:pt x="179757" y="116362"/>
                  </a:lnTo>
                  <a:lnTo>
                    <a:pt x="180430" y="117371"/>
                  </a:lnTo>
                  <a:lnTo>
                    <a:pt x="182202" y="119981"/>
                  </a:lnTo>
                  <a:lnTo>
                    <a:pt x="184069" y="122751"/>
                  </a:lnTo>
                  <a:lnTo>
                    <a:pt x="184861" y="123899"/>
                  </a:lnTo>
                  <a:lnTo>
                    <a:pt x="183198" y="123581"/>
                  </a:lnTo>
                  <a:lnTo>
                    <a:pt x="182146" y="123457"/>
                  </a:lnTo>
                  <a:lnTo>
                    <a:pt x="180872" y="123358"/>
                  </a:lnTo>
                  <a:lnTo>
                    <a:pt x="179600" y="123320"/>
                  </a:lnTo>
                  <a:lnTo>
                    <a:pt x="178319" y="123281"/>
                  </a:lnTo>
                  <a:lnTo>
                    <a:pt x="176897" y="123248"/>
                  </a:lnTo>
                  <a:lnTo>
                    <a:pt x="176396" y="123248"/>
                  </a:lnTo>
                  <a:lnTo>
                    <a:pt x="173389" y="123568"/>
                  </a:lnTo>
                  <a:lnTo>
                    <a:pt x="170274" y="124052"/>
                  </a:lnTo>
                  <a:lnTo>
                    <a:pt x="167028" y="124743"/>
                  </a:lnTo>
                  <a:lnTo>
                    <a:pt x="166213" y="125279"/>
                  </a:lnTo>
                  <a:lnTo>
                    <a:pt x="166363" y="126570"/>
                  </a:lnTo>
                  <a:lnTo>
                    <a:pt x="166834" y="128819"/>
                  </a:lnTo>
                  <a:lnTo>
                    <a:pt x="167357" y="131650"/>
                  </a:lnTo>
                  <a:lnTo>
                    <a:pt x="168032" y="134625"/>
                  </a:lnTo>
                  <a:lnTo>
                    <a:pt x="168224" y="135524"/>
                  </a:lnTo>
                  <a:lnTo>
                    <a:pt x="168660" y="138069"/>
                  </a:lnTo>
                  <a:lnTo>
                    <a:pt x="168715" y="139136"/>
                  </a:lnTo>
                  <a:lnTo>
                    <a:pt x="168988" y="141752"/>
                  </a:lnTo>
                  <a:lnTo>
                    <a:pt x="169392" y="143558"/>
                  </a:lnTo>
                  <a:lnTo>
                    <a:pt x="169744" y="144392"/>
                  </a:lnTo>
                  <a:lnTo>
                    <a:pt x="169973" y="145340"/>
                  </a:lnTo>
                  <a:lnTo>
                    <a:pt x="170239" y="146446"/>
                  </a:lnTo>
                  <a:lnTo>
                    <a:pt x="170908" y="148886"/>
                  </a:lnTo>
                  <a:lnTo>
                    <a:pt x="171478" y="151083"/>
                  </a:lnTo>
                  <a:lnTo>
                    <a:pt x="171606" y="151484"/>
                  </a:lnTo>
                  <a:lnTo>
                    <a:pt x="172155" y="153199"/>
                  </a:lnTo>
                  <a:lnTo>
                    <a:pt x="172983" y="155367"/>
                  </a:lnTo>
                  <a:lnTo>
                    <a:pt x="174653" y="159046"/>
                  </a:lnTo>
                  <a:lnTo>
                    <a:pt x="176445" y="162565"/>
                  </a:lnTo>
                  <a:lnTo>
                    <a:pt x="176684" y="163034"/>
                  </a:lnTo>
                  <a:lnTo>
                    <a:pt x="178323" y="165693"/>
                  </a:lnTo>
                  <a:lnTo>
                    <a:pt x="179079" y="166994"/>
                  </a:lnTo>
                  <a:lnTo>
                    <a:pt x="181232" y="170373"/>
                  </a:lnTo>
                  <a:lnTo>
                    <a:pt x="181577" y="170960"/>
                  </a:lnTo>
                  <a:lnTo>
                    <a:pt x="183259" y="173823"/>
                  </a:lnTo>
                  <a:lnTo>
                    <a:pt x="186014" y="178703"/>
                  </a:lnTo>
                  <a:lnTo>
                    <a:pt x="186212" y="179060"/>
                  </a:lnTo>
                  <a:lnTo>
                    <a:pt x="187143" y="180580"/>
                  </a:lnTo>
                  <a:lnTo>
                    <a:pt x="188267" y="182357"/>
                  </a:lnTo>
                  <a:lnTo>
                    <a:pt x="189489" y="184232"/>
                  </a:lnTo>
                  <a:lnTo>
                    <a:pt x="190215" y="185345"/>
                  </a:lnTo>
                  <a:lnTo>
                    <a:pt x="193508" y="189996"/>
                  </a:lnTo>
                  <a:lnTo>
                    <a:pt x="194297" y="191101"/>
                  </a:lnTo>
                  <a:lnTo>
                    <a:pt x="194666" y="191491"/>
                  </a:lnTo>
                  <a:lnTo>
                    <a:pt x="195729" y="192949"/>
                  </a:lnTo>
                  <a:lnTo>
                    <a:pt x="196449" y="193974"/>
                  </a:lnTo>
                  <a:lnTo>
                    <a:pt x="196483" y="194354"/>
                  </a:lnTo>
                  <a:lnTo>
                    <a:pt x="197997" y="196337"/>
                  </a:lnTo>
                  <a:lnTo>
                    <a:pt x="200054" y="199128"/>
                  </a:lnTo>
                  <a:lnTo>
                    <a:pt x="198061" y="199363"/>
                  </a:lnTo>
                  <a:lnTo>
                    <a:pt x="197882" y="199301"/>
                  </a:lnTo>
                  <a:lnTo>
                    <a:pt x="197544" y="199108"/>
                  </a:lnTo>
                  <a:lnTo>
                    <a:pt x="197198" y="198934"/>
                  </a:lnTo>
                  <a:lnTo>
                    <a:pt x="196849" y="198767"/>
                  </a:lnTo>
                  <a:lnTo>
                    <a:pt x="196295" y="198472"/>
                  </a:lnTo>
                  <a:lnTo>
                    <a:pt x="196038" y="198243"/>
                  </a:lnTo>
                  <a:lnTo>
                    <a:pt x="195867" y="197934"/>
                  </a:lnTo>
                  <a:lnTo>
                    <a:pt x="195772" y="197681"/>
                  </a:lnTo>
                  <a:lnTo>
                    <a:pt x="195666" y="197409"/>
                  </a:lnTo>
                  <a:lnTo>
                    <a:pt x="195555" y="197176"/>
                  </a:lnTo>
                  <a:lnTo>
                    <a:pt x="195444" y="196919"/>
                  </a:lnTo>
                  <a:lnTo>
                    <a:pt x="195190" y="196385"/>
                  </a:lnTo>
                  <a:lnTo>
                    <a:pt x="195048" y="196161"/>
                  </a:lnTo>
                  <a:lnTo>
                    <a:pt x="194917" y="195975"/>
                  </a:lnTo>
                  <a:lnTo>
                    <a:pt x="194727" y="195865"/>
                  </a:lnTo>
                  <a:lnTo>
                    <a:pt x="194367" y="195570"/>
                  </a:lnTo>
                  <a:lnTo>
                    <a:pt x="194193" y="195437"/>
                  </a:lnTo>
                  <a:lnTo>
                    <a:pt x="193750" y="195060"/>
                  </a:lnTo>
                  <a:lnTo>
                    <a:pt x="193571" y="194893"/>
                  </a:lnTo>
                  <a:lnTo>
                    <a:pt x="193401" y="194707"/>
                  </a:lnTo>
                  <a:lnTo>
                    <a:pt x="193152" y="194436"/>
                  </a:lnTo>
                  <a:lnTo>
                    <a:pt x="193005" y="194283"/>
                  </a:lnTo>
                  <a:lnTo>
                    <a:pt x="192835" y="194117"/>
                  </a:lnTo>
                  <a:lnTo>
                    <a:pt x="192649" y="193974"/>
                  </a:lnTo>
                  <a:lnTo>
                    <a:pt x="192483" y="193873"/>
                  </a:lnTo>
                  <a:lnTo>
                    <a:pt x="192277" y="193767"/>
                  </a:lnTo>
                  <a:lnTo>
                    <a:pt x="192099" y="193745"/>
                  </a:lnTo>
                  <a:lnTo>
                    <a:pt x="191750" y="193678"/>
                  </a:lnTo>
                  <a:lnTo>
                    <a:pt x="191600" y="193678"/>
                  </a:lnTo>
                  <a:lnTo>
                    <a:pt x="191454" y="193688"/>
                  </a:lnTo>
                  <a:lnTo>
                    <a:pt x="191303" y="193712"/>
                  </a:lnTo>
                  <a:lnTo>
                    <a:pt x="190808" y="193802"/>
                  </a:lnTo>
                  <a:lnTo>
                    <a:pt x="190420" y="193888"/>
                  </a:lnTo>
                  <a:lnTo>
                    <a:pt x="190226" y="193926"/>
                  </a:lnTo>
                  <a:lnTo>
                    <a:pt x="190028" y="193954"/>
                  </a:lnTo>
                  <a:lnTo>
                    <a:pt x="189827" y="193969"/>
                  </a:lnTo>
                  <a:lnTo>
                    <a:pt x="189411" y="193983"/>
                  </a:lnTo>
                  <a:lnTo>
                    <a:pt x="188778" y="193969"/>
                  </a:lnTo>
                  <a:lnTo>
                    <a:pt x="188556" y="193959"/>
                  </a:lnTo>
                  <a:lnTo>
                    <a:pt x="188112" y="193921"/>
                  </a:lnTo>
                  <a:lnTo>
                    <a:pt x="187895" y="193888"/>
                  </a:lnTo>
                  <a:lnTo>
                    <a:pt x="187717" y="193854"/>
                  </a:lnTo>
                  <a:lnTo>
                    <a:pt x="187360" y="193769"/>
                  </a:lnTo>
                  <a:lnTo>
                    <a:pt x="185884" y="193311"/>
                  </a:lnTo>
                  <a:lnTo>
                    <a:pt x="185314" y="193240"/>
                  </a:lnTo>
                  <a:lnTo>
                    <a:pt x="184736" y="193178"/>
                  </a:lnTo>
                  <a:lnTo>
                    <a:pt x="184007" y="193178"/>
                  </a:lnTo>
                  <a:lnTo>
                    <a:pt x="183516" y="193159"/>
                  </a:lnTo>
                  <a:lnTo>
                    <a:pt x="182990" y="192911"/>
                  </a:lnTo>
                  <a:lnTo>
                    <a:pt x="182471" y="192606"/>
                  </a:lnTo>
                  <a:lnTo>
                    <a:pt x="181965" y="192234"/>
                  </a:lnTo>
                  <a:lnTo>
                    <a:pt x="179985" y="191357"/>
                  </a:lnTo>
                  <a:lnTo>
                    <a:pt x="178818" y="190909"/>
                  </a:lnTo>
                  <a:lnTo>
                    <a:pt x="178141" y="190771"/>
                  </a:lnTo>
                  <a:lnTo>
                    <a:pt x="177745" y="190795"/>
                  </a:lnTo>
                  <a:lnTo>
                    <a:pt x="177238" y="190819"/>
                  </a:lnTo>
                  <a:lnTo>
                    <a:pt x="176909" y="190724"/>
                  </a:lnTo>
                  <a:lnTo>
                    <a:pt x="176624" y="190547"/>
                  </a:lnTo>
                  <a:lnTo>
                    <a:pt x="176268" y="190342"/>
                  </a:lnTo>
                  <a:lnTo>
                    <a:pt x="176090" y="190276"/>
                  </a:lnTo>
                  <a:lnTo>
                    <a:pt x="175959" y="190276"/>
                  </a:lnTo>
                  <a:lnTo>
                    <a:pt x="175730" y="190333"/>
                  </a:lnTo>
                  <a:lnTo>
                    <a:pt x="175223" y="190881"/>
                  </a:lnTo>
                  <a:lnTo>
                    <a:pt x="175322" y="191538"/>
                  </a:lnTo>
                  <a:lnTo>
                    <a:pt x="175381" y="191901"/>
                  </a:lnTo>
                  <a:lnTo>
                    <a:pt x="175425" y="192520"/>
                  </a:lnTo>
                  <a:lnTo>
                    <a:pt x="175425" y="193340"/>
                  </a:lnTo>
                  <a:lnTo>
                    <a:pt x="175243" y="193940"/>
                  </a:lnTo>
                  <a:lnTo>
                    <a:pt x="174716" y="194436"/>
                  </a:lnTo>
                  <a:lnTo>
                    <a:pt x="173794" y="194584"/>
                  </a:lnTo>
                  <a:lnTo>
                    <a:pt x="172860" y="194498"/>
                  </a:lnTo>
                  <a:lnTo>
                    <a:pt x="172123" y="194607"/>
                  </a:lnTo>
                  <a:lnTo>
                    <a:pt x="171565" y="194679"/>
                  </a:lnTo>
                  <a:lnTo>
                    <a:pt x="170956" y="194522"/>
                  </a:lnTo>
                  <a:lnTo>
                    <a:pt x="170552" y="193997"/>
                  </a:lnTo>
                  <a:lnTo>
                    <a:pt x="170504" y="193183"/>
                  </a:lnTo>
                  <a:lnTo>
                    <a:pt x="170057" y="192458"/>
                  </a:lnTo>
                  <a:lnTo>
                    <a:pt x="169479" y="192234"/>
                  </a:lnTo>
                  <a:lnTo>
                    <a:pt x="169119" y="192101"/>
                  </a:lnTo>
                  <a:lnTo>
                    <a:pt x="168473" y="192148"/>
                  </a:lnTo>
                  <a:lnTo>
                    <a:pt x="168109" y="192148"/>
                  </a:lnTo>
                  <a:lnTo>
                    <a:pt x="167516" y="192449"/>
                  </a:lnTo>
                  <a:lnTo>
                    <a:pt x="166882" y="192449"/>
                  </a:lnTo>
                  <a:lnTo>
                    <a:pt x="166581" y="192525"/>
                  </a:lnTo>
                  <a:lnTo>
                    <a:pt x="166209" y="192525"/>
                  </a:lnTo>
                  <a:lnTo>
                    <a:pt x="165734" y="192501"/>
                  </a:lnTo>
                  <a:lnTo>
                    <a:pt x="165425" y="192592"/>
                  </a:lnTo>
                  <a:lnTo>
                    <a:pt x="164574" y="192816"/>
                  </a:lnTo>
                  <a:lnTo>
                    <a:pt x="164143" y="193082"/>
                  </a:lnTo>
                  <a:lnTo>
                    <a:pt x="163767" y="193378"/>
                  </a:lnTo>
                  <a:lnTo>
                    <a:pt x="163529" y="193626"/>
                  </a:lnTo>
                  <a:lnTo>
                    <a:pt x="163335" y="194093"/>
                  </a:lnTo>
                  <a:lnTo>
                    <a:pt x="163236" y="194612"/>
                  </a:lnTo>
                  <a:lnTo>
                    <a:pt x="163102" y="195217"/>
                  </a:lnTo>
                  <a:lnTo>
                    <a:pt x="163102" y="195422"/>
                  </a:lnTo>
                  <a:lnTo>
                    <a:pt x="163010" y="195827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6" name="pg66"/>
            <p:cNvSpPr/>
            <p:nvPr/>
          </p:nvSpPr>
          <p:spPr>
            <a:xfrm>
              <a:off x="5235606" y="4201620"/>
              <a:ext cx="222308" cy="172105"/>
            </a:xfrm>
            <a:custGeom>
              <a:avLst/>
              <a:gdLst/>
              <a:ahLst/>
              <a:cxnLst/>
              <a:rect l="0" t="0" r="0" b="0"/>
              <a:pathLst>
                <a:path w="222308" h="172105">
                  <a:moveTo>
                    <a:pt x="98939" y="44698"/>
                  </a:moveTo>
                  <a:lnTo>
                    <a:pt x="98531" y="43183"/>
                  </a:lnTo>
                  <a:lnTo>
                    <a:pt x="98063" y="41037"/>
                  </a:lnTo>
                  <a:lnTo>
                    <a:pt x="97884" y="40196"/>
                  </a:lnTo>
                  <a:lnTo>
                    <a:pt x="97714" y="38640"/>
                  </a:lnTo>
                  <a:lnTo>
                    <a:pt x="97714" y="37249"/>
                  </a:lnTo>
                  <a:lnTo>
                    <a:pt x="97816" y="35694"/>
                  </a:lnTo>
                  <a:lnTo>
                    <a:pt x="98053" y="33361"/>
                  </a:lnTo>
                  <a:lnTo>
                    <a:pt x="98156" y="31397"/>
                  </a:lnTo>
                  <a:lnTo>
                    <a:pt x="97930" y="29128"/>
                  </a:lnTo>
                  <a:lnTo>
                    <a:pt x="97666" y="27020"/>
                  </a:lnTo>
                  <a:lnTo>
                    <a:pt x="97244" y="20645"/>
                  </a:lnTo>
                  <a:lnTo>
                    <a:pt x="97825" y="20587"/>
                  </a:lnTo>
                  <a:lnTo>
                    <a:pt x="98763" y="20216"/>
                  </a:lnTo>
                  <a:lnTo>
                    <a:pt x="99297" y="19363"/>
                  </a:lnTo>
                  <a:lnTo>
                    <a:pt x="99254" y="18705"/>
                  </a:lnTo>
                  <a:lnTo>
                    <a:pt x="99238" y="18419"/>
                  </a:lnTo>
                  <a:lnTo>
                    <a:pt x="101776" y="17466"/>
                  </a:lnTo>
                  <a:lnTo>
                    <a:pt x="102254" y="16403"/>
                  </a:lnTo>
                  <a:lnTo>
                    <a:pt x="102334" y="16236"/>
                  </a:lnTo>
                  <a:lnTo>
                    <a:pt x="103818" y="12958"/>
                  </a:lnTo>
                  <a:lnTo>
                    <a:pt x="104091" y="12348"/>
                  </a:lnTo>
                  <a:lnTo>
                    <a:pt x="104376" y="11728"/>
                  </a:lnTo>
                  <a:lnTo>
                    <a:pt x="103925" y="11652"/>
                  </a:lnTo>
                  <a:lnTo>
                    <a:pt x="103969" y="11466"/>
                  </a:lnTo>
                  <a:lnTo>
                    <a:pt x="104424" y="11552"/>
                  </a:lnTo>
                  <a:lnTo>
                    <a:pt x="105212" y="9946"/>
                  </a:lnTo>
                  <a:lnTo>
                    <a:pt x="104309" y="9794"/>
                  </a:lnTo>
                  <a:lnTo>
                    <a:pt x="103640" y="9675"/>
                  </a:lnTo>
                  <a:lnTo>
                    <a:pt x="103788" y="9109"/>
                  </a:lnTo>
                  <a:lnTo>
                    <a:pt x="103941" y="8521"/>
                  </a:lnTo>
                  <a:lnTo>
                    <a:pt x="105829" y="8841"/>
                  </a:lnTo>
                  <a:lnTo>
                    <a:pt x="106902" y="6229"/>
                  </a:lnTo>
                  <a:lnTo>
                    <a:pt x="108850" y="6782"/>
                  </a:lnTo>
                  <a:lnTo>
                    <a:pt x="110287" y="5119"/>
                  </a:lnTo>
                  <a:lnTo>
                    <a:pt x="112357" y="3870"/>
                  </a:lnTo>
                  <a:lnTo>
                    <a:pt x="113366" y="3251"/>
                  </a:lnTo>
                  <a:lnTo>
                    <a:pt x="113027" y="2338"/>
                  </a:lnTo>
                  <a:lnTo>
                    <a:pt x="117712" y="2717"/>
                  </a:lnTo>
                  <a:lnTo>
                    <a:pt x="123227" y="3642"/>
                  </a:lnTo>
                  <a:lnTo>
                    <a:pt x="123282" y="0"/>
                  </a:lnTo>
                  <a:lnTo>
                    <a:pt x="125580" y="432"/>
                  </a:lnTo>
                  <a:lnTo>
                    <a:pt x="127882" y="663"/>
                  </a:lnTo>
                  <a:lnTo>
                    <a:pt x="130096" y="736"/>
                  </a:lnTo>
                  <a:lnTo>
                    <a:pt x="134541" y="398"/>
                  </a:lnTo>
                  <a:lnTo>
                    <a:pt x="137752" y="105"/>
                  </a:lnTo>
                  <a:lnTo>
                    <a:pt x="143847" y="149"/>
                  </a:lnTo>
                  <a:lnTo>
                    <a:pt x="145060" y="176"/>
                  </a:lnTo>
                  <a:lnTo>
                    <a:pt x="146465" y="243"/>
                  </a:lnTo>
                  <a:lnTo>
                    <a:pt x="149817" y="443"/>
                  </a:lnTo>
                  <a:lnTo>
                    <a:pt x="151450" y="583"/>
                  </a:lnTo>
                  <a:lnTo>
                    <a:pt x="153747" y="725"/>
                  </a:lnTo>
                  <a:lnTo>
                    <a:pt x="155357" y="859"/>
                  </a:lnTo>
                  <a:lnTo>
                    <a:pt x="156802" y="972"/>
                  </a:lnTo>
                  <a:lnTo>
                    <a:pt x="157349" y="1015"/>
                  </a:lnTo>
                  <a:lnTo>
                    <a:pt x="159319" y="1304"/>
                  </a:lnTo>
                  <a:lnTo>
                    <a:pt x="162004" y="1913"/>
                  </a:lnTo>
                  <a:lnTo>
                    <a:pt x="165296" y="2688"/>
                  </a:lnTo>
                  <a:lnTo>
                    <a:pt x="168879" y="3882"/>
                  </a:lnTo>
                  <a:lnTo>
                    <a:pt x="170277" y="4444"/>
                  </a:lnTo>
                  <a:lnTo>
                    <a:pt x="172340" y="5405"/>
                  </a:lnTo>
                  <a:lnTo>
                    <a:pt x="174828" y="6598"/>
                  </a:lnTo>
                  <a:lnTo>
                    <a:pt x="177466" y="7917"/>
                  </a:lnTo>
                  <a:lnTo>
                    <a:pt x="179893" y="9245"/>
                  </a:lnTo>
                  <a:lnTo>
                    <a:pt x="185981" y="12576"/>
                  </a:lnTo>
                  <a:lnTo>
                    <a:pt x="191857" y="16841"/>
                  </a:lnTo>
                  <a:lnTo>
                    <a:pt x="193476" y="18104"/>
                  </a:lnTo>
                  <a:lnTo>
                    <a:pt x="194808" y="19207"/>
                  </a:lnTo>
                  <a:lnTo>
                    <a:pt x="196119" y="20349"/>
                  </a:lnTo>
                  <a:lnTo>
                    <a:pt x="197383" y="21497"/>
                  </a:lnTo>
                  <a:lnTo>
                    <a:pt x="198688" y="22724"/>
                  </a:lnTo>
                  <a:lnTo>
                    <a:pt x="202543" y="26536"/>
                  </a:lnTo>
                  <a:lnTo>
                    <a:pt x="203385" y="27431"/>
                  </a:lnTo>
                  <a:lnTo>
                    <a:pt x="204879" y="29159"/>
                  </a:lnTo>
                  <a:lnTo>
                    <a:pt x="205747" y="30192"/>
                  </a:lnTo>
                  <a:lnTo>
                    <a:pt x="207018" y="31827"/>
                  </a:lnTo>
                  <a:lnTo>
                    <a:pt x="208344" y="33661"/>
                  </a:lnTo>
                  <a:lnTo>
                    <a:pt x="210315" y="37053"/>
                  </a:lnTo>
                  <a:lnTo>
                    <a:pt x="211541" y="39158"/>
                  </a:lnTo>
                  <a:lnTo>
                    <a:pt x="216391" y="48993"/>
                  </a:lnTo>
                  <a:lnTo>
                    <a:pt x="217653" y="52548"/>
                  </a:lnTo>
                  <a:lnTo>
                    <a:pt x="218956" y="56218"/>
                  </a:lnTo>
                  <a:lnTo>
                    <a:pt x="219122" y="56661"/>
                  </a:lnTo>
                  <a:lnTo>
                    <a:pt x="219284" y="57104"/>
                  </a:lnTo>
                  <a:lnTo>
                    <a:pt x="219486" y="57949"/>
                  </a:lnTo>
                  <a:lnTo>
                    <a:pt x="219834" y="59409"/>
                  </a:lnTo>
                  <a:lnTo>
                    <a:pt x="220460" y="62029"/>
                  </a:lnTo>
                  <a:lnTo>
                    <a:pt x="220856" y="63690"/>
                  </a:lnTo>
                  <a:lnTo>
                    <a:pt x="221034" y="65035"/>
                  </a:lnTo>
                  <a:lnTo>
                    <a:pt x="221430" y="68028"/>
                  </a:lnTo>
                  <a:lnTo>
                    <a:pt x="221830" y="71042"/>
                  </a:lnTo>
                  <a:lnTo>
                    <a:pt x="221949" y="72362"/>
                  </a:lnTo>
                  <a:lnTo>
                    <a:pt x="222183" y="74962"/>
                  </a:lnTo>
                  <a:lnTo>
                    <a:pt x="222308" y="76352"/>
                  </a:lnTo>
                  <a:lnTo>
                    <a:pt x="221597" y="76427"/>
                  </a:lnTo>
                  <a:lnTo>
                    <a:pt x="218729" y="76851"/>
                  </a:lnTo>
                  <a:lnTo>
                    <a:pt x="218293" y="76880"/>
                  </a:lnTo>
                  <a:lnTo>
                    <a:pt x="218315" y="77105"/>
                  </a:lnTo>
                  <a:lnTo>
                    <a:pt x="218475" y="78694"/>
                  </a:lnTo>
                  <a:lnTo>
                    <a:pt x="218073" y="79015"/>
                  </a:lnTo>
                  <a:lnTo>
                    <a:pt x="215587" y="80163"/>
                  </a:lnTo>
                  <a:lnTo>
                    <a:pt x="212266" y="81702"/>
                  </a:lnTo>
                  <a:lnTo>
                    <a:pt x="211838" y="81893"/>
                  </a:lnTo>
                  <a:lnTo>
                    <a:pt x="209764" y="82846"/>
                  </a:lnTo>
                  <a:lnTo>
                    <a:pt x="205821" y="84657"/>
                  </a:lnTo>
                  <a:lnTo>
                    <a:pt x="205940" y="84923"/>
                  </a:lnTo>
                  <a:lnTo>
                    <a:pt x="202947" y="86296"/>
                  </a:lnTo>
                  <a:lnTo>
                    <a:pt x="201961" y="86744"/>
                  </a:lnTo>
                  <a:lnTo>
                    <a:pt x="201534" y="86944"/>
                  </a:lnTo>
                  <a:lnTo>
                    <a:pt x="198901" y="88151"/>
                  </a:lnTo>
                  <a:lnTo>
                    <a:pt x="198447" y="88318"/>
                  </a:lnTo>
                  <a:lnTo>
                    <a:pt x="197987" y="88488"/>
                  </a:lnTo>
                  <a:lnTo>
                    <a:pt x="197290" y="88769"/>
                  </a:lnTo>
                  <a:lnTo>
                    <a:pt x="196114" y="89113"/>
                  </a:lnTo>
                  <a:lnTo>
                    <a:pt x="195602" y="89250"/>
                  </a:lnTo>
                  <a:lnTo>
                    <a:pt x="195030" y="89403"/>
                  </a:lnTo>
                  <a:lnTo>
                    <a:pt x="193217" y="89770"/>
                  </a:lnTo>
                  <a:lnTo>
                    <a:pt x="191681" y="90108"/>
                  </a:lnTo>
                  <a:lnTo>
                    <a:pt x="190647" y="90377"/>
                  </a:lnTo>
                  <a:lnTo>
                    <a:pt x="188189" y="87149"/>
                  </a:lnTo>
                  <a:lnTo>
                    <a:pt x="188030" y="86630"/>
                  </a:lnTo>
                  <a:lnTo>
                    <a:pt x="185249" y="86230"/>
                  </a:lnTo>
                  <a:lnTo>
                    <a:pt x="180530" y="89868"/>
                  </a:lnTo>
                  <a:lnTo>
                    <a:pt x="179179" y="90909"/>
                  </a:lnTo>
                  <a:lnTo>
                    <a:pt x="175089" y="94061"/>
                  </a:lnTo>
                  <a:lnTo>
                    <a:pt x="173013" y="95661"/>
                  </a:lnTo>
                  <a:lnTo>
                    <a:pt x="171653" y="96709"/>
                  </a:lnTo>
                  <a:lnTo>
                    <a:pt x="171286" y="97351"/>
                  </a:lnTo>
                  <a:lnTo>
                    <a:pt x="171033" y="98891"/>
                  </a:lnTo>
                  <a:lnTo>
                    <a:pt x="170406" y="102803"/>
                  </a:lnTo>
                  <a:lnTo>
                    <a:pt x="170423" y="103485"/>
                  </a:lnTo>
                  <a:lnTo>
                    <a:pt x="170246" y="103920"/>
                  </a:lnTo>
                  <a:lnTo>
                    <a:pt x="170406" y="104349"/>
                  </a:lnTo>
                  <a:lnTo>
                    <a:pt x="170032" y="105018"/>
                  </a:lnTo>
                  <a:lnTo>
                    <a:pt x="169420" y="108858"/>
                  </a:lnTo>
                  <a:lnTo>
                    <a:pt x="168476" y="114779"/>
                  </a:lnTo>
                  <a:lnTo>
                    <a:pt x="168109" y="117082"/>
                  </a:lnTo>
                  <a:lnTo>
                    <a:pt x="167771" y="119142"/>
                  </a:lnTo>
                  <a:lnTo>
                    <a:pt x="167158" y="122883"/>
                  </a:lnTo>
                  <a:lnTo>
                    <a:pt x="166833" y="124832"/>
                  </a:lnTo>
                  <a:lnTo>
                    <a:pt x="166696" y="125704"/>
                  </a:lnTo>
                  <a:lnTo>
                    <a:pt x="166482" y="126951"/>
                  </a:lnTo>
                  <a:lnTo>
                    <a:pt x="166362" y="127444"/>
                  </a:lnTo>
                  <a:lnTo>
                    <a:pt x="166205" y="127904"/>
                  </a:lnTo>
                  <a:lnTo>
                    <a:pt x="165822" y="128808"/>
                  </a:lnTo>
                  <a:lnTo>
                    <a:pt x="164181" y="132627"/>
                  </a:lnTo>
                  <a:lnTo>
                    <a:pt x="163734" y="133653"/>
                  </a:lnTo>
                  <a:lnTo>
                    <a:pt x="163414" y="134386"/>
                  </a:lnTo>
                  <a:lnTo>
                    <a:pt x="161505" y="138845"/>
                  </a:lnTo>
                  <a:lnTo>
                    <a:pt x="158430" y="146031"/>
                  </a:lnTo>
                  <a:lnTo>
                    <a:pt x="156166" y="151303"/>
                  </a:lnTo>
                  <a:lnTo>
                    <a:pt x="155155" y="153408"/>
                  </a:lnTo>
                  <a:lnTo>
                    <a:pt x="151277" y="157838"/>
                  </a:lnTo>
                  <a:lnTo>
                    <a:pt x="149439" y="156668"/>
                  </a:lnTo>
                  <a:lnTo>
                    <a:pt x="148412" y="156005"/>
                  </a:lnTo>
                  <a:lnTo>
                    <a:pt x="148064" y="156285"/>
                  </a:lnTo>
                  <a:lnTo>
                    <a:pt x="138908" y="150604"/>
                  </a:lnTo>
                  <a:lnTo>
                    <a:pt x="137522" y="150209"/>
                  </a:lnTo>
                  <a:lnTo>
                    <a:pt x="135842" y="149778"/>
                  </a:lnTo>
                  <a:lnTo>
                    <a:pt x="132871" y="153251"/>
                  </a:lnTo>
                  <a:lnTo>
                    <a:pt x="131569" y="154774"/>
                  </a:lnTo>
                  <a:lnTo>
                    <a:pt x="129890" y="156737"/>
                  </a:lnTo>
                  <a:lnTo>
                    <a:pt x="127507" y="159525"/>
                  </a:lnTo>
                  <a:lnTo>
                    <a:pt x="125294" y="172105"/>
                  </a:lnTo>
                  <a:lnTo>
                    <a:pt x="124443" y="171929"/>
                  </a:lnTo>
                  <a:lnTo>
                    <a:pt x="109618" y="169184"/>
                  </a:lnTo>
                  <a:lnTo>
                    <a:pt x="106763" y="169408"/>
                  </a:lnTo>
                  <a:lnTo>
                    <a:pt x="105936" y="169213"/>
                  </a:lnTo>
                  <a:lnTo>
                    <a:pt x="95054" y="166687"/>
                  </a:lnTo>
                  <a:lnTo>
                    <a:pt x="94634" y="167226"/>
                  </a:lnTo>
                  <a:lnTo>
                    <a:pt x="93213" y="165915"/>
                  </a:lnTo>
                  <a:lnTo>
                    <a:pt x="93070" y="166106"/>
                  </a:lnTo>
                  <a:lnTo>
                    <a:pt x="92512" y="165996"/>
                  </a:lnTo>
                  <a:lnTo>
                    <a:pt x="92144" y="165887"/>
                  </a:lnTo>
                  <a:lnTo>
                    <a:pt x="90660" y="165577"/>
                  </a:lnTo>
                  <a:lnTo>
                    <a:pt x="90367" y="165510"/>
                  </a:lnTo>
                  <a:lnTo>
                    <a:pt x="90264" y="166211"/>
                  </a:lnTo>
                  <a:lnTo>
                    <a:pt x="90006" y="168198"/>
                  </a:lnTo>
                  <a:lnTo>
                    <a:pt x="89892" y="168832"/>
                  </a:lnTo>
                  <a:lnTo>
                    <a:pt x="89445" y="169211"/>
                  </a:lnTo>
                  <a:lnTo>
                    <a:pt x="86480" y="171509"/>
                  </a:lnTo>
                  <a:lnTo>
                    <a:pt x="85473" y="171761"/>
                  </a:lnTo>
                  <a:lnTo>
                    <a:pt x="84022" y="172060"/>
                  </a:lnTo>
                  <a:lnTo>
                    <a:pt x="82401" y="172051"/>
                  </a:lnTo>
                  <a:lnTo>
                    <a:pt x="80713" y="171390"/>
                  </a:lnTo>
                  <a:lnTo>
                    <a:pt x="79286" y="170796"/>
                  </a:lnTo>
                  <a:lnTo>
                    <a:pt x="76224" y="169248"/>
                  </a:lnTo>
                  <a:lnTo>
                    <a:pt x="72894" y="167491"/>
                  </a:lnTo>
                  <a:lnTo>
                    <a:pt x="71082" y="167031"/>
                  </a:lnTo>
                  <a:lnTo>
                    <a:pt x="68397" y="168103"/>
                  </a:lnTo>
                  <a:lnTo>
                    <a:pt x="65423" y="169591"/>
                  </a:lnTo>
                  <a:lnTo>
                    <a:pt x="62446" y="171219"/>
                  </a:lnTo>
                  <a:lnTo>
                    <a:pt x="60329" y="171880"/>
                  </a:lnTo>
                  <a:lnTo>
                    <a:pt x="58380" y="171277"/>
                  </a:lnTo>
                  <a:lnTo>
                    <a:pt x="56872" y="169557"/>
                  </a:lnTo>
                  <a:lnTo>
                    <a:pt x="54946" y="167688"/>
                  </a:lnTo>
                  <a:lnTo>
                    <a:pt x="52042" y="165225"/>
                  </a:lnTo>
                  <a:lnTo>
                    <a:pt x="51508" y="164875"/>
                  </a:lnTo>
                  <a:lnTo>
                    <a:pt x="49766" y="163955"/>
                  </a:lnTo>
                  <a:lnTo>
                    <a:pt x="47543" y="163365"/>
                  </a:lnTo>
                  <a:lnTo>
                    <a:pt x="44978" y="162973"/>
                  </a:lnTo>
                  <a:lnTo>
                    <a:pt x="42598" y="163400"/>
                  </a:lnTo>
                  <a:lnTo>
                    <a:pt x="39806" y="164159"/>
                  </a:lnTo>
                  <a:lnTo>
                    <a:pt x="36963" y="164101"/>
                  </a:lnTo>
                  <a:lnTo>
                    <a:pt x="34411" y="163097"/>
                  </a:lnTo>
                  <a:lnTo>
                    <a:pt x="31867" y="161616"/>
                  </a:lnTo>
                  <a:lnTo>
                    <a:pt x="27460" y="158534"/>
                  </a:lnTo>
                  <a:lnTo>
                    <a:pt x="24576" y="157114"/>
                  </a:lnTo>
                  <a:lnTo>
                    <a:pt x="21272" y="154849"/>
                  </a:lnTo>
                  <a:lnTo>
                    <a:pt x="18238" y="152820"/>
                  </a:lnTo>
                  <a:lnTo>
                    <a:pt x="14529" y="150659"/>
                  </a:lnTo>
                  <a:lnTo>
                    <a:pt x="3795" y="146691"/>
                  </a:lnTo>
                  <a:lnTo>
                    <a:pt x="2667" y="145512"/>
                  </a:lnTo>
                  <a:lnTo>
                    <a:pt x="1440" y="143287"/>
                  </a:lnTo>
                  <a:lnTo>
                    <a:pt x="1195" y="142756"/>
                  </a:lnTo>
                  <a:lnTo>
                    <a:pt x="1207" y="141182"/>
                  </a:lnTo>
                  <a:lnTo>
                    <a:pt x="1194" y="140575"/>
                  </a:lnTo>
                  <a:lnTo>
                    <a:pt x="1534" y="137848"/>
                  </a:lnTo>
                  <a:lnTo>
                    <a:pt x="2278" y="131454"/>
                  </a:lnTo>
                  <a:lnTo>
                    <a:pt x="1454" y="131299"/>
                  </a:lnTo>
                  <a:lnTo>
                    <a:pt x="1588" y="130576"/>
                  </a:lnTo>
                  <a:lnTo>
                    <a:pt x="0" y="130247"/>
                  </a:lnTo>
                  <a:lnTo>
                    <a:pt x="561" y="127522"/>
                  </a:lnTo>
                  <a:lnTo>
                    <a:pt x="2344" y="126886"/>
                  </a:lnTo>
                  <a:lnTo>
                    <a:pt x="2607" y="125983"/>
                  </a:lnTo>
                  <a:lnTo>
                    <a:pt x="4340" y="115704"/>
                  </a:lnTo>
                  <a:lnTo>
                    <a:pt x="3426" y="114798"/>
                  </a:lnTo>
                  <a:lnTo>
                    <a:pt x="1661" y="114054"/>
                  </a:lnTo>
                  <a:lnTo>
                    <a:pt x="2136" y="113063"/>
                  </a:lnTo>
                  <a:lnTo>
                    <a:pt x="2264" y="112796"/>
                  </a:lnTo>
                  <a:lnTo>
                    <a:pt x="4094" y="113575"/>
                  </a:lnTo>
                  <a:lnTo>
                    <a:pt x="5072" y="113920"/>
                  </a:lnTo>
                  <a:lnTo>
                    <a:pt x="4938" y="114733"/>
                  </a:lnTo>
                  <a:lnTo>
                    <a:pt x="10712" y="117276"/>
                  </a:lnTo>
                  <a:lnTo>
                    <a:pt x="12456" y="118020"/>
                  </a:lnTo>
                  <a:lnTo>
                    <a:pt x="14535" y="118908"/>
                  </a:lnTo>
                  <a:lnTo>
                    <a:pt x="17705" y="120262"/>
                  </a:lnTo>
                  <a:lnTo>
                    <a:pt x="24966" y="123344"/>
                  </a:lnTo>
                  <a:lnTo>
                    <a:pt x="29912" y="125386"/>
                  </a:lnTo>
                  <a:lnTo>
                    <a:pt x="31585" y="126137"/>
                  </a:lnTo>
                  <a:lnTo>
                    <a:pt x="32189" y="123010"/>
                  </a:lnTo>
                  <a:lnTo>
                    <a:pt x="32209" y="122874"/>
                  </a:lnTo>
                  <a:lnTo>
                    <a:pt x="33302" y="115493"/>
                  </a:lnTo>
                  <a:lnTo>
                    <a:pt x="33598" y="113479"/>
                  </a:lnTo>
                  <a:lnTo>
                    <a:pt x="33661" y="113054"/>
                  </a:lnTo>
                  <a:lnTo>
                    <a:pt x="33807" y="112072"/>
                  </a:lnTo>
                  <a:lnTo>
                    <a:pt x="34708" y="106015"/>
                  </a:lnTo>
                  <a:lnTo>
                    <a:pt x="35462" y="100972"/>
                  </a:lnTo>
                  <a:lnTo>
                    <a:pt x="35565" y="100331"/>
                  </a:lnTo>
                  <a:lnTo>
                    <a:pt x="36080" y="97060"/>
                  </a:lnTo>
                  <a:lnTo>
                    <a:pt x="36236" y="96069"/>
                  </a:lnTo>
                  <a:lnTo>
                    <a:pt x="36413" y="94889"/>
                  </a:lnTo>
                  <a:lnTo>
                    <a:pt x="36734" y="92745"/>
                  </a:lnTo>
                  <a:lnTo>
                    <a:pt x="36766" y="92534"/>
                  </a:lnTo>
                  <a:lnTo>
                    <a:pt x="37069" y="90505"/>
                  </a:lnTo>
                  <a:lnTo>
                    <a:pt x="38026" y="84115"/>
                  </a:lnTo>
                  <a:lnTo>
                    <a:pt x="38538" y="80696"/>
                  </a:lnTo>
                  <a:lnTo>
                    <a:pt x="38527" y="80512"/>
                  </a:lnTo>
                  <a:lnTo>
                    <a:pt x="38999" y="80582"/>
                  </a:lnTo>
                  <a:lnTo>
                    <a:pt x="39450" y="80573"/>
                  </a:lnTo>
                  <a:lnTo>
                    <a:pt x="39898" y="80549"/>
                  </a:lnTo>
                  <a:lnTo>
                    <a:pt x="40345" y="80511"/>
                  </a:lnTo>
                  <a:lnTo>
                    <a:pt x="40792" y="80454"/>
                  </a:lnTo>
                  <a:lnTo>
                    <a:pt x="41018" y="80421"/>
                  </a:lnTo>
                  <a:lnTo>
                    <a:pt x="42455" y="80244"/>
                  </a:lnTo>
                  <a:lnTo>
                    <a:pt x="42237" y="81726"/>
                  </a:lnTo>
                  <a:lnTo>
                    <a:pt x="42182" y="82127"/>
                  </a:lnTo>
                  <a:lnTo>
                    <a:pt x="44294" y="81851"/>
                  </a:lnTo>
                  <a:lnTo>
                    <a:pt x="45749" y="81662"/>
                  </a:lnTo>
                  <a:lnTo>
                    <a:pt x="46005" y="81632"/>
                  </a:lnTo>
                  <a:lnTo>
                    <a:pt x="46388" y="81595"/>
                  </a:lnTo>
                  <a:lnTo>
                    <a:pt x="46900" y="81559"/>
                  </a:lnTo>
                  <a:lnTo>
                    <a:pt x="48096" y="81531"/>
                  </a:lnTo>
                  <a:lnTo>
                    <a:pt x="48824" y="81583"/>
                  </a:lnTo>
                  <a:lnTo>
                    <a:pt x="49098" y="81621"/>
                  </a:lnTo>
                  <a:lnTo>
                    <a:pt x="49521" y="81674"/>
                  </a:lnTo>
                  <a:lnTo>
                    <a:pt x="50812" y="81879"/>
                  </a:lnTo>
                  <a:lnTo>
                    <a:pt x="51306" y="81950"/>
                  </a:lnTo>
                  <a:lnTo>
                    <a:pt x="51465" y="81979"/>
                  </a:lnTo>
                  <a:lnTo>
                    <a:pt x="52157" y="82089"/>
                  </a:lnTo>
                  <a:lnTo>
                    <a:pt x="54188" y="82441"/>
                  </a:lnTo>
                  <a:lnTo>
                    <a:pt x="56132" y="82775"/>
                  </a:lnTo>
                  <a:lnTo>
                    <a:pt x="56825" y="82889"/>
                  </a:lnTo>
                  <a:lnTo>
                    <a:pt x="58044" y="83103"/>
                  </a:lnTo>
                  <a:lnTo>
                    <a:pt x="58369" y="83156"/>
                  </a:lnTo>
                  <a:lnTo>
                    <a:pt x="59137" y="83294"/>
                  </a:lnTo>
                  <a:lnTo>
                    <a:pt x="60043" y="83451"/>
                  </a:lnTo>
                  <a:lnTo>
                    <a:pt x="61453" y="83690"/>
                  </a:lnTo>
                  <a:lnTo>
                    <a:pt x="62078" y="83799"/>
                  </a:lnTo>
                  <a:lnTo>
                    <a:pt x="62272" y="83837"/>
                  </a:lnTo>
                  <a:lnTo>
                    <a:pt x="65227" y="84324"/>
                  </a:lnTo>
                  <a:lnTo>
                    <a:pt x="65856" y="84202"/>
                  </a:lnTo>
                  <a:lnTo>
                    <a:pt x="66437" y="84157"/>
                  </a:lnTo>
                  <a:lnTo>
                    <a:pt x="66330" y="84871"/>
                  </a:lnTo>
                  <a:lnTo>
                    <a:pt x="67054" y="84381"/>
                  </a:lnTo>
                  <a:lnTo>
                    <a:pt x="67877" y="84547"/>
                  </a:lnTo>
                  <a:lnTo>
                    <a:pt x="68285" y="84638"/>
                  </a:lnTo>
                  <a:lnTo>
                    <a:pt x="68602" y="84714"/>
                  </a:lnTo>
                  <a:lnTo>
                    <a:pt x="69227" y="84871"/>
                  </a:lnTo>
                  <a:lnTo>
                    <a:pt x="69853" y="85043"/>
                  </a:lnTo>
                  <a:lnTo>
                    <a:pt x="70165" y="85134"/>
                  </a:lnTo>
                  <a:lnTo>
                    <a:pt x="70783" y="85324"/>
                  </a:lnTo>
                  <a:lnTo>
                    <a:pt x="71088" y="85424"/>
                  </a:lnTo>
                  <a:lnTo>
                    <a:pt x="71701" y="85634"/>
                  </a:lnTo>
                  <a:lnTo>
                    <a:pt x="72311" y="85858"/>
                  </a:lnTo>
                  <a:lnTo>
                    <a:pt x="72612" y="85972"/>
                  </a:lnTo>
                  <a:lnTo>
                    <a:pt x="72914" y="86094"/>
                  </a:lnTo>
                  <a:lnTo>
                    <a:pt x="74168" y="86597"/>
                  </a:lnTo>
                  <a:lnTo>
                    <a:pt x="74888" y="86892"/>
                  </a:lnTo>
                  <a:lnTo>
                    <a:pt x="75601" y="87178"/>
                  </a:lnTo>
                  <a:lnTo>
                    <a:pt x="76693" y="87650"/>
                  </a:lnTo>
                  <a:lnTo>
                    <a:pt x="77052" y="88138"/>
                  </a:lnTo>
                  <a:lnTo>
                    <a:pt x="77765" y="88510"/>
                  </a:lnTo>
                  <a:lnTo>
                    <a:pt x="78022" y="88667"/>
                  </a:lnTo>
                  <a:lnTo>
                    <a:pt x="79161" y="89606"/>
                  </a:lnTo>
                  <a:lnTo>
                    <a:pt x="79318" y="89911"/>
                  </a:lnTo>
                  <a:lnTo>
                    <a:pt x="79606" y="90072"/>
                  </a:lnTo>
                  <a:lnTo>
                    <a:pt x="80100" y="90084"/>
                  </a:lnTo>
                  <a:lnTo>
                    <a:pt x="80848" y="90360"/>
                  </a:lnTo>
                  <a:lnTo>
                    <a:pt x="82986" y="91787"/>
                  </a:lnTo>
                  <a:lnTo>
                    <a:pt x="84665" y="92937"/>
                  </a:lnTo>
                  <a:lnTo>
                    <a:pt x="84979" y="92794"/>
                  </a:lnTo>
                  <a:lnTo>
                    <a:pt x="85473" y="93189"/>
                  </a:lnTo>
                  <a:lnTo>
                    <a:pt x="85716" y="93394"/>
                  </a:lnTo>
                  <a:lnTo>
                    <a:pt x="85955" y="93606"/>
                  </a:lnTo>
                  <a:lnTo>
                    <a:pt x="86940" y="92780"/>
                  </a:lnTo>
                  <a:lnTo>
                    <a:pt x="87504" y="92876"/>
                  </a:lnTo>
                  <a:lnTo>
                    <a:pt x="87430" y="93200"/>
                  </a:lnTo>
                  <a:lnTo>
                    <a:pt x="88828" y="94605"/>
                  </a:lnTo>
                  <a:lnTo>
                    <a:pt x="90567" y="96838"/>
                  </a:lnTo>
                  <a:lnTo>
                    <a:pt x="89108" y="97368"/>
                  </a:lnTo>
                  <a:lnTo>
                    <a:pt x="89319" y="97623"/>
                  </a:lnTo>
                  <a:lnTo>
                    <a:pt x="89589" y="98041"/>
                  </a:lnTo>
                  <a:lnTo>
                    <a:pt x="89722" y="98272"/>
                  </a:lnTo>
                  <a:lnTo>
                    <a:pt x="89843" y="98511"/>
                  </a:lnTo>
                  <a:lnTo>
                    <a:pt x="89950" y="98757"/>
                  </a:lnTo>
                  <a:lnTo>
                    <a:pt x="90044" y="99008"/>
                  </a:lnTo>
                  <a:lnTo>
                    <a:pt x="90093" y="99163"/>
                  </a:lnTo>
                  <a:lnTo>
                    <a:pt x="92583" y="99541"/>
                  </a:lnTo>
                  <a:lnTo>
                    <a:pt x="93058" y="97167"/>
                  </a:lnTo>
                  <a:lnTo>
                    <a:pt x="93101" y="94165"/>
                  </a:lnTo>
                  <a:lnTo>
                    <a:pt x="93048" y="91556"/>
                  </a:lnTo>
                  <a:lnTo>
                    <a:pt x="92962" y="89093"/>
                  </a:lnTo>
                  <a:lnTo>
                    <a:pt x="92968" y="88642"/>
                  </a:lnTo>
                  <a:lnTo>
                    <a:pt x="92963" y="88475"/>
                  </a:lnTo>
                  <a:lnTo>
                    <a:pt x="92934" y="84653"/>
                  </a:lnTo>
                  <a:lnTo>
                    <a:pt x="92820" y="82265"/>
                  </a:lnTo>
                  <a:lnTo>
                    <a:pt x="92815" y="81994"/>
                  </a:lnTo>
                  <a:lnTo>
                    <a:pt x="92806" y="81586"/>
                  </a:lnTo>
                  <a:lnTo>
                    <a:pt x="92809" y="80844"/>
                  </a:lnTo>
                  <a:lnTo>
                    <a:pt x="92709" y="76284"/>
                  </a:lnTo>
                  <a:lnTo>
                    <a:pt x="92678" y="74885"/>
                  </a:lnTo>
                  <a:lnTo>
                    <a:pt x="92714" y="74069"/>
                  </a:lnTo>
                  <a:lnTo>
                    <a:pt x="92805" y="73257"/>
                  </a:lnTo>
                  <a:lnTo>
                    <a:pt x="92950" y="72454"/>
                  </a:lnTo>
                  <a:lnTo>
                    <a:pt x="93097" y="71858"/>
                  </a:lnTo>
                  <a:lnTo>
                    <a:pt x="93272" y="71272"/>
                  </a:lnTo>
                  <a:lnTo>
                    <a:pt x="93339" y="71084"/>
                  </a:lnTo>
                  <a:lnTo>
                    <a:pt x="93479" y="70695"/>
                  </a:lnTo>
                  <a:lnTo>
                    <a:pt x="93714" y="70130"/>
                  </a:lnTo>
                  <a:lnTo>
                    <a:pt x="93886" y="69761"/>
                  </a:lnTo>
                  <a:lnTo>
                    <a:pt x="94807" y="68013"/>
                  </a:lnTo>
                  <a:lnTo>
                    <a:pt x="96024" y="65695"/>
                  </a:lnTo>
                  <a:lnTo>
                    <a:pt x="96312" y="65143"/>
                  </a:lnTo>
                  <a:lnTo>
                    <a:pt x="98320" y="61489"/>
                  </a:lnTo>
                  <a:lnTo>
                    <a:pt x="99222" y="59544"/>
                  </a:lnTo>
                  <a:lnTo>
                    <a:pt x="99363" y="59171"/>
                  </a:lnTo>
                  <a:lnTo>
                    <a:pt x="99834" y="57924"/>
                  </a:lnTo>
                  <a:lnTo>
                    <a:pt x="100223" y="55807"/>
                  </a:lnTo>
                  <a:lnTo>
                    <a:pt x="100334" y="55042"/>
                  </a:lnTo>
                  <a:lnTo>
                    <a:pt x="100365" y="54760"/>
                  </a:lnTo>
                  <a:lnTo>
                    <a:pt x="100418" y="54273"/>
                  </a:lnTo>
                  <a:lnTo>
                    <a:pt x="100470" y="53504"/>
                  </a:lnTo>
                  <a:lnTo>
                    <a:pt x="100492" y="52472"/>
                  </a:lnTo>
                  <a:lnTo>
                    <a:pt x="100473" y="51700"/>
                  </a:lnTo>
                  <a:lnTo>
                    <a:pt x="100402" y="50674"/>
                  </a:lnTo>
                  <a:lnTo>
                    <a:pt x="100311" y="49894"/>
                  </a:lnTo>
                  <a:lnTo>
                    <a:pt x="100193" y="49128"/>
                  </a:lnTo>
                  <a:lnTo>
                    <a:pt x="100042" y="48355"/>
                  </a:lnTo>
                  <a:lnTo>
                    <a:pt x="99968" y="48049"/>
                  </a:lnTo>
                  <a:lnTo>
                    <a:pt x="99858" y="47589"/>
                  </a:lnTo>
                  <a:lnTo>
                    <a:pt x="99624" y="46811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7" name="pg67"/>
            <p:cNvSpPr/>
            <p:nvPr/>
          </p:nvSpPr>
          <p:spPr>
            <a:xfrm>
              <a:off x="5323022" y="3947040"/>
              <a:ext cx="140423" cy="162262"/>
            </a:xfrm>
            <a:custGeom>
              <a:avLst/>
              <a:gdLst/>
              <a:ahLst/>
              <a:cxnLst/>
              <a:rect l="0" t="0" r="0" b="0"/>
              <a:pathLst>
                <a:path w="140423" h="162262">
                  <a:moveTo>
                    <a:pt x="108819" y="81233"/>
                  </a:moveTo>
                  <a:lnTo>
                    <a:pt x="110751" y="86860"/>
                  </a:lnTo>
                  <a:lnTo>
                    <a:pt x="111581" y="89276"/>
                  </a:lnTo>
                  <a:lnTo>
                    <a:pt x="112479" y="91382"/>
                  </a:lnTo>
                  <a:lnTo>
                    <a:pt x="113085" y="92793"/>
                  </a:lnTo>
                  <a:lnTo>
                    <a:pt x="115306" y="96906"/>
                  </a:lnTo>
                  <a:lnTo>
                    <a:pt x="116946" y="99644"/>
                  </a:lnTo>
                  <a:lnTo>
                    <a:pt x="118038" y="102494"/>
                  </a:lnTo>
                  <a:lnTo>
                    <a:pt x="118344" y="103189"/>
                  </a:lnTo>
                  <a:lnTo>
                    <a:pt x="121810" y="112667"/>
                  </a:lnTo>
                  <a:lnTo>
                    <a:pt x="122463" y="114452"/>
                  </a:lnTo>
                  <a:lnTo>
                    <a:pt x="125658" y="123260"/>
                  </a:lnTo>
                  <a:lnTo>
                    <a:pt x="126891" y="127186"/>
                  </a:lnTo>
                  <a:lnTo>
                    <a:pt x="127301" y="128489"/>
                  </a:lnTo>
                  <a:lnTo>
                    <a:pt x="128428" y="132519"/>
                  </a:lnTo>
                  <a:lnTo>
                    <a:pt x="128895" y="133839"/>
                  </a:lnTo>
                  <a:lnTo>
                    <a:pt x="129115" y="134535"/>
                  </a:lnTo>
                  <a:lnTo>
                    <a:pt x="129633" y="136175"/>
                  </a:lnTo>
                  <a:lnTo>
                    <a:pt x="129917" y="136999"/>
                  </a:lnTo>
                  <a:lnTo>
                    <a:pt x="131310" y="140634"/>
                  </a:lnTo>
                  <a:lnTo>
                    <a:pt x="133436" y="145662"/>
                  </a:lnTo>
                  <a:lnTo>
                    <a:pt x="135715" y="151405"/>
                  </a:lnTo>
                  <a:lnTo>
                    <a:pt x="136769" y="154058"/>
                  </a:lnTo>
                  <a:lnTo>
                    <a:pt x="139489" y="160191"/>
                  </a:lnTo>
                  <a:lnTo>
                    <a:pt x="140423" y="162133"/>
                  </a:lnTo>
                  <a:lnTo>
                    <a:pt x="140249" y="162262"/>
                  </a:lnTo>
                  <a:lnTo>
                    <a:pt x="138004" y="160672"/>
                  </a:lnTo>
                  <a:lnTo>
                    <a:pt x="136805" y="159588"/>
                  </a:lnTo>
                  <a:lnTo>
                    <a:pt x="129789" y="153270"/>
                  </a:lnTo>
                  <a:lnTo>
                    <a:pt x="126146" y="149986"/>
                  </a:lnTo>
                  <a:lnTo>
                    <a:pt x="124319" y="148330"/>
                  </a:lnTo>
                  <a:lnTo>
                    <a:pt x="115884" y="140699"/>
                  </a:lnTo>
                  <a:lnTo>
                    <a:pt x="114154" y="139112"/>
                  </a:lnTo>
                  <a:lnTo>
                    <a:pt x="113287" y="138530"/>
                  </a:lnTo>
                  <a:lnTo>
                    <a:pt x="112614" y="138087"/>
                  </a:lnTo>
                  <a:lnTo>
                    <a:pt x="112467" y="137990"/>
                  </a:lnTo>
                  <a:lnTo>
                    <a:pt x="107163" y="134466"/>
                  </a:lnTo>
                  <a:lnTo>
                    <a:pt x="103806" y="132226"/>
                  </a:lnTo>
                  <a:lnTo>
                    <a:pt x="103133" y="131783"/>
                  </a:lnTo>
                  <a:lnTo>
                    <a:pt x="99238" y="129194"/>
                  </a:lnTo>
                  <a:lnTo>
                    <a:pt x="95683" y="126827"/>
                  </a:lnTo>
                  <a:lnTo>
                    <a:pt x="89788" y="122895"/>
                  </a:lnTo>
                  <a:lnTo>
                    <a:pt x="89586" y="122762"/>
                  </a:lnTo>
                  <a:lnTo>
                    <a:pt x="86313" y="120989"/>
                  </a:lnTo>
                  <a:lnTo>
                    <a:pt x="85576" y="120579"/>
                  </a:lnTo>
                  <a:lnTo>
                    <a:pt x="84919" y="120255"/>
                  </a:lnTo>
                  <a:lnTo>
                    <a:pt x="83522" y="119579"/>
                  </a:lnTo>
                  <a:lnTo>
                    <a:pt x="82834" y="119237"/>
                  </a:lnTo>
                  <a:lnTo>
                    <a:pt x="77762" y="116762"/>
                  </a:lnTo>
                  <a:lnTo>
                    <a:pt x="76982" y="116377"/>
                  </a:lnTo>
                  <a:lnTo>
                    <a:pt x="73772" y="114861"/>
                  </a:lnTo>
                  <a:lnTo>
                    <a:pt x="69627" y="112903"/>
                  </a:lnTo>
                  <a:lnTo>
                    <a:pt x="68222" y="112188"/>
                  </a:lnTo>
                  <a:lnTo>
                    <a:pt x="67524" y="111829"/>
                  </a:lnTo>
                  <a:lnTo>
                    <a:pt x="66123" y="111116"/>
                  </a:lnTo>
                  <a:lnTo>
                    <a:pt x="63998" y="110024"/>
                  </a:lnTo>
                  <a:lnTo>
                    <a:pt x="63285" y="109667"/>
                  </a:lnTo>
                  <a:lnTo>
                    <a:pt x="62454" y="109238"/>
                  </a:lnTo>
                  <a:lnTo>
                    <a:pt x="61607" y="108809"/>
                  </a:lnTo>
                  <a:lnTo>
                    <a:pt x="59687" y="107828"/>
                  </a:lnTo>
                  <a:lnTo>
                    <a:pt x="53539" y="104778"/>
                  </a:lnTo>
                  <a:lnTo>
                    <a:pt x="47901" y="102664"/>
                  </a:lnTo>
                  <a:lnTo>
                    <a:pt x="45012" y="101585"/>
                  </a:lnTo>
                  <a:lnTo>
                    <a:pt x="43575" y="101042"/>
                  </a:lnTo>
                  <a:lnTo>
                    <a:pt x="40574" y="99922"/>
                  </a:lnTo>
                  <a:lnTo>
                    <a:pt x="39885" y="99722"/>
                  </a:lnTo>
                  <a:lnTo>
                    <a:pt x="39153" y="99502"/>
                  </a:lnTo>
                  <a:lnTo>
                    <a:pt x="36909" y="98854"/>
                  </a:lnTo>
                  <a:lnTo>
                    <a:pt x="33920" y="97949"/>
                  </a:lnTo>
                  <a:lnTo>
                    <a:pt x="30575" y="97039"/>
                  </a:lnTo>
                  <a:lnTo>
                    <a:pt x="30183" y="96929"/>
                  </a:lnTo>
                  <a:lnTo>
                    <a:pt x="29466" y="96720"/>
                  </a:lnTo>
                  <a:lnTo>
                    <a:pt x="28692" y="96500"/>
                  </a:lnTo>
                  <a:lnTo>
                    <a:pt x="27788" y="96238"/>
                  </a:lnTo>
                  <a:lnTo>
                    <a:pt x="27261" y="96091"/>
                  </a:lnTo>
                  <a:lnTo>
                    <a:pt x="25472" y="95571"/>
                  </a:lnTo>
                  <a:lnTo>
                    <a:pt x="23897" y="95119"/>
                  </a:lnTo>
                  <a:lnTo>
                    <a:pt x="20555" y="94156"/>
                  </a:lnTo>
                  <a:lnTo>
                    <a:pt x="19277" y="93794"/>
                  </a:lnTo>
                  <a:lnTo>
                    <a:pt x="17982" y="93417"/>
                  </a:lnTo>
                  <a:lnTo>
                    <a:pt x="16989" y="93160"/>
                  </a:lnTo>
                  <a:lnTo>
                    <a:pt x="13426" y="92412"/>
                  </a:lnTo>
                  <a:lnTo>
                    <a:pt x="9835" y="91663"/>
                  </a:lnTo>
                  <a:lnTo>
                    <a:pt x="9653" y="91630"/>
                  </a:lnTo>
                  <a:lnTo>
                    <a:pt x="6459" y="90958"/>
                  </a:lnTo>
                  <a:lnTo>
                    <a:pt x="4222" y="90491"/>
                  </a:lnTo>
                  <a:lnTo>
                    <a:pt x="3197" y="90282"/>
                  </a:lnTo>
                  <a:lnTo>
                    <a:pt x="1174" y="89857"/>
                  </a:lnTo>
                  <a:lnTo>
                    <a:pt x="5" y="89198"/>
                  </a:lnTo>
                  <a:lnTo>
                    <a:pt x="0" y="88061"/>
                  </a:lnTo>
                  <a:lnTo>
                    <a:pt x="498" y="85814"/>
                  </a:lnTo>
                  <a:lnTo>
                    <a:pt x="656" y="85237"/>
                  </a:lnTo>
                  <a:lnTo>
                    <a:pt x="833" y="84601"/>
                  </a:lnTo>
                  <a:lnTo>
                    <a:pt x="1732" y="80975"/>
                  </a:lnTo>
                  <a:lnTo>
                    <a:pt x="4187" y="75612"/>
                  </a:lnTo>
                  <a:lnTo>
                    <a:pt x="4360" y="75136"/>
                  </a:lnTo>
                  <a:lnTo>
                    <a:pt x="5256" y="73356"/>
                  </a:lnTo>
                  <a:lnTo>
                    <a:pt x="7675" y="67317"/>
                  </a:lnTo>
                  <a:lnTo>
                    <a:pt x="8247" y="65896"/>
                  </a:lnTo>
                  <a:lnTo>
                    <a:pt x="9099" y="63770"/>
                  </a:lnTo>
                  <a:lnTo>
                    <a:pt x="10060" y="61386"/>
                  </a:lnTo>
                  <a:lnTo>
                    <a:pt x="10457" y="60463"/>
                  </a:lnTo>
                  <a:lnTo>
                    <a:pt x="11905" y="56867"/>
                  </a:lnTo>
                  <a:lnTo>
                    <a:pt x="12651" y="55140"/>
                  </a:lnTo>
                  <a:lnTo>
                    <a:pt x="13678" y="52771"/>
                  </a:lnTo>
                  <a:lnTo>
                    <a:pt x="14374" y="51079"/>
                  </a:lnTo>
                  <a:lnTo>
                    <a:pt x="14554" y="50656"/>
                  </a:lnTo>
                  <a:lnTo>
                    <a:pt x="14777" y="50094"/>
                  </a:lnTo>
                  <a:lnTo>
                    <a:pt x="15477" y="48386"/>
                  </a:lnTo>
                  <a:lnTo>
                    <a:pt x="15628" y="47944"/>
                  </a:lnTo>
                  <a:lnTo>
                    <a:pt x="16059" y="46647"/>
                  </a:lnTo>
                  <a:lnTo>
                    <a:pt x="16231" y="46168"/>
                  </a:lnTo>
                  <a:lnTo>
                    <a:pt x="16781" y="44750"/>
                  </a:lnTo>
                  <a:lnTo>
                    <a:pt x="18706" y="39970"/>
                  </a:lnTo>
                  <a:lnTo>
                    <a:pt x="19036" y="39412"/>
                  </a:lnTo>
                  <a:lnTo>
                    <a:pt x="19388" y="39109"/>
                  </a:lnTo>
                  <a:lnTo>
                    <a:pt x="19683" y="38830"/>
                  </a:lnTo>
                  <a:lnTo>
                    <a:pt x="19967" y="38581"/>
                  </a:lnTo>
                  <a:lnTo>
                    <a:pt x="20496" y="38149"/>
                  </a:lnTo>
                  <a:lnTo>
                    <a:pt x="20917" y="37822"/>
                  </a:lnTo>
                  <a:lnTo>
                    <a:pt x="21826" y="37162"/>
                  </a:lnTo>
                  <a:lnTo>
                    <a:pt x="23124" y="36243"/>
                  </a:lnTo>
                  <a:lnTo>
                    <a:pt x="23881" y="35695"/>
                  </a:lnTo>
                  <a:lnTo>
                    <a:pt x="24939" y="34927"/>
                  </a:lnTo>
                  <a:lnTo>
                    <a:pt x="27444" y="33109"/>
                  </a:lnTo>
                  <a:lnTo>
                    <a:pt x="28892" y="32059"/>
                  </a:lnTo>
                  <a:lnTo>
                    <a:pt x="31375" y="30288"/>
                  </a:lnTo>
                  <a:lnTo>
                    <a:pt x="34560" y="28033"/>
                  </a:lnTo>
                  <a:lnTo>
                    <a:pt x="35060" y="27675"/>
                  </a:lnTo>
                  <a:lnTo>
                    <a:pt x="35594" y="27274"/>
                  </a:lnTo>
                  <a:lnTo>
                    <a:pt x="36117" y="26874"/>
                  </a:lnTo>
                  <a:lnTo>
                    <a:pt x="36624" y="26474"/>
                  </a:lnTo>
                  <a:lnTo>
                    <a:pt x="36873" y="26264"/>
                  </a:lnTo>
                  <a:lnTo>
                    <a:pt x="37114" y="26045"/>
                  </a:lnTo>
                  <a:lnTo>
                    <a:pt x="37411" y="25750"/>
                  </a:lnTo>
                  <a:lnTo>
                    <a:pt x="37700" y="25435"/>
                  </a:lnTo>
                  <a:lnTo>
                    <a:pt x="37977" y="25111"/>
                  </a:lnTo>
                  <a:lnTo>
                    <a:pt x="38239" y="24773"/>
                  </a:lnTo>
                  <a:lnTo>
                    <a:pt x="38488" y="24430"/>
                  </a:lnTo>
                  <a:lnTo>
                    <a:pt x="45198" y="16066"/>
                  </a:lnTo>
                  <a:lnTo>
                    <a:pt x="45842" y="15360"/>
                  </a:lnTo>
                  <a:lnTo>
                    <a:pt x="50303" y="10467"/>
                  </a:lnTo>
                  <a:lnTo>
                    <a:pt x="53753" y="6683"/>
                  </a:lnTo>
                  <a:lnTo>
                    <a:pt x="53943" y="6483"/>
                  </a:lnTo>
                  <a:lnTo>
                    <a:pt x="54144" y="6288"/>
                  </a:lnTo>
                  <a:lnTo>
                    <a:pt x="54346" y="6097"/>
                  </a:lnTo>
                  <a:lnTo>
                    <a:pt x="54556" y="5912"/>
                  </a:lnTo>
                  <a:lnTo>
                    <a:pt x="54770" y="5735"/>
                  </a:lnTo>
                  <a:lnTo>
                    <a:pt x="54996" y="5559"/>
                  </a:lnTo>
                  <a:lnTo>
                    <a:pt x="55229" y="5387"/>
                  </a:lnTo>
                  <a:lnTo>
                    <a:pt x="55467" y="5221"/>
                  </a:lnTo>
                  <a:lnTo>
                    <a:pt x="55946" y="4906"/>
                  </a:lnTo>
                  <a:lnTo>
                    <a:pt x="56504" y="4558"/>
                  </a:lnTo>
                  <a:lnTo>
                    <a:pt x="56694" y="4453"/>
                  </a:lnTo>
                  <a:lnTo>
                    <a:pt x="56888" y="4353"/>
                  </a:lnTo>
                  <a:lnTo>
                    <a:pt x="57050" y="4282"/>
                  </a:lnTo>
                  <a:lnTo>
                    <a:pt x="57300" y="4182"/>
                  </a:lnTo>
                  <a:lnTo>
                    <a:pt x="57797" y="4071"/>
                  </a:lnTo>
                  <a:lnTo>
                    <a:pt x="58669" y="3877"/>
                  </a:lnTo>
                  <a:lnTo>
                    <a:pt x="64076" y="2901"/>
                  </a:lnTo>
                  <a:lnTo>
                    <a:pt x="65245" y="2690"/>
                  </a:lnTo>
                  <a:lnTo>
                    <a:pt x="66115" y="2482"/>
                  </a:lnTo>
                  <a:lnTo>
                    <a:pt x="71480" y="1208"/>
                  </a:lnTo>
                  <a:lnTo>
                    <a:pt x="72220" y="996"/>
                  </a:lnTo>
                  <a:lnTo>
                    <a:pt x="75455" y="274"/>
                  </a:lnTo>
                  <a:lnTo>
                    <a:pt x="79300" y="0"/>
                  </a:lnTo>
                  <a:lnTo>
                    <a:pt x="81115" y="4858"/>
                  </a:lnTo>
                  <a:lnTo>
                    <a:pt x="83629" y="12087"/>
                  </a:lnTo>
                  <a:lnTo>
                    <a:pt x="83728" y="12354"/>
                  </a:lnTo>
                  <a:lnTo>
                    <a:pt x="87108" y="21466"/>
                  </a:lnTo>
                  <a:lnTo>
                    <a:pt x="87853" y="23619"/>
                  </a:lnTo>
                  <a:lnTo>
                    <a:pt x="89883" y="29500"/>
                  </a:lnTo>
                  <a:lnTo>
                    <a:pt x="90121" y="30186"/>
                  </a:lnTo>
                  <a:lnTo>
                    <a:pt x="93529" y="39607"/>
                  </a:lnTo>
                  <a:lnTo>
                    <a:pt x="95433" y="44868"/>
                  </a:lnTo>
                  <a:lnTo>
                    <a:pt x="97436" y="49610"/>
                  </a:lnTo>
                  <a:lnTo>
                    <a:pt x="99246" y="53894"/>
                  </a:lnTo>
                  <a:lnTo>
                    <a:pt x="101304" y="59631"/>
                  </a:lnTo>
                  <a:lnTo>
                    <a:pt x="102515" y="63005"/>
                  </a:lnTo>
                  <a:lnTo>
                    <a:pt x="104859" y="69772"/>
                  </a:lnTo>
                  <a:lnTo>
                    <a:pt x="105705" y="72196"/>
                  </a:lnTo>
                  <a:lnTo>
                    <a:pt x="107294" y="76791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8" name="pg68"/>
            <p:cNvSpPr/>
            <p:nvPr/>
          </p:nvSpPr>
          <p:spPr>
            <a:xfrm>
              <a:off x="5249362" y="3803567"/>
              <a:ext cx="152960" cy="194130"/>
            </a:xfrm>
            <a:custGeom>
              <a:avLst/>
              <a:gdLst/>
              <a:ahLst/>
              <a:cxnLst/>
              <a:rect l="0" t="0" r="0" b="0"/>
              <a:pathLst>
                <a:path w="152960" h="194130">
                  <a:moveTo>
                    <a:pt x="116882" y="45723"/>
                  </a:moveTo>
                  <a:lnTo>
                    <a:pt x="117415" y="46959"/>
                  </a:lnTo>
                  <a:lnTo>
                    <a:pt x="119189" y="51079"/>
                  </a:lnTo>
                  <a:lnTo>
                    <a:pt x="120783" y="54932"/>
                  </a:lnTo>
                  <a:lnTo>
                    <a:pt x="121497" y="56795"/>
                  </a:lnTo>
                  <a:lnTo>
                    <a:pt x="122112" y="58551"/>
                  </a:lnTo>
                  <a:lnTo>
                    <a:pt x="122564" y="59840"/>
                  </a:lnTo>
                  <a:lnTo>
                    <a:pt x="123160" y="61322"/>
                  </a:lnTo>
                  <a:lnTo>
                    <a:pt x="123758" y="62762"/>
                  </a:lnTo>
                  <a:lnTo>
                    <a:pt x="124609" y="64039"/>
                  </a:lnTo>
                  <a:lnTo>
                    <a:pt x="125316" y="64728"/>
                  </a:lnTo>
                  <a:lnTo>
                    <a:pt x="125014" y="65234"/>
                  </a:lnTo>
                  <a:lnTo>
                    <a:pt x="124839" y="65580"/>
                  </a:lnTo>
                  <a:lnTo>
                    <a:pt x="124662" y="65930"/>
                  </a:lnTo>
                  <a:lnTo>
                    <a:pt x="124511" y="66678"/>
                  </a:lnTo>
                  <a:lnTo>
                    <a:pt x="124541" y="67427"/>
                  </a:lnTo>
                  <a:lnTo>
                    <a:pt x="124709" y="68584"/>
                  </a:lnTo>
                  <a:lnTo>
                    <a:pt x="125725" y="74867"/>
                  </a:lnTo>
                  <a:lnTo>
                    <a:pt x="126394" y="78159"/>
                  </a:lnTo>
                  <a:lnTo>
                    <a:pt x="126686" y="79594"/>
                  </a:lnTo>
                  <a:lnTo>
                    <a:pt x="127083" y="80876"/>
                  </a:lnTo>
                  <a:lnTo>
                    <a:pt x="128204" y="83502"/>
                  </a:lnTo>
                  <a:lnTo>
                    <a:pt x="128561" y="84338"/>
                  </a:lnTo>
                  <a:lnTo>
                    <a:pt x="129876" y="87233"/>
                  </a:lnTo>
                  <a:lnTo>
                    <a:pt x="131359" y="88821"/>
                  </a:lnTo>
                  <a:lnTo>
                    <a:pt x="132745" y="89840"/>
                  </a:lnTo>
                  <a:lnTo>
                    <a:pt x="133014" y="90307"/>
                  </a:lnTo>
                  <a:lnTo>
                    <a:pt x="135622" y="96458"/>
                  </a:lnTo>
                  <a:lnTo>
                    <a:pt x="136560" y="98671"/>
                  </a:lnTo>
                  <a:lnTo>
                    <a:pt x="136517" y="98928"/>
                  </a:lnTo>
                  <a:lnTo>
                    <a:pt x="137808" y="102283"/>
                  </a:lnTo>
                  <a:lnTo>
                    <a:pt x="141057" y="110717"/>
                  </a:lnTo>
                  <a:lnTo>
                    <a:pt x="142968" y="115681"/>
                  </a:lnTo>
                  <a:lnTo>
                    <a:pt x="146375" y="124528"/>
                  </a:lnTo>
                  <a:lnTo>
                    <a:pt x="147213" y="126704"/>
                  </a:lnTo>
                  <a:lnTo>
                    <a:pt x="149381" y="133253"/>
                  </a:lnTo>
                  <a:lnTo>
                    <a:pt x="150023" y="135190"/>
                  </a:lnTo>
                  <a:lnTo>
                    <a:pt x="152960" y="143473"/>
                  </a:lnTo>
                  <a:lnTo>
                    <a:pt x="149116" y="143747"/>
                  </a:lnTo>
                  <a:lnTo>
                    <a:pt x="145880" y="144470"/>
                  </a:lnTo>
                  <a:lnTo>
                    <a:pt x="145140" y="144681"/>
                  </a:lnTo>
                  <a:lnTo>
                    <a:pt x="139775" y="145955"/>
                  </a:lnTo>
                  <a:lnTo>
                    <a:pt x="138905" y="146164"/>
                  </a:lnTo>
                  <a:lnTo>
                    <a:pt x="137624" y="146395"/>
                  </a:lnTo>
                  <a:lnTo>
                    <a:pt x="132330" y="147350"/>
                  </a:lnTo>
                  <a:lnTo>
                    <a:pt x="131457" y="147544"/>
                  </a:lnTo>
                  <a:lnTo>
                    <a:pt x="130960" y="147655"/>
                  </a:lnTo>
                  <a:lnTo>
                    <a:pt x="130710" y="147755"/>
                  </a:lnTo>
                  <a:lnTo>
                    <a:pt x="130548" y="147827"/>
                  </a:lnTo>
                  <a:lnTo>
                    <a:pt x="130354" y="147927"/>
                  </a:lnTo>
                  <a:lnTo>
                    <a:pt x="130164" y="148031"/>
                  </a:lnTo>
                  <a:lnTo>
                    <a:pt x="129606" y="148379"/>
                  </a:lnTo>
                  <a:lnTo>
                    <a:pt x="129127" y="148694"/>
                  </a:lnTo>
                  <a:lnTo>
                    <a:pt x="128889" y="148861"/>
                  </a:lnTo>
                  <a:lnTo>
                    <a:pt x="128656" y="149032"/>
                  </a:lnTo>
                  <a:lnTo>
                    <a:pt x="128430" y="149209"/>
                  </a:lnTo>
                  <a:lnTo>
                    <a:pt x="128216" y="149385"/>
                  </a:lnTo>
                  <a:lnTo>
                    <a:pt x="128007" y="149571"/>
                  </a:lnTo>
                  <a:lnTo>
                    <a:pt x="127805" y="149761"/>
                  </a:lnTo>
                  <a:lnTo>
                    <a:pt x="127603" y="149957"/>
                  </a:lnTo>
                  <a:lnTo>
                    <a:pt x="127413" y="150157"/>
                  </a:lnTo>
                  <a:lnTo>
                    <a:pt x="123963" y="153940"/>
                  </a:lnTo>
                  <a:lnTo>
                    <a:pt x="119502" y="158833"/>
                  </a:lnTo>
                  <a:lnTo>
                    <a:pt x="118858" y="159540"/>
                  </a:lnTo>
                  <a:lnTo>
                    <a:pt x="112148" y="167903"/>
                  </a:lnTo>
                  <a:lnTo>
                    <a:pt x="111899" y="168246"/>
                  </a:lnTo>
                  <a:lnTo>
                    <a:pt x="111638" y="168584"/>
                  </a:lnTo>
                  <a:lnTo>
                    <a:pt x="111360" y="168908"/>
                  </a:lnTo>
                  <a:lnTo>
                    <a:pt x="111071" y="169223"/>
                  </a:lnTo>
                  <a:lnTo>
                    <a:pt x="110775" y="169518"/>
                  </a:lnTo>
                  <a:lnTo>
                    <a:pt x="110533" y="169738"/>
                  </a:lnTo>
                  <a:lnTo>
                    <a:pt x="110284" y="169947"/>
                  </a:lnTo>
                  <a:lnTo>
                    <a:pt x="109777" y="170347"/>
                  </a:lnTo>
                  <a:lnTo>
                    <a:pt x="109255" y="170748"/>
                  </a:lnTo>
                  <a:lnTo>
                    <a:pt x="108720" y="171148"/>
                  </a:lnTo>
                  <a:lnTo>
                    <a:pt x="108221" y="171507"/>
                  </a:lnTo>
                  <a:lnTo>
                    <a:pt x="105035" y="173762"/>
                  </a:lnTo>
                  <a:lnTo>
                    <a:pt x="102552" y="175532"/>
                  </a:lnTo>
                  <a:lnTo>
                    <a:pt x="101104" y="176583"/>
                  </a:lnTo>
                  <a:lnTo>
                    <a:pt x="98599" y="178400"/>
                  </a:lnTo>
                  <a:lnTo>
                    <a:pt x="97418" y="179254"/>
                  </a:lnTo>
                  <a:lnTo>
                    <a:pt x="96733" y="179735"/>
                  </a:lnTo>
                  <a:lnTo>
                    <a:pt x="95486" y="180635"/>
                  </a:lnTo>
                  <a:lnTo>
                    <a:pt x="94578" y="181295"/>
                  </a:lnTo>
                  <a:lnTo>
                    <a:pt x="94156" y="181622"/>
                  </a:lnTo>
                  <a:lnTo>
                    <a:pt x="93627" y="182054"/>
                  </a:lnTo>
                  <a:lnTo>
                    <a:pt x="93343" y="182303"/>
                  </a:lnTo>
                  <a:lnTo>
                    <a:pt x="92923" y="182654"/>
                  </a:lnTo>
                  <a:lnTo>
                    <a:pt x="92495" y="183129"/>
                  </a:lnTo>
                  <a:lnTo>
                    <a:pt x="92366" y="183444"/>
                  </a:lnTo>
                  <a:lnTo>
                    <a:pt x="90441" y="188223"/>
                  </a:lnTo>
                  <a:lnTo>
                    <a:pt x="89891" y="189641"/>
                  </a:lnTo>
                  <a:lnTo>
                    <a:pt x="89719" y="190120"/>
                  </a:lnTo>
                  <a:lnTo>
                    <a:pt x="89288" y="191417"/>
                  </a:lnTo>
                  <a:lnTo>
                    <a:pt x="89138" y="191859"/>
                  </a:lnTo>
                  <a:lnTo>
                    <a:pt x="88437" y="193567"/>
                  </a:lnTo>
                  <a:lnTo>
                    <a:pt x="88214" y="194130"/>
                  </a:lnTo>
                  <a:lnTo>
                    <a:pt x="79514" y="189860"/>
                  </a:lnTo>
                  <a:lnTo>
                    <a:pt x="76331" y="188375"/>
                  </a:lnTo>
                  <a:lnTo>
                    <a:pt x="74445" y="187601"/>
                  </a:lnTo>
                  <a:lnTo>
                    <a:pt x="72977" y="187168"/>
                  </a:lnTo>
                  <a:lnTo>
                    <a:pt x="71344" y="186963"/>
                  </a:lnTo>
                  <a:lnTo>
                    <a:pt x="70520" y="186889"/>
                  </a:lnTo>
                  <a:lnTo>
                    <a:pt x="69176" y="186874"/>
                  </a:lnTo>
                  <a:lnTo>
                    <a:pt x="66487" y="186874"/>
                  </a:lnTo>
                  <a:lnTo>
                    <a:pt x="65822" y="186889"/>
                  </a:lnTo>
                  <a:lnTo>
                    <a:pt x="63180" y="186859"/>
                  </a:lnTo>
                  <a:lnTo>
                    <a:pt x="61526" y="186889"/>
                  </a:lnTo>
                  <a:lnTo>
                    <a:pt x="59692" y="187000"/>
                  </a:lnTo>
                  <a:lnTo>
                    <a:pt x="59018" y="187000"/>
                  </a:lnTo>
                  <a:lnTo>
                    <a:pt x="57983" y="181943"/>
                  </a:lnTo>
                  <a:lnTo>
                    <a:pt x="57718" y="180366"/>
                  </a:lnTo>
                  <a:lnTo>
                    <a:pt x="56866" y="178237"/>
                  </a:lnTo>
                  <a:lnTo>
                    <a:pt x="56190" y="174334"/>
                  </a:lnTo>
                  <a:lnTo>
                    <a:pt x="55817" y="172220"/>
                  </a:lnTo>
                  <a:lnTo>
                    <a:pt x="54102" y="171930"/>
                  </a:lnTo>
                  <a:lnTo>
                    <a:pt x="50876" y="171391"/>
                  </a:lnTo>
                  <a:lnTo>
                    <a:pt x="50298" y="171291"/>
                  </a:lnTo>
                  <a:lnTo>
                    <a:pt x="49736" y="171201"/>
                  </a:lnTo>
                  <a:lnTo>
                    <a:pt x="49130" y="171096"/>
                  </a:lnTo>
                  <a:lnTo>
                    <a:pt x="46747" y="170695"/>
                  </a:lnTo>
                  <a:lnTo>
                    <a:pt x="46098" y="170591"/>
                  </a:lnTo>
                  <a:lnTo>
                    <a:pt x="43111" y="170089"/>
                  </a:lnTo>
                  <a:lnTo>
                    <a:pt x="42824" y="170038"/>
                  </a:lnTo>
                  <a:lnTo>
                    <a:pt x="41755" y="169866"/>
                  </a:lnTo>
                  <a:lnTo>
                    <a:pt x="40651" y="169680"/>
                  </a:lnTo>
                  <a:lnTo>
                    <a:pt x="40813" y="168680"/>
                  </a:lnTo>
                  <a:lnTo>
                    <a:pt x="40944" y="167917"/>
                  </a:lnTo>
                  <a:lnTo>
                    <a:pt x="41066" y="167155"/>
                  </a:lnTo>
                  <a:lnTo>
                    <a:pt x="41197" y="166387"/>
                  </a:lnTo>
                  <a:lnTo>
                    <a:pt x="42560" y="158100"/>
                  </a:lnTo>
                  <a:lnTo>
                    <a:pt x="43566" y="152075"/>
                  </a:lnTo>
                  <a:lnTo>
                    <a:pt x="42336" y="151566"/>
                  </a:lnTo>
                  <a:lnTo>
                    <a:pt x="41721" y="151796"/>
                  </a:lnTo>
                  <a:lnTo>
                    <a:pt x="41221" y="151355"/>
                  </a:lnTo>
                  <a:lnTo>
                    <a:pt x="40621" y="150713"/>
                  </a:lnTo>
                  <a:lnTo>
                    <a:pt x="40154" y="149870"/>
                  </a:lnTo>
                  <a:lnTo>
                    <a:pt x="39854" y="148867"/>
                  </a:lnTo>
                  <a:lnTo>
                    <a:pt x="39988" y="145457"/>
                  </a:lnTo>
                  <a:lnTo>
                    <a:pt x="39988" y="144655"/>
                  </a:lnTo>
                  <a:lnTo>
                    <a:pt x="38655" y="142488"/>
                  </a:lnTo>
                  <a:lnTo>
                    <a:pt x="38321" y="142087"/>
                  </a:lnTo>
                  <a:lnTo>
                    <a:pt x="36621" y="141766"/>
                  </a:lnTo>
                  <a:lnTo>
                    <a:pt x="36155" y="141927"/>
                  </a:lnTo>
                  <a:lnTo>
                    <a:pt x="36021" y="141343"/>
                  </a:lnTo>
                  <a:lnTo>
                    <a:pt x="36595" y="137912"/>
                  </a:lnTo>
                  <a:lnTo>
                    <a:pt x="28041" y="136703"/>
                  </a:lnTo>
                  <a:lnTo>
                    <a:pt x="28231" y="135320"/>
                  </a:lnTo>
                  <a:lnTo>
                    <a:pt x="28539" y="133129"/>
                  </a:lnTo>
                  <a:lnTo>
                    <a:pt x="25324" y="132674"/>
                  </a:lnTo>
                  <a:lnTo>
                    <a:pt x="24416" y="129475"/>
                  </a:lnTo>
                  <a:lnTo>
                    <a:pt x="22631" y="123178"/>
                  </a:lnTo>
                  <a:lnTo>
                    <a:pt x="22267" y="121889"/>
                  </a:lnTo>
                  <a:lnTo>
                    <a:pt x="20410" y="120421"/>
                  </a:lnTo>
                  <a:lnTo>
                    <a:pt x="14216" y="115522"/>
                  </a:lnTo>
                  <a:lnTo>
                    <a:pt x="12727" y="115556"/>
                  </a:lnTo>
                  <a:lnTo>
                    <a:pt x="7943" y="115670"/>
                  </a:lnTo>
                  <a:lnTo>
                    <a:pt x="6734" y="116269"/>
                  </a:lnTo>
                  <a:lnTo>
                    <a:pt x="6393" y="116425"/>
                  </a:lnTo>
                  <a:lnTo>
                    <a:pt x="4315" y="117437"/>
                  </a:lnTo>
                  <a:lnTo>
                    <a:pt x="4168" y="117540"/>
                  </a:lnTo>
                  <a:lnTo>
                    <a:pt x="3523" y="117823"/>
                  </a:lnTo>
                  <a:lnTo>
                    <a:pt x="3380" y="117635"/>
                  </a:lnTo>
                  <a:lnTo>
                    <a:pt x="3214" y="117396"/>
                  </a:lnTo>
                  <a:lnTo>
                    <a:pt x="2930" y="116823"/>
                  </a:lnTo>
                  <a:lnTo>
                    <a:pt x="2798" y="116418"/>
                  </a:lnTo>
                  <a:lnTo>
                    <a:pt x="813" y="107871"/>
                  </a:lnTo>
                  <a:lnTo>
                    <a:pt x="390" y="107575"/>
                  </a:lnTo>
                  <a:lnTo>
                    <a:pt x="0" y="106586"/>
                  </a:lnTo>
                  <a:lnTo>
                    <a:pt x="338" y="106113"/>
                  </a:lnTo>
                  <a:lnTo>
                    <a:pt x="203" y="105460"/>
                  </a:lnTo>
                  <a:lnTo>
                    <a:pt x="107" y="104834"/>
                  </a:lnTo>
                  <a:lnTo>
                    <a:pt x="43" y="104203"/>
                  </a:lnTo>
                  <a:lnTo>
                    <a:pt x="12" y="103568"/>
                  </a:lnTo>
                  <a:lnTo>
                    <a:pt x="16" y="103237"/>
                  </a:lnTo>
                  <a:lnTo>
                    <a:pt x="46" y="102908"/>
                  </a:lnTo>
                  <a:lnTo>
                    <a:pt x="115" y="102249"/>
                  </a:lnTo>
                  <a:lnTo>
                    <a:pt x="200" y="101517"/>
                  </a:lnTo>
                  <a:lnTo>
                    <a:pt x="326" y="100794"/>
                  </a:lnTo>
                  <a:lnTo>
                    <a:pt x="494" y="100083"/>
                  </a:lnTo>
                  <a:lnTo>
                    <a:pt x="703" y="99388"/>
                  </a:lnTo>
                  <a:lnTo>
                    <a:pt x="952" y="98713"/>
                  </a:lnTo>
                  <a:lnTo>
                    <a:pt x="6811" y="84093"/>
                  </a:lnTo>
                  <a:lnTo>
                    <a:pt x="9627" y="76778"/>
                  </a:lnTo>
                  <a:lnTo>
                    <a:pt x="9800" y="76295"/>
                  </a:lnTo>
                  <a:lnTo>
                    <a:pt x="12039" y="69533"/>
                  </a:lnTo>
                  <a:lnTo>
                    <a:pt x="12188" y="69046"/>
                  </a:lnTo>
                  <a:lnTo>
                    <a:pt x="14179" y="61923"/>
                  </a:lnTo>
                  <a:lnTo>
                    <a:pt x="14258" y="61544"/>
                  </a:lnTo>
                  <a:lnTo>
                    <a:pt x="14354" y="61169"/>
                  </a:lnTo>
                  <a:lnTo>
                    <a:pt x="14409" y="60837"/>
                  </a:lnTo>
                  <a:lnTo>
                    <a:pt x="15991" y="49932"/>
                  </a:lnTo>
                  <a:lnTo>
                    <a:pt x="16106" y="49313"/>
                  </a:lnTo>
                  <a:lnTo>
                    <a:pt x="16262" y="48707"/>
                  </a:lnTo>
                  <a:lnTo>
                    <a:pt x="16459" y="48119"/>
                  </a:lnTo>
                  <a:lnTo>
                    <a:pt x="16696" y="47552"/>
                  </a:lnTo>
                  <a:lnTo>
                    <a:pt x="16971" y="47011"/>
                  </a:lnTo>
                  <a:lnTo>
                    <a:pt x="18564" y="44116"/>
                  </a:lnTo>
                  <a:lnTo>
                    <a:pt x="18730" y="43799"/>
                  </a:lnTo>
                  <a:lnTo>
                    <a:pt x="18880" y="43483"/>
                  </a:lnTo>
                  <a:lnTo>
                    <a:pt x="14402" y="21847"/>
                  </a:lnTo>
                  <a:lnTo>
                    <a:pt x="16453" y="21157"/>
                  </a:lnTo>
                  <a:lnTo>
                    <a:pt x="19583" y="20263"/>
                  </a:lnTo>
                  <a:lnTo>
                    <a:pt x="26259" y="18377"/>
                  </a:lnTo>
                  <a:lnTo>
                    <a:pt x="35105" y="15846"/>
                  </a:lnTo>
                  <a:lnTo>
                    <a:pt x="35643" y="15687"/>
                  </a:lnTo>
                  <a:lnTo>
                    <a:pt x="36219" y="15522"/>
                  </a:lnTo>
                  <a:lnTo>
                    <a:pt x="42288" y="13911"/>
                  </a:lnTo>
                  <a:lnTo>
                    <a:pt x="58708" y="9262"/>
                  </a:lnTo>
                  <a:lnTo>
                    <a:pt x="59636" y="8993"/>
                  </a:lnTo>
                  <a:lnTo>
                    <a:pt x="60982" y="9484"/>
                  </a:lnTo>
                  <a:lnTo>
                    <a:pt x="70778" y="6711"/>
                  </a:lnTo>
                  <a:lnTo>
                    <a:pt x="89675" y="1452"/>
                  </a:lnTo>
                  <a:lnTo>
                    <a:pt x="92617" y="0"/>
                  </a:lnTo>
                  <a:lnTo>
                    <a:pt x="93889" y="1778"/>
                  </a:lnTo>
                  <a:lnTo>
                    <a:pt x="99824" y="11103"/>
                  </a:lnTo>
                  <a:lnTo>
                    <a:pt x="102443" y="14907"/>
                  </a:lnTo>
                  <a:lnTo>
                    <a:pt x="107084" y="21644"/>
                  </a:lnTo>
                  <a:lnTo>
                    <a:pt x="107532" y="22316"/>
                  </a:lnTo>
                  <a:lnTo>
                    <a:pt x="108160" y="23255"/>
                  </a:lnTo>
                  <a:lnTo>
                    <a:pt x="110022" y="26249"/>
                  </a:lnTo>
                  <a:lnTo>
                    <a:pt x="110768" y="27660"/>
                  </a:lnTo>
                  <a:lnTo>
                    <a:pt x="111702" y="29894"/>
                  </a:lnTo>
                  <a:lnTo>
                    <a:pt x="112393" y="31931"/>
                  </a:lnTo>
                  <a:lnTo>
                    <a:pt x="114167" y="37164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9" name="pg69"/>
            <p:cNvSpPr/>
            <p:nvPr/>
          </p:nvSpPr>
          <p:spPr>
            <a:xfrm>
              <a:off x="5120439" y="3890120"/>
              <a:ext cx="217137" cy="142157"/>
            </a:xfrm>
            <a:custGeom>
              <a:avLst/>
              <a:gdLst/>
              <a:ahLst/>
              <a:cxnLst/>
              <a:rect l="0" t="0" r="0" b="0"/>
              <a:pathLst>
                <a:path w="217137" h="142157">
                  <a:moveTo>
                    <a:pt x="179476" y="133864"/>
                  </a:moveTo>
                  <a:lnTo>
                    <a:pt x="178202" y="133651"/>
                  </a:lnTo>
                  <a:lnTo>
                    <a:pt x="177150" y="133473"/>
                  </a:lnTo>
                  <a:lnTo>
                    <a:pt x="176220" y="133321"/>
                  </a:lnTo>
                  <a:lnTo>
                    <a:pt x="174993" y="133111"/>
                  </a:lnTo>
                  <a:lnTo>
                    <a:pt x="174656" y="133058"/>
                  </a:lnTo>
                  <a:lnTo>
                    <a:pt x="173770" y="132911"/>
                  </a:lnTo>
                  <a:lnTo>
                    <a:pt x="172843" y="132763"/>
                  </a:lnTo>
                  <a:lnTo>
                    <a:pt x="172083" y="132634"/>
                  </a:lnTo>
                  <a:lnTo>
                    <a:pt x="170539" y="132387"/>
                  </a:lnTo>
                  <a:lnTo>
                    <a:pt x="169764" y="132234"/>
                  </a:lnTo>
                  <a:lnTo>
                    <a:pt x="168992" y="132105"/>
                  </a:lnTo>
                  <a:lnTo>
                    <a:pt x="168224" y="131982"/>
                  </a:lnTo>
                  <a:lnTo>
                    <a:pt x="166677" y="131739"/>
                  </a:lnTo>
                  <a:lnTo>
                    <a:pt x="165904" y="131619"/>
                  </a:lnTo>
                  <a:lnTo>
                    <a:pt x="165635" y="131581"/>
                  </a:lnTo>
                  <a:lnTo>
                    <a:pt x="165128" y="131495"/>
                  </a:lnTo>
                  <a:lnTo>
                    <a:pt x="163584" y="131252"/>
                  </a:lnTo>
                  <a:lnTo>
                    <a:pt x="162290" y="131062"/>
                  </a:lnTo>
                  <a:lnTo>
                    <a:pt x="161541" y="130947"/>
                  </a:lnTo>
                  <a:lnTo>
                    <a:pt x="160781" y="130838"/>
                  </a:lnTo>
                  <a:lnTo>
                    <a:pt x="160020" y="130718"/>
                  </a:lnTo>
                  <a:lnTo>
                    <a:pt x="156930" y="130202"/>
                  </a:lnTo>
                  <a:lnTo>
                    <a:pt x="155247" y="129932"/>
                  </a:lnTo>
                  <a:lnTo>
                    <a:pt x="154483" y="129804"/>
                  </a:lnTo>
                  <a:lnTo>
                    <a:pt x="151447" y="129308"/>
                  </a:lnTo>
                  <a:lnTo>
                    <a:pt x="149804" y="129032"/>
                  </a:lnTo>
                  <a:lnTo>
                    <a:pt x="148325" y="128791"/>
                  </a:lnTo>
                  <a:lnTo>
                    <a:pt x="147524" y="128660"/>
                  </a:lnTo>
                  <a:lnTo>
                    <a:pt x="147322" y="128622"/>
                  </a:lnTo>
                  <a:lnTo>
                    <a:pt x="143716" y="128031"/>
                  </a:lnTo>
                  <a:lnTo>
                    <a:pt x="142955" y="127902"/>
                  </a:lnTo>
                  <a:lnTo>
                    <a:pt x="139921" y="127403"/>
                  </a:lnTo>
                  <a:lnTo>
                    <a:pt x="138775" y="127211"/>
                  </a:lnTo>
                  <a:lnTo>
                    <a:pt x="138403" y="127154"/>
                  </a:lnTo>
                  <a:lnTo>
                    <a:pt x="136843" y="126892"/>
                  </a:lnTo>
                  <a:lnTo>
                    <a:pt x="136214" y="126792"/>
                  </a:lnTo>
                  <a:lnTo>
                    <a:pt x="135284" y="126635"/>
                  </a:lnTo>
                  <a:lnTo>
                    <a:pt x="134892" y="126573"/>
                  </a:lnTo>
                  <a:lnTo>
                    <a:pt x="134219" y="126458"/>
                  </a:lnTo>
                  <a:lnTo>
                    <a:pt x="133605" y="126363"/>
                  </a:lnTo>
                  <a:lnTo>
                    <a:pt x="133182" y="126287"/>
                  </a:lnTo>
                  <a:lnTo>
                    <a:pt x="132418" y="126168"/>
                  </a:lnTo>
                  <a:lnTo>
                    <a:pt x="130897" y="125920"/>
                  </a:lnTo>
                  <a:lnTo>
                    <a:pt x="130363" y="125839"/>
                  </a:lnTo>
                  <a:lnTo>
                    <a:pt x="129381" y="125677"/>
                  </a:lnTo>
                  <a:lnTo>
                    <a:pt x="127790" y="125424"/>
                  </a:lnTo>
                  <a:lnTo>
                    <a:pt x="127101" y="125310"/>
                  </a:lnTo>
                  <a:lnTo>
                    <a:pt x="125997" y="125134"/>
                  </a:lnTo>
                  <a:lnTo>
                    <a:pt x="125585" y="125072"/>
                  </a:lnTo>
                  <a:lnTo>
                    <a:pt x="124825" y="124948"/>
                  </a:lnTo>
                  <a:lnTo>
                    <a:pt x="123890" y="124802"/>
                  </a:lnTo>
                  <a:lnTo>
                    <a:pt x="110156" y="123862"/>
                  </a:lnTo>
                  <a:lnTo>
                    <a:pt x="104964" y="123509"/>
                  </a:lnTo>
                  <a:lnTo>
                    <a:pt x="103995" y="123429"/>
                  </a:lnTo>
                  <a:lnTo>
                    <a:pt x="102782" y="123330"/>
                  </a:lnTo>
                  <a:lnTo>
                    <a:pt x="102092" y="123289"/>
                  </a:lnTo>
                  <a:lnTo>
                    <a:pt x="93407" y="122670"/>
                  </a:lnTo>
                  <a:lnTo>
                    <a:pt x="89007" y="122358"/>
                  </a:lnTo>
                  <a:lnTo>
                    <a:pt x="88031" y="121469"/>
                  </a:lnTo>
                  <a:lnTo>
                    <a:pt x="87452" y="121994"/>
                  </a:lnTo>
                  <a:lnTo>
                    <a:pt x="87205" y="121778"/>
                  </a:lnTo>
                  <a:lnTo>
                    <a:pt x="86306" y="121974"/>
                  </a:lnTo>
                  <a:lnTo>
                    <a:pt x="85834" y="121813"/>
                  </a:lnTo>
                  <a:lnTo>
                    <a:pt x="77347" y="121362"/>
                  </a:lnTo>
                  <a:lnTo>
                    <a:pt x="76895" y="121476"/>
                  </a:lnTo>
                  <a:lnTo>
                    <a:pt x="76177" y="120425"/>
                  </a:lnTo>
                  <a:lnTo>
                    <a:pt x="75704" y="120718"/>
                  </a:lnTo>
                  <a:lnTo>
                    <a:pt x="74819" y="121339"/>
                  </a:lnTo>
                  <a:lnTo>
                    <a:pt x="64998" y="120317"/>
                  </a:lnTo>
                  <a:lnTo>
                    <a:pt x="61769" y="119983"/>
                  </a:lnTo>
                  <a:lnTo>
                    <a:pt x="55216" y="119335"/>
                  </a:lnTo>
                  <a:lnTo>
                    <a:pt x="53883" y="119217"/>
                  </a:lnTo>
                  <a:lnTo>
                    <a:pt x="53387" y="119234"/>
                  </a:lnTo>
                  <a:lnTo>
                    <a:pt x="56395" y="123541"/>
                  </a:lnTo>
                  <a:lnTo>
                    <a:pt x="46716" y="122727"/>
                  </a:lnTo>
                  <a:lnTo>
                    <a:pt x="36269" y="121201"/>
                  </a:lnTo>
                  <a:lnTo>
                    <a:pt x="30209" y="119265"/>
                  </a:lnTo>
                  <a:lnTo>
                    <a:pt x="26810" y="118306"/>
                  </a:lnTo>
                  <a:lnTo>
                    <a:pt x="15152" y="115133"/>
                  </a:lnTo>
                  <a:lnTo>
                    <a:pt x="15076" y="114805"/>
                  </a:lnTo>
                  <a:lnTo>
                    <a:pt x="15028" y="114457"/>
                  </a:lnTo>
                  <a:lnTo>
                    <a:pt x="15027" y="114330"/>
                  </a:lnTo>
                  <a:lnTo>
                    <a:pt x="15045" y="114146"/>
                  </a:lnTo>
                  <a:lnTo>
                    <a:pt x="15083" y="113968"/>
                  </a:lnTo>
                  <a:lnTo>
                    <a:pt x="15127" y="113819"/>
                  </a:lnTo>
                  <a:lnTo>
                    <a:pt x="15181" y="113675"/>
                  </a:lnTo>
                  <a:lnTo>
                    <a:pt x="15250" y="113526"/>
                  </a:lnTo>
                  <a:lnTo>
                    <a:pt x="15892" y="112438"/>
                  </a:lnTo>
                  <a:lnTo>
                    <a:pt x="16006" y="112265"/>
                  </a:lnTo>
                  <a:lnTo>
                    <a:pt x="16209" y="112002"/>
                  </a:lnTo>
                  <a:lnTo>
                    <a:pt x="16389" y="111752"/>
                  </a:lnTo>
                  <a:lnTo>
                    <a:pt x="16546" y="111484"/>
                  </a:lnTo>
                  <a:lnTo>
                    <a:pt x="16624" y="111253"/>
                  </a:lnTo>
                  <a:lnTo>
                    <a:pt x="16657" y="111072"/>
                  </a:lnTo>
                  <a:lnTo>
                    <a:pt x="16677" y="110888"/>
                  </a:lnTo>
                  <a:lnTo>
                    <a:pt x="16686" y="110692"/>
                  </a:lnTo>
                  <a:lnTo>
                    <a:pt x="16683" y="110496"/>
                  </a:lnTo>
                  <a:lnTo>
                    <a:pt x="16666" y="110290"/>
                  </a:lnTo>
                  <a:lnTo>
                    <a:pt x="16633" y="110072"/>
                  </a:lnTo>
                  <a:lnTo>
                    <a:pt x="16579" y="109864"/>
                  </a:lnTo>
                  <a:lnTo>
                    <a:pt x="16501" y="109675"/>
                  </a:lnTo>
                  <a:lnTo>
                    <a:pt x="16401" y="109500"/>
                  </a:lnTo>
                  <a:lnTo>
                    <a:pt x="16173" y="109237"/>
                  </a:lnTo>
                  <a:lnTo>
                    <a:pt x="15847" y="109054"/>
                  </a:lnTo>
                  <a:lnTo>
                    <a:pt x="15452" y="108961"/>
                  </a:lnTo>
                  <a:lnTo>
                    <a:pt x="15095" y="108321"/>
                  </a:lnTo>
                  <a:lnTo>
                    <a:pt x="15579" y="107644"/>
                  </a:lnTo>
                  <a:lnTo>
                    <a:pt x="15744" y="107497"/>
                  </a:lnTo>
                  <a:lnTo>
                    <a:pt x="16574" y="107123"/>
                  </a:lnTo>
                  <a:lnTo>
                    <a:pt x="18054" y="106776"/>
                  </a:lnTo>
                  <a:lnTo>
                    <a:pt x="18784" y="106672"/>
                  </a:lnTo>
                  <a:lnTo>
                    <a:pt x="19472" y="106904"/>
                  </a:lnTo>
                  <a:lnTo>
                    <a:pt x="20532" y="107348"/>
                  </a:lnTo>
                  <a:lnTo>
                    <a:pt x="21106" y="107429"/>
                  </a:lnTo>
                  <a:lnTo>
                    <a:pt x="22220" y="107341"/>
                  </a:lnTo>
                  <a:lnTo>
                    <a:pt x="23495" y="106074"/>
                  </a:lnTo>
                  <a:lnTo>
                    <a:pt x="23348" y="105131"/>
                  </a:lnTo>
                  <a:lnTo>
                    <a:pt x="23015" y="103854"/>
                  </a:lnTo>
                  <a:lnTo>
                    <a:pt x="22831" y="102845"/>
                  </a:lnTo>
                  <a:lnTo>
                    <a:pt x="22195" y="101759"/>
                  </a:lnTo>
                  <a:lnTo>
                    <a:pt x="22044" y="100927"/>
                  </a:lnTo>
                  <a:lnTo>
                    <a:pt x="23021" y="98458"/>
                  </a:lnTo>
                  <a:lnTo>
                    <a:pt x="24042" y="97967"/>
                  </a:lnTo>
                  <a:lnTo>
                    <a:pt x="23157" y="96326"/>
                  </a:lnTo>
                  <a:lnTo>
                    <a:pt x="22231" y="95937"/>
                  </a:lnTo>
                  <a:lnTo>
                    <a:pt x="21853" y="95959"/>
                  </a:lnTo>
                  <a:lnTo>
                    <a:pt x="21316" y="95557"/>
                  </a:lnTo>
                  <a:lnTo>
                    <a:pt x="20043" y="94367"/>
                  </a:lnTo>
                  <a:lnTo>
                    <a:pt x="17748" y="92984"/>
                  </a:lnTo>
                  <a:lnTo>
                    <a:pt x="14724" y="91669"/>
                  </a:lnTo>
                  <a:lnTo>
                    <a:pt x="13936" y="91382"/>
                  </a:lnTo>
                  <a:lnTo>
                    <a:pt x="12240" y="90232"/>
                  </a:lnTo>
                  <a:lnTo>
                    <a:pt x="10975" y="88504"/>
                  </a:lnTo>
                  <a:lnTo>
                    <a:pt x="10132" y="87438"/>
                  </a:lnTo>
                  <a:lnTo>
                    <a:pt x="9415" y="87077"/>
                  </a:lnTo>
                  <a:lnTo>
                    <a:pt x="8802" y="87557"/>
                  </a:lnTo>
                  <a:lnTo>
                    <a:pt x="7434" y="88361"/>
                  </a:lnTo>
                  <a:lnTo>
                    <a:pt x="6669" y="88628"/>
                  </a:lnTo>
                  <a:lnTo>
                    <a:pt x="4892" y="88246"/>
                  </a:lnTo>
                  <a:lnTo>
                    <a:pt x="3110" y="87267"/>
                  </a:lnTo>
                  <a:lnTo>
                    <a:pt x="2487" y="86192"/>
                  </a:lnTo>
                  <a:lnTo>
                    <a:pt x="2463" y="85400"/>
                  </a:lnTo>
                  <a:lnTo>
                    <a:pt x="2230" y="85357"/>
                  </a:lnTo>
                  <a:lnTo>
                    <a:pt x="2471" y="84936"/>
                  </a:lnTo>
                  <a:lnTo>
                    <a:pt x="2661" y="84284"/>
                  </a:lnTo>
                  <a:lnTo>
                    <a:pt x="1639" y="83593"/>
                  </a:lnTo>
                  <a:lnTo>
                    <a:pt x="592" y="83175"/>
                  </a:lnTo>
                  <a:lnTo>
                    <a:pt x="278" y="83030"/>
                  </a:lnTo>
                  <a:lnTo>
                    <a:pt x="0" y="82178"/>
                  </a:lnTo>
                  <a:lnTo>
                    <a:pt x="274" y="81165"/>
                  </a:lnTo>
                  <a:lnTo>
                    <a:pt x="1835" y="81024"/>
                  </a:lnTo>
                  <a:lnTo>
                    <a:pt x="1874" y="80667"/>
                  </a:lnTo>
                  <a:lnTo>
                    <a:pt x="1728" y="80381"/>
                  </a:lnTo>
                  <a:lnTo>
                    <a:pt x="2690" y="78303"/>
                  </a:lnTo>
                  <a:lnTo>
                    <a:pt x="3316" y="77400"/>
                  </a:lnTo>
                  <a:lnTo>
                    <a:pt x="3446" y="77386"/>
                  </a:lnTo>
                  <a:lnTo>
                    <a:pt x="3832" y="76853"/>
                  </a:lnTo>
                  <a:lnTo>
                    <a:pt x="4677" y="74896"/>
                  </a:lnTo>
                  <a:lnTo>
                    <a:pt x="5534" y="72970"/>
                  </a:lnTo>
                  <a:lnTo>
                    <a:pt x="6190" y="72596"/>
                  </a:lnTo>
                  <a:lnTo>
                    <a:pt x="6975" y="72898"/>
                  </a:lnTo>
                  <a:lnTo>
                    <a:pt x="7591" y="72989"/>
                  </a:lnTo>
                  <a:lnTo>
                    <a:pt x="8433" y="73258"/>
                  </a:lnTo>
                  <a:lnTo>
                    <a:pt x="8597" y="73276"/>
                  </a:lnTo>
                  <a:lnTo>
                    <a:pt x="8841" y="72890"/>
                  </a:lnTo>
                  <a:lnTo>
                    <a:pt x="8825" y="72731"/>
                  </a:lnTo>
                  <a:lnTo>
                    <a:pt x="8376" y="71373"/>
                  </a:lnTo>
                  <a:lnTo>
                    <a:pt x="8111" y="70360"/>
                  </a:lnTo>
                  <a:lnTo>
                    <a:pt x="8182" y="70200"/>
                  </a:lnTo>
                  <a:lnTo>
                    <a:pt x="8730" y="70143"/>
                  </a:lnTo>
                  <a:lnTo>
                    <a:pt x="8855" y="69835"/>
                  </a:lnTo>
                  <a:lnTo>
                    <a:pt x="10209" y="69562"/>
                  </a:lnTo>
                  <a:lnTo>
                    <a:pt x="11092" y="69310"/>
                  </a:lnTo>
                  <a:lnTo>
                    <a:pt x="11919" y="68781"/>
                  </a:lnTo>
                  <a:lnTo>
                    <a:pt x="12402" y="68309"/>
                  </a:lnTo>
                  <a:lnTo>
                    <a:pt x="12544" y="68042"/>
                  </a:lnTo>
                  <a:lnTo>
                    <a:pt x="12751" y="67842"/>
                  </a:lnTo>
                  <a:lnTo>
                    <a:pt x="12896" y="67294"/>
                  </a:lnTo>
                  <a:lnTo>
                    <a:pt x="13107" y="67098"/>
                  </a:lnTo>
                  <a:lnTo>
                    <a:pt x="13110" y="66755"/>
                  </a:lnTo>
                  <a:lnTo>
                    <a:pt x="13874" y="65883"/>
                  </a:lnTo>
                  <a:lnTo>
                    <a:pt x="14642" y="64740"/>
                  </a:lnTo>
                  <a:lnTo>
                    <a:pt x="15675" y="63939"/>
                  </a:lnTo>
                  <a:lnTo>
                    <a:pt x="16634" y="63615"/>
                  </a:lnTo>
                  <a:lnTo>
                    <a:pt x="17584" y="63363"/>
                  </a:lnTo>
                  <a:lnTo>
                    <a:pt x="19144" y="63396"/>
                  </a:lnTo>
                  <a:lnTo>
                    <a:pt x="20291" y="63691"/>
                  </a:lnTo>
                  <a:lnTo>
                    <a:pt x="21570" y="64125"/>
                  </a:lnTo>
                  <a:lnTo>
                    <a:pt x="22311" y="64349"/>
                  </a:lnTo>
                  <a:lnTo>
                    <a:pt x="22785" y="64358"/>
                  </a:lnTo>
                  <a:lnTo>
                    <a:pt x="23391" y="64573"/>
                  </a:lnTo>
                  <a:lnTo>
                    <a:pt x="24064" y="64725"/>
                  </a:lnTo>
                  <a:lnTo>
                    <a:pt x="24266" y="64868"/>
                  </a:lnTo>
                  <a:lnTo>
                    <a:pt x="24540" y="64873"/>
                  </a:lnTo>
                  <a:lnTo>
                    <a:pt x="25074" y="65226"/>
                  </a:lnTo>
                  <a:lnTo>
                    <a:pt x="27963" y="66307"/>
                  </a:lnTo>
                  <a:lnTo>
                    <a:pt x="28375" y="66245"/>
                  </a:lnTo>
                  <a:lnTo>
                    <a:pt x="31739" y="67408"/>
                  </a:lnTo>
                  <a:lnTo>
                    <a:pt x="32812" y="67842"/>
                  </a:lnTo>
                  <a:lnTo>
                    <a:pt x="34297" y="68280"/>
                  </a:lnTo>
                  <a:lnTo>
                    <a:pt x="35235" y="68776"/>
                  </a:lnTo>
                  <a:lnTo>
                    <a:pt x="58080" y="75390"/>
                  </a:lnTo>
                  <a:lnTo>
                    <a:pt x="59030" y="75342"/>
                  </a:lnTo>
                  <a:lnTo>
                    <a:pt x="65530" y="73774"/>
                  </a:lnTo>
                  <a:lnTo>
                    <a:pt x="66208" y="73502"/>
                  </a:lnTo>
                  <a:lnTo>
                    <a:pt x="65145" y="71985"/>
                  </a:lnTo>
                  <a:lnTo>
                    <a:pt x="60402" y="65439"/>
                  </a:lnTo>
                  <a:lnTo>
                    <a:pt x="59159" y="63275"/>
                  </a:lnTo>
                  <a:lnTo>
                    <a:pt x="56429" y="57297"/>
                  </a:lnTo>
                  <a:lnTo>
                    <a:pt x="53573" y="51043"/>
                  </a:lnTo>
                  <a:lnTo>
                    <a:pt x="53458" y="50804"/>
                  </a:lnTo>
                  <a:lnTo>
                    <a:pt x="52821" y="49445"/>
                  </a:lnTo>
                  <a:lnTo>
                    <a:pt x="49915" y="43239"/>
                  </a:lnTo>
                  <a:lnTo>
                    <a:pt x="48411" y="40030"/>
                  </a:lnTo>
                  <a:lnTo>
                    <a:pt x="43279" y="29023"/>
                  </a:lnTo>
                  <a:lnTo>
                    <a:pt x="37477" y="16575"/>
                  </a:lnTo>
                  <a:lnTo>
                    <a:pt x="37030" y="15431"/>
                  </a:lnTo>
                  <a:lnTo>
                    <a:pt x="36752" y="14740"/>
                  </a:lnTo>
                  <a:lnTo>
                    <a:pt x="36218" y="13215"/>
                  </a:lnTo>
                  <a:lnTo>
                    <a:pt x="35874" y="12100"/>
                  </a:lnTo>
                  <a:lnTo>
                    <a:pt x="35537" y="10795"/>
                  </a:lnTo>
                  <a:lnTo>
                    <a:pt x="35331" y="9975"/>
                  </a:lnTo>
                  <a:lnTo>
                    <a:pt x="35027" y="8564"/>
                  </a:lnTo>
                  <a:lnTo>
                    <a:pt x="33894" y="2374"/>
                  </a:lnTo>
                  <a:lnTo>
                    <a:pt x="34471" y="2262"/>
                  </a:lnTo>
                  <a:lnTo>
                    <a:pt x="35771" y="2003"/>
                  </a:lnTo>
                  <a:lnTo>
                    <a:pt x="35985" y="3065"/>
                  </a:lnTo>
                  <a:lnTo>
                    <a:pt x="36832" y="5396"/>
                  </a:lnTo>
                  <a:lnTo>
                    <a:pt x="38213" y="7397"/>
                  </a:lnTo>
                  <a:lnTo>
                    <a:pt x="40196" y="8912"/>
                  </a:lnTo>
                  <a:lnTo>
                    <a:pt x="43043" y="10571"/>
                  </a:lnTo>
                  <a:lnTo>
                    <a:pt x="44626" y="11238"/>
                  </a:lnTo>
                  <a:lnTo>
                    <a:pt x="46222" y="11648"/>
                  </a:lnTo>
                  <a:lnTo>
                    <a:pt x="47172" y="11705"/>
                  </a:lnTo>
                  <a:lnTo>
                    <a:pt x="47722" y="11733"/>
                  </a:lnTo>
                  <a:lnTo>
                    <a:pt x="51206" y="11581"/>
                  </a:lnTo>
                  <a:lnTo>
                    <a:pt x="52480" y="10471"/>
                  </a:lnTo>
                  <a:lnTo>
                    <a:pt x="54028" y="11457"/>
                  </a:lnTo>
                  <a:lnTo>
                    <a:pt x="61277" y="12691"/>
                  </a:lnTo>
                  <a:lnTo>
                    <a:pt x="62052" y="12820"/>
                  </a:lnTo>
                  <a:lnTo>
                    <a:pt x="66191" y="13525"/>
                  </a:lnTo>
                  <a:lnTo>
                    <a:pt x="67306" y="6832"/>
                  </a:lnTo>
                  <a:lnTo>
                    <a:pt x="68447" y="0"/>
                  </a:lnTo>
                  <a:lnTo>
                    <a:pt x="71735" y="550"/>
                  </a:lnTo>
                  <a:lnTo>
                    <a:pt x="73813" y="908"/>
                  </a:lnTo>
                  <a:lnTo>
                    <a:pt x="76495" y="1362"/>
                  </a:lnTo>
                  <a:lnTo>
                    <a:pt x="76927" y="1370"/>
                  </a:lnTo>
                  <a:lnTo>
                    <a:pt x="77364" y="1374"/>
                  </a:lnTo>
                  <a:lnTo>
                    <a:pt x="80033" y="1825"/>
                  </a:lnTo>
                  <a:lnTo>
                    <a:pt x="82701" y="2282"/>
                  </a:lnTo>
                  <a:lnTo>
                    <a:pt x="85374" y="2728"/>
                  </a:lnTo>
                  <a:lnTo>
                    <a:pt x="87994" y="3166"/>
                  </a:lnTo>
                  <a:lnTo>
                    <a:pt x="90715" y="3626"/>
                  </a:lnTo>
                  <a:lnTo>
                    <a:pt x="96070" y="4526"/>
                  </a:lnTo>
                  <a:lnTo>
                    <a:pt x="95469" y="8130"/>
                  </a:lnTo>
                  <a:lnTo>
                    <a:pt x="102385" y="16281"/>
                  </a:lnTo>
                  <a:lnTo>
                    <a:pt x="101880" y="19379"/>
                  </a:lnTo>
                  <a:lnTo>
                    <a:pt x="104897" y="19935"/>
                  </a:lnTo>
                  <a:lnTo>
                    <a:pt x="105442" y="19656"/>
                  </a:lnTo>
                  <a:lnTo>
                    <a:pt x="106007" y="20895"/>
                  </a:lnTo>
                  <a:lnTo>
                    <a:pt x="105694" y="21598"/>
                  </a:lnTo>
                  <a:lnTo>
                    <a:pt x="105576" y="22061"/>
                  </a:lnTo>
                  <a:lnTo>
                    <a:pt x="105477" y="22721"/>
                  </a:lnTo>
                  <a:lnTo>
                    <a:pt x="105363" y="23976"/>
                  </a:lnTo>
                  <a:lnTo>
                    <a:pt x="105186" y="25494"/>
                  </a:lnTo>
                  <a:lnTo>
                    <a:pt x="105547" y="25579"/>
                  </a:lnTo>
                  <a:lnTo>
                    <a:pt x="115177" y="25641"/>
                  </a:lnTo>
                  <a:lnTo>
                    <a:pt x="117703" y="27268"/>
                  </a:lnTo>
                  <a:lnTo>
                    <a:pt x="119623" y="28497"/>
                  </a:lnTo>
                  <a:lnTo>
                    <a:pt x="121143" y="29479"/>
                  </a:lnTo>
                  <a:lnTo>
                    <a:pt x="122790" y="30537"/>
                  </a:lnTo>
                  <a:lnTo>
                    <a:pt x="122994" y="30664"/>
                  </a:lnTo>
                  <a:lnTo>
                    <a:pt x="123878" y="31231"/>
                  </a:lnTo>
                  <a:lnTo>
                    <a:pt x="131097" y="31276"/>
                  </a:lnTo>
                  <a:lnTo>
                    <a:pt x="132445" y="31270"/>
                  </a:lnTo>
                  <a:lnTo>
                    <a:pt x="133090" y="30988"/>
                  </a:lnTo>
                  <a:lnTo>
                    <a:pt x="133238" y="30884"/>
                  </a:lnTo>
                  <a:lnTo>
                    <a:pt x="135316" y="29872"/>
                  </a:lnTo>
                  <a:lnTo>
                    <a:pt x="135656" y="29716"/>
                  </a:lnTo>
                  <a:lnTo>
                    <a:pt x="136866" y="29117"/>
                  </a:lnTo>
                  <a:lnTo>
                    <a:pt x="141649" y="29003"/>
                  </a:lnTo>
                  <a:lnTo>
                    <a:pt x="143138" y="28969"/>
                  </a:lnTo>
                  <a:lnTo>
                    <a:pt x="149333" y="33868"/>
                  </a:lnTo>
                  <a:lnTo>
                    <a:pt x="151189" y="35336"/>
                  </a:lnTo>
                  <a:lnTo>
                    <a:pt x="151554" y="36625"/>
                  </a:lnTo>
                  <a:lnTo>
                    <a:pt x="153339" y="42922"/>
                  </a:lnTo>
                  <a:lnTo>
                    <a:pt x="154246" y="46121"/>
                  </a:lnTo>
                  <a:lnTo>
                    <a:pt x="157461" y="46576"/>
                  </a:lnTo>
                  <a:lnTo>
                    <a:pt x="157153" y="48767"/>
                  </a:lnTo>
                  <a:lnTo>
                    <a:pt x="156964" y="50150"/>
                  </a:lnTo>
                  <a:lnTo>
                    <a:pt x="165517" y="51359"/>
                  </a:lnTo>
                  <a:lnTo>
                    <a:pt x="164943" y="54790"/>
                  </a:lnTo>
                  <a:lnTo>
                    <a:pt x="165077" y="55374"/>
                  </a:lnTo>
                  <a:lnTo>
                    <a:pt x="165544" y="55213"/>
                  </a:lnTo>
                  <a:lnTo>
                    <a:pt x="167244" y="55534"/>
                  </a:lnTo>
                  <a:lnTo>
                    <a:pt x="167577" y="55935"/>
                  </a:lnTo>
                  <a:lnTo>
                    <a:pt x="168910" y="58102"/>
                  </a:lnTo>
                  <a:lnTo>
                    <a:pt x="168910" y="58904"/>
                  </a:lnTo>
                  <a:lnTo>
                    <a:pt x="168777" y="62314"/>
                  </a:lnTo>
                  <a:lnTo>
                    <a:pt x="169077" y="63318"/>
                  </a:lnTo>
                  <a:lnTo>
                    <a:pt x="169544" y="64160"/>
                  </a:lnTo>
                  <a:lnTo>
                    <a:pt x="170144" y="64802"/>
                  </a:lnTo>
                  <a:lnTo>
                    <a:pt x="170643" y="65243"/>
                  </a:lnTo>
                  <a:lnTo>
                    <a:pt x="171259" y="65014"/>
                  </a:lnTo>
                  <a:lnTo>
                    <a:pt x="172488" y="65522"/>
                  </a:lnTo>
                  <a:lnTo>
                    <a:pt x="171483" y="71547"/>
                  </a:lnTo>
                  <a:lnTo>
                    <a:pt x="170120" y="79835"/>
                  </a:lnTo>
                  <a:lnTo>
                    <a:pt x="169989" y="80602"/>
                  </a:lnTo>
                  <a:lnTo>
                    <a:pt x="169867" y="81364"/>
                  </a:lnTo>
                  <a:lnTo>
                    <a:pt x="169736" y="82127"/>
                  </a:lnTo>
                  <a:lnTo>
                    <a:pt x="169574" y="83127"/>
                  </a:lnTo>
                  <a:lnTo>
                    <a:pt x="170678" y="83313"/>
                  </a:lnTo>
                  <a:lnTo>
                    <a:pt x="171747" y="83485"/>
                  </a:lnTo>
                  <a:lnTo>
                    <a:pt x="172034" y="83536"/>
                  </a:lnTo>
                  <a:lnTo>
                    <a:pt x="175021" y="84038"/>
                  </a:lnTo>
                  <a:lnTo>
                    <a:pt x="175670" y="84142"/>
                  </a:lnTo>
                  <a:lnTo>
                    <a:pt x="178053" y="84543"/>
                  </a:lnTo>
                  <a:lnTo>
                    <a:pt x="178659" y="84648"/>
                  </a:lnTo>
                  <a:lnTo>
                    <a:pt x="179221" y="84738"/>
                  </a:lnTo>
                  <a:lnTo>
                    <a:pt x="179799" y="84838"/>
                  </a:lnTo>
                  <a:lnTo>
                    <a:pt x="183025" y="85377"/>
                  </a:lnTo>
                  <a:lnTo>
                    <a:pt x="184739" y="85667"/>
                  </a:lnTo>
                  <a:lnTo>
                    <a:pt x="185112" y="87781"/>
                  </a:lnTo>
                  <a:lnTo>
                    <a:pt x="185788" y="91684"/>
                  </a:lnTo>
                  <a:lnTo>
                    <a:pt x="186641" y="93813"/>
                  </a:lnTo>
                  <a:lnTo>
                    <a:pt x="186906" y="95390"/>
                  </a:lnTo>
                  <a:lnTo>
                    <a:pt x="187940" y="100447"/>
                  </a:lnTo>
                  <a:lnTo>
                    <a:pt x="188615" y="100448"/>
                  </a:lnTo>
                  <a:lnTo>
                    <a:pt x="190449" y="100336"/>
                  </a:lnTo>
                  <a:lnTo>
                    <a:pt x="192103" y="100306"/>
                  </a:lnTo>
                  <a:lnTo>
                    <a:pt x="194745" y="100336"/>
                  </a:lnTo>
                  <a:lnTo>
                    <a:pt x="195410" y="100321"/>
                  </a:lnTo>
                  <a:lnTo>
                    <a:pt x="198098" y="100321"/>
                  </a:lnTo>
                  <a:lnTo>
                    <a:pt x="199443" y="100337"/>
                  </a:lnTo>
                  <a:lnTo>
                    <a:pt x="200266" y="100410"/>
                  </a:lnTo>
                  <a:lnTo>
                    <a:pt x="201900" y="100615"/>
                  </a:lnTo>
                  <a:lnTo>
                    <a:pt x="203368" y="101048"/>
                  </a:lnTo>
                  <a:lnTo>
                    <a:pt x="205253" y="101822"/>
                  </a:lnTo>
                  <a:lnTo>
                    <a:pt x="208437" y="103307"/>
                  </a:lnTo>
                  <a:lnTo>
                    <a:pt x="217137" y="107577"/>
                  </a:lnTo>
                  <a:lnTo>
                    <a:pt x="216957" y="108000"/>
                  </a:lnTo>
                  <a:lnTo>
                    <a:pt x="216261" y="109692"/>
                  </a:lnTo>
                  <a:lnTo>
                    <a:pt x="215234" y="112060"/>
                  </a:lnTo>
                  <a:lnTo>
                    <a:pt x="214488" y="113788"/>
                  </a:lnTo>
                  <a:lnTo>
                    <a:pt x="213040" y="117383"/>
                  </a:lnTo>
                  <a:lnTo>
                    <a:pt x="212642" y="118307"/>
                  </a:lnTo>
                  <a:lnTo>
                    <a:pt x="211682" y="120690"/>
                  </a:lnTo>
                  <a:lnTo>
                    <a:pt x="210829" y="122817"/>
                  </a:lnTo>
                  <a:lnTo>
                    <a:pt x="210258" y="124238"/>
                  </a:lnTo>
                  <a:lnTo>
                    <a:pt x="207839" y="130277"/>
                  </a:lnTo>
                  <a:lnTo>
                    <a:pt x="206943" y="132056"/>
                  </a:lnTo>
                  <a:lnTo>
                    <a:pt x="206770" y="132533"/>
                  </a:lnTo>
                  <a:lnTo>
                    <a:pt x="204315" y="137895"/>
                  </a:lnTo>
                  <a:lnTo>
                    <a:pt x="203416" y="141521"/>
                  </a:lnTo>
                  <a:lnTo>
                    <a:pt x="203239" y="142157"/>
                  </a:lnTo>
                  <a:lnTo>
                    <a:pt x="200134" y="141245"/>
                  </a:lnTo>
                  <a:lnTo>
                    <a:pt x="191753" y="139057"/>
                  </a:lnTo>
                  <a:lnTo>
                    <a:pt x="189960" y="138805"/>
                  </a:lnTo>
                  <a:lnTo>
                    <a:pt x="190527" y="136914"/>
                  </a:lnTo>
                  <a:lnTo>
                    <a:pt x="190735" y="135700"/>
                  </a:lnTo>
                  <a:lnTo>
                    <a:pt x="188825" y="135395"/>
                  </a:lnTo>
                  <a:lnTo>
                    <a:pt x="188203" y="135305"/>
                  </a:lnTo>
                  <a:lnTo>
                    <a:pt x="187571" y="135205"/>
                  </a:lnTo>
                  <a:lnTo>
                    <a:pt x="186926" y="135092"/>
                  </a:lnTo>
                  <a:lnTo>
                    <a:pt x="185637" y="134886"/>
                  </a:lnTo>
                  <a:lnTo>
                    <a:pt x="183016" y="134455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0" name="pg70"/>
            <p:cNvSpPr/>
            <p:nvPr/>
          </p:nvSpPr>
          <p:spPr>
            <a:xfrm>
              <a:off x="4722177" y="3576783"/>
              <a:ext cx="619801" cy="429511"/>
            </a:xfrm>
            <a:custGeom>
              <a:avLst/>
              <a:gdLst/>
              <a:ahLst/>
              <a:cxnLst/>
              <a:rect l="0" t="0" r="0" b="0"/>
              <a:pathLst>
                <a:path w="619801" h="429511">
                  <a:moveTo>
                    <a:pt x="96361" y="209409"/>
                  </a:moveTo>
                  <a:lnTo>
                    <a:pt x="96611" y="208508"/>
                  </a:lnTo>
                  <a:lnTo>
                    <a:pt x="97973" y="207660"/>
                  </a:lnTo>
                  <a:lnTo>
                    <a:pt x="100039" y="206506"/>
                  </a:lnTo>
                  <a:lnTo>
                    <a:pt x="101246" y="205777"/>
                  </a:lnTo>
                  <a:lnTo>
                    <a:pt x="105010" y="203998"/>
                  </a:lnTo>
                  <a:lnTo>
                    <a:pt x="106737" y="203533"/>
                  </a:lnTo>
                  <a:lnTo>
                    <a:pt x="109409" y="202866"/>
                  </a:lnTo>
                  <a:lnTo>
                    <a:pt x="111376" y="202136"/>
                  </a:lnTo>
                  <a:lnTo>
                    <a:pt x="113422" y="201190"/>
                  </a:lnTo>
                  <a:lnTo>
                    <a:pt x="115303" y="200373"/>
                  </a:lnTo>
                  <a:lnTo>
                    <a:pt x="116918" y="198796"/>
                  </a:lnTo>
                  <a:lnTo>
                    <a:pt x="117773" y="196246"/>
                  </a:lnTo>
                  <a:lnTo>
                    <a:pt x="118177" y="193821"/>
                  </a:lnTo>
                  <a:lnTo>
                    <a:pt x="117924" y="191819"/>
                  </a:lnTo>
                  <a:lnTo>
                    <a:pt x="119083" y="186658"/>
                  </a:lnTo>
                  <a:lnTo>
                    <a:pt x="119388" y="185505"/>
                  </a:lnTo>
                  <a:lnTo>
                    <a:pt x="119586" y="183380"/>
                  </a:lnTo>
                  <a:lnTo>
                    <a:pt x="120243" y="180468"/>
                  </a:lnTo>
                  <a:lnTo>
                    <a:pt x="120948" y="177552"/>
                  </a:lnTo>
                  <a:lnTo>
                    <a:pt x="121249" y="175794"/>
                  </a:lnTo>
                  <a:lnTo>
                    <a:pt x="122108" y="172696"/>
                  </a:lnTo>
                  <a:lnTo>
                    <a:pt x="123113" y="170390"/>
                  </a:lnTo>
                  <a:lnTo>
                    <a:pt x="123869" y="169479"/>
                  </a:lnTo>
                  <a:lnTo>
                    <a:pt x="124827" y="167235"/>
                  </a:lnTo>
                  <a:lnTo>
                    <a:pt x="125935" y="165172"/>
                  </a:lnTo>
                  <a:lnTo>
                    <a:pt x="127499" y="162741"/>
                  </a:lnTo>
                  <a:lnTo>
                    <a:pt x="129011" y="160254"/>
                  </a:lnTo>
                  <a:lnTo>
                    <a:pt x="130824" y="157828"/>
                  </a:lnTo>
                  <a:lnTo>
                    <a:pt x="131467" y="156271"/>
                  </a:lnTo>
                  <a:lnTo>
                    <a:pt x="132142" y="155764"/>
                  </a:lnTo>
                  <a:lnTo>
                    <a:pt x="133090" y="156229"/>
                  </a:lnTo>
                  <a:lnTo>
                    <a:pt x="133596" y="155848"/>
                  </a:lnTo>
                  <a:lnTo>
                    <a:pt x="133849" y="154539"/>
                  </a:lnTo>
                  <a:lnTo>
                    <a:pt x="134144" y="153631"/>
                  </a:lnTo>
                  <a:lnTo>
                    <a:pt x="135040" y="152505"/>
                  </a:lnTo>
                  <a:lnTo>
                    <a:pt x="135911" y="151895"/>
                  </a:lnTo>
                  <a:lnTo>
                    <a:pt x="136881" y="150961"/>
                  </a:lnTo>
                  <a:lnTo>
                    <a:pt x="137656" y="150413"/>
                  </a:lnTo>
                  <a:lnTo>
                    <a:pt x="139183" y="149576"/>
                  </a:lnTo>
                  <a:lnTo>
                    <a:pt x="139905" y="149298"/>
                  </a:lnTo>
                  <a:lnTo>
                    <a:pt x="140416" y="149503"/>
                  </a:lnTo>
                  <a:lnTo>
                    <a:pt x="140553" y="149956"/>
                  </a:lnTo>
                  <a:lnTo>
                    <a:pt x="140616" y="150505"/>
                  </a:lnTo>
                  <a:lnTo>
                    <a:pt x="140637" y="151646"/>
                  </a:lnTo>
                  <a:lnTo>
                    <a:pt x="140637" y="152385"/>
                  </a:lnTo>
                  <a:lnTo>
                    <a:pt x="140701" y="153040"/>
                  </a:lnTo>
                  <a:lnTo>
                    <a:pt x="141291" y="153694"/>
                  </a:lnTo>
                  <a:lnTo>
                    <a:pt x="142450" y="153821"/>
                  </a:lnTo>
                  <a:lnTo>
                    <a:pt x="143757" y="154032"/>
                  </a:lnTo>
                  <a:lnTo>
                    <a:pt x="145128" y="153990"/>
                  </a:lnTo>
                  <a:lnTo>
                    <a:pt x="145823" y="154349"/>
                  </a:lnTo>
                  <a:lnTo>
                    <a:pt x="147489" y="155342"/>
                  </a:lnTo>
                  <a:lnTo>
                    <a:pt x="149112" y="155342"/>
                  </a:lnTo>
                  <a:lnTo>
                    <a:pt x="149952" y="154811"/>
                  </a:lnTo>
                  <a:lnTo>
                    <a:pt x="150356" y="154074"/>
                  </a:lnTo>
                  <a:lnTo>
                    <a:pt x="150314" y="153272"/>
                  </a:lnTo>
                  <a:lnTo>
                    <a:pt x="150018" y="152237"/>
                  </a:lnTo>
                  <a:lnTo>
                    <a:pt x="149928" y="151161"/>
                  </a:lnTo>
                  <a:lnTo>
                    <a:pt x="150245" y="150260"/>
                  </a:lnTo>
                  <a:lnTo>
                    <a:pt x="150714" y="149935"/>
                  </a:lnTo>
                  <a:lnTo>
                    <a:pt x="151262" y="149956"/>
                  </a:lnTo>
                  <a:lnTo>
                    <a:pt x="152148" y="150083"/>
                  </a:lnTo>
                  <a:lnTo>
                    <a:pt x="153012" y="150463"/>
                  </a:lnTo>
                  <a:lnTo>
                    <a:pt x="153918" y="151350"/>
                  </a:lnTo>
                  <a:lnTo>
                    <a:pt x="154572" y="152132"/>
                  </a:lnTo>
                  <a:lnTo>
                    <a:pt x="154888" y="152892"/>
                  </a:lnTo>
                  <a:lnTo>
                    <a:pt x="155626" y="154180"/>
                  </a:lnTo>
                  <a:lnTo>
                    <a:pt x="155921" y="155912"/>
                  </a:lnTo>
                  <a:lnTo>
                    <a:pt x="156599" y="157241"/>
                  </a:lnTo>
                  <a:lnTo>
                    <a:pt x="157180" y="158790"/>
                  </a:lnTo>
                  <a:lnTo>
                    <a:pt x="157929" y="160044"/>
                  </a:lnTo>
                  <a:lnTo>
                    <a:pt x="159188" y="161764"/>
                  </a:lnTo>
                  <a:lnTo>
                    <a:pt x="159940" y="162755"/>
                  </a:lnTo>
                  <a:lnTo>
                    <a:pt x="161080" y="164529"/>
                  </a:lnTo>
                  <a:lnTo>
                    <a:pt x="161732" y="165262"/>
                  </a:lnTo>
                  <a:lnTo>
                    <a:pt x="162838" y="166309"/>
                  </a:lnTo>
                  <a:lnTo>
                    <a:pt x="164541" y="167630"/>
                  </a:lnTo>
                  <a:lnTo>
                    <a:pt x="167069" y="168382"/>
                  </a:lnTo>
                  <a:lnTo>
                    <a:pt x="168955" y="168335"/>
                  </a:lnTo>
                  <a:lnTo>
                    <a:pt x="170440" y="168584"/>
                  </a:lnTo>
                  <a:lnTo>
                    <a:pt x="172143" y="169043"/>
                  </a:lnTo>
                  <a:lnTo>
                    <a:pt x="174250" y="169575"/>
                  </a:lnTo>
                  <a:lnTo>
                    <a:pt x="175184" y="169722"/>
                  </a:lnTo>
                  <a:lnTo>
                    <a:pt x="178169" y="168850"/>
                  </a:lnTo>
                  <a:lnTo>
                    <a:pt x="179452" y="167801"/>
                  </a:lnTo>
                  <a:lnTo>
                    <a:pt x="180540" y="166314"/>
                  </a:lnTo>
                  <a:lnTo>
                    <a:pt x="181903" y="165518"/>
                  </a:lnTo>
                  <a:lnTo>
                    <a:pt x="183485" y="165279"/>
                  </a:lnTo>
                  <a:lnTo>
                    <a:pt x="183822" y="165341"/>
                  </a:lnTo>
                  <a:lnTo>
                    <a:pt x="185679" y="165793"/>
                  </a:lnTo>
                  <a:lnTo>
                    <a:pt x="186801" y="166100"/>
                  </a:lnTo>
                  <a:lnTo>
                    <a:pt x="187686" y="166202"/>
                  </a:lnTo>
                  <a:lnTo>
                    <a:pt x="188842" y="166168"/>
                  </a:lnTo>
                  <a:lnTo>
                    <a:pt x="190407" y="165998"/>
                  </a:lnTo>
                  <a:lnTo>
                    <a:pt x="191870" y="165180"/>
                  </a:lnTo>
                  <a:lnTo>
                    <a:pt x="192992" y="165078"/>
                  </a:lnTo>
                  <a:lnTo>
                    <a:pt x="194115" y="165112"/>
                  </a:lnTo>
                  <a:lnTo>
                    <a:pt x="195441" y="164941"/>
                  </a:lnTo>
                  <a:lnTo>
                    <a:pt x="197788" y="164328"/>
                  </a:lnTo>
                  <a:lnTo>
                    <a:pt x="199727" y="163681"/>
                  </a:lnTo>
                  <a:lnTo>
                    <a:pt x="200509" y="162795"/>
                  </a:lnTo>
                  <a:lnTo>
                    <a:pt x="202108" y="162624"/>
                  </a:lnTo>
                  <a:lnTo>
                    <a:pt x="204455" y="161841"/>
                  </a:lnTo>
                  <a:lnTo>
                    <a:pt x="206632" y="161159"/>
                  </a:lnTo>
                  <a:lnTo>
                    <a:pt x="208575" y="159462"/>
                  </a:lnTo>
                  <a:lnTo>
                    <a:pt x="209786" y="157970"/>
                  </a:lnTo>
                  <a:lnTo>
                    <a:pt x="210404" y="156645"/>
                  </a:lnTo>
                  <a:lnTo>
                    <a:pt x="210442" y="155128"/>
                  </a:lnTo>
                  <a:lnTo>
                    <a:pt x="210510" y="153867"/>
                  </a:lnTo>
                  <a:lnTo>
                    <a:pt x="210238" y="152572"/>
                  </a:lnTo>
                  <a:lnTo>
                    <a:pt x="209489" y="150528"/>
                  </a:lnTo>
                  <a:lnTo>
                    <a:pt x="208503" y="148824"/>
                  </a:lnTo>
                  <a:lnTo>
                    <a:pt x="207857" y="147802"/>
                  </a:lnTo>
                  <a:lnTo>
                    <a:pt x="207312" y="147359"/>
                  </a:lnTo>
                  <a:lnTo>
                    <a:pt x="206564" y="147087"/>
                  </a:lnTo>
                  <a:lnTo>
                    <a:pt x="205509" y="146984"/>
                  </a:lnTo>
                  <a:lnTo>
                    <a:pt x="204727" y="147052"/>
                  </a:lnTo>
                  <a:lnTo>
                    <a:pt x="203809" y="147189"/>
                  </a:lnTo>
                  <a:lnTo>
                    <a:pt x="201768" y="147870"/>
                  </a:lnTo>
                  <a:lnTo>
                    <a:pt x="199591" y="148313"/>
                  </a:lnTo>
                  <a:lnTo>
                    <a:pt x="197487" y="147939"/>
                  </a:lnTo>
                  <a:lnTo>
                    <a:pt x="195271" y="146712"/>
                  </a:lnTo>
                  <a:lnTo>
                    <a:pt x="194115" y="145724"/>
                  </a:lnTo>
                  <a:lnTo>
                    <a:pt x="193298" y="144974"/>
                  </a:lnTo>
                  <a:lnTo>
                    <a:pt x="192278" y="143441"/>
                  </a:lnTo>
                  <a:lnTo>
                    <a:pt x="190781" y="141226"/>
                  </a:lnTo>
                  <a:lnTo>
                    <a:pt x="189795" y="139284"/>
                  </a:lnTo>
                  <a:lnTo>
                    <a:pt x="189421" y="137171"/>
                  </a:lnTo>
                  <a:lnTo>
                    <a:pt x="189250" y="135365"/>
                  </a:lnTo>
                  <a:lnTo>
                    <a:pt x="188706" y="133934"/>
                  </a:lnTo>
                  <a:lnTo>
                    <a:pt x="187742" y="130635"/>
                  </a:lnTo>
                  <a:lnTo>
                    <a:pt x="187312" y="129164"/>
                  </a:lnTo>
                  <a:lnTo>
                    <a:pt x="186904" y="127630"/>
                  </a:lnTo>
                  <a:lnTo>
                    <a:pt x="186563" y="126506"/>
                  </a:lnTo>
                  <a:lnTo>
                    <a:pt x="186461" y="125620"/>
                  </a:lnTo>
                  <a:lnTo>
                    <a:pt x="186505" y="124208"/>
                  </a:lnTo>
                  <a:lnTo>
                    <a:pt x="186747" y="122940"/>
                  </a:lnTo>
                  <a:lnTo>
                    <a:pt x="186779" y="122812"/>
                  </a:lnTo>
                  <a:lnTo>
                    <a:pt x="186903" y="122247"/>
                  </a:lnTo>
                  <a:lnTo>
                    <a:pt x="187052" y="121777"/>
                  </a:lnTo>
                  <a:lnTo>
                    <a:pt x="187147" y="121249"/>
                  </a:lnTo>
                  <a:lnTo>
                    <a:pt x="187176" y="119930"/>
                  </a:lnTo>
                  <a:lnTo>
                    <a:pt x="187475" y="118852"/>
                  </a:lnTo>
                  <a:lnTo>
                    <a:pt x="187958" y="117489"/>
                  </a:lnTo>
                  <a:lnTo>
                    <a:pt x="188849" y="116221"/>
                  </a:lnTo>
                  <a:lnTo>
                    <a:pt x="190626" y="114077"/>
                  </a:lnTo>
                  <a:lnTo>
                    <a:pt x="194268" y="109988"/>
                  </a:lnTo>
                  <a:lnTo>
                    <a:pt x="194868" y="109336"/>
                  </a:lnTo>
                  <a:lnTo>
                    <a:pt x="195444" y="108797"/>
                  </a:lnTo>
                  <a:lnTo>
                    <a:pt x="196208" y="107605"/>
                  </a:lnTo>
                  <a:lnTo>
                    <a:pt x="196600" y="106843"/>
                  </a:lnTo>
                  <a:lnTo>
                    <a:pt x="196992" y="105818"/>
                  </a:lnTo>
                  <a:lnTo>
                    <a:pt x="197277" y="104932"/>
                  </a:lnTo>
                  <a:lnTo>
                    <a:pt x="197502" y="104413"/>
                  </a:lnTo>
                  <a:lnTo>
                    <a:pt x="198005" y="103517"/>
                  </a:lnTo>
                  <a:lnTo>
                    <a:pt x="198595" y="102392"/>
                  </a:lnTo>
                  <a:lnTo>
                    <a:pt x="199501" y="100424"/>
                  </a:lnTo>
                  <a:lnTo>
                    <a:pt x="199921" y="99471"/>
                  </a:lnTo>
                  <a:lnTo>
                    <a:pt x="200641" y="97498"/>
                  </a:lnTo>
                  <a:lnTo>
                    <a:pt x="201647" y="95706"/>
                  </a:lnTo>
                  <a:lnTo>
                    <a:pt x="202110" y="94915"/>
                  </a:lnTo>
                  <a:lnTo>
                    <a:pt x="202751" y="93929"/>
                  </a:lnTo>
                  <a:lnTo>
                    <a:pt x="203519" y="92780"/>
                  </a:lnTo>
                  <a:lnTo>
                    <a:pt x="204216" y="91822"/>
                  </a:lnTo>
                  <a:lnTo>
                    <a:pt x="205055" y="90793"/>
                  </a:lnTo>
                  <a:lnTo>
                    <a:pt x="205997" y="89912"/>
                  </a:lnTo>
                  <a:lnTo>
                    <a:pt x="206452" y="89497"/>
                  </a:lnTo>
                  <a:lnTo>
                    <a:pt x="207656" y="88487"/>
                  </a:lnTo>
                  <a:lnTo>
                    <a:pt x="208487" y="87805"/>
                  </a:lnTo>
                  <a:lnTo>
                    <a:pt x="209433" y="87076"/>
                  </a:lnTo>
                  <a:lnTo>
                    <a:pt x="210494" y="86295"/>
                  </a:lnTo>
                  <a:lnTo>
                    <a:pt x="211816" y="85351"/>
                  </a:lnTo>
                  <a:lnTo>
                    <a:pt x="212932" y="84589"/>
                  </a:lnTo>
                  <a:lnTo>
                    <a:pt x="213898" y="84003"/>
                  </a:lnTo>
                  <a:lnTo>
                    <a:pt x="214801" y="83597"/>
                  </a:lnTo>
                  <a:lnTo>
                    <a:pt x="216135" y="83145"/>
                  </a:lnTo>
                  <a:lnTo>
                    <a:pt x="217445" y="82878"/>
                  </a:lnTo>
                  <a:lnTo>
                    <a:pt x="219203" y="82687"/>
                  </a:lnTo>
                  <a:lnTo>
                    <a:pt x="220719" y="82382"/>
                  </a:lnTo>
                  <a:lnTo>
                    <a:pt x="221919" y="82110"/>
                  </a:lnTo>
                  <a:lnTo>
                    <a:pt x="222758" y="81853"/>
                  </a:lnTo>
                  <a:lnTo>
                    <a:pt x="223541" y="81629"/>
                  </a:lnTo>
                  <a:lnTo>
                    <a:pt x="224563" y="81319"/>
                  </a:lnTo>
                  <a:lnTo>
                    <a:pt x="225461" y="81053"/>
                  </a:lnTo>
                  <a:lnTo>
                    <a:pt x="226233" y="80876"/>
                  </a:lnTo>
                  <a:lnTo>
                    <a:pt x="226962" y="80671"/>
                  </a:lnTo>
                  <a:lnTo>
                    <a:pt x="227837" y="80385"/>
                  </a:lnTo>
                  <a:lnTo>
                    <a:pt x="228708" y="80133"/>
                  </a:lnTo>
                  <a:lnTo>
                    <a:pt x="229368" y="79890"/>
                  </a:lnTo>
                  <a:lnTo>
                    <a:pt x="230271" y="79461"/>
                  </a:lnTo>
                  <a:lnTo>
                    <a:pt x="231174" y="79027"/>
                  </a:lnTo>
                  <a:lnTo>
                    <a:pt x="231827" y="78636"/>
                  </a:lnTo>
                  <a:lnTo>
                    <a:pt x="232623" y="78093"/>
                  </a:lnTo>
                  <a:lnTo>
                    <a:pt x="233561" y="77550"/>
                  </a:lnTo>
                  <a:lnTo>
                    <a:pt x="234250" y="77164"/>
                  </a:lnTo>
                  <a:lnTo>
                    <a:pt x="234681" y="76845"/>
                  </a:lnTo>
                  <a:lnTo>
                    <a:pt x="235302" y="76301"/>
                  </a:lnTo>
                  <a:lnTo>
                    <a:pt x="236177" y="75606"/>
                  </a:lnTo>
                  <a:lnTo>
                    <a:pt x="236918" y="74948"/>
                  </a:lnTo>
                  <a:lnTo>
                    <a:pt x="237701" y="74200"/>
                  </a:lnTo>
                  <a:lnTo>
                    <a:pt x="238331" y="73704"/>
                  </a:lnTo>
                  <a:lnTo>
                    <a:pt x="239032" y="73266"/>
                  </a:lnTo>
                  <a:lnTo>
                    <a:pt x="239550" y="72832"/>
                  </a:lnTo>
                  <a:lnTo>
                    <a:pt x="239997" y="72332"/>
                  </a:lnTo>
                  <a:lnTo>
                    <a:pt x="240310" y="71889"/>
                  </a:lnTo>
                  <a:lnTo>
                    <a:pt x="240686" y="71140"/>
                  </a:lnTo>
                  <a:lnTo>
                    <a:pt x="241169" y="70154"/>
                  </a:lnTo>
                  <a:lnTo>
                    <a:pt x="241470" y="69644"/>
                  </a:lnTo>
                  <a:lnTo>
                    <a:pt x="241897" y="69025"/>
                  </a:lnTo>
                  <a:lnTo>
                    <a:pt x="242321" y="68381"/>
                  </a:lnTo>
                  <a:lnTo>
                    <a:pt x="242788" y="68362"/>
                  </a:lnTo>
                  <a:lnTo>
                    <a:pt x="242790" y="68129"/>
                  </a:lnTo>
                  <a:lnTo>
                    <a:pt x="243181" y="67457"/>
                  </a:lnTo>
                  <a:lnTo>
                    <a:pt x="243292" y="67229"/>
                  </a:lnTo>
                  <a:lnTo>
                    <a:pt x="243387" y="67014"/>
                  </a:lnTo>
                  <a:lnTo>
                    <a:pt x="243494" y="66795"/>
                  </a:lnTo>
                  <a:lnTo>
                    <a:pt x="243561" y="66571"/>
                  </a:lnTo>
                  <a:lnTo>
                    <a:pt x="243573" y="66352"/>
                  </a:lnTo>
                  <a:lnTo>
                    <a:pt x="243581" y="66118"/>
                  </a:lnTo>
                  <a:lnTo>
                    <a:pt x="243597" y="65890"/>
                  </a:lnTo>
                  <a:lnTo>
                    <a:pt x="243605" y="65637"/>
                  </a:lnTo>
                  <a:lnTo>
                    <a:pt x="243625" y="65404"/>
                  </a:lnTo>
                  <a:lnTo>
                    <a:pt x="243637" y="65180"/>
                  </a:lnTo>
                  <a:lnTo>
                    <a:pt x="243641" y="64956"/>
                  </a:lnTo>
                  <a:lnTo>
                    <a:pt x="243617" y="64484"/>
                  </a:lnTo>
                  <a:lnTo>
                    <a:pt x="243617" y="64260"/>
                  </a:lnTo>
                  <a:lnTo>
                    <a:pt x="243613" y="64041"/>
                  </a:lnTo>
                  <a:lnTo>
                    <a:pt x="243601" y="63821"/>
                  </a:lnTo>
                  <a:lnTo>
                    <a:pt x="243593" y="63593"/>
                  </a:lnTo>
                  <a:lnTo>
                    <a:pt x="243538" y="63369"/>
                  </a:lnTo>
                  <a:lnTo>
                    <a:pt x="243470" y="63145"/>
                  </a:lnTo>
                  <a:lnTo>
                    <a:pt x="243395" y="62926"/>
                  </a:lnTo>
                  <a:lnTo>
                    <a:pt x="243296" y="62697"/>
                  </a:lnTo>
                  <a:lnTo>
                    <a:pt x="243158" y="62468"/>
                  </a:lnTo>
                  <a:lnTo>
                    <a:pt x="242964" y="62235"/>
                  </a:lnTo>
                  <a:lnTo>
                    <a:pt x="242750" y="62001"/>
                  </a:lnTo>
                  <a:lnTo>
                    <a:pt x="242540" y="61787"/>
                  </a:lnTo>
                  <a:lnTo>
                    <a:pt x="242338" y="61567"/>
                  </a:lnTo>
                  <a:lnTo>
                    <a:pt x="242136" y="61339"/>
                  </a:lnTo>
                  <a:lnTo>
                    <a:pt x="241784" y="60891"/>
                  </a:lnTo>
                  <a:lnTo>
                    <a:pt x="241618" y="60657"/>
                  </a:lnTo>
                  <a:lnTo>
                    <a:pt x="241491" y="60433"/>
                  </a:lnTo>
                  <a:lnTo>
                    <a:pt x="241349" y="60214"/>
                  </a:lnTo>
                  <a:lnTo>
                    <a:pt x="241214" y="59990"/>
                  </a:lnTo>
                  <a:lnTo>
                    <a:pt x="241095" y="59766"/>
                  </a:lnTo>
                  <a:lnTo>
                    <a:pt x="240937" y="59533"/>
                  </a:lnTo>
                  <a:lnTo>
                    <a:pt x="240755" y="59304"/>
                  </a:lnTo>
                  <a:lnTo>
                    <a:pt x="240588" y="59070"/>
                  </a:lnTo>
                  <a:lnTo>
                    <a:pt x="240458" y="58842"/>
                  </a:lnTo>
                  <a:lnTo>
                    <a:pt x="240351" y="58608"/>
                  </a:lnTo>
                  <a:lnTo>
                    <a:pt x="240256" y="58365"/>
                  </a:lnTo>
                  <a:lnTo>
                    <a:pt x="240177" y="58146"/>
                  </a:lnTo>
                  <a:lnTo>
                    <a:pt x="240105" y="57922"/>
                  </a:lnTo>
                  <a:lnTo>
                    <a:pt x="240066" y="57688"/>
                  </a:lnTo>
                  <a:lnTo>
                    <a:pt x="240034" y="57469"/>
                  </a:lnTo>
                  <a:lnTo>
                    <a:pt x="239991" y="57250"/>
                  </a:lnTo>
                  <a:lnTo>
                    <a:pt x="239931" y="57031"/>
                  </a:lnTo>
                  <a:lnTo>
                    <a:pt x="239769" y="56464"/>
                  </a:lnTo>
                  <a:lnTo>
                    <a:pt x="239737" y="56245"/>
                  </a:lnTo>
                  <a:lnTo>
                    <a:pt x="239694" y="56021"/>
                  </a:lnTo>
                  <a:lnTo>
                    <a:pt x="239690" y="55792"/>
                  </a:lnTo>
                  <a:lnTo>
                    <a:pt x="239729" y="55344"/>
                  </a:lnTo>
                  <a:lnTo>
                    <a:pt x="239769" y="55115"/>
                  </a:lnTo>
                  <a:lnTo>
                    <a:pt x="239828" y="54886"/>
                  </a:lnTo>
                  <a:lnTo>
                    <a:pt x="239912" y="54653"/>
                  </a:lnTo>
                  <a:lnTo>
                    <a:pt x="240010" y="54429"/>
                  </a:lnTo>
                  <a:lnTo>
                    <a:pt x="240102" y="54205"/>
                  </a:lnTo>
                  <a:lnTo>
                    <a:pt x="240208" y="53967"/>
                  </a:lnTo>
                  <a:lnTo>
                    <a:pt x="240327" y="53757"/>
                  </a:lnTo>
                  <a:lnTo>
                    <a:pt x="240426" y="53533"/>
                  </a:lnTo>
                  <a:lnTo>
                    <a:pt x="240541" y="53314"/>
                  </a:lnTo>
                  <a:lnTo>
                    <a:pt x="240648" y="53090"/>
                  </a:lnTo>
                  <a:lnTo>
                    <a:pt x="240743" y="52875"/>
                  </a:lnTo>
                  <a:lnTo>
                    <a:pt x="240862" y="52637"/>
                  </a:lnTo>
                  <a:lnTo>
                    <a:pt x="241028" y="52337"/>
                  </a:lnTo>
                  <a:lnTo>
                    <a:pt x="241159" y="52123"/>
                  </a:lnTo>
                  <a:lnTo>
                    <a:pt x="241269" y="51903"/>
                  </a:lnTo>
                  <a:lnTo>
                    <a:pt x="241479" y="51465"/>
                  </a:lnTo>
                  <a:lnTo>
                    <a:pt x="241594" y="51236"/>
                  </a:lnTo>
                  <a:lnTo>
                    <a:pt x="241740" y="51007"/>
                  </a:lnTo>
                  <a:lnTo>
                    <a:pt x="241859" y="50788"/>
                  </a:lnTo>
                  <a:lnTo>
                    <a:pt x="241970" y="50545"/>
                  </a:lnTo>
                  <a:lnTo>
                    <a:pt x="242108" y="50326"/>
                  </a:lnTo>
                  <a:lnTo>
                    <a:pt x="242287" y="50074"/>
                  </a:lnTo>
                  <a:lnTo>
                    <a:pt x="242429" y="49849"/>
                  </a:lnTo>
                  <a:lnTo>
                    <a:pt x="242603" y="49630"/>
                  </a:lnTo>
                  <a:lnTo>
                    <a:pt x="242750" y="49421"/>
                  </a:lnTo>
                  <a:lnTo>
                    <a:pt x="242896" y="49182"/>
                  </a:lnTo>
                  <a:lnTo>
                    <a:pt x="243007" y="48949"/>
                  </a:lnTo>
                  <a:lnTo>
                    <a:pt x="243134" y="48715"/>
                  </a:lnTo>
                  <a:lnTo>
                    <a:pt x="243284" y="48482"/>
                  </a:lnTo>
                  <a:lnTo>
                    <a:pt x="243447" y="48263"/>
                  </a:lnTo>
                  <a:lnTo>
                    <a:pt x="243649" y="48048"/>
                  </a:lnTo>
                  <a:lnTo>
                    <a:pt x="243842" y="47829"/>
                  </a:lnTo>
                  <a:lnTo>
                    <a:pt x="243997" y="47615"/>
                  </a:lnTo>
                  <a:lnTo>
                    <a:pt x="244405" y="47105"/>
                  </a:lnTo>
                  <a:lnTo>
                    <a:pt x="244559" y="46885"/>
                  </a:lnTo>
                  <a:lnTo>
                    <a:pt x="244741" y="46662"/>
                  </a:lnTo>
                  <a:lnTo>
                    <a:pt x="244931" y="46447"/>
                  </a:lnTo>
                  <a:lnTo>
                    <a:pt x="245299" y="45990"/>
                  </a:lnTo>
                  <a:lnTo>
                    <a:pt x="245517" y="45770"/>
                  </a:lnTo>
                  <a:lnTo>
                    <a:pt x="245743" y="45580"/>
                  </a:lnTo>
                  <a:lnTo>
                    <a:pt x="245968" y="45413"/>
                  </a:lnTo>
                  <a:lnTo>
                    <a:pt x="246194" y="45289"/>
                  </a:lnTo>
                  <a:lnTo>
                    <a:pt x="246412" y="45241"/>
                  </a:lnTo>
                  <a:lnTo>
                    <a:pt x="246859" y="45127"/>
                  </a:lnTo>
                  <a:lnTo>
                    <a:pt x="247085" y="45079"/>
                  </a:lnTo>
                  <a:lnTo>
                    <a:pt x="247326" y="45036"/>
                  </a:lnTo>
                  <a:lnTo>
                    <a:pt x="247544" y="45036"/>
                  </a:lnTo>
                  <a:lnTo>
                    <a:pt x="247773" y="45013"/>
                  </a:lnTo>
                  <a:lnTo>
                    <a:pt x="248003" y="45008"/>
                  </a:lnTo>
                  <a:lnTo>
                    <a:pt x="248229" y="44994"/>
                  </a:lnTo>
                  <a:lnTo>
                    <a:pt x="248478" y="45032"/>
                  </a:lnTo>
                  <a:lnTo>
                    <a:pt x="248708" y="45017"/>
                  </a:lnTo>
                  <a:lnTo>
                    <a:pt x="248941" y="44984"/>
                  </a:lnTo>
                  <a:lnTo>
                    <a:pt x="249171" y="44960"/>
                  </a:lnTo>
                  <a:lnTo>
                    <a:pt x="249396" y="44946"/>
                  </a:lnTo>
                  <a:lnTo>
                    <a:pt x="249626" y="44946"/>
                  </a:lnTo>
                  <a:lnTo>
                    <a:pt x="249867" y="44975"/>
                  </a:lnTo>
                  <a:lnTo>
                    <a:pt x="250081" y="45079"/>
                  </a:lnTo>
                  <a:lnTo>
                    <a:pt x="250295" y="45222"/>
                  </a:lnTo>
                  <a:lnTo>
                    <a:pt x="250513" y="45332"/>
                  </a:lnTo>
                  <a:lnTo>
                    <a:pt x="250723" y="45432"/>
                  </a:lnTo>
                  <a:lnTo>
                    <a:pt x="250936" y="45546"/>
                  </a:lnTo>
                  <a:lnTo>
                    <a:pt x="251158" y="45675"/>
                  </a:lnTo>
                  <a:lnTo>
                    <a:pt x="251392" y="45818"/>
                  </a:lnTo>
                  <a:lnTo>
                    <a:pt x="251847" y="46118"/>
                  </a:lnTo>
                  <a:lnTo>
                    <a:pt x="252061" y="46252"/>
                  </a:lnTo>
                  <a:lnTo>
                    <a:pt x="252278" y="46366"/>
                  </a:lnTo>
                  <a:lnTo>
                    <a:pt x="252500" y="46495"/>
                  </a:lnTo>
                  <a:lnTo>
                    <a:pt x="252940" y="46614"/>
                  </a:lnTo>
                  <a:lnTo>
                    <a:pt x="253181" y="46652"/>
                  </a:lnTo>
                  <a:lnTo>
                    <a:pt x="253407" y="46662"/>
                  </a:lnTo>
                  <a:lnTo>
                    <a:pt x="253628" y="46628"/>
                  </a:lnTo>
                  <a:lnTo>
                    <a:pt x="254076" y="46571"/>
                  </a:lnTo>
                  <a:lnTo>
                    <a:pt x="254301" y="46590"/>
                  </a:lnTo>
                  <a:lnTo>
                    <a:pt x="254349" y="46809"/>
                  </a:lnTo>
                  <a:lnTo>
                    <a:pt x="254305" y="47043"/>
                  </a:lnTo>
                  <a:lnTo>
                    <a:pt x="254238" y="47257"/>
                  </a:lnTo>
                  <a:lnTo>
                    <a:pt x="254115" y="47710"/>
                  </a:lnTo>
                  <a:lnTo>
                    <a:pt x="254285" y="47467"/>
                  </a:lnTo>
                  <a:lnTo>
                    <a:pt x="254404" y="47233"/>
                  </a:lnTo>
                  <a:lnTo>
                    <a:pt x="254535" y="47009"/>
                  </a:lnTo>
                  <a:lnTo>
                    <a:pt x="254681" y="46785"/>
                  </a:lnTo>
                  <a:lnTo>
                    <a:pt x="254812" y="46571"/>
                  </a:lnTo>
                  <a:lnTo>
                    <a:pt x="254946" y="46333"/>
                  </a:lnTo>
                  <a:lnTo>
                    <a:pt x="255061" y="46109"/>
                  </a:lnTo>
                  <a:lnTo>
                    <a:pt x="255141" y="45880"/>
                  </a:lnTo>
                  <a:lnTo>
                    <a:pt x="255200" y="45651"/>
                  </a:lnTo>
                  <a:lnTo>
                    <a:pt x="255247" y="45437"/>
                  </a:lnTo>
                  <a:lnTo>
                    <a:pt x="255315" y="45160"/>
                  </a:lnTo>
                  <a:lnTo>
                    <a:pt x="255402" y="44922"/>
                  </a:lnTo>
                  <a:lnTo>
                    <a:pt x="255481" y="44674"/>
                  </a:lnTo>
                  <a:lnTo>
                    <a:pt x="255564" y="44460"/>
                  </a:lnTo>
                  <a:lnTo>
                    <a:pt x="255572" y="44246"/>
                  </a:lnTo>
                  <a:lnTo>
                    <a:pt x="255576" y="44002"/>
                  </a:lnTo>
                  <a:lnTo>
                    <a:pt x="255564" y="43774"/>
                  </a:lnTo>
                  <a:lnTo>
                    <a:pt x="255580" y="43535"/>
                  </a:lnTo>
                  <a:lnTo>
                    <a:pt x="255588" y="43307"/>
                  </a:lnTo>
                  <a:lnTo>
                    <a:pt x="255588" y="43035"/>
                  </a:lnTo>
                  <a:lnTo>
                    <a:pt x="255564" y="42592"/>
                  </a:lnTo>
                  <a:lnTo>
                    <a:pt x="255528" y="42368"/>
                  </a:lnTo>
                  <a:lnTo>
                    <a:pt x="255386" y="42096"/>
                  </a:lnTo>
                  <a:lnTo>
                    <a:pt x="255303" y="41930"/>
                  </a:lnTo>
                  <a:lnTo>
                    <a:pt x="255212" y="41544"/>
                  </a:lnTo>
                  <a:lnTo>
                    <a:pt x="255188" y="41324"/>
                  </a:lnTo>
                  <a:lnTo>
                    <a:pt x="255077" y="41072"/>
                  </a:lnTo>
                  <a:lnTo>
                    <a:pt x="254919" y="40629"/>
                  </a:lnTo>
                  <a:lnTo>
                    <a:pt x="254848" y="40395"/>
                  </a:lnTo>
                  <a:lnTo>
                    <a:pt x="254800" y="40166"/>
                  </a:lnTo>
                  <a:lnTo>
                    <a:pt x="254725" y="39942"/>
                  </a:lnTo>
                  <a:lnTo>
                    <a:pt x="254610" y="39718"/>
                  </a:lnTo>
                  <a:lnTo>
                    <a:pt x="254464" y="39266"/>
                  </a:lnTo>
                  <a:lnTo>
                    <a:pt x="254325" y="39008"/>
                  </a:lnTo>
                  <a:lnTo>
                    <a:pt x="254147" y="38784"/>
                  </a:lnTo>
                  <a:lnTo>
                    <a:pt x="254020" y="38551"/>
                  </a:lnTo>
                  <a:lnTo>
                    <a:pt x="253870" y="38313"/>
                  </a:lnTo>
                  <a:lnTo>
                    <a:pt x="253652" y="38136"/>
                  </a:lnTo>
                  <a:lnTo>
                    <a:pt x="253434" y="37927"/>
                  </a:lnTo>
                  <a:lnTo>
                    <a:pt x="253312" y="37703"/>
                  </a:lnTo>
                  <a:lnTo>
                    <a:pt x="253217" y="37484"/>
                  </a:lnTo>
                  <a:lnTo>
                    <a:pt x="253046" y="37259"/>
                  </a:lnTo>
                  <a:lnTo>
                    <a:pt x="252947" y="37036"/>
                  </a:lnTo>
                  <a:lnTo>
                    <a:pt x="252805" y="36788"/>
                  </a:lnTo>
                  <a:lnTo>
                    <a:pt x="252468" y="36302"/>
                  </a:lnTo>
                  <a:lnTo>
                    <a:pt x="252306" y="36082"/>
                  </a:lnTo>
                  <a:lnTo>
                    <a:pt x="251752" y="35392"/>
                  </a:lnTo>
                  <a:lnTo>
                    <a:pt x="251598" y="35153"/>
                  </a:lnTo>
                  <a:lnTo>
                    <a:pt x="251487" y="34925"/>
                  </a:lnTo>
                  <a:lnTo>
                    <a:pt x="251356" y="34686"/>
                  </a:lnTo>
                  <a:lnTo>
                    <a:pt x="251206" y="34462"/>
                  </a:lnTo>
                  <a:lnTo>
                    <a:pt x="250814" y="33976"/>
                  </a:lnTo>
                  <a:lnTo>
                    <a:pt x="250604" y="33752"/>
                  </a:lnTo>
                  <a:lnTo>
                    <a:pt x="250418" y="33528"/>
                  </a:lnTo>
                  <a:lnTo>
                    <a:pt x="250255" y="33300"/>
                  </a:lnTo>
                  <a:lnTo>
                    <a:pt x="250046" y="33066"/>
                  </a:lnTo>
                  <a:lnTo>
                    <a:pt x="249852" y="32842"/>
                  </a:lnTo>
                  <a:lnTo>
                    <a:pt x="249638" y="32647"/>
                  </a:lnTo>
                  <a:lnTo>
                    <a:pt x="249198" y="32184"/>
                  </a:lnTo>
                  <a:lnTo>
                    <a:pt x="248775" y="31727"/>
                  </a:lnTo>
                  <a:lnTo>
                    <a:pt x="248549" y="31493"/>
                  </a:lnTo>
                  <a:lnTo>
                    <a:pt x="248098" y="31036"/>
                  </a:lnTo>
                  <a:lnTo>
                    <a:pt x="247864" y="30822"/>
                  </a:lnTo>
                  <a:lnTo>
                    <a:pt x="247643" y="30612"/>
                  </a:lnTo>
                  <a:lnTo>
                    <a:pt x="247409" y="30417"/>
                  </a:lnTo>
                  <a:lnTo>
                    <a:pt x="247191" y="30216"/>
                  </a:lnTo>
                  <a:lnTo>
                    <a:pt x="246978" y="30031"/>
                  </a:lnTo>
                  <a:lnTo>
                    <a:pt x="246744" y="29802"/>
                  </a:lnTo>
                  <a:lnTo>
                    <a:pt x="246336" y="29335"/>
                  </a:lnTo>
                  <a:lnTo>
                    <a:pt x="246142" y="29101"/>
                  </a:lnTo>
                  <a:lnTo>
                    <a:pt x="245968" y="28863"/>
                  </a:lnTo>
                  <a:lnTo>
                    <a:pt x="245711" y="28415"/>
                  </a:lnTo>
                  <a:lnTo>
                    <a:pt x="245616" y="28191"/>
                  </a:lnTo>
                  <a:lnTo>
                    <a:pt x="245418" y="27700"/>
                  </a:lnTo>
                  <a:lnTo>
                    <a:pt x="245291" y="27443"/>
                  </a:lnTo>
                  <a:lnTo>
                    <a:pt x="245078" y="26976"/>
                  </a:lnTo>
                  <a:lnTo>
                    <a:pt x="244939" y="26757"/>
                  </a:lnTo>
                  <a:lnTo>
                    <a:pt x="244753" y="26533"/>
                  </a:lnTo>
                  <a:lnTo>
                    <a:pt x="244527" y="26299"/>
                  </a:lnTo>
                  <a:lnTo>
                    <a:pt x="244104" y="25842"/>
                  </a:lnTo>
                  <a:lnTo>
                    <a:pt x="243918" y="25613"/>
                  </a:lnTo>
                  <a:lnTo>
                    <a:pt x="243775" y="25384"/>
                  </a:lnTo>
                  <a:lnTo>
                    <a:pt x="243664" y="25156"/>
                  </a:lnTo>
                  <a:lnTo>
                    <a:pt x="243577" y="24936"/>
                  </a:lnTo>
                  <a:lnTo>
                    <a:pt x="243498" y="24689"/>
                  </a:lnTo>
                  <a:lnTo>
                    <a:pt x="243435" y="24460"/>
                  </a:lnTo>
                  <a:lnTo>
                    <a:pt x="243367" y="24236"/>
                  </a:lnTo>
                  <a:lnTo>
                    <a:pt x="243284" y="24012"/>
                  </a:lnTo>
                  <a:lnTo>
                    <a:pt x="243170" y="23769"/>
                  </a:lnTo>
                  <a:lnTo>
                    <a:pt x="243055" y="23540"/>
                  </a:lnTo>
                  <a:lnTo>
                    <a:pt x="242968" y="23297"/>
                  </a:lnTo>
                  <a:lnTo>
                    <a:pt x="242837" y="22840"/>
                  </a:lnTo>
                  <a:lnTo>
                    <a:pt x="242793" y="22620"/>
                  </a:lnTo>
                  <a:lnTo>
                    <a:pt x="242778" y="22392"/>
                  </a:lnTo>
                  <a:lnTo>
                    <a:pt x="242742" y="22172"/>
                  </a:lnTo>
                  <a:lnTo>
                    <a:pt x="242675" y="21944"/>
                  </a:lnTo>
                  <a:lnTo>
                    <a:pt x="242639" y="21725"/>
                  </a:lnTo>
                  <a:lnTo>
                    <a:pt x="242580" y="21486"/>
                  </a:lnTo>
                  <a:lnTo>
                    <a:pt x="242465" y="21262"/>
                  </a:lnTo>
                  <a:lnTo>
                    <a:pt x="242346" y="21043"/>
                  </a:lnTo>
                  <a:lnTo>
                    <a:pt x="242211" y="20814"/>
                  </a:lnTo>
                  <a:lnTo>
                    <a:pt x="242108" y="20595"/>
                  </a:lnTo>
                  <a:lnTo>
                    <a:pt x="241990" y="20371"/>
                  </a:lnTo>
                  <a:lnTo>
                    <a:pt x="241851" y="20128"/>
                  </a:lnTo>
                  <a:lnTo>
                    <a:pt x="241542" y="19675"/>
                  </a:lnTo>
                  <a:lnTo>
                    <a:pt x="241139" y="19588"/>
                  </a:lnTo>
                  <a:lnTo>
                    <a:pt x="241044" y="19412"/>
                  </a:lnTo>
                  <a:lnTo>
                    <a:pt x="240941" y="19188"/>
                  </a:lnTo>
                  <a:lnTo>
                    <a:pt x="240866" y="18950"/>
                  </a:lnTo>
                  <a:lnTo>
                    <a:pt x="240779" y="18711"/>
                  </a:lnTo>
                  <a:lnTo>
                    <a:pt x="240731" y="18492"/>
                  </a:lnTo>
                  <a:lnTo>
                    <a:pt x="240616" y="18030"/>
                  </a:lnTo>
                  <a:lnTo>
                    <a:pt x="240438" y="17549"/>
                  </a:lnTo>
                  <a:lnTo>
                    <a:pt x="240387" y="17315"/>
                  </a:lnTo>
                  <a:lnTo>
                    <a:pt x="240371" y="16834"/>
                  </a:lnTo>
                  <a:lnTo>
                    <a:pt x="240351" y="16605"/>
                  </a:lnTo>
                  <a:lnTo>
                    <a:pt x="240284" y="16152"/>
                  </a:lnTo>
                  <a:lnTo>
                    <a:pt x="240264" y="15933"/>
                  </a:lnTo>
                  <a:lnTo>
                    <a:pt x="240276" y="15714"/>
                  </a:lnTo>
                  <a:lnTo>
                    <a:pt x="240284" y="15495"/>
                  </a:lnTo>
                  <a:lnTo>
                    <a:pt x="240276" y="15271"/>
                  </a:lnTo>
                  <a:lnTo>
                    <a:pt x="240316" y="14994"/>
                  </a:lnTo>
                  <a:lnTo>
                    <a:pt x="240482" y="14551"/>
                  </a:lnTo>
                  <a:lnTo>
                    <a:pt x="240537" y="14323"/>
                  </a:lnTo>
                  <a:lnTo>
                    <a:pt x="240601" y="14089"/>
                  </a:lnTo>
                  <a:lnTo>
                    <a:pt x="240688" y="13870"/>
                  </a:lnTo>
                  <a:lnTo>
                    <a:pt x="240767" y="13655"/>
                  </a:lnTo>
                  <a:lnTo>
                    <a:pt x="240830" y="13417"/>
                  </a:lnTo>
                  <a:lnTo>
                    <a:pt x="240909" y="13188"/>
                  </a:lnTo>
                  <a:lnTo>
                    <a:pt x="241008" y="12941"/>
                  </a:lnTo>
                  <a:lnTo>
                    <a:pt x="241092" y="12693"/>
                  </a:lnTo>
                  <a:lnTo>
                    <a:pt x="241183" y="12440"/>
                  </a:lnTo>
                  <a:lnTo>
                    <a:pt x="241369" y="11987"/>
                  </a:lnTo>
                  <a:lnTo>
                    <a:pt x="241575" y="11549"/>
                  </a:lnTo>
                  <a:lnTo>
                    <a:pt x="241745" y="11096"/>
                  </a:lnTo>
                  <a:lnTo>
                    <a:pt x="241812" y="10877"/>
                  </a:lnTo>
                  <a:lnTo>
                    <a:pt x="241895" y="10439"/>
                  </a:lnTo>
                  <a:lnTo>
                    <a:pt x="241959" y="10220"/>
                  </a:lnTo>
                  <a:lnTo>
                    <a:pt x="241992" y="10033"/>
                  </a:lnTo>
                  <a:lnTo>
                    <a:pt x="242087" y="9814"/>
                  </a:lnTo>
                  <a:lnTo>
                    <a:pt x="242190" y="9594"/>
                  </a:lnTo>
                  <a:lnTo>
                    <a:pt x="242258" y="9366"/>
                  </a:lnTo>
                  <a:lnTo>
                    <a:pt x="242293" y="9137"/>
                  </a:lnTo>
                  <a:lnTo>
                    <a:pt x="242317" y="8913"/>
                  </a:lnTo>
                  <a:lnTo>
                    <a:pt x="242368" y="8679"/>
                  </a:lnTo>
                  <a:lnTo>
                    <a:pt x="242614" y="8012"/>
                  </a:lnTo>
                  <a:lnTo>
                    <a:pt x="242919" y="7336"/>
                  </a:lnTo>
                  <a:lnTo>
                    <a:pt x="243148" y="6807"/>
                  </a:lnTo>
                  <a:lnTo>
                    <a:pt x="243243" y="6578"/>
                  </a:lnTo>
                  <a:lnTo>
                    <a:pt x="243307" y="6359"/>
                  </a:lnTo>
                  <a:lnTo>
                    <a:pt x="243378" y="6140"/>
                  </a:lnTo>
                  <a:lnTo>
                    <a:pt x="243469" y="5911"/>
                  </a:lnTo>
                  <a:lnTo>
                    <a:pt x="243576" y="5682"/>
                  </a:lnTo>
                  <a:lnTo>
                    <a:pt x="243631" y="5444"/>
                  </a:lnTo>
                  <a:lnTo>
                    <a:pt x="243687" y="5225"/>
                  </a:lnTo>
                  <a:lnTo>
                    <a:pt x="243592" y="4910"/>
                  </a:lnTo>
                  <a:lnTo>
                    <a:pt x="243952" y="4198"/>
                  </a:lnTo>
                  <a:lnTo>
                    <a:pt x="244946" y="4708"/>
                  </a:lnTo>
                  <a:lnTo>
                    <a:pt x="245116" y="4927"/>
                  </a:lnTo>
                  <a:lnTo>
                    <a:pt x="245326" y="5161"/>
                  </a:lnTo>
                  <a:lnTo>
                    <a:pt x="245556" y="5313"/>
                  </a:lnTo>
                  <a:lnTo>
                    <a:pt x="245769" y="5461"/>
                  </a:lnTo>
                  <a:lnTo>
                    <a:pt x="246003" y="5709"/>
                  </a:lnTo>
                  <a:lnTo>
                    <a:pt x="246458" y="6095"/>
                  </a:lnTo>
                  <a:lnTo>
                    <a:pt x="246941" y="6514"/>
                  </a:lnTo>
                  <a:lnTo>
                    <a:pt x="247183" y="6700"/>
                  </a:lnTo>
                  <a:lnTo>
                    <a:pt x="247408" y="6862"/>
                  </a:lnTo>
                  <a:lnTo>
                    <a:pt x="247626" y="6991"/>
                  </a:lnTo>
                  <a:lnTo>
                    <a:pt x="248065" y="6972"/>
                  </a:lnTo>
                  <a:lnTo>
                    <a:pt x="248291" y="7010"/>
                  </a:lnTo>
                  <a:lnTo>
                    <a:pt x="248517" y="6967"/>
                  </a:lnTo>
                  <a:lnTo>
                    <a:pt x="248746" y="6886"/>
                  </a:lnTo>
                  <a:lnTo>
                    <a:pt x="248984" y="6748"/>
                  </a:lnTo>
                  <a:lnTo>
                    <a:pt x="249206" y="6600"/>
                  </a:lnTo>
                  <a:lnTo>
                    <a:pt x="249419" y="6381"/>
                  </a:lnTo>
                  <a:lnTo>
                    <a:pt x="249566" y="6162"/>
                  </a:lnTo>
                  <a:lnTo>
                    <a:pt x="249704" y="5923"/>
                  </a:lnTo>
                  <a:lnTo>
                    <a:pt x="249784" y="5699"/>
                  </a:lnTo>
                  <a:lnTo>
                    <a:pt x="249855" y="5475"/>
                  </a:lnTo>
                  <a:lnTo>
                    <a:pt x="249894" y="5242"/>
                  </a:lnTo>
                  <a:lnTo>
                    <a:pt x="249942" y="5018"/>
                  </a:lnTo>
                  <a:lnTo>
                    <a:pt x="250033" y="4803"/>
                  </a:lnTo>
                  <a:lnTo>
                    <a:pt x="250112" y="4560"/>
                  </a:lnTo>
                  <a:lnTo>
                    <a:pt x="250176" y="4108"/>
                  </a:lnTo>
                  <a:lnTo>
                    <a:pt x="250278" y="3874"/>
                  </a:lnTo>
                  <a:lnTo>
                    <a:pt x="250480" y="3469"/>
                  </a:lnTo>
                  <a:lnTo>
                    <a:pt x="250315" y="2973"/>
                  </a:lnTo>
                  <a:lnTo>
                    <a:pt x="250382" y="2740"/>
                  </a:lnTo>
                  <a:lnTo>
                    <a:pt x="250434" y="2511"/>
                  </a:lnTo>
                  <a:lnTo>
                    <a:pt x="250541" y="2292"/>
                  </a:lnTo>
                  <a:lnTo>
                    <a:pt x="250731" y="2063"/>
                  </a:lnTo>
                  <a:lnTo>
                    <a:pt x="250940" y="1844"/>
                  </a:lnTo>
                  <a:lnTo>
                    <a:pt x="251158" y="1601"/>
                  </a:lnTo>
                  <a:lnTo>
                    <a:pt x="251265" y="1372"/>
                  </a:lnTo>
                  <a:lnTo>
                    <a:pt x="251400" y="1148"/>
                  </a:lnTo>
                  <a:lnTo>
                    <a:pt x="251625" y="905"/>
                  </a:lnTo>
                  <a:lnTo>
                    <a:pt x="251855" y="757"/>
                  </a:lnTo>
                  <a:lnTo>
                    <a:pt x="252088" y="576"/>
                  </a:lnTo>
                  <a:lnTo>
                    <a:pt x="252302" y="362"/>
                  </a:lnTo>
                  <a:lnTo>
                    <a:pt x="252524" y="171"/>
                  </a:lnTo>
                  <a:lnTo>
                    <a:pt x="252750" y="14"/>
                  </a:lnTo>
                  <a:lnTo>
                    <a:pt x="252967" y="0"/>
                  </a:lnTo>
                  <a:lnTo>
                    <a:pt x="253185" y="0"/>
                  </a:lnTo>
                  <a:lnTo>
                    <a:pt x="253415" y="66"/>
                  </a:lnTo>
                  <a:lnTo>
                    <a:pt x="253632" y="152"/>
                  </a:lnTo>
                  <a:lnTo>
                    <a:pt x="253854" y="276"/>
                  </a:lnTo>
                  <a:lnTo>
                    <a:pt x="254068" y="433"/>
                  </a:lnTo>
                  <a:lnTo>
                    <a:pt x="254285" y="609"/>
                  </a:lnTo>
                  <a:lnTo>
                    <a:pt x="254499" y="795"/>
                  </a:lnTo>
                  <a:lnTo>
                    <a:pt x="254721" y="991"/>
                  </a:lnTo>
                  <a:lnTo>
                    <a:pt x="254943" y="1229"/>
                  </a:lnTo>
                  <a:lnTo>
                    <a:pt x="255156" y="1410"/>
                  </a:lnTo>
                  <a:lnTo>
                    <a:pt x="255374" y="1539"/>
                  </a:lnTo>
                  <a:lnTo>
                    <a:pt x="255588" y="1734"/>
                  </a:lnTo>
                  <a:lnTo>
                    <a:pt x="255699" y="1958"/>
                  </a:lnTo>
                  <a:lnTo>
                    <a:pt x="255837" y="2187"/>
                  </a:lnTo>
                  <a:lnTo>
                    <a:pt x="256051" y="2401"/>
                  </a:lnTo>
                  <a:lnTo>
                    <a:pt x="256269" y="2563"/>
                  </a:lnTo>
                  <a:lnTo>
                    <a:pt x="256486" y="2744"/>
                  </a:lnTo>
                  <a:lnTo>
                    <a:pt x="256704" y="2959"/>
                  </a:lnTo>
                  <a:lnTo>
                    <a:pt x="256918" y="3183"/>
                  </a:lnTo>
                  <a:lnTo>
                    <a:pt x="257349" y="3588"/>
                  </a:lnTo>
                  <a:lnTo>
                    <a:pt x="257773" y="4040"/>
                  </a:lnTo>
                  <a:lnTo>
                    <a:pt x="257987" y="4255"/>
                  </a:lnTo>
                  <a:lnTo>
                    <a:pt x="258201" y="4426"/>
                  </a:lnTo>
                  <a:lnTo>
                    <a:pt x="258414" y="4608"/>
                  </a:lnTo>
                  <a:lnTo>
                    <a:pt x="258763" y="4831"/>
                  </a:lnTo>
                  <a:lnTo>
                    <a:pt x="258984" y="5008"/>
                  </a:lnTo>
                  <a:lnTo>
                    <a:pt x="259218" y="5198"/>
                  </a:lnTo>
                  <a:lnTo>
                    <a:pt x="259432" y="5403"/>
                  </a:lnTo>
                  <a:lnTo>
                    <a:pt x="259649" y="5594"/>
                  </a:lnTo>
                  <a:lnTo>
                    <a:pt x="259875" y="5785"/>
                  </a:lnTo>
                  <a:lnTo>
                    <a:pt x="260093" y="5942"/>
                  </a:lnTo>
                  <a:lnTo>
                    <a:pt x="260322" y="6118"/>
                  </a:lnTo>
                  <a:lnTo>
                    <a:pt x="260536" y="6304"/>
                  </a:lnTo>
                  <a:lnTo>
                    <a:pt x="260999" y="6633"/>
                  </a:lnTo>
                  <a:lnTo>
                    <a:pt x="261229" y="6766"/>
                  </a:lnTo>
                  <a:lnTo>
                    <a:pt x="261443" y="6881"/>
                  </a:lnTo>
                  <a:lnTo>
                    <a:pt x="262108" y="7248"/>
                  </a:lnTo>
                  <a:lnTo>
                    <a:pt x="262329" y="7381"/>
                  </a:lnTo>
                  <a:lnTo>
                    <a:pt x="262555" y="7533"/>
                  </a:lnTo>
                  <a:lnTo>
                    <a:pt x="262769" y="7700"/>
                  </a:lnTo>
                  <a:lnTo>
                    <a:pt x="263002" y="7853"/>
                  </a:lnTo>
                  <a:lnTo>
                    <a:pt x="263228" y="7977"/>
                  </a:lnTo>
                  <a:lnTo>
                    <a:pt x="263458" y="8115"/>
                  </a:lnTo>
                  <a:lnTo>
                    <a:pt x="263901" y="8444"/>
                  </a:lnTo>
                  <a:lnTo>
                    <a:pt x="264119" y="8553"/>
                  </a:lnTo>
                  <a:lnTo>
                    <a:pt x="264348" y="8701"/>
                  </a:lnTo>
                  <a:lnTo>
                    <a:pt x="264566" y="8820"/>
                  </a:lnTo>
                  <a:lnTo>
                    <a:pt x="265223" y="9154"/>
                  </a:lnTo>
                  <a:lnTo>
                    <a:pt x="265441" y="9230"/>
                  </a:lnTo>
                  <a:lnTo>
                    <a:pt x="266351" y="9378"/>
                  </a:lnTo>
                  <a:lnTo>
                    <a:pt x="267017" y="9525"/>
                  </a:lnTo>
                  <a:lnTo>
                    <a:pt x="267238" y="9583"/>
                  </a:lnTo>
                  <a:lnTo>
                    <a:pt x="267452" y="9630"/>
                  </a:lnTo>
                  <a:lnTo>
                    <a:pt x="267689" y="9640"/>
                  </a:lnTo>
                  <a:lnTo>
                    <a:pt x="268129" y="9640"/>
                  </a:lnTo>
                  <a:lnTo>
                    <a:pt x="268354" y="9664"/>
                  </a:lnTo>
                  <a:lnTo>
                    <a:pt x="268572" y="9673"/>
                  </a:lnTo>
                  <a:lnTo>
                    <a:pt x="269008" y="9654"/>
                  </a:lnTo>
                  <a:lnTo>
                    <a:pt x="269237" y="9678"/>
                  </a:lnTo>
                  <a:lnTo>
                    <a:pt x="269451" y="9711"/>
                  </a:lnTo>
                  <a:lnTo>
                    <a:pt x="269665" y="9835"/>
                  </a:lnTo>
                  <a:lnTo>
                    <a:pt x="269887" y="10016"/>
                  </a:lnTo>
                  <a:lnTo>
                    <a:pt x="270104" y="10164"/>
                  </a:lnTo>
                  <a:lnTo>
                    <a:pt x="270318" y="10245"/>
                  </a:lnTo>
                  <a:lnTo>
                    <a:pt x="270532" y="10302"/>
                  </a:lnTo>
                  <a:lnTo>
                    <a:pt x="270765" y="10388"/>
                  </a:lnTo>
                  <a:lnTo>
                    <a:pt x="270979" y="10512"/>
                  </a:lnTo>
                  <a:lnTo>
                    <a:pt x="271201" y="10740"/>
                  </a:lnTo>
                  <a:lnTo>
                    <a:pt x="271375" y="10964"/>
                  </a:lnTo>
                  <a:lnTo>
                    <a:pt x="271462" y="11184"/>
                  </a:lnTo>
                  <a:lnTo>
                    <a:pt x="271541" y="11417"/>
                  </a:lnTo>
                  <a:lnTo>
                    <a:pt x="271609" y="11646"/>
                  </a:lnTo>
                  <a:lnTo>
                    <a:pt x="271632" y="11865"/>
                  </a:lnTo>
                  <a:lnTo>
                    <a:pt x="271644" y="12089"/>
                  </a:lnTo>
                  <a:lnTo>
                    <a:pt x="271680" y="12327"/>
                  </a:lnTo>
                  <a:lnTo>
                    <a:pt x="271708" y="12547"/>
                  </a:lnTo>
                  <a:lnTo>
                    <a:pt x="271731" y="12770"/>
                  </a:lnTo>
                  <a:lnTo>
                    <a:pt x="271763" y="12999"/>
                  </a:lnTo>
                  <a:lnTo>
                    <a:pt x="271783" y="13219"/>
                  </a:lnTo>
                  <a:lnTo>
                    <a:pt x="271795" y="13504"/>
                  </a:lnTo>
                  <a:lnTo>
                    <a:pt x="271810" y="13657"/>
                  </a:lnTo>
                  <a:lnTo>
                    <a:pt x="271799" y="13890"/>
                  </a:lnTo>
                  <a:lnTo>
                    <a:pt x="271719" y="14348"/>
                  </a:lnTo>
                  <a:lnTo>
                    <a:pt x="271688" y="14567"/>
                  </a:lnTo>
                  <a:lnTo>
                    <a:pt x="271620" y="14805"/>
                  </a:lnTo>
                  <a:lnTo>
                    <a:pt x="271569" y="15258"/>
                  </a:lnTo>
                  <a:lnTo>
                    <a:pt x="271533" y="15491"/>
                  </a:lnTo>
                  <a:lnTo>
                    <a:pt x="271466" y="15720"/>
                  </a:lnTo>
                  <a:lnTo>
                    <a:pt x="271316" y="15935"/>
                  </a:lnTo>
                  <a:lnTo>
                    <a:pt x="271141" y="16149"/>
                  </a:lnTo>
                  <a:lnTo>
                    <a:pt x="270955" y="16368"/>
                  </a:lnTo>
                  <a:lnTo>
                    <a:pt x="270734" y="16578"/>
                  </a:lnTo>
                  <a:lnTo>
                    <a:pt x="270512" y="16740"/>
                  </a:lnTo>
                  <a:lnTo>
                    <a:pt x="270290" y="16869"/>
                  </a:lnTo>
                  <a:lnTo>
                    <a:pt x="270073" y="16959"/>
                  </a:lnTo>
                  <a:lnTo>
                    <a:pt x="269847" y="17016"/>
                  </a:lnTo>
                  <a:lnTo>
                    <a:pt x="269609" y="17093"/>
                  </a:lnTo>
                  <a:lnTo>
                    <a:pt x="269380" y="17193"/>
                  </a:lnTo>
                  <a:lnTo>
                    <a:pt x="269158" y="17293"/>
                  </a:lnTo>
                  <a:lnTo>
                    <a:pt x="268715" y="17564"/>
                  </a:lnTo>
                  <a:lnTo>
                    <a:pt x="268497" y="17769"/>
                  </a:lnTo>
                  <a:lnTo>
                    <a:pt x="268275" y="17946"/>
                  </a:lnTo>
                  <a:lnTo>
                    <a:pt x="268042" y="18174"/>
                  </a:lnTo>
                  <a:lnTo>
                    <a:pt x="267919" y="18394"/>
                  </a:lnTo>
                  <a:lnTo>
                    <a:pt x="267824" y="18646"/>
                  </a:lnTo>
                  <a:lnTo>
                    <a:pt x="267765" y="18865"/>
                  </a:lnTo>
                  <a:lnTo>
                    <a:pt x="267713" y="19099"/>
                  </a:lnTo>
                  <a:lnTo>
                    <a:pt x="267642" y="19323"/>
                  </a:lnTo>
                  <a:lnTo>
                    <a:pt x="267610" y="19585"/>
                  </a:lnTo>
                  <a:lnTo>
                    <a:pt x="267594" y="19809"/>
                  </a:lnTo>
                  <a:lnTo>
                    <a:pt x="267543" y="20252"/>
                  </a:lnTo>
                  <a:lnTo>
                    <a:pt x="267535" y="20476"/>
                  </a:lnTo>
                  <a:lnTo>
                    <a:pt x="267535" y="20695"/>
                  </a:lnTo>
                  <a:lnTo>
                    <a:pt x="267567" y="20914"/>
                  </a:lnTo>
                  <a:lnTo>
                    <a:pt x="267587" y="21148"/>
                  </a:lnTo>
                  <a:lnTo>
                    <a:pt x="267634" y="21377"/>
                  </a:lnTo>
                  <a:lnTo>
                    <a:pt x="267693" y="21610"/>
                  </a:lnTo>
                  <a:lnTo>
                    <a:pt x="267777" y="21834"/>
                  </a:lnTo>
                  <a:lnTo>
                    <a:pt x="267971" y="22287"/>
                  </a:lnTo>
                  <a:lnTo>
                    <a:pt x="268050" y="22516"/>
                  </a:lnTo>
                  <a:lnTo>
                    <a:pt x="268145" y="22744"/>
                  </a:lnTo>
                  <a:lnTo>
                    <a:pt x="268426" y="23211"/>
                  </a:lnTo>
                  <a:lnTo>
                    <a:pt x="268651" y="23454"/>
                  </a:lnTo>
                  <a:lnTo>
                    <a:pt x="268818" y="23693"/>
                  </a:lnTo>
                  <a:lnTo>
                    <a:pt x="269039" y="23907"/>
                  </a:lnTo>
                  <a:lnTo>
                    <a:pt x="269281" y="24107"/>
                  </a:lnTo>
                  <a:lnTo>
                    <a:pt x="269495" y="24326"/>
                  </a:lnTo>
                  <a:lnTo>
                    <a:pt x="269708" y="24517"/>
                  </a:lnTo>
                  <a:lnTo>
                    <a:pt x="269926" y="24665"/>
                  </a:lnTo>
                  <a:lnTo>
                    <a:pt x="270401" y="24941"/>
                  </a:lnTo>
                  <a:lnTo>
                    <a:pt x="270615" y="25079"/>
                  </a:lnTo>
                  <a:lnTo>
                    <a:pt x="270829" y="25289"/>
                  </a:lnTo>
                  <a:lnTo>
                    <a:pt x="271046" y="25489"/>
                  </a:lnTo>
                  <a:lnTo>
                    <a:pt x="271458" y="25756"/>
                  </a:lnTo>
                  <a:lnTo>
                    <a:pt x="271672" y="25889"/>
                  </a:lnTo>
                  <a:lnTo>
                    <a:pt x="271901" y="26009"/>
                  </a:lnTo>
                  <a:lnTo>
                    <a:pt x="272119" y="26104"/>
                  </a:lnTo>
                  <a:lnTo>
                    <a:pt x="272353" y="26237"/>
                  </a:lnTo>
                  <a:lnTo>
                    <a:pt x="273042" y="26557"/>
                  </a:lnTo>
                  <a:lnTo>
                    <a:pt x="273263" y="26647"/>
                  </a:lnTo>
                  <a:lnTo>
                    <a:pt x="273707" y="26819"/>
                  </a:lnTo>
                  <a:lnTo>
                    <a:pt x="273932" y="26885"/>
                  </a:lnTo>
                  <a:lnTo>
                    <a:pt x="274158" y="26938"/>
                  </a:lnTo>
                  <a:lnTo>
                    <a:pt x="274380" y="27000"/>
                  </a:lnTo>
                  <a:lnTo>
                    <a:pt x="274613" y="27052"/>
                  </a:lnTo>
                  <a:lnTo>
                    <a:pt x="274855" y="27114"/>
                  </a:lnTo>
                  <a:lnTo>
                    <a:pt x="275092" y="27186"/>
                  </a:lnTo>
                  <a:lnTo>
                    <a:pt x="275310" y="27267"/>
                  </a:lnTo>
                  <a:lnTo>
                    <a:pt x="275757" y="27414"/>
                  </a:lnTo>
                  <a:lnTo>
                    <a:pt x="275999" y="27462"/>
                  </a:lnTo>
                  <a:lnTo>
                    <a:pt x="276228" y="27514"/>
                  </a:lnTo>
                  <a:lnTo>
                    <a:pt x="276454" y="27619"/>
                  </a:lnTo>
                  <a:lnTo>
                    <a:pt x="276905" y="27877"/>
                  </a:lnTo>
                  <a:lnTo>
                    <a:pt x="277127" y="27939"/>
                  </a:lnTo>
                  <a:lnTo>
                    <a:pt x="277341" y="27967"/>
                  </a:lnTo>
                  <a:lnTo>
                    <a:pt x="277594" y="27996"/>
                  </a:lnTo>
                  <a:lnTo>
                    <a:pt x="277808" y="27986"/>
                  </a:lnTo>
                  <a:lnTo>
                    <a:pt x="278029" y="28105"/>
                  </a:lnTo>
                  <a:lnTo>
                    <a:pt x="278497" y="28558"/>
                  </a:lnTo>
                  <a:lnTo>
                    <a:pt x="278734" y="28715"/>
                  </a:lnTo>
                  <a:lnTo>
                    <a:pt x="278956" y="28949"/>
                  </a:lnTo>
                  <a:lnTo>
                    <a:pt x="279098" y="29187"/>
                  </a:lnTo>
                  <a:lnTo>
                    <a:pt x="279296" y="29416"/>
                  </a:lnTo>
                  <a:lnTo>
                    <a:pt x="279399" y="29635"/>
                  </a:lnTo>
                  <a:lnTo>
                    <a:pt x="279526" y="29859"/>
                  </a:lnTo>
                  <a:lnTo>
                    <a:pt x="279696" y="30078"/>
                  </a:lnTo>
                  <a:lnTo>
                    <a:pt x="279866" y="30312"/>
                  </a:lnTo>
                  <a:lnTo>
                    <a:pt x="280052" y="30550"/>
                  </a:lnTo>
                  <a:lnTo>
                    <a:pt x="280242" y="31012"/>
                  </a:lnTo>
                  <a:lnTo>
                    <a:pt x="280611" y="31698"/>
                  </a:lnTo>
                  <a:lnTo>
                    <a:pt x="280690" y="31922"/>
                  </a:lnTo>
                  <a:lnTo>
                    <a:pt x="280753" y="32156"/>
                  </a:lnTo>
                  <a:lnTo>
                    <a:pt x="280828" y="32375"/>
                  </a:lnTo>
                  <a:lnTo>
                    <a:pt x="280911" y="32594"/>
                  </a:lnTo>
                  <a:lnTo>
                    <a:pt x="281002" y="32818"/>
                  </a:lnTo>
                  <a:lnTo>
                    <a:pt x="281054" y="33037"/>
                  </a:lnTo>
                  <a:lnTo>
                    <a:pt x="281101" y="33261"/>
                  </a:lnTo>
                  <a:lnTo>
                    <a:pt x="281153" y="33543"/>
                  </a:lnTo>
                  <a:lnTo>
                    <a:pt x="281200" y="33762"/>
                  </a:lnTo>
                  <a:lnTo>
                    <a:pt x="281236" y="34005"/>
                  </a:lnTo>
                  <a:lnTo>
                    <a:pt x="281216" y="34229"/>
                  </a:lnTo>
                  <a:lnTo>
                    <a:pt x="281208" y="34448"/>
                  </a:lnTo>
                  <a:lnTo>
                    <a:pt x="281212" y="34672"/>
                  </a:lnTo>
                  <a:lnTo>
                    <a:pt x="281212" y="34901"/>
                  </a:lnTo>
                  <a:lnTo>
                    <a:pt x="281204" y="35125"/>
                  </a:lnTo>
                  <a:lnTo>
                    <a:pt x="281204" y="35344"/>
                  </a:lnTo>
                  <a:lnTo>
                    <a:pt x="281220" y="35573"/>
                  </a:lnTo>
                  <a:lnTo>
                    <a:pt x="281236" y="36063"/>
                  </a:lnTo>
                  <a:lnTo>
                    <a:pt x="281264" y="36292"/>
                  </a:lnTo>
                  <a:lnTo>
                    <a:pt x="281299" y="36511"/>
                  </a:lnTo>
                  <a:lnTo>
                    <a:pt x="281303" y="36745"/>
                  </a:lnTo>
                  <a:lnTo>
                    <a:pt x="281260" y="36969"/>
                  </a:lnTo>
                  <a:lnTo>
                    <a:pt x="281260" y="37198"/>
                  </a:lnTo>
                  <a:lnTo>
                    <a:pt x="281268" y="37426"/>
                  </a:lnTo>
                  <a:lnTo>
                    <a:pt x="281287" y="37655"/>
                  </a:lnTo>
                  <a:lnTo>
                    <a:pt x="281291" y="37903"/>
                  </a:lnTo>
                  <a:lnTo>
                    <a:pt x="281315" y="38132"/>
                  </a:lnTo>
                  <a:lnTo>
                    <a:pt x="281367" y="38375"/>
                  </a:lnTo>
                  <a:lnTo>
                    <a:pt x="281426" y="38594"/>
                  </a:lnTo>
                  <a:lnTo>
                    <a:pt x="281474" y="38827"/>
                  </a:lnTo>
                  <a:lnTo>
                    <a:pt x="281501" y="39066"/>
                  </a:lnTo>
                  <a:lnTo>
                    <a:pt x="281497" y="39299"/>
                  </a:lnTo>
                  <a:lnTo>
                    <a:pt x="281485" y="39528"/>
                  </a:lnTo>
                  <a:lnTo>
                    <a:pt x="281430" y="39761"/>
                  </a:lnTo>
                  <a:lnTo>
                    <a:pt x="281418" y="39981"/>
                  </a:lnTo>
                  <a:lnTo>
                    <a:pt x="281414" y="40209"/>
                  </a:lnTo>
                  <a:lnTo>
                    <a:pt x="281402" y="40457"/>
                  </a:lnTo>
                  <a:lnTo>
                    <a:pt x="281442" y="40710"/>
                  </a:lnTo>
                  <a:lnTo>
                    <a:pt x="281470" y="40938"/>
                  </a:lnTo>
                  <a:lnTo>
                    <a:pt x="281505" y="41167"/>
                  </a:lnTo>
                  <a:lnTo>
                    <a:pt x="281541" y="41424"/>
                  </a:lnTo>
                  <a:lnTo>
                    <a:pt x="281545" y="41667"/>
                  </a:lnTo>
                  <a:lnTo>
                    <a:pt x="281525" y="41872"/>
                  </a:lnTo>
                  <a:lnTo>
                    <a:pt x="281529" y="42096"/>
                  </a:lnTo>
                  <a:lnTo>
                    <a:pt x="281557" y="42335"/>
                  </a:lnTo>
                  <a:lnTo>
                    <a:pt x="281596" y="42554"/>
                  </a:lnTo>
                  <a:lnTo>
                    <a:pt x="281632" y="43016"/>
                  </a:lnTo>
                  <a:lnTo>
                    <a:pt x="281565" y="43697"/>
                  </a:lnTo>
                  <a:lnTo>
                    <a:pt x="281549" y="43931"/>
                  </a:lnTo>
                  <a:lnTo>
                    <a:pt x="281481" y="44398"/>
                  </a:lnTo>
                  <a:lnTo>
                    <a:pt x="281454" y="44870"/>
                  </a:lnTo>
                  <a:lnTo>
                    <a:pt x="281430" y="45089"/>
                  </a:lnTo>
                  <a:lnTo>
                    <a:pt x="281382" y="45375"/>
                  </a:lnTo>
                  <a:lnTo>
                    <a:pt x="281323" y="45608"/>
                  </a:lnTo>
                  <a:lnTo>
                    <a:pt x="281196" y="45837"/>
                  </a:lnTo>
                  <a:lnTo>
                    <a:pt x="280626" y="46499"/>
                  </a:lnTo>
                  <a:lnTo>
                    <a:pt x="280361" y="46714"/>
                  </a:lnTo>
                  <a:lnTo>
                    <a:pt x="280143" y="46824"/>
                  </a:lnTo>
                  <a:lnTo>
                    <a:pt x="279914" y="46952"/>
                  </a:lnTo>
                  <a:lnTo>
                    <a:pt x="279684" y="47124"/>
                  </a:lnTo>
                  <a:lnTo>
                    <a:pt x="279463" y="47276"/>
                  </a:lnTo>
                  <a:lnTo>
                    <a:pt x="279245" y="47400"/>
                  </a:lnTo>
                  <a:lnTo>
                    <a:pt x="279023" y="47548"/>
                  </a:lnTo>
                  <a:lnTo>
                    <a:pt x="278813" y="47762"/>
                  </a:lnTo>
                  <a:lnTo>
                    <a:pt x="278592" y="47967"/>
                  </a:lnTo>
                  <a:lnTo>
                    <a:pt x="278105" y="48382"/>
                  </a:lnTo>
                  <a:lnTo>
                    <a:pt x="277887" y="48549"/>
                  </a:lnTo>
                  <a:lnTo>
                    <a:pt x="277337" y="49192"/>
                  </a:lnTo>
                  <a:lnTo>
                    <a:pt x="277159" y="49425"/>
                  </a:lnTo>
                  <a:lnTo>
                    <a:pt x="276980" y="49649"/>
                  </a:lnTo>
                  <a:lnTo>
                    <a:pt x="276842" y="49869"/>
                  </a:lnTo>
                  <a:lnTo>
                    <a:pt x="276648" y="50302"/>
                  </a:lnTo>
                  <a:lnTo>
                    <a:pt x="276557" y="50517"/>
                  </a:lnTo>
                  <a:lnTo>
                    <a:pt x="276454" y="50741"/>
                  </a:lnTo>
                  <a:lnTo>
                    <a:pt x="276387" y="50965"/>
                  </a:lnTo>
                  <a:lnTo>
                    <a:pt x="276335" y="51184"/>
                  </a:lnTo>
                  <a:lnTo>
                    <a:pt x="276292" y="51403"/>
                  </a:lnTo>
                  <a:lnTo>
                    <a:pt x="276236" y="51841"/>
                  </a:lnTo>
                  <a:lnTo>
                    <a:pt x="276173" y="52299"/>
                  </a:lnTo>
                  <a:lnTo>
                    <a:pt x="276161" y="52528"/>
                  </a:lnTo>
                  <a:lnTo>
                    <a:pt x="276169" y="52966"/>
                  </a:lnTo>
                  <a:lnTo>
                    <a:pt x="276197" y="53204"/>
                  </a:lnTo>
                  <a:lnTo>
                    <a:pt x="276256" y="53424"/>
                  </a:lnTo>
                  <a:lnTo>
                    <a:pt x="276335" y="53666"/>
                  </a:lnTo>
                  <a:lnTo>
                    <a:pt x="276395" y="53891"/>
                  </a:lnTo>
                  <a:lnTo>
                    <a:pt x="276442" y="54110"/>
                  </a:lnTo>
                  <a:lnTo>
                    <a:pt x="276525" y="54334"/>
                  </a:lnTo>
                  <a:lnTo>
                    <a:pt x="276628" y="54558"/>
                  </a:lnTo>
                  <a:lnTo>
                    <a:pt x="276680" y="54777"/>
                  </a:lnTo>
                  <a:lnTo>
                    <a:pt x="276739" y="54996"/>
                  </a:lnTo>
                  <a:lnTo>
                    <a:pt x="276941" y="55439"/>
                  </a:lnTo>
                  <a:lnTo>
                    <a:pt x="277032" y="55673"/>
                  </a:lnTo>
                  <a:lnTo>
                    <a:pt x="277095" y="55892"/>
                  </a:lnTo>
                  <a:lnTo>
                    <a:pt x="277178" y="56035"/>
                  </a:lnTo>
                  <a:lnTo>
                    <a:pt x="277400" y="56397"/>
                  </a:lnTo>
                  <a:lnTo>
                    <a:pt x="277558" y="56616"/>
                  </a:lnTo>
                  <a:lnTo>
                    <a:pt x="277689" y="56845"/>
                  </a:lnTo>
                  <a:lnTo>
                    <a:pt x="278318" y="57541"/>
                  </a:lnTo>
                  <a:lnTo>
                    <a:pt x="278671" y="57993"/>
                  </a:lnTo>
                  <a:lnTo>
                    <a:pt x="278873" y="58217"/>
                  </a:lnTo>
                  <a:lnTo>
                    <a:pt x="279051" y="58446"/>
                  </a:lnTo>
                  <a:lnTo>
                    <a:pt x="279268" y="58665"/>
                  </a:lnTo>
                  <a:lnTo>
                    <a:pt x="279482" y="58894"/>
                  </a:lnTo>
                  <a:lnTo>
                    <a:pt x="279688" y="59123"/>
                  </a:lnTo>
                  <a:lnTo>
                    <a:pt x="279906" y="59333"/>
                  </a:lnTo>
                  <a:lnTo>
                    <a:pt x="280124" y="59528"/>
                  </a:lnTo>
                  <a:lnTo>
                    <a:pt x="280345" y="59704"/>
                  </a:lnTo>
                  <a:lnTo>
                    <a:pt x="280781" y="59966"/>
                  </a:lnTo>
                  <a:lnTo>
                    <a:pt x="280999" y="60162"/>
                  </a:lnTo>
                  <a:lnTo>
                    <a:pt x="281181" y="60390"/>
                  </a:lnTo>
                  <a:lnTo>
                    <a:pt x="281240" y="60614"/>
                  </a:lnTo>
                  <a:lnTo>
                    <a:pt x="281291" y="60848"/>
                  </a:lnTo>
                  <a:lnTo>
                    <a:pt x="281351" y="61067"/>
                  </a:lnTo>
                  <a:lnTo>
                    <a:pt x="281406" y="61296"/>
                  </a:lnTo>
                  <a:lnTo>
                    <a:pt x="281485" y="61515"/>
                  </a:lnTo>
                  <a:lnTo>
                    <a:pt x="281553" y="61739"/>
                  </a:lnTo>
                  <a:lnTo>
                    <a:pt x="281604" y="61973"/>
                  </a:lnTo>
                  <a:lnTo>
                    <a:pt x="281636" y="62220"/>
                  </a:lnTo>
                  <a:lnTo>
                    <a:pt x="281660" y="62439"/>
                  </a:lnTo>
                  <a:lnTo>
                    <a:pt x="281675" y="62673"/>
                  </a:lnTo>
                  <a:lnTo>
                    <a:pt x="281683" y="62902"/>
                  </a:lnTo>
                  <a:lnTo>
                    <a:pt x="281675" y="63126"/>
                  </a:lnTo>
                  <a:lnTo>
                    <a:pt x="281541" y="63860"/>
                  </a:lnTo>
                  <a:lnTo>
                    <a:pt x="281513" y="64117"/>
                  </a:lnTo>
                  <a:lnTo>
                    <a:pt x="281426" y="64355"/>
                  </a:lnTo>
                  <a:lnTo>
                    <a:pt x="281355" y="64574"/>
                  </a:lnTo>
                  <a:lnTo>
                    <a:pt x="281264" y="64817"/>
                  </a:lnTo>
                  <a:lnTo>
                    <a:pt x="281121" y="65041"/>
                  </a:lnTo>
                  <a:lnTo>
                    <a:pt x="280947" y="65265"/>
                  </a:lnTo>
                  <a:lnTo>
                    <a:pt x="280745" y="65484"/>
                  </a:lnTo>
                  <a:lnTo>
                    <a:pt x="280523" y="65680"/>
                  </a:lnTo>
                  <a:lnTo>
                    <a:pt x="280325" y="65933"/>
                  </a:lnTo>
                  <a:lnTo>
                    <a:pt x="280171" y="66156"/>
                  </a:lnTo>
                  <a:lnTo>
                    <a:pt x="279945" y="66366"/>
                  </a:lnTo>
                  <a:lnTo>
                    <a:pt x="279720" y="66485"/>
                  </a:lnTo>
                  <a:lnTo>
                    <a:pt x="279498" y="66700"/>
                  </a:lnTo>
                  <a:lnTo>
                    <a:pt x="279276" y="66804"/>
                  </a:lnTo>
                  <a:lnTo>
                    <a:pt x="279055" y="66871"/>
                  </a:lnTo>
                  <a:lnTo>
                    <a:pt x="278607" y="67119"/>
                  </a:lnTo>
                  <a:lnTo>
                    <a:pt x="278168" y="67329"/>
                  </a:lnTo>
                  <a:lnTo>
                    <a:pt x="277950" y="67410"/>
                  </a:lnTo>
                  <a:lnTo>
                    <a:pt x="277725" y="67486"/>
                  </a:lnTo>
                  <a:lnTo>
                    <a:pt x="277269" y="67672"/>
                  </a:lnTo>
                  <a:lnTo>
                    <a:pt x="277048" y="67767"/>
                  </a:lnTo>
                  <a:lnTo>
                    <a:pt x="276608" y="68034"/>
                  </a:lnTo>
                  <a:lnTo>
                    <a:pt x="276387" y="68201"/>
                  </a:lnTo>
                  <a:lnTo>
                    <a:pt x="276177" y="68420"/>
                  </a:lnTo>
                  <a:lnTo>
                    <a:pt x="275623" y="69035"/>
                  </a:lnTo>
                  <a:lnTo>
                    <a:pt x="275444" y="69249"/>
                  </a:lnTo>
                  <a:lnTo>
                    <a:pt x="275274" y="69468"/>
                  </a:lnTo>
                  <a:lnTo>
                    <a:pt x="275132" y="69692"/>
                  </a:lnTo>
                  <a:lnTo>
                    <a:pt x="274977" y="69912"/>
                  </a:lnTo>
                  <a:lnTo>
                    <a:pt x="274764" y="70135"/>
                  </a:lnTo>
                  <a:lnTo>
                    <a:pt x="274578" y="70355"/>
                  </a:lnTo>
                  <a:lnTo>
                    <a:pt x="274459" y="70574"/>
                  </a:lnTo>
                  <a:lnTo>
                    <a:pt x="274387" y="70784"/>
                  </a:lnTo>
                  <a:lnTo>
                    <a:pt x="274292" y="71012"/>
                  </a:lnTo>
                  <a:lnTo>
                    <a:pt x="274150" y="71236"/>
                  </a:lnTo>
                  <a:lnTo>
                    <a:pt x="274023" y="71460"/>
                  </a:lnTo>
                  <a:lnTo>
                    <a:pt x="273916" y="71684"/>
                  </a:lnTo>
                  <a:lnTo>
                    <a:pt x="273930" y="71917"/>
                  </a:lnTo>
                  <a:lnTo>
                    <a:pt x="277647" y="69691"/>
                  </a:lnTo>
                  <a:lnTo>
                    <a:pt x="280941" y="67737"/>
                  </a:lnTo>
                  <a:lnTo>
                    <a:pt x="283625" y="66155"/>
                  </a:lnTo>
                  <a:lnTo>
                    <a:pt x="291277" y="61288"/>
                  </a:lnTo>
                  <a:lnTo>
                    <a:pt x="299798" y="56254"/>
                  </a:lnTo>
                  <a:lnTo>
                    <a:pt x="308203" y="51209"/>
                  </a:lnTo>
                  <a:lnTo>
                    <a:pt x="308949" y="50770"/>
                  </a:lnTo>
                  <a:lnTo>
                    <a:pt x="316568" y="46360"/>
                  </a:lnTo>
                  <a:lnTo>
                    <a:pt x="321373" y="43653"/>
                  </a:lnTo>
                  <a:lnTo>
                    <a:pt x="325930" y="40893"/>
                  </a:lnTo>
                  <a:lnTo>
                    <a:pt x="327667" y="39848"/>
                  </a:lnTo>
                  <a:lnTo>
                    <a:pt x="336982" y="34309"/>
                  </a:lnTo>
                  <a:lnTo>
                    <a:pt x="337249" y="34242"/>
                  </a:lnTo>
                  <a:lnTo>
                    <a:pt x="337629" y="34213"/>
                  </a:lnTo>
                  <a:lnTo>
                    <a:pt x="337645" y="34031"/>
                  </a:lnTo>
                  <a:lnTo>
                    <a:pt x="337695" y="33855"/>
                  </a:lnTo>
                  <a:lnTo>
                    <a:pt x="337770" y="33698"/>
                  </a:lnTo>
                  <a:lnTo>
                    <a:pt x="337999" y="33462"/>
                  </a:lnTo>
                  <a:lnTo>
                    <a:pt x="338138" y="33390"/>
                  </a:lnTo>
                  <a:lnTo>
                    <a:pt x="338287" y="33357"/>
                  </a:lnTo>
                  <a:lnTo>
                    <a:pt x="340430" y="32089"/>
                  </a:lnTo>
                  <a:lnTo>
                    <a:pt x="359103" y="21057"/>
                  </a:lnTo>
                  <a:lnTo>
                    <a:pt x="366951" y="16416"/>
                  </a:lnTo>
                  <a:lnTo>
                    <a:pt x="367289" y="16202"/>
                  </a:lnTo>
                  <a:lnTo>
                    <a:pt x="369657" y="19177"/>
                  </a:lnTo>
                  <a:lnTo>
                    <a:pt x="371417" y="21326"/>
                  </a:lnTo>
                  <a:lnTo>
                    <a:pt x="372574" y="22406"/>
                  </a:lnTo>
                  <a:lnTo>
                    <a:pt x="373827" y="23698"/>
                  </a:lnTo>
                  <a:lnTo>
                    <a:pt x="375138" y="24757"/>
                  </a:lnTo>
                  <a:lnTo>
                    <a:pt x="379539" y="28376"/>
                  </a:lnTo>
                  <a:lnTo>
                    <a:pt x="380127" y="28894"/>
                  </a:lnTo>
                  <a:lnTo>
                    <a:pt x="385325" y="32804"/>
                  </a:lnTo>
                  <a:lnTo>
                    <a:pt x="386352" y="33485"/>
                  </a:lnTo>
                  <a:lnTo>
                    <a:pt x="386987" y="34008"/>
                  </a:lnTo>
                  <a:lnTo>
                    <a:pt x="387619" y="34553"/>
                  </a:lnTo>
                  <a:lnTo>
                    <a:pt x="389240" y="36301"/>
                  </a:lnTo>
                  <a:lnTo>
                    <a:pt x="391112" y="38424"/>
                  </a:lnTo>
                  <a:lnTo>
                    <a:pt x="394734" y="42337"/>
                  </a:lnTo>
                  <a:lnTo>
                    <a:pt x="395589" y="43198"/>
                  </a:lnTo>
                  <a:lnTo>
                    <a:pt x="397541" y="45162"/>
                  </a:lnTo>
                  <a:lnTo>
                    <a:pt x="398466" y="45880"/>
                  </a:lnTo>
                  <a:lnTo>
                    <a:pt x="400288" y="47297"/>
                  </a:lnTo>
                  <a:lnTo>
                    <a:pt x="403440" y="49369"/>
                  </a:lnTo>
                  <a:lnTo>
                    <a:pt x="405561" y="50537"/>
                  </a:lnTo>
                  <a:lnTo>
                    <a:pt x="408067" y="51796"/>
                  </a:lnTo>
                  <a:lnTo>
                    <a:pt x="410451" y="52914"/>
                  </a:lnTo>
                  <a:lnTo>
                    <a:pt x="416997" y="55959"/>
                  </a:lnTo>
                  <a:lnTo>
                    <a:pt x="417885" y="56435"/>
                  </a:lnTo>
                  <a:lnTo>
                    <a:pt x="418322" y="56731"/>
                  </a:lnTo>
                  <a:lnTo>
                    <a:pt x="418945" y="57175"/>
                  </a:lnTo>
                  <a:lnTo>
                    <a:pt x="422003" y="59553"/>
                  </a:lnTo>
                  <a:lnTo>
                    <a:pt x="423702" y="61090"/>
                  </a:lnTo>
                  <a:lnTo>
                    <a:pt x="424990" y="62318"/>
                  </a:lnTo>
                  <a:lnTo>
                    <a:pt x="426009" y="63540"/>
                  </a:lnTo>
                  <a:lnTo>
                    <a:pt x="426570" y="64312"/>
                  </a:lnTo>
                  <a:lnTo>
                    <a:pt x="427779" y="65979"/>
                  </a:lnTo>
                  <a:lnTo>
                    <a:pt x="429879" y="69408"/>
                  </a:lnTo>
                  <a:lnTo>
                    <a:pt x="430140" y="69860"/>
                  </a:lnTo>
                  <a:lnTo>
                    <a:pt x="430409" y="70313"/>
                  </a:lnTo>
                  <a:lnTo>
                    <a:pt x="430686" y="70766"/>
                  </a:lnTo>
                  <a:lnTo>
                    <a:pt x="430964" y="71204"/>
                  </a:lnTo>
                  <a:lnTo>
                    <a:pt x="431253" y="71643"/>
                  </a:lnTo>
                  <a:lnTo>
                    <a:pt x="431660" y="72234"/>
                  </a:lnTo>
                  <a:lnTo>
                    <a:pt x="432084" y="72810"/>
                  </a:lnTo>
                  <a:lnTo>
                    <a:pt x="432515" y="73377"/>
                  </a:lnTo>
                  <a:lnTo>
                    <a:pt x="432959" y="73935"/>
                  </a:lnTo>
                  <a:lnTo>
                    <a:pt x="433406" y="74488"/>
                  </a:lnTo>
                  <a:lnTo>
                    <a:pt x="433988" y="75183"/>
                  </a:lnTo>
                  <a:lnTo>
                    <a:pt x="434578" y="75869"/>
                  </a:lnTo>
                  <a:lnTo>
                    <a:pt x="435183" y="76537"/>
                  </a:lnTo>
                  <a:lnTo>
                    <a:pt x="435809" y="77175"/>
                  </a:lnTo>
                  <a:lnTo>
                    <a:pt x="436454" y="77771"/>
                  </a:lnTo>
                  <a:lnTo>
                    <a:pt x="437159" y="78352"/>
                  </a:lnTo>
                  <a:lnTo>
                    <a:pt x="438382" y="79126"/>
                  </a:lnTo>
                  <a:lnTo>
                    <a:pt x="440437" y="80260"/>
                  </a:lnTo>
                  <a:lnTo>
                    <a:pt x="442677" y="81170"/>
                  </a:lnTo>
                  <a:lnTo>
                    <a:pt x="444564" y="81710"/>
                  </a:lnTo>
                  <a:lnTo>
                    <a:pt x="447087" y="82080"/>
                  </a:lnTo>
                  <a:lnTo>
                    <a:pt x="449747" y="82317"/>
                  </a:lnTo>
                  <a:lnTo>
                    <a:pt x="452236" y="82141"/>
                  </a:lnTo>
                  <a:lnTo>
                    <a:pt x="455672" y="81984"/>
                  </a:lnTo>
                  <a:lnTo>
                    <a:pt x="459742" y="81750"/>
                  </a:lnTo>
                  <a:lnTo>
                    <a:pt x="463272" y="81459"/>
                  </a:lnTo>
                  <a:lnTo>
                    <a:pt x="466842" y="81396"/>
                  </a:lnTo>
                  <a:lnTo>
                    <a:pt x="468874" y="81439"/>
                  </a:lnTo>
                  <a:lnTo>
                    <a:pt x="470228" y="81557"/>
                  </a:lnTo>
                  <a:lnTo>
                    <a:pt x="472298" y="81873"/>
                  </a:lnTo>
                  <a:lnTo>
                    <a:pt x="473467" y="82215"/>
                  </a:lnTo>
                  <a:lnTo>
                    <a:pt x="475252" y="82779"/>
                  </a:lnTo>
                  <a:lnTo>
                    <a:pt x="475622" y="82896"/>
                  </a:lnTo>
                  <a:lnTo>
                    <a:pt x="481766" y="85286"/>
                  </a:lnTo>
                  <a:lnTo>
                    <a:pt x="484753" y="86388"/>
                  </a:lnTo>
                  <a:lnTo>
                    <a:pt x="488771" y="87601"/>
                  </a:lnTo>
                  <a:lnTo>
                    <a:pt x="495561" y="89594"/>
                  </a:lnTo>
                  <a:lnTo>
                    <a:pt x="500651" y="91100"/>
                  </a:lnTo>
                  <a:lnTo>
                    <a:pt x="502235" y="91622"/>
                  </a:lnTo>
                  <a:lnTo>
                    <a:pt x="503285" y="91968"/>
                  </a:lnTo>
                  <a:lnTo>
                    <a:pt x="505336" y="92779"/>
                  </a:lnTo>
                  <a:lnTo>
                    <a:pt x="507648" y="93912"/>
                  </a:lnTo>
                  <a:lnTo>
                    <a:pt x="509913" y="95224"/>
                  </a:lnTo>
                  <a:lnTo>
                    <a:pt x="512083" y="96761"/>
                  </a:lnTo>
                  <a:lnTo>
                    <a:pt x="515991" y="99609"/>
                  </a:lnTo>
                  <a:lnTo>
                    <a:pt x="520725" y="103245"/>
                  </a:lnTo>
                  <a:lnTo>
                    <a:pt x="528122" y="109658"/>
                  </a:lnTo>
                  <a:lnTo>
                    <a:pt x="530656" y="112106"/>
                  </a:lnTo>
                  <a:lnTo>
                    <a:pt x="531354" y="113043"/>
                  </a:lnTo>
                  <a:lnTo>
                    <a:pt x="531858" y="113736"/>
                  </a:lnTo>
                  <a:lnTo>
                    <a:pt x="533717" y="116584"/>
                  </a:lnTo>
                  <a:lnTo>
                    <a:pt x="534156" y="117273"/>
                  </a:lnTo>
                  <a:lnTo>
                    <a:pt x="538046" y="123377"/>
                  </a:lnTo>
                  <a:lnTo>
                    <a:pt x="541371" y="128664"/>
                  </a:lnTo>
                  <a:lnTo>
                    <a:pt x="542649" y="130537"/>
                  </a:lnTo>
                  <a:lnTo>
                    <a:pt x="543778" y="131924"/>
                  </a:lnTo>
                  <a:lnTo>
                    <a:pt x="544932" y="132916"/>
                  </a:lnTo>
                  <a:lnTo>
                    <a:pt x="546787" y="134287"/>
                  </a:lnTo>
                  <a:lnTo>
                    <a:pt x="549563" y="136398"/>
                  </a:lnTo>
                  <a:lnTo>
                    <a:pt x="551766" y="138057"/>
                  </a:lnTo>
                  <a:lnTo>
                    <a:pt x="553057" y="139111"/>
                  </a:lnTo>
                  <a:lnTo>
                    <a:pt x="554726" y="140661"/>
                  </a:lnTo>
                  <a:lnTo>
                    <a:pt x="555498" y="141470"/>
                  </a:lnTo>
                  <a:lnTo>
                    <a:pt x="559625" y="145824"/>
                  </a:lnTo>
                  <a:lnTo>
                    <a:pt x="562097" y="148439"/>
                  </a:lnTo>
                  <a:lnTo>
                    <a:pt x="570272" y="157345"/>
                  </a:lnTo>
                  <a:lnTo>
                    <a:pt x="577313" y="165139"/>
                  </a:lnTo>
                  <a:lnTo>
                    <a:pt x="583579" y="171691"/>
                  </a:lnTo>
                  <a:lnTo>
                    <a:pt x="583995" y="172327"/>
                  </a:lnTo>
                  <a:lnTo>
                    <a:pt x="585841" y="175694"/>
                  </a:lnTo>
                  <a:lnTo>
                    <a:pt x="586304" y="176539"/>
                  </a:lnTo>
                  <a:lnTo>
                    <a:pt x="591750" y="186472"/>
                  </a:lnTo>
                  <a:lnTo>
                    <a:pt x="595181" y="192360"/>
                  </a:lnTo>
                  <a:lnTo>
                    <a:pt x="595256" y="192492"/>
                  </a:lnTo>
                  <a:lnTo>
                    <a:pt x="597094" y="195301"/>
                  </a:lnTo>
                  <a:lnTo>
                    <a:pt x="597568" y="195964"/>
                  </a:lnTo>
                  <a:lnTo>
                    <a:pt x="598957" y="197943"/>
                  </a:lnTo>
                  <a:lnTo>
                    <a:pt x="609515" y="212803"/>
                  </a:lnTo>
                  <a:lnTo>
                    <a:pt x="618986" y="225643"/>
                  </a:lnTo>
                  <a:lnTo>
                    <a:pt x="619801" y="226784"/>
                  </a:lnTo>
                  <a:lnTo>
                    <a:pt x="616859" y="228237"/>
                  </a:lnTo>
                  <a:lnTo>
                    <a:pt x="597962" y="233495"/>
                  </a:lnTo>
                  <a:lnTo>
                    <a:pt x="588166" y="236268"/>
                  </a:lnTo>
                  <a:lnTo>
                    <a:pt x="586820" y="235777"/>
                  </a:lnTo>
                  <a:lnTo>
                    <a:pt x="585892" y="236047"/>
                  </a:lnTo>
                  <a:lnTo>
                    <a:pt x="569472" y="240695"/>
                  </a:lnTo>
                  <a:lnTo>
                    <a:pt x="563404" y="242307"/>
                  </a:lnTo>
                  <a:lnTo>
                    <a:pt x="562828" y="242471"/>
                  </a:lnTo>
                  <a:lnTo>
                    <a:pt x="562289" y="242630"/>
                  </a:lnTo>
                  <a:lnTo>
                    <a:pt x="553443" y="245161"/>
                  </a:lnTo>
                  <a:lnTo>
                    <a:pt x="546767" y="247048"/>
                  </a:lnTo>
                  <a:lnTo>
                    <a:pt x="543637" y="247942"/>
                  </a:lnTo>
                  <a:lnTo>
                    <a:pt x="541586" y="248632"/>
                  </a:lnTo>
                  <a:lnTo>
                    <a:pt x="546064" y="270267"/>
                  </a:lnTo>
                  <a:lnTo>
                    <a:pt x="545914" y="270584"/>
                  </a:lnTo>
                  <a:lnTo>
                    <a:pt x="545748" y="270900"/>
                  </a:lnTo>
                  <a:lnTo>
                    <a:pt x="544155" y="273795"/>
                  </a:lnTo>
                  <a:lnTo>
                    <a:pt x="543880" y="274336"/>
                  </a:lnTo>
                  <a:lnTo>
                    <a:pt x="543643" y="274903"/>
                  </a:lnTo>
                  <a:lnTo>
                    <a:pt x="543446" y="275491"/>
                  </a:lnTo>
                  <a:lnTo>
                    <a:pt x="543290" y="276097"/>
                  </a:lnTo>
                  <a:lnTo>
                    <a:pt x="543176" y="276717"/>
                  </a:lnTo>
                  <a:lnTo>
                    <a:pt x="541593" y="287622"/>
                  </a:lnTo>
                  <a:lnTo>
                    <a:pt x="541538" y="287954"/>
                  </a:lnTo>
                  <a:lnTo>
                    <a:pt x="541443" y="288328"/>
                  </a:lnTo>
                  <a:lnTo>
                    <a:pt x="541363" y="288708"/>
                  </a:lnTo>
                  <a:lnTo>
                    <a:pt x="539372" y="295830"/>
                  </a:lnTo>
                  <a:lnTo>
                    <a:pt x="539223" y="296317"/>
                  </a:lnTo>
                  <a:lnTo>
                    <a:pt x="536984" y="303079"/>
                  </a:lnTo>
                  <a:lnTo>
                    <a:pt x="536811" y="303562"/>
                  </a:lnTo>
                  <a:lnTo>
                    <a:pt x="533995" y="310878"/>
                  </a:lnTo>
                  <a:lnTo>
                    <a:pt x="528136" y="325497"/>
                  </a:lnTo>
                  <a:lnTo>
                    <a:pt x="527887" y="326173"/>
                  </a:lnTo>
                  <a:lnTo>
                    <a:pt x="527678" y="326868"/>
                  </a:lnTo>
                  <a:lnTo>
                    <a:pt x="527510" y="327578"/>
                  </a:lnTo>
                  <a:lnTo>
                    <a:pt x="527384" y="328302"/>
                  </a:lnTo>
                  <a:lnTo>
                    <a:pt x="527300" y="329034"/>
                  </a:lnTo>
                  <a:lnTo>
                    <a:pt x="527230" y="329692"/>
                  </a:lnTo>
                  <a:lnTo>
                    <a:pt x="527201" y="330022"/>
                  </a:lnTo>
                  <a:lnTo>
                    <a:pt x="527196" y="330353"/>
                  </a:lnTo>
                  <a:lnTo>
                    <a:pt x="527228" y="330987"/>
                  </a:lnTo>
                  <a:lnTo>
                    <a:pt x="527291" y="331619"/>
                  </a:lnTo>
                  <a:lnTo>
                    <a:pt x="527387" y="332244"/>
                  </a:lnTo>
                  <a:lnTo>
                    <a:pt x="527523" y="332897"/>
                  </a:lnTo>
                  <a:lnTo>
                    <a:pt x="527184" y="333370"/>
                  </a:lnTo>
                  <a:lnTo>
                    <a:pt x="527574" y="334360"/>
                  </a:lnTo>
                  <a:lnTo>
                    <a:pt x="527998" y="334655"/>
                  </a:lnTo>
                  <a:lnTo>
                    <a:pt x="529982" y="343202"/>
                  </a:lnTo>
                  <a:lnTo>
                    <a:pt x="530114" y="343607"/>
                  </a:lnTo>
                  <a:lnTo>
                    <a:pt x="530399" y="344180"/>
                  </a:lnTo>
                  <a:lnTo>
                    <a:pt x="530564" y="344419"/>
                  </a:lnTo>
                  <a:lnTo>
                    <a:pt x="530677" y="344622"/>
                  </a:lnTo>
                  <a:lnTo>
                    <a:pt x="529359" y="344613"/>
                  </a:lnTo>
                  <a:lnTo>
                    <a:pt x="522140" y="344569"/>
                  </a:lnTo>
                  <a:lnTo>
                    <a:pt x="521256" y="344001"/>
                  </a:lnTo>
                  <a:lnTo>
                    <a:pt x="521052" y="343875"/>
                  </a:lnTo>
                  <a:lnTo>
                    <a:pt x="519405" y="342817"/>
                  </a:lnTo>
                  <a:lnTo>
                    <a:pt x="517884" y="341835"/>
                  </a:lnTo>
                  <a:lnTo>
                    <a:pt x="515965" y="340606"/>
                  </a:lnTo>
                  <a:lnTo>
                    <a:pt x="513439" y="338978"/>
                  </a:lnTo>
                  <a:lnTo>
                    <a:pt x="503809" y="338916"/>
                  </a:lnTo>
                  <a:lnTo>
                    <a:pt x="503447" y="338831"/>
                  </a:lnTo>
                  <a:lnTo>
                    <a:pt x="503625" y="337313"/>
                  </a:lnTo>
                  <a:lnTo>
                    <a:pt x="503739" y="336058"/>
                  </a:lnTo>
                  <a:lnTo>
                    <a:pt x="503837" y="335398"/>
                  </a:lnTo>
                  <a:lnTo>
                    <a:pt x="503955" y="334935"/>
                  </a:lnTo>
                  <a:lnTo>
                    <a:pt x="504268" y="334233"/>
                  </a:lnTo>
                  <a:lnTo>
                    <a:pt x="503704" y="332994"/>
                  </a:lnTo>
                  <a:lnTo>
                    <a:pt x="503159" y="333273"/>
                  </a:lnTo>
                  <a:lnTo>
                    <a:pt x="500144" y="332633"/>
                  </a:lnTo>
                  <a:lnTo>
                    <a:pt x="500647" y="329619"/>
                  </a:lnTo>
                  <a:lnTo>
                    <a:pt x="493730" y="321467"/>
                  </a:lnTo>
                  <a:lnTo>
                    <a:pt x="494332" y="317864"/>
                  </a:lnTo>
                  <a:lnTo>
                    <a:pt x="488976" y="316964"/>
                  </a:lnTo>
                  <a:lnTo>
                    <a:pt x="486256" y="316503"/>
                  </a:lnTo>
                  <a:lnTo>
                    <a:pt x="483636" y="316065"/>
                  </a:lnTo>
                  <a:lnTo>
                    <a:pt x="480963" y="315620"/>
                  </a:lnTo>
                  <a:lnTo>
                    <a:pt x="478295" y="315162"/>
                  </a:lnTo>
                  <a:lnTo>
                    <a:pt x="475626" y="314711"/>
                  </a:lnTo>
                  <a:lnTo>
                    <a:pt x="475188" y="314707"/>
                  </a:lnTo>
                  <a:lnTo>
                    <a:pt x="474757" y="314699"/>
                  </a:lnTo>
                  <a:lnTo>
                    <a:pt x="472075" y="314245"/>
                  </a:lnTo>
                  <a:lnTo>
                    <a:pt x="469997" y="313887"/>
                  </a:lnTo>
                  <a:lnTo>
                    <a:pt x="466709" y="313337"/>
                  </a:lnTo>
                  <a:lnTo>
                    <a:pt x="465568" y="320170"/>
                  </a:lnTo>
                  <a:lnTo>
                    <a:pt x="464453" y="326863"/>
                  </a:lnTo>
                  <a:lnTo>
                    <a:pt x="460314" y="326157"/>
                  </a:lnTo>
                  <a:lnTo>
                    <a:pt x="459539" y="326028"/>
                  </a:lnTo>
                  <a:lnTo>
                    <a:pt x="452290" y="324794"/>
                  </a:lnTo>
                  <a:lnTo>
                    <a:pt x="450742" y="323808"/>
                  </a:lnTo>
                  <a:lnTo>
                    <a:pt x="449467" y="324918"/>
                  </a:lnTo>
                  <a:lnTo>
                    <a:pt x="445984" y="325071"/>
                  </a:lnTo>
                  <a:lnTo>
                    <a:pt x="445433" y="325042"/>
                  </a:lnTo>
                  <a:lnTo>
                    <a:pt x="444483" y="324985"/>
                  </a:lnTo>
                  <a:lnTo>
                    <a:pt x="442888" y="324575"/>
                  </a:lnTo>
                  <a:lnTo>
                    <a:pt x="441304" y="323908"/>
                  </a:lnTo>
                  <a:lnTo>
                    <a:pt x="438458" y="322250"/>
                  </a:lnTo>
                  <a:lnTo>
                    <a:pt x="436475" y="320734"/>
                  </a:lnTo>
                  <a:lnTo>
                    <a:pt x="435093" y="318733"/>
                  </a:lnTo>
                  <a:lnTo>
                    <a:pt x="434246" y="316403"/>
                  </a:lnTo>
                  <a:lnTo>
                    <a:pt x="434032" y="315340"/>
                  </a:lnTo>
                  <a:lnTo>
                    <a:pt x="432732" y="315599"/>
                  </a:lnTo>
                  <a:lnTo>
                    <a:pt x="432156" y="315712"/>
                  </a:lnTo>
                  <a:lnTo>
                    <a:pt x="433288" y="321902"/>
                  </a:lnTo>
                  <a:lnTo>
                    <a:pt x="433593" y="323312"/>
                  </a:lnTo>
                  <a:lnTo>
                    <a:pt x="433799" y="324132"/>
                  </a:lnTo>
                  <a:lnTo>
                    <a:pt x="434135" y="325438"/>
                  </a:lnTo>
                  <a:lnTo>
                    <a:pt x="434480" y="326553"/>
                  </a:lnTo>
                  <a:lnTo>
                    <a:pt x="435014" y="328078"/>
                  </a:lnTo>
                  <a:lnTo>
                    <a:pt x="435291" y="328769"/>
                  </a:lnTo>
                  <a:lnTo>
                    <a:pt x="435739" y="329912"/>
                  </a:lnTo>
                  <a:lnTo>
                    <a:pt x="441541" y="342360"/>
                  </a:lnTo>
                  <a:lnTo>
                    <a:pt x="446672" y="353367"/>
                  </a:lnTo>
                  <a:lnTo>
                    <a:pt x="448177" y="356576"/>
                  </a:lnTo>
                  <a:lnTo>
                    <a:pt x="451083" y="362782"/>
                  </a:lnTo>
                  <a:lnTo>
                    <a:pt x="451720" y="364142"/>
                  </a:lnTo>
                  <a:lnTo>
                    <a:pt x="451834" y="364380"/>
                  </a:lnTo>
                  <a:lnTo>
                    <a:pt x="454690" y="370634"/>
                  </a:lnTo>
                  <a:lnTo>
                    <a:pt x="457420" y="376612"/>
                  </a:lnTo>
                  <a:lnTo>
                    <a:pt x="458663" y="378776"/>
                  </a:lnTo>
                  <a:lnTo>
                    <a:pt x="463407" y="385322"/>
                  </a:lnTo>
                  <a:lnTo>
                    <a:pt x="464470" y="386839"/>
                  </a:lnTo>
                  <a:lnTo>
                    <a:pt x="463792" y="387112"/>
                  </a:lnTo>
                  <a:lnTo>
                    <a:pt x="457292" y="388679"/>
                  </a:lnTo>
                  <a:lnTo>
                    <a:pt x="456341" y="388727"/>
                  </a:lnTo>
                  <a:lnTo>
                    <a:pt x="433497" y="382113"/>
                  </a:lnTo>
                  <a:lnTo>
                    <a:pt x="432559" y="381617"/>
                  </a:lnTo>
                  <a:lnTo>
                    <a:pt x="431074" y="381179"/>
                  </a:lnTo>
                  <a:lnTo>
                    <a:pt x="430001" y="380745"/>
                  </a:lnTo>
                  <a:lnTo>
                    <a:pt x="426636" y="379583"/>
                  </a:lnTo>
                  <a:lnTo>
                    <a:pt x="426224" y="379644"/>
                  </a:lnTo>
                  <a:lnTo>
                    <a:pt x="423336" y="378563"/>
                  </a:lnTo>
                  <a:lnTo>
                    <a:pt x="422801" y="378210"/>
                  </a:lnTo>
                  <a:lnTo>
                    <a:pt x="422528" y="378206"/>
                  </a:lnTo>
                  <a:lnTo>
                    <a:pt x="422325" y="378062"/>
                  </a:lnTo>
                  <a:lnTo>
                    <a:pt x="421653" y="377910"/>
                  </a:lnTo>
                  <a:lnTo>
                    <a:pt x="421047" y="377696"/>
                  </a:lnTo>
                  <a:lnTo>
                    <a:pt x="420572" y="377686"/>
                  </a:lnTo>
                  <a:lnTo>
                    <a:pt x="419831" y="377462"/>
                  </a:lnTo>
                  <a:lnTo>
                    <a:pt x="418553" y="377029"/>
                  </a:lnTo>
                  <a:lnTo>
                    <a:pt x="417406" y="376733"/>
                  </a:lnTo>
                  <a:lnTo>
                    <a:pt x="415845" y="376700"/>
                  </a:lnTo>
                  <a:lnTo>
                    <a:pt x="414896" y="376952"/>
                  </a:lnTo>
                  <a:lnTo>
                    <a:pt x="413937" y="377277"/>
                  </a:lnTo>
                  <a:lnTo>
                    <a:pt x="412904" y="378077"/>
                  </a:lnTo>
                  <a:lnTo>
                    <a:pt x="412136" y="379221"/>
                  </a:lnTo>
                  <a:lnTo>
                    <a:pt x="411372" y="380093"/>
                  </a:lnTo>
                  <a:lnTo>
                    <a:pt x="411369" y="380436"/>
                  </a:lnTo>
                  <a:lnTo>
                    <a:pt x="411158" y="380631"/>
                  </a:lnTo>
                  <a:lnTo>
                    <a:pt x="411013" y="381179"/>
                  </a:lnTo>
                  <a:lnTo>
                    <a:pt x="410806" y="381380"/>
                  </a:lnTo>
                  <a:lnTo>
                    <a:pt x="410664" y="381646"/>
                  </a:lnTo>
                  <a:lnTo>
                    <a:pt x="410180" y="382118"/>
                  </a:lnTo>
                  <a:lnTo>
                    <a:pt x="409354" y="382647"/>
                  </a:lnTo>
                  <a:lnTo>
                    <a:pt x="408470" y="382900"/>
                  </a:lnTo>
                  <a:lnTo>
                    <a:pt x="407117" y="383173"/>
                  </a:lnTo>
                  <a:lnTo>
                    <a:pt x="406992" y="383480"/>
                  </a:lnTo>
                  <a:lnTo>
                    <a:pt x="406444" y="383537"/>
                  </a:lnTo>
                  <a:lnTo>
                    <a:pt x="406372" y="383697"/>
                  </a:lnTo>
                  <a:lnTo>
                    <a:pt x="406638" y="384711"/>
                  </a:lnTo>
                  <a:lnTo>
                    <a:pt x="407087" y="386068"/>
                  </a:lnTo>
                  <a:lnTo>
                    <a:pt x="407102" y="386227"/>
                  </a:lnTo>
                  <a:lnTo>
                    <a:pt x="406859" y="386613"/>
                  </a:lnTo>
                  <a:lnTo>
                    <a:pt x="406694" y="386595"/>
                  </a:lnTo>
                  <a:lnTo>
                    <a:pt x="405853" y="386326"/>
                  </a:lnTo>
                  <a:lnTo>
                    <a:pt x="405237" y="386235"/>
                  </a:lnTo>
                  <a:lnTo>
                    <a:pt x="404452" y="385933"/>
                  </a:lnTo>
                  <a:lnTo>
                    <a:pt x="403796" y="386308"/>
                  </a:lnTo>
                  <a:lnTo>
                    <a:pt x="402938" y="388234"/>
                  </a:lnTo>
                  <a:lnTo>
                    <a:pt x="402093" y="390190"/>
                  </a:lnTo>
                  <a:lnTo>
                    <a:pt x="401707" y="390723"/>
                  </a:lnTo>
                  <a:lnTo>
                    <a:pt x="401578" y="390737"/>
                  </a:lnTo>
                  <a:lnTo>
                    <a:pt x="400951" y="391640"/>
                  </a:lnTo>
                  <a:lnTo>
                    <a:pt x="399990" y="393718"/>
                  </a:lnTo>
                  <a:lnTo>
                    <a:pt x="400135" y="394004"/>
                  </a:lnTo>
                  <a:lnTo>
                    <a:pt x="400096" y="394361"/>
                  </a:lnTo>
                  <a:lnTo>
                    <a:pt x="398536" y="394503"/>
                  </a:lnTo>
                  <a:lnTo>
                    <a:pt x="398261" y="395515"/>
                  </a:lnTo>
                  <a:lnTo>
                    <a:pt x="398539" y="396367"/>
                  </a:lnTo>
                  <a:lnTo>
                    <a:pt x="398854" y="396512"/>
                  </a:lnTo>
                  <a:lnTo>
                    <a:pt x="399900" y="396931"/>
                  </a:lnTo>
                  <a:lnTo>
                    <a:pt x="400923" y="397621"/>
                  </a:lnTo>
                  <a:lnTo>
                    <a:pt x="400733" y="398273"/>
                  </a:lnTo>
                  <a:lnTo>
                    <a:pt x="400492" y="398694"/>
                  </a:lnTo>
                  <a:lnTo>
                    <a:pt x="400725" y="398738"/>
                  </a:lnTo>
                  <a:lnTo>
                    <a:pt x="400749" y="399529"/>
                  </a:lnTo>
                  <a:lnTo>
                    <a:pt x="401372" y="400605"/>
                  </a:lnTo>
                  <a:lnTo>
                    <a:pt x="403153" y="401583"/>
                  </a:lnTo>
                  <a:lnTo>
                    <a:pt x="404930" y="401965"/>
                  </a:lnTo>
                  <a:lnTo>
                    <a:pt x="405696" y="401698"/>
                  </a:lnTo>
                  <a:lnTo>
                    <a:pt x="407064" y="400894"/>
                  </a:lnTo>
                  <a:lnTo>
                    <a:pt x="407677" y="400415"/>
                  </a:lnTo>
                  <a:lnTo>
                    <a:pt x="408393" y="400775"/>
                  </a:lnTo>
                  <a:lnTo>
                    <a:pt x="409237" y="401841"/>
                  </a:lnTo>
                  <a:lnTo>
                    <a:pt x="410501" y="403569"/>
                  </a:lnTo>
                  <a:lnTo>
                    <a:pt x="412197" y="404719"/>
                  </a:lnTo>
                  <a:lnTo>
                    <a:pt x="412985" y="405006"/>
                  </a:lnTo>
                  <a:lnTo>
                    <a:pt x="416010" y="406322"/>
                  </a:lnTo>
                  <a:lnTo>
                    <a:pt x="418305" y="407704"/>
                  </a:lnTo>
                  <a:lnTo>
                    <a:pt x="419577" y="408895"/>
                  </a:lnTo>
                  <a:lnTo>
                    <a:pt x="420115" y="409296"/>
                  </a:lnTo>
                  <a:lnTo>
                    <a:pt x="420492" y="409274"/>
                  </a:lnTo>
                  <a:lnTo>
                    <a:pt x="421419" y="409663"/>
                  </a:lnTo>
                  <a:lnTo>
                    <a:pt x="422303" y="411304"/>
                  </a:lnTo>
                  <a:lnTo>
                    <a:pt x="421282" y="411795"/>
                  </a:lnTo>
                  <a:lnTo>
                    <a:pt x="420305" y="414264"/>
                  </a:lnTo>
                  <a:lnTo>
                    <a:pt x="420457" y="415096"/>
                  </a:lnTo>
                  <a:lnTo>
                    <a:pt x="421093" y="416182"/>
                  </a:lnTo>
                  <a:lnTo>
                    <a:pt x="421277" y="417192"/>
                  </a:lnTo>
                  <a:lnTo>
                    <a:pt x="421610" y="418468"/>
                  </a:lnTo>
                  <a:lnTo>
                    <a:pt x="421757" y="419411"/>
                  </a:lnTo>
                  <a:lnTo>
                    <a:pt x="420482" y="420679"/>
                  </a:lnTo>
                  <a:lnTo>
                    <a:pt x="419368" y="420767"/>
                  </a:lnTo>
                  <a:lnTo>
                    <a:pt x="418794" y="420685"/>
                  </a:lnTo>
                  <a:lnTo>
                    <a:pt x="417734" y="420241"/>
                  </a:lnTo>
                  <a:lnTo>
                    <a:pt x="417045" y="420010"/>
                  </a:lnTo>
                  <a:lnTo>
                    <a:pt x="416315" y="420114"/>
                  </a:lnTo>
                  <a:lnTo>
                    <a:pt x="414836" y="420460"/>
                  </a:lnTo>
                  <a:lnTo>
                    <a:pt x="414005" y="420835"/>
                  </a:lnTo>
                  <a:lnTo>
                    <a:pt x="413431" y="421471"/>
                  </a:lnTo>
                  <a:lnTo>
                    <a:pt x="413546" y="422279"/>
                  </a:lnTo>
                  <a:lnTo>
                    <a:pt x="413793" y="422314"/>
                  </a:lnTo>
                  <a:lnTo>
                    <a:pt x="414305" y="422477"/>
                  </a:lnTo>
                  <a:lnTo>
                    <a:pt x="414553" y="422693"/>
                  </a:lnTo>
                  <a:lnTo>
                    <a:pt x="414663" y="422837"/>
                  </a:lnTo>
                  <a:lnTo>
                    <a:pt x="414762" y="423013"/>
                  </a:lnTo>
                  <a:lnTo>
                    <a:pt x="414840" y="423202"/>
                  </a:lnTo>
                  <a:lnTo>
                    <a:pt x="414895" y="423409"/>
                  </a:lnTo>
                  <a:lnTo>
                    <a:pt x="414928" y="423627"/>
                  </a:lnTo>
                  <a:lnTo>
                    <a:pt x="414945" y="423833"/>
                  </a:lnTo>
                  <a:lnTo>
                    <a:pt x="414948" y="424030"/>
                  </a:lnTo>
                  <a:lnTo>
                    <a:pt x="414938" y="424225"/>
                  </a:lnTo>
                  <a:lnTo>
                    <a:pt x="414919" y="424409"/>
                  </a:lnTo>
                  <a:lnTo>
                    <a:pt x="414886" y="424591"/>
                  </a:lnTo>
                  <a:lnTo>
                    <a:pt x="414808" y="424821"/>
                  </a:lnTo>
                  <a:lnTo>
                    <a:pt x="414651" y="425089"/>
                  </a:lnTo>
                  <a:lnTo>
                    <a:pt x="414471" y="425339"/>
                  </a:lnTo>
                  <a:lnTo>
                    <a:pt x="414268" y="425602"/>
                  </a:lnTo>
                  <a:lnTo>
                    <a:pt x="414154" y="425776"/>
                  </a:lnTo>
                  <a:lnTo>
                    <a:pt x="413512" y="426864"/>
                  </a:lnTo>
                  <a:lnTo>
                    <a:pt x="413443" y="427013"/>
                  </a:lnTo>
                  <a:lnTo>
                    <a:pt x="413388" y="427157"/>
                  </a:lnTo>
                  <a:lnTo>
                    <a:pt x="413345" y="427305"/>
                  </a:lnTo>
                  <a:lnTo>
                    <a:pt x="413307" y="427483"/>
                  </a:lnTo>
                  <a:lnTo>
                    <a:pt x="413289" y="427667"/>
                  </a:lnTo>
                  <a:lnTo>
                    <a:pt x="413299" y="427921"/>
                  </a:lnTo>
                  <a:lnTo>
                    <a:pt x="413338" y="428142"/>
                  </a:lnTo>
                  <a:lnTo>
                    <a:pt x="413414" y="428471"/>
                  </a:lnTo>
                  <a:lnTo>
                    <a:pt x="395106" y="424204"/>
                  </a:lnTo>
                  <a:lnTo>
                    <a:pt x="394174" y="423987"/>
                  </a:lnTo>
                  <a:lnTo>
                    <a:pt x="382817" y="421211"/>
                  </a:lnTo>
                  <a:lnTo>
                    <a:pt x="372021" y="418413"/>
                  </a:lnTo>
                  <a:lnTo>
                    <a:pt x="372468" y="417005"/>
                  </a:lnTo>
                  <a:lnTo>
                    <a:pt x="372903" y="415850"/>
                  </a:lnTo>
                  <a:lnTo>
                    <a:pt x="355141" y="411316"/>
                  </a:lnTo>
                  <a:lnTo>
                    <a:pt x="345463" y="408845"/>
                  </a:lnTo>
                  <a:lnTo>
                    <a:pt x="341224" y="413785"/>
                  </a:lnTo>
                  <a:lnTo>
                    <a:pt x="338795" y="416613"/>
                  </a:lnTo>
                  <a:lnTo>
                    <a:pt x="337858" y="417699"/>
                  </a:lnTo>
                  <a:lnTo>
                    <a:pt x="327994" y="429196"/>
                  </a:lnTo>
                  <a:lnTo>
                    <a:pt x="327474" y="429511"/>
                  </a:lnTo>
                  <a:lnTo>
                    <a:pt x="324315" y="426161"/>
                  </a:lnTo>
                  <a:lnTo>
                    <a:pt x="322285" y="423950"/>
                  </a:lnTo>
                  <a:lnTo>
                    <a:pt x="318746" y="416420"/>
                  </a:lnTo>
                  <a:lnTo>
                    <a:pt x="316889" y="412322"/>
                  </a:lnTo>
                  <a:lnTo>
                    <a:pt x="314880" y="407892"/>
                  </a:lnTo>
                  <a:lnTo>
                    <a:pt x="314407" y="408110"/>
                  </a:lnTo>
                  <a:lnTo>
                    <a:pt x="307253" y="405876"/>
                  </a:lnTo>
                  <a:lnTo>
                    <a:pt x="295586" y="402233"/>
                  </a:lnTo>
                  <a:lnTo>
                    <a:pt x="288264" y="399943"/>
                  </a:lnTo>
                  <a:lnTo>
                    <a:pt x="286933" y="399743"/>
                  </a:lnTo>
                  <a:lnTo>
                    <a:pt x="284880" y="399438"/>
                  </a:lnTo>
                  <a:lnTo>
                    <a:pt x="276670" y="398185"/>
                  </a:lnTo>
                  <a:lnTo>
                    <a:pt x="268305" y="396917"/>
                  </a:lnTo>
                  <a:lnTo>
                    <a:pt x="258310" y="395392"/>
                  </a:lnTo>
                  <a:lnTo>
                    <a:pt x="258127" y="396431"/>
                  </a:lnTo>
                  <a:lnTo>
                    <a:pt x="257276" y="396302"/>
                  </a:lnTo>
                  <a:lnTo>
                    <a:pt x="246538" y="394667"/>
                  </a:lnTo>
                  <a:lnTo>
                    <a:pt x="228131" y="391866"/>
                  </a:lnTo>
                  <a:lnTo>
                    <a:pt x="217552" y="390256"/>
                  </a:lnTo>
                  <a:lnTo>
                    <a:pt x="214793" y="389836"/>
                  </a:lnTo>
                  <a:lnTo>
                    <a:pt x="214175" y="389746"/>
                  </a:lnTo>
                  <a:lnTo>
                    <a:pt x="209658" y="389060"/>
                  </a:lnTo>
                  <a:lnTo>
                    <a:pt x="188263" y="385805"/>
                  </a:lnTo>
                  <a:lnTo>
                    <a:pt x="176141" y="383875"/>
                  </a:lnTo>
                  <a:lnTo>
                    <a:pt x="153407" y="380287"/>
                  </a:lnTo>
                  <a:lnTo>
                    <a:pt x="151459" y="379968"/>
                  </a:lnTo>
                  <a:lnTo>
                    <a:pt x="149464" y="379635"/>
                  </a:lnTo>
                  <a:lnTo>
                    <a:pt x="139963" y="378062"/>
                  </a:lnTo>
                  <a:lnTo>
                    <a:pt x="129370" y="376342"/>
                  </a:lnTo>
                  <a:lnTo>
                    <a:pt x="126702" y="375918"/>
                  </a:lnTo>
                  <a:lnTo>
                    <a:pt x="107467" y="372850"/>
                  </a:lnTo>
                  <a:lnTo>
                    <a:pt x="103739" y="372238"/>
                  </a:lnTo>
                  <a:lnTo>
                    <a:pt x="97503" y="371263"/>
                  </a:lnTo>
                  <a:lnTo>
                    <a:pt x="89210" y="369938"/>
                  </a:lnTo>
                  <a:lnTo>
                    <a:pt x="63953" y="365914"/>
                  </a:lnTo>
                  <a:lnTo>
                    <a:pt x="63408" y="366566"/>
                  </a:lnTo>
                  <a:lnTo>
                    <a:pt x="62945" y="366341"/>
                  </a:lnTo>
                  <a:lnTo>
                    <a:pt x="38457" y="362529"/>
                  </a:lnTo>
                  <a:lnTo>
                    <a:pt x="21601" y="359904"/>
                  </a:lnTo>
                  <a:lnTo>
                    <a:pt x="21447" y="359908"/>
                  </a:lnTo>
                  <a:lnTo>
                    <a:pt x="21293" y="359875"/>
                  </a:lnTo>
                  <a:lnTo>
                    <a:pt x="21146" y="359813"/>
                  </a:lnTo>
                  <a:lnTo>
                    <a:pt x="20905" y="359608"/>
                  </a:lnTo>
                  <a:lnTo>
                    <a:pt x="21124" y="357287"/>
                  </a:lnTo>
                  <a:lnTo>
                    <a:pt x="17100" y="350255"/>
                  </a:lnTo>
                  <a:lnTo>
                    <a:pt x="17707" y="346083"/>
                  </a:lnTo>
                  <a:lnTo>
                    <a:pt x="8169" y="341025"/>
                  </a:lnTo>
                  <a:lnTo>
                    <a:pt x="7408" y="340675"/>
                  </a:lnTo>
                  <a:lnTo>
                    <a:pt x="5980" y="340037"/>
                  </a:lnTo>
                  <a:lnTo>
                    <a:pt x="5663" y="339927"/>
                  </a:lnTo>
                  <a:lnTo>
                    <a:pt x="4690" y="339484"/>
                  </a:lnTo>
                  <a:lnTo>
                    <a:pt x="5384" y="338915"/>
                  </a:lnTo>
                  <a:lnTo>
                    <a:pt x="6341" y="337955"/>
                  </a:lnTo>
                  <a:lnTo>
                    <a:pt x="6510" y="337769"/>
                  </a:lnTo>
                  <a:lnTo>
                    <a:pt x="6663" y="337571"/>
                  </a:lnTo>
                  <a:lnTo>
                    <a:pt x="6790" y="337356"/>
                  </a:lnTo>
                  <a:lnTo>
                    <a:pt x="6872" y="337167"/>
                  </a:lnTo>
                  <a:lnTo>
                    <a:pt x="6942" y="336966"/>
                  </a:lnTo>
                  <a:lnTo>
                    <a:pt x="7000" y="336758"/>
                  </a:lnTo>
                  <a:lnTo>
                    <a:pt x="7046" y="336546"/>
                  </a:lnTo>
                  <a:lnTo>
                    <a:pt x="7082" y="336335"/>
                  </a:lnTo>
                  <a:lnTo>
                    <a:pt x="7105" y="336097"/>
                  </a:lnTo>
                  <a:lnTo>
                    <a:pt x="7107" y="335855"/>
                  </a:lnTo>
                  <a:lnTo>
                    <a:pt x="7088" y="335366"/>
                  </a:lnTo>
                  <a:lnTo>
                    <a:pt x="7083" y="335122"/>
                  </a:lnTo>
                  <a:lnTo>
                    <a:pt x="7080" y="333947"/>
                  </a:lnTo>
                  <a:lnTo>
                    <a:pt x="7084" y="333654"/>
                  </a:lnTo>
                  <a:lnTo>
                    <a:pt x="7099" y="333302"/>
                  </a:lnTo>
                  <a:lnTo>
                    <a:pt x="7148" y="332599"/>
                  </a:lnTo>
                  <a:lnTo>
                    <a:pt x="7165" y="332248"/>
                  </a:lnTo>
                  <a:lnTo>
                    <a:pt x="7164" y="331898"/>
                  </a:lnTo>
                  <a:lnTo>
                    <a:pt x="7135" y="331442"/>
                  </a:lnTo>
                  <a:lnTo>
                    <a:pt x="7084" y="330986"/>
                  </a:lnTo>
                  <a:lnTo>
                    <a:pt x="7014" y="330532"/>
                  </a:lnTo>
                  <a:lnTo>
                    <a:pt x="6934" y="330080"/>
                  </a:lnTo>
                  <a:lnTo>
                    <a:pt x="6731" y="329035"/>
                  </a:lnTo>
                  <a:lnTo>
                    <a:pt x="6667" y="328738"/>
                  </a:lnTo>
                  <a:lnTo>
                    <a:pt x="6592" y="328446"/>
                  </a:lnTo>
                  <a:lnTo>
                    <a:pt x="6503" y="328163"/>
                  </a:lnTo>
                  <a:lnTo>
                    <a:pt x="6416" y="327939"/>
                  </a:lnTo>
                  <a:lnTo>
                    <a:pt x="6318" y="327719"/>
                  </a:lnTo>
                  <a:lnTo>
                    <a:pt x="6214" y="327504"/>
                  </a:lnTo>
                  <a:lnTo>
                    <a:pt x="5999" y="327078"/>
                  </a:lnTo>
                  <a:lnTo>
                    <a:pt x="5813" y="326725"/>
                  </a:lnTo>
                  <a:lnTo>
                    <a:pt x="5617" y="326380"/>
                  </a:lnTo>
                  <a:lnTo>
                    <a:pt x="5215" y="325698"/>
                  </a:lnTo>
                  <a:lnTo>
                    <a:pt x="5017" y="325353"/>
                  </a:lnTo>
                  <a:lnTo>
                    <a:pt x="4338" y="324135"/>
                  </a:lnTo>
                  <a:lnTo>
                    <a:pt x="4118" y="323725"/>
                  </a:lnTo>
                  <a:lnTo>
                    <a:pt x="3591" y="322694"/>
                  </a:lnTo>
                  <a:lnTo>
                    <a:pt x="3438" y="322383"/>
                  </a:lnTo>
                  <a:lnTo>
                    <a:pt x="3294" y="322067"/>
                  </a:lnTo>
                  <a:lnTo>
                    <a:pt x="3161" y="321745"/>
                  </a:lnTo>
                  <a:lnTo>
                    <a:pt x="3007" y="321332"/>
                  </a:lnTo>
                  <a:lnTo>
                    <a:pt x="2864" y="320910"/>
                  </a:lnTo>
                  <a:lnTo>
                    <a:pt x="2736" y="320480"/>
                  </a:lnTo>
                  <a:lnTo>
                    <a:pt x="2630" y="320045"/>
                  </a:lnTo>
                  <a:lnTo>
                    <a:pt x="2551" y="319606"/>
                  </a:lnTo>
                  <a:lnTo>
                    <a:pt x="2514" y="319266"/>
                  </a:lnTo>
                  <a:lnTo>
                    <a:pt x="2497" y="318922"/>
                  </a:lnTo>
                  <a:lnTo>
                    <a:pt x="2485" y="318228"/>
                  </a:lnTo>
                  <a:lnTo>
                    <a:pt x="2471" y="317882"/>
                  </a:lnTo>
                  <a:lnTo>
                    <a:pt x="2452" y="317556"/>
                  </a:lnTo>
                  <a:lnTo>
                    <a:pt x="2410" y="316904"/>
                  </a:lnTo>
                  <a:lnTo>
                    <a:pt x="2383" y="316579"/>
                  </a:lnTo>
                  <a:lnTo>
                    <a:pt x="2352" y="316254"/>
                  </a:lnTo>
                  <a:lnTo>
                    <a:pt x="2317" y="315953"/>
                  </a:lnTo>
                  <a:lnTo>
                    <a:pt x="2236" y="315351"/>
                  </a:lnTo>
                  <a:lnTo>
                    <a:pt x="2190" y="315052"/>
                  </a:lnTo>
                  <a:lnTo>
                    <a:pt x="2139" y="314754"/>
                  </a:lnTo>
                  <a:lnTo>
                    <a:pt x="2094" y="314523"/>
                  </a:lnTo>
                  <a:lnTo>
                    <a:pt x="1941" y="313836"/>
                  </a:lnTo>
                  <a:lnTo>
                    <a:pt x="1900" y="313604"/>
                  </a:lnTo>
                  <a:lnTo>
                    <a:pt x="1873" y="313420"/>
                  </a:lnTo>
                  <a:lnTo>
                    <a:pt x="1827" y="313050"/>
                  </a:lnTo>
                  <a:lnTo>
                    <a:pt x="1794" y="312678"/>
                  </a:lnTo>
                  <a:lnTo>
                    <a:pt x="1782" y="312449"/>
                  </a:lnTo>
                  <a:lnTo>
                    <a:pt x="1777" y="312219"/>
                  </a:lnTo>
                  <a:lnTo>
                    <a:pt x="1773" y="311759"/>
                  </a:lnTo>
                  <a:lnTo>
                    <a:pt x="1767" y="311529"/>
                  </a:lnTo>
                  <a:lnTo>
                    <a:pt x="1740" y="310935"/>
                  </a:lnTo>
                  <a:lnTo>
                    <a:pt x="1714" y="310539"/>
                  </a:lnTo>
                  <a:lnTo>
                    <a:pt x="1673" y="310014"/>
                  </a:lnTo>
                  <a:lnTo>
                    <a:pt x="1648" y="309751"/>
                  </a:lnTo>
                  <a:lnTo>
                    <a:pt x="1618" y="309490"/>
                  </a:lnTo>
                  <a:lnTo>
                    <a:pt x="1581" y="309230"/>
                  </a:lnTo>
                  <a:lnTo>
                    <a:pt x="1541" y="308978"/>
                  </a:lnTo>
                  <a:lnTo>
                    <a:pt x="1496" y="308725"/>
                  </a:lnTo>
                  <a:lnTo>
                    <a:pt x="1445" y="308474"/>
                  </a:lnTo>
                  <a:lnTo>
                    <a:pt x="1386" y="308227"/>
                  </a:lnTo>
                  <a:lnTo>
                    <a:pt x="1316" y="307985"/>
                  </a:lnTo>
                  <a:lnTo>
                    <a:pt x="1238" y="307769"/>
                  </a:lnTo>
                  <a:lnTo>
                    <a:pt x="1147" y="307558"/>
                  </a:lnTo>
                  <a:lnTo>
                    <a:pt x="955" y="307143"/>
                  </a:lnTo>
                  <a:lnTo>
                    <a:pt x="864" y="306932"/>
                  </a:lnTo>
                  <a:lnTo>
                    <a:pt x="403" y="305747"/>
                  </a:lnTo>
                  <a:lnTo>
                    <a:pt x="240" y="305365"/>
                  </a:lnTo>
                  <a:lnTo>
                    <a:pt x="193" y="305235"/>
                  </a:lnTo>
                  <a:lnTo>
                    <a:pt x="111" y="304759"/>
                  </a:lnTo>
                  <a:lnTo>
                    <a:pt x="100" y="304526"/>
                  </a:lnTo>
                  <a:lnTo>
                    <a:pt x="100" y="304384"/>
                  </a:lnTo>
                  <a:lnTo>
                    <a:pt x="127" y="303956"/>
                  </a:lnTo>
                  <a:lnTo>
                    <a:pt x="128" y="303814"/>
                  </a:lnTo>
                  <a:lnTo>
                    <a:pt x="118" y="303600"/>
                  </a:lnTo>
                  <a:lnTo>
                    <a:pt x="70" y="303200"/>
                  </a:lnTo>
                  <a:lnTo>
                    <a:pt x="0" y="302617"/>
                  </a:lnTo>
                  <a:lnTo>
                    <a:pt x="26" y="302366"/>
                  </a:lnTo>
                  <a:lnTo>
                    <a:pt x="78" y="302068"/>
                  </a:lnTo>
                  <a:lnTo>
                    <a:pt x="80" y="301930"/>
                  </a:lnTo>
                  <a:lnTo>
                    <a:pt x="71" y="301721"/>
                  </a:lnTo>
                  <a:lnTo>
                    <a:pt x="68" y="301481"/>
                  </a:lnTo>
                  <a:lnTo>
                    <a:pt x="68" y="301121"/>
                  </a:lnTo>
                  <a:lnTo>
                    <a:pt x="83" y="300725"/>
                  </a:lnTo>
                  <a:lnTo>
                    <a:pt x="121" y="300131"/>
                  </a:lnTo>
                  <a:lnTo>
                    <a:pt x="138" y="299549"/>
                  </a:lnTo>
                  <a:lnTo>
                    <a:pt x="154" y="299358"/>
                  </a:lnTo>
                  <a:lnTo>
                    <a:pt x="187" y="299174"/>
                  </a:lnTo>
                  <a:lnTo>
                    <a:pt x="254" y="298940"/>
                  </a:lnTo>
                  <a:lnTo>
                    <a:pt x="341" y="298704"/>
                  </a:lnTo>
                  <a:lnTo>
                    <a:pt x="449" y="298480"/>
                  </a:lnTo>
                  <a:lnTo>
                    <a:pt x="574" y="298281"/>
                  </a:lnTo>
                  <a:lnTo>
                    <a:pt x="718" y="298120"/>
                  </a:lnTo>
                  <a:lnTo>
                    <a:pt x="920" y="297988"/>
                  </a:lnTo>
                  <a:lnTo>
                    <a:pt x="1160" y="297906"/>
                  </a:lnTo>
                  <a:lnTo>
                    <a:pt x="1422" y="297863"/>
                  </a:lnTo>
                  <a:lnTo>
                    <a:pt x="1687" y="297853"/>
                  </a:lnTo>
                  <a:lnTo>
                    <a:pt x="1940" y="297865"/>
                  </a:lnTo>
                  <a:lnTo>
                    <a:pt x="2192" y="297915"/>
                  </a:lnTo>
                  <a:lnTo>
                    <a:pt x="2442" y="298011"/>
                  </a:lnTo>
                  <a:lnTo>
                    <a:pt x="2691" y="298133"/>
                  </a:lnTo>
                  <a:lnTo>
                    <a:pt x="2939" y="298261"/>
                  </a:lnTo>
                  <a:lnTo>
                    <a:pt x="3188" y="298375"/>
                  </a:lnTo>
                  <a:lnTo>
                    <a:pt x="3715" y="298582"/>
                  </a:lnTo>
                  <a:lnTo>
                    <a:pt x="4064" y="298726"/>
                  </a:lnTo>
                  <a:lnTo>
                    <a:pt x="4272" y="298827"/>
                  </a:lnTo>
                  <a:lnTo>
                    <a:pt x="4683" y="299046"/>
                  </a:lnTo>
                  <a:lnTo>
                    <a:pt x="4889" y="299149"/>
                  </a:lnTo>
                  <a:lnTo>
                    <a:pt x="5367" y="299348"/>
                  </a:lnTo>
                  <a:lnTo>
                    <a:pt x="5501" y="299398"/>
                  </a:lnTo>
                  <a:lnTo>
                    <a:pt x="6189" y="299237"/>
                  </a:lnTo>
                  <a:lnTo>
                    <a:pt x="6480" y="299107"/>
                  </a:lnTo>
                  <a:lnTo>
                    <a:pt x="6624" y="299040"/>
                  </a:lnTo>
                  <a:lnTo>
                    <a:pt x="6767" y="298967"/>
                  </a:lnTo>
                  <a:lnTo>
                    <a:pt x="6906" y="298886"/>
                  </a:lnTo>
                  <a:lnTo>
                    <a:pt x="7063" y="298782"/>
                  </a:lnTo>
                  <a:lnTo>
                    <a:pt x="7218" y="298669"/>
                  </a:lnTo>
                  <a:lnTo>
                    <a:pt x="7368" y="298548"/>
                  </a:lnTo>
                  <a:lnTo>
                    <a:pt x="7512" y="298418"/>
                  </a:lnTo>
                  <a:lnTo>
                    <a:pt x="7649" y="298280"/>
                  </a:lnTo>
                  <a:lnTo>
                    <a:pt x="8086" y="297700"/>
                  </a:lnTo>
                  <a:lnTo>
                    <a:pt x="8292" y="297336"/>
                  </a:lnTo>
                  <a:lnTo>
                    <a:pt x="8552" y="297034"/>
                  </a:lnTo>
                  <a:lnTo>
                    <a:pt x="8640" y="296902"/>
                  </a:lnTo>
                  <a:lnTo>
                    <a:pt x="8720" y="296763"/>
                  </a:lnTo>
                  <a:lnTo>
                    <a:pt x="9101" y="296054"/>
                  </a:lnTo>
                  <a:lnTo>
                    <a:pt x="9396" y="295491"/>
                  </a:lnTo>
                  <a:lnTo>
                    <a:pt x="9551" y="295218"/>
                  </a:lnTo>
                  <a:lnTo>
                    <a:pt x="9720" y="294959"/>
                  </a:lnTo>
                  <a:lnTo>
                    <a:pt x="9830" y="294814"/>
                  </a:lnTo>
                  <a:lnTo>
                    <a:pt x="10180" y="294400"/>
                  </a:lnTo>
                  <a:lnTo>
                    <a:pt x="10292" y="294257"/>
                  </a:lnTo>
                  <a:lnTo>
                    <a:pt x="10487" y="293980"/>
                  </a:lnTo>
                  <a:lnTo>
                    <a:pt x="10889" y="293371"/>
                  </a:lnTo>
                  <a:lnTo>
                    <a:pt x="11354" y="292629"/>
                  </a:lnTo>
                  <a:lnTo>
                    <a:pt x="11809" y="291936"/>
                  </a:lnTo>
                  <a:lnTo>
                    <a:pt x="11949" y="291697"/>
                  </a:lnTo>
                  <a:lnTo>
                    <a:pt x="12071" y="291447"/>
                  </a:lnTo>
                  <a:lnTo>
                    <a:pt x="12138" y="291274"/>
                  </a:lnTo>
                  <a:lnTo>
                    <a:pt x="12196" y="291095"/>
                  </a:lnTo>
                  <a:lnTo>
                    <a:pt x="12304" y="290732"/>
                  </a:lnTo>
                  <a:lnTo>
                    <a:pt x="12363" y="290553"/>
                  </a:lnTo>
                  <a:lnTo>
                    <a:pt x="12517" y="290129"/>
                  </a:lnTo>
                  <a:lnTo>
                    <a:pt x="13251" y="288175"/>
                  </a:lnTo>
                  <a:lnTo>
                    <a:pt x="14220" y="286627"/>
                  </a:lnTo>
                  <a:lnTo>
                    <a:pt x="15050" y="285819"/>
                  </a:lnTo>
                  <a:lnTo>
                    <a:pt x="16256" y="284807"/>
                  </a:lnTo>
                  <a:lnTo>
                    <a:pt x="18042" y="282923"/>
                  </a:lnTo>
                  <a:lnTo>
                    <a:pt x="18915" y="282336"/>
                  </a:lnTo>
                  <a:lnTo>
                    <a:pt x="19962" y="281452"/>
                  </a:lnTo>
                  <a:lnTo>
                    <a:pt x="20674" y="280589"/>
                  </a:lnTo>
                  <a:lnTo>
                    <a:pt x="21423" y="280223"/>
                  </a:lnTo>
                  <a:lnTo>
                    <a:pt x="22677" y="279689"/>
                  </a:lnTo>
                  <a:lnTo>
                    <a:pt x="24071" y="278626"/>
                  </a:lnTo>
                  <a:lnTo>
                    <a:pt x="25737" y="278259"/>
                  </a:lnTo>
                  <a:lnTo>
                    <a:pt x="27315" y="278762"/>
                  </a:lnTo>
                  <a:lnTo>
                    <a:pt x="28061" y="279584"/>
                  </a:lnTo>
                  <a:lnTo>
                    <a:pt x="28956" y="280605"/>
                  </a:lnTo>
                  <a:lnTo>
                    <a:pt x="30274" y="282697"/>
                  </a:lnTo>
                  <a:lnTo>
                    <a:pt x="32586" y="285336"/>
                  </a:lnTo>
                  <a:lnTo>
                    <a:pt x="33979" y="287055"/>
                  </a:lnTo>
                  <a:lnTo>
                    <a:pt x="35357" y="288433"/>
                  </a:lnTo>
                  <a:lnTo>
                    <a:pt x="37190" y="289882"/>
                  </a:lnTo>
                  <a:lnTo>
                    <a:pt x="38140" y="290453"/>
                  </a:lnTo>
                  <a:lnTo>
                    <a:pt x="39157" y="291383"/>
                  </a:lnTo>
                  <a:lnTo>
                    <a:pt x="39494" y="291530"/>
                  </a:lnTo>
                  <a:lnTo>
                    <a:pt x="40701" y="291816"/>
                  </a:lnTo>
                  <a:lnTo>
                    <a:pt x="41299" y="291868"/>
                  </a:lnTo>
                  <a:lnTo>
                    <a:pt x="41442" y="291858"/>
                  </a:lnTo>
                  <a:lnTo>
                    <a:pt x="41788" y="291679"/>
                  </a:lnTo>
                  <a:lnTo>
                    <a:pt x="41839" y="291496"/>
                  </a:lnTo>
                  <a:lnTo>
                    <a:pt x="41834" y="291258"/>
                  </a:lnTo>
                  <a:lnTo>
                    <a:pt x="41799" y="291010"/>
                  </a:lnTo>
                  <a:lnTo>
                    <a:pt x="41708" y="290745"/>
                  </a:lnTo>
                  <a:lnTo>
                    <a:pt x="41511" y="290267"/>
                  </a:lnTo>
                  <a:lnTo>
                    <a:pt x="41121" y="289417"/>
                  </a:lnTo>
                  <a:lnTo>
                    <a:pt x="40916" y="288830"/>
                  </a:lnTo>
                  <a:lnTo>
                    <a:pt x="40908" y="288656"/>
                  </a:lnTo>
                  <a:lnTo>
                    <a:pt x="41098" y="287965"/>
                  </a:lnTo>
                  <a:lnTo>
                    <a:pt x="41385" y="287214"/>
                  </a:lnTo>
                  <a:lnTo>
                    <a:pt x="41688" y="286835"/>
                  </a:lnTo>
                  <a:lnTo>
                    <a:pt x="42093" y="286557"/>
                  </a:lnTo>
                  <a:lnTo>
                    <a:pt x="42720" y="286318"/>
                  </a:lnTo>
                  <a:lnTo>
                    <a:pt x="43316" y="286263"/>
                  </a:lnTo>
                  <a:lnTo>
                    <a:pt x="43811" y="286334"/>
                  </a:lnTo>
                  <a:lnTo>
                    <a:pt x="44521" y="286559"/>
                  </a:lnTo>
                  <a:lnTo>
                    <a:pt x="45221" y="286598"/>
                  </a:lnTo>
                  <a:lnTo>
                    <a:pt x="45769" y="286411"/>
                  </a:lnTo>
                  <a:lnTo>
                    <a:pt x="46274" y="286115"/>
                  </a:lnTo>
                  <a:lnTo>
                    <a:pt x="46662" y="285663"/>
                  </a:lnTo>
                  <a:lnTo>
                    <a:pt x="46999" y="285228"/>
                  </a:lnTo>
                  <a:lnTo>
                    <a:pt x="47124" y="284998"/>
                  </a:lnTo>
                  <a:lnTo>
                    <a:pt x="47150" y="284841"/>
                  </a:lnTo>
                  <a:lnTo>
                    <a:pt x="47145" y="284664"/>
                  </a:lnTo>
                  <a:lnTo>
                    <a:pt x="47132" y="284484"/>
                  </a:lnTo>
                  <a:lnTo>
                    <a:pt x="47291" y="284095"/>
                  </a:lnTo>
                  <a:lnTo>
                    <a:pt x="47474" y="283910"/>
                  </a:lnTo>
                  <a:lnTo>
                    <a:pt x="47858" y="283775"/>
                  </a:lnTo>
                  <a:lnTo>
                    <a:pt x="48402" y="283538"/>
                  </a:lnTo>
                  <a:lnTo>
                    <a:pt x="49182" y="283225"/>
                  </a:lnTo>
                  <a:lnTo>
                    <a:pt x="50033" y="282801"/>
                  </a:lnTo>
                  <a:lnTo>
                    <a:pt x="50780" y="282271"/>
                  </a:lnTo>
                  <a:lnTo>
                    <a:pt x="51771" y="281135"/>
                  </a:lnTo>
                  <a:lnTo>
                    <a:pt x="52368" y="280368"/>
                  </a:lnTo>
                  <a:lnTo>
                    <a:pt x="52979" y="279347"/>
                  </a:lnTo>
                  <a:lnTo>
                    <a:pt x="53736" y="278178"/>
                  </a:lnTo>
                  <a:lnTo>
                    <a:pt x="53879" y="277978"/>
                  </a:lnTo>
                  <a:lnTo>
                    <a:pt x="54164" y="276820"/>
                  </a:lnTo>
                  <a:lnTo>
                    <a:pt x="54758" y="274941"/>
                  </a:lnTo>
                  <a:lnTo>
                    <a:pt x="55007" y="274248"/>
                  </a:lnTo>
                  <a:lnTo>
                    <a:pt x="55236" y="273185"/>
                  </a:lnTo>
                  <a:lnTo>
                    <a:pt x="55209" y="272625"/>
                  </a:lnTo>
                  <a:lnTo>
                    <a:pt x="55024" y="271812"/>
                  </a:lnTo>
                  <a:lnTo>
                    <a:pt x="54689" y="271191"/>
                  </a:lnTo>
                  <a:lnTo>
                    <a:pt x="54200" y="270361"/>
                  </a:lnTo>
                  <a:lnTo>
                    <a:pt x="53966" y="269926"/>
                  </a:lnTo>
                  <a:lnTo>
                    <a:pt x="53537" y="269003"/>
                  </a:lnTo>
                  <a:lnTo>
                    <a:pt x="53326" y="268068"/>
                  </a:lnTo>
                  <a:lnTo>
                    <a:pt x="53258" y="267119"/>
                  </a:lnTo>
                  <a:lnTo>
                    <a:pt x="53401" y="265788"/>
                  </a:lnTo>
                  <a:lnTo>
                    <a:pt x="53661" y="264779"/>
                  </a:lnTo>
                  <a:lnTo>
                    <a:pt x="54215" y="263238"/>
                  </a:lnTo>
                  <a:lnTo>
                    <a:pt x="54132" y="262681"/>
                  </a:lnTo>
                  <a:lnTo>
                    <a:pt x="53897" y="262324"/>
                  </a:lnTo>
                  <a:lnTo>
                    <a:pt x="53338" y="262182"/>
                  </a:lnTo>
                  <a:lnTo>
                    <a:pt x="53130" y="262099"/>
                  </a:lnTo>
                  <a:lnTo>
                    <a:pt x="52772" y="261504"/>
                  </a:lnTo>
                  <a:lnTo>
                    <a:pt x="51687" y="259877"/>
                  </a:lnTo>
                  <a:lnTo>
                    <a:pt x="51181" y="258698"/>
                  </a:lnTo>
                  <a:lnTo>
                    <a:pt x="51134" y="257988"/>
                  </a:lnTo>
                  <a:lnTo>
                    <a:pt x="51434" y="257362"/>
                  </a:lnTo>
                  <a:lnTo>
                    <a:pt x="52196" y="256551"/>
                  </a:lnTo>
                  <a:lnTo>
                    <a:pt x="53130" y="255822"/>
                  </a:lnTo>
                  <a:lnTo>
                    <a:pt x="53507" y="255641"/>
                  </a:lnTo>
                  <a:lnTo>
                    <a:pt x="53878" y="255841"/>
                  </a:lnTo>
                  <a:lnTo>
                    <a:pt x="53985" y="256667"/>
                  </a:lnTo>
                  <a:lnTo>
                    <a:pt x="54170" y="256952"/>
                  </a:lnTo>
                  <a:lnTo>
                    <a:pt x="54571" y="256742"/>
                  </a:lnTo>
                  <a:lnTo>
                    <a:pt x="55148" y="255424"/>
                  </a:lnTo>
                  <a:lnTo>
                    <a:pt x="55487" y="254367"/>
                  </a:lnTo>
                  <a:lnTo>
                    <a:pt x="55502" y="253543"/>
                  </a:lnTo>
                  <a:lnTo>
                    <a:pt x="55492" y="252560"/>
                  </a:lnTo>
                  <a:lnTo>
                    <a:pt x="55764" y="251965"/>
                  </a:lnTo>
                  <a:lnTo>
                    <a:pt x="56790" y="251283"/>
                  </a:lnTo>
                  <a:lnTo>
                    <a:pt x="58018" y="250255"/>
                  </a:lnTo>
                  <a:lnTo>
                    <a:pt x="59135" y="249283"/>
                  </a:lnTo>
                  <a:lnTo>
                    <a:pt x="59986" y="248412"/>
                  </a:lnTo>
                  <a:lnTo>
                    <a:pt x="60292" y="247867"/>
                  </a:lnTo>
                  <a:lnTo>
                    <a:pt x="60858" y="246992"/>
                  </a:lnTo>
                  <a:lnTo>
                    <a:pt x="61384" y="246654"/>
                  </a:lnTo>
                  <a:lnTo>
                    <a:pt x="62514" y="246286"/>
                  </a:lnTo>
                  <a:lnTo>
                    <a:pt x="63535" y="246015"/>
                  </a:lnTo>
                  <a:lnTo>
                    <a:pt x="64784" y="245835"/>
                  </a:lnTo>
                  <a:lnTo>
                    <a:pt x="65461" y="245849"/>
                  </a:lnTo>
                  <a:lnTo>
                    <a:pt x="66004" y="245759"/>
                  </a:lnTo>
                  <a:lnTo>
                    <a:pt x="67411" y="245560"/>
                  </a:lnTo>
                  <a:lnTo>
                    <a:pt x="68790" y="245444"/>
                  </a:lnTo>
                  <a:lnTo>
                    <a:pt x="69748" y="244987"/>
                  </a:lnTo>
                  <a:lnTo>
                    <a:pt x="72396" y="242972"/>
                  </a:lnTo>
                  <a:lnTo>
                    <a:pt x="73192" y="242395"/>
                  </a:lnTo>
                  <a:lnTo>
                    <a:pt x="74360" y="241532"/>
                  </a:lnTo>
                  <a:lnTo>
                    <a:pt x="74780" y="240998"/>
                  </a:lnTo>
                  <a:lnTo>
                    <a:pt x="75603" y="240469"/>
                  </a:lnTo>
                  <a:lnTo>
                    <a:pt x="75694" y="240202"/>
                  </a:lnTo>
                  <a:lnTo>
                    <a:pt x="76197" y="239664"/>
                  </a:lnTo>
                  <a:lnTo>
                    <a:pt x="76886" y="238697"/>
                  </a:lnTo>
                  <a:lnTo>
                    <a:pt x="77824" y="237358"/>
                  </a:lnTo>
                  <a:lnTo>
                    <a:pt x="78580" y="236066"/>
                  </a:lnTo>
                  <a:lnTo>
                    <a:pt x="78778" y="234994"/>
                  </a:lnTo>
                  <a:lnTo>
                    <a:pt x="78466" y="234430"/>
                  </a:lnTo>
                  <a:lnTo>
                    <a:pt x="78096" y="234217"/>
                  </a:lnTo>
                  <a:lnTo>
                    <a:pt x="77691" y="234260"/>
                  </a:lnTo>
                  <a:lnTo>
                    <a:pt x="76829" y="234524"/>
                  </a:lnTo>
                  <a:lnTo>
                    <a:pt x="76434" y="234765"/>
                  </a:lnTo>
                  <a:lnTo>
                    <a:pt x="76068" y="234868"/>
                  </a:lnTo>
                  <a:lnTo>
                    <a:pt x="75385" y="234938"/>
                  </a:lnTo>
                  <a:lnTo>
                    <a:pt x="74917" y="234874"/>
                  </a:lnTo>
                  <a:lnTo>
                    <a:pt x="74590" y="234606"/>
                  </a:lnTo>
                  <a:lnTo>
                    <a:pt x="74270" y="234140"/>
                  </a:lnTo>
                  <a:lnTo>
                    <a:pt x="74158" y="233694"/>
                  </a:lnTo>
                  <a:lnTo>
                    <a:pt x="74222" y="233192"/>
                  </a:lnTo>
                  <a:lnTo>
                    <a:pt x="74549" y="232835"/>
                  </a:lnTo>
                  <a:lnTo>
                    <a:pt x="75262" y="232577"/>
                  </a:lnTo>
                  <a:lnTo>
                    <a:pt x="75901" y="232352"/>
                  </a:lnTo>
                  <a:lnTo>
                    <a:pt x="76778" y="231873"/>
                  </a:lnTo>
                  <a:lnTo>
                    <a:pt x="77371" y="231382"/>
                  </a:lnTo>
                  <a:lnTo>
                    <a:pt x="77749" y="231121"/>
                  </a:lnTo>
                  <a:lnTo>
                    <a:pt x="78176" y="230896"/>
                  </a:lnTo>
                  <a:lnTo>
                    <a:pt x="78726" y="230162"/>
                  </a:lnTo>
                  <a:lnTo>
                    <a:pt x="79016" y="230037"/>
                  </a:lnTo>
                  <a:lnTo>
                    <a:pt x="79688" y="229663"/>
                  </a:lnTo>
                  <a:lnTo>
                    <a:pt x="80025" y="229419"/>
                  </a:lnTo>
                  <a:lnTo>
                    <a:pt x="80361" y="229337"/>
                  </a:lnTo>
                  <a:lnTo>
                    <a:pt x="80638" y="229404"/>
                  </a:lnTo>
                  <a:lnTo>
                    <a:pt x="80785" y="229380"/>
                  </a:lnTo>
                  <a:lnTo>
                    <a:pt x="82079" y="228999"/>
                  </a:lnTo>
                  <a:lnTo>
                    <a:pt x="82625" y="228870"/>
                  </a:lnTo>
                  <a:lnTo>
                    <a:pt x="83037" y="228608"/>
                  </a:lnTo>
                  <a:lnTo>
                    <a:pt x="85076" y="228241"/>
                  </a:lnTo>
                  <a:lnTo>
                    <a:pt x="87257" y="227674"/>
                  </a:lnTo>
                  <a:lnTo>
                    <a:pt x="89034" y="226893"/>
                  </a:lnTo>
                  <a:lnTo>
                    <a:pt x="90816" y="225906"/>
                  </a:lnTo>
                  <a:lnTo>
                    <a:pt x="92526" y="225120"/>
                  </a:lnTo>
                  <a:lnTo>
                    <a:pt x="92870" y="224858"/>
                  </a:lnTo>
                  <a:lnTo>
                    <a:pt x="93143" y="224724"/>
                  </a:lnTo>
                  <a:lnTo>
                    <a:pt x="94177" y="223929"/>
                  </a:lnTo>
                  <a:lnTo>
                    <a:pt x="95016" y="222852"/>
                  </a:lnTo>
                  <a:lnTo>
                    <a:pt x="95503" y="222041"/>
                  </a:lnTo>
                  <a:lnTo>
                    <a:pt x="95720" y="221431"/>
                  </a:lnTo>
                  <a:lnTo>
                    <a:pt x="96005" y="220826"/>
                  </a:lnTo>
                  <a:lnTo>
                    <a:pt x="96421" y="220426"/>
                  </a:lnTo>
                  <a:lnTo>
                    <a:pt x="97042" y="219892"/>
                  </a:lnTo>
                  <a:lnTo>
                    <a:pt x="98749" y="219177"/>
                  </a:lnTo>
                  <a:lnTo>
                    <a:pt x="99101" y="219073"/>
                  </a:lnTo>
                  <a:lnTo>
                    <a:pt x="99885" y="218649"/>
                  </a:lnTo>
                  <a:lnTo>
                    <a:pt x="100490" y="217491"/>
                  </a:lnTo>
                  <a:lnTo>
                    <a:pt x="101298" y="216099"/>
                  </a:lnTo>
                  <a:lnTo>
                    <a:pt x="101349" y="214884"/>
                  </a:lnTo>
                  <a:lnTo>
                    <a:pt x="101148" y="214217"/>
                  </a:lnTo>
                  <a:lnTo>
                    <a:pt x="100056" y="213248"/>
                  </a:lnTo>
                  <a:lnTo>
                    <a:pt x="99180" y="213002"/>
                  </a:lnTo>
                  <a:lnTo>
                    <a:pt x="98048" y="212468"/>
                  </a:lnTo>
                  <a:lnTo>
                    <a:pt x="97506" y="211853"/>
                  </a:lnTo>
                  <a:lnTo>
                    <a:pt x="96963" y="211033"/>
                  </a:lnTo>
                  <a:lnTo>
                    <a:pt x="96591" y="210233"/>
                  </a:lnTo>
                  <a:lnTo>
                    <a:pt x="96373" y="209709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1" name="pg71"/>
            <p:cNvSpPr/>
            <p:nvPr/>
          </p:nvSpPr>
          <p:spPr>
            <a:xfrm>
              <a:off x="4860349" y="3965843"/>
              <a:ext cx="119290" cy="156211"/>
            </a:xfrm>
            <a:custGeom>
              <a:avLst/>
              <a:gdLst/>
              <a:ahLst/>
              <a:cxnLst/>
              <a:rect l="0" t="0" r="0" b="0"/>
              <a:pathLst>
                <a:path w="119290" h="156211">
                  <a:moveTo>
                    <a:pt x="109102" y="65932"/>
                  </a:moveTo>
                  <a:lnTo>
                    <a:pt x="109109" y="66387"/>
                  </a:lnTo>
                  <a:lnTo>
                    <a:pt x="108442" y="70220"/>
                  </a:lnTo>
                  <a:lnTo>
                    <a:pt x="108168" y="71759"/>
                  </a:lnTo>
                  <a:lnTo>
                    <a:pt x="107754" y="74177"/>
                  </a:lnTo>
                  <a:lnTo>
                    <a:pt x="107615" y="74943"/>
                  </a:lnTo>
                  <a:lnTo>
                    <a:pt x="107266" y="76967"/>
                  </a:lnTo>
                  <a:lnTo>
                    <a:pt x="106943" y="78802"/>
                  </a:lnTo>
                  <a:lnTo>
                    <a:pt x="106877" y="79328"/>
                  </a:lnTo>
                  <a:lnTo>
                    <a:pt x="106851" y="79682"/>
                  </a:lnTo>
                  <a:lnTo>
                    <a:pt x="106838" y="80213"/>
                  </a:lnTo>
                  <a:lnTo>
                    <a:pt x="106857" y="80743"/>
                  </a:lnTo>
                  <a:lnTo>
                    <a:pt x="106908" y="81272"/>
                  </a:lnTo>
                  <a:lnTo>
                    <a:pt x="106990" y="81795"/>
                  </a:lnTo>
                  <a:lnTo>
                    <a:pt x="107140" y="82454"/>
                  </a:lnTo>
                  <a:lnTo>
                    <a:pt x="107234" y="82777"/>
                  </a:lnTo>
                  <a:lnTo>
                    <a:pt x="107396" y="83256"/>
                  </a:lnTo>
                  <a:lnTo>
                    <a:pt x="107664" y="83883"/>
                  </a:lnTo>
                  <a:lnTo>
                    <a:pt x="108684" y="86316"/>
                  </a:lnTo>
                  <a:lnTo>
                    <a:pt x="109134" y="87659"/>
                  </a:lnTo>
                  <a:lnTo>
                    <a:pt x="109272" y="89077"/>
                  </a:lnTo>
                  <a:lnTo>
                    <a:pt x="109203" y="90328"/>
                  </a:lnTo>
                  <a:lnTo>
                    <a:pt x="109097" y="90969"/>
                  </a:lnTo>
                  <a:lnTo>
                    <a:pt x="109081" y="91517"/>
                  </a:lnTo>
                  <a:lnTo>
                    <a:pt x="108925" y="92041"/>
                  </a:lnTo>
                  <a:lnTo>
                    <a:pt x="108874" y="92404"/>
                  </a:lnTo>
                  <a:lnTo>
                    <a:pt x="106919" y="103688"/>
                  </a:lnTo>
                  <a:lnTo>
                    <a:pt x="106039" y="108768"/>
                  </a:lnTo>
                  <a:lnTo>
                    <a:pt x="105956" y="109153"/>
                  </a:lnTo>
                  <a:lnTo>
                    <a:pt x="105849" y="109649"/>
                  </a:lnTo>
                  <a:lnTo>
                    <a:pt x="105407" y="112176"/>
                  </a:lnTo>
                  <a:lnTo>
                    <a:pt x="104765" y="115840"/>
                  </a:lnTo>
                  <a:lnTo>
                    <a:pt x="104619" y="116577"/>
                  </a:lnTo>
                  <a:lnTo>
                    <a:pt x="104547" y="116940"/>
                  </a:lnTo>
                  <a:lnTo>
                    <a:pt x="103787" y="121615"/>
                  </a:lnTo>
                  <a:lnTo>
                    <a:pt x="103695" y="122044"/>
                  </a:lnTo>
                  <a:lnTo>
                    <a:pt x="103597" y="122506"/>
                  </a:lnTo>
                  <a:lnTo>
                    <a:pt x="102794" y="127124"/>
                  </a:lnTo>
                  <a:lnTo>
                    <a:pt x="101943" y="132016"/>
                  </a:lnTo>
                  <a:lnTo>
                    <a:pt x="100288" y="141532"/>
                  </a:lnTo>
                  <a:lnTo>
                    <a:pt x="99840" y="144103"/>
                  </a:lnTo>
                  <a:lnTo>
                    <a:pt x="99721" y="144644"/>
                  </a:lnTo>
                  <a:lnTo>
                    <a:pt x="98977" y="148349"/>
                  </a:lnTo>
                  <a:lnTo>
                    <a:pt x="98811" y="149249"/>
                  </a:lnTo>
                  <a:lnTo>
                    <a:pt x="98104" y="153454"/>
                  </a:lnTo>
                  <a:lnTo>
                    <a:pt x="97825" y="155111"/>
                  </a:lnTo>
                  <a:lnTo>
                    <a:pt x="97627" y="156211"/>
                  </a:lnTo>
                  <a:lnTo>
                    <a:pt x="97154" y="156134"/>
                  </a:lnTo>
                  <a:lnTo>
                    <a:pt x="96725" y="156064"/>
                  </a:lnTo>
                  <a:lnTo>
                    <a:pt x="93269" y="155458"/>
                  </a:lnTo>
                  <a:lnTo>
                    <a:pt x="92927" y="155406"/>
                  </a:lnTo>
                  <a:lnTo>
                    <a:pt x="88107" y="154644"/>
                  </a:lnTo>
                  <a:lnTo>
                    <a:pt x="85907" y="154244"/>
                  </a:lnTo>
                  <a:lnTo>
                    <a:pt x="85197" y="154107"/>
                  </a:lnTo>
                  <a:lnTo>
                    <a:pt x="84552" y="153981"/>
                  </a:lnTo>
                  <a:lnTo>
                    <a:pt x="82177" y="153581"/>
                  </a:lnTo>
                  <a:lnTo>
                    <a:pt x="81009" y="153343"/>
                  </a:lnTo>
                  <a:lnTo>
                    <a:pt x="80805" y="153306"/>
                  </a:lnTo>
                  <a:lnTo>
                    <a:pt x="79271" y="153033"/>
                  </a:lnTo>
                  <a:lnTo>
                    <a:pt x="78004" y="152828"/>
                  </a:lnTo>
                  <a:lnTo>
                    <a:pt x="76909" y="152611"/>
                  </a:lnTo>
                  <a:lnTo>
                    <a:pt x="75550" y="152342"/>
                  </a:lnTo>
                  <a:lnTo>
                    <a:pt x="74271" y="152142"/>
                  </a:lnTo>
                  <a:lnTo>
                    <a:pt x="73011" y="151927"/>
                  </a:lnTo>
                  <a:lnTo>
                    <a:pt x="72007" y="151756"/>
                  </a:lnTo>
                  <a:lnTo>
                    <a:pt x="71484" y="151499"/>
                  </a:lnTo>
                  <a:lnTo>
                    <a:pt x="71318" y="151417"/>
                  </a:lnTo>
                  <a:lnTo>
                    <a:pt x="70689" y="151108"/>
                  </a:lnTo>
                  <a:lnTo>
                    <a:pt x="64513" y="144651"/>
                  </a:lnTo>
                  <a:lnTo>
                    <a:pt x="63922" y="144089"/>
                  </a:lnTo>
                  <a:lnTo>
                    <a:pt x="63500" y="143688"/>
                  </a:lnTo>
                  <a:lnTo>
                    <a:pt x="59105" y="139004"/>
                  </a:lnTo>
                  <a:lnTo>
                    <a:pt x="58417" y="138384"/>
                  </a:lnTo>
                  <a:lnTo>
                    <a:pt x="54046" y="133964"/>
                  </a:lnTo>
                  <a:lnTo>
                    <a:pt x="52266" y="132163"/>
                  </a:lnTo>
                  <a:lnTo>
                    <a:pt x="50662" y="130541"/>
                  </a:lnTo>
                  <a:lnTo>
                    <a:pt x="48528" y="128101"/>
                  </a:lnTo>
                  <a:lnTo>
                    <a:pt x="48110" y="127678"/>
                  </a:lnTo>
                  <a:lnTo>
                    <a:pt x="47677" y="127238"/>
                  </a:lnTo>
                  <a:lnTo>
                    <a:pt x="44997" y="124470"/>
                  </a:lnTo>
                  <a:lnTo>
                    <a:pt x="44549" y="124045"/>
                  </a:lnTo>
                  <a:lnTo>
                    <a:pt x="44296" y="123798"/>
                  </a:lnTo>
                  <a:lnTo>
                    <a:pt x="43281" y="122750"/>
                  </a:lnTo>
                  <a:lnTo>
                    <a:pt x="40642" y="120025"/>
                  </a:lnTo>
                  <a:lnTo>
                    <a:pt x="35338" y="114548"/>
                  </a:lnTo>
                  <a:lnTo>
                    <a:pt x="34898" y="113724"/>
                  </a:lnTo>
                  <a:lnTo>
                    <a:pt x="33612" y="111746"/>
                  </a:lnTo>
                  <a:lnTo>
                    <a:pt x="33386" y="111370"/>
                  </a:lnTo>
                  <a:lnTo>
                    <a:pt x="32709" y="111732"/>
                  </a:lnTo>
                  <a:lnTo>
                    <a:pt x="30393" y="113271"/>
                  </a:lnTo>
                  <a:lnTo>
                    <a:pt x="30071" y="113504"/>
                  </a:lnTo>
                  <a:lnTo>
                    <a:pt x="29724" y="113748"/>
                  </a:lnTo>
                  <a:lnTo>
                    <a:pt x="24325" y="117241"/>
                  </a:lnTo>
                  <a:lnTo>
                    <a:pt x="23893" y="117508"/>
                  </a:lnTo>
                  <a:lnTo>
                    <a:pt x="23450" y="117741"/>
                  </a:lnTo>
                  <a:lnTo>
                    <a:pt x="22991" y="117946"/>
                  </a:lnTo>
                  <a:lnTo>
                    <a:pt x="22527" y="118113"/>
                  </a:lnTo>
                  <a:lnTo>
                    <a:pt x="22122" y="118282"/>
                  </a:lnTo>
                  <a:lnTo>
                    <a:pt x="21720" y="118451"/>
                  </a:lnTo>
                  <a:lnTo>
                    <a:pt x="20687" y="118789"/>
                  </a:lnTo>
                  <a:lnTo>
                    <a:pt x="20268" y="118933"/>
                  </a:lnTo>
                  <a:lnTo>
                    <a:pt x="19867" y="119070"/>
                  </a:lnTo>
                  <a:lnTo>
                    <a:pt x="14286" y="121210"/>
                  </a:lnTo>
                  <a:lnTo>
                    <a:pt x="13774" y="121395"/>
                  </a:lnTo>
                  <a:lnTo>
                    <a:pt x="13296" y="121568"/>
                  </a:lnTo>
                  <a:lnTo>
                    <a:pt x="8651" y="123337"/>
                  </a:lnTo>
                  <a:lnTo>
                    <a:pt x="6815" y="124036"/>
                  </a:lnTo>
                  <a:lnTo>
                    <a:pt x="5024" y="124539"/>
                  </a:lnTo>
                  <a:lnTo>
                    <a:pt x="4598" y="124673"/>
                  </a:lnTo>
                  <a:lnTo>
                    <a:pt x="4435" y="123917"/>
                  </a:lnTo>
                  <a:lnTo>
                    <a:pt x="4276" y="123402"/>
                  </a:lnTo>
                  <a:lnTo>
                    <a:pt x="4024" y="122475"/>
                  </a:lnTo>
                  <a:lnTo>
                    <a:pt x="3785" y="121665"/>
                  </a:lnTo>
                  <a:lnTo>
                    <a:pt x="3647" y="121257"/>
                  </a:lnTo>
                  <a:lnTo>
                    <a:pt x="3351" y="120190"/>
                  </a:lnTo>
                  <a:lnTo>
                    <a:pt x="2988" y="118674"/>
                  </a:lnTo>
                  <a:lnTo>
                    <a:pt x="2661" y="117500"/>
                  </a:lnTo>
                  <a:lnTo>
                    <a:pt x="2541" y="117054"/>
                  </a:lnTo>
                  <a:lnTo>
                    <a:pt x="2334" y="116283"/>
                  </a:lnTo>
                  <a:lnTo>
                    <a:pt x="1893" y="114661"/>
                  </a:lnTo>
                  <a:lnTo>
                    <a:pt x="1546" y="113421"/>
                  </a:lnTo>
                  <a:lnTo>
                    <a:pt x="775" y="110640"/>
                  </a:lnTo>
                  <a:lnTo>
                    <a:pt x="486" y="109618"/>
                  </a:lnTo>
                  <a:lnTo>
                    <a:pt x="318" y="109025"/>
                  </a:lnTo>
                  <a:lnTo>
                    <a:pt x="97" y="108220"/>
                  </a:lnTo>
                  <a:lnTo>
                    <a:pt x="0" y="107933"/>
                  </a:lnTo>
                  <a:lnTo>
                    <a:pt x="259" y="107818"/>
                  </a:lnTo>
                  <a:lnTo>
                    <a:pt x="3953" y="105075"/>
                  </a:lnTo>
                  <a:lnTo>
                    <a:pt x="4880" y="104722"/>
                  </a:lnTo>
                  <a:lnTo>
                    <a:pt x="4472" y="102120"/>
                  </a:lnTo>
                  <a:lnTo>
                    <a:pt x="5117" y="99957"/>
                  </a:lnTo>
                  <a:lnTo>
                    <a:pt x="5307" y="99333"/>
                  </a:lnTo>
                  <a:lnTo>
                    <a:pt x="6067" y="96774"/>
                  </a:lnTo>
                  <a:lnTo>
                    <a:pt x="6487" y="95377"/>
                  </a:lnTo>
                  <a:lnTo>
                    <a:pt x="6804" y="94310"/>
                  </a:lnTo>
                  <a:lnTo>
                    <a:pt x="7504" y="93357"/>
                  </a:lnTo>
                  <a:lnTo>
                    <a:pt x="8032" y="91597"/>
                  </a:lnTo>
                  <a:lnTo>
                    <a:pt x="8084" y="91268"/>
                  </a:lnTo>
                  <a:lnTo>
                    <a:pt x="7763" y="91215"/>
                  </a:lnTo>
                  <a:lnTo>
                    <a:pt x="7823" y="90885"/>
                  </a:lnTo>
                  <a:lnTo>
                    <a:pt x="8090" y="89993"/>
                  </a:lnTo>
                  <a:lnTo>
                    <a:pt x="8304" y="89297"/>
                  </a:lnTo>
                  <a:lnTo>
                    <a:pt x="8498" y="88639"/>
                  </a:lnTo>
                  <a:lnTo>
                    <a:pt x="8894" y="87333"/>
                  </a:lnTo>
                  <a:lnTo>
                    <a:pt x="9872" y="84074"/>
                  </a:lnTo>
                  <a:lnTo>
                    <a:pt x="11142" y="80772"/>
                  </a:lnTo>
                  <a:lnTo>
                    <a:pt x="12377" y="79604"/>
                  </a:lnTo>
                  <a:lnTo>
                    <a:pt x="11530" y="78294"/>
                  </a:lnTo>
                  <a:lnTo>
                    <a:pt x="11871" y="78091"/>
                  </a:lnTo>
                  <a:lnTo>
                    <a:pt x="11530" y="77564"/>
                  </a:lnTo>
                  <a:lnTo>
                    <a:pt x="11846" y="77323"/>
                  </a:lnTo>
                  <a:lnTo>
                    <a:pt x="12813" y="75654"/>
                  </a:lnTo>
                  <a:lnTo>
                    <a:pt x="13787" y="74505"/>
                  </a:lnTo>
                  <a:lnTo>
                    <a:pt x="14226" y="73976"/>
                  </a:lnTo>
                  <a:lnTo>
                    <a:pt x="14737" y="73376"/>
                  </a:lnTo>
                  <a:lnTo>
                    <a:pt x="15635" y="72308"/>
                  </a:lnTo>
                  <a:lnTo>
                    <a:pt x="18133" y="69349"/>
                  </a:lnTo>
                  <a:lnTo>
                    <a:pt x="18889" y="68448"/>
                  </a:lnTo>
                  <a:lnTo>
                    <a:pt x="20346" y="66723"/>
                  </a:lnTo>
                  <a:lnTo>
                    <a:pt x="23839" y="62573"/>
                  </a:lnTo>
                  <a:lnTo>
                    <a:pt x="34356" y="50107"/>
                  </a:lnTo>
                  <a:lnTo>
                    <a:pt x="34602" y="50066"/>
                  </a:lnTo>
                  <a:lnTo>
                    <a:pt x="34593" y="49659"/>
                  </a:lnTo>
                  <a:lnTo>
                    <a:pt x="36390" y="49375"/>
                  </a:lnTo>
                  <a:lnTo>
                    <a:pt x="36280" y="49006"/>
                  </a:lnTo>
                  <a:lnTo>
                    <a:pt x="36034" y="47491"/>
                  </a:lnTo>
                  <a:lnTo>
                    <a:pt x="36577" y="46638"/>
                  </a:lnTo>
                  <a:lnTo>
                    <a:pt x="37072" y="45870"/>
                  </a:lnTo>
                  <a:lnTo>
                    <a:pt x="37618" y="45218"/>
                  </a:lnTo>
                  <a:lnTo>
                    <a:pt x="39609" y="42868"/>
                  </a:lnTo>
                  <a:lnTo>
                    <a:pt x="41344" y="41826"/>
                  </a:lnTo>
                  <a:lnTo>
                    <a:pt x="37138" y="41069"/>
                  </a:lnTo>
                  <a:lnTo>
                    <a:pt x="40432" y="37417"/>
                  </a:lnTo>
                  <a:lnTo>
                    <a:pt x="41260" y="36783"/>
                  </a:lnTo>
                  <a:lnTo>
                    <a:pt x="42277" y="35072"/>
                  </a:lnTo>
                  <a:lnTo>
                    <a:pt x="43972" y="33528"/>
                  </a:lnTo>
                  <a:lnTo>
                    <a:pt x="46869" y="30102"/>
                  </a:lnTo>
                  <a:lnTo>
                    <a:pt x="47744" y="29073"/>
                  </a:lnTo>
                  <a:lnTo>
                    <a:pt x="48470" y="28204"/>
                  </a:lnTo>
                  <a:lnTo>
                    <a:pt x="49486" y="26995"/>
                  </a:lnTo>
                  <a:lnTo>
                    <a:pt x="50016" y="26356"/>
                  </a:lnTo>
                  <a:lnTo>
                    <a:pt x="51034" y="25156"/>
                  </a:lnTo>
                  <a:lnTo>
                    <a:pt x="51948" y="24069"/>
                  </a:lnTo>
                  <a:lnTo>
                    <a:pt x="52498" y="23426"/>
                  </a:lnTo>
                  <a:lnTo>
                    <a:pt x="53468" y="22287"/>
                  </a:lnTo>
                  <a:lnTo>
                    <a:pt x="55203" y="20242"/>
                  </a:lnTo>
                  <a:lnTo>
                    <a:pt x="56530" y="17966"/>
                  </a:lnTo>
                  <a:lnTo>
                    <a:pt x="56676" y="17656"/>
                  </a:lnTo>
                  <a:lnTo>
                    <a:pt x="57158" y="17026"/>
                  </a:lnTo>
                  <a:lnTo>
                    <a:pt x="57154" y="16797"/>
                  </a:lnTo>
                  <a:lnTo>
                    <a:pt x="57613" y="16940"/>
                  </a:lnTo>
                  <a:lnTo>
                    <a:pt x="58341" y="16635"/>
                  </a:lnTo>
                  <a:lnTo>
                    <a:pt x="60265" y="14353"/>
                  </a:lnTo>
                  <a:lnTo>
                    <a:pt x="62482" y="11736"/>
                  </a:lnTo>
                  <a:lnTo>
                    <a:pt x="62906" y="11231"/>
                  </a:lnTo>
                  <a:lnTo>
                    <a:pt x="63286" y="10764"/>
                  </a:lnTo>
                  <a:lnTo>
                    <a:pt x="64014" y="9906"/>
                  </a:lnTo>
                  <a:lnTo>
                    <a:pt x="65408" y="8248"/>
                  </a:lnTo>
                  <a:lnTo>
                    <a:pt x="65827" y="7757"/>
                  </a:lnTo>
                  <a:lnTo>
                    <a:pt x="68503" y="4584"/>
                  </a:lnTo>
                  <a:lnTo>
                    <a:pt x="67902" y="3211"/>
                  </a:lnTo>
                  <a:lnTo>
                    <a:pt x="69077" y="3993"/>
                  </a:lnTo>
                  <a:lnTo>
                    <a:pt x="69117" y="2577"/>
                  </a:lnTo>
                  <a:lnTo>
                    <a:pt x="71487" y="0"/>
                  </a:lnTo>
                  <a:lnTo>
                    <a:pt x="76004" y="686"/>
                  </a:lnTo>
                  <a:lnTo>
                    <a:pt x="76621" y="776"/>
                  </a:lnTo>
                  <a:lnTo>
                    <a:pt x="79381" y="1196"/>
                  </a:lnTo>
                  <a:lnTo>
                    <a:pt x="89959" y="2806"/>
                  </a:lnTo>
                  <a:lnTo>
                    <a:pt x="108366" y="5607"/>
                  </a:lnTo>
                  <a:lnTo>
                    <a:pt x="119105" y="7242"/>
                  </a:lnTo>
                  <a:lnTo>
                    <a:pt x="119290" y="7797"/>
                  </a:lnTo>
                  <a:lnTo>
                    <a:pt x="119212" y="8206"/>
                  </a:lnTo>
                  <a:lnTo>
                    <a:pt x="119098" y="8941"/>
                  </a:lnTo>
                  <a:lnTo>
                    <a:pt x="118852" y="10276"/>
                  </a:lnTo>
                  <a:lnTo>
                    <a:pt x="118293" y="13441"/>
                  </a:lnTo>
                  <a:lnTo>
                    <a:pt x="117780" y="16358"/>
                  </a:lnTo>
                  <a:lnTo>
                    <a:pt x="116713" y="22409"/>
                  </a:lnTo>
                  <a:lnTo>
                    <a:pt x="115462" y="29719"/>
                  </a:lnTo>
                  <a:lnTo>
                    <a:pt x="114831" y="30064"/>
                  </a:lnTo>
                  <a:lnTo>
                    <a:pt x="114765" y="30364"/>
                  </a:lnTo>
                  <a:lnTo>
                    <a:pt x="115380" y="30545"/>
                  </a:lnTo>
                  <a:lnTo>
                    <a:pt x="115827" y="30783"/>
                  </a:lnTo>
                  <a:lnTo>
                    <a:pt x="116324" y="30570"/>
                  </a:lnTo>
                  <a:lnTo>
                    <a:pt x="116248" y="31044"/>
                  </a:lnTo>
                  <a:lnTo>
                    <a:pt x="115982" y="32302"/>
                  </a:lnTo>
                  <a:lnTo>
                    <a:pt x="115806" y="32842"/>
                  </a:lnTo>
                  <a:lnTo>
                    <a:pt x="115485" y="33383"/>
                  </a:lnTo>
                  <a:lnTo>
                    <a:pt x="115228" y="33827"/>
                  </a:lnTo>
                  <a:lnTo>
                    <a:pt x="114956" y="34252"/>
                  </a:lnTo>
                  <a:lnTo>
                    <a:pt x="114747" y="34715"/>
                  </a:lnTo>
                  <a:lnTo>
                    <a:pt x="114619" y="35140"/>
                  </a:lnTo>
                  <a:lnTo>
                    <a:pt x="114314" y="36858"/>
                  </a:lnTo>
                  <a:lnTo>
                    <a:pt x="113871" y="39942"/>
                  </a:lnTo>
                  <a:lnTo>
                    <a:pt x="113680" y="41009"/>
                  </a:lnTo>
                  <a:lnTo>
                    <a:pt x="113603" y="41444"/>
                  </a:lnTo>
                  <a:lnTo>
                    <a:pt x="111967" y="50523"/>
                  </a:lnTo>
                  <a:lnTo>
                    <a:pt x="111647" y="52295"/>
                  </a:lnTo>
                  <a:lnTo>
                    <a:pt x="110262" y="60045"/>
                  </a:lnTo>
                  <a:lnTo>
                    <a:pt x="110161" y="60623"/>
                  </a:lnTo>
                  <a:lnTo>
                    <a:pt x="109547" y="64083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2" name="pg72"/>
            <p:cNvSpPr/>
            <p:nvPr/>
          </p:nvSpPr>
          <p:spPr>
            <a:xfrm>
              <a:off x="5036037" y="3985628"/>
              <a:ext cx="100056" cy="157803"/>
            </a:xfrm>
            <a:custGeom>
              <a:avLst/>
              <a:gdLst/>
              <a:ahLst/>
              <a:cxnLst/>
              <a:rect l="0" t="0" r="0" b="0"/>
              <a:pathLst>
                <a:path w="100056" h="157803">
                  <a:moveTo>
                    <a:pt x="81228" y="62218"/>
                  </a:moveTo>
                  <a:lnTo>
                    <a:pt x="81493" y="62561"/>
                  </a:lnTo>
                  <a:lnTo>
                    <a:pt x="81441" y="62745"/>
                  </a:lnTo>
                  <a:lnTo>
                    <a:pt x="81425" y="62888"/>
                  </a:lnTo>
                  <a:lnTo>
                    <a:pt x="81401" y="63026"/>
                  </a:lnTo>
                  <a:lnTo>
                    <a:pt x="81267" y="63750"/>
                  </a:lnTo>
                  <a:lnTo>
                    <a:pt x="81168" y="63931"/>
                  </a:lnTo>
                  <a:lnTo>
                    <a:pt x="80740" y="64355"/>
                  </a:lnTo>
                  <a:lnTo>
                    <a:pt x="80404" y="64575"/>
                  </a:lnTo>
                  <a:lnTo>
                    <a:pt x="80059" y="64770"/>
                  </a:lnTo>
                  <a:lnTo>
                    <a:pt x="79842" y="64865"/>
                  </a:lnTo>
                  <a:lnTo>
                    <a:pt x="79525" y="64975"/>
                  </a:lnTo>
                  <a:lnTo>
                    <a:pt x="79002" y="64999"/>
                  </a:lnTo>
                  <a:lnTo>
                    <a:pt x="78302" y="65056"/>
                  </a:lnTo>
                  <a:lnTo>
                    <a:pt x="78143" y="65070"/>
                  </a:lnTo>
                  <a:lnTo>
                    <a:pt x="77811" y="65065"/>
                  </a:lnTo>
                  <a:lnTo>
                    <a:pt x="77557" y="65027"/>
                  </a:lnTo>
                  <a:lnTo>
                    <a:pt x="77067" y="64770"/>
                  </a:lnTo>
                  <a:lnTo>
                    <a:pt x="76991" y="64589"/>
                  </a:lnTo>
                  <a:lnTo>
                    <a:pt x="76671" y="63960"/>
                  </a:lnTo>
                  <a:lnTo>
                    <a:pt x="76469" y="63598"/>
                  </a:lnTo>
                  <a:lnTo>
                    <a:pt x="76318" y="63355"/>
                  </a:lnTo>
                  <a:lnTo>
                    <a:pt x="76085" y="63054"/>
                  </a:lnTo>
                  <a:lnTo>
                    <a:pt x="75253" y="62606"/>
                  </a:lnTo>
                  <a:lnTo>
                    <a:pt x="74996" y="62573"/>
                  </a:lnTo>
                  <a:lnTo>
                    <a:pt x="74866" y="62564"/>
                  </a:lnTo>
                  <a:lnTo>
                    <a:pt x="74608" y="62564"/>
                  </a:lnTo>
                  <a:lnTo>
                    <a:pt x="74228" y="62587"/>
                  </a:lnTo>
                  <a:lnTo>
                    <a:pt x="73860" y="62659"/>
                  </a:lnTo>
                  <a:lnTo>
                    <a:pt x="73432" y="62864"/>
                  </a:lnTo>
                  <a:lnTo>
                    <a:pt x="73080" y="63540"/>
                  </a:lnTo>
                  <a:lnTo>
                    <a:pt x="73191" y="63755"/>
                  </a:lnTo>
                  <a:lnTo>
                    <a:pt x="73381" y="64160"/>
                  </a:lnTo>
                  <a:lnTo>
                    <a:pt x="73575" y="64594"/>
                  </a:lnTo>
                  <a:lnTo>
                    <a:pt x="73690" y="64913"/>
                  </a:lnTo>
                  <a:lnTo>
                    <a:pt x="73722" y="65261"/>
                  </a:lnTo>
                  <a:lnTo>
                    <a:pt x="73714" y="65494"/>
                  </a:lnTo>
                  <a:lnTo>
                    <a:pt x="73686" y="65694"/>
                  </a:lnTo>
                  <a:lnTo>
                    <a:pt x="73591" y="66223"/>
                  </a:lnTo>
                  <a:lnTo>
                    <a:pt x="73520" y="66562"/>
                  </a:lnTo>
                  <a:lnTo>
                    <a:pt x="73476" y="66709"/>
                  </a:lnTo>
                  <a:lnTo>
                    <a:pt x="73425" y="66857"/>
                  </a:lnTo>
                  <a:lnTo>
                    <a:pt x="73369" y="67000"/>
                  </a:lnTo>
                  <a:lnTo>
                    <a:pt x="73310" y="67138"/>
                  </a:lnTo>
                  <a:lnTo>
                    <a:pt x="73239" y="67267"/>
                  </a:lnTo>
                  <a:lnTo>
                    <a:pt x="73136" y="67424"/>
                  </a:lnTo>
                  <a:lnTo>
                    <a:pt x="73017" y="67581"/>
                  </a:lnTo>
                  <a:lnTo>
                    <a:pt x="72890" y="67720"/>
                  </a:lnTo>
                  <a:lnTo>
                    <a:pt x="72752" y="67844"/>
                  </a:lnTo>
                  <a:lnTo>
                    <a:pt x="72399" y="68020"/>
                  </a:lnTo>
                  <a:lnTo>
                    <a:pt x="72186" y="68072"/>
                  </a:lnTo>
                  <a:lnTo>
                    <a:pt x="71932" y="68115"/>
                  </a:lnTo>
                  <a:lnTo>
                    <a:pt x="71331" y="68163"/>
                  </a:lnTo>
                  <a:lnTo>
                    <a:pt x="71168" y="68139"/>
                  </a:lnTo>
                  <a:lnTo>
                    <a:pt x="70867" y="67991"/>
                  </a:lnTo>
                  <a:lnTo>
                    <a:pt x="70760" y="67824"/>
                  </a:lnTo>
                  <a:lnTo>
                    <a:pt x="70669" y="67691"/>
                  </a:lnTo>
                  <a:lnTo>
                    <a:pt x="70436" y="67391"/>
                  </a:lnTo>
                  <a:lnTo>
                    <a:pt x="70285" y="67300"/>
                  </a:lnTo>
                  <a:lnTo>
                    <a:pt x="70111" y="67243"/>
                  </a:lnTo>
                  <a:lnTo>
                    <a:pt x="69921" y="67215"/>
                  </a:lnTo>
                  <a:lnTo>
                    <a:pt x="69731" y="67210"/>
                  </a:lnTo>
                  <a:lnTo>
                    <a:pt x="69545" y="67215"/>
                  </a:lnTo>
                  <a:lnTo>
                    <a:pt x="69395" y="67229"/>
                  </a:lnTo>
                  <a:lnTo>
                    <a:pt x="69244" y="67253"/>
                  </a:lnTo>
                  <a:lnTo>
                    <a:pt x="69090" y="67291"/>
                  </a:lnTo>
                  <a:lnTo>
                    <a:pt x="68943" y="67338"/>
                  </a:lnTo>
                  <a:lnTo>
                    <a:pt x="68156" y="68954"/>
                  </a:lnTo>
                  <a:lnTo>
                    <a:pt x="68425" y="69111"/>
                  </a:lnTo>
                  <a:lnTo>
                    <a:pt x="68563" y="69116"/>
                  </a:lnTo>
                  <a:lnTo>
                    <a:pt x="68706" y="69111"/>
                  </a:lnTo>
                  <a:lnTo>
                    <a:pt x="69161" y="69702"/>
                  </a:lnTo>
                  <a:lnTo>
                    <a:pt x="69205" y="70078"/>
                  </a:lnTo>
                  <a:lnTo>
                    <a:pt x="69268" y="70402"/>
                  </a:lnTo>
                  <a:lnTo>
                    <a:pt x="69304" y="70565"/>
                  </a:lnTo>
                  <a:lnTo>
                    <a:pt x="69347" y="70717"/>
                  </a:lnTo>
                  <a:lnTo>
                    <a:pt x="69640" y="71132"/>
                  </a:lnTo>
                  <a:lnTo>
                    <a:pt x="70016" y="71479"/>
                  </a:lnTo>
                  <a:lnTo>
                    <a:pt x="70337" y="71732"/>
                  </a:lnTo>
                  <a:lnTo>
                    <a:pt x="70709" y="71985"/>
                  </a:lnTo>
                  <a:lnTo>
                    <a:pt x="70970" y="72127"/>
                  </a:lnTo>
                  <a:lnTo>
                    <a:pt x="71148" y="72209"/>
                  </a:lnTo>
                  <a:lnTo>
                    <a:pt x="71334" y="72275"/>
                  </a:lnTo>
                  <a:lnTo>
                    <a:pt x="71707" y="72394"/>
                  </a:lnTo>
                  <a:lnTo>
                    <a:pt x="72083" y="72504"/>
                  </a:lnTo>
                  <a:lnTo>
                    <a:pt x="72273" y="72552"/>
                  </a:lnTo>
                  <a:lnTo>
                    <a:pt x="73345" y="72795"/>
                  </a:lnTo>
                  <a:lnTo>
                    <a:pt x="73516" y="72828"/>
                  </a:lnTo>
                  <a:lnTo>
                    <a:pt x="73805" y="72876"/>
                  </a:lnTo>
                  <a:lnTo>
                    <a:pt x="74169" y="72923"/>
                  </a:lnTo>
                  <a:lnTo>
                    <a:pt x="74937" y="73314"/>
                  </a:lnTo>
                  <a:lnTo>
                    <a:pt x="75174" y="73757"/>
                  </a:lnTo>
                  <a:lnTo>
                    <a:pt x="75265" y="73938"/>
                  </a:lnTo>
                  <a:lnTo>
                    <a:pt x="75483" y="74439"/>
                  </a:lnTo>
                  <a:lnTo>
                    <a:pt x="75570" y="74677"/>
                  </a:lnTo>
                  <a:lnTo>
                    <a:pt x="75736" y="75230"/>
                  </a:lnTo>
                  <a:lnTo>
                    <a:pt x="75800" y="75439"/>
                  </a:lnTo>
                  <a:lnTo>
                    <a:pt x="75871" y="75649"/>
                  </a:lnTo>
                  <a:lnTo>
                    <a:pt x="76366" y="75878"/>
                  </a:lnTo>
                  <a:lnTo>
                    <a:pt x="76592" y="75744"/>
                  </a:lnTo>
                  <a:lnTo>
                    <a:pt x="76861" y="75563"/>
                  </a:lnTo>
                  <a:lnTo>
                    <a:pt x="76999" y="75487"/>
                  </a:lnTo>
                  <a:lnTo>
                    <a:pt x="77138" y="75444"/>
                  </a:lnTo>
                  <a:lnTo>
                    <a:pt x="77700" y="75659"/>
                  </a:lnTo>
                  <a:lnTo>
                    <a:pt x="77763" y="75811"/>
                  </a:lnTo>
                  <a:lnTo>
                    <a:pt x="77819" y="75968"/>
                  </a:lnTo>
                  <a:lnTo>
                    <a:pt x="77866" y="76116"/>
                  </a:lnTo>
                  <a:lnTo>
                    <a:pt x="77922" y="76335"/>
                  </a:lnTo>
                  <a:lnTo>
                    <a:pt x="77949" y="76564"/>
                  </a:lnTo>
                  <a:lnTo>
                    <a:pt x="77961" y="76798"/>
                  </a:lnTo>
                  <a:lnTo>
                    <a:pt x="77981" y="77031"/>
                  </a:lnTo>
                  <a:lnTo>
                    <a:pt x="78013" y="77260"/>
                  </a:lnTo>
                  <a:lnTo>
                    <a:pt x="78144" y="77176"/>
                  </a:lnTo>
                  <a:lnTo>
                    <a:pt x="78259" y="78272"/>
                  </a:lnTo>
                  <a:lnTo>
                    <a:pt x="78386" y="78615"/>
                  </a:lnTo>
                  <a:lnTo>
                    <a:pt x="78496" y="79778"/>
                  </a:lnTo>
                  <a:lnTo>
                    <a:pt x="78492" y="80121"/>
                  </a:lnTo>
                  <a:lnTo>
                    <a:pt x="78196" y="81413"/>
                  </a:lnTo>
                  <a:lnTo>
                    <a:pt x="78168" y="82642"/>
                  </a:lnTo>
                  <a:lnTo>
                    <a:pt x="78366" y="82985"/>
                  </a:lnTo>
                  <a:lnTo>
                    <a:pt x="79130" y="85458"/>
                  </a:lnTo>
                  <a:lnTo>
                    <a:pt x="79055" y="85801"/>
                  </a:lnTo>
                  <a:lnTo>
                    <a:pt x="79114" y="86211"/>
                  </a:lnTo>
                  <a:lnTo>
                    <a:pt x="78960" y="87026"/>
                  </a:lnTo>
                  <a:lnTo>
                    <a:pt x="78465" y="88108"/>
                  </a:lnTo>
                  <a:lnTo>
                    <a:pt x="77978" y="88580"/>
                  </a:lnTo>
                  <a:lnTo>
                    <a:pt x="77024" y="88832"/>
                  </a:lnTo>
                  <a:lnTo>
                    <a:pt x="75725" y="89352"/>
                  </a:lnTo>
                  <a:lnTo>
                    <a:pt x="74760" y="90152"/>
                  </a:lnTo>
                  <a:lnTo>
                    <a:pt x="73667" y="90743"/>
                  </a:lnTo>
                  <a:lnTo>
                    <a:pt x="73121" y="90867"/>
                  </a:lnTo>
                  <a:lnTo>
                    <a:pt x="72776" y="91134"/>
                  </a:lnTo>
                  <a:lnTo>
                    <a:pt x="72642" y="91129"/>
                  </a:lnTo>
                  <a:lnTo>
                    <a:pt x="71818" y="91591"/>
                  </a:lnTo>
                  <a:lnTo>
                    <a:pt x="71193" y="92263"/>
                  </a:lnTo>
                  <a:lnTo>
                    <a:pt x="70845" y="92730"/>
                  </a:lnTo>
                  <a:lnTo>
                    <a:pt x="70488" y="93545"/>
                  </a:lnTo>
                  <a:lnTo>
                    <a:pt x="69847" y="94079"/>
                  </a:lnTo>
                  <a:lnTo>
                    <a:pt x="69079" y="94560"/>
                  </a:lnTo>
                  <a:lnTo>
                    <a:pt x="68929" y="95113"/>
                  </a:lnTo>
                  <a:lnTo>
                    <a:pt x="68620" y="96600"/>
                  </a:lnTo>
                  <a:lnTo>
                    <a:pt x="68042" y="97472"/>
                  </a:lnTo>
                  <a:lnTo>
                    <a:pt x="67614" y="97872"/>
                  </a:lnTo>
                  <a:lnTo>
                    <a:pt x="66482" y="98668"/>
                  </a:lnTo>
                  <a:lnTo>
                    <a:pt x="66051" y="99207"/>
                  </a:lnTo>
                  <a:lnTo>
                    <a:pt x="65896" y="100021"/>
                  </a:lnTo>
                  <a:lnTo>
                    <a:pt x="66027" y="100498"/>
                  </a:lnTo>
                  <a:lnTo>
                    <a:pt x="66779" y="101132"/>
                  </a:lnTo>
                  <a:lnTo>
                    <a:pt x="67611" y="101556"/>
                  </a:lnTo>
                  <a:lnTo>
                    <a:pt x="67955" y="101837"/>
                  </a:lnTo>
                  <a:lnTo>
                    <a:pt x="68280" y="102933"/>
                  </a:lnTo>
                  <a:lnTo>
                    <a:pt x="68256" y="104024"/>
                  </a:lnTo>
                  <a:lnTo>
                    <a:pt x="68097" y="104977"/>
                  </a:lnTo>
                  <a:lnTo>
                    <a:pt x="67743" y="105729"/>
                  </a:lnTo>
                  <a:lnTo>
                    <a:pt x="67587" y="106059"/>
                  </a:lnTo>
                  <a:lnTo>
                    <a:pt x="66573" y="107808"/>
                  </a:lnTo>
                  <a:lnTo>
                    <a:pt x="66360" y="108013"/>
                  </a:lnTo>
                  <a:lnTo>
                    <a:pt x="66217" y="108141"/>
                  </a:lnTo>
                  <a:lnTo>
                    <a:pt x="66071" y="108551"/>
                  </a:lnTo>
                  <a:lnTo>
                    <a:pt x="64072" y="110691"/>
                  </a:lnTo>
                  <a:lnTo>
                    <a:pt x="63332" y="112726"/>
                  </a:lnTo>
                  <a:lnTo>
                    <a:pt x="62575" y="115637"/>
                  </a:lnTo>
                  <a:lnTo>
                    <a:pt x="62473" y="117205"/>
                  </a:lnTo>
                  <a:lnTo>
                    <a:pt x="62251" y="117748"/>
                  </a:lnTo>
                  <a:lnTo>
                    <a:pt x="62100" y="118220"/>
                  </a:lnTo>
                  <a:lnTo>
                    <a:pt x="61946" y="119040"/>
                  </a:lnTo>
                  <a:lnTo>
                    <a:pt x="61657" y="119440"/>
                  </a:lnTo>
                  <a:lnTo>
                    <a:pt x="61218" y="120465"/>
                  </a:lnTo>
                  <a:lnTo>
                    <a:pt x="61008" y="120450"/>
                  </a:lnTo>
                  <a:lnTo>
                    <a:pt x="60303" y="120846"/>
                  </a:lnTo>
                  <a:lnTo>
                    <a:pt x="59456" y="121237"/>
                  </a:lnTo>
                  <a:lnTo>
                    <a:pt x="58961" y="121499"/>
                  </a:lnTo>
                  <a:lnTo>
                    <a:pt x="58680" y="121632"/>
                  </a:lnTo>
                  <a:lnTo>
                    <a:pt x="58047" y="121823"/>
                  </a:lnTo>
                  <a:lnTo>
                    <a:pt x="57206" y="122004"/>
                  </a:lnTo>
                  <a:lnTo>
                    <a:pt x="55383" y="122380"/>
                  </a:lnTo>
                  <a:lnTo>
                    <a:pt x="54959" y="122714"/>
                  </a:lnTo>
                  <a:lnTo>
                    <a:pt x="54603" y="123048"/>
                  </a:lnTo>
                  <a:lnTo>
                    <a:pt x="54171" y="123586"/>
                  </a:lnTo>
                  <a:lnTo>
                    <a:pt x="54096" y="123924"/>
                  </a:lnTo>
                  <a:lnTo>
                    <a:pt x="54084" y="124401"/>
                  </a:lnTo>
                  <a:lnTo>
                    <a:pt x="54148" y="124811"/>
                  </a:lnTo>
                  <a:lnTo>
                    <a:pt x="54670" y="126526"/>
                  </a:lnTo>
                  <a:lnTo>
                    <a:pt x="55137" y="127694"/>
                  </a:lnTo>
                  <a:lnTo>
                    <a:pt x="55537" y="128523"/>
                  </a:lnTo>
                  <a:lnTo>
                    <a:pt x="55668" y="129004"/>
                  </a:lnTo>
                  <a:lnTo>
                    <a:pt x="56202" y="130172"/>
                  </a:lnTo>
                  <a:lnTo>
                    <a:pt x="56448" y="131816"/>
                  </a:lnTo>
                  <a:lnTo>
                    <a:pt x="56274" y="133450"/>
                  </a:lnTo>
                  <a:lnTo>
                    <a:pt x="55977" y="134327"/>
                  </a:lnTo>
                  <a:lnTo>
                    <a:pt x="55613" y="135142"/>
                  </a:lnTo>
                  <a:lnTo>
                    <a:pt x="55039" y="135881"/>
                  </a:lnTo>
                  <a:lnTo>
                    <a:pt x="54184" y="136615"/>
                  </a:lnTo>
                  <a:lnTo>
                    <a:pt x="53693" y="136805"/>
                  </a:lnTo>
                  <a:lnTo>
                    <a:pt x="53273" y="136796"/>
                  </a:lnTo>
                  <a:lnTo>
                    <a:pt x="52719" y="136581"/>
                  </a:lnTo>
                  <a:lnTo>
                    <a:pt x="51694" y="135538"/>
                  </a:lnTo>
                  <a:lnTo>
                    <a:pt x="51211" y="135185"/>
                  </a:lnTo>
                  <a:lnTo>
                    <a:pt x="50447" y="135032"/>
                  </a:lnTo>
                  <a:lnTo>
                    <a:pt x="49956" y="135095"/>
                  </a:lnTo>
                  <a:lnTo>
                    <a:pt x="49465" y="135290"/>
                  </a:lnTo>
                  <a:lnTo>
                    <a:pt x="49041" y="135485"/>
                  </a:lnTo>
                  <a:lnTo>
                    <a:pt x="48329" y="136219"/>
                  </a:lnTo>
                  <a:lnTo>
                    <a:pt x="47751" y="137091"/>
                  </a:lnTo>
                  <a:lnTo>
                    <a:pt x="46880" y="138783"/>
                  </a:lnTo>
                  <a:lnTo>
                    <a:pt x="46286" y="140475"/>
                  </a:lnTo>
                  <a:lnTo>
                    <a:pt x="43953" y="145764"/>
                  </a:lnTo>
                  <a:lnTo>
                    <a:pt x="43695" y="146062"/>
                  </a:lnTo>
                  <a:lnTo>
                    <a:pt x="43557" y="146243"/>
                  </a:lnTo>
                  <a:lnTo>
                    <a:pt x="43446" y="146428"/>
                  </a:lnTo>
                  <a:lnTo>
                    <a:pt x="43355" y="146876"/>
                  </a:lnTo>
                  <a:lnTo>
                    <a:pt x="43165" y="147558"/>
                  </a:lnTo>
                  <a:lnTo>
                    <a:pt x="43018" y="147744"/>
                  </a:lnTo>
                  <a:lnTo>
                    <a:pt x="42844" y="147939"/>
                  </a:lnTo>
                  <a:lnTo>
                    <a:pt x="42642" y="148106"/>
                  </a:lnTo>
                  <a:lnTo>
                    <a:pt x="42432" y="148263"/>
                  </a:lnTo>
                  <a:lnTo>
                    <a:pt x="42218" y="148416"/>
                  </a:lnTo>
                  <a:lnTo>
                    <a:pt x="42013" y="148573"/>
                  </a:lnTo>
                  <a:lnTo>
                    <a:pt x="41031" y="149383"/>
                  </a:lnTo>
                  <a:lnTo>
                    <a:pt x="40710" y="149659"/>
                  </a:lnTo>
                  <a:lnTo>
                    <a:pt x="40394" y="149950"/>
                  </a:lnTo>
                  <a:lnTo>
                    <a:pt x="39994" y="150307"/>
                  </a:lnTo>
                  <a:lnTo>
                    <a:pt x="39800" y="150488"/>
                  </a:lnTo>
                  <a:lnTo>
                    <a:pt x="39614" y="150684"/>
                  </a:lnTo>
                  <a:lnTo>
                    <a:pt x="39447" y="150898"/>
                  </a:lnTo>
                  <a:lnTo>
                    <a:pt x="39226" y="151218"/>
                  </a:lnTo>
                  <a:lnTo>
                    <a:pt x="39123" y="151389"/>
                  </a:lnTo>
                  <a:lnTo>
                    <a:pt x="39044" y="151565"/>
                  </a:lnTo>
                  <a:lnTo>
                    <a:pt x="38992" y="151751"/>
                  </a:lnTo>
                  <a:lnTo>
                    <a:pt x="38980" y="151885"/>
                  </a:lnTo>
                  <a:lnTo>
                    <a:pt x="38980" y="152023"/>
                  </a:lnTo>
                  <a:lnTo>
                    <a:pt x="38992" y="152161"/>
                  </a:lnTo>
                  <a:lnTo>
                    <a:pt x="39032" y="152437"/>
                  </a:lnTo>
                  <a:lnTo>
                    <a:pt x="39079" y="152633"/>
                  </a:lnTo>
                  <a:lnTo>
                    <a:pt x="39147" y="152824"/>
                  </a:lnTo>
                  <a:lnTo>
                    <a:pt x="39388" y="153386"/>
                  </a:lnTo>
                  <a:lnTo>
                    <a:pt x="39645" y="153996"/>
                  </a:lnTo>
                  <a:lnTo>
                    <a:pt x="39796" y="154205"/>
                  </a:lnTo>
                  <a:lnTo>
                    <a:pt x="40037" y="154415"/>
                  </a:lnTo>
                  <a:lnTo>
                    <a:pt x="40508" y="155154"/>
                  </a:lnTo>
                  <a:lnTo>
                    <a:pt x="40489" y="155359"/>
                  </a:lnTo>
                  <a:lnTo>
                    <a:pt x="40615" y="155787"/>
                  </a:lnTo>
                  <a:lnTo>
                    <a:pt x="40936" y="156545"/>
                  </a:lnTo>
                  <a:lnTo>
                    <a:pt x="40888" y="156760"/>
                  </a:lnTo>
                  <a:lnTo>
                    <a:pt x="40861" y="156917"/>
                  </a:lnTo>
                  <a:lnTo>
                    <a:pt x="40845" y="157046"/>
                  </a:lnTo>
                  <a:lnTo>
                    <a:pt x="40928" y="157289"/>
                  </a:lnTo>
                  <a:lnTo>
                    <a:pt x="41280" y="157803"/>
                  </a:lnTo>
                  <a:lnTo>
                    <a:pt x="41027" y="157760"/>
                  </a:lnTo>
                  <a:lnTo>
                    <a:pt x="21194" y="154120"/>
                  </a:lnTo>
                  <a:lnTo>
                    <a:pt x="20389" y="153996"/>
                  </a:lnTo>
                  <a:lnTo>
                    <a:pt x="18399" y="153691"/>
                  </a:lnTo>
                  <a:lnTo>
                    <a:pt x="17908" y="153643"/>
                  </a:lnTo>
                  <a:lnTo>
                    <a:pt x="16357" y="153352"/>
                  </a:lnTo>
                  <a:lnTo>
                    <a:pt x="9884" y="152204"/>
                  </a:lnTo>
                  <a:lnTo>
                    <a:pt x="6181" y="151533"/>
                  </a:lnTo>
                  <a:lnTo>
                    <a:pt x="5359" y="151384"/>
                  </a:lnTo>
                  <a:lnTo>
                    <a:pt x="4937" y="151295"/>
                  </a:lnTo>
                  <a:lnTo>
                    <a:pt x="4608" y="149734"/>
                  </a:lnTo>
                  <a:lnTo>
                    <a:pt x="5727" y="145714"/>
                  </a:lnTo>
                  <a:lnTo>
                    <a:pt x="5905" y="144913"/>
                  </a:lnTo>
                  <a:lnTo>
                    <a:pt x="7390" y="138247"/>
                  </a:lnTo>
                  <a:lnTo>
                    <a:pt x="7572" y="137011"/>
                  </a:lnTo>
                  <a:lnTo>
                    <a:pt x="7940" y="134518"/>
                  </a:lnTo>
                  <a:lnTo>
                    <a:pt x="7872" y="131260"/>
                  </a:lnTo>
                  <a:lnTo>
                    <a:pt x="6998" y="124686"/>
                  </a:lnTo>
                  <a:lnTo>
                    <a:pt x="6166" y="122554"/>
                  </a:lnTo>
                  <a:lnTo>
                    <a:pt x="3209" y="114978"/>
                  </a:lnTo>
                  <a:lnTo>
                    <a:pt x="2606" y="112039"/>
                  </a:lnTo>
                  <a:lnTo>
                    <a:pt x="2514" y="111470"/>
                  </a:lnTo>
                  <a:lnTo>
                    <a:pt x="1711" y="111356"/>
                  </a:lnTo>
                  <a:lnTo>
                    <a:pt x="82" y="111098"/>
                  </a:lnTo>
                  <a:lnTo>
                    <a:pt x="0" y="110700"/>
                  </a:lnTo>
                  <a:lnTo>
                    <a:pt x="316" y="108949"/>
                  </a:lnTo>
                  <a:lnTo>
                    <a:pt x="1079" y="104622"/>
                  </a:lnTo>
                  <a:lnTo>
                    <a:pt x="1165" y="103669"/>
                  </a:lnTo>
                  <a:lnTo>
                    <a:pt x="1342" y="102530"/>
                  </a:lnTo>
                  <a:lnTo>
                    <a:pt x="2017" y="98714"/>
                  </a:lnTo>
                  <a:lnTo>
                    <a:pt x="2168" y="97846"/>
                  </a:lnTo>
                  <a:lnTo>
                    <a:pt x="2687" y="94924"/>
                  </a:lnTo>
                  <a:lnTo>
                    <a:pt x="2640" y="94460"/>
                  </a:lnTo>
                  <a:lnTo>
                    <a:pt x="2711" y="94019"/>
                  </a:lnTo>
                  <a:lnTo>
                    <a:pt x="3322" y="90501"/>
                  </a:lnTo>
                  <a:lnTo>
                    <a:pt x="3460" y="89646"/>
                  </a:lnTo>
                  <a:lnTo>
                    <a:pt x="3767" y="87915"/>
                  </a:lnTo>
                  <a:lnTo>
                    <a:pt x="4092" y="86190"/>
                  </a:lnTo>
                  <a:lnTo>
                    <a:pt x="4113" y="85683"/>
                  </a:lnTo>
                  <a:lnTo>
                    <a:pt x="4251" y="85299"/>
                  </a:lnTo>
                  <a:lnTo>
                    <a:pt x="5509" y="78216"/>
                  </a:lnTo>
                  <a:lnTo>
                    <a:pt x="5555" y="77752"/>
                  </a:lnTo>
                  <a:lnTo>
                    <a:pt x="5648" y="77360"/>
                  </a:lnTo>
                  <a:lnTo>
                    <a:pt x="6226" y="74134"/>
                  </a:lnTo>
                  <a:lnTo>
                    <a:pt x="6878" y="70467"/>
                  </a:lnTo>
                  <a:lnTo>
                    <a:pt x="7050" y="69491"/>
                  </a:lnTo>
                  <a:lnTo>
                    <a:pt x="7526" y="66826"/>
                  </a:lnTo>
                  <a:lnTo>
                    <a:pt x="8452" y="61626"/>
                  </a:lnTo>
                  <a:lnTo>
                    <a:pt x="8524" y="61177"/>
                  </a:lnTo>
                  <a:lnTo>
                    <a:pt x="10208" y="51696"/>
                  </a:lnTo>
                  <a:lnTo>
                    <a:pt x="11392" y="44984"/>
                  </a:lnTo>
                  <a:lnTo>
                    <a:pt x="11483" y="44588"/>
                  </a:lnTo>
                  <a:lnTo>
                    <a:pt x="11540" y="44175"/>
                  </a:lnTo>
                  <a:lnTo>
                    <a:pt x="12565" y="38389"/>
                  </a:lnTo>
                  <a:lnTo>
                    <a:pt x="12962" y="36295"/>
                  </a:lnTo>
                  <a:lnTo>
                    <a:pt x="14403" y="28082"/>
                  </a:lnTo>
                  <a:lnTo>
                    <a:pt x="16119" y="24100"/>
                  </a:lnTo>
                  <a:lnTo>
                    <a:pt x="16420" y="23887"/>
                  </a:lnTo>
                  <a:lnTo>
                    <a:pt x="15042" y="22477"/>
                  </a:lnTo>
                  <a:lnTo>
                    <a:pt x="13650" y="20702"/>
                  </a:lnTo>
                  <a:lnTo>
                    <a:pt x="14134" y="20351"/>
                  </a:lnTo>
                  <a:lnTo>
                    <a:pt x="23998" y="8853"/>
                  </a:lnTo>
                  <a:lnTo>
                    <a:pt x="24935" y="7767"/>
                  </a:lnTo>
                  <a:lnTo>
                    <a:pt x="27364" y="4940"/>
                  </a:lnTo>
                  <a:lnTo>
                    <a:pt x="31603" y="0"/>
                  </a:lnTo>
                  <a:lnTo>
                    <a:pt x="41281" y="2470"/>
                  </a:lnTo>
                  <a:lnTo>
                    <a:pt x="59043" y="7005"/>
                  </a:lnTo>
                  <a:lnTo>
                    <a:pt x="58608" y="8159"/>
                  </a:lnTo>
                  <a:lnTo>
                    <a:pt x="58161" y="9568"/>
                  </a:lnTo>
                  <a:lnTo>
                    <a:pt x="68957" y="12366"/>
                  </a:lnTo>
                  <a:lnTo>
                    <a:pt x="80314" y="15142"/>
                  </a:lnTo>
                  <a:lnTo>
                    <a:pt x="81246" y="15359"/>
                  </a:lnTo>
                  <a:lnTo>
                    <a:pt x="99554" y="19625"/>
                  </a:lnTo>
                  <a:lnTo>
                    <a:pt x="99695" y="20216"/>
                  </a:lnTo>
                  <a:lnTo>
                    <a:pt x="99879" y="21084"/>
                  </a:lnTo>
                  <a:lnTo>
                    <a:pt x="99985" y="21695"/>
                  </a:lnTo>
                  <a:lnTo>
                    <a:pt x="100041" y="22227"/>
                  </a:lnTo>
                  <a:lnTo>
                    <a:pt x="100056" y="22554"/>
                  </a:lnTo>
                  <a:lnTo>
                    <a:pt x="100030" y="22885"/>
                  </a:lnTo>
                  <a:lnTo>
                    <a:pt x="99968" y="23227"/>
                  </a:lnTo>
                  <a:lnTo>
                    <a:pt x="99184" y="24092"/>
                  </a:lnTo>
                  <a:lnTo>
                    <a:pt x="98991" y="24149"/>
                  </a:lnTo>
                  <a:lnTo>
                    <a:pt x="98820" y="24234"/>
                  </a:lnTo>
                  <a:lnTo>
                    <a:pt x="98667" y="24338"/>
                  </a:lnTo>
                  <a:lnTo>
                    <a:pt x="98453" y="24516"/>
                  </a:lnTo>
                  <a:lnTo>
                    <a:pt x="98322" y="24647"/>
                  </a:lnTo>
                  <a:lnTo>
                    <a:pt x="98133" y="24858"/>
                  </a:lnTo>
                  <a:lnTo>
                    <a:pt x="97146" y="25370"/>
                  </a:lnTo>
                  <a:lnTo>
                    <a:pt x="96804" y="25336"/>
                  </a:lnTo>
                  <a:lnTo>
                    <a:pt x="95997" y="25660"/>
                  </a:lnTo>
                  <a:lnTo>
                    <a:pt x="96006" y="25816"/>
                  </a:lnTo>
                  <a:lnTo>
                    <a:pt x="96030" y="25954"/>
                  </a:lnTo>
                  <a:lnTo>
                    <a:pt x="96096" y="26203"/>
                  </a:lnTo>
                  <a:lnTo>
                    <a:pt x="96265" y="26649"/>
                  </a:lnTo>
                  <a:lnTo>
                    <a:pt x="96296" y="26788"/>
                  </a:lnTo>
                  <a:lnTo>
                    <a:pt x="96322" y="26930"/>
                  </a:lnTo>
                  <a:lnTo>
                    <a:pt x="96340" y="27075"/>
                  </a:lnTo>
                  <a:lnTo>
                    <a:pt x="96349" y="27219"/>
                  </a:lnTo>
                  <a:lnTo>
                    <a:pt x="96350" y="27362"/>
                  </a:lnTo>
                  <a:lnTo>
                    <a:pt x="96336" y="27494"/>
                  </a:lnTo>
                  <a:lnTo>
                    <a:pt x="96312" y="27626"/>
                  </a:lnTo>
                  <a:lnTo>
                    <a:pt x="96252" y="27888"/>
                  </a:lnTo>
                  <a:lnTo>
                    <a:pt x="96232" y="28020"/>
                  </a:lnTo>
                  <a:lnTo>
                    <a:pt x="96209" y="28279"/>
                  </a:lnTo>
                  <a:lnTo>
                    <a:pt x="96203" y="28409"/>
                  </a:lnTo>
                  <a:lnTo>
                    <a:pt x="96437" y="29226"/>
                  </a:lnTo>
                  <a:lnTo>
                    <a:pt x="96825" y="29721"/>
                  </a:lnTo>
                  <a:lnTo>
                    <a:pt x="96857" y="29849"/>
                  </a:lnTo>
                  <a:lnTo>
                    <a:pt x="96534" y="30925"/>
                  </a:lnTo>
                  <a:lnTo>
                    <a:pt x="96248" y="31150"/>
                  </a:lnTo>
                  <a:lnTo>
                    <a:pt x="95763" y="31468"/>
                  </a:lnTo>
                  <a:lnTo>
                    <a:pt x="95238" y="31851"/>
                  </a:lnTo>
                  <a:lnTo>
                    <a:pt x="95007" y="32000"/>
                  </a:lnTo>
                  <a:lnTo>
                    <a:pt x="94805" y="32093"/>
                  </a:lnTo>
                  <a:lnTo>
                    <a:pt x="94495" y="32206"/>
                  </a:lnTo>
                  <a:lnTo>
                    <a:pt x="93948" y="32375"/>
                  </a:lnTo>
                  <a:lnTo>
                    <a:pt x="93435" y="32557"/>
                  </a:lnTo>
                  <a:lnTo>
                    <a:pt x="92860" y="32729"/>
                  </a:lnTo>
                  <a:lnTo>
                    <a:pt x="91912" y="33164"/>
                  </a:lnTo>
                  <a:lnTo>
                    <a:pt x="91469" y="33773"/>
                  </a:lnTo>
                  <a:lnTo>
                    <a:pt x="91424" y="33902"/>
                  </a:lnTo>
                  <a:lnTo>
                    <a:pt x="91432" y="34322"/>
                  </a:lnTo>
                  <a:lnTo>
                    <a:pt x="91479" y="34516"/>
                  </a:lnTo>
                  <a:lnTo>
                    <a:pt x="91520" y="34657"/>
                  </a:lnTo>
                  <a:lnTo>
                    <a:pt x="91571" y="34794"/>
                  </a:lnTo>
                  <a:lnTo>
                    <a:pt x="91680" y="35066"/>
                  </a:lnTo>
                  <a:lnTo>
                    <a:pt x="91870" y="35833"/>
                  </a:lnTo>
                  <a:lnTo>
                    <a:pt x="91846" y="35964"/>
                  </a:lnTo>
                  <a:lnTo>
                    <a:pt x="91796" y="36094"/>
                  </a:lnTo>
                  <a:lnTo>
                    <a:pt x="91657" y="36344"/>
                  </a:lnTo>
                  <a:lnTo>
                    <a:pt x="91531" y="36542"/>
                  </a:lnTo>
                  <a:lnTo>
                    <a:pt x="91415" y="36703"/>
                  </a:lnTo>
                  <a:lnTo>
                    <a:pt x="91087" y="36934"/>
                  </a:lnTo>
                  <a:lnTo>
                    <a:pt x="90869" y="36992"/>
                  </a:lnTo>
                  <a:lnTo>
                    <a:pt x="90007" y="37347"/>
                  </a:lnTo>
                  <a:lnTo>
                    <a:pt x="89381" y="37827"/>
                  </a:lnTo>
                  <a:lnTo>
                    <a:pt x="89203" y="37972"/>
                  </a:lnTo>
                  <a:lnTo>
                    <a:pt x="88981" y="38173"/>
                  </a:lnTo>
                  <a:lnTo>
                    <a:pt x="88563" y="38578"/>
                  </a:lnTo>
                  <a:lnTo>
                    <a:pt x="88354" y="38794"/>
                  </a:lnTo>
                  <a:lnTo>
                    <a:pt x="88147" y="38991"/>
                  </a:lnTo>
                  <a:lnTo>
                    <a:pt x="87979" y="39135"/>
                  </a:lnTo>
                  <a:lnTo>
                    <a:pt x="87717" y="39335"/>
                  </a:lnTo>
                  <a:lnTo>
                    <a:pt x="87548" y="39444"/>
                  </a:lnTo>
                  <a:lnTo>
                    <a:pt x="87373" y="39542"/>
                  </a:lnTo>
                  <a:lnTo>
                    <a:pt x="87194" y="39631"/>
                  </a:lnTo>
                  <a:lnTo>
                    <a:pt x="87013" y="39713"/>
                  </a:lnTo>
                  <a:lnTo>
                    <a:pt x="86831" y="39790"/>
                  </a:lnTo>
                  <a:lnTo>
                    <a:pt x="86564" y="39882"/>
                  </a:lnTo>
                  <a:lnTo>
                    <a:pt x="86292" y="39953"/>
                  </a:lnTo>
                  <a:lnTo>
                    <a:pt x="86017" y="40015"/>
                  </a:lnTo>
                  <a:lnTo>
                    <a:pt x="85743" y="40081"/>
                  </a:lnTo>
                  <a:lnTo>
                    <a:pt x="85474" y="40166"/>
                  </a:lnTo>
                  <a:lnTo>
                    <a:pt x="85260" y="40250"/>
                  </a:lnTo>
                  <a:lnTo>
                    <a:pt x="85048" y="40341"/>
                  </a:lnTo>
                  <a:lnTo>
                    <a:pt x="84837" y="40437"/>
                  </a:lnTo>
                  <a:lnTo>
                    <a:pt x="84418" y="40636"/>
                  </a:lnTo>
                  <a:lnTo>
                    <a:pt x="84218" y="40716"/>
                  </a:lnTo>
                  <a:lnTo>
                    <a:pt x="84010" y="40787"/>
                  </a:lnTo>
                  <a:lnTo>
                    <a:pt x="83806" y="40865"/>
                  </a:lnTo>
                  <a:lnTo>
                    <a:pt x="83624" y="40966"/>
                  </a:lnTo>
                  <a:lnTo>
                    <a:pt x="83257" y="41545"/>
                  </a:lnTo>
                  <a:lnTo>
                    <a:pt x="83264" y="41704"/>
                  </a:lnTo>
                  <a:lnTo>
                    <a:pt x="83323" y="41880"/>
                  </a:lnTo>
                  <a:lnTo>
                    <a:pt x="83415" y="42062"/>
                  </a:lnTo>
                  <a:lnTo>
                    <a:pt x="83622" y="42407"/>
                  </a:lnTo>
                  <a:lnTo>
                    <a:pt x="83737" y="42584"/>
                  </a:lnTo>
                  <a:lnTo>
                    <a:pt x="83865" y="42750"/>
                  </a:lnTo>
                  <a:lnTo>
                    <a:pt x="84001" y="42908"/>
                  </a:lnTo>
                  <a:lnTo>
                    <a:pt x="84143" y="43060"/>
                  </a:lnTo>
                  <a:lnTo>
                    <a:pt x="84395" y="43307"/>
                  </a:lnTo>
                  <a:lnTo>
                    <a:pt x="84835" y="43692"/>
                  </a:lnTo>
                  <a:lnTo>
                    <a:pt x="84985" y="43868"/>
                  </a:lnTo>
                  <a:lnTo>
                    <a:pt x="85126" y="44057"/>
                  </a:lnTo>
                  <a:lnTo>
                    <a:pt x="85259" y="44256"/>
                  </a:lnTo>
                  <a:lnTo>
                    <a:pt x="85387" y="44459"/>
                  </a:lnTo>
                  <a:lnTo>
                    <a:pt x="85513" y="44664"/>
                  </a:lnTo>
                  <a:lnTo>
                    <a:pt x="85639" y="44880"/>
                  </a:lnTo>
                  <a:lnTo>
                    <a:pt x="85759" y="45103"/>
                  </a:lnTo>
                  <a:lnTo>
                    <a:pt x="85992" y="45554"/>
                  </a:lnTo>
                  <a:lnTo>
                    <a:pt x="86112" y="45777"/>
                  </a:lnTo>
                  <a:lnTo>
                    <a:pt x="86366" y="46211"/>
                  </a:lnTo>
                  <a:lnTo>
                    <a:pt x="86752" y="46858"/>
                  </a:lnTo>
                  <a:lnTo>
                    <a:pt x="87060" y="47346"/>
                  </a:lnTo>
                  <a:lnTo>
                    <a:pt x="87155" y="47513"/>
                  </a:lnTo>
                  <a:lnTo>
                    <a:pt x="87234" y="47689"/>
                  </a:lnTo>
                  <a:lnTo>
                    <a:pt x="87308" y="47874"/>
                  </a:lnTo>
                  <a:lnTo>
                    <a:pt x="87308" y="48265"/>
                  </a:lnTo>
                  <a:lnTo>
                    <a:pt x="87238" y="48525"/>
                  </a:lnTo>
                  <a:lnTo>
                    <a:pt x="87053" y="48937"/>
                  </a:lnTo>
                  <a:lnTo>
                    <a:pt x="86668" y="50038"/>
                  </a:lnTo>
                  <a:lnTo>
                    <a:pt x="86752" y="50243"/>
                  </a:lnTo>
                  <a:lnTo>
                    <a:pt x="86848" y="50443"/>
                  </a:lnTo>
                  <a:lnTo>
                    <a:pt x="86967" y="50630"/>
                  </a:lnTo>
                  <a:lnTo>
                    <a:pt x="87094" y="50813"/>
                  </a:lnTo>
                  <a:lnTo>
                    <a:pt x="87214" y="51000"/>
                  </a:lnTo>
                  <a:lnTo>
                    <a:pt x="87312" y="51199"/>
                  </a:lnTo>
                  <a:lnTo>
                    <a:pt x="87394" y="51400"/>
                  </a:lnTo>
                  <a:lnTo>
                    <a:pt x="87475" y="51612"/>
                  </a:lnTo>
                  <a:lnTo>
                    <a:pt x="87540" y="51827"/>
                  </a:lnTo>
                  <a:lnTo>
                    <a:pt x="87578" y="52037"/>
                  </a:lnTo>
                  <a:lnTo>
                    <a:pt x="87573" y="52233"/>
                  </a:lnTo>
                  <a:lnTo>
                    <a:pt x="87192" y="52867"/>
                  </a:lnTo>
                  <a:lnTo>
                    <a:pt x="86823" y="53009"/>
                  </a:lnTo>
                  <a:lnTo>
                    <a:pt x="86576" y="53125"/>
                  </a:lnTo>
                  <a:lnTo>
                    <a:pt x="86325" y="53232"/>
                  </a:lnTo>
                  <a:lnTo>
                    <a:pt x="85971" y="53334"/>
                  </a:lnTo>
                  <a:lnTo>
                    <a:pt x="85363" y="53479"/>
                  </a:lnTo>
                  <a:lnTo>
                    <a:pt x="85118" y="53528"/>
                  </a:lnTo>
                  <a:lnTo>
                    <a:pt x="84845" y="53623"/>
                  </a:lnTo>
                  <a:lnTo>
                    <a:pt x="84625" y="53754"/>
                  </a:lnTo>
                  <a:lnTo>
                    <a:pt x="84411" y="53902"/>
                  </a:lnTo>
                  <a:lnTo>
                    <a:pt x="84246" y="54026"/>
                  </a:lnTo>
                  <a:lnTo>
                    <a:pt x="84087" y="54160"/>
                  </a:lnTo>
                  <a:lnTo>
                    <a:pt x="83615" y="54576"/>
                  </a:lnTo>
                  <a:lnTo>
                    <a:pt x="83071" y="54999"/>
                  </a:lnTo>
                  <a:lnTo>
                    <a:pt x="82789" y="55238"/>
                  </a:lnTo>
                  <a:lnTo>
                    <a:pt x="82644" y="55370"/>
                  </a:lnTo>
                  <a:lnTo>
                    <a:pt x="82443" y="55565"/>
                  </a:lnTo>
                  <a:lnTo>
                    <a:pt x="82316" y="55694"/>
                  </a:lnTo>
                  <a:lnTo>
                    <a:pt x="82192" y="55828"/>
                  </a:lnTo>
                  <a:lnTo>
                    <a:pt x="82073" y="55967"/>
                  </a:lnTo>
                  <a:lnTo>
                    <a:pt x="81804" y="57020"/>
                  </a:lnTo>
                  <a:lnTo>
                    <a:pt x="82146" y="57307"/>
                  </a:lnTo>
                  <a:lnTo>
                    <a:pt x="82534" y="57566"/>
                  </a:lnTo>
                  <a:lnTo>
                    <a:pt x="82702" y="57783"/>
                  </a:lnTo>
                  <a:lnTo>
                    <a:pt x="82808" y="58016"/>
                  </a:lnTo>
                  <a:lnTo>
                    <a:pt x="82898" y="58259"/>
                  </a:lnTo>
                  <a:lnTo>
                    <a:pt x="83018" y="58615"/>
                  </a:lnTo>
                  <a:lnTo>
                    <a:pt x="83112" y="58982"/>
                  </a:lnTo>
                  <a:lnTo>
                    <a:pt x="83169" y="59309"/>
                  </a:lnTo>
                  <a:lnTo>
                    <a:pt x="83209" y="59598"/>
                  </a:lnTo>
                  <a:lnTo>
                    <a:pt x="83198" y="59873"/>
                  </a:lnTo>
                  <a:lnTo>
                    <a:pt x="83075" y="60162"/>
                  </a:lnTo>
                  <a:lnTo>
                    <a:pt x="83115" y="60833"/>
                  </a:lnTo>
                  <a:lnTo>
                    <a:pt x="80800" y="59944"/>
                  </a:lnTo>
                  <a:lnTo>
                    <a:pt x="80784" y="60636"/>
                  </a:lnTo>
                  <a:lnTo>
                    <a:pt x="80911" y="61184"/>
                  </a:lnTo>
                  <a:lnTo>
                    <a:pt x="81236" y="61875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3" name="pg73"/>
            <p:cNvSpPr/>
            <p:nvPr/>
          </p:nvSpPr>
          <p:spPr>
            <a:xfrm>
              <a:off x="4957976" y="3972175"/>
              <a:ext cx="94481" cy="164748"/>
            </a:xfrm>
            <a:custGeom>
              <a:avLst/>
              <a:gdLst/>
              <a:ahLst/>
              <a:cxnLst/>
              <a:rect l="0" t="0" r="0" b="0"/>
              <a:pathLst>
                <a:path w="94481" h="164748">
                  <a:moveTo>
                    <a:pt x="11474" y="59600"/>
                  </a:moveTo>
                  <a:lnTo>
                    <a:pt x="11919" y="57750"/>
                  </a:lnTo>
                  <a:lnTo>
                    <a:pt x="12533" y="54290"/>
                  </a:lnTo>
                  <a:lnTo>
                    <a:pt x="12635" y="53713"/>
                  </a:lnTo>
                  <a:lnTo>
                    <a:pt x="14019" y="45962"/>
                  </a:lnTo>
                  <a:lnTo>
                    <a:pt x="14339" y="44191"/>
                  </a:lnTo>
                  <a:lnTo>
                    <a:pt x="15975" y="35111"/>
                  </a:lnTo>
                  <a:lnTo>
                    <a:pt x="16052" y="34677"/>
                  </a:lnTo>
                  <a:lnTo>
                    <a:pt x="16243" y="33610"/>
                  </a:lnTo>
                  <a:lnTo>
                    <a:pt x="16686" y="30526"/>
                  </a:lnTo>
                  <a:lnTo>
                    <a:pt x="16991" y="28807"/>
                  </a:lnTo>
                  <a:lnTo>
                    <a:pt x="17119" y="28383"/>
                  </a:lnTo>
                  <a:lnTo>
                    <a:pt x="17328" y="27919"/>
                  </a:lnTo>
                  <a:lnTo>
                    <a:pt x="17601" y="27495"/>
                  </a:lnTo>
                  <a:lnTo>
                    <a:pt x="17857" y="27050"/>
                  </a:lnTo>
                  <a:lnTo>
                    <a:pt x="18178" y="26510"/>
                  </a:lnTo>
                  <a:lnTo>
                    <a:pt x="18354" y="25969"/>
                  </a:lnTo>
                  <a:lnTo>
                    <a:pt x="18620" y="24711"/>
                  </a:lnTo>
                  <a:lnTo>
                    <a:pt x="18696" y="24238"/>
                  </a:lnTo>
                  <a:lnTo>
                    <a:pt x="18200" y="24451"/>
                  </a:lnTo>
                  <a:lnTo>
                    <a:pt x="17752" y="24213"/>
                  </a:lnTo>
                  <a:lnTo>
                    <a:pt x="17137" y="24032"/>
                  </a:lnTo>
                  <a:lnTo>
                    <a:pt x="17204" y="23731"/>
                  </a:lnTo>
                  <a:lnTo>
                    <a:pt x="17834" y="23387"/>
                  </a:lnTo>
                  <a:lnTo>
                    <a:pt x="19086" y="16077"/>
                  </a:lnTo>
                  <a:lnTo>
                    <a:pt x="20152" y="10026"/>
                  </a:lnTo>
                  <a:lnTo>
                    <a:pt x="20665" y="7108"/>
                  </a:lnTo>
                  <a:lnTo>
                    <a:pt x="21224" y="3944"/>
                  </a:lnTo>
                  <a:lnTo>
                    <a:pt x="21470" y="2608"/>
                  </a:lnTo>
                  <a:lnTo>
                    <a:pt x="21584" y="1874"/>
                  </a:lnTo>
                  <a:lnTo>
                    <a:pt x="21663" y="1465"/>
                  </a:lnTo>
                  <a:lnTo>
                    <a:pt x="21477" y="910"/>
                  </a:lnTo>
                  <a:lnTo>
                    <a:pt x="22329" y="1038"/>
                  </a:lnTo>
                  <a:lnTo>
                    <a:pt x="22511" y="0"/>
                  </a:lnTo>
                  <a:lnTo>
                    <a:pt x="32506" y="1524"/>
                  </a:lnTo>
                  <a:lnTo>
                    <a:pt x="40871" y="2793"/>
                  </a:lnTo>
                  <a:lnTo>
                    <a:pt x="49081" y="4046"/>
                  </a:lnTo>
                  <a:lnTo>
                    <a:pt x="51134" y="4350"/>
                  </a:lnTo>
                  <a:lnTo>
                    <a:pt x="52465" y="4551"/>
                  </a:lnTo>
                  <a:lnTo>
                    <a:pt x="59787" y="6840"/>
                  </a:lnTo>
                  <a:lnTo>
                    <a:pt x="71454" y="10483"/>
                  </a:lnTo>
                  <a:lnTo>
                    <a:pt x="78608" y="12717"/>
                  </a:lnTo>
                  <a:lnTo>
                    <a:pt x="79081" y="12499"/>
                  </a:lnTo>
                  <a:lnTo>
                    <a:pt x="81090" y="16930"/>
                  </a:lnTo>
                  <a:lnTo>
                    <a:pt x="82947" y="21028"/>
                  </a:lnTo>
                  <a:lnTo>
                    <a:pt x="86486" y="28557"/>
                  </a:lnTo>
                  <a:lnTo>
                    <a:pt x="88516" y="30768"/>
                  </a:lnTo>
                  <a:lnTo>
                    <a:pt x="91792" y="34240"/>
                  </a:lnTo>
                  <a:lnTo>
                    <a:pt x="93103" y="35930"/>
                  </a:lnTo>
                  <a:lnTo>
                    <a:pt x="94481" y="37340"/>
                  </a:lnTo>
                  <a:lnTo>
                    <a:pt x="94180" y="37553"/>
                  </a:lnTo>
                  <a:lnTo>
                    <a:pt x="92464" y="41535"/>
                  </a:lnTo>
                  <a:lnTo>
                    <a:pt x="91023" y="49748"/>
                  </a:lnTo>
                  <a:lnTo>
                    <a:pt x="90626" y="51842"/>
                  </a:lnTo>
                  <a:lnTo>
                    <a:pt x="89601" y="57628"/>
                  </a:lnTo>
                  <a:lnTo>
                    <a:pt x="89544" y="58041"/>
                  </a:lnTo>
                  <a:lnTo>
                    <a:pt x="89453" y="58437"/>
                  </a:lnTo>
                  <a:lnTo>
                    <a:pt x="88269" y="65149"/>
                  </a:lnTo>
                  <a:lnTo>
                    <a:pt x="86585" y="74630"/>
                  </a:lnTo>
                  <a:lnTo>
                    <a:pt x="86513" y="75079"/>
                  </a:lnTo>
                  <a:lnTo>
                    <a:pt x="85587" y="80279"/>
                  </a:lnTo>
                  <a:lnTo>
                    <a:pt x="85111" y="82945"/>
                  </a:lnTo>
                  <a:lnTo>
                    <a:pt x="84939" y="83921"/>
                  </a:lnTo>
                  <a:lnTo>
                    <a:pt x="84287" y="87587"/>
                  </a:lnTo>
                  <a:lnTo>
                    <a:pt x="83709" y="90813"/>
                  </a:lnTo>
                  <a:lnTo>
                    <a:pt x="83616" y="91205"/>
                  </a:lnTo>
                  <a:lnTo>
                    <a:pt x="83570" y="91669"/>
                  </a:lnTo>
                  <a:lnTo>
                    <a:pt x="82312" y="98752"/>
                  </a:lnTo>
                  <a:lnTo>
                    <a:pt x="82174" y="99136"/>
                  </a:lnTo>
                  <a:lnTo>
                    <a:pt x="82153" y="99644"/>
                  </a:lnTo>
                  <a:lnTo>
                    <a:pt x="81828" y="101368"/>
                  </a:lnTo>
                  <a:lnTo>
                    <a:pt x="81521" y="103099"/>
                  </a:lnTo>
                  <a:lnTo>
                    <a:pt x="81384" y="103954"/>
                  </a:lnTo>
                  <a:lnTo>
                    <a:pt x="80772" y="107472"/>
                  </a:lnTo>
                  <a:lnTo>
                    <a:pt x="80701" y="107913"/>
                  </a:lnTo>
                  <a:lnTo>
                    <a:pt x="80748" y="108377"/>
                  </a:lnTo>
                  <a:lnTo>
                    <a:pt x="80229" y="111299"/>
                  </a:lnTo>
                  <a:lnTo>
                    <a:pt x="80078" y="112167"/>
                  </a:lnTo>
                  <a:lnTo>
                    <a:pt x="79403" y="115984"/>
                  </a:lnTo>
                  <a:lnTo>
                    <a:pt x="79226" y="117122"/>
                  </a:lnTo>
                  <a:lnTo>
                    <a:pt x="79140" y="118075"/>
                  </a:lnTo>
                  <a:lnTo>
                    <a:pt x="78377" y="122402"/>
                  </a:lnTo>
                  <a:lnTo>
                    <a:pt x="78061" y="124153"/>
                  </a:lnTo>
                  <a:lnTo>
                    <a:pt x="78143" y="124551"/>
                  </a:lnTo>
                  <a:lnTo>
                    <a:pt x="79772" y="124809"/>
                  </a:lnTo>
                  <a:lnTo>
                    <a:pt x="80575" y="124923"/>
                  </a:lnTo>
                  <a:lnTo>
                    <a:pt x="80667" y="125492"/>
                  </a:lnTo>
                  <a:lnTo>
                    <a:pt x="81270" y="128431"/>
                  </a:lnTo>
                  <a:lnTo>
                    <a:pt x="84227" y="136008"/>
                  </a:lnTo>
                  <a:lnTo>
                    <a:pt x="85059" y="138139"/>
                  </a:lnTo>
                  <a:lnTo>
                    <a:pt x="85934" y="144713"/>
                  </a:lnTo>
                  <a:lnTo>
                    <a:pt x="86001" y="147971"/>
                  </a:lnTo>
                  <a:lnTo>
                    <a:pt x="85633" y="150464"/>
                  </a:lnTo>
                  <a:lnTo>
                    <a:pt x="85451" y="151700"/>
                  </a:lnTo>
                  <a:lnTo>
                    <a:pt x="83966" y="158366"/>
                  </a:lnTo>
                  <a:lnTo>
                    <a:pt x="83788" y="159167"/>
                  </a:lnTo>
                  <a:lnTo>
                    <a:pt x="82669" y="163187"/>
                  </a:lnTo>
                  <a:lnTo>
                    <a:pt x="82998" y="164748"/>
                  </a:lnTo>
                  <a:lnTo>
                    <a:pt x="82589" y="164661"/>
                  </a:lnTo>
                  <a:lnTo>
                    <a:pt x="76944" y="163689"/>
                  </a:lnTo>
                  <a:lnTo>
                    <a:pt x="76173" y="163514"/>
                  </a:lnTo>
                  <a:lnTo>
                    <a:pt x="75475" y="163355"/>
                  </a:lnTo>
                  <a:lnTo>
                    <a:pt x="72586" y="162845"/>
                  </a:lnTo>
                  <a:lnTo>
                    <a:pt x="70143" y="162431"/>
                  </a:lnTo>
                  <a:lnTo>
                    <a:pt x="69353" y="162272"/>
                  </a:lnTo>
                  <a:lnTo>
                    <a:pt x="68902" y="162181"/>
                  </a:lnTo>
                  <a:lnTo>
                    <a:pt x="68607" y="162121"/>
                  </a:lnTo>
                  <a:lnTo>
                    <a:pt x="63069" y="161182"/>
                  </a:lnTo>
                  <a:lnTo>
                    <a:pt x="62406" y="161043"/>
                  </a:lnTo>
                  <a:lnTo>
                    <a:pt x="61707" y="160897"/>
                  </a:lnTo>
                  <a:lnTo>
                    <a:pt x="56506" y="159943"/>
                  </a:lnTo>
                  <a:lnTo>
                    <a:pt x="55422" y="159733"/>
                  </a:lnTo>
                  <a:lnTo>
                    <a:pt x="54364" y="159529"/>
                  </a:lnTo>
                  <a:lnTo>
                    <a:pt x="49950" y="158743"/>
                  </a:lnTo>
                  <a:lnTo>
                    <a:pt x="49169" y="158624"/>
                  </a:lnTo>
                  <a:lnTo>
                    <a:pt x="48450" y="158514"/>
                  </a:lnTo>
                  <a:lnTo>
                    <a:pt x="47408" y="158324"/>
                  </a:lnTo>
                  <a:lnTo>
                    <a:pt x="45825" y="158035"/>
                  </a:lnTo>
                  <a:lnTo>
                    <a:pt x="43956" y="157694"/>
                  </a:lnTo>
                  <a:lnTo>
                    <a:pt x="43265" y="157561"/>
                  </a:lnTo>
                  <a:lnTo>
                    <a:pt x="42496" y="157413"/>
                  </a:lnTo>
                  <a:lnTo>
                    <a:pt x="39127" y="156809"/>
                  </a:lnTo>
                  <a:lnTo>
                    <a:pt x="37872" y="156584"/>
                  </a:lnTo>
                  <a:lnTo>
                    <a:pt x="37316" y="156494"/>
                  </a:lnTo>
                  <a:lnTo>
                    <a:pt x="36866" y="156422"/>
                  </a:lnTo>
                  <a:lnTo>
                    <a:pt x="35811" y="156241"/>
                  </a:lnTo>
                  <a:lnTo>
                    <a:pt x="32287" y="155639"/>
                  </a:lnTo>
                  <a:lnTo>
                    <a:pt x="31071" y="155431"/>
                  </a:lnTo>
                  <a:lnTo>
                    <a:pt x="30054" y="155245"/>
                  </a:lnTo>
                  <a:lnTo>
                    <a:pt x="25422" y="154420"/>
                  </a:lnTo>
                  <a:lnTo>
                    <a:pt x="24650" y="154254"/>
                  </a:lnTo>
                  <a:lnTo>
                    <a:pt x="22073" y="153853"/>
                  </a:lnTo>
                  <a:lnTo>
                    <a:pt x="21004" y="153681"/>
                  </a:lnTo>
                  <a:lnTo>
                    <a:pt x="16711" y="152912"/>
                  </a:lnTo>
                  <a:lnTo>
                    <a:pt x="14350" y="152486"/>
                  </a:lnTo>
                  <a:lnTo>
                    <a:pt x="9598" y="151628"/>
                  </a:lnTo>
                  <a:lnTo>
                    <a:pt x="7093" y="151175"/>
                  </a:lnTo>
                  <a:lnTo>
                    <a:pt x="6504" y="151089"/>
                  </a:lnTo>
                  <a:lnTo>
                    <a:pt x="740" y="149998"/>
                  </a:lnTo>
                  <a:lnTo>
                    <a:pt x="0" y="149879"/>
                  </a:lnTo>
                  <a:lnTo>
                    <a:pt x="197" y="148778"/>
                  </a:lnTo>
                  <a:lnTo>
                    <a:pt x="476" y="147122"/>
                  </a:lnTo>
                  <a:lnTo>
                    <a:pt x="1183" y="142917"/>
                  </a:lnTo>
                  <a:lnTo>
                    <a:pt x="1349" y="142016"/>
                  </a:lnTo>
                  <a:lnTo>
                    <a:pt x="2093" y="138312"/>
                  </a:lnTo>
                  <a:lnTo>
                    <a:pt x="2212" y="137770"/>
                  </a:lnTo>
                  <a:lnTo>
                    <a:pt x="2660" y="135200"/>
                  </a:lnTo>
                  <a:lnTo>
                    <a:pt x="4315" y="125684"/>
                  </a:lnTo>
                  <a:lnTo>
                    <a:pt x="5166" y="120791"/>
                  </a:lnTo>
                  <a:lnTo>
                    <a:pt x="5969" y="116174"/>
                  </a:lnTo>
                  <a:lnTo>
                    <a:pt x="6068" y="115712"/>
                  </a:lnTo>
                  <a:lnTo>
                    <a:pt x="6159" y="115283"/>
                  </a:lnTo>
                  <a:lnTo>
                    <a:pt x="6919" y="110608"/>
                  </a:lnTo>
                  <a:lnTo>
                    <a:pt x="6991" y="110245"/>
                  </a:lnTo>
                  <a:lnTo>
                    <a:pt x="7137" y="109507"/>
                  </a:lnTo>
                  <a:lnTo>
                    <a:pt x="7780" y="105844"/>
                  </a:lnTo>
                  <a:lnTo>
                    <a:pt x="8222" y="103317"/>
                  </a:lnTo>
                  <a:lnTo>
                    <a:pt x="8329" y="102820"/>
                  </a:lnTo>
                  <a:lnTo>
                    <a:pt x="8412" y="102436"/>
                  </a:lnTo>
                  <a:lnTo>
                    <a:pt x="9292" y="97355"/>
                  </a:lnTo>
                  <a:lnTo>
                    <a:pt x="11246" y="86071"/>
                  </a:lnTo>
                  <a:lnTo>
                    <a:pt x="11297" y="85709"/>
                  </a:lnTo>
                  <a:lnTo>
                    <a:pt x="11454" y="85184"/>
                  </a:lnTo>
                  <a:lnTo>
                    <a:pt x="11469" y="84637"/>
                  </a:lnTo>
                  <a:lnTo>
                    <a:pt x="11575" y="83996"/>
                  </a:lnTo>
                  <a:lnTo>
                    <a:pt x="11645" y="82744"/>
                  </a:lnTo>
                  <a:lnTo>
                    <a:pt x="11506" y="81326"/>
                  </a:lnTo>
                  <a:lnTo>
                    <a:pt x="11056" y="79984"/>
                  </a:lnTo>
                  <a:lnTo>
                    <a:pt x="10036" y="77550"/>
                  </a:lnTo>
                  <a:lnTo>
                    <a:pt x="9769" y="76924"/>
                  </a:lnTo>
                  <a:lnTo>
                    <a:pt x="9606" y="76444"/>
                  </a:lnTo>
                  <a:lnTo>
                    <a:pt x="9512" y="76121"/>
                  </a:lnTo>
                  <a:lnTo>
                    <a:pt x="9362" y="75462"/>
                  </a:lnTo>
                  <a:lnTo>
                    <a:pt x="9280" y="74939"/>
                  </a:lnTo>
                  <a:lnTo>
                    <a:pt x="9229" y="74411"/>
                  </a:lnTo>
                  <a:lnTo>
                    <a:pt x="9210" y="73880"/>
                  </a:lnTo>
                  <a:lnTo>
                    <a:pt x="9223" y="73350"/>
                  </a:lnTo>
                  <a:lnTo>
                    <a:pt x="9250" y="72996"/>
                  </a:lnTo>
                  <a:lnTo>
                    <a:pt x="9316" y="72469"/>
                  </a:lnTo>
                  <a:lnTo>
                    <a:pt x="9639" y="70635"/>
                  </a:lnTo>
                  <a:lnTo>
                    <a:pt x="9988" y="68610"/>
                  </a:lnTo>
                  <a:lnTo>
                    <a:pt x="10126" y="67845"/>
                  </a:lnTo>
                  <a:lnTo>
                    <a:pt x="10541" y="65427"/>
                  </a:lnTo>
                  <a:lnTo>
                    <a:pt x="10814" y="63887"/>
                  </a:lnTo>
                  <a:lnTo>
                    <a:pt x="11481" y="60054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4" name="pg74"/>
            <p:cNvSpPr/>
            <p:nvPr/>
          </p:nvSpPr>
          <p:spPr>
            <a:xfrm>
              <a:off x="4697124" y="3916267"/>
              <a:ext cx="234712" cy="185045"/>
            </a:xfrm>
            <a:custGeom>
              <a:avLst/>
              <a:gdLst/>
              <a:ahLst/>
              <a:cxnLst/>
              <a:rect l="0" t="0" r="0" b="0"/>
              <a:pathLst>
                <a:path w="234712" h="185045">
                  <a:moveTo>
                    <a:pt x="115242" y="175380"/>
                  </a:moveTo>
                  <a:lnTo>
                    <a:pt x="115365" y="174861"/>
                  </a:lnTo>
                  <a:lnTo>
                    <a:pt x="115745" y="174117"/>
                  </a:lnTo>
                  <a:lnTo>
                    <a:pt x="116029" y="173659"/>
                  </a:lnTo>
                  <a:lnTo>
                    <a:pt x="116346" y="173399"/>
                  </a:lnTo>
                  <a:lnTo>
                    <a:pt x="116971" y="173141"/>
                  </a:lnTo>
                  <a:lnTo>
                    <a:pt x="117365" y="172839"/>
                  </a:lnTo>
                  <a:lnTo>
                    <a:pt x="117673" y="172130"/>
                  </a:lnTo>
                  <a:lnTo>
                    <a:pt x="117673" y="171556"/>
                  </a:lnTo>
                  <a:lnTo>
                    <a:pt x="117415" y="171158"/>
                  </a:lnTo>
                  <a:lnTo>
                    <a:pt x="117095" y="170799"/>
                  </a:lnTo>
                  <a:lnTo>
                    <a:pt x="116556" y="170377"/>
                  </a:lnTo>
                  <a:lnTo>
                    <a:pt x="116183" y="169746"/>
                  </a:lnTo>
                  <a:lnTo>
                    <a:pt x="116337" y="169191"/>
                  </a:lnTo>
                  <a:lnTo>
                    <a:pt x="116836" y="168860"/>
                  </a:lnTo>
                  <a:lnTo>
                    <a:pt x="118134" y="168445"/>
                  </a:lnTo>
                  <a:lnTo>
                    <a:pt x="118407" y="167892"/>
                  </a:lnTo>
                  <a:lnTo>
                    <a:pt x="118191" y="167302"/>
                  </a:lnTo>
                  <a:lnTo>
                    <a:pt x="117746" y="166341"/>
                  </a:lnTo>
                  <a:lnTo>
                    <a:pt x="117578" y="165515"/>
                  </a:lnTo>
                  <a:lnTo>
                    <a:pt x="117257" y="164571"/>
                  </a:lnTo>
                  <a:lnTo>
                    <a:pt x="117009" y="163910"/>
                  </a:lnTo>
                  <a:lnTo>
                    <a:pt x="116669" y="163042"/>
                  </a:lnTo>
                  <a:lnTo>
                    <a:pt x="116361" y="162584"/>
                  </a:lnTo>
                  <a:lnTo>
                    <a:pt x="115816" y="161979"/>
                  </a:lnTo>
                  <a:lnTo>
                    <a:pt x="115583" y="161411"/>
                  </a:lnTo>
                  <a:lnTo>
                    <a:pt x="115585" y="161051"/>
                  </a:lnTo>
                  <a:lnTo>
                    <a:pt x="115813" y="160493"/>
                  </a:lnTo>
                  <a:lnTo>
                    <a:pt x="116184" y="160104"/>
                  </a:lnTo>
                  <a:lnTo>
                    <a:pt x="116503" y="159743"/>
                  </a:lnTo>
                  <a:lnTo>
                    <a:pt x="116752" y="159063"/>
                  </a:lnTo>
                  <a:lnTo>
                    <a:pt x="116888" y="158726"/>
                  </a:lnTo>
                  <a:lnTo>
                    <a:pt x="117175" y="158068"/>
                  </a:lnTo>
                  <a:lnTo>
                    <a:pt x="117219" y="157460"/>
                  </a:lnTo>
                  <a:lnTo>
                    <a:pt x="116981" y="155999"/>
                  </a:lnTo>
                  <a:lnTo>
                    <a:pt x="116864" y="155478"/>
                  </a:lnTo>
                  <a:lnTo>
                    <a:pt x="116445" y="154796"/>
                  </a:lnTo>
                  <a:lnTo>
                    <a:pt x="116069" y="154201"/>
                  </a:lnTo>
                  <a:lnTo>
                    <a:pt x="115656" y="153827"/>
                  </a:lnTo>
                  <a:lnTo>
                    <a:pt x="115224" y="153570"/>
                  </a:lnTo>
                  <a:lnTo>
                    <a:pt x="114566" y="153255"/>
                  </a:lnTo>
                  <a:lnTo>
                    <a:pt x="113885" y="153152"/>
                  </a:lnTo>
                  <a:lnTo>
                    <a:pt x="113183" y="153245"/>
                  </a:lnTo>
                  <a:lnTo>
                    <a:pt x="112909" y="153460"/>
                  </a:lnTo>
                  <a:lnTo>
                    <a:pt x="112509" y="154110"/>
                  </a:lnTo>
                  <a:lnTo>
                    <a:pt x="112292" y="154435"/>
                  </a:lnTo>
                  <a:lnTo>
                    <a:pt x="111862" y="154935"/>
                  </a:lnTo>
                  <a:lnTo>
                    <a:pt x="111473" y="155126"/>
                  </a:lnTo>
                  <a:lnTo>
                    <a:pt x="110821" y="155203"/>
                  </a:lnTo>
                  <a:lnTo>
                    <a:pt x="110381" y="155153"/>
                  </a:lnTo>
                  <a:lnTo>
                    <a:pt x="109911" y="154954"/>
                  </a:lnTo>
                  <a:lnTo>
                    <a:pt x="109078" y="154322"/>
                  </a:lnTo>
                  <a:lnTo>
                    <a:pt x="108521" y="153939"/>
                  </a:lnTo>
                  <a:lnTo>
                    <a:pt x="107843" y="153723"/>
                  </a:lnTo>
                  <a:lnTo>
                    <a:pt x="107248" y="153436"/>
                  </a:lnTo>
                  <a:lnTo>
                    <a:pt x="106631" y="152844"/>
                  </a:lnTo>
                  <a:lnTo>
                    <a:pt x="106234" y="152238"/>
                  </a:lnTo>
                  <a:lnTo>
                    <a:pt x="105782" y="151323"/>
                  </a:lnTo>
                  <a:lnTo>
                    <a:pt x="105698" y="150969"/>
                  </a:lnTo>
                  <a:lnTo>
                    <a:pt x="105506" y="150280"/>
                  </a:lnTo>
                  <a:lnTo>
                    <a:pt x="105149" y="149694"/>
                  </a:lnTo>
                  <a:lnTo>
                    <a:pt x="104610" y="149088"/>
                  </a:lnTo>
                  <a:lnTo>
                    <a:pt x="103941" y="148200"/>
                  </a:lnTo>
                  <a:lnTo>
                    <a:pt x="103554" y="147380"/>
                  </a:lnTo>
                  <a:lnTo>
                    <a:pt x="103132" y="146353"/>
                  </a:lnTo>
                  <a:lnTo>
                    <a:pt x="102685" y="145556"/>
                  </a:lnTo>
                  <a:lnTo>
                    <a:pt x="102294" y="145119"/>
                  </a:lnTo>
                  <a:lnTo>
                    <a:pt x="101422" y="144615"/>
                  </a:lnTo>
                  <a:lnTo>
                    <a:pt x="100687" y="144101"/>
                  </a:lnTo>
                  <a:lnTo>
                    <a:pt x="100195" y="143719"/>
                  </a:lnTo>
                  <a:lnTo>
                    <a:pt x="100102" y="143230"/>
                  </a:lnTo>
                  <a:lnTo>
                    <a:pt x="100163" y="142483"/>
                  </a:lnTo>
                  <a:lnTo>
                    <a:pt x="100124" y="141645"/>
                  </a:lnTo>
                  <a:lnTo>
                    <a:pt x="99946" y="140950"/>
                  </a:lnTo>
                  <a:lnTo>
                    <a:pt x="99659" y="140464"/>
                  </a:lnTo>
                  <a:lnTo>
                    <a:pt x="99284" y="139982"/>
                  </a:lnTo>
                  <a:lnTo>
                    <a:pt x="99246" y="139823"/>
                  </a:lnTo>
                  <a:lnTo>
                    <a:pt x="99265" y="139414"/>
                  </a:lnTo>
                  <a:lnTo>
                    <a:pt x="99539" y="138950"/>
                  </a:lnTo>
                  <a:lnTo>
                    <a:pt x="100049" y="138117"/>
                  </a:lnTo>
                  <a:lnTo>
                    <a:pt x="100274" y="137667"/>
                  </a:lnTo>
                  <a:lnTo>
                    <a:pt x="100137" y="137421"/>
                  </a:lnTo>
                  <a:lnTo>
                    <a:pt x="99734" y="137075"/>
                  </a:lnTo>
                  <a:lnTo>
                    <a:pt x="99310" y="136765"/>
                  </a:lnTo>
                  <a:lnTo>
                    <a:pt x="98852" y="136513"/>
                  </a:lnTo>
                  <a:lnTo>
                    <a:pt x="98158" y="135864"/>
                  </a:lnTo>
                  <a:lnTo>
                    <a:pt x="97783" y="135313"/>
                  </a:lnTo>
                  <a:lnTo>
                    <a:pt x="97354" y="134326"/>
                  </a:lnTo>
                  <a:lnTo>
                    <a:pt x="96935" y="133056"/>
                  </a:lnTo>
                  <a:lnTo>
                    <a:pt x="96653" y="132087"/>
                  </a:lnTo>
                  <a:lnTo>
                    <a:pt x="96510" y="131388"/>
                  </a:lnTo>
                  <a:lnTo>
                    <a:pt x="96491" y="130918"/>
                  </a:lnTo>
                  <a:lnTo>
                    <a:pt x="96718" y="130444"/>
                  </a:lnTo>
                  <a:lnTo>
                    <a:pt x="97044" y="129952"/>
                  </a:lnTo>
                  <a:lnTo>
                    <a:pt x="97372" y="129563"/>
                  </a:lnTo>
                  <a:lnTo>
                    <a:pt x="97344" y="129170"/>
                  </a:lnTo>
                  <a:lnTo>
                    <a:pt x="96971" y="128508"/>
                  </a:lnTo>
                  <a:lnTo>
                    <a:pt x="96369" y="127806"/>
                  </a:lnTo>
                  <a:lnTo>
                    <a:pt x="95622" y="126851"/>
                  </a:lnTo>
                  <a:lnTo>
                    <a:pt x="95119" y="126488"/>
                  </a:lnTo>
                  <a:lnTo>
                    <a:pt x="94538" y="125996"/>
                  </a:lnTo>
                  <a:lnTo>
                    <a:pt x="93906" y="125279"/>
                  </a:lnTo>
                  <a:lnTo>
                    <a:pt x="93523" y="124923"/>
                  </a:lnTo>
                  <a:lnTo>
                    <a:pt x="92829" y="124393"/>
                  </a:lnTo>
                  <a:lnTo>
                    <a:pt x="92172" y="123980"/>
                  </a:lnTo>
                  <a:lnTo>
                    <a:pt x="91201" y="123536"/>
                  </a:lnTo>
                  <a:lnTo>
                    <a:pt x="90641" y="123329"/>
                  </a:lnTo>
                  <a:lnTo>
                    <a:pt x="90377" y="123416"/>
                  </a:lnTo>
                  <a:lnTo>
                    <a:pt x="89790" y="123976"/>
                  </a:lnTo>
                  <a:lnTo>
                    <a:pt x="89415" y="124616"/>
                  </a:lnTo>
                  <a:lnTo>
                    <a:pt x="89043" y="125193"/>
                  </a:lnTo>
                  <a:lnTo>
                    <a:pt x="88631" y="125533"/>
                  </a:lnTo>
                  <a:lnTo>
                    <a:pt x="88111" y="125638"/>
                  </a:lnTo>
                  <a:lnTo>
                    <a:pt x="87689" y="125646"/>
                  </a:lnTo>
                  <a:lnTo>
                    <a:pt x="87302" y="125555"/>
                  </a:lnTo>
                  <a:lnTo>
                    <a:pt x="86693" y="125294"/>
                  </a:lnTo>
                  <a:lnTo>
                    <a:pt x="85796" y="124630"/>
                  </a:lnTo>
                  <a:lnTo>
                    <a:pt x="85241" y="124111"/>
                  </a:lnTo>
                  <a:lnTo>
                    <a:pt x="84784" y="123563"/>
                  </a:lnTo>
                  <a:lnTo>
                    <a:pt x="84390" y="122970"/>
                  </a:lnTo>
                  <a:lnTo>
                    <a:pt x="84168" y="122653"/>
                  </a:lnTo>
                  <a:lnTo>
                    <a:pt x="83976" y="122471"/>
                  </a:lnTo>
                  <a:lnTo>
                    <a:pt x="83335" y="122298"/>
                  </a:lnTo>
                  <a:lnTo>
                    <a:pt x="82402" y="122290"/>
                  </a:lnTo>
                  <a:lnTo>
                    <a:pt x="81689" y="122412"/>
                  </a:lnTo>
                  <a:lnTo>
                    <a:pt x="81179" y="122557"/>
                  </a:lnTo>
                  <a:lnTo>
                    <a:pt x="80739" y="122344"/>
                  </a:lnTo>
                  <a:lnTo>
                    <a:pt x="80370" y="122275"/>
                  </a:lnTo>
                  <a:lnTo>
                    <a:pt x="79194" y="122239"/>
                  </a:lnTo>
                  <a:lnTo>
                    <a:pt x="78473" y="122211"/>
                  </a:lnTo>
                  <a:lnTo>
                    <a:pt x="77911" y="122233"/>
                  </a:lnTo>
                  <a:lnTo>
                    <a:pt x="77501" y="122395"/>
                  </a:lnTo>
                  <a:lnTo>
                    <a:pt x="77113" y="122646"/>
                  </a:lnTo>
                  <a:lnTo>
                    <a:pt x="76426" y="122889"/>
                  </a:lnTo>
                  <a:lnTo>
                    <a:pt x="75828" y="122988"/>
                  </a:lnTo>
                  <a:lnTo>
                    <a:pt x="75597" y="123015"/>
                  </a:lnTo>
                  <a:lnTo>
                    <a:pt x="75159" y="123011"/>
                  </a:lnTo>
                  <a:lnTo>
                    <a:pt x="74546" y="122899"/>
                  </a:lnTo>
                  <a:lnTo>
                    <a:pt x="73869" y="122597"/>
                  </a:lnTo>
                  <a:lnTo>
                    <a:pt x="73245" y="122264"/>
                  </a:lnTo>
                  <a:lnTo>
                    <a:pt x="72415" y="121668"/>
                  </a:lnTo>
                  <a:lnTo>
                    <a:pt x="71541" y="120985"/>
                  </a:lnTo>
                  <a:lnTo>
                    <a:pt x="70983" y="120498"/>
                  </a:lnTo>
                  <a:lnTo>
                    <a:pt x="70615" y="119995"/>
                  </a:lnTo>
                  <a:lnTo>
                    <a:pt x="70111" y="119189"/>
                  </a:lnTo>
                  <a:lnTo>
                    <a:pt x="69799" y="118484"/>
                  </a:lnTo>
                  <a:lnTo>
                    <a:pt x="69659" y="117796"/>
                  </a:lnTo>
                  <a:lnTo>
                    <a:pt x="69511" y="116887"/>
                  </a:lnTo>
                  <a:lnTo>
                    <a:pt x="69391" y="115837"/>
                  </a:lnTo>
                  <a:lnTo>
                    <a:pt x="69282" y="114597"/>
                  </a:lnTo>
                  <a:lnTo>
                    <a:pt x="69285" y="113935"/>
                  </a:lnTo>
                  <a:lnTo>
                    <a:pt x="69234" y="112989"/>
                  </a:lnTo>
                  <a:lnTo>
                    <a:pt x="68868" y="110672"/>
                  </a:lnTo>
                  <a:lnTo>
                    <a:pt x="68484" y="109921"/>
                  </a:lnTo>
                  <a:lnTo>
                    <a:pt x="67538" y="108687"/>
                  </a:lnTo>
                  <a:lnTo>
                    <a:pt x="66393" y="107627"/>
                  </a:lnTo>
                  <a:lnTo>
                    <a:pt x="64926" y="106526"/>
                  </a:lnTo>
                  <a:lnTo>
                    <a:pt x="63581" y="105682"/>
                  </a:lnTo>
                  <a:lnTo>
                    <a:pt x="63108" y="105366"/>
                  </a:lnTo>
                  <a:lnTo>
                    <a:pt x="58516" y="104940"/>
                  </a:lnTo>
                  <a:lnTo>
                    <a:pt x="54387" y="104551"/>
                  </a:lnTo>
                  <a:lnTo>
                    <a:pt x="39083" y="103122"/>
                  </a:lnTo>
                  <a:lnTo>
                    <a:pt x="8543" y="100280"/>
                  </a:lnTo>
                  <a:lnTo>
                    <a:pt x="8668" y="99237"/>
                  </a:lnTo>
                  <a:lnTo>
                    <a:pt x="8847" y="97639"/>
                  </a:lnTo>
                  <a:lnTo>
                    <a:pt x="9024" y="96681"/>
                  </a:lnTo>
                  <a:lnTo>
                    <a:pt x="9215" y="95744"/>
                  </a:lnTo>
                  <a:lnTo>
                    <a:pt x="9315" y="94751"/>
                  </a:lnTo>
                  <a:lnTo>
                    <a:pt x="9321" y="94279"/>
                  </a:lnTo>
                  <a:lnTo>
                    <a:pt x="9282" y="93608"/>
                  </a:lnTo>
                  <a:lnTo>
                    <a:pt x="9197" y="93112"/>
                  </a:lnTo>
                  <a:lnTo>
                    <a:pt x="8966" y="92340"/>
                  </a:lnTo>
                  <a:lnTo>
                    <a:pt x="8586" y="91605"/>
                  </a:lnTo>
                  <a:lnTo>
                    <a:pt x="8307" y="91056"/>
                  </a:lnTo>
                  <a:lnTo>
                    <a:pt x="8351" y="90372"/>
                  </a:lnTo>
                  <a:lnTo>
                    <a:pt x="8445" y="89742"/>
                  </a:lnTo>
                  <a:lnTo>
                    <a:pt x="8433" y="88706"/>
                  </a:lnTo>
                  <a:lnTo>
                    <a:pt x="8376" y="87963"/>
                  </a:lnTo>
                  <a:lnTo>
                    <a:pt x="8253" y="87327"/>
                  </a:lnTo>
                  <a:lnTo>
                    <a:pt x="8131" y="86818"/>
                  </a:lnTo>
                  <a:lnTo>
                    <a:pt x="7803" y="86095"/>
                  </a:lnTo>
                  <a:lnTo>
                    <a:pt x="7328" y="85246"/>
                  </a:lnTo>
                  <a:lnTo>
                    <a:pt x="6761" y="84292"/>
                  </a:lnTo>
                  <a:lnTo>
                    <a:pt x="6027" y="83375"/>
                  </a:lnTo>
                  <a:lnTo>
                    <a:pt x="5355" y="82501"/>
                  </a:lnTo>
                  <a:lnTo>
                    <a:pt x="4851" y="81775"/>
                  </a:lnTo>
                  <a:lnTo>
                    <a:pt x="3617" y="79872"/>
                  </a:lnTo>
                  <a:lnTo>
                    <a:pt x="2750" y="78944"/>
                  </a:lnTo>
                  <a:lnTo>
                    <a:pt x="1648" y="78110"/>
                  </a:lnTo>
                  <a:lnTo>
                    <a:pt x="1065" y="77664"/>
                  </a:lnTo>
                  <a:lnTo>
                    <a:pt x="242" y="76683"/>
                  </a:lnTo>
                  <a:lnTo>
                    <a:pt x="0" y="75854"/>
                  </a:lnTo>
                  <a:lnTo>
                    <a:pt x="159" y="73672"/>
                  </a:lnTo>
                  <a:lnTo>
                    <a:pt x="449" y="72994"/>
                  </a:lnTo>
                  <a:lnTo>
                    <a:pt x="758" y="72696"/>
                  </a:lnTo>
                  <a:lnTo>
                    <a:pt x="1209" y="72069"/>
                  </a:lnTo>
                  <a:lnTo>
                    <a:pt x="1538" y="71309"/>
                  </a:lnTo>
                  <a:lnTo>
                    <a:pt x="1866" y="70335"/>
                  </a:lnTo>
                  <a:lnTo>
                    <a:pt x="2512" y="69143"/>
                  </a:lnTo>
                  <a:lnTo>
                    <a:pt x="3320" y="68228"/>
                  </a:lnTo>
                  <a:lnTo>
                    <a:pt x="4793" y="67229"/>
                  </a:lnTo>
                  <a:lnTo>
                    <a:pt x="6162" y="66488"/>
                  </a:lnTo>
                  <a:lnTo>
                    <a:pt x="7483" y="65952"/>
                  </a:lnTo>
                  <a:lnTo>
                    <a:pt x="8690" y="65630"/>
                  </a:lnTo>
                  <a:lnTo>
                    <a:pt x="9986" y="65400"/>
                  </a:lnTo>
                  <a:lnTo>
                    <a:pt x="12241" y="65164"/>
                  </a:lnTo>
                  <a:lnTo>
                    <a:pt x="13916" y="63954"/>
                  </a:lnTo>
                  <a:lnTo>
                    <a:pt x="14552" y="62775"/>
                  </a:lnTo>
                  <a:lnTo>
                    <a:pt x="15158" y="61516"/>
                  </a:lnTo>
                  <a:lnTo>
                    <a:pt x="15967" y="60591"/>
                  </a:lnTo>
                  <a:lnTo>
                    <a:pt x="16790" y="59090"/>
                  </a:lnTo>
                  <a:lnTo>
                    <a:pt x="17288" y="57998"/>
                  </a:lnTo>
                  <a:lnTo>
                    <a:pt x="17360" y="56935"/>
                  </a:lnTo>
                  <a:lnTo>
                    <a:pt x="17112" y="55538"/>
                  </a:lnTo>
                  <a:lnTo>
                    <a:pt x="17122" y="54964"/>
                  </a:lnTo>
                  <a:lnTo>
                    <a:pt x="16197" y="53436"/>
                  </a:lnTo>
                  <a:lnTo>
                    <a:pt x="15428" y="52093"/>
                  </a:lnTo>
                  <a:lnTo>
                    <a:pt x="15024" y="51197"/>
                  </a:lnTo>
                  <a:lnTo>
                    <a:pt x="15281" y="50814"/>
                  </a:lnTo>
                  <a:lnTo>
                    <a:pt x="15661" y="51089"/>
                  </a:lnTo>
                  <a:lnTo>
                    <a:pt x="15977" y="51119"/>
                  </a:lnTo>
                  <a:lnTo>
                    <a:pt x="15715" y="50358"/>
                  </a:lnTo>
                  <a:lnTo>
                    <a:pt x="15370" y="49377"/>
                  </a:lnTo>
                  <a:lnTo>
                    <a:pt x="14964" y="47926"/>
                  </a:lnTo>
                  <a:lnTo>
                    <a:pt x="14840" y="47067"/>
                  </a:lnTo>
                  <a:lnTo>
                    <a:pt x="14682" y="46187"/>
                  </a:lnTo>
                  <a:lnTo>
                    <a:pt x="14230" y="44611"/>
                  </a:lnTo>
                  <a:lnTo>
                    <a:pt x="13800" y="43287"/>
                  </a:lnTo>
                  <a:lnTo>
                    <a:pt x="13629" y="42271"/>
                  </a:lnTo>
                  <a:lnTo>
                    <a:pt x="13678" y="41179"/>
                  </a:lnTo>
                  <a:lnTo>
                    <a:pt x="13310" y="39740"/>
                  </a:lnTo>
                  <a:lnTo>
                    <a:pt x="13024" y="39081"/>
                  </a:lnTo>
                  <a:lnTo>
                    <a:pt x="12689" y="38450"/>
                  </a:lnTo>
                  <a:lnTo>
                    <a:pt x="12077" y="37523"/>
                  </a:lnTo>
                  <a:lnTo>
                    <a:pt x="11727" y="37142"/>
                  </a:lnTo>
                  <a:lnTo>
                    <a:pt x="11443" y="36950"/>
                  </a:lnTo>
                  <a:lnTo>
                    <a:pt x="11270" y="36546"/>
                  </a:lnTo>
                  <a:lnTo>
                    <a:pt x="11199" y="35612"/>
                  </a:lnTo>
                  <a:lnTo>
                    <a:pt x="11235" y="33640"/>
                  </a:lnTo>
                  <a:lnTo>
                    <a:pt x="11343" y="32463"/>
                  </a:lnTo>
                  <a:lnTo>
                    <a:pt x="11698" y="31673"/>
                  </a:lnTo>
                  <a:lnTo>
                    <a:pt x="12231" y="30815"/>
                  </a:lnTo>
                  <a:lnTo>
                    <a:pt x="12973" y="30180"/>
                  </a:lnTo>
                  <a:lnTo>
                    <a:pt x="13417" y="29806"/>
                  </a:lnTo>
                  <a:lnTo>
                    <a:pt x="14219" y="29034"/>
                  </a:lnTo>
                  <a:lnTo>
                    <a:pt x="15007" y="28182"/>
                  </a:lnTo>
                  <a:lnTo>
                    <a:pt x="15850" y="27415"/>
                  </a:lnTo>
                  <a:lnTo>
                    <a:pt x="16688" y="26666"/>
                  </a:lnTo>
                  <a:lnTo>
                    <a:pt x="17167" y="26192"/>
                  </a:lnTo>
                  <a:lnTo>
                    <a:pt x="17772" y="25521"/>
                  </a:lnTo>
                  <a:lnTo>
                    <a:pt x="18129" y="24856"/>
                  </a:lnTo>
                  <a:lnTo>
                    <a:pt x="18231" y="24375"/>
                  </a:lnTo>
                  <a:lnTo>
                    <a:pt x="18142" y="24017"/>
                  </a:lnTo>
                  <a:lnTo>
                    <a:pt x="17724" y="23662"/>
                  </a:lnTo>
                  <a:lnTo>
                    <a:pt x="17349" y="23190"/>
                  </a:lnTo>
                  <a:lnTo>
                    <a:pt x="17195" y="22797"/>
                  </a:lnTo>
                  <a:lnTo>
                    <a:pt x="16995" y="22496"/>
                  </a:lnTo>
                  <a:lnTo>
                    <a:pt x="16993" y="22216"/>
                  </a:lnTo>
                  <a:lnTo>
                    <a:pt x="17518" y="21528"/>
                  </a:lnTo>
                  <a:lnTo>
                    <a:pt x="18014" y="20960"/>
                  </a:lnTo>
                  <a:lnTo>
                    <a:pt x="18489" y="20590"/>
                  </a:lnTo>
                  <a:lnTo>
                    <a:pt x="18906" y="20382"/>
                  </a:lnTo>
                  <a:lnTo>
                    <a:pt x="19161" y="20333"/>
                  </a:lnTo>
                  <a:lnTo>
                    <a:pt x="19747" y="20601"/>
                  </a:lnTo>
                  <a:lnTo>
                    <a:pt x="20173" y="21031"/>
                  </a:lnTo>
                  <a:lnTo>
                    <a:pt x="20313" y="21237"/>
                  </a:lnTo>
                  <a:lnTo>
                    <a:pt x="20761" y="21763"/>
                  </a:lnTo>
                  <a:lnTo>
                    <a:pt x="21045" y="21845"/>
                  </a:lnTo>
                  <a:lnTo>
                    <a:pt x="21493" y="21916"/>
                  </a:lnTo>
                  <a:lnTo>
                    <a:pt x="22022" y="22176"/>
                  </a:lnTo>
                  <a:lnTo>
                    <a:pt x="22500" y="22369"/>
                  </a:lnTo>
                  <a:lnTo>
                    <a:pt x="23511" y="22688"/>
                  </a:lnTo>
                  <a:lnTo>
                    <a:pt x="23828" y="22713"/>
                  </a:lnTo>
                  <a:lnTo>
                    <a:pt x="24104" y="22482"/>
                  </a:lnTo>
                  <a:lnTo>
                    <a:pt x="23948" y="22054"/>
                  </a:lnTo>
                  <a:lnTo>
                    <a:pt x="23808" y="21813"/>
                  </a:lnTo>
                  <a:lnTo>
                    <a:pt x="23475" y="20832"/>
                  </a:lnTo>
                  <a:lnTo>
                    <a:pt x="23284" y="19965"/>
                  </a:lnTo>
                  <a:lnTo>
                    <a:pt x="23220" y="19167"/>
                  </a:lnTo>
                  <a:lnTo>
                    <a:pt x="23255" y="18744"/>
                  </a:lnTo>
                  <a:lnTo>
                    <a:pt x="23477" y="18127"/>
                  </a:lnTo>
                  <a:lnTo>
                    <a:pt x="23566" y="17769"/>
                  </a:lnTo>
                  <a:lnTo>
                    <a:pt x="23788" y="17308"/>
                  </a:lnTo>
                  <a:lnTo>
                    <a:pt x="24266" y="16806"/>
                  </a:lnTo>
                  <a:lnTo>
                    <a:pt x="24555" y="16535"/>
                  </a:lnTo>
                  <a:lnTo>
                    <a:pt x="24748" y="16354"/>
                  </a:lnTo>
                  <a:lnTo>
                    <a:pt x="25095" y="15723"/>
                  </a:lnTo>
                  <a:lnTo>
                    <a:pt x="25228" y="15205"/>
                  </a:lnTo>
                  <a:lnTo>
                    <a:pt x="25301" y="14596"/>
                  </a:lnTo>
                  <a:lnTo>
                    <a:pt x="25330" y="13516"/>
                  </a:lnTo>
                  <a:lnTo>
                    <a:pt x="25282" y="12880"/>
                  </a:lnTo>
                  <a:lnTo>
                    <a:pt x="25305" y="11978"/>
                  </a:lnTo>
                  <a:lnTo>
                    <a:pt x="25414" y="11422"/>
                  </a:lnTo>
                  <a:lnTo>
                    <a:pt x="25473" y="10856"/>
                  </a:lnTo>
                  <a:lnTo>
                    <a:pt x="25507" y="10183"/>
                  </a:lnTo>
                  <a:lnTo>
                    <a:pt x="25577" y="9626"/>
                  </a:lnTo>
                  <a:lnTo>
                    <a:pt x="25892" y="8920"/>
                  </a:lnTo>
                  <a:lnTo>
                    <a:pt x="26557" y="7818"/>
                  </a:lnTo>
                  <a:lnTo>
                    <a:pt x="27121" y="7132"/>
                  </a:lnTo>
                  <a:lnTo>
                    <a:pt x="27541" y="6579"/>
                  </a:lnTo>
                  <a:lnTo>
                    <a:pt x="27967" y="6008"/>
                  </a:lnTo>
                  <a:lnTo>
                    <a:pt x="28095" y="5726"/>
                  </a:lnTo>
                  <a:lnTo>
                    <a:pt x="28134" y="5421"/>
                  </a:lnTo>
                  <a:lnTo>
                    <a:pt x="28046" y="4889"/>
                  </a:lnTo>
                  <a:lnTo>
                    <a:pt x="27976" y="4267"/>
                  </a:lnTo>
                  <a:lnTo>
                    <a:pt x="28047" y="3965"/>
                  </a:lnTo>
                  <a:lnTo>
                    <a:pt x="28184" y="3337"/>
                  </a:lnTo>
                  <a:lnTo>
                    <a:pt x="28296" y="2961"/>
                  </a:lnTo>
                  <a:lnTo>
                    <a:pt x="28543" y="2312"/>
                  </a:lnTo>
                  <a:lnTo>
                    <a:pt x="28709" y="1721"/>
                  </a:lnTo>
                  <a:lnTo>
                    <a:pt x="28850" y="1167"/>
                  </a:lnTo>
                  <a:lnTo>
                    <a:pt x="28951" y="891"/>
                  </a:lnTo>
                  <a:lnTo>
                    <a:pt x="29125" y="492"/>
                  </a:lnTo>
                  <a:lnTo>
                    <a:pt x="29744" y="0"/>
                  </a:lnTo>
                  <a:lnTo>
                    <a:pt x="30717" y="443"/>
                  </a:lnTo>
                  <a:lnTo>
                    <a:pt x="31033" y="553"/>
                  </a:lnTo>
                  <a:lnTo>
                    <a:pt x="32461" y="1191"/>
                  </a:lnTo>
                  <a:lnTo>
                    <a:pt x="33222" y="1541"/>
                  </a:lnTo>
                  <a:lnTo>
                    <a:pt x="42761" y="6599"/>
                  </a:lnTo>
                  <a:lnTo>
                    <a:pt x="42153" y="10771"/>
                  </a:lnTo>
                  <a:lnTo>
                    <a:pt x="46178" y="17803"/>
                  </a:lnTo>
                  <a:lnTo>
                    <a:pt x="46067" y="20236"/>
                  </a:lnTo>
                  <a:lnTo>
                    <a:pt x="46200" y="20329"/>
                  </a:lnTo>
                  <a:lnTo>
                    <a:pt x="46346" y="20391"/>
                  </a:lnTo>
                  <a:lnTo>
                    <a:pt x="46500" y="20424"/>
                  </a:lnTo>
                  <a:lnTo>
                    <a:pt x="46655" y="20419"/>
                  </a:lnTo>
                  <a:lnTo>
                    <a:pt x="63510" y="23045"/>
                  </a:lnTo>
                  <a:lnTo>
                    <a:pt x="87998" y="26857"/>
                  </a:lnTo>
                  <a:lnTo>
                    <a:pt x="88461" y="27082"/>
                  </a:lnTo>
                  <a:lnTo>
                    <a:pt x="89006" y="26430"/>
                  </a:lnTo>
                  <a:lnTo>
                    <a:pt x="114264" y="30454"/>
                  </a:lnTo>
                  <a:lnTo>
                    <a:pt x="122557" y="31779"/>
                  </a:lnTo>
                  <a:lnTo>
                    <a:pt x="128793" y="32754"/>
                  </a:lnTo>
                  <a:lnTo>
                    <a:pt x="132521" y="33365"/>
                  </a:lnTo>
                  <a:lnTo>
                    <a:pt x="151755" y="36434"/>
                  </a:lnTo>
                  <a:lnTo>
                    <a:pt x="154423" y="36858"/>
                  </a:lnTo>
                  <a:lnTo>
                    <a:pt x="165017" y="38578"/>
                  </a:lnTo>
                  <a:lnTo>
                    <a:pt x="174517" y="40151"/>
                  </a:lnTo>
                  <a:lnTo>
                    <a:pt x="176512" y="40484"/>
                  </a:lnTo>
                  <a:lnTo>
                    <a:pt x="178460" y="40803"/>
                  </a:lnTo>
                  <a:lnTo>
                    <a:pt x="201194" y="44391"/>
                  </a:lnTo>
                  <a:lnTo>
                    <a:pt x="213316" y="46321"/>
                  </a:lnTo>
                  <a:lnTo>
                    <a:pt x="234712" y="49576"/>
                  </a:lnTo>
                  <a:lnTo>
                    <a:pt x="232342" y="52153"/>
                  </a:lnTo>
                  <a:lnTo>
                    <a:pt x="232302" y="53569"/>
                  </a:lnTo>
                  <a:lnTo>
                    <a:pt x="230873" y="52987"/>
                  </a:lnTo>
                  <a:lnTo>
                    <a:pt x="231728" y="54160"/>
                  </a:lnTo>
                  <a:lnTo>
                    <a:pt x="229052" y="57333"/>
                  </a:lnTo>
                  <a:lnTo>
                    <a:pt x="228632" y="57824"/>
                  </a:lnTo>
                  <a:lnTo>
                    <a:pt x="227239" y="59482"/>
                  </a:lnTo>
                  <a:lnTo>
                    <a:pt x="226510" y="60340"/>
                  </a:lnTo>
                  <a:lnTo>
                    <a:pt x="226130" y="60807"/>
                  </a:lnTo>
                  <a:lnTo>
                    <a:pt x="225707" y="61312"/>
                  </a:lnTo>
                  <a:lnTo>
                    <a:pt x="223490" y="63929"/>
                  </a:lnTo>
                  <a:lnTo>
                    <a:pt x="221566" y="66211"/>
                  </a:lnTo>
                  <a:lnTo>
                    <a:pt x="220838" y="66516"/>
                  </a:lnTo>
                  <a:lnTo>
                    <a:pt x="220379" y="66373"/>
                  </a:lnTo>
                  <a:lnTo>
                    <a:pt x="220382" y="66602"/>
                  </a:lnTo>
                  <a:lnTo>
                    <a:pt x="219901" y="67232"/>
                  </a:lnTo>
                  <a:lnTo>
                    <a:pt x="219755" y="67542"/>
                  </a:lnTo>
                  <a:lnTo>
                    <a:pt x="218428" y="69818"/>
                  </a:lnTo>
                  <a:lnTo>
                    <a:pt x="216693" y="71863"/>
                  </a:lnTo>
                  <a:lnTo>
                    <a:pt x="215620" y="73116"/>
                  </a:lnTo>
                  <a:lnTo>
                    <a:pt x="215173" y="73645"/>
                  </a:lnTo>
                  <a:lnTo>
                    <a:pt x="214259" y="74732"/>
                  </a:lnTo>
                  <a:lnTo>
                    <a:pt x="213241" y="75932"/>
                  </a:lnTo>
                  <a:lnTo>
                    <a:pt x="212711" y="76571"/>
                  </a:lnTo>
                  <a:lnTo>
                    <a:pt x="211695" y="77780"/>
                  </a:lnTo>
                  <a:lnTo>
                    <a:pt x="210969" y="78649"/>
                  </a:lnTo>
                  <a:lnTo>
                    <a:pt x="210094" y="79678"/>
                  </a:lnTo>
                  <a:lnTo>
                    <a:pt x="207196" y="83104"/>
                  </a:lnTo>
                  <a:lnTo>
                    <a:pt x="205502" y="84648"/>
                  </a:lnTo>
                  <a:lnTo>
                    <a:pt x="204484" y="86359"/>
                  </a:lnTo>
                  <a:lnTo>
                    <a:pt x="203657" y="86993"/>
                  </a:lnTo>
                  <a:lnTo>
                    <a:pt x="200362" y="90645"/>
                  </a:lnTo>
                  <a:lnTo>
                    <a:pt x="204568" y="91402"/>
                  </a:lnTo>
                  <a:lnTo>
                    <a:pt x="202834" y="92444"/>
                  </a:lnTo>
                  <a:lnTo>
                    <a:pt x="200843" y="94794"/>
                  </a:lnTo>
                  <a:lnTo>
                    <a:pt x="200296" y="95446"/>
                  </a:lnTo>
                  <a:lnTo>
                    <a:pt x="199801" y="96214"/>
                  </a:lnTo>
                  <a:lnTo>
                    <a:pt x="199259" y="97067"/>
                  </a:lnTo>
                  <a:lnTo>
                    <a:pt x="199505" y="98582"/>
                  </a:lnTo>
                  <a:lnTo>
                    <a:pt x="199615" y="98951"/>
                  </a:lnTo>
                  <a:lnTo>
                    <a:pt x="197818" y="99235"/>
                  </a:lnTo>
                  <a:lnTo>
                    <a:pt x="197827" y="99642"/>
                  </a:lnTo>
                  <a:lnTo>
                    <a:pt x="197581" y="99683"/>
                  </a:lnTo>
                  <a:lnTo>
                    <a:pt x="187064" y="112149"/>
                  </a:lnTo>
                  <a:lnTo>
                    <a:pt x="183571" y="116299"/>
                  </a:lnTo>
                  <a:lnTo>
                    <a:pt x="182114" y="118024"/>
                  </a:lnTo>
                  <a:lnTo>
                    <a:pt x="181358" y="118925"/>
                  </a:lnTo>
                  <a:lnTo>
                    <a:pt x="178860" y="121884"/>
                  </a:lnTo>
                  <a:lnTo>
                    <a:pt x="177961" y="122952"/>
                  </a:lnTo>
                  <a:lnTo>
                    <a:pt x="177451" y="123552"/>
                  </a:lnTo>
                  <a:lnTo>
                    <a:pt x="177011" y="124081"/>
                  </a:lnTo>
                  <a:lnTo>
                    <a:pt x="176038" y="125230"/>
                  </a:lnTo>
                  <a:lnTo>
                    <a:pt x="175070" y="126899"/>
                  </a:lnTo>
                  <a:lnTo>
                    <a:pt x="174754" y="127140"/>
                  </a:lnTo>
                  <a:lnTo>
                    <a:pt x="175095" y="127667"/>
                  </a:lnTo>
                  <a:lnTo>
                    <a:pt x="174755" y="127870"/>
                  </a:lnTo>
                  <a:lnTo>
                    <a:pt x="175602" y="129180"/>
                  </a:lnTo>
                  <a:lnTo>
                    <a:pt x="174367" y="130348"/>
                  </a:lnTo>
                  <a:lnTo>
                    <a:pt x="173096" y="133650"/>
                  </a:lnTo>
                  <a:lnTo>
                    <a:pt x="172118" y="136909"/>
                  </a:lnTo>
                  <a:lnTo>
                    <a:pt x="171723" y="138215"/>
                  </a:lnTo>
                  <a:lnTo>
                    <a:pt x="171529" y="138873"/>
                  </a:lnTo>
                  <a:lnTo>
                    <a:pt x="171315" y="139569"/>
                  </a:lnTo>
                  <a:lnTo>
                    <a:pt x="171048" y="140461"/>
                  </a:lnTo>
                  <a:lnTo>
                    <a:pt x="170988" y="140791"/>
                  </a:lnTo>
                  <a:lnTo>
                    <a:pt x="171309" y="140844"/>
                  </a:lnTo>
                  <a:lnTo>
                    <a:pt x="171257" y="141173"/>
                  </a:lnTo>
                  <a:lnTo>
                    <a:pt x="170729" y="142933"/>
                  </a:lnTo>
                  <a:lnTo>
                    <a:pt x="170028" y="143886"/>
                  </a:lnTo>
                  <a:lnTo>
                    <a:pt x="169712" y="144953"/>
                  </a:lnTo>
                  <a:lnTo>
                    <a:pt x="169292" y="146350"/>
                  </a:lnTo>
                  <a:lnTo>
                    <a:pt x="168532" y="148909"/>
                  </a:lnTo>
                  <a:lnTo>
                    <a:pt x="168342" y="149533"/>
                  </a:lnTo>
                  <a:lnTo>
                    <a:pt x="167697" y="151696"/>
                  </a:lnTo>
                  <a:lnTo>
                    <a:pt x="168104" y="154298"/>
                  </a:lnTo>
                  <a:lnTo>
                    <a:pt x="167178" y="154651"/>
                  </a:lnTo>
                  <a:lnTo>
                    <a:pt x="163484" y="157394"/>
                  </a:lnTo>
                  <a:lnTo>
                    <a:pt x="163224" y="157509"/>
                  </a:lnTo>
                  <a:lnTo>
                    <a:pt x="163322" y="157796"/>
                  </a:lnTo>
                  <a:lnTo>
                    <a:pt x="163543" y="158601"/>
                  </a:lnTo>
                  <a:lnTo>
                    <a:pt x="163710" y="159194"/>
                  </a:lnTo>
                  <a:lnTo>
                    <a:pt x="163999" y="160216"/>
                  </a:lnTo>
                  <a:lnTo>
                    <a:pt x="164771" y="162997"/>
                  </a:lnTo>
                  <a:lnTo>
                    <a:pt x="165118" y="164237"/>
                  </a:lnTo>
                  <a:lnTo>
                    <a:pt x="165559" y="165859"/>
                  </a:lnTo>
                  <a:lnTo>
                    <a:pt x="163299" y="166474"/>
                  </a:lnTo>
                  <a:lnTo>
                    <a:pt x="164011" y="169104"/>
                  </a:lnTo>
                  <a:lnTo>
                    <a:pt x="164193" y="169762"/>
                  </a:lnTo>
                  <a:lnTo>
                    <a:pt x="163778" y="169924"/>
                  </a:lnTo>
                  <a:lnTo>
                    <a:pt x="162661" y="170372"/>
                  </a:lnTo>
                  <a:lnTo>
                    <a:pt x="162728" y="172299"/>
                  </a:lnTo>
                  <a:lnTo>
                    <a:pt x="162780" y="172706"/>
                  </a:lnTo>
                  <a:lnTo>
                    <a:pt x="162135" y="172926"/>
                  </a:lnTo>
                  <a:lnTo>
                    <a:pt x="159335" y="173886"/>
                  </a:lnTo>
                  <a:lnTo>
                    <a:pt x="159388" y="174283"/>
                  </a:lnTo>
                  <a:lnTo>
                    <a:pt x="159209" y="176276"/>
                  </a:lnTo>
                  <a:lnTo>
                    <a:pt x="159296" y="178716"/>
                  </a:lnTo>
                  <a:lnTo>
                    <a:pt x="159344" y="180160"/>
                  </a:lnTo>
                  <a:lnTo>
                    <a:pt x="159364" y="180626"/>
                  </a:lnTo>
                  <a:lnTo>
                    <a:pt x="157697" y="181103"/>
                  </a:lnTo>
                  <a:lnTo>
                    <a:pt x="154863" y="181904"/>
                  </a:lnTo>
                  <a:lnTo>
                    <a:pt x="154225" y="182080"/>
                  </a:lnTo>
                  <a:lnTo>
                    <a:pt x="153588" y="182280"/>
                  </a:lnTo>
                  <a:lnTo>
                    <a:pt x="152899" y="182471"/>
                  </a:lnTo>
                  <a:lnTo>
                    <a:pt x="152246" y="182652"/>
                  </a:lnTo>
                  <a:lnTo>
                    <a:pt x="151571" y="182847"/>
                  </a:lnTo>
                  <a:lnTo>
                    <a:pt x="149810" y="183345"/>
                  </a:lnTo>
                  <a:lnTo>
                    <a:pt x="149459" y="183367"/>
                  </a:lnTo>
                  <a:lnTo>
                    <a:pt x="148663" y="183424"/>
                  </a:lnTo>
                  <a:lnTo>
                    <a:pt x="146969" y="183524"/>
                  </a:lnTo>
                  <a:lnTo>
                    <a:pt x="145291" y="183629"/>
                  </a:lnTo>
                  <a:lnTo>
                    <a:pt x="145636" y="181663"/>
                  </a:lnTo>
                  <a:lnTo>
                    <a:pt x="145387" y="181251"/>
                  </a:lnTo>
                  <a:lnTo>
                    <a:pt x="144573" y="181095"/>
                  </a:lnTo>
                  <a:lnTo>
                    <a:pt x="143449" y="180780"/>
                  </a:lnTo>
                  <a:lnTo>
                    <a:pt x="142776" y="180487"/>
                  </a:lnTo>
                  <a:lnTo>
                    <a:pt x="141570" y="179867"/>
                  </a:lnTo>
                  <a:lnTo>
                    <a:pt x="140964" y="179425"/>
                  </a:lnTo>
                  <a:lnTo>
                    <a:pt x="140359" y="178993"/>
                  </a:lnTo>
                  <a:lnTo>
                    <a:pt x="140206" y="178825"/>
                  </a:lnTo>
                  <a:lnTo>
                    <a:pt x="139510" y="179534"/>
                  </a:lnTo>
                  <a:lnTo>
                    <a:pt x="138517" y="180673"/>
                  </a:lnTo>
                  <a:lnTo>
                    <a:pt x="137408" y="181763"/>
                  </a:lnTo>
                  <a:lnTo>
                    <a:pt x="136565" y="182302"/>
                  </a:lnTo>
                  <a:lnTo>
                    <a:pt x="135580" y="182765"/>
                  </a:lnTo>
                  <a:lnTo>
                    <a:pt x="134351" y="183230"/>
                  </a:lnTo>
                  <a:lnTo>
                    <a:pt x="132327" y="183929"/>
                  </a:lnTo>
                  <a:lnTo>
                    <a:pt x="130449" y="184530"/>
                  </a:lnTo>
                  <a:lnTo>
                    <a:pt x="129852" y="184702"/>
                  </a:lnTo>
                  <a:lnTo>
                    <a:pt x="128738" y="185045"/>
                  </a:lnTo>
                  <a:lnTo>
                    <a:pt x="128737" y="184778"/>
                  </a:lnTo>
                  <a:lnTo>
                    <a:pt x="128814" y="184164"/>
                  </a:lnTo>
                  <a:lnTo>
                    <a:pt x="128718" y="183506"/>
                  </a:lnTo>
                  <a:lnTo>
                    <a:pt x="128304" y="182916"/>
                  </a:lnTo>
                  <a:lnTo>
                    <a:pt x="127773" y="182502"/>
                  </a:lnTo>
                  <a:lnTo>
                    <a:pt x="127016" y="182037"/>
                  </a:lnTo>
                  <a:lnTo>
                    <a:pt x="126519" y="181743"/>
                  </a:lnTo>
                  <a:lnTo>
                    <a:pt x="125090" y="180308"/>
                  </a:lnTo>
                  <a:lnTo>
                    <a:pt x="124532" y="179736"/>
                  </a:lnTo>
                  <a:lnTo>
                    <a:pt x="124026" y="179272"/>
                  </a:lnTo>
                  <a:lnTo>
                    <a:pt x="123587" y="179048"/>
                  </a:lnTo>
                  <a:lnTo>
                    <a:pt x="123066" y="178943"/>
                  </a:lnTo>
                  <a:lnTo>
                    <a:pt x="122006" y="178846"/>
                  </a:lnTo>
                  <a:lnTo>
                    <a:pt x="121126" y="178525"/>
                  </a:lnTo>
                  <a:lnTo>
                    <a:pt x="120815" y="178392"/>
                  </a:lnTo>
                  <a:lnTo>
                    <a:pt x="120109" y="177953"/>
                  </a:lnTo>
                  <a:lnTo>
                    <a:pt x="119634" y="177606"/>
                  </a:lnTo>
                  <a:lnTo>
                    <a:pt x="118545" y="177308"/>
                  </a:lnTo>
                  <a:lnTo>
                    <a:pt x="117524" y="177173"/>
                  </a:lnTo>
                  <a:lnTo>
                    <a:pt x="116696" y="177093"/>
                  </a:lnTo>
                  <a:lnTo>
                    <a:pt x="116180" y="176993"/>
                  </a:lnTo>
                  <a:lnTo>
                    <a:pt x="115589" y="176473"/>
                  </a:lnTo>
                  <a:lnTo>
                    <a:pt x="115292" y="175903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5" name="pg75"/>
            <p:cNvSpPr/>
            <p:nvPr/>
          </p:nvSpPr>
          <p:spPr>
            <a:xfrm>
              <a:off x="4823702" y="4077213"/>
              <a:ext cx="165299" cy="163411"/>
            </a:xfrm>
            <a:custGeom>
              <a:avLst/>
              <a:gdLst/>
              <a:ahLst/>
              <a:cxnLst/>
              <a:rect l="0" t="0" r="0" b="0"/>
              <a:pathLst>
                <a:path w="165299" h="163411">
                  <a:moveTo>
                    <a:pt x="85978" y="147801"/>
                  </a:moveTo>
                  <a:lnTo>
                    <a:pt x="81161" y="146226"/>
                  </a:lnTo>
                  <a:lnTo>
                    <a:pt x="80515" y="146018"/>
                  </a:lnTo>
                  <a:lnTo>
                    <a:pt x="74581" y="144236"/>
                  </a:lnTo>
                  <a:lnTo>
                    <a:pt x="72440" y="143822"/>
                  </a:lnTo>
                  <a:lnTo>
                    <a:pt x="71660" y="143674"/>
                  </a:lnTo>
                  <a:lnTo>
                    <a:pt x="69435" y="143259"/>
                  </a:lnTo>
                  <a:lnTo>
                    <a:pt x="68889" y="143136"/>
                  </a:lnTo>
                  <a:lnTo>
                    <a:pt x="56336" y="140186"/>
                  </a:lnTo>
                  <a:lnTo>
                    <a:pt x="54083" y="139538"/>
                  </a:lnTo>
                  <a:lnTo>
                    <a:pt x="53423" y="139376"/>
                  </a:lnTo>
                  <a:lnTo>
                    <a:pt x="52817" y="139228"/>
                  </a:lnTo>
                  <a:lnTo>
                    <a:pt x="47073" y="137741"/>
                  </a:lnTo>
                  <a:lnTo>
                    <a:pt x="46618" y="137619"/>
                  </a:lnTo>
                  <a:lnTo>
                    <a:pt x="46789" y="136598"/>
                  </a:lnTo>
                  <a:lnTo>
                    <a:pt x="46795" y="136427"/>
                  </a:lnTo>
                  <a:lnTo>
                    <a:pt x="46773" y="135350"/>
                  </a:lnTo>
                  <a:lnTo>
                    <a:pt x="46698" y="134602"/>
                  </a:lnTo>
                  <a:lnTo>
                    <a:pt x="46620" y="134114"/>
                  </a:lnTo>
                  <a:lnTo>
                    <a:pt x="45994" y="133145"/>
                  </a:lnTo>
                  <a:lnTo>
                    <a:pt x="45641" y="132753"/>
                  </a:lnTo>
                  <a:lnTo>
                    <a:pt x="44980" y="132101"/>
                  </a:lnTo>
                  <a:lnTo>
                    <a:pt x="44857" y="131684"/>
                  </a:lnTo>
                  <a:lnTo>
                    <a:pt x="44848" y="131241"/>
                  </a:lnTo>
                  <a:lnTo>
                    <a:pt x="44974" y="130650"/>
                  </a:lnTo>
                  <a:lnTo>
                    <a:pt x="44891" y="129939"/>
                  </a:lnTo>
                  <a:lnTo>
                    <a:pt x="44725" y="129538"/>
                  </a:lnTo>
                  <a:lnTo>
                    <a:pt x="44460" y="129031"/>
                  </a:lnTo>
                  <a:lnTo>
                    <a:pt x="44239" y="128552"/>
                  </a:lnTo>
                  <a:lnTo>
                    <a:pt x="44060" y="128065"/>
                  </a:lnTo>
                  <a:lnTo>
                    <a:pt x="43870" y="127400"/>
                  </a:lnTo>
                  <a:lnTo>
                    <a:pt x="43746" y="126900"/>
                  </a:lnTo>
                  <a:lnTo>
                    <a:pt x="43626" y="126481"/>
                  </a:lnTo>
                  <a:lnTo>
                    <a:pt x="43137" y="126118"/>
                  </a:lnTo>
                  <a:lnTo>
                    <a:pt x="42752" y="125909"/>
                  </a:lnTo>
                  <a:lnTo>
                    <a:pt x="42076" y="125702"/>
                  </a:lnTo>
                  <a:lnTo>
                    <a:pt x="41320" y="125350"/>
                  </a:lnTo>
                  <a:lnTo>
                    <a:pt x="41177" y="124930"/>
                  </a:lnTo>
                  <a:lnTo>
                    <a:pt x="41243" y="124529"/>
                  </a:lnTo>
                  <a:lnTo>
                    <a:pt x="41563" y="123924"/>
                  </a:lnTo>
                  <a:lnTo>
                    <a:pt x="41894" y="123410"/>
                  </a:lnTo>
                  <a:lnTo>
                    <a:pt x="42154" y="123157"/>
                  </a:lnTo>
                  <a:lnTo>
                    <a:pt x="42589" y="122896"/>
                  </a:lnTo>
                  <a:lnTo>
                    <a:pt x="42740" y="122629"/>
                  </a:lnTo>
                  <a:lnTo>
                    <a:pt x="42775" y="122285"/>
                  </a:lnTo>
                  <a:lnTo>
                    <a:pt x="42825" y="121513"/>
                  </a:lnTo>
                  <a:lnTo>
                    <a:pt x="42946" y="120997"/>
                  </a:lnTo>
                  <a:lnTo>
                    <a:pt x="43847" y="120673"/>
                  </a:lnTo>
                  <a:lnTo>
                    <a:pt x="44365" y="120601"/>
                  </a:lnTo>
                  <a:lnTo>
                    <a:pt x="44680" y="120184"/>
                  </a:lnTo>
                  <a:lnTo>
                    <a:pt x="44647" y="119532"/>
                  </a:lnTo>
                  <a:lnTo>
                    <a:pt x="44449" y="119069"/>
                  </a:lnTo>
                  <a:lnTo>
                    <a:pt x="44034" y="118379"/>
                  </a:lnTo>
                  <a:lnTo>
                    <a:pt x="43649" y="117800"/>
                  </a:lnTo>
                  <a:lnTo>
                    <a:pt x="43302" y="117221"/>
                  </a:lnTo>
                  <a:lnTo>
                    <a:pt x="42523" y="116416"/>
                  </a:lnTo>
                  <a:lnTo>
                    <a:pt x="42022" y="115845"/>
                  </a:lnTo>
                  <a:lnTo>
                    <a:pt x="41403" y="115379"/>
                  </a:lnTo>
                  <a:lnTo>
                    <a:pt x="40888" y="115023"/>
                  </a:lnTo>
                  <a:lnTo>
                    <a:pt x="40037" y="114406"/>
                  </a:lnTo>
                  <a:lnTo>
                    <a:pt x="39737" y="114140"/>
                  </a:lnTo>
                  <a:lnTo>
                    <a:pt x="39494" y="113712"/>
                  </a:lnTo>
                  <a:lnTo>
                    <a:pt x="39288" y="112954"/>
                  </a:lnTo>
                  <a:lnTo>
                    <a:pt x="39181" y="112115"/>
                  </a:lnTo>
                  <a:lnTo>
                    <a:pt x="39138" y="111582"/>
                  </a:lnTo>
                  <a:lnTo>
                    <a:pt x="39039" y="111019"/>
                  </a:lnTo>
                  <a:lnTo>
                    <a:pt x="38859" y="110348"/>
                  </a:lnTo>
                  <a:lnTo>
                    <a:pt x="38687" y="109499"/>
                  </a:lnTo>
                  <a:lnTo>
                    <a:pt x="38767" y="108801"/>
                  </a:lnTo>
                  <a:lnTo>
                    <a:pt x="39085" y="108277"/>
                  </a:lnTo>
                  <a:lnTo>
                    <a:pt x="39353" y="108077"/>
                  </a:lnTo>
                  <a:lnTo>
                    <a:pt x="39811" y="107867"/>
                  </a:lnTo>
                  <a:lnTo>
                    <a:pt x="40341" y="107774"/>
                  </a:lnTo>
                  <a:lnTo>
                    <a:pt x="40808" y="107577"/>
                  </a:lnTo>
                  <a:lnTo>
                    <a:pt x="41224" y="107207"/>
                  </a:lnTo>
                  <a:lnTo>
                    <a:pt x="41433" y="106384"/>
                  </a:lnTo>
                  <a:lnTo>
                    <a:pt x="41404" y="105802"/>
                  </a:lnTo>
                  <a:lnTo>
                    <a:pt x="41182" y="105331"/>
                  </a:lnTo>
                  <a:lnTo>
                    <a:pt x="40832" y="105010"/>
                  </a:lnTo>
                  <a:lnTo>
                    <a:pt x="40425" y="104784"/>
                  </a:lnTo>
                  <a:lnTo>
                    <a:pt x="39913" y="104769"/>
                  </a:lnTo>
                  <a:lnTo>
                    <a:pt x="39415" y="105095"/>
                  </a:lnTo>
                  <a:lnTo>
                    <a:pt x="39220" y="105206"/>
                  </a:lnTo>
                  <a:lnTo>
                    <a:pt x="38559" y="105402"/>
                  </a:lnTo>
                  <a:lnTo>
                    <a:pt x="37523" y="105407"/>
                  </a:lnTo>
                  <a:lnTo>
                    <a:pt x="36996" y="105267"/>
                  </a:lnTo>
                  <a:lnTo>
                    <a:pt x="36289" y="104893"/>
                  </a:lnTo>
                  <a:lnTo>
                    <a:pt x="35943" y="104544"/>
                  </a:lnTo>
                  <a:lnTo>
                    <a:pt x="35485" y="103717"/>
                  </a:lnTo>
                  <a:lnTo>
                    <a:pt x="35321" y="103083"/>
                  </a:lnTo>
                  <a:lnTo>
                    <a:pt x="35032" y="102164"/>
                  </a:lnTo>
                  <a:lnTo>
                    <a:pt x="34814" y="101608"/>
                  </a:lnTo>
                  <a:lnTo>
                    <a:pt x="34467" y="100771"/>
                  </a:lnTo>
                  <a:lnTo>
                    <a:pt x="34196" y="99941"/>
                  </a:lnTo>
                  <a:lnTo>
                    <a:pt x="33728" y="98933"/>
                  </a:lnTo>
                  <a:lnTo>
                    <a:pt x="33092" y="98461"/>
                  </a:lnTo>
                  <a:lnTo>
                    <a:pt x="32563" y="98224"/>
                  </a:lnTo>
                  <a:lnTo>
                    <a:pt x="31856" y="97947"/>
                  </a:lnTo>
                  <a:lnTo>
                    <a:pt x="31563" y="97553"/>
                  </a:lnTo>
                  <a:lnTo>
                    <a:pt x="31007" y="97059"/>
                  </a:lnTo>
                  <a:lnTo>
                    <a:pt x="30586" y="96605"/>
                  </a:lnTo>
                  <a:lnTo>
                    <a:pt x="30101" y="95828"/>
                  </a:lnTo>
                  <a:lnTo>
                    <a:pt x="29770" y="95154"/>
                  </a:lnTo>
                  <a:lnTo>
                    <a:pt x="29415" y="94557"/>
                  </a:lnTo>
                  <a:lnTo>
                    <a:pt x="29060" y="93772"/>
                  </a:lnTo>
                  <a:lnTo>
                    <a:pt x="28648" y="93161"/>
                  </a:lnTo>
                  <a:lnTo>
                    <a:pt x="28274" y="92841"/>
                  </a:lnTo>
                  <a:lnTo>
                    <a:pt x="28140" y="92758"/>
                  </a:lnTo>
                  <a:lnTo>
                    <a:pt x="27572" y="92485"/>
                  </a:lnTo>
                  <a:lnTo>
                    <a:pt x="27085" y="92075"/>
                  </a:lnTo>
                  <a:lnTo>
                    <a:pt x="26652" y="91563"/>
                  </a:lnTo>
                  <a:lnTo>
                    <a:pt x="26139" y="90647"/>
                  </a:lnTo>
                  <a:lnTo>
                    <a:pt x="25781" y="90014"/>
                  </a:lnTo>
                  <a:lnTo>
                    <a:pt x="25475" y="89265"/>
                  </a:lnTo>
                  <a:lnTo>
                    <a:pt x="25336" y="88784"/>
                  </a:lnTo>
                  <a:lnTo>
                    <a:pt x="25172" y="88199"/>
                  </a:lnTo>
                  <a:lnTo>
                    <a:pt x="25117" y="87834"/>
                  </a:lnTo>
                  <a:lnTo>
                    <a:pt x="25139" y="86382"/>
                  </a:lnTo>
                  <a:lnTo>
                    <a:pt x="24108" y="85458"/>
                  </a:lnTo>
                  <a:lnTo>
                    <a:pt x="23822" y="85214"/>
                  </a:lnTo>
                  <a:lnTo>
                    <a:pt x="23098" y="84538"/>
                  </a:lnTo>
                  <a:lnTo>
                    <a:pt x="22927" y="84487"/>
                  </a:lnTo>
                  <a:lnTo>
                    <a:pt x="22430" y="84216"/>
                  </a:lnTo>
                  <a:lnTo>
                    <a:pt x="22074" y="83866"/>
                  </a:lnTo>
                  <a:lnTo>
                    <a:pt x="21797" y="83359"/>
                  </a:lnTo>
                  <a:lnTo>
                    <a:pt x="21619" y="82806"/>
                  </a:lnTo>
                  <a:lnTo>
                    <a:pt x="21360" y="82095"/>
                  </a:lnTo>
                  <a:lnTo>
                    <a:pt x="21433" y="81429"/>
                  </a:lnTo>
                  <a:lnTo>
                    <a:pt x="21655" y="80316"/>
                  </a:lnTo>
                  <a:lnTo>
                    <a:pt x="21721" y="79854"/>
                  </a:lnTo>
                  <a:lnTo>
                    <a:pt x="21642" y="79293"/>
                  </a:lnTo>
                  <a:lnTo>
                    <a:pt x="21412" y="78915"/>
                  </a:lnTo>
                  <a:lnTo>
                    <a:pt x="20854" y="78477"/>
                  </a:lnTo>
                  <a:lnTo>
                    <a:pt x="20455" y="78260"/>
                  </a:lnTo>
                  <a:lnTo>
                    <a:pt x="20171" y="78139"/>
                  </a:lnTo>
                  <a:lnTo>
                    <a:pt x="19214" y="78098"/>
                  </a:lnTo>
                  <a:lnTo>
                    <a:pt x="18400" y="77965"/>
                  </a:lnTo>
                  <a:lnTo>
                    <a:pt x="18031" y="77975"/>
                  </a:lnTo>
                  <a:lnTo>
                    <a:pt x="17476" y="78010"/>
                  </a:lnTo>
                  <a:lnTo>
                    <a:pt x="16938" y="77987"/>
                  </a:lnTo>
                  <a:lnTo>
                    <a:pt x="16169" y="77755"/>
                  </a:lnTo>
                  <a:lnTo>
                    <a:pt x="15832" y="77531"/>
                  </a:lnTo>
                  <a:lnTo>
                    <a:pt x="15409" y="77062"/>
                  </a:lnTo>
                  <a:lnTo>
                    <a:pt x="15239" y="76497"/>
                  </a:lnTo>
                  <a:lnTo>
                    <a:pt x="15204" y="76096"/>
                  </a:lnTo>
                  <a:lnTo>
                    <a:pt x="15171" y="75493"/>
                  </a:lnTo>
                  <a:lnTo>
                    <a:pt x="15214" y="74623"/>
                  </a:lnTo>
                  <a:lnTo>
                    <a:pt x="15174" y="73938"/>
                  </a:lnTo>
                  <a:lnTo>
                    <a:pt x="15036" y="73257"/>
                  </a:lnTo>
                  <a:lnTo>
                    <a:pt x="14617" y="72414"/>
                  </a:lnTo>
                  <a:lnTo>
                    <a:pt x="14306" y="71955"/>
                  </a:lnTo>
                  <a:lnTo>
                    <a:pt x="14043" y="71451"/>
                  </a:lnTo>
                  <a:lnTo>
                    <a:pt x="13879" y="70852"/>
                  </a:lnTo>
                  <a:lnTo>
                    <a:pt x="13768" y="70169"/>
                  </a:lnTo>
                  <a:lnTo>
                    <a:pt x="13716" y="69685"/>
                  </a:lnTo>
                  <a:lnTo>
                    <a:pt x="13487" y="68813"/>
                  </a:lnTo>
                  <a:lnTo>
                    <a:pt x="13197" y="68185"/>
                  </a:lnTo>
                  <a:lnTo>
                    <a:pt x="12901" y="67760"/>
                  </a:lnTo>
                  <a:lnTo>
                    <a:pt x="12171" y="66889"/>
                  </a:lnTo>
                  <a:lnTo>
                    <a:pt x="11513" y="66242"/>
                  </a:lnTo>
                  <a:lnTo>
                    <a:pt x="10922" y="65811"/>
                  </a:lnTo>
                  <a:lnTo>
                    <a:pt x="10373" y="65220"/>
                  </a:lnTo>
                  <a:lnTo>
                    <a:pt x="10265" y="64792"/>
                  </a:lnTo>
                  <a:lnTo>
                    <a:pt x="10383" y="64283"/>
                  </a:lnTo>
                  <a:lnTo>
                    <a:pt x="10562" y="64019"/>
                  </a:lnTo>
                  <a:lnTo>
                    <a:pt x="10991" y="63572"/>
                  </a:lnTo>
                  <a:lnTo>
                    <a:pt x="11453" y="63159"/>
                  </a:lnTo>
                  <a:lnTo>
                    <a:pt x="11883" y="62645"/>
                  </a:lnTo>
                  <a:lnTo>
                    <a:pt x="12233" y="61916"/>
                  </a:lnTo>
                  <a:lnTo>
                    <a:pt x="12185" y="61570"/>
                  </a:lnTo>
                  <a:lnTo>
                    <a:pt x="12009" y="61260"/>
                  </a:lnTo>
                  <a:lnTo>
                    <a:pt x="11612" y="61055"/>
                  </a:lnTo>
                  <a:lnTo>
                    <a:pt x="10922" y="60761"/>
                  </a:lnTo>
                  <a:lnTo>
                    <a:pt x="10382" y="60478"/>
                  </a:lnTo>
                  <a:lnTo>
                    <a:pt x="9873" y="60088"/>
                  </a:lnTo>
                  <a:lnTo>
                    <a:pt x="9559" y="59617"/>
                  </a:lnTo>
                  <a:lnTo>
                    <a:pt x="9427" y="59273"/>
                  </a:lnTo>
                  <a:lnTo>
                    <a:pt x="9379" y="58515"/>
                  </a:lnTo>
                  <a:lnTo>
                    <a:pt x="9426" y="57791"/>
                  </a:lnTo>
                  <a:lnTo>
                    <a:pt x="9611" y="56892"/>
                  </a:lnTo>
                  <a:lnTo>
                    <a:pt x="9768" y="56344"/>
                  </a:lnTo>
                  <a:lnTo>
                    <a:pt x="9763" y="55648"/>
                  </a:lnTo>
                  <a:lnTo>
                    <a:pt x="9567" y="55030"/>
                  </a:lnTo>
                  <a:lnTo>
                    <a:pt x="9254" y="54558"/>
                  </a:lnTo>
                  <a:lnTo>
                    <a:pt x="8853" y="54151"/>
                  </a:lnTo>
                  <a:lnTo>
                    <a:pt x="8369" y="53811"/>
                  </a:lnTo>
                  <a:lnTo>
                    <a:pt x="7674" y="53371"/>
                  </a:lnTo>
                  <a:lnTo>
                    <a:pt x="7212" y="53052"/>
                  </a:lnTo>
                  <a:lnTo>
                    <a:pt x="6914" y="52577"/>
                  </a:lnTo>
                  <a:lnTo>
                    <a:pt x="6768" y="51908"/>
                  </a:lnTo>
                  <a:lnTo>
                    <a:pt x="6705" y="51363"/>
                  </a:lnTo>
                  <a:lnTo>
                    <a:pt x="6477" y="51179"/>
                  </a:lnTo>
                  <a:lnTo>
                    <a:pt x="6020" y="51062"/>
                  </a:lnTo>
                  <a:lnTo>
                    <a:pt x="5407" y="51039"/>
                  </a:lnTo>
                  <a:lnTo>
                    <a:pt x="4625" y="50495"/>
                  </a:lnTo>
                  <a:lnTo>
                    <a:pt x="4266" y="49929"/>
                  </a:lnTo>
                  <a:lnTo>
                    <a:pt x="4303" y="49291"/>
                  </a:lnTo>
                  <a:lnTo>
                    <a:pt x="4754" y="48444"/>
                  </a:lnTo>
                  <a:lnTo>
                    <a:pt x="4929" y="47789"/>
                  </a:lnTo>
                  <a:lnTo>
                    <a:pt x="4638" y="47382"/>
                  </a:lnTo>
                  <a:lnTo>
                    <a:pt x="4213" y="46813"/>
                  </a:lnTo>
                  <a:lnTo>
                    <a:pt x="3752" y="46174"/>
                  </a:lnTo>
                  <a:lnTo>
                    <a:pt x="3456" y="45622"/>
                  </a:lnTo>
                  <a:lnTo>
                    <a:pt x="3328" y="45128"/>
                  </a:lnTo>
                  <a:lnTo>
                    <a:pt x="3286" y="44329"/>
                  </a:lnTo>
                  <a:lnTo>
                    <a:pt x="3188" y="43291"/>
                  </a:lnTo>
                  <a:lnTo>
                    <a:pt x="3079" y="42708"/>
                  </a:lnTo>
                  <a:lnTo>
                    <a:pt x="2920" y="42102"/>
                  </a:lnTo>
                  <a:lnTo>
                    <a:pt x="2709" y="41533"/>
                  </a:lnTo>
                  <a:lnTo>
                    <a:pt x="2418" y="41214"/>
                  </a:lnTo>
                  <a:lnTo>
                    <a:pt x="1836" y="40807"/>
                  </a:lnTo>
                  <a:lnTo>
                    <a:pt x="1143" y="40226"/>
                  </a:lnTo>
                  <a:lnTo>
                    <a:pt x="839" y="40008"/>
                  </a:lnTo>
                  <a:lnTo>
                    <a:pt x="573" y="39508"/>
                  </a:lnTo>
                  <a:lnTo>
                    <a:pt x="310" y="38416"/>
                  </a:lnTo>
                  <a:lnTo>
                    <a:pt x="195" y="37743"/>
                  </a:lnTo>
                  <a:lnTo>
                    <a:pt x="95" y="37257"/>
                  </a:lnTo>
                  <a:lnTo>
                    <a:pt x="0" y="36270"/>
                  </a:lnTo>
                  <a:lnTo>
                    <a:pt x="97" y="35801"/>
                  </a:lnTo>
                  <a:lnTo>
                    <a:pt x="450" y="35470"/>
                  </a:lnTo>
                  <a:lnTo>
                    <a:pt x="987" y="35385"/>
                  </a:lnTo>
                  <a:lnTo>
                    <a:pt x="1358" y="35252"/>
                  </a:lnTo>
                  <a:lnTo>
                    <a:pt x="1829" y="35052"/>
                  </a:lnTo>
                  <a:lnTo>
                    <a:pt x="2419" y="34876"/>
                  </a:lnTo>
                  <a:lnTo>
                    <a:pt x="3195" y="34745"/>
                  </a:lnTo>
                  <a:lnTo>
                    <a:pt x="3544" y="34639"/>
                  </a:lnTo>
                  <a:lnTo>
                    <a:pt x="3651" y="34084"/>
                  </a:lnTo>
                  <a:lnTo>
                    <a:pt x="3624" y="33478"/>
                  </a:lnTo>
                  <a:lnTo>
                    <a:pt x="3555" y="32830"/>
                  </a:lnTo>
                  <a:lnTo>
                    <a:pt x="3551" y="32293"/>
                  </a:lnTo>
                  <a:lnTo>
                    <a:pt x="3743" y="31318"/>
                  </a:lnTo>
                  <a:lnTo>
                    <a:pt x="3842" y="30733"/>
                  </a:lnTo>
                  <a:lnTo>
                    <a:pt x="3650" y="30362"/>
                  </a:lnTo>
                  <a:lnTo>
                    <a:pt x="3192" y="29700"/>
                  </a:lnTo>
                  <a:lnTo>
                    <a:pt x="3122" y="29100"/>
                  </a:lnTo>
                  <a:lnTo>
                    <a:pt x="3401" y="28636"/>
                  </a:lnTo>
                  <a:lnTo>
                    <a:pt x="3889" y="28437"/>
                  </a:lnTo>
                  <a:lnTo>
                    <a:pt x="5211" y="27629"/>
                  </a:lnTo>
                  <a:lnTo>
                    <a:pt x="5500" y="27284"/>
                  </a:lnTo>
                  <a:lnTo>
                    <a:pt x="5649" y="26689"/>
                  </a:lnTo>
                  <a:lnTo>
                    <a:pt x="5602" y="26458"/>
                  </a:lnTo>
                  <a:lnTo>
                    <a:pt x="5205" y="25923"/>
                  </a:lnTo>
                  <a:lnTo>
                    <a:pt x="5008" y="25734"/>
                  </a:lnTo>
                  <a:lnTo>
                    <a:pt x="4291" y="25298"/>
                  </a:lnTo>
                  <a:lnTo>
                    <a:pt x="2815" y="24707"/>
                  </a:lnTo>
                  <a:lnTo>
                    <a:pt x="2289" y="24306"/>
                  </a:lnTo>
                  <a:lnTo>
                    <a:pt x="2160" y="24099"/>
                  </a:lnTo>
                  <a:lnTo>
                    <a:pt x="3274" y="23756"/>
                  </a:lnTo>
                  <a:lnTo>
                    <a:pt x="3959" y="23548"/>
                  </a:lnTo>
                  <a:lnTo>
                    <a:pt x="5749" y="22983"/>
                  </a:lnTo>
                  <a:lnTo>
                    <a:pt x="7774" y="22284"/>
                  </a:lnTo>
                  <a:lnTo>
                    <a:pt x="9003" y="21819"/>
                  </a:lnTo>
                  <a:lnTo>
                    <a:pt x="9987" y="21356"/>
                  </a:lnTo>
                  <a:lnTo>
                    <a:pt x="10830" y="20817"/>
                  </a:lnTo>
                  <a:lnTo>
                    <a:pt x="11939" y="19727"/>
                  </a:lnTo>
                  <a:lnTo>
                    <a:pt x="12932" y="18588"/>
                  </a:lnTo>
                  <a:lnTo>
                    <a:pt x="13628" y="17879"/>
                  </a:lnTo>
                  <a:lnTo>
                    <a:pt x="13781" y="18047"/>
                  </a:lnTo>
                  <a:lnTo>
                    <a:pt x="14386" y="18478"/>
                  </a:lnTo>
                  <a:lnTo>
                    <a:pt x="14992" y="18921"/>
                  </a:lnTo>
                  <a:lnTo>
                    <a:pt x="16198" y="19541"/>
                  </a:lnTo>
                  <a:lnTo>
                    <a:pt x="16871" y="19833"/>
                  </a:lnTo>
                  <a:lnTo>
                    <a:pt x="17995" y="20148"/>
                  </a:lnTo>
                  <a:lnTo>
                    <a:pt x="18809" y="20305"/>
                  </a:lnTo>
                  <a:lnTo>
                    <a:pt x="19059" y="20717"/>
                  </a:lnTo>
                  <a:lnTo>
                    <a:pt x="18713" y="22682"/>
                  </a:lnTo>
                  <a:lnTo>
                    <a:pt x="20391" y="22578"/>
                  </a:lnTo>
                  <a:lnTo>
                    <a:pt x="22086" y="22478"/>
                  </a:lnTo>
                  <a:lnTo>
                    <a:pt x="22881" y="22420"/>
                  </a:lnTo>
                  <a:lnTo>
                    <a:pt x="23232" y="22399"/>
                  </a:lnTo>
                  <a:lnTo>
                    <a:pt x="24993" y="21901"/>
                  </a:lnTo>
                  <a:lnTo>
                    <a:pt x="25668" y="21706"/>
                  </a:lnTo>
                  <a:lnTo>
                    <a:pt x="26321" y="21524"/>
                  </a:lnTo>
                  <a:lnTo>
                    <a:pt x="27010" y="21334"/>
                  </a:lnTo>
                  <a:lnTo>
                    <a:pt x="27647" y="21134"/>
                  </a:lnTo>
                  <a:lnTo>
                    <a:pt x="28285" y="20957"/>
                  </a:lnTo>
                  <a:lnTo>
                    <a:pt x="31119" y="20157"/>
                  </a:lnTo>
                  <a:lnTo>
                    <a:pt x="32786" y="19680"/>
                  </a:lnTo>
                  <a:lnTo>
                    <a:pt x="32766" y="19213"/>
                  </a:lnTo>
                  <a:lnTo>
                    <a:pt x="32719" y="17769"/>
                  </a:lnTo>
                  <a:lnTo>
                    <a:pt x="32631" y="15263"/>
                  </a:lnTo>
                  <a:lnTo>
                    <a:pt x="32811" y="13337"/>
                  </a:lnTo>
                  <a:lnTo>
                    <a:pt x="32758" y="12940"/>
                  </a:lnTo>
                  <a:lnTo>
                    <a:pt x="35558" y="11980"/>
                  </a:lnTo>
                  <a:lnTo>
                    <a:pt x="36202" y="11760"/>
                  </a:lnTo>
                  <a:lnTo>
                    <a:pt x="36150" y="11353"/>
                  </a:lnTo>
                  <a:lnTo>
                    <a:pt x="36083" y="9425"/>
                  </a:lnTo>
                  <a:lnTo>
                    <a:pt x="37200" y="8977"/>
                  </a:lnTo>
                  <a:lnTo>
                    <a:pt x="37615" y="8815"/>
                  </a:lnTo>
                  <a:lnTo>
                    <a:pt x="37433" y="8158"/>
                  </a:lnTo>
                  <a:lnTo>
                    <a:pt x="36721" y="5527"/>
                  </a:lnTo>
                  <a:lnTo>
                    <a:pt x="38981" y="4913"/>
                  </a:lnTo>
                  <a:lnTo>
                    <a:pt x="39187" y="5684"/>
                  </a:lnTo>
                  <a:lnTo>
                    <a:pt x="39308" y="6129"/>
                  </a:lnTo>
                  <a:lnTo>
                    <a:pt x="39635" y="7304"/>
                  </a:lnTo>
                  <a:lnTo>
                    <a:pt x="39998" y="8820"/>
                  </a:lnTo>
                  <a:lnTo>
                    <a:pt x="40294" y="9887"/>
                  </a:lnTo>
                  <a:lnTo>
                    <a:pt x="40432" y="10295"/>
                  </a:lnTo>
                  <a:lnTo>
                    <a:pt x="40671" y="11105"/>
                  </a:lnTo>
                  <a:lnTo>
                    <a:pt x="40923" y="12032"/>
                  </a:lnTo>
                  <a:lnTo>
                    <a:pt x="41082" y="12547"/>
                  </a:lnTo>
                  <a:lnTo>
                    <a:pt x="41244" y="13303"/>
                  </a:lnTo>
                  <a:lnTo>
                    <a:pt x="41670" y="13169"/>
                  </a:lnTo>
                  <a:lnTo>
                    <a:pt x="43462" y="12666"/>
                  </a:lnTo>
                  <a:lnTo>
                    <a:pt x="45298" y="11967"/>
                  </a:lnTo>
                  <a:lnTo>
                    <a:pt x="49943" y="10197"/>
                  </a:lnTo>
                  <a:lnTo>
                    <a:pt x="50421" y="10025"/>
                  </a:lnTo>
                  <a:lnTo>
                    <a:pt x="50932" y="9840"/>
                  </a:lnTo>
                  <a:lnTo>
                    <a:pt x="56514" y="7700"/>
                  </a:lnTo>
                  <a:lnTo>
                    <a:pt x="56915" y="7563"/>
                  </a:lnTo>
                  <a:lnTo>
                    <a:pt x="57333" y="7419"/>
                  </a:lnTo>
                  <a:lnTo>
                    <a:pt x="58367" y="7081"/>
                  </a:lnTo>
                  <a:lnTo>
                    <a:pt x="58769" y="6912"/>
                  </a:lnTo>
                  <a:lnTo>
                    <a:pt x="59174" y="6742"/>
                  </a:lnTo>
                  <a:lnTo>
                    <a:pt x="59637" y="6576"/>
                  </a:lnTo>
                  <a:lnTo>
                    <a:pt x="60097" y="6371"/>
                  </a:lnTo>
                  <a:lnTo>
                    <a:pt x="60540" y="6137"/>
                  </a:lnTo>
                  <a:lnTo>
                    <a:pt x="60972" y="5870"/>
                  </a:lnTo>
                  <a:lnTo>
                    <a:pt x="66415" y="2354"/>
                  </a:lnTo>
                  <a:lnTo>
                    <a:pt x="66718" y="2134"/>
                  </a:lnTo>
                  <a:lnTo>
                    <a:pt x="67040" y="1901"/>
                  </a:lnTo>
                  <a:lnTo>
                    <a:pt x="69356" y="362"/>
                  </a:lnTo>
                  <a:lnTo>
                    <a:pt x="70033" y="0"/>
                  </a:lnTo>
                  <a:lnTo>
                    <a:pt x="70258" y="376"/>
                  </a:lnTo>
                  <a:lnTo>
                    <a:pt x="71545" y="2354"/>
                  </a:lnTo>
                  <a:lnTo>
                    <a:pt x="71984" y="3178"/>
                  </a:lnTo>
                  <a:lnTo>
                    <a:pt x="77289" y="8655"/>
                  </a:lnTo>
                  <a:lnTo>
                    <a:pt x="79928" y="11380"/>
                  </a:lnTo>
                  <a:lnTo>
                    <a:pt x="80943" y="12427"/>
                  </a:lnTo>
                  <a:lnTo>
                    <a:pt x="81196" y="12674"/>
                  </a:lnTo>
                  <a:lnTo>
                    <a:pt x="81644" y="13099"/>
                  </a:lnTo>
                  <a:lnTo>
                    <a:pt x="84324" y="15868"/>
                  </a:lnTo>
                  <a:lnTo>
                    <a:pt x="84757" y="16308"/>
                  </a:lnTo>
                  <a:lnTo>
                    <a:pt x="85175" y="16731"/>
                  </a:lnTo>
                  <a:lnTo>
                    <a:pt x="87308" y="19170"/>
                  </a:lnTo>
                  <a:lnTo>
                    <a:pt x="88913" y="20793"/>
                  </a:lnTo>
                  <a:lnTo>
                    <a:pt x="90693" y="22593"/>
                  </a:lnTo>
                  <a:lnTo>
                    <a:pt x="95064" y="27014"/>
                  </a:lnTo>
                  <a:lnTo>
                    <a:pt x="95752" y="27634"/>
                  </a:lnTo>
                  <a:lnTo>
                    <a:pt x="100146" y="32318"/>
                  </a:lnTo>
                  <a:lnTo>
                    <a:pt x="100569" y="32719"/>
                  </a:lnTo>
                  <a:lnTo>
                    <a:pt x="101160" y="33281"/>
                  </a:lnTo>
                  <a:lnTo>
                    <a:pt x="107335" y="39738"/>
                  </a:lnTo>
                  <a:lnTo>
                    <a:pt x="107965" y="40047"/>
                  </a:lnTo>
                  <a:lnTo>
                    <a:pt x="108131" y="40129"/>
                  </a:lnTo>
                  <a:lnTo>
                    <a:pt x="108654" y="40386"/>
                  </a:lnTo>
                  <a:lnTo>
                    <a:pt x="109658" y="40557"/>
                  </a:lnTo>
                  <a:lnTo>
                    <a:pt x="110918" y="40772"/>
                  </a:lnTo>
                  <a:lnTo>
                    <a:pt x="112197" y="40972"/>
                  </a:lnTo>
                  <a:lnTo>
                    <a:pt x="113556" y="41241"/>
                  </a:lnTo>
                  <a:lnTo>
                    <a:pt x="114651" y="41458"/>
                  </a:lnTo>
                  <a:lnTo>
                    <a:pt x="115918" y="41663"/>
                  </a:lnTo>
                  <a:lnTo>
                    <a:pt x="117452" y="41936"/>
                  </a:lnTo>
                  <a:lnTo>
                    <a:pt x="117656" y="41972"/>
                  </a:lnTo>
                  <a:lnTo>
                    <a:pt x="118823" y="42211"/>
                  </a:lnTo>
                  <a:lnTo>
                    <a:pt x="121199" y="42611"/>
                  </a:lnTo>
                  <a:lnTo>
                    <a:pt x="121844" y="42737"/>
                  </a:lnTo>
                  <a:lnTo>
                    <a:pt x="122554" y="42874"/>
                  </a:lnTo>
                  <a:lnTo>
                    <a:pt x="124753" y="43273"/>
                  </a:lnTo>
                  <a:lnTo>
                    <a:pt x="129574" y="44036"/>
                  </a:lnTo>
                  <a:lnTo>
                    <a:pt x="129916" y="44088"/>
                  </a:lnTo>
                  <a:lnTo>
                    <a:pt x="133371" y="44693"/>
                  </a:lnTo>
                  <a:lnTo>
                    <a:pt x="133801" y="44764"/>
                  </a:lnTo>
                  <a:lnTo>
                    <a:pt x="134274" y="44841"/>
                  </a:lnTo>
                  <a:lnTo>
                    <a:pt x="135014" y="44960"/>
                  </a:lnTo>
                  <a:lnTo>
                    <a:pt x="140778" y="46052"/>
                  </a:lnTo>
                  <a:lnTo>
                    <a:pt x="141368" y="46137"/>
                  </a:lnTo>
                  <a:lnTo>
                    <a:pt x="143872" y="46590"/>
                  </a:lnTo>
                  <a:lnTo>
                    <a:pt x="148624" y="47448"/>
                  </a:lnTo>
                  <a:lnTo>
                    <a:pt x="150985" y="47874"/>
                  </a:lnTo>
                  <a:lnTo>
                    <a:pt x="155231" y="48763"/>
                  </a:lnTo>
                  <a:lnTo>
                    <a:pt x="155205" y="48922"/>
                  </a:lnTo>
                  <a:lnTo>
                    <a:pt x="155264" y="49172"/>
                  </a:lnTo>
                  <a:lnTo>
                    <a:pt x="155179" y="49915"/>
                  </a:lnTo>
                  <a:lnTo>
                    <a:pt x="154982" y="50837"/>
                  </a:lnTo>
                  <a:lnTo>
                    <a:pt x="154478" y="53266"/>
                  </a:lnTo>
                  <a:lnTo>
                    <a:pt x="153881" y="56638"/>
                  </a:lnTo>
                  <a:lnTo>
                    <a:pt x="153686" y="58161"/>
                  </a:lnTo>
                  <a:lnTo>
                    <a:pt x="153542" y="59128"/>
                  </a:lnTo>
                  <a:lnTo>
                    <a:pt x="153489" y="59679"/>
                  </a:lnTo>
                  <a:lnTo>
                    <a:pt x="153312" y="60684"/>
                  </a:lnTo>
                  <a:lnTo>
                    <a:pt x="153012" y="62438"/>
                  </a:lnTo>
                  <a:lnTo>
                    <a:pt x="152746" y="63937"/>
                  </a:lnTo>
                  <a:lnTo>
                    <a:pt x="152690" y="64272"/>
                  </a:lnTo>
                  <a:lnTo>
                    <a:pt x="152260" y="66687"/>
                  </a:lnTo>
                  <a:lnTo>
                    <a:pt x="151998" y="68186"/>
                  </a:lnTo>
                  <a:lnTo>
                    <a:pt x="151867" y="68939"/>
                  </a:lnTo>
                  <a:lnTo>
                    <a:pt x="151707" y="69943"/>
                  </a:lnTo>
                  <a:lnTo>
                    <a:pt x="151635" y="70445"/>
                  </a:lnTo>
                  <a:lnTo>
                    <a:pt x="151611" y="70954"/>
                  </a:lnTo>
                  <a:lnTo>
                    <a:pt x="151645" y="71430"/>
                  </a:lnTo>
                  <a:lnTo>
                    <a:pt x="151670" y="71640"/>
                  </a:lnTo>
                  <a:lnTo>
                    <a:pt x="151326" y="71802"/>
                  </a:lnTo>
                  <a:lnTo>
                    <a:pt x="151532" y="72270"/>
                  </a:lnTo>
                  <a:lnTo>
                    <a:pt x="151814" y="72898"/>
                  </a:lnTo>
                  <a:lnTo>
                    <a:pt x="151959" y="73467"/>
                  </a:lnTo>
                  <a:lnTo>
                    <a:pt x="152144" y="73942"/>
                  </a:lnTo>
                  <a:lnTo>
                    <a:pt x="152629" y="74823"/>
                  </a:lnTo>
                  <a:lnTo>
                    <a:pt x="153842" y="76750"/>
                  </a:lnTo>
                  <a:lnTo>
                    <a:pt x="154552" y="77849"/>
                  </a:lnTo>
                  <a:lnTo>
                    <a:pt x="156562" y="81001"/>
                  </a:lnTo>
                  <a:lnTo>
                    <a:pt x="157919" y="83136"/>
                  </a:lnTo>
                  <a:lnTo>
                    <a:pt x="159677" y="85915"/>
                  </a:lnTo>
                  <a:lnTo>
                    <a:pt x="160411" y="87086"/>
                  </a:lnTo>
                  <a:lnTo>
                    <a:pt x="163079" y="91305"/>
                  </a:lnTo>
                  <a:lnTo>
                    <a:pt x="164665" y="93821"/>
                  </a:lnTo>
                  <a:lnTo>
                    <a:pt x="165299" y="94875"/>
                  </a:lnTo>
                  <a:lnTo>
                    <a:pt x="164904" y="95041"/>
                  </a:lnTo>
                  <a:lnTo>
                    <a:pt x="162735" y="94656"/>
                  </a:lnTo>
                  <a:lnTo>
                    <a:pt x="161180" y="94386"/>
                  </a:lnTo>
                  <a:lnTo>
                    <a:pt x="159295" y="94014"/>
                  </a:lnTo>
                  <a:lnTo>
                    <a:pt x="149141" y="92244"/>
                  </a:lnTo>
                  <a:lnTo>
                    <a:pt x="148657" y="95047"/>
                  </a:lnTo>
                  <a:lnTo>
                    <a:pt x="155399" y="96233"/>
                  </a:lnTo>
                  <a:lnTo>
                    <a:pt x="153151" y="109606"/>
                  </a:lnTo>
                  <a:lnTo>
                    <a:pt x="152871" y="111230"/>
                  </a:lnTo>
                  <a:lnTo>
                    <a:pt x="149708" y="110613"/>
                  </a:lnTo>
                  <a:lnTo>
                    <a:pt x="149416" y="111475"/>
                  </a:lnTo>
                  <a:lnTo>
                    <a:pt x="147895" y="120291"/>
                  </a:lnTo>
                  <a:lnTo>
                    <a:pt x="147417" y="123054"/>
                  </a:lnTo>
                  <a:lnTo>
                    <a:pt x="147146" y="124645"/>
                  </a:lnTo>
                  <a:lnTo>
                    <a:pt x="145881" y="131951"/>
                  </a:lnTo>
                  <a:lnTo>
                    <a:pt x="145536" y="133915"/>
                  </a:lnTo>
                  <a:lnTo>
                    <a:pt x="145006" y="136987"/>
                  </a:lnTo>
                  <a:lnTo>
                    <a:pt x="144551" y="139628"/>
                  </a:lnTo>
                  <a:lnTo>
                    <a:pt x="144436" y="140276"/>
                  </a:lnTo>
                  <a:lnTo>
                    <a:pt x="143989" y="142859"/>
                  </a:lnTo>
                  <a:lnTo>
                    <a:pt x="143161" y="147646"/>
                  </a:lnTo>
                  <a:lnTo>
                    <a:pt x="142959" y="148825"/>
                  </a:lnTo>
                  <a:lnTo>
                    <a:pt x="142532" y="151270"/>
                  </a:lnTo>
                  <a:lnTo>
                    <a:pt x="142283" y="152714"/>
                  </a:lnTo>
                  <a:lnTo>
                    <a:pt x="140952" y="160401"/>
                  </a:lnTo>
                  <a:lnTo>
                    <a:pt x="140616" y="162345"/>
                  </a:lnTo>
                  <a:lnTo>
                    <a:pt x="140415" y="163411"/>
                  </a:lnTo>
                  <a:lnTo>
                    <a:pt x="135094" y="161844"/>
                  </a:lnTo>
                  <a:lnTo>
                    <a:pt x="129037" y="160462"/>
                  </a:lnTo>
                  <a:lnTo>
                    <a:pt x="128656" y="160356"/>
                  </a:lnTo>
                  <a:lnTo>
                    <a:pt x="127960" y="160162"/>
                  </a:lnTo>
                  <a:lnTo>
                    <a:pt x="124587" y="159233"/>
                  </a:lnTo>
                  <a:lnTo>
                    <a:pt x="121488" y="158385"/>
                  </a:lnTo>
                  <a:lnTo>
                    <a:pt x="116215" y="156969"/>
                  </a:lnTo>
                  <a:lnTo>
                    <a:pt x="115485" y="156758"/>
                  </a:lnTo>
                  <a:lnTo>
                    <a:pt x="113000" y="156040"/>
                  </a:lnTo>
                  <a:lnTo>
                    <a:pt x="102134" y="152903"/>
                  </a:lnTo>
                  <a:lnTo>
                    <a:pt x="99028" y="152001"/>
                  </a:lnTo>
                  <a:lnTo>
                    <a:pt x="95990" y="151108"/>
                  </a:lnTo>
                  <a:lnTo>
                    <a:pt x="90679" y="149465"/>
                  </a:lnTo>
                  <a:lnTo>
                    <a:pt x="90361" y="149369"/>
                  </a:lnTo>
                  <a:lnTo>
                    <a:pt x="89078" y="148830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6" name="pg76"/>
            <p:cNvSpPr/>
            <p:nvPr/>
          </p:nvSpPr>
          <p:spPr>
            <a:xfrm>
              <a:off x="4897404" y="4242789"/>
              <a:ext cx="428094" cy="244575"/>
            </a:xfrm>
            <a:custGeom>
              <a:avLst/>
              <a:gdLst/>
              <a:ahLst/>
              <a:cxnLst/>
              <a:rect l="0" t="0" r="0" b="0"/>
              <a:pathLst>
                <a:path w="428094" h="244575">
                  <a:moveTo>
                    <a:pt x="15215" y="104009"/>
                  </a:moveTo>
                  <a:lnTo>
                    <a:pt x="15225" y="103819"/>
                  </a:lnTo>
                  <a:lnTo>
                    <a:pt x="15247" y="103634"/>
                  </a:lnTo>
                  <a:lnTo>
                    <a:pt x="15290" y="103433"/>
                  </a:lnTo>
                  <a:lnTo>
                    <a:pt x="15352" y="103236"/>
                  </a:lnTo>
                  <a:lnTo>
                    <a:pt x="15426" y="103042"/>
                  </a:lnTo>
                  <a:lnTo>
                    <a:pt x="15504" y="102849"/>
                  </a:lnTo>
                  <a:lnTo>
                    <a:pt x="15662" y="102437"/>
                  </a:lnTo>
                  <a:lnTo>
                    <a:pt x="15839" y="102006"/>
                  </a:lnTo>
                  <a:lnTo>
                    <a:pt x="15924" y="101789"/>
                  </a:lnTo>
                  <a:lnTo>
                    <a:pt x="16000" y="101568"/>
                  </a:lnTo>
                  <a:lnTo>
                    <a:pt x="16061" y="101353"/>
                  </a:lnTo>
                  <a:lnTo>
                    <a:pt x="16213" y="100696"/>
                  </a:lnTo>
                  <a:lnTo>
                    <a:pt x="16343" y="100210"/>
                  </a:lnTo>
                  <a:lnTo>
                    <a:pt x="16412" y="99929"/>
                  </a:lnTo>
                  <a:lnTo>
                    <a:pt x="16490" y="99657"/>
                  </a:lnTo>
                  <a:lnTo>
                    <a:pt x="16590" y="99412"/>
                  </a:lnTo>
                  <a:lnTo>
                    <a:pt x="16723" y="99212"/>
                  </a:lnTo>
                  <a:lnTo>
                    <a:pt x="16914" y="99047"/>
                  </a:lnTo>
                  <a:lnTo>
                    <a:pt x="17235" y="98850"/>
                  </a:lnTo>
                  <a:lnTo>
                    <a:pt x="17593" y="98695"/>
                  </a:lnTo>
                  <a:lnTo>
                    <a:pt x="17889" y="98464"/>
                  </a:lnTo>
                  <a:lnTo>
                    <a:pt x="18084" y="98106"/>
                  </a:lnTo>
                  <a:lnTo>
                    <a:pt x="18231" y="97724"/>
                  </a:lnTo>
                  <a:lnTo>
                    <a:pt x="18350" y="97327"/>
                  </a:lnTo>
                  <a:lnTo>
                    <a:pt x="18510" y="96953"/>
                  </a:lnTo>
                  <a:lnTo>
                    <a:pt x="18665" y="96579"/>
                  </a:lnTo>
                  <a:lnTo>
                    <a:pt x="18738" y="96173"/>
                  </a:lnTo>
                  <a:lnTo>
                    <a:pt x="18745" y="95723"/>
                  </a:lnTo>
                  <a:lnTo>
                    <a:pt x="18651" y="95334"/>
                  </a:lnTo>
                  <a:lnTo>
                    <a:pt x="18518" y="95138"/>
                  </a:lnTo>
                  <a:lnTo>
                    <a:pt x="18260" y="94899"/>
                  </a:lnTo>
                  <a:lnTo>
                    <a:pt x="18094" y="94801"/>
                  </a:lnTo>
                  <a:lnTo>
                    <a:pt x="17910" y="94737"/>
                  </a:lnTo>
                  <a:lnTo>
                    <a:pt x="17715" y="94693"/>
                  </a:lnTo>
                  <a:lnTo>
                    <a:pt x="17518" y="94655"/>
                  </a:lnTo>
                  <a:lnTo>
                    <a:pt x="17326" y="94609"/>
                  </a:lnTo>
                  <a:lnTo>
                    <a:pt x="17079" y="94543"/>
                  </a:lnTo>
                  <a:lnTo>
                    <a:pt x="16582" y="94422"/>
                  </a:lnTo>
                  <a:lnTo>
                    <a:pt x="16335" y="94358"/>
                  </a:lnTo>
                  <a:lnTo>
                    <a:pt x="16090" y="94283"/>
                  </a:lnTo>
                  <a:lnTo>
                    <a:pt x="15575" y="94112"/>
                  </a:lnTo>
                  <a:lnTo>
                    <a:pt x="15247" y="93957"/>
                  </a:lnTo>
                  <a:lnTo>
                    <a:pt x="14935" y="93764"/>
                  </a:lnTo>
                  <a:lnTo>
                    <a:pt x="14655" y="93524"/>
                  </a:lnTo>
                  <a:lnTo>
                    <a:pt x="14479" y="93174"/>
                  </a:lnTo>
                  <a:lnTo>
                    <a:pt x="14439" y="92937"/>
                  </a:lnTo>
                  <a:lnTo>
                    <a:pt x="14428" y="92681"/>
                  </a:lnTo>
                  <a:lnTo>
                    <a:pt x="14438" y="92424"/>
                  </a:lnTo>
                  <a:lnTo>
                    <a:pt x="14463" y="92181"/>
                  </a:lnTo>
                  <a:lnTo>
                    <a:pt x="14504" y="91962"/>
                  </a:lnTo>
                  <a:lnTo>
                    <a:pt x="14564" y="91745"/>
                  </a:lnTo>
                  <a:lnTo>
                    <a:pt x="14641" y="91533"/>
                  </a:lnTo>
                  <a:lnTo>
                    <a:pt x="14729" y="91327"/>
                  </a:lnTo>
                  <a:lnTo>
                    <a:pt x="14825" y="91130"/>
                  </a:lnTo>
                  <a:lnTo>
                    <a:pt x="14941" y="90937"/>
                  </a:lnTo>
                  <a:lnTo>
                    <a:pt x="15077" y="90759"/>
                  </a:lnTo>
                  <a:lnTo>
                    <a:pt x="15361" y="90410"/>
                  </a:lnTo>
                  <a:lnTo>
                    <a:pt x="15488" y="90224"/>
                  </a:lnTo>
                  <a:lnTo>
                    <a:pt x="15707" y="89848"/>
                  </a:lnTo>
                  <a:lnTo>
                    <a:pt x="15809" y="89653"/>
                  </a:lnTo>
                  <a:lnTo>
                    <a:pt x="15898" y="89452"/>
                  </a:lnTo>
                  <a:lnTo>
                    <a:pt x="16051" y="88999"/>
                  </a:lnTo>
                  <a:lnTo>
                    <a:pt x="16024" y="88779"/>
                  </a:lnTo>
                  <a:lnTo>
                    <a:pt x="15801" y="88615"/>
                  </a:lnTo>
                  <a:lnTo>
                    <a:pt x="15479" y="88288"/>
                  </a:lnTo>
                  <a:lnTo>
                    <a:pt x="15337" y="88086"/>
                  </a:lnTo>
                  <a:lnTo>
                    <a:pt x="15225" y="87787"/>
                  </a:lnTo>
                  <a:lnTo>
                    <a:pt x="15178" y="87432"/>
                  </a:lnTo>
                  <a:lnTo>
                    <a:pt x="15169" y="87046"/>
                  </a:lnTo>
                  <a:lnTo>
                    <a:pt x="15170" y="86652"/>
                  </a:lnTo>
                  <a:lnTo>
                    <a:pt x="15156" y="86273"/>
                  </a:lnTo>
                  <a:lnTo>
                    <a:pt x="15083" y="85419"/>
                  </a:lnTo>
                  <a:lnTo>
                    <a:pt x="15051" y="84991"/>
                  </a:lnTo>
                  <a:lnTo>
                    <a:pt x="15024" y="84563"/>
                  </a:lnTo>
                  <a:lnTo>
                    <a:pt x="15006" y="84135"/>
                  </a:lnTo>
                  <a:lnTo>
                    <a:pt x="14997" y="83780"/>
                  </a:lnTo>
                  <a:lnTo>
                    <a:pt x="14994" y="83425"/>
                  </a:lnTo>
                  <a:lnTo>
                    <a:pt x="14995" y="83070"/>
                  </a:lnTo>
                  <a:lnTo>
                    <a:pt x="15006" y="82359"/>
                  </a:lnTo>
                  <a:lnTo>
                    <a:pt x="15016" y="82033"/>
                  </a:lnTo>
                  <a:lnTo>
                    <a:pt x="15050" y="81380"/>
                  </a:lnTo>
                  <a:lnTo>
                    <a:pt x="15062" y="81054"/>
                  </a:lnTo>
                  <a:lnTo>
                    <a:pt x="15066" y="80728"/>
                  </a:lnTo>
                  <a:lnTo>
                    <a:pt x="15059" y="80467"/>
                  </a:lnTo>
                  <a:lnTo>
                    <a:pt x="15017" y="79685"/>
                  </a:lnTo>
                  <a:lnTo>
                    <a:pt x="14972" y="78697"/>
                  </a:lnTo>
                  <a:lnTo>
                    <a:pt x="14959" y="78333"/>
                  </a:lnTo>
                  <a:lnTo>
                    <a:pt x="14958" y="77971"/>
                  </a:lnTo>
                  <a:lnTo>
                    <a:pt x="14975" y="77611"/>
                  </a:lnTo>
                  <a:lnTo>
                    <a:pt x="15016" y="77121"/>
                  </a:lnTo>
                  <a:lnTo>
                    <a:pt x="15046" y="76877"/>
                  </a:lnTo>
                  <a:lnTo>
                    <a:pt x="15091" y="76641"/>
                  </a:lnTo>
                  <a:lnTo>
                    <a:pt x="15156" y="76415"/>
                  </a:lnTo>
                  <a:lnTo>
                    <a:pt x="15291" y="76149"/>
                  </a:lnTo>
                  <a:lnTo>
                    <a:pt x="15473" y="75909"/>
                  </a:lnTo>
                  <a:lnTo>
                    <a:pt x="15675" y="75679"/>
                  </a:lnTo>
                  <a:lnTo>
                    <a:pt x="15870" y="75442"/>
                  </a:lnTo>
                  <a:lnTo>
                    <a:pt x="16030" y="75183"/>
                  </a:lnTo>
                  <a:lnTo>
                    <a:pt x="16275" y="74696"/>
                  </a:lnTo>
                  <a:lnTo>
                    <a:pt x="16331" y="74386"/>
                  </a:lnTo>
                  <a:lnTo>
                    <a:pt x="16267" y="74238"/>
                  </a:lnTo>
                  <a:lnTo>
                    <a:pt x="15967" y="73971"/>
                  </a:lnTo>
                  <a:lnTo>
                    <a:pt x="15782" y="73860"/>
                  </a:lnTo>
                  <a:lnTo>
                    <a:pt x="15608" y="73770"/>
                  </a:lnTo>
                  <a:lnTo>
                    <a:pt x="15340" y="73690"/>
                  </a:lnTo>
                  <a:lnTo>
                    <a:pt x="15048" y="73680"/>
                  </a:lnTo>
                  <a:lnTo>
                    <a:pt x="14742" y="73710"/>
                  </a:lnTo>
                  <a:lnTo>
                    <a:pt x="14434" y="73750"/>
                  </a:lnTo>
                  <a:lnTo>
                    <a:pt x="14132" y="73770"/>
                  </a:lnTo>
                  <a:lnTo>
                    <a:pt x="13521" y="73767"/>
                  </a:lnTo>
                  <a:lnTo>
                    <a:pt x="13350" y="73709"/>
                  </a:lnTo>
                  <a:lnTo>
                    <a:pt x="13209" y="73600"/>
                  </a:lnTo>
                  <a:lnTo>
                    <a:pt x="13129" y="73399"/>
                  </a:lnTo>
                  <a:lnTo>
                    <a:pt x="13070" y="73019"/>
                  </a:lnTo>
                  <a:lnTo>
                    <a:pt x="12958" y="72567"/>
                  </a:lnTo>
                  <a:lnTo>
                    <a:pt x="12835" y="72126"/>
                  </a:lnTo>
                  <a:lnTo>
                    <a:pt x="12699" y="71702"/>
                  </a:lnTo>
                  <a:lnTo>
                    <a:pt x="12437" y="71241"/>
                  </a:lnTo>
                  <a:lnTo>
                    <a:pt x="12185" y="70977"/>
                  </a:lnTo>
                  <a:lnTo>
                    <a:pt x="11886" y="70790"/>
                  </a:lnTo>
                  <a:lnTo>
                    <a:pt x="11526" y="70728"/>
                  </a:lnTo>
                  <a:lnTo>
                    <a:pt x="11016" y="70814"/>
                  </a:lnTo>
                  <a:lnTo>
                    <a:pt x="10581" y="70944"/>
                  </a:lnTo>
                  <a:lnTo>
                    <a:pt x="10276" y="70947"/>
                  </a:lnTo>
                  <a:lnTo>
                    <a:pt x="9960" y="70707"/>
                  </a:lnTo>
                  <a:lnTo>
                    <a:pt x="9793" y="70334"/>
                  </a:lnTo>
                  <a:lnTo>
                    <a:pt x="9799" y="70169"/>
                  </a:lnTo>
                  <a:lnTo>
                    <a:pt x="9828" y="69994"/>
                  </a:lnTo>
                  <a:lnTo>
                    <a:pt x="9871" y="69820"/>
                  </a:lnTo>
                  <a:lnTo>
                    <a:pt x="9918" y="69658"/>
                  </a:lnTo>
                  <a:lnTo>
                    <a:pt x="9983" y="69482"/>
                  </a:lnTo>
                  <a:lnTo>
                    <a:pt x="10068" y="69313"/>
                  </a:lnTo>
                  <a:lnTo>
                    <a:pt x="10166" y="69151"/>
                  </a:lnTo>
                  <a:lnTo>
                    <a:pt x="10373" y="68837"/>
                  </a:lnTo>
                  <a:lnTo>
                    <a:pt x="10536" y="68626"/>
                  </a:lnTo>
                  <a:lnTo>
                    <a:pt x="10718" y="68432"/>
                  </a:lnTo>
                  <a:lnTo>
                    <a:pt x="10903" y="68242"/>
                  </a:lnTo>
                  <a:lnTo>
                    <a:pt x="11076" y="68043"/>
                  </a:lnTo>
                  <a:lnTo>
                    <a:pt x="11304" y="67653"/>
                  </a:lnTo>
                  <a:lnTo>
                    <a:pt x="11449" y="67296"/>
                  </a:lnTo>
                  <a:lnTo>
                    <a:pt x="11570" y="66782"/>
                  </a:lnTo>
                  <a:lnTo>
                    <a:pt x="11605" y="66488"/>
                  </a:lnTo>
                  <a:lnTo>
                    <a:pt x="11578" y="66219"/>
                  </a:lnTo>
                  <a:lnTo>
                    <a:pt x="11401" y="65964"/>
                  </a:lnTo>
                  <a:lnTo>
                    <a:pt x="11128" y="65760"/>
                  </a:lnTo>
                  <a:lnTo>
                    <a:pt x="10777" y="65564"/>
                  </a:lnTo>
                  <a:lnTo>
                    <a:pt x="10546" y="65493"/>
                  </a:lnTo>
                  <a:lnTo>
                    <a:pt x="10305" y="65444"/>
                  </a:lnTo>
                  <a:lnTo>
                    <a:pt x="10060" y="65405"/>
                  </a:lnTo>
                  <a:lnTo>
                    <a:pt x="9535" y="65302"/>
                  </a:lnTo>
                  <a:lnTo>
                    <a:pt x="9249" y="65252"/>
                  </a:lnTo>
                  <a:lnTo>
                    <a:pt x="8387" y="65126"/>
                  </a:lnTo>
                  <a:lnTo>
                    <a:pt x="8066" y="65093"/>
                  </a:lnTo>
                  <a:lnTo>
                    <a:pt x="7417" y="65056"/>
                  </a:lnTo>
                  <a:lnTo>
                    <a:pt x="7100" y="65013"/>
                  </a:lnTo>
                  <a:lnTo>
                    <a:pt x="6792" y="64930"/>
                  </a:lnTo>
                  <a:lnTo>
                    <a:pt x="6558" y="64840"/>
                  </a:lnTo>
                  <a:lnTo>
                    <a:pt x="6324" y="64735"/>
                  </a:lnTo>
                  <a:lnTo>
                    <a:pt x="6097" y="64613"/>
                  </a:lnTo>
                  <a:lnTo>
                    <a:pt x="5882" y="64471"/>
                  </a:lnTo>
                  <a:lnTo>
                    <a:pt x="5685" y="64305"/>
                  </a:lnTo>
                  <a:lnTo>
                    <a:pt x="5494" y="64082"/>
                  </a:lnTo>
                  <a:lnTo>
                    <a:pt x="5329" y="63820"/>
                  </a:lnTo>
                  <a:lnTo>
                    <a:pt x="5029" y="63250"/>
                  </a:lnTo>
                  <a:lnTo>
                    <a:pt x="4871" y="62977"/>
                  </a:lnTo>
                  <a:lnTo>
                    <a:pt x="4684" y="62705"/>
                  </a:lnTo>
                  <a:lnTo>
                    <a:pt x="4292" y="62176"/>
                  </a:lnTo>
                  <a:lnTo>
                    <a:pt x="4112" y="61901"/>
                  </a:lnTo>
                  <a:lnTo>
                    <a:pt x="3959" y="61609"/>
                  </a:lnTo>
                  <a:lnTo>
                    <a:pt x="3846" y="61333"/>
                  </a:lnTo>
                  <a:lnTo>
                    <a:pt x="3747" y="61046"/>
                  </a:lnTo>
                  <a:lnTo>
                    <a:pt x="3662" y="60750"/>
                  </a:lnTo>
                  <a:lnTo>
                    <a:pt x="3594" y="60450"/>
                  </a:lnTo>
                  <a:lnTo>
                    <a:pt x="3543" y="60149"/>
                  </a:lnTo>
                  <a:lnTo>
                    <a:pt x="3550" y="59949"/>
                  </a:lnTo>
                  <a:lnTo>
                    <a:pt x="3550" y="59406"/>
                  </a:lnTo>
                  <a:lnTo>
                    <a:pt x="3529" y="58866"/>
                  </a:lnTo>
                  <a:lnTo>
                    <a:pt x="3411" y="57301"/>
                  </a:lnTo>
                  <a:lnTo>
                    <a:pt x="3346" y="56987"/>
                  </a:lnTo>
                  <a:lnTo>
                    <a:pt x="3230" y="56721"/>
                  </a:lnTo>
                  <a:lnTo>
                    <a:pt x="2937" y="56387"/>
                  </a:lnTo>
                  <a:lnTo>
                    <a:pt x="2380" y="56040"/>
                  </a:lnTo>
                  <a:lnTo>
                    <a:pt x="1905" y="55922"/>
                  </a:lnTo>
                  <a:lnTo>
                    <a:pt x="1451" y="55745"/>
                  </a:lnTo>
                  <a:lnTo>
                    <a:pt x="1138" y="55551"/>
                  </a:lnTo>
                  <a:lnTo>
                    <a:pt x="901" y="55207"/>
                  </a:lnTo>
                  <a:lnTo>
                    <a:pt x="772" y="54971"/>
                  </a:lnTo>
                  <a:lnTo>
                    <a:pt x="774" y="54571"/>
                  </a:lnTo>
                  <a:lnTo>
                    <a:pt x="1026" y="54290"/>
                  </a:lnTo>
                  <a:lnTo>
                    <a:pt x="1409" y="54056"/>
                  </a:lnTo>
                  <a:lnTo>
                    <a:pt x="1891" y="53904"/>
                  </a:lnTo>
                  <a:lnTo>
                    <a:pt x="2715" y="53594"/>
                  </a:lnTo>
                  <a:lnTo>
                    <a:pt x="3480" y="53337"/>
                  </a:lnTo>
                  <a:lnTo>
                    <a:pt x="3976" y="53129"/>
                  </a:lnTo>
                  <a:lnTo>
                    <a:pt x="4268" y="52997"/>
                  </a:lnTo>
                  <a:lnTo>
                    <a:pt x="4540" y="52838"/>
                  </a:lnTo>
                  <a:lnTo>
                    <a:pt x="4702" y="52644"/>
                  </a:lnTo>
                  <a:lnTo>
                    <a:pt x="4803" y="52457"/>
                  </a:lnTo>
                  <a:lnTo>
                    <a:pt x="4852" y="52262"/>
                  </a:lnTo>
                  <a:lnTo>
                    <a:pt x="4834" y="52098"/>
                  </a:lnTo>
                  <a:lnTo>
                    <a:pt x="4781" y="51935"/>
                  </a:lnTo>
                  <a:lnTo>
                    <a:pt x="4682" y="51746"/>
                  </a:lnTo>
                  <a:lnTo>
                    <a:pt x="4498" y="51549"/>
                  </a:lnTo>
                  <a:lnTo>
                    <a:pt x="4175" y="51339"/>
                  </a:lnTo>
                  <a:lnTo>
                    <a:pt x="3937" y="51266"/>
                  </a:lnTo>
                  <a:lnTo>
                    <a:pt x="3520" y="51169"/>
                  </a:lnTo>
                  <a:lnTo>
                    <a:pt x="2994" y="51078"/>
                  </a:lnTo>
                  <a:lnTo>
                    <a:pt x="2499" y="51024"/>
                  </a:lnTo>
                  <a:lnTo>
                    <a:pt x="2020" y="50993"/>
                  </a:lnTo>
                  <a:lnTo>
                    <a:pt x="1662" y="50991"/>
                  </a:lnTo>
                  <a:lnTo>
                    <a:pt x="1428" y="50962"/>
                  </a:lnTo>
                  <a:lnTo>
                    <a:pt x="1148" y="50879"/>
                  </a:lnTo>
                  <a:lnTo>
                    <a:pt x="925" y="50669"/>
                  </a:lnTo>
                  <a:lnTo>
                    <a:pt x="854" y="50373"/>
                  </a:lnTo>
                  <a:lnTo>
                    <a:pt x="786" y="50064"/>
                  </a:lnTo>
                  <a:lnTo>
                    <a:pt x="702" y="49836"/>
                  </a:lnTo>
                  <a:lnTo>
                    <a:pt x="607" y="49614"/>
                  </a:lnTo>
                  <a:lnTo>
                    <a:pt x="487" y="49392"/>
                  </a:lnTo>
                  <a:lnTo>
                    <a:pt x="331" y="49177"/>
                  </a:lnTo>
                  <a:lnTo>
                    <a:pt x="196" y="48949"/>
                  </a:lnTo>
                  <a:lnTo>
                    <a:pt x="70" y="48631"/>
                  </a:lnTo>
                  <a:lnTo>
                    <a:pt x="0" y="48307"/>
                  </a:lnTo>
                  <a:lnTo>
                    <a:pt x="17" y="48175"/>
                  </a:lnTo>
                  <a:lnTo>
                    <a:pt x="109" y="48028"/>
                  </a:lnTo>
                  <a:lnTo>
                    <a:pt x="300" y="47835"/>
                  </a:lnTo>
                  <a:lnTo>
                    <a:pt x="529" y="47589"/>
                  </a:lnTo>
                  <a:lnTo>
                    <a:pt x="769" y="47357"/>
                  </a:lnTo>
                  <a:lnTo>
                    <a:pt x="1021" y="47152"/>
                  </a:lnTo>
                  <a:lnTo>
                    <a:pt x="1290" y="46983"/>
                  </a:lnTo>
                  <a:lnTo>
                    <a:pt x="1537" y="46785"/>
                  </a:lnTo>
                  <a:lnTo>
                    <a:pt x="1718" y="46590"/>
                  </a:lnTo>
                  <a:lnTo>
                    <a:pt x="1866" y="46373"/>
                  </a:lnTo>
                  <a:lnTo>
                    <a:pt x="1896" y="46169"/>
                  </a:lnTo>
                  <a:lnTo>
                    <a:pt x="1796" y="45795"/>
                  </a:lnTo>
                  <a:lnTo>
                    <a:pt x="1763" y="45536"/>
                  </a:lnTo>
                  <a:lnTo>
                    <a:pt x="1737" y="45274"/>
                  </a:lnTo>
                  <a:lnTo>
                    <a:pt x="1699" y="45030"/>
                  </a:lnTo>
                  <a:lnTo>
                    <a:pt x="1607" y="44577"/>
                  </a:lnTo>
                  <a:lnTo>
                    <a:pt x="4398" y="41006"/>
                  </a:lnTo>
                  <a:lnTo>
                    <a:pt x="4996" y="40236"/>
                  </a:lnTo>
                  <a:lnTo>
                    <a:pt x="6691" y="38077"/>
                  </a:lnTo>
                  <a:lnTo>
                    <a:pt x="7205" y="38184"/>
                  </a:lnTo>
                  <a:lnTo>
                    <a:pt x="8392" y="38394"/>
                  </a:lnTo>
                  <a:lnTo>
                    <a:pt x="15106" y="38100"/>
                  </a:lnTo>
                  <a:lnTo>
                    <a:pt x="30394" y="37426"/>
                  </a:lnTo>
                  <a:lnTo>
                    <a:pt x="44800" y="36797"/>
                  </a:lnTo>
                  <a:lnTo>
                    <a:pt x="46475" y="35487"/>
                  </a:lnTo>
                  <a:lnTo>
                    <a:pt x="47382" y="35487"/>
                  </a:lnTo>
                  <a:lnTo>
                    <a:pt x="48418" y="35487"/>
                  </a:lnTo>
                  <a:lnTo>
                    <a:pt x="49495" y="36688"/>
                  </a:lnTo>
                  <a:lnTo>
                    <a:pt x="58101" y="37222"/>
                  </a:lnTo>
                  <a:lnTo>
                    <a:pt x="58208" y="36583"/>
                  </a:lnTo>
                  <a:lnTo>
                    <a:pt x="64893" y="36995"/>
                  </a:lnTo>
                  <a:lnTo>
                    <a:pt x="68678" y="37228"/>
                  </a:lnTo>
                  <a:lnTo>
                    <a:pt x="81376" y="39213"/>
                  </a:lnTo>
                  <a:lnTo>
                    <a:pt x="81159" y="39831"/>
                  </a:lnTo>
                  <a:lnTo>
                    <a:pt x="83163" y="40143"/>
                  </a:lnTo>
                  <a:lnTo>
                    <a:pt x="93656" y="42558"/>
                  </a:lnTo>
                  <a:lnTo>
                    <a:pt x="94271" y="42706"/>
                  </a:lnTo>
                  <a:lnTo>
                    <a:pt x="95463" y="42978"/>
                  </a:lnTo>
                  <a:lnTo>
                    <a:pt x="96112" y="43131"/>
                  </a:lnTo>
                  <a:lnTo>
                    <a:pt x="102533" y="44603"/>
                  </a:lnTo>
                  <a:lnTo>
                    <a:pt x="104663" y="45385"/>
                  </a:lnTo>
                  <a:lnTo>
                    <a:pt x="105376" y="45642"/>
                  </a:lnTo>
                  <a:lnTo>
                    <a:pt x="107569" y="46447"/>
                  </a:lnTo>
                  <a:lnTo>
                    <a:pt x="109698" y="47224"/>
                  </a:lnTo>
                  <a:lnTo>
                    <a:pt x="110538" y="47539"/>
                  </a:lnTo>
                  <a:lnTo>
                    <a:pt x="115783" y="49459"/>
                  </a:lnTo>
                  <a:lnTo>
                    <a:pt x="116598" y="49740"/>
                  </a:lnTo>
                  <a:lnTo>
                    <a:pt x="117529" y="50069"/>
                  </a:lnTo>
                  <a:lnTo>
                    <a:pt x="118411" y="50388"/>
                  </a:lnTo>
                  <a:lnTo>
                    <a:pt x="119152" y="50665"/>
                  </a:lnTo>
                  <a:lnTo>
                    <a:pt x="121321" y="51456"/>
                  </a:lnTo>
                  <a:lnTo>
                    <a:pt x="122303" y="51818"/>
                  </a:lnTo>
                  <a:lnTo>
                    <a:pt x="123559" y="52274"/>
                  </a:lnTo>
                  <a:lnTo>
                    <a:pt x="129052" y="54329"/>
                  </a:lnTo>
                  <a:lnTo>
                    <a:pt x="146930" y="60919"/>
                  </a:lnTo>
                  <a:lnTo>
                    <a:pt x="149360" y="61987"/>
                  </a:lnTo>
                  <a:lnTo>
                    <a:pt x="159084" y="64157"/>
                  </a:lnTo>
                  <a:lnTo>
                    <a:pt x="162124" y="64936"/>
                  </a:lnTo>
                  <a:lnTo>
                    <a:pt x="168295" y="65742"/>
                  </a:lnTo>
                  <a:lnTo>
                    <a:pt x="168574" y="65526"/>
                  </a:lnTo>
                  <a:lnTo>
                    <a:pt x="169323" y="65483"/>
                  </a:lnTo>
                  <a:lnTo>
                    <a:pt x="169960" y="65481"/>
                  </a:lnTo>
                  <a:lnTo>
                    <a:pt x="170384" y="65502"/>
                  </a:lnTo>
                  <a:lnTo>
                    <a:pt x="170807" y="65541"/>
                  </a:lnTo>
                  <a:lnTo>
                    <a:pt x="171211" y="65597"/>
                  </a:lnTo>
                  <a:lnTo>
                    <a:pt x="170802" y="68106"/>
                  </a:lnTo>
                  <a:lnTo>
                    <a:pt x="170474" y="70148"/>
                  </a:lnTo>
                  <a:lnTo>
                    <a:pt x="170266" y="71399"/>
                  </a:lnTo>
                  <a:lnTo>
                    <a:pt x="173768" y="72521"/>
                  </a:lnTo>
                  <a:lnTo>
                    <a:pt x="174871" y="72864"/>
                  </a:lnTo>
                  <a:lnTo>
                    <a:pt x="179766" y="74373"/>
                  </a:lnTo>
                  <a:lnTo>
                    <a:pt x="182780" y="75258"/>
                  </a:lnTo>
                  <a:lnTo>
                    <a:pt x="186580" y="76323"/>
                  </a:lnTo>
                  <a:lnTo>
                    <a:pt x="198075" y="79365"/>
                  </a:lnTo>
                  <a:lnTo>
                    <a:pt x="203028" y="80527"/>
                  </a:lnTo>
                  <a:lnTo>
                    <a:pt x="207274" y="81488"/>
                  </a:lnTo>
                  <a:lnTo>
                    <a:pt x="210610" y="82221"/>
                  </a:lnTo>
                  <a:lnTo>
                    <a:pt x="219013" y="83905"/>
                  </a:lnTo>
                  <a:lnTo>
                    <a:pt x="223724" y="84767"/>
                  </a:lnTo>
                  <a:lnTo>
                    <a:pt x="230436" y="85881"/>
                  </a:lnTo>
                  <a:lnTo>
                    <a:pt x="235375" y="86611"/>
                  </a:lnTo>
                  <a:lnTo>
                    <a:pt x="236870" y="86712"/>
                  </a:lnTo>
                  <a:lnTo>
                    <a:pt x="237209" y="84652"/>
                  </a:lnTo>
                  <a:lnTo>
                    <a:pt x="238964" y="73993"/>
                  </a:lnTo>
                  <a:lnTo>
                    <a:pt x="240508" y="64558"/>
                  </a:lnTo>
                  <a:lnTo>
                    <a:pt x="240729" y="62980"/>
                  </a:lnTo>
                  <a:lnTo>
                    <a:pt x="241343" y="57905"/>
                  </a:lnTo>
                  <a:lnTo>
                    <a:pt x="242016" y="54436"/>
                  </a:lnTo>
                  <a:lnTo>
                    <a:pt x="242693" y="50066"/>
                  </a:lnTo>
                  <a:lnTo>
                    <a:pt x="242804" y="47507"/>
                  </a:lnTo>
                  <a:lnTo>
                    <a:pt x="242587" y="46365"/>
                  </a:lnTo>
                  <a:lnTo>
                    <a:pt x="242523" y="46025"/>
                  </a:lnTo>
                  <a:lnTo>
                    <a:pt x="240897" y="45755"/>
                  </a:lnTo>
                  <a:lnTo>
                    <a:pt x="240960" y="45499"/>
                  </a:lnTo>
                  <a:lnTo>
                    <a:pt x="241280" y="43050"/>
                  </a:lnTo>
                  <a:lnTo>
                    <a:pt x="241352" y="42473"/>
                  </a:lnTo>
                  <a:lnTo>
                    <a:pt x="243671" y="24288"/>
                  </a:lnTo>
                  <a:lnTo>
                    <a:pt x="243596" y="23197"/>
                  </a:lnTo>
                  <a:lnTo>
                    <a:pt x="243307" y="22077"/>
                  </a:lnTo>
                  <a:lnTo>
                    <a:pt x="243390" y="21415"/>
                  </a:lnTo>
                  <a:lnTo>
                    <a:pt x="243952" y="20405"/>
                  </a:lnTo>
                  <a:lnTo>
                    <a:pt x="244301" y="19366"/>
                  </a:lnTo>
                  <a:lnTo>
                    <a:pt x="246407" y="2964"/>
                  </a:lnTo>
                  <a:lnTo>
                    <a:pt x="246438" y="2749"/>
                  </a:lnTo>
                  <a:lnTo>
                    <a:pt x="247365" y="2645"/>
                  </a:lnTo>
                  <a:lnTo>
                    <a:pt x="247926" y="2799"/>
                  </a:lnTo>
                  <a:lnTo>
                    <a:pt x="248883" y="2504"/>
                  </a:lnTo>
                  <a:lnTo>
                    <a:pt x="250433" y="2015"/>
                  </a:lnTo>
                  <a:lnTo>
                    <a:pt x="251356" y="1893"/>
                  </a:lnTo>
                  <a:lnTo>
                    <a:pt x="252178" y="2073"/>
                  </a:lnTo>
                  <a:lnTo>
                    <a:pt x="253089" y="2230"/>
                  </a:lnTo>
                  <a:lnTo>
                    <a:pt x="253667" y="2253"/>
                  </a:lnTo>
                  <a:lnTo>
                    <a:pt x="253926" y="2198"/>
                  </a:lnTo>
                  <a:lnTo>
                    <a:pt x="254131" y="2126"/>
                  </a:lnTo>
                  <a:lnTo>
                    <a:pt x="254276" y="2031"/>
                  </a:lnTo>
                  <a:lnTo>
                    <a:pt x="254360" y="1874"/>
                  </a:lnTo>
                  <a:lnTo>
                    <a:pt x="254427" y="1701"/>
                  </a:lnTo>
                  <a:lnTo>
                    <a:pt x="254538" y="1344"/>
                  </a:lnTo>
                  <a:lnTo>
                    <a:pt x="254761" y="981"/>
                  </a:lnTo>
                  <a:lnTo>
                    <a:pt x="254922" y="831"/>
                  </a:lnTo>
                  <a:lnTo>
                    <a:pt x="255122" y="669"/>
                  </a:lnTo>
                  <a:lnTo>
                    <a:pt x="255300" y="513"/>
                  </a:lnTo>
                  <a:lnTo>
                    <a:pt x="255450" y="356"/>
                  </a:lnTo>
                  <a:lnTo>
                    <a:pt x="255584" y="206"/>
                  </a:lnTo>
                  <a:lnTo>
                    <a:pt x="255779" y="66"/>
                  </a:lnTo>
                  <a:lnTo>
                    <a:pt x="255956" y="0"/>
                  </a:lnTo>
                  <a:lnTo>
                    <a:pt x="256134" y="0"/>
                  </a:lnTo>
                  <a:lnTo>
                    <a:pt x="256345" y="56"/>
                  </a:lnTo>
                  <a:lnTo>
                    <a:pt x="256634" y="95"/>
                  </a:lnTo>
                  <a:lnTo>
                    <a:pt x="256912" y="113"/>
                  </a:lnTo>
                  <a:lnTo>
                    <a:pt x="257240" y="141"/>
                  </a:lnTo>
                  <a:lnTo>
                    <a:pt x="257457" y="152"/>
                  </a:lnTo>
                  <a:lnTo>
                    <a:pt x="257768" y="203"/>
                  </a:lnTo>
                  <a:lnTo>
                    <a:pt x="258045" y="320"/>
                  </a:lnTo>
                  <a:lnTo>
                    <a:pt x="258368" y="505"/>
                  </a:lnTo>
                  <a:lnTo>
                    <a:pt x="258667" y="729"/>
                  </a:lnTo>
                  <a:lnTo>
                    <a:pt x="258922" y="964"/>
                  </a:lnTo>
                  <a:lnTo>
                    <a:pt x="259106" y="1327"/>
                  </a:lnTo>
                  <a:lnTo>
                    <a:pt x="259416" y="2283"/>
                  </a:lnTo>
                  <a:lnTo>
                    <a:pt x="259499" y="2657"/>
                  </a:lnTo>
                  <a:lnTo>
                    <a:pt x="259672" y="3090"/>
                  </a:lnTo>
                  <a:lnTo>
                    <a:pt x="259782" y="3219"/>
                  </a:lnTo>
                  <a:lnTo>
                    <a:pt x="259991" y="3375"/>
                  </a:lnTo>
                  <a:lnTo>
                    <a:pt x="260357" y="3499"/>
                  </a:lnTo>
                  <a:lnTo>
                    <a:pt x="260663" y="3544"/>
                  </a:lnTo>
                  <a:lnTo>
                    <a:pt x="260896" y="3527"/>
                  </a:lnTo>
                  <a:lnTo>
                    <a:pt x="261099" y="3494"/>
                  </a:lnTo>
                  <a:lnTo>
                    <a:pt x="261554" y="3302"/>
                  </a:lnTo>
                  <a:lnTo>
                    <a:pt x="261732" y="3196"/>
                  </a:lnTo>
                  <a:lnTo>
                    <a:pt x="261921" y="3045"/>
                  </a:lnTo>
                  <a:lnTo>
                    <a:pt x="262032" y="2906"/>
                  </a:lnTo>
                  <a:lnTo>
                    <a:pt x="262155" y="2610"/>
                  </a:lnTo>
                  <a:lnTo>
                    <a:pt x="262233" y="2364"/>
                  </a:lnTo>
                  <a:lnTo>
                    <a:pt x="262278" y="2041"/>
                  </a:lnTo>
                  <a:lnTo>
                    <a:pt x="262395" y="1711"/>
                  </a:lnTo>
                  <a:lnTo>
                    <a:pt x="262606" y="1476"/>
                  </a:lnTo>
                  <a:lnTo>
                    <a:pt x="262851" y="1309"/>
                  </a:lnTo>
                  <a:lnTo>
                    <a:pt x="263134" y="1282"/>
                  </a:lnTo>
                  <a:lnTo>
                    <a:pt x="263484" y="1327"/>
                  </a:lnTo>
                  <a:lnTo>
                    <a:pt x="263879" y="1400"/>
                  </a:lnTo>
                  <a:lnTo>
                    <a:pt x="264118" y="1495"/>
                  </a:lnTo>
                  <a:lnTo>
                    <a:pt x="264345" y="1573"/>
                  </a:lnTo>
                  <a:lnTo>
                    <a:pt x="264657" y="1613"/>
                  </a:lnTo>
                  <a:lnTo>
                    <a:pt x="264956" y="1597"/>
                  </a:lnTo>
                  <a:lnTo>
                    <a:pt x="265284" y="1435"/>
                  </a:lnTo>
                  <a:lnTo>
                    <a:pt x="265596" y="1296"/>
                  </a:lnTo>
                  <a:lnTo>
                    <a:pt x="265957" y="1224"/>
                  </a:lnTo>
                  <a:lnTo>
                    <a:pt x="266402" y="1185"/>
                  </a:lnTo>
                  <a:lnTo>
                    <a:pt x="267107" y="1164"/>
                  </a:lnTo>
                  <a:lnTo>
                    <a:pt x="267373" y="1148"/>
                  </a:lnTo>
                  <a:lnTo>
                    <a:pt x="267963" y="1064"/>
                  </a:lnTo>
                  <a:lnTo>
                    <a:pt x="268591" y="964"/>
                  </a:lnTo>
                  <a:lnTo>
                    <a:pt x="269147" y="976"/>
                  </a:lnTo>
                  <a:lnTo>
                    <a:pt x="269591" y="1200"/>
                  </a:lnTo>
                  <a:lnTo>
                    <a:pt x="269913" y="1569"/>
                  </a:lnTo>
                  <a:lnTo>
                    <a:pt x="270101" y="2016"/>
                  </a:lnTo>
                  <a:lnTo>
                    <a:pt x="270034" y="2351"/>
                  </a:lnTo>
                  <a:lnTo>
                    <a:pt x="270023" y="2698"/>
                  </a:lnTo>
                  <a:lnTo>
                    <a:pt x="270145" y="2988"/>
                  </a:lnTo>
                  <a:lnTo>
                    <a:pt x="270356" y="3167"/>
                  </a:lnTo>
                  <a:lnTo>
                    <a:pt x="270744" y="3313"/>
                  </a:lnTo>
                  <a:lnTo>
                    <a:pt x="271011" y="3358"/>
                  </a:lnTo>
                  <a:lnTo>
                    <a:pt x="271245" y="3324"/>
                  </a:lnTo>
                  <a:lnTo>
                    <a:pt x="271456" y="3303"/>
                  </a:lnTo>
                  <a:lnTo>
                    <a:pt x="271800" y="3292"/>
                  </a:lnTo>
                  <a:lnTo>
                    <a:pt x="272345" y="3247"/>
                  </a:lnTo>
                  <a:lnTo>
                    <a:pt x="272778" y="3237"/>
                  </a:lnTo>
                  <a:lnTo>
                    <a:pt x="273134" y="3260"/>
                  </a:lnTo>
                  <a:lnTo>
                    <a:pt x="273590" y="3350"/>
                  </a:lnTo>
                  <a:lnTo>
                    <a:pt x="274056" y="3484"/>
                  </a:lnTo>
                  <a:lnTo>
                    <a:pt x="274456" y="3686"/>
                  </a:lnTo>
                  <a:lnTo>
                    <a:pt x="274734" y="3910"/>
                  </a:lnTo>
                  <a:lnTo>
                    <a:pt x="274978" y="4156"/>
                  </a:lnTo>
                  <a:lnTo>
                    <a:pt x="275200" y="4435"/>
                  </a:lnTo>
                  <a:lnTo>
                    <a:pt x="275322" y="4726"/>
                  </a:lnTo>
                  <a:lnTo>
                    <a:pt x="275443" y="5027"/>
                  </a:lnTo>
                  <a:lnTo>
                    <a:pt x="275521" y="5240"/>
                  </a:lnTo>
                  <a:lnTo>
                    <a:pt x="275710" y="5430"/>
                  </a:lnTo>
                  <a:lnTo>
                    <a:pt x="275954" y="5508"/>
                  </a:lnTo>
                  <a:lnTo>
                    <a:pt x="276321" y="5609"/>
                  </a:lnTo>
                  <a:lnTo>
                    <a:pt x="276810" y="5755"/>
                  </a:lnTo>
                  <a:lnTo>
                    <a:pt x="277421" y="5968"/>
                  </a:lnTo>
                  <a:lnTo>
                    <a:pt x="277931" y="6337"/>
                  </a:lnTo>
                  <a:lnTo>
                    <a:pt x="278275" y="6896"/>
                  </a:lnTo>
                  <a:lnTo>
                    <a:pt x="278563" y="7399"/>
                  </a:lnTo>
                  <a:lnTo>
                    <a:pt x="278563" y="7768"/>
                  </a:lnTo>
                  <a:lnTo>
                    <a:pt x="278385" y="8069"/>
                  </a:lnTo>
                  <a:lnTo>
                    <a:pt x="277929" y="8571"/>
                  </a:lnTo>
                  <a:lnTo>
                    <a:pt x="277737" y="8862"/>
                  </a:lnTo>
                  <a:lnTo>
                    <a:pt x="277581" y="9074"/>
                  </a:lnTo>
                  <a:lnTo>
                    <a:pt x="277481" y="9292"/>
                  </a:lnTo>
                  <a:lnTo>
                    <a:pt x="277458" y="9481"/>
                  </a:lnTo>
                  <a:lnTo>
                    <a:pt x="277503" y="9666"/>
                  </a:lnTo>
                  <a:lnTo>
                    <a:pt x="277663" y="9912"/>
                  </a:lnTo>
                  <a:lnTo>
                    <a:pt x="277863" y="10147"/>
                  </a:lnTo>
                  <a:lnTo>
                    <a:pt x="278080" y="10353"/>
                  </a:lnTo>
                  <a:lnTo>
                    <a:pt x="278463" y="10650"/>
                  </a:lnTo>
                  <a:lnTo>
                    <a:pt x="279190" y="11092"/>
                  </a:lnTo>
                  <a:lnTo>
                    <a:pt x="279451" y="11277"/>
                  </a:lnTo>
                  <a:lnTo>
                    <a:pt x="279627" y="11395"/>
                  </a:lnTo>
                  <a:lnTo>
                    <a:pt x="279390" y="12786"/>
                  </a:lnTo>
                  <a:lnTo>
                    <a:pt x="279743" y="13258"/>
                  </a:lnTo>
                  <a:lnTo>
                    <a:pt x="280274" y="13755"/>
                  </a:lnTo>
                  <a:lnTo>
                    <a:pt x="281050" y="15625"/>
                  </a:lnTo>
                  <a:lnTo>
                    <a:pt x="282189" y="16871"/>
                  </a:lnTo>
                  <a:lnTo>
                    <a:pt x="285166" y="19904"/>
                  </a:lnTo>
                  <a:lnTo>
                    <a:pt x="288908" y="22947"/>
                  </a:lnTo>
                  <a:lnTo>
                    <a:pt x="291200" y="25512"/>
                  </a:lnTo>
                  <a:lnTo>
                    <a:pt x="292953" y="26097"/>
                  </a:lnTo>
                  <a:lnTo>
                    <a:pt x="293168" y="26321"/>
                  </a:lnTo>
                  <a:lnTo>
                    <a:pt x="296003" y="26770"/>
                  </a:lnTo>
                  <a:lnTo>
                    <a:pt x="296705" y="27801"/>
                  </a:lnTo>
                  <a:lnTo>
                    <a:pt x="297875" y="27356"/>
                  </a:lnTo>
                  <a:lnTo>
                    <a:pt x="300240" y="27842"/>
                  </a:lnTo>
                  <a:lnTo>
                    <a:pt x="303697" y="29632"/>
                  </a:lnTo>
                  <a:lnTo>
                    <a:pt x="304117" y="31696"/>
                  </a:lnTo>
                  <a:lnTo>
                    <a:pt x="304060" y="32138"/>
                  </a:lnTo>
                  <a:lnTo>
                    <a:pt x="308411" y="32865"/>
                  </a:lnTo>
                  <a:lnTo>
                    <a:pt x="309263" y="33035"/>
                  </a:lnTo>
                  <a:lnTo>
                    <a:pt x="317982" y="34561"/>
                  </a:lnTo>
                  <a:lnTo>
                    <a:pt x="320149" y="34774"/>
                  </a:lnTo>
                  <a:lnTo>
                    <a:pt x="320979" y="34906"/>
                  </a:lnTo>
                  <a:lnTo>
                    <a:pt x="322205" y="35086"/>
                  </a:lnTo>
                  <a:lnTo>
                    <a:pt x="323431" y="35387"/>
                  </a:lnTo>
                  <a:lnTo>
                    <a:pt x="324176" y="35543"/>
                  </a:lnTo>
                  <a:lnTo>
                    <a:pt x="324764" y="35712"/>
                  </a:lnTo>
                  <a:lnTo>
                    <a:pt x="325682" y="36327"/>
                  </a:lnTo>
                  <a:lnTo>
                    <a:pt x="332703" y="42522"/>
                  </a:lnTo>
                  <a:lnTo>
                    <a:pt x="333378" y="42873"/>
                  </a:lnTo>
                  <a:lnTo>
                    <a:pt x="335319" y="44545"/>
                  </a:lnTo>
                  <a:lnTo>
                    <a:pt x="336789" y="45448"/>
                  </a:lnTo>
                  <a:lnTo>
                    <a:pt x="339560" y="46758"/>
                  </a:lnTo>
                  <a:lnTo>
                    <a:pt x="341769" y="47551"/>
                  </a:lnTo>
                  <a:lnTo>
                    <a:pt x="345618" y="48293"/>
                  </a:lnTo>
                  <a:lnTo>
                    <a:pt x="346942" y="48406"/>
                  </a:lnTo>
                  <a:lnTo>
                    <a:pt x="346905" y="50057"/>
                  </a:lnTo>
                  <a:lnTo>
                    <a:pt x="346956" y="50737"/>
                  </a:lnTo>
                  <a:lnTo>
                    <a:pt x="346938" y="51713"/>
                  </a:lnTo>
                  <a:lnTo>
                    <a:pt x="346210" y="55657"/>
                  </a:lnTo>
                  <a:lnTo>
                    <a:pt x="345839" y="57943"/>
                  </a:lnTo>
                  <a:lnTo>
                    <a:pt x="345262" y="61208"/>
                  </a:lnTo>
                  <a:lnTo>
                    <a:pt x="344757" y="64077"/>
                  </a:lnTo>
                  <a:lnTo>
                    <a:pt x="344588" y="65037"/>
                  </a:lnTo>
                  <a:lnTo>
                    <a:pt x="344315" y="66637"/>
                  </a:lnTo>
                  <a:lnTo>
                    <a:pt x="343797" y="69678"/>
                  </a:lnTo>
                  <a:lnTo>
                    <a:pt x="343565" y="71042"/>
                  </a:lnTo>
                  <a:lnTo>
                    <a:pt x="343274" y="72751"/>
                  </a:lnTo>
                  <a:lnTo>
                    <a:pt x="342296" y="72406"/>
                  </a:lnTo>
                  <a:lnTo>
                    <a:pt x="340466" y="71627"/>
                  </a:lnTo>
                  <a:lnTo>
                    <a:pt x="340338" y="71894"/>
                  </a:lnTo>
                  <a:lnTo>
                    <a:pt x="339863" y="72885"/>
                  </a:lnTo>
                  <a:lnTo>
                    <a:pt x="341629" y="73629"/>
                  </a:lnTo>
                  <a:lnTo>
                    <a:pt x="342542" y="74535"/>
                  </a:lnTo>
                  <a:lnTo>
                    <a:pt x="340809" y="84814"/>
                  </a:lnTo>
                  <a:lnTo>
                    <a:pt x="340546" y="85717"/>
                  </a:lnTo>
                  <a:lnTo>
                    <a:pt x="338763" y="86353"/>
                  </a:lnTo>
                  <a:lnTo>
                    <a:pt x="338202" y="89078"/>
                  </a:lnTo>
                  <a:lnTo>
                    <a:pt x="339790" y="89407"/>
                  </a:lnTo>
                  <a:lnTo>
                    <a:pt x="339656" y="90130"/>
                  </a:lnTo>
                  <a:lnTo>
                    <a:pt x="340480" y="90285"/>
                  </a:lnTo>
                  <a:lnTo>
                    <a:pt x="339736" y="96679"/>
                  </a:lnTo>
                  <a:lnTo>
                    <a:pt x="339396" y="99406"/>
                  </a:lnTo>
                  <a:lnTo>
                    <a:pt x="339409" y="100013"/>
                  </a:lnTo>
                  <a:lnTo>
                    <a:pt x="339397" y="101587"/>
                  </a:lnTo>
                  <a:lnTo>
                    <a:pt x="339642" y="102118"/>
                  </a:lnTo>
                  <a:lnTo>
                    <a:pt x="340869" y="104343"/>
                  </a:lnTo>
                  <a:lnTo>
                    <a:pt x="341997" y="105522"/>
                  </a:lnTo>
                  <a:lnTo>
                    <a:pt x="352731" y="109490"/>
                  </a:lnTo>
                  <a:lnTo>
                    <a:pt x="356440" y="111651"/>
                  </a:lnTo>
                  <a:lnTo>
                    <a:pt x="359474" y="113680"/>
                  </a:lnTo>
                  <a:lnTo>
                    <a:pt x="362778" y="115945"/>
                  </a:lnTo>
                  <a:lnTo>
                    <a:pt x="365662" y="117365"/>
                  </a:lnTo>
                  <a:lnTo>
                    <a:pt x="370069" y="120447"/>
                  </a:lnTo>
                  <a:lnTo>
                    <a:pt x="372613" y="121928"/>
                  </a:lnTo>
                  <a:lnTo>
                    <a:pt x="375165" y="122932"/>
                  </a:lnTo>
                  <a:lnTo>
                    <a:pt x="378008" y="122990"/>
                  </a:lnTo>
                  <a:lnTo>
                    <a:pt x="380800" y="122231"/>
                  </a:lnTo>
                  <a:lnTo>
                    <a:pt x="383180" y="121804"/>
                  </a:lnTo>
                  <a:lnTo>
                    <a:pt x="385745" y="122196"/>
                  </a:lnTo>
                  <a:lnTo>
                    <a:pt x="387968" y="122786"/>
                  </a:lnTo>
                  <a:lnTo>
                    <a:pt x="389710" y="123705"/>
                  </a:lnTo>
                  <a:lnTo>
                    <a:pt x="390244" y="124056"/>
                  </a:lnTo>
                  <a:lnTo>
                    <a:pt x="393148" y="126519"/>
                  </a:lnTo>
                  <a:lnTo>
                    <a:pt x="395074" y="128388"/>
                  </a:lnTo>
                  <a:lnTo>
                    <a:pt x="396582" y="130108"/>
                  </a:lnTo>
                  <a:lnTo>
                    <a:pt x="398531" y="130711"/>
                  </a:lnTo>
                  <a:lnTo>
                    <a:pt x="400648" y="130050"/>
                  </a:lnTo>
                  <a:lnTo>
                    <a:pt x="403625" y="128422"/>
                  </a:lnTo>
                  <a:lnTo>
                    <a:pt x="406599" y="126934"/>
                  </a:lnTo>
                  <a:lnTo>
                    <a:pt x="409284" y="125862"/>
                  </a:lnTo>
                  <a:lnTo>
                    <a:pt x="411096" y="126322"/>
                  </a:lnTo>
                  <a:lnTo>
                    <a:pt x="414426" y="128079"/>
                  </a:lnTo>
                  <a:lnTo>
                    <a:pt x="417488" y="129627"/>
                  </a:lnTo>
                  <a:lnTo>
                    <a:pt x="418915" y="130221"/>
                  </a:lnTo>
                  <a:lnTo>
                    <a:pt x="420603" y="130882"/>
                  </a:lnTo>
                  <a:lnTo>
                    <a:pt x="422224" y="130891"/>
                  </a:lnTo>
                  <a:lnTo>
                    <a:pt x="423675" y="130592"/>
                  </a:lnTo>
                  <a:lnTo>
                    <a:pt x="424682" y="130340"/>
                  </a:lnTo>
                  <a:lnTo>
                    <a:pt x="427647" y="128042"/>
                  </a:lnTo>
                  <a:lnTo>
                    <a:pt x="428094" y="127663"/>
                  </a:lnTo>
                  <a:lnTo>
                    <a:pt x="428014" y="128263"/>
                  </a:lnTo>
                  <a:lnTo>
                    <a:pt x="427943" y="128701"/>
                  </a:lnTo>
                  <a:lnTo>
                    <a:pt x="427923" y="128887"/>
                  </a:lnTo>
                  <a:lnTo>
                    <a:pt x="427690" y="130441"/>
                  </a:lnTo>
                  <a:lnTo>
                    <a:pt x="425865" y="144251"/>
                  </a:lnTo>
                  <a:lnTo>
                    <a:pt x="425489" y="146590"/>
                  </a:lnTo>
                  <a:lnTo>
                    <a:pt x="423759" y="157236"/>
                  </a:lnTo>
                  <a:lnTo>
                    <a:pt x="423684" y="157775"/>
                  </a:lnTo>
                  <a:lnTo>
                    <a:pt x="423668" y="158694"/>
                  </a:lnTo>
                  <a:lnTo>
                    <a:pt x="419412" y="186224"/>
                  </a:lnTo>
                  <a:lnTo>
                    <a:pt x="415924" y="208025"/>
                  </a:lnTo>
                  <a:lnTo>
                    <a:pt x="413640" y="222664"/>
                  </a:lnTo>
                  <a:lnTo>
                    <a:pt x="418863" y="226751"/>
                  </a:lnTo>
                  <a:lnTo>
                    <a:pt x="417150" y="229426"/>
                  </a:lnTo>
                  <a:lnTo>
                    <a:pt x="414806" y="233062"/>
                  </a:lnTo>
                  <a:lnTo>
                    <a:pt x="413526" y="234863"/>
                  </a:lnTo>
                  <a:lnTo>
                    <a:pt x="413166" y="235379"/>
                  </a:lnTo>
                  <a:lnTo>
                    <a:pt x="412403" y="236497"/>
                  </a:lnTo>
                  <a:lnTo>
                    <a:pt x="411921" y="236255"/>
                  </a:lnTo>
                  <a:lnTo>
                    <a:pt x="411026" y="235688"/>
                  </a:lnTo>
                  <a:lnTo>
                    <a:pt x="409791" y="234482"/>
                  </a:lnTo>
                  <a:lnTo>
                    <a:pt x="409308" y="234015"/>
                  </a:lnTo>
                  <a:lnTo>
                    <a:pt x="408627" y="233119"/>
                  </a:lnTo>
                  <a:lnTo>
                    <a:pt x="406806" y="229941"/>
                  </a:lnTo>
                  <a:lnTo>
                    <a:pt x="405911" y="229240"/>
                  </a:lnTo>
                  <a:lnTo>
                    <a:pt x="405496" y="228964"/>
                  </a:lnTo>
                  <a:lnTo>
                    <a:pt x="403707" y="227630"/>
                  </a:lnTo>
                  <a:lnTo>
                    <a:pt x="402887" y="226729"/>
                  </a:lnTo>
                  <a:lnTo>
                    <a:pt x="401866" y="225409"/>
                  </a:lnTo>
                  <a:lnTo>
                    <a:pt x="400172" y="222717"/>
                  </a:lnTo>
                  <a:lnTo>
                    <a:pt x="398881" y="220915"/>
                  </a:lnTo>
                  <a:lnTo>
                    <a:pt x="398006" y="219262"/>
                  </a:lnTo>
                  <a:lnTo>
                    <a:pt x="397401" y="217956"/>
                  </a:lnTo>
                  <a:lnTo>
                    <a:pt x="397282" y="216998"/>
                  </a:lnTo>
                  <a:lnTo>
                    <a:pt x="397147" y="216584"/>
                  </a:lnTo>
                  <a:lnTo>
                    <a:pt x="396906" y="214873"/>
                  </a:lnTo>
                  <a:lnTo>
                    <a:pt x="396929" y="213648"/>
                  </a:lnTo>
                  <a:lnTo>
                    <a:pt x="396878" y="212762"/>
                  </a:lnTo>
                  <a:lnTo>
                    <a:pt x="396490" y="211118"/>
                  </a:lnTo>
                  <a:lnTo>
                    <a:pt x="396367" y="210293"/>
                  </a:lnTo>
                  <a:lnTo>
                    <a:pt x="396169" y="209745"/>
                  </a:lnTo>
                  <a:lnTo>
                    <a:pt x="396039" y="209264"/>
                  </a:lnTo>
                  <a:lnTo>
                    <a:pt x="395227" y="207954"/>
                  </a:lnTo>
                  <a:lnTo>
                    <a:pt x="394542" y="207120"/>
                  </a:lnTo>
                  <a:lnTo>
                    <a:pt x="390630" y="203497"/>
                  </a:lnTo>
                  <a:lnTo>
                    <a:pt x="370381" y="209607"/>
                  </a:lnTo>
                  <a:lnTo>
                    <a:pt x="339198" y="218609"/>
                  </a:lnTo>
                  <a:lnTo>
                    <a:pt x="321838" y="229159"/>
                  </a:lnTo>
                  <a:lnTo>
                    <a:pt x="315423" y="239991"/>
                  </a:lnTo>
                  <a:lnTo>
                    <a:pt x="314955" y="240000"/>
                  </a:lnTo>
                  <a:lnTo>
                    <a:pt x="314599" y="239991"/>
                  </a:lnTo>
                  <a:lnTo>
                    <a:pt x="314463" y="240100"/>
                  </a:lnTo>
                  <a:lnTo>
                    <a:pt x="314176" y="240181"/>
                  </a:lnTo>
                  <a:lnTo>
                    <a:pt x="313929" y="240201"/>
                  </a:lnTo>
                  <a:lnTo>
                    <a:pt x="313926" y="240491"/>
                  </a:lnTo>
                  <a:lnTo>
                    <a:pt x="314096" y="240739"/>
                  </a:lnTo>
                  <a:lnTo>
                    <a:pt x="313846" y="241001"/>
                  </a:lnTo>
                  <a:lnTo>
                    <a:pt x="313534" y="241130"/>
                  </a:lnTo>
                  <a:lnTo>
                    <a:pt x="313376" y="241368"/>
                  </a:lnTo>
                  <a:lnTo>
                    <a:pt x="313321" y="241749"/>
                  </a:lnTo>
                  <a:lnTo>
                    <a:pt x="313356" y="242192"/>
                  </a:lnTo>
                  <a:lnTo>
                    <a:pt x="313419" y="242531"/>
                  </a:lnTo>
                  <a:lnTo>
                    <a:pt x="313343" y="242840"/>
                  </a:lnTo>
                  <a:lnTo>
                    <a:pt x="313185" y="243012"/>
                  </a:lnTo>
                  <a:lnTo>
                    <a:pt x="312865" y="243260"/>
                  </a:lnTo>
                  <a:lnTo>
                    <a:pt x="312608" y="243546"/>
                  </a:lnTo>
                  <a:lnTo>
                    <a:pt x="312350" y="243808"/>
                  </a:lnTo>
                  <a:lnTo>
                    <a:pt x="312125" y="244079"/>
                  </a:lnTo>
                  <a:lnTo>
                    <a:pt x="311860" y="244494"/>
                  </a:lnTo>
                  <a:lnTo>
                    <a:pt x="311689" y="244575"/>
                  </a:lnTo>
                  <a:lnTo>
                    <a:pt x="311310" y="244508"/>
                  </a:lnTo>
                  <a:lnTo>
                    <a:pt x="310497" y="244418"/>
                  </a:lnTo>
                  <a:lnTo>
                    <a:pt x="310208" y="244327"/>
                  </a:lnTo>
                  <a:lnTo>
                    <a:pt x="309992" y="244170"/>
                  </a:lnTo>
                  <a:lnTo>
                    <a:pt x="309805" y="243970"/>
                  </a:lnTo>
                  <a:lnTo>
                    <a:pt x="309765" y="243669"/>
                  </a:lnTo>
                  <a:lnTo>
                    <a:pt x="309745" y="243298"/>
                  </a:lnTo>
                  <a:lnTo>
                    <a:pt x="309745" y="242979"/>
                  </a:lnTo>
                  <a:lnTo>
                    <a:pt x="309758" y="242702"/>
                  </a:lnTo>
                  <a:lnTo>
                    <a:pt x="309816" y="241940"/>
                  </a:lnTo>
                  <a:lnTo>
                    <a:pt x="309856" y="241225"/>
                  </a:lnTo>
                  <a:lnTo>
                    <a:pt x="309994" y="240620"/>
                  </a:lnTo>
                  <a:lnTo>
                    <a:pt x="310161" y="240010"/>
                  </a:lnTo>
                  <a:lnTo>
                    <a:pt x="310399" y="239433"/>
                  </a:lnTo>
                  <a:lnTo>
                    <a:pt x="310664" y="238876"/>
                  </a:lnTo>
                  <a:lnTo>
                    <a:pt x="310771" y="238499"/>
                  </a:lnTo>
                  <a:lnTo>
                    <a:pt x="311435" y="238232"/>
                  </a:lnTo>
                  <a:lnTo>
                    <a:pt x="311357" y="237213"/>
                  </a:lnTo>
                  <a:lnTo>
                    <a:pt x="310771" y="237303"/>
                  </a:lnTo>
                  <a:lnTo>
                    <a:pt x="310304" y="236579"/>
                  </a:lnTo>
                  <a:lnTo>
                    <a:pt x="310798" y="235955"/>
                  </a:lnTo>
                  <a:lnTo>
                    <a:pt x="310477" y="235540"/>
                  </a:lnTo>
                  <a:lnTo>
                    <a:pt x="310462" y="235159"/>
                  </a:lnTo>
                  <a:lnTo>
                    <a:pt x="310878" y="234558"/>
                  </a:lnTo>
                  <a:lnTo>
                    <a:pt x="311012" y="234177"/>
                  </a:lnTo>
                  <a:lnTo>
                    <a:pt x="310985" y="233739"/>
                  </a:lnTo>
                  <a:lnTo>
                    <a:pt x="310742" y="232033"/>
                  </a:lnTo>
                  <a:lnTo>
                    <a:pt x="310549" y="231141"/>
                  </a:lnTo>
                  <a:lnTo>
                    <a:pt x="309816" y="229421"/>
                  </a:lnTo>
                  <a:lnTo>
                    <a:pt x="309544" y="229073"/>
                  </a:lnTo>
                  <a:lnTo>
                    <a:pt x="309021" y="227291"/>
                  </a:lnTo>
                  <a:lnTo>
                    <a:pt x="308645" y="225099"/>
                  </a:lnTo>
                  <a:lnTo>
                    <a:pt x="308237" y="224613"/>
                  </a:lnTo>
                  <a:lnTo>
                    <a:pt x="307754" y="224261"/>
                  </a:lnTo>
                  <a:lnTo>
                    <a:pt x="306986" y="224246"/>
                  </a:lnTo>
                  <a:lnTo>
                    <a:pt x="305652" y="224561"/>
                  </a:lnTo>
                  <a:lnTo>
                    <a:pt x="304314" y="225080"/>
                  </a:lnTo>
                  <a:lnTo>
                    <a:pt x="303325" y="224993"/>
                  </a:lnTo>
                  <a:lnTo>
                    <a:pt x="301599" y="227016"/>
                  </a:lnTo>
                  <a:lnTo>
                    <a:pt x="299671" y="228517"/>
                  </a:lnTo>
                  <a:lnTo>
                    <a:pt x="298396" y="229933"/>
                  </a:lnTo>
                  <a:lnTo>
                    <a:pt x="297205" y="231763"/>
                  </a:lnTo>
                  <a:lnTo>
                    <a:pt x="295617" y="232411"/>
                  </a:lnTo>
                  <a:lnTo>
                    <a:pt x="294564" y="231662"/>
                  </a:lnTo>
                  <a:lnTo>
                    <a:pt x="293349" y="232091"/>
                  </a:lnTo>
                  <a:lnTo>
                    <a:pt x="292371" y="233083"/>
                  </a:lnTo>
                  <a:lnTo>
                    <a:pt x="291481" y="234017"/>
                  </a:lnTo>
                  <a:lnTo>
                    <a:pt x="290816" y="235213"/>
                  </a:lnTo>
                  <a:lnTo>
                    <a:pt x="290491" y="236275"/>
                  </a:lnTo>
                  <a:lnTo>
                    <a:pt x="289889" y="236785"/>
                  </a:lnTo>
                  <a:lnTo>
                    <a:pt x="289391" y="236309"/>
                  </a:lnTo>
                  <a:lnTo>
                    <a:pt x="289383" y="235208"/>
                  </a:lnTo>
                  <a:lnTo>
                    <a:pt x="289414" y="234403"/>
                  </a:lnTo>
                  <a:lnTo>
                    <a:pt x="289945" y="231439"/>
                  </a:lnTo>
                  <a:lnTo>
                    <a:pt x="290685" y="227550"/>
                  </a:lnTo>
                  <a:lnTo>
                    <a:pt x="291322" y="226082"/>
                  </a:lnTo>
                  <a:lnTo>
                    <a:pt x="291983" y="225272"/>
                  </a:lnTo>
                  <a:lnTo>
                    <a:pt x="293341" y="223323"/>
                  </a:lnTo>
                  <a:lnTo>
                    <a:pt x="293523" y="223021"/>
                  </a:lnTo>
                  <a:lnTo>
                    <a:pt x="294195" y="220920"/>
                  </a:lnTo>
                  <a:lnTo>
                    <a:pt x="294659" y="218747"/>
                  </a:lnTo>
                  <a:lnTo>
                    <a:pt x="294885" y="217866"/>
                  </a:lnTo>
                  <a:lnTo>
                    <a:pt x="294972" y="217046"/>
                  </a:lnTo>
                  <a:lnTo>
                    <a:pt x="294781" y="216155"/>
                  </a:lnTo>
                  <a:lnTo>
                    <a:pt x="294378" y="215330"/>
                  </a:lnTo>
                  <a:lnTo>
                    <a:pt x="293839" y="214430"/>
                  </a:lnTo>
                  <a:lnTo>
                    <a:pt x="293155" y="213600"/>
                  </a:lnTo>
                  <a:lnTo>
                    <a:pt x="292185" y="213171"/>
                  </a:lnTo>
                  <a:lnTo>
                    <a:pt x="291283" y="212948"/>
                  </a:lnTo>
                  <a:lnTo>
                    <a:pt x="290372" y="212995"/>
                  </a:lnTo>
                  <a:lnTo>
                    <a:pt x="288546" y="213367"/>
                  </a:lnTo>
                  <a:lnTo>
                    <a:pt x="287292" y="213343"/>
                  </a:lnTo>
                  <a:lnTo>
                    <a:pt x="286940" y="213472"/>
                  </a:lnTo>
                  <a:lnTo>
                    <a:pt x="286377" y="213667"/>
                  </a:lnTo>
                  <a:lnTo>
                    <a:pt x="284604" y="214925"/>
                  </a:lnTo>
                  <a:lnTo>
                    <a:pt x="283690" y="215178"/>
                  </a:lnTo>
                  <a:lnTo>
                    <a:pt x="281948" y="215006"/>
                  </a:lnTo>
                  <a:lnTo>
                    <a:pt x="281532" y="214863"/>
                  </a:lnTo>
                  <a:lnTo>
                    <a:pt x="280692" y="214844"/>
                  </a:lnTo>
                  <a:lnTo>
                    <a:pt x="279846" y="215168"/>
                  </a:lnTo>
                  <a:lnTo>
                    <a:pt x="279423" y="215502"/>
                  </a:lnTo>
                  <a:lnTo>
                    <a:pt x="278995" y="215902"/>
                  </a:lnTo>
                  <a:lnTo>
                    <a:pt x="278337" y="217256"/>
                  </a:lnTo>
                  <a:lnTo>
                    <a:pt x="277993" y="217465"/>
                  </a:lnTo>
                  <a:lnTo>
                    <a:pt x="277846" y="217246"/>
                  </a:lnTo>
                  <a:lnTo>
                    <a:pt x="277858" y="216698"/>
                  </a:lnTo>
                  <a:lnTo>
                    <a:pt x="277799" y="216288"/>
                  </a:lnTo>
                  <a:lnTo>
                    <a:pt x="277241" y="216279"/>
                  </a:lnTo>
                  <a:lnTo>
                    <a:pt x="277023" y="216679"/>
                  </a:lnTo>
                  <a:lnTo>
                    <a:pt x="276446" y="217489"/>
                  </a:lnTo>
                  <a:lnTo>
                    <a:pt x="274941" y="219228"/>
                  </a:lnTo>
                  <a:lnTo>
                    <a:pt x="274651" y="219700"/>
                  </a:lnTo>
                  <a:lnTo>
                    <a:pt x="274070" y="220987"/>
                  </a:lnTo>
                  <a:lnTo>
                    <a:pt x="273852" y="221325"/>
                  </a:lnTo>
                  <a:lnTo>
                    <a:pt x="273286" y="221721"/>
                  </a:lnTo>
                  <a:lnTo>
                    <a:pt x="272934" y="221711"/>
                  </a:lnTo>
                  <a:lnTo>
                    <a:pt x="272518" y="221635"/>
                  </a:lnTo>
                  <a:lnTo>
                    <a:pt x="271549" y="221206"/>
                  </a:lnTo>
                  <a:lnTo>
                    <a:pt x="270710" y="221191"/>
                  </a:lnTo>
                  <a:lnTo>
                    <a:pt x="269042" y="220748"/>
                  </a:lnTo>
                  <a:lnTo>
                    <a:pt x="268488" y="220534"/>
                  </a:lnTo>
                  <a:lnTo>
                    <a:pt x="268076" y="220115"/>
                  </a:lnTo>
                  <a:lnTo>
                    <a:pt x="267871" y="219838"/>
                  </a:lnTo>
                  <a:lnTo>
                    <a:pt x="267470" y="218942"/>
                  </a:lnTo>
                  <a:lnTo>
                    <a:pt x="267641" y="217379"/>
                  </a:lnTo>
                  <a:lnTo>
                    <a:pt x="267799" y="216493"/>
                  </a:lnTo>
                  <a:lnTo>
                    <a:pt x="268017" y="216021"/>
                  </a:lnTo>
                  <a:lnTo>
                    <a:pt x="269162" y="214882"/>
                  </a:lnTo>
                  <a:lnTo>
                    <a:pt x="269450" y="214482"/>
                  </a:lnTo>
                  <a:lnTo>
                    <a:pt x="269458" y="213934"/>
                  </a:lnTo>
                  <a:lnTo>
                    <a:pt x="268436" y="212619"/>
                  </a:lnTo>
                  <a:lnTo>
                    <a:pt x="267886" y="212200"/>
                  </a:lnTo>
                  <a:lnTo>
                    <a:pt x="267539" y="212190"/>
                  </a:lnTo>
                  <a:lnTo>
                    <a:pt x="267185" y="212318"/>
                  </a:lnTo>
                  <a:lnTo>
                    <a:pt x="265203" y="213577"/>
                  </a:lnTo>
                  <a:lnTo>
                    <a:pt x="264711" y="213772"/>
                  </a:lnTo>
                  <a:lnTo>
                    <a:pt x="264083" y="213758"/>
                  </a:lnTo>
                  <a:lnTo>
                    <a:pt x="263952" y="213839"/>
                  </a:lnTo>
                  <a:lnTo>
                    <a:pt x="264090" y="213415"/>
                  </a:lnTo>
                  <a:lnTo>
                    <a:pt x="264526" y="212609"/>
                  </a:lnTo>
                  <a:lnTo>
                    <a:pt x="265020" y="212209"/>
                  </a:lnTo>
                  <a:lnTo>
                    <a:pt x="265305" y="211942"/>
                  </a:lnTo>
                  <a:lnTo>
                    <a:pt x="266152" y="211546"/>
                  </a:lnTo>
                  <a:lnTo>
                    <a:pt x="266644" y="211423"/>
                  </a:lnTo>
                  <a:lnTo>
                    <a:pt x="267000" y="211089"/>
                  </a:lnTo>
                  <a:lnTo>
                    <a:pt x="267218" y="210751"/>
                  </a:lnTo>
                  <a:lnTo>
                    <a:pt x="266735" y="210536"/>
                  </a:lnTo>
                  <a:lnTo>
                    <a:pt x="265900" y="210317"/>
                  </a:lnTo>
                  <a:lnTo>
                    <a:pt x="264577" y="210017"/>
                  </a:lnTo>
                  <a:lnTo>
                    <a:pt x="264157" y="210008"/>
                  </a:lnTo>
                  <a:lnTo>
                    <a:pt x="263255" y="209783"/>
                  </a:lnTo>
                  <a:lnTo>
                    <a:pt x="261937" y="209417"/>
                  </a:lnTo>
                  <a:lnTo>
                    <a:pt x="261446" y="209340"/>
                  </a:lnTo>
                  <a:lnTo>
                    <a:pt x="261030" y="209193"/>
                  </a:lnTo>
                  <a:lnTo>
                    <a:pt x="259356" y="209159"/>
                  </a:lnTo>
                  <a:lnTo>
                    <a:pt x="258872" y="208807"/>
                  </a:lnTo>
                  <a:lnTo>
                    <a:pt x="258881" y="208401"/>
                  </a:lnTo>
                  <a:lnTo>
                    <a:pt x="259309" y="207863"/>
                  </a:lnTo>
                  <a:lnTo>
                    <a:pt x="260021" y="207196"/>
                  </a:lnTo>
                  <a:lnTo>
                    <a:pt x="260104" y="206719"/>
                  </a:lnTo>
                  <a:lnTo>
                    <a:pt x="260119" y="205900"/>
                  </a:lnTo>
                  <a:lnTo>
                    <a:pt x="259720" y="204937"/>
                  </a:lnTo>
                  <a:lnTo>
                    <a:pt x="259375" y="204727"/>
                  </a:lnTo>
                  <a:lnTo>
                    <a:pt x="258884" y="204785"/>
                  </a:lnTo>
                  <a:lnTo>
                    <a:pt x="257966" y="205242"/>
                  </a:lnTo>
                  <a:lnTo>
                    <a:pt x="256216" y="205480"/>
                  </a:lnTo>
                  <a:lnTo>
                    <a:pt x="254891" y="205247"/>
                  </a:lnTo>
                  <a:lnTo>
                    <a:pt x="253501" y="204813"/>
                  </a:lnTo>
                  <a:lnTo>
                    <a:pt x="252328" y="204103"/>
                  </a:lnTo>
                  <a:lnTo>
                    <a:pt x="252056" y="203760"/>
                  </a:lnTo>
                  <a:lnTo>
                    <a:pt x="251593" y="202454"/>
                  </a:lnTo>
                  <a:lnTo>
                    <a:pt x="251533" y="201973"/>
                  </a:lnTo>
                  <a:lnTo>
                    <a:pt x="251212" y="200672"/>
                  </a:lnTo>
                  <a:lnTo>
                    <a:pt x="251095" y="200069"/>
                  </a:lnTo>
                  <a:lnTo>
                    <a:pt x="250869" y="200188"/>
                  </a:lnTo>
                  <a:lnTo>
                    <a:pt x="240628" y="196300"/>
                  </a:lnTo>
                  <a:lnTo>
                    <a:pt x="240128" y="196254"/>
                  </a:lnTo>
                  <a:lnTo>
                    <a:pt x="239690" y="196214"/>
                  </a:lnTo>
                  <a:lnTo>
                    <a:pt x="237125" y="195680"/>
                  </a:lnTo>
                  <a:lnTo>
                    <a:pt x="233281" y="194918"/>
                  </a:lnTo>
                  <a:lnTo>
                    <a:pt x="228123" y="193956"/>
                  </a:lnTo>
                  <a:lnTo>
                    <a:pt x="223535" y="192712"/>
                  </a:lnTo>
                  <a:lnTo>
                    <a:pt x="218199" y="191125"/>
                  </a:lnTo>
                  <a:lnTo>
                    <a:pt x="216481" y="190672"/>
                  </a:lnTo>
                  <a:lnTo>
                    <a:pt x="215744" y="190363"/>
                  </a:lnTo>
                  <a:lnTo>
                    <a:pt x="214549" y="189924"/>
                  </a:lnTo>
                  <a:lnTo>
                    <a:pt x="212249" y="189205"/>
                  </a:lnTo>
                  <a:lnTo>
                    <a:pt x="207863" y="187847"/>
                  </a:lnTo>
                  <a:lnTo>
                    <a:pt x="204783" y="186965"/>
                  </a:lnTo>
                  <a:lnTo>
                    <a:pt x="202705" y="186265"/>
                  </a:lnTo>
                  <a:lnTo>
                    <a:pt x="197582" y="184721"/>
                  </a:lnTo>
                  <a:lnTo>
                    <a:pt x="192321" y="183053"/>
                  </a:lnTo>
                  <a:lnTo>
                    <a:pt x="188070" y="182029"/>
                  </a:lnTo>
                  <a:lnTo>
                    <a:pt x="185980" y="181724"/>
                  </a:lnTo>
                  <a:lnTo>
                    <a:pt x="182928" y="181528"/>
                  </a:lnTo>
                  <a:lnTo>
                    <a:pt x="179848" y="181514"/>
                  </a:lnTo>
                  <a:lnTo>
                    <a:pt x="174793" y="181433"/>
                  </a:lnTo>
                  <a:lnTo>
                    <a:pt x="168970" y="181428"/>
                  </a:lnTo>
                  <a:lnTo>
                    <a:pt x="164647" y="181405"/>
                  </a:lnTo>
                  <a:lnTo>
                    <a:pt x="162691" y="181438"/>
                  </a:lnTo>
                  <a:lnTo>
                    <a:pt x="158396" y="181467"/>
                  </a:lnTo>
                  <a:lnTo>
                    <a:pt x="150879" y="181576"/>
                  </a:lnTo>
                  <a:lnTo>
                    <a:pt x="143168" y="181572"/>
                  </a:lnTo>
                  <a:lnTo>
                    <a:pt x="139660" y="181543"/>
                  </a:lnTo>
                  <a:lnTo>
                    <a:pt x="133077" y="181429"/>
                  </a:lnTo>
                  <a:lnTo>
                    <a:pt x="122816" y="181296"/>
                  </a:lnTo>
                  <a:lnTo>
                    <a:pt x="121221" y="181286"/>
                  </a:lnTo>
                  <a:lnTo>
                    <a:pt x="115065" y="181324"/>
                  </a:lnTo>
                  <a:lnTo>
                    <a:pt x="107861" y="181148"/>
                  </a:lnTo>
                  <a:lnTo>
                    <a:pt x="101994" y="180996"/>
                  </a:lnTo>
                  <a:lnTo>
                    <a:pt x="98309" y="180982"/>
                  </a:lnTo>
                  <a:lnTo>
                    <a:pt x="96626" y="180986"/>
                  </a:lnTo>
                  <a:lnTo>
                    <a:pt x="94845" y="181001"/>
                  </a:lnTo>
                  <a:lnTo>
                    <a:pt x="82957" y="181234"/>
                  </a:lnTo>
                  <a:lnTo>
                    <a:pt x="75531" y="181154"/>
                  </a:lnTo>
                  <a:lnTo>
                    <a:pt x="70278" y="181316"/>
                  </a:lnTo>
                  <a:lnTo>
                    <a:pt x="69253" y="181382"/>
                  </a:lnTo>
                  <a:lnTo>
                    <a:pt x="69043" y="181382"/>
                  </a:lnTo>
                  <a:lnTo>
                    <a:pt x="67895" y="181602"/>
                  </a:lnTo>
                  <a:lnTo>
                    <a:pt x="66747" y="181783"/>
                  </a:lnTo>
                  <a:lnTo>
                    <a:pt x="65908" y="181921"/>
                  </a:lnTo>
                  <a:lnTo>
                    <a:pt x="62175" y="182512"/>
                  </a:lnTo>
                  <a:lnTo>
                    <a:pt x="60869" y="182693"/>
                  </a:lnTo>
                  <a:lnTo>
                    <a:pt x="56657" y="183298"/>
                  </a:lnTo>
                  <a:lnTo>
                    <a:pt x="51182" y="183927"/>
                  </a:lnTo>
                  <a:lnTo>
                    <a:pt x="46970" y="184437"/>
                  </a:lnTo>
                  <a:lnTo>
                    <a:pt x="42924" y="184961"/>
                  </a:lnTo>
                  <a:lnTo>
                    <a:pt x="40917" y="185300"/>
                  </a:lnTo>
                  <a:lnTo>
                    <a:pt x="37857" y="185643"/>
                  </a:lnTo>
                  <a:lnTo>
                    <a:pt x="34057" y="186162"/>
                  </a:lnTo>
                  <a:lnTo>
                    <a:pt x="30764" y="186568"/>
                  </a:lnTo>
                  <a:lnTo>
                    <a:pt x="25776" y="187211"/>
                  </a:lnTo>
                  <a:lnTo>
                    <a:pt x="22189" y="187707"/>
                  </a:lnTo>
                  <a:lnTo>
                    <a:pt x="18587" y="188121"/>
                  </a:lnTo>
                  <a:lnTo>
                    <a:pt x="13817" y="188741"/>
                  </a:lnTo>
                  <a:lnTo>
                    <a:pt x="10796" y="189098"/>
                  </a:lnTo>
                  <a:lnTo>
                    <a:pt x="10623" y="189091"/>
                  </a:lnTo>
                  <a:lnTo>
                    <a:pt x="10599" y="188654"/>
                  </a:lnTo>
                  <a:lnTo>
                    <a:pt x="10556" y="188276"/>
                  </a:lnTo>
                  <a:lnTo>
                    <a:pt x="10528" y="188092"/>
                  </a:lnTo>
                  <a:lnTo>
                    <a:pt x="10218" y="187758"/>
                  </a:lnTo>
                  <a:lnTo>
                    <a:pt x="10005" y="187728"/>
                  </a:lnTo>
                  <a:lnTo>
                    <a:pt x="9726" y="187703"/>
                  </a:lnTo>
                  <a:lnTo>
                    <a:pt x="9255" y="187542"/>
                  </a:lnTo>
                  <a:lnTo>
                    <a:pt x="9184" y="187296"/>
                  </a:lnTo>
                  <a:lnTo>
                    <a:pt x="9315" y="187015"/>
                  </a:lnTo>
                  <a:lnTo>
                    <a:pt x="9391" y="186592"/>
                  </a:lnTo>
                  <a:lnTo>
                    <a:pt x="9491" y="185923"/>
                  </a:lnTo>
                  <a:lnTo>
                    <a:pt x="9709" y="185604"/>
                  </a:lnTo>
                  <a:lnTo>
                    <a:pt x="10151" y="185301"/>
                  </a:lnTo>
                  <a:lnTo>
                    <a:pt x="10712" y="185041"/>
                  </a:lnTo>
                  <a:lnTo>
                    <a:pt x="11152" y="184873"/>
                  </a:lnTo>
                  <a:lnTo>
                    <a:pt x="11561" y="184628"/>
                  </a:lnTo>
                  <a:lnTo>
                    <a:pt x="11787" y="184239"/>
                  </a:lnTo>
                  <a:lnTo>
                    <a:pt x="11819" y="183910"/>
                  </a:lnTo>
                  <a:lnTo>
                    <a:pt x="11708" y="183449"/>
                  </a:lnTo>
                  <a:lnTo>
                    <a:pt x="11465" y="182986"/>
                  </a:lnTo>
                  <a:lnTo>
                    <a:pt x="11287" y="182506"/>
                  </a:lnTo>
                  <a:lnTo>
                    <a:pt x="11068" y="182151"/>
                  </a:lnTo>
                  <a:lnTo>
                    <a:pt x="10694" y="181780"/>
                  </a:lnTo>
                  <a:lnTo>
                    <a:pt x="10536" y="181103"/>
                  </a:lnTo>
                  <a:lnTo>
                    <a:pt x="10842" y="180404"/>
                  </a:lnTo>
                  <a:lnTo>
                    <a:pt x="11323" y="179755"/>
                  </a:lnTo>
                  <a:lnTo>
                    <a:pt x="11952" y="179133"/>
                  </a:lnTo>
                  <a:lnTo>
                    <a:pt x="12544" y="178749"/>
                  </a:lnTo>
                  <a:lnTo>
                    <a:pt x="12965" y="178518"/>
                  </a:lnTo>
                  <a:lnTo>
                    <a:pt x="13665" y="178274"/>
                  </a:lnTo>
                  <a:lnTo>
                    <a:pt x="14057" y="178129"/>
                  </a:lnTo>
                  <a:lnTo>
                    <a:pt x="14429" y="177858"/>
                  </a:lnTo>
                  <a:lnTo>
                    <a:pt x="14488" y="177558"/>
                  </a:lnTo>
                  <a:lnTo>
                    <a:pt x="14418" y="177211"/>
                  </a:lnTo>
                  <a:lnTo>
                    <a:pt x="14301" y="176748"/>
                  </a:lnTo>
                  <a:lnTo>
                    <a:pt x="14215" y="176181"/>
                  </a:lnTo>
                  <a:lnTo>
                    <a:pt x="14270" y="175604"/>
                  </a:lnTo>
                  <a:lnTo>
                    <a:pt x="14418" y="175207"/>
                  </a:lnTo>
                  <a:lnTo>
                    <a:pt x="14840" y="174568"/>
                  </a:lnTo>
                  <a:lnTo>
                    <a:pt x="15141" y="174023"/>
                  </a:lnTo>
                  <a:lnTo>
                    <a:pt x="15366" y="173541"/>
                  </a:lnTo>
                  <a:lnTo>
                    <a:pt x="15365" y="173309"/>
                  </a:lnTo>
                  <a:lnTo>
                    <a:pt x="15220" y="172978"/>
                  </a:lnTo>
                  <a:lnTo>
                    <a:pt x="15129" y="172561"/>
                  </a:lnTo>
                  <a:lnTo>
                    <a:pt x="15061" y="172214"/>
                  </a:lnTo>
                  <a:lnTo>
                    <a:pt x="15071" y="171973"/>
                  </a:lnTo>
                  <a:lnTo>
                    <a:pt x="15402" y="171806"/>
                  </a:lnTo>
                  <a:lnTo>
                    <a:pt x="15719" y="171716"/>
                  </a:lnTo>
                  <a:lnTo>
                    <a:pt x="16386" y="171415"/>
                  </a:lnTo>
                  <a:lnTo>
                    <a:pt x="17080" y="171115"/>
                  </a:lnTo>
                  <a:lnTo>
                    <a:pt x="17573" y="170821"/>
                  </a:lnTo>
                  <a:lnTo>
                    <a:pt x="18429" y="170382"/>
                  </a:lnTo>
                  <a:lnTo>
                    <a:pt x="18785" y="169924"/>
                  </a:lnTo>
                  <a:lnTo>
                    <a:pt x="18856" y="169555"/>
                  </a:lnTo>
                  <a:lnTo>
                    <a:pt x="18658" y="169275"/>
                  </a:lnTo>
                  <a:lnTo>
                    <a:pt x="18328" y="169075"/>
                  </a:lnTo>
                  <a:lnTo>
                    <a:pt x="18085" y="168914"/>
                  </a:lnTo>
                  <a:lnTo>
                    <a:pt x="17852" y="168613"/>
                  </a:lnTo>
                  <a:lnTo>
                    <a:pt x="17716" y="168317"/>
                  </a:lnTo>
                  <a:lnTo>
                    <a:pt x="17665" y="167942"/>
                  </a:lnTo>
                  <a:lnTo>
                    <a:pt x="17761" y="167670"/>
                  </a:lnTo>
                  <a:lnTo>
                    <a:pt x="18350" y="167457"/>
                  </a:lnTo>
                  <a:lnTo>
                    <a:pt x="19055" y="167158"/>
                  </a:lnTo>
                  <a:lnTo>
                    <a:pt x="19587" y="166899"/>
                  </a:lnTo>
                  <a:lnTo>
                    <a:pt x="20107" y="166487"/>
                  </a:lnTo>
                  <a:lnTo>
                    <a:pt x="20562" y="165942"/>
                  </a:lnTo>
                  <a:lnTo>
                    <a:pt x="21020" y="165180"/>
                  </a:lnTo>
                  <a:lnTo>
                    <a:pt x="21156" y="164932"/>
                  </a:lnTo>
                  <a:lnTo>
                    <a:pt x="21403" y="164430"/>
                  </a:lnTo>
                  <a:lnTo>
                    <a:pt x="21768" y="163832"/>
                  </a:lnTo>
                  <a:lnTo>
                    <a:pt x="22139" y="163382"/>
                  </a:lnTo>
                  <a:lnTo>
                    <a:pt x="22126" y="163053"/>
                  </a:lnTo>
                  <a:lnTo>
                    <a:pt x="22042" y="162917"/>
                  </a:lnTo>
                  <a:lnTo>
                    <a:pt x="21859" y="162822"/>
                  </a:lnTo>
                  <a:lnTo>
                    <a:pt x="21503" y="162889"/>
                  </a:lnTo>
                  <a:lnTo>
                    <a:pt x="21032" y="162816"/>
                  </a:lnTo>
                  <a:lnTo>
                    <a:pt x="20732" y="162805"/>
                  </a:lnTo>
                  <a:lnTo>
                    <a:pt x="20580" y="162742"/>
                  </a:lnTo>
                  <a:lnTo>
                    <a:pt x="20455" y="162348"/>
                  </a:lnTo>
                  <a:lnTo>
                    <a:pt x="20430" y="161964"/>
                  </a:lnTo>
                  <a:lnTo>
                    <a:pt x="20332" y="161746"/>
                  </a:lnTo>
                  <a:lnTo>
                    <a:pt x="20211" y="161608"/>
                  </a:lnTo>
                  <a:lnTo>
                    <a:pt x="19959" y="161512"/>
                  </a:lnTo>
                  <a:lnTo>
                    <a:pt x="19546" y="161337"/>
                  </a:lnTo>
                  <a:lnTo>
                    <a:pt x="19226" y="161091"/>
                  </a:lnTo>
                  <a:lnTo>
                    <a:pt x="18997" y="160776"/>
                  </a:lnTo>
                  <a:lnTo>
                    <a:pt x="18654" y="160238"/>
                  </a:lnTo>
                  <a:lnTo>
                    <a:pt x="18160" y="159414"/>
                  </a:lnTo>
                  <a:lnTo>
                    <a:pt x="18020" y="159041"/>
                  </a:lnTo>
                  <a:lnTo>
                    <a:pt x="18010" y="158766"/>
                  </a:lnTo>
                  <a:lnTo>
                    <a:pt x="18132" y="158526"/>
                  </a:lnTo>
                  <a:lnTo>
                    <a:pt x="18416" y="158207"/>
                  </a:lnTo>
                  <a:lnTo>
                    <a:pt x="18785" y="157889"/>
                  </a:lnTo>
                  <a:lnTo>
                    <a:pt x="19183" y="157560"/>
                  </a:lnTo>
                  <a:lnTo>
                    <a:pt x="19574" y="157221"/>
                  </a:lnTo>
                  <a:lnTo>
                    <a:pt x="19800" y="156802"/>
                  </a:lnTo>
                  <a:lnTo>
                    <a:pt x="19899" y="156494"/>
                  </a:lnTo>
                  <a:lnTo>
                    <a:pt x="19883" y="156073"/>
                  </a:lnTo>
                  <a:lnTo>
                    <a:pt x="19692" y="155641"/>
                  </a:lnTo>
                  <a:lnTo>
                    <a:pt x="19368" y="155176"/>
                  </a:lnTo>
                  <a:lnTo>
                    <a:pt x="19179" y="154778"/>
                  </a:lnTo>
                  <a:lnTo>
                    <a:pt x="19460" y="153880"/>
                  </a:lnTo>
                  <a:lnTo>
                    <a:pt x="19564" y="153445"/>
                  </a:lnTo>
                  <a:lnTo>
                    <a:pt x="19711" y="152934"/>
                  </a:lnTo>
                  <a:lnTo>
                    <a:pt x="19761" y="152470"/>
                  </a:lnTo>
                  <a:lnTo>
                    <a:pt x="19696" y="152070"/>
                  </a:lnTo>
                  <a:lnTo>
                    <a:pt x="19497" y="151586"/>
                  </a:lnTo>
                  <a:lnTo>
                    <a:pt x="19151" y="150982"/>
                  </a:lnTo>
                  <a:lnTo>
                    <a:pt x="18855" y="150567"/>
                  </a:lnTo>
                  <a:lnTo>
                    <a:pt x="18565" y="150258"/>
                  </a:lnTo>
                  <a:lnTo>
                    <a:pt x="18386" y="150142"/>
                  </a:lnTo>
                  <a:lnTo>
                    <a:pt x="17254" y="149779"/>
                  </a:lnTo>
                  <a:lnTo>
                    <a:pt x="16865" y="149409"/>
                  </a:lnTo>
                  <a:lnTo>
                    <a:pt x="16749" y="149117"/>
                  </a:lnTo>
                  <a:lnTo>
                    <a:pt x="16782" y="148694"/>
                  </a:lnTo>
                  <a:lnTo>
                    <a:pt x="16748" y="148567"/>
                  </a:lnTo>
                  <a:lnTo>
                    <a:pt x="16553" y="148208"/>
                  </a:lnTo>
                  <a:lnTo>
                    <a:pt x="16294" y="147912"/>
                  </a:lnTo>
                  <a:lnTo>
                    <a:pt x="15982" y="147684"/>
                  </a:lnTo>
                  <a:lnTo>
                    <a:pt x="15595" y="147507"/>
                  </a:lnTo>
                  <a:lnTo>
                    <a:pt x="15326" y="147438"/>
                  </a:lnTo>
                  <a:lnTo>
                    <a:pt x="15031" y="147433"/>
                  </a:lnTo>
                  <a:lnTo>
                    <a:pt x="14587" y="147438"/>
                  </a:lnTo>
                  <a:lnTo>
                    <a:pt x="14336" y="147387"/>
                  </a:lnTo>
                  <a:lnTo>
                    <a:pt x="14107" y="147295"/>
                  </a:lnTo>
                  <a:lnTo>
                    <a:pt x="13986" y="147071"/>
                  </a:lnTo>
                  <a:lnTo>
                    <a:pt x="13929" y="146700"/>
                  </a:lnTo>
                  <a:lnTo>
                    <a:pt x="13869" y="146206"/>
                  </a:lnTo>
                  <a:lnTo>
                    <a:pt x="13901" y="145808"/>
                  </a:lnTo>
                  <a:lnTo>
                    <a:pt x="13962" y="145465"/>
                  </a:lnTo>
                  <a:lnTo>
                    <a:pt x="14031" y="145148"/>
                  </a:lnTo>
                  <a:lnTo>
                    <a:pt x="14067" y="144576"/>
                  </a:lnTo>
                  <a:lnTo>
                    <a:pt x="14047" y="144309"/>
                  </a:lnTo>
                  <a:lnTo>
                    <a:pt x="14023" y="143995"/>
                  </a:lnTo>
                  <a:lnTo>
                    <a:pt x="13867" y="143790"/>
                  </a:lnTo>
                  <a:lnTo>
                    <a:pt x="13690" y="143704"/>
                  </a:lnTo>
                  <a:lnTo>
                    <a:pt x="13480" y="143693"/>
                  </a:lnTo>
                  <a:lnTo>
                    <a:pt x="13183" y="143683"/>
                  </a:lnTo>
                  <a:lnTo>
                    <a:pt x="12812" y="143632"/>
                  </a:lnTo>
                  <a:lnTo>
                    <a:pt x="12652" y="143552"/>
                  </a:lnTo>
                  <a:lnTo>
                    <a:pt x="12430" y="143142"/>
                  </a:lnTo>
                  <a:lnTo>
                    <a:pt x="12441" y="142762"/>
                  </a:lnTo>
                  <a:lnTo>
                    <a:pt x="12594" y="142468"/>
                  </a:lnTo>
                  <a:lnTo>
                    <a:pt x="12865" y="142301"/>
                  </a:lnTo>
                  <a:lnTo>
                    <a:pt x="13400" y="142304"/>
                  </a:lnTo>
                  <a:lnTo>
                    <a:pt x="13695" y="142220"/>
                  </a:lnTo>
                  <a:lnTo>
                    <a:pt x="14017" y="141962"/>
                  </a:lnTo>
                  <a:lnTo>
                    <a:pt x="14290" y="141648"/>
                  </a:lnTo>
                  <a:lnTo>
                    <a:pt x="14472" y="141328"/>
                  </a:lnTo>
                  <a:lnTo>
                    <a:pt x="14396" y="140965"/>
                  </a:lnTo>
                  <a:lnTo>
                    <a:pt x="13971" y="140452"/>
                  </a:lnTo>
                  <a:lnTo>
                    <a:pt x="13780" y="140133"/>
                  </a:lnTo>
                  <a:lnTo>
                    <a:pt x="13703" y="139774"/>
                  </a:lnTo>
                  <a:lnTo>
                    <a:pt x="13672" y="139457"/>
                  </a:lnTo>
                  <a:lnTo>
                    <a:pt x="13664" y="139093"/>
                  </a:lnTo>
                  <a:lnTo>
                    <a:pt x="13671" y="138825"/>
                  </a:lnTo>
                  <a:lnTo>
                    <a:pt x="13714" y="138458"/>
                  </a:lnTo>
                  <a:lnTo>
                    <a:pt x="13952" y="138121"/>
                  </a:lnTo>
                  <a:lnTo>
                    <a:pt x="14137" y="137880"/>
                  </a:lnTo>
                  <a:lnTo>
                    <a:pt x="14326" y="137644"/>
                  </a:lnTo>
                  <a:lnTo>
                    <a:pt x="14564" y="137371"/>
                  </a:lnTo>
                  <a:lnTo>
                    <a:pt x="14707" y="137216"/>
                  </a:lnTo>
                  <a:lnTo>
                    <a:pt x="14855" y="137066"/>
                  </a:lnTo>
                  <a:lnTo>
                    <a:pt x="15006" y="136923"/>
                  </a:lnTo>
                  <a:lnTo>
                    <a:pt x="15404" y="136613"/>
                  </a:lnTo>
                  <a:lnTo>
                    <a:pt x="15778" y="136371"/>
                  </a:lnTo>
                  <a:lnTo>
                    <a:pt x="16454" y="135943"/>
                  </a:lnTo>
                  <a:lnTo>
                    <a:pt x="16768" y="135730"/>
                  </a:lnTo>
                  <a:lnTo>
                    <a:pt x="16967" y="135557"/>
                  </a:lnTo>
                  <a:lnTo>
                    <a:pt x="17102" y="135232"/>
                  </a:lnTo>
                  <a:lnTo>
                    <a:pt x="17070" y="134892"/>
                  </a:lnTo>
                  <a:lnTo>
                    <a:pt x="17029" y="134666"/>
                  </a:lnTo>
                  <a:lnTo>
                    <a:pt x="16912" y="134331"/>
                  </a:lnTo>
                  <a:lnTo>
                    <a:pt x="16844" y="134150"/>
                  </a:lnTo>
                  <a:lnTo>
                    <a:pt x="16674" y="133740"/>
                  </a:lnTo>
                  <a:lnTo>
                    <a:pt x="16620" y="133603"/>
                  </a:lnTo>
                  <a:lnTo>
                    <a:pt x="16573" y="133462"/>
                  </a:lnTo>
                  <a:lnTo>
                    <a:pt x="16521" y="133272"/>
                  </a:lnTo>
                  <a:lnTo>
                    <a:pt x="16477" y="133078"/>
                  </a:lnTo>
                  <a:lnTo>
                    <a:pt x="16441" y="132880"/>
                  </a:lnTo>
                  <a:lnTo>
                    <a:pt x="16412" y="132682"/>
                  </a:lnTo>
                  <a:lnTo>
                    <a:pt x="16392" y="132483"/>
                  </a:lnTo>
                  <a:lnTo>
                    <a:pt x="16390" y="132315"/>
                  </a:lnTo>
                  <a:lnTo>
                    <a:pt x="16414" y="131973"/>
                  </a:lnTo>
                  <a:lnTo>
                    <a:pt x="16355" y="131532"/>
                  </a:lnTo>
                  <a:lnTo>
                    <a:pt x="16121" y="131106"/>
                  </a:lnTo>
                  <a:lnTo>
                    <a:pt x="15796" y="130851"/>
                  </a:lnTo>
                  <a:lnTo>
                    <a:pt x="15443" y="130714"/>
                  </a:lnTo>
                  <a:lnTo>
                    <a:pt x="15006" y="130671"/>
                  </a:lnTo>
                  <a:lnTo>
                    <a:pt x="14799" y="130687"/>
                  </a:lnTo>
                  <a:lnTo>
                    <a:pt x="14583" y="130736"/>
                  </a:lnTo>
                  <a:lnTo>
                    <a:pt x="14175" y="130798"/>
                  </a:lnTo>
                  <a:lnTo>
                    <a:pt x="13930" y="130670"/>
                  </a:lnTo>
                  <a:lnTo>
                    <a:pt x="13534" y="130122"/>
                  </a:lnTo>
                  <a:lnTo>
                    <a:pt x="13264" y="129603"/>
                  </a:lnTo>
                  <a:lnTo>
                    <a:pt x="13097" y="128900"/>
                  </a:lnTo>
                  <a:lnTo>
                    <a:pt x="13069" y="128395"/>
                  </a:lnTo>
                  <a:lnTo>
                    <a:pt x="13132" y="127783"/>
                  </a:lnTo>
                  <a:lnTo>
                    <a:pt x="13287" y="127247"/>
                  </a:lnTo>
                  <a:lnTo>
                    <a:pt x="13460" y="126932"/>
                  </a:lnTo>
                  <a:lnTo>
                    <a:pt x="13756" y="126666"/>
                  </a:lnTo>
                  <a:lnTo>
                    <a:pt x="13903" y="126559"/>
                  </a:lnTo>
                  <a:lnTo>
                    <a:pt x="14041" y="126428"/>
                  </a:lnTo>
                  <a:lnTo>
                    <a:pt x="14308" y="126143"/>
                  </a:lnTo>
                  <a:lnTo>
                    <a:pt x="14449" y="126014"/>
                  </a:lnTo>
                  <a:lnTo>
                    <a:pt x="14663" y="125854"/>
                  </a:lnTo>
                  <a:lnTo>
                    <a:pt x="14885" y="125708"/>
                  </a:lnTo>
                  <a:lnTo>
                    <a:pt x="15340" y="125433"/>
                  </a:lnTo>
                  <a:lnTo>
                    <a:pt x="15809" y="125136"/>
                  </a:lnTo>
                  <a:lnTo>
                    <a:pt x="16061" y="124989"/>
                  </a:lnTo>
                  <a:lnTo>
                    <a:pt x="16308" y="124836"/>
                  </a:lnTo>
                  <a:lnTo>
                    <a:pt x="16538" y="124663"/>
                  </a:lnTo>
                  <a:lnTo>
                    <a:pt x="16738" y="124455"/>
                  </a:lnTo>
                  <a:lnTo>
                    <a:pt x="16938" y="124117"/>
                  </a:lnTo>
                  <a:lnTo>
                    <a:pt x="17220" y="123586"/>
                  </a:lnTo>
                  <a:lnTo>
                    <a:pt x="17444" y="123334"/>
                  </a:lnTo>
                  <a:lnTo>
                    <a:pt x="17793" y="122969"/>
                  </a:lnTo>
                  <a:lnTo>
                    <a:pt x="17934" y="122769"/>
                  </a:lnTo>
                  <a:lnTo>
                    <a:pt x="18063" y="122554"/>
                  </a:lnTo>
                  <a:lnTo>
                    <a:pt x="18187" y="122334"/>
                  </a:lnTo>
                  <a:lnTo>
                    <a:pt x="18315" y="122119"/>
                  </a:lnTo>
                  <a:lnTo>
                    <a:pt x="18456" y="121918"/>
                  </a:lnTo>
                  <a:lnTo>
                    <a:pt x="18568" y="121777"/>
                  </a:lnTo>
                  <a:lnTo>
                    <a:pt x="18927" y="121379"/>
                  </a:lnTo>
                  <a:lnTo>
                    <a:pt x="19337" y="121087"/>
                  </a:lnTo>
                  <a:lnTo>
                    <a:pt x="19781" y="120867"/>
                  </a:lnTo>
                  <a:lnTo>
                    <a:pt x="20353" y="120628"/>
                  </a:lnTo>
                  <a:lnTo>
                    <a:pt x="20864" y="120324"/>
                  </a:lnTo>
                  <a:lnTo>
                    <a:pt x="21279" y="119937"/>
                  </a:lnTo>
                  <a:lnTo>
                    <a:pt x="21437" y="119647"/>
                  </a:lnTo>
                  <a:lnTo>
                    <a:pt x="21549" y="119204"/>
                  </a:lnTo>
                  <a:lnTo>
                    <a:pt x="21518" y="118758"/>
                  </a:lnTo>
                  <a:lnTo>
                    <a:pt x="21393" y="118312"/>
                  </a:lnTo>
                  <a:lnTo>
                    <a:pt x="21331" y="117885"/>
                  </a:lnTo>
                  <a:lnTo>
                    <a:pt x="21170" y="117601"/>
                  </a:lnTo>
                  <a:lnTo>
                    <a:pt x="20985" y="117535"/>
                  </a:lnTo>
                  <a:lnTo>
                    <a:pt x="20791" y="117479"/>
                  </a:lnTo>
                  <a:lnTo>
                    <a:pt x="20585" y="117394"/>
                  </a:lnTo>
                  <a:lnTo>
                    <a:pt x="20163" y="117206"/>
                  </a:lnTo>
                  <a:lnTo>
                    <a:pt x="19820" y="117030"/>
                  </a:lnTo>
                  <a:lnTo>
                    <a:pt x="19576" y="116912"/>
                  </a:lnTo>
                  <a:lnTo>
                    <a:pt x="19406" y="116763"/>
                  </a:lnTo>
                  <a:lnTo>
                    <a:pt x="19275" y="116467"/>
                  </a:lnTo>
                  <a:lnTo>
                    <a:pt x="19229" y="116299"/>
                  </a:lnTo>
                  <a:lnTo>
                    <a:pt x="19194" y="116138"/>
                  </a:lnTo>
                  <a:lnTo>
                    <a:pt x="19165" y="115947"/>
                  </a:lnTo>
                  <a:lnTo>
                    <a:pt x="19153" y="115746"/>
                  </a:lnTo>
                  <a:lnTo>
                    <a:pt x="19158" y="115542"/>
                  </a:lnTo>
                  <a:lnTo>
                    <a:pt x="19224" y="115159"/>
                  </a:lnTo>
                  <a:lnTo>
                    <a:pt x="19341" y="114938"/>
                  </a:lnTo>
                  <a:lnTo>
                    <a:pt x="19467" y="114726"/>
                  </a:lnTo>
                  <a:lnTo>
                    <a:pt x="19483" y="114478"/>
                  </a:lnTo>
                  <a:lnTo>
                    <a:pt x="19366" y="114185"/>
                  </a:lnTo>
                  <a:lnTo>
                    <a:pt x="19194" y="113927"/>
                  </a:lnTo>
                  <a:lnTo>
                    <a:pt x="18884" y="113664"/>
                  </a:lnTo>
                  <a:lnTo>
                    <a:pt x="18507" y="113465"/>
                  </a:lnTo>
                  <a:lnTo>
                    <a:pt x="18052" y="113325"/>
                  </a:lnTo>
                  <a:lnTo>
                    <a:pt x="17774" y="113069"/>
                  </a:lnTo>
                  <a:lnTo>
                    <a:pt x="17653" y="112869"/>
                  </a:lnTo>
                  <a:lnTo>
                    <a:pt x="17638" y="112647"/>
                  </a:lnTo>
                  <a:lnTo>
                    <a:pt x="17928" y="112151"/>
                  </a:lnTo>
                  <a:lnTo>
                    <a:pt x="18070" y="112005"/>
                  </a:lnTo>
                  <a:lnTo>
                    <a:pt x="18240" y="111889"/>
                  </a:lnTo>
                  <a:lnTo>
                    <a:pt x="18426" y="111791"/>
                  </a:lnTo>
                  <a:lnTo>
                    <a:pt x="18802" y="111607"/>
                  </a:lnTo>
                  <a:lnTo>
                    <a:pt x="19272" y="111426"/>
                  </a:lnTo>
                  <a:lnTo>
                    <a:pt x="19584" y="111151"/>
                  </a:lnTo>
                  <a:lnTo>
                    <a:pt x="19710" y="110817"/>
                  </a:lnTo>
                  <a:lnTo>
                    <a:pt x="19771" y="110509"/>
                  </a:lnTo>
                  <a:lnTo>
                    <a:pt x="19782" y="110316"/>
                  </a:lnTo>
                  <a:lnTo>
                    <a:pt x="19707" y="110135"/>
                  </a:lnTo>
                  <a:lnTo>
                    <a:pt x="19479" y="109993"/>
                  </a:lnTo>
                  <a:lnTo>
                    <a:pt x="18471" y="109469"/>
                  </a:lnTo>
                  <a:lnTo>
                    <a:pt x="18227" y="109351"/>
                  </a:lnTo>
                  <a:lnTo>
                    <a:pt x="17981" y="109238"/>
                  </a:lnTo>
                  <a:lnTo>
                    <a:pt x="17734" y="109129"/>
                  </a:lnTo>
                  <a:lnTo>
                    <a:pt x="17485" y="109025"/>
                  </a:lnTo>
                  <a:lnTo>
                    <a:pt x="17235" y="108925"/>
                  </a:lnTo>
                  <a:lnTo>
                    <a:pt x="16929" y="108842"/>
                  </a:lnTo>
                  <a:lnTo>
                    <a:pt x="16594" y="108788"/>
                  </a:lnTo>
                  <a:lnTo>
                    <a:pt x="16271" y="108728"/>
                  </a:lnTo>
                  <a:lnTo>
                    <a:pt x="16000" y="108628"/>
                  </a:lnTo>
                  <a:lnTo>
                    <a:pt x="15819" y="108454"/>
                  </a:lnTo>
                  <a:lnTo>
                    <a:pt x="15755" y="108307"/>
                  </a:lnTo>
                  <a:lnTo>
                    <a:pt x="15708" y="108144"/>
                  </a:lnTo>
                  <a:lnTo>
                    <a:pt x="15675" y="107970"/>
                  </a:lnTo>
                  <a:lnTo>
                    <a:pt x="15653" y="107794"/>
                  </a:lnTo>
                  <a:lnTo>
                    <a:pt x="15639" y="107620"/>
                  </a:lnTo>
                  <a:lnTo>
                    <a:pt x="15643" y="107405"/>
                  </a:lnTo>
                  <a:lnTo>
                    <a:pt x="15677" y="107187"/>
                  </a:lnTo>
                  <a:lnTo>
                    <a:pt x="15719" y="106968"/>
                  </a:lnTo>
                  <a:lnTo>
                    <a:pt x="15753" y="106749"/>
                  </a:lnTo>
                  <a:lnTo>
                    <a:pt x="15759" y="106533"/>
                  </a:lnTo>
                  <a:lnTo>
                    <a:pt x="15731" y="106313"/>
                  </a:lnTo>
                  <a:lnTo>
                    <a:pt x="15681" y="106095"/>
                  </a:lnTo>
                  <a:lnTo>
                    <a:pt x="15488" y="105446"/>
                  </a:lnTo>
                  <a:lnTo>
                    <a:pt x="15327" y="104927"/>
                  </a:lnTo>
                  <a:lnTo>
                    <a:pt x="15226" y="104390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7" name="pg77"/>
            <p:cNvSpPr/>
            <p:nvPr/>
          </p:nvSpPr>
          <p:spPr>
            <a:xfrm>
              <a:off x="4870149" y="4125857"/>
              <a:ext cx="270059" cy="203644"/>
            </a:xfrm>
            <a:custGeom>
              <a:avLst/>
              <a:gdLst/>
              <a:ahLst/>
              <a:cxnLst/>
              <a:rect l="0" t="0" r="0" b="0"/>
              <a:pathLst>
                <a:path w="270059" h="203644">
                  <a:moveTo>
                    <a:pt x="20444" y="116912"/>
                  </a:moveTo>
                  <a:lnTo>
                    <a:pt x="20343" y="116348"/>
                  </a:lnTo>
                  <a:lnTo>
                    <a:pt x="20019" y="116092"/>
                  </a:lnTo>
                  <a:lnTo>
                    <a:pt x="19107" y="115667"/>
                  </a:lnTo>
                  <a:lnTo>
                    <a:pt x="17866" y="115170"/>
                  </a:lnTo>
                  <a:lnTo>
                    <a:pt x="17466" y="114680"/>
                  </a:lnTo>
                  <a:lnTo>
                    <a:pt x="17240" y="114011"/>
                  </a:lnTo>
                  <a:lnTo>
                    <a:pt x="17228" y="113368"/>
                  </a:lnTo>
                  <a:lnTo>
                    <a:pt x="17537" y="112293"/>
                  </a:lnTo>
                  <a:lnTo>
                    <a:pt x="17942" y="111766"/>
                  </a:lnTo>
                  <a:lnTo>
                    <a:pt x="18488" y="111107"/>
                  </a:lnTo>
                  <a:lnTo>
                    <a:pt x="18793" y="110404"/>
                  </a:lnTo>
                  <a:lnTo>
                    <a:pt x="18710" y="109806"/>
                  </a:lnTo>
                  <a:lnTo>
                    <a:pt x="18462" y="109356"/>
                  </a:lnTo>
                  <a:lnTo>
                    <a:pt x="17959" y="108892"/>
                  </a:lnTo>
                  <a:lnTo>
                    <a:pt x="17488" y="108587"/>
                  </a:lnTo>
                  <a:lnTo>
                    <a:pt x="16896" y="108195"/>
                  </a:lnTo>
                  <a:lnTo>
                    <a:pt x="16310" y="107767"/>
                  </a:lnTo>
                  <a:lnTo>
                    <a:pt x="15785" y="107115"/>
                  </a:lnTo>
                  <a:lnTo>
                    <a:pt x="15653" y="106509"/>
                  </a:lnTo>
                  <a:lnTo>
                    <a:pt x="15699" y="105573"/>
                  </a:lnTo>
                  <a:lnTo>
                    <a:pt x="15569" y="105201"/>
                  </a:lnTo>
                  <a:lnTo>
                    <a:pt x="15376" y="104894"/>
                  </a:lnTo>
                  <a:lnTo>
                    <a:pt x="14938" y="104584"/>
                  </a:lnTo>
                  <a:lnTo>
                    <a:pt x="14579" y="104086"/>
                  </a:lnTo>
                  <a:lnTo>
                    <a:pt x="14175" y="103747"/>
                  </a:lnTo>
                  <a:lnTo>
                    <a:pt x="14017" y="103710"/>
                  </a:lnTo>
                  <a:lnTo>
                    <a:pt x="13307" y="103707"/>
                  </a:lnTo>
                  <a:lnTo>
                    <a:pt x="12875" y="103820"/>
                  </a:lnTo>
                  <a:lnTo>
                    <a:pt x="12050" y="103896"/>
                  </a:lnTo>
                  <a:lnTo>
                    <a:pt x="11318" y="103776"/>
                  </a:lnTo>
                  <a:lnTo>
                    <a:pt x="10546" y="103520"/>
                  </a:lnTo>
                  <a:lnTo>
                    <a:pt x="9961" y="103270"/>
                  </a:lnTo>
                  <a:lnTo>
                    <a:pt x="9208" y="102997"/>
                  </a:lnTo>
                  <a:lnTo>
                    <a:pt x="8655" y="102759"/>
                  </a:lnTo>
                  <a:lnTo>
                    <a:pt x="8253" y="102511"/>
                  </a:lnTo>
                  <a:lnTo>
                    <a:pt x="8038" y="102196"/>
                  </a:lnTo>
                  <a:lnTo>
                    <a:pt x="8094" y="101752"/>
                  </a:lnTo>
                  <a:lnTo>
                    <a:pt x="8417" y="100911"/>
                  </a:lnTo>
                  <a:lnTo>
                    <a:pt x="9083" y="99610"/>
                  </a:lnTo>
                  <a:lnTo>
                    <a:pt x="9285" y="99240"/>
                  </a:lnTo>
                  <a:lnTo>
                    <a:pt x="9839" y="98612"/>
                  </a:lnTo>
                  <a:lnTo>
                    <a:pt x="10586" y="98283"/>
                  </a:lnTo>
                  <a:lnTo>
                    <a:pt x="10902" y="98098"/>
                  </a:lnTo>
                  <a:lnTo>
                    <a:pt x="11207" y="97687"/>
                  </a:lnTo>
                  <a:lnTo>
                    <a:pt x="11315" y="97254"/>
                  </a:lnTo>
                  <a:lnTo>
                    <a:pt x="11279" y="96488"/>
                  </a:lnTo>
                  <a:lnTo>
                    <a:pt x="11116" y="96048"/>
                  </a:lnTo>
                  <a:lnTo>
                    <a:pt x="10795" y="95683"/>
                  </a:lnTo>
                  <a:lnTo>
                    <a:pt x="10447" y="95509"/>
                  </a:lnTo>
                  <a:lnTo>
                    <a:pt x="9910" y="95424"/>
                  </a:lnTo>
                  <a:lnTo>
                    <a:pt x="9273" y="95779"/>
                  </a:lnTo>
                  <a:lnTo>
                    <a:pt x="8607" y="96316"/>
                  </a:lnTo>
                  <a:lnTo>
                    <a:pt x="8040" y="96536"/>
                  </a:lnTo>
                  <a:lnTo>
                    <a:pt x="7408" y="96444"/>
                  </a:lnTo>
                  <a:lnTo>
                    <a:pt x="6679" y="96061"/>
                  </a:lnTo>
                  <a:lnTo>
                    <a:pt x="6191" y="95726"/>
                  </a:lnTo>
                  <a:lnTo>
                    <a:pt x="5429" y="94945"/>
                  </a:lnTo>
                  <a:lnTo>
                    <a:pt x="4907" y="94311"/>
                  </a:lnTo>
                  <a:lnTo>
                    <a:pt x="4105" y="93435"/>
                  </a:lnTo>
                  <a:lnTo>
                    <a:pt x="3732" y="93066"/>
                  </a:lnTo>
                  <a:lnTo>
                    <a:pt x="3006" y="92469"/>
                  </a:lnTo>
                  <a:lnTo>
                    <a:pt x="2659" y="92206"/>
                  </a:lnTo>
                  <a:lnTo>
                    <a:pt x="1874" y="91675"/>
                  </a:lnTo>
                  <a:lnTo>
                    <a:pt x="1210" y="91337"/>
                  </a:lnTo>
                  <a:lnTo>
                    <a:pt x="477" y="90851"/>
                  </a:lnTo>
                  <a:lnTo>
                    <a:pt x="108" y="90276"/>
                  </a:lnTo>
                  <a:lnTo>
                    <a:pt x="0" y="89967"/>
                  </a:lnTo>
                  <a:lnTo>
                    <a:pt x="118" y="89304"/>
                  </a:lnTo>
                  <a:lnTo>
                    <a:pt x="171" y="88975"/>
                  </a:lnTo>
                  <a:lnTo>
                    <a:pt x="625" y="89098"/>
                  </a:lnTo>
                  <a:lnTo>
                    <a:pt x="6369" y="90584"/>
                  </a:lnTo>
                  <a:lnTo>
                    <a:pt x="6976" y="90733"/>
                  </a:lnTo>
                  <a:lnTo>
                    <a:pt x="7636" y="90894"/>
                  </a:lnTo>
                  <a:lnTo>
                    <a:pt x="9889" y="91542"/>
                  </a:lnTo>
                  <a:lnTo>
                    <a:pt x="22442" y="94492"/>
                  </a:lnTo>
                  <a:lnTo>
                    <a:pt x="22988" y="94616"/>
                  </a:lnTo>
                  <a:lnTo>
                    <a:pt x="25335" y="95049"/>
                  </a:lnTo>
                  <a:lnTo>
                    <a:pt x="25993" y="95178"/>
                  </a:lnTo>
                  <a:lnTo>
                    <a:pt x="28134" y="95593"/>
                  </a:lnTo>
                  <a:lnTo>
                    <a:pt x="34068" y="97375"/>
                  </a:lnTo>
                  <a:lnTo>
                    <a:pt x="34713" y="97582"/>
                  </a:lnTo>
                  <a:lnTo>
                    <a:pt x="39531" y="99157"/>
                  </a:lnTo>
                  <a:lnTo>
                    <a:pt x="42631" y="100186"/>
                  </a:lnTo>
                  <a:lnTo>
                    <a:pt x="43913" y="100725"/>
                  </a:lnTo>
                  <a:lnTo>
                    <a:pt x="44232" y="100822"/>
                  </a:lnTo>
                  <a:lnTo>
                    <a:pt x="49543" y="102464"/>
                  </a:lnTo>
                  <a:lnTo>
                    <a:pt x="52581" y="103358"/>
                  </a:lnTo>
                  <a:lnTo>
                    <a:pt x="55687" y="104259"/>
                  </a:lnTo>
                  <a:lnTo>
                    <a:pt x="66553" y="107396"/>
                  </a:lnTo>
                  <a:lnTo>
                    <a:pt x="69037" y="108114"/>
                  </a:lnTo>
                  <a:lnTo>
                    <a:pt x="69767" y="108326"/>
                  </a:lnTo>
                  <a:lnTo>
                    <a:pt x="75040" y="109741"/>
                  </a:lnTo>
                  <a:lnTo>
                    <a:pt x="78140" y="110589"/>
                  </a:lnTo>
                  <a:lnTo>
                    <a:pt x="81513" y="111518"/>
                  </a:lnTo>
                  <a:lnTo>
                    <a:pt x="82208" y="111713"/>
                  </a:lnTo>
                  <a:lnTo>
                    <a:pt x="82589" y="111819"/>
                  </a:lnTo>
                  <a:lnTo>
                    <a:pt x="88646" y="113201"/>
                  </a:lnTo>
                  <a:lnTo>
                    <a:pt x="93968" y="114767"/>
                  </a:lnTo>
                  <a:lnTo>
                    <a:pt x="94169" y="113701"/>
                  </a:lnTo>
                  <a:lnTo>
                    <a:pt x="94505" y="111758"/>
                  </a:lnTo>
                  <a:lnTo>
                    <a:pt x="95836" y="104070"/>
                  </a:lnTo>
                  <a:lnTo>
                    <a:pt x="96085" y="102626"/>
                  </a:lnTo>
                  <a:lnTo>
                    <a:pt x="96512" y="100182"/>
                  </a:lnTo>
                  <a:lnTo>
                    <a:pt x="96714" y="99002"/>
                  </a:lnTo>
                  <a:lnTo>
                    <a:pt x="97541" y="94216"/>
                  </a:lnTo>
                  <a:lnTo>
                    <a:pt x="97989" y="91633"/>
                  </a:lnTo>
                  <a:lnTo>
                    <a:pt x="98104" y="90985"/>
                  </a:lnTo>
                  <a:lnTo>
                    <a:pt x="98575" y="88252"/>
                  </a:lnTo>
                  <a:lnTo>
                    <a:pt x="99089" y="85271"/>
                  </a:lnTo>
                  <a:lnTo>
                    <a:pt x="99434" y="83308"/>
                  </a:lnTo>
                  <a:lnTo>
                    <a:pt x="100699" y="76001"/>
                  </a:lnTo>
                  <a:lnTo>
                    <a:pt x="100970" y="74411"/>
                  </a:lnTo>
                  <a:lnTo>
                    <a:pt x="101447" y="71648"/>
                  </a:lnTo>
                  <a:lnTo>
                    <a:pt x="102969" y="62831"/>
                  </a:lnTo>
                  <a:lnTo>
                    <a:pt x="103261" y="61969"/>
                  </a:lnTo>
                  <a:lnTo>
                    <a:pt x="106424" y="62587"/>
                  </a:lnTo>
                  <a:lnTo>
                    <a:pt x="106704" y="60962"/>
                  </a:lnTo>
                  <a:lnTo>
                    <a:pt x="108952" y="47589"/>
                  </a:lnTo>
                  <a:lnTo>
                    <a:pt x="102210" y="46403"/>
                  </a:lnTo>
                  <a:lnTo>
                    <a:pt x="102694" y="43600"/>
                  </a:lnTo>
                  <a:lnTo>
                    <a:pt x="112848" y="45370"/>
                  </a:lnTo>
                  <a:lnTo>
                    <a:pt x="114733" y="45742"/>
                  </a:lnTo>
                  <a:lnTo>
                    <a:pt x="116288" y="46012"/>
                  </a:lnTo>
                  <a:lnTo>
                    <a:pt x="118457" y="46397"/>
                  </a:lnTo>
                  <a:lnTo>
                    <a:pt x="118852" y="46231"/>
                  </a:lnTo>
                  <a:lnTo>
                    <a:pt x="118218" y="45177"/>
                  </a:lnTo>
                  <a:lnTo>
                    <a:pt x="116632" y="42661"/>
                  </a:lnTo>
                  <a:lnTo>
                    <a:pt x="113964" y="38442"/>
                  </a:lnTo>
                  <a:lnTo>
                    <a:pt x="113230" y="37271"/>
                  </a:lnTo>
                  <a:lnTo>
                    <a:pt x="111472" y="34492"/>
                  </a:lnTo>
                  <a:lnTo>
                    <a:pt x="110114" y="32357"/>
                  </a:lnTo>
                  <a:lnTo>
                    <a:pt x="108105" y="29205"/>
                  </a:lnTo>
                  <a:lnTo>
                    <a:pt x="107395" y="28106"/>
                  </a:lnTo>
                  <a:lnTo>
                    <a:pt x="106182" y="26180"/>
                  </a:lnTo>
                  <a:lnTo>
                    <a:pt x="105696" y="25298"/>
                  </a:lnTo>
                  <a:lnTo>
                    <a:pt x="105512" y="24823"/>
                  </a:lnTo>
                  <a:lnTo>
                    <a:pt x="105367" y="24254"/>
                  </a:lnTo>
                  <a:lnTo>
                    <a:pt x="105085" y="23626"/>
                  </a:lnTo>
                  <a:lnTo>
                    <a:pt x="105093" y="23028"/>
                  </a:lnTo>
                  <a:lnTo>
                    <a:pt x="105223" y="22997"/>
                  </a:lnTo>
                  <a:lnTo>
                    <a:pt x="105198" y="22787"/>
                  </a:lnTo>
                  <a:lnTo>
                    <a:pt x="105164" y="22310"/>
                  </a:lnTo>
                  <a:lnTo>
                    <a:pt x="105188" y="21802"/>
                  </a:lnTo>
                  <a:lnTo>
                    <a:pt x="105260" y="21300"/>
                  </a:lnTo>
                  <a:lnTo>
                    <a:pt x="105420" y="20296"/>
                  </a:lnTo>
                  <a:lnTo>
                    <a:pt x="105551" y="19542"/>
                  </a:lnTo>
                  <a:lnTo>
                    <a:pt x="105813" y="18044"/>
                  </a:lnTo>
                  <a:lnTo>
                    <a:pt x="106242" y="15628"/>
                  </a:lnTo>
                  <a:lnTo>
                    <a:pt x="106299" y="15293"/>
                  </a:lnTo>
                  <a:lnTo>
                    <a:pt x="106565" y="13795"/>
                  </a:lnTo>
                  <a:lnTo>
                    <a:pt x="106865" y="12041"/>
                  </a:lnTo>
                  <a:lnTo>
                    <a:pt x="107042" y="11036"/>
                  </a:lnTo>
                  <a:lnTo>
                    <a:pt x="107095" y="10484"/>
                  </a:lnTo>
                  <a:lnTo>
                    <a:pt x="107239" y="9517"/>
                  </a:lnTo>
                  <a:lnTo>
                    <a:pt x="107434" y="7995"/>
                  </a:lnTo>
                  <a:lnTo>
                    <a:pt x="108030" y="4622"/>
                  </a:lnTo>
                  <a:lnTo>
                    <a:pt x="108534" y="2193"/>
                  </a:lnTo>
                  <a:lnTo>
                    <a:pt x="108732" y="1272"/>
                  </a:lnTo>
                  <a:lnTo>
                    <a:pt x="108777" y="437"/>
                  </a:lnTo>
                  <a:lnTo>
                    <a:pt x="108758" y="278"/>
                  </a:lnTo>
                  <a:lnTo>
                    <a:pt x="108832" y="0"/>
                  </a:lnTo>
                  <a:lnTo>
                    <a:pt x="109900" y="172"/>
                  </a:lnTo>
                  <a:lnTo>
                    <a:pt x="112477" y="572"/>
                  </a:lnTo>
                  <a:lnTo>
                    <a:pt x="113337" y="754"/>
                  </a:lnTo>
                  <a:lnTo>
                    <a:pt x="117881" y="1563"/>
                  </a:lnTo>
                  <a:lnTo>
                    <a:pt x="118898" y="1749"/>
                  </a:lnTo>
                  <a:lnTo>
                    <a:pt x="120114" y="1957"/>
                  </a:lnTo>
                  <a:lnTo>
                    <a:pt x="123638" y="2560"/>
                  </a:lnTo>
                  <a:lnTo>
                    <a:pt x="124694" y="2740"/>
                  </a:lnTo>
                  <a:lnTo>
                    <a:pt x="125143" y="2813"/>
                  </a:lnTo>
                  <a:lnTo>
                    <a:pt x="125699" y="2902"/>
                  </a:lnTo>
                  <a:lnTo>
                    <a:pt x="126955" y="3128"/>
                  </a:lnTo>
                  <a:lnTo>
                    <a:pt x="130323" y="3732"/>
                  </a:lnTo>
                  <a:lnTo>
                    <a:pt x="131092" y="3880"/>
                  </a:lnTo>
                  <a:lnTo>
                    <a:pt x="131784" y="4013"/>
                  </a:lnTo>
                  <a:lnTo>
                    <a:pt x="133652" y="4353"/>
                  </a:lnTo>
                  <a:lnTo>
                    <a:pt x="135235" y="4642"/>
                  </a:lnTo>
                  <a:lnTo>
                    <a:pt x="136277" y="4832"/>
                  </a:lnTo>
                  <a:lnTo>
                    <a:pt x="136996" y="4942"/>
                  </a:lnTo>
                  <a:lnTo>
                    <a:pt x="137777" y="5061"/>
                  </a:lnTo>
                  <a:lnTo>
                    <a:pt x="142191" y="5847"/>
                  </a:lnTo>
                  <a:lnTo>
                    <a:pt x="143250" y="6052"/>
                  </a:lnTo>
                  <a:lnTo>
                    <a:pt x="144333" y="6262"/>
                  </a:lnTo>
                  <a:lnTo>
                    <a:pt x="149534" y="7215"/>
                  </a:lnTo>
                  <a:lnTo>
                    <a:pt x="150234" y="7362"/>
                  </a:lnTo>
                  <a:lnTo>
                    <a:pt x="150896" y="7501"/>
                  </a:lnTo>
                  <a:lnTo>
                    <a:pt x="156434" y="8440"/>
                  </a:lnTo>
                  <a:lnTo>
                    <a:pt x="156730" y="8499"/>
                  </a:lnTo>
                  <a:lnTo>
                    <a:pt x="157180" y="8590"/>
                  </a:lnTo>
                  <a:lnTo>
                    <a:pt x="157970" y="8749"/>
                  </a:lnTo>
                  <a:lnTo>
                    <a:pt x="160413" y="9163"/>
                  </a:lnTo>
                  <a:lnTo>
                    <a:pt x="163303" y="9674"/>
                  </a:lnTo>
                  <a:lnTo>
                    <a:pt x="164000" y="9832"/>
                  </a:lnTo>
                  <a:lnTo>
                    <a:pt x="164771" y="10007"/>
                  </a:lnTo>
                  <a:lnTo>
                    <a:pt x="170416" y="10980"/>
                  </a:lnTo>
                  <a:lnTo>
                    <a:pt x="170826" y="11066"/>
                  </a:lnTo>
                  <a:lnTo>
                    <a:pt x="171248" y="11156"/>
                  </a:lnTo>
                  <a:lnTo>
                    <a:pt x="172069" y="11305"/>
                  </a:lnTo>
                  <a:lnTo>
                    <a:pt x="175772" y="11976"/>
                  </a:lnTo>
                  <a:lnTo>
                    <a:pt x="182245" y="13124"/>
                  </a:lnTo>
                  <a:lnTo>
                    <a:pt x="183797" y="13415"/>
                  </a:lnTo>
                  <a:lnTo>
                    <a:pt x="184288" y="13462"/>
                  </a:lnTo>
                  <a:lnTo>
                    <a:pt x="186277" y="13768"/>
                  </a:lnTo>
                  <a:lnTo>
                    <a:pt x="187082" y="13891"/>
                  </a:lnTo>
                  <a:lnTo>
                    <a:pt x="206915" y="17532"/>
                  </a:lnTo>
                  <a:lnTo>
                    <a:pt x="206896" y="17232"/>
                  </a:lnTo>
                  <a:lnTo>
                    <a:pt x="206816" y="17060"/>
                  </a:lnTo>
                  <a:lnTo>
                    <a:pt x="206733" y="16817"/>
                  </a:lnTo>
                  <a:lnTo>
                    <a:pt x="206749" y="16688"/>
                  </a:lnTo>
                  <a:lnTo>
                    <a:pt x="206777" y="16531"/>
                  </a:lnTo>
                  <a:lnTo>
                    <a:pt x="206781" y="15840"/>
                  </a:lnTo>
                  <a:lnTo>
                    <a:pt x="206385" y="15264"/>
                  </a:lnTo>
                  <a:lnTo>
                    <a:pt x="206377" y="15063"/>
                  </a:lnTo>
                  <a:lnTo>
                    <a:pt x="206108" y="14353"/>
                  </a:lnTo>
                  <a:lnTo>
                    <a:pt x="205926" y="14187"/>
                  </a:lnTo>
                  <a:lnTo>
                    <a:pt x="205633" y="13920"/>
                  </a:lnTo>
                  <a:lnTo>
                    <a:pt x="205514" y="13724"/>
                  </a:lnTo>
                  <a:lnTo>
                    <a:pt x="205276" y="13157"/>
                  </a:lnTo>
                  <a:lnTo>
                    <a:pt x="205035" y="12595"/>
                  </a:lnTo>
                  <a:lnTo>
                    <a:pt x="204968" y="12404"/>
                  </a:lnTo>
                  <a:lnTo>
                    <a:pt x="204920" y="12209"/>
                  </a:lnTo>
                  <a:lnTo>
                    <a:pt x="204880" y="11933"/>
                  </a:lnTo>
                  <a:lnTo>
                    <a:pt x="204869" y="11794"/>
                  </a:lnTo>
                  <a:lnTo>
                    <a:pt x="204869" y="11656"/>
                  </a:lnTo>
                  <a:lnTo>
                    <a:pt x="204880" y="11523"/>
                  </a:lnTo>
                  <a:lnTo>
                    <a:pt x="204932" y="11337"/>
                  </a:lnTo>
                  <a:lnTo>
                    <a:pt x="205011" y="11161"/>
                  </a:lnTo>
                  <a:lnTo>
                    <a:pt x="205114" y="10989"/>
                  </a:lnTo>
                  <a:lnTo>
                    <a:pt x="205336" y="10670"/>
                  </a:lnTo>
                  <a:lnTo>
                    <a:pt x="205502" y="10455"/>
                  </a:lnTo>
                  <a:lnTo>
                    <a:pt x="205688" y="10260"/>
                  </a:lnTo>
                  <a:lnTo>
                    <a:pt x="205882" y="10079"/>
                  </a:lnTo>
                  <a:lnTo>
                    <a:pt x="206282" y="9722"/>
                  </a:lnTo>
                  <a:lnTo>
                    <a:pt x="206599" y="9431"/>
                  </a:lnTo>
                  <a:lnTo>
                    <a:pt x="206919" y="9154"/>
                  </a:lnTo>
                  <a:lnTo>
                    <a:pt x="207901" y="8344"/>
                  </a:lnTo>
                  <a:lnTo>
                    <a:pt x="208107" y="8187"/>
                  </a:lnTo>
                  <a:lnTo>
                    <a:pt x="208321" y="8035"/>
                  </a:lnTo>
                  <a:lnTo>
                    <a:pt x="208530" y="7877"/>
                  </a:lnTo>
                  <a:lnTo>
                    <a:pt x="208732" y="7711"/>
                  </a:lnTo>
                  <a:lnTo>
                    <a:pt x="208907" y="7515"/>
                  </a:lnTo>
                  <a:lnTo>
                    <a:pt x="209247" y="6777"/>
                  </a:lnTo>
                  <a:lnTo>
                    <a:pt x="209263" y="6400"/>
                  </a:lnTo>
                  <a:lnTo>
                    <a:pt x="209334" y="6200"/>
                  </a:lnTo>
                  <a:lnTo>
                    <a:pt x="209445" y="6014"/>
                  </a:lnTo>
                  <a:lnTo>
                    <a:pt x="209583" y="5833"/>
                  </a:lnTo>
                  <a:lnTo>
                    <a:pt x="209841" y="5535"/>
                  </a:lnTo>
                  <a:lnTo>
                    <a:pt x="209609" y="6060"/>
                  </a:lnTo>
                  <a:lnTo>
                    <a:pt x="209079" y="8228"/>
                  </a:lnTo>
                  <a:lnTo>
                    <a:pt x="208537" y="10811"/>
                  </a:lnTo>
                  <a:lnTo>
                    <a:pt x="208307" y="11692"/>
                  </a:lnTo>
                  <a:lnTo>
                    <a:pt x="208224" y="12507"/>
                  </a:lnTo>
                  <a:lnTo>
                    <a:pt x="208145" y="12917"/>
                  </a:lnTo>
                  <a:lnTo>
                    <a:pt x="208125" y="13732"/>
                  </a:lnTo>
                  <a:lnTo>
                    <a:pt x="208232" y="15443"/>
                  </a:lnTo>
                  <a:lnTo>
                    <a:pt x="208632" y="16267"/>
                  </a:lnTo>
                  <a:lnTo>
                    <a:pt x="209317" y="17034"/>
                  </a:lnTo>
                  <a:lnTo>
                    <a:pt x="209728" y="17315"/>
                  </a:lnTo>
                  <a:lnTo>
                    <a:pt x="210215" y="17530"/>
                  </a:lnTo>
                  <a:lnTo>
                    <a:pt x="210631" y="17606"/>
                  </a:lnTo>
                  <a:lnTo>
                    <a:pt x="211541" y="17487"/>
                  </a:lnTo>
                  <a:lnTo>
                    <a:pt x="211961" y="17363"/>
                  </a:lnTo>
                  <a:lnTo>
                    <a:pt x="212875" y="17173"/>
                  </a:lnTo>
                  <a:lnTo>
                    <a:pt x="213572" y="17258"/>
                  </a:lnTo>
                  <a:lnTo>
                    <a:pt x="214471" y="17616"/>
                  </a:lnTo>
                  <a:lnTo>
                    <a:pt x="215294" y="18249"/>
                  </a:lnTo>
                  <a:lnTo>
                    <a:pt x="215975" y="19079"/>
                  </a:lnTo>
                  <a:lnTo>
                    <a:pt x="216921" y="20670"/>
                  </a:lnTo>
                  <a:lnTo>
                    <a:pt x="217052" y="21080"/>
                  </a:lnTo>
                  <a:lnTo>
                    <a:pt x="217254" y="21561"/>
                  </a:lnTo>
                  <a:lnTo>
                    <a:pt x="217507" y="22796"/>
                  </a:lnTo>
                  <a:lnTo>
                    <a:pt x="217491" y="23610"/>
                  </a:lnTo>
                  <a:lnTo>
                    <a:pt x="216977" y="24897"/>
                  </a:lnTo>
                  <a:lnTo>
                    <a:pt x="216549" y="25297"/>
                  </a:lnTo>
                  <a:lnTo>
                    <a:pt x="215963" y="26513"/>
                  </a:lnTo>
                  <a:lnTo>
                    <a:pt x="215876" y="27466"/>
                  </a:lnTo>
                  <a:lnTo>
                    <a:pt x="216070" y="28119"/>
                  </a:lnTo>
                  <a:lnTo>
                    <a:pt x="216403" y="29048"/>
                  </a:lnTo>
                  <a:lnTo>
                    <a:pt x="217487" y="30568"/>
                  </a:lnTo>
                  <a:lnTo>
                    <a:pt x="218457" y="30997"/>
                  </a:lnTo>
                  <a:lnTo>
                    <a:pt x="219498" y="31292"/>
                  </a:lnTo>
                  <a:lnTo>
                    <a:pt x="220045" y="31850"/>
                  </a:lnTo>
                  <a:lnTo>
                    <a:pt x="220381" y="32402"/>
                  </a:lnTo>
                  <a:lnTo>
                    <a:pt x="220642" y="33294"/>
                  </a:lnTo>
                  <a:lnTo>
                    <a:pt x="220599" y="35409"/>
                  </a:lnTo>
                  <a:lnTo>
                    <a:pt x="221078" y="35895"/>
                  </a:lnTo>
                  <a:lnTo>
                    <a:pt x="221497" y="35972"/>
                  </a:lnTo>
                  <a:lnTo>
                    <a:pt x="222198" y="35781"/>
                  </a:lnTo>
                  <a:lnTo>
                    <a:pt x="225155" y="34614"/>
                  </a:lnTo>
                  <a:lnTo>
                    <a:pt x="226759" y="34718"/>
                  </a:lnTo>
                  <a:lnTo>
                    <a:pt x="227515" y="35414"/>
                  </a:lnTo>
                  <a:lnTo>
                    <a:pt x="227713" y="35895"/>
                  </a:lnTo>
                  <a:lnTo>
                    <a:pt x="227705" y="36305"/>
                  </a:lnTo>
                  <a:lnTo>
                    <a:pt x="227760" y="36987"/>
                  </a:lnTo>
                  <a:lnTo>
                    <a:pt x="227395" y="38255"/>
                  </a:lnTo>
                  <a:lnTo>
                    <a:pt x="227234" y="38821"/>
                  </a:lnTo>
                  <a:lnTo>
                    <a:pt x="227059" y="40451"/>
                  </a:lnTo>
                  <a:lnTo>
                    <a:pt x="227123" y="40861"/>
                  </a:lnTo>
                  <a:lnTo>
                    <a:pt x="227174" y="41680"/>
                  </a:lnTo>
                  <a:lnTo>
                    <a:pt x="227368" y="42505"/>
                  </a:lnTo>
                  <a:lnTo>
                    <a:pt x="228053" y="43134"/>
                  </a:lnTo>
                  <a:lnTo>
                    <a:pt x="229443" y="43568"/>
                  </a:lnTo>
                  <a:lnTo>
                    <a:pt x="229850" y="43987"/>
                  </a:lnTo>
                  <a:lnTo>
                    <a:pt x="230531" y="44887"/>
                  </a:lnTo>
                  <a:lnTo>
                    <a:pt x="230864" y="45717"/>
                  </a:lnTo>
                  <a:lnTo>
                    <a:pt x="231105" y="47494"/>
                  </a:lnTo>
                  <a:lnTo>
                    <a:pt x="231366" y="48385"/>
                  </a:lnTo>
                  <a:lnTo>
                    <a:pt x="231703" y="49071"/>
                  </a:lnTo>
                  <a:lnTo>
                    <a:pt x="233476" y="51087"/>
                  </a:lnTo>
                  <a:lnTo>
                    <a:pt x="233955" y="51573"/>
                  </a:lnTo>
                  <a:lnTo>
                    <a:pt x="234783" y="52135"/>
                  </a:lnTo>
                  <a:lnTo>
                    <a:pt x="235681" y="52498"/>
                  </a:lnTo>
                  <a:lnTo>
                    <a:pt x="236101" y="52507"/>
                  </a:lnTo>
                  <a:lnTo>
                    <a:pt x="237012" y="52388"/>
                  </a:lnTo>
                  <a:lnTo>
                    <a:pt x="238219" y="51459"/>
                  </a:lnTo>
                  <a:lnTo>
                    <a:pt x="238781" y="51263"/>
                  </a:lnTo>
                  <a:lnTo>
                    <a:pt x="239478" y="51278"/>
                  </a:lnTo>
                  <a:lnTo>
                    <a:pt x="239818" y="51692"/>
                  </a:lnTo>
                  <a:lnTo>
                    <a:pt x="240230" y="52112"/>
                  </a:lnTo>
                  <a:lnTo>
                    <a:pt x="240622" y="52865"/>
                  </a:lnTo>
                  <a:lnTo>
                    <a:pt x="240701" y="53007"/>
                  </a:lnTo>
                  <a:lnTo>
                    <a:pt x="240891" y="53965"/>
                  </a:lnTo>
                  <a:lnTo>
                    <a:pt x="240867" y="54556"/>
                  </a:lnTo>
                  <a:lnTo>
                    <a:pt x="239395" y="55371"/>
                  </a:lnTo>
                  <a:lnTo>
                    <a:pt x="239181" y="55571"/>
                  </a:lnTo>
                  <a:lnTo>
                    <a:pt x="239034" y="56043"/>
                  </a:lnTo>
                  <a:lnTo>
                    <a:pt x="239026" y="56386"/>
                  </a:lnTo>
                  <a:lnTo>
                    <a:pt x="239505" y="56872"/>
                  </a:lnTo>
                  <a:lnTo>
                    <a:pt x="239850" y="57082"/>
                  </a:lnTo>
                  <a:lnTo>
                    <a:pt x="240056" y="57292"/>
                  </a:lnTo>
                  <a:lnTo>
                    <a:pt x="240325" y="57778"/>
                  </a:lnTo>
                  <a:lnTo>
                    <a:pt x="240384" y="58121"/>
                  </a:lnTo>
                  <a:lnTo>
                    <a:pt x="240099" y="58521"/>
                  </a:lnTo>
                  <a:lnTo>
                    <a:pt x="239462" y="58850"/>
                  </a:lnTo>
                  <a:lnTo>
                    <a:pt x="239038" y="59112"/>
                  </a:lnTo>
                  <a:lnTo>
                    <a:pt x="238468" y="59646"/>
                  </a:lnTo>
                  <a:lnTo>
                    <a:pt x="238066" y="60396"/>
                  </a:lnTo>
                  <a:lnTo>
                    <a:pt x="237890" y="60727"/>
                  </a:lnTo>
                  <a:lnTo>
                    <a:pt x="237657" y="61747"/>
                  </a:lnTo>
                  <a:lnTo>
                    <a:pt x="237645" y="62429"/>
                  </a:lnTo>
                  <a:lnTo>
                    <a:pt x="237708" y="62767"/>
                  </a:lnTo>
                  <a:lnTo>
                    <a:pt x="238041" y="63596"/>
                  </a:lnTo>
                  <a:lnTo>
                    <a:pt x="238243" y="63873"/>
                  </a:lnTo>
                  <a:lnTo>
                    <a:pt x="238844" y="65250"/>
                  </a:lnTo>
                  <a:lnTo>
                    <a:pt x="238900" y="65998"/>
                  </a:lnTo>
                  <a:lnTo>
                    <a:pt x="238959" y="66341"/>
                  </a:lnTo>
                  <a:lnTo>
                    <a:pt x="238955" y="66684"/>
                  </a:lnTo>
                  <a:lnTo>
                    <a:pt x="239082" y="67365"/>
                  </a:lnTo>
                  <a:lnTo>
                    <a:pt x="239070" y="67775"/>
                  </a:lnTo>
                  <a:lnTo>
                    <a:pt x="239134" y="68118"/>
                  </a:lnTo>
                  <a:lnTo>
                    <a:pt x="238975" y="69138"/>
                  </a:lnTo>
                  <a:lnTo>
                    <a:pt x="238666" y="70563"/>
                  </a:lnTo>
                  <a:lnTo>
                    <a:pt x="238579" y="71311"/>
                  </a:lnTo>
                  <a:lnTo>
                    <a:pt x="238833" y="72684"/>
                  </a:lnTo>
                  <a:lnTo>
                    <a:pt x="239035" y="73027"/>
                  </a:lnTo>
                  <a:lnTo>
                    <a:pt x="239165" y="73441"/>
                  </a:lnTo>
                  <a:lnTo>
                    <a:pt x="239367" y="73784"/>
                  </a:lnTo>
                  <a:lnTo>
                    <a:pt x="241137" y="76138"/>
                  </a:lnTo>
                  <a:lnTo>
                    <a:pt x="242162" y="77182"/>
                  </a:lnTo>
                  <a:lnTo>
                    <a:pt x="242902" y="78564"/>
                  </a:lnTo>
                  <a:lnTo>
                    <a:pt x="243088" y="79660"/>
                  </a:lnTo>
                  <a:lnTo>
                    <a:pt x="243080" y="79998"/>
                  </a:lnTo>
                  <a:lnTo>
                    <a:pt x="243144" y="80341"/>
                  </a:lnTo>
                  <a:lnTo>
                    <a:pt x="243140" y="80685"/>
                  </a:lnTo>
                  <a:lnTo>
                    <a:pt x="243389" y="82119"/>
                  </a:lnTo>
                  <a:lnTo>
                    <a:pt x="243718" y="83015"/>
                  </a:lnTo>
                  <a:lnTo>
                    <a:pt x="244668" y="84463"/>
                  </a:lnTo>
                  <a:lnTo>
                    <a:pt x="245119" y="84892"/>
                  </a:lnTo>
                  <a:lnTo>
                    <a:pt x="245072" y="85088"/>
                  </a:lnTo>
                  <a:lnTo>
                    <a:pt x="245206" y="85431"/>
                  </a:lnTo>
                  <a:lnTo>
                    <a:pt x="245198" y="85702"/>
                  </a:lnTo>
                  <a:lnTo>
                    <a:pt x="245040" y="86789"/>
                  </a:lnTo>
                  <a:lnTo>
                    <a:pt x="245060" y="86922"/>
                  </a:lnTo>
                  <a:lnTo>
                    <a:pt x="244953" y="87537"/>
                  </a:lnTo>
                  <a:lnTo>
                    <a:pt x="244735" y="88014"/>
                  </a:lnTo>
                  <a:lnTo>
                    <a:pt x="244506" y="88895"/>
                  </a:lnTo>
                  <a:lnTo>
                    <a:pt x="244070" y="89705"/>
                  </a:lnTo>
                  <a:lnTo>
                    <a:pt x="243714" y="90106"/>
                  </a:lnTo>
                  <a:lnTo>
                    <a:pt x="242934" y="90635"/>
                  </a:lnTo>
                  <a:lnTo>
                    <a:pt x="242447" y="90625"/>
                  </a:lnTo>
                  <a:lnTo>
                    <a:pt x="241616" y="90201"/>
                  </a:lnTo>
                  <a:lnTo>
                    <a:pt x="240781" y="90048"/>
                  </a:lnTo>
                  <a:lnTo>
                    <a:pt x="240638" y="90315"/>
                  </a:lnTo>
                  <a:lnTo>
                    <a:pt x="241014" y="92369"/>
                  </a:lnTo>
                  <a:lnTo>
                    <a:pt x="241074" y="92779"/>
                  </a:lnTo>
                  <a:lnTo>
                    <a:pt x="241129" y="93465"/>
                  </a:lnTo>
                  <a:lnTo>
                    <a:pt x="240682" y="94957"/>
                  </a:lnTo>
                  <a:lnTo>
                    <a:pt x="240314" y="95834"/>
                  </a:lnTo>
                  <a:lnTo>
                    <a:pt x="239886" y="96301"/>
                  </a:lnTo>
                  <a:lnTo>
                    <a:pt x="239605" y="96367"/>
                  </a:lnTo>
                  <a:lnTo>
                    <a:pt x="239114" y="96424"/>
                  </a:lnTo>
                  <a:lnTo>
                    <a:pt x="238627" y="96343"/>
                  </a:lnTo>
                  <a:lnTo>
                    <a:pt x="237380" y="95910"/>
                  </a:lnTo>
                  <a:lnTo>
                    <a:pt x="236541" y="95896"/>
                  </a:lnTo>
                  <a:lnTo>
                    <a:pt x="236110" y="96429"/>
                  </a:lnTo>
                  <a:lnTo>
                    <a:pt x="236244" y="96772"/>
                  </a:lnTo>
                  <a:lnTo>
                    <a:pt x="236929" y="97468"/>
                  </a:lnTo>
                  <a:lnTo>
                    <a:pt x="237812" y="98717"/>
                  </a:lnTo>
                  <a:lnTo>
                    <a:pt x="238350" y="99612"/>
                  </a:lnTo>
                  <a:lnTo>
                    <a:pt x="238683" y="100437"/>
                  </a:lnTo>
                  <a:lnTo>
                    <a:pt x="238944" y="101333"/>
                  </a:lnTo>
                  <a:lnTo>
                    <a:pt x="239003" y="101809"/>
                  </a:lnTo>
                  <a:lnTo>
                    <a:pt x="239134" y="102224"/>
                  </a:lnTo>
                  <a:lnTo>
                    <a:pt x="239257" y="103110"/>
                  </a:lnTo>
                  <a:lnTo>
                    <a:pt x="239229" y="104406"/>
                  </a:lnTo>
                  <a:lnTo>
                    <a:pt x="239083" y="104811"/>
                  </a:lnTo>
                  <a:lnTo>
                    <a:pt x="238655" y="105212"/>
                  </a:lnTo>
                  <a:lnTo>
                    <a:pt x="238303" y="105274"/>
                  </a:lnTo>
                  <a:lnTo>
                    <a:pt x="237887" y="105264"/>
                  </a:lnTo>
                  <a:lnTo>
                    <a:pt x="237539" y="105188"/>
                  </a:lnTo>
                  <a:lnTo>
                    <a:pt x="237119" y="105183"/>
                  </a:lnTo>
                  <a:lnTo>
                    <a:pt x="236553" y="105512"/>
                  </a:lnTo>
                  <a:lnTo>
                    <a:pt x="236197" y="105846"/>
                  </a:lnTo>
                  <a:lnTo>
                    <a:pt x="236118" y="106322"/>
                  </a:lnTo>
                  <a:lnTo>
                    <a:pt x="236304" y="107552"/>
                  </a:lnTo>
                  <a:lnTo>
                    <a:pt x="235856" y="108838"/>
                  </a:lnTo>
                  <a:lnTo>
                    <a:pt x="235848" y="109181"/>
                  </a:lnTo>
                  <a:lnTo>
                    <a:pt x="236525" y="110354"/>
                  </a:lnTo>
                  <a:lnTo>
                    <a:pt x="236656" y="110830"/>
                  </a:lnTo>
                  <a:lnTo>
                    <a:pt x="236569" y="111716"/>
                  </a:lnTo>
                  <a:lnTo>
                    <a:pt x="236201" y="112527"/>
                  </a:lnTo>
                  <a:lnTo>
                    <a:pt x="235195" y="113804"/>
                  </a:lnTo>
                  <a:lnTo>
                    <a:pt x="234344" y="114604"/>
                  </a:lnTo>
                  <a:lnTo>
                    <a:pt x="234055" y="115009"/>
                  </a:lnTo>
                  <a:lnTo>
                    <a:pt x="233976" y="115486"/>
                  </a:lnTo>
                  <a:lnTo>
                    <a:pt x="234099" y="116305"/>
                  </a:lnTo>
                  <a:lnTo>
                    <a:pt x="234368" y="116787"/>
                  </a:lnTo>
                  <a:lnTo>
                    <a:pt x="234637" y="117201"/>
                  </a:lnTo>
                  <a:lnTo>
                    <a:pt x="234898" y="118093"/>
                  </a:lnTo>
                  <a:lnTo>
                    <a:pt x="235021" y="118917"/>
                  </a:lnTo>
                  <a:lnTo>
                    <a:pt x="234788" y="120137"/>
                  </a:lnTo>
                  <a:lnTo>
                    <a:pt x="234570" y="120613"/>
                  </a:lnTo>
                  <a:lnTo>
                    <a:pt x="233853" y="121485"/>
                  </a:lnTo>
                  <a:lnTo>
                    <a:pt x="233355" y="121814"/>
                  </a:lnTo>
                  <a:lnTo>
                    <a:pt x="232864" y="122010"/>
                  </a:lnTo>
                  <a:lnTo>
                    <a:pt x="232021" y="122129"/>
                  </a:lnTo>
                  <a:lnTo>
                    <a:pt x="231672" y="122257"/>
                  </a:lnTo>
                  <a:lnTo>
                    <a:pt x="231106" y="122653"/>
                  </a:lnTo>
                  <a:lnTo>
                    <a:pt x="230599" y="123463"/>
                  </a:lnTo>
                  <a:lnTo>
                    <a:pt x="230382" y="123868"/>
                  </a:lnTo>
                  <a:lnTo>
                    <a:pt x="229875" y="124673"/>
                  </a:lnTo>
                  <a:lnTo>
                    <a:pt x="229523" y="124874"/>
                  </a:lnTo>
                  <a:lnTo>
                    <a:pt x="228608" y="125126"/>
                  </a:lnTo>
                  <a:lnTo>
                    <a:pt x="228114" y="125322"/>
                  </a:lnTo>
                  <a:lnTo>
                    <a:pt x="227619" y="125722"/>
                  </a:lnTo>
                  <a:lnTo>
                    <a:pt x="227262" y="126055"/>
                  </a:lnTo>
                  <a:lnTo>
                    <a:pt x="226827" y="126932"/>
                  </a:lnTo>
                  <a:lnTo>
                    <a:pt x="226954" y="127480"/>
                  </a:lnTo>
                  <a:lnTo>
                    <a:pt x="227298" y="127828"/>
                  </a:lnTo>
                  <a:lnTo>
                    <a:pt x="228197" y="128257"/>
                  </a:lnTo>
                  <a:lnTo>
                    <a:pt x="229455" y="128214"/>
                  </a:lnTo>
                  <a:lnTo>
                    <a:pt x="230216" y="128638"/>
                  </a:lnTo>
                  <a:lnTo>
                    <a:pt x="230750" y="129672"/>
                  </a:lnTo>
                  <a:lnTo>
                    <a:pt x="231019" y="130225"/>
                  </a:lnTo>
                  <a:lnTo>
                    <a:pt x="231146" y="130840"/>
                  </a:lnTo>
                  <a:lnTo>
                    <a:pt x="231478" y="131664"/>
                  </a:lnTo>
                  <a:lnTo>
                    <a:pt x="231601" y="132489"/>
                  </a:lnTo>
                  <a:lnTo>
                    <a:pt x="231593" y="132894"/>
                  </a:lnTo>
                  <a:lnTo>
                    <a:pt x="231098" y="133156"/>
                  </a:lnTo>
                  <a:lnTo>
                    <a:pt x="230611" y="133080"/>
                  </a:lnTo>
                  <a:lnTo>
                    <a:pt x="229776" y="132927"/>
                  </a:lnTo>
                  <a:lnTo>
                    <a:pt x="229353" y="133056"/>
                  </a:lnTo>
                  <a:lnTo>
                    <a:pt x="228786" y="133451"/>
                  </a:lnTo>
                  <a:lnTo>
                    <a:pt x="228501" y="133785"/>
                  </a:lnTo>
                  <a:lnTo>
                    <a:pt x="228343" y="134604"/>
                  </a:lnTo>
                  <a:lnTo>
                    <a:pt x="228327" y="135491"/>
                  </a:lnTo>
                  <a:lnTo>
                    <a:pt x="228450" y="136310"/>
                  </a:lnTo>
                  <a:lnTo>
                    <a:pt x="228711" y="137201"/>
                  </a:lnTo>
                  <a:lnTo>
                    <a:pt x="229242" y="138440"/>
                  </a:lnTo>
                  <a:lnTo>
                    <a:pt x="229717" y="139270"/>
                  </a:lnTo>
                  <a:lnTo>
                    <a:pt x="230046" y="140161"/>
                  </a:lnTo>
                  <a:lnTo>
                    <a:pt x="230243" y="140780"/>
                  </a:lnTo>
                  <a:lnTo>
                    <a:pt x="230501" y="141810"/>
                  </a:lnTo>
                  <a:lnTo>
                    <a:pt x="230687" y="143039"/>
                  </a:lnTo>
                  <a:lnTo>
                    <a:pt x="231823" y="145588"/>
                  </a:lnTo>
                  <a:lnTo>
                    <a:pt x="232646" y="146217"/>
                  </a:lnTo>
                  <a:lnTo>
                    <a:pt x="233062" y="146360"/>
                  </a:lnTo>
                  <a:lnTo>
                    <a:pt x="233406" y="146575"/>
                  </a:lnTo>
                  <a:lnTo>
                    <a:pt x="233893" y="146651"/>
                  </a:lnTo>
                  <a:lnTo>
                    <a:pt x="234309" y="146799"/>
                  </a:lnTo>
                  <a:lnTo>
                    <a:pt x="234657" y="147009"/>
                  </a:lnTo>
                  <a:lnTo>
                    <a:pt x="234792" y="147285"/>
                  </a:lnTo>
                  <a:lnTo>
                    <a:pt x="234558" y="148438"/>
                  </a:lnTo>
                  <a:lnTo>
                    <a:pt x="234546" y="148848"/>
                  </a:lnTo>
                  <a:lnTo>
                    <a:pt x="234748" y="149262"/>
                  </a:lnTo>
                  <a:lnTo>
                    <a:pt x="235160" y="149749"/>
                  </a:lnTo>
                  <a:lnTo>
                    <a:pt x="235643" y="150030"/>
                  </a:lnTo>
                  <a:lnTo>
                    <a:pt x="237143" y="151698"/>
                  </a:lnTo>
                  <a:lnTo>
                    <a:pt x="237690" y="152460"/>
                  </a:lnTo>
                  <a:lnTo>
                    <a:pt x="237816" y="152941"/>
                  </a:lnTo>
                  <a:lnTo>
                    <a:pt x="237812" y="153280"/>
                  </a:lnTo>
                  <a:lnTo>
                    <a:pt x="237519" y="153818"/>
                  </a:lnTo>
                  <a:lnTo>
                    <a:pt x="236740" y="154485"/>
                  </a:lnTo>
                  <a:lnTo>
                    <a:pt x="236043" y="155543"/>
                  </a:lnTo>
                  <a:lnTo>
                    <a:pt x="239958" y="156677"/>
                  </a:lnTo>
                  <a:lnTo>
                    <a:pt x="241953" y="157297"/>
                  </a:lnTo>
                  <a:lnTo>
                    <a:pt x="245286" y="158254"/>
                  </a:lnTo>
                  <a:lnTo>
                    <a:pt x="248988" y="159246"/>
                  </a:lnTo>
                  <a:lnTo>
                    <a:pt x="254779" y="160337"/>
                  </a:lnTo>
                  <a:lnTo>
                    <a:pt x="260927" y="161476"/>
                  </a:lnTo>
                  <a:lnTo>
                    <a:pt x="268152" y="162687"/>
                  </a:lnTo>
                  <a:lnTo>
                    <a:pt x="269778" y="162957"/>
                  </a:lnTo>
                  <a:lnTo>
                    <a:pt x="269843" y="163297"/>
                  </a:lnTo>
                  <a:lnTo>
                    <a:pt x="270059" y="164439"/>
                  </a:lnTo>
                  <a:lnTo>
                    <a:pt x="269948" y="166998"/>
                  </a:lnTo>
                  <a:lnTo>
                    <a:pt x="269272" y="171368"/>
                  </a:lnTo>
                  <a:lnTo>
                    <a:pt x="268598" y="174837"/>
                  </a:lnTo>
                  <a:lnTo>
                    <a:pt x="267985" y="179913"/>
                  </a:lnTo>
                  <a:lnTo>
                    <a:pt x="267763" y="181490"/>
                  </a:lnTo>
                  <a:lnTo>
                    <a:pt x="266220" y="190925"/>
                  </a:lnTo>
                  <a:lnTo>
                    <a:pt x="264465" y="201584"/>
                  </a:lnTo>
                  <a:lnTo>
                    <a:pt x="264126" y="203644"/>
                  </a:lnTo>
                  <a:lnTo>
                    <a:pt x="262630" y="203543"/>
                  </a:lnTo>
                  <a:lnTo>
                    <a:pt x="257692" y="202813"/>
                  </a:lnTo>
                  <a:lnTo>
                    <a:pt x="250980" y="201699"/>
                  </a:lnTo>
                  <a:lnTo>
                    <a:pt x="246268" y="200837"/>
                  </a:lnTo>
                  <a:lnTo>
                    <a:pt x="237865" y="199153"/>
                  </a:lnTo>
                  <a:lnTo>
                    <a:pt x="234529" y="198420"/>
                  </a:lnTo>
                  <a:lnTo>
                    <a:pt x="230283" y="197459"/>
                  </a:lnTo>
                  <a:lnTo>
                    <a:pt x="225330" y="196297"/>
                  </a:lnTo>
                  <a:lnTo>
                    <a:pt x="213836" y="193255"/>
                  </a:lnTo>
                  <a:lnTo>
                    <a:pt x="210035" y="192190"/>
                  </a:lnTo>
                  <a:lnTo>
                    <a:pt x="207021" y="191305"/>
                  </a:lnTo>
                  <a:lnTo>
                    <a:pt x="202126" y="189796"/>
                  </a:lnTo>
                  <a:lnTo>
                    <a:pt x="201023" y="189453"/>
                  </a:lnTo>
                  <a:lnTo>
                    <a:pt x="197521" y="188331"/>
                  </a:lnTo>
                  <a:lnTo>
                    <a:pt x="197730" y="187080"/>
                  </a:lnTo>
                  <a:lnTo>
                    <a:pt x="198057" y="185038"/>
                  </a:lnTo>
                  <a:lnTo>
                    <a:pt x="198378" y="182514"/>
                  </a:lnTo>
                  <a:lnTo>
                    <a:pt x="198062" y="182473"/>
                  </a:lnTo>
                  <a:lnTo>
                    <a:pt x="197639" y="182435"/>
                  </a:lnTo>
                  <a:lnTo>
                    <a:pt x="197215" y="182413"/>
                  </a:lnTo>
                  <a:lnTo>
                    <a:pt x="196579" y="182415"/>
                  </a:lnTo>
                  <a:lnTo>
                    <a:pt x="195830" y="182458"/>
                  </a:lnTo>
                  <a:lnTo>
                    <a:pt x="195550" y="182674"/>
                  </a:lnTo>
                  <a:lnTo>
                    <a:pt x="189379" y="181868"/>
                  </a:lnTo>
                  <a:lnTo>
                    <a:pt x="186339" y="181089"/>
                  </a:lnTo>
                  <a:lnTo>
                    <a:pt x="176616" y="178919"/>
                  </a:lnTo>
                  <a:lnTo>
                    <a:pt x="174185" y="177852"/>
                  </a:lnTo>
                  <a:lnTo>
                    <a:pt x="156252" y="171237"/>
                  </a:lnTo>
                  <a:lnTo>
                    <a:pt x="150815" y="169206"/>
                  </a:lnTo>
                  <a:lnTo>
                    <a:pt x="149558" y="168750"/>
                  </a:lnTo>
                  <a:lnTo>
                    <a:pt x="148577" y="168388"/>
                  </a:lnTo>
                  <a:lnTo>
                    <a:pt x="146407" y="167597"/>
                  </a:lnTo>
                  <a:lnTo>
                    <a:pt x="145667" y="167320"/>
                  </a:lnTo>
                  <a:lnTo>
                    <a:pt x="144784" y="167001"/>
                  </a:lnTo>
                  <a:lnTo>
                    <a:pt x="143854" y="166672"/>
                  </a:lnTo>
                  <a:lnTo>
                    <a:pt x="143038" y="166391"/>
                  </a:lnTo>
                  <a:lnTo>
                    <a:pt x="137793" y="164471"/>
                  </a:lnTo>
                  <a:lnTo>
                    <a:pt x="136954" y="164156"/>
                  </a:lnTo>
                  <a:lnTo>
                    <a:pt x="134824" y="163379"/>
                  </a:lnTo>
                  <a:lnTo>
                    <a:pt x="132631" y="162574"/>
                  </a:lnTo>
                  <a:lnTo>
                    <a:pt x="131918" y="162317"/>
                  </a:lnTo>
                  <a:lnTo>
                    <a:pt x="129789" y="161535"/>
                  </a:lnTo>
                  <a:lnTo>
                    <a:pt x="123368" y="160063"/>
                  </a:lnTo>
                  <a:lnTo>
                    <a:pt x="122719" y="159910"/>
                  </a:lnTo>
                  <a:lnTo>
                    <a:pt x="121527" y="159639"/>
                  </a:lnTo>
                  <a:lnTo>
                    <a:pt x="120912" y="159491"/>
                  </a:lnTo>
                  <a:lnTo>
                    <a:pt x="110419" y="157075"/>
                  </a:lnTo>
                  <a:lnTo>
                    <a:pt x="108414" y="156763"/>
                  </a:lnTo>
                  <a:lnTo>
                    <a:pt x="108631" y="156145"/>
                  </a:lnTo>
                  <a:lnTo>
                    <a:pt x="95934" y="154160"/>
                  </a:lnTo>
                  <a:lnTo>
                    <a:pt x="92148" y="153927"/>
                  </a:lnTo>
                  <a:lnTo>
                    <a:pt x="85463" y="153515"/>
                  </a:lnTo>
                  <a:lnTo>
                    <a:pt x="85357" y="154154"/>
                  </a:lnTo>
                  <a:lnTo>
                    <a:pt x="76751" y="153620"/>
                  </a:lnTo>
                  <a:lnTo>
                    <a:pt x="75674" y="152419"/>
                  </a:lnTo>
                  <a:lnTo>
                    <a:pt x="74638" y="152419"/>
                  </a:lnTo>
                  <a:lnTo>
                    <a:pt x="73730" y="152419"/>
                  </a:lnTo>
                  <a:lnTo>
                    <a:pt x="72056" y="153730"/>
                  </a:lnTo>
                  <a:lnTo>
                    <a:pt x="57650" y="154359"/>
                  </a:lnTo>
                  <a:lnTo>
                    <a:pt x="42361" y="155032"/>
                  </a:lnTo>
                  <a:lnTo>
                    <a:pt x="35648" y="155326"/>
                  </a:lnTo>
                  <a:lnTo>
                    <a:pt x="34460" y="155116"/>
                  </a:lnTo>
                  <a:lnTo>
                    <a:pt x="33946" y="155009"/>
                  </a:lnTo>
                  <a:lnTo>
                    <a:pt x="33759" y="154802"/>
                  </a:lnTo>
                  <a:lnTo>
                    <a:pt x="33412" y="154343"/>
                  </a:lnTo>
                  <a:lnTo>
                    <a:pt x="32891" y="153366"/>
                  </a:lnTo>
                  <a:lnTo>
                    <a:pt x="32651" y="152604"/>
                  </a:lnTo>
                  <a:lnTo>
                    <a:pt x="32604" y="151567"/>
                  </a:lnTo>
                  <a:lnTo>
                    <a:pt x="32675" y="150869"/>
                  </a:lnTo>
                  <a:lnTo>
                    <a:pt x="32940" y="149729"/>
                  </a:lnTo>
                  <a:lnTo>
                    <a:pt x="33194" y="148680"/>
                  </a:lnTo>
                  <a:lnTo>
                    <a:pt x="33352" y="147911"/>
                  </a:lnTo>
                  <a:lnTo>
                    <a:pt x="33410" y="147238"/>
                  </a:lnTo>
                  <a:lnTo>
                    <a:pt x="33415" y="146657"/>
                  </a:lnTo>
                  <a:lnTo>
                    <a:pt x="33341" y="146099"/>
                  </a:lnTo>
                  <a:lnTo>
                    <a:pt x="32903" y="145078"/>
                  </a:lnTo>
                  <a:lnTo>
                    <a:pt x="32732" y="144079"/>
                  </a:lnTo>
                  <a:lnTo>
                    <a:pt x="32597" y="143614"/>
                  </a:lnTo>
                  <a:lnTo>
                    <a:pt x="32313" y="142967"/>
                  </a:lnTo>
                  <a:lnTo>
                    <a:pt x="32000" y="142688"/>
                  </a:lnTo>
                  <a:lnTo>
                    <a:pt x="31742" y="142620"/>
                  </a:lnTo>
                  <a:lnTo>
                    <a:pt x="31025" y="142872"/>
                  </a:lnTo>
                  <a:lnTo>
                    <a:pt x="30271" y="143193"/>
                  </a:lnTo>
                  <a:lnTo>
                    <a:pt x="29474" y="143472"/>
                  </a:lnTo>
                  <a:lnTo>
                    <a:pt x="28384" y="143454"/>
                  </a:lnTo>
                  <a:lnTo>
                    <a:pt x="27787" y="143283"/>
                  </a:lnTo>
                  <a:lnTo>
                    <a:pt x="26908" y="142961"/>
                  </a:lnTo>
                  <a:lnTo>
                    <a:pt x="26344" y="142728"/>
                  </a:lnTo>
                  <a:lnTo>
                    <a:pt x="25385" y="142476"/>
                  </a:lnTo>
                  <a:lnTo>
                    <a:pt x="24647" y="142462"/>
                  </a:lnTo>
                  <a:lnTo>
                    <a:pt x="24349" y="142357"/>
                  </a:lnTo>
                  <a:lnTo>
                    <a:pt x="23995" y="141981"/>
                  </a:lnTo>
                  <a:lnTo>
                    <a:pt x="24022" y="141276"/>
                  </a:lnTo>
                  <a:lnTo>
                    <a:pt x="24166" y="140847"/>
                  </a:lnTo>
                  <a:lnTo>
                    <a:pt x="24636" y="140021"/>
                  </a:lnTo>
                  <a:lnTo>
                    <a:pt x="25014" y="139275"/>
                  </a:lnTo>
                  <a:lnTo>
                    <a:pt x="25264" y="138662"/>
                  </a:lnTo>
                  <a:lnTo>
                    <a:pt x="25490" y="137885"/>
                  </a:lnTo>
                  <a:lnTo>
                    <a:pt x="25530" y="137420"/>
                  </a:lnTo>
                  <a:lnTo>
                    <a:pt x="25508" y="136724"/>
                  </a:lnTo>
                  <a:lnTo>
                    <a:pt x="25489" y="136416"/>
                  </a:lnTo>
                  <a:lnTo>
                    <a:pt x="25436" y="135572"/>
                  </a:lnTo>
                  <a:lnTo>
                    <a:pt x="25367" y="134945"/>
                  </a:lnTo>
                  <a:lnTo>
                    <a:pt x="25225" y="134210"/>
                  </a:lnTo>
                  <a:lnTo>
                    <a:pt x="25151" y="134023"/>
                  </a:lnTo>
                  <a:lnTo>
                    <a:pt x="24816" y="133729"/>
                  </a:lnTo>
                  <a:lnTo>
                    <a:pt x="24543" y="133679"/>
                  </a:lnTo>
                  <a:lnTo>
                    <a:pt x="24150" y="133746"/>
                  </a:lnTo>
                  <a:lnTo>
                    <a:pt x="23634" y="133806"/>
                  </a:lnTo>
                  <a:lnTo>
                    <a:pt x="23070" y="133699"/>
                  </a:lnTo>
                  <a:lnTo>
                    <a:pt x="22695" y="133425"/>
                  </a:lnTo>
                  <a:lnTo>
                    <a:pt x="22533" y="133161"/>
                  </a:lnTo>
                  <a:lnTo>
                    <a:pt x="22523" y="132755"/>
                  </a:lnTo>
                  <a:lnTo>
                    <a:pt x="22796" y="132074"/>
                  </a:lnTo>
                  <a:lnTo>
                    <a:pt x="23275" y="131424"/>
                  </a:lnTo>
                  <a:lnTo>
                    <a:pt x="23824" y="131038"/>
                  </a:lnTo>
                  <a:lnTo>
                    <a:pt x="24322" y="130855"/>
                  </a:lnTo>
                  <a:lnTo>
                    <a:pt x="24794" y="130651"/>
                  </a:lnTo>
                  <a:lnTo>
                    <a:pt x="24941" y="130439"/>
                  </a:lnTo>
                  <a:lnTo>
                    <a:pt x="24970" y="129986"/>
                  </a:lnTo>
                  <a:lnTo>
                    <a:pt x="24785" y="129178"/>
                  </a:lnTo>
                  <a:lnTo>
                    <a:pt x="24831" y="128932"/>
                  </a:lnTo>
                  <a:lnTo>
                    <a:pt x="25372" y="128312"/>
                  </a:lnTo>
                  <a:lnTo>
                    <a:pt x="26159" y="127791"/>
                  </a:lnTo>
                  <a:lnTo>
                    <a:pt x="26482" y="127548"/>
                  </a:lnTo>
                  <a:lnTo>
                    <a:pt x="26875" y="127015"/>
                  </a:lnTo>
                  <a:lnTo>
                    <a:pt x="27119" y="126440"/>
                  </a:lnTo>
                  <a:lnTo>
                    <a:pt x="27235" y="125782"/>
                  </a:lnTo>
                  <a:lnTo>
                    <a:pt x="27170" y="125167"/>
                  </a:lnTo>
                  <a:lnTo>
                    <a:pt x="27031" y="124437"/>
                  </a:lnTo>
                  <a:lnTo>
                    <a:pt x="26994" y="124103"/>
                  </a:lnTo>
                  <a:lnTo>
                    <a:pt x="26903" y="123549"/>
                  </a:lnTo>
                  <a:lnTo>
                    <a:pt x="26806" y="123049"/>
                  </a:lnTo>
                  <a:lnTo>
                    <a:pt x="26669" y="122652"/>
                  </a:lnTo>
                  <a:lnTo>
                    <a:pt x="26440" y="122186"/>
                  </a:lnTo>
                  <a:lnTo>
                    <a:pt x="26135" y="121751"/>
                  </a:lnTo>
                  <a:lnTo>
                    <a:pt x="25865" y="121485"/>
                  </a:lnTo>
                  <a:lnTo>
                    <a:pt x="25395" y="121475"/>
                  </a:lnTo>
                  <a:lnTo>
                    <a:pt x="25045" y="121639"/>
                  </a:lnTo>
                  <a:lnTo>
                    <a:pt x="24746" y="121941"/>
                  </a:lnTo>
                  <a:lnTo>
                    <a:pt x="24567" y="122210"/>
                  </a:lnTo>
                  <a:lnTo>
                    <a:pt x="24270" y="122765"/>
                  </a:lnTo>
                  <a:lnTo>
                    <a:pt x="24025" y="123067"/>
                  </a:lnTo>
                  <a:lnTo>
                    <a:pt x="23687" y="123223"/>
                  </a:lnTo>
                  <a:lnTo>
                    <a:pt x="23184" y="123262"/>
                  </a:lnTo>
                  <a:lnTo>
                    <a:pt x="22401" y="123128"/>
                  </a:lnTo>
                  <a:lnTo>
                    <a:pt x="20548" y="122725"/>
                  </a:lnTo>
                  <a:lnTo>
                    <a:pt x="19760" y="122523"/>
                  </a:lnTo>
                  <a:lnTo>
                    <a:pt x="19262" y="122038"/>
                  </a:lnTo>
                  <a:lnTo>
                    <a:pt x="19191" y="121334"/>
                  </a:lnTo>
                  <a:lnTo>
                    <a:pt x="19382" y="120897"/>
                  </a:lnTo>
                  <a:lnTo>
                    <a:pt x="19613" y="120262"/>
                  </a:lnTo>
                  <a:lnTo>
                    <a:pt x="19946" y="119187"/>
                  </a:lnTo>
                  <a:lnTo>
                    <a:pt x="20179" y="118281"/>
                  </a:lnTo>
                  <a:lnTo>
                    <a:pt x="20328" y="117813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8" name="pg78"/>
            <p:cNvSpPr/>
            <p:nvPr/>
          </p:nvSpPr>
          <p:spPr>
            <a:xfrm>
              <a:off x="6462367" y="5003262"/>
              <a:ext cx="71842" cy="131609"/>
            </a:xfrm>
            <a:custGeom>
              <a:avLst/>
              <a:gdLst/>
              <a:ahLst/>
              <a:cxnLst/>
              <a:rect l="0" t="0" r="0" b="0"/>
              <a:pathLst>
                <a:path w="71842" h="131609">
                  <a:moveTo>
                    <a:pt x="63786" y="19515"/>
                  </a:moveTo>
                  <a:lnTo>
                    <a:pt x="65023" y="26736"/>
                  </a:lnTo>
                  <a:lnTo>
                    <a:pt x="70580" y="27761"/>
                  </a:lnTo>
                  <a:lnTo>
                    <a:pt x="70605" y="28877"/>
                  </a:lnTo>
                  <a:lnTo>
                    <a:pt x="70988" y="44238"/>
                  </a:lnTo>
                  <a:lnTo>
                    <a:pt x="71122" y="48699"/>
                  </a:lnTo>
                  <a:lnTo>
                    <a:pt x="71204" y="51385"/>
                  </a:lnTo>
                  <a:lnTo>
                    <a:pt x="71362" y="58041"/>
                  </a:lnTo>
                  <a:lnTo>
                    <a:pt x="71443" y="61256"/>
                  </a:lnTo>
                  <a:lnTo>
                    <a:pt x="71549" y="65047"/>
                  </a:lnTo>
                  <a:lnTo>
                    <a:pt x="71602" y="66564"/>
                  </a:lnTo>
                  <a:lnTo>
                    <a:pt x="71628" y="68078"/>
                  </a:lnTo>
                  <a:lnTo>
                    <a:pt x="71798" y="72953"/>
                  </a:lnTo>
                  <a:lnTo>
                    <a:pt x="71842" y="74129"/>
                  </a:lnTo>
                  <a:lnTo>
                    <a:pt x="71796" y="74344"/>
                  </a:lnTo>
                  <a:lnTo>
                    <a:pt x="71593" y="74533"/>
                  </a:lnTo>
                  <a:lnTo>
                    <a:pt x="64844" y="80680"/>
                  </a:lnTo>
                  <a:lnTo>
                    <a:pt x="61768" y="80218"/>
                  </a:lnTo>
                  <a:lnTo>
                    <a:pt x="61697" y="80637"/>
                  </a:lnTo>
                  <a:lnTo>
                    <a:pt x="61241" y="83382"/>
                  </a:lnTo>
                  <a:lnTo>
                    <a:pt x="60984" y="84802"/>
                  </a:lnTo>
                  <a:lnTo>
                    <a:pt x="58752" y="98760"/>
                  </a:lnTo>
                  <a:lnTo>
                    <a:pt x="58593" y="99721"/>
                  </a:lnTo>
                  <a:lnTo>
                    <a:pt x="58513" y="100227"/>
                  </a:lnTo>
                  <a:lnTo>
                    <a:pt x="58435" y="100728"/>
                  </a:lnTo>
                  <a:lnTo>
                    <a:pt x="58233" y="101972"/>
                  </a:lnTo>
                  <a:lnTo>
                    <a:pt x="57853" y="104836"/>
                  </a:lnTo>
                  <a:lnTo>
                    <a:pt x="57909" y="105274"/>
                  </a:lnTo>
                  <a:lnTo>
                    <a:pt x="60355" y="123140"/>
                  </a:lnTo>
                  <a:lnTo>
                    <a:pt x="60763" y="124378"/>
                  </a:lnTo>
                  <a:lnTo>
                    <a:pt x="59801" y="124710"/>
                  </a:lnTo>
                  <a:lnTo>
                    <a:pt x="59728" y="124537"/>
                  </a:lnTo>
                  <a:lnTo>
                    <a:pt x="60330" y="124294"/>
                  </a:lnTo>
                  <a:lnTo>
                    <a:pt x="59989" y="123389"/>
                  </a:lnTo>
                  <a:lnTo>
                    <a:pt x="59372" y="123613"/>
                  </a:lnTo>
                  <a:lnTo>
                    <a:pt x="57523" y="118852"/>
                  </a:lnTo>
                  <a:lnTo>
                    <a:pt x="51347" y="120587"/>
                  </a:lnTo>
                  <a:lnTo>
                    <a:pt x="51161" y="119991"/>
                  </a:lnTo>
                  <a:lnTo>
                    <a:pt x="50215" y="120253"/>
                  </a:lnTo>
                  <a:lnTo>
                    <a:pt x="50041" y="119481"/>
                  </a:lnTo>
                  <a:lnTo>
                    <a:pt x="29404" y="125624"/>
                  </a:lnTo>
                  <a:lnTo>
                    <a:pt x="8907" y="131609"/>
                  </a:lnTo>
                  <a:lnTo>
                    <a:pt x="8768" y="131170"/>
                  </a:lnTo>
                  <a:lnTo>
                    <a:pt x="7782" y="131442"/>
                  </a:lnTo>
                  <a:lnTo>
                    <a:pt x="7272" y="129541"/>
                  </a:lnTo>
                  <a:lnTo>
                    <a:pt x="8186" y="129226"/>
                  </a:lnTo>
                  <a:lnTo>
                    <a:pt x="7980" y="128387"/>
                  </a:lnTo>
                  <a:lnTo>
                    <a:pt x="7735" y="128054"/>
                  </a:lnTo>
                  <a:lnTo>
                    <a:pt x="7462" y="126953"/>
                  </a:lnTo>
                  <a:lnTo>
                    <a:pt x="7165" y="126491"/>
                  </a:lnTo>
                  <a:lnTo>
                    <a:pt x="6888" y="126157"/>
                  </a:lnTo>
                  <a:lnTo>
                    <a:pt x="6341" y="125352"/>
                  </a:lnTo>
                  <a:lnTo>
                    <a:pt x="5894" y="124265"/>
                  </a:lnTo>
                  <a:lnTo>
                    <a:pt x="4596" y="121058"/>
                  </a:lnTo>
                  <a:lnTo>
                    <a:pt x="4089" y="120487"/>
                  </a:lnTo>
                  <a:lnTo>
                    <a:pt x="3915" y="119920"/>
                  </a:lnTo>
                  <a:lnTo>
                    <a:pt x="3499" y="119491"/>
                  </a:lnTo>
                  <a:lnTo>
                    <a:pt x="2533" y="118580"/>
                  </a:lnTo>
                  <a:lnTo>
                    <a:pt x="2159" y="118254"/>
                  </a:lnTo>
                  <a:lnTo>
                    <a:pt x="1658" y="117818"/>
                  </a:lnTo>
                  <a:lnTo>
                    <a:pt x="1440" y="117017"/>
                  </a:lnTo>
                  <a:lnTo>
                    <a:pt x="1547" y="116222"/>
                  </a:lnTo>
                  <a:lnTo>
                    <a:pt x="1468" y="115378"/>
                  </a:lnTo>
                  <a:lnTo>
                    <a:pt x="1239" y="114592"/>
                  </a:lnTo>
                  <a:lnTo>
                    <a:pt x="914" y="114101"/>
                  </a:lnTo>
                  <a:lnTo>
                    <a:pt x="661" y="113534"/>
                  </a:lnTo>
                  <a:lnTo>
                    <a:pt x="637" y="112748"/>
                  </a:lnTo>
                  <a:lnTo>
                    <a:pt x="688" y="112004"/>
                  </a:lnTo>
                  <a:lnTo>
                    <a:pt x="621" y="111513"/>
                  </a:lnTo>
                  <a:lnTo>
                    <a:pt x="486" y="110727"/>
                  </a:lnTo>
                  <a:lnTo>
                    <a:pt x="312" y="110051"/>
                  </a:lnTo>
                  <a:lnTo>
                    <a:pt x="102" y="109264"/>
                  </a:lnTo>
                  <a:lnTo>
                    <a:pt x="0" y="108812"/>
                  </a:lnTo>
                  <a:lnTo>
                    <a:pt x="7" y="108287"/>
                  </a:lnTo>
                  <a:lnTo>
                    <a:pt x="245" y="107544"/>
                  </a:lnTo>
                  <a:lnTo>
                    <a:pt x="708" y="106658"/>
                  </a:lnTo>
                  <a:lnTo>
                    <a:pt x="977" y="106100"/>
                  </a:lnTo>
                  <a:lnTo>
                    <a:pt x="1547" y="105585"/>
                  </a:lnTo>
                  <a:lnTo>
                    <a:pt x="2224" y="105223"/>
                  </a:lnTo>
                  <a:lnTo>
                    <a:pt x="2866" y="104747"/>
                  </a:lnTo>
                  <a:lnTo>
                    <a:pt x="3693" y="104351"/>
                  </a:lnTo>
                  <a:lnTo>
                    <a:pt x="4291" y="104361"/>
                  </a:lnTo>
                  <a:lnTo>
                    <a:pt x="4734" y="104485"/>
                  </a:lnTo>
                  <a:lnTo>
                    <a:pt x="5067" y="104675"/>
                  </a:lnTo>
                  <a:lnTo>
                    <a:pt x="5360" y="105090"/>
                  </a:lnTo>
                  <a:lnTo>
                    <a:pt x="5645" y="105695"/>
                  </a:lnTo>
                  <a:lnTo>
                    <a:pt x="6005" y="106448"/>
                  </a:lnTo>
                  <a:lnTo>
                    <a:pt x="6223" y="106829"/>
                  </a:lnTo>
                  <a:lnTo>
                    <a:pt x="6662" y="107282"/>
                  </a:lnTo>
                  <a:lnTo>
                    <a:pt x="7406" y="107482"/>
                  </a:lnTo>
                  <a:lnTo>
                    <a:pt x="8040" y="107458"/>
                  </a:lnTo>
                  <a:lnTo>
                    <a:pt x="8752" y="107282"/>
                  </a:lnTo>
                  <a:lnTo>
                    <a:pt x="9124" y="107177"/>
                  </a:lnTo>
                  <a:lnTo>
                    <a:pt x="9564" y="107634"/>
                  </a:lnTo>
                  <a:lnTo>
                    <a:pt x="10069" y="107594"/>
                  </a:lnTo>
                  <a:lnTo>
                    <a:pt x="10351" y="107458"/>
                  </a:lnTo>
                  <a:lnTo>
                    <a:pt x="11028" y="107210"/>
                  </a:lnTo>
                  <a:lnTo>
                    <a:pt x="11365" y="106991"/>
                  </a:lnTo>
                  <a:lnTo>
                    <a:pt x="12081" y="106667"/>
                  </a:lnTo>
                  <a:lnTo>
                    <a:pt x="12830" y="106419"/>
                  </a:lnTo>
                  <a:lnTo>
                    <a:pt x="13594" y="105347"/>
                  </a:lnTo>
                  <a:lnTo>
                    <a:pt x="13712" y="105128"/>
                  </a:lnTo>
                  <a:lnTo>
                    <a:pt x="14385" y="104952"/>
                  </a:lnTo>
                  <a:lnTo>
                    <a:pt x="15019" y="104852"/>
                  </a:lnTo>
                  <a:lnTo>
                    <a:pt x="15427" y="105042"/>
                  </a:lnTo>
                  <a:lnTo>
                    <a:pt x="15870" y="105390"/>
                  </a:lnTo>
                  <a:lnTo>
                    <a:pt x="16388" y="105433"/>
                  </a:lnTo>
                  <a:lnTo>
                    <a:pt x="17548" y="105266"/>
                  </a:lnTo>
                  <a:lnTo>
                    <a:pt x="18146" y="105166"/>
                  </a:lnTo>
                  <a:lnTo>
                    <a:pt x="18633" y="104990"/>
                  </a:lnTo>
                  <a:lnTo>
                    <a:pt x="18934" y="105033"/>
                  </a:lnTo>
                  <a:lnTo>
                    <a:pt x="19607" y="104966"/>
                  </a:lnTo>
                  <a:lnTo>
                    <a:pt x="20129" y="104713"/>
                  </a:lnTo>
                  <a:lnTo>
                    <a:pt x="20620" y="104575"/>
                  </a:lnTo>
                  <a:lnTo>
                    <a:pt x="20953" y="104618"/>
                  </a:lnTo>
                  <a:lnTo>
                    <a:pt x="21440" y="104475"/>
                  </a:lnTo>
                  <a:lnTo>
                    <a:pt x="21820" y="104037"/>
                  </a:lnTo>
                  <a:lnTo>
                    <a:pt x="22354" y="103484"/>
                  </a:lnTo>
                  <a:lnTo>
                    <a:pt x="22984" y="103570"/>
                  </a:lnTo>
                  <a:lnTo>
                    <a:pt x="23399" y="103312"/>
                  </a:lnTo>
                  <a:lnTo>
                    <a:pt x="24029" y="103474"/>
                  </a:lnTo>
                  <a:lnTo>
                    <a:pt x="24294" y="103365"/>
                  </a:lnTo>
                  <a:lnTo>
                    <a:pt x="24856" y="103150"/>
                  </a:lnTo>
                  <a:lnTo>
                    <a:pt x="25196" y="102936"/>
                  </a:lnTo>
                  <a:lnTo>
                    <a:pt x="25608" y="102903"/>
                  </a:lnTo>
                  <a:lnTo>
                    <a:pt x="26055" y="102912"/>
                  </a:lnTo>
                  <a:lnTo>
                    <a:pt x="26321" y="102578"/>
                  </a:lnTo>
                  <a:lnTo>
                    <a:pt x="26697" y="102512"/>
                  </a:lnTo>
                  <a:lnTo>
                    <a:pt x="27077" y="102069"/>
                  </a:lnTo>
                  <a:lnTo>
                    <a:pt x="27263" y="101664"/>
                  </a:lnTo>
                  <a:lnTo>
                    <a:pt x="27362" y="101258"/>
                  </a:lnTo>
                  <a:lnTo>
                    <a:pt x="27006" y="100653"/>
                  </a:lnTo>
                  <a:lnTo>
                    <a:pt x="26602" y="100091"/>
                  </a:lnTo>
                  <a:lnTo>
                    <a:pt x="25826" y="99805"/>
                  </a:lnTo>
                  <a:lnTo>
                    <a:pt x="25319" y="99934"/>
                  </a:lnTo>
                  <a:lnTo>
                    <a:pt x="24306" y="100143"/>
                  </a:lnTo>
                  <a:lnTo>
                    <a:pt x="23799" y="100563"/>
                  </a:lnTo>
                  <a:lnTo>
                    <a:pt x="23423" y="100820"/>
                  </a:lnTo>
                  <a:lnTo>
                    <a:pt x="22865" y="101273"/>
                  </a:lnTo>
                  <a:lnTo>
                    <a:pt x="22128" y="101211"/>
                  </a:lnTo>
                  <a:lnTo>
                    <a:pt x="21313" y="100601"/>
                  </a:lnTo>
                  <a:lnTo>
                    <a:pt x="20636" y="99896"/>
                  </a:lnTo>
                  <a:lnTo>
                    <a:pt x="20557" y="99157"/>
                  </a:lnTo>
                  <a:lnTo>
                    <a:pt x="20616" y="98375"/>
                  </a:lnTo>
                  <a:lnTo>
                    <a:pt x="20822" y="97275"/>
                  </a:lnTo>
                  <a:lnTo>
                    <a:pt x="21159" y="96222"/>
                  </a:lnTo>
                  <a:lnTo>
                    <a:pt x="21309" y="95535"/>
                  </a:lnTo>
                  <a:lnTo>
                    <a:pt x="21503" y="94606"/>
                  </a:lnTo>
                  <a:lnTo>
                    <a:pt x="21535" y="94396"/>
                  </a:lnTo>
                  <a:lnTo>
                    <a:pt x="21614" y="94153"/>
                  </a:lnTo>
                  <a:lnTo>
                    <a:pt x="21788" y="93696"/>
                  </a:lnTo>
                  <a:lnTo>
                    <a:pt x="21863" y="93324"/>
                  </a:lnTo>
                  <a:lnTo>
                    <a:pt x="22538" y="92518"/>
                  </a:lnTo>
                  <a:lnTo>
                    <a:pt x="25292" y="92828"/>
                  </a:lnTo>
                  <a:lnTo>
                    <a:pt x="29065" y="93088"/>
                  </a:lnTo>
                  <a:lnTo>
                    <a:pt x="35844" y="93650"/>
                  </a:lnTo>
                  <a:lnTo>
                    <a:pt x="36234" y="93682"/>
                  </a:lnTo>
                  <a:lnTo>
                    <a:pt x="36231" y="93388"/>
                  </a:lnTo>
                  <a:lnTo>
                    <a:pt x="36185" y="93058"/>
                  </a:lnTo>
                  <a:lnTo>
                    <a:pt x="35887" y="91878"/>
                  </a:lnTo>
                  <a:lnTo>
                    <a:pt x="35690" y="91391"/>
                  </a:lnTo>
                  <a:lnTo>
                    <a:pt x="35346" y="90886"/>
                  </a:lnTo>
                  <a:lnTo>
                    <a:pt x="34734" y="90351"/>
                  </a:lnTo>
                  <a:lnTo>
                    <a:pt x="33898" y="89949"/>
                  </a:lnTo>
                  <a:lnTo>
                    <a:pt x="32066" y="89098"/>
                  </a:lnTo>
                  <a:lnTo>
                    <a:pt x="31404" y="88734"/>
                  </a:lnTo>
                  <a:lnTo>
                    <a:pt x="30908" y="88567"/>
                  </a:lnTo>
                  <a:lnTo>
                    <a:pt x="30516" y="88503"/>
                  </a:lnTo>
                  <a:lnTo>
                    <a:pt x="30444" y="87954"/>
                  </a:lnTo>
                  <a:lnTo>
                    <a:pt x="29801" y="88064"/>
                  </a:lnTo>
                  <a:lnTo>
                    <a:pt x="29331" y="87794"/>
                  </a:lnTo>
                  <a:lnTo>
                    <a:pt x="28784" y="87605"/>
                  </a:lnTo>
                  <a:lnTo>
                    <a:pt x="27615" y="87127"/>
                  </a:lnTo>
                  <a:lnTo>
                    <a:pt x="20701" y="84057"/>
                  </a:lnTo>
                  <a:lnTo>
                    <a:pt x="18857" y="83242"/>
                  </a:lnTo>
                  <a:lnTo>
                    <a:pt x="16765" y="82324"/>
                  </a:lnTo>
                  <a:lnTo>
                    <a:pt x="14711" y="81370"/>
                  </a:lnTo>
                  <a:lnTo>
                    <a:pt x="13178" y="80485"/>
                  </a:lnTo>
                  <a:lnTo>
                    <a:pt x="11530" y="79308"/>
                  </a:lnTo>
                  <a:lnTo>
                    <a:pt x="9559" y="77617"/>
                  </a:lnTo>
                  <a:lnTo>
                    <a:pt x="7615" y="75718"/>
                  </a:lnTo>
                  <a:lnTo>
                    <a:pt x="6084" y="74037"/>
                  </a:lnTo>
                  <a:lnTo>
                    <a:pt x="4596" y="72289"/>
                  </a:lnTo>
                  <a:lnTo>
                    <a:pt x="4445" y="72111"/>
                  </a:lnTo>
                  <a:lnTo>
                    <a:pt x="3629" y="71124"/>
                  </a:lnTo>
                  <a:lnTo>
                    <a:pt x="3005" y="70315"/>
                  </a:lnTo>
                  <a:lnTo>
                    <a:pt x="2732" y="69926"/>
                  </a:lnTo>
                  <a:lnTo>
                    <a:pt x="1837" y="68369"/>
                  </a:lnTo>
                  <a:lnTo>
                    <a:pt x="4333" y="65860"/>
                  </a:lnTo>
                  <a:lnTo>
                    <a:pt x="6927" y="63188"/>
                  </a:lnTo>
                  <a:lnTo>
                    <a:pt x="7017" y="60030"/>
                  </a:lnTo>
                  <a:lnTo>
                    <a:pt x="7116" y="59419"/>
                  </a:lnTo>
                  <a:lnTo>
                    <a:pt x="8456" y="57564"/>
                  </a:lnTo>
                  <a:lnTo>
                    <a:pt x="9946" y="56213"/>
                  </a:lnTo>
                  <a:lnTo>
                    <a:pt x="10336" y="55595"/>
                  </a:lnTo>
                  <a:lnTo>
                    <a:pt x="11694" y="52743"/>
                  </a:lnTo>
                  <a:lnTo>
                    <a:pt x="13322" y="49163"/>
                  </a:lnTo>
                  <a:lnTo>
                    <a:pt x="13383" y="48703"/>
                  </a:lnTo>
                  <a:lnTo>
                    <a:pt x="12781" y="37995"/>
                  </a:lnTo>
                  <a:lnTo>
                    <a:pt x="15574" y="30619"/>
                  </a:lnTo>
                  <a:lnTo>
                    <a:pt x="15722" y="29583"/>
                  </a:lnTo>
                  <a:lnTo>
                    <a:pt x="15642" y="28544"/>
                  </a:lnTo>
                  <a:lnTo>
                    <a:pt x="14973" y="19762"/>
                  </a:lnTo>
                  <a:lnTo>
                    <a:pt x="14900" y="18136"/>
                  </a:lnTo>
                  <a:lnTo>
                    <a:pt x="14889" y="17690"/>
                  </a:lnTo>
                  <a:lnTo>
                    <a:pt x="14800" y="15833"/>
                  </a:lnTo>
                  <a:lnTo>
                    <a:pt x="16412" y="16268"/>
                  </a:lnTo>
                  <a:lnTo>
                    <a:pt x="17466" y="16443"/>
                  </a:lnTo>
                  <a:lnTo>
                    <a:pt x="19022" y="16710"/>
                  </a:lnTo>
                  <a:lnTo>
                    <a:pt x="22622" y="17313"/>
                  </a:lnTo>
                  <a:lnTo>
                    <a:pt x="23264" y="17417"/>
                  </a:lnTo>
                  <a:lnTo>
                    <a:pt x="23673" y="14999"/>
                  </a:lnTo>
                  <a:lnTo>
                    <a:pt x="23944" y="12973"/>
                  </a:lnTo>
                  <a:lnTo>
                    <a:pt x="24170" y="11181"/>
                  </a:lnTo>
                  <a:lnTo>
                    <a:pt x="24518" y="9968"/>
                  </a:lnTo>
                  <a:lnTo>
                    <a:pt x="24982" y="7249"/>
                  </a:lnTo>
                  <a:lnTo>
                    <a:pt x="25371" y="4932"/>
                  </a:lnTo>
                  <a:lnTo>
                    <a:pt x="25719" y="2906"/>
                  </a:lnTo>
                  <a:lnTo>
                    <a:pt x="26168" y="2347"/>
                  </a:lnTo>
                  <a:lnTo>
                    <a:pt x="27735" y="445"/>
                  </a:lnTo>
                  <a:lnTo>
                    <a:pt x="28562" y="0"/>
                  </a:lnTo>
                  <a:lnTo>
                    <a:pt x="29299" y="525"/>
                  </a:lnTo>
                  <a:lnTo>
                    <a:pt x="31903" y="1016"/>
                  </a:lnTo>
                  <a:lnTo>
                    <a:pt x="34559" y="2079"/>
                  </a:lnTo>
                  <a:lnTo>
                    <a:pt x="36407" y="2834"/>
                  </a:lnTo>
                  <a:lnTo>
                    <a:pt x="37362" y="3215"/>
                  </a:lnTo>
                  <a:lnTo>
                    <a:pt x="37658" y="3344"/>
                  </a:lnTo>
                  <a:lnTo>
                    <a:pt x="38947" y="3844"/>
                  </a:lnTo>
                  <a:lnTo>
                    <a:pt x="39357" y="3859"/>
                  </a:lnTo>
                  <a:lnTo>
                    <a:pt x="41200" y="2538"/>
                  </a:lnTo>
                  <a:lnTo>
                    <a:pt x="43732" y="3415"/>
                  </a:lnTo>
                  <a:lnTo>
                    <a:pt x="44462" y="782"/>
                  </a:lnTo>
                  <a:lnTo>
                    <a:pt x="44980" y="359"/>
                  </a:lnTo>
                  <a:lnTo>
                    <a:pt x="45589" y="878"/>
                  </a:lnTo>
                  <a:lnTo>
                    <a:pt x="47244" y="2041"/>
                  </a:lnTo>
                  <a:lnTo>
                    <a:pt x="48924" y="3161"/>
                  </a:lnTo>
                  <a:lnTo>
                    <a:pt x="50400" y="4134"/>
                  </a:lnTo>
                  <a:lnTo>
                    <a:pt x="56902" y="8475"/>
                  </a:lnTo>
                  <a:lnTo>
                    <a:pt x="57507" y="8924"/>
                  </a:lnTo>
                  <a:lnTo>
                    <a:pt x="58089" y="9408"/>
                  </a:lnTo>
                  <a:lnTo>
                    <a:pt x="58808" y="10111"/>
                  </a:lnTo>
                  <a:lnTo>
                    <a:pt x="59149" y="10480"/>
                  </a:lnTo>
                  <a:lnTo>
                    <a:pt x="59477" y="10862"/>
                  </a:lnTo>
                  <a:lnTo>
                    <a:pt x="61037" y="12856"/>
                  </a:lnTo>
                  <a:lnTo>
                    <a:pt x="62181" y="14204"/>
                  </a:lnTo>
                  <a:lnTo>
                    <a:pt x="63092" y="15092"/>
                  </a:lnTo>
                  <a:lnTo>
                    <a:pt x="63456" y="15381"/>
                  </a:lnTo>
                  <a:lnTo>
                    <a:pt x="63201" y="15902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9" name="pg79"/>
            <p:cNvSpPr/>
            <p:nvPr/>
          </p:nvSpPr>
          <p:spPr>
            <a:xfrm>
              <a:off x="6393627" y="4979715"/>
              <a:ext cx="104973" cy="129142"/>
            </a:xfrm>
            <a:custGeom>
              <a:avLst/>
              <a:gdLst/>
              <a:ahLst/>
              <a:cxnLst/>
              <a:rect l="0" t="0" r="0" b="0"/>
              <a:pathLst>
                <a:path w="104973" h="129142">
                  <a:moveTo>
                    <a:pt x="27549" y="85630"/>
                  </a:moveTo>
                  <a:lnTo>
                    <a:pt x="27422" y="85382"/>
                  </a:lnTo>
                  <a:lnTo>
                    <a:pt x="26749" y="84682"/>
                  </a:lnTo>
                  <a:lnTo>
                    <a:pt x="25637" y="84124"/>
                  </a:lnTo>
                  <a:lnTo>
                    <a:pt x="24477" y="83619"/>
                  </a:lnTo>
                  <a:lnTo>
                    <a:pt x="23167" y="83204"/>
                  </a:lnTo>
                  <a:lnTo>
                    <a:pt x="21425" y="82537"/>
                  </a:lnTo>
                  <a:lnTo>
                    <a:pt x="21178" y="82438"/>
                  </a:lnTo>
                  <a:lnTo>
                    <a:pt x="23686" y="79100"/>
                  </a:lnTo>
                  <a:lnTo>
                    <a:pt x="23966" y="78752"/>
                  </a:lnTo>
                  <a:lnTo>
                    <a:pt x="22996" y="77880"/>
                  </a:lnTo>
                  <a:lnTo>
                    <a:pt x="20822" y="75773"/>
                  </a:lnTo>
                  <a:lnTo>
                    <a:pt x="18595" y="73388"/>
                  </a:lnTo>
                  <a:lnTo>
                    <a:pt x="16623" y="71066"/>
                  </a:lnTo>
                  <a:lnTo>
                    <a:pt x="14619" y="68470"/>
                  </a:lnTo>
                  <a:lnTo>
                    <a:pt x="12893" y="65979"/>
                  </a:lnTo>
                  <a:lnTo>
                    <a:pt x="11019" y="62978"/>
                  </a:lnTo>
                  <a:lnTo>
                    <a:pt x="9557" y="60321"/>
                  </a:lnTo>
                  <a:lnTo>
                    <a:pt x="8005" y="57139"/>
                  </a:lnTo>
                  <a:lnTo>
                    <a:pt x="6813" y="54351"/>
                  </a:lnTo>
                  <a:lnTo>
                    <a:pt x="5780" y="51565"/>
                  </a:lnTo>
                  <a:lnTo>
                    <a:pt x="3970" y="46771"/>
                  </a:lnTo>
                  <a:lnTo>
                    <a:pt x="3228" y="44623"/>
                  </a:lnTo>
                  <a:lnTo>
                    <a:pt x="2513" y="42737"/>
                  </a:lnTo>
                  <a:lnTo>
                    <a:pt x="1227" y="39254"/>
                  </a:lnTo>
                  <a:lnTo>
                    <a:pt x="0" y="34989"/>
                  </a:lnTo>
                  <a:lnTo>
                    <a:pt x="2396" y="34360"/>
                  </a:lnTo>
                  <a:lnTo>
                    <a:pt x="3996" y="33950"/>
                  </a:lnTo>
                  <a:lnTo>
                    <a:pt x="5432" y="33542"/>
                  </a:lnTo>
                  <a:lnTo>
                    <a:pt x="11770" y="31758"/>
                  </a:lnTo>
                  <a:lnTo>
                    <a:pt x="13199" y="30886"/>
                  </a:lnTo>
                  <a:lnTo>
                    <a:pt x="14386" y="30042"/>
                  </a:lnTo>
                  <a:lnTo>
                    <a:pt x="15479" y="29170"/>
                  </a:lnTo>
                  <a:lnTo>
                    <a:pt x="16671" y="27831"/>
                  </a:lnTo>
                  <a:lnTo>
                    <a:pt x="17557" y="26521"/>
                  </a:lnTo>
                  <a:lnTo>
                    <a:pt x="18167" y="25082"/>
                  </a:lnTo>
                  <a:lnTo>
                    <a:pt x="18713" y="23852"/>
                  </a:lnTo>
                  <a:lnTo>
                    <a:pt x="18884" y="22899"/>
                  </a:lnTo>
                  <a:lnTo>
                    <a:pt x="19066" y="21451"/>
                  </a:lnTo>
                  <a:lnTo>
                    <a:pt x="19176" y="20374"/>
                  </a:lnTo>
                  <a:lnTo>
                    <a:pt x="19165" y="19139"/>
                  </a:lnTo>
                  <a:lnTo>
                    <a:pt x="19165" y="17381"/>
                  </a:lnTo>
                  <a:lnTo>
                    <a:pt x="19252" y="16790"/>
                  </a:lnTo>
                  <a:lnTo>
                    <a:pt x="19311" y="16328"/>
                  </a:lnTo>
                  <a:lnTo>
                    <a:pt x="19386" y="15599"/>
                  </a:lnTo>
                  <a:lnTo>
                    <a:pt x="19414" y="14784"/>
                  </a:lnTo>
                  <a:lnTo>
                    <a:pt x="19398" y="13793"/>
                  </a:lnTo>
                  <a:lnTo>
                    <a:pt x="19191" y="11127"/>
                  </a:lnTo>
                  <a:lnTo>
                    <a:pt x="19756" y="9736"/>
                  </a:lnTo>
                  <a:lnTo>
                    <a:pt x="20602" y="8485"/>
                  </a:lnTo>
                  <a:lnTo>
                    <a:pt x="22403" y="6902"/>
                  </a:lnTo>
                  <a:lnTo>
                    <a:pt x="23024" y="6416"/>
                  </a:lnTo>
                  <a:lnTo>
                    <a:pt x="23765" y="5897"/>
                  </a:lnTo>
                  <a:lnTo>
                    <a:pt x="24817" y="4893"/>
                  </a:lnTo>
                  <a:lnTo>
                    <a:pt x="25397" y="4592"/>
                  </a:lnTo>
                  <a:lnTo>
                    <a:pt x="25713" y="6293"/>
                  </a:lnTo>
                  <a:lnTo>
                    <a:pt x="26918" y="6422"/>
                  </a:lnTo>
                  <a:lnTo>
                    <a:pt x="27224" y="6259"/>
                  </a:lnTo>
                  <a:lnTo>
                    <a:pt x="29611" y="5015"/>
                  </a:lnTo>
                  <a:lnTo>
                    <a:pt x="29877" y="3276"/>
                  </a:lnTo>
                  <a:lnTo>
                    <a:pt x="30153" y="2214"/>
                  </a:lnTo>
                  <a:lnTo>
                    <a:pt x="31062" y="1781"/>
                  </a:lnTo>
                  <a:lnTo>
                    <a:pt x="32988" y="835"/>
                  </a:lnTo>
                  <a:lnTo>
                    <a:pt x="34688" y="0"/>
                  </a:lnTo>
                  <a:lnTo>
                    <a:pt x="36844" y="736"/>
                  </a:lnTo>
                  <a:lnTo>
                    <a:pt x="40025" y="1891"/>
                  </a:lnTo>
                  <a:lnTo>
                    <a:pt x="43700" y="2287"/>
                  </a:lnTo>
                  <a:lnTo>
                    <a:pt x="44895" y="2442"/>
                  </a:lnTo>
                  <a:lnTo>
                    <a:pt x="46085" y="2641"/>
                  </a:lnTo>
                  <a:lnTo>
                    <a:pt x="47283" y="2880"/>
                  </a:lnTo>
                  <a:lnTo>
                    <a:pt x="48478" y="3144"/>
                  </a:lnTo>
                  <a:lnTo>
                    <a:pt x="49668" y="3445"/>
                  </a:lnTo>
                  <a:lnTo>
                    <a:pt x="50848" y="3790"/>
                  </a:lnTo>
                  <a:lnTo>
                    <a:pt x="52541" y="4378"/>
                  </a:lnTo>
                  <a:lnTo>
                    <a:pt x="53771" y="4940"/>
                  </a:lnTo>
                  <a:lnTo>
                    <a:pt x="56373" y="6210"/>
                  </a:lnTo>
                  <a:lnTo>
                    <a:pt x="59976" y="7877"/>
                  </a:lnTo>
                  <a:lnTo>
                    <a:pt x="61109" y="8490"/>
                  </a:lnTo>
                  <a:lnTo>
                    <a:pt x="61589" y="8779"/>
                  </a:lnTo>
                  <a:lnTo>
                    <a:pt x="62243" y="9174"/>
                  </a:lnTo>
                  <a:lnTo>
                    <a:pt x="62962" y="9650"/>
                  </a:lnTo>
                  <a:lnTo>
                    <a:pt x="63674" y="10144"/>
                  </a:lnTo>
                  <a:lnTo>
                    <a:pt x="65055" y="11213"/>
                  </a:lnTo>
                  <a:lnTo>
                    <a:pt x="65711" y="11800"/>
                  </a:lnTo>
                  <a:lnTo>
                    <a:pt x="66170" y="12251"/>
                  </a:lnTo>
                  <a:lnTo>
                    <a:pt x="66619" y="12720"/>
                  </a:lnTo>
                  <a:lnTo>
                    <a:pt x="67124" y="13129"/>
                  </a:lnTo>
                  <a:lnTo>
                    <a:pt x="67412" y="13497"/>
                  </a:lnTo>
                  <a:lnTo>
                    <a:pt x="67610" y="13783"/>
                  </a:lnTo>
                  <a:lnTo>
                    <a:pt x="67706" y="13932"/>
                  </a:lnTo>
                  <a:lnTo>
                    <a:pt x="70462" y="18814"/>
                  </a:lnTo>
                  <a:lnTo>
                    <a:pt x="70730" y="19278"/>
                  </a:lnTo>
                  <a:lnTo>
                    <a:pt x="72695" y="22772"/>
                  </a:lnTo>
                  <a:lnTo>
                    <a:pt x="72912" y="23163"/>
                  </a:lnTo>
                  <a:lnTo>
                    <a:pt x="74791" y="26280"/>
                  </a:lnTo>
                  <a:lnTo>
                    <a:pt x="77994" y="31610"/>
                  </a:lnTo>
                  <a:lnTo>
                    <a:pt x="78682" y="32573"/>
                  </a:lnTo>
                  <a:lnTo>
                    <a:pt x="79293" y="33446"/>
                  </a:lnTo>
                  <a:lnTo>
                    <a:pt x="81150" y="36070"/>
                  </a:lnTo>
                  <a:lnTo>
                    <a:pt x="82531" y="37963"/>
                  </a:lnTo>
                  <a:lnTo>
                    <a:pt x="83539" y="39381"/>
                  </a:lnTo>
                  <a:lnTo>
                    <a:pt x="83628" y="41237"/>
                  </a:lnTo>
                  <a:lnTo>
                    <a:pt x="83639" y="41683"/>
                  </a:lnTo>
                  <a:lnTo>
                    <a:pt x="83712" y="43309"/>
                  </a:lnTo>
                  <a:lnTo>
                    <a:pt x="84382" y="52091"/>
                  </a:lnTo>
                  <a:lnTo>
                    <a:pt x="84461" y="53130"/>
                  </a:lnTo>
                  <a:lnTo>
                    <a:pt x="84313" y="54166"/>
                  </a:lnTo>
                  <a:lnTo>
                    <a:pt x="81520" y="61542"/>
                  </a:lnTo>
                  <a:lnTo>
                    <a:pt x="82122" y="72250"/>
                  </a:lnTo>
                  <a:lnTo>
                    <a:pt x="82061" y="72710"/>
                  </a:lnTo>
                  <a:lnTo>
                    <a:pt x="80434" y="76290"/>
                  </a:lnTo>
                  <a:lnTo>
                    <a:pt x="79075" y="79142"/>
                  </a:lnTo>
                  <a:lnTo>
                    <a:pt x="78686" y="79760"/>
                  </a:lnTo>
                  <a:lnTo>
                    <a:pt x="77195" y="81111"/>
                  </a:lnTo>
                  <a:lnTo>
                    <a:pt x="75855" y="82967"/>
                  </a:lnTo>
                  <a:lnTo>
                    <a:pt x="75757" y="83577"/>
                  </a:lnTo>
                  <a:lnTo>
                    <a:pt x="75666" y="86735"/>
                  </a:lnTo>
                  <a:lnTo>
                    <a:pt x="73072" y="89407"/>
                  </a:lnTo>
                  <a:lnTo>
                    <a:pt x="70576" y="91917"/>
                  </a:lnTo>
                  <a:lnTo>
                    <a:pt x="71471" y="93473"/>
                  </a:lnTo>
                  <a:lnTo>
                    <a:pt x="71744" y="93862"/>
                  </a:lnTo>
                  <a:lnTo>
                    <a:pt x="72369" y="94671"/>
                  </a:lnTo>
                  <a:lnTo>
                    <a:pt x="73185" y="95658"/>
                  </a:lnTo>
                  <a:lnTo>
                    <a:pt x="73336" y="95836"/>
                  </a:lnTo>
                  <a:lnTo>
                    <a:pt x="74824" y="97585"/>
                  </a:lnTo>
                  <a:lnTo>
                    <a:pt x="76354" y="99266"/>
                  </a:lnTo>
                  <a:lnTo>
                    <a:pt x="78299" y="101164"/>
                  </a:lnTo>
                  <a:lnTo>
                    <a:pt x="80270" y="102856"/>
                  </a:lnTo>
                  <a:lnTo>
                    <a:pt x="81917" y="104033"/>
                  </a:lnTo>
                  <a:lnTo>
                    <a:pt x="83450" y="104917"/>
                  </a:lnTo>
                  <a:lnTo>
                    <a:pt x="85505" y="105871"/>
                  </a:lnTo>
                  <a:lnTo>
                    <a:pt x="87597" y="106789"/>
                  </a:lnTo>
                  <a:lnTo>
                    <a:pt x="89441" y="107605"/>
                  </a:lnTo>
                  <a:lnTo>
                    <a:pt x="96355" y="110674"/>
                  </a:lnTo>
                  <a:lnTo>
                    <a:pt x="97524" y="111152"/>
                  </a:lnTo>
                  <a:lnTo>
                    <a:pt x="98071" y="111341"/>
                  </a:lnTo>
                  <a:lnTo>
                    <a:pt x="98541" y="111611"/>
                  </a:lnTo>
                  <a:lnTo>
                    <a:pt x="99183" y="111502"/>
                  </a:lnTo>
                  <a:lnTo>
                    <a:pt x="99256" y="112050"/>
                  </a:lnTo>
                  <a:lnTo>
                    <a:pt x="99647" y="112114"/>
                  </a:lnTo>
                  <a:lnTo>
                    <a:pt x="100143" y="112281"/>
                  </a:lnTo>
                  <a:lnTo>
                    <a:pt x="100806" y="112645"/>
                  </a:lnTo>
                  <a:lnTo>
                    <a:pt x="102637" y="113496"/>
                  </a:lnTo>
                  <a:lnTo>
                    <a:pt x="103474" y="113898"/>
                  </a:lnTo>
                  <a:lnTo>
                    <a:pt x="104085" y="114433"/>
                  </a:lnTo>
                  <a:lnTo>
                    <a:pt x="104429" y="114938"/>
                  </a:lnTo>
                  <a:lnTo>
                    <a:pt x="104627" y="115425"/>
                  </a:lnTo>
                  <a:lnTo>
                    <a:pt x="104925" y="116605"/>
                  </a:lnTo>
                  <a:lnTo>
                    <a:pt x="104970" y="116935"/>
                  </a:lnTo>
                  <a:lnTo>
                    <a:pt x="104973" y="117229"/>
                  </a:lnTo>
                  <a:lnTo>
                    <a:pt x="104584" y="117197"/>
                  </a:lnTo>
                  <a:lnTo>
                    <a:pt x="97804" y="116636"/>
                  </a:lnTo>
                  <a:lnTo>
                    <a:pt x="94031" y="116375"/>
                  </a:lnTo>
                  <a:lnTo>
                    <a:pt x="91277" y="116065"/>
                  </a:lnTo>
                  <a:lnTo>
                    <a:pt x="90504" y="116857"/>
                  </a:lnTo>
                  <a:lnTo>
                    <a:pt x="90436" y="117052"/>
                  </a:lnTo>
                  <a:lnTo>
                    <a:pt x="90191" y="117224"/>
                  </a:lnTo>
                  <a:lnTo>
                    <a:pt x="90088" y="117357"/>
                  </a:lnTo>
                  <a:lnTo>
                    <a:pt x="89878" y="118434"/>
                  </a:lnTo>
                  <a:lnTo>
                    <a:pt x="89550" y="118749"/>
                  </a:lnTo>
                  <a:lnTo>
                    <a:pt x="89403" y="119163"/>
                  </a:lnTo>
                  <a:lnTo>
                    <a:pt x="89114" y="120078"/>
                  </a:lnTo>
                  <a:lnTo>
                    <a:pt x="88548" y="120898"/>
                  </a:lnTo>
                  <a:lnTo>
                    <a:pt x="88081" y="121441"/>
                  </a:lnTo>
                  <a:lnTo>
                    <a:pt x="87705" y="121803"/>
                  </a:lnTo>
                  <a:lnTo>
                    <a:pt x="87198" y="122023"/>
                  </a:lnTo>
                  <a:lnTo>
                    <a:pt x="86549" y="122242"/>
                  </a:lnTo>
                  <a:lnTo>
                    <a:pt x="86086" y="122556"/>
                  </a:lnTo>
                  <a:lnTo>
                    <a:pt x="85480" y="123052"/>
                  </a:lnTo>
                  <a:lnTo>
                    <a:pt x="84965" y="123643"/>
                  </a:lnTo>
                  <a:lnTo>
                    <a:pt x="84217" y="124320"/>
                  </a:lnTo>
                  <a:lnTo>
                    <a:pt x="83889" y="124729"/>
                  </a:lnTo>
                  <a:lnTo>
                    <a:pt x="83825" y="124987"/>
                  </a:lnTo>
                  <a:lnTo>
                    <a:pt x="83734" y="125592"/>
                  </a:lnTo>
                  <a:lnTo>
                    <a:pt x="83616" y="126040"/>
                  </a:lnTo>
                  <a:lnTo>
                    <a:pt x="83311" y="126369"/>
                  </a:lnTo>
                  <a:lnTo>
                    <a:pt x="82891" y="126850"/>
                  </a:lnTo>
                  <a:lnTo>
                    <a:pt x="82361" y="127474"/>
                  </a:lnTo>
                  <a:lnTo>
                    <a:pt x="82092" y="127917"/>
                  </a:lnTo>
                  <a:lnTo>
                    <a:pt x="81894" y="128475"/>
                  </a:lnTo>
                  <a:lnTo>
                    <a:pt x="81850" y="128851"/>
                  </a:lnTo>
                  <a:lnTo>
                    <a:pt x="81474" y="129142"/>
                  </a:lnTo>
                  <a:lnTo>
                    <a:pt x="81141" y="128875"/>
                  </a:lnTo>
                  <a:lnTo>
                    <a:pt x="80848" y="128532"/>
                  </a:lnTo>
                  <a:lnTo>
                    <a:pt x="80330" y="128299"/>
                  </a:lnTo>
                  <a:lnTo>
                    <a:pt x="79776" y="127989"/>
                  </a:lnTo>
                  <a:lnTo>
                    <a:pt x="79558" y="127727"/>
                  </a:lnTo>
                  <a:lnTo>
                    <a:pt x="79411" y="127460"/>
                  </a:lnTo>
                  <a:lnTo>
                    <a:pt x="79158" y="127231"/>
                  </a:lnTo>
                  <a:lnTo>
                    <a:pt x="78802" y="126988"/>
                  </a:lnTo>
                  <a:lnTo>
                    <a:pt x="78647" y="126555"/>
                  </a:lnTo>
                  <a:lnTo>
                    <a:pt x="78628" y="126202"/>
                  </a:lnTo>
                  <a:lnTo>
                    <a:pt x="78548" y="125692"/>
                  </a:lnTo>
                  <a:lnTo>
                    <a:pt x="78426" y="124634"/>
                  </a:lnTo>
                  <a:lnTo>
                    <a:pt x="78260" y="123800"/>
                  </a:lnTo>
                  <a:lnTo>
                    <a:pt x="77998" y="122876"/>
                  </a:lnTo>
                  <a:lnTo>
                    <a:pt x="77602" y="121904"/>
                  </a:lnTo>
                  <a:lnTo>
                    <a:pt x="77068" y="120970"/>
                  </a:lnTo>
                  <a:lnTo>
                    <a:pt x="76328" y="119869"/>
                  </a:lnTo>
                  <a:lnTo>
                    <a:pt x="75809" y="119330"/>
                  </a:lnTo>
                  <a:lnTo>
                    <a:pt x="75290" y="118716"/>
                  </a:lnTo>
                  <a:lnTo>
                    <a:pt x="74772" y="118368"/>
                  </a:lnTo>
                  <a:lnTo>
                    <a:pt x="74352" y="118396"/>
                  </a:lnTo>
                  <a:lnTo>
                    <a:pt x="74048" y="118806"/>
                  </a:lnTo>
                  <a:lnTo>
                    <a:pt x="73517" y="118801"/>
                  </a:lnTo>
                  <a:lnTo>
                    <a:pt x="73149" y="118339"/>
                  </a:lnTo>
                  <a:lnTo>
                    <a:pt x="73121" y="117734"/>
                  </a:lnTo>
                  <a:lnTo>
                    <a:pt x="73315" y="117319"/>
                  </a:lnTo>
                  <a:lnTo>
                    <a:pt x="73588" y="116871"/>
                  </a:lnTo>
                  <a:lnTo>
                    <a:pt x="74012" y="116385"/>
                  </a:lnTo>
                  <a:lnTo>
                    <a:pt x="73984" y="115818"/>
                  </a:lnTo>
                  <a:lnTo>
                    <a:pt x="73545" y="114980"/>
                  </a:lnTo>
                  <a:lnTo>
                    <a:pt x="72729" y="114284"/>
                  </a:lnTo>
                  <a:lnTo>
                    <a:pt x="71648" y="113469"/>
                  </a:lnTo>
                  <a:lnTo>
                    <a:pt x="70607" y="112735"/>
                  </a:lnTo>
                  <a:lnTo>
                    <a:pt x="69226" y="111915"/>
                  </a:lnTo>
                  <a:lnTo>
                    <a:pt x="68030" y="111248"/>
                  </a:lnTo>
                  <a:lnTo>
                    <a:pt x="66870" y="110662"/>
                  </a:lnTo>
                  <a:lnTo>
                    <a:pt x="66273" y="110233"/>
                  </a:lnTo>
                  <a:lnTo>
                    <a:pt x="65453" y="109766"/>
                  </a:lnTo>
                  <a:lnTo>
                    <a:pt x="64519" y="109185"/>
                  </a:lnTo>
                  <a:lnTo>
                    <a:pt x="63248" y="108518"/>
                  </a:lnTo>
                  <a:lnTo>
                    <a:pt x="61938" y="107889"/>
                  </a:lnTo>
                  <a:lnTo>
                    <a:pt x="61039" y="107531"/>
                  </a:lnTo>
                  <a:lnTo>
                    <a:pt x="60335" y="106840"/>
                  </a:lnTo>
                  <a:lnTo>
                    <a:pt x="59816" y="106378"/>
                  </a:lnTo>
                  <a:lnTo>
                    <a:pt x="59072" y="105873"/>
                  </a:lnTo>
                  <a:lnTo>
                    <a:pt x="58324" y="105406"/>
                  </a:lnTo>
                  <a:lnTo>
                    <a:pt x="58221" y="104872"/>
                  </a:lnTo>
                  <a:lnTo>
                    <a:pt x="58039" y="104415"/>
                  </a:lnTo>
                  <a:lnTo>
                    <a:pt x="57825" y="103805"/>
                  </a:lnTo>
                  <a:lnTo>
                    <a:pt x="57302" y="103381"/>
                  </a:lnTo>
                  <a:lnTo>
                    <a:pt x="56439" y="102804"/>
                  </a:lnTo>
                  <a:lnTo>
                    <a:pt x="55921" y="102309"/>
                  </a:lnTo>
                  <a:lnTo>
                    <a:pt x="55093" y="101989"/>
                  </a:lnTo>
                  <a:lnTo>
                    <a:pt x="53177" y="101208"/>
                  </a:lnTo>
                  <a:lnTo>
                    <a:pt x="52659" y="100803"/>
                  </a:lnTo>
                  <a:lnTo>
                    <a:pt x="52449" y="100445"/>
                  </a:lnTo>
                  <a:lnTo>
                    <a:pt x="52057" y="100178"/>
                  </a:lnTo>
                  <a:lnTo>
                    <a:pt x="51099" y="99721"/>
                  </a:lnTo>
                  <a:lnTo>
                    <a:pt x="50014" y="99263"/>
                  </a:lnTo>
                  <a:lnTo>
                    <a:pt x="49013" y="98849"/>
                  </a:lnTo>
                  <a:lnTo>
                    <a:pt x="47881" y="98387"/>
                  </a:lnTo>
                  <a:lnTo>
                    <a:pt x="46527" y="97924"/>
                  </a:lnTo>
                  <a:lnTo>
                    <a:pt x="45351" y="97553"/>
                  </a:lnTo>
                  <a:lnTo>
                    <a:pt x="44872" y="97367"/>
                  </a:lnTo>
                  <a:lnTo>
                    <a:pt x="44397" y="97010"/>
                  </a:lnTo>
                  <a:lnTo>
                    <a:pt x="43791" y="96647"/>
                  </a:lnTo>
                  <a:lnTo>
                    <a:pt x="43008" y="96280"/>
                  </a:lnTo>
                  <a:lnTo>
                    <a:pt x="41962" y="95823"/>
                  </a:lnTo>
                  <a:lnTo>
                    <a:pt x="41139" y="95413"/>
                  </a:lnTo>
                  <a:lnTo>
                    <a:pt x="39975" y="94932"/>
                  </a:lnTo>
                  <a:lnTo>
                    <a:pt x="37378" y="93197"/>
                  </a:lnTo>
                  <a:lnTo>
                    <a:pt x="37018" y="92921"/>
                  </a:lnTo>
                  <a:lnTo>
                    <a:pt x="36634" y="92254"/>
                  </a:lnTo>
                  <a:lnTo>
                    <a:pt x="36203" y="91806"/>
                  </a:lnTo>
                  <a:lnTo>
                    <a:pt x="35031" y="91258"/>
                  </a:lnTo>
                  <a:lnTo>
                    <a:pt x="34760" y="91078"/>
                  </a:lnTo>
                  <a:lnTo>
                    <a:pt x="33990" y="90538"/>
                  </a:lnTo>
                  <a:lnTo>
                    <a:pt x="33036" y="90081"/>
                  </a:lnTo>
                  <a:lnTo>
                    <a:pt x="32474" y="89456"/>
                  </a:lnTo>
                  <a:lnTo>
                    <a:pt x="31563" y="88956"/>
                  </a:lnTo>
                  <a:lnTo>
                    <a:pt x="31136" y="88422"/>
                  </a:lnTo>
                  <a:lnTo>
                    <a:pt x="30486" y="87927"/>
                  </a:lnTo>
                  <a:lnTo>
                    <a:pt x="29619" y="87341"/>
                  </a:lnTo>
                  <a:lnTo>
                    <a:pt x="28752" y="86797"/>
                  </a:lnTo>
                  <a:lnTo>
                    <a:pt x="28056" y="86430"/>
                  </a:lnTo>
                  <a:lnTo>
                    <a:pt x="27577" y="86292"/>
                  </a:lnTo>
                  <a:lnTo>
                    <a:pt x="27498" y="85897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0" name="pg80"/>
            <p:cNvSpPr/>
            <p:nvPr/>
          </p:nvSpPr>
          <p:spPr>
            <a:xfrm>
              <a:off x="6338426" y="4893194"/>
              <a:ext cx="197943" cy="100018"/>
            </a:xfrm>
            <a:custGeom>
              <a:avLst/>
              <a:gdLst/>
              <a:ahLst/>
              <a:cxnLst/>
              <a:rect l="0" t="0" r="0" b="0"/>
              <a:pathLst>
                <a:path w="197943" h="100018">
                  <a:moveTo>
                    <a:pt x="0" y="27644"/>
                  </a:moveTo>
                  <a:lnTo>
                    <a:pt x="1133" y="24507"/>
                  </a:lnTo>
                  <a:lnTo>
                    <a:pt x="3591" y="21348"/>
                  </a:lnTo>
                  <a:lnTo>
                    <a:pt x="5887" y="19971"/>
                  </a:lnTo>
                  <a:lnTo>
                    <a:pt x="9655" y="17802"/>
                  </a:lnTo>
                  <a:lnTo>
                    <a:pt x="12338" y="15495"/>
                  </a:lnTo>
                  <a:lnTo>
                    <a:pt x="12605" y="15239"/>
                  </a:lnTo>
                  <a:lnTo>
                    <a:pt x="15558" y="11493"/>
                  </a:lnTo>
                  <a:lnTo>
                    <a:pt x="18998" y="6561"/>
                  </a:lnTo>
                  <a:lnTo>
                    <a:pt x="20223" y="4874"/>
                  </a:lnTo>
                  <a:lnTo>
                    <a:pt x="21304" y="5485"/>
                  </a:lnTo>
                  <a:lnTo>
                    <a:pt x="21470" y="5122"/>
                  </a:lnTo>
                  <a:lnTo>
                    <a:pt x="21759" y="4764"/>
                  </a:lnTo>
                  <a:lnTo>
                    <a:pt x="21866" y="4602"/>
                  </a:lnTo>
                  <a:lnTo>
                    <a:pt x="22121" y="4230"/>
                  </a:lnTo>
                  <a:lnTo>
                    <a:pt x="22957" y="3126"/>
                  </a:lnTo>
                  <a:lnTo>
                    <a:pt x="23414" y="2580"/>
                  </a:lnTo>
                  <a:lnTo>
                    <a:pt x="23841" y="2101"/>
                  </a:lnTo>
                  <a:lnTo>
                    <a:pt x="24386" y="1523"/>
                  </a:lnTo>
                  <a:lnTo>
                    <a:pt x="25157" y="795"/>
                  </a:lnTo>
                  <a:lnTo>
                    <a:pt x="26103" y="0"/>
                  </a:lnTo>
                  <a:lnTo>
                    <a:pt x="30739" y="1390"/>
                  </a:lnTo>
                  <a:lnTo>
                    <a:pt x="41740" y="3292"/>
                  </a:lnTo>
                  <a:lnTo>
                    <a:pt x="42240" y="3344"/>
                  </a:lnTo>
                  <a:lnTo>
                    <a:pt x="43568" y="3483"/>
                  </a:lnTo>
                  <a:lnTo>
                    <a:pt x="43754" y="3486"/>
                  </a:lnTo>
                  <a:lnTo>
                    <a:pt x="44181" y="3517"/>
                  </a:lnTo>
                  <a:lnTo>
                    <a:pt x="44375" y="3545"/>
                  </a:lnTo>
                  <a:lnTo>
                    <a:pt x="52280" y="4757"/>
                  </a:lnTo>
                  <a:lnTo>
                    <a:pt x="53900" y="5033"/>
                  </a:lnTo>
                  <a:lnTo>
                    <a:pt x="57866" y="5710"/>
                  </a:lnTo>
                  <a:lnTo>
                    <a:pt x="61950" y="6414"/>
                  </a:lnTo>
                  <a:lnTo>
                    <a:pt x="69350" y="7694"/>
                  </a:lnTo>
                  <a:lnTo>
                    <a:pt x="76164" y="8858"/>
                  </a:lnTo>
                  <a:lnTo>
                    <a:pt x="79409" y="9411"/>
                  </a:lnTo>
                  <a:lnTo>
                    <a:pt x="85772" y="10431"/>
                  </a:lnTo>
                  <a:lnTo>
                    <a:pt x="87604" y="10733"/>
                  </a:lnTo>
                  <a:lnTo>
                    <a:pt x="88152" y="10824"/>
                  </a:lnTo>
                  <a:lnTo>
                    <a:pt x="88526" y="10886"/>
                  </a:lnTo>
                  <a:lnTo>
                    <a:pt x="89736" y="11122"/>
                  </a:lnTo>
                  <a:lnTo>
                    <a:pt x="91090" y="11365"/>
                  </a:lnTo>
                  <a:lnTo>
                    <a:pt x="94063" y="11897"/>
                  </a:lnTo>
                  <a:lnTo>
                    <a:pt x="95698" y="12190"/>
                  </a:lnTo>
                  <a:lnTo>
                    <a:pt x="96658" y="12362"/>
                  </a:lnTo>
                  <a:lnTo>
                    <a:pt x="98167" y="12611"/>
                  </a:lnTo>
                  <a:lnTo>
                    <a:pt x="99246" y="12788"/>
                  </a:lnTo>
                  <a:lnTo>
                    <a:pt x="101739" y="13201"/>
                  </a:lnTo>
                  <a:lnTo>
                    <a:pt x="103446" y="13484"/>
                  </a:lnTo>
                  <a:lnTo>
                    <a:pt x="104992" y="13779"/>
                  </a:lnTo>
                  <a:lnTo>
                    <a:pt x="108679" y="14343"/>
                  </a:lnTo>
                  <a:lnTo>
                    <a:pt x="110303" y="14666"/>
                  </a:lnTo>
                  <a:lnTo>
                    <a:pt x="112548" y="15098"/>
                  </a:lnTo>
                  <a:lnTo>
                    <a:pt x="116554" y="15762"/>
                  </a:lnTo>
                  <a:lnTo>
                    <a:pt x="117780" y="15961"/>
                  </a:lnTo>
                  <a:lnTo>
                    <a:pt x="120104" y="16343"/>
                  </a:lnTo>
                  <a:lnTo>
                    <a:pt x="123610" y="16915"/>
                  </a:lnTo>
                  <a:lnTo>
                    <a:pt x="126999" y="17470"/>
                  </a:lnTo>
                  <a:lnTo>
                    <a:pt x="129322" y="17778"/>
                  </a:lnTo>
                  <a:lnTo>
                    <a:pt x="129816" y="17863"/>
                  </a:lnTo>
                  <a:lnTo>
                    <a:pt x="132632" y="18349"/>
                  </a:lnTo>
                  <a:lnTo>
                    <a:pt x="134040" y="18606"/>
                  </a:lnTo>
                  <a:lnTo>
                    <a:pt x="136425" y="19041"/>
                  </a:lnTo>
                  <a:lnTo>
                    <a:pt x="136710" y="19089"/>
                  </a:lnTo>
                  <a:lnTo>
                    <a:pt x="140374" y="19689"/>
                  </a:lnTo>
                  <a:lnTo>
                    <a:pt x="143136" y="20142"/>
                  </a:lnTo>
                  <a:lnTo>
                    <a:pt x="144009" y="20285"/>
                  </a:lnTo>
                  <a:lnTo>
                    <a:pt x="145510" y="20539"/>
                  </a:lnTo>
                  <a:lnTo>
                    <a:pt x="146160" y="20664"/>
                  </a:lnTo>
                  <a:lnTo>
                    <a:pt x="146979" y="20907"/>
                  </a:lnTo>
                  <a:lnTo>
                    <a:pt x="147543" y="21087"/>
                  </a:lnTo>
                  <a:lnTo>
                    <a:pt x="147976" y="21234"/>
                  </a:lnTo>
                  <a:lnTo>
                    <a:pt x="148165" y="21298"/>
                  </a:lnTo>
                  <a:lnTo>
                    <a:pt x="148474" y="21445"/>
                  </a:lnTo>
                  <a:lnTo>
                    <a:pt x="148867" y="21651"/>
                  </a:lnTo>
                  <a:lnTo>
                    <a:pt x="150415" y="22396"/>
                  </a:lnTo>
                  <a:lnTo>
                    <a:pt x="151250" y="22735"/>
                  </a:lnTo>
                  <a:lnTo>
                    <a:pt x="152118" y="23075"/>
                  </a:lnTo>
                  <a:lnTo>
                    <a:pt x="152955" y="23317"/>
                  </a:lnTo>
                  <a:lnTo>
                    <a:pt x="153888" y="23560"/>
                  </a:lnTo>
                  <a:lnTo>
                    <a:pt x="158454" y="24622"/>
                  </a:lnTo>
                  <a:lnTo>
                    <a:pt x="161254" y="25268"/>
                  </a:lnTo>
                  <a:lnTo>
                    <a:pt x="162330" y="25521"/>
                  </a:lnTo>
                  <a:lnTo>
                    <a:pt x="163556" y="25807"/>
                  </a:lnTo>
                  <a:lnTo>
                    <a:pt x="166707" y="26342"/>
                  </a:lnTo>
                  <a:lnTo>
                    <a:pt x="167586" y="26497"/>
                  </a:lnTo>
                  <a:lnTo>
                    <a:pt x="169160" y="26774"/>
                  </a:lnTo>
                  <a:lnTo>
                    <a:pt x="171481" y="27190"/>
                  </a:lnTo>
                  <a:lnTo>
                    <a:pt x="173012" y="27464"/>
                  </a:lnTo>
                  <a:lnTo>
                    <a:pt x="175491" y="27866"/>
                  </a:lnTo>
                  <a:lnTo>
                    <a:pt x="178162" y="28299"/>
                  </a:lnTo>
                  <a:lnTo>
                    <a:pt x="179325" y="28502"/>
                  </a:lnTo>
                  <a:lnTo>
                    <a:pt x="180333" y="28677"/>
                  </a:lnTo>
                  <a:lnTo>
                    <a:pt x="183290" y="29126"/>
                  </a:lnTo>
                  <a:lnTo>
                    <a:pt x="187847" y="29829"/>
                  </a:lnTo>
                  <a:lnTo>
                    <a:pt x="188209" y="29884"/>
                  </a:lnTo>
                  <a:lnTo>
                    <a:pt x="188037" y="30316"/>
                  </a:lnTo>
                  <a:lnTo>
                    <a:pt x="186738" y="34029"/>
                  </a:lnTo>
                  <a:lnTo>
                    <a:pt x="186067" y="35042"/>
                  </a:lnTo>
                  <a:lnTo>
                    <a:pt x="185145" y="37594"/>
                  </a:lnTo>
                  <a:lnTo>
                    <a:pt x="185015" y="37607"/>
                  </a:lnTo>
                  <a:lnTo>
                    <a:pt x="183866" y="40833"/>
                  </a:lnTo>
                  <a:lnTo>
                    <a:pt x="185961" y="41934"/>
                  </a:lnTo>
                  <a:lnTo>
                    <a:pt x="186384" y="42163"/>
                  </a:lnTo>
                  <a:lnTo>
                    <a:pt x="186879" y="42420"/>
                  </a:lnTo>
                  <a:lnTo>
                    <a:pt x="188158" y="43098"/>
                  </a:lnTo>
                  <a:lnTo>
                    <a:pt x="188609" y="42827"/>
                  </a:lnTo>
                  <a:lnTo>
                    <a:pt x="193493" y="45439"/>
                  </a:lnTo>
                  <a:lnTo>
                    <a:pt x="196727" y="47155"/>
                  </a:lnTo>
                  <a:lnTo>
                    <a:pt x="196966" y="47423"/>
                  </a:lnTo>
                  <a:lnTo>
                    <a:pt x="197159" y="47701"/>
                  </a:lnTo>
                  <a:lnTo>
                    <a:pt x="197284" y="47904"/>
                  </a:lnTo>
                  <a:lnTo>
                    <a:pt x="197549" y="48420"/>
                  </a:lnTo>
                  <a:lnTo>
                    <a:pt x="197943" y="48974"/>
                  </a:lnTo>
                  <a:lnTo>
                    <a:pt x="197487" y="49488"/>
                  </a:lnTo>
                  <a:lnTo>
                    <a:pt x="192592" y="58837"/>
                  </a:lnTo>
                  <a:lnTo>
                    <a:pt x="191969" y="60026"/>
                  </a:lnTo>
                  <a:lnTo>
                    <a:pt x="191520" y="61036"/>
                  </a:lnTo>
                  <a:lnTo>
                    <a:pt x="181593" y="83341"/>
                  </a:lnTo>
                  <a:lnTo>
                    <a:pt x="180422" y="82718"/>
                  </a:lnTo>
                  <a:lnTo>
                    <a:pt x="175953" y="80295"/>
                  </a:lnTo>
                  <a:lnTo>
                    <a:pt x="175272" y="80895"/>
                  </a:lnTo>
                  <a:lnTo>
                    <a:pt x="173982" y="82015"/>
                  </a:lnTo>
                  <a:lnTo>
                    <a:pt x="172035" y="83713"/>
                  </a:lnTo>
                  <a:lnTo>
                    <a:pt x="169600" y="85837"/>
                  </a:lnTo>
                  <a:lnTo>
                    <a:pt x="168911" y="86433"/>
                  </a:lnTo>
                  <a:lnTo>
                    <a:pt x="168218" y="87042"/>
                  </a:lnTo>
                  <a:lnTo>
                    <a:pt x="167529" y="87638"/>
                  </a:lnTo>
                  <a:lnTo>
                    <a:pt x="165160" y="89706"/>
                  </a:lnTo>
                  <a:lnTo>
                    <a:pt x="164806" y="90016"/>
                  </a:lnTo>
                  <a:lnTo>
                    <a:pt x="163432" y="91231"/>
                  </a:lnTo>
                  <a:lnTo>
                    <a:pt x="162054" y="92470"/>
                  </a:lnTo>
                  <a:lnTo>
                    <a:pt x="161792" y="92847"/>
                  </a:lnTo>
                  <a:lnTo>
                    <a:pt x="161393" y="93042"/>
                  </a:lnTo>
                  <a:lnTo>
                    <a:pt x="160513" y="93679"/>
                  </a:lnTo>
                  <a:lnTo>
                    <a:pt x="158634" y="95026"/>
                  </a:lnTo>
                  <a:lnTo>
                    <a:pt x="158420" y="95178"/>
                  </a:lnTo>
                  <a:lnTo>
                    <a:pt x="157689" y="95684"/>
                  </a:lnTo>
                  <a:lnTo>
                    <a:pt x="157214" y="96043"/>
                  </a:lnTo>
                  <a:lnTo>
                    <a:pt x="154773" y="97769"/>
                  </a:lnTo>
                  <a:lnTo>
                    <a:pt x="154458" y="98054"/>
                  </a:lnTo>
                  <a:lnTo>
                    <a:pt x="153956" y="98072"/>
                  </a:lnTo>
                  <a:lnTo>
                    <a:pt x="150480" y="97777"/>
                  </a:lnTo>
                  <a:lnTo>
                    <a:pt x="149716" y="96166"/>
                  </a:lnTo>
                  <a:lnTo>
                    <a:pt x="134990" y="98068"/>
                  </a:lnTo>
                  <a:lnTo>
                    <a:pt x="134415" y="98567"/>
                  </a:lnTo>
                  <a:lnTo>
                    <a:pt x="123398" y="99954"/>
                  </a:lnTo>
                  <a:lnTo>
                    <a:pt x="122614" y="100018"/>
                  </a:lnTo>
                  <a:lnTo>
                    <a:pt x="122325" y="99650"/>
                  </a:lnTo>
                  <a:lnTo>
                    <a:pt x="121820" y="99242"/>
                  </a:lnTo>
                  <a:lnTo>
                    <a:pt x="121371" y="98773"/>
                  </a:lnTo>
                  <a:lnTo>
                    <a:pt x="120912" y="98321"/>
                  </a:lnTo>
                  <a:lnTo>
                    <a:pt x="120257" y="97734"/>
                  </a:lnTo>
                  <a:lnTo>
                    <a:pt x="118876" y="96665"/>
                  </a:lnTo>
                  <a:lnTo>
                    <a:pt x="118163" y="96171"/>
                  </a:lnTo>
                  <a:lnTo>
                    <a:pt x="117445" y="95695"/>
                  </a:lnTo>
                  <a:lnTo>
                    <a:pt x="116790" y="95301"/>
                  </a:lnTo>
                  <a:lnTo>
                    <a:pt x="116311" y="95012"/>
                  </a:lnTo>
                  <a:lnTo>
                    <a:pt x="115178" y="94398"/>
                  </a:lnTo>
                  <a:lnTo>
                    <a:pt x="111575" y="92731"/>
                  </a:lnTo>
                  <a:lnTo>
                    <a:pt x="108973" y="91461"/>
                  </a:lnTo>
                  <a:lnTo>
                    <a:pt x="107742" y="90900"/>
                  </a:lnTo>
                  <a:lnTo>
                    <a:pt x="106050" y="90311"/>
                  </a:lnTo>
                  <a:lnTo>
                    <a:pt x="104870" y="89966"/>
                  </a:lnTo>
                  <a:lnTo>
                    <a:pt x="103680" y="89666"/>
                  </a:lnTo>
                  <a:lnTo>
                    <a:pt x="102484" y="89401"/>
                  </a:lnTo>
                  <a:lnTo>
                    <a:pt x="101287" y="89162"/>
                  </a:lnTo>
                  <a:lnTo>
                    <a:pt x="100097" y="88963"/>
                  </a:lnTo>
                  <a:lnTo>
                    <a:pt x="98901" y="88808"/>
                  </a:lnTo>
                  <a:lnTo>
                    <a:pt x="95226" y="88412"/>
                  </a:lnTo>
                  <a:lnTo>
                    <a:pt x="92046" y="87257"/>
                  </a:lnTo>
                  <a:lnTo>
                    <a:pt x="89890" y="86521"/>
                  </a:lnTo>
                  <a:lnTo>
                    <a:pt x="88189" y="87356"/>
                  </a:lnTo>
                  <a:lnTo>
                    <a:pt x="86264" y="88302"/>
                  </a:lnTo>
                  <a:lnTo>
                    <a:pt x="85355" y="88735"/>
                  </a:lnTo>
                  <a:lnTo>
                    <a:pt x="85078" y="89797"/>
                  </a:lnTo>
                  <a:lnTo>
                    <a:pt x="84813" y="91536"/>
                  </a:lnTo>
                  <a:lnTo>
                    <a:pt x="82426" y="92780"/>
                  </a:lnTo>
                  <a:lnTo>
                    <a:pt x="82119" y="92944"/>
                  </a:lnTo>
                  <a:lnTo>
                    <a:pt x="80915" y="92814"/>
                  </a:lnTo>
                  <a:lnTo>
                    <a:pt x="80599" y="91113"/>
                  </a:lnTo>
                  <a:lnTo>
                    <a:pt x="80019" y="91415"/>
                  </a:lnTo>
                  <a:lnTo>
                    <a:pt x="78966" y="92418"/>
                  </a:lnTo>
                  <a:lnTo>
                    <a:pt x="78226" y="92937"/>
                  </a:lnTo>
                  <a:lnTo>
                    <a:pt x="77604" y="93423"/>
                  </a:lnTo>
                  <a:lnTo>
                    <a:pt x="75804" y="95006"/>
                  </a:lnTo>
                  <a:lnTo>
                    <a:pt x="74957" y="96257"/>
                  </a:lnTo>
                  <a:lnTo>
                    <a:pt x="74393" y="97649"/>
                  </a:lnTo>
                  <a:lnTo>
                    <a:pt x="73731" y="97272"/>
                  </a:lnTo>
                  <a:lnTo>
                    <a:pt x="73345" y="95662"/>
                  </a:lnTo>
                  <a:lnTo>
                    <a:pt x="73396" y="80682"/>
                  </a:lnTo>
                  <a:lnTo>
                    <a:pt x="72631" y="75688"/>
                  </a:lnTo>
                  <a:lnTo>
                    <a:pt x="70453" y="69588"/>
                  </a:lnTo>
                  <a:lnTo>
                    <a:pt x="70284" y="69115"/>
                  </a:lnTo>
                  <a:lnTo>
                    <a:pt x="69303" y="67576"/>
                  </a:lnTo>
                  <a:lnTo>
                    <a:pt x="66727" y="65202"/>
                  </a:lnTo>
                  <a:lnTo>
                    <a:pt x="61915" y="63935"/>
                  </a:lnTo>
                  <a:lnTo>
                    <a:pt x="51255" y="62491"/>
                  </a:lnTo>
                  <a:lnTo>
                    <a:pt x="46759" y="61860"/>
                  </a:lnTo>
                  <a:lnTo>
                    <a:pt x="46948" y="59855"/>
                  </a:lnTo>
                  <a:lnTo>
                    <a:pt x="46340" y="59711"/>
                  </a:lnTo>
                  <a:lnTo>
                    <a:pt x="45384" y="59463"/>
                  </a:lnTo>
                  <a:lnTo>
                    <a:pt x="44755" y="59184"/>
                  </a:lnTo>
                  <a:lnTo>
                    <a:pt x="43996" y="58803"/>
                  </a:lnTo>
                  <a:lnTo>
                    <a:pt x="43138" y="58320"/>
                  </a:lnTo>
                  <a:lnTo>
                    <a:pt x="42448" y="57806"/>
                  </a:lnTo>
                  <a:lnTo>
                    <a:pt x="41022" y="56419"/>
                  </a:lnTo>
                  <a:lnTo>
                    <a:pt x="40886" y="56288"/>
                  </a:lnTo>
                  <a:lnTo>
                    <a:pt x="40452" y="55732"/>
                  </a:lnTo>
                  <a:lnTo>
                    <a:pt x="39961" y="55155"/>
                  </a:lnTo>
                  <a:lnTo>
                    <a:pt x="39574" y="54480"/>
                  </a:lnTo>
                  <a:lnTo>
                    <a:pt x="39185" y="53838"/>
                  </a:lnTo>
                  <a:lnTo>
                    <a:pt x="38964" y="53133"/>
                  </a:lnTo>
                  <a:lnTo>
                    <a:pt x="38713" y="52259"/>
                  </a:lnTo>
                  <a:lnTo>
                    <a:pt x="38529" y="51354"/>
                  </a:lnTo>
                  <a:lnTo>
                    <a:pt x="38443" y="50517"/>
                  </a:lnTo>
                  <a:lnTo>
                    <a:pt x="38426" y="49647"/>
                  </a:lnTo>
                  <a:lnTo>
                    <a:pt x="38452" y="49411"/>
                  </a:lnTo>
                  <a:lnTo>
                    <a:pt x="38545" y="48547"/>
                  </a:lnTo>
                  <a:lnTo>
                    <a:pt x="38702" y="47280"/>
                  </a:lnTo>
                  <a:lnTo>
                    <a:pt x="38998" y="45580"/>
                  </a:lnTo>
                  <a:lnTo>
                    <a:pt x="39079" y="44713"/>
                  </a:lnTo>
                  <a:lnTo>
                    <a:pt x="39130" y="43744"/>
                  </a:lnTo>
                  <a:lnTo>
                    <a:pt x="39082" y="42708"/>
                  </a:lnTo>
                  <a:lnTo>
                    <a:pt x="39050" y="42469"/>
                  </a:lnTo>
                  <a:lnTo>
                    <a:pt x="38964" y="41837"/>
                  </a:lnTo>
                  <a:lnTo>
                    <a:pt x="38843" y="41099"/>
                  </a:lnTo>
                  <a:lnTo>
                    <a:pt x="38471" y="40173"/>
                  </a:lnTo>
                  <a:lnTo>
                    <a:pt x="38331" y="39794"/>
                  </a:lnTo>
                  <a:lnTo>
                    <a:pt x="38084" y="39223"/>
                  </a:lnTo>
                  <a:lnTo>
                    <a:pt x="37811" y="38671"/>
                  </a:lnTo>
                  <a:lnTo>
                    <a:pt x="37512" y="38138"/>
                  </a:lnTo>
                  <a:lnTo>
                    <a:pt x="37188" y="37628"/>
                  </a:lnTo>
                  <a:lnTo>
                    <a:pt x="36839" y="37141"/>
                  </a:lnTo>
                  <a:lnTo>
                    <a:pt x="36722" y="36996"/>
                  </a:lnTo>
                  <a:lnTo>
                    <a:pt x="36133" y="36392"/>
                  </a:lnTo>
                  <a:lnTo>
                    <a:pt x="35555" y="35839"/>
                  </a:lnTo>
                  <a:lnTo>
                    <a:pt x="34959" y="35301"/>
                  </a:lnTo>
                  <a:lnTo>
                    <a:pt x="34197" y="34758"/>
                  </a:lnTo>
                  <a:lnTo>
                    <a:pt x="32658" y="34031"/>
                  </a:lnTo>
                  <a:lnTo>
                    <a:pt x="32353" y="33945"/>
                  </a:lnTo>
                  <a:lnTo>
                    <a:pt x="31456" y="33691"/>
                  </a:lnTo>
                  <a:lnTo>
                    <a:pt x="20397" y="30787"/>
                  </a:lnTo>
                  <a:lnTo>
                    <a:pt x="19576" y="30660"/>
                  </a:lnTo>
                  <a:lnTo>
                    <a:pt x="18681" y="30569"/>
                  </a:lnTo>
                  <a:lnTo>
                    <a:pt x="18007" y="30594"/>
                  </a:lnTo>
                  <a:lnTo>
                    <a:pt x="17332" y="30695"/>
                  </a:lnTo>
                  <a:lnTo>
                    <a:pt x="16072" y="30977"/>
                  </a:lnTo>
                  <a:lnTo>
                    <a:pt x="13735" y="31621"/>
                  </a:lnTo>
                  <a:lnTo>
                    <a:pt x="12743" y="31832"/>
                  </a:lnTo>
                  <a:lnTo>
                    <a:pt x="11751" y="32018"/>
                  </a:lnTo>
                  <a:lnTo>
                    <a:pt x="11078" y="32135"/>
                  </a:lnTo>
                  <a:lnTo>
                    <a:pt x="10430" y="32223"/>
                  </a:lnTo>
                  <a:lnTo>
                    <a:pt x="9948" y="32265"/>
                  </a:lnTo>
                  <a:lnTo>
                    <a:pt x="9112" y="32250"/>
                  </a:lnTo>
                  <a:lnTo>
                    <a:pt x="8505" y="32214"/>
                  </a:lnTo>
                  <a:lnTo>
                    <a:pt x="7898" y="32127"/>
                  </a:lnTo>
                  <a:lnTo>
                    <a:pt x="7216" y="31988"/>
                  </a:lnTo>
                  <a:lnTo>
                    <a:pt x="6686" y="31902"/>
                  </a:lnTo>
                  <a:lnTo>
                    <a:pt x="5998" y="31711"/>
                  </a:lnTo>
                  <a:lnTo>
                    <a:pt x="5361" y="31472"/>
                  </a:lnTo>
                  <a:lnTo>
                    <a:pt x="4517" y="31059"/>
                  </a:lnTo>
                  <a:lnTo>
                    <a:pt x="3994" y="30766"/>
                  </a:lnTo>
                  <a:lnTo>
                    <a:pt x="3247" y="30260"/>
                  </a:lnTo>
                  <a:lnTo>
                    <a:pt x="2519" y="29755"/>
                  </a:lnTo>
                  <a:lnTo>
                    <a:pt x="1309" y="28754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1" name="pg81"/>
            <p:cNvSpPr/>
            <p:nvPr/>
          </p:nvSpPr>
          <p:spPr>
            <a:xfrm>
              <a:off x="6461040" y="4919018"/>
              <a:ext cx="104776" cy="158568"/>
            </a:xfrm>
            <a:custGeom>
              <a:avLst/>
              <a:gdLst/>
              <a:ahLst/>
              <a:cxnLst/>
              <a:rect l="0" t="0" r="0" b="0"/>
              <a:pathLst>
                <a:path w="104776" h="158568">
                  <a:moveTo>
                    <a:pt x="74935" y="22595"/>
                  </a:moveTo>
                  <a:lnTo>
                    <a:pt x="74670" y="22080"/>
                  </a:lnTo>
                  <a:lnTo>
                    <a:pt x="74545" y="21876"/>
                  </a:lnTo>
                  <a:lnTo>
                    <a:pt x="74351" y="21599"/>
                  </a:lnTo>
                  <a:lnTo>
                    <a:pt x="74113" y="21331"/>
                  </a:lnTo>
                  <a:lnTo>
                    <a:pt x="70879" y="19615"/>
                  </a:lnTo>
                  <a:lnTo>
                    <a:pt x="65994" y="17002"/>
                  </a:lnTo>
                  <a:lnTo>
                    <a:pt x="65543" y="17273"/>
                  </a:lnTo>
                  <a:lnTo>
                    <a:pt x="64265" y="16596"/>
                  </a:lnTo>
                  <a:lnTo>
                    <a:pt x="63643" y="16267"/>
                  </a:lnTo>
                  <a:lnTo>
                    <a:pt x="63346" y="16109"/>
                  </a:lnTo>
                  <a:lnTo>
                    <a:pt x="61251" y="15009"/>
                  </a:lnTo>
                  <a:lnTo>
                    <a:pt x="62400" y="11783"/>
                  </a:lnTo>
                  <a:lnTo>
                    <a:pt x="62530" y="11769"/>
                  </a:lnTo>
                  <a:lnTo>
                    <a:pt x="63452" y="9218"/>
                  </a:lnTo>
                  <a:lnTo>
                    <a:pt x="64123" y="8204"/>
                  </a:lnTo>
                  <a:lnTo>
                    <a:pt x="65423" y="4492"/>
                  </a:lnTo>
                  <a:lnTo>
                    <a:pt x="65594" y="4060"/>
                  </a:lnTo>
                  <a:lnTo>
                    <a:pt x="66417" y="4188"/>
                  </a:lnTo>
                  <a:lnTo>
                    <a:pt x="67533" y="4331"/>
                  </a:lnTo>
                  <a:lnTo>
                    <a:pt x="67710" y="4338"/>
                  </a:lnTo>
                  <a:lnTo>
                    <a:pt x="68893" y="4385"/>
                  </a:lnTo>
                  <a:lnTo>
                    <a:pt x="71063" y="4484"/>
                  </a:lnTo>
                  <a:lnTo>
                    <a:pt x="74888" y="4550"/>
                  </a:lnTo>
                  <a:lnTo>
                    <a:pt x="75562" y="4470"/>
                  </a:lnTo>
                  <a:lnTo>
                    <a:pt x="76666" y="4245"/>
                  </a:lnTo>
                  <a:lnTo>
                    <a:pt x="77221" y="4130"/>
                  </a:lnTo>
                  <a:lnTo>
                    <a:pt x="78870" y="3769"/>
                  </a:lnTo>
                  <a:lnTo>
                    <a:pt x="80171" y="3484"/>
                  </a:lnTo>
                  <a:lnTo>
                    <a:pt x="80598" y="3391"/>
                  </a:lnTo>
                  <a:lnTo>
                    <a:pt x="82196" y="3019"/>
                  </a:lnTo>
                  <a:lnTo>
                    <a:pt x="84690" y="2526"/>
                  </a:lnTo>
                  <a:lnTo>
                    <a:pt x="85564" y="2352"/>
                  </a:lnTo>
                  <a:lnTo>
                    <a:pt x="86689" y="2188"/>
                  </a:lnTo>
                  <a:lnTo>
                    <a:pt x="88858" y="1905"/>
                  </a:lnTo>
                  <a:lnTo>
                    <a:pt x="89504" y="1778"/>
                  </a:lnTo>
                  <a:lnTo>
                    <a:pt x="89967" y="1601"/>
                  </a:lnTo>
                  <a:lnTo>
                    <a:pt x="90343" y="1192"/>
                  </a:lnTo>
                  <a:lnTo>
                    <a:pt x="90597" y="689"/>
                  </a:lnTo>
                  <a:lnTo>
                    <a:pt x="90778" y="0"/>
                  </a:lnTo>
                  <a:lnTo>
                    <a:pt x="90802" y="1200"/>
                  </a:lnTo>
                  <a:lnTo>
                    <a:pt x="90734" y="1646"/>
                  </a:lnTo>
                  <a:lnTo>
                    <a:pt x="90817" y="2201"/>
                  </a:lnTo>
                  <a:lnTo>
                    <a:pt x="90962" y="2680"/>
                  </a:lnTo>
                  <a:lnTo>
                    <a:pt x="91478" y="3905"/>
                  </a:lnTo>
                  <a:lnTo>
                    <a:pt x="91613" y="4385"/>
                  </a:lnTo>
                  <a:lnTo>
                    <a:pt x="92058" y="6265"/>
                  </a:lnTo>
                  <a:lnTo>
                    <a:pt x="92487" y="8336"/>
                  </a:lnTo>
                  <a:lnTo>
                    <a:pt x="92646" y="10114"/>
                  </a:lnTo>
                  <a:lnTo>
                    <a:pt x="92736" y="10493"/>
                  </a:lnTo>
                  <a:lnTo>
                    <a:pt x="93433" y="13453"/>
                  </a:lnTo>
                  <a:lnTo>
                    <a:pt x="94750" y="19029"/>
                  </a:lnTo>
                  <a:lnTo>
                    <a:pt x="94818" y="19320"/>
                  </a:lnTo>
                  <a:lnTo>
                    <a:pt x="95861" y="24070"/>
                  </a:lnTo>
                  <a:lnTo>
                    <a:pt x="96044" y="25398"/>
                  </a:lnTo>
                  <a:lnTo>
                    <a:pt x="96613" y="29532"/>
                  </a:lnTo>
                  <a:lnTo>
                    <a:pt x="96915" y="31728"/>
                  </a:lnTo>
                  <a:lnTo>
                    <a:pt x="97548" y="34392"/>
                  </a:lnTo>
                  <a:lnTo>
                    <a:pt x="98890" y="40038"/>
                  </a:lnTo>
                  <a:lnTo>
                    <a:pt x="98961" y="40445"/>
                  </a:lnTo>
                  <a:lnTo>
                    <a:pt x="99295" y="42329"/>
                  </a:lnTo>
                  <a:lnTo>
                    <a:pt x="99457" y="43233"/>
                  </a:lnTo>
                  <a:lnTo>
                    <a:pt x="99641" y="44268"/>
                  </a:lnTo>
                  <a:lnTo>
                    <a:pt x="99915" y="49262"/>
                  </a:lnTo>
                  <a:lnTo>
                    <a:pt x="100003" y="50860"/>
                  </a:lnTo>
                  <a:lnTo>
                    <a:pt x="99892" y="51146"/>
                  </a:lnTo>
                  <a:lnTo>
                    <a:pt x="98686" y="54302"/>
                  </a:lnTo>
                  <a:lnTo>
                    <a:pt x="97783" y="56681"/>
                  </a:lnTo>
                  <a:lnTo>
                    <a:pt x="97309" y="57926"/>
                  </a:lnTo>
                  <a:lnTo>
                    <a:pt x="96852" y="59971"/>
                  </a:lnTo>
                  <a:lnTo>
                    <a:pt x="96707" y="60521"/>
                  </a:lnTo>
                  <a:lnTo>
                    <a:pt x="96149" y="62633"/>
                  </a:lnTo>
                  <a:lnTo>
                    <a:pt x="95682" y="63867"/>
                  </a:lnTo>
                  <a:lnTo>
                    <a:pt x="94971" y="65751"/>
                  </a:lnTo>
                  <a:lnTo>
                    <a:pt x="94446" y="67139"/>
                  </a:lnTo>
                  <a:lnTo>
                    <a:pt x="93192" y="70438"/>
                  </a:lnTo>
                  <a:lnTo>
                    <a:pt x="93131" y="71254"/>
                  </a:lnTo>
                  <a:lnTo>
                    <a:pt x="92785" y="72459"/>
                  </a:lnTo>
                  <a:lnTo>
                    <a:pt x="92175" y="74020"/>
                  </a:lnTo>
                  <a:lnTo>
                    <a:pt x="90942" y="77171"/>
                  </a:lnTo>
                  <a:lnTo>
                    <a:pt x="89619" y="80126"/>
                  </a:lnTo>
                  <a:lnTo>
                    <a:pt x="89446" y="80635"/>
                  </a:lnTo>
                  <a:lnTo>
                    <a:pt x="89239" y="81238"/>
                  </a:lnTo>
                  <a:lnTo>
                    <a:pt x="88762" y="82846"/>
                  </a:lnTo>
                  <a:lnTo>
                    <a:pt x="88288" y="84228"/>
                  </a:lnTo>
                  <a:lnTo>
                    <a:pt x="87810" y="85873"/>
                  </a:lnTo>
                  <a:lnTo>
                    <a:pt x="87324" y="88006"/>
                  </a:lnTo>
                  <a:lnTo>
                    <a:pt x="86802" y="90064"/>
                  </a:lnTo>
                  <a:lnTo>
                    <a:pt x="86774" y="90204"/>
                  </a:lnTo>
                  <a:lnTo>
                    <a:pt x="86597" y="91180"/>
                  </a:lnTo>
                  <a:lnTo>
                    <a:pt x="86170" y="93265"/>
                  </a:lnTo>
                  <a:lnTo>
                    <a:pt x="85646" y="95819"/>
                  </a:lnTo>
                  <a:lnTo>
                    <a:pt x="85448" y="96917"/>
                  </a:lnTo>
                  <a:lnTo>
                    <a:pt x="85471" y="97462"/>
                  </a:lnTo>
                  <a:lnTo>
                    <a:pt x="85518" y="98181"/>
                  </a:lnTo>
                  <a:lnTo>
                    <a:pt x="85626" y="98811"/>
                  </a:lnTo>
                  <a:lnTo>
                    <a:pt x="85736" y="99411"/>
                  </a:lnTo>
                  <a:lnTo>
                    <a:pt x="85994" y="99984"/>
                  </a:lnTo>
                  <a:lnTo>
                    <a:pt x="86369" y="100738"/>
                  </a:lnTo>
                  <a:lnTo>
                    <a:pt x="86895" y="101345"/>
                  </a:lnTo>
                  <a:lnTo>
                    <a:pt x="87422" y="101893"/>
                  </a:lnTo>
                  <a:lnTo>
                    <a:pt x="90415" y="104726"/>
                  </a:lnTo>
                  <a:lnTo>
                    <a:pt x="90813" y="105065"/>
                  </a:lnTo>
                  <a:lnTo>
                    <a:pt x="91060" y="105275"/>
                  </a:lnTo>
                  <a:lnTo>
                    <a:pt x="91407" y="105521"/>
                  </a:lnTo>
                  <a:lnTo>
                    <a:pt x="91620" y="105674"/>
                  </a:lnTo>
                  <a:lnTo>
                    <a:pt x="93158" y="106418"/>
                  </a:lnTo>
                  <a:lnTo>
                    <a:pt x="96291" y="108057"/>
                  </a:lnTo>
                  <a:lnTo>
                    <a:pt x="97044" y="108476"/>
                  </a:lnTo>
                  <a:lnTo>
                    <a:pt x="97478" y="108876"/>
                  </a:lnTo>
                  <a:lnTo>
                    <a:pt x="97624" y="109052"/>
                  </a:lnTo>
                  <a:lnTo>
                    <a:pt x="97958" y="109449"/>
                  </a:lnTo>
                  <a:lnTo>
                    <a:pt x="98408" y="110267"/>
                  </a:lnTo>
                  <a:lnTo>
                    <a:pt x="99475" y="112287"/>
                  </a:lnTo>
                  <a:lnTo>
                    <a:pt x="101037" y="115245"/>
                  </a:lnTo>
                  <a:lnTo>
                    <a:pt x="102590" y="118099"/>
                  </a:lnTo>
                  <a:lnTo>
                    <a:pt x="103214" y="119245"/>
                  </a:lnTo>
                  <a:lnTo>
                    <a:pt x="103599" y="120053"/>
                  </a:lnTo>
                  <a:lnTo>
                    <a:pt x="103848" y="120515"/>
                  </a:lnTo>
                  <a:lnTo>
                    <a:pt x="103923" y="121060"/>
                  </a:lnTo>
                  <a:lnTo>
                    <a:pt x="104056" y="121693"/>
                  </a:lnTo>
                  <a:lnTo>
                    <a:pt x="104254" y="123897"/>
                  </a:lnTo>
                  <a:lnTo>
                    <a:pt x="104583" y="127570"/>
                  </a:lnTo>
                  <a:lnTo>
                    <a:pt x="104753" y="129923"/>
                  </a:lnTo>
                  <a:lnTo>
                    <a:pt x="104776" y="130644"/>
                  </a:lnTo>
                  <a:lnTo>
                    <a:pt x="104733" y="131076"/>
                  </a:lnTo>
                  <a:lnTo>
                    <a:pt x="104536" y="132082"/>
                  </a:lnTo>
                  <a:lnTo>
                    <a:pt x="104421" y="132548"/>
                  </a:lnTo>
                  <a:lnTo>
                    <a:pt x="104196" y="133049"/>
                  </a:lnTo>
                  <a:lnTo>
                    <a:pt x="104009" y="133442"/>
                  </a:lnTo>
                  <a:lnTo>
                    <a:pt x="103601" y="134156"/>
                  </a:lnTo>
                  <a:lnTo>
                    <a:pt x="103234" y="134690"/>
                  </a:lnTo>
                  <a:lnTo>
                    <a:pt x="102296" y="135818"/>
                  </a:lnTo>
                  <a:lnTo>
                    <a:pt x="101271" y="137143"/>
                  </a:lnTo>
                  <a:lnTo>
                    <a:pt x="100847" y="137677"/>
                  </a:lnTo>
                  <a:lnTo>
                    <a:pt x="100477" y="138210"/>
                  </a:lnTo>
                  <a:lnTo>
                    <a:pt x="100218" y="138675"/>
                  </a:lnTo>
                  <a:lnTo>
                    <a:pt x="99946" y="139583"/>
                  </a:lnTo>
                  <a:lnTo>
                    <a:pt x="99799" y="140073"/>
                  </a:lnTo>
                  <a:lnTo>
                    <a:pt x="99666" y="140588"/>
                  </a:lnTo>
                  <a:lnTo>
                    <a:pt x="99530" y="141114"/>
                  </a:lnTo>
                  <a:lnTo>
                    <a:pt x="99450" y="141581"/>
                  </a:lnTo>
                  <a:lnTo>
                    <a:pt x="99356" y="142877"/>
                  </a:lnTo>
                  <a:lnTo>
                    <a:pt x="99326" y="143160"/>
                  </a:lnTo>
                  <a:lnTo>
                    <a:pt x="99116" y="145186"/>
                  </a:lnTo>
                  <a:lnTo>
                    <a:pt x="99081" y="145929"/>
                  </a:lnTo>
                  <a:lnTo>
                    <a:pt x="99141" y="146489"/>
                  </a:lnTo>
                  <a:lnTo>
                    <a:pt x="99394" y="147800"/>
                  </a:lnTo>
                  <a:lnTo>
                    <a:pt x="96749" y="148379"/>
                  </a:lnTo>
                  <a:lnTo>
                    <a:pt x="92826" y="149214"/>
                  </a:lnTo>
                  <a:lnTo>
                    <a:pt x="91287" y="149541"/>
                  </a:lnTo>
                  <a:lnTo>
                    <a:pt x="89676" y="149884"/>
                  </a:lnTo>
                  <a:lnTo>
                    <a:pt x="88359" y="150165"/>
                  </a:lnTo>
                  <a:lnTo>
                    <a:pt x="83027" y="151303"/>
                  </a:lnTo>
                  <a:lnTo>
                    <a:pt x="82541" y="151408"/>
                  </a:lnTo>
                  <a:lnTo>
                    <a:pt x="81074" y="151759"/>
                  </a:lnTo>
                  <a:lnTo>
                    <a:pt x="80334" y="152210"/>
                  </a:lnTo>
                  <a:lnTo>
                    <a:pt x="79792" y="152548"/>
                  </a:lnTo>
                  <a:lnTo>
                    <a:pt x="73144" y="158568"/>
                  </a:lnTo>
                  <a:lnTo>
                    <a:pt x="73169" y="158372"/>
                  </a:lnTo>
                  <a:lnTo>
                    <a:pt x="73124" y="157197"/>
                  </a:lnTo>
                  <a:lnTo>
                    <a:pt x="72955" y="152322"/>
                  </a:lnTo>
                  <a:lnTo>
                    <a:pt x="72928" y="150808"/>
                  </a:lnTo>
                  <a:lnTo>
                    <a:pt x="72876" y="149291"/>
                  </a:lnTo>
                  <a:lnTo>
                    <a:pt x="72770" y="145500"/>
                  </a:lnTo>
                  <a:lnTo>
                    <a:pt x="72688" y="142285"/>
                  </a:lnTo>
                  <a:lnTo>
                    <a:pt x="72531" y="135629"/>
                  </a:lnTo>
                  <a:lnTo>
                    <a:pt x="72449" y="132943"/>
                  </a:lnTo>
                  <a:lnTo>
                    <a:pt x="72315" y="128482"/>
                  </a:lnTo>
                  <a:lnTo>
                    <a:pt x="71932" y="113121"/>
                  </a:lnTo>
                  <a:lnTo>
                    <a:pt x="71906" y="112004"/>
                  </a:lnTo>
                  <a:lnTo>
                    <a:pt x="66349" y="110980"/>
                  </a:lnTo>
                  <a:lnTo>
                    <a:pt x="65113" y="103759"/>
                  </a:lnTo>
                  <a:lnTo>
                    <a:pt x="64528" y="100146"/>
                  </a:lnTo>
                  <a:lnTo>
                    <a:pt x="64783" y="99625"/>
                  </a:lnTo>
                  <a:lnTo>
                    <a:pt x="64419" y="99336"/>
                  </a:lnTo>
                  <a:lnTo>
                    <a:pt x="63508" y="98448"/>
                  </a:lnTo>
                  <a:lnTo>
                    <a:pt x="62364" y="97100"/>
                  </a:lnTo>
                  <a:lnTo>
                    <a:pt x="60804" y="95106"/>
                  </a:lnTo>
                  <a:lnTo>
                    <a:pt x="60475" y="94724"/>
                  </a:lnTo>
                  <a:lnTo>
                    <a:pt x="60134" y="94354"/>
                  </a:lnTo>
                  <a:lnTo>
                    <a:pt x="59415" y="93652"/>
                  </a:lnTo>
                  <a:lnTo>
                    <a:pt x="58834" y="93168"/>
                  </a:lnTo>
                  <a:lnTo>
                    <a:pt x="58228" y="92719"/>
                  </a:lnTo>
                  <a:lnTo>
                    <a:pt x="51726" y="88378"/>
                  </a:lnTo>
                  <a:lnTo>
                    <a:pt x="50250" y="87405"/>
                  </a:lnTo>
                  <a:lnTo>
                    <a:pt x="48571" y="86285"/>
                  </a:lnTo>
                  <a:lnTo>
                    <a:pt x="46916" y="85122"/>
                  </a:lnTo>
                  <a:lnTo>
                    <a:pt x="46307" y="84603"/>
                  </a:lnTo>
                  <a:lnTo>
                    <a:pt x="45788" y="85026"/>
                  </a:lnTo>
                  <a:lnTo>
                    <a:pt x="45059" y="87659"/>
                  </a:lnTo>
                  <a:lnTo>
                    <a:pt x="42526" y="86782"/>
                  </a:lnTo>
                  <a:lnTo>
                    <a:pt x="40684" y="88103"/>
                  </a:lnTo>
                  <a:lnTo>
                    <a:pt x="40274" y="88088"/>
                  </a:lnTo>
                  <a:lnTo>
                    <a:pt x="38985" y="87588"/>
                  </a:lnTo>
                  <a:lnTo>
                    <a:pt x="38689" y="87459"/>
                  </a:lnTo>
                  <a:lnTo>
                    <a:pt x="37733" y="87078"/>
                  </a:lnTo>
                  <a:lnTo>
                    <a:pt x="35886" y="86323"/>
                  </a:lnTo>
                  <a:lnTo>
                    <a:pt x="33229" y="85260"/>
                  </a:lnTo>
                  <a:lnTo>
                    <a:pt x="30626" y="84769"/>
                  </a:lnTo>
                  <a:lnTo>
                    <a:pt x="29888" y="84243"/>
                  </a:lnTo>
                  <a:lnTo>
                    <a:pt x="29061" y="84689"/>
                  </a:lnTo>
                  <a:lnTo>
                    <a:pt x="27494" y="86591"/>
                  </a:lnTo>
                  <a:lnTo>
                    <a:pt x="27046" y="87150"/>
                  </a:lnTo>
                  <a:lnTo>
                    <a:pt x="26698" y="89176"/>
                  </a:lnTo>
                  <a:lnTo>
                    <a:pt x="26309" y="91493"/>
                  </a:lnTo>
                  <a:lnTo>
                    <a:pt x="25844" y="94211"/>
                  </a:lnTo>
                  <a:lnTo>
                    <a:pt x="25496" y="95425"/>
                  </a:lnTo>
                  <a:lnTo>
                    <a:pt x="25270" y="97217"/>
                  </a:lnTo>
                  <a:lnTo>
                    <a:pt x="24999" y="99243"/>
                  </a:lnTo>
                  <a:lnTo>
                    <a:pt x="24591" y="101661"/>
                  </a:lnTo>
                  <a:lnTo>
                    <a:pt x="23949" y="101557"/>
                  </a:lnTo>
                  <a:lnTo>
                    <a:pt x="20349" y="100954"/>
                  </a:lnTo>
                  <a:lnTo>
                    <a:pt x="18793" y="100687"/>
                  </a:lnTo>
                  <a:lnTo>
                    <a:pt x="17739" y="100512"/>
                  </a:lnTo>
                  <a:lnTo>
                    <a:pt x="16126" y="100077"/>
                  </a:lnTo>
                  <a:lnTo>
                    <a:pt x="15118" y="98660"/>
                  </a:lnTo>
                  <a:lnTo>
                    <a:pt x="13737" y="96767"/>
                  </a:lnTo>
                  <a:lnTo>
                    <a:pt x="11880" y="94143"/>
                  </a:lnTo>
                  <a:lnTo>
                    <a:pt x="11270" y="93270"/>
                  </a:lnTo>
                  <a:lnTo>
                    <a:pt x="10581" y="92307"/>
                  </a:lnTo>
                  <a:lnTo>
                    <a:pt x="7378" y="86976"/>
                  </a:lnTo>
                  <a:lnTo>
                    <a:pt x="5499" y="83860"/>
                  </a:lnTo>
                  <a:lnTo>
                    <a:pt x="5282" y="83468"/>
                  </a:lnTo>
                  <a:lnTo>
                    <a:pt x="3317" y="79974"/>
                  </a:lnTo>
                  <a:lnTo>
                    <a:pt x="3049" y="79511"/>
                  </a:lnTo>
                  <a:lnTo>
                    <a:pt x="293" y="74629"/>
                  </a:lnTo>
                  <a:lnTo>
                    <a:pt x="198" y="74480"/>
                  </a:lnTo>
                  <a:lnTo>
                    <a:pt x="0" y="74194"/>
                  </a:lnTo>
                  <a:lnTo>
                    <a:pt x="783" y="74129"/>
                  </a:lnTo>
                  <a:lnTo>
                    <a:pt x="11801" y="72742"/>
                  </a:lnTo>
                  <a:lnTo>
                    <a:pt x="12375" y="72244"/>
                  </a:lnTo>
                  <a:lnTo>
                    <a:pt x="27101" y="70342"/>
                  </a:lnTo>
                  <a:lnTo>
                    <a:pt x="27865" y="71953"/>
                  </a:lnTo>
                  <a:lnTo>
                    <a:pt x="31342" y="72248"/>
                  </a:lnTo>
                  <a:lnTo>
                    <a:pt x="31844" y="72229"/>
                  </a:lnTo>
                  <a:lnTo>
                    <a:pt x="32158" y="71944"/>
                  </a:lnTo>
                  <a:lnTo>
                    <a:pt x="34600" y="70218"/>
                  </a:lnTo>
                  <a:lnTo>
                    <a:pt x="35074" y="69859"/>
                  </a:lnTo>
                  <a:lnTo>
                    <a:pt x="35805" y="69354"/>
                  </a:lnTo>
                  <a:lnTo>
                    <a:pt x="36020" y="69202"/>
                  </a:lnTo>
                  <a:lnTo>
                    <a:pt x="37898" y="67855"/>
                  </a:lnTo>
                  <a:lnTo>
                    <a:pt x="38779" y="67218"/>
                  </a:lnTo>
                  <a:lnTo>
                    <a:pt x="39177" y="67022"/>
                  </a:lnTo>
                  <a:lnTo>
                    <a:pt x="39440" y="66646"/>
                  </a:lnTo>
                  <a:lnTo>
                    <a:pt x="40818" y="65407"/>
                  </a:lnTo>
                  <a:lnTo>
                    <a:pt x="42191" y="64192"/>
                  </a:lnTo>
                  <a:lnTo>
                    <a:pt x="42546" y="63882"/>
                  </a:lnTo>
                  <a:lnTo>
                    <a:pt x="44915" y="61814"/>
                  </a:lnTo>
                  <a:lnTo>
                    <a:pt x="45604" y="61218"/>
                  </a:lnTo>
                  <a:lnTo>
                    <a:pt x="46296" y="60608"/>
                  </a:lnTo>
                  <a:lnTo>
                    <a:pt x="46985" y="60012"/>
                  </a:lnTo>
                  <a:lnTo>
                    <a:pt x="49420" y="57889"/>
                  </a:lnTo>
                  <a:lnTo>
                    <a:pt x="51368" y="56191"/>
                  </a:lnTo>
                  <a:lnTo>
                    <a:pt x="52658" y="55071"/>
                  </a:lnTo>
                  <a:lnTo>
                    <a:pt x="53339" y="54470"/>
                  </a:lnTo>
                  <a:lnTo>
                    <a:pt x="57808" y="56894"/>
                  </a:lnTo>
                  <a:lnTo>
                    <a:pt x="58979" y="57516"/>
                  </a:lnTo>
                  <a:lnTo>
                    <a:pt x="68906" y="35211"/>
                  </a:lnTo>
                  <a:lnTo>
                    <a:pt x="69355" y="34202"/>
                  </a:lnTo>
                  <a:lnTo>
                    <a:pt x="69977" y="33012"/>
                  </a:lnTo>
                  <a:lnTo>
                    <a:pt x="74873" y="23664"/>
                  </a:lnTo>
                  <a:lnTo>
                    <a:pt x="75329" y="23150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2" name="pg82"/>
            <p:cNvSpPr/>
            <p:nvPr/>
          </p:nvSpPr>
          <p:spPr>
            <a:xfrm>
              <a:off x="6475458" y="5083481"/>
              <a:ext cx="110351" cy="122346"/>
            </a:xfrm>
            <a:custGeom>
              <a:avLst/>
              <a:gdLst/>
              <a:ahLst/>
              <a:cxnLst/>
              <a:rect l="0" t="0" r="0" b="0"/>
              <a:pathLst>
                <a:path w="110351" h="122346">
                  <a:moveTo>
                    <a:pt x="44762" y="24617"/>
                  </a:moveTo>
                  <a:lnTo>
                    <a:pt x="45142" y="21753"/>
                  </a:lnTo>
                  <a:lnTo>
                    <a:pt x="45344" y="20510"/>
                  </a:lnTo>
                  <a:lnTo>
                    <a:pt x="45422" y="20008"/>
                  </a:lnTo>
                  <a:lnTo>
                    <a:pt x="45501" y="19502"/>
                  </a:lnTo>
                  <a:lnTo>
                    <a:pt x="45660" y="18542"/>
                  </a:lnTo>
                  <a:lnTo>
                    <a:pt x="47893" y="4584"/>
                  </a:lnTo>
                  <a:lnTo>
                    <a:pt x="48150" y="3164"/>
                  </a:lnTo>
                  <a:lnTo>
                    <a:pt x="48605" y="419"/>
                  </a:lnTo>
                  <a:lnTo>
                    <a:pt x="48676" y="0"/>
                  </a:lnTo>
                  <a:lnTo>
                    <a:pt x="51752" y="462"/>
                  </a:lnTo>
                  <a:lnTo>
                    <a:pt x="51337" y="839"/>
                  </a:lnTo>
                  <a:lnTo>
                    <a:pt x="57332" y="1759"/>
                  </a:lnTo>
                  <a:lnTo>
                    <a:pt x="58860" y="1947"/>
                  </a:lnTo>
                  <a:lnTo>
                    <a:pt x="61978" y="2329"/>
                  </a:lnTo>
                  <a:lnTo>
                    <a:pt x="65032" y="2692"/>
                  </a:lnTo>
                  <a:lnTo>
                    <a:pt x="64946" y="3201"/>
                  </a:lnTo>
                  <a:lnTo>
                    <a:pt x="64220" y="7654"/>
                  </a:lnTo>
                  <a:lnTo>
                    <a:pt x="61706" y="10340"/>
                  </a:lnTo>
                  <a:lnTo>
                    <a:pt x="63579" y="12110"/>
                  </a:lnTo>
                  <a:lnTo>
                    <a:pt x="64682" y="13072"/>
                  </a:lnTo>
                  <a:lnTo>
                    <a:pt x="64419" y="13478"/>
                  </a:lnTo>
                  <a:lnTo>
                    <a:pt x="65272" y="14275"/>
                  </a:lnTo>
                  <a:lnTo>
                    <a:pt x="65829" y="15636"/>
                  </a:lnTo>
                  <a:lnTo>
                    <a:pt x="68191" y="21155"/>
                  </a:lnTo>
                  <a:lnTo>
                    <a:pt x="68855" y="22567"/>
                  </a:lnTo>
                  <a:lnTo>
                    <a:pt x="69798" y="22644"/>
                  </a:lnTo>
                  <a:lnTo>
                    <a:pt x="70735" y="22877"/>
                  </a:lnTo>
                  <a:lnTo>
                    <a:pt x="70994" y="23294"/>
                  </a:lnTo>
                  <a:lnTo>
                    <a:pt x="71833" y="25222"/>
                  </a:lnTo>
                  <a:lnTo>
                    <a:pt x="78579" y="26341"/>
                  </a:lnTo>
                  <a:lnTo>
                    <a:pt x="77376" y="33602"/>
                  </a:lnTo>
                  <a:lnTo>
                    <a:pt x="76877" y="36626"/>
                  </a:lnTo>
                  <a:lnTo>
                    <a:pt x="78338" y="36941"/>
                  </a:lnTo>
                  <a:lnTo>
                    <a:pt x="81764" y="37669"/>
                  </a:lnTo>
                  <a:lnTo>
                    <a:pt x="83925" y="38124"/>
                  </a:lnTo>
                  <a:lnTo>
                    <a:pt x="83924" y="38585"/>
                  </a:lnTo>
                  <a:lnTo>
                    <a:pt x="84795" y="38580"/>
                  </a:lnTo>
                  <a:lnTo>
                    <a:pt x="86286" y="38509"/>
                  </a:lnTo>
                  <a:lnTo>
                    <a:pt x="88217" y="38454"/>
                  </a:lnTo>
                  <a:lnTo>
                    <a:pt x="88630" y="38576"/>
                  </a:lnTo>
                  <a:lnTo>
                    <a:pt x="88873" y="39060"/>
                  </a:lnTo>
                  <a:lnTo>
                    <a:pt x="89277" y="39706"/>
                  </a:lnTo>
                  <a:lnTo>
                    <a:pt x="89606" y="40119"/>
                  </a:lnTo>
                  <a:lnTo>
                    <a:pt x="89782" y="40314"/>
                  </a:lnTo>
                  <a:lnTo>
                    <a:pt x="90157" y="40682"/>
                  </a:lnTo>
                  <a:lnTo>
                    <a:pt x="90552" y="41014"/>
                  </a:lnTo>
                  <a:lnTo>
                    <a:pt x="90972" y="41324"/>
                  </a:lnTo>
                  <a:lnTo>
                    <a:pt x="91412" y="41595"/>
                  </a:lnTo>
                  <a:lnTo>
                    <a:pt x="92100" y="41945"/>
                  </a:lnTo>
                  <a:lnTo>
                    <a:pt x="92572" y="42150"/>
                  </a:lnTo>
                  <a:lnTo>
                    <a:pt x="93522" y="42516"/>
                  </a:lnTo>
                  <a:lnTo>
                    <a:pt x="93992" y="42691"/>
                  </a:lnTo>
                  <a:lnTo>
                    <a:pt x="94694" y="42967"/>
                  </a:lnTo>
                  <a:lnTo>
                    <a:pt x="95149" y="43177"/>
                  </a:lnTo>
                  <a:lnTo>
                    <a:pt x="95583" y="43413"/>
                  </a:lnTo>
                  <a:lnTo>
                    <a:pt x="96002" y="43685"/>
                  </a:lnTo>
                  <a:lnTo>
                    <a:pt x="96396" y="43991"/>
                  </a:lnTo>
                  <a:lnTo>
                    <a:pt x="97115" y="44694"/>
                  </a:lnTo>
                  <a:lnTo>
                    <a:pt x="97873" y="45700"/>
                  </a:lnTo>
                  <a:lnTo>
                    <a:pt x="99525" y="48258"/>
                  </a:lnTo>
                  <a:lnTo>
                    <a:pt x="100070" y="49118"/>
                  </a:lnTo>
                  <a:lnTo>
                    <a:pt x="100977" y="50639"/>
                  </a:lnTo>
                  <a:lnTo>
                    <a:pt x="101214" y="51081"/>
                  </a:lnTo>
                  <a:lnTo>
                    <a:pt x="101679" y="51987"/>
                  </a:lnTo>
                  <a:lnTo>
                    <a:pt x="102440" y="53592"/>
                  </a:lnTo>
                  <a:lnTo>
                    <a:pt x="103341" y="55410"/>
                  </a:lnTo>
                  <a:lnTo>
                    <a:pt x="104463" y="57684"/>
                  </a:lnTo>
                  <a:lnTo>
                    <a:pt x="106129" y="61106"/>
                  </a:lnTo>
                  <a:lnTo>
                    <a:pt x="106773" y="62491"/>
                  </a:lnTo>
                  <a:lnTo>
                    <a:pt x="108826" y="67009"/>
                  </a:lnTo>
                  <a:lnTo>
                    <a:pt x="109323" y="68123"/>
                  </a:lnTo>
                  <a:lnTo>
                    <a:pt x="109606" y="69003"/>
                  </a:lnTo>
                  <a:lnTo>
                    <a:pt x="109725" y="69498"/>
                  </a:lnTo>
                  <a:lnTo>
                    <a:pt x="109966" y="70998"/>
                  </a:lnTo>
                  <a:lnTo>
                    <a:pt x="110094" y="72262"/>
                  </a:lnTo>
                  <a:lnTo>
                    <a:pt x="110156" y="73250"/>
                  </a:lnTo>
                  <a:lnTo>
                    <a:pt x="110173" y="73783"/>
                  </a:lnTo>
                  <a:lnTo>
                    <a:pt x="110207" y="75563"/>
                  </a:lnTo>
                  <a:lnTo>
                    <a:pt x="110230" y="77090"/>
                  </a:lnTo>
                  <a:lnTo>
                    <a:pt x="110292" y="79890"/>
                  </a:lnTo>
                  <a:lnTo>
                    <a:pt x="110333" y="82938"/>
                  </a:lnTo>
                  <a:lnTo>
                    <a:pt x="110351" y="84973"/>
                  </a:lnTo>
                  <a:lnTo>
                    <a:pt x="109615" y="85353"/>
                  </a:lnTo>
                  <a:lnTo>
                    <a:pt x="106360" y="83748"/>
                  </a:lnTo>
                  <a:lnTo>
                    <a:pt x="103536" y="78411"/>
                  </a:lnTo>
                  <a:lnTo>
                    <a:pt x="94519" y="73966"/>
                  </a:lnTo>
                  <a:lnTo>
                    <a:pt x="90483" y="75658"/>
                  </a:lnTo>
                  <a:lnTo>
                    <a:pt x="87707" y="76504"/>
                  </a:lnTo>
                  <a:lnTo>
                    <a:pt x="82940" y="78473"/>
                  </a:lnTo>
                  <a:lnTo>
                    <a:pt x="78825" y="80187"/>
                  </a:lnTo>
                  <a:lnTo>
                    <a:pt x="71122" y="81925"/>
                  </a:lnTo>
                  <a:lnTo>
                    <a:pt x="70594" y="81602"/>
                  </a:lnTo>
                  <a:lnTo>
                    <a:pt x="67996" y="81087"/>
                  </a:lnTo>
                  <a:lnTo>
                    <a:pt x="65970" y="82862"/>
                  </a:lnTo>
                  <a:lnTo>
                    <a:pt x="65872" y="83351"/>
                  </a:lnTo>
                  <a:lnTo>
                    <a:pt x="65112" y="83289"/>
                  </a:lnTo>
                  <a:lnTo>
                    <a:pt x="64486" y="83356"/>
                  </a:lnTo>
                  <a:lnTo>
                    <a:pt x="63382" y="83313"/>
                  </a:lnTo>
                  <a:lnTo>
                    <a:pt x="62808" y="83256"/>
                  </a:lnTo>
                  <a:lnTo>
                    <a:pt x="62238" y="83013"/>
                  </a:lnTo>
                  <a:lnTo>
                    <a:pt x="61964" y="82803"/>
                  </a:lnTo>
                  <a:lnTo>
                    <a:pt x="61945" y="82570"/>
                  </a:lnTo>
                  <a:lnTo>
                    <a:pt x="61786" y="82522"/>
                  </a:lnTo>
                  <a:lnTo>
                    <a:pt x="61485" y="82632"/>
                  </a:lnTo>
                  <a:lnTo>
                    <a:pt x="61062" y="83204"/>
                  </a:lnTo>
                  <a:lnTo>
                    <a:pt x="60896" y="83475"/>
                  </a:lnTo>
                  <a:lnTo>
                    <a:pt x="60528" y="83308"/>
                  </a:lnTo>
                  <a:lnTo>
                    <a:pt x="60674" y="82875"/>
                  </a:lnTo>
                  <a:lnTo>
                    <a:pt x="60888" y="82484"/>
                  </a:lnTo>
                  <a:lnTo>
                    <a:pt x="60389" y="82174"/>
                  </a:lnTo>
                  <a:lnTo>
                    <a:pt x="60199" y="82379"/>
                  </a:lnTo>
                  <a:lnTo>
                    <a:pt x="59989" y="82537"/>
                  </a:lnTo>
                  <a:lnTo>
                    <a:pt x="59617" y="82832"/>
                  </a:lnTo>
                  <a:lnTo>
                    <a:pt x="59273" y="82846"/>
                  </a:lnTo>
                  <a:lnTo>
                    <a:pt x="58702" y="82355"/>
                  </a:lnTo>
                  <a:lnTo>
                    <a:pt x="58362" y="82093"/>
                  </a:lnTo>
                  <a:lnTo>
                    <a:pt x="58303" y="81769"/>
                  </a:lnTo>
                  <a:lnTo>
                    <a:pt x="58192" y="81536"/>
                  </a:lnTo>
                  <a:lnTo>
                    <a:pt x="57843" y="81579"/>
                  </a:lnTo>
                  <a:lnTo>
                    <a:pt x="57610" y="81712"/>
                  </a:lnTo>
                  <a:lnTo>
                    <a:pt x="57380" y="81707"/>
                  </a:lnTo>
                  <a:lnTo>
                    <a:pt x="57408" y="81431"/>
                  </a:lnTo>
                  <a:lnTo>
                    <a:pt x="57159" y="81426"/>
                  </a:lnTo>
                  <a:lnTo>
                    <a:pt x="56992" y="81564"/>
                  </a:lnTo>
                  <a:lnTo>
                    <a:pt x="56743" y="81326"/>
                  </a:lnTo>
                  <a:lnTo>
                    <a:pt x="56351" y="81274"/>
                  </a:lnTo>
                  <a:lnTo>
                    <a:pt x="55472" y="81607"/>
                  </a:lnTo>
                  <a:lnTo>
                    <a:pt x="54570" y="81888"/>
                  </a:lnTo>
                  <a:lnTo>
                    <a:pt x="53343" y="82446"/>
                  </a:lnTo>
                  <a:lnTo>
                    <a:pt x="51997" y="83065"/>
                  </a:lnTo>
                  <a:lnTo>
                    <a:pt x="50817" y="83556"/>
                  </a:lnTo>
                  <a:lnTo>
                    <a:pt x="49681" y="83995"/>
                  </a:lnTo>
                  <a:lnTo>
                    <a:pt x="48885" y="84338"/>
                  </a:lnTo>
                  <a:lnTo>
                    <a:pt x="47907" y="84886"/>
                  </a:lnTo>
                  <a:lnTo>
                    <a:pt x="46826" y="85582"/>
                  </a:lnTo>
                  <a:lnTo>
                    <a:pt x="45263" y="86334"/>
                  </a:lnTo>
                  <a:lnTo>
                    <a:pt x="44297" y="86916"/>
                  </a:lnTo>
                  <a:lnTo>
                    <a:pt x="43149" y="87674"/>
                  </a:lnTo>
                  <a:lnTo>
                    <a:pt x="41641" y="88784"/>
                  </a:lnTo>
                  <a:lnTo>
                    <a:pt x="40493" y="89480"/>
                  </a:lnTo>
                  <a:lnTo>
                    <a:pt x="39586" y="90180"/>
                  </a:lnTo>
                  <a:lnTo>
                    <a:pt x="38438" y="91119"/>
                  </a:lnTo>
                  <a:lnTo>
                    <a:pt x="37710" y="91943"/>
                  </a:lnTo>
                  <a:lnTo>
                    <a:pt x="36981" y="92587"/>
                  </a:lnTo>
                  <a:lnTo>
                    <a:pt x="36194" y="93292"/>
                  </a:lnTo>
                  <a:lnTo>
                    <a:pt x="34867" y="94226"/>
                  </a:lnTo>
                  <a:lnTo>
                    <a:pt x="33601" y="95041"/>
                  </a:lnTo>
                  <a:lnTo>
                    <a:pt x="33173" y="95632"/>
                  </a:lnTo>
                  <a:lnTo>
                    <a:pt x="32504" y="96456"/>
                  </a:lnTo>
                  <a:lnTo>
                    <a:pt x="31776" y="97042"/>
                  </a:lnTo>
                  <a:lnTo>
                    <a:pt x="31225" y="97867"/>
                  </a:lnTo>
                  <a:lnTo>
                    <a:pt x="30735" y="98577"/>
                  </a:lnTo>
                  <a:lnTo>
                    <a:pt x="30188" y="99167"/>
                  </a:lnTo>
                  <a:lnTo>
                    <a:pt x="29943" y="99520"/>
                  </a:lnTo>
                  <a:lnTo>
                    <a:pt x="29511" y="100411"/>
                  </a:lnTo>
                  <a:lnTo>
                    <a:pt x="29080" y="101240"/>
                  </a:lnTo>
                  <a:lnTo>
                    <a:pt x="28102" y="102598"/>
                  </a:lnTo>
                  <a:lnTo>
                    <a:pt x="27678" y="103008"/>
                  </a:lnTo>
                  <a:lnTo>
                    <a:pt x="26649" y="103885"/>
                  </a:lnTo>
                  <a:lnTo>
                    <a:pt x="26040" y="104533"/>
                  </a:lnTo>
                  <a:lnTo>
                    <a:pt x="25616" y="105067"/>
                  </a:lnTo>
                  <a:lnTo>
                    <a:pt x="24947" y="105653"/>
                  </a:lnTo>
                  <a:lnTo>
                    <a:pt x="24393" y="106597"/>
                  </a:lnTo>
                  <a:lnTo>
                    <a:pt x="24052" y="107230"/>
                  </a:lnTo>
                  <a:lnTo>
                    <a:pt x="23625" y="108122"/>
                  </a:lnTo>
                  <a:lnTo>
                    <a:pt x="23276" y="108903"/>
                  </a:lnTo>
                  <a:lnTo>
                    <a:pt x="22813" y="109685"/>
                  </a:lnTo>
                  <a:lnTo>
                    <a:pt x="22156" y="110762"/>
                  </a:lnTo>
                  <a:lnTo>
                    <a:pt x="21424" y="111991"/>
                  </a:lnTo>
                  <a:lnTo>
                    <a:pt x="21000" y="112734"/>
                  </a:lnTo>
                  <a:lnTo>
                    <a:pt x="20648" y="113630"/>
                  </a:lnTo>
                  <a:lnTo>
                    <a:pt x="20367" y="114641"/>
                  </a:lnTo>
                  <a:lnTo>
                    <a:pt x="19749" y="115794"/>
                  </a:lnTo>
                  <a:lnTo>
                    <a:pt x="19167" y="116909"/>
                  </a:lnTo>
                  <a:lnTo>
                    <a:pt x="18700" y="117876"/>
                  </a:lnTo>
                  <a:lnTo>
                    <a:pt x="18083" y="118953"/>
                  </a:lnTo>
                  <a:lnTo>
                    <a:pt x="17691" y="119811"/>
                  </a:lnTo>
                  <a:lnTo>
                    <a:pt x="17418" y="120559"/>
                  </a:lnTo>
                  <a:lnTo>
                    <a:pt x="16844" y="121188"/>
                  </a:lnTo>
                  <a:lnTo>
                    <a:pt x="16349" y="121703"/>
                  </a:lnTo>
                  <a:lnTo>
                    <a:pt x="15668" y="122032"/>
                  </a:lnTo>
                  <a:lnTo>
                    <a:pt x="15027" y="122279"/>
                  </a:lnTo>
                  <a:lnTo>
                    <a:pt x="14500" y="122346"/>
                  </a:lnTo>
                  <a:lnTo>
                    <a:pt x="13601" y="122294"/>
                  </a:lnTo>
                  <a:lnTo>
                    <a:pt x="12932" y="122055"/>
                  </a:lnTo>
                  <a:lnTo>
                    <a:pt x="12303" y="121669"/>
                  </a:lnTo>
                  <a:lnTo>
                    <a:pt x="11709" y="121212"/>
                  </a:lnTo>
                  <a:lnTo>
                    <a:pt x="11123" y="120597"/>
                  </a:lnTo>
                  <a:lnTo>
                    <a:pt x="10533" y="119911"/>
                  </a:lnTo>
                  <a:lnTo>
                    <a:pt x="10173" y="119153"/>
                  </a:lnTo>
                  <a:lnTo>
                    <a:pt x="9916" y="118810"/>
                  </a:lnTo>
                  <a:lnTo>
                    <a:pt x="9366" y="118276"/>
                  </a:lnTo>
                  <a:lnTo>
                    <a:pt x="178" y="110113"/>
                  </a:lnTo>
                  <a:lnTo>
                    <a:pt x="31" y="109928"/>
                  </a:lnTo>
                  <a:lnTo>
                    <a:pt x="0" y="109589"/>
                  </a:lnTo>
                  <a:lnTo>
                    <a:pt x="154" y="109327"/>
                  </a:lnTo>
                  <a:lnTo>
                    <a:pt x="383" y="109070"/>
                  </a:lnTo>
                  <a:lnTo>
                    <a:pt x="760" y="109036"/>
                  </a:lnTo>
                  <a:lnTo>
                    <a:pt x="1056" y="109156"/>
                  </a:lnTo>
                  <a:lnTo>
                    <a:pt x="1575" y="109504"/>
                  </a:lnTo>
                  <a:lnTo>
                    <a:pt x="2240" y="110113"/>
                  </a:lnTo>
                  <a:lnTo>
                    <a:pt x="3163" y="110919"/>
                  </a:lnTo>
                  <a:lnTo>
                    <a:pt x="3641" y="111343"/>
                  </a:lnTo>
                  <a:lnTo>
                    <a:pt x="3938" y="111457"/>
                  </a:lnTo>
                  <a:lnTo>
                    <a:pt x="4113" y="110032"/>
                  </a:lnTo>
                  <a:lnTo>
                    <a:pt x="4405" y="108612"/>
                  </a:lnTo>
                  <a:lnTo>
                    <a:pt x="5023" y="106082"/>
                  </a:lnTo>
                  <a:lnTo>
                    <a:pt x="6717" y="98715"/>
                  </a:lnTo>
                  <a:lnTo>
                    <a:pt x="8305" y="90895"/>
                  </a:lnTo>
                  <a:lnTo>
                    <a:pt x="8503" y="89870"/>
                  </a:lnTo>
                  <a:lnTo>
                    <a:pt x="10438" y="80411"/>
                  </a:lnTo>
                  <a:lnTo>
                    <a:pt x="10383" y="80120"/>
                  </a:lnTo>
                  <a:lnTo>
                    <a:pt x="11515" y="74254"/>
                  </a:lnTo>
                  <a:lnTo>
                    <a:pt x="11935" y="72305"/>
                  </a:lnTo>
                  <a:lnTo>
                    <a:pt x="11887" y="71433"/>
                  </a:lnTo>
                  <a:lnTo>
                    <a:pt x="11994" y="70814"/>
                  </a:lnTo>
                  <a:lnTo>
                    <a:pt x="12366" y="69427"/>
                  </a:lnTo>
                  <a:lnTo>
                    <a:pt x="13004" y="68445"/>
                  </a:lnTo>
                  <a:lnTo>
                    <a:pt x="10375" y="61421"/>
                  </a:lnTo>
                  <a:lnTo>
                    <a:pt x="46553" y="47469"/>
                  </a:lnTo>
                  <a:lnTo>
                    <a:pt x="47686" y="47025"/>
                  </a:lnTo>
                  <a:lnTo>
                    <a:pt x="46710" y="44492"/>
                  </a:lnTo>
                  <a:lnTo>
                    <a:pt x="47672" y="44160"/>
                  </a:lnTo>
                  <a:lnTo>
                    <a:pt x="47264" y="42921"/>
                  </a:lnTo>
                  <a:lnTo>
                    <a:pt x="44817" y="25056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3" name="pg83"/>
            <p:cNvSpPr/>
            <p:nvPr/>
          </p:nvSpPr>
          <p:spPr>
            <a:xfrm>
              <a:off x="6281373" y="4920838"/>
              <a:ext cx="141474" cy="233828"/>
            </a:xfrm>
            <a:custGeom>
              <a:avLst/>
              <a:gdLst/>
              <a:ahLst/>
              <a:cxnLst/>
              <a:rect l="0" t="0" r="0" b="0"/>
              <a:pathLst>
                <a:path w="141474" h="233828">
                  <a:moveTo>
                    <a:pt x="15255" y="29832"/>
                  </a:moveTo>
                  <a:lnTo>
                    <a:pt x="16752" y="27867"/>
                  </a:lnTo>
                  <a:lnTo>
                    <a:pt x="19143" y="24793"/>
                  </a:lnTo>
                  <a:lnTo>
                    <a:pt x="19485" y="24353"/>
                  </a:lnTo>
                  <a:lnTo>
                    <a:pt x="20866" y="22648"/>
                  </a:lnTo>
                  <a:lnTo>
                    <a:pt x="21245" y="22281"/>
                  </a:lnTo>
                  <a:lnTo>
                    <a:pt x="21965" y="21684"/>
                  </a:lnTo>
                  <a:lnTo>
                    <a:pt x="24158" y="19993"/>
                  </a:lnTo>
                  <a:lnTo>
                    <a:pt x="26316" y="18369"/>
                  </a:lnTo>
                  <a:lnTo>
                    <a:pt x="33718" y="12984"/>
                  </a:lnTo>
                  <a:lnTo>
                    <a:pt x="34855" y="12253"/>
                  </a:lnTo>
                  <a:lnTo>
                    <a:pt x="35466" y="11946"/>
                  </a:lnTo>
                  <a:lnTo>
                    <a:pt x="36135" y="11640"/>
                  </a:lnTo>
                  <a:lnTo>
                    <a:pt x="36715" y="11419"/>
                  </a:lnTo>
                  <a:lnTo>
                    <a:pt x="37236" y="11255"/>
                  </a:lnTo>
                  <a:lnTo>
                    <a:pt x="42010" y="10242"/>
                  </a:lnTo>
                  <a:lnTo>
                    <a:pt x="46871" y="9172"/>
                  </a:lnTo>
                  <a:lnTo>
                    <a:pt x="52194" y="8025"/>
                  </a:lnTo>
                  <a:lnTo>
                    <a:pt x="53796" y="7663"/>
                  </a:lnTo>
                  <a:lnTo>
                    <a:pt x="54493" y="7502"/>
                  </a:lnTo>
                  <a:lnTo>
                    <a:pt x="54813" y="7113"/>
                  </a:lnTo>
                  <a:lnTo>
                    <a:pt x="55221" y="6532"/>
                  </a:lnTo>
                  <a:lnTo>
                    <a:pt x="55359" y="6322"/>
                  </a:lnTo>
                  <a:lnTo>
                    <a:pt x="55787" y="3582"/>
                  </a:lnTo>
                  <a:lnTo>
                    <a:pt x="56547" y="1395"/>
                  </a:lnTo>
                  <a:lnTo>
                    <a:pt x="57052" y="0"/>
                  </a:lnTo>
                  <a:lnTo>
                    <a:pt x="58362" y="1109"/>
                  </a:lnTo>
                  <a:lnTo>
                    <a:pt x="59572" y="2110"/>
                  </a:lnTo>
                  <a:lnTo>
                    <a:pt x="60300" y="2616"/>
                  </a:lnTo>
                  <a:lnTo>
                    <a:pt x="61047" y="3121"/>
                  </a:lnTo>
                  <a:lnTo>
                    <a:pt x="61570" y="3415"/>
                  </a:lnTo>
                  <a:lnTo>
                    <a:pt x="62414" y="3828"/>
                  </a:lnTo>
                  <a:lnTo>
                    <a:pt x="63051" y="4067"/>
                  </a:lnTo>
                  <a:lnTo>
                    <a:pt x="63739" y="4257"/>
                  </a:lnTo>
                  <a:lnTo>
                    <a:pt x="64269" y="4343"/>
                  </a:lnTo>
                  <a:lnTo>
                    <a:pt x="64951" y="4483"/>
                  </a:lnTo>
                  <a:lnTo>
                    <a:pt x="65558" y="4570"/>
                  </a:lnTo>
                  <a:lnTo>
                    <a:pt x="66165" y="4606"/>
                  </a:lnTo>
                  <a:lnTo>
                    <a:pt x="67001" y="4621"/>
                  </a:lnTo>
                  <a:lnTo>
                    <a:pt x="67483" y="4578"/>
                  </a:lnTo>
                  <a:lnTo>
                    <a:pt x="68131" y="4490"/>
                  </a:lnTo>
                  <a:lnTo>
                    <a:pt x="68804" y="4373"/>
                  </a:lnTo>
                  <a:lnTo>
                    <a:pt x="69796" y="4187"/>
                  </a:lnTo>
                  <a:lnTo>
                    <a:pt x="70788" y="3977"/>
                  </a:lnTo>
                  <a:lnTo>
                    <a:pt x="73125" y="3332"/>
                  </a:lnTo>
                  <a:lnTo>
                    <a:pt x="74385" y="3050"/>
                  </a:lnTo>
                  <a:lnTo>
                    <a:pt x="75060" y="2950"/>
                  </a:lnTo>
                  <a:lnTo>
                    <a:pt x="75734" y="2924"/>
                  </a:lnTo>
                  <a:lnTo>
                    <a:pt x="76629" y="3015"/>
                  </a:lnTo>
                  <a:lnTo>
                    <a:pt x="77450" y="3142"/>
                  </a:lnTo>
                  <a:lnTo>
                    <a:pt x="88509" y="6046"/>
                  </a:lnTo>
                  <a:lnTo>
                    <a:pt x="89406" y="6300"/>
                  </a:lnTo>
                  <a:lnTo>
                    <a:pt x="89711" y="6386"/>
                  </a:lnTo>
                  <a:lnTo>
                    <a:pt x="91250" y="7113"/>
                  </a:lnTo>
                  <a:lnTo>
                    <a:pt x="92012" y="7656"/>
                  </a:lnTo>
                  <a:lnTo>
                    <a:pt x="92608" y="8194"/>
                  </a:lnTo>
                  <a:lnTo>
                    <a:pt x="93186" y="8747"/>
                  </a:lnTo>
                  <a:lnTo>
                    <a:pt x="93775" y="9352"/>
                  </a:lnTo>
                  <a:lnTo>
                    <a:pt x="93892" y="9496"/>
                  </a:lnTo>
                  <a:lnTo>
                    <a:pt x="94241" y="9983"/>
                  </a:lnTo>
                  <a:lnTo>
                    <a:pt x="94565" y="10493"/>
                  </a:lnTo>
                  <a:lnTo>
                    <a:pt x="94864" y="11026"/>
                  </a:lnTo>
                  <a:lnTo>
                    <a:pt x="95137" y="11579"/>
                  </a:lnTo>
                  <a:lnTo>
                    <a:pt x="95384" y="12150"/>
                  </a:lnTo>
                  <a:lnTo>
                    <a:pt x="95524" y="12528"/>
                  </a:lnTo>
                  <a:lnTo>
                    <a:pt x="95896" y="13454"/>
                  </a:lnTo>
                  <a:lnTo>
                    <a:pt x="96017" y="14192"/>
                  </a:lnTo>
                  <a:lnTo>
                    <a:pt x="96103" y="14824"/>
                  </a:lnTo>
                  <a:lnTo>
                    <a:pt x="96135" y="15063"/>
                  </a:lnTo>
                  <a:lnTo>
                    <a:pt x="96183" y="16100"/>
                  </a:lnTo>
                  <a:lnTo>
                    <a:pt x="96132" y="17068"/>
                  </a:lnTo>
                  <a:lnTo>
                    <a:pt x="96051" y="17936"/>
                  </a:lnTo>
                  <a:lnTo>
                    <a:pt x="95755" y="19635"/>
                  </a:lnTo>
                  <a:lnTo>
                    <a:pt x="95598" y="20902"/>
                  </a:lnTo>
                  <a:lnTo>
                    <a:pt x="95505" y="21766"/>
                  </a:lnTo>
                  <a:lnTo>
                    <a:pt x="95479" y="22003"/>
                  </a:lnTo>
                  <a:lnTo>
                    <a:pt x="95496" y="22872"/>
                  </a:lnTo>
                  <a:lnTo>
                    <a:pt x="95582" y="23709"/>
                  </a:lnTo>
                  <a:lnTo>
                    <a:pt x="95766" y="24615"/>
                  </a:lnTo>
                  <a:lnTo>
                    <a:pt x="96017" y="25488"/>
                  </a:lnTo>
                  <a:lnTo>
                    <a:pt x="96238" y="26194"/>
                  </a:lnTo>
                  <a:lnTo>
                    <a:pt x="96627" y="26836"/>
                  </a:lnTo>
                  <a:lnTo>
                    <a:pt x="97014" y="27511"/>
                  </a:lnTo>
                  <a:lnTo>
                    <a:pt x="97505" y="28088"/>
                  </a:lnTo>
                  <a:lnTo>
                    <a:pt x="97939" y="28643"/>
                  </a:lnTo>
                  <a:lnTo>
                    <a:pt x="98075" y="28774"/>
                  </a:lnTo>
                  <a:lnTo>
                    <a:pt x="99501" y="30162"/>
                  </a:lnTo>
                  <a:lnTo>
                    <a:pt x="100191" y="30675"/>
                  </a:lnTo>
                  <a:lnTo>
                    <a:pt x="101049" y="31158"/>
                  </a:lnTo>
                  <a:lnTo>
                    <a:pt x="101808" y="31540"/>
                  </a:lnTo>
                  <a:lnTo>
                    <a:pt x="102437" y="31818"/>
                  </a:lnTo>
                  <a:lnTo>
                    <a:pt x="103393" y="32066"/>
                  </a:lnTo>
                  <a:lnTo>
                    <a:pt x="104001" y="32211"/>
                  </a:lnTo>
                  <a:lnTo>
                    <a:pt x="103812" y="34215"/>
                  </a:lnTo>
                  <a:lnTo>
                    <a:pt x="108308" y="34846"/>
                  </a:lnTo>
                  <a:lnTo>
                    <a:pt x="118968" y="36290"/>
                  </a:lnTo>
                  <a:lnTo>
                    <a:pt x="123780" y="37557"/>
                  </a:lnTo>
                  <a:lnTo>
                    <a:pt x="126356" y="39931"/>
                  </a:lnTo>
                  <a:lnTo>
                    <a:pt x="127337" y="41470"/>
                  </a:lnTo>
                  <a:lnTo>
                    <a:pt x="127506" y="41943"/>
                  </a:lnTo>
                  <a:lnTo>
                    <a:pt x="129684" y="48043"/>
                  </a:lnTo>
                  <a:lnTo>
                    <a:pt x="130449" y="53037"/>
                  </a:lnTo>
                  <a:lnTo>
                    <a:pt x="130398" y="68017"/>
                  </a:lnTo>
                  <a:lnTo>
                    <a:pt x="130784" y="69628"/>
                  </a:lnTo>
                  <a:lnTo>
                    <a:pt x="131446" y="70004"/>
                  </a:lnTo>
                  <a:lnTo>
                    <a:pt x="131653" y="72669"/>
                  </a:lnTo>
                  <a:lnTo>
                    <a:pt x="131669" y="73660"/>
                  </a:lnTo>
                  <a:lnTo>
                    <a:pt x="131641" y="74475"/>
                  </a:lnTo>
                  <a:lnTo>
                    <a:pt x="131566" y="75204"/>
                  </a:lnTo>
                  <a:lnTo>
                    <a:pt x="131506" y="75667"/>
                  </a:lnTo>
                  <a:lnTo>
                    <a:pt x="131419" y="76258"/>
                  </a:lnTo>
                  <a:lnTo>
                    <a:pt x="131419" y="78016"/>
                  </a:lnTo>
                  <a:lnTo>
                    <a:pt x="131431" y="79250"/>
                  </a:lnTo>
                  <a:lnTo>
                    <a:pt x="131320" y="80327"/>
                  </a:lnTo>
                  <a:lnTo>
                    <a:pt x="131138" y="81776"/>
                  </a:lnTo>
                  <a:lnTo>
                    <a:pt x="130968" y="82729"/>
                  </a:lnTo>
                  <a:lnTo>
                    <a:pt x="130422" y="83958"/>
                  </a:lnTo>
                  <a:lnTo>
                    <a:pt x="129812" y="85397"/>
                  </a:lnTo>
                  <a:lnTo>
                    <a:pt x="128925" y="86708"/>
                  </a:lnTo>
                  <a:lnTo>
                    <a:pt x="127734" y="88047"/>
                  </a:lnTo>
                  <a:lnTo>
                    <a:pt x="126641" y="88919"/>
                  </a:lnTo>
                  <a:lnTo>
                    <a:pt x="125453" y="89762"/>
                  </a:lnTo>
                  <a:lnTo>
                    <a:pt x="124024" y="90635"/>
                  </a:lnTo>
                  <a:lnTo>
                    <a:pt x="117687" y="92418"/>
                  </a:lnTo>
                  <a:lnTo>
                    <a:pt x="116251" y="92826"/>
                  </a:lnTo>
                  <a:lnTo>
                    <a:pt x="114651" y="93236"/>
                  </a:lnTo>
                  <a:lnTo>
                    <a:pt x="112254" y="93865"/>
                  </a:lnTo>
                  <a:lnTo>
                    <a:pt x="113481" y="98131"/>
                  </a:lnTo>
                  <a:lnTo>
                    <a:pt x="114768" y="101614"/>
                  </a:lnTo>
                  <a:lnTo>
                    <a:pt x="115482" y="103500"/>
                  </a:lnTo>
                  <a:lnTo>
                    <a:pt x="116225" y="105648"/>
                  </a:lnTo>
                  <a:lnTo>
                    <a:pt x="118034" y="110442"/>
                  </a:lnTo>
                  <a:lnTo>
                    <a:pt x="119067" y="113228"/>
                  </a:lnTo>
                  <a:lnTo>
                    <a:pt x="120260" y="116015"/>
                  </a:lnTo>
                  <a:lnTo>
                    <a:pt x="121811" y="119198"/>
                  </a:lnTo>
                  <a:lnTo>
                    <a:pt x="123273" y="121854"/>
                  </a:lnTo>
                  <a:lnTo>
                    <a:pt x="125148" y="124856"/>
                  </a:lnTo>
                  <a:lnTo>
                    <a:pt x="126873" y="127347"/>
                  </a:lnTo>
                  <a:lnTo>
                    <a:pt x="128877" y="129943"/>
                  </a:lnTo>
                  <a:lnTo>
                    <a:pt x="130849" y="132264"/>
                  </a:lnTo>
                  <a:lnTo>
                    <a:pt x="133077" y="134649"/>
                  </a:lnTo>
                  <a:lnTo>
                    <a:pt x="135250" y="136756"/>
                  </a:lnTo>
                  <a:lnTo>
                    <a:pt x="136220" y="137628"/>
                  </a:lnTo>
                  <a:lnTo>
                    <a:pt x="135941" y="137977"/>
                  </a:lnTo>
                  <a:lnTo>
                    <a:pt x="133432" y="141314"/>
                  </a:lnTo>
                  <a:lnTo>
                    <a:pt x="132662" y="141004"/>
                  </a:lnTo>
                  <a:lnTo>
                    <a:pt x="131779" y="140375"/>
                  </a:lnTo>
                  <a:lnTo>
                    <a:pt x="131023" y="139736"/>
                  </a:lnTo>
                  <a:lnTo>
                    <a:pt x="130608" y="139360"/>
                  </a:lnTo>
                  <a:lnTo>
                    <a:pt x="128739" y="139417"/>
                  </a:lnTo>
                  <a:lnTo>
                    <a:pt x="129099" y="141090"/>
                  </a:lnTo>
                  <a:lnTo>
                    <a:pt x="129594" y="143539"/>
                  </a:lnTo>
                  <a:lnTo>
                    <a:pt x="129998" y="145502"/>
                  </a:lnTo>
                  <a:lnTo>
                    <a:pt x="130319" y="146684"/>
                  </a:lnTo>
                  <a:lnTo>
                    <a:pt x="130358" y="147075"/>
                  </a:lnTo>
                  <a:lnTo>
                    <a:pt x="130398" y="147661"/>
                  </a:lnTo>
                  <a:lnTo>
                    <a:pt x="130342" y="148004"/>
                  </a:lnTo>
                  <a:lnTo>
                    <a:pt x="130188" y="148390"/>
                  </a:lnTo>
                  <a:lnTo>
                    <a:pt x="129986" y="148829"/>
                  </a:lnTo>
                  <a:lnTo>
                    <a:pt x="129436" y="149601"/>
                  </a:lnTo>
                  <a:lnTo>
                    <a:pt x="128787" y="150568"/>
                  </a:lnTo>
                  <a:lnTo>
                    <a:pt x="128137" y="151335"/>
                  </a:lnTo>
                  <a:lnTo>
                    <a:pt x="127536" y="152255"/>
                  </a:lnTo>
                  <a:lnTo>
                    <a:pt x="126839" y="153027"/>
                  </a:lnTo>
                  <a:lnTo>
                    <a:pt x="126439" y="153656"/>
                  </a:lnTo>
                  <a:lnTo>
                    <a:pt x="126091" y="154089"/>
                  </a:lnTo>
                  <a:lnTo>
                    <a:pt x="125541" y="154809"/>
                  </a:lnTo>
                  <a:lnTo>
                    <a:pt x="125188" y="155390"/>
                  </a:lnTo>
                  <a:lnTo>
                    <a:pt x="125085" y="155877"/>
                  </a:lnTo>
                  <a:lnTo>
                    <a:pt x="125073" y="156286"/>
                  </a:lnTo>
                  <a:lnTo>
                    <a:pt x="130208" y="180508"/>
                  </a:lnTo>
                  <a:lnTo>
                    <a:pt x="132524" y="190973"/>
                  </a:lnTo>
                  <a:lnTo>
                    <a:pt x="134206" y="199346"/>
                  </a:lnTo>
                  <a:lnTo>
                    <a:pt x="136550" y="209729"/>
                  </a:lnTo>
                  <a:lnTo>
                    <a:pt x="136732" y="210149"/>
                  </a:lnTo>
                  <a:lnTo>
                    <a:pt x="137318" y="210797"/>
                  </a:lnTo>
                  <a:lnTo>
                    <a:pt x="137931" y="211702"/>
                  </a:lnTo>
                  <a:lnTo>
                    <a:pt x="138743" y="215000"/>
                  </a:lnTo>
                  <a:lnTo>
                    <a:pt x="140983" y="225155"/>
                  </a:lnTo>
                  <a:lnTo>
                    <a:pt x="141276" y="226827"/>
                  </a:lnTo>
                  <a:lnTo>
                    <a:pt x="141474" y="227690"/>
                  </a:lnTo>
                  <a:lnTo>
                    <a:pt x="141458" y="228605"/>
                  </a:lnTo>
                  <a:lnTo>
                    <a:pt x="141336" y="229410"/>
                  </a:lnTo>
                  <a:lnTo>
                    <a:pt x="141110" y="229996"/>
                  </a:lnTo>
                  <a:lnTo>
                    <a:pt x="140615" y="230849"/>
                  </a:lnTo>
                  <a:lnTo>
                    <a:pt x="139903" y="231698"/>
                  </a:lnTo>
                  <a:lnTo>
                    <a:pt x="139249" y="232279"/>
                  </a:lnTo>
                  <a:lnTo>
                    <a:pt x="138596" y="232641"/>
                  </a:lnTo>
                  <a:lnTo>
                    <a:pt x="137951" y="232898"/>
                  </a:lnTo>
                  <a:lnTo>
                    <a:pt x="134930" y="233656"/>
                  </a:lnTo>
                  <a:lnTo>
                    <a:pt x="134016" y="233799"/>
                  </a:lnTo>
                  <a:lnTo>
                    <a:pt x="132567" y="233828"/>
                  </a:lnTo>
                  <a:lnTo>
                    <a:pt x="131285" y="233642"/>
                  </a:lnTo>
                  <a:lnTo>
                    <a:pt x="130216" y="233303"/>
                  </a:lnTo>
                  <a:lnTo>
                    <a:pt x="128992" y="232741"/>
                  </a:lnTo>
                  <a:lnTo>
                    <a:pt x="128141" y="232188"/>
                  </a:lnTo>
                  <a:lnTo>
                    <a:pt x="127401" y="231636"/>
                  </a:lnTo>
                  <a:lnTo>
                    <a:pt x="126609" y="230816"/>
                  </a:lnTo>
                  <a:lnTo>
                    <a:pt x="126031" y="230163"/>
                  </a:lnTo>
                  <a:lnTo>
                    <a:pt x="125513" y="229181"/>
                  </a:lnTo>
                  <a:lnTo>
                    <a:pt x="125240" y="228519"/>
                  </a:lnTo>
                  <a:lnTo>
                    <a:pt x="124994" y="228043"/>
                  </a:lnTo>
                  <a:lnTo>
                    <a:pt x="124792" y="227447"/>
                  </a:lnTo>
                  <a:lnTo>
                    <a:pt x="124092" y="224421"/>
                  </a:lnTo>
                  <a:lnTo>
                    <a:pt x="121364" y="211126"/>
                  </a:lnTo>
                  <a:lnTo>
                    <a:pt x="120596" y="207633"/>
                  </a:lnTo>
                  <a:lnTo>
                    <a:pt x="120268" y="206194"/>
                  </a:lnTo>
                  <a:lnTo>
                    <a:pt x="120153" y="205503"/>
                  </a:lnTo>
                  <a:lnTo>
                    <a:pt x="120137" y="204969"/>
                  </a:lnTo>
                  <a:lnTo>
                    <a:pt x="120141" y="204583"/>
                  </a:lnTo>
                  <a:lnTo>
                    <a:pt x="120228" y="204049"/>
                  </a:lnTo>
                  <a:lnTo>
                    <a:pt x="120497" y="201762"/>
                  </a:lnTo>
                  <a:lnTo>
                    <a:pt x="120588" y="200823"/>
                  </a:lnTo>
                  <a:lnTo>
                    <a:pt x="120620" y="200413"/>
                  </a:lnTo>
                  <a:lnTo>
                    <a:pt x="120636" y="199932"/>
                  </a:lnTo>
                  <a:lnTo>
                    <a:pt x="120568" y="199555"/>
                  </a:lnTo>
                  <a:lnTo>
                    <a:pt x="120173" y="197678"/>
                  </a:lnTo>
                  <a:lnTo>
                    <a:pt x="118862" y="191650"/>
                  </a:lnTo>
                  <a:lnTo>
                    <a:pt x="115133" y="174242"/>
                  </a:lnTo>
                  <a:lnTo>
                    <a:pt x="115015" y="173732"/>
                  </a:lnTo>
                  <a:lnTo>
                    <a:pt x="113554" y="166865"/>
                  </a:lnTo>
                  <a:lnTo>
                    <a:pt x="112125" y="160442"/>
                  </a:lnTo>
                  <a:lnTo>
                    <a:pt x="110814" y="154695"/>
                  </a:lnTo>
                  <a:lnTo>
                    <a:pt x="109207" y="147013"/>
                  </a:lnTo>
                  <a:lnTo>
                    <a:pt x="109112" y="146694"/>
                  </a:lnTo>
                  <a:lnTo>
                    <a:pt x="108780" y="145083"/>
                  </a:lnTo>
                  <a:lnTo>
                    <a:pt x="108237" y="142700"/>
                  </a:lnTo>
                  <a:lnTo>
                    <a:pt x="107703" y="140141"/>
                  </a:lnTo>
                  <a:lnTo>
                    <a:pt x="107232" y="137945"/>
                  </a:lnTo>
                  <a:lnTo>
                    <a:pt x="106828" y="136186"/>
                  </a:lnTo>
                  <a:lnTo>
                    <a:pt x="106356" y="134375"/>
                  </a:lnTo>
                  <a:lnTo>
                    <a:pt x="105858" y="133251"/>
                  </a:lnTo>
                  <a:lnTo>
                    <a:pt x="105328" y="132369"/>
                  </a:lnTo>
                  <a:lnTo>
                    <a:pt x="104833" y="131664"/>
                  </a:lnTo>
                  <a:lnTo>
                    <a:pt x="104334" y="131111"/>
                  </a:lnTo>
                  <a:lnTo>
                    <a:pt x="103871" y="130520"/>
                  </a:lnTo>
                  <a:lnTo>
                    <a:pt x="103408" y="130034"/>
                  </a:lnTo>
                  <a:lnTo>
                    <a:pt x="102980" y="129553"/>
                  </a:lnTo>
                  <a:lnTo>
                    <a:pt x="102513" y="129110"/>
                  </a:lnTo>
                  <a:lnTo>
                    <a:pt x="101864" y="128657"/>
                  </a:lnTo>
                  <a:lnTo>
                    <a:pt x="101108" y="128281"/>
                  </a:lnTo>
                  <a:lnTo>
                    <a:pt x="100383" y="128052"/>
                  </a:lnTo>
                  <a:lnTo>
                    <a:pt x="99694" y="127928"/>
                  </a:lnTo>
                  <a:lnTo>
                    <a:pt x="99112" y="127956"/>
                  </a:lnTo>
                  <a:lnTo>
                    <a:pt x="98642" y="128018"/>
                  </a:lnTo>
                  <a:lnTo>
                    <a:pt x="96959" y="128352"/>
                  </a:lnTo>
                  <a:lnTo>
                    <a:pt x="95391" y="128690"/>
                  </a:lnTo>
                  <a:lnTo>
                    <a:pt x="93749" y="129024"/>
                  </a:lnTo>
                  <a:lnTo>
                    <a:pt x="90605" y="129734"/>
                  </a:lnTo>
                  <a:lnTo>
                    <a:pt x="89291" y="130039"/>
                  </a:lnTo>
                  <a:lnTo>
                    <a:pt x="88745" y="130177"/>
                  </a:lnTo>
                  <a:lnTo>
                    <a:pt x="88448" y="130425"/>
                  </a:lnTo>
                  <a:lnTo>
                    <a:pt x="88115" y="130677"/>
                  </a:lnTo>
                  <a:lnTo>
                    <a:pt x="87858" y="130963"/>
                  </a:lnTo>
                  <a:lnTo>
                    <a:pt x="87593" y="131469"/>
                  </a:lnTo>
                  <a:lnTo>
                    <a:pt x="87363" y="132193"/>
                  </a:lnTo>
                  <a:lnTo>
                    <a:pt x="87130" y="133079"/>
                  </a:lnTo>
                  <a:lnTo>
                    <a:pt x="86421" y="135166"/>
                  </a:lnTo>
                  <a:lnTo>
                    <a:pt x="85709" y="137373"/>
                  </a:lnTo>
                  <a:lnTo>
                    <a:pt x="84873" y="140051"/>
                  </a:lnTo>
                  <a:lnTo>
                    <a:pt x="83868" y="143244"/>
                  </a:lnTo>
                  <a:lnTo>
                    <a:pt x="83116" y="145645"/>
                  </a:lnTo>
                  <a:lnTo>
                    <a:pt x="82985" y="146198"/>
                  </a:lnTo>
                  <a:lnTo>
                    <a:pt x="82898" y="146713"/>
                  </a:lnTo>
                  <a:lnTo>
                    <a:pt x="83040" y="147547"/>
                  </a:lnTo>
                  <a:lnTo>
                    <a:pt x="83262" y="148385"/>
                  </a:lnTo>
                  <a:lnTo>
                    <a:pt x="83777" y="150730"/>
                  </a:lnTo>
                  <a:lnTo>
                    <a:pt x="86057" y="161500"/>
                  </a:lnTo>
                  <a:lnTo>
                    <a:pt x="87834" y="169758"/>
                  </a:lnTo>
                  <a:lnTo>
                    <a:pt x="88179" y="171249"/>
                  </a:lnTo>
                  <a:lnTo>
                    <a:pt x="88377" y="172512"/>
                  </a:lnTo>
                  <a:lnTo>
                    <a:pt x="88666" y="173036"/>
                  </a:lnTo>
                  <a:lnTo>
                    <a:pt x="89022" y="173637"/>
                  </a:lnTo>
                  <a:lnTo>
                    <a:pt x="89414" y="174061"/>
                  </a:lnTo>
                  <a:lnTo>
                    <a:pt x="89746" y="174271"/>
                  </a:lnTo>
                  <a:lnTo>
                    <a:pt x="90871" y="174714"/>
                  </a:lnTo>
                  <a:lnTo>
                    <a:pt x="96488" y="177135"/>
                  </a:lnTo>
                  <a:lnTo>
                    <a:pt x="99687" y="178421"/>
                  </a:lnTo>
                  <a:lnTo>
                    <a:pt x="100914" y="178965"/>
                  </a:lnTo>
                  <a:lnTo>
                    <a:pt x="100985" y="179188"/>
                  </a:lnTo>
                  <a:lnTo>
                    <a:pt x="100854" y="179536"/>
                  </a:lnTo>
                  <a:lnTo>
                    <a:pt x="100989" y="179574"/>
                  </a:lnTo>
                  <a:lnTo>
                    <a:pt x="101167" y="179255"/>
                  </a:lnTo>
                  <a:lnTo>
                    <a:pt x="101266" y="179122"/>
                  </a:lnTo>
                  <a:lnTo>
                    <a:pt x="101496" y="179007"/>
                  </a:lnTo>
                  <a:lnTo>
                    <a:pt x="101793" y="178574"/>
                  </a:lnTo>
                  <a:lnTo>
                    <a:pt x="102042" y="177945"/>
                  </a:lnTo>
                  <a:lnTo>
                    <a:pt x="102572" y="177211"/>
                  </a:lnTo>
                  <a:lnTo>
                    <a:pt x="103170" y="176853"/>
                  </a:lnTo>
                  <a:lnTo>
                    <a:pt x="103835" y="176939"/>
                  </a:lnTo>
                  <a:lnTo>
                    <a:pt x="104342" y="177392"/>
                  </a:lnTo>
                  <a:lnTo>
                    <a:pt x="104631" y="177992"/>
                  </a:lnTo>
                  <a:lnTo>
                    <a:pt x="104841" y="178512"/>
                  </a:lnTo>
                  <a:lnTo>
                    <a:pt x="105035" y="179736"/>
                  </a:lnTo>
                  <a:lnTo>
                    <a:pt x="105248" y="180523"/>
                  </a:lnTo>
                  <a:lnTo>
                    <a:pt x="105518" y="182086"/>
                  </a:lnTo>
                  <a:lnTo>
                    <a:pt x="105795" y="183201"/>
                  </a:lnTo>
                  <a:lnTo>
                    <a:pt x="106143" y="184392"/>
                  </a:lnTo>
                  <a:lnTo>
                    <a:pt x="106274" y="185507"/>
                  </a:lnTo>
                  <a:lnTo>
                    <a:pt x="106535" y="187366"/>
                  </a:lnTo>
                  <a:lnTo>
                    <a:pt x="106666" y="188481"/>
                  </a:lnTo>
                  <a:lnTo>
                    <a:pt x="106626" y="190630"/>
                  </a:lnTo>
                  <a:lnTo>
                    <a:pt x="106385" y="191664"/>
                  </a:lnTo>
                  <a:lnTo>
                    <a:pt x="105601" y="194247"/>
                  </a:lnTo>
                  <a:lnTo>
                    <a:pt x="105450" y="194499"/>
                  </a:lnTo>
                  <a:lnTo>
                    <a:pt x="104290" y="196696"/>
                  </a:lnTo>
                  <a:lnTo>
                    <a:pt x="103463" y="198026"/>
                  </a:lnTo>
                  <a:lnTo>
                    <a:pt x="102913" y="198688"/>
                  </a:lnTo>
                  <a:lnTo>
                    <a:pt x="102097" y="199479"/>
                  </a:lnTo>
                  <a:lnTo>
                    <a:pt x="100803" y="200599"/>
                  </a:lnTo>
                  <a:lnTo>
                    <a:pt x="99987" y="201323"/>
                  </a:lnTo>
                  <a:lnTo>
                    <a:pt x="99105" y="201981"/>
                  </a:lnTo>
                  <a:lnTo>
                    <a:pt x="97885" y="202629"/>
                  </a:lnTo>
                  <a:lnTo>
                    <a:pt x="96939" y="203153"/>
                  </a:lnTo>
                  <a:lnTo>
                    <a:pt x="95522" y="203663"/>
                  </a:lnTo>
                  <a:lnTo>
                    <a:pt x="93772" y="204168"/>
                  </a:lnTo>
                  <a:lnTo>
                    <a:pt x="92157" y="204478"/>
                  </a:lnTo>
                  <a:lnTo>
                    <a:pt x="90479" y="204716"/>
                  </a:lnTo>
                  <a:lnTo>
                    <a:pt x="88400" y="204745"/>
                  </a:lnTo>
                  <a:lnTo>
                    <a:pt x="86663" y="204583"/>
                  </a:lnTo>
                  <a:lnTo>
                    <a:pt x="84727" y="204211"/>
                  </a:lnTo>
                  <a:lnTo>
                    <a:pt x="83127" y="203711"/>
                  </a:lnTo>
                  <a:lnTo>
                    <a:pt x="81465" y="203010"/>
                  </a:lnTo>
                  <a:lnTo>
                    <a:pt x="79869" y="202243"/>
                  </a:lnTo>
                  <a:lnTo>
                    <a:pt x="78876" y="201619"/>
                  </a:lnTo>
                  <a:lnTo>
                    <a:pt x="77494" y="200318"/>
                  </a:lnTo>
                  <a:lnTo>
                    <a:pt x="76505" y="199293"/>
                  </a:lnTo>
                  <a:lnTo>
                    <a:pt x="75562" y="198021"/>
                  </a:lnTo>
                  <a:lnTo>
                    <a:pt x="75285" y="197416"/>
                  </a:lnTo>
                  <a:lnTo>
                    <a:pt x="74644" y="196215"/>
                  </a:lnTo>
                  <a:lnTo>
                    <a:pt x="74145" y="195024"/>
                  </a:lnTo>
                  <a:lnTo>
                    <a:pt x="73587" y="193084"/>
                  </a:lnTo>
                  <a:lnTo>
                    <a:pt x="73322" y="191373"/>
                  </a:lnTo>
                  <a:lnTo>
                    <a:pt x="73045" y="190406"/>
                  </a:lnTo>
                  <a:lnTo>
                    <a:pt x="72629" y="188838"/>
                  </a:lnTo>
                  <a:lnTo>
                    <a:pt x="72079" y="186384"/>
                  </a:lnTo>
                  <a:lnTo>
                    <a:pt x="71335" y="182443"/>
                  </a:lnTo>
                  <a:lnTo>
                    <a:pt x="70994" y="180952"/>
                  </a:lnTo>
                  <a:lnTo>
                    <a:pt x="70309" y="177754"/>
                  </a:lnTo>
                  <a:lnTo>
                    <a:pt x="68528" y="169786"/>
                  </a:lnTo>
                  <a:lnTo>
                    <a:pt x="65389" y="154900"/>
                  </a:lnTo>
                  <a:lnTo>
                    <a:pt x="65108" y="153727"/>
                  </a:lnTo>
                  <a:lnTo>
                    <a:pt x="64704" y="151898"/>
                  </a:lnTo>
                  <a:lnTo>
                    <a:pt x="64264" y="149867"/>
                  </a:lnTo>
                  <a:lnTo>
                    <a:pt x="63754" y="147561"/>
                  </a:lnTo>
                  <a:lnTo>
                    <a:pt x="63350" y="145812"/>
                  </a:lnTo>
                  <a:lnTo>
                    <a:pt x="63021" y="144259"/>
                  </a:lnTo>
                  <a:lnTo>
                    <a:pt x="62796" y="143074"/>
                  </a:lnTo>
                  <a:lnTo>
                    <a:pt x="45413" y="126666"/>
                  </a:lnTo>
                  <a:lnTo>
                    <a:pt x="35952" y="119331"/>
                  </a:lnTo>
                  <a:lnTo>
                    <a:pt x="35754" y="119326"/>
                  </a:lnTo>
                  <a:lnTo>
                    <a:pt x="35402" y="119160"/>
                  </a:lnTo>
                  <a:lnTo>
                    <a:pt x="34852" y="119017"/>
                  </a:lnTo>
                  <a:lnTo>
                    <a:pt x="34111" y="118778"/>
                  </a:lnTo>
                  <a:lnTo>
                    <a:pt x="33300" y="118535"/>
                  </a:lnTo>
                  <a:lnTo>
                    <a:pt x="32817" y="118364"/>
                  </a:lnTo>
                  <a:lnTo>
                    <a:pt x="32480" y="118216"/>
                  </a:lnTo>
                  <a:lnTo>
                    <a:pt x="29195" y="114149"/>
                  </a:lnTo>
                  <a:lnTo>
                    <a:pt x="28965" y="113770"/>
                  </a:lnTo>
                  <a:lnTo>
                    <a:pt x="28692" y="113403"/>
                  </a:lnTo>
                  <a:lnTo>
                    <a:pt x="28201" y="112774"/>
                  </a:lnTo>
                  <a:lnTo>
                    <a:pt x="27975" y="112464"/>
                  </a:lnTo>
                  <a:lnTo>
                    <a:pt x="27481" y="111907"/>
                  </a:lnTo>
                  <a:lnTo>
                    <a:pt x="27231" y="111583"/>
                  </a:lnTo>
                  <a:lnTo>
                    <a:pt x="26966" y="111268"/>
                  </a:lnTo>
                  <a:lnTo>
                    <a:pt x="26538" y="110825"/>
                  </a:lnTo>
                  <a:lnTo>
                    <a:pt x="25905" y="111335"/>
                  </a:lnTo>
                  <a:lnTo>
                    <a:pt x="25282" y="110605"/>
                  </a:lnTo>
                  <a:lnTo>
                    <a:pt x="25030" y="110315"/>
                  </a:lnTo>
                  <a:lnTo>
                    <a:pt x="25529" y="109729"/>
                  </a:lnTo>
                  <a:lnTo>
                    <a:pt x="25382" y="109534"/>
                  </a:lnTo>
                  <a:lnTo>
                    <a:pt x="25026" y="109200"/>
                  </a:lnTo>
                  <a:lnTo>
                    <a:pt x="24741" y="108919"/>
                  </a:lnTo>
                  <a:lnTo>
                    <a:pt x="24373" y="108576"/>
                  </a:lnTo>
                  <a:lnTo>
                    <a:pt x="24147" y="108357"/>
                  </a:lnTo>
                  <a:lnTo>
                    <a:pt x="23831" y="108109"/>
                  </a:lnTo>
                  <a:lnTo>
                    <a:pt x="23320" y="107790"/>
                  </a:lnTo>
                  <a:lnTo>
                    <a:pt x="23063" y="107618"/>
                  </a:lnTo>
                  <a:lnTo>
                    <a:pt x="22786" y="107423"/>
                  </a:lnTo>
                  <a:lnTo>
                    <a:pt x="22568" y="107289"/>
                  </a:lnTo>
                  <a:lnTo>
                    <a:pt x="21768" y="106765"/>
                  </a:lnTo>
                  <a:lnTo>
                    <a:pt x="20731" y="106241"/>
                  </a:lnTo>
                  <a:lnTo>
                    <a:pt x="18902" y="105388"/>
                  </a:lnTo>
                  <a:lnTo>
                    <a:pt x="12182" y="102295"/>
                  </a:lnTo>
                  <a:lnTo>
                    <a:pt x="7121" y="99965"/>
                  </a:lnTo>
                  <a:lnTo>
                    <a:pt x="6864" y="99870"/>
                  </a:lnTo>
                  <a:lnTo>
                    <a:pt x="6599" y="99789"/>
                  </a:lnTo>
                  <a:lnTo>
                    <a:pt x="6329" y="99731"/>
                  </a:lnTo>
                  <a:lnTo>
                    <a:pt x="6123" y="99578"/>
                  </a:lnTo>
                  <a:lnTo>
                    <a:pt x="3448" y="97592"/>
                  </a:lnTo>
                  <a:lnTo>
                    <a:pt x="3250" y="97401"/>
                  </a:lnTo>
                  <a:lnTo>
                    <a:pt x="2486" y="96725"/>
                  </a:lnTo>
                  <a:lnTo>
                    <a:pt x="1476" y="95643"/>
                  </a:lnTo>
                  <a:lnTo>
                    <a:pt x="637" y="94518"/>
                  </a:lnTo>
                  <a:lnTo>
                    <a:pt x="209" y="93322"/>
                  </a:lnTo>
                  <a:lnTo>
                    <a:pt x="0" y="91616"/>
                  </a:lnTo>
                  <a:lnTo>
                    <a:pt x="197" y="88819"/>
                  </a:lnTo>
                  <a:lnTo>
                    <a:pt x="296" y="87980"/>
                  </a:lnTo>
                  <a:lnTo>
                    <a:pt x="616" y="86557"/>
                  </a:lnTo>
                  <a:lnTo>
                    <a:pt x="700" y="86308"/>
                  </a:lnTo>
                  <a:lnTo>
                    <a:pt x="914" y="85207"/>
                  </a:lnTo>
                  <a:lnTo>
                    <a:pt x="1068" y="84335"/>
                  </a:lnTo>
                  <a:lnTo>
                    <a:pt x="1136" y="83863"/>
                  </a:lnTo>
                  <a:lnTo>
                    <a:pt x="1235" y="83472"/>
                  </a:lnTo>
                  <a:lnTo>
                    <a:pt x="1369" y="82648"/>
                  </a:lnTo>
                  <a:lnTo>
                    <a:pt x="1563" y="81828"/>
                  </a:lnTo>
                  <a:lnTo>
                    <a:pt x="1666" y="81228"/>
                  </a:lnTo>
                  <a:lnTo>
                    <a:pt x="1781" y="80665"/>
                  </a:lnTo>
                  <a:lnTo>
                    <a:pt x="1860" y="80108"/>
                  </a:lnTo>
                  <a:lnTo>
                    <a:pt x="1884" y="79712"/>
                  </a:lnTo>
                  <a:lnTo>
                    <a:pt x="2319" y="78302"/>
                  </a:lnTo>
                  <a:lnTo>
                    <a:pt x="2656" y="77225"/>
                  </a:lnTo>
                  <a:lnTo>
                    <a:pt x="3032" y="74957"/>
                  </a:lnTo>
                  <a:lnTo>
                    <a:pt x="3471" y="72698"/>
                  </a:lnTo>
                  <a:lnTo>
                    <a:pt x="3816" y="70958"/>
                  </a:lnTo>
                  <a:lnTo>
                    <a:pt x="4318" y="69291"/>
                  </a:lnTo>
                  <a:lnTo>
                    <a:pt x="4572" y="67346"/>
                  </a:lnTo>
                  <a:lnTo>
                    <a:pt x="5055" y="64597"/>
                  </a:lnTo>
                  <a:lnTo>
                    <a:pt x="5510" y="62033"/>
                  </a:lnTo>
                  <a:lnTo>
                    <a:pt x="5506" y="58959"/>
                  </a:lnTo>
                  <a:lnTo>
                    <a:pt x="4659" y="54928"/>
                  </a:lnTo>
                  <a:lnTo>
                    <a:pt x="4441" y="53293"/>
                  </a:lnTo>
                  <a:lnTo>
                    <a:pt x="4441" y="52402"/>
                  </a:lnTo>
                  <a:lnTo>
                    <a:pt x="4105" y="51492"/>
                  </a:lnTo>
                  <a:lnTo>
                    <a:pt x="3721" y="48909"/>
                  </a:lnTo>
                  <a:lnTo>
                    <a:pt x="3384" y="47003"/>
                  </a:lnTo>
                  <a:lnTo>
                    <a:pt x="2881" y="44649"/>
                  </a:lnTo>
                  <a:lnTo>
                    <a:pt x="2569" y="43424"/>
                  </a:lnTo>
                  <a:lnTo>
                    <a:pt x="2487" y="43091"/>
                  </a:lnTo>
                  <a:lnTo>
                    <a:pt x="2733" y="43039"/>
                  </a:lnTo>
                  <a:lnTo>
                    <a:pt x="4266" y="42731"/>
                  </a:lnTo>
                  <a:lnTo>
                    <a:pt x="5888" y="42346"/>
                  </a:lnTo>
                  <a:lnTo>
                    <a:pt x="7339" y="42059"/>
                  </a:lnTo>
                  <a:lnTo>
                    <a:pt x="8871" y="41795"/>
                  </a:lnTo>
                  <a:lnTo>
                    <a:pt x="8931" y="40737"/>
                  </a:lnTo>
                  <a:lnTo>
                    <a:pt x="9144" y="40089"/>
                  </a:lnTo>
                  <a:lnTo>
                    <a:pt x="9647" y="39279"/>
                  </a:lnTo>
                  <a:lnTo>
                    <a:pt x="10272" y="38392"/>
                  </a:lnTo>
                  <a:lnTo>
                    <a:pt x="10478" y="38111"/>
                  </a:lnTo>
                  <a:lnTo>
                    <a:pt x="10815" y="37549"/>
                  </a:lnTo>
                  <a:lnTo>
                    <a:pt x="10962" y="37210"/>
                  </a:lnTo>
                  <a:lnTo>
                    <a:pt x="11325" y="36377"/>
                  </a:lnTo>
                  <a:lnTo>
                    <a:pt x="11946" y="34838"/>
                  </a:lnTo>
                  <a:lnTo>
                    <a:pt x="13273" y="31883"/>
                  </a:lnTo>
                  <a:lnTo>
                    <a:pt x="13455" y="31500"/>
                  </a:lnTo>
                  <a:lnTo>
                    <a:pt x="13625" y="31316"/>
                  </a:lnTo>
                  <a:lnTo>
                    <a:pt x="13847" y="31068"/>
                  </a:lnTo>
                  <a:lnTo>
                    <a:pt x="14049" y="30915"/>
                  </a:lnTo>
                  <a:lnTo>
                    <a:pt x="14183" y="30820"/>
                  </a:lnTo>
                  <a:lnTo>
                    <a:pt x="14654" y="30506"/>
                  </a:lnTo>
                  <a:lnTo>
                    <a:pt x="14816" y="30383"/>
                  </a:lnTo>
                  <a:lnTo>
                    <a:pt x="15034" y="30187"/>
                  </a:lnTo>
                  <a:lnTo>
                    <a:pt x="15184" y="30068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4" name="pg84"/>
            <p:cNvSpPr/>
            <p:nvPr/>
          </p:nvSpPr>
          <p:spPr>
            <a:xfrm>
              <a:off x="6189480" y="4792307"/>
              <a:ext cx="152870" cy="135769"/>
            </a:xfrm>
            <a:custGeom>
              <a:avLst/>
              <a:gdLst/>
              <a:ahLst/>
              <a:cxnLst/>
              <a:rect l="0" t="0" r="0" b="0"/>
              <a:pathLst>
                <a:path w="152870" h="135769">
                  <a:moveTo>
                    <a:pt x="13328" y="88474"/>
                  </a:moveTo>
                  <a:lnTo>
                    <a:pt x="13233" y="87116"/>
                  </a:lnTo>
                  <a:lnTo>
                    <a:pt x="12497" y="85877"/>
                  </a:lnTo>
                  <a:lnTo>
                    <a:pt x="11369" y="84815"/>
                  </a:lnTo>
                  <a:lnTo>
                    <a:pt x="9797" y="83752"/>
                  </a:lnTo>
                  <a:lnTo>
                    <a:pt x="8995" y="83396"/>
                  </a:lnTo>
                  <a:lnTo>
                    <a:pt x="7149" y="82575"/>
                  </a:lnTo>
                  <a:lnTo>
                    <a:pt x="4501" y="81274"/>
                  </a:lnTo>
                  <a:lnTo>
                    <a:pt x="2830" y="80211"/>
                  </a:lnTo>
                  <a:lnTo>
                    <a:pt x="1457" y="78915"/>
                  </a:lnTo>
                  <a:lnTo>
                    <a:pt x="427" y="77500"/>
                  </a:lnTo>
                  <a:lnTo>
                    <a:pt x="0" y="76779"/>
                  </a:lnTo>
                  <a:lnTo>
                    <a:pt x="824" y="76166"/>
                  </a:lnTo>
                  <a:lnTo>
                    <a:pt x="1461" y="75716"/>
                  </a:lnTo>
                  <a:lnTo>
                    <a:pt x="5937" y="72560"/>
                  </a:lnTo>
                  <a:lnTo>
                    <a:pt x="7051" y="71774"/>
                  </a:lnTo>
                  <a:lnTo>
                    <a:pt x="10311" y="69478"/>
                  </a:lnTo>
                  <a:lnTo>
                    <a:pt x="10845" y="69102"/>
                  </a:lnTo>
                  <a:lnTo>
                    <a:pt x="13789" y="67030"/>
                  </a:lnTo>
                  <a:lnTo>
                    <a:pt x="14343" y="66696"/>
                  </a:lnTo>
                  <a:lnTo>
                    <a:pt x="16822" y="63736"/>
                  </a:lnTo>
                  <a:lnTo>
                    <a:pt x="17104" y="63344"/>
                  </a:lnTo>
                  <a:lnTo>
                    <a:pt x="17850" y="63186"/>
                  </a:lnTo>
                  <a:lnTo>
                    <a:pt x="18591" y="62841"/>
                  </a:lnTo>
                  <a:lnTo>
                    <a:pt x="18665" y="62507"/>
                  </a:lnTo>
                  <a:lnTo>
                    <a:pt x="19351" y="62685"/>
                  </a:lnTo>
                  <a:lnTo>
                    <a:pt x="20834" y="62942"/>
                  </a:lnTo>
                  <a:lnTo>
                    <a:pt x="22322" y="63128"/>
                  </a:lnTo>
                  <a:lnTo>
                    <a:pt x="24743" y="63232"/>
                  </a:lnTo>
                  <a:lnTo>
                    <a:pt x="25735" y="63229"/>
                  </a:lnTo>
                  <a:lnTo>
                    <a:pt x="26104" y="63196"/>
                  </a:lnTo>
                  <a:lnTo>
                    <a:pt x="26909" y="63143"/>
                  </a:lnTo>
                  <a:lnTo>
                    <a:pt x="29793" y="62898"/>
                  </a:lnTo>
                  <a:lnTo>
                    <a:pt x="31393" y="62763"/>
                  </a:lnTo>
                  <a:lnTo>
                    <a:pt x="33079" y="62641"/>
                  </a:lnTo>
                  <a:lnTo>
                    <a:pt x="33453" y="62626"/>
                  </a:lnTo>
                  <a:lnTo>
                    <a:pt x="34329" y="62583"/>
                  </a:lnTo>
                  <a:lnTo>
                    <a:pt x="35915" y="62593"/>
                  </a:lnTo>
                  <a:lnTo>
                    <a:pt x="37424" y="62651"/>
                  </a:lnTo>
                  <a:lnTo>
                    <a:pt x="35036" y="60291"/>
                  </a:lnTo>
                  <a:lnTo>
                    <a:pt x="28842" y="54800"/>
                  </a:lnTo>
                  <a:lnTo>
                    <a:pt x="28346" y="54322"/>
                  </a:lnTo>
                  <a:lnTo>
                    <a:pt x="26147" y="52411"/>
                  </a:lnTo>
                  <a:lnTo>
                    <a:pt x="26706" y="51724"/>
                  </a:lnTo>
                  <a:lnTo>
                    <a:pt x="27885" y="50326"/>
                  </a:lnTo>
                  <a:lnTo>
                    <a:pt x="29790" y="47956"/>
                  </a:lnTo>
                  <a:lnTo>
                    <a:pt x="30387" y="47220"/>
                  </a:lnTo>
                  <a:lnTo>
                    <a:pt x="31761" y="45611"/>
                  </a:lnTo>
                  <a:lnTo>
                    <a:pt x="32011" y="45317"/>
                  </a:lnTo>
                  <a:lnTo>
                    <a:pt x="33064" y="44350"/>
                  </a:lnTo>
                  <a:lnTo>
                    <a:pt x="36466" y="41215"/>
                  </a:lnTo>
                  <a:lnTo>
                    <a:pt x="39349" y="38532"/>
                  </a:lnTo>
                  <a:lnTo>
                    <a:pt x="39649" y="38258"/>
                  </a:lnTo>
                  <a:lnTo>
                    <a:pt x="40351" y="37605"/>
                  </a:lnTo>
                  <a:lnTo>
                    <a:pt x="41024" y="36983"/>
                  </a:lnTo>
                  <a:lnTo>
                    <a:pt x="42509" y="35030"/>
                  </a:lnTo>
                  <a:lnTo>
                    <a:pt x="43139" y="34206"/>
                  </a:lnTo>
                  <a:lnTo>
                    <a:pt x="44289" y="32703"/>
                  </a:lnTo>
                  <a:lnTo>
                    <a:pt x="44962" y="31824"/>
                  </a:lnTo>
                  <a:lnTo>
                    <a:pt x="48099" y="27561"/>
                  </a:lnTo>
                  <a:lnTo>
                    <a:pt x="48398" y="27181"/>
                  </a:lnTo>
                  <a:lnTo>
                    <a:pt x="48633" y="23183"/>
                  </a:lnTo>
                  <a:lnTo>
                    <a:pt x="48886" y="19538"/>
                  </a:lnTo>
                  <a:lnTo>
                    <a:pt x="48932" y="18843"/>
                  </a:lnTo>
                  <a:lnTo>
                    <a:pt x="49108" y="16088"/>
                  </a:lnTo>
                  <a:lnTo>
                    <a:pt x="49209" y="14498"/>
                  </a:lnTo>
                  <a:lnTo>
                    <a:pt x="51295" y="14653"/>
                  </a:lnTo>
                  <a:lnTo>
                    <a:pt x="55487" y="14965"/>
                  </a:lnTo>
                  <a:lnTo>
                    <a:pt x="57270" y="15098"/>
                  </a:lnTo>
                  <a:lnTo>
                    <a:pt x="57686" y="15128"/>
                  </a:lnTo>
                  <a:lnTo>
                    <a:pt x="65247" y="15665"/>
                  </a:lnTo>
                  <a:lnTo>
                    <a:pt x="66546" y="15525"/>
                  </a:lnTo>
                  <a:lnTo>
                    <a:pt x="66615" y="14520"/>
                  </a:lnTo>
                  <a:lnTo>
                    <a:pt x="67017" y="14567"/>
                  </a:lnTo>
                  <a:lnTo>
                    <a:pt x="70973" y="14786"/>
                  </a:lnTo>
                  <a:lnTo>
                    <a:pt x="72127" y="14858"/>
                  </a:lnTo>
                  <a:lnTo>
                    <a:pt x="72661" y="14877"/>
                  </a:lnTo>
                  <a:lnTo>
                    <a:pt x="75610" y="15058"/>
                  </a:lnTo>
                  <a:lnTo>
                    <a:pt x="76039" y="15078"/>
                  </a:lnTo>
                  <a:lnTo>
                    <a:pt x="77260" y="15136"/>
                  </a:lnTo>
                  <a:lnTo>
                    <a:pt x="77500" y="14780"/>
                  </a:lnTo>
                  <a:lnTo>
                    <a:pt x="79133" y="12346"/>
                  </a:lnTo>
                  <a:lnTo>
                    <a:pt x="79696" y="11522"/>
                  </a:lnTo>
                  <a:lnTo>
                    <a:pt x="80792" y="9897"/>
                  </a:lnTo>
                  <a:lnTo>
                    <a:pt x="81291" y="10154"/>
                  </a:lnTo>
                  <a:lnTo>
                    <a:pt x="82217" y="8729"/>
                  </a:lnTo>
                  <a:lnTo>
                    <a:pt x="82425" y="8394"/>
                  </a:lnTo>
                  <a:lnTo>
                    <a:pt x="83230" y="8816"/>
                  </a:lnTo>
                  <a:lnTo>
                    <a:pt x="83796" y="6925"/>
                  </a:lnTo>
                  <a:lnTo>
                    <a:pt x="84668" y="4011"/>
                  </a:lnTo>
                  <a:lnTo>
                    <a:pt x="85868" y="0"/>
                  </a:lnTo>
                  <a:lnTo>
                    <a:pt x="86192" y="41"/>
                  </a:lnTo>
                  <a:lnTo>
                    <a:pt x="87521" y="427"/>
                  </a:lnTo>
                  <a:lnTo>
                    <a:pt x="89204" y="916"/>
                  </a:lnTo>
                  <a:lnTo>
                    <a:pt x="90590" y="1319"/>
                  </a:lnTo>
                  <a:lnTo>
                    <a:pt x="91899" y="1700"/>
                  </a:lnTo>
                  <a:lnTo>
                    <a:pt x="92498" y="1874"/>
                  </a:lnTo>
                  <a:lnTo>
                    <a:pt x="94081" y="2336"/>
                  </a:lnTo>
                  <a:lnTo>
                    <a:pt x="96311" y="3007"/>
                  </a:lnTo>
                  <a:lnTo>
                    <a:pt x="99249" y="4400"/>
                  </a:lnTo>
                  <a:lnTo>
                    <a:pt x="106886" y="8023"/>
                  </a:lnTo>
                  <a:lnTo>
                    <a:pt x="108686" y="8899"/>
                  </a:lnTo>
                  <a:lnTo>
                    <a:pt x="110309" y="9711"/>
                  </a:lnTo>
                  <a:lnTo>
                    <a:pt x="110932" y="10017"/>
                  </a:lnTo>
                  <a:lnTo>
                    <a:pt x="112422" y="10753"/>
                  </a:lnTo>
                  <a:lnTo>
                    <a:pt x="113719" y="11345"/>
                  </a:lnTo>
                  <a:lnTo>
                    <a:pt x="118015" y="13292"/>
                  </a:lnTo>
                  <a:lnTo>
                    <a:pt x="119572" y="13997"/>
                  </a:lnTo>
                  <a:lnTo>
                    <a:pt x="122251" y="15235"/>
                  </a:lnTo>
                  <a:lnTo>
                    <a:pt x="123400" y="15763"/>
                  </a:lnTo>
                  <a:lnTo>
                    <a:pt x="127527" y="17666"/>
                  </a:lnTo>
                  <a:lnTo>
                    <a:pt x="130399" y="18933"/>
                  </a:lnTo>
                  <a:lnTo>
                    <a:pt x="130809" y="18043"/>
                  </a:lnTo>
                  <a:lnTo>
                    <a:pt x="132567" y="14224"/>
                  </a:lnTo>
                  <a:lnTo>
                    <a:pt x="132857" y="13595"/>
                  </a:lnTo>
                  <a:lnTo>
                    <a:pt x="134365" y="17388"/>
                  </a:lnTo>
                  <a:lnTo>
                    <a:pt x="135615" y="20555"/>
                  </a:lnTo>
                  <a:lnTo>
                    <a:pt x="135897" y="21253"/>
                  </a:lnTo>
                  <a:lnTo>
                    <a:pt x="136075" y="21722"/>
                  </a:lnTo>
                  <a:lnTo>
                    <a:pt x="138012" y="21036"/>
                  </a:lnTo>
                  <a:lnTo>
                    <a:pt x="142480" y="32216"/>
                  </a:lnTo>
                  <a:lnTo>
                    <a:pt x="145345" y="33528"/>
                  </a:lnTo>
                  <a:lnTo>
                    <a:pt x="146055" y="35252"/>
                  </a:lnTo>
                  <a:lnTo>
                    <a:pt x="147493" y="38783"/>
                  </a:lnTo>
                  <a:lnTo>
                    <a:pt x="148221" y="40571"/>
                  </a:lnTo>
                  <a:lnTo>
                    <a:pt x="149453" y="43597"/>
                  </a:lnTo>
                  <a:lnTo>
                    <a:pt x="150150" y="45350"/>
                  </a:lnTo>
                  <a:lnTo>
                    <a:pt x="150791" y="46981"/>
                  </a:lnTo>
                  <a:lnTo>
                    <a:pt x="150901" y="47259"/>
                  </a:lnTo>
                  <a:lnTo>
                    <a:pt x="151904" y="49631"/>
                  </a:lnTo>
                  <a:lnTo>
                    <a:pt x="152319" y="50581"/>
                  </a:lnTo>
                  <a:lnTo>
                    <a:pt x="152403" y="50889"/>
                  </a:lnTo>
                  <a:lnTo>
                    <a:pt x="152870" y="51921"/>
                  </a:lnTo>
                  <a:lnTo>
                    <a:pt x="152115" y="52334"/>
                  </a:lnTo>
                  <a:lnTo>
                    <a:pt x="146543" y="56720"/>
                  </a:lnTo>
                  <a:lnTo>
                    <a:pt x="127225" y="71925"/>
                  </a:lnTo>
                  <a:lnTo>
                    <a:pt x="121894" y="76120"/>
                  </a:lnTo>
                  <a:lnTo>
                    <a:pt x="119782" y="73153"/>
                  </a:lnTo>
                  <a:lnTo>
                    <a:pt x="118541" y="74788"/>
                  </a:lnTo>
                  <a:lnTo>
                    <a:pt x="116199" y="76730"/>
                  </a:lnTo>
                  <a:lnTo>
                    <a:pt x="114301" y="78415"/>
                  </a:lnTo>
                  <a:lnTo>
                    <a:pt x="110690" y="81282"/>
                  </a:lnTo>
                  <a:lnTo>
                    <a:pt x="110220" y="81688"/>
                  </a:lnTo>
                  <a:lnTo>
                    <a:pt x="109753" y="82472"/>
                  </a:lnTo>
                  <a:lnTo>
                    <a:pt x="110168" y="82973"/>
                  </a:lnTo>
                  <a:lnTo>
                    <a:pt x="110420" y="83375"/>
                  </a:lnTo>
                  <a:lnTo>
                    <a:pt x="110675" y="83888"/>
                  </a:lnTo>
                  <a:lnTo>
                    <a:pt x="110949" y="84449"/>
                  </a:lnTo>
                  <a:lnTo>
                    <a:pt x="111059" y="84672"/>
                  </a:lnTo>
                  <a:lnTo>
                    <a:pt x="110547" y="85051"/>
                  </a:lnTo>
                  <a:lnTo>
                    <a:pt x="103821" y="90300"/>
                  </a:lnTo>
                  <a:lnTo>
                    <a:pt x="99850" y="93399"/>
                  </a:lnTo>
                  <a:lnTo>
                    <a:pt x="95944" y="96492"/>
                  </a:lnTo>
                  <a:lnTo>
                    <a:pt x="91247" y="100214"/>
                  </a:lnTo>
                  <a:lnTo>
                    <a:pt x="90313" y="100970"/>
                  </a:lnTo>
                  <a:lnTo>
                    <a:pt x="89679" y="101549"/>
                  </a:lnTo>
                  <a:lnTo>
                    <a:pt x="88971" y="102172"/>
                  </a:lnTo>
                  <a:lnTo>
                    <a:pt x="88195" y="102942"/>
                  </a:lnTo>
                  <a:lnTo>
                    <a:pt x="87875" y="103242"/>
                  </a:lnTo>
                  <a:lnTo>
                    <a:pt x="87530" y="103566"/>
                  </a:lnTo>
                  <a:lnTo>
                    <a:pt x="86690" y="104399"/>
                  </a:lnTo>
                  <a:lnTo>
                    <a:pt x="85438" y="105903"/>
                  </a:lnTo>
                  <a:lnTo>
                    <a:pt x="84765" y="106824"/>
                  </a:lnTo>
                  <a:lnTo>
                    <a:pt x="84288" y="107515"/>
                  </a:lnTo>
                  <a:lnTo>
                    <a:pt x="83183" y="109325"/>
                  </a:lnTo>
                  <a:lnTo>
                    <a:pt x="82401" y="110774"/>
                  </a:lnTo>
                  <a:lnTo>
                    <a:pt x="81923" y="111673"/>
                  </a:lnTo>
                  <a:lnTo>
                    <a:pt x="81527" y="112672"/>
                  </a:lnTo>
                  <a:lnTo>
                    <a:pt x="81037" y="113955"/>
                  </a:lnTo>
                  <a:lnTo>
                    <a:pt x="80743" y="114882"/>
                  </a:lnTo>
                  <a:lnTo>
                    <a:pt x="80396" y="115980"/>
                  </a:lnTo>
                  <a:lnTo>
                    <a:pt x="80125" y="116875"/>
                  </a:lnTo>
                  <a:lnTo>
                    <a:pt x="79975" y="117468"/>
                  </a:lnTo>
                  <a:lnTo>
                    <a:pt x="79753" y="118551"/>
                  </a:lnTo>
                  <a:lnTo>
                    <a:pt x="79569" y="119953"/>
                  </a:lnTo>
                  <a:lnTo>
                    <a:pt x="79527" y="120320"/>
                  </a:lnTo>
                  <a:lnTo>
                    <a:pt x="79382" y="121582"/>
                  </a:lnTo>
                  <a:lnTo>
                    <a:pt x="79230" y="122531"/>
                  </a:lnTo>
                  <a:lnTo>
                    <a:pt x="79049" y="123797"/>
                  </a:lnTo>
                  <a:lnTo>
                    <a:pt x="78627" y="125846"/>
                  </a:lnTo>
                  <a:lnTo>
                    <a:pt x="78367" y="126741"/>
                  </a:lnTo>
                  <a:lnTo>
                    <a:pt x="78311" y="126932"/>
                  </a:lnTo>
                  <a:lnTo>
                    <a:pt x="77441" y="129337"/>
                  </a:lnTo>
                  <a:lnTo>
                    <a:pt x="76826" y="131356"/>
                  </a:lnTo>
                  <a:lnTo>
                    <a:pt x="76301" y="132304"/>
                  </a:lnTo>
                  <a:lnTo>
                    <a:pt x="75795" y="133094"/>
                  </a:lnTo>
                  <a:lnTo>
                    <a:pt x="74889" y="134462"/>
                  </a:lnTo>
                  <a:lnTo>
                    <a:pt x="73872" y="135769"/>
                  </a:lnTo>
                  <a:lnTo>
                    <a:pt x="73588" y="135244"/>
                  </a:lnTo>
                  <a:lnTo>
                    <a:pt x="73314" y="135101"/>
                  </a:lnTo>
                  <a:lnTo>
                    <a:pt x="73014" y="135131"/>
                  </a:lnTo>
                  <a:lnTo>
                    <a:pt x="72684" y="134378"/>
                  </a:lnTo>
                  <a:lnTo>
                    <a:pt x="73228" y="132838"/>
                  </a:lnTo>
                  <a:lnTo>
                    <a:pt x="73388" y="131527"/>
                  </a:lnTo>
                  <a:lnTo>
                    <a:pt x="73335" y="129525"/>
                  </a:lnTo>
                  <a:lnTo>
                    <a:pt x="73352" y="128479"/>
                  </a:lnTo>
                  <a:lnTo>
                    <a:pt x="73885" y="126442"/>
                  </a:lnTo>
                  <a:lnTo>
                    <a:pt x="73902" y="126016"/>
                  </a:lnTo>
                  <a:lnTo>
                    <a:pt x="73733" y="124440"/>
                  </a:lnTo>
                  <a:lnTo>
                    <a:pt x="73084" y="123942"/>
                  </a:lnTo>
                  <a:lnTo>
                    <a:pt x="72494" y="122998"/>
                  </a:lnTo>
                  <a:lnTo>
                    <a:pt x="71564" y="122174"/>
                  </a:lnTo>
                  <a:lnTo>
                    <a:pt x="67344" y="119401"/>
                  </a:lnTo>
                  <a:lnTo>
                    <a:pt x="66216" y="118810"/>
                  </a:lnTo>
                  <a:lnTo>
                    <a:pt x="65087" y="118514"/>
                  </a:lnTo>
                  <a:lnTo>
                    <a:pt x="63567" y="118633"/>
                  </a:lnTo>
                  <a:lnTo>
                    <a:pt x="61505" y="118929"/>
                  </a:lnTo>
                  <a:lnTo>
                    <a:pt x="55619" y="119696"/>
                  </a:lnTo>
                  <a:lnTo>
                    <a:pt x="54098" y="119401"/>
                  </a:lnTo>
                  <a:lnTo>
                    <a:pt x="52871" y="118634"/>
                  </a:lnTo>
                  <a:lnTo>
                    <a:pt x="51695" y="117628"/>
                  </a:lnTo>
                  <a:lnTo>
                    <a:pt x="50025" y="115917"/>
                  </a:lnTo>
                  <a:lnTo>
                    <a:pt x="48455" y="114160"/>
                  </a:lnTo>
                  <a:lnTo>
                    <a:pt x="48358" y="114030"/>
                  </a:lnTo>
                  <a:lnTo>
                    <a:pt x="47857" y="113429"/>
                  </a:lnTo>
                  <a:lnTo>
                    <a:pt x="47491" y="113029"/>
                  </a:lnTo>
                  <a:lnTo>
                    <a:pt x="47279" y="112788"/>
                  </a:lnTo>
                  <a:lnTo>
                    <a:pt x="47135" y="112629"/>
                  </a:lnTo>
                  <a:lnTo>
                    <a:pt x="46976" y="112472"/>
                  </a:lnTo>
                  <a:lnTo>
                    <a:pt x="46487" y="112002"/>
                  </a:lnTo>
                  <a:lnTo>
                    <a:pt x="46327" y="111840"/>
                  </a:lnTo>
                  <a:lnTo>
                    <a:pt x="45386" y="111061"/>
                  </a:lnTo>
                  <a:lnTo>
                    <a:pt x="45212" y="110953"/>
                  </a:lnTo>
                  <a:lnTo>
                    <a:pt x="45024" y="110855"/>
                  </a:lnTo>
                  <a:lnTo>
                    <a:pt x="44858" y="110780"/>
                  </a:lnTo>
                  <a:lnTo>
                    <a:pt x="44601" y="110684"/>
                  </a:lnTo>
                  <a:lnTo>
                    <a:pt x="44411" y="110624"/>
                  </a:lnTo>
                  <a:lnTo>
                    <a:pt x="44028" y="110523"/>
                  </a:lnTo>
                  <a:lnTo>
                    <a:pt x="43550" y="110409"/>
                  </a:lnTo>
                  <a:lnTo>
                    <a:pt x="43242" y="110340"/>
                  </a:lnTo>
                  <a:lnTo>
                    <a:pt x="42947" y="110283"/>
                  </a:lnTo>
                  <a:lnTo>
                    <a:pt x="42718" y="110246"/>
                  </a:lnTo>
                  <a:lnTo>
                    <a:pt x="42499" y="110226"/>
                  </a:lnTo>
                  <a:lnTo>
                    <a:pt x="42316" y="110231"/>
                  </a:lnTo>
                  <a:lnTo>
                    <a:pt x="41747" y="110258"/>
                  </a:lnTo>
                  <a:lnTo>
                    <a:pt x="41588" y="110290"/>
                  </a:lnTo>
                  <a:lnTo>
                    <a:pt x="41429" y="110337"/>
                  </a:lnTo>
                  <a:lnTo>
                    <a:pt x="41273" y="110397"/>
                  </a:lnTo>
                  <a:lnTo>
                    <a:pt x="41124" y="110468"/>
                  </a:lnTo>
                  <a:lnTo>
                    <a:pt x="40983" y="110551"/>
                  </a:lnTo>
                  <a:lnTo>
                    <a:pt x="40844" y="110656"/>
                  </a:lnTo>
                  <a:lnTo>
                    <a:pt x="40716" y="110779"/>
                  </a:lnTo>
                  <a:lnTo>
                    <a:pt x="40362" y="110962"/>
                  </a:lnTo>
                  <a:lnTo>
                    <a:pt x="38743" y="111552"/>
                  </a:lnTo>
                  <a:lnTo>
                    <a:pt x="37369" y="112729"/>
                  </a:lnTo>
                  <a:lnTo>
                    <a:pt x="35212" y="114973"/>
                  </a:lnTo>
                  <a:lnTo>
                    <a:pt x="32314" y="116389"/>
                  </a:lnTo>
                  <a:lnTo>
                    <a:pt x="28000" y="117508"/>
                  </a:lnTo>
                  <a:lnTo>
                    <a:pt x="24090" y="118020"/>
                  </a:lnTo>
                  <a:lnTo>
                    <a:pt x="23486" y="118098"/>
                  </a:lnTo>
                  <a:lnTo>
                    <a:pt x="20050" y="118217"/>
                  </a:lnTo>
                  <a:lnTo>
                    <a:pt x="17548" y="118160"/>
                  </a:lnTo>
                  <a:lnTo>
                    <a:pt x="15637" y="117452"/>
                  </a:lnTo>
                  <a:lnTo>
                    <a:pt x="13281" y="116156"/>
                  </a:lnTo>
                  <a:lnTo>
                    <a:pt x="10779" y="114617"/>
                  </a:lnTo>
                  <a:lnTo>
                    <a:pt x="9259" y="114031"/>
                  </a:lnTo>
                  <a:lnTo>
                    <a:pt x="5974" y="113082"/>
                  </a:lnTo>
                  <a:lnTo>
                    <a:pt x="3566" y="111903"/>
                  </a:lnTo>
                  <a:lnTo>
                    <a:pt x="2517" y="111274"/>
                  </a:lnTo>
                  <a:lnTo>
                    <a:pt x="1996" y="110960"/>
                  </a:lnTo>
                  <a:lnTo>
                    <a:pt x="1112" y="109661"/>
                  </a:lnTo>
                  <a:lnTo>
                    <a:pt x="527" y="107893"/>
                  </a:lnTo>
                  <a:lnTo>
                    <a:pt x="574" y="106359"/>
                  </a:lnTo>
                  <a:lnTo>
                    <a:pt x="772" y="104705"/>
                  </a:lnTo>
                  <a:lnTo>
                    <a:pt x="1211" y="103171"/>
                  </a:lnTo>
                  <a:lnTo>
                    <a:pt x="2344" y="101813"/>
                  </a:lnTo>
                  <a:lnTo>
                    <a:pt x="3911" y="100926"/>
                  </a:lnTo>
                  <a:lnTo>
                    <a:pt x="4940" y="100454"/>
                  </a:lnTo>
                  <a:lnTo>
                    <a:pt x="6120" y="99864"/>
                  </a:lnTo>
                  <a:lnTo>
                    <a:pt x="7149" y="99335"/>
                  </a:lnTo>
                  <a:lnTo>
                    <a:pt x="8079" y="98624"/>
                  </a:lnTo>
                  <a:lnTo>
                    <a:pt x="8966" y="97562"/>
                  </a:lnTo>
                  <a:lnTo>
                    <a:pt x="12691" y="91486"/>
                  </a:lnTo>
                  <a:lnTo>
                    <a:pt x="13182" y="90009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5" name="pg85"/>
            <p:cNvSpPr/>
            <p:nvPr/>
          </p:nvSpPr>
          <p:spPr>
            <a:xfrm>
              <a:off x="6238294" y="4741971"/>
              <a:ext cx="103301" cy="83864"/>
            </a:xfrm>
            <a:custGeom>
              <a:avLst/>
              <a:gdLst/>
              <a:ahLst/>
              <a:cxnLst/>
              <a:rect l="0" t="0" r="0" b="0"/>
              <a:pathLst>
                <a:path w="103301" h="83864">
                  <a:moveTo>
                    <a:pt x="83753" y="64560"/>
                  </a:moveTo>
                  <a:lnTo>
                    <a:pt x="81994" y="68379"/>
                  </a:lnTo>
                  <a:lnTo>
                    <a:pt x="81585" y="69269"/>
                  </a:lnTo>
                  <a:lnTo>
                    <a:pt x="78713" y="68003"/>
                  </a:lnTo>
                  <a:lnTo>
                    <a:pt x="74586" y="66099"/>
                  </a:lnTo>
                  <a:lnTo>
                    <a:pt x="73437" y="65571"/>
                  </a:lnTo>
                  <a:lnTo>
                    <a:pt x="70758" y="64333"/>
                  </a:lnTo>
                  <a:lnTo>
                    <a:pt x="69200" y="63628"/>
                  </a:lnTo>
                  <a:lnTo>
                    <a:pt x="64904" y="61681"/>
                  </a:lnTo>
                  <a:lnTo>
                    <a:pt x="63608" y="61089"/>
                  </a:lnTo>
                  <a:lnTo>
                    <a:pt x="62118" y="60353"/>
                  </a:lnTo>
                  <a:lnTo>
                    <a:pt x="61495" y="60047"/>
                  </a:lnTo>
                  <a:lnTo>
                    <a:pt x="59872" y="59235"/>
                  </a:lnTo>
                  <a:lnTo>
                    <a:pt x="58072" y="58360"/>
                  </a:lnTo>
                  <a:lnTo>
                    <a:pt x="50435" y="54736"/>
                  </a:lnTo>
                  <a:lnTo>
                    <a:pt x="47497" y="53343"/>
                  </a:lnTo>
                  <a:lnTo>
                    <a:pt x="45267" y="52672"/>
                  </a:lnTo>
                  <a:lnTo>
                    <a:pt x="43684" y="52210"/>
                  </a:lnTo>
                  <a:lnTo>
                    <a:pt x="43085" y="52037"/>
                  </a:lnTo>
                  <a:lnTo>
                    <a:pt x="41775" y="51655"/>
                  </a:lnTo>
                  <a:lnTo>
                    <a:pt x="40390" y="51253"/>
                  </a:lnTo>
                  <a:lnTo>
                    <a:pt x="38707" y="50764"/>
                  </a:lnTo>
                  <a:lnTo>
                    <a:pt x="37378" y="50377"/>
                  </a:lnTo>
                  <a:lnTo>
                    <a:pt x="37054" y="50336"/>
                  </a:lnTo>
                  <a:lnTo>
                    <a:pt x="35854" y="54348"/>
                  </a:lnTo>
                  <a:lnTo>
                    <a:pt x="34982" y="57261"/>
                  </a:lnTo>
                  <a:lnTo>
                    <a:pt x="34416" y="59152"/>
                  </a:lnTo>
                  <a:lnTo>
                    <a:pt x="33611" y="58730"/>
                  </a:lnTo>
                  <a:lnTo>
                    <a:pt x="33403" y="59066"/>
                  </a:lnTo>
                  <a:lnTo>
                    <a:pt x="32477" y="60491"/>
                  </a:lnTo>
                  <a:lnTo>
                    <a:pt x="31978" y="60233"/>
                  </a:lnTo>
                  <a:lnTo>
                    <a:pt x="30881" y="61858"/>
                  </a:lnTo>
                  <a:lnTo>
                    <a:pt x="30319" y="62683"/>
                  </a:lnTo>
                  <a:lnTo>
                    <a:pt x="28686" y="65116"/>
                  </a:lnTo>
                  <a:lnTo>
                    <a:pt x="28446" y="65472"/>
                  </a:lnTo>
                  <a:lnTo>
                    <a:pt x="27225" y="65414"/>
                  </a:lnTo>
                  <a:lnTo>
                    <a:pt x="26796" y="65394"/>
                  </a:lnTo>
                  <a:lnTo>
                    <a:pt x="23847" y="65213"/>
                  </a:lnTo>
                  <a:lnTo>
                    <a:pt x="23313" y="65194"/>
                  </a:lnTo>
                  <a:lnTo>
                    <a:pt x="22159" y="65122"/>
                  </a:lnTo>
                  <a:lnTo>
                    <a:pt x="18202" y="64903"/>
                  </a:lnTo>
                  <a:lnTo>
                    <a:pt x="17801" y="64856"/>
                  </a:lnTo>
                  <a:lnTo>
                    <a:pt x="17732" y="65862"/>
                  </a:lnTo>
                  <a:lnTo>
                    <a:pt x="16433" y="66002"/>
                  </a:lnTo>
                  <a:lnTo>
                    <a:pt x="8872" y="65464"/>
                  </a:lnTo>
                  <a:lnTo>
                    <a:pt x="8456" y="65434"/>
                  </a:lnTo>
                  <a:lnTo>
                    <a:pt x="6673" y="65301"/>
                  </a:lnTo>
                  <a:lnTo>
                    <a:pt x="2481" y="64989"/>
                  </a:lnTo>
                  <a:lnTo>
                    <a:pt x="395" y="64834"/>
                  </a:lnTo>
                  <a:lnTo>
                    <a:pt x="615" y="61435"/>
                  </a:lnTo>
                  <a:lnTo>
                    <a:pt x="724" y="59763"/>
                  </a:lnTo>
                  <a:lnTo>
                    <a:pt x="1122" y="53615"/>
                  </a:lnTo>
                  <a:lnTo>
                    <a:pt x="1326" y="50609"/>
                  </a:lnTo>
                  <a:lnTo>
                    <a:pt x="1751" y="45013"/>
                  </a:lnTo>
                  <a:lnTo>
                    <a:pt x="4937" y="46000"/>
                  </a:lnTo>
                  <a:lnTo>
                    <a:pt x="5363" y="46112"/>
                  </a:lnTo>
                  <a:lnTo>
                    <a:pt x="5916" y="46258"/>
                  </a:lnTo>
                  <a:lnTo>
                    <a:pt x="6549" y="46379"/>
                  </a:lnTo>
                  <a:lnTo>
                    <a:pt x="7215" y="46454"/>
                  </a:lnTo>
                  <a:lnTo>
                    <a:pt x="6106" y="45100"/>
                  </a:lnTo>
                  <a:lnTo>
                    <a:pt x="4690" y="43350"/>
                  </a:lnTo>
                  <a:lnTo>
                    <a:pt x="4396" y="42825"/>
                  </a:lnTo>
                  <a:lnTo>
                    <a:pt x="1891" y="38349"/>
                  </a:lnTo>
                  <a:lnTo>
                    <a:pt x="1573" y="37451"/>
                  </a:lnTo>
                  <a:lnTo>
                    <a:pt x="1444" y="37178"/>
                  </a:lnTo>
                  <a:lnTo>
                    <a:pt x="5083" y="35181"/>
                  </a:lnTo>
                  <a:lnTo>
                    <a:pt x="4943" y="34906"/>
                  </a:lnTo>
                  <a:lnTo>
                    <a:pt x="8168" y="33278"/>
                  </a:lnTo>
                  <a:lnTo>
                    <a:pt x="8482" y="33009"/>
                  </a:lnTo>
                  <a:lnTo>
                    <a:pt x="7622" y="31461"/>
                  </a:lnTo>
                  <a:lnTo>
                    <a:pt x="6147" y="31209"/>
                  </a:lnTo>
                  <a:lnTo>
                    <a:pt x="5302" y="31036"/>
                  </a:lnTo>
                  <a:lnTo>
                    <a:pt x="4536" y="30892"/>
                  </a:lnTo>
                  <a:lnTo>
                    <a:pt x="3975" y="30763"/>
                  </a:lnTo>
                  <a:lnTo>
                    <a:pt x="4227" y="30213"/>
                  </a:lnTo>
                  <a:lnTo>
                    <a:pt x="5773" y="27469"/>
                  </a:lnTo>
                  <a:lnTo>
                    <a:pt x="3743" y="23953"/>
                  </a:lnTo>
                  <a:lnTo>
                    <a:pt x="3222" y="23088"/>
                  </a:lnTo>
                  <a:lnTo>
                    <a:pt x="2062" y="21023"/>
                  </a:lnTo>
                  <a:lnTo>
                    <a:pt x="194" y="16727"/>
                  </a:lnTo>
                  <a:lnTo>
                    <a:pt x="121" y="16300"/>
                  </a:lnTo>
                  <a:lnTo>
                    <a:pt x="13" y="15424"/>
                  </a:lnTo>
                  <a:lnTo>
                    <a:pt x="0" y="14945"/>
                  </a:lnTo>
                  <a:lnTo>
                    <a:pt x="157" y="13763"/>
                  </a:lnTo>
                  <a:lnTo>
                    <a:pt x="422" y="11972"/>
                  </a:lnTo>
                  <a:lnTo>
                    <a:pt x="490" y="11598"/>
                  </a:lnTo>
                  <a:lnTo>
                    <a:pt x="2396" y="11071"/>
                  </a:lnTo>
                  <a:lnTo>
                    <a:pt x="8010" y="9491"/>
                  </a:lnTo>
                  <a:lnTo>
                    <a:pt x="9531" y="9060"/>
                  </a:lnTo>
                  <a:lnTo>
                    <a:pt x="12214" y="8291"/>
                  </a:lnTo>
                  <a:lnTo>
                    <a:pt x="13612" y="7941"/>
                  </a:lnTo>
                  <a:lnTo>
                    <a:pt x="15770" y="7476"/>
                  </a:lnTo>
                  <a:lnTo>
                    <a:pt x="16596" y="7312"/>
                  </a:lnTo>
                  <a:lnTo>
                    <a:pt x="16940" y="7244"/>
                  </a:lnTo>
                  <a:lnTo>
                    <a:pt x="18201" y="7038"/>
                  </a:lnTo>
                  <a:lnTo>
                    <a:pt x="19861" y="6791"/>
                  </a:lnTo>
                  <a:lnTo>
                    <a:pt x="21654" y="6493"/>
                  </a:lnTo>
                  <a:lnTo>
                    <a:pt x="23473" y="6190"/>
                  </a:lnTo>
                  <a:lnTo>
                    <a:pt x="25147" y="5853"/>
                  </a:lnTo>
                  <a:lnTo>
                    <a:pt x="26136" y="5621"/>
                  </a:lnTo>
                  <a:lnTo>
                    <a:pt x="30169" y="4648"/>
                  </a:lnTo>
                  <a:lnTo>
                    <a:pt x="31013" y="4433"/>
                  </a:lnTo>
                  <a:lnTo>
                    <a:pt x="32335" y="4111"/>
                  </a:lnTo>
                  <a:lnTo>
                    <a:pt x="34306" y="3603"/>
                  </a:lnTo>
                  <a:lnTo>
                    <a:pt x="35106" y="3397"/>
                  </a:lnTo>
                  <a:lnTo>
                    <a:pt x="35840" y="3208"/>
                  </a:lnTo>
                  <a:lnTo>
                    <a:pt x="39197" y="2400"/>
                  </a:lnTo>
                  <a:lnTo>
                    <a:pt x="40357" y="2131"/>
                  </a:lnTo>
                  <a:lnTo>
                    <a:pt x="40843" y="2006"/>
                  </a:lnTo>
                  <a:lnTo>
                    <a:pt x="41324" y="1883"/>
                  </a:lnTo>
                  <a:lnTo>
                    <a:pt x="42144" y="1729"/>
                  </a:lnTo>
                  <a:lnTo>
                    <a:pt x="42893" y="1598"/>
                  </a:lnTo>
                  <a:lnTo>
                    <a:pt x="43828" y="1579"/>
                  </a:lnTo>
                  <a:lnTo>
                    <a:pt x="43810" y="1981"/>
                  </a:lnTo>
                  <a:lnTo>
                    <a:pt x="44845" y="1953"/>
                  </a:lnTo>
                  <a:lnTo>
                    <a:pt x="46183" y="1922"/>
                  </a:lnTo>
                  <a:lnTo>
                    <a:pt x="46874" y="1981"/>
                  </a:lnTo>
                  <a:lnTo>
                    <a:pt x="48043" y="2311"/>
                  </a:lnTo>
                  <a:lnTo>
                    <a:pt x="49108" y="2582"/>
                  </a:lnTo>
                  <a:lnTo>
                    <a:pt x="49938" y="2794"/>
                  </a:lnTo>
                  <a:lnTo>
                    <a:pt x="52112" y="3367"/>
                  </a:lnTo>
                  <a:lnTo>
                    <a:pt x="54007" y="3794"/>
                  </a:lnTo>
                  <a:lnTo>
                    <a:pt x="54426" y="3892"/>
                  </a:lnTo>
                  <a:lnTo>
                    <a:pt x="55261" y="4097"/>
                  </a:lnTo>
                  <a:lnTo>
                    <a:pt x="55690" y="4186"/>
                  </a:lnTo>
                  <a:lnTo>
                    <a:pt x="56153" y="4282"/>
                  </a:lnTo>
                  <a:lnTo>
                    <a:pt x="56771" y="4265"/>
                  </a:lnTo>
                  <a:lnTo>
                    <a:pt x="57780" y="4143"/>
                  </a:lnTo>
                  <a:lnTo>
                    <a:pt x="63115" y="3600"/>
                  </a:lnTo>
                  <a:lnTo>
                    <a:pt x="64593" y="3450"/>
                  </a:lnTo>
                  <a:lnTo>
                    <a:pt x="67558" y="3163"/>
                  </a:lnTo>
                  <a:lnTo>
                    <a:pt x="70267" y="2901"/>
                  </a:lnTo>
                  <a:lnTo>
                    <a:pt x="74237" y="2517"/>
                  </a:lnTo>
                  <a:lnTo>
                    <a:pt x="77864" y="2160"/>
                  </a:lnTo>
                  <a:lnTo>
                    <a:pt x="78665" y="2071"/>
                  </a:lnTo>
                  <a:lnTo>
                    <a:pt x="81332" y="1866"/>
                  </a:lnTo>
                  <a:lnTo>
                    <a:pt x="86256" y="1375"/>
                  </a:lnTo>
                  <a:lnTo>
                    <a:pt x="87977" y="1241"/>
                  </a:lnTo>
                  <a:lnTo>
                    <a:pt x="89574" y="1116"/>
                  </a:lnTo>
                  <a:lnTo>
                    <a:pt x="89873" y="1082"/>
                  </a:lnTo>
                  <a:lnTo>
                    <a:pt x="91650" y="919"/>
                  </a:lnTo>
                  <a:lnTo>
                    <a:pt x="91927" y="874"/>
                  </a:lnTo>
                  <a:lnTo>
                    <a:pt x="93912" y="552"/>
                  </a:lnTo>
                  <a:lnTo>
                    <a:pt x="96032" y="208"/>
                  </a:lnTo>
                  <a:lnTo>
                    <a:pt x="97476" y="0"/>
                  </a:lnTo>
                  <a:lnTo>
                    <a:pt x="98030" y="1514"/>
                  </a:lnTo>
                  <a:lnTo>
                    <a:pt x="97533" y="1578"/>
                  </a:lnTo>
                  <a:lnTo>
                    <a:pt x="96680" y="1687"/>
                  </a:lnTo>
                  <a:lnTo>
                    <a:pt x="96262" y="1811"/>
                  </a:lnTo>
                  <a:lnTo>
                    <a:pt x="95759" y="2302"/>
                  </a:lnTo>
                  <a:lnTo>
                    <a:pt x="95462" y="4426"/>
                  </a:lnTo>
                  <a:lnTo>
                    <a:pt x="94620" y="9859"/>
                  </a:lnTo>
                  <a:lnTo>
                    <a:pt x="93915" y="14466"/>
                  </a:lnTo>
                  <a:lnTo>
                    <a:pt x="93476" y="17438"/>
                  </a:lnTo>
                  <a:lnTo>
                    <a:pt x="93168" y="19519"/>
                  </a:lnTo>
                  <a:lnTo>
                    <a:pt x="93489" y="19570"/>
                  </a:lnTo>
                  <a:lnTo>
                    <a:pt x="92372" y="26726"/>
                  </a:lnTo>
                  <a:lnTo>
                    <a:pt x="92229" y="27623"/>
                  </a:lnTo>
                  <a:lnTo>
                    <a:pt x="92108" y="28439"/>
                  </a:lnTo>
                  <a:lnTo>
                    <a:pt x="91640" y="31499"/>
                  </a:lnTo>
                  <a:lnTo>
                    <a:pt x="91387" y="33151"/>
                  </a:lnTo>
                  <a:lnTo>
                    <a:pt x="91239" y="34254"/>
                  </a:lnTo>
                  <a:lnTo>
                    <a:pt x="91052" y="34978"/>
                  </a:lnTo>
                  <a:lnTo>
                    <a:pt x="90519" y="35062"/>
                  </a:lnTo>
                  <a:lnTo>
                    <a:pt x="90030" y="36168"/>
                  </a:lnTo>
                  <a:lnTo>
                    <a:pt x="89146" y="37935"/>
                  </a:lnTo>
                  <a:lnTo>
                    <a:pt x="89500" y="38087"/>
                  </a:lnTo>
                  <a:lnTo>
                    <a:pt x="91350" y="38910"/>
                  </a:lnTo>
                  <a:lnTo>
                    <a:pt x="92066" y="39206"/>
                  </a:lnTo>
                  <a:lnTo>
                    <a:pt x="92937" y="39631"/>
                  </a:lnTo>
                  <a:lnTo>
                    <a:pt x="93653" y="40022"/>
                  </a:lnTo>
                  <a:lnTo>
                    <a:pt x="94062" y="40262"/>
                  </a:lnTo>
                  <a:lnTo>
                    <a:pt x="94428" y="40477"/>
                  </a:lnTo>
                  <a:lnTo>
                    <a:pt x="94986" y="40896"/>
                  </a:lnTo>
                  <a:lnTo>
                    <a:pt x="95390" y="41181"/>
                  </a:lnTo>
                  <a:lnTo>
                    <a:pt x="97240" y="42613"/>
                  </a:lnTo>
                  <a:lnTo>
                    <a:pt x="96751" y="43849"/>
                  </a:lnTo>
                  <a:lnTo>
                    <a:pt x="96315" y="44891"/>
                  </a:lnTo>
                  <a:lnTo>
                    <a:pt x="96184" y="45267"/>
                  </a:lnTo>
                  <a:lnTo>
                    <a:pt x="96061" y="45924"/>
                  </a:lnTo>
                  <a:lnTo>
                    <a:pt x="96439" y="46915"/>
                  </a:lnTo>
                  <a:lnTo>
                    <a:pt x="97632" y="50032"/>
                  </a:lnTo>
                  <a:lnTo>
                    <a:pt x="98277" y="51726"/>
                  </a:lnTo>
                  <a:lnTo>
                    <a:pt x="98511" y="52335"/>
                  </a:lnTo>
                  <a:lnTo>
                    <a:pt x="99180" y="54111"/>
                  </a:lnTo>
                  <a:lnTo>
                    <a:pt x="97421" y="54359"/>
                  </a:lnTo>
                  <a:lnTo>
                    <a:pt x="97924" y="56139"/>
                  </a:lnTo>
                  <a:lnTo>
                    <a:pt x="98029" y="56506"/>
                  </a:lnTo>
                  <a:lnTo>
                    <a:pt x="99108" y="60374"/>
                  </a:lnTo>
                  <a:lnTo>
                    <a:pt x="99609" y="62171"/>
                  </a:lnTo>
                  <a:lnTo>
                    <a:pt x="100054" y="63768"/>
                  </a:lnTo>
                  <a:lnTo>
                    <a:pt x="100915" y="66854"/>
                  </a:lnTo>
                  <a:lnTo>
                    <a:pt x="101220" y="67968"/>
                  </a:lnTo>
                  <a:lnTo>
                    <a:pt x="101363" y="68466"/>
                  </a:lnTo>
                  <a:lnTo>
                    <a:pt x="100798" y="68688"/>
                  </a:lnTo>
                  <a:lnTo>
                    <a:pt x="101220" y="69788"/>
                  </a:lnTo>
                  <a:lnTo>
                    <a:pt x="101950" y="71687"/>
                  </a:lnTo>
                  <a:lnTo>
                    <a:pt x="103301" y="75155"/>
                  </a:lnTo>
                  <a:lnTo>
                    <a:pt x="100743" y="76195"/>
                  </a:lnTo>
                  <a:lnTo>
                    <a:pt x="99276" y="76792"/>
                  </a:lnTo>
                  <a:lnTo>
                    <a:pt x="97935" y="77338"/>
                  </a:lnTo>
                  <a:lnTo>
                    <a:pt x="96892" y="77763"/>
                  </a:lnTo>
                  <a:lnTo>
                    <a:pt x="95346" y="78391"/>
                  </a:lnTo>
                  <a:lnTo>
                    <a:pt x="94452" y="78816"/>
                  </a:lnTo>
                  <a:lnTo>
                    <a:pt x="96405" y="83556"/>
                  </a:lnTo>
                  <a:lnTo>
                    <a:pt x="96531" y="83864"/>
                  </a:lnTo>
                  <a:lnTo>
                    <a:pt x="93665" y="82553"/>
                  </a:lnTo>
                  <a:lnTo>
                    <a:pt x="89198" y="71373"/>
                  </a:lnTo>
                  <a:lnTo>
                    <a:pt x="87261" y="72058"/>
                  </a:lnTo>
                  <a:lnTo>
                    <a:pt x="87083" y="71589"/>
                  </a:lnTo>
                  <a:lnTo>
                    <a:pt x="86801" y="70892"/>
                  </a:lnTo>
                  <a:lnTo>
                    <a:pt x="85528" y="67667"/>
                  </a:lnTo>
                  <a:lnTo>
                    <a:pt x="84043" y="63931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6" name="pg86"/>
            <p:cNvSpPr/>
            <p:nvPr/>
          </p:nvSpPr>
          <p:spPr>
            <a:xfrm>
              <a:off x="6263352" y="4834777"/>
              <a:ext cx="121729" cy="129100"/>
            </a:xfrm>
            <a:custGeom>
              <a:avLst/>
              <a:gdLst/>
              <a:ahLst/>
              <a:cxnLst/>
              <a:rect l="0" t="0" r="0" b="0"/>
              <a:pathLst>
                <a:path w="121729" h="129100">
                  <a:moveTo>
                    <a:pt x="48022" y="33649"/>
                  </a:moveTo>
                  <a:lnTo>
                    <a:pt x="53353" y="29455"/>
                  </a:lnTo>
                  <a:lnTo>
                    <a:pt x="72671" y="14250"/>
                  </a:lnTo>
                  <a:lnTo>
                    <a:pt x="78243" y="9864"/>
                  </a:lnTo>
                  <a:lnTo>
                    <a:pt x="78998" y="9451"/>
                  </a:lnTo>
                  <a:lnTo>
                    <a:pt x="79954" y="8927"/>
                  </a:lnTo>
                  <a:lnTo>
                    <a:pt x="81341" y="8262"/>
                  </a:lnTo>
                  <a:lnTo>
                    <a:pt x="82129" y="7920"/>
                  </a:lnTo>
                  <a:lnTo>
                    <a:pt x="83132" y="7533"/>
                  </a:lnTo>
                  <a:lnTo>
                    <a:pt x="86999" y="6174"/>
                  </a:lnTo>
                  <a:lnTo>
                    <a:pt x="89865" y="5277"/>
                  </a:lnTo>
                  <a:lnTo>
                    <a:pt x="90311" y="5117"/>
                  </a:lnTo>
                  <a:lnTo>
                    <a:pt x="95508" y="3259"/>
                  </a:lnTo>
                  <a:lnTo>
                    <a:pt x="101319" y="1133"/>
                  </a:lnTo>
                  <a:lnTo>
                    <a:pt x="101645" y="1014"/>
                  </a:lnTo>
                  <a:lnTo>
                    <a:pt x="102934" y="517"/>
                  </a:lnTo>
                  <a:lnTo>
                    <a:pt x="103564" y="234"/>
                  </a:lnTo>
                  <a:lnTo>
                    <a:pt x="104076" y="0"/>
                  </a:lnTo>
                  <a:lnTo>
                    <a:pt x="104156" y="443"/>
                  </a:lnTo>
                  <a:lnTo>
                    <a:pt x="104147" y="965"/>
                  </a:lnTo>
                  <a:lnTo>
                    <a:pt x="104069" y="1669"/>
                  </a:lnTo>
                  <a:lnTo>
                    <a:pt x="103634" y="1920"/>
                  </a:lnTo>
                  <a:lnTo>
                    <a:pt x="103459" y="2011"/>
                  </a:lnTo>
                  <a:lnTo>
                    <a:pt x="103076" y="4572"/>
                  </a:lnTo>
                  <a:lnTo>
                    <a:pt x="102597" y="7784"/>
                  </a:lnTo>
                  <a:lnTo>
                    <a:pt x="102566" y="8137"/>
                  </a:lnTo>
                  <a:lnTo>
                    <a:pt x="102451" y="9357"/>
                  </a:lnTo>
                  <a:lnTo>
                    <a:pt x="102320" y="10162"/>
                  </a:lnTo>
                  <a:lnTo>
                    <a:pt x="102613" y="12621"/>
                  </a:lnTo>
                  <a:lnTo>
                    <a:pt x="102665" y="17843"/>
                  </a:lnTo>
                  <a:lnTo>
                    <a:pt x="102792" y="30719"/>
                  </a:lnTo>
                  <a:lnTo>
                    <a:pt x="103223" y="31005"/>
                  </a:lnTo>
                  <a:lnTo>
                    <a:pt x="103990" y="31768"/>
                  </a:lnTo>
                  <a:lnTo>
                    <a:pt x="107531" y="34179"/>
                  </a:lnTo>
                  <a:lnTo>
                    <a:pt x="112958" y="37855"/>
                  </a:lnTo>
                  <a:lnTo>
                    <a:pt x="116558" y="40241"/>
                  </a:lnTo>
                  <a:lnTo>
                    <a:pt x="117622" y="40946"/>
                  </a:lnTo>
                  <a:lnTo>
                    <a:pt x="120485" y="43194"/>
                  </a:lnTo>
                  <a:lnTo>
                    <a:pt x="120046" y="43525"/>
                  </a:lnTo>
                  <a:lnTo>
                    <a:pt x="119733" y="43748"/>
                  </a:lnTo>
                  <a:lnTo>
                    <a:pt x="120109" y="44031"/>
                  </a:lnTo>
                  <a:lnTo>
                    <a:pt x="121729" y="46197"/>
                  </a:lnTo>
                  <a:lnTo>
                    <a:pt x="121653" y="47725"/>
                  </a:lnTo>
                  <a:lnTo>
                    <a:pt x="121563" y="49523"/>
                  </a:lnTo>
                  <a:lnTo>
                    <a:pt x="120142" y="50310"/>
                  </a:lnTo>
                  <a:lnTo>
                    <a:pt x="118661" y="51039"/>
                  </a:lnTo>
                  <a:lnTo>
                    <a:pt x="117608" y="51463"/>
                  </a:lnTo>
                  <a:lnTo>
                    <a:pt x="113483" y="52964"/>
                  </a:lnTo>
                  <a:lnTo>
                    <a:pt x="107003" y="55294"/>
                  </a:lnTo>
                  <a:lnTo>
                    <a:pt x="104180" y="56504"/>
                  </a:lnTo>
                  <a:lnTo>
                    <a:pt x="102720" y="57291"/>
                  </a:lnTo>
                  <a:lnTo>
                    <a:pt x="101702" y="58006"/>
                  </a:lnTo>
                  <a:lnTo>
                    <a:pt x="101177" y="58416"/>
                  </a:lnTo>
                  <a:lnTo>
                    <a:pt x="100231" y="59211"/>
                  </a:lnTo>
                  <a:lnTo>
                    <a:pt x="99460" y="59939"/>
                  </a:lnTo>
                  <a:lnTo>
                    <a:pt x="98914" y="60517"/>
                  </a:lnTo>
                  <a:lnTo>
                    <a:pt x="98487" y="60996"/>
                  </a:lnTo>
                  <a:lnTo>
                    <a:pt x="98031" y="61542"/>
                  </a:lnTo>
                  <a:lnTo>
                    <a:pt x="97195" y="62646"/>
                  </a:lnTo>
                  <a:lnTo>
                    <a:pt x="96939" y="63018"/>
                  </a:lnTo>
                  <a:lnTo>
                    <a:pt x="96832" y="63181"/>
                  </a:lnTo>
                  <a:lnTo>
                    <a:pt x="96544" y="63538"/>
                  </a:lnTo>
                  <a:lnTo>
                    <a:pt x="96378" y="63901"/>
                  </a:lnTo>
                  <a:lnTo>
                    <a:pt x="95297" y="63290"/>
                  </a:lnTo>
                  <a:lnTo>
                    <a:pt x="94071" y="64977"/>
                  </a:lnTo>
                  <a:lnTo>
                    <a:pt x="90631" y="69909"/>
                  </a:lnTo>
                  <a:lnTo>
                    <a:pt x="87678" y="73655"/>
                  </a:lnTo>
                  <a:lnTo>
                    <a:pt x="87411" y="73911"/>
                  </a:lnTo>
                  <a:lnTo>
                    <a:pt x="84729" y="76219"/>
                  </a:lnTo>
                  <a:lnTo>
                    <a:pt x="80961" y="78387"/>
                  </a:lnTo>
                  <a:lnTo>
                    <a:pt x="78665" y="79764"/>
                  </a:lnTo>
                  <a:lnTo>
                    <a:pt x="76206" y="82924"/>
                  </a:lnTo>
                  <a:lnTo>
                    <a:pt x="75073" y="86060"/>
                  </a:lnTo>
                  <a:lnTo>
                    <a:pt x="74568" y="87456"/>
                  </a:lnTo>
                  <a:lnTo>
                    <a:pt x="73808" y="89643"/>
                  </a:lnTo>
                  <a:lnTo>
                    <a:pt x="73380" y="92383"/>
                  </a:lnTo>
                  <a:lnTo>
                    <a:pt x="73242" y="92593"/>
                  </a:lnTo>
                  <a:lnTo>
                    <a:pt x="72834" y="93174"/>
                  </a:lnTo>
                  <a:lnTo>
                    <a:pt x="72514" y="93563"/>
                  </a:lnTo>
                  <a:lnTo>
                    <a:pt x="71817" y="93724"/>
                  </a:lnTo>
                  <a:lnTo>
                    <a:pt x="70215" y="94086"/>
                  </a:lnTo>
                  <a:lnTo>
                    <a:pt x="64892" y="95233"/>
                  </a:lnTo>
                  <a:lnTo>
                    <a:pt x="60031" y="96303"/>
                  </a:lnTo>
                  <a:lnTo>
                    <a:pt x="55257" y="97316"/>
                  </a:lnTo>
                  <a:lnTo>
                    <a:pt x="54735" y="97480"/>
                  </a:lnTo>
                  <a:lnTo>
                    <a:pt x="54155" y="97701"/>
                  </a:lnTo>
                  <a:lnTo>
                    <a:pt x="53487" y="98006"/>
                  </a:lnTo>
                  <a:lnTo>
                    <a:pt x="52876" y="98314"/>
                  </a:lnTo>
                  <a:lnTo>
                    <a:pt x="51738" y="99045"/>
                  </a:lnTo>
                  <a:lnTo>
                    <a:pt x="44336" y="104430"/>
                  </a:lnTo>
                  <a:lnTo>
                    <a:pt x="42179" y="106054"/>
                  </a:lnTo>
                  <a:lnTo>
                    <a:pt x="39985" y="107745"/>
                  </a:lnTo>
                  <a:lnTo>
                    <a:pt x="39266" y="108342"/>
                  </a:lnTo>
                  <a:lnTo>
                    <a:pt x="38887" y="108709"/>
                  </a:lnTo>
                  <a:lnTo>
                    <a:pt x="37506" y="110414"/>
                  </a:lnTo>
                  <a:lnTo>
                    <a:pt x="37164" y="110854"/>
                  </a:lnTo>
                  <a:lnTo>
                    <a:pt x="34772" y="113928"/>
                  </a:lnTo>
                  <a:lnTo>
                    <a:pt x="33363" y="116015"/>
                  </a:lnTo>
                  <a:lnTo>
                    <a:pt x="33205" y="116129"/>
                  </a:lnTo>
                  <a:lnTo>
                    <a:pt x="32979" y="116310"/>
                  </a:lnTo>
                  <a:lnTo>
                    <a:pt x="32837" y="116444"/>
                  </a:lnTo>
                  <a:lnTo>
                    <a:pt x="32674" y="116567"/>
                  </a:lnTo>
                  <a:lnTo>
                    <a:pt x="32204" y="116881"/>
                  </a:lnTo>
                  <a:lnTo>
                    <a:pt x="32069" y="116976"/>
                  </a:lnTo>
                  <a:lnTo>
                    <a:pt x="31765" y="117234"/>
                  </a:lnTo>
                  <a:lnTo>
                    <a:pt x="31646" y="117377"/>
                  </a:lnTo>
                  <a:lnTo>
                    <a:pt x="31476" y="117561"/>
                  </a:lnTo>
                  <a:lnTo>
                    <a:pt x="31294" y="117944"/>
                  </a:lnTo>
                  <a:lnTo>
                    <a:pt x="29967" y="120899"/>
                  </a:lnTo>
                  <a:lnTo>
                    <a:pt x="29346" y="122438"/>
                  </a:lnTo>
                  <a:lnTo>
                    <a:pt x="28983" y="123271"/>
                  </a:lnTo>
                  <a:lnTo>
                    <a:pt x="28835" y="123610"/>
                  </a:lnTo>
                  <a:lnTo>
                    <a:pt x="28499" y="124172"/>
                  </a:lnTo>
                  <a:lnTo>
                    <a:pt x="28292" y="124453"/>
                  </a:lnTo>
                  <a:lnTo>
                    <a:pt x="27668" y="125340"/>
                  </a:lnTo>
                  <a:lnTo>
                    <a:pt x="27165" y="126150"/>
                  </a:lnTo>
                  <a:lnTo>
                    <a:pt x="26951" y="126798"/>
                  </a:lnTo>
                  <a:lnTo>
                    <a:pt x="26891" y="127856"/>
                  </a:lnTo>
                  <a:lnTo>
                    <a:pt x="25359" y="128120"/>
                  </a:lnTo>
                  <a:lnTo>
                    <a:pt x="23909" y="128407"/>
                  </a:lnTo>
                  <a:lnTo>
                    <a:pt x="22287" y="128792"/>
                  </a:lnTo>
                  <a:lnTo>
                    <a:pt x="20754" y="129100"/>
                  </a:lnTo>
                  <a:lnTo>
                    <a:pt x="20581" y="128432"/>
                  </a:lnTo>
                  <a:lnTo>
                    <a:pt x="20423" y="128189"/>
                  </a:lnTo>
                  <a:lnTo>
                    <a:pt x="19940" y="127689"/>
                  </a:lnTo>
                  <a:lnTo>
                    <a:pt x="19303" y="126945"/>
                  </a:lnTo>
                  <a:lnTo>
                    <a:pt x="18543" y="126440"/>
                  </a:lnTo>
                  <a:lnTo>
                    <a:pt x="17695" y="125935"/>
                  </a:lnTo>
                  <a:lnTo>
                    <a:pt x="16125" y="125216"/>
                  </a:lnTo>
                  <a:lnTo>
                    <a:pt x="14346" y="124492"/>
                  </a:lnTo>
                  <a:lnTo>
                    <a:pt x="12692" y="123805"/>
                  </a:lnTo>
                  <a:lnTo>
                    <a:pt x="10839" y="122957"/>
                  </a:lnTo>
                  <a:lnTo>
                    <a:pt x="8254" y="121851"/>
                  </a:lnTo>
                  <a:lnTo>
                    <a:pt x="5835" y="120751"/>
                  </a:lnTo>
                  <a:lnTo>
                    <a:pt x="5361" y="120508"/>
                  </a:lnTo>
                  <a:lnTo>
                    <a:pt x="4735" y="120088"/>
                  </a:lnTo>
                  <a:lnTo>
                    <a:pt x="4232" y="119722"/>
                  </a:lnTo>
                  <a:lnTo>
                    <a:pt x="3880" y="119359"/>
                  </a:lnTo>
                  <a:lnTo>
                    <a:pt x="3480" y="118892"/>
                  </a:lnTo>
                  <a:lnTo>
                    <a:pt x="2787" y="117782"/>
                  </a:lnTo>
                  <a:lnTo>
                    <a:pt x="2518" y="117239"/>
                  </a:lnTo>
                  <a:lnTo>
                    <a:pt x="2375" y="116752"/>
                  </a:lnTo>
                  <a:lnTo>
                    <a:pt x="2257" y="116238"/>
                  </a:lnTo>
                  <a:lnTo>
                    <a:pt x="2139" y="115675"/>
                  </a:lnTo>
                  <a:lnTo>
                    <a:pt x="2158" y="114551"/>
                  </a:lnTo>
                  <a:lnTo>
                    <a:pt x="2194" y="114093"/>
                  </a:lnTo>
                  <a:lnTo>
                    <a:pt x="2328" y="113583"/>
                  </a:lnTo>
                  <a:lnTo>
                    <a:pt x="2751" y="112826"/>
                  </a:lnTo>
                  <a:lnTo>
                    <a:pt x="3326" y="111892"/>
                  </a:lnTo>
                  <a:lnTo>
                    <a:pt x="4243" y="110529"/>
                  </a:lnTo>
                  <a:lnTo>
                    <a:pt x="5721" y="108427"/>
                  </a:lnTo>
                  <a:lnTo>
                    <a:pt x="6441" y="107436"/>
                  </a:lnTo>
                  <a:lnTo>
                    <a:pt x="6793" y="106903"/>
                  </a:lnTo>
                  <a:lnTo>
                    <a:pt x="6472" y="106474"/>
                  </a:lnTo>
                  <a:lnTo>
                    <a:pt x="5899" y="106045"/>
                  </a:lnTo>
                  <a:lnTo>
                    <a:pt x="5431" y="105748"/>
                  </a:lnTo>
                  <a:lnTo>
                    <a:pt x="4831" y="105368"/>
                  </a:lnTo>
                  <a:lnTo>
                    <a:pt x="3063" y="101514"/>
                  </a:lnTo>
                  <a:lnTo>
                    <a:pt x="1164" y="97391"/>
                  </a:lnTo>
                  <a:lnTo>
                    <a:pt x="1050" y="96876"/>
                  </a:lnTo>
                  <a:lnTo>
                    <a:pt x="562" y="95757"/>
                  </a:lnTo>
                  <a:lnTo>
                    <a:pt x="322" y="95080"/>
                  </a:lnTo>
                  <a:lnTo>
                    <a:pt x="357" y="94408"/>
                  </a:lnTo>
                  <a:lnTo>
                    <a:pt x="297" y="93850"/>
                  </a:lnTo>
                  <a:lnTo>
                    <a:pt x="0" y="93299"/>
                  </a:lnTo>
                  <a:lnTo>
                    <a:pt x="1017" y="91992"/>
                  </a:lnTo>
                  <a:lnTo>
                    <a:pt x="1923" y="90624"/>
                  </a:lnTo>
                  <a:lnTo>
                    <a:pt x="2429" y="89833"/>
                  </a:lnTo>
                  <a:lnTo>
                    <a:pt x="2954" y="88885"/>
                  </a:lnTo>
                  <a:lnTo>
                    <a:pt x="3569" y="86866"/>
                  </a:lnTo>
                  <a:lnTo>
                    <a:pt x="4439" y="84462"/>
                  </a:lnTo>
                  <a:lnTo>
                    <a:pt x="4495" y="84270"/>
                  </a:lnTo>
                  <a:lnTo>
                    <a:pt x="4755" y="83376"/>
                  </a:lnTo>
                  <a:lnTo>
                    <a:pt x="5177" y="81326"/>
                  </a:lnTo>
                  <a:lnTo>
                    <a:pt x="5358" y="80060"/>
                  </a:lnTo>
                  <a:lnTo>
                    <a:pt x="5510" y="79111"/>
                  </a:lnTo>
                  <a:lnTo>
                    <a:pt x="5655" y="77850"/>
                  </a:lnTo>
                  <a:lnTo>
                    <a:pt x="5697" y="77483"/>
                  </a:lnTo>
                  <a:lnTo>
                    <a:pt x="5881" y="76081"/>
                  </a:lnTo>
                  <a:lnTo>
                    <a:pt x="6103" y="74997"/>
                  </a:lnTo>
                  <a:lnTo>
                    <a:pt x="6253" y="74405"/>
                  </a:lnTo>
                  <a:lnTo>
                    <a:pt x="6524" y="73509"/>
                  </a:lnTo>
                  <a:lnTo>
                    <a:pt x="6871" y="72411"/>
                  </a:lnTo>
                  <a:lnTo>
                    <a:pt x="7165" y="71484"/>
                  </a:lnTo>
                  <a:lnTo>
                    <a:pt x="7655" y="70201"/>
                  </a:lnTo>
                  <a:lnTo>
                    <a:pt x="8051" y="69202"/>
                  </a:lnTo>
                  <a:lnTo>
                    <a:pt x="8529" y="68304"/>
                  </a:lnTo>
                  <a:lnTo>
                    <a:pt x="9311" y="66855"/>
                  </a:lnTo>
                  <a:lnTo>
                    <a:pt x="10416" y="65045"/>
                  </a:lnTo>
                  <a:lnTo>
                    <a:pt x="10893" y="64353"/>
                  </a:lnTo>
                  <a:lnTo>
                    <a:pt x="11566" y="63432"/>
                  </a:lnTo>
                  <a:lnTo>
                    <a:pt x="12818" y="61929"/>
                  </a:lnTo>
                  <a:lnTo>
                    <a:pt x="13658" y="61095"/>
                  </a:lnTo>
                  <a:lnTo>
                    <a:pt x="14003" y="60772"/>
                  </a:lnTo>
                  <a:lnTo>
                    <a:pt x="14323" y="60471"/>
                  </a:lnTo>
                  <a:lnTo>
                    <a:pt x="15099" y="59701"/>
                  </a:lnTo>
                  <a:lnTo>
                    <a:pt x="15807" y="59078"/>
                  </a:lnTo>
                  <a:lnTo>
                    <a:pt x="16441" y="58499"/>
                  </a:lnTo>
                  <a:lnTo>
                    <a:pt x="17375" y="57744"/>
                  </a:lnTo>
                  <a:lnTo>
                    <a:pt x="22072" y="54021"/>
                  </a:lnTo>
                  <a:lnTo>
                    <a:pt x="25978" y="50929"/>
                  </a:lnTo>
                  <a:lnTo>
                    <a:pt x="29949" y="47830"/>
                  </a:lnTo>
                  <a:lnTo>
                    <a:pt x="36675" y="42581"/>
                  </a:lnTo>
                  <a:lnTo>
                    <a:pt x="37186" y="42201"/>
                  </a:lnTo>
                  <a:lnTo>
                    <a:pt x="37077" y="41978"/>
                  </a:lnTo>
                  <a:lnTo>
                    <a:pt x="36803" y="41417"/>
                  </a:lnTo>
                  <a:lnTo>
                    <a:pt x="36548" y="40904"/>
                  </a:lnTo>
                  <a:lnTo>
                    <a:pt x="36296" y="40502"/>
                  </a:lnTo>
                  <a:lnTo>
                    <a:pt x="35881" y="40001"/>
                  </a:lnTo>
                  <a:lnTo>
                    <a:pt x="36348" y="39217"/>
                  </a:lnTo>
                  <a:lnTo>
                    <a:pt x="36818" y="38812"/>
                  </a:lnTo>
                  <a:lnTo>
                    <a:pt x="40429" y="35944"/>
                  </a:lnTo>
                  <a:lnTo>
                    <a:pt x="42327" y="34259"/>
                  </a:lnTo>
                  <a:lnTo>
                    <a:pt x="44669" y="32317"/>
                  </a:lnTo>
                  <a:lnTo>
                    <a:pt x="45910" y="30682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7" name="pg87"/>
            <p:cNvSpPr/>
            <p:nvPr/>
          </p:nvSpPr>
          <p:spPr>
            <a:xfrm>
              <a:off x="6488418" y="4676791"/>
              <a:ext cx="68452" cy="53791"/>
            </a:xfrm>
            <a:custGeom>
              <a:avLst/>
              <a:gdLst/>
              <a:ahLst/>
              <a:cxnLst/>
              <a:rect l="0" t="0" r="0" b="0"/>
              <a:pathLst>
                <a:path w="68452" h="53791">
                  <a:moveTo>
                    <a:pt x="22096" y="49254"/>
                  </a:moveTo>
                  <a:lnTo>
                    <a:pt x="21826" y="48576"/>
                  </a:lnTo>
                  <a:lnTo>
                    <a:pt x="21541" y="46893"/>
                  </a:lnTo>
                  <a:lnTo>
                    <a:pt x="21367" y="45820"/>
                  </a:lnTo>
                  <a:lnTo>
                    <a:pt x="21162" y="44460"/>
                  </a:lnTo>
                  <a:lnTo>
                    <a:pt x="20907" y="42842"/>
                  </a:lnTo>
                  <a:lnTo>
                    <a:pt x="20786" y="42050"/>
                  </a:lnTo>
                  <a:lnTo>
                    <a:pt x="20246" y="38550"/>
                  </a:lnTo>
                  <a:lnTo>
                    <a:pt x="20051" y="37332"/>
                  </a:lnTo>
                  <a:lnTo>
                    <a:pt x="19794" y="35706"/>
                  </a:lnTo>
                  <a:lnTo>
                    <a:pt x="19727" y="35303"/>
                  </a:lnTo>
                  <a:lnTo>
                    <a:pt x="19568" y="35306"/>
                  </a:lnTo>
                  <a:lnTo>
                    <a:pt x="18203" y="35152"/>
                  </a:lnTo>
                  <a:lnTo>
                    <a:pt x="18034" y="35191"/>
                  </a:lnTo>
                  <a:lnTo>
                    <a:pt x="17977" y="35464"/>
                  </a:lnTo>
                  <a:lnTo>
                    <a:pt x="16420" y="35087"/>
                  </a:lnTo>
                  <a:lnTo>
                    <a:pt x="16182" y="35033"/>
                  </a:lnTo>
                  <a:lnTo>
                    <a:pt x="14139" y="34568"/>
                  </a:lnTo>
                  <a:lnTo>
                    <a:pt x="12676" y="34237"/>
                  </a:lnTo>
                  <a:lnTo>
                    <a:pt x="10857" y="33823"/>
                  </a:lnTo>
                  <a:lnTo>
                    <a:pt x="11131" y="32266"/>
                  </a:lnTo>
                  <a:lnTo>
                    <a:pt x="11282" y="31407"/>
                  </a:lnTo>
                  <a:lnTo>
                    <a:pt x="11512" y="30107"/>
                  </a:lnTo>
                  <a:lnTo>
                    <a:pt x="9759" y="29279"/>
                  </a:lnTo>
                  <a:lnTo>
                    <a:pt x="9481" y="29155"/>
                  </a:lnTo>
                  <a:lnTo>
                    <a:pt x="8351" y="28652"/>
                  </a:lnTo>
                  <a:lnTo>
                    <a:pt x="7158" y="28120"/>
                  </a:lnTo>
                  <a:lnTo>
                    <a:pt x="7497" y="26334"/>
                  </a:lnTo>
                  <a:lnTo>
                    <a:pt x="7793" y="24775"/>
                  </a:lnTo>
                  <a:lnTo>
                    <a:pt x="8187" y="22710"/>
                  </a:lnTo>
                  <a:lnTo>
                    <a:pt x="8567" y="22355"/>
                  </a:lnTo>
                  <a:lnTo>
                    <a:pt x="7421" y="21254"/>
                  </a:lnTo>
                  <a:lnTo>
                    <a:pt x="6548" y="20374"/>
                  </a:lnTo>
                  <a:lnTo>
                    <a:pt x="5599" y="19442"/>
                  </a:lnTo>
                  <a:lnTo>
                    <a:pt x="3032" y="16960"/>
                  </a:lnTo>
                  <a:lnTo>
                    <a:pt x="2201" y="16192"/>
                  </a:lnTo>
                  <a:lnTo>
                    <a:pt x="1683" y="15750"/>
                  </a:lnTo>
                  <a:lnTo>
                    <a:pt x="1112" y="15333"/>
                  </a:lnTo>
                  <a:lnTo>
                    <a:pt x="592" y="15085"/>
                  </a:lnTo>
                  <a:lnTo>
                    <a:pt x="0" y="14802"/>
                  </a:lnTo>
                  <a:lnTo>
                    <a:pt x="458" y="13140"/>
                  </a:lnTo>
                  <a:lnTo>
                    <a:pt x="550" y="12265"/>
                  </a:lnTo>
                  <a:lnTo>
                    <a:pt x="749" y="10360"/>
                  </a:lnTo>
                  <a:lnTo>
                    <a:pt x="1060" y="7420"/>
                  </a:lnTo>
                  <a:lnTo>
                    <a:pt x="1840" y="0"/>
                  </a:lnTo>
                  <a:lnTo>
                    <a:pt x="9166" y="1564"/>
                  </a:lnTo>
                  <a:lnTo>
                    <a:pt x="9201" y="1288"/>
                  </a:lnTo>
                  <a:lnTo>
                    <a:pt x="9393" y="1305"/>
                  </a:lnTo>
                  <a:lnTo>
                    <a:pt x="9751" y="1382"/>
                  </a:lnTo>
                  <a:lnTo>
                    <a:pt x="12442" y="1902"/>
                  </a:lnTo>
                  <a:lnTo>
                    <a:pt x="12909" y="1972"/>
                  </a:lnTo>
                  <a:lnTo>
                    <a:pt x="13351" y="2041"/>
                  </a:lnTo>
                  <a:lnTo>
                    <a:pt x="16061" y="2599"/>
                  </a:lnTo>
                  <a:lnTo>
                    <a:pt x="16549" y="2685"/>
                  </a:lnTo>
                  <a:lnTo>
                    <a:pt x="17021" y="2770"/>
                  </a:lnTo>
                  <a:lnTo>
                    <a:pt x="19629" y="3301"/>
                  </a:lnTo>
                  <a:lnTo>
                    <a:pt x="20178" y="3377"/>
                  </a:lnTo>
                  <a:lnTo>
                    <a:pt x="20495" y="3422"/>
                  </a:lnTo>
                  <a:lnTo>
                    <a:pt x="22986" y="3938"/>
                  </a:lnTo>
                  <a:lnTo>
                    <a:pt x="23474" y="4024"/>
                  </a:lnTo>
                  <a:lnTo>
                    <a:pt x="23937" y="4106"/>
                  </a:lnTo>
                  <a:lnTo>
                    <a:pt x="27400" y="4783"/>
                  </a:lnTo>
                  <a:lnTo>
                    <a:pt x="27888" y="4904"/>
                  </a:lnTo>
                  <a:lnTo>
                    <a:pt x="27979" y="4630"/>
                  </a:lnTo>
                  <a:lnTo>
                    <a:pt x="29239" y="4889"/>
                  </a:lnTo>
                  <a:lnTo>
                    <a:pt x="30957" y="5284"/>
                  </a:lnTo>
                  <a:lnTo>
                    <a:pt x="32223" y="5568"/>
                  </a:lnTo>
                  <a:lnTo>
                    <a:pt x="32702" y="5612"/>
                  </a:lnTo>
                  <a:lnTo>
                    <a:pt x="33173" y="5726"/>
                  </a:lnTo>
                  <a:lnTo>
                    <a:pt x="34661" y="6006"/>
                  </a:lnTo>
                  <a:lnTo>
                    <a:pt x="35052" y="6096"/>
                  </a:lnTo>
                  <a:lnTo>
                    <a:pt x="35823" y="6259"/>
                  </a:lnTo>
                  <a:lnTo>
                    <a:pt x="36601" y="6543"/>
                  </a:lnTo>
                  <a:lnTo>
                    <a:pt x="36878" y="6749"/>
                  </a:lnTo>
                  <a:lnTo>
                    <a:pt x="37910" y="7317"/>
                  </a:lnTo>
                  <a:lnTo>
                    <a:pt x="39029" y="7797"/>
                  </a:lnTo>
                  <a:lnTo>
                    <a:pt x="39404" y="8122"/>
                  </a:lnTo>
                  <a:lnTo>
                    <a:pt x="40173" y="8781"/>
                  </a:lnTo>
                  <a:lnTo>
                    <a:pt x="40500" y="9010"/>
                  </a:lnTo>
                  <a:lnTo>
                    <a:pt x="40910" y="9284"/>
                  </a:lnTo>
                  <a:lnTo>
                    <a:pt x="42689" y="9731"/>
                  </a:lnTo>
                  <a:lnTo>
                    <a:pt x="42957" y="9774"/>
                  </a:lnTo>
                  <a:lnTo>
                    <a:pt x="44066" y="9952"/>
                  </a:lnTo>
                  <a:lnTo>
                    <a:pt x="44569" y="10033"/>
                  </a:lnTo>
                  <a:lnTo>
                    <a:pt x="45172" y="10130"/>
                  </a:lnTo>
                  <a:lnTo>
                    <a:pt x="45767" y="10225"/>
                  </a:lnTo>
                  <a:lnTo>
                    <a:pt x="48158" y="10610"/>
                  </a:lnTo>
                  <a:lnTo>
                    <a:pt x="48605" y="10648"/>
                  </a:lnTo>
                  <a:lnTo>
                    <a:pt x="48745" y="10679"/>
                  </a:lnTo>
                  <a:lnTo>
                    <a:pt x="48891" y="10691"/>
                  </a:lnTo>
                  <a:lnTo>
                    <a:pt x="49978" y="10848"/>
                  </a:lnTo>
                  <a:lnTo>
                    <a:pt x="50808" y="10966"/>
                  </a:lnTo>
                  <a:lnTo>
                    <a:pt x="52743" y="11244"/>
                  </a:lnTo>
                  <a:lnTo>
                    <a:pt x="53451" y="11337"/>
                  </a:lnTo>
                  <a:lnTo>
                    <a:pt x="55033" y="11539"/>
                  </a:lnTo>
                  <a:lnTo>
                    <a:pt x="55886" y="11652"/>
                  </a:lnTo>
                  <a:lnTo>
                    <a:pt x="56253" y="11699"/>
                  </a:lnTo>
                  <a:lnTo>
                    <a:pt x="57070" y="11784"/>
                  </a:lnTo>
                  <a:lnTo>
                    <a:pt x="57838" y="11864"/>
                  </a:lnTo>
                  <a:lnTo>
                    <a:pt x="58948" y="11877"/>
                  </a:lnTo>
                  <a:lnTo>
                    <a:pt x="59390" y="11917"/>
                  </a:lnTo>
                  <a:lnTo>
                    <a:pt x="60149" y="11980"/>
                  </a:lnTo>
                  <a:lnTo>
                    <a:pt x="60830" y="12217"/>
                  </a:lnTo>
                  <a:lnTo>
                    <a:pt x="61833" y="12086"/>
                  </a:lnTo>
                  <a:lnTo>
                    <a:pt x="61534" y="12665"/>
                  </a:lnTo>
                  <a:lnTo>
                    <a:pt x="60603" y="13715"/>
                  </a:lnTo>
                  <a:lnTo>
                    <a:pt x="64688" y="14498"/>
                  </a:lnTo>
                  <a:lnTo>
                    <a:pt x="65542" y="14661"/>
                  </a:lnTo>
                  <a:lnTo>
                    <a:pt x="68452" y="15143"/>
                  </a:lnTo>
                  <a:lnTo>
                    <a:pt x="63929" y="23068"/>
                  </a:lnTo>
                  <a:lnTo>
                    <a:pt x="62864" y="24408"/>
                  </a:lnTo>
                  <a:lnTo>
                    <a:pt x="62183" y="25272"/>
                  </a:lnTo>
                  <a:lnTo>
                    <a:pt x="61851" y="25334"/>
                  </a:lnTo>
                  <a:lnTo>
                    <a:pt x="61257" y="25319"/>
                  </a:lnTo>
                  <a:lnTo>
                    <a:pt x="60575" y="25067"/>
                  </a:lnTo>
                  <a:lnTo>
                    <a:pt x="59435" y="24647"/>
                  </a:lnTo>
                  <a:lnTo>
                    <a:pt x="57577" y="24133"/>
                  </a:lnTo>
                  <a:lnTo>
                    <a:pt x="55538" y="24217"/>
                  </a:lnTo>
                  <a:lnTo>
                    <a:pt x="54850" y="24276"/>
                  </a:lnTo>
                  <a:lnTo>
                    <a:pt x="53829" y="24386"/>
                  </a:lnTo>
                  <a:lnTo>
                    <a:pt x="50104" y="25137"/>
                  </a:lnTo>
                  <a:lnTo>
                    <a:pt x="49933" y="25244"/>
                  </a:lnTo>
                  <a:lnTo>
                    <a:pt x="48966" y="25848"/>
                  </a:lnTo>
                  <a:lnTo>
                    <a:pt x="45780" y="27513"/>
                  </a:lnTo>
                  <a:lnTo>
                    <a:pt x="45515" y="27641"/>
                  </a:lnTo>
                  <a:lnTo>
                    <a:pt x="45327" y="27732"/>
                  </a:lnTo>
                  <a:lnTo>
                    <a:pt x="45003" y="28010"/>
                  </a:lnTo>
                  <a:lnTo>
                    <a:pt x="44594" y="28441"/>
                  </a:lnTo>
                  <a:lnTo>
                    <a:pt x="44318" y="28792"/>
                  </a:lnTo>
                  <a:lnTo>
                    <a:pt x="42575" y="31748"/>
                  </a:lnTo>
                  <a:lnTo>
                    <a:pt x="42467" y="31931"/>
                  </a:lnTo>
                  <a:lnTo>
                    <a:pt x="41098" y="33017"/>
                  </a:lnTo>
                  <a:lnTo>
                    <a:pt x="37891" y="35485"/>
                  </a:lnTo>
                  <a:lnTo>
                    <a:pt x="37670" y="35651"/>
                  </a:lnTo>
                  <a:lnTo>
                    <a:pt x="36578" y="36300"/>
                  </a:lnTo>
                  <a:lnTo>
                    <a:pt x="34871" y="36287"/>
                  </a:lnTo>
                  <a:lnTo>
                    <a:pt x="34386" y="36302"/>
                  </a:lnTo>
                  <a:lnTo>
                    <a:pt x="32914" y="36278"/>
                  </a:lnTo>
                  <a:lnTo>
                    <a:pt x="32488" y="36238"/>
                  </a:lnTo>
                  <a:lnTo>
                    <a:pt x="31811" y="36009"/>
                  </a:lnTo>
                  <a:lnTo>
                    <a:pt x="31381" y="35959"/>
                  </a:lnTo>
                  <a:lnTo>
                    <a:pt x="30805" y="36052"/>
                  </a:lnTo>
                  <a:lnTo>
                    <a:pt x="29241" y="36696"/>
                  </a:lnTo>
                  <a:lnTo>
                    <a:pt x="28006" y="37518"/>
                  </a:lnTo>
                  <a:lnTo>
                    <a:pt x="27874" y="37580"/>
                  </a:lnTo>
                  <a:lnTo>
                    <a:pt x="27735" y="37749"/>
                  </a:lnTo>
                  <a:lnTo>
                    <a:pt x="27615" y="38185"/>
                  </a:lnTo>
                  <a:lnTo>
                    <a:pt x="27457" y="38698"/>
                  </a:lnTo>
                  <a:lnTo>
                    <a:pt x="27020" y="40111"/>
                  </a:lnTo>
                  <a:lnTo>
                    <a:pt x="26837" y="40695"/>
                  </a:lnTo>
                  <a:lnTo>
                    <a:pt x="26356" y="42240"/>
                  </a:lnTo>
                  <a:lnTo>
                    <a:pt x="26124" y="42972"/>
                  </a:lnTo>
                  <a:lnTo>
                    <a:pt x="25766" y="44200"/>
                  </a:lnTo>
                  <a:lnTo>
                    <a:pt x="25649" y="44691"/>
                  </a:lnTo>
                  <a:lnTo>
                    <a:pt x="25574" y="45087"/>
                  </a:lnTo>
                  <a:lnTo>
                    <a:pt x="25507" y="45437"/>
                  </a:lnTo>
                  <a:lnTo>
                    <a:pt x="25100" y="47670"/>
                  </a:lnTo>
                  <a:lnTo>
                    <a:pt x="24690" y="49987"/>
                  </a:lnTo>
                  <a:lnTo>
                    <a:pt x="24300" y="52097"/>
                  </a:lnTo>
                  <a:lnTo>
                    <a:pt x="24073" y="53366"/>
                  </a:lnTo>
                  <a:lnTo>
                    <a:pt x="24022" y="53791"/>
                  </a:lnTo>
                  <a:lnTo>
                    <a:pt x="22897" y="51267"/>
                  </a:lnTo>
                  <a:close/>
                </a:path>
              </a:pathLst>
            </a:custGeom>
            <a:solidFill>
              <a:srgbClr val="FFC35A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8" name="pg88"/>
            <p:cNvSpPr/>
            <p:nvPr/>
          </p:nvSpPr>
          <p:spPr>
            <a:xfrm>
              <a:off x="6361959" y="4777893"/>
              <a:ext cx="90256" cy="126124"/>
            </a:xfrm>
            <a:custGeom>
              <a:avLst/>
              <a:gdLst/>
              <a:ahLst/>
              <a:cxnLst/>
              <a:rect l="0" t="0" r="0" b="0"/>
              <a:pathLst>
                <a:path w="90256" h="126124">
                  <a:moveTo>
                    <a:pt x="2861" y="42509"/>
                  </a:moveTo>
                  <a:lnTo>
                    <a:pt x="3802" y="39160"/>
                  </a:lnTo>
                  <a:lnTo>
                    <a:pt x="4409" y="37003"/>
                  </a:lnTo>
                  <a:lnTo>
                    <a:pt x="5522" y="33047"/>
                  </a:lnTo>
                  <a:lnTo>
                    <a:pt x="5817" y="32026"/>
                  </a:lnTo>
                  <a:lnTo>
                    <a:pt x="6182" y="30680"/>
                  </a:lnTo>
                  <a:lnTo>
                    <a:pt x="6542" y="29346"/>
                  </a:lnTo>
                  <a:lnTo>
                    <a:pt x="7109" y="27272"/>
                  </a:lnTo>
                  <a:lnTo>
                    <a:pt x="8056" y="23813"/>
                  </a:lnTo>
                  <a:lnTo>
                    <a:pt x="8376" y="22644"/>
                  </a:lnTo>
                  <a:lnTo>
                    <a:pt x="8741" y="21310"/>
                  </a:lnTo>
                  <a:lnTo>
                    <a:pt x="8801" y="21080"/>
                  </a:lnTo>
                  <a:lnTo>
                    <a:pt x="9318" y="19025"/>
                  </a:lnTo>
                  <a:lnTo>
                    <a:pt x="8981" y="18642"/>
                  </a:lnTo>
                  <a:lnTo>
                    <a:pt x="8652" y="18255"/>
                  </a:lnTo>
                  <a:lnTo>
                    <a:pt x="7189" y="16511"/>
                  </a:lnTo>
                  <a:lnTo>
                    <a:pt x="6472" y="15665"/>
                  </a:lnTo>
                  <a:lnTo>
                    <a:pt x="6209" y="15354"/>
                  </a:lnTo>
                  <a:lnTo>
                    <a:pt x="5398" y="14384"/>
                  </a:lnTo>
                  <a:lnTo>
                    <a:pt x="5149" y="14090"/>
                  </a:lnTo>
                  <a:lnTo>
                    <a:pt x="4512" y="13337"/>
                  </a:lnTo>
                  <a:lnTo>
                    <a:pt x="5222" y="13303"/>
                  </a:lnTo>
                  <a:lnTo>
                    <a:pt x="6637" y="13203"/>
                  </a:lnTo>
                  <a:lnTo>
                    <a:pt x="7831" y="13035"/>
                  </a:lnTo>
                  <a:lnTo>
                    <a:pt x="9626" y="12752"/>
                  </a:lnTo>
                  <a:lnTo>
                    <a:pt x="11138" y="12432"/>
                  </a:lnTo>
                  <a:lnTo>
                    <a:pt x="12336" y="12107"/>
                  </a:lnTo>
                  <a:lnTo>
                    <a:pt x="14595" y="11508"/>
                  </a:lnTo>
                  <a:lnTo>
                    <a:pt x="15755" y="11133"/>
                  </a:lnTo>
                  <a:lnTo>
                    <a:pt x="16459" y="10903"/>
                  </a:lnTo>
                  <a:lnTo>
                    <a:pt x="17460" y="10555"/>
                  </a:lnTo>
                  <a:lnTo>
                    <a:pt x="20366" y="9368"/>
                  </a:lnTo>
                  <a:lnTo>
                    <a:pt x="20954" y="11225"/>
                  </a:lnTo>
                  <a:lnTo>
                    <a:pt x="21028" y="11448"/>
                  </a:lnTo>
                  <a:lnTo>
                    <a:pt x="21179" y="12983"/>
                  </a:lnTo>
                  <a:lnTo>
                    <a:pt x="23019" y="12755"/>
                  </a:lnTo>
                  <a:lnTo>
                    <a:pt x="23055" y="13140"/>
                  </a:lnTo>
                  <a:lnTo>
                    <a:pt x="23063" y="13274"/>
                  </a:lnTo>
                  <a:lnTo>
                    <a:pt x="23150" y="14332"/>
                  </a:lnTo>
                  <a:lnTo>
                    <a:pt x="23209" y="15104"/>
                  </a:lnTo>
                  <a:lnTo>
                    <a:pt x="23233" y="15366"/>
                  </a:lnTo>
                  <a:lnTo>
                    <a:pt x="23257" y="15747"/>
                  </a:lnTo>
                  <a:lnTo>
                    <a:pt x="23304" y="16267"/>
                  </a:lnTo>
                  <a:lnTo>
                    <a:pt x="23348" y="16815"/>
                  </a:lnTo>
                  <a:lnTo>
                    <a:pt x="22968" y="17520"/>
                  </a:lnTo>
                  <a:lnTo>
                    <a:pt x="22513" y="17584"/>
                  </a:lnTo>
                  <a:lnTo>
                    <a:pt x="22530" y="17804"/>
                  </a:lnTo>
                  <a:lnTo>
                    <a:pt x="22806" y="17966"/>
                  </a:lnTo>
                  <a:lnTo>
                    <a:pt x="22500" y="18705"/>
                  </a:lnTo>
                  <a:lnTo>
                    <a:pt x="22369" y="18747"/>
                  </a:lnTo>
                  <a:lnTo>
                    <a:pt x="22101" y="18763"/>
                  </a:lnTo>
                  <a:lnTo>
                    <a:pt x="21754" y="18821"/>
                  </a:lnTo>
                  <a:lnTo>
                    <a:pt x="21793" y="19222"/>
                  </a:lnTo>
                  <a:lnTo>
                    <a:pt x="21702" y="19897"/>
                  </a:lnTo>
                  <a:lnTo>
                    <a:pt x="20824" y="22238"/>
                  </a:lnTo>
                  <a:lnTo>
                    <a:pt x="20443" y="23362"/>
                  </a:lnTo>
                  <a:lnTo>
                    <a:pt x="20355" y="23637"/>
                  </a:lnTo>
                  <a:lnTo>
                    <a:pt x="20991" y="23840"/>
                  </a:lnTo>
                  <a:lnTo>
                    <a:pt x="22309" y="24105"/>
                  </a:lnTo>
                  <a:lnTo>
                    <a:pt x="22505" y="23512"/>
                  </a:lnTo>
                  <a:lnTo>
                    <a:pt x="23083" y="21174"/>
                  </a:lnTo>
                  <a:lnTo>
                    <a:pt x="25435" y="19967"/>
                  </a:lnTo>
                  <a:lnTo>
                    <a:pt x="26861" y="19297"/>
                  </a:lnTo>
                  <a:lnTo>
                    <a:pt x="27365" y="19014"/>
                  </a:lnTo>
                  <a:lnTo>
                    <a:pt x="29858" y="17780"/>
                  </a:lnTo>
                  <a:lnTo>
                    <a:pt x="31292" y="17078"/>
                  </a:lnTo>
                  <a:lnTo>
                    <a:pt x="33589" y="16099"/>
                  </a:lnTo>
                  <a:lnTo>
                    <a:pt x="34062" y="15873"/>
                  </a:lnTo>
                  <a:lnTo>
                    <a:pt x="34569" y="15737"/>
                  </a:lnTo>
                  <a:lnTo>
                    <a:pt x="34820" y="15665"/>
                  </a:lnTo>
                  <a:lnTo>
                    <a:pt x="35560" y="15338"/>
                  </a:lnTo>
                  <a:lnTo>
                    <a:pt x="36405" y="15097"/>
                  </a:lnTo>
                  <a:lnTo>
                    <a:pt x="38735" y="14747"/>
                  </a:lnTo>
                  <a:lnTo>
                    <a:pt x="39998" y="14232"/>
                  </a:lnTo>
                  <a:lnTo>
                    <a:pt x="41787" y="13503"/>
                  </a:lnTo>
                  <a:lnTo>
                    <a:pt x="42331" y="13407"/>
                  </a:lnTo>
                  <a:lnTo>
                    <a:pt x="43815" y="13169"/>
                  </a:lnTo>
                  <a:lnTo>
                    <a:pt x="44750" y="12982"/>
                  </a:lnTo>
                  <a:lnTo>
                    <a:pt x="47591" y="12902"/>
                  </a:lnTo>
                  <a:lnTo>
                    <a:pt x="50497" y="12815"/>
                  </a:lnTo>
                  <a:lnTo>
                    <a:pt x="53043" y="12749"/>
                  </a:lnTo>
                  <a:lnTo>
                    <a:pt x="56662" y="12646"/>
                  </a:lnTo>
                  <a:lnTo>
                    <a:pt x="59271" y="12688"/>
                  </a:lnTo>
                  <a:lnTo>
                    <a:pt x="60802" y="12674"/>
                  </a:lnTo>
                  <a:lnTo>
                    <a:pt x="61831" y="12365"/>
                  </a:lnTo>
                  <a:lnTo>
                    <a:pt x="65134" y="11398"/>
                  </a:lnTo>
                  <a:lnTo>
                    <a:pt x="68429" y="10349"/>
                  </a:lnTo>
                  <a:lnTo>
                    <a:pt x="68194" y="9627"/>
                  </a:lnTo>
                  <a:lnTo>
                    <a:pt x="67449" y="7298"/>
                  </a:lnTo>
                  <a:lnTo>
                    <a:pt x="67655" y="3981"/>
                  </a:lnTo>
                  <a:lnTo>
                    <a:pt x="68128" y="989"/>
                  </a:lnTo>
                  <a:lnTo>
                    <a:pt x="68186" y="578"/>
                  </a:lnTo>
                  <a:lnTo>
                    <a:pt x="68322" y="253"/>
                  </a:lnTo>
                  <a:lnTo>
                    <a:pt x="68477" y="81"/>
                  </a:lnTo>
                  <a:lnTo>
                    <a:pt x="68640" y="0"/>
                  </a:lnTo>
                  <a:lnTo>
                    <a:pt x="71171" y="74"/>
                  </a:lnTo>
                  <a:lnTo>
                    <a:pt x="71469" y="103"/>
                  </a:lnTo>
                  <a:lnTo>
                    <a:pt x="73167" y="377"/>
                  </a:lnTo>
                  <a:lnTo>
                    <a:pt x="75050" y="644"/>
                  </a:lnTo>
                  <a:lnTo>
                    <a:pt x="74954" y="929"/>
                  </a:lnTo>
                  <a:lnTo>
                    <a:pt x="74727" y="1852"/>
                  </a:lnTo>
                  <a:lnTo>
                    <a:pt x="74553" y="2584"/>
                  </a:lnTo>
                  <a:lnTo>
                    <a:pt x="74504" y="3128"/>
                  </a:lnTo>
                  <a:lnTo>
                    <a:pt x="74441" y="3316"/>
                  </a:lnTo>
                  <a:lnTo>
                    <a:pt x="74339" y="3881"/>
                  </a:lnTo>
                  <a:lnTo>
                    <a:pt x="74599" y="4706"/>
                  </a:lnTo>
                  <a:lnTo>
                    <a:pt x="74984" y="6180"/>
                  </a:lnTo>
                  <a:lnTo>
                    <a:pt x="75492" y="8061"/>
                  </a:lnTo>
                  <a:lnTo>
                    <a:pt x="76414" y="11136"/>
                  </a:lnTo>
                  <a:lnTo>
                    <a:pt x="77179" y="13678"/>
                  </a:lnTo>
                  <a:lnTo>
                    <a:pt x="78226" y="17328"/>
                  </a:lnTo>
                  <a:lnTo>
                    <a:pt x="78454" y="18107"/>
                  </a:lnTo>
                  <a:lnTo>
                    <a:pt x="79633" y="22173"/>
                  </a:lnTo>
                  <a:lnTo>
                    <a:pt x="79980" y="23347"/>
                  </a:lnTo>
                  <a:lnTo>
                    <a:pt x="80121" y="23840"/>
                  </a:lnTo>
                  <a:lnTo>
                    <a:pt x="80329" y="24576"/>
                  </a:lnTo>
                  <a:lnTo>
                    <a:pt x="80404" y="24862"/>
                  </a:lnTo>
                  <a:lnTo>
                    <a:pt x="80646" y="25725"/>
                  </a:lnTo>
                  <a:lnTo>
                    <a:pt x="80872" y="26456"/>
                  </a:lnTo>
                  <a:lnTo>
                    <a:pt x="81468" y="27848"/>
                  </a:lnTo>
                  <a:lnTo>
                    <a:pt x="81999" y="28993"/>
                  </a:lnTo>
                  <a:lnTo>
                    <a:pt x="82314" y="29686"/>
                  </a:lnTo>
                  <a:lnTo>
                    <a:pt x="82619" y="30341"/>
                  </a:lnTo>
                  <a:lnTo>
                    <a:pt x="82939" y="31068"/>
                  </a:lnTo>
                  <a:lnTo>
                    <a:pt x="83618" y="32702"/>
                  </a:lnTo>
                  <a:lnTo>
                    <a:pt x="84851" y="35755"/>
                  </a:lnTo>
                  <a:lnTo>
                    <a:pt x="85492" y="37330"/>
                  </a:lnTo>
                  <a:lnTo>
                    <a:pt x="85944" y="38448"/>
                  </a:lnTo>
                  <a:lnTo>
                    <a:pt x="86756" y="40437"/>
                  </a:lnTo>
                  <a:lnTo>
                    <a:pt x="87395" y="41995"/>
                  </a:lnTo>
                  <a:lnTo>
                    <a:pt x="87499" y="42242"/>
                  </a:lnTo>
                  <a:lnTo>
                    <a:pt x="88168" y="43858"/>
                  </a:lnTo>
                  <a:lnTo>
                    <a:pt x="88301" y="44273"/>
                  </a:lnTo>
                  <a:lnTo>
                    <a:pt x="88665" y="45583"/>
                  </a:lnTo>
                  <a:lnTo>
                    <a:pt x="88865" y="46274"/>
                  </a:lnTo>
                  <a:lnTo>
                    <a:pt x="89259" y="48508"/>
                  </a:lnTo>
                  <a:lnTo>
                    <a:pt x="89640" y="50313"/>
                  </a:lnTo>
                  <a:lnTo>
                    <a:pt x="89773" y="50945"/>
                  </a:lnTo>
                  <a:lnTo>
                    <a:pt x="90069" y="52468"/>
                  </a:lnTo>
                  <a:lnTo>
                    <a:pt x="90161" y="52917"/>
                  </a:lnTo>
                  <a:lnTo>
                    <a:pt x="90256" y="53693"/>
                  </a:lnTo>
                  <a:lnTo>
                    <a:pt x="90223" y="54692"/>
                  </a:lnTo>
                  <a:lnTo>
                    <a:pt x="89885" y="57705"/>
                  </a:lnTo>
                  <a:lnTo>
                    <a:pt x="89767" y="58709"/>
                  </a:lnTo>
                  <a:lnTo>
                    <a:pt x="89629" y="59962"/>
                  </a:lnTo>
                  <a:lnTo>
                    <a:pt x="89571" y="60976"/>
                  </a:lnTo>
                  <a:lnTo>
                    <a:pt x="89557" y="63735"/>
                  </a:lnTo>
                  <a:lnTo>
                    <a:pt x="89544" y="65022"/>
                  </a:lnTo>
                  <a:lnTo>
                    <a:pt x="89493" y="65576"/>
                  </a:lnTo>
                  <a:lnTo>
                    <a:pt x="87746" y="65249"/>
                  </a:lnTo>
                  <a:lnTo>
                    <a:pt x="85917" y="64949"/>
                  </a:lnTo>
                  <a:lnTo>
                    <a:pt x="84070" y="64645"/>
                  </a:lnTo>
                  <a:lnTo>
                    <a:pt x="82215" y="64342"/>
                  </a:lnTo>
                  <a:lnTo>
                    <a:pt x="80484" y="64074"/>
                  </a:lnTo>
                  <a:lnTo>
                    <a:pt x="79390" y="63883"/>
                  </a:lnTo>
                  <a:lnTo>
                    <a:pt x="76883" y="67384"/>
                  </a:lnTo>
                  <a:lnTo>
                    <a:pt x="75026" y="69962"/>
                  </a:lnTo>
                  <a:lnTo>
                    <a:pt x="76787" y="70862"/>
                  </a:lnTo>
                  <a:lnTo>
                    <a:pt x="78466" y="71695"/>
                  </a:lnTo>
                  <a:lnTo>
                    <a:pt x="77089" y="74496"/>
                  </a:lnTo>
                  <a:lnTo>
                    <a:pt x="73794" y="81226"/>
                  </a:lnTo>
                  <a:lnTo>
                    <a:pt x="72030" y="80542"/>
                  </a:lnTo>
                  <a:lnTo>
                    <a:pt x="68761" y="87250"/>
                  </a:lnTo>
                  <a:lnTo>
                    <a:pt x="70443" y="88101"/>
                  </a:lnTo>
                  <a:lnTo>
                    <a:pt x="72961" y="89367"/>
                  </a:lnTo>
                  <a:lnTo>
                    <a:pt x="72774" y="89759"/>
                  </a:lnTo>
                  <a:lnTo>
                    <a:pt x="72268" y="90772"/>
                  </a:lnTo>
                  <a:lnTo>
                    <a:pt x="75155" y="92221"/>
                  </a:lnTo>
                  <a:lnTo>
                    <a:pt x="75337" y="92331"/>
                  </a:lnTo>
                  <a:lnTo>
                    <a:pt x="75722" y="92525"/>
                  </a:lnTo>
                  <a:lnTo>
                    <a:pt x="76231" y="91513"/>
                  </a:lnTo>
                  <a:lnTo>
                    <a:pt x="76363" y="91083"/>
                  </a:lnTo>
                  <a:lnTo>
                    <a:pt x="76624" y="91215"/>
                  </a:lnTo>
                  <a:lnTo>
                    <a:pt x="77172" y="91491"/>
                  </a:lnTo>
                  <a:lnTo>
                    <a:pt x="78312" y="92062"/>
                  </a:lnTo>
                  <a:lnTo>
                    <a:pt x="80021" y="92921"/>
                  </a:lnTo>
                  <a:lnTo>
                    <a:pt x="81706" y="93794"/>
                  </a:lnTo>
                  <a:lnTo>
                    <a:pt x="80624" y="97594"/>
                  </a:lnTo>
                  <a:lnTo>
                    <a:pt x="79111" y="102865"/>
                  </a:lnTo>
                  <a:lnTo>
                    <a:pt x="78953" y="103415"/>
                  </a:lnTo>
                  <a:lnTo>
                    <a:pt x="78401" y="105288"/>
                  </a:lnTo>
                  <a:lnTo>
                    <a:pt x="78202" y="105969"/>
                  </a:lnTo>
                  <a:lnTo>
                    <a:pt x="76602" y="111411"/>
                  </a:lnTo>
                  <a:lnTo>
                    <a:pt x="76300" y="112099"/>
                  </a:lnTo>
                  <a:lnTo>
                    <a:pt x="75896" y="112730"/>
                  </a:lnTo>
                  <a:lnTo>
                    <a:pt x="73026" y="116012"/>
                  </a:lnTo>
                  <a:lnTo>
                    <a:pt x="72755" y="116321"/>
                  </a:lnTo>
                  <a:lnTo>
                    <a:pt x="71816" y="117445"/>
                  </a:lnTo>
                  <a:lnTo>
                    <a:pt x="70847" y="118594"/>
                  </a:lnTo>
                  <a:lnTo>
                    <a:pt x="68311" y="121547"/>
                  </a:lnTo>
                  <a:lnTo>
                    <a:pt x="67018" y="123081"/>
                  </a:lnTo>
                  <a:lnTo>
                    <a:pt x="65797" y="124475"/>
                  </a:lnTo>
                  <a:lnTo>
                    <a:pt x="64618" y="126124"/>
                  </a:lnTo>
                  <a:lnTo>
                    <a:pt x="64071" y="126034"/>
                  </a:lnTo>
                  <a:lnTo>
                    <a:pt x="62238" y="125731"/>
                  </a:lnTo>
                  <a:lnTo>
                    <a:pt x="55875" y="124712"/>
                  </a:lnTo>
                  <a:lnTo>
                    <a:pt x="52630" y="124158"/>
                  </a:lnTo>
                  <a:lnTo>
                    <a:pt x="45816" y="122994"/>
                  </a:lnTo>
                  <a:lnTo>
                    <a:pt x="38416" y="121714"/>
                  </a:lnTo>
                  <a:lnTo>
                    <a:pt x="34332" y="121010"/>
                  </a:lnTo>
                  <a:lnTo>
                    <a:pt x="30367" y="120334"/>
                  </a:lnTo>
                  <a:lnTo>
                    <a:pt x="28746" y="120057"/>
                  </a:lnTo>
                  <a:lnTo>
                    <a:pt x="20841" y="118845"/>
                  </a:lnTo>
                  <a:lnTo>
                    <a:pt x="20648" y="118817"/>
                  </a:lnTo>
                  <a:lnTo>
                    <a:pt x="20220" y="118786"/>
                  </a:lnTo>
                  <a:lnTo>
                    <a:pt x="20035" y="118783"/>
                  </a:lnTo>
                  <a:lnTo>
                    <a:pt x="18707" y="118644"/>
                  </a:lnTo>
                  <a:lnTo>
                    <a:pt x="18206" y="118592"/>
                  </a:lnTo>
                  <a:lnTo>
                    <a:pt x="7205" y="116691"/>
                  </a:lnTo>
                  <a:lnTo>
                    <a:pt x="2676" y="115220"/>
                  </a:lnTo>
                  <a:lnTo>
                    <a:pt x="3095" y="114890"/>
                  </a:lnTo>
                  <a:lnTo>
                    <a:pt x="4112" y="114175"/>
                  </a:lnTo>
                  <a:lnTo>
                    <a:pt x="5573" y="113389"/>
                  </a:lnTo>
                  <a:lnTo>
                    <a:pt x="8396" y="112178"/>
                  </a:lnTo>
                  <a:lnTo>
                    <a:pt x="14876" y="109848"/>
                  </a:lnTo>
                  <a:lnTo>
                    <a:pt x="19001" y="108347"/>
                  </a:lnTo>
                  <a:lnTo>
                    <a:pt x="20054" y="107923"/>
                  </a:lnTo>
                  <a:lnTo>
                    <a:pt x="21534" y="107194"/>
                  </a:lnTo>
                  <a:lnTo>
                    <a:pt x="22956" y="106407"/>
                  </a:lnTo>
                  <a:lnTo>
                    <a:pt x="23046" y="104609"/>
                  </a:lnTo>
                  <a:lnTo>
                    <a:pt x="23122" y="103081"/>
                  </a:lnTo>
                  <a:lnTo>
                    <a:pt x="21501" y="100915"/>
                  </a:lnTo>
                  <a:lnTo>
                    <a:pt x="21126" y="100632"/>
                  </a:lnTo>
                  <a:lnTo>
                    <a:pt x="21438" y="100409"/>
                  </a:lnTo>
                  <a:lnTo>
                    <a:pt x="21877" y="100078"/>
                  </a:lnTo>
                  <a:lnTo>
                    <a:pt x="19014" y="97830"/>
                  </a:lnTo>
                  <a:lnTo>
                    <a:pt x="17951" y="97125"/>
                  </a:lnTo>
                  <a:lnTo>
                    <a:pt x="14351" y="94739"/>
                  </a:lnTo>
                  <a:lnTo>
                    <a:pt x="8923" y="91063"/>
                  </a:lnTo>
                  <a:lnTo>
                    <a:pt x="5382" y="88652"/>
                  </a:lnTo>
                  <a:lnTo>
                    <a:pt x="4616" y="87889"/>
                  </a:lnTo>
                  <a:lnTo>
                    <a:pt x="4184" y="87603"/>
                  </a:lnTo>
                  <a:lnTo>
                    <a:pt x="4057" y="74727"/>
                  </a:lnTo>
                  <a:lnTo>
                    <a:pt x="4006" y="69505"/>
                  </a:lnTo>
                  <a:lnTo>
                    <a:pt x="3713" y="67046"/>
                  </a:lnTo>
                  <a:lnTo>
                    <a:pt x="3844" y="66241"/>
                  </a:lnTo>
                  <a:lnTo>
                    <a:pt x="3958" y="65021"/>
                  </a:lnTo>
                  <a:lnTo>
                    <a:pt x="3990" y="64668"/>
                  </a:lnTo>
                  <a:lnTo>
                    <a:pt x="4469" y="61456"/>
                  </a:lnTo>
                  <a:lnTo>
                    <a:pt x="4851" y="58895"/>
                  </a:lnTo>
                  <a:lnTo>
                    <a:pt x="5027" y="58804"/>
                  </a:lnTo>
                  <a:lnTo>
                    <a:pt x="5461" y="58554"/>
                  </a:lnTo>
                  <a:lnTo>
                    <a:pt x="5540" y="57849"/>
                  </a:lnTo>
                  <a:lnTo>
                    <a:pt x="5548" y="57327"/>
                  </a:lnTo>
                  <a:lnTo>
                    <a:pt x="5469" y="56884"/>
                  </a:lnTo>
                  <a:lnTo>
                    <a:pt x="5420" y="56618"/>
                  </a:lnTo>
                  <a:lnTo>
                    <a:pt x="4993" y="55782"/>
                  </a:lnTo>
                  <a:lnTo>
                    <a:pt x="4666" y="55321"/>
                  </a:lnTo>
                  <a:lnTo>
                    <a:pt x="3349" y="51883"/>
                  </a:lnTo>
                  <a:lnTo>
                    <a:pt x="3028" y="51058"/>
                  </a:lnTo>
                  <a:lnTo>
                    <a:pt x="2308" y="49234"/>
                  </a:lnTo>
                  <a:lnTo>
                    <a:pt x="2062" y="48614"/>
                  </a:lnTo>
                  <a:lnTo>
                    <a:pt x="1757" y="47851"/>
                  </a:lnTo>
                  <a:lnTo>
                    <a:pt x="764" y="45450"/>
                  </a:lnTo>
                  <a:lnTo>
                    <a:pt x="0" y="43648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9" name="pg89"/>
            <p:cNvSpPr/>
            <p:nvPr/>
          </p:nvSpPr>
          <p:spPr>
            <a:xfrm>
              <a:off x="6342485" y="4663233"/>
              <a:ext cx="80976" cy="75513"/>
            </a:xfrm>
            <a:custGeom>
              <a:avLst/>
              <a:gdLst/>
              <a:ahLst/>
              <a:cxnLst/>
              <a:rect l="0" t="0" r="0" b="0"/>
              <a:pathLst>
                <a:path w="80976" h="75513">
                  <a:moveTo>
                    <a:pt x="28642" y="5968"/>
                  </a:moveTo>
                  <a:lnTo>
                    <a:pt x="29675" y="6219"/>
                  </a:lnTo>
                  <a:lnTo>
                    <a:pt x="30189" y="5911"/>
                  </a:lnTo>
                  <a:lnTo>
                    <a:pt x="30553" y="5688"/>
                  </a:lnTo>
                  <a:lnTo>
                    <a:pt x="30094" y="4837"/>
                  </a:lnTo>
                  <a:lnTo>
                    <a:pt x="31126" y="4266"/>
                  </a:lnTo>
                  <a:lnTo>
                    <a:pt x="31397" y="4759"/>
                  </a:lnTo>
                  <a:lnTo>
                    <a:pt x="31920" y="4293"/>
                  </a:lnTo>
                  <a:lnTo>
                    <a:pt x="32953" y="3288"/>
                  </a:lnTo>
                  <a:lnTo>
                    <a:pt x="34352" y="1908"/>
                  </a:lnTo>
                  <a:lnTo>
                    <a:pt x="36124" y="133"/>
                  </a:lnTo>
                  <a:lnTo>
                    <a:pt x="36940" y="0"/>
                  </a:lnTo>
                  <a:lnTo>
                    <a:pt x="37933" y="204"/>
                  </a:lnTo>
                  <a:lnTo>
                    <a:pt x="37977" y="333"/>
                  </a:lnTo>
                  <a:lnTo>
                    <a:pt x="38306" y="1429"/>
                  </a:lnTo>
                  <a:lnTo>
                    <a:pt x="38856" y="2444"/>
                  </a:lnTo>
                  <a:lnTo>
                    <a:pt x="39038" y="2792"/>
                  </a:lnTo>
                  <a:lnTo>
                    <a:pt x="39117" y="2968"/>
                  </a:lnTo>
                  <a:lnTo>
                    <a:pt x="39188" y="3154"/>
                  </a:lnTo>
                  <a:lnTo>
                    <a:pt x="39276" y="3454"/>
                  </a:lnTo>
                  <a:lnTo>
                    <a:pt x="39339" y="3812"/>
                  </a:lnTo>
                  <a:lnTo>
                    <a:pt x="39347" y="3979"/>
                  </a:lnTo>
                  <a:lnTo>
                    <a:pt x="39343" y="4155"/>
                  </a:lnTo>
                  <a:lnTo>
                    <a:pt x="39462" y="4503"/>
                  </a:lnTo>
                  <a:lnTo>
                    <a:pt x="39588" y="4851"/>
                  </a:lnTo>
                  <a:lnTo>
                    <a:pt x="39719" y="5194"/>
                  </a:lnTo>
                  <a:lnTo>
                    <a:pt x="39861" y="5537"/>
                  </a:lnTo>
                  <a:lnTo>
                    <a:pt x="40012" y="5875"/>
                  </a:lnTo>
                  <a:lnTo>
                    <a:pt x="40257" y="6395"/>
                  </a:lnTo>
                  <a:lnTo>
                    <a:pt x="40523" y="6914"/>
                  </a:lnTo>
                  <a:lnTo>
                    <a:pt x="40803" y="7424"/>
                  </a:lnTo>
                  <a:lnTo>
                    <a:pt x="41112" y="7915"/>
                  </a:lnTo>
                  <a:lnTo>
                    <a:pt x="41445" y="8382"/>
                  </a:lnTo>
                  <a:lnTo>
                    <a:pt x="41690" y="8691"/>
                  </a:lnTo>
                  <a:lnTo>
                    <a:pt x="41944" y="8992"/>
                  </a:lnTo>
                  <a:lnTo>
                    <a:pt x="42209" y="9287"/>
                  </a:lnTo>
                  <a:lnTo>
                    <a:pt x="42490" y="9564"/>
                  </a:lnTo>
                  <a:lnTo>
                    <a:pt x="42787" y="9816"/>
                  </a:lnTo>
                  <a:lnTo>
                    <a:pt x="46971" y="11184"/>
                  </a:lnTo>
                  <a:lnTo>
                    <a:pt x="47589" y="11389"/>
                  </a:lnTo>
                  <a:lnTo>
                    <a:pt x="49481" y="11980"/>
                  </a:lnTo>
                  <a:lnTo>
                    <a:pt x="50478" y="12270"/>
                  </a:lnTo>
                  <a:lnTo>
                    <a:pt x="50740" y="12564"/>
                  </a:lnTo>
                  <a:lnTo>
                    <a:pt x="50906" y="12752"/>
                  </a:lnTo>
                  <a:lnTo>
                    <a:pt x="51076" y="13485"/>
                  </a:lnTo>
                  <a:lnTo>
                    <a:pt x="51425" y="14367"/>
                  </a:lnTo>
                  <a:lnTo>
                    <a:pt x="51848" y="15034"/>
                  </a:lnTo>
                  <a:lnTo>
                    <a:pt x="52719" y="19361"/>
                  </a:lnTo>
                  <a:lnTo>
                    <a:pt x="55704" y="23502"/>
                  </a:lnTo>
                  <a:lnTo>
                    <a:pt x="56112" y="23192"/>
                  </a:lnTo>
                  <a:lnTo>
                    <a:pt x="55678" y="22424"/>
                  </a:lnTo>
                  <a:lnTo>
                    <a:pt x="56729" y="21583"/>
                  </a:lnTo>
                  <a:lnTo>
                    <a:pt x="56694" y="20228"/>
                  </a:lnTo>
                  <a:lnTo>
                    <a:pt x="55941" y="19285"/>
                  </a:lnTo>
                  <a:lnTo>
                    <a:pt x="55320" y="18424"/>
                  </a:lnTo>
                  <a:lnTo>
                    <a:pt x="56616" y="17412"/>
                  </a:lnTo>
                  <a:lnTo>
                    <a:pt x="57227" y="18010"/>
                  </a:lnTo>
                  <a:lnTo>
                    <a:pt x="57709" y="18617"/>
                  </a:lnTo>
                  <a:lnTo>
                    <a:pt x="58692" y="19991"/>
                  </a:lnTo>
                  <a:lnTo>
                    <a:pt x="60341" y="18641"/>
                  </a:lnTo>
                  <a:lnTo>
                    <a:pt x="58309" y="16096"/>
                  </a:lnTo>
                  <a:lnTo>
                    <a:pt x="58901" y="15620"/>
                  </a:lnTo>
                  <a:lnTo>
                    <a:pt x="60577" y="17715"/>
                  </a:lnTo>
                  <a:lnTo>
                    <a:pt x="63818" y="15087"/>
                  </a:lnTo>
                  <a:lnTo>
                    <a:pt x="65677" y="13575"/>
                  </a:lnTo>
                  <a:lnTo>
                    <a:pt x="66650" y="14658"/>
                  </a:lnTo>
                  <a:lnTo>
                    <a:pt x="66883" y="14662"/>
                  </a:lnTo>
                  <a:lnTo>
                    <a:pt x="67592" y="14229"/>
                  </a:lnTo>
                  <a:lnTo>
                    <a:pt x="67869" y="14581"/>
                  </a:lnTo>
                  <a:lnTo>
                    <a:pt x="68599" y="15044"/>
                  </a:lnTo>
                  <a:lnTo>
                    <a:pt x="69210" y="15341"/>
                  </a:lnTo>
                  <a:lnTo>
                    <a:pt x="69720" y="15702"/>
                  </a:lnTo>
                  <a:lnTo>
                    <a:pt x="70163" y="16320"/>
                  </a:lnTo>
                  <a:lnTo>
                    <a:pt x="70626" y="17438"/>
                  </a:lnTo>
                  <a:lnTo>
                    <a:pt x="71503" y="19247"/>
                  </a:lnTo>
                  <a:lnTo>
                    <a:pt x="71645" y="19524"/>
                  </a:lnTo>
                  <a:lnTo>
                    <a:pt x="71887" y="20043"/>
                  </a:lnTo>
                  <a:lnTo>
                    <a:pt x="73401" y="23167"/>
                  </a:lnTo>
                  <a:lnTo>
                    <a:pt x="74144" y="24709"/>
                  </a:lnTo>
                  <a:lnTo>
                    <a:pt x="77533" y="31713"/>
                  </a:lnTo>
                  <a:lnTo>
                    <a:pt x="78847" y="34422"/>
                  </a:lnTo>
                  <a:lnTo>
                    <a:pt x="80976" y="38815"/>
                  </a:lnTo>
                  <a:lnTo>
                    <a:pt x="76256" y="41011"/>
                  </a:lnTo>
                  <a:lnTo>
                    <a:pt x="76565" y="44435"/>
                  </a:lnTo>
                  <a:lnTo>
                    <a:pt x="76856" y="47669"/>
                  </a:lnTo>
                  <a:lnTo>
                    <a:pt x="76986" y="49081"/>
                  </a:lnTo>
                  <a:lnTo>
                    <a:pt x="77106" y="50428"/>
                  </a:lnTo>
                  <a:lnTo>
                    <a:pt x="77268" y="51997"/>
                  </a:lnTo>
                  <a:lnTo>
                    <a:pt x="77402" y="53745"/>
                  </a:lnTo>
                  <a:lnTo>
                    <a:pt x="77460" y="54395"/>
                  </a:lnTo>
                  <a:lnTo>
                    <a:pt x="77523" y="55093"/>
                  </a:lnTo>
                  <a:lnTo>
                    <a:pt x="77646" y="56471"/>
                  </a:lnTo>
                  <a:lnTo>
                    <a:pt x="77702" y="57107"/>
                  </a:lnTo>
                  <a:lnTo>
                    <a:pt x="77872" y="59001"/>
                  </a:lnTo>
                  <a:lnTo>
                    <a:pt x="77982" y="61111"/>
                  </a:lnTo>
                  <a:lnTo>
                    <a:pt x="78030" y="62079"/>
                  </a:lnTo>
                  <a:lnTo>
                    <a:pt x="78121" y="63846"/>
                  </a:lnTo>
                  <a:lnTo>
                    <a:pt x="77855" y="64167"/>
                  </a:lnTo>
                  <a:lnTo>
                    <a:pt x="77439" y="64183"/>
                  </a:lnTo>
                  <a:lnTo>
                    <a:pt x="76781" y="64223"/>
                  </a:lnTo>
                  <a:lnTo>
                    <a:pt x="75269" y="64357"/>
                  </a:lnTo>
                  <a:lnTo>
                    <a:pt x="74483" y="64419"/>
                  </a:lnTo>
                  <a:lnTo>
                    <a:pt x="73498" y="64441"/>
                  </a:lnTo>
                  <a:lnTo>
                    <a:pt x="72740" y="64476"/>
                  </a:lnTo>
                  <a:lnTo>
                    <a:pt x="71984" y="64541"/>
                  </a:lnTo>
                  <a:lnTo>
                    <a:pt x="71481" y="64596"/>
                  </a:lnTo>
                  <a:lnTo>
                    <a:pt x="70621" y="64747"/>
                  </a:lnTo>
                  <a:lnTo>
                    <a:pt x="69992" y="64884"/>
                  </a:lnTo>
                  <a:lnTo>
                    <a:pt x="69334" y="65031"/>
                  </a:lnTo>
                  <a:lnTo>
                    <a:pt x="68751" y="65149"/>
                  </a:lnTo>
                  <a:lnTo>
                    <a:pt x="67502" y="65328"/>
                  </a:lnTo>
                  <a:lnTo>
                    <a:pt x="66816" y="65415"/>
                  </a:lnTo>
                  <a:lnTo>
                    <a:pt x="65587" y="65569"/>
                  </a:lnTo>
                  <a:lnTo>
                    <a:pt x="64712" y="65673"/>
                  </a:lnTo>
                  <a:lnTo>
                    <a:pt x="63946" y="65779"/>
                  </a:lnTo>
                  <a:lnTo>
                    <a:pt x="63087" y="65877"/>
                  </a:lnTo>
                  <a:lnTo>
                    <a:pt x="62583" y="65910"/>
                  </a:lnTo>
                  <a:lnTo>
                    <a:pt x="61320" y="65943"/>
                  </a:lnTo>
                  <a:lnTo>
                    <a:pt x="60814" y="65951"/>
                  </a:lnTo>
                  <a:lnTo>
                    <a:pt x="60308" y="65945"/>
                  </a:lnTo>
                  <a:lnTo>
                    <a:pt x="58284" y="65907"/>
                  </a:lnTo>
                  <a:lnTo>
                    <a:pt x="54742" y="65787"/>
                  </a:lnTo>
                  <a:lnTo>
                    <a:pt x="53730" y="65759"/>
                  </a:lnTo>
                  <a:lnTo>
                    <a:pt x="51701" y="65716"/>
                  </a:lnTo>
                  <a:lnTo>
                    <a:pt x="50946" y="65720"/>
                  </a:lnTo>
                  <a:lnTo>
                    <a:pt x="49094" y="65699"/>
                  </a:lnTo>
                  <a:lnTo>
                    <a:pt x="47067" y="65799"/>
                  </a:lnTo>
                  <a:lnTo>
                    <a:pt x="45827" y="65924"/>
                  </a:lnTo>
                  <a:lnTo>
                    <a:pt x="45347" y="65987"/>
                  </a:lnTo>
                  <a:lnTo>
                    <a:pt x="44731" y="66080"/>
                  </a:lnTo>
                  <a:lnTo>
                    <a:pt x="44183" y="66146"/>
                  </a:lnTo>
                  <a:lnTo>
                    <a:pt x="43535" y="66215"/>
                  </a:lnTo>
                  <a:lnTo>
                    <a:pt x="42193" y="66419"/>
                  </a:lnTo>
                  <a:lnTo>
                    <a:pt x="39910" y="66836"/>
                  </a:lnTo>
                  <a:lnTo>
                    <a:pt x="39417" y="66942"/>
                  </a:lnTo>
                  <a:lnTo>
                    <a:pt x="38613" y="67121"/>
                  </a:lnTo>
                  <a:lnTo>
                    <a:pt x="37939" y="67272"/>
                  </a:lnTo>
                  <a:lnTo>
                    <a:pt x="37131" y="67443"/>
                  </a:lnTo>
                  <a:lnTo>
                    <a:pt x="36516" y="67578"/>
                  </a:lnTo>
                  <a:lnTo>
                    <a:pt x="35631" y="67762"/>
                  </a:lnTo>
                  <a:lnTo>
                    <a:pt x="33296" y="68267"/>
                  </a:lnTo>
                  <a:lnTo>
                    <a:pt x="30413" y="68916"/>
                  </a:lnTo>
                  <a:lnTo>
                    <a:pt x="26773" y="69741"/>
                  </a:lnTo>
                  <a:lnTo>
                    <a:pt x="24981" y="70148"/>
                  </a:lnTo>
                  <a:lnTo>
                    <a:pt x="23552" y="70468"/>
                  </a:lnTo>
                  <a:lnTo>
                    <a:pt x="22545" y="70735"/>
                  </a:lnTo>
                  <a:lnTo>
                    <a:pt x="21374" y="71044"/>
                  </a:lnTo>
                  <a:lnTo>
                    <a:pt x="19394" y="71590"/>
                  </a:lnTo>
                  <a:lnTo>
                    <a:pt x="17118" y="72230"/>
                  </a:lnTo>
                  <a:lnTo>
                    <a:pt x="15357" y="72732"/>
                  </a:lnTo>
                  <a:lnTo>
                    <a:pt x="12276" y="73575"/>
                  </a:lnTo>
                  <a:lnTo>
                    <a:pt x="8217" y="74689"/>
                  </a:lnTo>
                  <a:lnTo>
                    <a:pt x="6907" y="75038"/>
                  </a:lnTo>
                  <a:lnTo>
                    <a:pt x="4929" y="75513"/>
                  </a:lnTo>
                  <a:lnTo>
                    <a:pt x="4157" y="72583"/>
                  </a:lnTo>
                  <a:lnTo>
                    <a:pt x="3595" y="70452"/>
                  </a:lnTo>
                  <a:lnTo>
                    <a:pt x="3312" y="69377"/>
                  </a:lnTo>
                  <a:lnTo>
                    <a:pt x="1866" y="63908"/>
                  </a:lnTo>
                  <a:lnTo>
                    <a:pt x="1467" y="62399"/>
                  </a:lnTo>
                  <a:lnTo>
                    <a:pt x="642" y="59278"/>
                  </a:lnTo>
                  <a:lnTo>
                    <a:pt x="409" y="58582"/>
                  </a:lnTo>
                  <a:lnTo>
                    <a:pt x="0" y="57660"/>
                  </a:lnTo>
                  <a:lnTo>
                    <a:pt x="1292" y="56612"/>
                  </a:lnTo>
                  <a:lnTo>
                    <a:pt x="3167" y="55206"/>
                  </a:lnTo>
                  <a:lnTo>
                    <a:pt x="3299" y="55121"/>
                  </a:lnTo>
                  <a:lnTo>
                    <a:pt x="3049" y="53486"/>
                  </a:lnTo>
                  <a:lnTo>
                    <a:pt x="3053" y="53076"/>
                  </a:lnTo>
                  <a:lnTo>
                    <a:pt x="2570" y="49588"/>
                  </a:lnTo>
                  <a:lnTo>
                    <a:pt x="2174" y="47224"/>
                  </a:lnTo>
                  <a:lnTo>
                    <a:pt x="2019" y="46300"/>
                  </a:lnTo>
                  <a:lnTo>
                    <a:pt x="1909" y="44727"/>
                  </a:lnTo>
                  <a:lnTo>
                    <a:pt x="1924" y="43974"/>
                  </a:lnTo>
                  <a:lnTo>
                    <a:pt x="2055" y="42526"/>
                  </a:lnTo>
                  <a:lnTo>
                    <a:pt x="2091" y="42135"/>
                  </a:lnTo>
                  <a:lnTo>
                    <a:pt x="2166" y="41797"/>
                  </a:lnTo>
                  <a:lnTo>
                    <a:pt x="2665" y="40234"/>
                  </a:lnTo>
                  <a:lnTo>
                    <a:pt x="3583" y="38475"/>
                  </a:lnTo>
                  <a:lnTo>
                    <a:pt x="4070" y="37660"/>
                  </a:lnTo>
                  <a:lnTo>
                    <a:pt x="4624" y="36922"/>
                  </a:lnTo>
                  <a:lnTo>
                    <a:pt x="6250" y="35120"/>
                  </a:lnTo>
                  <a:lnTo>
                    <a:pt x="6041" y="34265"/>
                  </a:lnTo>
                  <a:lnTo>
                    <a:pt x="6244" y="34034"/>
                  </a:lnTo>
                  <a:lnTo>
                    <a:pt x="6391" y="33848"/>
                  </a:lnTo>
                  <a:lnTo>
                    <a:pt x="6526" y="33652"/>
                  </a:lnTo>
                  <a:lnTo>
                    <a:pt x="6652" y="33452"/>
                  </a:lnTo>
                  <a:lnTo>
                    <a:pt x="6763" y="33242"/>
                  </a:lnTo>
                  <a:lnTo>
                    <a:pt x="6866" y="33028"/>
                  </a:lnTo>
                  <a:lnTo>
                    <a:pt x="6993" y="32694"/>
                  </a:lnTo>
                  <a:lnTo>
                    <a:pt x="7088" y="32351"/>
                  </a:lnTo>
                  <a:lnTo>
                    <a:pt x="7135" y="32104"/>
                  </a:lnTo>
                  <a:lnTo>
                    <a:pt x="7167" y="31880"/>
                  </a:lnTo>
                  <a:lnTo>
                    <a:pt x="7187" y="31532"/>
                  </a:lnTo>
                  <a:lnTo>
                    <a:pt x="7187" y="31303"/>
                  </a:lnTo>
                  <a:lnTo>
                    <a:pt x="7123" y="30731"/>
                  </a:lnTo>
                  <a:lnTo>
                    <a:pt x="6779" y="28144"/>
                  </a:lnTo>
                  <a:lnTo>
                    <a:pt x="6472" y="25791"/>
                  </a:lnTo>
                  <a:lnTo>
                    <a:pt x="6347" y="24832"/>
                  </a:lnTo>
                  <a:lnTo>
                    <a:pt x="6311" y="24577"/>
                  </a:lnTo>
                  <a:lnTo>
                    <a:pt x="6301" y="24428"/>
                  </a:lnTo>
                  <a:lnTo>
                    <a:pt x="6268" y="23993"/>
                  </a:lnTo>
                  <a:lnTo>
                    <a:pt x="6102" y="22058"/>
                  </a:lnTo>
                  <a:lnTo>
                    <a:pt x="6127" y="20988"/>
                  </a:lnTo>
                  <a:lnTo>
                    <a:pt x="6153" y="19671"/>
                  </a:lnTo>
                  <a:lnTo>
                    <a:pt x="7119" y="14596"/>
                  </a:lnTo>
                  <a:lnTo>
                    <a:pt x="7226" y="14119"/>
                  </a:lnTo>
                  <a:lnTo>
                    <a:pt x="7625" y="11980"/>
                  </a:lnTo>
                  <a:lnTo>
                    <a:pt x="8168" y="9111"/>
                  </a:lnTo>
                  <a:lnTo>
                    <a:pt x="8251" y="8482"/>
                  </a:lnTo>
                  <a:lnTo>
                    <a:pt x="8948" y="8072"/>
                  </a:lnTo>
                  <a:lnTo>
                    <a:pt x="19497" y="1796"/>
                  </a:lnTo>
                  <a:lnTo>
                    <a:pt x="20606" y="1422"/>
                  </a:lnTo>
                  <a:lnTo>
                    <a:pt x="20785" y="1591"/>
                  </a:lnTo>
                  <a:lnTo>
                    <a:pt x="21149" y="1725"/>
                  </a:lnTo>
                  <a:lnTo>
                    <a:pt x="21778" y="1772"/>
                  </a:lnTo>
                  <a:lnTo>
                    <a:pt x="24751" y="2816"/>
                  </a:lnTo>
                  <a:lnTo>
                    <a:pt x="25012" y="2906"/>
                  </a:lnTo>
                  <a:lnTo>
                    <a:pt x="25246" y="3011"/>
                  </a:lnTo>
                  <a:lnTo>
                    <a:pt x="25887" y="3350"/>
                  </a:lnTo>
                  <a:lnTo>
                    <a:pt x="26758" y="4746"/>
                  </a:lnTo>
                  <a:lnTo>
                    <a:pt x="26921" y="4870"/>
                  </a:lnTo>
                  <a:lnTo>
                    <a:pt x="27067" y="4994"/>
                  </a:lnTo>
                  <a:lnTo>
                    <a:pt x="27348" y="5246"/>
                  </a:lnTo>
                  <a:lnTo>
                    <a:pt x="27621" y="5513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0" name="pg90"/>
            <p:cNvSpPr/>
            <p:nvPr/>
          </p:nvSpPr>
          <p:spPr>
            <a:xfrm>
              <a:off x="6327441" y="4727400"/>
              <a:ext cx="108597" cy="116828"/>
            </a:xfrm>
            <a:custGeom>
              <a:avLst/>
              <a:gdLst/>
              <a:ahLst/>
              <a:cxnLst/>
              <a:rect l="0" t="0" r="0" b="0"/>
              <a:pathLst>
                <a:path w="108597" h="116828">
                  <a:moveTo>
                    <a:pt x="85912" y="16044"/>
                  </a:moveTo>
                  <a:lnTo>
                    <a:pt x="86367" y="16319"/>
                  </a:lnTo>
                  <a:lnTo>
                    <a:pt x="87454" y="16809"/>
                  </a:lnTo>
                  <a:lnTo>
                    <a:pt x="87903" y="16893"/>
                  </a:lnTo>
                  <a:lnTo>
                    <a:pt x="90237" y="17265"/>
                  </a:lnTo>
                  <a:lnTo>
                    <a:pt x="90606" y="17319"/>
                  </a:lnTo>
                  <a:lnTo>
                    <a:pt x="91742" y="17484"/>
                  </a:lnTo>
                  <a:lnTo>
                    <a:pt x="92721" y="17638"/>
                  </a:lnTo>
                  <a:lnTo>
                    <a:pt x="93775" y="17814"/>
                  </a:lnTo>
                  <a:lnTo>
                    <a:pt x="96940" y="18281"/>
                  </a:lnTo>
                  <a:lnTo>
                    <a:pt x="98702" y="18555"/>
                  </a:lnTo>
                  <a:lnTo>
                    <a:pt x="100949" y="18924"/>
                  </a:lnTo>
                  <a:lnTo>
                    <a:pt x="102065" y="19107"/>
                  </a:lnTo>
                  <a:lnTo>
                    <a:pt x="103264" y="19304"/>
                  </a:lnTo>
                  <a:lnTo>
                    <a:pt x="106962" y="19910"/>
                  </a:lnTo>
                  <a:lnTo>
                    <a:pt x="108578" y="20201"/>
                  </a:lnTo>
                  <a:lnTo>
                    <a:pt x="108597" y="20375"/>
                  </a:lnTo>
                  <a:lnTo>
                    <a:pt x="107411" y="21661"/>
                  </a:lnTo>
                  <a:lnTo>
                    <a:pt x="105933" y="23434"/>
                  </a:lnTo>
                  <a:lnTo>
                    <a:pt x="105594" y="23776"/>
                  </a:lnTo>
                  <a:lnTo>
                    <a:pt x="103486" y="27438"/>
                  </a:lnTo>
                  <a:lnTo>
                    <a:pt x="101052" y="29668"/>
                  </a:lnTo>
                  <a:lnTo>
                    <a:pt x="100544" y="30134"/>
                  </a:lnTo>
                  <a:lnTo>
                    <a:pt x="100336" y="30324"/>
                  </a:lnTo>
                  <a:lnTo>
                    <a:pt x="99649" y="30951"/>
                  </a:lnTo>
                  <a:lnTo>
                    <a:pt x="98777" y="31753"/>
                  </a:lnTo>
                  <a:lnTo>
                    <a:pt x="98169" y="31966"/>
                  </a:lnTo>
                  <a:lnTo>
                    <a:pt x="98527" y="32394"/>
                  </a:lnTo>
                  <a:lnTo>
                    <a:pt x="98709" y="32515"/>
                  </a:lnTo>
                  <a:lnTo>
                    <a:pt x="99002" y="32584"/>
                  </a:lnTo>
                  <a:lnTo>
                    <a:pt x="99788" y="35578"/>
                  </a:lnTo>
                  <a:lnTo>
                    <a:pt x="99034" y="35452"/>
                  </a:lnTo>
                  <a:lnTo>
                    <a:pt x="97927" y="35844"/>
                  </a:lnTo>
                  <a:lnTo>
                    <a:pt x="96388" y="36389"/>
                  </a:lnTo>
                  <a:lnTo>
                    <a:pt x="96182" y="36381"/>
                  </a:lnTo>
                  <a:lnTo>
                    <a:pt x="94437" y="37030"/>
                  </a:lnTo>
                  <a:lnTo>
                    <a:pt x="94650" y="37432"/>
                  </a:lnTo>
                  <a:lnTo>
                    <a:pt x="95233" y="39169"/>
                  </a:lnTo>
                  <a:lnTo>
                    <a:pt x="92961" y="39962"/>
                  </a:lnTo>
                  <a:lnTo>
                    <a:pt x="92378" y="38364"/>
                  </a:lnTo>
                  <a:lnTo>
                    <a:pt x="92449" y="38208"/>
                  </a:lnTo>
                  <a:lnTo>
                    <a:pt x="92556" y="37727"/>
                  </a:lnTo>
                  <a:lnTo>
                    <a:pt x="90786" y="38383"/>
                  </a:lnTo>
                  <a:lnTo>
                    <a:pt x="90568" y="38404"/>
                  </a:lnTo>
                  <a:lnTo>
                    <a:pt x="90395" y="38524"/>
                  </a:lnTo>
                  <a:lnTo>
                    <a:pt x="90263" y="38571"/>
                  </a:lnTo>
                  <a:lnTo>
                    <a:pt x="82128" y="41750"/>
                  </a:lnTo>
                  <a:lnTo>
                    <a:pt x="81713" y="41792"/>
                  </a:lnTo>
                  <a:lnTo>
                    <a:pt x="81387" y="42040"/>
                  </a:lnTo>
                  <a:lnTo>
                    <a:pt x="76971" y="43766"/>
                  </a:lnTo>
                  <a:lnTo>
                    <a:pt x="71155" y="46038"/>
                  </a:lnTo>
                  <a:lnTo>
                    <a:pt x="70570" y="46090"/>
                  </a:lnTo>
                  <a:lnTo>
                    <a:pt x="70168" y="46422"/>
                  </a:lnTo>
                  <a:lnTo>
                    <a:pt x="68880" y="46921"/>
                  </a:lnTo>
                  <a:lnTo>
                    <a:pt x="67101" y="47608"/>
                  </a:lnTo>
                  <a:lnTo>
                    <a:pt x="65187" y="48307"/>
                  </a:lnTo>
                  <a:lnTo>
                    <a:pt x="65325" y="48737"/>
                  </a:lnTo>
                  <a:lnTo>
                    <a:pt x="65526" y="49914"/>
                  </a:lnTo>
                  <a:lnTo>
                    <a:pt x="65418" y="50095"/>
                  </a:lnTo>
                  <a:lnTo>
                    <a:pt x="66220" y="54416"/>
                  </a:lnTo>
                  <a:lnTo>
                    <a:pt x="66560" y="55121"/>
                  </a:lnTo>
                  <a:lnTo>
                    <a:pt x="65116" y="55754"/>
                  </a:lnTo>
                  <a:lnTo>
                    <a:pt x="64342" y="56090"/>
                  </a:lnTo>
                  <a:lnTo>
                    <a:pt x="58627" y="58369"/>
                  </a:lnTo>
                  <a:lnTo>
                    <a:pt x="55260" y="59708"/>
                  </a:lnTo>
                  <a:lnTo>
                    <a:pt x="54884" y="59861"/>
                  </a:lnTo>
                  <a:lnTo>
                    <a:pt x="51978" y="61048"/>
                  </a:lnTo>
                  <a:lnTo>
                    <a:pt x="50977" y="61396"/>
                  </a:lnTo>
                  <a:lnTo>
                    <a:pt x="50273" y="61626"/>
                  </a:lnTo>
                  <a:lnTo>
                    <a:pt x="49113" y="62001"/>
                  </a:lnTo>
                  <a:lnTo>
                    <a:pt x="46855" y="62600"/>
                  </a:lnTo>
                  <a:lnTo>
                    <a:pt x="45656" y="62926"/>
                  </a:lnTo>
                  <a:lnTo>
                    <a:pt x="44144" y="63245"/>
                  </a:lnTo>
                  <a:lnTo>
                    <a:pt x="42350" y="63528"/>
                  </a:lnTo>
                  <a:lnTo>
                    <a:pt x="41156" y="63696"/>
                  </a:lnTo>
                  <a:lnTo>
                    <a:pt x="39740" y="63797"/>
                  </a:lnTo>
                  <a:lnTo>
                    <a:pt x="39031" y="63831"/>
                  </a:lnTo>
                  <a:lnTo>
                    <a:pt x="39667" y="64584"/>
                  </a:lnTo>
                  <a:lnTo>
                    <a:pt x="39917" y="64877"/>
                  </a:lnTo>
                  <a:lnTo>
                    <a:pt x="40727" y="65847"/>
                  </a:lnTo>
                  <a:lnTo>
                    <a:pt x="40991" y="66158"/>
                  </a:lnTo>
                  <a:lnTo>
                    <a:pt x="41708" y="67004"/>
                  </a:lnTo>
                  <a:lnTo>
                    <a:pt x="43171" y="68748"/>
                  </a:lnTo>
                  <a:lnTo>
                    <a:pt x="43499" y="69135"/>
                  </a:lnTo>
                  <a:lnTo>
                    <a:pt x="43836" y="69518"/>
                  </a:lnTo>
                  <a:lnTo>
                    <a:pt x="43319" y="71573"/>
                  </a:lnTo>
                  <a:lnTo>
                    <a:pt x="43259" y="71803"/>
                  </a:lnTo>
                  <a:lnTo>
                    <a:pt x="42894" y="73137"/>
                  </a:lnTo>
                  <a:lnTo>
                    <a:pt x="42574" y="74307"/>
                  </a:lnTo>
                  <a:lnTo>
                    <a:pt x="41628" y="77765"/>
                  </a:lnTo>
                  <a:lnTo>
                    <a:pt x="41060" y="79839"/>
                  </a:lnTo>
                  <a:lnTo>
                    <a:pt x="40700" y="81173"/>
                  </a:lnTo>
                  <a:lnTo>
                    <a:pt x="40336" y="82519"/>
                  </a:lnTo>
                  <a:lnTo>
                    <a:pt x="40041" y="83540"/>
                  </a:lnTo>
                  <a:lnTo>
                    <a:pt x="38927" y="87496"/>
                  </a:lnTo>
                  <a:lnTo>
                    <a:pt x="38320" y="89653"/>
                  </a:lnTo>
                  <a:lnTo>
                    <a:pt x="37379" y="93002"/>
                  </a:lnTo>
                  <a:lnTo>
                    <a:pt x="34518" y="94141"/>
                  </a:lnTo>
                  <a:lnTo>
                    <a:pt x="35282" y="95943"/>
                  </a:lnTo>
                  <a:lnTo>
                    <a:pt x="36276" y="98344"/>
                  </a:lnTo>
                  <a:lnTo>
                    <a:pt x="36580" y="99107"/>
                  </a:lnTo>
                  <a:lnTo>
                    <a:pt x="36826" y="99727"/>
                  </a:lnTo>
                  <a:lnTo>
                    <a:pt x="37546" y="101552"/>
                  </a:lnTo>
                  <a:lnTo>
                    <a:pt x="37867" y="102376"/>
                  </a:lnTo>
                  <a:lnTo>
                    <a:pt x="39185" y="105814"/>
                  </a:lnTo>
                  <a:lnTo>
                    <a:pt x="39599" y="106399"/>
                  </a:lnTo>
                  <a:lnTo>
                    <a:pt x="39939" y="107112"/>
                  </a:lnTo>
                  <a:lnTo>
                    <a:pt x="39987" y="107377"/>
                  </a:lnTo>
                  <a:lnTo>
                    <a:pt x="39475" y="107611"/>
                  </a:lnTo>
                  <a:lnTo>
                    <a:pt x="38845" y="107894"/>
                  </a:lnTo>
                  <a:lnTo>
                    <a:pt x="37556" y="108391"/>
                  </a:lnTo>
                  <a:lnTo>
                    <a:pt x="37230" y="108510"/>
                  </a:lnTo>
                  <a:lnTo>
                    <a:pt x="31419" y="110636"/>
                  </a:lnTo>
                  <a:lnTo>
                    <a:pt x="26222" y="112494"/>
                  </a:lnTo>
                  <a:lnTo>
                    <a:pt x="25776" y="112654"/>
                  </a:lnTo>
                  <a:lnTo>
                    <a:pt x="22910" y="113551"/>
                  </a:lnTo>
                  <a:lnTo>
                    <a:pt x="19043" y="114910"/>
                  </a:lnTo>
                  <a:lnTo>
                    <a:pt x="18040" y="115297"/>
                  </a:lnTo>
                  <a:lnTo>
                    <a:pt x="17252" y="115640"/>
                  </a:lnTo>
                  <a:lnTo>
                    <a:pt x="15865" y="116305"/>
                  </a:lnTo>
                  <a:lnTo>
                    <a:pt x="14909" y="116828"/>
                  </a:lnTo>
                  <a:lnTo>
                    <a:pt x="14442" y="115796"/>
                  </a:lnTo>
                  <a:lnTo>
                    <a:pt x="14358" y="115488"/>
                  </a:lnTo>
                  <a:lnTo>
                    <a:pt x="13943" y="114537"/>
                  </a:lnTo>
                  <a:lnTo>
                    <a:pt x="12940" y="112166"/>
                  </a:lnTo>
                  <a:lnTo>
                    <a:pt x="12830" y="111887"/>
                  </a:lnTo>
                  <a:lnTo>
                    <a:pt x="12189" y="110257"/>
                  </a:lnTo>
                  <a:lnTo>
                    <a:pt x="11492" y="108504"/>
                  </a:lnTo>
                  <a:lnTo>
                    <a:pt x="10260" y="105478"/>
                  </a:lnTo>
                  <a:lnTo>
                    <a:pt x="9532" y="103690"/>
                  </a:lnTo>
                  <a:lnTo>
                    <a:pt x="8094" y="100159"/>
                  </a:lnTo>
                  <a:lnTo>
                    <a:pt x="7385" y="98435"/>
                  </a:lnTo>
                  <a:lnTo>
                    <a:pt x="7258" y="98127"/>
                  </a:lnTo>
                  <a:lnTo>
                    <a:pt x="5305" y="93386"/>
                  </a:lnTo>
                  <a:lnTo>
                    <a:pt x="6199" y="92961"/>
                  </a:lnTo>
                  <a:lnTo>
                    <a:pt x="7745" y="92333"/>
                  </a:lnTo>
                  <a:lnTo>
                    <a:pt x="8788" y="91908"/>
                  </a:lnTo>
                  <a:lnTo>
                    <a:pt x="10129" y="91363"/>
                  </a:lnTo>
                  <a:lnTo>
                    <a:pt x="11596" y="90766"/>
                  </a:lnTo>
                  <a:lnTo>
                    <a:pt x="14154" y="89725"/>
                  </a:lnTo>
                  <a:lnTo>
                    <a:pt x="12803" y="86258"/>
                  </a:lnTo>
                  <a:lnTo>
                    <a:pt x="12073" y="84358"/>
                  </a:lnTo>
                  <a:lnTo>
                    <a:pt x="11651" y="83259"/>
                  </a:lnTo>
                  <a:lnTo>
                    <a:pt x="12216" y="83036"/>
                  </a:lnTo>
                  <a:lnTo>
                    <a:pt x="12073" y="82538"/>
                  </a:lnTo>
                  <a:lnTo>
                    <a:pt x="11768" y="81425"/>
                  </a:lnTo>
                  <a:lnTo>
                    <a:pt x="10907" y="78339"/>
                  </a:lnTo>
                  <a:lnTo>
                    <a:pt x="10462" y="76742"/>
                  </a:lnTo>
                  <a:lnTo>
                    <a:pt x="9961" y="74945"/>
                  </a:lnTo>
                  <a:lnTo>
                    <a:pt x="8882" y="71076"/>
                  </a:lnTo>
                  <a:lnTo>
                    <a:pt x="8777" y="70710"/>
                  </a:lnTo>
                  <a:lnTo>
                    <a:pt x="8275" y="68929"/>
                  </a:lnTo>
                  <a:lnTo>
                    <a:pt x="10033" y="68681"/>
                  </a:lnTo>
                  <a:lnTo>
                    <a:pt x="9364" y="66906"/>
                  </a:lnTo>
                  <a:lnTo>
                    <a:pt x="9130" y="66297"/>
                  </a:lnTo>
                  <a:lnTo>
                    <a:pt x="8485" y="64602"/>
                  </a:lnTo>
                  <a:lnTo>
                    <a:pt x="7292" y="61485"/>
                  </a:lnTo>
                  <a:lnTo>
                    <a:pt x="6914" y="60494"/>
                  </a:lnTo>
                  <a:lnTo>
                    <a:pt x="7037" y="59837"/>
                  </a:lnTo>
                  <a:lnTo>
                    <a:pt x="7168" y="59461"/>
                  </a:lnTo>
                  <a:lnTo>
                    <a:pt x="7604" y="58420"/>
                  </a:lnTo>
                  <a:lnTo>
                    <a:pt x="8094" y="57184"/>
                  </a:lnTo>
                  <a:lnTo>
                    <a:pt x="6243" y="55751"/>
                  </a:lnTo>
                  <a:lnTo>
                    <a:pt x="5840" y="55466"/>
                  </a:lnTo>
                  <a:lnTo>
                    <a:pt x="5281" y="55047"/>
                  </a:lnTo>
                  <a:lnTo>
                    <a:pt x="4916" y="54833"/>
                  </a:lnTo>
                  <a:lnTo>
                    <a:pt x="4506" y="54592"/>
                  </a:lnTo>
                  <a:lnTo>
                    <a:pt x="3790" y="54201"/>
                  </a:lnTo>
                  <a:lnTo>
                    <a:pt x="2920" y="53776"/>
                  </a:lnTo>
                  <a:lnTo>
                    <a:pt x="2203" y="53480"/>
                  </a:lnTo>
                  <a:lnTo>
                    <a:pt x="353" y="52658"/>
                  </a:lnTo>
                  <a:lnTo>
                    <a:pt x="0" y="52505"/>
                  </a:lnTo>
                  <a:lnTo>
                    <a:pt x="884" y="50739"/>
                  </a:lnTo>
                  <a:lnTo>
                    <a:pt x="1373" y="49632"/>
                  </a:lnTo>
                  <a:lnTo>
                    <a:pt x="1905" y="49549"/>
                  </a:lnTo>
                  <a:lnTo>
                    <a:pt x="2092" y="48824"/>
                  </a:lnTo>
                  <a:lnTo>
                    <a:pt x="2240" y="47721"/>
                  </a:lnTo>
                  <a:lnTo>
                    <a:pt x="2494" y="46069"/>
                  </a:lnTo>
                  <a:lnTo>
                    <a:pt x="2961" y="43009"/>
                  </a:lnTo>
                  <a:lnTo>
                    <a:pt x="3082" y="42194"/>
                  </a:lnTo>
                  <a:lnTo>
                    <a:pt x="3225" y="41297"/>
                  </a:lnTo>
                  <a:lnTo>
                    <a:pt x="4342" y="34140"/>
                  </a:lnTo>
                  <a:lnTo>
                    <a:pt x="4021" y="34089"/>
                  </a:lnTo>
                  <a:lnTo>
                    <a:pt x="4329" y="32009"/>
                  </a:lnTo>
                  <a:lnTo>
                    <a:pt x="4768" y="29036"/>
                  </a:lnTo>
                  <a:lnTo>
                    <a:pt x="5473" y="24429"/>
                  </a:lnTo>
                  <a:lnTo>
                    <a:pt x="6315" y="18997"/>
                  </a:lnTo>
                  <a:lnTo>
                    <a:pt x="6613" y="16872"/>
                  </a:lnTo>
                  <a:lnTo>
                    <a:pt x="7115" y="16381"/>
                  </a:lnTo>
                  <a:lnTo>
                    <a:pt x="7534" y="16257"/>
                  </a:lnTo>
                  <a:lnTo>
                    <a:pt x="8386" y="16148"/>
                  </a:lnTo>
                  <a:lnTo>
                    <a:pt x="8883" y="16085"/>
                  </a:lnTo>
                  <a:lnTo>
                    <a:pt x="8329" y="14570"/>
                  </a:lnTo>
                  <a:lnTo>
                    <a:pt x="11673" y="13905"/>
                  </a:lnTo>
                  <a:lnTo>
                    <a:pt x="12575" y="13698"/>
                  </a:lnTo>
                  <a:lnTo>
                    <a:pt x="16094" y="12751"/>
                  </a:lnTo>
                  <a:lnTo>
                    <a:pt x="19649" y="11793"/>
                  </a:lnTo>
                  <a:lnTo>
                    <a:pt x="19869" y="11721"/>
                  </a:lnTo>
                  <a:lnTo>
                    <a:pt x="20087" y="11663"/>
                  </a:lnTo>
                  <a:lnTo>
                    <a:pt x="20037" y="11377"/>
                  </a:lnTo>
                  <a:lnTo>
                    <a:pt x="21950" y="10871"/>
                  </a:lnTo>
                  <a:lnTo>
                    <a:pt x="23261" y="10522"/>
                  </a:lnTo>
                  <a:lnTo>
                    <a:pt x="27320" y="9408"/>
                  </a:lnTo>
                  <a:lnTo>
                    <a:pt x="30401" y="8565"/>
                  </a:lnTo>
                  <a:lnTo>
                    <a:pt x="32161" y="8063"/>
                  </a:lnTo>
                  <a:lnTo>
                    <a:pt x="34437" y="7423"/>
                  </a:lnTo>
                  <a:lnTo>
                    <a:pt x="36417" y="6877"/>
                  </a:lnTo>
                  <a:lnTo>
                    <a:pt x="37589" y="6567"/>
                  </a:lnTo>
                  <a:lnTo>
                    <a:pt x="38595" y="6301"/>
                  </a:lnTo>
                  <a:lnTo>
                    <a:pt x="40024" y="5981"/>
                  </a:lnTo>
                  <a:lnTo>
                    <a:pt x="41817" y="5574"/>
                  </a:lnTo>
                  <a:lnTo>
                    <a:pt x="45456" y="4749"/>
                  </a:lnTo>
                  <a:lnTo>
                    <a:pt x="48339" y="4100"/>
                  </a:lnTo>
                  <a:lnTo>
                    <a:pt x="50675" y="3595"/>
                  </a:lnTo>
                  <a:lnTo>
                    <a:pt x="51559" y="3411"/>
                  </a:lnTo>
                  <a:lnTo>
                    <a:pt x="52175" y="3276"/>
                  </a:lnTo>
                  <a:lnTo>
                    <a:pt x="52982" y="3105"/>
                  </a:lnTo>
                  <a:lnTo>
                    <a:pt x="53657" y="2954"/>
                  </a:lnTo>
                  <a:lnTo>
                    <a:pt x="54461" y="2775"/>
                  </a:lnTo>
                  <a:lnTo>
                    <a:pt x="54954" y="2669"/>
                  </a:lnTo>
                  <a:lnTo>
                    <a:pt x="57237" y="2252"/>
                  </a:lnTo>
                  <a:lnTo>
                    <a:pt x="58579" y="2048"/>
                  </a:lnTo>
                  <a:lnTo>
                    <a:pt x="59226" y="1979"/>
                  </a:lnTo>
                  <a:lnTo>
                    <a:pt x="59775" y="1913"/>
                  </a:lnTo>
                  <a:lnTo>
                    <a:pt x="60390" y="1820"/>
                  </a:lnTo>
                  <a:lnTo>
                    <a:pt x="60871" y="1757"/>
                  </a:lnTo>
                  <a:lnTo>
                    <a:pt x="62110" y="1632"/>
                  </a:lnTo>
                  <a:lnTo>
                    <a:pt x="64138" y="1532"/>
                  </a:lnTo>
                  <a:lnTo>
                    <a:pt x="65990" y="1553"/>
                  </a:lnTo>
                  <a:lnTo>
                    <a:pt x="66744" y="1549"/>
                  </a:lnTo>
                  <a:lnTo>
                    <a:pt x="68773" y="1592"/>
                  </a:lnTo>
                  <a:lnTo>
                    <a:pt x="69786" y="1620"/>
                  </a:lnTo>
                  <a:lnTo>
                    <a:pt x="73327" y="1740"/>
                  </a:lnTo>
                  <a:lnTo>
                    <a:pt x="75352" y="1778"/>
                  </a:lnTo>
                  <a:lnTo>
                    <a:pt x="75858" y="1784"/>
                  </a:lnTo>
                  <a:lnTo>
                    <a:pt x="76363" y="1776"/>
                  </a:lnTo>
                  <a:lnTo>
                    <a:pt x="77627" y="1743"/>
                  </a:lnTo>
                  <a:lnTo>
                    <a:pt x="78131" y="1710"/>
                  </a:lnTo>
                  <a:lnTo>
                    <a:pt x="78990" y="1612"/>
                  </a:lnTo>
                  <a:lnTo>
                    <a:pt x="79756" y="1506"/>
                  </a:lnTo>
                  <a:lnTo>
                    <a:pt x="80631" y="1402"/>
                  </a:lnTo>
                  <a:lnTo>
                    <a:pt x="81860" y="1248"/>
                  </a:lnTo>
                  <a:lnTo>
                    <a:pt x="82546" y="1161"/>
                  </a:lnTo>
                  <a:lnTo>
                    <a:pt x="83794" y="982"/>
                  </a:lnTo>
                  <a:lnTo>
                    <a:pt x="84378" y="864"/>
                  </a:lnTo>
                  <a:lnTo>
                    <a:pt x="85035" y="717"/>
                  </a:lnTo>
                  <a:lnTo>
                    <a:pt x="85664" y="580"/>
                  </a:lnTo>
                  <a:lnTo>
                    <a:pt x="86524" y="429"/>
                  </a:lnTo>
                  <a:lnTo>
                    <a:pt x="87028" y="374"/>
                  </a:lnTo>
                  <a:lnTo>
                    <a:pt x="87784" y="309"/>
                  </a:lnTo>
                  <a:lnTo>
                    <a:pt x="88541" y="274"/>
                  </a:lnTo>
                  <a:lnTo>
                    <a:pt x="89526" y="252"/>
                  </a:lnTo>
                  <a:lnTo>
                    <a:pt x="90312" y="190"/>
                  </a:lnTo>
                  <a:lnTo>
                    <a:pt x="91824" y="56"/>
                  </a:lnTo>
                  <a:lnTo>
                    <a:pt x="92483" y="16"/>
                  </a:lnTo>
                  <a:lnTo>
                    <a:pt x="92899" y="0"/>
                  </a:lnTo>
                  <a:lnTo>
                    <a:pt x="92758" y="303"/>
                  </a:lnTo>
                  <a:lnTo>
                    <a:pt x="92673" y="506"/>
                  </a:lnTo>
                  <a:lnTo>
                    <a:pt x="92347" y="1641"/>
                  </a:lnTo>
                  <a:lnTo>
                    <a:pt x="92107" y="2328"/>
                  </a:lnTo>
                  <a:lnTo>
                    <a:pt x="92035" y="2530"/>
                  </a:lnTo>
                  <a:lnTo>
                    <a:pt x="90989" y="5385"/>
                  </a:lnTo>
                  <a:lnTo>
                    <a:pt x="90810" y="5868"/>
                  </a:lnTo>
                  <a:lnTo>
                    <a:pt x="90526" y="6655"/>
                  </a:lnTo>
                  <a:lnTo>
                    <a:pt x="89157" y="10450"/>
                  </a:lnTo>
                  <a:lnTo>
                    <a:pt x="89000" y="10885"/>
                  </a:lnTo>
                  <a:lnTo>
                    <a:pt x="88729" y="11602"/>
                  </a:lnTo>
                  <a:lnTo>
                    <a:pt x="88431" y="12307"/>
                  </a:lnTo>
                  <a:lnTo>
                    <a:pt x="88111" y="13000"/>
                  </a:lnTo>
                  <a:lnTo>
                    <a:pt x="87775" y="13693"/>
                  </a:lnTo>
                  <a:lnTo>
                    <a:pt x="87434" y="14247"/>
                  </a:lnTo>
                  <a:lnTo>
                    <a:pt x="87072" y="14759"/>
                  </a:lnTo>
                  <a:close/>
                </a:path>
              </a:pathLst>
            </a:custGeom>
            <a:solidFill>
              <a:srgbClr val="F68B33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1" name="pg91"/>
            <p:cNvSpPr/>
            <p:nvPr/>
          </p:nvSpPr>
          <p:spPr>
            <a:xfrm>
              <a:off x="6490258" y="4601842"/>
              <a:ext cx="76070" cy="90093"/>
            </a:xfrm>
            <a:custGeom>
              <a:avLst/>
              <a:gdLst/>
              <a:ahLst/>
              <a:cxnLst/>
              <a:rect l="0" t="0" r="0" b="0"/>
              <a:pathLst>
                <a:path w="76070" h="90093">
                  <a:moveTo>
                    <a:pt x="55230" y="86734"/>
                  </a:moveTo>
                  <a:lnTo>
                    <a:pt x="54413" y="86649"/>
                  </a:lnTo>
                  <a:lnTo>
                    <a:pt x="54046" y="86602"/>
                  </a:lnTo>
                  <a:lnTo>
                    <a:pt x="53193" y="86489"/>
                  </a:lnTo>
                  <a:lnTo>
                    <a:pt x="51611" y="86287"/>
                  </a:lnTo>
                  <a:lnTo>
                    <a:pt x="50903" y="86194"/>
                  </a:lnTo>
                  <a:lnTo>
                    <a:pt x="48968" y="85915"/>
                  </a:lnTo>
                  <a:lnTo>
                    <a:pt x="48138" y="85798"/>
                  </a:lnTo>
                  <a:lnTo>
                    <a:pt x="47051" y="85640"/>
                  </a:lnTo>
                  <a:lnTo>
                    <a:pt x="46905" y="85628"/>
                  </a:lnTo>
                  <a:lnTo>
                    <a:pt x="46765" y="85597"/>
                  </a:lnTo>
                  <a:lnTo>
                    <a:pt x="46318" y="85559"/>
                  </a:lnTo>
                  <a:lnTo>
                    <a:pt x="43927" y="85175"/>
                  </a:lnTo>
                  <a:lnTo>
                    <a:pt x="43215" y="85061"/>
                  </a:lnTo>
                  <a:lnTo>
                    <a:pt x="42729" y="84983"/>
                  </a:lnTo>
                  <a:lnTo>
                    <a:pt x="42226" y="84902"/>
                  </a:lnTo>
                  <a:lnTo>
                    <a:pt x="41117" y="84724"/>
                  </a:lnTo>
                  <a:lnTo>
                    <a:pt x="40849" y="84680"/>
                  </a:lnTo>
                  <a:lnTo>
                    <a:pt x="38997" y="84156"/>
                  </a:lnTo>
                  <a:lnTo>
                    <a:pt x="38660" y="83960"/>
                  </a:lnTo>
                  <a:lnTo>
                    <a:pt x="38333" y="83730"/>
                  </a:lnTo>
                  <a:lnTo>
                    <a:pt x="37564" y="83071"/>
                  </a:lnTo>
                  <a:lnTo>
                    <a:pt x="37189" y="82747"/>
                  </a:lnTo>
                  <a:lnTo>
                    <a:pt x="36070" y="82267"/>
                  </a:lnTo>
                  <a:lnTo>
                    <a:pt x="35038" y="81699"/>
                  </a:lnTo>
                  <a:lnTo>
                    <a:pt x="34761" y="81493"/>
                  </a:lnTo>
                  <a:lnTo>
                    <a:pt x="33983" y="81209"/>
                  </a:lnTo>
                  <a:lnTo>
                    <a:pt x="33211" y="81045"/>
                  </a:lnTo>
                  <a:lnTo>
                    <a:pt x="32821" y="80956"/>
                  </a:lnTo>
                  <a:lnTo>
                    <a:pt x="31333" y="80675"/>
                  </a:lnTo>
                  <a:lnTo>
                    <a:pt x="30861" y="80561"/>
                  </a:lnTo>
                  <a:lnTo>
                    <a:pt x="30383" y="80517"/>
                  </a:lnTo>
                  <a:lnTo>
                    <a:pt x="29117" y="80233"/>
                  </a:lnTo>
                  <a:lnTo>
                    <a:pt x="27399" y="79838"/>
                  </a:lnTo>
                  <a:lnTo>
                    <a:pt x="26139" y="79579"/>
                  </a:lnTo>
                  <a:lnTo>
                    <a:pt x="26048" y="79853"/>
                  </a:lnTo>
                  <a:lnTo>
                    <a:pt x="25560" y="79733"/>
                  </a:lnTo>
                  <a:lnTo>
                    <a:pt x="22097" y="79055"/>
                  </a:lnTo>
                  <a:lnTo>
                    <a:pt x="21634" y="78974"/>
                  </a:lnTo>
                  <a:lnTo>
                    <a:pt x="21146" y="78888"/>
                  </a:lnTo>
                  <a:lnTo>
                    <a:pt x="18655" y="78372"/>
                  </a:lnTo>
                  <a:lnTo>
                    <a:pt x="18338" y="78327"/>
                  </a:lnTo>
                  <a:lnTo>
                    <a:pt x="17789" y="78251"/>
                  </a:lnTo>
                  <a:lnTo>
                    <a:pt x="15180" y="77720"/>
                  </a:lnTo>
                  <a:lnTo>
                    <a:pt x="14708" y="77635"/>
                  </a:lnTo>
                  <a:lnTo>
                    <a:pt x="14220" y="77549"/>
                  </a:lnTo>
                  <a:lnTo>
                    <a:pt x="11511" y="76990"/>
                  </a:lnTo>
                  <a:lnTo>
                    <a:pt x="11069" y="76922"/>
                  </a:lnTo>
                  <a:lnTo>
                    <a:pt x="10602" y="76852"/>
                  </a:lnTo>
                  <a:lnTo>
                    <a:pt x="7911" y="76331"/>
                  </a:lnTo>
                  <a:lnTo>
                    <a:pt x="7553" y="76255"/>
                  </a:lnTo>
                  <a:lnTo>
                    <a:pt x="7361" y="76237"/>
                  </a:lnTo>
                  <a:lnTo>
                    <a:pt x="7326" y="76513"/>
                  </a:lnTo>
                  <a:lnTo>
                    <a:pt x="0" y="74949"/>
                  </a:lnTo>
                  <a:lnTo>
                    <a:pt x="1003" y="65648"/>
                  </a:lnTo>
                  <a:lnTo>
                    <a:pt x="1532" y="65348"/>
                  </a:lnTo>
                  <a:lnTo>
                    <a:pt x="2824" y="65502"/>
                  </a:lnTo>
                  <a:lnTo>
                    <a:pt x="4945" y="65893"/>
                  </a:lnTo>
                  <a:lnTo>
                    <a:pt x="4524" y="66236"/>
                  </a:lnTo>
                  <a:lnTo>
                    <a:pt x="5280" y="66327"/>
                  </a:lnTo>
                  <a:lnTo>
                    <a:pt x="5644" y="66393"/>
                  </a:lnTo>
                  <a:lnTo>
                    <a:pt x="6278" y="66465"/>
                  </a:lnTo>
                  <a:lnTo>
                    <a:pt x="6685" y="66450"/>
                  </a:lnTo>
                  <a:lnTo>
                    <a:pt x="7160" y="66315"/>
                  </a:lnTo>
                  <a:lnTo>
                    <a:pt x="7515" y="66079"/>
                  </a:lnTo>
                  <a:lnTo>
                    <a:pt x="8041" y="65525"/>
                  </a:lnTo>
                  <a:lnTo>
                    <a:pt x="8533" y="65026"/>
                  </a:lnTo>
                  <a:lnTo>
                    <a:pt x="8753" y="64793"/>
                  </a:lnTo>
                  <a:lnTo>
                    <a:pt x="8909" y="64944"/>
                  </a:lnTo>
                  <a:lnTo>
                    <a:pt x="9147" y="65114"/>
                  </a:lnTo>
                  <a:lnTo>
                    <a:pt x="9332" y="65228"/>
                  </a:lnTo>
                  <a:lnTo>
                    <a:pt x="9528" y="65330"/>
                  </a:lnTo>
                  <a:lnTo>
                    <a:pt x="9790" y="65434"/>
                  </a:lnTo>
                  <a:lnTo>
                    <a:pt x="10118" y="65517"/>
                  </a:lnTo>
                  <a:lnTo>
                    <a:pt x="10542" y="65605"/>
                  </a:lnTo>
                  <a:lnTo>
                    <a:pt x="10931" y="65797"/>
                  </a:lnTo>
                  <a:lnTo>
                    <a:pt x="11827" y="66337"/>
                  </a:lnTo>
                  <a:lnTo>
                    <a:pt x="11831" y="66501"/>
                  </a:lnTo>
                  <a:lnTo>
                    <a:pt x="12268" y="66945"/>
                  </a:lnTo>
                  <a:lnTo>
                    <a:pt x="12737" y="67752"/>
                  </a:lnTo>
                  <a:lnTo>
                    <a:pt x="13052" y="66368"/>
                  </a:lnTo>
                  <a:lnTo>
                    <a:pt x="13632" y="65866"/>
                  </a:lnTo>
                  <a:lnTo>
                    <a:pt x="16987" y="62276"/>
                  </a:lnTo>
                  <a:lnTo>
                    <a:pt x="17620" y="61600"/>
                  </a:lnTo>
                  <a:lnTo>
                    <a:pt x="18968" y="60161"/>
                  </a:lnTo>
                  <a:lnTo>
                    <a:pt x="19582" y="59506"/>
                  </a:lnTo>
                  <a:lnTo>
                    <a:pt x="20044" y="59023"/>
                  </a:lnTo>
                  <a:lnTo>
                    <a:pt x="20194" y="58580"/>
                  </a:lnTo>
                  <a:lnTo>
                    <a:pt x="20364" y="58456"/>
                  </a:lnTo>
                  <a:lnTo>
                    <a:pt x="20526" y="58327"/>
                  </a:lnTo>
                  <a:lnTo>
                    <a:pt x="20685" y="58184"/>
                  </a:lnTo>
                  <a:lnTo>
                    <a:pt x="20835" y="58041"/>
                  </a:lnTo>
                  <a:lnTo>
                    <a:pt x="20978" y="57889"/>
                  </a:lnTo>
                  <a:lnTo>
                    <a:pt x="21136" y="57693"/>
                  </a:lnTo>
                  <a:lnTo>
                    <a:pt x="21283" y="57488"/>
                  </a:lnTo>
                  <a:lnTo>
                    <a:pt x="21417" y="57274"/>
                  </a:lnTo>
                  <a:lnTo>
                    <a:pt x="21544" y="57055"/>
                  </a:lnTo>
                  <a:lnTo>
                    <a:pt x="21655" y="56831"/>
                  </a:lnTo>
                  <a:lnTo>
                    <a:pt x="21769" y="56573"/>
                  </a:lnTo>
                  <a:lnTo>
                    <a:pt x="21864" y="56307"/>
                  </a:lnTo>
                  <a:lnTo>
                    <a:pt x="21948" y="56030"/>
                  </a:lnTo>
                  <a:lnTo>
                    <a:pt x="22019" y="55754"/>
                  </a:lnTo>
                  <a:lnTo>
                    <a:pt x="22082" y="55477"/>
                  </a:lnTo>
                  <a:lnTo>
                    <a:pt x="22145" y="55120"/>
                  </a:lnTo>
                  <a:lnTo>
                    <a:pt x="22197" y="54763"/>
                  </a:lnTo>
                  <a:lnTo>
                    <a:pt x="22225" y="54396"/>
                  </a:lnTo>
                  <a:lnTo>
                    <a:pt x="22237" y="54033"/>
                  </a:lnTo>
                  <a:lnTo>
                    <a:pt x="22225" y="53676"/>
                  </a:lnTo>
                  <a:lnTo>
                    <a:pt x="22181" y="53281"/>
                  </a:lnTo>
                  <a:lnTo>
                    <a:pt x="22106" y="52885"/>
                  </a:lnTo>
                  <a:lnTo>
                    <a:pt x="22007" y="52494"/>
                  </a:lnTo>
                  <a:lnTo>
                    <a:pt x="21896" y="52104"/>
                  </a:lnTo>
                  <a:lnTo>
                    <a:pt x="21781" y="51716"/>
                  </a:lnTo>
                  <a:lnTo>
                    <a:pt x="21670" y="51374"/>
                  </a:lnTo>
                  <a:lnTo>
                    <a:pt x="23012" y="50793"/>
                  </a:lnTo>
                  <a:lnTo>
                    <a:pt x="23297" y="50679"/>
                  </a:lnTo>
                  <a:lnTo>
                    <a:pt x="23646" y="50583"/>
                  </a:lnTo>
                  <a:lnTo>
                    <a:pt x="24014" y="50517"/>
                  </a:lnTo>
                  <a:lnTo>
                    <a:pt x="24390" y="50488"/>
                  </a:lnTo>
                  <a:lnTo>
                    <a:pt x="24810" y="50500"/>
                  </a:lnTo>
                  <a:lnTo>
                    <a:pt x="25227" y="43430"/>
                  </a:lnTo>
                  <a:lnTo>
                    <a:pt x="25935" y="42383"/>
                  </a:lnTo>
                  <a:lnTo>
                    <a:pt x="25963" y="42123"/>
                  </a:lnTo>
                  <a:lnTo>
                    <a:pt x="25984" y="41709"/>
                  </a:lnTo>
                  <a:lnTo>
                    <a:pt x="26033" y="41443"/>
                  </a:lnTo>
                  <a:lnTo>
                    <a:pt x="25582" y="41220"/>
                  </a:lnTo>
                  <a:lnTo>
                    <a:pt x="25586" y="41077"/>
                  </a:lnTo>
                  <a:lnTo>
                    <a:pt x="25748" y="40814"/>
                  </a:lnTo>
                  <a:lnTo>
                    <a:pt x="26429" y="40343"/>
                  </a:lnTo>
                  <a:lnTo>
                    <a:pt x="28939" y="37598"/>
                  </a:lnTo>
                  <a:lnTo>
                    <a:pt x="29315" y="37603"/>
                  </a:lnTo>
                  <a:lnTo>
                    <a:pt x="28859" y="38074"/>
                  </a:lnTo>
                  <a:lnTo>
                    <a:pt x="29002" y="38289"/>
                  </a:lnTo>
                  <a:lnTo>
                    <a:pt x="28911" y="38494"/>
                  </a:lnTo>
                  <a:lnTo>
                    <a:pt x="29350" y="38894"/>
                  </a:lnTo>
                  <a:lnTo>
                    <a:pt x="29026" y="40328"/>
                  </a:lnTo>
                  <a:lnTo>
                    <a:pt x="29560" y="40548"/>
                  </a:lnTo>
                  <a:lnTo>
                    <a:pt x="27703" y="47772"/>
                  </a:lnTo>
                  <a:lnTo>
                    <a:pt x="28444" y="48144"/>
                  </a:lnTo>
                  <a:lnTo>
                    <a:pt x="28412" y="48272"/>
                  </a:lnTo>
                  <a:lnTo>
                    <a:pt x="27961" y="48434"/>
                  </a:lnTo>
                  <a:lnTo>
                    <a:pt x="27925" y="48587"/>
                  </a:lnTo>
                  <a:lnTo>
                    <a:pt x="27901" y="48739"/>
                  </a:lnTo>
                  <a:lnTo>
                    <a:pt x="27886" y="48901"/>
                  </a:lnTo>
                  <a:lnTo>
                    <a:pt x="27882" y="49059"/>
                  </a:lnTo>
                  <a:lnTo>
                    <a:pt x="27890" y="49211"/>
                  </a:lnTo>
                  <a:lnTo>
                    <a:pt x="27925" y="49449"/>
                  </a:lnTo>
                  <a:lnTo>
                    <a:pt x="27988" y="49692"/>
                  </a:lnTo>
                  <a:lnTo>
                    <a:pt x="28080" y="49926"/>
                  </a:lnTo>
                  <a:lnTo>
                    <a:pt x="28190" y="50150"/>
                  </a:lnTo>
                  <a:lnTo>
                    <a:pt x="28404" y="50479"/>
                  </a:lnTo>
                  <a:lnTo>
                    <a:pt x="28816" y="50907"/>
                  </a:lnTo>
                  <a:lnTo>
                    <a:pt x="29829" y="49154"/>
                  </a:lnTo>
                  <a:lnTo>
                    <a:pt x="29505" y="48939"/>
                  </a:lnTo>
                  <a:lnTo>
                    <a:pt x="29754" y="48434"/>
                  </a:lnTo>
                  <a:lnTo>
                    <a:pt x="30467" y="48806"/>
                  </a:lnTo>
                  <a:lnTo>
                    <a:pt x="36535" y="36407"/>
                  </a:lnTo>
                  <a:lnTo>
                    <a:pt x="39025" y="37679"/>
                  </a:lnTo>
                  <a:lnTo>
                    <a:pt x="38004" y="39614"/>
                  </a:lnTo>
                  <a:lnTo>
                    <a:pt x="31714" y="52756"/>
                  </a:lnTo>
                  <a:lnTo>
                    <a:pt x="34128" y="53157"/>
                  </a:lnTo>
                  <a:lnTo>
                    <a:pt x="34362" y="52800"/>
                  </a:lnTo>
                  <a:lnTo>
                    <a:pt x="34924" y="51941"/>
                  </a:lnTo>
                  <a:lnTo>
                    <a:pt x="34687" y="51789"/>
                  </a:lnTo>
                  <a:lnTo>
                    <a:pt x="35027" y="51165"/>
                  </a:lnTo>
                  <a:lnTo>
                    <a:pt x="36032" y="51813"/>
                  </a:lnTo>
                  <a:lnTo>
                    <a:pt x="42291" y="41062"/>
                  </a:lnTo>
                  <a:lnTo>
                    <a:pt x="44913" y="34373"/>
                  </a:lnTo>
                  <a:lnTo>
                    <a:pt x="50921" y="19046"/>
                  </a:lnTo>
                  <a:lnTo>
                    <a:pt x="51012" y="18918"/>
                  </a:lnTo>
                  <a:lnTo>
                    <a:pt x="51174" y="18794"/>
                  </a:lnTo>
                  <a:lnTo>
                    <a:pt x="51376" y="18689"/>
                  </a:lnTo>
                  <a:lnTo>
                    <a:pt x="51574" y="18632"/>
                  </a:lnTo>
                  <a:lnTo>
                    <a:pt x="51907" y="18770"/>
                  </a:lnTo>
                  <a:lnTo>
                    <a:pt x="52152" y="19070"/>
                  </a:lnTo>
                  <a:lnTo>
                    <a:pt x="54286" y="25604"/>
                  </a:lnTo>
                  <a:lnTo>
                    <a:pt x="59317" y="24436"/>
                  </a:lnTo>
                  <a:lnTo>
                    <a:pt x="57006" y="16793"/>
                  </a:lnTo>
                  <a:lnTo>
                    <a:pt x="57013" y="16306"/>
                  </a:lnTo>
                  <a:lnTo>
                    <a:pt x="59353" y="4751"/>
                  </a:lnTo>
                  <a:lnTo>
                    <a:pt x="63925" y="0"/>
                  </a:lnTo>
                  <a:lnTo>
                    <a:pt x="64404" y="276"/>
                  </a:lnTo>
                  <a:lnTo>
                    <a:pt x="64559" y="224"/>
                  </a:lnTo>
                  <a:lnTo>
                    <a:pt x="64721" y="176"/>
                  </a:lnTo>
                  <a:lnTo>
                    <a:pt x="64883" y="133"/>
                  </a:lnTo>
                  <a:lnTo>
                    <a:pt x="65046" y="100"/>
                  </a:lnTo>
                  <a:lnTo>
                    <a:pt x="65208" y="76"/>
                  </a:lnTo>
                  <a:lnTo>
                    <a:pt x="65556" y="52"/>
                  </a:lnTo>
                  <a:lnTo>
                    <a:pt x="65916" y="61"/>
                  </a:lnTo>
                  <a:lnTo>
                    <a:pt x="66273" y="104"/>
                  </a:lnTo>
                  <a:lnTo>
                    <a:pt x="66629" y="176"/>
                  </a:lnTo>
                  <a:lnTo>
                    <a:pt x="66969" y="266"/>
                  </a:lnTo>
                  <a:lnTo>
                    <a:pt x="67318" y="381"/>
                  </a:lnTo>
                  <a:lnTo>
                    <a:pt x="67662" y="528"/>
                  </a:lnTo>
                  <a:lnTo>
                    <a:pt x="67995" y="695"/>
                  </a:lnTo>
                  <a:lnTo>
                    <a:pt x="68315" y="891"/>
                  </a:lnTo>
                  <a:lnTo>
                    <a:pt x="68616" y="1100"/>
                  </a:lnTo>
                  <a:lnTo>
                    <a:pt x="72397" y="5894"/>
                  </a:lnTo>
                  <a:lnTo>
                    <a:pt x="72163" y="6261"/>
                  </a:lnTo>
                  <a:lnTo>
                    <a:pt x="71843" y="6361"/>
                  </a:lnTo>
                  <a:lnTo>
                    <a:pt x="71470" y="6304"/>
                  </a:lnTo>
                  <a:lnTo>
                    <a:pt x="68525" y="9525"/>
                  </a:lnTo>
                  <a:lnTo>
                    <a:pt x="68786" y="9854"/>
                  </a:lnTo>
                  <a:lnTo>
                    <a:pt x="68779" y="10283"/>
                  </a:lnTo>
                  <a:lnTo>
                    <a:pt x="68181" y="10755"/>
                  </a:lnTo>
                  <a:lnTo>
                    <a:pt x="67547" y="10478"/>
                  </a:lnTo>
                  <a:lnTo>
                    <a:pt x="67001" y="11060"/>
                  </a:lnTo>
                  <a:lnTo>
                    <a:pt x="67049" y="11379"/>
                  </a:lnTo>
                  <a:lnTo>
                    <a:pt x="64479" y="14610"/>
                  </a:lnTo>
                  <a:lnTo>
                    <a:pt x="63898" y="20347"/>
                  </a:lnTo>
                  <a:lnTo>
                    <a:pt x="63201" y="24894"/>
                  </a:lnTo>
                  <a:lnTo>
                    <a:pt x="62425" y="29373"/>
                  </a:lnTo>
                  <a:lnTo>
                    <a:pt x="63913" y="37889"/>
                  </a:lnTo>
                  <a:lnTo>
                    <a:pt x="64329" y="40362"/>
                  </a:lnTo>
                  <a:lnTo>
                    <a:pt x="64333" y="40676"/>
                  </a:lnTo>
                  <a:lnTo>
                    <a:pt x="64317" y="41000"/>
                  </a:lnTo>
                  <a:lnTo>
                    <a:pt x="64278" y="41320"/>
                  </a:lnTo>
                  <a:lnTo>
                    <a:pt x="64218" y="41639"/>
                  </a:lnTo>
                  <a:lnTo>
                    <a:pt x="64135" y="41944"/>
                  </a:lnTo>
                  <a:lnTo>
                    <a:pt x="64044" y="42201"/>
                  </a:lnTo>
                  <a:lnTo>
                    <a:pt x="63933" y="42454"/>
                  </a:lnTo>
                  <a:lnTo>
                    <a:pt x="63806" y="42706"/>
                  </a:lnTo>
                  <a:lnTo>
                    <a:pt x="63672" y="42949"/>
                  </a:lnTo>
                  <a:lnTo>
                    <a:pt x="63529" y="43188"/>
                  </a:lnTo>
                  <a:lnTo>
                    <a:pt x="63367" y="43450"/>
                  </a:lnTo>
                  <a:lnTo>
                    <a:pt x="63193" y="43712"/>
                  </a:lnTo>
                  <a:lnTo>
                    <a:pt x="63007" y="43964"/>
                  </a:lnTo>
                  <a:lnTo>
                    <a:pt x="62809" y="44203"/>
                  </a:lnTo>
                  <a:lnTo>
                    <a:pt x="62595" y="44422"/>
                  </a:lnTo>
                  <a:lnTo>
                    <a:pt x="62294" y="44655"/>
                  </a:lnTo>
                  <a:lnTo>
                    <a:pt x="61958" y="44851"/>
                  </a:lnTo>
                  <a:lnTo>
                    <a:pt x="61249" y="45199"/>
                  </a:lnTo>
                  <a:lnTo>
                    <a:pt x="60521" y="45637"/>
                  </a:lnTo>
                  <a:lnTo>
                    <a:pt x="60240" y="45823"/>
                  </a:lnTo>
                  <a:lnTo>
                    <a:pt x="59832" y="46595"/>
                  </a:lnTo>
                  <a:lnTo>
                    <a:pt x="59543" y="47162"/>
                  </a:lnTo>
                  <a:lnTo>
                    <a:pt x="59357" y="47543"/>
                  </a:lnTo>
                  <a:lnTo>
                    <a:pt x="59254" y="47805"/>
                  </a:lnTo>
                  <a:lnTo>
                    <a:pt x="59210" y="47948"/>
                  </a:lnTo>
                  <a:lnTo>
                    <a:pt x="59163" y="48086"/>
                  </a:lnTo>
                  <a:lnTo>
                    <a:pt x="58989" y="49907"/>
                  </a:lnTo>
                  <a:lnTo>
                    <a:pt x="59108" y="50960"/>
                  </a:lnTo>
                  <a:lnTo>
                    <a:pt x="59210" y="51870"/>
                  </a:lnTo>
                  <a:lnTo>
                    <a:pt x="59305" y="52027"/>
                  </a:lnTo>
                  <a:lnTo>
                    <a:pt x="59666" y="52542"/>
                  </a:lnTo>
                  <a:lnTo>
                    <a:pt x="59824" y="52742"/>
                  </a:lnTo>
                  <a:lnTo>
                    <a:pt x="59994" y="52938"/>
                  </a:lnTo>
                  <a:lnTo>
                    <a:pt x="60169" y="53119"/>
                  </a:lnTo>
                  <a:lnTo>
                    <a:pt x="60351" y="53295"/>
                  </a:lnTo>
                  <a:lnTo>
                    <a:pt x="63740" y="56120"/>
                  </a:lnTo>
                  <a:lnTo>
                    <a:pt x="65011" y="57180"/>
                  </a:lnTo>
                  <a:lnTo>
                    <a:pt x="65370" y="57479"/>
                  </a:lnTo>
                  <a:lnTo>
                    <a:pt x="65790" y="57712"/>
                  </a:lnTo>
                  <a:lnTo>
                    <a:pt x="65956" y="57774"/>
                  </a:lnTo>
                  <a:lnTo>
                    <a:pt x="66130" y="57827"/>
                  </a:lnTo>
                  <a:lnTo>
                    <a:pt x="66312" y="57865"/>
                  </a:lnTo>
                  <a:lnTo>
                    <a:pt x="66490" y="57884"/>
                  </a:lnTo>
                  <a:lnTo>
                    <a:pt x="66669" y="57893"/>
                  </a:lnTo>
                  <a:lnTo>
                    <a:pt x="66898" y="57874"/>
                  </a:lnTo>
                  <a:lnTo>
                    <a:pt x="67136" y="57831"/>
                  </a:lnTo>
                  <a:lnTo>
                    <a:pt x="67369" y="57765"/>
                  </a:lnTo>
                  <a:lnTo>
                    <a:pt x="67591" y="57669"/>
                  </a:lnTo>
                  <a:lnTo>
                    <a:pt x="68018" y="57331"/>
                  </a:lnTo>
                  <a:lnTo>
                    <a:pt x="68125" y="57202"/>
                  </a:lnTo>
                  <a:lnTo>
                    <a:pt x="68224" y="57074"/>
                  </a:lnTo>
                  <a:lnTo>
                    <a:pt x="68355" y="56869"/>
                  </a:lnTo>
                  <a:lnTo>
                    <a:pt x="68743" y="56569"/>
                  </a:lnTo>
                  <a:lnTo>
                    <a:pt x="69032" y="56612"/>
                  </a:lnTo>
                  <a:lnTo>
                    <a:pt x="69170" y="56626"/>
                  </a:lnTo>
                  <a:lnTo>
                    <a:pt x="69408" y="56635"/>
                  </a:lnTo>
                  <a:lnTo>
                    <a:pt x="69756" y="56669"/>
                  </a:lnTo>
                  <a:lnTo>
                    <a:pt x="70532" y="56926"/>
                  </a:lnTo>
                  <a:lnTo>
                    <a:pt x="70706" y="57069"/>
                  </a:lnTo>
                  <a:lnTo>
                    <a:pt x="70904" y="57241"/>
                  </a:lnTo>
                  <a:lnTo>
                    <a:pt x="71308" y="57679"/>
                  </a:lnTo>
                  <a:lnTo>
                    <a:pt x="71625" y="58265"/>
                  </a:lnTo>
                  <a:lnTo>
                    <a:pt x="71641" y="58399"/>
                  </a:lnTo>
                  <a:lnTo>
                    <a:pt x="71656" y="58665"/>
                  </a:lnTo>
                  <a:lnTo>
                    <a:pt x="71704" y="58899"/>
                  </a:lnTo>
                  <a:lnTo>
                    <a:pt x="72349" y="59699"/>
                  </a:lnTo>
                  <a:lnTo>
                    <a:pt x="72472" y="59938"/>
                  </a:lnTo>
                  <a:lnTo>
                    <a:pt x="72535" y="60105"/>
                  </a:lnTo>
                  <a:lnTo>
                    <a:pt x="73014" y="60681"/>
                  </a:lnTo>
                  <a:lnTo>
                    <a:pt x="73371" y="60958"/>
                  </a:lnTo>
                  <a:lnTo>
                    <a:pt x="73695" y="61158"/>
                  </a:lnTo>
                  <a:lnTo>
                    <a:pt x="73885" y="61253"/>
                  </a:lnTo>
                  <a:lnTo>
                    <a:pt x="74289" y="61415"/>
                  </a:lnTo>
                  <a:lnTo>
                    <a:pt x="74475" y="61510"/>
                  </a:lnTo>
                  <a:lnTo>
                    <a:pt x="74673" y="61677"/>
                  </a:lnTo>
                  <a:lnTo>
                    <a:pt x="74934" y="61963"/>
                  </a:lnTo>
                  <a:lnTo>
                    <a:pt x="75405" y="62301"/>
                  </a:lnTo>
                  <a:lnTo>
                    <a:pt x="76070" y="63226"/>
                  </a:lnTo>
                  <a:lnTo>
                    <a:pt x="76047" y="63388"/>
                  </a:lnTo>
                  <a:lnTo>
                    <a:pt x="75912" y="63617"/>
                  </a:lnTo>
                  <a:lnTo>
                    <a:pt x="75730" y="63902"/>
                  </a:lnTo>
                  <a:lnTo>
                    <a:pt x="75564" y="64288"/>
                  </a:lnTo>
                  <a:lnTo>
                    <a:pt x="75516" y="64484"/>
                  </a:lnTo>
                  <a:lnTo>
                    <a:pt x="75346" y="64837"/>
                  </a:lnTo>
                  <a:lnTo>
                    <a:pt x="75306" y="64965"/>
                  </a:lnTo>
                  <a:lnTo>
                    <a:pt x="75283" y="65099"/>
                  </a:lnTo>
                  <a:lnTo>
                    <a:pt x="75243" y="65365"/>
                  </a:lnTo>
                  <a:lnTo>
                    <a:pt x="75148" y="65618"/>
                  </a:lnTo>
                  <a:lnTo>
                    <a:pt x="74812" y="66299"/>
                  </a:lnTo>
                  <a:lnTo>
                    <a:pt x="74732" y="66643"/>
                  </a:lnTo>
                  <a:lnTo>
                    <a:pt x="74637" y="66876"/>
                  </a:lnTo>
                  <a:lnTo>
                    <a:pt x="74475" y="67224"/>
                  </a:lnTo>
                  <a:lnTo>
                    <a:pt x="74416" y="67376"/>
                  </a:lnTo>
                  <a:lnTo>
                    <a:pt x="74305" y="67686"/>
                  </a:lnTo>
                  <a:lnTo>
                    <a:pt x="74238" y="67834"/>
                  </a:lnTo>
                  <a:lnTo>
                    <a:pt x="74020" y="68158"/>
                  </a:lnTo>
                  <a:lnTo>
                    <a:pt x="73861" y="68329"/>
                  </a:lnTo>
                  <a:lnTo>
                    <a:pt x="73679" y="68630"/>
                  </a:lnTo>
                  <a:lnTo>
                    <a:pt x="72975" y="68997"/>
                  </a:lnTo>
                  <a:lnTo>
                    <a:pt x="72840" y="69182"/>
                  </a:lnTo>
                  <a:lnTo>
                    <a:pt x="71066" y="70154"/>
                  </a:lnTo>
                  <a:lnTo>
                    <a:pt x="69317" y="71189"/>
                  </a:lnTo>
                  <a:lnTo>
                    <a:pt x="69159" y="71675"/>
                  </a:lnTo>
                  <a:lnTo>
                    <a:pt x="69459" y="72590"/>
                  </a:lnTo>
                  <a:lnTo>
                    <a:pt x="69721" y="73371"/>
                  </a:lnTo>
                  <a:lnTo>
                    <a:pt x="69946" y="73934"/>
                  </a:lnTo>
                  <a:lnTo>
                    <a:pt x="70433" y="74853"/>
                  </a:lnTo>
                  <a:lnTo>
                    <a:pt x="70679" y="75263"/>
                  </a:lnTo>
                  <a:lnTo>
                    <a:pt x="70900" y="75597"/>
                  </a:lnTo>
                  <a:lnTo>
                    <a:pt x="70972" y="75873"/>
                  </a:lnTo>
                  <a:lnTo>
                    <a:pt x="71246" y="76581"/>
                  </a:lnTo>
                  <a:lnTo>
                    <a:pt x="67824" y="84395"/>
                  </a:lnTo>
                  <a:lnTo>
                    <a:pt x="67375" y="85420"/>
                  </a:lnTo>
                  <a:lnTo>
                    <a:pt x="67110" y="85954"/>
                  </a:lnTo>
                  <a:lnTo>
                    <a:pt x="66983" y="86159"/>
                  </a:lnTo>
                  <a:lnTo>
                    <a:pt x="66813" y="86359"/>
                  </a:lnTo>
                  <a:lnTo>
                    <a:pt x="66417" y="86702"/>
                  </a:lnTo>
                  <a:lnTo>
                    <a:pt x="65994" y="87141"/>
                  </a:lnTo>
                  <a:lnTo>
                    <a:pt x="66187" y="87173"/>
                  </a:lnTo>
                  <a:lnTo>
                    <a:pt x="66924" y="87327"/>
                  </a:lnTo>
                  <a:lnTo>
                    <a:pt x="67630" y="87523"/>
                  </a:lnTo>
                  <a:lnTo>
                    <a:pt x="67791" y="87789"/>
                  </a:lnTo>
                  <a:lnTo>
                    <a:pt x="67888" y="88081"/>
                  </a:lnTo>
                  <a:lnTo>
                    <a:pt x="67882" y="88388"/>
                  </a:lnTo>
                  <a:lnTo>
                    <a:pt x="67638" y="88759"/>
                  </a:lnTo>
                  <a:lnTo>
                    <a:pt x="66990" y="89438"/>
                  </a:lnTo>
                  <a:lnTo>
                    <a:pt x="66612" y="90093"/>
                  </a:lnTo>
                  <a:lnTo>
                    <a:pt x="63702" y="89610"/>
                  </a:lnTo>
                  <a:lnTo>
                    <a:pt x="62848" y="89447"/>
                  </a:lnTo>
                  <a:lnTo>
                    <a:pt x="58762" y="88664"/>
                  </a:lnTo>
                  <a:lnTo>
                    <a:pt x="59693" y="87615"/>
                  </a:lnTo>
                  <a:lnTo>
                    <a:pt x="59993" y="87035"/>
                  </a:lnTo>
                  <a:lnTo>
                    <a:pt x="58990" y="87166"/>
                  </a:lnTo>
                  <a:lnTo>
                    <a:pt x="58309" y="86930"/>
                  </a:lnTo>
                  <a:lnTo>
                    <a:pt x="57549" y="86866"/>
                  </a:lnTo>
                  <a:lnTo>
                    <a:pt x="57108" y="86827"/>
                  </a:lnTo>
                  <a:lnTo>
                    <a:pt x="55998" y="86813"/>
                  </a:lnTo>
                  <a:close/>
                </a:path>
              </a:pathLst>
            </a:custGeom>
            <a:solidFill>
              <a:srgbClr val="FFC35A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2" name="pg92"/>
            <p:cNvSpPr/>
            <p:nvPr/>
          </p:nvSpPr>
          <p:spPr>
            <a:xfrm>
              <a:off x="6384920" y="4622552"/>
              <a:ext cx="67012" cy="104848"/>
            </a:xfrm>
            <a:custGeom>
              <a:avLst/>
              <a:gdLst/>
              <a:ahLst/>
              <a:cxnLst/>
              <a:rect l="0" t="0" r="0" b="0"/>
              <a:pathLst>
                <a:path w="67012" h="104848">
                  <a:moveTo>
                    <a:pt x="20384" y="15162"/>
                  </a:moveTo>
                  <a:lnTo>
                    <a:pt x="20328" y="14951"/>
                  </a:lnTo>
                  <a:lnTo>
                    <a:pt x="20783" y="14691"/>
                  </a:lnTo>
                  <a:lnTo>
                    <a:pt x="21423" y="14456"/>
                  </a:lnTo>
                  <a:lnTo>
                    <a:pt x="21312" y="14136"/>
                  </a:lnTo>
                  <a:lnTo>
                    <a:pt x="20964" y="14264"/>
                  </a:lnTo>
                  <a:lnTo>
                    <a:pt x="20937" y="13786"/>
                  </a:lnTo>
                  <a:lnTo>
                    <a:pt x="19908" y="10907"/>
                  </a:lnTo>
                  <a:lnTo>
                    <a:pt x="19749" y="9787"/>
                  </a:lnTo>
                  <a:lnTo>
                    <a:pt x="18967" y="7460"/>
                  </a:lnTo>
                  <a:lnTo>
                    <a:pt x="19109" y="7249"/>
                  </a:lnTo>
                  <a:lnTo>
                    <a:pt x="19365" y="7047"/>
                  </a:lnTo>
                  <a:lnTo>
                    <a:pt x="19508" y="6952"/>
                  </a:lnTo>
                  <a:lnTo>
                    <a:pt x="19662" y="6876"/>
                  </a:lnTo>
                  <a:lnTo>
                    <a:pt x="22231" y="5475"/>
                  </a:lnTo>
                  <a:lnTo>
                    <a:pt x="24132" y="4217"/>
                  </a:lnTo>
                  <a:lnTo>
                    <a:pt x="31772" y="23"/>
                  </a:lnTo>
                  <a:lnTo>
                    <a:pt x="31906" y="0"/>
                  </a:lnTo>
                  <a:lnTo>
                    <a:pt x="32053" y="0"/>
                  </a:lnTo>
                  <a:lnTo>
                    <a:pt x="32199" y="23"/>
                  </a:lnTo>
                  <a:lnTo>
                    <a:pt x="32651" y="328"/>
                  </a:lnTo>
                  <a:lnTo>
                    <a:pt x="32726" y="462"/>
                  </a:lnTo>
                  <a:lnTo>
                    <a:pt x="32785" y="595"/>
                  </a:lnTo>
                  <a:lnTo>
                    <a:pt x="32849" y="1015"/>
                  </a:lnTo>
                  <a:lnTo>
                    <a:pt x="29527" y="6795"/>
                  </a:lnTo>
                  <a:lnTo>
                    <a:pt x="29397" y="7200"/>
                  </a:lnTo>
                  <a:lnTo>
                    <a:pt x="29317" y="7953"/>
                  </a:lnTo>
                  <a:lnTo>
                    <a:pt x="30105" y="9502"/>
                  </a:lnTo>
                  <a:lnTo>
                    <a:pt x="30770" y="9106"/>
                  </a:lnTo>
                  <a:lnTo>
                    <a:pt x="36546" y="514"/>
                  </a:lnTo>
                  <a:lnTo>
                    <a:pt x="40196" y="1048"/>
                  </a:lnTo>
                  <a:lnTo>
                    <a:pt x="32548" y="12966"/>
                  </a:lnTo>
                  <a:lnTo>
                    <a:pt x="32354" y="13371"/>
                  </a:lnTo>
                  <a:lnTo>
                    <a:pt x="32377" y="13624"/>
                  </a:lnTo>
                  <a:lnTo>
                    <a:pt x="33458" y="14457"/>
                  </a:lnTo>
                  <a:lnTo>
                    <a:pt x="34468" y="14067"/>
                  </a:lnTo>
                  <a:lnTo>
                    <a:pt x="36364" y="11861"/>
                  </a:lnTo>
                  <a:lnTo>
                    <a:pt x="38257" y="9645"/>
                  </a:lnTo>
                  <a:lnTo>
                    <a:pt x="42191" y="5132"/>
                  </a:lnTo>
                  <a:lnTo>
                    <a:pt x="45069" y="6723"/>
                  </a:lnTo>
                  <a:lnTo>
                    <a:pt x="45659" y="5322"/>
                  </a:lnTo>
                  <a:lnTo>
                    <a:pt x="46249" y="5556"/>
                  </a:lnTo>
                  <a:lnTo>
                    <a:pt x="43845" y="12366"/>
                  </a:lnTo>
                  <a:lnTo>
                    <a:pt x="41318" y="19754"/>
                  </a:lnTo>
                  <a:lnTo>
                    <a:pt x="40224" y="22962"/>
                  </a:lnTo>
                  <a:lnTo>
                    <a:pt x="40064" y="23421"/>
                  </a:lnTo>
                  <a:lnTo>
                    <a:pt x="40351" y="23707"/>
                  </a:lnTo>
                  <a:lnTo>
                    <a:pt x="40116" y="24401"/>
                  </a:lnTo>
                  <a:lnTo>
                    <a:pt x="44218" y="25694"/>
                  </a:lnTo>
                  <a:lnTo>
                    <a:pt x="45615" y="21172"/>
                  </a:lnTo>
                  <a:lnTo>
                    <a:pt x="44681" y="20872"/>
                  </a:lnTo>
                  <a:lnTo>
                    <a:pt x="46922" y="13952"/>
                  </a:lnTo>
                  <a:lnTo>
                    <a:pt x="51474" y="15311"/>
                  </a:lnTo>
                  <a:lnTo>
                    <a:pt x="48877" y="25313"/>
                  </a:lnTo>
                  <a:lnTo>
                    <a:pt x="48462" y="26890"/>
                  </a:lnTo>
                  <a:lnTo>
                    <a:pt x="48695" y="29049"/>
                  </a:lnTo>
                  <a:lnTo>
                    <a:pt x="47722" y="29617"/>
                  </a:lnTo>
                  <a:lnTo>
                    <a:pt x="47080" y="30517"/>
                  </a:lnTo>
                  <a:lnTo>
                    <a:pt x="47116" y="30724"/>
                  </a:lnTo>
                  <a:lnTo>
                    <a:pt x="47158" y="31177"/>
                  </a:lnTo>
                  <a:lnTo>
                    <a:pt x="47214" y="33429"/>
                  </a:lnTo>
                  <a:lnTo>
                    <a:pt x="47214" y="34303"/>
                  </a:lnTo>
                  <a:lnTo>
                    <a:pt x="47200" y="34858"/>
                  </a:lnTo>
                  <a:lnTo>
                    <a:pt x="47078" y="35561"/>
                  </a:lnTo>
                  <a:lnTo>
                    <a:pt x="46892" y="36427"/>
                  </a:lnTo>
                  <a:lnTo>
                    <a:pt x="46868" y="36567"/>
                  </a:lnTo>
                  <a:lnTo>
                    <a:pt x="46555" y="38391"/>
                  </a:lnTo>
                  <a:lnTo>
                    <a:pt x="45775" y="43060"/>
                  </a:lnTo>
                  <a:lnTo>
                    <a:pt x="44585" y="50128"/>
                  </a:lnTo>
                  <a:lnTo>
                    <a:pt x="43942" y="50494"/>
                  </a:lnTo>
                  <a:lnTo>
                    <a:pt x="43438" y="50782"/>
                  </a:lnTo>
                  <a:lnTo>
                    <a:pt x="43542" y="51005"/>
                  </a:lnTo>
                  <a:lnTo>
                    <a:pt x="44783" y="53331"/>
                  </a:lnTo>
                  <a:lnTo>
                    <a:pt x="47062" y="57653"/>
                  </a:lnTo>
                  <a:lnTo>
                    <a:pt x="47341" y="58229"/>
                  </a:lnTo>
                  <a:lnTo>
                    <a:pt x="47686" y="59138"/>
                  </a:lnTo>
                  <a:lnTo>
                    <a:pt x="49383" y="63515"/>
                  </a:lnTo>
                  <a:lnTo>
                    <a:pt x="49599" y="64026"/>
                  </a:lnTo>
                  <a:lnTo>
                    <a:pt x="49734" y="64345"/>
                  </a:lnTo>
                  <a:lnTo>
                    <a:pt x="49816" y="64834"/>
                  </a:lnTo>
                  <a:lnTo>
                    <a:pt x="49812" y="65074"/>
                  </a:lnTo>
                  <a:lnTo>
                    <a:pt x="50211" y="65864"/>
                  </a:lnTo>
                  <a:lnTo>
                    <a:pt x="51473" y="67830"/>
                  </a:lnTo>
                  <a:lnTo>
                    <a:pt x="53335" y="71056"/>
                  </a:lnTo>
                  <a:lnTo>
                    <a:pt x="53566" y="71506"/>
                  </a:lnTo>
                  <a:lnTo>
                    <a:pt x="53750" y="71760"/>
                  </a:lnTo>
                  <a:lnTo>
                    <a:pt x="54091" y="71708"/>
                  </a:lnTo>
                  <a:lnTo>
                    <a:pt x="54354" y="71379"/>
                  </a:lnTo>
                  <a:lnTo>
                    <a:pt x="54742" y="72142"/>
                  </a:lnTo>
                  <a:lnTo>
                    <a:pt x="54882" y="72419"/>
                  </a:lnTo>
                  <a:lnTo>
                    <a:pt x="55248" y="73139"/>
                  </a:lnTo>
                  <a:lnTo>
                    <a:pt x="58017" y="78868"/>
                  </a:lnTo>
                  <a:lnTo>
                    <a:pt x="58296" y="79225"/>
                  </a:lnTo>
                  <a:lnTo>
                    <a:pt x="57798" y="79250"/>
                  </a:lnTo>
                  <a:lnTo>
                    <a:pt x="58615" y="81148"/>
                  </a:lnTo>
                  <a:lnTo>
                    <a:pt x="58473" y="81220"/>
                  </a:lnTo>
                  <a:lnTo>
                    <a:pt x="58568" y="81668"/>
                  </a:lnTo>
                  <a:lnTo>
                    <a:pt x="59051" y="82730"/>
                  </a:lnTo>
                  <a:lnTo>
                    <a:pt x="59269" y="83283"/>
                  </a:lnTo>
                  <a:lnTo>
                    <a:pt x="59882" y="84484"/>
                  </a:lnTo>
                  <a:lnTo>
                    <a:pt x="60052" y="84789"/>
                  </a:lnTo>
                  <a:lnTo>
                    <a:pt x="60464" y="85799"/>
                  </a:lnTo>
                  <a:lnTo>
                    <a:pt x="60602" y="86214"/>
                  </a:lnTo>
                  <a:lnTo>
                    <a:pt x="60793" y="86609"/>
                  </a:lnTo>
                  <a:lnTo>
                    <a:pt x="60939" y="86952"/>
                  </a:lnTo>
                  <a:lnTo>
                    <a:pt x="61208" y="87691"/>
                  </a:lnTo>
                  <a:lnTo>
                    <a:pt x="61691" y="88835"/>
                  </a:lnTo>
                  <a:lnTo>
                    <a:pt x="61945" y="89454"/>
                  </a:lnTo>
                  <a:lnTo>
                    <a:pt x="62748" y="89068"/>
                  </a:lnTo>
                  <a:lnTo>
                    <a:pt x="63028" y="89415"/>
                  </a:lnTo>
                  <a:lnTo>
                    <a:pt x="63120" y="89831"/>
                  </a:lnTo>
                  <a:lnTo>
                    <a:pt x="62692" y="90027"/>
                  </a:lnTo>
                  <a:lnTo>
                    <a:pt x="62261" y="90245"/>
                  </a:lnTo>
                  <a:lnTo>
                    <a:pt x="63515" y="93314"/>
                  </a:lnTo>
                  <a:lnTo>
                    <a:pt x="63706" y="93786"/>
                  </a:lnTo>
                  <a:lnTo>
                    <a:pt x="64874" y="96612"/>
                  </a:lnTo>
                  <a:lnTo>
                    <a:pt x="66102" y="99653"/>
                  </a:lnTo>
                  <a:lnTo>
                    <a:pt x="66771" y="101191"/>
                  </a:lnTo>
                  <a:lnTo>
                    <a:pt x="66969" y="101828"/>
                  </a:lnTo>
                  <a:lnTo>
                    <a:pt x="67012" y="101992"/>
                  </a:lnTo>
                  <a:lnTo>
                    <a:pt x="66997" y="102268"/>
                  </a:lnTo>
                  <a:lnTo>
                    <a:pt x="66174" y="102683"/>
                  </a:lnTo>
                  <a:lnTo>
                    <a:pt x="65231" y="102956"/>
                  </a:lnTo>
                  <a:lnTo>
                    <a:pt x="64330" y="103228"/>
                  </a:lnTo>
                  <a:lnTo>
                    <a:pt x="64250" y="103021"/>
                  </a:lnTo>
                  <a:lnTo>
                    <a:pt x="64131" y="102778"/>
                  </a:lnTo>
                  <a:lnTo>
                    <a:pt x="62744" y="103216"/>
                  </a:lnTo>
                  <a:lnTo>
                    <a:pt x="61055" y="103727"/>
                  </a:lnTo>
                  <a:lnTo>
                    <a:pt x="60053" y="103871"/>
                  </a:lnTo>
                  <a:lnTo>
                    <a:pt x="58791" y="103926"/>
                  </a:lnTo>
                  <a:lnTo>
                    <a:pt x="57785" y="103958"/>
                  </a:lnTo>
                  <a:lnTo>
                    <a:pt x="55263" y="104026"/>
                  </a:lnTo>
                  <a:lnTo>
                    <a:pt x="54758" y="104055"/>
                  </a:lnTo>
                  <a:lnTo>
                    <a:pt x="53501" y="104144"/>
                  </a:lnTo>
                  <a:lnTo>
                    <a:pt x="49680" y="104298"/>
                  </a:lnTo>
                  <a:lnTo>
                    <a:pt x="48936" y="104337"/>
                  </a:lnTo>
                  <a:lnTo>
                    <a:pt x="48529" y="104339"/>
                  </a:lnTo>
                  <a:lnTo>
                    <a:pt x="48211" y="104340"/>
                  </a:lnTo>
                  <a:lnTo>
                    <a:pt x="46952" y="104361"/>
                  </a:lnTo>
                  <a:lnTo>
                    <a:pt x="46315" y="104357"/>
                  </a:lnTo>
                  <a:lnTo>
                    <a:pt x="45318" y="104349"/>
                  </a:lnTo>
                  <a:lnTo>
                    <a:pt x="42819" y="104430"/>
                  </a:lnTo>
                  <a:lnTo>
                    <a:pt x="41557" y="104482"/>
                  </a:lnTo>
                  <a:lnTo>
                    <a:pt x="40407" y="104582"/>
                  </a:lnTo>
                  <a:lnTo>
                    <a:pt x="39890" y="104633"/>
                  </a:lnTo>
                  <a:lnTo>
                    <a:pt x="39382" y="104675"/>
                  </a:lnTo>
                  <a:lnTo>
                    <a:pt x="38886" y="104708"/>
                  </a:lnTo>
                  <a:lnTo>
                    <a:pt x="37380" y="104782"/>
                  </a:lnTo>
                  <a:lnTo>
                    <a:pt x="35420" y="104848"/>
                  </a:lnTo>
                  <a:lnTo>
                    <a:pt x="35686" y="104528"/>
                  </a:lnTo>
                  <a:lnTo>
                    <a:pt x="35595" y="102760"/>
                  </a:lnTo>
                  <a:lnTo>
                    <a:pt x="35547" y="101792"/>
                  </a:lnTo>
                  <a:lnTo>
                    <a:pt x="35437" y="99683"/>
                  </a:lnTo>
                  <a:lnTo>
                    <a:pt x="35267" y="97789"/>
                  </a:lnTo>
                  <a:lnTo>
                    <a:pt x="35211" y="97153"/>
                  </a:lnTo>
                  <a:lnTo>
                    <a:pt x="35088" y="95774"/>
                  </a:lnTo>
                  <a:lnTo>
                    <a:pt x="35025" y="95077"/>
                  </a:lnTo>
                  <a:lnTo>
                    <a:pt x="34967" y="94426"/>
                  </a:lnTo>
                  <a:lnTo>
                    <a:pt x="34833" y="92679"/>
                  </a:lnTo>
                  <a:lnTo>
                    <a:pt x="34671" y="91109"/>
                  </a:lnTo>
                  <a:lnTo>
                    <a:pt x="34551" y="89763"/>
                  </a:lnTo>
                  <a:lnTo>
                    <a:pt x="34421" y="88350"/>
                  </a:lnTo>
                  <a:lnTo>
                    <a:pt x="34131" y="85117"/>
                  </a:lnTo>
                  <a:lnTo>
                    <a:pt x="33821" y="81693"/>
                  </a:lnTo>
                  <a:lnTo>
                    <a:pt x="38541" y="79496"/>
                  </a:lnTo>
                  <a:lnTo>
                    <a:pt x="36412" y="75104"/>
                  </a:lnTo>
                  <a:lnTo>
                    <a:pt x="35098" y="72394"/>
                  </a:lnTo>
                  <a:lnTo>
                    <a:pt x="31709" y="65391"/>
                  </a:lnTo>
                  <a:lnTo>
                    <a:pt x="30966" y="63849"/>
                  </a:lnTo>
                  <a:lnTo>
                    <a:pt x="29452" y="60724"/>
                  </a:lnTo>
                  <a:lnTo>
                    <a:pt x="29210" y="60206"/>
                  </a:lnTo>
                  <a:lnTo>
                    <a:pt x="29068" y="59928"/>
                  </a:lnTo>
                  <a:lnTo>
                    <a:pt x="28191" y="58120"/>
                  </a:lnTo>
                  <a:lnTo>
                    <a:pt x="27728" y="57002"/>
                  </a:lnTo>
                  <a:lnTo>
                    <a:pt x="27285" y="56384"/>
                  </a:lnTo>
                  <a:lnTo>
                    <a:pt x="26775" y="56022"/>
                  </a:lnTo>
                  <a:lnTo>
                    <a:pt x="26164" y="55726"/>
                  </a:lnTo>
                  <a:lnTo>
                    <a:pt x="25488" y="55215"/>
                  </a:lnTo>
                  <a:lnTo>
                    <a:pt x="25086" y="54825"/>
                  </a:lnTo>
                  <a:lnTo>
                    <a:pt x="24326" y="53895"/>
                  </a:lnTo>
                  <a:lnTo>
                    <a:pt x="24163" y="53943"/>
                  </a:lnTo>
                  <a:lnTo>
                    <a:pt x="23546" y="52661"/>
                  </a:lnTo>
                  <a:lnTo>
                    <a:pt x="22247" y="50012"/>
                  </a:lnTo>
                  <a:lnTo>
                    <a:pt x="22315" y="49549"/>
                  </a:lnTo>
                  <a:lnTo>
                    <a:pt x="21297" y="47667"/>
                  </a:lnTo>
                  <a:lnTo>
                    <a:pt x="20248" y="47338"/>
                  </a:lnTo>
                  <a:lnTo>
                    <a:pt x="19595" y="45866"/>
                  </a:lnTo>
                  <a:lnTo>
                    <a:pt x="19876" y="45651"/>
                  </a:lnTo>
                  <a:lnTo>
                    <a:pt x="19745" y="45394"/>
                  </a:lnTo>
                  <a:lnTo>
                    <a:pt x="19595" y="45137"/>
                  </a:lnTo>
                  <a:lnTo>
                    <a:pt x="19429" y="44889"/>
                  </a:lnTo>
                  <a:lnTo>
                    <a:pt x="19251" y="44651"/>
                  </a:lnTo>
                  <a:lnTo>
                    <a:pt x="19064" y="44427"/>
                  </a:lnTo>
                  <a:lnTo>
                    <a:pt x="18851" y="44217"/>
                  </a:lnTo>
                  <a:lnTo>
                    <a:pt x="18621" y="44026"/>
                  </a:lnTo>
                  <a:lnTo>
                    <a:pt x="18138" y="43659"/>
                  </a:lnTo>
                  <a:lnTo>
                    <a:pt x="17905" y="43474"/>
                  </a:lnTo>
                  <a:lnTo>
                    <a:pt x="17560" y="43188"/>
                  </a:lnTo>
                  <a:lnTo>
                    <a:pt x="17224" y="42897"/>
                  </a:lnTo>
                  <a:lnTo>
                    <a:pt x="16883" y="42611"/>
                  </a:lnTo>
                  <a:lnTo>
                    <a:pt x="16543" y="42325"/>
                  </a:lnTo>
                  <a:lnTo>
                    <a:pt x="16194" y="42044"/>
                  </a:lnTo>
                  <a:lnTo>
                    <a:pt x="15854" y="41787"/>
                  </a:lnTo>
                  <a:lnTo>
                    <a:pt x="15339" y="41410"/>
                  </a:lnTo>
                  <a:lnTo>
                    <a:pt x="11622" y="39699"/>
                  </a:lnTo>
                  <a:lnTo>
                    <a:pt x="11369" y="39537"/>
                  </a:lnTo>
                  <a:lnTo>
                    <a:pt x="11119" y="39371"/>
                  </a:lnTo>
                  <a:lnTo>
                    <a:pt x="10874" y="39199"/>
                  </a:lnTo>
                  <a:lnTo>
                    <a:pt x="10636" y="39023"/>
                  </a:lnTo>
                  <a:lnTo>
                    <a:pt x="10399" y="38837"/>
                  </a:lnTo>
                  <a:lnTo>
                    <a:pt x="10098" y="38589"/>
                  </a:lnTo>
                  <a:lnTo>
                    <a:pt x="9952" y="38465"/>
                  </a:lnTo>
                  <a:lnTo>
                    <a:pt x="9667" y="38203"/>
                  </a:lnTo>
                  <a:lnTo>
                    <a:pt x="9275" y="37803"/>
                  </a:lnTo>
                  <a:lnTo>
                    <a:pt x="9029" y="37522"/>
                  </a:lnTo>
                  <a:lnTo>
                    <a:pt x="8665" y="37169"/>
                  </a:lnTo>
                  <a:lnTo>
                    <a:pt x="8313" y="36807"/>
                  </a:lnTo>
                  <a:lnTo>
                    <a:pt x="7972" y="36430"/>
                  </a:lnTo>
                  <a:lnTo>
                    <a:pt x="7709" y="36122"/>
                  </a:lnTo>
                  <a:lnTo>
                    <a:pt x="4948" y="35247"/>
                  </a:lnTo>
                  <a:lnTo>
                    <a:pt x="5102" y="34746"/>
                  </a:lnTo>
                  <a:lnTo>
                    <a:pt x="5160" y="34022"/>
                  </a:lnTo>
                  <a:lnTo>
                    <a:pt x="5195" y="33482"/>
                  </a:lnTo>
                  <a:lnTo>
                    <a:pt x="5722" y="33173"/>
                  </a:lnTo>
                  <a:lnTo>
                    <a:pt x="5490" y="32685"/>
                  </a:lnTo>
                  <a:lnTo>
                    <a:pt x="5320" y="32251"/>
                  </a:lnTo>
                  <a:lnTo>
                    <a:pt x="5253" y="31108"/>
                  </a:lnTo>
                  <a:lnTo>
                    <a:pt x="5221" y="30969"/>
                  </a:lnTo>
                  <a:lnTo>
                    <a:pt x="5170" y="30831"/>
                  </a:lnTo>
                  <a:lnTo>
                    <a:pt x="4762" y="30393"/>
                  </a:lnTo>
                  <a:lnTo>
                    <a:pt x="4536" y="30293"/>
                  </a:lnTo>
                  <a:lnTo>
                    <a:pt x="0" y="28639"/>
                  </a:lnTo>
                  <a:lnTo>
                    <a:pt x="150" y="28268"/>
                  </a:lnTo>
                  <a:lnTo>
                    <a:pt x="336" y="27810"/>
                  </a:lnTo>
                  <a:lnTo>
                    <a:pt x="4911" y="29561"/>
                  </a:lnTo>
                  <a:lnTo>
                    <a:pt x="4991" y="29340"/>
                  </a:lnTo>
                  <a:lnTo>
                    <a:pt x="3784" y="28043"/>
                  </a:lnTo>
                  <a:lnTo>
                    <a:pt x="4223" y="27576"/>
                  </a:lnTo>
                  <a:lnTo>
                    <a:pt x="4354" y="27715"/>
                  </a:lnTo>
                  <a:lnTo>
                    <a:pt x="4797" y="27205"/>
                  </a:lnTo>
                  <a:lnTo>
                    <a:pt x="4928" y="27148"/>
                  </a:lnTo>
                  <a:lnTo>
                    <a:pt x="5221" y="27095"/>
                  </a:lnTo>
                  <a:lnTo>
                    <a:pt x="5383" y="27105"/>
                  </a:lnTo>
                  <a:lnTo>
                    <a:pt x="5597" y="27148"/>
                  </a:lnTo>
                  <a:lnTo>
                    <a:pt x="9441" y="23054"/>
                  </a:lnTo>
                  <a:lnTo>
                    <a:pt x="8467" y="22068"/>
                  </a:lnTo>
                  <a:lnTo>
                    <a:pt x="10696" y="19017"/>
                  </a:lnTo>
                  <a:lnTo>
                    <a:pt x="12224" y="16926"/>
                  </a:lnTo>
                  <a:lnTo>
                    <a:pt x="12885" y="17445"/>
                  </a:lnTo>
                  <a:lnTo>
                    <a:pt x="13950" y="16178"/>
                  </a:lnTo>
                  <a:lnTo>
                    <a:pt x="15850" y="14467"/>
                  </a:lnTo>
                  <a:lnTo>
                    <a:pt x="16729" y="14777"/>
                  </a:lnTo>
                  <a:lnTo>
                    <a:pt x="17141" y="14934"/>
                  </a:lnTo>
                  <a:lnTo>
                    <a:pt x="17556" y="15101"/>
                  </a:lnTo>
                  <a:lnTo>
                    <a:pt x="17972" y="15258"/>
                  </a:lnTo>
                  <a:lnTo>
                    <a:pt x="18388" y="15377"/>
                  </a:lnTo>
                  <a:lnTo>
                    <a:pt x="18807" y="15430"/>
                  </a:lnTo>
                  <a:lnTo>
                    <a:pt x="19021" y="15430"/>
                  </a:lnTo>
                  <a:lnTo>
                    <a:pt x="19235" y="15420"/>
                  </a:lnTo>
                  <a:lnTo>
                    <a:pt x="19452" y="15396"/>
                  </a:lnTo>
                  <a:lnTo>
                    <a:pt x="19670" y="15363"/>
                  </a:lnTo>
                  <a:lnTo>
                    <a:pt x="19876" y="15315"/>
                  </a:lnTo>
                  <a:close/>
                </a:path>
              </a:pathLst>
            </a:custGeom>
            <a:solidFill>
              <a:srgbClr val="FFC35A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3" name="pg93"/>
            <p:cNvSpPr/>
            <p:nvPr/>
          </p:nvSpPr>
          <p:spPr>
            <a:xfrm>
              <a:off x="6382315" y="4723117"/>
              <a:ext cx="124603" cy="78881"/>
            </a:xfrm>
            <a:custGeom>
              <a:avLst/>
              <a:gdLst/>
              <a:ahLst/>
              <a:cxnLst/>
              <a:rect l="0" t="0" r="0" b="0"/>
              <a:pathLst>
                <a:path w="124603" h="78881">
                  <a:moveTo>
                    <a:pt x="31038" y="20327"/>
                  </a:moveTo>
                  <a:lnTo>
                    <a:pt x="32197" y="19042"/>
                  </a:lnTo>
                  <a:lnTo>
                    <a:pt x="32559" y="18530"/>
                  </a:lnTo>
                  <a:lnTo>
                    <a:pt x="32901" y="17976"/>
                  </a:lnTo>
                  <a:lnTo>
                    <a:pt x="33237" y="17283"/>
                  </a:lnTo>
                  <a:lnTo>
                    <a:pt x="33557" y="16590"/>
                  </a:lnTo>
                  <a:lnTo>
                    <a:pt x="33854" y="15885"/>
                  </a:lnTo>
                  <a:lnTo>
                    <a:pt x="34126" y="15168"/>
                  </a:lnTo>
                  <a:lnTo>
                    <a:pt x="34283" y="14733"/>
                  </a:lnTo>
                  <a:lnTo>
                    <a:pt x="35652" y="10938"/>
                  </a:lnTo>
                  <a:lnTo>
                    <a:pt x="35935" y="10151"/>
                  </a:lnTo>
                  <a:lnTo>
                    <a:pt x="36114" y="9668"/>
                  </a:lnTo>
                  <a:lnTo>
                    <a:pt x="37161" y="6813"/>
                  </a:lnTo>
                  <a:lnTo>
                    <a:pt x="37232" y="6611"/>
                  </a:lnTo>
                  <a:lnTo>
                    <a:pt x="37473" y="5924"/>
                  </a:lnTo>
                  <a:lnTo>
                    <a:pt x="37799" y="4789"/>
                  </a:lnTo>
                  <a:lnTo>
                    <a:pt x="37884" y="4586"/>
                  </a:lnTo>
                  <a:lnTo>
                    <a:pt x="38025" y="4283"/>
                  </a:lnTo>
                  <a:lnTo>
                    <a:pt x="39984" y="4216"/>
                  </a:lnTo>
                  <a:lnTo>
                    <a:pt x="41490" y="4143"/>
                  </a:lnTo>
                  <a:lnTo>
                    <a:pt x="41986" y="4110"/>
                  </a:lnTo>
                  <a:lnTo>
                    <a:pt x="42495" y="4068"/>
                  </a:lnTo>
                  <a:lnTo>
                    <a:pt x="43011" y="4017"/>
                  </a:lnTo>
                  <a:lnTo>
                    <a:pt x="44161" y="3916"/>
                  </a:lnTo>
                  <a:lnTo>
                    <a:pt x="45424" y="3864"/>
                  </a:lnTo>
                  <a:lnTo>
                    <a:pt x="47922" y="3784"/>
                  </a:lnTo>
                  <a:lnTo>
                    <a:pt x="48920" y="3792"/>
                  </a:lnTo>
                  <a:lnTo>
                    <a:pt x="49556" y="3796"/>
                  </a:lnTo>
                  <a:lnTo>
                    <a:pt x="50816" y="3775"/>
                  </a:lnTo>
                  <a:lnTo>
                    <a:pt x="51133" y="3773"/>
                  </a:lnTo>
                  <a:lnTo>
                    <a:pt x="51540" y="3771"/>
                  </a:lnTo>
                  <a:lnTo>
                    <a:pt x="52284" y="3733"/>
                  </a:lnTo>
                  <a:lnTo>
                    <a:pt x="56106" y="3579"/>
                  </a:lnTo>
                  <a:lnTo>
                    <a:pt x="57362" y="3489"/>
                  </a:lnTo>
                  <a:lnTo>
                    <a:pt x="57867" y="3460"/>
                  </a:lnTo>
                  <a:lnTo>
                    <a:pt x="60389" y="3393"/>
                  </a:lnTo>
                  <a:lnTo>
                    <a:pt x="61395" y="3361"/>
                  </a:lnTo>
                  <a:lnTo>
                    <a:pt x="62657" y="3305"/>
                  </a:lnTo>
                  <a:lnTo>
                    <a:pt x="63659" y="3162"/>
                  </a:lnTo>
                  <a:lnTo>
                    <a:pt x="65349" y="2650"/>
                  </a:lnTo>
                  <a:lnTo>
                    <a:pt x="66736" y="2213"/>
                  </a:lnTo>
                  <a:lnTo>
                    <a:pt x="66855" y="2455"/>
                  </a:lnTo>
                  <a:lnTo>
                    <a:pt x="66934" y="2662"/>
                  </a:lnTo>
                  <a:lnTo>
                    <a:pt x="67835" y="2391"/>
                  </a:lnTo>
                  <a:lnTo>
                    <a:pt x="68779" y="2118"/>
                  </a:lnTo>
                  <a:lnTo>
                    <a:pt x="69601" y="1703"/>
                  </a:lnTo>
                  <a:lnTo>
                    <a:pt x="70392" y="1139"/>
                  </a:lnTo>
                  <a:lnTo>
                    <a:pt x="71176" y="565"/>
                  </a:lnTo>
                  <a:lnTo>
                    <a:pt x="71745" y="0"/>
                  </a:lnTo>
                  <a:lnTo>
                    <a:pt x="72973" y="913"/>
                  </a:lnTo>
                  <a:lnTo>
                    <a:pt x="72046" y="2694"/>
                  </a:lnTo>
                  <a:lnTo>
                    <a:pt x="71031" y="4753"/>
                  </a:lnTo>
                  <a:lnTo>
                    <a:pt x="70453" y="6158"/>
                  </a:lnTo>
                  <a:lnTo>
                    <a:pt x="70270" y="6761"/>
                  </a:lnTo>
                  <a:lnTo>
                    <a:pt x="70859" y="6644"/>
                  </a:lnTo>
                  <a:lnTo>
                    <a:pt x="71789" y="7087"/>
                  </a:lnTo>
                  <a:lnTo>
                    <a:pt x="72443" y="7430"/>
                  </a:lnTo>
                  <a:lnTo>
                    <a:pt x="72375" y="8160"/>
                  </a:lnTo>
                  <a:lnTo>
                    <a:pt x="73349" y="8679"/>
                  </a:lnTo>
                  <a:lnTo>
                    <a:pt x="83424" y="9208"/>
                  </a:lnTo>
                  <a:lnTo>
                    <a:pt x="85035" y="10418"/>
                  </a:lnTo>
                  <a:lnTo>
                    <a:pt x="84999" y="10623"/>
                  </a:lnTo>
                  <a:lnTo>
                    <a:pt x="84964" y="11119"/>
                  </a:lnTo>
                  <a:lnTo>
                    <a:pt x="84750" y="12353"/>
                  </a:lnTo>
                  <a:lnTo>
                    <a:pt x="84251" y="12282"/>
                  </a:lnTo>
                  <a:lnTo>
                    <a:pt x="83863" y="12053"/>
                  </a:lnTo>
                  <a:lnTo>
                    <a:pt x="83677" y="11953"/>
                  </a:lnTo>
                  <a:lnTo>
                    <a:pt x="81528" y="13802"/>
                  </a:lnTo>
                  <a:lnTo>
                    <a:pt x="80213" y="14860"/>
                  </a:lnTo>
                  <a:lnTo>
                    <a:pt x="78468" y="16175"/>
                  </a:lnTo>
                  <a:lnTo>
                    <a:pt x="76682" y="17476"/>
                  </a:lnTo>
                  <a:lnTo>
                    <a:pt x="75970" y="18000"/>
                  </a:lnTo>
                  <a:lnTo>
                    <a:pt x="73828" y="19735"/>
                  </a:lnTo>
                  <a:lnTo>
                    <a:pt x="69513" y="23251"/>
                  </a:lnTo>
                  <a:lnTo>
                    <a:pt x="69204" y="23385"/>
                  </a:lnTo>
                  <a:lnTo>
                    <a:pt x="68899" y="23533"/>
                  </a:lnTo>
                  <a:lnTo>
                    <a:pt x="68753" y="23609"/>
                  </a:lnTo>
                  <a:lnTo>
                    <a:pt x="68456" y="23775"/>
                  </a:lnTo>
                  <a:lnTo>
                    <a:pt x="68314" y="23861"/>
                  </a:lnTo>
                  <a:lnTo>
                    <a:pt x="68029" y="24042"/>
                  </a:lnTo>
                  <a:lnTo>
                    <a:pt x="67890" y="24138"/>
                  </a:lnTo>
                  <a:lnTo>
                    <a:pt x="67617" y="24338"/>
                  </a:lnTo>
                  <a:lnTo>
                    <a:pt x="67356" y="24547"/>
                  </a:lnTo>
                  <a:lnTo>
                    <a:pt x="67098" y="24767"/>
                  </a:lnTo>
                  <a:lnTo>
                    <a:pt x="66730" y="25115"/>
                  </a:lnTo>
                  <a:lnTo>
                    <a:pt x="66497" y="25358"/>
                  </a:lnTo>
                  <a:lnTo>
                    <a:pt x="66275" y="25610"/>
                  </a:lnTo>
                  <a:lnTo>
                    <a:pt x="66061" y="25872"/>
                  </a:lnTo>
                  <a:lnTo>
                    <a:pt x="65958" y="26006"/>
                  </a:lnTo>
                  <a:lnTo>
                    <a:pt x="65760" y="26282"/>
                  </a:lnTo>
                  <a:lnTo>
                    <a:pt x="65669" y="26420"/>
                  </a:lnTo>
                  <a:lnTo>
                    <a:pt x="65554" y="26554"/>
                  </a:lnTo>
                  <a:lnTo>
                    <a:pt x="65327" y="26601"/>
                  </a:lnTo>
                  <a:lnTo>
                    <a:pt x="66240" y="26854"/>
                  </a:lnTo>
                  <a:lnTo>
                    <a:pt x="66999" y="26979"/>
                  </a:lnTo>
                  <a:lnTo>
                    <a:pt x="67529" y="27066"/>
                  </a:lnTo>
                  <a:lnTo>
                    <a:pt x="69237" y="27439"/>
                  </a:lnTo>
                  <a:lnTo>
                    <a:pt x="76105" y="28564"/>
                  </a:lnTo>
                  <a:lnTo>
                    <a:pt x="82123" y="29537"/>
                  </a:lnTo>
                  <a:lnTo>
                    <a:pt x="83970" y="29841"/>
                  </a:lnTo>
                  <a:lnTo>
                    <a:pt x="85829" y="30143"/>
                  </a:lnTo>
                  <a:lnTo>
                    <a:pt x="87502" y="30416"/>
                  </a:lnTo>
                  <a:lnTo>
                    <a:pt x="88957" y="30655"/>
                  </a:lnTo>
                  <a:lnTo>
                    <a:pt x="89245" y="30765"/>
                  </a:lnTo>
                  <a:lnTo>
                    <a:pt x="89391" y="30836"/>
                  </a:lnTo>
                  <a:lnTo>
                    <a:pt x="91025" y="31599"/>
                  </a:lnTo>
                  <a:lnTo>
                    <a:pt x="94244" y="33080"/>
                  </a:lnTo>
                  <a:lnTo>
                    <a:pt x="94505" y="33199"/>
                  </a:lnTo>
                  <a:lnTo>
                    <a:pt x="98016" y="34816"/>
                  </a:lnTo>
                  <a:lnTo>
                    <a:pt x="100428" y="35925"/>
                  </a:lnTo>
                  <a:lnTo>
                    <a:pt x="100684" y="36041"/>
                  </a:lnTo>
                  <a:lnTo>
                    <a:pt x="101914" y="36600"/>
                  </a:lnTo>
                  <a:lnTo>
                    <a:pt x="104288" y="37679"/>
                  </a:lnTo>
                  <a:lnTo>
                    <a:pt x="104545" y="37799"/>
                  </a:lnTo>
                  <a:lnTo>
                    <a:pt x="105307" y="37928"/>
                  </a:lnTo>
                  <a:lnTo>
                    <a:pt x="106206" y="38080"/>
                  </a:lnTo>
                  <a:lnTo>
                    <a:pt x="107980" y="38380"/>
                  </a:lnTo>
                  <a:lnTo>
                    <a:pt x="108802" y="38520"/>
                  </a:lnTo>
                  <a:lnTo>
                    <a:pt x="111994" y="39038"/>
                  </a:lnTo>
                  <a:lnTo>
                    <a:pt x="113459" y="39271"/>
                  </a:lnTo>
                  <a:lnTo>
                    <a:pt x="115257" y="39564"/>
                  </a:lnTo>
                  <a:lnTo>
                    <a:pt x="117094" y="39853"/>
                  </a:lnTo>
                  <a:lnTo>
                    <a:pt x="124294" y="41020"/>
                  </a:lnTo>
                  <a:lnTo>
                    <a:pt x="124603" y="41071"/>
                  </a:lnTo>
                  <a:lnTo>
                    <a:pt x="124421" y="42180"/>
                  </a:lnTo>
                  <a:lnTo>
                    <a:pt x="124149" y="43716"/>
                  </a:lnTo>
                  <a:lnTo>
                    <a:pt x="123795" y="45723"/>
                  </a:lnTo>
                  <a:lnTo>
                    <a:pt x="123221" y="49130"/>
                  </a:lnTo>
                  <a:lnTo>
                    <a:pt x="122647" y="52514"/>
                  </a:lnTo>
                  <a:lnTo>
                    <a:pt x="121926" y="56798"/>
                  </a:lnTo>
                  <a:lnTo>
                    <a:pt x="121107" y="61649"/>
                  </a:lnTo>
                  <a:lnTo>
                    <a:pt x="120711" y="64000"/>
                  </a:lnTo>
                  <a:lnTo>
                    <a:pt x="120137" y="67406"/>
                  </a:lnTo>
                  <a:lnTo>
                    <a:pt x="119814" y="67415"/>
                  </a:lnTo>
                  <a:lnTo>
                    <a:pt x="116592" y="66838"/>
                  </a:lnTo>
                  <a:lnTo>
                    <a:pt x="115175" y="66578"/>
                  </a:lnTo>
                  <a:lnTo>
                    <a:pt x="113650" y="66298"/>
                  </a:lnTo>
                  <a:lnTo>
                    <a:pt x="111547" y="65918"/>
                  </a:lnTo>
                  <a:lnTo>
                    <a:pt x="111150" y="65749"/>
                  </a:lnTo>
                  <a:lnTo>
                    <a:pt x="110838" y="65523"/>
                  </a:lnTo>
                  <a:lnTo>
                    <a:pt x="110085" y="64929"/>
                  </a:lnTo>
                  <a:lnTo>
                    <a:pt x="109682" y="64586"/>
                  </a:lnTo>
                  <a:lnTo>
                    <a:pt x="109317" y="64379"/>
                  </a:lnTo>
                  <a:lnTo>
                    <a:pt x="108762" y="64242"/>
                  </a:lnTo>
                  <a:lnTo>
                    <a:pt x="107190" y="63978"/>
                  </a:lnTo>
                  <a:lnTo>
                    <a:pt x="105548" y="63702"/>
                  </a:lnTo>
                  <a:lnTo>
                    <a:pt x="104094" y="63462"/>
                  </a:lnTo>
                  <a:lnTo>
                    <a:pt x="102992" y="63273"/>
                  </a:lnTo>
                  <a:lnTo>
                    <a:pt x="100385" y="62834"/>
                  </a:lnTo>
                  <a:lnTo>
                    <a:pt x="98214" y="62466"/>
                  </a:lnTo>
                  <a:lnTo>
                    <a:pt x="96064" y="62126"/>
                  </a:lnTo>
                  <a:lnTo>
                    <a:pt x="95426" y="62094"/>
                  </a:lnTo>
                  <a:lnTo>
                    <a:pt x="94230" y="61920"/>
                  </a:lnTo>
                  <a:lnTo>
                    <a:pt x="92388" y="61634"/>
                  </a:lnTo>
                  <a:lnTo>
                    <a:pt x="88777" y="61082"/>
                  </a:lnTo>
                  <a:lnTo>
                    <a:pt x="86562" y="60656"/>
                  </a:lnTo>
                  <a:lnTo>
                    <a:pt x="84594" y="60342"/>
                  </a:lnTo>
                  <a:lnTo>
                    <a:pt x="83214" y="60131"/>
                  </a:lnTo>
                  <a:lnTo>
                    <a:pt x="81555" y="59886"/>
                  </a:lnTo>
                  <a:lnTo>
                    <a:pt x="77211" y="59239"/>
                  </a:lnTo>
                  <a:lnTo>
                    <a:pt x="76746" y="59269"/>
                  </a:lnTo>
                  <a:lnTo>
                    <a:pt x="74416" y="58848"/>
                  </a:lnTo>
                  <a:lnTo>
                    <a:pt x="72250" y="58479"/>
                  </a:lnTo>
                  <a:lnTo>
                    <a:pt x="71251" y="58350"/>
                  </a:lnTo>
                  <a:lnTo>
                    <a:pt x="68197" y="57880"/>
                  </a:lnTo>
                  <a:lnTo>
                    <a:pt x="66292" y="57612"/>
                  </a:lnTo>
                  <a:lnTo>
                    <a:pt x="65784" y="57554"/>
                  </a:lnTo>
                  <a:lnTo>
                    <a:pt x="64423" y="57414"/>
                  </a:lnTo>
                  <a:lnTo>
                    <a:pt x="64293" y="57408"/>
                  </a:lnTo>
                  <a:lnTo>
                    <a:pt x="61332" y="57387"/>
                  </a:lnTo>
                  <a:lnTo>
                    <a:pt x="59662" y="57605"/>
                  </a:lnTo>
                  <a:lnTo>
                    <a:pt x="58808" y="57846"/>
                  </a:lnTo>
                  <a:lnTo>
                    <a:pt x="58203" y="58029"/>
                  </a:lnTo>
                  <a:lnTo>
                    <a:pt x="58165" y="56091"/>
                  </a:lnTo>
                  <a:lnTo>
                    <a:pt x="57404" y="56017"/>
                  </a:lnTo>
                  <a:lnTo>
                    <a:pt x="55211" y="55805"/>
                  </a:lnTo>
                  <a:lnTo>
                    <a:pt x="54598" y="55705"/>
                  </a:lnTo>
                  <a:lnTo>
                    <a:pt x="54694" y="55420"/>
                  </a:lnTo>
                  <a:lnTo>
                    <a:pt x="52811" y="55153"/>
                  </a:lnTo>
                  <a:lnTo>
                    <a:pt x="51113" y="54879"/>
                  </a:lnTo>
                  <a:lnTo>
                    <a:pt x="50815" y="54850"/>
                  </a:lnTo>
                  <a:lnTo>
                    <a:pt x="48284" y="54776"/>
                  </a:lnTo>
                  <a:lnTo>
                    <a:pt x="48121" y="54858"/>
                  </a:lnTo>
                  <a:lnTo>
                    <a:pt x="47966" y="55029"/>
                  </a:lnTo>
                  <a:lnTo>
                    <a:pt x="47830" y="55354"/>
                  </a:lnTo>
                  <a:lnTo>
                    <a:pt x="47772" y="55765"/>
                  </a:lnTo>
                  <a:lnTo>
                    <a:pt x="47299" y="58757"/>
                  </a:lnTo>
                  <a:lnTo>
                    <a:pt x="47093" y="62074"/>
                  </a:lnTo>
                  <a:lnTo>
                    <a:pt x="47838" y="64403"/>
                  </a:lnTo>
                  <a:lnTo>
                    <a:pt x="48073" y="65126"/>
                  </a:lnTo>
                  <a:lnTo>
                    <a:pt x="44778" y="66175"/>
                  </a:lnTo>
                  <a:lnTo>
                    <a:pt x="41475" y="67141"/>
                  </a:lnTo>
                  <a:lnTo>
                    <a:pt x="40446" y="67451"/>
                  </a:lnTo>
                  <a:lnTo>
                    <a:pt x="38915" y="67464"/>
                  </a:lnTo>
                  <a:lnTo>
                    <a:pt x="36306" y="67422"/>
                  </a:lnTo>
                  <a:lnTo>
                    <a:pt x="32687" y="67525"/>
                  </a:lnTo>
                  <a:lnTo>
                    <a:pt x="30141" y="67591"/>
                  </a:lnTo>
                  <a:lnTo>
                    <a:pt x="27235" y="67679"/>
                  </a:lnTo>
                  <a:lnTo>
                    <a:pt x="24394" y="67758"/>
                  </a:lnTo>
                  <a:lnTo>
                    <a:pt x="23459" y="67946"/>
                  </a:lnTo>
                  <a:lnTo>
                    <a:pt x="21975" y="68184"/>
                  </a:lnTo>
                  <a:lnTo>
                    <a:pt x="21431" y="68279"/>
                  </a:lnTo>
                  <a:lnTo>
                    <a:pt x="19642" y="69008"/>
                  </a:lnTo>
                  <a:lnTo>
                    <a:pt x="18379" y="69524"/>
                  </a:lnTo>
                  <a:lnTo>
                    <a:pt x="16049" y="69874"/>
                  </a:lnTo>
                  <a:lnTo>
                    <a:pt x="15204" y="70114"/>
                  </a:lnTo>
                  <a:lnTo>
                    <a:pt x="14464" y="70441"/>
                  </a:lnTo>
                  <a:lnTo>
                    <a:pt x="14213" y="70513"/>
                  </a:lnTo>
                  <a:lnTo>
                    <a:pt x="13707" y="70649"/>
                  </a:lnTo>
                  <a:lnTo>
                    <a:pt x="13233" y="70875"/>
                  </a:lnTo>
                  <a:lnTo>
                    <a:pt x="10936" y="71855"/>
                  </a:lnTo>
                  <a:lnTo>
                    <a:pt x="9502" y="72556"/>
                  </a:lnTo>
                  <a:lnTo>
                    <a:pt x="7009" y="73790"/>
                  </a:lnTo>
                  <a:lnTo>
                    <a:pt x="6505" y="74073"/>
                  </a:lnTo>
                  <a:lnTo>
                    <a:pt x="5079" y="74743"/>
                  </a:lnTo>
                  <a:lnTo>
                    <a:pt x="2727" y="75950"/>
                  </a:lnTo>
                  <a:lnTo>
                    <a:pt x="2150" y="78288"/>
                  </a:lnTo>
                  <a:lnTo>
                    <a:pt x="1953" y="78881"/>
                  </a:lnTo>
                  <a:lnTo>
                    <a:pt x="635" y="78616"/>
                  </a:lnTo>
                  <a:lnTo>
                    <a:pt x="0" y="78413"/>
                  </a:lnTo>
                  <a:lnTo>
                    <a:pt x="87" y="78138"/>
                  </a:lnTo>
                  <a:lnTo>
                    <a:pt x="468" y="77015"/>
                  </a:lnTo>
                  <a:lnTo>
                    <a:pt x="1346" y="74673"/>
                  </a:lnTo>
                  <a:lnTo>
                    <a:pt x="1437" y="73998"/>
                  </a:lnTo>
                  <a:lnTo>
                    <a:pt x="1398" y="73598"/>
                  </a:lnTo>
                  <a:lnTo>
                    <a:pt x="1745" y="73539"/>
                  </a:lnTo>
                  <a:lnTo>
                    <a:pt x="2013" y="73524"/>
                  </a:lnTo>
                  <a:lnTo>
                    <a:pt x="2144" y="73482"/>
                  </a:lnTo>
                  <a:lnTo>
                    <a:pt x="2450" y="72743"/>
                  </a:lnTo>
                  <a:lnTo>
                    <a:pt x="2175" y="72580"/>
                  </a:lnTo>
                  <a:lnTo>
                    <a:pt x="2158" y="72360"/>
                  </a:lnTo>
                  <a:lnTo>
                    <a:pt x="2612" y="72296"/>
                  </a:lnTo>
                  <a:lnTo>
                    <a:pt x="2992" y="71591"/>
                  </a:lnTo>
                  <a:lnTo>
                    <a:pt x="2948" y="71043"/>
                  </a:lnTo>
                  <a:lnTo>
                    <a:pt x="2901" y="70523"/>
                  </a:lnTo>
                  <a:lnTo>
                    <a:pt x="2877" y="70142"/>
                  </a:lnTo>
                  <a:lnTo>
                    <a:pt x="2853" y="69880"/>
                  </a:lnTo>
                  <a:lnTo>
                    <a:pt x="2794" y="69108"/>
                  </a:lnTo>
                  <a:lnTo>
                    <a:pt x="2707" y="68050"/>
                  </a:lnTo>
                  <a:lnTo>
                    <a:pt x="2699" y="67917"/>
                  </a:lnTo>
                  <a:lnTo>
                    <a:pt x="2663" y="67531"/>
                  </a:lnTo>
                  <a:lnTo>
                    <a:pt x="823" y="67760"/>
                  </a:lnTo>
                  <a:lnTo>
                    <a:pt x="672" y="66225"/>
                  </a:lnTo>
                  <a:lnTo>
                    <a:pt x="599" y="66001"/>
                  </a:lnTo>
                  <a:lnTo>
                    <a:pt x="10" y="64144"/>
                  </a:lnTo>
                  <a:lnTo>
                    <a:pt x="386" y="63991"/>
                  </a:lnTo>
                  <a:lnTo>
                    <a:pt x="3753" y="62652"/>
                  </a:lnTo>
                  <a:lnTo>
                    <a:pt x="9468" y="60374"/>
                  </a:lnTo>
                  <a:lnTo>
                    <a:pt x="10242" y="60037"/>
                  </a:lnTo>
                  <a:lnTo>
                    <a:pt x="11686" y="59404"/>
                  </a:lnTo>
                  <a:lnTo>
                    <a:pt x="11346" y="58699"/>
                  </a:lnTo>
                  <a:lnTo>
                    <a:pt x="10544" y="54378"/>
                  </a:lnTo>
                  <a:lnTo>
                    <a:pt x="10652" y="54197"/>
                  </a:lnTo>
                  <a:lnTo>
                    <a:pt x="10451" y="53020"/>
                  </a:lnTo>
                  <a:lnTo>
                    <a:pt x="10313" y="52590"/>
                  </a:lnTo>
                  <a:lnTo>
                    <a:pt x="12227" y="51891"/>
                  </a:lnTo>
                  <a:lnTo>
                    <a:pt x="14006" y="51204"/>
                  </a:lnTo>
                  <a:lnTo>
                    <a:pt x="15293" y="50705"/>
                  </a:lnTo>
                  <a:lnTo>
                    <a:pt x="15696" y="50373"/>
                  </a:lnTo>
                  <a:lnTo>
                    <a:pt x="16281" y="50321"/>
                  </a:lnTo>
                  <a:lnTo>
                    <a:pt x="22097" y="48049"/>
                  </a:lnTo>
                  <a:lnTo>
                    <a:pt x="26513" y="46323"/>
                  </a:lnTo>
                  <a:lnTo>
                    <a:pt x="26839" y="46075"/>
                  </a:lnTo>
                  <a:lnTo>
                    <a:pt x="27254" y="46033"/>
                  </a:lnTo>
                  <a:lnTo>
                    <a:pt x="35388" y="42854"/>
                  </a:lnTo>
                  <a:lnTo>
                    <a:pt x="35521" y="42807"/>
                  </a:lnTo>
                  <a:lnTo>
                    <a:pt x="35694" y="42687"/>
                  </a:lnTo>
                  <a:lnTo>
                    <a:pt x="35912" y="42666"/>
                  </a:lnTo>
                  <a:lnTo>
                    <a:pt x="37682" y="42010"/>
                  </a:lnTo>
                  <a:lnTo>
                    <a:pt x="37575" y="42491"/>
                  </a:lnTo>
                  <a:lnTo>
                    <a:pt x="37503" y="42647"/>
                  </a:lnTo>
                  <a:lnTo>
                    <a:pt x="38086" y="44245"/>
                  </a:lnTo>
                  <a:lnTo>
                    <a:pt x="40358" y="43452"/>
                  </a:lnTo>
                  <a:lnTo>
                    <a:pt x="39776" y="41715"/>
                  </a:lnTo>
                  <a:lnTo>
                    <a:pt x="39563" y="41313"/>
                  </a:lnTo>
                  <a:lnTo>
                    <a:pt x="41308" y="40664"/>
                  </a:lnTo>
                  <a:lnTo>
                    <a:pt x="41514" y="40672"/>
                  </a:lnTo>
                  <a:lnTo>
                    <a:pt x="43053" y="40127"/>
                  </a:lnTo>
                  <a:lnTo>
                    <a:pt x="44160" y="39735"/>
                  </a:lnTo>
                  <a:lnTo>
                    <a:pt x="44913" y="39861"/>
                  </a:lnTo>
                  <a:lnTo>
                    <a:pt x="44128" y="36867"/>
                  </a:lnTo>
                  <a:lnTo>
                    <a:pt x="43834" y="36798"/>
                  </a:lnTo>
                  <a:lnTo>
                    <a:pt x="43653" y="36677"/>
                  </a:lnTo>
                  <a:lnTo>
                    <a:pt x="43295" y="36249"/>
                  </a:lnTo>
                  <a:lnTo>
                    <a:pt x="43903" y="36036"/>
                  </a:lnTo>
                  <a:lnTo>
                    <a:pt x="44775" y="35234"/>
                  </a:lnTo>
                  <a:lnTo>
                    <a:pt x="45462" y="34607"/>
                  </a:lnTo>
                  <a:lnTo>
                    <a:pt x="45773" y="34316"/>
                  </a:lnTo>
                  <a:lnTo>
                    <a:pt x="46178" y="33951"/>
                  </a:lnTo>
                  <a:lnTo>
                    <a:pt x="48612" y="31721"/>
                  </a:lnTo>
                  <a:lnTo>
                    <a:pt x="50720" y="28059"/>
                  </a:lnTo>
                  <a:lnTo>
                    <a:pt x="51058" y="27717"/>
                  </a:lnTo>
                  <a:lnTo>
                    <a:pt x="52536" y="25944"/>
                  </a:lnTo>
                  <a:lnTo>
                    <a:pt x="53722" y="24658"/>
                  </a:lnTo>
                  <a:lnTo>
                    <a:pt x="53704" y="24484"/>
                  </a:lnTo>
                  <a:lnTo>
                    <a:pt x="52088" y="24193"/>
                  </a:lnTo>
                  <a:lnTo>
                    <a:pt x="48389" y="23587"/>
                  </a:lnTo>
                  <a:lnTo>
                    <a:pt x="47191" y="23390"/>
                  </a:lnTo>
                  <a:lnTo>
                    <a:pt x="46075" y="23207"/>
                  </a:lnTo>
                  <a:lnTo>
                    <a:pt x="43828" y="22838"/>
                  </a:lnTo>
                  <a:lnTo>
                    <a:pt x="42066" y="22564"/>
                  </a:lnTo>
                  <a:lnTo>
                    <a:pt x="38950" y="22079"/>
                  </a:lnTo>
                  <a:lnTo>
                    <a:pt x="37847" y="21921"/>
                  </a:lnTo>
                  <a:lnTo>
                    <a:pt x="36867" y="21767"/>
                  </a:lnTo>
                  <a:lnTo>
                    <a:pt x="35732" y="21602"/>
                  </a:lnTo>
                  <a:lnTo>
                    <a:pt x="35363" y="21548"/>
                  </a:lnTo>
                  <a:lnTo>
                    <a:pt x="33029" y="21176"/>
                  </a:lnTo>
                  <a:lnTo>
                    <a:pt x="32579" y="21092"/>
                  </a:lnTo>
                  <a:lnTo>
                    <a:pt x="31492" y="20602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4" name="pg94"/>
            <p:cNvSpPr/>
            <p:nvPr/>
          </p:nvSpPr>
          <p:spPr>
            <a:xfrm>
              <a:off x="6447643" y="4691593"/>
              <a:ext cx="64798" cy="72544"/>
            </a:xfrm>
            <a:custGeom>
              <a:avLst/>
              <a:gdLst/>
              <a:ahLst/>
              <a:cxnLst/>
              <a:rect l="0" t="0" r="0" b="0"/>
              <a:pathLst>
                <a:path w="64798" h="72544">
                  <a:moveTo>
                    <a:pt x="51767" y="71377"/>
                  </a:moveTo>
                  <a:lnTo>
                    <a:pt x="49930" y="71088"/>
                  </a:lnTo>
                  <a:lnTo>
                    <a:pt x="48131" y="70795"/>
                  </a:lnTo>
                  <a:lnTo>
                    <a:pt x="46666" y="70562"/>
                  </a:lnTo>
                  <a:lnTo>
                    <a:pt x="43474" y="70044"/>
                  </a:lnTo>
                  <a:lnTo>
                    <a:pt x="42652" y="69904"/>
                  </a:lnTo>
                  <a:lnTo>
                    <a:pt x="40879" y="69604"/>
                  </a:lnTo>
                  <a:lnTo>
                    <a:pt x="39979" y="69452"/>
                  </a:lnTo>
                  <a:lnTo>
                    <a:pt x="39217" y="69324"/>
                  </a:lnTo>
                  <a:lnTo>
                    <a:pt x="38961" y="69203"/>
                  </a:lnTo>
                  <a:lnTo>
                    <a:pt x="36587" y="68124"/>
                  </a:lnTo>
                  <a:lnTo>
                    <a:pt x="35357" y="67565"/>
                  </a:lnTo>
                  <a:lnTo>
                    <a:pt x="35100" y="67449"/>
                  </a:lnTo>
                  <a:lnTo>
                    <a:pt x="32689" y="66340"/>
                  </a:lnTo>
                  <a:lnTo>
                    <a:pt x="29177" y="64723"/>
                  </a:lnTo>
                  <a:lnTo>
                    <a:pt x="28916" y="64604"/>
                  </a:lnTo>
                  <a:lnTo>
                    <a:pt x="25698" y="63123"/>
                  </a:lnTo>
                  <a:lnTo>
                    <a:pt x="24064" y="62360"/>
                  </a:lnTo>
                  <a:lnTo>
                    <a:pt x="23917" y="62290"/>
                  </a:lnTo>
                  <a:lnTo>
                    <a:pt x="23629" y="62179"/>
                  </a:lnTo>
                  <a:lnTo>
                    <a:pt x="22174" y="61940"/>
                  </a:lnTo>
                  <a:lnTo>
                    <a:pt x="20501" y="61667"/>
                  </a:lnTo>
                  <a:lnTo>
                    <a:pt x="18643" y="61365"/>
                  </a:lnTo>
                  <a:lnTo>
                    <a:pt x="16796" y="61061"/>
                  </a:lnTo>
                  <a:lnTo>
                    <a:pt x="10778" y="60088"/>
                  </a:lnTo>
                  <a:lnTo>
                    <a:pt x="3910" y="58963"/>
                  </a:lnTo>
                  <a:lnTo>
                    <a:pt x="2201" y="58590"/>
                  </a:lnTo>
                  <a:lnTo>
                    <a:pt x="1672" y="58503"/>
                  </a:lnTo>
                  <a:lnTo>
                    <a:pt x="913" y="58378"/>
                  </a:lnTo>
                  <a:lnTo>
                    <a:pt x="0" y="58126"/>
                  </a:lnTo>
                  <a:lnTo>
                    <a:pt x="227" y="58078"/>
                  </a:lnTo>
                  <a:lnTo>
                    <a:pt x="342" y="57944"/>
                  </a:lnTo>
                  <a:lnTo>
                    <a:pt x="433" y="57806"/>
                  </a:lnTo>
                  <a:lnTo>
                    <a:pt x="631" y="57530"/>
                  </a:lnTo>
                  <a:lnTo>
                    <a:pt x="734" y="57396"/>
                  </a:lnTo>
                  <a:lnTo>
                    <a:pt x="947" y="57134"/>
                  </a:lnTo>
                  <a:lnTo>
                    <a:pt x="1169" y="56882"/>
                  </a:lnTo>
                  <a:lnTo>
                    <a:pt x="1525" y="56519"/>
                  </a:lnTo>
                  <a:lnTo>
                    <a:pt x="1771" y="56291"/>
                  </a:lnTo>
                  <a:lnTo>
                    <a:pt x="2028" y="56072"/>
                  </a:lnTo>
                  <a:lnTo>
                    <a:pt x="2289" y="55862"/>
                  </a:lnTo>
                  <a:lnTo>
                    <a:pt x="2563" y="55662"/>
                  </a:lnTo>
                  <a:lnTo>
                    <a:pt x="2701" y="55566"/>
                  </a:lnTo>
                  <a:lnTo>
                    <a:pt x="2986" y="55385"/>
                  </a:lnTo>
                  <a:lnTo>
                    <a:pt x="3129" y="55300"/>
                  </a:lnTo>
                  <a:lnTo>
                    <a:pt x="3426" y="55133"/>
                  </a:lnTo>
                  <a:lnTo>
                    <a:pt x="3572" y="55057"/>
                  </a:lnTo>
                  <a:lnTo>
                    <a:pt x="3877" y="54909"/>
                  </a:lnTo>
                  <a:lnTo>
                    <a:pt x="4209" y="54661"/>
                  </a:lnTo>
                  <a:lnTo>
                    <a:pt x="8501" y="51259"/>
                  </a:lnTo>
                  <a:lnTo>
                    <a:pt x="10642" y="49524"/>
                  </a:lnTo>
                  <a:lnTo>
                    <a:pt x="11355" y="49000"/>
                  </a:lnTo>
                  <a:lnTo>
                    <a:pt x="13140" y="47699"/>
                  </a:lnTo>
                  <a:lnTo>
                    <a:pt x="14886" y="46384"/>
                  </a:lnTo>
                  <a:lnTo>
                    <a:pt x="16200" y="45326"/>
                  </a:lnTo>
                  <a:lnTo>
                    <a:pt x="18350" y="43477"/>
                  </a:lnTo>
                  <a:lnTo>
                    <a:pt x="18655" y="43486"/>
                  </a:lnTo>
                  <a:lnTo>
                    <a:pt x="18924" y="43806"/>
                  </a:lnTo>
                  <a:lnTo>
                    <a:pt x="19446" y="43763"/>
                  </a:lnTo>
                  <a:lnTo>
                    <a:pt x="19636" y="42643"/>
                  </a:lnTo>
                  <a:lnTo>
                    <a:pt x="20067" y="42667"/>
                  </a:lnTo>
                  <a:lnTo>
                    <a:pt x="20104" y="42451"/>
                  </a:lnTo>
                  <a:lnTo>
                    <a:pt x="20269" y="41721"/>
                  </a:lnTo>
                  <a:lnTo>
                    <a:pt x="20897" y="38944"/>
                  </a:lnTo>
                  <a:lnTo>
                    <a:pt x="21038" y="38504"/>
                  </a:lnTo>
                  <a:lnTo>
                    <a:pt x="21180" y="38187"/>
                  </a:lnTo>
                  <a:lnTo>
                    <a:pt x="21349" y="37884"/>
                  </a:lnTo>
                  <a:lnTo>
                    <a:pt x="25602" y="31269"/>
                  </a:lnTo>
                  <a:lnTo>
                    <a:pt x="25989" y="29337"/>
                  </a:lnTo>
                  <a:lnTo>
                    <a:pt x="26986" y="22901"/>
                  </a:lnTo>
                  <a:lnTo>
                    <a:pt x="27302" y="20808"/>
                  </a:lnTo>
                  <a:lnTo>
                    <a:pt x="27700" y="18196"/>
                  </a:lnTo>
                  <a:lnTo>
                    <a:pt x="27796" y="17574"/>
                  </a:lnTo>
                  <a:lnTo>
                    <a:pt x="27845" y="17058"/>
                  </a:lnTo>
                  <a:lnTo>
                    <a:pt x="27898" y="16504"/>
                  </a:lnTo>
                  <a:lnTo>
                    <a:pt x="28716" y="13999"/>
                  </a:lnTo>
                  <a:lnTo>
                    <a:pt x="34349" y="9174"/>
                  </a:lnTo>
                  <a:lnTo>
                    <a:pt x="35288" y="8336"/>
                  </a:lnTo>
                  <a:lnTo>
                    <a:pt x="36366" y="7365"/>
                  </a:lnTo>
                  <a:lnTo>
                    <a:pt x="37511" y="6332"/>
                  </a:lnTo>
                  <a:lnTo>
                    <a:pt x="39125" y="3811"/>
                  </a:lnTo>
                  <a:lnTo>
                    <a:pt x="39452" y="3296"/>
                  </a:lnTo>
                  <a:lnTo>
                    <a:pt x="40516" y="618"/>
                  </a:lnTo>
                  <a:lnTo>
                    <a:pt x="40715" y="215"/>
                  </a:lnTo>
                  <a:lnTo>
                    <a:pt x="40775" y="0"/>
                  </a:lnTo>
                  <a:lnTo>
                    <a:pt x="41368" y="283"/>
                  </a:lnTo>
                  <a:lnTo>
                    <a:pt x="41887" y="531"/>
                  </a:lnTo>
                  <a:lnTo>
                    <a:pt x="42459" y="948"/>
                  </a:lnTo>
                  <a:lnTo>
                    <a:pt x="42976" y="1390"/>
                  </a:lnTo>
                  <a:lnTo>
                    <a:pt x="43808" y="2158"/>
                  </a:lnTo>
                  <a:lnTo>
                    <a:pt x="46375" y="4640"/>
                  </a:lnTo>
                  <a:lnTo>
                    <a:pt x="47324" y="5572"/>
                  </a:lnTo>
                  <a:lnTo>
                    <a:pt x="48196" y="6452"/>
                  </a:lnTo>
                  <a:lnTo>
                    <a:pt x="49342" y="7553"/>
                  </a:lnTo>
                  <a:lnTo>
                    <a:pt x="48963" y="7908"/>
                  </a:lnTo>
                  <a:lnTo>
                    <a:pt x="48569" y="9973"/>
                  </a:lnTo>
                  <a:lnTo>
                    <a:pt x="48273" y="11532"/>
                  </a:lnTo>
                  <a:lnTo>
                    <a:pt x="47933" y="13318"/>
                  </a:lnTo>
                  <a:lnTo>
                    <a:pt x="49126" y="13850"/>
                  </a:lnTo>
                  <a:lnTo>
                    <a:pt x="50257" y="14353"/>
                  </a:lnTo>
                  <a:lnTo>
                    <a:pt x="50534" y="14477"/>
                  </a:lnTo>
                  <a:lnTo>
                    <a:pt x="52287" y="15305"/>
                  </a:lnTo>
                  <a:lnTo>
                    <a:pt x="52058" y="16605"/>
                  </a:lnTo>
                  <a:lnTo>
                    <a:pt x="51906" y="17464"/>
                  </a:lnTo>
                  <a:lnTo>
                    <a:pt x="51633" y="19021"/>
                  </a:lnTo>
                  <a:lnTo>
                    <a:pt x="53451" y="19435"/>
                  </a:lnTo>
                  <a:lnTo>
                    <a:pt x="54915" y="19766"/>
                  </a:lnTo>
                  <a:lnTo>
                    <a:pt x="56957" y="20231"/>
                  </a:lnTo>
                  <a:lnTo>
                    <a:pt x="57195" y="20285"/>
                  </a:lnTo>
                  <a:lnTo>
                    <a:pt x="58753" y="20662"/>
                  </a:lnTo>
                  <a:lnTo>
                    <a:pt x="58809" y="20389"/>
                  </a:lnTo>
                  <a:lnTo>
                    <a:pt x="58978" y="20350"/>
                  </a:lnTo>
                  <a:lnTo>
                    <a:pt x="60344" y="20504"/>
                  </a:lnTo>
                  <a:lnTo>
                    <a:pt x="60503" y="20501"/>
                  </a:lnTo>
                  <a:lnTo>
                    <a:pt x="60569" y="20904"/>
                  </a:lnTo>
                  <a:lnTo>
                    <a:pt x="60826" y="22530"/>
                  </a:lnTo>
                  <a:lnTo>
                    <a:pt x="61021" y="23748"/>
                  </a:lnTo>
                  <a:lnTo>
                    <a:pt x="61561" y="27248"/>
                  </a:lnTo>
                  <a:lnTo>
                    <a:pt x="61682" y="28040"/>
                  </a:lnTo>
                  <a:lnTo>
                    <a:pt x="61937" y="29658"/>
                  </a:lnTo>
                  <a:lnTo>
                    <a:pt x="62142" y="31018"/>
                  </a:lnTo>
                  <a:lnTo>
                    <a:pt x="62316" y="32091"/>
                  </a:lnTo>
                  <a:lnTo>
                    <a:pt x="62601" y="33774"/>
                  </a:lnTo>
                  <a:lnTo>
                    <a:pt x="62871" y="34452"/>
                  </a:lnTo>
                  <a:lnTo>
                    <a:pt x="63673" y="36465"/>
                  </a:lnTo>
                  <a:lnTo>
                    <a:pt x="64798" y="38989"/>
                  </a:lnTo>
                  <a:lnTo>
                    <a:pt x="64729" y="39494"/>
                  </a:lnTo>
                  <a:lnTo>
                    <a:pt x="64688" y="39750"/>
                  </a:lnTo>
                  <a:lnTo>
                    <a:pt x="64715" y="40266"/>
                  </a:lnTo>
                  <a:lnTo>
                    <a:pt x="64694" y="41075"/>
                  </a:lnTo>
                  <a:lnTo>
                    <a:pt x="64642" y="41577"/>
                  </a:lnTo>
                  <a:lnTo>
                    <a:pt x="64509" y="42318"/>
                  </a:lnTo>
                  <a:lnTo>
                    <a:pt x="64433" y="42790"/>
                  </a:lnTo>
                  <a:lnTo>
                    <a:pt x="64360" y="43305"/>
                  </a:lnTo>
                  <a:lnTo>
                    <a:pt x="64329" y="43702"/>
                  </a:lnTo>
                  <a:lnTo>
                    <a:pt x="64284" y="44488"/>
                  </a:lnTo>
                  <a:lnTo>
                    <a:pt x="64016" y="44304"/>
                  </a:lnTo>
                  <a:lnTo>
                    <a:pt x="63807" y="44173"/>
                  </a:lnTo>
                  <a:lnTo>
                    <a:pt x="63486" y="46022"/>
                  </a:lnTo>
                  <a:lnTo>
                    <a:pt x="63315" y="47061"/>
                  </a:lnTo>
                  <a:lnTo>
                    <a:pt x="63057" y="48539"/>
                  </a:lnTo>
                  <a:lnTo>
                    <a:pt x="62722" y="50533"/>
                  </a:lnTo>
                  <a:lnTo>
                    <a:pt x="62465" y="52028"/>
                  </a:lnTo>
                  <a:lnTo>
                    <a:pt x="62336" y="52816"/>
                  </a:lnTo>
                  <a:lnTo>
                    <a:pt x="62220" y="53522"/>
                  </a:lnTo>
                  <a:lnTo>
                    <a:pt x="61788" y="56066"/>
                  </a:lnTo>
                  <a:lnTo>
                    <a:pt x="61159" y="59844"/>
                  </a:lnTo>
                  <a:lnTo>
                    <a:pt x="60911" y="61248"/>
                  </a:lnTo>
                  <a:lnTo>
                    <a:pt x="60058" y="66486"/>
                  </a:lnTo>
                  <a:lnTo>
                    <a:pt x="59956" y="67081"/>
                  </a:lnTo>
                  <a:lnTo>
                    <a:pt x="59673" y="68727"/>
                  </a:lnTo>
                  <a:lnTo>
                    <a:pt x="59497" y="69686"/>
                  </a:lnTo>
                  <a:lnTo>
                    <a:pt x="59298" y="70713"/>
                  </a:lnTo>
                  <a:lnTo>
                    <a:pt x="58967" y="72544"/>
                  </a:lnTo>
                  <a:close/>
                </a:path>
              </a:pathLst>
            </a:custGeom>
            <a:solidFill>
              <a:srgbClr val="FFC35A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5" name="pg95"/>
            <p:cNvSpPr/>
            <p:nvPr/>
          </p:nvSpPr>
          <p:spPr>
            <a:xfrm>
              <a:off x="6428358" y="4580336"/>
              <a:ext cx="103099" cy="153924"/>
            </a:xfrm>
            <a:custGeom>
              <a:avLst/>
              <a:gdLst/>
              <a:ahLst/>
              <a:cxnLst/>
              <a:rect l="0" t="0" r="0" b="0"/>
              <a:pathLst>
                <a:path w="103099" h="153924">
                  <a:moveTo>
                    <a:pt x="9916" y="89183"/>
                  </a:moveTo>
                  <a:lnTo>
                    <a:pt x="10601" y="88873"/>
                  </a:lnTo>
                  <a:lnTo>
                    <a:pt x="11888" y="91465"/>
                  </a:lnTo>
                  <a:lnTo>
                    <a:pt x="11595" y="91656"/>
                  </a:lnTo>
                  <a:lnTo>
                    <a:pt x="13305" y="94877"/>
                  </a:lnTo>
                  <a:lnTo>
                    <a:pt x="13760" y="95458"/>
                  </a:lnTo>
                  <a:lnTo>
                    <a:pt x="15193" y="94877"/>
                  </a:lnTo>
                  <a:lnTo>
                    <a:pt x="18130" y="93700"/>
                  </a:lnTo>
                  <a:lnTo>
                    <a:pt x="18541" y="91556"/>
                  </a:lnTo>
                  <a:lnTo>
                    <a:pt x="18985" y="89230"/>
                  </a:lnTo>
                  <a:lnTo>
                    <a:pt x="19259" y="89235"/>
                  </a:lnTo>
                  <a:lnTo>
                    <a:pt x="20591" y="82492"/>
                  </a:lnTo>
                  <a:lnTo>
                    <a:pt x="20715" y="81863"/>
                  </a:lnTo>
                  <a:lnTo>
                    <a:pt x="21171" y="81901"/>
                  </a:lnTo>
                  <a:lnTo>
                    <a:pt x="21467" y="80329"/>
                  </a:lnTo>
                  <a:lnTo>
                    <a:pt x="20965" y="79833"/>
                  </a:lnTo>
                  <a:lnTo>
                    <a:pt x="16970" y="78370"/>
                  </a:lnTo>
                  <a:lnTo>
                    <a:pt x="16650" y="77789"/>
                  </a:lnTo>
                  <a:lnTo>
                    <a:pt x="17002" y="76583"/>
                  </a:lnTo>
                  <a:lnTo>
                    <a:pt x="17621" y="76780"/>
                  </a:lnTo>
                  <a:lnTo>
                    <a:pt x="18415" y="74132"/>
                  </a:lnTo>
                  <a:lnTo>
                    <a:pt x="18187" y="74150"/>
                  </a:lnTo>
                  <a:lnTo>
                    <a:pt x="17929" y="74015"/>
                  </a:lnTo>
                  <a:lnTo>
                    <a:pt x="16533" y="58769"/>
                  </a:lnTo>
                  <a:lnTo>
                    <a:pt x="16268" y="55859"/>
                  </a:lnTo>
                  <a:lnTo>
                    <a:pt x="15961" y="52404"/>
                  </a:lnTo>
                  <a:lnTo>
                    <a:pt x="15526" y="47611"/>
                  </a:lnTo>
                  <a:lnTo>
                    <a:pt x="15279" y="45033"/>
                  </a:lnTo>
                  <a:lnTo>
                    <a:pt x="15213" y="44303"/>
                  </a:lnTo>
                  <a:lnTo>
                    <a:pt x="14651" y="44064"/>
                  </a:lnTo>
                  <a:lnTo>
                    <a:pt x="12074" y="17255"/>
                  </a:lnTo>
                  <a:lnTo>
                    <a:pt x="12751" y="17264"/>
                  </a:lnTo>
                  <a:lnTo>
                    <a:pt x="13230" y="16854"/>
                  </a:lnTo>
                  <a:lnTo>
                    <a:pt x="12739" y="8915"/>
                  </a:lnTo>
                  <a:lnTo>
                    <a:pt x="22572" y="8296"/>
                  </a:lnTo>
                  <a:lnTo>
                    <a:pt x="22762" y="13166"/>
                  </a:lnTo>
                  <a:lnTo>
                    <a:pt x="23056" y="13322"/>
                  </a:lnTo>
                  <a:lnTo>
                    <a:pt x="23233" y="13295"/>
                  </a:lnTo>
                  <a:lnTo>
                    <a:pt x="23391" y="13219"/>
                  </a:lnTo>
                  <a:lnTo>
                    <a:pt x="23973" y="13662"/>
                  </a:lnTo>
                  <a:lnTo>
                    <a:pt x="24088" y="13862"/>
                  </a:lnTo>
                  <a:lnTo>
                    <a:pt x="24286" y="13824"/>
                  </a:lnTo>
                  <a:lnTo>
                    <a:pt x="25070" y="14157"/>
                  </a:lnTo>
                  <a:lnTo>
                    <a:pt x="25929" y="14605"/>
                  </a:lnTo>
                  <a:lnTo>
                    <a:pt x="26376" y="13943"/>
                  </a:lnTo>
                  <a:lnTo>
                    <a:pt x="24500" y="8367"/>
                  </a:lnTo>
                  <a:lnTo>
                    <a:pt x="26048" y="7800"/>
                  </a:lnTo>
                  <a:lnTo>
                    <a:pt x="28379" y="14415"/>
                  </a:lnTo>
                  <a:lnTo>
                    <a:pt x="28957" y="15096"/>
                  </a:lnTo>
                  <a:lnTo>
                    <a:pt x="30422" y="15021"/>
                  </a:lnTo>
                  <a:lnTo>
                    <a:pt x="31285" y="14977"/>
                  </a:lnTo>
                  <a:lnTo>
                    <a:pt x="31340" y="14029"/>
                  </a:lnTo>
                  <a:lnTo>
                    <a:pt x="28486" y="5947"/>
                  </a:lnTo>
                  <a:lnTo>
                    <a:pt x="30074" y="5418"/>
                  </a:lnTo>
                  <a:lnTo>
                    <a:pt x="33122" y="13743"/>
                  </a:lnTo>
                  <a:lnTo>
                    <a:pt x="33593" y="14029"/>
                  </a:lnTo>
                  <a:lnTo>
                    <a:pt x="35331" y="12127"/>
                  </a:lnTo>
                  <a:lnTo>
                    <a:pt x="35339" y="11875"/>
                  </a:lnTo>
                  <a:lnTo>
                    <a:pt x="35287" y="11722"/>
                  </a:lnTo>
                  <a:lnTo>
                    <a:pt x="32469" y="3721"/>
                  </a:lnTo>
                  <a:lnTo>
                    <a:pt x="34056" y="3073"/>
                  </a:lnTo>
                  <a:lnTo>
                    <a:pt x="36728" y="10364"/>
                  </a:lnTo>
                  <a:lnTo>
                    <a:pt x="37156" y="10807"/>
                  </a:lnTo>
                  <a:lnTo>
                    <a:pt x="38957" y="9135"/>
                  </a:lnTo>
                  <a:lnTo>
                    <a:pt x="38933" y="8344"/>
                  </a:lnTo>
                  <a:lnTo>
                    <a:pt x="36645" y="1539"/>
                  </a:lnTo>
                  <a:lnTo>
                    <a:pt x="38193" y="891"/>
                  </a:lnTo>
                  <a:lnTo>
                    <a:pt x="41019" y="8539"/>
                  </a:lnTo>
                  <a:lnTo>
                    <a:pt x="41895" y="7750"/>
                  </a:lnTo>
                  <a:lnTo>
                    <a:pt x="42140" y="7529"/>
                  </a:lnTo>
                  <a:lnTo>
                    <a:pt x="43889" y="0"/>
                  </a:lnTo>
                  <a:lnTo>
                    <a:pt x="46174" y="200"/>
                  </a:lnTo>
                  <a:lnTo>
                    <a:pt x="49207" y="2342"/>
                  </a:lnTo>
                  <a:lnTo>
                    <a:pt x="49872" y="2811"/>
                  </a:lnTo>
                  <a:lnTo>
                    <a:pt x="50611" y="3326"/>
                  </a:lnTo>
                  <a:lnTo>
                    <a:pt x="51082" y="3612"/>
                  </a:lnTo>
                  <a:lnTo>
                    <a:pt x="54087" y="9197"/>
                  </a:lnTo>
                  <a:lnTo>
                    <a:pt x="54119" y="9359"/>
                  </a:lnTo>
                  <a:lnTo>
                    <a:pt x="54083" y="10073"/>
                  </a:lnTo>
                  <a:lnTo>
                    <a:pt x="54020" y="10221"/>
                  </a:lnTo>
                  <a:lnTo>
                    <a:pt x="53925" y="10364"/>
                  </a:lnTo>
                  <a:lnTo>
                    <a:pt x="53814" y="10497"/>
                  </a:lnTo>
                  <a:lnTo>
                    <a:pt x="53560" y="10736"/>
                  </a:lnTo>
                  <a:lnTo>
                    <a:pt x="53418" y="10850"/>
                  </a:lnTo>
                  <a:lnTo>
                    <a:pt x="53263" y="10945"/>
                  </a:lnTo>
                  <a:lnTo>
                    <a:pt x="53101" y="11036"/>
                  </a:lnTo>
                  <a:lnTo>
                    <a:pt x="52931" y="11107"/>
                  </a:lnTo>
                  <a:lnTo>
                    <a:pt x="52761" y="11169"/>
                  </a:lnTo>
                  <a:lnTo>
                    <a:pt x="52594" y="11265"/>
                  </a:lnTo>
                  <a:lnTo>
                    <a:pt x="52420" y="11346"/>
                  </a:lnTo>
                  <a:lnTo>
                    <a:pt x="52250" y="11398"/>
                  </a:lnTo>
                  <a:lnTo>
                    <a:pt x="52092" y="11403"/>
                  </a:lnTo>
                  <a:lnTo>
                    <a:pt x="52088" y="11622"/>
                  </a:lnTo>
                  <a:lnTo>
                    <a:pt x="48933" y="11351"/>
                  </a:lnTo>
                  <a:lnTo>
                    <a:pt x="48307" y="12294"/>
                  </a:lnTo>
                  <a:lnTo>
                    <a:pt x="48422" y="13123"/>
                  </a:lnTo>
                  <a:lnTo>
                    <a:pt x="48505" y="13402"/>
                  </a:lnTo>
                  <a:lnTo>
                    <a:pt x="48628" y="13819"/>
                  </a:lnTo>
                  <a:lnTo>
                    <a:pt x="48790" y="14434"/>
                  </a:lnTo>
                  <a:lnTo>
                    <a:pt x="50170" y="16457"/>
                  </a:lnTo>
                  <a:lnTo>
                    <a:pt x="52697" y="16545"/>
                  </a:lnTo>
                  <a:lnTo>
                    <a:pt x="52745" y="16111"/>
                  </a:lnTo>
                  <a:lnTo>
                    <a:pt x="53137" y="16159"/>
                  </a:lnTo>
                  <a:lnTo>
                    <a:pt x="52844" y="18070"/>
                  </a:lnTo>
                  <a:lnTo>
                    <a:pt x="53351" y="18641"/>
                  </a:lnTo>
                  <a:lnTo>
                    <a:pt x="51846" y="28091"/>
                  </a:lnTo>
                  <a:lnTo>
                    <a:pt x="50896" y="27991"/>
                  </a:lnTo>
                  <a:lnTo>
                    <a:pt x="50441" y="35701"/>
                  </a:lnTo>
                  <a:lnTo>
                    <a:pt x="50595" y="35763"/>
                  </a:lnTo>
                  <a:lnTo>
                    <a:pt x="50730" y="35782"/>
                  </a:lnTo>
                  <a:lnTo>
                    <a:pt x="50861" y="35773"/>
                  </a:lnTo>
                  <a:lnTo>
                    <a:pt x="51328" y="32590"/>
                  </a:lnTo>
                  <a:lnTo>
                    <a:pt x="52112" y="32694"/>
                  </a:lnTo>
                  <a:lnTo>
                    <a:pt x="51684" y="35897"/>
                  </a:lnTo>
                  <a:lnTo>
                    <a:pt x="52773" y="35959"/>
                  </a:lnTo>
                  <a:lnTo>
                    <a:pt x="53176" y="32799"/>
                  </a:lnTo>
                  <a:lnTo>
                    <a:pt x="54024" y="32899"/>
                  </a:lnTo>
                  <a:lnTo>
                    <a:pt x="53691" y="35935"/>
                  </a:lnTo>
                  <a:lnTo>
                    <a:pt x="53687" y="36149"/>
                  </a:lnTo>
                  <a:lnTo>
                    <a:pt x="54815" y="36259"/>
                  </a:lnTo>
                  <a:lnTo>
                    <a:pt x="54819" y="36106"/>
                  </a:lnTo>
                  <a:lnTo>
                    <a:pt x="55199" y="33009"/>
                  </a:lnTo>
                  <a:lnTo>
                    <a:pt x="56023" y="33109"/>
                  </a:lnTo>
                  <a:lnTo>
                    <a:pt x="55662" y="36340"/>
                  </a:lnTo>
                  <a:lnTo>
                    <a:pt x="56902" y="36469"/>
                  </a:lnTo>
                  <a:lnTo>
                    <a:pt x="57218" y="33261"/>
                  </a:lnTo>
                  <a:lnTo>
                    <a:pt x="58089" y="33300"/>
                  </a:lnTo>
                  <a:lnTo>
                    <a:pt x="57729" y="36573"/>
                  </a:lnTo>
                  <a:lnTo>
                    <a:pt x="59142" y="36683"/>
                  </a:lnTo>
                  <a:lnTo>
                    <a:pt x="59308" y="33409"/>
                  </a:lnTo>
                  <a:lnTo>
                    <a:pt x="60243" y="33466"/>
                  </a:lnTo>
                  <a:lnTo>
                    <a:pt x="59969" y="36678"/>
                  </a:lnTo>
                  <a:lnTo>
                    <a:pt x="61304" y="35744"/>
                  </a:lnTo>
                  <a:lnTo>
                    <a:pt x="61446" y="35616"/>
                  </a:lnTo>
                  <a:lnTo>
                    <a:pt x="61577" y="35473"/>
                  </a:lnTo>
                  <a:lnTo>
                    <a:pt x="61687" y="35315"/>
                  </a:lnTo>
                  <a:lnTo>
                    <a:pt x="61779" y="35153"/>
                  </a:lnTo>
                  <a:lnTo>
                    <a:pt x="61838" y="34991"/>
                  </a:lnTo>
                  <a:lnTo>
                    <a:pt x="61874" y="34815"/>
                  </a:lnTo>
                  <a:lnTo>
                    <a:pt x="61901" y="34629"/>
                  </a:lnTo>
                  <a:lnTo>
                    <a:pt x="62022" y="33308"/>
                  </a:lnTo>
                  <a:lnTo>
                    <a:pt x="62103" y="29654"/>
                  </a:lnTo>
                  <a:lnTo>
                    <a:pt x="62115" y="29325"/>
                  </a:lnTo>
                  <a:lnTo>
                    <a:pt x="62079" y="28625"/>
                  </a:lnTo>
                  <a:lnTo>
                    <a:pt x="62079" y="28272"/>
                  </a:lnTo>
                  <a:lnTo>
                    <a:pt x="62095" y="27924"/>
                  </a:lnTo>
                  <a:lnTo>
                    <a:pt x="62143" y="27581"/>
                  </a:lnTo>
                  <a:lnTo>
                    <a:pt x="62226" y="27214"/>
                  </a:lnTo>
                  <a:lnTo>
                    <a:pt x="62341" y="26847"/>
                  </a:lnTo>
                  <a:lnTo>
                    <a:pt x="62483" y="26485"/>
                  </a:lnTo>
                  <a:lnTo>
                    <a:pt x="62646" y="26137"/>
                  </a:lnTo>
                  <a:lnTo>
                    <a:pt x="62898" y="25708"/>
                  </a:lnTo>
                  <a:lnTo>
                    <a:pt x="63077" y="25446"/>
                  </a:lnTo>
                  <a:lnTo>
                    <a:pt x="63358" y="25113"/>
                  </a:lnTo>
                  <a:lnTo>
                    <a:pt x="63667" y="24793"/>
                  </a:lnTo>
                  <a:lnTo>
                    <a:pt x="63988" y="24484"/>
                  </a:lnTo>
                  <a:lnTo>
                    <a:pt x="64312" y="24183"/>
                  </a:lnTo>
                  <a:lnTo>
                    <a:pt x="64716" y="23860"/>
                  </a:lnTo>
                  <a:lnTo>
                    <a:pt x="65151" y="23569"/>
                  </a:lnTo>
                  <a:lnTo>
                    <a:pt x="65591" y="23283"/>
                  </a:lnTo>
                  <a:lnTo>
                    <a:pt x="66002" y="22978"/>
                  </a:lnTo>
                  <a:lnTo>
                    <a:pt x="66355" y="22621"/>
                  </a:lnTo>
                  <a:lnTo>
                    <a:pt x="66664" y="22168"/>
                  </a:lnTo>
                  <a:lnTo>
                    <a:pt x="66917" y="21667"/>
                  </a:lnTo>
                  <a:lnTo>
                    <a:pt x="67127" y="21134"/>
                  </a:lnTo>
                  <a:lnTo>
                    <a:pt x="67313" y="20590"/>
                  </a:lnTo>
                  <a:lnTo>
                    <a:pt x="67582" y="19709"/>
                  </a:lnTo>
                  <a:lnTo>
                    <a:pt x="67673" y="19366"/>
                  </a:lnTo>
                  <a:lnTo>
                    <a:pt x="67752" y="19018"/>
                  </a:lnTo>
                  <a:lnTo>
                    <a:pt x="67823" y="18665"/>
                  </a:lnTo>
                  <a:lnTo>
                    <a:pt x="67887" y="18317"/>
                  </a:lnTo>
                  <a:lnTo>
                    <a:pt x="68394" y="18656"/>
                  </a:lnTo>
                  <a:lnTo>
                    <a:pt x="69914" y="12370"/>
                  </a:lnTo>
                  <a:lnTo>
                    <a:pt x="70563" y="12713"/>
                  </a:lnTo>
                  <a:lnTo>
                    <a:pt x="70713" y="12628"/>
                  </a:lnTo>
                  <a:lnTo>
                    <a:pt x="70872" y="12547"/>
                  </a:lnTo>
                  <a:lnTo>
                    <a:pt x="71034" y="12475"/>
                  </a:lnTo>
                  <a:lnTo>
                    <a:pt x="71200" y="12408"/>
                  </a:lnTo>
                  <a:lnTo>
                    <a:pt x="71367" y="12351"/>
                  </a:lnTo>
                  <a:lnTo>
                    <a:pt x="71576" y="12294"/>
                  </a:lnTo>
                  <a:lnTo>
                    <a:pt x="71790" y="12246"/>
                  </a:lnTo>
                  <a:lnTo>
                    <a:pt x="72008" y="12208"/>
                  </a:lnTo>
                  <a:lnTo>
                    <a:pt x="72229" y="12189"/>
                  </a:lnTo>
                  <a:lnTo>
                    <a:pt x="72447" y="12180"/>
                  </a:lnTo>
                  <a:lnTo>
                    <a:pt x="72697" y="12189"/>
                  </a:lnTo>
                  <a:lnTo>
                    <a:pt x="72946" y="12208"/>
                  </a:lnTo>
                  <a:lnTo>
                    <a:pt x="73195" y="12246"/>
                  </a:lnTo>
                  <a:lnTo>
                    <a:pt x="73437" y="12304"/>
                  </a:lnTo>
                  <a:lnTo>
                    <a:pt x="73663" y="12389"/>
                  </a:lnTo>
                  <a:lnTo>
                    <a:pt x="73900" y="12523"/>
                  </a:lnTo>
                  <a:lnTo>
                    <a:pt x="74126" y="12685"/>
                  </a:lnTo>
                  <a:lnTo>
                    <a:pt x="74339" y="12875"/>
                  </a:lnTo>
                  <a:lnTo>
                    <a:pt x="74529" y="13080"/>
                  </a:lnTo>
                  <a:lnTo>
                    <a:pt x="74680" y="13304"/>
                  </a:lnTo>
                  <a:lnTo>
                    <a:pt x="74787" y="13519"/>
                  </a:lnTo>
                  <a:lnTo>
                    <a:pt x="74874" y="13752"/>
                  </a:lnTo>
                  <a:lnTo>
                    <a:pt x="74941" y="13995"/>
                  </a:lnTo>
                  <a:lnTo>
                    <a:pt x="74977" y="14243"/>
                  </a:lnTo>
                  <a:lnTo>
                    <a:pt x="74985" y="14486"/>
                  </a:lnTo>
                  <a:lnTo>
                    <a:pt x="75222" y="14581"/>
                  </a:lnTo>
                  <a:lnTo>
                    <a:pt x="75199" y="14834"/>
                  </a:lnTo>
                  <a:lnTo>
                    <a:pt x="75155" y="15082"/>
                  </a:lnTo>
                  <a:lnTo>
                    <a:pt x="75092" y="15330"/>
                  </a:lnTo>
                  <a:lnTo>
                    <a:pt x="75012" y="15573"/>
                  </a:lnTo>
                  <a:lnTo>
                    <a:pt x="74917" y="15801"/>
                  </a:lnTo>
                  <a:lnTo>
                    <a:pt x="74818" y="15963"/>
                  </a:lnTo>
                  <a:lnTo>
                    <a:pt x="74692" y="16121"/>
                  </a:lnTo>
                  <a:lnTo>
                    <a:pt x="74561" y="16273"/>
                  </a:lnTo>
                  <a:lnTo>
                    <a:pt x="74454" y="16426"/>
                  </a:lnTo>
                  <a:lnTo>
                    <a:pt x="74387" y="16592"/>
                  </a:lnTo>
                  <a:lnTo>
                    <a:pt x="73524" y="20438"/>
                  </a:lnTo>
                  <a:lnTo>
                    <a:pt x="73512" y="20738"/>
                  </a:lnTo>
                  <a:lnTo>
                    <a:pt x="73520" y="20891"/>
                  </a:lnTo>
                  <a:lnTo>
                    <a:pt x="73536" y="21043"/>
                  </a:lnTo>
                  <a:lnTo>
                    <a:pt x="73556" y="21191"/>
                  </a:lnTo>
                  <a:lnTo>
                    <a:pt x="73603" y="21367"/>
                  </a:lnTo>
                  <a:lnTo>
                    <a:pt x="73663" y="21534"/>
                  </a:lnTo>
                  <a:lnTo>
                    <a:pt x="73805" y="21872"/>
                  </a:lnTo>
                  <a:lnTo>
                    <a:pt x="73872" y="22044"/>
                  </a:lnTo>
                  <a:lnTo>
                    <a:pt x="73944" y="22282"/>
                  </a:lnTo>
                  <a:lnTo>
                    <a:pt x="74003" y="22525"/>
                  </a:lnTo>
                  <a:lnTo>
                    <a:pt x="74078" y="22801"/>
                  </a:lnTo>
                  <a:lnTo>
                    <a:pt x="74138" y="23002"/>
                  </a:lnTo>
                  <a:lnTo>
                    <a:pt x="74225" y="23226"/>
                  </a:lnTo>
                  <a:lnTo>
                    <a:pt x="74407" y="23564"/>
                  </a:lnTo>
                  <a:lnTo>
                    <a:pt x="74628" y="23883"/>
                  </a:lnTo>
                  <a:lnTo>
                    <a:pt x="74878" y="24188"/>
                  </a:lnTo>
                  <a:lnTo>
                    <a:pt x="75143" y="24479"/>
                  </a:lnTo>
                  <a:lnTo>
                    <a:pt x="75420" y="24755"/>
                  </a:lnTo>
                  <a:lnTo>
                    <a:pt x="75662" y="24975"/>
                  </a:lnTo>
                  <a:lnTo>
                    <a:pt x="75915" y="25184"/>
                  </a:lnTo>
                  <a:lnTo>
                    <a:pt x="76445" y="25575"/>
                  </a:lnTo>
                  <a:lnTo>
                    <a:pt x="76956" y="25937"/>
                  </a:lnTo>
                  <a:lnTo>
                    <a:pt x="77194" y="26099"/>
                  </a:lnTo>
                  <a:lnTo>
                    <a:pt x="77685" y="26423"/>
                  </a:lnTo>
                  <a:lnTo>
                    <a:pt x="77934" y="26581"/>
                  </a:lnTo>
                  <a:lnTo>
                    <a:pt x="78187" y="26838"/>
                  </a:lnTo>
                  <a:lnTo>
                    <a:pt x="78433" y="27114"/>
                  </a:lnTo>
                  <a:lnTo>
                    <a:pt x="78662" y="27405"/>
                  </a:lnTo>
                  <a:lnTo>
                    <a:pt x="78876" y="27700"/>
                  </a:lnTo>
                  <a:lnTo>
                    <a:pt x="79074" y="28010"/>
                  </a:lnTo>
                  <a:lnTo>
                    <a:pt x="79248" y="28315"/>
                  </a:lnTo>
                  <a:lnTo>
                    <a:pt x="79406" y="28634"/>
                  </a:lnTo>
                  <a:lnTo>
                    <a:pt x="79553" y="28963"/>
                  </a:lnTo>
                  <a:lnTo>
                    <a:pt x="79684" y="29297"/>
                  </a:lnTo>
                  <a:lnTo>
                    <a:pt x="79806" y="29630"/>
                  </a:lnTo>
                  <a:lnTo>
                    <a:pt x="79949" y="30040"/>
                  </a:lnTo>
                  <a:lnTo>
                    <a:pt x="80076" y="30459"/>
                  </a:lnTo>
                  <a:lnTo>
                    <a:pt x="80186" y="30884"/>
                  </a:lnTo>
                  <a:lnTo>
                    <a:pt x="80273" y="31308"/>
                  </a:lnTo>
                  <a:lnTo>
                    <a:pt x="80333" y="31737"/>
                  </a:lnTo>
                  <a:lnTo>
                    <a:pt x="80376" y="32280"/>
                  </a:lnTo>
                  <a:lnTo>
                    <a:pt x="80376" y="32833"/>
                  </a:lnTo>
                  <a:lnTo>
                    <a:pt x="80345" y="33390"/>
                  </a:lnTo>
                  <a:lnTo>
                    <a:pt x="80273" y="33938"/>
                  </a:lnTo>
                  <a:lnTo>
                    <a:pt x="80167" y="34472"/>
                  </a:lnTo>
                  <a:lnTo>
                    <a:pt x="79553" y="37441"/>
                  </a:lnTo>
                  <a:lnTo>
                    <a:pt x="79426" y="37841"/>
                  </a:lnTo>
                  <a:lnTo>
                    <a:pt x="79284" y="38370"/>
                  </a:lnTo>
                  <a:lnTo>
                    <a:pt x="79165" y="38908"/>
                  </a:lnTo>
                  <a:lnTo>
                    <a:pt x="79082" y="39456"/>
                  </a:lnTo>
                  <a:lnTo>
                    <a:pt x="79046" y="40000"/>
                  </a:lnTo>
                  <a:lnTo>
                    <a:pt x="79058" y="40533"/>
                  </a:lnTo>
                  <a:lnTo>
                    <a:pt x="79129" y="41086"/>
                  </a:lnTo>
                  <a:lnTo>
                    <a:pt x="79256" y="41639"/>
                  </a:lnTo>
                  <a:lnTo>
                    <a:pt x="79430" y="42182"/>
                  </a:lnTo>
                  <a:lnTo>
                    <a:pt x="79644" y="42711"/>
                  </a:lnTo>
                  <a:lnTo>
                    <a:pt x="79893" y="43207"/>
                  </a:lnTo>
                  <a:lnTo>
                    <a:pt x="80242" y="43774"/>
                  </a:lnTo>
                  <a:lnTo>
                    <a:pt x="80650" y="44317"/>
                  </a:lnTo>
                  <a:lnTo>
                    <a:pt x="81109" y="44822"/>
                  </a:lnTo>
                  <a:lnTo>
                    <a:pt x="81612" y="45280"/>
                  </a:lnTo>
                  <a:lnTo>
                    <a:pt x="82142" y="45666"/>
                  </a:lnTo>
                  <a:lnTo>
                    <a:pt x="82811" y="46028"/>
                  </a:lnTo>
                  <a:lnTo>
                    <a:pt x="83555" y="46309"/>
                  </a:lnTo>
                  <a:lnTo>
                    <a:pt x="84339" y="46514"/>
                  </a:lnTo>
                  <a:lnTo>
                    <a:pt x="85131" y="46628"/>
                  </a:lnTo>
                  <a:lnTo>
                    <a:pt x="85895" y="46657"/>
                  </a:lnTo>
                  <a:lnTo>
                    <a:pt x="86580" y="46600"/>
                  </a:lnTo>
                  <a:lnTo>
                    <a:pt x="87276" y="46471"/>
                  </a:lnTo>
                  <a:lnTo>
                    <a:pt x="87965" y="46271"/>
                  </a:lnTo>
                  <a:lnTo>
                    <a:pt x="88626" y="46013"/>
                  </a:lnTo>
                  <a:lnTo>
                    <a:pt x="89236" y="45694"/>
                  </a:lnTo>
                  <a:lnTo>
                    <a:pt x="89450" y="45556"/>
                  </a:lnTo>
                  <a:lnTo>
                    <a:pt x="89663" y="45408"/>
                  </a:lnTo>
                  <a:lnTo>
                    <a:pt x="89869" y="45251"/>
                  </a:lnTo>
                  <a:lnTo>
                    <a:pt x="90261" y="44917"/>
                  </a:lnTo>
                  <a:lnTo>
                    <a:pt x="90507" y="44679"/>
                  </a:lnTo>
                  <a:lnTo>
                    <a:pt x="90736" y="44431"/>
                  </a:lnTo>
                  <a:lnTo>
                    <a:pt x="90954" y="44169"/>
                  </a:lnTo>
                  <a:lnTo>
                    <a:pt x="91168" y="43902"/>
                  </a:lnTo>
                  <a:lnTo>
                    <a:pt x="91548" y="43378"/>
                  </a:lnTo>
                  <a:lnTo>
                    <a:pt x="91718" y="43126"/>
                  </a:lnTo>
                  <a:lnTo>
                    <a:pt x="92039" y="42601"/>
                  </a:lnTo>
                  <a:lnTo>
                    <a:pt x="92189" y="42335"/>
                  </a:lnTo>
                  <a:lnTo>
                    <a:pt x="92973" y="40824"/>
                  </a:lnTo>
                  <a:lnTo>
                    <a:pt x="93654" y="39166"/>
                  </a:lnTo>
                  <a:lnTo>
                    <a:pt x="94901" y="35997"/>
                  </a:lnTo>
                  <a:lnTo>
                    <a:pt x="95586" y="34048"/>
                  </a:lnTo>
                  <a:lnTo>
                    <a:pt x="96136" y="31627"/>
                  </a:lnTo>
                  <a:lnTo>
                    <a:pt x="96191" y="31332"/>
                  </a:lnTo>
                  <a:lnTo>
                    <a:pt x="96338" y="30750"/>
                  </a:lnTo>
                  <a:lnTo>
                    <a:pt x="96425" y="30464"/>
                  </a:lnTo>
                  <a:lnTo>
                    <a:pt x="96520" y="30178"/>
                  </a:lnTo>
                  <a:lnTo>
                    <a:pt x="96619" y="29916"/>
                  </a:lnTo>
                  <a:lnTo>
                    <a:pt x="96726" y="29654"/>
                  </a:lnTo>
                  <a:lnTo>
                    <a:pt x="96840" y="29397"/>
                  </a:lnTo>
                  <a:lnTo>
                    <a:pt x="97379" y="28258"/>
                  </a:lnTo>
                  <a:lnTo>
                    <a:pt x="97537" y="27948"/>
                  </a:lnTo>
                  <a:lnTo>
                    <a:pt x="97707" y="27648"/>
                  </a:lnTo>
                  <a:lnTo>
                    <a:pt x="97905" y="27372"/>
                  </a:lnTo>
                  <a:lnTo>
                    <a:pt x="98214" y="27005"/>
                  </a:lnTo>
                  <a:lnTo>
                    <a:pt x="98380" y="26828"/>
                  </a:lnTo>
                  <a:lnTo>
                    <a:pt x="98559" y="26676"/>
                  </a:lnTo>
                  <a:lnTo>
                    <a:pt x="98752" y="26552"/>
                  </a:lnTo>
                  <a:lnTo>
                    <a:pt x="98927" y="26476"/>
                  </a:lnTo>
                  <a:lnTo>
                    <a:pt x="99113" y="26414"/>
                  </a:lnTo>
                  <a:lnTo>
                    <a:pt x="99307" y="26366"/>
                  </a:lnTo>
                  <a:lnTo>
                    <a:pt x="99505" y="26333"/>
                  </a:lnTo>
                  <a:lnTo>
                    <a:pt x="99699" y="26314"/>
                  </a:lnTo>
                  <a:lnTo>
                    <a:pt x="99877" y="26309"/>
                  </a:lnTo>
                  <a:lnTo>
                    <a:pt x="100059" y="26318"/>
                  </a:lnTo>
                  <a:lnTo>
                    <a:pt x="100241" y="26337"/>
                  </a:lnTo>
                  <a:lnTo>
                    <a:pt x="100423" y="26366"/>
                  </a:lnTo>
                  <a:lnTo>
                    <a:pt x="100597" y="26404"/>
                  </a:lnTo>
                  <a:lnTo>
                    <a:pt x="100827" y="26461"/>
                  </a:lnTo>
                  <a:lnTo>
                    <a:pt x="101060" y="26533"/>
                  </a:lnTo>
                  <a:lnTo>
                    <a:pt x="101282" y="26619"/>
                  </a:lnTo>
                  <a:lnTo>
                    <a:pt x="101492" y="26728"/>
                  </a:lnTo>
                  <a:lnTo>
                    <a:pt x="101793" y="26971"/>
                  </a:lnTo>
                  <a:lnTo>
                    <a:pt x="101900" y="27100"/>
                  </a:lnTo>
                  <a:lnTo>
                    <a:pt x="101999" y="27233"/>
                  </a:lnTo>
                  <a:lnTo>
                    <a:pt x="102090" y="27376"/>
                  </a:lnTo>
                  <a:lnTo>
                    <a:pt x="102169" y="27519"/>
                  </a:lnTo>
                  <a:lnTo>
                    <a:pt x="102248" y="27681"/>
                  </a:lnTo>
                  <a:lnTo>
                    <a:pt x="102315" y="27848"/>
                  </a:lnTo>
                  <a:lnTo>
                    <a:pt x="102482" y="28358"/>
                  </a:lnTo>
                  <a:lnTo>
                    <a:pt x="102640" y="28815"/>
                  </a:lnTo>
                  <a:lnTo>
                    <a:pt x="102683" y="28973"/>
                  </a:lnTo>
                  <a:lnTo>
                    <a:pt x="102759" y="29268"/>
                  </a:lnTo>
                  <a:lnTo>
                    <a:pt x="102802" y="29416"/>
                  </a:lnTo>
                  <a:lnTo>
                    <a:pt x="102834" y="29564"/>
                  </a:lnTo>
                  <a:lnTo>
                    <a:pt x="102691" y="29954"/>
                  </a:lnTo>
                  <a:lnTo>
                    <a:pt x="102375" y="30259"/>
                  </a:lnTo>
                  <a:lnTo>
                    <a:pt x="102307" y="30393"/>
                  </a:lnTo>
                  <a:lnTo>
                    <a:pt x="102256" y="30531"/>
                  </a:lnTo>
                  <a:lnTo>
                    <a:pt x="102216" y="30679"/>
                  </a:lnTo>
                  <a:lnTo>
                    <a:pt x="102185" y="30822"/>
                  </a:lnTo>
                  <a:lnTo>
                    <a:pt x="102165" y="31007"/>
                  </a:lnTo>
                  <a:lnTo>
                    <a:pt x="102165" y="31203"/>
                  </a:lnTo>
                  <a:lnTo>
                    <a:pt x="102185" y="31398"/>
                  </a:lnTo>
                  <a:lnTo>
                    <a:pt x="102224" y="31589"/>
                  </a:lnTo>
                  <a:lnTo>
                    <a:pt x="102280" y="31770"/>
                  </a:lnTo>
                  <a:lnTo>
                    <a:pt x="102402" y="33076"/>
                  </a:lnTo>
                  <a:lnTo>
                    <a:pt x="102482" y="34748"/>
                  </a:lnTo>
                  <a:lnTo>
                    <a:pt x="103095" y="41000"/>
                  </a:lnTo>
                  <a:lnTo>
                    <a:pt x="103099" y="41291"/>
                  </a:lnTo>
                  <a:lnTo>
                    <a:pt x="103075" y="41586"/>
                  </a:lnTo>
                  <a:lnTo>
                    <a:pt x="103024" y="41887"/>
                  </a:lnTo>
                  <a:lnTo>
                    <a:pt x="102953" y="42173"/>
                  </a:lnTo>
                  <a:lnTo>
                    <a:pt x="102854" y="42449"/>
                  </a:lnTo>
                  <a:lnTo>
                    <a:pt x="102731" y="42682"/>
                  </a:lnTo>
                  <a:lnTo>
                    <a:pt x="102569" y="42897"/>
                  </a:lnTo>
                  <a:lnTo>
                    <a:pt x="102394" y="43111"/>
                  </a:lnTo>
                  <a:lnTo>
                    <a:pt x="102236" y="43326"/>
                  </a:lnTo>
                  <a:lnTo>
                    <a:pt x="102113" y="43559"/>
                  </a:lnTo>
                  <a:lnTo>
                    <a:pt x="101262" y="44598"/>
                  </a:lnTo>
                  <a:lnTo>
                    <a:pt x="100534" y="45670"/>
                  </a:lnTo>
                  <a:lnTo>
                    <a:pt x="100752" y="45918"/>
                  </a:lnTo>
                  <a:lnTo>
                    <a:pt x="97680" y="49354"/>
                  </a:lnTo>
                  <a:lnTo>
                    <a:pt x="97486" y="49182"/>
                  </a:lnTo>
                  <a:lnTo>
                    <a:pt x="97323" y="49292"/>
                  </a:lnTo>
                  <a:lnTo>
                    <a:pt x="97169" y="49421"/>
                  </a:lnTo>
                  <a:lnTo>
                    <a:pt x="97023" y="49554"/>
                  </a:lnTo>
                  <a:lnTo>
                    <a:pt x="96888" y="49702"/>
                  </a:lnTo>
                  <a:lnTo>
                    <a:pt x="96765" y="49854"/>
                  </a:lnTo>
                  <a:lnTo>
                    <a:pt x="96666" y="50002"/>
                  </a:lnTo>
                  <a:lnTo>
                    <a:pt x="96575" y="50150"/>
                  </a:lnTo>
                  <a:lnTo>
                    <a:pt x="96496" y="50312"/>
                  </a:lnTo>
                  <a:lnTo>
                    <a:pt x="96358" y="50636"/>
                  </a:lnTo>
                  <a:lnTo>
                    <a:pt x="96314" y="50769"/>
                  </a:lnTo>
                  <a:lnTo>
                    <a:pt x="96278" y="50907"/>
                  </a:lnTo>
                  <a:lnTo>
                    <a:pt x="96215" y="51184"/>
                  </a:lnTo>
                  <a:lnTo>
                    <a:pt x="96175" y="51322"/>
                  </a:lnTo>
                  <a:lnTo>
                    <a:pt x="96120" y="51494"/>
                  </a:lnTo>
                  <a:lnTo>
                    <a:pt x="95993" y="51841"/>
                  </a:lnTo>
                  <a:lnTo>
                    <a:pt x="95922" y="52013"/>
                  </a:lnTo>
                  <a:lnTo>
                    <a:pt x="95843" y="52175"/>
                  </a:lnTo>
                  <a:lnTo>
                    <a:pt x="95748" y="52337"/>
                  </a:lnTo>
                  <a:lnTo>
                    <a:pt x="95649" y="52494"/>
                  </a:lnTo>
                  <a:lnTo>
                    <a:pt x="95427" y="52804"/>
                  </a:lnTo>
                  <a:lnTo>
                    <a:pt x="95035" y="53323"/>
                  </a:lnTo>
                  <a:lnTo>
                    <a:pt x="94727" y="53681"/>
                  </a:lnTo>
                  <a:lnTo>
                    <a:pt x="94263" y="54162"/>
                  </a:lnTo>
                  <a:lnTo>
                    <a:pt x="94153" y="54305"/>
                  </a:lnTo>
                  <a:lnTo>
                    <a:pt x="94046" y="54453"/>
                  </a:lnTo>
                  <a:lnTo>
                    <a:pt x="93852" y="54758"/>
                  </a:lnTo>
                  <a:lnTo>
                    <a:pt x="93761" y="54915"/>
                  </a:lnTo>
                  <a:lnTo>
                    <a:pt x="93681" y="55082"/>
                  </a:lnTo>
                  <a:lnTo>
                    <a:pt x="93483" y="55606"/>
                  </a:lnTo>
                  <a:lnTo>
                    <a:pt x="93404" y="55773"/>
                  </a:lnTo>
                  <a:lnTo>
                    <a:pt x="93321" y="55925"/>
                  </a:lnTo>
                  <a:lnTo>
                    <a:pt x="93131" y="56221"/>
                  </a:lnTo>
                  <a:lnTo>
                    <a:pt x="93032" y="56364"/>
                  </a:lnTo>
                  <a:lnTo>
                    <a:pt x="92925" y="56502"/>
                  </a:lnTo>
                  <a:lnTo>
                    <a:pt x="92989" y="57241"/>
                  </a:lnTo>
                  <a:lnTo>
                    <a:pt x="92336" y="57989"/>
                  </a:lnTo>
                  <a:lnTo>
                    <a:pt x="92146" y="57865"/>
                  </a:lnTo>
                  <a:lnTo>
                    <a:pt x="91215" y="59109"/>
                  </a:lnTo>
                  <a:lnTo>
                    <a:pt x="90839" y="59104"/>
                  </a:lnTo>
                  <a:lnTo>
                    <a:pt x="88329" y="61849"/>
                  </a:lnTo>
                  <a:lnTo>
                    <a:pt x="87557" y="62282"/>
                  </a:lnTo>
                  <a:lnTo>
                    <a:pt x="87486" y="62582"/>
                  </a:lnTo>
                  <a:lnTo>
                    <a:pt x="87482" y="62725"/>
                  </a:lnTo>
                  <a:lnTo>
                    <a:pt x="87933" y="62949"/>
                  </a:lnTo>
                  <a:lnTo>
                    <a:pt x="87884" y="63215"/>
                  </a:lnTo>
                  <a:lnTo>
                    <a:pt x="87863" y="63629"/>
                  </a:lnTo>
                  <a:lnTo>
                    <a:pt x="87835" y="63889"/>
                  </a:lnTo>
                  <a:lnTo>
                    <a:pt x="87127" y="64936"/>
                  </a:lnTo>
                  <a:lnTo>
                    <a:pt x="86711" y="72006"/>
                  </a:lnTo>
                  <a:lnTo>
                    <a:pt x="86291" y="71994"/>
                  </a:lnTo>
                  <a:lnTo>
                    <a:pt x="85915" y="72023"/>
                  </a:lnTo>
                  <a:lnTo>
                    <a:pt x="85546" y="72089"/>
                  </a:lnTo>
                  <a:lnTo>
                    <a:pt x="85198" y="72185"/>
                  </a:lnTo>
                  <a:lnTo>
                    <a:pt x="84913" y="72299"/>
                  </a:lnTo>
                  <a:lnTo>
                    <a:pt x="83571" y="72880"/>
                  </a:lnTo>
                  <a:lnTo>
                    <a:pt x="83681" y="73222"/>
                  </a:lnTo>
                  <a:lnTo>
                    <a:pt x="83797" y="73609"/>
                  </a:lnTo>
                  <a:lnTo>
                    <a:pt x="83908" y="74000"/>
                  </a:lnTo>
                  <a:lnTo>
                    <a:pt x="84006" y="74391"/>
                  </a:lnTo>
                  <a:lnTo>
                    <a:pt x="84082" y="74786"/>
                  </a:lnTo>
                  <a:lnTo>
                    <a:pt x="84125" y="75182"/>
                  </a:lnTo>
                  <a:lnTo>
                    <a:pt x="84137" y="75539"/>
                  </a:lnTo>
                  <a:lnTo>
                    <a:pt x="84125" y="75902"/>
                  </a:lnTo>
                  <a:lnTo>
                    <a:pt x="84098" y="76268"/>
                  </a:lnTo>
                  <a:lnTo>
                    <a:pt x="84046" y="76626"/>
                  </a:lnTo>
                  <a:lnTo>
                    <a:pt x="83983" y="76983"/>
                  </a:lnTo>
                  <a:lnTo>
                    <a:pt x="83919" y="77260"/>
                  </a:lnTo>
                  <a:lnTo>
                    <a:pt x="83848" y="77536"/>
                  </a:lnTo>
                  <a:lnTo>
                    <a:pt x="83765" y="77812"/>
                  </a:lnTo>
                  <a:lnTo>
                    <a:pt x="83670" y="78079"/>
                  </a:lnTo>
                  <a:lnTo>
                    <a:pt x="83555" y="78337"/>
                  </a:lnTo>
                  <a:lnTo>
                    <a:pt x="83444" y="78561"/>
                  </a:lnTo>
                  <a:lnTo>
                    <a:pt x="83318" y="78780"/>
                  </a:lnTo>
                  <a:lnTo>
                    <a:pt x="83183" y="78994"/>
                  </a:lnTo>
                  <a:lnTo>
                    <a:pt x="83037" y="79199"/>
                  </a:lnTo>
                  <a:lnTo>
                    <a:pt x="82878" y="79395"/>
                  </a:lnTo>
                  <a:lnTo>
                    <a:pt x="82736" y="79547"/>
                  </a:lnTo>
                  <a:lnTo>
                    <a:pt x="82585" y="79690"/>
                  </a:lnTo>
                  <a:lnTo>
                    <a:pt x="82427" y="79833"/>
                  </a:lnTo>
                  <a:lnTo>
                    <a:pt x="82265" y="79962"/>
                  </a:lnTo>
                  <a:lnTo>
                    <a:pt x="82094" y="80086"/>
                  </a:lnTo>
                  <a:lnTo>
                    <a:pt x="81944" y="80529"/>
                  </a:lnTo>
                  <a:lnTo>
                    <a:pt x="81482" y="81012"/>
                  </a:lnTo>
                  <a:lnTo>
                    <a:pt x="80869" y="81667"/>
                  </a:lnTo>
                  <a:lnTo>
                    <a:pt x="79520" y="83106"/>
                  </a:lnTo>
                  <a:lnTo>
                    <a:pt x="78887" y="83782"/>
                  </a:lnTo>
                  <a:lnTo>
                    <a:pt x="75532" y="87372"/>
                  </a:lnTo>
                  <a:lnTo>
                    <a:pt x="74952" y="87874"/>
                  </a:lnTo>
                  <a:lnTo>
                    <a:pt x="74637" y="89258"/>
                  </a:lnTo>
                  <a:lnTo>
                    <a:pt x="74169" y="88451"/>
                  </a:lnTo>
                  <a:lnTo>
                    <a:pt x="73732" y="88007"/>
                  </a:lnTo>
                  <a:lnTo>
                    <a:pt x="73727" y="87843"/>
                  </a:lnTo>
                  <a:lnTo>
                    <a:pt x="72832" y="87303"/>
                  </a:lnTo>
                  <a:lnTo>
                    <a:pt x="72443" y="87111"/>
                  </a:lnTo>
                  <a:lnTo>
                    <a:pt x="72019" y="87023"/>
                  </a:lnTo>
                  <a:lnTo>
                    <a:pt x="71691" y="86940"/>
                  </a:lnTo>
                  <a:lnTo>
                    <a:pt x="71429" y="86836"/>
                  </a:lnTo>
                  <a:lnTo>
                    <a:pt x="71233" y="86734"/>
                  </a:lnTo>
                  <a:lnTo>
                    <a:pt x="71048" y="86620"/>
                  </a:lnTo>
                  <a:lnTo>
                    <a:pt x="70809" y="86450"/>
                  </a:lnTo>
                  <a:lnTo>
                    <a:pt x="70653" y="86299"/>
                  </a:lnTo>
                  <a:lnTo>
                    <a:pt x="70434" y="86532"/>
                  </a:lnTo>
                  <a:lnTo>
                    <a:pt x="69942" y="87031"/>
                  </a:lnTo>
                  <a:lnTo>
                    <a:pt x="69416" y="87585"/>
                  </a:lnTo>
                  <a:lnTo>
                    <a:pt x="69060" y="87821"/>
                  </a:lnTo>
                  <a:lnTo>
                    <a:pt x="68585" y="87956"/>
                  </a:lnTo>
                  <a:lnTo>
                    <a:pt x="68178" y="87971"/>
                  </a:lnTo>
                  <a:lnTo>
                    <a:pt x="67545" y="87899"/>
                  </a:lnTo>
                  <a:lnTo>
                    <a:pt x="67181" y="87832"/>
                  </a:lnTo>
                  <a:lnTo>
                    <a:pt x="66424" y="87742"/>
                  </a:lnTo>
                  <a:lnTo>
                    <a:pt x="66846" y="87399"/>
                  </a:lnTo>
                  <a:lnTo>
                    <a:pt x="64725" y="87007"/>
                  </a:lnTo>
                  <a:lnTo>
                    <a:pt x="63433" y="86854"/>
                  </a:lnTo>
                  <a:lnTo>
                    <a:pt x="62903" y="87154"/>
                  </a:lnTo>
                  <a:lnTo>
                    <a:pt x="61900" y="96455"/>
                  </a:lnTo>
                  <a:lnTo>
                    <a:pt x="61120" y="103876"/>
                  </a:lnTo>
                  <a:lnTo>
                    <a:pt x="60809" y="106816"/>
                  </a:lnTo>
                  <a:lnTo>
                    <a:pt x="60610" y="108720"/>
                  </a:lnTo>
                  <a:lnTo>
                    <a:pt x="60519" y="109596"/>
                  </a:lnTo>
                  <a:lnTo>
                    <a:pt x="60060" y="111257"/>
                  </a:lnTo>
                  <a:lnTo>
                    <a:pt x="60000" y="111473"/>
                  </a:lnTo>
                  <a:lnTo>
                    <a:pt x="59801" y="111876"/>
                  </a:lnTo>
                  <a:lnTo>
                    <a:pt x="58737" y="114554"/>
                  </a:lnTo>
                  <a:lnTo>
                    <a:pt x="58410" y="115068"/>
                  </a:lnTo>
                  <a:lnTo>
                    <a:pt x="56796" y="117590"/>
                  </a:lnTo>
                  <a:lnTo>
                    <a:pt x="55651" y="118622"/>
                  </a:lnTo>
                  <a:lnTo>
                    <a:pt x="54573" y="119594"/>
                  </a:lnTo>
                  <a:lnTo>
                    <a:pt x="53634" y="120432"/>
                  </a:lnTo>
                  <a:lnTo>
                    <a:pt x="48001" y="125256"/>
                  </a:lnTo>
                  <a:lnTo>
                    <a:pt x="47183" y="127761"/>
                  </a:lnTo>
                  <a:lnTo>
                    <a:pt x="47130" y="128315"/>
                  </a:lnTo>
                  <a:lnTo>
                    <a:pt x="47081" y="128832"/>
                  </a:lnTo>
                  <a:lnTo>
                    <a:pt x="46985" y="129453"/>
                  </a:lnTo>
                  <a:lnTo>
                    <a:pt x="46587" y="132065"/>
                  </a:lnTo>
                  <a:lnTo>
                    <a:pt x="46270" y="134159"/>
                  </a:lnTo>
                  <a:lnTo>
                    <a:pt x="45274" y="140595"/>
                  </a:lnTo>
                  <a:lnTo>
                    <a:pt x="44887" y="142527"/>
                  </a:lnTo>
                  <a:lnTo>
                    <a:pt x="40634" y="149142"/>
                  </a:lnTo>
                  <a:lnTo>
                    <a:pt x="40465" y="149444"/>
                  </a:lnTo>
                  <a:lnTo>
                    <a:pt x="40323" y="149761"/>
                  </a:lnTo>
                  <a:lnTo>
                    <a:pt x="40182" y="150202"/>
                  </a:lnTo>
                  <a:lnTo>
                    <a:pt x="39554" y="152979"/>
                  </a:lnTo>
                  <a:lnTo>
                    <a:pt x="39389" y="153709"/>
                  </a:lnTo>
                  <a:lnTo>
                    <a:pt x="39352" y="153924"/>
                  </a:lnTo>
                  <a:lnTo>
                    <a:pt x="38937" y="153791"/>
                  </a:lnTo>
                  <a:lnTo>
                    <a:pt x="38957" y="153405"/>
                  </a:lnTo>
                  <a:lnTo>
                    <a:pt x="38993" y="153200"/>
                  </a:lnTo>
                  <a:lnTo>
                    <a:pt x="37381" y="151989"/>
                  </a:lnTo>
                  <a:lnTo>
                    <a:pt x="27307" y="151461"/>
                  </a:lnTo>
                  <a:lnTo>
                    <a:pt x="26333" y="150941"/>
                  </a:lnTo>
                  <a:lnTo>
                    <a:pt x="26400" y="150212"/>
                  </a:lnTo>
                  <a:lnTo>
                    <a:pt x="25747" y="149869"/>
                  </a:lnTo>
                  <a:lnTo>
                    <a:pt x="24817" y="149426"/>
                  </a:lnTo>
                  <a:lnTo>
                    <a:pt x="24228" y="149542"/>
                  </a:lnTo>
                  <a:lnTo>
                    <a:pt x="24411" y="148939"/>
                  </a:lnTo>
                  <a:lnTo>
                    <a:pt x="24989" y="147534"/>
                  </a:lnTo>
                  <a:lnTo>
                    <a:pt x="26003" y="145475"/>
                  </a:lnTo>
                  <a:lnTo>
                    <a:pt x="26931" y="143695"/>
                  </a:lnTo>
                  <a:lnTo>
                    <a:pt x="25702" y="142781"/>
                  </a:lnTo>
                  <a:lnTo>
                    <a:pt x="25133" y="143347"/>
                  </a:lnTo>
                  <a:lnTo>
                    <a:pt x="24349" y="143921"/>
                  </a:lnTo>
                  <a:lnTo>
                    <a:pt x="23558" y="144484"/>
                  </a:lnTo>
                  <a:lnTo>
                    <a:pt x="23573" y="144208"/>
                  </a:lnTo>
                  <a:lnTo>
                    <a:pt x="23531" y="144044"/>
                  </a:lnTo>
                  <a:lnTo>
                    <a:pt x="23332" y="143407"/>
                  </a:lnTo>
                  <a:lnTo>
                    <a:pt x="22664" y="141869"/>
                  </a:lnTo>
                  <a:lnTo>
                    <a:pt x="21436" y="138828"/>
                  </a:lnTo>
                  <a:lnTo>
                    <a:pt x="20268" y="136002"/>
                  </a:lnTo>
                  <a:lnTo>
                    <a:pt x="20077" y="135530"/>
                  </a:lnTo>
                  <a:lnTo>
                    <a:pt x="18823" y="132461"/>
                  </a:lnTo>
                  <a:lnTo>
                    <a:pt x="19253" y="132243"/>
                  </a:lnTo>
                  <a:lnTo>
                    <a:pt x="19853" y="131961"/>
                  </a:lnTo>
                  <a:lnTo>
                    <a:pt x="19589" y="131631"/>
                  </a:lnTo>
                  <a:lnTo>
                    <a:pt x="19310" y="131284"/>
                  </a:lnTo>
                  <a:lnTo>
                    <a:pt x="18506" y="131670"/>
                  </a:lnTo>
                  <a:lnTo>
                    <a:pt x="18253" y="131051"/>
                  </a:lnTo>
                  <a:lnTo>
                    <a:pt x="17770" y="129907"/>
                  </a:lnTo>
                  <a:lnTo>
                    <a:pt x="17501" y="129168"/>
                  </a:lnTo>
                  <a:lnTo>
                    <a:pt x="17355" y="128825"/>
                  </a:lnTo>
                  <a:lnTo>
                    <a:pt x="17164" y="128430"/>
                  </a:lnTo>
                  <a:lnTo>
                    <a:pt x="17026" y="128015"/>
                  </a:lnTo>
                  <a:lnTo>
                    <a:pt x="16579" y="127019"/>
                  </a:lnTo>
                  <a:lnTo>
                    <a:pt x="16404" y="126714"/>
                  </a:lnTo>
                  <a:lnTo>
                    <a:pt x="15862" y="125480"/>
                  </a:lnTo>
                  <a:lnTo>
                    <a:pt x="15644" y="124937"/>
                  </a:lnTo>
                  <a:lnTo>
                    <a:pt x="15221" y="123841"/>
                  </a:lnTo>
                  <a:lnTo>
                    <a:pt x="15035" y="123436"/>
                  </a:lnTo>
                  <a:lnTo>
                    <a:pt x="15177" y="123364"/>
                  </a:lnTo>
                  <a:lnTo>
                    <a:pt x="14360" y="121466"/>
                  </a:lnTo>
                  <a:lnTo>
                    <a:pt x="14858" y="121441"/>
                  </a:lnTo>
                  <a:lnTo>
                    <a:pt x="14579" y="121084"/>
                  </a:lnTo>
                  <a:lnTo>
                    <a:pt x="11810" y="115355"/>
                  </a:lnTo>
                  <a:lnTo>
                    <a:pt x="11443" y="114635"/>
                  </a:lnTo>
                  <a:lnTo>
                    <a:pt x="11304" y="114358"/>
                  </a:lnTo>
                  <a:lnTo>
                    <a:pt x="10916" y="113595"/>
                  </a:lnTo>
                  <a:lnTo>
                    <a:pt x="10557" y="113934"/>
                  </a:lnTo>
                  <a:lnTo>
                    <a:pt x="10312" y="113976"/>
                  </a:lnTo>
                  <a:lnTo>
                    <a:pt x="10127" y="113722"/>
                  </a:lnTo>
                  <a:lnTo>
                    <a:pt x="9897" y="113272"/>
                  </a:lnTo>
                  <a:lnTo>
                    <a:pt x="8035" y="110046"/>
                  </a:lnTo>
                  <a:lnTo>
                    <a:pt x="6772" y="108080"/>
                  </a:lnTo>
                  <a:lnTo>
                    <a:pt x="6374" y="107290"/>
                  </a:lnTo>
                  <a:lnTo>
                    <a:pt x="6378" y="107050"/>
                  </a:lnTo>
                  <a:lnTo>
                    <a:pt x="6296" y="106561"/>
                  </a:lnTo>
                  <a:lnTo>
                    <a:pt x="6161" y="106242"/>
                  </a:lnTo>
                  <a:lnTo>
                    <a:pt x="5945" y="105731"/>
                  </a:lnTo>
                  <a:lnTo>
                    <a:pt x="4247" y="101354"/>
                  </a:lnTo>
                  <a:lnTo>
                    <a:pt x="3855" y="100319"/>
                  </a:lnTo>
                  <a:lnTo>
                    <a:pt x="3624" y="99869"/>
                  </a:lnTo>
                  <a:lnTo>
                    <a:pt x="1345" y="95547"/>
                  </a:lnTo>
                  <a:lnTo>
                    <a:pt x="104" y="93221"/>
                  </a:lnTo>
                  <a:lnTo>
                    <a:pt x="0" y="92998"/>
                  </a:lnTo>
                  <a:lnTo>
                    <a:pt x="504" y="92710"/>
                  </a:lnTo>
                  <a:lnTo>
                    <a:pt x="1147" y="92344"/>
                  </a:lnTo>
                  <a:lnTo>
                    <a:pt x="2337" y="85276"/>
                  </a:lnTo>
                  <a:lnTo>
                    <a:pt x="3116" y="80607"/>
                  </a:lnTo>
                  <a:lnTo>
                    <a:pt x="3430" y="78783"/>
                  </a:lnTo>
                  <a:lnTo>
                    <a:pt x="3453" y="78643"/>
                  </a:lnTo>
                  <a:lnTo>
                    <a:pt x="3639" y="77777"/>
                  </a:lnTo>
                  <a:lnTo>
                    <a:pt x="3762" y="77074"/>
                  </a:lnTo>
                  <a:lnTo>
                    <a:pt x="3775" y="76519"/>
                  </a:lnTo>
                  <a:lnTo>
                    <a:pt x="3775" y="75645"/>
                  </a:lnTo>
                  <a:lnTo>
                    <a:pt x="3720" y="73393"/>
                  </a:lnTo>
                  <a:lnTo>
                    <a:pt x="3678" y="72940"/>
                  </a:lnTo>
                  <a:lnTo>
                    <a:pt x="3641" y="72733"/>
                  </a:lnTo>
                  <a:lnTo>
                    <a:pt x="4394" y="71838"/>
                  </a:lnTo>
                  <a:lnTo>
                    <a:pt x="5257" y="71265"/>
                  </a:lnTo>
                  <a:lnTo>
                    <a:pt x="6579" y="71232"/>
                  </a:lnTo>
                  <a:lnTo>
                    <a:pt x="6583" y="71012"/>
                  </a:lnTo>
                  <a:lnTo>
                    <a:pt x="7628" y="70917"/>
                  </a:lnTo>
                  <a:lnTo>
                    <a:pt x="7624" y="71193"/>
                  </a:lnTo>
                  <a:lnTo>
                    <a:pt x="8831" y="71270"/>
                  </a:lnTo>
                  <a:lnTo>
                    <a:pt x="8883" y="71603"/>
                  </a:lnTo>
                  <a:lnTo>
                    <a:pt x="9156" y="71665"/>
                  </a:lnTo>
                  <a:lnTo>
                    <a:pt x="8966" y="73038"/>
                  </a:lnTo>
                  <a:lnTo>
                    <a:pt x="8404" y="73748"/>
                  </a:lnTo>
                  <a:lnTo>
                    <a:pt x="8372" y="75678"/>
                  </a:lnTo>
                  <a:lnTo>
                    <a:pt x="9085" y="75801"/>
                  </a:lnTo>
                  <a:lnTo>
                    <a:pt x="9101" y="76478"/>
                  </a:lnTo>
                  <a:lnTo>
                    <a:pt x="9204" y="79928"/>
                  </a:lnTo>
                  <a:lnTo>
                    <a:pt x="9121" y="80838"/>
                  </a:lnTo>
                  <a:lnTo>
                    <a:pt x="8938" y="82039"/>
                  </a:lnTo>
                  <a:lnTo>
                    <a:pt x="8887" y="83112"/>
                  </a:lnTo>
                  <a:lnTo>
                    <a:pt x="10201" y="84112"/>
                  </a:lnTo>
                  <a:close/>
                </a:path>
              </a:pathLst>
            </a:custGeom>
            <a:solidFill>
              <a:srgbClr val="FFC35A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6" name="pg96"/>
            <p:cNvSpPr/>
            <p:nvPr/>
          </p:nvSpPr>
          <p:spPr>
            <a:xfrm>
              <a:off x="6419574" y="4567984"/>
              <a:ext cx="16658" cy="13881"/>
            </a:xfrm>
            <a:custGeom>
              <a:avLst/>
              <a:gdLst/>
              <a:ahLst/>
              <a:cxnLst/>
              <a:rect l="0" t="0" r="0" b="0"/>
              <a:pathLst>
                <a:path w="16658" h="13881">
                  <a:moveTo>
                    <a:pt x="728" y="8234"/>
                  </a:moveTo>
                  <a:lnTo>
                    <a:pt x="1025" y="7419"/>
                  </a:lnTo>
                  <a:lnTo>
                    <a:pt x="1342" y="7567"/>
                  </a:lnTo>
                  <a:lnTo>
                    <a:pt x="2011" y="5832"/>
                  </a:lnTo>
                  <a:lnTo>
                    <a:pt x="2513" y="5413"/>
                  </a:lnTo>
                  <a:lnTo>
                    <a:pt x="3099" y="5179"/>
                  </a:lnTo>
                  <a:lnTo>
                    <a:pt x="3582" y="5113"/>
                  </a:lnTo>
                  <a:lnTo>
                    <a:pt x="3784" y="5036"/>
                  </a:lnTo>
                  <a:lnTo>
                    <a:pt x="3990" y="4932"/>
                  </a:lnTo>
                  <a:lnTo>
                    <a:pt x="4180" y="4803"/>
                  </a:lnTo>
                  <a:lnTo>
                    <a:pt x="4338" y="4650"/>
                  </a:lnTo>
                  <a:lnTo>
                    <a:pt x="4485" y="4369"/>
                  </a:lnTo>
                  <a:lnTo>
                    <a:pt x="4497" y="4241"/>
                  </a:lnTo>
                  <a:lnTo>
                    <a:pt x="4500" y="4107"/>
                  </a:lnTo>
                  <a:lnTo>
                    <a:pt x="4508" y="3974"/>
                  </a:lnTo>
                  <a:lnTo>
                    <a:pt x="4647" y="3478"/>
                  </a:lnTo>
                  <a:lnTo>
                    <a:pt x="4750" y="3245"/>
                  </a:lnTo>
                  <a:lnTo>
                    <a:pt x="4857" y="3068"/>
                  </a:lnTo>
                  <a:lnTo>
                    <a:pt x="4979" y="2897"/>
                  </a:lnTo>
                  <a:lnTo>
                    <a:pt x="5245" y="2573"/>
                  </a:lnTo>
                  <a:lnTo>
                    <a:pt x="5367" y="2401"/>
                  </a:lnTo>
                  <a:lnTo>
                    <a:pt x="5490" y="2196"/>
                  </a:lnTo>
                  <a:lnTo>
                    <a:pt x="5704" y="1772"/>
                  </a:lnTo>
                  <a:lnTo>
                    <a:pt x="5819" y="1567"/>
                  </a:lnTo>
                  <a:lnTo>
                    <a:pt x="5953" y="1377"/>
                  </a:lnTo>
                  <a:lnTo>
                    <a:pt x="6496" y="853"/>
                  </a:lnTo>
                  <a:lnTo>
                    <a:pt x="6725" y="748"/>
                  </a:lnTo>
                  <a:lnTo>
                    <a:pt x="6983" y="686"/>
                  </a:lnTo>
                  <a:lnTo>
                    <a:pt x="7260" y="652"/>
                  </a:lnTo>
                  <a:lnTo>
                    <a:pt x="7541" y="633"/>
                  </a:lnTo>
                  <a:lnTo>
                    <a:pt x="7814" y="629"/>
                  </a:lnTo>
                  <a:lnTo>
                    <a:pt x="8095" y="638"/>
                  </a:lnTo>
                  <a:lnTo>
                    <a:pt x="8376" y="671"/>
                  </a:lnTo>
                  <a:lnTo>
                    <a:pt x="8946" y="767"/>
                  </a:lnTo>
                  <a:lnTo>
                    <a:pt x="9231" y="795"/>
                  </a:lnTo>
                  <a:lnTo>
                    <a:pt x="9449" y="800"/>
                  </a:lnTo>
                  <a:lnTo>
                    <a:pt x="9892" y="795"/>
                  </a:lnTo>
                  <a:lnTo>
                    <a:pt x="10110" y="800"/>
                  </a:lnTo>
                  <a:lnTo>
                    <a:pt x="10328" y="814"/>
                  </a:lnTo>
                  <a:lnTo>
                    <a:pt x="10557" y="848"/>
                  </a:lnTo>
                  <a:lnTo>
                    <a:pt x="11460" y="1048"/>
                  </a:lnTo>
                  <a:lnTo>
                    <a:pt x="11887" y="1119"/>
                  </a:lnTo>
                  <a:lnTo>
                    <a:pt x="12311" y="1196"/>
                  </a:lnTo>
                  <a:lnTo>
                    <a:pt x="12521" y="1243"/>
                  </a:lnTo>
                  <a:lnTo>
                    <a:pt x="12822" y="1329"/>
                  </a:lnTo>
                  <a:lnTo>
                    <a:pt x="13016" y="1396"/>
                  </a:lnTo>
                  <a:lnTo>
                    <a:pt x="13004" y="114"/>
                  </a:lnTo>
                  <a:lnTo>
                    <a:pt x="16551" y="0"/>
                  </a:lnTo>
                  <a:lnTo>
                    <a:pt x="16658" y="2206"/>
                  </a:lnTo>
                  <a:lnTo>
                    <a:pt x="12137" y="5084"/>
                  </a:lnTo>
                  <a:lnTo>
                    <a:pt x="11606" y="4932"/>
                  </a:lnTo>
                  <a:lnTo>
                    <a:pt x="9821" y="7429"/>
                  </a:lnTo>
                  <a:lnTo>
                    <a:pt x="9908" y="7719"/>
                  </a:lnTo>
                  <a:lnTo>
                    <a:pt x="9967" y="8020"/>
                  </a:lnTo>
                  <a:lnTo>
                    <a:pt x="10007" y="8324"/>
                  </a:lnTo>
                  <a:lnTo>
                    <a:pt x="10019" y="8630"/>
                  </a:lnTo>
                  <a:lnTo>
                    <a:pt x="10011" y="8930"/>
                  </a:lnTo>
                  <a:lnTo>
                    <a:pt x="9963" y="9254"/>
                  </a:lnTo>
                  <a:lnTo>
                    <a:pt x="9880" y="9578"/>
                  </a:lnTo>
                  <a:lnTo>
                    <a:pt x="9773" y="9897"/>
                  </a:lnTo>
                  <a:lnTo>
                    <a:pt x="9651" y="10216"/>
                  </a:lnTo>
                  <a:lnTo>
                    <a:pt x="9386" y="10841"/>
                  </a:lnTo>
                  <a:lnTo>
                    <a:pt x="9243" y="11160"/>
                  </a:lnTo>
                  <a:lnTo>
                    <a:pt x="9085" y="11465"/>
                  </a:lnTo>
                  <a:lnTo>
                    <a:pt x="8910" y="11765"/>
                  </a:lnTo>
                  <a:lnTo>
                    <a:pt x="8712" y="12042"/>
                  </a:lnTo>
                  <a:lnTo>
                    <a:pt x="8566" y="12223"/>
                  </a:lnTo>
                  <a:lnTo>
                    <a:pt x="8404" y="12399"/>
                  </a:lnTo>
                  <a:lnTo>
                    <a:pt x="8237" y="12566"/>
                  </a:lnTo>
                  <a:lnTo>
                    <a:pt x="8063" y="12728"/>
                  </a:lnTo>
                  <a:lnTo>
                    <a:pt x="7881" y="12880"/>
                  </a:lnTo>
                  <a:lnTo>
                    <a:pt x="7165" y="13109"/>
                  </a:lnTo>
                  <a:lnTo>
                    <a:pt x="6868" y="13123"/>
                  </a:lnTo>
                  <a:lnTo>
                    <a:pt x="6606" y="13304"/>
                  </a:lnTo>
                  <a:lnTo>
                    <a:pt x="6321" y="13547"/>
                  </a:lnTo>
                  <a:lnTo>
                    <a:pt x="6029" y="13767"/>
                  </a:lnTo>
                  <a:lnTo>
                    <a:pt x="5736" y="13876"/>
                  </a:lnTo>
                  <a:lnTo>
                    <a:pt x="5522" y="13881"/>
                  </a:lnTo>
                  <a:lnTo>
                    <a:pt x="5300" y="13852"/>
                  </a:lnTo>
                  <a:lnTo>
                    <a:pt x="5078" y="13800"/>
                  </a:lnTo>
                  <a:lnTo>
                    <a:pt x="4857" y="13743"/>
                  </a:lnTo>
                  <a:lnTo>
                    <a:pt x="4639" y="13681"/>
                  </a:lnTo>
                  <a:lnTo>
                    <a:pt x="4425" y="13604"/>
                  </a:lnTo>
                  <a:lnTo>
                    <a:pt x="4006" y="13419"/>
                  </a:lnTo>
                  <a:lnTo>
                    <a:pt x="3796" y="13342"/>
                  </a:lnTo>
                  <a:lnTo>
                    <a:pt x="3455" y="13300"/>
                  </a:lnTo>
                  <a:lnTo>
                    <a:pt x="3325" y="13304"/>
                  </a:lnTo>
                  <a:lnTo>
                    <a:pt x="2941" y="13366"/>
                  </a:lnTo>
                  <a:lnTo>
                    <a:pt x="2794" y="13790"/>
                  </a:lnTo>
                  <a:lnTo>
                    <a:pt x="253" y="12890"/>
                  </a:lnTo>
                  <a:lnTo>
                    <a:pt x="562" y="11579"/>
                  </a:lnTo>
                  <a:lnTo>
                    <a:pt x="0" y="11212"/>
                  </a:lnTo>
                  <a:lnTo>
                    <a:pt x="1041" y="8525"/>
                  </a:lnTo>
                  <a:close/>
                </a:path>
              </a:pathLst>
            </a:custGeom>
            <a:solidFill>
              <a:srgbClr val="FFC35A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7" name="pg97"/>
            <p:cNvSpPr/>
            <p:nvPr/>
          </p:nvSpPr>
          <p:spPr>
            <a:xfrm>
              <a:off x="6539711" y="4585339"/>
              <a:ext cx="4006" cy="3350"/>
            </a:xfrm>
            <a:custGeom>
              <a:avLst/>
              <a:gdLst/>
              <a:ahLst/>
              <a:cxnLst/>
              <a:rect l="0" t="0" r="0" b="0"/>
              <a:pathLst>
                <a:path w="4006" h="3350">
                  <a:moveTo>
                    <a:pt x="1155" y="3350"/>
                  </a:moveTo>
                  <a:lnTo>
                    <a:pt x="613" y="3283"/>
                  </a:lnTo>
                  <a:lnTo>
                    <a:pt x="0" y="2940"/>
                  </a:lnTo>
                  <a:lnTo>
                    <a:pt x="138" y="2192"/>
                  </a:lnTo>
                  <a:lnTo>
                    <a:pt x="542" y="1644"/>
                  </a:lnTo>
                  <a:lnTo>
                    <a:pt x="1357" y="957"/>
                  </a:lnTo>
                  <a:lnTo>
                    <a:pt x="1901" y="479"/>
                  </a:lnTo>
                  <a:lnTo>
                    <a:pt x="2782" y="0"/>
                  </a:lnTo>
                  <a:lnTo>
                    <a:pt x="3662" y="202"/>
                  </a:lnTo>
                  <a:lnTo>
                    <a:pt x="4006" y="547"/>
                  </a:lnTo>
                  <a:lnTo>
                    <a:pt x="3599" y="1637"/>
                  </a:lnTo>
                  <a:lnTo>
                    <a:pt x="2921" y="2325"/>
                  </a:lnTo>
                  <a:lnTo>
                    <a:pt x="2173" y="2868"/>
                  </a:lnTo>
                  <a:close/>
                </a:path>
              </a:pathLst>
            </a:custGeom>
            <a:solidFill>
              <a:srgbClr val="FFC35A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8" name="pg98"/>
            <p:cNvSpPr/>
            <p:nvPr/>
          </p:nvSpPr>
          <p:spPr>
            <a:xfrm>
              <a:off x="6426578" y="4778823"/>
              <a:ext cx="75874" cy="138993"/>
            </a:xfrm>
            <a:custGeom>
              <a:avLst/>
              <a:gdLst/>
              <a:ahLst/>
              <a:cxnLst/>
              <a:rect l="0" t="0" r="0" b="0"/>
              <a:pathLst>
                <a:path w="75874" h="138993">
                  <a:moveTo>
                    <a:pt x="32484" y="3564"/>
                  </a:moveTo>
                  <a:lnTo>
                    <a:pt x="32949" y="3534"/>
                  </a:lnTo>
                  <a:lnTo>
                    <a:pt x="37293" y="4181"/>
                  </a:lnTo>
                  <a:lnTo>
                    <a:pt x="38951" y="4425"/>
                  </a:lnTo>
                  <a:lnTo>
                    <a:pt x="40331" y="4637"/>
                  </a:lnTo>
                  <a:lnTo>
                    <a:pt x="42299" y="4950"/>
                  </a:lnTo>
                  <a:lnTo>
                    <a:pt x="44515" y="5376"/>
                  </a:lnTo>
                  <a:lnTo>
                    <a:pt x="48125" y="5929"/>
                  </a:lnTo>
                  <a:lnTo>
                    <a:pt x="49968" y="6215"/>
                  </a:lnTo>
                  <a:lnTo>
                    <a:pt x="51164" y="6388"/>
                  </a:lnTo>
                  <a:lnTo>
                    <a:pt x="51801" y="6421"/>
                  </a:lnTo>
                  <a:lnTo>
                    <a:pt x="53952" y="6761"/>
                  </a:lnTo>
                  <a:lnTo>
                    <a:pt x="56122" y="7129"/>
                  </a:lnTo>
                  <a:lnTo>
                    <a:pt x="58729" y="7567"/>
                  </a:lnTo>
                  <a:lnTo>
                    <a:pt x="59832" y="7756"/>
                  </a:lnTo>
                  <a:lnTo>
                    <a:pt x="61285" y="7997"/>
                  </a:lnTo>
                  <a:lnTo>
                    <a:pt x="62928" y="8273"/>
                  </a:lnTo>
                  <a:lnTo>
                    <a:pt x="64499" y="8536"/>
                  </a:lnTo>
                  <a:lnTo>
                    <a:pt x="65055" y="8674"/>
                  </a:lnTo>
                  <a:lnTo>
                    <a:pt x="65419" y="8881"/>
                  </a:lnTo>
                  <a:lnTo>
                    <a:pt x="65822" y="9223"/>
                  </a:lnTo>
                  <a:lnTo>
                    <a:pt x="66576" y="9818"/>
                  </a:lnTo>
                  <a:lnTo>
                    <a:pt x="66888" y="10044"/>
                  </a:lnTo>
                  <a:lnTo>
                    <a:pt x="67284" y="10213"/>
                  </a:lnTo>
                  <a:lnTo>
                    <a:pt x="69387" y="10593"/>
                  </a:lnTo>
                  <a:lnTo>
                    <a:pt x="70913" y="10873"/>
                  </a:lnTo>
                  <a:lnTo>
                    <a:pt x="72329" y="11133"/>
                  </a:lnTo>
                  <a:lnTo>
                    <a:pt x="75551" y="11709"/>
                  </a:lnTo>
                  <a:lnTo>
                    <a:pt x="75874" y="11701"/>
                  </a:lnTo>
                  <a:lnTo>
                    <a:pt x="75268" y="15320"/>
                  </a:lnTo>
                  <a:lnTo>
                    <a:pt x="74491" y="19962"/>
                  </a:lnTo>
                  <a:lnTo>
                    <a:pt x="74318" y="21105"/>
                  </a:lnTo>
                  <a:lnTo>
                    <a:pt x="73520" y="26385"/>
                  </a:lnTo>
                  <a:lnTo>
                    <a:pt x="73323" y="27313"/>
                  </a:lnTo>
                  <a:lnTo>
                    <a:pt x="72722" y="30181"/>
                  </a:lnTo>
                  <a:lnTo>
                    <a:pt x="71945" y="33920"/>
                  </a:lnTo>
                  <a:lnTo>
                    <a:pt x="70392" y="41364"/>
                  </a:lnTo>
                  <a:lnTo>
                    <a:pt x="70264" y="41986"/>
                  </a:lnTo>
                  <a:lnTo>
                    <a:pt x="70080" y="42620"/>
                  </a:lnTo>
                  <a:lnTo>
                    <a:pt x="69728" y="43329"/>
                  </a:lnTo>
                  <a:lnTo>
                    <a:pt x="69039" y="44978"/>
                  </a:lnTo>
                  <a:lnTo>
                    <a:pt x="68674" y="47296"/>
                  </a:lnTo>
                  <a:lnTo>
                    <a:pt x="68333" y="49603"/>
                  </a:lnTo>
                  <a:lnTo>
                    <a:pt x="67925" y="52038"/>
                  </a:lnTo>
                  <a:lnTo>
                    <a:pt x="67892" y="52313"/>
                  </a:lnTo>
                  <a:lnTo>
                    <a:pt x="67810" y="53010"/>
                  </a:lnTo>
                  <a:lnTo>
                    <a:pt x="67609" y="54711"/>
                  </a:lnTo>
                  <a:lnTo>
                    <a:pt x="67478" y="56421"/>
                  </a:lnTo>
                  <a:lnTo>
                    <a:pt x="67039" y="59132"/>
                  </a:lnTo>
                  <a:lnTo>
                    <a:pt x="66903" y="59971"/>
                  </a:lnTo>
                  <a:lnTo>
                    <a:pt x="66275" y="64720"/>
                  </a:lnTo>
                  <a:lnTo>
                    <a:pt x="66233" y="65081"/>
                  </a:lnTo>
                  <a:lnTo>
                    <a:pt x="65955" y="67472"/>
                  </a:lnTo>
                  <a:lnTo>
                    <a:pt x="65692" y="72391"/>
                  </a:lnTo>
                  <a:lnTo>
                    <a:pt x="65475" y="75947"/>
                  </a:lnTo>
                  <a:lnTo>
                    <a:pt x="65289" y="78518"/>
                  </a:lnTo>
                  <a:lnTo>
                    <a:pt x="65108" y="81241"/>
                  </a:lnTo>
                  <a:lnTo>
                    <a:pt x="65058" y="81666"/>
                  </a:lnTo>
                  <a:lnTo>
                    <a:pt x="64831" y="83625"/>
                  </a:lnTo>
                  <a:lnTo>
                    <a:pt x="64562" y="85640"/>
                  </a:lnTo>
                  <a:lnTo>
                    <a:pt x="64074" y="88559"/>
                  </a:lnTo>
                  <a:lnTo>
                    <a:pt x="63561" y="91109"/>
                  </a:lnTo>
                  <a:lnTo>
                    <a:pt x="63208" y="92549"/>
                  </a:lnTo>
                  <a:lnTo>
                    <a:pt x="62839" y="94061"/>
                  </a:lnTo>
                  <a:lnTo>
                    <a:pt x="62039" y="97508"/>
                  </a:lnTo>
                  <a:lnTo>
                    <a:pt x="61288" y="101054"/>
                  </a:lnTo>
                  <a:lnTo>
                    <a:pt x="60806" y="103271"/>
                  </a:lnTo>
                  <a:lnTo>
                    <a:pt x="60786" y="103468"/>
                  </a:lnTo>
                  <a:lnTo>
                    <a:pt x="60370" y="105637"/>
                  </a:lnTo>
                  <a:lnTo>
                    <a:pt x="59602" y="110172"/>
                  </a:lnTo>
                  <a:lnTo>
                    <a:pt x="59427" y="111751"/>
                  </a:lnTo>
                  <a:lnTo>
                    <a:pt x="59041" y="113857"/>
                  </a:lnTo>
                  <a:lnTo>
                    <a:pt x="58826" y="115205"/>
                  </a:lnTo>
                  <a:lnTo>
                    <a:pt x="58491" y="117424"/>
                  </a:lnTo>
                  <a:lnTo>
                    <a:pt x="58375" y="118411"/>
                  </a:lnTo>
                  <a:lnTo>
                    <a:pt x="58318" y="119335"/>
                  </a:lnTo>
                  <a:lnTo>
                    <a:pt x="58241" y="120436"/>
                  </a:lnTo>
                  <a:lnTo>
                    <a:pt x="58266" y="121870"/>
                  </a:lnTo>
                  <a:lnTo>
                    <a:pt x="58432" y="123604"/>
                  </a:lnTo>
                  <a:lnTo>
                    <a:pt x="58847" y="125292"/>
                  </a:lnTo>
                  <a:lnTo>
                    <a:pt x="59457" y="127033"/>
                  </a:lnTo>
                  <a:lnTo>
                    <a:pt x="60362" y="128829"/>
                  </a:lnTo>
                  <a:lnTo>
                    <a:pt x="61465" y="130578"/>
                  </a:lnTo>
                  <a:lnTo>
                    <a:pt x="62430" y="131831"/>
                  </a:lnTo>
                  <a:lnTo>
                    <a:pt x="63449" y="132739"/>
                  </a:lnTo>
                  <a:lnTo>
                    <a:pt x="64416" y="133644"/>
                  </a:lnTo>
                  <a:lnTo>
                    <a:pt x="65904" y="134862"/>
                  </a:lnTo>
                  <a:lnTo>
                    <a:pt x="67953" y="136585"/>
                  </a:lnTo>
                  <a:lnTo>
                    <a:pt x="69131" y="137682"/>
                  </a:lnTo>
                  <a:lnTo>
                    <a:pt x="70302" y="138993"/>
                  </a:lnTo>
                  <a:lnTo>
                    <a:pt x="65736" y="137932"/>
                  </a:lnTo>
                  <a:lnTo>
                    <a:pt x="64802" y="137688"/>
                  </a:lnTo>
                  <a:lnTo>
                    <a:pt x="63966" y="137446"/>
                  </a:lnTo>
                  <a:lnTo>
                    <a:pt x="63098" y="137106"/>
                  </a:lnTo>
                  <a:lnTo>
                    <a:pt x="62263" y="136768"/>
                  </a:lnTo>
                  <a:lnTo>
                    <a:pt x="60715" y="136023"/>
                  </a:lnTo>
                  <a:lnTo>
                    <a:pt x="60322" y="135816"/>
                  </a:lnTo>
                  <a:lnTo>
                    <a:pt x="60013" y="135669"/>
                  </a:lnTo>
                  <a:lnTo>
                    <a:pt x="59824" y="135605"/>
                  </a:lnTo>
                  <a:lnTo>
                    <a:pt x="59391" y="135458"/>
                  </a:lnTo>
                  <a:lnTo>
                    <a:pt x="58827" y="135278"/>
                  </a:lnTo>
                  <a:lnTo>
                    <a:pt x="58008" y="135035"/>
                  </a:lnTo>
                  <a:lnTo>
                    <a:pt x="57358" y="134910"/>
                  </a:lnTo>
                  <a:lnTo>
                    <a:pt x="55857" y="134656"/>
                  </a:lnTo>
                  <a:lnTo>
                    <a:pt x="54984" y="134513"/>
                  </a:lnTo>
                  <a:lnTo>
                    <a:pt x="52222" y="134060"/>
                  </a:lnTo>
                  <a:lnTo>
                    <a:pt x="48465" y="133444"/>
                  </a:lnTo>
                  <a:lnTo>
                    <a:pt x="48273" y="133412"/>
                  </a:lnTo>
                  <a:lnTo>
                    <a:pt x="45888" y="132977"/>
                  </a:lnTo>
                  <a:lnTo>
                    <a:pt x="44480" y="132720"/>
                  </a:lnTo>
                  <a:lnTo>
                    <a:pt x="41664" y="132234"/>
                  </a:lnTo>
                  <a:lnTo>
                    <a:pt x="41170" y="132149"/>
                  </a:lnTo>
                  <a:lnTo>
                    <a:pt x="38847" y="131841"/>
                  </a:lnTo>
                  <a:lnTo>
                    <a:pt x="35458" y="131286"/>
                  </a:lnTo>
                  <a:lnTo>
                    <a:pt x="31952" y="130714"/>
                  </a:lnTo>
                  <a:lnTo>
                    <a:pt x="29628" y="130332"/>
                  </a:lnTo>
                  <a:lnTo>
                    <a:pt x="28402" y="130133"/>
                  </a:lnTo>
                  <a:lnTo>
                    <a:pt x="24396" y="129469"/>
                  </a:lnTo>
                  <a:lnTo>
                    <a:pt x="22151" y="129037"/>
                  </a:lnTo>
                  <a:lnTo>
                    <a:pt x="20527" y="128715"/>
                  </a:lnTo>
                  <a:lnTo>
                    <a:pt x="16840" y="128151"/>
                  </a:lnTo>
                  <a:lnTo>
                    <a:pt x="15293" y="127855"/>
                  </a:lnTo>
                  <a:lnTo>
                    <a:pt x="13587" y="127572"/>
                  </a:lnTo>
                  <a:lnTo>
                    <a:pt x="11094" y="127159"/>
                  </a:lnTo>
                  <a:lnTo>
                    <a:pt x="10015" y="126982"/>
                  </a:lnTo>
                  <a:lnTo>
                    <a:pt x="8506" y="126734"/>
                  </a:lnTo>
                  <a:lnTo>
                    <a:pt x="7546" y="126561"/>
                  </a:lnTo>
                  <a:lnTo>
                    <a:pt x="5911" y="126269"/>
                  </a:lnTo>
                  <a:lnTo>
                    <a:pt x="2938" y="125736"/>
                  </a:lnTo>
                  <a:lnTo>
                    <a:pt x="1584" y="125493"/>
                  </a:lnTo>
                  <a:lnTo>
                    <a:pt x="374" y="125257"/>
                  </a:lnTo>
                  <a:lnTo>
                    <a:pt x="0" y="125195"/>
                  </a:lnTo>
                  <a:lnTo>
                    <a:pt x="1178" y="123546"/>
                  </a:lnTo>
                  <a:lnTo>
                    <a:pt x="2400" y="122152"/>
                  </a:lnTo>
                  <a:lnTo>
                    <a:pt x="3692" y="120618"/>
                  </a:lnTo>
                  <a:lnTo>
                    <a:pt x="6229" y="117665"/>
                  </a:lnTo>
                  <a:lnTo>
                    <a:pt x="7198" y="116516"/>
                  </a:lnTo>
                  <a:lnTo>
                    <a:pt x="8137" y="115392"/>
                  </a:lnTo>
                  <a:lnTo>
                    <a:pt x="8408" y="115083"/>
                  </a:lnTo>
                  <a:lnTo>
                    <a:pt x="11278" y="111801"/>
                  </a:lnTo>
                  <a:lnTo>
                    <a:pt x="11681" y="111169"/>
                  </a:lnTo>
                  <a:lnTo>
                    <a:pt x="11984" y="110482"/>
                  </a:lnTo>
                  <a:lnTo>
                    <a:pt x="13584" y="105039"/>
                  </a:lnTo>
                  <a:lnTo>
                    <a:pt x="13782" y="104359"/>
                  </a:lnTo>
                  <a:lnTo>
                    <a:pt x="14335" y="102486"/>
                  </a:lnTo>
                  <a:lnTo>
                    <a:pt x="14493" y="101935"/>
                  </a:lnTo>
                  <a:lnTo>
                    <a:pt x="16005" y="96664"/>
                  </a:lnTo>
                  <a:lnTo>
                    <a:pt x="17087" y="92864"/>
                  </a:lnTo>
                  <a:lnTo>
                    <a:pt x="15402" y="91991"/>
                  </a:lnTo>
                  <a:lnTo>
                    <a:pt x="13693" y="91133"/>
                  </a:lnTo>
                  <a:lnTo>
                    <a:pt x="12553" y="90562"/>
                  </a:lnTo>
                  <a:lnTo>
                    <a:pt x="12005" y="90286"/>
                  </a:lnTo>
                  <a:lnTo>
                    <a:pt x="11745" y="90154"/>
                  </a:lnTo>
                  <a:lnTo>
                    <a:pt x="11613" y="90584"/>
                  </a:lnTo>
                  <a:lnTo>
                    <a:pt x="11104" y="91596"/>
                  </a:lnTo>
                  <a:lnTo>
                    <a:pt x="10719" y="91402"/>
                  </a:lnTo>
                  <a:lnTo>
                    <a:pt x="10536" y="91292"/>
                  </a:lnTo>
                  <a:lnTo>
                    <a:pt x="7650" y="89843"/>
                  </a:lnTo>
                  <a:lnTo>
                    <a:pt x="8155" y="88830"/>
                  </a:lnTo>
                  <a:lnTo>
                    <a:pt x="8342" y="88438"/>
                  </a:lnTo>
                  <a:lnTo>
                    <a:pt x="5824" y="87172"/>
                  </a:lnTo>
                  <a:lnTo>
                    <a:pt x="4142" y="86321"/>
                  </a:lnTo>
                  <a:lnTo>
                    <a:pt x="7412" y="79613"/>
                  </a:lnTo>
                  <a:lnTo>
                    <a:pt x="9176" y="80297"/>
                  </a:lnTo>
                  <a:lnTo>
                    <a:pt x="12470" y="73567"/>
                  </a:lnTo>
                  <a:lnTo>
                    <a:pt x="13847" y="70766"/>
                  </a:lnTo>
                  <a:lnTo>
                    <a:pt x="12169" y="69932"/>
                  </a:lnTo>
                  <a:lnTo>
                    <a:pt x="10407" y="69033"/>
                  </a:lnTo>
                  <a:lnTo>
                    <a:pt x="12265" y="66455"/>
                  </a:lnTo>
                  <a:lnTo>
                    <a:pt x="14772" y="62953"/>
                  </a:lnTo>
                  <a:lnTo>
                    <a:pt x="15865" y="63145"/>
                  </a:lnTo>
                  <a:lnTo>
                    <a:pt x="17597" y="63413"/>
                  </a:lnTo>
                  <a:lnTo>
                    <a:pt x="19451" y="63716"/>
                  </a:lnTo>
                  <a:lnTo>
                    <a:pt x="21298" y="64020"/>
                  </a:lnTo>
                  <a:lnTo>
                    <a:pt x="23128" y="64320"/>
                  </a:lnTo>
                  <a:lnTo>
                    <a:pt x="24874" y="64647"/>
                  </a:lnTo>
                  <a:lnTo>
                    <a:pt x="24926" y="64093"/>
                  </a:lnTo>
                  <a:lnTo>
                    <a:pt x="24938" y="62806"/>
                  </a:lnTo>
                  <a:lnTo>
                    <a:pt x="24952" y="60047"/>
                  </a:lnTo>
                  <a:lnTo>
                    <a:pt x="25010" y="59033"/>
                  </a:lnTo>
                  <a:lnTo>
                    <a:pt x="25148" y="57779"/>
                  </a:lnTo>
                  <a:lnTo>
                    <a:pt x="25267" y="56776"/>
                  </a:lnTo>
                  <a:lnTo>
                    <a:pt x="25605" y="53763"/>
                  </a:lnTo>
                  <a:lnTo>
                    <a:pt x="25638" y="52763"/>
                  </a:lnTo>
                  <a:lnTo>
                    <a:pt x="25542" y="51988"/>
                  </a:lnTo>
                  <a:lnTo>
                    <a:pt x="25450" y="51539"/>
                  </a:lnTo>
                  <a:lnTo>
                    <a:pt x="25154" y="50016"/>
                  </a:lnTo>
                  <a:lnTo>
                    <a:pt x="25022" y="49384"/>
                  </a:lnTo>
                  <a:lnTo>
                    <a:pt x="24641" y="47579"/>
                  </a:lnTo>
                  <a:lnTo>
                    <a:pt x="24247" y="45345"/>
                  </a:lnTo>
                  <a:lnTo>
                    <a:pt x="24046" y="44654"/>
                  </a:lnTo>
                  <a:lnTo>
                    <a:pt x="23683" y="43344"/>
                  </a:lnTo>
                  <a:lnTo>
                    <a:pt x="23550" y="42928"/>
                  </a:lnTo>
                  <a:lnTo>
                    <a:pt x="22881" y="41313"/>
                  </a:lnTo>
                  <a:lnTo>
                    <a:pt x="22776" y="41066"/>
                  </a:lnTo>
                  <a:lnTo>
                    <a:pt x="22138" y="39508"/>
                  </a:lnTo>
                  <a:lnTo>
                    <a:pt x="21325" y="37518"/>
                  </a:lnTo>
                  <a:lnTo>
                    <a:pt x="20873" y="36401"/>
                  </a:lnTo>
                  <a:lnTo>
                    <a:pt x="20232" y="34826"/>
                  </a:lnTo>
                  <a:lnTo>
                    <a:pt x="18999" y="31773"/>
                  </a:lnTo>
                  <a:lnTo>
                    <a:pt x="18321" y="30139"/>
                  </a:lnTo>
                  <a:lnTo>
                    <a:pt x="18000" y="29412"/>
                  </a:lnTo>
                  <a:lnTo>
                    <a:pt x="17695" y="28757"/>
                  </a:lnTo>
                  <a:lnTo>
                    <a:pt x="17380" y="28064"/>
                  </a:lnTo>
                  <a:lnTo>
                    <a:pt x="16850" y="26919"/>
                  </a:lnTo>
                  <a:lnTo>
                    <a:pt x="16254" y="25527"/>
                  </a:lnTo>
                  <a:lnTo>
                    <a:pt x="16027" y="24796"/>
                  </a:lnTo>
                  <a:lnTo>
                    <a:pt x="15786" y="23932"/>
                  </a:lnTo>
                  <a:lnTo>
                    <a:pt x="15710" y="23647"/>
                  </a:lnTo>
                  <a:lnTo>
                    <a:pt x="15502" y="22911"/>
                  </a:lnTo>
                  <a:lnTo>
                    <a:pt x="15362" y="22417"/>
                  </a:lnTo>
                  <a:lnTo>
                    <a:pt x="15015" y="21244"/>
                  </a:lnTo>
                  <a:lnTo>
                    <a:pt x="13836" y="17177"/>
                  </a:lnTo>
                  <a:lnTo>
                    <a:pt x="13607" y="16399"/>
                  </a:lnTo>
                  <a:lnTo>
                    <a:pt x="12561" y="12749"/>
                  </a:lnTo>
                  <a:lnTo>
                    <a:pt x="11795" y="10206"/>
                  </a:lnTo>
                  <a:lnTo>
                    <a:pt x="10874" y="7132"/>
                  </a:lnTo>
                  <a:lnTo>
                    <a:pt x="10365" y="5251"/>
                  </a:lnTo>
                  <a:lnTo>
                    <a:pt x="9980" y="3777"/>
                  </a:lnTo>
                  <a:lnTo>
                    <a:pt x="9720" y="2952"/>
                  </a:lnTo>
                  <a:lnTo>
                    <a:pt x="9823" y="2386"/>
                  </a:lnTo>
                  <a:lnTo>
                    <a:pt x="9885" y="2199"/>
                  </a:lnTo>
                  <a:lnTo>
                    <a:pt x="9934" y="1655"/>
                  </a:lnTo>
                  <a:lnTo>
                    <a:pt x="10108" y="923"/>
                  </a:lnTo>
                  <a:lnTo>
                    <a:pt x="10335" y="0"/>
                  </a:lnTo>
                  <a:lnTo>
                    <a:pt x="10949" y="99"/>
                  </a:lnTo>
                  <a:lnTo>
                    <a:pt x="13146" y="287"/>
                  </a:lnTo>
                  <a:lnTo>
                    <a:pt x="13902" y="386"/>
                  </a:lnTo>
                  <a:lnTo>
                    <a:pt x="13940" y="2323"/>
                  </a:lnTo>
                  <a:lnTo>
                    <a:pt x="14546" y="2141"/>
                  </a:lnTo>
                  <a:lnTo>
                    <a:pt x="15399" y="1900"/>
                  </a:lnTo>
                  <a:lnTo>
                    <a:pt x="17070" y="1682"/>
                  </a:lnTo>
                  <a:lnTo>
                    <a:pt x="20030" y="1703"/>
                  </a:lnTo>
                  <a:lnTo>
                    <a:pt x="20161" y="1709"/>
                  </a:lnTo>
                  <a:lnTo>
                    <a:pt x="21522" y="1848"/>
                  </a:lnTo>
                  <a:lnTo>
                    <a:pt x="22029" y="1907"/>
                  </a:lnTo>
                  <a:lnTo>
                    <a:pt x="23934" y="2175"/>
                  </a:lnTo>
                  <a:lnTo>
                    <a:pt x="26988" y="2645"/>
                  </a:lnTo>
                  <a:lnTo>
                    <a:pt x="27987" y="2773"/>
                  </a:lnTo>
                  <a:lnTo>
                    <a:pt x="30154" y="3142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9" name="pg99"/>
            <p:cNvSpPr/>
            <p:nvPr/>
          </p:nvSpPr>
          <p:spPr>
            <a:xfrm>
              <a:off x="6663914" y="4744874"/>
              <a:ext cx="78813" cy="110200"/>
            </a:xfrm>
            <a:custGeom>
              <a:avLst/>
              <a:gdLst/>
              <a:ahLst/>
              <a:cxnLst/>
              <a:rect l="0" t="0" r="0" b="0"/>
              <a:pathLst>
                <a:path w="78813" h="110200">
                  <a:moveTo>
                    <a:pt x="761" y="69011"/>
                  </a:moveTo>
                  <a:lnTo>
                    <a:pt x="1058" y="67076"/>
                  </a:lnTo>
                  <a:lnTo>
                    <a:pt x="1294" y="67151"/>
                  </a:lnTo>
                  <a:lnTo>
                    <a:pt x="2921" y="67432"/>
                  </a:lnTo>
                  <a:lnTo>
                    <a:pt x="3178" y="67479"/>
                  </a:lnTo>
                  <a:lnTo>
                    <a:pt x="5296" y="67842"/>
                  </a:lnTo>
                  <a:lnTo>
                    <a:pt x="5546" y="66388"/>
                  </a:lnTo>
                  <a:lnTo>
                    <a:pt x="5668" y="65511"/>
                  </a:lnTo>
                  <a:lnTo>
                    <a:pt x="5411" y="65464"/>
                  </a:lnTo>
                  <a:lnTo>
                    <a:pt x="5657" y="64039"/>
                  </a:lnTo>
                  <a:lnTo>
                    <a:pt x="5767" y="63410"/>
                  </a:lnTo>
                  <a:lnTo>
                    <a:pt x="5854" y="62886"/>
                  </a:lnTo>
                  <a:lnTo>
                    <a:pt x="6071" y="61629"/>
                  </a:lnTo>
                  <a:lnTo>
                    <a:pt x="6399" y="59934"/>
                  </a:lnTo>
                  <a:lnTo>
                    <a:pt x="6504" y="59364"/>
                  </a:lnTo>
                  <a:lnTo>
                    <a:pt x="6611" y="58816"/>
                  </a:lnTo>
                  <a:lnTo>
                    <a:pt x="6638" y="58687"/>
                  </a:lnTo>
                  <a:lnTo>
                    <a:pt x="6979" y="56815"/>
                  </a:lnTo>
                  <a:lnTo>
                    <a:pt x="7086" y="56233"/>
                  </a:lnTo>
                  <a:lnTo>
                    <a:pt x="7133" y="55938"/>
                  </a:lnTo>
                  <a:lnTo>
                    <a:pt x="7185" y="55661"/>
                  </a:lnTo>
                  <a:lnTo>
                    <a:pt x="7956" y="55804"/>
                  </a:lnTo>
                  <a:lnTo>
                    <a:pt x="8194" y="55199"/>
                  </a:lnTo>
                  <a:lnTo>
                    <a:pt x="8550" y="55266"/>
                  </a:lnTo>
                  <a:lnTo>
                    <a:pt x="8875" y="54613"/>
                  </a:lnTo>
                  <a:lnTo>
                    <a:pt x="9065" y="53560"/>
                  </a:lnTo>
                  <a:lnTo>
                    <a:pt x="9679" y="53021"/>
                  </a:lnTo>
                  <a:lnTo>
                    <a:pt x="9873" y="52847"/>
                  </a:lnTo>
                  <a:lnTo>
                    <a:pt x="10138" y="52612"/>
                  </a:lnTo>
                  <a:lnTo>
                    <a:pt x="11416" y="51462"/>
                  </a:lnTo>
                  <a:lnTo>
                    <a:pt x="11935" y="50534"/>
                  </a:lnTo>
                  <a:lnTo>
                    <a:pt x="12188" y="50043"/>
                  </a:lnTo>
                  <a:lnTo>
                    <a:pt x="12398" y="49290"/>
                  </a:lnTo>
                  <a:lnTo>
                    <a:pt x="12434" y="49147"/>
                  </a:lnTo>
                  <a:lnTo>
                    <a:pt x="12572" y="48661"/>
                  </a:lnTo>
                  <a:lnTo>
                    <a:pt x="12818" y="47770"/>
                  </a:lnTo>
                  <a:lnTo>
                    <a:pt x="12972" y="47222"/>
                  </a:lnTo>
                  <a:lnTo>
                    <a:pt x="13182" y="47260"/>
                  </a:lnTo>
                  <a:lnTo>
                    <a:pt x="14853" y="47584"/>
                  </a:lnTo>
                  <a:lnTo>
                    <a:pt x="15593" y="47722"/>
                  </a:lnTo>
                  <a:lnTo>
                    <a:pt x="16567" y="47913"/>
                  </a:lnTo>
                  <a:lnTo>
                    <a:pt x="17782" y="48145"/>
                  </a:lnTo>
                  <a:lnTo>
                    <a:pt x="18013" y="46807"/>
                  </a:lnTo>
                  <a:lnTo>
                    <a:pt x="18388" y="44682"/>
                  </a:lnTo>
                  <a:lnTo>
                    <a:pt x="17241" y="44446"/>
                  </a:lnTo>
                  <a:lnTo>
                    <a:pt x="16222" y="44245"/>
                  </a:lnTo>
                  <a:lnTo>
                    <a:pt x="14134" y="43843"/>
                  </a:lnTo>
                  <a:lnTo>
                    <a:pt x="13811" y="43790"/>
                  </a:lnTo>
                  <a:lnTo>
                    <a:pt x="12703" y="43606"/>
                  </a:lnTo>
                  <a:lnTo>
                    <a:pt x="12257" y="43532"/>
                  </a:lnTo>
                  <a:lnTo>
                    <a:pt x="11386" y="43388"/>
                  </a:lnTo>
                  <a:lnTo>
                    <a:pt x="9862" y="43139"/>
                  </a:lnTo>
                  <a:lnTo>
                    <a:pt x="10856" y="37340"/>
                  </a:lnTo>
                  <a:lnTo>
                    <a:pt x="12047" y="30401"/>
                  </a:lnTo>
                  <a:lnTo>
                    <a:pt x="12935" y="25220"/>
                  </a:lnTo>
                  <a:lnTo>
                    <a:pt x="8678" y="24530"/>
                  </a:lnTo>
                  <a:lnTo>
                    <a:pt x="9015" y="22659"/>
                  </a:lnTo>
                  <a:lnTo>
                    <a:pt x="9261" y="21279"/>
                  </a:lnTo>
                  <a:lnTo>
                    <a:pt x="8833" y="21211"/>
                  </a:lnTo>
                  <a:lnTo>
                    <a:pt x="6881" y="20896"/>
                  </a:lnTo>
                  <a:lnTo>
                    <a:pt x="7137" y="19435"/>
                  </a:lnTo>
                  <a:lnTo>
                    <a:pt x="7571" y="16951"/>
                  </a:lnTo>
                  <a:lnTo>
                    <a:pt x="7956" y="14848"/>
                  </a:lnTo>
                  <a:lnTo>
                    <a:pt x="8744" y="10386"/>
                  </a:lnTo>
                  <a:lnTo>
                    <a:pt x="9061" y="8575"/>
                  </a:lnTo>
                  <a:lnTo>
                    <a:pt x="11439" y="8984"/>
                  </a:lnTo>
                  <a:lnTo>
                    <a:pt x="11818" y="6847"/>
                  </a:lnTo>
                  <a:lnTo>
                    <a:pt x="12041" y="6287"/>
                  </a:lnTo>
                  <a:lnTo>
                    <a:pt x="12908" y="5551"/>
                  </a:lnTo>
                  <a:lnTo>
                    <a:pt x="13820" y="4068"/>
                  </a:lnTo>
                  <a:lnTo>
                    <a:pt x="14073" y="3567"/>
                  </a:lnTo>
                  <a:lnTo>
                    <a:pt x="14224" y="3267"/>
                  </a:lnTo>
                  <a:lnTo>
                    <a:pt x="14486" y="2747"/>
                  </a:lnTo>
                  <a:lnTo>
                    <a:pt x="14922" y="2270"/>
                  </a:lnTo>
                  <a:lnTo>
                    <a:pt x="16366" y="1642"/>
                  </a:lnTo>
                  <a:lnTo>
                    <a:pt x="17963" y="1112"/>
                  </a:lnTo>
                  <a:lnTo>
                    <a:pt x="19010" y="765"/>
                  </a:lnTo>
                  <a:lnTo>
                    <a:pt x="19732" y="525"/>
                  </a:lnTo>
                  <a:lnTo>
                    <a:pt x="21186" y="225"/>
                  </a:lnTo>
                  <a:lnTo>
                    <a:pt x="22276" y="0"/>
                  </a:lnTo>
                  <a:lnTo>
                    <a:pt x="22035" y="1818"/>
                  </a:lnTo>
                  <a:lnTo>
                    <a:pt x="22459" y="1748"/>
                  </a:lnTo>
                  <a:lnTo>
                    <a:pt x="24350" y="1524"/>
                  </a:lnTo>
                  <a:lnTo>
                    <a:pt x="24298" y="1842"/>
                  </a:lnTo>
                  <a:lnTo>
                    <a:pt x="24278" y="1980"/>
                  </a:lnTo>
                  <a:lnTo>
                    <a:pt x="23965" y="3829"/>
                  </a:lnTo>
                  <a:lnTo>
                    <a:pt x="24262" y="3958"/>
                  </a:lnTo>
                  <a:lnTo>
                    <a:pt x="24274" y="4792"/>
                  </a:lnTo>
                  <a:lnTo>
                    <a:pt x="24278" y="5411"/>
                  </a:lnTo>
                  <a:lnTo>
                    <a:pt x="25410" y="5983"/>
                  </a:lnTo>
                  <a:lnTo>
                    <a:pt x="27211" y="6607"/>
                  </a:lnTo>
                  <a:lnTo>
                    <a:pt x="27085" y="7341"/>
                  </a:lnTo>
                  <a:lnTo>
                    <a:pt x="28053" y="7481"/>
                  </a:lnTo>
                  <a:lnTo>
                    <a:pt x="28363" y="7527"/>
                  </a:lnTo>
                  <a:lnTo>
                    <a:pt x="28316" y="7770"/>
                  </a:lnTo>
                  <a:lnTo>
                    <a:pt x="28249" y="8084"/>
                  </a:lnTo>
                  <a:lnTo>
                    <a:pt x="28511" y="8128"/>
                  </a:lnTo>
                  <a:lnTo>
                    <a:pt x="28284" y="9495"/>
                  </a:lnTo>
                  <a:lnTo>
                    <a:pt x="28268" y="9669"/>
                  </a:lnTo>
                  <a:lnTo>
                    <a:pt x="29281" y="9852"/>
                  </a:lnTo>
                  <a:lnTo>
                    <a:pt x="29648" y="9918"/>
                  </a:lnTo>
                  <a:lnTo>
                    <a:pt x="30360" y="9812"/>
                  </a:lnTo>
                  <a:lnTo>
                    <a:pt x="30933" y="9850"/>
                  </a:lnTo>
                  <a:lnTo>
                    <a:pt x="33070" y="11394"/>
                  </a:lnTo>
                  <a:lnTo>
                    <a:pt x="35333" y="13031"/>
                  </a:lnTo>
                  <a:lnTo>
                    <a:pt x="37079" y="14419"/>
                  </a:lnTo>
                  <a:lnTo>
                    <a:pt x="38653" y="15668"/>
                  </a:lnTo>
                  <a:lnTo>
                    <a:pt x="40522" y="17154"/>
                  </a:lnTo>
                  <a:lnTo>
                    <a:pt x="40845" y="17412"/>
                  </a:lnTo>
                  <a:lnTo>
                    <a:pt x="45251" y="20908"/>
                  </a:lnTo>
                  <a:lnTo>
                    <a:pt x="46064" y="21553"/>
                  </a:lnTo>
                  <a:lnTo>
                    <a:pt x="46986" y="22287"/>
                  </a:lnTo>
                  <a:lnTo>
                    <a:pt x="49605" y="24367"/>
                  </a:lnTo>
                  <a:lnTo>
                    <a:pt x="51417" y="25814"/>
                  </a:lnTo>
                  <a:lnTo>
                    <a:pt x="52116" y="26371"/>
                  </a:lnTo>
                  <a:lnTo>
                    <a:pt x="52950" y="27037"/>
                  </a:lnTo>
                  <a:lnTo>
                    <a:pt x="54650" y="28395"/>
                  </a:lnTo>
                  <a:lnTo>
                    <a:pt x="54794" y="28508"/>
                  </a:lnTo>
                  <a:lnTo>
                    <a:pt x="56511" y="29880"/>
                  </a:lnTo>
                  <a:lnTo>
                    <a:pt x="57103" y="30354"/>
                  </a:lnTo>
                  <a:lnTo>
                    <a:pt x="57362" y="30561"/>
                  </a:lnTo>
                  <a:lnTo>
                    <a:pt x="58509" y="31480"/>
                  </a:lnTo>
                  <a:lnTo>
                    <a:pt x="60011" y="32683"/>
                  </a:lnTo>
                  <a:lnTo>
                    <a:pt x="59714" y="34509"/>
                  </a:lnTo>
                  <a:lnTo>
                    <a:pt x="60098" y="34728"/>
                  </a:lnTo>
                  <a:lnTo>
                    <a:pt x="61453" y="35310"/>
                  </a:lnTo>
                  <a:lnTo>
                    <a:pt x="62548" y="35783"/>
                  </a:lnTo>
                  <a:lnTo>
                    <a:pt x="64253" y="36195"/>
                  </a:lnTo>
                  <a:lnTo>
                    <a:pt x="64300" y="37267"/>
                  </a:lnTo>
                  <a:lnTo>
                    <a:pt x="64394" y="37946"/>
                  </a:lnTo>
                  <a:lnTo>
                    <a:pt x="64843" y="37987"/>
                  </a:lnTo>
                  <a:lnTo>
                    <a:pt x="66260" y="38230"/>
                  </a:lnTo>
                  <a:lnTo>
                    <a:pt x="67768" y="38492"/>
                  </a:lnTo>
                  <a:lnTo>
                    <a:pt x="67808" y="38254"/>
                  </a:lnTo>
                  <a:lnTo>
                    <a:pt x="69462" y="39588"/>
                  </a:lnTo>
                  <a:lnTo>
                    <a:pt x="70742" y="40600"/>
                  </a:lnTo>
                  <a:lnTo>
                    <a:pt x="70749" y="40960"/>
                  </a:lnTo>
                  <a:lnTo>
                    <a:pt x="70895" y="41356"/>
                  </a:lnTo>
                  <a:lnTo>
                    <a:pt x="71073" y="42047"/>
                  </a:lnTo>
                  <a:lnTo>
                    <a:pt x="71319" y="42562"/>
                  </a:lnTo>
                  <a:lnTo>
                    <a:pt x="71533" y="42943"/>
                  </a:lnTo>
                  <a:lnTo>
                    <a:pt x="71735" y="43133"/>
                  </a:lnTo>
                  <a:lnTo>
                    <a:pt x="71972" y="43324"/>
                  </a:lnTo>
                  <a:lnTo>
                    <a:pt x="72293" y="43400"/>
                  </a:lnTo>
                  <a:lnTo>
                    <a:pt x="72206" y="43605"/>
                  </a:lnTo>
                  <a:lnTo>
                    <a:pt x="72269" y="43758"/>
                  </a:lnTo>
                  <a:lnTo>
                    <a:pt x="72506" y="43929"/>
                  </a:lnTo>
                  <a:lnTo>
                    <a:pt x="72720" y="44244"/>
                  </a:lnTo>
                  <a:lnTo>
                    <a:pt x="72938" y="44553"/>
                  </a:lnTo>
                  <a:lnTo>
                    <a:pt x="73175" y="44730"/>
                  </a:lnTo>
                  <a:lnTo>
                    <a:pt x="73322" y="45039"/>
                  </a:lnTo>
                  <a:lnTo>
                    <a:pt x="73468" y="45330"/>
                  </a:lnTo>
                  <a:lnTo>
                    <a:pt x="73674" y="45368"/>
                  </a:lnTo>
                  <a:lnTo>
                    <a:pt x="73963" y="45459"/>
                  </a:lnTo>
                  <a:lnTo>
                    <a:pt x="74300" y="45807"/>
                  </a:lnTo>
                  <a:lnTo>
                    <a:pt x="74549" y="46002"/>
                  </a:lnTo>
                  <a:lnTo>
                    <a:pt x="74854" y="46093"/>
                  </a:lnTo>
                  <a:lnTo>
                    <a:pt x="75056" y="46336"/>
                  </a:lnTo>
                  <a:lnTo>
                    <a:pt x="75392" y="46474"/>
                  </a:lnTo>
                  <a:lnTo>
                    <a:pt x="75681" y="46636"/>
                  </a:lnTo>
                  <a:lnTo>
                    <a:pt x="75935" y="46793"/>
                  </a:lnTo>
                  <a:lnTo>
                    <a:pt x="76016" y="46926"/>
                  </a:lnTo>
                  <a:lnTo>
                    <a:pt x="76168" y="47174"/>
                  </a:lnTo>
                  <a:lnTo>
                    <a:pt x="76334" y="47313"/>
                  </a:lnTo>
                  <a:lnTo>
                    <a:pt x="76588" y="47437"/>
                  </a:lnTo>
                  <a:lnTo>
                    <a:pt x="76861" y="47389"/>
                  </a:lnTo>
                  <a:lnTo>
                    <a:pt x="77083" y="47498"/>
                  </a:lnTo>
                  <a:lnTo>
                    <a:pt x="77130" y="47718"/>
                  </a:lnTo>
                  <a:lnTo>
                    <a:pt x="77296" y="47861"/>
                  </a:lnTo>
                  <a:lnTo>
                    <a:pt x="77530" y="48170"/>
                  </a:lnTo>
                  <a:lnTo>
                    <a:pt x="77768" y="48347"/>
                  </a:lnTo>
                  <a:lnTo>
                    <a:pt x="78001" y="48471"/>
                  </a:lnTo>
                  <a:lnTo>
                    <a:pt x="78167" y="48661"/>
                  </a:lnTo>
                  <a:lnTo>
                    <a:pt x="78250" y="48918"/>
                  </a:lnTo>
                  <a:lnTo>
                    <a:pt x="78468" y="49214"/>
                  </a:lnTo>
                  <a:lnTo>
                    <a:pt x="78516" y="49366"/>
                  </a:lnTo>
                  <a:lnTo>
                    <a:pt x="78468" y="49619"/>
                  </a:lnTo>
                  <a:lnTo>
                    <a:pt x="78397" y="49929"/>
                  </a:lnTo>
                  <a:lnTo>
                    <a:pt x="78599" y="50000"/>
                  </a:lnTo>
                  <a:lnTo>
                    <a:pt x="78733" y="50191"/>
                  </a:lnTo>
                  <a:lnTo>
                    <a:pt x="78813" y="50501"/>
                  </a:lnTo>
                  <a:lnTo>
                    <a:pt x="78809" y="50706"/>
                  </a:lnTo>
                  <a:lnTo>
                    <a:pt x="78496" y="51058"/>
                  </a:lnTo>
                  <a:lnTo>
                    <a:pt x="78167" y="51411"/>
                  </a:lnTo>
                  <a:lnTo>
                    <a:pt x="78199" y="51601"/>
                  </a:lnTo>
                  <a:lnTo>
                    <a:pt x="78072" y="51854"/>
                  </a:lnTo>
                  <a:lnTo>
                    <a:pt x="77898" y="52040"/>
                  </a:lnTo>
                  <a:lnTo>
                    <a:pt x="77685" y="52614"/>
                  </a:lnTo>
                  <a:lnTo>
                    <a:pt x="77407" y="52901"/>
                  </a:lnTo>
                  <a:lnTo>
                    <a:pt x="77146" y="53100"/>
                  </a:lnTo>
                  <a:lnTo>
                    <a:pt x="76730" y="53482"/>
                  </a:lnTo>
                  <a:lnTo>
                    <a:pt x="76313" y="53551"/>
                  </a:lnTo>
                  <a:lnTo>
                    <a:pt x="76027" y="53664"/>
                  </a:lnTo>
                  <a:lnTo>
                    <a:pt x="75766" y="53855"/>
                  </a:lnTo>
                  <a:lnTo>
                    <a:pt x="75445" y="54063"/>
                  </a:lnTo>
                  <a:lnTo>
                    <a:pt x="75089" y="54106"/>
                  </a:lnTo>
                  <a:lnTo>
                    <a:pt x="74577" y="54158"/>
                  </a:lnTo>
                  <a:lnTo>
                    <a:pt x="74160" y="54280"/>
                  </a:lnTo>
                  <a:lnTo>
                    <a:pt x="73501" y="54306"/>
                  </a:lnTo>
                  <a:lnTo>
                    <a:pt x="72641" y="54288"/>
                  </a:lnTo>
                  <a:lnTo>
                    <a:pt x="71938" y="54306"/>
                  </a:lnTo>
                  <a:lnTo>
                    <a:pt x="71331" y="54306"/>
                  </a:lnTo>
                  <a:lnTo>
                    <a:pt x="70515" y="54288"/>
                  </a:lnTo>
                  <a:lnTo>
                    <a:pt x="70046" y="54340"/>
                  </a:lnTo>
                  <a:lnTo>
                    <a:pt x="69794" y="54375"/>
                  </a:lnTo>
                  <a:lnTo>
                    <a:pt x="69412" y="54358"/>
                  </a:lnTo>
                  <a:lnTo>
                    <a:pt x="69083" y="54280"/>
                  </a:lnTo>
                  <a:lnTo>
                    <a:pt x="68735" y="54176"/>
                  </a:lnTo>
                  <a:lnTo>
                    <a:pt x="68050" y="54046"/>
                  </a:lnTo>
                  <a:lnTo>
                    <a:pt x="67477" y="53959"/>
                  </a:lnTo>
                  <a:lnTo>
                    <a:pt x="67181" y="53889"/>
                  </a:lnTo>
                  <a:lnTo>
                    <a:pt x="66652" y="53777"/>
                  </a:lnTo>
                  <a:lnTo>
                    <a:pt x="66244" y="53699"/>
                  </a:lnTo>
                  <a:lnTo>
                    <a:pt x="65697" y="53569"/>
                  </a:lnTo>
                  <a:lnTo>
                    <a:pt x="65393" y="53482"/>
                  </a:lnTo>
                  <a:lnTo>
                    <a:pt x="65081" y="53517"/>
                  </a:lnTo>
                  <a:lnTo>
                    <a:pt x="64647" y="53525"/>
                  </a:lnTo>
                  <a:lnTo>
                    <a:pt x="64395" y="53569"/>
                  </a:lnTo>
                  <a:lnTo>
                    <a:pt x="64013" y="53647"/>
                  </a:lnTo>
                  <a:lnTo>
                    <a:pt x="63710" y="53725"/>
                  </a:lnTo>
                  <a:lnTo>
                    <a:pt x="63631" y="53863"/>
                  </a:lnTo>
                  <a:lnTo>
                    <a:pt x="63371" y="53933"/>
                  </a:lnTo>
                  <a:lnTo>
                    <a:pt x="62804" y="53930"/>
                  </a:lnTo>
                  <a:lnTo>
                    <a:pt x="62412" y="54032"/>
                  </a:lnTo>
                  <a:lnTo>
                    <a:pt x="62135" y="54218"/>
                  </a:lnTo>
                  <a:lnTo>
                    <a:pt x="61897" y="54332"/>
                  </a:lnTo>
                  <a:lnTo>
                    <a:pt x="61868" y="54472"/>
                  </a:lnTo>
                  <a:lnTo>
                    <a:pt x="61903" y="54776"/>
                  </a:lnTo>
                  <a:lnTo>
                    <a:pt x="61925" y="55509"/>
                  </a:lnTo>
                  <a:lnTo>
                    <a:pt x="61854" y="55785"/>
                  </a:lnTo>
                  <a:lnTo>
                    <a:pt x="61776" y="56244"/>
                  </a:lnTo>
                  <a:lnTo>
                    <a:pt x="61707" y="56429"/>
                  </a:lnTo>
                  <a:lnTo>
                    <a:pt x="61683" y="56719"/>
                  </a:lnTo>
                  <a:lnTo>
                    <a:pt x="61680" y="57062"/>
                  </a:lnTo>
                  <a:lnTo>
                    <a:pt x="61387" y="57282"/>
                  </a:lnTo>
                  <a:lnTo>
                    <a:pt x="61280" y="57534"/>
                  </a:lnTo>
                  <a:lnTo>
                    <a:pt x="61022" y="57582"/>
                  </a:lnTo>
                  <a:lnTo>
                    <a:pt x="60729" y="57749"/>
                  </a:lnTo>
                  <a:lnTo>
                    <a:pt x="60571" y="57968"/>
                  </a:lnTo>
                  <a:lnTo>
                    <a:pt x="60246" y="58135"/>
                  </a:lnTo>
                  <a:lnTo>
                    <a:pt x="60025" y="58144"/>
                  </a:lnTo>
                  <a:lnTo>
                    <a:pt x="59922" y="58316"/>
                  </a:lnTo>
                  <a:lnTo>
                    <a:pt x="59633" y="58239"/>
                  </a:lnTo>
                  <a:lnTo>
                    <a:pt x="59158" y="57996"/>
                  </a:lnTo>
                  <a:lnTo>
                    <a:pt x="58956" y="57992"/>
                  </a:lnTo>
                  <a:lnTo>
                    <a:pt x="58699" y="57935"/>
                  </a:lnTo>
                  <a:lnTo>
                    <a:pt x="58307" y="57877"/>
                  </a:lnTo>
                  <a:lnTo>
                    <a:pt x="58089" y="57892"/>
                  </a:lnTo>
                  <a:lnTo>
                    <a:pt x="57764" y="57973"/>
                  </a:lnTo>
                  <a:lnTo>
                    <a:pt x="57079" y="58263"/>
                  </a:lnTo>
                  <a:lnTo>
                    <a:pt x="55975" y="58826"/>
                  </a:lnTo>
                  <a:lnTo>
                    <a:pt x="55322" y="59231"/>
                  </a:lnTo>
                  <a:lnTo>
                    <a:pt x="54748" y="59755"/>
                  </a:lnTo>
                  <a:lnTo>
                    <a:pt x="54542" y="60231"/>
                  </a:lnTo>
                  <a:lnTo>
                    <a:pt x="54510" y="60522"/>
                  </a:lnTo>
                  <a:lnTo>
                    <a:pt x="54637" y="60875"/>
                  </a:lnTo>
                  <a:lnTo>
                    <a:pt x="54661" y="61342"/>
                  </a:lnTo>
                  <a:lnTo>
                    <a:pt x="54621" y="61837"/>
                  </a:lnTo>
                  <a:lnTo>
                    <a:pt x="54566" y="62104"/>
                  </a:lnTo>
                  <a:lnTo>
                    <a:pt x="54411" y="62533"/>
                  </a:lnTo>
                  <a:lnTo>
                    <a:pt x="54388" y="62847"/>
                  </a:lnTo>
                  <a:lnTo>
                    <a:pt x="54454" y="63225"/>
                  </a:lnTo>
                  <a:lnTo>
                    <a:pt x="54427" y="63448"/>
                  </a:lnTo>
                  <a:lnTo>
                    <a:pt x="54324" y="63815"/>
                  </a:lnTo>
                  <a:lnTo>
                    <a:pt x="54399" y="64082"/>
                  </a:lnTo>
                  <a:lnTo>
                    <a:pt x="54530" y="64234"/>
                  </a:lnTo>
                  <a:lnTo>
                    <a:pt x="54625" y="64534"/>
                  </a:lnTo>
                  <a:lnTo>
                    <a:pt x="54685" y="65049"/>
                  </a:lnTo>
                  <a:lnTo>
                    <a:pt x="54760" y="65402"/>
                  </a:lnTo>
                  <a:lnTo>
                    <a:pt x="54673" y="65683"/>
                  </a:lnTo>
                  <a:lnTo>
                    <a:pt x="54716" y="65931"/>
                  </a:lnTo>
                  <a:lnTo>
                    <a:pt x="54760" y="66350"/>
                  </a:lnTo>
                  <a:lnTo>
                    <a:pt x="54574" y="66646"/>
                  </a:lnTo>
                  <a:lnTo>
                    <a:pt x="54352" y="66922"/>
                  </a:lnTo>
                  <a:lnTo>
                    <a:pt x="54134" y="67136"/>
                  </a:lnTo>
                  <a:lnTo>
                    <a:pt x="54031" y="67417"/>
                  </a:lnTo>
                  <a:lnTo>
                    <a:pt x="53616" y="67408"/>
                  </a:lnTo>
                  <a:lnTo>
                    <a:pt x="53267" y="67484"/>
                  </a:lnTo>
                  <a:lnTo>
                    <a:pt x="53065" y="67751"/>
                  </a:lnTo>
                  <a:lnTo>
                    <a:pt x="52804" y="67904"/>
                  </a:lnTo>
                  <a:lnTo>
                    <a:pt x="52309" y="67908"/>
                  </a:lnTo>
                  <a:lnTo>
                    <a:pt x="51838" y="67927"/>
                  </a:lnTo>
                  <a:lnTo>
                    <a:pt x="51268" y="68018"/>
                  </a:lnTo>
                  <a:lnTo>
                    <a:pt x="50956" y="68113"/>
                  </a:lnTo>
                  <a:lnTo>
                    <a:pt x="50409" y="68490"/>
                  </a:lnTo>
                  <a:lnTo>
                    <a:pt x="50049" y="68799"/>
                  </a:lnTo>
                  <a:lnTo>
                    <a:pt x="49661" y="69062"/>
                  </a:lnTo>
                  <a:lnTo>
                    <a:pt x="49376" y="69814"/>
                  </a:lnTo>
                  <a:lnTo>
                    <a:pt x="49211" y="70106"/>
                  </a:lnTo>
                  <a:lnTo>
                    <a:pt x="48818" y="70801"/>
                  </a:lnTo>
                  <a:lnTo>
                    <a:pt x="48252" y="71578"/>
                  </a:lnTo>
                  <a:lnTo>
                    <a:pt x="47935" y="72597"/>
                  </a:lnTo>
                  <a:lnTo>
                    <a:pt x="47551" y="73450"/>
                  </a:lnTo>
                  <a:lnTo>
                    <a:pt x="47353" y="74241"/>
                  </a:lnTo>
                  <a:lnTo>
                    <a:pt x="47262" y="74813"/>
                  </a:lnTo>
                  <a:lnTo>
                    <a:pt x="47369" y="75652"/>
                  </a:lnTo>
                  <a:lnTo>
                    <a:pt x="47575" y="76738"/>
                  </a:lnTo>
                  <a:lnTo>
                    <a:pt x="47789" y="77439"/>
                  </a:lnTo>
                  <a:lnTo>
                    <a:pt x="48038" y="78387"/>
                  </a:lnTo>
                  <a:lnTo>
                    <a:pt x="48184" y="79269"/>
                  </a:lnTo>
                  <a:lnTo>
                    <a:pt x="48624" y="79969"/>
                  </a:lnTo>
                  <a:lnTo>
                    <a:pt x="49083" y="80427"/>
                  </a:lnTo>
                  <a:lnTo>
                    <a:pt x="49344" y="80617"/>
                  </a:lnTo>
                  <a:lnTo>
                    <a:pt x="49641" y="81132"/>
                  </a:lnTo>
                  <a:lnTo>
                    <a:pt x="49946" y="81242"/>
                  </a:lnTo>
                  <a:lnTo>
                    <a:pt x="50540" y="81270"/>
                  </a:lnTo>
                  <a:lnTo>
                    <a:pt x="50864" y="81337"/>
                  </a:lnTo>
                  <a:lnTo>
                    <a:pt x="51343" y="81861"/>
                  </a:lnTo>
                  <a:lnTo>
                    <a:pt x="51474" y="82071"/>
                  </a:lnTo>
                  <a:lnTo>
                    <a:pt x="51767" y="82652"/>
                  </a:lnTo>
                  <a:lnTo>
                    <a:pt x="52254" y="83029"/>
                  </a:lnTo>
                  <a:lnTo>
                    <a:pt x="52594" y="83300"/>
                  </a:lnTo>
                  <a:lnTo>
                    <a:pt x="52757" y="83524"/>
                  </a:lnTo>
                  <a:lnTo>
                    <a:pt x="52666" y="83953"/>
                  </a:lnTo>
                  <a:lnTo>
                    <a:pt x="52456" y="84196"/>
                  </a:lnTo>
                  <a:lnTo>
                    <a:pt x="52365" y="84749"/>
                  </a:lnTo>
                  <a:lnTo>
                    <a:pt x="52523" y="85121"/>
                  </a:lnTo>
                  <a:lnTo>
                    <a:pt x="52784" y="85368"/>
                  </a:lnTo>
                  <a:lnTo>
                    <a:pt x="52982" y="85697"/>
                  </a:lnTo>
                  <a:lnTo>
                    <a:pt x="52994" y="86312"/>
                  </a:lnTo>
                  <a:lnTo>
                    <a:pt x="53212" y="86584"/>
                  </a:lnTo>
                  <a:lnTo>
                    <a:pt x="53604" y="87470"/>
                  </a:lnTo>
                  <a:lnTo>
                    <a:pt x="53924" y="87927"/>
                  </a:lnTo>
                  <a:lnTo>
                    <a:pt x="54118" y="88523"/>
                  </a:lnTo>
                  <a:lnTo>
                    <a:pt x="54202" y="89114"/>
                  </a:lnTo>
                  <a:lnTo>
                    <a:pt x="54027" y="89662"/>
                  </a:lnTo>
                  <a:lnTo>
                    <a:pt x="53897" y="90215"/>
                  </a:lnTo>
                  <a:lnTo>
                    <a:pt x="53829" y="90582"/>
                  </a:lnTo>
                  <a:lnTo>
                    <a:pt x="53719" y="91068"/>
                  </a:lnTo>
                  <a:lnTo>
                    <a:pt x="53220" y="91511"/>
                  </a:lnTo>
                  <a:lnTo>
                    <a:pt x="53152" y="92064"/>
                  </a:lnTo>
                  <a:lnTo>
                    <a:pt x="53101" y="92674"/>
                  </a:lnTo>
                  <a:lnTo>
                    <a:pt x="53014" y="93002"/>
                  </a:lnTo>
                  <a:lnTo>
                    <a:pt x="52879" y="93674"/>
                  </a:lnTo>
                  <a:lnTo>
                    <a:pt x="52848" y="94308"/>
                  </a:lnTo>
                  <a:lnTo>
                    <a:pt x="52761" y="94737"/>
                  </a:lnTo>
                  <a:lnTo>
                    <a:pt x="52856" y="95209"/>
                  </a:lnTo>
                  <a:lnTo>
                    <a:pt x="52931" y="95538"/>
                  </a:lnTo>
                  <a:lnTo>
                    <a:pt x="53062" y="96276"/>
                  </a:lnTo>
                  <a:lnTo>
                    <a:pt x="53069" y="96891"/>
                  </a:lnTo>
                  <a:lnTo>
                    <a:pt x="52982" y="97382"/>
                  </a:lnTo>
                  <a:lnTo>
                    <a:pt x="53034" y="97792"/>
                  </a:lnTo>
                  <a:lnTo>
                    <a:pt x="53291" y="98530"/>
                  </a:lnTo>
                  <a:lnTo>
                    <a:pt x="53374" y="99350"/>
                  </a:lnTo>
                  <a:lnTo>
                    <a:pt x="53350" y="99598"/>
                  </a:lnTo>
                  <a:lnTo>
                    <a:pt x="53327" y="99946"/>
                  </a:lnTo>
                  <a:lnTo>
                    <a:pt x="53766" y="100403"/>
                  </a:lnTo>
                  <a:lnTo>
                    <a:pt x="53845" y="100608"/>
                  </a:lnTo>
                  <a:lnTo>
                    <a:pt x="53651" y="101094"/>
                  </a:lnTo>
                  <a:lnTo>
                    <a:pt x="53584" y="101585"/>
                  </a:lnTo>
                  <a:lnTo>
                    <a:pt x="53315" y="101866"/>
                  </a:lnTo>
                  <a:lnTo>
                    <a:pt x="53065" y="102190"/>
                  </a:lnTo>
                  <a:lnTo>
                    <a:pt x="52998" y="102557"/>
                  </a:lnTo>
                  <a:lnTo>
                    <a:pt x="52907" y="103086"/>
                  </a:lnTo>
                  <a:lnTo>
                    <a:pt x="52879" y="103415"/>
                  </a:lnTo>
                  <a:lnTo>
                    <a:pt x="52998" y="103601"/>
                  </a:lnTo>
                  <a:lnTo>
                    <a:pt x="52951" y="104029"/>
                  </a:lnTo>
                  <a:lnTo>
                    <a:pt x="53295" y="104220"/>
                  </a:lnTo>
                  <a:lnTo>
                    <a:pt x="53647" y="104368"/>
                  </a:lnTo>
                  <a:lnTo>
                    <a:pt x="54051" y="104639"/>
                  </a:lnTo>
                  <a:lnTo>
                    <a:pt x="54273" y="104892"/>
                  </a:lnTo>
                  <a:lnTo>
                    <a:pt x="54491" y="105183"/>
                  </a:lnTo>
                  <a:lnTo>
                    <a:pt x="54605" y="105612"/>
                  </a:lnTo>
                  <a:lnTo>
                    <a:pt x="54439" y="105855"/>
                  </a:lnTo>
                  <a:lnTo>
                    <a:pt x="54617" y="106183"/>
                  </a:lnTo>
                  <a:lnTo>
                    <a:pt x="54653" y="106512"/>
                  </a:lnTo>
                  <a:lnTo>
                    <a:pt x="54871" y="106946"/>
                  </a:lnTo>
                  <a:lnTo>
                    <a:pt x="54780" y="107518"/>
                  </a:lnTo>
                  <a:lnTo>
                    <a:pt x="54811" y="108009"/>
                  </a:lnTo>
                  <a:lnTo>
                    <a:pt x="54950" y="108337"/>
                  </a:lnTo>
                  <a:lnTo>
                    <a:pt x="55187" y="108547"/>
                  </a:lnTo>
                  <a:lnTo>
                    <a:pt x="55571" y="109004"/>
                  </a:lnTo>
                  <a:lnTo>
                    <a:pt x="55789" y="109352"/>
                  </a:lnTo>
                  <a:lnTo>
                    <a:pt x="56042" y="109810"/>
                  </a:lnTo>
                  <a:lnTo>
                    <a:pt x="55991" y="109981"/>
                  </a:lnTo>
                  <a:lnTo>
                    <a:pt x="56044" y="110200"/>
                  </a:lnTo>
                  <a:lnTo>
                    <a:pt x="54331" y="109884"/>
                  </a:lnTo>
                  <a:lnTo>
                    <a:pt x="52359" y="109515"/>
                  </a:lnTo>
                  <a:lnTo>
                    <a:pt x="48289" y="108757"/>
                  </a:lnTo>
                  <a:lnTo>
                    <a:pt x="40306" y="107258"/>
                  </a:lnTo>
                  <a:lnTo>
                    <a:pt x="33606" y="105998"/>
                  </a:lnTo>
                  <a:lnTo>
                    <a:pt x="29850" y="105293"/>
                  </a:lnTo>
                  <a:lnTo>
                    <a:pt x="27530" y="104859"/>
                  </a:lnTo>
                  <a:lnTo>
                    <a:pt x="28025" y="102001"/>
                  </a:lnTo>
                  <a:lnTo>
                    <a:pt x="23993" y="101254"/>
                  </a:lnTo>
                  <a:lnTo>
                    <a:pt x="19997" y="100509"/>
                  </a:lnTo>
                  <a:lnTo>
                    <a:pt x="15816" y="99728"/>
                  </a:lnTo>
                  <a:lnTo>
                    <a:pt x="11476" y="98921"/>
                  </a:lnTo>
                  <a:lnTo>
                    <a:pt x="12071" y="95715"/>
                  </a:lnTo>
                  <a:lnTo>
                    <a:pt x="12254" y="94729"/>
                  </a:lnTo>
                  <a:lnTo>
                    <a:pt x="13219" y="89335"/>
                  </a:lnTo>
                  <a:lnTo>
                    <a:pt x="13343" y="88669"/>
                  </a:lnTo>
                  <a:lnTo>
                    <a:pt x="13456" y="88044"/>
                  </a:lnTo>
                  <a:lnTo>
                    <a:pt x="13411" y="87906"/>
                  </a:lnTo>
                  <a:lnTo>
                    <a:pt x="13284" y="87507"/>
                  </a:lnTo>
                  <a:lnTo>
                    <a:pt x="11237" y="84864"/>
                  </a:lnTo>
                  <a:lnTo>
                    <a:pt x="11104" y="84308"/>
                  </a:lnTo>
                  <a:lnTo>
                    <a:pt x="11100" y="83923"/>
                  </a:lnTo>
                  <a:lnTo>
                    <a:pt x="10755" y="83864"/>
                  </a:lnTo>
                  <a:lnTo>
                    <a:pt x="10427" y="83805"/>
                  </a:lnTo>
                  <a:lnTo>
                    <a:pt x="8744" y="83515"/>
                  </a:lnTo>
                  <a:lnTo>
                    <a:pt x="7932" y="83368"/>
                  </a:lnTo>
                  <a:lnTo>
                    <a:pt x="7165" y="83081"/>
                  </a:lnTo>
                  <a:lnTo>
                    <a:pt x="4762" y="82065"/>
                  </a:lnTo>
                  <a:lnTo>
                    <a:pt x="3852" y="81794"/>
                  </a:lnTo>
                  <a:lnTo>
                    <a:pt x="3845" y="81472"/>
                  </a:lnTo>
                  <a:lnTo>
                    <a:pt x="2509" y="78773"/>
                  </a:lnTo>
                  <a:lnTo>
                    <a:pt x="2117" y="77660"/>
                  </a:lnTo>
                  <a:lnTo>
                    <a:pt x="1972" y="77256"/>
                  </a:lnTo>
                  <a:lnTo>
                    <a:pt x="1045" y="74922"/>
                  </a:lnTo>
                  <a:lnTo>
                    <a:pt x="969" y="74665"/>
                  </a:lnTo>
                  <a:lnTo>
                    <a:pt x="691" y="74548"/>
                  </a:lnTo>
                  <a:lnTo>
                    <a:pt x="610" y="74301"/>
                  </a:lnTo>
                  <a:lnTo>
                    <a:pt x="547" y="74027"/>
                  </a:lnTo>
                  <a:lnTo>
                    <a:pt x="340" y="72592"/>
                  </a:lnTo>
                  <a:lnTo>
                    <a:pt x="148" y="72257"/>
                  </a:lnTo>
                  <a:lnTo>
                    <a:pt x="0" y="72077"/>
                  </a:lnTo>
                  <a:lnTo>
                    <a:pt x="263" y="71816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0" name="pg100"/>
            <p:cNvSpPr/>
            <p:nvPr/>
          </p:nvSpPr>
          <p:spPr>
            <a:xfrm>
              <a:off x="6685950" y="4697253"/>
              <a:ext cx="94804" cy="88152"/>
            </a:xfrm>
            <a:custGeom>
              <a:avLst/>
              <a:gdLst/>
              <a:ahLst/>
              <a:cxnLst/>
              <a:rect l="0" t="0" r="0" b="0"/>
              <a:pathLst>
                <a:path w="94804" h="88152">
                  <a:moveTo>
                    <a:pt x="8324" y="57433"/>
                  </a:moveTo>
                  <a:lnTo>
                    <a:pt x="7613" y="57539"/>
                  </a:lnTo>
                  <a:lnTo>
                    <a:pt x="7246" y="57473"/>
                  </a:lnTo>
                  <a:lnTo>
                    <a:pt x="6232" y="57290"/>
                  </a:lnTo>
                  <a:lnTo>
                    <a:pt x="6249" y="57116"/>
                  </a:lnTo>
                  <a:lnTo>
                    <a:pt x="6476" y="55749"/>
                  </a:lnTo>
                  <a:lnTo>
                    <a:pt x="6213" y="55705"/>
                  </a:lnTo>
                  <a:lnTo>
                    <a:pt x="6281" y="55391"/>
                  </a:lnTo>
                  <a:lnTo>
                    <a:pt x="6328" y="55148"/>
                  </a:lnTo>
                  <a:lnTo>
                    <a:pt x="6017" y="55102"/>
                  </a:lnTo>
                  <a:lnTo>
                    <a:pt x="5049" y="54962"/>
                  </a:lnTo>
                  <a:lnTo>
                    <a:pt x="5176" y="54228"/>
                  </a:lnTo>
                  <a:lnTo>
                    <a:pt x="3375" y="53604"/>
                  </a:lnTo>
                  <a:lnTo>
                    <a:pt x="2243" y="53032"/>
                  </a:lnTo>
                  <a:lnTo>
                    <a:pt x="2239" y="52413"/>
                  </a:lnTo>
                  <a:lnTo>
                    <a:pt x="2227" y="51579"/>
                  </a:lnTo>
                  <a:lnTo>
                    <a:pt x="1930" y="51450"/>
                  </a:lnTo>
                  <a:lnTo>
                    <a:pt x="2243" y="49601"/>
                  </a:lnTo>
                  <a:lnTo>
                    <a:pt x="2262" y="49463"/>
                  </a:lnTo>
                  <a:lnTo>
                    <a:pt x="2315" y="49145"/>
                  </a:lnTo>
                  <a:lnTo>
                    <a:pt x="424" y="49369"/>
                  </a:lnTo>
                  <a:lnTo>
                    <a:pt x="0" y="49439"/>
                  </a:lnTo>
                  <a:lnTo>
                    <a:pt x="240" y="47620"/>
                  </a:lnTo>
                  <a:lnTo>
                    <a:pt x="2060" y="47243"/>
                  </a:lnTo>
                  <a:lnTo>
                    <a:pt x="2821" y="47191"/>
                  </a:lnTo>
                  <a:lnTo>
                    <a:pt x="3221" y="47272"/>
                  </a:lnTo>
                  <a:lnTo>
                    <a:pt x="5432" y="47698"/>
                  </a:lnTo>
                  <a:lnTo>
                    <a:pt x="6711" y="47857"/>
                  </a:lnTo>
                  <a:lnTo>
                    <a:pt x="6956" y="47887"/>
                  </a:lnTo>
                  <a:lnTo>
                    <a:pt x="7129" y="47909"/>
                  </a:lnTo>
                  <a:lnTo>
                    <a:pt x="8092" y="47736"/>
                  </a:lnTo>
                  <a:lnTo>
                    <a:pt x="9012" y="47362"/>
                  </a:lnTo>
                  <a:lnTo>
                    <a:pt x="10992" y="45977"/>
                  </a:lnTo>
                  <a:lnTo>
                    <a:pt x="11556" y="45584"/>
                  </a:lnTo>
                  <a:lnTo>
                    <a:pt x="13339" y="44336"/>
                  </a:lnTo>
                  <a:lnTo>
                    <a:pt x="14339" y="43636"/>
                  </a:lnTo>
                  <a:lnTo>
                    <a:pt x="15826" y="42247"/>
                  </a:lnTo>
                  <a:lnTo>
                    <a:pt x="16689" y="41442"/>
                  </a:lnTo>
                  <a:lnTo>
                    <a:pt x="18221" y="39522"/>
                  </a:lnTo>
                  <a:lnTo>
                    <a:pt x="20909" y="36510"/>
                  </a:lnTo>
                  <a:lnTo>
                    <a:pt x="21375" y="36084"/>
                  </a:lnTo>
                  <a:lnTo>
                    <a:pt x="22145" y="35084"/>
                  </a:lnTo>
                  <a:lnTo>
                    <a:pt x="22882" y="33997"/>
                  </a:lnTo>
                  <a:lnTo>
                    <a:pt x="23431" y="33188"/>
                  </a:lnTo>
                  <a:lnTo>
                    <a:pt x="23859" y="32589"/>
                  </a:lnTo>
                  <a:lnTo>
                    <a:pt x="24463" y="31629"/>
                  </a:lnTo>
                  <a:lnTo>
                    <a:pt x="25456" y="29856"/>
                  </a:lnTo>
                  <a:lnTo>
                    <a:pt x="26187" y="28671"/>
                  </a:lnTo>
                  <a:lnTo>
                    <a:pt x="26730" y="27791"/>
                  </a:lnTo>
                  <a:lnTo>
                    <a:pt x="27178" y="26904"/>
                  </a:lnTo>
                  <a:lnTo>
                    <a:pt x="28878" y="23539"/>
                  </a:lnTo>
                  <a:lnTo>
                    <a:pt x="29743" y="21830"/>
                  </a:lnTo>
                  <a:lnTo>
                    <a:pt x="30112" y="21100"/>
                  </a:lnTo>
                  <a:lnTo>
                    <a:pt x="30746" y="19558"/>
                  </a:lnTo>
                  <a:lnTo>
                    <a:pt x="32268" y="15868"/>
                  </a:lnTo>
                  <a:lnTo>
                    <a:pt x="32900" y="14285"/>
                  </a:lnTo>
                  <a:lnTo>
                    <a:pt x="33424" y="11203"/>
                  </a:lnTo>
                  <a:lnTo>
                    <a:pt x="33481" y="9223"/>
                  </a:lnTo>
                  <a:lnTo>
                    <a:pt x="33531" y="7642"/>
                  </a:lnTo>
                  <a:lnTo>
                    <a:pt x="33330" y="5028"/>
                  </a:lnTo>
                  <a:lnTo>
                    <a:pt x="35050" y="5316"/>
                  </a:lnTo>
                  <a:lnTo>
                    <a:pt x="35080" y="4893"/>
                  </a:lnTo>
                  <a:lnTo>
                    <a:pt x="35163" y="4383"/>
                  </a:lnTo>
                  <a:lnTo>
                    <a:pt x="35460" y="3382"/>
                  </a:lnTo>
                  <a:lnTo>
                    <a:pt x="37392" y="3706"/>
                  </a:lnTo>
                  <a:lnTo>
                    <a:pt x="37641" y="3749"/>
                  </a:lnTo>
                  <a:lnTo>
                    <a:pt x="38544" y="3902"/>
                  </a:lnTo>
                  <a:lnTo>
                    <a:pt x="39058" y="3987"/>
                  </a:lnTo>
                  <a:lnTo>
                    <a:pt x="40095" y="4164"/>
                  </a:lnTo>
                  <a:lnTo>
                    <a:pt x="41659" y="4421"/>
                  </a:lnTo>
                  <a:lnTo>
                    <a:pt x="42174" y="4512"/>
                  </a:lnTo>
                  <a:lnTo>
                    <a:pt x="42692" y="4597"/>
                  </a:lnTo>
                  <a:lnTo>
                    <a:pt x="43852" y="4788"/>
                  </a:lnTo>
                  <a:lnTo>
                    <a:pt x="44371" y="4879"/>
                  </a:lnTo>
                  <a:lnTo>
                    <a:pt x="44565" y="3754"/>
                  </a:lnTo>
                  <a:lnTo>
                    <a:pt x="45325" y="3878"/>
                  </a:lnTo>
                  <a:lnTo>
                    <a:pt x="45491" y="2744"/>
                  </a:lnTo>
                  <a:lnTo>
                    <a:pt x="45481" y="2330"/>
                  </a:lnTo>
                  <a:lnTo>
                    <a:pt x="45948" y="2408"/>
                  </a:lnTo>
                  <a:lnTo>
                    <a:pt x="46283" y="13"/>
                  </a:lnTo>
                  <a:lnTo>
                    <a:pt x="47181" y="0"/>
                  </a:lnTo>
                  <a:lnTo>
                    <a:pt x="50668" y="534"/>
                  </a:lnTo>
                  <a:lnTo>
                    <a:pt x="50297" y="2953"/>
                  </a:lnTo>
                  <a:lnTo>
                    <a:pt x="50859" y="3025"/>
                  </a:lnTo>
                  <a:lnTo>
                    <a:pt x="51128" y="3053"/>
                  </a:lnTo>
                  <a:lnTo>
                    <a:pt x="51904" y="3153"/>
                  </a:lnTo>
                  <a:lnTo>
                    <a:pt x="52154" y="3182"/>
                  </a:lnTo>
                  <a:lnTo>
                    <a:pt x="52684" y="3254"/>
                  </a:lnTo>
                  <a:lnTo>
                    <a:pt x="53218" y="3318"/>
                  </a:lnTo>
                  <a:lnTo>
                    <a:pt x="57239" y="3827"/>
                  </a:lnTo>
                  <a:lnTo>
                    <a:pt x="60581" y="4250"/>
                  </a:lnTo>
                  <a:lnTo>
                    <a:pt x="60839" y="2596"/>
                  </a:lnTo>
                  <a:lnTo>
                    <a:pt x="61275" y="2652"/>
                  </a:lnTo>
                  <a:lnTo>
                    <a:pt x="61698" y="2706"/>
                  </a:lnTo>
                  <a:lnTo>
                    <a:pt x="61615" y="3225"/>
                  </a:lnTo>
                  <a:lnTo>
                    <a:pt x="63322" y="3491"/>
                  </a:lnTo>
                  <a:lnTo>
                    <a:pt x="63024" y="5417"/>
                  </a:lnTo>
                  <a:lnTo>
                    <a:pt x="62976" y="5755"/>
                  </a:lnTo>
                  <a:lnTo>
                    <a:pt x="62921" y="6079"/>
                  </a:lnTo>
                  <a:lnTo>
                    <a:pt x="63266" y="6794"/>
                  </a:lnTo>
                  <a:lnTo>
                    <a:pt x="63574" y="7418"/>
                  </a:lnTo>
                  <a:lnTo>
                    <a:pt x="63685" y="7652"/>
                  </a:lnTo>
                  <a:lnTo>
                    <a:pt x="64109" y="8514"/>
                  </a:lnTo>
                  <a:lnTo>
                    <a:pt x="64576" y="7971"/>
                  </a:lnTo>
                  <a:lnTo>
                    <a:pt x="65427" y="8252"/>
                  </a:lnTo>
                  <a:lnTo>
                    <a:pt x="66765" y="8481"/>
                  </a:lnTo>
                  <a:lnTo>
                    <a:pt x="67394" y="8691"/>
                  </a:lnTo>
                  <a:lnTo>
                    <a:pt x="67248" y="9820"/>
                  </a:lnTo>
                  <a:lnTo>
                    <a:pt x="68499" y="10035"/>
                  </a:lnTo>
                  <a:lnTo>
                    <a:pt x="68348" y="10873"/>
                  </a:lnTo>
                  <a:lnTo>
                    <a:pt x="68002" y="13084"/>
                  </a:lnTo>
                  <a:lnTo>
                    <a:pt x="68629" y="13184"/>
                  </a:lnTo>
                  <a:lnTo>
                    <a:pt x="70557" y="13504"/>
                  </a:lnTo>
                  <a:lnTo>
                    <a:pt x="71230" y="13609"/>
                  </a:lnTo>
                  <a:lnTo>
                    <a:pt x="73162" y="13923"/>
                  </a:lnTo>
                  <a:lnTo>
                    <a:pt x="73343" y="13939"/>
                  </a:lnTo>
                  <a:lnTo>
                    <a:pt x="73354" y="14637"/>
                  </a:lnTo>
                  <a:lnTo>
                    <a:pt x="73162" y="15114"/>
                  </a:lnTo>
                  <a:lnTo>
                    <a:pt x="73694" y="15203"/>
                  </a:lnTo>
                  <a:lnTo>
                    <a:pt x="73523" y="16263"/>
                  </a:lnTo>
                  <a:lnTo>
                    <a:pt x="73427" y="16684"/>
                  </a:lnTo>
                  <a:lnTo>
                    <a:pt x="76748" y="17228"/>
                  </a:lnTo>
                  <a:lnTo>
                    <a:pt x="77111" y="17323"/>
                  </a:lnTo>
                  <a:lnTo>
                    <a:pt x="77227" y="17540"/>
                  </a:lnTo>
                  <a:lnTo>
                    <a:pt x="77459" y="18004"/>
                  </a:lnTo>
                  <a:lnTo>
                    <a:pt x="77316" y="18775"/>
                  </a:lnTo>
                  <a:lnTo>
                    <a:pt x="76734" y="22586"/>
                  </a:lnTo>
                  <a:lnTo>
                    <a:pt x="78673" y="22849"/>
                  </a:lnTo>
                  <a:lnTo>
                    <a:pt x="79697" y="23036"/>
                  </a:lnTo>
                  <a:lnTo>
                    <a:pt x="80668" y="23183"/>
                  </a:lnTo>
                  <a:lnTo>
                    <a:pt x="81166" y="23367"/>
                  </a:lnTo>
                  <a:lnTo>
                    <a:pt x="81158" y="23759"/>
                  </a:lnTo>
                  <a:lnTo>
                    <a:pt x="81598" y="23878"/>
                  </a:lnTo>
                  <a:lnTo>
                    <a:pt x="84935" y="24421"/>
                  </a:lnTo>
                  <a:lnTo>
                    <a:pt x="86986" y="24759"/>
                  </a:lnTo>
                  <a:lnTo>
                    <a:pt x="88918" y="25103"/>
                  </a:lnTo>
                  <a:lnTo>
                    <a:pt x="89634" y="25346"/>
                  </a:lnTo>
                  <a:lnTo>
                    <a:pt x="89658" y="25908"/>
                  </a:lnTo>
                  <a:lnTo>
                    <a:pt x="89796" y="26332"/>
                  </a:lnTo>
                  <a:lnTo>
                    <a:pt x="89812" y="26532"/>
                  </a:lnTo>
                  <a:lnTo>
                    <a:pt x="90062" y="26789"/>
                  </a:lnTo>
                  <a:lnTo>
                    <a:pt x="90382" y="27290"/>
                  </a:lnTo>
                  <a:lnTo>
                    <a:pt x="90814" y="27571"/>
                  </a:lnTo>
                  <a:lnTo>
                    <a:pt x="91079" y="27957"/>
                  </a:lnTo>
                  <a:lnTo>
                    <a:pt x="91479" y="27852"/>
                  </a:lnTo>
                  <a:lnTo>
                    <a:pt x="91495" y="28057"/>
                  </a:lnTo>
                  <a:lnTo>
                    <a:pt x="91435" y="28310"/>
                  </a:lnTo>
                  <a:lnTo>
                    <a:pt x="91610" y="28843"/>
                  </a:lnTo>
                  <a:lnTo>
                    <a:pt x="91681" y="29115"/>
                  </a:lnTo>
                  <a:lnTo>
                    <a:pt x="91507" y="29568"/>
                  </a:lnTo>
                  <a:lnTo>
                    <a:pt x="91372" y="29987"/>
                  </a:lnTo>
                  <a:lnTo>
                    <a:pt x="91206" y="30240"/>
                  </a:lnTo>
                  <a:lnTo>
                    <a:pt x="91257" y="30511"/>
                  </a:lnTo>
                  <a:lnTo>
                    <a:pt x="91281" y="31059"/>
                  </a:lnTo>
                  <a:lnTo>
                    <a:pt x="91368" y="31283"/>
                  </a:lnTo>
                  <a:lnTo>
                    <a:pt x="91522" y="31831"/>
                  </a:lnTo>
                  <a:lnTo>
                    <a:pt x="91522" y="32069"/>
                  </a:lnTo>
                  <a:lnTo>
                    <a:pt x="91681" y="32146"/>
                  </a:lnTo>
                  <a:lnTo>
                    <a:pt x="92088" y="32860"/>
                  </a:lnTo>
                  <a:lnTo>
                    <a:pt x="92397" y="32956"/>
                  </a:lnTo>
                  <a:lnTo>
                    <a:pt x="92607" y="33280"/>
                  </a:lnTo>
                  <a:lnTo>
                    <a:pt x="92655" y="33571"/>
                  </a:lnTo>
                  <a:lnTo>
                    <a:pt x="92920" y="34138"/>
                  </a:lnTo>
                  <a:lnTo>
                    <a:pt x="93094" y="34471"/>
                  </a:lnTo>
                  <a:lnTo>
                    <a:pt x="93236" y="34819"/>
                  </a:lnTo>
                  <a:lnTo>
                    <a:pt x="93343" y="34986"/>
                  </a:lnTo>
                  <a:lnTo>
                    <a:pt x="93391" y="35238"/>
                  </a:lnTo>
                  <a:lnTo>
                    <a:pt x="93062" y="35362"/>
                  </a:lnTo>
                  <a:lnTo>
                    <a:pt x="92967" y="35581"/>
                  </a:lnTo>
                  <a:lnTo>
                    <a:pt x="92678" y="35648"/>
                  </a:lnTo>
                  <a:lnTo>
                    <a:pt x="92564" y="35810"/>
                  </a:lnTo>
                  <a:lnTo>
                    <a:pt x="92829" y="36253"/>
                  </a:lnTo>
                  <a:lnTo>
                    <a:pt x="93419" y="36773"/>
                  </a:lnTo>
                  <a:lnTo>
                    <a:pt x="93902" y="37383"/>
                  </a:lnTo>
                  <a:lnTo>
                    <a:pt x="94167" y="37750"/>
                  </a:lnTo>
                  <a:lnTo>
                    <a:pt x="94234" y="38188"/>
                  </a:lnTo>
                  <a:lnTo>
                    <a:pt x="94096" y="38769"/>
                  </a:lnTo>
                  <a:lnTo>
                    <a:pt x="93945" y="39041"/>
                  </a:lnTo>
                  <a:lnTo>
                    <a:pt x="93937" y="39460"/>
                  </a:lnTo>
                  <a:lnTo>
                    <a:pt x="94044" y="39713"/>
                  </a:lnTo>
                  <a:lnTo>
                    <a:pt x="93981" y="39966"/>
                  </a:lnTo>
                  <a:lnTo>
                    <a:pt x="93973" y="40461"/>
                  </a:lnTo>
                  <a:lnTo>
                    <a:pt x="93806" y="40642"/>
                  </a:lnTo>
                  <a:lnTo>
                    <a:pt x="93700" y="40866"/>
                  </a:lnTo>
                  <a:lnTo>
                    <a:pt x="93771" y="41572"/>
                  </a:lnTo>
                  <a:lnTo>
                    <a:pt x="93846" y="42067"/>
                  </a:lnTo>
                  <a:lnTo>
                    <a:pt x="93818" y="42539"/>
                  </a:lnTo>
                  <a:lnTo>
                    <a:pt x="93870" y="43015"/>
                  </a:lnTo>
                  <a:lnTo>
                    <a:pt x="94024" y="43554"/>
                  </a:lnTo>
                  <a:lnTo>
                    <a:pt x="94163" y="43845"/>
                  </a:lnTo>
                  <a:lnTo>
                    <a:pt x="94139" y="44216"/>
                  </a:lnTo>
                  <a:lnTo>
                    <a:pt x="94400" y="44402"/>
                  </a:lnTo>
                  <a:lnTo>
                    <a:pt x="94642" y="44674"/>
                  </a:lnTo>
                  <a:lnTo>
                    <a:pt x="94721" y="44926"/>
                  </a:lnTo>
                  <a:lnTo>
                    <a:pt x="94772" y="45541"/>
                  </a:lnTo>
                  <a:lnTo>
                    <a:pt x="94804" y="46079"/>
                  </a:lnTo>
                  <a:lnTo>
                    <a:pt x="94523" y="46818"/>
                  </a:lnTo>
                  <a:lnTo>
                    <a:pt x="94353" y="47452"/>
                  </a:lnTo>
                  <a:lnTo>
                    <a:pt x="94222" y="47862"/>
                  </a:lnTo>
                  <a:lnTo>
                    <a:pt x="94131" y="48334"/>
                  </a:lnTo>
                  <a:lnTo>
                    <a:pt x="94020" y="48786"/>
                  </a:lnTo>
                  <a:lnTo>
                    <a:pt x="94064" y="49191"/>
                  </a:lnTo>
                  <a:lnTo>
                    <a:pt x="94096" y="49425"/>
                  </a:lnTo>
                  <a:lnTo>
                    <a:pt x="93997" y="49939"/>
                  </a:lnTo>
                  <a:lnTo>
                    <a:pt x="94103" y="50187"/>
                  </a:lnTo>
                  <a:lnTo>
                    <a:pt x="94056" y="50611"/>
                  </a:lnTo>
                  <a:lnTo>
                    <a:pt x="93937" y="50993"/>
                  </a:lnTo>
                  <a:lnTo>
                    <a:pt x="94064" y="51379"/>
                  </a:lnTo>
                  <a:lnTo>
                    <a:pt x="94060" y="51645"/>
                  </a:lnTo>
                  <a:lnTo>
                    <a:pt x="93898" y="51960"/>
                  </a:lnTo>
                  <a:lnTo>
                    <a:pt x="93755" y="52565"/>
                  </a:lnTo>
                  <a:lnTo>
                    <a:pt x="93676" y="53213"/>
                  </a:lnTo>
                  <a:lnTo>
                    <a:pt x="93561" y="53437"/>
                  </a:lnTo>
                  <a:lnTo>
                    <a:pt x="93533" y="53685"/>
                  </a:lnTo>
                  <a:lnTo>
                    <a:pt x="93233" y="54328"/>
                  </a:lnTo>
                  <a:lnTo>
                    <a:pt x="93292" y="54738"/>
                  </a:lnTo>
                  <a:lnTo>
                    <a:pt x="93240" y="55029"/>
                  </a:lnTo>
                  <a:lnTo>
                    <a:pt x="93054" y="55405"/>
                  </a:lnTo>
                  <a:lnTo>
                    <a:pt x="92829" y="55624"/>
                  </a:lnTo>
                  <a:lnTo>
                    <a:pt x="92839" y="55793"/>
                  </a:lnTo>
                  <a:lnTo>
                    <a:pt x="92864" y="56211"/>
                  </a:lnTo>
                  <a:lnTo>
                    <a:pt x="92837" y="56549"/>
                  </a:lnTo>
                  <a:lnTo>
                    <a:pt x="92670" y="56925"/>
                  </a:lnTo>
                  <a:lnTo>
                    <a:pt x="92754" y="57512"/>
                  </a:lnTo>
                  <a:lnTo>
                    <a:pt x="92971" y="57855"/>
                  </a:lnTo>
                  <a:lnTo>
                    <a:pt x="93011" y="58102"/>
                  </a:lnTo>
                  <a:lnTo>
                    <a:pt x="93276" y="58398"/>
                  </a:lnTo>
                  <a:lnTo>
                    <a:pt x="93248" y="58712"/>
                  </a:lnTo>
                  <a:lnTo>
                    <a:pt x="93351" y="59165"/>
                  </a:lnTo>
                  <a:lnTo>
                    <a:pt x="93506" y="59413"/>
                  </a:lnTo>
                  <a:lnTo>
                    <a:pt x="93652" y="59866"/>
                  </a:lnTo>
                  <a:lnTo>
                    <a:pt x="93759" y="60314"/>
                  </a:lnTo>
                  <a:lnTo>
                    <a:pt x="93977" y="60657"/>
                  </a:lnTo>
                  <a:lnTo>
                    <a:pt x="94060" y="60971"/>
                  </a:lnTo>
                  <a:lnTo>
                    <a:pt x="93830" y="61262"/>
                  </a:lnTo>
                  <a:lnTo>
                    <a:pt x="93668" y="61595"/>
                  </a:lnTo>
                  <a:lnTo>
                    <a:pt x="93799" y="61958"/>
                  </a:lnTo>
                  <a:lnTo>
                    <a:pt x="93569" y="62358"/>
                  </a:lnTo>
                  <a:lnTo>
                    <a:pt x="93565" y="62558"/>
                  </a:lnTo>
                  <a:lnTo>
                    <a:pt x="93375" y="63073"/>
                  </a:lnTo>
                  <a:lnTo>
                    <a:pt x="93007" y="63740"/>
                  </a:lnTo>
                  <a:lnTo>
                    <a:pt x="93177" y="64259"/>
                  </a:lnTo>
                  <a:lnTo>
                    <a:pt x="93213" y="64779"/>
                  </a:lnTo>
                  <a:lnTo>
                    <a:pt x="93347" y="64945"/>
                  </a:lnTo>
                  <a:lnTo>
                    <a:pt x="93339" y="65260"/>
                  </a:lnTo>
                  <a:lnTo>
                    <a:pt x="93490" y="65732"/>
                  </a:lnTo>
                  <a:lnTo>
                    <a:pt x="93704" y="66275"/>
                  </a:lnTo>
                  <a:lnTo>
                    <a:pt x="93502" y="66408"/>
                  </a:lnTo>
                  <a:lnTo>
                    <a:pt x="93070" y="66647"/>
                  </a:lnTo>
                  <a:lnTo>
                    <a:pt x="92461" y="66975"/>
                  </a:lnTo>
                  <a:lnTo>
                    <a:pt x="92073" y="67371"/>
                  </a:lnTo>
                  <a:lnTo>
                    <a:pt x="91843" y="67905"/>
                  </a:lnTo>
                  <a:lnTo>
                    <a:pt x="91566" y="68262"/>
                  </a:lnTo>
                  <a:lnTo>
                    <a:pt x="91202" y="68681"/>
                  </a:lnTo>
                  <a:lnTo>
                    <a:pt x="91174" y="68996"/>
                  </a:lnTo>
                  <a:lnTo>
                    <a:pt x="91214" y="69287"/>
                  </a:lnTo>
                  <a:lnTo>
                    <a:pt x="90810" y="69463"/>
                  </a:lnTo>
                  <a:lnTo>
                    <a:pt x="90283" y="69992"/>
                  </a:lnTo>
                  <a:lnTo>
                    <a:pt x="90010" y="70254"/>
                  </a:lnTo>
                  <a:lnTo>
                    <a:pt x="89214" y="70940"/>
                  </a:lnTo>
                  <a:lnTo>
                    <a:pt x="89187" y="71364"/>
                  </a:lnTo>
                  <a:lnTo>
                    <a:pt x="89135" y="71860"/>
                  </a:lnTo>
                  <a:lnTo>
                    <a:pt x="88858" y="72189"/>
                  </a:lnTo>
                  <a:lnTo>
                    <a:pt x="88458" y="72208"/>
                  </a:lnTo>
                  <a:lnTo>
                    <a:pt x="88162" y="72560"/>
                  </a:lnTo>
                  <a:lnTo>
                    <a:pt x="87888" y="72870"/>
                  </a:lnTo>
                  <a:lnTo>
                    <a:pt x="87501" y="72986"/>
                  </a:lnTo>
                  <a:lnTo>
                    <a:pt x="87188" y="73127"/>
                  </a:lnTo>
                  <a:lnTo>
                    <a:pt x="87006" y="73328"/>
                  </a:lnTo>
                  <a:lnTo>
                    <a:pt x="86709" y="73752"/>
                  </a:lnTo>
                  <a:lnTo>
                    <a:pt x="86388" y="74057"/>
                  </a:lnTo>
                  <a:lnTo>
                    <a:pt x="86139" y="74371"/>
                  </a:lnTo>
                  <a:lnTo>
                    <a:pt x="85802" y="74362"/>
                  </a:lnTo>
                  <a:lnTo>
                    <a:pt x="85260" y="74600"/>
                  </a:lnTo>
                  <a:lnTo>
                    <a:pt x="85014" y="74643"/>
                  </a:lnTo>
                  <a:lnTo>
                    <a:pt x="84527" y="74385"/>
                  </a:lnTo>
                  <a:lnTo>
                    <a:pt x="84258" y="74247"/>
                  </a:lnTo>
                  <a:lnTo>
                    <a:pt x="83858" y="74195"/>
                  </a:lnTo>
                  <a:lnTo>
                    <a:pt x="83684" y="73990"/>
                  </a:lnTo>
                  <a:lnTo>
                    <a:pt x="83312" y="73447"/>
                  </a:lnTo>
                  <a:lnTo>
                    <a:pt x="82999" y="73237"/>
                  </a:lnTo>
                  <a:lnTo>
                    <a:pt x="82762" y="72784"/>
                  </a:lnTo>
                  <a:lnTo>
                    <a:pt x="82596" y="72108"/>
                  </a:lnTo>
                  <a:lnTo>
                    <a:pt x="82172" y="71807"/>
                  </a:lnTo>
                  <a:lnTo>
                    <a:pt x="81887" y="71669"/>
                  </a:lnTo>
                  <a:lnTo>
                    <a:pt x="81737" y="71107"/>
                  </a:lnTo>
                  <a:lnTo>
                    <a:pt x="81503" y="70465"/>
                  </a:lnTo>
                  <a:lnTo>
                    <a:pt x="81376" y="70068"/>
                  </a:lnTo>
                  <a:lnTo>
                    <a:pt x="81517" y="69882"/>
                  </a:lnTo>
                  <a:lnTo>
                    <a:pt x="81590" y="69215"/>
                  </a:lnTo>
                  <a:lnTo>
                    <a:pt x="81593" y="68767"/>
                  </a:lnTo>
                  <a:lnTo>
                    <a:pt x="80949" y="67317"/>
                  </a:lnTo>
                  <a:lnTo>
                    <a:pt x="80893" y="66804"/>
                  </a:lnTo>
                  <a:lnTo>
                    <a:pt x="80541" y="64974"/>
                  </a:lnTo>
                  <a:lnTo>
                    <a:pt x="80525" y="64574"/>
                  </a:lnTo>
                  <a:lnTo>
                    <a:pt x="80715" y="63902"/>
                  </a:lnTo>
                  <a:lnTo>
                    <a:pt x="80834" y="62825"/>
                  </a:lnTo>
                  <a:lnTo>
                    <a:pt x="80747" y="62358"/>
                  </a:lnTo>
                  <a:lnTo>
                    <a:pt x="79983" y="61567"/>
                  </a:lnTo>
                  <a:lnTo>
                    <a:pt x="79520" y="61413"/>
                  </a:lnTo>
                  <a:lnTo>
                    <a:pt x="78593" y="61105"/>
                  </a:lnTo>
                  <a:lnTo>
                    <a:pt x="77010" y="60828"/>
                  </a:lnTo>
                  <a:lnTo>
                    <a:pt x="74682" y="60728"/>
                  </a:lnTo>
                  <a:lnTo>
                    <a:pt x="72659" y="60695"/>
                  </a:lnTo>
                  <a:lnTo>
                    <a:pt x="70482" y="60814"/>
                  </a:lnTo>
                  <a:lnTo>
                    <a:pt x="68827" y="61157"/>
                  </a:lnTo>
                  <a:lnTo>
                    <a:pt x="68044" y="61348"/>
                  </a:lnTo>
                  <a:lnTo>
                    <a:pt x="66880" y="61619"/>
                  </a:lnTo>
                  <a:lnTo>
                    <a:pt x="65478" y="61938"/>
                  </a:lnTo>
                  <a:lnTo>
                    <a:pt x="63919" y="62458"/>
                  </a:lnTo>
                  <a:lnTo>
                    <a:pt x="62988" y="62853"/>
                  </a:lnTo>
                  <a:lnTo>
                    <a:pt x="61706" y="63292"/>
                  </a:lnTo>
                  <a:lnTo>
                    <a:pt x="60597" y="63702"/>
                  </a:lnTo>
                  <a:lnTo>
                    <a:pt x="59204" y="64550"/>
                  </a:lnTo>
                  <a:lnTo>
                    <a:pt x="57996" y="65365"/>
                  </a:lnTo>
                  <a:lnTo>
                    <a:pt x="57130" y="66223"/>
                  </a:lnTo>
                  <a:lnTo>
                    <a:pt x="56421" y="66966"/>
                  </a:lnTo>
                  <a:lnTo>
                    <a:pt x="55625" y="67566"/>
                  </a:lnTo>
                  <a:lnTo>
                    <a:pt x="55024" y="67990"/>
                  </a:lnTo>
                  <a:lnTo>
                    <a:pt x="54176" y="68558"/>
                  </a:lnTo>
                  <a:lnTo>
                    <a:pt x="53024" y="69377"/>
                  </a:lnTo>
                  <a:lnTo>
                    <a:pt x="51987" y="70197"/>
                  </a:lnTo>
                  <a:lnTo>
                    <a:pt x="51251" y="71298"/>
                  </a:lnTo>
                  <a:lnTo>
                    <a:pt x="49794" y="72794"/>
                  </a:lnTo>
                  <a:lnTo>
                    <a:pt x="48682" y="74243"/>
                  </a:lnTo>
                  <a:lnTo>
                    <a:pt x="48048" y="75415"/>
                  </a:lnTo>
                  <a:lnTo>
                    <a:pt x="47811" y="76277"/>
                  </a:lnTo>
                  <a:lnTo>
                    <a:pt x="47581" y="76735"/>
                  </a:lnTo>
                  <a:lnTo>
                    <a:pt x="47561" y="77059"/>
                  </a:lnTo>
                  <a:lnTo>
                    <a:pt x="47439" y="77264"/>
                  </a:lnTo>
                  <a:lnTo>
                    <a:pt x="47502" y="77483"/>
                  </a:lnTo>
                  <a:lnTo>
                    <a:pt x="47886" y="77817"/>
                  </a:lnTo>
                  <a:lnTo>
                    <a:pt x="48088" y="78160"/>
                  </a:lnTo>
                  <a:lnTo>
                    <a:pt x="48219" y="78574"/>
                  </a:lnTo>
                  <a:lnTo>
                    <a:pt x="48345" y="78936"/>
                  </a:lnTo>
                  <a:lnTo>
                    <a:pt x="48405" y="79484"/>
                  </a:lnTo>
                  <a:lnTo>
                    <a:pt x="48587" y="79828"/>
                  </a:lnTo>
                  <a:lnTo>
                    <a:pt x="48551" y="80032"/>
                  </a:lnTo>
                  <a:lnTo>
                    <a:pt x="48595" y="80480"/>
                  </a:lnTo>
                  <a:lnTo>
                    <a:pt x="48797" y="80533"/>
                  </a:lnTo>
                  <a:lnTo>
                    <a:pt x="48967" y="80623"/>
                  </a:lnTo>
                  <a:lnTo>
                    <a:pt x="49046" y="80809"/>
                  </a:lnTo>
                  <a:lnTo>
                    <a:pt x="49109" y="81290"/>
                  </a:lnTo>
                  <a:lnTo>
                    <a:pt x="49335" y="81929"/>
                  </a:lnTo>
                  <a:lnTo>
                    <a:pt x="49402" y="82134"/>
                  </a:lnTo>
                  <a:lnTo>
                    <a:pt x="49553" y="82305"/>
                  </a:lnTo>
                  <a:lnTo>
                    <a:pt x="49869" y="82606"/>
                  </a:lnTo>
                  <a:lnTo>
                    <a:pt x="50123" y="82744"/>
                  </a:lnTo>
                  <a:lnTo>
                    <a:pt x="50186" y="83035"/>
                  </a:lnTo>
                  <a:lnTo>
                    <a:pt x="50356" y="83158"/>
                  </a:lnTo>
                  <a:lnTo>
                    <a:pt x="50538" y="83316"/>
                  </a:lnTo>
                  <a:lnTo>
                    <a:pt x="50570" y="83454"/>
                  </a:lnTo>
                  <a:lnTo>
                    <a:pt x="50483" y="83621"/>
                  </a:lnTo>
                  <a:lnTo>
                    <a:pt x="50479" y="83911"/>
                  </a:lnTo>
                  <a:lnTo>
                    <a:pt x="50542" y="84188"/>
                  </a:lnTo>
                  <a:lnTo>
                    <a:pt x="50435" y="84388"/>
                  </a:lnTo>
                  <a:lnTo>
                    <a:pt x="50467" y="84664"/>
                  </a:lnTo>
                  <a:lnTo>
                    <a:pt x="50491" y="85127"/>
                  </a:lnTo>
                  <a:lnTo>
                    <a:pt x="50503" y="85536"/>
                  </a:lnTo>
                  <a:lnTo>
                    <a:pt x="50495" y="85880"/>
                  </a:lnTo>
                  <a:lnTo>
                    <a:pt x="50558" y="86137"/>
                  </a:lnTo>
                  <a:lnTo>
                    <a:pt x="50507" y="86356"/>
                  </a:lnTo>
                  <a:lnTo>
                    <a:pt x="50281" y="86423"/>
                  </a:lnTo>
                  <a:lnTo>
                    <a:pt x="50008" y="86466"/>
                  </a:lnTo>
                  <a:lnTo>
                    <a:pt x="49735" y="86771"/>
                  </a:lnTo>
                  <a:lnTo>
                    <a:pt x="49628" y="87009"/>
                  </a:lnTo>
                  <a:lnTo>
                    <a:pt x="49046" y="87014"/>
                  </a:lnTo>
                  <a:lnTo>
                    <a:pt x="48872" y="87219"/>
                  </a:lnTo>
                  <a:lnTo>
                    <a:pt x="48781" y="87628"/>
                  </a:lnTo>
                  <a:lnTo>
                    <a:pt x="48610" y="88152"/>
                  </a:lnTo>
                  <a:lnTo>
                    <a:pt x="47427" y="87209"/>
                  </a:lnTo>
                  <a:lnTo>
                    <a:pt x="45772" y="85875"/>
                  </a:lnTo>
                  <a:lnTo>
                    <a:pt x="45732" y="86113"/>
                  </a:lnTo>
                  <a:lnTo>
                    <a:pt x="44224" y="85851"/>
                  </a:lnTo>
                  <a:lnTo>
                    <a:pt x="42807" y="85608"/>
                  </a:lnTo>
                  <a:lnTo>
                    <a:pt x="42359" y="85567"/>
                  </a:lnTo>
                  <a:lnTo>
                    <a:pt x="42264" y="84888"/>
                  </a:lnTo>
                  <a:lnTo>
                    <a:pt x="42218" y="83816"/>
                  </a:lnTo>
                  <a:lnTo>
                    <a:pt x="40512" y="83404"/>
                  </a:lnTo>
                  <a:lnTo>
                    <a:pt x="39417" y="82931"/>
                  </a:lnTo>
                  <a:lnTo>
                    <a:pt x="38063" y="82349"/>
                  </a:lnTo>
                  <a:lnTo>
                    <a:pt x="37678" y="82130"/>
                  </a:lnTo>
                  <a:lnTo>
                    <a:pt x="37975" y="80304"/>
                  </a:lnTo>
                  <a:lnTo>
                    <a:pt x="36474" y="79101"/>
                  </a:lnTo>
                  <a:lnTo>
                    <a:pt x="35327" y="78182"/>
                  </a:lnTo>
                  <a:lnTo>
                    <a:pt x="35067" y="77975"/>
                  </a:lnTo>
                  <a:lnTo>
                    <a:pt x="34476" y="77501"/>
                  </a:lnTo>
                  <a:lnTo>
                    <a:pt x="32759" y="76129"/>
                  </a:lnTo>
                  <a:lnTo>
                    <a:pt x="32614" y="76016"/>
                  </a:lnTo>
                  <a:lnTo>
                    <a:pt x="30915" y="74658"/>
                  </a:lnTo>
                  <a:lnTo>
                    <a:pt x="30081" y="73992"/>
                  </a:lnTo>
                  <a:lnTo>
                    <a:pt x="29381" y="73435"/>
                  </a:lnTo>
                  <a:lnTo>
                    <a:pt x="27570" y="71988"/>
                  </a:lnTo>
                  <a:lnTo>
                    <a:pt x="24951" y="69908"/>
                  </a:lnTo>
                  <a:lnTo>
                    <a:pt x="24028" y="69174"/>
                  </a:lnTo>
                  <a:lnTo>
                    <a:pt x="23216" y="68529"/>
                  </a:lnTo>
                  <a:lnTo>
                    <a:pt x="18810" y="65033"/>
                  </a:lnTo>
                  <a:lnTo>
                    <a:pt x="18486" y="64775"/>
                  </a:lnTo>
                  <a:lnTo>
                    <a:pt x="16618" y="63289"/>
                  </a:lnTo>
                  <a:lnTo>
                    <a:pt x="15043" y="62040"/>
                  </a:lnTo>
                  <a:lnTo>
                    <a:pt x="13298" y="60652"/>
                  </a:lnTo>
                  <a:lnTo>
                    <a:pt x="11034" y="59015"/>
                  </a:lnTo>
                  <a:lnTo>
                    <a:pt x="8898" y="57471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1" name="pg101"/>
            <p:cNvSpPr/>
            <p:nvPr/>
          </p:nvSpPr>
          <p:spPr>
            <a:xfrm>
              <a:off x="6601822" y="4748591"/>
              <a:ext cx="80480" cy="91012"/>
            </a:xfrm>
            <a:custGeom>
              <a:avLst/>
              <a:gdLst/>
              <a:ahLst/>
              <a:cxnLst/>
              <a:rect l="0" t="0" r="0" b="0"/>
              <a:pathLst>
                <a:path w="80480" h="91012">
                  <a:moveTo>
                    <a:pt x="64914" y="89329"/>
                  </a:moveTo>
                  <a:lnTo>
                    <a:pt x="63645" y="89104"/>
                  </a:lnTo>
                  <a:lnTo>
                    <a:pt x="63622" y="88805"/>
                  </a:lnTo>
                  <a:lnTo>
                    <a:pt x="62725" y="87048"/>
                  </a:lnTo>
                  <a:lnTo>
                    <a:pt x="61445" y="86820"/>
                  </a:lnTo>
                  <a:lnTo>
                    <a:pt x="60881" y="86719"/>
                  </a:lnTo>
                  <a:lnTo>
                    <a:pt x="53005" y="85315"/>
                  </a:lnTo>
                  <a:lnTo>
                    <a:pt x="51282" y="81537"/>
                  </a:lnTo>
                  <a:lnTo>
                    <a:pt x="51603" y="79651"/>
                  </a:lnTo>
                  <a:lnTo>
                    <a:pt x="51762" y="78713"/>
                  </a:lnTo>
                  <a:lnTo>
                    <a:pt x="52028" y="77145"/>
                  </a:lnTo>
                  <a:lnTo>
                    <a:pt x="49517" y="76769"/>
                  </a:lnTo>
                  <a:lnTo>
                    <a:pt x="47036" y="76341"/>
                  </a:lnTo>
                  <a:lnTo>
                    <a:pt x="47775" y="72320"/>
                  </a:lnTo>
                  <a:lnTo>
                    <a:pt x="45707" y="71961"/>
                  </a:lnTo>
                  <a:lnTo>
                    <a:pt x="36423" y="70354"/>
                  </a:lnTo>
                  <a:lnTo>
                    <a:pt x="33195" y="69795"/>
                  </a:lnTo>
                  <a:lnTo>
                    <a:pt x="31143" y="69440"/>
                  </a:lnTo>
                  <a:lnTo>
                    <a:pt x="30206" y="69278"/>
                  </a:lnTo>
                  <a:lnTo>
                    <a:pt x="25475" y="68459"/>
                  </a:lnTo>
                  <a:lnTo>
                    <a:pt x="16018" y="66785"/>
                  </a:lnTo>
                  <a:lnTo>
                    <a:pt x="7912" y="65360"/>
                  </a:lnTo>
                  <a:lnTo>
                    <a:pt x="7343" y="65359"/>
                  </a:lnTo>
                  <a:lnTo>
                    <a:pt x="3261" y="66319"/>
                  </a:lnTo>
                  <a:lnTo>
                    <a:pt x="4421" y="56493"/>
                  </a:lnTo>
                  <a:lnTo>
                    <a:pt x="4437" y="56322"/>
                  </a:lnTo>
                  <a:lnTo>
                    <a:pt x="4488" y="56155"/>
                  </a:lnTo>
                  <a:lnTo>
                    <a:pt x="6189" y="45212"/>
                  </a:lnTo>
                  <a:lnTo>
                    <a:pt x="6662" y="42521"/>
                  </a:lnTo>
                  <a:lnTo>
                    <a:pt x="6682" y="41851"/>
                  </a:lnTo>
                  <a:lnTo>
                    <a:pt x="6656" y="41551"/>
                  </a:lnTo>
                  <a:lnTo>
                    <a:pt x="6581" y="41244"/>
                  </a:lnTo>
                  <a:lnTo>
                    <a:pt x="6416" y="40982"/>
                  </a:lnTo>
                  <a:lnTo>
                    <a:pt x="6209" y="40785"/>
                  </a:lnTo>
                  <a:lnTo>
                    <a:pt x="6038" y="40674"/>
                  </a:lnTo>
                  <a:lnTo>
                    <a:pt x="4356" y="39734"/>
                  </a:lnTo>
                  <a:lnTo>
                    <a:pt x="1798" y="38308"/>
                  </a:lnTo>
                  <a:lnTo>
                    <a:pt x="1202" y="37532"/>
                  </a:lnTo>
                  <a:lnTo>
                    <a:pt x="588" y="30069"/>
                  </a:lnTo>
                  <a:lnTo>
                    <a:pt x="550" y="28674"/>
                  </a:lnTo>
                  <a:lnTo>
                    <a:pt x="641" y="28183"/>
                  </a:lnTo>
                  <a:lnTo>
                    <a:pt x="672" y="27992"/>
                  </a:lnTo>
                  <a:lnTo>
                    <a:pt x="732" y="27116"/>
                  </a:lnTo>
                  <a:lnTo>
                    <a:pt x="2270" y="19669"/>
                  </a:lnTo>
                  <a:lnTo>
                    <a:pt x="4832" y="7245"/>
                  </a:lnTo>
                  <a:lnTo>
                    <a:pt x="4744" y="6664"/>
                  </a:lnTo>
                  <a:lnTo>
                    <a:pt x="4675" y="6449"/>
                  </a:lnTo>
                  <a:lnTo>
                    <a:pt x="4164" y="6284"/>
                  </a:lnTo>
                  <a:lnTo>
                    <a:pt x="2414" y="5802"/>
                  </a:lnTo>
                  <a:lnTo>
                    <a:pt x="1326" y="5601"/>
                  </a:lnTo>
                  <a:lnTo>
                    <a:pt x="0" y="5436"/>
                  </a:lnTo>
                  <a:lnTo>
                    <a:pt x="546" y="4525"/>
                  </a:lnTo>
                  <a:lnTo>
                    <a:pt x="721" y="4485"/>
                  </a:lnTo>
                  <a:lnTo>
                    <a:pt x="3048" y="3954"/>
                  </a:lnTo>
                  <a:lnTo>
                    <a:pt x="3903" y="3768"/>
                  </a:lnTo>
                  <a:lnTo>
                    <a:pt x="5427" y="3425"/>
                  </a:lnTo>
                  <a:lnTo>
                    <a:pt x="6235" y="3387"/>
                  </a:lnTo>
                  <a:lnTo>
                    <a:pt x="8274" y="3439"/>
                  </a:lnTo>
                  <a:lnTo>
                    <a:pt x="8726" y="3463"/>
                  </a:lnTo>
                  <a:lnTo>
                    <a:pt x="9176" y="3487"/>
                  </a:lnTo>
                  <a:lnTo>
                    <a:pt x="9453" y="3463"/>
                  </a:lnTo>
                  <a:lnTo>
                    <a:pt x="10625" y="3668"/>
                  </a:lnTo>
                  <a:lnTo>
                    <a:pt x="11219" y="3591"/>
                  </a:lnTo>
                  <a:lnTo>
                    <a:pt x="11504" y="3668"/>
                  </a:lnTo>
                  <a:lnTo>
                    <a:pt x="13559" y="4035"/>
                  </a:lnTo>
                  <a:lnTo>
                    <a:pt x="15767" y="4435"/>
                  </a:lnTo>
                  <a:lnTo>
                    <a:pt x="16067" y="4600"/>
                  </a:lnTo>
                  <a:lnTo>
                    <a:pt x="16349" y="4754"/>
                  </a:lnTo>
                  <a:lnTo>
                    <a:pt x="17094" y="4959"/>
                  </a:lnTo>
                  <a:lnTo>
                    <a:pt x="18222" y="5278"/>
                  </a:lnTo>
                  <a:lnTo>
                    <a:pt x="18352" y="5312"/>
                  </a:lnTo>
                  <a:lnTo>
                    <a:pt x="19770" y="5712"/>
                  </a:lnTo>
                  <a:lnTo>
                    <a:pt x="20126" y="5807"/>
                  </a:lnTo>
                  <a:lnTo>
                    <a:pt x="23109" y="6645"/>
                  </a:lnTo>
                  <a:lnTo>
                    <a:pt x="23903" y="6865"/>
                  </a:lnTo>
                  <a:lnTo>
                    <a:pt x="24833" y="7129"/>
                  </a:lnTo>
                  <a:lnTo>
                    <a:pt x="25150" y="7218"/>
                  </a:lnTo>
                  <a:lnTo>
                    <a:pt x="25522" y="7342"/>
                  </a:lnTo>
                  <a:lnTo>
                    <a:pt x="26068" y="7413"/>
                  </a:lnTo>
                  <a:lnTo>
                    <a:pt x="26757" y="7571"/>
                  </a:lnTo>
                  <a:lnTo>
                    <a:pt x="27188" y="7676"/>
                  </a:lnTo>
                  <a:lnTo>
                    <a:pt x="27612" y="7780"/>
                  </a:lnTo>
                  <a:lnTo>
                    <a:pt x="29476" y="8123"/>
                  </a:lnTo>
                  <a:lnTo>
                    <a:pt x="29461" y="8281"/>
                  </a:lnTo>
                  <a:lnTo>
                    <a:pt x="29805" y="8338"/>
                  </a:lnTo>
                  <a:lnTo>
                    <a:pt x="30027" y="8328"/>
                  </a:lnTo>
                  <a:lnTo>
                    <a:pt x="30533" y="8338"/>
                  </a:lnTo>
                  <a:lnTo>
                    <a:pt x="32680" y="8426"/>
                  </a:lnTo>
                  <a:lnTo>
                    <a:pt x="34575" y="8212"/>
                  </a:lnTo>
                  <a:lnTo>
                    <a:pt x="34621" y="8612"/>
                  </a:lnTo>
                  <a:lnTo>
                    <a:pt x="35063" y="8561"/>
                  </a:lnTo>
                  <a:lnTo>
                    <a:pt x="35499" y="8516"/>
                  </a:lnTo>
                  <a:lnTo>
                    <a:pt x="36531" y="8400"/>
                  </a:lnTo>
                  <a:lnTo>
                    <a:pt x="36611" y="8561"/>
                  </a:lnTo>
                  <a:lnTo>
                    <a:pt x="36988" y="8519"/>
                  </a:lnTo>
                  <a:lnTo>
                    <a:pt x="37194" y="8435"/>
                  </a:lnTo>
                  <a:lnTo>
                    <a:pt x="38497" y="8292"/>
                  </a:lnTo>
                  <a:lnTo>
                    <a:pt x="38419" y="7620"/>
                  </a:lnTo>
                  <a:lnTo>
                    <a:pt x="38842" y="7553"/>
                  </a:lnTo>
                  <a:lnTo>
                    <a:pt x="39265" y="7486"/>
                  </a:lnTo>
                  <a:lnTo>
                    <a:pt x="39318" y="7966"/>
                  </a:lnTo>
                  <a:lnTo>
                    <a:pt x="39583" y="7933"/>
                  </a:lnTo>
                  <a:lnTo>
                    <a:pt x="40755" y="7799"/>
                  </a:lnTo>
                  <a:lnTo>
                    <a:pt x="42251" y="7347"/>
                  </a:lnTo>
                  <a:lnTo>
                    <a:pt x="42671" y="7270"/>
                  </a:lnTo>
                  <a:lnTo>
                    <a:pt x="43090" y="7194"/>
                  </a:lnTo>
                  <a:lnTo>
                    <a:pt x="43799" y="6984"/>
                  </a:lnTo>
                  <a:lnTo>
                    <a:pt x="43973" y="6937"/>
                  </a:lnTo>
                  <a:lnTo>
                    <a:pt x="45616" y="6451"/>
                  </a:lnTo>
                  <a:lnTo>
                    <a:pt x="45818" y="6393"/>
                  </a:lnTo>
                  <a:lnTo>
                    <a:pt x="46031" y="6327"/>
                  </a:lnTo>
                  <a:lnTo>
                    <a:pt x="46356" y="7594"/>
                  </a:lnTo>
                  <a:lnTo>
                    <a:pt x="46926" y="7685"/>
                  </a:lnTo>
                  <a:lnTo>
                    <a:pt x="47670" y="7976"/>
                  </a:lnTo>
                  <a:lnTo>
                    <a:pt x="48197" y="8095"/>
                  </a:lnTo>
                  <a:lnTo>
                    <a:pt x="49072" y="8586"/>
                  </a:lnTo>
                  <a:lnTo>
                    <a:pt x="49278" y="8709"/>
                  </a:lnTo>
                  <a:lnTo>
                    <a:pt x="49998" y="9110"/>
                  </a:lnTo>
                  <a:lnTo>
                    <a:pt x="50920" y="9195"/>
                  </a:lnTo>
                  <a:lnTo>
                    <a:pt x="51000" y="9434"/>
                  </a:lnTo>
                  <a:lnTo>
                    <a:pt x="51850" y="9326"/>
                  </a:lnTo>
                  <a:lnTo>
                    <a:pt x="52562" y="8785"/>
                  </a:lnTo>
                  <a:lnTo>
                    <a:pt x="53092" y="8383"/>
                  </a:lnTo>
                  <a:lnTo>
                    <a:pt x="53719" y="7908"/>
                  </a:lnTo>
                  <a:lnTo>
                    <a:pt x="56467" y="5823"/>
                  </a:lnTo>
                  <a:lnTo>
                    <a:pt x="57532" y="5041"/>
                  </a:lnTo>
                  <a:lnTo>
                    <a:pt x="59229" y="3848"/>
                  </a:lnTo>
                  <a:lnTo>
                    <a:pt x="59840" y="3430"/>
                  </a:lnTo>
                  <a:lnTo>
                    <a:pt x="60950" y="2672"/>
                  </a:lnTo>
                  <a:lnTo>
                    <a:pt x="61319" y="2454"/>
                  </a:lnTo>
                  <a:lnTo>
                    <a:pt x="63177" y="1391"/>
                  </a:lnTo>
                  <a:lnTo>
                    <a:pt x="63852" y="1073"/>
                  </a:lnTo>
                  <a:lnTo>
                    <a:pt x="64765" y="642"/>
                  </a:lnTo>
                  <a:lnTo>
                    <a:pt x="65508" y="311"/>
                  </a:lnTo>
                  <a:lnTo>
                    <a:pt x="65931" y="0"/>
                  </a:lnTo>
                  <a:lnTo>
                    <a:pt x="66671" y="461"/>
                  </a:lnTo>
                  <a:lnTo>
                    <a:pt x="67400" y="880"/>
                  </a:lnTo>
                  <a:lnTo>
                    <a:pt x="68515" y="1521"/>
                  </a:lnTo>
                  <a:lnTo>
                    <a:pt x="69164" y="1893"/>
                  </a:lnTo>
                  <a:lnTo>
                    <a:pt x="70065" y="2411"/>
                  </a:lnTo>
                  <a:lnTo>
                    <a:pt x="70534" y="2607"/>
                  </a:lnTo>
                  <a:lnTo>
                    <a:pt x="71213" y="2892"/>
                  </a:lnTo>
                  <a:lnTo>
                    <a:pt x="71490" y="2930"/>
                  </a:lnTo>
                  <a:lnTo>
                    <a:pt x="71813" y="2969"/>
                  </a:lnTo>
                  <a:lnTo>
                    <a:pt x="74007" y="2591"/>
                  </a:lnTo>
                  <a:lnTo>
                    <a:pt x="73910" y="3131"/>
                  </a:lnTo>
                  <a:lnTo>
                    <a:pt x="73531" y="5267"/>
                  </a:lnTo>
                  <a:lnTo>
                    <a:pt x="71153" y="4859"/>
                  </a:lnTo>
                  <a:lnTo>
                    <a:pt x="70836" y="6670"/>
                  </a:lnTo>
                  <a:lnTo>
                    <a:pt x="70049" y="11131"/>
                  </a:lnTo>
                  <a:lnTo>
                    <a:pt x="69641" y="13358"/>
                  </a:lnTo>
                  <a:lnTo>
                    <a:pt x="69229" y="15719"/>
                  </a:lnTo>
                  <a:lnTo>
                    <a:pt x="69096" y="17192"/>
                  </a:lnTo>
                  <a:lnTo>
                    <a:pt x="70925" y="17495"/>
                  </a:lnTo>
                  <a:lnTo>
                    <a:pt x="71344" y="17614"/>
                  </a:lnTo>
                  <a:lnTo>
                    <a:pt x="71107" y="18942"/>
                  </a:lnTo>
                  <a:lnTo>
                    <a:pt x="70770" y="20814"/>
                  </a:lnTo>
                  <a:lnTo>
                    <a:pt x="75027" y="21504"/>
                  </a:lnTo>
                  <a:lnTo>
                    <a:pt x="74139" y="26684"/>
                  </a:lnTo>
                  <a:lnTo>
                    <a:pt x="72948" y="33624"/>
                  </a:lnTo>
                  <a:lnTo>
                    <a:pt x="71954" y="39423"/>
                  </a:lnTo>
                  <a:lnTo>
                    <a:pt x="73479" y="39672"/>
                  </a:lnTo>
                  <a:lnTo>
                    <a:pt x="74349" y="39816"/>
                  </a:lnTo>
                  <a:lnTo>
                    <a:pt x="74796" y="39890"/>
                  </a:lnTo>
                  <a:lnTo>
                    <a:pt x="75903" y="40074"/>
                  </a:lnTo>
                  <a:lnTo>
                    <a:pt x="76226" y="40127"/>
                  </a:lnTo>
                  <a:lnTo>
                    <a:pt x="78314" y="40529"/>
                  </a:lnTo>
                  <a:lnTo>
                    <a:pt x="79333" y="40729"/>
                  </a:lnTo>
                  <a:lnTo>
                    <a:pt x="80480" y="40966"/>
                  </a:lnTo>
                  <a:lnTo>
                    <a:pt x="80105" y="43091"/>
                  </a:lnTo>
                  <a:lnTo>
                    <a:pt x="79874" y="44429"/>
                  </a:lnTo>
                  <a:lnTo>
                    <a:pt x="78532" y="44168"/>
                  </a:lnTo>
                  <a:lnTo>
                    <a:pt x="77685" y="44006"/>
                  </a:lnTo>
                  <a:lnTo>
                    <a:pt x="76945" y="43868"/>
                  </a:lnTo>
                  <a:lnTo>
                    <a:pt x="75274" y="43544"/>
                  </a:lnTo>
                  <a:lnTo>
                    <a:pt x="75064" y="43506"/>
                  </a:lnTo>
                  <a:lnTo>
                    <a:pt x="74910" y="44054"/>
                  </a:lnTo>
                  <a:lnTo>
                    <a:pt x="74665" y="44945"/>
                  </a:lnTo>
                  <a:lnTo>
                    <a:pt x="74526" y="45431"/>
                  </a:lnTo>
                  <a:lnTo>
                    <a:pt x="74490" y="45574"/>
                  </a:lnTo>
                  <a:lnTo>
                    <a:pt x="74257" y="46398"/>
                  </a:lnTo>
                  <a:lnTo>
                    <a:pt x="74027" y="46818"/>
                  </a:lnTo>
                  <a:lnTo>
                    <a:pt x="73480" y="47740"/>
                  </a:lnTo>
                  <a:lnTo>
                    <a:pt x="72230" y="48895"/>
                  </a:lnTo>
                  <a:lnTo>
                    <a:pt x="71965" y="49131"/>
                  </a:lnTo>
                  <a:lnTo>
                    <a:pt x="71771" y="49305"/>
                  </a:lnTo>
                  <a:lnTo>
                    <a:pt x="71157" y="49844"/>
                  </a:lnTo>
                  <a:lnTo>
                    <a:pt x="70912" y="50878"/>
                  </a:lnTo>
                  <a:lnTo>
                    <a:pt x="70643" y="51550"/>
                  </a:lnTo>
                  <a:lnTo>
                    <a:pt x="70286" y="51483"/>
                  </a:lnTo>
                  <a:lnTo>
                    <a:pt x="70049" y="52088"/>
                  </a:lnTo>
                  <a:lnTo>
                    <a:pt x="69277" y="51945"/>
                  </a:lnTo>
                  <a:lnTo>
                    <a:pt x="69225" y="52222"/>
                  </a:lnTo>
                  <a:lnTo>
                    <a:pt x="69178" y="52517"/>
                  </a:lnTo>
                  <a:lnTo>
                    <a:pt x="69071" y="53098"/>
                  </a:lnTo>
                  <a:lnTo>
                    <a:pt x="68730" y="54971"/>
                  </a:lnTo>
                  <a:lnTo>
                    <a:pt x="68703" y="55100"/>
                  </a:lnTo>
                  <a:lnTo>
                    <a:pt x="68596" y="55648"/>
                  </a:lnTo>
                  <a:lnTo>
                    <a:pt x="68491" y="56218"/>
                  </a:lnTo>
                  <a:lnTo>
                    <a:pt x="68163" y="57912"/>
                  </a:lnTo>
                  <a:lnTo>
                    <a:pt x="67947" y="59169"/>
                  </a:lnTo>
                  <a:lnTo>
                    <a:pt x="67860" y="59694"/>
                  </a:lnTo>
                  <a:lnTo>
                    <a:pt x="67749" y="60323"/>
                  </a:lnTo>
                  <a:lnTo>
                    <a:pt x="67503" y="61747"/>
                  </a:lnTo>
                  <a:lnTo>
                    <a:pt x="67761" y="61795"/>
                  </a:lnTo>
                  <a:lnTo>
                    <a:pt x="67638" y="62672"/>
                  </a:lnTo>
                  <a:lnTo>
                    <a:pt x="67388" y="64125"/>
                  </a:lnTo>
                  <a:lnTo>
                    <a:pt x="65271" y="63763"/>
                  </a:lnTo>
                  <a:lnTo>
                    <a:pt x="65013" y="63716"/>
                  </a:lnTo>
                  <a:lnTo>
                    <a:pt x="63386" y="63434"/>
                  </a:lnTo>
                  <a:lnTo>
                    <a:pt x="63150" y="63360"/>
                  </a:lnTo>
                  <a:lnTo>
                    <a:pt x="62854" y="65295"/>
                  </a:lnTo>
                  <a:lnTo>
                    <a:pt x="62355" y="68100"/>
                  </a:lnTo>
                  <a:lnTo>
                    <a:pt x="62092" y="68361"/>
                  </a:lnTo>
                  <a:lnTo>
                    <a:pt x="62240" y="68541"/>
                  </a:lnTo>
                  <a:lnTo>
                    <a:pt x="62433" y="68876"/>
                  </a:lnTo>
                  <a:lnTo>
                    <a:pt x="62639" y="70311"/>
                  </a:lnTo>
                  <a:lnTo>
                    <a:pt x="62702" y="70585"/>
                  </a:lnTo>
                  <a:lnTo>
                    <a:pt x="62784" y="70831"/>
                  </a:lnTo>
                  <a:lnTo>
                    <a:pt x="63062" y="70949"/>
                  </a:lnTo>
                  <a:lnTo>
                    <a:pt x="63137" y="71206"/>
                  </a:lnTo>
                  <a:lnTo>
                    <a:pt x="64064" y="73539"/>
                  </a:lnTo>
                  <a:lnTo>
                    <a:pt x="64209" y="73944"/>
                  </a:lnTo>
                  <a:lnTo>
                    <a:pt x="64602" y="75057"/>
                  </a:lnTo>
                  <a:lnTo>
                    <a:pt x="65937" y="77756"/>
                  </a:lnTo>
                  <a:lnTo>
                    <a:pt x="65944" y="78078"/>
                  </a:lnTo>
                  <a:lnTo>
                    <a:pt x="66854" y="78349"/>
                  </a:lnTo>
                  <a:lnTo>
                    <a:pt x="69257" y="79365"/>
                  </a:lnTo>
                  <a:lnTo>
                    <a:pt x="70025" y="79652"/>
                  </a:lnTo>
                  <a:lnTo>
                    <a:pt x="70836" y="79798"/>
                  </a:lnTo>
                  <a:lnTo>
                    <a:pt x="72520" y="80089"/>
                  </a:lnTo>
                  <a:lnTo>
                    <a:pt x="72848" y="80148"/>
                  </a:lnTo>
                  <a:lnTo>
                    <a:pt x="73192" y="80206"/>
                  </a:lnTo>
                  <a:lnTo>
                    <a:pt x="73196" y="80592"/>
                  </a:lnTo>
                  <a:lnTo>
                    <a:pt x="73329" y="81147"/>
                  </a:lnTo>
                  <a:lnTo>
                    <a:pt x="75376" y="83791"/>
                  </a:lnTo>
                  <a:lnTo>
                    <a:pt x="75504" y="84189"/>
                  </a:lnTo>
                  <a:lnTo>
                    <a:pt x="75548" y="84328"/>
                  </a:lnTo>
                  <a:lnTo>
                    <a:pt x="75436" y="84953"/>
                  </a:lnTo>
                  <a:lnTo>
                    <a:pt x="75311" y="85618"/>
                  </a:lnTo>
                  <a:lnTo>
                    <a:pt x="74346" y="91012"/>
                  </a:lnTo>
                  <a:lnTo>
                    <a:pt x="70899" y="90399"/>
                  </a:lnTo>
                  <a:lnTo>
                    <a:pt x="66307" y="89580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2" name="pg102"/>
            <p:cNvSpPr/>
            <p:nvPr/>
          </p:nvSpPr>
          <p:spPr>
            <a:xfrm>
              <a:off x="6529667" y="4752401"/>
              <a:ext cx="78837" cy="79409"/>
            </a:xfrm>
            <a:custGeom>
              <a:avLst/>
              <a:gdLst/>
              <a:ahLst/>
              <a:cxnLst/>
              <a:rect l="0" t="0" r="0" b="0"/>
              <a:pathLst>
                <a:path w="78837" h="79409">
                  <a:moveTo>
                    <a:pt x="18297" y="40580"/>
                  </a:moveTo>
                  <a:lnTo>
                    <a:pt x="18261" y="40103"/>
                  </a:lnTo>
                  <a:lnTo>
                    <a:pt x="18224" y="39867"/>
                  </a:lnTo>
                  <a:lnTo>
                    <a:pt x="18142" y="39517"/>
                  </a:lnTo>
                  <a:lnTo>
                    <a:pt x="17616" y="38521"/>
                  </a:lnTo>
                  <a:lnTo>
                    <a:pt x="17470" y="38345"/>
                  </a:lnTo>
                  <a:lnTo>
                    <a:pt x="17233" y="38100"/>
                  </a:lnTo>
                  <a:lnTo>
                    <a:pt x="16698" y="37673"/>
                  </a:lnTo>
                  <a:lnTo>
                    <a:pt x="16402" y="37497"/>
                  </a:lnTo>
                  <a:lnTo>
                    <a:pt x="15387" y="37025"/>
                  </a:lnTo>
                  <a:lnTo>
                    <a:pt x="17574" y="34408"/>
                  </a:lnTo>
                  <a:lnTo>
                    <a:pt x="18159" y="34722"/>
                  </a:lnTo>
                  <a:lnTo>
                    <a:pt x="19047" y="35060"/>
                  </a:lnTo>
                  <a:lnTo>
                    <a:pt x="19743" y="35338"/>
                  </a:lnTo>
                  <a:lnTo>
                    <a:pt x="20495" y="35463"/>
                  </a:lnTo>
                  <a:lnTo>
                    <a:pt x="21460" y="35466"/>
                  </a:lnTo>
                  <a:lnTo>
                    <a:pt x="22371" y="35356"/>
                  </a:lnTo>
                  <a:lnTo>
                    <a:pt x="23241" y="35132"/>
                  </a:lnTo>
                  <a:lnTo>
                    <a:pt x="24002" y="34837"/>
                  </a:lnTo>
                  <a:lnTo>
                    <a:pt x="25085" y="34232"/>
                  </a:lnTo>
                  <a:lnTo>
                    <a:pt x="25589" y="33918"/>
                  </a:lnTo>
                  <a:lnTo>
                    <a:pt x="25858" y="33722"/>
                  </a:lnTo>
                  <a:lnTo>
                    <a:pt x="26119" y="33513"/>
                  </a:lnTo>
                  <a:lnTo>
                    <a:pt x="26729" y="32950"/>
                  </a:lnTo>
                  <a:lnTo>
                    <a:pt x="27172" y="32460"/>
                  </a:lnTo>
                  <a:lnTo>
                    <a:pt x="27475" y="32065"/>
                  </a:lnTo>
                  <a:lnTo>
                    <a:pt x="27663" y="31793"/>
                  </a:lnTo>
                  <a:lnTo>
                    <a:pt x="28007" y="31225"/>
                  </a:lnTo>
                  <a:lnTo>
                    <a:pt x="31612" y="24622"/>
                  </a:lnTo>
                  <a:lnTo>
                    <a:pt x="36315" y="15997"/>
                  </a:lnTo>
                  <a:lnTo>
                    <a:pt x="38248" y="12111"/>
                  </a:lnTo>
                  <a:lnTo>
                    <a:pt x="40277" y="8031"/>
                  </a:lnTo>
                  <a:lnTo>
                    <a:pt x="40411" y="7804"/>
                  </a:lnTo>
                  <a:lnTo>
                    <a:pt x="40435" y="7483"/>
                  </a:lnTo>
                  <a:lnTo>
                    <a:pt x="41034" y="2705"/>
                  </a:lnTo>
                  <a:lnTo>
                    <a:pt x="41077" y="2439"/>
                  </a:lnTo>
                  <a:lnTo>
                    <a:pt x="41021" y="1130"/>
                  </a:lnTo>
                  <a:lnTo>
                    <a:pt x="40988" y="485"/>
                  </a:lnTo>
                  <a:lnTo>
                    <a:pt x="42627" y="31"/>
                  </a:lnTo>
                  <a:lnTo>
                    <a:pt x="43481" y="0"/>
                  </a:lnTo>
                  <a:lnTo>
                    <a:pt x="44201" y="78"/>
                  </a:lnTo>
                  <a:lnTo>
                    <a:pt x="44980" y="442"/>
                  </a:lnTo>
                  <a:lnTo>
                    <a:pt x="45718" y="727"/>
                  </a:lnTo>
                  <a:lnTo>
                    <a:pt x="47889" y="1566"/>
                  </a:lnTo>
                  <a:lnTo>
                    <a:pt x="50692" y="2677"/>
                  </a:lnTo>
                  <a:lnTo>
                    <a:pt x="51360" y="2942"/>
                  </a:lnTo>
                  <a:lnTo>
                    <a:pt x="54635" y="4270"/>
                  </a:lnTo>
                  <a:lnTo>
                    <a:pt x="56112" y="4748"/>
                  </a:lnTo>
                  <a:lnTo>
                    <a:pt x="57092" y="4989"/>
                  </a:lnTo>
                  <a:lnTo>
                    <a:pt x="58235" y="5168"/>
                  </a:lnTo>
                  <a:lnTo>
                    <a:pt x="59028" y="5142"/>
                  </a:lnTo>
                  <a:lnTo>
                    <a:pt x="59940" y="4999"/>
                  </a:lnTo>
                  <a:lnTo>
                    <a:pt x="60190" y="4944"/>
                  </a:lnTo>
                  <a:lnTo>
                    <a:pt x="61129" y="4742"/>
                  </a:lnTo>
                  <a:lnTo>
                    <a:pt x="63313" y="4303"/>
                  </a:lnTo>
                  <a:lnTo>
                    <a:pt x="64010" y="4151"/>
                  </a:lnTo>
                  <a:lnTo>
                    <a:pt x="64662" y="4009"/>
                  </a:lnTo>
                  <a:lnTo>
                    <a:pt x="65298" y="3861"/>
                  </a:lnTo>
                  <a:lnTo>
                    <a:pt x="66134" y="3518"/>
                  </a:lnTo>
                  <a:lnTo>
                    <a:pt x="66891" y="3134"/>
                  </a:lnTo>
                  <a:lnTo>
                    <a:pt x="67689" y="2751"/>
                  </a:lnTo>
                  <a:lnTo>
                    <a:pt x="68727" y="2213"/>
                  </a:lnTo>
                  <a:lnTo>
                    <a:pt x="69645" y="1752"/>
                  </a:lnTo>
                  <a:lnTo>
                    <a:pt x="70441" y="1369"/>
                  </a:lnTo>
                  <a:lnTo>
                    <a:pt x="70762" y="1271"/>
                  </a:lnTo>
                  <a:lnTo>
                    <a:pt x="72154" y="1626"/>
                  </a:lnTo>
                  <a:lnTo>
                    <a:pt x="73481" y="1790"/>
                  </a:lnTo>
                  <a:lnTo>
                    <a:pt x="74568" y="1992"/>
                  </a:lnTo>
                  <a:lnTo>
                    <a:pt x="76318" y="2474"/>
                  </a:lnTo>
                  <a:lnTo>
                    <a:pt x="76830" y="2639"/>
                  </a:lnTo>
                  <a:lnTo>
                    <a:pt x="76899" y="2854"/>
                  </a:lnTo>
                  <a:lnTo>
                    <a:pt x="76987" y="3435"/>
                  </a:lnTo>
                  <a:lnTo>
                    <a:pt x="74425" y="15859"/>
                  </a:lnTo>
                  <a:lnTo>
                    <a:pt x="72887" y="23306"/>
                  </a:lnTo>
                  <a:lnTo>
                    <a:pt x="72827" y="24182"/>
                  </a:lnTo>
                  <a:lnTo>
                    <a:pt x="72796" y="24373"/>
                  </a:lnTo>
                  <a:lnTo>
                    <a:pt x="72704" y="24864"/>
                  </a:lnTo>
                  <a:lnTo>
                    <a:pt x="72743" y="26258"/>
                  </a:lnTo>
                  <a:lnTo>
                    <a:pt x="73357" y="33722"/>
                  </a:lnTo>
                  <a:lnTo>
                    <a:pt x="73953" y="34498"/>
                  </a:lnTo>
                  <a:lnTo>
                    <a:pt x="76511" y="35924"/>
                  </a:lnTo>
                  <a:lnTo>
                    <a:pt x="78193" y="36864"/>
                  </a:lnTo>
                  <a:lnTo>
                    <a:pt x="78364" y="36974"/>
                  </a:lnTo>
                  <a:lnTo>
                    <a:pt x="78570" y="37172"/>
                  </a:lnTo>
                  <a:lnTo>
                    <a:pt x="78735" y="37434"/>
                  </a:lnTo>
                  <a:lnTo>
                    <a:pt x="78811" y="37741"/>
                  </a:lnTo>
                  <a:lnTo>
                    <a:pt x="78837" y="38041"/>
                  </a:lnTo>
                  <a:lnTo>
                    <a:pt x="78817" y="38710"/>
                  </a:lnTo>
                  <a:lnTo>
                    <a:pt x="78344" y="41402"/>
                  </a:lnTo>
                  <a:lnTo>
                    <a:pt x="76643" y="52345"/>
                  </a:lnTo>
                  <a:lnTo>
                    <a:pt x="76591" y="52511"/>
                  </a:lnTo>
                  <a:lnTo>
                    <a:pt x="76575" y="52683"/>
                  </a:lnTo>
                  <a:lnTo>
                    <a:pt x="75416" y="62509"/>
                  </a:lnTo>
                  <a:lnTo>
                    <a:pt x="74987" y="62608"/>
                  </a:lnTo>
                  <a:lnTo>
                    <a:pt x="71309" y="63469"/>
                  </a:lnTo>
                  <a:lnTo>
                    <a:pt x="69948" y="63763"/>
                  </a:lnTo>
                  <a:lnTo>
                    <a:pt x="69643" y="63672"/>
                  </a:lnTo>
                  <a:lnTo>
                    <a:pt x="69345" y="63788"/>
                  </a:lnTo>
                  <a:lnTo>
                    <a:pt x="68482" y="63517"/>
                  </a:lnTo>
                  <a:lnTo>
                    <a:pt x="67326" y="63462"/>
                  </a:lnTo>
                  <a:lnTo>
                    <a:pt x="66777" y="63453"/>
                  </a:lnTo>
                  <a:lnTo>
                    <a:pt x="66440" y="63503"/>
                  </a:lnTo>
                  <a:lnTo>
                    <a:pt x="66001" y="63609"/>
                  </a:lnTo>
                  <a:lnTo>
                    <a:pt x="65619" y="63743"/>
                  </a:lnTo>
                  <a:lnTo>
                    <a:pt x="65136" y="64003"/>
                  </a:lnTo>
                  <a:lnTo>
                    <a:pt x="63613" y="64882"/>
                  </a:lnTo>
                  <a:lnTo>
                    <a:pt x="62302" y="65845"/>
                  </a:lnTo>
                  <a:lnTo>
                    <a:pt x="61252" y="66434"/>
                  </a:lnTo>
                  <a:lnTo>
                    <a:pt x="60290" y="67019"/>
                  </a:lnTo>
                  <a:lnTo>
                    <a:pt x="53522" y="71386"/>
                  </a:lnTo>
                  <a:lnTo>
                    <a:pt x="52986" y="71781"/>
                  </a:lnTo>
                  <a:lnTo>
                    <a:pt x="51030" y="72966"/>
                  </a:lnTo>
                  <a:lnTo>
                    <a:pt x="40822" y="73072"/>
                  </a:lnTo>
                  <a:lnTo>
                    <a:pt x="39401" y="72985"/>
                  </a:lnTo>
                  <a:lnTo>
                    <a:pt x="39244" y="73086"/>
                  </a:lnTo>
                  <a:lnTo>
                    <a:pt x="39211" y="73504"/>
                  </a:lnTo>
                  <a:lnTo>
                    <a:pt x="38081" y="74334"/>
                  </a:lnTo>
                  <a:lnTo>
                    <a:pt x="35082" y="78067"/>
                  </a:lnTo>
                  <a:lnTo>
                    <a:pt x="34008" y="79409"/>
                  </a:lnTo>
                  <a:lnTo>
                    <a:pt x="33459" y="79078"/>
                  </a:lnTo>
                  <a:lnTo>
                    <a:pt x="30494" y="77546"/>
                  </a:lnTo>
                  <a:lnTo>
                    <a:pt x="25469" y="75194"/>
                  </a:lnTo>
                  <a:lnTo>
                    <a:pt x="22882" y="73963"/>
                  </a:lnTo>
                  <a:lnTo>
                    <a:pt x="19155" y="72047"/>
                  </a:lnTo>
                  <a:lnTo>
                    <a:pt x="16702" y="70760"/>
                  </a:lnTo>
                  <a:lnTo>
                    <a:pt x="16023" y="70414"/>
                  </a:lnTo>
                  <a:lnTo>
                    <a:pt x="14321" y="69351"/>
                  </a:lnTo>
                  <a:lnTo>
                    <a:pt x="13017" y="68161"/>
                  </a:lnTo>
                  <a:lnTo>
                    <a:pt x="10879" y="65991"/>
                  </a:lnTo>
                  <a:lnTo>
                    <a:pt x="10011" y="65100"/>
                  </a:lnTo>
                  <a:lnTo>
                    <a:pt x="8417" y="63480"/>
                  </a:lnTo>
                  <a:lnTo>
                    <a:pt x="5222" y="60286"/>
                  </a:lnTo>
                  <a:lnTo>
                    <a:pt x="3064" y="58112"/>
                  </a:lnTo>
                  <a:lnTo>
                    <a:pt x="2062" y="57218"/>
                  </a:lnTo>
                  <a:lnTo>
                    <a:pt x="1152" y="56127"/>
                  </a:lnTo>
                  <a:lnTo>
                    <a:pt x="0" y="55660"/>
                  </a:lnTo>
                  <a:lnTo>
                    <a:pt x="2888" y="54250"/>
                  </a:lnTo>
                  <a:lnTo>
                    <a:pt x="3522" y="54534"/>
                  </a:lnTo>
                  <a:lnTo>
                    <a:pt x="5359" y="54818"/>
                  </a:lnTo>
                  <a:lnTo>
                    <a:pt x="5611" y="54841"/>
                  </a:lnTo>
                  <a:lnTo>
                    <a:pt x="5863" y="54828"/>
                  </a:lnTo>
                  <a:lnTo>
                    <a:pt x="6113" y="54786"/>
                  </a:lnTo>
                  <a:lnTo>
                    <a:pt x="7281" y="54461"/>
                  </a:lnTo>
                  <a:lnTo>
                    <a:pt x="7854" y="54177"/>
                  </a:lnTo>
                  <a:lnTo>
                    <a:pt x="8118" y="53996"/>
                  </a:lnTo>
                  <a:lnTo>
                    <a:pt x="8439" y="53716"/>
                  </a:lnTo>
                  <a:lnTo>
                    <a:pt x="8587" y="53561"/>
                  </a:lnTo>
                  <a:lnTo>
                    <a:pt x="17422" y="43263"/>
                  </a:lnTo>
                  <a:lnTo>
                    <a:pt x="17628" y="42967"/>
                  </a:lnTo>
                  <a:lnTo>
                    <a:pt x="17806" y="42658"/>
                  </a:lnTo>
                  <a:lnTo>
                    <a:pt x="17961" y="42334"/>
                  </a:lnTo>
                  <a:lnTo>
                    <a:pt x="18087" y="41995"/>
                  </a:lnTo>
                  <a:lnTo>
                    <a:pt x="18209" y="41534"/>
                  </a:lnTo>
                  <a:lnTo>
                    <a:pt x="18277" y="41061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3" name="pg103"/>
            <p:cNvSpPr/>
            <p:nvPr/>
          </p:nvSpPr>
          <p:spPr>
            <a:xfrm>
              <a:off x="6556252" y="4628232"/>
              <a:ext cx="152580" cy="123328"/>
            </a:xfrm>
            <a:custGeom>
              <a:avLst/>
              <a:gdLst/>
              <a:ahLst/>
              <a:cxnLst/>
              <a:rect l="0" t="0" r="0" b="0"/>
              <a:pathLst>
                <a:path w="152580" h="123328">
                  <a:moveTo>
                    <a:pt x="75937" y="107763"/>
                  </a:moveTo>
                  <a:lnTo>
                    <a:pt x="76099" y="107443"/>
                  </a:lnTo>
                  <a:lnTo>
                    <a:pt x="76445" y="106882"/>
                  </a:lnTo>
                  <a:lnTo>
                    <a:pt x="75960" y="106693"/>
                  </a:lnTo>
                  <a:lnTo>
                    <a:pt x="75829" y="106871"/>
                  </a:lnTo>
                  <a:lnTo>
                    <a:pt x="75653" y="107070"/>
                  </a:lnTo>
                  <a:lnTo>
                    <a:pt x="75393" y="107225"/>
                  </a:lnTo>
                  <a:lnTo>
                    <a:pt x="74853" y="107308"/>
                  </a:lnTo>
                  <a:lnTo>
                    <a:pt x="74306" y="107299"/>
                  </a:lnTo>
                  <a:lnTo>
                    <a:pt x="73360" y="107105"/>
                  </a:lnTo>
                  <a:lnTo>
                    <a:pt x="72879" y="106984"/>
                  </a:lnTo>
                  <a:lnTo>
                    <a:pt x="72558" y="106946"/>
                  </a:lnTo>
                  <a:lnTo>
                    <a:pt x="72298" y="107038"/>
                  </a:lnTo>
                  <a:lnTo>
                    <a:pt x="72131" y="107159"/>
                  </a:lnTo>
                  <a:lnTo>
                    <a:pt x="71055" y="108326"/>
                  </a:lnTo>
                  <a:lnTo>
                    <a:pt x="70901" y="108504"/>
                  </a:lnTo>
                  <a:lnTo>
                    <a:pt x="70599" y="108752"/>
                  </a:lnTo>
                  <a:lnTo>
                    <a:pt x="70324" y="108901"/>
                  </a:lnTo>
                  <a:lnTo>
                    <a:pt x="69952" y="109019"/>
                  </a:lnTo>
                  <a:lnTo>
                    <a:pt x="69798" y="109044"/>
                  </a:lnTo>
                  <a:lnTo>
                    <a:pt x="69522" y="109048"/>
                  </a:lnTo>
                  <a:lnTo>
                    <a:pt x="68164" y="108844"/>
                  </a:lnTo>
                  <a:lnTo>
                    <a:pt x="68097" y="108477"/>
                  </a:lnTo>
                  <a:lnTo>
                    <a:pt x="67527" y="104752"/>
                  </a:lnTo>
                  <a:lnTo>
                    <a:pt x="67617" y="103602"/>
                  </a:lnTo>
                  <a:lnTo>
                    <a:pt x="67730" y="102311"/>
                  </a:lnTo>
                  <a:lnTo>
                    <a:pt x="67412" y="100285"/>
                  </a:lnTo>
                  <a:lnTo>
                    <a:pt x="67336" y="97752"/>
                  </a:lnTo>
                  <a:lnTo>
                    <a:pt x="67328" y="96017"/>
                  </a:lnTo>
                  <a:lnTo>
                    <a:pt x="66994" y="95992"/>
                  </a:lnTo>
                  <a:lnTo>
                    <a:pt x="64647" y="95845"/>
                  </a:lnTo>
                  <a:lnTo>
                    <a:pt x="64409" y="95497"/>
                  </a:lnTo>
                  <a:lnTo>
                    <a:pt x="64179" y="95149"/>
                  </a:lnTo>
                  <a:lnTo>
                    <a:pt x="63657" y="94377"/>
                  </a:lnTo>
                  <a:lnTo>
                    <a:pt x="63253" y="93772"/>
                  </a:lnTo>
                  <a:lnTo>
                    <a:pt x="62259" y="92914"/>
                  </a:lnTo>
                  <a:lnTo>
                    <a:pt x="61650" y="93500"/>
                  </a:lnTo>
                  <a:lnTo>
                    <a:pt x="61218" y="92323"/>
                  </a:lnTo>
                  <a:lnTo>
                    <a:pt x="60684" y="90850"/>
                  </a:lnTo>
                  <a:lnTo>
                    <a:pt x="60506" y="90750"/>
                  </a:lnTo>
                  <a:lnTo>
                    <a:pt x="60627" y="89585"/>
                  </a:lnTo>
                  <a:lnTo>
                    <a:pt x="60303" y="89334"/>
                  </a:lnTo>
                  <a:lnTo>
                    <a:pt x="60184" y="89126"/>
                  </a:lnTo>
                  <a:lnTo>
                    <a:pt x="60087" y="88858"/>
                  </a:lnTo>
                  <a:lnTo>
                    <a:pt x="59510" y="87608"/>
                  </a:lnTo>
                  <a:lnTo>
                    <a:pt x="59425" y="87315"/>
                  </a:lnTo>
                  <a:lnTo>
                    <a:pt x="59792" y="87189"/>
                  </a:lnTo>
                  <a:lnTo>
                    <a:pt x="60249" y="85958"/>
                  </a:lnTo>
                  <a:lnTo>
                    <a:pt x="60187" y="84891"/>
                  </a:lnTo>
                  <a:lnTo>
                    <a:pt x="61218" y="84660"/>
                  </a:lnTo>
                  <a:lnTo>
                    <a:pt x="60812" y="84289"/>
                  </a:lnTo>
                  <a:lnTo>
                    <a:pt x="58432" y="84823"/>
                  </a:lnTo>
                  <a:lnTo>
                    <a:pt x="58075" y="84871"/>
                  </a:lnTo>
                  <a:lnTo>
                    <a:pt x="57801" y="84830"/>
                  </a:lnTo>
                  <a:lnTo>
                    <a:pt x="57477" y="84706"/>
                  </a:lnTo>
                  <a:lnTo>
                    <a:pt x="57247" y="84553"/>
                  </a:lnTo>
                  <a:lnTo>
                    <a:pt x="57006" y="84303"/>
                  </a:lnTo>
                  <a:lnTo>
                    <a:pt x="56893" y="84128"/>
                  </a:lnTo>
                  <a:lnTo>
                    <a:pt x="55856" y="82718"/>
                  </a:lnTo>
                  <a:lnTo>
                    <a:pt x="55933" y="82545"/>
                  </a:lnTo>
                  <a:lnTo>
                    <a:pt x="56049" y="82271"/>
                  </a:lnTo>
                  <a:lnTo>
                    <a:pt x="55720" y="81815"/>
                  </a:lnTo>
                  <a:lnTo>
                    <a:pt x="55142" y="82216"/>
                  </a:lnTo>
                  <a:lnTo>
                    <a:pt x="54940" y="82178"/>
                  </a:lnTo>
                  <a:lnTo>
                    <a:pt x="54726" y="81915"/>
                  </a:lnTo>
                  <a:lnTo>
                    <a:pt x="53626" y="82583"/>
                  </a:lnTo>
                  <a:lnTo>
                    <a:pt x="53309" y="82764"/>
                  </a:lnTo>
                  <a:lnTo>
                    <a:pt x="54132" y="83893"/>
                  </a:lnTo>
                  <a:lnTo>
                    <a:pt x="53060" y="84697"/>
                  </a:lnTo>
                  <a:lnTo>
                    <a:pt x="51231" y="82664"/>
                  </a:lnTo>
                  <a:lnTo>
                    <a:pt x="48377" y="84098"/>
                  </a:lnTo>
                  <a:lnTo>
                    <a:pt x="48018" y="84353"/>
                  </a:lnTo>
                  <a:lnTo>
                    <a:pt x="47126" y="83087"/>
                  </a:lnTo>
                  <a:lnTo>
                    <a:pt x="46628" y="82345"/>
                  </a:lnTo>
                  <a:lnTo>
                    <a:pt x="46255" y="81791"/>
                  </a:lnTo>
                  <a:lnTo>
                    <a:pt x="46128" y="81453"/>
                  </a:lnTo>
                  <a:lnTo>
                    <a:pt x="42344" y="82296"/>
                  </a:lnTo>
                  <a:lnTo>
                    <a:pt x="40538" y="82660"/>
                  </a:lnTo>
                  <a:lnTo>
                    <a:pt x="40242" y="82724"/>
                  </a:lnTo>
                  <a:lnTo>
                    <a:pt x="38650" y="83071"/>
                  </a:lnTo>
                  <a:lnTo>
                    <a:pt x="37453" y="83332"/>
                  </a:lnTo>
                  <a:lnTo>
                    <a:pt x="37294" y="83367"/>
                  </a:lnTo>
                  <a:lnTo>
                    <a:pt x="34846" y="83986"/>
                  </a:lnTo>
                  <a:lnTo>
                    <a:pt x="34827" y="83524"/>
                  </a:lnTo>
                  <a:lnTo>
                    <a:pt x="34717" y="83181"/>
                  </a:lnTo>
                  <a:lnTo>
                    <a:pt x="34458" y="83310"/>
                  </a:lnTo>
                  <a:lnTo>
                    <a:pt x="31631" y="84087"/>
                  </a:lnTo>
                  <a:lnTo>
                    <a:pt x="32229" y="86393"/>
                  </a:lnTo>
                  <a:lnTo>
                    <a:pt x="30717" y="85111"/>
                  </a:lnTo>
                  <a:lnTo>
                    <a:pt x="30595" y="85264"/>
                  </a:lnTo>
                  <a:lnTo>
                    <a:pt x="29870" y="86037"/>
                  </a:lnTo>
                  <a:lnTo>
                    <a:pt x="29670" y="86288"/>
                  </a:lnTo>
                  <a:lnTo>
                    <a:pt x="29319" y="86662"/>
                  </a:lnTo>
                  <a:lnTo>
                    <a:pt x="29157" y="86543"/>
                  </a:lnTo>
                  <a:lnTo>
                    <a:pt x="28844" y="86285"/>
                  </a:lnTo>
                  <a:lnTo>
                    <a:pt x="28536" y="86028"/>
                  </a:lnTo>
                  <a:lnTo>
                    <a:pt x="28179" y="85713"/>
                  </a:lnTo>
                  <a:lnTo>
                    <a:pt x="27126" y="84803"/>
                  </a:lnTo>
                  <a:lnTo>
                    <a:pt x="25970" y="83745"/>
                  </a:lnTo>
                  <a:lnTo>
                    <a:pt x="25100" y="83088"/>
                  </a:lnTo>
                  <a:lnTo>
                    <a:pt x="24573" y="82640"/>
                  </a:lnTo>
                  <a:lnTo>
                    <a:pt x="23916" y="81825"/>
                  </a:lnTo>
                  <a:lnTo>
                    <a:pt x="23801" y="81691"/>
                  </a:lnTo>
                  <a:lnTo>
                    <a:pt x="23342" y="81148"/>
                  </a:lnTo>
                  <a:lnTo>
                    <a:pt x="22879" y="80610"/>
                  </a:lnTo>
                  <a:lnTo>
                    <a:pt x="20123" y="77407"/>
                  </a:lnTo>
                  <a:lnTo>
                    <a:pt x="20393" y="76876"/>
                  </a:lnTo>
                  <a:lnTo>
                    <a:pt x="18932" y="75106"/>
                  </a:lnTo>
                  <a:lnTo>
                    <a:pt x="18085" y="75844"/>
                  </a:lnTo>
                  <a:lnTo>
                    <a:pt x="18215" y="76821"/>
                  </a:lnTo>
                  <a:lnTo>
                    <a:pt x="16869" y="77045"/>
                  </a:lnTo>
                  <a:lnTo>
                    <a:pt x="15041" y="76726"/>
                  </a:lnTo>
                  <a:lnTo>
                    <a:pt x="14684" y="77417"/>
                  </a:lnTo>
                  <a:lnTo>
                    <a:pt x="14424" y="77246"/>
                  </a:lnTo>
                  <a:lnTo>
                    <a:pt x="13049" y="79862"/>
                  </a:lnTo>
                  <a:lnTo>
                    <a:pt x="12974" y="80030"/>
                  </a:lnTo>
                  <a:lnTo>
                    <a:pt x="12673" y="80690"/>
                  </a:lnTo>
                  <a:lnTo>
                    <a:pt x="12020" y="80596"/>
                  </a:lnTo>
                  <a:lnTo>
                    <a:pt x="10211" y="80167"/>
                  </a:lnTo>
                  <a:lnTo>
                    <a:pt x="11461" y="74491"/>
                  </a:lnTo>
                  <a:lnTo>
                    <a:pt x="9752" y="72423"/>
                  </a:lnTo>
                  <a:lnTo>
                    <a:pt x="10429" y="71594"/>
                  </a:lnTo>
                  <a:lnTo>
                    <a:pt x="10690" y="71279"/>
                  </a:lnTo>
                  <a:lnTo>
                    <a:pt x="10979" y="70931"/>
                  </a:lnTo>
                  <a:lnTo>
                    <a:pt x="11636" y="70107"/>
                  </a:lnTo>
                  <a:lnTo>
                    <a:pt x="11495" y="69900"/>
                  </a:lnTo>
                  <a:lnTo>
                    <a:pt x="10532" y="68558"/>
                  </a:lnTo>
                  <a:lnTo>
                    <a:pt x="10385" y="68339"/>
                  </a:lnTo>
                  <a:lnTo>
                    <a:pt x="11228" y="66638"/>
                  </a:lnTo>
                  <a:lnTo>
                    <a:pt x="10001" y="66333"/>
                  </a:lnTo>
                  <a:lnTo>
                    <a:pt x="10120" y="65586"/>
                  </a:lnTo>
                  <a:lnTo>
                    <a:pt x="10199" y="65108"/>
                  </a:lnTo>
                  <a:lnTo>
                    <a:pt x="10045" y="64994"/>
                  </a:lnTo>
                  <a:lnTo>
                    <a:pt x="8540" y="64517"/>
                  </a:lnTo>
                  <a:lnTo>
                    <a:pt x="6046" y="63779"/>
                  </a:lnTo>
                  <a:lnTo>
                    <a:pt x="6268" y="63326"/>
                  </a:lnTo>
                  <a:lnTo>
                    <a:pt x="5362" y="63264"/>
                  </a:lnTo>
                  <a:lnTo>
                    <a:pt x="4451" y="63273"/>
                  </a:lnTo>
                  <a:lnTo>
                    <a:pt x="3549" y="63326"/>
                  </a:lnTo>
                  <a:lnTo>
                    <a:pt x="2638" y="63488"/>
                  </a:lnTo>
                  <a:lnTo>
                    <a:pt x="1698" y="63407"/>
                  </a:lnTo>
                  <a:lnTo>
                    <a:pt x="1450" y="63126"/>
                  </a:lnTo>
                  <a:lnTo>
                    <a:pt x="996" y="63047"/>
                  </a:lnTo>
                  <a:lnTo>
                    <a:pt x="1644" y="62368"/>
                  </a:lnTo>
                  <a:lnTo>
                    <a:pt x="1888" y="61997"/>
                  </a:lnTo>
                  <a:lnTo>
                    <a:pt x="1894" y="61690"/>
                  </a:lnTo>
                  <a:lnTo>
                    <a:pt x="1797" y="61399"/>
                  </a:lnTo>
                  <a:lnTo>
                    <a:pt x="1636" y="61133"/>
                  </a:lnTo>
                  <a:lnTo>
                    <a:pt x="930" y="60936"/>
                  </a:lnTo>
                  <a:lnTo>
                    <a:pt x="193" y="60783"/>
                  </a:lnTo>
                  <a:lnTo>
                    <a:pt x="0" y="60750"/>
                  </a:lnTo>
                  <a:lnTo>
                    <a:pt x="423" y="60312"/>
                  </a:lnTo>
                  <a:lnTo>
                    <a:pt x="819" y="59969"/>
                  </a:lnTo>
                  <a:lnTo>
                    <a:pt x="989" y="59769"/>
                  </a:lnTo>
                  <a:lnTo>
                    <a:pt x="1116" y="59564"/>
                  </a:lnTo>
                  <a:lnTo>
                    <a:pt x="1381" y="59030"/>
                  </a:lnTo>
                  <a:lnTo>
                    <a:pt x="1830" y="58004"/>
                  </a:lnTo>
                  <a:lnTo>
                    <a:pt x="5252" y="50190"/>
                  </a:lnTo>
                  <a:lnTo>
                    <a:pt x="5383" y="50338"/>
                  </a:lnTo>
                  <a:lnTo>
                    <a:pt x="5619" y="50479"/>
                  </a:lnTo>
                  <a:lnTo>
                    <a:pt x="5765" y="50483"/>
                  </a:lnTo>
                  <a:lnTo>
                    <a:pt x="5936" y="50541"/>
                  </a:lnTo>
                  <a:lnTo>
                    <a:pt x="6189" y="50722"/>
                  </a:lnTo>
                  <a:lnTo>
                    <a:pt x="6569" y="51117"/>
                  </a:lnTo>
                  <a:lnTo>
                    <a:pt x="6858" y="51379"/>
                  </a:lnTo>
                  <a:lnTo>
                    <a:pt x="7444" y="51837"/>
                  </a:lnTo>
                  <a:lnTo>
                    <a:pt x="8430" y="52480"/>
                  </a:lnTo>
                  <a:lnTo>
                    <a:pt x="9257" y="52899"/>
                  </a:lnTo>
                  <a:lnTo>
                    <a:pt x="10132" y="53319"/>
                  </a:lnTo>
                  <a:lnTo>
                    <a:pt x="10935" y="53552"/>
                  </a:lnTo>
                  <a:lnTo>
                    <a:pt x="11430" y="53652"/>
                  </a:lnTo>
                  <a:lnTo>
                    <a:pt x="11790" y="53681"/>
                  </a:lnTo>
                  <a:lnTo>
                    <a:pt x="12083" y="53686"/>
                  </a:lnTo>
                  <a:lnTo>
                    <a:pt x="12372" y="53671"/>
                  </a:lnTo>
                  <a:lnTo>
                    <a:pt x="12554" y="53657"/>
                  </a:lnTo>
                  <a:lnTo>
                    <a:pt x="13204" y="53547"/>
                  </a:lnTo>
                  <a:lnTo>
                    <a:pt x="13691" y="53409"/>
                  </a:lnTo>
                  <a:lnTo>
                    <a:pt x="14071" y="53252"/>
                  </a:lnTo>
                  <a:lnTo>
                    <a:pt x="14427" y="53081"/>
                  </a:lnTo>
                  <a:lnTo>
                    <a:pt x="14827" y="52837"/>
                  </a:lnTo>
                  <a:lnTo>
                    <a:pt x="15159" y="52599"/>
                  </a:lnTo>
                  <a:lnTo>
                    <a:pt x="15381" y="52351"/>
                  </a:lnTo>
                  <a:lnTo>
                    <a:pt x="15599" y="52123"/>
                  </a:lnTo>
                  <a:lnTo>
                    <a:pt x="15907" y="51846"/>
                  </a:lnTo>
                  <a:lnTo>
                    <a:pt x="16474" y="51322"/>
                  </a:lnTo>
                  <a:lnTo>
                    <a:pt x="17214" y="50631"/>
                  </a:lnTo>
                  <a:lnTo>
                    <a:pt x="18469" y="49311"/>
                  </a:lnTo>
                  <a:lnTo>
                    <a:pt x="19011" y="48763"/>
                  </a:lnTo>
                  <a:lnTo>
                    <a:pt x="19680" y="47739"/>
                  </a:lnTo>
                  <a:lnTo>
                    <a:pt x="20151" y="46981"/>
                  </a:lnTo>
                  <a:lnTo>
                    <a:pt x="20796" y="45980"/>
                  </a:lnTo>
                  <a:lnTo>
                    <a:pt x="21339" y="45127"/>
                  </a:lnTo>
                  <a:lnTo>
                    <a:pt x="22146" y="43516"/>
                  </a:lnTo>
                  <a:lnTo>
                    <a:pt x="22859" y="41729"/>
                  </a:lnTo>
                  <a:lnTo>
                    <a:pt x="23227" y="40591"/>
                  </a:lnTo>
                  <a:lnTo>
                    <a:pt x="23742" y="38789"/>
                  </a:lnTo>
                  <a:lnTo>
                    <a:pt x="23948" y="37121"/>
                  </a:lnTo>
                  <a:lnTo>
                    <a:pt x="24153" y="35315"/>
                  </a:lnTo>
                  <a:lnTo>
                    <a:pt x="24221" y="33948"/>
                  </a:lnTo>
                  <a:lnTo>
                    <a:pt x="24237" y="33066"/>
                  </a:lnTo>
                  <a:lnTo>
                    <a:pt x="24050" y="31079"/>
                  </a:lnTo>
                  <a:lnTo>
                    <a:pt x="23825" y="29006"/>
                  </a:lnTo>
                  <a:lnTo>
                    <a:pt x="23354" y="25604"/>
                  </a:lnTo>
                  <a:lnTo>
                    <a:pt x="22657" y="20424"/>
                  </a:lnTo>
                  <a:lnTo>
                    <a:pt x="24304" y="19561"/>
                  </a:lnTo>
                  <a:lnTo>
                    <a:pt x="25452" y="18989"/>
                  </a:lnTo>
                  <a:lnTo>
                    <a:pt x="26465" y="18546"/>
                  </a:lnTo>
                  <a:lnTo>
                    <a:pt x="27344" y="18224"/>
                  </a:lnTo>
                  <a:lnTo>
                    <a:pt x="28832" y="17679"/>
                  </a:lnTo>
                  <a:lnTo>
                    <a:pt x="29565" y="17498"/>
                  </a:lnTo>
                  <a:lnTo>
                    <a:pt x="30638" y="17293"/>
                  </a:lnTo>
                  <a:lnTo>
                    <a:pt x="30685" y="16688"/>
                  </a:lnTo>
                  <a:lnTo>
                    <a:pt x="31251" y="16635"/>
                  </a:lnTo>
                  <a:lnTo>
                    <a:pt x="31279" y="16769"/>
                  </a:lnTo>
                  <a:lnTo>
                    <a:pt x="31977" y="16700"/>
                  </a:lnTo>
                  <a:lnTo>
                    <a:pt x="33809" y="16521"/>
                  </a:lnTo>
                  <a:lnTo>
                    <a:pt x="34889" y="16454"/>
                  </a:lnTo>
                  <a:lnTo>
                    <a:pt x="35004" y="17955"/>
                  </a:lnTo>
                  <a:lnTo>
                    <a:pt x="35654" y="17533"/>
                  </a:lnTo>
                  <a:lnTo>
                    <a:pt x="36259" y="17140"/>
                  </a:lnTo>
                  <a:lnTo>
                    <a:pt x="36025" y="15992"/>
                  </a:lnTo>
                  <a:lnTo>
                    <a:pt x="36164" y="15987"/>
                  </a:lnTo>
                  <a:lnTo>
                    <a:pt x="38349" y="15325"/>
                  </a:lnTo>
                  <a:lnTo>
                    <a:pt x="38626" y="15106"/>
                  </a:lnTo>
                  <a:lnTo>
                    <a:pt x="38868" y="14953"/>
                  </a:lnTo>
                  <a:lnTo>
                    <a:pt x="39703" y="14925"/>
                  </a:lnTo>
                  <a:lnTo>
                    <a:pt x="42854" y="13481"/>
                  </a:lnTo>
                  <a:lnTo>
                    <a:pt x="43060" y="13466"/>
                  </a:lnTo>
                  <a:lnTo>
                    <a:pt x="43222" y="13481"/>
                  </a:lnTo>
                  <a:lnTo>
                    <a:pt x="43389" y="13528"/>
                  </a:lnTo>
                  <a:lnTo>
                    <a:pt x="43555" y="13595"/>
                  </a:lnTo>
                  <a:lnTo>
                    <a:pt x="43713" y="13676"/>
                  </a:lnTo>
                  <a:lnTo>
                    <a:pt x="43868" y="13767"/>
                  </a:lnTo>
                  <a:lnTo>
                    <a:pt x="44006" y="13857"/>
                  </a:lnTo>
                  <a:lnTo>
                    <a:pt x="44141" y="13957"/>
                  </a:lnTo>
                  <a:lnTo>
                    <a:pt x="44513" y="14310"/>
                  </a:lnTo>
                  <a:lnTo>
                    <a:pt x="44651" y="14467"/>
                  </a:lnTo>
                  <a:lnTo>
                    <a:pt x="44778" y="14629"/>
                  </a:lnTo>
                  <a:lnTo>
                    <a:pt x="44901" y="14801"/>
                  </a:lnTo>
                  <a:lnTo>
                    <a:pt x="45020" y="14982"/>
                  </a:lnTo>
                  <a:lnTo>
                    <a:pt x="45301" y="15425"/>
                  </a:lnTo>
                  <a:lnTo>
                    <a:pt x="45380" y="15558"/>
                  </a:lnTo>
                  <a:lnTo>
                    <a:pt x="45447" y="15696"/>
                  </a:lnTo>
                  <a:lnTo>
                    <a:pt x="45479" y="16087"/>
                  </a:lnTo>
                  <a:lnTo>
                    <a:pt x="45431" y="16345"/>
                  </a:lnTo>
                  <a:lnTo>
                    <a:pt x="45459" y="17393"/>
                  </a:lnTo>
                  <a:lnTo>
                    <a:pt x="45459" y="17522"/>
                  </a:lnTo>
                  <a:lnTo>
                    <a:pt x="45443" y="17655"/>
                  </a:lnTo>
                  <a:lnTo>
                    <a:pt x="45384" y="18046"/>
                  </a:lnTo>
                  <a:lnTo>
                    <a:pt x="45340" y="18360"/>
                  </a:lnTo>
                  <a:lnTo>
                    <a:pt x="45332" y="18503"/>
                  </a:lnTo>
                  <a:lnTo>
                    <a:pt x="45475" y="19399"/>
                  </a:lnTo>
                  <a:lnTo>
                    <a:pt x="45764" y="19714"/>
                  </a:lnTo>
                  <a:lnTo>
                    <a:pt x="46116" y="20095"/>
                  </a:lnTo>
                  <a:lnTo>
                    <a:pt x="46346" y="20357"/>
                  </a:lnTo>
                  <a:lnTo>
                    <a:pt x="46456" y="20495"/>
                  </a:lnTo>
                  <a:lnTo>
                    <a:pt x="46670" y="20776"/>
                  </a:lnTo>
                  <a:lnTo>
                    <a:pt x="46773" y="20919"/>
                  </a:lnTo>
                  <a:lnTo>
                    <a:pt x="46884" y="21062"/>
                  </a:lnTo>
                  <a:lnTo>
                    <a:pt x="47165" y="21410"/>
                  </a:lnTo>
                  <a:lnTo>
                    <a:pt x="47450" y="21748"/>
                  </a:lnTo>
                  <a:lnTo>
                    <a:pt x="47806" y="22130"/>
                  </a:lnTo>
                  <a:lnTo>
                    <a:pt x="48016" y="22349"/>
                  </a:lnTo>
                  <a:lnTo>
                    <a:pt x="48234" y="22559"/>
                  </a:lnTo>
                  <a:lnTo>
                    <a:pt x="48464" y="22744"/>
                  </a:lnTo>
                  <a:lnTo>
                    <a:pt x="48709" y="22892"/>
                  </a:lnTo>
                  <a:lnTo>
                    <a:pt x="48855" y="22964"/>
                  </a:lnTo>
                  <a:lnTo>
                    <a:pt x="49164" y="23083"/>
                  </a:lnTo>
                  <a:lnTo>
                    <a:pt x="49675" y="23250"/>
                  </a:lnTo>
                  <a:lnTo>
                    <a:pt x="49813" y="23369"/>
                  </a:lnTo>
                  <a:lnTo>
                    <a:pt x="49932" y="23540"/>
                  </a:lnTo>
                  <a:lnTo>
                    <a:pt x="50027" y="23740"/>
                  </a:lnTo>
                  <a:lnTo>
                    <a:pt x="50095" y="23950"/>
                  </a:lnTo>
                  <a:lnTo>
                    <a:pt x="50138" y="24255"/>
                  </a:lnTo>
                  <a:lnTo>
                    <a:pt x="50095" y="24679"/>
                  </a:lnTo>
                  <a:lnTo>
                    <a:pt x="50098" y="24908"/>
                  </a:lnTo>
                  <a:lnTo>
                    <a:pt x="50110" y="25137"/>
                  </a:lnTo>
                  <a:lnTo>
                    <a:pt x="50130" y="25365"/>
                  </a:lnTo>
                  <a:lnTo>
                    <a:pt x="50138" y="25594"/>
                  </a:lnTo>
                  <a:lnTo>
                    <a:pt x="50130" y="25818"/>
                  </a:lnTo>
                  <a:lnTo>
                    <a:pt x="50075" y="26161"/>
                  </a:lnTo>
                  <a:lnTo>
                    <a:pt x="49980" y="26499"/>
                  </a:lnTo>
                  <a:lnTo>
                    <a:pt x="49754" y="27171"/>
                  </a:lnTo>
                  <a:lnTo>
                    <a:pt x="49659" y="27510"/>
                  </a:lnTo>
                  <a:lnTo>
                    <a:pt x="49541" y="28131"/>
                  </a:lnTo>
                  <a:lnTo>
                    <a:pt x="49524" y="28325"/>
                  </a:lnTo>
                  <a:lnTo>
                    <a:pt x="49469" y="28739"/>
                  </a:lnTo>
                  <a:lnTo>
                    <a:pt x="49398" y="29144"/>
                  </a:lnTo>
                  <a:lnTo>
                    <a:pt x="49338" y="29363"/>
                  </a:lnTo>
                  <a:lnTo>
                    <a:pt x="49069" y="29811"/>
                  </a:lnTo>
                  <a:lnTo>
                    <a:pt x="48135" y="32151"/>
                  </a:lnTo>
                  <a:lnTo>
                    <a:pt x="47854" y="32900"/>
                  </a:lnTo>
                  <a:lnTo>
                    <a:pt x="47295" y="34391"/>
                  </a:lnTo>
                  <a:lnTo>
                    <a:pt x="47019" y="35130"/>
                  </a:lnTo>
                  <a:lnTo>
                    <a:pt x="46808" y="35828"/>
                  </a:lnTo>
                  <a:lnTo>
                    <a:pt x="46231" y="37717"/>
                  </a:lnTo>
                  <a:lnTo>
                    <a:pt x="46183" y="37984"/>
                  </a:lnTo>
                  <a:lnTo>
                    <a:pt x="46152" y="38189"/>
                  </a:lnTo>
                  <a:lnTo>
                    <a:pt x="46108" y="38608"/>
                  </a:lnTo>
                  <a:lnTo>
                    <a:pt x="46096" y="38818"/>
                  </a:lnTo>
                  <a:lnTo>
                    <a:pt x="46092" y="39028"/>
                  </a:lnTo>
                  <a:lnTo>
                    <a:pt x="46092" y="39294"/>
                  </a:lnTo>
                  <a:lnTo>
                    <a:pt x="46112" y="39566"/>
                  </a:lnTo>
                  <a:lnTo>
                    <a:pt x="46136" y="39833"/>
                  </a:lnTo>
                  <a:lnTo>
                    <a:pt x="46191" y="40371"/>
                  </a:lnTo>
                  <a:lnTo>
                    <a:pt x="46259" y="41105"/>
                  </a:lnTo>
                  <a:lnTo>
                    <a:pt x="46286" y="41353"/>
                  </a:lnTo>
                  <a:lnTo>
                    <a:pt x="46389" y="42154"/>
                  </a:lnTo>
                  <a:lnTo>
                    <a:pt x="46429" y="42435"/>
                  </a:lnTo>
                  <a:lnTo>
                    <a:pt x="46488" y="42706"/>
                  </a:lnTo>
                  <a:lnTo>
                    <a:pt x="46567" y="42968"/>
                  </a:lnTo>
                  <a:lnTo>
                    <a:pt x="46678" y="43212"/>
                  </a:lnTo>
                  <a:lnTo>
                    <a:pt x="46805" y="43450"/>
                  </a:lnTo>
                  <a:lnTo>
                    <a:pt x="46951" y="43683"/>
                  </a:lnTo>
                  <a:lnTo>
                    <a:pt x="47106" y="43907"/>
                  </a:lnTo>
                  <a:lnTo>
                    <a:pt x="47268" y="44126"/>
                  </a:lnTo>
                  <a:lnTo>
                    <a:pt x="47517" y="44431"/>
                  </a:lnTo>
                  <a:lnTo>
                    <a:pt x="47787" y="44722"/>
                  </a:lnTo>
                  <a:lnTo>
                    <a:pt x="47925" y="44860"/>
                  </a:lnTo>
                  <a:lnTo>
                    <a:pt x="48198" y="45108"/>
                  </a:lnTo>
                  <a:lnTo>
                    <a:pt x="48388" y="45265"/>
                  </a:lnTo>
                  <a:lnTo>
                    <a:pt x="48618" y="45437"/>
                  </a:lnTo>
                  <a:lnTo>
                    <a:pt x="48852" y="45599"/>
                  </a:lnTo>
                  <a:lnTo>
                    <a:pt x="49342" y="45894"/>
                  </a:lnTo>
                  <a:lnTo>
                    <a:pt x="49592" y="46033"/>
                  </a:lnTo>
                  <a:lnTo>
                    <a:pt x="50122" y="46304"/>
                  </a:lnTo>
                  <a:lnTo>
                    <a:pt x="50395" y="46428"/>
                  </a:lnTo>
                  <a:lnTo>
                    <a:pt x="51729" y="46976"/>
                  </a:lnTo>
                  <a:lnTo>
                    <a:pt x="51904" y="47033"/>
                  </a:lnTo>
                  <a:lnTo>
                    <a:pt x="52189" y="47110"/>
                  </a:lnTo>
                  <a:lnTo>
                    <a:pt x="52399" y="47233"/>
                  </a:lnTo>
                  <a:lnTo>
                    <a:pt x="52197" y="47996"/>
                  </a:lnTo>
                  <a:lnTo>
                    <a:pt x="52858" y="48220"/>
                  </a:lnTo>
                  <a:lnTo>
                    <a:pt x="53400" y="48468"/>
                  </a:lnTo>
                  <a:lnTo>
                    <a:pt x="54394" y="48773"/>
                  </a:lnTo>
                  <a:lnTo>
                    <a:pt x="55102" y="48854"/>
                  </a:lnTo>
                  <a:lnTo>
                    <a:pt x="55672" y="48911"/>
                  </a:lnTo>
                  <a:lnTo>
                    <a:pt x="56219" y="48944"/>
                  </a:lnTo>
                  <a:lnTo>
                    <a:pt x="56860" y="49030"/>
                  </a:lnTo>
                  <a:lnTo>
                    <a:pt x="57853" y="49044"/>
                  </a:lnTo>
                  <a:lnTo>
                    <a:pt x="58424" y="49078"/>
                  </a:lnTo>
                  <a:lnTo>
                    <a:pt x="58994" y="49111"/>
                  </a:lnTo>
                  <a:lnTo>
                    <a:pt x="59805" y="49101"/>
                  </a:lnTo>
                  <a:lnTo>
                    <a:pt x="60233" y="49087"/>
                  </a:lnTo>
                  <a:lnTo>
                    <a:pt x="60561" y="49068"/>
                  </a:lnTo>
                  <a:lnTo>
                    <a:pt x="61183" y="48958"/>
                  </a:lnTo>
                  <a:lnTo>
                    <a:pt x="61705" y="48849"/>
                  </a:lnTo>
                  <a:lnTo>
                    <a:pt x="62256" y="48692"/>
                  </a:lnTo>
                  <a:lnTo>
                    <a:pt x="62877" y="48511"/>
                  </a:lnTo>
                  <a:lnTo>
                    <a:pt x="63689" y="48239"/>
                  </a:lnTo>
                  <a:lnTo>
                    <a:pt x="64457" y="47920"/>
                  </a:lnTo>
                  <a:lnTo>
                    <a:pt x="65316" y="47624"/>
                  </a:lnTo>
                  <a:lnTo>
                    <a:pt x="65937" y="47372"/>
                  </a:lnTo>
                  <a:lnTo>
                    <a:pt x="66559" y="47095"/>
                  </a:lnTo>
                  <a:lnTo>
                    <a:pt x="66796" y="46895"/>
                  </a:lnTo>
                  <a:lnTo>
                    <a:pt x="66753" y="46709"/>
                  </a:lnTo>
                  <a:lnTo>
                    <a:pt x="66610" y="46338"/>
                  </a:lnTo>
                  <a:lnTo>
                    <a:pt x="66434" y="45901"/>
                  </a:lnTo>
                  <a:lnTo>
                    <a:pt x="66171" y="45265"/>
                  </a:lnTo>
                  <a:lnTo>
                    <a:pt x="66076" y="45060"/>
                  </a:lnTo>
                  <a:lnTo>
                    <a:pt x="65874" y="44655"/>
                  </a:lnTo>
                  <a:lnTo>
                    <a:pt x="65783" y="44450"/>
                  </a:lnTo>
                  <a:lnTo>
                    <a:pt x="65707" y="44241"/>
                  </a:lnTo>
                  <a:lnTo>
                    <a:pt x="65632" y="43988"/>
                  </a:lnTo>
                  <a:lnTo>
                    <a:pt x="65565" y="43726"/>
                  </a:lnTo>
                  <a:lnTo>
                    <a:pt x="65517" y="43464"/>
                  </a:lnTo>
                  <a:lnTo>
                    <a:pt x="65486" y="43197"/>
                  </a:lnTo>
                  <a:lnTo>
                    <a:pt x="65478" y="42935"/>
                  </a:lnTo>
                  <a:lnTo>
                    <a:pt x="65490" y="42625"/>
                  </a:lnTo>
                  <a:lnTo>
                    <a:pt x="65506" y="42473"/>
                  </a:lnTo>
                  <a:lnTo>
                    <a:pt x="65533" y="42320"/>
                  </a:lnTo>
                  <a:lnTo>
                    <a:pt x="65573" y="42173"/>
                  </a:lnTo>
                  <a:lnTo>
                    <a:pt x="65640" y="42001"/>
                  </a:lnTo>
                  <a:lnTo>
                    <a:pt x="65731" y="41834"/>
                  </a:lnTo>
                  <a:lnTo>
                    <a:pt x="65834" y="41668"/>
                  </a:lnTo>
                  <a:lnTo>
                    <a:pt x="66183" y="41215"/>
                  </a:lnTo>
                  <a:lnTo>
                    <a:pt x="66305" y="41067"/>
                  </a:lnTo>
                  <a:lnTo>
                    <a:pt x="66436" y="40929"/>
                  </a:lnTo>
                  <a:lnTo>
                    <a:pt x="66574" y="40810"/>
                  </a:lnTo>
                  <a:lnTo>
                    <a:pt x="66725" y="40724"/>
                  </a:lnTo>
                  <a:lnTo>
                    <a:pt x="66883" y="40681"/>
                  </a:lnTo>
                  <a:lnTo>
                    <a:pt x="67057" y="40672"/>
                  </a:lnTo>
                  <a:lnTo>
                    <a:pt x="67422" y="40686"/>
                  </a:lnTo>
                  <a:lnTo>
                    <a:pt x="67600" y="40681"/>
                  </a:lnTo>
                  <a:lnTo>
                    <a:pt x="67984" y="40657"/>
                  </a:lnTo>
                  <a:lnTo>
                    <a:pt x="68424" y="40609"/>
                  </a:lnTo>
                  <a:lnTo>
                    <a:pt x="68558" y="40586"/>
                  </a:lnTo>
                  <a:lnTo>
                    <a:pt x="68862" y="40519"/>
                  </a:lnTo>
                  <a:lnTo>
                    <a:pt x="69163" y="40433"/>
                  </a:lnTo>
                  <a:lnTo>
                    <a:pt x="70042" y="40714"/>
                  </a:lnTo>
                  <a:lnTo>
                    <a:pt x="71214" y="40386"/>
                  </a:lnTo>
                  <a:lnTo>
                    <a:pt x="72512" y="39795"/>
                  </a:lnTo>
                  <a:lnTo>
                    <a:pt x="74046" y="38880"/>
                  </a:lnTo>
                  <a:lnTo>
                    <a:pt x="74294" y="38732"/>
                  </a:lnTo>
                  <a:lnTo>
                    <a:pt x="74911" y="38332"/>
                  </a:lnTo>
                  <a:lnTo>
                    <a:pt x="75806" y="37798"/>
                  </a:lnTo>
                  <a:lnTo>
                    <a:pt x="78142" y="35859"/>
                  </a:lnTo>
                  <a:lnTo>
                    <a:pt x="78834" y="35187"/>
                  </a:lnTo>
                  <a:lnTo>
                    <a:pt x="79527" y="34310"/>
                  </a:lnTo>
                  <a:lnTo>
                    <a:pt x="79925" y="33761"/>
                  </a:lnTo>
                  <a:lnTo>
                    <a:pt x="80034" y="33609"/>
                  </a:lnTo>
                  <a:lnTo>
                    <a:pt x="80371" y="33064"/>
                  </a:lnTo>
                  <a:lnTo>
                    <a:pt x="80497" y="32861"/>
                  </a:lnTo>
                  <a:lnTo>
                    <a:pt x="80909" y="32075"/>
                  </a:lnTo>
                  <a:lnTo>
                    <a:pt x="81113" y="31604"/>
                  </a:lnTo>
                  <a:lnTo>
                    <a:pt x="81261" y="31265"/>
                  </a:lnTo>
                  <a:lnTo>
                    <a:pt x="81542" y="30445"/>
                  </a:lnTo>
                  <a:lnTo>
                    <a:pt x="81609" y="30221"/>
                  </a:lnTo>
                  <a:lnTo>
                    <a:pt x="81673" y="29993"/>
                  </a:lnTo>
                  <a:lnTo>
                    <a:pt x="81728" y="29764"/>
                  </a:lnTo>
                  <a:lnTo>
                    <a:pt x="81780" y="29535"/>
                  </a:lnTo>
                  <a:lnTo>
                    <a:pt x="81827" y="29302"/>
                  </a:lnTo>
                  <a:lnTo>
                    <a:pt x="81914" y="28777"/>
                  </a:lnTo>
                  <a:lnTo>
                    <a:pt x="81950" y="28510"/>
                  </a:lnTo>
                  <a:lnTo>
                    <a:pt x="81970" y="28244"/>
                  </a:lnTo>
                  <a:lnTo>
                    <a:pt x="81982" y="27982"/>
                  </a:lnTo>
                  <a:lnTo>
                    <a:pt x="81974" y="27686"/>
                  </a:lnTo>
                  <a:lnTo>
                    <a:pt x="81946" y="27395"/>
                  </a:lnTo>
                  <a:lnTo>
                    <a:pt x="81910" y="27105"/>
                  </a:lnTo>
                  <a:lnTo>
                    <a:pt x="81867" y="26809"/>
                  </a:lnTo>
                  <a:lnTo>
                    <a:pt x="81788" y="26166"/>
                  </a:lnTo>
                  <a:lnTo>
                    <a:pt x="81740" y="25809"/>
                  </a:lnTo>
                  <a:lnTo>
                    <a:pt x="81487" y="23950"/>
                  </a:lnTo>
                  <a:lnTo>
                    <a:pt x="81400" y="23421"/>
                  </a:lnTo>
                  <a:lnTo>
                    <a:pt x="81364" y="23145"/>
                  </a:lnTo>
                  <a:lnTo>
                    <a:pt x="81336" y="22849"/>
                  </a:lnTo>
                  <a:lnTo>
                    <a:pt x="81301" y="22563"/>
                  </a:lnTo>
                  <a:lnTo>
                    <a:pt x="81229" y="22330"/>
                  </a:lnTo>
                  <a:lnTo>
                    <a:pt x="80913" y="22101"/>
                  </a:lnTo>
                  <a:lnTo>
                    <a:pt x="80584" y="22034"/>
                  </a:lnTo>
                  <a:lnTo>
                    <a:pt x="80422" y="22011"/>
                  </a:lnTo>
                  <a:lnTo>
                    <a:pt x="80252" y="21992"/>
                  </a:lnTo>
                  <a:lnTo>
                    <a:pt x="79915" y="21963"/>
                  </a:lnTo>
                  <a:lnTo>
                    <a:pt x="79749" y="21934"/>
                  </a:lnTo>
                  <a:lnTo>
                    <a:pt x="79575" y="21891"/>
                  </a:lnTo>
                  <a:lnTo>
                    <a:pt x="79401" y="21834"/>
                  </a:lnTo>
                  <a:lnTo>
                    <a:pt x="78977" y="21686"/>
                  </a:lnTo>
                  <a:lnTo>
                    <a:pt x="78799" y="21658"/>
                  </a:lnTo>
                  <a:lnTo>
                    <a:pt x="78617" y="21610"/>
                  </a:lnTo>
                  <a:lnTo>
                    <a:pt x="78439" y="21548"/>
                  </a:lnTo>
                  <a:lnTo>
                    <a:pt x="78264" y="21472"/>
                  </a:lnTo>
                  <a:lnTo>
                    <a:pt x="78106" y="21382"/>
                  </a:lnTo>
                  <a:lnTo>
                    <a:pt x="77944" y="21277"/>
                  </a:lnTo>
                  <a:lnTo>
                    <a:pt x="77789" y="21153"/>
                  </a:lnTo>
                  <a:lnTo>
                    <a:pt x="77647" y="21015"/>
                  </a:lnTo>
                  <a:lnTo>
                    <a:pt x="77520" y="20862"/>
                  </a:lnTo>
                  <a:lnTo>
                    <a:pt x="77358" y="20581"/>
                  </a:lnTo>
                  <a:lnTo>
                    <a:pt x="77306" y="20448"/>
                  </a:lnTo>
                  <a:lnTo>
                    <a:pt x="77263" y="20309"/>
                  </a:lnTo>
                  <a:lnTo>
                    <a:pt x="77211" y="20033"/>
                  </a:lnTo>
                  <a:lnTo>
                    <a:pt x="77203" y="19895"/>
                  </a:lnTo>
                  <a:lnTo>
                    <a:pt x="77215" y="19752"/>
                  </a:lnTo>
                  <a:lnTo>
                    <a:pt x="77247" y="19461"/>
                  </a:lnTo>
                  <a:lnTo>
                    <a:pt x="77263" y="19232"/>
                  </a:lnTo>
                  <a:lnTo>
                    <a:pt x="77267" y="19066"/>
                  </a:lnTo>
                  <a:lnTo>
                    <a:pt x="77346" y="18699"/>
                  </a:lnTo>
                  <a:lnTo>
                    <a:pt x="77473" y="18403"/>
                  </a:lnTo>
                  <a:lnTo>
                    <a:pt x="77536" y="18232"/>
                  </a:lnTo>
                  <a:lnTo>
                    <a:pt x="77603" y="18065"/>
                  </a:lnTo>
                  <a:lnTo>
                    <a:pt x="77722" y="17731"/>
                  </a:lnTo>
                  <a:lnTo>
                    <a:pt x="77813" y="17422"/>
                  </a:lnTo>
                  <a:lnTo>
                    <a:pt x="77908" y="17002"/>
                  </a:lnTo>
                  <a:lnTo>
                    <a:pt x="77956" y="16692"/>
                  </a:lnTo>
                  <a:lnTo>
                    <a:pt x="77975" y="16526"/>
                  </a:lnTo>
                  <a:lnTo>
                    <a:pt x="77999" y="16192"/>
                  </a:lnTo>
                  <a:lnTo>
                    <a:pt x="78023" y="15897"/>
                  </a:lnTo>
                  <a:lnTo>
                    <a:pt x="77773" y="15520"/>
                  </a:lnTo>
                  <a:lnTo>
                    <a:pt x="76744" y="14829"/>
                  </a:lnTo>
                  <a:lnTo>
                    <a:pt x="76562" y="14539"/>
                  </a:lnTo>
                  <a:lnTo>
                    <a:pt x="76297" y="14129"/>
                  </a:lnTo>
                  <a:lnTo>
                    <a:pt x="76210" y="13948"/>
                  </a:lnTo>
                  <a:lnTo>
                    <a:pt x="76099" y="13347"/>
                  </a:lnTo>
                  <a:lnTo>
                    <a:pt x="76135" y="13176"/>
                  </a:lnTo>
                  <a:lnTo>
                    <a:pt x="76182" y="13047"/>
                  </a:lnTo>
                  <a:lnTo>
                    <a:pt x="76891" y="12194"/>
                  </a:lnTo>
                  <a:lnTo>
                    <a:pt x="77144" y="11970"/>
                  </a:lnTo>
                  <a:lnTo>
                    <a:pt x="77354" y="11627"/>
                  </a:lnTo>
                  <a:lnTo>
                    <a:pt x="77453" y="11417"/>
                  </a:lnTo>
                  <a:lnTo>
                    <a:pt x="77568" y="11184"/>
                  </a:lnTo>
                  <a:lnTo>
                    <a:pt x="77694" y="10936"/>
                  </a:lnTo>
                  <a:lnTo>
                    <a:pt x="77813" y="10683"/>
                  </a:lnTo>
                  <a:lnTo>
                    <a:pt x="78035" y="9992"/>
                  </a:lnTo>
                  <a:lnTo>
                    <a:pt x="77952" y="9330"/>
                  </a:lnTo>
                  <a:lnTo>
                    <a:pt x="77936" y="9001"/>
                  </a:lnTo>
                  <a:lnTo>
                    <a:pt x="77904" y="8568"/>
                  </a:lnTo>
                  <a:lnTo>
                    <a:pt x="77903" y="8414"/>
                  </a:lnTo>
                  <a:lnTo>
                    <a:pt x="77888" y="7986"/>
                  </a:lnTo>
                  <a:lnTo>
                    <a:pt x="77912" y="7848"/>
                  </a:lnTo>
                  <a:lnTo>
                    <a:pt x="77948" y="7715"/>
                  </a:lnTo>
                  <a:lnTo>
                    <a:pt x="78090" y="7338"/>
                  </a:lnTo>
                  <a:lnTo>
                    <a:pt x="78142" y="7195"/>
                  </a:lnTo>
                  <a:lnTo>
                    <a:pt x="78213" y="7024"/>
                  </a:lnTo>
                  <a:lnTo>
                    <a:pt x="78296" y="6857"/>
                  </a:lnTo>
                  <a:lnTo>
                    <a:pt x="78379" y="6695"/>
                  </a:lnTo>
                  <a:lnTo>
                    <a:pt x="78470" y="6538"/>
                  </a:lnTo>
                  <a:lnTo>
                    <a:pt x="78680" y="6218"/>
                  </a:lnTo>
                  <a:lnTo>
                    <a:pt x="78922" y="5918"/>
                  </a:lnTo>
                  <a:lnTo>
                    <a:pt x="79179" y="5632"/>
                  </a:lnTo>
                  <a:lnTo>
                    <a:pt x="79709" y="5070"/>
                  </a:lnTo>
                  <a:lnTo>
                    <a:pt x="80208" y="4512"/>
                  </a:lnTo>
                  <a:lnTo>
                    <a:pt x="80465" y="4236"/>
                  </a:lnTo>
                  <a:lnTo>
                    <a:pt x="80735" y="3983"/>
                  </a:lnTo>
                  <a:lnTo>
                    <a:pt x="81023" y="3759"/>
                  </a:lnTo>
                  <a:lnTo>
                    <a:pt x="81273" y="3607"/>
                  </a:lnTo>
                  <a:lnTo>
                    <a:pt x="81534" y="3464"/>
                  </a:lnTo>
                  <a:lnTo>
                    <a:pt x="81807" y="3335"/>
                  </a:lnTo>
                  <a:lnTo>
                    <a:pt x="82084" y="3230"/>
                  </a:lnTo>
                  <a:lnTo>
                    <a:pt x="82362" y="3135"/>
                  </a:lnTo>
                  <a:lnTo>
                    <a:pt x="82607" y="3073"/>
                  </a:lnTo>
                  <a:lnTo>
                    <a:pt x="82860" y="3030"/>
                  </a:lnTo>
                  <a:lnTo>
                    <a:pt x="83616" y="2930"/>
                  </a:lnTo>
                  <a:lnTo>
                    <a:pt x="84044" y="2892"/>
                  </a:lnTo>
                  <a:lnTo>
                    <a:pt x="84179" y="2868"/>
                  </a:lnTo>
                  <a:lnTo>
                    <a:pt x="84535" y="2678"/>
                  </a:lnTo>
                  <a:lnTo>
                    <a:pt x="84709" y="2635"/>
                  </a:lnTo>
                  <a:lnTo>
                    <a:pt x="84907" y="2639"/>
                  </a:lnTo>
                  <a:lnTo>
                    <a:pt x="85117" y="2659"/>
                  </a:lnTo>
                  <a:lnTo>
                    <a:pt x="85315" y="2663"/>
                  </a:lnTo>
                  <a:lnTo>
                    <a:pt x="85568" y="2563"/>
                  </a:lnTo>
                  <a:lnTo>
                    <a:pt x="85869" y="2282"/>
                  </a:lnTo>
                  <a:lnTo>
                    <a:pt x="86015" y="2182"/>
                  </a:lnTo>
                  <a:lnTo>
                    <a:pt x="86166" y="2096"/>
                  </a:lnTo>
                  <a:lnTo>
                    <a:pt x="86324" y="2015"/>
                  </a:lnTo>
                  <a:lnTo>
                    <a:pt x="86483" y="1944"/>
                  </a:lnTo>
                  <a:lnTo>
                    <a:pt x="86661" y="1882"/>
                  </a:lnTo>
                  <a:lnTo>
                    <a:pt x="86839" y="1844"/>
                  </a:lnTo>
                  <a:lnTo>
                    <a:pt x="86973" y="1806"/>
                  </a:lnTo>
                  <a:lnTo>
                    <a:pt x="87326" y="1639"/>
                  </a:lnTo>
                  <a:lnTo>
                    <a:pt x="87694" y="1377"/>
                  </a:lnTo>
                  <a:lnTo>
                    <a:pt x="87825" y="1334"/>
                  </a:lnTo>
                  <a:lnTo>
                    <a:pt x="87963" y="1315"/>
                  </a:lnTo>
                  <a:lnTo>
                    <a:pt x="88256" y="1305"/>
                  </a:lnTo>
                  <a:lnTo>
                    <a:pt x="88557" y="1305"/>
                  </a:lnTo>
                  <a:lnTo>
                    <a:pt x="89028" y="1324"/>
                  </a:lnTo>
                  <a:lnTo>
                    <a:pt x="89186" y="1315"/>
                  </a:lnTo>
                  <a:lnTo>
                    <a:pt x="89345" y="1291"/>
                  </a:lnTo>
                  <a:lnTo>
                    <a:pt x="89503" y="1253"/>
                  </a:lnTo>
                  <a:lnTo>
                    <a:pt x="89661" y="1210"/>
                  </a:lnTo>
                  <a:lnTo>
                    <a:pt x="89816" y="1162"/>
                  </a:lnTo>
                  <a:lnTo>
                    <a:pt x="90307" y="1038"/>
                  </a:lnTo>
                  <a:lnTo>
                    <a:pt x="90639" y="962"/>
                  </a:lnTo>
                  <a:lnTo>
                    <a:pt x="91142" y="862"/>
                  </a:lnTo>
                  <a:lnTo>
                    <a:pt x="91308" y="833"/>
                  </a:lnTo>
                  <a:lnTo>
                    <a:pt x="91474" y="819"/>
                  </a:lnTo>
                  <a:lnTo>
                    <a:pt x="91637" y="819"/>
                  </a:lnTo>
                  <a:lnTo>
                    <a:pt x="92927" y="1596"/>
                  </a:lnTo>
                  <a:lnTo>
                    <a:pt x="93070" y="1968"/>
                  </a:lnTo>
                  <a:lnTo>
                    <a:pt x="93105" y="2120"/>
                  </a:lnTo>
                  <a:lnTo>
                    <a:pt x="93125" y="2277"/>
                  </a:lnTo>
                  <a:lnTo>
                    <a:pt x="93157" y="2601"/>
                  </a:lnTo>
                  <a:lnTo>
                    <a:pt x="93181" y="2759"/>
                  </a:lnTo>
                  <a:lnTo>
                    <a:pt x="93216" y="2887"/>
                  </a:lnTo>
                  <a:lnTo>
                    <a:pt x="93307" y="3364"/>
                  </a:lnTo>
                  <a:lnTo>
                    <a:pt x="92876" y="3755"/>
                  </a:lnTo>
                  <a:lnTo>
                    <a:pt x="92828" y="3959"/>
                  </a:lnTo>
                  <a:lnTo>
                    <a:pt x="92797" y="4112"/>
                  </a:lnTo>
                  <a:lnTo>
                    <a:pt x="92777" y="4269"/>
                  </a:lnTo>
                  <a:lnTo>
                    <a:pt x="92765" y="4427"/>
                  </a:lnTo>
                  <a:lnTo>
                    <a:pt x="92765" y="4589"/>
                  </a:lnTo>
                  <a:lnTo>
                    <a:pt x="92773" y="4746"/>
                  </a:lnTo>
                  <a:lnTo>
                    <a:pt x="93339" y="5837"/>
                  </a:lnTo>
                  <a:lnTo>
                    <a:pt x="93485" y="5904"/>
                  </a:lnTo>
                  <a:lnTo>
                    <a:pt x="93953" y="6056"/>
                  </a:lnTo>
                  <a:lnTo>
                    <a:pt x="94281" y="6185"/>
                  </a:lnTo>
                  <a:lnTo>
                    <a:pt x="94776" y="6361"/>
                  </a:lnTo>
                  <a:lnTo>
                    <a:pt x="95219" y="6499"/>
                  </a:lnTo>
                  <a:lnTo>
                    <a:pt x="95663" y="6619"/>
                  </a:lnTo>
                  <a:lnTo>
                    <a:pt x="95888" y="6671"/>
                  </a:lnTo>
                  <a:lnTo>
                    <a:pt x="96253" y="6738"/>
                  </a:lnTo>
                  <a:lnTo>
                    <a:pt x="96617" y="6790"/>
                  </a:lnTo>
                  <a:lnTo>
                    <a:pt x="97088" y="6843"/>
                  </a:lnTo>
                  <a:lnTo>
                    <a:pt x="97670" y="6895"/>
                  </a:lnTo>
                  <a:lnTo>
                    <a:pt x="97963" y="6895"/>
                  </a:lnTo>
                  <a:lnTo>
                    <a:pt x="98560" y="6862"/>
                  </a:lnTo>
                  <a:lnTo>
                    <a:pt x="98747" y="6604"/>
                  </a:lnTo>
                  <a:lnTo>
                    <a:pt x="98739" y="6295"/>
                  </a:lnTo>
                  <a:lnTo>
                    <a:pt x="98893" y="5956"/>
                  </a:lnTo>
                  <a:lnTo>
                    <a:pt x="99067" y="5808"/>
                  </a:lnTo>
                  <a:lnTo>
                    <a:pt x="99305" y="5646"/>
                  </a:lnTo>
                  <a:lnTo>
                    <a:pt x="99784" y="5332"/>
                  </a:lnTo>
                  <a:lnTo>
                    <a:pt x="100231" y="4874"/>
                  </a:lnTo>
                  <a:lnTo>
                    <a:pt x="100607" y="4589"/>
                  </a:lnTo>
                  <a:lnTo>
                    <a:pt x="101031" y="4265"/>
                  </a:lnTo>
                  <a:lnTo>
                    <a:pt x="101201" y="4083"/>
                  </a:lnTo>
                  <a:lnTo>
                    <a:pt x="101573" y="3650"/>
                  </a:lnTo>
                  <a:lnTo>
                    <a:pt x="102190" y="4074"/>
                  </a:lnTo>
                  <a:lnTo>
                    <a:pt x="103327" y="2973"/>
                  </a:lnTo>
                  <a:lnTo>
                    <a:pt x="103445" y="2654"/>
                  </a:lnTo>
                  <a:lnTo>
                    <a:pt x="103548" y="2187"/>
                  </a:lnTo>
                  <a:lnTo>
                    <a:pt x="103683" y="1929"/>
                  </a:lnTo>
                  <a:lnTo>
                    <a:pt x="103932" y="1567"/>
                  </a:lnTo>
                  <a:lnTo>
                    <a:pt x="104522" y="810"/>
                  </a:lnTo>
                  <a:lnTo>
                    <a:pt x="104744" y="605"/>
                  </a:lnTo>
                  <a:lnTo>
                    <a:pt x="106161" y="0"/>
                  </a:lnTo>
                  <a:lnTo>
                    <a:pt x="106478" y="252"/>
                  </a:lnTo>
                  <a:lnTo>
                    <a:pt x="106806" y="686"/>
                  </a:lnTo>
                  <a:lnTo>
                    <a:pt x="106965" y="996"/>
                  </a:lnTo>
                  <a:lnTo>
                    <a:pt x="107024" y="1129"/>
                  </a:lnTo>
                  <a:lnTo>
                    <a:pt x="107357" y="1667"/>
                  </a:lnTo>
                  <a:lnTo>
                    <a:pt x="107788" y="1996"/>
                  </a:lnTo>
                  <a:lnTo>
                    <a:pt x="107851" y="2125"/>
                  </a:lnTo>
                  <a:lnTo>
                    <a:pt x="108053" y="2582"/>
                  </a:lnTo>
                  <a:lnTo>
                    <a:pt x="108299" y="3016"/>
                  </a:lnTo>
                  <a:lnTo>
                    <a:pt x="108386" y="3149"/>
                  </a:lnTo>
                  <a:lnTo>
                    <a:pt x="108465" y="3283"/>
                  </a:lnTo>
                  <a:lnTo>
                    <a:pt x="108520" y="3416"/>
                  </a:lnTo>
                  <a:lnTo>
                    <a:pt x="108560" y="3550"/>
                  </a:lnTo>
                  <a:lnTo>
                    <a:pt x="108576" y="3683"/>
                  </a:lnTo>
                  <a:lnTo>
                    <a:pt x="108536" y="3936"/>
                  </a:lnTo>
                  <a:lnTo>
                    <a:pt x="108485" y="4098"/>
                  </a:lnTo>
                  <a:lnTo>
                    <a:pt x="108429" y="4303"/>
                  </a:lnTo>
                  <a:lnTo>
                    <a:pt x="108045" y="4960"/>
                  </a:lnTo>
                  <a:lnTo>
                    <a:pt x="107325" y="5818"/>
                  </a:lnTo>
                  <a:lnTo>
                    <a:pt x="107190" y="6204"/>
                  </a:lnTo>
                  <a:lnTo>
                    <a:pt x="107095" y="6638"/>
                  </a:lnTo>
                  <a:lnTo>
                    <a:pt x="107032" y="6971"/>
                  </a:lnTo>
                  <a:lnTo>
                    <a:pt x="106870" y="7219"/>
                  </a:lnTo>
                  <a:lnTo>
                    <a:pt x="105504" y="8082"/>
                  </a:lnTo>
                  <a:lnTo>
                    <a:pt x="105266" y="8244"/>
                  </a:lnTo>
                  <a:lnTo>
                    <a:pt x="104890" y="8529"/>
                  </a:lnTo>
                  <a:lnTo>
                    <a:pt x="103881" y="9406"/>
                  </a:lnTo>
                  <a:lnTo>
                    <a:pt x="103600" y="9983"/>
                  </a:lnTo>
                  <a:lnTo>
                    <a:pt x="103564" y="10417"/>
                  </a:lnTo>
                  <a:lnTo>
                    <a:pt x="103568" y="10669"/>
                  </a:lnTo>
                  <a:lnTo>
                    <a:pt x="103564" y="10950"/>
                  </a:lnTo>
                  <a:lnTo>
                    <a:pt x="103568" y="11107"/>
                  </a:lnTo>
                  <a:lnTo>
                    <a:pt x="103568" y="11270"/>
                  </a:lnTo>
                  <a:lnTo>
                    <a:pt x="103564" y="11427"/>
                  </a:lnTo>
                  <a:lnTo>
                    <a:pt x="103556" y="11584"/>
                  </a:lnTo>
                  <a:lnTo>
                    <a:pt x="103540" y="11717"/>
                  </a:lnTo>
                  <a:lnTo>
                    <a:pt x="103441" y="12370"/>
                  </a:lnTo>
                  <a:lnTo>
                    <a:pt x="103390" y="12747"/>
                  </a:lnTo>
                  <a:lnTo>
                    <a:pt x="103342" y="12990"/>
                  </a:lnTo>
                  <a:lnTo>
                    <a:pt x="103053" y="13638"/>
                  </a:lnTo>
                  <a:lnTo>
                    <a:pt x="102626" y="14095"/>
                  </a:lnTo>
                  <a:lnTo>
                    <a:pt x="102278" y="14462"/>
                  </a:lnTo>
                  <a:lnTo>
                    <a:pt x="102080" y="14686"/>
                  </a:lnTo>
                  <a:lnTo>
                    <a:pt x="101743" y="15025"/>
                  </a:lnTo>
                  <a:lnTo>
                    <a:pt x="101581" y="15163"/>
                  </a:lnTo>
                  <a:lnTo>
                    <a:pt x="101304" y="15377"/>
                  </a:lnTo>
                  <a:lnTo>
                    <a:pt x="100821" y="15754"/>
                  </a:lnTo>
                  <a:lnTo>
                    <a:pt x="100615" y="15839"/>
                  </a:lnTo>
                  <a:lnTo>
                    <a:pt x="100413" y="15935"/>
                  </a:lnTo>
                  <a:lnTo>
                    <a:pt x="100041" y="16192"/>
                  </a:lnTo>
                  <a:lnTo>
                    <a:pt x="99621" y="16573"/>
                  </a:lnTo>
                  <a:lnTo>
                    <a:pt x="99447" y="16702"/>
                  </a:lnTo>
                  <a:lnTo>
                    <a:pt x="99281" y="16831"/>
                  </a:lnTo>
                  <a:lnTo>
                    <a:pt x="98972" y="17088"/>
                  </a:lnTo>
                  <a:lnTo>
                    <a:pt x="98723" y="17345"/>
                  </a:lnTo>
                  <a:lnTo>
                    <a:pt x="98481" y="17650"/>
                  </a:lnTo>
                  <a:lnTo>
                    <a:pt x="98359" y="17846"/>
                  </a:lnTo>
                  <a:lnTo>
                    <a:pt x="98252" y="18046"/>
                  </a:lnTo>
                  <a:lnTo>
                    <a:pt x="97967" y="18680"/>
                  </a:lnTo>
                  <a:lnTo>
                    <a:pt x="97895" y="18823"/>
                  </a:lnTo>
                  <a:lnTo>
                    <a:pt x="97693" y="19247"/>
                  </a:lnTo>
                  <a:lnTo>
                    <a:pt x="97622" y="19385"/>
                  </a:lnTo>
                  <a:lnTo>
                    <a:pt x="97539" y="19523"/>
                  </a:lnTo>
                  <a:lnTo>
                    <a:pt x="97357" y="19799"/>
                  </a:lnTo>
                  <a:lnTo>
                    <a:pt x="97270" y="19938"/>
                  </a:lnTo>
                  <a:lnTo>
                    <a:pt x="97195" y="20081"/>
                  </a:lnTo>
                  <a:lnTo>
                    <a:pt x="97119" y="20276"/>
                  </a:lnTo>
                  <a:lnTo>
                    <a:pt x="97056" y="20476"/>
                  </a:lnTo>
                  <a:lnTo>
                    <a:pt x="96854" y="21024"/>
                  </a:lnTo>
                  <a:lnTo>
                    <a:pt x="96803" y="21172"/>
                  </a:lnTo>
                  <a:lnTo>
                    <a:pt x="96739" y="21415"/>
                  </a:lnTo>
                  <a:lnTo>
                    <a:pt x="96621" y="21882"/>
                  </a:lnTo>
                  <a:lnTo>
                    <a:pt x="96443" y="22173"/>
                  </a:lnTo>
                  <a:lnTo>
                    <a:pt x="96340" y="22454"/>
                  </a:lnTo>
                  <a:lnTo>
                    <a:pt x="96280" y="22649"/>
                  </a:lnTo>
                  <a:lnTo>
                    <a:pt x="96241" y="22797"/>
                  </a:lnTo>
                  <a:lnTo>
                    <a:pt x="96209" y="22945"/>
                  </a:lnTo>
                  <a:lnTo>
                    <a:pt x="96157" y="23245"/>
                  </a:lnTo>
                  <a:lnTo>
                    <a:pt x="96138" y="23488"/>
                  </a:lnTo>
                  <a:lnTo>
                    <a:pt x="96134" y="23855"/>
                  </a:lnTo>
                  <a:lnTo>
                    <a:pt x="96110" y="24103"/>
                  </a:lnTo>
                  <a:lnTo>
                    <a:pt x="96090" y="24231"/>
                  </a:lnTo>
                  <a:lnTo>
                    <a:pt x="96019" y="24574"/>
                  </a:lnTo>
                  <a:lnTo>
                    <a:pt x="95908" y="24975"/>
                  </a:lnTo>
                  <a:lnTo>
                    <a:pt x="95793" y="25446"/>
                  </a:lnTo>
                  <a:lnTo>
                    <a:pt x="95702" y="25899"/>
                  </a:lnTo>
                  <a:lnTo>
                    <a:pt x="95655" y="26185"/>
                  </a:lnTo>
                  <a:lnTo>
                    <a:pt x="95639" y="26323"/>
                  </a:lnTo>
                  <a:lnTo>
                    <a:pt x="95635" y="26466"/>
                  </a:lnTo>
                  <a:lnTo>
                    <a:pt x="95639" y="26619"/>
                  </a:lnTo>
                  <a:lnTo>
                    <a:pt x="95682" y="26919"/>
                  </a:lnTo>
                  <a:lnTo>
                    <a:pt x="95710" y="27071"/>
                  </a:lnTo>
                  <a:lnTo>
                    <a:pt x="95746" y="27219"/>
                  </a:lnTo>
                  <a:lnTo>
                    <a:pt x="95785" y="27362"/>
                  </a:lnTo>
                  <a:lnTo>
                    <a:pt x="95880" y="27648"/>
                  </a:lnTo>
                  <a:lnTo>
                    <a:pt x="95983" y="27929"/>
                  </a:lnTo>
                  <a:lnTo>
                    <a:pt x="96138" y="28410"/>
                  </a:lnTo>
                  <a:lnTo>
                    <a:pt x="96193" y="28568"/>
                  </a:lnTo>
                  <a:lnTo>
                    <a:pt x="96383" y="28963"/>
                  </a:lnTo>
                  <a:lnTo>
                    <a:pt x="96518" y="29192"/>
                  </a:lnTo>
                  <a:lnTo>
                    <a:pt x="96648" y="29444"/>
                  </a:lnTo>
                  <a:lnTo>
                    <a:pt x="96831" y="29854"/>
                  </a:lnTo>
                  <a:lnTo>
                    <a:pt x="96902" y="29983"/>
                  </a:lnTo>
                  <a:lnTo>
                    <a:pt x="97056" y="30221"/>
                  </a:lnTo>
                  <a:lnTo>
                    <a:pt x="97306" y="30574"/>
                  </a:lnTo>
                  <a:lnTo>
                    <a:pt x="97626" y="31017"/>
                  </a:lnTo>
                  <a:lnTo>
                    <a:pt x="97717" y="31170"/>
                  </a:lnTo>
                  <a:lnTo>
                    <a:pt x="97907" y="31832"/>
                  </a:lnTo>
                  <a:lnTo>
                    <a:pt x="98014" y="32108"/>
                  </a:lnTo>
                  <a:lnTo>
                    <a:pt x="98149" y="32375"/>
                  </a:lnTo>
                  <a:lnTo>
                    <a:pt x="98406" y="32752"/>
                  </a:lnTo>
                  <a:lnTo>
                    <a:pt x="98715" y="33095"/>
                  </a:lnTo>
                  <a:lnTo>
                    <a:pt x="98873" y="33242"/>
                  </a:lnTo>
                  <a:lnTo>
                    <a:pt x="99043" y="33381"/>
                  </a:lnTo>
                  <a:lnTo>
                    <a:pt x="99218" y="33514"/>
                  </a:lnTo>
                  <a:lnTo>
                    <a:pt x="99574" y="33771"/>
                  </a:lnTo>
                  <a:lnTo>
                    <a:pt x="99760" y="33914"/>
                  </a:lnTo>
                  <a:lnTo>
                    <a:pt x="100132" y="34191"/>
                  </a:lnTo>
                  <a:lnTo>
                    <a:pt x="100322" y="34329"/>
                  </a:lnTo>
                  <a:lnTo>
                    <a:pt x="100516" y="34453"/>
                  </a:lnTo>
                  <a:lnTo>
                    <a:pt x="100868" y="34634"/>
                  </a:lnTo>
                  <a:lnTo>
                    <a:pt x="101114" y="34782"/>
                  </a:lnTo>
                  <a:lnTo>
                    <a:pt x="101430" y="34915"/>
                  </a:lnTo>
                  <a:lnTo>
                    <a:pt x="102036" y="35230"/>
                  </a:lnTo>
                  <a:lnTo>
                    <a:pt x="102697" y="35601"/>
                  </a:lnTo>
                  <a:lnTo>
                    <a:pt x="103022" y="35797"/>
                  </a:lnTo>
                  <a:lnTo>
                    <a:pt x="103679" y="36173"/>
                  </a:lnTo>
                  <a:lnTo>
                    <a:pt x="104382" y="36555"/>
                  </a:lnTo>
                  <a:lnTo>
                    <a:pt x="104688" y="36721"/>
                  </a:lnTo>
                  <a:lnTo>
                    <a:pt x="105199" y="36988"/>
                  </a:lnTo>
                  <a:lnTo>
                    <a:pt x="106228" y="37507"/>
                  </a:lnTo>
                  <a:lnTo>
                    <a:pt x="106826" y="37793"/>
                  </a:lnTo>
                  <a:lnTo>
                    <a:pt x="107432" y="38070"/>
                  </a:lnTo>
                  <a:lnTo>
                    <a:pt x="108041" y="38341"/>
                  </a:lnTo>
                  <a:lnTo>
                    <a:pt x="108655" y="38599"/>
                  </a:lnTo>
                  <a:lnTo>
                    <a:pt x="109273" y="38846"/>
                  </a:lnTo>
                  <a:lnTo>
                    <a:pt x="110005" y="39123"/>
                  </a:lnTo>
                  <a:lnTo>
                    <a:pt x="110745" y="39375"/>
                  </a:lnTo>
                  <a:lnTo>
                    <a:pt x="111489" y="39618"/>
                  </a:lnTo>
                  <a:lnTo>
                    <a:pt x="112234" y="39852"/>
                  </a:lnTo>
                  <a:lnTo>
                    <a:pt x="113683" y="40281"/>
                  </a:lnTo>
                  <a:lnTo>
                    <a:pt x="115084" y="40662"/>
                  </a:lnTo>
                  <a:lnTo>
                    <a:pt x="115907" y="40868"/>
                  </a:lnTo>
                  <a:lnTo>
                    <a:pt x="117289" y="41205"/>
                  </a:lnTo>
                  <a:lnTo>
                    <a:pt x="118096" y="41363"/>
                  </a:lnTo>
                  <a:lnTo>
                    <a:pt x="118504" y="41424"/>
                  </a:lnTo>
                  <a:lnTo>
                    <a:pt x="119054" y="41491"/>
                  </a:lnTo>
                  <a:lnTo>
                    <a:pt x="119609" y="41534"/>
                  </a:lnTo>
                  <a:lnTo>
                    <a:pt x="120163" y="41558"/>
                  </a:lnTo>
                  <a:lnTo>
                    <a:pt x="120832" y="41581"/>
                  </a:lnTo>
                  <a:lnTo>
                    <a:pt x="121833" y="41615"/>
                  </a:lnTo>
                  <a:lnTo>
                    <a:pt x="122388" y="41625"/>
                  </a:lnTo>
                  <a:lnTo>
                    <a:pt x="124054" y="41644"/>
                  </a:lnTo>
                  <a:lnTo>
                    <a:pt x="124783" y="41663"/>
                  </a:lnTo>
                  <a:lnTo>
                    <a:pt x="125151" y="41668"/>
                  </a:lnTo>
                  <a:lnTo>
                    <a:pt x="125515" y="41677"/>
                  </a:lnTo>
                  <a:lnTo>
                    <a:pt x="125734" y="41678"/>
                  </a:lnTo>
                  <a:lnTo>
                    <a:pt x="126576" y="41668"/>
                  </a:lnTo>
                  <a:lnTo>
                    <a:pt x="126896" y="41658"/>
                  </a:lnTo>
                  <a:lnTo>
                    <a:pt x="127649" y="41601"/>
                  </a:lnTo>
                  <a:lnTo>
                    <a:pt x="128056" y="41563"/>
                  </a:lnTo>
                  <a:lnTo>
                    <a:pt x="128500" y="41529"/>
                  </a:lnTo>
                  <a:lnTo>
                    <a:pt x="128717" y="41505"/>
                  </a:lnTo>
                  <a:lnTo>
                    <a:pt x="128935" y="41463"/>
                  </a:lnTo>
                  <a:lnTo>
                    <a:pt x="129157" y="41405"/>
                  </a:lnTo>
                  <a:lnTo>
                    <a:pt x="129379" y="41334"/>
                  </a:lnTo>
                  <a:lnTo>
                    <a:pt x="129818" y="41162"/>
                  </a:lnTo>
                  <a:lnTo>
                    <a:pt x="130131" y="41034"/>
                  </a:lnTo>
                  <a:lnTo>
                    <a:pt x="130321" y="40972"/>
                  </a:lnTo>
                  <a:lnTo>
                    <a:pt x="129959" y="41980"/>
                  </a:lnTo>
                  <a:lnTo>
                    <a:pt x="129499" y="42292"/>
                  </a:lnTo>
                  <a:lnTo>
                    <a:pt x="129155" y="42719"/>
                  </a:lnTo>
                  <a:lnTo>
                    <a:pt x="129078" y="43125"/>
                  </a:lnTo>
                  <a:lnTo>
                    <a:pt x="128474" y="42946"/>
                  </a:lnTo>
                  <a:lnTo>
                    <a:pt x="127441" y="42935"/>
                  </a:lnTo>
                  <a:lnTo>
                    <a:pt x="127403" y="43582"/>
                  </a:lnTo>
                  <a:lnTo>
                    <a:pt x="127387" y="43793"/>
                  </a:lnTo>
                  <a:lnTo>
                    <a:pt x="127454" y="44263"/>
                  </a:lnTo>
                  <a:lnTo>
                    <a:pt x="127630" y="45406"/>
                  </a:lnTo>
                  <a:lnTo>
                    <a:pt x="127183" y="45426"/>
                  </a:lnTo>
                  <a:lnTo>
                    <a:pt x="125559" y="45476"/>
                  </a:lnTo>
                  <a:lnTo>
                    <a:pt x="123724" y="45366"/>
                  </a:lnTo>
                  <a:lnTo>
                    <a:pt x="124087" y="48097"/>
                  </a:lnTo>
                  <a:lnTo>
                    <a:pt x="122135" y="47966"/>
                  </a:lnTo>
                  <a:lnTo>
                    <a:pt x="121714" y="48043"/>
                  </a:lnTo>
                  <a:lnTo>
                    <a:pt x="122350" y="52793"/>
                  </a:lnTo>
                  <a:lnTo>
                    <a:pt x="122849" y="56513"/>
                  </a:lnTo>
                  <a:lnTo>
                    <a:pt x="123124" y="58570"/>
                  </a:lnTo>
                  <a:lnTo>
                    <a:pt x="123568" y="59341"/>
                  </a:lnTo>
                  <a:lnTo>
                    <a:pt x="123703" y="59839"/>
                  </a:lnTo>
                  <a:lnTo>
                    <a:pt x="123805" y="60130"/>
                  </a:lnTo>
                  <a:lnTo>
                    <a:pt x="123907" y="60283"/>
                  </a:lnTo>
                  <a:lnTo>
                    <a:pt x="124405" y="60559"/>
                  </a:lnTo>
                  <a:lnTo>
                    <a:pt x="126394" y="62211"/>
                  </a:lnTo>
                  <a:lnTo>
                    <a:pt x="128242" y="64212"/>
                  </a:lnTo>
                  <a:lnTo>
                    <a:pt x="129348" y="67553"/>
                  </a:lnTo>
                  <a:lnTo>
                    <a:pt x="130334" y="74900"/>
                  </a:lnTo>
                  <a:lnTo>
                    <a:pt x="130574" y="76693"/>
                  </a:lnTo>
                  <a:lnTo>
                    <a:pt x="132369" y="79211"/>
                  </a:lnTo>
                  <a:lnTo>
                    <a:pt x="136191" y="84574"/>
                  </a:lnTo>
                  <a:lnTo>
                    <a:pt x="136667" y="85431"/>
                  </a:lnTo>
                  <a:lnTo>
                    <a:pt x="139529" y="90563"/>
                  </a:lnTo>
                  <a:lnTo>
                    <a:pt x="141569" y="92526"/>
                  </a:lnTo>
                  <a:lnTo>
                    <a:pt x="144695" y="95537"/>
                  </a:lnTo>
                  <a:lnTo>
                    <a:pt x="146615" y="97384"/>
                  </a:lnTo>
                  <a:lnTo>
                    <a:pt x="147939" y="98659"/>
                  </a:lnTo>
                  <a:lnTo>
                    <a:pt x="149262" y="99933"/>
                  </a:lnTo>
                  <a:lnTo>
                    <a:pt x="151605" y="102025"/>
                  </a:lnTo>
                  <a:lnTo>
                    <a:pt x="152580" y="103019"/>
                  </a:lnTo>
                  <a:lnTo>
                    <a:pt x="151843" y="104105"/>
                  </a:lnTo>
                  <a:lnTo>
                    <a:pt x="151072" y="105105"/>
                  </a:lnTo>
                  <a:lnTo>
                    <a:pt x="150606" y="105532"/>
                  </a:lnTo>
                  <a:lnTo>
                    <a:pt x="147918" y="108543"/>
                  </a:lnTo>
                  <a:lnTo>
                    <a:pt x="146386" y="110464"/>
                  </a:lnTo>
                  <a:lnTo>
                    <a:pt x="145524" y="111269"/>
                  </a:lnTo>
                  <a:lnTo>
                    <a:pt x="144036" y="112657"/>
                  </a:lnTo>
                  <a:lnTo>
                    <a:pt x="143036" y="113358"/>
                  </a:lnTo>
                  <a:lnTo>
                    <a:pt x="141253" y="114605"/>
                  </a:lnTo>
                  <a:lnTo>
                    <a:pt x="140690" y="114999"/>
                  </a:lnTo>
                  <a:lnTo>
                    <a:pt x="138709" y="116384"/>
                  </a:lnTo>
                  <a:lnTo>
                    <a:pt x="137623" y="116824"/>
                  </a:lnTo>
                  <a:lnTo>
                    <a:pt x="136827" y="116930"/>
                  </a:lnTo>
                  <a:lnTo>
                    <a:pt x="136653" y="116909"/>
                  </a:lnTo>
                  <a:lnTo>
                    <a:pt x="136409" y="116878"/>
                  </a:lnTo>
                  <a:lnTo>
                    <a:pt x="135129" y="116719"/>
                  </a:lnTo>
                  <a:lnTo>
                    <a:pt x="132918" y="116293"/>
                  </a:lnTo>
                  <a:lnTo>
                    <a:pt x="132518" y="116212"/>
                  </a:lnTo>
                  <a:lnTo>
                    <a:pt x="131757" y="116265"/>
                  </a:lnTo>
                  <a:lnTo>
                    <a:pt x="129938" y="116642"/>
                  </a:lnTo>
                  <a:lnTo>
                    <a:pt x="128847" y="116867"/>
                  </a:lnTo>
                  <a:lnTo>
                    <a:pt x="127394" y="117168"/>
                  </a:lnTo>
                  <a:lnTo>
                    <a:pt x="126672" y="117407"/>
                  </a:lnTo>
                  <a:lnTo>
                    <a:pt x="125625" y="117755"/>
                  </a:lnTo>
                  <a:lnTo>
                    <a:pt x="123935" y="118316"/>
                  </a:lnTo>
                  <a:lnTo>
                    <a:pt x="122584" y="118912"/>
                  </a:lnTo>
                  <a:lnTo>
                    <a:pt x="122148" y="119390"/>
                  </a:lnTo>
                  <a:lnTo>
                    <a:pt x="121886" y="119910"/>
                  </a:lnTo>
                  <a:lnTo>
                    <a:pt x="121735" y="120209"/>
                  </a:lnTo>
                  <a:lnTo>
                    <a:pt x="121481" y="120711"/>
                  </a:lnTo>
                  <a:lnTo>
                    <a:pt x="120570" y="122194"/>
                  </a:lnTo>
                  <a:lnTo>
                    <a:pt x="119577" y="122950"/>
                  </a:lnTo>
                  <a:lnTo>
                    <a:pt x="117382" y="123328"/>
                  </a:lnTo>
                  <a:lnTo>
                    <a:pt x="117060" y="123289"/>
                  </a:lnTo>
                  <a:lnTo>
                    <a:pt x="116783" y="123251"/>
                  </a:lnTo>
                  <a:lnTo>
                    <a:pt x="116103" y="122966"/>
                  </a:lnTo>
                  <a:lnTo>
                    <a:pt x="115635" y="122769"/>
                  </a:lnTo>
                  <a:lnTo>
                    <a:pt x="114734" y="122252"/>
                  </a:lnTo>
                  <a:lnTo>
                    <a:pt x="114085" y="121880"/>
                  </a:lnTo>
                  <a:lnTo>
                    <a:pt x="112969" y="121239"/>
                  </a:lnTo>
                  <a:lnTo>
                    <a:pt x="112240" y="120820"/>
                  </a:lnTo>
                  <a:lnTo>
                    <a:pt x="111501" y="120358"/>
                  </a:lnTo>
                  <a:lnTo>
                    <a:pt x="111078" y="120670"/>
                  </a:lnTo>
                  <a:lnTo>
                    <a:pt x="110335" y="121001"/>
                  </a:lnTo>
                  <a:lnTo>
                    <a:pt x="109329" y="121475"/>
                  </a:lnTo>
                  <a:lnTo>
                    <a:pt x="108747" y="121750"/>
                  </a:lnTo>
                  <a:lnTo>
                    <a:pt x="106889" y="122812"/>
                  </a:lnTo>
                  <a:lnTo>
                    <a:pt x="106520" y="123031"/>
                  </a:lnTo>
                  <a:lnTo>
                    <a:pt x="106095" y="123042"/>
                  </a:lnTo>
                  <a:lnTo>
                    <a:pt x="106326" y="121240"/>
                  </a:lnTo>
                  <a:lnTo>
                    <a:pt x="104361" y="120983"/>
                  </a:lnTo>
                  <a:lnTo>
                    <a:pt x="104590" y="119109"/>
                  </a:lnTo>
                  <a:lnTo>
                    <a:pt x="104922" y="116540"/>
                  </a:lnTo>
                  <a:lnTo>
                    <a:pt x="105491" y="116511"/>
                  </a:lnTo>
                  <a:lnTo>
                    <a:pt x="106531" y="116668"/>
                  </a:lnTo>
                  <a:lnTo>
                    <a:pt x="106541" y="116393"/>
                  </a:lnTo>
                  <a:lnTo>
                    <a:pt x="107083" y="116469"/>
                  </a:lnTo>
                  <a:lnTo>
                    <a:pt x="107167" y="115740"/>
                  </a:lnTo>
                  <a:lnTo>
                    <a:pt x="107315" y="114532"/>
                  </a:lnTo>
                  <a:lnTo>
                    <a:pt x="97063" y="111712"/>
                  </a:lnTo>
                  <a:lnTo>
                    <a:pt x="95951" y="111406"/>
                  </a:lnTo>
                  <a:lnTo>
                    <a:pt x="93541" y="111055"/>
                  </a:lnTo>
                  <a:lnTo>
                    <a:pt x="90413" y="109478"/>
                  </a:lnTo>
                  <a:lnTo>
                    <a:pt x="90081" y="109492"/>
                  </a:lnTo>
                  <a:lnTo>
                    <a:pt x="87714" y="109330"/>
                  </a:lnTo>
                  <a:lnTo>
                    <a:pt x="85825" y="108906"/>
                  </a:lnTo>
                  <a:lnTo>
                    <a:pt x="84056" y="108706"/>
                  </a:lnTo>
                  <a:lnTo>
                    <a:pt x="81202" y="108520"/>
                  </a:lnTo>
                  <a:lnTo>
                    <a:pt x="79072" y="107882"/>
                  </a:lnTo>
                  <a:lnTo>
                    <a:pt x="78652" y="107925"/>
                  </a:lnTo>
                  <a:lnTo>
                    <a:pt x="76966" y="107744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4" name="pg104"/>
            <p:cNvSpPr/>
            <p:nvPr/>
          </p:nvSpPr>
          <p:spPr>
            <a:xfrm>
              <a:off x="6718844" y="4597091"/>
              <a:ext cx="63319" cy="125385"/>
            </a:xfrm>
            <a:custGeom>
              <a:avLst/>
              <a:gdLst/>
              <a:ahLst/>
              <a:cxnLst/>
              <a:rect l="0" t="0" r="0" b="0"/>
              <a:pathLst>
                <a:path w="63319" h="125385">
                  <a:moveTo>
                    <a:pt x="9279" y="104674"/>
                  </a:moveTo>
                  <a:lnTo>
                    <a:pt x="8764" y="104583"/>
                  </a:lnTo>
                  <a:lnTo>
                    <a:pt x="7201" y="104326"/>
                  </a:lnTo>
                  <a:lnTo>
                    <a:pt x="6116" y="104145"/>
                  </a:lnTo>
                  <a:lnTo>
                    <a:pt x="5601" y="104059"/>
                  </a:lnTo>
                  <a:lnTo>
                    <a:pt x="4643" y="103897"/>
                  </a:lnTo>
                  <a:lnTo>
                    <a:pt x="4497" y="103868"/>
                  </a:lnTo>
                  <a:lnTo>
                    <a:pt x="2442" y="103520"/>
                  </a:lnTo>
                  <a:lnTo>
                    <a:pt x="2268" y="104545"/>
                  </a:lnTo>
                  <a:lnTo>
                    <a:pt x="2185" y="105055"/>
                  </a:lnTo>
                  <a:lnTo>
                    <a:pt x="2156" y="105478"/>
                  </a:lnTo>
                  <a:lnTo>
                    <a:pt x="436" y="105190"/>
                  </a:lnTo>
                  <a:lnTo>
                    <a:pt x="58" y="100404"/>
                  </a:lnTo>
                  <a:lnTo>
                    <a:pt x="0" y="99701"/>
                  </a:lnTo>
                  <a:lnTo>
                    <a:pt x="276" y="98379"/>
                  </a:lnTo>
                  <a:lnTo>
                    <a:pt x="440" y="98136"/>
                  </a:lnTo>
                  <a:lnTo>
                    <a:pt x="1048" y="97226"/>
                  </a:lnTo>
                  <a:lnTo>
                    <a:pt x="1879" y="96246"/>
                  </a:lnTo>
                  <a:lnTo>
                    <a:pt x="3374" y="94484"/>
                  </a:lnTo>
                  <a:lnTo>
                    <a:pt x="4971" y="92545"/>
                  </a:lnTo>
                  <a:lnTo>
                    <a:pt x="5592" y="91792"/>
                  </a:lnTo>
                  <a:lnTo>
                    <a:pt x="6096" y="90983"/>
                  </a:lnTo>
                  <a:lnTo>
                    <a:pt x="6318" y="90599"/>
                  </a:lnTo>
                  <a:lnTo>
                    <a:pt x="6548" y="90201"/>
                  </a:lnTo>
                  <a:lnTo>
                    <a:pt x="8438" y="86566"/>
                  </a:lnTo>
                  <a:lnTo>
                    <a:pt x="8704" y="86074"/>
                  </a:lnTo>
                  <a:lnTo>
                    <a:pt x="10624" y="82308"/>
                  </a:lnTo>
                  <a:lnTo>
                    <a:pt x="12854" y="78134"/>
                  </a:lnTo>
                  <a:lnTo>
                    <a:pt x="14480" y="75106"/>
                  </a:lnTo>
                  <a:lnTo>
                    <a:pt x="15099" y="74122"/>
                  </a:lnTo>
                  <a:lnTo>
                    <a:pt x="15294" y="73802"/>
                  </a:lnTo>
                  <a:lnTo>
                    <a:pt x="17655" y="70061"/>
                  </a:lnTo>
                  <a:lnTo>
                    <a:pt x="18111" y="69343"/>
                  </a:lnTo>
                  <a:lnTo>
                    <a:pt x="18480" y="68824"/>
                  </a:lnTo>
                  <a:lnTo>
                    <a:pt x="19890" y="66837"/>
                  </a:lnTo>
                  <a:lnTo>
                    <a:pt x="20094" y="66572"/>
                  </a:lnTo>
                  <a:lnTo>
                    <a:pt x="21078" y="65314"/>
                  </a:lnTo>
                  <a:lnTo>
                    <a:pt x="21311" y="65017"/>
                  </a:lnTo>
                  <a:lnTo>
                    <a:pt x="22280" y="63723"/>
                  </a:lnTo>
                  <a:lnTo>
                    <a:pt x="24107" y="61034"/>
                  </a:lnTo>
                  <a:lnTo>
                    <a:pt x="24308" y="60738"/>
                  </a:lnTo>
                  <a:lnTo>
                    <a:pt x="25884" y="58408"/>
                  </a:lnTo>
                  <a:lnTo>
                    <a:pt x="26172" y="57983"/>
                  </a:lnTo>
                  <a:lnTo>
                    <a:pt x="26386" y="57570"/>
                  </a:lnTo>
                  <a:lnTo>
                    <a:pt x="27011" y="56127"/>
                  </a:lnTo>
                  <a:lnTo>
                    <a:pt x="27504" y="54973"/>
                  </a:lnTo>
                  <a:lnTo>
                    <a:pt x="27987" y="52600"/>
                  </a:lnTo>
                  <a:lnTo>
                    <a:pt x="28195" y="51660"/>
                  </a:lnTo>
                  <a:lnTo>
                    <a:pt x="28278" y="51321"/>
                  </a:lnTo>
                  <a:lnTo>
                    <a:pt x="28567" y="50147"/>
                  </a:lnTo>
                  <a:lnTo>
                    <a:pt x="29213" y="47529"/>
                  </a:lnTo>
                  <a:lnTo>
                    <a:pt x="29626" y="45853"/>
                  </a:lnTo>
                  <a:lnTo>
                    <a:pt x="30150" y="43726"/>
                  </a:lnTo>
                  <a:lnTo>
                    <a:pt x="31071" y="39975"/>
                  </a:lnTo>
                  <a:lnTo>
                    <a:pt x="31445" y="38455"/>
                  </a:lnTo>
                  <a:lnTo>
                    <a:pt x="32016" y="36131"/>
                  </a:lnTo>
                  <a:lnTo>
                    <a:pt x="32133" y="35652"/>
                  </a:lnTo>
                  <a:lnTo>
                    <a:pt x="32216" y="34114"/>
                  </a:lnTo>
                  <a:lnTo>
                    <a:pt x="32343" y="31774"/>
                  </a:lnTo>
                  <a:lnTo>
                    <a:pt x="32273" y="31201"/>
                  </a:lnTo>
                  <a:lnTo>
                    <a:pt x="32142" y="30138"/>
                  </a:lnTo>
                  <a:lnTo>
                    <a:pt x="32103" y="29815"/>
                  </a:lnTo>
                  <a:lnTo>
                    <a:pt x="31833" y="27619"/>
                  </a:lnTo>
                  <a:lnTo>
                    <a:pt x="31730" y="26821"/>
                  </a:lnTo>
                  <a:lnTo>
                    <a:pt x="31525" y="25689"/>
                  </a:lnTo>
                  <a:lnTo>
                    <a:pt x="31088" y="23316"/>
                  </a:lnTo>
                  <a:lnTo>
                    <a:pt x="30875" y="22110"/>
                  </a:lnTo>
                  <a:lnTo>
                    <a:pt x="31108" y="19737"/>
                  </a:lnTo>
                  <a:lnTo>
                    <a:pt x="31299" y="19395"/>
                  </a:lnTo>
                  <a:lnTo>
                    <a:pt x="31535" y="18966"/>
                  </a:lnTo>
                  <a:lnTo>
                    <a:pt x="32428" y="17947"/>
                  </a:lnTo>
                  <a:lnTo>
                    <a:pt x="33675" y="16630"/>
                  </a:lnTo>
                  <a:lnTo>
                    <a:pt x="36189" y="13976"/>
                  </a:lnTo>
                  <a:lnTo>
                    <a:pt x="36565" y="13506"/>
                  </a:lnTo>
                  <a:lnTo>
                    <a:pt x="37712" y="12070"/>
                  </a:lnTo>
                  <a:lnTo>
                    <a:pt x="39264" y="10118"/>
                  </a:lnTo>
                  <a:lnTo>
                    <a:pt x="41468" y="7356"/>
                  </a:lnTo>
                  <a:lnTo>
                    <a:pt x="42018" y="6556"/>
                  </a:lnTo>
                  <a:lnTo>
                    <a:pt x="42749" y="5628"/>
                  </a:lnTo>
                  <a:lnTo>
                    <a:pt x="45050" y="2706"/>
                  </a:lnTo>
                  <a:lnTo>
                    <a:pt x="46961" y="1325"/>
                  </a:lnTo>
                  <a:lnTo>
                    <a:pt x="47464" y="968"/>
                  </a:lnTo>
                  <a:lnTo>
                    <a:pt x="47923" y="540"/>
                  </a:lnTo>
                  <a:lnTo>
                    <a:pt x="49025" y="0"/>
                  </a:lnTo>
                  <a:lnTo>
                    <a:pt x="49874" y="201"/>
                  </a:lnTo>
                  <a:lnTo>
                    <a:pt x="50841" y="390"/>
                  </a:lnTo>
                  <a:lnTo>
                    <a:pt x="51360" y="490"/>
                  </a:lnTo>
                  <a:lnTo>
                    <a:pt x="51867" y="594"/>
                  </a:lnTo>
                  <a:lnTo>
                    <a:pt x="52373" y="690"/>
                  </a:lnTo>
                  <a:lnTo>
                    <a:pt x="54436" y="1095"/>
                  </a:lnTo>
                  <a:lnTo>
                    <a:pt x="54946" y="1190"/>
                  </a:lnTo>
                  <a:lnTo>
                    <a:pt x="56174" y="1433"/>
                  </a:lnTo>
                  <a:lnTo>
                    <a:pt x="61205" y="2415"/>
                  </a:lnTo>
                  <a:lnTo>
                    <a:pt x="63319" y="2842"/>
                  </a:lnTo>
                  <a:lnTo>
                    <a:pt x="62757" y="3835"/>
                  </a:lnTo>
                  <a:lnTo>
                    <a:pt x="62559" y="3940"/>
                  </a:lnTo>
                  <a:lnTo>
                    <a:pt x="62365" y="4059"/>
                  </a:lnTo>
                  <a:lnTo>
                    <a:pt x="61767" y="4612"/>
                  </a:lnTo>
                  <a:lnTo>
                    <a:pt x="61632" y="4802"/>
                  </a:lnTo>
                  <a:lnTo>
                    <a:pt x="61320" y="5212"/>
                  </a:lnTo>
                  <a:lnTo>
                    <a:pt x="61229" y="5350"/>
                  </a:lnTo>
                  <a:lnTo>
                    <a:pt x="61153" y="5498"/>
                  </a:lnTo>
                  <a:lnTo>
                    <a:pt x="61098" y="5655"/>
                  </a:lnTo>
                  <a:lnTo>
                    <a:pt x="61007" y="6155"/>
                  </a:lnTo>
                  <a:lnTo>
                    <a:pt x="60963" y="6317"/>
                  </a:lnTo>
                  <a:lnTo>
                    <a:pt x="60872" y="6556"/>
                  </a:lnTo>
                  <a:lnTo>
                    <a:pt x="60718" y="6899"/>
                  </a:lnTo>
                  <a:lnTo>
                    <a:pt x="60611" y="7166"/>
                  </a:lnTo>
                  <a:lnTo>
                    <a:pt x="60417" y="7542"/>
                  </a:lnTo>
                  <a:lnTo>
                    <a:pt x="60326" y="7671"/>
                  </a:lnTo>
                  <a:lnTo>
                    <a:pt x="59756" y="8204"/>
                  </a:lnTo>
                  <a:lnTo>
                    <a:pt x="59131" y="8619"/>
                  </a:lnTo>
                  <a:lnTo>
                    <a:pt x="58877" y="8972"/>
                  </a:lnTo>
                  <a:lnTo>
                    <a:pt x="58814" y="9100"/>
                  </a:lnTo>
                  <a:lnTo>
                    <a:pt x="58750" y="9243"/>
                  </a:lnTo>
                  <a:lnTo>
                    <a:pt x="58699" y="9396"/>
                  </a:lnTo>
                  <a:lnTo>
                    <a:pt x="58659" y="9548"/>
                  </a:lnTo>
                  <a:lnTo>
                    <a:pt x="58632" y="9706"/>
                  </a:lnTo>
                  <a:lnTo>
                    <a:pt x="58624" y="9858"/>
                  </a:lnTo>
                  <a:lnTo>
                    <a:pt x="58636" y="10001"/>
                  </a:lnTo>
                  <a:lnTo>
                    <a:pt x="58671" y="10144"/>
                  </a:lnTo>
                  <a:lnTo>
                    <a:pt x="58754" y="10425"/>
                  </a:lnTo>
                  <a:lnTo>
                    <a:pt x="58857" y="10921"/>
                  </a:lnTo>
                  <a:lnTo>
                    <a:pt x="58881" y="11097"/>
                  </a:lnTo>
                  <a:lnTo>
                    <a:pt x="58897" y="11273"/>
                  </a:lnTo>
                  <a:lnTo>
                    <a:pt x="58889" y="11450"/>
                  </a:lnTo>
                  <a:lnTo>
                    <a:pt x="58857" y="11626"/>
                  </a:lnTo>
                  <a:lnTo>
                    <a:pt x="58798" y="11802"/>
                  </a:lnTo>
                  <a:lnTo>
                    <a:pt x="58727" y="11979"/>
                  </a:lnTo>
                  <a:lnTo>
                    <a:pt x="58652" y="12150"/>
                  </a:lnTo>
                  <a:lnTo>
                    <a:pt x="58497" y="12536"/>
                  </a:lnTo>
                  <a:lnTo>
                    <a:pt x="58311" y="12951"/>
                  </a:lnTo>
                  <a:lnTo>
                    <a:pt x="58228" y="13160"/>
                  </a:lnTo>
                  <a:lnTo>
                    <a:pt x="58157" y="13375"/>
                  </a:lnTo>
                  <a:lnTo>
                    <a:pt x="58109" y="13594"/>
                  </a:lnTo>
                  <a:lnTo>
                    <a:pt x="58058" y="14047"/>
                  </a:lnTo>
                  <a:lnTo>
                    <a:pt x="58022" y="14271"/>
                  </a:lnTo>
                  <a:lnTo>
                    <a:pt x="57963" y="14485"/>
                  </a:lnTo>
                  <a:lnTo>
                    <a:pt x="57891" y="14642"/>
                  </a:lnTo>
                  <a:lnTo>
                    <a:pt x="57808" y="14790"/>
                  </a:lnTo>
                  <a:lnTo>
                    <a:pt x="57717" y="14943"/>
                  </a:lnTo>
                  <a:lnTo>
                    <a:pt x="57622" y="15090"/>
                  </a:lnTo>
                  <a:lnTo>
                    <a:pt x="57539" y="15243"/>
                  </a:lnTo>
                  <a:lnTo>
                    <a:pt x="57357" y="15610"/>
                  </a:lnTo>
                  <a:lnTo>
                    <a:pt x="57270" y="15796"/>
                  </a:lnTo>
                  <a:lnTo>
                    <a:pt x="57191" y="15981"/>
                  </a:lnTo>
                  <a:lnTo>
                    <a:pt x="57116" y="16172"/>
                  </a:lnTo>
                  <a:lnTo>
                    <a:pt x="57005" y="16496"/>
                  </a:lnTo>
                  <a:lnTo>
                    <a:pt x="56960" y="16638"/>
                  </a:lnTo>
                  <a:lnTo>
                    <a:pt x="56866" y="16992"/>
                  </a:lnTo>
                  <a:lnTo>
                    <a:pt x="56834" y="17163"/>
                  </a:lnTo>
                  <a:lnTo>
                    <a:pt x="56799" y="17521"/>
                  </a:lnTo>
                  <a:lnTo>
                    <a:pt x="56775" y="17697"/>
                  </a:lnTo>
                  <a:lnTo>
                    <a:pt x="56736" y="17869"/>
                  </a:lnTo>
                  <a:lnTo>
                    <a:pt x="56696" y="18002"/>
                  </a:lnTo>
                  <a:lnTo>
                    <a:pt x="56652" y="18131"/>
                  </a:lnTo>
                  <a:lnTo>
                    <a:pt x="56549" y="18383"/>
                  </a:lnTo>
                  <a:lnTo>
                    <a:pt x="56490" y="18512"/>
                  </a:lnTo>
                  <a:lnTo>
                    <a:pt x="56391" y="18707"/>
                  </a:lnTo>
                  <a:lnTo>
                    <a:pt x="56280" y="18898"/>
                  </a:lnTo>
                  <a:lnTo>
                    <a:pt x="56158" y="19089"/>
                  </a:lnTo>
                  <a:lnTo>
                    <a:pt x="56031" y="19270"/>
                  </a:lnTo>
                  <a:lnTo>
                    <a:pt x="55663" y="19679"/>
                  </a:lnTo>
                  <a:lnTo>
                    <a:pt x="55421" y="19908"/>
                  </a:lnTo>
                  <a:lnTo>
                    <a:pt x="55021" y="20261"/>
                  </a:lnTo>
                  <a:lnTo>
                    <a:pt x="54736" y="20490"/>
                  </a:lnTo>
                  <a:lnTo>
                    <a:pt x="54586" y="20590"/>
                  </a:lnTo>
                  <a:lnTo>
                    <a:pt x="54408" y="20694"/>
                  </a:lnTo>
                  <a:lnTo>
                    <a:pt x="54218" y="20790"/>
                  </a:lnTo>
                  <a:lnTo>
                    <a:pt x="53129" y="21281"/>
                  </a:lnTo>
                  <a:lnTo>
                    <a:pt x="52611" y="21505"/>
                  </a:lnTo>
                  <a:lnTo>
                    <a:pt x="52345" y="21609"/>
                  </a:lnTo>
                  <a:lnTo>
                    <a:pt x="52147" y="21681"/>
                  </a:lnTo>
                  <a:lnTo>
                    <a:pt x="51744" y="21805"/>
                  </a:lnTo>
                  <a:lnTo>
                    <a:pt x="51542" y="21871"/>
                  </a:lnTo>
                  <a:lnTo>
                    <a:pt x="51348" y="21948"/>
                  </a:lnTo>
                  <a:lnTo>
                    <a:pt x="51201" y="22010"/>
                  </a:lnTo>
                  <a:lnTo>
                    <a:pt x="50920" y="22153"/>
                  </a:lnTo>
                  <a:lnTo>
                    <a:pt x="50516" y="22329"/>
                  </a:lnTo>
                  <a:lnTo>
                    <a:pt x="49958" y="22620"/>
                  </a:lnTo>
                  <a:lnTo>
                    <a:pt x="49891" y="22753"/>
                  </a:lnTo>
                  <a:lnTo>
                    <a:pt x="49840" y="22906"/>
                  </a:lnTo>
                  <a:lnTo>
                    <a:pt x="49693" y="23373"/>
                  </a:lnTo>
                  <a:lnTo>
                    <a:pt x="49646" y="23535"/>
                  </a:lnTo>
                  <a:lnTo>
                    <a:pt x="49606" y="23697"/>
                  </a:lnTo>
                  <a:lnTo>
                    <a:pt x="49574" y="23863"/>
                  </a:lnTo>
                  <a:lnTo>
                    <a:pt x="49558" y="24030"/>
                  </a:lnTo>
                  <a:lnTo>
                    <a:pt x="49551" y="24168"/>
                  </a:lnTo>
                  <a:lnTo>
                    <a:pt x="49554" y="24311"/>
                  </a:lnTo>
                  <a:lnTo>
                    <a:pt x="49566" y="24454"/>
                  </a:lnTo>
                  <a:lnTo>
                    <a:pt x="49622" y="24831"/>
                  </a:lnTo>
                  <a:lnTo>
                    <a:pt x="49713" y="25207"/>
                  </a:lnTo>
                  <a:lnTo>
                    <a:pt x="49721" y="25336"/>
                  </a:lnTo>
                  <a:lnTo>
                    <a:pt x="49717" y="25465"/>
                  </a:lnTo>
                  <a:lnTo>
                    <a:pt x="49705" y="25598"/>
                  </a:lnTo>
                  <a:lnTo>
                    <a:pt x="49677" y="25727"/>
                  </a:lnTo>
                  <a:lnTo>
                    <a:pt x="49610" y="25922"/>
                  </a:lnTo>
                  <a:lnTo>
                    <a:pt x="49527" y="26060"/>
                  </a:lnTo>
                  <a:lnTo>
                    <a:pt x="49463" y="26198"/>
                  </a:lnTo>
                  <a:lnTo>
                    <a:pt x="49448" y="26341"/>
                  </a:lnTo>
                  <a:lnTo>
                    <a:pt x="49463" y="26499"/>
                  </a:lnTo>
                  <a:lnTo>
                    <a:pt x="49503" y="26661"/>
                  </a:lnTo>
                  <a:lnTo>
                    <a:pt x="49562" y="26818"/>
                  </a:lnTo>
                  <a:lnTo>
                    <a:pt x="49626" y="26966"/>
                  </a:lnTo>
                  <a:lnTo>
                    <a:pt x="49784" y="27223"/>
                  </a:lnTo>
                  <a:lnTo>
                    <a:pt x="50041" y="27528"/>
                  </a:lnTo>
                  <a:lnTo>
                    <a:pt x="50370" y="27838"/>
                  </a:lnTo>
                  <a:lnTo>
                    <a:pt x="50833" y="28219"/>
                  </a:lnTo>
                  <a:lnTo>
                    <a:pt x="50916" y="28348"/>
                  </a:lnTo>
                  <a:lnTo>
                    <a:pt x="50980" y="28490"/>
                  </a:lnTo>
                  <a:lnTo>
                    <a:pt x="51035" y="28643"/>
                  </a:lnTo>
                  <a:lnTo>
                    <a:pt x="51094" y="28791"/>
                  </a:lnTo>
                  <a:lnTo>
                    <a:pt x="51170" y="28929"/>
                  </a:lnTo>
                  <a:lnTo>
                    <a:pt x="51277" y="29077"/>
                  </a:lnTo>
                  <a:lnTo>
                    <a:pt x="51395" y="29215"/>
                  </a:lnTo>
                  <a:lnTo>
                    <a:pt x="51526" y="29348"/>
                  </a:lnTo>
                  <a:lnTo>
                    <a:pt x="51660" y="29472"/>
                  </a:lnTo>
                  <a:lnTo>
                    <a:pt x="52096" y="30721"/>
                  </a:lnTo>
                  <a:lnTo>
                    <a:pt x="51977" y="31254"/>
                  </a:lnTo>
                  <a:lnTo>
                    <a:pt x="52072" y="31850"/>
                  </a:lnTo>
                  <a:lnTo>
                    <a:pt x="52314" y="32317"/>
                  </a:lnTo>
                  <a:lnTo>
                    <a:pt x="52496" y="32651"/>
                  </a:lnTo>
                  <a:lnTo>
                    <a:pt x="52597" y="32829"/>
                  </a:lnTo>
                  <a:lnTo>
                    <a:pt x="52797" y="33189"/>
                  </a:lnTo>
                  <a:lnTo>
                    <a:pt x="52876" y="33346"/>
                  </a:lnTo>
                  <a:lnTo>
                    <a:pt x="52939" y="33504"/>
                  </a:lnTo>
                  <a:lnTo>
                    <a:pt x="52979" y="33656"/>
                  </a:lnTo>
                  <a:lnTo>
                    <a:pt x="53018" y="33975"/>
                  </a:lnTo>
                  <a:lnTo>
                    <a:pt x="53046" y="34128"/>
                  </a:lnTo>
                  <a:lnTo>
                    <a:pt x="53101" y="34271"/>
                  </a:lnTo>
                  <a:lnTo>
                    <a:pt x="53260" y="34495"/>
                  </a:lnTo>
                  <a:lnTo>
                    <a:pt x="53992" y="35081"/>
                  </a:lnTo>
                  <a:lnTo>
                    <a:pt x="54048" y="35257"/>
                  </a:lnTo>
                  <a:lnTo>
                    <a:pt x="54150" y="35529"/>
                  </a:lnTo>
                  <a:lnTo>
                    <a:pt x="54218" y="35719"/>
                  </a:lnTo>
                  <a:lnTo>
                    <a:pt x="54111" y="36925"/>
                  </a:lnTo>
                  <a:lnTo>
                    <a:pt x="54083" y="37063"/>
                  </a:lnTo>
                  <a:lnTo>
                    <a:pt x="54055" y="37344"/>
                  </a:lnTo>
                  <a:lnTo>
                    <a:pt x="54052" y="37487"/>
                  </a:lnTo>
                  <a:lnTo>
                    <a:pt x="54028" y="37773"/>
                  </a:lnTo>
                  <a:lnTo>
                    <a:pt x="54004" y="38055"/>
                  </a:lnTo>
                  <a:lnTo>
                    <a:pt x="53988" y="38193"/>
                  </a:lnTo>
                  <a:lnTo>
                    <a:pt x="53949" y="38464"/>
                  </a:lnTo>
                  <a:lnTo>
                    <a:pt x="53865" y="38850"/>
                  </a:lnTo>
                  <a:lnTo>
                    <a:pt x="53842" y="38979"/>
                  </a:lnTo>
                  <a:lnTo>
                    <a:pt x="53818" y="39141"/>
                  </a:lnTo>
                  <a:lnTo>
                    <a:pt x="53798" y="39303"/>
                  </a:lnTo>
                  <a:lnTo>
                    <a:pt x="53774" y="39632"/>
                  </a:lnTo>
                  <a:lnTo>
                    <a:pt x="53770" y="39799"/>
                  </a:lnTo>
                  <a:lnTo>
                    <a:pt x="53782" y="40030"/>
                  </a:lnTo>
                  <a:lnTo>
                    <a:pt x="53814" y="40361"/>
                  </a:lnTo>
                  <a:lnTo>
                    <a:pt x="53818" y="40504"/>
                  </a:lnTo>
                  <a:lnTo>
                    <a:pt x="53794" y="40737"/>
                  </a:lnTo>
                  <a:lnTo>
                    <a:pt x="53747" y="40971"/>
                  </a:lnTo>
                  <a:lnTo>
                    <a:pt x="53691" y="41204"/>
                  </a:lnTo>
                  <a:lnTo>
                    <a:pt x="53561" y="41671"/>
                  </a:lnTo>
                  <a:lnTo>
                    <a:pt x="53517" y="41862"/>
                  </a:lnTo>
                  <a:lnTo>
                    <a:pt x="53311" y="42605"/>
                  </a:lnTo>
                  <a:lnTo>
                    <a:pt x="53193" y="43096"/>
                  </a:lnTo>
                  <a:lnTo>
                    <a:pt x="53125" y="43425"/>
                  </a:lnTo>
                  <a:lnTo>
                    <a:pt x="53086" y="43730"/>
                  </a:lnTo>
                  <a:lnTo>
                    <a:pt x="53062" y="44035"/>
                  </a:lnTo>
                  <a:lnTo>
                    <a:pt x="53038" y="44516"/>
                  </a:lnTo>
                  <a:lnTo>
                    <a:pt x="53034" y="44683"/>
                  </a:lnTo>
                  <a:lnTo>
                    <a:pt x="53038" y="45012"/>
                  </a:lnTo>
                  <a:lnTo>
                    <a:pt x="53054" y="45188"/>
                  </a:lnTo>
                  <a:lnTo>
                    <a:pt x="53125" y="45717"/>
                  </a:lnTo>
                  <a:lnTo>
                    <a:pt x="53141" y="45893"/>
                  </a:lnTo>
                  <a:lnTo>
                    <a:pt x="53149" y="46184"/>
                  </a:lnTo>
                  <a:lnTo>
                    <a:pt x="53117" y="46775"/>
                  </a:lnTo>
                  <a:lnTo>
                    <a:pt x="53105" y="47066"/>
                  </a:lnTo>
                  <a:lnTo>
                    <a:pt x="53117" y="47356"/>
                  </a:lnTo>
                  <a:lnTo>
                    <a:pt x="53165" y="47820"/>
                  </a:lnTo>
                  <a:lnTo>
                    <a:pt x="53185" y="47966"/>
                  </a:lnTo>
                  <a:lnTo>
                    <a:pt x="53224" y="48167"/>
                  </a:lnTo>
                  <a:lnTo>
                    <a:pt x="53276" y="48357"/>
                  </a:lnTo>
                  <a:lnTo>
                    <a:pt x="53331" y="48519"/>
                  </a:lnTo>
                  <a:lnTo>
                    <a:pt x="53390" y="48676"/>
                  </a:lnTo>
                  <a:lnTo>
                    <a:pt x="53533" y="48981"/>
                  </a:lnTo>
                  <a:lnTo>
                    <a:pt x="53616" y="49129"/>
                  </a:lnTo>
                  <a:lnTo>
                    <a:pt x="53711" y="49272"/>
                  </a:lnTo>
                  <a:lnTo>
                    <a:pt x="54040" y="49691"/>
                  </a:lnTo>
                  <a:lnTo>
                    <a:pt x="54131" y="49839"/>
                  </a:lnTo>
                  <a:lnTo>
                    <a:pt x="54182" y="49968"/>
                  </a:lnTo>
                  <a:lnTo>
                    <a:pt x="54230" y="50096"/>
                  </a:lnTo>
                  <a:lnTo>
                    <a:pt x="54309" y="50359"/>
                  </a:lnTo>
                  <a:lnTo>
                    <a:pt x="54352" y="50492"/>
                  </a:lnTo>
                  <a:lnTo>
                    <a:pt x="54491" y="50887"/>
                  </a:lnTo>
                  <a:lnTo>
                    <a:pt x="54689" y="51493"/>
                  </a:lnTo>
                  <a:lnTo>
                    <a:pt x="54784" y="51883"/>
                  </a:lnTo>
                  <a:lnTo>
                    <a:pt x="54851" y="52141"/>
                  </a:lnTo>
                  <a:lnTo>
                    <a:pt x="54899" y="52293"/>
                  </a:lnTo>
                  <a:lnTo>
                    <a:pt x="55002" y="52598"/>
                  </a:lnTo>
                  <a:lnTo>
                    <a:pt x="55045" y="52756"/>
                  </a:lnTo>
                  <a:lnTo>
                    <a:pt x="55073" y="52908"/>
                  </a:lnTo>
                  <a:lnTo>
                    <a:pt x="55085" y="53037"/>
                  </a:lnTo>
                  <a:lnTo>
                    <a:pt x="55089" y="53165"/>
                  </a:lnTo>
                  <a:lnTo>
                    <a:pt x="55089" y="53299"/>
                  </a:lnTo>
                  <a:lnTo>
                    <a:pt x="55081" y="53427"/>
                  </a:lnTo>
                  <a:lnTo>
                    <a:pt x="55061" y="53556"/>
                  </a:lnTo>
                  <a:lnTo>
                    <a:pt x="55029" y="53685"/>
                  </a:lnTo>
                  <a:lnTo>
                    <a:pt x="54990" y="53818"/>
                  </a:lnTo>
                  <a:lnTo>
                    <a:pt x="54938" y="53947"/>
                  </a:lnTo>
                  <a:lnTo>
                    <a:pt x="54816" y="54195"/>
                  </a:lnTo>
                  <a:lnTo>
                    <a:pt x="54728" y="54333"/>
                  </a:lnTo>
                  <a:lnTo>
                    <a:pt x="54622" y="54462"/>
                  </a:lnTo>
                  <a:lnTo>
                    <a:pt x="54392" y="54705"/>
                  </a:lnTo>
                  <a:lnTo>
                    <a:pt x="54028" y="55124"/>
                  </a:lnTo>
                  <a:lnTo>
                    <a:pt x="53905" y="55272"/>
                  </a:lnTo>
                  <a:lnTo>
                    <a:pt x="53790" y="55424"/>
                  </a:lnTo>
                  <a:lnTo>
                    <a:pt x="53683" y="55586"/>
                  </a:lnTo>
                  <a:lnTo>
                    <a:pt x="53545" y="55834"/>
                  </a:lnTo>
                  <a:lnTo>
                    <a:pt x="53481" y="55963"/>
                  </a:lnTo>
                  <a:lnTo>
                    <a:pt x="53426" y="56091"/>
                  </a:lnTo>
                  <a:lnTo>
                    <a:pt x="53383" y="56225"/>
                  </a:lnTo>
                  <a:lnTo>
                    <a:pt x="53347" y="56372"/>
                  </a:lnTo>
                  <a:lnTo>
                    <a:pt x="53319" y="56525"/>
                  </a:lnTo>
                  <a:lnTo>
                    <a:pt x="53307" y="56682"/>
                  </a:lnTo>
                  <a:lnTo>
                    <a:pt x="53303" y="56835"/>
                  </a:lnTo>
                  <a:lnTo>
                    <a:pt x="53311" y="56987"/>
                  </a:lnTo>
                  <a:lnTo>
                    <a:pt x="53347" y="57168"/>
                  </a:lnTo>
                  <a:lnTo>
                    <a:pt x="53394" y="57349"/>
                  </a:lnTo>
                  <a:lnTo>
                    <a:pt x="53454" y="57526"/>
                  </a:lnTo>
                  <a:lnTo>
                    <a:pt x="53517" y="57697"/>
                  </a:lnTo>
                  <a:lnTo>
                    <a:pt x="53592" y="57869"/>
                  </a:lnTo>
                  <a:lnTo>
                    <a:pt x="53671" y="58002"/>
                  </a:lnTo>
                  <a:lnTo>
                    <a:pt x="53862" y="58255"/>
                  </a:lnTo>
                  <a:lnTo>
                    <a:pt x="53945" y="58383"/>
                  </a:lnTo>
                  <a:lnTo>
                    <a:pt x="54012" y="58688"/>
                  </a:lnTo>
                  <a:lnTo>
                    <a:pt x="54008" y="58855"/>
                  </a:lnTo>
                  <a:lnTo>
                    <a:pt x="53881" y="59051"/>
                  </a:lnTo>
                  <a:lnTo>
                    <a:pt x="53687" y="59217"/>
                  </a:lnTo>
                  <a:lnTo>
                    <a:pt x="53525" y="59417"/>
                  </a:lnTo>
                  <a:lnTo>
                    <a:pt x="53418" y="59880"/>
                  </a:lnTo>
                  <a:lnTo>
                    <a:pt x="53438" y="60094"/>
                  </a:lnTo>
                  <a:lnTo>
                    <a:pt x="53473" y="60309"/>
                  </a:lnTo>
                  <a:lnTo>
                    <a:pt x="53549" y="60623"/>
                  </a:lnTo>
                  <a:lnTo>
                    <a:pt x="53578" y="60792"/>
                  </a:lnTo>
                  <a:lnTo>
                    <a:pt x="53656" y="61209"/>
                  </a:lnTo>
                  <a:lnTo>
                    <a:pt x="53699" y="61505"/>
                  </a:lnTo>
                  <a:lnTo>
                    <a:pt x="53735" y="61800"/>
                  </a:lnTo>
                  <a:lnTo>
                    <a:pt x="53755" y="62096"/>
                  </a:lnTo>
                  <a:lnTo>
                    <a:pt x="53763" y="62377"/>
                  </a:lnTo>
                  <a:lnTo>
                    <a:pt x="53759" y="62658"/>
                  </a:lnTo>
                  <a:lnTo>
                    <a:pt x="53743" y="62944"/>
                  </a:lnTo>
                  <a:lnTo>
                    <a:pt x="53715" y="63225"/>
                  </a:lnTo>
                  <a:lnTo>
                    <a:pt x="53675" y="63501"/>
                  </a:lnTo>
                  <a:lnTo>
                    <a:pt x="53640" y="63706"/>
                  </a:lnTo>
                  <a:lnTo>
                    <a:pt x="53549" y="64106"/>
                  </a:lnTo>
                  <a:lnTo>
                    <a:pt x="53489" y="64302"/>
                  </a:lnTo>
                  <a:lnTo>
                    <a:pt x="53426" y="64497"/>
                  </a:lnTo>
                  <a:lnTo>
                    <a:pt x="53236" y="64878"/>
                  </a:lnTo>
                  <a:lnTo>
                    <a:pt x="53173" y="65007"/>
                  </a:lnTo>
                  <a:lnTo>
                    <a:pt x="53121" y="65136"/>
                  </a:lnTo>
                  <a:lnTo>
                    <a:pt x="53050" y="65388"/>
                  </a:lnTo>
                  <a:lnTo>
                    <a:pt x="53022" y="65522"/>
                  </a:lnTo>
                  <a:lnTo>
                    <a:pt x="53003" y="65650"/>
                  </a:lnTo>
                  <a:lnTo>
                    <a:pt x="52991" y="65779"/>
                  </a:lnTo>
                  <a:lnTo>
                    <a:pt x="52999" y="65932"/>
                  </a:lnTo>
                  <a:lnTo>
                    <a:pt x="53014" y="66084"/>
                  </a:lnTo>
                  <a:lnTo>
                    <a:pt x="53074" y="66394"/>
                  </a:lnTo>
                  <a:lnTo>
                    <a:pt x="53098" y="66546"/>
                  </a:lnTo>
                  <a:lnTo>
                    <a:pt x="53169" y="67109"/>
                  </a:lnTo>
                  <a:lnTo>
                    <a:pt x="53189" y="67299"/>
                  </a:lnTo>
                  <a:lnTo>
                    <a:pt x="53200" y="67485"/>
                  </a:lnTo>
                  <a:lnTo>
                    <a:pt x="53181" y="68005"/>
                  </a:lnTo>
                  <a:lnTo>
                    <a:pt x="53189" y="68133"/>
                  </a:lnTo>
                  <a:lnTo>
                    <a:pt x="53204" y="68262"/>
                  </a:lnTo>
                  <a:lnTo>
                    <a:pt x="53264" y="68529"/>
                  </a:lnTo>
                  <a:lnTo>
                    <a:pt x="53573" y="69148"/>
                  </a:lnTo>
                  <a:lnTo>
                    <a:pt x="54269" y="69911"/>
                  </a:lnTo>
                  <a:lnTo>
                    <a:pt x="54321" y="70054"/>
                  </a:lnTo>
                  <a:lnTo>
                    <a:pt x="54348" y="70211"/>
                  </a:lnTo>
                  <a:lnTo>
                    <a:pt x="54364" y="70373"/>
                  </a:lnTo>
                  <a:lnTo>
                    <a:pt x="54384" y="70530"/>
                  </a:lnTo>
                  <a:lnTo>
                    <a:pt x="54891" y="71269"/>
                  </a:lnTo>
                  <a:lnTo>
                    <a:pt x="54978" y="71450"/>
                  </a:lnTo>
                  <a:lnTo>
                    <a:pt x="55071" y="71726"/>
                  </a:lnTo>
                  <a:lnTo>
                    <a:pt x="55160" y="72026"/>
                  </a:lnTo>
                  <a:lnTo>
                    <a:pt x="55227" y="72217"/>
                  </a:lnTo>
                  <a:lnTo>
                    <a:pt x="55287" y="72370"/>
                  </a:lnTo>
                  <a:lnTo>
                    <a:pt x="55354" y="72527"/>
                  </a:lnTo>
                  <a:lnTo>
                    <a:pt x="55421" y="72679"/>
                  </a:lnTo>
                  <a:lnTo>
                    <a:pt x="55564" y="72984"/>
                  </a:lnTo>
                  <a:lnTo>
                    <a:pt x="55655" y="73151"/>
                  </a:lnTo>
                  <a:lnTo>
                    <a:pt x="55853" y="73475"/>
                  </a:lnTo>
                  <a:lnTo>
                    <a:pt x="55944" y="73642"/>
                  </a:lnTo>
                  <a:lnTo>
                    <a:pt x="56019" y="73813"/>
                  </a:lnTo>
                  <a:lnTo>
                    <a:pt x="56070" y="73995"/>
                  </a:lnTo>
                  <a:lnTo>
                    <a:pt x="56102" y="74185"/>
                  </a:lnTo>
                  <a:lnTo>
                    <a:pt x="56130" y="74376"/>
                  </a:lnTo>
                  <a:lnTo>
                    <a:pt x="56150" y="74566"/>
                  </a:lnTo>
                  <a:lnTo>
                    <a:pt x="56177" y="74757"/>
                  </a:lnTo>
                  <a:lnTo>
                    <a:pt x="56336" y="75534"/>
                  </a:lnTo>
                  <a:lnTo>
                    <a:pt x="56375" y="75791"/>
                  </a:lnTo>
                  <a:lnTo>
                    <a:pt x="56391" y="76048"/>
                  </a:lnTo>
                  <a:lnTo>
                    <a:pt x="56383" y="76201"/>
                  </a:lnTo>
                  <a:lnTo>
                    <a:pt x="56344" y="76506"/>
                  </a:lnTo>
                  <a:lnTo>
                    <a:pt x="56328" y="76658"/>
                  </a:lnTo>
                  <a:lnTo>
                    <a:pt x="56320" y="76811"/>
                  </a:lnTo>
                  <a:lnTo>
                    <a:pt x="56328" y="76978"/>
                  </a:lnTo>
                  <a:lnTo>
                    <a:pt x="56344" y="77144"/>
                  </a:lnTo>
                  <a:lnTo>
                    <a:pt x="56395" y="77473"/>
                  </a:lnTo>
                  <a:lnTo>
                    <a:pt x="56423" y="77635"/>
                  </a:lnTo>
                  <a:lnTo>
                    <a:pt x="56466" y="77850"/>
                  </a:lnTo>
                  <a:lnTo>
                    <a:pt x="56538" y="78117"/>
                  </a:lnTo>
                  <a:lnTo>
                    <a:pt x="56538" y="78631"/>
                  </a:lnTo>
                  <a:lnTo>
                    <a:pt x="56530" y="79093"/>
                  </a:lnTo>
                  <a:lnTo>
                    <a:pt x="56292" y="79308"/>
                  </a:lnTo>
                  <a:lnTo>
                    <a:pt x="56193" y="79627"/>
                  </a:lnTo>
                  <a:lnTo>
                    <a:pt x="55983" y="80132"/>
                  </a:lnTo>
                  <a:lnTo>
                    <a:pt x="55667" y="80547"/>
                  </a:lnTo>
                  <a:lnTo>
                    <a:pt x="55694" y="81114"/>
                  </a:lnTo>
                  <a:lnTo>
                    <a:pt x="55635" y="81567"/>
                  </a:lnTo>
                  <a:lnTo>
                    <a:pt x="55390" y="81929"/>
                  </a:lnTo>
                  <a:lnTo>
                    <a:pt x="55310" y="82367"/>
                  </a:lnTo>
                  <a:lnTo>
                    <a:pt x="55192" y="82891"/>
                  </a:lnTo>
                  <a:lnTo>
                    <a:pt x="54950" y="83325"/>
                  </a:lnTo>
                  <a:lnTo>
                    <a:pt x="54855" y="83616"/>
                  </a:lnTo>
                  <a:lnTo>
                    <a:pt x="54863" y="84111"/>
                  </a:lnTo>
                  <a:lnTo>
                    <a:pt x="54487" y="84960"/>
                  </a:lnTo>
                  <a:lnTo>
                    <a:pt x="54461" y="85188"/>
                  </a:lnTo>
                  <a:lnTo>
                    <a:pt x="54400" y="85722"/>
                  </a:lnTo>
                  <a:lnTo>
                    <a:pt x="54372" y="86361"/>
                  </a:lnTo>
                  <a:lnTo>
                    <a:pt x="54380" y="86909"/>
                  </a:lnTo>
                  <a:lnTo>
                    <a:pt x="54281" y="87380"/>
                  </a:lnTo>
                  <a:lnTo>
                    <a:pt x="54333" y="87728"/>
                  </a:lnTo>
                  <a:lnTo>
                    <a:pt x="54147" y="88000"/>
                  </a:lnTo>
                  <a:lnTo>
                    <a:pt x="54269" y="88300"/>
                  </a:lnTo>
                  <a:lnTo>
                    <a:pt x="54281" y="88610"/>
                  </a:lnTo>
                  <a:lnTo>
                    <a:pt x="54036" y="89010"/>
                  </a:lnTo>
                  <a:lnTo>
                    <a:pt x="53576" y="89329"/>
                  </a:lnTo>
                  <a:lnTo>
                    <a:pt x="53189" y="89887"/>
                  </a:lnTo>
                  <a:lnTo>
                    <a:pt x="52983" y="90159"/>
                  </a:lnTo>
                  <a:lnTo>
                    <a:pt x="52611" y="90683"/>
                  </a:lnTo>
                  <a:lnTo>
                    <a:pt x="52381" y="91259"/>
                  </a:lnTo>
                  <a:lnTo>
                    <a:pt x="52144" y="91531"/>
                  </a:lnTo>
                  <a:lnTo>
                    <a:pt x="51775" y="91850"/>
                  </a:lnTo>
                  <a:lnTo>
                    <a:pt x="51530" y="92341"/>
                  </a:lnTo>
                  <a:lnTo>
                    <a:pt x="51178" y="92789"/>
                  </a:lnTo>
                  <a:lnTo>
                    <a:pt x="50845" y="93170"/>
                  </a:lnTo>
                  <a:lnTo>
                    <a:pt x="50619" y="93528"/>
                  </a:lnTo>
                  <a:lnTo>
                    <a:pt x="50105" y="93814"/>
                  </a:lnTo>
                  <a:lnTo>
                    <a:pt x="49923" y="93828"/>
                  </a:lnTo>
                  <a:lnTo>
                    <a:pt x="49752" y="94261"/>
                  </a:lnTo>
                  <a:lnTo>
                    <a:pt x="49416" y="94948"/>
                  </a:lnTo>
                  <a:lnTo>
                    <a:pt x="49171" y="95329"/>
                  </a:lnTo>
                  <a:lnTo>
                    <a:pt x="49285" y="96115"/>
                  </a:lnTo>
                  <a:lnTo>
                    <a:pt x="49262" y="96425"/>
                  </a:lnTo>
                  <a:lnTo>
                    <a:pt x="49186" y="96678"/>
                  </a:lnTo>
                  <a:lnTo>
                    <a:pt x="49032" y="97078"/>
                  </a:lnTo>
                  <a:lnTo>
                    <a:pt x="48901" y="97297"/>
                  </a:lnTo>
                  <a:lnTo>
                    <a:pt x="49068" y="98198"/>
                  </a:lnTo>
                  <a:lnTo>
                    <a:pt x="49297" y="98836"/>
                  </a:lnTo>
                  <a:lnTo>
                    <a:pt x="49523" y="99351"/>
                  </a:lnTo>
                  <a:lnTo>
                    <a:pt x="49748" y="99923"/>
                  </a:lnTo>
                  <a:lnTo>
                    <a:pt x="49935" y="100709"/>
                  </a:lnTo>
                  <a:lnTo>
                    <a:pt x="50113" y="101023"/>
                  </a:lnTo>
                  <a:lnTo>
                    <a:pt x="50069" y="101476"/>
                  </a:lnTo>
                  <a:lnTo>
                    <a:pt x="49843" y="101891"/>
                  </a:lnTo>
                  <a:lnTo>
                    <a:pt x="49883" y="102696"/>
                  </a:lnTo>
                  <a:lnTo>
                    <a:pt x="50061" y="103120"/>
                  </a:lnTo>
                  <a:lnTo>
                    <a:pt x="50184" y="103378"/>
                  </a:lnTo>
                  <a:lnTo>
                    <a:pt x="50235" y="103630"/>
                  </a:lnTo>
                  <a:lnTo>
                    <a:pt x="50045" y="104011"/>
                  </a:lnTo>
                  <a:lnTo>
                    <a:pt x="49923" y="104850"/>
                  </a:lnTo>
                  <a:lnTo>
                    <a:pt x="50006" y="105231"/>
                  </a:lnTo>
                  <a:lnTo>
                    <a:pt x="50125" y="105746"/>
                  </a:lnTo>
                  <a:lnTo>
                    <a:pt x="50208" y="106299"/>
                  </a:lnTo>
                  <a:lnTo>
                    <a:pt x="50192" y="107118"/>
                  </a:lnTo>
                  <a:lnTo>
                    <a:pt x="50275" y="107595"/>
                  </a:lnTo>
                  <a:lnTo>
                    <a:pt x="50413" y="107962"/>
                  </a:lnTo>
                  <a:lnTo>
                    <a:pt x="50540" y="108200"/>
                  </a:lnTo>
                  <a:lnTo>
                    <a:pt x="50841" y="108572"/>
                  </a:lnTo>
                  <a:lnTo>
                    <a:pt x="51340" y="109105"/>
                  </a:lnTo>
                  <a:lnTo>
                    <a:pt x="51573" y="109349"/>
                  </a:lnTo>
                  <a:lnTo>
                    <a:pt x="51672" y="110006"/>
                  </a:lnTo>
                  <a:lnTo>
                    <a:pt x="51771" y="110425"/>
                  </a:lnTo>
                  <a:lnTo>
                    <a:pt x="52183" y="110964"/>
                  </a:lnTo>
                  <a:lnTo>
                    <a:pt x="52504" y="111388"/>
                  </a:lnTo>
                  <a:lnTo>
                    <a:pt x="52452" y="112098"/>
                  </a:lnTo>
                  <a:lnTo>
                    <a:pt x="52424" y="112846"/>
                  </a:lnTo>
                  <a:lnTo>
                    <a:pt x="52500" y="113761"/>
                  </a:lnTo>
                  <a:lnTo>
                    <a:pt x="52745" y="114276"/>
                  </a:lnTo>
                  <a:lnTo>
                    <a:pt x="52971" y="114771"/>
                  </a:lnTo>
                  <a:lnTo>
                    <a:pt x="53109" y="115281"/>
                  </a:lnTo>
                  <a:lnTo>
                    <a:pt x="53181" y="115505"/>
                  </a:lnTo>
                  <a:lnTo>
                    <a:pt x="53177" y="115782"/>
                  </a:lnTo>
                  <a:lnTo>
                    <a:pt x="53204" y="116234"/>
                  </a:lnTo>
                  <a:lnTo>
                    <a:pt x="53248" y="116820"/>
                  </a:lnTo>
                  <a:lnTo>
                    <a:pt x="53117" y="117111"/>
                  </a:lnTo>
                  <a:lnTo>
                    <a:pt x="53105" y="117750"/>
                  </a:lnTo>
                  <a:lnTo>
                    <a:pt x="53244" y="118245"/>
                  </a:lnTo>
                  <a:lnTo>
                    <a:pt x="53454" y="118631"/>
                  </a:lnTo>
                  <a:lnTo>
                    <a:pt x="53810" y="119075"/>
                  </a:lnTo>
                  <a:lnTo>
                    <a:pt x="54131" y="119518"/>
                  </a:lnTo>
                  <a:lnTo>
                    <a:pt x="54467" y="119942"/>
                  </a:lnTo>
                  <a:lnTo>
                    <a:pt x="54823" y="120404"/>
                  </a:lnTo>
                  <a:lnTo>
                    <a:pt x="55200" y="120776"/>
                  </a:lnTo>
                  <a:lnTo>
                    <a:pt x="55394" y="121052"/>
                  </a:lnTo>
                  <a:lnTo>
                    <a:pt x="55647" y="121257"/>
                  </a:lnTo>
                  <a:lnTo>
                    <a:pt x="55698" y="121495"/>
                  </a:lnTo>
                  <a:lnTo>
                    <a:pt x="55730" y="121748"/>
                  </a:lnTo>
                  <a:lnTo>
                    <a:pt x="55777" y="122062"/>
                  </a:lnTo>
                  <a:lnTo>
                    <a:pt x="55975" y="122339"/>
                  </a:lnTo>
                  <a:lnTo>
                    <a:pt x="56059" y="122629"/>
                  </a:lnTo>
                  <a:lnTo>
                    <a:pt x="56015" y="123235"/>
                  </a:lnTo>
                  <a:lnTo>
                    <a:pt x="56011" y="123487"/>
                  </a:lnTo>
                  <a:lnTo>
                    <a:pt x="56363" y="124040"/>
                  </a:lnTo>
                  <a:lnTo>
                    <a:pt x="56470" y="124226"/>
                  </a:lnTo>
                  <a:lnTo>
                    <a:pt x="56629" y="124464"/>
                  </a:lnTo>
                  <a:lnTo>
                    <a:pt x="56641" y="124683"/>
                  </a:lnTo>
                  <a:lnTo>
                    <a:pt x="56724" y="125385"/>
                  </a:lnTo>
                  <a:lnTo>
                    <a:pt x="56023" y="125265"/>
                  </a:lnTo>
                  <a:lnTo>
                    <a:pt x="54091" y="124922"/>
                  </a:lnTo>
                  <a:lnTo>
                    <a:pt x="52041" y="124583"/>
                  </a:lnTo>
                  <a:lnTo>
                    <a:pt x="48703" y="124040"/>
                  </a:lnTo>
                  <a:lnTo>
                    <a:pt x="48263" y="123921"/>
                  </a:lnTo>
                  <a:lnTo>
                    <a:pt x="48271" y="123529"/>
                  </a:lnTo>
                  <a:lnTo>
                    <a:pt x="47773" y="123345"/>
                  </a:lnTo>
                  <a:lnTo>
                    <a:pt x="46803" y="123198"/>
                  </a:lnTo>
                  <a:lnTo>
                    <a:pt x="45779" y="123011"/>
                  </a:lnTo>
                  <a:lnTo>
                    <a:pt x="43839" y="122748"/>
                  </a:lnTo>
                  <a:lnTo>
                    <a:pt x="44443" y="118872"/>
                  </a:lnTo>
                  <a:lnTo>
                    <a:pt x="44565" y="118166"/>
                  </a:lnTo>
                  <a:lnTo>
                    <a:pt x="44332" y="117702"/>
                  </a:lnTo>
                  <a:lnTo>
                    <a:pt x="44217" y="117485"/>
                  </a:lnTo>
                  <a:lnTo>
                    <a:pt x="43853" y="117390"/>
                  </a:lnTo>
                  <a:lnTo>
                    <a:pt x="40532" y="116846"/>
                  </a:lnTo>
                  <a:lnTo>
                    <a:pt x="40628" y="116426"/>
                  </a:lnTo>
                  <a:lnTo>
                    <a:pt x="40799" y="115365"/>
                  </a:lnTo>
                  <a:lnTo>
                    <a:pt x="40268" y="115276"/>
                  </a:lnTo>
                  <a:lnTo>
                    <a:pt x="40460" y="114799"/>
                  </a:lnTo>
                  <a:lnTo>
                    <a:pt x="40448" y="114101"/>
                  </a:lnTo>
                  <a:lnTo>
                    <a:pt x="40268" y="114085"/>
                  </a:lnTo>
                  <a:lnTo>
                    <a:pt x="38336" y="113771"/>
                  </a:lnTo>
                  <a:lnTo>
                    <a:pt x="37663" y="113666"/>
                  </a:lnTo>
                  <a:lnTo>
                    <a:pt x="35735" y="113347"/>
                  </a:lnTo>
                  <a:lnTo>
                    <a:pt x="35108" y="113247"/>
                  </a:lnTo>
                  <a:lnTo>
                    <a:pt x="35454" y="111035"/>
                  </a:lnTo>
                  <a:lnTo>
                    <a:pt x="35604" y="110197"/>
                  </a:lnTo>
                  <a:lnTo>
                    <a:pt x="34353" y="109982"/>
                  </a:lnTo>
                  <a:lnTo>
                    <a:pt x="34515" y="108758"/>
                  </a:lnTo>
                  <a:lnTo>
                    <a:pt x="33870" y="108643"/>
                  </a:lnTo>
                  <a:lnTo>
                    <a:pt x="32501" y="108496"/>
                  </a:lnTo>
                  <a:lnTo>
                    <a:pt x="31681" y="108133"/>
                  </a:lnTo>
                  <a:lnTo>
                    <a:pt x="31214" y="108677"/>
                  </a:lnTo>
                  <a:lnTo>
                    <a:pt x="30790" y="107814"/>
                  </a:lnTo>
                  <a:lnTo>
                    <a:pt x="30680" y="107581"/>
                  </a:lnTo>
                  <a:lnTo>
                    <a:pt x="30371" y="106956"/>
                  </a:lnTo>
                  <a:lnTo>
                    <a:pt x="30026" y="106241"/>
                  </a:lnTo>
                  <a:lnTo>
                    <a:pt x="30082" y="105917"/>
                  </a:lnTo>
                  <a:lnTo>
                    <a:pt x="30129" y="105579"/>
                  </a:lnTo>
                  <a:lnTo>
                    <a:pt x="30427" y="103653"/>
                  </a:lnTo>
                  <a:lnTo>
                    <a:pt x="28720" y="103387"/>
                  </a:lnTo>
                  <a:lnTo>
                    <a:pt x="28803" y="102868"/>
                  </a:lnTo>
                  <a:lnTo>
                    <a:pt x="28380" y="102814"/>
                  </a:lnTo>
                  <a:lnTo>
                    <a:pt x="27944" y="102758"/>
                  </a:lnTo>
                  <a:lnTo>
                    <a:pt x="27687" y="104412"/>
                  </a:lnTo>
                  <a:lnTo>
                    <a:pt x="24344" y="103989"/>
                  </a:lnTo>
                  <a:lnTo>
                    <a:pt x="20324" y="103480"/>
                  </a:lnTo>
                  <a:lnTo>
                    <a:pt x="19789" y="103416"/>
                  </a:lnTo>
                  <a:lnTo>
                    <a:pt x="19259" y="103344"/>
                  </a:lnTo>
                  <a:lnTo>
                    <a:pt x="19009" y="103316"/>
                  </a:lnTo>
                  <a:lnTo>
                    <a:pt x="18234" y="103216"/>
                  </a:lnTo>
                  <a:lnTo>
                    <a:pt x="17964" y="103187"/>
                  </a:lnTo>
                  <a:lnTo>
                    <a:pt x="17402" y="103115"/>
                  </a:lnTo>
                  <a:lnTo>
                    <a:pt x="17773" y="100696"/>
                  </a:lnTo>
                  <a:lnTo>
                    <a:pt x="14286" y="100162"/>
                  </a:lnTo>
                  <a:lnTo>
                    <a:pt x="13389" y="100175"/>
                  </a:lnTo>
                  <a:lnTo>
                    <a:pt x="13054" y="102570"/>
                  </a:lnTo>
                  <a:lnTo>
                    <a:pt x="12587" y="102492"/>
                  </a:lnTo>
                  <a:lnTo>
                    <a:pt x="12596" y="102906"/>
                  </a:lnTo>
                  <a:lnTo>
                    <a:pt x="12430" y="104040"/>
                  </a:lnTo>
                  <a:lnTo>
                    <a:pt x="11670" y="103916"/>
                  </a:lnTo>
                  <a:lnTo>
                    <a:pt x="11476" y="105041"/>
                  </a:lnTo>
                  <a:lnTo>
                    <a:pt x="10957" y="104950"/>
                  </a:lnTo>
                  <a:lnTo>
                    <a:pt x="9734" y="104745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5" name="pg105"/>
            <p:cNvSpPr/>
            <p:nvPr/>
          </p:nvSpPr>
          <p:spPr>
            <a:xfrm>
              <a:off x="6496971" y="4691280"/>
              <a:ext cx="92105" cy="133964"/>
            </a:xfrm>
            <a:custGeom>
              <a:avLst/>
              <a:gdLst/>
              <a:ahLst/>
              <a:cxnLst/>
              <a:rect l="0" t="0" r="0" b="0"/>
              <a:pathLst>
                <a:path w="92105" h="133964">
                  <a:moveTo>
                    <a:pt x="0" y="128907"/>
                  </a:moveTo>
                  <a:lnTo>
                    <a:pt x="1552" y="121463"/>
                  </a:lnTo>
                  <a:lnTo>
                    <a:pt x="2329" y="117724"/>
                  </a:lnTo>
                  <a:lnTo>
                    <a:pt x="2930" y="114856"/>
                  </a:lnTo>
                  <a:lnTo>
                    <a:pt x="3127" y="113928"/>
                  </a:lnTo>
                  <a:lnTo>
                    <a:pt x="3925" y="108648"/>
                  </a:lnTo>
                  <a:lnTo>
                    <a:pt x="4098" y="107505"/>
                  </a:lnTo>
                  <a:lnTo>
                    <a:pt x="4875" y="102863"/>
                  </a:lnTo>
                  <a:lnTo>
                    <a:pt x="5481" y="99243"/>
                  </a:lnTo>
                  <a:lnTo>
                    <a:pt x="6056" y="95838"/>
                  </a:lnTo>
                  <a:lnTo>
                    <a:pt x="6451" y="93486"/>
                  </a:lnTo>
                  <a:lnTo>
                    <a:pt x="7271" y="88635"/>
                  </a:lnTo>
                  <a:lnTo>
                    <a:pt x="7991" y="84351"/>
                  </a:lnTo>
                  <a:lnTo>
                    <a:pt x="8565" y="80968"/>
                  </a:lnTo>
                  <a:lnTo>
                    <a:pt x="9139" y="77561"/>
                  </a:lnTo>
                  <a:lnTo>
                    <a:pt x="9494" y="75554"/>
                  </a:lnTo>
                  <a:lnTo>
                    <a:pt x="9765" y="74017"/>
                  </a:lnTo>
                  <a:lnTo>
                    <a:pt x="9948" y="72908"/>
                  </a:lnTo>
                  <a:lnTo>
                    <a:pt x="9638" y="72858"/>
                  </a:lnTo>
                  <a:lnTo>
                    <a:pt x="9970" y="71026"/>
                  </a:lnTo>
                  <a:lnTo>
                    <a:pt x="10169" y="69999"/>
                  </a:lnTo>
                  <a:lnTo>
                    <a:pt x="10344" y="69040"/>
                  </a:lnTo>
                  <a:lnTo>
                    <a:pt x="10628" y="67394"/>
                  </a:lnTo>
                  <a:lnTo>
                    <a:pt x="10730" y="66799"/>
                  </a:lnTo>
                  <a:lnTo>
                    <a:pt x="11583" y="61562"/>
                  </a:lnTo>
                  <a:lnTo>
                    <a:pt x="11831" y="60158"/>
                  </a:lnTo>
                  <a:lnTo>
                    <a:pt x="12460" y="56379"/>
                  </a:lnTo>
                  <a:lnTo>
                    <a:pt x="12892" y="53836"/>
                  </a:lnTo>
                  <a:lnTo>
                    <a:pt x="13008" y="53129"/>
                  </a:lnTo>
                  <a:lnTo>
                    <a:pt x="13136" y="52341"/>
                  </a:lnTo>
                  <a:lnTo>
                    <a:pt x="13393" y="50846"/>
                  </a:lnTo>
                  <a:lnTo>
                    <a:pt x="13729" y="48853"/>
                  </a:lnTo>
                  <a:lnTo>
                    <a:pt x="13987" y="47375"/>
                  </a:lnTo>
                  <a:lnTo>
                    <a:pt x="14157" y="46336"/>
                  </a:lnTo>
                  <a:lnTo>
                    <a:pt x="14479" y="44487"/>
                  </a:lnTo>
                  <a:lnTo>
                    <a:pt x="14688" y="44618"/>
                  </a:lnTo>
                  <a:lnTo>
                    <a:pt x="14956" y="44802"/>
                  </a:lnTo>
                  <a:lnTo>
                    <a:pt x="15000" y="44016"/>
                  </a:lnTo>
                  <a:lnTo>
                    <a:pt x="15032" y="43619"/>
                  </a:lnTo>
                  <a:lnTo>
                    <a:pt x="15105" y="43104"/>
                  </a:lnTo>
                  <a:lnTo>
                    <a:pt x="15180" y="42631"/>
                  </a:lnTo>
                  <a:lnTo>
                    <a:pt x="15314" y="41890"/>
                  </a:lnTo>
                  <a:lnTo>
                    <a:pt x="15366" y="41389"/>
                  </a:lnTo>
                  <a:lnTo>
                    <a:pt x="15387" y="40579"/>
                  </a:lnTo>
                  <a:lnTo>
                    <a:pt x="15359" y="40064"/>
                  </a:lnTo>
                  <a:lnTo>
                    <a:pt x="15401" y="39808"/>
                  </a:lnTo>
                  <a:lnTo>
                    <a:pt x="15469" y="39302"/>
                  </a:lnTo>
                  <a:lnTo>
                    <a:pt x="15520" y="38878"/>
                  </a:lnTo>
                  <a:lnTo>
                    <a:pt x="15748" y="37608"/>
                  </a:lnTo>
                  <a:lnTo>
                    <a:pt x="16137" y="35499"/>
                  </a:lnTo>
                  <a:lnTo>
                    <a:pt x="16547" y="33181"/>
                  </a:lnTo>
                  <a:lnTo>
                    <a:pt x="16955" y="30949"/>
                  </a:lnTo>
                  <a:lnTo>
                    <a:pt x="17021" y="30598"/>
                  </a:lnTo>
                  <a:lnTo>
                    <a:pt x="17096" y="30203"/>
                  </a:lnTo>
                  <a:lnTo>
                    <a:pt x="17213" y="29712"/>
                  </a:lnTo>
                  <a:lnTo>
                    <a:pt x="17571" y="28483"/>
                  </a:lnTo>
                  <a:lnTo>
                    <a:pt x="17803" y="27751"/>
                  </a:lnTo>
                  <a:lnTo>
                    <a:pt x="18284" y="26206"/>
                  </a:lnTo>
                  <a:lnTo>
                    <a:pt x="18468" y="25622"/>
                  </a:lnTo>
                  <a:lnTo>
                    <a:pt x="18904" y="24209"/>
                  </a:lnTo>
                  <a:lnTo>
                    <a:pt x="19063" y="23697"/>
                  </a:lnTo>
                  <a:lnTo>
                    <a:pt x="19183" y="23260"/>
                  </a:lnTo>
                  <a:lnTo>
                    <a:pt x="19321" y="23091"/>
                  </a:lnTo>
                  <a:lnTo>
                    <a:pt x="19453" y="23029"/>
                  </a:lnTo>
                  <a:lnTo>
                    <a:pt x="20689" y="22208"/>
                  </a:lnTo>
                  <a:lnTo>
                    <a:pt x="22253" y="21563"/>
                  </a:lnTo>
                  <a:lnTo>
                    <a:pt x="22828" y="21470"/>
                  </a:lnTo>
                  <a:lnTo>
                    <a:pt x="23258" y="21520"/>
                  </a:lnTo>
                  <a:lnTo>
                    <a:pt x="23935" y="21749"/>
                  </a:lnTo>
                  <a:lnTo>
                    <a:pt x="24361" y="21790"/>
                  </a:lnTo>
                  <a:lnTo>
                    <a:pt x="25833" y="21814"/>
                  </a:lnTo>
                  <a:lnTo>
                    <a:pt x="26318" y="21799"/>
                  </a:lnTo>
                  <a:lnTo>
                    <a:pt x="28025" y="21811"/>
                  </a:lnTo>
                  <a:lnTo>
                    <a:pt x="29117" y="21163"/>
                  </a:lnTo>
                  <a:lnTo>
                    <a:pt x="29339" y="20996"/>
                  </a:lnTo>
                  <a:lnTo>
                    <a:pt x="32546" y="18528"/>
                  </a:lnTo>
                  <a:lnTo>
                    <a:pt x="33914" y="17443"/>
                  </a:lnTo>
                  <a:lnTo>
                    <a:pt x="34022" y="17260"/>
                  </a:lnTo>
                  <a:lnTo>
                    <a:pt x="35765" y="14304"/>
                  </a:lnTo>
                  <a:lnTo>
                    <a:pt x="36042" y="13953"/>
                  </a:lnTo>
                  <a:lnTo>
                    <a:pt x="36450" y="13522"/>
                  </a:lnTo>
                  <a:lnTo>
                    <a:pt x="36774" y="13243"/>
                  </a:lnTo>
                  <a:lnTo>
                    <a:pt x="36962" y="13152"/>
                  </a:lnTo>
                  <a:lnTo>
                    <a:pt x="37227" y="13025"/>
                  </a:lnTo>
                  <a:lnTo>
                    <a:pt x="40413" y="11360"/>
                  </a:lnTo>
                  <a:lnTo>
                    <a:pt x="41381" y="10755"/>
                  </a:lnTo>
                  <a:lnTo>
                    <a:pt x="41551" y="10649"/>
                  </a:lnTo>
                  <a:lnTo>
                    <a:pt x="45276" y="9898"/>
                  </a:lnTo>
                  <a:lnTo>
                    <a:pt x="46297" y="9788"/>
                  </a:lnTo>
                  <a:lnTo>
                    <a:pt x="46985" y="9729"/>
                  </a:lnTo>
                  <a:lnTo>
                    <a:pt x="49025" y="9645"/>
                  </a:lnTo>
                  <a:lnTo>
                    <a:pt x="50883" y="10158"/>
                  </a:lnTo>
                  <a:lnTo>
                    <a:pt x="52022" y="10579"/>
                  </a:lnTo>
                  <a:lnTo>
                    <a:pt x="52704" y="10830"/>
                  </a:lnTo>
                  <a:lnTo>
                    <a:pt x="53298" y="10845"/>
                  </a:lnTo>
                  <a:lnTo>
                    <a:pt x="53630" y="10783"/>
                  </a:lnTo>
                  <a:lnTo>
                    <a:pt x="54312" y="9920"/>
                  </a:lnTo>
                  <a:lnTo>
                    <a:pt x="55376" y="8579"/>
                  </a:lnTo>
                  <a:lnTo>
                    <a:pt x="59899" y="655"/>
                  </a:lnTo>
                  <a:lnTo>
                    <a:pt x="60277" y="0"/>
                  </a:lnTo>
                  <a:lnTo>
                    <a:pt x="60732" y="78"/>
                  </a:lnTo>
                  <a:lnTo>
                    <a:pt x="60980" y="360"/>
                  </a:lnTo>
                  <a:lnTo>
                    <a:pt x="61919" y="440"/>
                  </a:lnTo>
                  <a:lnTo>
                    <a:pt x="62830" y="278"/>
                  </a:lnTo>
                  <a:lnTo>
                    <a:pt x="63733" y="226"/>
                  </a:lnTo>
                  <a:lnTo>
                    <a:pt x="64643" y="216"/>
                  </a:lnTo>
                  <a:lnTo>
                    <a:pt x="65549" y="278"/>
                  </a:lnTo>
                  <a:lnTo>
                    <a:pt x="65328" y="731"/>
                  </a:lnTo>
                  <a:lnTo>
                    <a:pt x="67822" y="1469"/>
                  </a:lnTo>
                  <a:lnTo>
                    <a:pt x="69312" y="2012"/>
                  </a:lnTo>
                  <a:lnTo>
                    <a:pt x="69481" y="2060"/>
                  </a:lnTo>
                  <a:lnTo>
                    <a:pt x="69402" y="2538"/>
                  </a:lnTo>
                  <a:lnTo>
                    <a:pt x="69283" y="3285"/>
                  </a:lnTo>
                  <a:lnTo>
                    <a:pt x="70510" y="3590"/>
                  </a:lnTo>
                  <a:lnTo>
                    <a:pt x="69667" y="5291"/>
                  </a:lnTo>
                  <a:lnTo>
                    <a:pt x="69813" y="5510"/>
                  </a:lnTo>
                  <a:lnTo>
                    <a:pt x="70777" y="6852"/>
                  </a:lnTo>
                  <a:lnTo>
                    <a:pt x="70917" y="7059"/>
                  </a:lnTo>
                  <a:lnTo>
                    <a:pt x="70260" y="7884"/>
                  </a:lnTo>
                  <a:lnTo>
                    <a:pt x="69972" y="8231"/>
                  </a:lnTo>
                  <a:lnTo>
                    <a:pt x="69710" y="8546"/>
                  </a:lnTo>
                  <a:lnTo>
                    <a:pt x="68943" y="9478"/>
                  </a:lnTo>
                  <a:lnTo>
                    <a:pt x="70743" y="11444"/>
                  </a:lnTo>
                  <a:lnTo>
                    <a:pt x="69493" y="17119"/>
                  </a:lnTo>
                  <a:lnTo>
                    <a:pt x="71302" y="17548"/>
                  </a:lnTo>
                  <a:lnTo>
                    <a:pt x="72056" y="17552"/>
                  </a:lnTo>
                  <a:lnTo>
                    <a:pt x="72255" y="16982"/>
                  </a:lnTo>
                  <a:lnTo>
                    <a:pt x="72331" y="16814"/>
                  </a:lnTo>
                  <a:lnTo>
                    <a:pt x="73705" y="14199"/>
                  </a:lnTo>
                  <a:lnTo>
                    <a:pt x="73966" y="14369"/>
                  </a:lnTo>
                  <a:lnTo>
                    <a:pt x="74322" y="13678"/>
                  </a:lnTo>
                  <a:lnTo>
                    <a:pt x="76151" y="13997"/>
                  </a:lnTo>
                  <a:lnTo>
                    <a:pt x="77493" y="13726"/>
                  </a:lnTo>
                  <a:lnTo>
                    <a:pt x="77366" y="12797"/>
                  </a:lnTo>
                  <a:lnTo>
                    <a:pt x="78213" y="12058"/>
                  </a:lnTo>
                  <a:lnTo>
                    <a:pt x="79674" y="13828"/>
                  </a:lnTo>
                  <a:lnTo>
                    <a:pt x="79405" y="14360"/>
                  </a:lnTo>
                  <a:lnTo>
                    <a:pt x="82160" y="17562"/>
                  </a:lnTo>
                  <a:lnTo>
                    <a:pt x="82730" y="18220"/>
                  </a:lnTo>
                  <a:lnTo>
                    <a:pt x="83083" y="18644"/>
                  </a:lnTo>
                  <a:lnTo>
                    <a:pt x="83399" y="19020"/>
                  </a:lnTo>
                  <a:lnTo>
                    <a:pt x="83854" y="19592"/>
                  </a:lnTo>
                  <a:lnTo>
                    <a:pt x="84381" y="20040"/>
                  </a:lnTo>
                  <a:lnTo>
                    <a:pt x="85252" y="20698"/>
                  </a:lnTo>
                  <a:lnTo>
                    <a:pt x="86408" y="21755"/>
                  </a:lnTo>
                  <a:lnTo>
                    <a:pt x="87461" y="22666"/>
                  </a:lnTo>
                  <a:lnTo>
                    <a:pt x="87817" y="22980"/>
                  </a:lnTo>
                  <a:lnTo>
                    <a:pt x="88185" y="23280"/>
                  </a:lnTo>
                  <a:lnTo>
                    <a:pt x="88439" y="23495"/>
                  </a:lnTo>
                  <a:lnTo>
                    <a:pt x="88601" y="23614"/>
                  </a:lnTo>
                  <a:lnTo>
                    <a:pt x="88882" y="23828"/>
                  </a:lnTo>
                  <a:lnTo>
                    <a:pt x="89064" y="23962"/>
                  </a:lnTo>
                  <a:lnTo>
                    <a:pt x="89496" y="24152"/>
                  </a:lnTo>
                  <a:lnTo>
                    <a:pt x="89915" y="24229"/>
                  </a:lnTo>
                  <a:lnTo>
                    <a:pt x="90184" y="24348"/>
                  </a:lnTo>
                  <a:lnTo>
                    <a:pt x="90560" y="25001"/>
                  </a:lnTo>
                  <a:lnTo>
                    <a:pt x="90703" y="25263"/>
                  </a:lnTo>
                  <a:lnTo>
                    <a:pt x="91111" y="25968"/>
                  </a:lnTo>
                  <a:lnTo>
                    <a:pt x="91201" y="26163"/>
                  </a:lnTo>
                  <a:lnTo>
                    <a:pt x="91317" y="26406"/>
                  </a:lnTo>
                  <a:lnTo>
                    <a:pt x="91385" y="26571"/>
                  </a:lnTo>
                  <a:lnTo>
                    <a:pt x="91485" y="26914"/>
                  </a:lnTo>
                  <a:lnTo>
                    <a:pt x="91530" y="27202"/>
                  </a:lnTo>
                  <a:lnTo>
                    <a:pt x="91542" y="27393"/>
                  </a:lnTo>
                  <a:lnTo>
                    <a:pt x="91570" y="27712"/>
                  </a:lnTo>
                  <a:lnTo>
                    <a:pt x="91597" y="28084"/>
                  </a:lnTo>
                  <a:lnTo>
                    <a:pt x="91651" y="28477"/>
                  </a:lnTo>
                  <a:lnTo>
                    <a:pt x="91665" y="28699"/>
                  </a:lnTo>
                  <a:lnTo>
                    <a:pt x="91736" y="29499"/>
                  </a:lnTo>
                  <a:lnTo>
                    <a:pt x="91795" y="29756"/>
                  </a:lnTo>
                  <a:lnTo>
                    <a:pt x="91835" y="30400"/>
                  </a:lnTo>
                  <a:lnTo>
                    <a:pt x="92043" y="33346"/>
                  </a:lnTo>
                  <a:lnTo>
                    <a:pt x="91730" y="33497"/>
                  </a:lnTo>
                  <a:lnTo>
                    <a:pt x="91834" y="34455"/>
                  </a:lnTo>
                  <a:lnTo>
                    <a:pt x="91838" y="34747"/>
                  </a:lnTo>
                  <a:lnTo>
                    <a:pt x="91809" y="35232"/>
                  </a:lnTo>
                  <a:lnTo>
                    <a:pt x="91519" y="35444"/>
                  </a:lnTo>
                  <a:lnTo>
                    <a:pt x="90885" y="35880"/>
                  </a:lnTo>
                  <a:lnTo>
                    <a:pt x="90496" y="36177"/>
                  </a:lnTo>
                  <a:lnTo>
                    <a:pt x="90764" y="36419"/>
                  </a:lnTo>
                  <a:lnTo>
                    <a:pt x="91312" y="37028"/>
                  </a:lnTo>
                  <a:lnTo>
                    <a:pt x="92105" y="38106"/>
                  </a:lnTo>
                  <a:lnTo>
                    <a:pt x="90727" y="40741"/>
                  </a:lnTo>
                  <a:lnTo>
                    <a:pt x="90447" y="41291"/>
                  </a:lnTo>
                  <a:lnTo>
                    <a:pt x="88911" y="44233"/>
                  </a:lnTo>
                  <a:lnTo>
                    <a:pt x="88624" y="44698"/>
                  </a:lnTo>
                  <a:lnTo>
                    <a:pt x="88624" y="44841"/>
                  </a:lnTo>
                  <a:lnTo>
                    <a:pt x="88558" y="44980"/>
                  </a:lnTo>
                  <a:lnTo>
                    <a:pt x="88431" y="45214"/>
                  </a:lnTo>
                  <a:lnTo>
                    <a:pt x="88342" y="45688"/>
                  </a:lnTo>
                  <a:lnTo>
                    <a:pt x="88416" y="46137"/>
                  </a:lnTo>
                  <a:lnTo>
                    <a:pt x="88252" y="46203"/>
                  </a:lnTo>
                  <a:lnTo>
                    <a:pt x="87950" y="46442"/>
                  </a:lnTo>
                  <a:lnTo>
                    <a:pt x="87743" y="46586"/>
                  </a:lnTo>
                  <a:lnTo>
                    <a:pt x="84198" y="51152"/>
                  </a:lnTo>
                  <a:lnTo>
                    <a:pt x="83843" y="51608"/>
                  </a:lnTo>
                  <a:lnTo>
                    <a:pt x="82585" y="53088"/>
                  </a:lnTo>
                  <a:lnTo>
                    <a:pt x="82288" y="53436"/>
                  </a:lnTo>
                  <a:lnTo>
                    <a:pt x="82136" y="53585"/>
                  </a:lnTo>
                  <a:lnTo>
                    <a:pt x="81903" y="53668"/>
                  </a:lnTo>
                  <a:lnTo>
                    <a:pt x="79386" y="54078"/>
                  </a:lnTo>
                  <a:lnTo>
                    <a:pt x="78727" y="54188"/>
                  </a:lnTo>
                  <a:lnTo>
                    <a:pt x="78512" y="54220"/>
                  </a:lnTo>
                  <a:lnTo>
                    <a:pt x="72144" y="55264"/>
                  </a:lnTo>
                  <a:lnTo>
                    <a:pt x="71548" y="55358"/>
                  </a:lnTo>
                  <a:lnTo>
                    <a:pt x="71238" y="55408"/>
                  </a:lnTo>
                  <a:lnTo>
                    <a:pt x="69945" y="55636"/>
                  </a:lnTo>
                  <a:lnTo>
                    <a:pt x="70810" y="56616"/>
                  </a:lnTo>
                  <a:lnTo>
                    <a:pt x="72553" y="58427"/>
                  </a:lnTo>
                  <a:lnTo>
                    <a:pt x="73341" y="59206"/>
                  </a:lnTo>
                  <a:lnTo>
                    <a:pt x="73489" y="59301"/>
                  </a:lnTo>
                  <a:lnTo>
                    <a:pt x="74232" y="59903"/>
                  </a:lnTo>
                  <a:lnTo>
                    <a:pt x="75921" y="60743"/>
                  </a:lnTo>
                  <a:lnTo>
                    <a:pt x="76897" y="61199"/>
                  </a:lnTo>
                  <a:lnTo>
                    <a:pt x="76177" y="61121"/>
                  </a:lnTo>
                  <a:lnTo>
                    <a:pt x="75324" y="61152"/>
                  </a:lnTo>
                  <a:lnTo>
                    <a:pt x="73685" y="61607"/>
                  </a:lnTo>
                  <a:lnTo>
                    <a:pt x="73717" y="62251"/>
                  </a:lnTo>
                  <a:lnTo>
                    <a:pt x="73773" y="63561"/>
                  </a:lnTo>
                  <a:lnTo>
                    <a:pt x="73731" y="63826"/>
                  </a:lnTo>
                  <a:lnTo>
                    <a:pt x="73132" y="68605"/>
                  </a:lnTo>
                  <a:lnTo>
                    <a:pt x="73107" y="68925"/>
                  </a:lnTo>
                  <a:lnTo>
                    <a:pt x="72973" y="69152"/>
                  </a:lnTo>
                  <a:lnTo>
                    <a:pt x="70832" y="73459"/>
                  </a:lnTo>
                  <a:lnTo>
                    <a:pt x="69012" y="77118"/>
                  </a:lnTo>
                  <a:lnTo>
                    <a:pt x="64169" y="85999"/>
                  </a:lnTo>
                  <a:lnTo>
                    <a:pt x="60704" y="92347"/>
                  </a:lnTo>
                  <a:lnTo>
                    <a:pt x="60359" y="92914"/>
                  </a:lnTo>
                  <a:lnTo>
                    <a:pt x="60172" y="93187"/>
                  </a:lnTo>
                  <a:lnTo>
                    <a:pt x="59868" y="93581"/>
                  </a:lnTo>
                  <a:lnTo>
                    <a:pt x="59425" y="94072"/>
                  </a:lnTo>
                  <a:lnTo>
                    <a:pt x="58815" y="94634"/>
                  </a:lnTo>
                  <a:lnTo>
                    <a:pt x="58554" y="94844"/>
                  </a:lnTo>
                  <a:lnTo>
                    <a:pt x="58285" y="95039"/>
                  </a:lnTo>
                  <a:lnTo>
                    <a:pt x="57782" y="95353"/>
                  </a:lnTo>
                  <a:lnTo>
                    <a:pt x="56699" y="95958"/>
                  </a:lnTo>
                  <a:lnTo>
                    <a:pt x="55938" y="96254"/>
                  </a:lnTo>
                  <a:lnTo>
                    <a:pt x="55067" y="96477"/>
                  </a:lnTo>
                  <a:lnTo>
                    <a:pt x="54156" y="96588"/>
                  </a:lnTo>
                  <a:lnTo>
                    <a:pt x="53191" y="96585"/>
                  </a:lnTo>
                  <a:lnTo>
                    <a:pt x="52439" y="96460"/>
                  </a:lnTo>
                  <a:lnTo>
                    <a:pt x="51743" y="96181"/>
                  </a:lnTo>
                  <a:lnTo>
                    <a:pt x="50856" y="95843"/>
                  </a:lnTo>
                  <a:lnTo>
                    <a:pt x="50270" y="95529"/>
                  </a:lnTo>
                  <a:lnTo>
                    <a:pt x="48084" y="98146"/>
                  </a:lnTo>
                  <a:lnTo>
                    <a:pt x="49098" y="98618"/>
                  </a:lnTo>
                  <a:lnTo>
                    <a:pt x="49394" y="98794"/>
                  </a:lnTo>
                  <a:lnTo>
                    <a:pt x="49929" y="99221"/>
                  </a:lnTo>
                  <a:lnTo>
                    <a:pt x="50166" y="99466"/>
                  </a:lnTo>
                  <a:lnTo>
                    <a:pt x="50312" y="99643"/>
                  </a:lnTo>
                  <a:lnTo>
                    <a:pt x="50838" y="100638"/>
                  </a:lnTo>
                  <a:lnTo>
                    <a:pt x="50920" y="100989"/>
                  </a:lnTo>
                  <a:lnTo>
                    <a:pt x="50958" y="101225"/>
                  </a:lnTo>
                  <a:lnTo>
                    <a:pt x="50993" y="101701"/>
                  </a:lnTo>
                  <a:lnTo>
                    <a:pt x="50974" y="102183"/>
                  </a:lnTo>
                  <a:lnTo>
                    <a:pt x="50905" y="102655"/>
                  </a:lnTo>
                  <a:lnTo>
                    <a:pt x="50783" y="103117"/>
                  </a:lnTo>
                  <a:lnTo>
                    <a:pt x="50657" y="103455"/>
                  </a:lnTo>
                  <a:lnTo>
                    <a:pt x="50502" y="103779"/>
                  </a:lnTo>
                  <a:lnTo>
                    <a:pt x="50324" y="104089"/>
                  </a:lnTo>
                  <a:lnTo>
                    <a:pt x="50119" y="104384"/>
                  </a:lnTo>
                  <a:lnTo>
                    <a:pt x="41283" y="114682"/>
                  </a:lnTo>
                  <a:lnTo>
                    <a:pt x="41135" y="114837"/>
                  </a:lnTo>
                  <a:lnTo>
                    <a:pt x="40814" y="115117"/>
                  </a:lnTo>
                  <a:lnTo>
                    <a:pt x="40551" y="115299"/>
                  </a:lnTo>
                  <a:lnTo>
                    <a:pt x="39977" y="115583"/>
                  </a:lnTo>
                  <a:lnTo>
                    <a:pt x="38809" y="115907"/>
                  </a:lnTo>
                  <a:lnTo>
                    <a:pt x="38560" y="115950"/>
                  </a:lnTo>
                  <a:lnTo>
                    <a:pt x="38307" y="115962"/>
                  </a:lnTo>
                  <a:lnTo>
                    <a:pt x="38055" y="115939"/>
                  </a:lnTo>
                  <a:lnTo>
                    <a:pt x="36218" y="115655"/>
                  </a:lnTo>
                  <a:lnTo>
                    <a:pt x="35584" y="115371"/>
                  </a:lnTo>
                  <a:lnTo>
                    <a:pt x="32696" y="116782"/>
                  </a:lnTo>
                  <a:lnTo>
                    <a:pt x="32721" y="117076"/>
                  </a:lnTo>
                  <a:lnTo>
                    <a:pt x="32789" y="117560"/>
                  </a:lnTo>
                  <a:lnTo>
                    <a:pt x="32831" y="117859"/>
                  </a:lnTo>
                  <a:lnTo>
                    <a:pt x="33056" y="119055"/>
                  </a:lnTo>
                  <a:lnTo>
                    <a:pt x="33325" y="120087"/>
                  </a:lnTo>
                  <a:lnTo>
                    <a:pt x="34680" y="123479"/>
                  </a:lnTo>
                  <a:lnTo>
                    <a:pt x="36612" y="128314"/>
                  </a:lnTo>
                  <a:lnTo>
                    <a:pt x="35464" y="132934"/>
                  </a:lnTo>
                  <a:lnTo>
                    <a:pt x="35040" y="132868"/>
                  </a:lnTo>
                  <a:lnTo>
                    <a:pt x="33892" y="132676"/>
                  </a:lnTo>
                  <a:lnTo>
                    <a:pt x="32797" y="132492"/>
                  </a:lnTo>
                  <a:lnTo>
                    <a:pt x="31229" y="132228"/>
                  </a:lnTo>
                  <a:lnTo>
                    <a:pt x="31245" y="133081"/>
                  </a:lnTo>
                  <a:lnTo>
                    <a:pt x="30842" y="133964"/>
                  </a:lnTo>
                  <a:lnTo>
                    <a:pt x="27824" y="133462"/>
                  </a:lnTo>
                  <a:lnTo>
                    <a:pt x="25200" y="133034"/>
                  </a:lnTo>
                  <a:lnTo>
                    <a:pt x="20525" y="132266"/>
                  </a:lnTo>
                  <a:lnTo>
                    <a:pt x="16285" y="131574"/>
                  </a:lnTo>
                  <a:lnTo>
                    <a:pt x="13838" y="131174"/>
                  </a:lnTo>
                  <a:lnTo>
                    <a:pt x="11387" y="130773"/>
                  </a:lnTo>
                  <a:lnTo>
                    <a:pt x="8950" y="130375"/>
                  </a:lnTo>
                  <a:lnTo>
                    <a:pt x="4850" y="129702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6" name="pg106"/>
            <p:cNvSpPr/>
            <p:nvPr/>
          </p:nvSpPr>
          <p:spPr>
            <a:xfrm>
              <a:off x="6677967" y="4481045"/>
              <a:ext cx="110166" cy="250205"/>
            </a:xfrm>
            <a:custGeom>
              <a:avLst/>
              <a:gdLst/>
              <a:ahLst/>
              <a:cxnLst/>
              <a:rect l="0" t="0" r="0" b="0"/>
              <a:pathLst>
                <a:path w="110166" h="250205">
                  <a:moveTo>
                    <a:pt x="89225" y="23554"/>
                  </a:moveTo>
                  <a:lnTo>
                    <a:pt x="89225" y="23688"/>
                  </a:lnTo>
                  <a:lnTo>
                    <a:pt x="89193" y="23826"/>
                  </a:lnTo>
                  <a:lnTo>
                    <a:pt x="89082" y="24112"/>
                  </a:lnTo>
                  <a:lnTo>
                    <a:pt x="89035" y="24255"/>
                  </a:lnTo>
                  <a:lnTo>
                    <a:pt x="89007" y="24384"/>
                  </a:lnTo>
                  <a:lnTo>
                    <a:pt x="88959" y="25751"/>
                  </a:lnTo>
                  <a:lnTo>
                    <a:pt x="89252" y="25985"/>
                  </a:lnTo>
                  <a:lnTo>
                    <a:pt x="89403" y="26051"/>
                  </a:lnTo>
                  <a:lnTo>
                    <a:pt x="89557" y="26109"/>
                  </a:lnTo>
                  <a:lnTo>
                    <a:pt x="89822" y="26266"/>
                  </a:lnTo>
                  <a:lnTo>
                    <a:pt x="89937" y="26409"/>
                  </a:lnTo>
                  <a:lnTo>
                    <a:pt x="90032" y="26576"/>
                  </a:lnTo>
                  <a:lnTo>
                    <a:pt x="90108" y="26762"/>
                  </a:lnTo>
                  <a:lnTo>
                    <a:pt x="90155" y="26952"/>
                  </a:lnTo>
                  <a:lnTo>
                    <a:pt x="90175" y="27133"/>
                  </a:lnTo>
                  <a:lnTo>
                    <a:pt x="90638" y="27753"/>
                  </a:lnTo>
                  <a:lnTo>
                    <a:pt x="91442" y="28449"/>
                  </a:lnTo>
                  <a:lnTo>
                    <a:pt x="91841" y="28868"/>
                  </a:lnTo>
                  <a:lnTo>
                    <a:pt x="92633" y="29602"/>
                  </a:lnTo>
                  <a:lnTo>
                    <a:pt x="93263" y="30378"/>
                  </a:lnTo>
                  <a:lnTo>
                    <a:pt x="93722" y="30974"/>
                  </a:lnTo>
                  <a:lnTo>
                    <a:pt x="93940" y="31799"/>
                  </a:lnTo>
                  <a:lnTo>
                    <a:pt x="93872" y="32499"/>
                  </a:lnTo>
                  <a:lnTo>
                    <a:pt x="93916" y="33266"/>
                  </a:lnTo>
                  <a:lnTo>
                    <a:pt x="94027" y="33738"/>
                  </a:lnTo>
                  <a:lnTo>
                    <a:pt x="94605" y="34215"/>
                  </a:lnTo>
                  <a:lnTo>
                    <a:pt x="95068" y="34458"/>
                  </a:lnTo>
                  <a:lnTo>
                    <a:pt x="95594" y="34524"/>
                  </a:lnTo>
                  <a:lnTo>
                    <a:pt x="95939" y="34824"/>
                  </a:lnTo>
                  <a:lnTo>
                    <a:pt x="95990" y="35177"/>
                  </a:lnTo>
                  <a:lnTo>
                    <a:pt x="95982" y="35649"/>
                  </a:lnTo>
                  <a:lnTo>
                    <a:pt x="96089" y="36297"/>
                  </a:lnTo>
                  <a:lnTo>
                    <a:pt x="96196" y="36826"/>
                  </a:lnTo>
                  <a:lnTo>
                    <a:pt x="96485" y="37183"/>
                  </a:lnTo>
                  <a:lnTo>
                    <a:pt x="96944" y="37598"/>
                  </a:lnTo>
                  <a:lnTo>
                    <a:pt x="97581" y="37965"/>
                  </a:lnTo>
                  <a:lnTo>
                    <a:pt x="98219" y="38384"/>
                  </a:lnTo>
                  <a:lnTo>
                    <a:pt x="98737" y="38923"/>
                  </a:lnTo>
                  <a:lnTo>
                    <a:pt x="99014" y="39633"/>
                  </a:lnTo>
                  <a:lnTo>
                    <a:pt x="99232" y="40633"/>
                  </a:lnTo>
                  <a:lnTo>
                    <a:pt x="99450" y="41577"/>
                  </a:lnTo>
                  <a:lnTo>
                    <a:pt x="99676" y="42106"/>
                  </a:lnTo>
                  <a:lnTo>
                    <a:pt x="99493" y="42516"/>
                  </a:lnTo>
                  <a:lnTo>
                    <a:pt x="99193" y="43040"/>
                  </a:lnTo>
                  <a:lnTo>
                    <a:pt x="99007" y="43678"/>
                  </a:lnTo>
                  <a:lnTo>
                    <a:pt x="99228" y="44446"/>
                  </a:lnTo>
                  <a:lnTo>
                    <a:pt x="99509" y="45156"/>
                  </a:lnTo>
                  <a:lnTo>
                    <a:pt x="99193" y="46561"/>
                  </a:lnTo>
                  <a:lnTo>
                    <a:pt x="98721" y="46847"/>
                  </a:lnTo>
                  <a:lnTo>
                    <a:pt x="98247" y="47248"/>
                  </a:lnTo>
                  <a:lnTo>
                    <a:pt x="97767" y="47767"/>
                  </a:lnTo>
                  <a:lnTo>
                    <a:pt x="97589" y="48234"/>
                  </a:lnTo>
                  <a:lnTo>
                    <a:pt x="97166" y="48935"/>
                  </a:lnTo>
                  <a:lnTo>
                    <a:pt x="97098" y="49578"/>
                  </a:lnTo>
                  <a:lnTo>
                    <a:pt x="97111" y="49717"/>
                  </a:lnTo>
                  <a:lnTo>
                    <a:pt x="97146" y="50045"/>
                  </a:lnTo>
                  <a:lnTo>
                    <a:pt x="98009" y="50941"/>
                  </a:lnTo>
                  <a:lnTo>
                    <a:pt x="98294" y="51417"/>
                  </a:lnTo>
                  <a:lnTo>
                    <a:pt x="98460" y="52065"/>
                  </a:lnTo>
                  <a:lnTo>
                    <a:pt x="98745" y="52537"/>
                  </a:lnTo>
                  <a:lnTo>
                    <a:pt x="99145" y="53014"/>
                  </a:lnTo>
                  <a:lnTo>
                    <a:pt x="99426" y="53609"/>
                  </a:lnTo>
                  <a:lnTo>
                    <a:pt x="99478" y="54253"/>
                  </a:lnTo>
                  <a:lnTo>
                    <a:pt x="99640" y="54844"/>
                  </a:lnTo>
                  <a:lnTo>
                    <a:pt x="99988" y="55025"/>
                  </a:lnTo>
                  <a:lnTo>
                    <a:pt x="100341" y="55149"/>
                  </a:lnTo>
                  <a:lnTo>
                    <a:pt x="101033" y="55511"/>
                  </a:lnTo>
                  <a:lnTo>
                    <a:pt x="101730" y="55935"/>
                  </a:lnTo>
                  <a:lnTo>
                    <a:pt x="102304" y="56416"/>
                  </a:lnTo>
                  <a:lnTo>
                    <a:pt x="102641" y="57303"/>
                  </a:lnTo>
                  <a:lnTo>
                    <a:pt x="102744" y="58184"/>
                  </a:lnTo>
                  <a:lnTo>
                    <a:pt x="102561" y="58646"/>
                  </a:lnTo>
                  <a:lnTo>
                    <a:pt x="102494" y="59118"/>
                  </a:lnTo>
                  <a:lnTo>
                    <a:pt x="102656" y="60057"/>
                  </a:lnTo>
                  <a:lnTo>
                    <a:pt x="102811" y="60214"/>
                  </a:lnTo>
                  <a:lnTo>
                    <a:pt x="103128" y="60524"/>
                  </a:lnTo>
                  <a:lnTo>
                    <a:pt x="104157" y="61567"/>
                  </a:lnTo>
                  <a:lnTo>
                    <a:pt x="104378" y="61825"/>
                  </a:lnTo>
                  <a:lnTo>
                    <a:pt x="104584" y="62092"/>
                  </a:lnTo>
                  <a:lnTo>
                    <a:pt x="104671" y="62220"/>
                  </a:lnTo>
                  <a:lnTo>
                    <a:pt x="104830" y="62478"/>
                  </a:lnTo>
                  <a:lnTo>
                    <a:pt x="104909" y="62611"/>
                  </a:lnTo>
                  <a:lnTo>
                    <a:pt x="105091" y="62940"/>
                  </a:lnTo>
                  <a:lnTo>
                    <a:pt x="105301" y="63340"/>
                  </a:lnTo>
                  <a:lnTo>
                    <a:pt x="105400" y="63545"/>
                  </a:lnTo>
                  <a:lnTo>
                    <a:pt x="105594" y="63969"/>
                  </a:lnTo>
                  <a:lnTo>
                    <a:pt x="105693" y="64193"/>
                  </a:lnTo>
                  <a:lnTo>
                    <a:pt x="105784" y="64417"/>
                  </a:lnTo>
                  <a:lnTo>
                    <a:pt x="105871" y="64641"/>
                  </a:lnTo>
                  <a:lnTo>
                    <a:pt x="105942" y="64875"/>
                  </a:lnTo>
                  <a:lnTo>
                    <a:pt x="106009" y="65137"/>
                  </a:lnTo>
                  <a:lnTo>
                    <a:pt x="106065" y="65408"/>
                  </a:lnTo>
                  <a:lnTo>
                    <a:pt x="106104" y="65680"/>
                  </a:lnTo>
                  <a:lnTo>
                    <a:pt x="106136" y="65952"/>
                  </a:lnTo>
                  <a:lnTo>
                    <a:pt x="106152" y="66228"/>
                  </a:lnTo>
                  <a:lnTo>
                    <a:pt x="106152" y="66404"/>
                  </a:lnTo>
                  <a:lnTo>
                    <a:pt x="106120" y="66762"/>
                  </a:lnTo>
                  <a:lnTo>
                    <a:pt x="106116" y="66938"/>
                  </a:lnTo>
                  <a:lnTo>
                    <a:pt x="106140" y="67105"/>
                  </a:lnTo>
                  <a:lnTo>
                    <a:pt x="106191" y="67267"/>
                  </a:lnTo>
                  <a:lnTo>
                    <a:pt x="106267" y="67419"/>
                  </a:lnTo>
                  <a:lnTo>
                    <a:pt x="106449" y="67724"/>
                  </a:lnTo>
                  <a:lnTo>
                    <a:pt x="106536" y="67877"/>
                  </a:lnTo>
                  <a:lnTo>
                    <a:pt x="106892" y="68592"/>
                  </a:lnTo>
                  <a:lnTo>
                    <a:pt x="106987" y="68763"/>
                  </a:lnTo>
                  <a:lnTo>
                    <a:pt x="107090" y="68930"/>
                  </a:lnTo>
                  <a:lnTo>
                    <a:pt x="107308" y="69259"/>
                  </a:lnTo>
                  <a:lnTo>
                    <a:pt x="107411" y="69421"/>
                  </a:lnTo>
                  <a:lnTo>
                    <a:pt x="107502" y="69597"/>
                  </a:lnTo>
                  <a:lnTo>
                    <a:pt x="107613" y="69850"/>
                  </a:lnTo>
                  <a:lnTo>
                    <a:pt x="107700" y="70112"/>
                  </a:lnTo>
                  <a:lnTo>
                    <a:pt x="107731" y="70593"/>
                  </a:lnTo>
                  <a:lnTo>
                    <a:pt x="107700" y="71031"/>
                  </a:lnTo>
                  <a:lnTo>
                    <a:pt x="107672" y="71232"/>
                  </a:lnTo>
                  <a:lnTo>
                    <a:pt x="107644" y="71427"/>
                  </a:lnTo>
                  <a:lnTo>
                    <a:pt x="107581" y="71827"/>
                  </a:lnTo>
                  <a:lnTo>
                    <a:pt x="107541" y="72051"/>
                  </a:lnTo>
                  <a:lnTo>
                    <a:pt x="107494" y="72270"/>
                  </a:lnTo>
                  <a:lnTo>
                    <a:pt x="107411" y="72714"/>
                  </a:lnTo>
                  <a:lnTo>
                    <a:pt x="107387" y="72937"/>
                  </a:lnTo>
                  <a:lnTo>
                    <a:pt x="107375" y="73171"/>
                  </a:lnTo>
                  <a:lnTo>
                    <a:pt x="107375" y="73409"/>
                  </a:lnTo>
                  <a:lnTo>
                    <a:pt x="107403" y="73881"/>
                  </a:lnTo>
                  <a:lnTo>
                    <a:pt x="107446" y="74305"/>
                  </a:lnTo>
                  <a:lnTo>
                    <a:pt x="107474" y="74491"/>
                  </a:lnTo>
                  <a:lnTo>
                    <a:pt x="107541" y="74872"/>
                  </a:lnTo>
                  <a:lnTo>
                    <a:pt x="107585" y="75053"/>
                  </a:lnTo>
                  <a:lnTo>
                    <a:pt x="107652" y="75258"/>
                  </a:lnTo>
                  <a:lnTo>
                    <a:pt x="107906" y="75859"/>
                  </a:lnTo>
                  <a:lnTo>
                    <a:pt x="107977" y="76059"/>
                  </a:lnTo>
                  <a:lnTo>
                    <a:pt x="108032" y="76235"/>
                  </a:lnTo>
                  <a:lnTo>
                    <a:pt x="108080" y="76411"/>
                  </a:lnTo>
                  <a:lnTo>
                    <a:pt x="108163" y="76764"/>
                  </a:lnTo>
                  <a:lnTo>
                    <a:pt x="108199" y="76945"/>
                  </a:lnTo>
                  <a:lnTo>
                    <a:pt x="108222" y="77169"/>
                  </a:lnTo>
                  <a:lnTo>
                    <a:pt x="108226" y="77627"/>
                  </a:lnTo>
                  <a:lnTo>
                    <a:pt x="108242" y="77851"/>
                  </a:lnTo>
                  <a:lnTo>
                    <a:pt x="108353" y="78184"/>
                  </a:lnTo>
                  <a:lnTo>
                    <a:pt x="108638" y="78651"/>
                  </a:lnTo>
                  <a:lnTo>
                    <a:pt x="108697" y="78789"/>
                  </a:lnTo>
                  <a:lnTo>
                    <a:pt x="108804" y="79071"/>
                  </a:lnTo>
                  <a:lnTo>
                    <a:pt x="108840" y="79218"/>
                  </a:lnTo>
                  <a:lnTo>
                    <a:pt x="108860" y="79361"/>
                  </a:lnTo>
                  <a:lnTo>
                    <a:pt x="108852" y="79533"/>
                  </a:lnTo>
                  <a:lnTo>
                    <a:pt x="108812" y="79709"/>
                  </a:lnTo>
                  <a:lnTo>
                    <a:pt x="108709" y="80062"/>
                  </a:lnTo>
                  <a:lnTo>
                    <a:pt x="108670" y="80238"/>
                  </a:lnTo>
                  <a:lnTo>
                    <a:pt x="108630" y="80519"/>
                  </a:lnTo>
                  <a:lnTo>
                    <a:pt x="108614" y="80657"/>
                  </a:lnTo>
                  <a:lnTo>
                    <a:pt x="108598" y="80943"/>
                  </a:lnTo>
                  <a:lnTo>
                    <a:pt x="108598" y="81134"/>
                  </a:lnTo>
                  <a:lnTo>
                    <a:pt x="108602" y="81324"/>
                  </a:lnTo>
                  <a:lnTo>
                    <a:pt x="108614" y="81520"/>
                  </a:lnTo>
                  <a:lnTo>
                    <a:pt x="108646" y="81706"/>
                  </a:lnTo>
                  <a:lnTo>
                    <a:pt x="108701" y="81882"/>
                  </a:lnTo>
                  <a:lnTo>
                    <a:pt x="108780" y="82054"/>
                  </a:lnTo>
                  <a:lnTo>
                    <a:pt x="108879" y="82225"/>
                  </a:lnTo>
                  <a:lnTo>
                    <a:pt x="108998" y="82382"/>
                  </a:lnTo>
                  <a:lnTo>
                    <a:pt x="109129" y="82530"/>
                  </a:lnTo>
                  <a:lnTo>
                    <a:pt x="109382" y="82725"/>
                  </a:lnTo>
                  <a:lnTo>
                    <a:pt x="110166" y="83331"/>
                  </a:lnTo>
                  <a:lnTo>
                    <a:pt x="109865" y="83984"/>
                  </a:lnTo>
                  <a:lnTo>
                    <a:pt x="109719" y="84069"/>
                  </a:lnTo>
                  <a:lnTo>
                    <a:pt x="109145" y="84875"/>
                  </a:lnTo>
                  <a:lnTo>
                    <a:pt x="109113" y="85118"/>
                  </a:lnTo>
                  <a:lnTo>
                    <a:pt x="109097" y="85270"/>
                  </a:lnTo>
                  <a:lnTo>
                    <a:pt x="109089" y="85575"/>
                  </a:lnTo>
                  <a:lnTo>
                    <a:pt x="109093" y="85728"/>
                  </a:lnTo>
                  <a:lnTo>
                    <a:pt x="109101" y="85880"/>
                  </a:lnTo>
                  <a:lnTo>
                    <a:pt x="109121" y="86023"/>
                  </a:lnTo>
                  <a:lnTo>
                    <a:pt x="109149" y="86166"/>
                  </a:lnTo>
                  <a:lnTo>
                    <a:pt x="109180" y="86304"/>
                  </a:lnTo>
                  <a:lnTo>
                    <a:pt x="109200" y="86447"/>
                  </a:lnTo>
                  <a:lnTo>
                    <a:pt x="109208" y="86585"/>
                  </a:lnTo>
                  <a:lnTo>
                    <a:pt x="108654" y="87758"/>
                  </a:lnTo>
                  <a:lnTo>
                    <a:pt x="108507" y="87867"/>
                  </a:lnTo>
                  <a:lnTo>
                    <a:pt x="108365" y="87982"/>
                  </a:lnTo>
                  <a:lnTo>
                    <a:pt x="108139" y="88201"/>
                  </a:lnTo>
                  <a:lnTo>
                    <a:pt x="107929" y="88439"/>
                  </a:lnTo>
                  <a:lnTo>
                    <a:pt x="107724" y="88692"/>
                  </a:lnTo>
                  <a:lnTo>
                    <a:pt x="107530" y="88968"/>
                  </a:lnTo>
                  <a:lnTo>
                    <a:pt x="107288" y="89368"/>
                  </a:lnTo>
                  <a:lnTo>
                    <a:pt x="107047" y="89835"/>
                  </a:lnTo>
                  <a:lnTo>
                    <a:pt x="106370" y="90545"/>
                  </a:lnTo>
                  <a:lnTo>
                    <a:pt x="106041" y="90703"/>
                  </a:lnTo>
                  <a:lnTo>
                    <a:pt x="105709" y="90831"/>
                  </a:lnTo>
                  <a:lnTo>
                    <a:pt x="105427" y="90970"/>
                  </a:lnTo>
                  <a:lnTo>
                    <a:pt x="105020" y="91327"/>
                  </a:lnTo>
                  <a:lnTo>
                    <a:pt x="104854" y="91622"/>
                  </a:lnTo>
                  <a:lnTo>
                    <a:pt x="104766" y="91761"/>
                  </a:lnTo>
                  <a:lnTo>
                    <a:pt x="104434" y="92318"/>
                  </a:lnTo>
                  <a:lnTo>
                    <a:pt x="104212" y="93142"/>
                  </a:lnTo>
                  <a:lnTo>
                    <a:pt x="103959" y="94429"/>
                  </a:lnTo>
                  <a:lnTo>
                    <a:pt x="104058" y="95373"/>
                  </a:lnTo>
                  <a:lnTo>
                    <a:pt x="104398" y="96140"/>
                  </a:lnTo>
                  <a:lnTo>
                    <a:pt x="104735" y="96793"/>
                  </a:lnTo>
                  <a:lnTo>
                    <a:pt x="104901" y="97379"/>
                  </a:lnTo>
                  <a:lnTo>
                    <a:pt x="104949" y="98146"/>
                  </a:lnTo>
                  <a:lnTo>
                    <a:pt x="105055" y="98732"/>
                  </a:lnTo>
                  <a:lnTo>
                    <a:pt x="105078" y="98989"/>
                  </a:lnTo>
                  <a:lnTo>
                    <a:pt x="105158" y="99557"/>
                  </a:lnTo>
                  <a:lnTo>
                    <a:pt x="105095" y="99966"/>
                  </a:lnTo>
                  <a:lnTo>
                    <a:pt x="104850" y="100724"/>
                  </a:lnTo>
                  <a:lnTo>
                    <a:pt x="104778" y="101372"/>
                  </a:lnTo>
                  <a:lnTo>
                    <a:pt x="104588" y="102249"/>
                  </a:lnTo>
                  <a:lnTo>
                    <a:pt x="104628" y="103364"/>
                  </a:lnTo>
                  <a:lnTo>
                    <a:pt x="104612" y="104241"/>
                  </a:lnTo>
                  <a:lnTo>
                    <a:pt x="104830" y="105304"/>
                  </a:lnTo>
                  <a:lnTo>
                    <a:pt x="104937" y="105894"/>
                  </a:lnTo>
                  <a:lnTo>
                    <a:pt x="105044" y="106538"/>
                  </a:lnTo>
                  <a:lnTo>
                    <a:pt x="104857" y="107067"/>
                  </a:lnTo>
                  <a:lnTo>
                    <a:pt x="104497" y="107586"/>
                  </a:lnTo>
                  <a:lnTo>
                    <a:pt x="103903" y="108225"/>
                  </a:lnTo>
                  <a:lnTo>
                    <a:pt x="103361" y="109092"/>
                  </a:lnTo>
                  <a:lnTo>
                    <a:pt x="102878" y="110140"/>
                  </a:lnTo>
                  <a:lnTo>
                    <a:pt x="102633" y="110784"/>
                  </a:lnTo>
                  <a:lnTo>
                    <a:pt x="102621" y="111546"/>
                  </a:lnTo>
                  <a:lnTo>
                    <a:pt x="102724" y="112313"/>
                  </a:lnTo>
                  <a:lnTo>
                    <a:pt x="103409" y="113324"/>
                  </a:lnTo>
                  <a:lnTo>
                    <a:pt x="103812" y="113795"/>
                  </a:lnTo>
                  <a:lnTo>
                    <a:pt x="104038" y="114329"/>
                  </a:lnTo>
                  <a:lnTo>
                    <a:pt x="103852" y="114972"/>
                  </a:lnTo>
                  <a:lnTo>
                    <a:pt x="103488" y="115668"/>
                  </a:lnTo>
                  <a:lnTo>
                    <a:pt x="103361" y="116254"/>
                  </a:lnTo>
                  <a:lnTo>
                    <a:pt x="103468" y="116783"/>
                  </a:lnTo>
                  <a:lnTo>
                    <a:pt x="103753" y="117203"/>
                  </a:lnTo>
                  <a:lnTo>
                    <a:pt x="104093" y="117793"/>
                  </a:lnTo>
                  <a:lnTo>
                    <a:pt x="104204" y="118384"/>
                  </a:lnTo>
                  <a:lnTo>
                    <a:pt x="104197" y="118888"/>
                  </a:lnTo>
                  <a:lnTo>
                    <a:pt x="102083" y="118461"/>
                  </a:lnTo>
                  <a:lnTo>
                    <a:pt x="97051" y="117479"/>
                  </a:lnTo>
                  <a:lnTo>
                    <a:pt x="95824" y="117236"/>
                  </a:lnTo>
                  <a:lnTo>
                    <a:pt x="95313" y="117141"/>
                  </a:lnTo>
                  <a:lnTo>
                    <a:pt x="93251" y="116736"/>
                  </a:lnTo>
                  <a:lnTo>
                    <a:pt x="92744" y="116640"/>
                  </a:lnTo>
                  <a:lnTo>
                    <a:pt x="92238" y="116536"/>
                  </a:lnTo>
                  <a:lnTo>
                    <a:pt x="91719" y="116435"/>
                  </a:lnTo>
                  <a:lnTo>
                    <a:pt x="90752" y="116247"/>
                  </a:lnTo>
                  <a:lnTo>
                    <a:pt x="89903" y="116045"/>
                  </a:lnTo>
                  <a:lnTo>
                    <a:pt x="88801" y="116586"/>
                  </a:lnTo>
                  <a:lnTo>
                    <a:pt x="88342" y="117014"/>
                  </a:lnTo>
                  <a:lnTo>
                    <a:pt x="87839" y="117371"/>
                  </a:lnTo>
                  <a:lnTo>
                    <a:pt x="85928" y="118752"/>
                  </a:lnTo>
                  <a:lnTo>
                    <a:pt x="83626" y="121674"/>
                  </a:lnTo>
                  <a:lnTo>
                    <a:pt x="82895" y="122602"/>
                  </a:lnTo>
                  <a:lnTo>
                    <a:pt x="82345" y="123402"/>
                  </a:lnTo>
                  <a:lnTo>
                    <a:pt x="80142" y="126164"/>
                  </a:lnTo>
                  <a:lnTo>
                    <a:pt x="78590" y="128116"/>
                  </a:lnTo>
                  <a:lnTo>
                    <a:pt x="77443" y="129552"/>
                  </a:lnTo>
                  <a:lnTo>
                    <a:pt x="76967" y="130147"/>
                  </a:lnTo>
                  <a:lnTo>
                    <a:pt x="74553" y="132676"/>
                  </a:lnTo>
                  <a:lnTo>
                    <a:pt x="73306" y="133993"/>
                  </a:lnTo>
                  <a:lnTo>
                    <a:pt x="72412" y="135012"/>
                  </a:lnTo>
                  <a:lnTo>
                    <a:pt x="72177" y="135441"/>
                  </a:lnTo>
                  <a:lnTo>
                    <a:pt x="71986" y="135783"/>
                  </a:lnTo>
                  <a:lnTo>
                    <a:pt x="71752" y="138156"/>
                  </a:lnTo>
                  <a:lnTo>
                    <a:pt x="71966" y="139362"/>
                  </a:lnTo>
                  <a:lnTo>
                    <a:pt x="72402" y="141735"/>
                  </a:lnTo>
                  <a:lnTo>
                    <a:pt x="72607" y="142867"/>
                  </a:lnTo>
                  <a:lnTo>
                    <a:pt x="72710" y="143665"/>
                  </a:lnTo>
                  <a:lnTo>
                    <a:pt x="72980" y="145861"/>
                  </a:lnTo>
                  <a:lnTo>
                    <a:pt x="73020" y="146184"/>
                  </a:lnTo>
                  <a:lnTo>
                    <a:pt x="73151" y="147247"/>
                  </a:lnTo>
                  <a:lnTo>
                    <a:pt x="73221" y="147820"/>
                  </a:lnTo>
                  <a:lnTo>
                    <a:pt x="73093" y="150160"/>
                  </a:lnTo>
                  <a:lnTo>
                    <a:pt x="73011" y="151698"/>
                  </a:lnTo>
                  <a:lnTo>
                    <a:pt x="72894" y="152177"/>
                  </a:lnTo>
                  <a:lnTo>
                    <a:pt x="72322" y="154501"/>
                  </a:lnTo>
                  <a:lnTo>
                    <a:pt x="71949" y="156021"/>
                  </a:lnTo>
                  <a:lnTo>
                    <a:pt x="71028" y="159772"/>
                  </a:lnTo>
                  <a:lnTo>
                    <a:pt x="70504" y="161899"/>
                  </a:lnTo>
                  <a:lnTo>
                    <a:pt x="70091" y="163575"/>
                  </a:lnTo>
                  <a:lnTo>
                    <a:pt x="69445" y="166193"/>
                  </a:lnTo>
                  <a:lnTo>
                    <a:pt x="69156" y="167367"/>
                  </a:lnTo>
                  <a:lnTo>
                    <a:pt x="69073" y="167706"/>
                  </a:lnTo>
                  <a:lnTo>
                    <a:pt x="68865" y="168646"/>
                  </a:lnTo>
                  <a:lnTo>
                    <a:pt x="68382" y="171019"/>
                  </a:lnTo>
                  <a:lnTo>
                    <a:pt x="67889" y="172173"/>
                  </a:lnTo>
                  <a:lnTo>
                    <a:pt x="67263" y="173616"/>
                  </a:lnTo>
                  <a:lnTo>
                    <a:pt x="67050" y="174029"/>
                  </a:lnTo>
                  <a:lnTo>
                    <a:pt x="66762" y="174454"/>
                  </a:lnTo>
                  <a:lnTo>
                    <a:pt x="65185" y="176784"/>
                  </a:lnTo>
                  <a:lnTo>
                    <a:pt x="64984" y="177080"/>
                  </a:lnTo>
                  <a:lnTo>
                    <a:pt x="63157" y="179769"/>
                  </a:lnTo>
                  <a:lnTo>
                    <a:pt x="62189" y="181063"/>
                  </a:lnTo>
                  <a:lnTo>
                    <a:pt x="61956" y="181360"/>
                  </a:lnTo>
                  <a:lnTo>
                    <a:pt x="60971" y="182618"/>
                  </a:lnTo>
                  <a:lnTo>
                    <a:pt x="60767" y="182883"/>
                  </a:lnTo>
                  <a:lnTo>
                    <a:pt x="59357" y="184870"/>
                  </a:lnTo>
                  <a:lnTo>
                    <a:pt x="58989" y="185389"/>
                  </a:lnTo>
                  <a:lnTo>
                    <a:pt x="58533" y="186107"/>
                  </a:lnTo>
                  <a:lnTo>
                    <a:pt x="56171" y="189848"/>
                  </a:lnTo>
                  <a:lnTo>
                    <a:pt x="55976" y="190168"/>
                  </a:lnTo>
                  <a:lnTo>
                    <a:pt x="55358" y="191152"/>
                  </a:lnTo>
                  <a:lnTo>
                    <a:pt x="53666" y="194303"/>
                  </a:lnTo>
                  <a:lnTo>
                    <a:pt x="51501" y="198354"/>
                  </a:lnTo>
                  <a:lnTo>
                    <a:pt x="49582" y="202120"/>
                  </a:lnTo>
                  <a:lnTo>
                    <a:pt x="49251" y="202729"/>
                  </a:lnTo>
                  <a:lnTo>
                    <a:pt x="47426" y="206246"/>
                  </a:lnTo>
                  <a:lnTo>
                    <a:pt x="47196" y="206645"/>
                  </a:lnTo>
                  <a:lnTo>
                    <a:pt x="46974" y="207029"/>
                  </a:lnTo>
                  <a:lnTo>
                    <a:pt x="46469" y="207838"/>
                  </a:lnTo>
                  <a:lnTo>
                    <a:pt x="45849" y="208591"/>
                  </a:lnTo>
                  <a:lnTo>
                    <a:pt x="44252" y="210530"/>
                  </a:lnTo>
                  <a:lnTo>
                    <a:pt x="42757" y="212292"/>
                  </a:lnTo>
                  <a:lnTo>
                    <a:pt x="41926" y="213271"/>
                  </a:lnTo>
                  <a:lnTo>
                    <a:pt x="41317" y="214182"/>
                  </a:lnTo>
                  <a:lnTo>
                    <a:pt x="41153" y="214425"/>
                  </a:lnTo>
                  <a:lnTo>
                    <a:pt x="40877" y="215747"/>
                  </a:lnTo>
                  <a:lnTo>
                    <a:pt x="40936" y="216450"/>
                  </a:lnTo>
                  <a:lnTo>
                    <a:pt x="41313" y="221236"/>
                  </a:lnTo>
                  <a:lnTo>
                    <a:pt x="41514" y="223850"/>
                  </a:lnTo>
                  <a:lnTo>
                    <a:pt x="41464" y="225431"/>
                  </a:lnTo>
                  <a:lnTo>
                    <a:pt x="41407" y="227411"/>
                  </a:lnTo>
                  <a:lnTo>
                    <a:pt x="40883" y="230493"/>
                  </a:lnTo>
                  <a:lnTo>
                    <a:pt x="40251" y="232076"/>
                  </a:lnTo>
                  <a:lnTo>
                    <a:pt x="38729" y="235766"/>
                  </a:lnTo>
                  <a:lnTo>
                    <a:pt x="38095" y="237308"/>
                  </a:lnTo>
                  <a:lnTo>
                    <a:pt x="37726" y="238038"/>
                  </a:lnTo>
                  <a:lnTo>
                    <a:pt x="36861" y="239748"/>
                  </a:lnTo>
                  <a:lnTo>
                    <a:pt x="35161" y="243112"/>
                  </a:lnTo>
                  <a:lnTo>
                    <a:pt x="34713" y="243999"/>
                  </a:lnTo>
                  <a:lnTo>
                    <a:pt x="34170" y="244879"/>
                  </a:lnTo>
                  <a:lnTo>
                    <a:pt x="33439" y="246064"/>
                  </a:lnTo>
                  <a:lnTo>
                    <a:pt x="32446" y="247837"/>
                  </a:lnTo>
                  <a:lnTo>
                    <a:pt x="31842" y="248797"/>
                  </a:lnTo>
                  <a:lnTo>
                    <a:pt x="31414" y="249396"/>
                  </a:lnTo>
                  <a:lnTo>
                    <a:pt x="30865" y="250205"/>
                  </a:lnTo>
                  <a:lnTo>
                    <a:pt x="29891" y="249211"/>
                  </a:lnTo>
                  <a:lnTo>
                    <a:pt x="27548" y="247120"/>
                  </a:lnTo>
                  <a:lnTo>
                    <a:pt x="26224" y="245846"/>
                  </a:lnTo>
                  <a:lnTo>
                    <a:pt x="24900" y="244571"/>
                  </a:lnTo>
                  <a:lnTo>
                    <a:pt x="22981" y="242723"/>
                  </a:lnTo>
                  <a:lnTo>
                    <a:pt x="19855" y="239712"/>
                  </a:lnTo>
                  <a:lnTo>
                    <a:pt x="17814" y="237749"/>
                  </a:lnTo>
                  <a:lnTo>
                    <a:pt x="14953" y="232617"/>
                  </a:lnTo>
                  <a:lnTo>
                    <a:pt x="14477" y="231761"/>
                  </a:lnTo>
                  <a:lnTo>
                    <a:pt x="10655" y="226397"/>
                  </a:lnTo>
                  <a:lnTo>
                    <a:pt x="8860" y="223879"/>
                  </a:lnTo>
                  <a:lnTo>
                    <a:pt x="8619" y="222087"/>
                  </a:lnTo>
                  <a:lnTo>
                    <a:pt x="7633" y="214740"/>
                  </a:lnTo>
                  <a:lnTo>
                    <a:pt x="6528" y="211399"/>
                  </a:lnTo>
                  <a:lnTo>
                    <a:pt x="4680" y="209397"/>
                  </a:lnTo>
                  <a:lnTo>
                    <a:pt x="2691" y="207746"/>
                  </a:lnTo>
                  <a:lnTo>
                    <a:pt x="2193" y="207469"/>
                  </a:lnTo>
                  <a:lnTo>
                    <a:pt x="2091" y="207316"/>
                  </a:lnTo>
                  <a:lnTo>
                    <a:pt x="1988" y="207026"/>
                  </a:lnTo>
                  <a:lnTo>
                    <a:pt x="1853" y="206528"/>
                  </a:lnTo>
                  <a:lnTo>
                    <a:pt x="1410" y="205757"/>
                  </a:lnTo>
                  <a:lnTo>
                    <a:pt x="1134" y="203700"/>
                  </a:lnTo>
                  <a:lnTo>
                    <a:pt x="636" y="199980"/>
                  </a:lnTo>
                  <a:lnTo>
                    <a:pt x="0" y="195229"/>
                  </a:lnTo>
                  <a:lnTo>
                    <a:pt x="421" y="195152"/>
                  </a:lnTo>
                  <a:lnTo>
                    <a:pt x="2373" y="195284"/>
                  </a:lnTo>
                  <a:lnTo>
                    <a:pt x="2009" y="192552"/>
                  </a:lnTo>
                  <a:lnTo>
                    <a:pt x="3844" y="192663"/>
                  </a:lnTo>
                  <a:lnTo>
                    <a:pt x="5469" y="192612"/>
                  </a:lnTo>
                  <a:lnTo>
                    <a:pt x="5916" y="192592"/>
                  </a:lnTo>
                  <a:lnTo>
                    <a:pt x="5740" y="191449"/>
                  </a:lnTo>
                  <a:lnTo>
                    <a:pt x="5673" y="190980"/>
                  </a:lnTo>
                  <a:lnTo>
                    <a:pt x="5697" y="190716"/>
                  </a:lnTo>
                  <a:lnTo>
                    <a:pt x="5727" y="190121"/>
                  </a:lnTo>
                  <a:lnTo>
                    <a:pt x="6760" y="190133"/>
                  </a:lnTo>
                  <a:lnTo>
                    <a:pt x="7364" y="190311"/>
                  </a:lnTo>
                  <a:lnTo>
                    <a:pt x="7441" y="189906"/>
                  </a:lnTo>
                  <a:lnTo>
                    <a:pt x="7784" y="189478"/>
                  </a:lnTo>
                  <a:lnTo>
                    <a:pt x="8245" y="189166"/>
                  </a:lnTo>
                  <a:lnTo>
                    <a:pt x="8959" y="187686"/>
                  </a:lnTo>
                  <a:lnTo>
                    <a:pt x="8991" y="187515"/>
                  </a:lnTo>
                  <a:lnTo>
                    <a:pt x="8994" y="187377"/>
                  </a:lnTo>
                  <a:lnTo>
                    <a:pt x="8991" y="187239"/>
                  </a:lnTo>
                  <a:lnTo>
                    <a:pt x="8975" y="187105"/>
                  </a:lnTo>
                  <a:lnTo>
                    <a:pt x="8955" y="186976"/>
                  </a:lnTo>
                  <a:lnTo>
                    <a:pt x="8927" y="186843"/>
                  </a:lnTo>
                  <a:lnTo>
                    <a:pt x="8828" y="186443"/>
                  </a:lnTo>
                  <a:lnTo>
                    <a:pt x="8706" y="186033"/>
                  </a:lnTo>
                  <a:lnTo>
                    <a:pt x="8626" y="185714"/>
                  </a:lnTo>
                  <a:lnTo>
                    <a:pt x="8587" y="185537"/>
                  </a:lnTo>
                  <a:lnTo>
                    <a:pt x="8480" y="184999"/>
                  </a:lnTo>
                  <a:lnTo>
                    <a:pt x="8373" y="184503"/>
                  </a:lnTo>
                  <a:lnTo>
                    <a:pt x="8341" y="184336"/>
                  </a:lnTo>
                  <a:lnTo>
                    <a:pt x="8322" y="184170"/>
                  </a:lnTo>
                  <a:lnTo>
                    <a:pt x="8314" y="184027"/>
                  </a:lnTo>
                  <a:lnTo>
                    <a:pt x="8310" y="183884"/>
                  </a:lnTo>
                  <a:lnTo>
                    <a:pt x="8310" y="183736"/>
                  </a:lnTo>
                  <a:lnTo>
                    <a:pt x="8306" y="183593"/>
                  </a:lnTo>
                  <a:lnTo>
                    <a:pt x="8298" y="183450"/>
                  </a:lnTo>
                  <a:lnTo>
                    <a:pt x="8282" y="183255"/>
                  </a:lnTo>
                  <a:lnTo>
                    <a:pt x="8238" y="182969"/>
                  </a:lnTo>
                  <a:lnTo>
                    <a:pt x="8460" y="182111"/>
                  </a:lnTo>
                  <a:lnTo>
                    <a:pt x="8975" y="181816"/>
                  </a:lnTo>
                  <a:lnTo>
                    <a:pt x="9374" y="181311"/>
                  </a:lnTo>
                  <a:lnTo>
                    <a:pt x="9568" y="181134"/>
                  </a:lnTo>
                  <a:lnTo>
                    <a:pt x="9766" y="180991"/>
                  </a:lnTo>
                  <a:lnTo>
                    <a:pt x="9976" y="180858"/>
                  </a:lnTo>
                  <a:lnTo>
                    <a:pt x="10202" y="180743"/>
                  </a:lnTo>
                  <a:lnTo>
                    <a:pt x="10431" y="180653"/>
                  </a:lnTo>
                  <a:lnTo>
                    <a:pt x="10606" y="180577"/>
                  </a:lnTo>
                  <a:lnTo>
                    <a:pt x="10594" y="180434"/>
                  </a:lnTo>
                  <a:lnTo>
                    <a:pt x="10625" y="180181"/>
                  </a:lnTo>
                  <a:lnTo>
                    <a:pt x="10633" y="179838"/>
                  </a:lnTo>
                  <a:lnTo>
                    <a:pt x="10756" y="179676"/>
                  </a:lnTo>
                  <a:lnTo>
                    <a:pt x="11195" y="179390"/>
                  </a:lnTo>
                  <a:lnTo>
                    <a:pt x="11469" y="179333"/>
                  </a:lnTo>
                  <a:lnTo>
                    <a:pt x="11659" y="179333"/>
                  </a:lnTo>
                  <a:lnTo>
                    <a:pt x="12154" y="179509"/>
                  </a:lnTo>
                  <a:lnTo>
                    <a:pt x="12185" y="179790"/>
                  </a:lnTo>
                  <a:lnTo>
                    <a:pt x="12577" y="179581"/>
                  </a:lnTo>
                  <a:lnTo>
                    <a:pt x="17707" y="177484"/>
                  </a:lnTo>
                  <a:lnTo>
                    <a:pt x="18590" y="177365"/>
                  </a:lnTo>
                  <a:lnTo>
                    <a:pt x="18931" y="177436"/>
                  </a:lnTo>
                  <a:lnTo>
                    <a:pt x="19806" y="177860"/>
                  </a:lnTo>
                  <a:lnTo>
                    <a:pt x="20091" y="178108"/>
                  </a:lnTo>
                  <a:lnTo>
                    <a:pt x="20368" y="178189"/>
                  </a:lnTo>
                  <a:lnTo>
                    <a:pt x="20831" y="178775"/>
                  </a:lnTo>
                  <a:lnTo>
                    <a:pt x="21749" y="179900"/>
                  </a:lnTo>
                  <a:lnTo>
                    <a:pt x="22307" y="179690"/>
                  </a:lnTo>
                  <a:lnTo>
                    <a:pt x="23930" y="181596"/>
                  </a:lnTo>
                  <a:lnTo>
                    <a:pt x="24018" y="181725"/>
                  </a:lnTo>
                  <a:lnTo>
                    <a:pt x="24188" y="181654"/>
                  </a:lnTo>
                  <a:lnTo>
                    <a:pt x="24334" y="181954"/>
                  </a:lnTo>
                  <a:lnTo>
                    <a:pt x="24473" y="182173"/>
                  </a:lnTo>
                  <a:lnTo>
                    <a:pt x="24699" y="182364"/>
                  </a:lnTo>
                  <a:lnTo>
                    <a:pt x="25633" y="181887"/>
                  </a:lnTo>
                  <a:lnTo>
                    <a:pt x="26563" y="181363"/>
                  </a:lnTo>
                  <a:lnTo>
                    <a:pt x="27549" y="180963"/>
                  </a:lnTo>
                  <a:lnTo>
                    <a:pt x="27994" y="180598"/>
                  </a:lnTo>
                  <a:lnTo>
                    <a:pt x="28697" y="180024"/>
                  </a:lnTo>
                  <a:lnTo>
                    <a:pt x="29259" y="179579"/>
                  </a:lnTo>
                  <a:lnTo>
                    <a:pt x="30003" y="178990"/>
                  </a:lnTo>
                  <a:lnTo>
                    <a:pt x="30828" y="178038"/>
                  </a:lnTo>
                  <a:lnTo>
                    <a:pt x="31531" y="177165"/>
                  </a:lnTo>
                  <a:lnTo>
                    <a:pt x="32232" y="176192"/>
                  </a:lnTo>
                  <a:lnTo>
                    <a:pt x="33479" y="174544"/>
                  </a:lnTo>
                  <a:lnTo>
                    <a:pt x="34267" y="173657"/>
                  </a:lnTo>
                  <a:lnTo>
                    <a:pt x="35236" y="172480"/>
                  </a:lnTo>
                  <a:lnTo>
                    <a:pt x="35906" y="171599"/>
                  </a:lnTo>
                  <a:lnTo>
                    <a:pt x="36392" y="171036"/>
                  </a:lnTo>
                  <a:lnTo>
                    <a:pt x="37584" y="169149"/>
                  </a:lnTo>
                  <a:lnTo>
                    <a:pt x="37956" y="168258"/>
                  </a:lnTo>
                  <a:lnTo>
                    <a:pt x="38135" y="167852"/>
                  </a:lnTo>
                  <a:lnTo>
                    <a:pt x="38388" y="167281"/>
                  </a:lnTo>
                  <a:lnTo>
                    <a:pt x="38866" y="166286"/>
                  </a:lnTo>
                  <a:lnTo>
                    <a:pt x="38942" y="166128"/>
                  </a:lnTo>
                  <a:lnTo>
                    <a:pt x="39314" y="165146"/>
                  </a:lnTo>
                  <a:lnTo>
                    <a:pt x="39718" y="164170"/>
                  </a:lnTo>
                  <a:lnTo>
                    <a:pt x="40351" y="162568"/>
                  </a:lnTo>
                  <a:lnTo>
                    <a:pt x="40731" y="161263"/>
                  </a:lnTo>
                  <a:lnTo>
                    <a:pt x="41384" y="159600"/>
                  </a:lnTo>
                  <a:lnTo>
                    <a:pt x="41792" y="158437"/>
                  </a:lnTo>
                  <a:lnTo>
                    <a:pt x="40396" y="156431"/>
                  </a:lnTo>
                  <a:lnTo>
                    <a:pt x="39735" y="155597"/>
                  </a:lnTo>
                  <a:lnTo>
                    <a:pt x="39209" y="154568"/>
                  </a:lnTo>
                  <a:lnTo>
                    <a:pt x="38039" y="151542"/>
                  </a:lnTo>
                  <a:lnTo>
                    <a:pt x="37905" y="151070"/>
                  </a:lnTo>
                  <a:lnTo>
                    <a:pt x="37786" y="150603"/>
                  </a:lnTo>
                  <a:lnTo>
                    <a:pt x="37790" y="150231"/>
                  </a:lnTo>
                  <a:lnTo>
                    <a:pt x="37738" y="149735"/>
                  </a:lnTo>
                  <a:lnTo>
                    <a:pt x="37778" y="149268"/>
                  </a:lnTo>
                  <a:lnTo>
                    <a:pt x="37722" y="148830"/>
                  </a:lnTo>
                  <a:lnTo>
                    <a:pt x="37513" y="148577"/>
                  </a:lnTo>
                  <a:lnTo>
                    <a:pt x="37295" y="148454"/>
                  </a:lnTo>
                  <a:lnTo>
                    <a:pt x="36586" y="148220"/>
                  </a:lnTo>
                  <a:lnTo>
                    <a:pt x="36404" y="147972"/>
                  </a:lnTo>
                  <a:lnTo>
                    <a:pt x="36163" y="147624"/>
                  </a:lnTo>
                  <a:lnTo>
                    <a:pt x="35925" y="147186"/>
                  </a:lnTo>
                  <a:lnTo>
                    <a:pt x="35806" y="146719"/>
                  </a:lnTo>
                  <a:lnTo>
                    <a:pt x="35719" y="146343"/>
                  </a:lnTo>
                  <a:lnTo>
                    <a:pt x="35506" y="145756"/>
                  </a:lnTo>
                  <a:lnTo>
                    <a:pt x="35391" y="145566"/>
                  </a:lnTo>
                  <a:lnTo>
                    <a:pt x="35153" y="145042"/>
                  </a:lnTo>
                  <a:lnTo>
                    <a:pt x="34639" y="144455"/>
                  </a:lnTo>
                  <a:lnTo>
                    <a:pt x="34120" y="143965"/>
                  </a:lnTo>
                  <a:lnTo>
                    <a:pt x="33693" y="143526"/>
                  </a:lnTo>
                  <a:lnTo>
                    <a:pt x="33225" y="142940"/>
                  </a:lnTo>
                  <a:lnTo>
                    <a:pt x="32944" y="142406"/>
                  </a:lnTo>
                  <a:lnTo>
                    <a:pt x="32810" y="141825"/>
                  </a:lnTo>
                  <a:lnTo>
                    <a:pt x="32778" y="141053"/>
                  </a:lnTo>
                  <a:lnTo>
                    <a:pt x="32834" y="140572"/>
                  </a:lnTo>
                  <a:lnTo>
                    <a:pt x="32940" y="139900"/>
                  </a:lnTo>
                  <a:lnTo>
                    <a:pt x="32952" y="139228"/>
                  </a:lnTo>
                  <a:lnTo>
                    <a:pt x="33051" y="138990"/>
                  </a:lnTo>
                  <a:lnTo>
                    <a:pt x="33348" y="138513"/>
                  </a:lnTo>
                  <a:lnTo>
                    <a:pt x="33792" y="137746"/>
                  </a:lnTo>
                  <a:lnTo>
                    <a:pt x="34085" y="137269"/>
                  </a:lnTo>
                  <a:lnTo>
                    <a:pt x="34385" y="136745"/>
                  </a:lnTo>
                  <a:lnTo>
                    <a:pt x="34583" y="136221"/>
                  </a:lnTo>
                  <a:lnTo>
                    <a:pt x="34686" y="135740"/>
                  </a:lnTo>
                  <a:lnTo>
                    <a:pt x="34746" y="135115"/>
                  </a:lnTo>
                  <a:lnTo>
                    <a:pt x="34706" y="134634"/>
                  </a:lnTo>
                  <a:lnTo>
                    <a:pt x="34619" y="134005"/>
                  </a:lnTo>
                  <a:lnTo>
                    <a:pt x="34290" y="133662"/>
                  </a:lnTo>
                  <a:lnTo>
                    <a:pt x="34108" y="133133"/>
                  </a:lnTo>
                  <a:lnTo>
                    <a:pt x="33760" y="132290"/>
                  </a:lnTo>
                  <a:lnTo>
                    <a:pt x="33712" y="132104"/>
                  </a:lnTo>
                  <a:lnTo>
                    <a:pt x="33673" y="131913"/>
                  </a:lnTo>
                  <a:lnTo>
                    <a:pt x="33586" y="131384"/>
                  </a:lnTo>
                  <a:lnTo>
                    <a:pt x="33530" y="130960"/>
                  </a:lnTo>
                  <a:lnTo>
                    <a:pt x="33467" y="130665"/>
                  </a:lnTo>
                  <a:lnTo>
                    <a:pt x="33427" y="130512"/>
                  </a:lnTo>
                  <a:lnTo>
                    <a:pt x="33336" y="130207"/>
                  </a:lnTo>
                  <a:lnTo>
                    <a:pt x="33233" y="129921"/>
                  </a:lnTo>
                  <a:lnTo>
                    <a:pt x="33182" y="129788"/>
                  </a:lnTo>
                  <a:lnTo>
                    <a:pt x="33130" y="129659"/>
                  </a:lnTo>
                  <a:lnTo>
                    <a:pt x="33004" y="129407"/>
                  </a:lnTo>
                  <a:lnTo>
                    <a:pt x="32873" y="129206"/>
                  </a:lnTo>
                  <a:lnTo>
                    <a:pt x="32580" y="128830"/>
                  </a:lnTo>
                  <a:lnTo>
                    <a:pt x="32339" y="128544"/>
                  </a:lnTo>
                  <a:lnTo>
                    <a:pt x="32188" y="128382"/>
                  </a:lnTo>
                  <a:lnTo>
                    <a:pt x="31864" y="128006"/>
                  </a:lnTo>
                  <a:lnTo>
                    <a:pt x="31745" y="127624"/>
                  </a:lnTo>
                  <a:lnTo>
                    <a:pt x="31713" y="127424"/>
                  </a:lnTo>
                  <a:lnTo>
                    <a:pt x="31705" y="127219"/>
                  </a:lnTo>
                  <a:lnTo>
                    <a:pt x="31721" y="127010"/>
                  </a:lnTo>
                  <a:lnTo>
                    <a:pt x="31757" y="126809"/>
                  </a:lnTo>
                  <a:lnTo>
                    <a:pt x="31820" y="126624"/>
                  </a:lnTo>
                  <a:lnTo>
                    <a:pt x="32184" y="126147"/>
                  </a:lnTo>
                  <a:lnTo>
                    <a:pt x="33079" y="125699"/>
                  </a:lnTo>
                  <a:lnTo>
                    <a:pt x="33210" y="125718"/>
                  </a:lnTo>
                  <a:lnTo>
                    <a:pt x="33590" y="125799"/>
                  </a:lnTo>
                  <a:lnTo>
                    <a:pt x="34053" y="125899"/>
                  </a:lnTo>
                  <a:lnTo>
                    <a:pt x="34203" y="125866"/>
                  </a:lnTo>
                  <a:lnTo>
                    <a:pt x="34358" y="125804"/>
                  </a:lnTo>
                  <a:lnTo>
                    <a:pt x="34504" y="125713"/>
                  </a:lnTo>
                  <a:lnTo>
                    <a:pt x="34761" y="125504"/>
                  </a:lnTo>
                  <a:lnTo>
                    <a:pt x="34868" y="125375"/>
                  </a:lnTo>
                  <a:lnTo>
                    <a:pt x="34963" y="125227"/>
                  </a:lnTo>
                  <a:lnTo>
                    <a:pt x="35042" y="125070"/>
                  </a:lnTo>
                  <a:lnTo>
                    <a:pt x="35256" y="124584"/>
                  </a:lnTo>
                  <a:lnTo>
                    <a:pt x="35383" y="124260"/>
                  </a:lnTo>
                  <a:lnTo>
                    <a:pt x="35438" y="124093"/>
                  </a:lnTo>
                  <a:lnTo>
                    <a:pt x="35537" y="123779"/>
                  </a:lnTo>
                  <a:lnTo>
                    <a:pt x="35581" y="123626"/>
                  </a:lnTo>
                  <a:lnTo>
                    <a:pt x="35656" y="123321"/>
                  </a:lnTo>
                  <a:lnTo>
                    <a:pt x="35680" y="123169"/>
                  </a:lnTo>
                  <a:lnTo>
                    <a:pt x="35700" y="122911"/>
                  </a:lnTo>
                  <a:lnTo>
                    <a:pt x="35700" y="122654"/>
                  </a:lnTo>
                  <a:lnTo>
                    <a:pt x="35688" y="122525"/>
                  </a:lnTo>
                  <a:lnTo>
                    <a:pt x="35700" y="122235"/>
                  </a:lnTo>
                  <a:lnTo>
                    <a:pt x="35684" y="122044"/>
                  </a:lnTo>
                  <a:lnTo>
                    <a:pt x="35640" y="121777"/>
                  </a:lnTo>
                  <a:lnTo>
                    <a:pt x="35482" y="121296"/>
                  </a:lnTo>
                  <a:lnTo>
                    <a:pt x="35395" y="121105"/>
                  </a:lnTo>
                  <a:lnTo>
                    <a:pt x="35292" y="120920"/>
                  </a:lnTo>
                  <a:lnTo>
                    <a:pt x="35197" y="120762"/>
                  </a:lnTo>
                  <a:lnTo>
                    <a:pt x="35094" y="120610"/>
                  </a:lnTo>
                  <a:lnTo>
                    <a:pt x="34979" y="120462"/>
                  </a:lnTo>
                  <a:lnTo>
                    <a:pt x="34856" y="120324"/>
                  </a:lnTo>
                  <a:lnTo>
                    <a:pt x="34496" y="120076"/>
                  </a:lnTo>
                  <a:lnTo>
                    <a:pt x="34140" y="119905"/>
                  </a:lnTo>
                  <a:lnTo>
                    <a:pt x="33669" y="119623"/>
                  </a:lnTo>
                  <a:lnTo>
                    <a:pt x="32790" y="118999"/>
                  </a:lnTo>
                  <a:lnTo>
                    <a:pt x="32604" y="118661"/>
                  </a:lnTo>
                  <a:lnTo>
                    <a:pt x="32370" y="118175"/>
                  </a:lnTo>
                  <a:lnTo>
                    <a:pt x="32232" y="117836"/>
                  </a:lnTo>
                  <a:lnTo>
                    <a:pt x="31761" y="117441"/>
                  </a:lnTo>
                  <a:lnTo>
                    <a:pt x="31329" y="117341"/>
                  </a:lnTo>
                  <a:lnTo>
                    <a:pt x="30898" y="117427"/>
                  </a:lnTo>
                  <a:lnTo>
                    <a:pt x="30035" y="117317"/>
                  </a:lnTo>
                  <a:lnTo>
                    <a:pt x="29366" y="117307"/>
                  </a:lnTo>
                  <a:lnTo>
                    <a:pt x="28804" y="116431"/>
                  </a:lnTo>
                  <a:lnTo>
                    <a:pt x="28812" y="115949"/>
                  </a:lnTo>
                  <a:lnTo>
                    <a:pt x="28922" y="115134"/>
                  </a:lnTo>
                  <a:lnTo>
                    <a:pt x="28831" y="114744"/>
                  </a:lnTo>
                  <a:lnTo>
                    <a:pt x="28598" y="114405"/>
                  </a:lnTo>
                  <a:lnTo>
                    <a:pt x="28360" y="114305"/>
                  </a:lnTo>
                  <a:lnTo>
                    <a:pt x="27881" y="114343"/>
                  </a:lnTo>
                  <a:lnTo>
                    <a:pt x="27640" y="114391"/>
                  </a:lnTo>
                  <a:lnTo>
                    <a:pt x="27208" y="114381"/>
                  </a:lnTo>
                  <a:lnTo>
                    <a:pt x="26971" y="114234"/>
                  </a:lnTo>
                  <a:lnTo>
                    <a:pt x="26737" y="113891"/>
                  </a:lnTo>
                  <a:lnTo>
                    <a:pt x="26741" y="113557"/>
                  </a:lnTo>
                  <a:lnTo>
                    <a:pt x="26460" y="113166"/>
                  </a:lnTo>
                  <a:lnTo>
                    <a:pt x="26278" y="112633"/>
                  </a:lnTo>
                  <a:lnTo>
                    <a:pt x="26048" y="112099"/>
                  </a:lnTo>
                  <a:lnTo>
                    <a:pt x="25767" y="111660"/>
                  </a:lnTo>
                  <a:lnTo>
                    <a:pt x="25486" y="111174"/>
                  </a:lnTo>
                  <a:lnTo>
                    <a:pt x="25447" y="110741"/>
                  </a:lnTo>
                  <a:lnTo>
                    <a:pt x="25498" y="110407"/>
                  </a:lnTo>
                  <a:lnTo>
                    <a:pt x="25791" y="110264"/>
                  </a:lnTo>
                  <a:lnTo>
                    <a:pt x="26226" y="109983"/>
                  </a:lnTo>
                  <a:lnTo>
                    <a:pt x="26231" y="109792"/>
                  </a:lnTo>
                  <a:lnTo>
                    <a:pt x="26136" y="109597"/>
                  </a:lnTo>
                  <a:lnTo>
                    <a:pt x="25803" y="109449"/>
                  </a:lnTo>
                  <a:lnTo>
                    <a:pt x="25312" y="109306"/>
                  </a:lnTo>
                  <a:lnTo>
                    <a:pt x="25150" y="109197"/>
                  </a:lnTo>
                  <a:lnTo>
                    <a:pt x="24991" y="109068"/>
                  </a:lnTo>
                  <a:lnTo>
                    <a:pt x="24845" y="108925"/>
                  </a:lnTo>
                  <a:lnTo>
                    <a:pt x="24710" y="108773"/>
                  </a:lnTo>
                  <a:lnTo>
                    <a:pt x="24600" y="108611"/>
                  </a:lnTo>
                  <a:lnTo>
                    <a:pt x="24164" y="108110"/>
                  </a:lnTo>
                  <a:lnTo>
                    <a:pt x="23927" y="107963"/>
                  </a:lnTo>
                  <a:lnTo>
                    <a:pt x="23594" y="107667"/>
                  </a:lnTo>
                  <a:lnTo>
                    <a:pt x="23218" y="107276"/>
                  </a:lnTo>
                  <a:lnTo>
                    <a:pt x="22699" y="106786"/>
                  </a:lnTo>
                  <a:lnTo>
                    <a:pt x="22224" y="106395"/>
                  </a:lnTo>
                  <a:lnTo>
                    <a:pt x="21900" y="105904"/>
                  </a:lnTo>
                  <a:lnTo>
                    <a:pt x="21623" y="105323"/>
                  </a:lnTo>
                  <a:lnTo>
                    <a:pt x="21294" y="104741"/>
                  </a:lnTo>
                  <a:lnTo>
                    <a:pt x="21112" y="104208"/>
                  </a:lnTo>
                  <a:lnTo>
                    <a:pt x="21116" y="103869"/>
                  </a:lnTo>
                  <a:lnTo>
                    <a:pt x="21076" y="103488"/>
                  </a:lnTo>
                  <a:lnTo>
                    <a:pt x="20938" y="103145"/>
                  </a:lnTo>
                  <a:lnTo>
                    <a:pt x="20657" y="102807"/>
                  </a:lnTo>
                  <a:lnTo>
                    <a:pt x="20376" y="102368"/>
                  </a:lnTo>
                  <a:lnTo>
                    <a:pt x="20352" y="102001"/>
                  </a:lnTo>
                  <a:lnTo>
                    <a:pt x="20296" y="101796"/>
                  </a:lnTo>
                  <a:lnTo>
                    <a:pt x="20178" y="101391"/>
                  </a:lnTo>
                  <a:lnTo>
                    <a:pt x="20114" y="101186"/>
                  </a:lnTo>
                  <a:lnTo>
                    <a:pt x="19881" y="100486"/>
                  </a:lnTo>
                  <a:lnTo>
                    <a:pt x="19794" y="100238"/>
                  </a:lnTo>
                  <a:lnTo>
                    <a:pt x="19699" y="99990"/>
                  </a:lnTo>
                  <a:lnTo>
                    <a:pt x="19600" y="99747"/>
                  </a:lnTo>
                  <a:lnTo>
                    <a:pt x="19513" y="99557"/>
                  </a:lnTo>
                  <a:lnTo>
                    <a:pt x="19315" y="99185"/>
                  </a:lnTo>
                  <a:lnTo>
                    <a:pt x="19224" y="98994"/>
                  </a:lnTo>
                  <a:lnTo>
                    <a:pt x="19148" y="98799"/>
                  </a:lnTo>
                  <a:lnTo>
                    <a:pt x="19073" y="98527"/>
                  </a:lnTo>
                  <a:lnTo>
                    <a:pt x="19022" y="98246"/>
                  </a:lnTo>
                  <a:lnTo>
                    <a:pt x="18986" y="97960"/>
                  </a:lnTo>
                  <a:lnTo>
                    <a:pt x="18899" y="96917"/>
                  </a:lnTo>
                  <a:lnTo>
                    <a:pt x="18887" y="96683"/>
                  </a:lnTo>
                  <a:lnTo>
                    <a:pt x="18887" y="96445"/>
                  </a:lnTo>
                  <a:lnTo>
                    <a:pt x="18899" y="96211"/>
                  </a:lnTo>
                  <a:lnTo>
                    <a:pt x="18939" y="95954"/>
                  </a:lnTo>
                  <a:lnTo>
                    <a:pt x="19026" y="94987"/>
                  </a:lnTo>
                  <a:lnTo>
                    <a:pt x="19034" y="94667"/>
                  </a:lnTo>
                  <a:lnTo>
                    <a:pt x="18951" y="94410"/>
                  </a:lnTo>
                  <a:lnTo>
                    <a:pt x="18669" y="94091"/>
                  </a:lnTo>
                  <a:lnTo>
                    <a:pt x="18400" y="93109"/>
                  </a:lnTo>
                  <a:lnTo>
                    <a:pt x="18262" y="92733"/>
                  </a:lnTo>
                  <a:lnTo>
                    <a:pt x="18012" y="92356"/>
                  </a:lnTo>
                  <a:lnTo>
                    <a:pt x="17672" y="92175"/>
                  </a:lnTo>
                  <a:lnTo>
                    <a:pt x="17446" y="92027"/>
                  </a:lnTo>
                  <a:lnTo>
                    <a:pt x="17169" y="91565"/>
                  </a:lnTo>
                  <a:lnTo>
                    <a:pt x="17003" y="91160"/>
                  </a:lnTo>
                  <a:lnTo>
                    <a:pt x="16920" y="90898"/>
                  </a:lnTo>
                  <a:lnTo>
                    <a:pt x="16928" y="90469"/>
                  </a:lnTo>
                  <a:lnTo>
                    <a:pt x="16995" y="90040"/>
                  </a:lnTo>
                  <a:lnTo>
                    <a:pt x="17086" y="89669"/>
                  </a:lnTo>
                  <a:lnTo>
                    <a:pt x="17264" y="89154"/>
                  </a:lnTo>
                  <a:lnTo>
                    <a:pt x="17383" y="88868"/>
                  </a:lnTo>
                  <a:lnTo>
                    <a:pt x="17446" y="88582"/>
                  </a:lnTo>
                  <a:lnTo>
                    <a:pt x="17454" y="88182"/>
                  </a:lnTo>
                  <a:lnTo>
                    <a:pt x="17403" y="87834"/>
                  </a:lnTo>
                  <a:lnTo>
                    <a:pt x="17347" y="87605"/>
                  </a:lnTo>
                  <a:lnTo>
                    <a:pt x="17213" y="87257"/>
                  </a:lnTo>
                  <a:lnTo>
                    <a:pt x="17217" y="87029"/>
                  </a:lnTo>
                  <a:lnTo>
                    <a:pt x="17276" y="86771"/>
                  </a:lnTo>
                  <a:lnTo>
                    <a:pt x="17422" y="86485"/>
                  </a:lnTo>
                  <a:lnTo>
                    <a:pt x="17569" y="86233"/>
                  </a:lnTo>
                  <a:lnTo>
                    <a:pt x="17680" y="85909"/>
                  </a:lnTo>
                  <a:lnTo>
                    <a:pt x="17751" y="85647"/>
                  </a:lnTo>
                  <a:lnTo>
                    <a:pt x="18092" y="85103"/>
                  </a:lnTo>
                  <a:lnTo>
                    <a:pt x="18226" y="85061"/>
                  </a:lnTo>
                  <a:lnTo>
                    <a:pt x="18377" y="85041"/>
                  </a:lnTo>
                  <a:lnTo>
                    <a:pt x="18535" y="85041"/>
                  </a:lnTo>
                  <a:lnTo>
                    <a:pt x="18852" y="85061"/>
                  </a:lnTo>
                  <a:lnTo>
                    <a:pt x="19160" y="85070"/>
                  </a:lnTo>
                  <a:lnTo>
                    <a:pt x="19465" y="85103"/>
                  </a:lnTo>
                  <a:lnTo>
                    <a:pt x="19612" y="85132"/>
                  </a:lnTo>
                  <a:lnTo>
                    <a:pt x="20304" y="85446"/>
                  </a:lnTo>
                  <a:lnTo>
                    <a:pt x="20617" y="85747"/>
                  </a:lnTo>
                  <a:lnTo>
                    <a:pt x="20942" y="86033"/>
                  </a:lnTo>
                  <a:lnTo>
                    <a:pt x="21072" y="86114"/>
                  </a:lnTo>
                  <a:lnTo>
                    <a:pt x="21207" y="86185"/>
                  </a:lnTo>
                  <a:lnTo>
                    <a:pt x="21349" y="86247"/>
                  </a:lnTo>
                  <a:lnTo>
                    <a:pt x="21496" y="86299"/>
                  </a:lnTo>
                  <a:lnTo>
                    <a:pt x="21638" y="86342"/>
                  </a:lnTo>
                  <a:lnTo>
                    <a:pt x="21832" y="86376"/>
                  </a:lnTo>
                  <a:lnTo>
                    <a:pt x="22030" y="86385"/>
                  </a:lnTo>
                  <a:lnTo>
                    <a:pt x="22232" y="86381"/>
                  </a:lnTo>
                  <a:lnTo>
                    <a:pt x="22434" y="86371"/>
                  </a:lnTo>
                  <a:lnTo>
                    <a:pt x="22632" y="86357"/>
                  </a:lnTo>
                  <a:lnTo>
                    <a:pt x="22881" y="86333"/>
                  </a:lnTo>
                  <a:lnTo>
                    <a:pt x="23131" y="86299"/>
                  </a:lnTo>
                  <a:lnTo>
                    <a:pt x="23376" y="86257"/>
                  </a:lnTo>
                  <a:lnTo>
                    <a:pt x="23622" y="86204"/>
                  </a:lnTo>
                  <a:lnTo>
                    <a:pt x="23867" y="86142"/>
                  </a:lnTo>
                  <a:lnTo>
                    <a:pt x="24109" y="86071"/>
                  </a:lnTo>
                  <a:lnTo>
                    <a:pt x="24354" y="85990"/>
                  </a:lnTo>
                  <a:lnTo>
                    <a:pt x="24596" y="85899"/>
                  </a:lnTo>
                  <a:lnTo>
                    <a:pt x="24833" y="85799"/>
                  </a:lnTo>
                  <a:lnTo>
                    <a:pt x="25063" y="85694"/>
                  </a:lnTo>
                  <a:lnTo>
                    <a:pt x="27101" y="84646"/>
                  </a:lnTo>
                  <a:lnTo>
                    <a:pt x="28954" y="83383"/>
                  </a:lnTo>
                  <a:lnTo>
                    <a:pt x="29576" y="82911"/>
                  </a:lnTo>
                  <a:lnTo>
                    <a:pt x="29754" y="82768"/>
                  </a:lnTo>
                  <a:lnTo>
                    <a:pt x="29924" y="82616"/>
                  </a:lnTo>
                  <a:lnTo>
                    <a:pt x="30082" y="82444"/>
                  </a:lnTo>
                  <a:lnTo>
                    <a:pt x="30233" y="82268"/>
                  </a:lnTo>
                  <a:lnTo>
                    <a:pt x="30367" y="82087"/>
                  </a:lnTo>
                  <a:lnTo>
                    <a:pt x="30494" y="81892"/>
                  </a:lnTo>
                  <a:lnTo>
                    <a:pt x="30609" y="81687"/>
                  </a:lnTo>
                  <a:lnTo>
                    <a:pt x="30712" y="81472"/>
                  </a:lnTo>
                  <a:lnTo>
                    <a:pt x="30795" y="81258"/>
                  </a:lnTo>
                  <a:lnTo>
                    <a:pt x="30850" y="81039"/>
                  </a:lnTo>
                  <a:lnTo>
                    <a:pt x="30870" y="80843"/>
                  </a:lnTo>
                  <a:lnTo>
                    <a:pt x="30870" y="80643"/>
                  </a:lnTo>
                  <a:lnTo>
                    <a:pt x="30830" y="80238"/>
                  </a:lnTo>
                  <a:lnTo>
                    <a:pt x="30779" y="79790"/>
                  </a:lnTo>
                  <a:lnTo>
                    <a:pt x="30743" y="79542"/>
                  </a:lnTo>
                  <a:lnTo>
                    <a:pt x="30700" y="79299"/>
                  </a:lnTo>
                  <a:lnTo>
                    <a:pt x="30668" y="79051"/>
                  </a:lnTo>
                  <a:lnTo>
                    <a:pt x="30656" y="78804"/>
                  </a:lnTo>
                  <a:lnTo>
                    <a:pt x="30648" y="78441"/>
                  </a:lnTo>
                  <a:lnTo>
                    <a:pt x="30656" y="78260"/>
                  </a:lnTo>
                  <a:lnTo>
                    <a:pt x="30680" y="78089"/>
                  </a:lnTo>
                  <a:lnTo>
                    <a:pt x="30728" y="77922"/>
                  </a:lnTo>
                  <a:lnTo>
                    <a:pt x="30811" y="77770"/>
                  </a:lnTo>
                  <a:lnTo>
                    <a:pt x="30922" y="77622"/>
                  </a:lnTo>
                  <a:lnTo>
                    <a:pt x="31048" y="77484"/>
                  </a:lnTo>
                  <a:lnTo>
                    <a:pt x="31187" y="77350"/>
                  </a:lnTo>
                  <a:lnTo>
                    <a:pt x="31325" y="77231"/>
                  </a:lnTo>
                  <a:lnTo>
                    <a:pt x="31559" y="77064"/>
                  </a:lnTo>
                  <a:lnTo>
                    <a:pt x="31820" y="76936"/>
                  </a:lnTo>
                  <a:lnTo>
                    <a:pt x="32097" y="76816"/>
                  </a:lnTo>
                  <a:lnTo>
                    <a:pt x="32366" y="76693"/>
                  </a:lnTo>
                  <a:lnTo>
                    <a:pt x="32624" y="76550"/>
                  </a:lnTo>
                  <a:lnTo>
                    <a:pt x="32834" y="76388"/>
                  </a:lnTo>
                  <a:lnTo>
                    <a:pt x="33031" y="76216"/>
                  </a:lnTo>
                  <a:lnTo>
                    <a:pt x="33427" y="75854"/>
                  </a:lnTo>
                  <a:lnTo>
                    <a:pt x="33629" y="75682"/>
                  </a:lnTo>
                  <a:lnTo>
                    <a:pt x="33922" y="75473"/>
                  </a:lnTo>
                  <a:lnTo>
                    <a:pt x="34219" y="75268"/>
                  </a:lnTo>
                  <a:lnTo>
                    <a:pt x="34524" y="75072"/>
                  </a:lnTo>
                  <a:lnTo>
                    <a:pt x="34821" y="74867"/>
                  </a:lnTo>
                  <a:lnTo>
                    <a:pt x="35110" y="74653"/>
                  </a:lnTo>
                  <a:lnTo>
                    <a:pt x="35367" y="74434"/>
                  </a:lnTo>
                  <a:lnTo>
                    <a:pt x="35616" y="74200"/>
                  </a:lnTo>
                  <a:lnTo>
                    <a:pt x="36107" y="73729"/>
                  </a:lnTo>
                  <a:lnTo>
                    <a:pt x="36357" y="73500"/>
                  </a:lnTo>
                  <a:lnTo>
                    <a:pt x="36689" y="73223"/>
                  </a:lnTo>
                  <a:lnTo>
                    <a:pt x="36860" y="73090"/>
                  </a:lnTo>
                  <a:lnTo>
                    <a:pt x="37026" y="72952"/>
                  </a:lnTo>
                  <a:lnTo>
                    <a:pt x="37188" y="72809"/>
                  </a:lnTo>
                  <a:lnTo>
                    <a:pt x="37588" y="72437"/>
                  </a:lnTo>
                  <a:lnTo>
                    <a:pt x="37841" y="72175"/>
                  </a:lnTo>
                  <a:lnTo>
                    <a:pt x="37964" y="72042"/>
                  </a:lnTo>
                  <a:lnTo>
                    <a:pt x="38205" y="71765"/>
                  </a:lnTo>
                  <a:lnTo>
                    <a:pt x="38320" y="71622"/>
                  </a:lnTo>
                  <a:lnTo>
                    <a:pt x="38779" y="71074"/>
                  </a:lnTo>
                  <a:lnTo>
                    <a:pt x="38882" y="70931"/>
                  </a:lnTo>
                  <a:lnTo>
                    <a:pt x="38977" y="70784"/>
                  </a:lnTo>
                  <a:lnTo>
                    <a:pt x="39053" y="70641"/>
                  </a:lnTo>
                  <a:lnTo>
                    <a:pt x="39120" y="70493"/>
                  </a:lnTo>
                  <a:lnTo>
                    <a:pt x="39183" y="70340"/>
                  </a:lnTo>
                  <a:lnTo>
                    <a:pt x="39239" y="70183"/>
                  </a:lnTo>
                  <a:lnTo>
                    <a:pt x="40094" y="70374"/>
                  </a:lnTo>
                  <a:lnTo>
                    <a:pt x="40121" y="70502"/>
                  </a:lnTo>
                  <a:lnTo>
                    <a:pt x="40137" y="70636"/>
                  </a:lnTo>
                  <a:lnTo>
                    <a:pt x="40141" y="70779"/>
                  </a:lnTo>
                  <a:lnTo>
                    <a:pt x="40149" y="70912"/>
                  </a:lnTo>
                  <a:lnTo>
                    <a:pt x="40153" y="71155"/>
                  </a:lnTo>
                  <a:lnTo>
                    <a:pt x="40137" y="71403"/>
                  </a:lnTo>
                  <a:lnTo>
                    <a:pt x="40106" y="71651"/>
                  </a:lnTo>
                  <a:lnTo>
                    <a:pt x="40062" y="71899"/>
                  </a:lnTo>
                  <a:lnTo>
                    <a:pt x="40011" y="72142"/>
                  </a:lnTo>
                  <a:lnTo>
                    <a:pt x="39943" y="72413"/>
                  </a:lnTo>
                  <a:lnTo>
                    <a:pt x="39864" y="72685"/>
                  </a:lnTo>
                  <a:lnTo>
                    <a:pt x="39773" y="72952"/>
                  </a:lnTo>
                  <a:lnTo>
                    <a:pt x="39468" y="73791"/>
                  </a:lnTo>
                  <a:lnTo>
                    <a:pt x="39231" y="74391"/>
                  </a:lnTo>
                  <a:lnTo>
                    <a:pt x="39120" y="74696"/>
                  </a:lnTo>
                  <a:lnTo>
                    <a:pt x="39029" y="75001"/>
                  </a:lnTo>
                  <a:lnTo>
                    <a:pt x="38946" y="75334"/>
                  </a:lnTo>
                  <a:lnTo>
                    <a:pt x="38878" y="75673"/>
                  </a:lnTo>
                  <a:lnTo>
                    <a:pt x="38823" y="76015"/>
                  </a:lnTo>
                  <a:lnTo>
                    <a:pt x="38787" y="76359"/>
                  </a:lnTo>
                  <a:lnTo>
                    <a:pt x="38768" y="76702"/>
                  </a:lnTo>
                  <a:lnTo>
                    <a:pt x="38764" y="76969"/>
                  </a:lnTo>
                  <a:lnTo>
                    <a:pt x="38776" y="77241"/>
                  </a:lnTo>
                  <a:lnTo>
                    <a:pt x="38795" y="77512"/>
                  </a:lnTo>
                  <a:lnTo>
                    <a:pt x="38823" y="77784"/>
                  </a:lnTo>
                  <a:lnTo>
                    <a:pt x="38859" y="78051"/>
                  </a:lnTo>
                  <a:lnTo>
                    <a:pt x="38918" y="78360"/>
                  </a:lnTo>
                  <a:lnTo>
                    <a:pt x="38985" y="78670"/>
                  </a:lnTo>
                  <a:lnTo>
                    <a:pt x="39064" y="78975"/>
                  </a:lnTo>
                  <a:lnTo>
                    <a:pt x="39243" y="79585"/>
                  </a:lnTo>
                  <a:lnTo>
                    <a:pt x="39369" y="79981"/>
                  </a:lnTo>
                  <a:lnTo>
                    <a:pt x="39504" y="80376"/>
                  </a:lnTo>
                  <a:lnTo>
                    <a:pt x="39650" y="80767"/>
                  </a:lnTo>
                  <a:lnTo>
                    <a:pt x="39805" y="81153"/>
                  </a:lnTo>
                  <a:lnTo>
                    <a:pt x="39971" y="81534"/>
                  </a:lnTo>
                  <a:lnTo>
                    <a:pt x="40098" y="81801"/>
                  </a:lnTo>
                  <a:lnTo>
                    <a:pt x="40228" y="82063"/>
                  </a:lnTo>
                  <a:lnTo>
                    <a:pt x="40363" y="82325"/>
                  </a:lnTo>
                  <a:lnTo>
                    <a:pt x="40505" y="82583"/>
                  </a:lnTo>
                  <a:lnTo>
                    <a:pt x="40652" y="82835"/>
                  </a:lnTo>
                  <a:lnTo>
                    <a:pt x="40822" y="83116"/>
                  </a:lnTo>
                  <a:lnTo>
                    <a:pt x="41186" y="83664"/>
                  </a:lnTo>
                  <a:lnTo>
                    <a:pt x="41376" y="83931"/>
                  </a:lnTo>
                  <a:lnTo>
                    <a:pt x="41741" y="84455"/>
                  </a:lnTo>
                  <a:lnTo>
                    <a:pt x="41923" y="84708"/>
                  </a:lnTo>
                  <a:lnTo>
                    <a:pt x="42105" y="84956"/>
                  </a:lnTo>
                  <a:lnTo>
                    <a:pt x="42481" y="85451"/>
                  </a:lnTo>
                  <a:lnTo>
                    <a:pt x="42655" y="85670"/>
                  </a:lnTo>
                  <a:lnTo>
                    <a:pt x="43019" y="86104"/>
                  </a:lnTo>
                  <a:lnTo>
                    <a:pt x="43395" y="86523"/>
                  </a:lnTo>
                  <a:lnTo>
                    <a:pt x="43961" y="87038"/>
                  </a:lnTo>
                  <a:lnTo>
                    <a:pt x="44088" y="87181"/>
                  </a:lnTo>
                  <a:lnTo>
                    <a:pt x="44223" y="87353"/>
                  </a:lnTo>
                  <a:lnTo>
                    <a:pt x="44345" y="87538"/>
                  </a:lnTo>
                  <a:lnTo>
                    <a:pt x="44464" y="87729"/>
                  </a:lnTo>
                  <a:lnTo>
                    <a:pt x="44567" y="87929"/>
                  </a:lnTo>
                  <a:lnTo>
                    <a:pt x="44658" y="88129"/>
                  </a:lnTo>
                  <a:lnTo>
                    <a:pt x="44729" y="88334"/>
                  </a:lnTo>
                  <a:lnTo>
                    <a:pt x="44789" y="88544"/>
                  </a:lnTo>
                  <a:lnTo>
                    <a:pt x="44880" y="88973"/>
                  </a:lnTo>
                  <a:lnTo>
                    <a:pt x="44983" y="89416"/>
                  </a:lnTo>
                  <a:lnTo>
                    <a:pt x="45074" y="89869"/>
                  </a:lnTo>
                  <a:lnTo>
                    <a:pt x="45133" y="90093"/>
                  </a:lnTo>
                  <a:lnTo>
                    <a:pt x="45204" y="90307"/>
                  </a:lnTo>
                  <a:lnTo>
                    <a:pt x="45295" y="90522"/>
                  </a:lnTo>
                  <a:lnTo>
                    <a:pt x="45402" y="90726"/>
                  </a:lnTo>
                  <a:lnTo>
                    <a:pt x="45517" y="90931"/>
                  </a:lnTo>
                  <a:lnTo>
                    <a:pt x="45640" y="91127"/>
                  </a:lnTo>
                  <a:lnTo>
                    <a:pt x="45771" y="91317"/>
                  </a:lnTo>
                  <a:lnTo>
                    <a:pt x="45909" y="91494"/>
                  </a:lnTo>
                  <a:lnTo>
                    <a:pt x="46059" y="91661"/>
                  </a:lnTo>
                  <a:lnTo>
                    <a:pt x="46368" y="91984"/>
                  </a:lnTo>
                  <a:lnTo>
                    <a:pt x="46519" y="92151"/>
                  </a:lnTo>
                  <a:lnTo>
                    <a:pt x="46669" y="92328"/>
                  </a:lnTo>
                  <a:lnTo>
                    <a:pt x="46962" y="92695"/>
                  </a:lnTo>
                  <a:lnTo>
                    <a:pt x="47108" y="92871"/>
                  </a:lnTo>
                  <a:lnTo>
                    <a:pt x="47263" y="93042"/>
                  </a:lnTo>
                  <a:lnTo>
                    <a:pt x="47528" y="93324"/>
                  </a:lnTo>
                  <a:lnTo>
                    <a:pt x="47663" y="93457"/>
                  </a:lnTo>
                  <a:lnTo>
                    <a:pt x="47805" y="93586"/>
                  </a:lnTo>
                  <a:lnTo>
                    <a:pt x="47956" y="93700"/>
                  </a:lnTo>
                  <a:lnTo>
                    <a:pt x="48118" y="93800"/>
                  </a:lnTo>
                  <a:lnTo>
                    <a:pt x="48292" y="93886"/>
                  </a:lnTo>
                  <a:lnTo>
                    <a:pt x="48652" y="94038"/>
                  </a:lnTo>
                  <a:lnTo>
                    <a:pt x="48827" y="94129"/>
                  </a:lnTo>
                  <a:lnTo>
                    <a:pt x="48981" y="94215"/>
                  </a:lnTo>
                  <a:lnTo>
                    <a:pt x="49290" y="94396"/>
                  </a:lnTo>
                  <a:lnTo>
                    <a:pt x="49436" y="94501"/>
                  </a:lnTo>
                  <a:lnTo>
                    <a:pt x="49579" y="94610"/>
                  </a:lnTo>
                  <a:lnTo>
                    <a:pt x="49745" y="94767"/>
                  </a:lnTo>
                  <a:lnTo>
                    <a:pt x="50070" y="95139"/>
                  </a:lnTo>
                  <a:lnTo>
                    <a:pt x="51130" y="95682"/>
                  </a:lnTo>
                  <a:lnTo>
                    <a:pt x="51550" y="95578"/>
                  </a:lnTo>
                  <a:lnTo>
                    <a:pt x="52033" y="95177"/>
                  </a:lnTo>
                  <a:lnTo>
                    <a:pt x="52243" y="94906"/>
                  </a:lnTo>
                  <a:lnTo>
                    <a:pt x="53236" y="93900"/>
                  </a:lnTo>
                  <a:lnTo>
                    <a:pt x="53225" y="93762"/>
                  </a:lnTo>
                  <a:lnTo>
                    <a:pt x="53189" y="93614"/>
                  </a:lnTo>
                  <a:lnTo>
                    <a:pt x="53145" y="93462"/>
                  </a:lnTo>
                  <a:lnTo>
                    <a:pt x="53054" y="93123"/>
                  </a:lnTo>
                  <a:lnTo>
                    <a:pt x="52991" y="92938"/>
                  </a:lnTo>
                  <a:lnTo>
                    <a:pt x="52920" y="92747"/>
                  </a:lnTo>
                  <a:lnTo>
                    <a:pt x="52849" y="92561"/>
                  </a:lnTo>
                  <a:lnTo>
                    <a:pt x="52714" y="92242"/>
                  </a:lnTo>
                  <a:lnTo>
                    <a:pt x="52587" y="91989"/>
                  </a:lnTo>
                  <a:lnTo>
                    <a:pt x="52532" y="91856"/>
                  </a:lnTo>
                  <a:lnTo>
                    <a:pt x="52465" y="91599"/>
                  </a:lnTo>
                  <a:lnTo>
                    <a:pt x="52445" y="91465"/>
                  </a:lnTo>
                  <a:lnTo>
                    <a:pt x="52437" y="91336"/>
                  </a:lnTo>
                  <a:lnTo>
                    <a:pt x="52441" y="91079"/>
                  </a:lnTo>
                  <a:lnTo>
                    <a:pt x="52461" y="90936"/>
                  </a:lnTo>
                  <a:lnTo>
                    <a:pt x="52492" y="90793"/>
                  </a:lnTo>
                  <a:lnTo>
                    <a:pt x="52532" y="90650"/>
                  </a:lnTo>
                  <a:lnTo>
                    <a:pt x="52579" y="90512"/>
                  </a:lnTo>
                  <a:lnTo>
                    <a:pt x="52682" y="90245"/>
                  </a:lnTo>
                  <a:lnTo>
                    <a:pt x="52876" y="89864"/>
                  </a:lnTo>
                  <a:lnTo>
                    <a:pt x="52991" y="89588"/>
                  </a:lnTo>
                  <a:lnTo>
                    <a:pt x="53134" y="89130"/>
                  </a:lnTo>
                  <a:lnTo>
                    <a:pt x="53177" y="88978"/>
                  </a:lnTo>
                  <a:lnTo>
                    <a:pt x="53343" y="88487"/>
                  </a:lnTo>
                  <a:lnTo>
                    <a:pt x="53391" y="88325"/>
                  </a:lnTo>
                  <a:lnTo>
                    <a:pt x="53426" y="88158"/>
                  </a:lnTo>
                  <a:lnTo>
                    <a:pt x="53454" y="87915"/>
                  </a:lnTo>
                  <a:lnTo>
                    <a:pt x="53462" y="87672"/>
                  </a:lnTo>
                  <a:lnTo>
                    <a:pt x="53446" y="87172"/>
                  </a:lnTo>
                  <a:lnTo>
                    <a:pt x="53446" y="86929"/>
                  </a:lnTo>
                  <a:lnTo>
                    <a:pt x="53462" y="86666"/>
                  </a:lnTo>
                  <a:lnTo>
                    <a:pt x="53521" y="85894"/>
                  </a:lnTo>
                  <a:lnTo>
                    <a:pt x="53529" y="85637"/>
                  </a:lnTo>
                  <a:lnTo>
                    <a:pt x="53525" y="85261"/>
                  </a:lnTo>
                  <a:lnTo>
                    <a:pt x="53518" y="85070"/>
                  </a:lnTo>
                  <a:lnTo>
                    <a:pt x="53486" y="84698"/>
                  </a:lnTo>
                  <a:lnTo>
                    <a:pt x="53454" y="84493"/>
                  </a:lnTo>
                  <a:lnTo>
                    <a:pt x="53411" y="84293"/>
                  </a:lnTo>
                  <a:lnTo>
                    <a:pt x="53316" y="83893"/>
                  </a:lnTo>
                  <a:lnTo>
                    <a:pt x="53134" y="83312"/>
                  </a:lnTo>
                  <a:lnTo>
                    <a:pt x="52963" y="82940"/>
                  </a:lnTo>
                  <a:lnTo>
                    <a:pt x="52904" y="82606"/>
                  </a:lnTo>
                  <a:lnTo>
                    <a:pt x="52892" y="81906"/>
                  </a:lnTo>
                  <a:lnTo>
                    <a:pt x="52900" y="81510"/>
                  </a:lnTo>
                  <a:lnTo>
                    <a:pt x="52860" y="81182"/>
                  </a:lnTo>
                  <a:lnTo>
                    <a:pt x="52936" y="80657"/>
                  </a:lnTo>
                  <a:lnTo>
                    <a:pt x="53031" y="80329"/>
                  </a:lnTo>
                  <a:lnTo>
                    <a:pt x="53276" y="79914"/>
                  </a:lnTo>
                  <a:lnTo>
                    <a:pt x="53478" y="79614"/>
                  </a:lnTo>
                  <a:lnTo>
                    <a:pt x="53767" y="79266"/>
                  </a:lnTo>
                  <a:lnTo>
                    <a:pt x="54143" y="78942"/>
                  </a:lnTo>
                  <a:lnTo>
                    <a:pt x="54567" y="78665"/>
                  </a:lnTo>
                  <a:lnTo>
                    <a:pt x="54919" y="78451"/>
                  </a:lnTo>
                  <a:lnTo>
                    <a:pt x="55204" y="78260"/>
                  </a:lnTo>
                  <a:lnTo>
                    <a:pt x="55647" y="78070"/>
                  </a:lnTo>
                  <a:lnTo>
                    <a:pt x="55913" y="77874"/>
                  </a:lnTo>
                  <a:lnTo>
                    <a:pt x="56265" y="77641"/>
                  </a:lnTo>
                  <a:lnTo>
                    <a:pt x="56443" y="77488"/>
                  </a:lnTo>
                  <a:lnTo>
                    <a:pt x="56645" y="77231"/>
                  </a:lnTo>
                  <a:lnTo>
                    <a:pt x="57045" y="76669"/>
                  </a:lnTo>
                  <a:lnTo>
                    <a:pt x="57223" y="76431"/>
                  </a:lnTo>
                  <a:lnTo>
                    <a:pt x="57468" y="76211"/>
                  </a:lnTo>
                  <a:lnTo>
                    <a:pt x="57666" y="76040"/>
                  </a:lnTo>
                  <a:lnTo>
                    <a:pt x="57955" y="75959"/>
                  </a:lnTo>
                  <a:lnTo>
                    <a:pt x="58304" y="75878"/>
                  </a:lnTo>
                  <a:lnTo>
                    <a:pt x="59068" y="76230"/>
                  </a:lnTo>
                  <a:lnTo>
                    <a:pt x="59380" y="76674"/>
                  </a:lnTo>
                  <a:lnTo>
                    <a:pt x="59570" y="76864"/>
                  </a:lnTo>
                  <a:lnTo>
                    <a:pt x="59863" y="77179"/>
                  </a:lnTo>
                  <a:lnTo>
                    <a:pt x="59970" y="77307"/>
                  </a:lnTo>
                  <a:lnTo>
                    <a:pt x="60172" y="77574"/>
                  </a:lnTo>
                  <a:lnTo>
                    <a:pt x="60267" y="77708"/>
                  </a:lnTo>
                  <a:lnTo>
                    <a:pt x="60358" y="77846"/>
                  </a:lnTo>
                  <a:lnTo>
                    <a:pt x="60524" y="78127"/>
                  </a:lnTo>
                  <a:lnTo>
                    <a:pt x="60600" y="78270"/>
                  </a:lnTo>
                  <a:lnTo>
                    <a:pt x="60667" y="78418"/>
                  </a:lnTo>
                  <a:lnTo>
                    <a:pt x="60718" y="78556"/>
                  </a:lnTo>
                  <a:lnTo>
                    <a:pt x="60809" y="78842"/>
                  </a:lnTo>
                  <a:lnTo>
                    <a:pt x="60889" y="79128"/>
                  </a:lnTo>
                  <a:lnTo>
                    <a:pt x="60936" y="79304"/>
                  </a:lnTo>
                  <a:lnTo>
                    <a:pt x="61015" y="79661"/>
                  </a:lnTo>
                  <a:lnTo>
                    <a:pt x="61106" y="80014"/>
                  </a:lnTo>
                  <a:lnTo>
                    <a:pt x="61209" y="80324"/>
                  </a:lnTo>
                  <a:lnTo>
                    <a:pt x="61265" y="80476"/>
                  </a:lnTo>
                  <a:lnTo>
                    <a:pt x="61387" y="80781"/>
                  </a:lnTo>
                  <a:lnTo>
                    <a:pt x="61530" y="81120"/>
                  </a:lnTo>
                  <a:lnTo>
                    <a:pt x="61605" y="81286"/>
                  </a:lnTo>
                  <a:lnTo>
                    <a:pt x="61688" y="81453"/>
                  </a:lnTo>
                  <a:lnTo>
                    <a:pt x="61783" y="81610"/>
                  </a:lnTo>
                  <a:lnTo>
                    <a:pt x="61910" y="81792"/>
                  </a:lnTo>
                  <a:lnTo>
                    <a:pt x="62052" y="81963"/>
                  </a:lnTo>
                  <a:lnTo>
                    <a:pt x="62207" y="82130"/>
                  </a:lnTo>
                  <a:lnTo>
                    <a:pt x="62365" y="82287"/>
                  </a:lnTo>
                  <a:lnTo>
                    <a:pt x="62737" y="82683"/>
                  </a:lnTo>
                  <a:lnTo>
                    <a:pt x="63145" y="83059"/>
                  </a:lnTo>
                  <a:lnTo>
                    <a:pt x="63577" y="83550"/>
                  </a:lnTo>
                  <a:lnTo>
                    <a:pt x="63873" y="83993"/>
                  </a:lnTo>
                  <a:lnTo>
                    <a:pt x="64301" y="84484"/>
                  </a:lnTo>
                  <a:lnTo>
                    <a:pt x="64732" y="84860"/>
                  </a:lnTo>
                  <a:lnTo>
                    <a:pt x="65358" y="85332"/>
                  </a:lnTo>
                  <a:lnTo>
                    <a:pt x="65940" y="85628"/>
                  </a:lnTo>
                  <a:lnTo>
                    <a:pt x="66371" y="85942"/>
                  </a:lnTo>
                  <a:lnTo>
                    <a:pt x="66736" y="86385"/>
                  </a:lnTo>
                  <a:lnTo>
                    <a:pt x="66945" y="86871"/>
                  </a:lnTo>
                  <a:lnTo>
                    <a:pt x="67112" y="87376"/>
                  </a:lnTo>
                  <a:lnTo>
                    <a:pt x="67282" y="87753"/>
                  </a:lnTo>
                  <a:lnTo>
                    <a:pt x="67575" y="88239"/>
                  </a:lnTo>
                  <a:lnTo>
                    <a:pt x="67769" y="88487"/>
                  </a:lnTo>
                  <a:lnTo>
                    <a:pt x="68074" y="88492"/>
                  </a:lnTo>
                  <a:lnTo>
                    <a:pt x="68295" y="88339"/>
                  </a:lnTo>
                  <a:lnTo>
                    <a:pt x="68648" y="88125"/>
                  </a:lnTo>
                  <a:lnTo>
                    <a:pt x="68980" y="87958"/>
                  </a:lnTo>
                  <a:lnTo>
                    <a:pt x="69309" y="87920"/>
                  </a:lnTo>
                  <a:lnTo>
                    <a:pt x="69550" y="87748"/>
                  </a:lnTo>
                  <a:lnTo>
                    <a:pt x="69534" y="87462"/>
                  </a:lnTo>
                  <a:lnTo>
                    <a:pt x="69233" y="87129"/>
                  </a:lnTo>
                  <a:lnTo>
                    <a:pt x="69020" y="86795"/>
                  </a:lnTo>
                  <a:lnTo>
                    <a:pt x="68762" y="86419"/>
                  </a:lnTo>
                  <a:lnTo>
                    <a:pt x="68465" y="86066"/>
                  </a:lnTo>
                  <a:lnTo>
                    <a:pt x="68295" y="85709"/>
                  </a:lnTo>
                  <a:lnTo>
                    <a:pt x="68172" y="85270"/>
                  </a:lnTo>
                  <a:lnTo>
                    <a:pt x="68137" y="84832"/>
                  </a:lnTo>
                  <a:lnTo>
                    <a:pt x="68101" y="84284"/>
                  </a:lnTo>
                  <a:lnTo>
                    <a:pt x="67979" y="83864"/>
                  </a:lnTo>
                  <a:lnTo>
                    <a:pt x="67872" y="83664"/>
                  </a:lnTo>
                  <a:lnTo>
                    <a:pt x="67721" y="83159"/>
                  </a:lnTo>
                  <a:lnTo>
                    <a:pt x="67317" y="82320"/>
                  </a:lnTo>
                  <a:lnTo>
                    <a:pt x="66870" y="81520"/>
                  </a:lnTo>
                  <a:lnTo>
                    <a:pt x="66846" y="81391"/>
                  </a:lnTo>
                  <a:lnTo>
                    <a:pt x="66831" y="81263"/>
                  </a:lnTo>
                  <a:lnTo>
                    <a:pt x="66823" y="81134"/>
                  </a:lnTo>
                  <a:lnTo>
                    <a:pt x="66819" y="81000"/>
                  </a:lnTo>
                  <a:lnTo>
                    <a:pt x="66823" y="80872"/>
                  </a:lnTo>
                  <a:lnTo>
                    <a:pt x="66842" y="80695"/>
                  </a:lnTo>
                  <a:lnTo>
                    <a:pt x="66878" y="80519"/>
                  </a:lnTo>
                  <a:lnTo>
                    <a:pt x="66973" y="80171"/>
                  </a:lnTo>
                  <a:lnTo>
                    <a:pt x="67013" y="79995"/>
                  </a:lnTo>
                  <a:lnTo>
                    <a:pt x="67036" y="79866"/>
                  </a:lnTo>
                  <a:lnTo>
                    <a:pt x="67072" y="79599"/>
                  </a:lnTo>
                  <a:lnTo>
                    <a:pt x="67250" y="79161"/>
                  </a:lnTo>
                  <a:lnTo>
                    <a:pt x="67440" y="78885"/>
                  </a:lnTo>
                  <a:lnTo>
                    <a:pt x="67583" y="78637"/>
                  </a:lnTo>
                  <a:lnTo>
                    <a:pt x="67646" y="78508"/>
                  </a:lnTo>
                  <a:lnTo>
                    <a:pt x="67701" y="78380"/>
                  </a:lnTo>
                  <a:lnTo>
                    <a:pt x="67745" y="78246"/>
                  </a:lnTo>
                  <a:lnTo>
                    <a:pt x="67804" y="77989"/>
                  </a:lnTo>
                  <a:lnTo>
                    <a:pt x="67820" y="77855"/>
                  </a:lnTo>
                  <a:lnTo>
                    <a:pt x="67765" y="77431"/>
                  </a:lnTo>
                  <a:lnTo>
                    <a:pt x="67591" y="77102"/>
                  </a:lnTo>
                  <a:lnTo>
                    <a:pt x="67365" y="76111"/>
                  </a:lnTo>
                  <a:lnTo>
                    <a:pt x="67492" y="75835"/>
                  </a:lnTo>
                  <a:lnTo>
                    <a:pt x="67583" y="75549"/>
                  </a:lnTo>
                  <a:lnTo>
                    <a:pt x="67622" y="75406"/>
                  </a:lnTo>
                  <a:lnTo>
                    <a:pt x="67674" y="75268"/>
                  </a:lnTo>
                  <a:lnTo>
                    <a:pt x="67737" y="75134"/>
                  </a:lnTo>
                  <a:lnTo>
                    <a:pt x="67836" y="74996"/>
                  </a:lnTo>
                  <a:lnTo>
                    <a:pt x="67955" y="74867"/>
                  </a:lnTo>
                  <a:lnTo>
                    <a:pt x="68335" y="74501"/>
                  </a:lnTo>
                  <a:lnTo>
                    <a:pt x="68596" y="74196"/>
                  </a:lnTo>
                  <a:lnTo>
                    <a:pt x="68806" y="73886"/>
                  </a:lnTo>
                  <a:lnTo>
                    <a:pt x="68948" y="73605"/>
                  </a:lnTo>
                  <a:lnTo>
                    <a:pt x="69047" y="73400"/>
                  </a:lnTo>
                  <a:lnTo>
                    <a:pt x="69237" y="72928"/>
                  </a:lnTo>
                  <a:lnTo>
                    <a:pt x="69281" y="72766"/>
                  </a:lnTo>
                  <a:lnTo>
                    <a:pt x="69431" y="72304"/>
                  </a:lnTo>
                  <a:lnTo>
                    <a:pt x="69483" y="72061"/>
                  </a:lnTo>
                  <a:lnTo>
                    <a:pt x="69471" y="71799"/>
                  </a:lnTo>
                  <a:lnTo>
                    <a:pt x="69443" y="71460"/>
                  </a:lnTo>
                  <a:lnTo>
                    <a:pt x="69463" y="71232"/>
                  </a:lnTo>
                  <a:lnTo>
                    <a:pt x="69550" y="70960"/>
                  </a:lnTo>
                  <a:lnTo>
                    <a:pt x="69586" y="70698"/>
                  </a:lnTo>
                  <a:lnTo>
                    <a:pt x="69606" y="70522"/>
                  </a:lnTo>
                  <a:lnTo>
                    <a:pt x="69546" y="70231"/>
                  </a:lnTo>
                  <a:lnTo>
                    <a:pt x="69550" y="70083"/>
                  </a:lnTo>
                  <a:lnTo>
                    <a:pt x="69475" y="69792"/>
                  </a:lnTo>
                  <a:lnTo>
                    <a:pt x="69412" y="69578"/>
                  </a:lnTo>
                  <a:lnTo>
                    <a:pt x="69352" y="69221"/>
                  </a:lnTo>
                  <a:lnTo>
                    <a:pt x="69372" y="68944"/>
                  </a:lnTo>
                  <a:lnTo>
                    <a:pt x="69459" y="68673"/>
                  </a:lnTo>
                  <a:lnTo>
                    <a:pt x="69530" y="68363"/>
                  </a:lnTo>
                  <a:lnTo>
                    <a:pt x="69697" y="68110"/>
                  </a:lnTo>
                  <a:lnTo>
                    <a:pt x="69910" y="67853"/>
                  </a:lnTo>
                  <a:lnTo>
                    <a:pt x="70156" y="67648"/>
                  </a:lnTo>
                  <a:lnTo>
                    <a:pt x="70401" y="67472"/>
                  </a:lnTo>
                  <a:lnTo>
                    <a:pt x="70742" y="67300"/>
                  </a:lnTo>
                  <a:lnTo>
                    <a:pt x="71082" y="67176"/>
                  </a:lnTo>
                  <a:lnTo>
                    <a:pt x="71359" y="67129"/>
                  </a:lnTo>
                  <a:lnTo>
                    <a:pt x="71553" y="67167"/>
                  </a:lnTo>
                  <a:lnTo>
                    <a:pt x="71791" y="67286"/>
                  </a:lnTo>
                  <a:lnTo>
                    <a:pt x="71969" y="67386"/>
                  </a:lnTo>
                  <a:lnTo>
                    <a:pt x="72143" y="67434"/>
                  </a:lnTo>
                  <a:lnTo>
                    <a:pt x="72480" y="67572"/>
                  </a:lnTo>
                  <a:lnTo>
                    <a:pt x="72606" y="67734"/>
                  </a:lnTo>
                  <a:lnTo>
                    <a:pt x="72654" y="67901"/>
                  </a:lnTo>
                  <a:lnTo>
                    <a:pt x="72650" y="68091"/>
                  </a:lnTo>
                  <a:lnTo>
                    <a:pt x="72630" y="68220"/>
                  </a:lnTo>
                  <a:lnTo>
                    <a:pt x="72804" y="68468"/>
                  </a:lnTo>
                  <a:lnTo>
                    <a:pt x="73077" y="68506"/>
                  </a:lnTo>
                  <a:lnTo>
                    <a:pt x="73525" y="68844"/>
                  </a:lnTo>
                  <a:lnTo>
                    <a:pt x="73790" y="69054"/>
                  </a:lnTo>
                  <a:lnTo>
                    <a:pt x="74000" y="69116"/>
                  </a:lnTo>
                  <a:lnTo>
                    <a:pt x="74241" y="69154"/>
                  </a:lnTo>
                  <a:lnTo>
                    <a:pt x="74835" y="69116"/>
                  </a:lnTo>
                  <a:lnTo>
                    <a:pt x="75191" y="69054"/>
                  </a:lnTo>
                  <a:lnTo>
                    <a:pt x="75464" y="68963"/>
                  </a:lnTo>
                  <a:lnTo>
                    <a:pt x="75658" y="68887"/>
                  </a:lnTo>
                  <a:lnTo>
                    <a:pt x="75936" y="68744"/>
                  </a:lnTo>
                  <a:lnTo>
                    <a:pt x="76244" y="68558"/>
                  </a:lnTo>
                  <a:lnTo>
                    <a:pt x="76490" y="68382"/>
                  </a:lnTo>
                  <a:lnTo>
                    <a:pt x="76699" y="68177"/>
                  </a:lnTo>
                  <a:lnTo>
                    <a:pt x="76929" y="67972"/>
                  </a:lnTo>
                  <a:lnTo>
                    <a:pt x="77044" y="67715"/>
                  </a:lnTo>
                  <a:lnTo>
                    <a:pt x="77372" y="67395"/>
                  </a:lnTo>
                  <a:lnTo>
                    <a:pt x="77531" y="67353"/>
                  </a:lnTo>
                  <a:lnTo>
                    <a:pt x="77776" y="67162"/>
                  </a:lnTo>
                  <a:lnTo>
                    <a:pt x="77721" y="66709"/>
                  </a:lnTo>
                  <a:lnTo>
                    <a:pt x="77978" y="66571"/>
                  </a:lnTo>
                  <a:lnTo>
                    <a:pt x="78192" y="66409"/>
                  </a:lnTo>
                  <a:lnTo>
                    <a:pt x="78465" y="66352"/>
                  </a:lnTo>
                  <a:lnTo>
                    <a:pt x="78734" y="66566"/>
                  </a:lnTo>
                  <a:lnTo>
                    <a:pt x="78897" y="66585"/>
                  </a:lnTo>
                  <a:lnTo>
                    <a:pt x="79106" y="66604"/>
                  </a:lnTo>
                  <a:lnTo>
                    <a:pt x="79411" y="66609"/>
                  </a:lnTo>
                  <a:lnTo>
                    <a:pt x="79716" y="66681"/>
                  </a:lnTo>
                  <a:lnTo>
                    <a:pt x="80001" y="66714"/>
                  </a:lnTo>
                  <a:lnTo>
                    <a:pt x="80338" y="66819"/>
                  </a:lnTo>
                  <a:lnTo>
                    <a:pt x="80591" y="67033"/>
                  </a:lnTo>
                  <a:lnTo>
                    <a:pt x="80607" y="67176"/>
                  </a:lnTo>
                  <a:lnTo>
                    <a:pt x="80571" y="67386"/>
                  </a:lnTo>
                  <a:lnTo>
                    <a:pt x="80844" y="67376"/>
                  </a:lnTo>
                  <a:lnTo>
                    <a:pt x="81086" y="67314"/>
                  </a:lnTo>
                  <a:lnTo>
                    <a:pt x="81410" y="67129"/>
                  </a:lnTo>
                  <a:lnTo>
                    <a:pt x="81640" y="66952"/>
                  </a:lnTo>
                  <a:lnTo>
                    <a:pt x="81913" y="66747"/>
                  </a:lnTo>
                  <a:lnTo>
                    <a:pt x="82095" y="66576"/>
                  </a:lnTo>
                  <a:lnTo>
                    <a:pt x="82455" y="66209"/>
                  </a:lnTo>
                  <a:lnTo>
                    <a:pt x="82717" y="65904"/>
                  </a:lnTo>
                  <a:lnTo>
                    <a:pt x="83077" y="65556"/>
                  </a:lnTo>
                  <a:lnTo>
                    <a:pt x="83303" y="65318"/>
                  </a:lnTo>
                  <a:lnTo>
                    <a:pt x="83615" y="64922"/>
                  </a:lnTo>
                  <a:lnTo>
                    <a:pt x="83758" y="64717"/>
                  </a:lnTo>
                  <a:lnTo>
                    <a:pt x="83877" y="64165"/>
                  </a:lnTo>
                  <a:lnTo>
                    <a:pt x="83710" y="63726"/>
                  </a:lnTo>
                  <a:lnTo>
                    <a:pt x="83722" y="63202"/>
                  </a:lnTo>
                  <a:lnTo>
                    <a:pt x="84288" y="60300"/>
                  </a:lnTo>
                  <a:lnTo>
                    <a:pt x="84846" y="59947"/>
                  </a:lnTo>
                  <a:lnTo>
                    <a:pt x="84819" y="59614"/>
                  </a:lnTo>
                  <a:lnTo>
                    <a:pt x="84787" y="59004"/>
                  </a:lnTo>
                  <a:lnTo>
                    <a:pt x="84795" y="58842"/>
                  </a:lnTo>
                  <a:lnTo>
                    <a:pt x="84831" y="58508"/>
                  </a:lnTo>
                  <a:lnTo>
                    <a:pt x="84854" y="58346"/>
                  </a:lnTo>
                  <a:lnTo>
                    <a:pt x="84886" y="58184"/>
                  </a:lnTo>
                  <a:lnTo>
                    <a:pt x="84926" y="58008"/>
                  </a:lnTo>
                  <a:lnTo>
                    <a:pt x="85036" y="57665"/>
                  </a:lnTo>
                  <a:lnTo>
                    <a:pt x="85084" y="57493"/>
                  </a:lnTo>
                  <a:lnTo>
                    <a:pt x="85116" y="57317"/>
                  </a:lnTo>
                  <a:lnTo>
                    <a:pt x="85127" y="57078"/>
                  </a:lnTo>
                  <a:lnTo>
                    <a:pt x="85108" y="56831"/>
                  </a:lnTo>
                  <a:lnTo>
                    <a:pt x="85076" y="56588"/>
                  </a:lnTo>
                  <a:lnTo>
                    <a:pt x="85052" y="56340"/>
                  </a:lnTo>
                  <a:lnTo>
                    <a:pt x="85048" y="56097"/>
                  </a:lnTo>
                  <a:lnTo>
                    <a:pt x="85068" y="55925"/>
                  </a:lnTo>
                  <a:lnTo>
                    <a:pt x="85131" y="55577"/>
                  </a:lnTo>
                  <a:lnTo>
                    <a:pt x="85167" y="55406"/>
                  </a:lnTo>
                  <a:lnTo>
                    <a:pt x="85195" y="55234"/>
                  </a:lnTo>
                  <a:lnTo>
                    <a:pt x="85226" y="55015"/>
                  </a:lnTo>
                  <a:lnTo>
                    <a:pt x="85250" y="54796"/>
                  </a:lnTo>
                  <a:lnTo>
                    <a:pt x="85306" y="54362"/>
                  </a:lnTo>
                  <a:lnTo>
                    <a:pt x="85341" y="54148"/>
                  </a:lnTo>
                  <a:lnTo>
                    <a:pt x="85385" y="53957"/>
                  </a:lnTo>
                  <a:lnTo>
                    <a:pt x="85484" y="53576"/>
                  </a:lnTo>
                  <a:lnTo>
                    <a:pt x="85575" y="53195"/>
                  </a:lnTo>
                  <a:lnTo>
                    <a:pt x="85618" y="52957"/>
                  </a:lnTo>
                  <a:lnTo>
                    <a:pt x="85682" y="52470"/>
                  </a:lnTo>
                  <a:lnTo>
                    <a:pt x="85717" y="51984"/>
                  </a:lnTo>
                  <a:lnTo>
                    <a:pt x="85638" y="51374"/>
                  </a:lnTo>
                  <a:lnTo>
                    <a:pt x="85476" y="50131"/>
                  </a:lnTo>
                  <a:lnTo>
                    <a:pt x="85416" y="49754"/>
                  </a:lnTo>
                  <a:lnTo>
                    <a:pt x="85349" y="49378"/>
                  </a:lnTo>
                  <a:lnTo>
                    <a:pt x="85274" y="49001"/>
                  </a:lnTo>
                  <a:lnTo>
                    <a:pt x="85191" y="48630"/>
                  </a:lnTo>
                  <a:lnTo>
                    <a:pt x="85096" y="48258"/>
                  </a:lnTo>
                  <a:lnTo>
                    <a:pt x="84989" y="47848"/>
                  </a:lnTo>
                  <a:lnTo>
                    <a:pt x="84874" y="47438"/>
                  </a:lnTo>
                  <a:lnTo>
                    <a:pt x="84747" y="47028"/>
                  </a:lnTo>
                  <a:lnTo>
                    <a:pt x="84601" y="46633"/>
                  </a:lnTo>
                  <a:lnTo>
                    <a:pt x="84427" y="46252"/>
                  </a:lnTo>
                  <a:lnTo>
                    <a:pt x="84288" y="45990"/>
                  </a:lnTo>
                  <a:lnTo>
                    <a:pt x="84138" y="45737"/>
                  </a:lnTo>
                  <a:lnTo>
                    <a:pt x="83980" y="45485"/>
                  </a:lnTo>
                  <a:lnTo>
                    <a:pt x="83809" y="45241"/>
                  </a:lnTo>
                  <a:lnTo>
                    <a:pt x="83631" y="45003"/>
                  </a:lnTo>
                  <a:lnTo>
                    <a:pt x="83390" y="44708"/>
                  </a:lnTo>
                  <a:lnTo>
                    <a:pt x="83136" y="44422"/>
                  </a:lnTo>
                  <a:lnTo>
                    <a:pt x="82903" y="44198"/>
                  </a:lnTo>
                  <a:lnTo>
                    <a:pt x="82479" y="43869"/>
                  </a:lnTo>
                  <a:lnTo>
                    <a:pt x="82349" y="43807"/>
                  </a:lnTo>
                  <a:lnTo>
                    <a:pt x="82206" y="43745"/>
                  </a:lnTo>
                  <a:lnTo>
                    <a:pt x="82056" y="43698"/>
                  </a:lnTo>
                  <a:lnTo>
                    <a:pt x="81913" y="43674"/>
                  </a:lnTo>
                  <a:lnTo>
                    <a:pt x="81612" y="43764"/>
                  </a:lnTo>
                  <a:lnTo>
                    <a:pt x="81367" y="43912"/>
                  </a:lnTo>
                  <a:lnTo>
                    <a:pt x="81236" y="43931"/>
                  </a:lnTo>
                  <a:lnTo>
                    <a:pt x="81098" y="43931"/>
                  </a:lnTo>
                  <a:lnTo>
                    <a:pt x="80809" y="43902"/>
                  </a:lnTo>
                  <a:lnTo>
                    <a:pt x="80666" y="43898"/>
                  </a:lnTo>
                  <a:lnTo>
                    <a:pt x="80338" y="43931"/>
                  </a:lnTo>
                  <a:lnTo>
                    <a:pt x="79847" y="44002"/>
                  </a:lnTo>
                  <a:lnTo>
                    <a:pt x="79237" y="44079"/>
                  </a:lnTo>
                  <a:lnTo>
                    <a:pt x="79083" y="44107"/>
                  </a:lnTo>
                  <a:lnTo>
                    <a:pt x="78897" y="44155"/>
                  </a:lnTo>
                  <a:lnTo>
                    <a:pt x="78707" y="44212"/>
                  </a:lnTo>
                  <a:lnTo>
                    <a:pt x="78334" y="44336"/>
                  </a:lnTo>
                  <a:lnTo>
                    <a:pt x="78144" y="44384"/>
                  </a:lnTo>
                  <a:lnTo>
                    <a:pt x="77677" y="44484"/>
                  </a:lnTo>
                  <a:lnTo>
                    <a:pt x="77440" y="44522"/>
                  </a:lnTo>
                  <a:lnTo>
                    <a:pt x="77206" y="44546"/>
                  </a:lnTo>
                  <a:lnTo>
                    <a:pt x="76973" y="44541"/>
                  </a:lnTo>
                  <a:lnTo>
                    <a:pt x="76640" y="44498"/>
                  </a:lnTo>
                  <a:lnTo>
                    <a:pt x="76474" y="44460"/>
                  </a:lnTo>
                  <a:lnTo>
                    <a:pt x="76311" y="44412"/>
                  </a:lnTo>
                  <a:lnTo>
                    <a:pt x="76034" y="44293"/>
                  </a:lnTo>
                  <a:lnTo>
                    <a:pt x="75801" y="44145"/>
                  </a:lnTo>
                  <a:lnTo>
                    <a:pt x="75579" y="43988"/>
                  </a:lnTo>
                  <a:lnTo>
                    <a:pt x="75437" y="43883"/>
                  </a:lnTo>
                  <a:lnTo>
                    <a:pt x="75167" y="43655"/>
                  </a:lnTo>
                  <a:lnTo>
                    <a:pt x="75029" y="43545"/>
                  </a:lnTo>
                  <a:lnTo>
                    <a:pt x="74886" y="43450"/>
                  </a:lnTo>
                  <a:lnTo>
                    <a:pt x="74716" y="43364"/>
                  </a:lnTo>
                  <a:lnTo>
                    <a:pt x="74546" y="43292"/>
                  </a:lnTo>
                  <a:lnTo>
                    <a:pt x="74190" y="43159"/>
                  </a:lnTo>
                  <a:lnTo>
                    <a:pt x="74015" y="43083"/>
                  </a:lnTo>
                  <a:lnTo>
                    <a:pt x="73861" y="43002"/>
                  </a:lnTo>
                  <a:lnTo>
                    <a:pt x="73564" y="42821"/>
                  </a:lnTo>
                  <a:lnTo>
                    <a:pt x="73414" y="42735"/>
                  </a:lnTo>
                  <a:lnTo>
                    <a:pt x="73263" y="42659"/>
                  </a:lnTo>
                  <a:lnTo>
                    <a:pt x="73105" y="42597"/>
                  </a:lnTo>
                  <a:lnTo>
                    <a:pt x="72943" y="42544"/>
                  </a:lnTo>
                  <a:lnTo>
                    <a:pt x="72776" y="42501"/>
                  </a:lnTo>
                  <a:lnTo>
                    <a:pt x="71937" y="42268"/>
                  </a:lnTo>
                  <a:lnTo>
                    <a:pt x="71680" y="42201"/>
                  </a:lnTo>
                  <a:lnTo>
                    <a:pt x="71423" y="42144"/>
                  </a:lnTo>
                  <a:lnTo>
                    <a:pt x="71165" y="42096"/>
                  </a:lnTo>
                  <a:lnTo>
                    <a:pt x="70853" y="42058"/>
                  </a:lnTo>
                  <a:lnTo>
                    <a:pt x="70540" y="42039"/>
                  </a:lnTo>
                  <a:lnTo>
                    <a:pt x="70223" y="42030"/>
                  </a:lnTo>
                  <a:lnTo>
                    <a:pt x="69903" y="42025"/>
                  </a:lnTo>
                  <a:lnTo>
                    <a:pt x="69586" y="42011"/>
                  </a:lnTo>
                  <a:lnTo>
                    <a:pt x="69297" y="41991"/>
                  </a:lnTo>
                  <a:lnTo>
                    <a:pt x="68711" y="41944"/>
                  </a:lnTo>
                  <a:lnTo>
                    <a:pt x="68418" y="41930"/>
                  </a:lnTo>
                  <a:lnTo>
                    <a:pt x="68129" y="41930"/>
                  </a:lnTo>
                  <a:lnTo>
                    <a:pt x="67903" y="41944"/>
                  </a:lnTo>
                  <a:lnTo>
                    <a:pt x="67460" y="42001"/>
                  </a:lnTo>
                  <a:lnTo>
                    <a:pt x="67234" y="42025"/>
                  </a:lnTo>
                  <a:lnTo>
                    <a:pt x="67017" y="42025"/>
                  </a:lnTo>
                  <a:lnTo>
                    <a:pt x="66846" y="42020"/>
                  </a:lnTo>
                  <a:lnTo>
                    <a:pt x="66676" y="42006"/>
                  </a:lnTo>
                  <a:lnTo>
                    <a:pt x="66510" y="41987"/>
                  </a:lnTo>
                  <a:lnTo>
                    <a:pt x="66348" y="41953"/>
                  </a:lnTo>
                  <a:lnTo>
                    <a:pt x="65726" y="41725"/>
                  </a:lnTo>
                  <a:lnTo>
                    <a:pt x="65302" y="41443"/>
                  </a:lnTo>
                  <a:lnTo>
                    <a:pt x="64958" y="41086"/>
                  </a:lnTo>
                  <a:lnTo>
                    <a:pt x="64732" y="40614"/>
                  </a:lnTo>
                  <a:lnTo>
                    <a:pt x="64626" y="39947"/>
                  </a:lnTo>
                  <a:lnTo>
                    <a:pt x="64641" y="39085"/>
                  </a:lnTo>
                  <a:lnTo>
                    <a:pt x="64732" y="38346"/>
                  </a:lnTo>
                  <a:lnTo>
                    <a:pt x="65014" y="37722"/>
                  </a:lnTo>
                  <a:lnTo>
                    <a:pt x="65413" y="37183"/>
                  </a:lnTo>
                  <a:lnTo>
                    <a:pt x="65995" y="36549"/>
                  </a:lnTo>
                  <a:lnTo>
                    <a:pt x="66130" y="36445"/>
                  </a:lnTo>
                  <a:lnTo>
                    <a:pt x="66268" y="36349"/>
                  </a:lnTo>
                  <a:lnTo>
                    <a:pt x="66411" y="36264"/>
                  </a:lnTo>
                  <a:lnTo>
                    <a:pt x="66573" y="36178"/>
                  </a:lnTo>
                  <a:lnTo>
                    <a:pt x="66747" y="36097"/>
                  </a:lnTo>
                  <a:lnTo>
                    <a:pt x="67108" y="35978"/>
                  </a:lnTo>
                  <a:lnTo>
                    <a:pt x="67290" y="35925"/>
                  </a:lnTo>
                  <a:lnTo>
                    <a:pt x="67571" y="35868"/>
                  </a:lnTo>
                  <a:lnTo>
                    <a:pt x="67856" y="35830"/>
                  </a:lnTo>
                  <a:lnTo>
                    <a:pt x="67994" y="35820"/>
                  </a:lnTo>
                  <a:lnTo>
                    <a:pt x="68180" y="35816"/>
                  </a:lnTo>
                  <a:lnTo>
                    <a:pt x="68374" y="35816"/>
                  </a:lnTo>
                  <a:lnTo>
                    <a:pt x="68560" y="35830"/>
                  </a:lnTo>
                  <a:lnTo>
                    <a:pt x="68747" y="35854"/>
                  </a:lnTo>
                  <a:lnTo>
                    <a:pt x="68929" y="35897"/>
                  </a:lnTo>
                  <a:lnTo>
                    <a:pt x="69071" y="35940"/>
                  </a:lnTo>
                  <a:lnTo>
                    <a:pt x="69352" y="36063"/>
                  </a:lnTo>
                  <a:lnTo>
                    <a:pt x="69744" y="36264"/>
                  </a:lnTo>
                  <a:lnTo>
                    <a:pt x="70207" y="36502"/>
                  </a:lnTo>
                  <a:lnTo>
                    <a:pt x="70385" y="36530"/>
                  </a:lnTo>
                  <a:lnTo>
                    <a:pt x="70579" y="36526"/>
                  </a:lnTo>
                  <a:lnTo>
                    <a:pt x="70773" y="36497"/>
                  </a:lnTo>
                  <a:lnTo>
                    <a:pt x="70959" y="36445"/>
                  </a:lnTo>
                  <a:lnTo>
                    <a:pt x="71126" y="36368"/>
                  </a:lnTo>
                  <a:lnTo>
                    <a:pt x="72527" y="35368"/>
                  </a:lnTo>
                  <a:lnTo>
                    <a:pt x="74118" y="33757"/>
                  </a:lnTo>
                  <a:lnTo>
                    <a:pt x="74463" y="33490"/>
                  </a:lnTo>
                  <a:lnTo>
                    <a:pt x="75088" y="32613"/>
                  </a:lnTo>
                  <a:lnTo>
                    <a:pt x="75437" y="32070"/>
                  </a:lnTo>
                  <a:lnTo>
                    <a:pt x="75575" y="31803"/>
                  </a:lnTo>
                  <a:lnTo>
                    <a:pt x="75924" y="31331"/>
                  </a:lnTo>
                  <a:lnTo>
                    <a:pt x="76137" y="30650"/>
                  </a:lnTo>
                  <a:lnTo>
                    <a:pt x="76169" y="28806"/>
                  </a:lnTo>
                  <a:lnTo>
                    <a:pt x="75908" y="28120"/>
                  </a:lnTo>
                  <a:lnTo>
                    <a:pt x="75912" y="27915"/>
                  </a:lnTo>
                  <a:lnTo>
                    <a:pt x="75714" y="27638"/>
                  </a:lnTo>
                  <a:lnTo>
                    <a:pt x="75583" y="27295"/>
                  </a:lnTo>
                  <a:lnTo>
                    <a:pt x="75314" y="27152"/>
                  </a:lnTo>
                  <a:lnTo>
                    <a:pt x="74708" y="27009"/>
                  </a:lnTo>
                  <a:lnTo>
                    <a:pt x="74305" y="26728"/>
                  </a:lnTo>
                  <a:lnTo>
                    <a:pt x="73976" y="26037"/>
                  </a:lnTo>
                  <a:lnTo>
                    <a:pt x="73588" y="25575"/>
                  </a:lnTo>
                  <a:lnTo>
                    <a:pt x="73354" y="25051"/>
                  </a:lnTo>
                  <a:lnTo>
                    <a:pt x="73216" y="24698"/>
                  </a:lnTo>
                  <a:lnTo>
                    <a:pt x="73089" y="24341"/>
                  </a:lnTo>
                  <a:lnTo>
                    <a:pt x="72955" y="24007"/>
                  </a:lnTo>
                  <a:lnTo>
                    <a:pt x="72820" y="23697"/>
                  </a:lnTo>
                  <a:lnTo>
                    <a:pt x="72681" y="23392"/>
                  </a:lnTo>
                  <a:lnTo>
                    <a:pt x="72614" y="23264"/>
                  </a:lnTo>
                  <a:lnTo>
                    <a:pt x="72400" y="22878"/>
                  </a:lnTo>
                  <a:lnTo>
                    <a:pt x="72341" y="22744"/>
                  </a:lnTo>
                  <a:lnTo>
                    <a:pt x="72254" y="22525"/>
                  </a:lnTo>
                  <a:lnTo>
                    <a:pt x="72179" y="22306"/>
                  </a:lnTo>
                  <a:lnTo>
                    <a:pt x="72111" y="22077"/>
                  </a:lnTo>
                  <a:lnTo>
                    <a:pt x="72056" y="21853"/>
                  </a:lnTo>
                  <a:lnTo>
                    <a:pt x="72009" y="21625"/>
                  </a:lnTo>
                  <a:lnTo>
                    <a:pt x="71965" y="21367"/>
                  </a:lnTo>
                  <a:lnTo>
                    <a:pt x="71933" y="21110"/>
                  </a:lnTo>
                  <a:lnTo>
                    <a:pt x="71914" y="20848"/>
                  </a:lnTo>
                  <a:lnTo>
                    <a:pt x="71909" y="20590"/>
                  </a:lnTo>
                  <a:lnTo>
                    <a:pt x="71914" y="20328"/>
                  </a:lnTo>
                  <a:lnTo>
                    <a:pt x="71933" y="20081"/>
                  </a:lnTo>
                  <a:lnTo>
                    <a:pt x="71969" y="19838"/>
                  </a:lnTo>
                  <a:lnTo>
                    <a:pt x="72064" y="19347"/>
                  </a:lnTo>
                  <a:lnTo>
                    <a:pt x="72107" y="19099"/>
                  </a:lnTo>
                  <a:lnTo>
                    <a:pt x="72175" y="18651"/>
                  </a:lnTo>
                  <a:lnTo>
                    <a:pt x="72250" y="18208"/>
                  </a:lnTo>
                  <a:lnTo>
                    <a:pt x="72301" y="17989"/>
                  </a:lnTo>
                  <a:lnTo>
                    <a:pt x="72389" y="17726"/>
                  </a:lnTo>
                  <a:lnTo>
                    <a:pt x="72614" y="17221"/>
                  </a:lnTo>
                  <a:lnTo>
                    <a:pt x="72717" y="16969"/>
                  </a:lnTo>
                  <a:lnTo>
                    <a:pt x="72792" y="16707"/>
                  </a:lnTo>
                  <a:lnTo>
                    <a:pt x="72812" y="16530"/>
                  </a:lnTo>
                  <a:lnTo>
                    <a:pt x="72824" y="16354"/>
                  </a:lnTo>
                  <a:lnTo>
                    <a:pt x="72828" y="16178"/>
                  </a:lnTo>
                  <a:lnTo>
                    <a:pt x="72840" y="16001"/>
                  </a:lnTo>
                  <a:lnTo>
                    <a:pt x="72891" y="15706"/>
                  </a:lnTo>
                  <a:lnTo>
                    <a:pt x="73050" y="15244"/>
                  </a:lnTo>
                  <a:lnTo>
                    <a:pt x="74000" y="14438"/>
                  </a:lnTo>
                  <a:lnTo>
                    <a:pt x="74166" y="14419"/>
                  </a:lnTo>
                  <a:lnTo>
                    <a:pt x="74344" y="14429"/>
                  </a:lnTo>
                  <a:lnTo>
                    <a:pt x="74700" y="14462"/>
                  </a:lnTo>
                  <a:lnTo>
                    <a:pt x="74875" y="14453"/>
                  </a:lnTo>
                  <a:lnTo>
                    <a:pt x="75009" y="14424"/>
                  </a:lnTo>
                  <a:lnTo>
                    <a:pt x="75140" y="14386"/>
                  </a:lnTo>
                  <a:lnTo>
                    <a:pt x="75270" y="14338"/>
                  </a:lnTo>
                  <a:lnTo>
                    <a:pt x="75520" y="14229"/>
                  </a:lnTo>
                  <a:lnTo>
                    <a:pt x="75678" y="14138"/>
                  </a:lnTo>
                  <a:lnTo>
                    <a:pt x="75829" y="14029"/>
                  </a:lnTo>
                  <a:lnTo>
                    <a:pt x="75975" y="13914"/>
                  </a:lnTo>
                  <a:lnTo>
                    <a:pt x="76110" y="13786"/>
                  </a:lnTo>
                  <a:lnTo>
                    <a:pt x="76232" y="13652"/>
                  </a:lnTo>
                  <a:lnTo>
                    <a:pt x="76343" y="13514"/>
                  </a:lnTo>
                  <a:lnTo>
                    <a:pt x="76446" y="13366"/>
                  </a:lnTo>
                  <a:lnTo>
                    <a:pt x="76537" y="13214"/>
                  </a:lnTo>
                  <a:lnTo>
                    <a:pt x="76715" y="12899"/>
                  </a:lnTo>
                  <a:lnTo>
                    <a:pt x="76957" y="12442"/>
                  </a:lnTo>
                  <a:lnTo>
                    <a:pt x="77068" y="12208"/>
                  </a:lnTo>
                  <a:lnTo>
                    <a:pt x="77171" y="11975"/>
                  </a:lnTo>
                  <a:lnTo>
                    <a:pt x="77258" y="11732"/>
                  </a:lnTo>
                  <a:lnTo>
                    <a:pt x="77325" y="11527"/>
                  </a:lnTo>
                  <a:lnTo>
                    <a:pt x="77384" y="11317"/>
                  </a:lnTo>
                  <a:lnTo>
                    <a:pt x="77436" y="11107"/>
                  </a:lnTo>
                  <a:lnTo>
                    <a:pt x="77479" y="10893"/>
                  </a:lnTo>
                  <a:lnTo>
                    <a:pt x="77511" y="10679"/>
                  </a:lnTo>
                  <a:lnTo>
                    <a:pt x="77527" y="10493"/>
                  </a:lnTo>
                  <a:lnTo>
                    <a:pt x="77527" y="10116"/>
                  </a:lnTo>
                  <a:lnTo>
                    <a:pt x="77523" y="9930"/>
                  </a:lnTo>
                  <a:lnTo>
                    <a:pt x="77527" y="9740"/>
                  </a:lnTo>
                  <a:lnTo>
                    <a:pt x="77543" y="9563"/>
                  </a:lnTo>
                  <a:lnTo>
                    <a:pt x="77566" y="9387"/>
                  </a:lnTo>
                  <a:lnTo>
                    <a:pt x="77586" y="9211"/>
                  </a:lnTo>
                  <a:lnTo>
                    <a:pt x="77602" y="9035"/>
                  </a:lnTo>
                  <a:lnTo>
                    <a:pt x="77598" y="8863"/>
                  </a:lnTo>
                  <a:lnTo>
                    <a:pt x="77582" y="8706"/>
                  </a:lnTo>
                  <a:lnTo>
                    <a:pt x="77558" y="8553"/>
                  </a:lnTo>
                  <a:lnTo>
                    <a:pt x="77523" y="8401"/>
                  </a:lnTo>
                  <a:lnTo>
                    <a:pt x="77436" y="8096"/>
                  </a:lnTo>
                  <a:lnTo>
                    <a:pt x="77384" y="7953"/>
                  </a:lnTo>
                  <a:lnTo>
                    <a:pt x="77254" y="7672"/>
                  </a:lnTo>
                  <a:lnTo>
                    <a:pt x="77198" y="7533"/>
                  </a:lnTo>
                  <a:lnTo>
                    <a:pt x="77155" y="7386"/>
                  </a:lnTo>
                  <a:lnTo>
                    <a:pt x="77131" y="7214"/>
                  </a:lnTo>
                  <a:lnTo>
                    <a:pt x="77119" y="7038"/>
                  </a:lnTo>
                  <a:lnTo>
                    <a:pt x="77119" y="6857"/>
                  </a:lnTo>
                  <a:lnTo>
                    <a:pt x="77135" y="6676"/>
                  </a:lnTo>
                  <a:lnTo>
                    <a:pt x="77171" y="6509"/>
                  </a:lnTo>
                  <a:lnTo>
                    <a:pt x="77218" y="6375"/>
                  </a:lnTo>
                  <a:lnTo>
                    <a:pt x="77424" y="5999"/>
                  </a:lnTo>
                  <a:lnTo>
                    <a:pt x="77507" y="5742"/>
                  </a:lnTo>
                  <a:lnTo>
                    <a:pt x="77531" y="5608"/>
                  </a:lnTo>
                  <a:lnTo>
                    <a:pt x="77547" y="5480"/>
                  </a:lnTo>
                  <a:lnTo>
                    <a:pt x="77511" y="5113"/>
                  </a:lnTo>
                  <a:lnTo>
                    <a:pt x="77301" y="4565"/>
                  </a:lnTo>
                  <a:lnTo>
                    <a:pt x="77297" y="4436"/>
                  </a:lnTo>
                  <a:lnTo>
                    <a:pt x="77301" y="4303"/>
                  </a:lnTo>
                  <a:lnTo>
                    <a:pt x="77313" y="4174"/>
                  </a:lnTo>
                  <a:lnTo>
                    <a:pt x="77345" y="3917"/>
                  </a:lnTo>
                  <a:lnTo>
                    <a:pt x="77392" y="3654"/>
                  </a:lnTo>
                  <a:lnTo>
                    <a:pt x="77456" y="3402"/>
                  </a:lnTo>
                  <a:lnTo>
                    <a:pt x="77792" y="2644"/>
                  </a:lnTo>
                  <a:lnTo>
                    <a:pt x="78057" y="2415"/>
                  </a:lnTo>
                  <a:lnTo>
                    <a:pt x="78204" y="2268"/>
                  </a:lnTo>
                  <a:lnTo>
                    <a:pt x="78489" y="1968"/>
                  </a:lnTo>
                  <a:lnTo>
                    <a:pt x="78770" y="1663"/>
                  </a:lnTo>
                  <a:lnTo>
                    <a:pt x="79308" y="1086"/>
                  </a:lnTo>
                  <a:lnTo>
                    <a:pt x="79439" y="981"/>
                  </a:lnTo>
                  <a:lnTo>
                    <a:pt x="79581" y="891"/>
                  </a:lnTo>
                  <a:lnTo>
                    <a:pt x="79874" y="719"/>
                  </a:lnTo>
                  <a:lnTo>
                    <a:pt x="80017" y="629"/>
                  </a:lnTo>
                  <a:lnTo>
                    <a:pt x="80167" y="505"/>
                  </a:lnTo>
                  <a:lnTo>
                    <a:pt x="80464" y="243"/>
                  </a:lnTo>
                  <a:lnTo>
                    <a:pt x="80619" y="128"/>
                  </a:lnTo>
                  <a:lnTo>
                    <a:pt x="80908" y="23"/>
                  </a:lnTo>
                  <a:lnTo>
                    <a:pt x="81169" y="0"/>
                  </a:lnTo>
                  <a:lnTo>
                    <a:pt x="81430" y="4"/>
                  </a:lnTo>
                  <a:lnTo>
                    <a:pt x="81584" y="14"/>
                  </a:lnTo>
                  <a:lnTo>
                    <a:pt x="81735" y="33"/>
                  </a:lnTo>
                  <a:lnTo>
                    <a:pt x="81889" y="61"/>
                  </a:lnTo>
                  <a:lnTo>
                    <a:pt x="82040" y="95"/>
                  </a:lnTo>
                  <a:lnTo>
                    <a:pt x="82186" y="133"/>
                  </a:lnTo>
                  <a:lnTo>
                    <a:pt x="82424" y="219"/>
                  </a:lnTo>
                  <a:lnTo>
                    <a:pt x="82907" y="443"/>
                  </a:lnTo>
                  <a:lnTo>
                    <a:pt x="83223" y="600"/>
                  </a:lnTo>
                  <a:lnTo>
                    <a:pt x="83572" y="1024"/>
                  </a:lnTo>
                  <a:lnTo>
                    <a:pt x="83643" y="1272"/>
                  </a:lnTo>
                  <a:lnTo>
                    <a:pt x="83750" y="1558"/>
                  </a:lnTo>
                  <a:lnTo>
                    <a:pt x="83821" y="1724"/>
                  </a:lnTo>
                  <a:lnTo>
                    <a:pt x="84023" y="2220"/>
                  </a:lnTo>
                  <a:lnTo>
                    <a:pt x="84257" y="2711"/>
                  </a:lnTo>
                  <a:lnTo>
                    <a:pt x="84320" y="2878"/>
                  </a:lnTo>
                  <a:lnTo>
                    <a:pt x="84367" y="3149"/>
                  </a:lnTo>
                  <a:lnTo>
                    <a:pt x="84363" y="3693"/>
                  </a:lnTo>
                  <a:lnTo>
                    <a:pt x="84403" y="3931"/>
                  </a:lnTo>
                  <a:lnTo>
                    <a:pt x="84458" y="4164"/>
                  </a:lnTo>
                  <a:lnTo>
                    <a:pt x="84530" y="4431"/>
                  </a:lnTo>
                  <a:lnTo>
                    <a:pt x="84569" y="4565"/>
                  </a:lnTo>
                  <a:lnTo>
                    <a:pt x="84803" y="4994"/>
                  </a:lnTo>
                  <a:lnTo>
                    <a:pt x="85112" y="5299"/>
                  </a:lnTo>
                  <a:lnTo>
                    <a:pt x="85488" y="5532"/>
                  </a:lnTo>
                  <a:lnTo>
                    <a:pt x="85686" y="5684"/>
                  </a:lnTo>
                  <a:lnTo>
                    <a:pt x="85951" y="5951"/>
                  </a:lnTo>
                  <a:lnTo>
                    <a:pt x="86078" y="6147"/>
                  </a:lnTo>
                  <a:lnTo>
                    <a:pt x="86176" y="6366"/>
                  </a:lnTo>
                  <a:lnTo>
                    <a:pt x="86256" y="6599"/>
                  </a:lnTo>
                  <a:lnTo>
                    <a:pt x="86398" y="7071"/>
                  </a:lnTo>
                  <a:lnTo>
                    <a:pt x="86553" y="7562"/>
                  </a:lnTo>
                  <a:lnTo>
                    <a:pt x="86592" y="7729"/>
                  </a:lnTo>
                  <a:lnTo>
                    <a:pt x="86620" y="7900"/>
                  </a:lnTo>
                  <a:lnTo>
                    <a:pt x="86632" y="8082"/>
                  </a:lnTo>
                  <a:lnTo>
                    <a:pt x="86632" y="8272"/>
                  </a:lnTo>
                  <a:lnTo>
                    <a:pt x="86604" y="8839"/>
                  </a:lnTo>
                  <a:lnTo>
                    <a:pt x="86600" y="9211"/>
                  </a:lnTo>
                  <a:lnTo>
                    <a:pt x="86588" y="9778"/>
                  </a:lnTo>
                  <a:lnTo>
                    <a:pt x="86576" y="10011"/>
                  </a:lnTo>
                  <a:lnTo>
                    <a:pt x="86529" y="10712"/>
                  </a:lnTo>
                  <a:lnTo>
                    <a:pt x="86446" y="11651"/>
                  </a:lnTo>
                  <a:lnTo>
                    <a:pt x="86430" y="11970"/>
                  </a:lnTo>
                  <a:lnTo>
                    <a:pt x="86418" y="12108"/>
                  </a:lnTo>
                  <a:lnTo>
                    <a:pt x="86414" y="12394"/>
                  </a:lnTo>
                  <a:lnTo>
                    <a:pt x="86438" y="12628"/>
                  </a:lnTo>
                  <a:lnTo>
                    <a:pt x="86584" y="13190"/>
                  </a:lnTo>
                  <a:lnTo>
                    <a:pt x="86644" y="13476"/>
                  </a:lnTo>
                  <a:lnTo>
                    <a:pt x="86652" y="13624"/>
                  </a:lnTo>
                  <a:lnTo>
                    <a:pt x="86644" y="13776"/>
                  </a:lnTo>
                  <a:lnTo>
                    <a:pt x="86624" y="13933"/>
                  </a:lnTo>
                  <a:lnTo>
                    <a:pt x="86572" y="14238"/>
                  </a:lnTo>
                  <a:lnTo>
                    <a:pt x="86525" y="14429"/>
                  </a:lnTo>
                  <a:lnTo>
                    <a:pt x="86469" y="14615"/>
                  </a:lnTo>
                  <a:lnTo>
                    <a:pt x="86406" y="14801"/>
                  </a:lnTo>
                  <a:lnTo>
                    <a:pt x="86264" y="15172"/>
                  </a:lnTo>
                  <a:lnTo>
                    <a:pt x="86066" y="15634"/>
                  </a:lnTo>
                  <a:lnTo>
                    <a:pt x="85975" y="15882"/>
                  </a:lnTo>
                  <a:lnTo>
                    <a:pt x="85896" y="16135"/>
                  </a:lnTo>
                  <a:lnTo>
                    <a:pt x="85832" y="16397"/>
                  </a:lnTo>
                  <a:lnTo>
                    <a:pt x="85808" y="16535"/>
                  </a:lnTo>
                  <a:lnTo>
                    <a:pt x="85773" y="16816"/>
                  </a:lnTo>
                  <a:lnTo>
                    <a:pt x="85761" y="16959"/>
                  </a:lnTo>
                  <a:lnTo>
                    <a:pt x="85765" y="17097"/>
                  </a:lnTo>
                  <a:lnTo>
                    <a:pt x="85785" y="17279"/>
                  </a:lnTo>
                  <a:lnTo>
                    <a:pt x="85828" y="17455"/>
                  </a:lnTo>
                  <a:lnTo>
                    <a:pt x="85935" y="17808"/>
                  </a:lnTo>
                  <a:lnTo>
                    <a:pt x="85983" y="17984"/>
                  </a:lnTo>
                  <a:lnTo>
                    <a:pt x="86026" y="18170"/>
                  </a:lnTo>
                  <a:lnTo>
                    <a:pt x="86105" y="18551"/>
                  </a:lnTo>
                  <a:lnTo>
                    <a:pt x="86149" y="18741"/>
                  </a:lnTo>
                  <a:lnTo>
                    <a:pt x="86200" y="18927"/>
                  </a:lnTo>
                  <a:lnTo>
                    <a:pt x="86279" y="19166"/>
                  </a:lnTo>
                  <a:lnTo>
                    <a:pt x="86366" y="19404"/>
                  </a:lnTo>
                  <a:lnTo>
                    <a:pt x="86557" y="19871"/>
                  </a:lnTo>
                  <a:lnTo>
                    <a:pt x="86648" y="20109"/>
                  </a:lnTo>
                  <a:lnTo>
                    <a:pt x="86818" y="20586"/>
                  </a:lnTo>
                  <a:lnTo>
                    <a:pt x="87756" y="21062"/>
                  </a:lnTo>
                  <a:lnTo>
                    <a:pt x="87899" y="21053"/>
                  </a:lnTo>
                  <a:lnTo>
                    <a:pt x="88401" y="21372"/>
                  </a:lnTo>
                  <a:lnTo>
                    <a:pt x="88405" y="21520"/>
                  </a:lnTo>
                  <a:lnTo>
                    <a:pt x="88302" y="21829"/>
                  </a:lnTo>
                  <a:lnTo>
                    <a:pt x="87954" y="22358"/>
                  </a:lnTo>
                  <a:lnTo>
                    <a:pt x="88049" y="22959"/>
                  </a:lnTo>
                  <a:lnTo>
                    <a:pt x="88180" y="23011"/>
                  </a:lnTo>
                  <a:lnTo>
                    <a:pt x="88318" y="22997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7" name="pg107"/>
            <p:cNvSpPr/>
            <p:nvPr/>
          </p:nvSpPr>
          <p:spPr>
            <a:xfrm>
              <a:off x="6665965" y="4599149"/>
              <a:ext cx="6709" cy="10902"/>
            </a:xfrm>
            <a:custGeom>
              <a:avLst/>
              <a:gdLst/>
              <a:ahLst/>
              <a:cxnLst/>
              <a:rect l="0" t="0" r="0" b="0"/>
              <a:pathLst>
                <a:path w="6709" h="10902">
                  <a:moveTo>
                    <a:pt x="5629" y="10898"/>
                  </a:moveTo>
                  <a:lnTo>
                    <a:pt x="5633" y="10760"/>
                  </a:lnTo>
                  <a:lnTo>
                    <a:pt x="5296" y="10621"/>
                  </a:lnTo>
                  <a:lnTo>
                    <a:pt x="5003" y="10240"/>
                  </a:lnTo>
                  <a:lnTo>
                    <a:pt x="3907" y="9311"/>
                  </a:lnTo>
                  <a:lnTo>
                    <a:pt x="3309" y="8629"/>
                  </a:lnTo>
                  <a:lnTo>
                    <a:pt x="2652" y="7695"/>
                  </a:lnTo>
                  <a:lnTo>
                    <a:pt x="2232" y="7076"/>
                  </a:lnTo>
                  <a:lnTo>
                    <a:pt x="1876" y="6514"/>
                  </a:lnTo>
                  <a:lnTo>
                    <a:pt x="1334" y="5951"/>
                  </a:lnTo>
                  <a:lnTo>
                    <a:pt x="1159" y="5460"/>
                  </a:lnTo>
                  <a:lnTo>
                    <a:pt x="803" y="4841"/>
                  </a:lnTo>
                  <a:lnTo>
                    <a:pt x="570" y="4036"/>
                  </a:lnTo>
                  <a:lnTo>
                    <a:pt x="221" y="2987"/>
                  </a:lnTo>
                  <a:lnTo>
                    <a:pt x="51" y="2306"/>
                  </a:lnTo>
                  <a:lnTo>
                    <a:pt x="0" y="1572"/>
                  </a:lnTo>
                  <a:lnTo>
                    <a:pt x="71" y="957"/>
                  </a:lnTo>
                  <a:lnTo>
                    <a:pt x="388" y="471"/>
                  </a:lnTo>
                  <a:lnTo>
                    <a:pt x="882" y="114"/>
                  </a:lnTo>
                  <a:lnTo>
                    <a:pt x="1559" y="0"/>
                  </a:lnTo>
                  <a:lnTo>
                    <a:pt x="2351" y="138"/>
                  </a:lnTo>
                  <a:lnTo>
                    <a:pt x="3083" y="271"/>
                  </a:lnTo>
                  <a:lnTo>
                    <a:pt x="3380" y="648"/>
                  </a:lnTo>
                  <a:lnTo>
                    <a:pt x="3495" y="1138"/>
                  </a:lnTo>
                  <a:lnTo>
                    <a:pt x="3851" y="1758"/>
                  </a:lnTo>
                  <a:lnTo>
                    <a:pt x="4326" y="2625"/>
                  </a:lnTo>
                  <a:lnTo>
                    <a:pt x="4805" y="3373"/>
                  </a:lnTo>
                  <a:lnTo>
                    <a:pt x="5154" y="4298"/>
                  </a:lnTo>
                  <a:lnTo>
                    <a:pt x="5447" y="5103"/>
                  </a:lnTo>
                  <a:lnTo>
                    <a:pt x="5736" y="6151"/>
                  </a:lnTo>
                  <a:lnTo>
                    <a:pt x="5969" y="6890"/>
                  </a:lnTo>
                  <a:lnTo>
                    <a:pt x="6017" y="7691"/>
                  </a:lnTo>
                  <a:lnTo>
                    <a:pt x="6179" y="8858"/>
                  </a:lnTo>
                  <a:lnTo>
                    <a:pt x="6535" y="9544"/>
                  </a:lnTo>
                  <a:lnTo>
                    <a:pt x="6709" y="10035"/>
                  </a:lnTo>
                  <a:lnTo>
                    <a:pt x="6452" y="10502"/>
                  </a:lnTo>
                  <a:lnTo>
                    <a:pt x="6583" y="10712"/>
                  </a:lnTo>
                  <a:lnTo>
                    <a:pt x="5835" y="10902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8" name="pg108"/>
            <p:cNvSpPr/>
            <p:nvPr/>
          </p:nvSpPr>
          <p:spPr>
            <a:xfrm>
              <a:off x="6762030" y="4480283"/>
              <a:ext cx="2569" cy="3221"/>
            </a:xfrm>
            <a:custGeom>
              <a:avLst/>
              <a:gdLst/>
              <a:ahLst/>
              <a:cxnLst/>
              <a:rect l="0" t="0" r="0" b="0"/>
              <a:pathLst>
                <a:path w="2569" h="3221">
                  <a:moveTo>
                    <a:pt x="1349" y="3221"/>
                  </a:moveTo>
                  <a:lnTo>
                    <a:pt x="1005" y="3059"/>
                  </a:lnTo>
                  <a:lnTo>
                    <a:pt x="827" y="2392"/>
                  </a:lnTo>
                  <a:lnTo>
                    <a:pt x="237" y="1844"/>
                  </a:lnTo>
                  <a:lnTo>
                    <a:pt x="0" y="1115"/>
                  </a:lnTo>
                  <a:lnTo>
                    <a:pt x="193" y="676"/>
                  </a:lnTo>
                  <a:lnTo>
                    <a:pt x="890" y="309"/>
                  </a:lnTo>
                  <a:lnTo>
                    <a:pt x="1242" y="0"/>
                  </a:lnTo>
                  <a:lnTo>
                    <a:pt x="1773" y="386"/>
                  </a:lnTo>
                  <a:lnTo>
                    <a:pt x="2204" y="900"/>
                  </a:lnTo>
                  <a:lnTo>
                    <a:pt x="2569" y="1601"/>
                  </a:lnTo>
                  <a:lnTo>
                    <a:pt x="2493" y="2387"/>
                  </a:lnTo>
                  <a:lnTo>
                    <a:pt x="2422" y="2921"/>
                  </a:lnTo>
                  <a:lnTo>
                    <a:pt x="1662" y="3102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9" name="pg109"/>
            <p:cNvSpPr/>
            <p:nvPr/>
          </p:nvSpPr>
          <p:spPr>
            <a:xfrm>
              <a:off x="6718999" y="4550190"/>
              <a:ext cx="2323" cy="3493"/>
            </a:xfrm>
            <a:custGeom>
              <a:avLst/>
              <a:gdLst/>
              <a:ahLst/>
              <a:cxnLst/>
              <a:rect l="0" t="0" r="0" b="0"/>
              <a:pathLst>
                <a:path w="2323" h="3493">
                  <a:moveTo>
                    <a:pt x="273" y="3378"/>
                  </a:moveTo>
                  <a:lnTo>
                    <a:pt x="0" y="3083"/>
                  </a:lnTo>
                  <a:lnTo>
                    <a:pt x="7" y="2821"/>
                  </a:lnTo>
                  <a:lnTo>
                    <a:pt x="106" y="2468"/>
                  </a:lnTo>
                  <a:lnTo>
                    <a:pt x="213" y="2030"/>
                  </a:lnTo>
                  <a:lnTo>
                    <a:pt x="431" y="1534"/>
                  </a:lnTo>
                  <a:lnTo>
                    <a:pt x="645" y="1262"/>
                  </a:lnTo>
                  <a:lnTo>
                    <a:pt x="878" y="1005"/>
                  </a:lnTo>
                  <a:lnTo>
                    <a:pt x="961" y="781"/>
                  </a:lnTo>
                  <a:lnTo>
                    <a:pt x="1191" y="443"/>
                  </a:lnTo>
                  <a:lnTo>
                    <a:pt x="1389" y="138"/>
                  </a:lnTo>
                  <a:lnTo>
                    <a:pt x="1733" y="0"/>
                  </a:lnTo>
                  <a:lnTo>
                    <a:pt x="2038" y="38"/>
                  </a:lnTo>
                  <a:lnTo>
                    <a:pt x="2276" y="185"/>
                  </a:lnTo>
                  <a:lnTo>
                    <a:pt x="2323" y="447"/>
                  </a:lnTo>
                  <a:lnTo>
                    <a:pt x="2304" y="738"/>
                  </a:lnTo>
                  <a:lnTo>
                    <a:pt x="2181" y="1091"/>
                  </a:lnTo>
                  <a:lnTo>
                    <a:pt x="2015" y="1477"/>
                  </a:lnTo>
                  <a:lnTo>
                    <a:pt x="1745" y="1991"/>
                  </a:lnTo>
                  <a:lnTo>
                    <a:pt x="1579" y="2363"/>
                  </a:lnTo>
                  <a:lnTo>
                    <a:pt x="1397" y="2730"/>
                  </a:lnTo>
                  <a:lnTo>
                    <a:pt x="1215" y="3006"/>
                  </a:lnTo>
                  <a:lnTo>
                    <a:pt x="950" y="3259"/>
                  </a:lnTo>
                  <a:lnTo>
                    <a:pt x="688" y="3464"/>
                  </a:lnTo>
                  <a:lnTo>
                    <a:pt x="463" y="3493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0" name="pg110"/>
            <p:cNvSpPr/>
            <p:nvPr/>
          </p:nvSpPr>
          <p:spPr>
            <a:xfrm>
              <a:off x="6566917" y="4709685"/>
              <a:ext cx="96651" cy="48339"/>
            </a:xfrm>
            <a:custGeom>
              <a:avLst/>
              <a:gdLst/>
              <a:ahLst/>
              <a:cxnLst/>
              <a:rect l="0" t="0" r="0" b="0"/>
              <a:pathLst>
                <a:path w="96651" h="48339">
                  <a:moveTo>
                    <a:pt x="65272" y="26309"/>
                  </a:moveTo>
                  <a:lnTo>
                    <a:pt x="66302" y="26290"/>
                  </a:lnTo>
                  <a:lnTo>
                    <a:pt x="67988" y="26471"/>
                  </a:lnTo>
                  <a:lnTo>
                    <a:pt x="68408" y="26428"/>
                  </a:lnTo>
                  <a:lnTo>
                    <a:pt x="70538" y="27067"/>
                  </a:lnTo>
                  <a:lnTo>
                    <a:pt x="73392" y="27253"/>
                  </a:lnTo>
                  <a:lnTo>
                    <a:pt x="75161" y="27453"/>
                  </a:lnTo>
                  <a:lnTo>
                    <a:pt x="77050" y="27877"/>
                  </a:lnTo>
                  <a:lnTo>
                    <a:pt x="79417" y="28039"/>
                  </a:lnTo>
                  <a:lnTo>
                    <a:pt x="79749" y="28024"/>
                  </a:lnTo>
                  <a:lnTo>
                    <a:pt x="82877" y="29602"/>
                  </a:lnTo>
                  <a:lnTo>
                    <a:pt x="85287" y="29952"/>
                  </a:lnTo>
                  <a:lnTo>
                    <a:pt x="86399" y="30258"/>
                  </a:lnTo>
                  <a:lnTo>
                    <a:pt x="96651" y="33079"/>
                  </a:lnTo>
                  <a:lnTo>
                    <a:pt x="96502" y="34286"/>
                  </a:lnTo>
                  <a:lnTo>
                    <a:pt x="96419" y="35015"/>
                  </a:lnTo>
                  <a:lnTo>
                    <a:pt x="95877" y="34939"/>
                  </a:lnTo>
                  <a:lnTo>
                    <a:pt x="95866" y="35215"/>
                  </a:lnTo>
                  <a:lnTo>
                    <a:pt x="94827" y="35058"/>
                  </a:lnTo>
                  <a:lnTo>
                    <a:pt x="94258" y="35086"/>
                  </a:lnTo>
                  <a:lnTo>
                    <a:pt x="93926" y="37655"/>
                  </a:lnTo>
                  <a:lnTo>
                    <a:pt x="93697" y="39530"/>
                  </a:lnTo>
                  <a:lnTo>
                    <a:pt x="95662" y="39786"/>
                  </a:lnTo>
                  <a:lnTo>
                    <a:pt x="95431" y="41589"/>
                  </a:lnTo>
                  <a:lnTo>
                    <a:pt x="95856" y="41577"/>
                  </a:lnTo>
                  <a:lnTo>
                    <a:pt x="94745" y="42336"/>
                  </a:lnTo>
                  <a:lnTo>
                    <a:pt x="94134" y="42753"/>
                  </a:lnTo>
                  <a:lnTo>
                    <a:pt x="92438" y="43946"/>
                  </a:lnTo>
                  <a:lnTo>
                    <a:pt x="91373" y="44728"/>
                  </a:lnTo>
                  <a:lnTo>
                    <a:pt x="88624" y="46813"/>
                  </a:lnTo>
                  <a:lnTo>
                    <a:pt x="87997" y="47289"/>
                  </a:lnTo>
                  <a:lnTo>
                    <a:pt x="87467" y="47691"/>
                  </a:lnTo>
                  <a:lnTo>
                    <a:pt x="86755" y="48231"/>
                  </a:lnTo>
                  <a:lnTo>
                    <a:pt x="85905" y="48339"/>
                  </a:lnTo>
                  <a:lnTo>
                    <a:pt x="85826" y="48101"/>
                  </a:lnTo>
                  <a:lnTo>
                    <a:pt x="84876" y="48020"/>
                  </a:lnTo>
                  <a:lnTo>
                    <a:pt x="84183" y="47615"/>
                  </a:lnTo>
                  <a:lnTo>
                    <a:pt x="83977" y="47491"/>
                  </a:lnTo>
                  <a:lnTo>
                    <a:pt x="83102" y="47000"/>
                  </a:lnTo>
                  <a:lnTo>
                    <a:pt x="82576" y="46881"/>
                  </a:lnTo>
                  <a:lnTo>
                    <a:pt x="81832" y="46590"/>
                  </a:lnTo>
                  <a:lnTo>
                    <a:pt x="81301" y="46485"/>
                  </a:lnTo>
                  <a:lnTo>
                    <a:pt x="80937" y="45232"/>
                  </a:lnTo>
                  <a:lnTo>
                    <a:pt x="80723" y="45299"/>
                  </a:lnTo>
                  <a:lnTo>
                    <a:pt x="80521" y="45356"/>
                  </a:lnTo>
                  <a:lnTo>
                    <a:pt x="78878" y="45842"/>
                  </a:lnTo>
                  <a:lnTo>
                    <a:pt x="78704" y="45890"/>
                  </a:lnTo>
                  <a:lnTo>
                    <a:pt x="77996" y="46099"/>
                  </a:lnTo>
                  <a:lnTo>
                    <a:pt x="77576" y="46176"/>
                  </a:lnTo>
                  <a:lnTo>
                    <a:pt x="77156" y="46252"/>
                  </a:lnTo>
                  <a:lnTo>
                    <a:pt x="75660" y="46705"/>
                  </a:lnTo>
                  <a:lnTo>
                    <a:pt x="74488" y="46838"/>
                  </a:lnTo>
                  <a:lnTo>
                    <a:pt x="74223" y="46871"/>
                  </a:lnTo>
                  <a:lnTo>
                    <a:pt x="74171" y="46391"/>
                  </a:lnTo>
                  <a:lnTo>
                    <a:pt x="73748" y="46458"/>
                  </a:lnTo>
                  <a:lnTo>
                    <a:pt x="73325" y="46525"/>
                  </a:lnTo>
                  <a:lnTo>
                    <a:pt x="73402" y="47198"/>
                  </a:lnTo>
                  <a:lnTo>
                    <a:pt x="72099" y="47340"/>
                  </a:lnTo>
                  <a:lnTo>
                    <a:pt x="71894" y="47424"/>
                  </a:lnTo>
                  <a:lnTo>
                    <a:pt x="71516" y="47466"/>
                  </a:lnTo>
                  <a:lnTo>
                    <a:pt x="71436" y="47305"/>
                  </a:lnTo>
                  <a:lnTo>
                    <a:pt x="70404" y="47421"/>
                  </a:lnTo>
                  <a:lnTo>
                    <a:pt x="69969" y="47466"/>
                  </a:lnTo>
                  <a:lnTo>
                    <a:pt x="69526" y="47517"/>
                  </a:lnTo>
                  <a:lnTo>
                    <a:pt x="69480" y="47117"/>
                  </a:lnTo>
                  <a:lnTo>
                    <a:pt x="67461" y="47329"/>
                  </a:lnTo>
                  <a:lnTo>
                    <a:pt x="65439" y="47243"/>
                  </a:lnTo>
                  <a:lnTo>
                    <a:pt x="64940" y="47286"/>
                  </a:lnTo>
                  <a:lnTo>
                    <a:pt x="64710" y="47243"/>
                  </a:lnTo>
                  <a:lnTo>
                    <a:pt x="64366" y="47186"/>
                  </a:lnTo>
                  <a:lnTo>
                    <a:pt x="64382" y="47029"/>
                  </a:lnTo>
                  <a:lnTo>
                    <a:pt x="62517" y="46685"/>
                  </a:lnTo>
                  <a:lnTo>
                    <a:pt x="62094" y="46582"/>
                  </a:lnTo>
                  <a:lnTo>
                    <a:pt x="61662" y="46476"/>
                  </a:lnTo>
                  <a:lnTo>
                    <a:pt x="60938" y="46423"/>
                  </a:lnTo>
                  <a:lnTo>
                    <a:pt x="60427" y="46247"/>
                  </a:lnTo>
                  <a:lnTo>
                    <a:pt x="60055" y="46123"/>
                  </a:lnTo>
                  <a:lnTo>
                    <a:pt x="59738" y="46035"/>
                  </a:lnTo>
                  <a:lnTo>
                    <a:pt x="58808" y="45771"/>
                  </a:lnTo>
                  <a:lnTo>
                    <a:pt x="58015" y="45550"/>
                  </a:lnTo>
                  <a:lnTo>
                    <a:pt x="55031" y="44713"/>
                  </a:lnTo>
                  <a:lnTo>
                    <a:pt x="54675" y="44617"/>
                  </a:lnTo>
                  <a:lnTo>
                    <a:pt x="53258" y="44217"/>
                  </a:lnTo>
                  <a:lnTo>
                    <a:pt x="53127" y="44184"/>
                  </a:lnTo>
                  <a:lnTo>
                    <a:pt x="51999" y="43864"/>
                  </a:lnTo>
                  <a:lnTo>
                    <a:pt x="51255" y="43660"/>
                  </a:lnTo>
                  <a:lnTo>
                    <a:pt x="50973" y="43505"/>
                  </a:lnTo>
                  <a:lnTo>
                    <a:pt x="50672" y="43340"/>
                  </a:lnTo>
                  <a:lnTo>
                    <a:pt x="48464" y="42940"/>
                  </a:lnTo>
                  <a:lnTo>
                    <a:pt x="46409" y="42573"/>
                  </a:lnTo>
                  <a:lnTo>
                    <a:pt x="46124" y="42497"/>
                  </a:lnTo>
                  <a:lnTo>
                    <a:pt x="45531" y="42573"/>
                  </a:lnTo>
                  <a:lnTo>
                    <a:pt x="44359" y="42368"/>
                  </a:lnTo>
                  <a:lnTo>
                    <a:pt x="44082" y="42392"/>
                  </a:lnTo>
                  <a:lnTo>
                    <a:pt x="43631" y="42368"/>
                  </a:lnTo>
                  <a:lnTo>
                    <a:pt x="43179" y="42344"/>
                  </a:lnTo>
                  <a:lnTo>
                    <a:pt x="41140" y="42292"/>
                  </a:lnTo>
                  <a:lnTo>
                    <a:pt x="40333" y="42330"/>
                  </a:lnTo>
                  <a:lnTo>
                    <a:pt x="38809" y="42673"/>
                  </a:lnTo>
                  <a:lnTo>
                    <a:pt x="37954" y="42859"/>
                  </a:lnTo>
                  <a:lnTo>
                    <a:pt x="35627" y="43391"/>
                  </a:lnTo>
                  <a:lnTo>
                    <a:pt x="35452" y="43431"/>
                  </a:lnTo>
                  <a:lnTo>
                    <a:pt x="34905" y="44341"/>
                  </a:lnTo>
                  <a:lnTo>
                    <a:pt x="33513" y="43986"/>
                  </a:lnTo>
                  <a:lnTo>
                    <a:pt x="33192" y="44084"/>
                  </a:lnTo>
                  <a:lnTo>
                    <a:pt x="32395" y="44468"/>
                  </a:lnTo>
                  <a:lnTo>
                    <a:pt x="31478" y="44928"/>
                  </a:lnTo>
                  <a:lnTo>
                    <a:pt x="30440" y="45466"/>
                  </a:lnTo>
                  <a:lnTo>
                    <a:pt x="29642" y="45849"/>
                  </a:lnTo>
                  <a:lnTo>
                    <a:pt x="28885" y="46234"/>
                  </a:lnTo>
                  <a:lnTo>
                    <a:pt x="28049" y="46576"/>
                  </a:lnTo>
                  <a:lnTo>
                    <a:pt x="27413" y="46724"/>
                  </a:lnTo>
                  <a:lnTo>
                    <a:pt x="26760" y="46866"/>
                  </a:lnTo>
                  <a:lnTo>
                    <a:pt x="26063" y="47018"/>
                  </a:lnTo>
                  <a:lnTo>
                    <a:pt x="23880" y="47457"/>
                  </a:lnTo>
                  <a:lnTo>
                    <a:pt x="22941" y="47660"/>
                  </a:lnTo>
                  <a:lnTo>
                    <a:pt x="22690" y="47714"/>
                  </a:lnTo>
                  <a:lnTo>
                    <a:pt x="21778" y="47858"/>
                  </a:lnTo>
                  <a:lnTo>
                    <a:pt x="20986" y="47884"/>
                  </a:lnTo>
                  <a:lnTo>
                    <a:pt x="19843" y="47705"/>
                  </a:lnTo>
                  <a:lnTo>
                    <a:pt x="18862" y="47464"/>
                  </a:lnTo>
                  <a:lnTo>
                    <a:pt x="17386" y="46985"/>
                  </a:lnTo>
                  <a:lnTo>
                    <a:pt x="14111" y="45657"/>
                  </a:lnTo>
                  <a:lnTo>
                    <a:pt x="13443" y="45393"/>
                  </a:lnTo>
                  <a:lnTo>
                    <a:pt x="10639" y="44282"/>
                  </a:lnTo>
                  <a:lnTo>
                    <a:pt x="8469" y="43443"/>
                  </a:lnTo>
                  <a:lnTo>
                    <a:pt x="7731" y="43157"/>
                  </a:lnTo>
                  <a:lnTo>
                    <a:pt x="6951" y="42793"/>
                  </a:lnTo>
                  <a:lnTo>
                    <a:pt x="5975" y="42338"/>
                  </a:lnTo>
                  <a:lnTo>
                    <a:pt x="4171" y="41403"/>
                  </a:lnTo>
                  <a:lnTo>
                    <a:pt x="3544" y="40895"/>
                  </a:lnTo>
                  <a:lnTo>
                    <a:pt x="3396" y="40800"/>
                  </a:lnTo>
                  <a:lnTo>
                    <a:pt x="2608" y="40021"/>
                  </a:lnTo>
                  <a:lnTo>
                    <a:pt x="865" y="38210"/>
                  </a:lnTo>
                  <a:lnTo>
                    <a:pt x="0" y="37230"/>
                  </a:lnTo>
                  <a:lnTo>
                    <a:pt x="1292" y="37002"/>
                  </a:lnTo>
                  <a:lnTo>
                    <a:pt x="1602" y="36952"/>
                  </a:lnTo>
                  <a:lnTo>
                    <a:pt x="2199" y="36858"/>
                  </a:lnTo>
                  <a:lnTo>
                    <a:pt x="8567" y="35814"/>
                  </a:lnTo>
                  <a:lnTo>
                    <a:pt x="8782" y="35782"/>
                  </a:lnTo>
                  <a:lnTo>
                    <a:pt x="9441" y="35672"/>
                  </a:lnTo>
                  <a:lnTo>
                    <a:pt x="11957" y="35262"/>
                  </a:lnTo>
                  <a:lnTo>
                    <a:pt x="12191" y="35179"/>
                  </a:lnTo>
                  <a:lnTo>
                    <a:pt x="12343" y="35031"/>
                  </a:lnTo>
                  <a:lnTo>
                    <a:pt x="12639" y="34682"/>
                  </a:lnTo>
                  <a:lnTo>
                    <a:pt x="13897" y="33202"/>
                  </a:lnTo>
                  <a:lnTo>
                    <a:pt x="14252" y="32746"/>
                  </a:lnTo>
                  <a:lnTo>
                    <a:pt x="17798" y="28180"/>
                  </a:lnTo>
                  <a:lnTo>
                    <a:pt x="18004" y="28036"/>
                  </a:lnTo>
                  <a:lnTo>
                    <a:pt x="18306" y="27797"/>
                  </a:lnTo>
                  <a:lnTo>
                    <a:pt x="18470" y="27732"/>
                  </a:lnTo>
                  <a:lnTo>
                    <a:pt x="18396" y="27282"/>
                  </a:lnTo>
                  <a:lnTo>
                    <a:pt x="18486" y="26808"/>
                  </a:lnTo>
                  <a:lnTo>
                    <a:pt x="18612" y="26575"/>
                  </a:lnTo>
                  <a:lnTo>
                    <a:pt x="18678" y="26435"/>
                  </a:lnTo>
                  <a:lnTo>
                    <a:pt x="18794" y="26191"/>
                  </a:lnTo>
                  <a:lnTo>
                    <a:pt x="18966" y="25827"/>
                  </a:lnTo>
                  <a:lnTo>
                    <a:pt x="20501" y="22885"/>
                  </a:lnTo>
                  <a:lnTo>
                    <a:pt x="20781" y="22335"/>
                  </a:lnTo>
                  <a:lnTo>
                    <a:pt x="22160" y="19700"/>
                  </a:lnTo>
                  <a:lnTo>
                    <a:pt x="21366" y="18622"/>
                  </a:lnTo>
                  <a:lnTo>
                    <a:pt x="20819" y="18013"/>
                  </a:lnTo>
                  <a:lnTo>
                    <a:pt x="20550" y="17772"/>
                  </a:lnTo>
                  <a:lnTo>
                    <a:pt x="20939" y="17474"/>
                  </a:lnTo>
                  <a:lnTo>
                    <a:pt x="21573" y="17038"/>
                  </a:lnTo>
                  <a:lnTo>
                    <a:pt x="21864" y="16827"/>
                  </a:lnTo>
                  <a:lnTo>
                    <a:pt x="21893" y="16341"/>
                  </a:lnTo>
                  <a:lnTo>
                    <a:pt x="21889" y="16049"/>
                  </a:lnTo>
                  <a:lnTo>
                    <a:pt x="21785" y="15092"/>
                  </a:lnTo>
                  <a:lnTo>
                    <a:pt x="22097" y="14940"/>
                  </a:lnTo>
                  <a:lnTo>
                    <a:pt x="21889" y="11994"/>
                  </a:lnTo>
                  <a:lnTo>
                    <a:pt x="21838" y="11313"/>
                  </a:lnTo>
                  <a:lnTo>
                    <a:pt x="21791" y="11093"/>
                  </a:lnTo>
                  <a:lnTo>
                    <a:pt x="21719" y="10293"/>
                  </a:lnTo>
                  <a:lnTo>
                    <a:pt x="21705" y="10071"/>
                  </a:lnTo>
                  <a:lnTo>
                    <a:pt x="21652" y="9678"/>
                  </a:lnTo>
                  <a:lnTo>
                    <a:pt x="21616" y="9240"/>
                  </a:lnTo>
                  <a:lnTo>
                    <a:pt x="21597" y="8987"/>
                  </a:lnTo>
                  <a:lnTo>
                    <a:pt x="21585" y="8796"/>
                  </a:lnTo>
                  <a:lnTo>
                    <a:pt x="21539" y="8508"/>
                  </a:lnTo>
                  <a:lnTo>
                    <a:pt x="21440" y="8166"/>
                  </a:lnTo>
                  <a:lnTo>
                    <a:pt x="21371" y="8001"/>
                  </a:lnTo>
                  <a:lnTo>
                    <a:pt x="21255" y="7757"/>
                  </a:lnTo>
                  <a:lnTo>
                    <a:pt x="21165" y="7562"/>
                  </a:lnTo>
                  <a:lnTo>
                    <a:pt x="20757" y="6857"/>
                  </a:lnTo>
                  <a:lnTo>
                    <a:pt x="20484" y="6366"/>
                  </a:lnTo>
                  <a:lnTo>
                    <a:pt x="20183" y="5851"/>
                  </a:lnTo>
                  <a:lnTo>
                    <a:pt x="19970" y="5823"/>
                  </a:lnTo>
                  <a:lnTo>
                    <a:pt x="19550" y="5747"/>
                  </a:lnTo>
                  <a:lnTo>
                    <a:pt x="19118" y="5556"/>
                  </a:lnTo>
                  <a:lnTo>
                    <a:pt x="18936" y="5423"/>
                  </a:lnTo>
                  <a:lnTo>
                    <a:pt x="18655" y="5208"/>
                  </a:lnTo>
                  <a:lnTo>
                    <a:pt x="19005" y="4834"/>
                  </a:lnTo>
                  <a:lnTo>
                    <a:pt x="19206" y="4584"/>
                  </a:lnTo>
                  <a:lnTo>
                    <a:pt x="19931" y="3810"/>
                  </a:lnTo>
                  <a:lnTo>
                    <a:pt x="20053" y="3658"/>
                  </a:lnTo>
                  <a:lnTo>
                    <a:pt x="21564" y="4940"/>
                  </a:lnTo>
                  <a:lnTo>
                    <a:pt x="20967" y="2634"/>
                  </a:lnTo>
                  <a:lnTo>
                    <a:pt x="23793" y="1856"/>
                  </a:lnTo>
                  <a:lnTo>
                    <a:pt x="24053" y="1727"/>
                  </a:lnTo>
                  <a:lnTo>
                    <a:pt x="24163" y="2070"/>
                  </a:lnTo>
                  <a:lnTo>
                    <a:pt x="24182" y="2533"/>
                  </a:lnTo>
                  <a:lnTo>
                    <a:pt x="26629" y="1913"/>
                  </a:lnTo>
                  <a:lnTo>
                    <a:pt x="26789" y="1878"/>
                  </a:lnTo>
                  <a:lnTo>
                    <a:pt x="27986" y="1618"/>
                  </a:lnTo>
                  <a:lnTo>
                    <a:pt x="29578" y="1270"/>
                  </a:lnTo>
                  <a:lnTo>
                    <a:pt x="29874" y="1206"/>
                  </a:lnTo>
                  <a:lnTo>
                    <a:pt x="31680" y="842"/>
                  </a:lnTo>
                  <a:lnTo>
                    <a:pt x="35464" y="0"/>
                  </a:lnTo>
                  <a:lnTo>
                    <a:pt x="35590" y="338"/>
                  </a:lnTo>
                  <a:lnTo>
                    <a:pt x="35964" y="891"/>
                  </a:lnTo>
                  <a:lnTo>
                    <a:pt x="36462" y="1633"/>
                  </a:lnTo>
                  <a:lnTo>
                    <a:pt x="37353" y="2899"/>
                  </a:lnTo>
                  <a:lnTo>
                    <a:pt x="37712" y="2644"/>
                  </a:lnTo>
                  <a:lnTo>
                    <a:pt x="40566" y="1210"/>
                  </a:lnTo>
                  <a:lnTo>
                    <a:pt x="42395" y="3243"/>
                  </a:lnTo>
                  <a:lnTo>
                    <a:pt x="43468" y="2439"/>
                  </a:lnTo>
                  <a:lnTo>
                    <a:pt x="42645" y="1310"/>
                  </a:lnTo>
                  <a:lnTo>
                    <a:pt x="42934" y="1081"/>
                  </a:lnTo>
                  <a:lnTo>
                    <a:pt x="44062" y="462"/>
                  </a:lnTo>
                  <a:lnTo>
                    <a:pt x="44276" y="724"/>
                  </a:lnTo>
                  <a:lnTo>
                    <a:pt x="44537" y="795"/>
                  </a:lnTo>
                  <a:lnTo>
                    <a:pt x="45056" y="362"/>
                  </a:lnTo>
                  <a:lnTo>
                    <a:pt x="45385" y="818"/>
                  </a:lnTo>
                  <a:lnTo>
                    <a:pt x="45305" y="1066"/>
                  </a:lnTo>
                  <a:lnTo>
                    <a:pt x="45191" y="1265"/>
                  </a:lnTo>
                  <a:lnTo>
                    <a:pt x="46229" y="2674"/>
                  </a:lnTo>
                  <a:lnTo>
                    <a:pt x="46431" y="2956"/>
                  </a:lnTo>
                  <a:lnTo>
                    <a:pt x="46582" y="3099"/>
                  </a:lnTo>
                  <a:lnTo>
                    <a:pt x="46813" y="3252"/>
                  </a:lnTo>
                  <a:lnTo>
                    <a:pt x="47137" y="3376"/>
                  </a:lnTo>
                  <a:lnTo>
                    <a:pt x="47410" y="3417"/>
                  </a:lnTo>
                  <a:lnTo>
                    <a:pt x="47768" y="3369"/>
                  </a:lnTo>
                  <a:lnTo>
                    <a:pt x="50148" y="2835"/>
                  </a:lnTo>
                  <a:lnTo>
                    <a:pt x="50554" y="3207"/>
                  </a:lnTo>
                  <a:lnTo>
                    <a:pt x="49523" y="3438"/>
                  </a:lnTo>
                  <a:lnTo>
                    <a:pt x="49585" y="4505"/>
                  </a:lnTo>
                  <a:lnTo>
                    <a:pt x="49128" y="5736"/>
                  </a:lnTo>
                  <a:lnTo>
                    <a:pt x="48697" y="5922"/>
                  </a:lnTo>
                  <a:lnTo>
                    <a:pt x="48845" y="6154"/>
                  </a:lnTo>
                  <a:lnTo>
                    <a:pt x="49423" y="7404"/>
                  </a:lnTo>
                  <a:lnTo>
                    <a:pt x="49520" y="7673"/>
                  </a:lnTo>
                  <a:lnTo>
                    <a:pt x="49639" y="7880"/>
                  </a:lnTo>
                  <a:lnTo>
                    <a:pt x="50040" y="8165"/>
                  </a:lnTo>
                  <a:lnTo>
                    <a:pt x="49842" y="9297"/>
                  </a:lnTo>
                  <a:lnTo>
                    <a:pt x="50020" y="9397"/>
                  </a:lnTo>
                  <a:lnTo>
                    <a:pt x="50554" y="10869"/>
                  </a:lnTo>
                  <a:lnTo>
                    <a:pt x="50986" y="12046"/>
                  </a:lnTo>
                  <a:lnTo>
                    <a:pt x="51595" y="11460"/>
                  </a:lnTo>
                  <a:lnTo>
                    <a:pt x="52589" y="12318"/>
                  </a:lnTo>
                  <a:lnTo>
                    <a:pt x="52993" y="12923"/>
                  </a:lnTo>
                  <a:lnTo>
                    <a:pt x="53515" y="13695"/>
                  </a:lnTo>
                  <a:lnTo>
                    <a:pt x="53745" y="14043"/>
                  </a:lnTo>
                  <a:lnTo>
                    <a:pt x="53982" y="14391"/>
                  </a:lnTo>
                  <a:lnTo>
                    <a:pt x="56330" y="14539"/>
                  </a:lnTo>
                  <a:lnTo>
                    <a:pt x="56664" y="14563"/>
                  </a:lnTo>
                  <a:lnTo>
                    <a:pt x="56672" y="16299"/>
                  </a:lnTo>
                  <a:lnTo>
                    <a:pt x="56748" y="18831"/>
                  </a:lnTo>
                  <a:lnTo>
                    <a:pt x="57066" y="20857"/>
                  </a:lnTo>
                  <a:lnTo>
                    <a:pt x="56953" y="22149"/>
                  </a:lnTo>
                  <a:lnTo>
                    <a:pt x="56863" y="23298"/>
                  </a:lnTo>
                  <a:lnTo>
                    <a:pt x="57433" y="27023"/>
                  </a:lnTo>
                  <a:lnTo>
                    <a:pt x="57500" y="27390"/>
                  </a:lnTo>
                  <a:lnTo>
                    <a:pt x="58858" y="27595"/>
                  </a:lnTo>
                  <a:lnTo>
                    <a:pt x="59134" y="27591"/>
                  </a:lnTo>
                  <a:lnTo>
                    <a:pt x="59288" y="27566"/>
                  </a:lnTo>
                  <a:lnTo>
                    <a:pt x="59660" y="27447"/>
                  </a:lnTo>
                  <a:lnTo>
                    <a:pt x="59935" y="27298"/>
                  </a:lnTo>
                  <a:lnTo>
                    <a:pt x="60237" y="27050"/>
                  </a:lnTo>
                  <a:lnTo>
                    <a:pt x="60391" y="26873"/>
                  </a:lnTo>
                  <a:lnTo>
                    <a:pt x="61467" y="25705"/>
                  </a:lnTo>
                  <a:lnTo>
                    <a:pt x="61634" y="25585"/>
                  </a:lnTo>
                  <a:lnTo>
                    <a:pt x="61893" y="25492"/>
                  </a:lnTo>
                  <a:lnTo>
                    <a:pt x="62215" y="25530"/>
                  </a:lnTo>
                  <a:lnTo>
                    <a:pt x="62695" y="25651"/>
                  </a:lnTo>
                  <a:lnTo>
                    <a:pt x="63642" y="25845"/>
                  </a:lnTo>
                  <a:lnTo>
                    <a:pt x="64189" y="25855"/>
                  </a:lnTo>
                  <a:lnTo>
                    <a:pt x="64729" y="25772"/>
                  </a:lnTo>
                  <a:lnTo>
                    <a:pt x="64989" y="25616"/>
                  </a:lnTo>
                  <a:lnTo>
                    <a:pt x="65165" y="25418"/>
                  </a:lnTo>
                  <a:lnTo>
                    <a:pt x="65296" y="25239"/>
                  </a:lnTo>
                  <a:lnTo>
                    <a:pt x="65780" y="25428"/>
                  </a:lnTo>
                  <a:lnTo>
                    <a:pt x="65435" y="25990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1" name="pg111"/>
            <p:cNvSpPr/>
            <p:nvPr/>
          </p:nvSpPr>
          <p:spPr>
            <a:xfrm>
              <a:off x="6622423" y="4833906"/>
              <a:ext cx="101492" cy="148263"/>
            </a:xfrm>
            <a:custGeom>
              <a:avLst/>
              <a:gdLst/>
              <a:ahLst/>
              <a:cxnLst/>
              <a:rect l="0" t="0" r="0" b="0"/>
              <a:pathLst>
                <a:path w="101492" h="148263">
                  <a:moveTo>
                    <a:pt x="34034" y="3686"/>
                  </a:moveTo>
                  <a:lnTo>
                    <a:pt x="32404" y="0"/>
                  </a:lnTo>
                  <a:lnTo>
                    <a:pt x="40279" y="1404"/>
                  </a:lnTo>
                  <a:lnTo>
                    <a:pt x="40844" y="1504"/>
                  </a:lnTo>
                  <a:lnTo>
                    <a:pt x="42123" y="1733"/>
                  </a:lnTo>
                  <a:lnTo>
                    <a:pt x="43021" y="3489"/>
                  </a:lnTo>
                  <a:lnTo>
                    <a:pt x="43044" y="3789"/>
                  </a:lnTo>
                  <a:lnTo>
                    <a:pt x="44312" y="4014"/>
                  </a:lnTo>
                  <a:lnTo>
                    <a:pt x="45706" y="4265"/>
                  </a:lnTo>
                  <a:lnTo>
                    <a:pt x="50298" y="5083"/>
                  </a:lnTo>
                  <a:lnTo>
                    <a:pt x="53745" y="5697"/>
                  </a:lnTo>
                  <a:lnTo>
                    <a:pt x="53562" y="6684"/>
                  </a:lnTo>
                  <a:lnTo>
                    <a:pt x="52967" y="9889"/>
                  </a:lnTo>
                  <a:lnTo>
                    <a:pt x="57306" y="10697"/>
                  </a:lnTo>
                  <a:lnTo>
                    <a:pt x="61488" y="11477"/>
                  </a:lnTo>
                  <a:lnTo>
                    <a:pt x="65484" y="12223"/>
                  </a:lnTo>
                  <a:lnTo>
                    <a:pt x="69516" y="12970"/>
                  </a:lnTo>
                  <a:lnTo>
                    <a:pt x="69021" y="15828"/>
                  </a:lnTo>
                  <a:lnTo>
                    <a:pt x="71341" y="16262"/>
                  </a:lnTo>
                  <a:lnTo>
                    <a:pt x="75097" y="16967"/>
                  </a:lnTo>
                  <a:lnTo>
                    <a:pt x="81797" y="18226"/>
                  </a:lnTo>
                  <a:lnTo>
                    <a:pt x="89780" y="19726"/>
                  </a:lnTo>
                  <a:lnTo>
                    <a:pt x="93849" y="20484"/>
                  </a:lnTo>
                  <a:lnTo>
                    <a:pt x="95822" y="20853"/>
                  </a:lnTo>
                  <a:lnTo>
                    <a:pt x="97535" y="21169"/>
                  </a:lnTo>
                  <a:lnTo>
                    <a:pt x="97597" y="21422"/>
                  </a:lnTo>
                  <a:lnTo>
                    <a:pt x="97850" y="22036"/>
                  </a:lnTo>
                  <a:lnTo>
                    <a:pt x="97901" y="22594"/>
                  </a:lnTo>
                  <a:lnTo>
                    <a:pt x="97893" y="22980"/>
                  </a:lnTo>
                  <a:lnTo>
                    <a:pt x="98155" y="23352"/>
                  </a:lnTo>
                  <a:lnTo>
                    <a:pt x="98452" y="23747"/>
                  </a:lnTo>
                  <a:lnTo>
                    <a:pt x="98642" y="24610"/>
                  </a:lnTo>
                  <a:lnTo>
                    <a:pt x="98741" y="24877"/>
                  </a:lnTo>
                  <a:lnTo>
                    <a:pt x="98796" y="25101"/>
                  </a:lnTo>
                  <a:lnTo>
                    <a:pt x="98669" y="25425"/>
                  </a:lnTo>
                  <a:lnTo>
                    <a:pt x="98642" y="25753"/>
                  </a:lnTo>
                  <a:lnTo>
                    <a:pt x="98701" y="25939"/>
                  </a:lnTo>
                  <a:lnTo>
                    <a:pt x="99089" y="25925"/>
                  </a:lnTo>
                  <a:lnTo>
                    <a:pt x="99370" y="26254"/>
                  </a:lnTo>
                  <a:lnTo>
                    <a:pt x="99398" y="26868"/>
                  </a:lnTo>
                  <a:lnTo>
                    <a:pt x="99406" y="27626"/>
                  </a:lnTo>
                  <a:lnTo>
                    <a:pt x="99136" y="27950"/>
                  </a:lnTo>
                  <a:lnTo>
                    <a:pt x="99350" y="28522"/>
                  </a:lnTo>
                  <a:lnTo>
                    <a:pt x="99710" y="28798"/>
                  </a:lnTo>
                  <a:lnTo>
                    <a:pt x="100193" y="29294"/>
                  </a:lnTo>
                  <a:lnTo>
                    <a:pt x="100633" y="29875"/>
                  </a:lnTo>
                  <a:lnTo>
                    <a:pt x="101052" y="30290"/>
                  </a:lnTo>
                  <a:lnTo>
                    <a:pt x="101492" y="30766"/>
                  </a:lnTo>
                  <a:lnTo>
                    <a:pt x="101480" y="31505"/>
                  </a:lnTo>
                  <a:lnTo>
                    <a:pt x="101262" y="31805"/>
                  </a:lnTo>
                  <a:lnTo>
                    <a:pt x="100815" y="32544"/>
                  </a:lnTo>
                  <a:lnTo>
                    <a:pt x="100851" y="32897"/>
                  </a:lnTo>
                  <a:lnTo>
                    <a:pt x="100930" y="33211"/>
                  </a:lnTo>
                  <a:lnTo>
                    <a:pt x="100803" y="33497"/>
                  </a:lnTo>
                  <a:lnTo>
                    <a:pt x="100613" y="33721"/>
                  </a:lnTo>
                  <a:lnTo>
                    <a:pt x="100585" y="34093"/>
                  </a:lnTo>
                  <a:lnTo>
                    <a:pt x="100637" y="34512"/>
                  </a:lnTo>
                  <a:lnTo>
                    <a:pt x="100720" y="34698"/>
                  </a:lnTo>
                  <a:lnTo>
                    <a:pt x="100629" y="35213"/>
                  </a:lnTo>
                  <a:lnTo>
                    <a:pt x="100617" y="35794"/>
                  </a:lnTo>
                  <a:lnTo>
                    <a:pt x="100407" y="36042"/>
                  </a:lnTo>
                  <a:lnTo>
                    <a:pt x="100094" y="36118"/>
                  </a:lnTo>
                  <a:lnTo>
                    <a:pt x="99679" y="36256"/>
                  </a:lnTo>
                  <a:lnTo>
                    <a:pt x="99449" y="36523"/>
                  </a:lnTo>
                  <a:lnTo>
                    <a:pt x="99113" y="36928"/>
                  </a:lnTo>
                  <a:lnTo>
                    <a:pt x="98919" y="37219"/>
                  </a:lnTo>
                  <a:lnTo>
                    <a:pt x="98792" y="37443"/>
                  </a:lnTo>
                  <a:lnTo>
                    <a:pt x="98503" y="37419"/>
                  </a:lnTo>
                  <a:lnTo>
                    <a:pt x="98337" y="37457"/>
                  </a:lnTo>
                  <a:lnTo>
                    <a:pt x="98064" y="37824"/>
                  </a:lnTo>
                  <a:lnTo>
                    <a:pt x="97418" y="38081"/>
                  </a:lnTo>
                  <a:lnTo>
                    <a:pt x="97066" y="38200"/>
                  </a:lnTo>
                  <a:lnTo>
                    <a:pt x="96674" y="38234"/>
                  </a:lnTo>
                  <a:lnTo>
                    <a:pt x="96195" y="38310"/>
                  </a:lnTo>
                  <a:lnTo>
                    <a:pt x="95803" y="38405"/>
                  </a:lnTo>
                  <a:lnTo>
                    <a:pt x="95510" y="38463"/>
                  </a:lnTo>
                  <a:lnTo>
                    <a:pt x="95344" y="38691"/>
                  </a:lnTo>
                  <a:lnTo>
                    <a:pt x="95016" y="38620"/>
                  </a:lnTo>
                  <a:lnTo>
                    <a:pt x="94600" y="38634"/>
                  </a:lnTo>
                  <a:lnTo>
                    <a:pt x="93962" y="38582"/>
                  </a:lnTo>
                  <a:lnTo>
                    <a:pt x="93610" y="38496"/>
                  </a:lnTo>
                  <a:lnTo>
                    <a:pt x="92415" y="38434"/>
                  </a:lnTo>
                  <a:lnTo>
                    <a:pt x="92062" y="38467"/>
                  </a:lnTo>
                  <a:lnTo>
                    <a:pt x="91651" y="38315"/>
                  </a:lnTo>
                  <a:lnTo>
                    <a:pt x="91223" y="38000"/>
                  </a:lnTo>
                  <a:lnTo>
                    <a:pt x="90752" y="37762"/>
                  </a:lnTo>
                  <a:lnTo>
                    <a:pt x="90364" y="37528"/>
                  </a:lnTo>
                  <a:lnTo>
                    <a:pt x="90016" y="37405"/>
                  </a:lnTo>
                  <a:lnTo>
                    <a:pt x="89735" y="37447"/>
                  </a:lnTo>
                  <a:lnTo>
                    <a:pt x="89299" y="37114"/>
                  </a:lnTo>
                  <a:lnTo>
                    <a:pt x="88884" y="37014"/>
                  </a:lnTo>
                  <a:lnTo>
                    <a:pt x="88511" y="36938"/>
                  </a:lnTo>
                  <a:lnTo>
                    <a:pt x="88076" y="36556"/>
                  </a:lnTo>
                  <a:lnTo>
                    <a:pt x="87799" y="36480"/>
                  </a:lnTo>
                  <a:lnTo>
                    <a:pt x="87193" y="36285"/>
                  </a:lnTo>
                  <a:lnTo>
                    <a:pt x="86778" y="36208"/>
                  </a:lnTo>
                  <a:lnTo>
                    <a:pt x="86219" y="35985"/>
                  </a:lnTo>
                  <a:lnTo>
                    <a:pt x="85760" y="35746"/>
                  </a:lnTo>
                  <a:lnTo>
                    <a:pt x="85234" y="35294"/>
                  </a:lnTo>
                  <a:lnTo>
                    <a:pt x="85004" y="35031"/>
                  </a:lnTo>
                  <a:lnTo>
                    <a:pt x="84937" y="34703"/>
                  </a:lnTo>
                  <a:lnTo>
                    <a:pt x="84992" y="34259"/>
                  </a:lnTo>
                  <a:lnTo>
                    <a:pt x="84901" y="34050"/>
                  </a:lnTo>
                  <a:lnTo>
                    <a:pt x="84533" y="33854"/>
                  </a:lnTo>
                  <a:lnTo>
                    <a:pt x="84117" y="33640"/>
                  </a:lnTo>
                  <a:lnTo>
                    <a:pt x="83749" y="33421"/>
                  </a:lnTo>
                  <a:lnTo>
                    <a:pt x="83314" y="33111"/>
                  </a:lnTo>
                  <a:lnTo>
                    <a:pt x="83013" y="32849"/>
                  </a:lnTo>
                  <a:lnTo>
                    <a:pt x="82736" y="32725"/>
                  </a:lnTo>
                  <a:lnTo>
                    <a:pt x="82126" y="33068"/>
                  </a:lnTo>
                  <a:lnTo>
                    <a:pt x="81889" y="33345"/>
                  </a:lnTo>
                  <a:lnTo>
                    <a:pt x="81695" y="33759"/>
                  </a:lnTo>
                  <a:lnTo>
                    <a:pt x="81548" y="34107"/>
                  </a:lnTo>
                  <a:lnTo>
                    <a:pt x="81382" y="34364"/>
                  </a:lnTo>
                  <a:lnTo>
                    <a:pt x="81607" y="34579"/>
                  </a:lnTo>
                  <a:lnTo>
                    <a:pt x="81908" y="34841"/>
                  </a:lnTo>
                  <a:lnTo>
                    <a:pt x="82186" y="34960"/>
                  </a:lnTo>
                  <a:lnTo>
                    <a:pt x="82376" y="34798"/>
                  </a:lnTo>
                  <a:lnTo>
                    <a:pt x="82953" y="35136"/>
                  </a:lnTo>
                  <a:lnTo>
                    <a:pt x="83389" y="35422"/>
                  </a:lnTo>
                  <a:lnTo>
                    <a:pt x="84216" y="36118"/>
                  </a:lnTo>
                  <a:lnTo>
                    <a:pt x="84699" y="36499"/>
                  </a:lnTo>
                  <a:lnTo>
                    <a:pt x="85344" y="36976"/>
                  </a:lnTo>
                  <a:lnTo>
                    <a:pt x="86239" y="37786"/>
                  </a:lnTo>
                  <a:lnTo>
                    <a:pt x="86718" y="38262"/>
                  </a:lnTo>
                  <a:lnTo>
                    <a:pt x="87130" y="38734"/>
                  </a:lnTo>
                  <a:lnTo>
                    <a:pt x="87427" y="39163"/>
                  </a:lnTo>
                  <a:lnTo>
                    <a:pt x="87561" y="39282"/>
                  </a:lnTo>
                  <a:lnTo>
                    <a:pt x="87648" y="39654"/>
                  </a:lnTo>
                  <a:lnTo>
                    <a:pt x="87811" y="39797"/>
                  </a:lnTo>
                  <a:lnTo>
                    <a:pt x="88064" y="39992"/>
                  </a:lnTo>
                  <a:lnTo>
                    <a:pt x="88151" y="40273"/>
                  </a:lnTo>
                  <a:lnTo>
                    <a:pt x="87676" y="40940"/>
                  </a:lnTo>
                  <a:lnTo>
                    <a:pt x="87577" y="41198"/>
                  </a:lnTo>
                  <a:lnTo>
                    <a:pt x="87407" y="41684"/>
                  </a:lnTo>
                  <a:lnTo>
                    <a:pt x="87169" y="41984"/>
                  </a:lnTo>
                  <a:lnTo>
                    <a:pt x="87070" y="42241"/>
                  </a:lnTo>
                  <a:lnTo>
                    <a:pt x="86833" y="42542"/>
                  </a:lnTo>
                  <a:lnTo>
                    <a:pt x="86453" y="42885"/>
                  </a:lnTo>
                  <a:lnTo>
                    <a:pt x="86259" y="43299"/>
                  </a:lnTo>
                  <a:lnTo>
                    <a:pt x="86045" y="43695"/>
                  </a:lnTo>
                  <a:lnTo>
                    <a:pt x="85922" y="44019"/>
                  </a:lnTo>
                  <a:lnTo>
                    <a:pt x="85380" y="44453"/>
                  </a:lnTo>
                  <a:lnTo>
                    <a:pt x="85147" y="44615"/>
                  </a:lnTo>
                  <a:lnTo>
                    <a:pt x="84953" y="44986"/>
                  </a:lnTo>
                  <a:lnTo>
                    <a:pt x="84600" y="45167"/>
                  </a:lnTo>
                  <a:lnTo>
                    <a:pt x="84062" y="45158"/>
                  </a:lnTo>
                  <a:lnTo>
                    <a:pt x="83808" y="45224"/>
                  </a:lnTo>
                  <a:lnTo>
                    <a:pt x="83405" y="45615"/>
                  </a:lnTo>
                  <a:lnTo>
                    <a:pt x="83120" y="45796"/>
                  </a:lnTo>
                  <a:lnTo>
                    <a:pt x="82680" y="45763"/>
                  </a:lnTo>
                  <a:lnTo>
                    <a:pt x="82237" y="45801"/>
                  </a:lnTo>
                  <a:lnTo>
                    <a:pt x="81817" y="45677"/>
                  </a:lnTo>
                  <a:lnTo>
                    <a:pt x="81330" y="45577"/>
                  </a:lnTo>
                  <a:lnTo>
                    <a:pt x="80982" y="45596"/>
                  </a:lnTo>
                  <a:lnTo>
                    <a:pt x="80519" y="45329"/>
                  </a:lnTo>
                  <a:lnTo>
                    <a:pt x="80103" y="45325"/>
                  </a:lnTo>
                  <a:lnTo>
                    <a:pt x="79379" y="44974"/>
                  </a:lnTo>
                  <a:lnTo>
                    <a:pt x="78690" y="44643"/>
                  </a:lnTo>
                  <a:lnTo>
                    <a:pt x="78227" y="44638"/>
                  </a:lnTo>
                  <a:lnTo>
                    <a:pt x="77514" y="44066"/>
                  </a:lnTo>
                  <a:lnTo>
                    <a:pt x="77035" y="43547"/>
                  </a:lnTo>
                  <a:lnTo>
                    <a:pt x="76647" y="43385"/>
                  </a:lnTo>
                  <a:lnTo>
                    <a:pt x="76212" y="43066"/>
                  </a:lnTo>
                  <a:lnTo>
                    <a:pt x="75856" y="42799"/>
                  </a:lnTo>
                  <a:lnTo>
                    <a:pt x="75341" y="42399"/>
                  </a:lnTo>
                  <a:lnTo>
                    <a:pt x="74909" y="41975"/>
                  </a:lnTo>
                  <a:lnTo>
                    <a:pt x="74807" y="41741"/>
                  </a:lnTo>
                  <a:lnTo>
                    <a:pt x="74399" y="41422"/>
                  </a:lnTo>
                  <a:lnTo>
                    <a:pt x="74137" y="41469"/>
                  </a:lnTo>
                  <a:lnTo>
                    <a:pt x="73571" y="41250"/>
                  </a:lnTo>
                  <a:lnTo>
                    <a:pt x="72593" y="40749"/>
                  </a:lnTo>
                  <a:lnTo>
                    <a:pt x="71980" y="40445"/>
                  </a:lnTo>
                  <a:lnTo>
                    <a:pt x="71592" y="40178"/>
                  </a:lnTo>
                  <a:lnTo>
                    <a:pt x="70690" y="39825"/>
                  </a:lnTo>
                  <a:lnTo>
                    <a:pt x="70226" y="39763"/>
                  </a:lnTo>
                  <a:lnTo>
                    <a:pt x="69708" y="39701"/>
                  </a:lnTo>
                  <a:lnTo>
                    <a:pt x="69094" y="39382"/>
                  </a:lnTo>
                  <a:lnTo>
                    <a:pt x="68421" y="39111"/>
                  </a:lnTo>
                  <a:lnTo>
                    <a:pt x="67519" y="38782"/>
                  </a:lnTo>
                  <a:lnTo>
                    <a:pt x="66695" y="38534"/>
                  </a:lnTo>
                  <a:lnTo>
                    <a:pt x="66434" y="38501"/>
                  </a:lnTo>
                  <a:lnTo>
                    <a:pt x="65967" y="38548"/>
                  </a:lnTo>
                  <a:lnTo>
                    <a:pt x="65630" y="38439"/>
                  </a:lnTo>
                  <a:lnTo>
                    <a:pt x="65357" y="38553"/>
                  </a:lnTo>
                  <a:lnTo>
                    <a:pt x="65151" y="38553"/>
                  </a:lnTo>
                  <a:lnTo>
                    <a:pt x="64791" y="38467"/>
                  </a:lnTo>
                  <a:lnTo>
                    <a:pt x="64451" y="38434"/>
                  </a:lnTo>
                  <a:lnTo>
                    <a:pt x="64170" y="38377"/>
                  </a:lnTo>
                  <a:lnTo>
                    <a:pt x="63651" y="38396"/>
                  </a:lnTo>
                  <a:lnTo>
                    <a:pt x="63132" y="38362"/>
                  </a:lnTo>
                  <a:lnTo>
                    <a:pt x="63002" y="38281"/>
                  </a:lnTo>
                  <a:lnTo>
                    <a:pt x="62847" y="38329"/>
                  </a:lnTo>
                  <a:lnTo>
                    <a:pt x="62558" y="38534"/>
                  </a:lnTo>
                  <a:lnTo>
                    <a:pt x="62222" y="38529"/>
                  </a:lnTo>
                  <a:lnTo>
                    <a:pt x="61834" y="38443"/>
                  </a:lnTo>
                  <a:lnTo>
                    <a:pt x="61624" y="38596"/>
                  </a:lnTo>
                  <a:lnTo>
                    <a:pt x="61046" y="38896"/>
                  </a:lnTo>
                  <a:lnTo>
                    <a:pt x="60650" y="39335"/>
                  </a:lnTo>
                  <a:lnTo>
                    <a:pt x="60437" y="39849"/>
                  </a:lnTo>
                  <a:lnTo>
                    <a:pt x="60247" y="40340"/>
                  </a:lnTo>
                  <a:lnTo>
                    <a:pt x="60266" y="40678"/>
                  </a:lnTo>
                  <a:lnTo>
                    <a:pt x="60492" y="41074"/>
                  </a:lnTo>
                  <a:lnTo>
                    <a:pt x="60654" y="41388"/>
                  </a:lnTo>
                  <a:lnTo>
                    <a:pt x="60706" y="41646"/>
                  </a:lnTo>
                  <a:lnTo>
                    <a:pt x="60904" y="42065"/>
                  </a:lnTo>
                  <a:lnTo>
                    <a:pt x="61157" y="42384"/>
                  </a:lnTo>
                  <a:lnTo>
                    <a:pt x="61541" y="42856"/>
                  </a:lnTo>
                  <a:lnTo>
                    <a:pt x="61818" y="43228"/>
                  </a:lnTo>
                  <a:lnTo>
                    <a:pt x="62071" y="43518"/>
                  </a:lnTo>
                  <a:lnTo>
                    <a:pt x="62222" y="43804"/>
                  </a:lnTo>
                  <a:lnTo>
                    <a:pt x="62448" y="44252"/>
                  </a:lnTo>
                  <a:lnTo>
                    <a:pt x="62804" y="44676"/>
                  </a:lnTo>
                  <a:lnTo>
                    <a:pt x="63109" y="45120"/>
                  </a:lnTo>
                  <a:lnTo>
                    <a:pt x="63235" y="45410"/>
                  </a:lnTo>
                  <a:lnTo>
                    <a:pt x="63663" y="46044"/>
                  </a:lnTo>
                  <a:lnTo>
                    <a:pt x="63892" y="46359"/>
                  </a:lnTo>
                  <a:lnTo>
                    <a:pt x="64249" y="46754"/>
                  </a:lnTo>
                  <a:lnTo>
                    <a:pt x="64427" y="46911"/>
                  </a:lnTo>
                  <a:lnTo>
                    <a:pt x="64910" y="47598"/>
                  </a:lnTo>
                  <a:lnTo>
                    <a:pt x="64979" y="47757"/>
                  </a:lnTo>
                  <a:lnTo>
                    <a:pt x="65080" y="47988"/>
                  </a:lnTo>
                  <a:lnTo>
                    <a:pt x="65413" y="48284"/>
                  </a:lnTo>
                  <a:lnTo>
                    <a:pt x="65721" y="48627"/>
                  </a:lnTo>
                  <a:lnTo>
                    <a:pt x="65998" y="48970"/>
                  </a:lnTo>
                  <a:lnTo>
                    <a:pt x="66303" y="49470"/>
                  </a:lnTo>
                  <a:lnTo>
                    <a:pt x="66458" y="49704"/>
                  </a:lnTo>
                  <a:lnTo>
                    <a:pt x="66933" y="50495"/>
                  </a:lnTo>
                  <a:lnTo>
                    <a:pt x="67032" y="50886"/>
                  </a:lnTo>
                  <a:lnTo>
                    <a:pt x="66976" y="51248"/>
                  </a:lnTo>
                  <a:lnTo>
                    <a:pt x="67071" y="51615"/>
                  </a:lnTo>
                  <a:lnTo>
                    <a:pt x="66913" y="51872"/>
                  </a:lnTo>
                  <a:lnTo>
                    <a:pt x="66802" y="52158"/>
                  </a:lnTo>
                  <a:lnTo>
                    <a:pt x="66929" y="52473"/>
                  </a:lnTo>
                  <a:lnTo>
                    <a:pt x="66584" y="52749"/>
                  </a:lnTo>
                  <a:lnTo>
                    <a:pt x="66371" y="53111"/>
                  </a:lnTo>
                  <a:lnTo>
                    <a:pt x="66260" y="53602"/>
                  </a:lnTo>
                  <a:lnTo>
                    <a:pt x="66125" y="54016"/>
                  </a:lnTo>
                  <a:lnTo>
                    <a:pt x="65860" y="54117"/>
                  </a:lnTo>
                  <a:lnTo>
                    <a:pt x="65527" y="54059"/>
                  </a:lnTo>
                  <a:lnTo>
                    <a:pt x="65163" y="54026"/>
                  </a:lnTo>
                  <a:lnTo>
                    <a:pt x="64827" y="54045"/>
                  </a:lnTo>
                  <a:lnTo>
                    <a:pt x="64605" y="53964"/>
                  </a:lnTo>
                  <a:lnTo>
                    <a:pt x="64395" y="54140"/>
                  </a:lnTo>
                  <a:lnTo>
                    <a:pt x="64288" y="54503"/>
                  </a:lnTo>
                  <a:lnTo>
                    <a:pt x="64126" y="54841"/>
                  </a:lnTo>
                  <a:lnTo>
                    <a:pt x="63782" y="55198"/>
                  </a:lnTo>
                  <a:lnTo>
                    <a:pt x="63441" y="55479"/>
                  </a:lnTo>
                  <a:lnTo>
                    <a:pt x="62970" y="55575"/>
                  </a:lnTo>
                  <a:lnTo>
                    <a:pt x="62578" y="55751"/>
                  </a:lnTo>
                  <a:lnTo>
                    <a:pt x="62242" y="55875"/>
                  </a:lnTo>
                  <a:lnTo>
                    <a:pt x="62012" y="55584"/>
                  </a:lnTo>
                  <a:lnTo>
                    <a:pt x="61854" y="55713"/>
                  </a:lnTo>
                  <a:lnTo>
                    <a:pt x="61822" y="56128"/>
                  </a:lnTo>
                  <a:lnTo>
                    <a:pt x="61430" y="56275"/>
                  </a:lnTo>
                  <a:lnTo>
                    <a:pt x="60991" y="56323"/>
                  </a:lnTo>
                  <a:lnTo>
                    <a:pt x="60520" y="56523"/>
                  </a:lnTo>
                  <a:lnTo>
                    <a:pt x="60274" y="57143"/>
                  </a:lnTo>
                  <a:lnTo>
                    <a:pt x="60116" y="57452"/>
                  </a:lnTo>
                  <a:lnTo>
                    <a:pt x="59851" y="57600"/>
                  </a:lnTo>
                  <a:lnTo>
                    <a:pt x="59558" y="58067"/>
                  </a:lnTo>
                  <a:lnTo>
                    <a:pt x="59293" y="58529"/>
                  </a:lnTo>
                  <a:lnTo>
                    <a:pt x="58920" y="58963"/>
                  </a:lnTo>
                  <a:lnTo>
                    <a:pt x="58671" y="59949"/>
                  </a:lnTo>
                  <a:lnTo>
                    <a:pt x="58505" y="60464"/>
                  </a:lnTo>
                  <a:lnTo>
                    <a:pt x="58493" y="61222"/>
                  </a:lnTo>
                  <a:lnTo>
                    <a:pt x="58845" y="61798"/>
                  </a:lnTo>
                  <a:lnTo>
                    <a:pt x="58889" y="62346"/>
                  </a:lnTo>
                  <a:lnTo>
                    <a:pt x="58984" y="62894"/>
                  </a:lnTo>
                  <a:lnTo>
                    <a:pt x="58948" y="63414"/>
                  </a:lnTo>
                  <a:lnTo>
                    <a:pt x="58790" y="63747"/>
                  </a:lnTo>
                  <a:lnTo>
                    <a:pt x="57935" y="63604"/>
                  </a:lnTo>
                  <a:lnTo>
                    <a:pt x="57472" y="63466"/>
                  </a:lnTo>
                  <a:lnTo>
                    <a:pt x="56905" y="63247"/>
                  </a:lnTo>
                  <a:lnTo>
                    <a:pt x="56339" y="62928"/>
                  </a:lnTo>
                  <a:lnTo>
                    <a:pt x="56011" y="62480"/>
                  </a:lnTo>
                  <a:lnTo>
                    <a:pt x="55369" y="62103"/>
                  </a:lnTo>
                  <a:lnTo>
                    <a:pt x="54891" y="61927"/>
                  </a:lnTo>
                  <a:lnTo>
                    <a:pt x="54217" y="61841"/>
                  </a:lnTo>
                  <a:lnTo>
                    <a:pt x="52650" y="62542"/>
                  </a:lnTo>
                  <a:lnTo>
                    <a:pt x="51912" y="63058"/>
                  </a:lnTo>
                  <a:lnTo>
                    <a:pt x="51157" y="63581"/>
                  </a:lnTo>
                  <a:lnTo>
                    <a:pt x="50172" y="64505"/>
                  </a:lnTo>
                  <a:lnTo>
                    <a:pt x="49523" y="65320"/>
                  </a:lnTo>
                  <a:lnTo>
                    <a:pt x="48854" y="66454"/>
                  </a:lnTo>
                  <a:lnTo>
                    <a:pt x="48089" y="67936"/>
                  </a:lnTo>
                  <a:lnTo>
                    <a:pt x="47636" y="68968"/>
                  </a:lnTo>
                  <a:lnTo>
                    <a:pt x="47278" y="69794"/>
                  </a:lnTo>
                  <a:lnTo>
                    <a:pt x="46791" y="71057"/>
                  </a:lnTo>
                  <a:lnTo>
                    <a:pt x="46320" y="72997"/>
                  </a:lnTo>
                  <a:lnTo>
                    <a:pt x="46078" y="74993"/>
                  </a:lnTo>
                  <a:lnTo>
                    <a:pt x="46102" y="76552"/>
                  </a:lnTo>
                  <a:lnTo>
                    <a:pt x="46253" y="76895"/>
                  </a:lnTo>
                  <a:lnTo>
                    <a:pt x="46479" y="77128"/>
                  </a:lnTo>
                  <a:lnTo>
                    <a:pt x="46787" y="77448"/>
                  </a:lnTo>
                  <a:lnTo>
                    <a:pt x="47175" y="77481"/>
                  </a:lnTo>
                  <a:lnTo>
                    <a:pt x="47603" y="77529"/>
                  </a:lnTo>
                  <a:lnTo>
                    <a:pt x="47856" y="77738"/>
                  </a:lnTo>
                  <a:lnTo>
                    <a:pt x="48109" y="78210"/>
                  </a:lnTo>
                  <a:lnTo>
                    <a:pt x="48224" y="78992"/>
                  </a:lnTo>
                  <a:lnTo>
                    <a:pt x="48323" y="79411"/>
                  </a:lnTo>
                  <a:lnTo>
                    <a:pt x="48438" y="80245"/>
                  </a:lnTo>
                  <a:lnTo>
                    <a:pt x="48660" y="80793"/>
                  </a:lnTo>
                  <a:lnTo>
                    <a:pt x="48857" y="81184"/>
                  </a:lnTo>
                  <a:lnTo>
                    <a:pt x="49305" y="81646"/>
                  </a:lnTo>
                  <a:lnTo>
                    <a:pt x="49534" y="82227"/>
                  </a:lnTo>
                  <a:lnTo>
                    <a:pt x="49930" y="82685"/>
                  </a:lnTo>
                  <a:lnTo>
                    <a:pt x="49823" y="83428"/>
                  </a:lnTo>
                  <a:lnTo>
                    <a:pt x="49768" y="83905"/>
                  </a:lnTo>
                  <a:lnTo>
                    <a:pt x="49930" y="84243"/>
                  </a:lnTo>
                  <a:lnTo>
                    <a:pt x="50425" y="84567"/>
                  </a:lnTo>
                  <a:lnTo>
                    <a:pt x="50445" y="84853"/>
                  </a:lnTo>
                  <a:lnTo>
                    <a:pt x="50560" y="85096"/>
                  </a:lnTo>
                  <a:lnTo>
                    <a:pt x="50718" y="85530"/>
                  </a:lnTo>
                  <a:lnTo>
                    <a:pt x="50849" y="86344"/>
                  </a:lnTo>
                  <a:lnTo>
                    <a:pt x="51245" y="87121"/>
                  </a:lnTo>
                  <a:lnTo>
                    <a:pt x="51684" y="87941"/>
                  </a:lnTo>
                  <a:lnTo>
                    <a:pt x="51965" y="88117"/>
                  </a:lnTo>
                  <a:lnTo>
                    <a:pt x="52175" y="88622"/>
                  </a:lnTo>
                  <a:lnTo>
                    <a:pt x="51929" y="88932"/>
                  </a:lnTo>
                  <a:lnTo>
                    <a:pt x="51969" y="89361"/>
                  </a:lnTo>
                  <a:lnTo>
                    <a:pt x="51918" y="89671"/>
                  </a:lnTo>
                  <a:lnTo>
                    <a:pt x="52068" y="90609"/>
                  </a:lnTo>
                  <a:lnTo>
                    <a:pt x="52393" y="91238"/>
                  </a:lnTo>
                  <a:lnTo>
                    <a:pt x="52697" y="91481"/>
                  </a:lnTo>
                  <a:lnTo>
                    <a:pt x="53054" y="91539"/>
                  </a:lnTo>
                  <a:lnTo>
                    <a:pt x="53675" y="91667"/>
                  </a:lnTo>
                  <a:lnTo>
                    <a:pt x="54245" y="91748"/>
                  </a:lnTo>
                  <a:lnTo>
                    <a:pt x="54843" y="91953"/>
                  </a:lnTo>
                  <a:lnTo>
                    <a:pt x="54993" y="92149"/>
                  </a:lnTo>
                  <a:lnTo>
                    <a:pt x="55251" y="92563"/>
                  </a:lnTo>
                  <a:lnTo>
                    <a:pt x="55678" y="92711"/>
                  </a:lnTo>
                  <a:lnTo>
                    <a:pt x="56221" y="93083"/>
                  </a:lnTo>
                  <a:lnTo>
                    <a:pt x="56834" y="93621"/>
                  </a:lnTo>
                  <a:lnTo>
                    <a:pt x="57444" y="94207"/>
                  </a:lnTo>
                  <a:lnTo>
                    <a:pt x="57749" y="94712"/>
                  </a:lnTo>
                  <a:lnTo>
                    <a:pt x="57958" y="94908"/>
                  </a:lnTo>
                  <a:lnTo>
                    <a:pt x="58239" y="95251"/>
                  </a:lnTo>
                  <a:lnTo>
                    <a:pt x="58426" y="95661"/>
                  </a:lnTo>
                  <a:lnTo>
                    <a:pt x="58825" y="95861"/>
                  </a:lnTo>
                  <a:lnTo>
                    <a:pt x="59087" y="96056"/>
                  </a:lnTo>
                  <a:lnTo>
                    <a:pt x="59178" y="96395"/>
                  </a:lnTo>
                  <a:lnTo>
                    <a:pt x="59411" y="96590"/>
                  </a:lnTo>
                  <a:lnTo>
                    <a:pt x="59791" y="96833"/>
                  </a:lnTo>
                  <a:lnTo>
                    <a:pt x="60163" y="97248"/>
                  </a:lnTo>
                  <a:lnTo>
                    <a:pt x="60350" y="97681"/>
                  </a:lnTo>
                  <a:lnTo>
                    <a:pt x="60559" y="97996"/>
                  </a:lnTo>
                  <a:lnTo>
                    <a:pt x="60836" y="98482"/>
                  </a:lnTo>
                  <a:lnTo>
                    <a:pt x="60947" y="99082"/>
                  </a:lnTo>
                  <a:lnTo>
                    <a:pt x="60916" y="99540"/>
                  </a:lnTo>
                  <a:lnTo>
                    <a:pt x="60781" y="99868"/>
                  </a:lnTo>
                  <a:lnTo>
                    <a:pt x="60678" y="100202"/>
                  </a:lnTo>
                  <a:lnTo>
                    <a:pt x="60666" y="100874"/>
                  </a:lnTo>
                  <a:lnTo>
                    <a:pt x="60472" y="100964"/>
                  </a:lnTo>
                  <a:lnTo>
                    <a:pt x="60155" y="101536"/>
                  </a:lnTo>
                  <a:lnTo>
                    <a:pt x="59550" y="101956"/>
                  </a:lnTo>
                  <a:lnTo>
                    <a:pt x="59087" y="102427"/>
                  </a:lnTo>
                  <a:lnTo>
                    <a:pt x="58552" y="102852"/>
                  </a:lnTo>
                  <a:lnTo>
                    <a:pt x="57879" y="103152"/>
                  </a:lnTo>
                  <a:lnTo>
                    <a:pt x="57258" y="103261"/>
                  </a:lnTo>
                  <a:lnTo>
                    <a:pt x="56747" y="103757"/>
                  </a:lnTo>
                  <a:lnTo>
                    <a:pt x="56090" y="104295"/>
                  </a:lnTo>
                  <a:lnTo>
                    <a:pt x="55773" y="104815"/>
                  </a:lnTo>
                  <a:lnTo>
                    <a:pt x="55282" y="105453"/>
                  </a:lnTo>
                  <a:lnTo>
                    <a:pt x="55104" y="106030"/>
                  </a:lnTo>
                  <a:lnTo>
                    <a:pt x="55005" y="106387"/>
                  </a:lnTo>
                  <a:lnTo>
                    <a:pt x="54946" y="106983"/>
                  </a:lnTo>
                  <a:lnTo>
                    <a:pt x="54883" y="107965"/>
                  </a:lnTo>
                  <a:lnTo>
                    <a:pt x="54819" y="108851"/>
                  </a:lnTo>
                  <a:lnTo>
                    <a:pt x="54621" y="109256"/>
                  </a:lnTo>
                  <a:lnTo>
                    <a:pt x="54851" y="109790"/>
                  </a:lnTo>
                  <a:lnTo>
                    <a:pt x="54839" y="110481"/>
                  </a:lnTo>
                  <a:lnTo>
                    <a:pt x="55108" y="111567"/>
                  </a:lnTo>
                  <a:lnTo>
                    <a:pt x="54954" y="112258"/>
                  </a:lnTo>
                  <a:lnTo>
                    <a:pt x="54950" y="112520"/>
                  </a:lnTo>
                  <a:lnTo>
                    <a:pt x="54792" y="112625"/>
                  </a:lnTo>
                  <a:lnTo>
                    <a:pt x="54855" y="113011"/>
                  </a:lnTo>
                  <a:lnTo>
                    <a:pt x="55013" y="113707"/>
                  </a:lnTo>
                  <a:lnTo>
                    <a:pt x="55306" y="114622"/>
                  </a:lnTo>
                  <a:lnTo>
                    <a:pt x="55417" y="115270"/>
                  </a:lnTo>
                  <a:lnTo>
                    <a:pt x="55552" y="115756"/>
                  </a:lnTo>
                  <a:lnTo>
                    <a:pt x="55464" y="116685"/>
                  </a:lnTo>
                  <a:lnTo>
                    <a:pt x="55552" y="117119"/>
                  </a:lnTo>
                  <a:lnTo>
                    <a:pt x="55690" y="117481"/>
                  </a:lnTo>
                  <a:lnTo>
                    <a:pt x="55734" y="117629"/>
                  </a:lnTo>
                  <a:lnTo>
                    <a:pt x="56035" y="118229"/>
                  </a:lnTo>
                  <a:lnTo>
                    <a:pt x="56197" y="119073"/>
                  </a:lnTo>
                  <a:lnTo>
                    <a:pt x="56153" y="119597"/>
                  </a:lnTo>
                  <a:lnTo>
                    <a:pt x="56557" y="119940"/>
                  </a:lnTo>
                  <a:lnTo>
                    <a:pt x="56933" y="120164"/>
                  </a:lnTo>
                  <a:lnTo>
                    <a:pt x="57285" y="120626"/>
                  </a:lnTo>
                  <a:lnTo>
                    <a:pt x="57713" y="120750"/>
                  </a:lnTo>
                  <a:lnTo>
                    <a:pt x="57990" y="121308"/>
                  </a:lnTo>
                  <a:lnTo>
                    <a:pt x="58390" y="121817"/>
                  </a:lnTo>
                  <a:lnTo>
                    <a:pt x="58928" y="122427"/>
                  </a:lnTo>
                  <a:lnTo>
                    <a:pt x="59209" y="122861"/>
                  </a:lnTo>
                  <a:lnTo>
                    <a:pt x="59486" y="123204"/>
                  </a:lnTo>
                  <a:lnTo>
                    <a:pt x="59771" y="123257"/>
                  </a:lnTo>
                  <a:lnTo>
                    <a:pt x="60223" y="123695"/>
                  </a:lnTo>
                  <a:lnTo>
                    <a:pt x="60741" y="124110"/>
                  </a:lnTo>
                  <a:lnTo>
                    <a:pt x="61173" y="124696"/>
                  </a:lnTo>
                  <a:lnTo>
                    <a:pt x="61418" y="125253"/>
                  </a:lnTo>
                  <a:lnTo>
                    <a:pt x="61703" y="126092"/>
                  </a:lnTo>
                  <a:lnTo>
                    <a:pt x="61782" y="126931"/>
                  </a:lnTo>
                  <a:lnTo>
                    <a:pt x="61767" y="127650"/>
                  </a:lnTo>
                  <a:lnTo>
                    <a:pt x="61945" y="128255"/>
                  </a:lnTo>
                  <a:lnTo>
                    <a:pt x="62099" y="128603"/>
                  </a:lnTo>
                  <a:lnTo>
                    <a:pt x="62301" y="129004"/>
                  </a:lnTo>
                  <a:lnTo>
                    <a:pt x="62733" y="129518"/>
                  </a:lnTo>
                  <a:lnTo>
                    <a:pt x="62788" y="130400"/>
                  </a:lnTo>
                  <a:lnTo>
                    <a:pt x="62614" y="130953"/>
                  </a:lnTo>
                  <a:lnTo>
                    <a:pt x="62582" y="131486"/>
                  </a:lnTo>
                  <a:lnTo>
                    <a:pt x="62828" y="131953"/>
                  </a:lnTo>
                  <a:lnTo>
                    <a:pt x="62919" y="132187"/>
                  </a:lnTo>
                  <a:lnTo>
                    <a:pt x="62703" y="132547"/>
                  </a:lnTo>
                  <a:lnTo>
                    <a:pt x="62562" y="132783"/>
                  </a:lnTo>
                  <a:lnTo>
                    <a:pt x="62372" y="134312"/>
                  </a:lnTo>
                  <a:lnTo>
                    <a:pt x="62475" y="134960"/>
                  </a:lnTo>
                  <a:lnTo>
                    <a:pt x="62511" y="135656"/>
                  </a:lnTo>
                  <a:lnTo>
                    <a:pt x="62230" y="135932"/>
                  </a:lnTo>
                  <a:lnTo>
                    <a:pt x="62194" y="136533"/>
                  </a:lnTo>
                  <a:lnTo>
                    <a:pt x="62147" y="136904"/>
                  </a:lnTo>
                  <a:lnTo>
                    <a:pt x="61723" y="137219"/>
                  </a:lnTo>
                  <a:lnTo>
                    <a:pt x="61007" y="138792"/>
                  </a:lnTo>
                  <a:lnTo>
                    <a:pt x="60884" y="139068"/>
                  </a:lnTo>
                  <a:lnTo>
                    <a:pt x="60947" y="139344"/>
                  </a:lnTo>
                  <a:lnTo>
                    <a:pt x="61264" y="139745"/>
                  </a:lnTo>
                  <a:lnTo>
                    <a:pt x="60983" y="139973"/>
                  </a:lnTo>
                  <a:lnTo>
                    <a:pt x="60979" y="140274"/>
                  </a:lnTo>
                  <a:lnTo>
                    <a:pt x="60722" y="140617"/>
                  </a:lnTo>
                  <a:lnTo>
                    <a:pt x="60330" y="140846"/>
                  </a:lnTo>
                  <a:lnTo>
                    <a:pt x="60033" y="140798"/>
                  </a:lnTo>
                  <a:lnTo>
                    <a:pt x="57832" y="140413"/>
                  </a:lnTo>
                  <a:lnTo>
                    <a:pt x="51382" y="139283"/>
                  </a:lnTo>
                  <a:lnTo>
                    <a:pt x="46869" y="138493"/>
                  </a:lnTo>
                  <a:lnTo>
                    <a:pt x="46612" y="140366"/>
                  </a:lnTo>
                  <a:lnTo>
                    <a:pt x="46475" y="142232"/>
                  </a:lnTo>
                  <a:lnTo>
                    <a:pt x="46037" y="148263"/>
                  </a:lnTo>
                  <a:lnTo>
                    <a:pt x="42190" y="147525"/>
                  </a:lnTo>
                  <a:lnTo>
                    <a:pt x="41280" y="147301"/>
                  </a:lnTo>
                  <a:lnTo>
                    <a:pt x="41005" y="147201"/>
                  </a:lnTo>
                  <a:lnTo>
                    <a:pt x="40576" y="147626"/>
                  </a:lnTo>
                  <a:lnTo>
                    <a:pt x="39071" y="147708"/>
                  </a:lnTo>
                  <a:lnTo>
                    <a:pt x="35382" y="147846"/>
                  </a:lnTo>
                  <a:lnTo>
                    <a:pt x="35505" y="147574"/>
                  </a:lnTo>
                  <a:lnTo>
                    <a:pt x="35568" y="147358"/>
                  </a:lnTo>
                  <a:lnTo>
                    <a:pt x="35595" y="147193"/>
                  </a:lnTo>
                  <a:lnTo>
                    <a:pt x="35608" y="146988"/>
                  </a:lnTo>
                  <a:lnTo>
                    <a:pt x="35600" y="146845"/>
                  </a:lnTo>
                  <a:lnTo>
                    <a:pt x="35560" y="146578"/>
                  </a:lnTo>
                  <a:lnTo>
                    <a:pt x="35517" y="146440"/>
                  </a:lnTo>
                  <a:lnTo>
                    <a:pt x="35026" y="146449"/>
                  </a:lnTo>
                  <a:lnTo>
                    <a:pt x="32936" y="146507"/>
                  </a:lnTo>
                  <a:lnTo>
                    <a:pt x="31831" y="145382"/>
                  </a:lnTo>
                  <a:lnTo>
                    <a:pt x="31538" y="145301"/>
                  </a:lnTo>
                  <a:lnTo>
                    <a:pt x="28321" y="145489"/>
                  </a:lnTo>
                  <a:lnTo>
                    <a:pt x="27025" y="145554"/>
                  </a:lnTo>
                  <a:lnTo>
                    <a:pt x="20648" y="143943"/>
                  </a:lnTo>
                  <a:lnTo>
                    <a:pt x="20480" y="143952"/>
                  </a:lnTo>
                  <a:lnTo>
                    <a:pt x="19940" y="143943"/>
                  </a:lnTo>
                  <a:lnTo>
                    <a:pt x="18668" y="144016"/>
                  </a:lnTo>
                  <a:lnTo>
                    <a:pt x="14152" y="144276"/>
                  </a:lnTo>
                  <a:lnTo>
                    <a:pt x="11682" y="143833"/>
                  </a:lnTo>
                  <a:lnTo>
                    <a:pt x="10086" y="143628"/>
                  </a:lnTo>
                  <a:lnTo>
                    <a:pt x="7620" y="143200"/>
                  </a:lnTo>
                  <a:lnTo>
                    <a:pt x="7695" y="142728"/>
                  </a:lnTo>
                  <a:lnTo>
                    <a:pt x="7307" y="142656"/>
                  </a:lnTo>
                  <a:lnTo>
                    <a:pt x="7632" y="140502"/>
                  </a:lnTo>
                  <a:lnTo>
                    <a:pt x="7684" y="140300"/>
                  </a:lnTo>
                  <a:lnTo>
                    <a:pt x="7741" y="139975"/>
                  </a:lnTo>
                  <a:lnTo>
                    <a:pt x="7801" y="139578"/>
                  </a:lnTo>
                  <a:lnTo>
                    <a:pt x="8302" y="136605"/>
                  </a:lnTo>
                  <a:lnTo>
                    <a:pt x="8868" y="133247"/>
                  </a:lnTo>
                  <a:lnTo>
                    <a:pt x="9182" y="131387"/>
                  </a:lnTo>
                  <a:lnTo>
                    <a:pt x="9240" y="131210"/>
                  </a:lnTo>
                  <a:lnTo>
                    <a:pt x="8778" y="131131"/>
                  </a:lnTo>
                  <a:lnTo>
                    <a:pt x="9615" y="129838"/>
                  </a:lnTo>
                  <a:lnTo>
                    <a:pt x="11555" y="126826"/>
                  </a:lnTo>
                  <a:lnTo>
                    <a:pt x="11888" y="126249"/>
                  </a:lnTo>
                  <a:lnTo>
                    <a:pt x="12256" y="125549"/>
                  </a:lnTo>
                  <a:lnTo>
                    <a:pt x="12426" y="125225"/>
                  </a:lnTo>
                  <a:lnTo>
                    <a:pt x="13897" y="122524"/>
                  </a:lnTo>
                  <a:lnTo>
                    <a:pt x="14864" y="121579"/>
                  </a:lnTo>
                  <a:lnTo>
                    <a:pt x="16412" y="120059"/>
                  </a:lnTo>
                  <a:lnTo>
                    <a:pt x="16927" y="119554"/>
                  </a:lnTo>
                  <a:lnTo>
                    <a:pt x="17315" y="119168"/>
                  </a:lnTo>
                  <a:lnTo>
                    <a:pt x="17929" y="118577"/>
                  </a:lnTo>
                  <a:lnTo>
                    <a:pt x="18441" y="118104"/>
                  </a:lnTo>
                  <a:lnTo>
                    <a:pt x="19261" y="117307"/>
                  </a:lnTo>
                  <a:lnTo>
                    <a:pt x="20347" y="116272"/>
                  </a:lnTo>
                  <a:lnTo>
                    <a:pt x="20220" y="115999"/>
                  </a:lnTo>
                  <a:lnTo>
                    <a:pt x="19441" y="114279"/>
                  </a:lnTo>
                  <a:lnTo>
                    <a:pt x="19195" y="113635"/>
                  </a:lnTo>
                  <a:lnTo>
                    <a:pt x="18344" y="111381"/>
                  </a:lnTo>
                  <a:lnTo>
                    <a:pt x="17548" y="109161"/>
                  </a:lnTo>
                  <a:lnTo>
                    <a:pt x="16583" y="106511"/>
                  </a:lnTo>
                  <a:lnTo>
                    <a:pt x="12042" y="104143"/>
                  </a:lnTo>
                  <a:lnTo>
                    <a:pt x="9718" y="102918"/>
                  </a:lnTo>
                  <a:lnTo>
                    <a:pt x="7259" y="102514"/>
                  </a:lnTo>
                  <a:lnTo>
                    <a:pt x="5474" y="102220"/>
                  </a:lnTo>
                  <a:lnTo>
                    <a:pt x="4896" y="102121"/>
                  </a:lnTo>
                  <a:lnTo>
                    <a:pt x="1811" y="101616"/>
                  </a:lnTo>
                  <a:lnTo>
                    <a:pt x="427" y="101393"/>
                  </a:lnTo>
                  <a:lnTo>
                    <a:pt x="0" y="101318"/>
                  </a:lnTo>
                  <a:lnTo>
                    <a:pt x="63" y="100883"/>
                  </a:lnTo>
                  <a:lnTo>
                    <a:pt x="202" y="100058"/>
                  </a:lnTo>
                  <a:lnTo>
                    <a:pt x="550" y="97938"/>
                  </a:lnTo>
                  <a:lnTo>
                    <a:pt x="586" y="97779"/>
                  </a:lnTo>
                  <a:lnTo>
                    <a:pt x="1118" y="94632"/>
                  </a:lnTo>
                  <a:lnTo>
                    <a:pt x="2900" y="94925"/>
                  </a:lnTo>
                  <a:lnTo>
                    <a:pt x="3585" y="91015"/>
                  </a:lnTo>
                  <a:lnTo>
                    <a:pt x="4180" y="87622"/>
                  </a:lnTo>
                  <a:lnTo>
                    <a:pt x="3494" y="87450"/>
                  </a:lnTo>
                  <a:lnTo>
                    <a:pt x="5113" y="80884"/>
                  </a:lnTo>
                  <a:lnTo>
                    <a:pt x="9007" y="82383"/>
                  </a:lnTo>
                  <a:lnTo>
                    <a:pt x="10071" y="80664"/>
                  </a:lnTo>
                  <a:lnTo>
                    <a:pt x="14802" y="81456"/>
                  </a:lnTo>
                  <a:lnTo>
                    <a:pt x="14837" y="81024"/>
                  </a:lnTo>
                  <a:lnTo>
                    <a:pt x="11976" y="77639"/>
                  </a:lnTo>
                  <a:lnTo>
                    <a:pt x="10937" y="76376"/>
                  </a:lnTo>
                  <a:lnTo>
                    <a:pt x="7993" y="72805"/>
                  </a:lnTo>
                  <a:lnTo>
                    <a:pt x="7118" y="71771"/>
                  </a:lnTo>
                  <a:lnTo>
                    <a:pt x="7564" y="70880"/>
                  </a:lnTo>
                  <a:lnTo>
                    <a:pt x="7534" y="70645"/>
                  </a:lnTo>
                  <a:lnTo>
                    <a:pt x="7730" y="69348"/>
                  </a:lnTo>
                  <a:lnTo>
                    <a:pt x="7897" y="68251"/>
                  </a:lnTo>
                  <a:lnTo>
                    <a:pt x="8170" y="66447"/>
                  </a:lnTo>
                  <a:lnTo>
                    <a:pt x="8203" y="66221"/>
                  </a:lnTo>
                  <a:lnTo>
                    <a:pt x="8618" y="63479"/>
                  </a:lnTo>
                  <a:lnTo>
                    <a:pt x="8969" y="61258"/>
                  </a:lnTo>
                  <a:lnTo>
                    <a:pt x="9396" y="58864"/>
                  </a:lnTo>
                  <a:lnTo>
                    <a:pt x="9478" y="58404"/>
                  </a:lnTo>
                  <a:lnTo>
                    <a:pt x="10084" y="55011"/>
                  </a:lnTo>
                  <a:lnTo>
                    <a:pt x="10650" y="51836"/>
                  </a:lnTo>
                  <a:lnTo>
                    <a:pt x="10826" y="50851"/>
                  </a:lnTo>
                  <a:lnTo>
                    <a:pt x="11298" y="48201"/>
                  </a:lnTo>
                  <a:lnTo>
                    <a:pt x="11546" y="46813"/>
                  </a:lnTo>
                  <a:lnTo>
                    <a:pt x="11663" y="46156"/>
                  </a:lnTo>
                  <a:lnTo>
                    <a:pt x="12105" y="43684"/>
                  </a:lnTo>
                  <a:lnTo>
                    <a:pt x="12262" y="42801"/>
                  </a:lnTo>
                  <a:lnTo>
                    <a:pt x="12423" y="41901"/>
                  </a:lnTo>
                  <a:lnTo>
                    <a:pt x="12784" y="39876"/>
                  </a:lnTo>
                  <a:lnTo>
                    <a:pt x="13269" y="37160"/>
                  </a:lnTo>
                  <a:lnTo>
                    <a:pt x="14105" y="32442"/>
                  </a:lnTo>
                  <a:lnTo>
                    <a:pt x="14460" y="30402"/>
                  </a:lnTo>
                  <a:lnTo>
                    <a:pt x="14617" y="29512"/>
                  </a:lnTo>
                  <a:lnTo>
                    <a:pt x="14539" y="28829"/>
                  </a:lnTo>
                  <a:lnTo>
                    <a:pt x="14510" y="28581"/>
                  </a:lnTo>
                  <a:lnTo>
                    <a:pt x="14245" y="26437"/>
                  </a:lnTo>
                  <a:lnTo>
                    <a:pt x="14123" y="25431"/>
                  </a:lnTo>
                  <a:lnTo>
                    <a:pt x="14309" y="24651"/>
                  </a:lnTo>
                  <a:lnTo>
                    <a:pt x="14543" y="24413"/>
                  </a:lnTo>
                  <a:lnTo>
                    <a:pt x="15787" y="23147"/>
                  </a:lnTo>
                  <a:lnTo>
                    <a:pt x="18577" y="20304"/>
                  </a:lnTo>
                  <a:lnTo>
                    <a:pt x="19393" y="19463"/>
                  </a:lnTo>
                  <a:lnTo>
                    <a:pt x="21172" y="20398"/>
                  </a:lnTo>
                  <a:lnTo>
                    <a:pt x="21781" y="20727"/>
                  </a:lnTo>
                  <a:lnTo>
                    <a:pt x="24116" y="23151"/>
                  </a:lnTo>
                  <a:lnTo>
                    <a:pt x="25429" y="24157"/>
                  </a:lnTo>
                  <a:lnTo>
                    <a:pt x="26220" y="24748"/>
                  </a:lnTo>
                  <a:lnTo>
                    <a:pt x="26838" y="25216"/>
                  </a:lnTo>
                  <a:lnTo>
                    <a:pt x="26262" y="28918"/>
                  </a:lnTo>
                  <a:lnTo>
                    <a:pt x="26327" y="29179"/>
                  </a:lnTo>
                  <a:lnTo>
                    <a:pt x="26404" y="29321"/>
                  </a:lnTo>
                  <a:lnTo>
                    <a:pt x="26774" y="29625"/>
                  </a:lnTo>
                  <a:lnTo>
                    <a:pt x="26929" y="29673"/>
                  </a:lnTo>
                  <a:lnTo>
                    <a:pt x="28368" y="29928"/>
                  </a:lnTo>
                  <a:lnTo>
                    <a:pt x="29033" y="30047"/>
                  </a:lnTo>
                  <a:lnTo>
                    <a:pt x="29301" y="30030"/>
                  </a:lnTo>
                  <a:lnTo>
                    <a:pt x="29503" y="29957"/>
                  </a:lnTo>
                  <a:lnTo>
                    <a:pt x="30552" y="29266"/>
                  </a:lnTo>
                  <a:lnTo>
                    <a:pt x="31580" y="28525"/>
                  </a:lnTo>
                  <a:lnTo>
                    <a:pt x="31647" y="28347"/>
                  </a:lnTo>
                  <a:lnTo>
                    <a:pt x="31856" y="27143"/>
                  </a:lnTo>
                  <a:lnTo>
                    <a:pt x="32391" y="26968"/>
                  </a:lnTo>
                  <a:lnTo>
                    <a:pt x="32315" y="26811"/>
                  </a:lnTo>
                  <a:lnTo>
                    <a:pt x="32223" y="26565"/>
                  </a:lnTo>
                  <a:lnTo>
                    <a:pt x="32160" y="26310"/>
                  </a:lnTo>
                  <a:lnTo>
                    <a:pt x="32135" y="26137"/>
                  </a:lnTo>
                  <a:lnTo>
                    <a:pt x="32122" y="25962"/>
                  </a:lnTo>
                  <a:lnTo>
                    <a:pt x="32129" y="25700"/>
                  </a:lnTo>
                  <a:lnTo>
                    <a:pt x="32190" y="25301"/>
                  </a:lnTo>
                  <a:lnTo>
                    <a:pt x="32633" y="22767"/>
                  </a:lnTo>
                  <a:lnTo>
                    <a:pt x="32920" y="21169"/>
                  </a:lnTo>
                  <a:lnTo>
                    <a:pt x="33025" y="20618"/>
                  </a:lnTo>
                  <a:lnTo>
                    <a:pt x="33791" y="16451"/>
                  </a:lnTo>
                  <a:lnTo>
                    <a:pt x="34195" y="14225"/>
                  </a:lnTo>
                  <a:lnTo>
                    <a:pt x="34915" y="10292"/>
                  </a:lnTo>
                  <a:lnTo>
                    <a:pt x="35103" y="9261"/>
                  </a:lnTo>
                  <a:lnTo>
                    <a:pt x="35293" y="8225"/>
                  </a:lnTo>
                  <a:lnTo>
                    <a:pt x="35492" y="7132"/>
                  </a:lnTo>
                  <a:lnTo>
                    <a:pt x="35475" y="6894"/>
                  </a:lnTo>
                  <a:lnTo>
                    <a:pt x="35304" y="6526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2" name="pg112"/>
            <p:cNvSpPr/>
            <p:nvPr/>
          </p:nvSpPr>
          <p:spPr>
            <a:xfrm>
              <a:off x="6698014" y="4922619"/>
              <a:ext cx="3887" cy="5218"/>
            </a:xfrm>
            <a:custGeom>
              <a:avLst/>
              <a:gdLst/>
              <a:ahLst/>
              <a:cxnLst/>
              <a:rect l="0" t="0" r="0" b="0"/>
              <a:pathLst>
                <a:path w="3887" h="5218">
                  <a:moveTo>
                    <a:pt x="3887" y="976"/>
                  </a:moveTo>
                  <a:lnTo>
                    <a:pt x="3408" y="1353"/>
                  </a:lnTo>
                  <a:lnTo>
                    <a:pt x="3273" y="1696"/>
                  </a:lnTo>
                  <a:lnTo>
                    <a:pt x="2494" y="2244"/>
                  </a:lnTo>
                  <a:lnTo>
                    <a:pt x="2054" y="2878"/>
                  </a:lnTo>
                  <a:lnTo>
                    <a:pt x="2600" y="3364"/>
                  </a:lnTo>
                  <a:lnTo>
                    <a:pt x="3254" y="2987"/>
                  </a:lnTo>
                  <a:lnTo>
                    <a:pt x="3847" y="3340"/>
                  </a:lnTo>
                  <a:lnTo>
                    <a:pt x="3523" y="4627"/>
                  </a:lnTo>
                  <a:lnTo>
                    <a:pt x="3000" y="5218"/>
                  </a:lnTo>
                  <a:lnTo>
                    <a:pt x="2537" y="4736"/>
                  </a:lnTo>
                  <a:lnTo>
                    <a:pt x="2022" y="4770"/>
                  </a:lnTo>
                  <a:lnTo>
                    <a:pt x="1468" y="4631"/>
                  </a:lnTo>
                  <a:lnTo>
                    <a:pt x="1001" y="4193"/>
                  </a:lnTo>
                  <a:lnTo>
                    <a:pt x="328" y="3583"/>
                  </a:lnTo>
                  <a:lnTo>
                    <a:pt x="0" y="2587"/>
                  </a:lnTo>
                  <a:lnTo>
                    <a:pt x="229" y="1643"/>
                  </a:lnTo>
                  <a:lnTo>
                    <a:pt x="455" y="1005"/>
                  </a:lnTo>
                  <a:lnTo>
                    <a:pt x="1060" y="800"/>
                  </a:lnTo>
                  <a:lnTo>
                    <a:pt x="1583" y="162"/>
                  </a:lnTo>
                  <a:lnTo>
                    <a:pt x="2189" y="0"/>
                  </a:lnTo>
                  <a:lnTo>
                    <a:pt x="2957" y="228"/>
                  </a:lnTo>
                  <a:lnTo>
                    <a:pt x="3250" y="576"/>
                  </a:lnTo>
                  <a:lnTo>
                    <a:pt x="3855" y="414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3" name="pg113"/>
            <p:cNvSpPr/>
            <p:nvPr/>
          </p:nvSpPr>
          <p:spPr>
            <a:xfrm>
              <a:off x="6484820" y="4808062"/>
              <a:ext cx="111287" cy="159409"/>
            </a:xfrm>
            <a:custGeom>
              <a:avLst/>
              <a:gdLst/>
              <a:ahLst/>
              <a:cxnLst/>
              <a:rect l="0" t="0" r="0" b="0"/>
              <a:pathLst>
                <a:path w="111287" h="159409">
                  <a:moveTo>
                    <a:pt x="56073" y="58487"/>
                  </a:moveTo>
                  <a:lnTo>
                    <a:pt x="57033" y="64159"/>
                  </a:lnTo>
                  <a:lnTo>
                    <a:pt x="56686" y="64596"/>
                  </a:lnTo>
                  <a:lnTo>
                    <a:pt x="67029" y="66259"/>
                  </a:lnTo>
                  <a:lnTo>
                    <a:pt x="91670" y="70309"/>
                  </a:lnTo>
                  <a:lnTo>
                    <a:pt x="92351" y="70656"/>
                  </a:lnTo>
                  <a:lnTo>
                    <a:pt x="93255" y="71356"/>
                  </a:lnTo>
                  <a:lnTo>
                    <a:pt x="97083" y="72026"/>
                  </a:lnTo>
                  <a:lnTo>
                    <a:pt x="100227" y="72576"/>
                  </a:lnTo>
                  <a:lnTo>
                    <a:pt x="99429" y="76850"/>
                  </a:lnTo>
                  <a:lnTo>
                    <a:pt x="98873" y="79827"/>
                  </a:lnTo>
                  <a:lnTo>
                    <a:pt x="98051" y="84226"/>
                  </a:lnTo>
                  <a:lnTo>
                    <a:pt x="97988" y="84561"/>
                  </a:lnTo>
                  <a:lnTo>
                    <a:pt x="97534" y="87002"/>
                  </a:lnTo>
                  <a:lnTo>
                    <a:pt x="97310" y="88208"/>
                  </a:lnTo>
                  <a:lnTo>
                    <a:pt x="96677" y="91386"/>
                  </a:lnTo>
                  <a:lnTo>
                    <a:pt x="96396" y="92149"/>
                  </a:lnTo>
                  <a:lnTo>
                    <a:pt x="95720" y="92242"/>
                  </a:lnTo>
                  <a:lnTo>
                    <a:pt x="95086" y="95803"/>
                  </a:lnTo>
                  <a:lnTo>
                    <a:pt x="94610" y="98477"/>
                  </a:lnTo>
                  <a:lnTo>
                    <a:pt x="93806" y="103009"/>
                  </a:lnTo>
                  <a:lnTo>
                    <a:pt x="93449" y="105013"/>
                  </a:lnTo>
                  <a:lnTo>
                    <a:pt x="93331" y="105660"/>
                  </a:lnTo>
                  <a:lnTo>
                    <a:pt x="93086" y="107032"/>
                  </a:lnTo>
                  <a:lnTo>
                    <a:pt x="92781" y="108736"/>
                  </a:lnTo>
                  <a:lnTo>
                    <a:pt x="92583" y="109842"/>
                  </a:lnTo>
                  <a:lnTo>
                    <a:pt x="92277" y="111551"/>
                  </a:lnTo>
                  <a:lnTo>
                    <a:pt x="92061" y="112774"/>
                  </a:lnTo>
                  <a:lnTo>
                    <a:pt x="99075" y="113941"/>
                  </a:lnTo>
                  <a:lnTo>
                    <a:pt x="100386" y="114162"/>
                  </a:lnTo>
                  <a:lnTo>
                    <a:pt x="101652" y="114369"/>
                  </a:lnTo>
                  <a:lnTo>
                    <a:pt x="106620" y="115182"/>
                  </a:lnTo>
                  <a:lnTo>
                    <a:pt x="108615" y="115518"/>
                  </a:lnTo>
                  <a:lnTo>
                    <a:pt x="111273" y="116042"/>
                  </a:lnTo>
                  <a:lnTo>
                    <a:pt x="111287" y="116691"/>
                  </a:lnTo>
                  <a:lnTo>
                    <a:pt x="111172" y="117346"/>
                  </a:lnTo>
                  <a:lnTo>
                    <a:pt x="110937" y="118870"/>
                  </a:lnTo>
                  <a:lnTo>
                    <a:pt x="110896" y="119118"/>
                  </a:lnTo>
                  <a:lnTo>
                    <a:pt x="110772" y="119871"/>
                  </a:lnTo>
                  <a:lnTo>
                    <a:pt x="110685" y="120369"/>
                  </a:lnTo>
                  <a:lnTo>
                    <a:pt x="110351" y="122219"/>
                  </a:lnTo>
                  <a:lnTo>
                    <a:pt x="110287" y="122648"/>
                  </a:lnTo>
                  <a:lnTo>
                    <a:pt x="110006" y="124193"/>
                  </a:lnTo>
                  <a:lnTo>
                    <a:pt x="109549" y="126849"/>
                  </a:lnTo>
                  <a:lnTo>
                    <a:pt x="109392" y="127850"/>
                  </a:lnTo>
                  <a:lnTo>
                    <a:pt x="108811" y="131429"/>
                  </a:lnTo>
                  <a:lnTo>
                    <a:pt x="108235" y="134922"/>
                  </a:lnTo>
                  <a:lnTo>
                    <a:pt x="107838" y="137342"/>
                  </a:lnTo>
                  <a:lnTo>
                    <a:pt x="107675" y="138367"/>
                  </a:lnTo>
                  <a:lnTo>
                    <a:pt x="107322" y="140591"/>
                  </a:lnTo>
                  <a:lnTo>
                    <a:pt x="107011" y="142494"/>
                  </a:lnTo>
                  <a:lnTo>
                    <a:pt x="106912" y="143082"/>
                  </a:lnTo>
                  <a:lnTo>
                    <a:pt x="106507" y="145590"/>
                  </a:lnTo>
                  <a:lnTo>
                    <a:pt x="106218" y="147340"/>
                  </a:lnTo>
                  <a:lnTo>
                    <a:pt x="105700" y="150339"/>
                  </a:lnTo>
                  <a:lnTo>
                    <a:pt x="105372" y="152083"/>
                  </a:lnTo>
                  <a:lnTo>
                    <a:pt x="105344" y="152289"/>
                  </a:lnTo>
                  <a:lnTo>
                    <a:pt x="105171" y="153589"/>
                  </a:lnTo>
                  <a:lnTo>
                    <a:pt x="105016" y="155273"/>
                  </a:lnTo>
                  <a:lnTo>
                    <a:pt x="105510" y="157500"/>
                  </a:lnTo>
                  <a:lnTo>
                    <a:pt x="105875" y="159409"/>
                  </a:lnTo>
                  <a:lnTo>
                    <a:pt x="103892" y="159070"/>
                  </a:lnTo>
                  <a:lnTo>
                    <a:pt x="98839" y="158155"/>
                  </a:lnTo>
                  <a:lnTo>
                    <a:pt x="98234" y="158052"/>
                  </a:lnTo>
                  <a:lnTo>
                    <a:pt x="89020" y="156490"/>
                  </a:lnTo>
                  <a:lnTo>
                    <a:pt x="84304" y="155691"/>
                  </a:lnTo>
                  <a:lnTo>
                    <a:pt x="78910" y="154791"/>
                  </a:lnTo>
                  <a:lnTo>
                    <a:pt x="78023" y="154626"/>
                  </a:lnTo>
                  <a:lnTo>
                    <a:pt x="75678" y="154190"/>
                  </a:lnTo>
                  <a:lnTo>
                    <a:pt x="75515" y="153285"/>
                  </a:lnTo>
                  <a:lnTo>
                    <a:pt x="75182" y="151402"/>
                  </a:lnTo>
                  <a:lnTo>
                    <a:pt x="75110" y="150995"/>
                  </a:lnTo>
                  <a:lnTo>
                    <a:pt x="73768" y="145348"/>
                  </a:lnTo>
                  <a:lnTo>
                    <a:pt x="73135" y="142684"/>
                  </a:lnTo>
                  <a:lnTo>
                    <a:pt x="72833" y="140488"/>
                  </a:lnTo>
                  <a:lnTo>
                    <a:pt x="72265" y="136354"/>
                  </a:lnTo>
                  <a:lnTo>
                    <a:pt x="72082" y="135026"/>
                  </a:lnTo>
                  <a:lnTo>
                    <a:pt x="71039" y="130277"/>
                  </a:lnTo>
                  <a:lnTo>
                    <a:pt x="70970" y="129985"/>
                  </a:lnTo>
                  <a:lnTo>
                    <a:pt x="69654" y="124409"/>
                  </a:lnTo>
                  <a:lnTo>
                    <a:pt x="68956" y="121450"/>
                  </a:lnTo>
                  <a:lnTo>
                    <a:pt x="68867" y="121070"/>
                  </a:lnTo>
                  <a:lnTo>
                    <a:pt x="68707" y="119292"/>
                  </a:lnTo>
                  <a:lnTo>
                    <a:pt x="68278" y="117221"/>
                  </a:lnTo>
                  <a:lnTo>
                    <a:pt x="67834" y="115341"/>
                  </a:lnTo>
                  <a:lnTo>
                    <a:pt x="67698" y="114862"/>
                  </a:lnTo>
                  <a:lnTo>
                    <a:pt x="67182" y="113637"/>
                  </a:lnTo>
                  <a:lnTo>
                    <a:pt x="67037" y="113158"/>
                  </a:lnTo>
                  <a:lnTo>
                    <a:pt x="66954" y="112602"/>
                  </a:lnTo>
                  <a:lnTo>
                    <a:pt x="67023" y="112157"/>
                  </a:lnTo>
                  <a:lnTo>
                    <a:pt x="66999" y="110956"/>
                  </a:lnTo>
                  <a:lnTo>
                    <a:pt x="66818" y="111646"/>
                  </a:lnTo>
                  <a:lnTo>
                    <a:pt x="66564" y="112149"/>
                  </a:lnTo>
                  <a:lnTo>
                    <a:pt x="66188" y="112558"/>
                  </a:lnTo>
                  <a:lnTo>
                    <a:pt x="65725" y="112735"/>
                  </a:lnTo>
                  <a:lnTo>
                    <a:pt x="65079" y="112862"/>
                  </a:lnTo>
                  <a:lnTo>
                    <a:pt x="62816" y="113147"/>
                  </a:lnTo>
                  <a:lnTo>
                    <a:pt x="61784" y="113309"/>
                  </a:lnTo>
                  <a:lnTo>
                    <a:pt x="60911" y="113482"/>
                  </a:lnTo>
                  <a:lnTo>
                    <a:pt x="58417" y="113976"/>
                  </a:lnTo>
                  <a:lnTo>
                    <a:pt x="56819" y="114347"/>
                  </a:lnTo>
                  <a:lnTo>
                    <a:pt x="56391" y="114441"/>
                  </a:lnTo>
                  <a:lnTo>
                    <a:pt x="55090" y="114726"/>
                  </a:lnTo>
                  <a:lnTo>
                    <a:pt x="53441" y="115087"/>
                  </a:lnTo>
                  <a:lnTo>
                    <a:pt x="52886" y="115201"/>
                  </a:lnTo>
                  <a:lnTo>
                    <a:pt x="51783" y="115426"/>
                  </a:lnTo>
                  <a:lnTo>
                    <a:pt x="51109" y="115507"/>
                  </a:lnTo>
                  <a:lnTo>
                    <a:pt x="47284" y="115440"/>
                  </a:lnTo>
                  <a:lnTo>
                    <a:pt x="45113" y="115341"/>
                  </a:lnTo>
                  <a:lnTo>
                    <a:pt x="43931" y="115295"/>
                  </a:lnTo>
                  <a:lnTo>
                    <a:pt x="43754" y="115288"/>
                  </a:lnTo>
                  <a:lnTo>
                    <a:pt x="42638" y="115145"/>
                  </a:lnTo>
                  <a:lnTo>
                    <a:pt x="41815" y="115016"/>
                  </a:lnTo>
                  <a:lnTo>
                    <a:pt x="41453" y="114961"/>
                  </a:lnTo>
                  <a:lnTo>
                    <a:pt x="36896" y="114258"/>
                  </a:lnTo>
                  <a:lnTo>
                    <a:pt x="33939" y="113809"/>
                  </a:lnTo>
                  <a:lnTo>
                    <a:pt x="32931" y="113634"/>
                  </a:lnTo>
                  <a:lnTo>
                    <a:pt x="31768" y="113431"/>
                  </a:lnTo>
                  <a:lnTo>
                    <a:pt x="29098" y="112998"/>
                  </a:lnTo>
                  <a:lnTo>
                    <a:pt x="26618" y="112596"/>
                  </a:lnTo>
                  <a:lnTo>
                    <a:pt x="25087" y="112323"/>
                  </a:lnTo>
                  <a:lnTo>
                    <a:pt x="22766" y="111907"/>
                  </a:lnTo>
                  <a:lnTo>
                    <a:pt x="21192" y="111629"/>
                  </a:lnTo>
                  <a:lnTo>
                    <a:pt x="20313" y="111474"/>
                  </a:lnTo>
                  <a:lnTo>
                    <a:pt x="17162" y="110939"/>
                  </a:lnTo>
                  <a:lnTo>
                    <a:pt x="15936" y="110653"/>
                  </a:lnTo>
                  <a:lnTo>
                    <a:pt x="14861" y="110400"/>
                  </a:lnTo>
                  <a:lnTo>
                    <a:pt x="12060" y="109754"/>
                  </a:lnTo>
                  <a:lnTo>
                    <a:pt x="10889" y="108443"/>
                  </a:lnTo>
                  <a:lnTo>
                    <a:pt x="9712" y="107346"/>
                  </a:lnTo>
                  <a:lnTo>
                    <a:pt x="7662" y="105623"/>
                  </a:lnTo>
                  <a:lnTo>
                    <a:pt x="6175" y="104405"/>
                  </a:lnTo>
                  <a:lnTo>
                    <a:pt x="5207" y="103500"/>
                  </a:lnTo>
                  <a:lnTo>
                    <a:pt x="4188" y="102592"/>
                  </a:lnTo>
                  <a:lnTo>
                    <a:pt x="3223" y="101339"/>
                  </a:lnTo>
                  <a:lnTo>
                    <a:pt x="2120" y="99590"/>
                  </a:lnTo>
                  <a:lnTo>
                    <a:pt x="1215" y="97794"/>
                  </a:lnTo>
                  <a:lnTo>
                    <a:pt x="605" y="96053"/>
                  </a:lnTo>
                  <a:lnTo>
                    <a:pt x="191" y="94364"/>
                  </a:lnTo>
                  <a:lnTo>
                    <a:pt x="24" y="92631"/>
                  </a:lnTo>
                  <a:lnTo>
                    <a:pt x="0" y="91197"/>
                  </a:lnTo>
                  <a:lnTo>
                    <a:pt x="77" y="90096"/>
                  </a:lnTo>
                  <a:lnTo>
                    <a:pt x="134" y="89172"/>
                  </a:lnTo>
                  <a:lnTo>
                    <a:pt x="249" y="88185"/>
                  </a:lnTo>
                  <a:lnTo>
                    <a:pt x="584" y="85966"/>
                  </a:lnTo>
                  <a:lnTo>
                    <a:pt x="799" y="84618"/>
                  </a:lnTo>
                  <a:lnTo>
                    <a:pt x="1185" y="82512"/>
                  </a:lnTo>
                  <a:lnTo>
                    <a:pt x="1361" y="80933"/>
                  </a:lnTo>
                  <a:lnTo>
                    <a:pt x="2129" y="76397"/>
                  </a:lnTo>
                  <a:lnTo>
                    <a:pt x="2545" y="74229"/>
                  </a:lnTo>
                  <a:lnTo>
                    <a:pt x="2565" y="74032"/>
                  </a:lnTo>
                  <a:lnTo>
                    <a:pt x="3046" y="71815"/>
                  </a:lnTo>
                  <a:lnTo>
                    <a:pt x="3798" y="68269"/>
                  </a:lnTo>
                  <a:lnTo>
                    <a:pt x="4597" y="64822"/>
                  </a:lnTo>
                  <a:lnTo>
                    <a:pt x="4966" y="63310"/>
                  </a:lnTo>
                  <a:lnTo>
                    <a:pt x="5320" y="61870"/>
                  </a:lnTo>
                  <a:lnTo>
                    <a:pt x="5833" y="59320"/>
                  </a:lnTo>
                  <a:lnTo>
                    <a:pt x="6320" y="56401"/>
                  </a:lnTo>
                  <a:lnTo>
                    <a:pt x="6589" y="54386"/>
                  </a:lnTo>
                  <a:lnTo>
                    <a:pt x="6817" y="52426"/>
                  </a:lnTo>
                  <a:lnTo>
                    <a:pt x="6866" y="52002"/>
                  </a:lnTo>
                  <a:lnTo>
                    <a:pt x="7047" y="49279"/>
                  </a:lnTo>
                  <a:lnTo>
                    <a:pt x="7233" y="46708"/>
                  </a:lnTo>
                  <a:lnTo>
                    <a:pt x="7450" y="43152"/>
                  </a:lnTo>
                  <a:lnTo>
                    <a:pt x="7714" y="38233"/>
                  </a:lnTo>
                  <a:lnTo>
                    <a:pt x="7992" y="35842"/>
                  </a:lnTo>
                  <a:lnTo>
                    <a:pt x="8033" y="35481"/>
                  </a:lnTo>
                  <a:lnTo>
                    <a:pt x="8661" y="30732"/>
                  </a:lnTo>
                  <a:lnTo>
                    <a:pt x="8797" y="29893"/>
                  </a:lnTo>
                  <a:lnTo>
                    <a:pt x="9236" y="27181"/>
                  </a:lnTo>
                  <a:lnTo>
                    <a:pt x="9367" y="25472"/>
                  </a:lnTo>
                  <a:lnTo>
                    <a:pt x="9568" y="23770"/>
                  </a:lnTo>
                  <a:lnTo>
                    <a:pt x="9650" y="23074"/>
                  </a:lnTo>
                  <a:lnTo>
                    <a:pt x="9683" y="22799"/>
                  </a:lnTo>
                  <a:lnTo>
                    <a:pt x="10091" y="20364"/>
                  </a:lnTo>
                  <a:lnTo>
                    <a:pt x="10432" y="18057"/>
                  </a:lnTo>
                  <a:lnTo>
                    <a:pt x="10798" y="15739"/>
                  </a:lnTo>
                  <a:lnTo>
                    <a:pt x="11486" y="14090"/>
                  </a:lnTo>
                  <a:lnTo>
                    <a:pt x="11838" y="13381"/>
                  </a:lnTo>
                  <a:lnTo>
                    <a:pt x="12022" y="12747"/>
                  </a:lnTo>
                  <a:lnTo>
                    <a:pt x="12151" y="12125"/>
                  </a:lnTo>
                  <a:lnTo>
                    <a:pt x="17001" y="12920"/>
                  </a:lnTo>
                  <a:lnTo>
                    <a:pt x="21101" y="13593"/>
                  </a:lnTo>
                  <a:lnTo>
                    <a:pt x="23539" y="13991"/>
                  </a:lnTo>
                  <a:lnTo>
                    <a:pt x="25989" y="14392"/>
                  </a:lnTo>
                  <a:lnTo>
                    <a:pt x="28437" y="14792"/>
                  </a:lnTo>
                  <a:lnTo>
                    <a:pt x="32676" y="15484"/>
                  </a:lnTo>
                  <a:lnTo>
                    <a:pt x="37351" y="16252"/>
                  </a:lnTo>
                  <a:lnTo>
                    <a:pt x="39976" y="16680"/>
                  </a:lnTo>
                  <a:lnTo>
                    <a:pt x="42993" y="17182"/>
                  </a:lnTo>
                  <a:lnTo>
                    <a:pt x="43396" y="16299"/>
                  </a:lnTo>
                  <a:lnTo>
                    <a:pt x="43380" y="15446"/>
                  </a:lnTo>
                  <a:lnTo>
                    <a:pt x="44948" y="15710"/>
                  </a:lnTo>
                  <a:lnTo>
                    <a:pt x="46043" y="15894"/>
                  </a:lnTo>
                  <a:lnTo>
                    <a:pt x="47191" y="16086"/>
                  </a:lnTo>
                  <a:lnTo>
                    <a:pt x="47615" y="16152"/>
                  </a:lnTo>
                  <a:lnTo>
                    <a:pt x="48763" y="11532"/>
                  </a:lnTo>
                  <a:lnTo>
                    <a:pt x="46831" y="6697"/>
                  </a:lnTo>
                  <a:lnTo>
                    <a:pt x="45476" y="3305"/>
                  </a:lnTo>
                  <a:lnTo>
                    <a:pt x="45207" y="2273"/>
                  </a:lnTo>
                  <a:lnTo>
                    <a:pt x="44982" y="1077"/>
                  </a:lnTo>
                  <a:lnTo>
                    <a:pt x="44941" y="777"/>
                  </a:lnTo>
                  <a:lnTo>
                    <a:pt x="44872" y="294"/>
                  </a:lnTo>
                  <a:lnTo>
                    <a:pt x="44847" y="0"/>
                  </a:lnTo>
                  <a:lnTo>
                    <a:pt x="46000" y="466"/>
                  </a:lnTo>
                  <a:lnTo>
                    <a:pt x="46910" y="1557"/>
                  </a:lnTo>
                  <a:lnTo>
                    <a:pt x="47911" y="2451"/>
                  </a:lnTo>
                  <a:lnTo>
                    <a:pt x="50069" y="4626"/>
                  </a:lnTo>
                  <a:lnTo>
                    <a:pt x="53264" y="7820"/>
                  </a:lnTo>
                  <a:lnTo>
                    <a:pt x="54858" y="9440"/>
                  </a:lnTo>
                  <a:lnTo>
                    <a:pt x="55726" y="10330"/>
                  </a:lnTo>
                  <a:lnTo>
                    <a:pt x="57865" y="12500"/>
                  </a:lnTo>
                  <a:lnTo>
                    <a:pt x="59169" y="13691"/>
                  </a:lnTo>
                  <a:lnTo>
                    <a:pt x="60871" y="14753"/>
                  </a:lnTo>
                  <a:lnTo>
                    <a:pt x="61550" y="15099"/>
                  </a:lnTo>
                  <a:lnTo>
                    <a:pt x="61239" y="15586"/>
                  </a:lnTo>
                  <a:lnTo>
                    <a:pt x="61087" y="15896"/>
                  </a:lnTo>
                  <a:lnTo>
                    <a:pt x="60874" y="15986"/>
                  </a:lnTo>
                  <a:lnTo>
                    <a:pt x="61122" y="16160"/>
                  </a:lnTo>
                  <a:lnTo>
                    <a:pt x="62143" y="16720"/>
                  </a:lnTo>
                  <a:lnTo>
                    <a:pt x="61891" y="18257"/>
                  </a:lnTo>
                  <a:lnTo>
                    <a:pt x="61799" y="18893"/>
                  </a:lnTo>
                  <a:lnTo>
                    <a:pt x="61268" y="22115"/>
                  </a:lnTo>
                  <a:lnTo>
                    <a:pt x="61114" y="23077"/>
                  </a:lnTo>
                  <a:lnTo>
                    <a:pt x="61007" y="23720"/>
                  </a:lnTo>
                  <a:lnTo>
                    <a:pt x="60956" y="24054"/>
                  </a:lnTo>
                  <a:lnTo>
                    <a:pt x="60900" y="24373"/>
                  </a:lnTo>
                  <a:lnTo>
                    <a:pt x="60793" y="25040"/>
                  </a:lnTo>
                  <a:lnTo>
                    <a:pt x="60635" y="25998"/>
                  </a:lnTo>
                  <a:lnTo>
                    <a:pt x="60583" y="26341"/>
                  </a:lnTo>
                  <a:lnTo>
                    <a:pt x="60528" y="26642"/>
                  </a:lnTo>
                  <a:lnTo>
                    <a:pt x="60433" y="27280"/>
                  </a:lnTo>
                  <a:lnTo>
                    <a:pt x="60322" y="27924"/>
                  </a:lnTo>
                  <a:lnTo>
                    <a:pt x="60215" y="28581"/>
                  </a:lnTo>
                  <a:lnTo>
                    <a:pt x="60160" y="28900"/>
                  </a:lnTo>
                  <a:lnTo>
                    <a:pt x="59946" y="30201"/>
                  </a:lnTo>
                  <a:lnTo>
                    <a:pt x="59899" y="30511"/>
                  </a:lnTo>
                  <a:lnTo>
                    <a:pt x="59736" y="31474"/>
                  </a:lnTo>
                  <a:lnTo>
                    <a:pt x="59519" y="32808"/>
                  </a:lnTo>
                  <a:lnTo>
                    <a:pt x="59465" y="33206"/>
                  </a:lnTo>
                  <a:lnTo>
                    <a:pt x="59400" y="33680"/>
                  </a:lnTo>
                  <a:lnTo>
                    <a:pt x="59341" y="34080"/>
                  </a:lnTo>
                  <a:lnTo>
                    <a:pt x="59277" y="34452"/>
                  </a:lnTo>
                  <a:lnTo>
                    <a:pt x="59040" y="35905"/>
                  </a:lnTo>
                  <a:lnTo>
                    <a:pt x="58984" y="36263"/>
                  </a:lnTo>
                  <a:lnTo>
                    <a:pt x="58925" y="36592"/>
                  </a:lnTo>
                  <a:lnTo>
                    <a:pt x="58185" y="41114"/>
                  </a:lnTo>
                  <a:lnTo>
                    <a:pt x="58070" y="41786"/>
                  </a:lnTo>
                  <a:lnTo>
                    <a:pt x="57911" y="42772"/>
                  </a:lnTo>
                  <a:lnTo>
                    <a:pt x="57749" y="43735"/>
                  </a:lnTo>
                  <a:lnTo>
                    <a:pt x="57520" y="45150"/>
                  </a:lnTo>
                  <a:lnTo>
                    <a:pt x="57397" y="45884"/>
                  </a:lnTo>
                  <a:lnTo>
                    <a:pt x="57365" y="46089"/>
                  </a:lnTo>
                  <a:lnTo>
                    <a:pt x="57322" y="46337"/>
                  </a:lnTo>
                  <a:lnTo>
                    <a:pt x="57274" y="46646"/>
                  </a:lnTo>
                  <a:lnTo>
                    <a:pt x="57215" y="46980"/>
                  </a:lnTo>
                  <a:lnTo>
                    <a:pt x="57116" y="47604"/>
                  </a:lnTo>
                  <a:lnTo>
                    <a:pt x="56664" y="50321"/>
                  </a:lnTo>
                  <a:lnTo>
                    <a:pt x="56581" y="50840"/>
                  </a:lnTo>
                  <a:lnTo>
                    <a:pt x="55861" y="55200"/>
                  </a:lnTo>
                  <a:lnTo>
                    <a:pt x="55825" y="55429"/>
                  </a:lnTo>
                  <a:lnTo>
                    <a:pt x="55777" y="55686"/>
                  </a:lnTo>
                  <a:lnTo>
                    <a:pt x="55810" y="55934"/>
                  </a:lnTo>
                  <a:lnTo>
                    <a:pt x="55841" y="56220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4" name="pg114"/>
            <p:cNvSpPr/>
            <p:nvPr/>
          </p:nvSpPr>
          <p:spPr>
            <a:xfrm>
              <a:off x="6526795" y="5045178"/>
              <a:ext cx="174943" cy="241864"/>
            </a:xfrm>
            <a:custGeom>
              <a:avLst/>
              <a:gdLst/>
              <a:ahLst/>
              <a:cxnLst/>
              <a:rect l="0" t="0" r="0" b="0"/>
              <a:pathLst>
                <a:path w="174943" h="241864">
                  <a:moveTo>
                    <a:pt x="32384" y="182979"/>
                  </a:moveTo>
                  <a:lnTo>
                    <a:pt x="32131" y="183022"/>
                  </a:lnTo>
                  <a:lnTo>
                    <a:pt x="31933" y="182984"/>
                  </a:lnTo>
                  <a:lnTo>
                    <a:pt x="31707" y="183126"/>
                  </a:lnTo>
                  <a:lnTo>
                    <a:pt x="31244" y="183269"/>
                  </a:lnTo>
                  <a:lnTo>
                    <a:pt x="30880" y="183350"/>
                  </a:lnTo>
                  <a:lnTo>
                    <a:pt x="30626" y="183436"/>
                  </a:lnTo>
                  <a:lnTo>
                    <a:pt x="30191" y="183551"/>
                  </a:lnTo>
                  <a:lnTo>
                    <a:pt x="29542" y="183589"/>
                  </a:lnTo>
                  <a:lnTo>
                    <a:pt x="29205" y="183598"/>
                  </a:lnTo>
                  <a:lnTo>
                    <a:pt x="28944" y="183493"/>
                  </a:lnTo>
                  <a:lnTo>
                    <a:pt x="28683" y="183427"/>
                  </a:lnTo>
                  <a:lnTo>
                    <a:pt x="28346" y="183508"/>
                  </a:lnTo>
                  <a:lnTo>
                    <a:pt x="28200" y="183279"/>
                  </a:lnTo>
                  <a:lnTo>
                    <a:pt x="27966" y="182964"/>
                  </a:lnTo>
                  <a:lnTo>
                    <a:pt x="27998" y="182726"/>
                  </a:lnTo>
                  <a:lnTo>
                    <a:pt x="27939" y="182464"/>
                  </a:lnTo>
                  <a:lnTo>
                    <a:pt x="28018" y="182250"/>
                  </a:lnTo>
                  <a:lnTo>
                    <a:pt x="28010" y="182002"/>
                  </a:lnTo>
                  <a:lnTo>
                    <a:pt x="27875" y="181825"/>
                  </a:lnTo>
                  <a:lnTo>
                    <a:pt x="27590" y="181630"/>
                  </a:lnTo>
                  <a:lnTo>
                    <a:pt x="27349" y="181378"/>
                  </a:lnTo>
                  <a:lnTo>
                    <a:pt x="27167" y="181096"/>
                  </a:lnTo>
                  <a:lnTo>
                    <a:pt x="26969" y="180996"/>
                  </a:lnTo>
                  <a:lnTo>
                    <a:pt x="26874" y="180691"/>
                  </a:lnTo>
                  <a:lnTo>
                    <a:pt x="26905" y="180320"/>
                  </a:lnTo>
                  <a:lnTo>
                    <a:pt x="27032" y="180186"/>
                  </a:lnTo>
                  <a:lnTo>
                    <a:pt x="27183" y="179953"/>
                  </a:lnTo>
                  <a:lnTo>
                    <a:pt x="27198" y="179762"/>
                  </a:lnTo>
                  <a:lnTo>
                    <a:pt x="27329" y="179591"/>
                  </a:lnTo>
                  <a:lnTo>
                    <a:pt x="27309" y="179305"/>
                  </a:lnTo>
                  <a:lnTo>
                    <a:pt x="27337" y="178981"/>
                  </a:lnTo>
                  <a:lnTo>
                    <a:pt x="27574" y="178957"/>
                  </a:lnTo>
                  <a:lnTo>
                    <a:pt x="27911" y="179014"/>
                  </a:lnTo>
                  <a:lnTo>
                    <a:pt x="27927" y="178738"/>
                  </a:lnTo>
                  <a:lnTo>
                    <a:pt x="27745" y="178609"/>
                  </a:lnTo>
                  <a:lnTo>
                    <a:pt x="27709" y="178285"/>
                  </a:lnTo>
                  <a:lnTo>
                    <a:pt x="27915" y="178013"/>
                  </a:lnTo>
                  <a:lnTo>
                    <a:pt x="28105" y="177842"/>
                  </a:lnTo>
                  <a:lnTo>
                    <a:pt x="28433" y="177723"/>
                  </a:lnTo>
                  <a:lnTo>
                    <a:pt x="28540" y="177351"/>
                  </a:lnTo>
                  <a:lnTo>
                    <a:pt x="28667" y="177213"/>
                  </a:lnTo>
                  <a:lnTo>
                    <a:pt x="29004" y="177108"/>
                  </a:lnTo>
                  <a:lnTo>
                    <a:pt x="29265" y="177122"/>
                  </a:lnTo>
                  <a:lnTo>
                    <a:pt x="29542" y="177065"/>
                  </a:lnTo>
                  <a:lnTo>
                    <a:pt x="29621" y="176841"/>
                  </a:lnTo>
                  <a:lnTo>
                    <a:pt x="29997" y="176598"/>
                  </a:lnTo>
                  <a:lnTo>
                    <a:pt x="29835" y="176569"/>
                  </a:lnTo>
                  <a:lnTo>
                    <a:pt x="29000" y="176584"/>
                  </a:lnTo>
                  <a:lnTo>
                    <a:pt x="27456" y="176507"/>
                  </a:lnTo>
                  <a:lnTo>
                    <a:pt x="27436" y="176279"/>
                  </a:lnTo>
                  <a:lnTo>
                    <a:pt x="27638" y="176083"/>
                  </a:lnTo>
                  <a:lnTo>
                    <a:pt x="27863" y="176102"/>
                  </a:lnTo>
                  <a:lnTo>
                    <a:pt x="28160" y="176040"/>
                  </a:lnTo>
                  <a:lnTo>
                    <a:pt x="28465" y="176007"/>
                  </a:lnTo>
                  <a:lnTo>
                    <a:pt x="28615" y="175807"/>
                  </a:lnTo>
                  <a:lnTo>
                    <a:pt x="28806" y="175602"/>
                  </a:lnTo>
                  <a:lnTo>
                    <a:pt x="29043" y="175407"/>
                  </a:lnTo>
                  <a:lnTo>
                    <a:pt x="29269" y="175359"/>
                  </a:lnTo>
                  <a:lnTo>
                    <a:pt x="29554" y="175526"/>
                  </a:lnTo>
                  <a:lnTo>
                    <a:pt x="29863" y="175507"/>
                  </a:lnTo>
                  <a:lnTo>
                    <a:pt x="30207" y="175612"/>
                  </a:lnTo>
                  <a:lnTo>
                    <a:pt x="30409" y="175502"/>
                  </a:lnTo>
                  <a:lnTo>
                    <a:pt x="30733" y="175473"/>
                  </a:lnTo>
                  <a:lnTo>
                    <a:pt x="30955" y="175388"/>
                  </a:lnTo>
                  <a:lnTo>
                    <a:pt x="31169" y="175330"/>
                  </a:lnTo>
                  <a:lnTo>
                    <a:pt x="31371" y="175059"/>
                  </a:lnTo>
                  <a:lnTo>
                    <a:pt x="31600" y="174792"/>
                  </a:lnTo>
                  <a:lnTo>
                    <a:pt x="31640" y="174492"/>
                  </a:lnTo>
                  <a:lnTo>
                    <a:pt x="31660" y="174244"/>
                  </a:lnTo>
                  <a:lnTo>
                    <a:pt x="31786" y="173987"/>
                  </a:lnTo>
                  <a:lnTo>
                    <a:pt x="32167" y="173629"/>
                  </a:lnTo>
                  <a:lnTo>
                    <a:pt x="32440" y="173634"/>
                  </a:lnTo>
                  <a:lnTo>
                    <a:pt x="32725" y="173701"/>
                  </a:lnTo>
                  <a:lnTo>
                    <a:pt x="32954" y="174015"/>
                  </a:lnTo>
                  <a:lnTo>
                    <a:pt x="33409" y="174149"/>
                  </a:lnTo>
                  <a:lnTo>
                    <a:pt x="33730" y="174315"/>
                  </a:lnTo>
                  <a:lnTo>
                    <a:pt x="33976" y="174482"/>
                  </a:lnTo>
                  <a:lnTo>
                    <a:pt x="34043" y="174859"/>
                  </a:lnTo>
                  <a:lnTo>
                    <a:pt x="34201" y="175044"/>
                  </a:lnTo>
                  <a:lnTo>
                    <a:pt x="34463" y="175087"/>
                  </a:lnTo>
                  <a:lnTo>
                    <a:pt x="34688" y="174892"/>
                  </a:lnTo>
                  <a:lnTo>
                    <a:pt x="35080" y="175049"/>
                  </a:lnTo>
                  <a:lnTo>
                    <a:pt x="35377" y="174973"/>
                  </a:lnTo>
                  <a:lnTo>
                    <a:pt x="35508" y="174878"/>
                  </a:lnTo>
                  <a:lnTo>
                    <a:pt x="35872" y="174625"/>
                  </a:lnTo>
                  <a:lnTo>
                    <a:pt x="36517" y="174034"/>
                  </a:lnTo>
                  <a:lnTo>
                    <a:pt x="37012" y="173253"/>
                  </a:lnTo>
                  <a:lnTo>
                    <a:pt x="37515" y="172142"/>
                  </a:lnTo>
                  <a:lnTo>
                    <a:pt x="37681" y="171175"/>
                  </a:lnTo>
                  <a:lnTo>
                    <a:pt x="37823" y="170027"/>
                  </a:lnTo>
                  <a:lnTo>
                    <a:pt x="37819" y="168545"/>
                  </a:lnTo>
                  <a:lnTo>
                    <a:pt x="37720" y="167329"/>
                  </a:lnTo>
                  <a:lnTo>
                    <a:pt x="37641" y="166481"/>
                  </a:lnTo>
                  <a:lnTo>
                    <a:pt x="37392" y="165357"/>
                  </a:lnTo>
                  <a:lnTo>
                    <a:pt x="37222" y="164508"/>
                  </a:lnTo>
                  <a:lnTo>
                    <a:pt x="37032" y="163503"/>
                  </a:lnTo>
                  <a:lnTo>
                    <a:pt x="36861" y="162683"/>
                  </a:lnTo>
                  <a:lnTo>
                    <a:pt x="36367" y="161411"/>
                  </a:lnTo>
                  <a:lnTo>
                    <a:pt x="36228" y="160982"/>
                  </a:lnTo>
                  <a:lnTo>
                    <a:pt x="35812" y="160434"/>
                  </a:lnTo>
                  <a:lnTo>
                    <a:pt x="35496" y="159986"/>
                  </a:lnTo>
                  <a:lnTo>
                    <a:pt x="35318" y="159805"/>
                  </a:lnTo>
                  <a:lnTo>
                    <a:pt x="35132" y="160143"/>
                  </a:lnTo>
                  <a:lnTo>
                    <a:pt x="34934" y="160386"/>
                  </a:lnTo>
                  <a:lnTo>
                    <a:pt x="34605" y="160477"/>
                  </a:lnTo>
                  <a:lnTo>
                    <a:pt x="34458" y="160329"/>
                  </a:lnTo>
                  <a:lnTo>
                    <a:pt x="34498" y="159986"/>
                  </a:lnTo>
                  <a:lnTo>
                    <a:pt x="34684" y="159614"/>
                  </a:lnTo>
                  <a:lnTo>
                    <a:pt x="35037" y="159062"/>
                  </a:lnTo>
                  <a:lnTo>
                    <a:pt x="35025" y="158914"/>
                  </a:lnTo>
                  <a:lnTo>
                    <a:pt x="34902" y="158418"/>
                  </a:lnTo>
                  <a:lnTo>
                    <a:pt x="34569" y="157708"/>
                  </a:lnTo>
                  <a:lnTo>
                    <a:pt x="34431" y="157198"/>
                  </a:lnTo>
                  <a:lnTo>
                    <a:pt x="33857" y="156402"/>
                  </a:lnTo>
                  <a:lnTo>
                    <a:pt x="33465" y="155816"/>
                  </a:lnTo>
                  <a:lnTo>
                    <a:pt x="33358" y="155254"/>
                  </a:lnTo>
                  <a:lnTo>
                    <a:pt x="33148" y="154739"/>
                  </a:lnTo>
                  <a:lnTo>
                    <a:pt x="32867" y="154163"/>
                  </a:lnTo>
                  <a:lnTo>
                    <a:pt x="32392" y="153667"/>
                  </a:lnTo>
                  <a:lnTo>
                    <a:pt x="31830" y="153072"/>
                  </a:lnTo>
                  <a:lnTo>
                    <a:pt x="31371" y="152714"/>
                  </a:lnTo>
                  <a:lnTo>
                    <a:pt x="30979" y="152562"/>
                  </a:lnTo>
                  <a:lnTo>
                    <a:pt x="30524" y="152433"/>
                  </a:lnTo>
                  <a:lnTo>
                    <a:pt x="29993" y="152366"/>
                  </a:lnTo>
                  <a:lnTo>
                    <a:pt x="29835" y="152295"/>
                  </a:lnTo>
                  <a:lnTo>
                    <a:pt x="29435" y="152204"/>
                  </a:lnTo>
                  <a:lnTo>
                    <a:pt x="29055" y="152261"/>
                  </a:lnTo>
                  <a:lnTo>
                    <a:pt x="28865" y="152342"/>
                  </a:lnTo>
                  <a:lnTo>
                    <a:pt x="28552" y="152214"/>
                  </a:lnTo>
                  <a:lnTo>
                    <a:pt x="28220" y="152037"/>
                  </a:lnTo>
                  <a:lnTo>
                    <a:pt x="27760" y="151856"/>
                  </a:lnTo>
                  <a:lnTo>
                    <a:pt x="27539" y="151799"/>
                  </a:lnTo>
                  <a:lnTo>
                    <a:pt x="27238" y="151642"/>
                  </a:lnTo>
                  <a:lnTo>
                    <a:pt x="26755" y="151504"/>
                  </a:lnTo>
                  <a:lnTo>
                    <a:pt x="26585" y="151547"/>
                  </a:lnTo>
                  <a:lnTo>
                    <a:pt x="26486" y="151313"/>
                  </a:lnTo>
                  <a:lnTo>
                    <a:pt x="26407" y="151037"/>
                  </a:lnTo>
                  <a:lnTo>
                    <a:pt x="25991" y="150775"/>
                  </a:lnTo>
                  <a:lnTo>
                    <a:pt x="25781" y="150603"/>
                  </a:lnTo>
                  <a:lnTo>
                    <a:pt x="25425" y="150427"/>
                  </a:lnTo>
                  <a:lnTo>
                    <a:pt x="24681" y="149826"/>
                  </a:lnTo>
                  <a:lnTo>
                    <a:pt x="24431" y="149459"/>
                  </a:lnTo>
                  <a:lnTo>
                    <a:pt x="24419" y="149083"/>
                  </a:lnTo>
                  <a:lnTo>
                    <a:pt x="24301" y="148635"/>
                  </a:lnTo>
                  <a:lnTo>
                    <a:pt x="24075" y="148378"/>
                  </a:lnTo>
                  <a:lnTo>
                    <a:pt x="24016" y="148039"/>
                  </a:lnTo>
                  <a:lnTo>
                    <a:pt x="24376" y="147982"/>
                  </a:lnTo>
                  <a:lnTo>
                    <a:pt x="24566" y="147925"/>
                  </a:lnTo>
                  <a:lnTo>
                    <a:pt x="24380" y="147730"/>
                  </a:lnTo>
                  <a:lnTo>
                    <a:pt x="24213" y="147472"/>
                  </a:lnTo>
                  <a:lnTo>
                    <a:pt x="24178" y="147115"/>
                  </a:lnTo>
                  <a:lnTo>
                    <a:pt x="24103" y="146715"/>
                  </a:lnTo>
                  <a:lnTo>
                    <a:pt x="24194" y="146209"/>
                  </a:lnTo>
                  <a:lnTo>
                    <a:pt x="24431" y="145852"/>
                  </a:lnTo>
                  <a:lnTo>
                    <a:pt x="24712" y="145585"/>
                  </a:lnTo>
                  <a:lnTo>
                    <a:pt x="25029" y="145528"/>
                  </a:lnTo>
                  <a:lnTo>
                    <a:pt x="25156" y="145285"/>
                  </a:lnTo>
                  <a:lnTo>
                    <a:pt x="25274" y="144999"/>
                  </a:lnTo>
                  <a:lnTo>
                    <a:pt x="25599" y="144389"/>
                  </a:lnTo>
                  <a:lnTo>
                    <a:pt x="26102" y="143703"/>
                  </a:lnTo>
                  <a:lnTo>
                    <a:pt x="26324" y="142545"/>
                  </a:lnTo>
                  <a:lnTo>
                    <a:pt x="26541" y="141682"/>
                  </a:lnTo>
                  <a:lnTo>
                    <a:pt x="26707" y="140291"/>
                  </a:lnTo>
                  <a:lnTo>
                    <a:pt x="26565" y="140229"/>
                  </a:lnTo>
                  <a:lnTo>
                    <a:pt x="26280" y="139995"/>
                  </a:lnTo>
                  <a:lnTo>
                    <a:pt x="26054" y="139643"/>
                  </a:lnTo>
                  <a:lnTo>
                    <a:pt x="25686" y="139228"/>
                  </a:lnTo>
                  <a:lnTo>
                    <a:pt x="25235" y="138556"/>
                  </a:lnTo>
                  <a:lnTo>
                    <a:pt x="24898" y="137908"/>
                  </a:lnTo>
                  <a:lnTo>
                    <a:pt x="24760" y="137589"/>
                  </a:lnTo>
                  <a:lnTo>
                    <a:pt x="24851" y="137356"/>
                  </a:lnTo>
                  <a:lnTo>
                    <a:pt x="25084" y="137246"/>
                  </a:lnTo>
                  <a:lnTo>
                    <a:pt x="25282" y="137336"/>
                  </a:lnTo>
                  <a:lnTo>
                    <a:pt x="25453" y="137689"/>
                  </a:lnTo>
                  <a:lnTo>
                    <a:pt x="25706" y="138128"/>
                  </a:lnTo>
                  <a:lnTo>
                    <a:pt x="26157" y="138685"/>
                  </a:lnTo>
                  <a:lnTo>
                    <a:pt x="27032" y="138380"/>
                  </a:lnTo>
                  <a:lnTo>
                    <a:pt x="27412" y="138213"/>
                  </a:lnTo>
                  <a:lnTo>
                    <a:pt x="27800" y="137351"/>
                  </a:lnTo>
                  <a:lnTo>
                    <a:pt x="28366" y="136550"/>
                  </a:lnTo>
                  <a:lnTo>
                    <a:pt x="28604" y="136145"/>
                  </a:lnTo>
                  <a:lnTo>
                    <a:pt x="28667" y="135802"/>
                  </a:lnTo>
                  <a:lnTo>
                    <a:pt x="28556" y="135592"/>
                  </a:lnTo>
                  <a:lnTo>
                    <a:pt x="28271" y="135359"/>
                  </a:lnTo>
                  <a:lnTo>
                    <a:pt x="28077" y="134830"/>
                  </a:lnTo>
                  <a:lnTo>
                    <a:pt x="27832" y="134039"/>
                  </a:lnTo>
                  <a:lnTo>
                    <a:pt x="27630" y="132871"/>
                  </a:lnTo>
                  <a:lnTo>
                    <a:pt x="27202" y="131699"/>
                  </a:lnTo>
                  <a:lnTo>
                    <a:pt x="26545" y="130746"/>
                  </a:lnTo>
                  <a:lnTo>
                    <a:pt x="25801" y="129922"/>
                  </a:lnTo>
                  <a:lnTo>
                    <a:pt x="24922" y="129011"/>
                  </a:lnTo>
                  <a:lnTo>
                    <a:pt x="24047" y="127830"/>
                  </a:lnTo>
                  <a:lnTo>
                    <a:pt x="23164" y="127096"/>
                  </a:lnTo>
                  <a:lnTo>
                    <a:pt x="22020" y="126090"/>
                  </a:lnTo>
                  <a:lnTo>
                    <a:pt x="20698" y="124899"/>
                  </a:lnTo>
                  <a:lnTo>
                    <a:pt x="19237" y="124022"/>
                  </a:lnTo>
                  <a:lnTo>
                    <a:pt x="17599" y="122964"/>
                  </a:lnTo>
                  <a:lnTo>
                    <a:pt x="16625" y="122364"/>
                  </a:lnTo>
                  <a:lnTo>
                    <a:pt x="15291" y="121844"/>
                  </a:lnTo>
                  <a:lnTo>
                    <a:pt x="14535" y="121654"/>
                  </a:lnTo>
                  <a:lnTo>
                    <a:pt x="14633" y="121164"/>
                  </a:lnTo>
                  <a:lnTo>
                    <a:pt x="16658" y="119389"/>
                  </a:lnTo>
                  <a:lnTo>
                    <a:pt x="19257" y="119905"/>
                  </a:lnTo>
                  <a:lnTo>
                    <a:pt x="19785" y="120227"/>
                  </a:lnTo>
                  <a:lnTo>
                    <a:pt x="27487" y="118490"/>
                  </a:lnTo>
                  <a:lnTo>
                    <a:pt x="31603" y="116775"/>
                  </a:lnTo>
                  <a:lnTo>
                    <a:pt x="36370" y="114806"/>
                  </a:lnTo>
                  <a:lnTo>
                    <a:pt x="39146" y="113961"/>
                  </a:lnTo>
                  <a:lnTo>
                    <a:pt x="43182" y="112268"/>
                  </a:lnTo>
                  <a:lnTo>
                    <a:pt x="52199" y="116713"/>
                  </a:lnTo>
                  <a:lnTo>
                    <a:pt x="55023" y="122050"/>
                  </a:lnTo>
                  <a:lnTo>
                    <a:pt x="58278" y="123655"/>
                  </a:lnTo>
                  <a:lnTo>
                    <a:pt x="59014" y="123275"/>
                  </a:lnTo>
                  <a:lnTo>
                    <a:pt x="58996" y="121240"/>
                  </a:lnTo>
                  <a:lnTo>
                    <a:pt x="58955" y="118193"/>
                  </a:lnTo>
                  <a:lnTo>
                    <a:pt x="58893" y="115392"/>
                  </a:lnTo>
                  <a:lnTo>
                    <a:pt x="58869" y="113865"/>
                  </a:lnTo>
                  <a:lnTo>
                    <a:pt x="58836" y="112085"/>
                  </a:lnTo>
                  <a:lnTo>
                    <a:pt x="58819" y="111552"/>
                  </a:lnTo>
                  <a:lnTo>
                    <a:pt x="58757" y="110565"/>
                  </a:lnTo>
                  <a:lnTo>
                    <a:pt x="58629" y="109301"/>
                  </a:lnTo>
                  <a:lnTo>
                    <a:pt x="58388" y="107800"/>
                  </a:lnTo>
                  <a:lnTo>
                    <a:pt x="58269" y="107306"/>
                  </a:lnTo>
                  <a:lnTo>
                    <a:pt x="57986" y="106425"/>
                  </a:lnTo>
                  <a:lnTo>
                    <a:pt x="57489" y="105311"/>
                  </a:lnTo>
                  <a:lnTo>
                    <a:pt x="55436" y="100794"/>
                  </a:lnTo>
                  <a:lnTo>
                    <a:pt x="54792" y="99408"/>
                  </a:lnTo>
                  <a:lnTo>
                    <a:pt x="53126" y="95986"/>
                  </a:lnTo>
                  <a:lnTo>
                    <a:pt x="52004" y="93712"/>
                  </a:lnTo>
                  <a:lnTo>
                    <a:pt x="51102" y="91894"/>
                  </a:lnTo>
                  <a:lnTo>
                    <a:pt x="50342" y="90290"/>
                  </a:lnTo>
                  <a:lnTo>
                    <a:pt x="49877" y="89383"/>
                  </a:lnTo>
                  <a:lnTo>
                    <a:pt x="49640" y="88941"/>
                  </a:lnTo>
                  <a:lnTo>
                    <a:pt x="48733" y="87420"/>
                  </a:lnTo>
                  <a:lnTo>
                    <a:pt x="48188" y="86560"/>
                  </a:lnTo>
                  <a:lnTo>
                    <a:pt x="46536" y="84002"/>
                  </a:lnTo>
                  <a:lnTo>
                    <a:pt x="45778" y="82996"/>
                  </a:lnTo>
                  <a:lnTo>
                    <a:pt x="45059" y="82294"/>
                  </a:lnTo>
                  <a:lnTo>
                    <a:pt x="44665" y="81987"/>
                  </a:lnTo>
                  <a:lnTo>
                    <a:pt x="44246" y="81716"/>
                  </a:lnTo>
                  <a:lnTo>
                    <a:pt x="43812" y="81479"/>
                  </a:lnTo>
                  <a:lnTo>
                    <a:pt x="43357" y="81270"/>
                  </a:lnTo>
                  <a:lnTo>
                    <a:pt x="42655" y="80993"/>
                  </a:lnTo>
                  <a:lnTo>
                    <a:pt x="42185" y="80818"/>
                  </a:lnTo>
                  <a:lnTo>
                    <a:pt x="41235" y="80452"/>
                  </a:lnTo>
                  <a:lnTo>
                    <a:pt x="40763" y="80248"/>
                  </a:lnTo>
                  <a:lnTo>
                    <a:pt x="40075" y="79897"/>
                  </a:lnTo>
                  <a:lnTo>
                    <a:pt x="39635" y="79627"/>
                  </a:lnTo>
                  <a:lnTo>
                    <a:pt x="39215" y="79317"/>
                  </a:lnTo>
                  <a:lnTo>
                    <a:pt x="38820" y="78984"/>
                  </a:lnTo>
                  <a:lnTo>
                    <a:pt x="38445" y="78616"/>
                  </a:lnTo>
                  <a:lnTo>
                    <a:pt x="38269" y="78421"/>
                  </a:lnTo>
                  <a:lnTo>
                    <a:pt x="37939" y="78009"/>
                  </a:lnTo>
                  <a:lnTo>
                    <a:pt x="37536" y="77362"/>
                  </a:lnTo>
                  <a:lnTo>
                    <a:pt x="37293" y="76878"/>
                  </a:lnTo>
                  <a:lnTo>
                    <a:pt x="36880" y="76757"/>
                  </a:lnTo>
                  <a:lnTo>
                    <a:pt x="34949" y="76812"/>
                  </a:lnTo>
                  <a:lnTo>
                    <a:pt x="33457" y="76883"/>
                  </a:lnTo>
                  <a:lnTo>
                    <a:pt x="32587" y="76887"/>
                  </a:lnTo>
                  <a:lnTo>
                    <a:pt x="32588" y="76426"/>
                  </a:lnTo>
                  <a:lnTo>
                    <a:pt x="30427" y="75972"/>
                  </a:lnTo>
                  <a:lnTo>
                    <a:pt x="27001" y="75244"/>
                  </a:lnTo>
                  <a:lnTo>
                    <a:pt x="25540" y="74928"/>
                  </a:lnTo>
                  <a:lnTo>
                    <a:pt x="26039" y="71904"/>
                  </a:lnTo>
                  <a:lnTo>
                    <a:pt x="27241" y="64643"/>
                  </a:lnTo>
                  <a:lnTo>
                    <a:pt x="20495" y="63525"/>
                  </a:lnTo>
                  <a:lnTo>
                    <a:pt x="19657" y="61596"/>
                  </a:lnTo>
                  <a:lnTo>
                    <a:pt x="19398" y="61180"/>
                  </a:lnTo>
                  <a:lnTo>
                    <a:pt x="18461" y="60946"/>
                  </a:lnTo>
                  <a:lnTo>
                    <a:pt x="17518" y="60870"/>
                  </a:lnTo>
                  <a:lnTo>
                    <a:pt x="16854" y="59458"/>
                  </a:lnTo>
                  <a:lnTo>
                    <a:pt x="14491" y="53938"/>
                  </a:lnTo>
                  <a:lnTo>
                    <a:pt x="13935" y="52578"/>
                  </a:lnTo>
                  <a:lnTo>
                    <a:pt x="13082" y="51781"/>
                  </a:lnTo>
                  <a:lnTo>
                    <a:pt x="13345" y="51374"/>
                  </a:lnTo>
                  <a:lnTo>
                    <a:pt x="12242" y="50412"/>
                  </a:lnTo>
                  <a:lnTo>
                    <a:pt x="10369" y="48642"/>
                  </a:lnTo>
                  <a:lnTo>
                    <a:pt x="12883" y="45957"/>
                  </a:lnTo>
                  <a:lnTo>
                    <a:pt x="13609" y="41503"/>
                  </a:lnTo>
                  <a:lnTo>
                    <a:pt x="13695" y="40994"/>
                  </a:lnTo>
                  <a:lnTo>
                    <a:pt x="10641" y="40631"/>
                  </a:lnTo>
                  <a:lnTo>
                    <a:pt x="7523" y="40249"/>
                  </a:lnTo>
                  <a:lnTo>
                    <a:pt x="5995" y="40062"/>
                  </a:lnTo>
                  <a:lnTo>
                    <a:pt x="0" y="39142"/>
                  </a:lnTo>
                  <a:lnTo>
                    <a:pt x="415" y="38764"/>
                  </a:lnTo>
                  <a:lnTo>
                    <a:pt x="7165" y="32617"/>
                  </a:lnTo>
                  <a:lnTo>
                    <a:pt x="7389" y="32408"/>
                  </a:lnTo>
                  <a:lnTo>
                    <a:pt x="14037" y="26388"/>
                  </a:lnTo>
                  <a:lnTo>
                    <a:pt x="14579" y="26050"/>
                  </a:lnTo>
                  <a:lnTo>
                    <a:pt x="15319" y="25599"/>
                  </a:lnTo>
                  <a:lnTo>
                    <a:pt x="16786" y="25248"/>
                  </a:lnTo>
                  <a:lnTo>
                    <a:pt x="17272" y="25143"/>
                  </a:lnTo>
                  <a:lnTo>
                    <a:pt x="22604" y="24005"/>
                  </a:lnTo>
                  <a:lnTo>
                    <a:pt x="23921" y="23724"/>
                  </a:lnTo>
                  <a:lnTo>
                    <a:pt x="25532" y="23381"/>
                  </a:lnTo>
                  <a:lnTo>
                    <a:pt x="27071" y="23054"/>
                  </a:lnTo>
                  <a:lnTo>
                    <a:pt x="30994" y="22219"/>
                  </a:lnTo>
                  <a:lnTo>
                    <a:pt x="33639" y="21640"/>
                  </a:lnTo>
                  <a:lnTo>
                    <a:pt x="33386" y="20329"/>
                  </a:lnTo>
                  <a:lnTo>
                    <a:pt x="33326" y="19769"/>
                  </a:lnTo>
                  <a:lnTo>
                    <a:pt x="33361" y="19026"/>
                  </a:lnTo>
                  <a:lnTo>
                    <a:pt x="33571" y="17001"/>
                  </a:lnTo>
                  <a:lnTo>
                    <a:pt x="33601" y="16717"/>
                  </a:lnTo>
                  <a:lnTo>
                    <a:pt x="33695" y="15421"/>
                  </a:lnTo>
                  <a:lnTo>
                    <a:pt x="33775" y="14954"/>
                  </a:lnTo>
                  <a:lnTo>
                    <a:pt x="33911" y="14428"/>
                  </a:lnTo>
                  <a:lnTo>
                    <a:pt x="34352" y="14434"/>
                  </a:lnTo>
                  <a:lnTo>
                    <a:pt x="35659" y="14141"/>
                  </a:lnTo>
                  <a:lnTo>
                    <a:pt x="38164" y="13579"/>
                  </a:lnTo>
                  <a:lnTo>
                    <a:pt x="41411" y="12851"/>
                  </a:lnTo>
                  <a:lnTo>
                    <a:pt x="44034" y="12270"/>
                  </a:lnTo>
                  <a:lnTo>
                    <a:pt x="49938" y="10965"/>
                  </a:lnTo>
                  <a:lnTo>
                    <a:pt x="52967" y="10300"/>
                  </a:lnTo>
                  <a:lnTo>
                    <a:pt x="53690" y="10081"/>
                  </a:lnTo>
                  <a:lnTo>
                    <a:pt x="54213" y="9945"/>
                  </a:lnTo>
                  <a:lnTo>
                    <a:pt x="60544" y="4976"/>
                  </a:lnTo>
                  <a:lnTo>
                    <a:pt x="65736" y="905"/>
                  </a:lnTo>
                  <a:lnTo>
                    <a:pt x="66532" y="681"/>
                  </a:lnTo>
                  <a:lnTo>
                    <a:pt x="69773" y="53"/>
                  </a:lnTo>
                  <a:lnTo>
                    <a:pt x="70119" y="0"/>
                  </a:lnTo>
                  <a:lnTo>
                    <a:pt x="71043" y="4584"/>
                  </a:lnTo>
                  <a:lnTo>
                    <a:pt x="71980" y="9489"/>
                  </a:lnTo>
                  <a:lnTo>
                    <a:pt x="75478" y="9527"/>
                  </a:lnTo>
                  <a:lnTo>
                    <a:pt x="77662" y="9608"/>
                  </a:lnTo>
                  <a:lnTo>
                    <a:pt x="78906" y="9453"/>
                  </a:lnTo>
                  <a:lnTo>
                    <a:pt x="79767" y="9295"/>
                  </a:lnTo>
                  <a:lnTo>
                    <a:pt x="79908" y="9421"/>
                  </a:lnTo>
                  <a:lnTo>
                    <a:pt x="80011" y="10017"/>
                  </a:lnTo>
                  <a:lnTo>
                    <a:pt x="80809" y="13702"/>
                  </a:lnTo>
                  <a:lnTo>
                    <a:pt x="81092" y="15006"/>
                  </a:lnTo>
                  <a:lnTo>
                    <a:pt x="81456" y="15926"/>
                  </a:lnTo>
                  <a:lnTo>
                    <a:pt x="81840" y="16898"/>
                  </a:lnTo>
                  <a:lnTo>
                    <a:pt x="82548" y="18037"/>
                  </a:lnTo>
                  <a:lnTo>
                    <a:pt x="87488" y="22528"/>
                  </a:lnTo>
                  <a:lnTo>
                    <a:pt x="88015" y="23391"/>
                  </a:lnTo>
                  <a:lnTo>
                    <a:pt x="88478" y="24441"/>
                  </a:lnTo>
                  <a:lnTo>
                    <a:pt x="88611" y="24706"/>
                  </a:lnTo>
                  <a:lnTo>
                    <a:pt x="90153" y="27796"/>
                  </a:lnTo>
                  <a:lnTo>
                    <a:pt x="90841" y="29002"/>
                  </a:lnTo>
                  <a:lnTo>
                    <a:pt x="92259" y="31499"/>
                  </a:lnTo>
                  <a:lnTo>
                    <a:pt x="94500" y="33147"/>
                  </a:lnTo>
                  <a:lnTo>
                    <a:pt x="95612" y="32399"/>
                  </a:lnTo>
                  <a:lnTo>
                    <a:pt x="96095" y="32190"/>
                  </a:lnTo>
                  <a:lnTo>
                    <a:pt x="97441" y="31227"/>
                  </a:lnTo>
                  <a:lnTo>
                    <a:pt x="99032" y="30093"/>
                  </a:lnTo>
                  <a:lnTo>
                    <a:pt x="100406" y="29106"/>
                  </a:lnTo>
                  <a:lnTo>
                    <a:pt x="101443" y="28373"/>
                  </a:lnTo>
                  <a:lnTo>
                    <a:pt x="102152" y="27863"/>
                  </a:lnTo>
                  <a:lnTo>
                    <a:pt x="103173" y="27138"/>
                  </a:lnTo>
                  <a:lnTo>
                    <a:pt x="103482" y="26914"/>
                  </a:lnTo>
                  <a:lnTo>
                    <a:pt x="103608" y="26276"/>
                  </a:lnTo>
                  <a:lnTo>
                    <a:pt x="103680" y="25947"/>
                  </a:lnTo>
                  <a:lnTo>
                    <a:pt x="103917" y="24753"/>
                  </a:lnTo>
                  <a:lnTo>
                    <a:pt x="104373" y="22483"/>
                  </a:lnTo>
                  <a:lnTo>
                    <a:pt x="104586" y="21396"/>
                  </a:lnTo>
                  <a:lnTo>
                    <a:pt x="104804" y="20319"/>
                  </a:lnTo>
                  <a:lnTo>
                    <a:pt x="105022" y="19223"/>
                  </a:lnTo>
                  <a:lnTo>
                    <a:pt x="105112" y="18789"/>
                  </a:lnTo>
                  <a:lnTo>
                    <a:pt x="105204" y="18351"/>
                  </a:lnTo>
                  <a:lnTo>
                    <a:pt x="105465" y="17041"/>
                  </a:lnTo>
                  <a:lnTo>
                    <a:pt x="105734" y="15678"/>
                  </a:lnTo>
                  <a:lnTo>
                    <a:pt x="105774" y="15506"/>
                  </a:lnTo>
                  <a:lnTo>
                    <a:pt x="106112" y="15299"/>
                  </a:lnTo>
                  <a:lnTo>
                    <a:pt x="107113" y="14682"/>
                  </a:lnTo>
                  <a:lnTo>
                    <a:pt x="108125" y="14062"/>
                  </a:lnTo>
                  <a:lnTo>
                    <a:pt x="110120" y="12838"/>
                  </a:lnTo>
                  <a:lnTo>
                    <a:pt x="111272" y="12118"/>
                  </a:lnTo>
                  <a:lnTo>
                    <a:pt x="111451" y="12008"/>
                  </a:lnTo>
                  <a:lnTo>
                    <a:pt x="113367" y="11923"/>
                  </a:lnTo>
                  <a:lnTo>
                    <a:pt x="116953" y="11770"/>
                  </a:lnTo>
                  <a:lnTo>
                    <a:pt x="117382" y="11749"/>
                  </a:lnTo>
                  <a:lnTo>
                    <a:pt x="120342" y="11613"/>
                  </a:lnTo>
                  <a:lnTo>
                    <a:pt x="122436" y="11522"/>
                  </a:lnTo>
                  <a:lnTo>
                    <a:pt x="122954" y="10584"/>
                  </a:lnTo>
                  <a:lnTo>
                    <a:pt x="123192" y="10183"/>
                  </a:lnTo>
                  <a:lnTo>
                    <a:pt x="123429" y="9783"/>
                  </a:lnTo>
                  <a:lnTo>
                    <a:pt x="123754" y="9202"/>
                  </a:lnTo>
                  <a:lnTo>
                    <a:pt x="124700" y="7486"/>
                  </a:lnTo>
                  <a:lnTo>
                    <a:pt x="125650" y="5775"/>
                  </a:lnTo>
                  <a:lnTo>
                    <a:pt x="126331" y="4551"/>
                  </a:lnTo>
                  <a:lnTo>
                    <a:pt x="126837" y="3651"/>
                  </a:lnTo>
                  <a:lnTo>
                    <a:pt x="131107" y="6106"/>
                  </a:lnTo>
                  <a:lnTo>
                    <a:pt x="131485" y="6300"/>
                  </a:lnTo>
                  <a:lnTo>
                    <a:pt x="136297" y="9009"/>
                  </a:lnTo>
                  <a:lnTo>
                    <a:pt x="142201" y="12348"/>
                  </a:lnTo>
                  <a:lnTo>
                    <a:pt x="144082" y="13391"/>
                  </a:lnTo>
                  <a:lnTo>
                    <a:pt x="144315" y="13281"/>
                  </a:lnTo>
                  <a:lnTo>
                    <a:pt x="145329" y="14062"/>
                  </a:lnTo>
                  <a:lnTo>
                    <a:pt x="145934" y="14453"/>
                  </a:lnTo>
                  <a:lnTo>
                    <a:pt x="147265" y="14858"/>
                  </a:lnTo>
                  <a:lnTo>
                    <a:pt x="148250" y="15144"/>
                  </a:lnTo>
                  <a:lnTo>
                    <a:pt x="149382" y="15849"/>
                  </a:lnTo>
                  <a:lnTo>
                    <a:pt x="151006" y="16798"/>
                  </a:lnTo>
                  <a:lnTo>
                    <a:pt x="152704" y="17779"/>
                  </a:lnTo>
                  <a:lnTo>
                    <a:pt x="154295" y="18499"/>
                  </a:lnTo>
                  <a:lnTo>
                    <a:pt x="154897" y="19080"/>
                  </a:lnTo>
                  <a:lnTo>
                    <a:pt x="155764" y="19747"/>
                  </a:lnTo>
                  <a:lnTo>
                    <a:pt x="156445" y="19909"/>
                  </a:lnTo>
                  <a:lnTo>
                    <a:pt x="156963" y="20600"/>
                  </a:lnTo>
                  <a:lnTo>
                    <a:pt x="157577" y="21734"/>
                  </a:lnTo>
                  <a:lnTo>
                    <a:pt x="158115" y="22321"/>
                  </a:lnTo>
                  <a:lnTo>
                    <a:pt x="158729" y="23398"/>
                  </a:lnTo>
                  <a:lnTo>
                    <a:pt x="159208" y="23865"/>
                  </a:lnTo>
                  <a:lnTo>
                    <a:pt x="159544" y="24303"/>
                  </a:lnTo>
                  <a:lnTo>
                    <a:pt x="159996" y="24918"/>
                  </a:lnTo>
                  <a:lnTo>
                    <a:pt x="160502" y="25642"/>
                  </a:lnTo>
                  <a:lnTo>
                    <a:pt x="161322" y="26319"/>
                  </a:lnTo>
                  <a:lnTo>
                    <a:pt x="162026" y="27053"/>
                  </a:lnTo>
                  <a:lnTo>
                    <a:pt x="162909" y="27672"/>
                  </a:lnTo>
                  <a:lnTo>
                    <a:pt x="163420" y="28001"/>
                  </a:lnTo>
                  <a:lnTo>
                    <a:pt x="164073" y="28501"/>
                  </a:lnTo>
                  <a:lnTo>
                    <a:pt x="164386" y="28620"/>
                  </a:lnTo>
                  <a:lnTo>
                    <a:pt x="164841" y="28916"/>
                  </a:lnTo>
                  <a:lnTo>
                    <a:pt x="165205" y="29411"/>
                  </a:lnTo>
                  <a:lnTo>
                    <a:pt x="165633" y="29764"/>
                  </a:lnTo>
                  <a:lnTo>
                    <a:pt x="166373" y="29978"/>
                  </a:lnTo>
                  <a:lnTo>
                    <a:pt x="167145" y="30426"/>
                  </a:lnTo>
                  <a:lnTo>
                    <a:pt x="167711" y="30836"/>
                  </a:lnTo>
                  <a:lnTo>
                    <a:pt x="168083" y="31046"/>
                  </a:lnTo>
                  <a:lnTo>
                    <a:pt x="168570" y="31117"/>
                  </a:lnTo>
                  <a:lnTo>
                    <a:pt x="169073" y="31875"/>
                  </a:lnTo>
                  <a:lnTo>
                    <a:pt x="169437" y="32547"/>
                  </a:lnTo>
                  <a:lnTo>
                    <a:pt x="169861" y="32900"/>
                  </a:lnTo>
                  <a:lnTo>
                    <a:pt x="170534" y="33772"/>
                  </a:lnTo>
                  <a:lnTo>
                    <a:pt x="170993" y="34039"/>
                  </a:lnTo>
                  <a:lnTo>
                    <a:pt x="171389" y="34220"/>
                  </a:lnTo>
                  <a:lnTo>
                    <a:pt x="171808" y="34949"/>
                  </a:lnTo>
                  <a:lnTo>
                    <a:pt x="171824" y="35583"/>
                  </a:lnTo>
                  <a:lnTo>
                    <a:pt x="171765" y="35868"/>
                  </a:lnTo>
                  <a:lnTo>
                    <a:pt x="171610" y="36354"/>
                  </a:lnTo>
                  <a:lnTo>
                    <a:pt x="171781" y="36559"/>
                  </a:lnTo>
                  <a:lnTo>
                    <a:pt x="172525" y="36802"/>
                  </a:lnTo>
                  <a:lnTo>
                    <a:pt x="173669" y="36998"/>
                  </a:lnTo>
                  <a:lnTo>
                    <a:pt x="173843" y="37112"/>
                  </a:lnTo>
                  <a:lnTo>
                    <a:pt x="173693" y="37484"/>
                  </a:lnTo>
                  <a:lnTo>
                    <a:pt x="173562" y="38408"/>
                  </a:lnTo>
                  <a:lnTo>
                    <a:pt x="173487" y="39299"/>
                  </a:lnTo>
                  <a:lnTo>
                    <a:pt x="173285" y="39381"/>
                  </a:lnTo>
                  <a:lnTo>
                    <a:pt x="172616" y="40033"/>
                  </a:lnTo>
                  <a:lnTo>
                    <a:pt x="172121" y="40224"/>
                  </a:lnTo>
                  <a:lnTo>
                    <a:pt x="171515" y="40443"/>
                  </a:lnTo>
                  <a:lnTo>
                    <a:pt x="170910" y="40548"/>
                  </a:lnTo>
                  <a:lnTo>
                    <a:pt x="170474" y="40824"/>
                  </a:lnTo>
                  <a:lnTo>
                    <a:pt x="169833" y="41306"/>
                  </a:lnTo>
                  <a:lnTo>
                    <a:pt x="169770" y="41649"/>
                  </a:lnTo>
                  <a:lnTo>
                    <a:pt x="169247" y="41930"/>
                  </a:lnTo>
                  <a:lnTo>
                    <a:pt x="168677" y="41720"/>
                  </a:lnTo>
                  <a:lnTo>
                    <a:pt x="168273" y="41796"/>
                  </a:lnTo>
                  <a:lnTo>
                    <a:pt x="167509" y="42650"/>
                  </a:lnTo>
                  <a:lnTo>
                    <a:pt x="167192" y="42816"/>
                  </a:lnTo>
                  <a:lnTo>
                    <a:pt x="166757" y="42983"/>
                  </a:lnTo>
                  <a:lnTo>
                    <a:pt x="166207" y="43317"/>
                  </a:lnTo>
                  <a:lnTo>
                    <a:pt x="165823" y="44031"/>
                  </a:lnTo>
                  <a:lnTo>
                    <a:pt x="164912" y="45142"/>
                  </a:lnTo>
                  <a:lnTo>
                    <a:pt x="164675" y="45571"/>
                  </a:lnTo>
                  <a:lnTo>
                    <a:pt x="164465" y="45966"/>
                  </a:lnTo>
                  <a:lnTo>
                    <a:pt x="164374" y="46400"/>
                  </a:lnTo>
                  <a:lnTo>
                    <a:pt x="164026" y="46595"/>
                  </a:lnTo>
                  <a:lnTo>
                    <a:pt x="163820" y="46819"/>
                  </a:lnTo>
                  <a:lnTo>
                    <a:pt x="163531" y="46905"/>
                  </a:lnTo>
                  <a:lnTo>
                    <a:pt x="163155" y="47048"/>
                  </a:lnTo>
                  <a:lnTo>
                    <a:pt x="162913" y="47820"/>
                  </a:lnTo>
                  <a:lnTo>
                    <a:pt x="162846" y="48396"/>
                  </a:lnTo>
                  <a:lnTo>
                    <a:pt x="163008" y="49002"/>
                  </a:lnTo>
                  <a:lnTo>
                    <a:pt x="163289" y="49297"/>
                  </a:lnTo>
                  <a:lnTo>
                    <a:pt x="164259" y="49774"/>
                  </a:lnTo>
                  <a:lnTo>
                    <a:pt x="164544" y="49950"/>
                  </a:lnTo>
                  <a:lnTo>
                    <a:pt x="164738" y="50245"/>
                  </a:lnTo>
                  <a:lnTo>
                    <a:pt x="164960" y="50708"/>
                  </a:lnTo>
                  <a:lnTo>
                    <a:pt x="165526" y="51408"/>
                  </a:lnTo>
                  <a:lnTo>
                    <a:pt x="165831" y="51932"/>
                  </a:lnTo>
                  <a:lnTo>
                    <a:pt x="166056" y="52223"/>
                  </a:lnTo>
                  <a:lnTo>
                    <a:pt x="166167" y="52571"/>
                  </a:lnTo>
                  <a:lnTo>
                    <a:pt x="166017" y="52885"/>
                  </a:lnTo>
                  <a:lnTo>
                    <a:pt x="166234" y="53524"/>
                  </a:lnTo>
                  <a:lnTo>
                    <a:pt x="166543" y="53991"/>
                  </a:lnTo>
                  <a:lnTo>
                    <a:pt x="167105" y="54777"/>
                  </a:lnTo>
                  <a:lnTo>
                    <a:pt x="167592" y="54873"/>
                  </a:lnTo>
                  <a:lnTo>
                    <a:pt x="167964" y="55111"/>
                  </a:lnTo>
                  <a:lnTo>
                    <a:pt x="167901" y="55397"/>
                  </a:lnTo>
                  <a:lnTo>
                    <a:pt x="168439" y="55721"/>
                  </a:lnTo>
                  <a:lnTo>
                    <a:pt x="168808" y="55988"/>
                  </a:lnTo>
                  <a:lnTo>
                    <a:pt x="169116" y="56397"/>
                  </a:lnTo>
                  <a:lnTo>
                    <a:pt x="169568" y="56979"/>
                  </a:lnTo>
                  <a:lnTo>
                    <a:pt x="169908" y="57360"/>
                  </a:lnTo>
                  <a:lnTo>
                    <a:pt x="170138" y="57451"/>
                  </a:lnTo>
                  <a:lnTo>
                    <a:pt x="170466" y="57879"/>
                  </a:lnTo>
                  <a:lnTo>
                    <a:pt x="170557" y="58146"/>
                  </a:lnTo>
                  <a:lnTo>
                    <a:pt x="170684" y="58928"/>
                  </a:lnTo>
                  <a:lnTo>
                    <a:pt x="170561" y="59471"/>
                  </a:lnTo>
                  <a:lnTo>
                    <a:pt x="170981" y="60086"/>
                  </a:lnTo>
                  <a:lnTo>
                    <a:pt x="171456" y="60929"/>
                  </a:lnTo>
                  <a:lnTo>
                    <a:pt x="171563" y="61592"/>
                  </a:lnTo>
                  <a:lnTo>
                    <a:pt x="171686" y="62688"/>
                  </a:lnTo>
                  <a:lnTo>
                    <a:pt x="171792" y="63150"/>
                  </a:lnTo>
                  <a:lnTo>
                    <a:pt x="171670" y="63550"/>
                  </a:lnTo>
                  <a:lnTo>
                    <a:pt x="171488" y="64270"/>
                  </a:lnTo>
                  <a:lnTo>
                    <a:pt x="171531" y="65018"/>
                  </a:lnTo>
                  <a:lnTo>
                    <a:pt x="171978" y="65690"/>
                  </a:lnTo>
                  <a:lnTo>
                    <a:pt x="172319" y="66157"/>
                  </a:lnTo>
                  <a:lnTo>
                    <a:pt x="172754" y="67434"/>
                  </a:lnTo>
                  <a:lnTo>
                    <a:pt x="172826" y="68296"/>
                  </a:lnTo>
                  <a:lnTo>
                    <a:pt x="173134" y="68906"/>
                  </a:lnTo>
                  <a:lnTo>
                    <a:pt x="173344" y="70122"/>
                  </a:lnTo>
                  <a:lnTo>
                    <a:pt x="173760" y="70789"/>
                  </a:lnTo>
                  <a:lnTo>
                    <a:pt x="173978" y="71627"/>
                  </a:lnTo>
                  <a:lnTo>
                    <a:pt x="173997" y="72032"/>
                  </a:lnTo>
                  <a:lnTo>
                    <a:pt x="173989" y="72576"/>
                  </a:lnTo>
                  <a:lnTo>
                    <a:pt x="174092" y="73329"/>
                  </a:lnTo>
                  <a:lnTo>
                    <a:pt x="174314" y="73705"/>
                  </a:lnTo>
                  <a:lnTo>
                    <a:pt x="174627" y="73915"/>
                  </a:lnTo>
                  <a:lnTo>
                    <a:pt x="174876" y="74668"/>
                  </a:lnTo>
                  <a:lnTo>
                    <a:pt x="174943" y="75649"/>
                  </a:lnTo>
                  <a:lnTo>
                    <a:pt x="174793" y="76107"/>
                  </a:lnTo>
                  <a:lnTo>
                    <a:pt x="174496" y="76474"/>
                  </a:lnTo>
                  <a:lnTo>
                    <a:pt x="174520" y="76993"/>
                  </a:lnTo>
                  <a:lnTo>
                    <a:pt x="174591" y="77918"/>
                  </a:lnTo>
                  <a:lnTo>
                    <a:pt x="174457" y="78895"/>
                  </a:lnTo>
                  <a:lnTo>
                    <a:pt x="174583" y="79962"/>
                  </a:lnTo>
                  <a:lnTo>
                    <a:pt x="174718" y="80600"/>
                  </a:lnTo>
                  <a:lnTo>
                    <a:pt x="174738" y="80872"/>
                  </a:lnTo>
                  <a:lnTo>
                    <a:pt x="174516" y="81258"/>
                  </a:lnTo>
                  <a:lnTo>
                    <a:pt x="174179" y="81735"/>
                  </a:lnTo>
                  <a:lnTo>
                    <a:pt x="173997" y="82121"/>
                  </a:lnTo>
                  <a:lnTo>
                    <a:pt x="173819" y="82383"/>
                  </a:lnTo>
                  <a:lnTo>
                    <a:pt x="173950" y="82535"/>
                  </a:lnTo>
                  <a:lnTo>
                    <a:pt x="174005" y="83040"/>
                  </a:lnTo>
                  <a:lnTo>
                    <a:pt x="173364" y="83660"/>
                  </a:lnTo>
                  <a:lnTo>
                    <a:pt x="173127" y="83612"/>
                  </a:lnTo>
                  <a:lnTo>
                    <a:pt x="172489" y="83908"/>
                  </a:lnTo>
                  <a:lnTo>
                    <a:pt x="171880" y="83941"/>
                  </a:lnTo>
                  <a:lnTo>
                    <a:pt x="171511" y="83936"/>
                  </a:lnTo>
                  <a:lnTo>
                    <a:pt x="171080" y="83646"/>
                  </a:lnTo>
                  <a:lnTo>
                    <a:pt x="170320" y="83588"/>
                  </a:lnTo>
                  <a:lnTo>
                    <a:pt x="169647" y="83488"/>
                  </a:lnTo>
                  <a:lnTo>
                    <a:pt x="168843" y="83455"/>
                  </a:lnTo>
                  <a:lnTo>
                    <a:pt x="168432" y="83293"/>
                  </a:lnTo>
                  <a:lnTo>
                    <a:pt x="167905" y="83460"/>
                  </a:lnTo>
                  <a:lnTo>
                    <a:pt x="167406" y="83493"/>
                  </a:lnTo>
                  <a:lnTo>
                    <a:pt x="166860" y="83574"/>
                  </a:lnTo>
                  <a:lnTo>
                    <a:pt x="166492" y="83369"/>
                  </a:lnTo>
                  <a:lnTo>
                    <a:pt x="166187" y="83431"/>
                  </a:lnTo>
                  <a:lnTo>
                    <a:pt x="165819" y="83379"/>
                  </a:lnTo>
                  <a:lnTo>
                    <a:pt x="165189" y="83217"/>
                  </a:lnTo>
                  <a:lnTo>
                    <a:pt x="165019" y="82931"/>
                  </a:lnTo>
                  <a:lnTo>
                    <a:pt x="164742" y="82750"/>
                  </a:lnTo>
                  <a:lnTo>
                    <a:pt x="163764" y="82559"/>
                  </a:lnTo>
                  <a:lnTo>
                    <a:pt x="163008" y="82330"/>
                  </a:lnTo>
                  <a:lnTo>
                    <a:pt x="162232" y="81901"/>
                  </a:lnTo>
                  <a:lnTo>
                    <a:pt x="161864" y="81554"/>
                  </a:lnTo>
                  <a:lnTo>
                    <a:pt x="161476" y="81549"/>
                  </a:lnTo>
                  <a:lnTo>
                    <a:pt x="160787" y="81730"/>
                  </a:lnTo>
                  <a:lnTo>
                    <a:pt x="160205" y="81477"/>
                  </a:lnTo>
                  <a:lnTo>
                    <a:pt x="159572" y="81268"/>
                  </a:lnTo>
                  <a:lnTo>
                    <a:pt x="158891" y="81015"/>
                  </a:lnTo>
                  <a:lnTo>
                    <a:pt x="158503" y="80858"/>
                  </a:lnTo>
                  <a:lnTo>
                    <a:pt x="157925" y="80458"/>
                  </a:lnTo>
                  <a:lnTo>
                    <a:pt x="157379" y="80791"/>
                  </a:lnTo>
                  <a:lnTo>
                    <a:pt x="156939" y="80882"/>
                  </a:lnTo>
                  <a:lnTo>
                    <a:pt x="156069" y="80329"/>
                  </a:lnTo>
                  <a:lnTo>
                    <a:pt x="155186" y="80315"/>
                  </a:lnTo>
                  <a:lnTo>
                    <a:pt x="154263" y="80052"/>
                  </a:lnTo>
                  <a:lnTo>
                    <a:pt x="153385" y="80038"/>
                  </a:lnTo>
                  <a:lnTo>
                    <a:pt x="152751" y="79976"/>
                  </a:lnTo>
                  <a:lnTo>
                    <a:pt x="152359" y="79824"/>
                  </a:lnTo>
                  <a:lnTo>
                    <a:pt x="151975" y="79476"/>
                  </a:lnTo>
                  <a:lnTo>
                    <a:pt x="151540" y="79319"/>
                  </a:lnTo>
                  <a:lnTo>
                    <a:pt x="150566" y="79009"/>
                  </a:lnTo>
                  <a:lnTo>
                    <a:pt x="149980" y="78752"/>
                  </a:lnTo>
                  <a:lnTo>
                    <a:pt x="149208" y="78299"/>
                  </a:lnTo>
                  <a:lnTo>
                    <a:pt x="148923" y="77756"/>
                  </a:lnTo>
                  <a:lnTo>
                    <a:pt x="148440" y="77403"/>
                  </a:lnTo>
                  <a:lnTo>
                    <a:pt x="148254" y="76860"/>
                  </a:lnTo>
                  <a:lnTo>
                    <a:pt x="147918" y="76417"/>
                  </a:lnTo>
                  <a:lnTo>
                    <a:pt x="147439" y="76016"/>
                  </a:lnTo>
                  <a:lnTo>
                    <a:pt x="146615" y="75511"/>
                  </a:lnTo>
                  <a:lnTo>
                    <a:pt x="145412" y="74363"/>
                  </a:lnTo>
                  <a:lnTo>
                    <a:pt x="145321" y="73919"/>
                  </a:lnTo>
                  <a:lnTo>
                    <a:pt x="145127" y="73767"/>
                  </a:lnTo>
                  <a:lnTo>
                    <a:pt x="144747" y="73176"/>
                  </a:lnTo>
                  <a:lnTo>
                    <a:pt x="144557" y="72828"/>
                  </a:lnTo>
                  <a:lnTo>
                    <a:pt x="144220" y="72428"/>
                  </a:lnTo>
                  <a:lnTo>
                    <a:pt x="143793" y="71832"/>
                  </a:lnTo>
                  <a:lnTo>
                    <a:pt x="143025" y="71084"/>
                  </a:lnTo>
                  <a:lnTo>
                    <a:pt x="142455" y="70045"/>
                  </a:lnTo>
                  <a:lnTo>
                    <a:pt x="142118" y="69745"/>
                  </a:lnTo>
                  <a:lnTo>
                    <a:pt x="141485" y="69392"/>
                  </a:lnTo>
                  <a:lnTo>
                    <a:pt x="140907" y="69088"/>
                  </a:lnTo>
                  <a:lnTo>
                    <a:pt x="140369" y="68983"/>
                  </a:lnTo>
                  <a:lnTo>
                    <a:pt x="140072" y="69126"/>
                  </a:lnTo>
                  <a:lnTo>
                    <a:pt x="139351" y="68425"/>
                  </a:lnTo>
                  <a:lnTo>
                    <a:pt x="138963" y="68320"/>
                  </a:lnTo>
                  <a:lnTo>
                    <a:pt x="138655" y="67949"/>
                  </a:lnTo>
                  <a:lnTo>
                    <a:pt x="138029" y="67181"/>
                  </a:lnTo>
                  <a:lnTo>
                    <a:pt x="137633" y="66662"/>
                  </a:lnTo>
                  <a:lnTo>
                    <a:pt x="137210" y="66114"/>
                  </a:lnTo>
                  <a:lnTo>
                    <a:pt x="136323" y="65880"/>
                  </a:lnTo>
                  <a:lnTo>
                    <a:pt x="135171" y="65428"/>
                  </a:lnTo>
                  <a:lnTo>
                    <a:pt x="134712" y="65313"/>
                  </a:lnTo>
                  <a:lnTo>
                    <a:pt x="133552" y="65213"/>
                  </a:lnTo>
                  <a:lnTo>
                    <a:pt x="133283" y="65313"/>
                  </a:lnTo>
                  <a:lnTo>
                    <a:pt x="132902" y="65390"/>
                  </a:lnTo>
                  <a:lnTo>
                    <a:pt x="132471" y="65247"/>
                  </a:lnTo>
                  <a:lnTo>
                    <a:pt x="131770" y="65209"/>
                  </a:lnTo>
                  <a:lnTo>
                    <a:pt x="131097" y="65180"/>
                  </a:lnTo>
                  <a:lnTo>
                    <a:pt x="130504" y="65170"/>
                  </a:lnTo>
                  <a:lnTo>
                    <a:pt x="129728" y="64641"/>
                  </a:lnTo>
                  <a:lnTo>
                    <a:pt x="129375" y="64718"/>
                  </a:lnTo>
                  <a:lnTo>
                    <a:pt x="129059" y="64413"/>
                  </a:lnTo>
                  <a:lnTo>
                    <a:pt x="128766" y="63922"/>
                  </a:lnTo>
                  <a:lnTo>
                    <a:pt x="128287" y="63536"/>
                  </a:lnTo>
                  <a:lnTo>
                    <a:pt x="126869" y="62835"/>
                  </a:lnTo>
                  <a:lnTo>
                    <a:pt x="126014" y="62197"/>
                  </a:lnTo>
                  <a:lnTo>
                    <a:pt x="125187" y="61639"/>
                  </a:lnTo>
                  <a:lnTo>
                    <a:pt x="124819" y="61258"/>
                  </a:lnTo>
                  <a:lnTo>
                    <a:pt x="124383" y="61277"/>
                  </a:lnTo>
                  <a:lnTo>
                    <a:pt x="123711" y="61210"/>
                  </a:lnTo>
                  <a:lnTo>
                    <a:pt x="122705" y="61434"/>
                  </a:lnTo>
                  <a:lnTo>
                    <a:pt x="121446" y="62387"/>
                  </a:lnTo>
                  <a:lnTo>
                    <a:pt x="120080" y="63503"/>
                  </a:lnTo>
                  <a:lnTo>
                    <a:pt x="119004" y="64865"/>
                  </a:lnTo>
                  <a:lnTo>
                    <a:pt x="118489" y="66347"/>
                  </a:lnTo>
                  <a:lnTo>
                    <a:pt x="118521" y="66489"/>
                  </a:lnTo>
                  <a:lnTo>
                    <a:pt x="118592" y="66810"/>
                  </a:lnTo>
                  <a:lnTo>
                    <a:pt x="119439" y="67825"/>
                  </a:lnTo>
                  <a:lnTo>
                    <a:pt x="119803" y="68616"/>
                  </a:lnTo>
                  <a:lnTo>
                    <a:pt x="120171" y="69154"/>
                  </a:lnTo>
                  <a:lnTo>
                    <a:pt x="120599" y="69593"/>
                  </a:lnTo>
                  <a:lnTo>
                    <a:pt x="121054" y="69707"/>
                  </a:lnTo>
                  <a:lnTo>
                    <a:pt x="121478" y="70203"/>
                  </a:lnTo>
                  <a:lnTo>
                    <a:pt x="122032" y="70860"/>
                  </a:lnTo>
                  <a:lnTo>
                    <a:pt x="122210" y="71489"/>
                  </a:lnTo>
                  <a:lnTo>
                    <a:pt x="122503" y="71847"/>
                  </a:lnTo>
                  <a:lnTo>
                    <a:pt x="123030" y="72504"/>
                  </a:lnTo>
                  <a:lnTo>
                    <a:pt x="123536" y="73000"/>
                  </a:lnTo>
                  <a:lnTo>
                    <a:pt x="124095" y="73467"/>
                  </a:lnTo>
                  <a:lnTo>
                    <a:pt x="124649" y="74263"/>
                  </a:lnTo>
                  <a:lnTo>
                    <a:pt x="125017" y="74811"/>
                  </a:lnTo>
                  <a:lnTo>
                    <a:pt x="125678" y="75635"/>
                  </a:lnTo>
                  <a:lnTo>
                    <a:pt x="126149" y="76564"/>
                  </a:lnTo>
                  <a:lnTo>
                    <a:pt x="126513" y="77379"/>
                  </a:lnTo>
                  <a:lnTo>
                    <a:pt x="126584" y="77899"/>
                  </a:lnTo>
                  <a:lnTo>
                    <a:pt x="126521" y="78466"/>
                  </a:lnTo>
                  <a:lnTo>
                    <a:pt x="126462" y="78895"/>
                  </a:lnTo>
                  <a:lnTo>
                    <a:pt x="126620" y="79090"/>
                  </a:lnTo>
                  <a:lnTo>
                    <a:pt x="126835" y="79924"/>
                  </a:lnTo>
                  <a:lnTo>
                    <a:pt x="126996" y="80581"/>
                  </a:lnTo>
                  <a:lnTo>
                    <a:pt x="127045" y="80725"/>
                  </a:lnTo>
                  <a:lnTo>
                    <a:pt x="127155" y="81044"/>
                  </a:lnTo>
                  <a:lnTo>
                    <a:pt x="127570" y="81973"/>
                  </a:lnTo>
                  <a:lnTo>
                    <a:pt x="128180" y="82607"/>
                  </a:lnTo>
                  <a:lnTo>
                    <a:pt x="128738" y="83021"/>
                  </a:lnTo>
                  <a:lnTo>
                    <a:pt x="128726" y="83669"/>
                  </a:lnTo>
                  <a:lnTo>
                    <a:pt x="128991" y="84055"/>
                  </a:lnTo>
                  <a:lnTo>
                    <a:pt x="129257" y="84275"/>
                  </a:lnTo>
                  <a:lnTo>
                    <a:pt x="129593" y="84661"/>
                  </a:lnTo>
                  <a:lnTo>
                    <a:pt x="130032" y="84956"/>
                  </a:lnTo>
                  <a:lnTo>
                    <a:pt x="130737" y="85285"/>
                  </a:lnTo>
                  <a:lnTo>
                    <a:pt x="131541" y="85718"/>
                  </a:lnTo>
                  <a:lnTo>
                    <a:pt x="131980" y="86119"/>
                  </a:lnTo>
                  <a:lnTo>
                    <a:pt x="132657" y="86500"/>
                  </a:lnTo>
                  <a:lnTo>
                    <a:pt x="133093" y="87005"/>
                  </a:lnTo>
                  <a:lnTo>
                    <a:pt x="133271" y="87248"/>
                  </a:lnTo>
                  <a:lnTo>
                    <a:pt x="134047" y="87839"/>
                  </a:lnTo>
                  <a:lnTo>
                    <a:pt x="134304" y="88130"/>
                  </a:lnTo>
                  <a:lnTo>
                    <a:pt x="134324" y="88473"/>
                  </a:lnTo>
                  <a:lnTo>
                    <a:pt x="134506" y="88740"/>
                  </a:lnTo>
                  <a:lnTo>
                    <a:pt x="134866" y="88983"/>
                  </a:lnTo>
                  <a:lnTo>
                    <a:pt x="134965" y="89273"/>
                  </a:lnTo>
                  <a:lnTo>
                    <a:pt x="135009" y="89902"/>
                  </a:lnTo>
                  <a:lnTo>
                    <a:pt x="135531" y="90150"/>
                  </a:lnTo>
                  <a:lnTo>
                    <a:pt x="135990" y="90736"/>
                  </a:lnTo>
                  <a:lnTo>
                    <a:pt x="136351" y="91213"/>
                  </a:lnTo>
                  <a:lnTo>
                    <a:pt x="136762" y="91613"/>
                  </a:lnTo>
                  <a:lnTo>
                    <a:pt x="137063" y="92328"/>
                  </a:lnTo>
                  <a:lnTo>
                    <a:pt x="137313" y="93176"/>
                  </a:lnTo>
                  <a:lnTo>
                    <a:pt x="137835" y="93343"/>
                  </a:lnTo>
                  <a:lnTo>
                    <a:pt x="138706" y="94434"/>
                  </a:lnTo>
                  <a:lnTo>
                    <a:pt x="139248" y="95049"/>
                  </a:lnTo>
                  <a:lnTo>
                    <a:pt x="139577" y="95606"/>
                  </a:lnTo>
                  <a:lnTo>
                    <a:pt x="139989" y="96164"/>
                  </a:lnTo>
                  <a:lnTo>
                    <a:pt x="140293" y="96622"/>
                  </a:lnTo>
                  <a:lnTo>
                    <a:pt x="140808" y="97422"/>
                  </a:lnTo>
                  <a:lnTo>
                    <a:pt x="141291" y="98061"/>
                  </a:lnTo>
                  <a:lnTo>
                    <a:pt x="141493" y="98666"/>
                  </a:lnTo>
                  <a:lnTo>
                    <a:pt x="141794" y="99433"/>
                  </a:lnTo>
                  <a:lnTo>
                    <a:pt x="142071" y="100043"/>
                  </a:lnTo>
                  <a:lnTo>
                    <a:pt x="142320" y="100915"/>
                  </a:lnTo>
                  <a:lnTo>
                    <a:pt x="142285" y="101363"/>
                  </a:lnTo>
                  <a:lnTo>
                    <a:pt x="142277" y="101992"/>
                  </a:lnTo>
                  <a:lnTo>
                    <a:pt x="142609" y="102340"/>
                  </a:lnTo>
                  <a:lnTo>
                    <a:pt x="142779" y="103212"/>
                  </a:lnTo>
                  <a:lnTo>
                    <a:pt x="142716" y="103736"/>
                  </a:lnTo>
                  <a:lnTo>
                    <a:pt x="142368" y="104256"/>
                  </a:lnTo>
                  <a:lnTo>
                    <a:pt x="142023" y="104460"/>
                  </a:lnTo>
                  <a:lnTo>
                    <a:pt x="141857" y="104956"/>
                  </a:lnTo>
                  <a:lnTo>
                    <a:pt x="141536" y="105394"/>
                  </a:lnTo>
                  <a:lnTo>
                    <a:pt x="141647" y="105723"/>
                  </a:lnTo>
                  <a:lnTo>
                    <a:pt x="141905" y="106176"/>
                  </a:lnTo>
                  <a:lnTo>
                    <a:pt x="142158" y="106572"/>
                  </a:lnTo>
                  <a:lnTo>
                    <a:pt x="142490" y="107000"/>
                  </a:lnTo>
                  <a:lnTo>
                    <a:pt x="142645" y="107263"/>
                  </a:lnTo>
                  <a:lnTo>
                    <a:pt x="142851" y="107477"/>
                  </a:lnTo>
                  <a:lnTo>
                    <a:pt x="142870" y="107901"/>
                  </a:lnTo>
                  <a:lnTo>
                    <a:pt x="143231" y="108192"/>
                  </a:lnTo>
                  <a:lnTo>
                    <a:pt x="143623" y="108440"/>
                  </a:lnTo>
                  <a:lnTo>
                    <a:pt x="143955" y="108783"/>
                  </a:lnTo>
                  <a:lnTo>
                    <a:pt x="143844" y="109097"/>
                  </a:lnTo>
                  <a:lnTo>
                    <a:pt x="143971" y="109521"/>
                  </a:lnTo>
                  <a:lnTo>
                    <a:pt x="144248" y="110155"/>
                  </a:lnTo>
                  <a:lnTo>
                    <a:pt x="144636" y="110451"/>
                  </a:lnTo>
                  <a:lnTo>
                    <a:pt x="144893" y="110665"/>
                  </a:lnTo>
                  <a:lnTo>
                    <a:pt x="145285" y="110832"/>
                  </a:lnTo>
                  <a:lnTo>
                    <a:pt x="145824" y="111470"/>
                  </a:lnTo>
                  <a:lnTo>
                    <a:pt x="145998" y="112080"/>
                  </a:lnTo>
                  <a:lnTo>
                    <a:pt x="146176" y="112318"/>
                  </a:lnTo>
                  <a:lnTo>
                    <a:pt x="146037" y="112790"/>
                  </a:lnTo>
                  <a:lnTo>
                    <a:pt x="146370" y="113267"/>
                  </a:lnTo>
                  <a:lnTo>
                    <a:pt x="146710" y="113405"/>
                  </a:lnTo>
                  <a:lnTo>
                    <a:pt x="146881" y="114039"/>
                  </a:lnTo>
                  <a:lnTo>
                    <a:pt x="146789" y="114877"/>
                  </a:lnTo>
                  <a:lnTo>
                    <a:pt x="146702" y="115373"/>
                  </a:lnTo>
                  <a:lnTo>
                    <a:pt x="147007" y="115854"/>
                  </a:lnTo>
                  <a:lnTo>
                    <a:pt x="146972" y="116350"/>
                  </a:lnTo>
                  <a:lnTo>
                    <a:pt x="146936" y="116984"/>
                  </a:lnTo>
                  <a:lnTo>
                    <a:pt x="146976" y="117746"/>
                  </a:lnTo>
                  <a:lnTo>
                    <a:pt x="146679" y="118370"/>
                  </a:lnTo>
                  <a:lnTo>
                    <a:pt x="146429" y="119100"/>
                  </a:lnTo>
                  <a:lnTo>
                    <a:pt x="145919" y="119881"/>
                  </a:lnTo>
                  <a:lnTo>
                    <a:pt x="145618" y="120586"/>
                  </a:lnTo>
                  <a:lnTo>
                    <a:pt x="145297" y="120867"/>
                  </a:lnTo>
                  <a:lnTo>
                    <a:pt x="144743" y="121068"/>
                  </a:lnTo>
                  <a:lnTo>
                    <a:pt x="144347" y="121220"/>
                  </a:lnTo>
                  <a:lnTo>
                    <a:pt x="143821" y="121473"/>
                  </a:lnTo>
                  <a:lnTo>
                    <a:pt x="143500" y="121887"/>
                  </a:lnTo>
                  <a:lnTo>
                    <a:pt x="143262" y="121963"/>
                  </a:lnTo>
                  <a:lnTo>
                    <a:pt x="143029" y="121644"/>
                  </a:lnTo>
                  <a:lnTo>
                    <a:pt x="142712" y="121849"/>
                  </a:lnTo>
                  <a:lnTo>
                    <a:pt x="142811" y="122297"/>
                  </a:lnTo>
                  <a:lnTo>
                    <a:pt x="143096" y="122512"/>
                  </a:lnTo>
                  <a:lnTo>
                    <a:pt x="143219" y="122912"/>
                  </a:lnTo>
                  <a:lnTo>
                    <a:pt x="143266" y="123303"/>
                  </a:lnTo>
                  <a:lnTo>
                    <a:pt x="143072" y="123774"/>
                  </a:lnTo>
                  <a:lnTo>
                    <a:pt x="142522" y="123817"/>
                  </a:lnTo>
                  <a:lnTo>
                    <a:pt x="141996" y="124017"/>
                  </a:lnTo>
                  <a:lnTo>
                    <a:pt x="141283" y="124136"/>
                  </a:lnTo>
                  <a:lnTo>
                    <a:pt x="140812" y="124184"/>
                  </a:lnTo>
                  <a:lnTo>
                    <a:pt x="140194" y="123998"/>
                  </a:lnTo>
                  <a:lnTo>
                    <a:pt x="139727" y="123908"/>
                  </a:lnTo>
                  <a:lnTo>
                    <a:pt x="138682" y="123970"/>
                  </a:lnTo>
                  <a:lnTo>
                    <a:pt x="137637" y="123979"/>
                  </a:lnTo>
                  <a:lnTo>
                    <a:pt x="136924" y="124022"/>
                  </a:lnTo>
                  <a:lnTo>
                    <a:pt x="136232" y="124370"/>
                  </a:lnTo>
                  <a:lnTo>
                    <a:pt x="135872" y="124608"/>
                  </a:lnTo>
                  <a:lnTo>
                    <a:pt x="135484" y="124661"/>
                  </a:lnTo>
                  <a:lnTo>
                    <a:pt x="134775" y="124456"/>
                  </a:lnTo>
                  <a:lnTo>
                    <a:pt x="133952" y="124413"/>
                  </a:lnTo>
                  <a:lnTo>
                    <a:pt x="134304" y="124584"/>
                  </a:lnTo>
                  <a:lnTo>
                    <a:pt x="134351" y="125161"/>
                  </a:lnTo>
                  <a:lnTo>
                    <a:pt x="134482" y="125523"/>
                  </a:lnTo>
                  <a:lnTo>
                    <a:pt x="134557" y="125881"/>
                  </a:lnTo>
                  <a:lnTo>
                    <a:pt x="134443" y="126209"/>
                  </a:lnTo>
                  <a:lnTo>
                    <a:pt x="133971" y="126448"/>
                  </a:lnTo>
                  <a:lnTo>
                    <a:pt x="133963" y="126919"/>
                  </a:lnTo>
                  <a:lnTo>
                    <a:pt x="133849" y="127220"/>
                  </a:lnTo>
                  <a:lnTo>
                    <a:pt x="133627" y="127434"/>
                  </a:lnTo>
                  <a:lnTo>
                    <a:pt x="133239" y="127429"/>
                  </a:lnTo>
                  <a:lnTo>
                    <a:pt x="132467" y="127744"/>
                  </a:lnTo>
                  <a:lnTo>
                    <a:pt x="131861" y="127844"/>
                  </a:lnTo>
                  <a:lnTo>
                    <a:pt x="131145" y="127944"/>
                  </a:lnTo>
                  <a:lnTo>
                    <a:pt x="131002" y="128244"/>
                  </a:lnTo>
                  <a:lnTo>
                    <a:pt x="130448" y="128649"/>
                  </a:lnTo>
                  <a:lnTo>
                    <a:pt x="129704" y="128854"/>
                  </a:lnTo>
                  <a:lnTo>
                    <a:pt x="129063" y="129231"/>
                  </a:lnTo>
                  <a:lnTo>
                    <a:pt x="128675" y="129497"/>
                  </a:lnTo>
                  <a:lnTo>
                    <a:pt x="128065" y="129817"/>
                  </a:lnTo>
                  <a:lnTo>
                    <a:pt x="127325" y="129917"/>
                  </a:lnTo>
                  <a:lnTo>
                    <a:pt x="126802" y="129960"/>
                  </a:lnTo>
                  <a:lnTo>
                    <a:pt x="126636" y="130069"/>
                  </a:lnTo>
                  <a:lnTo>
                    <a:pt x="125722" y="130493"/>
                  </a:lnTo>
                  <a:lnTo>
                    <a:pt x="125148" y="130403"/>
                  </a:lnTo>
                  <a:lnTo>
                    <a:pt x="124205" y="130741"/>
                  </a:lnTo>
                  <a:lnTo>
                    <a:pt x="124146" y="130989"/>
                  </a:lnTo>
                  <a:lnTo>
                    <a:pt x="123924" y="131261"/>
                  </a:lnTo>
                  <a:lnTo>
                    <a:pt x="123513" y="131227"/>
                  </a:lnTo>
                  <a:lnTo>
                    <a:pt x="123125" y="131385"/>
                  </a:lnTo>
                  <a:lnTo>
                    <a:pt x="122879" y="131122"/>
                  </a:lnTo>
                  <a:lnTo>
                    <a:pt x="122182" y="131075"/>
                  </a:lnTo>
                  <a:lnTo>
                    <a:pt x="121185" y="130803"/>
                  </a:lnTo>
                  <a:lnTo>
                    <a:pt x="120433" y="130708"/>
                  </a:lnTo>
                  <a:lnTo>
                    <a:pt x="120053" y="130994"/>
                  </a:lnTo>
                  <a:lnTo>
                    <a:pt x="118960" y="131184"/>
                  </a:lnTo>
                  <a:lnTo>
                    <a:pt x="117994" y="131337"/>
                  </a:lnTo>
                  <a:lnTo>
                    <a:pt x="117484" y="131832"/>
                  </a:lnTo>
                  <a:lnTo>
                    <a:pt x="117056" y="132452"/>
                  </a:lnTo>
                  <a:lnTo>
                    <a:pt x="116383" y="132695"/>
                  </a:lnTo>
                  <a:lnTo>
                    <a:pt x="116229" y="132843"/>
                  </a:lnTo>
                  <a:lnTo>
                    <a:pt x="116217" y="133167"/>
                  </a:lnTo>
                  <a:lnTo>
                    <a:pt x="116537" y="133324"/>
                  </a:lnTo>
                  <a:lnTo>
                    <a:pt x="116577" y="133496"/>
                  </a:lnTo>
                  <a:lnTo>
                    <a:pt x="116613" y="133953"/>
                  </a:lnTo>
                  <a:lnTo>
                    <a:pt x="116312" y="134244"/>
                  </a:lnTo>
                  <a:lnTo>
                    <a:pt x="116260" y="134916"/>
                  </a:lnTo>
                  <a:lnTo>
                    <a:pt x="116332" y="135669"/>
                  </a:lnTo>
                  <a:lnTo>
                    <a:pt x="116490" y="136136"/>
                  </a:lnTo>
                  <a:lnTo>
                    <a:pt x="116696" y="136474"/>
                  </a:lnTo>
                  <a:lnTo>
                    <a:pt x="116973" y="137189"/>
                  </a:lnTo>
                  <a:lnTo>
                    <a:pt x="117337" y="138037"/>
                  </a:lnTo>
                  <a:lnTo>
                    <a:pt x="117911" y="138757"/>
                  </a:lnTo>
                  <a:lnTo>
                    <a:pt x="118655" y="139233"/>
                  </a:lnTo>
                  <a:lnTo>
                    <a:pt x="119740" y="139376"/>
                  </a:lnTo>
                  <a:lnTo>
                    <a:pt x="120417" y="139052"/>
                  </a:lnTo>
                  <a:lnTo>
                    <a:pt x="121256" y="138814"/>
                  </a:lnTo>
                  <a:lnTo>
                    <a:pt x="121882" y="138952"/>
                  </a:lnTo>
                  <a:lnTo>
                    <a:pt x="122175" y="138957"/>
                  </a:lnTo>
                  <a:lnTo>
                    <a:pt x="122630" y="139386"/>
                  </a:lnTo>
                  <a:lnTo>
                    <a:pt x="123251" y="139729"/>
                  </a:lnTo>
                  <a:lnTo>
                    <a:pt x="123536" y="140153"/>
                  </a:lnTo>
                  <a:lnTo>
                    <a:pt x="123734" y="140663"/>
                  </a:lnTo>
                  <a:lnTo>
                    <a:pt x="124201" y="140377"/>
                  </a:lnTo>
                  <a:lnTo>
                    <a:pt x="125124" y="140310"/>
                  </a:lnTo>
                  <a:lnTo>
                    <a:pt x="125452" y="140691"/>
                  </a:lnTo>
                  <a:lnTo>
                    <a:pt x="125733" y="141282"/>
                  </a:lnTo>
                  <a:lnTo>
                    <a:pt x="125975" y="141916"/>
                  </a:lnTo>
                  <a:lnTo>
                    <a:pt x="126177" y="142254"/>
                  </a:lnTo>
                  <a:lnTo>
                    <a:pt x="125999" y="142840"/>
                  </a:lnTo>
                  <a:lnTo>
                    <a:pt x="126541" y="143060"/>
                  </a:lnTo>
                  <a:lnTo>
                    <a:pt x="126446" y="143770"/>
                  </a:lnTo>
                  <a:lnTo>
                    <a:pt x="126474" y="144523"/>
                  </a:lnTo>
                  <a:lnTo>
                    <a:pt x="126628" y="145156"/>
                  </a:lnTo>
                  <a:lnTo>
                    <a:pt x="127052" y="144913"/>
                  </a:lnTo>
                  <a:lnTo>
                    <a:pt x="127760" y="145218"/>
                  </a:lnTo>
                  <a:lnTo>
                    <a:pt x="128085" y="145685"/>
                  </a:lnTo>
                  <a:lnTo>
                    <a:pt x="128164" y="146019"/>
                  </a:lnTo>
                  <a:lnTo>
                    <a:pt x="127990" y="146524"/>
                  </a:lnTo>
                  <a:lnTo>
                    <a:pt x="127645" y="146853"/>
                  </a:lnTo>
                  <a:lnTo>
                    <a:pt x="126779" y="146333"/>
                  </a:lnTo>
                  <a:lnTo>
                    <a:pt x="126240" y="145990"/>
                  </a:lnTo>
                  <a:lnTo>
                    <a:pt x="126557" y="146915"/>
                  </a:lnTo>
                  <a:lnTo>
                    <a:pt x="125880" y="147448"/>
                  </a:lnTo>
                  <a:lnTo>
                    <a:pt x="125124" y="147563"/>
                  </a:lnTo>
                  <a:lnTo>
                    <a:pt x="124498" y="147468"/>
                  </a:lnTo>
                  <a:lnTo>
                    <a:pt x="124573" y="147930"/>
                  </a:lnTo>
                  <a:lnTo>
                    <a:pt x="124819" y="148311"/>
                  </a:lnTo>
                  <a:lnTo>
                    <a:pt x="124973" y="148945"/>
                  </a:lnTo>
                  <a:lnTo>
                    <a:pt x="125389" y="149369"/>
                  </a:lnTo>
                  <a:lnTo>
                    <a:pt x="125805" y="149540"/>
                  </a:lnTo>
                  <a:lnTo>
                    <a:pt x="126137" y="149712"/>
                  </a:lnTo>
                  <a:lnTo>
                    <a:pt x="127048" y="150146"/>
                  </a:lnTo>
                  <a:lnTo>
                    <a:pt x="127499" y="150532"/>
                  </a:lnTo>
                  <a:lnTo>
                    <a:pt x="127570" y="151285"/>
                  </a:lnTo>
                  <a:lnTo>
                    <a:pt x="127190" y="151489"/>
                  </a:lnTo>
                  <a:lnTo>
                    <a:pt x="127313" y="151823"/>
                  </a:lnTo>
                  <a:lnTo>
                    <a:pt x="127337" y="152705"/>
                  </a:lnTo>
                  <a:lnTo>
                    <a:pt x="127412" y="153210"/>
                  </a:lnTo>
                  <a:lnTo>
                    <a:pt x="127820" y="153801"/>
                  </a:lnTo>
                  <a:lnTo>
                    <a:pt x="127685" y="154301"/>
                  </a:lnTo>
                  <a:lnTo>
                    <a:pt x="127503" y="155135"/>
                  </a:lnTo>
                  <a:lnTo>
                    <a:pt x="127329" y="155635"/>
                  </a:lnTo>
                  <a:lnTo>
                    <a:pt x="127159" y="155969"/>
                  </a:lnTo>
                  <a:lnTo>
                    <a:pt x="126731" y="156545"/>
                  </a:lnTo>
                  <a:lnTo>
                    <a:pt x="126513" y="156917"/>
                  </a:lnTo>
                  <a:lnTo>
                    <a:pt x="126672" y="157508"/>
                  </a:lnTo>
                  <a:lnTo>
                    <a:pt x="126410" y="158132"/>
                  </a:lnTo>
                  <a:lnTo>
                    <a:pt x="125943" y="158542"/>
                  </a:lnTo>
                  <a:lnTo>
                    <a:pt x="125638" y="159371"/>
                  </a:lnTo>
                  <a:lnTo>
                    <a:pt x="125674" y="159791"/>
                  </a:lnTo>
                  <a:lnTo>
                    <a:pt x="125662" y="160253"/>
                  </a:lnTo>
                  <a:lnTo>
                    <a:pt x="125318" y="160958"/>
                  </a:lnTo>
                  <a:lnTo>
                    <a:pt x="125140" y="161544"/>
                  </a:lnTo>
                  <a:lnTo>
                    <a:pt x="124870" y="162054"/>
                  </a:lnTo>
                  <a:lnTo>
                    <a:pt x="124261" y="162297"/>
                  </a:lnTo>
                  <a:lnTo>
                    <a:pt x="123394" y="162602"/>
                  </a:lnTo>
                  <a:lnTo>
                    <a:pt x="123307" y="163022"/>
                  </a:lnTo>
                  <a:lnTo>
                    <a:pt x="123358" y="163584"/>
                  </a:lnTo>
                  <a:lnTo>
                    <a:pt x="123263" y="164403"/>
                  </a:lnTo>
                  <a:lnTo>
                    <a:pt x="123018" y="164856"/>
                  </a:lnTo>
                  <a:lnTo>
                    <a:pt x="122812" y="165256"/>
                  </a:lnTo>
                  <a:lnTo>
                    <a:pt x="122840" y="165819"/>
                  </a:lnTo>
                  <a:lnTo>
                    <a:pt x="122709" y="166457"/>
                  </a:lnTo>
                  <a:lnTo>
                    <a:pt x="122341" y="166929"/>
                  </a:lnTo>
                  <a:lnTo>
                    <a:pt x="121981" y="167043"/>
                  </a:lnTo>
                  <a:lnTo>
                    <a:pt x="121684" y="167001"/>
                  </a:lnTo>
                  <a:lnTo>
                    <a:pt x="121173" y="167448"/>
                  </a:lnTo>
                  <a:lnTo>
                    <a:pt x="120829" y="167887"/>
                  </a:lnTo>
                  <a:lnTo>
                    <a:pt x="119997" y="168492"/>
                  </a:lnTo>
                  <a:lnTo>
                    <a:pt x="119562" y="168745"/>
                  </a:lnTo>
                  <a:lnTo>
                    <a:pt x="119305" y="170098"/>
                  </a:lnTo>
                  <a:lnTo>
                    <a:pt x="119380" y="171132"/>
                  </a:lnTo>
                  <a:lnTo>
                    <a:pt x="119404" y="172628"/>
                  </a:lnTo>
                  <a:lnTo>
                    <a:pt x="119811" y="173291"/>
                  </a:lnTo>
                  <a:lnTo>
                    <a:pt x="120821" y="174339"/>
                  </a:lnTo>
                  <a:lnTo>
                    <a:pt x="121185" y="174954"/>
                  </a:lnTo>
                  <a:lnTo>
                    <a:pt x="121442" y="176269"/>
                  </a:lnTo>
                  <a:lnTo>
                    <a:pt x="121700" y="177537"/>
                  </a:lnTo>
                  <a:lnTo>
                    <a:pt x="121644" y="178194"/>
                  </a:lnTo>
                  <a:lnTo>
                    <a:pt x="121624" y="179176"/>
                  </a:lnTo>
                  <a:lnTo>
                    <a:pt x="121474" y="180015"/>
                  </a:lnTo>
                  <a:lnTo>
                    <a:pt x="120666" y="180706"/>
                  </a:lnTo>
                  <a:lnTo>
                    <a:pt x="120144" y="181211"/>
                  </a:lnTo>
                  <a:lnTo>
                    <a:pt x="120694" y="181830"/>
                  </a:lnTo>
                  <a:lnTo>
                    <a:pt x="121145" y="182774"/>
                  </a:lnTo>
                  <a:lnTo>
                    <a:pt x="121553" y="183527"/>
                  </a:lnTo>
                  <a:lnTo>
                    <a:pt x="122337" y="183965"/>
                  </a:lnTo>
                  <a:lnTo>
                    <a:pt x="123216" y="184585"/>
                  </a:lnTo>
                  <a:lnTo>
                    <a:pt x="123485" y="185247"/>
                  </a:lnTo>
                  <a:lnTo>
                    <a:pt x="123612" y="186090"/>
                  </a:lnTo>
                  <a:lnTo>
                    <a:pt x="123509" y="186700"/>
                  </a:lnTo>
                  <a:lnTo>
                    <a:pt x="123156" y="187482"/>
                  </a:lnTo>
                  <a:lnTo>
                    <a:pt x="122800" y="188159"/>
                  </a:lnTo>
                  <a:lnTo>
                    <a:pt x="123255" y="189069"/>
                  </a:lnTo>
                  <a:lnTo>
                    <a:pt x="123758" y="189803"/>
                  </a:lnTo>
                  <a:lnTo>
                    <a:pt x="123948" y="191218"/>
                  </a:lnTo>
                  <a:lnTo>
                    <a:pt x="123936" y="191861"/>
                  </a:lnTo>
                  <a:lnTo>
                    <a:pt x="123663" y="192838"/>
                  </a:lnTo>
                  <a:lnTo>
                    <a:pt x="123176" y="193772"/>
                  </a:lnTo>
                  <a:lnTo>
                    <a:pt x="122915" y="194196"/>
                  </a:lnTo>
                  <a:lnTo>
                    <a:pt x="122559" y="195044"/>
                  </a:lnTo>
                  <a:lnTo>
                    <a:pt x="121953" y="195421"/>
                  </a:lnTo>
                  <a:lnTo>
                    <a:pt x="121901" y="195936"/>
                  </a:lnTo>
                  <a:lnTo>
                    <a:pt x="121593" y="196484"/>
                  </a:lnTo>
                  <a:lnTo>
                    <a:pt x="121027" y="197160"/>
                  </a:lnTo>
                  <a:lnTo>
                    <a:pt x="120540" y="198223"/>
                  </a:lnTo>
                  <a:lnTo>
                    <a:pt x="120270" y="198857"/>
                  </a:lnTo>
                  <a:lnTo>
                    <a:pt x="120049" y="199538"/>
                  </a:lnTo>
                  <a:lnTo>
                    <a:pt x="120243" y="200529"/>
                  </a:lnTo>
                  <a:lnTo>
                    <a:pt x="120318" y="201254"/>
                  </a:lnTo>
                  <a:lnTo>
                    <a:pt x="120005" y="202021"/>
                  </a:lnTo>
                  <a:lnTo>
                    <a:pt x="119736" y="202788"/>
                  </a:lnTo>
                  <a:lnTo>
                    <a:pt x="119388" y="203250"/>
                  </a:lnTo>
                  <a:lnTo>
                    <a:pt x="119083" y="203417"/>
                  </a:lnTo>
                  <a:lnTo>
                    <a:pt x="118865" y="203713"/>
                  </a:lnTo>
                  <a:lnTo>
                    <a:pt x="118141" y="203574"/>
                  </a:lnTo>
                  <a:lnTo>
                    <a:pt x="117630" y="203608"/>
                  </a:lnTo>
                  <a:lnTo>
                    <a:pt x="117879" y="203827"/>
                  </a:lnTo>
                  <a:lnTo>
                    <a:pt x="118465" y="204518"/>
                  </a:lnTo>
                  <a:lnTo>
                    <a:pt x="118160" y="204985"/>
                  </a:lnTo>
                  <a:lnTo>
                    <a:pt x="117879" y="206519"/>
                  </a:lnTo>
                  <a:lnTo>
                    <a:pt x="117685" y="207801"/>
                  </a:lnTo>
                  <a:lnTo>
                    <a:pt x="117539" y="208912"/>
                  </a:lnTo>
                  <a:lnTo>
                    <a:pt x="117143" y="209545"/>
                  </a:lnTo>
                  <a:lnTo>
                    <a:pt x="117135" y="209888"/>
                  </a:lnTo>
                  <a:lnTo>
                    <a:pt x="117507" y="210622"/>
                  </a:lnTo>
                  <a:lnTo>
                    <a:pt x="117800" y="211099"/>
                  </a:lnTo>
                  <a:lnTo>
                    <a:pt x="117575" y="211823"/>
                  </a:lnTo>
                  <a:lnTo>
                    <a:pt x="117606" y="212338"/>
                  </a:lnTo>
                  <a:lnTo>
                    <a:pt x="117262" y="212671"/>
                  </a:lnTo>
                  <a:lnTo>
                    <a:pt x="116830" y="212838"/>
                  </a:lnTo>
                  <a:lnTo>
                    <a:pt x="116403" y="212829"/>
                  </a:lnTo>
                  <a:lnTo>
                    <a:pt x="116118" y="213267"/>
                  </a:lnTo>
                  <a:lnTo>
                    <a:pt x="115872" y="213767"/>
                  </a:lnTo>
                  <a:lnTo>
                    <a:pt x="115726" y="214034"/>
                  </a:lnTo>
                  <a:lnTo>
                    <a:pt x="115140" y="214530"/>
                  </a:lnTo>
                  <a:lnTo>
                    <a:pt x="114594" y="214916"/>
                  </a:lnTo>
                  <a:lnTo>
                    <a:pt x="114154" y="215197"/>
                  </a:lnTo>
                  <a:lnTo>
                    <a:pt x="113652" y="215264"/>
                  </a:lnTo>
                  <a:lnTo>
                    <a:pt x="113359" y="215330"/>
                  </a:lnTo>
                  <a:lnTo>
                    <a:pt x="113283" y="215759"/>
                  </a:lnTo>
                  <a:lnTo>
                    <a:pt x="113200" y="216303"/>
                  </a:lnTo>
                  <a:lnTo>
                    <a:pt x="113295" y="217060"/>
                  </a:lnTo>
                  <a:lnTo>
                    <a:pt x="113208" y="217856"/>
                  </a:lnTo>
                  <a:lnTo>
                    <a:pt x="113085" y="218680"/>
                  </a:lnTo>
                  <a:lnTo>
                    <a:pt x="112717" y="219362"/>
                  </a:lnTo>
                  <a:lnTo>
                    <a:pt x="112385" y="219824"/>
                  </a:lnTo>
                  <a:lnTo>
                    <a:pt x="112266" y="220329"/>
                  </a:lnTo>
                  <a:lnTo>
                    <a:pt x="112246" y="220653"/>
                  </a:lnTo>
                  <a:lnTo>
                    <a:pt x="112171" y="221664"/>
                  </a:lnTo>
                  <a:lnTo>
                    <a:pt x="111771" y="221802"/>
                  </a:lnTo>
                  <a:lnTo>
                    <a:pt x="111660" y="222088"/>
                  </a:lnTo>
                  <a:lnTo>
                    <a:pt x="111427" y="223093"/>
                  </a:lnTo>
                  <a:lnTo>
                    <a:pt x="111201" y="223560"/>
                  </a:lnTo>
                  <a:lnTo>
                    <a:pt x="110552" y="223622"/>
                  </a:lnTo>
                  <a:lnTo>
                    <a:pt x="110366" y="224122"/>
                  </a:lnTo>
                  <a:lnTo>
                    <a:pt x="110287" y="224485"/>
                  </a:lnTo>
                  <a:lnTo>
                    <a:pt x="110318" y="224775"/>
                  </a:lnTo>
                  <a:lnTo>
                    <a:pt x="110132" y="225023"/>
                  </a:lnTo>
                  <a:lnTo>
                    <a:pt x="109736" y="225123"/>
                  </a:lnTo>
                  <a:lnTo>
                    <a:pt x="109226" y="225333"/>
                  </a:lnTo>
                  <a:lnTo>
                    <a:pt x="109099" y="225509"/>
                  </a:lnTo>
                  <a:lnTo>
                    <a:pt x="108905" y="225700"/>
                  </a:lnTo>
                  <a:lnTo>
                    <a:pt x="108315" y="226172"/>
                  </a:lnTo>
                  <a:lnTo>
                    <a:pt x="108723" y="226453"/>
                  </a:lnTo>
                  <a:lnTo>
                    <a:pt x="109265" y="226872"/>
                  </a:lnTo>
                  <a:lnTo>
                    <a:pt x="109705" y="227887"/>
                  </a:lnTo>
                  <a:lnTo>
                    <a:pt x="110200" y="228264"/>
                  </a:lnTo>
                  <a:lnTo>
                    <a:pt x="110461" y="228955"/>
                  </a:lnTo>
                  <a:lnTo>
                    <a:pt x="109459" y="228797"/>
                  </a:lnTo>
                  <a:lnTo>
                    <a:pt x="109634" y="229212"/>
                  </a:lnTo>
                  <a:lnTo>
                    <a:pt x="109305" y="229803"/>
                  </a:lnTo>
                  <a:lnTo>
                    <a:pt x="109990" y="229812"/>
                  </a:lnTo>
                  <a:lnTo>
                    <a:pt x="110489" y="230098"/>
                  </a:lnTo>
                  <a:lnTo>
                    <a:pt x="110615" y="230603"/>
                  </a:lnTo>
                  <a:lnTo>
                    <a:pt x="110109" y="231004"/>
                  </a:lnTo>
                  <a:lnTo>
                    <a:pt x="109372" y="231175"/>
                  </a:lnTo>
                  <a:lnTo>
                    <a:pt x="109360" y="231952"/>
                  </a:lnTo>
                  <a:lnTo>
                    <a:pt x="109748" y="233424"/>
                  </a:lnTo>
                  <a:lnTo>
                    <a:pt x="109507" y="234015"/>
                  </a:lnTo>
                  <a:lnTo>
                    <a:pt x="109634" y="234563"/>
                  </a:lnTo>
                  <a:lnTo>
                    <a:pt x="109986" y="235350"/>
                  </a:lnTo>
                  <a:lnTo>
                    <a:pt x="110204" y="235902"/>
                  </a:lnTo>
                  <a:lnTo>
                    <a:pt x="110659" y="236002"/>
                  </a:lnTo>
                  <a:lnTo>
                    <a:pt x="111154" y="236512"/>
                  </a:lnTo>
                  <a:lnTo>
                    <a:pt x="110734" y="237098"/>
                  </a:lnTo>
                  <a:lnTo>
                    <a:pt x="110540" y="237647"/>
                  </a:lnTo>
                  <a:lnTo>
                    <a:pt x="111308" y="238209"/>
                  </a:lnTo>
                  <a:lnTo>
                    <a:pt x="111213" y="238528"/>
                  </a:lnTo>
                  <a:lnTo>
                    <a:pt x="111063" y="239119"/>
                  </a:lnTo>
                  <a:lnTo>
                    <a:pt x="110508" y="239476"/>
                  </a:lnTo>
                  <a:lnTo>
                    <a:pt x="110544" y="240205"/>
                  </a:lnTo>
                  <a:lnTo>
                    <a:pt x="110037" y="240472"/>
                  </a:lnTo>
                  <a:lnTo>
                    <a:pt x="109891" y="240930"/>
                  </a:lnTo>
                  <a:lnTo>
                    <a:pt x="109028" y="240777"/>
                  </a:lnTo>
                  <a:lnTo>
                    <a:pt x="108699" y="241273"/>
                  </a:lnTo>
                  <a:lnTo>
                    <a:pt x="108414" y="241864"/>
                  </a:lnTo>
                  <a:lnTo>
                    <a:pt x="107781" y="241530"/>
                  </a:lnTo>
                  <a:lnTo>
                    <a:pt x="107009" y="241244"/>
                  </a:lnTo>
                  <a:lnTo>
                    <a:pt x="106566" y="240644"/>
                  </a:lnTo>
                  <a:lnTo>
                    <a:pt x="105928" y="240358"/>
                  </a:lnTo>
                  <a:lnTo>
                    <a:pt x="105196" y="240663"/>
                  </a:lnTo>
                  <a:lnTo>
                    <a:pt x="104748" y="239924"/>
                  </a:lnTo>
                  <a:lnTo>
                    <a:pt x="104159" y="239734"/>
                  </a:lnTo>
                  <a:lnTo>
                    <a:pt x="103399" y="238895"/>
                  </a:lnTo>
                  <a:lnTo>
                    <a:pt x="103126" y="238752"/>
                  </a:lnTo>
                  <a:lnTo>
                    <a:pt x="102678" y="238380"/>
                  </a:lnTo>
                  <a:lnTo>
                    <a:pt x="102872" y="237604"/>
                  </a:lnTo>
                  <a:lnTo>
                    <a:pt x="102745" y="237056"/>
                  </a:lnTo>
                  <a:lnTo>
                    <a:pt x="103256" y="236422"/>
                  </a:lnTo>
                  <a:lnTo>
                    <a:pt x="103450" y="235788"/>
                  </a:lnTo>
                  <a:lnTo>
                    <a:pt x="103929" y="234606"/>
                  </a:lnTo>
                  <a:lnTo>
                    <a:pt x="104353" y="233744"/>
                  </a:lnTo>
                  <a:lnTo>
                    <a:pt x="104551" y="232876"/>
                  </a:lnTo>
                  <a:lnTo>
                    <a:pt x="104974" y="232290"/>
                  </a:lnTo>
                  <a:lnTo>
                    <a:pt x="105303" y="231656"/>
                  </a:lnTo>
                  <a:lnTo>
                    <a:pt x="104570" y="231690"/>
                  </a:lnTo>
                  <a:lnTo>
                    <a:pt x="104171" y="231085"/>
                  </a:lnTo>
                  <a:lnTo>
                    <a:pt x="103723" y="230622"/>
                  </a:lnTo>
                  <a:lnTo>
                    <a:pt x="103870" y="230031"/>
                  </a:lnTo>
                  <a:lnTo>
                    <a:pt x="103791" y="229159"/>
                  </a:lnTo>
                  <a:lnTo>
                    <a:pt x="103846" y="228564"/>
                  </a:lnTo>
                  <a:lnTo>
                    <a:pt x="103355" y="228192"/>
                  </a:lnTo>
                  <a:lnTo>
                    <a:pt x="103549" y="227463"/>
                  </a:lnTo>
                  <a:lnTo>
                    <a:pt x="104194" y="226972"/>
                  </a:lnTo>
                  <a:lnTo>
                    <a:pt x="104301" y="226195"/>
                  </a:lnTo>
                  <a:lnTo>
                    <a:pt x="104064" y="225700"/>
                  </a:lnTo>
                  <a:lnTo>
                    <a:pt x="103889" y="225590"/>
                  </a:lnTo>
                  <a:lnTo>
                    <a:pt x="103585" y="225433"/>
                  </a:lnTo>
                  <a:lnTo>
                    <a:pt x="103244" y="225080"/>
                  </a:lnTo>
                  <a:lnTo>
                    <a:pt x="102884" y="224866"/>
                  </a:lnTo>
                  <a:lnTo>
                    <a:pt x="102156" y="224828"/>
                  </a:lnTo>
                  <a:lnTo>
                    <a:pt x="101447" y="225052"/>
                  </a:lnTo>
                  <a:lnTo>
                    <a:pt x="101293" y="224918"/>
                  </a:lnTo>
                  <a:lnTo>
                    <a:pt x="100826" y="224670"/>
                  </a:lnTo>
                  <a:lnTo>
                    <a:pt x="99808" y="224656"/>
                  </a:lnTo>
                  <a:lnTo>
                    <a:pt x="99392" y="224675"/>
                  </a:lnTo>
                  <a:lnTo>
                    <a:pt x="99048" y="224823"/>
                  </a:lnTo>
                  <a:lnTo>
                    <a:pt x="98862" y="225214"/>
                  </a:lnTo>
                  <a:lnTo>
                    <a:pt x="98620" y="225523"/>
                  </a:lnTo>
                  <a:lnTo>
                    <a:pt x="98585" y="225700"/>
                  </a:lnTo>
                  <a:lnTo>
                    <a:pt x="98229" y="226091"/>
                  </a:lnTo>
                  <a:lnTo>
                    <a:pt x="97591" y="226124"/>
                  </a:lnTo>
                  <a:lnTo>
                    <a:pt x="97132" y="225700"/>
                  </a:lnTo>
                  <a:lnTo>
                    <a:pt x="96986" y="225543"/>
                  </a:lnTo>
                  <a:lnTo>
                    <a:pt x="96902" y="225390"/>
                  </a:lnTo>
                  <a:lnTo>
                    <a:pt x="96883" y="225052"/>
                  </a:lnTo>
                  <a:lnTo>
                    <a:pt x="96732" y="224604"/>
                  </a:lnTo>
                  <a:lnTo>
                    <a:pt x="96321" y="224203"/>
                  </a:lnTo>
                  <a:lnTo>
                    <a:pt x="96249" y="223994"/>
                  </a:lnTo>
                  <a:lnTo>
                    <a:pt x="96380" y="223865"/>
                  </a:lnTo>
                  <a:lnTo>
                    <a:pt x="96463" y="223579"/>
                  </a:lnTo>
                  <a:lnTo>
                    <a:pt x="96522" y="223108"/>
                  </a:lnTo>
                  <a:lnTo>
                    <a:pt x="96372" y="222764"/>
                  </a:lnTo>
                  <a:lnTo>
                    <a:pt x="96352" y="222583"/>
                  </a:lnTo>
                  <a:lnTo>
                    <a:pt x="96123" y="222159"/>
                  </a:lnTo>
                  <a:lnTo>
                    <a:pt x="95889" y="222154"/>
                  </a:lnTo>
                  <a:lnTo>
                    <a:pt x="95553" y="222045"/>
                  </a:lnTo>
                  <a:lnTo>
                    <a:pt x="95006" y="221697"/>
                  </a:lnTo>
                  <a:lnTo>
                    <a:pt x="94824" y="221745"/>
                  </a:lnTo>
                  <a:lnTo>
                    <a:pt x="94278" y="221735"/>
                  </a:lnTo>
                  <a:lnTo>
                    <a:pt x="94040" y="221835"/>
                  </a:lnTo>
                  <a:lnTo>
                    <a:pt x="93443" y="221802"/>
                  </a:lnTo>
                  <a:lnTo>
                    <a:pt x="93023" y="221978"/>
                  </a:lnTo>
                  <a:lnTo>
                    <a:pt x="92754" y="222336"/>
                  </a:lnTo>
                  <a:lnTo>
                    <a:pt x="92587" y="222807"/>
                  </a:lnTo>
                  <a:lnTo>
                    <a:pt x="92251" y="222850"/>
                  </a:lnTo>
                  <a:lnTo>
                    <a:pt x="92010" y="223160"/>
                  </a:lnTo>
                  <a:lnTo>
                    <a:pt x="91725" y="223131"/>
                  </a:lnTo>
                  <a:lnTo>
                    <a:pt x="91384" y="223046"/>
                  </a:lnTo>
                  <a:lnTo>
                    <a:pt x="90968" y="223093"/>
                  </a:lnTo>
                  <a:lnTo>
                    <a:pt x="90311" y="223289"/>
                  </a:lnTo>
                  <a:lnTo>
                    <a:pt x="90169" y="223546"/>
                  </a:lnTo>
                  <a:lnTo>
                    <a:pt x="90145" y="223784"/>
                  </a:lnTo>
                  <a:lnTo>
                    <a:pt x="90113" y="224251"/>
                  </a:lnTo>
                  <a:lnTo>
                    <a:pt x="89979" y="224618"/>
                  </a:lnTo>
                  <a:lnTo>
                    <a:pt x="89737" y="224928"/>
                  </a:lnTo>
                  <a:lnTo>
                    <a:pt x="89524" y="225238"/>
                  </a:lnTo>
                  <a:lnTo>
                    <a:pt x="89769" y="225790"/>
                  </a:lnTo>
                  <a:lnTo>
                    <a:pt x="89290" y="226519"/>
                  </a:lnTo>
                  <a:lnTo>
                    <a:pt x="88938" y="226481"/>
                  </a:lnTo>
                  <a:lnTo>
                    <a:pt x="88637" y="226891"/>
                  </a:lnTo>
                  <a:lnTo>
                    <a:pt x="88229" y="226944"/>
                  </a:lnTo>
                  <a:lnTo>
                    <a:pt x="87841" y="227287"/>
                  </a:lnTo>
                  <a:lnTo>
                    <a:pt x="87489" y="227253"/>
                  </a:lnTo>
                  <a:lnTo>
                    <a:pt x="87129" y="227658"/>
                  </a:lnTo>
                  <a:lnTo>
                    <a:pt x="86531" y="228292"/>
                  </a:lnTo>
                  <a:lnTo>
                    <a:pt x="86056" y="228697"/>
                  </a:lnTo>
                  <a:lnTo>
                    <a:pt x="85699" y="228955"/>
                  </a:lnTo>
                  <a:lnTo>
                    <a:pt x="85783" y="229221"/>
                  </a:lnTo>
                  <a:lnTo>
                    <a:pt x="85280" y="229536"/>
                  </a:lnTo>
                  <a:lnTo>
                    <a:pt x="85450" y="229803"/>
                  </a:lnTo>
                  <a:lnTo>
                    <a:pt x="85034" y="230089"/>
                  </a:lnTo>
                  <a:lnTo>
                    <a:pt x="85050" y="230765"/>
                  </a:lnTo>
                  <a:lnTo>
                    <a:pt x="84496" y="230756"/>
                  </a:lnTo>
                  <a:lnTo>
                    <a:pt x="84548" y="231108"/>
                  </a:lnTo>
                  <a:lnTo>
                    <a:pt x="84306" y="231637"/>
                  </a:lnTo>
                  <a:lnTo>
                    <a:pt x="83954" y="231480"/>
                  </a:lnTo>
                  <a:lnTo>
                    <a:pt x="83479" y="232033"/>
                  </a:lnTo>
                  <a:lnTo>
                    <a:pt x="83031" y="232319"/>
                  </a:lnTo>
                  <a:lnTo>
                    <a:pt x="82176" y="232629"/>
                  </a:lnTo>
                  <a:lnTo>
                    <a:pt x="81816" y="233148"/>
                  </a:lnTo>
                  <a:lnTo>
                    <a:pt x="81396" y="233615"/>
                  </a:lnTo>
                  <a:lnTo>
                    <a:pt x="81052" y="233315"/>
                  </a:lnTo>
                  <a:lnTo>
                    <a:pt x="80814" y="233310"/>
                  </a:lnTo>
                  <a:lnTo>
                    <a:pt x="80577" y="233629"/>
                  </a:lnTo>
                  <a:lnTo>
                    <a:pt x="80082" y="233324"/>
                  </a:lnTo>
                  <a:lnTo>
                    <a:pt x="79528" y="233081"/>
                  </a:lnTo>
                  <a:lnTo>
                    <a:pt x="79152" y="232867"/>
                  </a:lnTo>
                  <a:lnTo>
                    <a:pt x="78871" y="232100"/>
                  </a:lnTo>
                  <a:lnTo>
                    <a:pt x="79405" y="231699"/>
                  </a:lnTo>
                  <a:lnTo>
                    <a:pt x="79001" y="231428"/>
                  </a:lnTo>
                  <a:lnTo>
                    <a:pt x="79184" y="230899"/>
                  </a:lnTo>
                  <a:lnTo>
                    <a:pt x="79837" y="230532"/>
                  </a:lnTo>
                  <a:lnTo>
                    <a:pt x="79381" y="229698"/>
                  </a:lnTo>
                  <a:lnTo>
                    <a:pt x="78954" y="229017"/>
                  </a:lnTo>
                  <a:lnTo>
                    <a:pt x="78613" y="228306"/>
                  </a:lnTo>
                  <a:lnTo>
                    <a:pt x="78451" y="227654"/>
                  </a:lnTo>
                  <a:lnTo>
                    <a:pt x="78222" y="227125"/>
                  </a:lnTo>
                  <a:lnTo>
                    <a:pt x="77703" y="226820"/>
                  </a:lnTo>
                  <a:lnTo>
                    <a:pt x="77204" y="226634"/>
                  </a:lnTo>
                  <a:lnTo>
                    <a:pt x="77121" y="226281"/>
                  </a:lnTo>
                  <a:lnTo>
                    <a:pt x="76689" y="226038"/>
                  </a:lnTo>
                  <a:lnTo>
                    <a:pt x="76191" y="226029"/>
                  </a:lnTo>
                  <a:lnTo>
                    <a:pt x="76056" y="225476"/>
                  </a:lnTo>
                  <a:lnTo>
                    <a:pt x="75914" y="225376"/>
                  </a:lnTo>
                  <a:lnTo>
                    <a:pt x="75755" y="225485"/>
                  </a:lnTo>
                  <a:lnTo>
                    <a:pt x="75510" y="225433"/>
                  </a:lnTo>
                  <a:lnTo>
                    <a:pt x="75371" y="225547"/>
                  </a:lnTo>
                  <a:lnTo>
                    <a:pt x="75213" y="225519"/>
                  </a:lnTo>
                  <a:lnTo>
                    <a:pt x="75169" y="225385"/>
                  </a:lnTo>
                  <a:lnTo>
                    <a:pt x="74698" y="225219"/>
                  </a:lnTo>
                  <a:lnTo>
                    <a:pt x="74564" y="225123"/>
                  </a:lnTo>
                  <a:lnTo>
                    <a:pt x="74386" y="225076"/>
                  </a:lnTo>
                  <a:lnTo>
                    <a:pt x="74338" y="225233"/>
                  </a:lnTo>
                  <a:lnTo>
                    <a:pt x="74065" y="225276"/>
                  </a:lnTo>
                  <a:lnTo>
                    <a:pt x="73772" y="225271"/>
                  </a:lnTo>
                  <a:lnTo>
                    <a:pt x="73523" y="225333"/>
                  </a:lnTo>
                  <a:lnTo>
                    <a:pt x="73499" y="225490"/>
                  </a:lnTo>
                  <a:lnTo>
                    <a:pt x="73428" y="225647"/>
                  </a:lnTo>
                  <a:lnTo>
                    <a:pt x="73158" y="225576"/>
                  </a:lnTo>
                  <a:lnTo>
                    <a:pt x="72957" y="225390"/>
                  </a:lnTo>
                  <a:lnTo>
                    <a:pt x="72711" y="225252"/>
                  </a:lnTo>
                  <a:lnTo>
                    <a:pt x="72557" y="225204"/>
                  </a:lnTo>
                  <a:lnTo>
                    <a:pt x="72375" y="225157"/>
                  </a:lnTo>
                  <a:lnTo>
                    <a:pt x="72216" y="225219"/>
                  </a:lnTo>
                  <a:lnTo>
                    <a:pt x="72034" y="225238"/>
                  </a:lnTo>
                  <a:lnTo>
                    <a:pt x="71832" y="225104"/>
                  </a:lnTo>
                  <a:lnTo>
                    <a:pt x="71448" y="225142"/>
                  </a:lnTo>
                  <a:lnTo>
                    <a:pt x="71041" y="225052"/>
                  </a:lnTo>
                  <a:lnTo>
                    <a:pt x="70799" y="225014"/>
                  </a:lnTo>
                  <a:lnTo>
                    <a:pt x="70526" y="225190"/>
                  </a:lnTo>
                  <a:lnTo>
                    <a:pt x="70233" y="225142"/>
                  </a:lnTo>
                  <a:lnTo>
                    <a:pt x="70094" y="225342"/>
                  </a:lnTo>
                  <a:lnTo>
                    <a:pt x="69845" y="225380"/>
                  </a:lnTo>
                  <a:lnTo>
                    <a:pt x="69687" y="225438"/>
                  </a:lnTo>
                  <a:lnTo>
                    <a:pt x="69398" y="225595"/>
                  </a:lnTo>
                  <a:lnTo>
                    <a:pt x="69196" y="225509"/>
                  </a:lnTo>
                  <a:lnTo>
                    <a:pt x="69014" y="225423"/>
                  </a:lnTo>
                  <a:lnTo>
                    <a:pt x="68808" y="225543"/>
                  </a:lnTo>
                  <a:lnTo>
                    <a:pt x="68574" y="225805"/>
                  </a:lnTo>
                  <a:lnTo>
                    <a:pt x="68032" y="226024"/>
                  </a:lnTo>
                  <a:lnTo>
                    <a:pt x="67573" y="225938"/>
                  </a:lnTo>
                  <a:lnTo>
                    <a:pt x="67375" y="226438"/>
                  </a:lnTo>
                  <a:lnTo>
                    <a:pt x="67406" y="226786"/>
                  </a:lnTo>
                  <a:lnTo>
                    <a:pt x="66516" y="227191"/>
                  </a:lnTo>
                  <a:lnTo>
                    <a:pt x="66290" y="227048"/>
                  </a:lnTo>
                  <a:lnTo>
                    <a:pt x="66088" y="226929"/>
                  </a:lnTo>
                  <a:lnTo>
                    <a:pt x="65649" y="226829"/>
                  </a:lnTo>
                  <a:lnTo>
                    <a:pt x="65277" y="226829"/>
                  </a:lnTo>
                  <a:lnTo>
                    <a:pt x="64920" y="226877"/>
                  </a:lnTo>
                  <a:lnTo>
                    <a:pt x="64718" y="226934"/>
                  </a:lnTo>
                  <a:lnTo>
                    <a:pt x="64457" y="227039"/>
                  </a:lnTo>
                  <a:lnTo>
                    <a:pt x="64129" y="227044"/>
                  </a:lnTo>
                  <a:lnTo>
                    <a:pt x="64026" y="226762"/>
                  </a:lnTo>
                  <a:lnTo>
                    <a:pt x="63931" y="226620"/>
                  </a:lnTo>
                  <a:lnTo>
                    <a:pt x="63586" y="226267"/>
                  </a:lnTo>
                  <a:lnTo>
                    <a:pt x="63246" y="226000"/>
                  </a:lnTo>
                  <a:lnTo>
                    <a:pt x="62933" y="225700"/>
                  </a:lnTo>
                  <a:lnTo>
                    <a:pt x="62648" y="225481"/>
                  </a:lnTo>
                  <a:lnTo>
                    <a:pt x="62434" y="225085"/>
                  </a:lnTo>
                  <a:lnTo>
                    <a:pt x="62335" y="224799"/>
                  </a:lnTo>
                  <a:lnTo>
                    <a:pt x="62197" y="224451"/>
                  </a:lnTo>
                  <a:lnTo>
                    <a:pt x="62205" y="224022"/>
                  </a:lnTo>
                  <a:lnTo>
                    <a:pt x="62395" y="223756"/>
                  </a:lnTo>
                  <a:lnTo>
                    <a:pt x="62462" y="223308"/>
                  </a:lnTo>
                  <a:lnTo>
                    <a:pt x="62324" y="223084"/>
                  </a:lnTo>
                  <a:lnTo>
                    <a:pt x="62268" y="222674"/>
                  </a:lnTo>
                  <a:lnTo>
                    <a:pt x="62225" y="222440"/>
                  </a:lnTo>
                  <a:lnTo>
                    <a:pt x="62134" y="222278"/>
                  </a:lnTo>
                  <a:lnTo>
                    <a:pt x="62205" y="221869"/>
                  </a:lnTo>
                  <a:lnTo>
                    <a:pt x="62114" y="221516"/>
                  </a:lnTo>
                  <a:lnTo>
                    <a:pt x="62169" y="221211"/>
                  </a:lnTo>
                  <a:lnTo>
                    <a:pt x="62130" y="220882"/>
                  </a:lnTo>
                  <a:lnTo>
                    <a:pt x="62209" y="220711"/>
                  </a:lnTo>
                  <a:lnTo>
                    <a:pt x="62415" y="220496"/>
                  </a:lnTo>
                  <a:lnTo>
                    <a:pt x="62514" y="220282"/>
                  </a:lnTo>
                  <a:lnTo>
                    <a:pt x="62565" y="220000"/>
                  </a:lnTo>
                  <a:lnTo>
                    <a:pt x="62771" y="219757"/>
                  </a:lnTo>
                  <a:lnTo>
                    <a:pt x="62775" y="219619"/>
                  </a:lnTo>
                  <a:lnTo>
                    <a:pt x="62838" y="219414"/>
                  </a:lnTo>
                  <a:lnTo>
                    <a:pt x="63092" y="219200"/>
                  </a:lnTo>
                  <a:lnTo>
                    <a:pt x="63155" y="218924"/>
                  </a:lnTo>
                  <a:lnTo>
                    <a:pt x="63424" y="218819"/>
                  </a:lnTo>
                  <a:lnTo>
                    <a:pt x="63535" y="218571"/>
                  </a:lnTo>
                  <a:lnTo>
                    <a:pt x="63574" y="218275"/>
                  </a:lnTo>
                  <a:lnTo>
                    <a:pt x="63452" y="218118"/>
                  </a:lnTo>
                  <a:lnTo>
                    <a:pt x="63408" y="217932"/>
                  </a:lnTo>
                  <a:lnTo>
                    <a:pt x="63598" y="217670"/>
                  </a:lnTo>
                  <a:lnTo>
                    <a:pt x="63630" y="217532"/>
                  </a:lnTo>
                  <a:lnTo>
                    <a:pt x="63681" y="217251"/>
                  </a:lnTo>
                  <a:lnTo>
                    <a:pt x="63622" y="216989"/>
                  </a:lnTo>
                  <a:lnTo>
                    <a:pt x="63721" y="216670"/>
                  </a:lnTo>
                  <a:lnTo>
                    <a:pt x="63543" y="216064"/>
                  </a:lnTo>
                  <a:lnTo>
                    <a:pt x="63487" y="215583"/>
                  </a:lnTo>
                  <a:lnTo>
                    <a:pt x="63400" y="215135"/>
                  </a:lnTo>
                  <a:lnTo>
                    <a:pt x="63753" y="214921"/>
                  </a:lnTo>
                  <a:lnTo>
                    <a:pt x="63923" y="214253"/>
                  </a:lnTo>
                  <a:lnTo>
                    <a:pt x="64441" y="213624"/>
                  </a:lnTo>
                  <a:lnTo>
                    <a:pt x="64920" y="213443"/>
                  </a:lnTo>
                  <a:lnTo>
                    <a:pt x="65399" y="213291"/>
                  </a:lnTo>
                  <a:lnTo>
                    <a:pt x="65787" y="213110"/>
                  </a:lnTo>
                  <a:lnTo>
                    <a:pt x="65823" y="212729"/>
                  </a:lnTo>
                  <a:lnTo>
                    <a:pt x="65633" y="212662"/>
                  </a:lnTo>
                  <a:lnTo>
                    <a:pt x="65542" y="212371"/>
                  </a:lnTo>
                  <a:lnTo>
                    <a:pt x="65364" y="211761"/>
                  </a:lnTo>
                  <a:lnTo>
                    <a:pt x="65213" y="211409"/>
                  </a:lnTo>
                  <a:lnTo>
                    <a:pt x="65122" y="210961"/>
                  </a:lnTo>
                  <a:lnTo>
                    <a:pt x="64810" y="210641"/>
                  </a:lnTo>
                  <a:lnTo>
                    <a:pt x="64596" y="210222"/>
                  </a:lnTo>
                  <a:lnTo>
                    <a:pt x="64346" y="210027"/>
                  </a:lnTo>
                  <a:lnTo>
                    <a:pt x="64034" y="209703"/>
                  </a:lnTo>
                  <a:lnTo>
                    <a:pt x="63788" y="209093"/>
                  </a:lnTo>
                  <a:lnTo>
                    <a:pt x="63634" y="208740"/>
                  </a:lnTo>
                  <a:lnTo>
                    <a:pt x="63503" y="208378"/>
                  </a:lnTo>
                  <a:lnTo>
                    <a:pt x="63333" y="207682"/>
                  </a:lnTo>
                  <a:lnTo>
                    <a:pt x="63218" y="207468"/>
                  </a:lnTo>
                  <a:lnTo>
                    <a:pt x="63001" y="207134"/>
                  </a:lnTo>
                  <a:lnTo>
                    <a:pt x="63008" y="206667"/>
                  </a:lnTo>
                  <a:lnTo>
                    <a:pt x="62981" y="206395"/>
                  </a:lnTo>
                  <a:lnTo>
                    <a:pt x="62672" y="206195"/>
                  </a:lnTo>
                  <a:lnTo>
                    <a:pt x="62533" y="206253"/>
                  </a:lnTo>
                  <a:lnTo>
                    <a:pt x="62367" y="206372"/>
                  </a:lnTo>
                  <a:lnTo>
                    <a:pt x="62157" y="206410"/>
                  </a:lnTo>
                  <a:lnTo>
                    <a:pt x="62007" y="206486"/>
                  </a:lnTo>
                  <a:lnTo>
                    <a:pt x="61662" y="206238"/>
                  </a:lnTo>
                  <a:lnTo>
                    <a:pt x="61354" y="205857"/>
                  </a:lnTo>
                  <a:lnTo>
                    <a:pt x="61318" y="205466"/>
                  </a:lnTo>
                  <a:lnTo>
                    <a:pt x="61191" y="204813"/>
                  </a:lnTo>
                  <a:lnTo>
                    <a:pt x="61061" y="204570"/>
                  </a:lnTo>
                  <a:lnTo>
                    <a:pt x="60839" y="204432"/>
                  </a:lnTo>
                  <a:lnTo>
                    <a:pt x="60661" y="204280"/>
                  </a:lnTo>
                  <a:lnTo>
                    <a:pt x="60443" y="203856"/>
                  </a:lnTo>
                  <a:lnTo>
                    <a:pt x="60372" y="203703"/>
                  </a:lnTo>
                  <a:lnTo>
                    <a:pt x="60360" y="203403"/>
                  </a:lnTo>
                  <a:lnTo>
                    <a:pt x="60514" y="203179"/>
                  </a:lnTo>
                  <a:lnTo>
                    <a:pt x="60538" y="202788"/>
                  </a:lnTo>
                  <a:lnTo>
                    <a:pt x="60483" y="202426"/>
                  </a:lnTo>
                  <a:lnTo>
                    <a:pt x="60368" y="202273"/>
                  </a:lnTo>
                  <a:lnTo>
                    <a:pt x="60142" y="202178"/>
                  </a:lnTo>
                  <a:lnTo>
                    <a:pt x="60008" y="202054"/>
                  </a:lnTo>
                  <a:lnTo>
                    <a:pt x="59984" y="201668"/>
                  </a:lnTo>
                  <a:lnTo>
                    <a:pt x="59988" y="201459"/>
                  </a:lnTo>
                  <a:lnTo>
                    <a:pt x="60008" y="201149"/>
                  </a:lnTo>
                  <a:lnTo>
                    <a:pt x="60166" y="200958"/>
                  </a:lnTo>
                  <a:lnTo>
                    <a:pt x="60336" y="200892"/>
                  </a:lnTo>
                  <a:lnTo>
                    <a:pt x="60518" y="200710"/>
                  </a:lnTo>
                  <a:lnTo>
                    <a:pt x="60693" y="200477"/>
                  </a:lnTo>
                  <a:lnTo>
                    <a:pt x="60736" y="200239"/>
                  </a:lnTo>
                  <a:lnTo>
                    <a:pt x="60784" y="200058"/>
                  </a:lnTo>
                  <a:lnTo>
                    <a:pt x="60926" y="199834"/>
                  </a:lnTo>
                  <a:lnTo>
                    <a:pt x="61140" y="199600"/>
                  </a:lnTo>
                  <a:lnTo>
                    <a:pt x="61421" y="199548"/>
                  </a:lnTo>
                  <a:lnTo>
                    <a:pt x="61619" y="199400"/>
                  </a:lnTo>
                  <a:lnTo>
                    <a:pt x="61761" y="199233"/>
                  </a:lnTo>
                  <a:lnTo>
                    <a:pt x="61738" y="198952"/>
                  </a:lnTo>
                  <a:lnTo>
                    <a:pt x="61892" y="198814"/>
                  </a:lnTo>
                  <a:lnTo>
                    <a:pt x="62177" y="198595"/>
                  </a:lnTo>
                  <a:lnTo>
                    <a:pt x="62252" y="198342"/>
                  </a:lnTo>
                  <a:lnTo>
                    <a:pt x="62466" y="198080"/>
                  </a:lnTo>
                  <a:lnTo>
                    <a:pt x="62498" y="197842"/>
                  </a:lnTo>
                  <a:lnTo>
                    <a:pt x="62664" y="197861"/>
                  </a:lnTo>
                  <a:lnTo>
                    <a:pt x="62807" y="197794"/>
                  </a:lnTo>
                  <a:lnTo>
                    <a:pt x="62862" y="197608"/>
                  </a:lnTo>
                  <a:lnTo>
                    <a:pt x="62945" y="197441"/>
                  </a:lnTo>
                  <a:lnTo>
                    <a:pt x="63282" y="197151"/>
                  </a:lnTo>
                  <a:lnTo>
                    <a:pt x="63448" y="196936"/>
                  </a:lnTo>
                  <a:lnTo>
                    <a:pt x="63535" y="196741"/>
                  </a:lnTo>
                  <a:lnTo>
                    <a:pt x="63820" y="196565"/>
                  </a:lnTo>
                  <a:lnTo>
                    <a:pt x="64018" y="196484"/>
                  </a:lnTo>
                  <a:lnTo>
                    <a:pt x="64323" y="196112"/>
                  </a:lnTo>
                  <a:lnTo>
                    <a:pt x="64556" y="195816"/>
                  </a:lnTo>
                  <a:lnTo>
                    <a:pt x="64758" y="195607"/>
                  </a:lnTo>
                  <a:lnTo>
                    <a:pt x="64913" y="195226"/>
                  </a:lnTo>
                  <a:lnTo>
                    <a:pt x="65071" y="194816"/>
                  </a:lnTo>
                  <a:lnTo>
                    <a:pt x="65110" y="194253"/>
                  </a:lnTo>
                  <a:lnTo>
                    <a:pt x="65103" y="193825"/>
                  </a:lnTo>
                  <a:lnTo>
                    <a:pt x="65027" y="193377"/>
                  </a:lnTo>
                  <a:lnTo>
                    <a:pt x="64853" y="192962"/>
                  </a:lnTo>
                  <a:lnTo>
                    <a:pt x="64596" y="192576"/>
                  </a:lnTo>
                  <a:lnTo>
                    <a:pt x="64402" y="192257"/>
                  </a:lnTo>
                  <a:lnTo>
                    <a:pt x="64176" y="191990"/>
                  </a:lnTo>
                  <a:lnTo>
                    <a:pt x="64097" y="191756"/>
                  </a:lnTo>
                  <a:lnTo>
                    <a:pt x="64053" y="191523"/>
                  </a:lnTo>
                  <a:lnTo>
                    <a:pt x="64042" y="191308"/>
                  </a:lnTo>
                  <a:lnTo>
                    <a:pt x="63895" y="191123"/>
                  </a:lnTo>
                  <a:lnTo>
                    <a:pt x="63705" y="190775"/>
                  </a:lnTo>
                  <a:lnTo>
                    <a:pt x="63483" y="190513"/>
                  </a:lnTo>
                  <a:lnTo>
                    <a:pt x="63206" y="190255"/>
                  </a:lnTo>
                  <a:lnTo>
                    <a:pt x="62941" y="189950"/>
                  </a:lnTo>
                  <a:lnTo>
                    <a:pt x="62525" y="189793"/>
                  </a:lnTo>
                  <a:lnTo>
                    <a:pt x="62312" y="189603"/>
                  </a:lnTo>
                  <a:lnTo>
                    <a:pt x="62252" y="189302"/>
                  </a:lnTo>
                  <a:lnTo>
                    <a:pt x="62256" y="189102"/>
                  </a:lnTo>
                  <a:lnTo>
                    <a:pt x="62193" y="188883"/>
                  </a:lnTo>
                  <a:lnTo>
                    <a:pt x="62264" y="188649"/>
                  </a:lnTo>
                  <a:lnTo>
                    <a:pt x="61928" y="188592"/>
                  </a:lnTo>
                  <a:lnTo>
                    <a:pt x="61658" y="188654"/>
                  </a:lnTo>
                  <a:lnTo>
                    <a:pt x="61259" y="188616"/>
                  </a:lnTo>
                  <a:lnTo>
                    <a:pt x="61207" y="188797"/>
                  </a:lnTo>
                  <a:lnTo>
                    <a:pt x="61156" y="188950"/>
                  </a:lnTo>
                  <a:lnTo>
                    <a:pt x="60803" y="188959"/>
                  </a:lnTo>
                  <a:lnTo>
                    <a:pt x="60621" y="188954"/>
                  </a:lnTo>
                  <a:lnTo>
                    <a:pt x="60451" y="188869"/>
                  </a:lnTo>
                  <a:lnTo>
                    <a:pt x="60340" y="188649"/>
                  </a:lnTo>
                  <a:lnTo>
                    <a:pt x="60344" y="188449"/>
                  </a:lnTo>
                  <a:lnTo>
                    <a:pt x="60047" y="188192"/>
                  </a:lnTo>
                  <a:lnTo>
                    <a:pt x="59917" y="188020"/>
                  </a:lnTo>
                  <a:lnTo>
                    <a:pt x="59921" y="187787"/>
                  </a:lnTo>
                  <a:lnTo>
                    <a:pt x="59754" y="187749"/>
                  </a:lnTo>
                  <a:lnTo>
                    <a:pt x="59640" y="187515"/>
                  </a:lnTo>
                  <a:lnTo>
                    <a:pt x="59525" y="187363"/>
                  </a:lnTo>
                  <a:lnTo>
                    <a:pt x="59465" y="187158"/>
                  </a:lnTo>
                  <a:lnTo>
                    <a:pt x="59264" y="187039"/>
                  </a:lnTo>
                  <a:lnTo>
                    <a:pt x="58895" y="187034"/>
                  </a:lnTo>
                  <a:lnTo>
                    <a:pt x="58547" y="186991"/>
                  </a:lnTo>
                  <a:lnTo>
                    <a:pt x="58333" y="186858"/>
                  </a:lnTo>
                  <a:lnTo>
                    <a:pt x="58234" y="186672"/>
                  </a:lnTo>
                  <a:lnTo>
                    <a:pt x="57902" y="186529"/>
                  </a:lnTo>
                  <a:lnTo>
                    <a:pt x="57621" y="186357"/>
                  </a:lnTo>
                  <a:lnTo>
                    <a:pt x="57423" y="186272"/>
                  </a:lnTo>
                  <a:lnTo>
                    <a:pt x="57221" y="186233"/>
                  </a:lnTo>
                  <a:lnTo>
                    <a:pt x="57126" y="185962"/>
                  </a:lnTo>
                  <a:lnTo>
                    <a:pt x="56861" y="185890"/>
                  </a:lnTo>
                  <a:lnTo>
                    <a:pt x="56746" y="185704"/>
                  </a:lnTo>
                  <a:lnTo>
                    <a:pt x="56635" y="185404"/>
                  </a:lnTo>
                  <a:lnTo>
                    <a:pt x="56306" y="185028"/>
                  </a:lnTo>
                  <a:lnTo>
                    <a:pt x="56144" y="184875"/>
                  </a:lnTo>
                  <a:lnTo>
                    <a:pt x="55847" y="184718"/>
                  </a:lnTo>
                  <a:lnTo>
                    <a:pt x="55649" y="184532"/>
                  </a:lnTo>
                  <a:lnTo>
                    <a:pt x="55566" y="184380"/>
                  </a:lnTo>
                  <a:lnTo>
                    <a:pt x="55321" y="183989"/>
                  </a:lnTo>
                  <a:lnTo>
                    <a:pt x="55178" y="183989"/>
                  </a:lnTo>
                  <a:lnTo>
                    <a:pt x="55071" y="183741"/>
                  </a:lnTo>
                  <a:lnTo>
                    <a:pt x="54830" y="183589"/>
                  </a:lnTo>
                  <a:lnTo>
                    <a:pt x="54968" y="183317"/>
                  </a:lnTo>
                  <a:lnTo>
                    <a:pt x="54101" y="182788"/>
                  </a:lnTo>
                  <a:lnTo>
                    <a:pt x="53155" y="182478"/>
                  </a:lnTo>
                  <a:lnTo>
                    <a:pt x="52213" y="182021"/>
                  </a:lnTo>
                  <a:lnTo>
                    <a:pt x="51160" y="181711"/>
                  </a:lnTo>
                  <a:lnTo>
                    <a:pt x="50356" y="181621"/>
                  </a:lnTo>
                  <a:lnTo>
                    <a:pt x="49771" y="181740"/>
                  </a:lnTo>
                  <a:lnTo>
                    <a:pt x="49260" y="181735"/>
                  </a:lnTo>
                  <a:lnTo>
                    <a:pt x="48702" y="181897"/>
                  </a:lnTo>
                  <a:lnTo>
                    <a:pt x="48211" y="182169"/>
                  </a:lnTo>
                  <a:lnTo>
                    <a:pt x="48045" y="182397"/>
                  </a:lnTo>
                  <a:lnTo>
                    <a:pt x="47688" y="182717"/>
                  </a:lnTo>
                  <a:lnTo>
                    <a:pt x="47593" y="182898"/>
                  </a:lnTo>
                  <a:lnTo>
                    <a:pt x="47562" y="183431"/>
                  </a:lnTo>
                  <a:lnTo>
                    <a:pt x="47368" y="183984"/>
                  </a:lnTo>
                  <a:lnTo>
                    <a:pt x="46920" y="184442"/>
                  </a:lnTo>
                  <a:lnTo>
                    <a:pt x="46730" y="184718"/>
                  </a:lnTo>
                  <a:lnTo>
                    <a:pt x="46493" y="185085"/>
                  </a:lnTo>
                  <a:lnTo>
                    <a:pt x="46212" y="185152"/>
                  </a:lnTo>
                  <a:lnTo>
                    <a:pt x="46073" y="185228"/>
                  </a:lnTo>
                  <a:lnTo>
                    <a:pt x="46046" y="185471"/>
                  </a:lnTo>
                  <a:lnTo>
                    <a:pt x="45947" y="185819"/>
                  </a:lnTo>
                  <a:lnTo>
                    <a:pt x="45757" y="186071"/>
                  </a:lnTo>
                  <a:lnTo>
                    <a:pt x="45452" y="186205"/>
                  </a:lnTo>
                  <a:lnTo>
                    <a:pt x="45175" y="186314"/>
                  </a:lnTo>
                  <a:lnTo>
                    <a:pt x="44708" y="186448"/>
                  </a:lnTo>
                  <a:lnTo>
                    <a:pt x="44240" y="186696"/>
                  </a:lnTo>
                  <a:lnTo>
                    <a:pt x="43912" y="186877"/>
                  </a:lnTo>
                  <a:lnTo>
                    <a:pt x="43496" y="186915"/>
                  </a:lnTo>
                  <a:lnTo>
                    <a:pt x="43120" y="187186"/>
                  </a:lnTo>
                  <a:lnTo>
                    <a:pt x="42863" y="187320"/>
                  </a:lnTo>
                  <a:lnTo>
                    <a:pt x="43065" y="187582"/>
                  </a:lnTo>
                  <a:lnTo>
                    <a:pt x="42922" y="187877"/>
                  </a:lnTo>
                  <a:lnTo>
                    <a:pt x="42760" y="188039"/>
                  </a:lnTo>
                  <a:lnTo>
                    <a:pt x="42483" y="187920"/>
                  </a:lnTo>
                  <a:lnTo>
                    <a:pt x="42000" y="187749"/>
                  </a:lnTo>
                  <a:lnTo>
                    <a:pt x="41853" y="188116"/>
                  </a:lnTo>
                  <a:lnTo>
                    <a:pt x="41501" y="188387"/>
                  </a:lnTo>
                  <a:lnTo>
                    <a:pt x="41311" y="188759"/>
                  </a:lnTo>
                  <a:lnTo>
                    <a:pt x="41046" y="189216"/>
                  </a:lnTo>
                  <a:lnTo>
                    <a:pt x="40693" y="189488"/>
                  </a:lnTo>
                  <a:lnTo>
                    <a:pt x="40321" y="189574"/>
                  </a:lnTo>
                  <a:lnTo>
                    <a:pt x="39747" y="191065"/>
                  </a:lnTo>
                  <a:lnTo>
                    <a:pt x="39945" y="191146"/>
                  </a:lnTo>
                  <a:lnTo>
                    <a:pt x="40163" y="191251"/>
                  </a:lnTo>
                  <a:lnTo>
                    <a:pt x="40341" y="191456"/>
                  </a:lnTo>
                  <a:lnTo>
                    <a:pt x="40456" y="191761"/>
                  </a:lnTo>
                  <a:lnTo>
                    <a:pt x="40491" y="191961"/>
                  </a:lnTo>
                  <a:lnTo>
                    <a:pt x="40606" y="192243"/>
                  </a:lnTo>
                  <a:lnTo>
                    <a:pt x="40828" y="192247"/>
                  </a:lnTo>
                  <a:lnTo>
                    <a:pt x="40923" y="192471"/>
                  </a:lnTo>
                  <a:lnTo>
                    <a:pt x="40856" y="192810"/>
                  </a:lnTo>
                  <a:lnTo>
                    <a:pt x="40634" y="192967"/>
                  </a:lnTo>
                  <a:lnTo>
                    <a:pt x="40749" y="193248"/>
                  </a:lnTo>
                  <a:lnTo>
                    <a:pt x="40903" y="193572"/>
                  </a:lnTo>
                  <a:lnTo>
                    <a:pt x="40959" y="193934"/>
                  </a:lnTo>
                  <a:lnTo>
                    <a:pt x="40634" y="194091"/>
                  </a:lnTo>
                  <a:lnTo>
                    <a:pt x="40432" y="194230"/>
                  </a:lnTo>
                  <a:lnTo>
                    <a:pt x="40290" y="194344"/>
                  </a:lnTo>
                  <a:lnTo>
                    <a:pt x="40286" y="194487"/>
                  </a:lnTo>
                  <a:lnTo>
                    <a:pt x="40306" y="194725"/>
                  </a:lnTo>
                  <a:lnTo>
                    <a:pt x="40317" y="195130"/>
                  </a:lnTo>
                  <a:lnTo>
                    <a:pt x="40274" y="195388"/>
                  </a:lnTo>
                  <a:lnTo>
                    <a:pt x="40127" y="195769"/>
                  </a:lnTo>
                  <a:lnTo>
                    <a:pt x="39941" y="196088"/>
                  </a:lnTo>
                  <a:lnTo>
                    <a:pt x="39933" y="196407"/>
                  </a:lnTo>
                  <a:lnTo>
                    <a:pt x="39850" y="196727"/>
                  </a:lnTo>
                  <a:lnTo>
                    <a:pt x="39767" y="197970"/>
                  </a:lnTo>
                  <a:lnTo>
                    <a:pt x="39581" y="198266"/>
                  </a:lnTo>
                  <a:lnTo>
                    <a:pt x="39419" y="198428"/>
                  </a:lnTo>
                  <a:lnTo>
                    <a:pt x="39292" y="198885"/>
                  </a:lnTo>
                  <a:lnTo>
                    <a:pt x="39106" y="199124"/>
                  </a:lnTo>
                  <a:lnTo>
                    <a:pt x="38983" y="199343"/>
                  </a:lnTo>
                  <a:lnTo>
                    <a:pt x="38564" y="199357"/>
                  </a:lnTo>
                  <a:lnTo>
                    <a:pt x="38318" y="199510"/>
                  </a:lnTo>
                  <a:lnTo>
                    <a:pt x="38061" y="199429"/>
                  </a:lnTo>
                  <a:lnTo>
                    <a:pt x="38128" y="199047"/>
                  </a:lnTo>
                  <a:lnTo>
                    <a:pt x="38211" y="198785"/>
                  </a:lnTo>
                  <a:lnTo>
                    <a:pt x="37871" y="198700"/>
                  </a:lnTo>
                  <a:lnTo>
                    <a:pt x="37673" y="198676"/>
                  </a:lnTo>
                  <a:lnTo>
                    <a:pt x="37558" y="198294"/>
                  </a:lnTo>
                  <a:lnTo>
                    <a:pt x="37582" y="198113"/>
                  </a:lnTo>
                  <a:lnTo>
                    <a:pt x="37507" y="197932"/>
                  </a:lnTo>
                  <a:lnTo>
                    <a:pt x="37127" y="197846"/>
                  </a:lnTo>
                  <a:lnTo>
                    <a:pt x="36885" y="197942"/>
                  </a:lnTo>
                  <a:lnTo>
                    <a:pt x="36683" y="197999"/>
                  </a:lnTo>
                  <a:lnTo>
                    <a:pt x="36105" y="197928"/>
                  </a:lnTo>
                  <a:lnTo>
                    <a:pt x="35824" y="197861"/>
                  </a:lnTo>
                  <a:lnTo>
                    <a:pt x="35547" y="197737"/>
                  </a:lnTo>
                  <a:lnTo>
                    <a:pt x="35432" y="197456"/>
                  </a:lnTo>
                  <a:lnTo>
                    <a:pt x="35294" y="197370"/>
                  </a:lnTo>
                  <a:lnTo>
                    <a:pt x="35278" y="197051"/>
                  </a:lnTo>
                  <a:lnTo>
                    <a:pt x="35080" y="196846"/>
                  </a:lnTo>
                  <a:lnTo>
                    <a:pt x="34902" y="196641"/>
                  </a:lnTo>
                  <a:lnTo>
                    <a:pt x="34870" y="196322"/>
                  </a:lnTo>
                  <a:lnTo>
                    <a:pt x="34581" y="195654"/>
                  </a:lnTo>
                  <a:lnTo>
                    <a:pt x="34526" y="195349"/>
                  </a:lnTo>
                  <a:lnTo>
                    <a:pt x="34530" y="195168"/>
                  </a:lnTo>
                  <a:lnTo>
                    <a:pt x="34494" y="194930"/>
                  </a:lnTo>
                  <a:lnTo>
                    <a:pt x="34518" y="194606"/>
                  </a:lnTo>
                  <a:lnTo>
                    <a:pt x="34463" y="194368"/>
                  </a:lnTo>
                  <a:lnTo>
                    <a:pt x="34546" y="194106"/>
                  </a:lnTo>
                  <a:lnTo>
                    <a:pt x="34850" y="193953"/>
                  </a:lnTo>
                  <a:lnTo>
                    <a:pt x="34957" y="193610"/>
                  </a:lnTo>
                  <a:lnTo>
                    <a:pt x="34660" y="193405"/>
                  </a:lnTo>
                  <a:lnTo>
                    <a:pt x="34684" y="193224"/>
                  </a:lnTo>
                  <a:lnTo>
                    <a:pt x="34886" y="193010"/>
                  </a:lnTo>
                  <a:lnTo>
                    <a:pt x="35191" y="192709"/>
                  </a:lnTo>
                  <a:lnTo>
                    <a:pt x="35373" y="192614"/>
                  </a:lnTo>
                  <a:lnTo>
                    <a:pt x="35405" y="193014"/>
                  </a:lnTo>
                  <a:lnTo>
                    <a:pt x="35563" y="193339"/>
                  </a:lnTo>
                  <a:lnTo>
                    <a:pt x="36002" y="193429"/>
                  </a:lnTo>
                  <a:lnTo>
                    <a:pt x="36382" y="193453"/>
                  </a:lnTo>
                  <a:lnTo>
                    <a:pt x="36426" y="193153"/>
                  </a:lnTo>
                  <a:lnTo>
                    <a:pt x="36430" y="192995"/>
                  </a:lnTo>
                  <a:lnTo>
                    <a:pt x="36751" y="192957"/>
                  </a:lnTo>
                  <a:lnTo>
                    <a:pt x="37051" y="192843"/>
                  </a:lnTo>
                  <a:lnTo>
                    <a:pt x="37273" y="192848"/>
                  </a:lnTo>
                  <a:lnTo>
                    <a:pt x="37574" y="192771"/>
                  </a:lnTo>
                  <a:lnTo>
                    <a:pt x="37677" y="192552"/>
                  </a:lnTo>
                  <a:lnTo>
                    <a:pt x="37942" y="192338"/>
                  </a:lnTo>
                  <a:lnTo>
                    <a:pt x="38310" y="191942"/>
                  </a:lnTo>
                  <a:lnTo>
                    <a:pt x="38496" y="191666"/>
                  </a:lnTo>
                  <a:lnTo>
                    <a:pt x="38560" y="191423"/>
                  </a:lnTo>
                  <a:lnTo>
                    <a:pt x="38964" y="191070"/>
                  </a:lnTo>
                  <a:lnTo>
                    <a:pt x="39367" y="191056"/>
                  </a:lnTo>
                  <a:lnTo>
                    <a:pt x="39725" y="190128"/>
                  </a:lnTo>
                  <a:lnTo>
                    <a:pt x="39886" y="189522"/>
                  </a:lnTo>
                  <a:lnTo>
                    <a:pt x="39518" y="189307"/>
                  </a:lnTo>
                  <a:lnTo>
                    <a:pt x="39336" y="189116"/>
                  </a:lnTo>
                  <a:lnTo>
                    <a:pt x="39154" y="188883"/>
                  </a:lnTo>
                  <a:lnTo>
                    <a:pt x="38999" y="188506"/>
                  </a:lnTo>
                  <a:lnTo>
                    <a:pt x="38960" y="188135"/>
                  </a:lnTo>
                  <a:lnTo>
                    <a:pt x="38777" y="187877"/>
                  </a:lnTo>
                  <a:lnTo>
                    <a:pt x="38572" y="187663"/>
                  </a:lnTo>
                  <a:lnTo>
                    <a:pt x="38393" y="187382"/>
                  </a:lnTo>
                  <a:lnTo>
                    <a:pt x="38188" y="187101"/>
                  </a:lnTo>
                  <a:lnTo>
                    <a:pt x="38009" y="186796"/>
                  </a:lnTo>
                  <a:lnTo>
                    <a:pt x="37748" y="186576"/>
                  </a:lnTo>
                  <a:lnTo>
                    <a:pt x="37693" y="186419"/>
                  </a:lnTo>
                  <a:lnTo>
                    <a:pt x="37554" y="186162"/>
                  </a:lnTo>
                  <a:lnTo>
                    <a:pt x="37210" y="186038"/>
                  </a:lnTo>
                  <a:lnTo>
                    <a:pt x="36913" y="185943"/>
                  </a:lnTo>
                  <a:lnTo>
                    <a:pt x="36727" y="185938"/>
                  </a:lnTo>
                  <a:lnTo>
                    <a:pt x="36497" y="185747"/>
                  </a:lnTo>
                  <a:lnTo>
                    <a:pt x="36319" y="185466"/>
                  </a:lnTo>
                  <a:lnTo>
                    <a:pt x="36137" y="185161"/>
                  </a:lnTo>
                  <a:lnTo>
                    <a:pt x="36074" y="184837"/>
                  </a:lnTo>
                  <a:lnTo>
                    <a:pt x="35820" y="184713"/>
                  </a:lnTo>
                  <a:lnTo>
                    <a:pt x="35666" y="184408"/>
                  </a:lnTo>
                  <a:lnTo>
                    <a:pt x="35389" y="184242"/>
                  </a:lnTo>
                  <a:lnTo>
                    <a:pt x="35302" y="183984"/>
                  </a:lnTo>
                  <a:lnTo>
                    <a:pt x="35238" y="183660"/>
                  </a:lnTo>
                  <a:lnTo>
                    <a:pt x="34938" y="183560"/>
                  </a:lnTo>
                  <a:lnTo>
                    <a:pt x="34593" y="183393"/>
                  </a:lnTo>
                  <a:lnTo>
                    <a:pt x="34320" y="183179"/>
                  </a:lnTo>
                  <a:lnTo>
                    <a:pt x="34118" y="183255"/>
                  </a:lnTo>
                  <a:lnTo>
                    <a:pt x="33738" y="182974"/>
                  </a:lnTo>
                  <a:lnTo>
                    <a:pt x="33045" y="182960"/>
                  </a:lnTo>
                  <a:lnTo>
                    <a:pt x="32808" y="182807"/>
                  </a:lnTo>
                  <a:lnTo>
                    <a:pt x="32586" y="182755"/>
                  </a:lnTo>
                  <a:lnTo>
                    <a:pt x="32360" y="182812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5" name="pg115"/>
            <p:cNvSpPr/>
            <p:nvPr/>
          </p:nvSpPr>
          <p:spPr>
            <a:xfrm>
              <a:off x="6546489" y="4958402"/>
              <a:ext cx="153967" cy="119924"/>
            </a:xfrm>
            <a:custGeom>
              <a:avLst/>
              <a:gdLst/>
              <a:ahLst/>
              <a:cxnLst/>
              <a:rect l="0" t="0" r="0" b="0"/>
              <a:pathLst>
                <a:path w="153967" h="119924">
                  <a:moveTo>
                    <a:pt x="149264" y="36962"/>
                  </a:moveTo>
                  <a:lnTo>
                    <a:pt x="149577" y="37150"/>
                  </a:lnTo>
                  <a:lnTo>
                    <a:pt x="150222" y="37365"/>
                  </a:lnTo>
                  <a:lnTo>
                    <a:pt x="150630" y="37784"/>
                  </a:lnTo>
                  <a:lnTo>
                    <a:pt x="151030" y="38275"/>
                  </a:lnTo>
                  <a:lnTo>
                    <a:pt x="151469" y="38694"/>
                  </a:lnTo>
                  <a:lnTo>
                    <a:pt x="151976" y="39080"/>
                  </a:lnTo>
                  <a:lnTo>
                    <a:pt x="152586" y="39504"/>
                  </a:lnTo>
                  <a:lnTo>
                    <a:pt x="153128" y="40029"/>
                  </a:lnTo>
                  <a:lnTo>
                    <a:pt x="153563" y="40586"/>
                  </a:lnTo>
                  <a:lnTo>
                    <a:pt x="153967" y="40972"/>
                  </a:lnTo>
                  <a:lnTo>
                    <a:pt x="153928" y="41415"/>
                  </a:lnTo>
                  <a:lnTo>
                    <a:pt x="153678" y="41930"/>
                  </a:lnTo>
                  <a:lnTo>
                    <a:pt x="153346" y="42216"/>
                  </a:lnTo>
                  <a:lnTo>
                    <a:pt x="153065" y="42488"/>
                  </a:lnTo>
                  <a:lnTo>
                    <a:pt x="152677" y="43202"/>
                  </a:lnTo>
                  <a:lnTo>
                    <a:pt x="152360" y="43712"/>
                  </a:lnTo>
                  <a:lnTo>
                    <a:pt x="151671" y="43974"/>
                  </a:lnTo>
                  <a:lnTo>
                    <a:pt x="150982" y="44303"/>
                  </a:lnTo>
                  <a:lnTo>
                    <a:pt x="150594" y="44780"/>
                  </a:lnTo>
                  <a:lnTo>
                    <a:pt x="150519" y="45156"/>
                  </a:lnTo>
                  <a:lnTo>
                    <a:pt x="150187" y="45475"/>
                  </a:lnTo>
                  <a:lnTo>
                    <a:pt x="149775" y="45504"/>
                  </a:lnTo>
                  <a:lnTo>
                    <a:pt x="149221" y="45904"/>
                  </a:lnTo>
                  <a:lnTo>
                    <a:pt x="148738" y="46171"/>
                  </a:lnTo>
                  <a:lnTo>
                    <a:pt x="148290" y="46438"/>
                  </a:lnTo>
                  <a:lnTo>
                    <a:pt x="147772" y="46638"/>
                  </a:lnTo>
                  <a:lnTo>
                    <a:pt x="147392" y="46767"/>
                  </a:lnTo>
                  <a:lnTo>
                    <a:pt x="147182" y="47072"/>
                  </a:lnTo>
                  <a:lnTo>
                    <a:pt x="147245" y="47486"/>
                  </a:lnTo>
                  <a:lnTo>
                    <a:pt x="146834" y="47548"/>
                  </a:lnTo>
                  <a:lnTo>
                    <a:pt x="146450" y="47848"/>
                  </a:lnTo>
                  <a:lnTo>
                    <a:pt x="146030" y="48392"/>
                  </a:lnTo>
                  <a:lnTo>
                    <a:pt x="145749" y="48868"/>
                  </a:lnTo>
                  <a:lnTo>
                    <a:pt x="145741" y="49383"/>
                  </a:lnTo>
                  <a:lnTo>
                    <a:pt x="145666" y="49759"/>
                  </a:lnTo>
                  <a:lnTo>
                    <a:pt x="145179" y="50160"/>
                  </a:lnTo>
                  <a:lnTo>
                    <a:pt x="145001" y="50503"/>
                  </a:lnTo>
                  <a:lnTo>
                    <a:pt x="144787" y="51013"/>
                  </a:lnTo>
                  <a:lnTo>
                    <a:pt x="143960" y="51551"/>
                  </a:lnTo>
                  <a:lnTo>
                    <a:pt x="143576" y="51918"/>
                  </a:lnTo>
                  <a:lnTo>
                    <a:pt x="143235" y="51813"/>
                  </a:lnTo>
                  <a:lnTo>
                    <a:pt x="142883" y="52252"/>
                  </a:lnTo>
                  <a:lnTo>
                    <a:pt x="142974" y="52905"/>
                  </a:lnTo>
                  <a:lnTo>
                    <a:pt x="142729" y="53381"/>
                  </a:lnTo>
                  <a:lnTo>
                    <a:pt x="142174" y="53715"/>
                  </a:lnTo>
                  <a:lnTo>
                    <a:pt x="141830" y="53848"/>
                  </a:lnTo>
                  <a:lnTo>
                    <a:pt x="141723" y="54015"/>
                  </a:lnTo>
                  <a:lnTo>
                    <a:pt x="141343" y="54353"/>
                  </a:lnTo>
                  <a:lnTo>
                    <a:pt x="141066" y="54487"/>
                  </a:lnTo>
                  <a:lnTo>
                    <a:pt x="140551" y="54682"/>
                  </a:lnTo>
                  <a:lnTo>
                    <a:pt x="140496" y="54817"/>
                  </a:lnTo>
                  <a:lnTo>
                    <a:pt x="140369" y="55125"/>
                  </a:lnTo>
                  <a:lnTo>
                    <a:pt x="140294" y="55573"/>
                  </a:lnTo>
                  <a:lnTo>
                    <a:pt x="139914" y="55840"/>
                  </a:lnTo>
                  <a:lnTo>
                    <a:pt x="139328" y="56102"/>
                  </a:lnTo>
                  <a:lnTo>
                    <a:pt x="139150" y="56412"/>
                  </a:lnTo>
                  <a:lnTo>
                    <a:pt x="138940" y="56817"/>
                  </a:lnTo>
                  <a:lnTo>
                    <a:pt x="138865" y="57265"/>
                  </a:lnTo>
                  <a:lnTo>
                    <a:pt x="138485" y="57360"/>
                  </a:lnTo>
                  <a:lnTo>
                    <a:pt x="138481" y="57670"/>
                  </a:lnTo>
                  <a:lnTo>
                    <a:pt x="138338" y="58008"/>
                  </a:lnTo>
                  <a:lnTo>
                    <a:pt x="137958" y="58037"/>
                  </a:lnTo>
                  <a:lnTo>
                    <a:pt x="137380" y="57961"/>
                  </a:lnTo>
                  <a:lnTo>
                    <a:pt x="137099" y="58299"/>
                  </a:lnTo>
                  <a:lnTo>
                    <a:pt x="136755" y="58499"/>
                  </a:lnTo>
                  <a:lnTo>
                    <a:pt x="136169" y="58556"/>
                  </a:lnTo>
                  <a:lnTo>
                    <a:pt x="135749" y="59238"/>
                  </a:lnTo>
                  <a:lnTo>
                    <a:pt x="135607" y="59509"/>
                  </a:lnTo>
                  <a:lnTo>
                    <a:pt x="134403" y="59833"/>
                  </a:lnTo>
                  <a:lnTo>
                    <a:pt x="133580" y="59852"/>
                  </a:lnTo>
                  <a:lnTo>
                    <a:pt x="133065" y="59948"/>
                  </a:lnTo>
                  <a:lnTo>
                    <a:pt x="132551" y="60005"/>
                  </a:lnTo>
                  <a:lnTo>
                    <a:pt x="132238" y="60276"/>
                  </a:lnTo>
                  <a:lnTo>
                    <a:pt x="131970" y="60213"/>
                  </a:lnTo>
                  <a:lnTo>
                    <a:pt x="131727" y="60162"/>
                  </a:lnTo>
                  <a:lnTo>
                    <a:pt x="131391" y="59781"/>
                  </a:lnTo>
                  <a:lnTo>
                    <a:pt x="131015" y="59738"/>
                  </a:lnTo>
                  <a:lnTo>
                    <a:pt x="130128" y="59619"/>
                  </a:lnTo>
                  <a:lnTo>
                    <a:pt x="128933" y="59500"/>
                  </a:lnTo>
                  <a:lnTo>
                    <a:pt x="128248" y="59419"/>
                  </a:lnTo>
                  <a:lnTo>
                    <a:pt x="127579" y="59500"/>
                  </a:lnTo>
                  <a:lnTo>
                    <a:pt x="126652" y="60057"/>
                  </a:lnTo>
                  <a:lnTo>
                    <a:pt x="125722" y="61039"/>
                  </a:lnTo>
                  <a:lnTo>
                    <a:pt x="124732" y="62936"/>
                  </a:lnTo>
                  <a:lnTo>
                    <a:pt x="123778" y="65518"/>
                  </a:lnTo>
                  <a:lnTo>
                    <a:pt x="123082" y="68225"/>
                  </a:lnTo>
                  <a:lnTo>
                    <a:pt x="122920" y="68739"/>
                  </a:lnTo>
                  <a:lnTo>
                    <a:pt x="122314" y="70736"/>
                  </a:lnTo>
                  <a:lnTo>
                    <a:pt x="121740" y="73176"/>
                  </a:lnTo>
                  <a:lnTo>
                    <a:pt x="121288" y="75116"/>
                  </a:lnTo>
                  <a:lnTo>
                    <a:pt x="120726" y="77722"/>
                  </a:lnTo>
                  <a:lnTo>
                    <a:pt x="120418" y="80358"/>
                  </a:lnTo>
                  <a:lnTo>
                    <a:pt x="119907" y="83336"/>
                  </a:lnTo>
                  <a:lnTo>
                    <a:pt x="119709" y="86009"/>
                  </a:lnTo>
                  <a:lnTo>
                    <a:pt x="119452" y="87806"/>
                  </a:lnTo>
                  <a:lnTo>
                    <a:pt x="119424" y="89335"/>
                  </a:lnTo>
                  <a:lnTo>
                    <a:pt x="119626" y="90984"/>
                  </a:lnTo>
                  <a:lnTo>
                    <a:pt x="119899" y="92785"/>
                  </a:lnTo>
                  <a:lnTo>
                    <a:pt x="120552" y="94706"/>
                  </a:lnTo>
                  <a:lnTo>
                    <a:pt x="121372" y="95945"/>
                  </a:lnTo>
                  <a:lnTo>
                    <a:pt x="122318" y="96383"/>
                  </a:lnTo>
                  <a:lnTo>
                    <a:pt x="122923" y="96660"/>
                  </a:lnTo>
                  <a:lnTo>
                    <a:pt x="123098" y="97541"/>
                  </a:lnTo>
                  <a:lnTo>
                    <a:pt x="123501" y="98585"/>
                  </a:lnTo>
                  <a:lnTo>
                    <a:pt x="124622" y="100057"/>
                  </a:lnTo>
                  <a:lnTo>
                    <a:pt x="124389" y="100167"/>
                  </a:lnTo>
                  <a:lnTo>
                    <a:pt x="122507" y="99125"/>
                  </a:lnTo>
                  <a:lnTo>
                    <a:pt x="116604" y="95785"/>
                  </a:lnTo>
                  <a:lnTo>
                    <a:pt x="111792" y="93076"/>
                  </a:lnTo>
                  <a:lnTo>
                    <a:pt x="111414" y="92882"/>
                  </a:lnTo>
                  <a:lnTo>
                    <a:pt x="107143" y="90427"/>
                  </a:lnTo>
                  <a:lnTo>
                    <a:pt x="106637" y="91327"/>
                  </a:lnTo>
                  <a:lnTo>
                    <a:pt x="105956" y="92552"/>
                  </a:lnTo>
                  <a:lnTo>
                    <a:pt x="105006" y="94263"/>
                  </a:lnTo>
                  <a:lnTo>
                    <a:pt x="104060" y="95978"/>
                  </a:lnTo>
                  <a:lnTo>
                    <a:pt x="103736" y="96560"/>
                  </a:lnTo>
                  <a:lnTo>
                    <a:pt x="103499" y="96959"/>
                  </a:lnTo>
                  <a:lnTo>
                    <a:pt x="103261" y="97360"/>
                  </a:lnTo>
                  <a:lnTo>
                    <a:pt x="102742" y="98299"/>
                  </a:lnTo>
                  <a:lnTo>
                    <a:pt x="100648" y="98390"/>
                  </a:lnTo>
                  <a:lnTo>
                    <a:pt x="97689" y="98525"/>
                  </a:lnTo>
                  <a:lnTo>
                    <a:pt x="97259" y="98547"/>
                  </a:lnTo>
                  <a:lnTo>
                    <a:pt x="93673" y="98699"/>
                  </a:lnTo>
                  <a:lnTo>
                    <a:pt x="91757" y="98785"/>
                  </a:lnTo>
                  <a:lnTo>
                    <a:pt x="91579" y="98895"/>
                  </a:lnTo>
                  <a:lnTo>
                    <a:pt x="90427" y="99614"/>
                  </a:lnTo>
                  <a:lnTo>
                    <a:pt x="88432" y="100839"/>
                  </a:lnTo>
                  <a:lnTo>
                    <a:pt x="87419" y="101459"/>
                  </a:lnTo>
                  <a:lnTo>
                    <a:pt x="86418" y="102076"/>
                  </a:lnTo>
                  <a:lnTo>
                    <a:pt x="86080" y="102283"/>
                  </a:lnTo>
                  <a:lnTo>
                    <a:pt x="86041" y="102454"/>
                  </a:lnTo>
                  <a:lnTo>
                    <a:pt x="85771" y="103817"/>
                  </a:lnTo>
                  <a:lnTo>
                    <a:pt x="85510" y="105128"/>
                  </a:lnTo>
                  <a:lnTo>
                    <a:pt x="85419" y="105565"/>
                  </a:lnTo>
                  <a:lnTo>
                    <a:pt x="85328" y="106000"/>
                  </a:lnTo>
                  <a:lnTo>
                    <a:pt x="85110" y="107096"/>
                  </a:lnTo>
                  <a:lnTo>
                    <a:pt x="84892" y="108173"/>
                  </a:lnTo>
                  <a:lnTo>
                    <a:pt x="84679" y="109259"/>
                  </a:lnTo>
                  <a:lnTo>
                    <a:pt x="84223" y="111529"/>
                  </a:lnTo>
                  <a:lnTo>
                    <a:pt x="83986" y="112724"/>
                  </a:lnTo>
                  <a:lnTo>
                    <a:pt x="83915" y="113052"/>
                  </a:lnTo>
                  <a:lnTo>
                    <a:pt x="83788" y="113691"/>
                  </a:lnTo>
                  <a:lnTo>
                    <a:pt x="83479" y="113915"/>
                  </a:lnTo>
                  <a:lnTo>
                    <a:pt x="82458" y="114639"/>
                  </a:lnTo>
                  <a:lnTo>
                    <a:pt x="81749" y="115149"/>
                  </a:lnTo>
                  <a:lnTo>
                    <a:pt x="80712" y="115883"/>
                  </a:lnTo>
                  <a:lnTo>
                    <a:pt x="79338" y="116869"/>
                  </a:lnTo>
                  <a:lnTo>
                    <a:pt x="77747" y="118004"/>
                  </a:lnTo>
                  <a:lnTo>
                    <a:pt x="76401" y="118966"/>
                  </a:lnTo>
                  <a:lnTo>
                    <a:pt x="75918" y="119176"/>
                  </a:lnTo>
                  <a:lnTo>
                    <a:pt x="74806" y="119924"/>
                  </a:lnTo>
                  <a:lnTo>
                    <a:pt x="72565" y="118275"/>
                  </a:lnTo>
                  <a:lnTo>
                    <a:pt x="71147" y="115779"/>
                  </a:lnTo>
                  <a:lnTo>
                    <a:pt x="70459" y="114573"/>
                  </a:lnTo>
                  <a:lnTo>
                    <a:pt x="68917" y="111482"/>
                  </a:lnTo>
                  <a:lnTo>
                    <a:pt x="68785" y="111218"/>
                  </a:lnTo>
                  <a:lnTo>
                    <a:pt x="68321" y="110168"/>
                  </a:lnTo>
                  <a:lnTo>
                    <a:pt x="67794" y="109305"/>
                  </a:lnTo>
                  <a:lnTo>
                    <a:pt x="62855" y="104813"/>
                  </a:lnTo>
                  <a:lnTo>
                    <a:pt x="62146" y="103674"/>
                  </a:lnTo>
                  <a:lnTo>
                    <a:pt x="61762" y="102703"/>
                  </a:lnTo>
                  <a:lnTo>
                    <a:pt x="61398" y="101782"/>
                  </a:lnTo>
                  <a:lnTo>
                    <a:pt x="61115" y="100479"/>
                  </a:lnTo>
                  <a:lnTo>
                    <a:pt x="60317" y="96793"/>
                  </a:lnTo>
                  <a:lnTo>
                    <a:pt x="60214" y="96197"/>
                  </a:lnTo>
                  <a:lnTo>
                    <a:pt x="60073" y="96071"/>
                  </a:lnTo>
                  <a:lnTo>
                    <a:pt x="59212" y="96230"/>
                  </a:lnTo>
                  <a:lnTo>
                    <a:pt x="57969" y="96384"/>
                  </a:lnTo>
                  <a:lnTo>
                    <a:pt x="55784" y="96304"/>
                  </a:lnTo>
                  <a:lnTo>
                    <a:pt x="52286" y="96266"/>
                  </a:lnTo>
                  <a:lnTo>
                    <a:pt x="51349" y="91361"/>
                  </a:lnTo>
                  <a:lnTo>
                    <a:pt x="50426" y="86776"/>
                  </a:lnTo>
                  <a:lnTo>
                    <a:pt x="50079" y="86829"/>
                  </a:lnTo>
                  <a:lnTo>
                    <a:pt x="46839" y="87458"/>
                  </a:lnTo>
                  <a:lnTo>
                    <a:pt x="46042" y="87681"/>
                  </a:lnTo>
                  <a:lnTo>
                    <a:pt x="40850" y="91753"/>
                  </a:lnTo>
                  <a:lnTo>
                    <a:pt x="34519" y="96721"/>
                  </a:lnTo>
                  <a:lnTo>
                    <a:pt x="33996" y="96857"/>
                  </a:lnTo>
                  <a:lnTo>
                    <a:pt x="33273" y="97076"/>
                  </a:lnTo>
                  <a:lnTo>
                    <a:pt x="30245" y="97742"/>
                  </a:lnTo>
                  <a:lnTo>
                    <a:pt x="24341" y="99047"/>
                  </a:lnTo>
                  <a:lnTo>
                    <a:pt x="21717" y="99628"/>
                  </a:lnTo>
                  <a:lnTo>
                    <a:pt x="18470" y="100356"/>
                  </a:lnTo>
                  <a:lnTo>
                    <a:pt x="15966" y="100917"/>
                  </a:lnTo>
                  <a:lnTo>
                    <a:pt x="14658" y="101211"/>
                  </a:lnTo>
                  <a:lnTo>
                    <a:pt x="14217" y="101205"/>
                  </a:lnTo>
                  <a:lnTo>
                    <a:pt x="14350" y="100690"/>
                  </a:lnTo>
                  <a:lnTo>
                    <a:pt x="14497" y="100200"/>
                  </a:lnTo>
                  <a:lnTo>
                    <a:pt x="14769" y="99291"/>
                  </a:lnTo>
                  <a:lnTo>
                    <a:pt x="15029" y="98827"/>
                  </a:lnTo>
                  <a:lnTo>
                    <a:pt x="15398" y="98293"/>
                  </a:lnTo>
                  <a:lnTo>
                    <a:pt x="15823" y="97760"/>
                  </a:lnTo>
                  <a:lnTo>
                    <a:pt x="16847" y="96435"/>
                  </a:lnTo>
                  <a:lnTo>
                    <a:pt x="17785" y="95307"/>
                  </a:lnTo>
                  <a:lnTo>
                    <a:pt x="18153" y="94772"/>
                  </a:lnTo>
                  <a:lnTo>
                    <a:pt x="18560" y="94059"/>
                  </a:lnTo>
                  <a:lnTo>
                    <a:pt x="18747" y="93666"/>
                  </a:lnTo>
                  <a:lnTo>
                    <a:pt x="18972" y="93165"/>
                  </a:lnTo>
                  <a:lnTo>
                    <a:pt x="19087" y="92698"/>
                  </a:lnTo>
                  <a:lnTo>
                    <a:pt x="19284" y="91692"/>
                  </a:lnTo>
                  <a:lnTo>
                    <a:pt x="19327" y="91261"/>
                  </a:lnTo>
                  <a:lnTo>
                    <a:pt x="19304" y="90539"/>
                  </a:lnTo>
                  <a:lnTo>
                    <a:pt x="19134" y="88187"/>
                  </a:lnTo>
                  <a:lnTo>
                    <a:pt x="18805" y="84513"/>
                  </a:lnTo>
                  <a:lnTo>
                    <a:pt x="18607" y="82309"/>
                  </a:lnTo>
                  <a:lnTo>
                    <a:pt x="18475" y="81677"/>
                  </a:lnTo>
                  <a:lnTo>
                    <a:pt x="18399" y="81132"/>
                  </a:lnTo>
                  <a:lnTo>
                    <a:pt x="18150" y="80669"/>
                  </a:lnTo>
                  <a:lnTo>
                    <a:pt x="17765" y="79861"/>
                  </a:lnTo>
                  <a:lnTo>
                    <a:pt x="17141" y="78715"/>
                  </a:lnTo>
                  <a:lnTo>
                    <a:pt x="15589" y="75862"/>
                  </a:lnTo>
                  <a:lnTo>
                    <a:pt x="14026" y="72903"/>
                  </a:lnTo>
                  <a:lnTo>
                    <a:pt x="12959" y="70883"/>
                  </a:lnTo>
                  <a:lnTo>
                    <a:pt x="12509" y="70066"/>
                  </a:lnTo>
                  <a:lnTo>
                    <a:pt x="12176" y="69668"/>
                  </a:lnTo>
                  <a:lnTo>
                    <a:pt x="12029" y="69493"/>
                  </a:lnTo>
                  <a:lnTo>
                    <a:pt x="11596" y="69093"/>
                  </a:lnTo>
                  <a:lnTo>
                    <a:pt x="10842" y="68674"/>
                  </a:lnTo>
                  <a:lnTo>
                    <a:pt x="7709" y="67035"/>
                  </a:lnTo>
                  <a:lnTo>
                    <a:pt x="6172" y="66290"/>
                  </a:lnTo>
                  <a:lnTo>
                    <a:pt x="5958" y="66138"/>
                  </a:lnTo>
                  <a:lnTo>
                    <a:pt x="5612" y="65892"/>
                  </a:lnTo>
                  <a:lnTo>
                    <a:pt x="5365" y="65682"/>
                  </a:lnTo>
                  <a:lnTo>
                    <a:pt x="4966" y="65342"/>
                  </a:lnTo>
                  <a:lnTo>
                    <a:pt x="1973" y="62509"/>
                  </a:lnTo>
                  <a:lnTo>
                    <a:pt x="1446" y="61962"/>
                  </a:lnTo>
                  <a:lnTo>
                    <a:pt x="920" y="61354"/>
                  </a:lnTo>
                  <a:lnTo>
                    <a:pt x="545" y="60600"/>
                  </a:lnTo>
                  <a:lnTo>
                    <a:pt x="287" y="60028"/>
                  </a:lnTo>
                  <a:lnTo>
                    <a:pt x="178" y="59427"/>
                  </a:lnTo>
                  <a:lnTo>
                    <a:pt x="69" y="58798"/>
                  </a:lnTo>
                  <a:lnTo>
                    <a:pt x="22" y="58079"/>
                  </a:lnTo>
                  <a:lnTo>
                    <a:pt x="0" y="57533"/>
                  </a:lnTo>
                  <a:lnTo>
                    <a:pt x="197" y="56436"/>
                  </a:lnTo>
                  <a:lnTo>
                    <a:pt x="721" y="53881"/>
                  </a:lnTo>
                  <a:lnTo>
                    <a:pt x="1148" y="51796"/>
                  </a:lnTo>
                  <a:lnTo>
                    <a:pt x="1325" y="50821"/>
                  </a:lnTo>
                  <a:lnTo>
                    <a:pt x="1353" y="50681"/>
                  </a:lnTo>
                  <a:lnTo>
                    <a:pt x="1875" y="48623"/>
                  </a:lnTo>
                  <a:lnTo>
                    <a:pt x="2361" y="46490"/>
                  </a:lnTo>
                  <a:lnTo>
                    <a:pt x="2840" y="44845"/>
                  </a:lnTo>
                  <a:lnTo>
                    <a:pt x="3313" y="43463"/>
                  </a:lnTo>
                  <a:lnTo>
                    <a:pt x="3790" y="41855"/>
                  </a:lnTo>
                  <a:lnTo>
                    <a:pt x="3997" y="41252"/>
                  </a:lnTo>
                  <a:lnTo>
                    <a:pt x="4171" y="40742"/>
                  </a:lnTo>
                  <a:lnTo>
                    <a:pt x="5493" y="37788"/>
                  </a:lnTo>
                  <a:lnTo>
                    <a:pt x="6726" y="34637"/>
                  </a:lnTo>
                  <a:lnTo>
                    <a:pt x="7336" y="33076"/>
                  </a:lnTo>
                  <a:lnTo>
                    <a:pt x="7682" y="31871"/>
                  </a:lnTo>
                  <a:lnTo>
                    <a:pt x="7744" y="31055"/>
                  </a:lnTo>
                  <a:lnTo>
                    <a:pt x="8998" y="27756"/>
                  </a:lnTo>
                  <a:lnTo>
                    <a:pt x="9522" y="26368"/>
                  </a:lnTo>
                  <a:lnTo>
                    <a:pt x="10233" y="24483"/>
                  </a:lnTo>
                  <a:lnTo>
                    <a:pt x="10701" y="23249"/>
                  </a:lnTo>
                  <a:lnTo>
                    <a:pt x="11258" y="21137"/>
                  </a:lnTo>
                  <a:lnTo>
                    <a:pt x="11403" y="20587"/>
                  </a:lnTo>
                  <a:lnTo>
                    <a:pt x="11861" y="18543"/>
                  </a:lnTo>
                  <a:lnTo>
                    <a:pt x="12334" y="17298"/>
                  </a:lnTo>
                  <a:lnTo>
                    <a:pt x="13237" y="14919"/>
                  </a:lnTo>
                  <a:lnTo>
                    <a:pt x="14443" y="11763"/>
                  </a:lnTo>
                  <a:lnTo>
                    <a:pt x="14554" y="11477"/>
                  </a:lnTo>
                  <a:lnTo>
                    <a:pt x="14466" y="9879"/>
                  </a:lnTo>
                  <a:lnTo>
                    <a:pt x="14192" y="4884"/>
                  </a:lnTo>
                  <a:lnTo>
                    <a:pt x="14008" y="3850"/>
                  </a:lnTo>
                  <a:lnTo>
                    <a:pt x="16354" y="4286"/>
                  </a:lnTo>
                  <a:lnTo>
                    <a:pt x="17241" y="4451"/>
                  </a:lnTo>
                  <a:lnTo>
                    <a:pt x="22635" y="5351"/>
                  </a:lnTo>
                  <a:lnTo>
                    <a:pt x="27350" y="6150"/>
                  </a:lnTo>
                  <a:lnTo>
                    <a:pt x="36565" y="7712"/>
                  </a:lnTo>
                  <a:lnTo>
                    <a:pt x="37170" y="7815"/>
                  </a:lnTo>
                  <a:lnTo>
                    <a:pt x="42223" y="8730"/>
                  </a:lnTo>
                  <a:lnTo>
                    <a:pt x="44205" y="9069"/>
                  </a:lnTo>
                  <a:lnTo>
                    <a:pt x="43840" y="7160"/>
                  </a:lnTo>
                  <a:lnTo>
                    <a:pt x="43347" y="4933"/>
                  </a:lnTo>
                  <a:lnTo>
                    <a:pt x="43502" y="3249"/>
                  </a:lnTo>
                  <a:lnTo>
                    <a:pt x="43675" y="1949"/>
                  </a:lnTo>
                  <a:lnTo>
                    <a:pt x="43703" y="1743"/>
                  </a:lnTo>
                  <a:lnTo>
                    <a:pt x="44031" y="0"/>
                  </a:lnTo>
                  <a:lnTo>
                    <a:pt x="44505" y="34"/>
                  </a:lnTo>
                  <a:lnTo>
                    <a:pt x="64931" y="3393"/>
                  </a:lnTo>
                  <a:lnTo>
                    <a:pt x="75505" y="5126"/>
                  </a:lnTo>
                  <a:lnTo>
                    <a:pt x="77495" y="5448"/>
                  </a:lnTo>
                  <a:lnTo>
                    <a:pt x="79912" y="5845"/>
                  </a:lnTo>
                  <a:lnTo>
                    <a:pt x="80600" y="5962"/>
                  </a:lnTo>
                  <a:lnTo>
                    <a:pt x="82318" y="6240"/>
                  </a:lnTo>
                  <a:lnTo>
                    <a:pt x="84713" y="6636"/>
                  </a:lnTo>
                  <a:lnTo>
                    <a:pt x="85174" y="6714"/>
                  </a:lnTo>
                  <a:lnTo>
                    <a:pt x="85116" y="6891"/>
                  </a:lnTo>
                  <a:lnTo>
                    <a:pt x="84803" y="8751"/>
                  </a:lnTo>
                  <a:lnTo>
                    <a:pt x="84237" y="12109"/>
                  </a:lnTo>
                  <a:lnTo>
                    <a:pt x="83736" y="15083"/>
                  </a:lnTo>
                  <a:lnTo>
                    <a:pt x="83675" y="15479"/>
                  </a:lnTo>
                  <a:lnTo>
                    <a:pt x="83618" y="15805"/>
                  </a:lnTo>
                  <a:lnTo>
                    <a:pt x="83566" y="16007"/>
                  </a:lnTo>
                  <a:lnTo>
                    <a:pt x="83242" y="18161"/>
                  </a:lnTo>
                  <a:lnTo>
                    <a:pt x="83630" y="18232"/>
                  </a:lnTo>
                  <a:lnTo>
                    <a:pt x="83555" y="18704"/>
                  </a:lnTo>
                  <a:lnTo>
                    <a:pt x="86021" y="19133"/>
                  </a:lnTo>
                  <a:lnTo>
                    <a:pt x="87616" y="19338"/>
                  </a:lnTo>
                  <a:lnTo>
                    <a:pt x="90086" y="19781"/>
                  </a:lnTo>
                  <a:lnTo>
                    <a:pt x="94602" y="19520"/>
                  </a:lnTo>
                  <a:lnTo>
                    <a:pt x="95874" y="19447"/>
                  </a:lnTo>
                  <a:lnTo>
                    <a:pt x="96414" y="19457"/>
                  </a:lnTo>
                  <a:lnTo>
                    <a:pt x="96582" y="19447"/>
                  </a:lnTo>
                  <a:lnTo>
                    <a:pt x="102960" y="21058"/>
                  </a:lnTo>
                  <a:lnTo>
                    <a:pt x="104255" y="20993"/>
                  </a:lnTo>
                  <a:lnTo>
                    <a:pt x="107473" y="20805"/>
                  </a:lnTo>
                  <a:lnTo>
                    <a:pt x="107884" y="20920"/>
                  </a:lnTo>
                  <a:lnTo>
                    <a:pt x="108870" y="22011"/>
                  </a:lnTo>
                  <a:lnTo>
                    <a:pt x="110960" y="21954"/>
                  </a:lnTo>
                  <a:lnTo>
                    <a:pt x="111451" y="21944"/>
                  </a:lnTo>
                  <a:lnTo>
                    <a:pt x="111495" y="22082"/>
                  </a:lnTo>
                  <a:lnTo>
                    <a:pt x="111534" y="22349"/>
                  </a:lnTo>
                  <a:lnTo>
                    <a:pt x="111541" y="22566"/>
                  </a:lnTo>
                  <a:lnTo>
                    <a:pt x="111529" y="22698"/>
                  </a:lnTo>
                  <a:lnTo>
                    <a:pt x="111487" y="22935"/>
                  </a:lnTo>
                  <a:lnTo>
                    <a:pt x="111384" y="23217"/>
                  </a:lnTo>
                  <a:lnTo>
                    <a:pt x="111277" y="23412"/>
                  </a:lnTo>
                  <a:lnTo>
                    <a:pt x="115005" y="23212"/>
                  </a:lnTo>
                  <a:lnTo>
                    <a:pt x="116626" y="23084"/>
                  </a:lnTo>
                  <a:lnTo>
                    <a:pt x="117059" y="22755"/>
                  </a:lnTo>
                  <a:lnTo>
                    <a:pt x="117214" y="22806"/>
                  </a:lnTo>
                  <a:lnTo>
                    <a:pt x="118124" y="23029"/>
                  </a:lnTo>
                  <a:lnTo>
                    <a:pt x="121971" y="23768"/>
                  </a:lnTo>
                  <a:lnTo>
                    <a:pt x="122410" y="17737"/>
                  </a:lnTo>
                  <a:lnTo>
                    <a:pt x="122547" y="15870"/>
                  </a:lnTo>
                  <a:lnTo>
                    <a:pt x="122803" y="13997"/>
                  </a:lnTo>
                  <a:lnTo>
                    <a:pt x="127317" y="14788"/>
                  </a:lnTo>
                  <a:lnTo>
                    <a:pt x="133767" y="15917"/>
                  </a:lnTo>
                  <a:lnTo>
                    <a:pt x="135967" y="16302"/>
                  </a:lnTo>
                  <a:lnTo>
                    <a:pt x="136264" y="16351"/>
                  </a:lnTo>
                  <a:lnTo>
                    <a:pt x="136276" y="16693"/>
                  </a:lnTo>
                  <a:lnTo>
                    <a:pt x="136339" y="17041"/>
                  </a:lnTo>
                  <a:lnTo>
                    <a:pt x="136216" y="17365"/>
                  </a:lnTo>
                  <a:lnTo>
                    <a:pt x="135706" y="17422"/>
                  </a:lnTo>
                  <a:lnTo>
                    <a:pt x="135243" y="17579"/>
                  </a:lnTo>
                  <a:lnTo>
                    <a:pt x="134772" y="18032"/>
                  </a:lnTo>
                  <a:lnTo>
                    <a:pt x="134217" y="18070"/>
                  </a:lnTo>
                  <a:lnTo>
                    <a:pt x="133778" y="18203"/>
                  </a:lnTo>
                  <a:lnTo>
                    <a:pt x="133382" y="18380"/>
                  </a:lnTo>
                  <a:lnTo>
                    <a:pt x="133077" y="18723"/>
                  </a:lnTo>
                  <a:lnTo>
                    <a:pt x="132681" y="18856"/>
                  </a:lnTo>
                  <a:lnTo>
                    <a:pt x="132036" y="18799"/>
                  </a:lnTo>
                  <a:lnTo>
                    <a:pt x="131498" y="19204"/>
                  </a:lnTo>
                  <a:lnTo>
                    <a:pt x="131193" y="19500"/>
                  </a:lnTo>
                  <a:lnTo>
                    <a:pt x="130540" y="19814"/>
                  </a:lnTo>
                  <a:lnTo>
                    <a:pt x="129657" y="20214"/>
                  </a:lnTo>
                  <a:lnTo>
                    <a:pt x="129340" y="20586"/>
                  </a:lnTo>
                  <a:lnTo>
                    <a:pt x="129198" y="20896"/>
                  </a:lnTo>
                  <a:lnTo>
                    <a:pt x="129293" y="21277"/>
                  </a:lnTo>
                  <a:lnTo>
                    <a:pt x="129732" y="21696"/>
                  </a:lnTo>
                  <a:lnTo>
                    <a:pt x="130100" y="22354"/>
                  </a:lnTo>
                  <a:lnTo>
                    <a:pt x="130267" y="22735"/>
                  </a:lnTo>
                  <a:lnTo>
                    <a:pt x="130259" y="23112"/>
                  </a:lnTo>
                  <a:lnTo>
                    <a:pt x="130492" y="23498"/>
                  </a:lnTo>
                  <a:lnTo>
                    <a:pt x="130857" y="24260"/>
                  </a:lnTo>
                  <a:lnTo>
                    <a:pt x="131288" y="24951"/>
                  </a:lnTo>
                  <a:lnTo>
                    <a:pt x="131696" y="25304"/>
                  </a:lnTo>
                  <a:lnTo>
                    <a:pt x="132135" y="25618"/>
                  </a:lnTo>
                  <a:lnTo>
                    <a:pt x="132436" y="26004"/>
                  </a:lnTo>
                  <a:lnTo>
                    <a:pt x="132773" y="26386"/>
                  </a:lnTo>
                  <a:lnTo>
                    <a:pt x="133382" y="26948"/>
                  </a:lnTo>
                  <a:lnTo>
                    <a:pt x="133786" y="27334"/>
                  </a:lnTo>
                  <a:lnTo>
                    <a:pt x="134328" y="27720"/>
                  </a:lnTo>
                  <a:lnTo>
                    <a:pt x="135080" y="27801"/>
                  </a:lnTo>
                  <a:lnTo>
                    <a:pt x="135658" y="28015"/>
                  </a:lnTo>
                  <a:lnTo>
                    <a:pt x="136137" y="28163"/>
                  </a:lnTo>
                  <a:lnTo>
                    <a:pt x="136513" y="28206"/>
                  </a:lnTo>
                  <a:lnTo>
                    <a:pt x="136893" y="28106"/>
                  </a:lnTo>
                  <a:lnTo>
                    <a:pt x="137365" y="28492"/>
                  </a:lnTo>
                  <a:lnTo>
                    <a:pt x="137792" y="28630"/>
                  </a:lnTo>
                  <a:lnTo>
                    <a:pt x="137986" y="28671"/>
                  </a:lnTo>
                  <a:lnTo>
                    <a:pt x="138168" y="28706"/>
                  </a:lnTo>
                  <a:lnTo>
                    <a:pt x="138912" y="29130"/>
                  </a:lnTo>
                  <a:lnTo>
                    <a:pt x="139360" y="29140"/>
                  </a:lnTo>
                  <a:lnTo>
                    <a:pt x="139768" y="29421"/>
                  </a:lnTo>
                  <a:lnTo>
                    <a:pt x="140175" y="29597"/>
                  </a:lnTo>
                  <a:lnTo>
                    <a:pt x="140686" y="29850"/>
                  </a:lnTo>
                  <a:lnTo>
                    <a:pt x="141157" y="30236"/>
                  </a:lnTo>
                  <a:lnTo>
                    <a:pt x="141905" y="30555"/>
                  </a:lnTo>
                  <a:lnTo>
                    <a:pt x="142249" y="30598"/>
                  </a:lnTo>
                  <a:lnTo>
                    <a:pt x="142491" y="30498"/>
                  </a:lnTo>
                  <a:lnTo>
                    <a:pt x="143140" y="30646"/>
                  </a:lnTo>
                  <a:lnTo>
                    <a:pt x="143164" y="31094"/>
                  </a:lnTo>
                  <a:lnTo>
                    <a:pt x="143330" y="31508"/>
                  </a:lnTo>
                  <a:lnTo>
                    <a:pt x="143873" y="31966"/>
                  </a:lnTo>
                  <a:lnTo>
                    <a:pt x="144280" y="32142"/>
                  </a:lnTo>
                  <a:lnTo>
                    <a:pt x="144581" y="32495"/>
                  </a:lnTo>
                  <a:lnTo>
                    <a:pt x="144783" y="32704"/>
                  </a:lnTo>
                  <a:lnTo>
                    <a:pt x="144882" y="33014"/>
                  </a:lnTo>
                  <a:lnTo>
                    <a:pt x="145389" y="33333"/>
                  </a:lnTo>
                  <a:lnTo>
                    <a:pt x="145698" y="33476"/>
                  </a:lnTo>
                  <a:lnTo>
                    <a:pt x="146196" y="34205"/>
                  </a:lnTo>
                  <a:lnTo>
                    <a:pt x="146671" y="34487"/>
                  </a:lnTo>
                  <a:lnTo>
                    <a:pt x="147079" y="34768"/>
                  </a:lnTo>
                  <a:lnTo>
                    <a:pt x="147380" y="35359"/>
                  </a:lnTo>
                  <a:lnTo>
                    <a:pt x="148021" y="35921"/>
                  </a:lnTo>
                  <a:lnTo>
                    <a:pt x="148524" y="36478"/>
                  </a:lnTo>
                  <a:lnTo>
                    <a:pt x="149102" y="36864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6" name="pg116"/>
            <p:cNvSpPr/>
            <p:nvPr/>
          </p:nvSpPr>
          <p:spPr>
            <a:xfrm>
              <a:off x="6540597" y="4813950"/>
              <a:ext cx="117318" cy="151087"/>
            </a:xfrm>
            <a:custGeom>
              <a:avLst/>
              <a:gdLst/>
              <a:ahLst/>
              <a:cxnLst/>
              <a:rect l="0" t="0" r="0" b="0"/>
              <a:pathLst>
                <a:path w="117318" h="151087">
                  <a:moveTo>
                    <a:pt x="42273" y="78338"/>
                  </a:moveTo>
                  <a:lnTo>
                    <a:pt x="43095" y="73938"/>
                  </a:lnTo>
                  <a:lnTo>
                    <a:pt x="43651" y="70962"/>
                  </a:lnTo>
                  <a:lnTo>
                    <a:pt x="44449" y="66688"/>
                  </a:lnTo>
                  <a:lnTo>
                    <a:pt x="41305" y="66137"/>
                  </a:lnTo>
                  <a:lnTo>
                    <a:pt x="37477" y="65467"/>
                  </a:lnTo>
                  <a:lnTo>
                    <a:pt x="36574" y="64767"/>
                  </a:lnTo>
                  <a:lnTo>
                    <a:pt x="35893" y="64420"/>
                  </a:lnTo>
                  <a:lnTo>
                    <a:pt x="11251" y="60370"/>
                  </a:lnTo>
                  <a:lnTo>
                    <a:pt x="909" y="58708"/>
                  </a:lnTo>
                  <a:lnTo>
                    <a:pt x="1255" y="58270"/>
                  </a:lnTo>
                  <a:lnTo>
                    <a:pt x="296" y="52599"/>
                  </a:lnTo>
                  <a:lnTo>
                    <a:pt x="64" y="50331"/>
                  </a:lnTo>
                  <a:lnTo>
                    <a:pt x="32" y="50045"/>
                  </a:lnTo>
                  <a:lnTo>
                    <a:pt x="0" y="49798"/>
                  </a:lnTo>
                  <a:lnTo>
                    <a:pt x="48" y="49540"/>
                  </a:lnTo>
                  <a:lnTo>
                    <a:pt x="83" y="49312"/>
                  </a:lnTo>
                  <a:lnTo>
                    <a:pt x="804" y="44951"/>
                  </a:lnTo>
                  <a:lnTo>
                    <a:pt x="899" y="44375"/>
                  </a:lnTo>
                  <a:lnTo>
                    <a:pt x="1338" y="41716"/>
                  </a:lnTo>
                  <a:lnTo>
                    <a:pt x="1437" y="41091"/>
                  </a:lnTo>
                  <a:lnTo>
                    <a:pt x="1496" y="40758"/>
                  </a:lnTo>
                  <a:lnTo>
                    <a:pt x="1544" y="40448"/>
                  </a:lnTo>
                  <a:lnTo>
                    <a:pt x="1587" y="40200"/>
                  </a:lnTo>
                  <a:lnTo>
                    <a:pt x="1619" y="39995"/>
                  </a:lnTo>
                  <a:lnTo>
                    <a:pt x="1742" y="39262"/>
                  </a:lnTo>
                  <a:lnTo>
                    <a:pt x="1971" y="37846"/>
                  </a:lnTo>
                  <a:lnTo>
                    <a:pt x="2134" y="36884"/>
                  </a:lnTo>
                  <a:lnTo>
                    <a:pt x="2292" y="35897"/>
                  </a:lnTo>
                  <a:lnTo>
                    <a:pt x="2407" y="35225"/>
                  </a:lnTo>
                  <a:lnTo>
                    <a:pt x="3147" y="30703"/>
                  </a:lnTo>
                  <a:lnTo>
                    <a:pt x="3206" y="30374"/>
                  </a:lnTo>
                  <a:lnTo>
                    <a:pt x="3262" y="30017"/>
                  </a:lnTo>
                  <a:lnTo>
                    <a:pt x="3499" y="28563"/>
                  </a:lnTo>
                  <a:lnTo>
                    <a:pt x="3563" y="28192"/>
                  </a:lnTo>
                  <a:lnTo>
                    <a:pt x="3622" y="27791"/>
                  </a:lnTo>
                  <a:lnTo>
                    <a:pt x="3687" y="27317"/>
                  </a:lnTo>
                  <a:lnTo>
                    <a:pt x="3741" y="26919"/>
                  </a:lnTo>
                  <a:lnTo>
                    <a:pt x="3959" y="25585"/>
                  </a:lnTo>
                  <a:lnTo>
                    <a:pt x="4121" y="24623"/>
                  </a:lnTo>
                  <a:lnTo>
                    <a:pt x="4168" y="24313"/>
                  </a:lnTo>
                  <a:lnTo>
                    <a:pt x="4382" y="23012"/>
                  </a:lnTo>
                  <a:lnTo>
                    <a:pt x="4438" y="22693"/>
                  </a:lnTo>
                  <a:lnTo>
                    <a:pt x="4545" y="22035"/>
                  </a:lnTo>
                  <a:lnTo>
                    <a:pt x="4655" y="21392"/>
                  </a:lnTo>
                  <a:lnTo>
                    <a:pt x="4750" y="20753"/>
                  </a:lnTo>
                  <a:lnTo>
                    <a:pt x="4806" y="20453"/>
                  </a:lnTo>
                  <a:lnTo>
                    <a:pt x="4857" y="20110"/>
                  </a:lnTo>
                  <a:lnTo>
                    <a:pt x="5016" y="19152"/>
                  </a:lnTo>
                  <a:lnTo>
                    <a:pt x="5122" y="18485"/>
                  </a:lnTo>
                  <a:lnTo>
                    <a:pt x="5178" y="18166"/>
                  </a:lnTo>
                  <a:lnTo>
                    <a:pt x="5229" y="17832"/>
                  </a:lnTo>
                  <a:lnTo>
                    <a:pt x="5336" y="17189"/>
                  </a:lnTo>
                  <a:lnTo>
                    <a:pt x="5491" y="16226"/>
                  </a:lnTo>
                  <a:lnTo>
                    <a:pt x="6021" y="13005"/>
                  </a:lnTo>
                  <a:lnTo>
                    <a:pt x="6113" y="12368"/>
                  </a:lnTo>
                  <a:lnTo>
                    <a:pt x="6374" y="10763"/>
                  </a:lnTo>
                  <a:lnTo>
                    <a:pt x="5344" y="10272"/>
                  </a:lnTo>
                  <a:lnTo>
                    <a:pt x="5097" y="10097"/>
                  </a:lnTo>
                  <a:lnTo>
                    <a:pt x="5309" y="10007"/>
                  </a:lnTo>
                  <a:lnTo>
                    <a:pt x="5461" y="9698"/>
                  </a:lnTo>
                  <a:lnTo>
                    <a:pt x="5772" y="9210"/>
                  </a:lnTo>
                  <a:lnTo>
                    <a:pt x="8225" y="10498"/>
                  </a:lnTo>
                  <a:lnTo>
                    <a:pt x="11951" y="12414"/>
                  </a:lnTo>
                  <a:lnTo>
                    <a:pt x="14538" y="13645"/>
                  </a:lnTo>
                  <a:lnTo>
                    <a:pt x="19564" y="15997"/>
                  </a:lnTo>
                  <a:lnTo>
                    <a:pt x="22529" y="17529"/>
                  </a:lnTo>
                  <a:lnTo>
                    <a:pt x="23078" y="17860"/>
                  </a:lnTo>
                  <a:lnTo>
                    <a:pt x="24151" y="16518"/>
                  </a:lnTo>
                  <a:lnTo>
                    <a:pt x="27150" y="12785"/>
                  </a:lnTo>
                  <a:lnTo>
                    <a:pt x="28281" y="11955"/>
                  </a:lnTo>
                  <a:lnTo>
                    <a:pt x="28314" y="11537"/>
                  </a:lnTo>
                  <a:lnTo>
                    <a:pt x="28471" y="11436"/>
                  </a:lnTo>
                  <a:lnTo>
                    <a:pt x="29892" y="11523"/>
                  </a:lnTo>
                  <a:lnTo>
                    <a:pt x="40100" y="11416"/>
                  </a:lnTo>
                  <a:lnTo>
                    <a:pt x="42056" y="10232"/>
                  </a:lnTo>
                  <a:lnTo>
                    <a:pt x="42592" y="9836"/>
                  </a:lnTo>
                  <a:lnTo>
                    <a:pt x="49360" y="5469"/>
                  </a:lnTo>
                  <a:lnTo>
                    <a:pt x="50322" y="4884"/>
                  </a:lnTo>
                  <a:lnTo>
                    <a:pt x="51372" y="4296"/>
                  </a:lnTo>
                  <a:lnTo>
                    <a:pt x="52683" y="3333"/>
                  </a:lnTo>
                  <a:lnTo>
                    <a:pt x="54205" y="2454"/>
                  </a:lnTo>
                  <a:lnTo>
                    <a:pt x="54688" y="2194"/>
                  </a:lnTo>
                  <a:lnTo>
                    <a:pt x="55070" y="2059"/>
                  </a:lnTo>
                  <a:lnTo>
                    <a:pt x="55509" y="1954"/>
                  </a:lnTo>
                  <a:lnTo>
                    <a:pt x="55847" y="1903"/>
                  </a:lnTo>
                  <a:lnTo>
                    <a:pt x="56396" y="1913"/>
                  </a:lnTo>
                  <a:lnTo>
                    <a:pt x="57552" y="1968"/>
                  </a:lnTo>
                  <a:lnTo>
                    <a:pt x="58415" y="2238"/>
                  </a:lnTo>
                  <a:lnTo>
                    <a:pt x="58713" y="2122"/>
                  </a:lnTo>
                  <a:lnTo>
                    <a:pt x="59018" y="2214"/>
                  </a:lnTo>
                  <a:lnTo>
                    <a:pt x="60378" y="1920"/>
                  </a:lnTo>
                  <a:lnTo>
                    <a:pt x="64057" y="1059"/>
                  </a:lnTo>
                  <a:lnTo>
                    <a:pt x="64486" y="960"/>
                  </a:lnTo>
                  <a:lnTo>
                    <a:pt x="68568" y="0"/>
                  </a:lnTo>
                  <a:lnTo>
                    <a:pt x="69136" y="0"/>
                  </a:lnTo>
                  <a:lnTo>
                    <a:pt x="77242" y="1425"/>
                  </a:lnTo>
                  <a:lnTo>
                    <a:pt x="86699" y="3100"/>
                  </a:lnTo>
                  <a:lnTo>
                    <a:pt x="91430" y="3919"/>
                  </a:lnTo>
                  <a:lnTo>
                    <a:pt x="92367" y="4081"/>
                  </a:lnTo>
                  <a:lnTo>
                    <a:pt x="94419" y="4436"/>
                  </a:lnTo>
                  <a:lnTo>
                    <a:pt x="97647" y="4995"/>
                  </a:lnTo>
                  <a:lnTo>
                    <a:pt x="106932" y="6602"/>
                  </a:lnTo>
                  <a:lnTo>
                    <a:pt x="109000" y="6960"/>
                  </a:lnTo>
                  <a:lnTo>
                    <a:pt x="108260" y="10982"/>
                  </a:lnTo>
                  <a:lnTo>
                    <a:pt x="110742" y="11409"/>
                  </a:lnTo>
                  <a:lnTo>
                    <a:pt x="113252" y="11785"/>
                  </a:lnTo>
                  <a:lnTo>
                    <a:pt x="112986" y="13354"/>
                  </a:lnTo>
                  <a:lnTo>
                    <a:pt x="112827" y="14292"/>
                  </a:lnTo>
                  <a:lnTo>
                    <a:pt x="112507" y="16177"/>
                  </a:lnTo>
                  <a:lnTo>
                    <a:pt x="114230" y="19955"/>
                  </a:lnTo>
                  <a:lnTo>
                    <a:pt x="115860" y="23641"/>
                  </a:lnTo>
                  <a:lnTo>
                    <a:pt x="117130" y="26482"/>
                  </a:lnTo>
                  <a:lnTo>
                    <a:pt x="117301" y="26850"/>
                  </a:lnTo>
                  <a:lnTo>
                    <a:pt x="117318" y="27088"/>
                  </a:lnTo>
                  <a:lnTo>
                    <a:pt x="117118" y="28180"/>
                  </a:lnTo>
                  <a:lnTo>
                    <a:pt x="116929" y="29217"/>
                  </a:lnTo>
                  <a:lnTo>
                    <a:pt x="116741" y="30248"/>
                  </a:lnTo>
                  <a:lnTo>
                    <a:pt x="116021" y="34181"/>
                  </a:lnTo>
                  <a:lnTo>
                    <a:pt x="115617" y="36407"/>
                  </a:lnTo>
                  <a:lnTo>
                    <a:pt x="114851" y="40574"/>
                  </a:lnTo>
                  <a:lnTo>
                    <a:pt x="114746" y="41125"/>
                  </a:lnTo>
                  <a:lnTo>
                    <a:pt x="114459" y="42723"/>
                  </a:lnTo>
                  <a:lnTo>
                    <a:pt x="114016" y="45257"/>
                  </a:lnTo>
                  <a:lnTo>
                    <a:pt x="113955" y="45655"/>
                  </a:lnTo>
                  <a:lnTo>
                    <a:pt x="113948" y="45918"/>
                  </a:lnTo>
                  <a:lnTo>
                    <a:pt x="113960" y="46093"/>
                  </a:lnTo>
                  <a:lnTo>
                    <a:pt x="113986" y="46266"/>
                  </a:lnTo>
                  <a:lnTo>
                    <a:pt x="114049" y="46521"/>
                  </a:lnTo>
                  <a:lnTo>
                    <a:pt x="114141" y="46766"/>
                  </a:lnTo>
                  <a:lnTo>
                    <a:pt x="114217" y="46923"/>
                  </a:lnTo>
                  <a:lnTo>
                    <a:pt x="113682" y="47099"/>
                  </a:lnTo>
                  <a:lnTo>
                    <a:pt x="113473" y="48302"/>
                  </a:lnTo>
                  <a:lnTo>
                    <a:pt x="113322" y="48598"/>
                  </a:lnTo>
                  <a:lnTo>
                    <a:pt x="112378" y="49221"/>
                  </a:lnTo>
                  <a:lnTo>
                    <a:pt x="111329" y="49913"/>
                  </a:lnTo>
                  <a:lnTo>
                    <a:pt x="111127" y="49985"/>
                  </a:lnTo>
                  <a:lnTo>
                    <a:pt x="110858" y="50003"/>
                  </a:lnTo>
                  <a:lnTo>
                    <a:pt x="110194" y="49884"/>
                  </a:lnTo>
                  <a:lnTo>
                    <a:pt x="108754" y="49629"/>
                  </a:lnTo>
                  <a:lnTo>
                    <a:pt x="108414" y="49473"/>
                  </a:lnTo>
                  <a:lnTo>
                    <a:pt x="108230" y="49277"/>
                  </a:lnTo>
                  <a:lnTo>
                    <a:pt x="108117" y="49033"/>
                  </a:lnTo>
                  <a:lnTo>
                    <a:pt x="108085" y="48766"/>
                  </a:lnTo>
                  <a:lnTo>
                    <a:pt x="108664" y="45171"/>
                  </a:lnTo>
                  <a:lnTo>
                    <a:pt x="108046" y="44704"/>
                  </a:lnTo>
                  <a:lnTo>
                    <a:pt x="107255" y="44112"/>
                  </a:lnTo>
                  <a:lnTo>
                    <a:pt x="105942" y="43107"/>
                  </a:lnTo>
                  <a:lnTo>
                    <a:pt x="103607" y="40683"/>
                  </a:lnTo>
                  <a:lnTo>
                    <a:pt x="102998" y="40354"/>
                  </a:lnTo>
                  <a:lnTo>
                    <a:pt x="101219" y="39419"/>
                  </a:lnTo>
                  <a:lnTo>
                    <a:pt x="100403" y="40260"/>
                  </a:lnTo>
                  <a:lnTo>
                    <a:pt x="97613" y="43103"/>
                  </a:lnTo>
                  <a:lnTo>
                    <a:pt x="96369" y="44369"/>
                  </a:lnTo>
                  <a:lnTo>
                    <a:pt x="96135" y="44607"/>
                  </a:lnTo>
                  <a:lnTo>
                    <a:pt x="95949" y="45387"/>
                  </a:lnTo>
                  <a:lnTo>
                    <a:pt x="96071" y="46392"/>
                  </a:lnTo>
                  <a:lnTo>
                    <a:pt x="96336" y="48537"/>
                  </a:lnTo>
                  <a:lnTo>
                    <a:pt x="96364" y="48784"/>
                  </a:lnTo>
                  <a:lnTo>
                    <a:pt x="96443" y="49467"/>
                  </a:lnTo>
                  <a:lnTo>
                    <a:pt x="96286" y="50358"/>
                  </a:lnTo>
                  <a:lnTo>
                    <a:pt x="95931" y="52398"/>
                  </a:lnTo>
                  <a:lnTo>
                    <a:pt x="95095" y="57115"/>
                  </a:lnTo>
                  <a:lnTo>
                    <a:pt x="94610" y="59832"/>
                  </a:lnTo>
                  <a:lnTo>
                    <a:pt x="94249" y="61857"/>
                  </a:lnTo>
                  <a:lnTo>
                    <a:pt x="94088" y="62756"/>
                  </a:lnTo>
                  <a:lnTo>
                    <a:pt x="93930" y="63640"/>
                  </a:lnTo>
                  <a:lnTo>
                    <a:pt x="93489" y="66112"/>
                  </a:lnTo>
                  <a:lnTo>
                    <a:pt x="93372" y="66769"/>
                  </a:lnTo>
                  <a:lnTo>
                    <a:pt x="93124" y="68157"/>
                  </a:lnTo>
                  <a:lnTo>
                    <a:pt x="92629" y="70927"/>
                  </a:lnTo>
                  <a:lnTo>
                    <a:pt x="92475" y="71791"/>
                  </a:lnTo>
                  <a:lnTo>
                    <a:pt x="91909" y="74967"/>
                  </a:lnTo>
                  <a:lnTo>
                    <a:pt x="91304" y="78360"/>
                  </a:lnTo>
                  <a:lnTo>
                    <a:pt x="91221" y="78820"/>
                  </a:lnTo>
                  <a:lnTo>
                    <a:pt x="90795" y="81214"/>
                  </a:lnTo>
                  <a:lnTo>
                    <a:pt x="90432" y="83513"/>
                  </a:lnTo>
                  <a:lnTo>
                    <a:pt x="90029" y="86176"/>
                  </a:lnTo>
                  <a:lnTo>
                    <a:pt x="89995" y="86403"/>
                  </a:lnTo>
                  <a:lnTo>
                    <a:pt x="89723" y="88207"/>
                  </a:lnTo>
                  <a:lnTo>
                    <a:pt x="89555" y="89304"/>
                  </a:lnTo>
                  <a:lnTo>
                    <a:pt x="89360" y="90600"/>
                  </a:lnTo>
                  <a:lnTo>
                    <a:pt x="89390" y="90836"/>
                  </a:lnTo>
                  <a:lnTo>
                    <a:pt x="88944" y="91726"/>
                  </a:lnTo>
                  <a:lnTo>
                    <a:pt x="89819" y="92761"/>
                  </a:lnTo>
                  <a:lnTo>
                    <a:pt x="92763" y="96332"/>
                  </a:lnTo>
                  <a:lnTo>
                    <a:pt x="93802" y="97595"/>
                  </a:lnTo>
                  <a:lnTo>
                    <a:pt x="96663" y="100980"/>
                  </a:lnTo>
                  <a:lnTo>
                    <a:pt x="96627" y="101412"/>
                  </a:lnTo>
                  <a:lnTo>
                    <a:pt x="91897" y="100620"/>
                  </a:lnTo>
                  <a:lnTo>
                    <a:pt x="90833" y="102339"/>
                  </a:lnTo>
                  <a:lnTo>
                    <a:pt x="86939" y="100840"/>
                  </a:lnTo>
                  <a:lnTo>
                    <a:pt x="85320" y="107406"/>
                  </a:lnTo>
                  <a:lnTo>
                    <a:pt x="86005" y="107578"/>
                  </a:lnTo>
                  <a:lnTo>
                    <a:pt x="85410" y="110970"/>
                  </a:lnTo>
                  <a:lnTo>
                    <a:pt x="84726" y="114881"/>
                  </a:lnTo>
                  <a:lnTo>
                    <a:pt x="82944" y="114588"/>
                  </a:lnTo>
                  <a:lnTo>
                    <a:pt x="82412" y="117735"/>
                  </a:lnTo>
                  <a:lnTo>
                    <a:pt x="82376" y="117894"/>
                  </a:lnTo>
                  <a:lnTo>
                    <a:pt x="82028" y="120014"/>
                  </a:lnTo>
                  <a:lnTo>
                    <a:pt x="81888" y="120839"/>
                  </a:lnTo>
                  <a:lnTo>
                    <a:pt x="81825" y="121274"/>
                  </a:lnTo>
                  <a:lnTo>
                    <a:pt x="82253" y="121349"/>
                  </a:lnTo>
                  <a:lnTo>
                    <a:pt x="83637" y="121572"/>
                  </a:lnTo>
                  <a:lnTo>
                    <a:pt x="86722" y="122077"/>
                  </a:lnTo>
                  <a:lnTo>
                    <a:pt x="87300" y="122176"/>
                  </a:lnTo>
                  <a:lnTo>
                    <a:pt x="89085" y="122470"/>
                  </a:lnTo>
                  <a:lnTo>
                    <a:pt x="91544" y="122874"/>
                  </a:lnTo>
                  <a:lnTo>
                    <a:pt x="93868" y="124099"/>
                  </a:lnTo>
                  <a:lnTo>
                    <a:pt x="98431" y="126517"/>
                  </a:lnTo>
                  <a:lnTo>
                    <a:pt x="99374" y="129117"/>
                  </a:lnTo>
                  <a:lnTo>
                    <a:pt x="100170" y="131337"/>
                  </a:lnTo>
                  <a:lnTo>
                    <a:pt x="101021" y="133591"/>
                  </a:lnTo>
                  <a:lnTo>
                    <a:pt x="101267" y="134235"/>
                  </a:lnTo>
                  <a:lnTo>
                    <a:pt x="102046" y="135955"/>
                  </a:lnTo>
                  <a:lnTo>
                    <a:pt x="102173" y="136228"/>
                  </a:lnTo>
                  <a:lnTo>
                    <a:pt x="101086" y="137263"/>
                  </a:lnTo>
                  <a:lnTo>
                    <a:pt x="100267" y="138060"/>
                  </a:lnTo>
                  <a:lnTo>
                    <a:pt x="99754" y="138533"/>
                  </a:lnTo>
                  <a:lnTo>
                    <a:pt x="99141" y="139124"/>
                  </a:lnTo>
                  <a:lnTo>
                    <a:pt x="98753" y="139510"/>
                  </a:lnTo>
                  <a:lnTo>
                    <a:pt x="98127" y="140120"/>
                  </a:lnTo>
                  <a:lnTo>
                    <a:pt x="96690" y="141535"/>
                  </a:lnTo>
                  <a:lnTo>
                    <a:pt x="95723" y="142479"/>
                  </a:lnTo>
                  <a:lnTo>
                    <a:pt x="94252" y="145180"/>
                  </a:lnTo>
                  <a:lnTo>
                    <a:pt x="94081" y="145505"/>
                  </a:lnTo>
                  <a:lnTo>
                    <a:pt x="93713" y="146205"/>
                  </a:lnTo>
                  <a:lnTo>
                    <a:pt x="93381" y="146782"/>
                  </a:lnTo>
                  <a:lnTo>
                    <a:pt x="91441" y="149793"/>
                  </a:lnTo>
                  <a:lnTo>
                    <a:pt x="90604" y="151087"/>
                  </a:lnTo>
                  <a:lnTo>
                    <a:pt x="88209" y="150691"/>
                  </a:lnTo>
                  <a:lnTo>
                    <a:pt x="86491" y="150414"/>
                  </a:lnTo>
                  <a:lnTo>
                    <a:pt x="85803" y="150297"/>
                  </a:lnTo>
                  <a:lnTo>
                    <a:pt x="83386" y="149900"/>
                  </a:lnTo>
                  <a:lnTo>
                    <a:pt x="81396" y="149577"/>
                  </a:lnTo>
                  <a:lnTo>
                    <a:pt x="70822" y="147844"/>
                  </a:lnTo>
                  <a:lnTo>
                    <a:pt x="50396" y="144485"/>
                  </a:lnTo>
                  <a:lnTo>
                    <a:pt x="49923" y="144451"/>
                  </a:lnTo>
                  <a:lnTo>
                    <a:pt x="50440" y="141452"/>
                  </a:lnTo>
                  <a:lnTo>
                    <a:pt x="50730" y="139701"/>
                  </a:lnTo>
                  <a:lnTo>
                    <a:pt x="51134" y="137193"/>
                  </a:lnTo>
                  <a:lnTo>
                    <a:pt x="51233" y="136606"/>
                  </a:lnTo>
                  <a:lnTo>
                    <a:pt x="51544" y="134702"/>
                  </a:lnTo>
                  <a:lnTo>
                    <a:pt x="51897" y="132479"/>
                  </a:lnTo>
                  <a:lnTo>
                    <a:pt x="52060" y="131453"/>
                  </a:lnTo>
                  <a:lnTo>
                    <a:pt x="52457" y="129034"/>
                  </a:lnTo>
                  <a:lnTo>
                    <a:pt x="53033" y="125541"/>
                  </a:lnTo>
                  <a:lnTo>
                    <a:pt x="53615" y="121961"/>
                  </a:lnTo>
                  <a:lnTo>
                    <a:pt x="53771" y="120961"/>
                  </a:lnTo>
                  <a:lnTo>
                    <a:pt x="54229" y="118305"/>
                  </a:lnTo>
                  <a:lnTo>
                    <a:pt x="54509" y="116759"/>
                  </a:lnTo>
                  <a:lnTo>
                    <a:pt x="54592" y="116224"/>
                  </a:lnTo>
                  <a:lnTo>
                    <a:pt x="54907" y="114481"/>
                  </a:lnTo>
                  <a:lnTo>
                    <a:pt x="54994" y="113982"/>
                  </a:lnTo>
                  <a:lnTo>
                    <a:pt x="55119" y="113230"/>
                  </a:lnTo>
                  <a:lnTo>
                    <a:pt x="55160" y="112982"/>
                  </a:lnTo>
                  <a:lnTo>
                    <a:pt x="55394" y="111457"/>
                  </a:lnTo>
                  <a:lnTo>
                    <a:pt x="55509" y="110803"/>
                  </a:lnTo>
                  <a:lnTo>
                    <a:pt x="55496" y="110153"/>
                  </a:lnTo>
                  <a:lnTo>
                    <a:pt x="52837" y="109629"/>
                  </a:lnTo>
                  <a:lnTo>
                    <a:pt x="50842" y="109293"/>
                  </a:lnTo>
                  <a:lnTo>
                    <a:pt x="45874" y="108480"/>
                  </a:lnTo>
                  <a:lnTo>
                    <a:pt x="44608" y="108273"/>
                  </a:lnTo>
                  <a:lnTo>
                    <a:pt x="43298" y="108052"/>
                  </a:lnTo>
                  <a:lnTo>
                    <a:pt x="36283" y="106885"/>
                  </a:lnTo>
                  <a:lnTo>
                    <a:pt x="36499" y="105662"/>
                  </a:lnTo>
                  <a:lnTo>
                    <a:pt x="36806" y="103953"/>
                  </a:lnTo>
                  <a:lnTo>
                    <a:pt x="37004" y="102847"/>
                  </a:lnTo>
                  <a:lnTo>
                    <a:pt x="37308" y="101143"/>
                  </a:lnTo>
                  <a:lnTo>
                    <a:pt x="37553" y="99771"/>
                  </a:lnTo>
                  <a:lnTo>
                    <a:pt x="37671" y="99125"/>
                  </a:lnTo>
                  <a:lnTo>
                    <a:pt x="38028" y="97120"/>
                  </a:lnTo>
                  <a:lnTo>
                    <a:pt x="38832" y="92589"/>
                  </a:lnTo>
                  <a:lnTo>
                    <a:pt x="39308" y="89915"/>
                  </a:lnTo>
                  <a:lnTo>
                    <a:pt x="39943" y="86353"/>
                  </a:lnTo>
                  <a:lnTo>
                    <a:pt x="40618" y="86261"/>
                  </a:lnTo>
                  <a:lnTo>
                    <a:pt x="40899" y="85497"/>
                  </a:lnTo>
                  <a:lnTo>
                    <a:pt x="41533" y="82320"/>
                  </a:lnTo>
                  <a:lnTo>
                    <a:pt x="41756" y="81113"/>
                  </a:lnTo>
                  <a:lnTo>
                    <a:pt x="42210" y="78673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7" name="pg117"/>
            <p:cNvSpPr/>
            <p:nvPr/>
          </p:nvSpPr>
          <p:spPr>
            <a:xfrm>
              <a:off x="5692804" y="4819890"/>
              <a:ext cx="159146" cy="176860"/>
            </a:xfrm>
            <a:custGeom>
              <a:avLst/>
              <a:gdLst/>
              <a:ahLst/>
              <a:cxnLst/>
              <a:rect l="0" t="0" r="0" b="0"/>
              <a:pathLst>
                <a:path w="159146" h="176860">
                  <a:moveTo>
                    <a:pt x="62767" y="143197"/>
                  </a:moveTo>
                  <a:lnTo>
                    <a:pt x="62285" y="143368"/>
                  </a:lnTo>
                  <a:lnTo>
                    <a:pt x="61521" y="143694"/>
                  </a:lnTo>
                  <a:lnTo>
                    <a:pt x="60783" y="144099"/>
                  </a:lnTo>
                  <a:lnTo>
                    <a:pt x="59883" y="144736"/>
                  </a:lnTo>
                  <a:lnTo>
                    <a:pt x="59055" y="145339"/>
                  </a:lnTo>
                  <a:lnTo>
                    <a:pt x="56938" y="146878"/>
                  </a:lnTo>
                  <a:lnTo>
                    <a:pt x="53500" y="149289"/>
                  </a:lnTo>
                  <a:lnTo>
                    <a:pt x="52501" y="149990"/>
                  </a:lnTo>
                  <a:lnTo>
                    <a:pt x="49348" y="152202"/>
                  </a:lnTo>
                  <a:lnTo>
                    <a:pt x="47242" y="153710"/>
                  </a:lnTo>
                  <a:lnTo>
                    <a:pt x="46881" y="153111"/>
                  </a:lnTo>
                  <a:lnTo>
                    <a:pt x="45081" y="150584"/>
                  </a:lnTo>
                  <a:lnTo>
                    <a:pt x="44590" y="149889"/>
                  </a:lnTo>
                  <a:lnTo>
                    <a:pt x="46296" y="148664"/>
                  </a:lnTo>
                  <a:lnTo>
                    <a:pt x="44458" y="148347"/>
                  </a:lnTo>
                  <a:lnTo>
                    <a:pt x="42534" y="148009"/>
                  </a:lnTo>
                  <a:lnTo>
                    <a:pt x="38667" y="147342"/>
                  </a:lnTo>
                  <a:lnTo>
                    <a:pt x="38033" y="147227"/>
                  </a:lnTo>
                  <a:lnTo>
                    <a:pt x="37083" y="147065"/>
                  </a:lnTo>
                  <a:lnTo>
                    <a:pt x="36046" y="146880"/>
                  </a:lnTo>
                  <a:lnTo>
                    <a:pt x="35401" y="146770"/>
                  </a:lnTo>
                  <a:lnTo>
                    <a:pt x="32834" y="146320"/>
                  </a:lnTo>
                  <a:lnTo>
                    <a:pt x="33066" y="144000"/>
                  </a:lnTo>
                  <a:lnTo>
                    <a:pt x="33466" y="141709"/>
                  </a:lnTo>
                  <a:lnTo>
                    <a:pt x="34579" y="135615"/>
                  </a:lnTo>
                  <a:lnTo>
                    <a:pt x="34675" y="134388"/>
                  </a:lnTo>
                  <a:lnTo>
                    <a:pt x="34674" y="134256"/>
                  </a:lnTo>
                  <a:lnTo>
                    <a:pt x="34764" y="134099"/>
                  </a:lnTo>
                  <a:lnTo>
                    <a:pt x="34957" y="133203"/>
                  </a:lnTo>
                  <a:lnTo>
                    <a:pt x="35096" y="132887"/>
                  </a:lnTo>
                  <a:lnTo>
                    <a:pt x="37186" y="119939"/>
                  </a:lnTo>
                  <a:lnTo>
                    <a:pt x="37251" y="119532"/>
                  </a:lnTo>
                  <a:lnTo>
                    <a:pt x="39443" y="105954"/>
                  </a:lnTo>
                  <a:lnTo>
                    <a:pt x="39875" y="106022"/>
                  </a:lnTo>
                  <a:lnTo>
                    <a:pt x="41693" y="95427"/>
                  </a:lnTo>
                  <a:lnTo>
                    <a:pt x="41933" y="94067"/>
                  </a:lnTo>
                  <a:lnTo>
                    <a:pt x="41958" y="93893"/>
                  </a:lnTo>
                  <a:lnTo>
                    <a:pt x="41978" y="93758"/>
                  </a:lnTo>
                  <a:lnTo>
                    <a:pt x="43684" y="83706"/>
                  </a:lnTo>
                  <a:lnTo>
                    <a:pt x="44267" y="80268"/>
                  </a:lnTo>
                  <a:lnTo>
                    <a:pt x="44481" y="79005"/>
                  </a:lnTo>
                  <a:lnTo>
                    <a:pt x="45278" y="74308"/>
                  </a:lnTo>
                  <a:lnTo>
                    <a:pt x="46838" y="65091"/>
                  </a:lnTo>
                  <a:lnTo>
                    <a:pt x="45573" y="64870"/>
                  </a:lnTo>
                  <a:lnTo>
                    <a:pt x="42655" y="64362"/>
                  </a:lnTo>
                  <a:lnTo>
                    <a:pt x="40938" y="64060"/>
                  </a:lnTo>
                  <a:lnTo>
                    <a:pt x="39660" y="63835"/>
                  </a:lnTo>
                  <a:lnTo>
                    <a:pt x="36323" y="63249"/>
                  </a:lnTo>
                  <a:lnTo>
                    <a:pt x="34997" y="63017"/>
                  </a:lnTo>
                  <a:lnTo>
                    <a:pt x="29601" y="62060"/>
                  </a:lnTo>
                  <a:lnTo>
                    <a:pt x="29067" y="61961"/>
                  </a:lnTo>
                  <a:lnTo>
                    <a:pt x="25041" y="61226"/>
                  </a:lnTo>
                  <a:lnTo>
                    <a:pt x="22720" y="60801"/>
                  </a:lnTo>
                  <a:lnTo>
                    <a:pt x="20477" y="60388"/>
                  </a:lnTo>
                  <a:lnTo>
                    <a:pt x="19667" y="60241"/>
                  </a:lnTo>
                  <a:lnTo>
                    <a:pt x="16729" y="59704"/>
                  </a:lnTo>
                  <a:lnTo>
                    <a:pt x="11449" y="58736"/>
                  </a:lnTo>
                  <a:lnTo>
                    <a:pt x="10422" y="58548"/>
                  </a:lnTo>
                  <a:lnTo>
                    <a:pt x="6052" y="57830"/>
                  </a:lnTo>
                  <a:lnTo>
                    <a:pt x="4030" y="57605"/>
                  </a:lnTo>
                  <a:lnTo>
                    <a:pt x="3320" y="57592"/>
                  </a:lnTo>
                  <a:lnTo>
                    <a:pt x="2594" y="57658"/>
                  </a:lnTo>
                  <a:lnTo>
                    <a:pt x="1608" y="57813"/>
                  </a:lnTo>
                  <a:lnTo>
                    <a:pt x="405" y="56102"/>
                  </a:lnTo>
                  <a:lnTo>
                    <a:pt x="0" y="54003"/>
                  </a:lnTo>
                  <a:lnTo>
                    <a:pt x="224" y="53027"/>
                  </a:lnTo>
                  <a:lnTo>
                    <a:pt x="1856" y="45916"/>
                  </a:lnTo>
                  <a:lnTo>
                    <a:pt x="2386" y="43210"/>
                  </a:lnTo>
                  <a:lnTo>
                    <a:pt x="2758" y="41321"/>
                  </a:lnTo>
                  <a:lnTo>
                    <a:pt x="4727" y="30803"/>
                  </a:lnTo>
                  <a:lnTo>
                    <a:pt x="10553" y="31767"/>
                  </a:lnTo>
                  <a:lnTo>
                    <a:pt x="14470" y="32405"/>
                  </a:lnTo>
                  <a:lnTo>
                    <a:pt x="20600" y="33426"/>
                  </a:lnTo>
                  <a:lnTo>
                    <a:pt x="22559" y="33255"/>
                  </a:lnTo>
                  <a:lnTo>
                    <a:pt x="24895" y="33654"/>
                  </a:lnTo>
                  <a:lnTo>
                    <a:pt x="29521" y="34445"/>
                  </a:lnTo>
                  <a:lnTo>
                    <a:pt x="34063" y="35227"/>
                  </a:lnTo>
                  <a:lnTo>
                    <a:pt x="37545" y="35833"/>
                  </a:lnTo>
                  <a:lnTo>
                    <a:pt x="40901" y="36417"/>
                  </a:lnTo>
                  <a:lnTo>
                    <a:pt x="44249" y="36988"/>
                  </a:lnTo>
                  <a:lnTo>
                    <a:pt x="47233" y="37495"/>
                  </a:lnTo>
                  <a:lnTo>
                    <a:pt x="50148" y="37991"/>
                  </a:lnTo>
                  <a:lnTo>
                    <a:pt x="50425" y="38038"/>
                  </a:lnTo>
                  <a:lnTo>
                    <a:pt x="53045" y="38483"/>
                  </a:lnTo>
                  <a:lnTo>
                    <a:pt x="62066" y="40011"/>
                  </a:lnTo>
                  <a:lnTo>
                    <a:pt x="62299" y="38636"/>
                  </a:lnTo>
                  <a:lnTo>
                    <a:pt x="62731" y="38689"/>
                  </a:lnTo>
                  <a:lnTo>
                    <a:pt x="64335" y="38969"/>
                  </a:lnTo>
                  <a:lnTo>
                    <a:pt x="65101" y="39070"/>
                  </a:lnTo>
                  <a:lnTo>
                    <a:pt x="66164" y="41218"/>
                  </a:lnTo>
                  <a:lnTo>
                    <a:pt x="66554" y="41935"/>
                  </a:lnTo>
                  <a:lnTo>
                    <a:pt x="66814" y="42447"/>
                  </a:lnTo>
                  <a:lnTo>
                    <a:pt x="67442" y="42190"/>
                  </a:lnTo>
                  <a:lnTo>
                    <a:pt x="69420" y="42529"/>
                  </a:lnTo>
                  <a:lnTo>
                    <a:pt x="69574" y="41678"/>
                  </a:lnTo>
                  <a:lnTo>
                    <a:pt x="69865" y="39975"/>
                  </a:lnTo>
                  <a:lnTo>
                    <a:pt x="70015" y="39116"/>
                  </a:lnTo>
                  <a:lnTo>
                    <a:pt x="70158" y="38263"/>
                  </a:lnTo>
                  <a:lnTo>
                    <a:pt x="69917" y="37779"/>
                  </a:lnTo>
                  <a:lnTo>
                    <a:pt x="67817" y="37426"/>
                  </a:lnTo>
                  <a:lnTo>
                    <a:pt x="67889" y="36995"/>
                  </a:lnTo>
                  <a:lnTo>
                    <a:pt x="68535" y="33158"/>
                  </a:lnTo>
                  <a:lnTo>
                    <a:pt x="68610" y="32716"/>
                  </a:lnTo>
                  <a:lnTo>
                    <a:pt x="69010" y="30337"/>
                  </a:lnTo>
                  <a:lnTo>
                    <a:pt x="69111" y="29736"/>
                  </a:lnTo>
                  <a:lnTo>
                    <a:pt x="69396" y="28048"/>
                  </a:lnTo>
                  <a:lnTo>
                    <a:pt x="69763" y="25866"/>
                  </a:lnTo>
                  <a:lnTo>
                    <a:pt x="70194" y="23296"/>
                  </a:lnTo>
                  <a:lnTo>
                    <a:pt x="70238" y="23094"/>
                  </a:lnTo>
                  <a:lnTo>
                    <a:pt x="70431" y="23152"/>
                  </a:lnTo>
                  <a:lnTo>
                    <a:pt x="71055" y="23221"/>
                  </a:lnTo>
                  <a:lnTo>
                    <a:pt x="71565" y="23259"/>
                  </a:lnTo>
                  <a:lnTo>
                    <a:pt x="72333" y="23189"/>
                  </a:lnTo>
                  <a:lnTo>
                    <a:pt x="72846" y="23028"/>
                  </a:lnTo>
                  <a:lnTo>
                    <a:pt x="73203" y="22901"/>
                  </a:lnTo>
                  <a:lnTo>
                    <a:pt x="73533" y="22784"/>
                  </a:lnTo>
                  <a:lnTo>
                    <a:pt x="74249" y="22456"/>
                  </a:lnTo>
                  <a:lnTo>
                    <a:pt x="75109" y="22017"/>
                  </a:lnTo>
                  <a:lnTo>
                    <a:pt x="75762" y="21368"/>
                  </a:lnTo>
                  <a:lnTo>
                    <a:pt x="77411" y="20023"/>
                  </a:lnTo>
                  <a:lnTo>
                    <a:pt x="79805" y="18047"/>
                  </a:lnTo>
                  <a:lnTo>
                    <a:pt x="80975" y="17358"/>
                  </a:lnTo>
                  <a:lnTo>
                    <a:pt x="81816" y="16922"/>
                  </a:lnTo>
                  <a:lnTo>
                    <a:pt x="82272" y="16721"/>
                  </a:lnTo>
                  <a:lnTo>
                    <a:pt x="82935" y="16560"/>
                  </a:lnTo>
                  <a:lnTo>
                    <a:pt x="84152" y="16374"/>
                  </a:lnTo>
                  <a:lnTo>
                    <a:pt x="85925" y="16304"/>
                  </a:lnTo>
                  <a:lnTo>
                    <a:pt x="87752" y="16214"/>
                  </a:lnTo>
                  <a:lnTo>
                    <a:pt x="90545" y="16079"/>
                  </a:lnTo>
                  <a:lnTo>
                    <a:pt x="91346" y="15955"/>
                  </a:lnTo>
                  <a:lnTo>
                    <a:pt x="92148" y="15692"/>
                  </a:lnTo>
                  <a:lnTo>
                    <a:pt x="93927" y="14810"/>
                  </a:lnTo>
                  <a:lnTo>
                    <a:pt x="98149" y="12580"/>
                  </a:lnTo>
                  <a:lnTo>
                    <a:pt x="98474" y="12426"/>
                  </a:lnTo>
                  <a:lnTo>
                    <a:pt x="102456" y="10755"/>
                  </a:lnTo>
                  <a:lnTo>
                    <a:pt x="102545" y="10296"/>
                  </a:lnTo>
                  <a:lnTo>
                    <a:pt x="103080" y="6954"/>
                  </a:lnTo>
                  <a:lnTo>
                    <a:pt x="103150" y="6550"/>
                  </a:lnTo>
                  <a:lnTo>
                    <a:pt x="103352" y="5296"/>
                  </a:lnTo>
                  <a:lnTo>
                    <a:pt x="103968" y="1420"/>
                  </a:lnTo>
                  <a:lnTo>
                    <a:pt x="104792" y="1556"/>
                  </a:lnTo>
                  <a:lnTo>
                    <a:pt x="104986" y="338"/>
                  </a:lnTo>
                  <a:lnTo>
                    <a:pt x="105090" y="0"/>
                  </a:lnTo>
                  <a:lnTo>
                    <a:pt x="108463" y="2320"/>
                  </a:lnTo>
                  <a:lnTo>
                    <a:pt x="110090" y="3475"/>
                  </a:lnTo>
                  <a:lnTo>
                    <a:pt x="110864" y="4049"/>
                  </a:lnTo>
                  <a:lnTo>
                    <a:pt x="111519" y="4530"/>
                  </a:lnTo>
                  <a:lnTo>
                    <a:pt x="112324" y="5153"/>
                  </a:lnTo>
                  <a:lnTo>
                    <a:pt x="112705" y="5491"/>
                  </a:lnTo>
                  <a:lnTo>
                    <a:pt x="113058" y="5864"/>
                  </a:lnTo>
                  <a:lnTo>
                    <a:pt x="113378" y="6261"/>
                  </a:lnTo>
                  <a:lnTo>
                    <a:pt x="113669" y="6680"/>
                  </a:lnTo>
                  <a:lnTo>
                    <a:pt x="113947" y="7129"/>
                  </a:lnTo>
                  <a:lnTo>
                    <a:pt x="114210" y="7592"/>
                  </a:lnTo>
                  <a:lnTo>
                    <a:pt x="114378" y="8016"/>
                  </a:lnTo>
                  <a:lnTo>
                    <a:pt x="114461" y="8331"/>
                  </a:lnTo>
                  <a:lnTo>
                    <a:pt x="114575" y="9103"/>
                  </a:lnTo>
                  <a:lnTo>
                    <a:pt x="114638" y="9454"/>
                  </a:lnTo>
                  <a:lnTo>
                    <a:pt x="114770" y="10062"/>
                  </a:lnTo>
                  <a:lnTo>
                    <a:pt x="114968" y="10247"/>
                  </a:lnTo>
                  <a:lnTo>
                    <a:pt x="114997" y="10576"/>
                  </a:lnTo>
                  <a:lnTo>
                    <a:pt x="115017" y="12178"/>
                  </a:lnTo>
                  <a:lnTo>
                    <a:pt x="115023" y="12467"/>
                  </a:lnTo>
                  <a:lnTo>
                    <a:pt x="115059" y="13950"/>
                  </a:lnTo>
                  <a:lnTo>
                    <a:pt x="115070" y="14461"/>
                  </a:lnTo>
                  <a:lnTo>
                    <a:pt x="115094" y="14968"/>
                  </a:lnTo>
                  <a:lnTo>
                    <a:pt x="115116" y="15195"/>
                  </a:lnTo>
                  <a:lnTo>
                    <a:pt x="115192" y="15730"/>
                  </a:lnTo>
                  <a:lnTo>
                    <a:pt x="115301" y="16225"/>
                  </a:lnTo>
                  <a:lnTo>
                    <a:pt x="115436" y="16715"/>
                  </a:lnTo>
                  <a:lnTo>
                    <a:pt x="115604" y="17194"/>
                  </a:lnTo>
                  <a:lnTo>
                    <a:pt x="115927" y="17883"/>
                  </a:lnTo>
                  <a:lnTo>
                    <a:pt x="116179" y="18317"/>
                  </a:lnTo>
                  <a:lnTo>
                    <a:pt x="116739" y="19164"/>
                  </a:lnTo>
                  <a:lnTo>
                    <a:pt x="117295" y="20016"/>
                  </a:lnTo>
                  <a:lnTo>
                    <a:pt x="117649" y="20604"/>
                  </a:lnTo>
                  <a:lnTo>
                    <a:pt x="118423" y="22021"/>
                  </a:lnTo>
                  <a:lnTo>
                    <a:pt x="118638" y="22481"/>
                  </a:lnTo>
                  <a:lnTo>
                    <a:pt x="118845" y="22951"/>
                  </a:lnTo>
                  <a:lnTo>
                    <a:pt x="119195" y="23906"/>
                  </a:lnTo>
                  <a:lnTo>
                    <a:pt x="119637" y="25373"/>
                  </a:lnTo>
                  <a:lnTo>
                    <a:pt x="119915" y="26352"/>
                  </a:lnTo>
                  <a:lnTo>
                    <a:pt x="120176" y="27340"/>
                  </a:lnTo>
                  <a:lnTo>
                    <a:pt x="120428" y="28324"/>
                  </a:lnTo>
                  <a:lnTo>
                    <a:pt x="121035" y="30499"/>
                  </a:lnTo>
                  <a:lnTo>
                    <a:pt x="121768" y="32978"/>
                  </a:lnTo>
                  <a:lnTo>
                    <a:pt x="122476" y="35392"/>
                  </a:lnTo>
                  <a:lnTo>
                    <a:pt x="122745" y="36367"/>
                  </a:lnTo>
                  <a:lnTo>
                    <a:pt x="122942" y="37358"/>
                  </a:lnTo>
                  <a:lnTo>
                    <a:pt x="123063" y="38614"/>
                  </a:lnTo>
                  <a:lnTo>
                    <a:pt x="123076" y="41819"/>
                  </a:lnTo>
                  <a:lnTo>
                    <a:pt x="123067" y="42486"/>
                  </a:lnTo>
                  <a:lnTo>
                    <a:pt x="123066" y="42855"/>
                  </a:lnTo>
                  <a:lnTo>
                    <a:pt x="125138" y="43209"/>
                  </a:lnTo>
                  <a:lnTo>
                    <a:pt x="127384" y="43577"/>
                  </a:lnTo>
                  <a:lnTo>
                    <a:pt x="132529" y="44447"/>
                  </a:lnTo>
                  <a:lnTo>
                    <a:pt x="134373" y="44758"/>
                  </a:lnTo>
                  <a:lnTo>
                    <a:pt x="139578" y="45596"/>
                  </a:lnTo>
                  <a:lnTo>
                    <a:pt x="139267" y="46025"/>
                  </a:lnTo>
                  <a:lnTo>
                    <a:pt x="139237" y="46171"/>
                  </a:lnTo>
                  <a:lnTo>
                    <a:pt x="138911" y="48205"/>
                  </a:lnTo>
                  <a:lnTo>
                    <a:pt x="138568" y="50393"/>
                  </a:lnTo>
                  <a:lnTo>
                    <a:pt x="138980" y="50462"/>
                  </a:lnTo>
                  <a:lnTo>
                    <a:pt x="138259" y="52624"/>
                  </a:lnTo>
                  <a:lnTo>
                    <a:pt x="137614" y="54559"/>
                  </a:lnTo>
                  <a:lnTo>
                    <a:pt x="136444" y="61443"/>
                  </a:lnTo>
                  <a:lnTo>
                    <a:pt x="136003" y="64121"/>
                  </a:lnTo>
                  <a:lnTo>
                    <a:pt x="135730" y="65658"/>
                  </a:lnTo>
                  <a:lnTo>
                    <a:pt x="135622" y="66290"/>
                  </a:lnTo>
                  <a:lnTo>
                    <a:pt x="142074" y="67949"/>
                  </a:lnTo>
                  <a:lnTo>
                    <a:pt x="142719" y="68140"/>
                  </a:lnTo>
                  <a:lnTo>
                    <a:pt x="143144" y="68189"/>
                  </a:lnTo>
                  <a:lnTo>
                    <a:pt x="143312" y="68768"/>
                  </a:lnTo>
                  <a:lnTo>
                    <a:pt x="142103" y="70011"/>
                  </a:lnTo>
                  <a:lnTo>
                    <a:pt x="147680" y="75433"/>
                  </a:lnTo>
                  <a:lnTo>
                    <a:pt x="149401" y="77106"/>
                  </a:lnTo>
                  <a:lnTo>
                    <a:pt x="149743" y="77443"/>
                  </a:lnTo>
                  <a:lnTo>
                    <a:pt x="150761" y="78427"/>
                  </a:lnTo>
                  <a:lnTo>
                    <a:pt x="152225" y="79852"/>
                  </a:lnTo>
                  <a:lnTo>
                    <a:pt x="153740" y="81320"/>
                  </a:lnTo>
                  <a:lnTo>
                    <a:pt x="155246" y="82790"/>
                  </a:lnTo>
                  <a:lnTo>
                    <a:pt x="155413" y="82947"/>
                  </a:lnTo>
                  <a:lnTo>
                    <a:pt x="155555" y="83242"/>
                  </a:lnTo>
                  <a:lnTo>
                    <a:pt x="155750" y="83674"/>
                  </a:lnTo>
                  <a:lnTo>
                    <a:pt x="155845" y="83871"/>
                  </a:lnTo>
                  <a:lnTo>
                    <a:pt x="156377" y="85026"/>
                  </a:lnTo>
                  <a:lnTo>
                    <a:pt x="156526" y="85338"/>
                  </a:lnTo>
                  <a:lnTo>
                    <a:pt x="156601" y="85510"/>
                  </a:lnTo>
                  <a:lnTo>
                    <a:pt x="157638" y="87744"/>
                  </a:lnTo>
                  <a:lnTo>
                    <a:pt x="157919" y="88348"/>
                  </a:lnTo>
                  <a:lnTo>
                    <a:pt x="158141" y="88823"/>
                  </a:lnTo>
                  <a:lnTo>
                    <a:pt x="158208" y="88980"/>
                  </a:lnTo>
                  <a:lnTo>
                    <a:pt x="158916" y="90508"/>
                  </a:lnTo>
                  <a:lnTo>
                    <a:pt x="159146" y="91124"/>
                  </a:lnTo>
                  <a:lnTo>
                    <a:pt x="158616" y="91188"/>
                  </a:lnTo>
                  <a:lnTo>
                    <a:pt x="158226" y="91166"/>
                  </a:lnTo>
                  <a:lnTo>
                    <a:pt x="157731" y="90996"/>
                  </a:lnTo>
                  <a:lnTo>
                    <a:pt x="157324" y="90698"/>
                  </a:lnTo>
                  <a:lnTo>
                    <a:pt x="157058" y="90357"/>
                  </a:lnTo>
                  <a:lnTo>
                    <a:pt x="156811" y="89995"/>
                  </a:lnTo>
                  <a:lnTo>
                    <a:pt x="156458" y="89239"/>
                  </a:lnTo>
                  <a:lnTo>
                    <a:pt x="156219" y="89399"/>
                  </a:lnTo>
                  <a:lnTo>
                    <a:pt x="155804" y="89843"/>
                  </a:lnTo>
                  <a:lnTo>
                    <a:pt x="155240" y="90509"/>
                  </a:lnTo>
                  <a:lnTo>
                    <a:pt x="153994" y="91749"/>
                  </a:lnTo>
                  <a:lnTo>
                    <a:pt x="151473" y="94366"/>
                  </a:lnTo>
                  <a:lnTo>
                    <a:pt x="150993" y="94676"/>
                  </a:lnTo>
                  <a:lnTo>
                    <a:pt x="150781" y="94387"/>
                  </a:lnTo>
                  <a:lnTo>
                    <a:pt x="150067" y="93687"/>
                  </a:lnTo>
                  <a:lnTo>
                    <a:pt x="149557" y="94140"/>
                  </a:lnTo>
                  <a:lnTo>
                    <a:pt x="149257" y="94163"/>
                  </a:lnTo>
                  <a:lnTo>
                    <a:pt x="146667" y="93726"/>
                  </a:lnTo>
                  <a:lnTo>
                    <a:pt x="141570" y="92866"/>
                  </a:lnTo>
                  <a:lnTo>
                    <a:pt x="140658" y="92711"/>
                  </a:lnTo>
                  <a:lnTo>
                    <a:pt x="132368" y="91311"/>
                  </a:lnTo>
                  <a:lnTo>
                    <a:pt x="129376" y="90782"/>
                  </a:lnTo>
                  <a:lnTo>
                    <a:pt x="127011" y="90404"/>
                  </a:lnTo>
                  <a:lnTo>
                    <a:pt x="126747" y="91999"/>
                  </a:lnTo>
                  <a:lnTo>
                    <a:pt x="125963" y="96730"/>
                  </a:lnTo>
                  <a:lnTo>
                    <a:pt x="125181" y="101442"/>
                  </a:lnTo>
                  <a:lnTo>
                    <a:pt x="122795" y="101039"/>
                  </a:lnTo>
                  <a:lnTo>
                    <a:pt x="117869" y="100219"/>
                  </a:lnTo>
                  <a:lnTo>
                    <a:pt x="115638" y="99824"/>
                  </a:lnTo>
                  <a:lnTo>
                    <a:pt x="107615" y="98439"/>
                  </a:lnTo>
                  <a:lnTo>
                    <a:pt x="107069" y="100527"/>
                  </a:lnTo>
                  <a:lnTo>
                    <a:pt x="106873" y="101578"/>
                  </a:lnTo>
                  <a:lnTo>
                    <a:pt x="106795" y="102218"/>
                  </a:lnTo>
                  <a:lnTo>
                    <a:pt x="106739" y="103223"/>
                  </a:lnTo>
                  <a:lnTo>
                    <a:pt x="106754" y="103726"/>
                  </a:lnTo>
                  <a:lnTo>
                    <a:pt x="106795" y="104228"/>
                  </a:lnTo>
                  <a:lnTo>
                    <a:pt x="106861" y="104729"/>
                  </a:lnTo>
                  <a:lnTo>
                    <a:pt x="106945" y="105216"/>
                  </a:lnTo>
                  <a:lnTo>
                    <a:pt x="107062" y="105715"/>
                  </a:lnTo>
                  <a:lnTo>
                    <a:pt x="107201" y="106196"/>
                  </a:lnTo>
                  <a:lnTo>
                    <a:pt x="107357" y="106680"/>
                  </a:lnTo>
                  <a:lnTo>
                    <a:pt x="108138" y="108823"/>
                  </a:lnTo>
                  <a:lnTo>
                    <a:pt x="108459" y="109792"/>
                  </a:lnTo>
                  <a:lnTo>
                    <a:pt x="108907" y="111517"/>
                  </a:lnTo>
                  <a:lnTo>
                    <a:pt x="109020" y="112220"/>
                  </a:lnTo>
                  <a:lnTo>
                    <a:pt x="109202" y="113279"/>
                  </a:lnTo>
                  <a:lnTo>
                    <a:pt x="109279" y="114037"/>
                  </a:lnTo>
                  <a:lnTo>
                    <a:pt x="109325" y="114801"/>
                  </a:lnTo>
                  <a:lnTo>
                    <a:pt x="109342" y="115567"/>
                  </a:lnTo>
                  <a:lnTo>
                    <a:pt x="109339" y="116045"/>
                  </a:lnTo>
                  <a:lnTo>
                    <a:pt x="109325" y="116587"/>
                  </a:lnTo>
                  <a:lnTo>
                    <a:pt x="109298" y="117096"/>
                  </a:lnTo>
                  <a:lnTo>
                    <a:pt x="109257" y="117601"/>
                  </a:lnTo>
                  <a:lnTo>
                    <a:pt x="109208" y="118111"/>
                  </a:lnTo>
                  <a:lnTo>
                    <a:pt x="109104" y="118855"/>
                  </a:lnTo>
                  <a:lnTo>
                    <a:pt x="109021" y="119370"/>
                  </a:lnTo>
                  <a:lnTo>
                    <a:pt x="108920" y="119873"/>
                  </a:lnTo>
                  <a:lnTo>
                    <a:pt x="108811" y="120368"/>
                  </a:lnTo>
                  <a:lnTo>
                    <a:pt x="108692" y="120842"/>
                  </a:lnTo>
                  <a:lnTo>
                    <a:pt x="108553" y="121355"/>
                  </a:lnTo>
                  <a:lnTo>
                    <a:pt x="108260" y="122330"/>
                  </a:lnTo>
                  <a:lnTo>
                    <a:pt x="107887" y="123540"/>
                  </a:lnTo>
                  <a:lnTo>
                    <a:pt x="109066" y="125868"/>
                  </a:lnTo>
                  <a:lnTo>
                    <a:pt x="110511" y="128707"/>
                  </a:lnTo>
                  <a:lnTo>
                    <a:pt x="111419" y="130520"/>
                  </a:lnTo>
                  <a:lnTo>
                    <a:pt x="111779" y="131233"/>
                  </a:lnTo>
                  <a:lnTo>
                    <a:pt x="112886" y="133426"/>
                  </a:lnTo>
                  <a:lnTo>
                    <a:pt x="114433" y="136465"/>
                  </a:lnTo>
                  <a:lnTo>
                    <a:pt x="115591" y="138791"/>
                  </a:lnTo>
                  <a:lnTo>
                    <a:pt x="115356" y="138948"/>
                  </a:lnTo>
                  <a:lnTo>
                    <a:pt x="111994" y="141607"/>
                  </a:lnTo>
                  <a:lnTo>
                    <a:pt x="109542" y="143149"/>
                  </a:lnTo>
                  <a:lnTo>
                    <a:pt x="108721" y="143609"/>
                  </a:lnTo>
                  <a:lnTo>
                    <a:pt x="108248" y="143802"/>
                  </a:lnTo>
                  <a:lnTo>
                    <a:pt x="108521" y="144242"/>
                  </a:lnTo>
                  <a:lnTo>
                    <a:pt x="109141" y="145201"/>
                  </a:lnTo>
                  <a:lnTo>
                    <a:pt x="110324" y="147433"/>
                  </a:lnTo>
                  <a:lnTo>
                    <a:pt x="111158" y="149042"/>
                  </a:lnTo>
                  <a:lnTo>
                    <a:pt x="113267" y="153162"/>
                  </a:lnTo>
                  <a:lnTo>
                    <a:pt x="113643" y="153963"/>
                  </a:lnTo>
                  <a:lnTo>
                    <a:pt x="114354" y="155117"/>
                  </a:lnTo>
                  <a:lnTo>
                    <a:pt x="115024" y="156216"/>
                  </a:lnTo>
                  <a:lnTo>
                    <a:pt x="115397" y="157018"/>
                  </a:lnTo>
                  <a:lnTo>
                    <a:pt x="115628" y="158312"/>
                  </a:lnTo>
                  <a:lnTo>
                    <a:pt x="115628" y="159916"/>
                  </a:lnTo>
                  <a:lnTo>
                    <a:pt x="115242" y="162670"/>
                  </a:lnTo>
                  <a:lnTo>
                    <a:pt x="115164" y="163160"/>
                  </a:lnTo>
                  <a:lnTo>
                    <a:pt x="115087" y="163897"/>
                  </a:lnTo>
                  <a:lnTo>
                    <a:pt x="115122" y="164436"/>
                  </a:lnTo>
                  <a:lnTo>
                    <a:pt x="115281" y="165713"/>
                  </a:lnTo>
                  <a:lnTo>
                    <a:pt x="113830" y="169080"/>
                  </a:lnTo>
                  <a:lnTo>
                    <a:pt x="113414" y="169480"/>
                  </a:lnTo>
                  <a:lnTo>
                    <a:pt x="112924" y="170362"/>
                  </a:lnTo>
                  <a:lnTo>
                    <a:pt x="112643" y="170762"/>
                  </a:lnTo>
                  <a:lnTo>
                    <a:pt x="112275" y="172396"/>
                  </a:lnTo>
                  <a:lnTo>
                    <a:pt x="112187" y="173349"/>
                  </a:lnTo>
                  <a:lnTo>
                    <a:pt x="112165" y="174541"/>
                  </a:lnTo>
                  <a:lnTo>
                    <a:pt x="112160" y="174851"/>
                  </a:lnTo>
                  <a:lnTo>
                    <a:pt x="112474" y="176860"/>
                  </a:lnTo>
                  <a:lnTo>
                    <a:pt x="110128" y="176701"/>
                  </a:lnTo>
                  <a:lnTo>
                    <a:pt x="103174" y="175632"/>
                  </a:lnTo>
                  <a:lnTo>
                    <a:pt x="101679" y="175454"/>
                  </a:lnTo>
                  <a:lnTo>
                    <a:pt x="99437" y="175162"/>
                  </a:lnTo>
                  <a:lnTo>
                    <a:pt x="96955" y="174791"/>
                  </a:lnTo>
                  <a:lnTo>
                    <a:pt x="91733" y="174002"/>
                  </a:lnTo>
                  <a:lnTo>
                    <a:pt x="89735" y="173688"/>
                  </a:lnTo>
                  <a:lnTo>
                    <a:pt x="86072" y="173128"/>
                  </a:lnTo>
                  <a:lnTo>
                    <a:pt x="83226" y="172847"/>
                  </a:lnTo>
                  <a:lnTo>
                    <a:pt x="80696" y="172734"/>
                  </a:lnTo>
                  <a:lnTo>
                    <a:pt x="77157" y="172850"/>
                  </a:lnTo>
                  <a:lnTo>
                    <a:pt x="74390" y="173043"/>
                  </a:lnTo>
                  <a:lnTo>
                    <a:pt x="72135" y="173294"/>
                  </a:lnTo>
                  <a:lnTo>
                    <a:pt x="69394" y="173718"/>
                  </a:lnTo>
                  <a:lnTo>
                    <a:pt x="65296" y="174408"/>
                  </a:lnTo>
                  <a:lnTo>
                    <a:pt x="65048" y="172913"/>
                  </a:lnTo>
                  <a:lnTo>
                    <a:pt x="64393" y="169065"/>
                  </a:lnTo>
                  <a:lnTo>
                    <a:pt x="64263" y="168299"/>
                  </a:lnTo>
                  <a:lnTo>
                    <a:pt x="63659" y="164750"/>
                  </a:lnTo>
                  <a:lnTo>
                    <a:pt x="63405" y="163256"/>
                  </a:lnTo>
                  <a:lnTo>
                    <a:pt x="62732" y="159202"/>
                  </a:lnTo>
                  <a:lnTo>
                    <a:pt x="62285" y="156291"/>
                  </a:lnTo>
                  <a:lnTo>
                    <a:pt x="61692" y="153176"/>
                  </a:lnTo>
                  <a:lnTo>
                    <a:pt x="62568" y="144294"/>
                  </a:lnTo>
                  <a:lnTo>
                    <a:pt x="62638" y="143580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8" name="pg118"/>
            <p:cNvSpPr/>
            <p:nvPr/>
          </p:nvSpPr>
          <p:spPr>
            <a:xfrm>
              <a:off x="5518609" y="4716062"/>
              <a:ext cx="163205" cy="164596"/>
            </a:xfrm>
            <a:custGeom>
              <a:avLst/>
              <a:gdLst/>
              <a:ahLst/>
              <a:cxnLst/>
              <a:rect l="0" t="0" r="0" b="0"/>
              <a:pathLst>
                <a:path w="163205" h="164596">
                  <a:moveTo>
                    <a:pt x="21864" y="78916"/>
                  </a:moveTo>
                  <a:lnTo>
                    <a:pt x="21317" y="76670"/>
                  </a:lnTo>
                  <a:lnTo>
                    <a:pt x="21172" y="76568"/>
                  </a:lnTo>
                  <a:lnTo>
                    <a:pt x="19752" y="75569"/>
                  </a:lnTo>
                  <a:lnTo>
                    <a:pt x="17536" y="74688"/>
                  </a:lnTo>
                  <a:lnTo>
                    <a:pt x="14809" y="73868"/>
                  </a:lnTo>
                  <a:lnTo>
                    <a:pt x="14044" y="73531"/>
                  </a:lnTo>
                  <a:lnTo>
                    <a:pt x="11400" y="72367"/>
                  </a:lnTo>
                  <a:lnTo>
                    <a:pt x="7992" y="71271"/>
                  </a:lnTo>
                  <a:lnTo>
                    <a:pt x="6890" y="70703"/>
                  </a:lnTo>
                  <a:lnTo>
                    <a:pt x="6005" y="70246"/>
                  </a:lnTo>
                  <a:lnTo>
                    <a:pt x="4928" y="68950"/>
                  </a:lnTo>
                  <a:lnTo>
                    <a:pt x="4358" y="67035"/>
                  </a:lnTo>
                  <a:lnTo>
                    <a:pt x="4132" y="60954"/>
                  </a:lnTo>
                  <a:lnTo>
                    <a:pt x="3962" y="58019"/>
                  </a:lnTo>
                  <a:lnTo>
                    <a:pt x="4239" y="56306"/>
                  </a:lnTo>
                  <a:lnTo>
                    <a:pt x="4286" y="55791"/>
                  </a:lnTo>
                  <a:lnTo>
                    <a:pt x="4623" y="52120"/>
                  </a:lnTo>
                  <a:lnTo>
                    <a:pt x="5115" y="49494"/>
                  </a:lnTo>
                  <a:lnTo>
                    <a:pt x="4797" y="47098"/>
                  </a:lnTo>
                  <a:lnTo>
                    <a:pt x="3612" y="44038"/>
                  </a:lnTo>
                  <a:lnTo>
                    <a:pt x="2601" y="42162"/>
                  </a:lnTo>
                  <a:lnTo>
                    <a:pt x="1008" y="39982"/>
                  </a:lnTo>
                  <a:lnTo>
                    <a:pt x="763" y="39838"/>
                  </a:lnTo>
                  <a:lnTo>
                    <a:pt x="0" y="38833"/>
                  </a:lnTo>
                  <a:lnTo>
                    <a:pt x="497" y="38537"/>
                  </a:lnTo>
                  <a:lnTo>
                    <a:pt x="2204" y="36847"/>
                  </a:lnTo>
                  <a:lnTo>
                    <a:pt x="2908" y="36149"/>
                  </a:lnTo>
                  <a:lnTo>
                    <a:pt x="3563" y="35631"/>
                  </a:lnTo>
                  <a:lnTo>
                    <a:pt x="4471" y="34856"/>
                  </a:lnTo>
                  <a:lnTo>
                    <a:pt x="5379" y="34196"/>
                  </a:lnTo>
                  <a:lnTo>
                    <a:pt x="6337" y="33652"/>
                  </a:lnTo>
                  <a:lnTo>
                    <a:pt x="7542" y="33206"/>
                  </a:lnTo>
                  <a:lnTo>
                    <a:pt x="8384" y="33008"/>
                  </a:lnTo>
                  <a:lnTo>
                    <a:pt x="9589" y="32810"/>
                  </a:lnTo>
                  <a:lnTo>
                    <a:pt x="10843" y="32794"/>
                  </a:lnTo>
                  <a:lnTo>
                    <a:pt x="11537" y="32893"/>
                  </a:lnTo>
                  <a:lnTo>
                    <a:pt x="12181" y="32975"/>
                  </a:lnTo>
                  <a:lnTo>
                    <a:pt x="12973" y="33206"/>
                  </a:lnTo>
                  <a:lnTo>
                    <a:pt x="13947" y="33404"/>
                  </a:lnTo>
                  <a:lnTo>
                    <a:pt x="15299" y="33634"/>
                  </a:lnTo>
                  <a:lnTo>
                    <a:pt x="16551" y="34003"/>
                  </a:lnTo>
                  <a:lnTo>
                    <a:pt x="20221" y="35083"/>
                  </a:lnTo>
                  <a:lnTo>
                    <a:pt x="22349" y="35256"/>
                  </a:lnTo>
                  <a:lnTo>
                    <a:pt x="24464" y="35427"/>
                  </a:lnTo>
                  <a:lnTo>
                    <a:pt x="25445" y="33276"/>
                  </a:lnTo>
                  <a:lnTo>
                    <a:pt x="27159" y="29641"/>
                  </a:lnTo>
                  <a:lnTo>
                    <a:pt x="27673" y="28492"/>
                  </a:lnTo>
                  <a:lnTo>
                    <a:pt x="28152" y="27253"/>
                  </a:lnTo>
                  <a:lnTo>
                    <a:pt x="29669" y="23860"/>
                  </a:lnTo>
                  <a:lnTo>
                    <a:pt x="29807" y="23460"/>
                  </a:lnTo>
                  <a:lnTo>
                    <a:pt x="31758" y="19413"/>
                  </a:lnTo>
                  <a:lnTo>
                    <a:pt x="34175" y="14376"/>
                  </a:lnTo>
                  <a:lnTo>
                    <a:pt x="35518" y="11399"/>
                  </a:lnTo>
                  <a:lnTo>
                    <a:pt x="37022" y="8063"/>
                  </a:lnTo>
                  <a:lnTo>
                    <a:pt x="40622" y="85"/>
                  </a:lnTo>
                  <a:lnTo>
                    <a:pt x="41358" y="0"/>
                  </a:lnTo>
                  <a:lnTo>
                    <a:pt x="42823" y="241"/>
                  </a:lnTo>
                  <a:lnTo>
                    <a:pt x="47605" y="1049"/>
                  </a:lnTo>
                  <a:lnTo>
                    <a:pt x="47353" y="1590"/>
                  </a:lnTo>
                  <a:lnTo>
                    <a:pt x="47169" y="2243"/>
                  </a:lnTo>
                  <a:lnTo>
                    <a:pt x="46169" y="10140"/>
                  </a:lnTo>
                  <a:lnTo>
                    <a:pt x="45021" y="19061"/>
                  </a:lnTo>
                  <a:lnTo>
                    <a:pt x="45405" y="19681"/>
                  </a:lnTo>
                  <a:lnTo>
                    <a:pt x="46268" y="20382"/>
                  </a:lnTo>
                  <a:lnTo>
                    <a:pt x="48732" y="20715"/>
                  </a:lnTo>
                  <a:lnTo>
                    <a:pt x="53548" y="21310"/>
                  </a:lnTo>
                  <a:lnTo>
                    <a:pt x="58871" y="22094"/>
                  </a:lnTo>
                  <a:lnTo>
                    <a:pt x="60574" y="22393"/>
                  </a:lnTo>
                  <a:lnTo>
                    <a:pt x="69472" y="23874"/>
                  </a:lnTo>
                  <a:lnTo>
                    <a:pt x="69803" y="23920"/>
                  </a:lnTo>
                  <a:lnTo>
                    <a:pt x="78866" y="25291"/>
                  </a:lnTo>
                  <a:lnTo>
                    <a:pt x="90125" y="27105"/>
                  </a:lnTo>
                  <a:lnTo>
                    <a:pt x="92830" y="27472"/>
                  </a:lnTo>
                  <a:lnTo>
                    <a:pt x="100057" y="28428"/>
                  </a:lnTo>
                  <a:lnTo>
                    <a:pt x="99888" y="29619"/>
                  </a:lnTo>
                  <a:lnTo>
                    <a:pt x="99713" y="30444"/>
                  </a:lnTo>
                  <a:lnTo>
                    <a:pt x="100003" y="30735"/>
                  </a:lnTo>
                  <a:lnTo>
                    <a:pt x="100140" y="31036"/>
                  </a:lnTo>
                  <a:lnTo>
                    <a:pt x="101362" y="32463"/>
                  </a:lnTo>
                  <a:lnTo>
                    <a:pt x="104562" y="36203"/>
                  </a:lnTo>
                  <a:lnTo>
                    <a:pt x="105365" y="37126"/>
                  </a:lnTo>
                  <a:lnTo>
                    <a:pt x="111108" y="43788"/>
                  </a:lnTo>
                  <a:lnTo>
                    <a:pt x="111726" y="44169"/>
                  </a:lnTo>
                  <a:lnTo>
                    <a:pt x="113321" y="44388"/>
                  </a:lnTo>
                  <a:lnTo>
                    <a:pt x="113844" y="44518"/>
                  </a:lnTo>
                  <a:lnTo>
                    <a:pt x="116402" y="44935"/>
                  </a:lnTo>
                  <a:lnTo>
                    <a:pt x="117723" y="44941"/>
                  </a:lnTo>
                  <a:lnTo>
                    <a:pt x="119991" y="45361"/>
                  </a:lnTo>
                  <a:lnTo>
                    <a:pt x="121860" y="45697"/>
                  </a:lnTo>
                  <a:lnTo>
                    <a:pt x="122284" y="45815"/>
                  </a:lnTo>
                  <a:lnTo>
                    <a:pt x="125878" y="46504"/>
                  </a:lnTo>
                  <a:lnTo>
                    <a:pt x="125851" y="46923"/>
                  </a:lnTo>
                  <a:lnTo>
                    <a:pt x="125213" y="50802"/>
                  </a:lnTo>
                  <a:lnTo>
                    <a:pt x="125617" y="50874"/>
                  </a:lnTo>
                  <a:lnTo>
                    <a:pt x="128622" y="51369"/>
                  </a:lnTo>
                  <a:lnTo>
                    <a:pt x="128661" y="51145"/>
                  </a:lnTo>
                  <a:lnTo>
                    <a:pt x="128764" y="50492"/>
                  </a:lnTo>
                  <a:lnTo>
                    <a:pt x="128978" y="49196"/>
                  </a:lnTo>
                  <a:lnTo>
                    <a:pt x="130035" y="49368"/>
                  </a:lnTo>
                  <a:lnTo>
                    <a:pt x="130676" y="49477"/>
                  </a:lnTo>
                  <a:lnTo>
                    <a:pt x="131055" y="49577"/>
                  </a:lnTo>
                  <a:lnTo>
                    <a:pt x="131511" y="49716"/>
                  </a:lnTo>
                  <a:lnTo>
                    <a:pt x="132758" y="49916"/>
                  </a:lnTo>
                  <a:lnTo>
                    <a:pt x="133578" y="50054"/>
                  </a:lnTo>
                  <a:lnTo>
                    <a:pt x="133990" y="49868"/>
                  </a:lnTo>
                  <a:lnTo>
                    <a:pt x="133914" y="50330"/>
                  </a:lnTo>
                  <a:lnTo>
                    <a:pt x="134694" y="50454"/>
                  </a:lnTo>
                  <a:lnTo>
                    <a:pt x="135810" y="50631"/>
                  </a:lnTo>
                  <a:lnTo>
                    <a:pt x="135720" y="51169"/>
                  </a:lnTo>
                  <a:lnTo>
                    <a:pt x="135494" y="52565"/>
                  </a:lnTo>
                  <a:lnTo>
                    <a:pt x="135343" y="53461"/>
                  </a:lnTo>
                  <a:lnTo>
                    <a:pt x="135106" y="54919"/>
                  </a:lnTo>
                  <a:lnTo>
                    <a:pt x="134987" y="55620"/>
                  </a:lnTo>
                  <a:lnTo>
                    <a:pt x="135807" y="55753"/>
                  </a:lnTo>
                  <a:lnTo>
                    <a:pt x="137113" y="55977"/>
                  </a:lnTo>
                  <a:lnTo>
                    <a:pt x="138605" y="56224"/>
                  </a:lnTo>
                  <a:lnTo>
                    <a:pt x="138497" y="56860"/>
                  </a:lnTo>
                  <a:lnTo>
                    <a:pt x="138249" y="58363"/>
                  </a:lnTo>
                  <a:lnTo>
                    <a:pt x="138031" y="59657"/>
                  </a:lnTo>
                  <a:lnTo>
                    <a:pt x="137603" y="62239"/>
                  </a:lnTo>
                  <a:lnTo>
                    <a:pt x="138255" y="62347"/>
                  </a:lnTo>
                  <a:lnTo>
                    <a:pt x="138155" y="63019"/>
                  </a:lnTo>
                  <a:lnTo>
                    <a:pt x="138044" y="63595"/>
                  </a:lnTo>
                  <a:lnTo>
                    <a:pt x="138926" y="63861"/>
                  </a:lnTo>
                  <a:lnTo>
                    <a:pt x="138745" y="64977"/>
                  </a:lnTo>
                  <a:lnTo>
                    <a:pt x="138659" y="65396"/>
                  </a:lnTo>
                  <a:lnTo>
                    <a:pt x="140138" y="65643"/>
                  </a:lnTo>
                  <a:lnTo>
                    <a:pt x="142276" y="66000"/>
                  </a:lnTo>
                  <a:lnTo>
                    <a:pt x="147084" y="66802"/>
                  </a:lnTo>
                  <a:lnTo>
                    <a:pt x="146994" y="67296"/>
                  </a:lnTo>
                  <a:lnTo>
                    <a:pt x="161323" y="69640"/>
                  </a:lnTo>
                  <a:lnTo>
                    <a:pt x="160856" y="72047"/>
                  </a:lnTo>
                  <a:lnTo>
                    <a:pt x="161273" y="72109"/>
                  </a:lnTo>
                  <a:lnTo>
                    <a:pt x="163205" y="72434"/>
                  </a:lnTo>
                  <a:lnTo>
                    <a:pt x="162926" y="74151"/>
                  </a:lnTo>
                  <a:lnTo>
                    <a:pt x="163108" y="74181"/>
                  </a:lnTo>
                  <a:lnTo>
                    <a:pt x="162353" y="78836"/>
                  </a:lnTo>
                  <a:lnTo>
                    <a:pt x="162190" y="79314"/>
                  </a:lnTo>
                  <a:lnTo>
                    <a:pt x="161406" y="78953"/>
                  </a:lnTo>
                  <a:lnTo>
                    <a:pt x="160497" y="84429"/>
                  </a:lnTo>
                  <a:lnTo>
                    <a:pt x="159011" y="93110"/>
                  </a:lnTo>
                  <a:lnTo>
                    <a:pt x="157778" y="100253"/>
                  </a:lnTo>
                  <a:lnTo>
                    <a:pt x="156915" y="105600"/>
                  </a:lnTo>
                  <a:lnTo>
                    <a:pt x="156637" y="107057"/>
                  </a:lnTo>
                  <a:lnTo>
                    <a:pt x="153690" y="124364"/>
                  </a:lnTo>
                  <a:lnTo>
                    <a:pt x="151212" y="139336"/>
                  </a:lnTo>
                  <a:lnTo>
                    <a:pt x="149893" y="139107"/>
                  </a:lnTo>
                  <a:lnTo>
                    <a:pt x="149406" y="141989"/>
                  </a:lnTo>
                  <a:lnTo>
                    <a:pt x="149142" y="143556"/>
                  </a:lnTo>
                  <a:lnTo>
                    <a:pt x="148684" y="146023"/>
                  </a:lnTo>
                  <a:lnTo>
                    <a:pt x="148092" y="147467"/>
                  </a:lnTo>
                  <a:lnTo>
                    <a:pt x="146350" y="152369"/>
                  </a:lnTo>
                  <a:lnTo>
                    <a:pt x="147462" y="152591"/>
                  </a:lnTo>
                  <a:lnTo>
                    <a:pt x="147643" y="152636"/>
                  </a:lnTo>
                  <a:lnTo>
                    <a:pt x="147821" y="152693"/>
                  </a:lnTo>
                  <a:lnTo>
                    <a:pt x="148080" y="152800"/>
                  </a:lnTo>
                  <a:lnTo>
                    <a:pt x="149594" y="153529"/>
                  </a:lnTo>
                  <a:lnTo>
                    <a:pt x="148852" y="155091"/>
                  </a:lnTo>
                  <a:lnTo>
                    <a:pt x="148549" y="154941"/>
                  </a:lnTo>
                  <a:lnTo>
                    <a:pt x="147120" y="154262"/>
                  </a:lnTo>
                  <a:lnTo>
                    <a:pt x="147018" y="154481"/>
                  </a:lnTo>
                  <a:lnTo>
                    <a:pt x="146843" y="154858"/>
                  </a:lnTo>
                  <a:lnTo>
                    <a:pt x="146562" y="155449"/>
                  </a:lnTo>
                  <a:lnTo>
                    <a:pt x="146289" y="156040"/>
                  </a:lnTo>
                  <a:lnTo>
                    <a:pt x="145200" y="158351"/>
                  </a:lnTo>
                  <a:lnTo>
                    <a:pt x="144365" y="160142"/>
                  </a:lnTo>
                  <a:lnTo>
                    <a:pt x="143692" y="161567"/>
                  </a:lnTo>
                  <a:lnTo>
                    <a:pt x="143411" y="162187"/>
                  </a:lnTo>
                  <a:lnTo>
                    <a:pt x="142679" y="163678"/>
                  </a:lnTo>
                  <a:lnTo>
                    <a:pt x="142627" y="164121"/>
                  </a:lnTo>
                  <a:lnTo>
                    <a:pt x="142394" y="164596"/>
                  </a:lnTo>
                  <a:lnTo>
                    <a:pt x="136904" y="163509"/>
                  </a:lnTo>
                  <a:lnTo>
                    <a:pt x="134163" y="162967"/>
                  </a:lnTo>
                  <a:lnTo>
                    <a:pt x="127071" y="161562"/>
                  </a:lnTo>
                  <a:lnTo>
                    <a:pt x="123698" y="160889"/>
                  </a:lnTo>
                  <a:lnTo>
                    <a:pt x="121343" y="160402"/>
                  </a:lnTo>
                  <a:lnTo>
                    <a:pt x="105819" y="157363"/>
                  </a:lnTo>
                  <a:lnTo>
                    <a:pt x="101207" y="156460"/>
                  </a:lnTo>
                  <a:lnTo>
                    <a:pt x="100418" y="156349"/>
                  </a:lnTo>
                  <a:lnTo>
                    <a:pt x="99745" y="156210"/>
                  </a:lnTo>
                  <a:lnTo>
                    <a:pt x="95708" y="155383"/>
                  </a:lnTo>
                  <a:lnTo>
                    <a:pt x="92010" y="154658"/>
                  </a:lnTo>
                  <a:lnTo>
                    <a:pt x="81738" y="152644"/>
                  </a:lnTo>
                  <a:lnTo>
                    <a:pt x="79596" y="152223"/>
                  </a:lnTo>
                  <a:lnTo>
                    <a:pt x="79280" y="152192"/>
                  </a:lnTo>
                  <a:lnTo>
                    <a:pt x="76998" y="152742"/>
                  </a:lnTo>
                  <a:lnTo>
                    <a:pt x="76885" y="152353"/>
                  </a:lnTo>
                  <a:lnTo>
                    <a:pt x="75840" y="148140"/>
                  </a:lnTo>
                  <a:lnTo>
                    <a:pt x="72498" y="148975"/>
                  </a:lnTo>
                  <a:lnTo>
                    <a:pt x="71458" y="144782"/>
                  </a:lnTo>
                  <a:lnTo>
                    <a:pt x="71385" y="144403"/>
                  </a:lnTo>
                  <a:lnTo>
                    <a:pt x="67262" y="145407"/>
                  </a:lnTo>
                  <a:lnTo>
                    <a:pt x="62938" y="146460"/>
                  </a:lnTo>
                  <a:lnTo>
                    <a:pt x="63104" y="146869"/>
                  </a:lnTo>
                  <a:lnTo>
                    <a:pt x="63797" y="149664"/>
                  </a:lnTo>
                  <a:lnTo>
                    <a:pt x="62323" y="150033"/>
                  </a:lnTo>
                  <a:lnTo>
                    <a:pt x="63250" y="155497"/>
                  </a:lnTo>
                  <a:lnTo>
                    <a:pt x="58821" y="156296"/>
                  </a:lnTo>
                  <a:lnTo>
                    <a:pt x="58551" y="156784"/>
                  </a:lnTo>
                  <a:lnTo>
                    <a:pt x="58301" y="157246"/>
                  </a:lnTo>
                  <a:lnTo>
                    <a:pt x="57737" y="161040"/>
                  </a:lnTo>
                  <a:lnTo>
                    <a:pt x="57340" y="164011"/>
                  </a:lnTo>
                  <a:lnTo>
                    <a:pt x="46605" y="162422"/>
                  </a:lnTo>
                  <a:lnTo>
                    <a:pt x="39708" y="161413"/>
                  </a:lnTo>
                  <a:lnTo>
                    <a:pt x="32115" y="160301"/>
                  </a:lnTo>
                  <a:lnTo>
                    <a:pt x="28686" y="159812"/>
                  </a:lnTo>
                  <a:lnTo>
                    <a:pt x="26651" y="159530"/>
                  </a:lnTo>
                  <a:lnTo>
                    <a:pt x="27059" y="156850"/>
                  </a:lnTo>
                  <a:lnTo>
                    <a:pt x="27541" y="153679"/>
                  </a:lnTo>
                  <a:lnTo>
                    <a:pt x="27625" y="153092"/>
                  </a:lnTo>
                  <a:lnTo>
                    <a:pt x="28646" y="148195"/>
                  </a:lnTo>
                  <a:lnTo>
                    <a:pt x="28756" y="146561"/>
                  </a:lnTo>
                  <a:lnTo>
                    <a:pt x="28816" y="142497"/>
                  </a:lnTo>
                  <a:lnTo>
                    <a:pt x="28811" y="141203"/>
                  </a:lnTo>
                  <a:lnTo>
                    <a:pt x="28806" y="139834"/>
                  </a:lnTo>
                  <a:lnTo>
                    <a:pt x="28146" y="136573"/>
                  </a:lnTo>
                  <a:lnTo>
                    <a:pt x="27394" y="134703"/>
                  </a:lnTo>
                  <a:lnTo>
                    <a:pt x="26071" y="133527"/>
                  </a:lnTo>
                  <a:lnTo>
                    <a:pt x="25181" y="133121"/>
                  </a:lnTo>
                  <a:lnTo>
                    <a:pt x="25177" y="132491"/>
                  </a:lnTo>
                  <a:lnTo>
                    <a:pt x="25102" y="131762"/>
                  </a:lnTo>
                  <a:lnTo>
                    <a:pt x="24959" y="129698"/>
                  </a:lnTo>
                  <a:lnTo>
                    <a:pt x="25177" y="127635"/>
                  </a:lnTo>
                  <a:lnTo>
                    <a:pt x="24247" y="124967"/>
                  </a:lnTo>
                  <a:lnTo>
                    <a:pt x="23601" y="121869"/>
                  </a:lnTo>
                  <a:lnTo>
                    <a:pt x="24247" y="119806"/>
                  </a:lnTo>
                  <a:lnTo>
                    <a:pt x="25818" y="119205"/>
                  </a:lnTo>
                  <a:lnTo>
                    <a:pt x="27892" y="119463"/>
                  </a:lnTo>
                  <a:lnTo>
                    <a:pt x="29535" y="120754"/>
                  </a:lnTo>
                  <a:lnTo>
                    <a:pt x="29862" y="121116"/>
                  </a:lnTo>
                  <a:lnTo>
                    <a:pt x="31396" y="122817"/>
                  </a:lnTo>
                  <a:lnTo>
                    <a:pt x="32896" y="126000"/>
                  </a:lnTo>
                  <a:lnTo>
                    <a:pt x="34685" y="129098"/>
                  </a:lnTo>
                  <a:lnTo>
                    <a:pt x="37615" y="130041"/>
                  </a:lnTo>
                  <a:lnTo>
                    <a:pt x="39260" y="129900"/>
                  </a:lnTo>
                  <a:lnTo>
                    <a:pt x="40534" y="129492"/>
                  </a:lnTo>
                  <a:lnTo>
                    <a:pt x="41503" y="128627"/>
                  </a:lnTo>
                  <a:lnTo>
                    <a:pt x="41962" y="127897"/>
                  </a:lnTo>
                  <a:lnTo>
                    <a:pt x="43406" y="124880"/>
                  </a:lnTo>
                  <a:lnTo>
                    <a:pt x="45195" y="121869"/>
                  </a:lnTo>
                  <a:lnTo>
                    <a:pt x="47385" y="118723"/>
                  </a:lnTo>
                  <a:lnTo>
                    <a:pt x="48687" y="116079"/>
                  </a:lnTo>
                  <a:lnTo>
                    <a:pt x="48068" y="113137"/>
                  </a:lnTo>
                  <a:lnTo>
                    <a:pt x="46081" y="111113"/>
                  </a:lnTo>
                  <a:lnTo>
                    <a:pt x="45849" y="110877"/>
                  </a:lnTo>
                  <a:lnTo>
                    <a:pt x="42262" y="108192"/>
                  </a:lnTo>
                  <a:lnTo>
                    <a:pt x="37757" y="104580"/>
                  </a:lnTo>
                  <a:lnTo>
                    <a:pt x="36485" y="102973"/>
                  </a:lnTo>
                  <a:lnTo>
                    <a:pt x="34539" y="100515"/>
                  </a:lnTo>
                  <a:lnTo>
                    <a:pt x="32619" y="98254"/>
                  </a:lnTo>
                  <a:lnTo>
                    <a:pt x="30038" y="96241"/>
                  </a:lnTo>
                  <a:lnTo>
                    <a:pt x="26815" y="93223"/>
                  </a:lnTo>
                  <a:lnTo>
                    <a:pt x="24724" y="90664"/>
                  </a:lnTo>
                  <a:lnTo>
                    <a:pt x="23422" y="88617"/>
                  </a:lnTo>
                  <a:lnTo>
                    <a:pt x="22568" y="85782"/>
                  </a:lnTo>
                  <a:lnTo>
                    <a:pt x="22551" y="85636"/>
                  </a:lnTo>
                  <a:lnTo>
                    <a:pt x="22142" y="82242"/>
                  </a:lnTo>
                  <a:lnTo>
                    <a:pt x="21779" y="79577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9" name="pg119"/>
            <p:cNvSpPr/>
            <p:nvPr/>
          </p:nvSpPr>
          <p:spPr>
            <a:xfrm>
              <a:off x="5751962" y="4720332"/>
              <a:ext cx="161697" cy="109620"/>
            </a:xfrm>
            <a:custGeom>
              <a:avLst/>
              <a:gdLst/>
              <a:ahLst/>
              <a:cxnLst/>
              <a:rect l="0" t="0" r="0" b="0"/>
              <a:pathLst>
                <a:path w="161697" h="109620">
                  <a:moveTo>
                    <a:pt x="52713" y="22913"/>
                  </a:moveTo>
                  <a:lnTo>
                    <a:pt x="53272" y="22956"/>
                  </a:lnTo>
                  <a:lnTo>
                    <a:pt x="53636" y="22965"/>
                  </a:lnTo>
                  <a:lnTo>
                    <a:pt x="65678" y="22068"/>
                  </a:lnTo>
                  <a:lnTo>
                    <a:pt x="92636" y="20060"/>
                  </a:lnTo>
                  <a:lnTo>
                    <a:pt x="91456" y="15414"/>
                  </a:lnTo>
                  <a:lnTo>
                    <a:pt x="91044" y="14146"/>
                  </a:lnTo>
                  <a:lnTo>
                    <a:pt x="102707" y="10977"/>
                  </a:lnTo>
                  <a:lnTo>
                    <a:pt x="118490" y="6679"/>
                  </a:lnTo>
                  <a:lnTo>
                    <a:pt x="124626" y="6556"/>
                  </a:lnTo>
                  <a:lnTo>
                    <a:pt x="128612" y="6627"/>
                  </a:lnTo>
                  <a:lnTo>
                    <a:pt x="128921" y="5360"/>
                  </a:lnTo>
                  <a:lnTo>
                    <a:pt x="129063" y="3611"/>
                  </a:lnTo>
                  <a:lnTo>
                    <a:pt x="129618" y="3453"/>
                  </a:lnTo>
                  <a:lnTo>
                    <a:pt x="140076" y="418"/>
                  </a:lnTo>
                  <a:lnTo>
                    <a:pt x="139916" y="1473"/>
                  </a:lnTo>
                  <a:lnTo>
                    <a:pt x="142889" y="721"/>
                  </a:lnTo>
                  <a:lnTo>
                    <a:pt x="144120" y="453"/>
                  </a:lnTo>
                  <a:lnTo>
                    <a:pt x="145253" y="280"/>
                  </a:lnTo>
                  <a:lnTo>
                    <a:pt x="146580" y="111"/>
                  </a:lnTo>
                  <a:lnTo>
                    <a:pt x="147905" y="6"/>
                  </a:lnTo>
                  <a:lnTo>
                    <a:pt x="149260" y="0"/>
                  </a:lnTo>
                  <a:lnTo>
                    <a:pt x="150552" y="24"/>
                  </a:lnTo>
                  <a:lnTo>
                    <a:pt x="152378" y="238"/>
                  </a:lnTo>
                  <a:lnTo>
                    <a:pt x="154502" y="735"/>
                  </a:lnTo>
                  <a:lnTo>
                    <a:pt x="156843" y="1175"/>
                  </a:lnTo>
                  <a:lnTo>
                    <a:pt x="157921" y="1333"/>
                  </a:lnTo>
                  <a:lnTo>
                    <a:pt x="158997" y="1401"/>
                  </a:lnTo>
                  <a:lnTo>
                    <a:pt x="159977" y="1404"/>
                  </a:lnTo>
                  <a:lnTo>
                    <a:pt x="161697" y="1134"/>
                  </a:lnTo>
                  <a:lnTo>
                    <a:pt x="161661" y="1365"/>
                  </a:lnTo>
                  <a:lnTo>
                    <a:pt x="161612" y="1974"/>
                  </a:lnTo>
                  <a:lnTo>
                    <a:pt x="159757" y="1965"/>
                  </a:lnTo>
                  <a:lnTo>
                    <a:pt x="156409" y="2290"/>
                  </a:lnTo>
                  <a:lnTo>
                    <a:pt x="155224" y="3489"/>
                  </a:lnTo>
                  <a:lnTo>
                    <a:pt x="153521" y="5201"/>
                  </a:lnTo>
                  <a:lnTo>
                    <a:pt x="152703" y="6039"/>
                  </a:lnTo>
                  <a:lnTo>
                    <a:pt x="152476" y="8148"/>
                  </a:lnTo>
                  <a:lnTo>
                    <a:pt x="152515" y="8956"/>
                  </a:lnTo>
                  <a:lnTo>
                    <a:pt x="152561" y="9874"/>
                  </a:lnTo>
                  <a:lnTo>
                    <a:pt x="154075" y="12017"/>
                  </a:lnTo>
                  <a:lnTo>
                    <a:pt x="156858" y="12180"/>
                  </a:lnTo>
                  <a:lnTo>
                    <a:pt x="157764" y="12216"/>
                  </a:lnTo>
                  <a:lnTo>
                    <a:pt x="157440" y="12703"/>
                  </a:lnTo>
                  <a:lnTo>
                    <a:pt x="157272" y="13191"/>
                  </a:lnTo>
                  <a:lnTo>
                    <a:pt x="157131" y="13797"/>
                  </a:lnTo>
                  <a:lnTo>
                    <a:pt x="157148" y="14404"/>
                  </a:lnTo>
                  <a:lnTo>
                    <a:pt x="157245" y="15361"/>
                  </a:lnTo>
                  <a:lnTo>
                    <a:pt x="157336" y="15920"/>
                  </a:lnTo>
                  <a:lnTo>
                    <a:pt x="156392" y="16139"/>
                  </a:lnTo>
                  <a:lnTo>
                    <a:pt x="153178" y="17196"/>
                  </a:lnTo>
                  <a:lnTo>
                    <a:pt x="150838" y="18087"/>
                  </a:lnTo>
                  <a:lnTo>
                    <a:pt x="149436" y="18824"/>
                  </a:lnTo>
                  <a:lnTo>
                    <a:pt x="148271" y="19485"/>
                  </a:lnTo>
                  <a:lnTo>
                    <a:pt x="147294" y="20084"/>
                  </a:lnTo>
                  <a:lnTo>
                    <a:pt x="146403" y="20685"/>
                  </a:lnTo>
                  <a:lnTo>
                    <a:pt x="145127" y="21514"/>
                  </a:lnTo>
                  <a:lnTo>
                    <a:pt x="144089" y="22259"/>
                  </a:lnTo>
                  <a:lnTo>
                    <a:pt x="142384" y="23443"/>
                  </a:lnTo>
                  <a:lnTo>
                    <a:pt x="141123" y="24438"/>
                  </a:lnTo>
                  <a:lnTo>
                    <a:pt x="139651" y="25785"/>
                  </a:lnTo>
                  <a:lnTo>
                    <a:pt x="138229" y="27210"/>
                  </a:lnTo>
                  <a:lnTo>
                    <a:pt x="135053" y="30471"/>
                  </a:lnTo>
                  <a:lnTo>
                    <a:pt x="133366" y="32211"/>
                  </a:lnTo>
                  <a:lnTo>
                    <a:pt x="131907" y="33745"/>
                  </a:lnTo>
                  <a:lnTo>
                    <a:pt x="129733" y="35881"/>
                  </a:lnTo>
                  <a:lnTo>
                    <a:pt x="129183" y="36422"/>
                  </a:lnTo>
                  <a:lnTo>
                    <a:pt x="127788" y="37749"/>
                  </a:lnTo>
                  <a:lnTo>
                    <a:pt x="126691" y="38846"/>
                  </a:lnTo>
                  <a:lnTo>
                    <a:pt x="125502" y="39819"/>
                  </a:lnTo>
                  <a:lnTo>
                    <a:pt x="122971" y="41741"/>
                  </a:lnTo>
                  <a:lnTo>
                    <a:pt x="122265" y="42172"/>
                  </a:lnTo>
                  <a:lnTo>
                    <a:pt x="119988" y="43823"/>
                  </a:lnTo>
                  <a:lnTo>
                    <a:pt x="118800" y="44708"/>
                  </a:lnTo>
                  <a:lnTo>
                    <a:pt x="118010" y="45342"/>
                  </a:lnTo>
                  <a:lnTo>
                    <a:pt x="117243" y="46000"/>
                  </a:lnTo>
                  <a:lnTo>
                    <a:pt x="116507" y="46695"/>
                  </a:lnTo>
                  <a:lnTo>
                    <a:pt x="115820" y="47437"/>
                  </a:lnTo>
                  <a:lnTo>
                    <a:pt x="115146" y="48194"/>
                  </a:lnTo>
                  <a:lnTo>
                    <a:pt x="114463" y="48935"/>
                  </a:lnTo>
                  <a:lnTo>
                    <a:pt x="114002" y="49427"/>
                  </a:lnTo>
                  <a:lnTo>
                    <a:pt x="113112" y="50361"/>
                  </a:lnTo>
                  <a:lnTo>
                    <a:pt x="111995" y="51502"/>
                  </a:lnTo>
                  <a:lnTo>
                    <a:pt x="110548" y="52888"/>
                  </a:lnTo>
                  <a:lnTo>
                    <a:pt x="109981" y="53420"/>
                  </a:lnTo>
                  <a:lnTo>
                    <a:pt x="109058" y="54258"/>
                  </a:lnTo>
                  <a:lnTo>
                    <a:pt x="107917" y="55258"/>
                  </a:lnTo>
                  <a:lnTo>
                    <a:pt x="107150" y="55916"/>
                  </a:lnTo>
                  <a:lnTo>
                    <a:pt x="105597" y="57216"/>
                  </a:lnTo>
                  <a:lnTo>
                    <a:pt x="105007" y="57691"/>
                  </a:lnTo>
                  <a:lnTo>
                    <a:pt x="103808" y="58620"/>
                  </a:lnTo>
                  <a:lnTo>
                    <a:pt x="102796" y="59382"/>
                  </a:lnTo>
                  <a:lnTo>
                    <a:pt x="101365" y="60419"/>
                  </a:lnTo>
                  <a:lnTo>
                    <a:pt x="100130" y="61300"/>
                  </a:lnTo>
                  <a:lnTo>
                    <a:pt x="99105" y="62039"/>
                  </a:lnTo>
                  <a:lnTo>
                    <a:pt x="97271" y="63388"/>
                  </a:lnTo>
                  <a:lnTo>
                    <a:pt x="95531" y="64859"/>
                  </a:lnTo>
                  <a:lnTo>
                    <a:pt x="94086" y="66279"/>
                  </a:lnTo>
                  <a:lnTo>
                    <a:pt x="93429" y="67043"/>
                  </a:lnTo>
                  <a:lnTo>
                    <a:pt x="90127" y="70883"/>
                  </a:lnTo>
                  <a:lnTo>
                    <a:pt x="88105" y="73143"/>
                  </a:lnTo>
                  <a:lnTo>
                    <a:pt x="87772" y="73522"/>
                  </a:lnTo>
                  <a:lnTo>
                    <a:pt x="87090" y="74272"/>
                  </a:lnTo>
                  <a:lnTo>
                    <a:pt x="86398" y="75004"/>
                  </a:lnTo>
                  <a:lnTo>
                    <a:pt x="84965" y="76433"/>
                  </a:lnTo>
                  <a:lnTo>
                    <a:pt x="83515" y="77840"/>
                  </a:lnTo>
                  <a:lnTo>
                    <a:pt x="83108" y="78252"/>
                  </a:lnTo>
                  <a:lnTo>
                    <a:pt x="82118" y="79306"/>
                  </a:lnTo>
                  <a:lnTo>
                    <a:pt x="81445" y="80064"/>
                  </a:lnTo>
                  <a:lnTo>
                    <a:pt x="79640" y="82187"/>
                  </a:lnTo>
                  <a:lnTo>
                    <a:pt x="77862" y="84326"/>
                  </a:lnTo>
                  <a:lnTo>
                    <a:pt x="77064" y="85312"/>
                  </a:lnTo>
                  <a:lnTo>
                    <a:pt x="76145" y="86475"/>
                  </a:lnTo>
                  <a:lnTo>
                    <a:pt x="75069" y="87821"/>
                  </a:lnTo>
                  <a:lnTo>
                    <a:pt x="74006" y="89135"/>
                  </a:lnTo>
                  <a:lnTo>
                    <a:pt x="71320" y="92386"/>
                  </a:lnTo>
                  <a:lnTo>
                    <a:pt x="68809" y="95462"/>
                  </a:lnTo>
                  <a:lnTo>
                    <a:pt x="65426" y="99565"/>
                  </a:lnTo>
                  <a:lnTo>
                    <a:pt x="64468" y="100742"/>
                  </a:lnTo>
                  <a:lnTo>
                    <a:pt x="63701" y="101673"/>
                  </a:lnTo>
                  <a:lnTo>
                    <a:pt x="62301" y="103361"/>
                  </a:lnTo>
                  <a:lnTo>
                    <a:pt x="59502" y="106710"/>
                  </a:lnTo>
                  <a:lnTo>
                    <a:pt x="59010" y="107289"/>
                  </a:lnTo>
                  <a:lnTo>
                    <a:pt x="58478" y="107826"/>
                  </a:lnTo>
                  <a:lnTo>
                    <a:pt x="57901" y="108313"/>
                  </a:lnTo>
                  <a:lnTo>
                    <a:pt x="55788" y="109557"/>
                  </a:lnTo>
                  <a:lnTo>
                    <a:pt x="55613" y="109620"/>
                  </a:lnTo>
                  <a:lnTo>
                    <a:pt x="55480" y="109012"/>
                  </a:lnTo>
                  <a:lnTo>
                    <a:pt x="55418" y="108661"/>
                  </a:lnTo>
                  <a:lnTo>
                    <a:pt x="55303" y="107888"/>
                  </a:lnTo>
                  <a:lnTo>
                    <a:pt x="55221" y="107574"/>
                  </a:lnTo>
                  <a:lnTo>
                    <a:pt x="55052" y="107150"/>
                  </a:lnTo>
                  <a:lnTo>
                    <a:pt x="54790" y="106687"/>
                  </a:lnTo>
                  <a:lnTo>
                    <a:pt x="54511" y="106237"/>
                  </a:lnTo>
                  <a:lnTo>
                    <a:pt x="54221" y="105818"/>
                  </a:lnTo>
                  <a:lnTo>
                    <a:pt x="53901" y="105422"/>
                  </a:lnTo>
                  <a:lnTo>
                    <a:pt x="53548" y="105048"/>
                  </a:lnTo>
                  <a:lnTo>
                    <a:pt x="53166" y="104710"/>
                  </a:lnTo>
                  <a:lnTo>
                    <a:pt x="52362" y="104087"/>
                  </a:lnTo>
                  <a:lnTo>
                    <a:pt x="51707" y="103606"/>
                  </a:lnTo>
                  <a:lnTo>
                    <a:pt x="50932" y="103033"/>
                  </a:lnTo>
                  <a:lnTo>
                    <a:pt x="49306" y="101878"/>
                  </a:lnTo>
                  <a:lnTo>
                    <a:pt x="45933" y="99557"/>
                  </a:lnTo>
                  <a:lnTo>
                    <a:pt x="45518" y="99267"/>
                  </a:lnTo>
                  <a:lnTo>
                    <a:pt x="44769" y="98637"/>
                  </a:lnTo>
                  <a:lnTo>
                    <a:pt x="44055" y="98352"/>
                  </a:lnTo>
                  <a:lnTo>
                    <a:pt x="43898" y="98277"/>
                  </a:lnTo>
                  <a:lnTo>
                    <a:pt x="41755" y="97933"/>
                  </a:lnTo>
                  <a:lnTo>
                    <a:pt x="41254" y="97890"/>
                  </a:lnTo>
                  <a:lnTo>
                    <a:pt x="41500" y="96118"/>
                  </a:lnTo>
                  <a:lnTo>
                    <a:pt x="41891" y="92828"/>
                  </a:lnTo>
                  <a:lnTo>
                    <a:pt x="41946" y="92102"/>
                  </a:lnTo>
                  <a:lnTo>
                    <a:pt x="42483" y="90511"/>
                  </a:lnTo>
                  <a:lnTo>
                    <a:pt x="42921" y="86340"/>
                  </a:lnTo>
                  <a:lnTo>
                    <a:pt x="43376" y="83710"/>
                  </a:lnTo>
                  <a:lnTo>
                    <a:pt x="43701" y="81292"/>
                  </a:lnTo>
                  <a:lnTo>
                    <a:pt x="44156" y="77007"/>
                  </a:lnTo>
                  <a:lnTo>
                    <a:pt x="45098" y="70038"/>
                  </a:lnTo>
                  <a:lnTo>
                    <a:pt x="45490" y="67457"/>
                  </a:lnTo>
                  <a:lnTo>
                    <a:pt x="46010" y="64081"/>
                  </a:lnTo>
                  <a:lnTo>
                    <a:pt x="46075" y="63657"/>
                  </a:lnTo>
                  <a:lnTo>
                    <a:pt x="46137" y="63206"/>
                  </a:lnTo>
                  <a:lnTo>
                    <a:pt x="46583" y="60278"/>
                  </a:lnTo>
                  <a:lnTo>
                    <a:pt x="47070" y="57515"/>
                  </a:lnTo>
                  <a:lnTo>
                    <a:pt x="46619" y="57449"/>
                  </a:lnTo>
                  <a:lnTo>
                    <a:pt x="38394" y="56072"/>
                  </a:lnTo>
                  <a:lnTo>
                    <a:pt x="37163" y="64159"/>
                  </a:lnTo>
                  <a:lnTo>
                    <a:pt x="35482" y="75199"/>
                  </a:lnTo>
                  <a:lnTo>
                    <a:pt x="35400" y="75603"/>
                  </a:lnTo>
                  <a:lnTo>
                    <a:pt x="32568" y="75116"/>
                  </a:lnTo>
                  <a:lnTo>
                    <a:pt x="28326" y="74470"/>
                  </a:lnTo>
                  <a:lnTo>
                    <a:pt x="24049" y="73820"/>
                  </a:lnTo>
                  <a:lnTo>
                    <a:pt x="19796" y="73173"/>
                  </a:lnTo>
                  <a:lnTo>
                    <a:pt x="15532" y="72524"/>
                  </a:lnTo>
                  <a:lnTo>
                    <a:pt x="8612" y="71463"/>
                  </a:lnTo>
                  <a:lnTo>
                    <a:pt x="3630" y="70710"/>
                  </a:lnTo>
                  <a:lnTo>
                    <a:pt x="0" y="70095"/>
                  </a:lnTo>
                  <a:lnTo>
                    <a:pt x="77" y="69732"/>
                  </a:lnTo>
                  <a:lnTo>
                    <a:pt x="177" y="69181"/>
                  </a:lnTo>
                  <a:lnTo>
                    <a:pt x="268" y="68652"/>
                  </a:lnTo>
                  <a:lnTo>
                    <a:pt x="724" y="66079"/>
                  </a:lnTo>
                  <a:lnTo>
                    <a:pt x="1084" y="64021"/>
                  </a:lnTo>
                  <a:lnTo>
                    <a:pt x="1218" y="63239"/>
                  </a:lnTo>
                  <a:lnTo>
                    <a:pt x="1812" y="59908"/>
                  </a:lnTo>
                  <a:lnTo>
                    <a:pt x="1907" y="59346"/>
                  </a:lnTo>
                  <a:lnTo>
                    <a:pt x="2248" y="57435"/>
                  </a:lnTo>
                  <a:lnTo>
                    <a:pt x="2493" y="56015"/>
                  </a:lnTo>
                  <a:lnTo>
                    <a:pt x="2778" y="54399"/>
                  </a:lnTo>
                  <a:lnTo>
                    <a:pt x="2869" y="53861"/>
                  </a:lnTo>
                  <a:lnTo>
                    <a:pt x="3166" y="52203"/>
                  </a:lnTo>
                  <a:lnTo>
                    <a:pt x="3657" y="49405"/>
                  </a:lnTo>
                  <a:lnTo>
                    <a:pt x="4354" y="45460"/>
                  </a:lnTo>
                  <a:lnTo>
                    <a:pt x="5088" y="41268"/>
                  </a:lnTo>
                  <a:lnTo>
                    <a:pt x="5205" y="40604"/>
                  </a:lnTo>
                  <a:lnTo>
                    <a:pt x="5320" y="39975"/>
                  </a:lnTo>
                  <a:lnTo>
                    <a:pt x="5411" y="39417"/>
                  </a:lnTo>
                  <a:lnTo>
                    <a:pt x="5712" y="37749"/>
                  </a:lnTo>
                  <a:lnTo>
                    <a:pt x="5997" y="36081"/>
                  </a:lnTo>
                  <a:lnTo>
                    <a:pt x="6226" y="34795"/>
                  </a:lnTo>
                  <a:lnTo>
                    <a:pt x="6468" y="33399"/>
                  </a:lnTo>
                  <a:lnTo>
                    <a:pt x="6833" y="31336"/>
                  </a:lnTo>
                  <a:lnTo>
                    <a:pt x="7609" y="26890"/>
                  </a:lnTo>
                  <a:lnTo>
                    <a:pt x="7703" y="26336"/>
                  </a:lnTo>
                  <a:lnTo>
                    <a:pt x="7987" y="24734"/>
                  </a:lnTo>
                  <a:lnTo>
                    <a:pt x="5958" y="24958"/>
                  </a:lnTo>
                  <a:lnTo>
                    <a:pt x="5988" y="24790"/>
                  </a:lnTo>
                  <a:lnTo>
                    <a:pt x="14937" y="23808"/>
                  </a:lnTo>
                  <a:lnTo>
                    <a:pt x="15824" y="23399"/>
                  </a:lnTo>
                  <a:lnTo>
                    <a:pt x="17645" y="24114"/>
                  </a:lnTo>
                  <a:lnTo>
                    <a:pt x="17981" y="24257"/>
                  </a:lnTo>
                  <a:lnTo>
                    <a:pt x="18923" y="24614"/>
                  </a:lnTo>
                  <a:lnTo>
                    <a:pt x="20887" y="25062"/>
                  </a:lnTo>
                  <a:lnTo>
                    <a:pt x="21021" y="25067"/>
                  </a:lnTo>
                  <a:lnTo>
                    <a:pt x="22169" y="25291"/>
                  </a:lnTo>
                  <a:lnTo>
                    <a:pt x="22375" y="25295"/>
                  </a:lnTo>
                  <a:lnTo>
                    <a:pt x="24818" y="25410"/>
                  </a:lnTo>
                  <a:lnTo>
                    <a:pt x="27470" y="25191"/>
                  </a:lnTo>
                  <a:lnTo>
                    <a:pt x="31282" y="24847"/>
                  </a:lnTo>
                  <a:lnTo>
                    <a:pt x="31555" y="24719"/>
                  </a:lnTo>
                  <a:lnTo>
                    <a:pt x="33598" y="24485"/>
                  </a:lnTo>
                  <a:lnTo>
                    <a:pt x="34342" y="24428"/>
                  </a:lnTo>
                  <a:lnTo>
                    <a:pt x="34548" y="24366"/>
                  </a:lnTo>
                  <a:lnTo>
                    <a:pt x="46182" y="23217"/>
                  </a:lnTo>
                  <a:lnTo>
                    <a:pt x="52314" y="22893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0" name="pg120"/>
            <p:cNvSpPr/>
            <p:nvPr/>
          </p:nvSpPr>
          <p:spPr>
            <a:xfrm>
              <a:off x="5544575" y="4860465"/>
              <a:ext cx="195471" cy="150011"/>
            </a:xfrm>
            <a:custGeom>
              <a:avLst/>
              <a:gdLst/>
              <a:ahLst/>
              <a:cxnLst/>
              <a:rect l="0" t="0" r="0" b="0"/>
              <a:pathLst>
                <a:path w="195471" h="150011">
                  <a:moveTo>
                    <a:pt x="79731" y="149661"/>
                  </a:moveTo>
                  <a:lnTo>
                    <a:pt x="80275" y="147560"/>
                  </a:lnTo>
                  <a:lnTo>
                    <a:pt x="80847" y="145257"/>
                  </a:lnTo>
                  <a:lnTo>
                    <a:pt x="81148" y="143926"/>
                  </a:lnTo>
                  <a:lnTo>
                    <a:pt x="81275" y="143257"/>
                  </a:lnTo>
                  <a:lnTo>
                    <a:pt x="81307" y="143057"/>
                  </a:lnTo>
                  <a:lnTo>
                    <a:pt x="81419" y="142348"/>
                  </a:lnTo>
                  <a:lnTo>
                    <a:pt x="81538" y="141435"/>
                  </a:lnTo>
                  <a:lnTo>
                    <a:pt x="81588" y="140978"/>
                  </a:lnTo>
                  <a:lnTo>
                    <a:pt x="81713" y="134885"/>
                  </a:lnTo>
                  <a:lnTo>
                    <a:pt x="81817" y="130228"/>
                  </a:lnTo>
                  <a:lnTo>
                    <a:pt x="82038" y="125932"/>
                  </a:lnTo>
                  <a:lnTo>
                    <a:pt x="82143" y="125421"/>
                  </a:lnTo>
                  <a:lnTo>
                    <a:pt x="81929" y="125200"/>
                  </a:lnTo>
                  <a:lnTo>
                    <a:pt x="81791" y="125291"/>
                  </a:lnTo>
                  <a:lnTo>
                    <a:pt x="81131" y="125064"/>
                  </a:lnTo>
                  <a:lnTo>
                    <a:pt x="75669" y="123926"/>
                  </a:lnTo>
                  <a:lnTo>
                    <a:pt x="71785" y="123238"/>
                  </a:lnTo>
                  <a:lnTo>
                    <a:pt x="67749" y="122545"/>
                  </a:lnTo>
                  <a:lnTo>
                    <a:pt x="63999" y="121901"/>
                  </a:lnTo>
                  <a:lnTo>
                    <a:pt x="62823" y="121722"/>
                  </a:lnTo>
                  <a:lnTo>
                    <a:pt x="61796" y="121530"/>
                  </a:lnTo>
                  <a:lnTo>
                    <a:pt x="61333" y="121481"/>
                  </a:lnTo>
                  <a:lnTo>
                    <a:pt x="55710" y="120515"/>
                  </a:lnTo>
                  <a:lnTo>
                    <a:pt x="52397" y="120037"/>
                  </a:lnTo>
                  <a:lnTo>
                    <a:pt x="53687" y="112469"/>
                  </a:lnTo>
                  <a:lnTo>
                    <a:pt x="53933" y="112381"/>
                  </a:lnTo>
                  <a:lnTo>
                    <a:pt x="54185" y="111175"/>
                  </a:lnTo>
                  <a:lnTo>
                    <a:pt x="55012" y="106923"/>
                  </a:lnTo>
                  <a:lnTo>
                    <a:pt x="55837" y="102683"/>
                  </a:lnTo>
                  <a:lnTo>
                    <a:pt x="56634" y="98721"/>
                  </a:lnTo>
                  <a:lnTo>
                    <a:pt x="57269" y="94421"/>
                  </a:lnTo>
                  <a:lnTo>
                    <a:pt x="58177" y="87880"/>
                  </a:lnTo>
                  <a:lnTo>
                    <a:pt x="58318" y="86965"/>
                  </a:lnTo>
                  <a:lnTo>
                    <a:pt x="57910" y="86870"/>
                  </a:lnTo>
                  <a:lnTo>
                    <a:pt x="58587" y="82343"/>
                  </a:lnTo>
                  <a:lnTo>
                    <a:pt x="55974" y="81934"/>
                  </a:lnTo>
                  <a:lnTo>
                    <a:pt x="50648" y="81111"/>
                  </a:lnTo>
                  <a:lnTo>
                    <a:pt x="49015" y="80977"/>
                  </a:lnTo>
                  <a:lnTo>
                    <a:pt x="47178" y="80864"/>
                  </a:lnTo>
                  <a:lnTo>
                    <a:pt x="45083" y="80797"/>
                  </a:lnTo>
                  <a:lnTo>
                    <a:pt x="43957" y="80877"/>
                  </a:lnTo>
                  <a:lnTo>
                    <a:pt x="42858" y="80932"/>
                  </a:lnTo>
                  <a:lnTo>
                    <a:pt x="41752" y="81026"/>
                  </a:lnTo>
                  <a:lnTo>
                    <a:pt x="39562" y="81306"/>
                  </a:lnTo>
                  <a:lnTo>
                    <a:pt x="38406" y="81537"/>
                  </a:lnTo>
                  <a:lnTo>
                    <a:pt x="37021" y="81786"/>
                  </a:lnTo>
                  <a:lnTo>
                    <a:pt x="36005" y="81997"/>
                  </a:lnTo>
                  <a:lnTo>
                    <a:pt x="34781" y="82273"/>
                  </a:lnTo>
                  <a:lnTo>
                    <a:pt x="32726" y="82647"/>
                  </a:lnTo>
                  <a:lnTo>
                    <a:pt x="31433" y="82876"/>
                  </a:lnTo>
                  <a:lnTo>
                    <a:pt x="30326" y="83038"/>
                  </a:lnTo>
                  <a:lnTo>
                    <a:pt x="29505" y="83055"/>
                  </a:lnTo>
                  <a:lnTo>
                    <a:pt x="29176" y="83062"/>
                  </a:lnTo>
                  <a:lnTo>
                    <a:pt x="27912" y="82991"/>
                  </a:lnTo>
                  <a:lnTo>
                    <a:pt x="26903" y="82878"/>
                  </a:lnTo>
                  <a:lnTo>
                    <a:pt x="25899" y="82639"/>
                  </a:lnTo>
                  <a:lnTo>
                    <a:pt x="25322" y="82501"/>
                  </a:lnTo>
                  <a:lnTo>
                    <a:pt x="23904" y="82127"/>
                  </a:lnTo>
                  <a:lnTo>
                    <a:pt x="20919" y="80867"/>
                  </a:lnTo>
                  <a:lnTo>
                    <a:pt x="21146" y="80363"/>
                  </a:lnTo>
                  <a:lnTo>
                    <a:pt x="20461" y="73778"/>
                  </a:lnTo>
                  <a:lnTo>
                    <a:pt x="17041" y="67192"/>
                  </a:lnTo>
                  <a:lnTo>
                    <a:pt x="12936" y="61702"/>
                  </a:lnTo>
                  <a:lnTo>
                    <a:pt x="10874" y="57829"/>
                  </a:lnTo>
                  <a:lnTo>
                    <a:pt x="9286" y="54845"/>
                  </a:lnTo>
                  <a:lnTo>
                    <a:pt x="6321" y="48259"/>
                  </a:lnTo>
                  <a:lnTo>
                    <a:pt x="3126" y="39477"/>
                  </a:lnTo>
                  <a:lnTo>
                    <a:pt x="1292" y="32259"/>
                  </a:lnTo>
                  <a:lnTo>
                    <a:pt x="616" y="29599"/>
                  </a:lnTo>
                  <a:lnTo>
                    <a:pt x="0" y="21226"/>
                  </a:lnTo>
                  <a:lnTo>
                    <a:pt x="684" y="15127"/>
                  </a:lnTo>
                  <a:lnTo>
                    <a:pt x="2719" y="15409"/>
                  </a:lnTo>
                  <a:lnTo>
                    <a:pt x="6149" y="15897"/>
                  </a:lnTo>
                  <a:lnTo>
                    <a:pt x="13741" y="17010"/>
                  </a:lnTo>
                  <a:lnTo>
                    <a:pt x="20639" y="18019"/>
                  </a:lnTo>
                  <a:lnTo>
                    <a:pt x="31373" y="19608"/>
                  </a:lnTo>
                  <a:lnTo>
                    <a:pt x="31770" y="16637"/>
                  </a:lnTo>
                  <a:lnTo>
                    <a:pt x="32334" y="12842"/>
                  </a:lnTo>
                  <a:lnTo>
                    <a:pt x="32585" y="12381"/>
                  </a:lnTo>
                  <a:lnTo>
                    <a:pt x="32854" y="11893"/>
                  </a:lnTo>
                  <a:lnTo>
                    <a:pt x="37283" y="11094"/>
                  </a:lnTo>
                  <a:lnTo>
                    <a:pt x="36357" y="5629"/>
                  </a:lnTo>
                  <a:lnTo>
                    <a:pt x="37831" y="5261"/>
                  </a:lnTo>
                  <a:lnTo>
                    <a:pt x="37137" y="2465"/>
                  </a:lnTo>
                  <a:lnTo>
                    <a:pt x="36971" y="2057"/>
                  </a:lnTo>
                  <a:lnTo>
                    <a:pt x="41295" y="1004"/>
                  </a:lnTo>
                  <a:lnTo>
                    <a:pt x="45419" y="0"/>
                  </a:lnTo>
                  <a:lnTo>
                    <a:pt x="45491" y="379"/>
                  </a:lnTo>
                  <a:lnTo>
                    <a:pt x="46531" y="4572"/>
                  </a:lnTo>
                  <a:lnTo>
                    <a:pt x="49874" y="3737"/>
                  </a:lnTo>
                  <a:lnTo>
                    <a:pt x="50919" y="7949"/>
                  </a:lnTo>
                  <a:lnTo>
                    <a:pt x="51031" y="8339"/>
                  </a:lnTo>
                  <a:lnTo>
                    <a:pt x="53313" y="7788"/>
                  </a:lnTo>
                  <a:lnTo>
                    <a:pt x="53630" y="7820"/>
                  </a:lnTo>
                  <a:lnTo>
                    <a:pt x="55771" y="8241"/>
                  </a:lnTo>
                  <a:lnTo>
                    <a:pt x="66044" y="10254"/>
                  </a:lnTo>
                  <a:lnTo>
                    <a:pt x="69741" y="10979"/>
                  </a:lnTo>
                  <a:lnTo>
                    <a:pt x="73778" y="11807"/>
                  </a:lnTo>
                  <a:lnTo>
                    <a:pt x="74451" y="11946"/>
                  </a:lnTo>
                  <a:lnTo>
                    <a:pt x="75240" y="12056"/>
                  </a:lnTo>
                  <a:lnTo>
                    <a:pt x="79852" y="12960"/>
                  </a:lnTo>
                  <a:lnTo>
                    <a:pt x="95376" y="15999"/>
                  </a:lnTo>
                  <a:lnTo>
                    <a:pt x="97731" y="16486"/>
                  </a:lnTo>
                  <a:lnTo>
                    <a:pt x="101105" y="17159"/>
                  </a:lnTo>
                  <a:lnTo>
                    <a:pt x="108196" y="18564"/>
                  </a:lnTo>
                  <a:lnTo>
                    <a:pt x="110937" y="19106"/>
                  </a:lnTo>
                  <a:lnTo>
                    <a:pt x="116428" y="20192"/>
                  </a:lnTo>
                  <a:lnTo>
                    <a:pt x="117093" y="20265"/>
                  </a:lnTo>
                  <a:lnTo>
                    <a:pt x="117855" y="20265"/>
                  </a:lnTo>
                  <a:lnTo>
                    <a:pt x="118072" y="20248"/>
                  </a:lnTo>
                  <a:lnTo>
                    <a:pt x="122620" y="19830"/>
                  </a:lnTo>
                  <a:lnTo>
                    <a:pt x="125120" y="19523"/>
                  </a:lnTo>
                  <a:lnTo>
                    <a:pt x="125761" y="19238"/>
                  </a:lnTo>
                  <a:lnTo>
                    <a:pt x="126119" y="19370"/>
                  </a:lnTo>
                  <a:lnTo>
                    <a:pt x="126477" y="19503"/>
                  </a:lnTo>
                  <a:lnTo>
                    <a:pt x="127069" y="19301"/>
                  </a:lnTo>
                  <a:lnTo>
                    <a:pt x="127424" y="19307"/>
                  </a:lnTo>
                  <a:lnTo>
                    <a:pt x="129106" y="19245"/>
                  </a:lnTo>
                  <a:lnTo>
                    <a:pt x="129908" y="19164"/>
                  </a:lnTo>
                  <a:lnTo>
                    <a:pt x="130237" y="19131"/>
                  </a:lnTo>
                  <a:lnTo>
                    <a:pt x="130641" y="19107"/>
                  </a:lnTo>
                  <a:lnTo>
                    <a:pt x="131480" y="19155"/>
                  </a:lnTo>
                  <a:lnTo>
                    <a:pt x="134865" y="19462"/>
                  </a:lnTo>
                  <a:lnTo>
                    <a:pt x="138166" y="19761"/>
                  </a:lnTo>
                  <a:lnTo>
                    <a:pt x="139079" y="19873"/>
                  </a:lnTo>
                  <a:lnTo>
                    <a:pt x="139822" y="19887"/>
                  </a:lnTo>
                  <a:lnTo>
                    <a:pt x="140745" y="19846"/>
                  </a:lnTo>
                  <a:lnTo>
                    <a:pt x="141476" y="19740"/>
                  </a:lnTo>
                  <a:lnTo>
                    <a:pt x="142087" y="19648"/>
                  </a:lnTo>
                  <a:lnTo>
                    <a:pt x="142951" y="19432"/>
                  </a:lnTo>
                  <a:lnTo>
                    <a:pt x="143193" y="19371"/>
                  </a:lnTo>
                  <a:lnTo>
                    <a:pt x="145840" y="18453"/>
                  </a:lnTo>
                  <a:lnTo>
                    <a:pt x="149836" y="17238"/>
                  </a:lnTo>
                  <a:lnTo>
                    <a:pt x="150823" y="17083"/>
                  </a:lnTo>
                  <a:lnTo>
                    <a:pt x="151549" y="17016"/>
                  </a:lnTo>
                  <a:lnTo>
                    <a:pt x="152259" y="17030"/>
                  </a:lnTo>
                  <a:lnTo>
                    <a:pt x="154281" y="17254"/>
                  </a:lnTo>
                  <a:lnTo>
                    <a:pt x="158651" y="17973"/>
                  </a:lnTo>
                  <a:lnTo>
                    <a:pt x="159678" y="18161"/>
                  </a:lnTo>
                  <a:lnTo>
                    <a:pt x="164957" y="19128"/>
                  </a:lnTo>
                  <a:lnTo>
                    <a:pt x="167896" y="19665"/>
                  </a:lnTo>
                  <a:lnTo>
                    <a:pt x="168706" y="19812"/>
                  </a:lnTo>
                  <a:lnTo>
                    <a:pt x="170949" y="20226"/>
                  </a:lnTo>
                  <a:lnTo>
                    <a:pt x="173270" y="20650"/>
                  </a:lnTo>
                  <a:lnTo>
                    <a:pt x="177296" y="21385"/>
                  </a:lnTo>
                  <a:lnTo>
                    <a:pt x="177830" y="21484"/>
                  </a:lnTo>
                  <a:lnTo>
                    <a:pt x="183225" y="22441"/>
                  </a:lnTo>
                  <a:lnTo>
                    <a:pt x="184552" y="22673"/>
                  </a:lnTo>
                  <a:lnTo>
                    <a:pt x="187889" y="23260"/>
                  </a:lnTo>
                  <a:lnTo>
                    <a:pt x="189167" y="23484"/>
                  </a:lnTo>
                  <a:lnTo>
                    <a:pt x="190884" y="23787"/>
                  </a:lnTo>
                  <a:lnTo>
                    <a:pt x="193802" y="24295"/>
                  </a:lnTo>
                  <a:lnTo>
                    <a:pt x="195067" y="24515"/>
                  </a:lnTo>
                  <a:lnTo>
                    <a:pt x="193507" y="33732"/>
                  </a:lnTo>
                  <a:lnTo>
                    <a:pt x="192710" y="38430"/>
                  </a:lnTo>
                  <a:lnTo>
                    <a:pt x="192496" y="39693"/>
                  </a:lnTo>
                  <a:lnTo>
                    <a:pt x="191913" y="43131"/>
                  </a:lnTo>
                  <a:lnTo>
                    <a:pt x="190207" y="53182"/>
                  </a:lnTo>
                  <a:lnTo>
                    <a:pt x="190187" y="53318"/>
                  </a:lnTo>
                  <a:lnTo>
                    <a:pt x="190161" y="53492"/>
                  </a:lnTo>
                  <a:lnTo>
                    <a:pt x="189922" y="54851"/>
                  </a:lnTo>
                  <a:lnTo>
                    <a:pt x="188104" y="65447"/>
                  </a:lnTo>
                  <a:lnTo>
                    <a:pt x="187672" y="65378"/>
                  </a:lnTo>
                  <a:lnTo>
                    <a:pt x="185480" y="78957"/>
                  </a:lnTo>
                  <a:lnTo>
                    <a:pt x="185414" y="79363"/>
                  </a:lnTo>
                  <a:lnTo>
                    <a:pt x="183325" y="92312"/>
                  </a:lnTo>
                  <a:lnTo>
                    <a:pt x="183185" y="92628"/>
                  </a:lnTo>
                  <a:lnTo>
                    <a:pt x="182993" y="93524"/>
                  </a:lnTo>
                  <a:lnTo>
                    <a:pt x="182903" y="93681"/>
                  </a:lnTo>
                  <a:lnTo>
                    <a:pt x="182903" y="93813"/>
                  </a:lnTo>
                  <a:lnTo>
                    <a:pt x="182808" y="95040"/>
                  </a:lnTo>
                  <a:lnTo>
                    <a:pt x="181695" y="101133"/>
                  </a:lnTo>
                  <a:lnTo>
                    <a:pt x="181294" y="103424"/>
                  </a:lnTo>
                  <a:lnTo>
                    <a:pt x="181063" y="105745"/>
                  </a:lnTo>
                  <a:lnTo>
                    <a:pt x="183629" y="106194"/>
                  </a:lnTo>
                  <a:lnTo>
                    <a:pt x="184275" y="106304"/>
                  </a:lnTo>
                  <a:lnTo>
                    <a:pt x="185312" y="106490"/>
                  </a:lnTo>
                  <a:lnTo>
                    <a:pt x="186262" y="106652"/>
                  </a:lnTo>
                  <a:lnTo>
                    <a:pt x="186895" y="106766"/>
                  </a:lnTo>
                  <a:lnTo>
                    <a:pt x="190763" y="107433"/>
                  </a:lnTo>
                  <a:lnTo>
                    <a:pt x="192687" y="107772"/>
                  </a:lnTo>
                  <a:lnTo>
                    <a:pt x="194525" y="108089"/>
                  </a:lnTo>
                  <a:lnTo>
                    <a:pt x="192819" y="109314"/>
                  </a:lnTo>
                  <a:lnTo>
                    <a:pt x="193310" y="110009"/>
                  </a:lnTo>
                  <a:lnTo>
                    <a:pt x="195110" y="112536"/>
                  </a:lnTo>
                  <a:lnTo>
                    <a:pt x="195471" y="113135"/>
                  </a:lnTo>
                  <a:lnTo>
                    <a:pt x="193934" y="114236"/>
                  </a:lnTo>
                  <a:lnTo>
                    <a:pt x="191998" y="115647"/>
                  </a:lnTo>
                  <a:lnTo>
                    <a:pt x="190004" y="117100"/>
                  </a:lnTo>
                  <a:lnTo>
                    <a:pt x="186031" y="119994"/>
                  </a:lnTo>
                  <a:lnTo>
                    <a:pt x="185182" y="120593"/>
                  </a:lnTo>
                  <a:lnTo>
                    <a:pt x="181113" y="123465"/>
                  </a:lnTo>
                  <a:lnTo>
                    <a:pt x="180070" y="124161"/>
                  </a:lnTo>
                  <a:lnTo>
                    <a:pt x="179466" y="124482"/>
                  </a:lnTo>
                  <a:lnTo>
                    <a:pt x="178813" y="124736"/>
                  </a:lnTo>
                  <a:lnTo>
                    <a:pt x="177997" y="124855"/>
                  </a:lnTo>
                  <a:lnTo>
                    <a:pt x="177613" y="124863"/>
                  </a:lnTo>
                  <a:lnTo>
                    <a:pt x="176885" y="124765"/>
                  </a:lnTo>
                  <a:lnTo>
                    <a:pt x="176124" y="124601"/>
                  </a:lnTo>
                  <a:lnTo>
                    <a:pt x="175280" y="124368"/>
                  </a:lnTo>
                  <a:lnTo>
                    <a:pt x="174440" y="124068"/>
                  </a:lnTo>
                  <a:lnTo>
                    <a:pt x="173731" y="123792"/>
                  </a:lnTo>
                  <a:lnTo>
                    <a:pt x="173318" y="123630"/>
                  </a:lnTo>
                  <a:lnTo>
                    <a:pt x="171490" y="122996"/>
                  </a:lnTo>
                  <a:lnTo>
                    <a:pt x="168658" y="121988"/>
                  </a:lnTo>
                  <a:lnTo>
                    <a:pt x="167891" y="121688"/>
                  </a:lnTo>
                  <a:lnTo>
                    <a:pt x="166282" y="121059"/>
                  </a:lnTo>
                  <a:lnTo>
                    <a:pt x="165129" y="120615"/>
                  </a:lnTo>
                  <a:lnTo>
                    <a:pt x="164063" y="120204"/>
                  </a:lnTo>
                  <a:lnTo>
                    <a:pt x="162099" y="119402"/>
                  </a:lnTo>
                  <a:lnTo>
                    <a:pt x="160797" y="118870"/>
                  </a:lnTo>
                  <a:lnTo>
                    <a:pt x="156396" y="117044"/>
                  </a:lnTo>
                  <a:lnTo>
                    <a:pt x="152280" y="115283"/>
                  </a:lnTo>
                  <a:lnTo>
                    <a:pt x="149137" y="114025"/>
                  </a:lnTo>
                  <a:lnTo>
                    <a:pt x="149461" y="115315"/>
                  </a:lnTo>
                  <a:lnTo>
                    <a:pt x="149751" y="116600"/>
                  </a:lnTo>
                  <a:lnTo>
                    <a:pt x="149796" y="117120"/>
                  </a:lnTo>
                  <a:lnTo>
                    <a:pt x="149915" y="117715"/>
                  </a:lnTo>
                  <a:lnTo>
                    <a:pt x="149900" y="118897"/>
                  </a:lnTo>
                  <a:lnTo>
                    <a:pt x="149868" y="119145"/>
                  </a:lnTo>
                  <a:lnTo>
                    <a:pt x="147767" y="130714"/>
                  </a:lnTo>
                  <a:lnTo>
                    <a:pt x="147632" y="131430"/>
                  </a:lnTo>
                  <a:lnTo>
                    <a:pt x="145427" y="131022"/>
                  </a:lnTo>
                  <a:lnTo>
                    <a:pt x="144430" y="130849"/>
                  </a:lnTo>
                  <a:lnTo>
                    <a:pt x="143183" y="130661"/>
                  </a:lnTo>
                  <a:lnTo>
                    <a:pt x="142430" y="130574"/>
                  </a:lnTo>
                  <a:lnTo>
                    <a:pt x="141173" y="130459"/>
                  </a:lnTo>
                  <a:lnTo>
                    <a:pt x="140416" y="130419"/>
                  </a:lnTo>
                  <a:lnTo>
                    <a:pt x="139408" y="130397"/>
                  </a:lnTo>
                  <a:lnTo>
                    <a:pt x="138396" y="130406"/>
                  </a:lnTo>
                  <a:lnTo>
                    <a:pt x="137638" y="130431"/>
                  </a:lnTo>
                  <a:lnTo>
                    <a:pt x="136632" y="130491"/>
                  </a:lnTo>
                  <a:lnTo>
                    <a:pt x="135875" y="130559"/>
                  </a:lnTo>
                  <a:lnTo>
                    <a:pt x="135376" y="130613"/>
                  </a:lnTo>
                  <a:lnTo>
                    <a:pt x="133891" y="130825"/>
                  </a:lnTo>
                  <a:lnTo>
                    <a:pt x="132882" y="131010"/>
                  </a:lnTo>
                  <a:lnTo>
                    <a:pt x="131653" y="131281"/>
                  </a:lnTo>
                  <a:lnTo>
                    <a:pt x="131160" y="131408"/>
                  </a:lnTo>
                  <a:lnTo>
                    <a:pt x="129946" y="131747"/>
                  </a:lnTo>
                  <a:lnTo>
                    <a:pt x="128506" y="132216"/>
                  </a:lnTo>
                  <a:lnTo>
                    <a:pt x="127095" y="132761"/>
                  </a:lnTo>
                  <a:lnTo>
                    <a:pt x="126398" y="133058"/>
                  </a:lnTo>
                  <a:lnTo>
                    <a:pt x="125484" y="133485"/>
                  </a:lnTo>
                  <a:lnTo>
                    <a:pt x="124584" y="133942"/>
                  </a:lnTo>
                  <a:lnTo>
                    <a:pt x="123915" y="134299"/>
                  </a:lnTo>
                  <a:lnTo>
                    <a:pt x="123034" y="134802"/>
                  </a:lnTo>
                  <a:lnTo>
                    <a:pt x="121320" y="135862"/>
                  </a:lnTo>
                  <a:lnTo>
                    <a:pt x="120048" y="136685"/>
                  </a:lnTo>
                  <a:lnTo>
                    <a:pt x="117075" y="138589"/>
                  </a:lnTo>
                  <a:lnTo>
                    <a:pt x="115803" y="139413"/>
                  </a:lnTo>
                  <a:lnTo>
                    <a:pt x="108816" y="143872"/>
                  </a:lnTo>
                  <a:lnTo>
                    <a:pt x="107877" y="144464"/>
                  </a:lnTo>
                  <a:lnTo>
                    <a:pt x="105517" y="145794"/>
                  </a:lnTo>
                  <a:lnTo>
                    <a:pt x="103238" y="146863"/>
                  </a:lnTo>
                  <a:lnTo>
                    <a:pt x="100897" y="147783"/>
                  </a:lnTo>
                  <a:lnTo>
                    <a:pt x="98740" y="148481"/>
                  </a:lnTo>
                  <a:lnTo>
                    <a:pt x="96302" y="149096"/>
                  </a:lnTo>
                  <a:lnTo>
                    <a:pt x="95072" y="149345"/>
                  </a:lnTo>
                  <a:lnTo>
                    <a:pt x="92586" y="149733"/>
                  </a:lnTo>
                  <a:lnTo>
                    <a:pt x="90334" y="149945"/>
                  </a:lnTo>
                  <a:lnTo>
                    <a:pt x="87815" y="150011"/>
                  </a:lnTo>
                  <a:lnTo>
                    <a:pt x="85797" y="149960"/>
                  </a:lnTo>
                  <a:lnTo>
                    <a:pt x="84787" y="149917"/>
                  </a:lnTo>
                  <a:lnTo>
                    <a:pt x="81234" y="149730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1" name="pg121"/>
            <p:cNvSpPr/>
            <p:nvPr/>
          </p:nvSpPr>
          <p:spPr>
            <a:xfrm>
              <a:off x="5807575" y="4721698"/>
              <a:ext cx="147065" cy="166439"/>
            </a:xfrm>
            <a:custGeom>
              <a:avLst/>
              <a:gdLst/>
              <a:ahLst/>
              <a:cxnLst/>
              <a:rect l="0" t="0" r="0" b="0"/>
              <a:pathLst>
                <a:path w="147065" h="166439">
                  <a:moveTo>
                    <a:pt x="6688" y="101996"/>
                  </a:moveTo>
                  <a:lnTo>
                    <a:pt x="8088" y="100307"/>
                  </a:lnTo>
                  <a:lnTo>
                    <a:pt x="8855" y="99377"/>
                  </a:lnTo>
                  <a:lnTo>
                    <a:pt x="9813" y="98199"/>
                  </a:lnTo>
                  <a:lnTo>
                    <a:pt x="13196" y="94096"/>
                  </a:lnTo>
                  <a:lnTo>
                    <a:pt x="15707" y="91020"/>
                  </a:lnTo>
                  <a:lnTo>
                    <a:pt x="18393" y="87770"/>
                  </a:lnTo>
                  <a:lnTo>
                    <a:pt x="19456" y="86455"/>
                  </a:lnTo>
                  <a:lnTo>
                    <a:pt x="20531" y="85110"/>
                  </a:lnTo>
                  <a:lnTo>
                    <a:pt x="21451" y="83946"/>
                  </a:lnTo>
                  <a:lnTo>
                    <a:pt x="22249" y="82960"/>
                  </a:lnTo>
                  <a:lnTo>
                    <a:pt x="24027" y="80821"/>
                  </a:lnTo>
                  <a:lnTo>
                    <a:pt x="25831" y="78698"/>
                  </a:lnTo>
                  <a:lnTo>
                    <a:pt x="26505" y="77941"/>
                  </a:lnTo>
                  <a:lnTo>
                    <a:pt x="27495" y="76886"/>
                  </a:lnTo>
                  <a:lnTo>
                    <a:pt x="27902" y="76475"/>
                  </a:lnTo>
                  <a:lnTo>
                    <a:pt x="29352" y="75067"/>
                  </a:lnTo>
                  <a:lnTo>
                    <a:pt x="30785" y="73639"/>
                  </a:lnTo>
                  <a:lnTo>
                    <a:pt x="31477" y="72906"/>
                  </a:lnTo>
                  <a:lnTo>
                    <a:pt x="32159" y="72156"/>
                  </a:lnTo>
                  <a:lnTo>
                    <a:pt x="32492" y="71778"/>
                  </a:lnTo>
                  <a:lnTo>
                    <a:pt x="34514" y="69517"/>
                  </a:lnTo>
                  <a:lnTo>
                    <a:pt x="37816" y="65678"/>
                  </a:lnTo>
                  <a:lnTo>
                    <a:pt x="38473" y="64914"/>
                  </a:lnTo>
                  <a:lnTo>
                    <a:pt x="39918" y="63493"/>
                  </a:lnTo>
                  <a:lnTo>
                    <a:pt x="41657" y="62023"/>
                  </a:lnTo>
                  <a:lnTo>
                    <a:pt x="43491" y="60673"/>
                  </a:lnTo>
                  <a:lnTo>
                    <a:pt x="44517" y="59934"/>
                  </a:lnTo>
                  <a:lnTo>
                    <a:pt x="45752" y="59053"/>
                  </a:lnTo>
                  <a:lnTo>
                    <a:pt x="47183" y="58016"/>
                  </a:lnTo>
                  <a:lnTo>
                    <a:pt x="48195" y="57254"/>
                  </a:lnTo>
                  <a:lnTo>
                    <a:pt x="49393" y="56325"/>
                  </a:lnTo>
                  <a:lnTo>
                    <a:pt x="49984" y="55850"/>
                  </a:lnTo>
                  <a:lnTo>
                    <a:pt x="51537" y="54551"/>
                  </a:lnTo>
                  <a:lnTo>
                    <a:pt x="52304" y="53892"/>
                  </a:lnTo>
                  <a:lnTo>
                    <a:pt x="53444" y="52893"/>
                  </a:lnTo>
                  <a:lnTo>
                    <a:pt x="54368" y="52055"/>
                  </a:lnTo>
                  <a:lnTo>
                    <a:pt x="54935" y="51522"/>
                  </a:lnTo>
                  <a:lnTo>
                    <a:pt x="56381" y="50136"/>
                  </a:lnTo>
                  <a:lnTo>
                    <a:pt x="57499" y="48995"/>
                  </a:lnTo>
                  <a:lnTo>
                    <a:pt x="58389" y="48061"/>
                  </a:lnTo>
                  <a:lnTo>
                    <a:pt x="58850" y="47570"/>
                  </a:lnTo>
                  <a:lnTo>
                    <a:pt x="59533" y="46829"/>
                  </a:lnTo>
                  <a:lnTo>
                    <a:pt x="60207" y="46071"/>
                  </a:lnTo>
                  <a:lnTo>
                    <a:pt x="60894" y="45330"/>
                  </a:lnTo>
                  <a:lnTo>
                    <a:pt x="61630" y="44634"/>
                  </a:lnTo>
                  <a:lnTo>
                    <a:pt x="62397" y="43976"/>
                  </a:lnTo>
                  <a:lnTo>
                    <a:pt x="63187" y="43343"/>
                  </a:lnTo>
                  <a:lnTo>
                    <a:pt x="64375" y="42457"/>
                  </a:lnTo>
                  <a:lnTo>
                    <a:pt x="66651" y="40806"/>
                  </a:lnTo>
                  <a:lnTo>
                    <a:pt x="67358" y="40376"/>
                  </a:lnTo>
                  <a:lnTo>
                    <a:pt x="69889" y="38454"/>
                  </a:lnTo>
                  <a:lnTo>
                    <a:pt x="71078" y="37480"/>
                  </a:lnTo>
                  <a:lnTo>
                    <a:pt x="72175" y="36383"/>
                  </a:lnTo>
                  <a:lnTo>
                    <a:pt x="73570" y="35056"/>
                  </a:lnTo>
                  <a:lnTo>
                    <a:pt x="74120" y="34515"/>
                  </a:lnTo>
                  <a:lnTo>
                    <a:pt x="76293" y="32380"/>
                  </a:lnTo>
                  <a:lnTo>
                    <a:pt x="77753" y="30846"/>
                  </a:lnTo>
                  <a:lnTo>
                    <a:pt x="79440" y="29106"/>
                  </a:lnTo>
                  <a:lnTo>
                    <a:pt x="82615" y="25844"/>
                  </a:lnTo>
                  <a:lnTo>
                    <a:pt x="84038" y="24420"/>
                  </a:lnTo>
                  <a:lnTo>
                    <a:pt x="85510" y="23072"/>
                  </a:lnTo>
                  <a:lnTo>
                    <a:pt x="86771" y="22078"/>
                  </a:lnTo>
                  <a:lnTo>
                    <a:pt x="88475" y="20893"/>
                  </a:lnTo>
                  <a:lnTo>
                    <a:pt x="89514" y="20149"/>
                  </a:lnTo>
                  <a:lnTo>
                    <a:pt x="90790" y="19320"/>
                  </a:lnTo>
                  <a:lnTo>
                    <a:pt x="91680" y="18719"/>
                  </a:lnTo>
                  <a:lnTo>
                    <a:pt x="92658" y="18120"/>
                  </a:lnTo>
                  <a:lnTo>
                    <a:pt x="93822" y="17459"/>
                  </a:lnTo>
                  <a:lnTo>
                    <a:pt x="95225" y="16721"/>
                  </a:lnTo>
                  <a:lnTo>
                    <a:pt x="97565" y="15830"/>
                  </a:lnTo>
                  <a:lnTo>
                    <a:pt x="100778" y="14773"/>
                  </a:lnTo>
                  <a:lnTo>
                    <a:pt x="101723" y="14554"/>
                  </a:lnTo>
                  <a:lnTo>
                    <a:pt x="101632" y="13995"/>
                  </a:lnTo>
                  <a:lnTo>
                    <a:pt x="101535" y="13039"/>
                  </a:lnTo>
                  <a:lnTo>
                    <a:pt x="101518" y="12431"/>
                  </a:lnTo>
                  <a:lnTo>
                    <a:pt x="101659" y="11826"/>
                  </a:lnTo>
                  <a:lnTo>
                    <a:pt x="101827" y="11337"/>
                  </a:lnTo>
                  <a:lnTo>
                    <a:pt x="102151" y="10850"/>
                  </a:lnTo>
                  <a:lnTo>
                    <a:pt x="101245" y="10814"/>
                  </a:lnTo>
                  <a:lnTo>
                    <a:pt x="98461" y="10651"/>
                  </a:lnTo>
                  <a:lnTo>
                    <a:pt x="96947" y="8509"/>
                  </a:lnTo>
                  <a:lnTo>
                    <a:pt x="96902" y="7590"/>
                  </a:lnTo>
                  <a:lnTo>
                    <a:pt x="96863" y="6783"/>
                  </a:lnTo>
                  <a:lnTo>
                    <a:pt x="97146" y="4607"/>
                  </a:lnTo>
                  <a:lnTo>
                    <a:pt x="97908" y="3835"/>
                  </a:lnTo>
                  <a:lnTo>
                    <a:pt x="99610" y="2124"/>
                  </a:lnTo>
                  <a:lnTo>
                    <a:pt x="100795" y="924"/>
                  </a:lnTo>
                  <a:lnTo>
                    <a:pt x="104144" y="600"/>
                  </a:lnTo>
                  <a:lnTo>
                    <a:pt x="105999" y="608"/>
                  </a:lnTo>
                  <a:lnTo>
                    <a:pt x="106048" y="0"/>
                  </a:lnTo>
                  <a:lnTo>
                    <a:pt x="106790" y="36"/>
                  </a:lnTo>
                  <a:lnTo>
                    <a:pt x="107799" y="264"/>
                  </a:lnTo>
                  <a:lnTo>
                    <a:pt x="108694" y="524"/>
                  </a:lnTo>
                  <a:lnTo>
                    <a:pt x="109425" y="802"/>
                  </a:lnTo>
                  <a:lnTo>
                    <a:pt x="109697" y="951"/>
                  </a:lnTo>
                  <a:lnTo>
                    <a:pt x="110332" y="1383"/>
                  </a:lnTo>
                  <a:lnTo>
                    <a:pt x="111577" y="2613"/>
                  </a:lnTo>
                  <a:lnTo>
                    <a:pt x="112027" y="3112"/>
                  </a:lnTo>
                  <a:lnTo>
                    <a:pt x="112476" y="3668"/>
                  </a:lnTo>
                  <a:lnTo>
                    <a:pt x="112784" y="4165"/>
                  </a:lnTo>
                  <a:lnTo>
                    <a:pt x="113173" y="4865"/>
                  </a:lnTo>
                  <a:lnTo>
                    <a:pt x="113502" y="5649"/>
                  </a:lnTo>
                  <a:lnTo>
                    <a:pt x="113750" y="6289"/>
                  </a:lnTo>
                  <a:lnTo>
                    <a:pt x="113910" y="6956"/>
                  </a:lnTo>
                  <a:lnTo>
                    <a:pt x="114011" y="7679"/>
                  </a:lnTo>
                  <a:lnTo>
                    <a:pt x="114082" y="8488"/>
                  </a:lnTo>
                  <a:lnTo>
                    <a:pt x="114065" y="9411"/>
                  </a:lnTo>
                  <a:lnTo>
                    <a:pt x="113967" y="10044"/>
                  </a:lnTo>
                  <a:lnTo>
                    <a:pt x="113327" y="12685"/>
                  </a:lnTo>
                  <a:lnTo>
                    <a:pt x="112694" y="12660"/>
                  </a:lnTo>
                  <a:lnTo>
                    <a:pt x="111846" y="12713"/>
                  </a:lnTo>
                  <a:lnTo>
                    <a:pt x="111317" y="12764"/>
                  </a:lnTo>
                  <a:lnTo>
                    <a:pt x="110924" y="12723"/>
                  </a:lnTo>
                  <a:lnTo>
                    <a:pt x="110806" y="13909"/>
                  </a:lnTo>
                  <a:lnTo>
                    <a:pt x="110717" y="15090"/>
                  </a:lnTo>
                  <a:lnTo>
                    <a:pt x="110428" y="16132"/>
                  </a:lnTo>
                  <a:lnTo>
                    <a:pt x="109279" y="18170"/>
                  </a:lnTo>
                  <a:lnTo>
                    <a:pt x="108826" y="19040"/>
                  </a:lnTo>
                  <a:lnTo>
                    <a:pt x="108364" y="20315"/>
                  </a:lnTo>
                  <a:lnTo>
                    <a:pt x="108038" y="21592"/>
                  </a:lnTo>
                  <a:lnTo>
                    <a:pt x="107831" y="23615"/>
                  </a:lnTo>
                  <a:lnTo>
                    <a:pt x="107411" y="26309"/>
                  </a:lnTo>
                  <a:lnTo>
                    <a:pt x="107046" y="29258"/>
                  </a:lnTo>
                  <a:lnTo>
                    <a:pt x="106730" y="31963"/>
                  </a:lnTo>
                  <a:lnTo>
                    <a:pt x="106743" y="32569"/>
                  </a:lnTo>
                  <a:lnTo>
                    <a:pt x="106810" y="33138"/>
                  </a:lnTo>
                  <a:lnTo>
                    <a:pt x="106541" y="34715"/>
                  </a:lnTo>
                  <a:lnTo>
                    <a:pt x="108794" y="34394"/>
                  </a:lnTo>
                  <a:lnTo>
                    <a:pt x="108430" y="40737"/>
                  </a:lnTo>
                  <a:lnTo>
                    <a:pt x="108364" y="41725"/>
                  </a:lnTo>
                  <a:lnTo>
                    <a:pt x="108342" y="42716"/>
                  </a:lnTo>
                  <a:lnTo>
                    <a:pt x="108361" y="43630"/>
                  </a:lnTo>
                  <a:lnTo>
                    <a:pt x="108417" y="44542"/>
                  </a:lnTo>
                  <a:lnTo>
                    <a:pt x="108511" y="45449"/>
                  </a:lnTo>
                  <a:lnTo>
                    <a:pt x="108641" y="46653"/>
                  </a:lnTo>
                  <a:lnTo>
                    <a:pt x="108729" y="47408"/>
                  </a:lnTo>
                  <a:lnTo>
                    <a:pt x="108843" y="48158"/>
                  </a:lnTo>
                  <a:lnTo>
                    <a:pt x="108985" y="48901"/>
                  </a:lnTo>
                  <a:lnTo>
                    <a:pt x="109230" y="49922"/>
                  </a:lnTo>
                  <a:lnTo>
                    <a:pt x="109510" y="50931"/>
                  </a:lnTo>
                  <a:lnTo>
                    <a:pt x="112005" y="59516"/>
                  </a:lnTo>
                  <a:lnTo>
                    <a:pt x="112165" y="60241"/>
                  </a:lnTo>
                  <a:lnTo>
                    <a:pt x="113372" y="63420"/>
                  </a:lnTo>
                  <a:lnTo>
                    <a:pt x="115031" y="69128"/>
                  </a:lnTo>
                  <a:lnTo>
                    <a:pt x="116237" y="73332"/>
                  </a:lnTo>
                  <a:lnTo>
                    <a:pt x="116597" y="74728"/>
                  </a:lnTo>
                  <a:lnTo>
                    <a:pt x="117051" y="76230"/>
                  </a:lnTo>
                  <a:lnTo>
                    <a:pt x="117549" y="77712"/>
                  </a:lnTo>
                  <a:lnTo>
                    <a:pt x="118092" y="79171"/>
                  </a:lnTo>
                  <a:lnTo>
                    <a:pt x="118677" y="80606"/>
                  </a:lnTo>
                  <a:lnTo>
                    <a:pt x="119305" y="82014"/>
                  </a:lnTo>
                  <a:lnTo>
                    <a:pt x="119974" y="83395"/>
                  </a:lnTo>
                  <a:lnTo>
                    <a:pt x="124930" y="93708"/>
                  </a:lnTo>
                  <a:lnTo>
                    <a:pt x="125405" y="94563"/>
                  </a:lnTo>
                  <a:lnTo>
                    <a:pt x="125924" y="95379"/>
                  </a:lnTo>
                  <a:lnTo>
                    <a:pt x="126486" y="96154"/>
                  </a:lnTo>
                  <a:lnTo>
                    <a:pt x="127089" y="96883"/>
                  </a:lnTo>
                  <a:lnTo>
                    <a:pt x="127729" y="97564"/>
                  </a:lnTo>
                  <a:lnTo>
                    <a:pt x="128404" y="98194"/>
                  </a:lnTo>
                  <a:lnTo>
                    <a:pt x="129819" y="99586"/>
                  </a:lnTo>
                  <a:lnTo>
                    <a:pt x="131210" y="100889"/>
                  </a:lnTo>
                  <a:lnTo>
                    <a:pt x="132904" y="102916"/>
                  </a:lnTo>
                  <a:lnTo>
                    <a:pt x="138525" y="108317"/>
                  </a:lnTo>
                  <a:lnTo>
                    <a:pt x="139208" y="108959"/>
                  </a:lnTo>
                  <a:lnTo>
                    <a:pt x="139910" y="109569"/>
                  </a:lnTo>
                  <a:lnTo>
                    <a:pt x="140631" y="110148"/>
                  </a:lnTo>
                  <a:lnTo>
                    <a:pt x="146593" y="114564"/>
                  </a:lnTo>
                  <a:lnTo>
                    <a:pt x="147065" y="114879"/>
                  </a:lnTo>
                  <a:lnTo>
                    <a:pt x="146120" y="115623"/>
                  </a:lnTo>
                  <a:lnTo>
                    <a:pt x="145038" y="116475"/>
                  </a:lnTo>
                  <a:lnTo>
                    <a:pt x="143942" y="117456"/>
                  </a:lnTo>
                  <a:lnTo>
                    <a:pt x="143591" y="117965"/>
                  </a:lnTo>
                  <a:lnTo>
                    <a:pt x="143348" y="118291"/>
                  </a:lnTo>
                  <a:lnTo>
                    <a:pt x="143202" y="118520"/>
                  </a:lnTo>
                  <a:lnTo>
                    <a:pt x="143004" y="118873"/>
                  </a:lnTo>
                  <a:lnTo>
                    <a:pt x="139906" y="125781"/>
                  </a:lnTo>
                  <a:lnTo>
                    <a:pt x="139292" y="126700"/>
                  </a:lnTo>
                  <a:lnTo>
                    <a:pt x="138863" y="127045"/>
                  </a:lnTo>
                  <a:lnTo>
                    <a:pt x="138349" y="127489"/>
                  </a:lnTo>
                  <a:lnTo>
                    <a:pt x="137370" y="128332"/>
                  </a:lnTo>
                  <a:lnTo>
                    <a:pt x="135499" y="129858"/>
                  </a:lnTo>
                  <a:lnTo>
                    <a:pt x="133485" y="131500"/>
                  </a:lnTo>
                  <a:lnTo>
                    <a:pt x="132901" y="131977"/>
                  </a:lnTo>
                  <a:lnTo>
                    <a:pt x="130508" y="133977"/>
                  </a:lnTo>
                  <a:lnTo>
                    <a:pt x="129553" y="134865"/>
                  </a:lnTo>
                  <a:lnTo>
                    <a:pt x="127364" y="135254"/>
                  </a:lnTo>
                  <a:lnTo>
                    <a:pt x="121758" y="136238"/>
                  </a:lnTo>
                  <a:lnTo>
                    <a:pt x="121180" y="136586"/>
                  </a:lnTo>
                  <a:lnTo>
                    <a:pt x="116770" y="139278"/>
                  </a:lnTo>
                  <a:lnTo>
                    <a:pt x="115500" y="140050"/>
                  </a:lnTo>
                  <a:lnTo>
                    <a:pt x="111735" y="142347"/>
                  </a:lnTo>
                  <a:lnTo>
                    <a:pt x="110385" y="143724"/>
                  </a:lnTo>
                  <a:lnTo>
                    <a:pt x="110235" y="143881"/>
                  </a:lnTo>
                  <a:lnTo>
                    <a:pt x="108168" y="145988"/>
                  </a:lnTo>
                  <a:lnTo>
                    <a:pt x="101182" y="153141"/>
                  </a:lnTo>
                  <a:lnTo>
                    <a:pt x="100572" y="153774"/>
                  </a:lnTo>
                  <a:lnTo>
                    <a:pt x="95142" y="159471"/>
                  </a:lnTo>
                  <a:lnTo>
                    <a:pt x="94627" y="159992"/>
                  </a:lnTo>
                  <a:lnTo>
                    <a:pt x="94236" y="160542"/>
                  </a:lnTo>
                  <a:lnTo>
                    <a:pt x="90211" y="164775"/>
                  </a:lnTo>
                  <a:lnTo>
                    <a:pt x="88594" y="164549"/>
                  </a:lnTo>
                  <a:lnTo>
                    <a:pt x="87930" y="164625"/>
                  </a:lnTo>
                  <a:lnTo>
                    <a:pt x="87717" y="164360"/>
                  </a:lnTo>
                  <a:lnTo>
                    <a:pt x="87439" y="164323"/>
                  </a:lnTo>
                  <a:lnTo>
                    <a:pt x="87177" y="164346"/>
                  </a:lnTo>
                  <a:lnTo>
                    <a:pt x="86711" y="164362"/>
                  </a:lnTo>
                  <a:lnTo>
                    <a:pt x="71240" y="162132"/>
                  </a:lnTo>
                  <a:lnTo>
                    <a:pt x="66264" y="161413"/>
                  </a:lnTo>
                  <a:lnTo>
                    <a:pt x="62062" y="160849"/>
                  </a:lnTo>
                  <a:lnTo>
                    <a:pt x="59634" y="160889"/>
                  </a:lnTo>
                  <a:lnTo>
                    <a:pt x="56930" y="160932"/>
                  </a:lnTo>
                  <a:lnTo>
                    <a:pt x="54703" y="160968"/>
                  </a:lnTo>
                  <a:lnTo>
                    <a:pt x="54233" y="160955"/>
                  </a:lnTo>
                  <a:lnTo>
                    <a:pt x="53802" y="160942"/>
                  </a:lnTo>
                  <a:lnTo>
                    <a:pt x="51810" y="160597"/>
                  </a:lnTo>
                  <a:lnTo>
                    <a:pt x="50584" y="160451"/>
                  </a:lnTo>
                  <a:lnTo>
                    <a:pt x="50056" y="160446"/>
                  </a:lnTo>
                  <a:lnTo>
                    <a:pt x="49507" y="160618"/>
                  </a:lnTo>
                  <a:lnTo>
                    <a:pt x="40160" y="163471"/>
                  </a:lnTo>
                  <a:lnTo>
                    <a:pt x="38630" y="164201"/>
                  </a:lnTo>
                  <a:lnTo>
                    <a:pt x="35481" y="165551"/>
                  </a:lnTo>
                  <a:lnTo>
                    <a:pt x="34445" y="165958"/>
                  </a:lnTo>
                  <a:lnTo>
                    <a:pt x="33661" y="166157"/>
                  </a:lnTo>
                  <a:lnTo>
                    <a:pt x="30145" y="166419"/>
                  </a:lnTo>
                  <a:lnTo>
                    <a:pt x="29791" y="166439"/>
                  </a:lnTo>
                  <a:lnTo>
                    <a:pt x="28692" y="166418"/>
                  </a:lnTo>
                  <a:lnTo>
                    <a:pt x="28373" y="166381"/>
                  </a:lnTo>
                  <a:lnTo>
                    <a:pt x="27949" y="166332"/>
                  </a:lnTo>
                  <a:lnTo>
                    <a:pt x="27303" y="166141"/>
                  </a:lnTo>
                  <a:lnTo>
                    <a:pt x="20851" y="164482"/>
                  </a:lnTo>
                  <a:lnTo>
                    <a:pt x="20959" y="163850"/>
                  </a:lnTo>
                  <a:lnTo>
                    <a:pt x="21232" y="162313"/>
                  </a:lnTo>
                  <a:lnTo>
                    <a:pt x="21673" y="159635"/>
                  </a:lnTo>
                  <a:lnTo>
                    <a:pt x="22843" y="152751"/>
                  </a:lnTo>
                  <a:lnTo>
                    <a:pt x="23488" y="150816"/>
                  </a:lnTo>
                  <a:lnTo>
                    <a:pt x="24210" y="148654"/>
                  </a:lnTo>
                  <a:lnTo>
                    <a:pt x="23798" y="148585"/>
                  </a:lnTo>
                  <a:lnTo>
                    <a:pt x="24140" y="146397"/>
                  </a:lnTo>
                  <a:lnTo>
                    <a:pt x="24466" y="144363"/>
                  </a:lnTo>
                  <a:lnTo>
                    <a:pt x="24496" y="144217"/>
                  </a:lnTo>
                  <a:lnTo>
                    <a:pt x="24808" y="143788"/>
                  </a:lnTo>
                  <a:lnTo>
                    <a:pt x="19602" y="142950"/>
                  </a:lnTo>
                  <a:lnTo>
                    <a:pt x="17759" y="142639"/>
                  </a:lnTo>
                  <a:lnTo>
                    <a:pt x="12614" y="141769"/>
                  </a:lnTo>
                  <a:lnTo>
                    <a:pt x="10367" y="141400"/>
                  </a:lnTo>
                  <a:lnTo>
                    <a:pt x="8295" y="141047"/>
                  </a:lnTo>
                  <a:lnTo>
                    <a:pt x="8296" y="140678"/>
                  </a:lnTo>
                  <a:lnTo>
                    <a:pt x="8305" y="140011"/>
                  </a:lnTo>
                  <a:lnTo>
                    <a:pt x="8292" y="136806"/>
                  </a:lnTo>
                  <a:lnTo>
                    <a:pt x="8171" y="135550"/>
                  </a:lnTo>
                  <a:lnTo>
                    <a:pt x="7974" y="134559"/>
                  </a:lnTo>
                  <a:lnTo>
                    <a:pt x="7705" y="133584"/>
                  </a:lnTo>
                  <a:lnTo>
                    <a:pt x="6998" y="131170"/>
                  </a:lnTo>
                  <a:lnTo>
                    <a:pt x="6264" y="128691"/>
                  </a:lnTo>
                  <a:lnTo>
                    <a:pt x="5658" y="126516"/>
                  </a:lnTo>
                  <a:lnTo>
                    <a:pt x="5405" y="125532"/>
                  </a:lnTo>
                  <a:lnTo>
                    <a:pt x="5144" y="124544"/>
                  </a:lnTo>
                  <a:lnTo>
                    <a:pt x="4866" y="123565"/>
                  </a:lnTo>
                  <a:lnTo>
                    <a:pt x="4424" y="122098"/>
                  </a:lnTo>
                  <a:lnTo>
                    <a:pt x="4074" y="121143"/>
                  </a:lnTo>
                  <a:lnTo>
                    <a:pt x="3867" y="120673"/>
                  </a:lnTo>
                  <a:lnTo>
                    <a:pt x="3652" y="120213"/>
                  </a:lnTo>
                  <a:lnTo>
                    <a:pt x="2878" y="118796"/>
                  </a:lnTo>
                  <a:lnTo>
                    <a:pt x="2525" y="118208"/>
                  </a:lnTo>
                  <a:lnTo>
                    <a:pt x="1969" y="117356"/>
                  </a:lnTo>
                  <a:lnTo>
                    <a:pt x="1409" y="116509"/>
                  </a:lnTo>
                  <a:lnTo>
                    <a:pt x="1156" y="116075"/>
                  </a:lnTo>
                  <a:lnTo>
                    <a:pt x="834" y="115386"/>
                  </a:lnTo>
                  <a:lnTo>
                    <a:pt x="665" y="114907"/>
                  </a:lnTo>
                  <a:lnTo>
                    <a:pt x="531" y="114417"/>
                  </a:lnTo>
                  <a:lnTo>
                    <a:pt x="422" y="113922"/>
                  </a:lnTo>
                  <a:lnTo>
                    <a:pt x="345" y="113387"/>
                  </a:lnTo>
                  <a:lnTo>
                    <a:pt x="324" y="113160"/>
                  </a:lnTo>
                  <a:lnTo>
                    <a:pt x="300" y="112653"/>
                  </a:lnTo>
                  <a:lnTo>
                    <a:pt x="289" y="112142"/>
                  </a:lnTo>
                  <a:lnTo>
                    <a:pt x="252" y="110659"/>
                  </a:lnTo>
                  <a:lnTo>
                    <a:pt x="246" y="110370"/>
                  </a:lnTo>
                  <a:lnTo>
                    <a:pt x="226" y="108768"/>
                  </a:lnTo>
                  <a:lnTo>
                    <a:pt x="197" y="108439"/>
                  </a:lnTo>
                  <a:lnTo>
                    <a:pt x="0" y="108254"/>
                  </a:lnTo>
                  <a:lnTo>
                    <a:pt x="175" y="108191"/>
                  </a:lnTo>
                  <a:lnTo>
                    <a:pt x="2288" y="106947"/>
                  </a:lnTo>
                  <a:lnTo>
                    <a:pt x="2865" y="106460"/>
                  </a:lnTo>
                  <a:lnTo>
                    <a:pt x="3397" y="105923"/>
                  </a:lnTo>
                  <a:lnTo>
                    <a:pt x="3889" y="105345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2" name="pg122"/>
            <p:cNvSpPr/>
            <p:nvPr/>
          </p:nvSpPr>
          <p:spPr>
            <a:xfrm>
              <a:off x="5725229" y="4992625"/>
              <a:ext cx="100161" cy="177829"/>
            </a:xfrm>
            <a:custGeom>
              <a:avLst/>
              <a:gdLst/>
              <a:ahLst/>
              <a:cxnLst/>
              <a:rect l="0" t="0" r="0" b="0"/>
              <a:pathLst>
                <a:path w="100161" h="177829">
                  <a:moveTo>
                    <a:pt x="3776" y="66792"/>
                  </a:moveTo>
                  <a:lnTo>
                    <a:pt x="2912" y="64364"/>
                  </a:lnTo>
                  <a:lnTo>
                    <a:pt x="914" y="65102"/>
                  </a:lnTo>
                  <a:lnTo>
                    <a:pt x="798" y="64799"/>
                  </a:lnTo>
                  <a:lnTo>
                    <a:pt x="172" y="62674"/>
                  </a:lnTo>
                  <a:lnTo>
                    <a:pt x="0" y="61553"/>
                  </a:lnTo>
                  <a:lnTo>
                    <a:pt x="241" y="60654"/>
                  </a:lnTo>
                  <a:lnTo>
                    <a:pt x="1153" y="59404"/>
                  </a:lnTo>
                  <a:lnTo>
                    <a:pt x="1104" y="58482"/>
                  </a:lnTo>
                  <a:lnTo>
                    <a:pt x="2543" y="58424"/>
                  </a:lnTo>
                  <a:lnTo>
                    <a:pt x="10202" y="58078"/>
                  </a:lnTo>
                  <a:lnTo>
                    <a:pt x="11546" y="58016"/>
                  </a:lnTo>
                  <a:lnTo>
                    <a:pt x="27020" y="57315"/>
                  </a:lnTo>
                  <a:lnTo>
                    <a:pt x="27010" y="56370"/>
                  </a:lnTo>
                  <a:lnTo>
                    <a:pt x="26790" y="55941"/>
                  </a:lnTo>
                  <a:lnTo>
                    <a:pt x="24480" y="53129"/>
                  </a:lnTo>
                  <a:lnTo>
                    <a:pt x="24301" y="52869"/>
                  </a:lnTo>
                  <a:lnTo>
                    <a:pt x="24020" y="52583"/>
                  </a:lnTo>
                  <a:lnTo>
                    <a:pt x="21496" y="49611"/>
                  </a:lnTo>
                  <a:lnTo>
                    <a:pt x="19080" y="46723"/>
                  </a:lnTo>
                  <a:lnTo>
                    <a:pt x="18741" y="46282"/>
                  </a:lnTo>
                  <a:lnTo>
                    <a:pt x="20331" y="44913"/>
                  </a:lnTo>
                  <a:lnTo>
                    <a:pt x="20050" y="44485"/>
                  </a:lnTo>
                  <a:lnTo>
                    <a:pt x="19432" y="43347"/>
                  </a:lnTo>
                  <a:lnTo>
                    <a:pt x="19226" y="42951"/>
                  </a:lnTo>
                  <a:lnTo>
                    <a:pt x="18811" y="42189"/>
                  </a:lnTo>
                  <a:lnTo>
                    <a:pt x="18506" y="41617"/>
                  </a:lnTo>
                  <a:lnTo>
                    <a:pt x="17279" y="39339"/>
                  </a:lnTo>
                  <a:lnTo>
                    <a:pt x="17960" y="38772"/>
                  </a:lnTo>
                  <a:lnTo>
                    <a:pt x="19115" y="37795"/>
                  </a:lnTo>
                  <a:lnTo>
                    <a:pt x="21533" y="35761"/>
                  </a:lnTo>
                  <a:lnTo>
                    <a:pt x="20901" y="35012"/>
                  </a:lnTo>
                  <a:lnTo>
                    <a:pt x="19254" y="33049"/>
                  </a:lnTo>
                  <a:lnTo>
                    <a:pt x="18411" y="32038"/>
                  </a:lnTo>
                  <a:lnTo>
                    <a:pt x="17987" y="31538"/>
                  </a:lnTo>
                  <a:lnTo>
                    <a:pt x="17572" y="31038"/>
                  </a:lnTo>
                  <a:lnTo>
                    <a:pt x="17326" y="30750"/>
                  </a:lnTo>
                  <a:lnTo>
                    <a:pt x="22438" y="26393"/>
                  </a:lnTo>
                  <a:lnTo>
                    <a:pt x="22665" y="24648"/>
                  </a:lnTo>
                  <a:lnTo>
                    <a:pt x="21998" y="24757"/>
                  </a:lnTo>
                  <a:lnTo>
                    <a:pt x="13147" y="23648"/>
                  </a:lnTo>
                  <a:lnTo>
                    <a:pt x="13405" y="20284"/>
                  </a:lnTo>
                  <a:lnTo>
                    <a:pt x="13450" y="19714"/>
                  </a:lnTo>
                  <a:lnTo>
                    <a:pt x="13772" y="15583"/>
                  </a:lnTo>
                  <a:lnTo>
                    <a:pt x="14150" y="10751"/>
                  </a:lnTo>
                  <a:lnTo>
                    <a:pt x="14449" y="6948"/>
                  </a:lnTo>
                  <a:lnTo>
                    <a:pt x="14555" y="5779"/>
                  </a:lnTo>
                  <a:lnTo>
                    <a:pt x="14192" y="4700"/>
                  </a:lnTo>
                  <a:lnTo>
                    <a:pt x="16599" y="4388"/>
                  </a:lnTo>
                  <a:lnTo>
                    <a:pt x="20077" y="3823"/>
                  </a:lnTo>
                  <a:lnTo>
                    <a:pt x="22314" y="3448"/>
                  </a:lnTo>
                  <a:lnTo>
                    <a:pt x="23055" y="3321"/>
                  </a:lnTo>
                  <a:lnTo>
                    <a:pt x="30257" y="2108"/>
                  </a:lnTo>
                  <a:lnTo>
                    <a:pt x="32000" y="1821"/>
                  </a:lnTo>
                  <a:lnTo>
                    <a:pt x="32871" y="1673"/>
                  </a:lnTo>
                  <a:lnTo>
                    <a:pt x="36969" y="984"/>
                  </a:lnTo>
                  <a:lnTo>
                    <a:pt x="39710" y="559"/>
                  </a:lnTo>
                  <a:lnTo>
                    <a:pt x="41965" y="308"/>
                  </a:lnTo>
                  <a:lnTo>
                    <a:pt x="44733" y="115"/>
                  </a:lnTo>
                  <a:lnTo>
                    <a:pt x="48271" y="0"/>
                  </a:lnTo>
                  <a:lnTo>
                    <a:pt x="50801" y="112"/>
                  </a:lnTo>
                  <a:lnTo>
                    <a:pt x="53647" y="394"/>
                  </a:lnTo>
                  <a:lnTo>
                    <a:pt x="57310" y="953"/>
                  </a:lnTo>
                  <a:lnTo>
                    <a:pt x="59308" y="1267"/>
                  </a:lnTo>
                  <a:lnTo>
                    <a:pt x="64531" y="2056"/>
                  </a:lnTo>
                  <a:lnTo>
                    <a:pt x="67013" y="2427"/>
                  </a:lnTo>
                  <a:lnTo>
                    <a:pt x="69254" y="2719"/>
                  </a:lnTo>
                  <a:lnTo>
                    <a:pt x="70749" y="2898"/>
                  </a:lnTo>
                  <a:lnTo>
                    <a:pt x="77704" y="3966"/>
                  </a:lnTo>
                  <a:lnTo>
                    <a:pt x="80049" y="4125"/>
                  </a:lnTo>
                  <a:lnTo>
                    <a:pt x="80099" y="4446"/>
                  </a:lnTo>
                  <a:lnTo>
                    <a:pt x="80748" y="5956"/>
                  </a:lnTo>
                  <a:lnTo>
                    <a:pt x="80992" y="6297"/>
                  </a:lnTo>
                  <a:lnTo>
                    <a:pt x="81346" y="6790"/>
                  </a:lnTo>
                  <a:lnTo>
                    <a:pt x="81675" y="7410"/>
                  </a:lnTo>
                  <a:lnTo>
                    <a:pt x="82403" y="8377"/>
                  </a:lnTo>
                  <a:lnTo>
                    <a:pt x="82672" y="8587"/>
                  </a:lnTo>
                  <a:lnTo>
                    <a:pt x="82799" y="9002"/>
                  </a:lnTo>
                  <a:lnTo>
                    <a:pt x="83389" y="10036"/>
                  </a:lnTo>
                  <a:lnTo>
                    <a:pt x="83484" y="10455"/>
                  </a:lnTo>
                  <a:lnTo>
                    <a:pt x="84426" y="11713"/>
                  </a:lnTo>
                  <a:lnTo>
                    <a:pt x="84932" y="12622"/>
                  </a:lnTo>
                  <a:lnTo>
                    <a:pt x="85103" y="12928"/>
                  </a:lnTo>
                  <a:lnTo>
                    <a:pt x="85329" y="15497"/>
                  </a:lnTo>
                  <a:lnTo>
                    <a:pt x="85887" y="28478"/>
                  </a:lnTo>
                  <a:lnTo>
                    <a:pt x="86901" y="30913"/>
                  </a:lnTo>
                  <a:lnTo>
                    <a:pt x="88587" y="33748"/>
                  </a:lnTo>
                  <a:lnTo>
                    <a:pt x="89335" y="35068"/>
                  </a:lnTo>
                  <a:lnTo>
                    <a:pt x="90273" y="36726"/>
                  </a:lnTo>
                  <a:lnTo>
                    <a:pt x="91619" y="39295"/>
                  </a:lnTo>
                  <a:lnTo>
                    <a:pt x="92296" y="42402"/>
                  </a:lnTo>
                  <a:lnTo>
                    <a:pt x="92296" y="45647"/>
                  </a:lnTo>
                  <a:lnTo>
                    <a:pt x="91845" y="49702"/>
                  </a:lnTo>
                  <a:lnTo>
                    <a:pt x="91057" y="52952"/>
                  </a:lnTo>
                  <a:lnTo>
                    <a:pt x="89979" y="57745"/>
                  </a:lnTo>
                  <a:lnTo>
                    <a:pt x="88812" y="57729"/>
                  </a:lnTo>
                  <a:lnTo>
                    <a:pt x="88063" y="57852"/>
                  </a:lnTo>
                  <a:lnTo>
                    <a:pt x="87518" y="57842"/>
                  </a:lnTo>
                  <a:lnTo>
                    <a:pt x="86298" y="57681"/>
                  </a:lnTo>
                  <a:lnTo>
                    <a:pt x="84398" y="57647"/>
                  </a:lnTo>
                  <a:lnTo>
                    <a:pt x="84387" y="58261"/>
                  </a:lnTo>
                  <a:lnTo>
                    <a:pt x="84516" y="58538"/>
                  </a:lnTo>
                  <a:lnTo>
                    <a:pt x="85052" y="58885"/>
                  </a:lnTo>
                  <a:lnTo>
                    <a:pt x="85317" y="59300"/>
                  </a:lnTo>
                  <a:lnTo>
                    <a:pt x="85448" y="59648"/>
                  </a:lnTo>
                  <a:lnTo>
                    <a:pt x="85776" y="60197"/>
                  </a:lnTo>
                  <a:lnTo>
                    <a:pt x="86420" y="61989"/>
                  </a:lnTo>
                  <a:lnTo>
                    <a:pt x="86685" y="62403"/>
                  </a:lnTo>
                  <a:lnTo>
                    <a:pt x="86670" y="63151"/>
                  </a:lnTo>
                  <a:lnTo>
                    <a:pt x="86735" y="63427"/>
                  </a:lnTo>
                  <a:lnTo>
                    <a:pt x="86707" y="64928"/>
                  </a:lnTo>
                  <a:lnTo>
                    <a:pt x="86413" y="65948"/>
                  </a:lnTo>
                  <a:lnTo>
                    <a:pt x="86129" y="66758"/>
                  </a:lnTo>
                  <a:lnTo>
                    <a:pt x="85848" y="67163"/>
                  </a:lnTo>
                  <a:lnTo>
                    <a:pt x="85914" y="67373"/>
                  </a:lnTo>
                  <a:lnTo>
                    <a:pt x="85569" y="67707"/>
                  </a:lnTo>
                  <a:lnTo>
                    <a:pt x="85492" y="67978"/>
                  </a:lnTo>
                  <a:lnTo>
                    <a:pt x="85284" y="68317"/>
                  </a:lnTo>
                  <a:lnTo>
                    <a:pt x="85139" y="68788"/>
                  </a:lnTo>
                  <a:lnTo>
                    <a:pt x="85262" y="69474"/>
                  </a:lnTo>
                  <a:lnTo>
                    <a:pt x="85396" y="69684"/>
                  </a:lnTo>
                  <a:lnTo>
                    <a:pt x="85391" y="69889"/>
                  </a:lnTo>
                  <a:lnTo>
                    <a:pt x="85587" y="70165"/>
                  </a:lnTo>
                  <a:lnTo>
                    <a:pt x="85710" y="70846"/>
                  </a:lnTo>
                  <a:lnTo>
                    <a:pt x="85706" y="71189"/>
                  </a:lnTo>
                  <a:lnTo>
                    <a:pt x="85772" y="71329"/>
                  </a:lnTo>
                  <a:lnTo>
                    <a:pt x="85625" y="71872"/>
                  </a:lnTo>
                  <a:lnTo>
                    <a:pt x="85549" y="72282"/>
                  </a:lnTo>
                  <a:lnTo>
                    <a:pt x="85468" y="72824"/>
                  </a:lnTo>
                  <a:lnTo>
                    <a:pt x="85329" y="73230"/>
                  </a:lnTo>
                  <a:lnTo>
                    <a:pt x="85387" y="73573"/>
                  </a:lnTo>
                  <a:lnTo>
                    <a:pt x="85498" y="74941"/>
                  </a:lnTo>
                  <a:lnTo>
                    <a:pt x="85692" y="75422"/>
                  </a:lnTo>
                  <a:lnTo>
                    <a:pt x="85460" y="77056"/>
                  </a:lnTo>
                  <a:lnTo>
                    <a:pt x="85386" y="77466"/>
                  </a:lnTo>
                  <a:lnTo>
                    <a:pt x="85170" y="78009"/>
                  </a:lnTo>
                  <a:lnTo>
                    <a:pt x="84939" y="79439"/>
                  </a:lnTo>
                  <a:lnTo>
                    <a:pt x="84926" y="80120"/>
                  </a:lnTo>
                  <a:lnTo>
                    <a:pt x="85173" y="81422"/>
                  </a:lnTo>
                  <a:lnTo>
                    <a:pt x="85641" y="81907"/>
                  </a:lnTo>
                  <a:lnTo>
                    <a:pt x="86244" y="82331"/>
                  </a:lnTo>
                  <a:lnTo>
                    <a:pt x="86883" y="82675"/>
                  </a:lnTo>
                  <a:lnTo>
                    <a:pt x="87640" y="82732"/>
                  </a:lnTo>
                  <a:lnTo>
                    <a:pt x="88440" y="82703"/>
                  </a:lnTo>
                  <a:lnTo>
                    <a:pt x="88878" y="82751"/>
                  </a:lnTo>
                  <a:lnTo>
                    <a:pt x="89279" y="82880"/>
                  </a:lnTo>
                  <a:lnTo>
                    <a:pt x="89433" y="83085"/>
                  </a:lnTo>
                  <a:lnTo>
                    <a:pt x="89544" y="83528"/>
                  </a:lnTo>
                  <a:lnTo>
                    <a:pt x="89568" y="84328"/>
                  </a:lnTo>
                  <a:lnTo>
                    <a:pt x="89446" y="84609"/>
                  </a:lnTo>
                  <a:lnTo>
                    <a:pt x="88720" y="84796"/>
                  </a:lnTo>
                  <a:lnTo>
                    <a:pt x="88321" y="84867"/>
                  </a:lnTo>
                  <a:lnTo>
                    <a:pt x="87838" y="85058"/>
                  </a:lnTo>
                  <a:lnTo>
                    <a:pt x="87751" y="85377"/>
                  </a:lnTo>
                  <a:lnTo>
                    <a:pt x="87458" y="85972"/>
                  </a:lnTo>
                  <a:lnTo>
                    <a:pt x="86967" y="86687"/>
                  </a:lnTo>
                  <a:lnTo>
                    <a:pt x="86420" y="87916"/>
                  </a:lnTo>
                  <a:lnTo>
                    <a:pt x="86246" y="88679"/>
                  </a:lnTo>
                  <a:lnTo>
                    <a:pt x="86119" y="89117"/>
                  </a:lnTo>
                  <a:lnTo>
                    <a:pt x="85585" y="89789"/>
                  </a:lnTo>
                  <a:lnTo>
                    <a:pt x="85055" y="90380"/>
                  </a:lnTo>
                  <a:lnTo>
                    <a:pt x="84409" y="90728"/>
                  </a:lnTo>
                  <a:lnTo>
                    <a:pt x="83797" y="91396"/>
                  </a:lnTo>
                  <a:lnTo>
                    <a:pt x="83100" y="92306"/>
                  </a:lnTo>
                  <a:lnTo>
                    <a:pt x="82926" y="93025"/>
                  </a:lnTo>
                  <a:lnTo>
                    <a:pt x="82980" y="94226"/>
                  </a:lnTo>
                  <a:lnTo>
                    <a:pt x="82964" y="95189"/>
                  </a:lnTo>
                  <a:lnTo>
                    <a:pt x="82902" y="96313"/>
                  </a:lnTo>
                  <a:lnTo>
                    <a:pt x="82886" y="97195"/>
                  </a:lnTo>
                  <a:lnTo>
                    <a:pt x="82826" y="98153"/>
                  </a:lnTo>
                  <a:lnTo>
                    <a:pt x="82815" y="98834"/>
                  </a:lnTo>
                  <a:lnTo>
                    <a:pt x="82997" y="99763"/>
                  </a:lnTo>
                  <a:lnTo>
                    <a:pt x="83262" y="100531"/>
                  </a:lnTo>
                  <a:lnTo>
                    <a:pt x="83603" y="101579"/>
                  </a:lnTo>
                  <a:lnTo>
                    <a:pt x="83951" y="102265"/>
                  </a:lnTo>
                  <a:lnTo>
                    <a:pt x="84140" y="102656"/>
                  </a:lnTo>
                  <a:lnTo>
                    <a:pt x="84287" y="103299"/>
                  </a:lnTo>
                  <a:lnTo>
                    <a:pt x="84231" y="104138"/>
                  </a:lnTo>
                  <a:lnTo>
                    <a:pt x="84173" y="105262"/>
                  </a:lnTo>
                  <a:lnTo>
                    <a:pt x="83835" y="106096"/>
                  </a:lnTo>
                  <a:lnTo>
                    <a:pt x="83543" y="106773"/>
                  </a:lnTo>
                  <a:lnTo>
                    <a:pt x="83009" y="107402"/>
                  </a:lnTo>
                  <a:lnTo>
                    <a:pt x="82773" y="107730"/>
                  </a:lnTo>
                  <a:lnTo>
                    <a:pt x="83229" y="108765"/>
                  </a:lnTo>
                  <a:lnTo>
                    <a:pt x="84210" y="110970"/>
                  </a:lnTo>
                  <a:lnTo>
                    <a:pt x="84405" y="111314"/>
                  </a:lnTo>
                  <a:lnTo>
                    <a:pt x="84770" y="111648"/>
                  </a:lnTo>
                  <a:lnTo>
                    <a:pt x="85206" y="111777"/>
                  </a:lnTo>
                  <a:lnTo>
                    <a:pt x="85732" y="111548"/>
                  </a:lnTo>
                  <a:lnTo>
                    <a:pt x="86057" y="111310"/>
                  </a:lnTo>
                  <a:lnTo>
                    <a:pt x="86618" y="111200"/>
                  </a:lnTo>
                  <a:lnTo>
                    <a:pt x="87217" y="111296"/>
                  </a:lnTo>
                  <a:lnTo>
                    <a:pt x="87569" y="111543"/>
                  </a:lnTo>
                  <a:lnTo>
                    <a:pt x="87680" y="111772"/>
                  </a:lnTo>
                  <a:lnTo>
                    <a:pt x="87803" y="112025"/>
                  </a:lnTo>
                  <a:lnTo>
                    <a:pt x="87914" y="112468"/>
                  </a:lnTo>
                  <a:lnTo>
                    <a:pt x="88023" y="113035"/>
                  </a:lnTo>
                  <a:lnTo>
                    <a:pt x="87731" y="113511"/>
                  </a:lnTo>
                  <a:lnTo>
                    <a:pt x="87446" y="113945"/>
                  </a:lnTo>
                  <a:lnTo>
                    <a:pt x="87074" y="114459"/>
                  </a:lnTo>
                  <a:lnTo>
                    <a:pt x="87216" y="114979"/>
                  </a:lnTo>
                  <a:lnTo>
                    <a:pt x="87616" y="115432"/>
                  </a:lnTo>
                  <a:lnTo>
                    <a:pt x="88083" y="116042"/>
                  </a:lnTo>
                  <a:lnTo>
                    <a:pt x="88435" y="116651"/>
                  </a:lnTo>
                  <a:lnTo>
                    <a:pt x="88700" y="117257"/>
                  </a:lnTo>
                  <a:lnTo>
                    <a:pt x="88891" y="117900"/>
                  </a:lnTo>
                  <a:lnTo>
                    <a:pt x="88878" y="118501"/>
                  </a:lnTo>
                  <a:lnTo>
                    <a:pt x="88785" y="119182"/>
                  </a:lnTo>
                  <a:lnTo>
                    <a:pt x="88613" y="119702"/>
                  </a:lnTo>
                  <a:lnTo>
                    <a:pt x="88645" y="120221"/>
                  </a:lnTo>
                  <a:lnTo>
                    <a:pt x="88729" y="120740"/>
                  </a:lnTo>
                  <a:lnTo>
                    <a:pt x="90306" y="122827"/>
                  </a:lnTo>
                  <a:lnTo>
                    <a:pt x="90934" y="123980"/>
                  </a:lnTo>
                  <a:lnTo>
                    <a:pt x="92746" y="127312"/>
                  </a:lnTo>
                  <a:lnTo>
                    <a:pt x="94592" y="130424"/>
                  </a:lnTo>
                  <a:lnTo>
                    <a:pt x="95407" y="131629"/>
                  </a:lnTo>
                  <a:lnTo>
                    <a:pt x="96124" y="132768"/>
                  </a:lnTo>
                  <a:lnTo>
                    <a:pt x="96772" y="133549"/>
                  </a:lnTo>
                  <a:lnTo>
                    <a:pt x="97525" y="134440"/>
                  </a:lnTo>
                  <a:lnTo>
                    <a:pt x="98177" y="135084"/>
                  </a:lnTo>
                  <a:lnTo>
                    <a:pt x="98401" y="135400"/>
                  </a:lnTo>
                  <a:lnTo>
                    <a:pt x="98859" y="136047"/>
                  </a:lnTo>
                  <a:lnTo>
                    <a:pt x="99603" y="137395"/>
                  </a:lnTo>
                  <a:lnTo>
                    <a:pt x="99936" y="138348"/>
                  </a:lnTo>
                  <a:lnTo>
                    <a:pt x="100161" y="139401"/>
                  </a:lnTo>
                  <a:lnTo>
                    <a:pt x="100070" y="140421"/>
                  </a:lnTo>
                  <a:lnTo>
                    <a:pt x="99484" y="141846"/>
                  </a:lnTo>
                  <a:lnTo>
                    <a:pt x="98966" y="143413"/>
                  </a:lnTo>
                  <a:lnTo>
                    <a:pt x="98534" y="144004"/>
                  </a:lnTo>
                  <a:lnTo>
                    <a:pt x="97790" y="144443"/>
                  </a:lnTo>
                  <a:lnTo>
                    <a:pt x="96630" y="144738"/>
                  </a:lnTo>
                  <a:lnTo>
                    <a:pt x="95577" y="144824"/>
                  </a:lnTo>
                  <a:lnTo>
                    <a:pt x="94287" y="144624"/>
                  </a:lnTo>
                  <a:lnTo>
                    <a:pt x="92996" y="144529"/>
                  </a:lnTo>
                  <a:lnTo>
                    <a:pt x="92276" y="144643"/>
                  </a:lnTo>
                  <a:lnTo>
                    <a:pt x="91571" y="144882"/>
                  </a:lnTo>
                  <a:lnTo>
                    <a:pt x="91385" y="145092"/>
                  </a:lnTo>
                  <a:lnTo>
                    <a:pt x="90747" y="145815"/>
                  </a:lnTo>
                  <a:lnTo>
                    <a:pt x="89885" y="146954"/>
                  </a:lnTo>
                  <a:lnTo>
                    <a:pt x="89172" y="147679"/>
                  </a:lnTo>
                  <a:lnTo>
                    <a:pt x="88146" y="148222"/>
                  </a:lnTo>
                  <a:lnTo>
                    <a:pt x="87014" y="148865"/>
                  </a:lnTo>
                  <a:lnTo>
                    <a:pt x="86124" y="149761"/>
                  </a:lnTo>
                  <a:lnTo>
                    <a:pt x="86282" y="150676"/>
                  </a:lnTo>
                  <a:lnTo>
                    <a:pt x="86563" y="151777"/>
                  </a:lnTo>
                  <a:lnTo>
                    <a:pt x="87030" y="152587"/>
                  </a:lnTo>
                  <a:lnTo>
                    <a:pt x="87451" y="153516"/>
                  </a:lnTo>
                  <a:lnTo>
                    <a:pt x="87707" y="154726"/>
                  </a:lnTo>
                  <a:lnTo>
                    <a:pt x="87897" y="155332"/>
                  </a:lnTo>
                  <a:lnTo>
                    <a:pt x="87845" y="155851"/>
                  </a:lnTo>
                  <a:lnTo>
                    <a:pt x="87478" y="156366"/>
                  </a:lnTo>
                  <a:lnTo>
                    <a:pt x="87146" y="157147"/>
                  </a:lnTo>
                  <a:lnTo>
                    <a:pt x="87069" y="157451"/>
                  </a:lnTo>
                  <a:lnTo>
                    <a:pt x="86586" y="157918"/>
                  </a:lnTo>
                  <a:lnTo>
                    <a:pt x="86380" y="158190"/>
                  </a:lnTo>
                  <a:lnTo>
                    <a:pt x="85968" y="158319"/>
                  </a:lnTo>
                  <a:lnTo>
                    <a:pt x="82192" y="160363"/>
                  </a:lnTo>
                  <a:lnTo>
                    <a:pt x="81572" y="160793"/>
                  </a:lnTo>
                  <a:lnTo>
                    <a:pt x="80234" y="161651"/>
                  </a:lnTo>
                  <a:lnTo>
                    <a:pt x="79706" y="162041"/>
                  </a:lnTo>
                  <a:lnTo>
                    <a:pt x="78583" y="162780"/>
                  </a:lnTo>
                  <a:lnTo>
                    <a:pt x="78088" y="163209"/>
                  </a:lnTo>
                  <a:lnTo>
                    <a:pt x="77272" y="163876"/>
                  </a:lnTo>
                  <a:lnTo>
                    <a:pt x="76422" y="164505"/>
                  </a:lnTo>
                  <a:lnTo>
                    <a:pt x="75574" y="165005"/>
                  </a:lnTo>
                  <a:lnTo>
                    <a:pt x="74287" y="165182"/>
                  </a:lnTo>
                  <a:lnTo>
                    <a:pt x="73685" y="165334"/>
                  </a:lnTo>
                  <a:lnTo>
                    <a:pt x="72768" y="165196"/>
                  </a:lnTo>
                  <a:lnTo>
                    <a:pt x="71053" y="164839"/>
                  </a:lnTo>
                  <a:lnTo>
                    <a:pt x="70100" y="164624"/>
                  </a:lnTo>
                  <a:lnTo>
                    <a:pt x="69018" y="164681"/>
                  </a:lnTo>
                  <a:lnTo>
                    <a:pt x="68219" y="164705"/>
                  </a:lnTo>
                  <a:lnTo>
                    <a:pt x="67174" y="164886"/>
                  </a:lnTo>
                  <a:lnTo>
                    <a:pt x="66489" y="165153"/>
                  </a:lnTo>
                  <a:lnTo>
                    <a:pt x="65883" y="165382"/>
                  </a:lnTo>
                  <a:lnTo>
                    <a:pt x="64957" y="165768"/>
                  </a:lnTo>
                  <a:lnTo>
                    <a:pt x="64723" y="165854"/>
                  </a:lnTo>
                  <a:lnTo>
                    <a:pt x="64133" y="166373"/>
                  </a:lnTo>
                  <a:lnTo>
                    <a:pt x="62966" y="166902"/>
                  </a:lnTo>
                  <a:lnTo>
                    <a:pt x="62145" y="167154"/>
                  </a:lnTo>
                  <a:lnTo>
                    <a:pt x="61599" y="167283"/>
                  </a:lnTo>
                  <a:lnTo>
                    <a:pt x="61255" y="167411"/>
                  </a:lnTo>
                  <a:lnTo>
                    <a:pt x="60712" y="167402"/>
                  </a:lnTo>
                  <a:lnTo>
                    <a:pt x="59964" y="167592"/>
                  </a:lnTo>
                  <a:lnTo>
                    <a:pt x="59683" y="167859"/>
                  </a:lnTo>
                  <a:lnTo>
                    <a:pt x="59138" y="168127"/>
                  </a:lnTo>
                  <a:lnTo>
                    <a:pt x="58112" y="168379"/>
                  </a:lnTo>
                  <a:lnTo>
                    <a:pt x="57296" y="168365"/>
                  </a:lnTo>
                  <a:lnTo>
                    <a:pt x="57027" y="168155"/>
                  </a:lnTo>
                  <a:lnTo>
                    <a:pt x="56691" y="168012"/>
                  </a:lnTo>
                  <a:lnTo>
                    <a:pt x="55618" y="167307"/>
                  </a:lnTo>
                  <a:lnTo>
                    <a:pt x="55421" y="166964"/>
                  </a:lnTo>
                  <a:lnTo>
                    <a:pt x="55016" y="166683"/>
                  </a:lnTo>
                  <a:lnTo>
                    <a:pt x="54604" y="167016"/>
                  </a:lnTo>
                  <a:lnTo>
                    <a:pt x="53711" y="167479"/>
                  </a:lnTo>
                  <a:lnTo>
                    <a:pt x="53437" y="167474"/>
                  </a:lnTo>
                  <a:lnTo>
                    <a:pt x="51117" y="168112"/>
                  </a:lnTo>
                  <a:lnTo>
                    <a:pt x="49743" y="168903"/>
                  </a:lnTo>
                  <a:lnTo>
                    <a:pt x="48821" y="169709"/>
                  </a:lnTo>
                  <a:lnTo>
                    <a:pt x="48409" y="170261"/>
                  </a:lnTo>
                  <a:lnTo>
                    <a:pt x="47915" y="170976"/>
                  </a:lnTo>
                  <a:lnTo>
                    <a:pt x="46973" y="172039"/>
                  </a:lnTo>
                  <a:lnTo>
                    <a:pt x="46089" y="172344"/>
                  </a:lnTo>
                  <a:lnTo>
                    <a:pt x="45361" y="172649"/>
                  </a:lnTo>
                  <a:lnTo>
                    <a:pt x="44522" y="172792"/>
                  </a:lnTo>
                  <a:lnTo>
                    <a:pt x="44067" y="173344"/>
                  </a:lnTo>
                  <a:lnTo>
                    <a:pt x="42139" y="173950"/>
                  </a:lnTo>
                  <a:lnTo>
                    <a:pt x="40805" y="174608"/>
                  </a:lnTo>
                  <a:lnTo>
                    <a:pt x="39879" y="174908"/>
                  </a:lnTo>
                  <a:lnTo>
                    <a:pt x="38073" y="175193"/>
                  </a:lnTo>
                  <a:lnTo>
                    <a:pt x="37231" y="175217"/>
                  </a:lnTo>
                  <a:lnTo>
                    <a:pt x="36193" y="175160"/>
                  </a:lnTo>
                  <a:lnTo>
                    <a:pt x="34312" y="175203"/>
                  </a:lnTo>
                  <a:lnTo>
                    <a:pt x="33236" y="175284"/>
                  </a:lnTo>
                  <a:lnTo>
                    <a:pt x="32693" y="175274"/>
                  </a:lnTo>
                  <a:lnTo>
                    <a:pt x="32424" y="175198"/>
                  </a:lnTo>
                  <a:lnTo>
                    <a:pt x="31949" y="175193"/>
                  </a:lnTo>
                  <a:lnTo>
                    <a:pt x="30927" y="175241"/>
                  </a:lnTo>
                  <a:lnTo>
                    <a:pt x="30449" y="175365"/>
                  </a:lnTo>
                  <a:lnTo>
                    <a:pt x="29491" y="175761"/>
                  </a:lnTo>
                  <a:lnTo>
                    <a:pt x="29353" y="175894"/>
                  </a:lnTo>
                  <a:lnTo>
                    <a:pt x="29146" y="175889"/>
                  </a:lnTo>
                  <a:lnTo>
                    <a:pt x="28529" y="176285"/>
                  </a:lnTo>
                  <a:lnTo>
                    <a:pt x="26198" y="177267"/>
                  </a:lnTo>
                  <a:lnTo>
                    <a:pt x="25311" y="177524"/>
                  </a:lnTo>
                  <a:lnTo>
                    <a:pt x="24084" y="177638"/>
                  </a:lnTo>
                  <a:lnTo>
                    <a:pt x="23470" y="177829"/>
                  </a:lnTo>
                  <a:lnTo>
                    <a:pt x="22924" y="177819"/>
                  </a:lnTo>
                  <a:lnTo>
                    <a:pt x="22247" y="177671"/>
                  </a:lnTo>
                  <a:lnTo>
                    <a:pt x="21622" y="177633"/>
                  </a:lnTo>
                  <a:lnTo>
                    <a:pt x="20513" y="177104"/>
                  </a:lnTo>
                  <a:lnTo>
                    <a:pt x="19689" y="176247"/>
                  </a:lnTo>
                  <a:lnTo>
                    <a:pt x="19266" y="175513"/>
                  </a:lnTo>
                  <a:lnTo>
                    <a:pt x="19330" y="174193"/>
                  </a:lnTo>
                  <a:lnTo>
                    <a:pt x="19832" y="173159"/>
                  </a:lnTo>
                  <a:lnTo>
                    <a:pt x="20370" y="172129"/>
                  </a:lnTo>
                  <a:lnTo>
                    <a:pt x="20548" y="171091"/>
                  </a:lnTo>
                  <a:lnTo>
                    <a:pt x="20366" y="170242"/>
                  </a:lnTo>
                  <a:lnTo>
                    <a:pt x="20054" y="169837"/>
                  </a:lnTo>
                  <a:lnTo>
                    <a:pt x="19864" y="169351"/>
                  </a:lnTo>
                  <a:lnTo>
                    <a:pt x="19437" y="168622"/>
                  </a:lnTo>
                  <a:lnTo>
                    <a:pt x="19294" y="167736"/>
                  </a:lnTo>
                  <a:lnTo>
                    <a:pt x="19274" y="166654"/>
                  </a:lnTo>
                  <a:lnTo>
                    <a:pt x="19179" y="165491"/>
                  </a:lnTo>
                  <a:lnTo>
                    <a:pt x="18989" y="164924"/>
                  </a:lnTo>
                  <a:lnTo>
                    <a:pt x="18885" y="164038"/>
                  </a:lnTo>
                  <a:lnTo>
                    <a:pt x="18941" y="163199"/>
                  </a:lnTo>
                  <a:lnTo>
                    <a:pt x="19230" y="162642"/>
                  </a:lnTo>
                  <a:lnTo>
                    <a:pt x="19555" y="162608"/>
                  </a:lnTo>
                  <a:lnTo>
                    <a:pt x="20030" y="162699"/>
                  </a:lnTo>
                  <a:lnTo>
                    <a:pt x="20390" y="162665"/>
                  </a:lnTo>
                  <a:lnTo>
                    <a:pt x="20798" y="162313"/>
                  </a:lnTo>
                  <a:lnTo>
                    <a:pt x="21127" y="161798"/>
                  </a:lnTo>
                  <a:lnTo>
                    <a:pt x="21669" y="160688"/>
                  </a:lnTo>
                  <a:lnTo>
                    <a:pt x="21911" y="160569"/>
                  </a:lnTo>
                  <a:lnTo>
                    <a:pt x="22797" y="160345"/>
                  </a:lnTo>
                  <a:lnTo>
                    <a:pt x="23521" y="160078"/>
                  </a:lnTo>
                  <a:lnTo>
                    <a:pt x="24016" y="159287"/>
                  </a:lnTo>
                  <a:lnTo>
                    <a:pt x="23993" y="158525"/>
                  </a:lnTo>
                  <a:lnTo>
                    <a:pt x="23644" y="157958"/>
                  </a:lnTo>
                  <a:lnTo>
                    <a:pt x="23612" y="157395"/>
                  </a:lnTo>
                  <a:lnTo>
                    <a:pt x="23790" y="156509"/>
                  </a:lnTo>
                  <a:lnTo>
                    <a:pt x="23446" y="155703"/>
                  </a:lnTo>
                  <a:lnTo>
                    <a:pt x="23022" y="154850"/>
                  </a:lnTo>
                  <a:lnTo>
                    <a:pt x="22777" y="153083"/>
                  </a:lnTo>
                  <a:lnTo>
                    <a:pt x="22655" y="151157"/>
                  </a:lnTo>
                  <a:lnTo>
                    <a:pt x="22519" y="149709"/>
                  </a:lnTo>
                  <a:lnTo>
                    <a:pt x="22777" y="148832"/>
                  </a:lnTo>
                  <a:lnTo>
                    <a:pt x="22869" y="148355"/>
                  </a:lnTo>
                  <a:lnTo>
                    <a:pt x="22381" y="148665"/>
                  </a:lnTo>
                  <a:lnTo>
                    <a:pt x="22045" y="149418"/>
                  </a:lnTo>
                  <a:lnTo>
                    <a:pt x="21230" y="150366"/>
                  </a:lnTo>
                  <a:lnTo>
                    <a:pt x="20660" y="150876"/>
                  </a:lnTo>
                  <a:lnTo>
                    <a:pt x="19689" y="151338"/>
                  </a:lnTo>
                  <a:lnTo>
                    <a:pt x="19203" y="151610"/>
                  </a:lnTo>
                  <a:lnTo>
                    <a:pt x="18399" y="151915"/>
                  </a:lnTo>
                  <a:lnTo>
                    <a:pt x="18119" y="151910"/>
                  </a:lnTo>
                  <a:lnTo>
                    <a:pt x="17603" y="151658"/>
                  </a:lnTo>
                  <a:lnTo>
                    <a:pt x="17527" y="151443"/>
                  </a:lnTo>
                  <a:lnTo>
                    <a:pt x="17377" y="151014"/>
                  </a:lnTo>
                  <a:lnTo>
                    <a:pt x="17382" y="150614"/>
                  </a:lnTo>
                  <a:lnTo>
                    <a:pt x="18003" y="149704"/>
                  </a:lnTo>
                  <a:lnTo>
                    <a:pt x="18529" y="149232"/>
                  </a:lnTo>
                  <a:lnTo>
                    <a:pt x="19103" y="148603"/>
                  </a:lnTo>
                  <a:lnTo>
                    <a:pt x="19911" y="148055"/>
                  </a:lnTo>
                  <a:lnTo>
                    <a:pt x="20568" y="147188"/>
                  </a:lnTo>
                  <a:lnTo>
                    <a:pt x="21862" y="146449"/>
                  </a:lnTo>
                  <a:lnTo>
                    <a:pt x="22516" y="145782"/>
                  </a:lnTo>
                  <a:lnTo>
                    <a:pt x="23343" y="144314"/>
                  </a:lnTo>
                  <a:lnTo>
                    <a:pt x="24029" y="142122"/>
                  </a:lnTo>
                  <a:lnTo>
                    <a:pt x="24456" y="140645"/>
                  </a:lnTo>
                  <a:lnTo>
                    <a:pt x="24559" y="139406"/>
                  </a:lnTo>
                  <a:lnTo>
                    <a:pt x="24626" y="137962"/>
                  </a:lnTo>
                  <a:lnTo>
                    <a:pt x="25026" y="135761"/>
                  </a:lnTo>
                  <a:lnTo>
                    <a:pt x="24966" y="134707"/>
                  </a:lnTo>
                  <a:lnTo>
                    <a:pt x="24839" y="134293"/>
                  </a:lnTo>
                  <a:lnTo>
                    <a:pt x="24844" y="134021"/>
                  </a:lnTo>
                  <a:lnTo>
                    <a:pt x="24527" y="132854"/>
                  </a:lnTo>
                  <a:lnTo>
                    <a:pt x="24392" y="132715"/>
                  </a:lnTo>
                  <a:lnTo>
                    <a:pt x="23870" y="131615"/>
                  </a:lnTo>
                  <a:lnTo>
                    <a:pt x="23410" y="130785"/>
                  </a:lnTo>
                  <a:lnTo>
                    <a:pt x="23285" y="130376"/>
                  </a:lnTo>
                  <a:lnTo>
                    <a:pt x="23114" y="128527"/>
                  </a:lnTo>
                  <a:lnTo>
                    <a:pt x="22987" y="127979"/>
                  </a:lnTo>
                  <a:lnTo>
                    <a:pt x="22519" y="127626"/>
                  </a:lnTo>
                  <a:lnTo>
                    <a:pt x="21911" y="127478"/>
                  </a:lnTo>
                  <a:lnTo>
                    <a:pt x="21435" y="127402"/>
                  </a:lnTo>
                  <a:lnTo>
                    <a:pt x="21027" y="127393"/>
                  </a:lnTo>
                  <a:lnTo>
                    <a:pt x="20228" y="126625"/>
                  </a:lnTo>
                  <a:lnTo>
                    <a:pt x="18576" y="124000"/>
                  </a:lnTo>
                  <a:lnTo>
                    <a:pt x="17258" y="121927"/>
                  </a:lnTo>
                  <a:lnTo>
                    <a:pt x="16930" y="121307"/>
                  </a:lnTo>
                  <a:lnTo>
                    <a:pt x="16605" y="120616"/>
                  </a:lnTo>
                  <a:lnTo>
                    <a:pt x="15900" y="118286"/>
                  </a:lnTo>
                  <a:lnTo>
                    <a:pt x="15374" y="117319"/>
                  </a:lnTo>
                  <a:lnTo>
                    <a:pt x="15180" y="116971"/>
                  </a:lnTo>
                  <a:lnTo>
                    <a:pt x="14242" y="116066"/>
                  </a:lnTo>
                  <a:lnTo>
                    <a:pt x="12908" y="114678"/>
                  </a:lnTo>
                  <a:lnTo>
                    <a:pt x="12568" y="114874"/>
                  </a:lnTo>
                  <a:lnTo>
                    <a:pt x="12425" y="115079"/>
                  </a:lnTo>
                  <a:lnTo>
                    <a:pt x="12089" y="114853"/>
                  </a:lnTo>
                  <a:lnTo>
                    <a:pt x="12217" y="114552"/>
                  </a:lnTo>
                  <a:lnTo>
                    <a:pt x="12230" y="114393"/>
                  </a:lnTo>
                  <a:lnTo>
                    <a:pt x="12286" y="114126"/>
                  </a:lnTo>
                  <a:lnTo>
                    <a:pt x="12484" y="113878"/>
                  </a:lnTo>
                  <a:lnTo>
                    <a:pt x="12549" y="113470"/>
                  </a:lnTo>
                  <a:lnTo>
                    <a:pt x="13972" y="113698"/>
                  </a:lnTo>
                  <a:lnTo>
                    <a:pt x="14857" y="113851"/>
                  </a:lnTo>
                  <a:lnTo>
                    <a:pt x="14890" y="113417"/>
                  </a:lnTo>
                  <a:lnTo>
                    <a:pt x="15254" y="111326"/>
                  </a:lnTo>
                  <a:lnTo>
                    <a:pt x="15132" y="111053"/>
                  </a:lnTo>
                  <a:lnTo>
                    <a:pt x="15050" y="110879"/>
                  </a:lnTo>
                  <a:lnTo>
                    <a:pt x="15054" y="110650"/>
                  </a:lnTo>
                  <a:lnTo>
                    <a:pt x="15174" y="109604"/>
                  </a:lnTo>
                  <a:lnTo>
                    <a:pt x="15775" y="105718"/>
                  </a:lnTo>
                  <a:lnTo>
                    <a:pt x="17116" y="98086"/>
                  </a:lnTo>
                  <a:lnTo>
                    <a:pt x="17169" y="97429"/>
                  </a:lnTo>
                  <a:lnTo>
                    <a:pt x="17208" y="96992"/>
                  </a:lnTo>
                  <a:lnTo>
                    <a:pt x="14440" y="96499"/>
                  </a:lnTo>
                  <a:lnTo>
                    <a:pt x="9450" y="95618"/>
                  </a:lnTo>
                  <a:lnTo>
                    <a:pt x="8959" y="95994"/>
                  </a:lnTo>
                  <a:lnTo>
                    <a:pt x="10034" y="89794"/>
                  </a:lnTo>
                  <a:lnTo>
                    <a:pt x="9627" y="89718"/>
                  </a:lnTo>
                  <a:lnTo>
                    <a:pt x="9740" y="89065"/>
                  </a:lnTo>
                  <a:lnTo>
                    <a:pt x="9848" y="88427"/>
                  </a:lnTo>
                  <a:lnTo>
                    <a:pt x="10521" y="84557"/>
                  </a:lnTo>
                  <a:lnTo>
                    <a:pt x="10632" y="83909"/>
                  </a:lnTo>
                  <a:lnTo>
                    <a:pt x="10973" y="81970"/>
                  </a:lnTo>
                  <a:lnTo>
                    <a:pt x="11363" y="82049"/>
                  </a:lnTo>
                  <a:lnTo>
                    <a:pt x="11539" y="81101"/>
                  </a:lnTo>
                  <a:lnTo>
                    <a:pt x="12233" y="77103"/>
                  </a:lnTo>
                  <a:lnTo>
                    <a:pt x="5789" y="75972"/>
                  </a:lnTo>
                  <a:lnTo>
                    <a:pt x="4052" y="75653"/>
                  </a:lnTo>
                  <a:lnTo>
                    <a:pt x="5910" y="74117"/>
                  </a:lnTo>
                  <a:lnTo>
                    <a:pt x="8112" y="72331"/>
                  </a:lnTo>
                  <a:lnTo>
                    <a:pt x="7918" y="71900"/>
                  </a:lnTo>
                  <a:lnTo>
                    <a:pt x="6483" y="70189"/>
                  </a:lnTo>
                  <a:lnTo>
                    <a:pt x="5217" y="68688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3" name="pg123"/>
            <p:cNvSpPr/>
            <p:nvPr/>
          </p:nvSpPr>
          <p:spPr>
            <a:xfrm>
              <a:off x="5514170" y="4939733"/>
              <a:ext cx="221287" cy="260514"/>
            </a:xfrm>
            <a:custGeom>
              <a:avLst/>
              <a:gdLst/>
              <a:ahLst/>
              <a:cxnLst/>
              <a:rect l="0" t="0" r="0" b="0"/>
              <a:pathLst>
                <a:path w="221287" h="260514">
                  <a:moveTo>
                    <a:pt x="10264" y="44179"/>
                  </a:moveTo>
                  <a:lnTo>
                    <a:pt x="9579" y="35950"/>
                  </a:lnTo>
                  <a:lnTo>
                    <a:pt x="6614" y="28811"/>
                  </a:lnTo>
                  <a:lnTo>
                    <a:pt x="5929" y="18661"/>
                  </a:lnTo>
                  <a:lnTo>
                    <a:pt x="10188" y="10212"/>
                  </a:lnTo>
                  <a:lnTo>
                    <a:pt x="10493" y="9607"/>
                  </a:lnTo>
                  <a:lnTo>
                    <a:pt x="23497" y="1096"/>
                  </a:lnTo>
                  <a:lnTo>
                    <a:pt x="30112" y="0"/>
                  </a:lnTo>
                  <a:lnTo>
                    <a:pt x="36497" y="1648"/>
                  </a:lnTo>
                  <a:lnTo>
                    <a:pt x="42886" y="5213"/>
                  </a:lnTo>
                  <a:lnTo>
                    <a:pt x="46077" y="6037"/>
                  </a:lnTo>
                  <a:lnTo>
                    <a:pt x="49956" y="4665"/>
                  </a:lnTo>
                  <a:lnTo>
                    <a:pt x="51444" y="1714"/>
                  </a:lnTo>
                  <a:lnTo>
                    <a:pt x="54310" y="2859"/>
                  </a:lnTo>
                  <a:lnTo>
                    <a:pt x="55728" y="3233"/>
                  </a:lnTo>
                  <a:lnTo>
                    <a:pt x="56305" y="3371"/>
                  </a:lnTo>
                  <a:lnTo>
                    <a:pt x="57308" y="3610"/>
                  </a:lnTo>
                  <a:lnTo>
                    <a:pt x="58317" y="3723"/>
                  </a:lnTo>
                  <a:lnTo>
                    <a:pt x="59581" y="3794"/>
                  </a:lnTo>
                  <a:lnTo>
                    <a:pt x="59910" y="3787"/>
                  </a:lnTo>
                  <a:lnTo>
                    <a:pt x="60731" y="3770"/>
                  </a:lnTo>
                  <a:lnTo>
                    <a:pt x="61838" y="3608"/>
                  </a:lnTo>
                  <a:lnTo>
                    <a:pt x="63131" y="3379"/>
                  </a:lnTo>
                  <a:lnTo>
                    <a:pt x="65186" y="3005"/>
                  </a:lnTo>
                  <a:lnTo>
                    <a:pt x="66410" y="2729"/>
                  </a:lnTo>
                  <a:lnTo>
                    <a:pt x="67426" y="2518"/>
                  </a:lnTo>
                  <a:lnTo>
                    <a:pt x="68812" y="2269"/>
                  </a:lnTo>
                  <a:lnTo>
                    <a:pt x="69967" y="2038"/>
                  </a:lnTo>
                  <a:lnTo>
                    <a:pt x="72158" y="1758"/>
                  </a:lnTo>
                  <a:lnTo>
                    <a:pt x="73264" y="1664"/>
                  </a:lnTo>
                  <a:lnTo>
                    <a:pt x="74362" y="1609"/>
                  </a:lnTo>
                  <a:lnTo>
                    <a:pt x="75488" y="1529"/>
                  </a:lnTo>
                  <a:lnTo>
                    <a:pt x="77583" y="1595"/>
                  </a:lnTo>
                  <a:lnTo>
                    <a:pt x="79420" y="1709"/>
                  </a:lnTo>
                  <a:lnTo>
                    <a:pt x="81053" y="1843"/>
                  </a:lnTo>
                  <a:lnTo>
                    <a:pt x="86379" y="2666"/>
                  </a:lnTo>
                  <a:lnTo>
                    <a:pt x="88992" y="3075"/>
                  </a:lnTo>
                  <a:lnTo>
                    <a:pt x="88316" y="7602"/>
                  </a:lnTo>
                  <a:lnTo>
                    <a:pt x="88723" y="7697"/>
                  </a:lnTo>
                  <a:lnTo>
                    <a:pt x="88582" y="8612"/>
                  </a:lnTo>
                  <a:lnTo>
                    <a:pt x="87674" y="15153"/>
                  </a:lnTo>
                  <a:lnTo>
                    <a:pt x="87039" y="19453"/>
                  </a:lnTo>
                  <a:lnTo>
                    <a:pt x="86242" y="23415"/>
                  </a:lnTo>
                  <a:lnTo>
                    <a:pt x="85417" y="27655"/>
                  </a:lnTo>
                  <a:lnTo>
                    <a:pt x="84590" y="31907"/>
                  </a:lnTo>
                  <a:lnTo>
                    <a:pt x="84338" y="33113"/>
                  </a:lnTo>
                  <a:lnTo>
                    <a:pt x="84092" y="33201"/>
                  </a:lnTo>
                  <a:lnTo>
                    <a:pt x="82803" y="40769"/>
                  </a:lnTo>
                  <a:lnTo>
                    <a:pt x="86115" y="41247"/>
                  </a:lnTo>
                  <a:lnTo>
                    <a:pt x="91738" y="42212"/>
                  </a:lnTo>
                  <a:lnTo>
                    <a:pt x="92202" y="42262"/>
                  </a:lnTo>
                  <a:lnTo>
                    <a:pt x="93228" y="42454"/>
                  </a:lnTo>
                  <a:lnTo>
                    <a:pt x="94405" y="42632"/>
                  </a:lnTo>
                  <a:lnTo>
                    <a:pt x="98155" y="43276"/>
                  </a:lnTo>
                  <a:lnTo>
                    <a:pt x="102191" y="43970"/>
                  </a:lnTo>
                  <a:lnTo>
                    <a:pt x="106074" y="44658"/>
                  </a:lnTo>
                  <a:lnTo>
                    <a:pt x="111536" y="45796"/>
                  </a:lnTo>
                  <a:lnTo>
                    <a:pt x="112196" y="46023"/>
                  </a:lnTo>
                  <a:lnTo>
                    <a:pt x="112334" y="45932"/>
                  </a:lnTo>
                  <a:lnTo>
                    <a:pt x="112548" y="46153"/>
                  </a:lnTo>
                  <a:lnTo>
                    <a:pt x="112443" y="46664"/>
                  </a:lnTo>
                  <a:lnTo>
                    <a:pt x="112222" y="50960"/>
                  </a:lnTo>
                  <a:lnTo>
                    <a:pt x="112118" y="55617"/>
                  </a:lnTo>
                  <a:lnTo>
                    <a:pt x="111994" y="61710"/>
                  </a:lnTo>
                  <a:lnTo>
                    <a:pt x="111944" y="62167"/>
                  </a:lnTo>
                  <a:lnTo>
                    <a:pt x="111825" y="63080"/>
                  </a:lnTo>
                  <a:lnTo>
                    <a:pt x="111712" y="63789"/>
                  </a:lnTo>
                  <a:lnTo>
                    <a:pt x="111681" y="63989"/>
                  </a:lnTo>
                  <a:lnTo>
                    <a:pt x="111554" y="64658"/>
                  </a:lnTo>
                  <a:lnTo>
                    <a:pt x="111252" y="65989"/>
                  </a:lnTo>
                  <a:lnTo>
                    <a:pt x="110680" y="68292"/>
                  </a:lnTo>
                  <a:lnTo>
                    <a:pt x="110136" y="70393"/>
                  </a:lnTo>
                  <a:lnTo>
                    <a:pt x="111639" y="70462"/>
                  </a:lnTo>
                  <a:lnTo>
                    <a:pt x="115193" y="70648"/>
                  </a:lnTo>
                  <a:lnTo>
                    <a:pt x="116202" y="70691"/>
                  </a:lnTo>
                  <a:lnTo>
                    <a:pt x="118220" y="70743"/>
                  </a:lnTo>
                  <a:lnTo>
                    <a:pt x="120739" y="70676"/>
                  </a:lnTo>
                  <a:lnTo>
                    <a:pt x="122992" y="70465"/>
                  </a:lnTo>
                  <a:lnTo>
                    <a:pt x="125477" y="70077"/>
                  </a:lnTo>
                  <a:lnTo>
                    <a:pt x="126707" y="69828"/>
                  </a:lnTo>
                  <a:lnTo>
                    <a:pt x="129146" y="69213"/>
                  </a:lnTo>
                  <a:lnTo>
                    <a:pt x="131302" y="68515"/>
                  </a:lnTo>
                  <a:lnTo>
                    <a:pt x="133643" y="67595"/>
                  </a:lnTo>
                  <a:lnTo>
                    <a:pt x="135923" y="66526"/>
                  </a:lnTo>
                  <a:lnTo>
                    <a:pt x="138282" y="65196"/>
                  </a:lnTo>
                  <a:lnTo>
                    <a:pt x="139923" y="65497"/>
                  </a:lnTo>
                  <a:lnTo>
                    <a:pt x="139444" y="67495"/>
                  </a:lnTo>
                  <a:lnTo>
                    <a:pt x="138894" y="69276"/>
                  </a:lnTo>
                  <a:lnTo>
                    <a:pt x="154293" y="72029"/>
                  </a:lnTo>
                  <a:lnTo>
                    <a:pt x="154590" y="70311"/>
                  </a:lnTo>
                  <a:lnTo>
                    <a:pt x="155028" y="70374"/>
                  </a:lnTo>
                  <a:lnTo>
                    <a:pt x="156966" y="70725"/>
                  </a:lnTo>
                  <a:lnTo>
                    <a:pt x="157632" y="70723"/>
                  </a:lnTo>
                  <a:lnTo>
                    <a:pt x="159073" y="70991"/>
                  </a:lnTo>
                  <a:lnTo>
                    <a:pt x="159663" y="71168"/>
                  </a:lnTo>
                  <a:lnTo>
                    <a:pt x="160316" y="71325"/>
                  </a:lnTo>
                  <a:lnTo>
                    <a:pt x="160074" y="72669"/>
                  </a:lnTo>
                  <a:lnTo>
                    <a:pt x="159948" y="73355"/>
                  </a:lnTo>
                  <a:lnTo>
                    <a:pt x="159769" y="74279"/>
                  </a:lnTo>
                  <a:lnTo>
                    <a:pt x="159587" y="75275"/>
                  </a:lnTo>
                  <a:lnTo>
                    <a:pt x="159463" y="75922"/>
                  </a:lnTo>
                  <a:lnTo>
                    <a:pt x="159217" y="77299"/>
                  </a:lnTo>
                  <a:lnTo>
                    <a:pt x="158552" y="77178"/>
                  </a:lnTo>
                  <a:lnTo>
                    <a:pt x="158304" y="77297"/>
                  </a:lnTo>
                  <a:lnTo>
                    <a:pt x="157792" y="78781"/>
                  </a:lnTo>
                  <a:lnTo>
                    <a:pt x="157681" y="79370"/>
                  </a:lnTo>
                  <a:lnTo>
                    <a:pt x="157600" y="79817"/>
                  </a:lnTo>
                  <a:lnTo>
                    <a:pt x="157560" y="80013"/>
                  </a:lnTo>
                  <a:lnTo>
                    <a:pt x="157313" y="81363"/>
                  </a:lnTo>
                  <a:lnTo>
                    <a:pt x="157120" y="81337"/>
                  </a:lnTo>
                  <a:lnTo>
                    <a:pt x="156884" y="82566"/>
                  </a:lnTo>
                  <a:lnTo>
                    <a:pt x="156812" y="82914"/>
                  </a:lnTo>
                  <a:lnTo>
                    <a:pt x="156753" y="83288"/>
                  </a:lnTo>
                  <a:lnTo>
                    <a:pt x="158253" y="83577"/>
                  </a:lnTo>
                  <a:lnTo>
                    <a:pt x="159718" y="83850"/>
                  </a:lnTo>
                  <a:lnTo>
                    <a:pt x="159392" y="85929"/>
                  </a:lnTo>
                  <a:lnTo>
                    <a:pt x="157752" y="85634"/>
                  </a:lnTo>
                  <a:lnTo>
                    <a:pt x="157656" y="86031"/>
                  </a:lnTo>
                  <a:lnTo>
                    <a:pt x="157533" y="86745"/>
                  </a:lnTo>
                  <a:lnTo>
                    <a:pt x="157165" y="88814"/>
                  </a:lnTo>
                  <a:lnTo>
                    <a:pt x="156808" y="90753"/>
                  </a:lnTo>
                  <a:lnTo>
                    <a:pt x="156749" y="91106"/>
                  </a:lnTo>
                  <a:lnTo>
                    <a:pt x="156563" y="92121"/>
                  </a:lnTo>
                  <a:lnTo>
                    <a:pt x="156436" y="92831"/>
                  </a:lnTo>
                  <a:lnTo>
                    <a:pt x="156199" y="94184"/>
                  </a:lnTo>
                  <a:lnTo>
                    <a:pt x="156147" y="94451"/>
                  </a:lnTo>
                  <a:lnTo>
                    <a:pt x="155819" y="94522"/>
                  </a:lnTo>
                  <a:lnTo>
                    <a:pt x="154326" y="94832"/>
                  </a:lnTo>
                  <a:lnTo>
                    <a:pt x="153889" y="94852"/>
                  </a:lnTo>
                  <a:lnTo>
                    <a:pt x="153545" y="96707"/>
                  </a:lnTo>
                  <a:lnTo>
                    <a:pt x="153793" y="99150"/>
                  </a:lnTo>
                  <a:lnTo>
                    <a:pt x="154227" y="99045"/>
                  </a:lnTo>
                  <a:lnTo>
                    <a:pt x="156599" y="98759"/>
                  </a:lnTo>
                  <a:lnTo>
                    <a:pt x="156650" y="99212"/>
                  </a:lnTo>
                  <a:lnTo>
                    <a:pt x="156753" y="100060"/>
                  </a:lnTo>
                  <a:lnTo>
                    <a:pt x="156991" y="102042"/>
                  </a:lnTo>
                  <a:lnTo>
                    <a:pt x="157070" y="102671"/>
                  </a:lnTo>
                  <a:lnTo>
                    <a:pt x="157153" y="103405"/>
                  </a:lnTo>
                  <a:lnTo>
                    <a:pt x="157196" y="103739"/>
                  </a:lnTo>
                  <a:lnTo>
                    <a:pt x="157351" y="105034"/>
                  </a:lnTo>
                  <a:lnTo>
                    <a:pt x="157403" y="105384"/>
                  </a:lnTo>
                  <a:lnTo>
                    <a:pt x="157640" y="107357"/>
                  </a:lnTo>
                  <a:lnTo>
                    <a:pt x="157715" y="108020"/>
                  </a:lnTo>
                  <a:lnTo>
                    <a:pt x="158278" y="112785"/>
                  </a:lnTo>
                  <a:lnTo>
                    <a:pt x="158536" y="114996"/>
                  </a:lnTo>
                  <a:lnTo>
                    <a:pt x="156879" y="115236"/>
                  </a:lnTo>
                  <a:lnTo>
                    <a:pt x="156290" y="115313"/>
                  </a:lnTo>
                  <a:lnTo>
                    <a:pt x="156483" y="116544"/>
                  </a:lnTo>
                  <a:lnTo>
                    <a:pt x="159292" y="116119"/>
                  </a:lnTo>
                  <a:lnTo>
                    <a:pt x="170348" y="114556"/>
                  </a:lnTo>
                  <a:lnTo>
                    <a:pt x="171926" y="114329"/>
                  </a:lnTo>
                  <a:lnTo>
                    <a:pt x="177116" y="113594"/>
                  </a:lnTo>
                  <a:lnTo>
                    <a:pt x="177180" y="114475"/>
                  </a:lnTo>
                  <a:lnTo>
                    <a:pt x="177080" y="115107"/>
                  </a:lnTo>
                  <a:lnTo>
                    <a:pt x="176271" y="120428"/>
                  </a:lnTo>
                  <a:lnTo>
                    <a:pt x="177112" y="120544"/>
                  </a:lnTo>
                  <a:lnTo>
                    <a:pt x="179105" y="120846"/>
                  </a:lnTo>
                  <a:lnTo>
                    <a:pt x="178886" y="122275"/>
                  </a:lnTo>
                  <a:lnTo>
                    <a:pt x="178794" y="122683"/>
                  </a:lnTo>
                  <a:lnTo>
                    <a:pt x="180038" y="122873"/>
                  </a:lnTo>
                  <a:lnTo>
                    <a:pt x="179931" y="123295"/>
                  </a:lnTo>
                  <a:lnTo>
                    <a:pt x="179373" y="127012"/>
                  </a:lnTo>
                  <a:lnTo>
                    <a:pt x="178902" y="130119"/>
                  </a:lnTo>
                  <a:lnTo>
                    <a:pt x="178716" y="131387"/>
                  </a:lnTo>
                  <a:lnTo>
                    <a:pt x="178617" y="132021"/>
                  </a:lnTo>
                  <a:lnTo>
                    <a:pt x="178133" y="135214"/>
                  </a:lnTo>
                  <a:lnTo>
                    <a:pt x="178610" y="135382"/>
                  </a:lnTo>
                  <a:lnTo>
                    <a:pt x="178635" y="136122"/>
                  </a:lnTo>
                  <a:lnTo>
                    <a:pt x="178499" y="137062"/>
                  </a:lnTo>
                  <a:lnTo>
                    <a:pt x="178466" y="137499"/>
                  </a:lnTo>
                  <a:lnTo>
                    <a:pt x="180142" y="137747"/>
                  </a:lnTo>
                  <a:lnTo>
                    <a:pt x="179794" y="140111"/>
                  </a:lnTo>
                  <a:lnTo>
                    <a:pt x="179448" y="142468"/>
                  </a:lnTo>
                  <a:lnTo>
                    <a:pt x="179083" y="144853"/>
                  </a:lnTo>
                  <a:lnTo>
                    <a:pt x="178718" y="147230"/>
                  </a:lnTo>
                  <a:lnTo>
                    <a:pt x="178320" y="149864"/>
                  </a:lnTo>
                  <a:lnTo>
                    <a:pt x="178236" y="150210"/>
                  </a:lnTo>
                  <a:lnTo>
                    <a:pt x="178077" y="150656"/>
                  </a:lnTo>
                  <a:lnTo>
                    <a:pt x="177978" y="150871"/>
                  </a:lnTo>
                  <a:lnTo>
                    <a:pt x="177806" y="151182"/>
                  </a:lnTo>
                  <a:lnTo>
                    <a:pt x="177676" y="151380"/>
                  </a:lnTo>
                  <a:lnTo>
                    <a:pt x="177461" y="151662"/>
                  </a:lnTo>
                  <a:lnTo>
                    <a:pt x="177222" y="151924"/>
                  </a:lnTo>
                  <a:lnTo>
                    <a:pt x="176960" y="152162"/>
                  </a:lnTo>
                  <a:lnTo>
                    <a:pt x="176546" y="152442"/>
                  </a:lnTo>
                  <a:lnTo>
                    <a:pt x="174139" y="153975"/>
                  </a:lnTo>
                  <a:lnTo>
                    <a:pt x="173660" y="154433"/>
                  </a:lnTo>
                  <a:lnTo>
                    <a:pt x="173478" y="154614"/>
                  </a:lnTo>
                  <a:lnTo>
                    <a:pt x="173232" y="154921"/>
                  </a:lnTo>
                  <a:lnTo>
                    <a:pt x="173011" y="155247"/>
                  </a:lnTo>
                  <a:lnTo>
                    <a:pt x="172878" y="155474"/>
                  </a:lnTo>
                  <a:lnTo>
                    <a:pt x="172701" y="155826"/>
                  </a:lnTo>
                  <a:lnTo>
                    <a:pt x="172553" y="156191"/>
                  </a:lnTo>
                  <a:lnTo>
                    <a:pt x="172433" y="156567"/>
                  </a:lnTo>
                  <a:lnTo>
                    <a:pt x="172343" y="156950"/>
                  </a:lnTo>
                  <a:lnTo>
                    <a:pt x="172282" y="157338"/>
                  </a:lnTo>
                  <a:lnTo>
                    <a:pt x="171900" y="159572"/>
                  </a:lnTo>
                  <a:lnTo>
                    <a:pt x="172304" y="159645"/>
                  </a:lnTo>
                  <a:lnTo>
                    <a:pt x="173607" y="159843"/>
                  </a:lnTo>
                  <a:lnTo>
                    <a:pt x="175128" y="160220"/>
                  </a:lnTo>
                  <a:lnTo>
                    <a:pt x="177449" y="162488"/>
                  </a:lnTo>
                  <a:lnTo>
                    <a:pt x="178358" y="162849"/>
                  </a:lnTo>
                  <a:lnTo>
                    <a:pt x="178963" y="163095"/>
                  </a:lnTo>
                  <a:lnTo>
                    <a:pt x="179323" y="163614"/>
                  </a:lnTo>
                  <a:lnTo>
                    <a:pt x="180151" y="164778"/>
                  </a:lnTo>
                  <a:lnTo>
                    <a:pt x="182021" y="166393"/>
                  </a:lnTo>
                  <a:lnTo>
                    <a:pt x="181947" y="166862"/>
                  </a:lnTo>
                  <a:lnTo>
                    <a:pt x="181474" y="169699"/>
                  </a:lnTo>
                  <a:lnTo>
                    <a:pt x="183222" y="169970"/>
                  </a:lnTo>
                  <a:lnTo>
                    <a:pt x="183723" y="170041"/>
                  </a:lnTo>
                  <a:lnTo>
                    <a:pt x="184198" y="170110"/>
                  </a:lnTo>
                  <a:lnTo>
                    <a:pt x="185101" y="170253"/>
                  </a:lnTo>
                  <a:lnTo>
                    <a:pt x="188517" y="170763"/>
                  </a:lnTo>
                  <a:lnTo>
                    <a:pt x="188901" y="168595"/>
                  </a:lnTo>
                  <a:lnTo>
                    <a:pt x="188937" y="168352"/>
                  </a:lnTo>
                  <a:lnTo>
                    <a:pt x="189067" y="167575"/>
                  </a:lnTo>
                  <a:lnTo>
                    <a:pt x="189109" y="167307"/>
                  </a:lnTo>
                  <a:lnTo>
                    <a:pt x="193731" y="168018"/>
                  </a:lnTo>
                  <a:lnTo>
                    <a:pt x="194507" y="168132"/>
                  </a:lnTo>
                  <a:lnTo>
                    <a:pt x="196082" y="168375"/>
                  </a:lnTo>
                  <a:lnTo>
                    <a:pt x="196555" y="168324"/>
                  </a:lnTo>
                  <a:lnTo>
                    <a:pt x="196501" y="168692"/>
                  </a:lnTo>
                  <a:lnTo>
                    <a:pt x="196408" y="169335"/>
                  </a:lnTo>
                  <a:lnTo>
                    <a:pt x="196550" y="170208"/>
                  </a:lnTo>
                  <a:lnTo>
                    <a:pt x="196632" y="170710"/>
                  </a:lnTo>
                  <a:lnTo>
                    <a:pt x="196784" y="171968"/>
                  </a:lnTo>
                  <a:lnTo>
                    <a:pt x="196687" y="172781"/>
                  </a:lnTo>
                  <a:lnTo>
                    <a:pt x="196596" y="173546"/>
                  </a:lnTo>
                  <a:lnTo>
                    <a:pt x="196111" y="176774"/>
                  </a:lnTo>
                  <a:lnTo>
                    <a:pt x="195532" y="180613"/>
                  </a:lnTo>
                  <a:lnTo>
                    <a:pt x="195233" y="182769"/>
                  </a:lnTo>
                  <a:lnTo>
                    <a:pt x="195041" y="184153"/>
                  </a:lnTo>
                  <a:lnTo>
                    <a:pt x="194152" y="189994"/>
                  </a:lnTo>
                  <a:lnTo>
                    <a:pt x="193871" y="191765"/>
                  </a:lnTo>
                  <a:lnTo>
                    <a:pt x="193723" y="193400"/>
                  </a:lnTo>
                  <a:lnTo>
                    <a:pt x="193698" y="194257"/>
                  </a:lnTo>
                  <a:lnTo>
                    <a:pt x="193700" y="195015"/>
                  </a:lnTo>
                  <a:lnTo>
                    <a:pt x="193729" y="195809"/>
                  </a:lnTo>
                  <a:lnTo>
                    <a:pt x="193805" y="196487"/>
                  </a:lnTo>
                  <a:lnTo>
                    <a:pt x="193939" y="197361"/>
                  </a:lnTo>
                  <a:lnTo>
                    <a:pt x="194140" y="198407"/>
                  </a:lnTo>
                  <a:lnTo>
                    <a:pt x="195028" y="202846"/>
                  </a:lnTo>
                  <a:lnTo>
                    <a:pt x="195834" y="206852"/>
                  </a:lnTo>
                  <a:lnTo>
                    <a:pt x="196365" y="208778"/>
                  </a:lnTo>
                  <a:lnTo>
                    <a:pt x="196843" y="210043"/>
                  </a:lnTo>
                  <a:lnTo>
                    <a:pt x="197082" y="210561"/>
                  </a:lnTo>
                  <a:lnTo>
                    <a:pt x="197464" y="211273"/>
                  </a:lnTo>
                  <a:lnTo>
                    <a:pt x="197808" y="211802"/>
                  </a:lnTo>
                  <a:lnTo>
                    <a:pt x="198190" y="212343"/>
                  </a:lnTo>
                  <a:lnTo>
                    <a:pt x="198982" y="213343"/>
                  </a:lnTo>
                  <a:lnTo>
                    <a:pt x="199632" y="214217"/>
                  </a:lnTo>
                  <a:lnTo>
                    <a:pt x="200698" y="215465"/>
                  </a:lnTo>
                  <a:lnTo>
                    <a:pt x="200952" y="215711"/>
                  </a:lnTo>
                  <a:lnTo>
                    <a:pt x="201324" y="215946"/>
                  </a:lnTo>
                  <a:lnTo>
                    <a:pt x="201954" y="216221"/>
                  </a:lnTo>
                  <a:lnTo>
                    <a:pt x="202563" y="216499"/>
                  </a:lnTo>
                  <a:lnTo>
                    <a:pt x="202794" y="216648"/>
                  </a:lnTo>
                  <a:lnTo>
                    <a:pt x="203033" y="216857"/>
                  </a:lnTo>
                  <a:lnTo>
                    <a:pt x="203189" y="217069"/>
                  </a:lnTo>
                  <a:lnTo>
                    <a:pt x="203420" y="217452"/>
                  </a:lnTo>
                  <a:lnTo>
                    <a:pt x="203626" y="217852"/>
                  </a:lnTo>
                  <a:lnTo>
                    <a:pt x="204048" y="217582"/>
                  </a:lnTo>
                  <a:lnTo>
                    <a:pt x="204435" y="217226"/>
                  </a:lnTo>
                  <a:lnTo>
                    <a:pt x="205552" y="217268"/>
                  </a:lnTo>
                  <a:lnTo>
                    <a:pt x="206086" y="217959"/>
                  </a:lnTo>
                  <a:lnTo>
                    <a:pt x="206890" y="218387"/>
                  </a:lnTo>
                  <a:lnTo>
                    <a:pt x="208857" y="218764"/>
                  </a:lnTo>
                  <a:lnTo>
                    <a:pt x="209950" y="218993"/>
                  </a:lnTo>
                  <a:lnTo>
                    <a:pt x="210642" y="218969"/>
                  </a:lnTo>
                  <a:lnTo>
                    <a:pt x="211529" y="218912"/>
                  </a:lnTo>
                  <a:lnTo>
                    <a:pt x="212958" y="218435"/>
                  </a:lnTo>
                  <a:lnTo>
                    <a:pt x="213884" y="218021"/>
                  </a:lnTo>
                  <a:lnTo>
                    <a:pt x="214205" y="217868"/>
                  </a:lnTo>
                  <a:lnTo>
                    <a:pt x="214450" y="217711"/>
                  </a:lnTo>
                  <a:lnTo>
                    <a:pt x="214891" y="217601"/>
                  </a:lnTo>
                  <a:lnTo>
                    <a:pt x="215250" y="217606"/>
                  </a:lnTo>
                  <a:lnTo>
                    <a:pt x="215690" y="217654"/>
                  </a:lnTo>
                  <a:lnTo>
                    <a:pt x="216046" y="217820"/>
                  </a:lnTo>
                  <a:lnTo>
                    <a:pt x="216244" y="217987"/>
                  </a:lnTo>
                  <a:lnTo>
                    <a:pt x="216521" y="218073"/>
                  </a:lnTo>
                  <a:lnTo>
                    <a:pt x="216881" y="218159"/>
                  </a:lnTo>
                  <a:lnTo>
                    <a:pt x="217245" y="218006"/>
                  </a:lnTo>
                  <a:lnTo>
                    <a:pt x="217491" y="217692"/>
                  </a:lnTo>
                  <a:lnTo>
                    <a:pt x="217812" y="217615"/>
                  </a:lnTo>
                  <a:lnTo>
                    <a:pt x="218247" y="217744"/>
                  </a:lnTo>
                  <a:lnTo>
                    <a:pt x="218409" y="217830"/>
                  </a:lnTo>
                  <a:lnTo>
                    <a:pt x="218683" y="218073"/>
                  </a:lnTo>
                  <a:lnTo>
                    <a:pt x="219062" y="218745"/>
                  </a:lnTo>
                  <a:lnTo>
                    <a:pt x="219621" y="219722"/>
                  </a:lnTo>
                  <a:lnTo>
                    <a:pt x="219489" y="220489"/>
                  </a:lnTo>
                  <a:lnTo>
                    <a:pt x="218480" y="221046"/>
                  </a:lnTo>
                  <a:lnTo>
                    <a:pt x="217776" y="221690"/>
                  </a:lnTo>
                  <a:lnTo>
                    <a:pt x="215713" y="222448"/>
                  </a:lnTo>
                  <a:lnTo>
                    <a:pt x="221287" y="226832"/>
                  </a:lnTo>
                  <a:lnTo>
                    <a:pt x="217095" y="227733"/>
                  </a:lnTo>
                  <a:lnTo>
                    <a:pt x="213801" y="229896"/>
                  </a:lnTo>
                  <a:lnTo>
                    <a:pt x="211106" y="232417"/>
                  </a:lnTo>
                  <a:lnTo>
                    <a:pt x="207365" y="238002"/>
                  </a:lnTo>
                  <a:lnTo>
                    <a:pt x="201376" y="246466"/>
                  </a:lnTo>
                  <a:lnTo>
                    <a:pt x="196586" y="252951"/>
                  </a:lnTo>
                  <a:lnTo>
                    <a:pt x="196186" y="253266"/>
                  </a:lnTo>
                  <a:lnTo>
                    <a:pt x="192691" y="256011"/>
                  </a:lnTo>
                  <a:lnTo>
                    <a:pt x="187750" y="258536"/>
                  </a:lnTo>
                  <a:lnTo>
                    <a:pt x="182363" y="260514"/>
                  </a:lnTo>
                  <a:lnTo>
                    <a:pt x="179667" y="260514"/>
                  </a:lnTo>
                  <a:lnTo>
                    <a:pt x="176971" y="259976"/>
                  </a:lnTo>
                  <a:lnTo>
                    <a:pt x="174576" y="257993"/>
                  </a:lnTo>
                  <a:lnTo>
                    <a:pt x="172628" y="256192"/>
                  </a:lnTo>
                  <a:lnTo>
                    <a:pt x="169786" y="254753"/>
                  </a:lnTo>
                  <a:lnTo>
                    <a:pt x="166639" y="254391"/>
                  </a:lnTo>
                  <a:lnTo>
                    <a:pt x="163864" y="255194"/>
                  </a:lnTo>
                  <a:lnTo>
                    <a:pt x="160800" y="255835"/>
                  </a:lnTo>
                  <a:lnTo>
                    <a:pt x="157958" y="255473"/>
                  </a:lnTo>
                  <a:lnTo>
                    <a:pt x="156093" y="254124"/>
                  </a:lnTo>
                  <a:lnTo>
                    <a:pt x="155182" y="252198"/>
                  </a:lnTo>
                  <a:lnTo>
                    <a:pt x="154538" y="248934"/>
                  </a:lnTo>
                  <a:lnTo>
                    <a:pt x="153949" y="244601"/>
                  </a:lnTo>
                  <a:lnTo>
                    <a:pt x="152119" y="241601"/>
                  </a:lnTo>
                  <a:lnTo>
                    <a:pt x="151216" y="240343"/>
                  </a:lnTo>
                  <a:lnTo>
                    <a:pt x="149340" y="240428"/>
                  </a:lnTo>
                  <a:lnTo>
                    <a:pt x="146285" y="242647"/>
                  </a:lnTo>
                  <a:lnTo>
                    <a:pt x="144784" y="244145"/>
                  </a:lnTo>
                  <a:lnTo>
                    <a:pt x="143069" y="246659"/>
                  </a:lnTo>
                  <a:lnTo>
                    <a:pt x="141033" y="250351"/>
                  </a:lnTo>
                  <a:lnTo>
                    <a:pt x="140282" y="251528"/>
                  </a:lnTo>
                  <a:lnTo>
                    <a:pt x="139639" y="252919"/>
                  </a:lnTo>
                  <a:lnTo>
                    <a:pt x="138514" y="254096"/>
                  </a:lnTo>
                  <a:lnTo>
                    <a:pt x="137602" y="255005"/>
                  </a:lnTo>
                  <a:lnTo>
                    <a:pt x="135673" y="256022"/>
                  </a:lnTo>
                  <a:lnTo>
                    <a:pt x="131225" y="257199"/>
                  </a:lnTo>
                  <a:lnTo>
                    <a:pt x="127164" y="255978"/>
                  </a:lnTo>
                  <a:lnTo>
                    <a:pt x="123174" y="254439"/>
                  </a:lnTo>
                  <a:lnTo>
                    <a:pt x="118894" y="251351"/>
                  </a:lnTo>
                  <a:lnTo>
                    <a:pt x="113621" y="244317"/>
                  </a:lnTo>
                  <a:lnTo>
                    <a:pt x="112810" y="242481"/>
                  </a:lnTo>
                  <a:lnTo>
                    <a:pt x="111195" y="238828"/>
                  </a:lnTo>
                  <a:lnTo>
                    <a:pt x="112909" y="233000"/>
                  </a:lnTo>
                  <a:lnTo>
                    <a:pt x="119749" y="225794"/>
                  </a:lnTo>
                  <a:lnTo>
                    <a:pt x="127163" y="220133"/>
                  </a:lnTo>
                  <a:lnTo>
                    <a:pt x="124313" y="214991"/>
                  </a:lnTo>
                  <a:lnTo>
                    <a:pt x="117611" y="209673"/>
                  </a:lnTo>
                  <a:lnTo>
                    <a:pt x="112708" y="205459"/>
                  </a:lnTo>
                  <a:lnTo>
                    <a:pt x="110786" y="203807"/>
                  </a:lnTo>
                  <a:lnTo>
                    <a:pt x="110624" y="203669"/>
                  </a:lnTo>
                  <a:lnTo>
                    <a:pt x="104924" y="196126"/>
                  </a:lnTo>
                  <a:lnTo>
                    <a:pt x="99789" y="186519"/>
                  </a:lnTo>
                  <a:lnTo>
                    <a:pt x="97783" y="183907"/>
                  </a:lnTo>
                  <a:lnTo>
                    <a:pt x="93812" y="178737"/>
                  </a:lnTo>
                  <a:lnTo>
                    <a:pt x="90478" y="176111"/>
                  </a:lnTo>
                  <a:lnTo>
                    <a:pt x="87359" y="174730"/>
                  </a:lnTo>
                  <a:lnTo>
                    <a:pt x="78511" y="174858"/>
                  </a:lnTo>
                  <a:lnTo>
                    <a:pt x="74920" y="175237"/>
                  </a:lnTo>
                  <a:lnTo>
                    <a:pt x="70187" y="175735"/>
                  </a:lnTo>
                  <a:lnTo>
                    <a:pt x="64878" y="174229"/>
                  </a:lnTo>
                  <a:lnTo>
                    <a:pt x="59882" y="171475"/>
                  </a:lnTo>
                  <a:lnTo>
                    <a:pt x="58481" y="168246"/>
                  </a:lnTo>
                  <a:lnTo>
                    <a:pt x="57384" y="165719"/>
                  </a:lnTo>
                  <a:lnTo>
                    <a:pt x="56549" y="158456"/>
                  </a:lnTo>
                  <a:lnTo>
                    <a:pt x="57116" y="154203"/>
                  </a:lnTo>
                  <a:lnTo>
                    <a:pt x="57800" y="149069"/>
                  </a:lnTo>
                  <a:lnTo>
                    <a:pt x="59775" y="143555"/>
                  </a:lnTo>
                  <a:lnTo>
                    <a:pt x="63210" y="138390"/>
                  </a:lnTo>
                  <a:lnTo>
                    <a:pt x="64355" y="136669"/>
                  </a:lnTo>
                  <a:lnTo>
                    <a:pt x="66853" y="131537"/>
                  </a:lnTo>
                  <a:lnTo>
                    <a:pt x="66437" y="127658"/>
                  </a:lnTo>
                  <a:lnTo>
                    <a:pt x="63421" y="123903"/>
                  </a:lnTo>
                  <a:lnTo>
                    <a:pt x="60194" y="121525"/>
                  </a:lnTo>
                  <a:lnTo>
                    <a:pt x="54779" y="117765"/>
                  </a:lnTo>
                  <a:lnTo>
                    <a:pt x="51139" y="116087"/>
                  </a:lnTo>
                  <a:lnTo>
                    <a:pt x="48133" y="114701"/>
                  </a:lnTo>
                  <a:lnTo>
                    <a:pt x="43343" y="113882"/>
                  </a:lnTo>
                  <a:lnTo>
                    <a:pt x="37638" y="113329"/>
                  </a:lnTo>
                  <a:lnTo>
                    <a:pt x="30798" y="110312"/>
                  </a:lnTo>
                  <a:lnTo>
                    <a:pt x="28736" y="107091"/>
                  </a:lnTo>
                  <a:lnTo>
                    <a:pt x="28514" y="106748"/>
                  </a:lnTo>
                  <a:lnTo>
                    <a:pt x="24409" y="98513"/>
                  </a:lnTo>
                  <a:lnTo>
                    <a:pt x="19163" y="86986"/>
                  </a:lnTo>
                  <a:lnTo>
                    <a:pt x="18419" y="85843"/>
                  </a:lnTo>
                  <a:lnTo>
                    <a:pt x="15054" y="80677"/>
                  </a:lnTo>
                  <a:lnTo>
                    <a:pt x="10494" y="77384"/>
                  </a:lnTo>
                  <a:lnTo>
                    <a:pt x="4334" y="74368"/>
                  </a:lnTo>
                  <a:lnTo>
                    <a:pt x="684" y="69974"/>
                  </a:lnTo>
                  <a:lnTo>
                    <a:pt x="248" y="66655"/>
                  </a:lnTo>
                  <a:lnTo>
                    <a:pt x="0" y="64761"/>
                  </a:lnTo>
                  <a:lnTo>
                    <a:pt x="1824" y="59000"/>
                  </a:lnTo>
                  <a:lnTo>
                    <a:pt x="7529" y="52414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4" name="pg124"/>
            <p:cNvSpPr/>
            <p:nvPr/>
          </p:nvSpPr>
          <p:spPr>
            <a:xfrm>
              <a:off x="5652453" y="4963088"/>
              <a:ext cx="105647" cy="194498"/>
            </a:xfrm>
            <a:custGeom>
              <a:avLst/>
              <a:gdLst/>
              <a:ahLst/>
              <a:cxnLst/>
              <a:rect l="0" t="0" r="0" b="0"/>
              <a:pathLst>
                <a:path w="105647" h="194498">
                  <a:moveTo>
                    <a:pt x="103118" y="0"/>
                  </a:moveTo>
                  <a:lnTo>
                    <a:pt x="102989" y="383"/>
                  </a:lnTo>
                  <a:lnTo>
                    <a:pt x="102919" y="1096"/>
                  </a:lnTo>
                  <a:lnTo>
                    <a:pt x="102043" y="9979"/>
                  </a:lnTo>
                  <a:lnTo>
                    <a:pt x="102636" y="13093"/>
                  </a:lnTo>
                  <a:lnTo>
                    <a:pt x="103084" y="16004"/>
                  </a:lnTo>
                  <a:lnTo>
                    <a:pt x="103756" y="20059"/>
                  </a:lnTo>
                  <a:lnTo>
                    <a:pt x="104010" y="21552"/>
                  </a:lnTo>
                  <a:lnTo>
                    <a:pt x="104614" y="25101"/>
                  </a:lnTo>
                  <a:lnTo>
                    <a:pt x="104744" y="25867"/>
                  </a:lnTo>
                  <a:lnTo>
                    <a:pt x="105399" y="29715"/>
                  </a:lnTo>
                  <a:lnTo>
                    <a:pt x="105647" y="31210"/>
                  </a:lnTo>
                  <a:lnTo>
                    <a:pt x="104776" y="31359"/>
                  </a:lnTo>
                  <a:lnTo>
                    <a:pt x="103033" y="31645"/>
                  </a:lnTo>
                  <a:lnTo>
                    <a:pt x="95831" y="32858"/>
                  </a:lnTo>
                  <a:lnTo>
                    <a:pt x="95090" y="32985"/>
                  </a:lnTo>
                  <a:lnTo>
                    <a:pt x="92853" y="33360"/>
                  </a:lnTo>
                  <a:lnTo>
                    <a:pt x="89374" y="33925"/>
                  </a:lnTo>
                  <a:lnTo>
                    <a:pt x="86968" y="34237"/>
                  </a:lnTo>
                  <a:lnTo>
                    <a:pt x="87331" y="35316"/>
                  </a:lnTo>
                  <a:lnTo>
                    <a:pt x="87225" y="36485"/>
                  </a:lnTo>
                  <a:lnTo>
                    <a:pt x="86926" y="40288"/>
                  </a:lnTo>
                  <a:lnTo>
                    <a:pt x="86548" y="45120"/>
                  </a:lnTo>
                  <a:lnTo>
                    <a:pt x="86226" y="49251"/>
                  </a:lnTo>
                  <a:lnTo>
                    <a:pt x="86181" y="49822"/>
                  </a:lnTo>
                  <a:lnTo>
                    <a:pt x="85923" y="53185"/>
                  </a:lnTo>
                  <a:lnTo>
                    <a:pt x="94773" y="54294"/>
                  </a:lnTo>
                  <a:lnTo>
                    <a:pt x="95441" y="54185"/>
                  </a:lnTo>
                  <a:lnTo>
                    <a:pt x="95214" y="55930"/>
                  </a:lnTo>
                  <a:lnTo>
                    <a:pt x="90102" y="60287"/>
                  </a:lnTo>
                  <a:lnTo>
                    <a:pt x="90348" y="60575"/>
                  </a:lnTo>
                  <a:lnTo>
                    <a:pt x="90763" y="61075"/>
                  </a:lnTo>
                  <a:lnTo>
                    <a:pt x="91187" y="61576"/>
                  </a:lnTo>
                  <a:lnTo>
                    <a:pt x="92030" y="62586"/>
                  </a:lnTo>
                  <a:lnTo>
                    <a:pt x="93677" y="64549"/>
                  </a:lnTo>
                  <a:lnTo>
                    <a:pt x="94309" y="65299"/>
                  </a:lnTo>
                  <a:lnTo>
                    <a:pt x="91891" y="67332"/>
                  </a:lnTo>
                  <a:lnTo>
                    <a:pt x="90735" y="68309"/>
                  </a:lnTo>
                  <a:lnTo>
                    <a:pt x="90055" y="68876"/>
                  </a:lnTo>
                  <a:lnTo>
                    <a:pt x="91282" y="71154"/>
                  </a:lnTo>
                  <a:lnTo>
                    <a:pt x="91587" y="71726"/>
                  </a:lnTo>
                  <a:lnTo>
                    <a:pt x="92002" y="72488"/>
                  </a:lnTo>
                  <a:lnTo>
                    <a:pt x="92208" y="72884"/>
                  </a:lnTo>
                  <a:lnTo>
                    <a:pt x="92826" y="74023"/>
                  </a:lnTo>
                  <a:lnTo>
                    <a:pt x="93107" y="74450"/>
                  </a:lnTo>
                  <a:lnTo>
                    <a:pt x="91517" y="75819"/>
                  </a:lnTo>
                  <a:lnTo>
                    <a:pt x="91856" y="76260"/>
                  </a:lnTo>
                  <a:lnTo>
                    <a:pt x="94272" y="79148"/>
                  </a:lnTo>
                  <a:lnTo>
                    <a:pt x="96796" y="82120"/>
                  </a:lnTo>
                  <a:lnTo>
                    <a:pt x="97077" y="82406"/>
                  </a:lnTo>
                  <a:lnTo>
                    <a:pt x="97256" y="82667"/>
                  </a:lnTo>
                  <a:lnTo>
                    <a:pt x="99566" y="85478"/>
                  </a:lnTo>
                  <a:lnTo>
                    <a:pt x="99786" y="85907"/>
                  </a:lnTo>
                  <a:lnTo>
                    <a:pt x="99796" y="86852"/>
                  </a:lnTo>
                  <a:lnTo>
                    <a:pt x="84322" y="87554"/>
                  </a:lnTo>
                  <a:lnTo>
                    <a:pt x="82978" y="87615"/>
                  </a:lnTo>
                  <a:lnTo>
                    <a:pt x="75319" y="87961"/>
                  </a:lnTo>
                  <a:lnTo>
                    <a:pt x="73880" y="88019"/>
                  </a:lnTo>
                  <a:lnTo>
                    <a:pt x="73928" y="88941"/>
                  </a:lnTo>
                  <a:lnTo>
                    <a:pt x="73016" y="90192"/>
                  </a:lnTo>
                  <a:lnTo>
                    <a:pt x="72775" y="91090"/>
                  </a:lnTo>
                  <a:lnTo>
                    <a:pt x="72948" y="92211"/>
                  </a:lnTo>
                  <a:lnTo>
                    <a:pt x="73574" y="94337"/>
                  </a:lnTo>
                  <a:lnTo>
                    <a:pt x="73690" y="94640"/>
                  </a:lnTo>
                  <a:lnTo>
                    <a:pt x="75688" y="93901"/>
                  </a:lnTo>
                  <a:lnTo>
                    <a:pt x="76465" y="96401"/>
                  </a:lnTo>
                  <a:lnTo>
                    <a:pt x="77993" y="98225"/>
                  </a:lnTo>
                  <a:lnTo>
                    <a:pt x="79259" y="99726"/>
                  </a:lnTo>
                  <a:lnTo>
                    <a:pt x="80694" y="101437"/>
                  </a:lnTo>
                  <a:lnTo>
                    <a:pt x="80888" y="101868"/>
                  </a:lnTo>
                  <a:lnTo>
                    <a:pt x="78686" y="103654"/>
                  </a:lnTo>
                  <a:lnTo>
                    <a:pt x="76828" y="105190"/>
                  </a:lnTo>
                  <a:lnTo>
                    <a:pt x="78565" y="105509"/>
                  </a:lnTo>
                  <a:lnTo>
                    <a:pt x="85009" y="106640"/>
                  </a:lnTo>
                  <a:lnTo>
                    <a:pt x="84315" y="110638"/>
                  </a:lnTo>
                  <a:lnTo>
                    <a:pt x="84139" y="111587"/>
                  </a:lnTo>
                  <a:lnTo>
                    <a:pt x="83749" y="111507"/>
                  </a:lnTo>
                  <a:lnTo>
                    <a:pt x="83408" y="113446"/>
                  </a:lnTo>
                  <a:lnTo>
                    <a:pt x="83297" y="114094"/>
                  </a:lnTo>
                  <a:lnTo>
                    <a:pt x="82624" y="117964"/>
                  </a:lnTo>
                  <a:lnTo>
                    <a:pt x="82516" y="118603"/>
                  </a:lnTo>
                  <a:lnTo>
                    <a:pt x="82403" y="119255"/>
                  </a:lnTo>
                  <a:lnTo>
                    <a:pt x="82810" y="119331"/>
                  </a:lnTo>
                  <a:lnTo>
                    <a:pt x="81735" y="125531"/>
                  </a:lnTo>
                  <a:lnTo>
                    <a:pt x="82226" y="125156"/>
                  </a:lnTo>
                  <a:lnTo>
                    <a:pt x="87216" y="126036"/>
                  </a:lnTo>
                  <a:lnTo>
                    <a:pt x="89984" y="126529"/>
                  </a:lnTo>
                  <a:lnTo>
                    <a:pt x="89945" y="126967"/>
                  </a:lnTo>
                  <a:lnTo>
                    <a:pt x="89892" y="127623"/>
                  </a:lnTo>
                  <a:lnTo>
                    <a:pt x="88551" y="135256"/>
                  </a:lnTo>
                  <a:lnTo>
                    <a:pt x="87950" y="139141"/>
                  </a:lnTo>
                  <a:lnTo>
                    <a:pt x="87830" y="140187"/>
                  </a:lnTo>
                  <a:lnTo>
                    <a:pt x="87826" y="140417"/>
                  </a:lnTo>
                  <a:lnTo>
                    <a:pt x="87908" y="140591"/>
                  </a:lnTo>
                  <a:lnTo>
                    <a:pt x="88030" y="140863"/>
                  </a:lnTo>
                  <a:lnTo>
                    <a:pt x="87666" y="142954"/>
                  </a:lnTo>
                  <a:lnTo>
                    <a:pt x="87633" y="143388"/>
                  </a:lnTo>
                  <a:lnTo>
                    <a:pt x="86748" y="143236"/>
                  </a:lnTo>
                  <a:lnTo>
                    <a:pt x="85325" y="143008"/>
                  </a:lnTo>
                  <a:lnTo>
                    <a:pt x="85259" y="143415"/>
                  </a:lnTo>
                  <a:lnTo>
                    <a:pt x="85023" y="143780"/>
                  </a:lnTo>
                  <a:lnTo>
                    <a:pt x="85006" y="143930"/>
                  </a:lnTo>
                  <a:lnTo>
                    <a:pt x="84993" y="144089"/>
                  </a:lnTo>
                  <a:lnTo>
                    <a:pt x="84843" y="144455"/>
                  </a:lnTo>
                  <a:lnTo>
                    <a:pt x="85201" y="144616"/>
                  </a:lnTo>
                  <a:lnTo>
                    <a:pt x="84983" y="145364"/>
                  </a:lnTo>
                  <a:lnTo>
                    <a:pt x="84979" y="145565"/>
                  </a:lnTo>
                  <a:lnTo>
                    <a:pt x="85169" y="146322"/>
                  </a:lnTo>
                  <a:lnTo>
                    <a:pt x="85230" y="146870"/>
                  </a:lnTo>
                  <a:lnTo>
                    <a:pt x="85217" y="147552"/>
                  </a:lnTo>
                  <a:lnTo>
                    <a:pt x="85129" y="148433"/>
                  </a:lnTo>
                  <a:lnTo>
                    <a:pt x="84919" y="148772"/>
                  </a:lnTo>
                  <a:lnTo>
                    <a:pt x="84773" y="149248"/>
                  </a:lnTo>
                  <a:lnTo>
                    <a:pt x="84851" y="149631"/>
                  </a:lnTo>
                  <a:lnTo>
                    <a:pt x="84900" y="149867"/>
                  </a:lnTo>
                  <a:lnTo>
                    <a:pt x="84952" y="150621"/>
                  </a:lnTo>
                  <a:lnTo>
                    <a:pt x="85348" y="151240"/>
                  </a:lnTo>
                  <a:lnTo>
                    <a:pt x="85395" y="152469"/>
                  </a:lnTo>
                  <a:lnTo>
                    <a:pt x="85515" y="153294"/>
                  </a:lnTo>
                  <a:lnTo>
                    <a:pt x="85439" y="153632"/>
                  </a:lnTo>
                  <a:lnTo>
                    <a:pt x="85388" y="156296"/>
                  </a:lnTo>
                  <a:lnTo>
                    <a:pt x="85435" y="157526"/>
                  </a:lnTo>
                  <a:lnTo>
                    <a:pt x="85815" y="158760"/>
                  </a:lnTo>
                  <a:lnTo>
                    <a:pt x="87751" y="160847"/>
                  </a:lnTo>
                  <a:lnTo>
                    <a:pt x="88412" y="161609"/>
                  </a:lnTo>
                  <a:lnTo>
                    <a:pt x="88946" y="162167"/>
                  </a:lnTo>
                  <a:lnTo>
                    <a:pt x="89144" y="162510"/>
                  </a:lnTo>
                  <a:lnTo>
                    <a:pt x="90031" y="165874"/>
                  </a:lnTo>
                  <a:lnTo>
                    <a:pt x="90098" y="169629"/>
                  </a:lnTo>
                  <a:lnTo>
                    <a:pt x="90007" y="170787"/>
                  </a:lnTo>
                  <a:lnTo>
                    <a:pt x="89841" y="172355"/>
                  </a:lnTo>
                  <a:lnTo>
                    <a:pt x="89699" y="172627"/>
                  </a:lnTo>
                  <a:lnTo>
                    <a:pt x="89548" y="173442"/>
                  </a:lnTo>
                  <a:lnTo>
                    <a:pt x="89334" y="174052"/>
                  </a:lnTo>
                  <a:lnTo>
                    <a:pt x="88641" y="176315"/>
                  </a:lnTo>
                  <a:lnTo>
                    <a:pt x="88316" y="177445"/>
                  </a:lnTo>
                  <a:lnTo>
                    <a:pt x="88178" y="178064"/>
                  </a:lnTo>
                  <a:lnTo>
                    <a:pt x="88127" y="178788"/>
                  </a:lnTo>
                  <a:lnTo>
                    <a:pt x="87898" y="180304"/>
                  </a:lnTo>
                  <a:lnTo>
                    <a:pt x="87719" y="181304"/>
                  </a:lnTo>
                  <a:lnTo>
                    <a:pt x="87751" y="181667"/>
                  </a:lnTo>
                  <a:lnTo>
                    <a:pt x="88234" y="181557"/>
                  </a:lnTo>
                  <a:lnTo>
                    <a:pt x="88677" y="181243"/>
                  </a:lnTo>
                  <a:lnTo>
                    <a:pt x="88998" y="181209"/>
                  </a:lnTo>
                  <a:lnTo>
                    <a:pt x="89318" y="181295"/>
                  </a:lnTo>
                  <a:lnTo>
                    <a:pt x="89512" y="181581"/>
                  </a:lnTo>
                  <a:lnTo>
                    <a:pt x="89663" y="182024"/>
                  </a:lnTo>
                  <a:lnTo>
                    <a:pt x="89734" y="182467"/>
                  </a:lnTo>
                  <a:lnTo>
                    <a:pt x="89365" y="182939"/>
                  </a:lnTo>
                  <a:lnTo>
                    <a:pt x="88024" y="183997"/>
                  </a:lnTo>
                  <a:lnTo>
                    <a:pt x="87541" y="184306"/>
                  </a:lnTo>
                  <a:lnTo>
                    <a:pt x="87134" y="184664"/>
                  </a:lnTo>
                  <a:lnTo>
                    <a:pt x="86357" y="185488"/>
                  </a:lnTo>
                  <a:lnTo>
                    <a:pt x="85629" y="185917"/>
                  </a:lnTo>
                  <a:lnTo>
                    <a:pt x="85103" y="186265"/>
                  </a:lnTo>
                  <a:lnTo>
                    <a:pt x="84493" y="186656"/>
                  </a:lnTo>
                  <a:lnTo>
                    <a:pt x="83645" y="187080"/>
                  </a:lnTo>
                  <a:lnTo>
                    <a:pt x="82355" y="187618"/>
                  </a:lnTo>
                  <a:lnTo>
                    <a:pt x="81634" y="187680"/>
                  </a:lnTo>
                  <a:lnTo>
                    <a:pt x="80752" y="187704"/>
                  </a:lnTo>
                  <a:lnTo>
                    <a:pt x="79592" y="187885"/>
                  </a:lnTo>
                  <a:lnTo>
                    <a:pt x="78392" y="187861"/>
                  </a:lnTo>
                  <a:lnTo>
                    <a:pt x="77427" y="188081"/>
                  </a:lnTo>
                  <a:lnTo>
                    <a:pt x="76187" y="188138"/>
                  </a:lnTo>
                  <a:lnTo>
                    <a:pt x="75341" y="188324"/>
                  </a:lnTo>
                  <a:lnTo>
                    <a:pt x="74822" y="188390"/>
                  </a:lnTo>
                  <a:lnTo>
                    <a:pt x="74256" y="188581"/>
                  </a:lnTo>
                  <a:lnTo>
                    <a:pt x="73971" y="188857"/>
                  </a:lnTo>
                  <a:lnTo>
                    <a:pt x="73840" y="189415"/>
                  </a:lnTo>
                  <a:lnTo>
                    <a:pt x="73666" y="190215"/>
                  </a:lnTo>
                  <a:lnTo>
                    <a:pt x="73575" y="190735"/>
                  </a:lnTo>
                  <a:lnTo>
                    <a:pt x="73353" y="191850"/>
                  </a:lnTo>
                  <a:lnTo>
                    <a:pt x="73103" y="192408"/>
                  </a:lnTo>
                  <a:lnTo>
                    <a:pt x="72934" y="192765"/>
                  </a:lnTo>
                  <a:lnTo>
                    <a:pt x="72689" y="193204"/>
                  </a:lnTo>
                  <a:lnTo>
                    <a:pt x="72121" y="193594"/>
                  </a:lnTo>
                  <a:lnTo>
                    <a:pt x="71520" y="193661"/>
                  </a:lnTo>
                  <a:lnTo>
                    <a:pt x="70756" y="193728"/>
                  </a:lnTo>
                  <a:lnTo>
                    <a:pt x="70440" y="193642"/>
                  </a:lnTo>
                  <a:lnTo>
                    <a:pt x="70044" y="193470"/>
                  </a:lnTo>
                  <a:lnTo>
                    <a:pt x="69525" y="193380"/>
                  </a:lnTo>
                  <a:lnTo>
                    <a:pt x="68884" y="193370"/>
                  </a:lnTo>
                  <a:lnTo>
                    <a:pt x="68484" y="193442"/>
                  </a:lnTo>
                  <a:lnTo>
                    <a:pt x="67518" y="193665"/>
                  </a:lnTo>
                  <a:lnTo>
                    <a:pt x="67269" y="193913"/>
                  </a:lnTo>
                  <a:lnTo>
                    <a:pt x="66152" y="193872"/>
                  </a:lnTo>
                  <a:lnTo>
                    <a:pt x="65765" y="194228"/>
                  </a:lnTo>
                  <a:lnTo>
                    <a:pt x="65344" y="194498"/>
                  </a:lnTo>
                  <a:lnTo>
                    <a:pt x="65137" y="194098"/>
                  </a:lnTo>
                  <a:lnTo>
                    <a:pt x="64906" y="193715"/>
                  </a:lnTo>
                  <a:lnTo>
                    <a:pt x="64750" y="193503"/>
                  </a:lnTo>
                  <a:lnTo>
                    <a:pt x="64511" y="193294"/>
                  </a:lnTo>
                  <a:lnTo>
                    <a:pt x="64280" y="193145"/>
                  </a:lnTo>
                  <a:lnTo>
                    <a:pt x="63672" y="192866"/>
                  </a:lnTo>
                  <a:lnTo>
                    <a:pt x="63041" y="192591"/>
                  </a:lnTo>
                  <a:lnTo>
                    <a:pt x="62669" y="192357"/>
                  </a:lnTo>
                  <a:lnTo>
                    <a:pt x="62415" y="192111"/>
                  </a:lnTo>
                  <a:lnTo>
                    <a:pt x="61349" y="190863"/>
                  </a:lnTo>
                  <a:lnTo>
                    <a:pt x="60700" y="189989"/>
                  </a:lnTo>
                  <a:lnTo>
                    <a:pt x="59907" y="188988"/>
                  </a:lnTo>
                  <a:lnTo>
                    <a:pt x="59525" y="188448"/>
                  </a:lnTo>
                  <a:lnTo>
                    <a:pt x="59181" y="187919"/>
                  </a:lnTo>
                  <a:lnTo>
                    <a:pt x="58799" y="187206"/>
                  </a:lnTo>
                  <a:lnTo>
                    <a:pt x="58560" y="186689"/>
                  </a:lnTo>
                  <a:lnTo>
                    <a:pt x="58083" y="185424"/>
                  </a:lnTo>
                  <a:lnTo>
                    <a:pt x="57551" y="183498"/>
                  </a:lnTo>
                  <a:lnTo>
                    <a:pt x="56745" y="179491"/>
                  </a:lnTo>
                  <a:lnTo>
                    <a:pt x="55857" y="175053"/>
                  </a:lnTo>
                  <a:lnTo>
                    <a:pt x="55656" y="174007"/>
                  </a:lnTo>
                  <a:lnTo>
                    <a:pt x="55523" y="173133"/>
                  </a:lnTo>
                  <a:lnTo>
                    <a:pt x="55446" y="172455"/>
                  </a:lnTo>
                  <a:lnTo>
                    <a:pt x="55418" y="171661"/>
                  </a:lnTo>
                  <a:lnTo>
                    <a:pt x="55416" y="170902"/>
                  </a:lnTo>
                  <a:lnTo>
                    <a:pt x="55441" y="170046"/>
                  </a:lnTo>
                  <a:lnTo>
                    <a:pt x="55588" y="168410"/>
                  </a:lnTo>
                  <a:lnTo>
                    <a:pt x="55869" y="166640"/>
                  </a:lnTo>
                  <a:lnTo>
                    <a:pt x="56759" y="160799"/>
                  </a:lnTo>
                  <a:lnTo>
                    <a:pt x="56950" y="159415"/>
                  </a:lnTo>
                  <a:lnTo>
                    <a:pt x="57249" y="157259"/>
                  </a:lnTo>
                  <a:lnTo>
                    <a:pt x="57836" y="153370"/>
                  </a:lnTo>
                  <a:lnTo>
                    <a:pt x="58313" y="150192"/>
                  </a:lnTo>
                  <a:lnTo>
                    <a:pt x="58405" y="149427"/>
                  </a:lnTo>
                  <a:lnTo>
                    <a:pt x="58501" y="148614"/>
                  </a:lnTo>
                  <a:lnTo>
                    <a:pt x="58350" y="147355"/>
                  </a:lnTo>
                  <a:lnTo>
                    <a:pt x="58268" y="146854"/>
                  </a:lnTo>
                  <a:lnTo>
                    <a:pt x="58125" y="145981"/>
                  </a:lnTo>
                  <a:lnTo>
                    <a:pt x="58218" y="145338"/>
                  </a:lnTo>
                  <a:lnTo>
                    <a:pt x="58273" y="144970"/>
                  </a:lnTo>
                  <a:lnTo>
                    <a:pt x="57799" y="145021"/>
                  </a:lnTo>
                  <a:lnTo>
                    <a:pt x="56224" y="144778"/>
                  </a:lnTo>
                  <a:lnTo>
                    <a:pt x="55448" y="144664"/>
                  </a:lnTo>
                  <a:lnTo>
                    <a:pt x="50826" y="143953"/>
                  </a:lnTo>
                  <a:lnTo>
                    <a:pt x="50785" y="144221"/>
                  </a:lnTo>
                  <a:lnTo>
                    <a:pt x="50654" y="144997"/>
                  </a:lnTo>
                  <a:lnTo>
                    <a:pt x="50618" y="145240"/>
                  </a:lnTo>
                  <a:lnTo>
                    <a:pt x="50234" y="147409"/>
                  </a:lnTo>
                  <a:lnTo>
                    <a:pt x="46818" y="146899"/>
                  </a:lnTo>
                  <a:lnTo>
                    <a:pt x="45916" y="146756"/>
                  </a:lnTo>
                  <a:lnTo>
                    <a:pt x="45440" y="146686"/>
                  </a:lnTo>
                  <a:lnTo>
                    <a:pt x="44939" y="146616"/>
                  </a:lnTo>
                  <a:lnTo>
                    <a:pt x="43191" y="146345"/>
                  </a:lnTo>
                  <a:lnTo>
                    <a:pt x="43664" y="143508"/>
                  </a:lnTo>
                  <a:lnTo>
                    <a:pt x="43738" y="143039"/>
                  </a:lnTo>
                  <a:lnTo>
                    <a:pt x="41869" y="141423"/>
                  </a:lnTo>
                  <a:lnTo>
                    <a:pt x="41040" y="140259"/>
                  </a:lnTo>
                  <a:lnTo>
                    <a:pt x="40680" y="139741"/>
                  </a:lnTo>
                  <a:lnTo>
                    <a:pt x="40075" y="139495"/>
                  </a:lnTo>
                  <a:lnTo>
                    <a:pt x="39166" y="139134"/>
                  </a:lnTo>
                  <a:lnTo>
                    <a:pt x="36846" y="136866"/>
                  </a:lnTo>
                  <a:lnTo>
                    <a:pt x="35324" y="136489"/>
                  </a:lnTo>
                  <a:lnTo>
                    <a:pt x="34021" y="136291"/>
                  </a:lnTo>
                  <a:lnTo>
                    <a:pt x="33617" y="136218"/>
                  </a:lnTo>
                  <a:lnTo>
                    <a:pt x="34000" y="133984"/>
                  </a:lnTo>
                  <a:lnTo>
                    <a:pt x="34060" y="133596"/>
                  </a:lnTo>
                  <a:lnTo>
                    <a:pt x="34151" y="133212"/>
                  </a:lnTo>
                  <a:lnTo>
                    <a:pt x="34270" y="132837"/>
                  </a:lnTo>
                  <a:lnTo>
                    <a:pt x="34418" y="132472"/>
                  </a:lnTo>
                  <a:lnTo>
                    <a:pt x="34595" y="132120"/>
                  </a:lnTo>
                  <a:lnTo>
                    <a:pt x="34728" y="131893"/>
                  </a:lnTo>
                  <a:lnTo>
                    <a:pt x="34949" y="131567"/>
                  </a:lnTo>
                  <a:lnTo>
                    <a:pt x="35195" y="131260"/>
                  </a:lnTo>
                  <a:lnTo>
                    <a:pt x="35377" y="131079"/>
                  </a:lnTo>
                  <a:lnTo>
                    <a:pt x="35856" y="130621"/>
                  </a:lnTo>
                  <a:lnTo>
                    <a:pt x="38263" y="129088"/>
                  </a:lnTo>
                  <a:lnTo>
                    <a:pt x="38677" y="128808"/>
                  </a:lnTo>
                  <a:lnTo>
                    <a:pt x="38939" y="128569"/>
                  </a:lnTo>
                  <a:lnTo>
                    <a:pt x="39178" y="128308"/>
                  </a:lnTo>
                  <a:lnTo>
                    <a:pt x="39394" y="128026"/>
                  </a:lnTo>
                  <a:lnTo>
                    <a:pt x="39523" y="127828"/>
                  </a:lnTo>
                  <a:lnTo>
                    <a:pt x="39696" y="127517"/>
                  </a:lnTo>
                  <a:lnTo>
                    <a:pt x="39794" y="127302"/>
                  </a:lnTo>
                  <a:lnTo>
                    <a:pt x="39953" y="126855"/>
                  </a:lnTo>
                  <a:lnTo>
                    <a:pt x="40037" y="126510"/>
                  </a:lnTo>
                  <a:lnTo>
                    <a:pt x="40435" y="123876"/>
                  </a:lnTo>
                  <a:lnTo>
                    <a:pt x="40800" y="121498"/>
                  </a:lnTo>
                  <a:lnTo>
                    <a:pt x="41165" y="119114"/>
                  </a:lnTo>
                  <a:lnTo>
                    <a:pt x="41512" y="116756"/>
                  </a:lnTo>
                  <a:lnTo>
                    <a:pt x="41859" y="114393"/>
                  </a:lnTo>
                  <a:lnTo>
                    <a:pt x="40183" y="114145"/>
                  </a:lnTo>
                  <a:lnTo>
                    <a:pt x="40216" y="113708"/>
                  </a:lnTo>
                  <a:lnTo>
                    <a:pt x="40352" y="112768"/>
                  </a:lnTo>
                  <a:lnTo>
                    <a:pt x="40327" y="112028"/>
                  </a:lnTo>
                  <a:lnTo>
                    <a:pt x="39850" y="111860"/>
                  </a:lnTo>
                  <a:lnTo>
                    <a:pt x="40334" y="108667"/>
                  </a:lnTo>
                  <a:lnTo>
                    <a:pt x="40433" y="108033"/>
                  </a:lnTo>
                  <a:lnTo>
                    <a:pt x="40619" y="106765"/>
                  </a:lnTo>
                  <a:lnTo>
                    <a:pt x="41090" y="103658"/>
                  </a:lnTo>
                  <a:lnTo>
                    <a:pt x="41648" y="99941"/>
                  </a:lnTo>
                  <a:lnTo>
                    <a:pt x="41755" y="99518"/>
                  </a:lnTo>
                  <a:lnTo>
                    <a:pt x="40511" y="99329"/>
                  </a:lnTo>
                  <a:lnTo>
                    <a:pt x="40603" y="98920"/>
                  </a:lnTo>
                  <a:lnTo>
                    <a:pt x="40822" y="97492"/>
                  </a:lnTo>
                  <a:lnTo>
                    <a:pt x="38829" y="97190"/>
                  </a:lnTo>
                  <a:lnTo>
                    <a:pt x="37988" y="97074"/>
                  </a:lnTo>
                  <a:lnTo>
                    <a:pt x="38797" y="91753"/>
                  </a:lnTo>
                  <a:lnTo>
                    <a:pt x="38897" y="91121"/>
                  </a:lnTo>
                  <a:lnTo>
                    <a:pt x="38833" y="90239"/>
                  </a:lnTo>
                  <a:lnTo>
                    <a:pt x="33643" y="90975"/>
                  </a:lnTo>
                  <a:lnTo>
                    <a:pt x="32066" y="91202"/>
                  </a:lnTo>
                  <a:lnTo>
                    <a:pt x="21010" y="92765"/>
                  </a:lnTo>
                  <a:lnTo>
                    <a:pt x="18201" y="93189"/>
                  </a:lnTo>
                  <a:lnTo>
                    <a:pt x="18008" y="91958"/>
                  </a:lnTo>
                  <a:lnTo>
                    <a:pt x="18596" y="91882"/>
                  </a:lnTo>
                  <a:lnTo>
                    <a:pt x="20253" y="91642"/>
                  </a:lnTo>
                  <a:lnTo>
                    <a:pt x="19995" y="89431"/>
                  </a:lnTo>
                  <a:lnTo>
                    <a:pt x="19432" y="84666"/>
                  </a:lnTo>
                  <a:lnTo>
                    <a:pt x="19357" y="84003"/>
                  </a:lnTo>
                  <a:lnTo>
                    <a:pt x="19120" y="82030"/>
                  </a:lnTo>
                  <a:lnTo>
                    <a:pt x="19068" y="81679"/>
                  </a:lnTo>
                  <a:lnTo>
                    <a:pt x="18914" y="80384"/>
                  </a:lnTo>
                  <a:lnTo>
                    <a:pt x="18870" y="80051"/>
                  </a:lnTo>
                  <a:lnTo>
                    <a:pt x="18787" y="79317"/>
                  </a:lnTo>
                  <a:lnTo>
                    <a:pt x="18704" y="78616"/>
                  </a:lnTo>
                  <a:lnTo>
                    <a:pt x="18466" y="76644"/>
                  </a:lnTo>
                  <a:lnTo>
                    <a:pt x="18367" y="75857"/>
                  </a:lnTo>
                  <a:lnTo>
                    <a:pt x="18316" y="75405"/>
                  </a:lnTo>
                  <a:lnTo>
                    <a:pt x="15944" y="75691"/>
                  </a:lnTo>
                  <a:lnTo>
                    <a:pt x="15511" y="75795"/>
                  </a:lnTo>
                  <a:lnTo>
                    <a:pt x="15262" y="73352"/>
                  </a:lnTo>
                  <a:lnTo>
                    <a:pt x="15606" y="71498"/>
                  </a:lnTo>
                  <a:lnTo>
                    <a:pt x="16043" y="71478"/>
                  </a:lnTo>
                  <a:lnTo>
                    <a:pt x="17536" y="71168"/>
                  </a:lnTo>
                  <a:lnTo>
                    <a:pt x="17864" y="71097"/>
                  </a:lnTo>
                  <a:lnTo>
                    <a:pt x="17916" y="70830"/>
                  </a:lnTo>
                  <a:lnTo>
                    <a:pt x="18173" y="69396"/>
                  </a:lnTo>
                  <a:lnTo>
                    <a:pt x="18280" y="68767"/>
                  </a:lnTo>
                  <a:lnTo>
                    <a:pt x="18466" y="67751"/>
                  </a:lnTo>
                  <a:lnTo>
                    <a:pt x="18526" y="67399"/>
                  </a:lnTo>
                  <a:lnTo>
                    <a:pt x="18890" y="65393"/>
                  </a:lnTo>
                  <a:lnTo>
                    <a:pt x="19250" y="63391"/>
                  </a:lnTo>
                  <a:lnTo>
                    <a:pt x="19373" y="62676"/>
                  </a:lnTo>
                  <a:lnTo>
                    <a:pt x="19469" y="62280"/>
                  </a:lnTo>
                  <a:lnTo>
                    <a:pt x="21109" y="62575"/>
                  </a:lnTo>
                  <a:lnTo>
                    <a:pt x="21435" y="60496"/>
                  </a:lnTo>
                  <a:lnTo>
                    <a:pt x="19970" y="60222"/>
                  </a:lnTo>
                  <a:lnTo>
                    <a:pt x="18470" y="59934"/>
                  </a:lnTo>
                  <a:lnTo>
                    <a:pt x="18529" y="59560"/>
                  </a:lnTo>
                  <a:lnTo>
                    <a:pt x="18601" y="59212"/>
                  </a:lnTo>
                  <a:lnTo>
                    <a:pt x="18837" y="57983"/>
                  </a:lnTo>
                  <a:lnTo>
                    <a:pt x="19030" y="58008"/>
                  </a:lnTo>
                  <a:lnTo>
                    <a:pt x="19277" y="56659"/>
                  </a:lnTo>
                  <a:lnTo>
                    <a:pt x="19317" y="56463"/>
                  </a:lnTo>
                  <a:lnTo>
                    <a:pt x="19398" y="56015"/>
                  </a:lnTo>
                  <a:lnTo>
                    <a:pt x="19510" y="55427"/>
                  </a:lnTo>
                  <a:lnTo>
                    <a:pt x="20021" y="53943"/>
                  </a:lnTo>
                  <a:lnTo>
                    <a:pt x="20270" y="53823"/>
                  </a:lnTo>
                  <a:lnTo>
                    <a:pt x="20934" y="53945"/>
                  </a:lnTo>
                  <a:lnTo>
                    <a:pt x="21180" y="52568"/>
                  </a:lnTo>
                  <a:lnTo>
                    <a:pt x="21305" y="51921"/>
                  </a:lnTo>
                  <a:lnTo>
                    <a:pt x="21487" y="50925"/>
                  </a:lnTo>
                  <a:lnTo>
                    <a:pt x="21665" y="50001"/>
                  </a:lnTo>
                  <a:lnTo>
                    <a:pt x="21791" y="49314"/>
                  </a:lnTo>
                  <a:lnTo>
                    <a:pt x="22005" y="47937"/>
                  </a:lnTo>
                  <a:lnTo>
                    <a:pt x="21380" y="47813"/>
                  </a:lnTo>
                  <a:lnTo>
                    <a:pt x="20699" y="47613"/>
                  </a:lnTo>
                  <a:lnTo>
                    <a:pt x="19349" y="47368"/>
                  </a:lnTo>
                  <a:lnTo>
                    <a:pt x="18683" y="47370"/>
                  </a:lnTo>
                  <a:lnTo>
                    <a:pt x="16745" y="47020"/>
                  </a:lnTo>
                  <a:lnTo>
                    <a:pt x="16307" y="46957"/>
                  </a:lnTo>
                  <a:lnTo>
                    <a:pt x="16010" y="48675"/>
                  </a:lnTo>
                  <a:lnTo>
                    <a:pt x="611" y="45922"/>
                  </a:lnTo>
                  <a:lnTo>
                    <a:pt x="1162" y="44140"/>
                  </a:lnTo>
                  <a:lnTo>
                    <a:pt x="1640" y="42143"/>
                  </a:lnTo>
                  <a:lnTo>
                    <a:pt x="0" y="41841"/>
                  </a:lnTo>
                  <a:lnTo>
                    <a:pt x="938" y="41250"/>
                  </a:lnTo>
                  <a:lnTo>
                    <a:pt x="7926" y="36791"/>
                  </a:lnTo>
                  <a:lnTo>
                    <a:pt x="9198" y="35967"/>
                  </a:lnTo>
                  <a:lnTo>
                    <a:pt x="12170" y="34063"/>
                  </a:lnTo>
                  <a:lnTo>
                    <a:pt x="13443" y="33239"/>
                  </a:lnTo>
                  <a:lnTo>
                    <a:pt x="15156" y="32179"/>
                  </a:lnTo>
                  <a:lnTo>
                    <a:pt x="16038" y="31676"/>
                  </a:lnTo>
                  <a:lnTo>
                    <a:pt x="16706" y="31319"/>
                  </a:lnTo>
                  <a:lnTo>
                    <a:pt x="17606" y="30863"/>
                  </a:lnTo>
                  <a:lnTo>
                    <a:pt x="18521" y="30436"/>
                  </a:lnTo>
                  <a:lnTo>
                    <a:pt x="19217" y="30138"/>
                  </a:lnTo>
                  <a:lnTo>
                    <a:pt x="20629" y="29593"/>
                  </a:lnTo>
                  <a:lnTo>
                    <a:pt x="22069" y="29125"/>
                  </a:lnTo>
                  <a:lnTo>
                    <a:pt x="23283" y="28785"/>
                  </a:lnTo>
                  <a:lnTo>
                    <a:pt x="23775" y="28659"/>
                  </a:lnTo>
                  <a:lnTo>
                    <a:pt x="25004" y="28388"/>
                  </a:lnTo>
                  <a:lnTo>
                    <a:pt x="26014" y="28203"/>
                  </a:lnTo>
                  <a:lnTo>
                    <a:pt x="27498" y="27991"/>
                  </a:lnTo>
                  <a:lnTo>
                    <a:pt x="27998" y="27937"/>
                  </a:lnTo>
                  <a:lnTo>
                    <a:pt x="28754" y="27869"/>
                  </a:lnTo>
                  <a:lnTo>
                    <a:pt x="29760" y="27809"/>
                  </a:lnTo>
                  <a:lnTo>
                    <a:pt x="30518" y="27784"/>
                  </a:lnTo>
                  <a:lnTo>
                    <a:pt x="31530" y="27775"/>
                  </a:lnTo>
                  <a:lnTo>
                    <a:pt x="32539" y="27796"/>
                  </a:lnTo>
                  <a:lnTo>
                    <a:pt x="33295" y="27836"/>
                  </a:lnTo>
                  <a:lnTo>
                    <a:pt x="34552" y="27951"/>
                  </a:lnTo>
                  <a:lnTo>
                    <a:pt x="35306" y="28038"/>
                  </a:lnTo>
                  <a:lnTo>
                    <a:pt x="36552" y="28227"/>
                  </a:lnTo>
                  <a:lnTo>
                    <a:pt x="37550" y="28399"/>
                  </a:lnTo>
                  <a:lnTo>
                    <a:pt x="39754" y="28808"/>
                  </a:lnTo>
                  <a:lnTo>
                    <a:pt x="39889" y="28092"/>
                  </a:lnTo>
                  <a:lnTo>
                    <a:pt x="41990" y="16523"/>
                  </a:lnTo>
                  <a:lnTo>
                    <a:pt x="42023" y="16275"/>
                  </a:lnTo>
                  <a:lnTo>
                    <a:pt x="42037" y="15093"/>
                  </a:lnTo>
                  <a:lnTo>
                    <a:pt x="41919" y="14498"/>
                  </a:lnTo>
                  <a:lnTo>
                    <a:pt x="41873" y="13978"/>
                  </a:lnTo>
                  <a:lnTo>
                    <a:pt x="41584" y="12693"/>
                  </a:lnTo>
                  <a:lnTo>
                    <a:pt x="41259" y="11403"/>
                  </a:lnTo>
                  <a:lnTo>
                    <a:pt x="44403" y="12661"/>
                  </a:lnTo>
                  <a:lnTo>
                    <a:pt x="48519" y="14421"/>
                  </a:lnTo>
                  <a:lnTo>
                    <a:pt x="52919" y="16248"/>
                  </a:lnTo>
                  <a:lnTo>
                    <a:pt x="54222" y="16779"/>
                  </a:lnTo>
                  <a:lnTo>
                    <a:pt x="56186" y="17582"/>
                  </a:lnTo>
                  <a:lnTo>
                    <a:pt x="57252" y="17993"/>
                  </a:lnTo>
                  <a:lnTo>
                    <a:pt x="58405" y="18437"/>
                  </a:lnTo>
                  <a:lnTo>
                    <a:pt x="60014" y="19066"/>
                  </a:lnTo>
                  <a:lnTo>
                    <a:pt x="60780" y="19366"/>
                  </a:lnTo>
                  <a:lnTo>
                    <a:pt x="63612" y="20374"/>
                  </a:lnTo>
                  <a:lnTo>
                    <a:pt x="65440" y="21008"/>
                  </a:lnTo>
                  <a:lnTo>
                    <a:pt x="65854" y="21169"/>
                  </a:lnTo>
                  <a:lnTo>
                    <a:pt x="66562" y="21446"/>
                  </a:lnTo>
                  <a:lnTo>
                    <a:pt x="67403" y="21745"/>
                  </a:lnTo>
                  <a:lnTo>
                    <a:pt x="68246" y="21978"/>
                  </a:lnTo>
                  <a:lnTo>
                    <a:pt x="69008" y="22143"/>
                  </a:lnTo>
                  <a:lnTo>
                    <a:pt x="69736" y="22241"/>
                  </a:lnTo>
                  <a:lnTo>
                    <a:pt x="70119" y="22233"/>
                  </a:lnTo>
                  <a:lnTo>
                    <a:pt x="70936" y="22114"/>
                  </a:lnTo>
                  <a:lnTo>
                    <a:pt x="71588" y="21860"/>
                  </a:lnTo>
                  <a:lnTo>
                    <a:pt x="72193" y="21538"/>
                  </a:lnTo>
                  <a:lnTo>
                    <a:pt x="73236" y="20842"/>
                  </a:lnTo>
                  <a:lnTo>
                    <a:pt x="77304" y="17971"/>
                  </a:lnTo>
                  <a:lnTo>
                    <a:pt x="78154" y="17371"/>
                  </a:lnTo>
                  <a:lnTo>
                    <a:pt x="82126" y="14478"/>
                  </a:lnTo>
                  <a:lnTo>
                    <a:pt x="84121" y="13025"/>
                  </a:lnTo>
                  <a:lnTo>
                    <a:pt x="86056" y="11613"/>
                  </a:lnTo>
                  <a:lnTo>
                    <a:pt x="87593" y="10512"/>
                  </a:lnTo>
                  <a:lnTo>
                    <a:pt x="89699" y="9004"/>
                  </a:lnTo>
                  <a:lnTo>
                    <a:pt x="92853" y="6792"/>
                  </a:lnTo>
                  <a:lnTo>
                    <a:pt x="93852" y="6091"/>
                  </a:lnTo>
                  <a:lnTo>
                    <a:pt x="97289" y="3681"/>
                  </a:lnTo>
                  <a:lnTo>
                    <a:pt x="99406" y="2141"/>
                  </a:lnTo>
                  <a:lnTo>
                    <a:pt x="100235" y="1538"/>
                  </a:lnTo>
                  <a:lnTo>
                    <a:pt x="101134" y="901"/>
                  </a:lnTo>
                  <a:lnTo>
                    <a:pt x="101872" y="496"/>
                  </a:lnTo>
                  <a:lnTo>
                    <a:pt x="102636" y="170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5" name="pg125"/>
            <p:cNvSpPr/>
            <p:nvPr/>
          </p:nvSpPr>
          <p:spPr>
            <a:xfrm>
              <a:off x="5661003" y="4735909"/>
              <a:ext cx="138028" cy="144822"/>
            </a:xfrm>
            <a:custGeom>
              <a:avLst/>
              <a:gdLst/>
              <a:ahLst/>
              <a:cxnLst/>
              <a:rect l="0" t="0" r="0" b="0"/>
              <a:pathLst>
                <a:path w="138028" h="144822">
                  <a:moveTo>
                    <a:pt x="32900" y="56912"/>
                  </a:moveTo>
                  <a:lnTo>
                    <a:pt x="31340" y="56636"/>
                  </a:lnTo>
                  <a:lnTo>
                    <a:pt x="31459" y="55992"/>
                  </a:lnTo>
                  <a:lnTo>
                    <a:pt x="31704" y="54710"/>
                  </a:lnTo>
                  <a:lnTo>
                    <a:pt x="31762" y="54386"/>
                  </a:lnTo>
                  <a:lnTo>
                    <a:pt x="31819" y="54072"/>
                  </a:lnTo>
                  <a:lnTo>
                    <a:pt x="31973" y="53267"/>
                  </a:lnTo>
                  <a:lnTo>
                    <a:pt x="32183" y="52123"/>
                  </a:lnTo>
                  <a:lnTo>
                    <a:pt x="32504" y="50422"/>
                  </a:lnTo>
                  <a:lnTo>
                    <a:pt x="32773" y="48916"/>
                  </a:lnTo>
                  <a:lnTo>
                    <a:pt x="32812" y="48720"/>
                  </a:lnTo>
                  <a:lnTo>
                    <a:pt x="32880" y="48253"/>
                  </a:lnTo>
                  <a:lnTo>
                    <a:pt x="34373" y="48519"/>
                  </a:lnTo>
                  <a:lnTo>
                    <a:pt x="34784" y="48556"/>
                  </a:lnTo>
                  <a:lnTo>
                    <a:pt x="36885" y="48917"/>
                  </a:lnTo>
                  <a:lnTo>
                    <a:pt x="39034" y="49301"/>
                  </a:lnTo>
                  <a:lnTo>
                    <a:pt x="40599" y="49551"/>
                  </a:lnTo>
                  <a:lnTo>
                    <a:pt x="41439" y="49728"/>
                  </a:lnTo>
                  <a:lnTo>
                    <a:pt x="42161" y="49846"/>
                  </a:lnTo>
                  <a:lnTo>
                    <a:pt x="42574" y="47674"/>
                  </a:lnTo>
                  <a:lnTo>
                    <a:pt x="42966" y="47690"/>
                  </a:lnTo>
                  <a:lnTo>
                    <a:pt x="44900" y="48023"/>
                  </a:lnTo>
                  <a:lnTo>
                    <a:pt x="44985" y="47501"/>
                  </a:lnTo>
                  <a:lnTo>
                    <a:pt x="45163" y="46466"/>
                  </a:lnTo>
                  <a:lnTo>
                    <a:pt x="45191" y="46281"/>
                  </a:lnTo>
                  <a:lnTo>
                    <a:pt x="45251" y="45952"/>
                  </a:lnTo>
                  <a:lnTo>
                    <a:pt x="45425" y="44913"/>
                  </a:lnTo>
                  <a:lnTo>
                    <a:pt x="43501" y="44575"/>
                  </a:lnTo>
                  <a:lnTo>
                    <a:pt x="43081" y="44508"/>
                  </a:lnTo>
                  <a:lnTo>
                    <a:pt x="43697" y="41381"/>
                  </a:lnTo>
                  <a:lnTo>
                    <a:pt x="44814" y="34657"/>
                  </a:lnTo>
                  <a:lnTo>
                    <a:pt x="46401" y="25472"/>
                  </a:lnTo>
                  <a:lnTo>
                    <a:pt x="48181" y="15420"/>
                  </a:lnTo>
                  <a:lnTo>
                    <a:pt x="49065" y="10326"/>
                  </a:lnTo>
                  <a:lnTo>
                    <a:pt x="49277" y="9158"/>
                  </a:lnTo>
                  <a:lnTo>
                    <a:pt x="50168" y="3932"/>
                  </a:lnTo>
                  <a:lnTo>
                    <a:pt x="50799" y="419"/>
                  </a:lnTo>
                  <a:lnTo>
                    <a:pt x="50944" y="0"/>
                  </a:lnTo>
                  <a:lnTo>
                    <a:pt x="51841" y="167"/>
                  </a:lnTo>
                  <a:lnTo>
                    <a:pt x="55411" y="799"/>
                  </a:lnTo>
                  <a:lnTo>
                    <a:pt x="56536" y="1044"/>
                  </a:lnTo>
                  <a:lnTo>
                    <a:pt x="56980" y="1165"/>
                  </a:lnTo>
                  <a:lnTo>
                    <a:pt x="57421" y="1299"/>
                  </a:lnTo>
                  <a:lnTo>
                    <a:pt x="58290" y="1606"/>
                  </a:lnTo>
                  <a:lnTo>
                    <a:pt x="59140" y="1964"/>
                  </a:lnTo>
                  <a:lnTo>
                    <a:pt x="60037" y="2416"/>
                  </a:lnTo>
                  <a:lnTo>
                    <a:pt x="61076" y="3001"/>
                  </a:lnTo>
                  <a:lnTo>
                    <a:pt x="61682" y="3394"/>
                  </a:lnTo>
                  <a:lnTo>
                    <a:pt x="62077" y="3670"/>
                  </a:lnTo>
                  <a:lnTo>
                    <a:pt x="63030" y="4407"/>
                  </a:lnTo>
                  <a:lnTo>
                    <a:pt x="63576" y="4881"/>
                  </a:lnTo>
                  <a:lnTo>
                    <a:pt x="63929" y="5209"/>
                  </a:lnTo>
                  <a:lnTo>
                    <a:pt x="67768" y="8717"/>
                  </a:lnTo>
                  <a:lnTo>
                    <a:pt x="68454" y="9307"/>
                  </a:lnTo>
                  <a:lnTo>
                    <a:pt x="69304" y="9924"/>
                  </a:lnTo>
                  <a:lnTo>
                    <a:pt x="70407" y="10632"/>
                  </a:lnTo>
                  <a:lnTo>
                    <a:pt x="71321" y="11146"/>
                  </a:lnTo>
                  <a:lnTo>
                    <a:pt x="72049" y="11492"/>
                  </a:lnTo>
                  <a:lnTo>
                    <a:pt x="72498" y="11721"/>
                  </a:lnTo>
                  <a:lnTo>
                    <a:pt x="73465" y="12126"/>
                  </a:lnTo>
                  <a:lnTo>
                    <a:pt x="73868" y="12271"/>
                  </a:lnTo>
                  <a:lnTo>
                    <a:pt x="74945" y="12685"/>
                  </a:lnTo>
                  <a:lnTo>
                    <a:pt x="75549" y="12820"/>
                  </a:lnTo>
                  <a:lnTo>
                    <a:pt x="76271" y="12779"/>
                  </a:lnTo>
                  <a:lnTo>
                    <a:pt x="76541" y="13114"/>
                  </a:lnTo>
                  <a:lnTo>
                    <a:pt x="76731" y="12669"/>
                  </a:lnTo>
                  <a:lnTo>
                    <a:pt x="76827" y="11943"/>
                  </a:lnTo>
                  <a:lnTo>
                    <a:pt x="78646" y="12195"/>
                  </a:lnTo>
                  <a:lnTo>
                    <a:pt x="79692" y="12375"/>
                  </a:lnTo>
                  <a:lnTo>
                    <a:pt x="80212" y="12504"/>
                  </a:lnTo>
                  <a:lnTo>
                    <a:pt x="81010" y="12813"/>
                  </a:lnTo>
                  <a:lnTo>
                    <a:pt x="81686" y="13119"/>
                  </a:lnTo>
                  <a:lnTo>
                    <a:pt x="81662" y="12032"/>
                  </a:lnTo>
                  <a:lnTo>
                    <a:pt x="82232" y="11956"/>
                  </a:lnTo>
                  <a:lnTo>
                    <a:pt x="83020" y="12749"/>
                  </a:lnTo>
                  <a:lnTo>
                    <a:pt x="83640" y="12632"/>
                  </a:lnTo>
                  <a:lnTo>
                    <a:pt x="86892" y="11703"/>
                  </a:lnTo>
                  <a:lnTo>
                    <a:pt x="91646" y="10296"/>
                  </a:lnTo>
                  <a:lnTo>
                    <a:pt x="93343" y="9874"/>
                  </a:lnTo>
                  <a:lnTo>
                    <a:pt x="94243" y="9721"/>
                  </a:lnTo>
                  <a:lnTo>
                    <a:pt x="95318" y="9525"/>
                  </a:lnTo>
                  <a:lnTo>
                    <a:pt x="96416" y="9314"/>
                  </a:lnTo>
                  <a:lnTo>
                    <a:pt x="96946" y="9214"/>
                  </a:lnTo>
                  <a:lnTo>
                    <a:pt x="96916" y="9382"/>
                  </a:lnTo>
                  <a:lnTo>
                    <a:pt x="98945" y="9157"/>
                  </a:lnTo>
                  <a:lnTo>
                    <a:pt x="98661" y="10760"/>
                  </a:lnTo>
                  <a:lnTo>
                    <a:pt x="98567" y="11313"/>
                  </a:lnTo>
                  <a:lnTo>
                    <a:pt x="97792" y="15760"/>
                  </a:lnTo>
                  <a:lnTo>
                    <a:pt x="97426" y="17822"/>
                  </a:lnTo>
                  <a:lnTo>
                    <a:pt x="97184" y="19218"/>
                  </a:lnTo>
                  <a:lnTo>
                    <a:pt x="96955" y="20505"/>
                  </a:lnTo>
                  <a:lnTo>
                    <a:pt x="96670" y="22173"/>
                  </a:lnTo>
                  <a:lnTo>
                    <a:pt x="96369" y="23841"/>
                  </a:lnTo>
                  <a:lnTo>
                    <a:pt x="96278" y="24398"/>
                  </a:lnTo>
                  <a:lnTo>
                    <a:pt x="96163" y="25027"/>
                  </a:lnTo>
                  <a:lnTo>
                    <a:pt x="96047" y="25691"/>
                  </a:lnTo>
                  <a:lnTo>
                    <a:pt x="95312" y="29883"/>
                  </a:lnTo>
                  <a:lnTo>
                    <a:pt x="94615" y="33829"/>
                  </a:lnTo>
                  <a:lnTo>
                    <a:pt x="94124" y="36626"/>
                  </a:lnTo>
                  <a:lnTo>
                    <a:pt x="93827" y="38284"/>
                  </a:lnTo>
                  <a:lnTo>
                    <a:pt x="93736" y="38823"/>
                  </a:lnTo>
                  <a:lnTo>
                    <a:pt x="93451" y="40438"/>
                  </a:lnTo>
                  <a:lnTo>
                    <a:pt x="93206" y="41858"/>
                  </a:lnTo>
                  <a:lnTo>
                    <a:pt x="92865" y="43769"/>
                  </a:lnTo>
                  <a:lnTo>
                    <a:pt x="92770" y="44332"/>
                  </a:lnTo>
                  <a:lnTo>
                    <a:pt x="92177" y="47662"/>
                  </a:lnTo>
                  <a:lnTo>
                    <a:pt x="92022" y="48530"/>
                  </a:lnTo>
                  <a:lnTo>
                    <a:pt x="91682" y="50503"/>
                  </a:lnTo>
                  <a:lnTo>
                    <a:pt x="91226" y="53076"/>
                  </a:lnTo>
                  <a:lnTo>
                    <a:pt x="91136" y="53605"/>
                  </a:lnTo>
                  <a:lnTo>
                    <a:pt x="91035" y="54156"/>
                  </a:lnTo>
                  <a:lnTo>
                    <a:pt x="90958" y="54519"/>
                  </a:lnTo>
                  <a:lnTo>
                    <a:pt x="94588" y="55134"/>
                  </a:lnTo>
                  <a:lnTo>
                    <a:pt x="99570" y="55886"/>
                  </a:lnTo>
                  <a:lnTo>
                    <a:pt x="106490" y="56947"/>
                  </a:lnTo>
                  <a:lnTo>
                    <a:pt x="110755" y="57596"/>
                  </a:lnTo>
                  <a:lnTo>
                    <a:pt x="115007" y="58243"/>
                  </a:lnTo>
                  <a:lnTo>
                    <a:pt x="119284" y="58894"/>
                  </a:lnTo>
                  <a:lnTo>
                    <a:pt x="123526" y="59539"/>
                  </a:lnTo>
                  <a:lnTo>
                    <a:pt x="126359" y="60026"/>
                  </a:lnTo>
                  <a:lnTo>
                    <a:pt x="126440" y="59622"/>
                  </a:lnTo>
                  <a:lnTo>
                    <a:pt x="128121" y="48582"/>
                  </a:lnTo>
                  <a:lnTo>
                    <a:pt x="129352" y="40495"/>
                  </a:lnTo>
                  <a:lnTo>
                    <a:pt x="137577" y="41872"/>
                  </a:lnTo>
                  <a:lnTo>
                    <a:pt x="138028" y="41938"/>
                  </a:lnTo>
                  <a:lnTo>
                    <a:pt x="137542" y="44702"/>
                  </a:lnTo>
                  <a:lnTo>
                    <a:pt x="137096" y="47629"/>
                  </a:lnTo>
                  <a:lnTo>
                    <a:pt x="137033" y="48081"/>
                  </a:lnTo>
                  <a:lnTo>
                    <a:pt x="136968" y="48504"/>
                  </a:lnTo>
                  <a:lnTo>
                    <a:pt x="136449" y="51881"/>
                  </a:lnTo>
                  <a:lnTo>
                    <a:pt x="136056" y="54461"/>
                  </a:lnTo>
                  <a:lnTo>
                    <a:pt x="135114" y="61430"/>
                  </a:lnTo>
                  <a:lnTo>
                    <a:pt x="134659" y="65715"/>
                  </a:lnTo>
                  <a:lnTo>
                    <a:pt x="134334" y="68134"/>
                  </a:lnTo>
                  <a:lnTo>
                    <a:pt x="133879" y="70763"/>
                  </a:lnTo>
                  <a:lnTo>
                    <a:pt x="133441" y="74935"/>
                  </a:lnTo>
                  <a:lnTo>
                    <a:pt x="132905" y="76525"/>
                  </a:lnTo>
                  <a:lnTo>
                    <a:pt x="132849" y="77252"/>
                  </a:lnTo>
                  <a:lnTo>
                    <a:pt x="132458" y="80541"/>
                  </a:lnTo>
                  <a:lnTo>
                    <a:pt x="132212" y="82313"/>
                  </a:lnTo>
                  <a:lnTo>
                    <a:pt x="132713" y="82356"/>
                  </a:lnTo>
                  <a:lnTo>
                    <a:pt x="134856" y="82700"/>
                  </a:lnTo>
                  <a:lnTo>
                    <a:pt x="135013" y="82775"/>
                  </a:lnTo>
                  <a:lnTo>
                    <a:pt x="135727" y="83061"/>
                  </a:lnTo>
                  <a:lnTo>
                    <a:pt x="136476" y="83690"/>
                  </a:lnTo>
                  <a:lnTo>
                    <a:pt x="136891" y="83981"/>
                  </a:lnTo>
                  <a:lnTo>
                    <a:pt x="136787" y="84319"/>
                  </a:lnTo>
                  <a:lnTo>
                    <a:pt x="136592" y="85537"/>
                  </a:lnTo>
                  <a:lnTo>
                    <a:pt x="135769" y="85401"/>
                  </a:lnTo>
                  <a:lnTo>
                    <a:pt x="135153" y="89277"/>
                  </a:lnTo>
                  <a:lnTo>
                    <a:pt x="134950" y="90531"/>
                  </a:lnTo>
                  <a:lnTo>
                    <a:pt x="134881" y="90935"/>
                  </a:lnTo>
                  <a:lnTo>
                    <a:pt x="134346" y="94277"/>
                  </a:lnTo>
                  <a:lnTo>
                    <a:pt x="134257" y="94736"/>
                  </a:lnTo>
                  <a:lnTo>
                    <a:pt x="130275" y="96408"/>
                  </a:lnTo>
                  <a:lnTo>
                    <a:pt x="129950" y="96561"/>
                  </a:lnTo>
                  <a:lnTo>
                    <a:pt x="125727" y="98791"/>
                  </a:lnTo>
                  <a:lnTo>
                    <a:pt x="123949" y="99673"/>
                  </a:lnTo>
                  <a:lnTo>
                    <a:pt x="123146" y="99936"/>
                  </a:lnTo>
                  <a:lnTo>
                    <a:pt x="122346" y="100060"/>
                  </a:lnTo>
                  <a:lnTo>
                    <a:pt x="119552" y="100195"/>
                  </a:lnTo>
                  <a:lnTo>
                    <a:pt x="117725" y="100285"/>
                  </a:lnTo>
                  <a:lnTo>
                    <a:pt x="115952" y="100355"/>
                  </a:lnTo>
                  <a:lnTo>
                    <a:pt x="114735" y="100541"/>
                  </a:lnTo>
                  <a:lnTo>
                    <a:pt x="114073" y="100702"/>
                  </a:lnTo>
                  <a:lnTo>
                    <a:pt x="113517" y="100954"/>
                  </a:lnTo>
                  <a:lnTo>
                    <a:pt x="112776" y="101339"/>
                  </a:lnTo>
                  <a:lnTo>
                    <a:pt x="111606" y="102028"/>
                  </a:lnTo>
                  <a:lnTo>
                    <a:pt x="109212" y="104004"/>
                  </a:lnTo>
                  <a:lnTo>
                    <a:pt x="107563" y="105349"/>
                  </a:lnTo>
                  <a:lnTo>
                    <a:pt x="106910" y="105998"/>
                  </a:lnTo>
                  <a:lnTo>
                    <a:pt x="106049" y="106437"/>
                  </a:lnTo>
                  <a:lnTo>
                    <a:pt x="105334" y="106765"/>
                  </a:lnTo>
                  <a:lnTo>
                    <a:pt x="105003" y="106882"/>
                  </a:lnTo>
                  <a:lnTo>
                    <a:pt x="104647" y="107009"/>
                  </a:lnTo>
                  <a:lnTo>
                    <a:pt x="104134" y="107170"/>
                  </a:lnTo>
                  <a:lnTo>
                    <a:pt x="103366" y="107240"/>
                  </a:lnTo>
                  <a:lnTo>
                    <a:pt x="102856" y="107202"/>
                  </a:lnTo>
                  <a:lnTo>
                    <a:pt x="102231" y="107133"/>
                  </a:lnTo>
                  <a:lnTo>
                    <a:pt x="102039" y="107076"/>
                  </a:lnTo>
                  <a:lnTo>
                    <a:pt x="101995" y="107277"/>
                  </a:lnTo>
                  <a:lnTo>
                    <a:pt x="101563" y="109847"/>
                  </a:lnTo>
                  <a:lnTo>
                    <a:pt x="101197" y="112029"/>
                  </a:lnTo>
                  <a:lnTo>
                    <a:pt x="100912" y="113717"/>
                  </a:lnTo>
                  <a:lnTo>
                    <a:pt x="100811" y="114318"/>
                  </a:lnTo>
                  <a:lnTo>
                    <a:pt x="100411" y="116697"/>
                  </a:lnTo>
                  <a:lnTo>
                    <a:pt x="100336" y="117140"/>
                  </a:lnTo>
                  <a:lnTo>
                    <a:pt x="99690" y="120976"/>
                  </a:lnTo>
                  <a:lnTo>
                    <a:pt x="99618" y="121407"/>
                  </a:lnTo>
                  <a:lnTo>
                    <a:pt x="101718" y="121760"/>
                  </a:lnTo>
                  <a:lnTo>
                    <a:pt x="101958" y="122245"/>
                  </a:lnTo>
                  <a:lnTo>
                    <a:pt x="101816" y="123098"/>
                  </a:lnTo>
                  <a:lnTo>
                    <a:pt x="101666" y="123956"/>
                  </a:lnTo>
                  <a:lnTo>
                    <a:pt x="101375" y="125659"/>
                  </a:lnTo>
                  <a:lnTo>
                    <a:pt x="101220" y="126510"/>
                  </a:lnTo>
                  <a:lnTo>
                    <a:pt x="99243" y="126171"/>
                  </a:lnTo>
                  <a:lnTo>
                    <a:pt x="98615" y="126428"/>
                  </a:lnTo>
                  <a:lnTo>
                    <a:pt x="98355" y="125916"/>
                  </a:lnTo>
                  <a:lnTo>
                    <a:pt x="97965" y="125199"/>
                  </a:lnTo>
                  <a:lnTo>
                    <a:pt x="96902" y="123051"/>
                  </a:lnTo>
                  <a:lnTo>
                    <a:pt x="96135" y="122950"/>
                  </a:lnTo>
                  <a:lnTo>
                    <a:pt x="94532" y="122670"/>
                  </a:lnTo>
                  <a:lnTo>
                    <a:pt x="94100" y="122617"/>
                  </a:lnTo>
                  <a:lnTo>
                    <a:pt x="93866" y="123992"/>
                  </a:lnTo>
                  <a:lnTo>
                    <a:pt x="84846" y="122464"/>
                  </a:lnTo>
                  <a:lnTo>
                    <a:pt x="82226" y="122020"/>
                  </a:lnTo>
                  <a:lnTo>
                    <a:pt x="81949" y="121973"/>
                  </a:lnTo>
                  <a:lnTo>
                    <a:pt x="79034" y="121476"/>
                  </a:lnTo>
                  <a:lnTo>
                    <a:pt x="76049" y="120969"/>
                  </a:lnTo>
                  <a:lnTo>
                    <a:pt x="72702" y="120398"/>
                  </a:lnTo>
                  <a:lnTo>
                    <a:pt x="69346" y="119814"/>
                  </a:lnTo>
                  <a:lnTo>
                    <a:pt x="65863" y="119208"/>
                  </a:lnTo>
                  <a:lnTo>
                    <a:pt x="61322" y="118426"/>
                  </a:lnTo>
                  <a:lnTo>
                    <a:pt x="56696" y="117635"/>
                  </a:lnTo>
                  <a:lnTo>
                    <a:pt x="54360" y="117236"/>
                  </a:lnTo>
                  <a:lnTo>
                    <a:pt x="52400" y="117407"/>
                  </a:lnTo>
                  <a:lnTo>
                    <a:pt x="46271" y="116386"/>
                  </a:lnTo>
                  <a:lnTo>
                    <a:pt x="42354" y="115748"/>
                  </a:lnTo>
                  <a:lnTo>
                    <a:pt x="36528" y="114785"/>
                  </a:lnTo>
                  <a:lnTo>
                    <a:pt x="34558" y="125302"/>
                  </a:lnTo>
                  <a:lnTo>
                    <a:pt x="34187" y="127191"/>
                  </a:lnTo>
                  <a:lnTo>
                    <a:pt x="33656" y="129897"/>
                  </a:lnTo>
                  <a:lnTo>
                    <a:pt x="32024" y="137008"/>
                  </a:lnTo>
                  <a:lnTo>
                    <a:pt x="31800" y="137984"/>
                  </a:lnTo>
                  <a:lnTo>
                    <a:pt x="32205" y="140083"/>
                  </a:lnTo>
                  <a:lnTo>
                    <a:pt x="33408" y="141795"/>
                  </a:lnTo>
                  <a:lnTo>
                    <a:pt x="29412" y="143010"/>
                  </a:lnTo>
                  <a:lnTo>
                    <a:pt x="26765" y="143927"/>
                  </a:lnTo>
                  <a:lnTo>
                    <a:pt x="26523" y="143988"/>
                  </a:lnTo>
                  <a:lnTo>
                    <a:pt x="25659" y="144204"/>
                  </a:lnTo>
                  <a:lnTo>
                    <a:pt x="25048" y="144297"/>
                  </a:lnTo>
                  <a:lnTo>
                    <a:pt x="24317" y="144402"/>
                  </a:lnTo>
                  <a:lnTo>
                    <a:pt x="23394" y="144444"/>
                  </a:lnTo>
                  <a:lnTo>
                    <a:pt x="22651" y="144429"/>
                  </a:lnTo>
                  <a:lnTo>
                    <a:pt x="21738" y="144318"/>
                  </a:lnTo>
                  <a:lnTo>
                    <a:pt x="18437" y="144018"/>
                  </a:lnTo>
                  <a:lnTo>
                    <a:pt x="15052" y="143711"/>
                  </a:lnTo>
                  <a:lnTo>
                    <a:pt x="14213" y="143663"/>
                  </a:lnTo>
                  <a:lnTo>
                    <a:pt x="13809" y="143687"/>
                  </a:lnTo>
                  <a:lnTo>
                    <a:pt x="13480" y="143721"/>
                  </a:lnTo>
                  <a:lnTo>
                    <a:pt x="12678" y="143802"/>
                  </a:lnTo>
                  <a:lnTo>
                    <a:pt x="10996" y="143863"/>
                  </a:lnTo>
                  <a:lnTo>
                    <a:pt x="10641" y="143858"/>
                  </a:lnTo>
                  <a:lnTo>
                    <a:pt x="10049" y="144060"/>
                  </a:lnTo>
                  <a:lnTo>
                    <a:pt x="9691" y="143927"/>
                  </a:lnTo>
                  <a:lnTo>
                    <a:pt x="9333" y="143794"/>
                  </a:lnTo>
                  <a:lnTo>
                    <a:pt x="8692" y="144079"/>
                  </a:lnTo>
                  <a:lnTo>
                    <a:pt x="6192" y="144386"/>
                  </a:lnTo>
                  <a:lnTo>
                    <a:pt x="1643" y="144804"/>
                  </a:lnTo>
                  <a:lnTo>
                    <a:pt x="1427" y="144822"/>
                  </a:lnTo>
                  <a:lnTo>
                    <a:pt x="665" y="144822"/>
                  </a:lnTo>
                  <a:lnTo>
                    <a:pt x="0" y="144749"/>
                  </a:lnTo>
                  <a:lnTo>
                    <a:pt x="233" y="144275"/>
                  </a:lnTo>
                  <a:lnTo>
                    <a:pt x="284" y="143831"/>
                  </a:lnTo>
                  <a:lnTo>
                    <a:pt x="1016" y="142340"/>
                  </a:lnTo>
                  <a:lnTo>
                    <a:pt x="1298" y="141720"/>
                  </a:lnTo>
                  <a:lnTo>
                    <a:pt x="1971" y="140296"/>
                  </a:lnTo>
                  <a:lnTo>
                    <a:pt x="2806" y="138504"/>
                  </a:lnTo>
                  <a:lnTo>
                    <a:pt x="3894" y="136193"/>
                  </a:lnTo>
                  <a:lnTo>
                    <a:pt x="4168" y="135602"/>
                  </a:lnTo>
                  <a:lnTo>
                    <a:pt x="4449" y="135011"/>
                  </a:lnTo>
                  <a:lnTo>
                    <a:pt x="4623" y="134634"/>
                  </a:lnTo>
                  <a:lnTo>
                    <a:pt x="4726" y="134415"/>
                  </a:lnTo>
                  <a:lnTo>
                    <a:pt x="6154" y="135094"/>
                  </a:lnTo>
                  <a:lnTo>
                    <a:pt x="6457" y="135244"/>
                  </a:lnTo>
                  <a:lnTo>
                    <a:pt x="7199" y="133682"/>
                  </a:lnTo>
                  <a:lnTo>
                    <a:pt x="5685" y="132953"/>
                  </a:lnTo>
                  <a:lnTo>
                    <a:pt x="5426" y="132846"/>
                  </a:lnTo>
                  <a:lnTo>
                    <a:pt x="5248" y="132789"/>
                  </a:lnTo>
                  <a:lnTo>
                    <a:pt x="5067" y="132744"/>
                  </a:lnTo>
                  <a:lnTo>
                    <a:pt x="3955" y="132523"/>
                  </a:lnTo>
                  <a:lnTo>
                    <a:pt x="5697" y="127620"/>
                  </a:lnTo>
                  <a:lnTo>
                    <a:pt x="6290" y="126176"/>
                  </a:lnTo>
                  <a:lnTo>
                    <a:pt x="6747" y="123710"/>
                  </a:lnTo>
                  <a:lnTo>
                    <a:pt x="7012" y="122142"/>
                  </a:lnTo>
                  <a:lnTo>
                    <a:pt x="7498" y="119260"/>
                  </a:lnTo>
                  <a:lnTo>
                    <a:pt x="8818" y="119489"/>
                  </a:lnTo>
                  <a:lnTo>
                    <a:pt x="11296" y="104517"/>
                  </a:lnTo>
                  <a:lnTo>
                    <a:pt x="14242" y="87210"/>
                  </a:lnTo>
                  <a:lnTo>
                    <a:pt x="14520" y="85754"/>
                  </a:lnTo>
                  <a:lnTo>
                    <a:pt x="15383" y="80407"/>
                  </a:lnTo>
                  <a:lnTo>
                    <a:pt x="16616" y="73264"/>
                  </a:lnTo>
                  <a:lnTo>
                    <a:pt x="18102" y="64583"/>
                  </a:lnTo>
                  <a:lnTo>
                    <a:pt x="19011" y="59106"/>
                  </a:lnTo>
                  <a:lnTo>
                    <a:pt x="19795" y="59467"/>
                  </a:lnTo>
                  <a:lnTo>
                    <a:pt x="20885" y="59953"/>
                  </a:lnTo>
                  <a:lnTo>
                    <a:pt x="21933" y="60120"/>
                  </a:lnTo>
                  <a:lnTo>
                    <a:pt x="22037" y="59809"/>
                  </a:lnTo>
                  <a:lnTo>
                    <a:pt x="22373" y="57746"/>
                  </a:lnTo>
                  <a:lnTo>
                    <a:pt x="23664" y="57956"/>
                  </a:lnTo>
                  <a:lnTo>
                    <a:pt x="23636" y="58113"/>
                  </a:lnTo>
                  <a:lnTo>
                    <a:pt x="25346" y="58370"/>
                  </a:lnTo>
                  <a:lnTo>
                    <a:pt x="26597" y="58642"/>
                  </a:lnTo>
                  <a:lnTo>
                    <a:pt x="30188" y="59223"/>
                  </a:lnTo>
                  <a:lnTo>
                    <a:pt x="30842" y="59326"/>
                  </a:lnTo>
                  <a:lnTo>
                    <a:pt x="30623" y="60491"/>
                  </a:lnTo>
                  <a:lnTo>
                    <a:pt x="30508" y="61160"/>
                  </a:lnTo>
                  <a:lnTo>
                    <a:pt x="32120" y="61363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6" name="pg126"/>
            <p:cNvSpPr/>
            <p:nvPr/>
          </p:nvSpPr>
          <p:spPr>
            <a:xfrm>
              <a:off x="5951518" y="4784735"/>
              <a:ext cx="88993" cy="166791"/>
            </a:xfrm>
            <a:custGeom>
              <a:avLst/>
              <a:gdLst/>
              <a:ahLst/>
              <a:cxnLst/>
              <a:rect l="0" t="0" r="0" b="0"/>
              <a:pathLst>
                <a:path w="88993" h="166791">
                  <a:moveTo>
                    <a:pt x="59278" y="25938"/>
                  </a:moveTo>
                  <a:lnTo>
                    <a:pt x="60161" y="26409"/>
                  </a:lnTo>
                  <a:lnTo>
                    <a:pt x="61185" y="26827"/>
                  </a:lnTo>
                  <a:lnTo>
                    <a:pt x="62536" y="26951"/>
                  </a:lnTo>
                  <a:lnTo>
                    <a:pt x="63780" y="26987"/>
                  </a:lnTo>
                  <a:lnTo>
                    <a:pt x="64447" y="29377"/>
                  </a:lnTo>
                  <a:lnTo>
                    <a:pt x="64981" y="31165"/>
                  </a:lnTo>
                  <a:lnTo>
                    <a:pt x="65451" y="32843"/>
                  </a:lnTo>
                  <a:lnTo>
                    <a:pt x="67009" y="38463"/>
                  </a:lnTo>
                  <a:lnTo>
                    <a:pt x="67741" y="41091"/>
                  </a:lnTo>
                  <a:lnTo>
                    <a:pt x="69155" y="46365"/>
                  </a:lnTo>
                  <a:lnTo>
                    <a:pt x="69248" y="46672"/>
                  </a:lnTo>
                  <a:lnTo>
                    <a:pt x="69653" y="48130"/>
                  </a:lnTo>
                  <a:lnTo>
                    <a:pt x="69713" y="48342"/>
                  </a:lnTo>
                  <a:lnTo>
                    <a:pt x="69846" y="48813"/>
                  </a:lnTo>
                  <a:lnTo>
                    <a:pt x="71882" y="56034"/>
                  </a:lnTo>
                  <a:lnTo>
                    <a:pt x="72767" y="59217"/>
                  </a:lnTo>
                  <a:lnTo>
                    <a:pt x="74429" y="65160"/>
                  </a:lnTo>
                  <a:lnTo>
                    <a:pt x="72576" y="65674"/>
                  </a:lnTo>
                  <a:lnTo>
                    <a:pt x="71000" y="66108"/>
                  </a:lnTo>
                  <a:lnTo>
                    <a:pt x="68450" y="66914"/>
                  </a:lnTo>
                  <a:lnTo>
                    <a:pt x="69374" y="68744"/>
                  </a:lnTo>
                  <a:lnTo>
                    <a:pt x="68307" y="69391"/>
                  </a:lnTo>
                  <a:lnTo>
                    <a:pt x="64384" y="71325"/>
                  </a:lnTo>
                  <a:lnTo>
                    <a:pt x="60890" y="73047"/>
                  </a:lnTo>
                  <a:lnTo>
                    <a:pt x="57835" y="74425"/>
                  </a:lnTo>
                  <a:lnTo>
                    <a:pt x="58386" y="74734"/>
                  </a:lnTo>
                  <a:lnTo>
                    <a:pt x="62233" y="76802"/>
                  </a:lnTo>
                  <a:lnTo>
                    <a:pt x="62823" y="77102"/>
                  </a:lnTo>
                  <a:lnTo>
                    <a:pt x="65384" y="78468"/>
                  </a:lnTo>
                  <a:lnTo>
                    <a:pt x="66667" y="79156"/>
                  </a:lnTo>
                  <a:lnTo>
                    <a:pt x="67138" y="79409"/>
                  </a:lnTo>
                  <a:lnTo>
                    <a:pt x="67791" y="79752"/>
                  </a:lnTo>
                  <a:lnTo>
                    <a:pt x="68670" y="80329"/>
                  </a:lnTo>
                  <a:lnTo>
                    <a:pt x="69070" y="80648"/>
                  </a:lnTo>
                  <a:lnTo>
                    <a:pt x="69515" y="80898"/>
                  </a:lnTo>
                  <a:lnTo>
                    <a:pt x="72858" y="82778"/>
                  </a:lnTo>
                  <a:lnTo>
                    <a:pt x="74669" y="83537"/>
                  </a:lnTo>
                  <a:lnTo>
                    <a:pt x="77707" y="84814"/>
                  </a:lnTo>
                  <a:lnTo>
                    <a:pt x="78511" y="85151"/>
                  </a:lnTo>
                  <a:lnTo>
                    <a:pt x="79786" y="87753"/>
                  </a:lnTo>
                  <a:lnTo>
                    <a:pt x="80289" y="88785"/>
                  </a:lnTo>
                  <a:lnTo>
                    <a:pt x="82743" y="93810"/>
                  </a:lnTo>
                  <a:lnTo>
                    <a:pt x="82976" y="94279"/>
                  </a:lnTo>
                  <a:lnTo>
                    <a:pt x="83111" y="94610"/>
                  </a:lnTo>
                  <a:lnTo>
                    <a:pt x="82706" y="94830"/>
                  </a:lnTo>
                  <a:lnTo>
                    <a:pt x="82328" y="95011"/>
                  </a:lnTo>
                  <a:lnTo>
                    <a:pt x="81429" y="95458"/>
                  </a:lnTo>
                  <a:lnTo>
                    <a:pt x="80605" y="95878"/>
                  </a:lnTo>
                  <a:lnTo>
                    <a:pt x="78452" y="96960"/>
                  </a:lnTo>
                  <a:lnTo>
                    <a:pt x="77047" y="97674"/>
                  </a:lnTo>
                  <a:lnTo>
                    <a:pt x="77843" y="99368"/>
                  </a:lnTo>
                  <a:lnTo>
                    <a:pt x="81200" y="106306"/>
                  </a:lnTo>
                  <a:lnTo>
                    <a:pt x="85977" y="116148"/>
                  </a:lnTo>
                  <a:lnTo>
                    <a:pt x="84119" y="117126"/>
                  </a:lnTo>
                  <a:lnTo>
                    <a:pt x="82141" y="118118"/>
                  </a:lnTo>
                  <a:lnTo>
                    <a:pt x="80568" y="118920"/>
                  </a:lnTo>
                  <a:lnTo>
                    <a:pt x="81631" y="121033"/>
                  </a:lnTo>
                  <a:lnTo>
                    <a:pt x="81718" y="121215"/>
                  </a:lnTo>
                  <a:lnTo>
                    <a:pt x="81884" y="121582"/>
                  </a:lnTo>
                  <a:lnTo>
                    <a:pt x="82747" y="123402"/>
                  </a:lnTo>
                  <a:lnTo>
                    <a:pt x="83024" y="123974"/>
                  </a:lnTo>
                  <a:lnTo>
                    <a:pt x="84695" y="127501"/>
                  </a:lnTo>
                  <a:lnTo>
                    <a:pt x="86575" y="131451"/>
                  </a:lnTo>
                  <a:lnTo>
                    <a:pt x="87066" y="132495"/>
                  </a:lnTo>
                  <a:lnTo>
                    <a:pt x="87502" y="133405"/>
                  </a:lnTo>
                  <a:lnTo>
                    <a:pt x="88835" y="136213"/>
                  </a:lnTo>
                  <a:lnTo>
                    <a:pt x="88993" y="136579"/>
                  </a:lnTo>
                  <a:lnTo>
                    <a:pt x="87252" y="137434"/>
                  </a:lnTo>
                  <a:lnTo>
                    <a:pt x="85475" y="138297"/>
                  </a:lnTo>
                  <a:lnTo>
                    <a:pt x="81457" y="140249"/>
                  </a:lnTo>
                  <a:lnTo>
                    <a:pt x="81829" y="141331"/>
                  </a:lnTo>
                  <a:lnTo>
                    <a:pt x="82513" y="143240"/>
                  </a:lnTo>
                  <a:lnTo>
                    <a:pt x="83927" y="147241"/>
                  </a:lnTo>
                  <a:lnTo>
                    <a:pt x="84269" y="148193"/>
                  </a:lnTo>
                  <a:lnTo>
                    <a:pt x="84605" y="149116"/>
                  </a:lnTo>
                  <a:lnTo>
                    <a:pt x="85941" y="152788"/>
                  </a:lnTo>
                  <a:lnTo>
                    <a:pt x="86849" y="152728"/>
                  </a:lnTo>
                  <a:lnTo>
                    <a:pt x="87851" y="152540"/>
                  </a:lnTo>
                  <a:lnTo>
                    <a:pt x="88497" y="154449"/>
                  </a:lnTo>
                  <a:lnTo>
                    <a:pt x="88820" y="156512"/>
                  </a:lnTo>
                  <a:lnTo>
                    <a:pt x="87306" y="156789"/>
                  </a:lnTo>
                  <a:lnTo>
                    <a:pt x="81145" y="157882"/>
                  </a:lnTo>
                  <a:lnTo>
                    <a:pt x="76970" y="158578"/>
                  </a:lnTo>
                  <a:lnTo>
                    <a:pt x="72574" y="159332"/>
                  </a:lnTo>
                  <a:lnTo>
                    <a:pt x="69187" y="160380"/>
                  </a:lnTo>
                  <a:lnTo>
                    <a:pt x="68192" y="160689"/>
                  </a:lnTo>
                  <a:lnTo>
                    <a:pt x="67282" y="160973"/>
                  </a:lnTo>
                  <a:lnTo>
                    <a:pt x="64185" y="162461"/>
                  </a:lnTo>
                  <a:lnTo>
                    <a:pt x="62867" y="163085"/>
                  </a:lnTo>
                  <a:lnTo>
                    <a:pt x="59704" y="164618"/>
                  </a:lnTo>
                  <a:lnTo>
                    <a:pt x="55477" y="166655"/>
                  </a:lnTo>
                  <a:lnTo>
                    <a:pt x="55095" y="166791"/>
                  </a:lnTo>
                  <a:lnTo>
                    <a:pt x="54898" y="166427"/>
                  </a:lnTo>
                  <a:lnTo>
                    <a:pt x="50180" y="156953"/>
                  </a:lnTo>
                  <a:lnTo>
                    <a:pt x="49717" y="155896"/>
                  </a:lnTo>
                  <a:lnTo>
                    <a:pt x="48760" y="153210"/>
                  </a:lnTo>
                  <a:lnTo>
                    <a:pt x="48233" y="152162"/>
                  </a:lnTo>
                  <a:lnTo>
                    <a:pt x="47232" y="150178"/>
                  </a:lnTo>
                  <a:lnTo>
                    <a:pt x="45303" y="146352"/>
                  </a:lnTo>
                  <a:lnTo>
                    <a:pt x="44714" y="145181"/>
                  </a:lnTo>
                  <a:lnTo>
                    <a:pt x="43267" y="142319"/>
                  </a:lnTo>
                  <a:lnTo>
                    <a:pt x="42839" y="141473"/>
                  </a:lnTo>
                  <a:lnTo>
                    <a:pt x="41138" y="138154"/>
                  </a:lnTo>
                  <a:lnTo>
                    <a:pt x="40247" y="136102"/>
                  </a:lnTo>
                  <a:lnTo>
                    <a:pt x="39231" y="134071"/>
                  </a:lnTo>
                  <a:lnTo>
                    <a:pt x="37133" y="129863"/>
                  </a:lnTo>
                  <a:lnTo>
                    <a:pt x="34689" y="125293"/>
                  </a:lnTo>
                  <a:lnTo>
                    <a:pt x="32387" y="120604"/>
                  </a:lnTo>
                  <a:lnTo>
                    <a:pt x="31985" y="120357"/>
                  </a:lnTo>
                  <a:lnTo>
                    <a:pt x="30881" y="118084"/>
                  </a:lnTo>
                  <a:lnTo>
                    <a:pt x="30675" y="117641"/>
                  </a:lnTo>
                  <a:lnTo>
                    <a:pt x="29978" y="116202"/>
                  </a:lnTo>
                  <a:lnTo>
                    <a:pt x="29202" y="114586"/>
                  </a:lnTo>
                  <a:lnTo>
                    <a:pt x="29000" y="114182"/>
                  </a:lnTo>
                  <a:lnTo>
                    <a:pt x="28799" y="113776"/>
                  </a:lnTo>
                  <a:lnTo>
                    <a:pt x="28193" y="112523"/>
                  </a:lnTo>
                  <a:lnTo>
                    <a:pt x="27963" y="112061"/>
                  </a:lnTo>
                  <a:lnTo>
                    <a:pt x="27734" y="111575"/>
                  </a:lnTo>
                  <a:lnTo>
                    <a:pt x="27294" y="110669"/>
                  </a:lnTo>
                  <a:lnTo>
                    <a:pt x="27005" y="110064"/>
                  </a:lnTo>
                  <a:lnTo>
                    <a:pt x="26601" y="109235"/>
                  </a:lnTo>
                  <a:lnTo>
                    <a:pt x="26308" y="108620"/>
                  </a:lnTo>
                  <a:lnTo>
                    <a:pt x="25639" y="107243"/>
                  </a:lnTo>
                  <a:lnTo>
                    <a:pt x="25418" y="106776"/>
                  </a:lnTo>
                  <a:lnTo>
                    <a:pt x="25003" y="105921"/>
                  </a:lnTo>
                  <a:lnTo>
                    <a:pt x="24668" y="105243"/>
                  </a:lnTo>
                  <a:lnTo>
                    <a:pt x="23945" y="105609"/>
                  </a:lnTo>
                  <a:lnTo>
                    <a:pt x="23533" y="104779"/>
                  </a:lnTo>
                  <a:lnTo>
                    <a:pt x="22493" y="103297"/>
                  </a:lnTo>
                  <a:lnTo>
                    <a:pt x="21613" y="102041"/>
                  </a:lnTo>
                  <a:lnTo>
                    <a:pt x="21416" y="101737"/>
                  </a:lnTo>
                  <a:lnTo>
                    <a:pt x="21201" y="101257"/>
                  </a:lnTo>
                  <a:lnTo>
                    <a:pt x="22358" y="100667"/>
                  </a:lnTo>
                  <a:lnTo>
                    <a:pt x="21994" y="99909"/>
                  </a:lnTo>
                  <a:lnTo>
                    <a:pt x="21910" y="99715"/>
                  </a:lnTo>
                  <a:lnTo>
                    <a:pt x="21831" y="99533"/>
                  </a:lnTo>
                  <a:lnTo>
                    <a:pt x="21574" y="99009"/>
                  </a:lnTo>
                  <a:lnTo>
                    <a:pt x="21253" y="98346"/>
                  </a:lnTo>
                  <a:lnTo>
                    <a:pt x="21107" y="98037"/>
                  </a:lnTo>
                  <a:lnTo>
                    <a:pt x="20845" y="97508"/>
                  </a:lnTo>
                  <a:lnTo>
                    <a:pt x="20497" y="96774"/>
                  </a:lnTo>
                  <a:lnTo>
                    <a:pt x="20398" y="96578"/>
                  </a:lnTo>
                  <a:lnTo>
                    <a:pt x="19931" y="95606"/>
                  </a:lnTo>
                  <a:lnTo>
                    <a:pt x="19729" y="95187"/>
                  </a:lnTo>
                  <a:lnTo>
                    <a:pt x="19341" y="94396"/>
                  </a:lnTo>
                  <a:lnTo>
                    <a:pt x="21184" y="93537"/>
                  </a:lnTo>
                  <a:lnTo>
                    <a:pt x="20546" y="92216"/>
                  </a:lnTo>
                  <a:lnTo>
                    <a:pt x="18795" y="92925"/>
                  </a:lnTo>
                  <a:lnTo>
                    <a:pt x="17213" y="89618"/>
                  </a:lnTo>
                  <a:lnTo>
                    <a:pt x="16211" y="87526"/>
                  </a:lnTo>
                  <a:lnTo>
                    <a:pt x="15146" y="85301"/>
                  </a:lnTo>
                  <a:lnTo>
                    <a:pt x="13023" y="80867"/>
                  </a:lnTo>
                  <a:lnTo>
                    <a:pt x="10876" y="75874"/>
                  </a:lnTo>
                  <a:lnTo>
                    <a:pt x="8822" y="71512"/>
                  </a:lnTo>
                  <a:lnTo>
                    <a:pt x="7161" y="68084"/>
                  </a:lnTo>
                  <a:lnTo>
                    <a:pt x="6908" y="67908"/>
                  </a:lnTo>
                  <a:lnTo>
                    <a:pt x="6659" y="67386"/>
                  </a:lnTo>
                  <a:lnTo>
                    <a:pt x="5898" y="65785"/>
                  </a:lnTo>
                  <a:lnTo>
                    <a:pt x="4720" y="63325"/>
                  </a:lnTo>
                  <a:lnTo>
                    <a:pt x="2760" y="59224"/>
                  </a:lnTo>
                  <a:lnTo>
                    <a:pt x="797" y="55112"/>
                  </a:lnTo>
                  <a:lnTo>
                    <a:pt x="0" y="54419"/>
                  </a:lnTo>
                  <a:lnTo>
                    <a:pt x="1096" y="53439"/>
                  </a:lnTo>
                  <a:lnTo>
                    <a:pt x="2177" y="52586"/>
                  </a:lnTo>
                  <a:lnTo>
                    <a:pt x="3122" y="51842"/>
                  </a:lnTo>
                  <a:lnTo>
                    <a:pt x="4008" y="51145"/>
                  </a:lnTo>
                  <a:lnTo>
                    <a:pt x="4846" y="50493"/>
                  </a:lnTo>
                  <a:lnTo>
                    <a:pt x="5096" y="50290"/>
                  </a:lnTo>
                  <a:lnTo>
                    <a:pt x="6210" y="49353"/>
                  </a:lnTo>
                  <a:lnTo>
                    <a:pt x="6645" y="49007"/>
                  </a:lnTo>
                  <a:lnTo>
                    <a:pt x="7492" y="48259"/>
                  </a:lnTo>
                  <a:lnTo>
                    <a:pt x="8557" y="47373"/>
                  </a:lnTo>
                  <a:lnTo>
                    <a:pt x="7871" y="45129"/>
                  </a:lnTo>
                  <a:lnTo>
                    <a:pt x="3658" y="33616"/>
                  </a:lnTo>
                  <a:lnTo>
                    <a:pt x="2819" y="31284"/>
                  </a:lnTo>
                  <a:lnTo>
                    <a:pt x="2475" y="30400"/>
                  </a:lnTo>
                  <a:lnTo>
                    <a:pt x="2004" y="29022"/>
                  </a:lnTo>
                  <a:lnTo>
                    <a:pt x="2304" y="28903"/>
                  </a:lnTo>
                  <a:lnTo>
                    <a:pt x="3211" y="28284"/>
                  </a:lnTo>
                  <a:lnTo>
                    <a:pt x="3733" y="22440"/>
                  </a:lnTo>
                  <a:lnTo>
                    <a:pt x="3815" y="22046"/>
                  </a:lnTo>
                  <a:lnTo>
                    <a:pt x="3990" y="21587"/>
                  </a:lnTo>
                  <a:lnTo>
                    <a:pt x="4085" y="21415"/>
                  </a:lnTo>
                  <a:lnTo>
                    <a:pt x="4199" y="21234"/>
                  </a:lnTo>
                  <a:lnTo>
                    <a:pt x="4892" y="20319"/>
                  </a:lnTo>
                  <a:lnTo>
                    <a:pt x="7097" y="17265"/>
                  </a:lnTo>
                  <a:lnTo>
                    <a:pt x="8468" y="15180"/>
                  </a:lnTo>
                  <a:lnTo>
                    <a:pt x="8633" y="14724"/>
                  </a:lnTo>
                  <a:lnTo>
                    <a:pt x="8906" y="14491"/>
                  </a:lnTo>
                  <a:lnTo>
                    <a:pt x="11776" y="8344"/>
                  </a:lnTo>
                  <a:lnTo>
                    <a:pt x="12956" y="6757"/>
                  </a:lnTo>
                  <a:lnTo>
                    <a:pt x="13791" y="6461"/>
                  </a:lnTo>
                  <a:lnTo>
                    <a:pt x="14679" y="6327"/>
                  </a:lnTo>
                  <a:lnTo>
                    <a:pt x="14586" y="6000"/>
                  </a:lnTo>
                  <a:lnTo>
                    <a:pt x="14189" y="4658"/>
                  </a:lnTo>
                  <a:lnTo>
                    <a:pt x="12834" y="0"/>
                  </a:lnTo>
                  <a:lnTo>
                    <a:pt x="13899" y="356"/>
                  </a:lnTo>
                  <a:lnTo>
                    <a:pt x="15091" y="728"/>
                  </a:lnTo>
                  <a:lnTo>
                    <a:pt x="16919" y="1306"/>
                  </a:lnTo>
                  <a:lnTo>
                    <a:pt x="17505" y="1525"/>
                  </a:lnTo>
                  <a:lnTo>
                    <a:pt x="18177" y="1881"/>
                  </a:lnTo>
                  <a:lnTo>
                    <a:pt x="18434" y="2074"/>
                  </a:lnTo>
                  <a:lnTo>
                    <a:pt x="19514" y="3014"/>
                  </a:lnTo>
                  <a:lnTo>
                    <a:pt x="20011" y="3503"/>
                  </a:lnTo>
                  <a:lnTo>
                    <a:pt x="20555" y="3888"/>
                  </a:lnTo>
                  <a:lnTo>
                    <a:pt x="21964" y="4770"/>
                  </a:lnTo>
                  <a:lnTo>
                    <a:pt x="23471" y="5314"/>
                  </a:lnTo>
                  <a:lnTo>
                    <a:pt x="24282" y="5594"/>
                  </a:lnTo>
                  <a:lnTo>
                    <a:pt x="25063" y="5735"/>
                  </a:lnTo>
                  <a:lnTo>
                    <a:pt x="26003" y="5688"/>
                  </a:lnTo>
                  <a:lnTo>
                    <a:pt x="29618" y="3936"/>
                  </a:lnTo>
                  <a:lnTo>
                    <a:pt x="30714" y="3546"/>
                  </a:lnTo>
                  <a:lnTo>
                    <a:pt x="31841" y="3358"/>
                  </a:lnTo>
                  <a:lnTo>
                    <a:pt x="33108" y="3405"/>
                  </a:lnTo>
                  <a:lnTo>
                    <a:pt x="34141" y="3592"/>
                  </a:lnTo>
                  <a:lnTo>
                    <a:pt x="35519" y="4077"/>
                  </a:lnTo>
                  <a:lnTo>
                    <a:pt x="36474" y="4672"/>
                  </a:lnTo>
                  <a:lnTo>
                    <a:pt x="37894" y="6348"/>
                  </a:lnTo>
                  <a:lnTo>
                    <a:pt x="38414" y="7400"/>
                  </a:lnTo>
                  <a:lnTo>
                    <a:pt x="39178" y="8563"/>
                  </a:lnTo>
                  <a:lnTo>
                    <a:pt x="39879" y="9368"/>
                  </a:lnTo>
                  <a:lnTo>
                    <a:pt x="41365" y="10231"/>
                  </a:lnTo>
                  <a:lnTo>
                    <a:pt x="45450" y="11545"/>
                  </a:lnTo>
                  <a:lnTo>
                    <a:pt x="46796" y="12061"/>
                  </a:lnTo>
                  <a:lnTo>
                    <a:pt x="48122" y="13001"/>
                  </a:lnTo>
                  <a:lnTo>
                    <a:pt x="49365" y="16334"/>
                  </a:lnTo>
                  <a:lnTo>
                    <a:pt x="49456" y="17078"/>
                  </a:lnTo>
                  <a:lnTo>
                    <a:pt x="49776" y="18215"/>
                  </a:lnTo>
                  <a:lnTo>
                    <a:pt x="50042" y="18819"/>
                  </a:lnTo>
                  <a:lnTo>
                    <a:pt x="50558" y="19671"/>
                  </a:lnTo>
                  <a:lnTo>
                    <a:pt x="51162" y="20505"/>
                  </a:lnTo>
                  <a:lnTo>
                    <a:pt x="53046" y="21873"/>
                  </a:lnTo>
                  <a:lnTo>
                    <a:pt x="53988" y="22507"/>
                  </a:lnTo>
                  <a:lnTo>
                    <a:pt x="54947" y="23151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7" name="pg127"/>
            <p:cNvSpPr/>
            <p:nvPr/>
          </p:nvSpPr>
          <p:spPr>
            <a:xfrm>
              <a:off x="6009353" y="4810656"/>
              <a:ext cx="117906" cy="130590"/>
            </a:xfrm>
            <a:custGeom>
              <a:avLst/>
              <a:gdLst/>
              <a:ahLst/>
              <a:cxnLst/>
              <a:rect l="0" t="0" r="0" b="0"/>
              <a:pathLst>
                <a:path w="117906" h="130590">
                  <a:moveTo>
                    <a:pt x="100887" y="51944"/>
                  </a:moveTo>
                  <a:lnTo>
                    <a:pt x="102552" y="53004"/>
                  </a:lnTo>
                  <a:lnTo>
                    <a:pt x="103358" y="53840"/>
                  </a:lnTo>
                  <a:lnTo>
                    <a:pt x="103023" y="54826"/>
                  </a:lnTo>
                  <a:lnTo>
                    <a:pt x="104197" y="56197"/>
                  </a:lnTo>
                  <a:lnTo>
                    <a:pt x="106600" y="58442"/>
                  </a:lnTo>
                  <a:lnTo>
                    <a:pt x="108904" y="59976"/>
                  </a:lnTo>
                  <a:lnTo>
                    <a:pt x="111358" y="60982"/>
                  </a:lnTo>
                  <a:lnTo>
                    <a:pt x="113662" y="61391"/>
                  </a:lnTo>
                  <a:lnTo>
                    <a:pt x="116028" y="61316"/>
                  </a:lnTo>
                  <a:lnTo>
                    <a:pt x="117906" y="61109"/>
                  </a:lnTo>
                  <a:lnTo>
                    <a:pt x="117822" y="61665"/>
                  </a:lnTo>
                  <a:lnTo>
                    <a:pt x="117607" y="61821"/>
                  </a:lnTo>
                  <a:lnTo>
                    <a:pt x="117386" y="62065"/>
                  </a:lnTo>
                  <a:lnTo>
                    <a:pt x="116578" y="63318"/>
                  </a:lnTo>
                  <a:lnTo>
                    <a:pt x="116414" y="63606"/>
                  </a:lnTo>
                  <a:lnTo>
                    <a:pt x="116139" y="64305"/>
                  </a:lnTo>
                  <a:lnTo>
                    <a:pt x="115975" y="64866"/>
                  </a:lnTo>
                  <a:lnTo>
                    <a:pt x="115884" y="65551"/>
                  </a:lnTo>
                  <a:lnTo>
                    <a:pt x="115770" y="66587"/>
                  </a:lnTo>
                  <a:lnTo>
                    <a:pt x="115147" y="67466"/>
                  </a:lnTo>
                  <a:lnTo>
                    <a:pt x="114922" y="67944"/>
                  </a:lnTo>
                  <a:lnTo>
                    <a:pt x="114671" y="68544"/>
                  </a:lnTo>
                  <a:lnTo>
                    <a:pt x="114101" y="69181"/>
                  </a:lnTo>
                  <a:lnTo>
                    <a:pt x="113554" y="69748"/>
                  </a:lnTo>
                  <a:lnTo>
                    <a:pt x="112782" y="70049"/>
                  </a:lnTo>
                  <a:lnTo>
                    <a:pt x="111612" y="71117"/>
                  </a:lnTo>
                  <a:lnTo>
                    <a:pt x="110658" y="72333"/>
                  </a:lnTo>
                  <a:lnTo>
                    <a:pt x="110124" y="72867"/>
                  </a:lnTo>
                  <a:lnTo>
                    <a:pt x="110483" y="73221"/>
                  </a:lnTo>
                  <a:lnTo>
                    <a:pt x="110202" y="73599"/>
                  </a:lnTo>
                  <a:lnTo>
                    <a:pt x="109885" y="73863"/>
                  </a:lnTo>
                  <a:lnTo>
                    <a:pt x="109650" y="74008"/>
                  </a:lnTo>
                  <a:lnTo>
                    <a:pt x="109044" y="74226"/>
                  </a:lnTo>
                  <a:lnTo>
                    <a:pt x="108739" y="74411"/>
                  </a:lnTo>
                  <a:lnTo>
                    <a:pt x="108036" y="74831"/>
                  </a:lnTo>
                  <a:lnTo>
                    <a:pt x="107778" y="74874"/>
                  </a:lnTo>
                  <a:lnTo>
                    <a:pt x="107101" y="75141"/>
                  </a:lnTo>
                  <a:lnTo>
                    <a:pt x="106959" y="75146"/>
                  </a:lnTo>
                  <a:lnTo>
                    <a:pt x="106698" y="75189"/>
                  </a:lnTo>
                  <a:lnTo>
                    <a:pt x="106511" y="75222"/>
                  </a:lnTo>
                  <a:lnTo>
                    <a:pt x="106254" y="75203"/>
                  </a:lnTo>
                  <a:lnTo>
                    <a:pt x="105892" y="75052"/>
                  </a:lnTo>
                  <a:lnTo>
                    <a:pt x="105439" y="75004"/>
                  </a:lnTo>
                  <a:lnTo>
                    <a:pt x="104436" y="75857"/>
                  </a:lnTo>
                  <a:lnTo>
                    <a:pt x="104062" y="76424"/>
                  </a:lnTo>
                  <a:lnTo>
                    <a:pt x="103764" y="77350"/>
                  </a:lnTo>
                  <a:lnTo>
                    <a:pt x="103661" y="77859"/>
                  </a:lnTo>
                  <a:lnTo>
                    <a:pt x="103267" y="78931"/>
                  </a:lnTo>
                  <a:lnTo>
                    <a:pt x="103024" y="79351"/>
                  </a:lnTo>
                  <a:lnTo>
                    <a:pt x="102795" y="79715"/>
                  </a:lnTo>
                  <a:lnTo>
                    <a:pt x="102251" y="81960"/>
                  </a:lnTo>
                  <a:lnTo>
                    <a:pt x="102405" y="82328"/>
                  </a:lnTo>
                  <a:lnTo>
                    <a:pt x="101905" y="82809"/>
                  </a:lnTo>
                  <a:lnTo>
                    <a:pt x="101494" y="83604"/>
                  </a:lnTo>
                  <a:lnTo>
                    <a:pt x="101223" y="84201"/>
                  </a:lnTo>
                  <a:lnTo>
                    <a:pt x="101222" y="84529"/>
                  </a:lnTo>
                  <a:lnTo>
                    <a:pt x="100682" y="85530"/>
                  </a:lnTo>
                  <a:lnTo>
                    <a:pt x="99818" y="86730"/>
                  </a:lnTo>
                  <a:lnTo>
                    <a:pt x="98776" y="87571"/>
                  </a:lnTo>
                  <a:lnTo>
                    <a:pt x="98235" y="87977"/>
                  </a:lnTo>
                  <a:lnTo>
                    <a:pt x="97421" y="88416"/>
                  </a:lnTo>
                  <a:lnTo>
                    <a:pt x="96715" y="88931"/>
                  </a:lnTo>
                  <a:lnTo>
                    <a:pt x="96067" y="89520"/>
                  </a:lnTo>
                  <a:lnTo>
                    <a:pt x="95819" y="89798"/>
                  </a:lnTo>
                  <a:lnTo>
                    <a:pt x="95508" y="90913"/>
                  </a:lnTo>
                  <a:lnTo>
                    <a:pt x="95153" y="91525"/>
                  </a:lnTo>
                  <a:lnTo>
                    <a:pt x="94916" y="92142"/>
                  </a:lnTo>
                  <a:lnTo>
                    <a:pt x="94637" y="93052"/>
                  </a:lnTo>
                  <a:lnTo>
                    <a:pt x="94670" y="93380"/>
                  </a:lnTo>
                  <a:lnTo>
                    <a:pt x="94543" y="93651"/>
                  </a:lnTo>
                  <a:lnTo>
                    <a:pt x="94291" y="93925"/>
                  </a:lnTo>
                  <a:lnTo>
                    <a:pt x="93980" y="94323"/>
                  </a:lnTo>
                  <a:lnTo>
                    <a:pt x="93717" y="94822"/>
                  </a:lnTo>
                  <a:lnTo>
                    <a:pt x="93634" y="95072"/>
                  </a:lnTo>
                  <a:lnTo>
                    <a:pt x="93076" y="96595"/>
                  </a:lnTo>
                  <a:lnTo>
                    <a:pt x="93004" y="97304"/>
                  </a:lnTo>
                  <a:lnTo>
                    <a:pt x="92795" y="98229"/>
                  </a:lnTo>
                  <a:lnTo>
                    <a:pt x="91654" y="100306"/>
                  </a:lnTo>
                  <a:lnTo>
                    <a:pt x="91575" y="100588"/>
                  </a:lnTo>
                  <a:lnTo>
                    <a:pt x="91528" y="100726"/>
                  </a:lnTo>
                  <a:lnTo>
                    <a:pt x="91465" y="100883"/>
                  </a:lnTo>
                  <a:lnTo>
                    <a:pt x="91077" y="101312"/>
                  </a:lnTo>
                  <a:lnTo>
                    <a:pt x="90641" y="101684"/>
                  </a:lnTo>
                  <a:lnTo>
                    <a:pt x="90198" y="102036"/>
                  </a:lnTo>
                  <a:lnTo>
                    <a:pt x="89944" y="102070"/>
                  </a:lnTo>
                  <a:lnTo>
                    <a:pt x="89331" y="101994"/>
                  </a:lnTo>
                  <a:lnTo>
                    <a:pt x="88998" y="102017"/>
                  </a:lnTo>
                  <a:lnTo>
                    <a:pt x="88709" y="102084"/>
                  </a:lnTo>
                  <a:lnTo>
                    <a:pt x="88116" y="101793"/>
                  </a:lnTo>
                  <a:lnTo>
                    <a:pt x="87728" y="101731"/>
                  </a:lnTo>
                  <a:lnTo>
                    <a:pt x="87569" y="101779"/>
                  </a:lnTo>
                  <a:lnTo>
                    <a:pt x="87304" y="101908"/>
                  </a:lnTo>
                  <a:lnTo>
                    <a:pt x="87150" y="101970"/>
                  </a:lnTo>
                  <a:lnTo>
                    <a:pt x="86789" y="102013"/>
                  </a:lnTo>
                  <a:lnTo>
                    <a:pt x="85990" y="102575"/>
                  </a:lnTo>
                  <a:lnTo>
                    <a:pt x="85736" y="102613"/>
                  </a:lnTo>
                  <a:lnTo>
                    <a:pt x="85519" y="102608"/>
                  </a:lnTo>
                  <a:lnTo>
                    <a:pt x="85305" y="102556"/>
                  </a:lnTo>
                  <a:lnTo>
                    <a:pt x="84082" y="102003"/>
                  </a:lnTo>
                  <a:lnTo>
                    <a:pt x="83947" y="101851"/>
                  </a:lnTo>
                  <a:lnTo>
                    <a:pt x="83381" y="101284"/>
                  </a:lnTo>
                  <a:lnTo>
                    <a:pt x="83187" y="101012"/>
                  </a:lnTo>
                  <a:lnTo>
                    <a:pt x="82854" y="100693"/>
                  </a:lnTo>
                  <a:lnTo>
                    <a:pt x="82621" y="100540"/>
                  </a:lnTo>
                  <a:lnTo>
                    <a:pt x="82233" y="100245"/>
                  </a:lnTo>
                  <a:lnTo>
                    <a:pt x="81948" y="99902"/>
                  </a:lnTo>
                  <a:lnTo>
                    <a:pt x="81797" y="99740"/>
                  </a:lnTo>
                  <a:lnTo>
                    <a:pt x="80899" y="99025"/>
                  </a:lnTo>
                  <a:lnTo>
                    <a:pt x="80214" y="98572"/>
                  </a:lnTo>
                  <a:lnTo>
                    <a:pt x="79383" y="98315"/>
                  </a:lnTo>
                  <a:lnTo>
                    <a:pt x="79078" y="98267"/>
                  </a:lnTo>
                  <a:lnTo>
                    <a:pt x="78884" y="98305"/>
                  </a:lnTo>
                  <a:lnTo>
                    <a:pt x="78579" y="98420"/>
                  </a:lnTo>
                  <a:lnTo>
                    <a:pt x="78393" y="98439"/>
                  </a:lnTo>
                  <a:lnTo>
                    <a:pt x="78139" y="98346"/>
                  </a:lnTo>
                  <a:lnTo>
                    <a:pt x="77929" y="98256"/>
                  </a:lnTo>
                  <a:lnTo>
                    <a:pt x="76382" y="97854"/>
                  </a:lnTo>
                  <a:lnTo>
                    <a:pt x="75836" y="98184"/>
                  </a:lnTo>
                  <a:lnTo>
                    <a:pt x="75359" y="98465"/>
                  </a:lnTo>
                  <a:lnTo>
                    <a:pt x="74483" y="98761"/>
                  </a:lnTo>
                  <a:lnTo>
                    <a:pt x="73636" y="98845"/>
                  </a:lnTo>
                  <a:lnTo>
                    <a:pt x="72855" y="98914"/>
                  </a:lnTo>
                  <a:lnTo>
                    <a:pt x="72629" y="99072"/>
                  </a:lnTo>
                  <a:lnTo>
                    <a:pt x="70705" y="99516"/>
                  </a:lnTo>
                  <a:lnTo>
                    <a:pt x="70179" y="99465"/>
                  </a:lnTo>
                  <a:lnTo>
                    <a:pt x="70062" y="99020"/>
                  </a:lnTo>
                  <a:lnTo>
                    <a:pt x="68742" y="98948"/>
                  </a:lnTo>
                  <a:lnTo>
                    <a:pt x="68298" y="99051"/>
                  </a:lnTo>
                  <a:lnTo>
                    <a:pt x="67857" y="99153"/>
                  </a:lnTo>
                  <a:lnTo>
                    <a:pt x="66477" y="99311"/>
                  </a:lnTo>
                  <a:lnTo>
                    <a:pt x="64191" y="99084"/>
                  </a:lnTo>
                  <a:lnTo>
                    <a:pt x="63889" y="99497"/>
                  </a:lnTo>
                  <a:lnTo>
                    <a:pt x="65909" y="103936"/>
                  </a:lnTo>
                  <a:lnTo>
                    <a:pt x="66554" y="105309"/>
                  </a:lnTo>
                  <a:lnTo>
                    <a:pt x="66761" y="105766"/>
                  </a:lnTo>
                  <a:lnTo>
                    <a:pt x="66847" y="106000"/>
                  </a:lnTo>
                  <a:lnTo>
                    <a:pt x="67020" y="106474"/>
                  </a:lnTo>
                  <a:lnTo>
                    <a:pt x="67159" y="106955"/>
                  </a:lnTo>
                  <a:lnTo>
                    <a:pt x="67277" y="107445"/>
                  </a:lnTo>
                  <a:lnTo>
                    <a:pt x="68626" y="114126"/>
                  </a:lnTo>
                  <a:lnTo>
                    <a:pt x="70060" y="121321"/>
                  </a:lnTo>
                  <a:lnTo>
                    <a:pt x="70165" y="121833"/>
                  </a:lnTo>
                  <a:lnTo>
                    <a:pt x="70317" y="122623"/>
                  </a:lnTo>
                  <a:lnTo>
                    <a:pt x="70480" y="123352"/>
                  </a:lnTo>
                  <a:lnTo>
                    <a:pt x="68764" y="123656"/>
                  </a:lnTo>
                  <a:lnTo>
                    <a:pt x="63246" y="124677"/>
                  </a:lnTo>
                  <a:lnTo>
                    <a:pt x="61971" y="124911"/>
                  </a:lnTo>
                  <a:lnTo>
                    <a:pt x="57621" y="125708"/>
                  </a:lnTo>
                  <a:lnTo>
                    <a:pt x="50757" y="126967"/>
                  </a:lnTo>
                  <a:lnTo>
                    <a:pt x="48987" y="127295"/>
                  </a:lnTo>
                  <a:lnTo>
                    <a:pt x="44889" y="128055"/>
                  </a:lnTo>
                  <a:lnTo>
                    <a:pt x="41310" y="128698"/>
                  </a:lnTo>
                  <a:lnTo>
                    <a:pt x="40601" y="128828"/>
                  </a:lnTo>
                  <a:lnTo>
                    <a:pt x="38058" y="129294"/>
                  </a:lnTo>
                  <a:lnTo>
                    <a:pt x="33783" y="130077"/>
                  </a:lnTo>
                  <a:lnTo>
                    <a:pt x="30984" y="130590"/>
                  </a:lnTo>
                  <a:lnTo>
                    <a:pt x="30662" y="128528"/>
                  </a:lnTo>
                  <a:lnTo>
                    <a:pt x="30016" y="126618"/>
                  </a:lnTo>
                  <a:lnTo>
                    <a:pt x="29014" y="126807"/>
                  </a:lnTo>
                  <a:lnTo>
                    <a:pt x="28106" y="126866"/>
                  </a:lnTo>
                  <a:lnTo>
                    <a:pt x="26769" y="123194"/>
                  </a:lnTo>
                  <a:lnTo>
                    <a:pt x="26433" y="122271"/>
                  </a:lnTo>
                  <a:lnTo>
                    <a:pt x="26091" y="121320"/>
                  </a:lnTo>
                  <a:lnTo>
                    <a:pt x="24677" y="117318"/>
                  </a:lnTo>
                  <a:lnTo>
                    <a:pt x="23994" y="115409"/>
                  </a:lnTo>
                  <a:lnTo>
                    <a:pt x="23622" y="114327"/>
                  </a:lnTo>
                  <a:lnTo>
                    <a:pt x="27639" y="112375"/>
                  </a:lnTo>
                  <a:lnTo>
                    <a:pt x="29417" y="111512"/>
                  </a:lnTo>
                  <a:lnTo>
                    <a:pt x="31158" y="110658"/>
                  </a:lnTo>
                  <a:lnTo>
                    <a:pt x="30999" y="110292"/>
                  </a:lnTo>
                  <a:lnTo>
                    <a:pt x="29666" y="107483"/>
                  </a:lnTo>
                  <a:lnTo>
                    <a:pt x="29230" y="106573"/>
                  </a:lnTo>
                  <a:lnTo>
                    <a:pt x="28740" y="105529"/>
                  </a:lnTo>
                  <a:lnTo>
                    <a:pt x="26859" y="101579"/>
                  </a:lnTo>
                  <a:lnTo>
                    <a:pt x="25189" y="98053"/>
                  </a:lnTo>
                  <a:lnTo>
                    <a:pt x="24912" y="97481"/>
                  </a:lnTo>
                  <a:lnTo>
                    <a:pt x="24049" y="95660"/>
                  </a:lnTo>
                  <a:lnTo>
                    <a:pt x="23882" y="95294"/>
                  </a:lnTo>
                  <a:lnTo>
                    <a:pt x="23795" y="95112"/>
                  </a:lnTo>
                  <a:lnTo>
                    <a:pt x="22733" y="92998"/>
                  </a:lnTo>
                  <a:lnTo>
                    <a:pt x="24305" y="92196"/>
                  </a:lnTo>
                  <a:lnTo>
                    <a:pt x="26283" y="91204"/>
                  </a:lnTo>
                  <a:lnTo>
                    <a:pt x="28141" y="90226"/>
                  </a:lnTo>
                  <a:lnTo>
                    <a:pt x="23365" y="80384"/>
                  </a:lnTo>
                  <a:lnTo>
                    <a:pt x="20008" y="73447"/>
                  </a:lnTo>
                  <a:lnTo>
                    <a:pt x="19211" y="71753"/>
                  </a:lnTo>
                  <a:lnTo>
                    <a:pt x="20616" y="71038"/>
                  </a:lnTo>
                  <a:lnTo>
                    <a:pt x="22885" y="69894"/>
                  </a:lnTo>
                  <a:lnTo>
                    <a:pt x="23593" y="69537"/>
                  </a:lnTo>
                  <a:lnTo>
                    <a:pt x="24492" y="69089"/>
                  </a:lnTo>
                  <a:lnTo>
                    <a:pt x="24871" y="68909"/>
                  </a:lnTo>
                  <a:lnTo>
                    <a:pt x="25276" y="68689"/>
                  </a:lnTo>
                  <a:lnTo>
                    <a:pt x="25140" y="68358"/>
                  </a:lnTo>
                  <a:lnTo>
                    <a:pt x="24908" y="67888"/>
                  </a:lnTo>
                  <a:lnTo>
                    <a:pt x="22453" y="62864"/>
                  </a:lnTo>
                  <a:lnTo>
                    <a:pt x="21951" y="61831"/>
                  </a:lnTo>
                  <a:lnTo>
                    <a:pt x="20676" y="59230"/>
                  </a:lnTo>
                  <a:lnTo>
                    <a:pt x="19872" y="58892"/>
                  </a:lnTo>
                  <a:lnTo>
                    <a:pt x="16834" y="57616"/>
                  </a:lnTo>
                  <a:lnTo>
                    <a:pt x="15023" y="56856"/>
                  </a:lnTo>
                  <a:lnTo>
                    <a:pt x="11679" y="54976"/>
                  </a:lnTo>
                  <a:lnTo>
                    <a:pt x="11234" y="54726"/>
                  </a:lnTo>
                  <a:lnTo>
                    <a:pt x="10835" y="54407"/>
                  </a:lnTo>
                  <a:lnTo>
                    <a:pt x="9956" y="53830"/>
                  </a:lnTo>
                  <a:lnTo>
                    <a:pt x="9303" y="53487"/>
                  </a:lnTo>
                  <a:lnTo>
                    <a:pt x="8832" y="53234"/>
                  </a:lnTo>
                  <a:lnTo>
                    <a:pt x="7549" y="52546"/>
                  </a:lnTo>
                  <a:lnTo>
                    <a:pt x="4988" y="51181"/>
                  </a:lnTo>
                  <a:lnTo>
                    <a:pt x="4398" y="50881"/>
                  </a:lnTo>
                  <a:lnTo>
                    <a:pt x="550" y="48812"/>
                  </a:lnTo>
                  <a:lnTo>
                    <a:pt x="0" y="48503"/>
                  </a:lnTo>
                  <a:lnTo>
                    <a:pt x="3055" y="47126"/>
                  </a:lnTo>
                  <a:lnTo>
                    <a:pt x="6548" y="45404"/>
                  </a:lnTo>
                  <a:lnTo>
                    <a:pt x="10472" y="43470"/>
                  </a:lnTo>
                  <a:lnTo>
                    <a:pt x="11539" y="42822"/>
                  </a:lnTo>
                  <a:lnTo>
                    <a:pt x="10615" y="40992"/>
                  </a:lnTo>
                  <a:lnTo>
                    <a:pt x="13165" y="40186"/>
                  </a:lnTo>
                  <a:lnTo>
                    <a:pt x="14740" y="39753"/>
                  </a:lnTo>
                  <a:lnTo>
                    <a:pt x="16594" y="39238"/>
                  </a:lnTo>
                  <a:lnTo>
                    <a:pt x="14931" y="33295"/>
                  </a:lnTo>
                  <a:lnTo>
                    <a:pt x="14047" y="30113"/>
                  </a:lnTo>
                  <a:lnTo>
                    <a:pt x="12011" y="22891"/>
                  </a:lnTo>
                  <a:lnTo>
                    <a:pt x="11878" y="22421"/>
                  </a:lnTo>
                  <a:lnTo>
                    <a:pt x="11818" y="22208"/>
                  </a:lnTo>
                  <a:lnTo>
                    <a:pt x="11412" y="20750"/>
                  </a:lnTo>
                  <a:lnTo>
                    <a:pt x="11320" y="20444"/>
                  </a:lnTo>
                  <a:lnTo>
                    <a:pt x="9905" y="15170"/>
                  </a:lnTo>
                  <a:lnTo>
                    <a:pt x="9173" y="12541"/>
                  </a:lnTo>
                  <a:lnTo>
                    <a:pt x="7615" y="6922"/>
                  </a:lnTo>
                  <a:lnTo>
                    <a:pt x="7146" y="5244"/>
                  </a:lnTo>
                  <a:lnTo>
                    <a:pt x="6612" y="3456"/>
                  </a:lnTo>
                  <a:lnTo>
                    <a:pt x="5944" y="1065"/>
                  </a:lnTo>
                  <a:lnTo>
                    <a:pt x="6490" y="994"/>
                  </a:lnTo>
                  <a:lnTo>
                    <a:pt x="7395" y="895"/>
                  </a:lnTo>
                  <a:lnTo>
                    <a:pt x="8383" y="813"/>
                  </a:lnTo>
                  <a:lnTo>
                    <a:pt x="9124" y="763"/>
                  </a:lnTo>
                  <a:lnTo>
                    <a:pt x="9831" y="845"/>
                  </a:lnTo>
                  <a:lnTo>
                    <a:pt x="10666" y="1021"/>
                  </a:lnTo>
                  <a:lnTo>
                    <a:pt x="11478" y="1257"/>
                  </a:lnTo>
                  <a:lnTo>
                    <a:pt x="12154" y="1602"/>
                  </a:lnTo>
                  <a:lnTo>
                    <a:pt x="12568" y="1826"/>
                  </a:lnTo>
                  <a:lnTo>
                    <a:pt x="14569" y="3314"/>
                  </a:lnTo>
                  <a:lnTo>
                    <a:pt x="16747" y="4915"/>
                  </a:lnTo>
                  <a:lnTo>
                    <a:pt x="19362" y="6653"/>
                  </a:lnTo>
                  <a:lnTo>
                    <a:pt x="20185" y="7257"/>
                  </a:lnTo>
                  <a:lnTo>
                    <a:pt x="21406" y="8041"/>
                  </a:lnTo>
                  <a:lnTo>
                    <a:pt x="22241" y="8455"/>
                  </a:lnTo>
                  <a:lnTo>
                    <a:pt x="24858" y="8729"/>
                  </a:lnTo>
                  <a:lnTo>
                    <a:pt x="26970" y="8097"/>
                  </a:lnTo>
                  <a:lnTo>
                    <a:pt x="29099" y="6896"/>
                  </a:lnTo>
                  <a:lnTo>
                    <a:pt x="30810" y="5864"/>
                  </a:lnTo>
                  <a:lnTo>
                    <a:pt x="31766" y="5201"/>
                  </a:lnTo>
                  <a:lnTo>
                    <a:pt x="32776" y="4723"/>
                  </a:lnTo>
                  <a:lnTo>
                    <a:pt x="33761" y="4382"/>
                  </a:lnTo>
                  <a:lnTo>
                    <a:pt x="34071" y="4323"/>
                  </a:lnTo>
                  <a:lnTo>
                    <a:pt x="34483" y="4286"/>
                  </a:lnTo>
                  <a:lnTo>
                    <a:pt x="34903" y="4280"/>
                  </a:lnTo>
                  <a:lnTo>
                    <a:pt x="35318" y="4295"/>
                  </a:lnTo>
                  <a:lnTo>
                    <a:pt x="35734" y="4323"/>
                  </a:lnTo>
                  <a:lnTo>
                    <a:pt x="36206" y="4376"/>
                  </a:lnTo>
                  <a:lnTo>
                    <a:pt x="36672" y="4457"/>
                  </a:lnTo>
                  <a:lnTo>
                    <a:pt x="37139" y="4566"/>
                  </a:lnTo>
                  <a:lnTo>
                    <a:pt x="37607" y="4690"/>
                  </a:lnTo>
                  <a:lnTo>
                    <a:pt x="38066" y="4828"/>
                  </a:lnTo>
                  <a:lnTo>
                    <a:pt x="38468" y="4964"/>
                  </a:lnTo>
                  <a:lnTo>
                    <a:pt x="38751" y="5086"/>
                  </a:lnTo>
                  <a:lnTo>
                    <a:pt x="39018" y="5193"/>
                  </a:lnTo>
                  <a:lnTo>
                    <a:pt x="39424" y="5381"/>
                  </a:lnTo>
                  <a:lnTo>
                    <a:pt x="39769" y="5515"/>
                  </a:lnTo>
                  <a:lnTo>
                    <a:pt x="40045" y="5639"/>
                  </a:lnTo>
                  <a:lnTo>
                    <a:pt x="40323" y="5777"/>
                  </a:lnTo>
                  <a:lnTo>
                    <a:pt x="40600" y="5920"/>
                  </a:lnTo>
                  <a:lnTo>
                    <a:pt x="40876" y="6044"/>
                  </a:lnTo>
                  <a:lnTo>
                    <a:pt x="41158" y="6139"/>
                  </a:lnTo>
                  <a:lnTo>
                    <a:pt x="41475" y="6201"/>
                  </a:lnTo>
                  <a:lnTo>
                    <a:pt x="41800" y="6244"/>
                  </a:lnTo>
                  <a:lnTo>
                    <a:pt x="42127" y="6258"/>
                  </a:lnTo>
                  <a:lnTo>
                    <a:pt x="42452" y="6249"/>
                  </a:lnTo>
                  <a:lnTo>
                    <a:pt x="42777" y="6220"/>
                  </a:lnTo>
                  <a:lnTo>
                    <a:pt x="43129" y="6153"/>
                  </a:lnTo>
                  <a:lnTo>
                    <a:pt x="43477" y="6049"/>
                  </a:lnTo>
                  <a:lnTo>
                    <a:pt x="43826" y="5925"/>
                  </a:lnTo>
                  <a:lnTo>
                    <a:pt x="44171" y="5781"/>
                  </a:lnTo>
                  <a:lnTo>
                    <a:pt x="44510" y="5634"/>
                  </a:lnTo>
                  <a:lnTo>
                    <a:pt x="44835" y="5486"/>
                  </a:lnTo>
                  <a:lnTo>
                    <a:pt x="45100" y="5353"/>
                  </a:lnTo>
                  <a:lnTo>
                    <a:pt x="45476" y="5167"/>
                  </a:lnTo>
                  <a:lnTo>
                    <a:pt x="45797" y="5000"/>
                  </a:lnTo>
                  <a:lnTo>
                    <a:pt x="46656" y="4571"/>
                  </a:lnTo>
                  <a:lnTo>
                    <a:pt x="46926" y="4433"/>
                  </a:lnTo>
                  <a:lnTo>
                    <a:pt x="47191" y="4295"/>
                  </a:lnTo>
                  <a:lnTo>
                    <a:pt x="47456" y="4142"/>
                  </a:lnTo>
                  <a:lnTo>
                    <a:pt x="47643" y="4028"/>
                  </a:lnTo>
                  <a:lnTo>
                    <a:pt x="48010" y="3785"/>
                  </a:lnTo>
                  <a:lnTo>
                    <a:pt x="48371" y="3532"/>
                  </a:lnTo>
                  <a:lnTo>
                    <a:pt x="48676" y="3242"/>
                  </a:lnTo>
                  <a:lnTo>
                    <a:pt x="48830" y="3075"/>
                  </a:lnTo>
                  <a:lnTo>
                    <a:pt x="49014" y="2846"/>
                  </a:lnTo>
                  <a:lnTo>
                    <a:pt x="49721" y="2360"/>
                  </a:lnTo>
                  <a:lnTo>
                    <a:pt x="50257" y="1882"/>
                  </a:lnTo>
                  <a:lnTo>
                    <a:pt x="50671" y="1602"/>
                  </a:lnTo>
                  <a:lnTo>
                    <a:pt x="51277" y="1029"/>
                  </a:lnTo>
                  <a:lnTo>
                    <a:pt x="51705" y="919"/>
                  </a:lnTo>
                  <a:lnTo>
                    <a:pt x="52112" y="804"/>
                  </a:lnTo>
                  <a:lnTo>
                    <a:pt x="52500" y="619"/>
                  </a:lnTo>
                  <a:lnTo>
                    <a:pt x="53022" y="320"/>
                  </a:lnTo>
                  <a:lnTo>
                    <a:pt x="53493" y="181"/>
                  </a:lnTo>
                  <a:lnTo>
                    <a:pt x="54027" y="93"/>
                  </a:lnTo>
                  <a:lnTo>
                    <a:pt x="54544" y="76"/>
                  </a:lnTo>
                  <a:lnTo>
                    <a:pt x="55243" y="90"/>
                  </a:lnTo>
                  <a:lnTo>
                    <a:pt x="56861" y="327"/>
                  </a:lnTo>
                  <a:lnTo>
                    <a:pt x="59482" y="86"/>
                  </a:lnTo>
                  <a:lnTo>
                    <a:pt x="61465" y="0"/>
                  </a:lnTo>
                  <a:lnTo>
                    <a:pt x="63005" y="316"/>
                  </a:lnTo>
                  <a:lnTo>
                    <a:pt x="63958" y="387"/>
                  </a:lnTo>
                  <a:lnTo>
                    <a:pt x="64831" y="497"/>
                  </a:lnTo>
                  <a:lnTo>
                    <a:pt x="65247" y="561"/>
                  </a:lnTo>
                  <a:lnTo>
                    <a:pt x="65737" y="640"/>
                  </a:lnTo>
                  <a:lnTo>
                    <a:pt x="68987" y="2770"/>
                  </a:lnTo>
                  <a:lnTo>
                    <a:pt x="72985" y="5382"/>
                  </a:lnTo>
                  <a:lnTo>
                    <a:pt x="74735" y="6525"/>
                  </a:lnTo>
                  <a:lnTo>
                    <a:pt x="75436" y="7211"/>
                  </a:lnTo>
                  <a:lnTo>
                    <a:pt x="75646" y="7392"/>
                  </a:lnTo>
                  <a:lnTo>
                    <a:pt x="75891" y="7612"/>
                  </a:lnTo>
                  <a:lnTo>
                    <a:pt x="76128" y="7839"/>
                  </a:lnTo>
                  <a:lnTo>
                    <a:pt x="76533" y="8260"/>
                  </a:lnTo>
                  <a:lnTo>
                    <a:pt x="76881" y="8688"/>
                  </a:lnTo>
                  <a:lnTo>
                    <a:pt x="77272" y="9222"/>
                  </a:lnTo>
                  <a:lnTo>
                    <a:pt x="78576" y="11114"/>
                  </a:lnTo>
                  <a:lnTo>
                    <a:pt x="78745" y="11367"/>
                  </a:lnTo>
                  <a:lnTo>
                    <a:pt x="79121" y="11948"/>
                  </a:lnTo>
                  <a:lnTo>
                    <a:pt x="79486" y="12534"/>
                  </a:lnTo>
                  <a:lnTo>
                    <a:pt x="79842" y="13130"/>
                  </a:lnTo>
                  <a:lnTo>
                    <a:pt x="79984" y="13478"/>
                  </a:lnTo>
                  <a:lnTo>
                    <a:pt x="80075" y="14197"/>
                  </a:lnTo>
                  <a:lnTo>
                    <a:pt x="80178" y="14912"/>
                  </a:lnTo>
                  <a:lnTo>
                    <a:pt x="80238" y="15265"/>
                  </a:lnTo>
                  <a:lnTo>
                    <a:pt x="80345" y="15832"/>
                  </a:lnTo>
                  <a:lnTo>
                    <a:pt x="80459" y="16394"/>
                  </a:lnTo>
                  <a:lnTo>
                    <a:pt x="80586" y="16956"/>
                  </a:lnTo>
                  <a:lnTo>
                    <a:pt x="80721" y="17514"/>
                  </a:lnTo>
                  <a:lnTo>
                    <a:pt x="81037" y="18729"/>
                  </a:lnTo>
                  <a:lnTo>
                    <a:pt x="81216" y="19387"/>
                  </a:lnTo>
                  <a:lnTo>
                    <a:pt x="81412" y="20040"/>
                  </a:lnTo>
                  <a:lnTo>
                    <a:pt x="81619" y="20669"/>
                  </a:lnTo>
                  <a:lnTo>
                    <a:pt x="81857" y="21274"/>
                  </a:lnTo>
                  <a:lnTo>
                    <a:pt x="82146" y="21922"/>
                  </a:lnTo>
                  <a:lnTo>
                    <a:pt x="82461" y="22559"/>
                  </a:lnTo>
                  <a:lnTo>
                    <a:pt x="82806" y="23175"/>
                  </a:lnTo>
                  <a:lnTo>
                    <a:pt x="83178" y="23766"/>
                  </a:lnTo>
                  <a:lnTo>
                    <a:pt x="83591" y="24314"/>
                  </a:lnTo>
                  <a:lnTo>
                    <a:pt x="84252" y="25019"/>
                  </a:lnTo>
                  <a:lnTo>
                    <a:pt x="84988" y="25634"/>
                  </a:lnTo>
                  <a:lnTo>
                    <a:pt x="85348" y="25886"/>
                  </a:lnTo>
                  <a:lnTo>
                    <a:pt x="85665" y="25730"/>
                  </a:lnTo>
                  <a:lnTo>
                    <a:pt x="87399" y="27273"/>
                  </a:lnTo>
                  <a:lnTo>
                    <a:pt x="87945" y="27654"/>
                  </a:lnTo>
                  <a:lnTo>
                    <a:pt x="88153" y="27795"/>
                  </a:lnTo>
                  <a:lnTo>
                    <a:pt x="88524" y="28060"/>
                  </a:lnTo>
                  <a:lnTo>
                    <a:pt x="89101" y="28460"/>
                  </a:lnTo>
                  <a:lnTo>
                    <a:pt x="89686" y="28860"/>
                  </a:lnTo>
                  <a:lnTo>
                    <a:pt x="90189" y="29184"/>
                  </a:lnTo>
                  <a:lnTo>
                    <a:pt x="90262" y="29056"/>
                  </a:lnTo>
                  <a:lnTo>
                    <a:pt x="90519" y="29279"/>
                  </a:lnTo>
                  <a:lnTo>
                    <a:pt x="90882" y="29590"/>
                  </a:lnTo>
                  <a:lnTo>
                    <a:pt x="91156" y="29818"/>
                  </a:lnTo>
                  <a:lnTo>
                    <a:pt x="91786" y="30209"/>
                  </a:lnTo>
                  <a:lnTo>
                    <a:pt x="92291" y="30513"/>
                  </a:lnTo>
                  <a:lnTo>
                    <a:pt x="92801" y="30803"/>
                  </a:lnTo>
                  <a:lnTo>
                    <a:pt x="93130" y="30973"/>
                  </a:lnTo>
                  <a:lnTo>
                    <a:pt x="93801" y="31286"/>
                  </a:lnTo>
                  <a:lnTo>
                    <a:pt x="94129" y="31457"/>
                  </a:lnTo>
                  <a:lnTo>
                    <a:pt x="94442" y="31655"/>
                  </a:lnTo>
                  <a:lnTo>
                    <a:pt x="94659" y="31814"/>
                  </a:lnTo>
                  <a:lnTo>
                    <a:pt x="94872" y="31984"/>
                  </a:lnTo>
                  <a:lnTo>
                    <a:pt x="95079" y="32163"/>
                  </a:lnTo>
                  <a:lnTo>
                    <a:pt x="95284" y="32348"/>
                  </a:lnTo>
                  <a:lnTo>
                    <a:pt x="95481" y="32541"/>
                  </a:lnTo>
                  <a:lnTo>
                    <a:pt x="95743" y="32807"/>
                  </a:lnTo>
                  <a:lnTo>
                    <a:pt x="95990" y="33068"/>
                  </a:lnTo>
                  <a:lnTo>
                    <a:pt x="96227" y="33350"/>
                  </a:lnTo>
                  <a:lnTo>
                    <a:pt x="96445" y="33650"/>
                  </a:lnTo>
                  <a:lnTo>
                    <a:pt x="96631" y="33970"/>
                  </a:lnTo>
                  <a:lnTo>
                    <a:pt x="96786" y="34325"/>
                  </a:lnTo>
                  <a:lnTo>
                    <a:pt x="96913" y="34706"/>
                  </a:lnTo>
                  <a:lnTo>
                    <a:pt x="97014" y="35103"/>
                  </a:lnTo>
                  <a:lnTo>
                    <a:pt x="97094" y="35508"/>
                  </a:lnTo>
                  <a:lnTo>
                    <a:pt x="97154" y="35909"/>
                  </a:lnTo>
                  <a:lnTo>
                    <a:pt x="97197" y="36263"/>
                  </a:lnTo>
                  <a:lnTo>
                    <a:pt x="97228" y="36623"/>
                  </a:lnTo>
                  <a:lnTo>
                    <a:pt x="97244" y="36985"/>
                  </a:lnTo>
                  <a:lnTo>
                    <a:pt x="97232" y="37342"/>
                  </a:lnTo>
                  <a:lnTo>
                    <a:pt x="96638" y="38100"/>
                  </a:lnTo>
                  <a:lnTo>
                    <a:pt x="95773" y="38904"/>
                  </a:lnTo>
                  <a:lnTo>
                    <a:pt x="95610" y="39319"/>
                  </a:lnTo>
                  <a:lnTo>
                    <a:pt x="94827" y="40796"/>
                  </a:lnTo>
                  <a:lnTo>
                    <a:pt x="94728" y="42211"/>
                  </a:lnTo>
                  <a:lnTo>
                    <a:pt x="94728" y="44218"/>
                  </a:lnTo>
                  <a:lnTo>
                    <a:pt x="96399" y="46929"/>
                  </a:lnTo>
                  <a:lnTo>
                    <a:pt x="98761" y="49555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8" name="pg128"/>
            <p:cNvSpPr/>
            <p:nvPr/>
          </p:nvSpPr>
          <p:spPr>
            <a:xfrm>
              <a:off x="5985079" y="4864148"/>
              <a:ext cx="278304" cy="156262"/>
            </a:xfrm>
            <a:custGeom>
              <a:avLst/>
              <a:gdLst/>
              <a:ahLst/>
              <a:cxnLst/>
              <a:rect l="0" t="0" r="0" b="0"/>
              <a:pathLst>
                <a:path w="278304" h="156262">
                  <a:moveTo>
                    <a:pt x="12849" y="128435"/>
                  </a:moveTo>
                  <a:lnTo>
                    <a:pt x="13187" y="128278"/>
                  </a:lnTo>
                  <a:lnTo>
                    <a:pt x="13894" y="127972"/>
                  </a:lnTo>
                  <a:lnTo>
                    <a:pt x="18725" y="125695"/>
                  </a:lnTo>
                  <a:lnTo>
                    <a:pt x="18984" y="125574"/>
                  </a:lnTo>
                  <a:lnTo>
                    <a:pt x="18925" y="125409"/>
                  </a:lnTo>
                  <a:lnTo>
                    <a:pt x="18666" y="124542"/>
                  </a:lnTo>
                  <a:lnTo>
                    <a:pt x="19112" y="122902"/>
                  </a:lnTo>
                  <a:lnTo>
                    <a:pt x="18276" y="121165"/>
                  </a:lnTo>
                  <a:lnTo>
                    <a:pt x="17682" y="119952"/>
                  </a:lnTo>
                  <a:lnTo>
                    <a:pt x="15917" y="120835"/>
                  </a:lnTo>
                  <a:lnTo>
                    <a:pt x="15783" y="120574"/>
                  </a:lnTo>
                  <a:lnTo>
                    <a:pt x="14231" y="121358"/>
                  </a:lnTo>
                  <a:lnTo>
                    <a:pt x="13653" y="121625"/>
                  </a:lnTo>
                  <a:lnTo>
                    <a:pt x="12406" y="119100"/>
                  </a:lnTo>
                  <a:lnTo>
                    <a:pt x="10957" y="119824"/>
                  </a:lnTo>
                  <a:lnTo>
                    <a:pt x="10886" y="119681"/>
                  </a:lnTo>
                  <a:lnTo>
                    <a:pt x="10668" y="119224"/>
                  </a:lnTo>
                  <a:lnTo>
                    <a:pt x="10383" y="118647"/>
                  </a:lnTo>
                  <a:lnTo>
                    <a:pt x="10194" y="118234"/>
                  </a:lnTo>
                  <a:lnTo>
                    <a:pt x="10101" y="118023"/>
                  </a:lnTo>
                  <a:lnTo>
                    <a:pt x="9452" y="116691"/>
                  </a:lnTo>
                  <a:lnTo>
                    <a:pt x="9267" y="116326"/>
                  </a:lnTo>
                  <a:lnTo>
                    <a:pt x="9033" y="115850"/>
                  </a:lnTo>
                  <a:lnTo>
                    <a:pt x="8279" y="114277"/>
                  </a:lnTo>
                  <a:lnTo>
                    <a:pt x="8104" y="113938"/>
                  </a:lnTo>
                  <a:lnTo>
                    <a:pt x="5891" y="114998"/>
                  </a:lnTo>
                  <a:lnTo>
                    <a:pt x="3807" y="116010"/>
                  </a:lnTo>
                  <a:lnTo>
                    <a:pt x="3665" y="115788"/>
                  </a:lnTo>
                  <a:lnTo>
                    <a:pt x="3345" y="115135"/>
                  </a:lnTo>
                  <a:lnTo>
                    <a:pt x="3222" y="114897"/>
                  </a:lnTo>
                  <a:lnTo>
                    <a:pt x="3099" y="114644"/>
                  </a:lnTo>
                  <a:lnTo>
                    <a:pt x="2244" y="112948"/>
                  </a:lnTo>
                  <a:lnTo>
                    <a:pt x="1757" y="111971"/>
                  </a:lnTo>
                  <a:lnTo>
                    <a:pt x="1567" y="111609"/>
                  </a:lnTo>
                  <a:lnTo>
                    <a:pt x="1334" y="111142"/>
                  </a:lnTo>
                  <a:lnTo>
                    <a:pt x="981" y="110436"/>
                  </a:lnTo>
                  <a:lnTo>
                    <a:pt x="633" y="109750"/>
                  </a:lnTo>
                  <a:lnTo>
                    <a:pt x="158" y="108807"/>
                  </a:lnTo>
                  <a:lnTo>
                    <a:pt x="0" y="108459"/>
                  </a:lnTo>
                  <a:lnTo>
                    <a:pt x="3399" y="106780"/>
                  </a:lnTo>
                  <a:lnTo>
                    <a:pt x="6079" y="105441"/>
                  </a:lnTo>
                  <a:lnTo>
                    <a:pt x="8184" y="104390"/>
                  </a:lnTo>
                  <a:lnTo>
                    <a:pt x="9694" y="103637"/>
                  </a:lnTo>
                  <a:lnTo>
                    <a:pt x="11568" y="102699"/>
                  </a:lnTo>
                  <a:lnTo>
                    <a:pt x="11400" y="102388"/>
                  </a:lnTo>
                  <a:lnTo>
                    <a:pt x="11036" y="101654"/>
                  </a:lnTo>
                  <a:lnTo>
                    <a:pt x="10443" y="100420"/>
                  </a:lnTo>
                  <a:lnTo>
                    <a:pt x="9983" y="99486"/>
                  </a:lnTo>
                  <a:lnTo>
                    <a:pt x="9845" y="99190"/>
                  </a:lnTo>
                  <a:lnTo>
                    <a:pt x="9702" y="98909"/>
                  </a:lnTo>
                  <a:lnTo>
                    <a:pt x="9536" y="98561"/>
                  </a:lnTo>
                  <a:lnTo>
                    <a:pt x="9421" y="98337"/>
                  </a:lnTo>
                  <a:lnTo>
                    <a:pt x="9093" y="97651"/>
                  </a:lnTo>
                  <a:lnTo>
                    <a:pt x="8851" y="97160"/>
                  </a:lnTo>
                  <a:lnTo>
                    <a:pt x="8649" y="96731"/>
                  </a:lnTo>
                  <a:lnTo>
                    <a:pt x="10011" y="96059"/>
                  </a:lnTo>
                  <a:lnTo>
                    <a:pt x="10276" y="95888"/>
                  </a:lnTo>
                  <a:lnTo>
                    <a:pt x="9284" y="94151"/>
                  </a:lnTo>
                  <a:lnTo>
                    <a:pt x="9669" y="94001"/>
                  </a:lnTo>
                  <a:lnTo>
                    <a:pt x="12109" y="92775"/>
                  </a:lnTo>
                  <a:lnTo>
                    <a:pt x="15512" y="91057"/>
                  </a:lnTo>
                  <a:lnTo>
                    <a:pt x="17033" y="90278"/>
                  </a:lnTo>
                  <a:lnTo>
                    <a:pt x="20678" y="88399"/>
                  </a:lnTo>
                  <a:lnTo>
                    <a:pt x="21533" y="87377"/>
                  </a:lnTo>
                  <a:lnTo>
                    <a:pt x="21916" y="87241"/>
                  </a:lnTo>
                  <a:lnTo>
                    <a:pt x="26142" y="85204"/>
                  </a:lnTo>
                  <a:lnTo>
                    <a:pt x="29306" y="83671"/>
                  </a:lnTo>
                  <a:lnTo>
                    <a:pt x="30624" y="83047"/>
                  </a:lnTo>
                  <a:lnTo>
                    <a:pt x="33720" y="81559"/>
                  </a:lnTo>
                  <a:lnTo>
                    <a:pt x="34631" y="81275"/>
                  </a:lnTo>
                  <a:lnTo>
                    <a:pt x="35626" y="80967"/>
                  </a:lnTo>
                  <a:lnTo>
                    <a:pt x="39012" y="79919"/>
                  </a:lnTo>
                  <a:lnTo>
                    <a:pt x="43409" y="79164"/>
                  </a:lnTo>
                  <a:lnTo>
                    <a:pt x="47584" y="78469"/>
                  </a:lnTo>
                  <a:lnTo>
                    <a:pt x="53745" y="77376"/>
                  </a:lnTo>
                  <a:lnTo>
                    <a:pt x="55259" y="77098"/>
                  </a:lnTo>
                  <a:lnTo>
                    <a:pt x="58057" y="76585"/>
                  </a:lnTo>
                  <a:lnTo>
                    <a:pt x="62332" y="75802"/>
                  </a:lnTo>
                  <a:lnTo>
                    <a:pt x="64875" y="75335"/>
                  </a:lnTo>
                  <a:lnTo>
                    <a:pt x="65584" y="75206"/>
                  </a:lnTo>
                  <a:lnTo>
                    <a:pt x="69164" y="74563"/>
                  </a:lnTo>
                  <a:lnTo>
                    <a:pt x="73261" y="73802"/>
                  </a:lnTo>
                  <a:lnTo>
                    <a:pt x="75031" y="73475"/>
                  </a:lnTo>
                  <a:lnTo>
                    <a:pt x="81895" y="72216"/>
                  </a:lnTo>
                  <a:lnTo>
                    <a:pt x="86245" y="71418"/>
                  </a:lnTo>
                  <a:lnTo>
                    <a:pt x="87521" y="71185"/>
                  </a:lnTo>
                  <a:lnTo>
                    <a:pt x="93038" y="70164"/>
                  </a:lnTo>
                  <a:lnTo>
                    <a:pt x="94754" y="69860"/>
                  </a:lnTo>
                  <a:lnTo>
                    <a:pt x="94591" y="69131"/>
                  </a:lnTo>
                  <a:lnTo>
                    <a:pt x="94440" y="68341"/>
                  </a:lnTo>
                  <a:lnTo>
                    <a:pt x="94334" y="67829"/>
                  </a:lnTo>
                  <a:lnTo>
                    <a:pt x="92900" y="60634"/>
                  </a:lnTo>
                  <a:lnTo>
                    <a:pt x="91551" y="53953"/>
                  </a:lnTo>
                  <a:lnTo>
                    <a:pt x="91434" y="53463"/>
                  </a:lnTo>
                  <a:lnTo>
                    <a:pt x="91295" y="52982"/>
                  </a:lnTo>
                  <a:lnTo>
                    <a:pt x="91121" y="52508"/>
                  </a:lnTo>
                  <a:lnTo>
                    <a:pt x="91035" y="52274"/>
                  </a:lnTo>
                  <a:lnTo>
                    <a:pt x="90829" y="51817"/>
                  </a:lnTo>
                  <a:lnTo>
                    <a:pt x="90183" y="50444"/>
                  </a:lnTo>
                  <a:lnTo>
                    <a:pt x="88163" y="46005"/>
                  </a:lnTo>
                  <a:lnTo>
                    <a:pt x="88466" y="45592"/>
                  </a:lnTo>
                  <a:lnTo>
                    <a:pt x="90751" y="45818"/>
                  </a:lnTo>
                  <a:lnTo>
                    <a:pt x="92131" y="45661"/>
                  </a:lnTo>
                  <a:lnTo>
                    <a:pt x="92573" y="45559"/>
                  </a:lnTo>
                  <a:lnTo>
                    <a:pt x="93016" y="45456"/>
                  </a:lnTo>
                  <a:lnTo>
                    <a:pt x="94337" y="45527"/>
                  </a:lnTo>
                  <a:lnTo>
                    <a:pt x="94454" y="45973"/>
                  </a:lnTo>
                  <a:lnTo>
                    <a:pt x="94980" y="46024"/>
                  </a:lnTo>
                  <a:lnTo>
                    <a:pt x="96904" y="45580"/>
                  </a:lnTo>
                  <a:lnTo>
                    <a:pt x="97129" y="45421"/>
                  </a:lnTo>
                  <a:lnTo>
                    <a:pt x="97910" y="45353"/>
                  </a:lnTo>
                  <a:lnTo>
                    <a:pt x="98758" y="45269"/>
                  </a:lnTo>
                  <a:lnTo>
                    <a:pt x="99634" y="44972"/>
                  </a:lnTo>
                  <a:lnTo>
                    <a:pt x="100111" y="44692"/>
                  </a:lnTo>
                  <a:lnTo>
                    <a:pt x="100657" y="44362"/>
                  </a:lnTo>
                  <a:lnTo>
                    <a:pt x="102204" y="44764"/>
                  </a:lnTo>
                  <a:lnTo>
                    <a:pt x="102413" y="44854"/>
                  </a:lnTo>
                  <a:lnTo>
                    <a:pt x="102667" y="44946"/>
                  </a:lnTo>
                  <a:lnTo>
                    <a:pt x="103028" y="44880"/>
                  </a:lnTo>
                  <a:lnTo>
                    <a:pt x="103214" y="44799"/>
                  </a:lnTo>
                  <a:lnTo>
                    <a:pt x="103479" y="44780"/>
                  </a:lnTo>
                  <a:lnTo>
                    <a:pt x="104306" y="45042"/>
                  </a:lnTo>
                  <a:lnTo>
                    <a:pt x="104932" y="45380"/>
                  </a:lnTo>
                  <a:lnTo>
                    <a:pt x="105953" y="46109"/>
                  </a:lnTo>
                  <a:lnTo>
                    <a:pt x="106072" y="46247"/>
                  </a:lnTo>
                  <a:lnTo>
                    <a:pt x="106325" y="46529"/>
                  </a:lnTo>
                  <a:lnTo>
                    <a:pt x="106686" y="46934"/>
                  </a:lnTo>
                  <a:lnTo>
                    <a:pt x="106895" y="47048"/>
                  </a:lnTo>
                  <a:lnTo>
                    <a:pt x="107295" y="47339"/>
                  </a:lnTo>
                  <a:lnTo>
                    <a:pt x="107525" y="47601"/>
                  </a:lnTo>
                  <a:lnTo>
                    <a:pt x="107936" y="48092"/>
                  </a:lnTo>
                  <a:lnTo>
                    <a:pt x="108221" y="48358"/>
                  </a:lnTo>
                  <a:lnTo>
                    <a:pt x="109437" y="49040"/>
                  </a:lnTo>
                  <a:lnTo>
                    <a:pt x="109651" y="49083"/>
                  </a:lnTo>
                  <a:lnTo>
                    <a:pt x="109856" y="49121"/>
                  </a:lnTo>
                  <a:lnTo>
                    <a:pt x="110118" y="49107"/>
                  </a:lnTo>
                  <a:lnTo>
                    <a:pt x="110909" y="48559"/>
                  </a:lnTo>
                  <a:lnTo>
                    <a:pt x="111285" y="48511"/>
                  </a:lnTo>
                  <a:lnTo>
                    <a:pt x="111424" y="48478"/>
                  </a:lnTo>
                  <a:lnTo>
                    <a:pt x="111578" y="48416"/>
                  </a:lnTo>
                  <a:lnTo>
                    <a:pt x="111844" y="48287"/>
                  </a:lnTo>
                  <a:lnTo>
                    <a:pt x="112240" y="48239"/>
                  </a:lnTo>
                  <a:lnTo>
                    <a:pt x="112833" y="48592"/>
                  </a:lnTo>
                  <a:lnTo>
                    <a:pt x="113083" y="48573"/>
                  </a:lnTo>
                  <a:lnTo>
                    <a:pt x="113443" y="48501"/>
                  </a:lnTo>
                  <a:lnTo>
                    <a:pt x="113910" y="48592"/>
                  </a:lnTo>
                  <a:lnTo>
                    <a:pt x="114270" y="48568"/>
                  </a:lnTo>
                  <a:lnTo>
                    <a:pt x="114848" y="48339"/>
                  </a:lnTo>
                  <a:lnTo>
                    <a:pt x="115212" y="47911"/>
                  </a:lnTo>
                  <a:lnTo>
                    <a:pt x="115672" y="47539"/>
                  </a:lnTo>
                  <a:lnTo>
                    <a:pt x="115739" y="47391"/>
                  </a:lnTo>
                  <a:lnTo>
                    <a:pt x="115802" y="47234"/>
                  </a:lnTo>
                  <a:lnTo>
                    <a:pt x="115870" y="47034"/>
                  </a:lnTo>
                  <a:lnTo>
                    <a:pt x="116986" y="44870"/>
                  </a:lnTo>
                  <a:lnTo>
                    <a:pt x="117231" y="43951"/>
                  </a:lnTo>
                  <a:lnTo>
                    <a:pt x="117299" y="43774"/>
                  </a:lnTo>
                  <a:lnTo>
                    <a:pt x="117350" y="43103"/>
                  </a:lnTo>
                  <a:lnTo>
                    <a:pt x="117908" y="41580"/>
                  </a:lnTo>
                  <a:lnTo>
                    <a:pt x="117991" y="41329"/>
                  </a:lnTo>
                  <a:lnTo>
                    <a:pt x="118254" y="40831"/>
                  </a:lnTo>
                  <a:lnTo>
                    <a:pt x="118565" y="40433"/>
                  </a:lnTo>
                  <a:lnTo>
                    <a:pt x="118818" y="40159"/>
                  </a:lnTo>
                  <a:lnTo>
                    <a:pt x="118944" y="39888"/>
                  </a:lnTo>
                  <a:lnTo>
                    <a:pt x="118912" y="39560"/>
                  </a:lnTo>
                  <a:lnTo>
                    <a:pt x="119190" y="38650"/>
                  </a:lnTo>
                  <a:lnTo>
                    <a:pt x="119428" y="38033"/>
                  </a:lnTo>
                  <a:lnTo>
                    <a:pt x="119782" y="37421"/>
                  </a:lnTo>
                  <a:lnTo>
                    <a:pt x="120093" y="36306"/>
                  </a:lnTo>
                  <a:lnTo>
                    <a:pt x="120342" y="36028"/>
                  </a:lnTo>
                  <a:lnTo>
                    <a:pt x="120990" y="35439"/>
                  </a:lnTo>
                  <a:lnTo>
                    <a:pt x="121695" y="34924"/>
                  </a:lnTo>
                  <a:lnTo>
                    <a:pt x="122509" y="34485"/>
                  </a:lnTo>
                  <a:lnTo>
                    <a:pt x="123051" y="34079"/>
                  </a:lnTo>
                  <a:lnTo>
                    <a:pt x="124092" y="33238"/>
                  </a:lnTo>
                  <a:lnTo>
                    <a:pt x="124956" y="32037"/>
                  </a:lnTo>
                  <a:lnTo>
                    <a:pt x="125496" y="31037"/>
                  </a:lnTo>
                  <a:lnTo>
                    <a:pt x="125497" y="30709"/>
                  </a:lnTo>
                  <a:lnTo>
                    <a:pt x="125768" y="30112"/>
                  </a:lnTo>
                  <a:lnTo>
                    <a:pt x="126179" y="29317"/>
                  </a:lnTo>
                  <a:lnTo>
                    <a:pt x="126679" y="28836"/>
                  </a:lnTo>
                  <a:lnTo>
                    <a:pt x="126525" y="28468"/>
                  </a:lnTo>
                  <a:lnTo>
                    <a:pt x="127069" y="26223"/>
                  </a:lnTo>
                  <a:lnTo>
                    <a:pt x="127361" y="25876"/>
                  </a:lnTo>
                  <a:lnTo>
                    <a:pt x="127541" y="25439"/>
                  </a:lnTo>
                  <a:lnTo>
                    <a:pt x="127936" y="24367"/>
                  </a:lnTo>
                  <a:lnTo>
                    <a:pt x="128038" y="23857"/>
                  </a:lnTo>
                  <a:lnTo>
                    <a:pt x="128336" y="22932"/>
                  </a:lnTo>
                  <a:lnTo>
                    <a:pt x="128711" y="22365"/>
                  </a:lnTo>
                  <a:lnTo>
                    <a:pt x="129713" y="21512"/>
                  </a:lnTo>
                  <a:lnTo>
                    <a:pt x="130398" y="21682"/>
                  </a:lnTo>
                  <a:lnTo>
                    <a:pt x="130647" y="21730"/>
                  </a:lnTo>
                  <a:lnTo>
                    <a:pt x="130786" y="21730"/>
                  </a:lnTo>
                  <a:lnTo>
                    <a:pt x="131099" y="21668"/>
                  </a:lnTo>
                  <a:lnTo>
                    <a:pt x="131233" y="21654"/>
                  </a:lnTo>
                  <a:lnTo>
                    <a:pt x="131752" y="21506"/>
                  </a:lnTo>
                  <a:lnTo>
                    <a:pt x="132053" y="21382"/>
                  </a:lnTo>
                  <a:lnTo>
                    <a:pt x="132845" y="21039"/>
                  </a:lnTo>
                  <a:lnTo>
                    <a:pt x="133014" y="20919"/>
                  </a:lnTo>
                  <a:lnTo>
                    <a:pt x="133742" y="20591"/>
                  </a:lnTo>
                  <a:lnTo>
                    <a:pt x="134027" y="20457"/>
                  </a:lnTo>
                  <a:lnTo>
                    <a:pt x="134295" y="20269"/>
                  </a:lnTo>
                  <a:lnTo>
                    <a:pt x="134477" y="20107"/>
                  </a:lnTo>
                  <a:lnTo>
                    <a:pt x="134757" y="19729"/>
                  </a:lnTo>
                  <a:lnTo>
                    <a:pt x="134398" y="19375"/>
                  </a:lnTo>
                  <a:lnTo>
                    <a:pt x="134933" y="18841"/>
                  </a:lnTo>
                  <a:lnTo>
                    <a:pt x="135886" y="17625"/>
                  </a:lnTo>
                  <a:lnTo>
                    <a:pt x="137057" y="16557"/>
                  </a:lnTo>
                  <a:lnTo>
                    <a:pt x="137828" y="16256"/>
                  </a:lnTo>
                  <a:lnTo>
                    <a:pt x="138375" y="15689"/>
                  </a:lnTo>
                  <a:lnTo>
                    <a:pt x="138946" y="15052"/>
                  </a:lnTo>
                  <a:lnTo>
                    <a:pt x="139196" y="14452"/>
                  </a:lnTo>
                  <a:lnTo>
                    <a:pt x="139422" y="13974"/>
                  </a:lnTo>
                  <a:lnTo>
                    <a:pt x="140045" y="13095"/>
                  </a:lnTo>
                  <a:lnTo>
                    <a:pt x="140159" y="12059"/>
                  </a:lnTo>
                  <a:lnTo>
                    <a:pt x="140250" y="11374"/>
                  </a:lnTo>
                  <a:lnTo>
                    <a:pt x="140413" y="10812"/>
                  </a:lnTo>
                  <a:lnTo>
                    <a:pt x="140689" y="10114"/>
                  </a:lnTo>
                  <a:lnTo>
                    <a:pt x="140853" y="9826"/>
                  </a:lnTo>
                  <a:lnTo>
                    <a:pt x="141660" y="8573"/>
                  </a:lnTo>
                  <a:lnTo>
                    <a:pt x="141882" y="8329"/>
                  </a:lnTo>
                  <a:lnTo>
                    <a:pt x="142096" y="8173"/>
                  </a:lnTo>
                  <a:lnTo>
                    <a:pt x="142181" y="7617"/>
                  </a:lnTo>
                  <a:lnTo>
                    <a:pt x="142472" y="7472"/>
                  </a:lnTo>
                  <a:lnTo>
                    <a:pt x="142757" y="7377"/>
                  </a:lnTo>
                  <a:lnTo>
                    <a:pt x="143042" y="7291"/>
                  </a:lnTo>
                  <a:lnTo>
                    <a:pt x="143387" y="7200"/>
                  </a:lnTo>
                  <a:lnTo>
                    <a:pt x="143730" y="7124"/>
                  </a:lnTo>
                  <a:lnTo>
                    <a:pt x="144768" y="6910"/>
                  </a:lnTo>
                  <a:lnTo>
                    <a:pt x="145952" y="6643"/>
                  </a:lnTo>
                  <a:lnTo>
                    <a:pt x="146707" y="6481"/>
                  </a:lnTo>
                  <a:lnTo>
                    <a:pt x="147090" y="6323"/>
                  </a:lnTo>
                  <a:lnTo>
                    <a:pt x="147364" y="6214"/>
                  </a:lnTo>
                  <a:lnTo>
                    <a:pt x="147807" y="6052"/>
                  </a:lnTo>
                  <a:lnTo>
                    <a:pt x="148074" y="5961"/>
                  </a:lnTo>
                  <a:lnTo>
                    <a:pt x="148611" y="5790"/>
                  </a:lnTo>
                  <a:lnTo>
                    <a:pt x="149150" y="5623"/>
                  </a:lnTo>
                  <a:lnTo>
                    <a:pt x="149395" y="5542"/>
                  </a:lnTo>
                  <a:lnTo>
                    <a:pt x="149887" y="5366"/>
                  </a:lnTo>
                  <a:lnTo>
                    <a:pt x="150132" y="5289"/>
                  </a:lnTo>
                  <a:lnTo>
                    <a:pt x="150381" y="5228"/>
                  </a:lnTo>
                  <a:lnTo>
                    <a:pt x="150706" y="5175"/>
                  </a:lnTo>
                  <a:lnTo>
                    <a:pt x="151034" y="5142"/>
                  </a:lnTo>
                  <a:lnTo>
                    <a:pt x="151367" y="5127"/>
                  </a:lnTo>
                  <a:lnTo>
                    <a:pt x="151695" y="5123"/>
                  </a:lnTo>
                  <a:lnTo>
                    <a:pt x="152029" y="5127"/>
                  </a:lnTo>
                  <a:lnTo>
                    <a:pt x="152768" y="5161"/>
                  </a:lnTo>
                  <a:lnTo>
                    <a:pt x="153136" y="5204"/>
                  </a:lnTo>
                  <a:lnTo>
                    <a:pt x="153505" y="5266"/>
                  </a:lnTo>
                  <a:lnTo>
                    <a:pt x="153861" y="5361"/>
                  </a:lnTo>
                  <a:lnTo>
                    <a:pt x="154173" y="5476"/>
                  </a:lnTo>
                  <a:lnTo>
                    <a:pt x="154478" y="5614"/>
                  </a:lnTo>
                  <a:lnTo>
                    <a:pt x="154779" y="5771"/>
                  </a:lnTo>
                  <a:lnTo>
                    <a:pt x="155076" y="5937"/>
                  </a:lnTo>
                  <a:lnTo>
                    <a:pt x="155369" y="6119"/>
                  </a:lnTo>
                  <a:lnTo>
                    <a:pt x="155614" y="6285"/>
                  </a:lnTo>
                  <a:lnTo>
                    <a:pt x="155852" y="6467"/>
                  </a:lnTo>
                  <a:lnTo>
                    <a:pt x="156090" y="6657"/>
                  </a:lnTo>
                  <a:lnTo>
                    <a:pt x="156327" y="6838"/>
                  </a:lnTo>
                  <a:lnTo>
                    <a:pt x="156572" y="7010"/>
                  </a:lnTo>
                  <a:lnTo>
                    <a:pt x="157055" y="7305"/>
                  </a:lnTo>
                  <a:lnTo>
                    <a:pt x="157302" y="7443"/>
                  </a:lnTo>
                  <a:lnTo>
                    <a:pt x="157551" y="7567"/>
                  </a:lnTo>
                  <a:lnTo>
                    <a:pt x="157807" y="7668"/>
                  </a:lnTo>
                  <a:lnTo>
                    <a:pt x="158053" y="7743"/>
                  </a:lnTo>
                  <a:lnTo>
                    <a:pt x="158302" y="7801"/>
                  </a:lnTo>
                  <a:lnTo>
                    <a:pt x="158814" y="7887"/>
                  </a:lnTo>
                  <a:lnTo>
                    <a:pt x="160119" y="8125"/>
                  </a:lnTo>
                  <a:lnTo>
                    <a:pt x="160653" y="8244"/>
                  </a:lnTo>
                  <a:lnTo>
                    <a:pt x="161201" y="8387"/>
                  </a:lnTo>
                  <a:lnTo>
                    <a:pt x="161477" y="8454"/>
                  </a:lnTo>
                  <a:lnTo>
                    <a:pt x="161751" y="8511"/>
                  </a:lnTo>
                  <a:lnTo>
                    <a:pt x="161952" y="8544"/>
                  </a:lnTo>
                  <a:lnTo>
                    <a:pt x="162154" y="8568"/>
                  </a:lnTo>
                  <a:lnTo>
                    <a:pt x="162562" y="8616"/>
                  </a:lnTo>
                  <a:lnTo>
                    <a:pt x="163002" y="8678"/>
                  </a:lnTo>
                  <a:lnTo>
                    <a:pt x="163247" y="8692"/>
                  </a:lnTo>
                  <a:lnTo>
                    <a:pt x="164240" y="8763"/>
                  </a:lnTo>
                  <a:lnTo>
                    <a:pt x="165265" y="8854"/>
                  </a:lnTo>
                  <a:lnTo>
                    <a:pt x="166291" y="8940"/>
                  </a:lnTo>
                  <a:lnTo>
                    <a:pt x="166801" y="8968"/>
                  </a:lnTo>
                  <a:lnTo>
                    <a:pt x="167008" y="8973"/>
                  </a:lnTo>
                  <a:lnTo>
                    <a:pt x="167411" y="8973"/>
                  </a:lnTo>
                  <a:lnTo>
                    <a:pt x="167617" y="8982"/>
                  </a:lnTo>
                  <a:lnTo>
                    <a:pt x="167815" y="9002"/>
                  </a:lnTo>
                  <a:lnTo>
                    <a:pt x="168041" y="9040"/>
                  </a:lnTo>
                  <a:lnTo>
                    <a:pt x="168262" y="9088"/>
                  </a:lnTo>
                  <a:lnTo>
                    <a:pt x="168484" y="9149"/>
                  </a:lnTo>
                  <a:lnTo>
                    <a:pt x="168702" y="9221"/>
                  </a:lnTo>
                  <a:lnTo>
                    <a:pt x="168916" y="9307"/>
                  </a:lnTo>
                  <a:lnTo>
                    <a:pt x="169102" y="9397"/>
                  </a:lnTo>
                  <a:lnTo>
                    <a:pt x="169288" y="9497"/>
                  </a:lnTo>
                  <a:lnTo>
                    <a:pt x="169466" y="9607"/>
                  </a:lnTo>
                  <a:lnTo>
                    <a:pt x="169645" y="9726"/>
                  </a:lnTo>
                  <a:lnTo>
                    <a:pt x="169818" y="9850"/>
                  </a:lnTo>
                  <a:lnTo>
                    <a:pt x="170008" y="10007"/>
                  </a:lnTo>
                  <a:lnTo>
                    <a:pt x="170555" y="10541"/>
                  </a:lnTo>
                  <a:lnTo>
                    <a:pt x="170966" y="10846"/>
                  </a:lnTo>
                  <a:lnTo>
                    <a:pt x="171197" y="10979"/>
                  </a:lnTo>
                  <a:lnTo>
                    <a:pt x="171429" y="11103"/>
                  </a:lnTo>
                  <a:lnTo>
                    <a:pt x="171900" y="11341"/>
                  </a:lnTo>
                  <a:lnTo>
                    <a:pt x="172138" y="11456"/>
                  </a:lnTo>
                  <a:lnTo>
                    <a:pt x="172622" y="11666"/>
                  </a:lnTo>
                  <a:lnTo>
                    <a:pt x="172858" y="11785"/>
                  </a:lnTo>
                  <a:lnTo>
                    <a:pt x="173085" y="11918"/>
                  </a:lnTo>
                  <a:lnTo>
                    <a:pt x="173337" y="12104"/>
                  </a:lnTo>
                  <a:lnTo>
                    <a:pt x="173579" y="12314"/>
                  </a:lnTo>
                  <a:lnTo>
                    <a:pt x="173813" y="12537"/>
                  </a:lnTo>
                  <a:lnTo>
                    <a:pt x="174042" y="12771"/>
                  </a:lnTo>
                  <a:lnTo>
                    <a:pt x="174268" y="13004"/>
                  </a:lnTo>
                  <a:lnTo>
                    <a:pt x="174474" y="13228"/>
                  </a:lnTo>
                  <a:lnTo>
                    <a:pt x="174866" y="13710"/>
                  </a:lnTo>
                  <a:lnTo>
                    <a:pt x="175067" y="13943"/>
                  </a:lnTo>
                  <a:lnTo>
                    <a:pt x="175281" y="14158"/>
                  </a:lnTo>
                  <a:lnTo>
                    <a:pt x="175515" y="14363"/>
                  </a:lnTo>
                  <a:lnTo>
                    <a:pt x="175757" y="14558"/>
                  </a:lnTo>
                  <a:lnTo>
                    <a:pt x="176002" y="14739"/>
                  </a:lnTo>
                  <a:lnTo>
                    <a:pt x="176259" y="14901"/>
                  </a:lnTo>
                  <a:lnTo>
                    <a:pt x="176521" y="15040"/>
                  </a:lnTo>
                  <a:lnTo>
                    <a:pt x="176864" y="15173"/>
                  </a:lnTo>
                  <a:lnTo>
                    <a:pt x="177221" y="15268"/>
                  </a:lnTo>
                  <a:lnTo>
                    <a:pt x="177590" y="15330"/>
                  </a:lnTo>
                  <a:lnTo>
                    <a:pt x="177957" y="15363"/>
                  </a:lnTo>
                  <a:lnTo>
                    <a:pt x="178322" y="15378"/>
                  </a:lnTo>
                  <a:lnTo>
                    <a:pt x="178674" y="15368"/>
                  </a:lnTo>
                  <a:lnTo>
                    <a:pt x="179026" y="15330"/>
                  </a:lnTo>
                  <a:lnTo>
                    <a:pt x="179378" y="15273"/>
                  </a:lnTo>
                  <a:lnTo>
                    <a:pt x="179727" y="15197"/>
                  </a:lnTo>
                  <a:lnTo>
                    <a:pt x="180071" y="15106"/>
                  </a:lnTo>
                  <a:lnTo>
                    <a:pt x="180424" y="14987"/>
                  </a:lnTo>
                  <a:lnTo>
                    <a:pt x="180772" y="14835"/>
                  </a:lnTo>
                  <a:lnTo>
                    <a:pt x="181464" y="14510"/>
                  </a:lnTo>
                  <a:lnTo>
                    <a:pt x="181816" y="14358"/>
                  </a:lnTo>
                  <a:lnTo>
                    <a:pt x="182213" y="14215"/>
                  </a:lnTo>
                  <a:lnTo>
                    <a:pt x="182613" y="14081"/>
                  </a:lnTo>
                  <a:lnTo>
                    <a:pt x="183417" y="13824"/>
                  </a:lnTo>
                  <a:lnTo>
                    <a:pt x="184129" y="13567"/>
                  </a:lnTo>
                  <a:lnTo>
                    <a:pt x="184751" y="13329"/>
                  </a:lnTo>
                  <a:lnTo>
                    <a:pt x="185059" y="13205"/>
                  </a:lnTo>
                  <a:lnTo>
                    <a:pt x="185364" y="13071"/>
                  </a:lnTo>
                  <a:lnTo>
                    <a:pt x="185709" y="12914"/>
                  </a:lnTo>
                  <a:lnTo>
                    <a:pt x="186049" y="12752"/>
                  </a:lnTo>
                  <a:lnTo>
                    <a:pt x="186385" y="12585"/>
                  </a:lnTo>
                  <a:lnTo>
                    <a:pt x="186722" y="12409"/>
                  </a:lnTo>
                  <a:lnTo>
                    <a:pt x="187644" y="11899"/>
                  </a:lnTo>
                  <a:lnTo>
                    <a:pt x="187937" y="11727"/>
                  </a:lnTo>
                  <a:lnTo>
                    <a:pt x="188218" y="11546"/>
                  </a:lnTo>
                  <a:lnTo>
                    <a:pt x="188492" y="11341"/>
                  </a:lnTo>
                  <a:lnTo>
                    <a:pt x="188768" y="11099"/>
                  </a:lnTo>
                  <a:lnTo>
                    <a:pt x="189038" y="10827"/>
                  </a:lnTo>
                  <a:lnTo>
                    <a:pt x="189545" y="10250"/>
                  </a:lnTo>
                  <a:lnTo>
                    <a:pt x="189790" y="9950"/>
                  </a:lnTo>
                  <a:lnTo>
                    <a:pt x="190035" y="9640"/>
                  </a:lnTo>
                  <a:lnTo>
                    <a:pt x="190276" y="9316"/>
                  </a:lnTo>
                  <a:lnTo>
                    <a:pt x="190510" y="8992"/>
                  </a:lnTo>
                  <a:lnTo>
                    <a:pt x="190743" y="8659"/>
                  </a:lnTo>
                  <a:lnTo>
                    <a:pt x="191167" y="8034"/>
                  </a:lnTo>
                  <a:lnTo>
                    <a:pt x="191358" y="7743"/>
                  </a:lnTo>
                  <a:lnTo>
                    <a:pt x="191543" y="7448"/>
                  </a:lnTo>
                  <a:lnTo>
                    <a:pt x="191928" y="6867"/>
                  </a:lnTo>
                  <a:lnTo>
                    <a:pt x="192077" y="6648"/>
                  </a:lnTo>
                  <a:lnTo>
                    <a:pt x="192233" y="6433"/>
                  </a:lnTo>
                  <a:lnTo>
                    <a:pt x="192382" y="6214"/>
                  </a:lnTo>
                  <a:lnTo>
                    <a:pt x="192692" y="5780"/>
                  </a:lnTo>
                  <a:lnTo>
                    <a:pt x="193380" y="4756"/>
                  </a:lnTo>
                  <a:lnTo>
                    <a:pt x="193562" y="4508"/>
                  </a:lnTo>
                  <a:lnTo>
                    <a:pt x="193894" y="4093"/>
                  </a:lnTo>
                  <a:lnTo>
                    <a:pt x="194239" y="3693"/>
                  </a:lnTo>
                  <a:lnTo>
                    <a:pt x="194643" y="3202"/>
                  </a:lnTo>
                  <a:lnTo>
                    <a:pt x="195099" y="2611"/>
                  </a:lnTo>
                  <a:lnTo>
                    <a:pt x="195566" y="2035"/>
                  </a:lnTo>
                  <a:lnTo>
                    <a:pt x="195989" y="1492"/>
                  </a:lnTo>
                  <a:lnTo>
                    <a:pt x="198038" y="464"/>
                  </a:lnTo>
                  <a:lnTo>
                    <a:pt x="200608" y="0"/>
                  </a:lnTo>
                  <a:lnTo>
                    <a:pt x="202111" y="1392"/>
                  </a:lnTo>
                  <a:lnTo>
                    <a:pt x="203287" y="2430"/>
                  </a:lnTo>
                  <a:lnTo>
                    <a:pt x="203847" y="4005"/>
                  </a:lnTo>
                  <a:lnTo>
                    <a:pt x="204401" y="4938"/>
                  </a:lnTo>
                  <a:lnTo>
                    <a:pt x="204829" y="5659"/>
                  </a:lnTo>
                  <a:lnTo>
                    <a:pt x="205858" y="7074"/>
                  </a:lnTo>
                  <a:lnTo>
                    <a:pt x="207231" y="8370"/>
                  </a:lnTo>
                  <a:lnTo>
                    <a:pt x="208902" y="9433"/>
                  </a:lnTo>
                  <a:lnTo>
                    <a:pt x="211550" y="10734"/>
                  </a:lnTo>
                  <a:lnTo>
                    <a:pt x="213397" y="11554"/>
                  </a:lnTo>
                  <a:lnTo>
                    <a:pt x="214199" y="11911"/>
                  </a:lnTo>
                  <a:lnTo>
                    <a:pt x="215770" y="12973"/>
                  </a:lnTo>
                  <a:lnTo>
                    <a:pt x="216898" y="14036"/>
                  </a:lnTo>
                  <a:lnTo>
                    <a:pt x="217635" y="15275"/>
                  </a:lnTo>
                  <a:lnTo>
                    <a:pt x="217730" y="16633"/>
                  </a:lnTo>
                  <a:lnTo>
                    <a:pt x="217583" y="18167"/>
                  </a:lnTo>
                  <a:lnTo>
                    <a:pt x="217092" y="19645"/>
                  </a:lnTo>
                  <a:lnTo>
                    <a:pt x="213367" y="25720"/>
                  </a:lnTo>
                  <a:lnTo>
                    <a:pt x="212481" y="26783"/>
                  </a:lnTo>
                  <a:lnTo>
                    <a:pt x="211550" y="27493"/>
                  </a:lnTo>
                  <a:lnTo>
                    <a:pt x="210521" y="28022"/>
                  </a:lnTo>
                  <a:lnTo>
                    <a:pt x="209342" y="28613"/>
                  </a:lnTo>
                  <a:lnTo>
                    <a:pt x="208312" y="29085"/>
                  </a:lnTo>
                  <a:lnTo>
                    <a:pt x="206745" y="29971"/>
                  </a:lnTo>
                  <a:lnTo>
                    <a:pt x="205613" y="31329"/>
                  </a:lnTo>
                  <a:lnTo>
                    <a:pt x="205173" y="32864"/>
                  </a:lnTo>
                  <a:lnTo>
                    <a:pt x="204975" y="34517"/>
                  </a:lnTo>
                  <a:lnTo>
                    <a:pt x="204928" y="36052"/>
                  </a:lnTo>
                  <a:lnTo>
                    <a:pt x="205514" y="37820"/>
                  </a:lnTo>
                  <a:lnTo>
                    <a:pt x="206397" y="39118"/>
                  </a:lnTo>
                  <a:lnTo>
                    <a:pt x="206918" y="39433"/>
                  </a:lnTo>
                  <a:lnTo>
                    <a:pt x="207967" y="40062"/>
                  </a:lnTo>
                  <a:lnTo>
                    <a:pt x="210375" y="41241"/>
                  </a:lnTo>
                  <a:lnTo>
                    <a:pt x="213660" y="42189"/>
                  </a:lnTo>
                  <a:lnTo>
                    <a:pt x="215181" y="42775"/>
                  </a:lnTo>
                  <a:lnTo>
                    <a:pt x="217682" y="44315"/>
                  </a:lnTo>
                  <a:lnTo>
                    <a:pt x="220038" y="45611"/>
                  </a:lnTo>
                  <a:lnTo>
                    <a:pt x="221949" y="46319"/>
                  </a:lnTo>
                  <a:lnTo>
                    <a:pt x="224452" y="46376"/>
                  </a:lnTo>
                  <a:lnTo>
                    <a:pt x="227888" y="46257"/>
                  </a:lnTo>
                  <a:lnTo>
                    <a:pt x="228491" y="46178"/>
                  </a:lnTo>
                  <a:lnTo>
                    <a:pt x="232401" y="45666"/>
                  </a:lnTo>
                  <a:lnTo>
                    <a:pt x="236715" y="44548"/>
                  </a:lnTo>
                  <a:lnTo>
                    <a:pt x="239614" y="43131"/>
                  </a:lnTo>
                  <a:lnTo>
                    <a:pt x="241771" y="40888"/>
                  </a:lnTo>
                  <a:lnTo>
                    <a:pt x="243144" y="39711"/>
                  </a:lnTo>
                  <a:lnTo>
                    <a:pt x="244763" y="39120"/>
                  </a:lnTo>
                  <a:lnTo>
                    <a:pt x="245117" y="38938"/>
                  </a:lnTo>
                  <a:lnTo>
                    <a:pt x="245246" y="38815"/>
                  </a:lnTo>
                  <a:lnTo>
                    <a:pt x="245384" y="38709"/>
                  </a:lnTo>
                  <a:lnTo>
                    <a:pt x="245525" y="38627"/>
                  </a:lnTo>
                  <a:lnTo>
                    <a:pt x="245674" y="38556"/>
                  </a:lnTo>
                  <a:lnTo>
                    <a:pt x="245830" y="38495"/>
                  </a:lnTo>
                  <a:lnTo>
                    <a:pt x="245989" y="38449"/>
                  </a:lnTo>
                  <a:lnTo>
                    <a:pt x="246148" y="38416"/>
                  </a:lnTo>
                  <a:lnTo>
                    <a:pt x="246717" y="38389"/>
                  </a:lnTo>
                  <a:lnTo>
                    <a:pt x="246968" y="38387"/>
                  </a:lnTo>
                  <a:lnTo>
                    <a:pt x="247119" y="38405"/>
                  </a:lnTo>
                  <a:lnTo>
                    <a:pt x="247348" y="38442"/>
                  </a:lnTo>
                  <a:lnTo>
                    <a:pt x="247643" y="38498"/>
                  </a:lnTo>
                  <a:lnTo>
                    <a:pt x="247951" y="38567"/>
                  </a:lnTo>
                  <a:lnTo>
                    <a:pt x="248429" y="38681"/>
                  </a:lnTo>
                  <a:lnTo>
                    <a:pt x="248812" y="38783"/>
                  </a:lnTo>
                  <a:lnTo>
                    <a:pt x="249002" y="38842"/>
                  </a:lnTo>
                  <a:lnTo>
                    <a:pt x="249259" y="38939"/>
                  </a:lnTo>
                  <a:lnTo>
                    <a:pt x="249425" y="39013"/>
                  </a:lnTo>
                  <a:lnTo>
                    <a:pt x="249613" y="39112"/>
                  </a:lnTo>
                  <a:lnTo>
                    <a:pt x="249990" y="39371"/>
                  </a:lnTo>
                  <a:lnTo>
                    <a:pt x="250728" y="39999"/>
                  </a:lnTo>
                  <a:lnTo>
                    <a:pt x="250889" y="40161"/>
                  </a:lnTo>
                  <a:lnTo>
                    <a:pt x="251377" y="40630"/>
                  </a:lnTo>
                  <a:lnTo>
                    <a:pt x="251536" y="40788"/>
                  </a:lnTo>
                  <a:lnTo>
                    <a:pt x="251680" y="40946"/>
                  </a:lnTo>
                  <a:lnTo>
                    <a:pt x="251892" y="41188"/>
                  </a:lnTo>
                  <a:lnTo>
                    <a:pt x="252258" y="41587"/>
                  </a:lnTo>
                  <a:lnTo>
                    <a:pt x="252760" y="42189"/>
                  </a:lnTo>
                  <a:lnTo>
                    <a:pt x="252856" y="42319"/>
                  </a:lnTo>
                  <a:lnTo>
                    <a:pt x="254426" y="44076"/>
                  </a:lnTo>
                  <a:lnTo>
                    <a:pt x="256097" y="45787"/>
                  </a:lnTo>
                  <a:lnTo>
                    <a:pt x="257273" y="46792"/>
                  </a:lnTo>
                  <a:lnTo>
                    <a:pt x="258500" y="47559"/>
                  </a:lnTo>
                  <a:lnTo>
                    <a:pt x="260020" y="47855"/>
                  </a:lnTo>
                  <a:lnTo>
                    <a:pt x="265906" y="47087"/>
                  </a:lnTo>
                  <a:lnTo>
                    <a:pt x="267969" y="46792"/>
                  </a:lnTo>
                  <a:lnTo>
                    <a:pt x="269489" y="46673"/>
                  </a:lnTo>
                  <a:lnTo>
                    <a:pt x="270617" y="46968"/>
                  </a:lnTo>
                  <a:lnTo>
                    <a:pt x="271745" y="47559"/>
                  </a:lnTo>
                  <a:lnTo>
                    <a:pt x="275965" y="50333"/>
                  </a:lnTo>
                  <a:lnTo>
                    <a:pt x="276895" y="51157"/>
                  </a:lnTo>
                  <a:lnTo>
                    <a:pt x="277485" y="52101"/>
                  </a:lnTo>
                  <a:lnTo>
                    <a:pt x="278134" y="52598"/>
                  </a:lnTo>
                  <a:lnTo>
                    <a:pt x="278304" y="54175"/>
                  </a:lnTo>
                  <a:lnTo>
                    <a:pt x="278286" y="54600"/>
                  </a:lnTo>
                  <a:lnTo>
                    <a:pt x="277754" y="56638"/>
                  </a:lnTo>
                  <a:lnTo>
                    <a:pt x="277736" y="57683"/>
                  </a:lnTo>
                  <a:lnTo>
                    <a:pt x="277789" y="59686"/>
                  </a:lnTo>
                  <a:lnTo>
                    <a:pt x="277629" y="60997"/>
                  </a:lnTo>
                  <a:lnTo>
                    <a:pt x="277085" y="62536"/>
                  </a:lnTo>
                  <a:lnTo>
                    <a:pt x="276472" y="62884"/>
                  </a:lnTo>
                  <a:lnTo>
                    <a:pt x="275716" y="63275"/>
                  </a:lnTo>
                  <a:lnTo>
                    <a:pt x="274742" y="63880"/>
                  </a:lnTo>
                  <a:lnTo>
                    <a:pt x="273404" y="64924"/>
                  </a:lnTo>
                  <a:lnTo>
                    <a:pt x="271243" y="67092"/>
                  </a:lnTo>
                  <a:lnTo>
                    <a:pt x="269220" y="68655"/>
                  </a:lnTo>
                  <a:lnTo>
                    <a:pt x="268027" y="69157"/>
                  </a:lnTo>
                  <a:lnTo>
                    <a:pt x="266952" y="69608"/>
                  </a:lnTo>
                  <a:lnTo>
                    <a:pt x="265000" y="69828"/>
                  </a:lnTo>
                  <a:lnTo>
                    <a:pt x="261972" y="69828"/>
                  </a:lnTo>
                  <a:lnTo>
                    <a:pt x="258761" y="69308"/>
                  </a:lnTo>
                  <a:lnTo>
                    <a:pt x="256230" y="68790"/>
                  </a:lnTo>
                  <a:lnTo>
                    <a:pt x="254506" y="68436"/>
                  </a:lnTo>
                  <a:lnTo>
                    <a:pt x="251727" y="67960"/>
                  </a:lnTo>
                  <a:lnTo>
                    <a:pt x="249633" y="67612"/>
                  </a:lnTo>
                  <a:lnTo>
                    <a:pt x="249114" y="67526"/>
                  </a:lnTo>
                  <a:lnTo>
                    <a:pt x="247634" y="67183"/>
                  </a:lnTo>
                  <a:lnTo>
                    <a:pt x="246017" y="66614"/>
                  </a:lnTo>
                  <a:lnTo>
                    <a:pt x="244527" y="66366"/>
                  </a:lnTo>
                  <a:lnTo>
                    <a:pt x="242187" y="66268"/>
                  </a:lnTo>
                  <a:lnTo>
                    <a:pt x="240999" y="66182"/>
                  </a:lnTo>
                  <a:lnTo>
                    <a:pt x="239412" y="66402"/>
                  </a:lnTo>
                  <a:lnTo>
                    <a:pt x="237535" y="67135"/>
                  </a:lnTo>
                  <a:lnTo>
                    <a:pt x="235923" y="68404"/>
                  </a:lnTo>
                  <a:lnTo>
                    <a:pt x="234823" y="69414"/>
                  </a:lnTo>
                  <a:lnTo>
                    <a:pt x="233936" y="70459"/>
                  </a:lnTo>
                  <a:lnTo>
                    <a:pt x="232848" y="71258"/>
                  </a:lnTo>
                  <a:lnTo>
                    <a:pt x="232052" y="71691"/>
                  </a:lnTo>
                  <a:lnTo>
                    <a:pt x="231657" y="71739"/>
                  </a:lnTo>
                  <a:lnTo>
                    <a:pt x="231368" y="71520"/>
                  </a:lnTo>
                  <a:lnTo>
                    <a:pt x="230955" y="70353"/>
                  </a:lnTo>
                  <a:lnTo>
                    <a:pt x="230299" y="69626"/>
                  </a:lnTo>
                  <a:lnTo>
                    <a:pt x="229447" y="69272"/>
                  </a:lnTo>
                  <a:lnTo>
                    <a:pt x="228300" y="68961"/>
                  </a:lnTo>
                  <a:lnTo>
                    <a:pt x="227437" y="68918"/>
                  </a:lnTo>
                  <a:lnTo>
                    <a:pt x="226534" y="69132"/>
                  </a:lnTo>
                  <a:lnTo>
                    <a:pt x="225757" y="69236"/>
                  </a:lnTo>
                  <a:lnTo>
                    <a:pt x="224959" y="69289"/>
                  </a:lnTo>
                  <a:lnTo>
                    <a:pt x="224151" y="69394"/>
                  </a:lnTo>
                  <a:lnTo>
                    <a:pt x="222385" y="69351"/>
                  </a:lnTo>
                  <a:lnTo>
                    <a:pt x="221883" y="69218"/>
                  </a:lnTo>
                  <a:lnTo>
                    <a:pt x="221447" y="68827"/>
                  </a:lnTo>
                  <a:lnTo>
                    <a:pt x="221052" y="68351"/>
                  </a:lnTo>
                  <a:lnTo>
                    <a:pt x="220549" y="68003"/>
                  </a:lnTo>
                  <a:lnTo>
                    <a:pt x="220006" y="67831"/>
                  </a:lnTo>
                  <a:lnTo>
                    <a:pt x="219334" y="68017"/>
                  </a:lnTo>
                  <a:lnTo>
                    <a:pt x="218519" y="68085"/>
                  </a:lnTo>
                  <a:lnTo>
                    <a:pt x="217527" y="68135"/>
                  </a:lnTo>
                  <a:lnTo>
                    <a:pt x="217026" y="68356"/>
                  </a:lnTo>
                  <a:lnTo>
                    <a:pt x="216788" y="68618"/>
                  </a:lnTo>
                  <a:lnTo>
                    <a:pt x="216150" y="69374"/>
                  </a:lnTo>
                  <a:lnTo>
                    <a:pt x="215272" y="70060"/>
                  </a:lnTo>
                  <a:lnTo>
                    <a:pt x="214535" y="70713"/>
                  </a:lnTo>
                  <a:lnTo>
                    <a:pt x="213859" y="71741"/>
                  </a:lnTo>
                  <a:lnTo>
                    <a:pt x="213234" y="72905"/>
                  </a:lnTo>
                  <a:lnTo>
                    <a:pt x="212893" y="73757"/>
                  </a:lnTo>
                  <a:lnTo>
                    <a:pt x="212552" y="74808"/>
                  </a:lnTo>
                  <a:lnTo>
                    <a:pt x="211898" y="76256"/>
                  </a:lnTo>
                  <a:lnTo>
                    <a:pt x="211337" y="77252"/>
                  </a:lnTo>
                  <a:lnTo>
                    <a:pt x="211195" y="77524"/>
                  </a:lnTo>
                  <a:lnTo>
                    <a:pt x="211002" y="78467"/>
                  </a:lnTo>
                  <a:lnTo>
                    <a:pt x="210973" y="78611"/>
                  </a:lnTo>
                  <a:lnTo>
                    <a:pt x="210557" y="79016"/>
                  </a:lnTo>
                  <a:lnTo>
                    <a:pt x="209936" y="79411"/>
                  </a:lnTo>
                  <a:lnTo>
                    <a:pt x="209311" y="80288"/>
                  </a:lnTo>
                  <a:lnTo>
                    <a:pt x="208602" y="81985"/>
                  </a:lnTo>
                  <a:lnTo>
                    <a:pt x="208388" y="82390"/>
                  </a:lnTo>
                  <a:lnTo>
                    <a:pt x="207909" y="82723"/>
                  </a:lnTo>
                  <a:lnTo>
                    <a:pt x="207228" y="82780"/>
                  </a:lnTo>
                  <a:lnTo>
                    <a:pt x="204920" y="82671"/>
                  </a:lnTo>
                  <a:lnTo>
                    <a:pt x="203297" y="82161"/>
                  </a:lnTo>
                  <a:lnTo>
                    <a:pt x="201330" y="82128"/>
                  </a:lnTo>
                  <a:lnTo>
                    <a:pt x="200855" y="82051"/>
                  </a:lnTo>
                  <a:lnTo>
                    <a:pt x="199240" y="81203"/>
                  </a:lnTo>
                  <a:lnTo>
                    <a:pt x="198029" y="80431"/>
                  </a:lnTo>
                  <a:lnTo>
                    <a:pt x="197015" y="80207"/>
                  </a:lnTo>
                  <a:lnTo>
                    <a:pt x="196473" y="80198"/>
                  </a:lnTo>
                  <a:lnTo>
                    <a:pt x="195649" y="80526"/>
                  </a:lnTo>
                  <a:lnTo>
                    <a:pt x="194873" y="82218"/>
                  </a:lnTo>
                  <a:lnTo>
                    <a:pt x="194430" y="84053"/>
                  </a:lnTo>
                  <a:lnTo>
                    <a:pt x="193310" y="86011"/>
                  </a:lnTo>
                  <a:lnTo>
                    <a:pt x="193025" y="86688"/>
                  </a:lnTo>
                  <a:lnTo>
                    <a:pt x="192950" y="87165"/>
                  </a:lnTo>
                  <a:lnTo>
                    <a:pt x="192878" y="87370"/>
                  </a:lnTo>
                  <a:lnTo>
                    <a:pt x="192807" y="87508"/>
                  </a:lnTo>
                  <a:lnTo>
                    <a:pt x="192257" y="87903"/>
                  </a:lnTo>
                  <a:lnTo>
                    <a:pt x="191291" y="88775"/>
                  </a:lnTo>
                  <a:lnTo>
                    <a:pt x="191014" y="88909"/>
                  </a:lnTo>
                  <a:lnTo>
                    <a:pt x="189312" y="89285"/>
                  </a:lnTo>
                  <a:lnTo>
                    <a:pt x="188429" y="89138"/>
                  </a:lnTo>
                  <a:lnTo>
                    <a:pt x="187752" y="89123"/>
                  </a:lnTo>
                  <a:lnTo>
                    <a:pt x="187550" y="89052"/>
                  </a:lnTo>
                  <a:lnTo>
                    <a:pt x="187210" y="89047"/>
                  </a:lnTo>
                  <a:lnTo>
                    <a:pt x="185856" y="88747"/>
                  </a:lnTo>
                  <a:lnTo>
                    <a:pt x="185587" y="88604"/>
                  </a:lnTo>
                  <a:lnTo>
                    <a:pt x="184367" y="88308"/>
                  </a:lnTo>
                  <a:lnTo>
                    <a:pt x="183694" y="88027"/>
                  </a:lnTo>
                  <a:lnTo>
                    <a:pt x="183152" y="87880"/>
                  </a:lnTo>
                  <a:lnTo>
                    <a:pt x="182816" y="87670"/>
                  </a:lnTo>
                  <a:lnTo>
                    <a:pt x="182412" y="87455"/>
                  </a:lnTo>
                  <a:lnTo>
                    <a:pt x="181877" y="87108"/>
                  </a:lnTo>
                  <a:lnTo>
                    <a:pt x="181608" y="86826"/>
                  </a:lnTo>
                  <a:lnTo>
                    <a:pt x="181343" y="86617"/>
                  </a:lnTo>
                  <a:lnTo>
                    <a:pt x="180868" y="86474"/>
                  </a:lnTo>
                  <a:lnTo>
                    <a:pt x="180191" y="86326"/>
                  </a:lnTo>
                  <a:lnTo>
                    <a:pt x="179578" y="86383"/>
                  </a:lnTo>
                  <a:lnTo>
                    <a:pt x="178228" y="86083"/>
                  </a:lnTo>
                  <a:lnTo>
                    <a:pt x="177685" y="85802"/>
                  </a:lnTo>
                  <a:lnTo>
                    <a:pt x="176201" y="85230"/>
                  </a:lnTo>
                  <a:lnTo>
                    <a:pt x="174103" y="84849"/>
                  </a:lnTo>
                  <a:lnTo>
                    <a:pt x="171253" y="84592"/>
                  </a:lnTo>
                  <a:lnTo>
                    <a:pt x="169903" y="84163"/>
                  </a:lnTo>
                  <a:lnTo>
                    <a:pt x="168822" y="83867"/>
                  </a:lnTo>
                  <a:lnTo>
                    <a:pt x="168145" y="83720"/>
                  </a:lnTo>
                  <a:lnTo>
                    <a:pt x="166716" y="83763"/>
                  </a:lnTo>
                  <a:lnTo>
                    <a:pt x="165904" y="83748"/>
                  </a:lnTo>
                  <a:lnTo>
                    <a:pt x="164345" y="83515"/>
                  </a:lnTo>
                  <a:lnTo>
                    <a:pt x="163799" y="83572"/>
                  </a:lnTo>
                  <a:lnTo>
                    <a:pt x="162706" y="83963"/>
                  </a:lnTo>
                  <a:lnTo>
                    <a:pt x="160533" y="83786"/>
                  </a:lnTo>
                  <a:lnTo>
                    <a:pt x="158696" y="84030"/>
                  </a:lnTo>
                  <a:lnTo>
                    <a:pt x="158482" y="84108"/>
                  </a:lnTo>
                  <a:lnTo>
                    <a:pt x="157805" y="84354"/>
                  </a:lnTo>
                  <a:lnTo>
                    <a:pt x="157192" y="84549"/>
                  </a:lnTo>
                  <a:lnTo>
                    <a:pt x="155889" y="85207"/>
                  </a:lnTo>
                  <a:lnTo>
                    <a:pt x="155092" y="85769"/>
                  </a:lnTo>
                  <a:lnTo>
                    <a:pt x="155057" y="86105"/>
                  </a:lnTo>
                  <a:lnTo>
                    <a:pt x="155001" y="86372"/>
                  </a:lnTo>
                  <a:lnTo>
                    <a:pt x="154953" y="86548"/>
                  </a:lnTo>
                  <a:lnTo>
                    <a:pt x="154846" y="86853"/>
                  </a:lnTo>
                  <a:lnTo>
                    <a:pt x="154657" y="87391"/>
                  </a:lnTo>
                  <a:lnTo>
                    <a:pt x="154474" y="87896"/>
                  </a:lnTo>
                  <a:lnTo>
                    <a:pt x="154356" y="88163"/>
                  </a:lnTo>
                  <a:lnTo>
                    <a:pt x="154213" y="88416"/>
                  </a:lnTo>
                  <a:lnTo>
                    <a:pt x="154111" y="88578"/>
                  </a:lnTo>
                  <a:lnTo>
                    <a:pt x="153944" y="88811"/>
                  </a:lnTo>
                  <a:lnTo>
                    <a:pt x="153782" y="89016"/>
                  </a:lnTo>
                  <a:lnTo>
                    <a:pt x="153358" y="89521"/>
                  </a:lnTo>
                  <a:lnTo>
                    <a:pt x="152851" y="89912"/>
                  </a:lnTo>
                  <a:lnTo>
                    <a:pt x="152701" y="89993"/>
                  </a:lnTo>
                  <a:lnTo>
                    <a:pt x="152523" y="90055"/>
                  </a:lnTo>
                  <a:lnTo>
                    <a:pt x="152281" y="90126"/>
                  </a:lnTo>
                  <a:lnTo>
                    <a:pt x="151401" y="90313"/>
                  </a:lnTo>
                  <a:lnTo>
                    <a:pt x="151023" y="90465"/>
                  </a:lnTo>
                  <a:lnTo>
                    <a:pt x="147844" y="93006"/>
                  </a:lnTo>
                  <a:lnTo>
                    <a:pt x="147655" y="93109"/>
                  </a:lnTo>
                  <a:lnTo>
                    <a:pt x="147502" y="93181"/>
                  </a:lnTo>
                  <a:lnTo>
                    <a:pt x="147330" y="93248"/>
                  </a:lnTo>
                  <a:lnTo>
                    <a:pt x="147186" y="93289"/>
                  </a:lnTo>
                  <a:lnTo>
                    <a:pt x="146942" y="93349"/>
                  </a:lnTo>
                  <a:lnTo>
                    <a:pt x="146542" y="93427"/>
                  </a:lnTo>
                  <a:lnTo>
                    <a:pt x="146042" y="93542"/>
                  </a:lnTo>
                  <a:lnTo>
                    <a:pt x="145580" y="93652"/>
                  </a:lnTo>
                  <a:lnTo>
                    <a:pt x="145212" y="93803"/>
                  </a:lnTo>
                  <a:lnTo>
                    <a:pt x="144644" y="94014"/>
                  </a:lnTo>
                  <a:lnTo>
                    <a:pt x="144413" y="94104"/>
                  </a:lnTo>
                  <a:lnTo>
                    <a:pt x="144125" y="94205"/>
                  </a:lnTo>
                  <a:lnTo>
                    <a:pt x="143695" y="94335"/>
                  </a:lnTo>
                  <a:lnTo>
                    <a:pt x="142798" y="94564"/>
                  </a:lnTo>
                  <a:lnTo>
                    <a:pt x="142260" y="94724"/>
                  </a:lnTo>
                  <a:lnTo>
                    <a:pt x="141754" y="94866"/>
                  </a:lnTo>
                  <a:lnTo>
                    <a:pt x="141534" y="94938"/>
                  </a:lnTo>
                  <a:lnTo>
                    <a:pt x="141156" y="95076"/>
                  </a:lnTo>
                  <a:lnTo>
                    <a:pt x="140619" y="95247"/>
                  </a:lnTo>
                  <a:lnTo>
                    <a:pt x="140301" y="95354"/>
                  </a:lnTo>
                  <a:lnTo>
                    <a:pt x="139817" y="95542"/>
                  </a:lnTo>
                  <a:lnTo>
                    <a:pt x="139599" y="95610"/>
                  </a:lnTo>
                  <a:lnTo>
                    <a:pt x="139270" y="95701"/>
                  </a:lnTo>
                  <a:lnTo>
                    <a:pt x="138360" y="95980"/>
                  </a:lnTo>
                  <a:lnTo>
                    <a:pt x="138081" y="96080"/>
                  </a:lnTo>
                  <a:lnTo>
                    <a:pt x="137893" y="96161"/>
                  </a:lnTo>
                  <a:lnTo>
                    <a:pt x="137216" y="96493"/>
                  </a:lnTo>
                  <a:lnTo>
                    <a:pt x="137052" y="96611"/>
                  </a:lnTo>
                  <a:lnTo>
                    <a:pt x="136555" y="97026"/>
                  </a:lnTo>
                  <a:lnTo>
                    <a:pt x="136300" y="97292"/>
                  </a:lnTo>
                  <a:lnTo>
                    <a:pt x="135665" y="97879"/>
                  </a:lnTo>
                  <a:lnTo>
                    <a:pt x="135342" y="98264"/>
                  </a:lnTo>
                  <a:lnTo>
                    <a:pt x="135214" y="98387"/>
                  </a:lnTo>
                  <a:lnTo>
                    <a:pt x="135006" y="98577"/>
                  </a:lnTo>
                  <a:lnTo>
                    <a:pt x="134688" y="98847"/>
                  </a:lnTo>
                  <a:lnTo>
                    <a:pt x="134410" y="99067"/>
                  </a:lnTo>
                  <a:lnTo>
                    <a:pt x="134047" y="99325"/>
                  </a:lnTo>
                  <a:lnTo>
                    <a:pt x="133911" y="99402"/>
                  </a:lnTo>
                  <a:lnTo>
                    <a:pt x="133536" y="99593"/>
                  </a:lnTo>
                  <a:lnTo>
                    <a:pt x="133395" y="99677"/>
                  </a:lnTo>
                  <a:lnTo>
                    <a:pt x="133241" y="99776"/>
                  </a:lnTo>
                  <a:lnTo>
                    <a:pt x="133089" y="99886"/>
                  </a:lnTo>
                  <a:lnTo>
                    <a:pt x="132886" y="100052"/>
                  </a:lnTo>
                  <a:lnTo>
                    <a:pt x="132606" y="100320"/>
                  </a:lnTo>
                  <a:lnTo>
                    <a:pt x="132457" y="100572"/>
                  </a:lnTo>
                  <a:lnTo>
                    <a:pt x="132301" y="100954"/>
                  </a:lnTo>
                  <a:lnTo>
                    <a:pt x="132267" y="101082"/>
                  </a:lnTo>
                  <a:lnTo>
                    <a:pt x="132074" y="101667"/>
                  </a:lnTo>
                  <a:lnTo>
                    <a:pt x="131786" y="102143"/>
                  </a:lnTo>
                  <a:lnTo>
                    <a:pt x="131694" y="102363"/>
                  </a:lnTo>
                  <a:lnTo>
                    <a:pt x="131280" y="102971"/>
                  </a:lnTo>
                  <a:lnTo>
                    <a:pt x="131162" y="103122"/>
                  </a:lnTo>
                  <a:lnTo>
                    <a:pt x="131012" y="103327"/>
                  </a:lnTo>
                  <a:lnTo>
                    <a:pt x="130799" y="103697"/>
                  </a:lnTo>
                  <a:lnTo>
                    <a:pt x="130742" y="103826"/>
                  </a:lnTo>
                  <a:lnTo>
                    <a:pt x="130665" y="103965"/>
                  </a:lnTo>
                  <a:lnTo>
                    <a:pt x="130518" y="104185"/>
                  </a:lnTo>
                  <a:lnTo>
                    <a:pt x="130090" y="104583"/>
                  </a:lnTo>
                  <a:lnTo>
                    <a:pt x="129784" y="104799"/>
                  </a:lnTo>
                  <a:lnTo>
                    <a:pt x="129415" y="105185"/>
                  </a:lnTo>
                  <a:lnTo>
                    <a:pt x="129121" y="105430"/>
                  </a:lnTo>
                  <a:lnTo>
                    <a:pt x="128940" y="105594"/>
                  </a:lnTo>
                  <a:lnTo>
                    <a:pt x="128806" y="105733"/>
                  </a:lnTo>
                  <a:lnTo>
                    <a:pt x="128635" y="105944"/>
                  </a:lnTo>
                  <a:lnTo>
                    <a:pt x="128409" y="106194"/>
                  </a:lnTo>
                  <a:lnTo>
                    <a:pt x="128017" y="106786"/>
                  </a:lnTo>
                  <a:lnTo>
                    <a:pt x="127834" y="107057"/>
                  </a:lnTo>
                  <a:lnTo>
                    <a:pt x="127669" y="107339"/>
                  </a:lnTo>
                  <a:lnTo>
                    <a:pt x="127588" y="107471"/>
                  </a:lnTo>
                  <a:lnTo>
                    <a:pt x="127071" y="108215"/>
                  </a:lnTo>
                  <a:lnTo>
                    <a:pt x="126669" y="108588"/>
                  </a:lnTo>
                  <a:lnTo>
                    <a:pt x="126026" y="109019"/>
                  </a:lnTo>
                  <a:lnTo>
                    <a:pt x="125457" y="109481"/>
                  </a:lnTo>
                  <a:lnTo>
                    <a:pt x="124869" y="109999"/>
                  </a:lnTo>
                  <a:lnTo>
                    <a:pt x="124644" y="110083"/>
                  </a:lnTo>
                  <a:lnTo>
                    <a:pt x="124503" y="110152"/>
                  </a:lnTo>
                  <a:lnTo>
                    <a:pt x="123605" y="110930"/>
                  </a:lnTo>
                  <a:lnTo>
                    <a:pt x="123287" y="111446"/>
                  </a:lnTo>
                  <a:lnTo>
                    <a:pt x="123184" y="111642"/>
                  </a:lnTo>
                  <a:lnTo>
                    <a:pt x="123083" y="111822"/>
                  </a:lnTo>
                  <a:lnTo>
                    <a:pt x="122848" y="112212"/>
                  </a:lnTo>
                  <a:lnTo>
                    <a:pt x="122410" y="112682"/>
                  </a:lnTo>
                  <a:lnTo>
                    <a:pt x="121575" y="112997"/>
                  </a:lnTo>
                  <a:lnTo>
                    <a:pt x="121357" y="113008"/>
                  </a:lnTo>
                  <a:lnTo>
                    <a:pt x="121179" y="113001"/>
                  </a:lnTo>
                  <a:lnTo>
                    <a:pt x="120645" y="112956"/>
                  </a:lnTo>
                  <a:lnTo>
                    <a:pt x="120491" y="112951"/>
                  </a:lnTo>
                  <a:lnTo>
                    <a:pt x="120280" y="112955"/>
                  </a:lnTo>
                  <a:lnTo>
                    <a:pt x="119734" y="112984"/>
                  </a:lnTo>
                  <a:lnTo>
                    <a:pt x="119533" y="112988"/>
                  </a:lnTo>
                  <a:lnTo>
                    <a:pt x="119341" y="112988"/>
                  </a:lnTo>
                  <a:lnTo>
                    <a:pt x="118949" y="112977"/>
                  </a:lnTo>
                  <a:lnTo>
                    <a:pt x="118669" y="112963"/>
                  </a:lnTo>
                  <a:lnTo>
                    <a:pt x="118270" y="112929"/>
                  </a:lnTo>
                  <a:lnTo>
                    <a:pt x="118032" y="112904"/>
                  </a:lnTo>
                  <a:lnTo>
                    <a:pt x="117877" y="112884"/>
                  </a:lnTo>
                  <a:lnTo>
                    <a:pt x="117260" y="112734"/>
                  </a:lnTo>
                  <a:lnTo>
                    <a:pt x="117006" y="112654"/>
                  </a:lnTo>
                  <a:lnTo>
                    <a:pt x="116824" y="112613"/>
                  </a:lnTo>
                  <a:lnTo>
                    <a:pt x="116522" y="112570"/>
                  </a:lnTo>
                  <a:lnTo>
                    <a:pt x="116211" y="112551"/>
                  </a:lnTo>
                  <a:lnTo>
                    <a:pt x="115670" y="112608"/>
                  </a:lnTo>
                  <a:lnTo>
                    <a:pt x="115521" y="112653"/>
                  </a:lnTo>
                  <a:lnTo>
                    <a:pt x="115336" y="112719"/>
                  </a:lnTo>
                  <a:lnTo>
                    <a:pt x="114782" y="112708"/>
                  </a:lnTo>
                  <a:lnTo>
                    <a:pt x="113855" y="112524"/>
                  </a:lnTo>
                  <a:lnTo>
                    <a:pt x="113643" y="112560"/>
                  </a:lnTo>
                  <a:lnTo>
                    <a:pt x="112510" y="112710"/>
                  </a:lnTo>
                  <a:lnTo>
                    <a:pt x="112266" y="112719"/>
                  </a:lnTo>
                  <a:lnTo>
                    <a:pt x="112041" y="112718"/>
                  </a:lnTo>
                  <a:lnTo>
                    <a:pt x="111609" y="112706"/>
                  </a:lnTo>
                  <a:lnTo>
                    <a:pt x="111440" y="112713"/>
                  </a:lnTo>
                  <a:lnTo>
                    <a:pt x="111275" y="112731"/>
                  </a:lnTo>
                  <a:lnTo>
                    <a:pt x="111078" y="112766"/>
                  </a:lnTo>
                  <a:lnTo>
                    <a:pt x="110893" y="112816"/>
                  </a:lnTo>
                  <a:lnTo>
                    <a:pt x="110475" y="113042"/>
                  </a:lnTo>
                  <a:lnTo>
                    <a:pt x="110187" y="113357"/>
                  </a:lnTo>
                  <a:lnTo>
                    <a:pt x="109704" y="113629"/>
                  </a:lnTo>
                  <a:lnTo>
                    <a:pt x="108982" y="113919"/>
                  </a:lnTo>
                  <a:lnTo>
                    <a:pt x="108741" y="114012"/>
                  </a:lnTo>
                  <a:lnTo>
                    <a:pt x="108525" y="114070"/>
                  </a:lnTo>
                  <a:lnTo>
                    <a:pt x="108252" y="114127"/>
                  </a:lnTo>
                  <a:lnTo>
                    <a:pt x="107789" y="114216"/>
                  </a:lnTo>
                  <a:lnTo>
                    <a:pt x="107404" y="114276"/>
                  </a:lnTo>
                  <a:lnTo>
                    <a:pt x="107100" y="114316"/>
                  </a:lnTo>
                  <a:lnTo>
                    <a:pt x="106868" y="114358"/>
                  </a:lnTo>
                  <a:lnTo>
                    <a:pt x="106647" y="114385"/>
                  </a:lnTo>
                  <a:lnTo>
                    <a:pt x="106047" y="114400"/>
                  </a:lnTo>
                  <a:lnTo>
                    <a:pt x="105699" y="114414"/>
                  </a:lnTo>
                  <a:lnTo>
                    <a:pt x="105353" y="114405"/>
                  </a:lnTo>
                  <a:lnTo>
                    <a:pt x="105195" y="114379"/>
                  </a:lnTo>
                  <a:lnTo>
                    <a:pt x="104594" y="114282"/>
                  </a:lnTo>
                  <a:lnTo>
                    <a:pt x="103801" y="113373"/>
                  </a:lnTo>
                  <a:lnTo>
                    <a:pt x="103810" y="113245"/>
                  </a:lnTo>
                  <a:lnTo>
                    <a:pt x="103341" y="112522"/>
                  </a:lnTo>
                  <a:lnTo>
                    <a:pt x="103037" y="112551"/>
                  </a:lnTo>
                  <a:lnTo>
                    <a:pt x="102755" y="112537"/>
                  </a:lnTo>
                  <a:lnTo>
                    <a:pt x="102497" y="112555"/>
                  </a:lnTo>
                  <a:lnTo>
                    <a:pt x="102157" y="112600"/>
                  </a:lnTo>
                  <a:lnTo>
                    <a:pt x="101954" y="112604"/>
                  </a:lnTo>
                  <a:lnTo>
                    <a:pt x="101316" y="112581"/>
                  </a:lnTo>
                  <a:lnTo>
                    <a:pt x="101018" y="112565"/>
                  </a:lnTo>
                  <a:lnTo>
                    <a:pt x="100781" y="112566"/>
                  </a:lnTo>
                  <a:lnTo>
                    <a:pt x="100390" y="112557"/>
                  </a:lnTo>
                  <a:lnTo>
                    <a:pt x="100030" y="112567"/>
                  </a:lnTo>
                  <a:lnTo>
                    <a:pt x="99781" y="112565"/>
                  </a:lnTo>
                  <a:lnTo>
                    <a:pt x="99532" y="112613"/>
                  </a:lnTo>
                  <a:lnTo>
                    <a:pt x="99385" y="112655"/>
                  </a:lnTo>
                  <a:lnTo>
                    <a:pt x="98993" y="112746"/>
                  </a:lnTo>
                  <a:lnTo>
                    <a:pt x="98618" y="112731"/>
                  </a:lnTo>
                  <a:lnTo>
                    <a:pt x="98460" y="112802"/>
                  </a:lnTo>
                  <a:lnTo>
                    <a:pt x="98161" y="112998"/>
                  </a:lnTo>
                  <a:lnTo>
                    <a:pt x="97940" y="113089"/>
                  </a:lnTo>
                  <a:lnTo>
                    <a:pt x="97659" y="113264"/>
                  </a:lnTo>
                  <a:lnTo>
                    <a:pt x="97458" y="113394"/>
                  </a:lnTo>
                  <a:lnTo>
                    <a:pt x="97207" y="113535"/>
                  </a:lnTo>
                  <a:lnTo>
                    <a:pt x="96961" y="113658"/>
                  </a:lnTo>
                  <a:lnTo>
                    <a:pt x="96778" y="113664"/>
                  </a:lnTo>
                  <a:lnTo>
                    <a:pt x="96508" y="113579"/>
                  </a:lnTo>
                  <a:lnTo>
                    <a:pt x="96205" y="113470"/>
                  </a:lnTo>
                  <a:lnTo>
                    <a:pt x="95729" y="113348"/>
                  </a:lnTo>
                  <a:lnTo>
                    <a:pt x="95296" y="113209"/>
                  </a:lnTo>
                  <a:lnTo>
                    <a:pt x="95000" y="113024"/>
                  </a:lnTo>
                  <a:lnTo>
                    <a:pt x="94836" y="112748"/>
                  </a:lnTo>
                  <a:lnTo>
                    <a:pt x="94652" y="112289"/>
                  </a:lnTo>
                  <a:lnTo>
                    <a:pt x="94468" y="111829"/>
                  </a:lnTo>
                  <a:lnTo>
                    <a:pt x="94279" y="111615"/>
                  </a:lnTo>
                  <a:lnTo>
                    <a:pt x="94102" y="111510"/>
                  </a:lnTo>
                  <a:lnTo>
                    <a:pt x="93660" y="111343"/>
                  </a:lnTo>
                  <a:lnTo>
                    <a:pt x="93459" y="111306"/>
                  </a:lnTo>
                  <a:lnTo>
                    <a:pt x="93282" y="111281"/>
                  </a:lnTo>
                  <a:lnTo>
                    <a:pt x="93063" y="111271"/>
                  </a:lnTo>
                  <a:lnTo>
                    <a:pt x="92771" y="111286"/>
                  </a:lnTo>
                  <a:lnTo>
                    <a:pt x="92607" y="111301"/>
                  </a:lnTo>
                  <a:lnTo>
                    <a:pt x="92376" y="111340"/>
                  </a:lnTo>
                  <a:lnTo>
                    <a:pt x="92068" y="111378"/>
                  </a:lnTo>
                  <a:lnTo>
                    <a:pt x="91696" y="111432"/>
                  </a:lnTo>
                  <a:lnTo>
                    <a:pt x="91344" y="111461"/>
                  </a:lnTo>
                  <a:lnTo>
                    <a:pt x="91180" y="111481"/>
                  </a:lnTo>
                  <a:lnTo>
                    <a:pt x="90532" y="111593"/>
                  </a:lnTo>
                  <a:lnTo>
                    <a:pt x="90402" y="111631"/>
                  </a:lnTo>
                  <a:lnTo>
                    <a:pt x="89965" y="111796"/>
                  </a:lnTo>
                  <a:lnTo>
                    <a:pt x="89754" y="111906"/>
                  </a:lnTo>
                  <a:lnTo>
                    <a:pt x="89554" y="112042"/>
                  </a:lnTo>
                  <a:lnTo>
                    <a:pt x="89296" y="112194"/>
                  </a:lnTo>
                  <a:lnTo>
                    <a:pt x="88900" y="112483"/>
                  </a:lnTo>
                  <a:lnTo>
                    <a:pt x="88485" y="112748"/>
                  </a:lnTo>
                  <a:lnTo>
                    <a:pt x="87826" y="113194"/>
                  </a:lnTo>
                  <a:lnTo>
                    <a:pt x="87486" y="113321"/>
                  </a:lnTo>
                  <a:lnTo>
                    <a:pt x="87110" y="113487"/>
                  </a:lnTo>
                  <a:lnTo>
                    <a:pt x="86646" y="113708"/>
                  </a:lnTo>
                  <a:lnTo>
                    <a:pt x="86254" y="114172"/>
                  </a:lnTo>
                  <a:lnTo>
                    <a:pt x="85985" y="114605"/>
                  </a:lnTo>
                  <a:lnTo>
                    <a:pt x="85709" y="115093"/>
                  </a:lnTo>
                  <a:lnTo>
                    <a:pt x="85334" y="115718"/>
                  </a:lnTo>
                  <a:lnTo>
                    <a:pt x="84795" y="116218"/>
                  </a:lnTo>
                  <a:lnTo>
                    <a:pt x="84083" y="116477"/>
                  </a:lnTo>
                  <a:lnTo>
                    <a:pt x="83400" y="116549"/>
                  </a:lnTo>
                  <a:lnTo>
                    <a:pt x="83097" y="116555"/>
                  </a:lnTo>
                  <a:lnTo>
                    <a:pt x="82819" y="116551"/>
                  </a:lnTo>
                  <a:lnTo>
                    <a:pt x="82430" y="116524"/>
                  </a:lnTo>
                  <a:lnTo>
                    <a:pt x="82298" y="116501"/>
                  </a:lnTo>
                  <a:lnTo>
                    <a:pt x="82052" y="116444"/>
                  </a:lnTo>
                  <a:lnTo>
                    <a:pt x="81866" y="116415"/>
                  </a:lnTo>
                  <a:lnTo>
                    <a:pt x="81160" y="116285"/>
                  </a:lnTo>
                  <a:lnTo>
                    <a:pt x="80851" y="116231"/>
                  </a:lnTo>
                  <a:lnTo>
                    <a:pt x="80700" y="116201"/>
                  </a:lnTo>
                  <a:lnTo>
                    <a:pt x="80519" y="116181"/>
                  </a:lnTo>
                  <a:lnTo>
                    <a:pt x="80190" y="116124"/>
                  </a:lnTo>
                  <a:lnTo>
                    <a:pt x="79922" y="116093"/>
                  </a:lnTo>
                  <a:lnTo>
                    <a:pt x="79154" y="115959"/>
                  </a:lnTo>
                  <a:lnTo>
                    <a:pt x="78785" y="115879"/>
                  </a:lnTo>
                  <a:lnTo>
                    <a:pt x="78627" y="115827"/>
                  </a:lnTo>
                  <a:lnTo>
                    <a:pt x="78021" y="115408"/>
                  </a:lnTo>
                  <a:lnTo>
                    <a:pt x="77548" y="115089"/>
                  </a:lnTo>
                  <a:lnTo>
                    <a:pt x="77364" y="115061"/>
                  </a:lnTo>
                  <a:lnTo>
                    <a:pt x="76898" y="115027"/>
                  </a:lnTo>
                  <a:lnTo>
                    <a:pt x="76745" y="115026"/>
                  </a:lnTo>
                  <a:lnTo>
                    <a:pt x="76506" y="115039"/>
                  </a:lnTo>
                  <a:lnTo>
                    <a:pt x="76265" y="115071"/>
                  </a:lnTo>
                  <a:lnTo>
                    <a:pt x="75937" y="115150"/>
                  </a:lnTo>
                  <a:lnTo>
                    <a:pt x="75681" y="115229"/>
                  </a:lnTo>
                  <a:lnTo>
                    <a:pt x="75528" y="115291"/>
                  </a:lnTo>
                  <a:lnTo>
                    <a:pt x="75332" y="115382"/>
                  </a:lnTo>
                  <a:lnTo>
                    <a:pt x="75062" y="115532"/>
                  </a:lnTo>
                  <a:lnTo>
                    <a:pt x="74288" y="116047"/>
                  </a:lnTo>
                  <a:lnTo>
                    <a:pt x="74106" y="116204"/>
                  </a:lnTo>
                  <a:lnTo>
                    <a:pt x="73794" y="116491"/>
                  </a:lnTo>
                  <a:lnTo>
                    <a:pt x="73316" y="116888"/>
                  </a:lnTo>
                  <a:lnTo>
                    <a:pt x="72762" y="117328"/>
                  </a:lnTo>
                  <a:lnTo>
                    <a:pt x="72162" y="117677"/>
                  </a:lnTo>
                  <a:lnTo>
                    <a:pt x="71669" y="117687"/>
                  </a:lnTo>
                  <a:lnTo>
                    <a:pt x="71286" y="117569"/>
                  </a:lnTo>
                  <a:lnTo>
                    <a:pt x="70981" y="117442"/>
                  </a:lnTo>
                  <a:lnTo>
                    <a:pt x="70763" y="117371"/>
                  </a:lnTo>
                  <a:lnTo>
                    <a:pt x="70552" y="117296"/>
                  </a:lnTo>
                  <a:lnTo>
                    <a:pt x="70117" y="117193"/>
                  </a:lnTo>
                  <a:lnTo>
                    <a:pt x="69064" y="117793"/>
                  </a:lnTo>
                  <a:lnTo>
                    <a:pt x="68923" y="118215"/>
                  </a:lnTo>
                  <a:lnTo>
                    <a:pt x="68886" y="118362"/>
                  </a:lnTo>
                  <a:lnTo>
                    <a:pt x="68853" y="118589"/>
                  </a:lnTo>
                  <a:lnTo>
                    <a:pt x="68839" y="118808"/>
                  </a:lnTo>
                  <a:lnTo>
                    <a:pt x="68829" y="119387"/>
                  </a:lnTo>
                  <a:lnTo>
                    <a:pt x="68796" y="119690"/>
                  </a:lnTo>
                  <a:lnTo>
                    <a:pt x="68220" y="120892"/>
                  </a:lnTo>
                  <a:lnTo>
                    <a:pt x="67753" y="121069"/>
                  </a:lnTo>
                  <a:lnTo>
                    <a:pt x="67525" y="121061"/>
                  </a:lnTo>
                  <a:lnTo>
                    <a:pt x="66980" y="121155"/>
                  </a:lnTo>
                  <a:lnTo>
                    <a:pt x="66797" y="121236"/>
                  </a:lnTo>
                  <a:lnTo>
                    <a:pt x="66350" y="121447"/>
                  </a:lnTo>
                  <a:lnTo>
                    <a:pt x="66168" y="121553"/>
                  </a:lnTo>
                  <a:lnTo>
                    <a:pt x="65947" y="121674"/>
                  </a:lnTo>
                  <a:lnTo>
                    <a:pt x="65654" y="121867"/>
                  </a:lnTo>
                  <a:lnTo>
                    <a:pt x="65511" y="121970"/>
                  </a:lnTo>
                  <a:lnTo>
                    <a:pt x="65113" y="122364"/>
                  </a:lnTo>
                  <a:lnTo>
                    <a:pt x="64793" y="122983"/>
                  </a:lnTo>
                  <a:lnTo>
                    <a:pt x="64766" y="123130"/>
                  </a:lnTo>
                  <a:lnTo>
                    <a:pt x="64504" y="123664"/>
                  </a:lnTo>
                  <a:lnTo>
                    <a:pt x="64189" y="123757"/>
                  </a:lnTo>
                  <a:lnTo>
                    <a:pt x="64049" y="123808"/>
                  </a:lnTo>
                  <a:lnTo>
                    <a:pt x="63901" y="123872"/>
                  </a:lnTo>
                  <a:lnTo>
                    <a:pt x="63668" y="123986"/>
                  </a:lnTo>
                  <a:lnTo>
                    <a:pt x="63371" y="124126"/>
                  </a:lnTo>
                  <a:lnTo>
                    <a:pt x="63214" y="124243"/>
                  </a:lnTo>
                  <a:lnTo>
                    <a:pt x="62876" y="124584"/>
                  </a:lnTo>
                  <a:lnTo>
                    <a:pt x="62554" y="124801"/>
                  </a:lnTo>
                  <a:lnTo>
                    <a:pt x="63129" y="128109"/>
                  </a:lnTo>
                  <a:lnTo>
                    <a:pt x="63347" y="129337"/>
                  </a:lnTo>
                  <a:lnTo>
                    <a:pt x="63460" y="130249"/>
                  </a:lnTo>
                  <a:lnTo>
                    <a:pt x="59222" y="132338"/>
                  </a:lnTo>
                  <a:lnTo>
                    <a:pt x="57598" y="133187"/>
                  </a:lnTo>
                  <a:lnTo>
                    <a:pt x="55987" y="134030"/>
                  </a:lnTo>
                  <a:lnTo>
                    <a:pt x="54529" y="134820"/>
                  </a:lnTo>
                  <a:lnTo>
                    <a:pt x="53148" y="135568"/>
                  </a:lnTo>
                  <a:lnTo>
                    <a:pt x="52315" y="135985"/>
                  </a:lnTo>
                  <a:lnTo>
                    <a:pt x="50733" y="136779"/>
                  </a:lnTo>
                  <a:lnTo>
                    <a:pt x="49462" y="137461"/>
                  </a:lnTo>
                  <a:lnTo>
                    <a:pt x="48604" y="137923"/>
                  </a:lnTo>
                  <a:lnTo>
                    <a:pt x="46256" y="139207"/>
                  </a:lnTo>
                  <a:lnTo>
                    <a:pt x="45127" y="139866"/>
                  </a:lnTo>
                  <a:lnTo>
                    <a:pt x="44884" y="140006"/>
                  </a:lnTo>
                  <a:lnTo>
                    <a:pt x="43728" y="140702"/>
                  </a:lnTo>
                  <a:lnTo>
                    <a:pt x="42786" y="141366"/>
                  </a:lnTo>
                  <a:lnTo>
                    <a:pt x="41519" y="142276"/>
                  </a:lnTo>
                  <a:lnTo>
                    <a:pt x="40284" y="143329"/>
                  </a:lnTo>
                  <a:lnTo>
                    <a:pt x="39161" y="144169"/>
                  </a:lnTo>
                  <a:lnTo>
                    <a:pt x="38180" y="145012"/>
                  </a:lnTo>
                  <a:lnTo>
                    <a:pt x="37180" y="145823"/>
                  </a:lnTo>
                  <a:lnTo>
                    <a:pt x="36794" y="146181"/>
                  </a:lnTo>
                  <a:lnTo>
                    <a:pt x="34790" y="148092"/>
                  </a:lnTo>
                  <a:lnTo>
                    <a:pt x="32550" y="150129"/>
                  </a:lnTo>
                  <a:lnTo>
                    <a:pt x="30127" y="152241"/>
                  </a:lnTo>
                  <a:lnTo>
                    <a:pt x="28891" y="153178"/>
                  </a:lnTo>
                  <a:lnTo>
                    <a:pt x="27815" y="153886"/>
                  </a:lnTo>
                  <a:lnTo>
                    <a:pt x="26008" y="154943"/>
                  </a:lnTo>
                  <a:lnTo>
                    <a:pt x="24307" y="155899"/>
                  </a:lnTo>
                  <a:lnTo>
                    <a:pt x="23557" y="156262"/>
                  </a:lnTo>
                  <a:lnTo>
                    <a:pt x="23308" y="155678"/>
                  </a:lnTo>
                  <a:lnTo>
                    <a:pt x="22338" y="153825"/>
                  </a:lnTo>
                  <a:lnTo>
                    <a:pt x="22216" y="153297"/>
                  </a:lnTo>
                  <a:lnTo>
                    <a:pt x="22123" y="152906"/>
                  </a:lnTo>
                  <a:lnTo>
                    <a:pt x="22119" y="152702"/>
                  </a:lnTo>
                  <a:lnTo>
                    <a:pt x="21525" y="150329"/>
                  </a:lnTo>
                  <a:lnTo>
                    <a:pt x="21310" y="149440"/>
                  </a:lnTo>
                  <a:lnTo>
                    <a:pt x="20094" y="148178"/>
                  </a:lnTo>
                  <a:lnTo>
                    <a:pt x="19842" y="147928"/>
                  </a:lnTo>
                  <a:lnTo>
                    <a:pt x="19560" y="147635"/>
                  </a:lnTo>
                  <a:lnTo>
                    <a:pt x="19300" y="147942"/>
                  </a:lnTo>
                  <a:lnTo>
                    <a:pt x="16666" y="146943"/>
                  </a:lnTo>
                  <a:lnTo>
                    <a:pt x="15706" y="146653"/>
                  </a:lnTo>
                  <a:lnTo>
                    <a:pt x="15863" y="146279"/>
                  </a:lnTo>
                  <a:lnTo>
                    <a:pt x="16022" y="145851"/>
                  </a:lnTo>
                  <a:lnTo>
                    <a:pt x="15576" y="144541"/>
                  </a:lnTo>
                  <a:lnTo>
                    <a:pt x="15359" y="144085"/>
                  </a:lnTo>
                  <a:lnTo>
                    <a:pt x="13669" y="140813"/>
                  </a:lnTo>
                  <a:lnTo>
                    <a:pt x="12766" y="139080"/>
                  </a:lnTo>
                  <a:lnTo>
                    <a:pt x="10143" y="133837"/>
                  </a:lnTo>
                  <a:lnTo>
                    <a:pt x="9840" y="133353"/>
                  </a:lnTo>
                  <a:lnTo>
                    <a:pt x="10419" y="132800"/>
                  </a:lnTo>
                  <a:lnTo>
                    <a:pt x="14058" y="131061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9" name="pg129"/>
            <p:cNvSpPr/>
            <p:nvPr/>
          </p:nvSpPr>
          <p:spPr>
            <a:xfrm>
              <a:off x="5883703" y="4839154"/>
              <a:ext cx="108953" cy="111096"/>
            </a:xfrm>
            <a:custGeom>
              <a:avLst/>
              <a:gdLst/>
              <a:ahLst/>
              <a:cxnLst/>
              <a:rect l="0" t="0" r="0" b="0"/>
              <a:pathLst>
                <a:path w="108953" h="111096">
                  <a:moveTo>
                    <a:pt x="86901" y="91640"/>
                  </a:moveTo>
                  <a:lnTo>
                    <a:pt x="85546" y="92127"/>
                  </a:lnTo>
                  <a:lnTo>
                    <a:pt x="82057" y="93397"/>
                  </a:lnTo>
                  <a:lnTo>
                    <a:pt x="81205" y="93706"/>
                  </a:lnTo>
                  <a:lnTo>
                    <a:pt x="79160" y="94438"/>
                  </a:lnTo>
                  <a:lnTo>
                    <a:pt x="77064" y="95193"/>
                  </a:lnTo>
                  <a:lnTo>
                    <a:pt x="76625" y="95351"/>
                  </a:lnTo>
                  <a:lnTo>
                    <a:pt x="74456" y="96132"/>
                  </a:lnTo>
                  <a:lnTo>
                    <a:pt x="72494" y="96838"/>
                  </a:lnTo>
                  <a:lnTo>
                    <a:pt x="72319" y="96901"/>
                  </a:lnTo>
                  <a:lnTo>
                    <a:pt x="70131" y="97695"/>
                  </a:lnTo>
                  <a:lnTo>
                    <a:pt x="68861" y="98148"/>
                  </a:lnTo>
                  <a:lnTo>
                    <a:pt x="68008" y="98448"/>
                  </a:lnTo>
                  <a:lnTo>
                    <a:pt x="65563" y="99310"/>
                  </a:lnTo>
                  <a:lnTo>
                    <a:pt x="63224" y="100103"/>
                  </a:lnTo>
                  <a:lnTo>
                    <a:pt x="62913" y="100200"/>
                  </a:lnTo>
                  <a:lnTo>
                    <a:pt x="61037" y="100752"/>
                  </a:lnTo>
                  <a:lnTo>
                    <a:pt x="58351" y="101494"/>
                  </a:lnTo>
                  <a:lnTo>
                    <a:pt x="57616" y="101673"/>
                  </a:lnTo>
                  <a:lnTo>
                    <a:pt x="56868" y="101840"/>
                  </a:lnTo>
                  <a:lnTo>
                    <a:pt x="55872" y="102030"/>
                  </a:lnTo>
                  <a:lnTo>
                    <a:pt x="54381" y="102299"/>
                  </a:lnTo>
                  <a:lnTo>
                    <a:pt x="53883" y="102388"/>
                  </a:lnTo>
                  <a:lnTo>
                    <a:pt x="53417" y="102486"/>
                  </a:lnTo>
                  <a:lnTo>
                    <a:pt x="52654" y="102655"/>
                  </a:lnTo>
                  <a:lnTo>
                    <a:pt x="51524" y="102943"/>
                  </a:lnTo>
                  <a:lnTo>
                    <a:pt x="48957" y="103636"/>
                  </a:lnTo>
                  <a:lnTo>
                    <a:pt x="48460" y="103774"/>
                  </a:lnTo>
                  <a:lnTo>
                    <a:pt x="47765" y="103965"/>
                  </a:lnTo>
                  <a:lnTo>
                    <a:pt x="45970" y="104468"/>
                  </a:lnTo>
                  <a:lnTo>
                    <a:pt x="45079" y="104703"/>
                  </a:lnTo>
                  <a:lnTo>
                    <a:pt x="44085" y="104951"/>
                  </a:lnTo>
                  <a:lnTo>
                    <a:pt x="40985" y="105719"/>
                  </a:lnTo>
                  <a:lnTo>
                    <a:pt x="40673" y="105797"/>
                  </a:lnTo>
                  <a:lnTo>
                    <a:pt x="36907" y="106731"/>
                  </a:lnTo>
                  <a:lnTo>
                    <a:pt x="35976" y="106965"/>
                  </a:lnTo>
                  <a:lnTo>
                    <a:pt x="34171" y="107421"/>
                  </a:lnTo>
                  <a:lnTo>
                    <a:pt x="31749" y="108030"/>
                  </a:lnTo>
                  <a:lnTo>
                    <a:pt x="31440" y="108107"/>
                  </a:lnTo>
                  <a:lnTo>
                    <a:pt x="29589" y="108566"/>
                  </a:lnTo>
                  <a:lnTo>
                    <a:pt x="28115" y="108947"/>
                  </a:lnTo>
                  <a:lnTo>
                    <a:pt x="26738" y="109282"/>
                  </a:lnTo>
                  <a:lnTo>
                    <a:pt x="24257" y="109905"/>
                  </a:lnTo>
                  <a:lnTo>
                    <a:pt x="22149" y="110433"/>
                  </a:lnTo>
                  <a:lnTo>
                    <a:pt x="19336" y="111096"/>
                  </a:lnTo>
                  <a:lnTo>
                    <a:pt x="19039" y="110444"/>
                  </a:lnTo>
                  <a:lnTo>
                    <a:pt x="21078" y="109358"/>
                  </a:lnTo>
                  <a:lnTo>
                    <a:pt x="20939" y="108984"/>
                  </a:lnTo>
                  <a:lnTo>
                    <a:pt x="19712" y="106433"/>
                  </a:lnTo>
                  <a:lnTo>
                    <a:pt x="19443" y="105866"/>
                  </a:lnTo>
                  <a:lnTo>
                    <a:pt x="19213" y="105394"/>
                  </a:lnTo>
                  <a:lnTo>
                    <a:pt x="18837" y="104603"/>
                  </a:lnTo>
                  <a:lnTo>
                    <a:pt x="18291" y="103469"/>
                  </a:lnTo>
                  <a:lnTo>
                    <a:pt x="18097" y="103073"/>
                  </a:lnTo>
                  <a:lnTo>
                    <a:pt x="17733" y="102311"/>
                  </a:lnTo>
                  <a:lnTo>
                    <a:pt x="17301" y="101410"/>
                  </a:lnTo>
                  <a:lnTo>
                    <a:pt x="17163" y="101134"/>
                  </a:lnTo>
                  <a:lnTo>
                    <a:pt x="16969" y="100719"/>
                  </a:lnTo>
                  <a:lnTo>
                    <a:pt x="16600" y="99962"/>
                  </a:lnTo>
                  <a:lnTo>
                    <a:pt x="16189" y="99114"/>
                  </a:lnTo>
                  <a:lnTo>
                    <a:pt x="15825" y="98361"/>
                  </a:lnTo>
                  <a:lnTo>
                    <a:pt x="15682" y="98041"/>
                  </a:lnTo>
                  <a:lnTo>
                    <a:pt x="15488" y="97644"/>
                  </a:lnTo>
                  <a:lnTo>
                    <a:pt x="15298" y="97250"/>
                  </a:lnTo>
                  <a:lnTo>
                    <a:pt x="15227" y="97117"/>
                  </a:lnTo>
                  <a:lnTo>
                    <a:pt x="15108" y="96855"/>
                  </a:lnTo>
                  <a:lnTo>
                    <a:pt x="14926" y="96478"/>
                  </a:lnTo>
                  <a:lnTo>
                    <a:pt x="14748" y="96102"/>
                  </a:lnTo>
                  <a:lnTo>
                    <a:pt x="14376" y="95335"/>
                  </a:lnTo>
                  <a:lnTo>
                    <a:pt x="13786" y="94096"/>
                  </a:lnTo>
                  <a:lnTo>
                    <a:pt x="12852" y="92170"/>
                  </a:lnTo>
                  <a:lnTo>
                    <a:pt x="12412" y="91251"/>
                  </a:lnTo>
                  <a:lnTo>
                    <a:pt x="12226" y="90850"/>
                  </a:lnTo>
                  <a:lnTo>
                    <a:pt x="13089" y="90421"/>
                  </a:lnTo>
                  <a:lnTo>
                    <a:pt x="12891" y="90017"/>
                  </a:lnTo>
                  <a:lnTo>
                    <a:pt x="12384" y="89002"/>
                  </a:lnTo>
                  <a:lnTo>
                    <a:pt x="11890" y="88001"/>
                  </a:lnTo>
                  <a:lnTo>
                    <a:pt x="11779" y="87786"/>
                  </a:lnTo>
                  <a:lnTo>
                    <a:pt x="11700" y="87620"/>
                  </a:lnTo>
                  <a:lnTo>
                    <a:pt x="11510" y="87238"/>
                  </a:lnTo>
                  <a:lnTo>
                    <a:pt x="11343" y="86914"/>
                  </a:lnTo>
                  <a:lnTo>
                    <a:pt x="11145" y="86509"/>
                  </a:lnTo>
                  <a:lnTo>
                    <a:pt x="10916" y="86033"/>
                  </a:lnTo>
                  <a:lnTo>
                    <a:pt x="10643" y="85485"/>
                  </a:lnTo>
                  <a:lnTo>
                    <a:pt x="10560" y="85332"/>
                  </a:lnTo>
                  <a:lnTo>
                    <a:pt x="10278" y="84760"/>
                  </a:lnTo>
                  <a:lnTo>
                    <a:pt x="9229" y="82625"/>
                  </a:lnTo>
                  <a:lnTo>
                    <a:pt x="8853" y="81825"/>
                  </a:lnTo>
                  <a:lnTo>
                    <a:pt x="8377" y="80872"/>
                  </a:lnTo>
                  <a:lnTo>
                    <a:pt x="8062" y="80243"/>
                  </a:lnTo>
                  <a:lnTo>
                    <a:pt x="7662" y="79414"/>
                  </a:lnTo>
                  <a:lnTo>
                    <a:pt x="6581" y="77222"/>
                  </a:lnTo>
                  <a:lnTo>
                    <a:pt x="5999" y="76049"/>
                  </a:lnTo>
                  <a:lnTo>
                    <a:pt x="5825" y="75682"/>
                  </a:lnTo>
                  <a:lnTo>
                    <a:pt x="5730" y="75506"/>
                  </a:lnTo>
                  <a:lnTo>
                    <a:pt x="5635" y="75296"/>
                  </a:lnTo>
                  <a:lnTo>
                    <a:pt x="5469" y="74958"/>
                  </a:lnTo>
                  <a:lnTo>
                    <a:pt x="5366" y="74767"/>
                  </a:lnTo>
                  <a:lnTo>
                    <a:pt x="5144" y="74324"/>
                  </a:lnTo>
                  <a:lnTo>
                    <a:pt x="5085" y="74186"/>
                  </a:lnTo>
                  <a:lnTo>
                    <a:pt x="4823" y="73676"/>
                  </a:lnTo>
                  <a:lnTo>
                    <a:pt x="4697" y="73405"/>
                  </a:lnTo>
                  <a:lnTo>
                    <a:pt x="4596" y="73216"/>
                  </a:lnTo>
                  <a:lnTo>
                    <a:pt x="4178" y="72375"/>
                  </a:lnTo>
                  <a:lnTo>
                    <a:pt x="3968" y="71946"/>
                  </a:lnTo>
                  <a:lnTo>
                    <a:pt x="3553" y="71113"/>
                  </a:lnTo>
                  <a:lnTo>
                    <a:pt x="5039" y="68179"/>
                  </a:lnTo>
                  <a:lnTo>
                    <a:pt x="4643" y="68572"/>
                  </a:lnTo>
                  <a:lnTo>
                    <a:pt x="4245" y="68978"/>
                  </a:lnTo>
                  <a:lnTo>
                    <a:pt x="3846" y="69364"/>
                  </a:lnTo>
                  <a:lnTo>
                    <a:pt x="3466" y="69754"/>
                  </a:lnTo>
                  <a:lnTo>
                    <a:pt x="2975" y="70236"/>
                  </a:lnTo>
                  <a:lnTo>
                    <a:pt x="2258" y="70598"/>
                  </a:lnTo>
                  <a:lnTo>
                    <a:pt x="1201" y="71122"/>
                  </a:lnTo>
                  <a:lnTo>
                    <a:pt x="815" y="71319"/>
                  </a:lnTo>
                  <a:lnTo>
                    <a:pt x="0" y="69570"/>
                  </a:lnTo>
                  <a:lnTo>
                    <a:pt x="2190" y="67760"/>
                  </a:lnTo>
                  <a:lnTo>
                    <a:pt x="2338" y="67620"/>
                  </a:lnTo>
                  <a:lnTo>
                    <a:pt x="2669" y="67308"/>
                  </a:lnTo>
                  <a:lnTo>
                    <a:pt x="6775" y="63183"/>
                  </a:lnTo>
                  <a:lnTo>
                    <a:pt x="11445" y="58491"/>
                  </a:lnTo>
                  <a:lnTo>
                    <a:pt x="12297" y="57633"/>
                  </a:lnTo>
                  <a:lnTo>
                    <a:pt x="13393" y="56503"/>
                  </a:lnTo>
                  <a:lnTo>
                    <a:pt x="13492" y="54873"/>
                  </a:lnTo>
                  <a:lnTo>
                    <a:pt x="13621" y="52739"/>
                  </a:lnTo>
                  <a:lnTo>
                    <a:pt x="13753" y="50153"/>
                  </a:lnTo>
                  <a:lnTo>
                    <a:pt x="13874" y="47779"/>
                  </a:lnTo>
                  <a:lnTo>
                    <a:pt x="14083" y="47319"/>
                  </a:lnTo>
                  <a:lnTo>
                    <a:pt x="18107" y="43086"/>
                  </a:lnTo>
                  <a:lnTo>
                    <a:pt x="18498" y="42536"/>
                  </a:lnTo>
                  <a:lnTo>
                    <a:pt x="19013" y="42015"/>
                  </a:lnTo>
                  <a:lnTo>
                    <a:pt x="24444" y="36318"/>
                  </a:lnTo>
                  <a:lnTo>
                    <a:pt x="25053" y="35684"/>
                  </a:lnTo>
                  <a:lnTo>
                    <a:pt x="32040" y="28531"/>
                  </a:lnTo>
                  <a:lnTo>
                    <a:pt x="34106" y="26425"/>
                  </a:lnTo>
                  <a:lnTo>
                    <a:pt x="34257" y="26268"/>
                  </a:lnTo>
                  <a:lnTo>
                    <a:pt x="35607" y="24891"/>
                  </a:lnTo>
                  <a:lnTo>
                    <a:pt x="39371" y="22594"/>
                  </a:lnTo>
                  <a:lnTo>
                    <a:pt x="40642" y="21822"/>
                  </a:lnTo>
                  <a:lnTo>
                    <a:pt x="45052" y="19129"/>
                  </a:lnTo>
                  <a:lnTo>
                    <a:pt x="45630" y="18781"/>
                  </a:lnTo>
                  <a:lnTo>
                    <a:pt x="51236" y="17797"/>
                  </a:lnTo>
                  <a:lnTo>
                    <a:pt x="53424" y="17409"/>
                  </a:lnTo>
                  <a:lnTo>
                    <a:pt x="54379" y="16521"/>
                  </a:lnTo>
                  <a:lnTo>
                    <a:pt x="56772" y="14520"/>
                  </a:lnTo>
                  <a:lnTo>
                    <a:pt x="57356" y="14044"/>
                  </a:lnTo>
                  <a:lnTo>
                    <a:pt x="59370" y="12401"/>
                  </a:lnTo>
                  <a:lnTo>
                    <a:pt x="61241" y="10876"/>
                  </a:lnTo>
                  <a:lnTo>
                    <a:pt x="62220" y="10032"/>
                  </a:lnTo>
                  <a:lnTo>
                    <a:pt x="62735" y="9588"/>
                  </a:lnTo>
                  <a:lnTo>
                    <a:pt x="63164" y="9244"/>
                  </a:lnTo>
                  <a:lnTo>
                    <a:pt x="63778" y="8324"/>
                  </a:lnTo>
                  <a:lnTo>
                    <a:pt x="66875" y="1416"/>
                  </a:lnTo>
                  <a:lnTo>
                    <a:pt x="67073" y="1063"/>
                  </a:lnTo>
                  <a:lnTo>
                    <a:pt x="67220" y="835"/>
                  </a:lnTo>
                  <a:lnTo>
                    <a:pt x="67462" y="509"/>
                  </a:lnTo>
                  <a:lnTo>
                    <a:pt x="67814" y="0"/>
                  </a:lnTo>
                  <a:lnTo>
                    <a:pt x="68612" y="692"/>
                  </a:lnTo>
                  <a:lnTo>
                    <a:pt x="70575" y="4804"/>
                  </a:lnTo>
                  <a:lnTo>
                    <a:pt x="72534" y="8905"/>
                  </a:lnTo>
                  <a:lnTo>
                    <a:pt x="73713" y="11365"/>
                  </a:lnTo>
                  <a:lnTo>
                    <a:pt x="74473" y="12966"/>
                  </a:lnTo>
                  <a:lnTo>
                    <a:pt x="74723" y="13489"/>
                  </a:lnTo>
                  <a:lnTo>
                    <a:pt x="75048" y="13715"/>
                  </a:lnTo>
                  <a:lnTo>
                    <a:pt x="76636" y="17092"/>
                  </a:lnTo>
                  <a:lnTo>
                    <a:pt x="78690" y="21454"/>
                  </a:lnTo>
                  <a:lnTo>
                    <a:pt x="80838" y="26447"/>
                  </a:lnTo>
                  <a:lnTo>
                    <a:pt x="82960" y="30881"/>
                  </a:lnTo>
                  <a:lnTo>
                    <a:pt x="84026" y="33107"/>
                  </a:lnTo>
                  <a:lnTo>
                    <a:pt x="85028" y="35198"/>
                  </a:lnTo>
                  <a:lnTo>
                    <a:pt x="86610" y="38506"/>
                  </a:lnTo>
                  <a:lnTo>
                    <a:pt x="88360" y="37796"/>
                  </a:lnTo>
                  <a:lnTo>
                    <a:pt x="88999" y="39117"/>
                  </a:lnTo>
                  <a:lnTo>
                    <a:pt x="87156" y="39976"/>
                  </a:lnTo>
                  <a:lnTo>
                    <a:pt x="87571" y="40834"/>
                  </a:lnTo>
                  <a:lnTo>
                    <a:pt x="87746" y="41186"/>
                  </a:lnTo>
                  <a:lnTo>
                    <a:pt x="88213" y="42158"/>
                  </a:lnTo>
                  <a:lnTo>
                    <a:pt x="88312" y="42354"/>
                  </a:lnTo>
                  <a:lnTo>
                    <a:pt x="88687" y="43137"/>
                  </a:lnTo>
                  <a:lnTo>
                    <a:pt x="88921" y="43617"/>
                  </a:lnTo>
                  <a:lnTo>
                    <a:pt x="89068" y="43926"/>
                  </a:lnTo>
                  <a:lnTo>
                    <a:pt x="89400" y="44608"/>
                  </a:lnTo>
                  <a:lnTo>
                    <a:pt x="89646" y="45113"/>
                  </a:lnTo>
                  <a:lnTo>
                    <a:pt x="89725" y="45295"/>
                  </a:lnTo>
                  <a:lnTo>
                    <a:pt x="89808" y="45489"/>
                  </a:lnTo>
                  <a:lnTo>
                    <a:pt x="90172" y="46247"/>
                  </a:lnTo>
                  <a:lnTo>
                    <a:pt x="89016" y="46837"/>
                  </a:lnTo>
                  <a:lnTo>
                    <a:pt x="89231" y="47317"/>
                  </a:lnTo>
                  <a:lnTo>
                    <a:pt x="89428" y="47621"/>
                  </a:lnTo>
                  <a:lnTo>
                    <a:pt x="90308" y="48877"/>
                  </a:lnTo>
                  <a:lnTo>
                    <a:pt x="91348" y="50359"/>
                  </a:lnTo>
                  <a:lnTo>
                    <a:pt x="91760" y="51189"/>
                  </a:lnTo>
                  <a:lnTo>
                    <a:pt x="92482" y="50823"/>
                  </a:lnTo>
                  <a:lnTo>
                    <a:pt x="92818" y="51501"/>
                  </a:lnTo>
                  <a:lnTo>
                    <a:pt x="93232" y="52356"/>
                  </a:lnTo>
                  <a:lnTo>
                    <a:pt x="93454" y="52823"/>
                  </a:lnTo>
                  <a:lnTo>
                    <a:pt x="94123" y="54200"/>
                  </a:lnTo>
                  <a:lnTo>
                    <a:pt x="94416" y="54815"/>
                  </a:lnTo>
                  <a:lnTo>
                    <a:pt x="94820" y="55644"/>
                  </a:lnTo>
                  <a:lnTo>
                    <a:pt x="95109" y="56249"/>
                  </a:lnTo>
                  <a:lnTo>
                    <a:pt x="95548" y="57155"/>
                  </a:lnTo>
                  <a:lnTo>
                    <a:pt x="95778" y="57641"/>
                  </a:lnTo>
                  <a:lnTo>
                    <a:pt x="96007" y="58103"/>
                  </a:lnTo>
                  <a:lnTo>
                    <a:pt x="96613" y="59356"/>
                  </a:lnTo>
                  <a:lnTo>
                    <a:pt x="96814" y="59762"/>
                  </a:lnTo>
                  <a:lnTo>
                    <a:pt x="97017" y="60167"/>
                  </a:lnTo>
                  <a:lnTo>
                    <a:pt x="97793" y="61782"/>
                  </a:lnTo>
                  <a:lnTo>
                    <a:pt x="98489" y="63221"/>
                  </a:lnTo>
                  <a:lnTo>
                    <a:pt x="98695" y="63664"/>
                  </a:lnTo>
                  <a:lnTo>
                    <a:pt x="99847" y="66061"/>
                  </a:lnTo>
                  <a:lnTo>
                    <a:pt x="100201" y="66184"/>
                  </a:lnTo>
                  <a:lnTo>
                    <a:pt x="102503" y="70873"/>
                  </a:lnTo>
                  <a:lnTo>
                    <a:pt x="104947" y="75443"/>
                  </a:lnTo>
                  <a:lnTo>
                    <a:pt x="107046" y="79651"/>
                  </a:lnTo>
                  <a:lnTo>
                    <a:pt x="108061" y="81682"/>
                  </a:lnTo>
                  <a:lnTo>
                    <a:pt x="108953" y="83734"/>
                  </a:lnTo>
                  <a:lnTo>
                    <a:pt x="100724" y="86678"/>
                  </a:lnTo>
                  <a:lnTo>
                    <a:pt x="98541" y="87515"/>
                  </a:lnTo>
                  <a:lnTo>
                    <a:pt x="97394" y="87874"/>
                  </a:lnTo>
                  <a:lnTo>
                    <a:pt x="94455" y="88925"/>
                  </a:lnTo>
                  <a:lnTo>
                    <a:pt x="91777" y="89886"/>
                  </a:lnTo>
                  <a:lnTo>
                    <a:pt x="89167" y="90824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0" name="pg130"/>
            <p:cNvSpPr/>
            <p:nvPr/>
          </p:nvSpPr>
          <p:spPr>
            <a:xfrm>
              <a:off x="5799544" y="4882145"/>
              <a:ext cx="105237" cy="127028"/>
            </a:xfrm>
            <a:custGeom>
              <a:avLst/>
              <a:gdLst/>
              <a:ahLst/>
              <a:cxnLst/>
              <a:rect l="0" t="0" r="0" b="0"/>
              <a:pathLst>
                <a:path w="105237" h="127028">
                  <a:moveTo>
                    <a:pt x="48500" y="28255"/>
                  </a:moveTo>
                  <a:lnTo>
                    <a:pt x="49064" y="27588"/>
                  </a:lnTo>
                  <a:lnTo>
                    <a:pt x="49480" y="27145"/>
                  </a:lnTo>
                  <a:lnTo>
                    <a:pt x="49719" y="26984"/>
                  </a:lnTo>
                  <a:lnTo>
                    <a:pt x="50071" y="27740"/>
                  </a:lnTo>
                  <a:lnTo>
                    <a:pt x="50319" y="28102"/>
                  </a:lnTo>
                  <a:lnTo>
                    <a:pt x="50584" y="28443"/>
                  </a:lnTo>
                  <a:lnTo>
                    <a:pt x="50991" y="28741"/>
                  </a:lnTo>
                  <a:lnTo>
                    <a:pt x="51487" y="28912"/>
                  </a:lnTo>
                  <a:lnTo>
                    <a:pt x="51876" y="28933"/>
                  </a:lnTo>
                  <a:lnTo>
                    <a:pt x="52407" y="28869"/>
                  </a:lnTo>
                  <a:lnTo>
                    <a:pt x="52176" y="28253"/>
                  </a:lnTo>
                  <a:lnTo>
                    <a:pt x="51469" y="26725"/>
                  </a:lnTo>
                  <a:lnTo>
                    <a:pt x="51401" y="26568"/>
                  </a:lnTo>
                  <a:lnTo>
                    <a:pt x="51164" y="26069"/>
                  </a:lnTo>
                  <a:lnTo>
                    <a:pt x="50899" y="25489"/>
                  </a:lnTo>
                  <a:lnTo>
                    <a:pt x="49861" y="23256"/>
                  </a:lnTo>
                  <a:lnTo>
                    <a:pt x="49786" y="23083"/>
                  </a:lnTo>
                  <a:lnTo>
                    <a:pt x="49637" y="22771"/>
                  </a:lnTo>
                  <a:lnTo>
                    <a:pt x="49105" y="21616"/>
                  </a:lnTo>
                  <a:lnTo>
                    <a:pt x="49010" y="21419"/>
                  </a:lnTo>
                  <a:lnTo>
                    <a:pt x="48815" y="20987"/>
                  </a:lnTo>
                  <a:lnTo>
                    <a:pt x="48674" y="20692"/>
                  </a:lnTo>
                  <a:lnTo>
                    <a:pt x="48506" y="20535"/>
                  </a:lnTo>
                  <a:lnTo>
                    <a:pt x="47001" y="19065"/>
                  </a:lnTo>
                  <a:lnTo>
                    <a:pt x="45486" y="17598"/>
                  </a:lnTo>
                  <a:lnTo>
                    <a:pt x="44022" y="16172"/>
                  </a:lnTo>
                  <a:lnTo>
                    <a:pt x="43003" y="15188"/>
                  </a:lnTo>
                  <a:lnTo>
                    <a:pt x="42661" y="14851"/>
                  </a:lnTo>
                  <a:lnTo>
                    <a:pt x="40857" y="13093"/>
                  </a:lnTo>
                  <a:lnTo>
                    <a:pt x="35364" y="7756"/>
                  </a:lnTo>
                  <a:lnTo>
                    <a:pt x="36573" y="6514"/>
                  </a:lnTo>
                  <a:lnTo>
                    <a:pt x="36404" y="5934"/>
                  </a:lnTo>
                  <a:lnTo>
                    <a:pt x="36723" y="5971"/>
                  </a:lnTo>
                  <a:lnTo>
                    <a:pt x="37822" y="5992"/>
                  </a:lnTo>
                  <a:lnTo>
                    <a:pt x="38176" y="5972"/>
                  </a:lnTo>
                  <a:lnTo>
                    <a:pt x="41692" y="5710"/>
                  </a:lnTo>
                  <a:lnTo>
                    <a:pt x="42476" y="5512"/>
                  </a:lnTo>
                  <a:lnTo>
                    <a:pt x="43512" y="5105"/>
                  </a:lnTo>
                  <a:lnTo>
                    <a:pt x="46662" y="3754"/>
                  </a:lnTo>
                  <a:lnTo>
                    <a:pt x="48191" y="3024"/>
                  </a:lnTo>
                  <a:lnTo>
                    <a:pt x="57538" y="171"/>
                  </a:lnTo>
                  <a:lnTo>
                    <a:pt x="58088" y="0"/>
                  </a:lnTo>
                  <a:lnTo>
                    <a:pt x="58615" y="5"/>
                  </a:lnTo>
                  <a:lnTo>
                    <a:pt x="59841" y="150"/>
                  </a:lnTo>
                  <a:lnTo>
                    <a:pt x="61833" y="495"/>
                  </a:lnTo>
                  <a:lnTo>
                    <a:pt x="62264" y="508"/>
                  </a:lnTo>
                  <a:lnTo>
                    <a:pt x="62734" y="521"/>
                  </a:lnTo>
                  <a:lnTo>
                    <a:pt x="64961" y="485"/>
                  </a:lnTo>
                  <a:lnTo>
                    <a:pt x="67665" y="442"/>
                  </a:lnTo>
                  <a:lnTo>
                    <a:pt x="70093" y="402"/>
                  </a:lnTo>
                  <a:lnTo>
                    <a:pt x="74295" y="966"/>
                  </a:lnTo>
                  <a:lnTo>
                    <a:pt x="79271" y="1685"/>
                  </a:lnTo>
                  <a:lnTo>
                    <a:pt x="94742" y="3915"/>
                  </a:lnTo>
                  <a:lnTo>
                    <a:pt x="95208" y="3899"/>
                  </a:lnTo>
                  <a:lnTo>
                    <a:pt x="95470" y="3876"/>
                  </a:lnTo>
                  <a:lnTo>
                    <a:pt x="95748" y="3914"/>
                  </a:lnTo>
                  <a:lnTo>
                    <a:pt x="95961" y="4178"/>
                  </a:lnTo>
                  <a:lnTo>
                    <a:pt x="96625" y="4102"/>
                  </a:lnTo>
                  <a:lnTo>
                    <a:pt x="98242" y="4328"/>
                  </a:lnTo>
                  <a:lnTo>
                    <a:pt x="98034" y="4788"/>
                  </a:lnTo>
                  <a:lnTo>
                    <a:pt x="97913" y="7163"/>
                  </a:lnTo>
                  <a:lnTo>
                    <a:pt x="97780" y="9749"/>
                  </a:lnTo>
                  <a:lnTo>
                    <a:pt x="97651" y="11882"/>
                  </a:lnTo>
                  <a:lnTo>
                    <a:pt x="97553" y="13512"/>
                  </a:lnTo>
                  <a:lnTo>
                    <a:pt x="96457" y="14643"/>
                  </a:lnTo>
                  <a:lnTo>
                    <a:pt x="95604" y="15500"/>
                  </a:lnTo>
                  <a:lnTo>
                    <a:pt x="90934" y="20193"/>
                  </a:lnTo>
                  <a:lnTo>
                    <a:pt x="86828" y="24318"/>
                  </a:lnTo>
                  <a:lnTo>
                    <a:pt x="86498" y="24630"/>
                  </a:lnTo>
                  <a:lnTo>
                    <a:pt x="86350" y="24770"/>
                  </a:lnTo>
                  <a:lnTo>
                    <a:pt x="84159" y="26580"/>
                  </a:lnTo>
                  <a:lnTo>
                    <a:pt x="84974" y="28329"/>
                  </a:lnTo>
                  <a:lnTo>
                    <a:pt x="85361" y="28132"/>
                  </a:lnTo>
                  <a:lnTo>
                    <a:pt x="86418" y="27608"/>
                  </a:lnTo>
                  <a:lnTo>
                    <a:pt x="87241" y="27169"/>
                  </a:lnTo>
                  <a:lnTo>
                    <a:pt x="87625" y="26764"/>
                  </a:lnTo>
                  <a:lnTo>
                    <a:pt x="88005" y="26373"/>
                  </a:lnTo>
                  <a:lnTo>
                    <a:pt x="88405" y="25987"/>
                  </a:lnTo>
                  <a:lnTo>
                    <a:pt x="88802" y="25582"/>
                  </a:lnTo>
                  <a:lnTo>
                    <a:pt x="89198" y="25188"/>
                  </a:lnTo>
                  <a:lnTo>
                    <a:pt x="87712" y="28122"/>
                  </a:lnTo>
                  <a:lnTo>
                    <a:pt x="88172" y="29032"/>
                  </a:lnTo>
                  <a:lnTo>
                    <a:pt x="88338" y="29385"/>
                  </a:lnTo>
                  <a:lnTo>
                    <a:pt x="88756" y="30226"/>
                  </a:lnTo>
                  <a:lnTo>
                    <a:pt x="88856" y="30414"/>
                  </a:lnTo>
                  <a:lnTo>
                    <a:pt x="89034" y="30777"/>
                  </a:lnTo>
                  <a:lnTo>
                    <a:pt x="89244" y="31196"/>
                  </a:lnTo>
                  <a:lnTo>
                    <a:pt x="89304" y="31334"/>
                  </a:lnTo>
                  <a:lnTo>
                    <a:pt x="89525" y="31777"/>
                  </a:lnTo>
                  <a:lnTo>
                    <a:pt x="89628" y="31968"/>
                  </a:lnTo>
                  <a:lnTo>
                    <a:pt x="89794" y="32306"/>
                  </a:lnTo>
                  <a:lnTo>
                    <a:pt x="89890" y="32516"/>
                  </a:lnTo>
                  <a:lnTo>
                    <a:pt x="89985" y="32692"/>
                  </a:lnTo>
                  <a:lnTo>
                    <a:pt x="90159" y="33059"/>
                  </a:lnTo>
                  <a:lnTo>
                    <a:pt x="90741" y="34231"/>
                  </a:lnTo>
                  <a:lnTo>
                    <a:pt x="91821" y="36423"/>
                  </a:lnTo>
                  <a:lnTo>
                    <a:pt x="92221" y="37253"/>
                  </a:lnTo>
                  <a:lnTo>
                    <a:pt x="92537" y="37882"/>
                  </a:lnTo>
                  <a:lnTo>
                    <a:pt x="93013" y="38835"/>
                  </a:lnTo>
                  <a:lnTo>
                    <a:pt x="93389" y="39635"/>
                  </a:lnTo>
                  <a:lnTo>
                    <a:pt x="94497" y="41880"/>
                  </a:lnTo>
                  <a:lnTo>
                    <a:pt x="94719" y="42342"/>
                  </a:lnTo>
                  <a:lnTo>
                    <a:pt x="94802" y="42494"/>
                  </a:lnTo>
                  <a:lnTo>
                    <a:pt x="95075" y="43042"/>
                  </a:lnTo>
                  <a:lnTo>
                    <a:pt x="95368" y="43633"/>
                  </a:lnTo>
                  <a:lnTo>
                    <a:pt x="95503" y="43924"/>
                  </a:lnTo>
                  <a:lnTo>
                    <a:pt x="95717" y="44353"/>
                  </a:lnTo>
                  <a:lnTo>
                    <a:pt x="95859" y="44629"/>
                  </a:lnTo>
                  <a:lnTo>
                    <a:pt x="95938" y="44796"/>
                  </a:lnTo>
                  <a:lnTo>
                    <a:pt x="96049" y="45010"/>
                  </a:lnTo>
                  <a:lnTo>
                    <a:pt x="96544" y="46011"/>
                  </a:lnTo>
                  <a:lnTo>
                    <a:pt x="97051" y="47026"/>
                  </a:lnTo>
                  <a:lnTo>
                    <a:pt x="97249" y="47431"/>
                  </a:lnTo>
                  <a:lnTo>
                    <a:pt x="96385" y="47860"/>
                  </a:lnTo>
                  <a:lnTo>
                    <a:pt x="96572" y="48260"/>
                  </a:lnTo>
                  <a:lnTo>
                    <a:pt x="97011" y="49180"/>
                  </a:lnTo>
                  <a:lnTo>
                    <a:pt x="97945" y="51105"/>
                  </a:lnTo>
                  <a:lnTo>
                    <a:pt x="98535" y="52344"/>
                  </a:lnTo>
                  <a:lnTo>
                    <a:pt x="98907" y="53112"/>
                  </a:lnTo>
                  <a:lnTo>
                    <a:pt x="99141" y="53612"/>
                  </a:lnTo>
                  <a:lnTo>
                    <a:pt x="99268" y="53864"/>
                  </a:lnTo>
                  <a:lnTo>
                    <a:pt x="99386" y="54127"/>
                  </a:lnTo>
                  <a:lnTo>
                    <a:pt x="99458" y="54260"/>
                  </a:lnTo>
                  <a:lnTo>
                    <a:pt x="99647" y="54653"/>
                  </a:lnTo>
                  <a:lnTo>
                    <a:pt x="99842" y="55051"/>
                  </a:lnTo>
                  <a:lnTo>
                    <a:pt x="100028" y="55447"/>
                  </a:lnTo>
                  <a:lnTo>
                    <a:pt x="100404" y="56223"/>
                  </a:lnTo>
                  <a:lnTo>
                    <a:pt x="100760" y="56971"/>
                  </a:lnTo>
                  <a:lnTo>
                    <a:pt x="101128" y="57729"/>
                  </a:lnTo>
                  <a:lnTo>
                    <a:pt x="101322" y="58144"/>
                  </a:lnTo>
                  <a:lnTo>
                    <a:pt x="101516" y="58544"/>
                  </a:lnTo>
                  <a:lnTo>
                    <a:pt x="101892" y="59321"/>
                  </a:lnTo>
                  <a:lnTo>
                    <a:pt x="102256" y="60083"/>
                  </a:lnTo>
                  <a:lnTo>
                    <a:pt x="102450" y="60479"/>
                  </a:lnTo>
                  <a:lnTo>
                    <a:pt x="102997" y="61613"/>
                  </a:lnTo>
                  <a:lnTo>
                    <a:pt x="103373" y="62404"/>
                  </a:lnTo>
                  <a:lnTo>
                    <a:pt x="103602" y="62876"/>
                  </a:lnTo>
                  <a:lnTo>
                    <a:pt x="103872" y="63443"/>
                  </a:lnTo>
                  <a:lnTo>
                    <a:pt x="105098" y="65994"/>
                  </a:lnTo>
                  <a:lnTo>
                    <a:pt x="105237" y="66368"/>
                  </a:lnTo>
                  <a:lnTo>
                    <a:pt x="103199" y="67454"/>
                  </a:lnTo>
                  <a:lnTo>
                    <a:pt x="103496" y="68105"/>
                  </a:lnTo>
                  <a:lnTo>
                    <a:pt x="101623" y="68602"/>
                  </a:lnTo>
                  <a:lnTo>
                    <a:pt x="98807" y="69311"/>
                  </a:lnTo>
                  <a:lnTo>
                    <a:pt x="98211" y="69466"/>
                  </a:lnTo>
                  <a:lnTo>
                    <a:pt x="97277" y="69696"/>
                  </a:lnTo>
                  <a:lnTo>
                    <a:pt x="96510" y="69865"/>
                  </a:lnTo>
                  <a:lnTo>
                    <a:pt x="96035" y="69968"/>
                  </a:lnTo>
                  <a:lnTo>
                    <a:pt x="95532" y="70044"/>
                  </a:lnTo>
                  <a:lnTo>
                    <a:pt x="94772" y="70130"/>
                  </a:lnTo>
                  <a:lnTo>
                    <a:pt x="94016" y="70194"/>
                  </a:lnTo>
                  <a:lnTo>
                    <a:pt x="93757" y="70210"/>
                  </a:lnTo>
                  <a:lnTo>
                    <a:pt x="93472" y="70233"/>
                  </a:lnTo>
                  <a:lnTo>
                    <a:pt x="88945" y="70605"/>
                  </a:lnTo>
                  <a:lnTo>
                    <a:pt x="88458" y="70647"/>
                  </a:lnTo>
                  <a:lnTo>
                    <a:pt x="87021" y="70755"/>
                  </a:lnTo>
                  <a:lnTo>
                    <a:pt x="87997" y="72888"/>
                  </a:lnTo>
                  <a:lnTo>
                    <a:pt x="89939" y="77120"/>
                  </a:lnTo>
                  <a:lnTo>
                    <a:pt x="90540" y="78419"/>
                  </a:lnTo>
                  <a:lnTo>
                    <a:pt x="94083" y="86081"/>
                  </a:lnTo>
                  <a:lnTo>
                    <a:pt x="94510" y="87062"/>
                  </a:lnTo>
                  <a:lnTo>
                    <a:pt x="94756" y="87582"/>
                  </a:lnTo>
                  <a:lnTo>
                    <a:pt x="94194" y="91081"/>
                  </a:lnTo>
                  <a:lnTo>
                    <a:pt x="93806" y="93562"/>
                  </a:lnTo>
                  <a:lnTo>
                    <a:pt x="93379" y="96108"/>
                  </a:lnTo>
                  <a:lnTo>
                    <a:pt x="93148" y="97652"/>
                  </a:lnTo>
                  <a:lnTo>
                    <a:pt x="92545" y="101440"/>
                  </a:lnTo>
                  <a:lnTo>
                    <a:pt x="102281" y="99743"/>
                  </a:lnTo>
                  <a:lnTo>
                    <a:pt x="102335" y="100150"/>
                  </a:lnTo>
                  <a:lnTo>
                    <a:pt x="102593" y="101746"/>
                  </a:lnTo>
                  <a:lnTo>
                    <a:pt x="102755" y="101723"/>
                  </a:lnTo>
                  <a:lnTo>
                    <a:pt x="102415" y="103805"/>
                  </a:lnTo>
                  <a:lnTo>
                    <a:pt x="102328" y="104315"/>
                  </a:lnTo>
                  <a:lnTo>
                    <a:pt x="102157" y="105354"/>
                  </a:lnTo>
                  <a:lnTo>
                    <a:pt x="99531" y="104950"/>
                  </a:lnTo>
                  <a:lnTo>
                    <a:pt x="98590" y="110602"/>
                  </a:lnTo>
                  <a:lnTo>
                    <a:pt x="98505" y="111034"/>
                  </a:lnTo>
                  <a:lnTo>
                    <a:pt x="99529" y="111178"/>
                  </a:lnTo>
                  <a:lnTo>
                    <a:pt x="99468" y="111589"/>
                  </a:lnTo>
                  <a:lnTo>
                    <a:pt x="98059" y="119714"/>
                  </a:lnTo>
                  <a:lnTo>
                    <a:pt x="97719" y="121725"/>
                  </a:lnTo>
                  <a:lnTo>
                    <a:pt x="97363" y="123874"/>
                  </a:lnTo>
                  <a:lnTo>
                    <a:pt x="97102" y="125393"/>
                  </a:lnTo>
                  <a:lnTo>
                    <a:pt x="97053" y="125762"/>
                  </a:lnTo>
                  <a:lnTo>
                    <a:pt x="91780" y="125313"/>
                  </a:lnTo>
                  <a:lnTo>
                    <a:pt x="88772" y="125078"/>
                  </a:lnTo>
                  <a:lnTo>
                    <a:pt x="88550" y="126450"/>
                  </a:lnTo>
                  <a:lnTo>
                    <a:pt x="88460" y="127028"/>
                  </a:lnTo>
                  <a:lnTo>
                    <a:pt x="85331" y="126732"/>
                  </a:lnTo>
                  <a:lnTo>
                    <a:pt x="84327" y="126625"/>
                  </a:lnTo>
                  <a:lnTo>
                    <a:pt x="80820" y="126228"/>
                  </a:lnTo>
                  <a:lnTo>
                    <a:pt x="77070" y="125754"/>
                  </a:lnTo>
                  <a:lnTo>
                    <a:pt x="72407" y="125108"/>
                  </a:lnTo>
                  <a:lnTo>
                    <a:pt x="62607" y="123627"/>
                  </a:lnTo>
                  <a:lnTo>
                    <a:pt x="59480" y="122985"/>
                  </a:lnTo>
                  <a:lnTo>
                    <a:pt x="30400" y="118595"/>
                  </a:lnTo>
                  <a:lnTo>
                    <a:pt x="17202" y="116569"/>
                  </a:lnTo>
                  <a:lnTo>
                    <a:pt x="15424" y="116290"/>
                  </a:lnTo>
                  <a:lnTo>
                    <a:pt x="13724" y="117981"/>
                  </a:lnTo>
                  <a:lnTo>
                    <a:pt x="13503" y="119121"/>
                  </a:lnTo>
                  <a:lnTo>
                    <a:pt x="13440" y="119388"/>
                  </a:lnTo>
                  <a:lnTo>
                    <a:pt x="13305" y="119926"/>
                  </a:lnTo>
                  <a:lnTo>
                    <a:pt x="13234" y="120193"/>
                  </a:lnTo>
                  <a:lnTo>
                    <a:pt x="13103" y="120569"/>
                  </a:lnTo>
                  <a:lnTo>
                    <a:pt x="12953" y="120927"/>
                  </a:lnTo>
                  <a:lnTo>
                    <a:pt x="12838" y="121289"/>
                  </a:lnTo>
                  <a:lnTo>
                    <a:pt x="12775" y="121537"/>
                  </a:lnTo>
                  <a:lnTo>
                    <a:pt x="12783" y="121966"/>
                  </a:lnTo>
                  <a:lnTo>
                    <a:pt x="12272" y="122433"/>
                  </a:lnTo>
                  <a:lnTo>
                    <a:pt x="10617" y="123102"/>
                  </a:lnTo>
                  <a:lnTo>
                    <a:pt x="10111" y="122193"/>
                  </a:lnTo>
                  <a:lnTo>
                    <a:pt x="9169" y="120935"/>
                  </a:lnTo>
                  <a:lnTo>
                    <a:pt x="9074" y="120516"/>
                  </a:lnTo>
                  <a:lnTo>
                    <a:pt x="8484" y="119482"/>
                  </a:lnTo>
                  <a:lnTo>
                    <a:pt x="8357" y="119067"/>
                  </a:lnTo>
                  <a:lnTo>
                    <a:pt x="8088" y="118857"/>
                  </a:lnTo>
                  <a:lnTo>
                    <a:pt x="7360" y="117890"/>
                  </a:lnTo>
                  <a:lnTo>
                    <a:pt x="7031" y="117270"/>
                  </a:lnTo>
                  <a:lnTo>
                    <a:pt x="6677" y="116777"/>
                  </a:lnTo>
                  <a:lnTo>
                    <a:pt x="6433" y="116436"/>
                  </a:lnTo>
                  <a:lnTo>
                    <a:pt x="5784" y="114926"/>
                  </a:lnTo>
                  <a:lnTo>
                    <a:pt x="5734" y="114605"/>
                  </a:lnTo>
                  <a:lnTo>
                    <a:pt x="5420" y="112596"/>
                  </a:lnTo>
                  <a:lnTo>
                    <a:pt x="5426" y="112286"/>
                  </a:lnTo>
                  <a:lnTo>
                    <a:pt x="5448" y="111095"/>
                  </a:lnTo>
                  <a:lnTo>
                    <a:pt x="5535" y="110142"/>
                  </a:lnTo>
                  <a:lnTo>
                    <a:pt x="5903" y="108507"/>
                  </a:lnTo>
                  <a:lnTo>
                    <a:pt x="6184" y="108107"/>
                  </a:lnTo>
                  <a:lnTo>
                    <a:pt x="6675" y="107225"/>
                  </a:lnTo>
                  <a:lnTo>
                    <a:pt x="7091" y="106825"/>
                  </a:lnTo>
                  <a:lnTo>
                    <a:pt x="8541" y="103459"/>
                  </a:lnTo>
                  <a:lnTo>
                    <a:pt x="8383" y="102181"/>
                  </a:lnTo>
                  <a:lnTo>
                    <a:pt x="8347" y="101642"/>
                  </a:lnTo>
                  <a:lnTo>
                    <a:pt x="8424" y="100905"/>
                  </a:lnTo>
                  <a:lnTo>
                    <a:pt x="8503" y="100415"/>
                  </a:lnTo>
                  <a:lnTo>
                    <a:pt x="8889" y="97661"/>
                  </a:lnTo>
                  <a:lnTo>
                    <a:pt x="8889" y="96057"/>
                  </a:lnTo>
                  <a:lnTo>
                    <a:pt x="8658" y="94764"/>
                  </a:lnTo>
                  <a:lnTo>
                    <a:pt x="8285" y="93961"/>
                  </a:lnTo>
                  <a:lnTo>
                    <a:pt x="7615" y="92862"/>
                  </a:lnTo>
                  <a:lnTo>
                    <a:pt x="6904" y="91708"/>
                  </a:lnTo>
                  <a:lnTo>
                    <a:pt x="6527" y="90907"/>
                  </a:lnTo>
                  <a:lnTo>
                    <a:pt x="4418" y="86787"/>
                  </a:lnTo>
                  <a:lnTo>
                    <a:pt x="3584" y="85178"/>
                  </a:lnTo>
                  <a:lnTo>
                    <a:pt x="2402" y="82946"/>
                  </a:lnTo>
                  <a:lnTo>
                    <a:pt x="1782" y="81988"/>
                  </a:lnTo>
                  <a:lnTo>
                    <a:pt x="1508" y="81548"/>
                  </a:lnTo>
                  <a:lnTo>
                    <a:pt x="1981" y="81354"/>
                  </a:lnTo>
                  <a:lnTo>
                    <a:pt x="2802" y="80894"/>
                  </a:lnTo>
                  <a:lnTo>
                    <a:pt x="5255" y="79352"/>
                  </a:lnTo>
                  <a:lnTo>
                    <a:pt x="8617" y="76693"/>
                  </a:lnTo>
                  <a:lnTo>
                    <a:pt x="8852" y="76536"/>
                  </a:lnTo>
                  <a:lnTo>
                    <a:pt x="7693" y="74210"/>
                  </a:lnTo>
                  <a:lnTo>
                    <a:pt x="6146" y="71171"/>
                  </a:lnTo>
                  <a:lnTo>
                    <a:pt x="5040" y="68978"/>
                  </a:lnTo>
                  <a:lnTo>
                    <a:pt x="4679" y="68265"/>
                  </a:lnTo>
                  <a:lnTo>
                    <a:pt x="3771" y="66452"/>
                  </a:lnTo>
                  <a:lnTo>
                    <a:pt x="2326" y="63613"/>
                  </a:lnTo>
                  <a:lnTo>
                    <a:pt x="1147" y="61285"/>
                  </a:lnTo>
                  <a:lnTo>
                    <a:pt x="1521" y="60075"/>
                  </a:lnTo>
                  <a:lnTo>
                    <a:pt x="1813" y="59100"/>
                  </a:lnTo>
                  <a:lnTo>
                    <a:pt x="1952" y="58587"/>
                  </a:lnTo>
                  <a:lnTo>
                    <a:pt x="2071" y="58113"/>
                  </a:lnTo>
                  <a:lnTo>
                    <a:pt x="2181" y="57618"/>
                  </a:lnTo>
                  <a:lnTo>
                    <a:pt x="2281" y="57115"/>
                  </a:lnTo>
                  <a:lnTo>
                    <a:pt x="2364" y="56600"/>
                  </a:lnTo>
                  <a:lnTo>
                    <a:pt x="2469" y="55856"/>
                  </a:lnTo>
                  <a:lnTo>
                    <a:pt x="2518" y="55346"/>
                  </a:lnTo>
                  <a:lnTo>
                    <a:pt x="2558" y="54841"/>
                  </a:lnTo>
                  <a:lnTo>
                    <a:pt x="2586" y="54332"/>
                  </a:lnTo>
                  <a:lnTo>
                    <a:pt x="2599" y="53790"/>
                  </a:lnTo>
                  <a:lnTo>
                    <a:pt x="2602" y="53312"/>
                  </a:lnTo>
                  <a:lnTo>
                    <a:pt x="2586" y="52547"/>
                  </a:lnTo>
                  <a:lnTo>
                    <a:pt x="2539" y="51782"/>
                  </a:lnTo>
                  <a:lnTo>
                    <a:pt x="2463" y="51024"/>
                  </a:lnTo>
                  <a:lnTo>
                    <a:pt x="2280" y="49965"/>
                  </a:lnTo>
                  <a:lnTo>
                    <a:pt x="2167" y="49262"/>
                  </a:lnTo>
                  <a:lnTo>
                    <a:pt x="1719" y="47537"/>
                  </a:lnTo>
                  <a:lnTo>
                    <a:pt x="1399" y="46568"/>
                  </a:lnTo>
                  <a:lnTo>
                    <a:pt x="617" y="44425"/>
                  </a:lnTo>
                  <a:lnTo>
                    <a:pt x="461" y="43941"/>
                  </a:lnTo>
                  <a:lnTo>
                    <a:pt x="323" y="43460"/>
                  </a:lnTo>
                  <a:lnTo>
                    <a:pt x="205" y="42961"/>
                  </a:lnTo>
                  <a:lnTo>
                    <a:pt x="122" y="42474"/>
                  </a:lnTo>
                  <a:lnTo>
                    <a:pt x="55" y="41973"/>
                  </a:lnTo>
                  <a:lnTo>
                    <a:pt x="15" y="41471"/>
                  </a:lnTo>
                  <a:lnTo>
                    <a:pt x="0" y="40968"/>
                  </a:lnTo>
                  <a:lnTo>
                    <a:pt x="55" y="39963"/>
                  </a:lnTo>
                  <a:lnTo>
                    <a:pt x="133" y="39324"/>
                  </a:lnTo>
                  <a:lnTo>
                    <a:pt x="329" y="38272"/>
                  </a:lnTo>
                  <a:lnTo>
                    <a:pt x="875" y="36184"/>
                  </a:lnTo>
                  <a:lnTo>
                    <a:pt x="8898" y="37569"/>
                  </a:lnTo>
                  <a:lnTo>
                    <a:pt x="11129" y="37964"/>
                  </a:lnTo>
                  <a:lnTo>
                    <a:pt x="16055" y="38784"/>
                  </a:lnTo>
                  <a:lnTo>
                    <a:pt x="18441" y="39188"/>
                  </a:lnTo>
                  <a:lnTo>
                    <a:pt x="19224" y="34476"/>
                  </a:lnTo>
                  <a:lnTo>
                    <a:pt x="20008" y="29744"/>
                  </a:lnTo>
                  <a:lnTo>
                    <a:pt x="20272" y="28149"/>
                  </a:lnTo>
                  <a:lnTo>
                    <a:pt x="22636" y="28527"/>
                  </a:lnTo>
                  <a:lnTo>
                    <a:pt x="25628" y="29056"/>
                  </a:lnTo>
                  <a:lnTo>
                    <a:pt x="33919" y="30456"/>
                  </a:lnTo>
                  <a:lnTo>
                    <a:pt x="34830" y="30611"/>
                  </a:lnTo>
                  <a:lnTo>
                    <a:pt x="39928" y="31472"/>
                  </a:lnTo>
                  <a:lnTo>
                    <a:pt x="42517" y="31909"/>
                  </a:lnTo>
                  <a:lnTo>
                    <a:pt x="42818" y="31885"/>
                  </a:lnTo>
                  <a:lnTo>
                    <a:pt x="43327" y="31432"/>
                  </a:lnTo>
                  <a:lnTo>
                    <a:pt x="44041" y="32132"/>
                  </a:lnTo>
                  <a:lnTo>
                    <a:pt x="44253" y="32421"/>
                  </a:lnTo>
                  <a:lnTo>
                    <a:pt x="44733" y="32111"/>
                  </a:lnTo>
                  <a:lnTo>
                    <a:pt x="47346" y="29495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1" name="pg131"/>
            <p:cNvSpPr/>
            <p:nvPr/>
          </p:nvSpPr>
          <p:spPr>
            <a:xfrm>
              <a:off x="5886565" y="4922889"/>
              <a:ext cx="120047" cy="85595"/>
            </a:xfrm>
            <a:custGeom>
              <a:avLst/>
              <a:gdLst/>
              <a:ahLst/>
              <a:cxnLst/>
              <a:rect l="0" t="0" r="0" b="0"/>
              <a:pathLst>
                <a:path w="120047" h="85595">
                  <a:moveTo>
                    <a:pt x="6126" y="56907"/>
                  </a:moveTo>
                  <a:lnTo>
                    <a:pt x="6357" y="55364"/>
                  </a:lnTo>
                  <a:lnTo>
                    <a:pt x="6784" y="52818"/>
                  </a:lnTo>
                  <a:lnTo>
                    <a:pt x="7172" y="50337"/>
                  </a:lnTo>
                  <a:lnTo>
                    <a:pt x="7734" y="46838"/>
                  </a:lnTo>
                  <a:lnTo>
                    <a:pt x="7489" y="46317"/>
                  </a:lnTo>
                  <a:lnTo>
                    <a:pt x="7061" y="45337"/>
                  </a:lnTo>
                  <a:lnTo>
                    <a:pt x="3518" y="37675"/>
                  </a:lnTo>
                  <a:lnTo>
                    <a:pt x="2918" y="36376"/>
                  </a:lnTo>
                  <a:lnTo>
                    <a:pt x="976" y="32144"/>
                  </a:lnTo>
                  <a:lnTo>
                    <a:pt x="0" y="30011"/>
                  </a:lnTo>
                  <a:lnTo>
                    <a:pt x="1436" y="29903"/>
                  </a:lnTo>
                  <a:lnTo>
                    <a:pt x="1923" y="29861"/>
                  </a:lnTo>
                  <a:lnTo>
                    <a:pt x="6450" y="29489"/>
                  </a:lnTo>
                  <a:lnTo>
                    <a:pt x="6736" y="29466"/>
                  </a:lnTo>
                  <a:lnTo>
                    <a:pt x="6994" y="29449"/>
                  </a:lnTo>
                  <a:lnTo>
                    <a:pt x="7750" y="29385"/>
                  </a:lnTo>
                  <a:lnTo>
                    <a:pt x="8510" y="29300"/>
                  </a:lnTo>
                  <a:lnTo>
                    <a:pt x="9013" y="29224"/>
                  </a:lnTo>
                  <a:lnTo>
                    <a:pt x="9488" y="29120"/>
                  </a:lnTo>
                  <a:lnTo>
                    <a:pt x="10255" y="28952"/>
                  </a:lnTo>
                  <a:lnTo>
                    <a:pt x="11189" y="28722"/>
                  </a:lnTo>
                  <a:lnTo>
                    <a:pt x="11785" y="28567"/>
                  </a:lnTo>
                  <a:lnTo>
                    <a:pt x="14601" y="27858"/>
                  </a:lnTo>
                  <a:lnTo>
                    <a:pt x="16474" y="27361"/>
                  </a:lnTo>
                  <a:lnTo>
                    <a:pt x="19287" y="26698"/>
                  </a:lnTo>
                  <a:lnTo>
                    <a:pt x="21394" y="26170"/>
                  </a:lnTo>
                  <a:lnTo>
                    <a:pt x="23876" y="25548"/>
                  </a:lnTo>
                  <a:lnTo>
                    <a:pt x="25253" y="25212"/>
                  </a:lnTo>
                  <a:lnTo>
                    <a:pt x="26726" y="24832"/>
                  </a:lnTo>
                  <a:lnTo>
                    <a:pt x="28577" y="24373"/>
                  </a:lnTo>
                  <a:lnTo>
                    <a:pt x="28887" y="24295"/>
                  </a:lnTo>
                  <a:lnTo>
                    <a:pt x="31309" y="23686"/>
                  </a:lnTo>
                  <a:lnTo>
                    <a:pt x="33114" y="23231"/>
                  </a:lnTo>
                  <a:lnTo>
                    <a:pt x="34045" y="22997"/>
                  </a:lnTo>
                  <a:lnTo>
                    <a:pt x="37811" y="22062"/>
                  </a:lnTo>
                  <a:lnTo>
                    <a:pt x="38122" y="21985"/>
                  </a:lnTo>
                  <a:lnTo>
                    <a:pt x="41222" y="21217"/>
                  </a:lnTo>
                  <a:lnTo>
                    <a:pt x="42216" y="20968"/>
                  </a:lnTo>
                  <a:lnTo>
                    <a:pt x="43107" y="20733"/>
                  </a:lnTo>
                  <a:lnTo>
                    <a:pt x="44902" y="20231"/>
                  </a:lnTo>
                  <a:lnTo>
                    <a:pt x="45597" y="20040"/>
                  </a:lnTo>
                  <a:lnTo>
                    <a:pt x="46095" y="19901"/>
                  </a:lnTo>
                  <a:lnTo>
                    <a:pt x="48662" y="19209"/>
                  </a:lnTo>
                  <a:lnTo>
                    <a:pt x="49792" y="18921"/>
                  </a:lnTo>
                  <a:lnTo>
                    <a:pt x="50555" y="18751"/>
                  </a:lnTo>
                  <a:lnTo>
                    <a:pt x="51021" y="18653"/>
                  </a:lnTo>
                  <a:lnTo>
                    <a:pt x="51519" y="18565"/>
                  </a:lnTo>
                  <a:lnTo>
                    <a:pt x="53009" y="18295"/>
                  </a:lnTo>
                  <a:lnTo>
                    <a:pt x="54006" y="18106"/>
                  </a:lnTo>
                  <a:lnTo>
                    <a:pt x="54754" y="17939"/>
                  </a:lnTo>
                  <a:lnTo>
                    <a:pt x="55489" y="17759"/>
                  </a:lnTo>
                  <a:lnTo>
                    <a:pt x="58175" y="17017"/>
                  </a:lnTo>
                  <a:lnTo>
                    <a:pt x="60050" y="16465"/>
                  </a:lnTo>
                  <a:lnTo>
                    <a:pt x="60362" y="16368"/>
                  </a:lnTo>
                  <a:lnTo>
                    <a:pt x="62701" y="15576"/>
                  </a:lnTo>
                  <a:lnTo>
                    <a:pt x="65146" y="14713"/>
                  </a:lnTo>
                  <a:lnTo>
                    <a:pt x="65998" y="14413"/>
                  </a:lnTo>
                  <a:lnTo>
                    <a:pt x="67269" y="13961"/>
                  </a:lnTo>
                  <a:lnTo>
                    <a:pt x="69457" y="13166"/>
                  </a:lnTo>
                  <a:lnTo>
                    <a:pt x="69632" y="13103"/>
                  </a:lnTo>
                  <a:lnTo>
                    <a:pt x="71594" y="12398"/>
                  </a:lnTo>
                  <a:lnTo>
                    <a:pt x="73763" y="11617"/>
                  </a:lnTo>
                  <a:lnTo>
                    <a:pt x="74202" y="11458"/>
                  </a:lnTo>
                  <a:lnTo>
                    <a:pt x="76298" y="10703"/>
                  </a:lnTo>
                  <a:lnTo>
                    <a:pt x="78342" y="9971"/>
                  </a:lnTo>
                  <a:lnTo>
                    <a:pt x="79195" y="9663"/>
                  </a:lnTo>
                  <a:lnTo>
                    <a:pt x="82684" y="8392"/>
                  </a:lnTo>
                  <a:lnTo>
                    <a:pt x="84039" y="7905"/>
                  </a:lnTo>
                  <a:lnTo>
                    <a:pt x="86305" y="7090"/>
                  </a:lnTo>
                  <a:lnTo>
                    <a:pt x="88914" y="6151"/>
                  </a:lnTo>
                  <a:lnTo>
                    <a:pt x="91592" y="5191"/>
                  </a:lnTo>
                  <a:lnTo>
                    <a:pt x="94532" y="4140"/>
                  </a:lnTo>
                  <a:lnTo>
                    <a:pt x="95679" y="3781"/>
                  </a:lnTo>
                  <a:lnTo>
                    <a:pt x="97861" y="2943"/>
                  </a:lnTo>
                  <a:lnTo>
                    <a:pt x="106090" y="0"/>
                  </a:lnTo>
                  <a:lnTo>
                    <a:pt x="107791" y="3319"/>
                  </a:lnTo>
                  <a:lnTo>
                    <a:pt x="108219" y="4165"/>
                  </a:lnTo>
                  <a:lnTo>
                    <a:pt x="109666" y="7027"/>
                  </a:lnTo>
                  <a:lnTo>
                    <a:pt x="110255" y="8197"/>
                  </a:lnTo>
                  <a:lnTo>
                    <a:pt x="112184" y="12023"/>
                  </a:lnTo>
                  <a:lnTo>
                    <a:pt x="113185" y="14008"/>
                  </a:lnTo>
                  <a:lnTo>
                    <a:pt x="113712" y="15056"/>
                  </a:lnTo>
                  <a:lnTo>
                    <a:pt x="114669" y="17742"/>
                  </a:lnTo>
                  <a:lnTo>
                    <a:pt x="115132" y="18798"/>
                  </a:lnTo>
                  <a:lnTo>
                    <a:pt x="119850" y="28273"/>
                  </a:lnTo>
                  <a:lnTo>
                    <a:pt x="120047" y="28636"/>
                  </a:lnTo>
                  <a:lnTo>
                    <a:pt x="119191" y="29658"/>
                  </a:lnTo>
                  <a:lnTo>
                    <a:pt x="115546" y="31537"/>
                  </a:lnTo>
                  <a:lnTo>
                    <a:pt x="114026" y="32317"/>
                  </a:lnTo>
                  <a:lnTo>
                    <a:pt x="110622" y="34034"/>
                  </a:lnTo>
                  <a:lnTo>
                    <a:pt x="108183" y="35260"/>
                  </a:lnTo>
                  <a:lnTo>
                    <a:pt x="107797" y="35410"/>
                  </a:lnTo>
                  <a:lnTo>
                    <a:pt x="108789" y="37147"/>
                  </a:lnTo>
                  <a:lnTo>
                    <a:pt x="108524" y="37318"/>
                  </a:lnTo>
                  <a:lnTo>
                    <a:pt x="107163" y="37990"/>
                  </a:lnTo>
                  <a:lnTo>
                    <a:pt x="107364" y="38419"/>
                  </a:lnTo>
                  <a:lnTo>
                    <a:pt x="107606" y="38910"/>
                  </a:lnTo>
                  <a:lnTo>
                    <a:pt x="107935" y="39596"/>
                  </a:lnTo>
                  <a:lnTo>
                    <a:pt x="108049" y="39820"/>
                  </a:lnTo>
                  <a:lnTo>
                    <a:pt x="108216" y="40168"/>
                  </a:lnTo>
                  <a:lnTo>
                    <a:pt x="108358" y="40449"/>
                  </a:lnTo>
                  <a:lnTo>
                    <a:pt x="108497" y="40745"/>
                  </a:lnTo>
                  <a:lnTo>
                    <a:pt x="108956" y="41679"/>
                  </a:lnTo>
                  <a:lnTo>
                    <a:pt x="109550" y="42913"/>
                  </a:lnTo>
                  <a:lnTo>
                    <a:pt x="109914" y="43647"/>
                  </a:lnTo>
                  <a:lnTo>
                    <a:pt x="110082" y="43958"/>
                  </a:lnTo>
                  <a:lnTo>
                    <a:pt x="108207" y="44896"/>
                  </a:lnTo>
                  <a:lnTo>
                    <a:pt x="106698" y="45650"/>
                  </a:lnTo>
                  <a:lnTo>
                    <a:pt x="104592" y="46700"/>
                  </a:lnTo>
                  <a:lnTo>
                    <a:pt x="101912" y="48039"/>
                  </a:lnTo>
                  <a:lnTo>
                    <a:pt x="98513" y="49718"/>
                  </a:lnTo>
                  <a:lnTo>
                    <a:pt x="98723" y="50161"/>
                  </a:lnTo>
                  <a:lnTo>
                    <a:pt x="99146" y="51009"/>
                  </a:lnTo>
                  <a:lnTo>
                    <a:pt x="99495" y="51695"/>
                  </a:lnTo>
                  <a:lnTo>
                    <a:pt x="99887" y="52472"/>
                  </a:lnTo>
                  <a:lnTo>
                    <a:pt x="100081" y="52868"/>
                  </a:lnTo>
                  <a:lnTo>
                    <a:pt x="100314" y="53330"/>
                  </a:lnTo>
                  <a:lnTo>
                    <a:pt x="100789" y="54278"/>
                  </a:lnTo>
                  <a:lnTo>
                    <a:pt x="101613" y="55903"/>
                  </a:lnTo>
                  <a:lnTo>
                    <a:pt x="101735" y="56156"/>
                  </a:lnTo>
                  <a:lnTo>
                    <a:pt x="101858" y="56394"/>
                  </a:lnTo>
                  <a:lnTo>
                    <a:pt x="102179" y="57047"/>
                  </a:lnTo>
                  <a:lnTo>
                    <a:pt x="102321" y="57269"/>
                  </a:lnTo>
                  <a:lnTo>
                    <a:pt x="104404" y="56258"/>
                  </a:lnTo>
                  <a:lnTo>
                    <a:pt x="106617" y="55197"/>
                  </a:lnTo>
                  <a:lnTo>
                    <a:pt x="106793" y="55537"/>
                  </a:lnTo>
                  <a:lnTo>
                    <a:pt x="107547" y="57109"/>
                  </a:lnTo>
                  <a:lnTo>
                    <a:pt x="107780" y="57585"/>
                  </a:lnTo>
                  <a:lnTo>
                    <a:pt x="107965" y="57950"/>
                  </a:lnTo>
                  <a:lnTo>
                    <a:pt x="108615" y="59282"/>
                  </a:lnTo>
                  <a:lnTo>
                    <a:pt x="108708" y="59493"/>
                  </a:lnTo>
                  <a:lnTo>
                    <a:pt x="108897" y="59906"/>
                  </a:lnTo>
                  <a:lnTo>
                    <a:pt x="109182" y="60483"/>
                  </a:lnTo>
                  <a:lnTo>
                    <a:pt x="109399" y="60940"/>
                  </a:lnTo>
                  <a:lnTo>
                    <a:pt x="109471" y="61083"/>
                  </a:lnTo>
                  <a:lnTo>
                    <a:pt x="110919" y="60359"/>
                  </a:lnTo>
                  <a:lnTo>
                    <a:pt x="112166" y="62884"/>
                  </a:lnTo>
                  <a:lnTo>
                    <a:pt x="112744" y="62618"/>
                  </a:lnTo>
                  <a:lnTo>
                    <a:pt x="114296" y="61833"/>
                  </a:lnTo>
                  <a:lnTo>
                    <a:pt x="114431" y="62094"/>
                  </a:lnTo>
                  <a:lnTo>
                    <a:pt x="116196" y="61211"/>
                  </a:lnTo>
                  <a:lnTo>
                    <a:pt x="116790" y="62424"/>
                  </a:lnTo>
                  <a:lnTo>
                    <a:pt x="117625" y="64162"/>
                  </a:lnTo>
                  <a:lnTo>
                    <a:pt x="117179" y="65801"/>
                  </a:lnTo>
                  <a:lnTo>
                    <a:pt x="117438" y="66668"/>
                  </a:lnTo>
                  <a:lnTo>
                    <a:pt x="117498" y="66833"/>
                  </a:lnTo>
                  <a:lnTo>
                    <a:pt x="117191" y="66970"/>
                  </a:lnTo>
                  <a:lnTo>
                    <a:pt x="112407" y="69231"/>
                  </a:lnTo>
                  <a:lnTo>
                    <a:pt x="111700" y="69537"/>
                  </a:lnTo>
                  <a:lnTo>
                    <a:pt x="111363" y="69694"/>
                  </a:lnTo>
                  <a:lnTo>
                    <a:pt x="112571" y="72320"/>
                  </a:lnTo>
                  <a:lnTo>
                    <a:pt x="108932" y="74059"/>
                  </a:lnTo>
                  <a:lnTo>
                    <a:pt x="105108" y="73768"/>
                  </a:lnTo>
                  <a:lnTo>
                    <a:pt x="104182" y="71696"/>
                  </a:lnTo>
                  <a:lnTo>
                    <a:pt x="102821" y="71658"/>
                  </a:lnTo>
                  <a:lnTo>
                    <a:pt x="101115" y="71601"/>
                  </a:lnTo>
                  <a:lnTo>
                    <a:pt x="97307" y="73302"/>
                  </a:lnTo>
                  <a:lnTo>
                    <a:pt x="95794" y="73960"/>
                  </a:lnTo>
                  <a:lnTo>
                    <a:pt x="94623" y="72012"/>
                  </a:lnTo>
                  <a:lnTo>
                    <a:pt x="94053" y="71089"/>
                  </a:lnTo>
                  <a:lnTo>
                    <a:pt x="93196" y="71347"/>
                  </a:lnTo>
                  <a:lnTo>
                    <a:pt x="91429" y="72445"/>
                  </a:lnTo>
                  <a:lnTo>
                    <a:pt x="89783" y="73559"/>
                  </a:lnTo>
                  <a:lnTo>
                    <a:pt x="89003" y="73951"/>
                  </a:lnTo>
                  <a:lnTo>
                    <a:pt x="87589" y="74628"/>
                  </a:lnTo>
                  <a:lnTo>
                    <a:pt x="87152" y="74832"/>
                  </a:lnTo>
                  <a:lnTo>
                    <a:pt x="86130" y="74265"/>
                  </a:lnTo>
                  <a:lnTo>
                    <a:pt x="85704" y="74100"/>
                  </a:lnTo>
                  <a:lnTo>
                    <a:pt x="84608" y="76163"/>
                  </a:lnTo>
                  <a:lnTo>
                    <a:pt x="83822" y="76621"/>
                  </a:lnTo>
                  <a:lnTo>
                    <a:pt x="83237" y="76995"/>
                  </a:lnTo>
                  <a:lnTo>
                    <a:pt x="81940" y="76280"/>
                  </a:lnTo>
                  <a:lnTo>
                    <a:pt x="81459" y="77153"/>
                  </a:lnTo>
                  <a:lnTo>
                    <a:pt x="81386" y="77524"/>
                  </a:lnTo>
                  <a:lnTo>
                    <a:pt x="80463" y="77896"/>
                  </a:lnTo>
                  <a:lnTo>
                    <a:pt x="79735" y="77984"/>
                  </a:lnTo>
                  <a:lnTo>
                    <a:pt x="79309" y="77930"/>
                  </a:lnTo>
                  <a:lnTo>
                    <a:pt x="76291" y="79105"/>
                  </a:lnTo>
                  <a:lnTo>
                    <a:pt x="75080" y="79612"/>
                  </a:lnTo>
                  <a:lnTo>
                    <a:pt x="74822" y="79928"/>
                  </a:lnTo>
                  <a:lnTo>
                    <a:pt x="73796" y="80317"/>
                  </a:lnTo>
                  <a:lnTo>
                    <a:pt x="73699" y="80080"/>
                  </a:lnTo>
                  <a:lnTo>
                    <a:pt x="72035" y="80726"/>
                  </a:lnTo>
                  <a:lnTo>
                    <a:pt x="72337" y="81535"/>
                  </a:lnTo>
                  <a:lnTo>
                    <a:pt x="71493" y="81820"/>
                  </a:lnTo>
                  <a:lnTo>
                    <a:pt x="70259" y="82205"/>
                  </a:lnTo>
                  <a:lnTo>
                    <a:pt x="69760" y="82397"/>
                  </a:lnTo>
                  <a:lnTo>
                    <a:pt x="67729" y="83076"/>
                  </a:lnTo>
                  <a:lnTo>
                    <a:pt x="67067" y="82520"/>
                  </a:lnTo>
                  <a:lnTo>
                    <a:pt x="66574" y="81762"/>
                  </a:lnTo>
                  <a:lnTo>
                    <a:pt x="66297" y="81792"/>
                  </a:lnTo>
                  <a:lnTo>
                    <a:pt x="65560" y="81934"/>
                  </a:lnTo>
                  <a:lnTo>
                    <a:pt x="65136" y="82007"/>
                  </a:lnTo>
                  <a:lnTo>
                    <a:pt x="65317" y="82486"/>
                  </a:lnTo>
                  <a:lnTo>
                    <a:pt x="63827" y="82807"/>
                  </a:lnTo>
                  <a:lnTo>
                    <a:pt x="62184" y="83141"/>
                  </a:lnTo>
                  <a:lnTo>
                    <a:pt x="61332" y="83225"/>
                  </a:lnTo>
                  <a:lnTo>
                    <a:pt x="57584" y="83981"/>
                  </a:lnTo>
                  <a:lnTo>
                    <a:pt x="55926" y="84276"/>
                  </a:lnTo>
                  <a:lnTo>
                    <a:pt x="55530" y="84274"/>
                  </a:lnTo>
                  <a:lnTo>
                    <a:pt x="55027" y="84271"/>
                  </a:lnTo>
                  <a:lnTo>
                    <a:pt x="50475" y="85223"/>
                  </a:lnTo>
                  <a:lnTo>
                    <a:pt x="45997" y="85595"/>
                  </a:lnTo>
                  <a:lnTo>
                    <a:pt x="45451" y="85490"/>
                  </a:lnTo>
                  <a:lnTo>
                    <a:pt x="44957" y="85427"/>
                  </a:lnTo>
                  <a:lnTo>
                    <a:pt x="43360" y="85311"/>
                  </a:lnTo>
                  <a:lnTo>
                    <a:pt x="41640" y="85000"/>
                  </a:lnTo>
                  <a:lnTo>
                    <a:pt x="40990" y="85007"/>
                  </a:lnTo>
                  <a:lnTo>
                    <a:pt x="40428" y="85000"/>
                  </a:lnTo>
                  <a:lnTo>
                    <a:pt x="39769" y="84952"/>
                  </a:lnTo>
                  <a:lnTo>
                    <a:pt x="39114" y="84918"/>
                  </a:lnTo>
                  <a:lnTo>
                    <a:pt x="38374" y="84936"/>
                  </a:lnTo>
                  <a:lnTo>
                    <a:pt x="37769" y="84966"/>
                  </a:lnTo>
                  <a:lnTo>
                    <a:pt x="37107" y="85022"/>
                  </a:lnTo>
                  <a:lnTo>
                    <a:pt x="35097" y="85145"/>
                  </a:lnTo>
                  <a:lnTo>
                    <a:pt x="34261" y="85204"/>
                  </a:lnTo>
                  <a:lnTo>
                    <a:pt x="32477" y="84888"/>
                  </a:lnTo>
                  <a:lnTo>
                    <a:pt x="29904" y="84445"/>
                  </a:lnTo>
                  <a:lnTo>
                    <a:pt x="29275" y="84333"/>
                  </a:lnTo>
                  <a:lnTo>
                    <a:pt x="26456" y="83835"/>
                  </a:lnTo>
                  <a:lnTo>
                    <a:pt x="22129" y="83077"/>
                  </a:lnTo>
                  <a:lnTo>
                    <a:pt x="21853" y="84659"/>
                  </a:lnTo>
                  <a:lnTo>
                    <a:pt x="19312" y="84197"/>
                  </a:lnTo>
                  <a:lnTo>
                    <a:pt x="18885" y="84162"/>
                  </a:lnTo>
                  <a:lnTo>
                    <a:pt x="18724" y="85144"/>
                  </a:lnTo>
                  <a:lnTo>
                    <a:pt x="18279" y="85180"/>
                  </a:lnTo>
                  <a:lnTo>
                    <a:pt x="16680" y="85293"/>
                  </a:lnTo>
                  <a:lnTo>
                    <a:pt x="14353" y="85347"/>
                  </a:lnTo>
                  <a:lnTo>
                    <a:pt x="10080" y="84648"/>
                  </a:lnTo>
                  <a:lnTo>
                    <a:pt x="10341" y="83130"/>
                  </a:lnTo>
                  <a:lnTo>
                    <a:pt x="10697" y="80981"/>
                  </a:lnTo>
                  <a:lnTo>
                    <a:pt x="11037" y="78970"/>
                  </a:lnTo>
                  <a:lnTo>
                    <a:pt x="12447" y="70845"/>
                  </a:lnTo>
                  <a:lnTo>
                    <a:pt x="12507" y="70434"/>
                  </a:lnTo>
                  <a:lnTo>
                    <a:pt x="11483" y="70289"/>
                  </a:lnTo>
                  <a:lnTo>
                    <a:pt x="11568" y="69858"/>
                  </a:lnTo>
                  <a:lnTo>
                    <a:pt x="12509" y="64206"/>
                  </a:lnTo>
                  <a:lnTo>
                    <a:pt x="15136" y="64610"/>
                  </a:lnTo>
                  <a:lnTo>
                    <a:pt x="15306" y="63571"/>
                  </a:lnTo>
                  <a:lnTo>
                    <a:pt x="15393" y="63061"/>
                  </a:lnTo>
                  <a:lnTo>
                    <a:pt x="15733" y="60978"/>
                  </a:lnTo>
                  <a:lnTo>
                    <a:pt x="15571" y="61002"/>
                  </a:lnTo>
                  <a:lnTo>
                    <a:pt x="15313" y="59405"/>
                  </a:lnTo>
                  <a:lnTo>
                    <a:pt x="15259" y="58999"/>
                  </a:lnTo>
                  <a:lnTo>
                    <a:pt x="5523" y="60695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2" name="pg132"/>
            <p:cNvSpPr/>
            <p:nvPr/>
          </p:nvSpPr>
          <p:spPr>
            <a:xfrm>
              <a:off x="5979293" y="5038591"/>
              <a:ext cx="139909" cy="96117"/>
            </a:xfrm>
            <a:custGeom>
              <a:avLst/>
              <a:gdLst/>
              <a:ahLst/>
              <a:cxnLst/>
              <a:rect l="0" t="0" r="0" b="0"/>
              <a:pathLst>
                <a:path w="139909" h="96117">
                  <a:moveTo>
                    <a:pt x="123186" y="95562"/>
                  </a:moveTo>
                  <a:lnTo>
                    <a:pt x="122628" y="95431"/>
                  </a:lnTo>
                  <a:lnTo>
                    <a:pt x="121755" y="95206"/>
                  </a:lnTo>
                  <a:lnTo>
                    <a:pt x="121320" y="95084"/>
                  </a:lnTo>
                  <a:lnTo>
                    <a:pt x="120455" y="94828"/>
                  </a:lnTo>
                  <a:lnTo>
                    <a:pt x="119358" y="94476"/>
                  </a:lnTo>
                  <a:lnTo>
                    <a:pt x="118812" y="94289"/>
                  </a:lnTo>
                  <a:lnTo>
                    <a:pt x="117726" y="93902"/>
                  </a:lnTo>
                  <a:lnTo>
                    <a:pt x="116274" y="93357"/>
                  </a:lnTo>
                  <a:lnTo>
                    <a:pt x="114950" y="92839"/>
                  </a:lnTo>
                  <a:lnTo>
                    <a:pt x="112523" y="91869"/>
                  </a:lnTo>
                  <a:lnTo>
                    <a:pt x="112198" y="91739"/>
                  </a:lnTo>
                  <a:lnTo>
                    <a:pt x="111642" y="91507"/>
                  </a:lnTo>
                  <a:lnTo>
                    <a:pt x="110957" y="91208"/>
                  </a:lnTo>
                  <a:lnTo>
                    <a:pt x="110548" y="91046"/>
                  </a:lnTo>
                  <a:lnTo>
                    <a:pt x="109021" y="90489"/>
                  </a:lnTo>
                  <a:lnTo>
                    <a:pt x="107908" y="90100"/>
                  </a:lnTo>
                  <a:lnTo>
                    <a:pt x="107649" y="90015"/>
                  </a:lnTo>
                  <a:lnTo>
                    <a:pt x="107126" y="89860"/>
                  </a:lnTo>
                  <a:lnTo>
                    <a:pt x="106596" y="89725"/>
                  </a:lnTo>
                  <a:lnTo>
                    <a:pt x="106208" y="89644"/>
                  </a:lnTo>
                  <a:lnTo>
                    <a:pt x="105818" y="89579"/>
                  </a:lnTo>
                  <a:lnTo>
                    <a:pt x="104636" y="89408"/>
                  </a:lnTo>
                  <a:lnTo>
                    <a:pt x="103044" y="89142"/>
                  </a:lnTo>
                  <a:lnTo>
                    <a:pt x="102645" y="89089"/>
                  </a:lnTo>
                  <a:lnTo>
                    <a:pt x="102238" y="89045"/>
                  </a:lnTo>
                  <a:lnTo>
                    <a:pt x="101525" y="88986"/>
                  </a:lnTo>
                  <a:lnTo>
                    <a:pt x="101150" y="88967"/>
                  </a:lnTo>
                  <a:lnTo>
                    <a:pt x="100402" y="88949"/>
                  </a:lnTo>
                  <a:lnTo>
                    <a:pt x="99684" y="88952"/>
                  </a:lnTo>
                  <a:lnTo>
                    <a:pt x="98313" y="89009"/>
                  </a:lnTo>
                  <a:lnTo>
                    <a:pt x="96979" y="89069"/>
                  </a:lnTo>
                  <a:lnTo>
                    <a:pt x="96093" y="89124"/>
                  </a:lnTo>
                  <a:lnTo>
                    <a:pt x="95580" y="89170"/>
                  </a:lnTo>
                  <a:lnTo>
                    <a:pt x="94042" y="89340"/>
                  </a:lnTo>
                  <a:lnTo>
                    <a:pt x="93529" y="89389"/>
                  </a:lnTo>
                  <a:lnTo>
                    <a:pt x="92218" y="89491"/>
                  </a:lnTo>
                  <a:lnTo>
                    <a:pt x="90718" y="89557"/>
                  </a:lnTo>
                  <a:lnTo>
                    <a:pt x="89568" y="89619"/>
                  </a:lnTo>
                  <a:lnTo>
                    <a:pt x="89282" y="89624"/>
                  </a:lnTo>
                  <a:lnTo>
                    <a:pt x="88795" y="89616"/>
                  </a:lnTo>
                  <a:lnTo>
                    <a:pt x="88309" y="89591"/>
                  </a:lnTo>
                  <a:lnTo>
                    <a:pt x="88066" y="89570"/>
                  </a:lnTo>
                  <a:lnTo>
                    <a:pt x="87466" y="89495"/>
                  </a:lnTo>
                  <a:lnTo>
                    <a:pt x="87070" y="89426"/>
                  </a:lnTo>
                  <a:lnTo>
                    <a:pt x="86543" y="89311"/>
                  </a:lnTo>
                  <a:lnTo>
                    <a:pt x="85910" y="89189"/>
                  </a:lnTo>
                  <a:lnTo>
                    <a:pt x="85001" y="88965"/>
                  </a:lnTo>
                  <a:lnTo>
                    <a:pt x="84102" y="88701"/>
                  </a:lnTo>
                  <a:lnTo>
                    <a:pt x="83716" y="88571"/>
                  </a:lnTo>
                  <a:lnTo>
                    <a:pt x="83211" y="88403"/>
                  </a:lnTo>
                  <a:lnTo>
                    <a:pt x="82336" y="88079"/>
                  </a:lnTo>
                  <a:lnTo>
                    <a:pt x="81692" y="87821"/>
                  </a:lnTo>
                  <a:lnTo>
                    <a:pt x="80421" y="87253"/>
                  </a:lnTo>
                  <a:lnTo>
                    <a:pt x="79798" y="86945"/>
                  </a:lnTo>
                  <a:lnTo>
                    <a:pt x="79184" y="86620"/>
                  </a:lnTo>
                  <a:lnTo>
                    <a:pt x="74848" y="84060"/>
                  </a:lnTo>
                  <a:lnTo>
                    <a:pt x="73184" y="83046"/>
                  </a:lnTo>
                  <a:lnTo>
                    <a:pt x="72302" y="82509"/>
                  </a:lnTo>
                  <a:lnTo>
                    <a:pt x="65672" y="78281"/>
                  </a:lnTo>
                  <a:lnTo>
                    <a:pt x="64813" y="77853"/>
                  </a:lnTo>
                  <a:lnTo>
                    <a:pt x="64670" y="77763"/>
                  </a:lnTo>
                  <a:lnTo>
                    <a:pt x="63771" y="77291"/>
                  </a:lnTo>
                  <a:lnTo>
                    <a:pt x="62839" y="76818"/>
                  </a:lnTo>
                  <a:lnTo>
                    <a:pt x="61737" y="76285"/>
                  </a:lnTo>
                  <a:lnTo>
                    <a:pt x="61197" y="76051"/>
                  </a:lnTo>
                  <a:lnTo>
                    <a:pt x="60275" y="75690"/>
                  </a:lnTo>
                  <a:lnTo>
                    <a:pt x="59515" y="75422"/>
                  </a:lnTo>
                  <a:lnTo>
                    <a:pt x="58747" y="75181"/>
                  </a:lnTo>
                  <a:lnTo>
                    <a:pt x="58271" y="75048"/>
                  </a:lnTo>
                  <a:lnTo>
                    <a:pt x="57793" y="74925"/>
                  </a:lnTo>
                  <a:lnTo>
                    <a:pt x="57174" y="74772"/>
                  </a:lnTo>
                  <a:lnTo>
                    <a:pt x="56412" y="74595"/>
                  </a:lnTo>
                  <a:lnTo>
                    <a:pt x="55646" y="74440"/>
                  </a:lnTo>
                  <a:lnTo>
                    <a:pt x="54922" y="74320"/>
                  </a:lnTo>
                  <a:lnTo>
                    <a:pt x="53221" y="74103"/>
                  </a:lnTo>
                  <a:lnTo>
                    <a:pt x="51288" y="74070"/>
                  </a:lnTo>
                  <a:lnTo>
                    <a:pt x="50091" y="74140"/>
                  </a:lnTo>
                  <a:lnTo>
                    <a:pt x="48951" y="74174"/>
                  </a:lnTo>
                  <a:lnTo>
                    <a:pt x="47864" y="74301"/>
                  </a:lnTo>
                  <a:lnTo>
                    <a:pt x="46481" y="74497"/>
                  </a:lnTo>
                  <a:lnTo>
                    <a:pt x="45633" y="74591"/>
                  </a:lnTo>
                  <a:lnTo>
                    <a:pt x="43881" y="74927"/>
                  </a:lnTo>
                  <a:lnTo>
                    <a:pt x="43010" y="75053"/>
                  </a:lnTo>
                  <a:lnTo>
                    <a:pt x="42223" y="73941"/>
                  </a:lnTo>
                  <a:lnTo>
                    <a:pt x="40890" y="72087"/>
                  </a:lnTo>
                  <a:lnTo>
                    <a:pt x="39702" y="70456"/>
                  </a:lnTo>
                  <a:lnTo>
                    <a:pt x="39266" y="69836"/>
                  </a:lnTo>
                  <a:lnTo>
                    <a:pt x="38830" y="69225"/>
                  </a:lnTo>
                  <a:lnTo>
                    <a:pt x="37634" y="67598"/>
                  </a:lnTo>
                  <a:lnTo>
                    <a:pt x="37267" y="67109"/>
                  </a:lnTo>
                  <a:lnTo>
                    <a:pt x="36886" y="66590"/>
                  </a:lnTo>
                  <a:lnTo>
                    <a:pt x="33849" y="62536"/>
                  </a:lnTo>
                  <a:lnTo>
                    <a:pt x="33443" y="61955"/>
                  </a:lnTo>
                  <a:lnTo>
                    <a:pt x="32657" y="60891"/>
                  </a:lnTo>
                  <a:lnTo>
                    <a:pt x="31257" y="58777"/>
                  </a:lnTo>
                  <a:lnTo>
                    <a:pt x="30153" y="57186"/>
                  </a:lnTo>
                  <a:lnTo>
                    <a:pt x="25134" y="50063"/>
                  </a:lnTo>
                  <a:lnTo>
                    <a:pt x="24274" y="48810"/>
                  </a:lnTo>
                  <a:lnTo>
                    <a:pt x="23397" y="47558"/>
                  </a:lnTo>
                  <a:lnTo>
                    <a:pt x="18774" y="41018"/>
                  </a:lnTo>
                  <a:lnTo>
                    <a:pt x="17707" y="39498"/>
                  </a:lnTo>
                  <a:lnTo>
                    <a:pt x="17125" y="38676"/>
                  </a:lnTo>
                  <a:lnTo>
                    <a:pt x="16536" y="37844"/>
                  </a:lnTo>
                  <a:lnTo>
                    <a:pt x="14933" y="35566"/>
                  </a:lnTo>
                  <a:lnTo>
                    <a:pt x="13346" y="33298"/>
                  </a:lnTo>
                  <a:lnTo>
                    <a:pt x="10999" y="29972"/>
                  </a:lnTo>
                  <a:lnTo>
                    <a:pt x="9986" y="28514"/>
                  </a:lnTo>
                  <a:lnTo>
                    <a:pt x="9425" y="27675"/>
                  </a:lnTo>
                  <a:lnTo>
                    <a:pt x="8566" y="26423"/>
                  </a:lnTo>
                  <a:lnTo>
                    <a:pt x="8009" y="25575"/>
                  </a:lnTo>
                  <a:lnTo>
                    <a:pt x="6540" y="23274"/>
                  </a:lnTo>
                  <a:lnTo>
                    <a:pt x="6455" y="23109"/>
                  </a:lnTo>
                  <a:lnTo>
                    <a:pt x="5377" y="21552"/>
                  </a:lnTo>
                  <a:lnTo>
                    <a:pt x="1880" y="16577"/>
                  </a:lnTo>
                  <a:lnTo>
                    <a:pt x="1031" y="15356"/>
                  </a:lnTo>
                  <a:lnTo>
                    <a:pt x="338" y="14406"/>
                  </a:lnTo>
                  <a:lnTo>
                    <a:pt x="0" y="13995"/>
                  </a:lnTo>
                  <a:lnTo>
                    <a:pt x="600" y="13774"/>
                  </a:lnTo>
                  <a:lnTo>
                    <a:pt x="1117" y="13607"/>
                  </a:lnTo>
                  <a:lnTo>
                    <a:pt x="2080" y="13341"/>
                  </a:lnTo>
                  <a:lnTo>
                    <a:pt x="3300" y="13061"/>
                  </a:lnTo>
                  <a:lnTo>
                    <a:pt x="5059" y="12675"/>
                  </a:lnTo>
                  <a:lnTo>
                    <a:pt x="6982" y="12190"/>
                  </a:lnTo>
                  <a:lnTo>
                    <a:pt x="7369" y="12106"/>
                  </a:lnTo>
                  <a:lnTo>
                    <a:pt x="8652" y="11826"/>
                  </a:lnTo>
                  <a:lnTo>
                    <a:pt x="9561" y="11634"/>
                  </a:lnTo>
                  <a:lnTo>
                    <a:pt x="12051" y="11177"/>
                  </a:lnTo>
                  <a:lnTo>
                    <a:pt x="15465" y="10541"/>
                  </a:lnTo>
                  <a:lnTo>
                    <a:pt x="17842" y="10101"/>
                  </a:lnTo>
                  <a:lnTo>
                    <a:pt x="19762" y="9749"/>
                  </a:lnTo>
                  <a:lnTo>
                    <a:pt x="20158" y="9678"/>
                  </a:lnTo>
                  <a:lnTo>
                    <a:pt x="22020" y="9337"/>
                  </a:lnTo>
                  <a:lnTo>
                    <a:pt x="24824" y="8810"/>
                  </a:lnTo>
                  <a:lnTo>
                    <a:pt x="27519" y="8315"/>
                  </a:lnTo>
                  <a:lnTo>
                    <a:pt x="29976" y="7852"/>
                  </a:lnTo>
                  <a:lnTo>
                    <a:pt x="31084" y="7630"/>
                  </a:lnTo>
                  <a:lnTo>
                    <a:pt x="32816" y="7310"/>
                  </a:lnTo>
                  <a:lnTo>
                    <a:pt x="33451" y="7212"/>
                  </a:lnTo>
                  <a:lnTo>
                    <a:pt x="35202" y="6907"/>
                  </a:lnTo>
                  <a:lnTo>
                    <a:pt x="37293" y="6511"/>
                  </a:lnTo>
                  <a:lnTo>
                    <a:pt x="43622" y="5354"/>
                  </a:lnTo>
                  <a:lnTo>
                    <a:pt x="46720" y="4794"/>
                  </a:lnTo>
                  <a:lnTo>
                    <a:pt x="47336" y="4678"/>
                  </a:lnTo>
                  <a:lnTo>
                    <a:pt x="50062" y="4192"/>
                  </a:lnTo>
                  <a:lnTo>
                    <a:pt x="51457" y="3932"/>
                  </a:lnTo>
                  <a:lnTo>
                    <a:pt x="53924" y="3478"/>
                  </a:lnTo>
                  <a:lnTo>
                    <a:pt x="55874" y="3130"/>
                  </a:lnTo>
                  <a:lnTo>
                    <a:pt x="59488" y="2487"/>
                  </a:lnTo>
                  <a:lnTo>
                    <a:pt x="59639" y="2459"/>
                  </a:lnTo>
                  <a:lnTo>
                    <a:pt x="66211" y="1258"/>
                  </a:lnTo>
                  <a:lnTo>
                    <a:pt x="66806" y="1138"/>
                  </a:lnTo>
                  <a:lnTo>
                    <a:pt x="68962" y="746"/>
                  </a:lnTo>
                  <a:lnTo>
                    <a:pt x="70899" y="420"/>
                  </a:lnTo>
                  <a:lnTo>
                    <a:pt x="73061" y="0"/>
                  </a:lnTo>
                  <a:lnTo>
                    <a:pt x="73469" y="574"/>
                  </a:lnTo>
                  <a:lnTo>
                    <a:pt x="76236" y="4474"/>
                  </a:lnTo>
                  <a:lnTo>
                    <a:pt x="83075" y="14078"/>
                  </a:lnTo>
                  <a:lnTo>
                    <a:pt x="83620" y="14827"/>
                  </a:lnTo>
                  <a:lnTo>
                    <a:pt x="85022" y="16751"/>
                  </a:lnTo>
                  <a:lnTo>
                    <a:pt x="86335" y="18552"/>
                  </a:lnTo>
                  <a:lnTo>
                    <a:pt x="86533" y="18824"/>
                  </a:lnTo>
                  <a:lnTo>
                    <a:pt x="88941" y="22126"/>
                  </a:lnTo>
                  <a:lnTo>
                    <a:pt x="89074" y="22314"/>
                  </a:lnTo>
                  <a:lnTo>
                    <a:pt x="91099" y="25090"/>
                  </a:lnTo>
                  <a:lnTo>
                    <a:pt x="92189" y="26592"/>
                  </a:lnTo>
                  <a:lnTo>
                    <a:pt x="93854" y="28889"/>
                  </a:lnTo>
                  <a:lnTo>
                    <a:pt x="95750" y="31533"/>
                  </a:lnTo>
                  <a:lnTo>
                    <a:pt x="96279" y="32271"/>
                  </a:lnTo>
                  <a:lnTo>
                    <a:pt x="97789" y="34373"/>
                  </a:lnTo>
                  <a:lnTo>
                    <a:pt x="98487" y="35352"/>
                  </a:lnTo>
                  <a:lnTo>
                    <a:pt x="98929" y="35878"/>
                  </a:lnTo>
                  <a:lnTo>
                    <a:pt x="100105" y="37284"/>
                  </a:lnTo>
                  <a:lnTo>
                    <a:pt x="100275" y="37528"/>
                  </a:lnTo>
                  <a:lnTo>
                    <a:pt x="102033" y="40008"/>
                  </a:lnTo>
                  <a:lnTo>
                    <a:pt x="102587" y="40806"/>
                  </a:lnTo>
                  <a:lnTo>
                    <a:pt x="104927" y="44170"/>
                  </a:lnTo>
                  <a:lnTo>
                    <a:pt x="105457" y="44852"/>
                  </a:lnTo>
                  <a:lnTo>
                    <a:pt x="107085" y="47177"/>
                  </a:lnTo>
                  <a:lnTo>
                    <a:pt x="108384" y="49033"/>
                  </a:lnTo>
                  <a:lnTo>
                    <a:pt x="108867" y="49749"/>
                  </a:lnTo>
                  <a:lnTo>
                    <a:pt x="109622" y="50875"/>
                  </a:lnTo>
                  <a:lnTo>
                    <a:pt x="112258" y="54804"/>
                  </a:lnTo>
                  <a:lnTo>
                    <a:pt x="115982" y="60169"/>
                  </a:lnTo>
                  <a:lnTo>
                    <a:pt x="115662" y="60276"/>
                  </a:lnTo>
                  <a:lnTo>
                    <a:pt x="116782" y="61836"/>
                  </a:lnTo>
                  <a:lnTo>
                    <a:pt x="117705" y="63104"/>
                  </a:lnTo>
                  <a:lnTo>
                    <a:pt x="118620" y="64375"/>
                  </a:lnTo>
                  <a:lnTo>
                    <a:pt x="120911" y="67516"/>
                  </a:lnTo>
                  <a:lnTo>
                    <a:pt x="121711" y="68641"/>
                  </a:lnTo>
                  <a:lnTo>
                    <a:pt x="122024" y="69075"/>
                  </a:lnTo>
                  <a:lnTo>
                    <a:pt x="122123" y="69226"/>
                  </a:lnTo>
                  <a:lnTo>
                    <a:pt x="122305" y="69104"/>
                  </a:lnTo>
                  <a:lnTo>
                    <a:pt x="129360" y="79019"/>
                  </a:lnTo>
                  <a:lnTo>
                    <a:pt x="136369" y="88867"/>
                  </a:lnTo>
                  <a:lnTo>
                    <a:pt x="139909" y="93843"/>
                  </a:lnTo>
                  <a:lnTo>
                    <a:pt x="137048" y="94535"/>
                  </a:lnTo>
                  <a:lnTo>
                    <a:pt x="135061" y="95015"/>
                  </a:lnTo>
                  <a:lnTo>
                    <a:pt x="134014" y="95236"/>
                  </a:lnTo>
                  <a:lnTo>
                    <a:pt x="133580" y="95311"/>
                  </a:lnTo>
                  <a:lnTo>
                    <a:pt x="132047" y="95636"/>
                  </a:lnTo>
                  <a:lnTo>
                    <a:pt x="131390" y="95718"/>
                  </a:lnTo>
                  <a:lnTo>
                    <a:pt x="130439" y="95880"/>
                  </a:lnTo>
                  <a:lnTo>
                    <a:pt x="130201" y="95915"/>
                  </a:lnTo>
                  <a:lnTo>
                    <a:pt x="129751" y="95963"/>
                  </a:lnTo>
                  <a:lnTo>
                    <a:pt x="128488" y="96074"/>
                  </a:lnTo>
                  <a:lnTo>
                    <a:pt x="127901" y="96114"/>
                  </a:lnTo>
                  <a:lnTo>
                    <a:pt x="127608" y="96117"/>
                  </a:lnTo>
                  <a:lnTo>
                    <a:pt x="127395" y="96109"/>
                  </a:lnTo>
                  <a:lnTo>
                    <a:pt x="127119" y="96085"/>
                  </a:lnTo>
                  <a:lnTo>
                    <a:pt x="126547" y="96035"/>
                  </a:lnTo>
                  <a:lnTo>
                    <a:pt x="125725" y="96001"/>
                  </a:lnTo>
                  <a:lnTo>
                    <a:pt x="125520" y="95985"/>
                  </a:lnTo>
                  <a:lnTo>
                    <a:pt x="125219" y="95950"/>
                  </a:lnTo>
                  <a:lnTo>
                    <a:pt x="124622" y="95853"/>
                  </a:lnTo>
                  <a:lnTo>
                    <a:pt x="123746" y="95683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3" name="pg133"/>
            <p:cNvSpPr/>
            <p:nvPr/>
          </p:nvSpPr>
          <p:spPr>
            <a:xfrm>
              <a:off x="5863432" y="5052587"/>
              <a:ext cx="158871" cy="169866"/>
            </a:xfrm>
            <a:custGeom>
              <a:avLst/>
              <a:gdLst/>
              <a:ahLst/>
              <a:cxnLst/>
              <a:rect l="0" t="0" r="0" b="0"/>
              <a:pathLst>
                <a:path w="158871" h="169866">
                  <a:moveTo>
                    <a:pt x="67168" y="156690"/>
                  </a:moveTo>
                  <a:lnTo>
                    <a:pt x="67121" y="157214"/>
                  </a:lnTo>
                  <a:lnTo>
                    <a:pt x="66902" y="158010"/>
                  </a:lnTo>
                  <a:lnTo>
                    <a:pt x="66855" y="158448"/>
                  </a:lnTo>
                  <a:lnTo>
                    <a:pt x="66767" y="158891"/>
                  </a:lnTo>
                  <a:lnTo>
                    <a:pt x="66637" y="159449"/>
                  </a:lnTo>
                  <a:lnTo>
                    <a:pt x="66178" y="160402"/>
                  </a:lnTo>
                  <a:lnTo>
                    <a:pt x="65687" y="161035"/>
                  </a:lnTo>
                  <a:lnTo>
                    <a:pt x="65121" y="161427"/>
                  </a:lnTo>
                  <a:lnTo>
                    <a:pt x="64230" y="161770"/>
                  </a:lnTo>
                  <a:lnTo>
                    <a:pt x="62302" y="162213"/>
                  </a:lnTo>
                  <a:lnTo>
                    <a:pt x="60984" y="162108"/>
                  </a:lnTo>
                  <a:lnTo>
                    <a:pt x="59710" y="161965"/>
                  </a:lnTo>
                  <a:lnTo>
                    <a:pt x="58677" y="161584"/>
                  </a:lnTo>
                  <a:lnTo>
                    <a:pt x="58082" y="161331"/>
                  </a:lnTo>
                  <a:lnTo>
                    <a:pt x="57726" y="161084"/>
                  </a:lnTo>
                  <a:lnTo>
                    <a:pt x="57009" y="160831"/>
                  </a:lnTo>
                  <a:lnTo>
                    <a:pt x="56827" y="160730"/>
                  </a:lnTo>
                  <a:lnTo>
                    <a:pt x="56178" y="160373"/>
                  </a:lnTo>
                  <a:lnTo>
                    <a:pt x="55541" y="160121"/>
                  </a:lnTo>
                  <a:lnTo>
                    <a:pt x="54947" y="159830"/>
                  </a:lnTo>
                  <a:lnTo>
                    <a:pt x="54473" y="159620"/>
                  </a:lnTo>
                  <a:lnTo>
                    <a:pt x="53954" y="159411"/>
                  </a:lnTo>
                  <a:lnTo>
                    <a:pt x="53475" y="159358"/>
                  </a:lnTo>
                  <a:lnTo>
                    <a:pt x="52952" y="159549"/>
                  </a:lnTo>
                  <a:lnTo>
                    <a:pt x="52785" y="159868"/>
                  </a:lnTo>
                  <a:lnTo>
                    <a:pt x="52854" y="160631"/>
                  </a:lnTo>
                  <a:lnTo>
                    <a:pt x="52999" y="161436"/>
                  </a:lnTo>
                  <a:lnTo>
                    <a:pt x="53027" y="162037"/>
                  </a:lnTo>
                  <a:lnTo>
                    <a:pt x="52976" y="162556"/>
                  </a:lnTo>
                  <a:lnTo>
                    <a:pt x="52885" y="163156"/>
                  </a:lnTo>
                  <a:lnTo>
                    <a:pt x="52952" y="163657"/>
                  </a:lnTo>
                  <a:lnTo>
                    <a:pt x="53154" y="164700"/>
                  </a:lnTo>
                  <a:lnTo>
                    <a:pt x="53201" y="166506"/>
                  </a:lnTo>
                  <a:lnTo>
                    <a:pt x="53110" y="167145"/>
                  </a:lnTo>
                  <a:lnTo>
                    <a:pt x="53055" y="167865"/>
                  </a:lnTo>
                  <a:lnTo>
                    <a:pt x="52604" y="168536"/>
                  </a:lnTo>
                  <a:lnTo>
                    <a:pt x="51587" y="169399"/>
                  </a:lnTo>
                  <a:lnTo>
                    <a:pt x="50581" y="169704"/>
                  </a:lnTo>
                  <a:lnTo>
                    <a:pt x="49777" y="169809"/>
                  </a:lnTo>
                  <a:lnTo>
                    <a:pt x="48697" y="169866"/>
                  </a:lnTo>
                  <a:lnTo>
                    <a:pt x="47940" y="169775"/>
                  </a:lnTo>
                  <a:lnTo>
                    <a:pt x="47378" y="169680"/>
                  </a:lnTo>
                  <a:lnTo>
                    <a:pt x="46701" y="169628"/>
                  </a:lnTo>
                  <a:lnTo>
                    <a:pt x="45822" y="169532"/>
                  </a:lnTo>
                  <a:lnTo>
                    <a:pt x="45194" y="169041"/>
                  </a:lnTo>
                  <a:lnTo>
                    <a:pt x="44310" y="169023"/>
                  </a:lnTo>
                  <a:lnTo>
                    <a:pt x="42992" y="169080"/>
                  </a:lnTo>
                  <a:lnTo>
                    <a:pt x="42192" y="168941"/>
                  </a:lnTo>
                  <a:lnTo>
                    <a:pt x="41239" y="168641"/>
                  </a:lnTo>
                  <a:lnTo>
                    <a:pt x="40367" y="168107"/>
                  </a:lnTo>
                  <a:lnTo>
                    <a:pt x="39785" y="167254"/>
                  </a:lnTo>
                  <a:lnTo>
                    <a:pt x="39057" y="165396"/>
                  </a:lnTo>
                  <a:lnTo>
                    <a:pt x="39088" y="163871"/>
                  </a:lnTo>
                  <a:lnTo>
                    <a:pt x="39026" y="162827"/>
                  </a:lnTo>
                  <a:lnTo>
                    <a:pt x="38926" y="161545"/>
                  </a:lnTo>
                  <a:lnTo>
                    <a:pt x="38899" y="161183"/>
                  </a:lnTo>
                  <a:lnTo>
                    <a:pt x="38796" y="160140"/>
                  </a:lnTo>
                  <a:lnTo>
                    <a:pt x="38812" y="159416"/>
                  </a:lnTo>
                  <a:lnTo>
                    <a:pt x="38792" y="158291"/>
                  </a:lnTo>
                  <a:lnTo>
                    <a:pt x="39017" y="156976"/>
                  </a:lnTo>
                  <a:lnTo>
                    <a:pt x="39275" y="156056"/>
                  </a:lnTo>
                  <a:lnTo>
                    <a:pt x="40308" y="154231"/>
                  </a:lnTo>
                  <a:lnTo>
                    <a:pt x="40934" y="152882"/>
                  </a:lnTo>
                  <a:lnTo>
                    <a:pt x="41429" y="152168"/>
                  </a:lnTo>
                  <a:lnTo>
                    <a:pt x="42362" y="151505"/>
                  </a:lnTo>
                  <a:lnTo>
                    <a:pt x="42700" y="150547"/>
                  </a:lnTo>
                  <a:lnTo>
                    <a:pt x="42786" y="150171"/>
                  </a:lnTo>
                  <a:lnTo>
                    <a:pt x="42960" y="149509"/>
                  </a:lnTo>
                  <a:lnTo>
                    <a:pt x="43257" y="148512"/>
                  </a:lnTo>
                  <a:lnTo>
                    <a:pt x="43506" y="148117"/>
                  </a:lnTo>
                  <a:lnTo>
                    <a:pt x="43550" y="147798"/>
                  </a:lnTo>
                  <a:lnTo>
                    <a:pt x="43843" y="147321"/>
                  </a:lnTo>
                  <a:lnTo>
                    <a:pt x="44286" y="146968"/>
                  </a:lnTo>
                  <a:lnTo>
                    <a:pt x="44675" y="146606"/>
                  </a:lnTo>
                  <a:lnTo>
                    <a:pt x="44604" y="146163"/>
                  </a:lnTo>
                  <a:lnTo>
                    <a:pt x="44377" y="145396"/>
                  </a:lnTo>
                  <a:lnTo>
                    <a:pt x="44183" y="144995"/>
                  </a:lnTo>
                  <a:lnTo>
                    <a:pt x="43954" y="144428"/>
                  </a:lnTo>
                  <a:lnTo>
                    <a:pt x="43644" y="143862"/>
                  </a:lnTo>
                  <a:lnTo>
                    <a:pt x="43241" y="144052"/>
                  </a:lnTo>
                  <a:lnTo>
                    <a:pt x="42916" y="144448"/>
                  </a:lnTo>
                  <a:lnTo>
                    <a:pt x="42264" y="144995"/>
                  </a:lnTo>
                  <a:lnTo>
                    <a:pt x="41578" y="145263"/>
                  </a:lnTo>
                  <a:lnTo>
                    <a:pt x="40930" y="145653"/>
                  </a:lnTo>
                  <a:lnTo>
                    <a:pt x="40249" y="145801"/>
                  </a:lnTo>
                  <a:lnTo>
                    <a:pt x="39770" y="145672"/>
                  </a:lnTo>
                  <a:lnTo>
                    <a:pt x="39287" y="145901"/>
                  </a:lnTo>
                  <a:lnTo>
                    <a:pt x="38915" y="146497"/>
                  </a:lnTo>
                  <a:lnTo>
                    <a:pt x="38305" y="147006"/>
                  </a:lnTo>
                  <a:lnTo>
                    <a:pt x="37180" y="147268"/>
                  </a:lnTo>
                  <a:lnTo>
                    <a:pt x="36144" y="147087"/>
                  </a:lnTo>
                  <a:lnTo>
                    <a:pt x="35308" y="146830"/>
                  </a:lnTo>
                  <a:lnTo>
                    <a:pt x="34750" y="146621"/>
                  </a:lnTo>
                  <a:lnTo>
                    <a:pt x="34078" y="146406"/>
                  </a:lnTo>
                  <a:lnTo>
                    <a:pt x="33281" y="146192"/>
                  </a:lnTo>
                  <a:lnTo>
                    <a:pt x="32529" y="145734"/>
                  </a:lnTo>
                  <a:lnTo>
                    <a:pt x="32014" y="145405"/>
                  </a:lnTo>
                  <a:lnTo>
                    <a:pt x="31468" y="144753"/>
                  </a:lnTo>
                  <a:lnTo>
                    <a:pt x="31041" y="144105"/>
                  </a:lnTo>
                  <a:lnTo>
                    <a:pt x="30210" y="143404"/>
                  </a:lnTo>
                  <a:lnTo>
                    <a:pt x="29342" y="142789"/>
                  </a:lnTo>
                  <a:lnTo>
                    <a:pt x="28587" y="142532"/>
                  </a:lnTo>
                  <a:lnTo>
                    <a:pt x="27311" y="142389"/>
                  </a:lnTo>
                  <a:lnTo>
                    <a:pt x="26507" y="142494"/>
                  </a:lnTo>
                  <a:lnTo>
                    <a:pt x="25784" y="142799"/>
                  </a:lnTo>
                  <a:lnTo>
                    <a:pt x="25213" y="143189"/>
                  </a:lnTo>
                  <a:lnTo>
                    <a:pt x="24802" y="143785"/>
                  </a:lnTo>
                  <a:lnTo>
                    <a:pt x="24557" y="144262"/>
                  </a:lnTo>
                  <a:lnTo>
                    <a:pt x="23626" y="144686"/>
                  </a:lnTo>
                  <a:lnTo>
                    <a:pt x="22858" y="145110"/>
                  </a:lnTo>
                  <a:lnTo>
                    <a:pt x="21936" y="145334"/>
                  </a:lnTo>
                  <a:lnTo>
                    <a:pt x="21488" y="145568"/>
                  </a:lnTo>
                  <a:lnTo>
                    <a:pt x="20684" y="145872"/>
                  </a:lnTo>
                  <a:lnTo>
                    <a:pt x="19593" y="146416"/>
                  </a:lnTo>
                  <a:lnTo>
                    <a:pt x="18943" y="146845"/>
                  </a:lnTo>
                  <a:lnTo>
                    <a:pt x="18694" y="147359"/>
                  </a:lnTo>
                  <a:lnTo>
                    <a:pt x="18682" y="147960"/>
                  </a:lnTo>
                  <a:lnTo>
                    <a:pt x="18820" y="149165"/>
                  </a:lnTo>
                  <a:lnTo>
                    <a:pt x="18567" y="150004"/>
                  </a:lnTo>
                  <a:lnTo>
                    <a:pt x="18473" y="150642"/>
                  </a:lnTo>
                  <a:lnTo>
                    <a:pt x="18405" y="151033"/>
                  </a:lnTo>
                  <a:lnTo>
                    <a:pt x="18382" y="151200"/>
                  </a:lnTo>
                  <a:lnTo>
                    <a:pt x="18250" y="151843"/>
                  </a:lnTo>
                  <a:lnTo>
                    <a:pt x="17498" y="153511"/>
                  </a:lnTo>
                  <a:lnTo>
                    <a:pt x="17202" y="154307"/>
                  </a:lnTo>
                  <a:lnTo>
                    <a:pt x="17070" y="155065"/>
                  </a:lnTo>
                  <a:lnTo>
                    <a:pt x="16678" y="156585"/>
                  </a:lnTo>
                  <a:lnTo>
                    <a:pt x="16386" y="157257"/>
                  </a:lnTo>
                  <a:lnTo>
                    <a:pt x="16057" y="157852"/>
                  </a:lnTo>
                  <a:lnTo>
                    <a:pt x="15523" y="158524"/>
                  </a:lnTo>
                  <a:lnTo>
                    <a:pt x="14830" y="159234"/>
                  </a:lnTo>
                  <a:lnTo>
                    <a:pt x="14019" y="159820"/>
                  </a:lnTo>
                  <a:lnTo>
                    <a:pt x="12851" y="160159"/>
                  </a:lnTo>
                  <a:lnTo>
                    <a:pt x="12051" y="160183"/>
                  </a:lnTo>
                  <a:lnTo>
                    <a:pt x="9969" y="160306"/>
                  </a:lnTo>
                  <a:lnTo>
                    <a:pt x="8889" y="160283"/>
                  </a:lnTo>
                  <a:lnTo>
                    <a:pt x="7767" y="160302"/>
                  </a:lnTo>
                  <a:lnTo>
                    <a:pt x="7008" y="160249"/>
                  </a:lnTo>
                  <a:lnTo>
                    <a:pt x="6133" y="159949"/>
                  </a:lnTo>
                  <a:lnTo>
                    <a:pt x="5183" y="159411"/>
                  </a:lnTo>
                  <a:lnTo>
                    <a:pt x="4391" y="158953"/>
                  </a:lnTo>
                  <a:lnTo>
                    <a:pt x="3683" y="158500"/>
                  </a:lnTo>
                  <a:lnTo>
                    <a:pt x="3295" y="157733"/>
                  </a:lnTo>
                  <a:lnTo>
                    <a:pt x="2906" y="157161"/>
                  </a:lnTo>
                  <a:lnTo>
                    <a:pt x="2198" y="156428"/>
                  </a:lnTo>
                  <a:lnTo>
                    <a:pt x="1256" y="155608"/>
                  </a:lnTo>
                  <a:lnTo>
                    <a:pt x="828" y="154917"/>
                  </a:lnTo>
                  <a:lnTo>
                    <a:pt x="662" y="153192"/>
                  </a:lnTo>
                  <a:lnTo>
                    <a:pt x="243" y="152101"/>
                  </a:lnTo>
                  <a:lnTo>
                    <a:pt x="111" y="150614"/>
                  </a:lnTo>
                  <a:lnTo>
                    <a:pt x="575" y="148994"/>
                  </a:lnTo>
                  <a:lnTo>
                    <a:pt x="0" y="147883"/>
                  </a:lnTo>
                  <a:lnTo>
                    <a:pt x="894" y="147077"/>
                  </a:lnTo>
                  <a:lnTo>
                    <a:pt x="2477" y="145942"/>
                  </a:lnTo>
                  <a:lnTo>
                    <a:pt x="2956" y="145752"/>
                  </a:lnTo>
                  <a:lnTo>
                    <a:pt x="3784" y="145013"/>
                  </a:lnTo>
                  <a:lnTo>
                    <a:pt x="4746" y="144622"/>
                  </a:lnTo>
                  <a:lnTo>
                    <a:pt x="5355" y="144632"/>
                  </a:lnTo>
                  <a:lnTo>
                    <a:pt x="5838" y="144370"/>
                  </a:lnTo>
                  <a:lnTo>
                    <a:pt x="6380" y="144379"/>
                  </a:lnTo>
                  <a:lnTo>
                    <a:pt x="7893" y="143588"/>
                  </a:lnTo>
                  <a:lnTo>
                    <a:pt x="8308" y="142978"/>
                  </a:lnTo>
                  <a:lnTo>
                    <a:pt x="8803" y="142035"/>
                  </a:lnTo>
                  <a:lnTo>
                    <a:pt x="9239" y="140538"/>
                  </a:lnTo>
                  <a:lnTo>
                    <a:pt x="9322" y="139790"/>
                  </a:lnTo>
                  <a:lnTo>
                    <a:pt x="9888" y="138570"/>
                  </a:lnTo>
                  <a:lnTo>
                    <a:pt x="10442" y="138037"/>
                  </a:lnTo>
                  <a:lnTo>
                    <a:pt x="11265" y="137574"/>
                  </a:lnTo>
                  <a:lnTo>
                    <a:pt x="13320" y="136860"/>
                  </a:lnTo>
                  <a:lnTo>
                    <a:pt x="14420" y="136197"/>
                  </a:lnTo>
                  <a:lnTo>
                    <a:pt x="14903" y="135797"/>
                  </a:lnTo>
                  <a:lnTo>
                    <a:pt x="15529" y="134991"/>
                  </a:lnTo>
                  <a:lnTo>
                    <a:pt x="16507" y="133505"/>
                  </a:lnTo>
                  <a:lnTo>
                    <a:pt x="16582" y="133233"/>
                  </a:lnTo>
                  <a:lnTo>
                    <a:pt x="16863" y="132828"/>
                  </a:lnTo>
                  <a:lnTo>
                    <a:pt x="17144" y="132223"/>
                  </a:lnTo>
                  <a:lnTo>
                    <a:pt x="18054" y="130803"/>
                  </a:lnTo>
                  <a:lnTo>
                    <a:pt x="18339" y="130059"/>
                  </a:lnTo>
                  <a:lnTo>
                    <a:pt x="18561" y="129244"/>
                  </a:lnTo>
                  <a:lnTo>
                    <a:pt x="18565" y="128901"/>
                  </a:lnTo>
                  <a:lnTo>
                    <a:pt x="18707" y="128630"/>
                  </a:lnTo>
                  <a:lnTo>
                    <a:pt x="18715" y="128153"/>
                  </a:lnTo>
                  <a:lnTo>
                    <a:pt x="18937" y="127272"/>
                  </a:lnTo>
                  <a:lnTo>
                    <a:pt x="19578" y="125713"/>
                  </a:lnTo>
                  <a:lnTo>
                    <a:pt x="19729" y="124894"/>
                  </a:lnTo>
                  <a:lnTo>
                    <a:pt x="19942" y="124355"/>
                  </a:lnTo>
                  <a:lnTo>
                    <a:pt x="20647" y="123069"/>
                  </a:lnTo>
                  <a:lnTo>
                    <a:pt x="21621" y="121925"/>
                  </a:lnTo>
                  <a:lnTo>
                    <a:pt x="21771" y="121110"/>
                  </a:lnTo>
                  <a:lnTo>
                    <a:pt x="21783" y="120562"/>
                  </a:lnTo>
                  <a:lnTo>
                    <a:pt x="21668" y="119333"/>
                  </a:lnTo>
                  <a:lnTo>
                    <a:pt x="21681" y="118784"/>
                  </a:lnTo>
                  <a:lnTo>
                    <a:pt x="22286" y="118932"/>
                  </a:lnTo>
                  <a:lnTo>
                    <a:pt x="23236" y="119090"/>
                  </a:lnTo>
                  <a:lnTo>
                    <a:pt x="23984" y="119104"/>
                  </a:lnTo>
                  <a:lnTo>
                    <a:pt x="24800" y="119047"/>
                  </a:lnTo>
                  <a:lnTo>
                    <a:pt x="26438" y="118737"/>
                  </a:lnTo>
                  <a:lnTo>
                    <a:pt x="28077" y="118360"/>
                  </a:lnTo>
                  <a:lnTo>
                    <a:pt x="28901" y="117965"/>
                  </a:lnTo>
                  <a:lnTo>
                    <a:pt x="30559" y="116354"/>
                  </a:lnTo>
                  <a:lnTo>
                    <a:pt x="31038" y="116159"/>
                  </a:lnTo>
                  <a:lnTo>
                    <a:pt x="31521" y="115825"/>
                  </a:lnTo>
                  <a:lnTo>
                    <a:pt x="31660" y="115830"/>
                  </a:lnTo>
                  <a:lnTo>
                    <a:pt x="31933" y="115630"/>
                  </a:lnTo>
                  <a:lnTo>
                    <a:pt x="32823" y="115239"/>
                  </a:lnTo>
                  <a:lnTo>
                    <a:pt x="34530" y="114929"/>
                  </a:lnTo>
                  <a:lnTo>
                    <a:pt x="36093" y="114958"/>
                  </a:lnTo>
                  <a:lnTo>
                    <a:pt x="36838" y="115106"/>
                  </a:lnTo>
                  <a:lnTo>
                    <a:pt x="37257" y="115135"/>
                  </a:lnTo>
                  <a:lnTo>
                    <a:pt x="38195" y="115201"/>
                  </a:lnTo>
                  <a:lnTo>
                    <a:pt x="38805" y="115277"/>
                  </a:lnTo>
                  <a:lnTo>
                    <a:pt x="39858" y="113595"/>
                  </a:lnTo>
                  <a:lnTo>
                    <a:pt x="39679" y="113217"/>
                  </a:lnTo>
                  <a:lnTo>
                    <a:pt x="39137" y="112075"/>
                  </a:lnTo>
                  <a:lnTo>
                    <a:pt x="38885" y="111183"/>
                  </a:lnTo>
                  <a:lnTo>
                    <a:pt x="38274" y="111036"/>
                  </a:lnTo>
                  <a:lnTo>
                    <a:pt x="37661" y="110955"/>
                  </a:lnTo>
                  <a:lnTo>
                    <a:pt x="37241" y="110848"/>
                  </a:lnTo>
                  <a:lnTo>
                    <a:pt x="35634" y="110440"/>
                  </a:lnTo>
                  <a:lnTo>
                    <a:pt x="34890" y="110293"/>
                  </a:lnTo>
                  <a:lnTo>
                    <a:pt x="34688" y="110150"/>
                  </a:lnTo>
                  <a:lnTo>
                    <a:pt x="34078" y="109935"/>
                  </a:lnTo>
                  <a:lnTo>
                    <a:pt x="33809" y="109725"/>
                  </a:lnTo>
                  <a:lnTo>
                    <a:pt x="31861" y="108596"/>
                  </a:lnTo>
                  <a:lnTo>
                    <a:pt x="29973" y="107810"/>
                  </a:lnTo>
                  <a:lnTo>
                    <a:pt x="29138" y="108820"/>
                  </a:lnTo>
                  <a:lnTo>
                    <a:pt x="28441" y="109764"/>
                  </a:lnTo>
                  <a:lnTo>
                    <a:pt x="27543" y="110564"/>
                  </a:lnTo>
                  <a:lnTo>
                    <a:pt x="26569" y="111637"/>
                  </a:lnTo>
                  <a:lnTo>
                    <a:pt x="26359" y="111908"/>
                  </a:lnTo>
                  <a:lnTo>
                    <a:pt x="25468" y="112437"/>
                  </a:lnTo>
                  <a:lnTo>
                    <a:pt x="24016" y="113776"/>
                  </a:lnTo>
                  <a:lnTo>
                    <a:pt x="23873" y="114048"/>
                  </a:lnTo>
                  <a:lnTo>
                    <a:pt x="23252" y="114582"/>
                  </a:lnTo>
                  <a:lnTo>
                    <a:pt x="22289" y="115110"/>
                  </a:lnTo>
                  <a:lnTo>
                    <a:pt x="21950" y="115172"/>
                  </a:lnTo>
                  <a:lnTo>
                    <a:pt x="21681" y="115096"/>
                  </a:lnTo>
                  <a:lnTo>
                    <a:pt x="20592" y="115077"/>
                  </a:lnTo>
                  <a:lnTo>
                    <a:pt x="20386" y="115144"/>
                  </a:lnTo>
                  <a:lnTo>
                    <a:pt x="20184" y="115068"/>
                  </a:lnTo>
                  <a:lnTo>
                    <a:pt x="20037" y="115682"/>
                  </a:lnTo>
                  <a:lnTo>
                    <a:pt x="20022" y="116502"/>
                  </a:lnTo>
                  <a:lnTo>
                    <a:pt x="19942" y="117184"/>
                  </a:lnTo>
                  <a:lnTo>
                    <a:pt x="19666" y="117312"/>
                  </a:lnTo>
                  <a:lnTo>
                    <a:pt x="18379" y="117084"/>
                  </a:lnTo>
                  <a:lnTo>
                    <a:pt x="17562" y="115610"/>
                  </a:lnTo>
                  <a:lnTo>
                    <a:pt x="17736" y="115607"/>
                  </a:lnTo>
                  <a:lnTo>
                    <a:pt x="17735" y="115216"/>
                  </a:lnTo>
                  <a:lnTo>
                    <a:pt x="17342" y="115224"/>
                  </a:lnTo>
                  <a:lnTo>
                    <a:pt x="17267" y="114944"/>
                  </a:lnTo>
                  <a:lnTo>
                    <a:pt x="17130" y="114738"/>
                  </a:lnTo>
                  <a:lnTo>
                    <a:pt x="16688" y="114034"/>
                  </a:lnTo>
                  <a:lnTo>
                    <a:pt x="16535" y="113520"/>
                  </a:lnTo>
                  <a:lnTo>
                    <a:pt x="16235" y="112935"/>
                  </a:lnTo>
                  <a:lnTo>
                    <a:pt x="16011" y="112317"/>
                  </a:lnTo>
                  <a:lnTo>
                    <a:pt x="15820" y="111943"/>
                  </a:lnTo>
                  <a:lnTo>
                    <a:pt x="15693" y="111781"/>
                  </a:lnTo>
                  <a:lnTo>
                    <a:pt x="15412" y="111510"/>
                  </a:lnTo>
                  <a:lnTo>
                    <a:pt x="14925" y="111052"/>
                  </a:lnTo>
                  <a:lnTo>
                    <a:pt x="14600" y="110714"/>
                  </a:lnTo>
                  <a:lnTo>
                    <a:pt x="14323" y="110290"/>
                  </a:lnTo>
                  <a:lnTo>
                    <a:pt x="14153" y="109894"/>
                  </a:lnTo>
                  <a:lnTo>
                    <a:pt x="13738" y="109051"/>
                  </a:lnTo>
                  <a:lnTo>
                    <a:pt x="13658" y="108798"/>
                  </a:lnTo>
                  <a:lnTo>
                    <a:pt x="13587" y="108269"/>
                  </a:lnTo>
                  <a:lnTo>
                    <a:pt x="13464" y="107893"/>
                  </a:lnTo>
                  <a:lnTo>
                    <a:pt x="13334" y="107469"/>
                  </a:lnTo>
                  <a:lnTo>
                    <a:pt x="13282" y="107192"/>
                  </a:lnTo>
                  <a:lnTo>
                    <a:pt x="13243" y="106921"/>
                  </a:lnTo>
                  <a:lnTo>
                    <a:pt x="10710" y="106501"/>
                  </a:lnTo>
                  <a:lnTo>
                    <a:pt x="8038" y="106059"/>
                  </a:lnTo>
                  <a:lnTo>
                    <a:pt x="7557" y="105903"/>
                  </a:lnTo>
                  <a:lnTo>
                    <a:pt x="9901" y="102031"/>
                  </a:lnTo>
                  <a:lnTo>
                    <a:pt x="13904" y="95053"/>
                  </a:lnTo>
                  <a:lnTo>
                    <a:pt x="14921" y="93271"/>
                  </a:lnTo>
                  <a:lnTo>
                    <a:pt x="16131" y="91172"/>
                  </a:lnTo>
                  <a:lnTo>
                    <a:pt x="18228" y="87520"/>
                  </a:lnTo>
                  <a:lnTo>
                    <a:pt x="20355" y="83816"/>
                  </a:lnTo>
                  <a:lnTo>
                    <a:pt x="21248" y="82259"/>
                  </a:lnTo>
                  <a:lnTo>
                    <a:pt x="21583" y="79971"/>
                  </a:lnTo>
                  <a:lnTo>
                    <a:pt x="22236" y="75649"/>
                  </a:lnTo>
                  <a:lnTo>
                    <a:pt x="25347" y="77233"/>
                  </a:lnTo>
                  <a:lnTo>
                    <a:pt x="26107" y="77661"/>
                  </a:lnTo>
                  <a:lnTo>
                    <a:pt x="26881" y="77905"/>
                  </a:lnTo>
                  <a:lnTo>
                    <a:pt x="35366" y="79278"/>
                  </a:lnTo>
                  <a:lnTo>
                    <a:pt x="35821" y="79299"/>
                  </a:lnTo>
                  <a:lnTo>
                    <a:pt x="36573" y="79502"/>
                  </a:lnTo>
                  <a:lnTo>
                    <a:pt x="38548" y="79829"/>
                  </a:lnTo>
                  <a:lnTo>
                    <a:pt x="42009" y="80424"/>
                  </a:lnTo>
                  <a:lnTo>
                    <a:pt x="48752" y="81582"/>
                  </a:lnTo>
                  <a:lnTo>
                    <a:pt x="49742" y="81752"/>
                  </a:lnTo>
                  <a:lnTo>
                    <a:pt x="50147" y="79393"/>
                  </a:lnTo>
                  <a:lnTo>
                    <a:pt x="50587" y="76832"/>
                  </a:lnTo>
                  <a:lnTo>
                    <a:pt x="51254" y="76947"/>
                  </a:lnTo>
                  <a:lnTo>
                    <a:pt x="51655" y="74585"/>
                  </a:lnTo>
                  <a:lnTo>
                    <a:pt x="52506" y="74731"/>
                  </a:lnTo>
                  <a:lnTo>
                    <a:pt x="52909" y="72373"/>
                  </a:lnTo>
                  <a:lnTo>
                    <a:pt x="54792" y="72697"/>
                  </a:lnTo>
                  <a:lnTo>
                    <a:pt x="55603" y="67948"/>
                  </a:lnTo>
                  <a:lnTo>
                    <a:pt x="60859" y="68805"/>
                  </a:lnTo>
                  <a:lnTo>
                    <a:pt x="61513" y="64989"/>
                  </a:lnTo>
                  <a:lnTo>
                    <a:pt x="63391" y="65278"/>
                  </a:lnTo>
                  <a:lnTo>
                    <a:pt x="61158" y="62132"/>
                  </a:lnTo>
                  <a:lnTo>
                    <a:pt x="57618" y="57145"/>
                  </a:lnTo>
                  <a:lnTo>
                    <a:pt x="57244" y="56615"/>
                  </a:lnTo>
                  <a:lnTo>
                    <a:pt x="56518" y="55594"/>
                  </a:lnTo>
                  <a:lnTo>
                    <a:pt x="56792" y="55247"/>
                  </a:lnTo>
                  <a:lnTo>
                    <a:pt x="65244" y="46634"/>
                  </a:lnTo>
                  <a:lnTo>
                    <a:pt x="67235" y="44605"/>
                  </a:lnTo>
                  <a:lnTo>
                    <a:pt x="67603" y="44261"/>
                  </a:lnTo>
                  <a:lnTo>
                    <a:pt x="70310" y="41506"/>
                  </a:lnTo>
                  <a:lnTo>
                    <a:pt x="71289" y="40475"/>
                  </a:lnTo>
                  <a:lnTo>
                    <a:pt x="71482" y="40075"/>
                  </a:lnTo>
                  <a:lnTo>
                    <a:pt x="70503" y="39166"/>
                  </a:lnTo>
                  <a:lnTo>
                    <a:pt x="69667" y="38299"/>
                  </a:lnTo>
                  <a:lnTo>
                    <a:pt x="69428" y="38008"/>
                  </a:lnTo>
                  <a:lnTo>
                    <a:pt x="69035" y="37498"/>
                  </a:lnTo>
                  <a:lnTo>
                    <a:pt x="67612" y="35064"/>
                  </a:lnTo>
                  <a:lnTo>
                    <a:pt x="66972" y="34013"/>
                  </a:lnTo>
                  <a:lnTo>
                    <a:pt x="66841" y="33797"/>
                  </a:lnTo>
                  <a:lnTo>
                    <a:pt x="66533" y="33400"/>
                  </a:lnTo>
                  <a:lnTo>
                    <a:pt x="66197" y="33026"/>
                  </a:lnTo>
                  <a:lnTo>
                    <a:pt x="65840" y="32670"/>
                  </a:lnTo>
                  <a:lnTo>
                    <a:pt x="64362" y="31291"/>
                  </a:lnTo>
                  <a:lnTo>
                    <a:pt x="63112" y="30165"/>
                  </a:lnTo>
                  <a:lnTo>
                    <a:pt x="62706" y="29971"/>
                  </a:lnTo>
                  <a:lnTo>
                    <a:pt x="61204" y="28846"/>
                  </a:lnTo>
                  <a:lnTo>
                    <a:pt x="58734" y="26571"/>
                  </a:lnTo>
                  <a:lnTo>
                    <a:pt x="59265" y="26318"/>
                  </a:lnTo>
                  <a:lnTo>
                    <a:pt x="60873" y="25958"/>
                  </a:lnTo>
                  <a:lnTo>
                    <a:pt x="64840" y="25270"/>
                  </a:lnTo>
                  <a:lnTo>
                    <a:pt x="65948" y="25065"/>
                  </a:lnTo>
                  <a:lnTo>
                    <a:pt x="70165" y="24281"/>
                  </a:lnTo>
                  <a:lnTo>
                    <a:pt x="74513" y="23462"/>
                  </a:lnTo>
                  <a:lnTo>
                    <a:pt x="76111" y="23187"/>
                  </a:lnTo>
                  <a:lnTo>
                    <a:pt x="78209" y="22793"/>
                  </a:lnTo>
                  <a:lnTo>
                    <a:pt x="80836" y="22289"/>
                  </a:lnTo>
                  <a:lnTo>
                    <a:pt x="81896" y="22076"/>
                  </a:lnTo>
                  <a:lnTo>
                    <a:pt x="82895" y="21818"/>
                  </a:lnTo>
                  <a:lnTo>
                    <a:pt x="83373" y="21657"/>
                  </a:lnTo>
                  <a:lnTo>
                    <a:pt x="83846" y="21466"/>
                  </a:lnTo>
                  <a:lnTo>
                    <a:pt x="84750" y="21005"/>
                  </a:lnTo>
                  <a:lnTo>
                    <a:pt x="85809" y="20318"/>
                  </a:lnTo>
                  <a:lnTo>
                    <a:pt x="89282" y="17866"/>
                  </a:lnTo>
                  <a:lnTo>
                    <a:pt x="90138" y="17257"/>
                  </a:lnTo>
                  <a:lnTo>
                    <a:pt x="92819" y="15374"/>
                  </a:lnTo>
                  <a:lnTo>
                    <a:pt x="95082" y="13767"/>
                  </a:lnTo>
                  <a:lnTo>
                    <a:pt x="97567" y="12038"/>
                  </a:lnTo>
                  <a:lnTo>
                    <a:pt x="98805" y="11141"/>
                  </a:lnTo>
                  <a:lnTo>
                    <a:pt x="100215" y="10106"/>
                  </a:lnTo>
                  <a:lnTo>
                    <a:pt x="101043" y="9536"/>
                  </a:lnTo>
                  <a:lnTo>
                    <a:pt x="101456" y="9240"/>
                  </a:lnTo>
                  <a:lnTo>
                    <a:pt x="105120" y="6675"/>
                  </a:lnTo>
                  <a:lnTo>
                    <a:pt x="107052" y="5312"/>
                  </a:lnTo>
                  <a:lnTo>
                    <a:pt x="107619" y="4886"/>
                  </a:lnTo>
                  <a:lnTo>
                    <a:pt x="109094" y="3934"/>
                  </a:lnTo>
                  <a:lnTo>
                    <a:pt x="110228" y="3198"/>
                  </a:lnTo>
                  <a:lnTo>
                    <a:pt x="111187" y="2575"/>
                  </a:lnTo>
                  <a:lnTo>
                    <a:pt x="111856" y="2140"/>
                  </a:lnTo>
                  <a:lnTo>
                    <a:pt x="112492" y="1732"/>
                  </a:lnTo>
                  <a:lnTo>
                    <a:pt x="113215" y="1286"/>
                  </a:lnTo>
                  <a:lnTo>
                    <a:pt x="113556" y="1084"/>
                  </a:lnTo>
                  <a:lnTo>
                    <a:pt x="114183" y="750"/>
                  </a:lnTo>
                  <a:lnTo>
                    <a:pt x="114671" y="511"/>
                  </a:lnTo>
                  <a:lnTo>
                    <a:pt x="115122" y="300"/>
                  </a:lnTo>
                  <a:lnTo>
                    <a:pt x="115861" y="0"/>
                  </a:lnTo>
                  <a:lnTo>
                    <a:pt x="116199" y="410"/>
                  </a:lnTo>
                  <a:lnTo>
                    <a:pt x="116892" y="1360"/>
                  </a:lnTo>
                  <a:lnTo>
                    <a:pt x="117742" y="2581"/>
                  </a:lnTo>
                  <a:lnTo>
                    <a:pt x="121239" y="7556"/>
                  </a:lnTo>
                  <a:lnTo>
                    <a:pt x="122317" y="9113"/>
                  </a:lnTo>
                  <a:lnTo>
                    <a:pt x="122401" y="9278"/>
                  </a:lnTo>
                  <a:lnTo>
                    <a:pt x="123871" y="11579"/>
                  </a:lnTo>
                  <a:lnTo>
                    <a:pt x="124427" y="12427"/>
                  </a:lnTo>
                  <a:lnTo>
                    <a:pt x="125287" y="13679"/>
                  </a:lnTo>
                  <a:lnTo>
                    <a:pt x="125847" y="14518"/>
                  </a:lnTo>
                  <a:lnTo>
                    <a:pt x="126861" y="15976"/>
                  </a:lnTo>
                  <a:lnTo>
                    <a:pt x="129208" y="19303"/>
                  </a:lnTo>
                  <a:lnTo>
                    <a:pt x="130794" y="21570"/>
                  </a:lnTo>
                  <a:lnTo>
                    <a:pt x="132397" y="23848"/>
                  </a:lnTo>
                  <a:lnTo>
                    <a:pt x="132986" y="24680"/>
                  </a:lnTo>
                  <a:lnTo>
                    <a:pt x="133568" y="25502"/>
                  </a:lnTo>
                  <a:lnTo>
                    <a:pt x="134635" y="27022"/>
                  </a:lnTo>
                  <a:lnTo>
                    <a:pt x="139258" y="33562"/>
                  </a:lnTo>
                  <a:lnTo>
                    <a:pt x="140135" y="34814"/>
                  </a:lnTo>
                  <a:lnTo>
                    <a:pt x="140995" y="36067"/>
                  </a:lnTo>
                  <a:lnTo>
                    <a:pt x="146014" y="43191"/>
                  </a:lnTo>
                  <a:lnTo>
                    <a:pt x="147118" y="44782"/>
                  </a:lnTo>
                  <a:lnTo>
                    <a:pt x="148518" y="46895"/>
                  </a:lnTo>
                  <a:lnTo>
                    <a:pt x="149304" y="47959"/>
                  </a:lnTo>
                  <a:lnTo>
                    <a:pt x="149711" y="48540"/>
                  </a:lnTo>
                  <a:lnTo>
                    <a:pt x="152748" y="52594"/>
                  </a:lnTo>
                  <a:lnTo>
                    <a:pt x="153128" y="53113"/>
                  </a:lnTo>
                  <a:lnTo>
                    <a:pt x="153495" y="53602"/>
                  </a:lnTo>
                  <a:lnTo>
                    <a:pt x="154691" y="55229"/>
                  </a:lnTo>
                  <a:lnTo>
                    <a:pt x="155127" y="55840"/>
                  </a:lnTo>
                  <a:lnTo>
                    <a:pt x="155563" y="56460"/>
                  </a:lnTo>
                  <a:lnTo>
                    <a:pt x="156751" y="58091"/>
                  </a:lnTo>
                  <a:lnTo>
                    <a:pt x="158085" y="59945"/>
                  </a:lnTo>
                  <a:lnTo>
                    <a:pt x="158871" y="61057"/>
                  </a:lnTo>
                  <a:lnTo>
                    <a:pt x="155888" y="61505"/>
                  </a:lnTo>
                  <a:lnTo>
                    <a:pt x="153524" y="61772"/>
                  </a:lnTo>
                  <a:lnTo>
                    <a:pt x="147375" y="62769"/>
                  </a:lnTo>
                  <a:lnTo>
                    <a:pt x="145216" y="63119"/>
                  </a:lnTo>
                  <a:lnTo>
                    <a:pt x="144751" y="63194"/>
                  </a:lnTo>
                  <a:lnTo>
                    <a:pt x="143508" y="63449"/>
                  </a:lnTo>
                  <a:lnTo>
                    <a:pt x="142907" y="63572"/>
                  </a:lnTo>
                  <a:lnTo>
                    <a:pt x="138810" y="64433"/>
                  </a:lnTo>
                  <a:lnTo>
                    <a:pt x="138532" y="64481"/>
                  </a:lnTo>
                  <a:lnTo>
                    <a:pt x="134974" y="65076"/>
                  </a:lnTo>
                  <a:lnTo>
                    <a:pt x="134623" y="65135"/>
                  </a:lnTo>
                  <a:lnTo>
                    <a:pt x="132466" y="65532"/>
                  </a:lnTo>
                  <a:lnTo>
                    <a:pt x="129896" y="66234"/>
                  </a:lnTo>
                  <a:lnTo>
                    <a:pt x="128332" y="66735"/>
                  </a:lnTo>
                  <a:lnTo>
                    <a:pt x="127694" y="66997"/>
                  </a:lnTo>
                  <a:lnTo>
                    <a:pt x="126951" y="67302"/>
                  </a:lnTo>
                  <a:lnTo>
                    <a:pt x="125251" y="68095"/>
                  </a:lnTo>
                  <a:lnTo>
                    <a:pt x="124808" y="68293"/>
                  </a:lnTo>
                  <a:lnTo>
                    <a:pt x="124643" y="68362"/>
                  </a:lnTo>
                  <a:lnTo>
                    <a:pt x="124253" y="68549"/>
                  </a:lnTo>
                  <a:lnTo>
                    <a:pt x="123713" y="68853"/>
                  </a:lnTo>
                  <a:lnTo>
                    <a:pt x="122915" y="69316"/>
                  </a:lnTo>
                  <a:lnTo>
                    <a:pt x="122411" y="69615"/>
                  </a:lnTo>
                  <a:lnTo>
                    <a:pt x="121915" y="69914"/>
                  </a:lnTo>
                  <a:lnTo>
                    <a:pt x="120721" y="70660"/>
                  </a:lnTo>
                  <a:lnTo>
                    <a:pt x="120279" y="70956"/>
                  </a:lnTo>
                  <a:lnTo>
                    <a:pt x="119854" y="71263"/>
                  </a:lnTo>
                  <a:lnTo>
                    <a:pt x="119439" y="71584"/>
                  </a:lnTo>
                  <a:lnTo>
                    <a:pt x="117970" y="72786"/>
                  </a:lnTo>
                  <a:lnTo>
                    <a:pt x="117618" y="73110"/>
                  </a:lnTo>
                  <a:lnTo>
                    <a:pt x="114067" y="76389"/>
                  </a:lnTo>
                  <a:lnTo>
                    <a:pt x="113142" y="77344"/>
                  </a:lnTo>
                  <a:lnTo>
                    <a:pt x="112039" y="78561"/>
                  </a:lnTo>
                  <a:lnTo>
                    <a:pt x="111151" y="79607"/>
                  </a:lnTo>
                  <a:lnTo>
                    <a:pt x="110628" y="80272"/>
                  </a:lnTo>
                  <a:lnTo>
                    <a:pt x="110300" y="80688"/>
                  </a:lnTo>
                  <a:lnTo>
                    <a:pt x="109476" y="81789"/>
                  </a:lnTo>
                  <a:lnTo>
                    <a:pt x="108154" y="83689"/>
                  </a:lnTo>
                  <a:lnTo>
                    <a:pt x="107994" y="83978"/>
                  </a:lnTo>
                  <a:lnTo>
                    <a:pt x="106726" y="86187"/>
                  </a:lnTo>
                  <a:lnTo>
                    <a:pt x="106463" y="86762"/>
                  </a:lnTo>
                  <a:lnTo>
                    <a:pt x="105636" y="88566"/>
                  </a:lnTo>
                  <a:lnTo>
                    <a:pt x="105294" y="89405"/>
                  </a:lnTo>
                  <a:lnTo>
                    <a:pt x="104625" y="91045"/>
                  </a:lnTo>
                  <a:lnTo>
                    <a:pt x="103547" y="94190"/>
                  </a:lnTo>
                  <a:lnTo>
                    <a:pt x="103243" y="95046"/>
                  </a:lnTo>
                  <a:lnTo>
                    <a:pt x="102577" y="96680"/>
                  </a:lnTo>
                  <a:lnTo>
                    <a:pt x="101902" y="97902"/>
                  </a:lnTo>
                  <a:lnTo>
                    <a:pt x="101821" y="98049"/>
                  </a:lnTo>
                  <a:lnTo>
                    <a:pt x="101216" y="99288"/>
                  </a:lnTo>
                  <a:lnTo>
                    <a:pt x="100575" y="100486"/>
                  </a:lnTo>
                  <a:lnTo>
                    <a:pt x="98497" y="104005"/>
                  </a:lnTo>
                  <a:lnTo>
                    <a:pt x="96773" y="107195"/>
                  </a:lnTo>
                  <a:lnTo>
                    <a:pt x="96257" y="108204"/>
                  </a:lnTo>
                  <a:lnTo>
                    <a:pt x="95814" y="109232"/>
                  </a:lnTo>
                  <a:lnTo>
                    <a:pt x="95610" y="109879"/>
                  </a:lnTo>
                  <a:lnTo>
                    <a:pt x="95485" y="110285"/>
                  </a:lnTo>
                  <a:lnTo>
                    <a:pt x="95308" y="111178"/>
                  </a:lnTo>
                  <a:lnTo>
                    <a:pt x="95200" y="112092"/>
                  </a:lnTo>
                  <a:lnTo>
                    <a:pt x="95144" y="113017"/>
                  </a:lnTo>
                  <a:lnTo>
                    <a:pt x="95127" y="113943"/>
                  </a:lnTo>
                  <a:lnTo>
                    <a:pt x="95137" y="114863"/>
                  </a:lnTo>
                  <a:lnTo>
                    <a:pt x="95167" y="115655"/>
                  </a:lnTo>
                  <a:lnTo>
                    <a:pt x="95224" y="116448"/>
                  </a:lnTo>
                  <a:lnTo>
                    <a:pt x="95306" y="117239"/>
                  </a:lnTo>
                  <a:lnTo>
                    <a:pt x="95415" y="118026"/>
                  </a:lnTo>
                  <a:lnTo>
                    <a:pt x="95550" y="118807"/>
                  </a:lnTo>
                  <a:lnTo>
                    <a:pt x="96515" y="123597"/>
                  </a:lnTo>
                  <a:lnTo>
                    <a:pt x="97622" y="129098"/>
                  </a:lnTo>
                  <a:lnTo>
                    <a:pt x="97741" y="129797"/>
                  </a:lnTo>
                  <a:lnTo>
                    <a:pt x="97810" y="130335"/>
                  </a:lnTo>
                  <a:lnTo>
                    <a:pt x="97899" y="131212"/>
                  </a:lnTo>
                  <a:lnTo>
                    <a:pt x="97937" y="131923"/>
                  </a:lnTo>
                  <a:lnTo>
                    <a:pt x="97950" y="132631"/>
                  </a:lnTo>
                  <a:lnTo>
                    <a:pt x="97924" y="133506"/>
                  </a:lnTo>
                  <a:lnTo>
                    <a:pt x="97855" y="134383"/>
                  </a:lnTo>
                  <a:lnTo>
                    <a:pt x="97746" y="135259"/>
                  </a:lnTo>
                  <a:lnTo>
                    <a:pt x="97605" y="136130"/>
                  </a:lnTo>
                  <a:lnTo>
                    <a:pt x="97492" y="136716"/>
                  </a:lnTo>
                  <a:lnTo>
                    <a:pt x="97438" y="136992"/>
                  </a:lnTo>
                  <a:lnTo>
                    <a:pt x="97152" y="138172"/>
                  </a:lnTo>
                  <a:lnTo>
                    <a:pt x="96799" y="139341"/>
                  </a:lnTo>
                  <a:lnTo>
                    <a:pt x="96390" y="140496"/>
                  </a:lnTo>
                  <a:lnTo>
                    <a:pt x="95941" y="141636"/>
                  </a:lnTo>
                  <a:lnTo>
                    <a:pt x="95462" y="142758"/>
                  </a:lnTo>
                  <a:lnTo>
                    <a:pt x="94832" y="144024"/>
                  </a:lnTo>
                  <a:lnTo>
                    <a:pt x="94115" y="145252"/>
                  </a:lnTo>
                  <a:lnTo>
                    <a:pt x="93367" y="146464"/>
                  </a:lnTo>
                  <a:lnTo>
                    <a:pt x="92639" y="147687"/>
                  </a:lnTo>
                  <a:lnTo>
                    <a:pt x="91987" y="148945"/>
                  </a:lnTo>
                  <a:lnTo>
                    <a:pt x="91579" y="149830"/>
                  </a:lnTo>
                  <a:lnTo>
                    <a:pt x="90763" y="149656"/>
                  </a:lnTo>
                  <a:lnTo>
                    <a:pt x="86612" y="148952"/>
                  </a:lnTo>
                  <a:lnTo>
                    <a:pt x="85760" y="148798"/>
                  </a:lnTo>
                  <a:lnTo>
                    <a:pt x="84997" y="153480"/>
                  </a:lnTo>
                  <a:lnTo>
                    <a:pt x="82449" y="153057"/>
                  </a:lnTo>
                  <a:lnTo>
                    <a:pt x="81605" y="152915"/>
                  </a:lnTo>
                  <a:lnTo>
                    <a:pt x="81748" y="152055"/>
                  </a:lnTo>
                  <a:lnTo>
                    <a:pt x="81272" y="151343"/>
                  </a:lnTo>
                  <a:lnTo>
                    <a:pt x="81363" y="150823"/>
                  </a:lnTo>
                  <a:lnTo>
                    <a:pt x="81292" y="150342"/>
                  </a:lnTo>
                  <a:lnTo>
                    <a:pt x="81300" y="149899"/>
                  </a:lnTo>
                  <a:lnTo>
                    <a:pt x="81181" y="149737"/>
                  </a:lnTo>
                  <a:lnTo>
                    <a:pt x="80666" y="149489"/>
                  </a:lnTo>
                  <a:lnTo>
                    <a:pt x="79863" y="149632"/>
                  </a:lnTo>
                  <a:lnTo>
                    <a:pt x="79419" y="149866"/>
                  </a:lnTo>
                  <a:lnTo>
                    <a:pt x="78613" y="150214"/>
                  </a:lnTo>
                  <a:lnTo>
                    <a:pt x="77967" y="150561"/>
                  </a:lnTo>
                  <a:lnTo>
                    <a:pt x="77001" y="150742"/>
                  </a:lnTo>
                  <a:lnTo>
                    <a:pt x="76237" y="151010"/>
                  </a:lnTo>
                  <a:lnTo>
                    <a:pt x="75235" y="151110"/>
                  </a:lnTo>
                  <a:lnTo>
                    <a:pt x="73838" y="150924"/>
                  </a:lnTo>
                  <a:lnTo>
                    <a:pt x="73078" y="150909"/>
                  </a:lnTo>
                  <a:lnTo>
                    <a:pt x="72202" y="150771"/>
                  </a:lnTo>
                  <a:lnTo>
                    <a:pt x="71565" y="150480"/>
                  </a:lnTo>
                  <a:lnTo>
                    <a:pt x="71174" y="150109"/>
                  </a:lnTo>
                  <a:lnTo>
                    <a:pt x="70537" y="149937"/>
                  </a:lnTo>
                  <a:lnTo>
                    <a:pt x="69864" y="149566"/>
                  </a:lnTo>
                  <a:lnTo>
                    <a:pt x="68989" y="149270"/>
                  </a:lnTo>
                  <a:lnTo>
                    <a:pt x="68312" y="148975"/>
                  </a:lnTo>
                  <a:lnTo>
                    <a:pt x="67564" y="148517"/>
                  </a:lnTo>
                  <a:lnTo>
                    <a:pt x="67250" y="148074"/>
                  </a:lnTo>
                  <a:lnTo>
                    <a:pt x="66693" y="147859"/>
                  </a:lnTo>
                  <a:lnTo>
                    <a:pt x="66446" y="148179"/>
                  </a:lnTo>
                  <a:lnTo>
                    <a:pt x="66312" y="148979"/>
                  </a:lnTo>
                  <a:lnTo>
                    <a:pt x="66419" y="149623"/>
                  </a:lnTo>
                  <a:lnTo>
                    <a:pt x="66530" y="150142"/>
                  </a:lnTo>
                  <a:lnTo>
                    <a:pt x="66633" y="151067"/>
                  </a:lnTo>
                  <a:lnTo>
                    <a:pt x="66704" y="151672"/>
                  </a:lnTo>
                  <a:lnTo>
                    <a:pt x="67123" y="152601"/>
                  </a:lnTo>
                  <a:lnTo>
                    <a:pt x="67159" y="152920"/>
                  </a:lnTo>
                  <a:lnTo>
                    <a:pt x="67045" y="154645"/>
                  </a:lnTo>
                  <a:lnTo>
                    <a:pt x="67156" y="155208"/>
                  </a:lnTo>
                  <a:lnTo>
                    <a:pt x="67143" y="155851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4" name="pg134"/>
            <p:cNvSpPr/>
            <p:nvPr/>
          </p:nvSpPr>
          <p:spPr>
            <a:xfrm>
              <a:off x="5893946" y="4993979"/>
              <a:ext cx="116431" cy="85179"/>
            </a:xfrm>
            <a:custGeom>
              <a:avLst/>
              <a:gdLst/>
              <a:ahLst/>
              <a:cxnLst/>
              <a:rect l="0" t="0" r="0" b="0"/>
              <a:pathLst>
                <a:path w="116431" h="85179">
                  <a:moveTo>
                    <a:pt x="9460" y="25221"/>
                  </a:moveTo>
                  <a:lnTo>
                    <a:pt x="9848" y="23002"/>
                  </a:lnTo>
                  <a:lnTo>
                    <a:pt x="10096" y="21540"/>
                  </a:lnTo>
                  <a:lnTo>
                    <a:pt x="10202" y="20958"/>
                  </a:lnTo>
                  <a:lnTo>
                    <a:pt x="10591" y="18562"/>
                  </a:lnTo>
                  <a:lnTo>
                    <a:pt x="11084" y="16166"/>
                  </a:lnTo>
                  <a:lnTo>
                    <a:pt x="11344" y="14055"/>
                  </a:lnTo>
                  <a:lnTo>
                    <a:pt x="11504" y="13072"/>
                  </a:lnTo>
                  <a:lnTo>
                    <a:pt x="11932" y="13108"/>
                  </a:lnTo>
                  <a:lnTo>
                    <a:pt x="14473" y="13570"/>
                  </a:lnTo>
                  <a:lnTo>
                    <a:pt x="14749" y="11988"/>
                  </a:lnTo>
                  <a:lnTo>
                    <a:pt x="19076" y="12745"/>
                  </a:lnTo>
                  <a:lnTo>
                    <a:pt x="21895" y="13243"/>
                  </a:lnTo>
                  <a:lnTo>
                    <a:pt x="22523" y="13355"/>
                  </a:lnTo>
                  <a:lnTo>
                    <a:pt x="25097" y="13799"/>
                  </a:lnTo>
                  <a:lnTo>
                    <a:pt x="26881" y="14115"/>
                  </a:lnTo>
                  <a:lnTo>
                    <a:pt x="27716" y="14055"/>
                  </a:lnTo>
                  <a:lnTo>
                    <a:pt x="29726" y="13932"/>
                  </a:lnTo>
                  <a:lnTo>
                    <a:pt x="30388" y="13877"/>
                  </a:lnTo>
                  <a:lnTo>
                    <a:pt x="30993" y="13846"/>
                  </a:lnTo>
                  <a:lnTo>
                    <a:pt x="31734" y="13829"/>
                  </a:lnTo>
                  <a:lnTo>
                    <a:pt x="32388" y="13862"/>
                  </a:lnTo>
                  <a:lnTo>
                    <a:pt x="33047" y="13911"/>
                  </a:lnTo>
                  <a:lnTo>
                    <a:pt x="33609" y="13917"/>
                  </a:lnTo>
                  <a:lnTo>
                    <a:pt x="34259" y="13910"/>
                  </a:lnTo>
                  <a:lnTo>
                    <a:pt x="35979" y="14222"/>
                  </a:lnTo>
                  <a:lnTo>
                    <a:pt x="37576" y="14337"/>
                  </a:lnTo>
                  <a:lnTo>
                    <a:pt x="38070" y="14401"/>
                  </a:lnTo>
                  <a:lnTo>
                    <a:pt x="38616" y="14505"/>
                  </a:lnTo>
                  <a:lnTo>
                    <a:pt x="43094" y="14133"/>
                  </a:lnTo>
                  <a:lnTo>
                    <a:pt x="47647" y="13182"/>
                  </a:lnTo>
                  <a:lnTo>
                    <a:pt x="48149" y="13184"/>
                  </a:lnTo>
                  <a:lnTo>
                    <a:pt x="48546" y="13186"/>
                  </a:lnTo>
                  <a:lnTo>
                    <a:pt x="50203" y="12891"/>
                  </a:lnTo>
                  <a:lnTo>
                    <a:pt x="53951" y="12136"/>
                  </a:lnTo>
                  <a:lnTo>
                    <a:pt x="54804" y="12051"/>
                  </a:lnTo>
                  <a:lnTo>
                    <a:pt x="56446" y="11717"/>
                  </a:lnTo>
                  <a:lnTo>
                    <a:pt x="57936" y="11396"/>
                  </a:lnTo>
                  <a:lnTo>
                    <a:pt x="57755" y="10917"/>
                  </a:lnTo>
                  <a:lnTo>
                    <a:pt x="58179" y="10844"/>
                  </a:lnTo>
                  <a:lnTo>
                    <a:pt x="58916" y="10703"/>
                  </a:lnTo>
                  <a:lnTo>
                    <a:pt x="59193" y="10672"/>
                  </a:lnTo>
                  <a:lnTo>
                    <a:pt x="59686" y="11430"/>
                  </a:lnTo>
                  <a:lnTo>
                    <a:pt x="60349" y="11986"/>
                  </a:lnTo>
                  <a:lnTo>
                    <a:pt x="62379" y="11307"/>
                  </a:lnTo>
                  <a:lnTo>
                    <a:pt x="62878" y="11115"/>
                  </a:lnTo>
                  <a:lnTo>
                    <a:pt x="64112" y="10730"/>
                  </a:lnTo>
                  <a:lnTo>
                    <a:pt x="64956" y="10445"/>
                  </a:lnTo>
                  <a:lnTo>
                    <a:pt x="64655" y="9637"/>
                  </a:lnTo>
                  <a:lnTo>
                    <a:pt x="66319" y="8991"/>
                  </a:lnTo>
                  <a:lnTo>
                    <a:pt x="66415" y="9227"/>
                  </a:lnTo>
                  <a:lnTo>
                    <a:pt x="67442" y="8839"/>
                  </a:lnTo>
                  <a:lnTo>
                    <a:pt x="67700" y="8522"/>
                  </a:lnTo>
                  <a:lnTo>
                    <a:pt x="68910" y="8015"/>
                  </a:lnTo>
                  <a:lnTo>
                    <a:pt x="71928" y="6840"/>
                  </a:lnTo>
                  <a:lnTo>
                    <a:pt x="72354" y="6894"/>
                  </a:lnTo>
                  <a:lnTo>
                    <a:pt x="73082" y="6806"/>
                  </a:lnTo>
                  <a:lnTo>
                    <a:pt x="74005" y="6435"/>
                  </a:lnTo>
                  <a:lnTo>
                    <a:pt x="74078" y="6063"/>
                  </a:lnTo>
                  <a:lnTo>
                    <a:pt x="74560" y="5191"/>
                  </a:lnTo>
                  <a:lnTo>
                    <a:pt x="75857" y="5905"/>
                  </a:lnTo>
                  <a:lnTo>
                    <a:pt x="76441" y="5531"/>
                  </a:lnTo>
                  <a:lnTo>
                    <a:pt x="77228" y="5073"/>
                  </a:lnTo>
                  <a:lnTo>
                    <a:pt x="78324" y="3011"/>
                  </a:lnTo>
                  <a:lnTo>
                    <a:pt x="78750" y="3176"/>
                  </a:lnTo>
                  <a:lnTo>
                    <a:pt x="79771" y="3743"/>
                  </a:lnTo>
                  <a:lnTo>
                    <a:pt x="80208" y="3539"/>
                  </a:lnTo>
                  <a:lnTo>
                    <a:pt x="81622" y="2862"/>
                  </a:lnTo>
                  <a:lnTo>
                    <a:pt x="82402" y="2470"/>
                  </a:lnTo>
                  <a:lnTo>
                    <a:pt x="84124" y="1460"/>
                  </a:lnTo>
                  <a:lnTo>
                    <a:pt x="85815" y="258"/>
                  </a:lnTo>
                  <a:lnTo>
                    <a:pt x="86672" y="0"/>
                  </a:lnTo>
                  <a:lnTo>
                    <a:pt x="87243" y="922"/>
                  </a:lnTo>
                  <a:lnTo>
                    <a:pt x="88413" y="2870"/>
                  </a:lnTo>
                  <a:lnTo>
                    <a:pt x="89926" y="2213"/>
                  </a:lnTo>
                  <a:lnTo>
                    <a:pt x="93734" y="511"/>
                  </a:lnTo>
                  <a:lnTo>
                    <a:pt x="95440" y="569"/>
                  </a:lnTo>
                  <a:lnTo>
                    <a:pt x="96801" y="606"/>
                  </a:lnTo>
                  <a:lnTo>
                    <a:pt x="97727" y="2679"/>
                  </a:lnTo>
                  <a:lnTo>
                    <a:pt x="101551" y="2970"/>
                  </a:lnTo>
                  <a:lnTo>
                    <a:pt x="100973" y="3523"/>
                  </a:lnTo>
                  <a:lnTo>
                    <a:pt x="101276" y="4007"/>
                  </a:lnTo>
                  <a:lnTo>
                    <a:pt x="103898" y="9249"/>
                  </a:lnTo>
                  <a:lnTo>
                    <a:pt x="104802" y="10982"/>
                  </a:lnTo>
                  <a:lnTo>
                    <a:pt x="106492" y="14254"/>
                  </a:lnTo>
                  <a:lnTo>
                    <a:pt x="106709" y="14711"/>
                  </a:lnTo>
                  <a:lnTo>
                    <a:pt x="107155" y="16021"/>
                  </a:lnTo>
                  <a:lnTo>
                    <a:pt x="106996" y="16449"/>
                  </a:lnTo>
                  <a:lnTo>
                    <a:pt x="106839" y="16822"/>
                  </a:lnTo>
                  <a:lnTo>
                    <a:pt x="107798" y="17113"/>
                  </a:lnTo>
                  <a:lnTo>
                    <a:pt x="110433" y="18112"/>
                  </a:lnTo>
                  <a:lnTo>
                    <a:pt x="110693" y="17804"/>
                  </a:lnTo>
                  <a:lnTo>
                    <a:pt x="110975" y="18097"/>
                  </a:lnTo>
                  <a:lnTo>
                    <a:pt x="111226" y="18347"/>
                  </a:lnTo>
                  <a:lnTo>
                    <a:pt x="112442" y="19610"/>
                  </a:lnTo>
                  <a:lnTo>
                    <a:pt x="112658" y="20499"/>
                  </a:lnTo>
                  <a:lnTo>
                    <a:pt x="113252" y="22872"/>
                  </a:lnTo>
                  <a:lnTo>
                    <a:pt x="113256" y="23076"/>
                  </a:lnTo>
                  <a:lnTo>
                    <a:pt x="113348" y="23466"/>
                  </a:lnTo>
                  <a:lnTo>
                    <a:pt x="113471" y="23994"/>
                  </a:lnTo>
                  <a:lnTo>
                    <a:pt x="114441" y="25848"/>
                  </a:lnTo>
                  <a:lnTo>
                    <a:pt x="114690" y="26431"/>
                  </a:lnTo>
                  <a:lnTo>
                    <a:pt x="114237" y="26651"/>
                  </a:lnTo>
                  <a:lnTo>
                    <a:pt x="112370" y="27573"/>
                  </a:lnTo>
                  <a:lnTo>
                    <a:pt x="109187" y="28824"/>
                  </a:lnTo>
                  <a:lnTo>
                    <a:pt x="109453" y="29922"/>
                  </a:lnTo>
                  <a:lnTo>
                    <a:pt x="109936" y="30656"/>
                  </a:lnTo>
                  <a:lnTo>
                    <a:pt x="110423" y="31409"/>
                  </a:lnTo>
                  <a:lnTo>
                    <a:pt x="110597" y="31780"/>
                  </a:lnTo>
                  <a:lnTo>
                    <a:pt x="110747" y="32210"/>
                  </a:lnTo>
                  <a:lnTo>
                    <a:pt x="112359" y="34649"/>
                  </a:lnTo>
                  <a:lnTo>
                    <a:pt x="112216" y="34649"/>
                  </a:lnTo>
                  <a:lnTo>
                    <a:pt x="113123" y="36036"/>
                  </a:lnTo>
                  <a:lnTo>
                    <a:pt x="114033" y="37418"/>
                  </a:lnTo>
                  <a:lnTo>
                    <a:pt x="114484" y="38109"/>
                  </a:lnTo>
                  <a:lnTo>
                    <a:pt x="114825" y="39968"/>
                  </a:lnTo>
                  <a:lnTo>
                    <a:pt x="115054" y="41202"/>
                  </a:lnTo>
                  <a:lnTo>
                    <a:pt x="115165" y="41821"/>
                  </a:lnTo>
                  <a:lnTo>
                    <a:pt x="115351" y="42817"/>
                  </a:lnTo>
                  <a:lnTo>
                    <a:pt x="115529" y="43456"/>
                  </a:lnTo>
                  <a:lnTo>
                    <a:pt x="115660" y="43989"/>
                  </a:lnTo>
                  <a:lnTo>
                    <a:pt x="115726" y="45061"/>
                  </a:lnTo>
                  <a:lnTo>
                    <a:pt x="114848" y="45697"/>
                  </a:lnTo>
                  <a:lnTo>
                    <a:pt x="114511" y="45935"/>
                  </a:lnTo>
                  <a:lnTo>
                    <a:pt x="115196" y="47007"/>
                  </a:lnTo>
                  <a:lnTo>
                    <a:pt x="115946" y="47665"/>
                  </a:lnTo>
                  <a:lnTo>
                    <a:pt x="115676" y="48045"/>
                  </a:lnTo>
                  <a:lnTo>
                    <a:pt x="115980" y="50133"/>
                  </a:lnTo>
                  <a:lnTo>
                    <a:pt x="116431" y="52243"/>
                  </a:lnTo>
                  <a:lnTo>
                    <a:pt x="115322" y="52465"/>
                  </a:lnTo>
                  <a:lnTo>
                    <a:pt x="112866" y="52927"/>
                  </a:lnTo>
                  <a:lnTo>
                    <a:pt x="110171" y="53422"/>
                  </a:lnTo>
                  <a:lnTo>
                    <a:pt x="107367" y="53950"/>
                  </a:lnTo>
                  <a:lnTo>
                    <a:pt x="105505" y="54290"/>
                  </a:lnTo>
                  <a:lnTo>
                    <a:pt x="105109" y="54361"/>
                  </a:lnTo>
                  <a:lnTo>
                    <a:pt x="103188" y="54714"/>
                  </a:lnTo>
                  <a:lnTo>
                    <a:pt x="100812" y="55154"/>
                  </a:lnTo>
                  <a:lnTo>
                    <a:pt x="97398" y="55789"/>
                  </a:lnTo>
                  <a:lnTo>
                    <a:pt x="94908" y="56247"/>
                  </a:lnTo>
                  <a:lnTo>
                    <a:pt x="93998" y="56439"/>
                  </a:lnTo>
                  <a:lnTo>
                    <a:pt x="92716" y="56718"/>
                  </a:lnTo>
                  <a:lnTo>
                    <a:pt x="92329" y="56802"/>
                  </a:lnTo>
                  <a:lnTo>
                    <a:pt x="90406" y="57287"/>
                  </a:lnTo>
                  <a:lnTo>
                    <a:pt x="88647" y="57674"/>
                  </a:lnTo>
                  <a:lnTo>
                    <a:pt x="87427" y="57954"/>
                  </a:lnTo>
                  <a:lnTo>
                    <a:pt x="86464" y="58220"/>
                  </a:lnTo>
                  <a:lnTo>
                    <a:pt x="85947" y="58386"/>
                  </a:lnTo>
                  <a:lnTo>
                    <a:pt x="85346" y="58608"/>
                  </a:lnTo>
                  <a:lnTo>
                    <a:pt x="84607" y="58908"/>
                  </a:lnTo>
                  <a:lnTo>
                    <a:pt x="84157" y="59119"/>
                  </a:lnTo>
                  <a:lnTo>
                    <a:pt x="83668" y="59358"/>
                  </a:lnTo>
                  <a:lnTo>
                    <a:pt x="83042" y="59692"/>
                  </a:lnTo>
                  <a:lnTo>
                    <a:pt x="82701" y="59895"/>
                  </a:lnTo>
                  <a:lnTo>
                    <a:pt x="81978" y="60341"/>
                  </a:lnTo>
                  <a:lnTo>
                    <a:pt x="81342" y="60749"/>
                  </a:lnTo>
                  <a:lnTo>
                    <a:pt x="80673" y="61183"/>
                  </a:lnTo>
                  <a:lnTo>
                    <a:pt x="79714" y="61806"/>
                  </a:lnTo>
                  <a:lnTo>
                    <a:pt x="78580" y="62542"/>
                  </a:lnTo>
                  <a:lnTo>
                    <a:pt x="77104" y="63494"/>
                  </a:lnTo>
                  <a:lnTo>
                    <a:pt x="76538" y="63920"/>
                  </a:lnTo>
                  <a:lnTo>
                    <a:pt x="74606" y="65283"/>
                  </a:lnTo>
                  <a:lnTo>
                    <a:pt x="70941" y="67848"/>
                  </a:lnTo>
                  <a:lnTo>
                    <a:pt x="70528" y="68144"/>
                  </a:lnTo>
                  <a:lnTo>
                    <a:pt x="69701" y="68714"/>
                  </a:lnTo>
                  <a:lnTo>
                    <a:pt x="68291" y="69749"/>
                  </a:lnTo>
                  <a:lnTo>
                    <a:pt x="67052" y="70647"/>
                  </a:lnTo>
                  <a:lnTo>
                    <a:pt x="64567" y="72375"/>
                  </a:lnTo>
                  <a:lnTo>
                    <a:pt x="62305" y="73983"/>
                  </a:lnTo>
                  <a:lnTo>
                    <a:pt x="59624" y="75865"/>
                  </a:lnTo>
                  <a:lnTo>
                    <a:pt x="58767" y="76474"/>
                  </a:lnTo>
                  <a:lnTo>
                    <a:pt x="55295" y="78926"/>
                  </a:lnTo>
                  <a:lnTo>
                    <a:pt x="54236" y="79613"/>
                  </a:lnTo>
                  <a:lnTo>
                    <a:pt x="53332" y="80075"/>
                  </a:lnTo>
                  <a:lnTo>
                    <a:pt x="52859" y="80265"/>
                  </a:lnTo>
                  <a:lnTo>
                    <a:pt x="52380" y="80426"/>
                  </a:lnTo>
                  <a:lnTo>
                    <a:pt x="51382" y="80684"/>
                  </a:lnTo>
                  <a:lnTo>
                    <a:pt x="50321" y="80897"/>
                  </a:lnTo>
                  <a:lnTo>
                    <a:pt x="47695" y="81401"/>
                  </a:lnTo>
                  <a:lnTo>
                    <a:pt x="45597" y="81795"/>
                  </a:lnTo>
                  <a:lnTo>
                    <a:pt x="43999" y="82070"/>
                  </a:lnTo>
                  <a:lnTo>
                    <a:pt x="39650" y="82889"/>
                  </a:lnTo>
                  <a:lnTo>
                    <a:pt x="35434" y="83673"/>
                  </a:lnTo>
                  <a:lnTo>
                    <a:pt x="34325" y="83878"/>
                  </a:lnTo>
                  <a:lnTo>
                    <a:pt x="30358" y="84566"/>
                  </a:lnTo>
                  <a:lnTo>
                    <a:pt x="28751" y="84926"/>
                  </a:lnTo>
                  <a:lnTo>
                    <a:pt x="28220" y="85179"/>
                  </a:lnTo>
                  <a:lnTo>
                    <a:pt x="27515" y="84596"/>
                  </a:lnTo>
                  <a:lnTo>
                    <a:pt x="26460" y="83944"/>
                  </a:lnTo>
                  <a:lnTo>
                    <a:pt x="27402" y="83327"/>
                  </a:lnTo>
                  <a:lnTo>
                    <a:pt x="26754" y="81836"/>
                  </a:lnTo>
                  <a:lnTo>
                    <a:pt x="26349" y="81240"/>
                  </a:lnTo>
                  <a:lnTo>
                    <a:pt x="24832" y="79146"/>
                  </a:lnTo>
                  <a:lnTo>
                    <a:pt x="22401" y="75787"/>
                  </a:lnTo>
                  <a:lnTo>
                    <a:pt x="22061" y="75317"/>
                  </a:lnTo>
                  <a:lnTo>
                    <a:pt x="20685" y="73412"/>
                  </a:lnTo>
                  <a:lnTo>
                    <a:pt x="19875" y="72324"/>
                  </a:lnTo>
                  <a:lnTo>
                    <a:pt x="18651" y="70661"/>
                  </a:lnTo>
                  <a:lnTo>
                    <a:pt x="17300" y="68819"/>
                  </a:lnTo>
                  <a:lnTo>
                    <a:pt x="15690" y="66633"/>
                  </a:lnTo>
                  <a:lnTo>
                    <a:pt x="14722" y="65306"/>
                  </a:lnTo>
                  <a:lnTo>
                    <a:pt x="12175" y="61797"/>
                  </a:lnTo>
                  <a:lnTo>
                    <a:pt x="9644" y="58331"/>
                  </a:lnTo>
                  <a:lnTo>
                    <a:pt x="8632" y="56966"/>
                  </a:lnTo>
                  <a:lnTo>
                    <a:pt x="8271" y="56477"/>
                  </a:lnTo>
                  <a:lnTo>
                    <a:pt x="4305" y="51115"/>
                  </a:lnTo>
                  <a:lnTo>
                    <a:pt x="0" y="45288"/>
                  </a:lnTo>
                  <a:lnTo>
                    <a:pt x="3994" y="44541"/>
                  </a:lnTo>
                  <a:lnTo>
                    <a:pt x="6147" y="44135"/>
                  </a:lnTo>
                  <a:lnTo>
                    <a:pt x="7037" y="39131"/>
                  </a:lnTo>
                  <a:lnTo>
                    <a:pt x="7215" y="37867"/>
                  </a:lnTo>
                  <a:lnTo>
                    <a:pt x="7433" y="36938"/>
                  </a:lnTo>
                  <a:lnTo>
                    <a:pt x="7790" y="34908"/>
                  </a:lnTo>
                  <a:lnTo>
                    <a:pt x="8017" y="33555"/>
                  </a:lnTo>
                  <a:lnTo>
                    <a:pt x="8414" y="31261"/>
                  </a:lnTo>
                  <a:lnTo>
                    <a:pt x="8931" y="28238"/>
                  </a:lnTo>
                  <a:lnTo>
                    <a:pt x="9129" y="27135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5" name="pg135"/>
            <p:cNvSpPr/>
            <p:nvPr/>
          </p:nvSpPr>
          <p:spPr>
            <a:xfrm>
              <a:off x="5924033" y="5113645"/>
              <a:ext cx="115385" cy="137752"/>
            </a:xfrm>
            <a:custGeom>
              <a:avLst/>
              <a:gdLst/>
              <a:ahLst/>
              <a:cxnLst/>
              <a:rect l="0" t="0" r="0" b="0"/>
              <a:pathLst>
                <a:path w="115385" h="137752">
                  <a:moveTo>
                    <a:pt x="111475" y="48979"/>
                  </a:moveTo>
                  <a:lnTo>
                    <a:pt x="111495" y="49270"/>
                  </a:lnTo>
                  <a:lnTo>
                    <a:pt x="111491" y="49418"/>
                  </a:lnTo>
                  <a:lnTo>
                    <a:pt x="111511" y="49570"/>
                  </a:lnTo>
                  <a:lnTo>
                    <a:pt x="111566" y="50094"/>
                  </a:lnTo>
                  <a:lnTo>
                    <a:pt x="111617" y="50614"/>
                  </a:lnTo>
                  <a:lnTo>
                    <a:pt x="111629" y="50785"/>
                  </a:lnTo>
                  <a:lnTo>
                    <a:pt x="111562" y="50967"/>
                  </a:lnTo>
                  <a:lnTo>
                    <a:pt x="111450" y="51207"/>
                  </a:lnTo>
                  <a:lnTo>
                    <a:pt x="111408" y="51367"/>
                  </a:lnTo>
                  <a:lnTo>
                    <a:pt x="111158" y="51924"/>
                  </a:lnTo>
                  <a:lnTo>
                    <a:pt x="111071" y="52301"/>
                  </a:lnTo>
                  <a:lnTo>
                    <a:pt x="111059" y="52487"/>
                  </a:lnTo>
                  <a:lnTo>
                    <a:pt x="111035" y="52725"/>
                  </a:lnTo>
                  <a:lnTo>
                    <a:pt x="111008" y="52901"/>
                  </a:lnTo>
                  <a:lnTo>
                    <a:pt x="110972" y="53044"/>
                  </a:lnTo>
                  <a:lnTo>
                    <a:pt x="110980" y="53259"/>
                  </a:lnTo>
                  <a:lnTo>
                    <a:pt x="111016" y="53673"/>
                  </a:lnTo>
                  <a:lnTo>
                    <a:pt x="111047" y="53926"/>
                  </a:lnTo>
                  <a:lnTo>
                    <a:pt x="111047" y="54169"/>
                  </a:lnTo>
                  <a:lnTo>
                    <a:pt x="111198" y="54550"/>
                  </a:lnTo>
                  <a:lnTo>
                    <a:pt x="111325" y="54736"/>
                  </a:lnTo>
                  <a:lnTo>
                    <a:pt x="111479" y="55084"/>
                  </a:lnTo>
                  <a:lnTo>
                    <a:pt x="111558" y="55322"/>
                  </a:lnTo>
                  <a:lnTo>
                    <a:pt x="111586" y="55455"/>
                  </a:lnTo>
                  <a:lnTo>
                    <a:pt x="111614" y="55637"/>
                  </a:lnTo>
                  <a:lnTo>
                    <a:pt x="111602" y="56108"/>
                  </a:lnTo>
                  <a:lnTo>
                    <a:pt x="111633" y="56256"/>
                  </a:lnTo>
                  <a:lnTo>
                    <a:pt x="111685" y="56470"/>
                  </a:lnTo>
                  <a:lnTo>
                    <a:pt x="111753" y="57073"/>
                  </a:lnTo>
                  <a:lnTo>
                    <a:pt x="111811" y="57343"/>
                  </a:lnTo>
                  <a:lnTo>
                    <a:pt x="111835" y="57571"/>
                  </a:lnTo>
                  <a:lnTo>
                    <a:pt x="111839" y="57786"/>
                  </a:lnTo>
                  <a:lnTo>
                    <a:pt x="111847" y="57952"/>
                  </a:lnTo>
                  <a:lnTo>
                    <a:pt x="111794" y="58733"/>
                  </a:lnTo>
                  <a:lnTo>
                    <a:pt x="111669" y="59354"/>
                  </a:lnTo>
                  <a:lnTo>
                    <a:pt x="111669" y="59506"/>
                  </a:lnTo>
                  <a:lnTo>
                    <a:pt x="111732" y="59830"/>
                  </a:lnTo>
                  <a:lnTo>
                    <a:pt x="111792" y="60025"/>
                  </a:lnTo>
                  <a:lnTo>
                    <a:pt x="112120" y="60783"/>
                  </a:lnTo>
                  <a:lnTo>
                    <a:pt x="112199" y="60912"/>
                  </a:lnTo>
                  <a:lnTo>
                    <a:pt x="112437" y="61426"/>
                  </a:lnTo>
                  <a:lnTo>
                    <a:pt x="112718" y="61822"/>
                  </a:lnTo>
                  <a:lnTo>
                    <a:pt x="112849" y="62032"/>
                  </a:lnTo>
                  <a:lnTo>
                    <a:pt x="113130" y="62422"/>
                  </a:lnTo>
                  <a:lnTo>
                    <a:pt x="113395" y="62823"/>
                  </a:lnTo>
                  <a:lnTo>
                    <a:pt x="113339" y="63409"/>
                  </a:lnTo>
                  <a:lnTo>
                    <a:pt x="113058" y="64009"/>
                  </a:lnTo>
                  <a:lnTo>
                    <a:pt x="112678" y="64362"/>
                  </a:lnTo>
                  <a:lnTo>
                    <a:pt x="112326" y="64638"/>
                  </a:lnTo>
                  <a:lnTo>
                    <a:pt x="112187" y="64719"/>
                  </a:lnTo>
                  <a:lnTo>
                    <a:pt x="112077" y="64853"/>
                  </a:lnTo>
                  <a:lnTo>
                    <a:pt x="111938" y="64929"/>
                  </a:lnTo>
                  <a:lnTo>
                    <a:pt x="111380" y="65282"/>
                  </a:lnTo>
                  <a:lnTo>
                    <a:pt x="111162" y="65353"/>
                  </a:lnTo>
                  <a:lnTo>
                    <a:pt x="110917" y="65420"/>
                  </a:lnTo>
                  <a:lnTo>
                    <a:pt x="110707" y="65458"/>
                  </a:lnTo>
                  <a:lnTo>
                    <a:pt x="110458" y="65715"/>
                  </a:lnTo>
                  <a:lnTo>
                    <a:pt x="110117" y="65872"/>
                  </a:lnTo>
                  <a:lnTo>
                    <a:pt x="109713" y="66139"/>
                  </a:lnTo>
                  <a:lnTo>
                    <a:pt x="109535" y="66263"/>
                  </a:lnTo>
                  <a:lnTo>
                    <a:pt x="109381" y="66378"/>
                  </a:lnTo>
                  <a:lnTo>
                    <a:pt x="109195" y="66549"/>
                  </a:lnTo>
                  <a:lnTo>
                    <a:pt x="109036" y="66716"/>
                  </a:lnTo>
                  <a:lnTo>
                    <a:pt x="108811" y="66964"/>
                  </a:lnTo>
                  <a:lnTo>
                    <a:pt x="108708" y="67159"/>
                  </a:lnTo>
                  <a:lnTo>
                    <a:pt x="108549" y="67397"/>
                  </a:lnTo>
                  <a:lnTo>
                    <a:pt x="108344" y="67650"/>
                  </a:lnTo>
                  <a:lnTo>
                    <a:pt x="108173" y="67931"/>
                  </a:lnTo>
                  <a:lnTo>
                    <a:pt x="107928" y="68374"/>
                  </a:lnTo>
                  <a:lnTo>
                    <a:pt x="107770" y="68570"/>
                  </a:lnTo>
                  <a:lnTo>
                    <a:pt x="107623" y="68784"/>
                  </a:lnTo>
                  <a:lnTo>
                    <a:pt x="107469" y="69118"/>
                  </a:lnTo>
                  <a:lnTo>
                    <a:pt x="107421" y="69337"/>
                  </a:lnTo>
                  <a:lnTo>
                    <a:pt x="107358" y="69532"/>
                  </a:lnTo>
                  <a:lnTo>
                    <a:pt x="107271" y="69670"/>
                  </a:lnTo>
                  <a:lnTo>
                    <a:pt x="107140" y="69866"/>
                  </a:lnTo>
                  <a:lnTo>
                    <a:pt x="106859" y="70223"/>
                  </a:lnTo>
                  <a:lnTo>
                    <a:pt x="106535" y="70562"/>
                  </a:lnTo>
                  <a:lnTo>
                    <a:pt x="106352" y="70895"/>
                  </a:lnTo>
                  <a:lnTo>
                    <a:pt x="106224" y="71231"/>
                  </a:lnTo>
                  <a:lnTo>
                    <a:pt x="106056" y="71591"/>
                  </a:lnTo>
                  <a:lnTo>
                    <a:pt x="105929" y="72139"/>
                  </a:lnTo>
                  <a:lnTo>
                    <a:pt x="105723" y="72620"/>
                  </a:lnTo>
                  <a:lnTo>
                    <a:pt x="105410" y="73001"/>
                  </a:lnTo>
                  <a:lnTo>
                    <a:pt x="104971" y="73492"/>
                  </a:lnTo>
                  <a:lnTo>
                    <a:pt x="104619" y="74178"/>
                  </a:lnTo>
                  <a:lnTo>
                    <a:pt x="104385" y="74755"/>
                  </a:lnTo>
                  <a:lnTo>
                    <a:pt x="104140" y="75389"/>
                  </a:lnTo>
                  <a:lnTo>
                    <a:pt x="103942" y="76137"/>
                  </a:lnTo>
                  <a:lnTo>
                    <a:pt x="103843" y="76720"/>
                  </a:lnTo>
                  <a:lnTo>
                    <a:pt x="103918" y="77104"/>
                  </a:lnTo>
                  <a:lnTo>
                    <a:pt x="103815" y="77810"/>
                  </a:lnTo>
                  <a:lnTo>
                    <a:pt x="103668" y="78381"/>
                  </a:lnTo>
                  <a:lnTo>
                    <a:pt x="103566" y="78596"/>
                  </a:lnTo>
                  <a:lnTo>
                    <a:pt x="103431" y="78987"/>
                  </a:lnTo>
                  <a:lnTo>
                    <a:pt x="103431" y="79506"/>
                  </a:lnTo>
                  <a:lnTo>
                    <a:pt x="103399" y="79911"/>
                  </a:lnTo>
                  <a:lnTo>
                    <a:pt x="103213" y="80450"/>
                  </a:lnTo>
                  <a:lnTo>
                    <a:pt x="102830" y="81032"/>
                  </a:lnTo>
                  <a:lnTo>
                    <a:pt x="102779" y="81539"/>
                  </a:lnTo>
                  <a:lnTo>
                    <a:pt x="102806" y="81994"/>
                  </a:lnTo>
                  <a:lnTo>
                    <a:pt x="102756" y="82622"/>
                  </a:lnTo>
                  <a:lnTo>
                    <a:pt x="102794" y="82813"/>
                  </a:lnTo>
                  <a:lnTo>
                    <a:pt x="100347" y="86583"/>
                  </a:lnTo>
                  <a:lnTo>
                    <a:pt x="98376" y="89594"/>
                  </a:lnTo>
                  <a:lnTo>
                    <a:pt x="98085" y="89895"/>
                  </a:lnTo>
                  <a:lnTo>
                    <a:pt x="97780" y="90198"/>
                  </a:lnTo>
                  <a:lnTo>
                    <a:pt x="97480" y="90523"/>
                  </a:lnTo>
                  <a:lnTo>
                    <a:pt x="96955" y="90333"/>
                  </a:lnTo>
                  <a:lnTo>
                    <a:pt x="96792" y="90218"/>
                  </a:lnTo>
                  <a:lnTo>
                    <a:pt x="96590" y="90028"/>
                  </a:lnTo>
                  <a:lnTo>
                    <a:pt x="96194" y="89632"/>
                  </a:lnTo>
                  <a:lnTo>
                    <a:pt x="95961" y="89394"/>
                  </a:lnTo>
                  <a:lnTo>
                    <a:pt x="95771" y="89299"/>
                  </a:lnTo>
                  <a:lnTo>
                    <a:pt x="95424" y="89186"/>
                  </a:lnTo>
                  <a:lnTo>
                    <a:pt x="95080" y="89146"/>
                  </a:lnTo>
                  <a:lnTo>
                    <a:pt x="94790" y="89360"/>
                  </a:lnTo>
                  <a:lnTo>
                    <a:pt x="94233" y="89619"/>
                  </a:lnTo>
                  <a:lnTo>
                    <a:pt x="93598" y="89847"/>
                  </a:lnTo>
                  <a:lnTo>
                    <a:pt x="92507" y="90183"/>
                  </a:lnTo>
                  <a:lnTo>
                    <a:pt x="92172" y="90260"/>
                  </a:lnTo>
                  <a:lnTo>
                    <a:pt x="91529" y="90329"/>
                  </a:lnTo>
                  <a:lnTo>
                    <a:pt x="91151" y="90419"/>
                  </a:lnTo>
                  <a:lnTo>
                    <a:pt x="90569" y="90438"/>
                  </a:lnTo>
                  <a:lnTo>
                    <a:pt x="90118" y="90257"/>
                  </a:lnTo>
                  <a:lnTo>
                    <a:pt x="89948" y="90247"/>
                  </a:lnTo>
                  <a:lnTo>
                    <a:pt x="89635" y="90257"/>
                  </a:lnTo>
                  <a:lnTo>
                    <a:pt x="89425" y="90285"/>
                  </a:lnTo>
                  <a:lnTo>
                    <a:pt x="89109" y="90361"/>
                  </a:lnTo>
                  <a:lnTo>
                    <a:pt x="88966" y="90385"/>
                  </a:lnTo>
                  <a:lnTo>
                    <a:pt x="88835" y="90395"/>
                  </a:lnTo>
                  <a:lnTo>
                    <a:pt x="88499" y="90390"/>
                  </a:lnTo>
                  <a:lnTo>
                    <a:pt x="88190" y="90361"/>
                  </a:lnTo>
                  <a:lnTo>
                    <a:pt x="87937" y="90347"/>
                  </a:lnTo>
                  <a:lnTo>
                    <a:pt x="87660" y="90314"/>
                  </a:lnTo>
                  <a:lnTo>
                    <a:pt x="87228" y="90247"/>
                  </a:lnTo>
                  <a:lnTo>
                    <a:pt x="87065" y="90489"/>
                  </a:lnTo>
                  <a:lnTo>
                    <a:pt x="86648" y="90586"/>
                  </a:lnTo>
                  <a:lnTo>
                    <a:pt x="86184" y="90611"/>
                  </a:lnTo>
                  <a:lnTo>
                    <a:pt x="85777" y="90489"/>
                  </a:lnTo>
                  <a:lnTo>
                    <a:pt x="85436" y="90301"/>
                  </a:lnTo>
                  <a:lnTo>
                    <a:pt x="85156" y="90184"/>
                  </a:lnTo>
                  <a:lnTo>
                    <a:pt x="84596" y="89704"/>
                  </a:lnTo>
                  <a:lnTo>
                    <a:pt x="83721" y="89037"/>
                  </a:lnTo>
                  <a:lnTo>
                    <a:pt x="83258" y="88736"/>
                  </a:lnTo>
                  <a:lnTo>
                    <a:pt x="82739" y="88470"/>
                  </a:lnTo>
                  <a:lnTo>
                    <a:pt x="82711" y="88336"/>
                  </a:lnTo>
                  <a:lnTo>
                    <a:pt x="82561" y="88022"/>
                  </a:lnTo>
                  <a:lnTo>
                    <a:pt x="82474" y="87864"/>
                  </a:lnTo>
                  <a:lnTo>
                    <a:pt x="82383" y="87712"/>
                  </a:lnTo>
                  <a:lnTo>
                    <a:pt x="81991" y="87126"/>
                  </a:lnTo>
                  <a:lnTo>
                    <a:pt x="81931" y="86997"/>
                  </a:lnTo>
                  <a:lnTo>
                    <a:pt x="81884" y="86864"/>
                  </a:lnTo>
                  <a:lnTo>
                    <a:pt x="81773" y="86487"/>
                  </a:lnTo>
                  <a:lnTo>
                    <a:pt x="81686" y="86187"/>
                  </a:lnTo>
                  <a:lnTo>
                    <a:pt x="81674" y="86049"/>
                  </a:lnTo>
                  <a:lnTo>
                    <a:pt x="81666" y="85911"/>
                  </a:lnTo>
                  <a:lnTo>
                    <a:pt x="81635" y="85601"/>
                  </a:lnTo>
                  <a:lnTo>
                    <a:pt x="81777" y="85043"/>
                  </a:lnTo>
                  <a:lnTo>
                    <a:pt x="81817" y="84915"/>
                  </a:lnTo>
                  <a:lnTo>
                    <a:pt x="81832" y="84772"/>
                  </a:lnTo>
                  <a:lnTo>
                    <a:pt x="81844" y="84624"/>
                  </a:lnTo>
                  <a:lnTo>
                    <a:pt x="81764" y="84385"/>
                  </a:lnTo>
                  <a:lnTo>
                    <a:pt x="81767" y="83709"/>
                  </a:lnTo>
                  <a:lnTo>
                    <a:pt x="82070" y="83657"/>
                  </a:lnTo>
                  <a:lnTo>
                    <a:pt x="82102" y="83490"/>
                  </a:lnTo>
                  <a:lnTo>
                    <a:pt x="82102" y="83166"/>
                  </a:lnTo>
                  <a:lnTo>
                    <a:pt x="82117" y="83037"/>
                  </a:lnTo>
                  <a:lnTo>
                    <a:pt x="82185" y="82661"/>
                  </a:lnTo>
                  <a:lnTo>
                    <a:pt x="82189" y="82446"/>
                  </a:lnTo>
                  <a:lnTo>
                    <a:pt x="82173" y="82275"/>
                  </a:lnTo>
                  <a:lnTo>
                    <a:pt x="82114" y="82013"/>
                  </a:lnTo>
                  <a:lnTo>
                    <a:pt x="82034" y="81822"/>
                  </a:lnTo>
                  <a:lnTo>
                    <a:pt x="81508" y="81245"/>
                  </a:lnTo>
                  <a:lnTo>
                    <a:pt x="81084" y="81279"/>
                  </a:lnTo>
                  <a:lnTo>
                    <a:pt x="80938" y="81260"/>
                  </a:lnTo>
                  <a:lnTo>
                    <a:pt x="80621" y="81293"/>
                  </a:lnTo>
                  <a:lnTo>
                    <a:pt x="80455" y="81355"/>
                  </a:lnTo>
                  <a:lnTo>
                    <a:pt x="79770" y="81679"/>
                  </a:lnTo>
                  <a:lnTo>
                    <a:pt x="79111" y="82049"/>
                  </a:lnTo>
                  <a:lnTo>
                    <a:pt x="78230" y="82408"/>
                  </a:lnTo>
                  <a:lnTo>
                    <a:pt x="77921" y="82499"/>
                  </a:lnTo>
                  <a:lnTo>
                    <a:pt x="77624" y="82494"/>
                  </a:lnTo>
                  <a:lnTo>
                    <a:pt x="77470" y="82508"/>
                  </a:lnTo>
                  <a:lnTo>
                    <a:pt x="77324" y="82532"/>
                  </a:lnTo>
                  <a:lnTo>
                    <a:pt x="77185" y="82570"/>
                  </a:lnTo>
                  <a:lnTo>
                    <a:pt x="77046" y="82589"/>
                  </a:lnTo>
                  <a:lnTo>
                    <a:pt x="76896" y="82594"/>
                  </a:lnTo>
                  <a:lnTo>
                    <a:pt x="76209" y="82493"/>
                  </a:lnTo>
                  <a:lnTo>
                    <a:pt x="75877" y="82306"/>
                  </a:lnTo>
                  <a:lnTo>
                    <a:pt x="75533" y="82098"/>
                  </a:lnTo>
                  <a:lnTo>
                    <a:pt x="75269" y="81927"/>
                  </a:lnTo>
                  <a:lnTo>
                    <a:pt x="74798" y="81760"/>
                  </a:lnTo>
                  <a:lnTo>
                    <a:pt x="74545" y="81770"/>
                  </a:lnTo>
                  <a:lnTo>
                    <a:pt x="74212" y="81812"/>
                  </a:lnTo>
                  <a:lnTo>
                    <a:pt x="74050" y="81832"/>
                  </a:lnTo>
                  <a:lnTo>
                    <a:pt x="73579" y="81865"/>
                  </a:lnTo>
                  <a:lnTo>
                    <a:pt x="73404" y="81894"/>
                  </a:lnTo>
                  <a:lnTo>
                    <a:pt x="73159" y="81974"/>
                  </a:lnTo>
                  <a:lnTo>
                    <a:pt x="72850" y="82146"/>
                  </a:lnTo>
                  <a:lnTo>
                    <a:pt x="72557" y="82279"/>
                  </a:lnTo>
                  <a:lnTo>
                    <a:pt x="72312" y="82380"/>
                  </a:lnTo>
                  <a:lnTo>
                    <a:pt x="72102" y="82451"/>
                  </a:lnTo>
                  <a:lnTo>
                    <a:pt x="71912" y="82494"/>
                  </a:lnTo>
                  <a:lnTo>
                    <a:pt x="71182" y="83042"/>
                  </a:lnTo>
                  <a:lnTo>
                    <a:pt x="70697" y="83814"/>
                  </a:lnTo>
                  <a:lnTo>
                    <a:pt x="70907" y="84000"/>
                  </a:lnTo>
                  <a:lnTo>
                    <a:pt x="71160" y="84271"/>
                  </a:lnTo>
                  <a:lnTo>
                    <a:pt x="71386" y="84486"/>
                  </a:lnTo>
                  <a:lnTo>
                    <a:pt x="71865" y="84867"/>
                  </a:lnTo>
                  <a:lnTo>
                    <a:pt x="72743" y="85820"/>
                  </a:lnTo>
                  <a:lnTo>
                    <a:pt x="73717" y="86773"/>
                  </a:lnTo>
                  <a:lnTo>
                    <a:pt x="73915" y="86883"/>
                  </a:lnTo>
                  <a:lnTo>
                    <a:pt x="74058" y="86930"/>
                  </a:lnTo>
                  <a:lnTo>
                    <a:pt x="74271" y="87021"/>
                  </a:lnTo>
                  <a:lnTo>
                    <a:pt x="74818" y="87340"/>
                  </a:lnTo>
                  <a:lnTo>
                    <a:pt x="75146" y="87750"/>
                  </a:lnTo>
                  <a:lnTo>
                    <a:pt x="75538" y="88274"/>
                  </a:lnTo>
                  <a:lnTo>
                    <a:pt x="75550" y="88412"/>
                  </a:lnTo>
                  <a:lnTo>
                    <a:pt x="75578" y="88674"/>
                  </a:lnTo>
                  <a:lnTo>
                    <a:pt x="75847" y="89089"/>
                  </a:lnTo>
                  <a:lnTo>
                    <a:pt x="75891" y="89223"/>
                  </a:lnTo>
                  <a:lnTo>
                    <a:pt x="75926" y="89375"/>
                  </a:lnTo>
                  <a:lnTo>
                    <a:pt x="75922" y="89732"/>
                  </a:lnTo>
                  <a:lnTo>
                    <a:pt x="75902" y="90042"/>
                  </a:lnTo>
                  <a:lnTo>
                    <a:pt x="76152" y="90404"/>
                  </a:lnTo>
                  <a:lnTo>
                    <a:pt x="76302" y="90724"/>
                  </a:lnTo>
                  <a:lnTo>
                    <a:pt x="76370" y="90886"/>
                  </a:lnTo>
                  <a:lnTo>
                    <a:pt x="76429" y="91138"/>
                  </a:lnTo>
                  <a:lnTo>
                    <a:pt x="76429" y="91400"/>
                  </a:lnTo>
                  <a:lnTo>
                    <a:pt x="76393" y="91558"/>
                  </a:lnTo>
                  <a:lnTo>
                    <a:pt x="76338" y="91710"/>
                  </a:lnTo>
                  <a:lnTo>
                    <a:pt x="76298" y="91848"/>
                  </a:lnTo>
                  <a:lnTo>
                    <a:pt x="76243" y="92072"/>
                  </a:lnTo>
                  <a:lnTo>
                    <a:pt x="76235" y="92210"/>
                  </a:lnTo>
                  <a:lnTo>
                    <a:pt x="76172" y="92425"/>
                  </a:lnTo>
                  <a:lnTo>
                    <a:pt x="75712" y="92901"/>
                  </a:lnTo>
                  <a:lnTo>
                    <a:pt x="75645" y="93035"/>
                  </a:lnTo>
                  <a:lnTo>
                    <a:pt x="75598" y="93168"/>
                  </a:lnTo>
                  <a:lnTo>
                    <a:pt x="75546" y="93430"/>
                  </a:lnTo>
                  <a:lnTo>
                    <a:pt x="75423" y="93740"/>
                  </a:lnTo>
                  <a:lnTo>
                    <a:pt x="75352" y="93878"/>
                  </a:lnTo>
                  <a:lnTo>
                    <a:pt x="75142" y="94221"/>
                  </a:lnTo>
                  <a:lnTo>
                    <a:pt x="74972" y="94474"/>
                  </a:lnTo>
                  <a:lnTo>
                    <a:pt x="74386" y="95065"/>
                  </a:lnTo>
                  <a:lnTo>
                    <a:pt x="73729" y="95641"/>
                  </a:lnTo>
                  <a:lnTo>
                    <a:pt x="73309" y="95813"/>
                  </a:lnTo>
                  <a:lnTo>
                    <a:pt x="73048" y="95927"/>
                  </a:lnTo>
                  <a:lnTo>
                    <a:pt x="72601" y="96170"/>
                  </a:lnTo>
                  <a:lnTo>
                    <a:pt x="72233" y="96394"/>
                  </a:lnTo>
                  <a:lnTo>
                    <a:pt x="72090" y="96475"/>
                  </a:lnTo>
                  <a:lnTo>
                    <a:pt x="71929" y="96774"/>
                  </a:lnTo>
                  <a:lnTo>
                    <a:pt x="71929" y="97134"/>
                  </a:lnTo>
                  <a:lnTo>
                    <a:pt x="71446" y="97206"/>
                  </a:lnTo>
                  <a:lnTo>
                    <a:pt x="71105" y="97276"/>
                  </a:lnTo>
                  <a:lnTo>
                    <a:pt x="70645" y="97652"/>
                  </a:lnTo>
                  <a:lnTo>
                    <a:pt x="70567" y="97961"/>
                  </a:lnTo>
                  <a:lnTo>
                    <a:pt x="70350" y="98105"/>
                  </a:lnTo>
                  <a:lnTo>
                    <a:pt x="69624" y="98615"/>
                  </a:lnTo>
                  <a:lnTo>
                    <a:pt x="69576" y="99106"/>
                  </a:lnTo>
                  <a:lnTo>
                    <a:pt x="69543" y="99407"/>
                  </a:lnTo>
                  <a:lnTo>
                    <a:pt x="69327" y="99767"/>
                  </a:lnTo>
                  <a:lnTo>
                    <a:pt x="69147" y="100012"/>
                  </a:lnTo>
                  <a:lnTo>
                    <a:pt x="68815" y="100256"/>
                  </a:lnTo>
                  <a:lnTo>
                    <a:pt x="68455" y="100573"/>
                  </a:lnTo>
                  <a:lnTo>
                    <a:pt x="67526" y="101608"/>
                  </a:lnTo>
                  <a:lnTo>
                    <a:pt x="67300" y="101708"/>
                  </a:lnTo>
                  <a:lnTo>
                    <a:pt x="67064" y="102098"/>
                  </a:lnTo>
                  <a:lnTo>
                    <a:pt x="66812" y="102256"/>
                  </a:lnTo>
                  <a:lnTo>
                    <a:pt x="66307" y="102450"/>
                  </a:lnTo>
                  <a:lnTo>
                    <a:pt x="66091" y="102558"/>
                  </a:lnTo>
                  <a:lnTo>
                    <a:pt x="65962" y="102594"/>
                  </a:lnTo>
                  <a:lnTo>
                    <a:pt x="65594" y="102875"/>
                  </a:lnTo>
                  <a:lnTo>
                    <a:pt x="65360" y="102947"/>
                  </a:lnTo>
                  <a:lnTo>
                    <a:pt x="65222" y="103009"/>
                  </a:lnTo>
                  <a:lnTo>
                    <a:pt x="64327" y="103538"/>
                  </a:lnTo>
                  <a:lnTo>
                    <a:pt x="64153" y="103576"/>
                  </a:lnTo>
                  <a:lnTo>
                    <a:pt x="63884" y="103652"/>
                  </a:lnTo>
                  <a:lnTo>
                    <a:pt x="63638" y="103771"/>
                  </a:lnTo>
                  <a:lnTo>
                    <a:pt x="63239" y="104143"/>
                  </a:lnTo>
                  <a:lnTo>
                    <a:pt x="63071" y="104418"/>
                  </a:lnTo>
                  <a:lnTo>
                    <a:pt x="62678" y="104749"/>
                  </a:lnTo>
                  <a:lnTo>
                    <a:pt x="62277" y="105096"/>
                  </a:lnTo>
                  <a:lnTo>
                    <a:pt x="61984" y="104924"/>
                  </a:lnTo>
                  <a:lnTo>
                    <a:pt x="61754" y="104753"/>
                  </a:lnTo>
                  <a:lnTo>
                    <a:pt x="61465" y="104805"/>
                  </a:lnTo>
                  <a:lnTo>
                    <a:pt x="61160" y="104843"/>
                  </a:lnTo>
                  <a:lnTo>
                    <a:pt x="60891" y="104881"/>
                  </a:lnTo>
                  <a:lnTo>
                    <a:pt x="60432" y="105029"/>
                  </a:lnTo>
                  <a:lnTo>
                    <a:pt x="60206" y="105048"/>
                  </a:lnTo>
                  <a:lnTo>
                    <a:pt x="60052" y="105039"/>
                  </a:lnTo>
                  <a:lnTo>
                    <a:pt x="59850" y="105005"/>
                  </a:lnTo>
                  <a:lnTo>
                    <a:pt x="59494" y="104939"/>
                  </a:lnTo>
                  <a:lnTo>
                    <a:pt x="59442" y="104800"/>
                  </a:lnTo>
                  <a:lnTo>
                    <a:pt x="59438" y="104610"/>
                  </a:lnTo>
                  <a:lnTo>
                    <a:pt x="59292" y="104319"/>
                  </a:lnTo>
                  <a:lnTo>
                    <a:pt x="58955" y="104281"/>
                  </a:lnTo>
                  <a:lnTo>
                    <a:pt x="58776" y="104191"/>
                  </a:lnTo>
                  <a:lnTo>
                    <a:pt x="58398" y="103788"/>
                  </a:lnTo>
                  <a:lnTo>
                    <a:pt x="57827" y="103219"/>
                  </a:lnTo>
                  <a:lnTo>
                    <a:pt x="57487" y="102961"/>
                  </a:lnTo>
                  <a:lnTo>
                    <a:pt x="57202" y="102961"/>
                  </a:lnTo>
                  <a:lnTo>
                    <a:pt x="56897" y="102975"/>
                  </a:lnTo>
                  <a:lnTo>
                    <a:pt x="56735" y="103023"/>
                  </a:lnTo>
                  <a:lnTo>
                    <a:pt x="56576" y="103094"/>
                  </a:lnTo>
                  <a:lnTo>
                    <a:pt x="56220" y="103280"/>
                  </a:lnTo>
                  <a:lnTo>
                    <a:pt x="56353" y="103794"/>
                  </a:lnTo>
                  <a:lnTo>
                    <a:pt x="56374" y="104214"/>
                  </a:lnTo>
                  <a:lnTo>
                    <a:pt x="56362" y="104495"/>
                  </a:lnTo>
                  <a:lnTo>
                    <a:pt x="56335" y="104662"/>
                  </a:lnTo>
                  <a:lnTo>
                    <a:pt x="56299" y="104819"/>
                  </a:lnTo>
                  <a:lnTo>
                    <a:pt x="56137" y="105344"/>
                  </a:lnTo>
                  <a:lnTo>
                    <a:pt x="55804" y="105553"/>
                  </a:lnTo>
                  <a:lnTo>
                    <a:pt x="55729" y="105687"/>
                  </a:lnTo>
                  <a:lnTo>
                    <a:pt x="55646" y="105815"/>
                  </a:lnTo>
                  <a:lnTo>
                    <a:pt x="55695" y="106325"/>
                  </a:lnTo>
                  <a:lnTo>
                    <a:pt x="55295" y="107088"/>
                  </a:lnTo>
                  <a:lnTo>
                    <a:pt x="54379" y="107412"/>
                  </a:lnTo>
                  <a:lnTo>
                    <a:pt x="54312" y="107555"/>
                  </a:lnTo>
                  <a:lnTo>
                    <a:pt x="53940" y="108036"/>
                  </a:lnTo>
                  <a:lnTo>
                    <a:pt x="53702" y="108150"/>
                  </a:lnTo>
                  <a:lnTo>
                    <a:pt x="53556" y="108246"/>
                  </a:lnTo>
                  <a:lnTo>
                    <a:pt x="53413" y="108355"/>
                  </a:lnTo>
                  <a:lnTo>
                    <a:pt x="53207" y="108551"/>
                  </a:lnTo>
                  <a:lnTo>
                    <a:pt x="53077" y="108722"/>
                  </a:lnTo>
                  <a:lnTo>
                    <a:pt x="52558" y="109799"/>
                  </a:lnTo>
                  <a:lnTo>
                    <a:pt x="52087" y="110257"/>
                  </a:lnTo>
                  <a:lnTo>
                    <a:pt x="51592" y="110762"/>
                  </a:lnTo>
                  <a:lnTo>
                    <a:pt x="51497" y="110933"/>
                  </a:lnTo>
                  <a:lnTo>
                    <a:pt x="51398" y="111095"/>
                  </a:lnTo>
                  <a:lnTo>
                    <a:pt x="51054" y="111467"/>
                  </a:lnTo>
                  <a:lnTo>
                    <a:pt x="50567" y="111810"/>
                  </a:lnTo>
                  <a:lnTo>
                    <a:pt x="50444" y="111977"/>
                  </a:lnTo>
                  <a:lnTo>
                    <a:pt x="50021" y="112649"/>
                  </a:lnTo>
                  <a:lnTo>
                    <a:pt x="49874" y="113326"/>
                  </a:lnTo>
                  <a:lnTo>
                    <a:pt x="49866" y="113454"/>
                  </a:lnTo>
                  <a:lnTo>
                    <a:pt x="49546" y="114193"/>
                  </a:lnTo>
                  <a:lnTo>
                    <a:pt x="49490" y="114407"/>
                  </a:lnTo>
                  <a:lnTo>
                    <a:pt x="49668" y="115017"/>
                  </a:lnTo>
                  <a:lnTo>
                    <a:pt x="49712" y="115174"/>
                  </a:lnTo>
                  <a:lnTo>
                    <a:pt x="49720" y="115437"/>
                  </a:lnTo>
                  <a:lnTo>
                    <a:pt x="49759" y="115727"/>
                  </a:lnTo>
                  <a:lnTo>
                    <a:pt x="49771" y="115861"/>
                  </a:lnTo>
                  <a:lnTo>
                    <a:pt x="49771" y="115994"/>
                  </a:lnTo>
                  <a:lnTo>
                    <a:pt x="49926" y="116523"/>
                  </a:lnTo>
                  <a:lnTo>
                    <a:pt x="50278" y="116966"/>
                  </a:lnTo>
                  <a:lnTo>
                    <a:pt x="51038" y="117662"/>
                  </a:lnTo>
                  <a:lnTo>
                    <a:pt x="51280" y="117638"/>
                  </a:lnTo>
                  <a:lnTo>
                    <a:pt x="51545" y="117743"/>
                  </a:lnTo>
                  <a:lnTo>
                    <a:pt x="51687" y="117772"/>
                  </a:lnTo>
                  <a:lnTo>
                    <a:pt x="51830" y="117791"/>
                  </a:lnTo>
                  <a:lnTo>
                    <a:pt x="52930" y="117848"/>
                  </a:lnTo>
                  <a:lnTo>
                    <a:pt x="53227" y="117891"/>
                  </a:lnTo>
                  <a:lnTo>
                    <a:pt x="53366" y="117895"/>
                  </a:lnTo>
                  <a:lnTo>
                    <a:pt x="53773" y="118053"/>
                  </a:lnTo>
                  <a:lnTo>
                    <a:pt x="54134" y="118019"/>
                  </a:lnTo>
                  <a:lnTo>
                    <a:pt x="54474" y="118034"/>
                  </a:lnTo>
                  <a:lnTo>
                    <a:pt x="55032" y="118048"/>
                  </a:lnTo>
                  <a:lnTo>
                    <a:pt x="55717" y="118329"/>
                  </a:lnTo>
                  <a:lnTo>
                    <a:pt x="56085" y="118567"/>
                  </a:lnTo>
                  <a:lnTo>
                    <a:pt x="56525" y="118768"/>
                  </a:lnTo>
                  <a:lnTo>
                    <a:pt x="56675" y="118844"/>
                  </a:lnTo>
                  <a:lnTo>
                    <a:pt x="56826" y="118934"/>
                  </a:lnTo>
                  <a:lnTo>
                    <a:pt x="57313" y="119225"/>
                  </a:lnTo>
                  <a:lnTo>
                    <a:pt x="57487" y="119311"/>
                  </a:lnTo>
                  <a:lnTo>
                    <a:pt x="57712" y="119449"/>
                  </a:lnTo>
                  <a:lnTo>
                    <a:pt x="58259" y="120054"/>
                  </a:lnTo>
                  <a:lnTo>
                    <a:pt x="59205" y="121074"/>
                  </a:lnTo>
                  <a:lnTo>
                    <a:pt x="59221" y="121203"/>
                  </a:lnTo>
                  <a:lnTo>
                    <a:pt x="59272" y="121341"/>
                  </a:lnTo>
                  <a:lnTo>
                    <a:pt x="59407" y="121550"/>
                  </a:lnTo>
                  <a:lnTo>
                    <a:pt x="59454" y="121698"/>
                  </a:lnTo>
                  <a:lnTo>
                    <a:pt x="59470" y="121846"/>
                  </a:lnTo>
                  <a:lnTo>
                    <a:pt x="59545" y="122141"/>
                  </a:lnTo>
                  <a:lnTo>
                    <a:pt x="60202" y="123444"/>
                  </a:lnTo>
                  <a:lnTo>
                    <a:pt x="60550" y="124150"/>
                  </a:lnTo>
                  <a:lnTo>
                    <a:pt x="61038" y="125048"/>
                  </a:lnTo>
                  <a:lnTo>
                    <a:pt x="61101" y="125248"/>
                  </a:lnTo>
                  <a:lnTo>
                    <a:pt x="61180" y="125539"/>
                  </a:lnTo>
                  <a:lnTo>
                    <a:pt x="61275" y="125906"/>
                  </a:lnTo>
                  <a:lnTo>
                    <a:pt x="61422" y="126230"/>
                  </a:lnTo>
                  <a:lnTo>
                    <a:pt x="61525" y="126444"/>
                  </a:lnTo>
                  <a:lnTo>
                    <a:pt x="62023" y="127245"/>
                  </a:lnTo>
                  <a:lnTo>
                    <a:pt x="62201" y="127655"/>
                  </a:lnTo>
                  <a:lnTo>
                    <a:pt x="62300" y="127907"/>
                  </a:lnTo>
                  <a:lnTo>
                    <a:pt x="62391" y="128160"/>
                  </a:lnTo>
                  <a:lnTo>
                    <a:pt x="62490" y="128393"/>
                  </a:lnTo>
                  <a:lnTo>
                    <a:pt x="62534" y="128637"/>
                  </a:lnTo>
                  <a:lnTo>
                    <a:pt x="62534" y="129018"/>
                  </a:lnTo>
                  <a:lnTo>
                    <a:pt x="62764" y="129361"/>
                  </a:lnTo>
                  <a:lnTo>
                    <a:pt x="62716" y="129785"/>
                  </a:lnTo>
                  <a:lnTo>
                    <a:pt x="62300" y="129685"/>
                  </a:lnTo>
                  <a:lnTo>
                    <a:pt x="61908" y="129342"/>
                  </a:lnTo>
                  <a:lnTo>
                    <a:pt x="60970" y="129304"/>
                  </a:lnTo>
                  <a:lnTo>
                    <a:pt x="60338" y="129388"/>
                  </a:lnTo>
                  <a:lnTo>
                    <a:pt x="59675" y="129378"/>
                  </a:lnTo>
                  <a:lnTo>
                    <a:pt x="59131" y="129302"/>
                  </a:lnTo>
                  <a:lnTo>
                    <a:pt x="58723" y="129193"/>
                  </a:lnTo>
                  <a:lnTo>
                    <a:pt x="57923" y="129008"/>
                  </a:lnTo>
                  <a:lnTo>
                    <a:pt x="57151" y="128965"/>
                  </a:lnTo>
                  <a:lnTo>
                    <a:pt x="56192" y="129470"/>
                  </a:lnTo>
                  <a:lnTo>
                    <a:pt x="55003" y="130103"/>
                  </a:lnTo>
                  <a:lnTo>
                    <a:pt x="53418" y="130355"/>
                  </a:lnTo>
                  <a:lnTo>
                    <a:pt x="52950" y="130750"/>
                  </a:lnTo>
                  <a:lnTo>
                    <a:pt x="51726" y="131002"/>
                  </a:lnTo>
                  <a:lnTo>
                    <a:pt x="50979" y="130900"/>
                  </a:lnTo>
                  <a:lnTo>
                    <a:pt x="50527" y="131134"/>
                  </a:lnTo>
                  <a:lnTo>
                    <a:pt x="50077" y="131391"/>
                  </a:lnTo>
                  <a:lnTo>
                    <a:pt x="49360" y="131467"/>
                  </a:lnTo>
                  <a:lnTo>
                    <a:pt x="48821" y="131520"/>
                  </a:lnTo>
                  <a:lnTo>
                    <a:pt x="48224" y="131624"/>
                  </a:lnTo>
                  <a:lnTo>
                    <a:pt x="47772" y="131825"/>
                  </a:lnTo>
                  <a:lnTo>
                    <a:pt x="47349" y="132235"/>
                  </a:lnTo>
                  <a:lnTo>
                    <a:pt x="46307" y="132215"/>
                  </a:lnTo>
                  <a:lnTo>
                    <a:pt x="45623" y="132144"/>
                  </a:lnTo>
                  <a:lnTo>
                    <a:pt x="45143" y="132134"/>
                  </a:lnTo>
                  <a:lnTo>
                    <a:pt x="43173" y="131936"/>
                  </a:lnTo>
                  <a:lnTo>
                    <a:pt x="42206" y="131481"/>
                  </a:lnTo>
                  <a:lnTo>
                    <a:pt x="41584" y="131410"/>
                  </a:lnTo>
                  <a:lnTo>
                    <a:pt x="41079" y="131372"/>
                  </a:lnTo>
                  <a:lnTo>
                    <a:pt x="40631" y="131243"/>
                  </a:lnTo>
                  <a:lnTo>
                    <a:pt x="39736" y="131348"/>
                  </a:lnTo>
                  <a:lnTo>
                    <a:pt x="39192" y="131617"/>
                  </a:lnTo>
                  <a:lnTo>
                    <a:pt x="38457" y="132149"/>
                  </a:lnTo>
                  <a:lnTo>
                    <a:pt x="37396" y="132570"/>
                  </a:lnTo>
                  <a:lnTo>
                    <a:pt x="36241" y="133033"/>
                  </a:lnTo>
                  <a:lnTo>
                    <a:pt x="35358" y="132968"/>
                  </a:lnTo>
                  <a:lnTo>
                    <a:pt x="34752" y="133316"/>
                  </a:lnTo>
                  <a:lnTo>
                    <a:pt x="34182" y="133540"/>
                  </a:lnTo>
                  <a:lnTo>
                    <a:pt x="33798" y="133564"/>
                  </a:lnTo>
                  <a:lnTo>
                    <a:pt x="32987" y="133730"/>
                  </a:lnTo>
                  <a:lnTo>
                    <a:pt x="32179" y="133950"/>
                  </a:lnTo>
                  <a:lnTo>
                    <a:pt x="31158" y="134412"/>
                  </a:lnTo>
                  <a:lnTo>
                    <a:pt x="30924" y="134531"/>
                  </a:lnTo>
                  <a:lnTo>
                    <a:pt x="30707" y="134641"/>
                  </a:lnTo>
                  <a:lnTo>
                    <a:pt x="30110" y="135513"/>
                  </a:lnTo>
                  <a:lnTo>
                    <a:pt x="29229" y="135907"/>
                  </a:lnTo>
                  <a:lnTo>
                    <a:pt x="28966" y="135746"/>
                  </a:lnTo>
                  <a:lnTo>
                    <a:pt x="26913" y="136106"/>
                  </a:lnTo>
                  <a:lnTo>
                    <a:pt x="26598" y="136442"/>
                  </a:lnTo>
                  <a:lnTo>
                    <a:pt x="25546" y="136429"/>
                  </a:lnTo>
                  <a:lnTo>
                    <a:pt x="23360" y="135792"/>
                  </a:lnTo>
                  <a:lnTo>
                    <a:pt x="22366" y="134640"/>
                  </a:lnTo>
                  <a:lnTo>
                    <a:pt x="21871" y="134057"/>
                  </a:lnTo>
                  <a:lnTo>
                    <a:pt x="21646" y="132306"/>
                  </a:lnTo>
                  <a:lnTo>
                    <a:pt x="21886" y="130695"/>
                  </a:lnTo>
                  <a:lnTo>
                    <a:pt x="22087" y="129888"/>
                  </a:lnTo>
                  <a:lnTo>
                    <a:pt x="22411" y="129330"/>
                  </a:lnTo>
                  <a:lnTo>
                    <a:pt x="23454" y="128346"/>
                  </a:lnTo>
                  <a:lnTo>
                    <a:pt x="23708" y="127679"/>
                  </a:lnTo>
                  <a:lnTo>
                    <a:pt x="23463" y="127183"/>
                  </a:lnTo>
                  <a:lnTo>
                    <a:pt x="23265" y="126997"/>
                  </a:lnTo>
                  <a:lnTo>
                    <a:pt x="22777" y="127083"/>
                  </a:lnTo>
                  <a:lnTo>
                    <a:pt x="22283" y="127378"/>
                  </a:lnTo>
                  <a:lnTo>
                    <a:pt x="21519" y="127545"/>
                  </a:lnTo>
                  <a:lnTo>
                    <a:pt x="20486" y="127526"/>
                  </a:lnTo>
                  <a:lnTo>
                    <a:pt x="19631" y="127664"/>
                  </a:lnTo>
                  <a:lnTo>
                    <a:pt x="19294" y="127779"/>
                  </a:lnTo>
                  <a:lnTo>
                    <a:pt x="18802" y="128074"/>
                  </a:lnTo>
                  <a:lnTo>
                    <a:pt x="17936" y="128727"/>
                  </a:lnTo>
                  <a:lnTo>
                    <a:pt x="17315" y="129418"/>
                  </a:lnTo>
                  <a:lnTo>
                    <a:pt x="16819" y="129928"/>
                  </a:lnTo>
                  <a:lnTo>
                    <a:pt x="16289" y="130648"/>
                  </a:lnTo>
                  <a:lnTo>
                    <a:pt x="15482" y="131457"/>
                  </a:lnTo>
                  <a:lnTo>
                    <a:pt x="14761" y="132449"/>
                  </a:lnTo>
                  <a:lnTo>
                    <a:pt x="13953" y="133502"/>
                  </a:lnTo>
                  <a:lnTo>
                    <a:pt x="13360" y="134255"/>
                  </a:lnTo>
                  <a:lnTo>
                    <a:pt x="12857" y="135070"/>
                  </a:lnTo>
                  <a:lnTo>
                    <a:pt x="12207" y="135699"/>
                  </a:lnTo>
                  <a:lnTo>
                    <a:pt x="11970" y="135894"/>
                  </a:lnTo>
                  <a:lnTo>
                    <a:pt x="11744" y="136390"/>
                  </a:lnTo>
                  <a:lnTo>
                    <a:pt x="11011" y="137100"/>
                  </a:lnTo>
                  <a:lnTo>
                    <a:pt x="10485" y="137529"/>
                  </a:lnTo>
                  <a:lnTo>
                    <a:pt x="9599" y="137752"/>
                  </a:lnTo>
                  <a:lnTo>
                    <a:pt x="9040" y="137624"/>
                  </a:lnTo>
                  <a:lnTo>
                    <a:pt x="8324" y="137409"/>
                  </a:lnTo>
                  <a:lnTo>
                    <a:pt x="7881" y="137063"/>
                  </a:lnTo>
                  <a:lnTo>
                    <a:pt x="7575" y="136833"/>
                  </a:lnTo>
                  <a:lnTo>
                    <a:pt x="7030" y="136180"/>
                  </a:lnTo>
                  <a:lnTo>
                    <a:pt x="6326" y="135203"/>
                  </a:lnTo>
                  <a:lnTo>
                    <a:pt x="5707" y="133993"/>
                  </a:lnTo>
                  <a:lnTo>
                    <a:pt x="5629" y="132801"/>
                  </a:lnTo>
                  <a:lnTo>
                    <a:pt x="5450" y="131095"/>
                  </a:lnTo>
                  <a:lnTo>
                    <a:pt x="5359" y="130190"/>
                  </a:lnTo>
                  <a:lnTo>
                    <a:pt x="5339" y="129189"/>
                  </a:lnTo>
                  <a:lnTo>
                    <a:pt x="4647" y="127731"/>
                  </a:lnTo>
                  <a:lnTo>
                    <a:pt x="4213" y="127204"/>
                  </a:lnTo>
                  <a:lnTo>
                    <a:pt x="3669" y="126549"/>
                  </a:lnTo>
                  <a:lnTo>
                    <a:pt x="2810" y="125453"/>
                  </a:lnTo>
                  <a:lnTo>
                    <a:pt x="1911" y="124391"/>
                  </a:lnTo>
                  <a:lnTo>
                    <a:pt x="1321" y="123780"/>
                  </a:lnTo>
                  <a:lnTo>
                    <a:pt x="628" y="122246"/>
                  </a:lnTo>
                  <a:lnTo>
                    <a:pt x="287" y="121236"/>
                  </a:lnTo>
                  <a:lnTo>
                    <a:pt x="0" y="119626"/>
                  </a:lnTo>
                  <a:lnTo>
                    <a:pt x="98" y="118548"/>
                  </a:lnTo>
                  <a:lnTo>
                    <a:pt x="320" y="117428"/>
                  </a:lnTo>
                  <a:lnTo>
                    <a:pt x="129" y="117024"/>
                  </a:lnTo>
                  <a:lnTo>
                    <a:pt x="498" y="116351"/>
                  </a:lnTo>
                  <a:lnTo>
                    <a:pt x="957" y="115475"/>
                  </a:lnTo>
                  <a:lnTo>
                    <a:pt x="1697" y="114488"/>
                  </a:lnTo>
                  <a:lnTo>
                    <a:pt x="2260" y="114216"/>
                  </a:lnTo>
                  <a:lnTo>
                    <a:pt x="2774" y="114550"/>
                  </a:lnTo>
                  <a:lnTo>
                    <a:pt x="3455" y="114484"/>
                  </a:lnTo>
                  <a:lnTo>
                    <a:pt x="4104" y="113974"/>
                  </a:lnTo>
                  <a:lnTo>
                    <a:pt x="5079" y="113230"/>
                  </a:lnTo>
                  <a:lnTo>
                    <a:pt x="6079" y="113206"/>
                  </a:lnTo>
                  <a:lnTo>
                    <a:pt x="6531" y="112577"/>
                  </a:lnTo>
                  <a:lnTo>
                    <a:pt x="6863" y="111739"/>
                  </a:lnTo>
                  <a:lnTo>
                    <a:pt x="6923" y="110781"/>
                  </a:lnTo>
                  <a:lnTo>
                    <a:pt x="6811" y="109904"/>
                  </a:lnTo>
                  <a:lnTo>
                    <a:pt x="6784" y="109694"/>
                  </a:lnTo>
                  <a:lnTo>
                    <a:pt x="6682" y="108689"/>
                  </a:lnTo>
                  <a:lnTo>
                    <a:pt x="6611" y="108289"/>
                  </a:lnTo>
                  <a:lnTo>
                    <a:pt x="7145" y="107512"/>
                  </a:lnTo>
                  <a:lnTo>
                    <a:pt x="7631" y="107121"/>
                  </a:lnTo>
                  <a:lnTo>
                    <a:pt x="8043" y="106649"/>
                  </a:lnTo>
                  <a:lnTo>
                    <a:pt x="8332" y="106054"/>
                  </a:lnTo>
                  <a:lnTo>
                    <a:pt x="9105" y="105463"/>
                  </a:lnTo>
                  <a:lnTo>
                    <a:pt x="10074" y="104920"/>
                  </a:lnTo>
                  <a:lnTo>
                    <a:pt x="10842" y="104534"/>
                  </a:lnTo>
                  <a:lnTo>
                    <a:pt x="11610" y="104028"/>
                  </a:lnTo>
                  <a:lnTo>
                    <a:pt x="12057" y="103714"/>
                  </a:lnTo>
                  <a:lnTo>
                    <a:pt x="12227" y="103237"/>
                  </a:lnTo>
                  <a:lnTo>
                    <a:pt x="12592" y="102966"/>
                  </a:lnTo>
                  <a:lnTo>
                    <a:pt x="12793" y="102808"/>
                  </a:lnTo>
                  <a:lnTo>
                    <a:pt x="12603" y="102241"/>
                  </a:lnTo>
                  <a:lnTo>
                    <a:pt x="12303" y="101317"/>
                  </a:lnTo>
                  <a:lnTo>
                    <a:pt x="12275" y="100593"/>
                  </a:lnTo>
                  <a:lnTo>
                    <a:pt x="12370" y="99954"/>
                  </a:lnTo>
                  <a:lnTo>
                    <a:pt x="12421" y="99354"/>
                  </a:lnTo>
                  <a:lnTo>
                    <a:pt x="12385" y="98911"/>
                  </a:lnTo>
                  <a:lnTo>
                    <a:pt x="12064" y="98944"/>
                  </a:lnTo>
                  <a:lnTo>
                    <a:pt x="11670" y="98858"/>
                  </a:lnTo>
                  <a:lnTo>
                    <a:pt x="11467" y="98853"/>
                  </a:lnTo>
                  <a:lnTo>
                    <a:pt x="11514" y="98534"/>
                  </a:lnTo>
                  <a:lnTo>
                    <a:pt x="11599" y="98377"/>
                  </a:lnTo>
                  <a:lnTo>
                    <a:pt x="11724" y="97977"/>
                  </a:lnTo>
                  <a:lnTo>
                    <a:pt x="12013" y="97500"/>
                  </a:lnTo>
                  <a:lnTo>
                    <a:pt x="12342" y="97104"/>
                  </a:lnTo>
                  <a:lnTo>
                    <a:pt x="12187" y="96742"/>
                  </a:lnTo>
                  <a:lnTo>
                    <a:pt x="12038" y="96299"/>
                  </a:lnTo>
                  <a:lnTo>
                    <a:pt x="12049" y="95575"/>
                  </a:lnTo>
                  <a:lnTo>
                    <a:pt x="12144" y="94736"/>
                  </a:lnTo>
                  <a:lnTo>
                    <a:pt x="12603" y="93864"/>
                  </a:lnTo>
                  <a:lnTo>
                    <a:pt x="12925" y="93534"/>
                  </a:lnTo>
                  <a:lnTo>
                    <a:pt x="13133" y="93311"/>
                  </a:lnTo>
                  <a:lnTo>
                    <a:pt x="13897" y="93006"/>
                  </a:lnTo>
                  <a:lnTo>
                    <a:pt x="14503" y="92697"/>
                  </a:lnTo>
                  <a:lnTo>
                    <a:pt x="15394" y="92230"/>
                  </a:lnTo>
                  <a:lnTo>
                    <a:pt x="16162" y="91724"/>
                  </a:lnTo>
                  <a:lnTo>
                    <a:pt x="16890" y="91338"/>
                  </a:lnTo>
                  <a:lnTo>
                    <a:pt x="17571" y="91229"/>
                  </a:lnTo>
                  <a:lnTo>
                    <a:pt x="17979" y="90995"/>
                  </a:lnTo>
                  <a:lnTo>
                    <a:pt x="18379" y="90843"/>
                  </a:lnTo>
                  <a:lnTo>
                    <a:pt x="19143" y="90781"/>
                  </a:lnTo>
                  <a:lnTo>
                    <a:pt x="19824" y="90709"/>
                  </a:lnTo>
                  <a:lnTo>
                    <a:pt x="20263" y="90600"/>
                  </a:lnTo>
                  <a:lnTo>
                    <a:pt x="20671" y="90285"/>
                  </a:lnTo>
                  <a:lnTo>
                    <a:pt x="21147" y="90997"/>
                  </a:lnTo>
                  <a:lnTo>
                    <a:pt x="21004" y="91857"/>
                  </a:lnTo>
                  <a:lnTo>
                    <a:pt x="21848" y="91999"/>
                  </a:lnTo>
                  <a:lnTo>
                    <a:pt x="24396" y="92422"/>
                  </a:lnTo>
                  <a:lnTo>
                    <a:pt x="25159" y="87740"/>
                  </a:lnTo>
                  <a:lnTo>
                    <a:pt x="26011" y="87894"/>
                  </a:lnTo>
                  <a:lnTo>
                    <a:pt x="30162" y="88598"/>
                  </a:lnTo>
                  <a:lnTo>
                    <a:pt x="30978" y="88772"/>
                  </a:lnTo>
                  <a:lnTo>
                    <a:pt x="31386" y="87888"/>
                  </a:lnTo>
                  <a:lnTo>
                    <a:pt x="32038" y="86630"/>
                  </a:lnTo>
                  <a:lnTo>
                    <a:pt x="32766" y="85407"/>
                  </a:lnTo>
                  <a:lnTo>
                    <a:pt x="33514" y="84194"/>
                  </a:lnTo>
                  <a:lnTo>
                    <a:pt x="34231" y="82967"/>
                  </a:lnTo>
                  <a:lnTo>
                    <a:pt x="34861" y="81701"/>
                  </a:lnTo>
                  <a:lnTo>
                    <a:pt x="35340" y="80579"/>
                  </a:lnTo>
                  <a:lnTo>
                    <a:pt x="35788" y="79439"/>
                  </a:lnTo>
                  <a:lnTo>
                    <a:pt x="36198" y="78283"/>
                  </a:lnTo>
                  <a:lnTo>
                    <a:pt x="36551" y="77114"/>
                  </a:lnTo>
                  <a:lnTo>
                    <a:pt x="36837" y="75934"/>
                  </a:lnTo>
                  <a:lnTo>
                    <a:pt x="36891" y="75658"/>
                  </a:lnTo>
                  <a:lnTo>
                    <a:pt x="37004" y="75072"/>
                  </a:lnTo>
                  <a:lnTo>
                    <a:pt x="37145" y="74201"/>
                  </a:lnTo>
                  <a:lnTo>
                    <a:pt x="37253" y="73325"/>
                  </a:lnTo>
                  <a:lnTo>
                    <a:pt x="37323" y="72448"/>
                  </a:lnTo>
                  <a:lnTo>
                    <a:pt x="37349" y="71573"/>
                  </a:lnTo>
                  <a:lnTo>
                    <a:pt x="37336" y="70865"/>
                  </a:lnTo>
                  <a:lnTo>
                    <a:pt x="37298" y="70154"/>
                  </a:lnTo>
                  <a:lnTo>
                    <a:pt x="37209" y="69277"/>
                  </a:lnTo>
                  <a:lnTo>
                    <a:pt x="37139" y="68739"/>
                  </a:lnTo>
                  <a:lnTo>
                    <a:pt x="37021" y="68040"/>
                  </a:lnTo>
                  <a:lnTo>
                    <a:pt x="35914" y="62539"/>
                  </a:lnTo>
                  <a:lnTo>
                    <a:pt x="34949" y="57749"/>
                  </a:lnTo>
                  <a:lnTo>
                    <a:pt x="34814" y="56968"/>
                  </a:lnTo>
                  <a:lnTo>
                    <a:pt x="34705" y="56181"/>
                  </a:lnTo>
                  <a:lnTo>
                    <a:pt x="34623" y="55390"/>
                  </a:lnTo>
                  <a:lnTo>
                    <a:pt x="34566" y="54597"/>
                  </a:lnTo>
                  <a:lnTo>
                    <a:pt x="34536" y="53805"/>
                  </a:lnTo>
                  <a:lnTo>
                    <a:pt x="34526" y="52885"/>
                  </a:lnTo>
                  <a:lnTo>
                    <a:pt x="34542" y="51959"/>
                  </a:lnTo>
                  <a:lnTo>
                    <a:pt x="34598" y="51034"/>
                  </a:lnTo>
                  <a:lnTo>
                    <a:pt x="34707" y="50120"/>
                  </a:lnTo>
                  <a:lnTo>
                    <a:pt x="34883" y="49227"/>
                  </a:lnTo>
                  <a:lnTo>
                    <a:pt x="35009" y="48821"/>
                  </a:lnTo>
                  <a:lnTo>
                    <a:pt x="35213" y="48174"/>
                  </a:lnTo>
                  <a:lnTo>
                    <a:pt x="35656" y="47147"/>
                  </a:lnTo>
                  <a:lnTo>
                    <a:pt x="36172" y="46137"/>
                  </a:lnTo>
                  <a:lnTo>
                    <a:pt x="37896" y="42947"/>
                  </a:lnTo>
                  <a:lnTo>
                    <a:pt x="39974" y="39429"/>
                  </a:lnTo>
                  <a:lnTo>
                    <a:pt x="40615" y="38230"/>
                  </a:lnTo>
                  <a:lnTo>
                    <a:pt x="41220" y="36991"/>
                  </a:lnTo>
                  <a:lnTo>
                    <a:pt x="41301" y="36844"/>
                  </a:lnTo>
                  <a:lnTo>
                    <a:pt x="41976" y="35622"/>
                  </a:lnTo>
                  <a:lnTo>
                    <a:pt x="42642" y="33988"/>
                  </a:lnTo>
                  <a:lnTo>
                    <a:pt x="42945" y="33132"/>
                  </a:lnTo>
                  <a:lnTo>
                    <a:pt x="44024" y="29987"/>
                  </a:lnTo>
                  <a:lnTo>
                    <a:pt x="44693" y="28347"/>
                  </a:lnTo>
                  <a:lnTo>
                    <a:pt x="45035" y="27508"/>
                  </a:lnTo>
                  <a:lnTo>
                    <a:pt x="45862" y="25704"/>
                  </a:lnTo>
                  <a:lnTo>
                    <a:pt x="46125" y="25129"/>
                  </a:lnTo>
                  <a:lnTo>
                    <a:pt x="47393" y="22920"/>
                  </a:lnTo>
                  <a:lnTo>
                    <a:pt x="47597" y="22551"/>
                  </a:lnTo>
                  <a:lnTo>
                    <a:pt x="48875" y="20732"/>
                  </a:lnTo>
                  <a:lnTo>
                    <a:pt x="49699" y="19631"/>
                  </a:lnTo>
                  <a:lnTo>
                    <a:pt x="50027" y="19214"/>
                  </a:lnTo>
                  <a:lnTo>
                    <a:pt x="50550" y="18549"/>
                  </a:lnTo>
                  <a:lnTo>
                    <a:pt x="51438" y="17503"/>
                  </a:lnTo>
                  <a:lnTo>
                    <a:pt x="52541" y="16286"/>
                  </a:lnTo>
                  <a:lnTo>
                    <a:pt x="53466" y="15331"/>
                  </a:lnTo>
                  <a:lnTo>
                    <a:pt x="57017" y="12053"/>
                  </a:lnTo>
                  <a:lnTo>
                    <a:pt x="57369" y="11728"/>
                  </a:lnTo>
                  <a:lnTo>
                    <a:pt x="58838" y="10526"/>
                  </a:lnTo>
                  <a:lnTo>
                    <a:pt x="59253" y="10206"/>
                  </a:lnTo>
                  <a:lnTo>
                    <a:pt x="59678" y="9898"/>
                  </a:lnTo>
                  <a:lnTo>
                    <a:pt x="60201" y="9548"/>
                  </a:lnTo>
                  <a:lnTo>
                    <a:pt x="61314" y="8856"/>
                  </a:lnTo>
                  <a:lnTo>
                    <a:pt x="61810" y="8557"/>
                  </a:lnTo>
                  <a:lnTo>
                    <a:pt x="62314" y="8258"/>
                  </a:lnTo>
                  <a:lnTo>
                    <a:pt x="63112" y="7795"/>
                  </a:lnTo>
                  <a:lnTo>
                    <a:pt x="63652" y="7491"/>
                  </a:lnTo>
                  <a:lnTo>
                    <a:pt x="64041" y="7304"/>
                  </a:lnTo>
                  <a:lnTo>
                    <a:pt x="64207" y="7235"/>
                  </a:lnTo>
                  <a:lnTo>
                    <a:pt x="64649" y="7037"/>
                  </a:lnTo>
                  <a:lnTo>
                    <a:pt x="66350" y="6244"/>
                  </a:lnTo>
                  <a:lnTo>
                    <a:pt x="67093" y="5939"/>
                  </a:lnTo>
                  <a:lnTo>
                    <a:pt x="67731" y="5677"/>
                  </a:lnTo>
                  <a:lnTo>
                    <a:pt x="69295" y="5177"/>
                  </a:lnTo>
                  <a:lnTo>
                    <a:pt x="71865" y="4474"/>
                  </a:lnTo>
                  <a:lnTo>
                    <a:pt x="74022" y="4077"/>
                  </a:lnTo>
                  <a:lnTo>
                    <a:pt x="74373" y="4018"/>
                  </a:lnTo>
                  <a:lnTo>
                    <a:pt x="77930" y="3423"/>
                  </a:lnTo>
                  <a:lnTo>
                    <a:pt x="78209" y="3375"/>
                  </a:lnTo>
                  <a:lnTo>
                    <a:pt x="82306" y="2514"/>
                  </a:lnTo>
                  <a:lnTo>
                    <a:pt x="82907" y="2391"/>
                  </a:lnTo>
                  <a:lnTo>
                    <a:pt x="84150" y="2137"/>
                  </a:lnTo>
                  <a:lnTo>
                    <a:pt x="84614" y="2061"/>
                  </a:lnTo>
                  <a:lnTo>
                    <a:pt x="86774" y="1711"/>
                  </a:lnTo>
                  <a:lnTo>
                    <a:pt x="92923" y="714"/>
                  </a:lnTo>
                  <a:lnTo>
                    <a:pt x="95287" y="447"/>
                  </a:lnTo>
                  <a:lnTo>
                    <a:pt x="98270" y="0"/>
                  </a:lnTo>
                  <a:lnTo>
                    <a:pt x="98732" y="654"/>
                  </a:lnTo>
                  <a:lnTo>
                    <a:pt x="99101" y="1219"/>
                  </a:lnTo>
                  <a:lnTo>
                    <a:pt x="99427" y="1737"/>
                  </a:lnTo>
                  <a:lnTo>
                    <a:pt x="99845" y="2452"/>
                  </a:lnTo>
                  <a:lnTo>
                    <a:pt x="100102" y="2885"/>
                  </a:lnTo>
                  <a:lnTo>
                    <a:pt x="100235" y="3099"/>
                  </a:lnTo>
                  <a:lnTo>
                    <a:pt x="100668" y="3732"/>
                  </a:lnTo>
                  <a:lnTo>
                    <a:pt x="100817" y="3937"/>
                  </a:lnTo>
                  <a:lnTo>
                    <a:pt x="100958" y="4147"/>
                  </a:lnTo>
                  <a:lnTo>
                    <a:pt x="101249" y="4566"/>
                  </a:lnTo>
                  <a:lnTo>
                    <a:pt x="101685" y="5185"/>
                  </a:lnTo>
                  <a:lnTo>
                    <a:pt x="101980" y="5595"/>
                  </a:lnTo>
                  <a:lnTo>
                    <a:pt x="102712" y="6629"/>
                  </a:lnTo>
                  <a:lnTo>
                    <a:pt x="103459" y="7683"/>
                  </a:lnTo>
                  <a:lnTo>
                    <a:pt x="104888" y="9733"/>
                  </a:lnTo>
                  <a:lnTo>
                    <a:pt x="105361" y="10393"/>
                  </a:lnTo>
                  <a:lnTo>
                    <a:pt x="106201" y="11591"/>
                  </a:lnTo>
                  <a:lnTo>
                    <a:pt x="107509" y="13446"/>
                  </a:lnTo>
                  <a:lnTo>
                    <a:pt x="107800" y="13865"/>
                  </a:lnTo>
                  <a:lnTo>
                    <a:pt x="108209" y="14441"/>
                  </a:lnTo>
                  <a:lnTo>
                    <a:pt x="109557" y="16335"/>
                  </a:lnTo>
                  <a:lnTo>
                    <a:pt x="110128" y="17148"/>
                  </a:lnTo>
                  <a:lnTo>
                    <a:pt x="112516" y="20537"/>
                  </a:lnTo>
                  <a:lnTo>
                    <a:pt x="112716" y="20821"/>
                  </a:lnTo>
                  <a:lnTo>
                    <a:pt x="113777" y="22327"/>
                  </a:lnTo>
                  <a:lnTo>
                    <a:pt x="115385" y="24600"/>
                  </a:lnTo>
                  <a:lnTo>
                    <a:pt x="114765" y="24978"/>
                  </a:lnTo>
                  <a:lnTo>
                    <a:pt x="110120" y="27491"/>
                  </a:lnTo>
                  <a:lnTo>
                    <a:pt x="109139" y="28015"/>
                  </a:lnTo>
                  <a:lnTo>
                    <a:pt x="109415" y="28371"/>
                  </a:lnTo>
                  <a:lnTo>
                    <a:pt x="110168" y="29454"/>
                  </a:lnTo>
                  <a:lnTo>
                    <a:pt x="109199" y="29975"/>
                  </a:lnTo>
                  <a:lnTo>
                    <a:pt x="109440" y="30318"/>
                  </a:lnTo>
                  <a:lnTo>
                    <a:pt x="108941" y="31071"/>
                  </a:lnTo>
                  <a:lnTo>
                    <a:pt x="108720" y="31195"/>
                  </a:lnTo>
                  <a:lnTo>
                    <a:pt x="108359" y="31777"/>
                  </a:lnTo>
                  <a:lnTo>
                    <a:pt x="107841" y="33149"/>
                  </a:lnTo>
                  <a:lnTo>
                    <a:pt x="107611" y="33273"/>
                  </a:lnTo>
                  <a:lnTo>
                    <a:pt x="108110" y="34474"/>
                  </a:lnTo>
                  <a:lnTo>
                    <a:pt x="107995" y="35289"/>
                  </a:lnTo>
                  <a:lnTo>
                    <a:pt x="108530" y="37776"/>
                  </a:lnTo>
                  <a:lnTo>
                    <a:pt x="108887" y="38497"/>
                  </a:lnTo>
                  <a:lnTo>
                    <a:pt x="110806" y="41188"/>
                  </a:lnTo>
                  <a:lnTo>
                    <a:pt x="112686" y="42661"/>
                  </a:lnTo>
                  <a:lnTo>
                    <a:pt x="113090" y="43104"/>
                  </a:lnTo>
                  <a:lnTo>
                    <a:pt x="113371" y="43465"/>
                  </a:lnTo>
                  <a:lnTo>
                    <a:pt x="113664" y="43833"/>
                  </a:lnTo>
                  <a:lnTo>
                    <a:pt x="113735" y="44176"/>
                  </a:lnTo>
                  <a:lnTo>
                    <a:pt x="113716" y="44629"/>
                  </a:lnTo>
                  <a:lnTo>
                    <a:pt x="113625" y="44886"/>
                  </a:lnTo>
                  <a:lnTo>
                    <a:pt x="113553" y="45015"/>
                  </a:lnTo>
                  <a:lnTo>
                    <a:pt x="112861" y="45934"/>
                  </a:lnTo>
                  <a:lnTo>
                    <a:pt x="112401" y="46459"/>
                  </a:lnTo>
                  <a:lnTo>
                    <a:pt x="112168" y="46749"/>
                  </a:lnTo>
                  <a:lnTo>
                    <a:pt x="112001" y="46992"/>
                  </a:lnTo>
                  <a:lnTo>
                    <a:pt x="111855" y="47240"/>
                  </a:lnTo>
                  <a:lnTo>
                    <a:pt x="111796" y="47373"/>
                  </a:lnTo>
                  <a:lnTo>
                    <a:pt x="111681" y="47788"/>
                  </a:lnTo>
                  <a:lnTo>
                    <a:pt x="111610" y="48122"/>
                  </a:lnTo>
                  <a:lnTo>
                    <a:pt x="111598" y="48331"/>
                  </a:lnTo>
                  <a:lnTo>
                    <a:pt x="111530" y="48493"/>
                  </a:lnTo>
                  <a:lnTo>
                    <a:pt x="111507" y="48655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6" name="pg136"/>
            <p:cNvSpPr/>
            <p:nvPr/>
          </p:nvSpPr>
          <p:spPr>
            <a:xfrm>
              <a:off x="5780590" y="5050202"/>
              <a:ext cx="154323" cy="187956"/>
            </a:xfrm>
            <a:custGeom>
              <a:avLst/>
              <a:gdLst/>
              <a:ahLst/>
              <a:cxnLst/>
              <a:rect l="0" t="0" r="0" b="0"/>
              <a:pathLst>
                <a:path w="154323" h="187956">
                  <a:moveTo>
                    <a:pt x="73982" y="149964"/>
                  </a:moveTo>
                  <a:lnTo>
                    <a:pt x="74077" y="150311"/>
                  </a:lnTo>
                  <a:lnTo>
                    <a:pt x="74101" y="151236"/>
                  </a:lnTo>
                  <a:lnTo>
                    <a:pt x="74074" y="152599"/>
                  </a:lnTo>
                  <a:lnTo>
                    <a:pt x="73943" y="152918"/>
                  </a:lnTo>
                  <a:lnTo>
                    <a:pt x="73781" y="153499"/>
                  </a:lnTo>
                  <a:lnTo>
                    <a:pt x="73567" y="154095"/>
                  </a:lnTo>
                  <a:lnTo>
                    <a:pt x="73749" y="154982"/>
                  </a:lnTo>
                  <a:lnTo>
                    <a:pt x="73816" y="155744"/>
                  </a:lnTo>
                  <a:lnTo>
                    <a:pt x="74003" y="156430"/>
                  </a:lnTo>
                  <a:lnTo>
                    <a:pt x="74034" y="156954"/>
                  </a:lnTo>
                  <a:lnTo>
                    <a:pt x="74148" y="157278"/>
                  </a:lnTo>
                  <a:lnTo>
                    <a:pt x="74549" y="157202"/>
                  </a:lnTo>
                  <a:lnTo>
                    <a:pt x="74830" y="157131"/>
                  </a:lnTo>
                  <a:lnTo>
                    <a:pt x="75072" y="157174"/>
                  </a:lnTo>
                  <a:lnTo>
                    <a:pt x="75266" y="157378"/>
                  </a:lnTo>
                  <a:lnTo>
                    <a:pt x="75301" y="157540"/>
                  </a:lnTo>
                  <a:lnTo>
                    <a:pt x="75484" y="157946"/>
                  </a:lnTo>
                  <a:lnTo>
                    <a:pt x="75466" y="158864"/>
                  </a:lnTo>
                  <a:lnTo>
                    <a:pt x="75707" y="159745"/>
                  </a:lnTo>
                  <a:lnTo>
                    <a:pt x="75850" y="160103"/>
                  </a:lnTo>
                  <a:lnTo>
                    <a:pt x="76380" y="160794"/>
                  </a:lnTo>
                  <a:lnTo>
                    <a:pt x="76919" y="161146"/>
                  </a:lnTo>
                  <a:lnTo>
                    <a:pt x="77319" y="161699"/>
                  </a:lnTo>
                  <a:lnTo>
                    <a:pt x="77778" y="162528"/>
                  </a:lnTo>
                  <a:lnTo>
                    <a:pt x="77968" y="163214"/>
                  </a:lnTo>
                  <a:lnTo>
                    <a:pt x="78423" y="164382"/>
                  </a:lnTo>
                  <a:lnTo>
                    <a:pt x="78807" y="165688"/>
                  </a:lnTo>
                  <a:lnTo>
                    <a:pt x="79434" y="168363"/>
                  </a:lnTo>
                  <a:lnTo>
                    <a:pt x="79567" y="168637"/>
                  </a:lnTo>
                  <a:lnTo>
                    <a:pt x="80127" y="169435"/>
                  </a:lnTo>
                  <a:lnTo>
                    <a:pt x="81033" y="170621"/>
                  </a:lnTo>
                  <a:lnTo>
                    <a:pt x="81797" y="171355"/>
                  </a:lnTo>
                  <a:lnTo>
                    <a:pt x="82810" y="172122"/>
                  </a:lnTo>
                  <a:lnTo>
                    <a:pt x="83643" y="172537"/>
                  </a:lnTo>
                  <a:lnTo>
                    <a:pt x="84117" y="172789"/>
                  </a:lnTo>
                  <a:lnTo>
                    <a:pt x="84592" y="172999"/>
                  </a:lnTo>
                  <a:lnTo>
                    <a:pt x="85340" y="173652"/>
                  </a:lnTo>
                  <a:lnTo>
                    <a:pt x="85854" y="174062"/>
                  </a:lnTo>
                  <a:lnTo>
                    <a:pt x="86326" y="174471"/>
                  </a:lnTo>
                  <a:lnTo>
                    <a:pt x="86480" y="174877"/>
                  </a:lnTo>
                  <a:lnTo>
                    <a:pt x="86508" y="175401"/>
                  </a:lnTo>
                  <a:lnTo>
                    <a:pt x="86413" y="176201"/>
                  </a:lnTo>
                  <a:lnTo>
                    <a:pt x="85923" y="176830"/>
                  </a:lnTo>
                  <a:lnTo>
                    <a:pt x="85348" y="177502"/>
                  </a:lnTo>
                  <a:lnTo>
                    <a:pt x="84730" y="178374"/>
                  </a:lnTo>
                  <a:lnTo>
                    <a:pt x="84244" y="178846"/>
                  </a:lnTo>
                  <a:lnTo>
                    <a:pt x="83393" y="179351"/>
                  </a:lnTo>
                  <a:lnTo>
                    <a:pt x="83064" y="179823"/>
                  </a:lnTo>
                  <a:lnTo>
                    <a:pt x="82411" y="180495"/>
                  </a:lnTo>
                  <a:lnTo>
                    <a:pt x="81436" y="181315"/>
                  </a:lnTo>
                  <a:lnTo>
                    <a:pt x="80581" y="182025"/>
                  </a:lnTo>
                  <a:lnTo>
                    <a:pt x="80102" y="182806"/>
                  </a:lnTo>
                  <a:lnTo>
                    <a:pt x="80004" y="182973"/>
                  </a:lnTo>
                  <a:lnTo>
                    <a:pt x="79683" y="183273"/>
                  </a:lnTo>
                  <a:lnTo>
                    <a:pt x="79272" y="183640"/>
                  </a:lnTo>
                  <a:lnTo>
                    <a:pt x="79105" y="183921"/>
                  </a:lnTo>
                  <a:lnTo>
                    <a:pt x="78274" y="184460"/>
                  </a:lnTo>
                  <a:lnTo>
                    <a:pt x="77339" y="185327"/>
                  </a:lnTo>
                  <a:lnTo>
                    <a:pt x="76085" y="186061"/>
                  </a:lnTo>
                  <a:lnTo>
                    <a:pt x="74870" y="186800"/>
                  </a:lnTo>
                  <a:lnTo>
                    <a:pt x="74066" y="187109"/>
                  </a:lnTo>
                  <a:lnTo>
                    <a:pt x="72825" y="187655"/>
                  </a:lnTo>
                  <a:lnTo>
                    <a:pt x="71612" y="187743"/>
                  </a:lnTo>
                  <a:lnTo>
                    <a:pt x="70084" y="187824"/>
                  </a:lnTo>
                  <a:lnTo>
                    <a:pt x="69759" y="187848"/>
                  </a:lnTo>
                  <a:lnTo>
                    <a:pt x="69145" y="187905"/>
                  </a:lnTo>
                  <a:lnTo>
                    <a:pt x="68532" y="187891"/>
                  </a:lnTo>
                  <a:lnTo>
                    <a:pt x="68329" y="187956"/>
                  </a:lnTo>
                  <a:lnTo>
                    <a:pt x="67648" y="187809"/>
                  </a:lnTo>
                  <a:lnTo>
                    <a:pt x="67042" y="187523"/>
                  </a:lnTo>
                  <a:lnTo>
                    <a:pt x="66635" y="187513"/>
                  </a:lnTo>
                  <a:lnTo>
                    <a:pt x="65289" y="186875"/>
                  </a:lnTo>
                  <a:lnTo>
                    <a:pt x="64481" y="186450"/>
                  </a:lnTo>
                  <a:lnTo>
                    <a:pt x="63400" y="186022"/>
                  </a:lnTo>
                  <a:lnTo>
                    <a:pt x="62925" y="185874"/>
                  </a:lnTo>
                  <a:lnTo>
                    <a:pt x="58983" y="185936"/>
                  </a:lnTo>
                  <a:lnTo>
                    <a:pt x="58504" y="185998"/>
                  </a:lnTo>
                  <a:lnTo>
                    <a:pt x="57827" y="185845"/>
                  </a:lnTo>
                  <a:lnTo>
                    <a:pt x="56746" y="185488"/>
                  </a:lnTo>
                  <a:lnTo>
                    <a:pt x="56006" y="185064"/>
                  </a:lnTo>
                  <a:lnTo>
                    <a:pt x="54802" y="184082"/>
                  </a:lnTo>
                  <a:lnTo>
                    <a:pt x="54007" y="183043"/>
                  </a:lnTo>
                  <a:lnTo>
                    <a:pt x="52882" y="181942"/>
                  </a:lnTo>
                  <a:lnTo>
                    <a:pt x="52403" y="181447"/>
                  </a:lnTo>
                  <a:lnTo>
                    <a:pt x="51941" y="180824"/>
                  </a:lnTo>
                  <a:lnTo>
                    <a:pt x="51542" y="180404"/>
                  </a:lnTo>
                  <a:lnTo>
                    <a:pt x="50536" y="179637"/>
                  </a:lnTo>
                  <a:lnTo>
                    <a:pt x="50064" y="179355"/>
                  </a:lnTo>
                  <a:lnTo>
                    <a:pt x="49316" y="179408"/>
                  </a:lnTo>
                  <a:lnTo>
                    <a:pt x="48766" y="179670"/>
                  </a:lnTo>
                  <a:lnTo>
                    <a:pt x="48694" y="179803"/>
                  </a:lnTo>
                  <a:lnTo>
                    <a:pt x="48211" y="180204"/>
                  </a:lnTo>
                  <a:lnTo>
                    <a:pt x="47938" y="180337"/>
                  </a:lnTo>
                  <a:lnTo>
                    <a:pt x="47934" y="180608"/>
                  </a:lnTo>
                  <a:lnTo>
                    <a:pt x="47285" y="182511"/>
                  </a:lnTo>
                  <a:lnTo>
                    <a:pt x="47064" y="183464"/>
                  </a:lnTo>
                  <a:lnTo>
                    <a:pt x="46913" y="184141"/>
                  </a:lnTo>
                  <a:lnTo>
                    <a:pt x="46636" y="184478"/>
                  </a:lnTo>
                  <a:lnTo>
                    <a:pt x="45809" y="185145"/>
                  </a:lnTo>
                  <a:lnTo>
                    <a:pt x="45326" y="185407"/>
                  </a:lnTo>
                  <a:lnTo>
                    <a:pt x="44780" y="185675"/>
                  </a:lnTo>
                  <a:lnTo>
                    <a:pt x="43751" y="186065"/>
                  </a:lnTo>
                  <a:lnTo>
                    <a:pt x="43548" y="185989"/>
                  </a:lnTo>
                  <a:lnTo>
                    <a:pt x="41771" y="186504"/>
                  </a:lnTo>
                  <a:lnTo>
                    <a:pt x="41497" y="186637"/>
                  </a:lnTo>
                  <a:lnTo>
                    <a:pt x="39115" y="186865"/>
                  </a:lnTo>
                  <a:lnTo>
                    <a:pt x="38497" y="186989"/>
                  </a:lnTo>
                  <a:lnTo>
                    <a:pt x="37749" y="186975"/>
                  </a:lnTo>
                  <a:lnTo>
                    <a:pt x="36854" y="186857"/>
                  </a:lnTo>
                  <a:lnTo>
                    <a:pt x="35568" y="186690"/>
                  </a:lnTo>
                  <a:lnTo>
                    <a:pt x="34492" y="186800"/>
                  </a:lnTo>
                  <a:lnTo>
                    <a:pt x="33973" y="186833"/>
                  </a:lnTo>
                  <a:lnTo>
                    <a:pt x="33118" y="186556"/>
                  </a:lnTo>
                  <a:lnTo>
                    <a:pt x="31408" y="186051"/>
                  </a:lnTo>
                  <a:lnTo>
                    <a:pt x="30382" y="185727"/>
                  </a:lnTo>
                  <a:lnTo>
                    <a:pt x="29658" y="185456"/>
                  </a:lnTo>
                  <a:lnTo>
                    <a:pt x="28716" y="185094"/>
                  </a:lnTo>
                  <a:lnTo>
                    <a:pt x="27734" y="184774"/>
                  </a:lnTo>
                  <a:lnTo>
                    <a:pt x="26748" y="184541"/>
                  </a:lnTo>
                  <a:lnTo>
                    <a:pt x="26063" y="184398"/>
                  </a:lnTo>
                  <a:lnTo>
                    <a:pt x="25374" y="184426"/>
                  </a:lnTo>
                  <a:lnTo>
                    <a:pt x="24603" y="184369"/>
                  </a:lnTo>
                  <a:lnTo>
                    <a:pt x="23790" y="183964"/>
                  </a:lnTo>
                  <a:lnTo>
                    <a:pt x="23236" y="183697"/>
                  </a:lnTo>
                  <a:lnTo>
                    <a:pt x="22073" y="183883"/>
                  </a:lnTo>
                  <a:lnTo>
                    <a:pt x="21764" y="183873"/>
                  </a:lnTo>
                  <a:lnTo>
                    <a:pt x="20466" y="184331"/>
                  </a:lnTo>
                  <a:lnTo>
                    <a:pt x="20192" y="184326"/>
                  </a:lnTo>
                  <a:lnTo>
                    <a:pt x="19441" y="184446"/>
                  </a:lnTo>
                  <a:lnTo>
                    <a:pt x="18894" y="184641"/>
                  </a:lnTo>
                  <a:lnTo>
                    <a:pt x="17524" y="185160"/>
                  </a:lnTo>
                  <a:lnTo>
                    <a:pt x="15070" y="185456"/>
                  </a:lnTo>
                  <a:lnTo>
                    <a:pt x="14120" y="185437"/>
                  </a:lnTo>
                  <a:lnTo>
                    <a:pt x="13280" y="185275"/>
                  </a:lnTo>
                  <a:lnTo>
                    <a:pt x="12687" y="184979"/>
                  </a:lnTo>
                  <a:lnTo>
                    <a:pt x="12057" y="184446"/>
                  </a:lnTo>
                  <a:lnTo>
                    <a:pt x="11712" y="183759"/>
                  </a:lnTo>
                  <a:lnTo>
                    <a:pt x="11207" y="182868"/>
                  </a:lnTo>
                  <a:lnTo>
                    <a:pt x="11024" y="182063"/>
                  </a:lnTo>
                  <a:lnTo>
                    <a:pt x="10877" y="181257"/>
                  </a:lnTo>
                  <a:lnTo>
                    <a:pt x="10810" y="180695"/>
                  </a:lnTo>
                  <a:lnTo>
                    <a:pt x="10786" y="179895"/>
                  </a:lnTo>
                  <a:lnTo>
                    <a:pt x="10799" y="179132"/>
                  </a:lnTo>
                  <a:lnTo>
                    <a:pt x="10621" y="178045"/>
                  </a:lnTo>
                  <a:lnTo>
                    <a:pt x="10540" y="177747"/>
                  </a:lnTo>
                  <a:lnTo>
                    <a:pt x="10359" y="177078"/>
                  </a:lnTo>
                  <a:lnTo>
                    <a:pt x="10094" y="176349"/>
                  </a:lnTo>
                  <a:lnTo>
                    <a:pt x="9548" y="175539"/>
                  </a:lnTo>
                  <a:lnTo>
                    <a:pt x="8962" y="174724"/>
                  </a:lnTo>
                  <a:lnTo>
                    <a:pt x="8613" y="174195"/>
                  </a:lnTo>
                  <a:lnTo>
                    <a:pt x="8147" y="173547"/>
                  </a:lnTo>
                  <a:lnTo>
                    <a:pt x="7829" y="173261"/>
                  </a:lnTo>
                  <a:lnTo>
                    <a:pt x="7243" y="172608"/>
                  </a:lnTo>
                  <a:lnTo>
                    <a:pt x="6971" y="172241"/>
                  </a:lnTo>
                  <a:lnTo>
                    <a:pt x="6579" y="171832"/>
                  </a:lnTo>
                  <a:lnTo>
                    <a:pt x="6063" y="171460"/>
                  </a:lnTo>
                  <a:lnTo>
                    <a:pt x="5277" y="170845"/>
                  </a:lnTo>
                  <a:lnTo>
                    <a:pt x="4607" y="170192"/>
                  </a:lnTo>
                  <a:lnTo>
                    <a:pt x="3823" y="169373"/>
                  </a:lnTo>
                  <a:lnTo>
                    <a:pt x="3471" y="169087"/>
                  </a:lnTo>
                  <a:lnTo>
                    <a:pt x="3162" y="168401"/>
                  </a:lnTo>
                  <a:lnTo>
                    <a:pt x="2854" y="167871"/>
                  </a:lnTo>
                  <a:lnTo>
                    <a:pt x="2625" y="167266"/>
                  </a:lnTo>
                  <a:lnTo>
                    <a:pt x="2556" y="166504"/>
                  </a:lnTo>
                  <a:lnTo>
                    <a:pt x="2643" y="166142"/>
                  </a:lnTo>
                  <a:lnTo>
                    <a:pt x="3095" y="165713"/>
                  </a:lnTo>
                  <a:lnTo>
                    <a:pt x="3455" y="165556"/>
                  </a:lnTo>
                  <a:lnTo>
                    <a:pt x="4137" y="165570"/>
                  </a:lnTo>
                  <a:lnTo>
                    <a:pt x="4932" y="165865"/>
                  </a:lnTo>
                  <a:lnTo>
                    <a:pt x="5526" y="166080"/>
                  </a:lnTo>
                  <a:lnTo>
                    <a:pt x="6203" y="166251"/>
                  </a:lnTo>
                  <a:lnTo>
                    <a:pt x="7116" y="166752"/>
                  </a:lnTo>
                  <a:lnTo>
                    <a:pt x="7909" y="167009"/>
                  </a:lnTo>
                  <a:lnTo>
                    <a:pt x="8862" y="167386"/>
                  </a:lnTo>
                  <a:lnTo>
                    <a:pt x="9940" y="167486"/>
                  </a:lnTo>
                  <a:lnTo>
                    <a:pt x="10699" y="167581"/>
                  </a:lnTo>
                  <a:lnTo>
                    <a:pt x="11298" y="167595"/>
                  </a:lnTo>
                  <a:lnTo>
                    <a:pt x="11819" y="167562"/>
                  </a:lnTo>
                  <a:lnTo>
                    <a:pt x="12786" y="167262"/>
                  </a:lnTo>
                  <a:lnTo>
                    <a:pt x="13514" y="166952"/>
                  </a:lnTo>
                  <a:lnTo>
                    <a:pt x="15046" y="166180"/>
                  </a:lnTo>
                  <a:lnTo>
                    <a:pt x="15295" y="165785"/>
                  </a:lnTo>
                  <a:lnTo>
                    <a:pt x="15426" y="165227"/>
                  </a:lnTo>
                  <a:lnTo>
                    <a:pt x="15402" y="164464"/>
                  </a:lnTo>
                  <a:lnTo>
                    <a:pt x="15094" y="163816"/>
                  </a:lnTo>
                  <a:lnTo>
                    <a:pt x="14504" y="163163"/>
                  </a:lnTo>
                  <a:lnTo>
                    <a:pt x="13899" y="162396"/>
                  </a:lnTo>
                  <a:lnTo>
                    <a:pt x="13193" y="161743"/>
                  </a:lnTo>
                  <a:lnTo>
                    <a:pt x="12402" y="161129"/>
                  </a:lnTo>
                  <a:lnTo>
                    <a:pt x="11447" y="160867"/>
                  </a:lnTo>
                  <a:lnTo>
                    <a:pt x="10692" y="160652"/>
                  </a:lnTo>
                  <a:lnTo>
                    <a:pt x="9940" y="160318"/>
                  </a:lnTo>
                  <a:lnTo>
                    <a:pt x="8982" y="160099"/>
                  </a:lnTo>
                  <a:lnTo>
                    <a:pt x="8185" y="159880"/>
                  </a:lnTo>
                  <a:lnTo>
                    <a:pt x="7308" y="159747"/>
                  </a:lnTo>
                  <a:lnTo>
                    <a:pt x="6310" y="159604"/>
                  </a:lnTo>
                  <a:lnTo>
                    <a:pt x="5312" y="159546"/>
                  </a:lnTo>
                  <a:lnTo>
                    <a:pt x="4433" y="159489"/>
                  </a:lnTo>
                  <a:lnTo>
                    <a:pt x="3431" y="159551"/>
                  </a:lnTo>
                  <a:lnTo>
                    <a:pt x="2553" y="159494"/>
                  </a:lnTo>
                  <a:lnTo>
                    <a:pt x="1836" y="159318"/>
                  </a:lnTo>
                  <a:lnTo>
                    <a:pt x="1400" y="159151"/>
                  </a:lnTo>
                  <a:lnTo>
                    <a:pt x="961" y="159022"/>
                  </a:lnTo>
                  <a:lnTo>
                    <a:pt x="645" y="158856"/>
                  </a:lnTo>
                  <a:lnTo>
                    <a:pt x="324" y="158770"/>
                  </a:lnTo>
                  <a:lnTo>
                    <a:pt x="209" y="158565"/>
                  </a:lnTo>
                  <a:lnTo>
                    <a:pt x="19" y="158003"/>
                  </a:lnTo>
                  <a:lnTo>
                    <a:pt x="0" y="156959"/>
                  </a:lnTo>
                  <a:lnTo>
                    <a:pt x="253" y="156282"/>
                  </a:lnTo>
                  <a:lnTo>
                    <a:pt x="463" y="155845"/>
                  </a:lnTo>
                  <a:lnTo>
                    <a:pt x="708" y="155610"/>
                  </a:lnTo>
                  <a:lnTo>
                    <a:pt x="510" y="155363"/>
                  </a:lnTo>
                  <a:lnTo>
                    <a:pt x="723" y="154686"/>
                  </a:lnTo>
                  <a:lnTo>
                    <a:pt x="1215" y="154095"/>
                  </a:lnTo>
                  <a:lnTo>
                    <a:pt x="1503" y="153700"/>
                  </a:lnTo>
                  <a:lnTo>
                    <a:pt x="2153" y="153190"/>
                  </a:lnTo>
                  <a:lnTo>
                    <a:pt x="2474" y="153118"/>
                  </a:lnTo>
                  <a:lnTo>
                    <a:pt x="3242" y="152770"/>
                  </a:lnTo>
                  <a:lnTo>
                    <a:pt x="4290" y="152270"/>
                  </a:lnTo>
                  <a:lnTo>
                    <a:pt x="5014" y="152165"/>
                  </a:lnTo>
                  <a:lnTo>
                    <a:pt x="6135" y="152065"/>
                  </a:lnTo>
                  <a:lnTo>
                    <a:pt x="6420" y="151908"/>
                  </a:lnTo>
                  <a:lnTo>
                    <a:pt x="7101" y="151884"/>
                  </a:lnTo>
                  <a:lnTo>
                    <a:pt x="8261" y="151903"/>
                  </a:lnTo>
                  <a:lnTo>
                    <a:pt x="8978" y="151960"/>
                  </a:lnTo>
                  <a:lnTo>
                    <a:pt x="9615" y="152132"/>
                  </a:lnTo>
                  <a:lnTo>
                    <a:pt x="10133" y="152303"/>
                  </a:lnTo>
                  <a:lnTo>
                    <a:pt x="10249" y="152465"/>
                  </a:lnTo>
                  <a:lnTo>
                    <a:pt x="10846" y="152556"/>
                  </a:lnTo>
                  <a:lnTo>
                    <a:pt x="11487" y="152570"/>
                  </a:lnTo>
                  <a:lnTo>
                    <a:pt x="11906" y="152602"/>
                  </a:lnTo>
                  <a:lnTo>
                    <a:pt x="12845" y="152675"/>
                  </a:lnTo>
                  <a:lnTo>
                    <a:pt x="14041" y="152980"/>
                  </a:lnTo>
                  <a:lnTo>
                    <a:pt x="14881" y="152994"/>
                  </a:lnTo>
                  <a:lnTo>
                    <a:pt x="15636" y="153127"/>
                  </a:lnTo>
                  <a:lnTo>
                    <a:pt x="16480" y="153028"/>
                  </a:lnTo>
                  <a:lnTo>
                    <a:pt x="17560" y="152928"/>
                  </a:lnTo>
                  <a:lnTo>
                    <a:pt x="18288" y="152699"/>
                  </a:lnTo>
                  <a:lnTo>
                    <a:pt x="19167" y="152675"/>
                  </a:lnTo>
                  <a:lnTo>
                    <a:pt x="20248" y="152575"/>
                  </a:lnTo>
                  <a:lnTo>
                    <a:pt x="21011" y="152489"/>
                  </a:lnTo>
                  <a:lnTo>
                    <a:pt x="21657" y="152303"/>
                  </a:lnTo>
                  <a:lnTo>
                    <a:pt x="22220" y="152075"/>
                  </a:lnTo>
                  <a:lnTo>
                    <a:pt x="22828" y="151684"/>
                  </a:lnTo>
                  <a:lnTo>
                    <a:pt x="23636" y="151260"/>
                  </a:lnTo>
                  <a:lnTo>
                    <a:pt x="24614" y="150392"/>
                  </a:lnTo>
                  <a:lnTo>
                    <a:pt x="25228" y="149644"/>
                  </a:lnTo>
                  <a:lnTo>
                    <a:pt x="25964" y="148658"/>
                  </a:lnTo>
                  <a:lnTo>
                    <a:pt x="26304" y="147700"/>
                  </a:lnTo>
                  <a:lnTo>
                    <a:pt x="26368" y="146418"/>
                  </a:lnTo>
                  <a:lnTo>
                    <a:pt x="26554" y="145017"/>
                  </a:lnTo>
                  <a:lnTo>
                    <a:pt x="26574" y="144059"/>
                  </a:lnTo>
                  <a:lnTo>
                    <a:pt x="26799" y="142658"/>
                  </a:lnTo>
                  <a:lnTo>
                    <a:pt x="26823" y="141576"/>
                  </a:lnTo>
                  <a:lnTo>
                    <a:pt x="26605" y="140371"/>
                  </a:lnTo>
                  <a:lnTo>
                    <a:pt x="26344" y="139323"/>
                  </a:lnTo>
                  <a:lnTo>
                    <a:pt x="26043" y="138274"/>
                  </a:lnTo>
                  <a:lnTo>
                    <a:pt x="25699" y="137507"/>
                  </a:lnTo>
                  <a:lnTo>
                    <a:pt x="25196" y="136492"/>
                  </a:lnTo>
                  <a:lnTo>
                    <a:pt x="24824" y="135124"/>
                  </a:lnTo>
                  <a:lnTo>
                    <a:pt x="24554" y="134514"/>
                  </a:lnTo>
                  <a:lnTo>
                    <a:pt x="24329" y="133752"/>
                  </a:lnTo>
                  <a:lnTo>
                    <a:pt x="24218" y="133266"/>
                  </a:lnTo>
                  <a:lnTo>
                    <a:pt x="23790" y="132618"/>
                  </a:lnTo>
                  <a:lnTo>
                    <a:pt x="23082" y="132146"/>
                  </a:lnTo>
                  <a:lnTo>
                    <a:pt x="22452" y="131541"/>
                  </a:lnTo>
                  <a:lnTo>
                    <a:pt x="21416" y="131403"/>
                  </a:lnTo>
                  <a:lnTo>
                    <a:pt x="19891" y="131455"/>
                  </a:lnTo>
                  <a:lnTo>
                    <a:pt x="18582" y="131026"/>
                  </a:lnTo>
                  <a:lnTo>
                    <a:pt x="17350" y="130521"/>
                  </a:lnTo>
                  <a:lnTo>
                    <a:pt x="16448" y="129663"/>
                  </a:lnTo>
                  <a:lnTo>
                    <a:pt x="16056" y="129134"/>
                  </a:lnTo>
                  <a:lnTo>
                    <a:pt x="15478" y="128119"/>
                  </a:lnTo>
                  <a:lnTo>
                    <a:pt x="15458" y="126918"/>
                  </a:lnTo>
                  <a:lnTo>
                    <a:pt x="15680" y="125841"/>
                  </a:lnTo>
                  <a:lnTo>
                    <a:pt x="16958" y="123859"/>
                  </a:lnTo>
                  <a:lnTo>
                    <a:pt x="17818" y="122834"/>
                  </a:lnTo>
                  <a:lnTo>
                    <a:pt x="18800" y="121767"/>
                  </a:lnTo>
                  <a:lnTo>
                    <a:pt x="19619" y="120704"/>
                  </a:lnTo>
                  <a:lnTo>
                    <a:pt x="20153" y="119909"/>
                  </a:lnTo>
                  <a:lnTo>
                    <a:pt x="20652" y="119037"/>
                  </a:lnTo>
                  <a:lnTo>
                    <a:pt x="21151" y="117965"/>
                  </a:lnTo>
                  <a:lnTo>
                    <a:pt x="21728" y="117054"/>
                  </a:lnTo>
                  <a:lnTo>
                    <a:pt x="22385" y="116144"/>
                  </a:lnTo>
                  <a:lnTo>
                    <a:pt x="23930" y="114972"/>
                  </a:lnTo>
                  <a:lnTo>
                    <a:pt x="24583" y="114262"/>
                  </a:lnTo>
                  <a:lnTo>
                    <a:pt x="25394" y="113714"/>
                  </a:lnTo>
                  <a:lnTo>
                    <a:pt x="26534" y="112618"/>
                  </a:lnTo>
                  <a:lnTo>
                    <a:pt x="27346" y="112070"/>
                  </a:lnTo>
                  <a:lnTo>
                    <a:pt x="27912" y="111641"/>
                  </a:lnTo>
                  <a:lnTo>
                    <a:pt x="28562" y="111169"/>
                  </a:lnTo>
                  <a:lnTo>
                    <a:pt x="29206" y="110864"/>
                  </a:lnTo>
                  <a:lnTo>
                    <a:pt x="29729" y="110554"/>
                  </a:lnTo>
                  <a:lnTo>
                    <a:pt x="31174" y="110430"/>
                  </a:lnTo>
                  <a:lnTo>
                    <a:pt x="32298" y="110168"/>
                  </a:lnTo>
                  <a:lnTo>
                    <a:pt x="33628" y="109634"/>
                  </a:lnTo>
                  <a:lnTo>
                    <a:pt x="34321" y="109044"/>
                  </a:lnTo>
                  <a:lnTo>
                    <a:pt x="35100" y="107976"/>
                  </a:lnTo>
                  <a:lnTo>
                    <a:pt x="35434" y="107223"/>
                  </a:lnTo>
                  <a:lnTo>
                    <a:pt x="35853" y="106308"/>
                  </a:lnTo>
                  <a:lnTo>
                    <a:pt x="36269" y="105436"/>
                  </a:lnTo>
                  <a:lnTo>
                    <a:pt x="36723" y="104641"/>
                  </a:lnTo>
                  <a:lnTo>
                    <a:pt x="37705" y="103497"/>
                  </a:lnTo>
                  <a:lnTo>
                    <a:pt x="38525" y="102591"/>
                  </a:lnTo>
                  <a:lnTo>
                    <a:pt x="39222" y="101643"/>
                  </a:lnTo>
                  <a:lnTo>
                    <a:pt x="39958" y="100771"/>
                  </a:lnTo>
                  <a:lnTo>
                    <a:pt x="40694" y="99904"/>
                  </a:lnTo>
                  <a:lnTo>
                    <a:pt x="41268" y="99275"/>
                  </a:lnTo>
                  <a:lnTo>
                    <a:pt x="41205" y="98350"/>
                  </a:lnTo>
                  <a:lnTo>
                    <a:pt x="41146" y="97350"/>
                  </a:lnTo>
                  <a:lnTo>
                    <a:pt x="41165" y="96225"/>
                  </a:lnTo>
                  <a:lnTo>
                    <a:pt x="41426" y="95029"/>
                  </a:lnTo>
                  <a:lnTo>
                    <a:pt x="42001" y="94276"/>
                  </a:lnTo>
                  <a:lnTo>
                    <a:pt x="43686" y="93990"/>
                  </a:lnTo>
                  <a:lnTo>
                    <a:pt x="44610" y="93847"/>
                  </a:lnTo>
                  <a:lnTo>
                    <a:pt x="46541" y="93404"/>
                  </a:lnTo>
                  <a:lnTo>
                    <a:pt x="47990" y="92827"/>
                  </a:lnTo>
                  <a:lnTo>
                    <a:pt x="49614" y="91617"/>
                  </a:lnTo>
                  <a:lnTo>
                    <a:pt x="50595" y="90554"/>
                  </a:lnTo>
                  <a:lnTo>
                    <a:pt x="51331" y="89682"/>
                  </a:lnTo>
                  <a:lnTo>
                    <a:pt x="51988" y="88772"/>
                  </a:lnTo>
                  <a:lnTo>
                    <a:pt x="52206" y="87776"/>
                  </a:lnTo>
                  <a:lnTo>
                    <a:pt x="52266" y="86856"/>
                  </a:lnTo>
                  <a:lnTo>
                    <a:pt x="52578" y="85188"/>
                  </a:lnTo>
                  <a:lnTo>
                    <a:pt x="52364" y="83821"/>
                  </a:lnTo>
                  <a:lnTo>
                    <a:pt x="52108" y="82453"/>
                  </a:lnTo>
                  <a:lnTo>
                    <a:pt x="52170" y="81333"/>
                  </a:lnTo>
                  <a:lnTo>
                    <a:pt x="52796" y="79942"/>
                  </a:lnTo>
                  <a:lnTo>
                    <a:pt x="53054" y="78903"/>
                  </a:lnTo>
                  <a:lnTo>
                    <a:pt x="52998" y="77659"/>
                  </a:lnTo>
                  <a:lnTo>
                    <a:pt x="52693" y="76930"/>
                  </a:lnTo>
                  <a:lnTo>
                    <a:pt x="51751" y="75949"/>
                  </a:lnTo>
                  <a:lnTo>
                    <a:pt x="48952" y="73852"/>
                  </a:lnTo>
                  <a:lnTo>
                    <a:pt x="48327" y="73037"/>
                  </a:lnTo>
                  <a:lnTo>
                    <a:pt x="47872" y="71746"/>
                  </a:lnTo>
                  <a:lnTo>
                    <a:pt x="48097" y="70425"/>
                  </a:lnTo>
                  <a:lnTo>
                    <a:pt x="48674" y="69434"/>
                  </a:lnTo>
                  <a:lnTo>
                    <a:pt x="50135" y="68381"/>
                  </a:lnTo>
                  <a:lnTo>
                    <a:pt x="51146" y="67800"/>
                  </a:lnTo>
                  <a:lnTo>
                    <a:pt x="51636" y="67366"/>
                  </a:lnTo>
                  <a:lnTo>
                    <a:pt x="51881" y="67014"/>
                  </a:lnTo>
                  <a:lnTo>
                    <a:pt x="52076" y="66613"/>
                  </a:lnTo>
                  <a:lnTo>
                    <a:pt x="51537" y="66237"/>
                  </a:lnTo>
                  <a:lnTo>
                    <a:pt x="50861" y="66103"/>
                  </a:lnTo>
                  <a:lnTo>
                    <a:pt x="49819" y="66046"/>
                  </a:lnTo>
                  <a:lnTo>
                    <a:pt x="48667" y="65741"/>
                  </a:lnTo>
                  <a:lnTo>
                    <a:pt x="47246" y="64674"/>
                  </a:lnTo>
                  <a:lnTo>
                    <a:pt x="46102" y="63888"/>
                  </a:lnTo>
                  <a:lnTo>
                    <a:pt x="45548" y="63439"/>
                  </a:lnTo>
                  <a:lnTo>
                    <a:pt x="44800" y="62944"/>
                  </a:lnTo>
                  <a:lnTo>
                    <a:pt x="44127" y="62486"/>
                  </a:lnTo>
                  <a:lnTo>
                    <a:pt x="43374" y="62072"/>
                  </a:lnTo>
                  <a:lnTo>
                    <a:pt x="42508" y="61452"/>
                  </a:lnTo>
                  <a:lnTo>
                    <a:pt x="41958" y="61004"/>
                  </a:lnTo>
                  <a:lnTo>
                    <a:pt x="41181" y="59665"/>
                  </a:lnTo>
                  <a:lnTo>
                    <a:pt x="41157" y="58860"/>
                  </a:lnTo>
                  <a:lnTo>
                    <a:pt x="41090" y="58060"/>
                  </a:lnTo>
                  <a:lnTo>
                    <a:pt x="40749" y="57211"/>
                  </a:lnTo>
                  <a:lnTo>
                    <a:pt x="40330" y="56082"/>
                  </a:lnTo>
                  <a:lnTo>
                    <a:pt x="39910" y="54909"/>
                  </a:lnTo>
                  <a:lnTo>
                    <a:pt x="39574" y="53861"/>
                  </a:lnTo>
                  <a:lnTo>
                    <a:pt x="39230" y="52932"/>
                  </a:lnTo>
                  <a:lnTo>
                    <a:pt x="39166" y="52089"/>
                  </a:lnTo>
                  <a:lnTo>
                    <a:pt x="38941" y="51283"/>
                  </a:lnTo>
                  <a:lnTo>
                    <a:pt x="38188" y="50988"/>
                  </a:lnTo>
                  <a:lnTo>
                    <a:pt x="37912" y="51021"/>
                  </a:lnTo>
                  <a:lnTo>
                    <a:pt x="37222" y="51288"/>
                  </a:lnTo>
                  <a:lnTo>
                    <a:pt x="36609" y="51879"/>
                  </a:lnTo>
                  <a:lnTo>
                    <a:pt x="36086" y="52150"/>
                  </a:lnTo>
                  <a:lnTo>
                    <a:pt x="35643" y="52222"/>
                  </a:lnTo>
                  <a:lnTo>
                    <a:pt x="35013" y="51607"/>
                  </a:lnTo>
                  <a:lnTo>
                    <a:pt x="34792" y="50764"/>
                  </a:lnTo>
                  <a:lnTo>
                    <a:pt x="35042" y="50164"/>
                  </a:lnTo>
                  <a:lnTo>
                    <a:pt x="35528" y="49853"/>
                  </a:lnTo>
                  <a:lnTo>
                    <a:pt x="35937" y="49463"/>
                  </a:lnTo>
                  <a:lnTo>
                    <a:pt x="36387" y="48829"/>
                  </a:lnTo>
                  <a:lnTo>
                    <a:pt x="36483" y="48028"/>
                  </a:lnTo>
                  <a:lnTo>
                    <a:pt x="36416" y="47304"/>
                  </a:lnTo>
                  <a:lnTo>
                    <a:pt x="36237" y="46261"/>
                  </a:lnTo>
                  <a:lnTo>
                    <a:pt x="35794" y="44364"/>
                  </a:lnTo>
                  <a:lnTo>
                    <a:pt x="35647" y="43683"/>
                  </a:lnTo>
                  <a:lnTo>
                    <a:pt x="35342" y="42791"/>
                  </a:lnTo>
                  <a:lnTo>
                    <a:pt x="35160" y="41986"/>
                  </a:lnTo>
                  <a:lnTo>
                    <a:pt x="35002" y="41786"/>
                  </a:lnTo>
                  <a:lnTo>
                    <a:pt x="34737" y="41038"/>
                  </a:lnTo>
                  <a:lnTo>
                    <a:pt x="34476" y="40070"/>
                  </a:lnTo>
                  <a:lnTo>
                    <a:pt x="34325" y="39427"/>
                  </a:lnTo>
                  <a:lnTo>
                    <a:pt x="34262" y="38622"/>
                  </a:lnTo>
                  <a:lnTo>
                    <a:pt x="34479" y="37826"/>
                  </a:lnTo>
                  <a:lnTo>
                    <a:pt x="35013" y="37073"/>
                  </a:lnTo>
                  <a:lnTo>
                    <a:pt x="35790" y="36167"/>
                  </a:lnTo>
                  <a:lnTo>
                    <a:pt x="36407" y="35257"/>
                  </a:lnTo>
                  <a:lnTo>
                    <a:pt x="37148" y="34066"/>
                  </a:lnTo>
                  <a:lnTo>
                    <a:pt x="37404" y="33270"/>
                  </a:lnTo>
                  <a:lnTo>
                    <a:pt x="37705" y="32074"/>
                  </a:lnTo>
                  <a:lnTo>
                    <a:pt x="37520" y="31388"/>
                  </a:lnTo>
                  <a:lnTo>
                    <a:pt x="37057" y="30459"/>
                  </a:lnTo>
                  <a:lnTo>
                    <a:pt x="36792" y="29691"/>
                  </a:lnTo>
                  <a:lnTo>
                    <a:pt x="36605" y="29005"/>
                  </a:lnTo>
                  <a:lnTo>
                    <a:pt x="36316" y="28476"/>
                  </a:lnTo>
                  <a:lnTo>
                    <a:pt x="36601" y="27933"/>
                  </a:lnTo>
                  <a:lnTo>
                    <a:pt x="36743" y="27390"/>
                  </a:lnTo>
                  <a:lnTo>
                    <a:pt x="36759" y="26637"/>
                  </a:lnTo>
                  <a:lnTo>
                    <a:pt x="36629" y="26227"/>
                  </a:lnTo>
                  <a:lnTo>
                    <a:pt x="34864" y="26194"/>
                  </a:lnTo>
                  <a:lnTo>
                    <a:pt x="34527" y="25984"/>
                  </a:lnTo>
                  <a:lnTo>
                    <a:pt x="34499" y="25746"/>
                  </a:lnTo>
                  <a:lnTo>
                    <a:pt x="34408" y="25093"/>
                  </a:lnTo>
                  <a:lnTo>
                    <a:pt x="34626" y="24345"/>
                  </a:lnTo>
                  <a:lnTo>
                    <a:pt x="36059" y="24169"/>
                  </a:lnTo>
                  <a:lnTo>
                    <a:pt x="36062" y="23897"/>
                  </a:lnTo>
                  <a:lnTo>
                    <a:pt x="35810" y="23001"/>
                  </a:lnTo>
                  <a:lnTo>
                    <a:pt x="35348" y="22037"/>
                  </a:lnTo>
                  <a:lnTo>
                    <a:pt x="35058" y="21390"/>
                  </a:lnTo>
                  <a:lnTo>
                    <a:pt x="34631" y="20451"/>
                  </a:lnTo>
                  <a:lnTo>
                    <a:pt x="34441" y="19698"/>
                  </a:lnTo>
                  <a:lnTo>
                    <a:pt x="34461" y="18673"/>
                  </a:lnTo>
                  <a:lnTo>
                    <a:pt x="34607" y="18130"/>
                  </a:lnTo>
                  <a:lnTo>
                    <a:pt x="35280" y="14799"/>
                  </a:lnTo>
                  <a:lnTo>
                    <a:pt x="36013" y="12149"/>
                  </a:lnTo>
                  <a:lnTo>
                    <a:pt x="36017" y="11944"/>
                  </a:lnTo>
                  <a:lnTo>
                    <a:pt x="36567" y="11406"/>
                  </a:lnTo>
                  <a:lnTo>
                    <a:pt x="36571" y="11272"/>
                  </a:lnTo>
                  <a:lnTo>
                    <a:pt x="36923" y="10596"/>
                  </a:lnTo>
                  <a:lnTo>
                    <a:pt x="37133" y="9609"/>
                  </a:lnTo>
                  <a:lnTo>
                    <a:pt x="38510" y="9858"/>
                  </a:lnTo>
                  <a:lnTo>
                    <a:pt x="39840" y="10121"/>
                  </a:lnTo>
                  <a:lnTo>
                    <a:pt x="43297" y="10761"/>
                  </a:lnTo>
                  <a:lnTo>
                    <a:pt x="46153" y="11282"/>
                  </a:lnTo>
                  <a:lnTo>
                    <a:pt x="46021" y="11703"/>
                  </a:lnTo>
                  <a:lnTo>
                    <a:pt x="45728" y="13399"/>
                  </a:lnTo>
                  <a:lnTo>
                    <a:pt x="45606" y="14108"/>
                  </a:lnTo>
                  <a:lnTo>
                    <a:pt x="46198" y="14234"/>
                  </a:lnTo>
                  <a:lnTo>
                    <a:pt x="47329" y="14438"/>
                  </a:lnTo>
                  <a:lnTo>
                    <a:pt x="48457" y="14647"/>
                  </a:lnTo>
                  <a:lnTo>
                    <a:pt x="48517" y="14280"/>
                  </a:lnTo>
                  <a:lnTo>
                    <a:pt x="49071" y="14390"/>
                  </a:lnTo>
                  <a:lnTo>
                    <a:pt x="49007" y="14743"/>
                  </a:lnTo>
                  <a:lnTo>
                    <a:pt x="50425" y="15014"/>
                  </a:lnTo>
                  <a:lnTo>
                    <a:pt x="52404" y="15372"/>
                  </a:lnTo>
                  <a:lnTo>
                    <a:pt x="53251" y="15529"/>
                  </a:lnTo>
                  <a:lnTo>
                    <a:pt x="55793" y="15982"/>
                  </a:lnTo>
                  <a:lnTo>
                    <a:pt x="56644" y="16129"/>
                  </a:lnTo>
                  <a:lnTo>
                    <a:pt x="57495" y="16287"/>
                  </a:lnTo>
                  <a:lnTo>
                    <a:pt x="58346" y="16434"/>
                  </a:lnTo>
                  <a:lnTo>
                    <a:pt x="59225" y="16601"/>
                  </a:lnTo>
                  <a:lnTo>
                    <a:pt x="61153" y="16963"/>
                  </a:lnTo>
                  <a:lnTo>
                    <a:pt x="66259" y="17912"/>
                  </a:lnTo>
                  <a:lnTo>
                    <a:pt x="66821" y="18021"/>
                  </a:lnTo>
                  <a:lnTo>
                    <a:pt x="67962" y="18236"/>
                  </a:lnTo>
                  <a:lnTo>
                    <a:pt x="68520" y="18336"/>
                  </a:lnTo>
                  <a:lnTo>
                    <a:pt x="69086" y="18445"/>
                  </a:lnTo>
                  <a:lnTo>
                    <a:pt x="69648" y="18545"/>
                  </a:lnTo>
                  <a:lnTo>
                    <a:pt x="69707" y="18207"/>
                  </a:lnTo>
                  <a:lnTo>
                    <a:pt x="71805" y="18574"/>
                  </a:lnTo>
                  <a:lnTo>
                    <a:pt x="72411" y="18645"/>
                  </a:lnTo>
                  <a:lnTo>
                    <a:pt x="72573" y="17812"/>
                  </a:lnTo>
                  <a:lnTo>
                    <a:pt x="74230" y="20760"/>
                  </a:lnTo>
                  <a:lnTo>
                    <a:pt x="74533" y="20642"/>
                  </a:lnTo>
                  <a:lnTo>
                    <a:pt x="74858" y="20475"/>
                  </a:lnTo>
                  <a:lnTo>
                    <a:pt x="75582" y="20099"/>
                  </a:lnTo>
                  <a:lnTo>
                    <a:pt x="76394" y="19684"/>
                  </a:lnTo>
                  <a:lnTo>
                    <a:pt x="76671" y="19504"/>
                  </a:lnTo>
                  <a:lnTo>
                    <a:pt x="77047" y="20254"/>
                  </a:lnTo>
                  <a:lnTo>
                    <a:pt x="77131" y="20394"/>
                  </a:lnTo>
                  <a:lnTo>
                    <a:pt x="77333" y="20650"/>
                  </a:lnTo>
                  <a:lnTo>
                    <a:pt x="77638" y="20920"/>
                  </a:lnTo>
                  <a:lnTo>
                    <a:pt x="77775" y="21009"/>
                  </a:lnTo>
                  <a:lnTo>
                    <a:pt x="77992" y="21122"/>
                  </a:lnTo>
                  <a:lnTo>
                    <a:pt x="78299" y="21229"/>
                  </a:lnTo>
                  <a:lnTo>
                    <a:pt x="90756" y="23316"/>
                  </a:lnTo>
                  <a:lnTo>
                    <a:pt x="94313" y="23911"/>
                  </a:lnTo>
                  <a:lnTo>
                    <a:pt x="95033" y="24031"/>
                  </a:lnTo>
                  <a:lnTo>
                    <a:pt x="95469" y="23829"/>
                  </a:lnTo>
                  <a:lnTo>
                    <a:pt x="95565" y="23677"/>
                  </a:lnTo>
                  <a:lnTo>
                    <a:pt x="95828" y="23869"/>
                  </a:lnTo>
                  <a:lnTo>
                    <a:pt x="97484" y="24290"/>
                  </a:lnTo>
                  <a:lnTo>
                    <a:pt x="97893" y="22658"/>
                  </a:lnTo>
                  <a:lnTo>
                    <a:pt x="98808" y="22909"/>
                  </a:lnTo>
                  <a:lnTo>
                    <a:pt x="99350" y="21104"/>
                  </a:lnTo>
                  <a:lnTo>
                    <a:pt x="99599" y="20290"/>
                  </a:lnTo>
                  <a:lnTo>
                    <a:pt x="99739" y="19727"/>
                  </a:lnTo>
                  <a:lnTo>
                    <a:pt x="100101" y="18520"/>
                  </a:lnTo>
                  <a:lnTo>
                    <a:pt x="98418" y="17582"/>
                  </a:lnTo>
                  <a:lnTo>
                    <a:pt x="98604" y="16729"/>
                  </a:lnTo>
                  <a:lnTo>
                    <a:pt x="99225" y="16964"/>
                  </a:lnTo>
                  <a:lnTo>
                    <a:pt x="99537" y="16389"/>
                  </a:lnTo>
                  <a:lnTo>
                    <a:pt x="99318" y="16266"/>
                  </a:lnTo>
                  <a:lnTo>
                    <a:pt x="100444" y="9530"/>
                  </a:lnTo>
                  <a:lnTo>
                    <a:pt x="100491" y="9186"/>
                  </a:lnTo>
                  <a:lnTo>
                    <a:pt x="100550" y="8895"/>
                  </a:lnTo>
                  <a:lnTo>
                    <a:pt x="100427" y="8305"/>
                  </a:lnTo>
                  <a:lnTo>
                    <a:pt x="100217" y="7471"/>
                  </a:lnTo>
                  <a:lnTo>
                    <a:pt x="99952" y="7428"/>
                  </a:lnTo>
                  <a:lnTo>
                    <a:pt x="100066" y="6780"/>
                  </a:lnTo>
                  <a:lnTo>
                    <a:pt x="99932" y="6351"/>
                  </a:lnTo>
                  <a:lnTo>
                    <a:pt x="100636" y="5808"/>
                  </a:lnTo>
                  <a:lnTo>
                    <a:pt x="101011" y="5584"/>
                  </a:lnTo>
                  <a:lnTo>
                    <a:pt x="101296" y="5967"/>
                  </a:lnTo>
                  <a:lnTo>
                    <a:pt x="103087" y="5647"/>
                  </a:lnTo>
                  <a:lnTo>
                    <a:pt x="102994" y="5349"/>
                  </a:lnTo>
                  <a:lnTo>
                    <a:pt x="102746" y="4880"/>
                  </a:lnTo>
                  <a:lnTo>
                    <a:pt x="102383" y="4414"/>
                  </a:lnTo>
                  <a:lnTo>
                    <a:pt x="102292" y="3898"/>
                  </a:lnTo>
                  <a:lnTo>
                    <a:pt x="106321" y="3182"/>
                  </a:lnTo>
                  <a:lnTo>
                    <a:pt x="106836" y="3091"/>
                  </a:lnTo>
                  <a:lnTo>
                    <a:pt x="107433" y="2982"/>
                  </a:lnTo>
                  <a:lnTo>
                    <a:pt x="107865" y="2910"/>
                  </a:lnTo>
                  <a:lnTo>
                    <a:pt x="108075" y="2867"/>
                  </a:lnTo>
                  <a:lnTo>
                    <a:pt x="109017" y="2701"/>
                  </a:lnTo>
                  <a:lnTo>
                    <a:pt x="108898" y="2543"/>
                  </a:lnTo>
                  <a:lnTo>
                    <a:pt x="109286" y="2477"/>
                  </a:lnTo>
                  <a:lnTo>
                    <a:pt x="109239" y="899"/>
                  </a:lnTo>
                  <a:lnTo>
                    <a:pt x="109186" y="552"/>
                  </a:lnTo>
                  <a:lnTo>
                    <a:pt x="112518" y="0"/>
                  </a:lnTo>
                  <a:lnTo>
                    <a:pt x="112588" y="294"/>
                  </a:lnTo>
                  <a:lnTo>
                    <a:pt x="113110" y="1814"/>
                  </a:lnTo>
                  <a:lnTo>
                    <a:pt x="113605" y="1724"/>
                  </a:lnTo>
                  <a:lnTo>
                    <a:pt x="114832" y="1514"/>
                  </a:lnTo>
                  <a:lnTo>
                    <a:pt x="114995" y="1481"/>
                  </a:lnTo>
                  <a:lnTo>
                    <a:pt x="116942" y="1147"/>
                  </a:lnTo>
                  <a:lnTo>
                    <a:pt x="117077" y="1119"/>
                  </a:lnTo>
                  <a:lnTo>
                    <a:pt x="117730" y="1009"/>
                  </a:lnTo>
                  <a:lnTo>
                    <a:pt x="119159" y="757"/>
                  </a:lnTo>
                  <a:lnTo>
                    <a:pt x="119650" y="675"/>
                  </a:lnTo>
                  <a:lnTo>
                    <a:pt x="121194" y="404"/>
                  </a:lnTo>
                  <a:lnTo>
                    <a:pt x="121626" y="254"/>
                  </a:lnTo>
                  <a:lnTo>
                    <a:pt x="121988" y="743"/>
                  </a:lnTo>
                  <a:lnTo>
                    <a:pt x="123000" y="2108"/>
                  </a:lnTo>
                  <a:lnTo>
                    <a:pt x="125531" y="5573"/>
                  </a:lnTo>
                  <a:lnTo>
                    <a:pt x="128078" y="9082"/>
                  </a:lnTo>
                  <a:lnTo>
                    <a:pt x="129045" y="10410"/>
                  </a:lnTo>
                  <a:lnTo>
                    <a:pt x="130656" y="12595"/>
                  </a:lnTo>
                  <a:lnTo>
                    <a:pt x="132007" y="14438"/>
                  </a:lnTo>
                  <a:lnTo>
                    <a:pt x="133231" y="16101"/>
                  </a:lnTo>
                  <a:lnTo>
                    <a:pt x="134040" y="17189"/>
                  </a:lnTo>
                  <a:lnTo>
                    <a:pt x="135417" y="19094"/>
                  </a:lnTo>
                  <a:lnTo>
                    <a:pt x="135756" y="19563"/>
                  </a:lnTo>
                  <a:lnTo>
                    <a:pt x="138187" y="22923"/>
                  </a:lnTo>
                  <a:lnTo>
                    <a:pt x="139705" y="25017"/>
                  </a:lnTo>
                  <a:lnTo>
                    <a:pt x="140110" y="25613"/>
                  </a:lnTo>
                  <a:lnTo>
                    <a:pt x="140758" y="27104"/>
                  </a:lnTo>
                  <a:lnTo>
                    <a:pt x="139816" y="27721"/>
                  </a:lnTo>
                  <a:lnTo>
                    <a:pt x="140871" y="28373"/>
                  </a:lnTo>
                  <a:lnTo>
                    <a:pt x="141576" y="28956"/>
                  </a:lnTo>
                  <a:lnTo>
                    <a:pt x="144045" y="31231"/>
                  </a:lnTo>
                  <a:lnTo>
                    <a:pt x="145547" y="32356"/>
                  </a:lnTo>
                  <a:lnTo>
                    <a:pt x="145954" y="32550"/>
                  </a:lnTo>
                  <a:lnTo>
                    <a:pt x="147204" y="33676"/>
                  </a:lnTo>
                  <a:lnTo>
                    <a:pt x="148681" y="35055"/>
                  </a:lnTo>
                  <a:lnTo>
                    <a:pt x="149038" y="35411"/>
                  </a:lnTo>
                  <a:lnTo>
                    <a:pt x="149375" y="35785"/>
                  </a:lnTo>
                  <a:lnTo>
                    <a:pt x="149682" y="36182"/>
                  </a:lnTo>
                  <a:lnTo>
                    <a:pt x="149813" y="36398"/>
                  </a:lnTo>
                  <a:lnTo>
                    <a:pt x="150453" y="37449"/>
                  </a:lnTo>
                  <a:lnTo>
                    <a:pt x="151876" y="39883"/>
                  </a:lnTo>
                  <a:lnTo>
                    <a:pt x="152269" y="40393"/>
                  </a:lnTo>
                  <a:lnTo>
                    <a:pt x="152508" y="40684"/>
                  </a:lnTo>
                  <a:lnTo>
                    <a:pt x="153344" y="41551"/>
                  </a:lnTo>
                  <a:lnTo>
                    <a:pt x="154323" y="42460"/>
                  </a:lnTo>
                  <a:lnTo>
                    <a:pt x="154130" y="42860"/>
                  </a:lnTo>
                  <a:lnTo>
                    <a:pt x="153151" y="43891"/>
                  </a:lnTo>
                  <a:lnTo>
                    <a:pt x="150444" y="46647"/>
                  </a:lnTo>
                  <a:lnTo>
                    <a:pt x="150076" y="46990"/>
                  </a:lnTo>
                  <a:lnTo>
                    <a:pt x="148086" y="49019"/>
                  </a:lnTo>
                  <a:lnTo>
                    <a:pt x="139633" y="57632"/>
                  </a:lnTo>
                  <a:lnTo>
                    <a:pt x="139360" y="57979"/>
                  </a:lnTo>
                  <a:lnTo>
                    <a:pt x="140086" y="59000"/>
                  </a:lnTo>
                  <a:lnTo>
                    <a:pt x="140459" y="59530"/>
                  </a:lnTo>
                  <a:lnTo>
                    <a:pt x="143999" y="64517"/>
                  </a:lnTo>
                  <a:lnTo>
                    <a:pt x="146233" y="67663"/>
                  </a:lnTo>
                  <a:lnTo>
                    <a:pt x="144354" y="67374"/>
                  </a:lnTo>
                  <a:lnTo>
                    <a:pt x="143701" y="71190"/>
                  </a:lnTo>
                  <a:lnTo>
                    <a:pt x="138444" y="70333"/>
                  </a:lnTo>
                  <a:lnTo>
                    <a:pt x="137633" y="75082"/>
                  </a:lnTo>
                  <a:lnTo>
                    <a:pt x="135750" y="74758"/>
                  </a:lnTo>
                  <a:lnTo>
                    <a:pt x="135347" y="77116"/>
                  </a:lnTo>
                  <a:lnTo>
                    <a:pt x="134496" y="76970"/>
                  </a:lnTo>
                  <a:lnTo>
                    <a:pt x="134095" y="79332"/>
                  </a:lnTo>
                  <a:lnTo>
                    <a:pt x="133428" y="79217"/>
                  </a:lnTo>
                  <a:lnTo>
                    <a:pt x="132989" y="81778"/>
                  </a:lnTo>
                  <a:lnTo>
                    <a:pt x="132583" y="84137"/>
                  </a:lnTo>
                  <a:lnTo>
                    <a:pt x="131594" y="83967"/>
                  </a:lnTo>
                  <a:lnTo>
                    <a:pt x="124851" y="82809"/>
                  </a:lnTo>
                  <a:lnTo>
                    <a:pt x="121390" y="82214"/>
                  </a:lnTo>
                  <a:lnTo>
                    <a:pt x="119414" y="81887"/>
                  </a:lnTo>
                  <a:lnTo>
                    <a:pt x="118662" y="81684"/>
                  </a:lnTo>
                  <a:lnTo>
                    <a:pt x="118207" y="81663"/>
                  </a:lnTo>
                  <a:lnTo>
                    <a:pt x="109722" y="80291"/>
                  </a:lnTo>
                  <a:lnTo>
                    <a:pt x="108948" y="80046"/>
                  </a:lnTo>
                  <a:lnTo>
                    <a:pt x="108189" y="79618"/>
                  </a:lnTo>
                  <a:lnTo>
                    <a:pt x="105077" y="78034"/>
                  </a:lnTo>
                  <a:lnTo>
                    <a:pt x="104424" y="82356"/>
                  </a:lnTo>
                  <a:lnTo>
                    <a:pt x="104090" y="84644"/>
                  </a:lnTo>
                  <a:lnTo>
                    <a:pt x="103196" y="86201"/>
                  </a:lnTo>
                  <a:lnTo>
                    <a:pt x="101069" y="89905"/>
                  </a:lnTo>
                  <a:lnTo>
                    <a:pt x="98973" y="93557"/>
                  </a:lnTo>
                  <a:lnTo>
                    <a:pt x="97762" y="95656"/>
                  </a:lnTo>
                  <a:lnTo>
                    <a:pt x="96745" y="97438"/>
                  </a:lnTo>
                  <a:lnTo>
                    <a:pt x="92742" y="104416"/>
                  </a:lnTo>
                  <a:lnTo>
                    <a:pt x="90398" y="108288"/>
                  </a:lnTo>
                  <a:lnTo>
                    <a:pt x="90879" y="108444"/>
                  </a:lnTo>
                  <a:lnTo>
                    <a:pt x="93551" y="108886"/>
                  </a:lnTo>
                  <a:lnTo>
                    <a:pt x="96084" y="109306"/>
                  </a:lnTo>
                  <a:lnTo>
                    <a:pt x="96124" y="109577"/>
                  </a:lnTo>
                  <a:lnTo>
                    <a:pt x="96175" y="109854"/>
                  </a:lnTo>
                  <a:lnTo>
                    <a:pt x="96306" y="110278"/>
                  </a:lnTo>
                  <a:lnTo>
                    <a:pt x="96428" y="110654"/>
                  </a:lnTo>
                  <a:lnTo>
                    <a:pt x="96500" y="111183"/>
                  </a:lnTo>
                  <a:lnTo>
                    <a:pt x="96579" y="111436"/>
                  </a:lnTo>
                  <a:lnTo>
                    <a:pt x="96994" y="112279"/>
                  </a:lnTo>
                  <a:lnTo>
                    <a:pt x="97165" y="112675"/>
                  </a:lnTo>
                  <a:lnTo>
                    <a:pt x="97442" y="113099"/>
                  </a:lnTo>
                  <a:lnTo>
                    <a:pt x="97766" y="113437"/>
                  </a:lnTo>
                  <a:lnTo>
                    <a:pt x="98253" y="113895"/>
                  </a:lnTo>
                  <a:lnTo>
                    <a:pt x="98534" y="114166"/>
                  </a:lnTo>
                  <a:lnTo>
                    <a:pt x="98661" y="114328"/>
                  </a:lnTo>
                  <a:lnTo>
                    <a:pt x="98853" y="114702"/>
                  </a:lnTo>
                  <a:lnTo>
                    <a:pt x="99077" y="115320"/>
                  </a:lnTo>
                  <a:lnTo>
                    <a:pt x="99376" y="115905"/>
                  </a:lnTo>
                  <a:lnTo>
                    <a:pt x="99637" y="116513"/>
                  </a:lnTo>
                  <a:lnTo>
                    <a:pt x="99971" y="117123"/>
                  </a:lnTo>
                  <a:lnTo>
                    <a:pt x="100108" y="117329"/>
                  </a:lnTo>
                  <a:lnTo>
                    <a:pt x="100183" y="117609"/>
                  </a:lnTo>
                  <a:lnTo>
                    <a:pt x="100577" y="117601"/>
                  </a:lnTo>
                  <a:lnTo>
                    <a:pt x="100577" y="117992"/>
                  </a:lnTo>
                  <a:lnTo>
                    <a:pt x="100372" y="118595"/>
                  </a:lnTo>
                  <a:lnTo>
                    <a:pt x="101220" y="119469"/>
                  </a:lnTo>
                  <a:lnTo>
                    <a:pt x="101077" y="119807"/>
                  </a:lnTo>
                  <a:lnTo>
                    <a:pt x="101073" y="120012"/>
                  </a:lnTo>
                  <a:lnTo>
                    <a:pt x="100432" y="121641"/>
                  </a:lnTo>
                  <a:lnTo>
                    <a:pt x="98778" y="126597"/>
                  </a:lnTo>
                  <a:lnTo>
                    <a:pt x="98200" y="128427"/>
                  </a:lnTo>
                  <a:lnTo>
                    <a:pt x="97708" y="129237"/>
                  </a:lnTo>
                  <a:lnTo>
                    <a:pt x="97151" y="129976"/>
                  </a:lnTo>
                  <a:lnTo>
                    <a:pt x="96585" y="131196"/>
                  </a:lnTo>
                  <a:lnTo>
                    <a:pt x="96374" y="131463"/>
                  </a:lnTo>
                  <a:lnTo>
                    <a:pt x="95809" y="132549"/>
                  </a:lnTo>
                  <a:lnTo>
                    <a:pt x="95460" y="133088"/>
                  </a:lnTo>
                  <a:lnTo>
                    <a:pt x="94629" y="133960"/>
                  </a:lnTo>
                  <a:lnTo>
                    <a:pt x="93252" y="134889"/>
                  </a:lnTo>
                  <a:lnTo>
                    <a:pt x="92428" y="135213"/>
                  </a:lnTo>
                  <a:lnTo>
                    <a:pt x="91676" y="135404"/>
                  </a:lnTo>
                  <a:lnTo>
                    <a:pt x="91066" y="135394"/>
                  </a:lnTo>
                  <a:lnTo>
                    <a:pt x="90520" y="135452"/>
                  </a:lnTo>
                  <a:lnTo>
                    <a:pt x="89230" y="135499"/>
                  </a:lnTo>
                  <a:lnTo>
                    <a:pt x="88133" y="135818"/>
                  </a:lnTo>
                  <a:lnTo>
                    <a:pt x="87104" y="136347"/>
                  </a:lnTo>
                  <a:lnTo>
                    <a:pt x="85864" y="137281"/>
                  </a:lnTo>
                  <a:lnTo>
                    <a:pt x="85378" y="137749"/>
                  </a:lnTo>
                  <a:lnTo>
                    <a:pt x="84958" y="138420"/>
                  </a:lnTo>
                  <a:lnTo>
                    <a:pt x="84820" y="138692"/>
                  </a:lnTo>
                  <a:lnTo>
                    <a:pt x="84238" y="140527"/>
                  </a:lnTo>
                  <a:lnTo>
                    <a:pt x="83676" y="141608"/>
                  </a:lnTo>
                  <a:lnTo>
                    <a:pt x="83399" y="141942"/>
                  </a:lnTo>
                  <a:lnTo>
                    <a:pt x="83118" y="142347"/>
                  </a:lnTo>
                  <a:lnTo>
                    <a:pt x="82564" y="143019"/>
                  </a:lnTo>
                  <a:lnTo>
                    <a:pt x="82215" y="143352"/>
                  </a:lnTo>
                  <a:lnTo>
                    <a:pt x="81934" y="143829"/>
                  </a:lnTo>
                  <a:lnTo>
                    <a:pt x="81506" y="145049"/>
                  </a:lnTo>
                  <a:lnTo>
                    <a:pt x="81221" y="145592"/>
                  </a:lnTo>
                  <a:lnTo>
                    <a:pt x="80671" y="146059"/>
                  </a:lnTo>
                  <a:lnTo>
                    <a:pt x="79919" y="146250"/>
                  </a:lnTo>
                  <a:lnTo>
                    <a:pt x="78967" y="145794"/>
                  </a:lnTo>
                  <a:lnTo>
                    <a:pt x="78495" y="145222"/>
                  </a:lnTo>
                  <a:lnTo>
                    <a:pt x="77787" y="144569"/>
                  </a:lnTo>
                  <a:lnTo>
                    <a:pt x="77359" y="144040"/>
                  </a:lnTo>
                  <a:lnTo>
                    <a:pt x="76769" y="143588"/>
                  </a:lnTo>
                  <a:lnTo>
                    <a:pt x="76212" y="143297"/>
                  </a:lnTo>
                  <a:lnTo>
                    <a:pt x="75573" y="143244"/>
                  </a:lnTo>
                  <a:lnTo>
                    <a:pt x="74700" y="142987"/>
                  </a:lnTo>
                  <a:lnTo>
                    <a:pt x="74026" y="142491"/>
                  </a:lnTo>
                  <a:lnTo>
                    <a:pt x="72926" y="141429"/>
                  </a:lnTo>
                  <a:lnTo>
                    <a:pt x="72462" y="140657"/>
                  </a:lnTo>
                  <a:lnTo>
                    <a:pt x="71959" y="139728"/>
                  </a:lnTo>
                  <a:lnTo>
                    <a:pt x="71102" y="138670"/>
                  </a:lnTo>
                  <a:lnTo>
                    <a:pt x="70151" y="138007"/>
                  </a:lnTo>
                  <a:lnTo>
                    <a:pt x="69443" y="137436"/>
                  </a:lnTo>
                  <a:lnTo>
                    <a:pt x="68456" y="136735"/>
                  </a:lnTo>
                  <a:lnTo>
                    <a:pt x="67942" y="136363"/>
                  </a:lnTo>
                  <a:lnTo>
                    <a:pt x="67360" y="135467"/>
                  </a:lnTo>
                  <a:lnTo>
                    <a:pt x="67256" y="134667"/>
                  </a:lnTo>
                  <a:lnTo>
                    <a:pt x="67229" y="133823"/>
                  </a:lnTo>
                  <a:lnTo>
                    <a:pt x="67170" y="132861"/>
                  </a:lnTo>
                  <a:lnTo>
                    <a:pt x="66976" y="132575"/>
                  </a:lnTo>
                  <a:lnTo>
                    <a:pt x="66294" y="132480"/>
                  </a:lnTo>
                  <a:lnTo>
                    <a:pt x="66009" y="132589"/>
                  </a:lnTo>
                  <a:lnTo>
                    <a:pt x="65693" y="132713"/>
                  </a:lnTo>
                  <a:lnTo>
                    <a:pt x="65048" y="132899"/>
                  </a:lnTo>
                  <a:lnTo>
                    <a:pt x="64522" y="133170"/>
                  </a:lnTo>
                  <a:lnTo>
                    <a:pt x="63920" y="133361"/>
                  </a:lnTo>
                  <a:lnTo>
                    <a:pt x="63473" y="133709"/>
                  </a:lnTo>
                  <a:lnTo>
                    <a:pt x="63865" y="134038"/>
                  </a:lnTo>
                  <a:lnTo>
                    <a:pt x="64371" y="134929"/>
                  </a:lnTo>
                  <a:lnTo>
                    <a:pt x="64715" y="135577"/>
                  </a:lnTo>
                  <a:lnTo>
                    <a:pt x="65219" y="136511"/>
                  </a:lnTo>
                  <a:lnTo>
                    <a:pt x="65918" y="137526"/>
                  </a:lnTo>
                  <a:lnTo>
                    <a:pt x="66228" y="138093"/>
                  </a:lnTo>
                  <a:lnTo>
                    <a:pt x="66461" y="138579"/>
                  </a:lnTo>
                  <a:lnTo>
                    <a:pt x="66778" y="138827"/>
                  </a:lnTo>
                  <a:lnTo>
                    <a:pt x="67051" y="139151"/>
                  </a:lnTo>
                  <a:lnTo>
                    <a:pt x="67554" y="139842"/>
                  </a:lnTo>
                  <a:lnTo>
                    <a:pt x="67752" y="140166"/>
                  </a:lnTo>
                  <a:lnTo>
                    <a:pt x="67985" y="140452"/>
                  </a:lnTo>
                  <a:lnTo>
                    <a:pt x="68258" y="140857"/>
                  </a:lnTo>
                  <a:lnTo>
                    <a:pt x="68568" y="141386"/>
                  </a:lnTo>
                  <a:lnTo>
                    <a:pt x="68797" y="141953"/>
                  </a:lnTo>
                  <a:lnTo>
                    <a:pt x="68963" y="142410"/>
                  </a:lnTo>
                  <a:lnTo>
                    <a:pt x="69138" y="142920"/>
                  </a:lnTo>
                  <a:lnTo>
                    <a:pt x="69173" y="143244"/>
                  </a:lnTo>
                  <a:lnTo>
                    <a:pt x="69287" y="143563"/>
                  </a:lnTo>
                  <a:lnTo>
                    <a:pt x="69359" y="143969"/>
                  </a:lnTo>
                  <a:lnTo>
                    <a:pt x="69474" y="144293"/>
                  </a:lnTo>
                  <a:lnTo>
                    <a:pt x="69505" y="144650"/>
                  </a:lnTo>
                  <a:lnTo>
                    <a:pt x="69577" y="145136"/>
                  </a:lnTo>
                  <a:lnTo>
                    <a:pt x="69730" y="145456"/>
                  </a:lnTo>
                  <a:lnTo>
                    <a:pt x="69922" y="145942"/>
                  </a:lnTo>
                  <a:lnTo>
                    <a:pt x="70115" y="146228"/>
                  </a:lnTo>
                  <a:lnTo>
                    <a:pt x="70511" y="146356"/>
                  </a:lnTo>
                  <a:lnTo>
                    <a:pt x="71022" y="146966"/>
                  </a:lnTo>
                  <a:lnTo>
                    <a:pt x="71616" y="147257"/>
                  </a:lnTo>
                  <a:lnTo>
                    <a:pt x="72329" y="147633"/>
                  </a:lnTo>
                  <a:lnTo>
                    <a:pt x="72649" y="147757"/>
                  </a:lnTo>
                  <a:lnTo>
                    <a:pt x="73044" y="147967"/>
                  </a:lnTo>
                  <a:lnTo>
                    <a:pt x="73313" y="148415"/>
                  </a:lnTo>
                  <a:lnTo>
                    <a:pt x="73627" y="148901"/>
                  </a:lnTo>
                  <a:lnTo>
                    <a:pt x="73852" y="149544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7" name="pg137"/>
            <p:cNvSpPr/>
            <p:nvPr/>
          </p:nvSpPr>
          <p:spPr>
            <a:xfrm>
              <a:off x="5810162" y="4998435"/>
              <a:ext cx="95128" cy="76057"/>
            </a:xfrm>
            <a:custGeom>
              <a:avLst/>
              <a:gdLst/>
              <a:ahLst/>
              <a:cxnLst/>
              <a:rect l="0" t="0" r="0" b="0"/>
              <a:pathLst>
                <a:path w="95128" h="76057">
                  <a:moveTo>
                    <a:pt x="19782" y="2305"/>
                  </a:moveTo>
                  <a:lnTo>
                    <a:pt x="48862" y="6695"/>
                  </a:lnTo>
                  <a:lnTo>
                    <a:pt x="51995" y="7299"/>
                  </a:lnTo>
                  <a:lnTo>
                    <a:pt x="61789" y="8818"/>
                  </a:lnTo>
                  <a:lnTo>
                    <a:pt x="66452" y="9464"/>
                  </a:lnTo>
                  <a:lnTo>
                    <a:pt x="70202" y="9938"/>
                  </a:lnTo>
                  <a:lnTo>
                    <a:pt x="73709" y="10335"/>
                  </a:lnTo>
                  <a:lnTo>
                    <a:pt x="74713" y="10442"/>
                  </a:lnTo>
                  <a:lnTo>
                    <a:pt x="77842" y="10738"/>
                  </a:lnTo>
                  <a:lnTo>
                    <a:pt x="77932" y="10160"/>
                  </a:lnTo>
                  <a:lnTo>
                    <a:pt x="78154" y="8788"/>
                  </a:lnTo>
                  <a:lnTo>
                    <a:pt x="81162" y="9022"/>
                  </a:lnTo>
                  <a:lnTo>
                    <a:pt x="86435" y="9471"/>
                  </a:lnTo>
                  <a:lnTo>
                    <a:pt x="86484" y="9103"/>
                  </a:lnTo>
                  <a:lnTo>
                    <a:pt x="90757" y="9802"/>
                  </a:lnTo>
                  <a:lnTo>
                    <a:pt x="93084" y="9747"/>
                  </a:lnTo>
                  <a:lnTo>
                    <a:pt x="94683" y="9634"/>
                  </a:lnTo>
                  <a:lnTo>
                    <a:pt x="95128" y="9598"/>
                  </a:lnTo>
                  <a:lnTo>
                    <a:pt x="94869" y="11710"/>
                  </a:lnTo>
                  <a:lnTo>
                    <a:pt x="94376" y="14106"/>
                  </a:lnTo>
                  <a:lnTo>
                    <a:pt x="93987" y="16502"/>
                  </a:lnTo>
                  <a:lnTo>
                    <a:pt x="93880" y="17084"/>
                  </a:lnTo>
                  <a:lnTo>
                    <a:pt x="93632" y="18546"/>
                  </a:lnTo>
                  <a:lnTo>
                    <a:pt x="93245" y="20765"/>
                  </a:lnTo>
                  <a:lnTo>
                    <a:pt x="92913" y="22679"/>
                  </a:lnTo>
                  <a:lnTo>
                    <a:pt x="92716" y="23781"/>
                  </a:lnTo>
                  <a:lnTo>
                    <a:pt x="92199" y="26805"/>
                  </a:lnTo>
                  <a:lnTo>
                    <a:pt x="91802" y="29099"/>
                  </a:lnTo>
                  <a:lnTo>
                    <a:pt x="91574" y="30452"/>
                  </a:lnTo>
                  <a:lnTo>
                    <a:pt x="91217" y="32482"/>
                  </a:lnTo>
                  <a:lnTo>
                    <a:pt x="91000" y="33410"/>
                  </a:lnTo>
                  <a:lnTo>
                    <a:pt x="90821" y="34674"/>
                  </a:lnTo>
                  <a:lnTo>
                    <a:pt x="89932" y="39679"/>
                  </a:lnTo>
                  <a:lnTo>
                    <a:pt x="87778" y="40085"/>
                  </a:lnTo>
                  <a:lnTo>
                    <a:pt x="83784" y="40832"/>
                  </a:lnTo>
                  <a:lnTo>
                    <a:pt x="88090" y="46659"/>
                  </a:lnTo>
                  <a:lnTo>
                    <a:pt x="92055" y="52021"/>
                  </a:lnTo>
                  <a:lnTo>
                    <a:pt x="91623" y="52171"/>
                  </a:lnTo>
                  <a:lnTo>
                    <a:pt x="90079" y="52443"/>
                  </a:lnTo>
                  <a:lnTo>
                    <a:pt x="89477" y="52547"/>
                  </a:lnTo>
                  <a:lnTo>
                    <a:pt x="88159" y="52776"/>
                  </a:lnTo>
                  <a:lnTo>
                    <a:pt x="87506" y="52886"/>
                  </a:lnTo>
                  <a:lnTo>
                    <a:pt x="87371" y="52914"/>
                  </a:lnTo>
                  <a:lnTo>
                    <a:pt x="85423" y="53248"/>
                  </a:lnTo>
                  <a:lnTo>
                    <a:pt x="85261" y="53281"/>
                  </a:lnTo>
                  <a:lnTo>
                    <a:pt x="84034" y="53491"/>
                  </a:lnTo>
                  <a:lnTo>
                    <a:pt x="83448" y="53591"/>
                  </a:lnTo>
                  <a:lnTo>
                    <a:pt x="83017" y="52061"/>
                  </a:lnTo>
                  <a:lnTo>
                    <a:pt x="82947" y="51767"/>
                  </a:lnTo>
                  <a:lnTo>
                    <a:pt x="79615" y="52319"/>
                  </a:lnTo>
                  <a:lnTo>
                    <a:pt x="79667" y="52666"/>
                  </a:lnTo>
                  <a:lnTo>
                    <a:pt x="79715" y="54244"/>
                  </a:lnTo>
                  <a:lnTo>
                    <a:pt x="79327" y="54310"/>
                  </a:lnTo>
                  <a:lnTo>
                    <a:pt x="79446" y="54468"/>
                  </a:lnTo>
                  <a:lnTo>
                    <a:pt x="78504" y="54634"/>
                  </a:lnTo>
                  <a:lnTo>
                    <a:pt x="78294" y="54677"/>
                  </a:lnTo>
                  <a:lnTo>
                    <a:pt x="77779" y="54768"/>
                  </a:lnTo>
                  <a:lnTo>
                    <a:pt x="77217" y="54863"/>
                  </a:lnTo>
                  <a:lnTo>
                    <a:pt x="76750" y="54949"/>
                  </a:lnTo>
                  <a:lnTo>
                    <a:pt x="72721" y="55665"/>
                  </a:lnTo>
                  <a:lnTo>
                    <a:pt x="72812" y="56181"/>
                  </a:lnTo>
                  <a:lnTo>
                    <a:pt x="73175" y="56647"/>
                  </a:lnTo>
                  <a:lnTo>
                    <a:pt x="73423" y="57116"/>
                  </a:lnTo>
                  <a:lnTo>
                    <a:pt x="73516" y="57414"/>
                  </a:lnTo>
                  <a:lnTo>
                    <a:pt x="71725" y="57734"/>
                  </a:lnTo>
                  <a:lnTo>
                    <a:pt x="71440" y="57351"/>
                  </a:lnTo>
                  <a:lnTo>
                    <a:pt x="71065" y="57575"/>
                  </a:lnTo>
                  <a:lnTo>
                    <a:pt x="70361" y="58118"/>
                  </a:lnTo>
                  <a:lnTo>
                    <a:pt x="70495" y="58547"/>
                  </a:lnTo>
                  <a:lnTo>
                    <a:pt x="70380" y="59195"/>
                  </a:lnTo>
                  <a:lnTo>
                    <a:pt x="70646" y="59238"/>
                  </a:lnTo>
                  <a:lnTo>
                    <a:pt x="70855" y="60072"/>
                  </a:lnTo>
                  <a:lnTo>
                    <a:pt x="70979" y="60662"/>
                  </a:lnTo>
                  <a:lnTo>
                    <a:pt x="70920" y="60953"/>
                  </a:lnTo>
                  <a:lnTo>
                    <a:pt x="70873" y="61297"/>
                  </a:lnTo>
                  <a:lnTo>
                    <a:pt x="69747" y="68033"/>
                  </a:lnTo>
                  <a:lnTo>
                    <a:pt x="69966" y="68156"/>
                  </a:lnTo>
                  <a:lnTo>
                    <a:pt x="69654" y="68731"/>
                  </a:lnTo>
                  <a:lnTo>
                    <a:pt x="69032" y="68496"/>
                  </a:lnTo>
                  <a:lnTo>
                    <a:pt x="68847" y="69349"/>
                  </a:lnTo>
                  <a:lnTo>
                    <a:pt x="70530" y="70287"/>
                  </a:lnTo>
                  <a:lnTo>
                    <a:pt x="70167" y="71590"/>
                  </a:lnTo>
                  <a:lnTo>
                    <a:pt x="70028" y="72057"/>
                  </a:lnTo>
                  <a:lnTo>
                    <a:pt x="69751" y="72976"/>
                  </a:lnTo>
                  <a:lnTo>
                    <a:pt x="69236" y="74676"/>
                  </a:lnTo>
                  <a:lnTo>
                    <a:pt x="68322" y="74425"/>
                  </a:lnTo>
                  <a:lnTo>
                    <a:pt x="67913" y="76057"/>
                  </a:lnTo>
                  <a:lnTo>
                    <a:pt x="66257" y="75636"/>
                  </a:lnTo>
                  <a:lnTo>
                    <a:pt x="65993" y="75444"/>
                  </a:lnTo>
                  <a:lnTo>
                    <a:pt x="65595" y="75781"/>
                  </a:lnTo>
                  <a:lnTo>
                    <a:pt x="65462" y="75798"/>
                  </a:lnTo>
                  <a:lnTo>
                    <a:pt x="64742" y="75678"/>
                  </a:lnTo>
                  <a:lnTo>
                    <a:pt x="61185" y="75083"/>
                  </a:lnTo>
                  <a:lnTo>
                    <a:pt x="48728" y="72996"/>
                  </a:lnTo>
                  <a:lnTo>
                    <a:pt x="48421" y="72889"/>
                  </a:lnTo>
                  <a:lnTo>
                    <a:pt x="48204" y="72776"/>
                  </a:lnTo>
                  <a:lnTo>
                    <a:pt x="48067" y="72687"/>
                  </a:lnTo>
                  <a:lnTo>
                    <a:pt x="47762" y="72417"/>
                  </a:lnTo>
                  <a:lnTo>
                    <a:pt x="47560" y="72161"/>
                  </a:lnTo>
                  <a:lnTo>
                    <a:pt x="47475" y="72021"/>
                  </a:lnTo>
                  <a:lnTo>
                    <a:pt x="47100" y="71271"/>
                  </a:lnTo>
                  <a:lnTo>
                    <a:pt x="46822" y="71451"/>
                  </a:lnTo>
                  <a:lnTo>
                    <a:pt x="46011" y="71866"/>
                  </a:lnTo>
                  <a:lnTo>
                    <a:pt x="45286" y="72242"/>
                  </a:lnTo>
                  <a:lnTo>
                    <a:pt x="44962" y="72409"/>
                  </a:lnTo>
                  <a:lnTo>
                    <a:pt x="44659" y="72527"/>
                  </a:lnTo>
                  <a:lnTo>
                    <a:pt x="43002" y="69579"/>
                  </a:lnTo>
                  <a:lnTo>
                    <a:pt x="42840" y="70412"/>
                  </a:lnTo>
                  <a:lnTo>
                    <a:pt x="42234" y="70341"/>
                  </a:lnTo>
                  <a:lnTo>
                    <a:pt x="40136" y="69974"/>
                  </a:lnTo>
                  <a:lnTo>
                    <a:pt x="40077" y="70312"/>
                  </a:lnTo>
                  <a:lnTo>
                    <a:pt x="39515" y="70212"/>
                  </a:lnTo>
                  <a:lnTo>
                    <a:pt x="38949" y="70103"/>
                  </a:lnTo>
                  <a:lnTo>
                    <a:pt x="38390" y="70003"/>
                  </a:lnTo>
                  <a:lnTo>
                    <a:pt x="37250" y="69788"/>
                  </a:lnTo>
                  <a:lnTo>
                    <a:pt x="36688" y="69679"/>
                  </a:lnTo>
                  <a:lnTo>
                    <a:pt x="31582" y="68730"/>
                  </a:lnTo>
                  <a:lnTo>
                    <a:pt x="29654" y="68368"/>
                  </a:lnTo>
                  <a:lnTo>
                    <a:pt x="28775" y="68201"/>
                  </a:lnTo>
                  <a:lnTo>
                    <a:pt x="27924" y="68054"/>
                  </a:lnTo>
                  <a:lnTo>
                    <a:pt x="27073" y="67896"/>
                  </a:lnTo>
                  <a:lnTo>
                    <a:pt x="26222" y="67749"/>
                  </a:lnTo>
                  <a:lnTo>
                    <a:pt x="23680" y="67296"/>
                  </a:lnTo>
                  <a:lnTo>
                    <a:pt x="22833" y="67139"/>
                  </a:lnTo>
                  <a:lnTo>
                    <a:pt x="20854" y="66781"/>
                  </a:lnTo>
                  <a:lnTo>
                    <a:pt x="19436" y="66510"/>
                  </a:lnTo>
                  <a:lnTo>
                    <a:pt x="19500" y="66157"/>
                  </a:lnTo>
                  <a:lnTo>
                    <a:pt x="18945" y="66047"/>
                  </a:lnTo>
                  <a:lnTo>
                    <a:pt x="18886" y="66414"/>
                  </a:lnTo>
                  <a:lnTo>
                    <a:pt x="17758" y="66205"/>
                  </a:lnTo>
                  <a:lnTo>
                    <a:pt x="16627" y="66001"/>
                  </a:lnTo>
                  <a:lnTo>
                    <a:pt x="16035" y="65875"/>
                  </a:lnTo>
                  <a:lnTo>
                    <a:pt x="16174" y="65083"/>
                  </a:lnTo>
                  <a:lnTo>
                    <a:pt x="16449" y="63470"/>
                  </a:lnTo>
                  <a:lnTo>
                    <a:pt x="16582" y="63049"/>
                  </a:lnTo>
                  <a:lnTo>
                    <a:pt x="13726" y="62528"/>
                  </a:lnTo>
                  <a:lnTo>
                    <a:pt x="10269" y="61888"/>
                  </a:lnTo>
                  <a:lnTo>
                    <a:pt x="8939" y="61625"/>
                  </a:lnTo>
                  <a:lnTo>
                    <a:pt x="7562" y="61376"/>
                  </a:lnTo>
                  <a:lnTo>
                    <a:pt x="8322" y="57807"/>
                  </a:lnTo>
                  <a:lnTo>
                    <a:pt x="8500" y="55624"/>
                  </a:lnTo>
                  <a:lnTo>
                    <a:pt x="8436" y="55215"/>
                  </a:lnTo>
                  <a:lnTo>
                    <a:pt x="8116" y="54386"/>
                  </a:lnTo>
                  <a:lnTo>
                    <a:pt x="7847" y="54109"/>
                  </a:lnTo>
                  <a:lnTo>
                    <a:pt x="7783" y="53971"/>
                  </a:lnTo>
                  <a:lnTo>
                    <a:pt x="7182" y="53413"/>
                  </a:lnTo>
                  <a:lnTo>
                    <a:pt x="5907" y="52503"/>
                  </a:lnTo>
                  <a:lnTo>
                    <a:pt x="5914" y="52042"/>
                  </a:lnTo>
                  <a:lnTo>
                    <a:pt x="5918" y="51823"/>
                  </a:lnTo>
                  <a:lnTo>
                    <a:pt x="6069" y="51212"/>
                  </a:lnTo>
                  <a:lnTo>
                    <a:pt x="6144" y="50730"/>
                  </a:lnTo>
                  <a:lnTo>
                    <a:pt x="6283" y="50530"/>
                  </a:lnTo>
                  <a:lnTo>
                    <a:pt x="6291" y="50120"/>
                  </a:lnTo>
                  <a:lnTo>
                    <a:pt x="6845" y="49587"/>
                  </a:lnTo>
                  <a:lnTo>
                    <a:pt x="7395" y="49320"/>
                  </a:lnTo>
                  <a:lnTo>
                    <a:pt x="8372" y="47978"/>
                  </a:lnTo>
                  <a:lnTo>
                    <a:pt x="8577" y="47844"/>
                  </a:lnTo>
                  <a:lnTo>
                    <a:pt x="8859" y="47372"/>
                  </a:lnTo>
                  <a:lnTo>
                    <a:pt x="9140" y="46828"/>
                  </a:lnTo>
                  <a:lnTo>
                    <a:pt x="9497" y="45946"/>
                  </a:lnTo>
                  <a:lnTo>
                    <a:pt x="9517" y="44788"/>
                  </a:lnTo>
                  <a:lnTo>
                    <a:pt x="9410" y="43215"/>
                  </a:lnTo>
                  <a:lnTo>
                    <a:pt x="9766" y="42334"/>
                  </a:lnTo>
                  <a:lnTo>
                    <a:pt x="10681" y="40714"/>
                  </a:lnTo>
                  <a:lnTo>
                    <a:pt x="11393" y="39089"/>
                  </a:lnTo>
                  <a:lnTo>
                    <a:pt x="11540" y="38541"/>
                  </a:lnTo>
                  <a:lnTo>
                    <a:pt x="11765" y="37316"/>
                  </a:lnTo>
                  <a:lnTo>
                    <a:pt x="12189" y="36373"/>
                  </a:lnTo>
                  <a:lnTo>
                    <a:pt x="13036" y="34819"/>
                  </a:lnTo>
                  <a:lnTo>
                    <a:pt x="13388" y="34071"/>
                  </a:lnTo>
                  <a:lnTo>
                    <a:pt x="13468" y="33594"/>
                  </a:lnTo>
                  <a:lnTo>
                    <a:pt x="13749" y="32984"/>
                  </a:lnTo>
                  <a:lnTo>
                    <a:pt x="14164" y="32517"/>
                  </a:lnTo>
                  <a:lnTo>
                    <a:pt x="14513" y="32045"/>
                  </a:lnTo>
                  <a:lnTo>
                    <a:pt x="14655" y="31707"/>
                  </a:lnTo>
                  <a:lnTo>
                    <a:pt x="15004" y="31235"/>
                  </a:lnTo>
                  <a:lnTo>
                    <a:pt x="15075" y="31030"/>
                  </a:lnTo>
                  <a:lnTo>
                    <a:pt x="15348" y="30759"/>
                  </a:lnTo>
                  <a:lnTo>
                    <a:pt x="4735" y="29172"/>
                  </a:lnTo>
                  <a:lnTo>
                    <a:pt x="4402" y="29258"/>
                  </a:lnTo>
                  <a:lnTo>
                    <a:pt x="3654" y="27938"/>
                  </a:lnTo>
                  <a:lnTo>
                    <a:pt x="1968" y="25103"/>
                  </a:lnTo>
                  <a:lnTo>
                    <a:pt x="954" y="22667"/>
                  </a:lnTo>
                  <a:lnTo>
                    <a:pt x="396" y="9687"/>
                  </a:lnTo>
                  <a:lnTo>
                    <a:pt x="170" y="7118"/>
                  </a:lnTo>
                  <a:lnTo>
                    <a:pt x="0" y="6812"/>
                  </a:lnTo>
                  <a:lnTo>
                    <a:pt x="2129" y="5804"/>
                  </a:lnTo>
                  <a:lnTo>
                    <a:pt x="2133" y="5375"/>
                  </a:lnTo>
                  <a:lnTo>
                    <a:pt x="2157" y="5247"/>
                  </a:lnTo>
                  <a:lnTo>
                    <a:pt x="2256" y="4875"/>
                  </a:lnTo>
                  <a:lnTo>
                    <a:pt x="2382" y="4518"/>
                  </a:lnTo>
                  <a:lnTo>
                    <a:pt x="2541" y="4165"/>
                  </a:lnTo>
                  <a:lnTo>
                    <a:pt x="2616" y="3903"/>
                  </a:lnTo>
                  <a:lnTo>
                    <a:pt x="2687" y="3636"/>
                  </a:lnTo>
                  <a:lnTo>
                    <a:pt x="2822" y="3098"/>
                  </a:lnTo>
                  <a:lnTo>
                    <a:pt x="2885" y="2831"/>
                  </a:lnTo>
                  <a:lnTo>
                    <a:pt x="3106" y="1691"/>
                  </a:lnTo>
                  <a:lnTo>
                    <a:pt x="4806" y="0"/>
                  </a:lnTo>
                  <a:lnTo>
                    <a:pt x="6584" y="278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8" name="pg138"/>
            <p:cNvSpPr/>
            <p:nvPr/>
          </p:nvSpPr>
          <p:spPr>
            <a:xfrm>
              <a:off x="5988904" y="5112661"/>
              <a:ext cx="143646" cy="181734"/>
            </a:xfrm>
            <a:custGeom>
              <a:avLst/>
              <a:gdLst/>
              <a:ahLst/>
              <a:cxnLst/>
              <a:rect l="0" t="0" r="0" b="0"/>
              <a:pathLst>
                <a:path w="143646" h="181734">
                  <a:moveTo>
                    <a:pt x="69473" y="114614"/>
                  </a:moveTo>
                  <a:lnTo>
                    <a:pt x="69303" y="114528"/>
                  </a:lnTo>
                  <a:lnTo>
                    <a:pt x="68843" y="114237"/>
                  </a:lnTo>
                  <a:lnTo>
                    <a:pt x="68005" y="113842"/>
                  </a:lnTo>
                  <a:lnTo>
                    <a:pt x="67649" y="113813"/>
                  </a:lnTo>
                  <a:lnTo>
                    <a:pt x="67364" y="113785"/>
                  </a:lnTo>
                  <a:lnTo>
                    <a:pt x="67221" y="113775"/>
                  </a:lnTo>
                  <a:lnTo>
                    <a:pt x="66832" y="113723"/>
                  </a:lnTo>
                  <a:lnTo>
                    <a:pt x="66215" y="113565"/>
                  </a:lnTo>
                  <a:lnTo>
                    <a:pt x="66021" y="113480"/>
                  </a:lnTo>
                  <a:lnTo>
                    <a:pt x="65827" y="113404"/>
                  </a:lnTo>
                  <a:lnTo>
                    <a:pt x="65324" y="113251"/>
                  </a:lnTo>
                  <a:lnTo>
                    <a:pt x="64877" y="113175"/>
                  </a:lnTo>
                  <a:lnTo>
                    <a:pt x="64358" y="112884"/>
                  </a:lnTo>
                  <a:lnTo>
                    <a:pt x="64342" y="112732"/>
                  </a:lnTo>
                  <a:lnTo>
                    <a:pt x="64358" y="112565"/>
                  </a:lnTo>
                  <a:lnTo>
                    <a:pt x="64378" y="112403"/>
                  </a:lnTo>
                  <a:lnTo>
                    <a:pt x="64414" y="112231"/>
                  </a:lnTo>
                  <a:lnTo>
                    <a:pt x="63606" y="112522"/>
                  </a:lnTo>
                  <a:lnTo>
                    <a:pt x="62875" y="112546"/>
                  </a:lnTo>
                  <a:lnTo>
                    <a:pt x="62443" y="113137"/>
                  </a:lnTo>
                  <a:lnTo>
                    <a:pt x="62046" y="113518"/>
                  </a:lnTo>
                  <a:lnTo>
                    <a:pt x="61670" y="113851"/>
                  </a:lnTo>
                  <a:lnTo>
                    <a:pt x="61619" y="113990"/>
                  </a:lnTo>
                  <a:lnTo>
                    <a:pt x="61583" y="114142"/>
                  </a:lnTo>
                  <a:lnTo>
                    <a:pt x="61552" y="114294"/>
                  </a:lnTo>
                  <a:lnTo>
                    <a:pt x="61516" y="114442"/>
                  </a:lnTo>
                  <a:lnTo>
                    <a:pt x="61421" y="114800"/>
                  </a:lnTo>
                  <a:lnTo>
                    <a:pt x="61381" y="114976"/>
                  </a:lnTo>
                  <a:lnTo>
                    <a:pt x="61343" y="115157"/>
                  </a:lnTo>
                  <a:lnTo>
                    <a:pt x="61314" y="115338"/>
                  </a:lnTo>
                  <a:lnTo>
                    <a:pt x="61293" y="115513"/>
                  </a:lnTo>
                  <a:lnTo>
                    <a:pt x="61283" y="115657"/>
                  </a:lnTo>
                  <a:lnTo>
                    <a:pt x="61267" y="115982"/>
                  </a:lnTo>
                  <a:lnTo>
                    <a:pt x="61290" y="116577"/>
                  </a:lnTo>
                  <a:lnTo>
                    <a:pt x="62114" y="117473"/>
                  </a:lnTo>
                  <a:lnTo>
                    <a:pt x="62149" y="117626"/>
                  </a:lnTo>
                  <a:lnTo>
                    <a:pt x="62145" y="117773"/>
                  </a:lnTo>
                  <a:lnTo>
                    <a:pt x="62114" y="118040"/>
                  </a:lnTo>
                  <a:lnTo>
                    <a:pt x="62051" y="118274"/>
                  </a:lnTo>
                  <a:lnTo>
                    <a:pt x="61995" y="118512"/>
                  </a:lnTo>
                  <a:lnTo>
                    <a:pt x="61971" y="118788"/>
                  </a:lnTo>
                  <a:lnTo>
                    <a:pt x="61960" y="118974"/>
                  </a:lnTo>
                  <a:lnTo>
                    <a:pt x="61904" y="119422"/>
                  </a:lnTo>
                  <a:lnTo>
                    <a:pt x="61853" y="119718"/>
                  </a:lnTo>
                  <a:lnTo>
                    <a:pt x="61770" y="120003"/>
                  </a:lnTo>
                  <a:lnTo>
                    <a:pt x="61623" y="120423"/>
                  </a:lnTo>
                  <a:lnTo>
                    <a:pt x="61472" y="120833"/>
                  </a:lnTo>
                  <a:lnTo>
                    <a:pt x="61231" y="121438"/>
                  </a:lnTo>
                  <a:lnTo>
                    <a:pt x="61085" y="121838"/>
                  </a:lnTo>
                  <a:lnTo>
                    <a:pt x="60986" y="122024"/>
                  </a:lnTo>
                  <a:lnTo>
                    <a:pt x="60225" y="122658"/>
                  </a:lnTo>
                  <a:lnTo>
                    <a:pt x="60131" y="122801"/>
                  </a:lnTo>
                  <a:lnTo>
                    <a:pt x="59964" y="122991"/>
                  </a:lnTo>
                  <a:lnTo>
                    <a:pt x="59608" y="123306"/>
                  </a:lnTo>
                  <a:lnTo>
                    <a:pt x="59149" y="123730"/>
                  </a:lnTo>
                  <a:lnTo>
                    <a:pt x="58210" y="124030"/>
                  </a:lnTo>
                  <a:lnTo>
                    <a:pt x="57827" y="124035"/>
                  </a:lnTo>
                  <a:lnTo>
                    <a:pt x="57585" y="123997"/>
                  </a:lnTo>
                  <a:lnTo>
                    <a:pt x="56556" y="124650"/>
                  </a:lnTo>
                  <a:lnTo>
                    <a:pt x="56108" y="125117"/>
                  </a:lnTo>
                  <a:lnTo>
                    <a:pt x="55852" y="125703"/>
                  </a:lnTo>
                  <a:lnTo>
                    <a:pt x="55732" y="126079"/>
                  </a:lnTo>
                  <a:lnTo>
                    <a:pt x="55661" y="126341"/>
                  </a:lnTo>
                  <a:lnTo>
                    <a:pt x="55633" y="126470"/>
                  </a:lnTo>
                  <a:lnTo>
                    <a:pt x="55602" y="126599"/>
                  </a:lnTo>
                  <a:lnTo>
                    <a:pt x="55551" y="126908"/>
                  </a:lnTo>
                  <a:lnTo>
                    <a:pt x="55531" y="127061"/>
                  </a:lnTo>
                  <a:lnTo>
                    <a:pt x="55515" y="127218"/>
                  </a:lnTo>
                  <a:lnTo>
                    <a:pt x="55495" y="127371"/>
                  </a:lnTo>
                  <a:lnTo>
                    <a:pt x="55482" y="127533"/>
                  </a:lnTo>
                  <a:lnTo>
                    <a:pt x="55467" y="127857"/>
                  </a:lnTo>
                  <a:lnTo>
                    <a:pt x="55451" y="128019"/>
                  </a:lnTo>
                  <a:lnTo>
                    <a:pt x="55384" y="128295"/>
                  </a:lnTo>
                  <a:lnTo>
                    <a:pt x="55301" y="128533"/>
                  </a:lnTo>
                  <a:lnTo>
                    <a:pt x="55195" y="128762"/>
                  </a:lnTo>
                  <a:lnTo>
                    <a:pt x="55130" y="129015"/>
                  </a:lnTo>
                  <a:lnTo>
                    <a:pt x="55091" y="129186"/>
                  </a:lnTo>
                  <a:lnTo>
                    <a:pt x="54984" y="129587"/>
                  </a:lnTo>
                  <a:lnTo>
                    <a:pt x="54952" y="129720"/>
                  </a:lnTo>
                  <a:lnTo>
                    <a:pt x="54890" y="129958"/>
                  </a:lnTo>
                  <a:lnTo>
                    <a:pt x="54845" y="130163"/>
                  </a:lnTo>
                  <a:lnTo>
                    <a:pt x="54759" y="130463"/>
                  </a:lnTo>
                  <a:lnTo>
                    <a:pt x="54647" y="130749"/>
                  </a:lnTo>
                  <a:lnTo>
                    <a:pt x="54600" y="130926"/>
                  </a:lnTo>
                  <a:lnTo>
                    <a:pt x="54576" y="131088"/>
                  </a:lnTo>
                  <a:lnTo>
                    <a:pt x="54540" y="131245"/>
                  </a:lnTo>
                  <a:lnTo>
                    <a:pt x="54498" y="131374"/>
                  </a:lnTo>
                  <a:lnTo>
                    <a:pt x="54235" y="132017"/>
                  </a:lnTo>
                  <a:lnTo>
                    <a:pt x="54161" y="132232"/>
                  </a:lnTo>
                  <a:lnTo>
                    <a:pt x="54026" y="132551"/>
                  </a:lnTo>
                  <a:lnTo>
                    <a:pt x="53745" y="133070"/>
                  </a:lnTo>
                  <a:lnTo>
                    <a:pt x="53698" y="133304"/>
                  </a:lnTo>
                  <a:lnTo>
                    <a:pt x="53570" y="133693"/>
                  </a:lnTo>
                  <a:lnTo>
                    <a:pt x="53266" y="134307"/>
                  </a:lnTo>
                  <a:lnTo>
                    <a:pt x="53053" y="134390"/>
                  </a:lnTo>
                  <a:lnTo>
                    <a:pt x="52810" y="134580"/>
                  </a:lnTo>
                  <a:lnTo>
                    <a:pt x="52550" y="134719"/>
                  </a:lnTo>
                  <a:lnTo>
                    <a:pt x="51810" y="134819"/>
                  </a:lnTo>
                  <a:lnTo>
                    <a:pt x="51366" y="134682"/>
                  </a:lnTo>
                  <a:lnTo>
                    <a:pt x="50213" y="134067"/>
                  </a:lnTo>
                  <a:lnTo>
                    <a:pt x="49835" y="133929"/>
                  </a:lnTo>
                  <a:lnTo>
                    <a:pt x="49386" y="133702"/>
                  </a:lnTo>
                  <a:lnTo>
                    <a:pt x="48610" y="133175"/>
                  </a:lnTo>
                  <a:lnTo>
                    <a:pt x="47827" y="132675"/>
                  </a:lnTo>
                  <a:lnTo>
                    <a:pt x="47321" y="132512"/>
                  </a:lnTo>
                  <a:lnTo>
                    <a:pt x="46980" y="132298"/>
                  </a:lnTo>
                  <a:lnTo>
                    <a:pt x="46573" y="132069"/>
                  </a:lnTo>
                  <a:lnTo>
                    <a:pt x="46366" y="131974"/>
                  </a:lnTo>
                  <a:lnTo>
                    <a:pt x="46152" y="131888"/>
                  </a:lnTo>
                  <a:lnTo>
                    <a:pt x="45586" y="131717"/>
                  </a:lnTo>
                  <a:lnTo>
                    <a:pt x="45397" y="131698"/>
                  </a:lnTo>
                  <a:lnTo>
                    <a:pt x="45257" y="131702"/>
                  </a:lnTo>
                  <a:lnTo>
                    <a:pt x="44466" y="131336"/>
                  </a:lnTo>
                  <a:lnTo>
                    <a:pt x="44315" y="131245"/>
                  </a:lnTo>
                  <a:lnTo>
                    <a:pt x="44173" y="131169"/>
                  </a:lnTo>
                  <a:lnTo>
                    <a:pt x="43765" y="131088"/>
                  </a:lnTo>
                  <a:lnTo>
                    <a:pt x="43055" y="131422"/>
                  </a:lnTo>
                  <a:lnTo>
                    <a:pt x="42147" y="131127"/>
                  </a:lnTo>
                  <a:lnTo>
                    <a:pt x="41501" y="130821"/>
                  </a:lnTo>
                  <a:lnTo>
                    <a:pt x="41248" y="130664"/>
                  </a:lnTo>
                  <a:lnTo>
                    <a:pt x="41188" y="130530"/>
                  </a:lnTo>
                  <a:lnTo>
                    <a:pt x="41077" y="130292"/>
                  </a:lnTo>
                  <a:lnTo>
                    <a:pt x="40792" y="129711"/>
                  </a:lnTo>
                  <a:lnTo>
                    <a:pt x="40772" y="129491"/>
                  </a:lnTo>
                  <a:lnTo>
                    <a:pt x="40737" y="129253"/>
                  </a:lnTo>
                  <a:lnTo>
                    <a:pt x="40721" y="129120"/>
                  </a:lnTo>
                  <a:lnTo>
                    <a:pt x="40547" y="129098"/>
                  </a:lnTo>
                  <a:lnTo>
                    <a:pt x="40458" y="128505"/>
                  </a:lnTo>
                  <a:lnTo>
                    <a:pt x="40369" y="128171"/>
                  </a:lnTo>
                  <a:lnTo>
                    <a:pt x="40480" y="127911"/>
                  </a:lnTo>
                  <a:lnTo>
                    <a:pt x="40666" y="127537"/>
                  </a:lnTo>
                  <a:lnTo>
                    <a:pt x="40745" y="126970"/>
                  </a:lnTo>
                  <a:lnTo>
                    <a:pt x="40792" y="126689"/>
                  </a:lnTo>
                  <a:lnTo>
                    <a:pt x="40859" y="126413"/>
                  </a:lnTo>
                  <a:lnTo>
                    <a:pt x="40915" y="126217"/>
                  </a:lnTo>
                  <a:lnTo>
                    <a:pt x="41046" y="125836"/>
                  </a:lnTo>
                  <a:lnTo>
                    <a:pt x="41331" y="125336"/>
                  </a:lnTo>
                  <a:lnTo>
                    <a:pt x="41592" y="124883"/>
                  </a:lnTo>
                  <a:lnTo>
                    <a:pt x="41627" y="124754"/>
                  </a:lnTo>
                  <a:lnTo>
                    <a:pt x="41687" y="124502"/>
                  </a:lnTo>
                  <a:lnTo>
                    <a:pt x="41719" y="124340"/>
                  </a:lnTo>
                  <a:lnTo>
                    <a:pt x="41743" y="124183"/>
                  </a:lnTo>
                  <a:lnTo>
                    <a:pt x="41774" y="123859"/>
                  </a:lnTo>
                  <a:lnTo>
                    <a:pt x="41794" y="123697"/>
                  </a:lnTo>
                  <a:lnTo>
                    <a:pt x="41870" y="123253"/>
                  </a:lnTo>
                  <a:lnTo>
                    <a:pt x="41890" y="123101"/>
                  </a:lnTo>
                  <a:lnTo>
                    <a:pt x="41790" y="122305"/>
                  </a:lnTo>
                  <a:lnTo>
                    <a:pt x="41569" y="122000"/>
                  </a:lnTo>
                  <a:lnTo>
                    <a:pt x="41438" y="121896"/>
                  </a:lnTo>
                  <a:lnTo>
                    <a:pt x="41082" y="121281"/>
                  </a:lnTo>
                  <a:lnTo>
                    <a:pt x="40995" y="120896"/>
                  </a:lnTo>
                  <a:lnTo>
                    <a:pt x="40874" y="120383"/>
                  </a:lnTo>
                  <a:lnTo>
                    <a:pt x="40425" y="119846"/>
                  </a:lnTo>
                  <a:lnTo>
                    <a:pt x="40187" y="119784"/>
                  </a:lnTo>
                  <a:lnTo>
                    <a:pt x="39969" y="119722"/>
                  </a:lnTo>
                  <a:lnTo>
                    <a:pt x="39699" y="119637"/>
                  </a:lnTo>
                  <a:lnTo>
                    <a:pt x="39431" y="119565"/>
                  </a:lnTo>
                  <a:lnTo>
                    <a:pt x="39285" y="119532"/>
                  </a:lnTo>
                  <a:lnTo>
                    <a:pt x="39134" y="119503"/>
                  </a:lnTo>
                  <a:lnTo>
                    <a:pt x="38837" y="119456"/>
                  </a:lnTo>
                  <a:lnTo>
                    <a:pt x="38457" y="119360"/>
                  </a:lnTo>
                  <a:lnTo>
                    <a:pt x="38006" y="119289"/>
                  </a:lnTo>
                  <a:lnTo>
                    <a:pt x="37808" y="119308"/>
                  </a:lnTo>
                  <a:lnTo>
                    <a:pt x="37610" y="119341"/>
                  </a:lnTo>
                  <a:lnTo>
                    <a:pt x="37459" y="119379"/>
                  </a:lnTo>
                  <a:lnTo>
                    <a:pt x="37158" y="119489"/>
                  </a:lnTo>
                  <a:lnTo>
                    <a:pt x="37012" y="119551"/>
                  </a:lnTo>
                  <a:lnTo>
                    <a:pt x="36862" y="119608"/>
                  </a:lnTo>
                  <a:lnTo>
                    <a:pt x="35706" y="120413"/>
                  </a:lnTo>
                  <a:lnTo>
                    <a:pt x="35622" y="120562"/>
                  </a:lnTo>
                  <a:lnTo>
                    <a:pt x="35480" y="120813"/>
                  </a:lnTo>
                  <a:lnTo>
                    <a:pt x="34720" y="121800"/>
                  </a:lnTo>
                  <a:lnTo>
                    <a:pt x="34640" y="121929"/>
                  </a:lnTo>
                  <a:lnTo>
                    <a:pt x="34518" y="122215"/>
                  </a:lnTo>
                  <a:lnTo>
                    <a:pt x="34399" y="122505"/>
                  </a:lnTo>
                  <a:lnTo>
                    <a:pt x="34194" y="122920"/>
                  </a:lnTo>
                  <a:lnTo>
                    <a:pt x="34110" y="123096"/>
                  </a:lnTo>
                  <a:lnTo>
                    <a:pt x="33199" y="123925"/>
                  </a:lnTo>
                  <a:lnTo>
                    <a:pt x="32998" y="124059"/>
                  </a:lnTo>
                  <a:lnTo>
                    <a:pt x="32689" y="124230"/>
                  </a:lnTo>
                  <a:lnTo>
                    <a:pt x="32262" y="124388"/>
                  </a:lnTo>
                  <a:lnTo>
                    <a:pt x="32028" y="124445"/>
                  </a:lnTo>
                  <a:lnTo>
                    <a:pt x="31790" y="124483"/>
                  </a:lnTo>
                  <a:lnTo>
                    <a:pt x="31355" y="124526"/>
                  </a:lnTo>
                  <a:lnTo>
                    <a:pt x="30730" y="124416"/>
                  </a:lnTo>
                  <a:lnTo>
                    <a:pt x="30378" y="124316"/>
                  </a:lnTo>
                  <a:lnTo>
                    <a:pt x="30132" y="124240"/>
                  </a:lnTo>
                  <a:lnTo>
                    <a:pt x="29946" y="124169"/>
                  </a:lnTo>
                  <a:lnTo>
                    <a:pt x="29594" y="124002"/>
                  </a:lnTo>
                  <a:lnTo>
                    <a:pt x="29225" y="123806"/>
                  </a:lnTo>
                  <a:lnTo>
                    <a:pt x="29086" y="123725"/>
                  </a:lnTo>
                  <a:lnTo>
                    <a:pt x="28894" y="123721"/>
                  </a:lnTo>
                  <a:lnTo>
                    <a:pt x="28513" y="123692"/>
                  </a:lnTo>
                  <a:lnTo>
                    <a:pt x="28410" y="123482"/>
                  </a:lnTo>
                  <a:lnTo>
                    <a:pt x="28338" y="123354"/>
                  </a:lnTo>
                  <a:lnTo>
                    <a:pt x="28327" y="123149"/>
                  </a:lnTo>
                  <a:lnTo>
                    <a:pt x="28334" y="122910"/>
                  </a:lnTo>
                  <a:lnTo>
                    <a:pt x="28327" y="122677"/>
                  </a:lnTo>
                  <a:lnTo>
                    <a:pt x="28263" y="122491"/>
                  </a:lnTo>
                  <a:lnTo>
                    <a:pt x="27677" y="122119"/>
                  </a:lnTo>
                  <a:lnTo>
                    <a:pt x="27230" y="122119"/>
                  </a:lnTo>
                  <a:lnTo>
                    <a:pt x="26862" y="122186"/>
                  </a:lnTo>
                  <a:lnTo>
                    <a:pt x="26196" y="122248"/>
                  </a:lnTo>
                  <a:lnTo>
                    <a:pt x="25717" y="122377"/>
                  </a:lnTo>
                  <a:lnTo>
                    <a:pt x="25160" y="122377"/>
                  </a:lnTo>
                  <a:lnTo>
                    <a:pt x="24942" y="122438"/>
                  </a:lnTo>
                  <a:lnTo>
                    <a:pt x="24221" y="122734"/>
                  </a:lnTo>
                  <a:lnTo>
                    <a:pt x="23727" y="122834"/>
                  </a:lnTo>
                  <a:lnTo>
                    <a:pt x="23588" y="122896"/>
                  </a:lnTo>
                  <a:lnTo>
                    <a:pt x="23457" y="122982"/>
                  </a:lnTo>
                  <a:lnTo>
                    <a:pt x="23196" y="123163"/>
                  </a:lnTo>
                  <a:lnTo>
                    <a:pt x="22967" y="123287"/>
                  </a:lnTo>
                  <a:lnTo>
                    <a:pt x="22301" y="123935"/>
                  </a:lnTo>
                  <a:lnTo>
                    <a:pt x="22261" y="124068"/>
                  </a:lnTo>
                  <a:lnTo>
                    <a:pt x="22239" y="124206"/>
                  </a:lnTo>
                  <a:lnTo>
                    <a:pt x="22226" y="124350"/>
                  </a:lnTo>
                  <a:lnTo>
                    <a:pt x="22223" y="124497"/>
                  </a:lnTo>
                  <a:lnTo>
                    <a:pt x="22214" y="124640"/>
                  </a:lnTo>
                  <a:lnTo>
                    <a:pt x="22210" y="124769"/>
                  </a:lnTo>
                  <a:lnTo>
                    <a:pt x="22214" y="124902"/>
                  </a:lnTo>
                  <a:lnTo>
                    <a:pt x="22214" y="125031"/>
                  </a:lnTo>
                  <a:lnTo>
                    <a:pt x="22223" y="125164"/>
                  </a:lnTo>
                  <a:lnTo>
                    <a:pt x="22226" y="125298"/>
                  </a:lnTo>
                  <a:lnTo>
                    <a:pt x="22242" y="125445"/>
                  </a:lnTo>
                  <a:lnTo>
                    <a:pt x="22270" y="125593"/>
                  </a:lnTo>
                  <a:lnTo>
                    <a:pt x="22294" y="125746"/>
                  </a:lnTo>
                  <a:lnTo>
                    <a:pt x="22535" y="126275"/>
                  </a:lnTo>
                  <a:lnTo>
                    <a:pt x="22640" y="126445"/>
                  </a:lnTo>
                  <a:lnTo>
                    <a:pt x="22685" y="126800"/>
                  </a:lnTo>
                  <a:lnTo>
                    <a:pt x="22640" y="127146"/>
                  </a:lnTo>
                  <a:lnTo>
                    <a:pt x="22525" y="127471"/>
                  </a:lnTo>
                  <a:lnTo>
                    <a:pt x="22337" y="127652"/>
                  </a:lnTo>
                  <a:lnTo>
                    <a:pt x="22230" y="128029"/>
                  </a:lnTo>
                  <a:lnTo>
                    <a:pt x="22132" y="128214"/>
                  </a:lnTo>
                  <a:lnTo>
                    <a:pt x="22028" y="128395"/>
                  </a:lnTo>
                  <a:lnTo>
                    <a:pt x="21415" y="129167"/>
                  </a:lnTo>
                  <a:lnTo>
                    <a:pt x="21442" y="129634"/>
                  </a:lnTo>
                  <a:lnTo>
                    <a:pt x="21181" y="130049"/>
                  </a:lnTo>
                  <a:lnTo>
                    <a:pt x="21019" y="130163"/>
                  </a:lnTo>
                  <a:lnTo>
                    <a:pt x="20754" y="130296"/>
                  </a:lnTo>
                  <a:lnTo>
                    <a:pt x="20460" y="130392"/>
                  </a:lnTo>
                  <a:lnTo>
                    <a:pt x="20053" y="130678"/>
                  </a:lnTo>
                  <a:lnTo>
                    <a:pt x="19714" y="131035"/>
                  </a:lnTo>
                  <a:lnTo>
                    <a:pt x="19615" y="131287"/>
                  </a:lnTo>
                  <a:lnTo>
                    <a:pt x="19410" y="131585"/>
                  </a:lnTo>
                  <a:lnTo>
                    <a:pt x="17247" y="131824"/>
                  </a:lnTo>
                  <a:lnTo>
                    <a:pt x="16351" y="131460"/>
                  </a:lnTo>
                  <a:lnTo>
                    <a:pt x="15558" y="131081"/>
                  </a:lnTo>
                  <a:lnTo>
                    <a:pt x="14958" y="130397"/>
                  </a:lnTo>
                  <a:lnTo>
                    <a:pt x="14214" y="129629"/>
                  </a:lnTo>
                  <a:lnTo>
                    <a:pt x="13902" y="129000"/>
                  </a:lnTo>
                  <a:lnTo>
                    <a:pt x="13612" y="128610"/>
                  </a:lnTo>
                  <a:lnTo>
                    <a:pt x="13517" y="128271"/>
                  </a:lnTo>
                  <a:lnTo>
                    <a:pt x="13530" y="127680"/>
                  </a:lnTo>
                  <a:lnTo>
                    <a:pt x="13221" y="127323"/>
                  </a:lnTo>
                  <a:lnTo>
                    <a:pt x="13114" y="127156"/>
                  </a:lnTo>
                  <a:lnTo>
                    <a:pt x="13042" y="126985"/>
                  </a:lnTo>
                  <a:lnTo>
                    <a:pt x="12884" y="126661"/>
                  </a:lnTo>
                  <a:lnTo>
                    <a:pt x="12568" y="126032"/>
                  </a:lnTo>
                  <a:lnTo>
                    <a:pt x="12497" y="125870"/>
                  </a:lnTo>
                  <a:lnTo>
                    <a:pt x="12464" y="125731"/>
                  </a:lnTo>
                  <a:lnTo>
                    <a:pt x="12065" y="125369"/>
                  </a:lnTo>
                  <a:lnTo>
                    <a:pt x="11871" y="125327"/>
                  </a:lnTo>
                  <a:lnTo>
                    <a:pt x="11577" y="125312"/>
                  </a:lnTo>
                  <a:lnTo>
                    <a:pt x="11032" y="125264"/>
                  </a:lnTo>
                  <a:lnTo>
                    <a:pt x="10382" y="125379"/>
                  </a:lnTo>
                  <a:lnTo>
                    <a:pt x="9947" y="125412"/>
                  </a:lnTo>
                  <a:lnTo>
                    <a:pt x="9713" y="125503"/>
                  </a:lnTo>
                  <a:lnTo>
                    <a:pt x="9558" y="125584"/>
                  </a:lnTo>
                  <a:lnTo>
                    <a:pt x="8921" y="126151"/>
                  </a:lnTo>
                  <a:lnTo>
                    <a:pt x="8529" y="126141"/>
                  </a:lnTo>
                  <a:lnTo>
                    <a:pt x="8344" y="125979"/>
                  </a:lnTo>
                  <a:lnTo>
                    <a:pt x="8130" y="125993"/>
                  </a:lnTo>
                  <a:lnTo>
                    <a:pt x="7837" y="125917"/>
                  </a:lnTo>
                  <a:lnTo>
                    <a:pt x="7580" y="125898"/>
                  </a:lnTo>
                  <a:lnTo>
                    <a:pt x="7398" y="125912"/>
                  </a:lnTo>
                  <a:lnTo>
                    <a:pt x="7171" y="126022"/>
                  </a:lnTo>
                  <a:lnTo>
                    <a:pt x="6729" y="126110"/>
                  </a:lnTo>
                  <a:lnTo>
                    <a:pt x="6472" y="125945"/>
                  </a:lnTo>
                  <a:lnTo>
                    <a:pt x="6320" y="125522"/>
                  </a:lnTo>
                  <a:lnTo>
                    <a:pt x="6233" y="125388"/>
                  </a:lnTo>
                  <a:lnTo>
                    <a:pt x="5481" y="124740"/>
                  </a:lnTo>
                  <a:lnTo>
                    <a:pt x="4725" y="124320"/>
                  </a:lnTo>
                  <a:lnTo>
                    <a:pt x="4199" y="123601"/>
                  </a:lnTo>
                  <a:lnTo>
                    <a:pt x="4195" y="123473"/>
                  </a:lnTo>
                  <a:lnTo>
                    <a:pt x="3917" y="122929"/>
                  </a:lnTo>
                  <a:lnTo>
                    <a:pt x="3435" y="122305"/>
                  </a:lnTo>
                  <a:lnTo>
                    <a:pt x="3245" y="122081"/>
                  </a:lnTo>
                  <a:lnTo>
                    <a:pt x="3043" y="121814"/>
                  </a:lnTo>
                  <a:lnTo>
                    <a:pt x="2797" y="121419"/>
                  </a:lnTo>
                  <a:lnTo>
                    <a:pt x="2710" y="121290"/>
                  </a:lnTo>
                  <a:lnTo>
                    <a:pt x="2556" y="121071"/>
                  </a:lnTo>
                  <a:lnTo>
                    <a:pt x="2338" y="120880"/>
                  </a:lnTo>
                  <a:lnTo>
                    <a:pt x="2073" y="120523"/>
                  </a:lnTo>
                  <a:lnTo>
                    <a:pt x="1784" y="120251"/>
                  </a:lnTo>
                  <a:lnTo>
                    <a:pt x="1673" y="120008"/>
                  </a:lnTo>
                  <a:lnTo>
                    <a:pt x="1554" y="119775"/>
                  </a:lnTo>
                  <a:lnTo>
                    <a:pt x="1439" y="119498"/>
                  </a:lnTo>
                  <a:lnTo>
                    <a:pt x="1281" y="119027"/>
                  </a:lnTo>
                  <a:lnTo>
                    <a:pt x="1214" y="118893"/>
                  </a:lnTo>
                  <a:lnTo>
                    <a:pt x="976" y="118588"/>
                  </a:lnTo>
                  <a:lnTo>
                    <a:pt x="909" y="118417"/>
                  </a:lnTo>
                  <a:lnTo>
                    <a:pt x="814" y="118155"/>
                  </a:lnTo>
                  <a:lnTo>
                    <a:pt x="747" y="117916"/>
                  </a:lnTo>
                  <a:lnTo>
                    <a:pt x="565" y="117511"/>
                  </a:lnTo>
                  <a:lnTo>
                    <a:pt x="136" y="117519"/>
                  </a:lnTo>
                  <a:lnTo>
                    <a:pt x="0" y="117246"/>
                  </a:lnTo>
                  <a:lnTo>
                    <a:pt x="13" y="116427"/>
                  </a:lnTo>
                  <a:lnTo>
                    <a:pt x="379" y="115500"/>
                  </a:lnTo>
                  <a:lnTo>
                    <a:pt x="386" y="115362"/>
                  </a:lnTo>
                  <a:lnTo>
                    <a:pt x="414" y="115195"/>
                  </a:lnTo>
                  <a:lnTo>
                    <a:pt x="450" y="115014"/>
                  </a:lnTo>
                  <a:lnTo>
                    <a:pt x="477" y="114852"/>
                  </a:lnTo>
                  <a:lnTo>
                    <a:pt x="493" y="114690"/>
                  </a:lnTo>
                  <a:lnTo>
                    <a:pt x="505" y="114509"/>
                  </a:lnTo>
                  <a:lnTo>
                    <a:pt x="525" y="114333"/>
                  </a:lnTo>
                  <a:lnTo>
                    <a:pt x="1241" y="113961"/>
                  </a:lnTo>
                  <a:lnTo>
                    <a:pt x="1372" y="113928"/>
                  </a:lnTo>
                  <a:lnTo>
                    <a:pt x="1792" y="113537"/>
                  </a:lnTo>
                  <a:lnTo>
                    <a:pt x="2136" y="113137"/>
                  </a:lnTo>
                  <a:lnTo>
                    <a:pt x="2480" y="112965"/>
                  </a:lnTo>
                  <a:lnTo>
                    <a:pt x="2861" y="112765"/>
                  </a:lnTo>
                  <a:lnTo>
                    <a:pt x="3142" y="112679"/>
                  </a:lnTo>
                  <a:lnTo>
                    <a:pt x="3518" y="112422"/>
                  </a:lnTo>
                  <a:lnTo>
                    <a:pt x="3759" y="112150"/>
                  </a:lnTo>
                  <a:lnTo>
                    <a:pt x="4004" y="111898"/>
                  </a:lnTo>
                  <a:lnTo>
                    <a:pt x="4250" y="111857"/>
                  </a:lnTo>
                  <a:lnTo>
                    <a:pt x="4619" y="111680"/>
                  </a:lnTo>
                  <a:lnTo>
                    <a:pt x="4893" y="111584"/>
                  </a:lnTo>
                  <a:lnTo>
                    <a:pt x="5556" y="111702"/>
                  </a:lnTo>
                  <a:lnTo>
                    <a:pt x="5774" y="111421"/>
                  </a:lnTo>
                  <a:lnTo>
                    <a:pt x="6091" y="111192"/>
                  </a:lnTo>
                  <a:lnTo>
                    <a:pt x="6119" y="111035"/>
                  </a:lnTo>
                  <a:lnTo>
                    <a:pt x="7100" y="110135"/>
                  </a:lnTo>
                  <a:lnTo>
                    <a:pt x="7603" y="109706"/>
                  </a:lnTo>
                  <a:lnTo>
                    <a:pt x="7833" y="109520"/>
                  </a:lnTo>
                  <a:lnTo>
                    <a:pt x="8236" y="109115"/>
                  </a:lnTo>
                  <a:lnTo>
                    <a:pt x="8597" y="108692"/>
                  </a:lnTo>
                  <a:lnTo>
                    <a:pt x="8692" y="108187"/>
                  </a:lnTo>
                  <a:lnTo>
                    <a:pt x="8665" y="107628"/>
                  </a:lnTo>
                  <a:lnTo>
                    <a:pt x="8897" y="107014"/>
                  </a:lnTo>
                  <a:lnTo>
                    <a:pt x="9123" y="106689"/>
                  </a:lnTo>
                  <a:lnTo>
                    <a:pt x="9202" y="106175"/>
                  </a:lnTo>
                  <a:lnTo>
                    <a:pt x="9210" y="106008"/>
                  </a:lnTo>
                  <a:lnTo>
                    <a:pt x="9234" y="105679"/>
                  </a:lnTo>
                  <a:lnTo>
                    <a:pt x="9258" y="105517"/>
                  </a:lnTo>
                  <a:lnTo>
                    <a:pt x="9289" y="105364"/>
                  </a:lnTo>
                  <a:lnTo>
                    <a:pt x="9412" y="105107"/>
                  </a:lnTo>
                  <a:lnTo>
                    <a:pt x="9460" y="104978"/>
                  </a:lnTo>
                  <a:lnTo>
                    <a:pt x="9499" y="104850"/>
                  </a:lnTo>
                  <a:lnTo>
                    <a:pt x="9535" y="104716"/>
                  </a:lnTo>
                  <a:lnTo>
                    <a:pt x="9662" y="104368"/>
                  </a:lnTo>
                  <a:lnTo>
                    <a:pt x="9800" y="104130"/>
                  </a:lnTo>
                  <a:lnTo>
                    <a:pt x="9990" y="103725"/>
                  </a:lnTo>
                  <a:lnTo>
                    <a:pt x="10105" y="103544"/>
                  </a:lnTo>
                  <a:lnTo>
                    <a:pt x="10525" y="102791"/>
                  </a:lnTo>
                  <a:lnTo>
                    <a:pt x="10734" y="102534"/>
                  </a:lnTo>
                  <a:lnTo>
                    <a:pt x="11506" y="101943"/>
                  </a:lnTo>
                  <a:lnTo>
                    <a:pt x="11847" y="101714"/>
                  </a:lnTo>
                  <a:lnTo>
                    <a:pt x="12148" y="101471"/>
                  </a:lnTo>
                  <a:lnTo>
                    <a:pt x="12330" y="101219"/>
                  </a:lnTo>
                  <a:lnTo>
                    <a:pt x="12583" y="101138"/>
                  </a:lnTo>
                  <a:lnTo>
                    <a:pt x="12923" y="100971"/>
                  </a:lnTo>
                  <a:lnTo>
                    <a:pt x="13197" y="100713"/>
                  </a:lnTo>
                  <a:lnTo>
                    <a:pt x="13712" y="100343"/>
                  </a:lnTo>
                  <a:lnTo>
                    <a:pt x="14285" y="100056"/>
                  </a:lnTo>
                  <a:lnTo>
                    <a:pt x="14547" y="99798"/>
                  </a:lnTo>
                  <a:lnTo>
                    <a:pt x="14851" y="99455"/>
                  </a:lnTo>
                  <a:lnTo>
                    <a:pt x="15584" y="98655"/>
                  </a:lnTo>
                  <a:lnTo>
                    <a:pt x="16174" y="98197"/>
                  </a:lnTo>
                  <a:lnTo>
                    <a:pt x="16581" y="97950"/>
                  </a:lnTo>
                  <a:lnTo>
                    <a:pt x="17274" y="97454"/>
                  </a:lnTo>
                  <a:lnTo>
                    <a:pt x="17543" y="97235"/>
                  </a:lnTo>
                  <a:lnTo>
                    <a:pt x="17678" y="97149"/>
                  </a:lnTo>
                  <a:lnTo>
                    <a:pt x="17820" y="97073"/>
                  </a:lnTo>
                  <a:lnTo>
                    <a:pt x="18189" y="97006"/>
                  </a:lnTo>
                  <a:lnTo>
                    <a:pt x="18747" y="96796"/>
                  </a:lnTo>
                  <a:lnTo>
                    <a:pt x="19063" y="96863"/>
                  </a:lnTo>
                  <a:lnTo>
                    <a:pt x="19194" y="96877"/>
                  </a:lnTo>
                  <a:lnTo>
                    <a:pt x="19578" y="96930"/>
                  </a:lnTo>
                  <a:lnTo>
                    <a:pt x="19827" y="96968"/>
                  </a:lnTo>
                  <a:lnTo>
                    <a:pt x="20077" y="96997"/>
                  </a:lnTo>
                  <a:lnTo>
                    <a:pt x="20489" y="97063"/>
                  </a:lnTo>
                  <a:lnTo>
                    <a:pt x="20742" y="97116"/>
                  </a:lnTo>
                  <a:lnTo>
                    <a:pt x="21739" y="97287"/>
                  </a:lnTo>
                  <a:lnTo>
                    <a:pt x="21894" y="97244"/>
                  </a:lnTo>
                  <a:lnTo>
                    <a:pt x="22072" y="97168"/>
                  </a:lnTo>
                  <a:lnTo>
                    <a:pt x="22298" y="97101"/>
                  </a:lnTo>
                  <a:lnTo>
                    <a:pt x="22535" y="97068"/>
                  </a:lnTo>
                  <a:lnTo>
                    <a:pt x="22891" y="97082"/>
                  </a:lnTo>
                  <a:lnTo>
                    <a:pt x="23137" y="97111"/>
                  </a:lnTo>
                  <a:lnTo>
                    <a:pt x="23382" y="97154"/>
                  </a:lnTo>
                  <a:lnTo>
                    <a:pt x="23600" y="97178"/>
                  </a:lnTo>
                  <a:lnTo>
                    <a:pt x="23881" y="97192"/>
                  </a:lnTo>
                  <a:lnTo>
                    <a:pt x="24245" y="97220"/>
                  </a:lnTo>
                  <a:lnTo>
                    <a:pt x="24380" y="97235"/>
                  </a:lnTo>
                  <a:lnTo>
                    <a:pt x="24898" y="97330"/>
                  </a:lnTo>
                  <a:lnTo>
                    <a:pt x="25088" y="97311"/>
                  </a:lnTo>
                  <a:lnTo>
                    <a:pt x="25315" y="97281"/>
                  </a:lnTo>
                  <a:lnTo>
                    <a:pt x="25540" y="97240"/>
                  </a:lnTo>
                  <a:lnTo>
                    <a:pt x="25710" y="97230"/>
                  </a:lnTo>
                  <a:lnTo>
                    <a:pt x="25948" y="97235"/>
                  </a:lnTo>
                  <a:lnTo>
                    <a:pt x="26165" y="97244"/>
                  </a:lnTo>
                  <a:lnTo>
                    <a:pt x="26411" y="97282"/>
                  </a:lnTo>
                  <a:lnTo>
                    <a:pt x="26565" y="97349"/>
                  </a:lnTo>
                  <a:lnTo>
                    <a:pt x="27004" y="97406"/>
                  </a:lnTo>
                  <a:lnTo>
                    <a:pt x="27214" y="97387"/>
                  </a:lnTo>
                  <a:lnTo>
                    <a:pt x="27614" y="97406"/>
                  </a:lnTo>
                  <a:lnTo>
                    <a:pt x="28141" y="97316"/>
                  </a:lnTo>
                  <a:lnTo>
                    <a:pt x="28501" y="97254"/>
                  </a:lnTo>
                  <a:lnTo>
                    <a:pt x="28794" y="97092"/>
                  </a:lnTo>
                  <a:lnTo>
                    <a:pt x="30053" y="96110"/>
                  </a:lnTo>
                  <a:lnTo>
                    <a:pt x="30504" y="95600"/>
                  </a:lnTo>
                  <a:lnTo>
                    <a:pt x="30639" y="95500"/>
                  </a:lnTo>
                  <a:lnTo>
                    <a:pt x="30955" y="95229"/>
                  </a:lnTo>
                  <a:lnTo>
                    <a:pt x="31533" y="94700"/>
                  </a:lnTo>
                  <a:lnTo>
                    <a:pt x="32115" y="94285"/>
                  </a:lnTo>
                  <a:lnTo>
                    <a:pt x="32337" y="94013"/>
                  </a:lnTo>
                  <a:lnTo>
                    <a:pt x="32511" y="93875"/>
                  </a:lnTo>
                  <a:lnTo>
                    <a:pt x="32855" y="93627"/>
                  </a:lnTo>
                  <a:lnTo>
                    <a:pt x="33342" y="93118"/>
                  </a:lnTo>
                  <a:lnTo>
                    <a:pt x="33437" y="92956"/>
                  </a:lnTo>
                  <a:lnTo>
                    <a:pt x="33520" y="92692"/>
                  </a:lnTo>
                  <a:lnTo>
                    <a:pt x="33538" y="92392"/>
                  </a:lnTo>
                  <a:lnTo>
                    <a:pt x="33143" y="92049"/>
                  </a:lnTo>
                  <a:lnTo>
                    <a:pt x="32911" y="91904"/>
                  </a:lnTo>
                  <a:lnTo>
                    <a:pt x="32731" y="91810"/>
                  </a:lnTo>
                  <a:lnTo>
                    <a:pt x="32475" y="91640"/>
                  </a:lnTo>
                  <a:lnTo>
                    <a:pt x="32609" y="91507"/>
                  </a:lnTo>
                  <a:lnTo>
                    <a:pt x="32909" y="91181"/>
                  </a:lnTo>
                  <a:lnTo>
                    <a:pt x="33214" y="90878"/>
                  </a:lnTo>
                  <a:lnTo>
                    <a:pt x="33505" y="90578"/>
                  </a:lnTo>
                  <a:lnTo>
                    <a:pt x="35476" y="87566"/>
                  </a:lnTo>
                  <a:lnTo>
                    <a:pt x="37922" y="83797"/>
                  </a:lnTo>
                  <a:lnTo>
                    <a:pt x="37885" y="83606"/>
                  </a:lnTo>
                  <a:lnTo>
                    <a:pt x="37935" y="82978"/>
                  </a:lnTo>
                  <a:lnTo>
                    <a:pt x="37908" y="82522"/>
                  </a:lnTo>
                  <a:lnTo>
                    <a:pt x="37959" y="82015"/>
                  </a:lnTo>
                  <a:lnTo>
                    <a:pt x="38342" y="81433"/>
                  </a:lnTo>
                  <a:lnTo>
                    <a:pt x="38528" y="80895"/>
                  </a:lnTo>
                  <a:lnTo>
                    <a:pt x="38560" y="80489"/>
                  </a:lnTo>
                  <a:lnTo>
                    <a:pt x="38560" y="79970"/>
                  </a:lnTo>
                  <a:lnTo>
                    <a:pt x="38694" y="79579"/>
                  </a:lnTo>
                  <a:lnTo>
                    <a:pt x="38797" y="79365"/>
                  </a:lnTo>
                  <a:lnTo>
                    <a:pt x="38944" y="78793"/>
                  </a:lnTo>
                  <a:lnTo>
                    <a:pt x="39047" y="78088"/>
                  </a:lnTo>
                  <a:lnTo>
                    <a:pt x="38972" y="77703"/>
                  </a:lnTo>
                  <a:lnTo>
                    <a:pt x="39070" y="77120"/>
                  </a:lnTo>
                  <a:lnTo>
                    <a:pt x="39268" y="76372"/>
                  </a:lnTo>
                  <a:lnTo>
                    <a:pt x="39514" y="75738"/>
                  </a:lnTo>
                  <a:lnTo>
                    <a:pt x="39747" y="75162"/>
                  </a:lnTo>
                  <a:lnTo>
                    <a:pt x="40100" y="74476"/>
                  </a:lnTo>
                  <a:lnTo>
                    <a:pt x="40539" y="73985"/>
                  </a:lnTo>
                  <a:lnTo>
                    <a:pt x="40852" y="73604"/>
                  </a:lnTo>
                  <a:lnTo>
                    <a:pt x="41058" y="73122"/>
                  </a:lnTo>
                  <a:lnTo>
                    <a:pt x="41184" y="72574"/>
                  </a:lnTo>
                  <a:lnTo>
                    <a:pt x="41353" y="72215"/>
                  </a:lnTo>
                  <a:lnTo>
                    <a:pt x="41481" y="71879"/>
                  </a:lnTo>
                  <a:lnTo>
                    <a:pt x="41663" y="71545"/>
                  </a:lnTo>
                  <a:lnTo>
                    <a:pt x="41988" y="71207"/>
                  </a:lnTo>
                  <a:lnTo>
                    <a:pt x="42269" y="70849"/>
                  </a:lnTo>
                  <a:lnTo>
                    <a:pt x="42400" y="70654"/>
                  </a:lnTo>
                  <a:lnTo>
                    <a:pt x="42487" y="70516"/>
                  </a:lnTo>
                  <a:lnTo>
                    <a:pt x="42550" y="70320"/>
                  </a:lnTo>
                  <a:lnTo>
                    <a:pt x="42598" y="70101"/>
                  </a:lnTo>
                  <a:lnTo>
                    <a:pt x="42752" y="69767"/>
                  </a:lnTo>
                  <a:lnTo>
                    <a:pt x="42898" y="69553"/>
                  </a:lnTo>
                  <a:lnTo>
                    <a:pt x="43057" y="69358"/>
                  </a:lnTo>
                  <a:lnTo>
                    <a:pt x="43302" y="68914"/>
                  </a:lnTo>
                  <a:lnTo>
                    <a:pt x="43472" y="68633"/>
                  </a:lnTo>
                  <a:lnTo>
                    <a:pt x="43678" y="68381"/>
                  </a:lnTo>
                  <a:lnTo>
                    <a:pt x="43837" y="68142"/>
                  </a:lnTo>
                  <a:lnTo>
                    <a:pt x="43940" y="67947"/>
                  </a:lnTo>
                  <a:lnTo>
                    <a:pt x="44165" y="67699"/>
                  </a:lnTo>
                  <a:lnTo>
                    <a:pt x="44324" y="67532"/>
                  </a:lnTo>
                  <a:lnTo>
                    <a:pt x="44510" y="67361"/>
                  </a:lnTo>
                  <a:lnTo>
                    <a:pt x="44664" y="67247"/>
                  </a:lnTo>
                  <a:lnTo>
                    <a:pt x="44842" y="67123"/>
                  </a:lnTo>
                  <a:lnTo>
                    <a:pt x="45246" y="66856"/>
                  </a:lnTo>
                  <a:lnTo>
                    <a:pt x="45681" y="66632"/>
                  </a:lnTo>
                  <a:lnTo>
                    <a:pt x="45836" y="66441"/>
                  </a:lnTo>
                  <a:lnTo>
                    <a:pt x="46046" y="66403"/>
                  </a:lnTo>
                  <a:lnTo>
                    <a:pt x="46291" y="66336"/>
                  </a:lnTo>
                  <a:lnTo>
                    <a:pt x="46877" y="66051"/>
                  </a:lnTo>
                  <a:lnTo>
                    <a:pt x="47067" y="65912"/>
                  </a:lnTo>
                  <a:lnTo>
                    <a:pt x="47206" y="65836"/>
                  </a:lnTo>
                  <a:lnTo>
                    <a:pt x="47316" y="65703"/>
                  </a:lnTo>
                  <a:lnTo>
                    <a:pt x="47669" y="65488"/>
                  </a:lnTo>
                  <a:lnTo>
                    <a:pt x="47823" y="65336"/>
                  </a:lnTo>
                  <a:lnTo>
                    <a:pt x="48187" y="64993"/>
                  </a:lnTo>
                  <a:lnTo>
                    <a:pt x="48468" y="64392"/>
                  </a:lnTo>
                  <a:lnTo>
                    <a:pt x="48524" y="63806"/>
                  </a:lnTo>
                  <a:lnTo>
                    <a:pt x="48171" y="63291"/>
                  </a:lnTo>
                  <a:lnTo>
                    <a:pt x="47977" y="63015"/>
                  </a:lnTo>
                  <a:lnTo>
                    <a:pt x="47847" y="62805"/>
                  </a:lnTo>
                  <a:lnTo>
                    <a:pt x="47526" y="62291"/>
                  </a:lnTo>
                  <a:lnTo>
                    <a:pt x="47328" y="61895"/>
                  </a:lnTo>
                  <a:lnTo>
                    <a:pt x="47198" y="61695"/>
                  </a:lnTo>
                  <a:lnTo>
                    <a:pt x="46920" y="61009"/>
                  </a:lnTo>
                  <a:lnTo>
                    <a:pt x="46814" y="60666"/>
                  </a:lnTo>
                  <a:lnTo>
                    <a:pt x="46798" y="60489"/>
                  </a:lnTo>
                  <a:lnTo>
                    <a:pt x="46894" y="59915"/>
                  </a:lnTo>
                  <a:lnTo>
                    <a:pt x="46964" y="59098"/>
                  </a:lnTo>
                  <a:lnTo>
                    <a:pt x="46976" y="58936"/>
                  </a:lnTo>
                  <a:lnTo>
                    <a:pt x="46968" y="58769"/>
                  </a:lnTo>
                  <a:lnTo>
                    <a:pt x="46960" y="58483"/>
                  </a:lnTo>
                  <a:lnTo>
                    <a:pt x="46937" y="58219"/>
                  </a:lnTo>
                  <a:lnTo>
                    <a:pt x="46867" y="57848"/>
                  </a:lnTo>
                  <a:lnTo>
                    <a:pt x="46814" y="57454"/>
                  </a:lnTo>
                  <a:lnTo>
                    <a:pt x="46762" y="57239"/>
                  </a:lnTo>
                  <a:lnTo>
                    <a:pt x="46723" y="56863"/>
                  </a:lnTo>
                  <a:lnTo>
                    <a:pt x="46742" y="56620"/>
                  </a:lnTo>
                  <a:lnTo>
                    <a:pt x="46715" y="56439"/>
                  </a:lnTo>
                  <a:lnTo>
                    <a:pt x="46655" y="56196"/>
                  </a:lnTo>
                  <a:lnTo>
                    <a:pt x="46544" y="55910"/>
                  </a:lnTo>
                  <a:lnTo>
                    <a:pt x="46453" y="55719"/>
                  </a:lnTo>
                  <a:lnTo>
                    <a:pt x="46271" y="55357"/>
                  </a:lnTo>
                  <a:lnTo>
                    <a:pt x="46176" y="55152"/>
                  </a:lnTo>
                  <a:lnTo>
                    <a:pt x="46176" y="54909"/>
                  </a:lnTo>
                  <a:lnTo>
                    <a:pt x="46149" y="54595"/>
                  </a:lnTo>
                  <a:lnTo>
                    <a:pt x="46109" y="54242"/>
                  </a:lnTo>
                  <a:lnTo>
                    <a:pt x="46101" y="54028"/>
                  </a:lnTo>
                  <a:lnTo>
                    <a:pt x="46137" y="53885"/>
                  </a:lnTo>
                  <a:lnTo>
                    <a:pt x="46164" y="53708"/>
                  </a:lnTo>
                  <a:lnTo>
                    <a:pt x="46188" y="53470"/>
                  </a:lnTo>
                  <a:lnTo>
                    <a:pt x="46251" y="53098"/>
                  </a:lnTo>
                  <a:lnTo>
                    <a:pt x="46430" y="52636"/>
                  </a:lnTo>
                  <a:lnTo>
                    <a:pt x="46537" y="52350"/>
                  </a:lnTo>
                  <a:lnTo>
                    <a:pt x="46612" y="52098"/>
                  </a:lnTo>
                  <a:lnTo>
                    <a:pt x="46691" y="51950"/>
                  </a:lnTo>
                  <a:lnTo>
                    <a:pt x="46758" y="51769"/>
                  </a:lnTo>
                  <a:lnTo>
                    <a:pt x="46719" y="51435"/>
                  </a:lnTo>
                  <a:lnTo>
                    <a:pt x="46647" y="50692"/>
                  </a:lnTo>
                  <a:lnTo>
                    <a:pt x="46639" y="50554"/>
                  </a:lnTo>
                  <a:lnTo>
                    <a:pt x="46620" y="50401"/>
                  </a:lnTo>
                  <a:lnTo>
                    <a:pt x="46624" y="50253"/>
                  </a:lnTo>
                  <a:lnTo>
                    <a:pt x="46604" y="49963"/>
                  </a:lnTo>
                  <a:lnTo>
                    <a:pt x="46635" y="49639"/>
                  </a:lnTo>
                  <a:lnTo>
                    <a:pt x="46659" y="49477"/>
                  </a:lnTo>
                  <a:lnTo>
                    <a:pt x="46727" y="49315"/>
                  </a:lnTo>
                  <a:lnTo>
                    <a:pt x="46727" y="49038"/>
                  </a:lnTo>
                  <a:lnTo>
                    <a:pt x="46893" y="48486"/>
                  </a:lnTo>
                  <a:lnTo>
                    <a:pt x="46924" y="48357"/>
                  </a:lnTo>
                  <a:lnTo>
                    <a:pt x="47059" y="48109"/>
                  </a:lnTo>
                  <a:lnTo>
                    <a:pt x="47213" y="47866"/>
                  </a:lnTo>
                  <a:lnTo>
                    <a:pt x="47439" y="47571"/>
                  </a:lnTo>
                  <a:lnTo>
                    <a:pt x="47843" y="47042"/>
                  </a:lnTo>
                  <a:lnTo>
                    <a:pt x="48500" y="46189"/>
                  </a:lnTo>
                  <a:lnTo>
                    <a:pt x="48682" y="45998"/>
                  </a:lnTo>
                  <a:lnTo>
                    <a:pt x="48817" y="45765"/>
                  </a:lnTo>
                  <a:lnTo>
                    <a:pt x="48856" y="45421"/>
                  </a:lnTo>
                  <a:lnTo>
                    <a:pt x="48833" y="45093"/>
                  </a:lnTo>
                  <a:lnTo>
                    <a:pt x="48793" y="44816"/>
                  </a:lnTo>
                  <a:lnTo>
                    <a:pt x="48500" y="44449"/>
                  </a:lnTo>
                  <a:lnTo>
                    <a:pt x="48219" y="44087"/>
                  </a:lnTo>
                  <a:lnTo>
                    <a:pt x="47815" y="43644"/>
                  </a:lnTo>
                  <a:lnTo>
                    <a:pt x="45903" y="42181"/>
                  </a:lnTo>
                  <a:lnTo>
                    <a:pt x="44064" y="39455"/>
                  </a:lnTo>
                  <a:lnTo>
                    <a:pt x="43659" y="38760"/>
                  </a:lnTo>
                  <a:lnTo>
                    <a:pt x="43124" y="36272"/>
                  </a:lnTo>
                  <a:lnTo>
                    <a:pt x="43362" y="35395"/>
                  </a:lnTo>
                  <a:lnTo>
                    <a:pt x="42740" y="34256"/>
                  </a:lnTo>
                  <a:lnTo>
                    <a:pt x="43108" y="33584"/>
                  </a:lnTo>
                  <a:lnTo>
                    <a:pt x="43488" y="32760"/>
                  </a:lnTo>
                  <a:lnTo>
                    <a:pt x="43849" y="32179"/>
                  </a:lnTo>
                  <a:lnTo>
                    <a:pt x="44070" y="32055"/>
                  </a:lnTo>
                  <a:lnTo>
                    <a:pt x="44569" y="31302"/>
                  </a:lnTo>
                  <a:lnTo>
                    <a:pt x="44328" y="30959"/>
                  </a:lnTo>
                  <a:lnTo>
                    <a:pt x="45296" y="30438"/>
                  </a:lnTo>
                  <a:lnTo>
                    <a:pt x="44543" y="29355"/>
                  </a:lnTo>
                  <a:lnTo>
                    <a:pt x="44268" y="28999"/>
                  </a:lnTo>
                  <a:lnTo>
                    <a:pt x="45249" y="28475"/>
                  </a:lnTo>
                  <a:lnTo>
                    <a:pt x="49893" y="25961"/>
                  </a:lnTo>
                  <a:lnTo>
                    <a:pt x="50514" y="25583"/>
                  </a:lnTo>
                  <a:lnTo>
                    <a:pt x="48906" y="23310"/>
                  </a:lnTo>
                  <a:lnTo>
                    <a:pt x="47845" y="21804"/>
                  </a:lnTo>
                  <a:lnTo>
                    <a:pt x="47644" y="21520"/>
                  </a:lnTo>
                  <a:lnTo>
                    <a:pt x="45257" y="18131"/>
                  </a:lnTo>
                  <a:lnTo>
                    <a:pt x="44686" y="17318"/>
                  </a:lnTo>
                  <a:lnTo>
                    <a:pt x="43338" y="15424"/>
                  </a:lnTo>
                  <a:lnTo>
                    <a:pt x="42929" y="14849"/>
                  </a:lnTo>
                  <a:lnTo>
                    <a:pt x="42638" y="14430"/>
                  </a:lnTo>
                  <a:lnTo>
                    <a:pt x="41329" y="12575"/>
                  </a:lnTo>
                  <a:lnTo>
                    <a:pt x="40490" y="11376"/>
                  </a:lnTo>
                  <a:lnTo>
                    <a:pt x="40017" y="10716"/>
                  </a:lnTo>
                  <a:lnTo>
                    <a:pt x="38588" y="8667"/>
                  </a:lnTo>
                  <a:lnTo>
                    <a:pt x="37840" y="7613"/>
                  </a:lnTo>
                  <a:lnTo>
                    <a:pt x="37109" y="6579"/>
                  </a:lnTo>
                  <a:lnTo>
                    <a:pt x="36814" y="6169"/>
                  </a:lnTo>
                  <a:lnTo>
                    <a:pt x="36378" y="5549"/>
                  </a:lnTo>
                  <a:lnTo>
                    <a:pt x="36087" y="5130"/>
                  </a:lnTo>
                  <a:lnTo>
                    <a:pt x="35946" y="4921"/>
                  </a:lnTo>
                  <a:lnTo>
                    <a:pt x="35796" y="4716"/>
                  </a:lnTo>
                  <a:lnTo>
                    <a:pt x="35364" y="4083"/>
                  </a:lnTo>
                  <a:lnTo>
                    <a:pt x="35231" y="3869"/>
                  </a:lnTo>
                  <a:lnTo>
                    <a:pt x="34974" y="3435"/>
                  </a:lnTo>
                  <a:lnTo>
                    <a:pt x="34556" y="2720"/>
                  </a:lnTo>
                  <a:lnTo>
                    <a:pt x="34230" y="2203"/>
                  </a:lnTo>
                  <a:lnTo>
                    <a:pt x="33861" y="1637"/>
                  </a:lnTo>
                  <a:lnTo>
                    <a:pt x="33399" y="983"/>
                  </a:lnTo>
                  <a:lnTo>
                    <a:pt x="34270" y="857"/>
                  </a:lnTo>
                  <a:lnTo>
                    <a:pt x="36022" y="521"/>
                  </a:lnTo>
                  <a:lnTo>
                    <a:pt x="36870" y="426"/>
                  </a:lnTo>
                  <a:lnTo>
                    <a:pt x="38253" y="231"/>
                  </a:lnTo>
                  <a:lnTo>
                    <a:pt x="39340" y="104"/>
                  </a:lnTo>
                  <a:lnTo>
                    <a:pt x="40480" y="69"/>
                  </a:lnTo>
                  <a:lnTo>
                    <a:pt x="41677" y="0"/>
                  </a:lnTo>
                  <a:lnTo>
                    <a:pt x="43610" y="33"/>
                  </a:lnTo>
                  <a:lnTo>
                    <a:pt x="45311" y="249"/>
                  </a:lnTo>
                  <a:lnTo>
                    <a:pt x="46035" y="369"/>
                  </a:lnTo>
                  <a:lnTo>
                    <a:pt x="46801" y="524"/>
                  </a:lnTo>
                  <a:lnTo>
                    <a:pt x="47563" y="702"/>
                  </a:lnTo>
                  <a:lnTo>
                    <a:pt x="48182" y="855"/>
                  </a:lnTo>
                  <a:lnTo>
                    <a:pt x="48660" y="978"/>
                  </a:lnTo>
                  <a:lnTo>
                    <a:pt x="49136" y="1110"/>
                  </a:lnTo>
                  <a:lnTo>
                    <a:pt x="49904" y="1351"/>
                  </a:lnTo>
                  <a:lnTo>
                    <a:pt x="50664" y="1620"/>
                  </a:lnTo>
                  <a:lnTo>
                    <a:pt x="51586" y="1981"/>
                  </a:lnTo>
                  <a:lnTo>
                    <a:pt x="52126" y="2214"/>
                  </a:lnTo>
                  <a:lnTo>
                    <a:pt x="53228" y="2747"/>
                  </a:lnTo>
                  <a:lnTo>
                    <a:pt x="54160" y="3220"/>
                  </a:lnTo>
                  <a:lnTo>
                    <a:pt x="55059" y="3693"/>
                  </a:lnTo>
                  <a:lnTo>
                    <a:pt x="55202" y="3783"/>
                  </a:lnTo>
                  <a:lnTo>
                    <a:pt x="56061" y="4211"/>
                  </a:lnTo>
                  <a:lnTo>
                    <a:pt x="62691" y="8439"/>
                  </a:lnTo>
                  <a:lnTo>
                    <a:pt x="63573" y="8976"/>
                  </a:lnTo>
                  <a:lnTo>
                    <a:pt x="65237" y="9989"/>
                  </a:lnTo>
                  <a:lnTo>
                    <a:pt x="69573" y="12550"/>
                  </a:lnTo>
                  <a:lnTo>
                    <a:pt x="70187" y="12875"/>
                  </a:lnTo>
                  <a:lnTo>
                    <a:pt x="70810" y="13183"/>
                  </a:lnTo>
                  <a:lnTo>
                    <a:pt x="72081" y="13751"/>
                  </a:lnTo>
                  <a:lnTo>
                    <a:pt x="72725" y="14009"/>
                  </a:lnTo>
                  <a:lnTo>
                    <a:pt x="73600" y="14333"/>
                  </a:lnTo>
                  <a:lnTo>
                    <a:pt x="74105" y="14501"/>
                  </a:lnTo>
                  <a:lnTo>
                    <a:pt x="74491" y="14630"/>
                  </a:lnTo>
                  <a:lnTo>
                    <a:pt x="75390" y="14894"/>
                  </a:lnTo>
                  <a:lnTo>
                    <a:pt x="76299" y="15119"/>
                  </a:lnTo>
                  <a:lnTo>
                    <a:pt x="76932" y="15240"/>
                  </a:lnTo>
                  <a:lnTo>
                    <a:pt x="77459" y="15356"/>
                  </a:lnTo>
                  <a:lnTo>
                    <a:pt x="77855" y="15424"/>
                  </a:lnTo>
                  <a:lnTo>
                    <a:pt x="78455" y="15500"/>
                  </a:lnTo>
                  <a:lnTo>
                    <a:pt x="78698" y="15520"/>
                  </a:lnTo>
                  <a:lnTo>
                    <a:pt x="79184" y="15546"/>
                  </a:lnTo>
                  <a:lnTo>
                    <a:pt x="79671" y="15553"/>
                  </a:lnTo>
                  <a:lnTo>
                    <a:pt x="79957" y="15549"/>
                  </a:lnTo>
                  <a:lnTo>
                    <a:pt x="81107" y="15486"/>
                  </a:lnTo>
                  <a:lnTo>
                    <a:pt x="82607" y="15420"/>
                  </a:lnTo>
                  <a:lnTo>
                    <a:pt x="83918" y="15319"/>
                  </a:lnTo>
                  <a:lnTo>
                    <a:pt x="84431" y="15270"/>
                  </a:lnTo>
                  <a:lnTo>
                    <a:pt x="85969" y="15100"/>
                  </a:lnTo>
                  <a:lnTo>
                    <a:pt x="86482" y="15054"/>
                  </a:lnTo>
                  <a:lnTo>
                    <a:pt x="87368" y="14998"/>
                  </a:lnTo>
                  <a:lnTo>
                    <a:pt x="88702" y="14939"/>
                  </a:lnTo>
                  <a:lnTo>
                    <a:pt x="90073" y="14881"/>
                  </a:lnTo>
                  <a:lnTo>
                    <a:pt x="90791" y="14878"/>
                  </a:lnTo>
                  <a:lnTo>
                    <a:pt x="91539" y="14897"/>
                  </a:lnTo>
                  <a:lnTo>
                    <a:pt x="91914" y="14916"/>
                  </a:lnTo>
                  <a:lnTo>
                    <a:pt x="92627" y="14974"/>
                  </a:lnTo>
                  <a:lnTo>
                    <a:pt x="92596" y="15533"/>
                  </a:lnTo>
                  <a:lnTo>
                    <a:pt x="92598" y="15968"/>
                  </a:lnTo>
                  <a:lnTo>
                    <a:pt x="92893" y="15991"/>
                  </a:lnTo>
                  <a:lnTo>
                    <a:pt x="94814" y="16260"/>
                  </a:lnTo>
                  <a:lnTo>
                    <a:pt x="94797" y="16710"/>
                  </a:lnTo>
                  <a:lnTo>
                    <a:pt x="96289" y="18817"/>
                  </a:lnTo>
                  <a:lnTo>
                    <a:pt x="96578" y="19212"/>
                  </a:lnTo>
                  <a:lnTo>
                    <a:pt x="96883" y="19641"/>
                  </a:lnTo>
                  <a:lnTo>
                    <a:pt x="97215" y="20113"/>
                  </a:lnTo>
                  <a:lnTo>
                    <a:pt x="97484" y="20489"/>
                  </a:lnTo>
                  <a:lnTo>
                    <a:pt x="97595" y="20651"/>
                  </a:lnTo>
                  <a:lnTo>
                    <a:pt x="97789" y="20913"/>
                  </a:lnTo>
                  <a:lnTo>
                    <a:pt x="97975" y="21180"/>
                  </a:lnTo>
                  <a:lnTo>
                    <a:pt x="98098" y="21347"/>
                  </a:lnTo>
                  <a:lnTo>
                    <a:pt x="98395" y="21766"/>
                  </a:lnTo>
                  <a:lnTo>
                    <a:pt x="98731" y="22243"/>
                  </a:lnTo>
                  <a:lnTo>
                    <a:pt x="99309" y="23053"/>
                  </a:lnTo>
                  <a:lnTo>
                    <a:pt x="99492" y="23315"/>
                  </a:lnTo>
                  <a:lnTo>
                    <a:pt x="99614" y="23477"/>
                  </a:lnTo>
                  <a:lnTo>
                    <a:pt x="99915" y="23896"/>
                  </a:lnTo>
                  <a:lnTo>
                    <a:pt x="100079" y="24117"/>
                  </a:lnTo>
                  <a:lnTo>
                    <a:pt x="98372" y="25335"/>
                  </a:lnTo>
                  <a:lnTo>
                    <a:pt x="96648" y="26574"/>
                  </a:lnTo>
                  <a:lnTo>
                    <a:pt x="94928" y="27810"/>
                  </a:lnTo>
                  <a:lnTo>
                    <a:pt x="93199" y="29057"/>
                  </a:lnTo>
                  <a:lnTo>
                    <a:pt x="91466" y="30305"/>
                  </a:lnTo>
                  <a:lnTo>
                    <a:pt x="89555" y="31735"/>
                  </a:lnTo>
                  <a:lnTo>
                    <a:pt x="88390" y="32595"/>
                  </a:lnTo>
                  <a:lnTo>
                    <a:pt x="87959" y="32924"/>
                  </a:lnTo>
                  <a:lnTo>
                    <a:pt x="88110" y="33127"/>
                  </a:lnTo>
                  <a:lnTo>
                    <a:pt x="88744" y="33994"/>
                  </a:lnTo>
                  <a:lnTo>
                    <a:pt x="88894" y="33885"/>
                  </a:lnTo>
                  <a:lnTo>
                    <a:pt x="89492" y="34728"/>
                  </a:lnTo>
                  <a:lnTo>
                    <a:pt x="89646" y="34952"/>
                  </a:lnTo>
                  <a:lnTo>
                    <a:pt x="89813" y="35181"/>
                  </a:lnTo>
                  <a:lnTo>
                    <a:pt x="90030" y="35033"/>
                  </a:lnTo>
                  <a:lnTo>
                    <a:pt x="90189" y="35514"/>
                  </a:lnTo>
                  <a:lnTo>
                    <a:pt x="90438" y="36024"/>
                  </a:lnTo>
                  <a:lnTo>
                    <a:pt x="91194" y="37077"/>
                  </a:lnTo>
                  <a:lnTo>
                    <a:pt x="91364" y="37306"/>
                  </a:lnTo>
                  <a:lnTo>
                    <a:pt x="91653" y="37711"/>
                  </a:lnTo>
                  <a:lnTo>
                    <a:pt x="92603" y="39017"/>
                  </a:lnTo>
                  <a:lnTo>
                    <a:pt x="94195" y="41066"/>
                  </a:lnTo>
                  <a:lnTo>
                    <a:pt x="94417" y="41543"/>
                  </a:lnTo>
                  <a:lnTo>
                    <a:pt x="94721" y="41971"/>
                  </a:lnTo>
                  <a:lnTo>
                    <a:pt x="94488" y="42138"/>
                  </a:lnTo>
                  <a:lnTo>
                    <a:pt x="94761" y="42519"/>
                  </a:lnTo>
                  <a:lnTo>
                    <a:pt x="94923" y="42753"/>
                  </a:lnTo>
                  <a:lnTo>
                    <a:pt x="95264" y="42505"/>
                  </a:lnTo>
                  <a:lnTo>
                    <a:pt x="95565" y="42929"/>
                  </a:lnTo>
                  <a:lnTo>
                    <a:pt x="95853" y="42724"/>
                  </a:lnTo>
                  <a:lnTo>
                    <a:pt x="96594" y="42186"/>
                  </a:lnTo>
                  <a:lnTo>
                    <a:pt x="97049" y="41862"/>
                  </a:lnTo>
                  <a:lnTo>
                    <a:pt x="97302" y="42214"/>
                  </a:lnTo>
                  <a:lnTo>
                    <a:pt x="97758" y="42862"/>
                  </a:lnTo>
                  <a:lnTo>
                    <a:pt x="98059" y="43282"/>
                  </a:lnTo>
                  <a:lnTo>
                    <a:pt x="98902" y="44473"/>
                  </a:lnTo>
                  <a:lnTo>
                    <a:pt x="99278" y="44997"/>
                  </a:lnTo>
                  <a:lnTo>
                    <a:pt x="99563" y="45402"/>
                  </a:lnTo>
                  <a:lnTo>
                    <a:pt x="99864" y="45822"/>
                  </a:lnTo>
                  <a:lnTo>
                    <a:pt x="100719" y="47032"/>
                  </a:lnTo>
                  <a:lnTo>
                    <a:pt x="100864" y="47220"/>
                  </a:lnTo>
                  <a:lnTo>
                    <a:pt x="101047" y="47398"/>
                  </a:lnTo>
                  <a:lnTo>
                    <a:pt x="103798" y="51230"/>
                  </a:lnTo>
                  <a:lnTo>
                    <a:pt x="104115" y="51688"/>
                  </a:lnTo>
                  <a:lnTo>
                    <a:pt x="104725" y="52522"/>
                  </a:lnTo>
                  <a:lnTo>
                    <a:pt x="104879" y="52741"/>
                  </a:lnTo>
                  <a:lnTo>
                    <a:pt x="105651" y="53803"/>
                  </a:lnTo>
                  <a:lnTo>
                    <a:pt x="106423" y="54876"/>
                  </a:lnTo>
                  <a:lnTo>
                    <a:pt x="106807" y="55400"/>
                  </a:lnTo>
                  <a:lnTo>
                    <a:pt x="107991" y="57034"/>
                  </a:lnTo>
                  <a:lnTo>
                    <a:pt x="108226" y="57396"/>
                  </a:lnTo>
                  <a:lnTo>
                    <a:pt x="109970" y="56149"/>
                  </a:lnTo>
                  <a:lnTo>
                    <a:pt x="112102" y="54622"/>
                  </a:lnTo>
                  <a:lnTo>
                    <a:pt x="112377" y="54957"/>
                  </a:lnTo>
                  <a:lnTo>
                    <a:pt x="112535" y="54976"/>
                  </a:lnTo>
                  <a:lnTo>
                    <a:pt x="112523" y="55114"/>
                  </a:lnTo>
                  <a:lnTo>
                    <a:pt x="112294" y="56043"/>
                  </a:lnTo>
                  <a:lnTo>
                    <a:pt x="112179" y="56320"/>
                  </a:lnTo>
                  <a:lnTo>
                    <a:pt x="112013" y="56568"/>
                  </a:lnTo>
                  <a:lnTo>
                    <a:pt x="111882" y="56777"/>
                  </a:lnTo>
                  <a:lnTo>
                    <a:pt x="111352" y="57287"/>
                  </a:lnTo>
                  <a:lnTo>
                    <a:pt x="111931" y="58089"/>
                  </a:lnTo>
                  <a:lnTo>
                    <a:pt x="111415" y="58464"/>
                  </a:lnTo>
                  <a:lnTo>
                    <a:pt x="108600" y="60485"/>
                  </a:lnTo>
                  <a:lnTo>
                    <a:pt x="108367" y="60651"/>
                  </a:lnTo>
                  <a:lnTo>
                    <a:pt x="107741" y="61309"/>
                  </a:lnTo>
                  <a:lnTo>
                    <a:pt x="107690" y="61438"/>
                  </a:lnTo>
                  <a:lnTo>
                    <a:pt x="107627" y="61762"/>
                  </a:lnTo>
                  <a:lnTo>
                    <a:pt x="107623" y="61895"/>
                  </a:lnTo>
                  <a:lnTo>
                    <a:pt x="107741" y="63258"/>
                  </a:lnTo>
                  <a:lnTo>
                    <a:pt x="107789" y="63515"/>
                  </a:lnTo>
                  <a:lnTo>
                    <a:pt x="107848" y="63696"/>
                  </a:lnTo>
                  <a:lnTo>
                    <a:pt x="107912" y="63835"/>
                  </a:lnTo>
                  <a:lnTo>
                    <a:pt x="107987" y="63968"/>
                  </a:lnTo>
                  <a:lnTo>
                    <a:pt x="108098" y="64135"/>
                  </a:lnTo>
                  <a:lnTo>
                    <a:pt x="109436" y="66084"/>
                  </a:lnTo>
                  <a:lnTo>
                    <a:pt x="109673" y="66384"/>
                  </a:lnTo>
                  <a:lnTo>
                    <a:pt x="109875" y="66584"/>
                  </a:lnTo>
                  <a:lnTo>
                    <a:pt x="110101" y="66765"/>
                  </a:lnTo>
                  <a:lnTo>
                    <a:pt x="110271" y="66880"/>
                  </a:lnTo>
                  <a:lnTo>
                    <a:pt x="110607" y="67070"/>
                  </a:lnTo>
                  <a:lnTo>
                    <a:pt x="111936" y="67840"/>
                  </a:lnTo>
                  <a:lnTo>
                    <a:pt x="114868" y="69476"/>
                  </a:lnTo>
                  <a:lnTo>
                    <a:pt x="115036" y="69587"/>
                  </a:lnTo>
                  <a:lnTo>
                    <a:pt x="115270" y="69776"/>
                  </a:lnTo>
                  <a:lnTo>
                    <a:pt x="115415" y="69916"/>
                  </a:lnTo>
                  <a:lnTo>
                    <a:pt x="115548" y="70066"/>
                  </a:lnTo>
                  <a:lnTo>
                    <a:pt x="115715" y="70271"/>
                  </a:lnTo>
                  <a:lnTo>
                    <a:pt x="115815" y="70402"/>
                  </a:lnTo>
                  <a:lnTo>
                    <a:pt x="116006" y="70671"/>
                  </a:lnTo>
                  <a:lnTo>
                    <a:pt x="116190" y="71101"/>
                  </a:lnTo>
                  <a:lnTo>
                    <a:pt x="116790" y="71084"/>
                  </a:lnTo>
                  <a:lnTo>
                    <a:pt x="116862" y="71798"/>
                  </a:lnTo>
                  <a:lnTo>
                    <a:pt x="117816" y="73041"/>
                  </a:lnTo>
                  <a:lnTo>
                    <a:pt x="117943" y="73213"/>
                  </a:lnTo>
                  <a:lnTo>
                    <a:pt x="118632" y="73985"/>
                  </a:lnTo>
                  <a:lnTo>
                    <a:pt x="118770" y="74180"/>
                  </a:lnTo>
                  <a:lnTo>
                    <a:pt x="119004" y="74418"/>
                  </a:lnTo>
                  <a:lnTo>
                    <a:pt x="119194" y="74561"/>
                  </a:lnTo>
                  <a:lnTo>
                    <a:pt x="119324" y="74642"/>
                  </a:lnTo>
                  <a:lnTo>
                    <a:pt x="119471" y="74719"/>
                  </a:lnTo>
                  <a:lnTo>
                    <a:pt x="119697" y="74809"/>
                  </a:lnTo>
                  <a:lnTo>
                    <a:pt x="121145" y="75333"/>
                  </a:lnTo>
                  <a:lnTo>
                    <a:pt x="123038" y="76024"/>
                  </a:lnTo>
                  <a:lnTo>
                    <a:pt x="124237" y="76468"/>
                  </a:lnTo>
                  <a:lnTo>
                    <a:pt x="124625" y="76606"/>
                  </a:lnTo>
                  <a:lnTo>
                    <a:pt x="126133" y="77163"/>
                  </a:lnTo>
                  <a:lnTo>
                    <a:pt x="126303" y="77244"/>
                  </a:lnTo>
                  <a:lnTo>
                    <a:pt x="126466" y="77335"/>
                  </a:lnTo>
                  <a:lnTo>
                    <a:pt x="126624" y="77440"/>
                  </a:lnTo>
                  <a:lnTo>
                    <a:pt x="126874" y="77621"/>
                  </a:lnTo>
                  <a:lnTo>
                    <a:pt x="127416" y="78103"/>
                  </a:lnTo>
                  <a:lnTo>
                    <a:pt x="127663" y="78387"/>
                  </a:lnTo>
                  <a:lnTo>
                    <a:pt x="128069" y="78798"/>
                  </a:lnTo>
                  <a:lnTo>
                    <a:pt x="133183" y="82765"/>
                  </a:lnTo>
                  <a:lnTo>
                    <a:pt x="133348" y="82909"/>
                  </a:lnTo>
                  <a:lnTo>
                    <a:pt x="133503" y="83063"/>
                  </a:lnTo>
                  <a:lnTo>
                    <a:pt x="133715" y="83313"/>
                  </a:lnTo>
                  <a:lnTo>
                    <a:pt x="133888" y="83580"/>
                  </a:lnTo>
                  <a:lnTo>
                    <a:pt x="133967" y="83762"/>
                  </a:lnTo>
                  <a:lnTo>
                    <a:pt x="135203" y="86427"/>
                  </a:lnTo>
                  <a:lnTo>
                    <a:pt x="136046" y="88095"/>
                  </a:lnTo>
                  <a:lnTo>
                    <a:pt x="136157" y="88362"/>
                  </a:lnTo>
                  <a:lnTo>
                    <a:pt x="136236" y="88638"/>
                  </a:lnTo>
                  <a:lnTo>
                    <a:pt x="136275" y="88824"/>
                  </a:lnTo>
                  <a:lnTo>
                    <a:pt x="136299" y="89015"/>
                  </a:lnTo>
                  <a:lnTo>
                    <a:pt x="136307" y="89305"/>
                  </a:lnTo>
                  <a:lnTo>
                    <a:pt x="136323" y="89866"/>
                  </a:lnTo>
                  <a:lnTo>
                    <a:pt x="136525" y="96758"/>
                  </a:lnTo>
                  <a:lnTo>
                    <a:pt x="136536" y="97203"/>
                  </a:lnTo>
                  <a:lnTo>
                    <a:pt x="136621" y="97692"/>
                  </a:lnTo>
                  <a:lnTo>
                    <a:pt x="136667" y="97840"/>
                  </a:lnTo>
                  <a:lnTo>
                    <a:pt x="136739" y="98016"/>
                  </a:lnTo>
                  <a:lnTo>
                    <a:pt x="136865" y="98264"/>
                  </a:lnTo>
                  <a:lnTo>
                    <a:pt x="137796" y="99756"/>
                  </a:lnTo>
                  <a:lnTo>
                    <a:pt x="138864" y="101433"/>
                  </a:lnTo>
                  <a:lnTo>
                    <a:pt x="139498" y="102381"/>
                  </a:lnTo>
                  <a:lnTo>
                    <a:pt x="139658" y="102641"/>
                  </a:lnTo>
                  <a:lnTo>
                    <a:pt x="140032" y="103258"/>
                  </a:lnTo>
                  <a:lnTo>
                    <a:pt x="140388" y="103835"/>
                  </a:lnTo>
                  <a:lnTo>
                    <a:pt x="142316" y="106918"/>
                  </a:lnTo>
                  <a:lnTo>
                    <a:pt x="142635" y="107160"/>
                  </a:lnTo>
                  <a:lnTo>
                    <a:pt x="142162" y="107309"/>
                  </a:lnTo>
                  <a:lnTo>
                    <a:pt x="143136" y="108724"/>
                  </a:lnTo>
                  <a:lnTo>
                    <a:pt x="143516" y="109320"/>
                  </a:lnTo>
                  <a:lnTo>
                    <a:pt x="143646" y="109710"/>
                  </a:lnTo>
                  <a:lnTo>
                    <a:pt x="143460" y="110063"/>
                  </a:lnTo>
                  <a:lnTo>
                    <a:pt x="142783" y="110754"/>
                  </a:lnTo>
                  <a:lnTo>
                    <a:pt x="141865" y="111683"/>
                  </a:lnTo>
                  <a:lnTo>
                    <a:pt x="141026" y="112608"/>
                  </a:lnTo>
                  <a:lnTo>
                    <a:pt x="139985" y="113747"/>
                  </a:lnTo>
                  <a:lnTo>
                    <a:pt x="139617" y="114237"/>
                  </a:lnTo>
                  <a:lnTo>
                    <a:pt x="139145" y="114890"/>
                  </a:lnTo>
                  <a:lnTo>
                    <a:pt x="138754" y="115915"/>
                  </a:lnTo>
                  <a:lnTo>
                    <a:pt x="138734" y="117030"/>
                  </a:lnTo>
                  <a:lnTo>
                    <a:pt x="138995" y="118498"/>
                  </a:lnTo>
                  <a:lnTo>
                    <a:pt x="139169" y="119737"/>
                  </a:lnTo>
                  <a:lnTo>
                    <a:pt x="139331" y="120456"/>
                  </a:lnTo>
                  <a:lnTo>
                    <a:pt x="139351" y="120914"/>
                  </a:lnTo>
                  <a:lnTo>
                    <a:pt x="139506" y="121895"/>
                  </a:lnTo>
                  <a:lnTo>
                    <a:pt x="139229" y="122834"/>
                  </a:lnTo>
                  <a:lnTo>
                    <a:pt x="138702" y="123458"/>
                  </a:lnTo>
                  <a:lnTo>
                    <a:pt x="138037" y="123787"/>
                  </a:lnTo>
                  <a:lnTo>
                    <a:pt x="136889" y="123940"/>
                  </a:lnTo>
                  <a:lnTo>
                    <a:pt x="135515" y="124002"/>
                  </a:lnTo>
                  <a:lnTo>
                    <a:pt x="135230" y="123997"/>
                  </a:lnTo>
                  <a:lnTo>
                    <a:pt x="135294" y="123711"/>
                  </a:lnTo>
                  <a:lnTo>
                    <a:pt x="134858" y="122381"/>
                  </a:lnTo>
                  <a:lnTo>
                    <a:pt x="134340" y="120937"/>
                  </a:lnTo>
                  <a:lnTo>
                    <a:pt x="133789" y="119865"/>
                  </a:lnTo>
                  <a:lnTo>
                    <a:pt x="133279" y="119541"/>
                  </a:lnTo>
                  <a:lnTo>
                    <a:pt x="132396" y="119236"/>
                  </a:lnTo>
                  <a:lnTo>
                    <a:pt x="131394" y="119336"/>
                  </a:lnTo>
                  <a:lnTo>
                    <a:pt x="129930" y="119565"/>
                  </a:lnTo>
                  <a:lnTo>
                    <a:pt x="128837" y="119889"/>
                  </a:lnTo>
                  <a:lnTo>
                    <a:pt x="128081" y="120423"/>
                  </a:lnTo>
                  <a:lnTo>
                    <a:pt x="127582" y="121271"/>
                  </a:lnTo>
                  <a:lnTo>
                    <a:pt x="127479" y="122100"/>
                  </a:lnTo>
                  <a:lnTo>
                    <a:pt x="127404" y="122963"/>
                  </a:lnTo>
                  <a:lnTo>
                    <a:pt x="127562" y="123825"/>
                  </a:lnTo>
                  <a:lnTo>
                    <a:pt x="128069" y="124349"/>
                  </a:lnTo>
                  <a:lnTo>
                    <a:pt x="128350" y="124583"/>
                  </a:lnTo>
                  <a:lnTo>
                    <a:pt x="128370" y="124902"/>
                  </a:lnTo>
                  <a:lnTo>
                    <a:pt x="127590" y="125345"/>
                  </a:lnTo>
                  <a:lnTo>
                    <a:pt x="127273" y="125426"/>
                  </a:lnTo>
                  <a:lnTo>
                    <a:pt x="127048" y="125279"/>
                  </a:lnTo>
                  <a:lnTo>
                    <a:pt x="126731" y="125417"/>
                  </a:lnTo>
                  <a:lnTo>
                    <a:pt x="126236" y="125994"/>
                  </a:lnTo>
                  <a:lnTo>
                    <a:pt x="126082" y="126275"/>
                  </a:lnTo>
                  <a:lnTo>
                    <a:pt x="125888" y="126565"/>
                  </a:lnTo>
                  <a:lnTo>
                    <a:pt x="125836" y="126708"/>
                  </a:lnTo>
                  <a:lnTo>
                    <a:pt x="125801" y="126999"/>
                  </a:lnTo>
                  <a:lnTo>
                    <a:pt x="125785" y="127323"/>
                  </a:lnTo>
                  <a:lnTo>
                    <a:pt x="125761" y="127499"/>
                  </a:lnTo>
                  <a:lnTo>
                    <a:pt x="125706" y="127776"/>
                  </a:lnTo>
                  <a:lnTo>
                    <a:pt x="125678" y="127957"/>
                  </a:lnTo>
                  <a:lnTo>
                    <a:pt x="125655" y="128164"/>
                  </a:lnTo>
                  <a:lnTo>
                    <a:pt x="125623" y="128495"/>
                  </a:lnTo>
                  <a:lnTo>
                    <a:pt x="125599" y="128676"/>
                  </a:lnTo>
                  <a:lnTo>
                    <a:pt x="125563" y="129196"/>
                  </a:lnTo>
                  <a:lnTo>
                    <a:pt x="125536" y="129363"/>
                  </a:lnTo>
                  <a:lnTo>
                    <a:pt x="125460" y="129553"/>
                  </a:lnTo>
                  <a:lnTo>
                    <a:pt x="124855" y="130154"/>
                  </a:lnTo>
                  <a:lnTo>
                    <a:pt x="124605" y="130278"/>
                  </a:lnTo>
                  <a:lnTo>
                    <a:pt x="124444" y="130315"/>
                  </a:lnTo>
                  <a:lnTo>
                    <a:pt x="123928" y="130239"/>
                  </a:lnTo>
                  <a:lnTo>
                    <a:pt x="123742" y="130306"/>
                  </a:lnTo>
                  <a:lnTo>
                    <a:pt x="122943" y="131026"/>
                  </a:lnTo>
                  <a:lnTo>
                    <a:pt x="122289" y="131788"/>
                  </a:lnTo>
                  <a:lnTo>
                    <a:pt x="121890" y="132169"/>
                  </a:lnTo>
                  <a:lnTo>
                    <a:pt x="121811" y="132331"/>
                  </a:lnTo>
                  <a:lnTo>
                    <a:pt x="121743" y="132493"/>
                  </a:lnTo>
                  <a:lnTo>
                    <a:pt x="121585" y="133099"/>
                  </a:lnTo>
                  <a:lnTo>
                    <a:pt x="121557" y="133280"/>
                  </a:lnTo>
                  <a:lnTo>
                    <a:pt x="121537" y="133470"/>
                  </a:lnTo>
                  <a:lnTo>
                    <a:pt x="121525" y="133656"/>
                  </a:lnTo>
                  <a:lnTo>
                    <a:pt x="121518" y="133842"/>
                  </a:lnTo>
                  <a:lnTo>
                    <a:pt x="121510" y="134180"/>
                  </a:lnTo>
                  <a:lnTo>
                    <a:pt x="121514" y="134476"/>
                  </a:lnTo>
                  <a:lnTo>
                    <a:pt x="121521" y="134623"/>
                  </a:lnTo>
                  <a:lnTo>
                    <a:pt x="121545" y="134847"/>
                  </a:lnTo>
                  <a:lnTo>
                    <a:pt x="121569" y="135010"/>
                  </a:lnTo>
                  <a:lnTo>
                    <a:pt x="121636" y="135334"/>
                  </a:lnTo>
                  <a:lnTo>
                    <a:pt x="121727" y="135658"/>
                  </a:lnTo>
                  <a:lnTo>
                    <a:pt x="121922" y="135923"/>
                  </a:lnTo>
                  <a:lnTo>
                    <a:pt x="123241" y="136097"/>
                  </a:lnTo>
                  <a:lnTo>
                    <a:pt x="123506" y="136213"/>
                  </a:lnTo>
                  <a:lnTo>
                    <a:pt x="123588" y="136525"/>
                  </a:lnTo>
                  <a:lnTo>
                    <a:pt x="123627" y="136844"/>
                  </a:lnTo>
                  <a:lnTo>
                    <a:pt x="123659" y="136992"/>
                  </a:lnTo>
                  <a:lnTo>
                    <a:pt x="123710" y="137177"/>
                  </a:lnTo>
                  <a:lnTo>
                    <a:pt x="123984" y="137802"/>
                  </a:lnTo>
                  <a:lnTo>
                    <a:pt x="124170" y="138069"/>
                  </a:lnTo>
                  <a:lnTo>
                    <a:pt x="124261" y="138269"/>
                  </a:lnTo>
                  <a:lnTo>
                    <a:pt x="124328" y="138483"/>
                  </a:lnTo>
                  <a:lnTo>
                    <a:pt x="124435" y="138922"/>
                  </a:lnTo>
                  <a:lnTo>
                    <a:pt x="124498" y="139136"/>
                  </a:lnTo>
                  <a:lnTo>
                    <a:pt x="124633" y="139527"/>
                  </a:lnTo>
                  <a:lnTo>
                    <a:pt x="124700" y="139718"/>
                  </a:lnTo>
                  <a:lnTo>
                    <a:pt x="124847" y="140099"/>
                  </a:lnTo>
                  <a:lnTo>
                    <a:pt x="125231" y="141214"/>
                  </a:lnTo>
                  <a:lnTo>
                    <a:pt x="125864" y="142953"/>
                  </a:lnTo>
                  <a:lnTo>
                    <a:pt x="125817" y="143211"/>
                  </a:lnTo>
                  <a:lnTo>
                    <a:pt x="125761" y="143439"/>
                  </a:lnTo>
                  <a:lnTo>
                    <a:pt x="125627" y="143964"/>
                  </a:lnTo>
                  <a:lnTo>
                    <a:pt x="125607" y="144130"/>
                  </a:lnTo>
                  <a:lnTo>
                    <a:pt x="125591" y="144297"/>
                  </a:lnTo>
                  <a:lnTo>
                    <a:pt x="125583" y="144464"/>
                  </a:lnTo>
                  <a:lnTo>
                    <a:pt x="125571" y="144631"/>
                  </a:lnTo>
                  <a:lnTo>
                    <a:pt x="125551" y="144797"/>
                  </a:lnTo>
                  <a:lnTo>
                    <a:pt x="125488" y="145150"/>
                  </a:lnTo>
                  <a:lnTo>
                    <a:pt x="125351" y="146230"/>
                  </a:lnTo>
                  <a:lnTo>
                    <a:pt x="125174" y="147342"/>
                  </a:lnTo>
                  <a:lnTo>
                    <a:pt x="125236" y="147844"/>
                  </a:lnTo>
                  <a:lnTo>
                    <a:pt x="125296" y="148377"/>
                  </a:lnTo>
                  <a:lnTo>
                    <a:pt x="125413" y="149356"/>
                  </a:lnTo>
                  <a:lnTo>
                    <a:pt x="125089" y="149824"/>
                  </a:lnTo>
                  <a:lnTo>
                    <a:pt x="124426" y="150796"/>
                  </a:lnTo>
                  <a:lnTo>
                    <a:pt x="123624" y="151397"/>
                  </a:lnTo>
                  <a:lnTo>
                    <a:pt x="123129" y="151855"/>
                  </a:lnTo>
                  <a:lnTo>
                    <a:pt x="122705" y="152270"/>
                  </a:lnTo>
                  <a:lnTo>
                    <a:pt x="122598" y="152427"/>
                  </a:lnTo>
                  <a:lnTo>
                    <a:pt x="122535" y="152574"/>
                  </a:lnTo>
                  <a:lnTo>
                    <a:pt x="121830" y="153099"/>
                  </a:lnTo>
                  <a:lnTo>
                    <a:pt x="121482" y="153437"/>
                  </a:lnTo>
                  <a:lnTo>
                    <a:pt x="120975" y="153933"/>
                  </a:lnTo>
                  <a:lnTo>
                    <a:pt x="120754" y="154342"/>
                  </a:lnTo>
                  <a:lnTo>
                    <a:pt x="120429" y="154843"/>
                  </a:lnTo>
                  <a:lnTo>
                    <a:pt x="120207" y="155219"/>
                  </a:lnTo>
                  <a:lnTo>
                    <a:pt x="119946" y="155610"/>
                  </a:lnTo>
                  <a:lnTo>
                    <a:pt x="119867" y="155743"/>
                  </a:lnTo>
                  <a:lnTo>
                    <a:pt x="119800" y="155882"/>
                  </a:lnTo>
                  <a:lnTo>
                    <a:pt x="119732" y="156039"/>
                  </a:lnTo>
                  <a:lnTo>
                    <a:pt x="119681" y="156196"/>
                  </a:lnTo>
                  <a:lnTo>
                    <a:pt x="119637" y="156363"/>
                  </a:lnTo>
                  <a:lnTo>
                    <a:pt x="119605" y="157502"/>
                  </a:lnTo>
                  <a:lnTo>
                    <a:pt x="119514" y="157759"/>
                  </a:lnTo>
                  <a:lnTo>
                    <a:pt x="119277" y="158260"/>
                  </a:lnTo>
                  <a:lnTo>
                    <a:pt x="119174" y="158464"/>
                  </a:lnTo>
                  <a:lnTo>
                    <a:pt x="119091" y="158641"/>
                  </a:lnTo>
                  <a:lnTo>
                    <a:pt x="119016" y="158822"/>
                  </a:lnTo>
                  <a:lnTo>
                    <a:pt x="118956" y="159003"/>
                  </a:lnTo>
                  <a:lnTo>
                    <a:pt x="118897" y="159236"/>
                  </a:lnTo>
                  <a:lnTo>
                    <a:pt x="118857" y="159475"/>
                  </a:lnTo>
                  <a:lnTo>
                    <a:pt x="118830" y="159718"/>
                  </a:lnTo>
                  <a:lnTo>
                    <a:pt x="118814" y="159966"/>
                  </a:lnTo>
                  <a:lnTo>
                    <a:pt x="118794" y="160209"/>
                  </a:lnTo>
                  <a:lnTo>
                    <a:pt x="118782" y="160633"/>
                  </a:lnTo>
                  <a:lnTo>
                    <a:pt x="118782" y="161061"/>
                  </a:lnTo>
                  <a:lnTo>
                    <a:pt x="118774" y="161276"/>
                  </a:lnTo>
                  <a:lnTo>
                    <a:pt x="118731" y="162058"/>
                  </a:lnTo>
                  <a:lnTo>
                    <a:pt x="118695" y="162448"/>
                  </a:lnTo>
                  <a:lnTo>
                    <a:pt x="118661" y="163042"/>
                  </a:lnTo>
                  <a:lnTo>
                    <a:pt x="118335" y="163673"/>
                  </a:lnTo>
                  <a:lnTo>
                    <a:pt x="118089" y="164130"/>
                  </a:lnTo>
                  <a:lnTo>
                    <a:pt x="117963" y="164359"/>
                  </a:lnTo>
                  <a:lnTo>
                    <a:pt x="117765" y="164683"/>
                  </a:lnTo>
                  <a:lnTo>
                    <a:pt x="117443" y="165236"/>
                  </a:lnTo>
                  <a:lnTo>
                    <a:pt x="117050" y="165855"/>
                  </a:lnTo>
                  <a:lnTo>
                    <a:pt x="116838" y="166179"/>
                  </a:lnTo>
                  <a:lnTo>
                    <a:pt x="116751" y="166399"/>
                  </a:lnTo>
                  <a:lnTo>
                    <a:pt x="116668" y="166627"/>
                  </a:lnTo>
                  <a:lnTo>
                    <a:pt x="116479" y="167872"/>
                  </a:lnTo>
                  <a:lnTo>
                    <a:pt x="116411" y="168395"/>
                  </a:lnTo>
                  <a:lnTo>
                    <a:pt x="116415" y="168667"/>
                  </a:lnTo>
                  <a:lnTo>
                    <a:pt x="116431" y="168943"/>
                  </a:lnTo>
                  <a:lnTo>
                    <a:pt x="116478" y="169496"/>
                  </a:lnTo>
                  <a:lnTo>
                    <a:pt x="116510" y="170444"/>
                  </a:lnTo>
                  <a:lnTo>
                    <a:pt x="116510" y="170778"/>
                  </a:lnTo>
                  <a:lnTo>
                    <a:pt x="116486" y="171107"/>
                  </a:lnTo>
                  <a:lnTo>
                    <a:pt x="116423" y="171426"/>
                  </a:lnTo>
                  <a:lnTo>
                    <a:pt x="116367" y="171645"/>
                  </a:lnTo>
                  <a:lnTo>
                    <a:pt x="116304" y="171879"/>
                  </a:lnTo>
                  <a:lnTo>
                    <a:pt x="116225" y="172103"/>
                  </a:lnTo>
                  <a:lnTo>
                    <a:pt x="116126" y="172289"/>
                  </a:lnTo>
                  <a:lnTo>
                    <a:pt x="115865" y="172470"/>
                  </a:lnTo>
                  <a:lnTo>
                    <a:pt x="115722" y="172503"/>
                  </a:lnTo>
                  <a:lnTo>
                    <a:pt x="115571" y="172513"/>
                  </a:lnTo>
                  <a:lnTo>
                    <a:pt x="115417" y="172513"/>
                  </a:lnTo>
                  <a:lnTo>
                    <a:pt x="115270" y="172503"/>
                  </a:lnTo>
                  <a:lnTo>
                    <a:pt x="115070" y="172465"/>
                  </a:lnTo>
                  <a:lnTo>
                    <a:pt x="114867" y="172393"/>
                  </a:lnTo>
                  <a:lnTo>
                    <a:pt x="114475" y="172198"/>
                  </a:lnTo>
                  <a:lnTo>
                    <a:pt x="114281" y="172107"/>
                  </a:lnTo>
                  <a:lnTo>
                    <a:pt x="113772" y="171903"/>
                  </a:lnTo>
                  <a:lnTo>
                    <a:pt x="113576" y="172368"/>
                  </a:lnTo>
                  <a:lnTo>
                    <a:pt x="113409" y="172747"/>
                  </a:lnTo>
                  <a:lnTo>
                    <a:pt x="109794" y="181662"/>
                  </a:lnTo>
                  <a:lnTo>
                    <a:pt x="107530" y="181734"/>
                  </a:lnTo>
                  <a:lnTo>
                    <a:pt x="113116" y="171524"/>
                  </a:lnTo>
                  <a:lnTo>
                    <a:pt x="112983" y="171426"/>
                  </a:lnTo>
                  <a:lnTo>
                    <a:pt x="112832" y="171307"/>
                  </a:lnTo>
                  <a:lnTo>
                    <a:pt x="112523" y="171055"/>
                  </a:lnTo>
                  <a:lnTo>
                    <a:pt x="112365" y="170921"/>
                  </a:lnTo>
                  <a:lnTo>
                    <a:pt x="112211" y="170783"/>
                  </a:lnTo>
                  <a:lnTo>
                    <a:pt x="112068" y="170635"/>
                  </a:lnTo>
                  <a:lnTo>
                    <a:pt x="111937" y="170482"/>
                  </a:lnTo>
                  <a:lnTo>
                    <a:pt x="111772" y="170230"/>
                  </a:lnTo>
                  <a:lnTo>
                    <a:pt x="111625" y="169949"/>
                  </a:lnTo>
                  <a:lnTo>
                    <a:pt x="111507" y="169653"/>
                  </a:lnTo>
                  <a:lnTo>
                    <a:pt x="111423" y="169353"/>
                  </a:lnTo>
                  <a:lnTo>
                    <a:pt x="111380" y="169058"/>
                  </a:lnTo>
                  <a:lnTo>
                    <a:pt x="111380" y="168853"/>
                  </a:lnTo>
                  <a:lnTo>
                    <a:pt x="111403" y="168648"/>
                  </a:lnTo>
                  <a:lnTo>
                    <a:pt x="111405" y="168315"/>
                  </a:lnTo>
                  <a:lnTo>
                    <a:pt x="111606" y="167470"/>
                  </a:lnTo>
                  <a:lnTo>
                    <a:pt x="111979" y="166559"/>
                  </a:lnTo>
                  <a:lnTo>
                    <a:pt x="112520" y="165211"/>
                  </a:lnTo>
                  <a:lnTo>
                    <a:pt x="112650" y="164310"/>
                  </a:lnTo>
                  <a:lnTo>
                    <a:pt x="113235" y="163177"/>
                  </a:lnTo>
                  <a:lnTo>
                    <a:pt x="113342" y="162844"/>
                  </a:lnTo>
                  <a:lnTo>
                    <a:pt x="113549" y="162172"/>
                  </a:lnTo>
                  <a:lnTo>
                    <a:pt x="113738" y="161514"/>
                  </a:lnTo>
                  <a:lnTo>
                    <a:pt x="113838" y="161195"/>
                  </a:lnTo>
                  <a:lnTo>
                    <a:pt x="113929" y="160871"/>
                  </a:lnTo>
                  <a:lnTo>
                    <a:pt x="114004" y="160547"/>
                  </a:lnTo>
                  <a:lnTo>
                    <a:pt x="114052" y="160223"/>
                  </a:lnTo>
                  <a:lnTo>
                    <a:pt x="114055" y="160008"/>
                  </a:lnTo>
                  <a:lnTo>
                    <a:pt x="114043" y="159794"/>
                  </a:lnTo>
                  <a:lnTo>
                    <a:pt x="114028" y="159579"/>
                  </a:lnTo>
                  <a:lnTo>
                    <a:pt x="114019" y="159365"/>
                  </a:lnTo>
                  <a:lnTo>
                    <a:pt x="114036" y="159155"/>
                  </a:lnTo>
                  <a:lnTo>
                    <a:pt x="114095" y="158827"/>
                  </a:lnTo>
                  <a:lnTo>
                    <a:pt x="114135" y="158665"/>
                  </a:lnTo>
                  <a:lnTo>
                    <a:pt x="114190" y="158512"/>
                  </a:lnTo>
                  <a:lnTo>
                    <a:pt x="114257" y="158364"/>
                  </a:lnTo>
                  <a:lnTo>
                    <a:pt x="114364" y="158222"/>
                  </a:lnTo>
                  <a:lnTo>
                    <a:pt x="115188" y="157435"/>
                  </a:lnTo>
                  <a:lnTo>
                    <a:pt x="115840" y="156549"/>
                  </a:lnTo>
                  <a:lnTo>
                    <a:pt x="116248" y="155820"/>
                  </a:lnTo>
                  <a:lnTo>
                    <a:pt x="116257" y="155520"/>
                  </a:lnTo>
                  <a:lnTo>
                    <a:pt x="116617" y="154581"/>
                  </a:lnTo>
                  <a:lnTo>
                    <a:pt x="117056" y="153623"/>
                  </a:lnTo>
                  <a:lnTo>
                    <a:pt x="117087" y="153470"/>
                  </a:lnTo>
                  <a:lnTo>
                    <a:pt x="117096" y="153318"/>
                  </a:lnTo>
                  <a:lnTo>
                    <a:pt x="117076" y="153156"/>
                  </a:lnTo>
                  <a:lnTo>
                    <a:pt x="116894" y="152798"/>
                  </a:lnTo>
                  <a:lnTo>
                    <a:pt x="116439" y="152694"/>
                  </a:lnTo>
                  <a:lnTo>
                    <a:pt x="115864" y="152553"/>
                  </a:lnTo>
                  <a:lnTo>
                    <a:pt x="115458" y="152048"/>
                  </a:lnTo>
                  <a:lnTo>
                    <a:pt x="115457" y="151574"/>
                  </a:lnTo>
                  <a:lnTo>
                    <a:pt x="115283" y="151402"/>
                  </a:lnTo>
                  <a:lnTo>
                    <a:pt x="114923" y="150821"/>
                  </a:lnTo>
                  <a:lnTo>
                    <a:pt x="114914" y="150663"/>
                  </a:lnTo>
                  <a:lnTo>
                    <a:pt x="114823" y="150254"/>
                  </a:lnTo>
                  <a:lnTo>
                    <a:pt x="114428" y="149891"/>
                  </a:lnTo>
                  <a:lnTo>
                    <a:pt x="114143" y="149672"/>
                  </a:lnTo>
                  <a:lnTo>
                    <a:pt x="113894" y="149515"/>
                  </a:lnTo>
                  <a:lnTo>
                    <a:pt x="113458" y="149267"/>
                  </a:lnTo>
                  <a:lnTo>
                    <a:pt x="113054" y="149225"/>
                  </a:lnTo>
                  <a:lnTo>
                    <a:pt x="112647" y="149010"/>
                  </a:lnTo>
                  <a:lnTo>
                    <a:pt x="112349" y="148915"/>
                  </a:lnTo>
                  <a:lnTo>
                    <a:pt x="112095" y="148767"/>
                  </a:lnTo>
                  <a:lnTo>
                    <a:pt x="111692" y="148433"/>
                  </a:lnTo>
                  <a:lnTo>
                    <a:pt x="111549" y="148338"/>
                  </a:lnTo>
                  <a:lnTo>
                    <a:pt x="111293" y="148195"/>
                  </a:lnTo>
                  <a:lnTo>
                    <a:pt x="111142" y="148128"/>
                  </a:lnTo>
                  <a:lnTo>
                    <a:pt x="110984" y="148076"/>
                  </a:lnTo>
                  <a:lnTo>
                    <a:pt x="110821" y="148028"/>
                  </a:lnTo>
                  <a:lnTo>
                    <a:pt x="110342" y="147900"/>
                  </a:lnTo>
                  <a:lnTo>
                    <a:pt x="110171" y="147843"/>
                  </a:lnTo>
                  <a:lnTo>
                    <a:pt x="110006" y="147800"/>
                  </a:lnTo>
                  <a:lnTo>
                    <a:pt x="109864" y="147781"/>
                  </a:lnTo>
                  <a:lnTo>
                    <a:pt x="109614" y="148186"/>
                  </a:lnTo>
                  <a:lnTo>
                    <a:pt x="109630" y="148314"/>
                  </a:lnTo>
                  <a:lnTo>
                    <a:pt x="109654" y="148453"/>
                  </a:lnTo>
                  <a:lnTo>
                    <a:pt x="109665" y="148753"/>
                  </a:lnTo>
                  <a:lnTo>
                    <a:pt x="109258" y="148867"/>
                  </a:lnTo>
                  <a:lnTo>
                    <a:pt x="108624" y="148905"/>
                  </a:lnTo>
                  <a:lnTo>
                    <a:pt x="107231" y="149525"/>
                  </a:lnTo>
                  <a:lnTo>
                    <a:pt x="107069" y="149448"/>
                  </a:lnTo>
                  <a:lnTo>
                    <a:pt x="106838" y="149387"/>
                  </a:lnTo>
                  <a:lnTo>
                    <a:pt x="106027" y="149220"/>
                  </a:lnTo>
                  <a:lnTo>
                    <a:pt x="105449" y="149958"/>
                  </a:lnTo>
                  <a:lnTo>
                    <a:pt x="103782" y="149736"/>
                  </a:lnTo>
                  <a:lnTo>
                    <a:pt x="103673" y="149020"/>
                  </a:lnTo>
                  <a:lnTo>
                    <a:pt x="103415" y="148966"/>
                  </a:lnTo>
                  <a:lnTo>
                    <a:pt x="103088" y="149004"/>
                  </a:lnTo>
                  <a:lnTo>
                    <a:pt x="102473" y="149110"/>
                  </a:lnTo>
                  <a:lnTo>
                    <a:pt x="102021" y="149267"/>
                  </a:lnTo>
                  <a:lnTo>
                    <a:pt x="101874" y="149306"/>
                  </a:lnTo>
                  <a:lnTo>
                    <a:pt x="101427" y="149391"/>
                  </a:lnTo>
                  <a:lnTo>
                    <a:pt x="101281" y="149434"/>
                  </a:lnTo>
                  <a:lnTo>
                    <a:pt x="101142" y="149487"/>
                  </a:lnTo>
                  <a:lnTo>
                    <a:pt x="100872" y="149620"/>
                  </a:lnTo>
                  <a:lnTo>
                    <a:pt x="100734" y="149677"/>
                  </a:lnTo>
                  <a:lnTo>
                    <a:pt x="100489" y="149730"/>
                  </a:lnTo>
                  <a:lnTo>
                    <a:pt x="100062" y="149735"/>
                  </a:lnTo>
                  <a:lnTo>
                    <a:pt x="99587" y="149820"/>
                  </a:lnTo>
                  <a:lnTo>
                    <a:pt x="99017" y="149944"/>
                  </a:lnTo>
                  <a:lnTo>
                    <a:pt x="98498" y="150178"/>
                  </a:lnTo>
                  <a:lnTo>
                    <a:pt x="97984" y="150459"/>
                  </a:lnTo>
                  <a:lnTo>
                    <a:pt x="97501" y="150687"/>
                  </a:lnTo>
                  <a:lnTo>
                    <a:pt x="97243" y="150764"/>
                  </a:lnTo>
                  <a:lnTo>
                    <a:pt x="96657" y="151088"/>
                  </a:lnTo>
                  <a:lnTo>
                    <a:pt x="96352" y="151402"/>
                  </a:lnTo>
                  <a:lnTo>
                    <a:pt x="96182" y="151826"/>
                  </a:lnTo>
                  <a:lnTo>
                    <a:pt x="96194" y="151988"/>
                  </a:lnTo>
                  <a:lnTo>
                    <a:pt x="96245" y="152136"/>
                  </a:lnTo>
                  <a:lnTo>
                    <a:pt x="96514" y="152455"/>
                  </a:lnTo>
                  <a:lnTo>
                    <a:pt x="96757" y="152598"/>
                  </a:lnTo>
                  <a:lnTo>
                    <a:pt x="97417" y="152908"/>
                  </a:lnTo>
                  <a:lnTo>
                    <a:pt x="97757" y="153223"/>
                  </a:lnTo>
                  <a:lnTo>
                    <a:pt x="97987" y="153399"/>
                  </a:lnTo>
                  <a:lnTo>
                    <a:pt x="98269" y="153623"/>
                  </a:lnTo>
                  <a:lnTo>
                    <a:pt x="98921" y="154176"/>
                  </a:lnTo>
                  <a:lnTo>
                    <a:pt x="99385" y="154604"/>
                  </a:lnTo>
                  <a:lnTo>
                    <a:pt x="100042" y="155191"/>
                  </a:lnTo>
                  <a:lnTo>
                    <a:pt x="100342" y="155367"/>
                  </a:lnTo>
                  <a:lnTo>
                    <a:pt x="100604" y="155534"/>
                  </a:lnTo>
                  <a:lnTo>
                    <a:pt x="100988" y="155796"/>
                  </a:lnTo>
                  <a:lnTo>
                    <a:pt x="101233" y="155986"/>
                  </a:lnTo>
                  <a:lnTo>
                    <a:pt x="101926" y="156506"/>
                  </a:lnTo>
                  <a:lnTo>
                    <a:pt x="102262" y="156706"/>
                  </a:lnTo>
                  <a:lnTo>
                    <a:pt x="102912" y="157125"/>
                  </a:lnTo>
                  <a:lnTo>
                    <a:pt x="103201" y="157407"/>
                  </a:lnTo>
                  <a:lnTo>
                    <a:pt x="103854" y="157902"/>
                  </a:lnTo>
                  <a:lnTo>
                    <a:pt x="103918" y="158222"/>
                  </a:lnTo>
                  <a:lnTo>
                    <a:pt x="103909" y="158722"/>
                  </a:lnTo>
                  <a:lnTo>
                    <a:pt x="104099" y="159546"/>
                  </a:lnTo>
                  <a:lnTo>
                    <a:pt x="104154" y="160089"/>
                  </a:lnTo>
                  <a:lnTo>
                    <a:pt x="103802" y="160699"/>
                  </a:lnTo>
                  <a:lnTo>
                    <a:pt x="103478" y="161081"/>
                  </a:lnTo>
                  <a:lnTo>
                    <a:pt x="102912" y="161653"/>
                  </a:lnTo>
                  <a:lnTo>
                    <a:pt x="102718" y="161767"/>
                  </a:lnTo>
                  <a:lnTo>
                    <a:pt x="102500" y="161852"/>
                  </a:lnTo>
                  <a:lnTo>
                    <a:pt x="102275" y="161924"/>
                  </a:lnTo>
                  <a:lnTo>
                    <a:pt x="102052" y="162000"/>
                  </a:lnTo>
                  <a:lnTo>
                    <a:pt x="101834" y="162091"/>
                  </a:lnTo>
                  <a:lnTo>
                    <a:pt x="101625" y="162200"/>
                  </a:lnTo>
                  <a:lnTo>
                    <a:pt x="101313" y="162372"/>
                  </a:lnTo>
                  <a:lnTo>
                    <a:pt x="100921" y="162591"/>
                  </a:lnTo>
                  <a:lnTo>
                    <a:pt x="100783" y="162610"/>
                  </a:lnTo>
                  <a:lnTo>
                    <a:pt x="100632" y="162601"/>
                  </a:lnTo>
                  <a:lnTo>
                    <a:pt x="100481" y="162586"/>
                  </a:lnTo>
                  <a:lnTo>
                    <a:pt x="100338" y="162582"/>
                  </a:lnTo>
                  <a:lnTo>
                    <a:pt x="99879" y="162863"/>
                  </a:lnTo>
                  <a:lnTo>
                    <a:pt x="99710" y="162920"/>
                  </a:lnTo>
                  <a:lnTo>
                    <a:pt x="99516" y="162939"/>
                  </a:lnTo>
                  <a:lnTo>
                    <a:pt x="99313" y="162929"/>
                  </a:lnTo>
                  <a:lnTo>
                    <a:pt x="99104" y="162906"/>
                  </a:lnTo>
                  <a:lnTo>
                    <a:pt x="98906" y="162877"/>
                  </a:lnTo>
                  <a:lnTo>
                    <a:pt x="98719" y="162834"/>
                  </a:lnTo>
                  <a:lnTo>
                    <a:pt x="98534" y="162768"/>
                  </a:lnTo>
                  <a:lnTo>
                    <a:pt x="98347" y="162691"/>
                  </a:lnTo>
                  <a:lnTo>
                    <a:pt x="98162" y="162634"/>
                  </a:lnTo>
                  <a:lnTo>
                    <a:pt x="97975" y="162601"/>
                  </a:lnTo>
                  <a:lnTo>
                    <a:pt x="97817" y="162601"/>
                  </a:lnTo>
                  <a:lnTo>
                    <a:pt x="97505" y="162644"/>
                  </a:lnTo>
                  <a:lnTo>
                    <a:pt x="97196" y="162715"/>
                  </a:lnTo>
                  <a:lnTo>
                    <a:pt x="96993" y="162772"/>
                  </a:lnTo>
                  <a:lnTo>
                    <a:pt x="96795" y="162839"/>
                  </a:lnTo>
                  <a:lnTo>
                    <a:pt x="96601" y="162915"/>
                  </a:lnTo>
                  <a:lnTo>
                    <a:pt x="96218" y="163087"/>
                  </a:lnTo>
                  <a:lnTo>
                    <a:pt x="95853" y="163273"/>
                  </a:lnTo>
                  <a:lnTo>
                    <a:pt x="95675" y="163368"/>
                  </a:lnTo>
                  <a:lnTo>
                    <a:pt x="95501" y="163477"/>
                  </a:lnTo>
                  <a:lnTo>
                    <a:pt x="95192" y="163692"/>
                  </a:lnTo>
                  <a:lnTo>
                    <a:pt x="95054" y="163802"/>
                  </a:lnTo>
                  <a:lnTo>
                    <a:pt x="94793" y="164035"/>
                  </a:lnTo>
                  <a:lnTo>
                    <a:pt x="94673" y="164164"/>
                  </a:lnTo>
                  <a:lnTo>
                    <a:pt x="94564" y="164302"/>
                  </a:lnTo>
                  <a:lnTo>
                    <a:pt x="94464" y="164454"/>
                  </a:lnTo>
                  <a:lnTo>
                    <a:pt x="94286" y="164769"/>
                  </a:lnTo>
                  <a:lnTo>
                    <a:pt x="94207" y="164931"/>
                  </a:lnTo>
                  <a:lnTo>
                    <a:pt x="94147" y="165079"/>
                  </a:lnTo>
                  <a:lnTo>
                    <a:pt x="94092" y="165226"/>
                  </a:lnTo>
                  <a:lnTo>
                    <a:pt x="93989" y="165527"/>
                  </a:lnTo>
                  <a:lnTo>
                    <a:pt x="93780" y="166103"/>
                  </a:lnTo>
                  <a:lnTo>
                    <a:pt x="93617" y="166527"/>
                  </a:lnTo>
                  <a:lnTo>
                    <a:pt x="93526" y="166737"/>
                  </a:lnTo>
                  <a:lnTo>
                    <a:pt x="93419" y="166999"/>
                  </a:lnTo>
                  <a:lnTo>
                    <a:pt x="93317" y="167271"/>
                  </a:lnTo>
                  <a:lnTo>
                    <a:pt x="93201" y="167533"/>
                  </a:lnTo>
                  <a:lnTo>
                    <a:pt x="93063" y="167766"/>
                  </a:lnTo>
                  <a:lnTo>
                    <a:pt x="92548" y="168166"/>
                  </a:lnTo>
                  <a:lnTo>
                    <a:pt x="92303" y="168272"/>
                  </a:lnTo>
                  <a:lnTo>
                    <a:pt x="92156" y="168324"/>
                  </a:lnTo>
                  <a:lnTo>
                    <a:pt x="92010" y="168371"/>
                  </a:lnTo>
                  <a:lnTo>
                    <a:pt x="91856" y="168410"/>
                  </a:lnTo>
                  <a:lnTo>
                    <a:pt x="91705" y="168438"/>
                  </a:lnTo>
                  <a:lnTo>
                    <a:pt x="91555" y="168453"/>
                  </a:lnTo>
                  <a:lnTo>
                    <a:pt x="91341" y="168448"/>
                  </a:lnTo>
                  <a:lnTo>
                    <a:pt x="91123" y="168424"/>
                  </a:lnTo>
                  <a:lnTo>
                    <a:pt x="90905" y="168376"/>
                  </a:lnTo>
                  <a:lnTo>
                    <a:pt x="90691" y="168314"/>
                  </a:lnTo>
                  <a:lnTo>
                    <a:pt x="90489" y="168238"/>
                  </a:lnTo>
                  <a:lnTo>
                    <a:pt x="90324" y="168166"/>
                  </a:lnTo>
                  <a:lnTo>
                    <a:pt x="90161" y="168081"/>
                  </a:lnTo>
                  <a:lnTo>
                    <a:pt x="90003" y="167985"/>
                  </a:lnTo>
                  <a:lnTo>
                    <a:pt x="89852" y="167881"/>
                  </a:lnTo>
                  <a:lnTo>
                    <a:pt x="89709" y="167771"/>
                  </a:lnTo>
                  <a:lnTo>
                    <a:pt x="89551" y="167581"/>
                  </a:lnTo>
                  <a:lnTo>
                    <a:pt x="89353" y="167409"/>
                  </a:lnTo>
                  <a:lnTo>
                    <a:pt x="89132" y="167256"/>
                  </a:lnTo>
                  <a:lnTo>
                    <a:pt x="88894" y="167142"/>
                  </a:lnTo>
                  <a:lnTo>
                    <a:pt x="88661" y="167066"/>
                  </a:lnTo>
                  <a:lnTo>
                    <a:pt x="88483" y="167042"/>
                  </a:lnTo>
                  <a:lnTo>
                    <a:pt x="88300" y="167047"/>
                  </a:lnTo>
                  <a:lnTo>
                    <a:pt x="88111" y="167061"/>
                  </a:lnTo>
                  <a:lnTo>
                    <a:pt x="87541" y="167147"/>
                  </a:lnTo>
                  <a:lnTo>
                    <a:pt x="87140" y="167228"/>
                  </a:lnTo>
                  <a:lnTo>
                    <a:pt x="86752" y="167337"/>
                  </a:lnTo>
                  <a:lnTo>
                    <a:pt x="86559" y="167418"/>
                  </a:lnTo>
                  <a:lnTo>
                    <a:pt x="86178" y="167619"/>
                  </a:lnTo>
                  <a:lnTo>
                    <a:pt x="85988" y="167704"/>
                  </a:lnTo>
                  <a:lnTo>
                    <a:pt x="85790" y="167762"/>
                  </a:lnTo>
                  <a:lnTo>
                    <a:pt x="85581" y="167786"/>
                  </a:lnTo>
                  <a:lnTo>
                    <a:pt x="85359" y="167786"/>
                  </a:lnTo>
                  <a:lnTo>
                    <a:pt x="85138" y="167762"/>
                  </a:lnTo>
                  <a:lnTo>
                    <a:pt x="84920" y="167723"/>
                  </a:lnTo>
                  <a:lnTo>
                    <a:pt x="84706" y="167676"/>
                  </a:lnTo>
                  <a:lnTo>
                    <a:pt x="84481" y="167599"/>
                  </a:lnTo>
                  <a:lnTo>
                    <a:pt x="84258" y="167504"/>
                  </a:lnTo>
                  <a:lnTo>
                    <a:pt x="84045" y="167390"/>
                  </a:lnTo>
                  <a:lnTo>
                    <a:pt x="83835" y="167271"/>
                  </a:lnTo>
                  <a:lnTo>
                    <a:pt x="83626" y="167142"/>
                  </a:lnTo>
                  <a:lnTo>
                    <a:pt x="83432" y="167018"/>
                  </a:lnTo>
                  <a:lnTo>
                    <a:pt x="83237" y="166885"/>
                  </a:lnTo>
                  <a:lnTo>
                    <a:pt x="83051" y="166742"/>
                  </a:lnTo>
                  <a:lnTo>
                    <a:pt x="82691" y="166446"/>
                  </a:lnTo>
                  <a:lnTo>
                    <a:pt x="82461" y="166232"/>
                  </a:lnTo>
                  <a:lnTo>
                    <a:pt x="82252" y="166003"/>
                  </a:lnTo>
                  <a:lnTo>
                    <a:pt x="82045" y="165765"/>
                  </a:lnTo>
                  <a:lnTo>
                    <a:pt x="81836" y="165531"/>
                  </a:lnTo>
                  <a:lnTo>
                    <a:pt x="81266" y="164917"/>
                  </a:lnTo>
                  <a:lnTo>
                    <a:pt x="81083" y="164731"/>
                  </a:lnTo>
                  <a:lnTo>
                    <a:pt x="80889" y="164554"/>
                  </a:lnTo>
                  <a:lnTo>
                    <a:pt x="80689" y="164397"/>
                  </a:lnTo>
                  <a:lnTo>
                    <a:pt x="80475" y="164269"/>
                  </a:lnTo>
                  <a:lnTo>
                    <a:pt x="80252" y="164150"/>
                  </a:lnTo>
                  <a:lnTo>
                    <a:pt x="80019" y="164049"/>
                  </a:lnTo>
                  <a:lnTo>
                    <a:pt x="79781" y="163963"/>
                  </a:lnTo>
                  <a:lnTo>
                    <a:pt x="79461" y="163888"/>
                  </a:lnTo>
                  <a:lnTo>
                    <a:pt x="79235" y="163849"/>
                  </a:lnTo>
                  <a:lnTo>
                    <a:pt x="78923" y="163825"/>
                  </a:lnTo>
                  <a:lnTo>
                    <a:pt x="78602" y="163835"/>
                  </a:lnTo>
                  <a:lnTo>
                    <a:pt x="78284" y="163859"/>
                  </a:lnTo>
                  <a:lnTo>
                    <a:pt x="77977" y="163906"/>
                  </a:lnTo>
                  <a:lnTo>
                    <a:pt x="77711" y="163959"/>
                  </a:lnTo>
                  <a:lnTo>
                    <a:pt x="77446" y="164030"/>
                  </a:lnTo>
                  <a:lnTo>
                    <a:pt x="77184" y="164116"/>
                  </a:lnTo>
                  <a:lnTo>
                    <a:pt x="76928" y="164211"/>
                  </a:lnTo>
                  <a:lnTo>
                    <a:pt x="76678" y="164321"/>
                  </a:lnTo>
                  <a:lnTo>
                    <a:pt x="76369" y="164473"/>
                  </a:lnTo>
                  <a:lnTo>
                    <a:pt x="76064" y="164645"/>
                  </a:lnTo>
                  <a:lnTo>
                    <a:pt x="75768" y="164836"/>
                  </a:lnTo>
                  <a:lnTo>
                    <a:pt x="75498" y="165045"/>
                  </a:lnTo>
                  <a:lnTo>
                    <a:pt x="75264" y="165283"/>
                  </a:lnTo>
                  <a:lnTo>
                    <a:pt x="75146" y="165446"/>
                  </a:lnTo>
                  <a:lnTo>
                    <a:pt x="75039" y="165622"/>
                  </a:lnTo>
                  <a:lnTo>
                    <a:pt x="74846" y="165984"/>
                  </a:lnTo>
                  <a:lnTo>
                    <a:pt x="74741" y="166161"/>
                  </a:lnTo>
                  <a:lnTo>
                    <a:pt x="74556" y="166423"/>
                  </a:lnTo>
                  <a:lnTo>
                    <a:pt x="74160" y="166928"/>
                  </a:lnTo>
                  <a:lnTo>
                    <a:pt x="73958" y="167180"/>
                  </a:lnTo>
                  <a:lnTo>
                    <a:pt x="73764" y="167437"/>
                  </a:lnTo>
                  <a:lnTo>
                    <a:pt x="73641" y="167623"/>
                  </a:lnTo>
                  <a:lnTo>
                    <a:pt x="73408" y="168000"/>
                  </a:lnTo>
                  <a:lnTo>
                    <a:pt x="73281" y="168181"/>
                  </a:lnTo>
                  <a:lnTo>
                    <a:pt x="73135" y="168343"/>
                  </a:lnTo>
                  <a:lnTo>
                    <a:pt x="72929" y="168515"/>
                  </a:lnTo>
                  <a:lnTo>
                    <a:pt x="72691" y="168657"/>
                  </a:lnTo>
                  <a:lnTo>
                    <a:pt x="72196" y="168920"/>
                  </a:lnTo>
                  <a:lnTo>
                    <a:pt x="71967" y="169072"/>
                  </a:lnTo>
                  <a:lnTo>
                    <a:pt x="71755" y="169265"/>
                  </a:lnTo>
                  <a:lnTo>
                    <a:pt x="71504" y="169525"/>
                  </a:lnTo>
                  <a:lnTo>
                    <a:pt x="71345" y="169663"/>
                  </a:lnTo>
                  <a:lnTo>
                    <a:pt x="71172" y="169773"/>
                  </a:lnTo>
                  <a:lnTo>
                    <a:pt x="70954" y="169849"/>
                  </a:lnTo>
                  <a:lnTo>
                    <a:pt x="70720" y="169892"/>
                  </a:lnTo>
                  <a:lnTo>
                    <a:pt x="70475" y="169906"/>
                  </a:lnTo>
                  <a:lnTo>
                    <a:pt x="69757" y="170045"/>
                  </a:lnTo>
                  <a:lnTo>
                    <a:pt x="68734" y="170176"/>
                  </a:lnTo>
                  <a:lnTo>
                    <a:pt x="67310" y="170282"/>
                  </a:lnTo>
                  <a:lnTo>
                    <a:pt x="66827" y="170323"/>
                  </a:lnTo>
                  <a:lnTo>
                    <a:pt x="66179" y="170306"/>
                  </a:lnTo>
                  <a:lnTo>
                    <a:pt x="65391" y="169973"/>
                  </a:lnTo>
                  <a:lnTo>
                    <a:pt x="65226" y="169834"/>
                  </a:lnTo>
                  <a:lnTo>
                    <a:pt x="65071" y="169682"/>
                  </a:lnTo>
                  <a:lnTo>
                    <a:pt x="64928" y="169511"/>
                  </a:lnTo>
                  <a:lnTo>
                    <a:pt x="64592" y="169244"/>
                  </a:lnTo>
                  <a:lnTo>
                    <a:pt x="64461" y="168918"/>
                  </a:lnTo>
                  <a:lnTo>
                    <a:pt x="64371" y="168567"/>
                  </a:lnTo>
                  <a:lnTo>
                    <a:pt x="64330" y="168109"/>
                  </a:lnTo>
                  <a:lnTo>
                    <a:pt x="64257" y="167635"/>
                  </a:lnTo>
                  <a:lnTo>
                    <a:pt x="64551" y="167153"/>
                  </a:lnTo>
                  <a:lnTo>
                    <a:pt x="64895" y="166369"/>
                  </a:lnTo>
                  <a:lnTo>
                    <a:pt x="65324" y="165956"/>
                  </a:lnTo>
                  <a:lnTo>
                    <a:pt x="65471" y="165760"/>
                  </a:lnTo>
                  <a:lnTo>
                    <a:pt x="65625" y="165574"/>
                  </a:lnTo>
                  <a:lnTo>
                    <a:pt x="65788" y="165389"/>
                  </a:lnTo>
                  <a:lnTo>
                    <a:pt x="66081" y="165088"/>
                  </a:lnTo>
                  <a:lnTo>
                    <a:pt x="66476" y="164731"/>
                  </a:lnTo>
                  <a:lnTo>
                    <a:pt x="67117" y="163984"/>
                  </a:lnTo>
                  <a:lnTo>
                    <a:pt x="67248" y="163906"/>
                  </a:lnTo>
                  <a:lnTo>
                    <a:pt x="67652" y="163678"/>
                  </a:lnTo>
                  <a:lnTo>
                    <a:pt x="67787" y="163497"/>
                  </a:lnTo>
                  <a:lnTo>
                    <a:pt x="68511" y="162443"/>
                  </a:lnTo>
                  <a:lnTo>
                    <a:pt x="68633" y="162281"/>
                  </a:lnTo>
                  <a:lnTo>
                    <a:pt x="68765" y="162134"/>
                  </a:lnTo>
                  <a:lnTo>
                    <a:pt x="68967" y="161953"/>
                  </a:lnTo>
                  <a:lnTo>
                    <a:pt x="69192" y="161791"/>
                  </a:lnTo>
                  <a:lnTo>
                    <a:pt x="69671" y="161495"/>
                  </a:lnTo>
                  <a:lnTo>
                    <a:pt x="69900" y="161338"/>
                  </a:lnTo>
                  <a:lnTo>
                    <a:pt x="70506" y="160900"/>
                  </a:lnTo>
                  <a:lnTo>
                    <a:pt x="70693" y="160742"/>
                  </a:lnTo>
                  <a:lnTo>
                    <a:pt x="70954" y="160471"/>
                  </a:lnTo>
                  <a:lnTo>
                    <a:pt x="71250" y="160032"/>
                  </a:lnTo>
                  <a:lnTo>
                    <a:pt x="71298" y="159865"/>
                  </a:lnTo>
                  <a:lnTo>
                    <a:pt x="71154" y="159360"/>
                  </a:lnTo>
                  <a:lnTo>
                    <a:pt x="71588" y="158215"/>
                  </a:lnTo>
                  <a:lnTo>
                    <a:pt x="71916" y="157583"/>
                  </a:lnTo>
                  <a:lnTo>
                    <a:pt x="72401" y="156491"/>
                  </a:lnTo>
                  <a:lnTo>
                    <a:pt x="72807" y="155493"/>
                  </a:lnTo>
                  <a:lnTo>
                    <a:pt x="73539" y="154679"/>
                  </a:lnTo>
                  <a:lnTo>
                    <a:pt x="73666" y="154523"/>
                  </a:lnTo>
                  <a:lnTo>
                    <a:pt x="73812" y="154285"/>
                  </a:lnTo>
                  <a:lnTo>
                    <a:pt x="73993" y="154028"/>
                  </a:lnTo>
                  <a:lnTo>
                    <a:pt x="74073" y="153895"/>
                  </a:lnTo>
                  <a:lnTo>
                    <a:pt x="74140" y="153756"/>
                  </a:lnTo>
                  <a:lnTo>
                    <a:pt x="74184" y="153627"/>
                  </a:lnTo>
                  <a:lnTo>
                    <a:pt x="74216" y="153494"/>
                  </a:lnTo>
                  <a:lnTo>
                    <a:pt x="74243" y="153356"/>
                  </a:lnTo>
                  <a:lnTo>
                    <a:pt x="74263" y="153223"/>
                  </a:lnTo>
                  <a:lnTo>
                    <a:pt x="74338" y="152803"/>
                  </a:lnTo>
                  <a:lnTo>
                    <a:pt x="74378" y="152522"/>
                  </a:lnTo>
                  <a:lnTo>
                    <a:pt x="74409" y="152340"/>
                  </a:lnTo>
                  <a:lnTo>
                    <a:pt x="74536" y="151640"/>
                  </a:lnTo>
                  <a:lnTo>
                    <a:pt x="74572" y="151393"/>
                  </a:lnTo>
                  <a:lnTo>
                    <a:pt x="74603" y="150964"/>
                  </a:lnTo>
                  <a:lnTo>
                    <a:pt x="74619" y="150787"/>
                  </a:lnTo>
                  <a:lnTo>
                    <a:pt x="74623" y="150606"/>
                  </a:lnTo>
                  <a:lnTo>
                    <a:pt x="74612" y="150435"/>
                  </a:lnTo>
                  <a:lnTo>
                    <a:pt x="74548" y="150202"/>
                  </a:lnTo>
                  <a:lnTo>
                    <a:pt x="74414" y="149930"/>
                  </a:lnTo>
                  <a:lnTo>
                    <a:pt x="74334" y="149758"/>
                  </a:lnTo>
                  <a:lnTo>
                    <a:pt x="74525" y="149358"/>
                  </a:lnTo>
                  <a:lnTo>
                    <a:pt x="74485" y="149038"/>
                  </a:lnTo>
                  <a:lnTo>
                    <a:pt x="74454" y="148881"/>
                  </a:lnTo>
                  <a:lnTo>
                    <a:pt x="74405" y="148586"/>
                  </a:lnTo>
                  <a:lnTo>
                    <a:pt x="74350" y="148357"/>
                  </a:lnTo>
                  <a:lnTo>
                    <a:pt x="74283" y="148138"/>
                  </a:lnTo>
                  <a:lnTo>
                    <a:pt x="74207" y="147914"/>
                  </a:lnTo>
                  <a:lnTo>
                    <a:pt x="74129" y="147695"/>
                  </a:lnTo>
                  <a:lnTo>
                    <a:pt x="74057" y="147471"/>
                  </a:lnTo>
                  <a:lnTo>
                    <a:pt x="73998" y="147275"/>
                  </a:lnTo>
                  <a:lnTo>
                    <a:pt x="73891" y="146880"/>
                  </a:lnTo>
                  <a:lnTo>
                    <a:pt x="73772" y="146489"/>
                  </a:lnTo>
                  <a:lnTo>
                    <a:pt x="73701" y="146275"/>
                  </a:lnTo>
                  <a:lnTo>
                    <a:pt x="73463" y="145627"/>
                  </a:lnTo>
                  <a:lnTo>
                    <a:pt x="73392" y="145408"/>
                  </a:lnTo>
                  <a:lnTo>
                    <a:pt x="73249" y="144993"/>
                  </a:lnTo>
                  <a:lnTo>
                    <a:pt x="73182" y="144783"/>
                  </a:lnTo>
                  <a:lnTo>
                    <a:pt x="73123" y="144573"/>
                  </a:lnTo>
                  <a:lnTo>
                    <a:pt x="73076" y="144359"/>
                  </a:lnTo>
                  <a:lnTo>
                    <a:pt x="73051" y="144221"/>
                  </a:lnTo>
                  <a:lnTo>
                    <a:pt x="73009" y="143792"/>
                  </a:lnTo>
                  <a:lnTo>
                    <a:pt x="72989" y="143654"/>
                  </a:lnTo>
                  <a:lnTo>
                    <a:pt x="72913" y="143354"/>
                  </a:lnTo>
                  <a:lnTo>
                    <a:pt x="72869" y="143211"/>
                  </a:lnTo>
                  <a:lnTo>
                    <a:pt x="72830" y="143058"/>
                  </a:lnTo>
                  <a:lnTo>
                    <a:pt x="72798" y="142911"/>
                  </a:lnTo>
                  <a:lnTo>
                    <a:pt x="72714" y="142332"/>
                  </a:lnTo>
                  <a:lnTo>
                    <a:pt x="72663" y="141649"/>
                  </a:lnTo>
                  <a:lnTo>
                    <a:pt x="72629" y="141319"/>
                  </a:lnTo>
                  <a:lnTo>
                    <a:pt x="72679" y="141081"/>
                  </a:lnTo>
                  <a:lnTo>
                    <a:pt x="72684" y="140857"/>
                  </a:lnTo>
                  <a:lnTo>
                    <a:pt x="72806" y="140480"/>
                  </a:lnTo>
                  <a:lnTo>
                    <a:pt x="72949" y="140161"/>
                  </a:lnTo>
                  <a:lnTo>
                    <a:pt x="72790" y="139641"/>
                  </a:lnTo>
                  <a:lnTo>
                    <a:pt x="72517" y="139232"/>
                  </a:lnTo>
                  <a:lnTo>
                    <a:pt x="72466" y="139103"/>
                  </a:lnTo>
                  <a:lnTo>
                    <a:pt x="72426" y="138974"/>
                  </a:lnTo>
                  <a:lnTo>
                    <a:pt x="72394" y="138841"/>
                  </a:lnTo>
                  <a:lnTo>
                    <a:pt x="72367" y="138450"/>
                  </a:lnTo>
                  <a:lnTo>
                    <a:pt x="72047" y="138036"/>
                  </a:lnTo>
                  <a:lnTo>
                    <a:pt x="72007" y="137830"/>
                  </a:lnTo>
                  <a:lnTo>
                    <a:pt x="71829" y="137792"/>
                  </a:lnTo>
                  <a:lnTo>
                    <a:pt x="71646" y="137711"/>
                  </a:lnTo>
                  <a:lnTo>
                    <a:pt x="71377" y="137568"/>
                  </a:lnTo>
                  <a:lnTo>
                    <a:pt x="71127" y="137469"/>
                  </a:lnTo>
                  <a:lnTo>
                    <a:pt x="70744" y="137345"/>
                  </a:lnTo>
                  <a:lnTo>
                    <a:pt x="70265" y="137230"/>
                  </a:lnTo>
                  <a:lnTo>
                    <a:pt x="69980" y="137164"/>
                  </a:lnTo>
                  <a:lnTo>
                    <a:pt x="69695" y="137106"/>
                  </a:lnTo>
                  <a:lnTo>
                    <a:pt x="69548" y="137083"/>
                  </a:lnTo>
                  <a:lnTo>
                    <a:pt x="69315" y="137054"/>
                  </a:lnTo>
                  <a:lnTo>
                    <a:pt x="68740" y="136977"/>
                  </a:lnTo>
                  <a:lnTo>
                    <a:pt x="68408" y="136930"/>
                  </a:lnTo>
                  <a:lnTo>
                    <a:pt x="67921" y="137013"/>
                  </a:lnTo>
                  <a:lnTo>
                    <a:pt x="66896" y="136785"/>
                  </a:lnTo>
                  <a:lnTo>
                    <a:pt x="66137" y="136499"/>
                  </a:lnTo>
                  <a:lnTo>
                    <a:pt x="65769" y="136125"/>
                  </a:lnTo>
                  <a:lnTo>
                    <a:pt x="65242" y="135815"/>
                  </a:lnTo>
                  <a:lnTo>
                    <a:pt x="65071" y="135653"/>
                  </a:lnTo>
                  <a:lnTo>
                    <a:pt x="64917" y="135476"/>
                  </a:lnTo>
                  <a:lnTo>
                    <a:pt x="64794" y="135310"/>
                  </a:lnTo>
                  <a:lnTo>
                    <a:pt x="64556" y="134914"/>
                  </a:lnTo>
                  <a:lnTo>
                    <a:pt x="64485" y="134786"/>
                  </a:lnTo>
                  <a:lnTo>
                    <a:pt x="64425" y="134643"/>
                  </a:lnTo>
                  <a:lnTo>
                    <a:pt x="64389" y="134476"/>
                  </a:lnTo>
                  <a:lnTo>
                    <a:pt x="64327" y="134342"/>
                  </a:lnTo>
                  <a:lnTo>
                    <a:pt x="64169" y="134028"/>
                  </a:lnTo>
                  <a:lnTo>
                    <a:pt x="64133" y="133551"/>
                  </a:lnTo>
                  <a:lnTo>
                    <a:pt x="64124" y="133408"/>
                  </a:lnTo>
                  <a:lnTo>
                    <a:pt x="64144" y="133232"/>
                  </a:lnTo>
                  <a:lnTo>
                    <a:pt x="64180" y="133056"/>
                  </a:lnTo>
                  <a:lnTo>
                    <a:pt x="64331" y="132608"/>
                  </a:lnTo>
                  <a:lnTo>
                    <a:pt x="64438" y="132246"/>
                  </a:lnTo>
                  <a:lnTo>
                    <a:pt x="64552" y="131993"/>
                  </a:lnTo>
                  <a:lnTo>
                    <a:pt x="64694" y="131760"/>
                  </a:lnTo>
                  <a:lnTo>
                    <a:pt x="64979" y="131340"/>
                  </a:lnTo>
                  <a:lnTo>
                    <a:pt x="65269" y="130864"/>
                  </a:lnTo>
                  <a:lnTo>
                    <a:pt x="65320" y="130716"/>
                  </a:lnTo>
                  <a:lnTo>
                    <a:pt x="65360" y="130564"/>
                  </a:lnTo>
                  <a:lnTo>
                    <a:pt x="65455" y="130278"/>
                  </a:lnTo>
                  <a:lnTo>
                    <a:pt x="66326" y="129377"/>
                  </a:lnTo>
                  <a:lnTo>
                    <a:pt x="66460" y="129229"/>
                  </a:lnTo>
                  <a:lnTo>
                    <a:pt x="66861" y="128881"/>
                  </a:lnTo>
                  <a:lnTo>
                    <a:pt x="66995" y="128953"/>
                  </a:lnTo>
                  <a:lnTo>
                    <a:pt x="67379" y="128982"/>
                  </a:lnTo>
                  <a:lnTo>
                    <a:pt x="67513" y="128948"/>
                  </a:lnTo>
                  <a:lnTo>
                    <a:pt x="67714" y="128852"/>
                  </a:lnTo>
                  <a:lnTo>
                    <a:pt x="67901" y="128743"/>
                  </a:lnTo>
                  <a:lnTo>
                    <a:pt x="68199" y="128581"/>
                  </a:lnTo>
                  <a:lnTo>
                    <a:pt x="68364" y="128486"/>
                  </a:lnTo>
                  <a:lnTo>
                    <a:pt x="68535" y="128386"/>
                  </a:lnTo>
                  <a:lnTo>
                    <a:pt x="68863" y="128181"/>
                  </a:lnTo>
                  <a:lnTo>
                    <a:pt x="69595" y="127636"/>
                  </a:lnTo>
                  <a:lnTo>
                    <a:pt x="70629" y="126456"/>
                  </a:lnTo>
                  <a:lnTo>
                    <a:pt x="71479" y="125584"/>
                  </a:lnTo>
                  <a:lnTo>
                    <a:pt x="72082" y="124650"/>
                  </a:lnTo>
                  <a:lnTo>
                    <a:pt x="72334" y="123291"/>
                  </a:lnTo>
                  <a:lnTo>
                    <a:pt x="72143" y="122635"/>
                  </a:lnTo>
                  <a:lnTo>
                    <a:pt x="71663" y="121738"/>
                  </a:lnTo>
                  <a:lnTo>
                    <a:pt x="71417" y="121246"/>
                  </a:lnTo>
                  <a:lnTo>
                    <a:pt x="71257" y="120276"/>
                  </a:lnTo>
                  <a:lnTo>
                    <a:pt x="71234" y="118898"/>
                  </a:lnTo>
                  <a:lnTo>
                    <a:pt x="71234" y="118684"/>
                  </a:lnTo>
                  <a:lnTo>
                    <a:pt x="71254" y="118321"/>
                  </a:lnTo>
                  <a:lnTo>
                    <a:pt x="71314" y="117783"/>
                  </a:lnTo>
                  <a:lnTo>
                    <a:pt x="71365" y="117449"/>
                  </a:lnTo>
                  <a:lnTo>
                    <a:pt x="71385" y="117230"/>
                  </a:lnTo>
                  <a:lnTo>
                    <a:pt x="71390" y="117087"/>
                  </a:lnTo>
                  <a:lnTo>
                    <a:pt x="71385" y="116944"/>
                  </a:lnTo>
                  <a:lnTo>
                    <a:pt x="71377" y="116801"/>
                  </a:lnTo>
                  <a:lnTo>
                    <a:pt x="71361" y="116658"/>
                  </a:lnTo>
                  <a:lnTo>
                    <a:pt x="71314" y="116387"/>
                  </a:lnTo>
                  <a:lnTo>
                    <a:pt x="71163" y="115891"/>
                  </a:lnTo>
                  <a:lnTo>
                    <a:pt x="70546" y="115157"/>
                  </a:lnTo>
                  <a:lnTo>
                    <a:pt x="70161" y="114943"/>
                  </a:lnTo>
                  <a:lnTo>
                    <a:pt x="69992" y="114857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9" name="pg139"/>
            <p:cNvSpPr/>
            <p:nvPr/>
          </p:nvSpPr>
          <p:spPr>
            <a:xfrm>
              <a:off x="6129666" y="4926685"/>
              <a:ext cx="157216" cy="98113"/>
            </a:xfrm>
            <a:custGeom>
              <a:avLst/>
              <a:gdLst/>
              <a:ahLst/>
              <a:cxnLst/>
              <a:rect l="0" t="0" r="0" b="0"/>
              <a:pathLst>
                <a:path w="157216" h="98113">
                  <a:moveTo>
                    <a:pt x="3841" y="60025"/>
                  </a:moveTo>
                  <a:lnTo>
                    <a:pt x="3038" y="58839"/>
                  </a:lnTo>
                  <a:lnTo>
                    <a:pt x="4980" y="57503"/>
                  </a:lnTo>
                  <a:lnTo>
                    <a:pt x="4143" y="56275"/>
                  </a:lnTo>
                  <a:lnTo>
                    <a:pt x="4988" y="56144"/>
                  </a:lnTo>
                  <a:lnTo>
                    <a:pt x="7698" y="55706"/>
                  </a:lnTo>
                  <a:lnTo>
                    <a:pt x="8197" y="54864"/>
                  </a:lnTo>
                  <a:lnTo>
                    <a:pt x="10100" y="51600"/>
                  </a:lnTo>
                  <a:lnTo>
                    <a:pt x="8781" y="49655"/>
                  </a:lnTo>
                  <a:lnTo>
                    <a:pt x="9054" y="49311"/>
                  </a:lnTo>
                  <a:lnTo>
                    <a:pt x="9271" y="47869"/>
                  </a:lnTo>
                  <a:lnTo>
                    <a:pt x="9302" y="47704"/>
                  </a:lnTo>
                  <a:lnTo>
                    <a:pt x="9038" y="47298"/>
                  </a:lnTo>
                  <a:lnTo>
                    <a:pt x="10143" y="46280"/>
                  </a:lnTo>
                  <a:lnTo>
                    <a:pt x="13370" y="43585"/>
                  </a:lnTo>
                  <a:lnTo>
                    <a:pt x="14752" y="43560"/>
                  </a:lnTo>
                  <a:lnTo>
                    <a:pt x="14886" y="43492"/>
                  </a:lnTo>
                  <a:lnTo>
                    <a:pt x="15185" y="43926"/>
                  </a:lnTo>
                  <a:lnTo>
                    <a:pt x="16130" y="45328"/>
                  </a:lnTo>
                  <a:lnTo>
                    <a:pt x="17413" y="47221"/>
                  </a:lnTo>
                  <a:lnTo>
                    <a:pt x="18934" y="49455"/>
                  </a:lnTo>
                  <a:lnTo>
                    <a:pt x="19517" y="49352"/>
                  </a:lnTo>
                  <a:lnTo>
                    <a:pt x="23702" y="47846"/>
                  </a:lnTo>
                  <a:lnTo>
                    <a:pt x="24430" y="47328"/>
                  </a:lnTo>
                  <a:lnTo>
                    <a:pt x="26584" y="45856"/>
                  </a:lnTo>
                  <a:lnTo>
                    <a:pt x="26207" y="45322"/>
                  </a:lnTo>
                  <a:lnTo>
                    <a:pt x="25782" y="44363"/>
                  </a:lnTo>
                  <a:lnTo>
                    <a:pt x="27890" y="44309"/>
                  </a:lnTo>
                  <a:lnTo>
                    <a:pt x="28024" y="44637"/>
                  </a:lnTo>
                  <a:lnTo>
                    <a:pt x="29648" y="45079"/>
                  </a:lnTo>
                  <a:lnTo>
                    <a:pt x="30189" y="45105"/>
                  </a:lnTo>
                  <a:lnTo>
                    <a:pt x="30651" y="44851"/>
                  </a:lnTo>
                  <a:lnTo>
                    <a:pt x="31487" y="43660"/>
                  </a:lnTo>
                  <a:lnTo>
                    <a:pt x="32518" y="40485"/>
                  </a:lnTo>
                  <a:lnTo>
                    <a:pt x="33052" y="40340"/>
                  </a:lnTo>
                  <a:lnTo>
                    <a:pt x="34069" y="40104"/>
                  </a:lnTo>
                  <a:lnTo>
                    <a:pt x="35376" y="39450"/>
                  </a:lnTo>
                  <a:lnTo>
                    <a:pt x="36056" y="39180"/>
                  </a:lnTo>
                  <a:lnTo>
                    <a:pt x="36903" y="39026"/>
                  </a:lnTo>
                  <a:lnTo>
                    <a:pt x="37480" y="38999"/>
                  </a:lnTo>
                  <a:lnTo>
                    <a:pt x="36942" y="41178"/>
                  </a:lnTo>
                  <a:lnTo>
                    <a:pt x="38911" y="41580"/>
                  </a:lnTo>
                  <a:lnTo>
                    <a:pt x="38801" y="42167"/>
                  </a:lnTo>
                  <a:lnTo>
                    <a:pt x="39436" y="42317"/>
                  </a:lnTo>
                  <a:lnTo>
                    <a:pt x="40065" y="42271"/>
                  </a:lnTo>
                  <a:lnTo>
                    <a:pt x="40640" y="42211"/>
                  </a:lnTo>
                  <a:lnTo>
                    <a:pt x="42939" y="43102"/>
                  </a:lnTo>
                  <a:lnTo>
                    <a:pt x="44604" y="43744"/>
                  </a:lnTo>
                  <a:lnTo>
                    <a:pt x="45388" y="43377"/>
                  </a:lnTo>
                  <a:lnTo>
                    <a:pt x="45566" y="43163"/>
                  </a:lnTo>
                  <a:lnTo>
                    <a:pt x="45677" y="43029"/>
                  </a:lnTo>
                  <a:lnTo>
                    <a:pt x="45780" y="42481"/>
                  </a:lnTo>
                  <a:lnTo>
                    <a:pt x="45642" y="40508"/>
                  </a:lnTo>
                  <a:lnTo>
                    <a:pt x="45638" y="40351"/>
                  </a:lnTo>
                  <a:lnTo>
                    <a:pt x="45638" y="40175"/>
                  </a:lnTo>
                  <a:lnTo>
                    <a:pt x="45657" y="39965"/>
                  </a:lnTo>
                  <a:lnTo>
                    <a:pt x="45748" y="39732"/>
                  </a:lnTo>
                  <a:lnTo>
                    <a:pt x="45820" y="39522"/>
                  </a:lnTo>
                  <a:lnTo>
                    <a:pt x="46014" y="39169"/>
                  </a:lnTo>
                  <a:lnTo>
                    <a:pt x="46140" y="38850"/>
                  </a:lnTo>
                  <a:lnTo>
                    <a:pt x="46263" y="38521"/>
                  </a:lnTo>
                  <a:lnTo>
                    <a:pt x="46326" y="38221"/>
                  </a:lnTo>
                  <a:lnTo>
                    <a:pt x="46362" y="37940"/>
                  </a:lnTo>
                  <a:lnTo>
                    <a:pt x="46366" y="37559"/>
                  </a:lnTo>
                  <a:lnTo>
                    <a:pt x="46338" y="37225"/>
                  </a:lnTo>
                  <a:lnTo>
                    <a:pt x="46283" y="36887"/>
                  </a:lnTo>
                  <a:lnTo>
                    <a:pt x="46263" y="36696"/>
                  </a:lnTo>
                  <a:lnTo>
                    <a:pt x="46275" y="36367"/>
                  </a:lnTo>
                  <a:lnTo>
                    <a:pt x="46319" y="35934"/>
                  </a:lnTo>
                  <a:lnTo>
                    <a:pt x="46374" y="35662"/>
                  </a:lnTo>
                  <a:lnTo>
                    <a:pt x="46497" y="35181"/>
                  </a:lnTo>
                  <a:lnTo>
                    <a:pt x="46623" y="34714"/>
                  </a:lnTo>
                  <a:lnTo>
                    <a:pt x="46731" y="34014"/>
                  </a:lnTo>
                  <a:lnTo>
                    <a:pt x="46801" y="33732"/>
                  </a:lnTo>
                  <a:lnTo>
                    <a:pt x="46881" y="33370"/>
                  </a:lnTo>
                  <a:lnTo>
                    <a:pt x="46956" y="32841"/>
                  </a:lnTo>
                  <a:lnTo>
                    <a:pt x="46995" y="32617"/>
                  </a:lnTo>
                  <a:lnTo>
                    <a:pt x="47082" y="32236"/>
                  </a:lnTo>
                  <a:lnTo>
                    <a:pt x="47138" y="31840"/>
                  </a:lnTo>
                  <a:lnTo>
                    <a:pt x="47146" y="31669"/>
                  </a:lnTo>
                  <a:lnTo>
                    <a:pt x="47146" y="31450"/>
                  </a:lnTo>
                  <a:lnTo>
                    <a:pt x="47126" y="31164"/>
                  </a:lnTo>
                  <a:lnTo>
                    <a:pt x="47189" y="30501"/>
                  </a:lnTo>
                  <a:lnTo>
                    <a:pt x="47261" y="30225"/>
                  </a:lnTo>
                  <a:lnTo>
                    <a:pt x="47340" y="29991"/>
                  </a:lnTo>
                  <a:lnTo>
                    <a:pt x="47526" y="29362"/>
                  </a:lnTo>
                  <a:lnTo>
                    <a:pt x="47530" y="29191"/>
                  </a:lnTo>
                  <a:lnTo>
                    <a:pt x="47486" y="28743"/>
                  </a:lnTo>
                  <a:lnTo>
                    <a:pt x="47613" y="26913"/>
                  </a:lnTo>
                  <a:lnTo>
                    <a:pt x="46904" y="26937"/>
                  </a:lnTo>
                  <a:lnTo>
                    <a:pt x="46576" y="26498"/>
                  </a:lnTo>
                  <a:lnTo>
                    <a:pt x="46607" y="26370"/>
                  </a:lnTo>
                  <a:lnTo>
                    <a:pt x="46426" y="26372"/>
                  </a:lnTo>
                  <a:lnTo>
                    <a:pt x="46703" y="26238"/>
                  </a:lnTo>
                  <a:lnTo>
                    <a:pt x="47669" y="25366"/>
                  </a:lnTo>
                  <a:lnTo>
                    <a:pt x="48220" y="24971"/>
                  </a:lnTo>
                  <a:lnTo>
                    <a:pt x="48291" y="24833"/>
                  </a:lnTo>
                  <a:lnTo>
                    <a:pt x="48362" y="24628"/>
                  </a:lnTo>
                  <a:lnTo>
                    <a:pt x="48437" y="24151"/>
                  </a:lnTo>
                  <a:lnTo>
                    <a:pt x="48722" y="23474"/>
                  </a:lnTo>
                  <a:lnTo>
                    <a:pt x="49843" y="21516"/>
                  </a:lnTo>
                  <a:lnTo>
                    <a:pt x="50286" y="19681"/>
                  </a:lnTo>
                  <a:lnTo>
                    <a:pt x="51062" y="17989"/>
                  </a:lnTo>
                  <a:lnTo>
                    <a:pt x="51885" y="17661"/>
                  </a:lnTo>
                  <a:lnTo>
                    <a:pt x="52428" y="17670"/>
                  </a:lnTo>
                  <a:lnTo>
                    <a:pt x="53441" y="17894"/>
                  </a:lnTo>
                  <a:lnTo>
                    <a:pt x="54652" y="18666"/>
                  </a:lnTo>
                  <a:lnTo>
                    <a:pt x="56267" y="19514"/>
                  </a:lnTo>
                  <a:lnTo>
                    <a:pt x="56742" y="19591"/>
                  </a:lnTo>
                  <a:lnTo>
                    <a:pt x="58710" y="19624"/>
                  </a:lnTo>
                  <a:lnTo>
                    <a:pt x="60333" y="20134"/>
                  </a:lnTo>
                  <a:lnTo>
                    <a:pt x="62641" y="20243"/>
                  </a:lnTo>
                  <a:lnTo>
                    <a:pt x="63322" y="20186"/>
                  </a:lnTo>
                  <a:lnTo>
                    <a:pt x="63801" y="19853"/>
                  </a:lnTo>
                  <a:lnTo>
                    <a:pt x="64014" y="19448"/>
                  </a:lnTo>
                  <a:lnTo>
                    <a:pt x="64723" y="17751"/>
                  </a:lnTo>
                  <a:lnTo>
                    <a:pt x="65348" y="16874"/>
                  </a:lnTo>
                  <a:lnTo>
                    <a:pt x="65970" y="16479"/>
                  </a:lnTo>
                  <a:lnTo>
                    <a:pt x="66386" y="16074"/>
                  </a:lnTo>
                  <a:lnTo>
                    <a:pt x="66414" y="15930"/>
                  </a:lnTo>
                  <a:lnTo>
                    <a:pt x="66607" y="14987"/>
                  </a:lnTo>
                  <a:lnTo>
                    <a:pt x="66750" y="14716"/>
                  </a:lnTo>
                  <a:lnTo>
                    <a:pt x="67310" y="13719"/>
                  </a:lnTo>
                  <a:lnTo>
                    <a:pt x="67964" y="12271"/>
                  </a:lnTo>
                  <a:lnTo>
                    <a:pt x="68305" y="11220"/>
                  </a:lnTo>
                  <a:lnTo>
                    <a:pt x="68647" y="10368"/>
                  </a:lnTo>
                  <a:lnTo>
                    <a:pt x="69272" y="9204"/>
                  </a:lnTo>
                  <a:lnTo>
                    <a:pt x="69948" y="8176"/>
                  </a:lnTo>
                  <a:lnTo>
                    <a:pt x="70684" y="7523"/>
                  </a:lnTo>
                  <a:lnTo>
                    <a:pt x="71563" y="6837"/>
                  </a:lnTo>
                  <a:lnTo>
                    <a:pt x="72200" y="6081"/>
                  </a:lnTo>
                  <a:lnTo>
                    <a:pt x="72438" y="5819"/>
                  </a:lnTo>
                  <a:lnTo>
                    <a:pt x="72939" y="5598"/>
                  </a:lnTo>
                  <a:lnTo>
                    <a:pt x="73932" y="5548"/>
                  </a:lnTo>
                  <a:lnTo>
                    <a:pt x="74746" y="5480"/>
                  </a:lnTo>
                  <a:lnTo>
                    <a:pt x="75419" y="5294"/>
                  </a:lnTo>
                  <a:lnTo>
                    <a:pt x="75961" y="5466"/>
                  </a:lnTo>
                  <a:lnTo>
                    <a:pt x="76464" y="5814"/>
                  </a:lnTo>
                  <a:lnTo>
                    <a:pt x="76860" y="6290"/>
                  </a:lnTo>
                  <a:lnTo>
                    <a:pt x="77295" y="6681"/>
                  </a:lnTo>
                  <a:lnTo>
                    <a:pt x="77798" y="6815"/>
                  </a:lnTo>
                  <a:lnTo>
                    <a:pt x="79564" y="6857"/>
                  </a:lnTo>
                  <a:lnTo>
                    <a:pt x="80372" y="6753"/>
                  </a:lnTo>
                  <a:lnTo>
                    <a:pt x="81170" y="6699"/>
                  </a:lnTo>
                  <a:lnTo>
                    <a:pt x="81947" y="6595"/>
                  </a:lnTo>
                  <a:lnTo>
                    <a:pt x="82849" y="6381"/>
                  </a:lnTo>
                  <a:lnTo>
                    <a:pt x="83712" y="6424"/>
                  </a:lnTo>
                  <a:lnTo>
                    <a:pt x="84860" y="6735"/>
                  </a:lnTo>
                  <a:lnTo>
                    <a:pt x="85711" y="7089"/>
                  </a:lnTo>
                  <a:lnTo>
                    <a:pt x="86368" y="7816"/>
                  </a:lnTo>
                  <a:lnTo>
                    <a:pt x="86780" y="8983"/>
                  </a:lnTo>
                  <a:lnTo>
                    <a:pt x="87069" y="9202"/>
                  </a:lnTo>
                  <a:lnTo>
                    <a:pt x="87465" y="9154"/>
                  </a:lnTo>
                  <a:lnTo>
                    <a:pt x="88261" y="8721"/>
                  </a:lnTo>
                  <a:lnTo>
                    <a:pt x="89348" y="7922"/>
                  </a:lnTo>
                  <a:lnTo>
                    <a:pt x="90235" y="6877"/>
                  </a:lnTo>
                  <a:lnTo>
                    <a:pt x="91335" y="5867"/>
                  </a:lnTo>
                  <a:lnTo>
                    <a:pt x="92947" y="4598"/>
                  </a:lnTo>
                  <a:lnTo>
                    <a:pt x="94824" y="3865"/>
                  </a:lnTo>
                  <a:lnTo>
                    <a:pt x="96411" y="3645"/>
                  </a:lnTo>
                  <a:lnTo>
                    <a:pt x="97599" y="3731"/>
                  </a:lnTo>
                  <a:lnTo>
                    <a:pt x="99939" y="3829"/>
                  </a:lnTo>
                  <a:lnTo>
                    <a:pt x="101429" y="4077"/>
                  </a:lnTo>
                  <a:lnTo>
                    <a:pt x="103046" y="4646"/>
                  </a:lnTo>
                  <a:lnTo>
                    <a:pt x="104526" y="4989"/>
                  </a:lnTo>
                  <a:lnTo>
                    <a:pt x="105045" y="5075"/>
                  </a:lnTo>
                  <a:lnTo>
                    <a:pt x="107139" y="5423"/>
                  </a:lnTo>
                  <a:lnTo>
                    <a:pt x="109918" y="5899"/>
                  </a:lnTo>
                  <a:lnTo>
                    <a:pt x="111643" y="6253"/>
                  </a:lnTo>
                  <a:lnTo>
                    <a:pt x="114174" y="6771"/>
                  </a:lnTo>
                  <a:lnTo>
                    <a:pt x="117384" y="7291"/>
                  </a:lnTo>
                  <a:lnTo>
                    <a:pt x="120412" y="7291"/>
                  </a:lnTo>
                  <a:lnTo>
                    <a:pt x="122364" y="7071"/>
                  </a:lnTo>
                  <a:lnTo>
                    <a:pt x="123439" y="6620"/>
                  </a:lnTo>
                  <a:lnTo>
                    <a:pt x="124632" y="6118"/>
                  </a:lnTo>
                  <a:lnTo>
                    <a:pt x="126655" y="4555"/>
                  </a:lnTo>
                  <a:lnTo>
                    <a:pt x="128816" y="2387"/>
                  </a:lnTo>
                  <a:lnTo>
                    <a:pt x="130154" y="1343"/>
                  </a:lnTo>
                  <a:lnTo>
                    <a:pt x="131128" y="738"/>
                  </a:lnTo>
                  <a:lnTo>
                    <a:pt x="131884" y="347"/>
                  </a:lnTo>
                  <a:lnTo>
                    <a:pt x="132498" y="0"/>
                  </a:lnTo>
                  <a:lnTo>
                    <a:pt x="132828" y="752"/>
                  </a:lnTo>
                  <a:lnTo>
                    <a:pt x="133128" y="723"/>
                  </a:lnTo>
                  <a:lnTo>
                    <a:pt x="133402" y="866"/>
                  </a:lnTo>
                  <a:lnTo>
                    <a:pt x="133685" y="1391"/>
                  </a:lnTo>
                  <a:lnTo>
                    <a:pt x="133983" y="1942"/>
                  </a:lnTo>
                  <a:lnTo>
                    <a:pt x="134043" y="2500"/>
                  </a:lnTo>
                  <a:lnTo>
                    <a:pt x="134007" y="3172"/>
                  </a:lnTo>
                  <a:lnTo>
                    <a:pt x="134248" y="3849"/>
                  </a:lnTo>
                  <a:lnTo>
                    <a:pt x="134736" y="4969"/>
                  </a:lnTo>
                  <a:lnTo>
                    <a:pt x="134850" y="5483"/>
                  </a:lnTo>
                  <a:lnTo>
                    <a:pt x="136749" y="9606"/>
                  </a:lnTo>
                  <a:lnTo>
                    <a:pt x="138516" y="13460"/>
                  </a:lnTo>
                  <a:lnTo>
                    <a:pt x="139116" y="13840"/>
                  </a:lnTo>
                  <a:lnTo>
                    <a:pt x="139585" y="14137"/>
                  </a:lnTo>
                  <a:lnTo>
                    <a:pt x="140158" y="14566"/>
                  </a:lnTo>
                  <a:lnTo>
                    <a:pt x="140479" y="14995"/>
                  </a:lnTo>
                  <a:lnTo>
                    <a:pt x="140127" y="15528"/>
                  </a:lnTo>
                  <a:lnTo>
                    <a:pt x="139407" y="16520"/>
                  </a:lnTo>
                  <a:lnTo>
                    <a:pt x="137929" y="18621"/>
                  </a:lnTo>
                  <a:lnTo>
                    <a:pt x="137011" y="19984"/>
                  </a:lnTo>
                  <a:lnTo>
                    <a:pt x="136437" y="20918"/>
                  </a:lnTo>
                  <a:lnTo>
                    <a:pt x="136014" y="21676"/>
                  </a:lnTo>
                  <a:lnTo>
                    <a:pt x="135880" y="22186"/>
                  </a:lnTo>
                  <a:lnTo>
                    <a:pt x="135844" y="22643"/>
                  </a:lnTo>
                  <a:lnTo>
                    <a:pt x="135824" y="23768"/>
                  </a:lnTo>
                  <a:lnTo>
                    <a:pt x="135943" y="24330"/>
                  </a:lnTo>
                  <a:lnTo>
                    <a:pt x="136061" y="24845"/>
                  </a:lnTo>
                  <a:lnTo>
                    <a:pt x="136203" y="25331"/>
                  </a:lnTo>
                  <a:lnTo>
                    <a:pt x="136473" y="25874"/>
                  </a:lnTo>
                  <a:lnTo>
                    <a:pt x="137165" y="26984"/>
                  </a:lnTo>
                  <a:lnTo>
                    <a:pt x="137566" y="27451"/>
                  </a:lnTo>
                  <a:lnTo>
                    <a:pt x="137918" y="27814"/>
                  </a:lnTo>
                  <a:lnTo>
                    <a:pt x="138421" y="28180"/>
                  </a:lnTo>
                  <a:lnTo>
                    <a:pt x="139046" y="28600"/>
                  </a:lnTo>
                  <a:lnTo>
                    <a:pt x="139521" y="28843"/>
                  </a:lnTo>
                  <a:lnTo>
                    <a:pt x="141940" y="29943"/>
                  </a:lnTo>
                  <a:lnTo>
                    <a:pt x="144525" y="31049"/>
                  </a:lnTo>
                  <a:lnTo>
                    <a:pt x="146377" y="31898"/>
                  </a:lnTo>
                  <a:lnTo>
                    <a:pt x="148032" y="32584"/>
                  </a:lnTo>
                  <a:lnTo>
                    <a:pt x="149810" y="33308"/>
                  </a:lnTo>
                  <a:lnTo>
                    <a:pt x="151381" y="34027"/>
                  </a:lnTo>
                  <a:lnTo>
                    <a:pt x="152229" y="34532"/>
                  </a:lnTo>
                  <a:lnTo>
                    <a:pt x="152988" y="35038"/>
                  </a:lnTo>
                  <a:lnTo>
                    <a:pt x="153625" y="35781"/>
                  </a:lnTo>
                  <a:lnTo>
                    <a:pt x="154109" y="36281"/>
                  </a:lnTo>
                  <a:lnTo>
                    <a:pt x="154267" y="36525"/>
                  </a:lnTo>
                  <a:lnTo>
                    <a:pt x="154440" y="37192"/>
                  </a:lnTo>
                  <a:lnTo>
                    <a:pt x="154193" y="37244"/>
                  </a:lnTo>
                  <a:lnTo>
                    <a:pt x="154275" y="37578"/>
                  </a:lnTo>
                  <a:lnTo>
                    <a:pt x="154588" y="38802"/>
                  </a:lnTo>
                  <a:lnTo>
                    <a:pt x="155091" y="41156"/>
                  </a:lnTo>
                  <a:lnTo>
                    <a:pt x="155427" y="43063"/>
                  </a:lnTo>
                  <a:lnTo>
                    <a:pt x="155811" y="45645"/>
                  </a:lnTo>
                  <a:lnTo>
                    <a:pt x="156148" y="46556"/>
                  </a:lnTo>
                  <a:lnTo>
                    <a:pt x="156148" y="47447"/>
                  </a:lnTo>
                  <a:lnTo>
                    <a:pt x="156365" y="49081"/>
                  </a:lnTo>
                  <a:lnTo>
                    <a:pt x="157212" y="53113"/>
                  </a:lnTo>
                  <a:lnTo>
                    <a:pt x="157216" y="56186"/>
                  </a:lnTo>
                  <a:lnTo>
                    <a:pt x="156761" y="58750"/>
                  </a:lnTo>
                  <a:lnTo>
                    <a:pt x="156278" y="61500"/>
                  </a:lnTo>
                  <a:lnTo>
                    <a:pt x="156025" y="63444"/>
                  </a:lnTo>
                  <a:lnTo>
                    <a:pt x="155522" y="65112"/>
                  </a:lnTo>
                  <a:lnTo>
                    <a:pt x="155178" y="66851"/>
                  </a:lnTo>
                  <a:lnTo>
                    <a:pt x="154738" y="69110"/>
                  </a:lnTo>
                  <a:lnTo>
                    <a:pt x="154362" y="71378"/>
                  </a:lnTo>
                  <a:lnTo>
                    <a:pt x="154022" y="72479"/>
                  </a:lnTo>
                  <a:lnTo>
                    <a:pt x="153590" y="73866"/>
                  </a:lnTo>
                  <a:lnTo>
                    <a:pt x="153567" y="74261"/>
                  </a:lnTo>
                  <a:lnTo>
                    <a:pt x="153487" y="74819"/>
                  </a:lnTo>
                  <a:lnTo>
                    <a:pt x="153373" y="75381"/>
                  </a:lnTo>
                  <a:lnTo>
                    <a:pt x="153270" y="75981"/>
                  </a:lnTo>
                  <a:lnTo>
                    <a:pt x="153076" y="76801"/>
                  </a:lnTo>
                  <a:lnTo>
                    <a:pt x="152941" y="77625"/>
                  </a:lnTo>
                  <a:lnTo>
                    <a:pt x="152842" y="78016"/>
                  </a:lnTo>
                  <a:lnTo>
                    <a:pt x="152775" y="78488"/>
                  </a:lnTo>
                  <a:lnTo>
                    <a:pt x="152620" y="79360"/>
                  </a:lnTo>
                  <a:lnTo>
                    <a:pt x="152407" y="80461"/>
                  </a:lnTo>
                  <a:lnTo>
                    <a:pt x="152323" y="80711"/>
                  </a:lnTo>
                  <a:lnTo>
                    <a:pt x="152003" y="82133"/>
                  </a:lnTo>
                  <a:lnTo>
                    <a:pt x="151904" y="82972"/>
                  </a:lnTo>
                  <a:lnTo>
                    <a:pt x="151706" y="85769"/>
                  </a:lnTo>
                  <a:lnTo>
                    <a:pt x="151916" y="87475"/>
                  </a:lnTo>
                  <a:lnTo>
                    <a:pt x="152343" y="88671"/>
                  </a:lnTo>
                  <a:lnTo>
                    <a:pt x="153182" y="89796"/>
                  </a:lnTo>
                  <a:lnTo>
                    <a:pt x="154192" y="90878"/>
                  </a:lnTo>
                  <a:lnTo>
                    <a:pt x="154956" y="91554"/>
                  </a:lnTo>
                  <a:lnTo>
                    <a:pt x="155154" y="91745"/>
                  </a:lnTo>
                  <a:lnTo>
                    <a:pt x="155154" y="91955"/>
                  </a:lnTo>
                  <a:lnTo>
                    <a:pt x="154964" y="92164"/>
                  </a:lnTo>
                  <a:lnTo>
                    <a:pt x="154540" y="92460"/>
                  </a:lnTo>
                  <a:lnTo>
                    <a:pt x="153927" y="92665"/>
                  </a:lnTo>
                  <a:lnTo>
                    <a:pt x="153424" y="92871"/>
                  </a:lnTo>
                  <a:lnTo>
                    <a:pt x="153564" y="93027"/>
                  </a:lnTo>
                  <a:lnTo>
                    <a:pt x="152949" y="93270"/>
                  </a:lnTo>
                  <a:lnTo>
                    <a:pt x="152189" y="93551"/>
                  </a:lnTo>
                  <a:lnTo>
                    <a:pt x="150847" y="94075"/>
                  </a:lnTo>
                  <a:lnTo>
                    <a:pt x="149010" y="94685"/>
                  </a:lnTo>
                  <a:lnTo>
                    <a:pt x="148630" y="94823"/>
                  </a:lnTo>
                  <a:lnTo>
                    <a:pt x="148020" y="94814"/>
                  </a:lnTo>
                  <a:lnTo>
                    <a:pt x="147359" y="94566"/>
                  </a:lnTo>
                  <a:lnTo>
                    <a:pt x="146813" y="94294"/>
                  </a:lnTo>
                  <a:lnTo>
                    <a:pt x="146152" y="93994"/>
                  </a:lnTo>
                  <a:lnTo>
                    <a:pt x="145657" y="93899"/>
                  </a:lnTo>
                  <a:lnTo>
                    <a:pt x="145752" y="94361"/>
                  </a:lnTo>
                  <a:lnTo>
                    <a:pt x="145815" y="94700"/>
                  </a:lnTo>
                  <a:lnTo>
                    <a:pt x="145649" y="95095"/>
                  </a:lnTo>
                  <a:lnTo>
                    <a:pt x="145368" y="95214"/>
                  </a:lnTo>
                  <a:lnTo>
                    <a:pt x="144846" y="95205"/>
                  </a:lnTo>
                  <a:lnTo>
                    <a:pt x="144446" y="95238"/>
                  </a:lnTo>
                  <a:lnTo>
                    <a:pt x="144200" y="95472"/>
                  </a:lnTo>
                  <a:lnTo>
                    <a:pt x="143678" y="95543"/>
                  </a:lnTo>
                  <a:lnTo>
                    <a:pt x="143389" y="96020"/>
                  </a:lnTo>
                  <a:lnTo>
                    <a:pt x="142898" y="96615"/>
                  </a:lnTo>
                  <a:lnTo>
                    <a:pt x="142209" y="97125"/>
                  </a:lnTo>
                  <a:lnTo>
                    <a:pt x="141275" y="97830"/>
                  </a:lnTo>
                  <a:lnTo>
                    <a:pt x="140970" y="98113"/>
                  </a:lnTo>
                  <a:lnTo>
                    <a:pt x="128979" y="91602"/>
                  </a:lnTo>
                  <a:lnTo>
                    <a:pt x="123342" y="88691"/>
                  </a:lnTo>
                  <a:lnTo>
                    <a:pt x="114649" y="89486"/>
                  </a:lnTo>
                  <a:lnTo>
                    <a:pt x="114629" y="89296"/>
                  </a:lnTo>
                  <a:lnTo>
                    <a:pt x="114586" y="89076"/>
                  </a:lnTo>
                  <a:lnTo>
                    <a:pt x="114195" y="89134"/>
                  </a:lnTo>
                  <a:lnTo>
                    <a:pt x="114187" y="88705"/>
                  </a:lnTo>
                  <a:lnTo>
                    <a:pt x="111465" y="88268"/>
                  </a:lnTo>
                  <a:lnTo>
                    <a:pt x="110484" y="88186"/>
                  </a:lnTo>
                  <a:lnTo>
                    <a:pt x="108011" y="87831"/>
                  </a:lnTo>
                  <a:lnTo>
                    <a:pt x="106058" y="87548"/>
                  </a:lnTo>
                  <a:lnTo>
                    <a:pt x="103595" y="87196"/>
                  </a:lnTo>
                  <a:lnTo>
                    <a:pt x="101733" y="86931"/>
                  </a:lnTo>
                  <a:lnTo>
                    <a:pt x="98659" y="86491"/>
                  </a:lnTo>
                  <a:lnTo>
                    <a:pt x="95801" y="86083"/>
                  </a:lnTo>
                  <a:lnTo>
                    <a:pt x="92488" y="85610"/>
                  </a:lnTo>
                  <a:lnTo>
                    <a:pt x="89310" y="85153"/>
                  </a:lnTo>
                  <a:lnTo>
                    <a:pt x="85354" y="84577"/>
                  </a:lnTo>
                  <a:lnTo>
                    <a:pt x="82943" y="84235"/>
                  </a:lnTo>
                  <a:lnTo>
                    <a:pt x="82889" y="83693"/>
                  </a:lnTo>
                  <a:lnTo>
                    <a:pt x="82545" y="84091"/>
                  </a:lnTo>
                  <a:lnTo>
                    <a:pt x="81977" y="84931"/>
                  </a:lnTo>
                  <a:lnTo>
                    <a:pt x="81051" y="86862"/>
                  </a:lnTo>
                  <a:lnTo>
                    <a:pt x="80755" y="86746"/>
                  </a:lnTo>
                  <a:lnTo>
                    <a:pt x="80058" y="86441"/>
                  </a:lnTo>
                  <a:lnTo>
                    <a:pt x="78857" y="85926"/>
                  </a:lnTo>
                  <a:lnTo>
                    <a:pt x="78432" y="85844"/>
                  </a:lnTo>
                  <a:lnTo>
                    <a:pt x="77996" y="85769"/>
                  </a:lnTo>
                  <a:lnTo>
                    <a:pt x="77463" y="85607"/>
                  </a:lnTo>
                  <a:lnTo>
                    <a:pt x="77392" y="85747"/>
                  </a:lnTo>
                  <a:lnTo>
                    <a:pt x="77269" y="86004"/>
                  </a:lnTo>
                  <a:lnTo>
                    <a:pt x="76173" y="85498"/>
                  </a:lnTo>
                  <a:lnTo>
                    <a:pt x="76606" y="84568"/>
                  </a:lnTo>
                  <a:lnTo>
                    <a:pt x="77305" y="83512"/>
                  </a:lnTo>
                  <a:lnTo>
                    <a:pt x="66679" y="82000"/>
                  </a:lnTo>
                  <a:lnTo>
                    <a:pt x="66404" y="81964"/>
                  </a:lnTo>
                  <a:lnTo>
                    <a:pt x="65664" y="82489"/>
                  </a:lnTo>
                  <a:lnTo>
                    <a:pt x="65331" y="82460"/>
                  </a:lnTo>
                  <a:lnTo>
                    <a:pt x="64915" y="82323"/>
                  </a:lnTo>
                  <a:lnTo>
                    <a:pt x="64595" y="82108"/>
                  </a:lnTo>
                  <a:lnTo>
                    <a:pt x="62135" y="78660"/>
                  </a:lnTo>
                  <a:lnTo>
                    <a:pt x="60936" y="76981"/>
                  </a:lnTo>
                  <a:lnTo>
                    <a:pt x="58902" y="74131"/>
                  </a:lnTo>
                  <a:lnTo>
                    <a:pt x="56831" y="71222"/>
                  </a:lnTo>
                  <a:lnTo>
                    <a:pt x="55631" y="71744"/>
                  </a:lnTo>
                  <a:lnTo>
                    <a:pt x="53775" y="72530"/>
                  </a:lnTo>
                  <a:lnTo>
                    <a:pt x="51669" y="73403"/>
                  </a:lnTo>
                  <a:lnTo>
                    <a:pt x="44206" y="76462"/>
                  </a:lnTo>
                  <a:lnTo>
                    <a:pt x="41155" y="77724"/>
                  </a:lnTo>
                  <a:lnTo>
                    <a:pt x="35705" y="79985"/>
                  </a:lnTo>
                  <a:lnTo>
                    <a:pt x="34866" y="80420"/>
                  </a:lnTo>
                  <a:lnTo>
                    <a:pt x="34442" y="80650"/>
                  </a:lnTo>
                  <a:lnTo>
                    <a:pt x="34024" y="80933"/>
                  </a:lnTo>
                  <a:lnTo>
                    <a:pt x="33638" y="81254"/>
                  </a:lnTo>
                  <a:lnTo>
                    <a:pt x="33265" y="81596"/>
                  </a:lnTo>
                  <a:lnTo>
                    <a:pt x="29263" y="75833"/>
                  </a:lnTo>
                  <a:lnTo>
                    <a:pt x="27172" y="72829"/>
                  </a:lnTo>
                  <a:lnTo>
                    <a:pt x="26740" y="72198"/>
                  </a:lnTo>
                  <a:lnTo>
                    <a:pt x="26617" y="71994"/>
                  </a:lnTo>
                  <a:lnTo>
                    <a:pt x="26486" y="71828"/>
                  </a:lnTo>
                  <a:lnTo>
                    <a:pt x="22984" y="66749"/>
                  </a:lnTo>
                  <a:lnTo>
                    <a:pt x="21957" y="65259"/>
                  </a:lnTo>
                  <a:lnTo>
                    <a:pt x="20481" y="66292"/>
                  </a:lnTo>
                  <a:lnTo>
                    <a:pt x="18058" y="67964"/>
                  </a:lnTo>
                  <a:lnTo>
                    <a:pt x="14119" y="70679"/>
                  </a:lnTo>
                  <a:lnTo>
                    <a:pt x="12563" y="71751"/>
                  </a:lnTo>
                  <a:lnTo>
                    <a:pt x="10569" y="73124"/>
                  </a:lnTo>
                  <a:lnTo>
                    <a:pt x="10200" y="73384"/>
                  </a:lnTo>
                  <a:lnTo>
                    <a:pt x="9938" y="73041"/>
                  </a:lnTo>
                  <a:lnTo>
                    <a:pt x="8913" y="71522"/>
                  </a:lnTo>
                  <a:lnTo>
                    <a:pt x="7170" y="69027"/>
                  </a:lnTo>
                  <a:lnTo>
                    <a:pt x="5638" y="71587"/>
                  </a:lnTo>
                  <a:lnTo>
                    <a:pt x="2294" y="66641"/>
                  </a:lnTo>
                  <a:lnTo>
                    <a:pt x="2025" y="67108"/>
                  </a:lnTo>
                  <a:lnTo>
                    <a:pt x="1475" y="66289"/>
                  </a:lnTo>
                  <a:lnTo>
                    <a:pt x="0" y="64130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0" name="pg140"/>
            <p:cNvSpPr/>
            <p:nvPr/>
          </p:nvSpPr>
          <p:spPr>
            <a:xfrm>
              <a:off x="6052355" y="4991945"/>
              <a:ext cx="129790" cy="140489"/>
            </a:xfrm>
            <a:custGeom>
              <a:avLst/>
              <a:gdLst/>
              <a:ahLst/>
              <a:cxnLst/>
              <a:rect l="0" t="0" r="0" b="0"/>
              <a:pathLst>
                <a:path w="129790" h="140489">
                  <a:moveTo>
                    <a:pt x="48550" y="33190"/>
                  </a:moveTo>
                  <a:lnTo>
                    <a:pt x="49619" y="32714"/>
                  </a:lnTo>
                  <a:lnTo>
                    <a:pt x="50584" y="33000"/>
                  </a:lnTo>
                  <a:lnTo>
                    <a:pt x="51365" y="32075"/>
                  </a:lnTo>
                  <a:lnTo>
                    <a:pt x="51626" y="31761"/>
                  </a:lnTo>
                  <a:lnTo>
                    <a:pt x="51507" y="31622"/>
                  </a:lnTo>
                  <a:lnTo>
                    <a:pt x="51099" y="31127"/>
                  </a:lnTo>
                  <a:lnTo>
                    <a:pt x="51511" y="30822"/>
                  </a:lnTo>
                  <a:lnTo>
                    <a:pt x="51028" y="30364"/>
                  </a:lnTo>
                  <a:lnTo>
                    <a:pt x="52050" y="30455"/>
                  </a:lnTo>
                  <a:lnTo>
                    <a:pt x="52331" y="30484"/>
                  </a:lnTo>
                  <a:lnTo>
                    <a:pt x="54223" y="30627"/>
                  </a:lnTo>
                  <a:lnTo>
                    <a:pt x="54346" y="28039"/>
                  </a:lnTo>
                  <a:lnTo>
                    <a:pt x="54401" y="27334"/>
                  </a:lnTo>
                  <a:lnTo>
                    <a:pt x="55165" y="27548"/>
                  </a:lnTo>
                  <a:lnTo>
                    <a:pt x="56776" y="27038"/>
                  </a:lnTo>
                  <a:lnTo>
                    <a:pt x="58055" y="26366"/>
                  </a:lnTo>
                  <a:lnTo>
                    <a:pt x="58075" y="26133"/>
                  </a:lnTo>
                  <a:lnTo>
                    <a:pt x="58585" y="25775"/>
                  </a:lnTo>
                  <a:lnTo>
                    <a:pt x="59046" y="25500"/>
                  </a:lnTo>
                  <a:lnTo>
                    <a:pt x="59318" y="25337"/>
                  </a:lnTo>
                  <a:lnTo>
                    <a:pt x="61051" y="24084"/>
                  </a:lnTo>
                  <a:lnTo>
                    <a:pt x="61756" y="25013"/>
                  </a:lnTo>
                  <a:lnTo>
                    <a:pt x="63260" y="24441"/>
                  </a:lnTo>
                  <a:lnTo>
                    <a:pt x="63363" y="24584"/>
                  </a:lnTo>
                  <a:lnTo>
                    <a:pt x="65176" y="24148"/>
                  </a:lnTo>
                  <a:lnTo>
                    <a:pt x="67806" y="22695"/>
                  </a:lnTo>
                  <a:lnTo>
                    <a:pt x="68798" y="24040"/>
                  </a:lnTo>
                  <a:lnTo>
                    <a:pt x="69721" y="23531"/>
                  </a:lnTo>
                  <a:lnTo>
                    <a:pt x="70861" y="22973"/>
                  </a:lnTo>
                  <a:lnTo>
                    <a:pt x="71154" y="22788"/>
                  </a:lnTo>
                  <a:lnTo>
                    <a:pt x="72207" y="22268"/>
                  </a:lnTo>
                  <a:lnTo>
                    <a:pt x="72350" y="22135"/>
                  </a:lnTo>
                  <a:lnTo>
                    <a:pt x="72638" y="21901"/>
                  </a:lnTo>
                  <a:lnTo>
                    <a:pt x="72868" y="21711"/>
                  </a:lnTo>
                  <a:lnTo>
                    <a:pt x="73003" y="21610"/>
                  </a:lnTo>
                  <a:lnTo>
                    <a:pt x="73133" y="21501"/>
                  </a:lnTo>
                  <a:lnTo>
                    <a:pt x="73403" y="21296"/>
                  </a:lnTo>
                  <a:lnTo>
                    <a:pt x="73719" y="21077"/>
                  </a:lnTo>
                  <a:lnTo>
                    <a:pt x="74258" y="20581"/>
                  </a:lnTo>
                  <a:lnTo>
                    <a:pt x="74594" y="20205"/>
                  </a:lnTo>
                  <a:lnTo>
                    <a:pt x="75045" y="19695"/>
                  </a:lnTo>
                  <a:lnTo>
                    <a:pt x="75216" y="19495"/>
                  </a:lnTo>
                  <a:lnTo>
                    <a:pt x="75346" y="19357"/>
                  </a:lnTo>
                  <a:lnTo>
                    <a:pt x="75536" y="19142"/>
                  </a:lnTo>
                  <a:lnTo>
                    <a:pt x="75828" y="18592"/>
                  </a:lnTo>
                  <a:lnTo>
                    <a:pt x="75275" y="17490"/>
                  </a:lnTo>
                  <a:lnTo>
                    <a:pt x="75678" y="17306"/>
                  </a:lnTo>
                  <a:lnTo>
                    <a:pt x="79109" y="14022"/>
                  </a:lnTo>
                  <a:lnTo>
                    <a:pt x="78586" y="13238"/>
                  </a:lnTo>
                  <a:lnTo>
                    <a:pt x="80735" y="11705"/>
                  </a:lnTo>
                  <a:lnTo>
                    <a:pt x="80999" y="12080"/>
                  </a:lnTo>
                  <a:lnTo>
                    <a:pt x="81806" y="11528"/>
                  </a:lnTo>
                  <a:lnTo>
                    <a:pt x="80759" y="10014"/>
                  </a:lnTo>
                  <a:lnTo>
                    <a:pt x="82950" y="6327"/>
                  </a:lnTo>
                  <a:lnTo>
                    <a:pt x="84482" y="3767"/>
                  </a:lnTo>
                  <a:lnTo>
                    <a:pt x="86225" y="6262"/>
                  </a:lnTo>
                  <a:lnTo>
                    <a:pt x="87250" y="7782"/>
                  </a:lnTo>
                  <a:lnTo>
                    <a:pt x="87511" y="8125"/>
                  </a:lnTo>
                  <a:lnTo>
                    <a:pt x="87881" y="7865"/>
                  </a:lnTo>
                  <a:lnTo>
                    <a:pt x="89875" y="6491"/>
                  </a:lnTo>
                  <a:lnTo>
                    <a:pt x="91431" y="5420"/>
                  </a:lnTo>
                  <a:lnTo>
                    <a:pt x="95370" y="2705"/>
                  </a:lnTo>
                  <a:lnTo>
                    <a:pt x="97793" y="1032"/>
                  </a:lnTo>
                  <a:lnTo>
                    <a:pt x="99269" y="0"/>
                  </a:lnTo>
                  <a:lnTo>
                    <a:pt x="100296" y="1489"/>
                  </a:lnTo>
                  <a:lnTo>
                    <a:pt x="103798" y="6569"/>
                  </a:lnTo>
                  <a:lnTo>
                    <a:pt x="103928" y="6734"/>
                  </a:lnTo>
                  <a:lnTo>
                    <a:pt x="104052" y="6938"/>
                  </a:lnTo>
                  <a:lnTo>
                    <a:pt x="104483" y="7570"/>
                  </a:lnTo>
                  <a:lnTo>
                    <a:pt x="106575" y="10573"/>
                  </a:lnTo>
                  <a:lnTo>
                    <a:pt x="110577" y="16336"/>
                  </a:lnTo>
                  <a:lnTo>
                    <a:pt x="109845" y="17032"/>
                  </a:lnTo>
                  <a:lnTo>
                    <a:pt x="109450" y="17477"/>
                  </a:lnTo>
                  <a:lnTo>
                    <a:pt x="109043" y="18006"/>
                  </a:lnTo>
                  <a:lnTo>
                    <a:pt x="108595" y="18622"/>
                  </a:lnTo>
                  <a:lnTo>
                    <a:pt x="107406" y="20274"/>
                  </a:lnTo>
                  <a:lnTo>
                    <a:pt x="106822" y="21085"/>
                  </a:lnTo>
                  <a:lnTo>
                    <a:pt x="106384" y="21705"/>
                  </a:lnTo>
                  <a:lnTo>
                    <a:pt x="105967" y="22337"/>
                  </a:lnTo>
                  <a:lnTo>
                    <a:pt x="105669" y="22807"/>
                  </a:lnTo>
                  <a:lnTo>
                    <a:pt x="104582" y="24581"/>
                  </a:lnTo>
                  <a:lnTo>
                    <a:pt x="104381" y="24950"/>
                  </a:lnTo>
                  <a:lnTo>
                    <a:pt x="104152" y="25374"/>
                  </a:lnTo>
                  <a:lnTo>
                    <a:pt x="103655" y="26814"/>
                  </a:lnTo>
                  <a:lnTo>
                    <a:pt x="103384" y="27764"/>
                  </a:lnTo>
                  <a:lnTo>
                    <a:pt x="103308" y="28028"/>
                  </a:lnTo>
                  <a:lnTo>
                    <a:pt x="102978" y="29771"/>
                  </a:lnTo>
                  <a:lnTo>
                    <a:pt x="102846" y="30771"/>
                  </a:lnTo>
                  <a:lnTo>
                    <a:pt x="102859" y="31532"/>
                  </a:lnTo>
                  <a:lnTo>
                    <a:pt x="102954" y="32539"/>
                  </a:lnTo>
                  <a:lnTo>
                    <a:pt x="102992" y="33063"/>
                  </a:lnTo>
                  <a:lnTo>
                    <a:pt x="103016" y="33552"/>
                  </a:lnTo>
                  <a:lnTo>
                    <a:pt x="103018" y="34056"/>
                  </a:lnTo>
                  <a:lnTo>
                    <a:pt x="102996" y="34564"/>
                  </a:lnTo>
                  <a:lnTo>
                    <a:pt x="102847" y="36282"/>
                  </a:lnTo>
                  <a:lnTo>
                    <a:pt x="102712" y="37557"/>
                  </a:lnTo>
                  <a:lnTo>
                    <a:pt x="102477" y="39640"/>
                  </a:lnTo>
                  <a:lnTo>
                    <a:pt x="102823" y="40097"/>
                  </a:lnTo>
                  <a:lnTo>
                    <a:pt x="103849" y="41539"/>
                  </a:lnTo>
                  <a:lnTo>
                    <a:pt x="105746" y="44204"/>
                  </a:lnTo>
                  <a:lnTo>
                    <a:pt x="107623" y="46834"/>
                  </a:lnTo>
                  <a:lnTo>
                    <a:pt x="108204" y="47659"/>
                  </a:lnTo>
                  <a:lnTo>
                    <a:pt x="109285" y="49172"/>
                  </a:lnTo>
                  <a:lnTo>
                    <a:pt x="109504" y="49475"/>
                  </a:lnTo>
                  <a:lnTo>
                    <a:pt x="112484" y="53608"/>
                  </a:lnTo>
                  <a:lnTo>
                    <a:pt x="112631" y="53818"/>
                  </a:lnTo>
                  <a:lnTo>
                    <a:pt x="112843" y="54118"/>
                  </a:lnTo>
                  <a:lnTo>
                    <a:pt x="114642" y="56637"/>
                  </a:lnTo>
                  <a:lnTo>
                    <a:pt x="115863" y="58350"/>
                  </a:lnTo>
                  <a:lnTo>
                    <a:pt x="116443" y="59136"/>
                  </a:lnTo>
                  <a:lnTo>
                    <a:pt x="116885" y="59711"/>
                  </a:lnTo>
                  <a:lnTo>
                    <a:pt x="118274" y="61507"/>
                  </a:lnTo>
                  <a:lnTo>
                    <a:pt x="120083" y="64233"/>
                  </a:lnTo>
                  <a:lnTo>
                    <a:pt x="123630" y="69177"/>
                  </a:lnTo>
                  <a:lnTo>
                    <a:pt x="125863" y="72289"/>
                  </a:lnTo>
                  <a:lnTo>
                    <a:pt x="127173" y="74116"/>
                  </a:lnTo>
                  <a:lnTo>
                    <a:pt x="128520" y="75993"/>
                  </a:lnTo>
                  <a:lnTo>
                    <a:pt x="128857" y="76479"/>
                  </a:lnTo>
                  <a:lnTo>
                    <a:pt x="128909" y="76814"/>
                  </a:lnTo>
                  <a:lnTo>
                    <a:pt x="128872" y="77221"/>
                  </a:lnTo>
                  <a:lnTo>
                    <a:pt x="129028" y="77349"/>
                  </a:lnTo>
                  <a:lnTo>
                    <a:pt x="129790" y="77841"/>
                  </a:lnTo>
                  <a:lnTo>
                    <a:pt x="128557" y="81198"/>
                  </a:lnTo>
                  <a:lnTo>
                    <a:pt x="127717" y="83576"/>
                  </a:lnTo>
                  <a:lnTo>
                    <a:pt x="127519" y="84107"/>
                  </a:lnTo>
                  <a:lnTo>
                    <a:pt x="126945" y="86271"/>
                  </a:lnTo>
                  <a:lnTo>
                    <a:pt x="126067" y="89310"/>
                  </a:lnTo>
                  <a:lnTo>
                    <a:pt x="125805" y="90219"/>
                  </a:lnTo>
                  <a:lnTo>
                    <a:pt x="124123" y="96362"/>
                  </a:lnTo>
                  <a:lnTo>
                    <a:pt x="123029" y="100140"/>
                  </a:lnTo>
                  <a:lnTo>
                    <a:pt x="122779" y="101001"/>
                  </a:lnTo>
                  <a:lnTo>
                    <a:pt x="121187" y="107105"/>
                  </a:lnTo>
                  <a:lnTo>
                    <a:pt x="119379" y="114035"/>
                  </a:lnTo>
                  <a:lnTo>
                    <a:pt x="119070" y="115066"/>
                  </a:lnTo>
                  <a:lnTo>
                    <a:pt x="118991" y="115329"/>
                  </a:lnTo>
                  <a:lnTo>
                    <a:pt x="118816" y="115812"/>
                  </a:lnTo>
                  <a:lnTo>
                    <a:pt x="118527" y="116613"/>
                  </a:lnTo>
                  <a:lnTo>
                    <a:pt x="118175" y="117438"/>
                  </a:lnTo>
                  <a:lnTo>
                    <a:pt x="117643" y="118629"/>
                  </a:lnTo>
                  <a:lnTo>
                    <a:pt x="117577" y="118778"/>
                  </a:lnTo>
                  <a:lnTo>
                    <a:pt x="117362" y="119295"/>
                  </a:lnTo>
                  <a:lnTo>
                    <a:pt x="117123" y="119801"/>
                  </a:lnTo>
                  <a:lnTo>
                    <a:pt x="116993" y="120049"/>
                  </a:lnTo>
                  <a:lnTo>
                    <a:pt x="116828" y="120342"/>
                  </a:lnTo>
                  <a:lnTo>
                    <a:pt x="116651" y="120629"/>
                  </a:lnTo>
                  <a:lnTo>
                    <a:pt x="115847" y="121843"/>
                  </a:lnTo>
                  <a:lnTo>
                    <a:pt x="115346" y="122580"/>
                  </a:lnTo>
                  <a:lnTo>
                    <a:pt x="115083" y="122941"/>
                  </a:lnTo>
                  <a:lnTo>
                    <a:pt x="114813" y="123294"/>
                  </a:lnTo>
                  <a:lnTo>
                    <a:pt x="114529" y="123639"/>
                  </a:lnTo>
                  <a:lnTo>
                    <a:pt x="114237" y="123978"/>
                  </a:lnTo>
                  <a:lnTo>
                    <a:pt x="113936" y="124310"/>
                  </a:lnTo>
                  <a:lnTo>
                    <a:pt x="113628" y="124636"/>
                  </a:lnTo>
                  <a:lnTo>
                    <a:pt x="113316" y="124955"/>
                  </a:lnTo>
                  <a:lnTo>
                    <a:pt x="113050" y="125214"/>
                  </a:lnTo>
                  <a:lnTo>
                    <a:pt x="111951" y="126213"/>
                  </a:lnTo>
                  <a:lnTo>
                    <a:pt x="111254" y="126865"/>
                  </a:lnTo>
                  <a:lnTo>
                    <a:pt x="110778" y="127286"/>
                  </a:lnTo>
                  <a:lnTo>
                    <a:pt x="110453" y="127547"/>
                  </a:lnTo>
                  <a:lnTo>
                    <a:pt x="109954" y="127928"/>
                  </a:lnTo>
                  <a:lnTo>
                    <a:pt x="109769" y="128063"/>
                  </a:lnTo>
                  <a:lnTo>
                    <a:pt x="109148" y="128517"/>
                  </a:lnTo>
                  <a:lnTo>
                    <a:pt x="108229" y="129144"/>
                  </a:lnTo>
                  <a:lnTo>
                    <a:pt x="107988" y="129299"/>
                  </a:lnTo>
                  <a:lnTo>
                    <a:pt x="107532" y="129578"/>
                  </a:lnTo>
                  <a:lnTo>
                    <a:pt x="107325" y="129697"/>
                  </a:lnTo>
                  <a:lnTo>
                    <a:pt x="106889" y="129941"/>
                  </a:lnTo>
                  <a:lnTo>
                    <a:pt x="106336" y="130235"/>
                  </a:lnTo>
                  <a:lnTo>
                    <a:pt x="105881" y="130453"/>
                  </a:lnTo>
                  <a:lnTo>
                    <a:pt x="104959" y="130804"/>
                  </a:lnTo>
                  <a:lnTo>
                    <a:pt x="104649" y="130929"/>
                  </a:lnTo>
                  <a:lnTo>
                    <a:pt x="104224" y="131123"/>
                  </a:lnTo>
                  <a:lnTo>
                    <a:pt x="103339" y="131487"/>
                  </a:lnTo>
                  <a:lnTo>
                    <a:pt x="102443" y="131818"/>
                  </a:lnTo>
                  <a:lnTo>
                    <a:pt x="101538" y="132114"/>
                  </a:lnTo>
                  <a:lnTo>
                    <a:pt x="99520" y="132601"/>
                  </a:lnTo>
                  <a:lnTo>
                    <a:pt x="90636" y="134744"/>
                  </a:lnTo>
                  <a:lnTo>
                    <a:pt x="88843" y="135177"/>
                  </a:lnTo>
                  <a:lnTo>
                    <a:pt x="88380" y="135288"/>
                  </a:lnTo>
                  <a:lnTo>
                    <a:pt x="85817" y="135902"/>
                  </a:lnTo>
                  <a:lnTo>
                    <a:pt x="85340" y="136023"/>
                  </a:lnTo>
                  <a:lnTo>
                    <a:pt x="83822" y="136387"/>
                  </a:lnTo>
                  <a:lnTo>
                    <a:pt x="79236" y="137497"/>
                  </a:lnTo>
                  <a:lnTo>
                    <a:pt x="74732" y="138585"/>
                  </a:lnTo>
                  <a:lnTo>
                    <a:pt x="66847" y="140489"/>
                  </a:lnTo>
                  <a:lnTo>
                    <a:pt x="63307" y="135513"/>
                  </a:lnTo>
                  <a:lnTo>
                    <a:pt x="56298" y="125665"/>
                  </a:lnTo>
                  <a:lnTo>
                    <a:pt x="49243" y="115751"/>
                  </a:lnTo>
                  <a:lnTo>
                    <a:pt x="49061" y="115872"/>
                  </a:lnTo>
                  <a:lnTo>
                    <a:pt x="48962" y="115721"/>
                  </a:lnTo>
                  <a:lnTo>
                    <a:pt x="48649" y="115287"/>
                  </a:lnTo>
                  <a:lnTo>
                    <a:pt x="47849" y="114163"/>
                  </a:lnTo>
                  <a:lnTo>
                    <a:pt x="45558" y="111021"/>
                  </a:lnTo>
                  <a:lnTo>
                    <a:pt x="44643" y="109750"/>
                  </a:lnTo>
                  <a:lnTo>
                    <a:pt x="43720" y="108482"/>
                  </a:lnTo>
                  <a:lnTo>
                    <a:pt x="42600" y="106922"/>
                  </a:lnTo>
                  <a:lnTo>
                    <a:pt x="42920" y="106815"/>
                  </a:lnTo>
                  <a:lnTo>
                    <a:pt x="39196" y="101450"/>
                  </a:lnTo>
                  <a:lnTo>
                    <a:pt x="36560" y="97521"/>
                  </a:lnTo>
                  <a:lnTo>
                    <a:pt x="35806" y="96395"/>
                  </a:lnTo>
                  <a:lnTo>
                    <a:pt x="35322" y="95679"/>
                  </a:lnTo>
                  <a:lnTo>
                    <a:pt x="34023" y="93823"/>
                  </a:lnTo>
                  <a:lnTo>
                    <a:pt x="32395" y="91498"/>
                  </a:lnTo>
                  <a:lnTo>
                    <a:pt x="31865" y="90817"/>
                  </a:lnTo>
                  <a:lnTo>
                    <a:pt x="29525" y="87452"/>
                  </a:lnTo>
                  <a:lnTo>
                    <a:pt x="28971" y="86654"/>
                  </a:lnTo>
                  <a:lnTo>
                    <a:pt x="27213" y="84174"/>
                  </a:lnTo>
                  <a:lnTo>
                    <a:pt x="27043" y="83931"/>
                  </a:lnTo>
                  <a:lnTo>
                    <a:pt x="25867" y="82524"/>
                  </a:lnTo>
                  <a:lnTo>
                    <a:pt x="25425" y="81998"/>
                  </a:lnTo>
                  <a:lnTo>
                    <a:pt x="24727" y="81019"/>
                  </a:lnTo>
                  <a:lnTo>
                    <a:pt x="23218" y="78917"/>
                  </a:lnTo>
                  <a:lnTo>
                    <a:pt x="22689" y="78179"/>
                  </a:lnTo>
                  <a:lnTo>
                    <a:pt x="20792" y="75535"/>
                  </a:lnTo>
                  <a:lnTo>
                    <a:pt x="19127" y="73238"/>
                  </a:lnTo>
                  <a:lnTo>
                    <a:pt x="18037" y="71736"/>
                  </a:lnTo>
                  <a:lnTo>
                    <a:pt x="16012" y="68960"/>
                  </a:lnTo>
                  <a:lnTo>
                    <a:pt x="15880" y="68772"/>
                  </a:lnTo>
                  <a:lnTo>
                    <a:pt x="13471" y="65470"/>
                  </a:lnTo>
                  <a:lnTo>
                    <a:pt x="13273" y="65198"/>
                  </a:lnTo>
                  <a:lnTo>
                    <a:pt x="11960" y="63397"/>
                  </a:lnTo>
                  <a:lnTo>
                    <a:pt x="10558" y="61473"/>
                  </a:lnTo>
                  <a:lnTo>
                    <a:pt x="10013" y="60724"/>
                  </a:lnTo>
                  <a:lnTo>
                    <a:pt x="3175" y="51120"/>
                  </a:lnTo>
                  <a:lnTo>
                    <a:pt x="407" y="47220"/>
                  </a:lnTo>
                  <a:lnTo>
                    <a:pt x="0" y="46646"/>
                  </a:lnTo>
                  <a:lnTo>
                    <a:pt x="4019" y="45913"/>
                  </a:lnTo>
                  <a:lnTo>
                    <a:pt x="10140" y="44782"/>
                  </a:lnTo>
                  <a:lnTo>
                    <a:pt x="14275" y="44032"/>
                  </a:lnTo>
                  <a:lnTo>
                    <a:pt x="15904" y="43738"/>
                  </a:lnTo>
                  <a:lnTo>
                    <a:pt x="17815" y="43395"/>
                  </a:lnTo>
                  <a:lnTo>
                    <a:pt x="18569" y="43253"/>
                  </a:lnTo>
                  <a:lnTo>
                    <a:pt x="19561" y="43076"/>
                  </a:lnTo>
                  <a:lnTo>
                    <a:pt x="19808" y="43028"/>
                  </a:lnTo>
                  <a:lnTo>
                    <a:pt x="21789" y="42670"/>
                  </a:lnTo>
                  <a:lnTo>
                    <a:pt x="22777" y="42485"/>
                  </a:lnTo>
                  <a:lnTo>
                    <a:pt x="23246" y="42410"/>
                  </a:lnTo>
                  <a:lnTo>
                    <a:pt x="23523" y="42382"/>
                  </a:lnTo>
                  <a:lnTo>
                    <a:pt x="24024" y="42349"/>
                  </a:lnTo>
                  <a:lnTo>
                    <a:pt x="24273" y="42348"/>
                  </a:lnTo>
                  <a:lnTo>
                    <a:pt x="24505" y="42356"/>
                  </a:lnTo>
                  <a:lnTo>
                    <a:pt x="25029" y="42387"/>
                  </a:lnTo>
                  <a:lnTo>
                    <a:pt x="26703" y="42543"/>
                  </a:lnTo>
                  <a:lnTo>
                    <a:pt x="27281" y="42612"/>
                  </a:lnTo>
                  <a:lnTo>
                    <a:pt x="29775" y="42854"/>
                  </a:lnTo>
                  <a:lnTo>
                    <a:pt x="31036" y="42981"/>
                  </a:lnTo>
                  <a:lnTo>
                    <a:pt x="31785" y="43050"/>
                  </a:lnTo>
                  <a:lnTo>
                    <a:pt x="32539" y="43128"/>
                  </a:lnTo>
                  <a:lnTo>
                    <a:pt x="33792" y="43245"/>
                  </a:lnTo>
                  <a:lnTo>
                    <a:pt x="34447" y="43306"/>
                  </a:lnTo>
                  <a:lnTo>
                    <a:pt x="38201" y="43606"/>
                  </a:lnTo>
                  <a:lnTo>
                    <a:pt x="38444" y="43625"/>
                  </a:lnTo>
                  <a:lnTo>
                    <a:pt x="41919" y="43911"/>
                  </a:lnTo>
                  <a:lnTo>
                    <a:pt x="43049" y="44008"/>
                  </a:lnTo>
                  <a:lnTo>
                    <a:pt x="49383" y="44519"/>
                  </a:lnTo>
                  <a:lnTo>
                    <a:pt x="49946" y="44585"/>
                  </a:lnTo>
                  <a:lnTo>
                    <a:pt x="45764" y="38624"/>
                  </a:lnTo>
                  <a:lnTo>
                    <a:pt x="45466" y="38139"/>
                  </a:lnTo>
                  <a:lnTo>
                    <a:pt x="45261" y="37806"/>
                  </a:lnTo>
                  <a:lnTo>
                    <a:pt x="44547" y="35132"/>
                  </a:lnTo>
                  <a:lnTo>
                    <a:pt x="44435" y="34629"/>
                  </a:lnTo>
                  <a:lnTo>
                    <a:pt x="44348" y="34139"/>
                  </a:lnTo>
                  <a:lnTo>
                    <a:pt x="44793" y="34229"/>
                  </a:lnTo>
                  <a:lnTo>
                    <a:pt x="46086" y="34329"/>
                  </a:lnTo>
                  <a:lnTo>
                    <a:pt x="47584" y="33238"/>
                  </a:lnTo>
                  <a:lnTo>
                    <a:pt x="48582" y="32661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1" name="pg141"/>
            <p:cNvSpPr/>
            <p:nvPr/>
          </p:nvSpPr>
          <p:spPr>
            <a:xfrm>
              <a:off x="6003133" y="4947663"/>
              <a:ext cx="174063" cy="98558"/>
            </a:xfrm>
            <a:custGeom>
              <a:avLst/>
              <a:gdLst/>
              <a:ahLst/>
              <a:cxnLst/>
              <a:rect l="0" t="0" r="0" b="0"/>
              <a:pathLst>
                <a:path w="174063" h="98558">
                  <a:moveTo>
                    <a:pt x="174063" y="8212"/>
                  </a:moveTo>
                  <a:lnTo>
                    <a:pt x="174000" y="8670"/>
                  </a:lnTo>
                  <a:lnTo>
                    <a:pt x="173873" y="9013"/>
                  </a:lnTo>
                  <a:lnTo>
                    <a:pt x="173794" y="9247"/>
                  </a:lnTo>
                  <a:lnTo>
                    <a:pt x="173651" y="9852"/>
                  </a:lnTo>
                  <a:lnTo>
                    <a:pt x="173667" y="10257"/>
                  </a:lnTo>
                  <a:lnTo>
                    <a:pt x="173679" y="10471"/>
                  </a:lnTo>
                  <a:lnTo>
                    <a:pt x="173679" y="10690"/>
                  </a:lnTo>
                  <a:lnTo>
                    <a:pt x="173647" y="11062"/>
                  </a:lnTo>
                  <a:lnTo>
                    <a:pt x="173616" y="11258"/>
                  </a:lnTo>
                  <a:lnTo>
                    <a:pt x="173529" y="11639"/>
                  </a:lnTo>
                  <a:lnTo>
                    <a:pt x="173461" y="12120"/>
                  </a:lnTo>
                  <a:lnTo>
                    <a:pt x="173414" y="12392"/>
                  </a:lnTo>
                  <a:lnTo>
                    <a:pt x="173335" y="12754"/>
                  </a:lnTo>
                  <a:lnTo>
                    <a:pt x="173264" y="13035"/>
                  </a:lnTo>
                  <a:lnTo>
                    <a:pt x="173156" y="13735"/>
                  </a:lnTo>
                  <a:lnTo>
                    <a:pt x="173030" y="14202"/>
                  </a:lnTo>
                  <a:lnTo>
                    <a:pt x="172907" y="14684"/>
                  </a:lnTo>
                  <a:lnTo>
                    <a:pt x="172852" y="14955"/>
                  </a:lnTo>
                  <a:lnTo>
                    <a:pt x="172808" y="15389"/>
                  </a:lnTo>
                  <a:lnTo>
                    <a:pt x="172796" y="15718"/>
                  </a:lnTo>
                  <a:lnTo>
                    <a:pt x="172816" y="15908"/>
                  </a:lnTo>
                  <a:lnTo>
                    <a:pt x="172871" y="16247"/>
                  </a:lnTo>
                  <a:lnTo>
                    <a:pt x="172899" y="16580"/>
                  </a:lnTo>
                  <a:lnTo>
                    <a:pt x="172895" y="16962"/>
                  </a:lnTo>
                  <a:lnTo>
                    <a:pt x="172860" y="17243"/>
                  </a:lnTo>
                  <a:lnTo>
                    <a:pt x="172796" y="17543"/>
                  </a:lnTo>
                  <a:lnTo>
                    <a:pt x="172673" y="17872"/>
                  </a:lnTo>
                  <a:lnTo>
                    <a:pt x="172547" y="18191"/>
                  </a:lnTo>
                  <a:lnTo>
                    <a:pt x="172353" y="18544"/>
                  </a:lnTo>
                  <a:lnTo>
                    <a:pt x="172282" y="18753"/>
                  </a:lnTo>
                  <a:lnTo>
                    <a:pt x="172191" y="18987"/>
                  </a:lnTo>
                  <a:lnTo>
                    <a:pt x="172171" y="19197"/>
                  </a:lnTo>
                  <a:lnTo>
                    <a:pt x="172171" y="19373"/>
                  </a:lnTo>
                  <a:lnTo>
                    <a:pt x="172182" y="19633"/>
                  </a:lnTo>
                  <a:lnTo>
                    <a:pt x="172313" y="21503"/>
                  </a:lnTo>
                  <a:lnTo>
                    <a:pt x="172210" y="22051"/>
                  </a:lnTo>
                  <a:lnTo>
                    <a:pt x="172099" y="22184"/>
                  </a:lnTo>
                  <a:lnTo>
                    <a:pt x="171921" y="22399"/>
                  </a:lnTo>
                  <a:lnTo>
                    <a:pt x="171137" y="22766"/>
                  </a:lnTo>
                  <a:lnTo>
                    <a:pt x="169472" y="22123"/>
                  </a:lnTo>
                  <a:lnTo>
                    <a:pt x="167173" y="21233"/>
                  </a:lnTo>
                  <a:lnTo>
                    <a:pt x="166598" y="21293"/>
                  </a:lnTo>
                  <a:lnTo>
                    <a:pt x="165969" y="21339"/>
                  </a:lnTo>
                  <a:lnTo>
                    <a:pt x="165334" y="21189"/>
                  </a:lnTo>
                  <a:lnTo>
                    <a:pt x="165444" y="20602"/>
                  </a:lnTo>
                  <a:lnTo>
                    <a:pt x="163475" y="20200"/>
                  </a:lnTo>
                  <a:lnTo>
                    <a:pt x="164013" y="18021"/>
                  </a:lnTo>
                  <a:lnTo>
                    <a:pt x="163436" y="18048"/>
                  </a:lnTo>
                  <a:lnTo>
                    <a:pt x="162589" y="18202"/>
                  </a:lnTo>
                  <a:lnTo>
                    <a:pt x="161909" y="18472"/>
                  </a:lnTo>
                  <a:lnTo>
                    <a:pt x="160603" y="19126"/>
                  </a:lnTo>
                  <a:lnTo>
                    <a:pt x="159585" y="19362"/>
                  </a:lnTo>
                  <a:lnTo>
                    <a:pt x="159051" y="19507"/>
                  </a:lnTo>
                  <a:lnTo>
                    <a:pt x="158020" y="22681"/>
                  </a:lnTo>
                  <a:lnTo>
                    <a:pt x="157184" y="23873"/>
                  </a:lnTo>
                  <a:lnTo>
                    <a:pt x="156722" y="24126"/>
                  </a:lnTo>
                  <a:lnTo>
                    <a:pt x="156181" y="24101"/>
                  </a:lnTo>
                  <a:lnTo>
                    <a:pt x="154557" y="23659"/>
                  </a:lnTo>
                  <a:lnTo>
                    <a:pt x="154423" y="23331"/>
                  </a:lnTo>
                  <a:lnTo>
                    <a:pt x="152316" y="23384"/>
                  </a:lnTo>
                  <a:lnTo>
                    <a:pt x="152740" y="24344"/>
                  </a:lnTo>
                  <a:lnTo>
                    <a:pt x="153118" y="24878"/>
                  </a:lnTo>
                  <a:lnTo>
                    <a:pt x="150963" y="26350"/>
                  </a:lnTo>
                  <a:lnTo>
                    <a:pt x="150235" y="26867"/>
                  </a:lnTo>
                  <a:lnTo>
                    <a:pt x="146050" y="28374"/>
                  </a:lnTo>
                  <a:lnTo>
                    <a:pt x="145467" y="28477"/>
                  </a:lnTo>
                  <a:lnTo>
                    <a:pt x="143946" y="26242"/>
                  </a:lnTo>
                  <a:lnTo>
                    <a:pt x="142663" y="24350"/>
                  </a:lnTo>
                  <a:lnTo>
                    <a:pt x="141718" y="22948"/>
                  </a:lnTo>
                  <a:lnTo>
                    <a:pt x="141419" y="22514"/>
                  </a:lnTo>
                  <a:lnTo>
                    <a:pt x="141285" y="22582"/>
                  </a:lnTo>
                  <a:lnTo>
                    <a:pt x="139903" y="22607"/>
                  </a:lnTo>
                  <a:lnTo>
                    <a:pt x="136677" y="25302"/>
                  </a:lnTo>
                  <a:lnTo>
                    <a:pt x="135571" y="26320"/>
                  </a:lnTo>
                  <a:lnTo>
                    <a:pt x="135836" y="26726"/>
                  </a:lnTo>
                  <a:lnTo>
                    <a:pt x="135804" y="26891"/>
                  </a:lnTo>
                  <a:lnTo>
                    <a:pt x="135587" y="28333"/>
                  </a:lnTo>
                  <a:lnTo>
                    <a:pt x="135314" y="28677"/>
                  </a:lnTo>
                  <a:lnTo>
                    <a:pt x="136633" y="30622"/>
                  </a:lnTo>
                  <a:lnTo>
                    <a:pt x="134730" y="33885"/>
                  </a:lnTo>
                  <a:lnTo>
                    <a:pt x="134231" y="34728"/>
                  </a:lnTo>
                  <a:lnTo>
                    <a:pt x="131522" y="35165"/>
                  </a:lnTo>
                  <a:lnTo>
                    <a:pt x="130677" y="35296"/>
                  </a:lnTo>
                  <a:lnTo>
                    <a:pt x="131513" y="36525"/>
                  </a:lnTo>
                  <a:lnTo>
                    <a:pt x="129571" y="37861"/>
                  </a:lnTo>
                  <a:lnTo>
                    <a:pt x="130374" y="39047"/>
                  </a:lnTo>
                  <a:lnTo>
                    <a:pt x="126533" y="43152"/>
                  </a:lnTo>
                  <a:lnTo>
                    <a:pt x="128008" y="45310"/>
                  </a:lnTo>
                  <a:lnTo>
                    <a:pt x="128558" y="46130"/>
                  </a:lnTo>
                  <a:lnTo>
                    <a:pt x="128827" y="45663"/>
                  </a:lnTo>
                  <a:lnTo>
                    <a:pt x="132171" y="50609"/>
                  </a:lnTo>
                  <a:lnTo>
                    <a:pt x="129980" y="54295"/>
                  </a:lnTo>
                  <a:lnTo>
                    <a:pt x="131028" y="55809"/>
                  </a:lnTo>
                  <a:lnTo>
                    <a:pt x="130221" y="56361"/>
                  </a:lnTo>
                  <a:lnTo>
                    <a:pt x="129956" y="55986"/>
                  </a:lnTo>
                  <a:lnTo>
                    <a:pt x="127808" y="57519"/>
                  </a:lnTo>
                  <a:lnTo>
                    <a:pt x="128331" y="58303"/>
                  </a:lnTo>
                  <a:lnTo>
                    <a:pt x="124900" y="61587"/>
                  </a:lnTo>
                  <a:lnTo>
                    <a:pt x="124497" y="61772"/>
                  </a:lnTo>
                  <a:lnTo>
                    <a:pt x="125050" y="62873"/>
                  </a:lnTo>
                  <a:lnTo>
                    <a:pt x="124691" y="63490"/>
                  </a:lnTo>
                  <a:lnTo>
                    <a:pt x="124568" y="63638"/>
                  </a:lnTo>
                  <a:lnTo>
                    <a:pt x="124437" y="63776"/>
                  </a:lnTo>
                  <a:lnTo>
                    <a:pt x="124097" y="64176"/>
                  </a:lnTo>
                  <a:lnTo>
                    <a:pt x="123721" y="64586"/>
                  </a:lnTo>
                  <a:lnTo>
                    <a:pt x="123147" y="65206"/>
                  </a:lnTo>
                  <a:lnTo>
                    <a:pt x="122941" y="65358"/>
                  </a:lnTo>
                  <a:lnTo>
                    <a:pt x="122624" y="65577"/>
                  </a:lnTo>
                  <a:lnTo>
                    <a:pt x="122355" y="65782"/>
                  </a:lnTo>
                  <a:lnTo>
                    <a:pt x="122224" y="65892"/>
                  </a:lnTo>
                  <a:lnTo>
                    <a:pt x="122090" y="65992"/>
                  </a:lnTo>
                  <a:lnTo>
                    <a:pt x="121765" y="66254"/>
                  </a:lnTo>
                  <a:lnTo>
                    <a:pt x="121571" y="66416"/>
                  </a:lnTo>
                  <a:lnTo>
                    <a:pt x="121239" y="66735"/>
                  </a:lnTo>
                  <a:lnTo>
                    <a:pt x="120273" y="67140"/>
                  </a:lnTo>
                  <a:lnTo>
                    <a:pt x="119683" y="67460"/>
                  </a:lnTo>
                  <a:lnTo>
                    <a:pt x="118943" y="67812"/>
                  </a:lnTo>
                  <a:lnTo>
                    <a:pt x="118019" y="68321"/>
                  </a:lnTo>
                  <a:lnTo>
                    <a:pt x="117028" y="66976"/>
                  </a:lnTo>
                  <a:lnTo>
                    <a:pt x="114398" y="68430"/>
                  </a:lnTo>
                  <a:lnTo>
                    <a:pt x="112585" y="68865"/>
                  </a:lnTo>
                  <a:lnTo>
                    <a:pt x="112482" y="68722"/>
                  </a:lnTo>
                  <a:lnTo>
                    <a:pt x="110978" y="69294"/>
                  </a:lnTo>
                  <a:lnTo>
                    <a:pt x="110273" y="68365"/>
                  </a:lnTo>
                  <a:lnTo>
                    <a:pt x="108539" y="69618"/>
                  </a:lnTo>
                  <a:lnTo>
                    <a:pt x="108267" y="69781"/>
                  </a:lnTo>
                  <a:lnTo>
                    <a:pt x="107807" y="70057"/>
                  </a:lnTo>
                  <a:lnTo>
                    <a:pt x="107296" y="70414"/>
                  </a:lnTo>
                  <a:lnTo>
                    <a:pt x="107276" y="70648"/>
                  </a:lnTo>
                  <a:lnTo>
                    <a:pt x="105998" y="71320"/>
                  </a:lnTo>
                  <a:lnTo>
                    <a:pt x="104387" y="71830"/>
                  </a:lnTo>
                  <a:lnTo>
                    <a:pt x="103623" y="71615"/>
                  </a:lnTo>
                  <a:lnTo>
                    <a:pt x="103567" y="72320"/>
                  </a:lnTo>
                  <a:lnTo>
                    <a:pt x="103444" y="74908"/>
                  </a:lnTo>
                  <a:lnTo>
                    <a:pt x="101552" y="74765"/>
                  </a:lnTo>
                  <a:lnTo>
                    <a:pt x="101271" y="74736"/>
                  </a:lnTo>
                  <a:lnTo>
                    <a:pt x="100250" y="74646"/>
                  </a:lnTo>
                  <a:lnTo>
                    <a:pt x="100733" y="75103"/>
                  </a:lnTo>
                  <a:lnTo>
                    <a:pt x="100321" y="75408"/>
                  </a:lnTo>
                  <a:lnTo>
                    <a:pt x="100729" y="75904"/>
                  </a:lnTo>
                  <a:lnTo>
                    <a:pt x="100847" y="76042"/>
                  </a:lnTo>
                  <a:lnTo>
                    <a:pt x="100586" y="76357"/>
                  </a:lnTo>
                  <a:lnTo>
                    <a:pt x="99806" y="77282"/>
                  </a:lnTo>
                  <a:lnTo>
                    <a:pt x="98841" y="76995"/>
                  </a:lnTo>
                  <a:lnTo>
                    <a:pt x="97772" y="77472"/>
                  </a:lnTo>
                  <a:lnTo>
                    <a:pt x="97728" y="76838"/>
                  </a:lnTo>
                  <a:lnTo>
                    <a:pt x="96806" y="77519"/>
                  </a:lnTo>
                  <a:lnTo>
                    <a:pt x="95308" y="78610"/>
                  </a:lnTo>
                  <a:lnTo>
                    <a:pt x="94030" y="78580"/>
                  </a:lnTo>
                  <a:lnTo>
                    <a:pt x="93569" y="78420"/>
                  </a:lnTo>
                  <a:lnTo>
                    <a:pt x="93656" y="78910"/>
                  </a:lnTo>
                  <a:lnTo>
                    <a:pt x="93769" y="79413"/>
                  </a:lnTo>
                  <a:lnTo>
                    <a:pt x="94483" y="82087"/>
                  </a:lnTo>
                  <a:lnTo>
                    <a:pt x="94688" y="82421"/>
                  </a:lnTo>
                  <a:lnTo>
                    <a:pt x="94986" y="82906"/>
                  </a:lnTo>
                  <a:lnTo>
                    <a:pt x="99168" y="88866"/>
                  </a:lnTo>
                  <a:lnTo>
                    <a:pt x="98604" y="88801"/>
                  </a:lnTo>
                  <a:lnTo>
                    <a:pt x="92270" y="88289"/>
                  </a:lnTo>
                  <a:lnTo>
                    <a:pt x="91140" y="88192"/>
                  </a:lnTo>
                  <a:lnTo>
                    <a:pt x="87665" y="87907"/>
                  </a:lnTo>
                  <a:lnTo>
                    <a:pt x="87422" y="87888"/>
                  </a:lnTo>
                  <a:lnTo>
                    <a:pt x="83669" y="87587"/>
                  </a:lnTo>
                  <a:lnTo>
                    <a:pt x="83013" y="87526"/>
                  </a:lnTo>
                  <a:lnTo>
                    <a:pt x="81761" y="87409"/>
                  </a:lnTo>
                  <a:lnTo>
                    <a:pt x="81007" y="87331"/>
                  </a:lnTo>
                  <a:lnTo>
                    <a:pt x="80258" y="87262"/>
                  </a:lnTo>
                  <a:lnTo>
                    <a:pt x="78996" y="87135"/>
                  </a:lnTo>
                  <a:lnTo>
                    <a:pt x="76503" y="86894"/>
                  </a:lnTo>
                  <a:lnTo>
                    <a:pt x="75925" y="86824"/>
                  </a:lnTo>
                  <a:lnTo>
                    <a:pt x="74251" y="86669"/>
                  </a:lnTo>
                  <a:lnTo>
                    <a:pt x="73726" y="86638"/>
                  </a:lnTo>
                  <a:lnTo>
                    <a:pt x="73494" y="86630"/>
                  </a:lnTo>
                  <a:lnTo>
                    <a:pt x="73246" y="86631"/>
                  </a:lnTo>
                  <a:lnTo>
                    <a:pt x="72745" y="86663"/>
                  </a:lnTo>
                  <a:lnTo>
                    <a:pt x="72467" y="86692"/>
                  </a:lnTo>
                  <a:lnTo>
                    <a:pt x="71998" y="86766"/>
                  </a:lnTo>
                  <a:lnTo>
                    <a:pt x="71011" y="86951"/>
                  </a:lnTo>
                  <a:lnTo>
                    <a:pt x="69030" y="87309"/>
                  </a:lnTo>
                  <a:lnTo>
                    <a:pt x="68783" y="87358"/>
                  </a:lnTo>
                  <a:lnTo>
                    <a:pt x="67791" y="87535"/>
                  </a:lnTo>
                  <a:lnTo>
                    <a:pt x="67037" y="87676"/>
                  </a:lnTo>
                  <a:lnTo>
                    <a:pt x="65126" y="88019"/>
                  </a:lnTo>
                  <a:lnTo>
                    <a:pt x="63497" y="88313"/>
                  </a:lnTo>
                  <a:lnTo>
                    <a:pt x="59362" y="89063"/>
                  </a:lnTo>
                  <a:lnTo>
                    <a:pt x="53241" y="90195"/>
                  </a:lnTo>
                  <a:lnTo>
                    <a:pt x="49221" y="90927"/>
                  </a:lnTo>
                  <a:lnTo>
                    <a:pt x="47059" y="91347"/>
                  </a:lnTo>
                  <a:lnTo>
                    <a:pt x="45121" y="91673"/>
                  </a:lnTo>
                  <a:lnTo>
                    <a:pt x="42966" y="92066"/>
                  </a:lnTo>
                  <a:lnTo>
                    <a:pt x="42370" y="92186"/>
                  </a:lnTo>
                  <a:lnTo>
                    <a:pt x="35798" y="93386"/>
                  </a:lnTo>
                  <a:lnTo>
                    <a:pt x="35648" y="93415"/>
                  </a:lnTo>
                  <a:lnTo>
                    <a:pt x="32034" y="94058"/>
                  </a:lnTo>
                  <a:lnTo>
                    <a:pt x="30084" y="94405"/>
                  </a:lnTo>
                  <a:lnTo>
                    <a:pt x="27617" y="94859"/>
                  </a:lnTo>
                  <a:lnTo>
                    <a:pt x="26222" y="95120"/>
                  </a:lnTo>
                  <a:lnTo>
                    <a:pt x="23496" y="95606"/>
                  </a:lnTo>
                  <a:lnTo>
                    <a:pt x="22880" y="95721"/>
                  </a:lnTo>
                  <a:lnTo>
                    <a:pt x="19782" y="96281"/>
                  </a:lnTo>
                  <a:lnTo>
                    <a:pt x="13452" y="97439"/>
                  </a:lnTo>
                  <a:lnTo>
                    <a:pt x="11362" y="97834"/>
                  </a:lnTo>
                  <a:lnTo>
                    <a:pt x="9611" y="98140"/>
                  </a:lnTo>
                  <a:lnTo>
                    <a:pt x="8975" y="98238"/>
                  </a:lnTo>
                  <a:lnTo>
                    <a:pt x="7244" y="98558"/>
                  </a:lnTo>
                  <a:lnTo>
                    <a:pt x="6793" y="96448"/>
                  </a:lnTo>
                  <a:lnTo>
                    <a:pt x="6488" y="94360"/>
                  </a:lnTo>
                  <a:lnTo>
                    <a:pt x="6759" y="93981"/>
                  </a:lnTo>
                  <a:lnTo>
                    <a:pt x="6009" y="93323"/>
                  </a:lnTo>
                  <a:lnTo>
                    <a:pt x="5324" y="92250"/>
                  </a:lnTo>
                  <a:lnTo>
                    <a:pt x="5661" y="92012"/>
                  </a:lnTo>
                  <a:lnTo>
                    <a:pt x="6539" y="91376"/>
                  </a:lnTo>
                  <a:lnTo>
                    <a:pt x="6473" y="90305"/>
                  </a:lnTo>
                  <a:lnTo>
                    <a:pt x="6342" y="89771"/>
                  </a:lnTo>
                  <a:lnTo>
                    <a:pt x="6164" y="89132"/>
                  </a:lnTo>
                  <a:lnTo>
                    <a:pt x="5978" y="88136"/>
                  </a:lnTo>
                  <a:lnTo>
                    <a:pt x="5867" y="87517"/>
                  </a:lnTo>
                  <a:lnTo>
                    <a:pt x="5638" y="86283"/>
                  </a:lnTo>
                  <a:lnTo>
                    <a:pt x="5297" y="84424"/>
                  </a:lnTo>
                  <a:lnTo>
                    <a:pt x="4846" y="83733"/>
                  </a:lnTo>
                  <a:lnTo>
                    <a:pt x="3935" y="82351"/>
                  </a:lnTo>
                  <a:lnTo>
                    <a:pt x="3029" y="80965"/>
                  </a:lnTo>
                  <a:lnTo>
                    <a:pt x="3171" y="80965"/>
                  </a:lnTo>
                  <a:lnTo>
                    <a:pt x="1560" y="78525"/>
                  </a:lnTo>
                  <a:lnTo>
                    <a:pt x="1410" y="78095"/>
                  </a:lnTo>
                  <a:lnTo>
                    <a:pt x="1236" y="77724"/>
                  </a:lnTo>
                  <a:lnTo>
                    <a:pt x="749" y="76971"/>
                  </a:lnTo>
                  <a:lnTo>
                    <a:pt x="266" y="76237"/>
                  </a:lnTo>
                  <a:lnTo>
                    <a:pt x="0" y="75140"/>
                  </a:lnTo>
                  <a:lnTo>
                    <a:pt x="3183" y="73888"/>
                  </a:lnTo>
                  <a:lnTo>
                    <a:pt x="5049" y="72966"/>
                  </a:lnTo>
                  <a:lnTo>
                    <a:pt x="5503" y="72747"/>
                  </a:lnTo>
                  <a:lnTo>
                    <a:pt x="6252" y="72384"/>
                  </a:lnTo>
                  <a:lnTo>
                    <a:pt x="7954" y="71428"/>
                  </a:lnTo>
                  <a:lnTo>
                    <a:pt x="9761" y="70371"/>
                  </a:lnTo>
                  <a:lnTo>
                    <a:pt x="10837" y="69663"/>
                  </a:lnTo>
                  <a:lnTo>
                    <a:pt x="12072" y="68725"/>
                  </a:lnTo>
                  <a:lnTo>
                    <a:pt x="14495" y="66614"/>
                  </a:lnTo>
                  <a:lnTo>
                    <a:pt x="16840" y="64477"/>
                  </a:lnTo>
                  <a:lnTo>
                    <a:pt x="18739" y="62666"/>
                  </a:lnTo>
                  <a:lnTo>
                    <a:pt x="19125" y="62308"/>
                  </a:lnTo>
                  <a:lnTo>
                    <a:pt x="20126" y="61496"/>
                  </a:lnTo>
                  <a:lnTo>
                    <a:pt x="21106" y="60654"/>
                  </a:lnTo>
                  <a:lnTo>
                    <a:pt x="22229" y="59814"/>
                  </a:lnTo>
                  <a:lnTo>
                    <a:pt x="23465" y="58760"/>
                  </a:lnTo>
                  <a:lnTo>
                    <a:pt x="24732" y="57851"/>
                  </a:lnTo>
                  <a:lnTo>
                    <a:pt x="25674" y="57187"/>
                  </a:lnTo>
                  <a:lnTo>
                    <a:pt x="26830" y="56491"/>
                  </a:lnTo>
                  <a:lnTo>
                    <a:pt x="27072" y="56351"/>
                  </a:lnTo>
                  <a:lnTo>
                    <a:pt x="28202" y="55692"/>
                  </a:lnTo>
                  <a:lnTo>
                    <a:pt x="30549" y="54408"/>
                  </a:lnTo>
                  <a:lnTo>
                    <a:pt x="31408" y="53946"/>
                  </a:lnTo>
                  <a:lnTo>
                    <a:pt x="32678" y="53263"/>
                  </a:lnTo>
                  <a:lnTo>
                    <a:pt x="34260" y="52470"/>
                  </a:lnTo>
                  <a:lnTo>
                    <a:pt x="35094" y="52053"/>
                  </a:lnTo>
                  <a:lnTo>
                    <a:pt x="36475" y="51305"/>
                  </a:lnTo>
                  <a:lnTo>
                    <a:pt x="37933" y="50514"/>
                  </a:lnTo>
                  <a:lnTo>
                    <a:pt x="39544" y="49672"/>
                  </a:lnTo>
                  <a:lnTo>
                    <a:pt x="41168" y="48823"/>
                  </a:lnTo>
                  <a:lnTo>
                    <a:pt x="45406" y="46734"/>
                  </a:lnTo>
                  <a:lnTo>
                    <a:pt x="45293" y="45821"/>
                  </a:lnTo>
                  <a:lnTo>
                    <a:pt x="45074" y="44593"/>
                  </a:lnTo>
                  <a:lnTo>
                    <a:pt x="44500" y="41286"/>
                  </a:lnTo>
                  <a:lnTo>
                    <a:pt x="44983" y="40852"/>
                  </a:lnTo>
                  <a:lnTo>
                    <a:pt x="45159" y="40728"/>
                  </a:lnTo>
                  <a:lnTo>
                    <a:pt x="45450" y="40530"/>
                  </a:lnTo>
                  <a:lnTo>
                    <a:pt x="45614" y="40471"/>
                  </a:lnTo>
                  <a:lnTo>
                    <a:pt x="45846" y="40357"/>
                  </a:lnTo>
                  <a:lnTo>
                    <a:pt x="45995" y="40293"/>
                  </a:lnTo>
                  <a:lnTo>
                    <a:pt x="46134" y="40241"/>
                  </a:lnTo>
                  <a:lnTo>
                    <a:pt x="46689" y="39761"/>
                  </a:lnTo>
                  <a:lnTo>
                    <a:pt x="46711" y="39615"/>
                  </a:lnTo>
                  <a:lnTo>
                    <a:pt x="46874" y="39110"/>
                  </a:lnTo>
                  <a:lnTo>
                    <a:pt x="47281" y="38606"/>
                  </a:lnTo>
                  <a:lnTo>
                    <a:pt x="47457" y="38455"/>
                  </a:lnTo>
                  <a:lnTo>
                    <a:pt x="47599" y="38352"/>
                  </a:lnTo>
                  <a:lnTo>
                    <a:pt x="47893" y="38159"/>
                  </a:lnTo>
                  <a:lnTo>
                    <a:pt x="48114" y="38038"/>
                  </a:lnTo>
                  <a:lnTo>
                    <a:pt x="48296" y="37932"/>
                  </a:lnTo>
                  <a:lnTo>
                    <a:pt x="48742" y="37721"/>
                  </a:lnTo>
                  <a:lnTo>
                    <a:pt x="49241" y="37550"/>
                  </a:lnTo>
                  <a:lnTo>
                    <a:pt x="49470" y="37546"/>
                  </a:lnTo>
                  <a:lnTo>
                    <a:pt x="49995" y="37476"/>
                  </a:lnTo>
                  <a:lnTo>
                    <a:pt x="50720" y="36407"/>
                  </a:lnTo>
                  <a:lnTo>
                    <a:pt x="50742" y="36175"/>
                  </a:lnTo>
                  <a:lnTo>
                    <a:pt x="50779" y="35747"/>
                  </a:lnTo>
                  <a:lnTo>
                    <a:pt x="50784" y="35293"/>
                  </a:lnTo>
                  <a:lnTo>
                    <a:pt x="50807" y="34997"/>
                  </a:lnTo>
                  <a:lnTo>
                    <a:pt x="50831" y="34847"/>
                  </a:lnTo>
                  <a:lnTo>
                    <a:pt x="50868" y="34699"/>
                  </a:lnTo>
                  <a:lnTo>
                    <a:pt x="51748" y="33663"/>
                  </a:lnTo>
                  <a:lnTo>
                    <a:pt x="52275" y="33712"/>
                  </a:lnTo>
                  <a:lnTo>
                    <a:pt x="52497" y="33781"/>
                  </a:lnTo>
                  <a:lnTo>
                    <a:pt x="52708" y="33855"/>
                  </a:lnTo>
                  <a:lnTo>
                    <a:pt x="53030" y="33967"/>
                  </a:lnTo>
                  <a:lnTo>
                    <a:pt x="53337" y="34090"/>
                  </a:lnTo>
                  <a:lnTo>
                    <a:pt x="53885" y="34200"/>
                  </a:lnTo>
                  <a:lnTo>
                    <a:pt x="54326" y="34078"/>
                  </a:lnTo>
                  <a:lnTo>
                    <a:pt x="54825" y="33723"/>
                  </a:lnTo>
                  <a:lnTo>
                    <a:pt x="55262" y="33373"/>
                  </a:lnTo>
                  <a:lnTo>
                    <a:pt x="55739" y="32976"/>
                  </a:lnTo>
                  <a:lnTo>
                    <a:pt x="56052" y="32689"/>
                  </a:lnTo>
                  <a:lnTo>
                    <a:pt x="56357" y="32444"/>
                  </a:lnTo>
                  <a:lnTo>
                    <a:pt x="57133" y="31942"/>
                  </a:lnTo>
                  <a:lnTo>
                    <a:pt x="57277" y="31866"/>
                  </a:lnTo>
                  <a:lnTo>
                    <a:pt x="57474" y="31776"/>
                  </a:lnTo>
                  <a:lnTo>
                    <a:pt x="57710" y="31685"/>
                  </a:lnTo>
                  <a:lnTo>
                    <a:pt x="57883" y="31635"/>
                  </a:lnTo>
                  <a:lnTo>
                    <a:pt x="58285" y="31543"/>
                  </a:lnTo>
                  <a:lnTo>
                    <a:pt x="58452" y="31523"/>
                  </a:lnTo>
                  <a:lnTo>
                    <a:pt x="58691" y="31511"/>
                  </a:lnTo>
                  <a:lnTo>
                    <a:pt x="58959" y="31517"/>
                  </a:lnTo>
                  <a:lnTo>
                    <a:pt x="59309" y="31545"/>
                  </a:lnTo>
                  <a:lnTo>
                    <a:pt x="59814" y="31755"/>
                  </a:lnTo>
                  <a:lnTo>
                    <a:pt x="60397" y="32245"/>
                  </a:lnTo>
                  <a:lnTo>
                    <a:pt x="60572" y="32312"/>
                  </a:lnTo>
                  <a:lnTo>
                    <a:pt x="60853" y="32395"/>
                  </a:lnTo>
                  <a:lnTo>
                    <a:pt x="61099" y="32444"/>
                  </a:lnTo>
                  <a:lnTo>
                    <a:pt x="61867" y="32578"/>
                  </a:lnTo>
                  <a:lnTo>
                    <a:pt x="62135" y="32609"/>
                  </a:lnTo>
                  <a:lnTo>
                    <a:pt x="62465" y="32666"/>
                  </a:lnTo>
                  <a:lnTo>
                    <a:pt x="62646" y="32685"/>
                  </a:lnTo>
                  <a:lnTo>
                    <a:pt x="62797" y="32716"/>
                  </a:lnTo>
                  <a:lnTo>
                    <a:pt x="63106" y="32769"/>
                  </a:lnTo>
                  <a:lnTo>
                    <a:pt x="63811" y="32900"/>
                  </a:lnTo>
                  <a:lnTo>
                    <a:pt x="63998" y="32929"/>
                  </a:lnTo>
                  <a:lnTo>
                    <a:pt x="64243" y="32986"/>
                  </a:lnTo>
                  <a:lnTo>
                    <a:pt x="64498" y="33022"/>
                  </a:lnTo>
                  <a:lnTo>
                    <a:pt x="64765" y="33036"/>
                  </a:lnTo>
                  <a:lnTo>
                    <a:pt x="65113" y="33033"/>
                  </a:lnTo>
                  <a:lnTo>
                    <a:pt x="65344" y="33009"/>
                  </a:lnTo>
                  <a:lnTo>
                    <a:pt x="66028" y="32962"/>
                  </a:lnTo>
                  <a:lnTo>
                    <a:pt x="66741" y="32703"/>
                  </a:lnTo>
                  <a:lnTo>
                    <a:pt x="67279" y="32203"/>
                  </a:lnTo>
                  <a:lnTo>
                    <a:pt x="67655" y="31578"/>
                  </a:lnTo>
                  <a:lnTo>
                    <a:pt x="68012" y="30890"/>
                  </a:lnTo>
                  <a:lnTo>
                    <a:pt x="68200" y="30657"/>
                  </a:lnTo>
                  <a:lnTo>
                    <a:pt x="68686" y="30126"/>
                  </a:lnTo>
                  <a:lnTo>
                    <a:pt x="69056" y="29972"/>
                  </a:lnTo>
                  <a:lnTo>
                    <a:pt x="69620" y="29750"/>
                  </a:lnTo>
                  <a:lnTo>
                    <a:pt x="69978" y="29560"/>
                  </a:lnTo>
                  <a:lnTo>
                    <a:pt x="70537" y="29161"/>
                  </a:lnTo>
                  <a:lnTo>
                    <a:pt x="70846" y="28968"/>
                  </a:lnTo>
                  <a:lnTo>
                    <a:pt x="71242" y="28679"/>
                  </a:lnTo>
                  <a:lnTo>
                    <a:pt x="71500" y="28527"/>
                  </a:lnTo>
                  <a:lnTo>
                    <a:pt x="71751" y="28360"/>
                  </a:lnTo>
                  <a:lnTo>
                    <a:pt x="71992" y="28247"/>
                  </a:lnTo>
                  <a:lnTo>
                    <a:pt x="72348" y="28116"/>
                  </a:lnTo>
                  <a:lnTo>
                    <a:pt x="72546" y="28062"/>
                  </a:lnTo>
                  <a:lnTo>
                    <a:pt x="73126" y="27966"/>
                  </a:lnTo>
                  <a:lnTo>
                    <a:pt x="73290" y="27946"/>
                  </a:lnTo>
                  <a:lnTo>
                    <a:pt x="73642" y="27917"/>
                  </a:lnTo>
                  <a:lnTo>
                    <a:pt x="74014" y="27863"/>
                  </a:lnTo>
                  <a:lnTo>
                    <a:pt x="74322" y="27824"/>
                  </a:lnTo>
                  <a:lnTo>
                    <a:pt x="74552" y="27786"/>
                  </a:lnTo>
                  <a:lnTo>
                    <a:pt x="74716" y="27770"/>
                  </a:lnTo>
                  <a:lnTo>
                    <a:pt x="75096" y="27755"/>
                  </a:lnTo>
                  <a:lnTo>
                    <a:pt x="75228" y="27766"/>
                  </a:lnTo>
                  <a:lnTo>
                    <a:pt x="75405" y="27790"/>
                  </a:lnTo>
                  <a:lnTo>
                    <a:pt x="75879" y="27914"/>
                  </a:lnTo>
                  <a:lnTo>
                    <a:pt x="76047" y="27995"/>
                  </a:lnTo>
                  <a:lnTo>
                    <a:pt x="76224" y="28100"/>
                  </a:lnTo>
                  <a:lnTo>
                    <a:pt x="76414" y="28314"/>
                  </a:lnTo>
                  <a:lnTo>
                    <a:pt x="76598" y="28774"/>
                  </a:lnTo>
                  <a:lnTo>
                    <a:pt x="76781" y="29233"/>
                  </a:lnTo>
                  <a:lnTo>
                    <a:pt x="76945" y="29509"/>
                  </a:lnTo>
                  <a:lnTo>
                    <a:pt x="77242" y="29693"/>
                  </a:lnTo>
                  <a:lnTo>
                    <a:pt x="77675" y="29833"/>
                  </a:lnTo>
                  <a:lnTo>
                    <a:pt x="78151" y="29955"/>
                  </a:lnTo>
                  <a:lnTo>
                    <a:pt x="78453" y="30064"/>
                  </a:lnTo>
                  <a:lnTo>
                    <a:pt x="78724" y="30148"/>
                  </a:lnTo>
                  <a:lnTo>
                    <a:pt x="78906" y="30142"/>
                  </a:lnTo>
                  <a:lnTo>
                    <a:pt x="79153" y="30020"/>
                  </a:lnTo>
                  <a:lnTo>
                    <a:pt x="79404" y="29879"/>
                  </a:lnTo>
                  <a:lnTo>
                    <a:pt x="79697" y="29684"/>
                  </a:lnTo>
                  <a:lnTo>
                    <a:pt x="79978" y="29527"/>
                  </a:lnTo>
                  <a:lnTo>
                    <a:pt x="80139" y="29453"/>
                  </a:lnTo>
                  <a:lnTo>
                    <a:pt x="80405" y="29286"/>
                  </a:lnTo>
                  <a:lnTo>
                    <a:pt x="80800" y="29208"/>
                  </a:lnTo>
                  <a:lnTo>
                    <a:pt x="81125" y="29213"/>
                  </a:lnTo>
                  <a:lnTo>
                    <a:pt x="81330" y="29140"/>
                  </a:lnTo>
                  <a:lnTo>
                    <a:pt x="81477" y="29097"/>
                  </a:lnTo>
                  <a:lnTo>
                    <a:pt x="81727" y="29050"/>
                  </a:lnTo>
                  <a:lnTo>
                    <a:pt x="81976" y="29051"/>
                  </a:lnTo>
                  <a:lnTo>
                    <a:pt x="82335" y="29042"/>
                  </a:lnTo>
                  <a:lnTo>
                    <a:pt x="82727" y="29051"/>
                  </a:lnTo>
                  <a:lnTo>
                    <a:pt x="83070" y="29053"/>
                  </a:lnTo>
                  <a:lnTo>
                    <a:pt x="83261" y="29066"/>
                  </a:lnTo>
                  <a:lnTo>
                    <a:pt x="83900" y="29088"/>
                  </a:lnTo>
                  <a:lnTo>
                    <a:pt x="84186" y="29076"/>
                  </a:lnTo>
                  <a:lnTo>
                    <a:pt x="84443" y="29040"/>
                  </a:lnTo>
                  <a:lnTo>
                    <a:pt x="84781" y="29020"/>
                  </a:lnTo>
                  <a:lnTo>
                    <a:pt x="85093" y="29028"/>
                  </a:lnTo>
                  <a:lnTo>
                    <a:pt x="85762" y="29459"/>
                  </a:lnTo>
                  <a:lnTo>
                    <a:pt x="85755" y="29729"/>
                  </a:lnTo>
                  <a:lnTo>
                    <a:pt x="86281" y="30679"/>
                  </a:lnTo>
                  <a:lnTo>
                    <a:pt x="86697" y="30806"/>
                  </a:lnTo>
                  <a:lnTo>
                    <a:pt x="87141" y="30863"/>
                  </a:lnTo>
                  <a:lnTo>
                    <a:pt x="87299" y="30890"/>
                  </a:lnTo>
                  <a:lnTo>
                    <a:pt x="87645" y="30899"/>
                  </a:lnTo>
                  <a:lnTo>
                    <a:pt x="87993" y="30885"/>
                  </a:lnTo>
                  <a:lnTo>
                    <a:pt x="88593" y="30870"/>
                  </a:lnTo>
                  <a:lnTo>
                    <a:pt x="88814" y="30843"/>
                  </a:lnTo>
                  <a:lnTo>
                    <a:pt x="89046" y="30801"/>
                  </a:lnTo>
                  <a:lnTo>
                    <a:pt x="89349" y="30760"/>
                  </a:lnTo>
                  <a:lnTo>
                    <a:pt x="89734" y="30701"/>
                  </a:lnTo>
                  <a:lnTo>
                    <a:pt x="90197" y="30612"/>
                  </a:lnTo>
                  <a:lnTo>
                    <a:pt x="90471" y="30555"/>
                  </a:lnTo>
                  <a:lnTo>
                    <a:pt x="90686" y="30497"/>
                  </a:lnTo>
                  <a:lnTo>
                    <a:pt x="91080" y="30334"/>
                  </a:lnTo>
                  <a:lnTo>
                    <a:pt x="92003" y="29946"/>
                  </a:lnTo>
                  <a:lnTo>
                    <a:pt x="92245" y="29729"/>
                  </a:lnTo>
                  <a:lnTo>
                    <a:pt x="92689" y="29360"/>
                  </a:lnTo>
                  <a:lnTo>
                    <a:pt x="92838" y="29301"/>
                  </a:lnTo>
                  <a:lnTo>
                    <a:pt x="93024" y="29251"/>
                  </a:lnTo>
                  <a:lnTo>
                    <a:pt x="93220" y="29216"/>
                  </a:lnTo>
                  <a:lnTo>
                    <a:pt x="93385" y="29198"/>
                  </a:lnTo>
                  <a:lnTo>
                    <a:pt x="93679" y="29191"/>
                  </a:lnTo>
                  <a:lnTo>
                    <a:pt x="93987" y="29203"/>
                  </a:lnTo>
                  <a:lnTo>
                    <a:pt x="94292" y="29197"/>
                  </a:lnTo>
                  <a:lnTo>
                    <a:pt x="95000" y="29171"/>
                  </a:lnTo>
                  <a:lnTo>
                    <a:pt x="95589" y="29045"/>
                  </a:lnTo>
                  <a:lnTo>
                    <a:pt x="96464" y="29059"/>
                  </a:lnTo>
                  <a:lnTo>
                    <a:pt x="97153" y="29255"/>
                  </a:lnTo>
                  <a:lnTo>
                    <a:pt x="97282" y="29204"/>
                  </a:lnTo>
                  <a:lnTo>
                    <a:pt x="97467" y="29138"/>
                  </a:lnTo>
                  <a:lnTo>
                    <a:pt x="97926" y="29040"/>
                  </a:lnTo>
                  <a:lnTo>
                    <a:pt x="98157" y="29036"/>
                  </a:lnTo>
                  <a:lnTo>
                    <a:pt x="98587" y="29068"/>
                  </a:lnTo>
                  <a:lnTo>
                    <a:pt x="98770" y="29098"/>
                  </a:lnTo>
                  <a:lnTo>
                    <a:pt x="98952" y="29138"/>
                  </a:lnTo>
                  <a:lnTo>
                    <a:pt x="99331" y="29254"/>
                  </a:lnTo>
                  <a:lnTo>
                    <a:pt x="99823" y="29368"/>
                  </a:lnTo>
                  <a:lnTo>
                    <a:pt x="99978" y="29389"/>
                  </a:lnTo>
                  <a:lnTo>
                    <a:pt x="100216" y="29413"/>
                  </a:lnTo>
                  <a:lnTo>
                    <a:pt x="100615" y="29448"/>
                  </a:lnTo>
                  <a:lnTo>
                    <a:pt x="100894" y="29461"/>
                  </a:lnTo>
                  <a:lnTo>
                    <a:pt x="101286" y="29473"/>
                  </a:lnTo>
                  <a:lnTo>
                    <a:pt x="101479" y="29473"/>
                  </a:lnTo>
                  <a:lnTo>
                    <a:pt x="101680" y="29469"/>
                  </a:lnTo>
                  <a:lnTo>
                    <a:pt x="102225" y="29440"/>
                  </a:lnTo>
                  <a:lnTo>
                    <a:pt x="102436" y="29436"/>
                  </a:lnTo>
                  <a:lnTo>
                    <a:pt x="102590" y="29441"/>
                  </a:lnTo>
                  <a:lnTo>
                    <a:pt x="103125" y="29485"/>
                  </a:lnTo>
                  <a:lnTo>
                    <a:pt x="103303" y="29492"/>
                  </a:lnTo>
                  <a:lnTo>
                    <a:pt x="104204" y="29234"/>
                  </a:lnTo>
                  <a:lnTo>
                    <a:pt x="104647" y="28918"/>
                  </a:lnTo>
                  <a:lnTo>
                    <a:pt x="104793" y="28697"/>
                  </a:lnTo>
                  <a:lnTo>
                    <a:pt x="105029" y="28306"/>
                  </a:lnTo>
                  <a:lnTo>
                    <a:pt x="105130" y="28127"/>
                  </a:lnTo>
                  <a:lnTo>
                    <a:pt x="105301" y="27811"/>
                  </a:lnTo>
                  <a:lnTo>
                    <a:pt x="106204" y="26770"/>
                  </a:lnTo>
                  <a:lnTo>
                    <a:pt x="106448" y="26637"/>
                  </a:lnTo>
                  <a:lnTo>
                    <a:pt x="106589" y="26568"/>
                  </a:lnTo>
                  <a:lnTo>
                    <a:pt x="107272" y="26144"/>
                  </a:lnTo>
                  <a:lnTo>
                    <a:pt x="107687" y="25719"/>
                  </a:lnTo>
                  <a:lnTo>
                    <a:pt x="107972" y="25504"/>
                  </a:lnTo>
                  <a:lnTo>
                    <a:pt x="108894" y="24833"/>
                  </a:lnTo>
                  <a:lnTo>
                    <a:pt x="109223" y="24438"/>
                  </a:lnTo>
                  <a:lnTo>
                    <a:pt x="109533" y="23955"/>
                  </a:lnTo>
                  <a:lnTo>
                    <a:pt x="109615" y="23824"/>
                  </a:lnTo>
                  <a:lnTo>
                    <a:pt x="109780" y="23542"/>
                  </a:lnTo>
                  <a:lnTo>
                    <a:pt x="110232" y="22825"/>
                  </a:lnTo>
                  <a:lnTo>
                    <a:pt x="110354" y="22679"/>
                  </a:lnTo>
                  <a:lnTo>
                    <a:pt x="110581" y="22429"/>
                  </a:lnTo>
                  <a:lnTo>
                    <a:pt x="110752" y="22218"/>
                  </a:lnTo>
                  <a:lnTo>
                    <a:pt x="110886" y="22078"/>
                  </a:lnTo>
                  <a:lnTo>
                    <a:pt x="111067" y="21914"/>
                  </a:lnTo>
                  <a:lnTo>
                    <a:pt x="111541" y="21492"/>
                  </a:lnTo>
                  <a:lnTo>
                    <a:pt x="111868" y="21164"/>
                  </a:lnTo>
                  <a:lnTo>
                    <a:pt x="112351" y="20802"/>
                  </a:lnTo>
                  <a:lnTo>
                    <a:pt x="112515" y="20599"/>
                  </a:lnTo>
                  <a:lnTo>
                    <a:pt x="112610" y="20450"/>
                  </a:lnTo>
                  <a:lnTo>
                    <a:pt x="112687" y="20311"/>
                  </a:lnTo>
                  <a:lnTo>
                    <a:pt x="112854" y="19972"/>
                  </a:lnTo>
                  <a:lnTo>
                    <a:pt x="112958" y="19812"/>
                  </a:lnTo>
                  <a:lnTo>
                    <a:pt x="113108" y="19607"/>
                  </a:lnTo>
                  <a:lnTo>
                    <a:pt x="113528" y="19096"/>
                  </a:lnTo>
                  <a:lnTo>
                    <a:pt x="113639" y="18848"/>
                  </a:lnTo>
                  <a:lnTo>
                    <a:pt x="113862" y="18399"/>
                  </a:lnTo>
                  <a:lnTo>
                    <a:pt x="114171" y="17766"/>
                  </a:lnTo>
                  <a:lnTo>
                    <a:pt x="114212" y="17566"/>
                  </a:lnTo>
                  <a:lnTo>
                    <a:pt x="114332" y="17195"/>
                  </a:lnTo>
                  <a:lnTo>
                    <a:pt x="114403" y="17056"/>
                  </a:lnTo>
                  <a:lnTo>
                    <a:pt x="114662" y="16668"/>
                  </a:lnTo>
                  <a:lnTo>
                    <a:pt x="114832" y="16536"/>
                  </a:lnTo>
                  <a:lnTo>
                    <a:pt x="115034" y="16371"/>
                  </a:lnTo>
                  <a:lnTo>
                    <a:pt x="115187" y="16261"/>
                  </a:lnTo>
                  <a:lnTo>
                    <a:pt x="115341" y="16161"/>
                  </a:lnTo>
                  <a:lnTo>
                    <a:pt x="115577" y="16025"/>
                  </a:lnTo>
                  <a:lnTo>
                    <a:pt x="115857" y="15887"/>
                  </a:lnTo>
                  <a:lnTo>
                    <a:pt x="116169" y="15690"/>
                  </a:lnTo>
                  <a:lnTo>
                    <a:pt x="116356" y="15552"/>
                  </a:lnTo>
                  <a:lnTo>
                    <a:pt x="116633" y="15332"/>
                  </a:lnTo>
                  <a:lnTo>
                    <a:pt x="116951" y="15062"/>
                  </a:lnTo>
                  <a:lnTo>
                    <a:pt x="117159" y="14872"/>
                  </a:lnTo>
                  <a:lnTo>
                    <a:pt x="117417" y="14608"/>
                  </a:lnTo>
                  <a:lnTo>
                    <a:pt x="117732" y="14235"/>
                  </a:lnTo>
                  <a:lnTo>
                    <a:pt x="118311" y="13712"/>
                  </a:lnTo>
                  <a:lnTo>
                    <a:pt x="118728" y="13309"/>
                  </a:lnTo>
                  <a:lnTo>
                    <a:pt x="118998" y="13095"/>
                  </a:lnTo>
                  <a:lnTo>
                    <a:pt x="119404" y="12841"/>
                  </a:lnTo>
                  <a:lnTo>
                    <a:pt x="119839" y="12646"/>
                  </a:lnTo>
                  <a:lnTo>
                    <a:pt x="120122" y="12527"/>
                  </a:lnTo>
                  <a:lnTo>
                    <a:pt x="120306" y="12464"/>
                  </a:lnTo>
                  <a:lnTo>
                    <a:pt x="121215" y="12186"/>
                  </a:lnTo>
                  <a:lnTo>
                    <a:pt x="121544" y="12094"/>
                  </a:lnTo>
                  <a:lnTo>
                    <a:pt x="121762" y="12027"/>
                  </a:lnTo>
                  <a:lnTo>
                    <a:pt x="122247" y="11839"/>
                  </a:lnTo>
                  <a:lnTo>
                    <a:pt x="122565" y="11732"/>
                  </a:lnTo>
                  <a:lnTo>
                    <a:pt x="123102" y="11561"/>
                  </a:lnTo>
                  <a:lnTo>
                    <a:pt x="123480" y="11423"/>
                  </a:lnTo>
                  <a:lnTo>
                    <a:pt x="123699" y="11351"/>
                  </a:lnTo>
                  <a:lnTo>
                    <a:pt x="124205" y="11208"/>
                  </a:lnTo>
                  <a:lnTo>
                    <a:pt x="124744" y="11049"/>
                  </a:lnTo>
                  <a:lnTo>
                    <a:pt x="125640" y="10819"/>
                  </a:lnTo>
                  <a:lnTo>
                    <a:pt x="126071" y="10689"/>
                  </a:lnTo>
                  <a:lnTo>
                    <a:pt x="126358" y="10589"/>
                  </a:lnTo>
                  <a:lnTo>
                    <a:pt x="126589" y="10499"/>
                  </a:lnTo>
                  <a:lnTo>
                    <a:pt x="127158" y="10288"/>
                  </a:lnTo>
                  <a:lnTo>
                    <a:pt x="127692" y="10087"/>
                  </a:lnTo>
                  <a:lnTo>
                    <a:pt x="127987" y="10026"/>
                  </a:lnTo>
                  <a:lnTo>
                    <a:pt x="128488" y="9912"/>
                  </a:lnTo>
                  <a:lnTo>
                    <a:pt x="128888" y="9833"/>
                  </a:lnTo>
                  <a:lnTo>
                    <a:pt x="129132" y="9774"/>
                  </a:lnTo>
                  <a:lnTo>
                    <a:pt x="129276" y="9733"/>
                  </a:lnTo>
                  <a:lnTo>
                    <a:pt x="129448" y="9666"/>
                  </a:lnTo>
                  <a:lnTo>
                    <a:pt x="129601" y="9594"/>
                  </a:lnTo>
                  <a:lnTo>
                    <a:pt x="129910" y="9413"/>
                  </a:lnTo>
                  <a:lnTo>
                    <a:pt x="132968" y="6950"/>
                  </a:lnTo>
                  <a:lnTo>
                    <a:pt x="133346" y="6798"/>
                  </a:lnTo>
                  <a:lnTo>
                    <a:pt x="134227" y="6611"/>
                  </a:lnTo>
                  <a:lnTo>
                    <a:pt x="134469" y="6540"/>
                  </a:lnTo>
                  <a:lnTo>
                    <a:pt x="134647" y="6478"/>
                  </a:lnTo>
                  <a:lnTo>
                    <a:pt x="135157" y="6139"/>
                  </a:lnTo>
                  <a:lnTo>
                    <a:pt x="135509" y="5758"/>
                  </a:lnTo>
                  <a:lnTo>
                    <a:pt x="135727" y="5501"/>
                  </a:lnTo>
                  <a:lnTo>
                    <a:pt x="135945" y="5220"/>
                  </a:lnTo>
                  <a:lnTo>
                    <a:pt x="136056" y="5062"/>
                  </a:lnTo>
                  <a:lnTo>
                    <a:pt x="136159" y="4900"/>
                  </a:lnTo>
                  <a:lnTo>
                    <a:pt x="136341" y="4562"/>
                  </a:lnTo>
                  <a:lnTo>
                    <a:pt x="136451" y="4286"/>
                  </a:lnTo>
                  <a:lnTo>
                    <a:pt x="136602" y="3876"/>
                  </a:lnTo>
                  <a:lnTo>
                    <a:pt x="136832" y="3238"/>
                  </a:lnTo>
                  <a:lnTo>
                    <a:pt x="136899" y="3033"/>
                  </a:lnTo>
                  <a:lnTo>
                    <a:pt x="136947" y="2856"/>
                  </a:lnTo>
                  <a:lnTo>
                    <a:pt x="137021" y="2446"/>
                  </a:lnTo>
                  <a:lnTo>
                    <a:pt x="137037" y="2254"/>
                  </a:lnTo>
                  <a:lnTo>
                    <a:pt x="137835" y="1691"/>
                  </a:lnTo>
                  <a:lnTo>
                    <a:pt x="139137" y="1034"/>
                  </a:lnTo>
                  <a:lnTo>
                    <a:pt x="139751" y="838"/>
                  </a:lnTo>
                  <a:lnTo>
                    <a:pt x="140427" y="593"/>
                  </a:lnTo>
                  <a:lnTo>
                    <a:pt x="140641" y="514"/>
                  </a:lnTo>
                  <a:lnTo>
                    <a:pt x="142478" y="271"/>
                  </a:lnTo>
                  <a:lnTo>
                    <a:pt x="144652" y="448"/>
                  </a:lnTo>
                  <a:lnTo>
                    <a:pt x="145744" y="57"/>
                  </a:lnTo>
                  <a:lnTo>
                    <a:pt x="146290" y="0"/>
                  </a:lnTo>
                  <a:lnTo>
                    <a:pt x="147850" y="233"/>
                  </a:lnTo>
                  <a:lnTo>
                    <a:pt x="148662" y="247"/>
                  </a:lnTo>
                  <a:lnTo>
                    <a:pt x="150091" y="204"/>
                  </a:lnTo>
                  <a:lnTo>
                    <a:pt x="150768" y="352"/>
                  </a:lnTo>
                  <a:lnTo>
                    <a:pt x="151848" y="647"/>
                  </a:lnTo>
                  <a:lnTo>
                    <a:pt x="153198" y="1076"/>
                  </a:lnTo>
                  <a:lnTo>
                    <a:pt x="156048" y="1334"/>
                  </a:lnTo>
                  <a:lnTo>
                    <a:pt x="158146" y="1715"/>
                  </a:lnTo>
                  <a:lnTo>
                    <a:pt x="159631" y="2287"/>
                  </a:lnTo>
                  <a:lnTo>
                    <a:pt x="160173" y="2568"/>
                  </a:lnTo>
                  <a:lnTo>
                    <a:pt x="161523" y="2868"/>
                  </a:lnTo>
                  <a:lnTo>
                    <a:pt x="162137" y="2811"/>
                  </a:lnTo>
                  <a:lnTo>
                    <a:pt x="162814" y="2959"/>
                  </a:lnTo>
                  <a:lnTo>
                    <a:pt x="163289" y="3101"/>
                  </a:lnTo>
                  <a:lnTo>
                    <a:pt x="163554" y="3311"/>
                  </a:lnTo>
                  <a:lnTo>
                    <a:pt x="163823" y="3592"/>
                  </a:lnTo>
                  <a:lnTo>
                    <a:pt x="164357" y="3940"/>
                  </a:lnTo>
                  <a:lnTo>
                    <a:pt x="164761" y="4155"/>
                  </a:lnTo>
                  <a:lnTo>
                    <a:pt x="165098" y="4364"/>
                  </a:lnTo>
                  <a:lnTo>
                    <a:pt x="165640" y="4512"/>
                  </a:lnTo>
                  <a:lnTo>
                    <a:pt x="166313" y="4793"/>
                  </a:lnTo>
                  <a:lnTo>
                    <a:pt x="167532" y="5089"/>
                  </a:lnTo>
                  <a:lnTo>
                    <a:pt x="167801" y="5232"/>
                  </a:lnTo>
                  <a:lnTo>
                    <a:pt x="169155" y="5532"/>
                  </a:lnTo>
                  <a:lnTo>
                    <a:pt x="169496" y="5537"/>
                  </a:lnTo>
                  <a:lnTo>
                    <a:pt x="169698" y="5608"/>
                  </a:lnTo>
                  <a:lnTo>
                    <a:pt x="170375" y="5622"/>
                  </a:lnTo>
                  <a:lnTo>
                    <a:pt x="171257" y="5770"/>
                  </a:lnTo>
                  <a:lnTo>
                    <a:pt x="172960" y="5393"/>
                  </a:lnTo>
                  <a:lnTo>
                    <a:pt x="173141" y="5391"/>
                  </a:lnTo>
                  <a:lnTo>
                    <a:pt x="173303" y="5863"/>
                  </a:lnTo>
                  <a:lnTo>
                    <a:pt x="173968" y="6020"/>
                  </a:lnTo>
                  <a:lnTo>
                    <a:pt x="174004" y="7540"/>
                  </a:lnTo>
                  <a:lnTo>
                    <a:pt x="174055" y="8046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2" name="pg142"/>
            <p:cNvSpPr/>
            <p:nvPr/>
          </p:nvSpPr>
          <p:spPr>
            <a:xfrm>
              <a:off x="6151875" y="5069677"/>
              <a:ext cx="70034" cy="114332"/>
            </a:xfrm>
            <a:custGeom>
              <a:avLst/>
              <a:gdLst/>
              <a:ahLst/>
              <a:cxnLst/>
              <a:rect l="0" t="0" r="0" b="0"/>
              <a:pathLst>
                <a:path w="70034" h="114332">
                  <a:moveTo>
                    <a:pt x="37627" y="103973"/>
                  </a:moveTo>
                  <a:lnTo>
                    <a:pt x="37464" y="98071"/>
                  </a:lnTo>
                  <a:lnTo>
                    <a:pt x="37446" y="97438"/>
                  </a:lnTo>
                  <a:lnTo>
                    <a:pt x="37366" y="95106"/>
                  </a:lnTo>
                  <a:lnTo>
                    <a:pt x="37343" y="94440"/>
                  </a:lnTo>
                  <a:lnTo>
                    <a:pt x="37316" y="93645"/>
                  </a:lnTo>
                  <a:lnTo>
                    <a:pt x="37167" y="89550"/>
                  </a:lnTo>
                  <a:lnTo>
                    <a:pt x="33494" y="89983"/>
                  </a:lnTo>
                  <a:lnTo>
                    <a:pt x="31948" y="90192"/>
                  </a:lnTo>
                  <a:lnTo>
                    <a:pt x="31833" y="89735"/>
                  </a:lnTo>
                  <a:lnTo>
                    <a:pt x="31671" y="89120"/>
                  </a:lnTo>
                  <a:lnTo>
                    <a:pt x="31631" y="88987"/>
                  </a:lnTo>
                  <a:lnTo>
                    <a:pt x="31509" y="88506"/>
                  </a:lnTo>
                  <a:lnTo>
                    <a:pt x="31461" y="88358"/>
                  </a:lnTo>
                  <a:lnTo>
                    <a:pt x="31342" y="87896"/>
                  </a:lnTo>
                  <a:lnTo>
                    <a:pt x="31275" y="87662"/>
                  </a:lnTo>
                  <a:lnTo>
                    <a:pt x="31160" y="87243"/>
                  </a:lnTo>
                  <a:lnTo>
                    <a:pt x="31117" y="86971"/>
                  </a:lnTo>
                  <a:lnTo>
                    <a:pt x="31077" y="86676"/>
                  </a:lnTo>
                  <a:lnTo>
                    <a:pt x="30974" y="86056"/>
                  </a:lnTo>
                  <a:lnTo>
                    <a:pt x="30816" y="85017"/>
                  </a:lnTo>
                  <a:lnTo>
                    <a:pt x="30788" y="84798"/>
                  </a:lnTo>
                  <a:lnTo>
                    <a:pt x="30697" y="84183"/>
                  </a:lnTo>
                  <a:lnTo>
                    <a:pt x="30630" y="83759"/>
                  </a:lnTo>
                  <a:lnTo>
                    <a:pt x="30606" y="83569"/>
                  </a:lnTo>
                  <a:lnTo>
                    <a:pt x="30325" y="81701"/>
                  </a:lnTo>
                  <a:lnTo>
                    <a:pt x="30060" y="80505"/>
                  </a:lnTo>
                  <a:lnTo>
                    <a:pt x="29977" y="80114"/>
                  </a:lnTo>
                  <a:lnTo>
                    <a:pt x="29913" y="79466"/>
                  </a:lnTo>
                  <a:lnTo>
                    <a:pt x="29759" y="78079"/>
                  </a:lnTo>
                  <a:lnTo>
                    <a:pt x="29318" y="77883"/>
                  </a:lnTo>
                  <a:lnTo>
                    <a:pt x="28391" y="78219"/>
                  </a:lnTo>
                  <a:lnTo>
                    <a:pt x="28030" y="78485"/>
                  </a:lnTo>
                  <a:lnTo>
                    <a:pt x="27621" y="78155"/>
                  </a:lnTo>
                  <a:lnTo>
                    <a:pt x="27126" y="78341"/>
                  </a:lnTo>
                  <a:lnTo>
                    <a:pt x="27023" y="77846"/>
                  </a:lnTo>
                  <a:lnTo>
                    <a:pt x="26913" y="77336"/>
                  </a:lnTo>
                  <a:lnTo>
                    <a:pt x="26810" y="76826"/>
                  </a:lnTo>
                  <a:lnTo>
                    <a:pt x="26481" y="75277"/>
                  </a:lnTo>
                  <a:lnTo>
                    <a:pt x="26303" y="74367"/>
                  </a:lnTo>
                  <a:lnTo>
                    <a:pt x="26042" y="73228"/>
                  </a:lnTo>
                  <a:lnTo>
                    <a:pt x="25824" y="72199"/>
                  </a:lnTo>
                  <a:lnTo>
                    <a:pt x="26410" y="71989"/>
                  </a:lnTo>
                  <a:lnTo>
                    <a:pt x="26311" y="71484"/>
                  </a:lnTo>
                  <a:lnTo>
                    <a:pt x="27479" y="71045"/>
                  </a:lnTo>
                  <a:lnTo>
                    <a:pt x="27415" y="70726"/>
                  </a:lnTo>
                  <a:lnTo>
                    <a:pt x="28262" y="70416"/>
                  </a:lnTo>
                  <a:lnTo>
                    <a:pt x="28630" y="70344"/>
                  </a:lnTo>
                  <a:lnTo>
                    <a:pt x="28478" y="68705"/>
                  </a:lnTo>
                  <a:lnTo>
                    <a:pt x="27960" y="68077"/>
                  </a:lnTo>
                  <a:lnTo>
                    <a:pt x="24884" y="70640"/>
                  </a:lnTo>
                  <a:lnTo>
                    <a:pt x="24249" y="71179"/>
                  </a:lnTo>
                  <a:lnTo>
                    <a:pt x="21198" y="73745"/>
                  </a:lnTo>
                  <a:lnTo>
                    <a:pt x="20769" y="74106"/>
                  </a:lnTo>
                  <a:lnTo>
                    <a:pt x="18447" y="76053"/>
                  </a:lnTo>
                  <a:lnTo>
                    <a:pt x="16005" y="78086"/>
                  </a:lnTo>
                  <a:lnTo>
                    <a:pt x="15785" y="77757"/>
                  </a:lnTo>
                  <a:lnTo>
                    <a:pt x="12726" y="73315"/>
                  </a:lnTo>
                  <a:lnTo>
                    <a:pt x="10070" y="69460"/>
                  </a:lnTo>
                  <a:lnTo>
                    <a:pt x="9481" y="68603"/>
                  </a:lnTo>
                  <a:lnTo>
                    <a:pt x="7798" y="66158"/>
                  </a:lnTo>
                  <a:lnTo>
                    <a:pt x="7305" y="65444"/>
                  </a:lnTo>
                  <a:lnTo>
                    <a:pt x="5518" y="62848"/>
                  </a:lnTo>
                  <a:lnTo>
                    <a:pt x="5378" y="62644"/>
                  </a:lnTo>
                  <a:lnTo>
                    <a:pt x="4428" y="61154"/>
                  </a:lnTo>
                  <a:lnTo>
                    <a:pt x="3036" y="59242"/>
                  </a:lnTo>
                  <a:lnTo>
                    <a:pt x="2870" y="58967"/>
                  </a:lnTo>
                  <a:lnTo>
                    <a:pt x="773" y="55952"/>
                  </a:lnTo>
                  <a:lnTo>
                    <a:pt x="0" y="54868"/>
                  </a:lnTo>
                  <a:lnTo>
                    <a:pt x="2017" y="54381"/>
                  </a:lnTo>
                  <a:lnTo>
                    <a:pt x="2922" y="54085"/>
                  </a:lnTo>
                  <a:lnTo>
                    <a:pt x="3819" y="53754"/>
                  </a:lnTo>
                  <a:lnTo>
                    <a:pt x="4704" y="53390"/>
                  </a:lnTo>
                  <a:lnTo>
                    <a:pt x="5129" y="53196"/>
                  </a:lnTo>
                  <a:lnTo>
                    <a:pt x="5439" y="53071"/>
                  </a:lnTo>
                  <a:lnTo>
                    <a:pt x="6475" y="52672"/>
                  </a:lnTo>
                  <a:lnTo>
                    <a:pt x="6816" y="52503"/>
                  </a:lnTo>
                  <a:lnTo>
                    <a:pt x="7369" y="52208"/>
                  </a:lnTo>
                  <a:lnTo>
                    <a:pt x="7805" y="51964"/>
                  </a:lnTo>
                  <a:lnTo>
                    <a:pt x="8011" y="51845"/>
                  </a:lnTo>
                  <a:lnTo>
                    <a:pt x="8467" y="51567"/>
                  </a:lnTo>
                  <a:lnTo>
                    <a:pt x="8708" y="51411"/>
                  </a:lnTo>
                  <a:lnTo>
                    <a:pt x="9628" y="50784"/>
                  </a:lnTo>
                  <a:lnTo>
                    <a:pt x="10248" y="50331"/>
                  </a:lnTo>
                  <a:lnTo>
                    <a:pt x="10434" y="50195"/>
                  </a:lnTo>
                  <a:lnTo>
                    <a:pt x="10933" y="49815"/>
                  </a:lnTo>
                  <a:lnTo>
                    <a:pt x="11258" y="49553"/>
                  </a:lnTo>
                  <a:lnTo>
                    <a:pt x="11734" y="49132"/>
                  </a:lnTo>
                  <a:lnTo>
                    <a:pt x="12431" y="48480"/>
                  </a:lnTo>
                  <a:lnTo>
                    <a:pt x="13530" y="47481"/>
                  </a:lnTo>
                  <a:lnTo>
                    <a:pt x="13796" y="47223"/>
                  </a:lnTo>
                  <a:lnTo>
                    <a:pt x="14108" y="46904"/>
                  </a:lnTo>
                  <a:lnTo>
                    <a:pt x="14416" y="46578"/>
                  </a:lnTo>
                  <a:lnTo>
                    <a:pt x="14717" y="46246"/>
                  </a:lnTo>
                  <a:lnTo>
                    <a:pt x="15009" y="45907"/>
                  </a:lnTo>
                  <a:lnTo>
                    <a:pt x="15292" y="45561"/>
                  </a:lnTo>
                  <a:lnTo>
                    <a:pt x="15594" y="45166"/>
                  </a:lnTo>
                  <a:lnTo>
                    <a:pt x="15825" y="44847"/>
                  </a:lnTo>
                  <a:lnTo>
                    <a:pt x="16327" y="44111"/>
                  </a:lnTo>
                  <a:lnTo>
                    <a:pt x="17131" y="42896"/>
                  </a:lnTo>
                  <a:lnTo>
                    <a:pt x="17308" y="42610"/>
                  </a:lnTo>
                  <a:lnTo>
                    <a:pt x="17473" y="42317"/>
                  </a:lnTo>
                  <a:lnTo>
                    <a:pt x="17603" y="42069"/>
                  </a:lnTo>
                  <a:lnTo>
                    <a:pt x="17842" y="41562"/>
                  </a:lnTo>
                  <a:lnTo>
                    <a:pt x="18057" y="41045"/>
                  </a:lnTo>
                  <a:lnTo>
                    <a:pt x="18123" y="40897"/>
                  </a:lnTo>
                  <a:lnTo>
                    <a:pt x="18654" y="39705"/>
                  </a:lnTo>
                  <a:lnTo>
                    <a:pt x="19006" y="38880"/>
                  </a:lnTo>
                  <a:lnTo>
                    <a:pt x="19296" y="38080"/>
                  </a:lnTo>
                  <a:lnTo>
                    <a:pt x="19471" y="37597"/>
                  </a:lnTo>
                  <a:lnTo>
                    <a:pt x="19550" y="37334"/>
                  </a:lnTo>
                  <a:lnTo>
                    <a:pt x="19859" y="36302"/>
                  </a:lnTo>
                  <a:lnTo>
                    <a:pt x="21667" y="29372"/>
                  </a:lnTo>
                  <a:lnTo>
                    <a:pt x="23259" y="23269"/>
                  </a:lnTo>
                  <a:lnTo>
                    <a:pt x="23508" y="22408"/>
                  </a:lnTo>
                  <a:lnTo>
                    <a:pt x="24603" y="18630"/>
                  </a:lnTo>
                  <a:lnTo>
                    <a:pt x="26284" y="12486"/>
                  </a:lnTo>
                  <a:lnTo>
                    <a:pt x="26547" y="11578"/>
                  </a:lnTo>
                  <a:lnTo>
                    <a:pt x="27424" y="8538"/>
                  </a:lnTo>
                  <a:lnTo>
                    <a:pt x="27999" y="6375"/>
                  </a:lnTo>
                  <a:lnTo>
                    <a:pt x="28197" y="5843"/>
                  </a:lnTo>
                  <a:lnTo>
                    <a:pt x="29036" y="3466"/>
                  </a:lnTo>
                  <a:lnTo>
                    <a:pt x="30310" y="0"/>
                  </a:lnTo>
                  <a:lnTo>
                    <a:pt x="30963" y="915"/>
                  </a:lnTo>
                  <a:lnTo>
                    <a:pt x="31597" y="1806"/>
                  </a:lnTo>
                  <a:lnTo>
                    <a:pt x="33092" y="3924"/>
                  </a:lnTo>
                  <a:lnTo>
                    <a:pt x="33718" y="4572"/>
                  </a:lnTo>
                  <a:lnTo>
                    <a:pt x="34068" y="5082"/>
                  </a:lnTo>
                  <a:lnTo>
                    <a:pt x="34395" y="5556"/>
                  </a:lnTo>
                  <a:lnTo>
                    <a:pt x="34742" y="6260"/>
                  </a:lnTo>
                  <a:lnTo>
                    <a:pt x="35008" y="6635"/>
                  </a:lnTo>
                  <a:lnTo>
                    <a:pt x="36352" y="8382"/>
                  </a:lnTo>
                  <a:lnTo>
                    <a:pt x="37270" y="9574"/>
                  </a:lnTo>
                  <a:lnTo>
                    <a:pt x="38866" y="11648"/>
                  </a:lnTo>
                  <a:lnTo>
                    <a:pt x="39995" y="13133"/>
                  </a:lnTo>
                  <a:lnTo>
                    <a:pt x="40779" y="14164"/>
                  </a:lnTo>
                  <a:lnTo>
                    <a:pt x="41998" y="15795"/>
                  </a:lnTo>
                  <a:lnTo>
                    <a:pt x="42913" y="17288"/>
                  </a:lnTo>
                  <a:lnTo>
                    <a:pt x="43322" y="17490"/>
                  </a:lnTo>
                  <a:lnTo>
                    <a:pt x="43926" y="17557"/>
                  </a:lnTo>
                  <a:lnTo>
                    <a:pt x="45490" y="17837"/>
                  </a:lnTo>
                  <a:lnTo>
                    <a:pt x="53869" y="19330"/>
                  </a:lnTo>
                  <a:lnTo>
                    <a:pt x="56014" y="19726"/>
                  </a:lnTo>
                  <a:lnTo>
                    <a:pt x="57754" y="20016"/>
                  </a:lnTo>
                  <a:lnTo>
                    <a:pt x="62970" y="20893"/>
                  </a:lnTo>
                  <a:lnTo>
                    <a:pt x="63360" y="21124"/>
                  </a:lnTo>
                  <a:lnTo>
                    <a:pt x="61927" y="29577"/>
                  </a:lnTo>
                  <a:lnTo>
                    <a:pt x="61852" y="30156"/>
                  </a:lnTo>
                  <a:lnTo>
                    <a:pt x="66523" y="30931"/>
                  </a:lnTo>
                  <a:lnTo>
                    <a:pt x="64919" y="33609"/>
                  </a:lnTo>
                  <a:lnTo>
                    <a:pt x="64279" y="34710"/>
                  </a:lnTo>
                  <a:lnTo>
                    <a:pt x="64077" y="35114"/>
                  </a:lnTo>
                  <a:lnTo>
                    <a:pt x="63587" y="36448"/>
                  </a:lnTo>
                  <a:lnTo>
                    <a:pt x="62527" y="39327"/>
                  </a:lnTo>
                  <a:lnTo>
                    <a:pt x="61465" y="42413"/>
                  </a:lnTo>
                  <a:lnTo>
                    <a:pt x="62710" y="42652"/>
                  </a:lnTo>
                  <a:lnTo>
                    <a:pt x="63867" y="42858"/>
                  </a:lnTo>
                  <a:lnTo>
                    <a:pt x="69760" y="43907"/>
                  </a:lnTo>
                  <a:lnTo>
                    <a:pt x="70034" y="44612"/>
                  </a:lnTo>
                  <a:lnTo>
                    <a:pt x="69674" y="52284"/>
                  </a:lnTo>
                  <a:lnTo>
                    <a:pt x="69136" y="63588"/>
                  </a:lnTo>
                  <a:lnTo>
                    <a:pt x="67441" y="69273"/>
                  </a:lnTo>
                  <a:lnTo>
                    <a:pt x="67200" y="69792"/>
                  </a:lnTo>
                  <a:lnTo>
                    <a:pt x="64908" y="74667"/>
                  </a:lnTo>
                  <a:lnTo>
                    <a:pt x="62596" y="78541"/>
                  </a:lnTo>
                  <a:lnTo>
                    <a:pt x="62435" y="78962"/>
                  </a:lnTo>
                  <a:lnTo>
                    <a:pt x="62283" y="79361"/>
                  </a:lnTo>
                  <a:lnTo>
                    <a:pt x="57337" y="105042"/>
                  </a:lnTo>
                  <a:lnTo>
                    <a:pt x="56361" y="107672"/>
                  </a:lnTo>
                  <a:lnTo>
                    <a:pt x="55866" y="109292"/>
                  </a:lnTo>
                  <a:lnTo>
                    <a:pt x="54365" y="114234"/>
                  </a:lnTo>
                  <a:lnTo>
                    <a:pt x="48711" y="114332"/>
                  </a:lnTo>
                  <a:lnTo>
                    <a:pt x="46676" y="114008"/>
                  </a:lnTo>
                  <a:lnTo>
                    <a:pt x="46308" y="113965"/>
                  </a:lnTo>
                  <a:lnTo>
                    <a:pt x="43725" y="113538"/>
                  </a:lnTo>
                  <a:lnTo>
                    <a:pt x="41805" y="113247"/>
                  </a:lnTo>
                  <a:lnTo>
                    <a:pt x="41148" y="113142"/>
                  </a:lnTo>
                  <a:lnTo>
                    <a:pt x="38320" y="112711"/>
                  </a:lnTo>
                  <a:lnTo>
                    <a:pt x="37870" y="112678"/>
                  </a:lnTo>
                  <a:lnTo>
                    <a:pt x="37792" y="109937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3" name="pg143"/>
            <p:cNvSpPr/>
            <p:nvPr/>
          </p:nvSpPr>
          <p:spPr>
            <a:xfrm>
              <a:off x="6076863" y="5124546"/>
              <a:ext cx="113140" cy="96053"/>
            </a:xfrm>
            <a:custGeom>
              <a:avLst/>
              <a:gdLst/>
              <a:ahLst/>
              <a:cxnLst/>
              <a:rect l="0" t="0" r="0" b="0"/>
              <a:pathLst>
                <a:path w="113140" h="96053">
                  <a:moveTo>
                    <a:pt x="45244" y="70854"/>
                  </a:moveTo>
                  <a:lnTo>
                    <a:pt x="40110" y="66913"/>
                  </a:lnTo>
                  <a:lnTo>
                    <a:pt x="39704" y="66502"/>
                  </a:lnTo>
                  <a:lnTo>
                    <a:pt x="39457" y="66218"/>
                  </a:lnTo>
                  <a:lnTo>
                    <a:pt x="38914" y="65736"/>
                  </a:lnTo>
                  <a:lnTo>
                    <a:pt x="38665" y="65555"/>
                  </a:lnTo>
                  <a:lnTo>
                    <a:pt x="38507" y="65450"/>
                  </a:lnTo>
                  <a:lnTo>
                    <a:pt x="38344" y="65360"/>
                  </a:lnTo>
                  <a:lnTo>
                    <a:pt x="38091" y="65245"/>
                  </a:lnTo>
                  <a:lnTo>
                    <a:pt x="36666" y="64721"/>
                  </a:lnTo>
                  <a:lnTo>
                    <a:pt x="36278" y="64583"/>
                  </a:lnTo>
                  <a:lnTo>
                    <a:pt x="35078" y="64140"/>
                  </a:lnTo>
                  <a:lnTo>
                    <a:pt x="33186" y="63449"/>
                  </a:lnTo>
                  <a:lnTo>
                    <a:pt x="31658" y="62901"/>
                  </a:lnTo>
                  <a:lnTo>
                    <a:pt x="31512" y="62834"/>
                  </a:lnTo>
                  <a:lnTo>
                    <a:pt x="31365" y="62758"/>
                  </a:lnTo>
                  <a:lnTo>
                    <a:pt x="31235" y="62677"/>
                  </a:lnTo>
                  <a:lnTo>
                    <a:pt x="30989" y="62481"/>
                  </a:lnTo>
                  <a:lnTo>
                    <a:pt x="30803" y="62276"/>
                  </a:lnTo>
                  <a:lnTo>
                    <a:pt x="30613" y="62143"/>
                  </a:lnTo>
                  <a:lnTo>
                    <a:pt x="29984" y="61328"/>
                  </a:lnTo>
                  <a:lnTo>
                    <a:pt x="29857" y="61157"/>
                  </a:lnTo>
                  <a:lnTo>
                    <a:pt x="28903" y="59913"/>
                  </a:lnTo>
                  <a:lnTo>
                    <a:pt x="28831" y="59199"/>
                  </a:lnTo>
                  <a:lnTo>
                    <a:pt x="28230" y="59217"/>
                  </a:lnTo>
                  <a:lnTo>
                    <a:pt x="28047" y="58786"/>
                  </a:lnTo>
                  <a:lnTo>
                    <a:pt x="27856" y="58517"/>
                  </a:lnTo>
                  <a:lnTo>
                    <a:pt x="27756" y="58387"/>
                  </a:lnTo>
                  <a:lnTo>
                    <a:pt x="27589" y="58181"/>
                  </a:lnTo>
                  <a:lnTo>
                    <a:pt x="27456" y="58031"/>
                  </a:lnTo>
                  <a:lnTo>
                    <a:pt x="27235" y="57825"/>
                  </a:lnTo>
                  <a:lnTo>
                    <a:pt x="27076" y="57702"/>
                  </a:lnTo>
                  <a:lnTo>
                    <a:pt x="26805" y="57584"/>
                  </a:lnTo>
                  <a:lnTo>
                    <a:pt x="23977" y="55956"/>
                  </a:lnTo>
                  <a:lnTo>
                    <a:pt x="22648" y="55186"/>
                  </a:lnTo>
                  <a:lnTo>
                    <a:pt x="22312" y="54995"/>
                  </a:lnTo>
                  <a:lnTo>
                    <a:pt x="22058" y="54819"/>
                  </a:lnTo>
                  <a:lnTo>
                    <a:pt x="21845" y="54633"/>
                  </a:lnTo>
                  <a:lnTo>
                    <a:pt x="21651" y="54428"/>
                  </a:lnTo>
                  <a:lnTo>
                    <a:pt x="21476" y="54199"/>
                  </a:lnTo>
                  <a:lnTo>
                    <a:pt x="20138" y="52250"/>
                  </a:lnTo>
                  <a:lnTo>
                    <a:pt x="20028" y="52083"/>
                  </a:lnTo>
                  <a:lnTo>
                    <a:pt x="19952" y="51950"/>
                  </a:lnTo>
                  <a:lnTo>
                    <a:pt x="19889" y="51812"/>
                  </a:lnTo>
                  <a:lnTo>
                    <a:pt x="19806" y="51521"/>
                  </a:lnTo>
                  <a:lnTo>
                    <a:pt x="19782" y="51373"/>
                  </a:lnTo>
                  <a:lnTo>
                    <a:pt x="19663" y="50010"/>
                  </a:lnTo>
                  <a:lnTo>
                    <a:pt x="19695" y="49682"/>
                  </a:lnTo>
                  <a:lnTo>
                    <a:pt x="19731" y="49553"/>
                  </a:lnTo>
                  <a:lnTo>
                    <a:pt x="20115" y="49000"/>
                  </a:lnTo>
                  <a:lnTo>
                    <a:pt x="20471" y="48729"/>
                  </a:lnTo>
                  <a:lnTo>
                    <a:pt x="20641" y="48600"/>
                  </a:lnTo>
                  <a:lnTo>
                    <a:pt x="23456" y="46579"/>
                  </a:lnTo>
                  <a:lnTo>
                    <a:pt x="23971" y="46205"/>
                  </a:lnTo>
                  <a:lnTo>
                    <a:pt x="23392" y="45402"/>
                  </a:lnTo>
                  <a:lnTo>
                    <a:pt x="23903" y="44854"/>
                  </a:lnTo>
                  <a:lnTo>
                    <a:pt x="24141" y="44564"/>
                  </a:lnTo>
                  <a:lnTo>
                    <a:pt x="24256" y="44363"/>
                  </a:lnTo>
                  <a:lnTo>
                    <a:pt x="24335" y="44159"/>
                  </a:lnTo>
                  <a:lnTo>
                    <a:pt x="24564" y="43229"/>
                  </a:lnTo>
                  <a:lnTo>
                    <a:pt x="24576" y="43091"/>
                  </a:lnTo>
                  <a:lnTo>
                    <a:pt x="24418" y="43072"/>
                  </a:lnTo>
                  <a:lnTo>
                    <a:pt x="24143" y="42737"/>
                  </a:lnTo>
                  <a:lnTo>
                    <a:pt x="22011" y="44264"/>
                  </a:lnTo>
                  <a:lnTo>
                    <a:pt x="20267" y="45511"/>
                  </a:lnTo>
                  <a:lnTo>
                    <a:pt x="20032" y="45149"/>
                  </a:lnTo>
                  <a:lnTo>
                    <a:pt x="18848" y="43515"/>
                  </a:lnTo>
                  <a:lnTo>
                    <a:pt x="18464" y="42991"/>
                  </a:lnTo>
                  <a:lnTo>
                    <a:pt x="17692" y="41919"/>
                  </a:lnTo>
                  <a:lnTo>
                    <a:pt x="16920" y="40856"/>
                  </a:lnTo>
                  <a:lnTo>
                    <a:pt x="16766" y="40637"/>
                  </a:lnTo>
                  <a:lnTo>
                    <a:pt x="16156" y="39803"/>
                  </a:lnTo>
                  <a:lnTo>
                    <a:pt x="15839" y="39345"/>
                  </a:lnTo>
                  <a:lnTo>
                    <a:pt x="13088" y="35514"/>
                  </a:lnTo>
                  <a:lnTo>
                    <a:pt x="12904" y="35336"/>
                  </a:lnTo>
                  <a:lnTo>
                    <a:pt x="12760" y="35147"/>
                  </a:lnTo>
                  <a:lnTo>
                    <a:pt x="11904" y="33937"/>
                  </a:lnTo>
                  <a:lnTo>
                    <a:pt x="11449" y="33303"/>
                  </a:lnTo>
                  <a:lnTo>
                    <a:pt x="11318" y="33113"/>
                  </a:lnTo>
                  <a:lnTo>
                    <a:pt x="10943" y="32588"/>
                  </a:lnTo>
                  <a:lnTo>
                    <a:pt x="10099" y="31397"/>
                  </a:lnTo>
                  <a:lnTo>
                    <a:pt x="9731" y="30878"/>
                  </a:lnTo>
                  <a:lnTo>
                    <a:pt x="9343" y="30330"/>
                  </a:lnTo>
                  <a:lnTo>
                    <a:pt x="9090" y="29977"/>
                  </a:lnTo>
                  <a:lnTo>
                    <a:pt x="8635" y="30301"/>
                  </a:lnTo>
                  <a:lnTo>
                    <a:pt x="7894" y="30840"/>
                  </a:lnTo>
                  <a:lnTo>
                    <a:pt x="7605" y="31044"/>
                  </a:lnTo>
                  <a:lnTo>
                    <a:pt x="7304" y="30620"/>
                  </a:lnTo>
                  <a:lnTo>
                    <a:pt x="6964" y="30868"/>
                  </a:lnTo>
                  <a:lnTo>
                    <a:pt x="6802" y="30635"/>
                  </a:lnTo>
                  <a:lnTo>
                    <a:pt x="6529" y="30253"/>
                  </a:lnTo>
                  <a:lnTo>
                    <a:pt x="6762" y="30087"/>
                  </a:lnTo>
                  <a:lnTo>
                    <a:pt x="6532" y="29601"/>
                  </a:lnTo>
                  <a:lnTo>
                    <a:pt x="6157" y="29238"/>
                  </a:lnTo>
                  <a:lnTo>
                    <a:pt x="4644" y="27132"/>
                  </a:lnTo>
                  <a:lnTo>
                    <a:pt x="3623" y="25722"/>
                  </a:lnTo>
                  <a:lnTo>
                    <a:pt x="3405" y="25421"/>
                  </a:lnTo>
                  <a:lnTo>
                    <a:pt x="3235" y="25193"/>
                  </a:lnTo>
                  <a:lnTo>
                    <a:pt x="2570" y="24073"/>
                  </a:lnTo>
                  <a:lnTo>
                    <a:pt x="2277" y="23429"/>
                  </a:lnTo>
                  <a:lnTo>
                    <a:pt x="2071" y="23148"/>
                  </a:lnTo>
                  <a:lnTo>
                    <a:pt x="1853" y="23296"/>
                  </a:lnTo>
                  <a:lnTo>
                    <a:pt x="1687" y="23067"/>
                  </a:lnTo>
                  <a:lnTo>
                    <a:pt x="1533" y="22843"/>
                  </a:lnTo>
                  <a:lnTo>
                    <a:pt x="935" y="22000"/>
                  </a:lnTo>
                  <a:lnTo>
                    <a:pt x="785" y="22109"/>
                  </a:lnTo>
                  <a:lnTo>
                    <a:pt x="151" y="21242"/>
                  </a:lnTo>
                  <a:lnTo>
                    <a:pt x="0" y="21039"/>
                  </a:lnTo>
                  <a:lnTo>
                    <a:pt x="431" y="20710"/>
                  </a:lnTo>
                  <a:lnTo>
                    <a:pt x="1596" y="19851"/>
                  </a:lnTo>
                  <a:lnTo>
                    <a:pt x="3506" y="18421"/>
                  </a:lnTo>
                  <a:lnTo>
                    <a:pt x="5240" y="17172"/>
                  </a:lnTo>
                  <a:lnTo>
                    <a:pt x="6969" y="15925"/>
                  </a:lnTo>
                  <a:lnTo>
                    <a:pt x="8689" y="14689"/>
                  </a:lnTo>
                  <a:lnTo>
                    <a:pt x="10413" y="13450"/>
                  </a:lnTo>
                  <a:lnTo>
                    <a:pt x="12119" y="12232"/>
                  </a:lnTo>
                  <a:lnTo>
                    <a:pt x="11912" y="11959"/>
                  </a:lnTo>
                  <a:lnTo>
                    <a:pt x="11655" y="11592"/>
                  </a:lnTo>
                  <a:lnTo>
                    <a:pt x="11532" y="11430"/>
                  </a:lnTo>
                  <a:lnTo>
                    <a:pt x="11350" y="11168"/>
                  </a:lnTo>
                  <a:lnTo>
                    <a:pt x="10772" y="10358"/>
                  </a:lnTo>
                  <a:lnTo>
                    <a:pt x="10392" y="9824"/>
                  </a:lnTo>
                  <a:lnTo>
                    <a:pt x="10139" y="9462"/>
                  </a:lnTo>
                  <a:lnTo>
                    <a:pt x="10016" y="9296"/>
                  </a:lnTo>
                  <a:lnTo>
                    <a:pt x="9830" y="9029"/>
                  </a:lnTo>
                  <a:lnTo>
                    <a:pt x="9636" y="8767"/>
                  </a:lnTo>
                  <a:lnTo>
                    <a:pt x="9525" y="8605"/>
                  </a:lnTo>
                  <a:lnTo>
                    <a:pt x="9228" y="8185"/>
                  </a:lnTo>
                  <a:lnTo>
                    <a:pt x="8880" y="7704"/>
                  </a:lnTo>
                  <a:lnTo>
                    <a:pt x="8591" y="7299"/>
                  </a:lnTo>
                  <a:lnTo>
                    <a:pt x="8314" y="6903"/>
                  </a:lnTo>
                  <a:lnTo>
                    <a:pt x="6837" y="4826"/>
                  </a:lnTo>
                  <a:lnTo>
                    <a:pt x="6855" y="4376"/>
                  </a:lnTo>
                  <a:lnTo>
                    <a:pt x="4934" y="4106"/>
                  </a:lnTo>
                  <a:lnTo>
                    <a:pt x="4638" y="4083"/>
                  </a:lnTo>
                  <a:lnTo>
                    <a:pt x="4636" y="3649"/>
                  </a:lnTo>
                  <a:lnTo>
                    <a:pt x="4668" y="3090"/>
                  </a:lnTo>
                  <a:lnTo>
                    <a:pt x="5075" y="3134"/>
                  </a:lnTo>
                  <a:lnTo>
                    <a:pt x="5474" y="3187"/>
                  </a:lnTo>
                  <a:lnTo>
                    <a:pt x="7066" y="3452"/>
                  </a:lnTo>
                  <a:lnTo>
                    <a:pt x="8247" y="3624"/>
                  </a:lnTo>
                  <a:lnTo>
                    <a:pt x="8638" y="3689"/>
                  </a:lnTo>
                  <a:lnTo>
                    <a:pt x="9026" y="3770"/>
                  </a:lnTo>
                  <a:lnTo>
                    <a:pt x="9556" y="3905"/>
                  </a:lnTo>
                  <a:lnTo>
                    <a:pt x="10079" y="4060"/>
                  </a:lnTo>
                  <a:lnTo>
                    <a:pt x="10338" y="4145"/>
                  </a:lnTo>
                  <a:lnTo>
                    <a:pt x="11451" y="4534"/>
                  </a:lnTo>
                  <a:lnTo>
                    <a:pt x="12977" y="5091"/>
                  </a:lnTo>
                  <a:lnTo>
                    <a:pt x="13386" y="5253"/>
                  </a:lnTo>
                  <a:lnTo>
                    <a:pt x="14072" y="5552"/>
                  </a:lnTo>
                  <a:lnTo>
                    <a:pt x="14628" y="5784"/>
                  </a:lnTo>
                  <a:lnTo>
                    <a:pt x="14953" y="5914"/>
                  </a:lnTo>
                  <a:lnTo>
                    <a:pt x="17380" y="6884"/>
                  </a:lnTo>
                  <a:lnTo>
                    <a:pt x="18704" y="7402"/>
                  </a:lnTo>
                  <a:lnTo>
                    <a:pt x="20156" y="7947"/>
                  </a:lnTo>
                  <a:lnTo>
                    <a:pt x="21242" y="8333"/>
                  </a:lnTo>
                  <a:lnTo>
                    <a:pt x="21787" y="8520"/>
                  </a:lnTo>
                  <a:lnTo>
                    <a:pt x="22885" y="8873"/>
                  </a:lnTo>
                  <a:lnTo>
                    <a:pt x="23750" y="9129"/>
                  </a:lnTo>
                  <a:lnTo>
                    <a:pt x="24185" y="9251"/>
                  </a:lnTo>
                  <a:lnTo>
                    <a:pt x="25058" y="9476"/>
                  </a:lnTo>
                  <a:lnTo>
                    <a:pt x="25615" y="9607"/>
                  </a:lnTo>
                  <a:lnTo>
                    <a:pt x="26175" y="9728"/>
                  </a:lnTo>
                  <a:lnTo>
                    <a:pt x="27052" y="9898"/>
                  </a:lnTo>
                  <a:lnTo>
                    <a:pt x="27649" y="9995"/>
                  </a:lnTo>
                  <a:lnTo>
                    <a:pt x="27950" y="10030"/>
                  </a:lnTo>
                  <a:lnTo>
                    <a:pt x="28155" y="10046"/>
                  </a:lnTo>
                  <a:lnTo>
                    <a:pt x="28977" y="10080"/>
                  </a:lnTo>
                  <a:lnTo>
                    <a:pt x="29549" y="10130"/>
                  </a:lnTo>
                  <a:lnTo>
                    <a:pt x="29825" y="10154"/>
                  </a:lnTo>
                  <a:lnTo>
                    <a:pt x="30037" y="10162"/>
                  </a:lnTo>
                  <a:lnTo>
                    <a:pt x="30331" y="10159"/>
                  </a:lnTo>
                  <a:lnTo>
                    <a:pt x="30918" y="10118"/>
                  </a:lnTo>
                  <a:lnTo>
                    <a:pt x="32181" y="10008"/>
                  </a:lnTo>
                  <a:lnTo>
                    <a:pt x="32631" y="9960"/>
                  </a:lnTo>
                  <a:lnTo>
                    <a:pt x="32869" y="9925"/>
                  </a:lnTo>
                  <a:lnTo>
                    <a:pt x="33820" y="9763"/>
                  </a:lnTo>
                  <a:lnTo>
                    <a:pt x="34477" y="9681"/>
                  </a:lnTo>
                  <a:lnTo>
                    <a:pt x="36010" y="9356"/>
                  </a:lnTo>
                  <a:lnTo>
                    <a:pt x="36443" y="9281"/>
                  </a:lnTo>
                  <a:lnTo>
                    <a:pt x="37491" y="9060"/>
                  </a:lnTo>
                  <a:lnTo>
                    <a:pt x="39477" y="8580"/>
                  </a:lnTo>
                  <a:lnTo>
                    <a:pt x="42339" y="7887"/>
                  </a:lnTo>
                  <a:lnTo>
                    <a:pt x="50223" y="5984"/>
                  </a:lnTo>
                  <a:lnTo>
                    <a:pt x="54728" y="4895"/>
                  </a:lnTo>
                  <a:lnTo>
                    <a:pt x="59414" y="3761"/>
                  </a:lnTo>
                  <a:lnTo>
                    <a:pt x="60831" y="3421"/>
                  </a:lnTo>
                  <a:lnTo>
                    <a:pt x="61309" y="3301"/>
                  </a:lnTo>
                  <a:lnTo>
                    <a:pt x="63872" y="2687"/>
                  </a:lnTo>
                  <a:lnTo>
                    <a:pt x="64334" y="2575"/>
                  </a:lnTo>
                  <a:lnTo>
                    <a:pt x="66127" y="2143"/>
                  </a:lnTo>
                  <a:lnTo>
                    <a:pt x="75011" y="0"/>
                  </a:lnTo>
                  <a:lnTo>
                    <a:pt x="75785" y="1083"/>
                  </a:lnTo>
                  <a:lnTo>
                    <a:pt x="77882" y="4099"/>
                  </a:lnTo>
                  <a:lnTo>
                    <a:pt x="78048" y="4374"/>
                  </a:lnTo>
                  <a:lnTo>
                    <a:pt x="79440" y="6285"/>
                  </a:lnTo>
                  <a:lnTo>
                    <a:pt x="80390" y="7776"/>
                  </a:lnTo>
                  <a:lnTo>
                    <a:pt x="80529" y="7980"/>
                  </a:lnTo>
                  <a:lnTo>
                    <a:pt x="82316" y="10575"/>
                  </a:lnTo>
                  <a:lnTo>
                    <a:pt x="82810" y="11290"/>
                  </a:lnTo>
                  <a:lnTo>
                    <a:pt x="84493" y="13734"/>
                  </a:lnTo>
                  <a:lnTo>
                    <a:pt x="85082" y="14591"/>
                  </a:lnTo>
                  <a:lnTo>
                    <a:pt x="87738" y="18446"/>
                  </a:lnTo>
                  <a:lnTo>
                    <a:pt x="90797" y="22888"/>
                  </a:lnTo>
                  <a:lnTo>
                    <a:pt x="91017" y="23218"/>
                  </a:lnTo>
                  <a:lnTo>
                    <a:pt x="93459" y="21184"/>
                  </a:lnTo>
                  <a:lnTo>
                    <a:pt x="95781" y="19237"/>
                  </a:lnTo>
                  <a:lnTo>
                    <a:pt x="96210" y="18876"/>
                  </a:lnTo>
                  <a:lnTo>
                    <a:pt x="99261" y="16310"/>
                  </a:lnTo>
                  <a:lnTo>
                    <a:pt x="99896" y="15772"/>
                  </a:lnTo>
                  <a:lnTo>
                    <a:pt x="102972" y="13208"/>
                  </a:lnTo>
                  <a:lnTo>
                    <a:pt x="103490" y="13836"/>
                  </a:lnTo>
                  <a:lnTo>
                    <a:pt x="103642" y="15475"/>
                  </a:lnTo>
                  <a:lnTo>
                    <a:pt x="103274" y="15548"/>
                  </a:lnTo>
                  <a:lnTo>
                    <a:pt x="102427" y="15857"/>
                  </a:lnTo>
                  <a:lnTo>
                    <a:pt x="102490" y="16177"/>
                  </a:lnTo>
                  <a:lnTo>
                    <a:pt x="101323" y="16615"/>
                  </a:lnTo>
                  <a:lnTo>
                    <a:pt x="101422" y="17120"/>
                  </a:lnTo>
                  <a:lnTo>
                    <a:pt x="100836" y="17330"/>
                  </a:lnTo>
                  <a:lnTo>
                    <a:pt x="101054" y="18359"/>
                  </a:lnTo>
                  <a:lnTo>
                    <a:pt x="101315" y="19498"/>
                  </a:lnTo>
                  <a:lnTo>
                    <a:pt x="101493" y="20408"/>
                  </a:lnTo>
                  <a:lnTo>
                    <a:pt x="101821" y="21957"/>
                  </a:lnTo>
                  <a:lnTo>
                    <a:pt x="101924" y="22467"/>
                  </a:lnTo>
                  <a:lnTo>
                    <a:pt x="102067" y="23125"/>
                  </a:lnTo>
                  <a:lnTo>
                    <a:pt x="102138" y="23472"/>
                  </a:lnTo>
                  <a:lnTo>
                    <a:pt x="102633" y="23286"/>
                  </a:lnTo>
                  <a:lnTo>
                    <a:pt x="103042" y="23616"/>
                  </a:lnTo>
                  <a:lnTo>
                    <a:pt x="103403" y="23350"/>
                  </a:lnTo>
                  <a:lnTo>
                    <a:pt x="104330" y="23014"/>
                  </a:lnTo>
                  <a:lnTo>
                    <a:pt x="104771" y="23210"/>
                  </a:lnTo>
                  <a:lnTo>
                    <a:pt x="104925" y="24597"/>
                  </a:lnTo>
                  <a:lnTo>
                    <a:pt x="104988" y="25245"/>
                  </a:lnTo>
                  <a:lnTo>
                    <a:pt x="105072" y="25636"/>
                  </a:lnTo>
                  <a:lnTo>
                    <a:pt x="105337" y="26832"/>
                  </a:lnTo>
                  <a:lnTo>
                    <a:pt x="105618" y="28700"/>
                  </a:lnTo>
                  <a:lnTo>
                    <a:pt x="105642" y="28891"/>
                  </a:lnTo>
                  <a:lnTo>
                    <a:pt x="105709" y="29315"/>
                  </a:lnTo>
                  <a:lnTo>
                    <a:pt x="105800" y="29929"/>
                  </a:lnTo>
                  <a:lnTo>
                    <a:pt x="105828" y="30149"/>
                  </a:lnTo>
                  <a:lnTo>
                    <a:pt x="105986" y="31187"/>
                  </a:lnTo>
                  <a:lnTo>
                    <a:pt x="106089" y="31807"/>
                  </a:lnTo>
                  <a:lnTo>
                    <a:pt x="106129" y="32102"/>
                  </a:lnTo>
                  <a:lnTo>
                    <a:pt x="106172" y="32374"/>
                  </a:lnTo>
                  <a:lnTo>
                    <a:pt x="106287" y="32793"/>
                  </a:lnTo>
                  <a:lnTo>
                    <a:pt x="106354" y="33027"/>
                  </a:lnTo>
                  <a:lnTo>
                    <a:pt x="106473" y="33489"/>
                  </a:lnTo>
                  <a:lnTo>
                    <a:pt x="106520" y="33637"/>
                  </a:lnTo>
                  <a:lnTo>
                    <a:pt x="106643" y="34118"/>
                  </a:lnTo>
                  <a:lnTo>
                    <a:pt x="106683" y="34252"/>
                  </a:lnTo>
                  <a:lnTo>
                    <a:pt x="106845" y="34866"/>
                  </a:lnTo>
                  <a:lnTo>
                    <a:pt x="106960" y="35323"/>
                  </a:lnTo>
                  <a:lnTo>
                    <a:pt x="108506" y="35114"/>
                  </a:lnTo>
                  <a:lnTo>
                    <a:pt x="112178" y="34681"/>
                  </a:lnTo>
                  <a:lnTo>
                    <a:pt x="112328" y="38776"/>
                  </a:lnTo>
                  <a:lnTo>
                    <a:pt x="112355" y="39572"/>
                  </a:lnTo>
                  <a:lnTo>
                    <a:pt x="112378" y="40238"/>
                  </a:lnTo>
                  <a:lnTo>
                    <a:pt x="112458" y="42570"/>
                  </a:lnTo>
                  <a:lnTo>
                    <a:pt x="112476" y="43202"/>
                  </a:lnTo>
                  <a:lnTo>
                    <a:pt x="112639" y="49104"/>
                  </a:lnTo>
                  <a:lnTo>
                    <a:pt x="112804" y="55068"/>
                  </a:lnTo>
                  <a:lnTo>
                    <a:pt x="112882" y="57809"/>
                  </a:lnTo>
                  <a:lnTo>
                    <a:pt x="112947" y="60100"/>
                  </a:lnTo>
                  <a:lnTo>
                    <a:pt x="113084" y="65005"/>
                  </a:lnTo>
                  <a:lnTo>
                    <a:pt x="113140" y="66958"/>
                  </a:lnTo>
                  <a:lnTo>
                    <a:pt x="113109" y="67460"/>
                  </a:lnTo>
                  <a:lnTo>
                    <a:pt x="113092" y="67745"/>
                  </a:lnTo>
                  <a:lnTo>
                    <a:pt x="113063" y="68217"/>
                  </a:lnTo>
                  <a:lnTo>
                    <a:pt x="112685" y="70458"/>
                  </a:lnTo>
                  <a:lnTo>
                    <a:pt x="112243" y="73083"/>
                  </a:lnTo>
                  <a:lnTo>
                    <a:pt x="109900" y="72683"/>
                  </a:lnTo>
                  <a:lnTo>
                    <a:pt x="109805" y="73109"/>
                  </a:lnTo>
                  <a:lnTo>
                    <a:pt x="109474" y="75032"/>
                  </a:lnTo>
                  <a:lnTo>
                    <a:pt x="108821" y="74917"/>
                  </a:lnTo>
                  <a:lnTo>
                    <a:pt x="108711" y="75558"/>
                  </a:lnTo>
                  <a:lnTo>
                    <a:pt x="109375" y="75674"/>
                  </a:lnTo>
                  <a:lnTo>
                    <a:pt x="109029" y="77603"/>
                  </a:lnTo>
                  <a:lnTo>
                    <a:pt x="108936" y="78028"/>
                  </a:lnTo>
                  <a:lnTo>
                    <a:pt x="107039" y="77702"/>
                  </a:lnTo>
                  <a:lnTo>
                    <a:pt x="106291" y="77564"/>
                  </a:lnTo>
                  <a:lnTo>
                    <a:pt x="105754" y="77460"/>
                  </a:lnTo>
                  <a:lnTo>
                    <a:pt x="101057" y="76577"/>
                  </a:lnTo>
                  <a:lnTo>
                    <a:pt x="98362" y="76010"/>
                  </a:lnTo>
                  <a:lnTo>
                    <a:pt x="97879" y="75870"/>
                  </a:lnTo>
                  <a:lnTo>
                    <a:pt x="96290" y="75412"/>
                  </a:lnTo>
                  <a:lnTo>
                    <a:pt x="87762" y="72987"/>
                  </a:lnTo>
                  <a:lnTo>
                    <a:pt x="87622" y="73570"/>
                  </a:lnTo>
                  <a:lnTo>
                    <a:pt x="87562" y="73808"/>
                  </a:lnTo>
                  <a:lnTo>
                    <a:pt x="87471" y="74032"/>
                  </a:lnTo>
                  <a:lnTo>
                    <a:pt x="87238" y="74199"/>
                  </a:lnTo>
                  <a:lnTo>
                    <a:pt x="87008" y="74395"/>
                  </a:lnTo>
                  <a:lnTo>
                    <a:pt x="86687" y="74733"/>
                  </a:lnTo>
                  <a:lnTo>
                    <a:pt x="86592" y="75047"/>
                  </a:lnTo>
                  <a:lnTo>
                    <a:pt x="86632" y="75329"/>
                  </a:lnTo>
                  <a:lnTo>
                    <a:pt x="86878" y="75533"/>
                  </a:lnTo>
                  <a:lnTo>
                    <a:pt x="87436" y="75719"/>
                  </a:lnTo>
                  <a:lnTo>
                    <a:pt x="86935" y="76580"/>
                  </a:lnTo>
                  <a:lnTo>
                    <a:pt x="86597" y="76458"/>
                  </a:lnTo>
                  <a:lnTo>
                    <a:pt x="86153" y="76086"/>
                  </a:lnTo>
                  <a:lnTo>
                    <a:pt x="86038" y="75824"/>
                  </a:lnTo>
                  <a:lnTo>
                    <a:pt x="85923" y="75691"/>
                  </a:lnTo>
                  <a:lnTo>
                    <a:pt x="85707" y="75767"/>
                  </a:lnTo>
                  <a:lnTo>
                    <a:pt x="85452" y="75950"/>
                  </a:lnTo>
                  <a:lnTo>
                    <a:pt x="85054" y="76337"/>
                  </a:lnTo>
                  <a:lnTo>
                    <a:pt x="84035" y="76696"/>
                  </a:lnTo>
                  <a:lnTo>
                    <a:pt x="83418" y="76925"/>
                  </a:lnTo>
                  <a:lnTo>
                    <a:pt x="82590" y="77349"/>
                  </a:lnTo>
                  <a:lnTo>
                    <a:pt x="82159" y="77525"/>
                  </a:lnTo>
                  <a:lnTo>
                    <a:pt x="81561" y="77735"/>
                  </a:lnTo>
                  <a:lnTo>
                    <a:pt x="80793" y="77902"/>
                  </a:lnTo>
                  <a:lnTo>
                    <a:pt x="80119" y="78230"/>
                  </a:lnTo>
                  <a:lnTo>
                    <a:pt x="79721" y="79227"/>
                  </a:lnTo>
                  <a:lnTo>
                    <a:pt x="79109" y="79502"/>
                  </a:lnTo>
                  <a:lnTo>
                    <a:pt x="78416" y="79634"/>
                  </a:lnTo>
                  <a:lnTo>
                    <a:pt x="78028" y="79757"/>
                  </a:lnTo>
                  <a:lnTo>
                    <a:pt x="77631" y="80123"/>
                  </a:lnTo>
                  <a:lnTo>
                    <a:pt x="76739" y="80485"/>
                  </a:lnTo>
                  <a:lnTo>
                    <a:pt x="76300" y="80833"/>
                  </a:lnTo>
                  <a:lnTo>
                    <a:pt x="75991" y="81166"/>
                  </a:lnTo>
                  <a:lnTo>
                    <a:pt x="75766" y="81371"/>
                  </a:lnTo>
                  <a:lnTo>
                    <a:pt x="75235" y="81543"/>
                  </a:lnTo>
                  <a:lnTo>
                    <a:pt x="75021" y="81814"/>
                  </a:lnTo>
                  <a:lnTo>
                    <a:pt x="74673" y="81909"/>
                  </a:lnTo>
                  <a:lnTo>
                    <a:pt x="74467" y="81709"/>
                  </a:lnTo>
                  <a:lnTo>
                    <a:pt x="74261" y="81624"/>
                  </a:lnTo>
                  <a:lnTo>
                    <a:pt x="73996" y="81686"/>
                  </a:lnTo>
                  <a:lnTo>
                    <a:pt x="73770" y="81890"/>
                  </a:lnTo>
                  <a:lnTo>
                    <a:pt x="73090" y="82057"/>
                  </a:lnTo>
                  <a:lnTo>
                    <a:pt x="72793" y="82200"/>
                  </a:lnTo>
                  <a:lnTo>
                    <a:pt x="72397" y="82472"/>
                  </a:lnTo>
                  <a:lnTo>
                    <a:pt x="72130" y="82841"/>
                  </a:lnTo>
                  <a:lnTo>
                    <a:pt x="71594" y="83558"/>
                  </a:lnTo>
                  <a:lnTo>
                    <a:pt x="71339" y="83914"/>
                  </a:lnTo>
                  <a:lnTo>
                    <a:pt x="71044" y="84545"/>
                  </a:lnTo>
                  <a:lnTo>
                    <a:pt x="70605" y="85217"/>
                  </a:lnTo>
                  <a:lnTo>
                    <a:pt x="70124" y="85979"/>
                  </a:lnTo>
                  <a:lnTo>
                    <a:pt x="70156" y="86251"/>
                  </a:lnTo>
                  <a:lnTo>
                    <a:pt x="70334" y="86603"/>
                  </a:lnTo>
                  <a:lnTo>
                    <a:pt x="70109" y="86818"/>
                  </a:lnTo>
                  <a:lnTo>
                    <a:pt x="69713" y="86377"/>
                  </a:lnTo>
                  <a:lnTo>
                    <a:pt x="69494" y="86494"/>
                  </a:lnTo>
                  <a:lnTo>
                    <a:pt x="69032" y="86870"/>
                  </a:lnTo>
                  <a:lnTo>
                    <a:pt x="68749" y="87405"/>
                  </a:lnTo>
                  <a:lnTo>
                    <a:pt x="68535" y="87701"/>
                  </a:lnTo>
                  <a:lnTo>
                    <a:pt x="68122" y="87985"/>
                  </a:lnTo>
                  <a:lnTo>
                    <a:pt x="67469" y="88413"/>
                  </a:lnTo>
                  <a:lnTo>
                    <a:pt x="67072" y="88652"/>
                  </a:lnTo>
                  <a:lnTo>
                    <a:pt x="66514" y="89863"/>
                  </a:lnTo>
                  <a:lnTo>
                    <a:pt x="66415" y="90206"/>
                  </a:lnTo>
                  <a:lnTo>
                    <a:pt x="66372" y="90625"/>
                  </a:lnTo>
                  <a:lnTo>
                    <a:pt x="66023" y="90821"/>
                  </a:lnTo>
                  <a:lnTo>
                    <a:pt x="65813" y="91130"/>
                  </a:lnTo>
                  <a:lnTo>
                    <a:pt x="65279" y="91669"/>
                  </a:lnTo>
                  <a:lnTo>
                    <a:pt x="64974" y="91993"/>
                  </a:lnTo>
                  <a:lnTo>
                    <a:pt x="64661" y="93051"/>
                  </a:lnTo>
                  <a:lnTo>
                    <a:pt x="64642" y="93478"/>
                  </a:lnTo>
                  <a:lnTo>
                    <a:pt x="64484" y="93982"/>
                  </a:lnTo>
                  <a:lnTo>
                    <a:pt x="64106" y="94353"/>
                  </a:lnTo>
                  <a:lnTo>
                    <a:pt x="63747" y="94976"/>
                  </a:lnTo>
                  <a:lnTo>
                    <a:pt x="63551" y="95303"/>
                  </a:lnTo>
                  <a:lnTo>
                    <a:pt x="62908" y="95693"/>
                  </a:lnTo>
                  <a:lnTo>
                    <a:pt x="62196" y="95762"/>
                  </a:lnTo>
                  <a:lnTo>
                    <a:pt x="61338" y="95920"/>
                  </a:lnTo>
                  <a:lnTo>
                    <a:pt x="60370" y="96053"/>
                  </a:lnTo>
                  <a:lnTo>
                    <a:pt x="59891" y="95939"/>
                  </a:lnTo>
                  <a:lnTo>
                    <a:pt x="59052" y="95791"/>
                  </a:lnTo>
                  <a:lnTo>
                    <a:pt x="58387" y="95657"/>
                  </a:lnTo>
                  <a:lnTo>
                    <a:pt x="57686" y="95529"/>
                  </a:lnTo>
                  <a:lnTo>
                    <a:pt x="56538" y="95133"/>
                  </a:lnTo>
                  <a:lnTo>
                    <a:pt x="55889" y="95200"/>
                  </a:lnTo>
                  <a:lnTo>
                    <a:pt x="55046" y="95243"/>
                  </a:lnTo>
                  <a:lnTo>
                    <a:pt x="54676" y="95276"/>
                  </a:lnTo>
                  <a:lnTo>
                    <a:pt x="54357" y="95033"/>
                  </a:lnTo>
                  <a:lnTo>
                    <a:pt x="52429" y="91950"/>
                  </a:lnTo>
                  <a:lnTo>
                    <a:pt x="52073" y="91373"/>
                  </a:lnTo>
                  <a:lnTo>
                    <a:pt x="51698" y="90757"/>
                  </a:lnTo>
                  <a:lnTo>
                    <a:pt x="51539" y="90497"/>
                  </a:lnTo>
                  <a:lnTo>
                    <a:pt x="50905" y="89548"/>
                  </a:lnTo>
                  <a:lnTo>
                    <a:pt x="49836" y="87871"/>
                  </a:lnTo>
                  <a:lnTo>
                    <a:pt x="48906" y="86379"/>
                  </a:lnTo>
                  <a:lnTo>
                    <a:pt x="48779" y="86132"/>
                  </a:lnTo>
                  <a:lnTo>
                    <a:pt x="48708" y="85955"/>
                  </a:lnTo>
                  <a:lnTo>
                    <a:pt x="48597" y="85505"/>
                  </a:lnTo>
                  <a:lnTo>
                    <a:pt x="48570" y="85202"/>
                  </a:lnTo>
                  <a:lnTo>
                    <a:pt x="48566" y="84874"/>
                  </a:lnTo>
                  <a:lnTo>
                    <a:pt x="48364" y="77981"/>
                  </a:lnTo>
                  <a:lnTo>
                    <a:pt x="48348" y="77325"/>
                  </a:lnTo>
                  <a:lnTo>
                    <a:pt x="48340" y="77130"/>
                  </a:lnTo>
                  <a:lnTo>
                    <a:pt x="48316" y="76939"/>
                  </a:lnTo>
                  <a:lnTo>
                    <a:pt x="48246" y="76637"/>
                  </a:lnTo>
                  <a:lnTo>
                    <a:pt x="48198" y="76477"/>
                  </a:lnTo>
                  <a:lnTo>
                    <a:pt x="48087" y="76210"/>
                  </a:lnTo>
                  <a:lnTo>
                    <a:pt x="47243" y="74542"/>
                  </a:lnTo>
                  <a:lnTo>
                    <a:pt x="46008" y="71878"/>
                  </a:lnTo>
                  <a:lnTo>
                    <a:pt x="45884" y="71603"/>
                  </a:lnTo>
                  <a:lnTo>
                    <a:pt x="45688" y="71343"/>
                  </a:lnTo>
                  <a:lnTo>
                    <a:pt x="45543" y="71179"/>
                  </a:lnTo>
                  <a:lnTo>
                    <a:pt x="45389" y="71024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4" name="pg144"/>
            <p:cNvSpPr/>
            <p:nvPr/>
          </p:nvSpPr>
          <p:spPr>
            <a:xfrm>
              <a:off x="6209230" y="5018431"/>
              <a:ext cx="104623" cy="161291"/>
            </a:xfrm>
            <a:custGeom>
              <a:avLst/>
              <a:gdLst/>
              <a:ahLst/>
              <a:cxnLst/>
              <a:rect l="0" t="0" r="0" b="0"/>
              <a:pathLst>
                <a:path w="104623" h="161291">
                  <a:moveTo>
                    <a:pt x="12405" y="95153"/>
                  </a:moveTo>
                  <a:lnTo>
                    <a:pt x="13306" y="95309"/>
                  </a:lnTo>
                  <a:lnTo>
                    <a:pt x="13767" y="94725"/>
                  </a:lnTo>
                  <a:lnTo>
                    <a:pt x="13985" y="94763"/>
                  </a:lnTo>
                  <a:lnTo>
                    <a:pt x="15514" y="92085"/>
                  </a:lnTo>
                  <a:lnTo>
                    <a:pt x="18521" y="86681"/>
                  </a:lnTo>
                  <a:lnTo>
                    <a:pt x="19875" y="84248"/>
                  </a:lnTo>
                  <a:lnTo>
                    <a:pt x="19983" y="84103"/>
                  </a:lnTo>
                  <a:lnTo>
                    <a:pt x="20365" y="83437"/>
                  </a:lnTo>
                  <a:lnTo>
                    <a:pt x="20677" y="82840"/>
                  </a:lnTo>
                  <a:lnTo>
                    <a:pt x="21128" y="82152"/>
                  </a:lnTo>
                  <a:lnTo>
                    <a:pt x="21271" y="81889"/>
                  </a:lnTo>
                  <a:lnTo>
                    <a:pt x="22928" y="82521"/>
                  </a:lnTo>
                  <a:lnTo>
                    <a:pt x="23523" y="81943"/>
                  </a:lnTo>
                  <a:lnTo>
                    <a:pt x="24054" y="81438"/>
                  </a:lnTo>
                  <a:lnTo>
                    <a:pt x="24194" y="81279"/>
                  </a:lnTo>
                  <a:lnTo>
                    <a:pt x="24330" y="81115"/>
                  </a:lnTo>
                  <a:lnTo>
                    <a:pt x="24461" y="80943"/>
                  </a:lnTo>
                  <a:lnTo>
                    <a:pt x="24583" y="80764"/>
                  </a:lnTo>
                  <a:lnTo>
                    <a:pt x="24696" y="80578"/>
                  </a:lnTo>
                  <a:lnTo>
                    <a:pt x="24869" y="80274"/>
                  </a:lnTo>
                  <a:lnTo>
                    <a:pt x="24948" y="80115"/>
                  </a:lnTo>
                  <a:lnTo>
                    <a:pt x="25009" y="79952"/>
                  </a:lnTo>
                  <a:lnTo>
                    <a:pt x="25038" y="79541"/>
                  </a:lnTo>
                  <a:lnTo>
                    <a:pt x="24988" y="79165"/>
                  </a:lnTo>
                  <a:lnTo>
                    <a:pt x="24954" y="78734"/>
                  </a:lnTo>
                  <a:lnTo>
                    <a:pt x="24941" y="78519"/>
                  </a:lnTo>
                  <a:lnTo>
                    <a:pt x="24938" y="78305"/>
                  </a:lnTo>
                  <a:lnTo>
                    <a:pt x="24949" y="78092"/>
                  </a:lnTo>
                  <a:lnTo>
                    <a:pt x="24971" y="77889"/>
                  </a:lnTo>
                  <a:lnTo>
                    <a:pt x="25003" y="77683"/>
                  </a:lnTo>
                  <a:lnTo>
                    <a:pt x="25044" y="77481"/>
                  </a:lnTo>
                  <a:lnTo>
                    <a:pt x="25100" y="77286"/>
                  </a:lnTo>
                  <a:lnTo>
                    <a:pt x="25170" y="77103"/>
                  </a:lnTo>
                  <a:lnTo>
                    <a:pt x="25253" y="76942"/>
                  </a:lnTo>
                  <a:lnTo>
                    <a:pt x="25350" y="76789"/>
                  </a:lnTo>
                  <a:lnTo>
                    <a:pt x="25458" y="76644"/>
                  </a:lnTo>
                  <a:lnTo>
                    <a:pt x="25573" y="76507"/>
                  </a:lnTo>
                  <a:lnTo>
                    <a:pt x="26313" y="75893"/>
                  </a:lnTo>
                  <a:lnTo>
                    <a:pt x="26509" y="75798"/>
                  </a:lnTo>
                  <a:lnTo>
                    <a:pt x="25430" y="75234"/>
                  </a:lnTo>
                  <a:lnTo>
                    <a:pt x="27485" y="71108"/>
                  </a:lnTo>
                  <a:lnTo>
                    <a:pt x="25733" y="70190"/>
                  </a:lnTo>
                  <a:lnTo>
                    <a:pt x="27175" y="68982"/>
                  </a:lnTo>
                  <a:lnTo>
                    <a:pt x="30144" y="66485"/>
                  </a:lnTo>
                  <a:lnTo>
                    <a:pt x="33390" y="63774"/>
                  </a:lnTo>
                  <a:lnTo>
                    <a:pt x="31536" y="62809"/>
                  </a:lnTo>
                  <a:lnTo>
                    <a:pt x="31112" y="62977"/>
                  </a:lnTo>
                  <a:lnTo>
                    <a:pt x="30823" y="63530"/>
                  </a:lnTo>
                  <a:lnTo>
                    <a:pt x="29676" y="62940"/>
                  </a:lnTo>
                  <a:lnTo>
                    <a:pt x="26230" y="61100"/>
                  </a:lnTo>
                  <a:lnTo>
                    <a:pt x="26766" y="60032"/>
                  </a:lnTo>
                  <a:lnTo>
                    <a:pt x="22800" y="57958"/>
                  </a:lnTo>
                  <a:lnTo>
                    <a:pt x="22381" y="58781"/>
                  </a:lnTo>
                  <a:lnTo>
                    <a:pt x="20994" y="58049"/>
                  </a:lnTo>
                  <a:lnTo>
                    <a:pt x="20665" y="57857"/>
                  </a:lnTo>
                  <a:lnTo>
                    <a:pt x="21164" y="56844"/>
                  </a:lnTo>
                  <a:lnTo>
                    <a:pt x="21655" y="55837"/>
                  </a:lnTo>
                  <a:lnTo>
                    <a:pt x="21948" y="55296"/>
                  </a:lnTo>
                  <a:lnTo>
                    <a:pt x="19918" y="54234"/>
                  </a:lnTo>
                  <a:lnTo>
                    <a:pt x="19969" y="53640"/>
                  </a:lnTo>
                  <a:lnTo>
                    <a:pt x="20721" y="49056"/>
                  </a:lnTo>
                  <a:lnTo>
                    <a:pt x="23074" y="49440"/>
                  </a:lnTo>
                  <a:lnTo>
                    <a:pt x="23715" y="45587"/>
                  </a:lnTo>
                  <a:lnTo>
                    <a:pt x="24245" y="42405"/>
                  </a:lnTo>
                  <a:lnTo>
                    <a:pt x="24705" y="42504"/>
                  </a:lnTo>
                  <a:lnTo>
                    <a:pt x="26166" y="42883"/>
                  </a:lnTo>
                  <a:lnTo>
                    <a:pt x="33912" y="44596"/>
                  </a:lnTo>
                  <a:lnTo>
                    <a:pt x="34697" y="39490"/>
                  </a:lnTo>
                  <a:lnTo>
                    <a:pt x="34871" y="38437"/>
                  </a:lnTo>
                  <a:lnTo>
                    <a:pt x="34971" y="37984"/>
                  </a:lnTo>
                  <a:lnTo>
                    <a:pt x="35141" y="37912"/>
                  </a:lnTo>
                  <a:lnTo>
                    <a:pt x="35342" y="37812"/>
                  </a:lnTo>
                  <a:lnTo>
                    <a:pt x="36071" y="37183"/>
                  </a:lnTo>
                  <a:lnTo>
                    <a:pt x="36566" y="36607"/>
                  </a:lnTo>
                  <a:lnTo>
                    <a:pt x="36942" y="36154"/>
                  </a:lnTo>
                  <a:lnTo>
                    <a:pt x="37112" y="35930"/>
                  </a:lnTo>
                  <a:lnTo>
                    <a:pt x="37286" y="35682"/>
                  </a:lnTo>
                  <a:lnTo>
                    <a:pt x="37536" y="35306"/>
                  </a:lnTo>
                  <a:lnTo>
                    <a:pt x="37686" y="35148"/>
                  </a:lnTo>
                  <a:lnTo>
                    <a:pt x="37781" y="35020"/>
                  </a:lnTo>
                  <a:lnTo>
                    <a:pt x="37892" y="34748"/>
                  </a:lnTo>
                  <a:lnTo>
                    <a:pt x="38296" y="34243"/>
                  </a:lnTo>
                  <a:lnTo>
                    <a:pt x="38624" y="33824"/>
                  </a:lnTo>
                  <a:lnTo>
                    <a:pt x="39392" y="32856"/>
                  </a:lnTo>
                  <a:lnTo>
                    <a:pt x="39614" y="32585"/>
                  </a:lnTo>
                  <a:lnTo>
                    <a:pt x="39780" y="32370"/>
                  </a:lnTo>
                  <a:lnTo>
                    <a:pt x="39887" y="32103"/>
                  </a:lnTo>
                  <a:lnTo>
                    <a:pt x="40152" y="31741"/>
                  </a:lnTo>
                  <a:lnTo>
                    <a:pt x="40548" y="31374"/>
                  </a:lnTo>
                  <a:lnTo>
                    <a:pt x="40845" y="30969"/>
                  </a:lnTo>
                  <a:lnTo>
                    <a:pt x="41522" y="29697"/>
                  </a:lnTo>
                  <a:lnTo>
                    <a:pt x="41526" y="29530"/>
                  </a:lnTo>
                  <a:lnTo>
                    <a:pt x="41565" y="29397"/>
                  </a:lnTo>
                  <a:lnTo>
                    <a:pt x="41593" y="29239"/>
                  </a:lnTo>
                  <a:lnTo>
                    <a:pt x="41597" y="29111"/>
                  </a:lnTo>
                  <a:lnTo>
                    <a:pt x="41629" y="28854"/>
                  </a:lnTo>
                  <a:lnTo>
                    <a:pt x="41700" y="28110"/>
                  </a:lnTo>
                  <a:lnTo>
                    <a:pt x="41708" y="27824"/>
                  </a:lnTo>
                  <a:lnTo>
                    <a:pt x="42072" y="26566"/>
                  </a:lnTo>
                  <a:lnTo>
                    <a:pt x="44230" y="24374"/>
                  </a:lnTo>
                  <a:lnTo>
                    <a:pt x="44456" y="23945"/>
                  </a:lnTo>
                  <a:lnTo>
                    <a:pt x="44843" y="23645"/>
                  </a:lnTo>
                  <a:lnTo>
                    <a:pt x="44855" y="22987"/>
                  </a:lnTo>
                  <a:lnTo>
                    <a:pt x="44978" y="22411"/>
                  </a:lnTo>
                  <a:lnTo>
                    <a:pt x="45445" y="21725"/>
                  </a:lnTo>
                  <a:lnTo>
                    <a:pt x="46031" y="21005"/>
                  </a:lnTo>
                  <a:lnTo>
                    <a:pt x="46312" y="20467"/>
                  </a:lnTo>
                  <a:lnTo>
                    <a:pt x="46415" y="19952"/>
                  </a:lnTo>
                  <a:lnTo>
                    <a:pt x="46205" y="19795"/>
                  </a:lnTo>
                  <a:lnTo>
                    <a:pt x="46763" y="18989"/>
                  </a:lnTo>
                  <a:lnTo>
                    <a:pt x="47503" y="18184"/>
                  </a:lnTo>
                  <a:lnTo>
                    <a:pt x="48149" y="17498"/>
                  </a:lnTo>
                  <a:lnTo>
                    <a:pt x="49075" y="16483"/>
                  </a:lnTo>
                  <a:lnTo>
                    <a:pt x="49784" y="15887"/>
                  </a:lnTo>
                  <a:lnTo>
                    <a:pt x="50734" y="14996"/>
                  </a:lnTo>
                  <a:lnTo>
                    <a:pt x="51838" y="14105"/>
                  </a:lnTo>
                  <a:lnTo>
                    <a:pt x="52788" y="13395"/>
                  </a:lnTo>
                  <a:lnTo>
                    <a:pt x="53160" y="13037"/>
                  </a:lnTo>
                  <a:lnTo>
                    <a:pt x="53742" y="12566"/>
                  </a:lnTo>
                  <a:lnTo>
                    <a:pt x="54106" y="12480"/>
                  </a:lnTo>
                  <a:lnTo>
                    <a:pt x="54415" y="12094"/>
                  </a:lnTo>
                  <a:lnTo>
                    <a:pt x="54574" y="11794"/>
                  </a:lnTo>
                  <a:lnTo>
                    <a:pt x="55092" y="11436"/>
                  </a:lnTo>
                  <a:lnTo>
                    <a:pt x="55737" y="10931"/>
                  </a:lnTo>
                  <a:lnTo>
                    <a:pt x="56656" y="10254"/>
                  </a:lnTo>
                  <a:lnTo>
                    <a:pt x="57515" y="9540"/>
                  </a:lnTo>
                  <a:lnTo>
                    <a:pt x="58192" y="9006"/>
                  </a:lnTo>
                  <a:lnTo>
                    <a:pt x="58853" y="8420"/>
                  </a:lnTo>
                  <a:lnTo>
                    <a:pt x="59811" y="7629"/>
                  </a:lnTo>
                  <a:lnTo>
                    <a:pt x="60939" y="6800"/>
                  </a:lnTo>
                  <a:lnTo>
                    <a:pt x="61406" y="6367"/>
                  </a:lnTo>
                  <a:lnTo>
                    <a:pt x="61711" y="6085"/>
                  </a:lnTo>
                  <a:lnTo>
                    <a:pt x="62645" y="5380"/>
                  </a:lnTo>
                  <a:lnTo>
                    <a:pt x="63334" y="4870"/>
                  </a:lnTo>
                  <a:lnTo>
                    <a:pt x="63825" y="4274"/>
                  </a:lnTo>
                  <a:lnTo>
                    <a:pt x="64114" y="3797"/>
                  </a:lnTo>
                  <a:lnTo>
                    <a:pt x="64637" y="3726"/>
                  </a:lnTo>
                  <a:lnTo>
                    <a:pt x="64882" y="3492"/>
                  </a:lnTo>
                  <a:lnTo>
                    <a:pt x="65282" y="3459"/>
                  </a:lnTo>
                  <a:lnTo>
                    <a:pt x="65804" y="3469"/>
                  </a:lnTo>
                  <a:lnTo>
                    <a:pt x="66248" y="3192"/>
                  </a:lnTo>
                  <a:lnTo>
                    <a:pt x="66252" y="2954"/>
                  </a:lnTo>
                  <a:lnTo>
                    <a:pt x="66188" y="2616"/>
                  </a:lnTo>
                  <a:lnTo>
                    <a:pt x="66093" y="2153"/>
                  </a:lnTo>
                  <a:lnTo>
                    <a:pt x="66588" y="2249"/>
                  </a:lnTo>
                  <a:lnTo>
                    <a:pt x="67249" y="2549"/>
                  </a:lnTo>
                  <a:lnTo>
                    <a:pt x="67796" y="2821"/>
                  </a:lnTo>
                  <a:lnTo>
                    <a:pt x="68457" y="3068"/>
                  </a:lnTo>
                  <a:lnTo>
                    <a:pt x="69066" y="3078"/>
                  </a:lnTo>
                  <a:lnTo>
                    <a:pt x="69446" y="2940"/>
                  </a:lnTo>
                  <a:lnTo>
                    <a:pt x="71283" y="2330"/>
                  </a:lnTo>
                  <a:lnTo>
                    <a:pt x="72625" y="1806"/>
                  </a:lnTo>
                  <a:lnTo>
                    <a:pt x="73385" y="1524"/>
                  </a:lnTo>
                  <a:lnTo>
                    <a:pt x="74000" y="1282"/>
                  </a:lnTo>
                  <a:lnTo>
                    <a:pt x="73861" y="1125"/>
                  </a:lnTo>
                  <a:lnTo>
                    <a:pt x="74363" y="919"/>
                  </a:lnTo>
                  <a:lnTo>
                    <a:pt x="74977" y="714"/>
                  </a:lnTo>
                  <a:lnTo>
                    <a:pt x="75483" y="338"/>
                  </a:lnTo>
                  <a:lnTo>
                    <a:pt x="75590" y="209"/>
                  </a:lnTo>
                  <a:lnTo>
                    <a:pt x="75590" y="0"/>
                  </a:lnTo>
                  <a:lnTo>
                    <a:pt x="78266" y="1986"/>
                  </a:lnTo>
                  <a:lnTo>
                    <a:pt x="78472" y="2139"/>
                  </a:lnTo>
                  <a:lnTo>
                    <a:pt x="78741" y="2196"/>
                  </a:lnTo>
                  <a:lnTo>
                    <a:pt x="79007" y="2277"/>
                  </a:lnTo>
                  <a:lnTo>
                    <a:pt x="79264" y="2373"/>
                  </a:lnTo>
                  <a:lnTo>
                    <a:pt x="84324" y="4703"/>
                  </a:lnTo>
                  <a:lnTo>
                    <a:pt x="91045" y="7796"/>
                  </a:lnTo>
                  <a:lnTo>
                    <a:pt x="92874" y="8649"/>
                  </a:lnTo>
                  <a:lnTo>
                    <a:pt x="93911" y="9173"/>
                  </a:lnTo>
                  <a:lnTo>
                    <a:pt x="94710" y="9697"/>
                  </a:lnTo>
                  <a:lnTo>
                    <a:pt x="94928" y="9830"/>
                  </a:lnTo>
                  <a:lnTo>
                    <a:pt x="95205" y="10026"/>
                  </a:lnTo>
                  <a:lnTo>
                    <a:pt x="95463" y="10197"/>
                  </a:lnTo>
                  <a:lnTo>
                    <a:pt x="95973" y="10517"/>
                  </a:lnTo>
                  <a:lnTo>
                    <a:pt x="96290" y="10764"/>
                  </a:lnTo>
                  <a:lnTo>
                    <a:pt x="96516" y="10984"/>
                  </a:lnTo>
                  <a:lnTo>
                    <a:pt x="96884" y="11327"/>
                  </a:lnTo>
                  <a:lnTo>
                    <a:pt x="97169" y="11608"/>
                  </a:lnTo>
                  <a:lnTo>
                    <a:pt x="97525" y="11941"/>
                  </a:lnTo>
                  <a:lnTo>
                    <a:pt x="97755" y="12242"/>
                  </a:lnTo>
                  <a:lnTo>
                    <a:pt x="97173" y="12723"/>
                  </a:lnTo>
                  <a:lnTo>
                    <a:pt x="97425" y="13012"/>
                  </a:lnTo>
                  <a:lnTo>
                    <a:pt x="98048" y="13743"/>
                  </a:lnTo>
                  <a:lnTo>
                    <a:pt x="98681" y="13233"/>
                  </a:lnTo>
                  <a:lnTo>
                    <a:pt x="99109" y="13676"/>
                  </a:lnTo>
                  <a:lnTo>
                    <a:pt x="99374" y="13990"/>
                  </a:lnTo>
                  <a:lnTo>
                    <a:pt x="99623" y="14314"/>
                  </a:lnTo>
                  <a:lnTo>
                    <a:pt x="100118" y="14872"/>
                  </a:lnTo>
                  <a:lnTo>
                    <a:pt x="100344" y="15182"/>
                  </a:lnTo>
                  <a:lnTo>
                    <a:pt x="100835" y="15811"/>
                  </a:lnTo>
                  <a:lnTo>
                    <a:pt x="101108" y="16178"/>
                  </a:lnTo>
                  <a:lnTo>
                    <a:pt x="101337" y="16556"/>
                  </a:lnTo>
                  <a:lnTo>
                    <a:pt x="104623" y="20624"/>
                  </a:lnTo>
                  <a:lnTo>
                    <a:pt x="103697" y="20805"/>
                  </a:lnTo>
                  <a:lnTo>
                    <a:pt x="101717" y="21167"/>
                  </a:lnTo>
                  <a:lnTo>
                    <a:pt x="99402" y="21915"/>
                  </a:lnTo>
                  <a:lnTo>
                    <a:pt x="96884" y="22797"/>
                  </a:lnTo>
                  <a:lnTo>
                    <a:pt x="94956" y="23817"/>
                  </a:lnTo>
                  <a:lnTo>
                    <a:pt x="93491" y="24712"/>
                  </a:lnTo>
                  <a:lnTo>
                    <a:pt x="92747" y="25889"/>
                  </a:lnTo>
                  <a:lnTo>
                    <a:pt x="91801" y="27324"/>
                  </a:lnTo>
                  <a:lnTo>
                    <a:pt x="91255" y="28367"/>
                  </a:lnTo>
                  <a:lnTo>
                    <a:pt x="89905" y="30126"/>
                  </a:lnTo>
                  <a:lnTo>
                    <a:pt x="87569" y="31999"/>
                  </a:lnTo>
                  <a:lnTo>
                    <a:pt x="85701" y="33419"/>
                  </a:lnTo>
                  <a:lnTo>
                    <a:pt x="83761" y="35034"/>
                  </a:lnTo>
                  <a:lnTo>
                    <a:pt x="82621" y="36330"/>
                  </a:lnTo>
                  <a:lnTo>
                    <a:pt x="81081" y="37755"/>
                  </a:lnTo>
                  <a:lnTo>
                    <a:pt x="80071" y="39056"/>
                  </a:lnTo>
                  <a:lnTo>
                    <a:pt x="79953" y="39890"/>
                  </a:lnTo>
                  <a:lnTo>
                    <a:pt x="79588" y="41196"/>
                  </a:lnTo>
                  <a:lnTo>
                    <a:pt x="78128" y="44269"/>
                  </a:lnTo>
                  <a:lnTo>
                    <a:pt x="77197" y="45785"/>
                  </a:lnTo>
                  <a:lnTo>
                    <a:pt x="76109" y="47238"/>
                  </a:lnTo>
                  <a:lnTo>
                    <a:pt x="74672" y="49087"/>
                  </a:lnTo>
                  <a:lnTo>
                    <a:pt x="73607" y="51041"/>
                  </a:lnTo>
                  <a:lnTo>
                    <a:pt x="72712" y="52275"/>
                  </a:lnTo>
                  <a:lnTo>
                    <a:pt x="71687" y="53666"/>
                  </a:lnTo>
                  <a:lnTo>
                    <a:pt x="71208" y="54281"/>
                  </a:lnTo>
                  <a:lnTo>
                    <a:pt x="69973" y="56016"/>
                  </a:lnTo>
                  <a:lnTo>
                    <a:pt x="68682" y="58060"/>
                  </a:lnTo>
                  <a:lnTo>
                    <a:pt x="68005" y="59213"/>
                  </a:lnTo>
                  <a:lnTo>
                    <a:pt x="67328" y="60429"/>
                  </a:lnTo>
                  <a:lnTo>
                    <a:pt x="66315" y="61968"/>
                  </a:lnTo>
                  <a:lnTo>
                    <a:pt x="65606" y="63007"/>
                  </a:lnTo>
                  <a:lnTo>
                    <a:pt x="64803" y="64517"/>
                  </a:lnTo>
                  <a:lnTo>
                    <a:pt x="63999" y="66118"/>
                  </a:lnTo>
                  <a:lnTo>
                    <a:pt x="63619" y="67338"/>
                  </a:lnTo>
                  <a:lnTo>
                    <a:pt x="63089" y="68677"/>
                  </a:lnTo>
                  <a:lnTo>
                    <a:pt x="62554" y="70102"/>
                  </a:lnTo>
                  <a:lnTo>
                    <a:pt x="62162" y="70988"/>
                  </a:lnTo>
                  <a:lnTo>
                    <a:pt x="62127" y="71560"/>
                  </a:lnTo>
                  <a:lnTo>
                    <a:pt x="61735" y="72604"/>
                  </a:lnTo>
                  <a:lnTo>
                    <a:pt x="61414" y="73614"/>
                  </a:lnTo>
                  <a:lnTo>
                    <a:pt x="61438" y="74439"/>
                  </a:lnTo>
                  <a:lnTo>
                    <a:pt x="61541" y="74968"/>
                  </a:lnTo>
                  <a:lnTo>
                    <a:pt x="61256" y="76240"/>
                  </a:lnTo>
                  <a:lnTo>
                    <a:pt x="60864" y="77207"/>
                  </a:lnTo>
                  <a:lnTo>
                    <a:pt x="60428" y="78365"/>
                  </a:lnTo>
                  <a:lnTo>
                    <a:pt x="60005" y="79109"/>
                  </a:lnTo>
                  <a:lnTo>
                    <a:pt x="59225" y="80857"/>
                  </a:lnTo>
                  <a:lnTo>
                    <a:pt x="59036" y="81377"/>
                  </a:lnTo>
                  <a:lnTo>
                    <a:pt x="58398" y="83097"/>
                  </a:lnTo>
                  <a:lnTo>
                    <a:pt x="57416" y="85523"/>
                  </a:lnTo>
                  <a:lnTo>
                    <a:pt x="56771" y="87386"/>
                  </a:lnTo>
                  <a:lnTo>
                    <a:pt x="56628" y="87758"/>
                  </a:lnTo>
                  <a:lnTo>
                    <a:pt x="56213" y="88887"/>
                  </a:lnTo>
                  <a:lnTo>
                    <a:pt x="55884" y="89797"/>
                  </a:lnTo>
                  <a:lnTo>
                    <a:pt x="55508" y="90865"/>
                  </a:lnTo>
                  <a:lnTo>
                    <a:pt x="55326" y="91398"/>
                  </a:lnTo>
                  <a:lnTo>
                    <a:pt x="55152" y="91937"/>
                  </a:lnTo>
                  <a:lnTo>
                    <a:pt x="54962" y="92561"/>
                  </a:lnTo>
                  <a:lnTo>
                    <a:pt x="54783" y="93195"/>
                  </a:lnTo>
                  <a:lnTo>
                    <a:pt x="54439" y="94458"/>
                  </a:lnTo>
                  <a:lnTo>
                    <a:pt x="54261" y="95091"/>
                  </a:lnTo>
                  <a:lnTo>
                    <a:pt x="54043" y="95835"/>
                  </a:lnTo>
                  <a:lnTo>
                    <a:pt x="53596" y="97326"/>
                  </a:lnTo>
                  <a:lnTo>
                    <a:pt x="53370" y="98070"/>
                  </a:lnTo>
                  <a:lnTo>
                    <a:pt x="52654" y="100362"/>
                  </a:lnTo>
                  <a:lnTo>
                    <a:pt x="52404" y="101134"/>
                  </a:lnTo>
                  <a:lnTo>
                    <a:pt x="52151" y="101901"/>
                  </a:lnTo>
                  <a:lnTo>
                    <a:pt x="51676" y="103250"/>
                  </a:lnTo>
                  <a:lnTo>
                    <a:pt x="51244" y="104412"/>
                  </a:lnTo>
                  <a:lnTo>
                    <a:pt x="51019" y="104984"/>
                  </a:lnTo>
                  <a:lnTo>
                    <a:pt x="50777" y="105556"/>
                  </a:lnTo>
                  <a:lnTo>
                    <a:pt x="50623" y="105894"/>
                  </a:lnTo>
                  <a:lnTo>
                    <a:pt x="50306" y="106571"/>
                  </a:lnTo>
                  <a:lnTo>
                    <a:pt x="49970" y="107238"/>
                  </a:lnTo>
                  <a:lnTo>
                    <a:pt x="49716" y="107767"/>
                  </a:lnTo>
                  <a:lnTo>
                    <a:pt x="49471" y="108296"/>
                  </a:lnTo>
                  <a:lnTo>
                    <a:pt x="49000" y="109364"/>
                  </a:lnTo>
                  <a:lnTo>
                    <a:pt x="48782" y="109907"/>
                  </a:lnTo>
                  <a:lnTo>
                    <a:pt x="48628" y="110307"/>
                  </a:lnTo>
                  <a:lnTo>
                    <a:pt x="48200" y="111518"/>
                  </a:lnTo>
                  <a:lnTo>
                    <a:pt x="48042" y="111918"/>
                  </a:lnTo>
                  <a:lnTo>
                    <a:pt x="47880" y="112304"/>
                  </a:lnTo>
                  <a:lnTo>
                    <a:pt x="47705" y="112690"/>
                  </a:lnTo>
                  <a:lnTo>
                    <a:pt x="47175" y="113838"/>
                  </a:lnTo>
                  <a:lnTo>
                    <a:pt x="46831" y="114625"/>
                  </a:lnTo>
                  <a:lnTo>
                    <a:pt x="46396" y="115642"/>
                  </a:lnTo>
                  <a:lnTo>
                    <a:pt x="45821" y="116988"/>
                  </a:lnTo>
                  <a:lnTo>
                    <a:pt x="45477" y="117774"/>
                  </a:lnTo>
                  <a:lnTo>
                    <a:pt x="45112" y="118580"/>
                  </a:lnTo>
                  <a:lnTo>
                    <a:pt x="44736" y="119385"/>
                  </a:lnTo>
                  <a:lnTo>
                    <a:pt x="44150" y="120591"/>
                  </a:lnTo>
                  <a:lnTo>
                    <a:pt x="43557" y="121792"/>
                  </a:lnTo>
                  <a:lnTo>
                    <a:pt x="42785" y="123326"/>
                  </a:lnTo>
                  <a:lnTo>
                    <a:pt x="42603" y="123712"/>
                  </a:lnTo>
                  <a:lnTo>
                    <a:pt x="42357" y="124255"/>
                  </a:lnTo>
                  <a:lnTo>
                    <a:pt x="42128" y="124808"/>
                  </a:lnTo>
                  <a:lnTo>
                    <a:pt x="41906" y="125361"/>
                  </a:lnTo>
                  <a:lnTo>
                    <a:pt x="41455" y="126466"/>
                  </a:lnTo>
                  <a:lnTo>
                    <a:pt x="41106" y="127286"/>
                  </a:lnTo>
                  <a:lnTo>
                    <a:pt x="40580" y="128511"/>
                  </a:lnTo>
                  <a:lnTo>
                    <a:pt x="40402" y="128973"/>
                  </a:lnTo>
                  <a:lnTo>
                    <a:pt x="39705" y="130836"/>
                  </a:lnTo>
                  <a:lnTo>
                    <a:pt x="39285" y="131989"/>
                  </a:lnTo>
                  <a:lnTo>
                    <a:pt x="39075" y="132561"/>
                  </a:lnTo>
                  <a:lnTo>
                    <a:pt x="38870" y="133138"/>
                  </a:lnTo>
                  <a:lnTo>
                    <a:pt x="38672" y="133719"/>
                  </a:lnTo>
                  <a:lnTo>
                    <a:pt x="38410" y="134467"/>
                  </a:lnTo>
                  <a:lnTo>
                    <a:pt x="37908" y="135973"/>
                  </a:lnTo>
                  <a:lnTo>
                    <a:pt x="37674" y="136726"/>
                  </a:lnTo>
                  <a:lnTo>
                    <a:pt x="37616" y="136971"/>
                  </a:lnTo>
                  <a:lnTo>
                    <a:pt x="37464" y="137489"/>
                  </a:lnTo>
                  <a:lnTo>
                    <a:pt x="37330" y="138032"/>
                  </a:lnTo>
                  <a:lnTo>
                    <a:pt x="37199" y="138580"/>
                  </a:lnTo>
                  <a:lnTo>
                    <a:pt x="37080" y="139128"/>
                  </a:lnTo>
                  <a:lnTo>
                    <a:pt x="36859" y="140224"/>
                  </a:lnTo>
                  <a:lnTo>
                    <a:pt x="36676" y="141229"/>
                  </a:lnTo>
                  <a:lnTo>
                    <a:pt x="36593" y="141734"/>
                  </a:lnTo>
                  <a:lnTo>
                    <a:pt x="36514" y="142240"/>
                  </a:lnTo>
                  <a:lnTo>
                    <a:pt x="36403" y="143097"/>
                  </a:lnTo>
                  <a:lnTo>
                    <a:pt x="36324" y="143803"/>
                  </a:lnTo>
                  <a:lnTo>
                    <a:pt x="36293" y="144155"/>
                  </a:lnTo>
                  <a:lnTo>
                    <a:pt x="36265" y="144513"/>
                  </a:lnTo>
                  <a:lnTo>
                    <a:pt x="36213" y="144732"/>
                  </a:lnTo>
                  <a:lnTo>
                    <a:pt x="36071" y="145394"/>
                  </a:lnTo>
                  <a:lnTo>
                    <a:pt x="35984" y="145852"/>
                  </a:lnTo>
                  <a:lnTo>
                    <a:pt x="35865" y="146552"/>
                  </a:lnTo>
                  <a:lnTo>
                    <a:pt x="35770" y="147062"/>
                  </a:lnTo>
                  <a:lnTo>
                    <a:pt x="35659" y="147615"/>
                  </a:lnTo>
                  <a:lnTo>
                    <a:pt x="35604" y="147891"/>
                  </a:lnTo>
                  <a:lnTo>
                    <a:pt x="35497" y="148463"/>
                  </a:lnTo>
                  <a:lnTo>
                    <a:pt x="35437" y="148759"/>
                  </a:lnTo>
                  <a:lnTo>
                    <a:pt x="35327" y="149349"/>
                  </a:lnTo>
                  <a:lnTo>
                    <a:pt x="35279" y="149645"/>
                  </a:lnTo>
                  <a:lnTo>
                    <a:pt x="35236" y="149959"/>
                  </a:lnTo>
                  <a:lnTo>
                    <a:pt x="35121" y="150903"/>
                  </a:lnTo>
                  <a:lnTo>
                    <a:pt x="35065" y="151213"/>
                  </a:lnTo>
                  <a:lnTo>
                    <a:pt x="35002" y="151508"/>
                  </a:lnTo>
                  <a:lnTo>
                    <a:pt x="34792" y="152394"/>
                  </a:lnTo>
                  <a:lnTo>
                    <a:pt x="34733" y="152690"/>
                  </a:lnTo>
                  <a:lnTo>
                    <a:pt x="34693" y="152962"/>
                  </a:lnTo>
                  <a:lnTo>
                    <a:pt x="34670" y="153243"/>
                  </a:lnTo>
                  <a:lnTo>
                    <a:pt x="34654" y="153524"/>
                  </a:lnTo>
                  <a:lnTo>
                    <a:pt x="34630" y="153800"/>
                  </a:lnTo>
                  <a:lnTo>
                    <a:pt x="34582" y="154072"/>
                  </a:lnTo>
                  <a:lnTo>
                    <a:pt x="34535" y="154267"/>
                  </a:lnTo>
                  <a:lnTo>
                    <a:pt x="34341" y="154834"/>
                  </a:lnTo>
                  <a:lnTo>
                    <a:pt x="34289" y="155025"/>
                  </a:lnTo>
                  <a:lnTo>
                    <a:pt x="34226" y="155354"/>
                  </a:lnTo>
                  <a:lnTo>
                    <a:pt x="34183" y="155682"/>
                  </a:lnTo>
                  <a:lnTo>
                    <a:pt x="34119" y="156354"/>
                  </a:lnTo>
                  <a:lnTo>
                    <a:pt x="34076" y="156688"/>
                  </a:lnTo>
                  <a:lnTo>
                    <a:pt x="33985" y="157217"/>
                  </a:lnTo>
                  <a:lnTo>
                    <a:pt x="33937" y="157479"/>
                  </a:lnTo>
                  <a:lnTo>
                    <a:pt x="33834" y="158008"/>
                  </a:lnTo>
                  <a:lnTo>
                    <a:pt x="33795" y="158199"/>
                  </a:lnTo>
                  <a:lnTo>
                    <a:pt x="33708" y="158580"/>
                  </a:lnTo>
                  <a:lnTo>
                    <a:pt x="33616" y="159085"/>
                  </a:lnTo>
                  <a:lnTo>
                    <a:pt x="33561" y="159576"/>
                  </a:lnTo>
                  <a:lnTo>
                    <a:pt x="33521" y="159738"/>
                  </a:lnTo>
                  <a:lnTo>
                    <a:pt x="33375" y="160214"/>
                  </a:lnTo>
                  <a:lnTo>
                    <a:pt x="33312" y="160472"/>
                  </a:lnTo>
                  <a:lnTo>
                    <a:pt x="30591" y="159950"/>
                  </a:lnTo>
                  <a:lnTo>
                    <a:pt x="30117" y="159847"/>
                  </a:lnTo>
                  <a:lnTo>
                    <a:pt x="29864" y="160462"/>
                  </a:lnTo>
                  <a:lnTo>
                    <a:pt x="29515" y="161291"/>
                  </a:lnTo>
                  <a:lnTo>
                    <a:pt x="28514" y="161125"/>
                  </a:lnTo>
                  <a:lnTo>
                    <a:pt x="27767" y="160993"/>
                  </a:lnTo>
                  <a:lnTo>
                    <a:pt x="23882" y="160324"/>
                  </a:lnTo>
                  <a:lnTo>
                    <a:pt x="23371" y="160243"/>
                  </a:lnTo>
                  <a:lnTo>
                    <a:pt x="22849" y="160152"/>
                  </a:lnTo>
                  <a:lnTo>
                    <a:pt x="21305" y="159895"/>
                  </a:lnTo>
                  <a:lnTo>
                    <a:pt x="20457" y="159746"/>
                  </a:lnTo>
                  <a:lnTo>
                    <a:pt x="17294" y="159207"/>
                  </a:lnTo>
                  <a:lnTo>
                    <a:pt x="16689" y="159109"/>
                  </a:lnTo>
                  <a:lnTo>
                    <a:pt x="15652" y="158928"/>
                  </a:lnTo>
                  <a:lnTo>
                    <a:pt x="13586" y="158537"/>
                  </a:lnTo>
                  <a:lnTo>
                    <a:pt x="13054" y="158423"/>
                  </a:lnTo>
                  <a:lnTo>
                    <a:pt x="12667" y="158418"/>
                  </a:lnTo>
                  <a:lnTo>
                    <a:pt x="11203" y="158165"/>
                  </a:lnTo>
                  <a:lnTo>
                    <a:pt x="8119" y="157651"/>
                  </a:lnTo>
                  <a:lnTo>
                    <a:pt x="7794" y="157593"/>
                  </a:lnTo>
                  <a:lnTo>
                    <a:pt x="7093" y="157479"/>
                  </a:lnTo>
                  <a:lnTo>
                    <a:pt x="6836" y="157433"/>
                  </a:lnTo>
                  <a:lnTo>
                    <a:pt x="6068" y="157303"/>
                  </a:lnTo>
                  <a:lnTo>
                    <a:pt x="5035" y="157136"/>
                  </a:lnTo>
                  <a:lnTo>
                    <a:pt x="3042" y="156806"/>
                  </a:lnTo>
                  <a:lnTo>
                    <a:pt x="0" y="156240"/>
                  </a:lnTo>
                  <a:lnTo>
                    <a:pt x="4928" y="130607"/>
                  </a:lnTo>
                  <a:lnTo>
                    <a:pt x="5080" y="130208"/>
                  </a:lnTo>
                  <a:lnTo>
                    <a:pt x="5241" y="129788"/>
                  </a:lnTo>
                  <a:lnTo>
                    <a:pt x="7553" y="125914"/>
                  </a:lnTo>
                  <a:lnTo>
                    <a:pt x="9845" y="121039"/>
                  </a:lnTo>
                  <a:lnTo>
                    <a:pt x="10086" y="120519"/>
                  </a:lnTo>
                  <a:lnTo>
                    <a:pt x="11780" y="114834"/>
                  </a:lnTo>
                  <a:lnTo>
                    <a:pt x="12323" y="103502"/>
                  </a:lnTo>
                  <a:lnTo>
                    <a:pt x="12679" y="95859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5" name="pg145"/>
            <p:cNvSpPr/>
            <p:nvPr/>
          </p:nvSpPr>
          <p:spPr>
            <a:xfrm>
              <a:off x="6154833" y="4997907"/>
              <a:ext cx="115803" cy="115832"/>
            </a:xfrm>
            <a:custGeom>
              <a:avLst/>
              <a:gdLst/>
              <a:ahLst/>
              <a:cxnLst/>
              <a:rect l="0" t="0" r="0" b="0"/>
              <a:pathLst>
                <a:path w="115803" h="115832">
                  <a:moveTo>
                    <a:pt x="26431" y="70851"/>
                  </a:moveTo>
                  <a:lnTo>
                    <a:pt x="26380" y="70517"/>
                  </a:lnTo>
                  <a:lnTo>
                    <a:pt x="26043" y="70031"/>
                  </a:lnTo>
                  <a:lnTo>
                    <a:pt x="24696" y="68153"/>
                  </a:lnTo>
                  <a:lnTo>
                    <a:pt x="23385" y="66327"/>
                  </a:lnTo>
                  <a:lnTo>
                    <a:pt x="21152" y="63215"/>
                  </a:lnTo>
                  <a:lnTo>
                    <a:pt x="17605" y="58271"/>
                  </a:lnTo>
                  <a:lnTo>
                    <a:pt x="15796" y="55545"/>
                  </a:lnTo>
                  <a:lnTo>
                    <a:pt x="14407" y="53749"/>
                  </a:lnTo>
                  <a:lnTo>
                    <a:pt x="13965" y="53174"/>
                  </a:lnTo>
                  <a:lnTo>
                    <a:pt x="13385" y="52387"/>
                  </a:lnTo>
                  <a:lnTo>
                    <a:pt x="12165" y="50675"/>
                  </a:lnTo>
                  <a:lnTo>
                    <a:pt x="10365" y="48155"/>
                  </a:lnTo>
                  <a:lnTo>
                    <a:pt x="10153" y="47856"/>
                  </a:lnTo>
                  <a:lnTo>
                    <a:pt x="10006" y="47646"/>
                  </a:lnTo>
                  <a:lnTo>
                    <a:pt x="7026" y="43513"/>
                  </a:lnTo>
                  <a:lnTo>
                    <a:pt x="6808" y="43209"/>
                  </a:lnTo>
                  <a:lnTo>
                    <a:pt x="5727" y="41697"/>
                  </a:lnTo>
                  <a:lnTo>
                    <a:pt x="5145" y="40872"/>
                  </a:lnTo>
                  <a:lnTo>
                    <a:pt x="3268" y="38242"/>
                  </a:lnTo>
                  <a:lnTo>
                    <a:pt x="1371" y="35577"/>
                  </a:lnTo>
                  <a:lnTo>
                    <a:pt x="345" y="34134"/>
                  </a:lnTo>
                  <a:lnTo>
                    <a:pt x="0" y="33677"/>
                  </a:lnTo>
                  <a:lnTo>
                    <a:pt x="234" y="31595"/>
                  </a:lnTo>
                  <a:lnTo>
                    <a:pt x="370" y="30320"/>
                  </a:lnTo>
                  <a:lnTo>
                    <a:pt x="518" y="28602"/>
                  </a:lnTo>
                  <a:lnTo>
                    <a:pt x="541" y="28093"/>
                  </a:lnTo>
                  <a:lnTo>
                    <a:pt x="538" y="27590"/>
                  </a:lnTo>
                  <a:lnTo>
                    <a:pt x="514" y="27100"/>
                  </a:lnTo>
                  <a:lnTo>
                    <a:pt x="477" y="26577"/>
                  </a:lnTo>
                  <a:lnTo>
                    <a:pt x="381" y="25569"/>
                  </a:lnTo>
                  <a:lnTo>
                    <a:pt x="368" y="24808"/>
                  </a:lnTo>
                  <a:lnTo>
                    <a:pt x="501" y="23809"/>
                  </a:lnTo>
                  <a:lnTo>
                    <a:pt x="831" y="22066"/>
                  </a:lnTo>
                  <a:lnTo>
                    <a:pt x="906" y="21801"/>
                  </a:lnTo>
                  <a:lnTo>
                    <a:pt x="1177" y="20851"/>
                  </a:lnTo>
                  <a:lnTo>
                    <a:pt x="1674" y="19412"/>
                  </a:lnTo>
                  <a:lnTo>
                    <a:pt x="1904" y="18988"/>
                  </a:lnTo>
                  <a:lnTo>
                    <a:pt x="2104" y="18619"/>
                  </a:lnTo>
                  <a:lnTo>
                    <a:pt x="3191" y="16845"/>
                  </a:lnTo>
                  <a:lnTo>
                    <a:pt x="3489" y="16375"/>
                  </a:lnTo>
                  <a:lnTo>
                    <a:pt x="3906" y="15743"/>
                  </a:lnTo>
                  <a:lnTo>
                    <a:pt x="4345" y="15123"/>
                  </a:lnTo>
                  <a:lnTo>
                    <a:pt x="4929" y="14312"/>
                  </a:lnTo>
                  <a:lnTo>
                    <a:pt x="6118" y="12660"/>
                  </a:lnTo>
                  <a:lnTo>
                    <a:pt x="6565" y="12044"/>
                  </a:lnTo>
                  <a:lnTo>
                    <a:pt x="7026" y="11445"/>
                  </a:lnTo>
                  <a:lnTo>
                    <a:pt x="7367" y="11070"/>
                  </a:lnTo>
                  <a:lnTo>
                    <a:pt x="8099" y="10374"/>
                  </a:lnTo>
                  <a:lnTo>
                    <a:pt x="8472" y="10032"/>
                  </a:lnTo>
                  <a:lnTo>
                    <a:pt x="8858" y="9711"/>
                  </a:lnTo>
                  <a:lnTo>
                    <a:pt x="9276" y="9428"/>
                  </a:lnTo>
                  <a:lnTo>
                    <a:pt x="9700" y="9198"/>
                  </a:lnTo>
                  <a:lnTo>
                    <a:pt x="10538" y="8763"/>
                  </a:lnTo>
                  <a:lnTo>
                    <a:pt x="15989" y="6502"/>
                  </a:lnTo>
                  <a:lnTo>
                    <a:pt x="19040" y="5240"/>
                  </a:lnTo>
                  <a:lnTo>
                    <a:pt x="26503" y="2181"/>
                  </a:lnTo>
                  <a:lnTo>
                    <a:pt x="28609" y="1308"/>
                  </a:lnTo>
                  <a:lnTo>
                    <a:pt x="30465" y="522"/>
                  </a:lnTo>
                  <a:lnTo>
                    <a:pt x="31664" y="0"/>
                  </a:lnTo>
                  <a:lnTo>
                    <a:pt x="33736" y="2909"/>
                  </a:lnTo>
                  <a:lnTo>
                    <a:pt x="35770" y="5759"/>
                  </a:lnTo>
                  <a:lnTo>
                    <a:pt x="36968" y="7438"/>
                  </a:lnTo>
                  <a:lnTo>
                    <a:pt x="39429" y="10886"/>
                  </a:lnTo>
                  <a:lnTo>
                    <a:pt x="39749" y="11101"/>
                  </a:lnTo>
                  <a:lnTo>
                    <a:pt x="40165" y="11238"/>
                  </a:lnTo>
                  <a:lnTo>
                    <a:pt x="40498" y="11267"/>
                  </a:lnTo>
                  <a:lnTo>
                    <a:pt x="41238" y="10741"/>
                  </a:lnTo>
                  <a:lnTo>
                    <a:pt x="41513" y="10778"/>
                  </a:lnTo>
                  <a:lnTo>
                    <a:pt x="52138" y="12290"/>
                  </a:lnTo>
                  <a:lnTo>
                    <a:pt x="51440" y="13346"/>
                  </a:lnTo>
                  <a:lnTo>
                    <a:pt x="51007" y="14276"/>
                  </a:lnTo>
                  <a:lnTo>
                    <a:pt x="52103" y="14782"/>
                  </a:lnTo>
                  <a:lnTo>
                    <a:pt x="52225" y="14525"/>
                  </a:lnTo>
                  <a:lnTo>
                    <a:pt x="52297" y="14385"/>
                  </a:lnTo>
                  <a:lnTo>
                    <a:pt x="52829" y="14547"/>
                  </a:lnTo>
                  <a:lnTo>
                    <a:pt x="53265" y="14622"/>
                  </a:lnTo>
                  <a:lnTo>
                    <a:pt x="53690" y="14703"/>
                  </a:lnTo>
                  <a:lnTo>
                    <a:pt x="54892" y="15219"/>
                  </a:lnTo>
                  <a:lnTo>
                    <a:pt x="55589" y="15524"/>
                  </a:lnTo>
                  <a:lnTo>
                    <a:pt x="55885" y="15640"/>
                  </a:lnTo>
                  <a:lnTo>
                    <a:pt x="56811" y="13709"/>
                  </a:lnTo>
                  <a:lnTo>
                    <a:pt x="57378" y="12869"/>
                  </a:lnTo>
                  <a:lnTo>
                    <a:pt x="57722" y="12471"/>
                  </a:lnTo>
                  <a:lnTo>
                    <a:pt x="57777" y="13013"/>
                  </a:lnTo>
                  <a:lnTo>
                    <a:pt x="60188" y="13355"/>
                  </a:lnTo>
                  <a:lnTo>
                    <a:pt x="64144" y="13931"/>
                  </a:lnTo>
                  <a:lnTo>
                    <a:pt x="67322" y="14388"/>
                  </a:lnTo>
                  <a:lnTo>
                    <a:pt x="70635" y="14861"/>
                  </a:lnTo>
                  <a:lnTo>
                    <a:pt x="73492" y="15269"/>
                  </a:lnTo>
                  <a:lnTo>
                    <a:pt x="76567" y="15709"/>
                  </a:lnTo>
                  <a:lnTo>
                    <a:pt x="78429" y="15974"/>
                  </a:lnTo>
                  <a:lnTo>
                    <a:pt x="80892" y="16325"/>
                  </a:lnTo>
                  <a:lnTo>
                    <a:pt x="82845" y="16609"/>
                  </a:lnTo>
                  <a:lnTo>
                    <a:pt x="85318" y="16964"/>
                  </a:lnTo>
                  <a:lnTo>
                    <a:pt x="86299" y="17046"/>
                  </a:lnTo>
                  <a:lnTo>
                    <a:pt x="89021" y="17483"/>
                  </a:lnTo>
                  <a:lnTo>
                    <a:pt x="89029" y="17912"/>
                  </a:lnTo>
                  <a:lnTo>
                    <a:pt x="89419" y="17854"/>
                  </a:lnTo>
                  <a:lnTo>
                    <a:pt x="89463" y="18074"/>
                  </a:lnTo>
                  <a:lnTo>
                    <a:pt x="89483" y="18264"/>
                  </a:lnTo>
                  <a:lnTo>
                    <a:pt x="98176" y="17468"/>
                  </a:lnTo>
                  <a:lnTo>
                    <a:pt x="103813" y="20380"/>
                  </a:lnTo>
                  <a:lnTo>
                    <a:pt x="115803" y="26891"/>
                  </a:lnTo>
                  <a:lnTo>
                    <a:pt x="115337" y="27323"/>
                  </a:lnTo>
                  <a:lnTo>
                    <a:pt x="114208" y="28152"/>
                  </a:lnTo>
                  <a:lnTo>
                    <a:pt x="113251" y="28943"/>
                  </a:lnTo>
                  <a:lnTo>
                    <a:pt x="112589" y="29530"/>
                  </a:lnTo>
                  <a:lnTo>
                    <a:pt x="111912" y="30063"/>
                  </a:lnTo>
                  <a:lnTo>
                    <a:pt x="111053" y="30778"/>
                  </a:lnTo>
                  <a:lnTo>
                    <a:pt x="110135" y="31455"/>
                  </a:lnTo>
                  <a:lnTo>
                    <a:pt x="109490" y="31960"/>
                  </a:lnTo>
                  <a:lnTo>
                    <a:pt x="108971" y="32317"/>
                  </a:lnTo>
                  <a:lnTo>
                    <a:pt x="108813" y="32617"/>
                  </a:lnTo>
                  <a:lnTo>
                    <a:pt x="108504" y="33003"/>
                  </a:lnTo>
                  <a:lnTo>
                    <a:pt x="108140" y="33089"/>
                  </a:lnTo>
                  <a:lnTo>
                    <a:pt x="107558" y="33561"/>
                  </a:lnTo>
                  <a:lnTo>
                    <a:pt x="107186" y="33918"/>
                  </a:lnTo>
                  <a:lnTo>
                    <a:pt x="106236" y="34628"/>
                  </a:lnTo>
                  <a:lnTo>
                    <a:pt x="105131" y="35520"/>
                  </a:lnTo>
                  <a:lnTo>
                    <a:pt x="104181" y="36411"/>
                  </a:lnTo>
                  <a:lnTo>
                    <a:pt x="103473" y="37006"/>
                  </a:lnTo>
                  <a:lnTo>
                    <a:pt x="102546" y="38021"/>
                  </a:lnTo>
                  <a:lnTo>
                    <a:pt x="101901" y="38708"/>
                  </a:lnTo>
                  <a:lnTo>
                    <a:pt x="101161" y="39513"/>
                  </a:lnTo>
                  <a:lnTo>
                    <a:pt x="100603" y="40318"/>
                  </a:lnTo>
                  <a:lnTo>
                    <a:pt x="100812" y="40475"/>
                  </a:lnTo>
                  <a:lnTo>
                    <a:pt x="100710" y="40990"/>
                  </a:lnTo>
                  <a:lnTo>
                    <a:pt x="100428" y="41529"/>
                  </a:lnTo>
                  <a:lnTo>
                    <a:pt x="99843" y="42248"/>
                  </a:lnTo>
                  <a:lnTo>
                    <a:pt x="99375" y="42934"/>
                  </a:lnTo>
                  <a:lnTo>
                    <a:pt x="99253" y="43511"/>
                  </a:lnTo>
                  <a:lnTo>
                    <a:pt x="99241" y="44169"/>
                  </a:lnTo>
                  <a:lnTo>
                    <a:pt x="98854" y="44469"/>
                  </a:lnTo>
                  <a:lnTo>
                    <a:pt x="98627" y="44898"/>
                  </a:lnTo>
                  <a:lnTo>
                    <a:pt x="96470" y="47090"/>
                  </a:lnTo>
                  <a:lnTo>
                    <a:pt x="96106" y="48348"/>
                  </a:lnTo>
                  <a:lnTo>
                    <a:pt x="96090" y="48748"/>
                  </a:lnTo>
                  <a:lnTo>
                    <a:pt x="96026" y="49377"/>
                  </a:lnTo>
                  <a:lnTo>
                    <a:pt x="95995" y="49634"/>
                  </a:lnTo>
                  <a:lnTo>
                    <a:pt x="95991" y="49763"/>
                  </a:lnTo>
                  <a:lnTo>
                    <a:pt x="95963" y="49920"/>
                  </a:lnTo>
                  <a:lnTo>
                    <a:pt x="95924" y="50054"/>
                  </a:lnTo>
                  <a:lnTo>
                    <a:pt x="95365" y="51359"/>
                  </a:lnTo>
                  <a:lnTo>
                    <a:pt x="95183" y="51598"/>
                  </a:lnTo>
                  <a:lnTo>
                    <a:pt x="94677" y="52131"/>
                  </a:lnTo>
                  <a:lnTo>
                    <a:pt x="94550" y="52265"/>
                  </a:lnTo>
                  <a:lnTo>
                    <a:pt x="94285" y="52627"/>
                  </a:lnTo>
                  <a:lnTo>
                    <a:pt x="94162" y="52908"/>
                  </a:lnTo>
                  <a:lnTo>
                    <a:pt x="94011" y="53108"/>
                  </a:lnTo>
                  <a:lnTo>
                    <a:pt x="93790" y="53380"/>
                  </a:lnTo>
                  <a:lnTo>
                    <a:pt x="93022" y="54347"/>
                  </a:lnTo>
                  <a:lnTo>
                    <a:pt x="92693" y="54767"/>
                  </a:lnTo>
                  <a:lnTo>
                    <a:pt x="92289" y="55272"/>
                  </a:lnTo>
                  <a:lnTo>
                    <a:pt x="92179" y="55543"/>
                  </a:lnTo>
                  <a:lnTo>
                    <a:pt x="92084" y="55672"/>
                  </a:lnTo>
                  <a:lnTo>
                    <a:pt x="91842" y="55901"/>
                  </a:lnTo>
                  <a:lnTo>
                    <a:pt x="91684" y="56206"/>
                  </a:lnTo>
                  <a:lnTo>
                    <a:pt x="91510" y="56454"/>
                  </a:lnTo>
                  <a:lnTo>
                    <a:pt x="91339" y="56678"/>
                  </a:lnTo>
                  <a:lnTo>
                    <a:pt x="90963" y="57130"/>
                  </a:lnTo>
                  <a:lnTo>
                    <a:pt x="90001" y="58159"/>
                  </a:lnTo>
                  <a:lnTo>
                    <a:pt x="89740" y="58336"/>
                  </a:lnTo>
                  <a:lnTo>
                    <a:pt x="89538" y="58436"/>
                  </a:lnTo>
                  <a:lnTo>
                    <a:pt x="89336" y="58522"/>
                  </a:lnTo>
                  <a:lnTo>
                    <a:pt x="89253" y="59065"/>
                  </a:lnTo>
                  <a:lnTo>
                    <a:pt x="89095" y="60013"/>
                  </a:lnTo>
                  <a:lnTo>
                    <a:pt x="88309" y="65119"/>
                  </a:lnTo>
                  <a:lnTo>
                    <a:pt x="80564" y="63406"/>
                  </a:lnTo>
                  <a:lnTo>
                    <a:pt x="79102" y="63028"/>
                  </a:lnTo>
                  <a:lnTo>
                    <a:pt x="78642" y="62929"/>
                  </a:lnTo>
                  <a:lnTo>
                    <a:pt x="78112" y="66111"/>
                  </a:lnTo>
                  <a:lnTo>
                    <a:pt x="77471" y="69964"/>
                  </a:lnTo>
                  <a:lnTo>
                    <a:pt x="75119" y="69579"/>
                  </a:lnTo>
                  <a:lnTo>
                    <a:pt x="74366" y="74163"/>
                  </a:lnTo>
                  <a:lnTo>
                    <a:pt x="74316" y="74758"/>
                  </a:lnTo>
                  <a:lnTo>
                    <a:pt x="76346" y="75819"/>
                  </a:lnTo>
                  <a:lnTo>
                    <a:pt x="76052" y="76360"/>
                  </a:lnTo>
                  <a:lnTo>
                    <a:pt x="75562" y="77368"/>
                  </a:lnTo>
                  <a:lnTo>
                    <a:pt x="75063" y="78380"/>
                  </a:lnTo>
                  <a:lnTo>
                    <a:pt x="75392" y="78573"/>
                  </a:lnTo>
                  <a:lnTo>
                    <a:pt x="76779" y="79305"/>
                  </a:lnTo>
                  <a:lnTo>
                    <a:pt x="77198" y="78481"/>
                  </a:lnTo>
                  <a:lnTo>
                    <a:pt x="81164" y="80556"/>
                  </a:lnTo>
                  <a:lnTo>
                    <a:pt x="80627" y="81624"/>
                  </a:lnTo>
                  <a:lnTo>
                    <a:pt x="84074" y="83464"/>
                  </a:lnTo>
                  <a:lnTo>
                    <a:pt x="85221" y="84054"/>
                  </a:lnTo>
                  <a:lnTo>
                    <a:pt x="85510" y="83501"/>
                  </a:lnTo>
                  <a:lnTo>
                    <a:pt x="85934" y="83333"/>
                  </a:lnTo>
                  <a:lnTo>
                    <a:pt x="87787" y="84298"/>
                  </a:lnTo>
                  <a:lnTo>
                    <a:pt x="84541" y="87009"/>
                  </a:lnTo>
                  <a:lnTo>
                    <a:pt x="81573" y="89506"/>
                  </a:lnTo>
                  <a:lnTo>
                    <a:pt x="80130" y="90714"/>
                  </a:lnTo>
                  <a:lnTo>
                    <a:pt x="81882" y="91631"/>
                  </a:lnTo>
                  <a:lnTo>
                    <a:pt x="79828" y="95758"/>
                  </a:lnTo>
                  <a:lnTo>
                    <a:pt x="80841" y="96351"/>
                  </a:lnTo>
                  <a:lnTo>
                    <a:pt x="80090" y="96902"/>
                  </a:lnTo>
                  <a:lnTo>
                    <a:pt x="79971" y="97030"/>
                  </a:lnTo>
                  <a:lnTo>
                    <a:pt x="79856" y="97167"/>
                  </a:lnTo>
                  <a:lnTo>
                    <a:pt x="79747" y="97313"/>
                  </a:lnTo>
                  <a:lnTo>
                    <a:pt x="79650" y="97466"/>
                  </a:lnTo>
                  <a:lnTo>
                    <a:pt x="79568" y="97627"/>
                  </a:lnTo>
                  <a:lnTo>
                    <a:pt x="79497" y="97810"/>
                  </a:lnTo>
                  <a:lnTo>
                    <a:pt x="79442" y="98004"/>
                  </a:lnTo>
                  <a:lnTo>
                    <a:pt x="79400" y="98207"/>
                  </a:lnTo>
                  <a:lnTo>
                    <a:pt x="79369" y="98412"/>
                  </a:lnTo>
                  <a:lnTo>
                    <a:pt x="79346" y="98616"/>
                  </a:lnTo>
                  <a:lnTo>
                    <a:pt x="79335" y="98828"/>
                  </a:lnTo>
                  <a:lnTo>
                    <a:pt x="79339" y="99042"/>
                  </a:lnTo>
                  <a:lnTo>
                    <a:pt x="79351" y="99258"/>
                  </a:lnTo>
                  <a:lnTo>
                    <a:pt x="79399" y="99813"/>
                  </a:lnTo>
                  <a:lnTo>
                    <a:pt x="79442" y="100311"/>
                  </a:lnTo>
                  <a:lnTo>
                    <a:pt x="79407" y="100476"/>
                  </a:lnTo>
                  <a:lnTo>
                    <a:pt x="79345" y="100638"/>
                  </a:lnTo>
                  <a:lnTo>
                    <a:pt x="79267" y="100797"/>
                  </a:lnTo>
                  <a:lnTo>
                    <a:pt x="79093" y="101102"/>
                  </a:lnTo>
                  <a:lnTo>
                    <a:pt x="78981" y="101288"/>
                  </a:lnTo>
                  <a:lnTo>
                    <a:pt x="78858" y="101467"/>
                  </a:lnTo>
                  <a:lnTo>
                    <a:pt x="78728" y="101638"/>
                  </a:lnTo>
                  <a:lnTo>
                    <a:pt x="78592" y="101803"/>
                  </a:lnTo>
                  <a:lnTo>
                    <a:pt x="78244" y="102169"/>
                  </a:lnTo>
                  <a:lnTo>
                    <a:pt x="77921" y="102467"/>
                  </a:lnTo>
                  <a:lnTo>
                    <a:pt x="77325" y="103044"/>
                  </a:lnTo>
                  <a:lnTo>
                    <a:pt x="75669" y="102413"/>
                  </a:lnTo>
                  <a:lnTo>
                    <a:pt x="75526" y="102675"/>
                  </a:lnTo>
                  <a:lnTo>
                    <a:pt x="75074" y="103363"/>
                  </a:lnTo>
                  <a:lnTo>
                    <a:pt x="74762" y="103961"/>
                  </a:lnTo>
                  <a:lnTo>
                    <a:pt x="74380" y="104627"/>
                  </a:lnTo>
                  <a:lnTo>
                    <a:pt x="74272" y="104771"/>
                  </a:lnTo>
                  <a:lnTo>
                    <a:pt x="72918" y="107205"/>
                  </a:lnTo>
                  <a:lnTo>
                    <a:pt x="69911" y="112608"/>
                  </a:lnTo>
                  <a:lnTo>
                    <a:pt x="68383" y="115286"/>
                  </a:lnTo>
                  <a:lnTo>
                    <a:pt x="68165" y="115248"/>
                  </a:lnTo>
                  <a:lnTo>
                    <a:pt x="67704" y="115832"/>
                  </a:lnTo>
                  <a:lnTo>
                    <a:pt x="66802" y="115677"/>
                  </a:lnTo>
                  <a:lnTo>
                    <a:pt x="60910" y="114628"/>
                  </a:lnTo>
                  <a:lnTo>
                    <a:pt x="59752" y="114422"/>
                  </a:lnTo>
                  <a:lnTo>
                    <a:pt x="58507" y="114183"/>
                  </a:lnTo>
                  <a:lnTo>
                    <a:pt x="59569" y="111097"/>
                  </a:lnTo>
                  <a:lnTo>
                    <a:pt x="60629" y="108218"/>
                  </a:lnTo>
                  <a:lnTo>
                    <a:pt x="61120" y="106884"/>
                  </a:lnTo>
                  <a:lnTo>
                    <a:pt x="61322" y="106480"/>
                  </a:lnTo>
                  <a:lnTo>
                    <a:pt x="61962" y="105379"/>
                  </a:lnTo>
                  <a:lnTo>
                    <a:pt x="63565" y="102701"/>
                  </a:lnTo>
                  <a:lnTo>
                    <a:pt x="58895" y="101927"/>
                  </a:lnTo>
                  <a:lnTo>
                    <a:pt x="58969" y="101347"/>
                  </a:lnTo>
                  <a:lnTo>
                    <a:pt x="60403" y="92894"/>
                  </a:lnTo>
                  <a:lnTo>
                    <a:pt x="60012" y="92663"/>
                  </a:lnTo>
                  <a:lnTo>
                    <a:pt x="54796" y="91786"/>
                  </a:lnTo>
                  <a:lnTo>
                    <a:pt x="53056" y="91496"/>
                  </a:lnTo>
                  <a:lnTo>
                    <a:pt x="50911" y="91101"/>
                  </a:lnTo>
                  <a:lnTo>
                    <a:pt x="42533" y="89607"/>
                  </a:lnTo>
                  <a:lnTo>
                    <a:pt x="40968" y="89327"/>
                  </a:lnTo>
                  <a:lnTo>
                    <a:pt x="40365" y="89260"/>
                  </a:lnTo>
                  <a:lnTo>
                    <a:pt x="39955" y="89058"/>
                  </a:lnTo>
                  <a:lnTo>
                    <a:pt x="39040" y="87565"/>
                  </a:lnTo>
                  <a:lnTo>
                    <a:pt x="37821" y="85934"/>
                  </a:lnTo>
                  <a:lnTo>
                    <a:pt x="37038" y="84903"/>
                  </a:lnTo>
                  <a:lnTo>
                    <a:pt x="35909" y="83418"/>
                  </a:lnTo>
                  <a:lnTo>
                    <a:pt x="34312" y="81345"/>
                  </a:lnTo>
                  <a:lnTo>
                    <a:pt x="33394" y="80152"/>
                  </a:lnTo>
                  <a:lnTo>
                    <a:pt x="32050" y="78405"/>
                  </a:lnTo>
                  <a:lnTo>
                    <a:pt x="31785" y="78030"/>
                  </a:lnTo>
                  <a:lnTo>
                    <a:pt x="31437" y="77326"/>
                  </a:lnTo>
                  <a:lnTo>
                    <a:pt x="31111" y="76852"/>
                  </a:lnTo>
                  <a:lnTo>
                    <a:pt x="30760" y="76342"/>
                  </a:lnTo>
                  <a:lnTo>
                    <a:pt x="30135" y="75694"/>
                  </a:lnTo>
                  <a:lnTo>
                    <a:pt x="28640" y="73576"/>
                  </a:lnTo>
                  <a:lnTo>
                    <a:pt x="28005" y="72685"/>
                  </a:lnTo>
                  <a:lnTo>
                    <a:pt x="27312" y="71879"/>
                  </a:lnTo>
                  <a:lnTo>
                    <a:pt x="26550" y="71386"/>
                  </a:lnTo>
                  <a:lnTo>
                    <a:pt x="26394" y="71259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6" name="pg146"/>
            <p:cNvSpPr/>
            <p:nvPr/>
          </p:nvSpPr>
          <p:spPr>
            <a:xfrm>
              <a:off x="6134249" y="5174671"/>
              <a:ext cx="108332" cy="132432"/>
            </a:xfrm>
            <a:custGeom>
              <a:avLst/>
              <a:gdLst/>
              <a:ahLst/>
              <a:cxnLst/>
              <a:rect l="0" t="0" r="0" b="0"/>
              <a:pathLst>
                <a:path w="108332" h="132432">
                  <a:moveTo>
                    <a:pt x="29549" y="26455"/>
                  </a:moveTo>
                  <a:lnTo>
                    <a:pt x="30050" y="25594"/>
                  </a:lnTo>
                  <a:lnTo>
                    <a:pt x="29491" y="25408"/>
                  </a:lnTo>
                  <a:lnTo>
                    <a:pt x="29246" y="25203"/>
                  </a:lnTo>
                  <a:lnTo>
                    <a:pt x="29206" y="24922"/>
                  </a:lnTo>
                  <a:lnTo>
                    <a:pt x="29301" y="24608"/>
                  </a:lnTo>
                  <a:lnTo>
                    <a:pt x="29622" y="24269"/>
                  </a:lnTo>
                  <a:lnTo>
                    <a:pt x="29852" y="24074"/>
                  </a:lnTo>
                  <a:lnTo>
                    <a:pt x="30085" y="23907"/>
                  </a:lnTo>
                  <a:lnTo>
                    <a:pt x="30176" y="23683"/>
                  </a:lnTo>
                  <a:lnTo>
                    <a:pt x="30240" y="23326"/>
                  </a:lnTo>
                  <a:lnTo>
                    <a:pt x="30376" y="22861"/>
                  </a:lnTo>
                  <a:lnTo>
                    <a:pt x="38904" y="25287"/>
                  </a:lnTo>
                  <a:lnTo>
                    <a:pt x="40493" y="25744"/>
                  </a:lnTo>
                  <a:lnTo>
                    <a:pt x="40976" y="25885"/>
                  </a:lnTo>
                  <a:lnTo>
                    <a:pt x="43671" y="26452"/>
                  </a:lnTo>
                  <a:lnTo>
                    <a:pt x="48368" y="27335"/>
                  </a:lnTo>
                  <a:lnTo>
                    <a:pt x="48905" y="27438"/>
                  </a:lnTo>
                  <a:lnTo>
                    <a:pt x="49653" y="27576"/>
                  </a:lnTo>
                  <a:lnTo>
                    <a:pt x="51550" y="27903"/>
                  </a:lnTo>
                  <a:lnTo>
                    <a:pt x="51643" y="27478"/>
                  </a:lnTo>
                  <a:lnTo>
                    <a:pt x="51989" y="25549"/>
                  </a:lnTo>
                  <a:lnTo>
                    <a:pt x="51325" y="25433"/>
                  </a:lnTo>
                  <a:lnTo>
                    <a:pt x="51435" y="24791"/>
                  </a:lnTo>
                  <a:lnTo>
                    <a:pt x="52088" y="24907"/>
                  </a:lnTo>
                  <a:lnTo>
                    <a:pt x="52419" y="22984"/>
                  </a:lnTo>
                  <a:lnTo>
                    <a:pt x="52514" y="22558"/>
                  </a:lnTo>
                  <a:lnTo>
                    <a:pt x="54857" y="22957"/>
                  </a:lnTo>
                  <a:lnTo>
                    <a:pt x="55299" y="20332"/>
                  </a:lnTo>
                  <a:lnTo>
                    <a:pt x="55677" y="18091"/>
                  </a:lnTo>
                  <a:lnTo>
                    <a:pt x="55706" y="17620"/>
                  </a:lnTo>
                  <a:lnTo>
                    <a:pt x="55723" y="17334"/>
                  </a:lnTo>
                  <a:lnTo>
                    <a:pt x="55754" y="16832"/>
                  </a:lnTo>
                  <a:lnTo>
                    <a:pt x="55698" y="14880"/>
                  </a:lnTo>
                  <a:lnTo>
                    <a:pt x="55561" y="9975"/>
                  </a:lnTo>
                  <a:lnTo>
                    <a:pt x="55496" y="7684"/>
                  </a:lnTo>
                  <a:lnTo>
                    <a:pt x="55946" y="7717"/>
                  </a:lnTo>
                  <a:lnTo>
                    <a:pt x="58774" y="8148"/>
                  </a:lnTo>
                  <a:lnTo>
                    <a:pt x="59431" y="8253"/>
                  </a:lnTo>
                  <a:lnTo>
                    <a:pt x="61351" y="8544"/>
                  </a:lnTo>
                  <a:lnTo>
                    <a:pt x="63933" y="8970"/>
                  </a:lnTo>
                  <a:lnTo>
                    <a:pt x="64302" y="9014"/>
                  </a:lnTo>
                  <a:lnTo>
                    <a:pt x="66337" y="9338"/>
                  </a:lnTo>
                  <a:lnTo>
                    <a:pt x="71991" y="9240"/>
                  </a:lnTo>
                  <a:lnTo>
                    <a:pt x="73492" y="4298"/>
                  </a:lnTo>
                  <a:lnTo>
                    <a:pt x="73987" y="2678"/>
                  </a:lnTo>
                  <a:lnTo>
                    <a:pt x="74980" y="0"/>
                  </a:lnTo>
                  <a:lnTo>
                    <a:pt x="78023" y="566"/>
                  </a:lnTo>
                  <a:lnTo>
                    <a:pt x="80016" y="895"/>
                  </a:lnTo>
                  <a:lnTo>
                    <a:pt x="81049" y="1062"/>
                  </a:lnTo>
                  <a:lnTo>
                    <a:pt x="81816" y="1193"/>
                  </a:lnTo>
                  <a:lnTo>
                    <a:pt x="82074" y="1238"/>
                  </a:lnTo>
                  <a:lnTo>
                    <a:pt x="82775" y="1353"/>
                  </a:lnTo>
                  <a:lnTo>
                    <a:pt x="83100" y="1410"/>
                  </a:lnTo>
                  <a:lnTo>
                    <a:pt x="86184" y="1925"/>
                  </a:lnTo>
                  <a:lnTo>
                    <a:pt x="87743" y="2120"/>
                  </a:lnTo>
                  <a:lnTo>
                    <a:pt x="88035" y="2182"/>
                  </a:lnTo>
                  <a:lnTo>
                    <a:pt x="88630" y="2354"/>
                  </a:lnTo>
                  <a:lnTo>
                    <a:pt x="90633" y="2687"/>
                  </a:lnTo>
                  <a:lnTo>
                    <a:pt x="91670" y="2868"/>
                  </a:lnTo>
                  <a:lnTo>
                    <a:pt x="92275" y="2966"/>
                  </a:lnTo>
                  <a:lnTo>
                    <a:pt x="95438" y="3506"/>
                  </a:lnTo>
                  <a:lnTo>
                    <a:pt x="96286" y="3654"/>
                  </a:lnTo>
                  <a:lnTo>
                    <a:pt x="97830" y="3912"/>
                  </a:lnTo>
                  <a:lnTo>
                    <a:pt x="98352" y="4002"/>
                  </a:lnTo>
                  <a:lnTo>
                    <a:pt x="98863" y="4083"/>
                  </a:lnTo>
                  <a:lnTo>
                    <a:pt x="102747" y="4752"/>
                  </a:lnTo>
                  <a:lnTo>
                    <a:pt x="103495" y="4884"/>
                  </a:lnTo>
                  <a:lnTo>
                    <a:pt x="104496" y="5051"/>
                  </a:lnTo>
                  <a:lnTo>
                    <a:pt x="104845" y="4222"/>
                  </a:lnTo>
                  <a:lnTo>
                    <a:pt x="105098" y="3607"/>
                  </a:lnTo>
                  <a:lnTo>
                    <a:pt x="105572" y="3709"/>
                  </a:lnTo>
                  <a:lnTo>
                    <a:pt x="108293" y="4231"/>
                  </a:lnTo>
                  <a:lnTo>
                    <a:pt x="108253" y="4426"/>
                  </a:lnTo>
                  <a:lnTo>
                    <a:pt x="108221" y="4622"/>
                  </a:lnTo>
                  <a:lnTo>
                    <a:pt x="108265" y="4965"/>
                  </a:lnTo>
                  <a:lnTo>
                    <a:pt x="108312" y="5413"/>
                  </a:lnTo>
                  <a:lnTo>
                    <a:pt x="108328" y="5594"/>
                  </a:lnTo>
                  <a:lnTo>
                    <a:pt x="108332" y="5770"/>
                  </a:lnTo>
                  <a:lnTo>
                    <a:pt x="108320" y="5947"/>
                  </a:lnTo>
                  <a:lnTo>
                    <a:pt x="108293" y="6090"/>
                  </a:lnTo>
                  <a:lnTo>
                    <a:pt x="108249" y="6233"/>
                  </a:lnTo>
                  <a:lnTo>
                    <a:pt x="108154" y="6514"/>
                  </a:lnTo>
                  <a:lnTo>
                    <a:pt x="108122" y="6657"/>
                  </a:lnTo>
                  <a:lnTo>
                    <a:pt x="108107" y="6785"/>
                  </a:lnTo>
                  <a:lnTo>
                    <a:pt x="108095" y="7171"/>
                  </a:lnTo>
                  <a:lnTo>
                    <a:pt x="108079" y="7300"/>
                  </a:lnTo>
                  <a:lnTo>
                    <a:pt x="108051" y="7443"/>
                  </a:lnTo>
                  <a:lnTo>
                    <a:pt x="108015" y="7586"/>
                  </a:lnTo>
                  <a:lnTo>
                    <a:pt x="107972" y="7729"/>
                  </a:lnTo>
                  <a:lnTo>
                    <a:pt x="107849" y="8120"/>
                  </a:lnTo>
                  <a:lnTo>
                    <a:pt x="107643" y="8634"/>
                  </a:lnTo>
                  <a:lnTo>
                    <a:pt x="107386" y="9006"/>
                  </a:lnTo>
                  <a:lnTo>
                    <a:pt x="107212" y="9354"/>
                  </a:lnTo>
                  <a:lnTo>
                    <a:pt x="106895" y="9964"/>
                  </a:lnTo>
                  <a:lnTo>
                    <a:pt x="106705" y="10297"/>
                  </a:lnTo>
                  <a:lnTo>
                    <a:pt x="106365" y="10841"/>
                  </a:lnTo>
                  <a:lnTo>
                    <a:pt x="106226" y="11060"/>
                  </a:lnTo>
                  <a:lnTo>
                    <a:pt x="105973" y="11479"/>
                  </a:lnTo>
                  <a:lnTo>
                    <a:pt x="105890" y="11622"/>
                  </a:lnTo>
                  <a:lnTo>
                    <a:pt x="105814" y="11765"/>
                  </a:lnTo>
                  <a:lnTo>
                    <a:pt x="105656" y="12099"/>
                  </a:lnTo>
                  <a:lnTo>
                    <a:pt x="105518" y="12447"/>
                  </a:lnTo>
                  <a:lnTo>
                    <a:pt x="105395" y="12799"/>
                  </a:lnTo>
                  <a:lnTo>
                    <a:pt x="105074" y="13805"/>
                  </a:lnTo>
                  <a:lnTo>
                    <a:pt x="104904" y="14400"/>
                  </a:lnTo>
                  <a:lnTo>
                    <a:pt x="104750" y="15001"/>
                  </a:lnTo>
                  <a:lnTo>
                    <a:pt x="104374" y="15944"/>
                  </a:lnTo>
                  <a:lnTo>
                    <a:pt x="104128" y="16883"/>
                  </a:lnTo>
                  <a:lnTo>
                    <a:pt x="103728" y="18522"/>
                  </a:lnTo>
                  <a:lnTo>
                    <a:pt x="103610" y="19032"/>
                  </a:lnTo>
                  <a:lnTo>
                    <a:pt x="103388" y="20047"/>
                  </a:lnTo>
                  <a:lnTo>
                    <a:pt x="103356" y="20223"/>
                  </a:lnTo>
                  <a:lnTo>
                    <a:pt x="103309" y="20576"/>
                  </a:lnTo>
                  <a:lnTo>
                    <a:pt x="103269" y="20748"/>
                  </a:lnTo>
                  <a:lnTo>
                    <a:pt x="103162" y="21000"/>
                  </a:lnTo>
                  <a:lnTo>
                    <a:pt x="102933" y="21339"/>
                  </a:lnTo>
                  <a:lnTo>
                    <a:pt x="102822" y="21615"/>
                  </a:lnTo>
                  <a:lnTo>
                    <a:pt x="102751" y="21910"/>
                  </a:lnTo>
                  <a:lnTo>
                    <a:pt x="102707" y="22225"/>
                  </a:lnTo>
                  <a:lnTo>
                    <a:pt x="102675" y="22539"/>
                  </a:lnTo>
                  <a:lnTo>
                    <a:pt x="102636" y="22849"/>
                  </a:lnTo>
                  <a:lnTo>
                    <a:pt x="102576" y="23230"/>
                  </a:lnTo>
                  <a:lnTo>
                    <a:pt x="102529" y="23612"/>
                  </a:lnTo>
                  <a:lnTo>
                    <a:pt x="102485" y="23993"/>
                  </a:lnTo>
                  <a:lnTo>
                    <a:pt x="102426" y="24765"/>
                  </a:lnTo>
                  <a:lnTo>
                    <a:pt x="102335" y="25456"/>
                  </a:lnTo>
                  <a:lnTo>
                    <a:pt x="102287" y="25875"/>
                  </a:lnTo>
                  <a:lnTo>
                    <a:pt x="102248" y="26290"/>
                  </a:lnTo>
                  <a:lnTo>
                    <a:pt x="102177" y="27124"/>
                  </a:lnTo>
                  <a:lnTo>
                    <a:pt x="102105" y="28015"/>
                  </a:lnTo>
                  <a:lnTo>
                    <a:pt x="102058" y="28487"/>
                  </a:lnTo>
                  <a:lnTo>
                    <a:pt x="102022" y="28963"/>
                  </a:lnTo>
                  <a:lnTo>
                    <a:pt x="102006" y="29430"/>
                  </a:lnTo>
                  <a:lnTo>
                    <a:pt x="102026" y="29897"/>
                  </a:lnTo>
                  <a:lnTo>
                    <a:pt x="102054" y="30116"/>
                  </a:lnTo>
                  <a:lnTo>
                    <a:pt x="102089" y="30336"/>
                  </a:lnTo>
                  <a:lnTo>
                    <a:pt x="102129" y="30550"/>
                  </a:lnTo>
                  <a:lnTo>
                    <a:pt x="102149" y="31489"/>
                  </a:lnTo>
                  <a:lnTo>
                    <a:pt x="101987" y="31718"/>
                  </a:lnTo>
                  <a:lnTo>
                    <a:pt x="101848" y="31937"/>
                  </a:lnTo>
                  <a:lnTo>
                    <a:pt x="101595" y="32366"/>
                  </a:lnTo>
                  <a:lnTo>
                    <a:pt x="101547" y="32556"/>
                  </a:lnTo>
                  <a:lnTo>
                    <a:pt x="101531" y="32752"/>
                  </a:lnTo>
                  <a:lnTo>
                    <a:pt x="101531" y="32961"/>
                  </a:lnTo>
                  <a:lnTo>
                    <a:pt x="101539" y="33166"/>
                  </a:lnTo>
                  <a:lnTo>
                    <a:pt x="101539" y="33671"/>
                  </a:lnTo>
                  <a:lnTo>
                    <a:pt x="101547" y="33976"/>
                  </a:lnTo>
                  <a:lnTo>
                    <a:pt x="101559" y="34276"/>
                  </a:lnTo>
                  <a:lnTo>
                    <a:pt x="101591" y="34882"/>
                  </a:lnTo>
                  <a:lnTo>
                    <a:pt x="101599" y="35144"/>
                  </a:lnTo>
                  <a:lnTo>
                    <a:pt x="101622" y="35668"/>
                  </a:lnTo>
                  <a:lnTo>
                    <a:pt x="101642" y="36197"/>
                  </a:lnTo>
                  <a:lnTo>
                    <a:pt x="101666" y="37102"/>
                  </a:lnTo>
                  <a:lnTo>
                    <a:pt x="101694" y="37703"/>
                  </a:lnTo>
                  <a:lnTo>
                    <a:pt x="101705" y="37898"/>
                  </a:lnTo>
                  <a:lnTo>
                    <a:pt x="101737" y="38289"/>
                  </a:lnTo>
                  <a:lnTo>
                    <a:pt x="101777" y="38675"/>
                  </a:lnTo>
                  <a:lnTo>
                    <a:pt x="101860" y="38942"/>
                  </a:lnTo>
                  <a:lnTo>
                    <a:pt x="101967" y="39347"/>
                  </a:lnTo>
                  <a:lnTo>
                    <a:pt x="102050" y="39723"/>
                  </a:lnTo>
                  <a:lnTo>
                    <a:pt x="102085" y="39909"/>
                  </a:lnTo>
                  <a:lnTo>
                    <a:pt x="102121" y="40100"/>
                  </a:lnTo>
                  <a:lnTo>
                    <a:pt x="102149" y="40290"/>
                  </a:lnTo>
                  <a:lnTo>
                    <a:pt x="102196" y="40571"/>
                  </a:lnTo>
                  <a:lnTo>
                    <a:pt x="102252" y="40862"/>
                  </a:lnTo>
                  <a:lnTo>
                    <a:pt x="102291" y="41153"/>
                  </a:lnTo>
                  <a:lnTo>
                    <a:pt x="102299" y="41434"/>
                  </a:lnTo>
                  <a:lnTo>
                    <a:pt x="102256" y="41696"/>
                  </a:lnTo>
                  <a:lnTo>
                    <a:pt x="102161" y="41906"/>
                  </a:lnTo>
                  <a:lnTo>
                    <a:pt x="102026" y="42106"/>
                  </a:lnTo>
                  <a:lnTo>
                    <a:pt x="101709" y="42487"/>
                  </a:lnTo>
                  <a:lnTo>
                    <a:pt x="101571" y="42687"/>
                  </a:lnTo>
                  <a:lnTo>
                    <a:pt x="101369" y="43026"/>
                  </a:lnTo>
                  <a:lnTo>
                    <a:pt x="101274" y="43197"/>
                  </a:lnTo>
                  <a:lnTo>
                    <a:pt x="101203" y="43373"/>
                  </a:lnTo>
                  <a:lnTo>
                    <a:pt x="101155" y="43550"/>
                  </a:lnTo>
                  <a:lnTo>
                    <a:pt x="101151" y="43769"/>
                  </a:lnTo>
                  <a:lnTo>
                    <a:pt x="101199" y="43998"/>
                  </a:lnTo>
                  <a:lnTo>
                    <a:pt x="101270" y="44231"/>
                  </a:lnTo>
                  <a:lnTo>
                    <a:pt x="101345" y="44460"/>
                  </a:lnTo>
                  <a:lnTo>
                    <a:pt x="101401" y="44693"/>
                  </a:lnTo>
                  <a:lnTo>
                    <a:pt x="101488" y="45175"/>
                  </a:lnTo>
                  <a:lnTo>
                    <a:pt x="101555" y="45656"/>
                  </a:lnTo>
                  <a:lnTo>
                    <a:pt x="101579" y="45899"/>
                  </a:lnTo>
                  <a:lnTo>
                    <a:pt x="101591" y="46433"/>
                  </a:lnTo>
                  <a:lnTo>
                    <a:pt x="101559" y="46967"/>
                  </a:lnTo>
                  <a:lnTo>
                    <a:pt x="101436" y="48039"/>
                  </a:lnTo>
                  <a:lnTo>
                    <a:pt x="101397" y="48577"/>
                  </a:lnTo>
                  <a:lnTo>
                    <a:pt x="101353" y="49592"/>
                  </a:lnTo>
                  <a:lnTo>
                    <a:pt x="101341" y="50102"/>
                  </a:lnTo>
                  <a:lnTo>
                    <a:pt x="101337" y="50612"/>
                  </a:lnTo>
                  <a:lnTo>
                    <a:pt x="101353" y="51117"/>
                  </a:lnTo>
                  <a:lnTo>
                    <a:pt x="101373" y="51374"/>
                  </a:lnTo>
                  <a:lnTo>
                    <a:pt x="101428" y="51880"/>
                  </a:lnTo>
                  <a:lnTo>
                    <a:pt x="101452" y="52137"/>
                  </a:lnTo>
                  <a:lnTo>
                    <a:pt x="101464" y="52389"/>
                  </a:lnTo>
                  <a:lnTo>
                    <a:pt x="101452" y="52995"/>
                  </a:lnTo>
                  <a:lnTo>
                    <a:pt x="101412" y="53233"/>
                  </a:lnTo>
                  <a:lnTo>
                    <a:pt x="101353" y="53476"/>
                  </a:lnTo>
                  <a:lnTo>
                    <a:pt x="101215" y="53952"/>
                  </a:lnTo>
                  <a:lnTo>
                    <a:pt x="101163" y="54191"/>
                  </a:lnTo>
                  <a:lnTo>
                    <a:pt x="101108" y="54734"/>
                  </a:lnTo>
                  <a:lnTo>
                    <a:pt x="101104" y="55282"/>
                  </a:lnTo>
                  <a:lnTo>
                    <a:pt x="101135" y="55835"/>
                  </a:lnTo>
                  <a:lnTo>
                    <a:pt x="101187" y="56388"/>
                  </a:lnTo>
                  <a:lnTo>
                    <a:pt x="101246" y="56940"/>
                  </a:lnTo>
                  <a:lnTo>
                    <a:pt x="101294" y="57303"/>
                  </a:lnTo>
                  <a:lnTo>
                    <a:pt x="101353" y="57665"/>
                  </a:lnTo>
                  <a:lnTo>
                    <a:pt x="101488" y="58389"/>
                  </a:lnTo>
                  <a:lnTo>
                    <a:pt x="101551" y="58751"/>
                  </a:lnTo>
                  <a:lnTo>
                    <a:pt x="101682" y="59666"/>
                  </a:lnTo>
                  <a:lnTo>
                    <a:pt x="101820" y="60581"/>
                  </a:lnTo>
                  <a:lnTo>
                    <a:pt x="101907" y="61034"/>
                  </a:lnTo>
                  <a:lnTo>
                    <a:pt x="101994" y="61372"/>
                  </a:lnTo>
                  <a:lnTo>
                    <a:pt x="102196" y="62039"/>
                  </a:lnTo>
                  <a:lnTo>
                    <a:pt x="102283" y="62373"/>
                  </a:lnTo>
                  <a:lnTo>
                    <a:pt x="102347" y="62716"/>
                  </a:lnTo>
                  <a:lnTo>
                    <a:pt x="102371" y="62983"/>
                  </a:lnTo>
                  <a:lnTo>
                    <a:pt x="102398" y="63383"/>
                  </a:lnTo>
                  <a:lnTo>
                    <a:pt x="102454" y="64003"/>
                  </a:lnTo>
                  <a:lnTo>
                    <a:pt x="102525" y="64622"/>
                  </a:lnTo>
                  <a:lnTo>
                    <a:pt x="102572" y="64927"/>
                  </a:lnTo>
                  <a:lnTo>
                    <a:pt x="102644" y="65337"/>
                  </a:lnTo>
                  <a:lnTo>
                    <a:pt x="102723" y="65747"/>
                  </a:lnTo>
                  <a:lnTo>
                    <a:pt x="102818" y="66156"/>
                  </a:lnTo>
                  <a:lnTo>
                    <a:pt x="102929" y="66557"/>
                  </a:lnTo>
                  <a:lnTo>
                    <a:pt x="103071" y="66943"/>
                  </a:lnTo>
                  <a:lnTo>
                    <a:pt x="103186" y="67195"/>
                  </a:lnTo>
                  <a:lnTo>
                    <a:pt x="103451" y="67677"/>
                  </a:lnTo>
                  <a:lnTo>
                    <a:pt x="103590" y="67915"/>
                  </a:lnTo>
                  <a:lnTo>
                    <a:pt x="103716" y="68163"/>
                  </a:lnTo>
                  <a:lnTo>
                    <a:pt x="103891" y="68549"/>
                  </a:lnTo>
                  <a:lnTo>
                    <a:pt x="104049" y="68944"/>
                  </a:lnTo>
                  <a:lnTo>
                    <a:pt x="104199" y="69344"/>
                  </a:lnTo>
                  <a:lnTo>
                    <a:pt x="104366" y="69735"/>
                  </a:lnTo>
                  <a:lnTo>
                    <a:pt x="104548" y="70116"/>
                  </a:lnTo>
                  <a:lnTo>
                    <a:pt x="104694" y="70350"/>
                  </a:lnTo>
                  <a:lnTo>
                    <a:pt x="105015" y="70798"/>
                  </a:lnTo>
                  <a:lnTo>
                    <a:pt x="105157" y="71027"/>
                  </a:lnTo>
                  <a:lnTo>
                    <a:pt x="105347" y="71627"/>
                  </a:lnTo>
                  <a:lnTo>
                    <a:pt x="105387" y="71870"/>
                  </a:lnTo>
                  <a:lnTo>
                    <a:pt x="105423" y="72175"/>
                  </a:lnTo>
                  <a:lnTo>
                    <a:pt x="105442" y="72485"/>
                  </a:lnTo>
                  <a:lnTo>
                    <a:pt x="105450" y="72795"/>
                  </a:lnTo>
                  <a:lnTo>
                    <a:pt x="105466" y="73104"/>
                  </a:lnTo>
                  <a:lnTo>
                    <a:pt x="105494" y="73414"/>
                  </a:lnTo>
                  <a:lnTo>
                    <a:pt x="105545" y="73814"/>
                  </a:lnTo>
                  <a:lnTo>
                    <a:pt x="105577" y="74014"/>
                  </a:lnTo>
                  <a:lnTo>
                    <a:pt x="105648" y="74410"/>
                  </a:lnTo>
                  <a:lnTo>
                    <a:pt x="105700" y="74543"/>
                  </a:lnTo>
                  <a:lnTo>
                    <a:pt x="105755" y="74672"/>
                  </a:lnTo>
                  <a:lnTo>
                    <a:pt x="105807" y="74805"/>
                  </a:lnTo>
                  <a:lnTo>
                    <a:pt x="105961" y="75168"/>
                  </a:lnTo>
                  <a:lnTo>
                    <a:pt x="105961" y="76288"/>
                  </a:lnTo>
                  <a:lnTo>
                    <a:pt x="105724" y="76454"/>
                  </a:lnTo>
                  <a:lnTo>
                    <a:pt x="105478" y="76650"/>
                  </a:lnTo>
                  <a:lnTo>
                    <a:pt x="105339" y="76750"/>
                  </a:lnTo>
                  <a:lnTo>
                    <a:pt x="105205" y="76855"/>
                  </a:lnTo>
                  <a:lnTo>
                    <a:pt x="104926" y="77119"/>
                  </a:lnTo>
                  <a:lnTo>
                    <a:pt x="104785" y="77288"/>
                  </a:lnTo>
                  <a:lnTo>
                    <a:pt x="104639" y="77512"/>
                  </a:lnTo>
                  <a:lnTo>
                    <a:pt x="104500" y="77751"/>
                  </a:lnTo>
                  <a:lnTo>
                    <a:pt x="104374" y="77989"/>
                  </a:lnTo>
                  <a:lnTo>
                    <a:pt x="104120" y="78437"/>
                  </a:lnTo>
                  <a:lnTo>
                    <a:pt x="103895" y="78861"/>
                  </a:lnTo>
                  <a:lnTo>
                    <a:pt x="103665" y="79280"/>
                  </a:lnTo>
                  <a:lnTo>
                    <a:pt x="103265" y="80071"/>
                  </a:lnTo>
                  <a:lnTo>
                    <a:pt x="103119" y="80329"/>
                  </a:lnTo>
                  <a:lnTo>
                    <a:pt x="102952" y="80567"/>
                  </a:lnTo>
                  <a:lnTo>
                    <a:pt x="102790" y="80753"/>
                  </a:lnTo>
                  <a:lnTo>
                    <a:pt x="102620" y="80934"/>
                  </a:lnTo>
                  <a:lnTo>
                    <a:pt x="102438" y="81105"/>
                  </a:lnTo>
                  <a:lnTo>
                    <a:pt x="102248" y="81272"/>
                  </a:lnTo>
                  <a:lnTo>
                    <a:pt x="102058" y="81429"/>
                  </a:lnTo>
                  <a:lnTo>
                    <a:pt x="101856" y="81587"/>
                  </a:lnTo>
                  <a:lnTo>
                    <a:pt x="101626" y="81753"/>
                  </a:lnTo>
                  <a:lnTo>
                    <a:pt x="101428" y="81887"/>
                  </a:lnTo>
                  <a:lnTo>
                    <a:pt x="101207" y="82020"/>
                  </a:lnTo>
                  <a:lnTo>
                    <a:pt x="100980" y="82149"/>
                  </a:lnTo>
                  <a:lnTo>
                    <a:pt x="100782" y="82254"/>
                  </a:lnTo>
                  <a:lnTo>
                    <a:pt x="100581" y="82349"/>
                  </a:lnTo>
                  <a:lnTo>
                    <a:pt x="100375" y="82439"/>
                  </a:lnTo>
                  <a:lnTo>
                    <a:pt x="100170" y="82520"/>
                  </a:lnTo>
                  <a:lnTo>
                    <a:pt x="99960" y="82592"/>
                  </a:lnTo>
                  <a:lnTo>
                    <a:pt x="99731" y="82659"/>
                  </a:lnTo>
                  <a:lnTo>
                    <a:pt x="99263" y="82745"/>
                  </a:lnTo>
                  <a:lnTo>
                    <a:pt x="99030" y="82792"/>
                  </a:lnTo>
                  <a:lnTo>
                    <a:pt x="98800" y="82849"/>
                  </a:lnTo>
                  <a:lnTo>
                    <a:pt x="98578" y="82921"/>
                  </a:lnTo>
                  <a:lnTo>
                    <a:pt x="98357" y="83002"/>
                  </a:lnTo>
                  <a:lnTo>
                    <a:pt x="98143" y="83088"/>
                  </a:lnTo>
                  <a:lnTo>
                    <a:pt x="97929" y="83183"/>
                  </a:lnTo>
                  <a:lnTo>
                    <a:pt x="97727" y="83292"/>
                  </a:lnTo>
                  <a:lnTo>
                    <a:pt x="97537" y="83416"/>
                  </a:lnTo>
                  <a:lnTo>
                    <a:pt x="97351" y="83554"/>
                  </a:lnTo>
                  <a:lnTo>
                    <a:pt x="97168" y="83702"/>
                  </a:lnTo>
                  <a:lnTo>
                    <a:pt x="96999" y="83855"/>
                  </a:lnTo>
                  <a:lnTo>
                    <a:pt x="96836" y="84017"/>
                  </a:lnTo>
                  <a:lnTo>
                    <a:pt x="96694" y="84188"/>
                  </a:lnTo>
                  <a:lnTo>
                    <a:pt x="96563" y="84374"/>
                  </a:lnTo>
                  <a:lnTo>
                    <a:pt x="96310" y="84751"/>
                  </a:lnTo>
                  <a:lnTo>
                    <a:pt x="96175" y="84932"/>
                  </a:lnTo>
                  <a:lnTo>
                    <a:pt x="96008" y="85118"/>
                  </a:lnTo>
                  <a:lnTo>
                    <a:pt x="95839" y="85299"/>
                  </a:lnTo>
                  <a:lnTo>
                    <a:pt x="95661" y="85475"/>
                  </a:lnTo>
                  <a:lnTo>
                    <a:pt x="95487" y="85656"/>
                  </a:lnTo>
                  <a:lnTo>
                    <a:pt x="95329" y="85842"/>
                  </a:lnTo>
                  <a:lnTo>
                    <a:pt x="95209" y="86004"/>
                  </a:lnTo>
                  <a:lnTo>
                    <a:pt x="94872" y="86504"/>
                  </a:lnTo>
                  <a:lnTo>
                    <a:pt x="94758" y="86666"/>
                  </a:lnTo>
                  <a:lnTo>
                    <a:pt x="94596" y="86871"/>
                  </a:lnTo>
                  <a:lnTo>
                    <a:pt x="93906" y="87667"/>
                  </a:lnTo>
                  <a:lnTo>
                    <a:pt x="93610" y="88068"/>
                  </a:lnTo>
                  <a:lnTo>
                    <a:pt x="92545" y="88635"/>
                  </a:lnTo>
                  <a:lnTo>
                    <a:pt x="92185" y="88515"/>
                  </a:lnTo>
                  <a:lnTo>
                    <a:pt x="92002" y="88487"/>
                  </a:lnTo>
                  <a:lnTo>
                    <a:pt x="91630" y="88439"/>
                  </a:lnTo>
                  <a:lnTo>
                    <a:pt x="91445" y="88425"/>
                  </a:lnTo>
                  <a:lnTo>
                    <a:pt x="90653" y="88344"/>
                  </a:lnTo>
                  <a:lnTo>
                    <a:pt x="90448" y="88334"/>
                  </a:lnTo>
                  <a:lnTo>
                    <a:pt x="90245" y="88344"/>
                  </a:lnTo>
                  <a:lnTo>
                    <a:pt x="90058" y="88368"/>
                  </a:lnTo>
                  <a:lnTo>
                    <a:pt x="89873" y="88411"/>
                  </a:lnTo>
                  <a:lnTo>
                    <a:pt x="89505" y="88515"/>
                  </a:lnTo>
                  <a:lnTo>
                    <a:pt x="89319" y="88558"/>
                  </a:lnTo>
                  <a:lnTo>
                    <a:pt x="89105" y="88587"/>
                  </a:lnTo>
                  <a:lnTo>
                    <a:pt x="88666" y="88625"/>
                  </a:lnTo>
                  <a:lnTo>
                    <a:pt x="88452" y="88658"/>
                  </a:lnTo>
                  <a:lnTo>
                    <a:pt x="88254" y="88725"/>
                  </a:lnTo>
                  <a:lnTo>
                    <a:pt x="88092" y="88806"/>
                  </a:lnTo>
                  <a:lnTo>
                    <a:pt x="87934" y="88906"/>
                  </a:lnTo>
                  <a:lnTo>
                    <a:pt x="87640" y="89140"/>
                  </a:lnTo>
                  <a:lnTo>
                    <a:pt x="87284" y="89488"/>
                  </a:lnTo>
                  <a:lnTo>
                    <a:pt x="87079" y="89730"/>
                  </a:lnTo>
                  <a:lnTo>
                    <a:pt x="86987" y="89859"/>
                  </a:lnTo>
                  <a:lnTo>
                    <a:pt x="86908" y="89993"/>
                  </a:lnTo>
                  <a:lnTo>
                    <a:pt x="86845" y="90140"/>
                  </a:lnTo>
                  <a:lnTo>
                    <a:pt x="86778" y="90283"/>
                  </a:lnTo>
                  <a:lnTo>
                    <a:pt x="86429" y="90474"/>
                  </a:lnTo>
                  <a:lnTo>
                    <a:pt x="86306" y="90274"/>
                  </a:lnTo>
                  <a:lnTo>
                    <a:pt x="86152" y="90007"/>
                  </a:lnTo>
                  <a:lnTo>
                    <a:pt x="85978" y="89745"/>
                  </a:lnTo>
                  <a:lnTo>
                    <a:pt x="85792" y="89559"/>
                  </a:lnTo>
                  <a:lnTo>
                    <a:pt x="85625" y="89468"/>
                  </a:lnTo>
                  <a:lnTo>
                    <a:pt x="85447" y="89402"/>
                  </a:lnTo>
                  <a:lnTo>
                    <a:pt x="85257" y="89349"/>
                  </a:lnTo>
                  <a:lnTo>
                    <a:pt x="84560" y="89192"/>
                  </a:lnTo>
                  <a:lnTo>
                    <a:pt x="84244" y="89130"/>
                  </a:lnTo>
                  <a:lnTo>
                    <a:pt x="83928" y="89087"/>
                  </a:lnTo>
                  <a:lnTo>
                    <a:pt x="83610" y="89073"/>
                  </a:lnTo>
                  <a:lnTo>
                    <a:pt x="83302" y="89097"/>
                  </a:lnTo>
                  <a:lnTo>
                    <a:pt x="82993" y="89159"/>
                  </a:lnTo>
                  <a:lnTo>
                    <a:pt x="82795" y="89226"/>
                  </a:lnTo>
                  <a:lnTo>
                    <a:pt x="82601" y="89340"/>
                  </a:lnTo>
                  <a:lnTo>
                    <a:pt x="82431" y="89492"/>
                  </a:lnTo>
                  <a:lnTo>
                    <a:pt x="82264" y="89659"/>
                  </a:lnTo>
                  <a:lnTo>
                    <a:pt x="82091" y="89821"/>
                  </a:lnTo>
                  <a:lnTo>
                    <a:pt x="81904" y="89950"/>
                  </a:lnTo>
                  <a:lnTo>
                    <a:pt x="81639" y="90064"/>
                  </a:lnTo>
                  <a:lnTo>
                    <a:pt x="81354" y="90154"/>
                  </a:lnTo>
                  <a:lnTo>
                    <a:pt x="81057" y="90212"/>
                  </a:lnTo>
                  <a:lnTo>
                    <a:pt x="80757" y="90245"/>
                  </a:lnTo>
                  <a:lnTo>
                    <a:pt x="80467" y="90250"/>
                  </a:lnTo>
                  <a:lnTo>
                    <a:pt x="80245" y="90221"/>
                  </a:lnTo>
                  <a:lnTo>
                    <a:pt x="80024" y="90164"/>
                  </a:lnTo>
                  <a:lnTo>
                    <a:pt x="79806" y="90097"/>
                  </a:lnTo>
                  <a:lnTo>
                    <a:pt x="79584" y="90036"/>
                  </a:lnTo>
                  <a:lnTo>
                    <a:pt x="79363" y="89997"/>
                  </a:lnTo>
                  <a:lnTo>
                    <a:pt x="79105" y="89978"/>
                  </a:lnTo>
                  <a:lnTo>
                    <a:pt x="78844" y="89978"/>
                  </a:lnTo>
                  <a:lnTo>
                    <a:pt x="78579" y="89993"/>
                  </a:lnTo>
                  <a:lnTo>
                    <a:pt x="78321" y="90021"/>
                  </a:lnTo>
                  <a:lnTo>
                    <a:pt x="78069" y="90064"/>
                  </a:lnTo>
                  <a:lnTo>
                    <a:pt x="77775" y="90131"/>
                  </a:lnTo>
                  <a:lnTo>
                    <a:pt x="77486" y="90217"/>
                  </a:lnTo>
                  <a:lnTo>
                    <a:pt x="77201" y="90321"/>
                  </a:lnTo>
                  <a:lnTo>
                    <a:pt x="76929" y="90450"/>
                  </a:lnTo>
                  <a:lnTo>
                    <a:pt x="76671" y="90598"/>
                  </a:lnTo>
                  <a:lnTo>
                    <a:pt x="76377" y="90822"/>
                  </a:lnTo>
                  <a:lnTo>
                    <a:pt x="76105" y="91089"/>
                  </a:lnTo>
                  <a:lnTo>
                    <a:pt x="75856" y="91384"/>
                  </a:lnTo>
                  <a:lnTo>
                    <a:pt x="75622" y="91694"/>
                  </a:lnTo>
                  <a:lnTo>
                    <a:pt x="75400" y="92009"/>
                  </a:lnTo>
                  <a:lnTo>
                    <a:pt x="75210" y="92299"/>
                  </a:lnTo>
                  <a:lnTo>
                    <a:pt x="75043" y="92604"/>
                  </a:lnTo>
                  <a:lnTo>
                    <a:pt x="74881" y="92914"/>
                  </a:lnTo>
                  <a:lnTo>
                    <a:pt x="74716" y="93219"/>
                  </a:lnTo>
                  <a:lnTo>
                    <a:pt x="74542" y="93519"/>
                  </a:lnTo>
                  <a:lnTo>
                    <a:pt x="74315" y="93848"/>
                  </a:lnTo>
                  <a:lnTo>
                    <a:pt x="74079" y="94167"/>
                  </a:lnTo>
                  <a:lnTo>
                    <a:pt x="73591" y="94796"/>
                  </a:lnTo>
                  <a:lnTo>
                    <a:pt x="73349" y="95482"/>
                  </a:lnTo>
                  <a:lnTo>
                    <a:pt x="73206" y="95811"/>
                  </a:lnTo>
                  <a:lnTo>
                    <a:pt x="73077" y="96311"/>
                  </a:lnTo>
                  <a:lnTo>
                    <a:pt x="72977" y="96616"/>
                  </a:lnTo>
                  <a:lnTo>
                    <a:pt x="72720" y="96874"/>
                  </a:lnTo>
                  <a:lnTo>
                    <a:pt x="72142" y="97083"/>
                  </a:lnTo>
                  <a:lnTo>
                    <a:pt x="71921" y="97150"/>
                  </a:lnTo>
                  <a:lnTo>
                    <a:pt x="71707" y="97222"/>
                  </a:lnTo>
                  <a:lnTo>
                    <a:pt x="71505" y="97312"/>
                  </a:lnTo>
                  <a:lnTo>
                    <a:pt x="71220" y="97550"/>
                  </a:lnTo>
                  <a:lnTo>
                    <a:pt x="71121" y="97684"/>
                  </a:lnTo>
                  <a:lnTo>
                    <a:pt x="71033" y="97827"/>
                  </a:lnTo>
                  <a:lnTo>
                    <a:pt x="70950" y="97975"/>
                  </a:lnTo>
                  <a:lnTo>
                    <a:pt x="70875" y="98127"/>
                  </a:lnTo>
                  <a:lnTo>
                    <a:pt x="70761" y="98408"/>
                  </a:lnTo>
                  <a:lnTo>
                    <a:pt x="70677" y="98709"/>
                  </a:lnTo>
                  <a:lnTo>
                    <a:pt x="70614" y="99018"/>
                  </a:lnTo>
                  <a:lnTo>
                    <a:pt x="70570" y="99332"/>
                  </a:lnTo>
                  <a:lnTo>
                    <a:pt x="70531" y="99643"/>
                  </a:lnTo>
                  <a:lnTo>
                    <a:pt x="70503" y="99933"/>
                  </a:lnTo>
                  <a:lnTo>
                    <a:pt x="70492" y="100228"/>
                  </a:lnTo>
                  <a:lnTo>
                    <a:pt x="70487" y="100519"/>
                  </a:lnTo>
                  <a:lnTo>
                    <a:pt x="70492" y="100815"/>
                  </a:lnTo>
                  <a:lnTo>
                    <a:pt x="70507" y="101105"/>
                  </a:lnTo>
                  <a:lnTo>
                    <a:pt x="70543" y="101515"/>
                  </a:lnTo>
                  <a:lnTo>
                    <a:pt x="70598" y="101925"/>
                  </a:lnTo>
                  <a:lnTo>
                    <a:pt x="70674" y="102335"/>
                  </a:lnTo>
                  <a:lnTo>
                    <a:pt x="70848" y="103145"/>
                  </a:lnTo>
                  <a:lnTo>
                    <a:pt x="70930" y="103493"/>
                  </a:lnTo>
                  <a:lnTo>
                    <a:pt x="71022" y="103840"/>
                  </a:lnTo>
                  <a:lnTo>
                    <a:pt x="71117" y="104189"/>
                  </a:lnTo>
                  <a:lnTo>
                    <a:pt x="71216" y="104532"/>
                  </a:lnTo>
                  <a:lnTo>
                    <a:pt x="71327" y="104870"/>
                  </a:lnTo>
                  <a:lnTo>
                    <a:pt x="69609" y="104705"/>
                  </a:lnTo>
                  <a:lnTo>
                    <a:pt x="69561" y="105451"/>
                  </a:lnTo>
                  <a:lnTo>
                    <a:pt x="69454" y="106743"/>
                  </a:lnTo>
                  <a:lnTo>
                    <a:pt x="69323" y="108039"/>
                  </a:lnTo>
                  <a:lnTo>
                    <a:pt x="69276" y="108468"/>
                  </a:lnTo>
                  <a:lnTo>
                    <a:pt x="69225" y="108901"/>
                  </a:lnTo>
                  <a:lnTo>
                    <a:pt x="69098" y="109893"/>
                  </a:lnTo>
                  <a:lnTo>
                    <a:pt x="69027" y="110388"/>
                  </a:lnTo>
                  <a:lnTo>
                    <a:pt x="68951" y="110879"/>
                  </a:lnTo>
                  <a:lnTo>
                    <a:pt x="68860" y="111375"/>
                  </a:lnTo>
                  <a:lnTo>
                    <a:pt x="68786" y="111727"/>
                  </a:lnTo>
                  <a:lnTo>
                    <a:pt x="68607" y="112437"/>
                  </a:lnTo>
                  <a:lnTo>
                    <a:pt x="68523" y="112790"/>
                  </a:lnTo>
                  <a:lnTo>
                    <a:pt x="68378" y="113510"/>
                  </a:lnTo>
                  <a:lnTo>
                    <a:pt x="68314" y="113876"/>
                  </a:lnTo>
                  <a:lnTo>
                    <a:pt x="68254" y="114243"/>
                  </a:lnTo>
                  <a:lnTo>
                    <a:pt x="68203" y="114615"/>
                  </a:lnTo>
                  <a:lnTo>
                    <a:pt x="68160" y="114982"/>
                  </a:lnTo>
                  <a:lnTo>
                    <a:pt x="68129" y="115387"/>
                  </a:lnTo>
                  <a:lnTo>
                    <a:pt x="68112" y="115797"/>
                  </a:lnTo>
                  <a:lnTo>
                    <a:pt x="68100" y="116202"/>
                  </a:lnTo>
                  <a:lnTo>
                    <a:pt x="68085" y="116607"/>
                  </a:lnTo>
                  <a:lnTo>
                    <a:pt x="68060" y="117017"/>
                  </a:lnTo>
                  <a:lnTo>
                    <a:pt x="68045" y="117512"/>
                  </a:lnTo>
                  <a:lnTo>
                    <a:pt x="68053" y="118041"/>
                  </a:lnTo>
                  <a:lnTo>
                    <a:pt x="68037" y="118551"/>
                  </a:lnTo>
                  <a:lnTo>
                    <a:pt x="67953" y="119004"/>
                  </a:lnTo>
                  <a:lnTo>
                    <a:pt x="67764" y="119361"/>
                  </a:lnTo>
                  <a:lnTo>
                    <a:pt x="67566" y="119543"/>
                  </a:lnTo>
                  <a:lnTo>
                    <a:pt x="67336" y="119700"/>
                  </a:lnTo>
                  <a:lnTo>
                    <a:pt x="67078" y="119833"/>
                  </a:lnTo>
                  <a:lnTo>
                    <a:pt x="66813" y="119943"/>
                  </a:lnTo>
                  <a:lnTo>
                    <a:pt x="66548" y="120038"/>
                  </a:lnTo>
                  <a:lnTo>
                    <a:pt x="66176" y="120119"/>
                  </a:lnTo>
                  <a:lnTo>
                    <a:pt x="65784" y="120148"/>
                  </a:lnTo>
                  <a:lnTo>
                    <a:pt x="64976" y="120128"/>
                  </a:lnTo>
                  <a:lnTo>
                    <a:pt x="64577" y="120128"/>
                  </a:lnTo>
                  <a:lnTo>
                    <a:pt x="63513" y="120171"/>
                  </a:lnTo>
                  <a:lnTo>
                    <a:pt x="62800" y="120224"/>
                  </a:lnTo>
                  <a:lnTo>
                    <a:pt x="62289" y="120286"/>
                  </a:lnTo>
                  <a:lnTo>
                    <a:pt x="61778" y="120367"/>
                  </a:lnTo>
                  <a:lnTo>
                    <a:pt x="61268" y="120467"/>
                  </a:lnTo>
                  <a:lnTo>
                    <a:pt x="60761" y="120572"/>
                  </a:lnTo>
                  <a:lnTo>
                    <a:pt x="60255" y="120686"/>
                  </a:lnTo>
                  <a:lnTo>
                    <a:pt x="59834" y="120786"/>
                  </a:lnTo>
                  <a:lnTo>
                    <a:pt x="59418" y="120896"/>
                  </a:lnTo>
                  <a:lnTo>
                    <a:pt x="58592" y="121134"/>
                  </a:lnTo>
                  <a:lnTo>
                    <a:pt x="58180" y="121267"/>
                  </a:lnTo>
                  <a:lnTo>
                    <a:pt x="57975" y="121229"/>
                  </a:lnTo>
                  <a:lnTo>
                    <a:pt x="57768" y="121201"/>
                  </a:lnTo>
                  <a:lnTo>
                    <a:pt x="57345" y="121177"/>
                  </a:lnTo>
                  <a:lnTo>
                    <a:pt x="57138" y="121182"/>
                  </a:lnTo>
                  <a:lnTo>
                    <a:pt x="56877" y="121215"/>
                  </a:lnTo>
                  <a:lnTo>
                    <a:pt x="56617" y="121272"/>
                  </a:lnTo>
                  <a:lnTo>
                    <a:pt x="56354" y="121344"/>
                  </a:lnTo>
                  <a:lnTo>
                    <a:pt x="56094" y="121406"/>
                  </a:lnTo>
                  <a:lnTo>
                    <a:pt x="55833" y="121453"/>
                  </a:lnTo>
                  <a:lnTo>
                    <a:pt x="55559" y="121473"/>
                  </a:lnTo>
                  <a:lnTo>
                    <a:pt x="55013" y="121477"/>
                  </a:lnTo>
                  <a:lnTo>
                    <a:pt x="54463" y="121458"/>
                  </a:lnTo>
                  <a:lnTo>
                    <a:pt x="54023" y="121424"/>
                  </a:lnTo>
                  <a:lnTo>
                    <a:pt x="53640" y="121382"/>
                  </a:lnTo>
                  <a:lnTo>
                    <a:pt x="53507" y="121372"/>
                  </a:lnTo>
                  <a:lnTo>
                    <a:pt x="53370" y="121363"/>
                  </a:lnTo>
                  <a:lnTo>
                    <a:pt x="53096" y="121367"/>
                  </a:lnTo>
                  <a:lnTo>
                    <a:pt x="52824" y="121406"/>
                  </a:lnTo>
                  <a:lnTo>
                    <a:pt x="52555" y="121467"/>
                  </a:lnTo>
                  <a:lnTo>
                    <a:pt x="52290" y="121539"/>
                  </a:lnTo>
                  <a:lnTo>
                    <a:pt x="52021" y="121620"/>
                  </a:lnTo>
                  <a:lnTo>
                    <a:pt x="51466" y="121801"/>
                  </a:lnTo>
                  <a:lnTo>
                    <a:pt x="51177" y="121906"/>
                  </a:lnTo>
                  <a:lnTo>
                    <a:pt x="50603" y="122125"/>
                  </a:lnTo>
                  <a:lnTo>
                    <a:pt x="50315" y="122230"/>
                  </a:lnTo>
                  <a:lnTo>
                    <a:pt x="50045" y="122320"/>
                  </a:lnTo>
                  <a:lnTo>
                    <a:pt x="49776" y="122401"/>
                  </a:lnTo>
                  <a:lnTo>
                    <a:pt x="49237" y="122573"/>
                  </a:lnTo>
                  <a:lnTo>
                    <a:pt x="48972" y="122664"/>
                  </a:lnTo>
                  <a:lnTo>
                    <a:pt x="48679" y="122773"/>
                  </a:lnTo>
                  <a:lnTo>
                    <a:pt x="48387" y="122888"/>
                  </a:lnTo>
                  <a:lnTo>
                    <a:pt x="48097" y="123007"/>
                  </a:lnTo>
                  <a:lnTo>
                    <a:pt x="47812" y="123131"/>
                  </a:lnTo>
                  <a:lnTo>
                    <a:pt x="47313" y="123360"/>
                  </a:lnTo>
                  <a:lnTo>
                    <a:pt x="46688" y="123688"/>
                  </a:lnTo>
                  <a:lnTo>
                    <a:pt x="45786" y="124132"/>
                  </a:lnTo>
                  <a:lnTo>
                    <a:pt x="45552" y="124241"/>
                  </a:lnTo>
                  <a:lnTo>
                    <a:pt x="45156" y="124451"/>
                  </a:lnTo>
                  <a:lnTo>
                    <a:pt x="44815" y="124646"/>
                  </a:lnTo>
                  <a:lnTo>
                    <a:pt x="44214" y="124970"/>
                  </a:lnTo>
                  <a:lnTo>
                    <a:pt x="44083" y="125037"/>
                  </a:lnTo>
                  <a:lnTo>
                    <a:pt x="43949" y="125099"/>
                  </a:lnTo>
                  <a:lnTo>
                    <a:pt x="43813" y="125146"/>
                  </a:lnTo>
                  <a:lnTo>
                    <a:pt x="43612" y="125194"/>
                  </a:lnTo>
                  <a:lnTo>
                    <a:pt x="43406" y="125218"/>
                  </a:lnTo>
                  <a:lnTo>
                    <a:pt x="42978" y="125237"/>
                  </a:lnTo>
                  <a:lnTo>
                    <a:pt x="42769" y="125261"/>
                  </a:lnTo>
                  <a:lnTo>
                    <a:pt x="42377" y="125323"/>
                  </a:lnTo>
                  <a:lnTo>
                    <a:pt x="41573" y="125480"/>
                  </a:lnTo>
                  <a:lnTo>
                    <a:pt x="41141" y="125575"/>
                  </a:lnTo>
                  <a:lnTo>
                    <a:pt x="40711" y="125680"/>
                  </a:lnTo>
                  <a:lnTo>
                    <a:pt x="40410" y="125761"/>
                  </a:lnTo>
                  <a:lnTo>
                    <a:pt x="39807" y="125942"/>
                  </a:lnTo>
                  <a:lnTo>
                    <a:pt x="39206" y="126109"/>
                  </a:lnTo>
                  <a:lnTo>
                    <a:pt x="38914" y="126166"/>
                  </a:lnTo>
                  <a:lnTo>
                    <a:pt x="38616" y="126218"/>
                  </a:lnTo>
                  <a:lnTo>
                    <a:pt x="38026" y="126314"/>
                  </a:lnTo>
                  <a:lnTo>
                    <a:pt x="37734" y="126376"/>
                  </a:lnTo>
                  <a:lnTo>
                    <a:pt x="37484" y="126438"/>
                  </a:lnTo>
                  <a:lnTo>
                    <a:pt x="36990" y="126581"/>
                  </a:lnTo>
                  <a:lnTo>
                    <a:pt x="36743" y="126647"/>
                  </a:lnTo>
                  <a:lnTo>
                    <a:pt x="36491" y="126710"/>
                  </a:lnTo>
                  <a:lnTo>
                    <a:pt x="36186" y="126767"/>
                  </a:lnTo>
                  <a:lnTo>
                    <a:pt x="35881" y="126814"/>
                  </a:lnTo>
                  <a:lnTo>
                    <a:pt x="35572" y="126852"/>
                  </a:lnTo>
                  <a:lnTo>
                    <a:pt x="35263" y="126895"/>
                  </a:lnTo>
                  <a:lnTo>
                    <a:pt x="34321" y="127043"/>
                  </a:lnTo>
                  <a:lnTo>
                    <a:pt x="34111" y="127086"/>
                  </a:lnTo>
                  <a:lnTo>
                    <a:pt x="33909" y="127153"/>
                  </a:lnTo>
                  <a:lnTo>
                    <a:pt x="33712" y="127238"/>
                  </a:lnTo>
                  <a:lnTo>
                    <a:pt x="33514" y="127338"/>
                  </a:lnTo>
                  <a:lnTo>
                    <a:pt x="33323" y="127448"/>
                  </a:lnTo>
                  <a:lnTo>
                    <a:pt x="33145" y="127577"/>
                  </a:lnTo>
                  <a:lnTo>
                    <a:pt x="32797" y="127958"/>
                  </a:lnTo>
                  <a:lnTo>
                    <a:pt x="32710" y="128087"/>
                  </a:lnTo>
                  <a:lnTo>
                    <a:pt x="32635" y="128225"/>
                  </a:lnTo>
                  <a:lnTo>
                    <a:pt x="32572" y="128363"/>
                  </a:lnTo>
                  <a:lnTo>
                    <a:pt x="32924" y="129335"/>
                  </a:lnTo>
                  <a:lnTo>
                    <a:pt x="30699" y="129945"/>
                  </a:lnTo>
                  <a:lnTo>
                    <a:pt x="30259" y="128801"/>
                  </a:lnTo>
                  <a:lnTo>
                    <a:pt x="28798" y="129125"/>
                  </a:lnTo>
                  <a:lnTo>
                    <a:pt x="28244" y="129206"/>
                  </a:lnTo>
                  <a:lnTo>
                    <a:pt x="27876" y="129268"/>
                  </a:lnTo>
                  <a:lnTo>
                    <a:pt x="27667" y="129316"/>
                  </a:lnTo>
                  <a:lnTo>
                    <a:pt x="27041" y="129478"/>
                  </a:lnTo>
                  <a:lnTo>
                    <a:pt x="26832" y="129526"/>
                  </a:lnTo>
                  <a:lnTo>
                    <a:pt x="26558" y="129564"/>
                  </a:lnTo>
                  <a:lnTo>
                    <a:pt x="25992" y="129592"/>
                  </a:lnTo>
                  <a:lnTo>
                    <a:pt x="25723" y="129631"/>
                  </a:lnTo>
                  <a:lnTo>
                    <a:pt x="25469" y="129707"/>
                  </a:lnTo>
                  <a:lnTo>
                    <a:pt x="25300" y="129793"/>
                  </a:lnTo>
                  <a:lnTo>
                    <a:pt x="25129" y="129893"/>
                  </a:lnTo>
                  <a:lnTo>
                    <a:pt x="24966" y="130007"/>
                  </a:lnTo>
                  <a:lnTo>
                    <a:pt x="24821" y="130131"/>
                  </a:lnTo>
                  <a:lnTo>
                    <a:pt x="24698" y="130274"/>
                  </a:lnTo>
                  <a:lnTo>
                    <a:pt x="24607" y="130441"/>
                  </a:lnTo>
                  <a:lnTo>
                    <a:pt x="24547" y="130627"/>
                  </a:lnTo>
                  <a:lnTo>
                    <a:pt x="24452" y="131027"/>
                  </a:lnTo>
                  <a:lnTo>
                    <a:pt x="24380" y="131213"/>
                  </a:lnTo>
                  <a:lnTo>
                    <a:pt x="24313" y="131365"/>
                  </a:lnTo>
                  <a:lnTo>
                    <a:pt x="24242" y="131513"/>
                  </a:lnTo>
                  <a:lnTo>
                    <a:pt x="24164" y="131656"/>
                  </a:lnTo>
                  <a:lnTo>
                    <a:pt x="24075" y="131794"/>
                  </a:lnTo>
                  <a:lnTo>
                    <a:pt x="22928" y="132432"/>
                  </a:lnTo>
                  <a:lnTo>
                    <a:pt x="22643" y="132432"/>
                  </a:lnTo>
                  <a:lnTo>
                    <a:pt x="22347" y="132380"/>
                  </a:lnTo>
                  <a:lnTo>
                    <a:pt x="22049" y="132294"/>
                  </a:lnTo>
                  <a:lnTo>
                    <a:pt x="21772" y="132170"/>
                  </a:lnTo>
                  <a:lnTo>
                    <a:pt x="21530" y="132018"/>
                  </a:lnTo>
                  <a:lnTo>
                    <a:pt x="21388" y="131894"/>
                  </a:lnTo>
                  <a:lnTo>
                    <a:pt x="21024" y="131403"/>
                  </a:lnTo>
                  <a:lnTo>
                    <a:pt x="20980" y="131275"/>
                  </a:lnTo>
                  <a:lnTo>
                    <a:pt x="20885" y="130874"/>
                  </a:lnTo>
                  <a:lnTo>
                    <a:pt x="20826" y="130665"/>
                  </a:lnTo>
                  <a:lnTo>
                    <a:pt x="20604" y="129826"/>
                  </a:lnTo>
                  <a:lnTo>
                    <a:pt x="20545" y="129616"/>
                  </a:lnTo>
                  <a:lnTo>
                    <a:pt x="20497" y="129397"/>
                  </a:lnTo>
                  <a:lnTo>
                    <a:pt x="20438" y="129183"/>
                  </a:lnTo>
                  <a:lnTo>
                    <a:pt x="20371" y="128973"/>
                  </a:lnTo>
                  <a:lnTo>
                    <a:pt x="20276" y="128782"/>
                  </a:lnTo>
                  <a:lnTo>
                    <a:pt x="20185" y="128635"/>
                  </a:lnTo>
                  <a:lnTo>
                    <a:pt x="20078" y="128496"/>
                  </a:lnTo>
                  <a:lnTo>
                    <a:pt x="19963" y="128363"/>
                  </a:lnTo>
                  <a:lnTo>
                    <a:pt x="19840" y="128234"/>
                  </a:lnTo>
                  <a:lnTo>
                    <a:pt x="19710" y="128120"/>
                  </a:lnTo>
                  <a:lnTo>
                    <a:pt x="19579" y="127972"/>
                  </a:lnTo>
                  <a:lnTo>
                    <a:pt x="19334" y="127667"/>
                  </a:lnTo>
                  <a:lnTo>
                    <a:pt x="19215" y="127510"/>
                  </a:lnTo>
                  <a:lnTo>
                    <a:pt x="19100" y="127348"/>
                  </a:lnTo>
                  <a:lnTo>
                    <a:pt x="19001" y="127176"/>
                  </a:lnTo>
                  <a:lnTo>
                    <a:pt x="18819" y="126805"/>
                  </a:lnTo>
                  <a:lnTo>
                    <a:pt x="18716" y="126638"/>
                  </a:lnTo>
                  <a:lnTo>
                    <a:pt x="18585" y="126509"/>
                  </a:lnTo>
                  <a:lnTo>
                    <a:pt x="18443" y="126438"/>
                  </a:lnTo>
                  <a:lnTo>
                    <a:pt x="18273" y="126400"/>
                  </a:lnTo>
                  <a:lnTo>
                    <a:pt x="18099" y="126366"/>
                  </a:lnTo>
                  <a:lnTo>
                    <a:pt x="17829" y="126238"/>
                  </a:lnTo>
                  <a:lnTo>
                    <a:pt x="17786" y="126095"/>
                  </a:lnTo>
                  <a:lnTo>
                    <a:pt x="17802" y="125899"/>
                  </a:lnTo>
                  <a:lnTo>
                    <a:pt x="17849" y="125685"/>
                  </a:lnTo>
                  <a:lnTo>
                    <a:pt x="17873" y="125475"/>
                  </a:lnTo>
                  <a:lnTo>
                    <a:pt x="17849" y="125294"/>
                  </a:lnTo>
                  <a:lnTo>
                    <a:pt x="17754" y="125151"/>
                  </a:lnTo>
                  <a:lnTo>
                    <a:pt x="17620" y="125022"/>
                  </a:lnTo>
                  <a:lnTo>
                    <a:pt x="17303" y="124789"/>
                  </a:lnTo>
                  <a:lnTo>
                    <a:pt x="17168" y="124656"/>
                  </a:lnTo>
                  <a:lnTo>
                    <a:pt x="17045" y="124494"/>
                  </a:lnTo>
                  <a:lnTo>
                    <a:pt x="16729" y="123960"/>
                  </a:lnTo>
                  <a:lnTo>
                    <a:pt x="16606" y="123793"/>
                  </a:lnTo>
                  <a:lnTo>
                    <a:pt x="16483" y="123655"/>
                  </a:lnTo>
                  <a:lnTo>
                    <a:pt x="16076" y="123269"/>
                  </a:lnTo>
                  <a:lnTo>
                    <a:pt x="15949" y="123135"/>
                  </a:lnTo>
                  <a:lnTo>
                    <a:pt x="15830" y="122983"/>
                  </a:lnTo>
                  <a:lnTo>
                    <a:pt x="15604" y="122664"/>
                  </a:lnTo>
                  <a:lnTo>
                    <a:pt x="15498" y="122497"/>
                  </a:lnTo>
                  <a:lnTo>
                    <a:pt x="15149" y="121982"/>
                  </a:lnTo>
                  <a:lnTo>
                    <a:pt x="15031" y="121801"/>
                  </a:lnTo>
                  <a:lnTo>
                    <a:pt x="14781" y="121448"/>
                  </a:lnTo>
                  <a:lnTo>
                    <a:pt x="14650" y="121277"/>
                  </a:lnTo>
                  <a:lnTo>
                    <a:pt x="14516" y="121110"/>
                  </a:lnTo>
                  <a:lnTo>
                    <a:pt x="14239" y="120777"/>
                  </a:lnTo>
                  <a:lnTo>
                    <a:pt x="13989" y="120453"/>
                  </a:lnTo>
                  <a:lnTo>
                    <a:pt x="13764" y="120143"/>
                  </a:lnTo>
                  <a:lnTo>
                    <a:pt x="13542" y="119828"/>
                  </a:lnTo>
                  <a:lnTo>
                    <a:pt x="13403" y="119695"/>
                  </a:lnTo>
                  <a:lnTo>
                    <a:pt x="13138" y="119418"/>
                  </a:lnTo>
                  <a:lnTo>
                    <a:pt x="13012" y="119276"/>
                  </a:lnTo>
                  <a:lnTo>
                    <a:pt x="12889" y="119128"/>
                  </a:lnTo>
                  <a:lnTo>
                    <a:pt x="12600" y="118737"/>
                  </a:lnTo>
                  <a:lnTo>
                    <a:pt x="12081" y="117998"/>
                  </a:lnTo>
                  <a:lnTo>
                    <a:pt x="10656" y="117501"/>
                  </a:lnTo>
                  <a:lnTo>
                    <a:pt x="8620" y="116494"/>
                  </a:lnTo>
                  <a:lnTo>
                    <a:pt x="8411" y="117176"/>
                  </a:lnTo>
                  <a:lnTo>
                    <a:pt x="7082" y="116538"/>
                  </a:lnTo>
                  <a:lnTo>
                    <a:pt x="6494" y="115366"/>
                  </a:lnTo>
                  <a:lnTo>
                    <a:pt x="6416" y="113767"/>
                  </a:lnTo>
                  <a:lnTo>
                    <a:pt x="6385" y="113633"/>
                  </a:lnTo>
                  <a:lnTo>
                    <a:pt x="6373" y="113490"/>
                  </a:lnTo>
                  <a:lnTo>
                    <a:pt x="6377" y="113347"/>
                  </a:lnTo>
                  <a:lnTo>
                    <a:pt x="6440" y="113000"/>
                  </a:lnTo>
                  <a:lnTo>
                    <a:pt x="6535" y="112685"/>
                  </a:lnTo>
                  <a:lnTo>
                    <a:pt x="6543" y="112537"/>
                  </a:lnTo>
                  <a:lnTo>
                    <a:pt x="6539" y="112390"/>
                  </a:lnTo>
                  <a:lnTo>
                    <a:pt x="6523" y="112237"/>
                  </a:lnTo>
                  <a:lnTo>
                    <a:pt x="6325" y="111865"/>
                  </a:lnTo>
                  <a:lnTo>
                    <a:pt x="6171" y="111784"/>
                  </a:lnTo>
                  <a:lnTo>
                    <a:pt x="5871" y="111714"/>
                  </a:lnTo>
                  <a:lnTo>
                    <a:pt x="4735" y="110347"/>
                  </a:lnTo>
                  <a:lnTo>
                    <a:pt x="3968" y="109435"/>
                  </a:lnTo>
                  <a:lnTo>
                    <a:pt x="2516" y="108586"/>
                  </a:lnTo>
                  <a:lnTo>
                    <a:pt x="2109" y="108144"/>
                  </a:lnTo>
                  <a:lnTo>
                    <a:pt x="1983" y="107967"/>
                  </a:lnTo>
                  <a:lnTo>
                    <a:pt x="1896" y="107758"/>
                  </a:lnTo>
                  <a:lnTo>
                    <a:pt x="1820" y="107534"/>
                  </a:lnTo>
                  <a:lnTo>
                    <a:pt x="1325" y="106971"/>
                  </a:lnTo>
                  <a:lnTo>
                    <a:pt x="982" y="106226"/>
                  </a:lnTo>
                  <a:lnTo>
                    <a:pt x="146" y="106195"/>
                  </a:lnTo>
                  <a:lnTo>
                    <a:pt x="0" y="105289"/>
                  </a:lnTo>
                  <a:lnTo>
                    <a:pt x="596" y="104967"/>
                  </a:lnTo>
                  <a:lnTo>
                    <a:pt x="573" y="104589"/>
                  </a:lnTo>
                  <a:lnTo>
                    <a:pt x="566" y="104412"/>
                  </a:lnTo>
                  <a:lnTo>
                    <a:pt x="566" y="104041"/>
                  </a:lnTo>
                  <a:lnTo>
                    <a:pt x="573" y="103841"/>
                  </a:lnTo>
                  <a:lnTo>
                    <a:pt x="573" y="103636"/>
                  </a:lnTo>
                  <a:lnTo>
                    <a:pt x="558" y="103197"/>
                  </a:lnTo>
                  <a:lnTo>
                    <a:pt x="538" y="102597"/>
                  </a:lnTo>
                  <a:lnTo>
                    <a:pt x="522" y="102073"/>
                  </a:lnTo>
                  <a:lnTo>
                    <a:pt x="530" y="101811"/>
                  </a:lnTo>
                  <a:lnTo>
                    <a:pt x="554" y="101549"/>
                  </a:lnTo>
                  <a:lnTo>
                    <a:pt x="585" y="101291"/>
                  </a:lnTo>
                  <a:lnTo>
                    <a:pt x="621" y="101120"/>
                  </a:lnTo>
                  <a:lnTo>
                    <a:pt x="720" y="100786"/>
                  </a:lnTo>
                  <a:lnTo>
                    <a:pt x="775" y="100619"/>
                  </a:lnTo>
                  <a:lnTo>
                    <a:pt x="823" y="100448"/>
                  </a:lnTo>
                  <a:lnTo>
                    <a:pt x="922" y="100128"/>
                  </a:lnTo>
                  <a:lnTo>
                    <a:pt x="965" y="99971"/>
                  </a:lnTo>
                  <a:lnTo>
                    <a:pt x="1001" y="99809"/>
                  </a:lnTo>
                  <a:lnTo>
                    <a:pt x="1017" y="99652"/>
                  </a:lnTo>
                  <a:lnTo>
                    <a:pt x="739" y="98934"/>
                  </a:lnTo>
                  <a:lnTo>
                    <a:pt x="692" y="98036"/>
                  </a:lnTo>
                  <a:lnTo>
                    <a:pt x="665" y="97841"/>
                  </a:lnTo>
                  <a:lnTo>
                    <a:pt x="645" y="97646"/>
                  </a:lnTo>
                  <a:lnTo>
                    <a:pt x="633" y="97450"/>
                  </a:lnTo>
                  <a:lnTo>
                    <a:pt x="621" y="97055"/>
                  </a:lnTo>
                  <a:lnTo>
                    <a:pt x="625" y="96716"/>
                  </a:lnTo>
                  <a:lnTo>
                    <a:pt x="575" y="96142"/>
                  </a:lnTo>
                  <a:lnTo>
                    <a:pt x="677" y="95281"/>
                  </a:lnTo>
                  <a:lnTo>
                    <a:pt x="1244" y="94390"/>
                  </a:lnTo>
                  <a:lnTo>
                    <a:pt x="1532" y="93957"/>
                  </a:lnTo>
                  <a:lnTo>
                    <a:pt x="1667" y="93758"/>
                  </a:lnTo>
                  <a:lnTo>
                    <a:pt x="2542" y="92065"/>
                  </a:lnTo>
                  <a:lnTo>
                    <a:pt x="2223" y="89492"/>
                  </a:lnTo>
                  <a:lnTo>
                    <a:pt x="1802" y="85957"/>
                  </a:lnTo>
                  <a:lnTo>
                    <a:pt x="2217" y="85275"/>
                  </a:lnTo>
                  <a:lnTo>
                    <a:pt x="4313" y="82312"/>
                  </a:lnTo>
                  <a:lnTo>
                    <a:pt x="4714" y="81884"/>
                  </a:lnTo>
                  <a:lnTo>
                    <a:pt x="5036" y="81952"/>
                  </a:lnTo>
                  <a:lnTo>
                    <a:pt x="5376" y="82088"/>
                  </a:lnTo>
                  <a:lnTo>
                    <a:pt x="5633" y="82287"/>
                  </a:lnTo>
                  <a:lnTo>
                    <a:pt x="6409" y="82187"/>
                  </a:lnTo>
                  <a:lnTo>
                    <a:pt x="6721" y="81920"/>
                  </a:lnTo>
                  <a:lnTo>
                    <a:pt x="7070" y="81644"/>
                  </a:lnTo>
                  <a:lnTo>
                    <a:pt x="7252" y="81482"/>
                  </a:lnTo>
                  <a:lnTo>
                    <a:pt x="7442" y="81286"/>
                  </a:lnTo>
                  <a:lnTo>
                    <a:pt x="7620" y="81086"/>
                  </a:lnTo>
                  <a:lnTo>
                    <a:pt x="8063" y="80548"/>
                  </a:lnTo>
                  <a:lnTo>
                    <a:pt x="8241" y="80395"/>
                  </a:lnTo>
                  <a:lnTo>
                    <a:pt x="8475" y="80162"/>
                  </a:lnTo>
                  <a:lnTo>
                    <a:pt x="8946" y="79680"/>
                  </a:lnTo>
                  <a:lnTo>
                    <a:pt x="9188" y="79466"/>
                  </a:lnTo>
                  <a:lnTo>
                    <a:pt x="9651" y="78985"/>
                  </a:lnTo>
                  <a:lnTo>
                    <a:pt x="10177" y="78508"/>
                  </a:lnTo>
                  <a:lnTo>
                    <a:pt x="10640" y="78032"/>
                  </a:lnTo>
                  <a:lnTo>
                    <a:pt x="11147" y="77555"/>
                  </a:lnTo>
                  <a:lnTo>
                    <a:pt x="11484" y="77121"/>
                  </a:lnTo>
                  <a:lnTo>
                    <a:pt x="11757" y="76859"/>
                  </a:lnTo>
                  <a:lnTo>
                    <a:pt x="12220" y="76411"/>
                  </a:lnTo>
                  <a:lnTo>
                    <a:pt x="12426" y="76078"/>
                  </a:lnTo>
                  <a:lnTo>
                    <a:pt x="12719" y="75654"/>
                  </a:lnTo>
                  <a:lnTo>
                    <a:pt x="12881" y="75454"/>
                  </a:lnTo>
                  <a:lnTo>
                    <a:pt x="13115" y="75206"/>
                  </a:lnTo>
                  <a:lnTo>
                    <a:pt x="13233" y="75063"/>
                  </a:lnTo>
                  <a:lnTo>
                    <a:pt x="13530" y="74667"/>
                  </a:lnTo>
                  <a:lnTo>
                    <a:pt x="13653" y="74491"/>
                  </a:lnTo>
                  <a:lnTo>
                    <a:pt x="13894" y="74105"/>
                  </a:lnTo>
                  <a:lnTo>
                    <a:pt x="14175" y="74176"/>
                  </a:lnTo>
                  <a:lnTo>
                    <a:pt x="14381" y="74143"/>
                  </a:lnTo>
                  <a:lnTo>
                    <a:pt x="14769" y="73791"/>
                  </a:lnTo>
                  <a:lnTo>
                    <a:pt x="15098" y="73452"/>
                  </a:lnTo>
                  <a:lnTo>
                    <a:pt x="15466" y="72947"/>
                  </a:lnTo>
                  <a:lnTo>
                    <a:pt x="15628" y="72399"/>
                  </a:lnTo>
                  <a:lnTo>
                    <a:pt x="15810" y="71851"/>
                  </a:lnTo>
                  <a:lnTo>
                    <a:pt x="16068" y="71208"/>
                  </a:lnTo>
                  <a:lnTo>
                    <a:pt x="16135" y="70826"/>
                  </a:lnTo>
                  <a:lnTo>
                    <a:pt x="16218" y="70393"/>
                  </a:lnTo>
                  <a:lnTo>
                    <a:pt x="16586" y="69997"/>
                  </a:lnTo>
                  <a:lnTo>
                    <a:pt x="16911" y="69740"/>
                  </a:lnTo>
                  <a:lnTo>
                    <a:pt x="16899" y="69359"/>
                  </a:lnTo>
                  <a:lnTo>
                    <a:pt x="17002" y="68939"/>
                  </a:lnTo>
                  <a:lnTo>
                    <a:pt x="17140" y="68601"/>
                  </a:lnTo>
                  <a:lnTo>
                    <a:pt x="17319" y="68282"/>
                  </a:lnTo>
                  <a:lnTo>
                    <a:pt x="17437" y="67958"/>
                  </a:lnTo>
                  <a:lnTo>
                    <a:pt x="17596" y="67677"/>
                  </a:lnTo>
                  <a:lnTo>
                    <a:pt x="17889" y="67224"/>
                  </a:lnTo>
                  <a:lnTo>
                    <a:pt x="18182" y="66757"/>
                  </a:lnTo>
                  <a:lnTo>
                    <a:pt x="18340" y="66361"/>
                  </a:lnTo>
                  <a:lnTo>
                    <a:pt x="18593" y="66023"/>
                  </a:lnTo>
                  <a:lnTo>
                    <a:pt x="18657" y="65794"/>
                  </a:lnTo>
                  <a:lnTo>
                    <a:pt x="18870" y="65456"/>
                  </a:lnTo>
                  <a:lnTo>
                    <a:pt x="19151" y="65184"/>
                  </a:lnTo>
                  <a:lnTo>
                    <a:pt x="19385" y="65003"/>
                  </a:lnTo>
                  <a:lnTo>
                    <a:pt x="19619" y="64832"/>
                  </a:lnTo>
                  <a:lnTo>
                    <a:pt x="20117" y="64374"/>
                  </a:lnTo>
                  <a:lnTo>
                    <a:pt x="20375" y="63964"/>
                  </a:lnTo>
                  <a:lnTo>
                    <a:pt x="20521" y="63540"/>
                  </a:lnTo>
                  <a:lnTo>
                    <a:pt x="20759" y="62930"/>
                  </a:lnTo>
                  <a:lnTo>
                    <a:pt x="20759" y="62592"/>
                  </a:lnTo>
                  <a:lnTo>
                    <a:pt x="20862" y="62301"/>
                  </a:lnTo>
                  <a:lnTo>
                    <a:pt x="21214" y="61830"/>
                  </a:lnTo>
                  <a:lnTo>
                    <a:pt x="21345" y="61844"/>
                  </a:lnTo>
                  <a:lnTo>
                    <a:pt x="22021" y="61515"/>
                  </a:lnTo>
                  <a:lnTo>
                    <a:pt x="22255" y="61153"/>
                  </a:lnTo>
                  <a:lnTo>
                    <a:pt x="22778" y="60467"/>
                  </a:lnTo>
                  <a:lnTo>
                    <a:pt x="23118" y="59985"/>
                  </a:lnTo>
                  <a:lnTo>
                    <a:pt x="23427" y="59518"/>
                  </a:lnTo>
                  <a:lnTo>
                    <a:pt x="23577" y="59271"/>
                  </a:lnTo>
                  <a:lnTo>
                    <a:pt x="23803" y="58894"/>
                  </a:lnTo>
                  <a:lnTo>
                    <a:pt x="23902" y="58751"/>
                  </a:lnTo>
                  <a:lnTo>
                    <a:pt x="24005" y="58608"/>
                  </a:lnTo>
                  <a:lnTo>
                    <a:pt x="24440" y="58051"/>
                  </a:lnTo>
                  <a:lnTo>
                    <a:pt x="24559" y="57912"/>
                  </a:lnTo>
                  <a:lnTo>
                    <a:pt x="24789" y="57626"/>
                  </a:lnTo>
                  <a:lnTo>
                    <a:pt x="24899" y="57479"/>
                  </a:lnTo>
                  <a:lnTo>
                    <a:pt x="24983" y="57345"/>
                  </a:lnTo>
                  <a:lnTo>
                    <a:pt x="25133" y="57069"/>
                  </a:lnTo>
                  <a:lnTo>
                    <a:pt x="25212" y="56931"/>
                  </a:lnTo>
                  <a:lnTo>
                    <a:pt x="25402" y="56678"/>
                  </a:lnTo>
                  <a:lnTo>
                    <a:pt x="25846" y="56202"/>
                  </a:lnTo>
                  <a:lnTo>
                    <a:pt x="25952" y="56044"/>
                  </a:lnTo>
                  <a:lnTo>
                    <a:pt x="26051" y="55882"/>
                  </a:lnTo>
                  <a:lnTo>
                    <a:pt x="26241" y="55544"/>
                  </a:lnTo>
                  <a:lnTo>
                    <a:pt x="26431" y="55268"/>
                  </a:lnTo>
                  <a:lnTo>
                    <a:pt x="26934" y="54562"/>
                  </a:lnTo>
                  <a:lnTo>
                    <a:pt x="26994" y="54434"/>
                  </a:lnTo>
                  <a:lnTo>
                    <a:pt x="27168" y="54091"/>
                  </a:lnTo>
                  <a:lnTo>
                    <a:pt x="27255" y="53905"/>
                  </a:lnTo>
                  <a:lnTo>
                    <a:pt x="27346" y="53724"/>
                  </a:lnTo>
                  <a:lnTo>
                    <a:pt x="27631" y="53204"/>
                  </a:lnTo>
                  <a:lnTo>
                    <a:pt x="27698" y="53071"/>
                  </a:lnTo>
                  <a:lnTo>
                    <a:pt x="27916" y="52604"/>
                  </a:lnTo>
                  <a:lnTo>
                    <a:pt x="28039" y="52394"/>
                  </a:lnTo>
                  <a:lnTo>
                    <a:pt x="28355" y="51913"/>
                  </a:lnTo>
                  <a:lnTo>
                    <a:pt x="28450" y="51708"/>
                  </a:lnTo>
                  <a:lnTo>
                    <a:pt x="28597" y="51436"/>
                  </a:lnTo>
                  <a:lnTo>
                    <a:pt x="28826" y="51036"/>
                  </a:lnTo>
                  <a:lnTo>
                    <a:pt x="28898" y="50850"/>
                  </a:lnTo>
                  <a:lnTo>
                    <a:pt x="29036" y="50564"/>
                  </a:lnTo>
                  <a:lnTo>
                    <a:pt x="29131" y="50369"/>
                  </a:lnTo>
                  <a:lnTo>
                    <a:pt x="29295" y="50063"/>
                  </a:lnTo>
                  <a:lnTo>
                    <a:pt x="29488" y="49668"/>
                  </a:lnTo>
                  <a:lnTo>
                    <a:pt x="29642" y="49344"/>
                  </a:lnTo>
                  <a:lnTo>
                    <a:pt x="29745" y="49120"/>
                  </a:lnTo>
                  <a:lnTo>
                    <a:pt x="29828" y="48887"/>
                  </a:lnTo>
                  <a:lnTo>
                    <a:pt x="29911" y="48591"/>
                  </a:lnTo>
                  <a:lnTo>
                    <a:pt x="29947" y="48439"/>
                  </a:lnTo>
                  <a:lnTo>
                    <a:pt x="29971" y="48291"/>
                  </a:lnTo>
                  <a:lnTo>
                    <a:pt x="29974" y="48024"/>
                  </a:lnTo>
                  <a:lnTo>
                    <a:pt x="29959" y="47329"/>
                  </a:lnTo>
                  <a:lnTo>
                    <a:pt x="30014" y="47086"/>
                  </a:lnTo>
                  <a:lnTo>
                    <a:pt x="30022" y="46881"/>
                  </a:lnTo>
                  <a:lnTo>
                    <a:pt x="30002" y="46714"/>
                  </a:lnTo>
                  <a:lnTo>
                    <a:pt x="29971" y="46352"/>
                  </a:lnTo>
                  <a:lnTo>
                    <a:pt x="29986" y="45990"/>
                  </a:lnTo>
                  <a:lnTo>
                    <a:pt x="30097" y="45651"/>
                  </a:lnTo>
                  <a:lnTo>
                    <a:pt x="30145" y="45394"/>
                  </a:lnTo>
                  <a:lnTo>
                    <a:pt x="30161" y="45260"/>
                  </a:lnTo>
                  <a:lnTo>
                    <a:pt x="30200" y="44998"/>
                  </a:lnTo>
                  <a:lnTo>
                    <a:pt x="30263" y="44717"/>
                  </a:lnTo>
                  <a:lnTo>
                    <a:pt x="30299" y="44574"/>
                  </a:lnTo>
                  <a:lnTo>
                    <a:pt x="30335" y="44436"/>
                  </a:lnTo>
                  <a:lnTo>
                    <a:pt x="30378" y="44298"/>
                  </a:lnTo>
                  <a:lnTo>
                    <a:pt x="30434" y="44136"/>
                  </a:lnTo>
                  <a:lnTo>
                    <a:pt x="30497" y="43979"/>
                  </a:lnTo>
                  <a:lnTo>
                    <a:pt x="30699" y="43507"/>
                  </a:lnTo>
                  <a:lnTo>
                    <a:pt x="30758" y="43345"/>
                  </a:lnTo>
                  <a:lnTo>
                    <a:pt x="30865" y="43026"/>
                  </a:lnTo>
                  <a:lnTo>
                    <a:pt x="30925" y="42868"/>
                  </a:lnTo>
                  <a:lnTo>
                    <a:pt x="30992" y="42711"/>
                  </a:lnTo>
                  <a:lnTo>
                    <a:pt x="31103" y="42497"/>
                  </a:lnTo>
                  <a:lnTo>
                    <a:pt x="31360" y="42058"/>
                  </a:lnTo>
                  <a:lnTo>
                    <a:pt x="31669" y="41577"/>
                  </a:lnTo>
                  <a:lnTo>
                    <a:pt x="31732" y="41448"/>
                  </a:lnTo>
                  <a:lnTo>
                    <a:pt x="31902" y="41053"/>
                  </a:lnTo>
                  <a:lnTo>
                    <a:pt x="32025" y="40791"/>
                  </a:lnTo>
                  <a:lnTo>
                    <a:pt x="32160" y="40529"/>
                  </a:lnTo>
                  <a:lnTo>
                    <a:pt x="32231" y="40400"/>
                  </a:lnTo>
                  <a:lnTo>
                    <a:pt x="32730" y="39847"/>
                  </a:lnTo>
                  <a:lnTo>
                    <a:pt x="32868" y="39657"/>
                  </a:lnTo>
                  <a:lnTo>
                    <a:pt x="33003" y="39442"/>
                  </a:lnTo>
                  <a:lnTo>
                    <a:pt x="33181" y="39094"/>
                  </a:lnTo>
                  <a:lnTo>
                    <a:pt x="33347" y="38746"/>
                  </a:lnTo>
                  <a:lnTo>
                    <a:pt x="33498" y="38394"/>
                  </a:lnTo>
                  <a:lnTo>
                    <a:pt x="33644" y="37950"/>
                  </a:lnTo>
                  <a:lnTo>
                    <a:pt x="33672" y="37822"/>
                  </a:lnTo>
                  <a:lnTo>
                    <a:pt x="33727" y="37436"/>
                  </a:lnTo>
                  <a:lnTo>
                    <a:pt x="33755" y="37307"/>
                  </a:lnTo>
                  <a:lnTo>
                    <a:pt x="33850" y="36997"/>
                  </a:lnTo>
                  <a:lnTo>
                    <a:pt x="33882" y="36869"/>
                  </a:lnTo>
                  <a:lnTo>
                    <a:pt x="33917" y="36669"/>
                  </a:lnTo>
                  <a:lnTo>
                    <a:pt x="34036" y="36473"/>
                  </a:lnTo>
                  <a:lnTo>
                    <a:pt x="34238" y="36044"/>
                  </a:lnTo>
                  <a:lnTo>
                    <a:pt x="34317" y="35792"/>
                  </a:lnTo>
                  <a:lnTo>
                    <a:pt x="34349" y="35663"/>
                  </a:lnTo>
                  <a:lnTo>
                    <a:pt x="34499" y="35153"/>
                  </a:lnTo>
                  <a:lnTo>
                    <a:pt x="34737" y="34357"/>
                  </a:lnTo>
                  <a:lnTo>
                    <a:pt x="34757" y="34133"/>
                  </a:lnTo>
                  <a:lnTo>
                    <a:pt x="34760" y="34000"/>
                  </a:lnTo>
                  <a:lnTo>
                    <a:pt x="34725" y="33600"/>
                  </a:lnTo>
                  <a:lnTo>
                    <a:pt x="34717" y="33466"/>
                  </a:lnTo>
                  <a:lnTo>
                    <a:pt x="34713" y="33071"/>
                  </a:lnTo>
                  <a:lnTo>
                    <a:pt x="34681" y="32914"/>
                  </a:lnTo>
                  <a:lnTo>
                    <a:pt x="34384" y="32494"/>
                  </a:lnTo>
                  <a:lnTo>
                    <a:pt x="34341" y="32356"/>
                  </a:lnTo>
                  <a:lnTo>
                    <a:pt x="34317" y="32208"/>
                  </a:lnTo>
                  <a:lnTo>
                    <a:pt x="34313" y="32080"/>
                  </a:lnTo>
                  <a:lnTo>
                    <a:pt x="34333" y="31946"/>
                  </a:lnTo>
                  <a:lnTo>
                    <a:pt x="34396" y="31679"/>
                  </a:lnTo>
                  <a:lnTo>
                    <a:pt x="34380" y="31179"/>
                  </a:lnTo>
                  <a:lnTo>
                    <a:pt x="34341" y="30936"/>
                  </a:lnTo>
                  <a:lnTo>
                    <a:pt x="34289" y="30750"/>
                  </a:lnTo>
                  <a:lnTo>
                    <a:pt x="34226" y="30564"/>
                  </a:lnTo>
                  <a:lnTo>
                    <a:pt x="34155" y="30383"/>
                  </a:lnTo>
                  <a:lnTo>
                    <a:pt x="34080" y="30207"/>
                  </a:lnTo>
                  <a:lnTo>
                    <a:pt x="34012" y="30026"/>
                  </a:lnTo>
                  <a:lnTo>
                    <a:pt x="33961" y="29878"/>
                  </a:lnTo>
                  <a:lnTo>
                    <a:pt x="33917" y="29730"/>
                  </a:lnTo>
                  <a:lnTo>
                    <a:pt x="33818" y="29440"/>
                  </a:lnTo>
                  <a:lnTo>
                    <a:pt x="33703" y="29187"/>
                  </a:lnTo>
                  <a:lnTo>
                    <a:pt x="33213" y="28549"/>
                  </a:lnTo>
                  <a:lnTo>
                    <a:pt x="32706" y="28124"/>
                  </a:lnTo>
                  <a:lnTo>
                    <a:pt x="32251" y="27600"/>
                  </a:lnTo>
                  <a:lnTo>
                    <a:pt x="32116" y="27481"/>
                  </a:lnTo>
                  <a:lnTo>
                    <a:pt x="31974" y="27371"/>
                  </a:lnTo>
                  <a:lnTo>
                    <a:pt x="31827" y="27267"/>
                  </a:lnTo>
                  <a:lnTo>
                    <a:pt x="31673" y="27167"/>
                  </a:lnTo>
                  <a:lnTo>
                    <a:pt x="31518" y="27081"/>
                  </a:lnTo>
                  <a:lnTo>
                    <a:pt x="31388" y="27014"/>
                  </a:lnTo>
                  <a:lnTo>
                    <a:pt x="31249" y="26952"/>
                  </a:lnTo>
                  <a:lnTo>
                    <a:pt x="30972" y="26847"/>
                  </a:lnTo>
                  <a:lnTo>
                    <a:pt x="30687" y="26762"/>
                  </a:lnTo>
                  <a:lnTo>
                    <a:pt x="30240" y="26666"/>
                  </a:lnTo>
                  <a:lnTo>
                    <a:pt x="29971" y="26595"/>
                  </a:lnTo>
                  <a:lnTo>
                    <a:pt x="29725" y="26519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7" name="pg147"/>
            <p:cNvSpPr/>
            <p:nvPr/>
          </p:nvSpPr>
          <p:spPr>
            <a:xfrm>
              <a:off x="6011675" y="4489189"/>
              <a:ext cx="121158" cy="168365"/>
            </a:xfrm>
            <a:custGeom>
              <a:avLst/>
              <a:gdLst/>
              <a:ahLst/>
              <a:cxnLst/>
              <a:rect l="0" t="0" r="0" b="0"/>
              <a:pathLst>
                <a:path w="121158" h="168365">
                  <a:moveTo>
                    <a:pt x="23179" y="158061"/>
                  </a:moveTo>
                  <a:lnTo>
                    <a:pt x="22100" y="157651"/>
                  </a:lnTo>
                  <a:lnTo>
                    <a:pt x="20503" y="157091"/>
                  </a:lnTo>
                  <a:lnTo>
                    <a:pt x="17897" y="156255"/>
                  </a:lnTo>
                  <a:lnTo>
                    <a:pt x="17623" y="156167"/>
                  </a:lnTo>
                  <a:lnTo>
                    <a:pt x="15944" y="155677"/>
                  </a:lnTo>
                  <a:lnTo>
                    <a:pt x="15920" y="155939"/>
                  </a:lnTo>
                  <a:lnTo>
                    <a:pt x="14197" y="155439"/>
                  </a:lnTo>
                  <a:lnTo>
                    <a:pt x="13937" y="155357"/>
                  </a:lnTo>
                  <a:lnTo>
                    <a:pt x="13522" y="153942"/>
                  </a:lnTo>
                  <a:lnTo>
                    <a:pt x="13265" y="152979"/>
                  </a:lnTo>
                  <a:lnTo>
                    <a:pt x="13025" y="151991"/>
                  </a:lnTo>
                  <a:lnTo>
                    <a:pt x="12812" y="151250"/>
                  </a:lnTo>
                  <a:lnTo>
                    <a:pt x="12523" y="150539"/>
                  </a:lnTo>
                  <a:lnTo>
                    <a:pt x="12133" y="149870"/>
                  </a:lnTo>
                  <a:lnTo>
                    <a:pt x="11638" y="149278"/>
                  </a:lnTo>
                  <a:lnTo>
                    <a:pt x="11053" y="148780"/>
                  </a:lnTo>
                  <a:lnTo>
                    <a:pt x="10390" y="148385"/>
                  </a:lnTo>
                  <a:lnTo>
                    <a:pt x="9669" y="148116"/>
                  </a:lnTo>
                  <a:lnTo>
                    <a:pt x="9185" y="148016"/>
                  </a:lnTo>
                  <a:lnTo>
                    <a:pt x="9435" y="147187"/>
                  </a:lnTo>
                  <a:lnTo>
                    <a:pt x="9566" y="146705"/>
                  </a:lnTo>
                  <a:lnTo>
                    <a:pt x="9680" y="146214"/>
                  </a:lnTo>
                  <a:lnTo>
                    <a:pt x="9792" y="145228"/>
                  </a:lnTo>
                  <a:lnTo>
                    <a:pt x="9780" y="144725"/>
                  </a:lnTo>
                  <a:lnTo>
                    <a:pt x="9619" y="143664"/>
                  </a:lnTo>
                  <a:lnTo>
                    <a:pt x="9483" y="143033"/>
                  </a:lnTo>
                  <a:lnTo>
                    <a:pt x="9339" y="142406"/>
                  </a:lnTo>
                  <a:lnTo>
                    <a:pt x="9057" y="141238"/>
                  </a:lnTo>
                  <a:lnTo>
                    <a:pt x="8443" y="138809"/>
                  </a:lnTo>
                  <a:lnTo>
                    <a:pt x="7724" y="136062"/>
                  </a:lnTo>
                  <a:lnTo>
                    <a:pt x="7379" y="134693"/>
                  </a:lnTo>
                  <a:lnTo>
                    <a:pt x="6571" y="131555"/>
                  </a:lnTo>
                  <a:lnTo>
                    <a:pt x="6164" y="129986"/>
                  </a:lnTo>
                  <a:lnTo>
                    <a:pt x="6097" y="129727"/>
                  </a:lnTo>
                  <a:lnTo>
                    <a:pt x="5408" y="127032"/>
                  </a:lnTo>
                  <a:lnTo>
                    <a:pt x="4838" y="124786"/>
                  </a:lnTo>
                  <a:lnTo>
                    <a:pt x="4341" y="122850"/>
                  </a:lnTo>
                  <a:lnTo>
                    <a:pt x="6318" y="122271"/>
                  </a:lnTo>
                  <a:lnTo>
                    <a:pt x="6335" y="121825"/>
                  </a:lnTo>
                  <a:lnTo>
                    <a:pt x="5643" y="119113"/>
                  </a:lnTo>
                  <a:lnTo>
                    <a:pt x="5365" y="118012"/>
                  </a:lnTo>
                  <a:lnTo>
                    <a:pt x="5261" y="117597"/>
                  </a:lnTo>
                  <a:lnTo>
                    <a:pt x="4384" y="114197"/>
                  </a:lnTo>
                  <a:lnTo>
                    <a:pt x="4195" y="113802"/>
                  </a:lnTo>
                  <a:lnTo>
                    <a:pt x="3074" y="109427"/>
                  </a:lnTo>
                  <a:lnTo>
                    <a:pt x="1931" y="104967"/>
                  </a:lnTo>
                  <a:lnTo>
                    <a:pt x="796" y="100544"/>
                  </a:lnTo>
                  <a:lnTo>
                    <a:pt x="4594" y="99531"/>
                  </a:lnTo>
                  <a:lnTo>
                    <a:pt x="3615" y="94850"/>
                  </a:lnTo>
                  <a:lnTo>
                    <a:pt x="3120" y="92485"/>
                  </a:lnTo>
                  <a:lnTo>
                    <a:pt x="2893" y="91362"/>
                  </a:lnTo>
                  <a:lnTo>
                    <a:pt x="1798" y="85926"/>
                  </a:lnTo>
                  <a:lnTo>
                    <a:pt x="0" y="76996"/>
                  </a:lnTo>
                  <a:lnTo>
                    <a:pt x="1694" y="76562"/>
                  </a:lnTo>
                  <a:lnTo>
                    <a:pt x="8791" y="74745"/>
                  </a:lnTo>
                  <a:lnTo>
                    <a:pt x="11220" y="74045"/>
                  </a:lnTo>
                  <a:lnTo>
                    <a:pt x="15351" y="64408"/>
                  </a:lnTo>
                  <a:lnTo>
                    <a:pt x="15605" y="64011"/>
                  </a:lnTo>
                  <a:lnTo>
                    <a:pt x="15869" y="63749"/>
                  </a:lnTo>
                  <a:lnTo>
                    <a:pt x="16142" y="63498"/>
                  </a:lnTo>
                  <a:lnTo>
                    <a:pt x="15849" y="63226"/>
                  </a:lnTo>
                  <a:lnTo>
                    <a:pt x="16211" y="62338"/>
                  </a:lnTo>
                  <a:lnTo>
                    <a:pt x="16319" y="62115"/>
                  </a:lnTo>
                  <a:lnTo>
                    <a:pt x="16434" y="61879"/>
                  </a:lnTo>
                  <a:lnTo>
                    <a:pt x="17779" y="58765"/>
                  </a:lnTo>
                  <a:lnTo>
                    <a:pt x="17815" y="58582"/>
                  </a:lnTo>
                  <a:lnTo>
                    <a:pt x="17844" y="58342"/>
                  </a:lnTo>
                  <a:lnTo>
                    <a:pt x="17855" y="58105"/>
                  </a:lnTo>
                  <a:lnTo>
                    <a:pt x="17843" y="57869"/>
                  </a:lnTo>
                  <a:lnTo>
                    <a:pt x="17821" y="57720"/>
                  </a:lnTo>
                  <a:lnTo>
                    <a:pt x="17789" y="57570"/>
                  </a:lnTo>
                  <a:lnTo>
                    <a:pt x="17747" y="57422"/>
                  </a:lnTo>
                  <a:lnTo>
                    <a:pt x="17695" y="57278"/>
                  </a:lnTo>
                  <a:lnTo>
                    <a:pt x="17641" y="57150"/>
                  </a:lnTo>
                  <a:lnTo>
                    <a:pt x="15770" y="52782"/>
                  </a:lnTo>
                  <a:lnTo>
                    <a:pt x="15243" y="51546"/>
                  </a:lnTo>
                  <a:lnTo>
                    <a:pt x="18087" y="48205"/>
                  </a:lnTo>
                  <a:lnTo>
                    <a:pt x="20935" y="51785"/>
                  </a:lnTo>
                  <a:lnTo>
                    <a:pt x="21067" y="51877"/>
                  </a:lnTo>
                  <a:lnTo>
                    <a:pt x="22044" y="49835"/>
                  </a:lnTo>
                  <a:lnTo>
                    <a:pt x="24059" y="46771"/>
                  </a:lnTo>
                  <a:lnTo>
                    <a:pt x="25480" y="44627"/>
                  </a:lnTo>
                  <a:lnTo>
                    <a:pt x="26826" y="42587"/>
                  </a:lnTo>
                  <a:lnTo>
                    <a:pt x="27871" y="41015"/>
                  </a:lnTo>
                  <a:lnTo>
                    <a:pt x="29479" y="38578"/>
                  </a:lnTo>
                  <a:lnTo>
                    <a:pt x="30289" y="38985"/>
                  </a:lnTo>
                  <a:lnTo>
                    <a:pt x="30144" y="39513"/>
                  </a:lnTo>
                  <a:lnTo>
                    <a:pt x="30024" y="40052"/>
                  </a:lnTo>
                  <a:lnTo>
                    <a:pt x="29930" y="40595"/>
                  </a:lnTo>
                  <a:lnTo>
                    <a:pt x="29854" y="41143"/>
                  </a:lnTo>
                  <a:lnTo>
                    <a:pt x="29783" y="41701"/>
                  </a:lnTo>
                  <a:lnTo>
                    <a:pt x="29727" y="42263"/>
                  </a:lnTo>
                  <a:lnTo>
                    <a:pt x="29700" y="42830"/>
                  </a:lnTo>
                  <a:lnTo>
                    <a:pt x="29719" y="43388"/>
                  </a:lnTo>
                  <a:lnTo>
                    <a:pt x="29803" y="43926"/>
                  </a:lnTo>
                  <a:lnTo>
                    <a:pt x="29953" y="44451"/>
                  </a:lnTo>
                  <a:lnTo>
                    <a:pt x="30197" y="45074"/>
                  </a:lnTo>
                  <a:lnTo>
                    <a:pt x="30413" y="45475"/>
                  </a:lnTo>
                  <a:lnTo>
                    <a:pt x="30709" y="45947"/>
                  </a:lnTo>
                  <a:lnTo>
                    <a:pt x="31041" y="46375"/>
                  </a:lnTo>
                  <a:lnTo>
                    <a:pt x="31485" y="46814"/>
                  </a:lnTo>
                  <a:lnTo>
                    <a:pt x="31999" y="47200"/>
                  </a:lnTo>
                  <a:lnTo>
                    <a:pt x="32226" y="47375"/>
                  </a:lnTo>
                  <a:lnTo>
                    <a:pt x="32562" y="47539"/>
                  </a:lnTo>
                  <a:lnTo>
                    <a:pt x="33148" y="47834"/>
                  </a:lnTo>
                  <a:lnTo>
                    <a:pt x="33738" y="48077"/>
                  </a:lnTo>
                  <a:lnTo>
                    <a:pt x="34343" y="48277"/>
                  </a:lnTo>
                  <a:lnTo>
                    <a:pt x="34973" y="48420"/>
                  </a:lnTo>
                  <a:lnTo>
                    <a:pt x="35622" y="48520"/>
                  </a:lnTo>
                  <a:lnTo>
                    <a:pt x="36272" y="48577"/>
                  </a:lnTo>
                  <a:lnTo>
                    <a:pt x="36913" y="48601"/>
                  </a:lnTo>
                  <a:lnTo>
                    <a:pt x="37546" y="48596"/>
                  </a:lnTo>
                  <a:lnTo>
                    <a:pt x="38187" y="48553"/>
                  </a:lnTo>
                  <a:lnTo>
                    <a:pt x="38824" y="48477"/>
                  </a:lnTo>
                  <a:lnTo>
                    <a:pt x="39450" y="48358"/>
                  </a:lnTo>
                  <a:lnTo>
                    <a:pt x="40060" y="48196"/>
                  </a:lnTo>
                  <a:lnTo>
                    <a:pt x="40614" y="48005"/>
                  </a:lnTo>
                  <a:lnTo>
                    <a:pt x="41214" y="47723"/>
                  </a:lnTo>
                  <a:lnTo>
                    <a:pt x="41694" y="47515"/>
                  </a:lnTo>
                  <a:lnTo>
                    <a:pt x="41984" y="47360"/>
                  </a:lnTo>
                  <a:lnTo>
                    <a:pt x="42705" y="46905"/>
                  </a:lnTo>
                  <a:lnTo>
                    <a:pt x="43266" y="46476"/>
                  </a:lnTo>
                  <a:lnTo>
                    <a:pt x="43796" y="45995"/>
                  </a:lnTo>
                  <a:lnTo>
                    <a:pt x="44299" y="45475"/>
                  </a:lnTo>
                  <a:lnTo>
                    <a:pt x="44770" y="44927"/>
                  </a:lnTo>
                  <a:lnTo>
                    <a:pt x="45217" y="44370"/>
                  </a:lnTo>
                  <a:lnTo>
                    <a:pt x="45658" y="43759"/>
                  </a:lnTo>
                  <a:lnTo>
                    <a:pt x="46065" y="43126"/>
                  </a:lnTo>
                  <a:lnTo>
                    <a:pt x="46228" y="42839"/>
                  </a:lnTo>
                  <a:lnTo>
                    <a:pt x="46441" y="42463"/>
                  </a:lnTo>
                  <a:lnTo>
                    <a:pt x="46778" y="41786"/>
                  </a:lnTo>
                  <a:lnTo>
                    <a:pt x="47491" y="40165"/>
                  </a:lnTo>
                  <a:lnTo>
                    <a:pt x="48635" y="37517"/>
                  </a:lnTo>
                  <a:lnTo>
                    <a:pt x="48994" y="36659"/>
                  </a:lnTo>
                  <a:lnTo>
                    <a:pt x="49691" y="34939"/>
                  </a:lnTo>
                  <a:lnTo>
                    <a:pt x="50688" y="32366"/>
                  </a:lnTo>
                  <a:lnTo>
                    <a:pt x="51022" y="31522"/>
                  </a:lnTo>
                  <a:lnTo>
                    <a:pt x="51345" y="30674"/>
                  </a:lnTo>
                  <a:lnTo>
                    <a:pt x="51639" y="29821"/>
                  </a:lnTo>
                  <a:lnTo>
                    <a:pt x="51739" y="29454"/>
                  </a:lnTo>
                  <a:lnTo>
                    <a:pt x="51877" y="28954"/>
                  </a:lnTo>
                  <a:lnTo>
                    <a:pt x="51975" y="28529"/>
                  </a:lnTo>
                  <a:lnTo>
                    <a:pt x="52062" y="28105"/>
                  </a:lnTo>
                  <a:lnTo>
                    <a:pt x="52138" y="27676"/>
                  </a:lnTo>
                  <a:lnTo>
                    <a:pt x="52209" y="27247"/>
                  </a:lnTo>
                  <a:lnTo>
                    <a:pt x="52331" y="26347"/>
                  </a:lnTo>
                  <a:lnTo>
                    <a:pt x="52375" y="25870"/>
                  </a:lnTo>
                  <a:lnTo>
                    <a:pt x="52411" y="25394"/>
                  </a:lnTo>
                  <a:lnTo>
                    <a:pt x="52434" y="24917"/>
                  </a:lnTo>
                  <a:lnTo>
                    <a:pt x="52447" y="24441"/>
                  </a:lnTo>
                  <a:lnTo>
                    <a:pt x="52438" y="23779"/>
                  </a:lnTo>
                  <a:lnTo>
                    <a:pt x="52398" y="23116"/>
                  </a:lnTo>
                  <a:lnTo>
                    <a:pt x="52355" y="22621"/>
                  </a:lnTo>
                  <a:lnTo>
                    <a:pt x="52340" y="22454"/>
                  </a:lnTo>
                  <a:lnTo>
                    <a:pt x="52264" y="21791"/>
                  </a:lnTo>
                  <a:lnTo>
                    <a:pt x="52177" y="21134"/>
                  </a:lnTo>
                  <a:lnTo>
                    <a:pt x="52062" y="20371"/>
                  </a:lnTo>
                  <a:lnTo>
                    <a:pt x="51924" y="19609"/>
                  </a:lnTo>
                  <a:lnTo>
                    <a:pt x="51766" y="18851"/>
                  </a:lnTo>
                  <a:lnTo>
                    <a:pt x="51587" y="18098"/>
                  </a:lnTo>
                  <a:lnTo>
                    <a:pt x="50867" y="14976"/>
                  </a:lnTo>
                  <a:lnTo>
                    <a:pt x="50761" y="14518"/>
                  </a:lnTo>
                  <a:lnTo>
                    <a:pt x="49628" y="9856"/>
                  </a:lnTo>
                  <a:lnTo>
                    <a:pt x="49562" y="9582"/>
                  </a:lnTo>
                  <a:lnTo>
                    <a:pt x="48113" y="3210"/>
                  </a:lnTo>
                  <a:lnTo>
                    <a:pt x="48046" y="3006"/>
                  </a:lnTo>
                  <a:lnTo>
                    <a:pt x="47854" y="2092"/>
                  </a:lnTo>
                  <a:lnTo>
                    <a:pt x="47846" y="1853"/>
                  </a:lnTo>
                  <a:lnTo>
                    <a:pt x="47866" y="1606"/>
                  </a:lnTo>
                  <a:lnTo>
                    <a:pt x="47914" y="1358"/>
                  </a:lnTo>
                  <a:lnTo>
                    <a:pt x="47980" y="1124"/>
                  </a:lnTo>
                  <a:lnTo>
                    <a:pt x="48072" y="905"/>
                  </a:lnTo>
                  <a:lnTo>
                    <a:pt x="48163" y="729"/>
                  </a:lnTo>
                  <a:lnTo>
                    <a:pt x="48270" y="548"/>
                  </a:lnTo>
                  <a:lnTo>
                    <a:pt x="48388" y="381"/>
                  </a:lnTo>
                  <a:lnTo>
                    <a:pt x="48519" y="247"/>
                  </a:lnTo>
                  <a:lnTo>
                    <a:pt x="48666" y="166"/>
                  </a:lnTo>
                  <a:lnTo>
                    <a:pt x="48942" y="66"/>
                  </a:lnTo>
                  <a:lnTo>
                    <a:pt x="49263" y="9"/>
                  </a:lnTo>
                  <a:lnTo>
                    <a:pt x="49597" y="0"/>
                  </a:lnTo>
                  <a:lnTo>
                    <a:pt x="49917" y="38"/>
                  </a:lnTo>
                  <a:lnTo>
                    <a:pt x="50202" y="123"/>
                  </a:lnTo>
                  <a:lnTo>
                    <a:pt x="50427" y="262"/>
                  </a:lnTo>
                  <a:lnTo>
                    <a:pt x="50630" y="448"/>
                  </a:lnTo>
                  <a:lnTo>
                    <a:pt x="50819" y="667"/>
                  </a:lnTo>
                  <a:lnTo>
                    <a:pt x="51164" y="1124"/>
                  </a:lnTo>
                  <a:lnTo>
                    <a:pt x="51349" y="1391"/>
                  </a:lnTo>
                  <a:lnTo>
                    <a:pt x="51520" y="1672"/>
                  </a:lnTo>
                  <a:lnTo>
                    <a:pt x="51679" y="1958"/>
                  </a:lnTo>
                  <a:lnTo>
                    <a:pt x="51975" y="2544"/>
                  </a:lnTo>
                  <a:lnTo>
                    <a:pt x="52118" y="2887"/>
                  </a:lnTo>
                  <a:lnTo>
                    <a:pt x="52356" y="3607"/>
                  </a:lnTo>
                  <a:lnTo>
                    <a:pt x="52505" y="3926"/>
                  </a:lnTo>
                  <a:lnTo>
                    <a:pt x="53008" y="4345"/>
                  </a:lnTo>
                  <a:lnTo>
                    <a:pt x="53224" y="4441"/>
                  </a:lnTo>
                  <a:lnTo>
                    <a:pt x="53369" y="4636"/>
                  </a:lnTo>
                  <a:lnTo>
                    <a:pt x="53511" y="4851"/>
                  </a:lnTo>
                  <a:lnTo>
                    <a:pt x="53642" y="5074"/>
                  </a:lnTo>
                  <a:lnTo>
                    <a:pt x="53781" y="5284"/>
                  </a:lnTo>
                  <a:lnTo>
                    <a:pt x="54362" y="5889"/>
                  </a:lnTo>
                  <a:lnTo>
                    <a:pt x="54453" y="6061"/>
                  </a:lnTo>
                  <a:lnTo>
                    <a:pt x="54525" y="6242"/>
                  </a:lnTo>
                  <a:lnTo>
                    <a:pt x="54584" y="6428"/>
                  </a:lnTo>
                  <a:lnTo>
                    <a:pt x="54640" y="6618"/>
                  </a:lnTo>
                  <a:lnTo>
                    <a:pt x="54700" y="6808"/>
                  </a:lnTo>
                  <a:lnTo>
                    <a:pt x="54790" y="7076"/>
                  </a:lnTo>
                  <a:lnTo>
                    <a:pt x="54889" y="7347"/>
                  </a:lnTo>
                  <a:lnTo>
                    <a:pt x="54976" y="7624"/>
                  </a:lnTo>
                  <a:lnTo>
                    <a:pt x="55028" y="7891"/>
                  </a:lnTo>
                  <a:lnTo>
                    <a:pt x="55019" y="8148"/>
                  </a:lnTo>
                  <a:lnTo>
                    <a:pt x="54983" y="8291"/>
                  </a:lnTo>
                  <a:lnTo>
                    <a:pt x="54936" y="8434"/>
                  </a:lnTo>
                  <a:lnTo>
                    <a:pt x="54872" y="8577"/>
                  </a:lnTo>
                  <a:lnTo>
                    <a:pt x="54371" y="9330"/>
                  </a:lnTo>
                  <a:lnTo>
                    <a:pt x="54331" y="9530"/>
                  </a:lnTo>
                  <a:lnTo>
                    <a:pt x="54351" y="9749"/>
                  </a:lnTo>
                  <a:lnTo>
                    <a:pt x="54398" y="9983"/>
                  </a:lnTo>
                  <a:lnTo>
                    <a:pt x="54453" y="10221"/>
                  </a:lnTo>
                  <a:lnTo>
                    <a:pt x="54489" y="10455"/>
                  </a:lnTo>
                  <a:lnTo>
                    <a:pt x="54878" y="12755"/>
                  </a:lnTo>
                  <a:lnTo>
                    <a:pt x="54869" y="13071"/>
                  </a:lnTo>
                  <a:lnTo>
                    <a:pt x="55048" y="13366"/>
                  </a:lnTo>
                  <a:lnTo>
                    <a:pt x="55353" y="13595"/>
                  </a:lnTo>
                  <a:lnTo>
                    <a:pt x="55689" y="13705"/>
                  </a:lnTo>
                  <a:lnTo>
                    <a:pt x="55839" y="13876"/>
                  </a:lnTo>
                  <a:lnTo>
                    <a:pt x="55934" y="14138"/>
                  </a:lnTo>
                  <a:lnTo>
                    <a:pt x="55991" y="14404"/>
                  </a:lnTo>
                  <a:lnTo>
                    <a:pt x="56054" y="14609"/>
                  </a:lnTo>
                  <a:lnTo>
                    <a:pt x="56187" y="14748"/>
                  </a:lnTo>
                  <a:lnTo>
                    <a:pt x="56223" y="14982"/>
                  </a:lnTo>
                  <a:lnTo>
                    <a:pt x="56417" y="15172"/>
                  </a:lnTo>
                  <a:lnTo>
                    <a:pt x="56651" y="15330"/>
                  </a:lnTo>
                  <a:lnTo>
                    <a:pt x="57157" y="15615"/>
                  </a:lnTo>
                  <a:lnTo>
                    <a:pt x="57399" y="15773"/>
                  </a:lnTo>
                  <a:lnTo>
                    <a:pt x="57811" y="16102"/>
                  </a:lnTo>
                  <a:lnTo>
                    <a:pt x="58206" y="16445"/>
                  </a:lnTo>
                  <a:lnTo>
                    <a:pt x="58990" y="17155"/>
                  </a:lnTo>
                  <a:lnTo>
                    <a:pt x="59593" y="17654"/>
                  </a:lnTo>
                  <a:lnTo>
                    <a:pt x="59924" y="17931"/>
                  </a:lnTo>
                  <a:lnTo>
                    <a:pt x="60459" y="18365"/>
                  </a:lnTo>
                  <a:lnTo>
                    <a:pt x="61005" y="18784"/>
                  </a:lnTo>
                  <a:lnTo>
                    <a:pt x="61568" y="19175"/>
                  </a:lnTo>
                  <a:lnTo>
                    <a:pt x="62153" y="19513"/>
                  </a:lnTo>
                  <a:lnTo>
                    <a:pt x="62850" y="19833"/>
                  </a:lnTo>
                  <a:lnTo>
                    <a:pt x="63574" y="20100"/>
                  </a:lnTo>
                  <a:lnTo>
                    <a:pt x="64371" y="20351"/>
                  </a:lnTo>
                  <a:lnTo>
                    <a:pt x="65082" y="20495"/>
                  </a:lnTo>
                  <a:lnTo>
                    <a:pt x="65839" y="20633"/>
                  </a:lnTo>
                  <a:lnTo>
                    <a:pt x="66709" y="20748"/>
                  </a:lnTo>
                  <a:lnTo>
                    <a:pt x="67600" y="20810"/>
                  </a:lnTo>
                  <a:lnTo>
                    <a:pt x="68491" y="20814"/>
                  </a:lnTo>
                  <a:lnTo>
                    <a:pt x="69377" y="20762"/>
                  </a:lnTo>
                  <a:lnTo>
                    <a:pt x="70245" y="20643"/>
                  </a:lnTo>
                  <a:lnTo>
                    <a:pt x="71373" y="20376"/>
                  </a:lnTo>
                  <a:lnTo>
                    <a:pt x="72334" y="20066"/>
                  </a:lnTo>
                  <a:lnTo>
                    <a:pt x="73352" y="19637"/>
                  </a:lnTo>
                  <a:lnTo>
                    <a:pt x="74329" y="19128"/>
                  </a:lnTo>
                  <a:lnTo>
                    <a:pt x="75249" y="18560"/>
                  </a:lnTo>
                  <a:lnTo>
                    <a:pt x="75699" y="18241"/>
                  </a:lnTo>
                  <a:lnTo>
                    <a:pt x="76142" y="17898"/>
                  </a:lnTo>
                  <a:lnTo>
                    <a:pt x="76570" y="17541"/>
                  </a:lnTo>
                  <a:lnTo>
                    <a:pt x="76982" y="17164"/>
                  </a:lnTo>
                  <a:lnTo>
                    <a:pt x="77378" y="16773"/>
                  </a:lnTo>
                  <a:lnTo>
                    <a:pt x="79270" y="16459"/>
                  </a:lnTo>
                  <a:lnTo>
                    <a:pt x="79493" y="17339"/>
                  </a:lnTo>
                  <a:lnTo>
                    <a:pt x="81297" y="24150"/>
                  </a:lnTo>
                  <a:lnTo>
                    <a:pt x="82219" y="25823"/>
                  </a:lnTo>
                  <a:lnTo>
                    <a:pt x="84072" y="29183"/>
                  </a:lnTo>
                  <a:lnTo>
                    <a:pt x="85150" y="31292"/>
                  </a:lnTo>
                  <a:lnTo>
                    <a:pt x="85624" y="32370"/>
                  </a:lnTo>
                  <a:lnTo>
                    <a:pt x="86080" y="34294"/>
                  </a:lnTo>
                  <a:lnTo>
                    <a:pt x="86238" y="34995"/>
                  </a:lnTo>
                  <a:lnTo>
                    <a:pt x="87148" y="38846"/>
                  </a:lnTo>
                  <a:lnTo>
                    <a:pt x="87968" y="42101"/>
                  </a:lnTo>
                  <a:lnTo>
                    <a:pt x="88023" y="42253"/>
                  </a:lnTo>
                  <a:lnTo>
                    <a:pt x="88090" y="42406"/>
                  </a:lnTo>
                  <a:lnTo>
                    <a:pt x="88173" y="42554"/>
                  </a:lnTo>
                  <a:lnTo>
                    <a:pt x="88264" y="42697"/>
                  </a:lnTo>
                  <a:lnTo>
                    <a:pt x="88363" y="42826"/>
                  </a:lnTo>
                  <a:lnTo>
                    <a:pt x="88541" y="43002"/>
                  </a:lnTo>
                  <a:lnTo>
                    <a:pt x="88752" y="43159"/>
                  </a:lnTo>
                  <a:lnTo>
                    <a:pt x="88988" y="43293"/>
                  </a:lnTo>
                  <a:lnTo>
                    <a:pt x="89231" y="43407"/>
                  </a:lnTo>
                  <a:lnTo>
                    <a:pt x="89471" y="43512"/>
                  </a:lnTo>
                  <a:lnTo>
                    <a:pt x="89808" y="43621"/>
                  </a:lnTo>
                  <a:lnTo>
                    <a:pt x="90164" y="43702"/>
                  </a:lnTo>
                  <a:lnTo>
                    <a:pt x="90529" y="43750"/>
                  </a:lnTo>
                  <a:lnTo>
                    <a:pt x="90896" y="43764"/>
                  </a:lnTo>
                  <a:lnTo>
                    <a:pt x="91253" y="43750"/>
                  </a:lnTo>
                  <a:lnTo>
                    <a:pt x="91657" y="43683"/>
                  </a:lnTo>
                  <a:lnTo>
                    <a:pt x="92061" y="43564"/>
                  </a:lnTo>
                  <a:lnTo>
                    <a:pt x="92457" y="43411"/>
                  </a:lnTo>
                  <a:lnTo>
                    <a:pt x="92840" y="43226"/>
                  </a:lnTo>
                  <a:lnTo>
                    <a:pt x="93205" y="43016"/>
                  </a:lnTo>
                  <a:lnTo>
                    <a:pt x="93675" y="42682"/>
                  </a:lnTo>
                  <a:lnTo>
                    <a:pt x="94160" y="42247"/>
                  </a:lnTo>
                  <a:lnTo>
                    <a:pt x="94535" y="41834"/>
                  </a:lnTo>
                  <a:lnTo>
                    <a:pt x="94891" y="41353"/>
                  </a:lnTo>
                  <a:lnTo>
                    <a:pt x="95180" y="40853"/>
                  </a:lnTo>
                  <a:lnTo>
                    <a:pt x="95378" y="40271"/>
                  </a:lnTo>
                  <a:lnTo>
                    <a:pt x="95470" y="39642"/>
                  </a:lnTo>
                  <a:lnTo>
                    <a:pt x="95508" y="38985"/>
                  </a:lnTo>
                  <a:lnTo>
                    <a:pt x="95552" y="38327"/>
                  </a:lnTo>
                  <a:lnTo>
                    <a:pt x="95648" y="37684"/>
                  </a:lnTo>
                  <a:lnTo>
                    <a:pt x="95695" y="37469"/>
                  </a:lnTo>
                  <a:lnTo>
                    <a:pt x="95797" y="37040"/>
                  </a:lnTo>
                  <a:lnTo>
                    <a:pt x="95857" y="36826"/>
                  </a:lnTo>
                  <a:lnTo>
                    <a:pt x="95920" y="36616"/>
                  </a:lnTo>
                  <a:lnTo>
                    <a:pt x="96027" y="36335"/>
                  </a:lnTo>
                  <a:lnTo>
                    <a:pt x="96147" y="36063"/>
                  </a:lnTo>
                  <a:lnTo>
                    <a:pt x="96396" y="35520"/>
                  </a:lnTo>
                  <a:lnTo>
                    <a:pt x="96506" y="35244"/>
                  </a:lnTo>
                  <a:lnTo>
                    <a:pt x="96581" y="34996"/>
                  </a:lnTo>
                  <a:lnTo>
                    <a:pt x="96637" y="34739"/>
                  </a:lnTo>
                  <a:lnTo>
                    <a:pt x="96697" y="34486"/>
                  </a:lnTo>
                  <a:lnTo>
                    <a:pt x="96775" y="34243"/>
                  </a:lnTo>
                  <a:lnTo>
                    <a:pt x="96886" y="34024"/>
                  </a:lnTo>
                  <a:lnTo>
                    <a:pt x="97091" y="33776"/>
                  </a:lnTo>
                  <a:lnTo>
                    <a:pt x="97354" y="33552"/>
                  </a:lnTo>
                  <a:lnTo>
                    <a:pt x="97650" y="33362"/>
                  </a:lnTo>
                  <a:lnTo>
                    <a:pt x="97966" y="33199"/>
                  </a:lnTo>
                  <a:lnTo>
                    <a:pt x="98280" y="33075"/>
                  </a:lnTo>
                  <a:lnTo>
                    <a:pt x="98585" y="32985"/>
                  </a:lnTo>
                  <a:lnTo>
                    <a:pt x="98908" y="32923"/>
                  </a:lnTo>
                  <a:lnTo>
                    <a:pt x="99238" y="32890"/>
                  </a:lnTo>
                  <a:lnTo>
                    <a:pt x="99558" y="32899"/>
                  </a:lnTo>
                  <a:lnTo>
                    <a:pt x="99863" y="32952"/>
                  </a:lnTo>
                  <a:lnTo>
                    <a:pt x="100144" y="33066"/>
                  </a:lnTo>
                  <a:lnTo>
                    <a:pt x="100405" y="33238"/>
                  </a:lnTo>
                  <a:lnTo>
                    <a:pt x="100663" y="33438"/>
                  </a:lnTo>
                  <a:lnTo>
                    <a:pt x="100917" y="33652"/>
                  </a:lnTo>
                  <a:lnTo>
                    <a:pt x="101173" y="33848"/>
                  </a:lnTo>
                  <a:lnTo>
                    <a:pt x="101494" y="34072"/>
                  </a:lnTo>
                  <a:lnTo>
                    <a:pt x="101807" y="34310"/>
                  </a:lnTo>
                  <a:lnTo>
                    <a:pt x="102123" y="34538"/>
                  </a:lnTo>
                  <a:lnTo>
                    <a:pt x="102448" y="34758"/>
                  </a:lnTo>
                  <a:lnTo>
                    <a:pt x="102785" y="34948"/>
                  </a:lnTo>
                  <a:lnTo>
                    <a:pt x="103326" y="35196"/>
                  </a:lnTo>
                  <a:lnTo>
                    <a:pt x="103896" y="35401"/>
                  </a:lnTo>
                  <a:lnTo>
                    <a:pt x="104486" y="35558"/>
                  </a:lnTo>
                  <a:lnTo>
                    <a:pt x="105081" y="35682"/>
                  </a:lnTo>
                  <a:lnTo>
                    <a:pt x="105675" y="35773"/>
                  </a:lnTo>
                  <a:lnTo>
                    <a:pt x="106212" y="35820"/>
                  </a:lnTo>
                  <a:lnTo>
                    <a:pt x="106759" y="35844"/>
                  </a:lnTo>
                  <a:lnTo>
                    <a:pt x="107305" y="35835"/>
                  </a:lnTo>
                  <a:lnTo>
                    <a:pt x="107848" y="35792"/>
                  </a:lnTo>
                  <a:lnTo>
                    <a:pt x="108378" y="35720"/>
                  </a:lnTo>
                  <a:lnTo>
                    <a:pt x="108668" y="35659"/>
                  </a:lnTo>
                  <a:lnTo>
                    <a:pt x="108956" y="35587"/>
                  </a:lnTo>
                  <a:lnTo>
                    <a:pt x="109245" y="35506"/>
                  </a:lnTo>
                  <a:lnTo>
                    <a:pt x="110069" y="35258"/>
                  </a:lnTo>
                  <a:lnTo>
                    <a:pt x="110579" y="35091"/>
                  </a:lnTo>
                  <a:lnTo>
                    <a:pt x="110837" y="35015"/>
                  </a:lnTo>
                  <a:lnTo>
                    <a:pt x="111098" y="34948"/>
                  </a:lnTo>
                  <a:lnTo>
                    <a:pt x="111378" y="34896"/>
                  </a:lnTo>
                  <a:lnTo>
                    <a:pt x="111663" y="34853"/>
                  </a:lnTo>
                  <a:lnTo>
                    <a:pt x="111953" y="34820"/>
                  </a:lnTo>
                  <a:lnTo>
                    <a:pt x="112527" y="34772"/>
                  </a:lnTo>
                  <a:lnTo>
                    <a:pt x="112943" y="34720"/>
                  </a:lnTo>
                  <a:lnTo>
                    <a:pt x="113373" y="34658"/>
                  </a:lnTo>
                  <a:lnTo>
                    <a:pt x="113798" y="34619"/>
                  </a:lnTo>
                  <a:lnTo>
                    <a:pt x="114190" y="34639"/>
                  </a:lnTo>
                  <a:lnTo>
                    <a:pt x="115116" y="35401"/>
                  </a:lnTo>
                  <a:lnTo>
                    <a:pt x="115152" y="35535"/>
                  </a:lnTo>
                  <a:lnTo>
                    <a:pt x="115172" y="35677"/>
                  </a:lnTo>
                  <a:lnTo>
                    <a:pt x="115175" y="35816"/>
                  </a:lnTo>
                  <a:lnTo>
                    <a:pt x="115159" y="35944"/>
                  </a:lnTo>
                  <a:lnTo>
                    <a:pt x="115092" y="36097"/>
                  </a:lnTo>
                  <a:lnTo>
                    <a:pt x="114981" y="36235"/>
                  </a:lnTo>
                  <a:lnTo>
                    <a:pt x="114843" y="36373"/>
                  </a:lnTo>
                  <a:lnTo>
                    <a:pt x="114700" y="36507"/>
                  </a:lnTo>
                  <a:lnTo>
                    <a:pt x="114582" y="36650"/>
                  </a:lnTo>
                  <a:lnTo>
                    <a:pt x="114451" y="36874"/>
                  </a:lnTo>
                  <a:lnTo>
                    <a:pt x="114328" y="37102"/>
                  </a:lnTo>
                  <a:lnTo>
                    <a:pt x="114217" y="37341"/>
                  </a:lnTo>
                  <a:lnTo>
                    <a:pt x="114110" y="37583"/>
                  </a:lnTo>
                  <a:lnTo>
                    <a:pt x="113814" y="38198"/>
                  </a:lnTo>
                  <a:lnTo>
                    <a:pt x="113438" y="38966"/>
                  </a:lnTo>
                  <a:lnTo>
                    <a:pt x="113259" y="39356"/>
                  </a:lnTo>
                  <a:lnTo>
                    <a:pt x="113101" y="39747"/>
                  </a:lnTo>
                  <a:lnTo>
                    <a:pt x="112883" y="40328"/>
                  </a:lnTo>
                  <a:lnTo>
                    <a:pt x="112694" y="40924"/>
                  </a:lnTo>
                  <a:lnTo>
                    <a:pt x="112614" y="41224"/>
                  </a:lnTo>
                  <a:lnTo>
                    <a:pt x="112515" y="41663"/>
                  </a:lnTo>
                  <a:lnTo>
                    <a:pt x="112440" y="42111"/>
                  </a:lnTo>
                  <a:lnTo>
                    <a:pt x="112266" y="43469"/>
                  </a:lnTo>
                  <a:lnTo>
                    <a:pt x="112226" y="43840"/>
                  </a:lnTo>
                  <a:lnTo>
                    <a:pt x="112191" y="44212"/>
                  </a:lnTo>
                  <a:lnTo>
                    <a:pt x="112159" y="44584"/>
                  </a:lnTo>
                  <a:lnTo>
                    <a:pt x="112108" y="44951"/>
                  </a:lnTo>
                  <a:lnTo>
                    <a:pt x="112028" y="45308"/>
                  </a:lnTo>
                  <a:lnTo>
                    <a:pt x="111901" y="45737"/>
                  </a:lnTo>
                  <a:lnTo>
                    <a:pt x="111743" y="46171"/>
                  </a:lnTo>
                  <a:lnTo>
                    <a:pt x="111554" y="46590"/>
                  </a:lnTo>
                  <a:lnTo>
                    <a:pt x="111335" y="46981"/>
                  </a:lnTo>
                  <a:lnTo>
                    <a:pt x="111075" y="47338"/>
                  </a:lnTo>
                  <a:lnTo>
                    <a:pt x="110773" y="47629"/>
                  </a:lnTo>
                  <a:lnTo>
                    <a:pt x="110421" y="47877"/>
                  </a:lnTo>
                  <a:lnTo>
                    <a:pt x="110044" y="48101"/>
                  </a:lnTo>
                  <a:lnTo>
                    <a:pt x="109668" y="48334"/>
                  </a:lnTo>
                  <a:lnTo>
                    <a:pt x="109316" y="48587"/>
                  </a:lnTo>
                  <a:lnTo>
                    <a:pt x="108786" y="49025"/>
                  </a:lnTo>
                  <a:lnTo>
                    <a:pt x="108263" y="49492"/>
                  </a:lnTo>
                  <a:lnTo>
                    <a:pt x="107764" y="49978"/>
                  </a:lnTo>
                  <a:lnTo>
                    <a:pt x="107314" y="50498"/>
                  </a:lnTo>
                  <a:lnTo>
                    <a:pt x="106929" y="51050"/>
                  </a:lnTo>
                  <a:lnTo>
                    <a:pt x="106644" y="51570"/>
                  </a:lnTo>
                  <a:lnTo>
                    <a:pt x="106403" y="52118"/>
                  </a:lnTo>
                  <a:lnTo>
                    <a:pt x="106197" y="52685"/>
                  </a:lnTo>
                  <a:lnTo>
                    <a:pt x="106031" y="53266"/>
                  </a:lnTo>
                  <a:lnTo>
                    <a:pt x="105909" y="53848"/>
                  </a:lnTo>
                  <a:lnTo>
                    <a:pt x="105817" y="54462"/>
                  </a:lnTo>
                  <a:lnTo>
                    <a:pt x="105773" y="55092"/>
                  </a:lnTo>
                  <a:lnTo>
                    <a:pt x="105769" y="55725"/>
                  </a:lnTo>
                  <a:lnTo>
                    <a:pt x="105809" y="56354"/>
                  </a:lnTo>
                  <a:lnTo>
                    <a:pt x="105889" y="56969"/>
                  </a:lnTo>
                  <a:lnTo>
                    <a:pt x="105833" y="57260"/>
                  </a:lnTo>
                  <a:lnTo>
                    <a:pt x="105769" y="57550"/>
                  </a:lnTo>
                  <a:lnTo>
                    <a:pt x="105698" y="57841"/>
                  </a:lnTo>
                  <a:lnTo>
                    <a:pt x="105615" y="58132"/>
                  </a:lnTo>
                  <a:lnTo>
                    <a:pt x="105421" y="58770"/>
                  </a:lnTo>
                  <a:lnTo>
                    <a:pt x="105319" y="59142"/>
                  </a:lnTo>
                  <a:lnTo>
                    <a:pt x="105196" y="59499"/>
                  </a:lnTo>
                  <a:lnTo>
                    <a:pt x="105036" y="59814"/>
                  </a:lnTo>
                  <a:lnTo>
                    <a:pt x="104827" y="60057"/>
                  </a:lnTo>
                  <a:lnTo>
                    <a:pt x="104059" y="61367"/>
                  </a:lnTo>
                  <a:lnTo>
                    <a:pt x="103956" y="61525"/>
                  </a:lnTo>
                  <a:lnTo>
                    <a:pt x="103735" y="61887"/>
                  </a:lnTo>
                  <a:lnTo>
                    <a:pt x="103616" y="62063"/>
                  </a:lnTo>
                  <a:lnTo>
                    <a:pt x="103486" y="62220"/>
                  </a:lnTo>
                  <a:lnTo>
                    <a:pt x="103335" y="62358"/>
                  </a:lnTo>
                  <a:lnTo>
                    <a:pt x="103137" y="62478"/>
                  </a:lnTo>
                  <a:lnTo>
                    <a:pt x="102907" y="62563"/>
                  </a:lnTo>
                  <a:lnTo>
                    <a:pt x="102662" y="62625"/>
                  </a:lnTo>
                  <a:lnTo>
                    <a:pt x="102417" y="62692"/>
                  </a:lnTo>
                  <a:lnTo>
                    <a:pt x="102183" y="62778"/>
                  </a:lnTo>
                  <a:lnTo>
                    <a:pt x="101910" y="62911"/>
                  </a:lnTo>
                  <a:lnTo>
                    <a:pt x="101636" y="63059"/>
                  </a:lnTo>
                  <a:lnTo>
                    <a:pt x="101371" y="63221"/>
                  </a:lnTo>
                  <a:lnTo>
                    <a:pt x="101115" y="63388"/>
                  </a:lnTo>
                  <a:lnTo>
                    <a:pt x="100857" y="63564"/>
                  </a:lnTo>
                  <a:lnTo>
                    <a:pt x="100723" y="63674"/>
                  </a:lnTo>
                  <a:lnTo>
                    <a:pt x="100460" y="63912"/>
                  </a:lnTo>
                  <a:lnTo>
                    <a:pt x="100322" y="64017"/>
                  </a:lnTo>
                  <a:lnTo>
                    <a:pt x="100175" y="64093"/>
                  </a:lnTo>
                  <a:lnTo>
                    <a:pt x="100046" y="64122"/>
                  </a:lnTo>
                  <a:lnTo>
                    <a:pt x="99756" y="64126"/>
                  </a:lnTo>
                  <a:lnTo>
                    <a:pt x="99392" y="64274"/>
                  </a:lnTo>
                  <a:lnTo>
                    <a:pt x="99305" y="64408"/>
                  </a:lnTo>
                  <a:lnTo>
                    <a:pt x="99146" y="64713"/>
                  </a:lnTo>
                  <a:lnTo>
                    <a:pt x="99051" y="64846"/>
                  </a:lnTo>
                  <a:lnTo>
                    <a:pt x="98877" y="65027"/>
                  </a:lnTo>
                  <a:lnTo>
                    <a:pt x="98679" y="65184"/>
                  </a:lnTo>
                  <a:lnTo>
                    <a:pt x="98474" y="65337"/>
                  </a:lnTo>
                  <a:lnTo>
                    <a:pt x="98264" y="65485"/>
                  </a:lnTo>
                  <a:lnTo>
                    <a:pt x="97781" y="65861"/>
                  </a:lnTo>
                  <a:lnTo>
                    <a:pt x="97496" y="66076"/>
                  </a:lnTo>
                  <a:lnTo>
                    <a:pt x="97218" y="66299"/>
                  </a:lnTo>
                  <a:lnTo>
                    <a:pt x="96957" y="66538"/>
                  </a:lnTo>
                  <a:lnTo>
                    <a:pt x="96728" y="66800"/>
                  </a:lnTo>
                  <a:lnTo>
                    <a:pt x="96617" y="66967"/>
                  </a:lnTo>
                  <a:lnTo>
                    <a:pt x="96521" y="67148"/>
                  </a:lnTo>
                  <a:lnTo>
                    <a:pt x="96432" y="67333"/>
                  </a:lnTo>
                  <a:lnTo>
                    <a:pt x="96328" y="67510"/>
                  </a:lnTo>
                  <a:lnTo>
                    <a:pt x="96209" y="67667"/>
                  </a:lnTo>
                  <a:lnTo>
                    <a:pt x="96062" y="67796"/>
                  </a:lnTo>
                  <a:lnTo>
                    <a:pt x="95900" y="67905"/>
                  </a:lnTo>
                  <a:lnTo>
                    <a:pt x="95552" y="68115"/>
                  </a:lnTo>
                  <a:lnTo>
                    <a:pt x="95390" y="68225"/>
                  </a:lnTo>
                  <a:lnTo>
                    <a:pt x="94927" y="68601"/>
                  </a:lnTo>
                  <a:lnTo>
                    <a:pt x="94483" y="69016"/>
                  </a:lnTo>
                  <a:lnTo>
                    <a:pt x="94063" y="69454"/>
                  </a:lnTo>
                  <a:lnTo>
                    <a:pt x="93688" y="69926"/>
                  </a:lnTo>
                  <a:lnTo>
                    <a:pt x="93363" y="70417"/>
                  </a:lnTo>
                  <a:lnTo>
                    <a:pt x="93125" y="70870"/>
                  </a:lnTo>
                  <a:lnTo>
                    <a:pt x="92916" y="71346"/>
                  </a:lnTo>
                  <a:lnTo>
                    <a:pt x="92742" y="71841"/>
                  </a:lnTo>
                  <a:lnTo>
                    <a:pt x="92607" y="72342"/>
                  </a:lnTo>
                  <a:lnTo>
                    <a:pt x="92508" y="72847"/>
                  </a:lnTo>
                  <a:lnTo>
                    <a:pt x="92512" y="73228"/>
                  </a:lnTo>
                  <a:lnTo>
                    <a:pt x="92528" y="73609"/>
                  </a:lnTo>
                  <a:lnTo>
                    <a:pt x="92555" y="73995"/>
                  </a:lnTo>
                  <a:lnTo>
                    <a:pt x="92600" y="74377"/>
                  </a:lnTo>
                  <a:lnTo>
                    <a:pt x="92655" y="74753"/>
                  </a:lnTo>
                  <a:lnTo>
                    <a:pt x="92694" y="74982"/>
                  </a:lnTo>
                  <a:lnTo>
                    <a:pt x="92785" y="75439"/>
                  </a:lnTo>
                  <a:lnTo>
                    <a:pt x="92840" y="75668"/>
                  </a:lnTo>
                  <a:lnTo>
                    <a:pt x="92987" y="76150"/>
                  </a:lnTo>
                  <a:lnTo>
                    <a:pt x="93078" y="76402"/>
                  </a:lnTo>
                  <a:lnTo>
                    <a:pt x="93181" y="76650"/>
                  </a:lnTo>
                  <a:lnTo>
                    <a:pt x="93296" y="76893"/>
                  </a:lnTo>
                  <a:lnTo>
                    <a:pt x="93426" y="77126"/>
                  </a:lnTo>
                  <a:lnTo>
                    <a:pt x="93599" y="77052"/>
                  </a:lnTo>
                  <a:lnTo>
                    <a:pt x="93728" y="77206"/>
                  </a:lnTo>
                  <a:lnTo>
                    <a:pt x="93929" y="77516"/>
                  </a:lnTo>
                  <a:lnTo>
                    <a:pt x="94227" y="77835"/>
                  </a:lnTo>
                  <a:lnTo>
                    <a:pt x="94405" y="78131"/>
                  </a:lnTo>
                  <a:lnTo>
                    <a:pt x="94573" y="78299"/>
                  </a:lnTo>
                  <a:lnTo>
                    <a:pt x="94713" y="78481"/>
                  </a:lnTo>
                  <a:lnTo>
                    <a:pt x="94914" y="78768"/>
                  </a:lnTo>
                  <a:lnTo>
                    <a:pt x="95042" y="78895"/>
                  </a:lnTo>
                  <a:lnTo>
                    <a:pt x="95273" y="79086"/>
                  </a:lnTo>
                  <a:lnTo>
                    <a:pt x="95847" y="79450"/>
                  </a:lnTo>
                  <a:lnTo>
                    <a:pt x="95996" y="79525"/>
                  </a:lnTo>
                  <a:lnTo>
                    <a:pt x="96166" y="79556"/>
                  </a:lnTo>
                  <a:lnTo>
                    <a:pt x="96376" y="79647"/>
                  </a:lnTo>
                  <a:lnTo>
                    <a:pt x="96633" y="79771"/>
                  </a:lnTo>
                  <a:lnTo>
                    <a:pt x="96922" y="79871"/>
                  </a:lnTo>
                  <a:lnTo>
                    <a:pt x="97227" y="79933"/>
                  </a:lnTo>
                  <a:lnTo>
                    <a:pt x="97543" y="79976"/>
                  </a:lnTo>
                  <a:lnTo>
                    <a:pt x="97857" y="79990"/>
                  </a:lnTo>
                  <a:lnTo>
                    <a:pt x="98165" y="79985"/>
                  </a:lnTo>
                  <a:lnTo>
                    <a:pt x="98358" y="79967"/>
                  </a:lnTo>
                  <a:lnTo>
                    <a:pt x="98549" y="79943"/>
                  </a:lnTo>
                  <a:lnTo>
                    <a:pt x="98928" y="79866"/>
                  </a:lnTo>
                  <a:lnTo>
                    <a:pt x="99119" y="79819"/>
                  </a:lnTo>
                  <a:lnTo>
                    <a:pt x="99498" y="79695"/>
                  </a:lnTo>
                  <a:lnTo>
                    <a:pt x="99870" y="79533"/>
                  </a:lnTo>
                  <a:lnTo>
                    <a:pt x="100240" y="79352"/>
                  </a:lnTo>
                  <a:lnTo>
                    <a:pt x="100607" y="79180"/>
                  </a:lnTo>
                  <a:lnTo>
                    <a:pt x="100988" y="79037"/>
                  </a:lnTo>
                  <a:lnTo>
                    <a:pt x="101371" y="78927"/>
                  </a:lnTo>
                  <a:lnTo>
                    <a:pt x="101756" y="78832"/>
                  </a:lnTo>
                  <a:lnTo>
                    <a:pt x="102148" y="78751"/>
                  </a:lnTo>
                  <a:lnTo>
                    <a:pt x="102543" y="78680"/>
                  </a:lnTo>
                  <a:lnTo>
                    <a:pt x="102939" y="78618"/>
                  </a:lnTo>
                  <a:lnTo>
                    <a:pt x="103415" y="78556"/>
                  </a:lnTo>
                  <a:lnTo>
                    <a:pt x="103894" y="78508"/>
                  </a:lnTo>
                  <a:lnTo>
                    <a:pt x="104379" y="78475"/>
                  </a:lnTo>
                  <a:lnTo>
                    <a:pt x="104858" y="78465"/>
                  </a:lnTo>
                  <a:lnTo>
                    <a:pt x="105339" y="78480"/>
                  </a:lnTo>
                  <a:lnTo>
                    <a:pt x="105711" y="78513"/>
                  </a:lnTo>
                  <a:lnTo>
                    <a:pt x="106083" y="78561"/>
                  </a:lnTo>
                  <a:lnTo>
                    <a:pt x="106454" y="78622"/>
                  </a:lnTo>
                  <a:lnTo>
                    <a:pt x="106822" y="78699"/>
                  </a:lnTo>
                  <a:lnTo>
                    <a:pt x="107187" y="78789"/>
                  </a:lnTo>
                  <a:lnTo>
                    <a:pt x="109142" y="81120"/>
                  </a:lnTo>
                  <a:lnTo>
                    <a:pt x="108735" y="81872"/>
                  </a:lnTo>
                  <a:lnTo>
                    <a:pt x="108706" y="82130"/>
                  </a:lnTo>
                  <a:lnTo>
                    <a:pt x="108742" y="82330"/>
                  </a:lnTo>
                  <a:lnTo>
                    <a:pt x="108826" y="82530"/>
                  </a:lnTo>
                  <a:lnTo>
                    <a:pt x="109047" y="82931"/>
                  </a:lnTo>
                  <a:lnTo>
                    <a:pt x="109142" y="83135"/>
                  </a:lnTo>
                  <a:lnTo>
                    <a:pt x="109209" y="83316"/>
                  </a:lnTo>
                  <a:lnTo>
                    <a:pt x="109336" y="83678"/>
                  </a:lnTo>
                  <a:lnTo>
                    <a:pt x="109392" y="83865"/>
                  </a:lnTo>
                  <a:lnTo>
                    <a:pt x="109439" y="84050"/>
                  </a:lnTo>
                  <a:lnTo>
                    <a:pt x="109479" y="84245"/>
                  </a:lnTo>
                  <a:lnTo>
                    <a:pt x="109503" y="84450"/>
                  </a:lnTo>
                  <a:lnTo>
                    <a:pt x="109523" y="84656"/>
                  </a:lnTo>
                  <a:lnTo>
                    <a:pt x="109554" y="84856"/>
                  </a:lnTo>
                  <a:lnTo>
                    <a:pt x="109601" y="85051"/>
                  </a:lnTo>
                  <a:lnTo>
                    <a:pt x="109668" y="85232"/>
                  </a:lnTo>
                  <a:lnTo>
                    <a:pt x="109744" y="85413"/>
                  </a:lnTo>
                  <a:lnTo>
                    <a:pt x="109835" y="85590"/>
                  </a:lnTo>
                  <a:lnTo>
                    <a:pt x="109930" y="85761"/>
                  </a:lnTo>
                  <a:lnTo>
                    <a:pt x="110037" y="85918"/>
                  </a:lnTo>
                  <a:lnTo>
                    <a:pt x="110171" y="86066"/>
                  </a:lnTo>
                  <a:lnTo>
                    <a:pt x="110488" y="86328"/>
                  </a:lnTo>
                  <a:lnTo>
                    <a:pt x="110634" y="86461"/>
                  </a:lnTo>
                  <a:lnTo>
                    <a:pt x="110750" y="86614"/>
                  </a:lnTo>
                  <a:lnTo>
                    <a:pt x="110821" y="86766"/>
                  </a:lnTo>
                  <a:lnTo>
                    <a:pt x="110877" y="86929"/>
                  </a:lnTo>
                  <a:lnTo>
                    <a:pt x="110919" y="87095"/>
                  </a:lnTo>
                  <a:lnTo>
                    <a:pt x="110948" y="87267"/>
                  </a:lnTo>
                  <a:lnTo>
                    <a:pt x="110959" y="87434"/>
                  </a:lnTo>
                  <a:lnTo>
                    <a:pt x="110959" y="87629"/>
                  </a:lnTo>
                  <a:lnTo>
                    <a:pt x="110935" y="87824"/>
                  </a:lnTo>
                  <a:lnTo>
                    <a:pt x="110897" y="88020"/>
                  </a:lnTo>
                  <a:lnTo>
                    <a:pt x="110837" y="88210"/>
                  </a:lnTo>
                  <a:lnTo>
                    <a:pt x="110761" y="88387"/>
                  </a:lnTo>
                  <a:lnTo>
                    <a:pt x="110619" y="88601"/>
                  </a:lnTo>
                  <a:lnTo>
                    <a:pt x="110429" y="88797"/>
                  </a:lnTo>
                  <a:lnTo>
                    <a:pt x="110207" y="88978"/>
                  </a:lnTo>
                  <a:lnTo>
                    <a:pt x="109973" y="89149"/>
                  </a:lnTo>
                  <a:lnTo>
                    <a:pt x="109325" y="89649"/>
                  </a:lnTo>
                  <a:lnTo>
                    <a:pt x="108881" y="89959"/>
                  </a:lnTo>
                  <a:lnTo>
                    <a:pt x="108425" y="90250"/>
                  </a:lnTo>
                  <a:lnTo>
                    <a:pt x="107951" y="90507"/>
                  </a:lnTo>
                  <a:lnTo>
                    <a:pt x="107463" y="90731"/>
                  </a:lnTo>
                  <a:lnTo>
                    <a:pt x="107071" y="90879"/>
                  </a:lnTo>
                  <a:lnTo>
                    <a:pt x="106664" y="91008"/>
                  </a:lnTo>
                  <a:lnTo>
                    <a:pt x="106252" y="91117"/>
                  </a:lnTo>
                  <a:lnTo>
                    <a:pt x="105837" y="91208"/>
                  </a:lnTo>
                  <a:lnTo>
                    <a:pt x="105421" y="91284"/>
                  </a:lnTo>
                  <a:lnTo>
                    <a:pt x="105018" y="91332"/>
                  </a:lnTo>
                  <a:lnTo>
                    <a:pt x="104609" y="91355"/>
                  </a:lnTo>
                  <a:lnTo>
                    <a:pt x="103974" y="91368"/>
                  </a:lnTo>
                  <a:lnTo>
                    <a:pt x="103382" y="91379"/>
                  </a:lnTo>
                  <a:lnTo>
                    <a:pt x="102369" y="91427"/>
                  </a:lnTo>
                  <a:lnTo>
                    <a:pt x="101863" y="91441"/>
                  </a:lnTo>
                  <a:lnTo>
                    <a:pt x="101355" y="91446"/>
                  </a:lnTo>
                  <a:lnTo>
                    <a:pt x="100852" y="91427"/>
                  </a:lnTo>
                  <a:lnTo>
                    <a:pt x="100069" y="91365"/>
                  </a:lnTo>
                  <a:lnTo>
                    <a:pt x="99677" y="91317"/>
                  </a:lnTo>
                  <a:lnTo>
                    <a:pt x="99289" y="91251"/>
                  </a:lnTo>
                  <a:lnTo>
                    <a:pt x="98913" y="91160"/>
                  </a:lnTo>
                  <a:lnTo>
                    <a:pt x="98367" y="90984"/>
                  </a:lnTo>
                  <a:lnTo>
                    <a:pt x="97824" y="90760"/>
                  </a:lnTo>
                  <a:lnTo>
                    <a:pt x="97302" y="90488"/>
                  </a:lnTo>
                  <a:lnTo>
                    <a:pt x="96804" y="90179"/>
                  </a:lnTo>
                  <a:lnTo>
                    <a:pt x="96341" y="89839"/>
                  </a:lnTo>
                  <a:lnTo>
                    <a:pt x="95936" y="89649"/>
                  </a:lnTo>
                  <a:lnTo>
                    <a:pt x="95521" y="89483"/>
                  </a:lnTo>
                  <a:lnTo>
                    <a:pt x="95093" y="89340"/>
                  </a:lnTo>
                  <a:lnTo>
                    <a:pt x="94662" y="89220"/>
                  </a:lnTo>
                  <a:lnTo>
                    <a:pt x="94230" y="89130"/>
                  </a:lnTo>
                  <a:lnTo>
                    <a:pt x="93965" y="89082"/>
                  </a:lnTo>
                  <a:lnTo>
                    <a:pt x="93430" y="89021"/>
                  </a:lnTo>
                  <a:lnTo>
                    <a:pt x="93161" y="89001"/>
                  </a:lnTo>
                  <a:lnTo>
                    <a:pt x="92892" y="89001"/>
                  </a:lnTo>
                  <a:lnTo>
                    <a:pt x="92555" y="89016"/>
                  </a:lnTo>
                  <a:lnTo>
                    <a:pt x="92215" y="89049"/>
                  </a:lnTo>
                  <a:lnTo>
                    <a:pt x="91878" y="89102"/>
                  </a:lnTo>
                  <a:lnTo>
                    <a:pt x="91542" y="89173"/>
                  </a:lnTo>
                  <a:lnTo>
                    <a:pt x="91217" y="89263"/>
                  </a:lnTo>
                  <a:lnTo>
                    <a:pt x="90896" y="89368"/>
                  </a:lnTo>
                  <a:lnTo>
                    <a:pt x="90580" y="89488"/>
                  </a:lnTo>
                  <a:lnTo>
                    <a:pt x="90268" y="89626"/>
                  </a:lnTo>
                  <a:lnTo>
                    <a:pt x="89966" y="89778"/>
                  </a:lnTo>
                  <a:lnTo>
                    <a:pt x="89678" y="89950"/>
                  </a:lnTo>
                  <a:lnTo>
                    <a:pt x="89360" y="90159"/>
                  </a:lnTo>
                  <a:lnTo>
                    <a:pt x="89052" y="90398"/>
                  </a:lnTo>
                  <a:lnTo>
                    <a:pt x="88759" y="90655"/>
                  </a:lnTo>
                  <a:lnTo>
                    <a:pt x="88489" y="90927"/>
                  </a:lnTo>
                  <a:lnTo>
                    <a:pt x="88253" y="91222"/>
                  </a:lnTo>
                  <a:lnTo>
                    <a:pt x="88039" y="91546"/>
                  </a:lnTo>
                  <a:lnTo>
                    <a:pt x="87848" y="91894"/>
                  </a:lnTo>
                  <a:lnTo>
                    <a:pt x="87690" y="92261"/>
                  </a:lnTo>
                  <a:lnTo>
                    <a:pt x="87560" y="92637"/>
                  </a:lnTo>
                  <a:lnTo>
                    <a:pt x="87469" y="93014"/>
                  </a:lnTo>
                  <a:lnTo>
                    <a:pt x="87421" y="93333"/>
                  </a:lnTo>
                  <a:lnTo>
                    <a:pt x="87401" y="93662"/>
                  </a:lnTo>
                  <a:lnTo>
                    <a:pt x="87401" y="93996"/>
                  </a:lnTo>
                  <a:lnTo>
                    <a:pt x="87425" y="94324"/>
                  </a:lnTo>
                  <a:lnTo>
                    <a:pt x="87460" y="94648"/>
                  </a:lnTo>
                  <a:lnTo>
                    <a:pt x="87536" y="95072"/>
                  </a:lnTo>
                  <a:lnTo>
                    <a:pt x="87654" y="95492"/>
                  </a:lnTo>
                  <a:lnTo>
                    <a:pt x="87801" y="95906"/>
                  </a:lnTo>
                  <a:lnTo>
                    <a:pt x="87964" y="96316"/>
                  </a:lnTo>
                  <a:lnTo>
                    <a:pt x="88133" y="96716"/>
                  </a:lnTo>
                  <a:lnTo>
                    <a:pt x="88472" y="97344"/>
                  </a:lnTo>
                  <a:lnTo>
                    <a:pt x="88531" y="97549"/>
                  </a:lnTo>
                  <a:lnTo>
                    <a:pt x="88927" y="98307"/>
                  </a:lnTo>
                  <a:lnTo>
                    <a:pt x="89266" y="98761"/>
                  </a:lnTo>
                  <a:lnTo>
                    <a:pt x="89587" y="99133"/>
                  </a:lnTo>
                  <a:lnTo>
                    <a:pt x="90402" y="100129"/>
                  </a:lnTo>
                  <a:lnTo>
                    <a:pt x="90611" y="100371"/>
                  </a:lnTo>
                  <a:lnTo>
                    <a:pt x="90814" y="100596"/>
                  </a:lnTo>
                  <a:lnTo>
                    <a:pt x="91016" y="100810"/>
                  </a:lnTo>
                  <a:lnTo>
                    <a:pt x="91431" y="101239"/>
                  </a:lnTo>
                  <a:lnTo>
                    <a:pt x="91843" y="101634"/>
                  </a:lnTo>
                  <a:lnTo>
                    <a:pt x="92255" y="101996"/>
                  </a:lnTo>
                  <a:lnTo>
                    <a:pt x="92674" y="102349"/>
                  </a:lnTo>
                  <a:lnTo>
                    <a:pt x="92963" y="102583"/>
                  </a:lnTo>
                  <a:lnTo>
                    <a:pt x="93256" y="102811"/>
                  </a:lnTo>
                  <a:lnTo>
                    <a:pt x="93854" y="103259"/>
                  </a:lnTo>
                  <a:lnTo>
                    <a:pt x="94143" y="103483"/>
                  </a:lnTo>
                  <a:lnTo>
                    <a:pt x="95394" y="104508"/>
                  </a:lnTo>
                  <a:lnTo>
                    <a:pt x="96301" y="105237"/>
                  </a:lnTo>
                  <a:lnTo>
                    <a:pt x="96605" y="105470"/>
                  </a:lnTo>
                  <a:lnTo>
                    <a:pt x="96922" y="105699"/>
                  </a:lnTo>
                  <a:lnTo>
                    <a:pt x="97211" y="105885"/>
                  </a:lnTo>
                  <a:lnTo>
                    <a:pt x="97817" y="106228"/>
                  </a:lnTo>
                  <a:lnTo>
                    <a:pt x="98113" y="106409"/>
                  </a:lnTo>
                  <a:lnTo>
                    <a:pt x="98394" y="106609"/>
                  </a:lnTo>
                  <a:lnTo>
                    <a:pt x="98632" y="106814"/>
                  </a:lnTo>
                  <a:lnTo>
                    <a:pt x="98866" y="107029"/>
                  </a:lnTo>
                  <a:lnTo>
                    <a:pt x="99087" y="107253"/>
                  </a:lnTo>
                  <a:lnTo>
                    <a:pt x="99300" y="107486"/>
                  </a:lnTo>
                  <a:lnTo>
                    <a:pt x="99641" y="107853"/>
                  </a:lnTo>
                  <a:lnTo>
                    <a:pt x="99784" y="107968"/>
                  </a:lnTo>
                  <a:lnTo>
                    <a:pt x="99994" y="108120"/>
                  </a:lnTo>
                  <a:lnTo>
                    <a:pt x="100282" y="108291"/>
                  </a:lnTo>
                  <a:lnTo>
                    <a:pt x="100576" y="108439"/>
                  </a:lnTo>
                  <a:lnTo>
                    <a:pt x="100758" y="108515"/>
                  </a:lnTo>
                  <a:lnTo>
                    <a:pt x="100943" y="108582"/>
                  </a:lnTo>
                  <a:lnTo>
                    <a:pt x="101135" y="108644"/>
                  </a:lnTo>
                  <a:lnTo>
                    <a:pt x="101680" y="108792"/>
                  </a:lnTo>
                  <a:lnTo>
                    <a:pt x="102012" y="108868"/>
                  </a:lnTo>
                  <a:lnTo>
                    <a:pt x="102179" y="108897"/>
                  </a:lnTo>
                  <a:lnTo>
                    <a:pt x="102346" y="108906"/>
                  </a:lnTo>
                  <a:lnTo>
                    <a:pt x="102524" y="108906"/>
                  </a:lnTo>
                  <a:lnTo>
                    <a:pt x="102698" y="108892"/>
                  </a:lnTo>
                  <a:lnTo>
                    <a:pt x="102876" y="108863"/>
                  </a:lnTo>
                  <a:lnTo>
                    <a:pt x="103050" y="108825"/>
                  </a:lnTo>
                  <a:lnTo>
                    <a:pt x="103219" y="108777"/>
                  </a:lnTo>
                  <a:lnTo>
                    <a:pt x="104684" y="108185"/>
                  </a:lnTo>
                  <a:lnTo>
                    <a:pt x="105377" y="107905"/>
                  </a:lnTo>
                  <a:lnTo>
                    <a:pt x="107677" y="107076"/>
                  </a:lnTo>
                  <a:lnTo>
                    <a:pt x="108022" y="107958"/>
                  </a:lnTo>
                  <a:lnTo>
                    <a:pt x="113567" y="108343"/>
                  </a:lnTo>
                  <a:lnTo>
                    <a:pt x="113723" y="108225"/>
                  </a:lnTo>
                  <a:lnTo>
                    <a:pt x="114032" y="107977"/>
                  </a:lnTo>
                  <a:lnTo>
                    <a:pt x="114284" y="107763"/>
                  </a:lnTo>
                  <a:lnTo>
                    <a:pt x="114518" y="107539"/>
                  </a:lnTo>
                  <a:lnTo>
                    <a:pt x="114696" y="107305"/>
                  </a:lnTo>
                  <a:lnTo>
                    <a:pt x="114787" y="107062"/>
                  </a:lnTo>
                  <a:lnTo>
                    <a:pt x="114776" y="106862"/>
                  </a:lnTo>
                  <a:lnTo>
                    <a:pt x="114704" y="106648"/>
                  </a:lnTo>
                  <a:lnTo>
                    <a:pt x="114618" y="106438"/>
                  </a:lnTo>
                  <a:lnTo>
                    <a:pt x="114553" y="106228"/>
                  </a:lnTo>
                  <a:lnTo>
                    <a:pt x="114566" y="105975"/>
                  </a:lnTo>
                  <a:lnTo>
                    <a:pt x="114799" y="105743"/>
                  </a:lnTo>
                  <a:lnTo>
                    <a:pt x="115208" y="105866"/>
                  </a:lnTo>
                  <a:lnTo>
                    <a:pt x="115346" y="105813"/>
                  </a:lnTo>
                  <a:lnTo>
                    <a:pt x="115484" y="105713"/>
                  </a:lnTo>
                  <a:lnTo>
                    <a:pt x="115618" y="105594"/>
                  </a:lnTo>
                  <a:lnTo>
                    <a:pt x="115971" y="105556"/>
                  </a:lnTo>
                  <a:lnTo>
                    <a:pt x="116054" y="105723"/>
                  </a:lnTo>
                  <a:lnTo>
                    <a:pt x="116130" y="105933"/>
                  </a:lnTo>
                  <a:lnTo>
                    <a:pt x="116217" y="106147"/>
                  </a:lnTo>
                  <a:lnTo>
                    <a:pt x="116323" y="106323"/>
                  </a:lnTo>
                  <a:lnTo>
                    <a:pt x="116470" y="106471"/>
                  </a:lnTo>
                  <a:lnTo>
                    <a:pt x="116635" y="106600"/>
                  </a:lnTo>
                  <a:lnTo>
                    <a:pt x="116814" y="106719"/>
                  </a:lnTo>
                  <a:lnTo>
                    <a:pt x="117183" y="106924"/>
                  </a:lnTo>
                  <a:lnTo>
                    <a:pt x="117317" y="106976"/>
                  </a:lnTo>
                  <a:lnTo>
                    <a:pt x="117595" y="107062"/>
                  </a:lnTo>
                  <a:lnTo>
                    <a:pt x="117986" y="106642"/>
                  </a:lnTo>
                  <a:lnTo>
                    <a:pt x="119836" y="105788"/>
                  </a:lnTo>
                  <a:lnTo>
                    <a:pt x="121158" y="107737"/>
                  </a:lnTo>
                  <a:lnTo>
                    <a:pt x="118984" y="109340"/>
                  </a:lnTo>
                  <a:lnTo>
                    <a:pt x="119130" y="109688"/>
                  </a:lnTo>
                  <a:lnTo>
                    <a:pt x="119216" y="110007"/>
                  </a:lnTo>
                  <a:lnTo>
                    <a:pt x="119280" y="110310"/>
                  </a:lnTo>
                  <a:lnTo>
                    <a:pt x="119328" y="110670"/>
                  </a:lnTo>
                  <a:lnTo>
                    <a:pt x="119352" y="111003"/>
                  </a:lnTo>
                  <a:lnTo>
                    <a:pt x="119352" y="111332"/>
                  </a:lnTo>
                  <a:lnTo>
                    <a:pt x="119316" y="111756"/>
                  </a:lnTo>
                  <a:lnTo>
                    <a:pt x="119236" y="112185"/>
                  </a:lnTo>
                  <a:lnTo>
                    <a:pt x="119163" y="112417"/>
                  </a:lnTo>
                  <a:lnTo>
                    <a:pt x="119122" y="112609"/>
                  </a:lnTo>
                  <a:lnTo>
                    <a:pt x="118987" y="113028"/>
                  </a:lnTo>
                  <a:lnTo>
                    <a:pt x="118844" y="113433"/>
                  </a:lnTo>
                  <a:lnTo>
                    <a:pt x="118588" y="114053"/>
                  </a:lnTo>
                  <a:lnTo>
                    <a:pt x="118283" y="114658"/>
                  </a:lnTo>
                  <a:lnTo>
                    <a:pt x="117938" y="115249"/>
                  </a:lnTo>
                  <a:lnTo>
                    <a:pt x="117562" y="115816"/>
                  </a:lnTo>
                  <a:lnTo>
                    <a:pt x="117159" y="116354"/>
                  </a:lnTo>
                  <a:lnTo>
                    <a:pt x="116660" y="116960"/>
                  </a:lnTo>
                  <a:lnTo>
                    <a:pt x="116121" y="117551"/>
                  </a:lnTo>
                  <a:lnTo>
                    <a:pt x="115544" y="118103"/>
                  </a:lnTo>
                  <a:lnTo>
                    <a:pt x="114930" y="118594"/>
                  </a:lnTo>
                  <a:lnTo>
                    <a:pt x="114281" y="118995"/>
                  </a:lnTo>
                  <a:lnTo>
                    <a:pt x="113829" y="119214"/>
                  </a:lnTo>
                  <a:lnTo>
                    <a:pt x="113362" y="119404"/>
                  </a:lnTo>
                  <a:lnTo>
                    <a:pt x="112883" y="119566"/>
                  </a:lnTo>
                  <a:lnTo>
                    <a:pt x="112396" y="119695"/>
                  </a:lnTo>
                  <a:lnTo>
                    <a:pt x="111905" y="119790"/>
                  </a:lnTo>
                  <a:lnTo>
                    <a:pt x="111605" y="120476"/>
                  </a:lnTo>
                  <a:lnTo>
                    <a:pt x="111387" y="120510"/>
                  </a:lnTo>
                  <a:lnTo>
                    <a:pt x="110706" y="120005"/>
                  </a:lnTo>
                  <a:lnTo>
                    <a:pt x="110231" y="120128"/>
                  </a:lnTo>
                  <a:lnTo>
                    <a:pt x="109756" y="120243"/>
                  </a:lnTo>
                  <a:lnTo>
                    <a:pt x="109280" y="120352"/>
                  </a:lnTo>
                  <a:lnTo>
                    <a:pt x="108802" y="120457"/>
                  </a:lnTo>
                  <a:lnTo>
                    <a:pt x="108323" y="120557"/>
                  </a:lnTo>
                  <a:lnTo>
                    <a:pt x="107895" y="120634"/>
                  </a:lnTo>
                  <a:lnTo>
                    <a:pt x="107468" y="120695"/>
                  </a:lnTo>
                  <a:lnTo>
                    <a:pt x="106613" y="120829"/>
                  </a:lnTo>
                  <a:lnTo>
                    <a:pt x="106189" y="120915"/>
                  </a:lnTo>
                  <a:lnTo>
                    <a:pt x="105595" y="121053"/>
                  </a:lnTo>
                  <a:lnTo>
                    <a:pt x="105001" y="121215"/>
                  </a:lnTo>
                  <a:lnTo>
                    <a:pt x="104578" y="121343"/>
                  </a:lnTo>
                  <a:lnTo>
                    <a:pt x="104412" y="121386"/>
                  </a:lnTo>
                  <a:lnTo>
                    <a:pt x="103829" y="121587"/>
                  </a:lnTo>
                  <a:lnTo>
                    <a:pt x="103259" y="121801"/>
                  </a:lnTo>
                  <a:lnTo>
                    <a:pt x="102923" y="121944"/>
                  </a:lnTo>
                  <a:lnTo>
                    <a:pt x="101941" y="122416"/>
                  </a:lnTo>
                  <a:lnTo>
                    <a:pt x="101613" y="122564"/>
                  </a:lnTo>
                  <a:lnTo>
                    <a:pt x="101130" y="122769"/>
                  </a:lnTo>
                  <a:lnTo>
                    <a:pt x="100643" y="122959"/>
                  </a:lnTo>
                  <a:lnTo>
                    <a:pt x="100153" y="123140"/>
                  </a:lnTo>
                  <a:lnTo>
                    <a:pt x="99175" y="123512"/>
                  </a:lnTo>
                  <a:lnTo>
                    <a:pt x="98699" y="123674"/>
                  </a:lnTo>
                  <a:lnTo>
                    <a:pt x="98209" y="123812"/>
                  </a:lnTo>
                  <a:lnTo>
                    <a:pt x="97726" y="123965"/>
                  </a:lnTo>
                  <a:lnTo>
                    <a:pt x="97274" y="124155"/>
                  </a:lnTo>
                  <a:lnTo>
                    <a:pt x="96886" y="124413"/>
                  </a:lnTo>
                  <a:lnTo>
                    <a:pt x="96617" y="124665"/>
                  </a:lnTo>
                  <a:lnTo>
                    <a:pt x="96368" y="124956"/>
                  </a:lnTo>
                  <a:lnTo>
                    <a:pt x="96147" y="125266"/>
                  </a:lnTo>
                  <a:lnTo>
                    <a:pt x="95914" y="125593"/>
                  </a:lnTo>
                  <a:lnTo>
                    <a:pt x="95443" y="125450"/>
                  </a:lnTo>
                  <a:lnTo>
                    <a:pt x="95309" y="125307"/>
                  </a:lnTo>
                  <a:lnTo>
                    <a:pt x="91536" y="123673"/>
                  </a:lnTo>
                  <a:lnTo>
                    <a:pt x="89905" y="123711"/>
                  </a:lnTo>
                  <a:lnTo>
                    <a:pt x="88472" y="124302"/>
                  </a:lnTo>
                  <a:lnTo>
                    <a:pt x="87435" y="125307"/>
                  </a:lnTo>
                  <a:lnTo>
                    <a:pt x="87154" y="125779"/>
                  </a:lnTo>
                  <a:lnTo>
                    <a:pt x="86917" y="126430"/>
                  </a:lnTo>
                  <a:lnTo>
                    <a:pt x="85945" y="129096"/>
                  </a:lnTo>
                  <a:lnTo>
                    <a:pt x="86355" y="129382"/>
                  </a:lnTo>
                  <a:lnTo>
                    <a:pt x="90337" y="132121"/>
                  </a:lnTo>
                  <a:lnTo>
                    <a:pt x="90234" y="132531"/>
                  </a:lnTo>
                  <a:lnTo>
                    <a:pt x="89209" y="137783"/>
                  </a:lnTo>
                  <a:lnTo>
                    <a:pt x="89066" y="137554"/>
                  </a:lnTo>
                  <a:lnTo>
                    <a:pt x="87135" y="142923"/>
                  </a:lnTo>
                  <a:lnTo>
                    <a:pt x="85658" y="147027"/>
                  </a:lnTo>
                  <a:lnTo>
                    <a:pt x="85147" y="148428"/>
                  </a:lnTo>
                  <a:lnTo>
                    <a:pt x="84609" y="149939"/>
                  </a:lnTo>
                  <a:lnTo>
                    <a:pt x="84451" y="150368"/>
                  </a:lnTo>
                  <a:lnTo>
                    <a:pt x="83770" y="152231"/>
                  </a:lnTo>
                  <a:lnTo>
                    <a:pt x="83251" y="153637"/>
                  </a:lnTo>
                  <a:lnTo>
                    <a:pt x="82966" y="154457"/>
                  </a:lnTo>
                  <a:lnTo>
                    <a:pt x="82222" y="156501"/>
                  </a:lnTo>
                  <a:lnTo>
                    <a:pt x="81996" y="157287"/>
                  </a:lnTo>
                  <a:lnTo>
                    <a:pt x="81747" y="158107"/>
                  </a:lnTo>
                  <a:lnTo>
                    <a:pt x="80932" y="160952"/>
                  </a:lnTo>
                  <a:lnTo>
                    <a:pt x="80816" y="161354"/>
                  </a:lnTo>
                  <a:lnTo>
                    <a:pt x="80690" y="161776"/>
                  </a:lnTo>
                  <a:lnTo>
                    <a:pt x="80235" y="163354"/>
                  </a:lnTo>
                  <a:lnTo>
                    <a:pt x="79004" y="167685"/>
                  </a:lnTo>
                  <a:lnTo>
                    <a:pt x="78873" y="168081"/>
                  </a:lnTo>
                  <a:lnTo>
                    <a:pt x="78808" y="168365"/>
                  </a:lnTo>
                  <a:lnTo>
                    <a:pt x="75832" y="168019"/>
                  </a:lnTo>
                  <a:lnTo>
                    <a:pt x="73101" y="167737"/>
                  </a:lnTo>
                  <a:lnTo>
                    <a:pt x="71839" y="167571"/>
                  </a:lnTo>
                  <a:lnTo>
                    <a:pt x="66916" y="166925"/>
                  </a:lnTo>
                  <a:lnTo>
                    <a:pt x="62779" y="166002"/>
                  </a:lnTo>
                  <a:lnTo>
                    <a:pt x="57827" y="165271"/>
                  </a:lnTo>
                  <a:lnTo>
                    <a:pt x="54046" y="164713"/>
                  </a:lnTo>
                  <a:lnTo>
                    <a:pt x="54106" y="164297"/>
                  </a:lnTo>
                  <a:lnTo>
                    <a:pt x="49828" y="163433"/>
                  </a:lnTo>
                  <a:lnTo>
                    <a:pt x="48240" y="163112"/>
                  </a:lnTo>
                  <a:lnTo>
                    <a:pt x="47289" y="162961"/>
                  </a:lnTo>
                  <a:lnTo>
                    <a:pt x="46084" y="162838"/>
                  </a:lnTo>
                  <a:lnTo>
                    <a:pt x="44753" y="162702"/>
                  </a:lnTo>
                  <a:lnTo>
                    <a:pt x="41276" y="162417"/>
                  </a:lnTo>
                  <a:lnTo>
                    <a:pt x="39713" y="162289"/>
                  </a:lnTo>
                  <a:lnTo>
                    <a:pt x="39286" y="162258"/>
                  </a:lnTo>
                  <a:lnTo>
                    <a:pt x="37208" y="162105"/>
                  </a:lnTo>
                  <a:lnTo>
                    <a:pt x="35645" y="161950"/>
                  </a:lnTo>
                  <a:lnTo>
                    <a:pt x="34422" y="161698"/>
                  </a:lnTo>
                  <a:lnTo>
                    <a:pt x="32398" y="161324"/>
                  </a:lnTo>
                  <a:lnTo>
                    <a:pt x="31196" y="160989"/>
                  </a:lnTo>
                  <a:lnTo>
                    <a:pt x="29529" y="160524"/>
                  </a:lnTo>
                  <a:lnTo>
                    <a:pt x="28658" y="160223"/>
                  </a:lnTo>
                  <a:lnTo>
                    <a:pt x="26668" y="159525"/>
                  </a:lnTo>
                  <a:lnTo>
                    <a:pt x="26430" y="159424"/>
                  </a:lnTo>
                  <a:lnTo>
                    <a:pt x="25851" y="159102"/>
                  </a:lnTo>
                  <a:lnTo>
                    <a:pt x="24972" y="158740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8" name="pg148"/>
            <p:cNvSpPr/>
            <p:nvPr/>
          </p:nvSpPr>
          <p:spPr>
            <a:xfrm>
              <a:off x="5957507" y="4434035"/>
              <a:ext cx="97245" cy="210511"/>
            </a:xfrm>
            <a:custGeom>
              <a:avLst/>
              <a:gdLst/>
              <a:ahLst/>
              <a:cxnLst/>
              <a:rect l="0" t="0" r="0" b="0"/>
              <a:pathLst>
                <a:path w="97245" h="210511">
                  <a:moveTo>
                    <a:pt x="83100" y="60962"/>
                  </a:moveTo>
                  <a:lnTo>
                    <a:pt x="83065" y="61306"/>
                  </a:lnTo>
                  <a:lnTo>
                    <a:pt x="82954" y="61686"/>
                  </a:lnTo>
                  <a:lnTo>
                    <a:pt x="82780" y="62072"/>
                  </a:lnTo>
                  <a:lnTo>
                    <a:pt x="82550" y="62440"/>
                  </a:lnTo>
                  <a:lnTo>
                    <a:pt x="82281" y="62769"/>
                  </a:lnTo>
                  <a:lnTo>
                    <a:pt x="81987" y="63045"/>
                  </a:lnTo>
                  <a:lnTo>
                    <a:pt x="81682" y="63240"/>
                  </a:lnTo>
                  <a:lnTo>
                    <a:pt x="81335" y="63383"/>
                  </a:lnTo>
                  <a:lnTo>
                    <a:pt x="80963" y="63498"/>
                  </a:lnTo>
                  <a:lnTo>
                    <a:pt x="80586" y="63602"/>
                  </a:lnTo>
                  <a:lnTo>
                    <a:pt x="80222" y="63731"/>
                  </a:lnTo>
                  <a:lnTo>
                    <a:pt x="79707" y="63941"/>
                  </a:lnTo>
                  <a:lnTo>
                    <a:pt x="78690" y="64379"/>
                  </a:lnTo>
                  <a:lnTo>
                    <a:pt x="77681" y="64837"/>
                  </a:lnTo>
                  <a:lnTo>
                    <a:pt x="77086" y="65123"/>
                  </a:lnTo>
                  <a:lnTo>
                    <a:pt x="76496" y="65413"/>
                  </a:lnTo>
                  <a:lnTo>
                    <a:pt x="75906" y="65708"/>
                  </a:lnTo>
                  <a:lnTo>
                    <a:pt x="75325" y="66013"/>
                  </a:lnTo>
                  <a:lnTo>
                    <a:pt x="74743" y="66328"/>
                  </a:lnTo>
                  <a:lnTo>
                    <a:pt x="74062" y="66709"/>
                  </a:lnTo>
                  <a:lnTo>
                    <a:pt x="73385" y="67105"/>
                  </a:lnTo>
                  <a:lnTo>
                    <a:pt x="72713" y="67505"/>
                  </a:lnTo>
                  <a:lnTo>
                    <a:pt x="72043" y="67910"/>
                  </a:lnTo>
                  <a:lnTo>
                    <a:pt x="71366" y="68301"/>
                  </a:lnTo>
                  <a:lnTo>
                    <a:pt x="70725" y="68625"/>
                  </a:lnTo>
                  <a:lnTo>
                    <a:pt x="70068" y="68925"/>
                  </a:lnTo>
                  <a:lnTo>
                    <a:pt x="69415" y="69230"/>
                  </a:lnTo>
                  <a:lnTo>
                    <a:pt x="68805" y="69583"/>
                  </a:lnTo>
                  <a:lnTo>
                    <a:pt x="68263" y="70007"/>
                  </a:lnTo>
                  <a:lnTo>
                    <a:pt x="67903" y="70379"/>
                  </a:lnTo>
                  <a:lnTo>
                    <a:pt x="67567" y="70784"/>
                  </a:lnTo>
                  <a:lnTo>
                    <a:pt x="67262" y="71213"/>
                  </a:lnTo>
                  <a:lnTo>
                    <a:pt x="66984" y="71665"/>
                  </a:lnTo>
                  <a:lnTo>
                    <a:pt x="66743" y="72123"/>
                  </a:lnTo>
                  <a:lnTo>
                    <a:pt x="66569" y="72480"/>
                  </a:lnTo>
                  <a:lnTo>
                    <a:pt x="66402" y="72847"/>
                  </a:lnTo>
                  <a:lnTo>
                    <a:pt x="66260" y="73223"/>
                  </a:lnTo>
                  <a:lnTo>
                    <a:pt x="66157" y="73605"/>
                  </a:lnTo>
                  <a:lnTo>
                    <a:pt x="66106" y="73986"/>
                  </a:lnTo>
                  <a:lnTo>
                    <a:pt x="66092" y="74314"/>
                  </a:lnTo>
                  <a:lnTo>
                    <a:pt x="66137" y="74720"/>
                  </a:lnTo>
                  <a:lnTo>
                    <a:pt x="66184" y="74963"/>
                  </a:lnTo>
                  <a:lnTo>
                    <a:pt x="66248" y="75196"/>
                  </a:lnTo>
                  <a:lnTo>
                    <a:pt x="66347" y="75473"/>
                  </a:lnTo>
                  <a:lnTo>
                    <a:pt x="66473" y="75744"/>
                  </a:lnTo>
                  <a:lnTo>
                    <a:pt x="66627" y="76006"/>
                  </a:lnTo>
                  <a:lnTo>
                    <a:pt x="66803" y="76254"/>
                  </a:lnTo>
                  <a:lnTo>
                    <a:pt x="66992" y="76478"/>
                  </a:lnTo>
                  <a:lnTo>
                    <a:pt x="61699" y="80786"/>
                  </a:lnTo>
                  <a:lnTo>
                    <a:pt x="61771" y="81015"/>
                  </a:lnTo>
                  <a:lnTo>
                    <a:pt x="61853" y="81243"/>
                  </a:lnTo>
                  <a:lnTo>
                    <a:pt x="61949" y="81468"/>
                  </a:lnTo>
                  <a:lnTo>
                    <a:pt x="62056" y="81687"/>
                  </a:lnTo>
                  <a:lnTo>
                    <a:pt x="62174" y="81897"/>
                  </a:lnTo>
                  <a:lnTo>
                    <a:pt x="62423" y="82254"/>
                  </a:lnTo>
                  <a:lnTo>
                    <a:pt x="62724" y="82587"/>
                  </a:lnTo>
                  <a:lnTo>
                    <a:pt x="63062" y="82897"/>
                  </a:lnTo>
                  <a:lnTo>
                    <a:pt x="63421" y="83173"/>
                  </a:lnTo>
                  <a:lnTo>
                    <a:pt x="63790" y="83412"/>
                  </a:lnTo>
                  <a:lnTo>
                    <a:pt x="64220" y="83617"/>
                  </a:lnTo>
                  <a:lnTo>
                    <a:pt x="64904" y="83845"/>
                  </a:lnTo>
                  <a:lnTo>
                    <a:pt x="65164" y="83884"/>
                  </a:lnTo>
                  <a:lnTo>
                    <a:pt x="65654" y="83979"/>
                  </a:lnTo>
                  <a:lnTo>
                    <a:pt x="66137" y="84060"/>
                  </a:lnTo>
                  <a:lnTo>
                    <a:pt x="66608" y="84150"/>
                  </a:lnTo>
                  <a:lnTo>
                    <a:pt x="67088" y="84236"/>
                  </a:lnTo>
                  <a:lnTo>
                    <a:pt x="67567" y="84298"/>
                  </a:lnTo>
                  <a:lnTo>
                    <a:pt x="68037" y="84317"/>
                  </a:lnTo>
                  <a:lnTo>
                    <a:pt x="68493" y="84270"/>
                  </a:lnTo>
                  <a:lnTo>
                    <a:pt x="69066" y="84079"/>
                  </a:lnTo>
                  <a:lnTo>
                    <a:pt x="69620" y="83769"/>
                  </a:lnTo>
                  <a:lnTo>
                    <a:pt x="70159" y="83374"/>
                  </a:lnTo>
                  <a:lnTo>
                    <a:pt x="70673" y="82940"/>
                  </a:lnTo>
                  <a:lnTo>
                    <a:pt x="71156" y="82502"/>
                  </a:lnTo>
                  <a:lnTo>
                    <a:pt x="71560" y="82106"/>
                  </a:lnTo>
                  <a:lnTo>
                    <a:pt x="71936" y="81677"/>
                  </a:lnTo>
                  <a:lnTo>
                    <a:pt x="72297" y="81234"/>
                  </a:lnTo>
                  <a:lnTo>
                    <a:pt x="72648" y="80781"/>
                  </a:lnTo>
                  <a:lnTo>
                    <a:pt x="72976" y="80371"/>
                  </a:lnTo>
                  <a:lnTo>
                    <a:pt x="73390" y="79871"/>
                  </a:lnTo>
                  <a:lnTo>
                    <a:pt x="74138" y="78933"/>
                  </a:lnTo>
                  <a:lnTo>
                    <a:pt x="74877" y="77979"/>
                  </a:lnTo>
                  <a:lnTo>
                    <a:pt x="75321" y="77588"/>
                  </a:lnTo>
                  <a:lnTo>
                    <a:pt x="75768" y="77207"/>
                  </a:lnTo>
                  <a:lnTo>
                    <a:pt x="76224" y="76831"/>
                  </a:lnTo>
                  <a:lnTo>
                    <a:pt x="76368" y="76678"/>
                  </a:lnTo>
                  <a:lnTo>
                    <a:pt x="76683" y="76459"/>
                  </a:lnTo>
                  <a:lnTo>
                    <a:pt x="77150" y="76097"/>
                  </a:lnTo>
                  <a:lnTo>
                    <a:pt x="77763" y="75649"/>
                  </a:lnTo>
                  <a:lnTo>
                    <a:pt x="78389" y="75215"/>
                  </a:lnTo>
                  <a:lnTo>
                    <a:pt x="79656" y="74367"/>
                  </a:lnTo>
                  <a:lnTo>
                    <a:pt x="80286" y="73938"/>
                  </a:lnTo>
                  <a:lnTo>
                    <a:pt x="80673" y="73643"/>
                  </a:lnTo>
                  <a:lnTo>
                    <a:pt x="81057" y="73328"/>
                  </a:lnTo>
                  <a:lnTo>
                    <a:pt x="81442" y="73023"/>
                  </a:lnTo>
                  <a:lnTo>
                    <a:pt x="81838" y="72747"/>
                  </a:lnTo>
                  <a:lnTo>
                    <a:pt x="82257" y="72523"/>
                  </a:lnTo>
                  <a:lnTo>
                    <a:pt x="82791" y="72333"/>
                  </a:lnTo>
                  <a:lnTo>
                    <a:pt x="83361" y="72204"/>
                  </a:lnTo>
                  <a:lnTo>
                    <a:pt x="83947" y="72123"/>
                  </a:lnTo>
                  <a:lnTo>
                    <a:pt x="84541" y="72075"/>
                  </a:lnTo>
                  <a:lnTo>
                    <a:pt x="85123" y="72042"/>
                  </a:lnTo>
                  <a:lnTo>
                    <a:pt x="85419" y="72037"/>
                  </a:lnTo>
                  <a:lnTo>
                    <a:pt x="85713" y="72042"/>
                  </a:lnTo>
                  <a:lnTo>
                    <a:pt x="86599" y="72070"/>
                  </a:lnTo>
                  <a:lnTo>
                    <a:pt x="87027" y="72089"/>
                  </a:lnTo>
                  <a:lnTo>
                    <a:pt x="87458" y="72113"/>
                  </a:lnTo>
                  <a:lnTo>
                    <a:pt x="88318" y="72146"/>
                  </a:lnTo>
                  <a:lnTo>
                    <a:pt x="88750" y="72142"/>
                  </a:lnTo>
                  <a:lnTo>
                    <a:pt x="89121" y="72118"/>
                  </a:lnTo>
                  <a:lnTo>
                    <a:pt x="89493" y="72080"/>
                  </a:lnTo>
                  <a:lnTo>
                    <a:pt x="90609" y="71937"/>
                  </a:lnTo>
                  <a:lnTo>
                    <a:pt x="91057" y="71865"/>
                  </a:lnTo>
                  <a:lnTo>
                    <a:pt x="91952" y="71689"/>
                  </a:lnTo>
                  <a:lnTo>
                    <a:pt x="92391" y="71636"/>
                  </a:lnTo>
                  <a:lnTo>
                    <a:pt x="92827" y="71656"/>
                  </a:lnTo>
                  <a:lnTo>
                    <a:pt x="93088" y="71699"/>
                  </a:lnTo>
                  <a:lnTo>
                    <a:pt x="93348" y="71765"/>
                  </a:lnTo>
                  <a:lnTo>
                    <a:pt x="93606" y="71846"/>
                  </a:lnTo>
                  <a:lnTo>
                    <a:pt x="93863" y="71937"/>
                  </a:lnTo>
                  <a:lnTo>
                    <a:pt x="94116" y="72032"/>
                  </a:lnTo>
                  <a:lnTo>
                    <a:pt x="94548" y="72204"/>
                  </a:lnTo>
                  <a:lnTo>
                    <a:pt x="94987" y="72394"/>
                  </a:lnTo>
                  <a:lnTo>
                    <a:pt x="95408" y="72613"/>
                  </a:lnTo>
                  <a:lnTo>
                    <a:pt x="95795" y="72866"/>
                  </a:lnTo>
                  <a:lnTo>
                    <a:pt x="96127" y="73166"/>
                  </a:lnTo>
                  <a:lnTo>
                    <a:pt x="96365" y="73448"/>
                  </a:lnTo>
                  <a:lnTo>
                    <a:pt x="96575" y="73757"/>
                  </a:lnTo>
                  <a:lnTo>
                    <a:pt x="96761" y="74086"/>
                  </a:lnTo>
                  <a:lnTo>
                    <a:pt x="96915" y="74434"/>
                  </a:lnTo>
                  <a:lnTo>
                    <a:pt x="97042" y="74782"/>
                  </a:lnTo>
                  <a:lnTo>
                    <a:pt x="97134" y="75130"/>
                  </a:lnTo>
                  <a:lnTo>
                    <a:pt x="97200" y="75492"/>
                  </a:lnTo>
                  <a:lnTo>
                    <a:pt x="97236" y="75863"/>
                  </a:lnTo>
                  <a:lnTo>
                    <a:pt x="97245" y="76231"/>
                  </a:lnTo>
                  <a:lnTo>
                    <a:pt x="97216" y="76588"/>
                  </a:lnTo>
                  <a:lnTo>
                    <a:pt x="97149" y="76940"/>
                  </a:lnTo>
                  <a:lnTo>
                    <a:pt x="97042" y="77288"/>
                  </a:lnTo>
                  <a:lnTo>
                    <a:pt x="96988" y="77449"/>
                  </a:lnTo>
                  <a:lnTo>
                    <a:pt x="96846" y="77716"/>
                  </a:lnTo>
                  <a:lnTo>
                    <a:pt x="96753" y="77965"/>
                  </a:lnTo>
                  <a:lnTo>
                    <a:pt x="96595" y="78294"/>
                  </a:lnTo>
                  <a:lnTo>
                    <a:pt x="96428" y="78608"/>
                  </a:lnTo>
                  <a:lnTo>
                    <a:pt x="96250" y="78913"/>
                  </a:lnTo>
                  <a:lnTo>
                    <a:pt x="96056" y="79213"/>
                  </a:lnTo>
                  <a:lnTo>
                    <a:pt x="95851" y="79504"/>
                  </a:lnTo>
                  <a:lnTo>
                    <a:pt x="95637" y="79785"/>
                  </a:lnTo>
                  <a:lnTo>
                    <a:pt x="95130" y="80719"/>
                  </a:lnTo>
                  <a:lnTo>
                    <a:pt x="94593" y="81644"/>
                  </a:lnTo>
                  <a:lnTo>
                    <a:pt x="94018" y="82545"/>
                  </a:lnTo>
                  <a:lnTo>
                    <a:pt x="93413" y="83421"/>
                  </a:lnTo>
                  <a:lnTo>
                    <a:pt x="92778" y="84274"/>
                  </a:lnTo>
                  <a:lnTo>
                    <a:pt x="92328" y="84832"/>
                  </a:lnTo>
                  <a:lnTo>
                    <a:pt x="91865" y="85380"/>
                  </a:lnTo>
                  <a:lnTo>
                    <a:pt x="91389" y="85913"/>
                  </a:lnTo>
                  <a:lnTo>
                    <a:pt x="90903" y="86443"/>
                  </a:lnTo>
                  <a:lnTo>
                    <a:pt x="90004" y="87400"/>
                  </a:lnTo>
                  <a:lnTo>
                    <a:pt x="89588" y="87834"/>
                  </a:lnTo>
                  <a:lnTo>
                    <a:pt x="88745" y="88682"/>
                  </a:lnTo>
                  <a:lnTo>
                    <a:pt x="88318" y="89097"/>
                  </a:lnTo>
                  <a:lnTo>
                    <a:pt x="87850" y="89511"/>
                  </a:lnTo>
                  <a:lnTo>
                    <a:pt x="86884" y="90298"/>
                  </a:lnTo>
                  <a:lnTo>
                    <a:pt x="86429" y="90717"/>
                  </a:lnTo>
                  <a:lnTo>
                    <a:pt x="86018" y="91170"/>
                  </a:lnTo>
                  <a:lnTo>
                    <a:pt x="85688" y="91622"/>
                  </a:lnTo>
                  <a:lnTo>
                    <a:pt x="85381" y="92099"/>
                  </a:lnTo>
                  <a:lnTo>
                    <a:pt x="85103" y="92594"/>
                  </a:lnTo>
                  <a:lnTo>
                    <a:pt x="84853" y="93104"/>
                  </a:lnTo>
                  <a:lnTo>
                    <a:pt x="84635" y="93624"/>
                  </a:lnTo>
                  <a:lnTo>
                    <a:pt x="84457" y="94138"/>
                  </a:lnTo>
                  <a:lnTo>
                    <a:pt x="83647" y="93732"/>
                  </a:lnTo>
                  <a:lnTo>
                    <a:pt x="82039" y="96168"/>
                  </a:lnTo>
                  <a:lnTo>
                    <a:pt x="80994" y="97741"/>
                  </a:lnTo>
                  <a:lnTo>
                    <a:pt x="79648" y="99781"/>
                  </a:lnTo>
                  <a:lnTo>
                    <a:pt x="78227" y="101925"/>
                  </a:lnTo>
                  <a:lnTo>
                    <a:pt x="76212" y="104989"/>
                  </a:lnTo>
                  <a:lnTo>
                    <a:pt x="75235" y="107031"/>
                  </a:lnTo>
                  <a:lnTo>
                    <a:pt x="75103" y="106939"/>
                  </a:lnTo>
                  <a:lnTo>
                    <a:pt x="72256" y="103359"/>
                  </a:lnTo>
                  <a:lnTo>
                    <a:pt x="69411" y="106699"/>
                  </a:lnTo>
                  <a:lnTo>
                    <a:pt x="69938" y="107936"/>
                  </a:lnTo>
                  <a:lnTo>
                    <a:pt x="71809" y="112304"/>
                  </a:lnTo>
                  <a:lnTo>
                    <a:pt x="71863" y="112431"/>
                  </a:lnTo>
                  <a:lnTo>
                    <a:pt x="71915" y="112576"/>
                  </a:lnTo>
                  <a:lnTo>
                    <a:pt x="71957" y="112724"/>
                  </a:lnTo>
                  <a:lnTo>
                    <a:pt x="71989" y="112874"/>
                  </a:lnTo>
                  <a:lnTo>
                    <a:pt x="72011" y="113023"/>
                  </a:lnTo>
                  <a:lnTo>
                    <a:pt x="72023" y="113259"/>
                  </a:lnTo>
                  <a:lnTo>
                    <a:pt x="72012" y="113496"/>
                  </a:lnTo>
                  <a:lnTo>
                    <a:pt x="71983" y="113736"/>
                  </a:lnTo>
                  <a:lnTo>
                    <a:pt x="71947" y="113919"/>
                  </a:lnTo>
                  <a:lnTo>
                    <a:pt x="70602" y="117033"/>
                  </a:lnTo>
                  <a:lnTo>
                    <a:pt x="70487" y="117268"/>
                  </a:lnTo>
                  <a:lnTo>
                    <a:pt x="70379" y="117492"/>
                  </a:lnTo>
                  <a:lnTo>
                    <a:pt x="70017" y="118380"/>
                  </a:lnTo>
                  <a:lnTo>
                    <a:pt x="70310" y="118652"/>
                  </a:lnTo>
                  <a:lnTo>
                    <a:pt x="70038" y="118903"/>
                  </a:lnTo>
                  <a:lnTo>
                    <a:pt x="69773" y="119165"/>
                  </a:lnTo>
                  <a:lnTo>
                    <a:pt x="69519" y="119562"/>
                  </a:lnTo>
                  <a:lnTo>
                    <a:pt x="65262" y="129309"/>
                  </a:lnTo>
                  <a:lnTo>
                    <a:pt x="62959" y="129899"/>
                  </a:lnTo>
                  <a:lnTo>
                    <a:pt x="55862" y="131716"/>
                  </a:lnTo>
                  <a:lnTo>
                    <a:pt x="54168" y="132150"/>
                  </a:lnTo>
                  <a:lnTo>
                    <a:pt x="55966" y="141080"/>
                  </a:lnTo>
                  <a:lnTo>
                    <a:pt x="57061" y="146516"/>
                  </a:lnTo>
                  <a:lnTo>
                    <a:pt x="57288" y="147639"/>
                  </a:lnTo>
                  <a:lnTo>
                    <a:pt x="57783" y="150004"/>
                  </a:lnTo>
                  <a:lnTo>
                    <a:pt x="58762" y="154685"/>
                  </a:lnTo>
                  <a:lnTo>
                    <a:pt x="54964" y="155698"/>
                  </a:lnTo>
                  <a:lnTo>
                    <a:pt x="56099" y="160121"/>
                  </a:lnTo>
                  <a:lnTo>
                    <a:pt x="57242" y="164581"/>
                  </a:lnTo>
                  <a:lnTo>
                    <a:pt x="58363" y="168956"/>
                  </a:lnTo>
                  <a:lnTo>
                    <a:pt x="58552" y="169351"/>
                  </a:lnTo>
                  <a:lnTo>
                    <a:pt x="59429" y="172751"/>
                  </a:lnTo>
                  <a:lnTo>
                    <a:pt x="59533" y="173165"/>
                  </a:lnTo>
                  <a:lnTo>
                    <a:pt x="59811" y="174267"/>
                  </a:lnTo>
                  <a:lnTo>
                    <a:pt x="60503" y="176979"/>
                  </a:lnTo>
                  <a:lnTo>
                    <a:pt x="60486" y="177424"/>
                  </a:lnTo>
                  <a:lnTo>
                    <a:pt x="58509" y="178004"/>
                  </a:lnTo>
                  <a:lnTo>
                    <a:pt x="59006" y="179940"/>
                  </a:lnTo>
                  <a:lnTo>
                    <a:pt x="59576" y="182186"/>
                  </a:lnTo>
                  <a:lnTo>
                    <a:pt x="60265" y="184881"/>
                  </a:lnTo>
                  <a:lnTo>
                    <a:pt x="60332" y="185140"/>
                  </a:lnTo>
                  <a:lnTo>
                    <a:pt x="60739" y="186708"/>
                  </a:lnTo>
                  <a:lnTo>
                    <a:pt x="61547" y="189847"/>
                  </a:lnTo>
                  <a:lnTo>
                    <a:pt x="61892" y="191216"/>
                  </a:lnTo>
                  <a:lnTo>
                    <a:pt x="62611" y="193963"/>
                  </a:lnTo>
                  <a:lnTo>
                    <a:pt x="63225" y="196392"/>
                  </a:lnTo>
                  <a:lnTo>
                    <a:pt x="63507" y="197560"/>
                  </a:lnTo>
                  <a:lnTo>
                    <a:pt x="63651" y="198187"/>
                  </a:lnTo>
                  <a:lnTo>
                    <a:pt x="63787" y="198818"/>
                  </a:lnTo>
                  <a:lnTo>
                    <a:pt x="63949" y="199879"/>
                  </a:lnTo>
                  <a:lnTo>
                    <a:pt x="63960" y="200382"/>
                  </a:lnTo>
                  <a:lnTo>
                    <a:pt x="63848" y="201368"/>
                  </a:lnTo>
                  <a:lnTo>
                    <a:pt x="63734" y="201858"/>
                  </a:lnTo>
                  <a:lnTo>
                    <a:pt x="63603" y="202341"/>
                  </a:lnTo>
                  <a:lnTo>
                    <a:pt x="63353" y="203169"/>
                  </a:lnTo>
                  <a:lnTo>
                    <a:pt x="63837" y="203270"/>
                  </a:lnTo>
                  <a:lnTo>
                    <a:pt x="64559" y="203539"/>
                  </a:lnTo>
                  <a:lnTo>
                    <a:pt x="65221" y="203934"/>
                  </a:lnTo>
                  <a:lnTo>
                    <a:pt x="65806" y="204432"/>
                  </a:lnTo>
                  <a:lnTo>
                    <a:pt x="66301" y="205024"/>
                  </a:lnTo>
                  <a:lnTo>
                    <a:pt x="66691" y="205692"/>
                  </a:lnTo>
                  <a:lnTo>
                    <a:pt x="66980" y="206404"/>
                  </a:lnTo>
                  <a:lnTo>
                    <a:pt x="67193" y="207144"/>
                  </a:lnTo>
                  <a:lnTo>
                    <a:pt x="67433" y="208133"/>
                  </a:lnTo>
                  <a:lnTo>
                    <a:pt x="67690" y="209096"/>
                  </a:lnTo>
                  <a:lnTo>
                    <a:pt x="68105" y="210511"/>
                  </a:lnTo>
                  <a:lnTo>
                    <a:pt x="66886" y="210143"/>
                  </a:lnTo>
                  <a:lnTo>
                    <a:pt x="64243" y="209283"/>
                  </a:lnTo>
                  <a:lnTo>
                    <a:pt x="62417" y="208499"/>
                  </a:lnTo>
                  <a:lnTo>
                    <a:pt x="61762" y="208092"/>
                  </a:lnTo>
                  <a:lnTo>
                    <a:pt x="60674" y="207415"/>
                  </a:lnTo>
                  <a:lnTo>
                    <a:pt x="59581" y="206773"/>
                  </a:lnTo>
                  <a:lnTo>
                    <a:pt x="59139" y="206532"/>
                  </a:lnTo>
                  <a:lnTo>
                    <a:pt x="58693" y="206309"/>
                  </a:lnTo>
                  <a:lnTo>
                    <a:pt x="58231" y="206103"/>
                  </a:lnTo>
                  <a:lnTo>
                    <a:pt x="57761" y="205928"/>
                  </a:lnTo>
                  <a:lnTo>
                    <a:pt x="57283" y="205766"/>
                  </a:lnTo>
                  <a:lnTo>
                    <a:pt x="55762" y="205275"/>
                  </a:lnTo>
                  <a:lnTo>
                    <a:pt x="55122" y="205063"/>
                  </a:lnTo>
                  <a:lnTo>
                    <a:pt x="52039" y="203937"/>
                  </a:lnTo>
                  <a:lnTo>
                    <a:pt x="51801" y="203860"/>
                  </a:lnTo>
                  <a:lnTo>
                    <a:pt x="50426" y="203544"/>
                  </a:lnTo>
                  <a:lnTo>
                    <a:pt x="49030" y="203197"/>
                  </a:lnTo>
                  <a:lnTo>
                    <a:pt x="47543" y="202852"/>
                  </a:lnTo>
                  <a:lnTo>
                    <a:pt x="44404" y="202119"/>
                  </a:lnTo>
                  <a:lnTo>
                    <a:pt x="42794" y="201728"/>
                  </a:lnTo>
                  <a:lnTo>
                    <a:pt x="40062" y="201611"/>
                  </a:lnTo>
                  <a:lnTo>
                    <a:pt x="39674" y="200577"/>
                  </a:lnTo>
                  <a:lnTo>
                    <a:pt x="39412" y="200029"/>
                  </a:lnTo>
                  <a:lnTo>
                    <a:pt x="39218" y="199343"/>
                  </a:lnTo>
                  <a:lnTo>
                    <a:pt x="38826" y="198585"/>
                  </a:lnTo>
                  <a:lnTo>
                    <a:pt x="38720" y="198290"/>
                  </a:lnTo>
                  <a:lnTo>
                    <a:pt x="38387" y="197370"/>
                  </a:lnTo>
                  <a:lnTo>
                    <a:pt x="38181" y="196798"/>
                  </a:lnTo>
                  <a:lnTo>
                    <a:pt x="37396" y="194560"/>
                  </a:lnTo>
                  <a:lnTo>
                    <a:pt x="36760" y="192747"/>
                  </a:lnTo>
                  <a:lnTo>
                    <a:pt x="36558" y="192471"/>
                  </a:lnTo>
                  <a:lnTo>
                    <a:pt x="33431" y="189069"/>
                  </a:lnTo>
                  <a:lnTo>
                    <a:pt x="32892" y="188649"/>
                  </a:lnTo>
                  <a:lnTo>
                    <a:pt x="32728" y="187826"/>
                  </a:lnTo>
                  <a:lnTo>
                    <a:pt x="32579" y="187077"/>
                  </a:lnTo>
                  <a:lnTo>
                    <a:pt x="32318" y="186662"/>
                  </a:lnTo>
                  <a:lnTo>
                    <a:pt x="30327" y="184036"/>
                  </a:lnTo>
                  <a:lnTo>
                    <a:pt x="29468" y="182788"/>
                  </a:lnTo>
                  <a:lnTo>
                    <a:pt x="27425" y="178608"/>
                  </a:lnTo>
                  <a:lnTo>
                    <a:pt x="26978" y="177699"/>
                  </a:lnTo>
                  <a:lnTo>
                    <a:pt x="26333" y="175907"/>
                  </a:lnTo>
                  <a:lnTo>
                    <a:pt x="25869" y="174458"/>
                  </a:lnTo>
                  <a:lnTo>
                    <a:pt x="25497" y="173300"/>
                  </a:lnTo>
                  <a:lnTo>
                    <a:pt x="24931" y="170765"/>
                  </a:lnTo>
                  <a:lnTo>
                    <a:pt x="24797" y="170493"/>
                  </a:lnTo>
                  <a:lnTo>
                    <a:pt x="24518" y="170012"/>
                  </a:lnTo>
                  <a:lnTo>
                    <a:pt x="24274" y="169593"/>
                  </a:lnTo>
                  <a:lnTo>
                    <a:pt x="23926" y="167358"/>
                  </a:lnTo>
                  <a:lnTo>
                    <a:pt x="23224" y="164800"/>
                  </a:lnTo>
                  <a:lnTo>
                    <a:pt x="22127" y="160803"/>
                  </a:lnTo>
                  <a:lnTo>
                    <a:pt x="22019" y="160409"/>
                  </a:lnTo>
                  <a:lnTo>
                    <a:pt x="20798" y="155962"/>
                  </a:lnTo>
                  <a:lnTo>
                    <a:pt x="19609" y="151628"/>
                  </a:lnTo>
                  <a:lnTo>
                    <a:pt x="18540" y="147735"/>
                  </a:lnTo>
                  <a:lnTo>
                    <a:pt x="17033" y="142242"/>
                  </a:lnTo>
                  <a:lnTo>
                    <a:pt x="14536" y="133143"/>
                  </a:lnTo>
                  <a:lnTo>
                    <a:pt x="13491" y="129507"/>
                  </a:lnTo>
                  <a:lnTo>
                    <a:pt x="12058" y="124193"/>
                  </a:lnTo>
                  <a:lnTo>
                    <a:pt x="5439" y="123893"/>
                  </a:lnTo>
                  <a:lnTo>
                    <a:pt x="3970" y="121044"/>
                  </a:lnTo>
                  <a:lnTo>
                    <a:pt x="3471" y="120400"/>
                  </a:lnTo>
                  <a:lnTo>
                    <a:pt x="0" y="112733"/>
                  </a:lnTo>
                  <a:lnTo>
                    <a:pt x="83" y="110850"/>
                  </a:lnTo>
                  <a:lnTo>
                    <a:pt x="4279" y="105523"/>
                  </a:lnTo>
                  <a:lnTo>
                    <a:pt x="8495" y="103764"/>
                  </a:lnTo>
                  <a:lnTo>
                    <a:pt x="10573" y="102768"/>
                  </a:lnTo>
                  <a:lnTo>
                    <a:pt x="11262" y="101067"/>
                  </a:lnTo>
                  <a:lnTo>
                    <a:pt x="10193" y="98451"/>
                  </a:lnTo>
                  <a:lnTo>
                    <a:pt x="9089" y="98546"/>
                  </a:lnTo>
                  <a:lnTo>
                    <a:pt x="8424" y="98980"/>
                  </a:lnTo>
                  <a:lnTo>
                    <a:pt x="8610" y="92266"/>
                  </a:lnTo>
                  <a:lnTo>
                    <a:pt x="9963" y="79117"/>
                  </a:lnTo>
                  <a:lnTo>
                    <a:pt x="15782" y="79807"/>
                  </a:lnTo>
                  <a:lnTo>
                    <a:pt x="17263" y="78637"/>
                  </a:lnTo>
                  <a:lnTo>
                    <a:pt x="18106" y="74148"/>
                  </a:lnTo>
                  <a:lnTo>
                    <a:pt x="18114" y="73805"/>
                  </a:lnTo>
                  <a:lnTo>
                    <a:pt x="18565" y="71355"/>
                  </a:lnTo>
                  <a:lnTo>
                    <a:pt x="18676" y="68835"/>
                  </a:lnTo>
                  <a:lnTo>
                    <a:pt x="18731" y="65761"/>
                  </a:lnTo>
                  <a:lnTo>
                    <a:pt x="18818" y="64674"/>
                  </a:lnTo>
                  <a:lnTo>
                    <a:pt x="20041" y="64693"/>
                  </a:lnTo>
                  <a:lnTo>
                    <a:pt x="20465" y="63745"/>
                  </a:lnTo>
                  <a:lnTo>
                    <a:pt x="20552" y="63364"/>
                  </a:lnTo>
                  <a:lnTo>
                    <a:pt x="20904" y="61844"/>
                  </a:lnTo>
                  <a:lnTo>
                    <a:pt x="20987" y="61162"/>
                  </a:lnTo>
                  <a:lnTo>
                    <a:pt x="20999" y="60414"/>
                  </a:lnTo>
                  <a:lnTo>
                    <a:pt x="21142" y="60071"/>
                  </a:lnTo>
                  <a:lnTo>
                    <a:pt x="21146" y="59799"/>
                  </a:lnTo>
                  <a:lnTo>
                    <a:pt x="21569" y="58851"/>
                  </a:lnTo>
                  <a:lnTo>
                    <a:pt x="21846" y="58651"/>
                  </a:lnTo>
                  <a:lnTo>
                    <a:pt x="23046" y="56011"/>
                  </a:lnTo>
                  <a:lnTo>
                    <a:pt x="20006" y="55344"/>
                  </a:lnTo>
                  <a:lnTo>
                    <a:pt x="19665" y="55201"/>
                  </a:lnTo>
                  <a:lnTo>
                    <a:pt x="19898" y="49971"/>
                  </a:lnTo>
                  <a:lnTo>
                    <a:pt x="20072" y="46048"/>
                  </a:lnTo>
                  <a:lnTo>
                    <a:pt x="20508" y="38246"/>
                  </a:lnTo>
                  <a:lnTo>
                    <a:pt x="20408" y="31027"/>
                  </a:lnTo>
                  <a:lnTo>
                    <a:pt x="20630" y="24236"/>
                  </a:lnTo>
                  <a:lnTo>
                    <a:pt x="25933" y="15730"/>
                  </a:lnTo>
                  <a:lnTo>
                    <a:pt x="27086" y="14070"/>
                  </a:lnTo>
                  <a:lnTo>
                    <a:pt x="33070" y="5451"/>
                  </a:lnTo>
                  <a:lnTo>
                    <a:pt x="35395" y="2173"/>
                  </a:lnTo>
                  <a:lnTo>
                    <a:pt x="35477" y="1915"/>
                  </a:lnTo>
                  <a:lnTo>
                    <a:pt x="35611" y="1653"/>
                  </a:lnTo>
                  <a:lnTo>
                    <a:pt x="35782" y="1410"/>
                  </a:lnTo>
                  <a:lnTo>
                    <a:pt x="35976" y="1196"/>
                  </a:lnTo>
                  <a:lnTo>
                    <a:pt x="36185" y="1024"/>
                  </a:lnTo>
                  <a:lnTo>
                    <a:pt x="36415" y="905"/>
                  </a:lnTo>
                  <a:lnTo>
                    <a:pt x="36677" y="829"/>
                  </a:lnTo>
                  <a:lnTo>
                    <a:pt x="36954" y="786"/>
                  </a:lnTo>
                  <a:lnTo>
                    <a:pt x="37239" y="748"/>
                  </a:lnTo>
                  <a:lnTo>
                    <a:pt x="37960" y="662"/>
                  </a:lnTo>
                  <a:lnTo>
                    <a:pt x="38414" y="638"/>
                  </a:lnTo>
                  <a:lnTo>
                    <a:pt x="38873" y="633"/>
                  </a:lnTo>
                  <a:lnTo>
                    <a:pt x="39325" y="657"/>
                  </a:lnTo>
                  <a:lnTo>
                    <a:pt x="39777" y="705"/>
                  </a:lnTo>
                  <a:lnTo>
                    <a:pt x="41344" y="885"/>
                  </a:lnTo>
                  <a:lnTo>
                    <a:pt x="42638" y="1034"/>
                  </a:lnTo>
                  <a:lnTo>
                    <a:pt x="43006" y="805"/>
                  </a:lnTo>
                  <a:lnTo>
                    <a:pt x="43253" y="657"/>
                  </a:lnTo>
                  <a:lnTo>
                    <a:pt x="43538" y="476"/>
                  </a:lnTo>
                  <a:lnTo>
                    <a:pt x="43680" y="381"/>
                  </a:lnTo>
                  <a:lnTo>
                    <a:pt x="43826" y="300"/>
                  </a:lnTo>
                  <a:lnTo>
                    <a:pt x="44133" y="152"/>
                  </a:lnTo>
                  <a:lnTo>
                    <a:pt x="44277" y="123"/>
                  </a:lnTo>
                  <a:lnTo>
                    <a:pt x="44602" y="47"/>
                  </a:lnTo>
                  <a:lnTo>
                    <a:pt x="44746" y="23"/>
                  </a:lnTo>
                  <a:lnTo>
                    <a:pt x="44934" y="4"/>
                  </a:lnTo>
                  <a:lnTo>
                    <a:pt x="45263" y="0"/>
                  </a:lnTo>
                  <a:lnTo>
                    <a:pt x="45580" y="38"/>
                  </a:lnTo>
                  <a:lnTo>
                    <a:pt x="45932" y="157"/>
                  </a:lnTo>
                  <a:lnTo>
                    <a:pt x="46264" y="362"/>
                  </a:lnTo>
                  <a:lnTo>
                    <a:pt x="46925" y="857"/>
                  </a:lnTo>
                  <a:lnTo>
                    <a:pt x="47270" y="1062"/>
                  </a:lnTo>
                  <a:lnTo>
                    <a:pt x="47994" y="1358"/>
                  </a:lnTo>
                  <a:lnTo>
                    <a:pt x="48758" y="1572"/>
                  </a:lnTo>
                  <a:lnTo>
                    <a:pt x="49539" y="1744"/>
                  </a:lnTo>
                  <a:lnTo>
                    <a:pt x="50330" y="1901"/>
                  </a:lnTo>
                  <a:lnTo>
                    <a:pt x="51109" y="2077"/>
                  </a:lnTo>
                  <a:lnTo>
                    <a:pt x="51759" y="2230"/>
                  </a:lnTo>
                  <a:lnTo>
                    <a:pt x="53062" y="2520"/>
                  </a:lnTo>
                  <a:lnTo>
                    <a:pt x="53710" y="2678"/>
                  </a:lnTo>
                  <a:lnTo>
                    <a:pt x="54349" y="2859"/>
                  </a:lnTo>
                  <a:lnTo>
                    <a:pt x="54926" y="3011"/>
                  </a:lnTo>
                  <a:lnTo>
                    <a:pt x="55524" y="3154"/>
                  </a:lnTo>
                  <a:lnTo>
                    <a:pt x="56106" y="3321"/>
                  </a:lnTo>
                  <a:lnTo>
                    <a:pt x="56640" y="3540"/>
                  </a:lnTo>
                  <a:lnTo>
                    <a:pt x="57088" y="3850"/>
                  </a:lnTo>
                  <a:lnTo>
                    <a:pt x="57309" y="4103"/>
                  </a:lnTo>
                  <a:lnTo>
                    <a:pt x="57495" y="4388"/>
                  </a:lnTo>
                  <a:lnTo>
                    <a:pt x="57665" y="4694"/>
                  </a:lnTo>
                  <a:lnTo>
                    <a:pt x="57847" y="4989"/>
                  </a:lnTo>
                  <a:lnTo>
                    <a:pt x="58057" y="5251"/>
                  </a:lnTo>
                  <a:lnTo>
                    <a:pt x="58216" y="5413"/>
                  </a:lnTo>
                  <a:lnTo>
                    <a:pt x="58386" y="5570"/>
                  </a:lnTo>
                  <a:lnTo>
                    <a:pt x="58560" y="5718"/>
                  </a:lnTo>
                  <a:lnTo>
                    <a:pt x="58738" y="5856"/>
                  </a:lnTo>
                  <a:lnTo>
                    <a:pt x="58925" y="5990"/>
                  </a:lnTo>
                  <a:lnTo>
                    <a:pt x="59272" y="6180"/>
                  </a:lnTo>
                  <a:lnTo>
                    <a:pt x="59644" y="6323"/>
                  </a:lnTo>
                  <a:lnTo>
                    <a:pt x="60417" y="6585"/>
                  </a:lnTo>
                  <a:lnTo>
                    <a:pt x="60784" y="6742"/>
                  </a:lnTo>
                  <a:lnTo>
                    <a:pt x="61240" y="6971"/>
                  </a:lnTo>
                  <a:lnTo>
                    <a:pt x="61695" y="7214"/>
                  </a:lnTo>
                  <a:lnTo>
                    <a:pt x="62138" y="7481"/>
                  </a:lnTo>
                  <a:lnTo>
                    <a:pt x="62274" y="7579"/>
                  </a:lnTo>
                  <a:lnTo>
                    <a:pt x="62550" y="7776"/>
                  </a:lnTo>
                  <a:lnTo>
                    <a:pt x="62911" y="8110"/>
                  </a:lnTo>
                  <a:lnTo>
                    <a:pt x="63223" y="8501"/>
                  </a:lnTo>
                  <a:lnTo>
                    <a:pt x="63489" y="8934"/>
                  </a:lnTo>
                  <a:lnTo>
                    <a:pt x="63719" y="9401"/>
                  </a:lnTo>
                  <a:lnTo>
                    <a:pt x="63932" y="9878"/>
                  </a:lnTo>
                  <a:lnTo>
                    <a:pt x="64138" y="10350"/>
                  </a:lnTo>
                  <a:lnTo>
                    <a:pt x="64340" y="10784"/>
                  </a:lnTo>
                  <a:lnTo>
                    <a:pt x="64462" y="11203"/>
                  </a:lnTo>
                  <a:lnTo>
                    <a:pt x="64723" y="11674"/>
                  </a:lnTo>
                  <a:lnTo>
                    <a:pt x="64859" y="12127"/>
                  </a:lnTo>
                  <a:lnTo>
                    <a:pt x="64926" y="12580"/>
                  </a:lnTo>
                  <a:lnTo>
                    <a:pt x="64933" y="12790"/>
                  </a:lnTo>
                  <a:lnTo>
                    <a:pt x="64930" y="13004"/>
                  </a:lnTo>
                  <a:lnTo>
                    <a:pt x="64917" y="13214"/>
                  </a:lnTo>
                  <a:lnTo>
                    <a:pt x="64890" y="13423"/>
                  </a:lnTo>
                  <a:lnTo>
                    <a:pt x="64850" y="13628"/>
                  </a:lnTo>
                  <a:lnTo>
                    <a:pt x="64676" y="14048"/>
                  </a:lnTo>
                  <a:lnTo>
                    <a:pt x="64403" y="14443"/>
                  </a:lnTo>
                  <a:lnTo>
                    <a:pt x="63734" y="15201"/>
                  </a:lnTo>
                  <a:lnTo>
                    <a:pt x="63434" y="15597"/>
                  </a:lnTo>
                  <a:lnTo>
                    <a:pt x="63176" y="16001"/>
                  </a:lnTo>
                  <a:lnTo>
                    <a:pt x="62926" y="16411"/>
                  </a:lnTo>
                  <a:lnTo>
                    <a:pt x="62681" y="16831"/>
                  </a:lnTo>
                  <a:lnTo>
                    <a:pt x="62452" y="17250"/>
                  </a:lnTo>
                  <a:lnTo>
                    <a:pt x="62238" y="17679"/>
                  </a:lnTo>
                  <a:lnTo>
                    <a:pt x="62143" y="17898"/>
                  </a:lnTo>
                  <a:lnTo>
                    <a:pt x="61969" y="18346"/>
                  </a:lnTo>
                  <a:lnTo>
                    <a:pt x="61878" y="18565"/>
                  </a:lnTo>
                  <a:lnTo>
                    <a:pt x="61779" y="18780"/>
                  </a:lnTo>
                  <a:lnTo>
                    <a:pt x="61486" y="19223"/>
                  </a:lnTo>
                  <a:lnTo>
                    <a:pt x="61125" y="19637"/>
                  </a:lnTo>
                  <a:lnTo>
                    <a:pt x="60746" y="20042"/>
                  </a:lnTo>
                  <a:lnTo>
                    <a:pt x="60401" y="20457"/>
                  </a:lnTo>
                  <a:lnTo>
                    <a:pt x="60140" y="20910"/>
                  </a:lnTo>
                  <a:lnTo>
                    <a:pt x="60005" y="21238"/>
                  </a:lnTo>
                  <a:lnTo>
                    <a:pt x="59891" y="21577"/>
                  </a:lnTo>
                  <a:lnTo>
                    <a:pt x="59795" y="21925"/>
                  </a:lnTo>
                  <a:lnTo>
                    <a:pt x="59736" y="22272"/>
                  </a:lnTo>
                  <a:lnTo>
                    <a:pt x="59720" y="22621"/>
                  </a:lnTo>
                  <a:lnTo>
                    <a:pt x="59787" y="23007"/>
                  </a:lnTo>
                  <a:lnTo>
                    <a:pt x="59938" y="23393"/>
                  </a:lnTo>
                  <a:lnTo>
                    <a:pt x="60120" y="23783"/>
                  </a:lnTo>
                  <a:lnTo>
                    <a:pt x="60290" y="24169"/>
                  </a:lnTo>
                  <a:lnTo>
                    <a:pt x="60401" y="24570"/>
                  </a:lnTo>
                  <a:lnTo>
                    <a:pt x="60457" y="24932"/>
                  </a:lnTo>
                  <a:lnTo>
                    <a:pt x="60499" y="25308"/>
                  </a:lnTo>
                  <a:lnTo>
                    <a:pt x="60519" y="25685"/>
                  </a:lnTo>
                  <a:lnTo>
                    <a:pt x="60497" y="26052"/>
                  </a:lnTo>
                  <a:lnTo>
                    <a:pt x="60425" y="26395"/>
                  </a:lnTo>
                  <a:lnTo>
                    <a:pt x="60172" y="26881"/>
                  </a:lnTo>
                  <a:lnTo>
                    <a:pt x="59764" y="27329"/>
                  </a:lnTo>
                  <a:lnTo>
                    <a:pt x="59261" y="27743"/>
                  </a:lnTo>
                  <a:lnTo>
                    <a:pt x="58711" y="28120"/>
                  </a:lnTo>
                  <a:lnTo>
                    <a:pt x="58181" y="28458"/>
                  </a:lnTo>
                  <a:lnTo>
                    <a:pt x="57604" y="28777"/>
                  </a:lnTo>
                  <a:lnTo>
                    <a:pt x="57368" y="28887"/>
                  </a:lnTo>
                  <a:lnTo>
                    <a:pt x="57054" y="29110"/>
                  </a:lnTo>
                  <a:lnTo>
                    <a:pt x="56814" y="29180"/>
                  </a:lnTo>
                  <a:lnTo>
                    <a:pt x="55960" y="29430"/>
                  </a:lnTo>
                  <a:lnTo>
                    <a:pt x="54618" y="29673"/>
                  </a:lnTo>
                  <a:lnTo>
                    <a:pt x="53216" y="29973"/>
                  </a:lnTo>
                  <a:lnTo>
                    <a:pt x="52741" y="30069"/>
                  </a:lnTo>
                  <a:lnTo>
                    <a:pt x="52262" y="30154"/>
                  </a:lnTo>
                  <a:lnTo>
                    <a:pt x="51786" y="30231"/>
                  </a:lnTo>
                  <a:lnTo>
                    <a:pt x="51312" y="30298"/>
                  </a:lnTo>
                  <a:lnTo>
                    <a:pt x="50855" y="30368"/>
                  </a:lnTo>
                  <a:lnTo>
                    <a:pt x="50415" y="30580"/>
                  </a:lnTo>
                  <a:lnTo>
                    <a:pt x="49728" y="30917"/>
                  </a:lnTo>
                  <a:lnTo>
                    <a:pt x="49439" y="31088"/>
                  </a:lnTo>
                  <a:lnTo>
                    <a:pt x="49158" y="31274"/>
                  </a:lnTo>
                  <a:lnTo>
                    <a:pt x="48889" y="31479"/>
                  </a:lnTo>
                  <a:lnTo>
                    <a:pt x="48635" y="31698"/>
                  </a:lnTo>
                  <a:lnTo>
                    <a:pt x="48450" y="31884"/>
                  </a:lnTo>
                  <a:lnTo>
                    <a:pt x="48276" y="32080"/>
                  </a:lnTo>
                  <a:lnTo>
                    <a:pt x="47947" y="32490"/>
                  </a:lnTo>
                  <a:lnTo>
                    <a:pt x="47671" y="32852"/>
                  </a:lnTo>
                  <a:lnTo>
                    <a:pt x="47448" y="33161"/>
                  </a:lnTo>
                  <a:lnTo>
                    <a:pt x="47234" y="33476"/>
                  </a:lnTo>
                  <a:lnTo>
                    <a:pt x="47005" y="33824"/>
                  </a:lnTo>
                  <a:lnTo>
                    <a:pt x="46791" y="34181"/>
                  </a:lnTo>
                  <a:lnTo>
                    <a:pt x="46589" y="34544"/>
                  </a:lnTo>
                  <a:lnTo>
                    <a:pt x="46399" y="34915"/>
                  </a:lnTo>
                  <a:lnTo>
                    <a:pt x="46225" y="35292"/>
                  </a:lnTo>
                  <a:lnTo>
                    <a:pt x="46099" y="35582"/>
                  </a:lnTo>
                  <a:lnTo>
                    <a:pt x="45976" y="35878"/>
                  </a:lnTo>
                  <a:lnTo>
                    <a:pt x="45869" y="36178"/>
                  </a:lnTo>
                  <a:lnTo>
                    <a:pt x="45765" y="36478"/>
                  </a:lnTo>
                  <a:lnTo>
                    <a:pt x="45675" y="36783"/>
                  </a:lnTo>
                  <a:lnTo>
                    <a:pt x="45560" y="37279"/>
                  </a:lnTo>
                  <a:lnTo>
                    <a:pt x="45473" y="37788"/>
                  </a:lnTo>
                  <a:lnTo>
                    <a:pt x="45413" y="38298"/>
                  </a:lnTo>
                  <a:lnTo>
                    <a:pt x="45302" y="39328"/>
                  </a:lnTo>
                  <a:lnTo>
                    <a:pt x="45244" y="39809"/>
                  </a:lnTo>
                  <a:lnTo>
                    <a:pt x="45144" y="40772"/>
                  </a:lnTo>
                  <a:lnTo>
                    <a:pt x="45361" y="41443"/>
                  </a:lnTo>
                  <a:lnTo>
                    <a:pt x="45889" y="42088"/>
                  </a:lnTo>
                  <a:lnTo>
                    <a:pt x="49465" y="41910"/>
                  </a:lnTo>
                  <a:lnTo>
                    <a:pt x="50851" y="45912"/>
                  </a:lnTo>
                  <a:lnTo>
                    <a:pt x="46813" y="48691"/>
                  </a:lnTo>
                  <a:lnTo>
                    <a:pt x="46989" y="49076"/>
                  </a:lnTo>
                  <a:lnTo>
                    <a:pt x="46867" y="49282"/>
                  </a:lnTo>
                  <a:lnTo>
                    <a:pt x="47032" y="49535"/>
                  </a:lnTo>
                  <a:lnTo>
                    <a:pt x="47203" y="49783"/>
                  </a:lnTo>
                  <a:lnTo>
                    <a:pt x="47551" y="50231"/>
                  </a:lnTo>
                  <a:lnTo>
                    <a:pt x="47907" y="50631"/>
                  </a:lnTo>
                  <a:lnTo>
                    <a:pt x="48276" y="51022"/>
                  </a:lnTo>
                  <a:lnTo>
                    <a:pt x="48802" y="51565"/>
                  </a:lnTo>
                  <a:lnTo>
                    <a:pt x="49071" y="51832"/>
                  </a:lnTo>
                  <a:lnTo>
                    <a:pt x="49345" y="52094"/>
                  </a:lnTo>
                  <a:lnTo>
                    <a:pt x="49621" y="52352"/>
                  </a:lnTo>
                  <a:lnTo>
                    <a:pt x="49886" y="52537"/>
                  </a:lnTo>
                  <a:lnTo>
                    <a:pt x="50140" y="52737"/>
                  </a:lnTo>
                  <a:lnTo>
                    <a:pt x="50385" y="52957"/>
                  </a:lnTo>
                  <a:lnTo>
                    <a:pt x="50619" y="53185"/>
                  </a:lnTo>
                  <a:lnTo>
                    <a:pt x="50837" y="53424"/>
                  </a:lnTo>
                  <a:lnTo>
                    <a:pt x="51074" y="53738"/>
                  </a:lnTo>
                  <a:lnTo>
                    <a:pt x="51280" y="54076"/>
                  </a:lnTo>
                  <a:lnTo>
                    <a:pt x="51846" y="55139"/>
                  </a:lnTo>
                  <a:lnTo>
                    <a:pt x="52053" y="55535"/>
                  </a:lnTo>
                  <a:lnTo>
                    <a:pt x="52242" y="55939"/>
                  </a:lnTo>
                  <a:lnTo>
                    <a:pt x="52440" y="56340"/>
                  </a:lnTo>
                  <a:lnTo>
                    <a:pt x="52658" y="56717"/>
                  </a:lnTo>
                  <a:lnTo>
                    <a:pt x="53361" y="57435"/>
                  </a:lnTo>
                  <a:lnTo>
                    <a:pt x="53834" y="57808"/>
                  </a:lnTo>
                  <a:lnTo>
                    <a:pt x="54097" y="57993"/>
                  </a:lnTo>
                  <a:lnTo>
                    <a:pt x="54371" y="58108"/>
                  </a:lnTo>
                  <a:lnTo>
                    <a:pt x="54934" y="58356"/>
                  </a:lnTo>
                  <a:lnTo>
                    <a:pt x="55496" y="58546"/>
                  </a:lnTo>
                  <a:lnTo>
                    <a:pt x="55988" y="58661"/>
                  </a:lnTo>
                  <a:lnTo>
                    <a:pt x="56498" y="58737"/>
                  </a:lnTo>
                  <a:lnTo>
                    <a:pt x="57012" y="58770"/>
                  </a:lnTo>
                  <a:lnTo>
                    <a:pt x="57531" y="58765"/>
                  </a:lnTo>
                  <a:lnTo>
                    <a:pt x="58034" y="58722"/>
                  </a:lnTo>
                  <a:lnTo>
                    <a:pt x="58326" y="58670"/>
                  </a:lnTo>
                  <a:lnTo>
                    <a:pt x="58611" y="58604"/>
                  </a:lnTo>
                  <a:lnTo>
                    <a:pt x="59475" y="58356"/>
                  </a:lnTo>
                  <a:lnTo>
                    <a:pt x="61078" y="57946"/>
                  </a:lnTo>
                  <a:lnTo>
                    <a:pt x="61873" y="57717"/>
                  </a:lnTo>
                  <a:lnTo>
                    <a:pt x="62634" y="57426"/>
                  </a:lnTo>
                  <a:lnTo>
                    <a:pt x="63338" y="57055"/>
                  </a:lnTo>
                  <a:lnTo>
                    <a:pt x="63884" y="56659"/>
                  </a:lnTo>
                  <a:lnTo>
                    <a:pt x="64391" y="56207"/>
                  </a:lnTo>
                  <a:lnTo>
                    <a:pt x="64875" y="55711"/>
                  </a:lnTo>
                  <a:lnTo>
                    <a:pt x="65338" y="55196"/>
                  </a:lnTo>
                  <a:lnTo>
                    <a:pt x="65792" y="54682"/>
                  </a:lnTo>
                  <a:lnTo>
                    <a:pt x="66188" y="54215"/>
                  </a:lnTo>
                  <a:lnTo>
                    <a:pt x="66576" y="53733"/>
                  </a:lnTo>
                  <a:lnTo>
                    <a:pt x="66948" y="53238"/>
                  </a:lnTo>
                  <a:lnTo>
                    <a:pt x="67309" y="52737"/>
                  </a:lnTo>
                  <a:lnTo>
                    <a:pt x="67661" y="52232"/>
                  </a:lnTo>
                  <a:lnTo>
                    <a:pt x="68322" y="51303"/>
                  </a:lnTo>
                  <a:lnTo>
                    <a:pt x="68643" y="50831"/>
                  </a:lnTo>
                  <a:lnTo>
                    <a:pt x="68920" y="50345"/>
                  </a:lnTo>
                  <a:lnTo>
                    <a:pt x="69134" y="49840"/>
                  </a:lnTo>
                  <a:lnTo>
                    <a:pt x="69253" y="49363"/>
                  </a:lnTo>
                  <a:lnTo>
                    <a:pt x="69304" y="48868"/>
                  </a:lnTo>
                  <a:lnTo>
                    <a:pt x="69368" y="47853"/>
                  </a:lnTo>
                  <a:lnTo>
                    <a:pt x="69442" y="47362"/>
                  </a:lnTo>
                  <a:lnTo>
                    <a:pt x="69538" y="46981"/>
                  </a:lnTo>
                  <a:lnTo>
                    <a:pt x="69638" y="46599"/>
                  </a:lnTo>
                  <a:lnTo>
                    <a:pt x="69710" y="46461"/>
                  </a:lnTo>
                  <a:lnTo>
                    <a:pt x="69775" y="46228"/>
                  </a:lnTo>
                  <a:lnTo>
                    <a:pt x="69894" y="45856"/>
                  </a:lnTo>
                  <a:lnTo>
                    <a:pt x="69996" y="45475"/>
                  </a:lnTo>
                  <a:lnTo>
                    <a:pt x="70112" y="44736"/>
                  </a:lnTo>
                  <a:lnTo>
                    <a:pt x="70159" y="43979"/>
                  </a:lnTo>
                  <a:lnTo>
                    <a:pt x="70199" y="43216"/>
                  </a:lnTo>
                  <a:lnTo>
                    <a:pt x="70256" y="42377"/>
                  </a:lnTo>
                  <a:lnTo>
                    <a:pt x="70608" y="41700"/>
                  </a:lnTo>
                  <a:lnTo>
                    <a:pt x="70871" y="41262"/>
                  </a:lnTo>
                  <a:lnTo>
                    <a:pt x="71315" y="40748"/>
                  </a:lnTo>
                  <a:lnTo>
                    <a:pt x="71818" y="40262"/>
                  </a:lnTo>
                  <a:lnTo>
                    <a:pt x="72341" y="39790"/>
                  </a:lnTo>
                  <a:lnTo>
                    <a:pt x="72847" y="39318"/>
                  </a:lnTo>
                  <a:lnTo>
                    <a:pt x="73152" y="38989"/>
                  </a:lnTo>
                  <a:lnTo>
                    <a:pt x="73448" y="38641"/>
                  </a:lnTo>
                  <a:lnTo>
                    <a:pt x="73757" y="38313"/>
                  </a:lnTo>
                  <a:lnTo>
                    <a:pt x="74082" y="38032"/>
                  </a:lnTo>
                  <a:lnTo>
                    <a:pt x="74438" y="37841"/>
                  </a:lnTo>
                  <a:lnTo>
                    <a:pt x="74779" y="37746"/>
                  </a:lnTo>
                  <a:lnTo>
                    <a:pt x="75151" y="37679"/>
                  </a:lnTo>
                  <a:lnTo>
                    <a:pt x="75532" y="37664"/>
                  </a:lnTo>
                  <a:lnTo>
                    <a:pt x="75888" y="37703"/>
                  </a:lnTo>
                  <a:lnTo>
                    <a:pt x="76434" y="37979"/>
                  </a:lnTo>
                  <a:lnTo>
                    <a:pt x="76774" y="38279"/>
                  </a:lnTo>
                  <a:lnTo>
                    <a:pt x="76937" y="38394"/>
                  </a:lnTo>
                  <a:lnTo>
                    <a:pt x="77102" y="38503"/>
                  </a:lnTo>
                  <a:lnTo>
                    <a:pt x="77609" y="38818"/>
                  </a:lnTo>
                  <a:lnTo>
                    <a:pt x="78112" y="39085"/>
                  </a:lnTo>
                  <a:lnTo>
                    <a:pt x="78631" y="39328"/>
                  </a:lnTo>
                  <a:lnTo>
                    <a:pt x="79680" y="39785"/>
                  </a:lnTo>
                  <a:lnTo>
                    <a:pt x="80859" y="40386"/>
                  </a:lnTo>
                  <a:lnTo>
                    <a:pt x="81192" y="40567"/>
                  </a:lnTo>
                  <a:lnTo>
                    <a:pt x="81509" y="40762"/>
                  </a:lnTo>
                  <a:lnTo>
                    <a:pt x="81805" y="40986"/>
                  </a:lnTo>
                  <a:lnTo>
                    <a:pt x="82150" y="41315"/>
                  </a:lnTo>
                  <a:lnTo>
                    <a:pt x="82462" y="41682"/>
                  </a:lnTo>
                  <a:lnTo>
                    <a:pt x="82755" y="42077"/>
                  </a:lnTo>
                  <a:lnTo>
                    <a:pt x="83021" y="42492"/>
                  </a:lnTo>
                  <a:lnTo>
                    <a:pt x="83266" y="42911"/>
                  </a:lnTo>
                  <a:lnTo>
                    <a:pt x="83484" y="43321"/>
                  </a:lnTo>
                  <a:lnTo>
                    <a:pt x="83682" y="43750"/>
                  </a:lnTo>
                  <a:lnTo>
                    <a:pt x="83860" y="44188"/>
                  </a:lnTo>
                  <a:lnTo>
                    <a:pt x="84014" y="44632"/>
                  </a:lnTo>
                  <a:lnTo>
                    <a:pt x="84136" y="45084"/>
                  </a:lnTo>
                  <a:lnTo>
                    <a:pt x="84240" y="45594"/>
                  </a:lnTo>
                  <a:lnTo>
                    <a:pt x="84303" y="46118"/>
                  </a:lnTo>
                  <a:lnTo>
                    <a:pt x="84339" y="46647"/>
                  </a:lnTo>
                  <a:lnTo>
                    <a:pt x="84350" y="47176"/>
                  </a:lnTo>
                  <a:lnTo>
                    <a:pt x="84347" y="47705"/>
                  </a:lnTo>
                  <a:lnTo>
                    <a:pt x="84332" y="48215"/>
                  </a:lnTo>
                  <a:lnTo>
                    <a:pt x="84292" y="48720"/>
                  </a:lnTo>
                  <a:lnTo>
                    <a:pt x="84232" y="49230"/>
                  </a:lnTo>
                  <a:lnTo>
                    <a:pt x="84105" y="50250"/>
                  </a:lnTo>
                  <a:lnTo>
                    <a:pt x="84065" y="50784"/>
                  </a:lnTo>
                  <a:lnTo>
                    <a:pt x="84042" y="51336"/>
                  </a:lnTo>
                  <a:lnTo>
                    <a:pt x="84007" y="51880"/>
                  </a:lnTo>
                  <a:lnTo>
                    <a:pt x="83916" y="52394"/>
                  </a:lnTo>
                  <a:lnTo>
                    <a:pt x="83733" y="52857"/>
                  </a:lnTo>
                  <a:lnTo>
                    <a:pt x="83468" y="53195"/>
                  </a:lnTo>
                  <a:lnTo>
                    <a:pt x="83123" y="53490"/>
                  </a:lnTo>
                  <a:lnTo>
                    <a:pt x="82747" y="53767"/>
                  </a:lnTo>
                  <a:lnTo>
                    <a:pt x="82404" y="54058"/>
                  </a:lnTo>
                  <a:lnTo>
                    <a:pt x="82141" y="54395"/>
                  </a:lnTo>
                  <a:lnTo>
                    <a:pt x="81980" y="54767"/>
                  </a:lnTo>
                  <a:lnTo>
                    <a:pt x="81856" y="55163"/>
                  </a:lnTo>
                  <a:lnTo>
                    <a:pt x="81778" y="55582"/>
                  </a:lnTo>
                  <a:lnTo>
                    <a:pt x="81731" y="56002"/>
                  </a:lnTo>
                  <a:lnTo>
                    <a:pt x="81714" y="56416"/>
                  </a:lnTo>
                  <a:lnTo>
                    <a:pt x="81718" y="56693"/>
                  </a:lnTo>
                  <a:lnTo>
                    <a:pt x="81738" y="56974"/>
                  </a:lnTo>
                  <a:lnTo>
                    <a:pt x="81769" y="57250"/>
                  </a:lnTo>
                  <a:lnTo>
                    <a:pt x="81818" y="57526"/>
                  </a:lnTo>
                  <a:lnTo>
                    <a:pt x="81885" y="57794"/>
                  </a:lnTo>
                  <a:lnTo>
                    <a:pt x="82012" y="58170"/>
                  </a:lnTo>
                  <a:lnTo>
                    <a:pt x="82170" y="58546"/>
                  </a:lnTo>
                  <a:lnTo>
                    <a:pt x="82363" y="58909"/>
                  </a:lnTo>
                  <a:lnTo>
                    <a:pt x="82589" y="59252"/>
                  </a:lnTo>
                  <a:lnTo>
                    <a:pt x="82831" y="59566"/>
                  </a:lnTo>
                  <a:lnTo>
                    <a:pt x="82958" y="59890"/>
                  </a:lnTo>
                  <a:lnTo>
                    <a:pt x="83045" y="60238"/>
                  </a:lnTo>
                  <a:lnTo>
                    <a:pt x="83096" y="60600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9" name="pg149"/>
            <p:cNvSpPr/>
            <p:nvPr/>
          </p:nvSpPr>
          <p:spPr>
            <a:xfrm>
              <a:off x="6180189" y="4525811"/>
              <a:ext cx="121060" cy="127248"/>
            </a:xfrm>
            <a:custGeom>
              <a:avLst/>
              <a:gdLst/>
              <a:ahLst/>
              <a:cxnLst/>
              <a:rect l="0" t="0" r="0" b="0"/>
              <a:pathLst>
                <a:path w="121060" h="127248">
                  <a:moveTo>
                    <a:pt x="79058" y="1286"/>
                  </a:moveTo>
                  <a:lnTo>
                    <a:pt x="78910" y="4089"/>
                  </a:lnTo>
                  <a:lnTo>
                    <a:pt x="78259" y="4655"/>
                  </a:lnTo>
                  <a:lnTo>
                    <a:pt x="76778" y="6008"/>
                  </a:lnTo>
                  <a:lnTo>
                    <a:pt x="76326" y="6275"/>
                  </a:lnTo>
                  <a:lnTo>
                    <a:pt x="76034" y="6471"/>
                  </a:lnTo>
                  <a:lnTo>
                    <a:pt x="75551" y="6785"/>
                  </a:lnTo>
                  <a:lnTo>
                    <a:pt x="75313" y="6957"/>
                  </a:lnTo>
                  <a:lnTo>
                    <a:pt x="75099" y="7138"/>
                  </a:lnTo>
                  <a:lnTo>
                    <a:pt x="74914" y="7347"/>
                  </a:lnTo>
                  <a:lnTo>
                    <a:pt x="74783" y="7552"/>
                  </a:lnTo>
                  <a:lnTo>
                    <a:pt x="74669" y="7776"/>
                  </a:lnTo>
                  <a:lnTo>
                    <a:pt x="74574" y="8015"/>
                  </a:lnTo>
                  <a:lnTo>
                    <a:pt x="74494" y="8258"/>
                  </a:lnTo>
                  <a:lnTo>
                    <a:pt x="74422" y="8496"/>
                  </a:lnTo>
                  <a:lnTo>
                    <a:pt x="74324" y="8925"/>
                  </a:lnTo>
                  <a:lnTo>
                    <a:pt x="74269" y="9368"/>
                  </a:lnTo>
                  <a:lnTo>
                    <a:pt x="74249" y="9816"/>
                  </a:lnTo>
                  <a:lnTo>
                    <a:pt x="74253" y="10269"/>
                  </a:lnTo>
                  <a:lnTo>
                    <a:pt x="74277" y="10712"/>
                  </a:lnTo>
                  <a:lnTo>
                    <a:pt x="74316" y="11198"/>
                  </a:lnTo>
                  <a:lnTo>
                    <a:pt x="74371" y="11689"/>
                  </a:lnTo>
                  <a:lnTo>
                    <a:pt x="74397" y="11827"/>
                  </a:lnTo>
                  <a:lnTo>
                    <a:pt x="74462" y="12180"/>
                  </a:lnTo>
                  <a:lnTo>
                    <a:pt x="74589" y="12651"/>
                  </a:lnTo>
                  <a:lnTo>
                    <a:pt x="74759" y="13094"/>
                  </a:lnTo>
                  <a:lnTo>
                    <a:pt x="74930" y="13428"/>
                  </a:lnTo>
                  <a:lnTo>
                    <a:pt x="75132" y="13748"/>
                  </a:lnTo>
                  <a:lnTo>
                    <a:pt x="75252" y="13915"/>
                  </a:lnTo>
                  <a:lnTo>
                    <a:pt x="75430" y="14158"/>
                  </a:lnTo>
                  <a:lnTo>
                    <a:pt x="75591" y="14358"/>
                  </a:lnTo>
                  <a:lnTo>
                    <a:pt x="76106" y="14958"/>
                  </a:lnTo>
                  <a:lnTo>
                    <a:pt x="76386" y="15268"/>
                  </a:lnTo>
                  <a:lnTo>
                    <a:pt x="76683" y="15563"/>
                  </a:lnTo>
                  <a:lnTo>
                    <a:pt x="77001" y="15825"/>
                  </a:lnTo>
                  <a:lnTo>
                    <a:pt x="77371" y="16052"/>
                  </a:lnTo>
                  <a:lnTo>
                    <a:pt x="77526" y="16139"/>
                  </a:lnTo>
                  <a:lnTo>
                    <a:pt x="77720" y="16221"/>
                  </a:lnTo>
                  <a:lnTo>
                    <a:pt x="78125" y="16364"/>
                  </a:lnTo>
                  <a:lnTo>
                    <a:pt x="78421" y="16468"/>
                  </a:lnTo>
                  <a:lnTo>
                    <a:pt x="79051" y="16559"/>
                  </a:lnTo>
                  <a:lnTo>
                    <a:pt x="79308" y="16454"/>
                  </a:lnTo>
                  <a:lnTo>
                    <a:pt x="79562" y="16345"/>
                  </a:lnTo>
                  <a:lnTo>
                    <a:pt x="79693" y="16287"/>
                  </a:lnTo>
                  <a:lnTo>
                    <a:pt x="80067" y="16092"/>
                  </a:lnTo>
                  <a:lnTo>
                    <a:pt x="81237" y="16201"/>
                  </a:lnTo>
                  <a:lnTo>
                    <a:pt x="81953" y="16268"/>
                  </a:lnTo>
                  <a:lnTo>
                    <a:pt x="82730" y="16341"/>
                  </a:lnTo>
                  <a:lnTo>
                    <a:pt x="83583" y="16421"/>
                  </a:lnTo>
                  <a:lnTo>
                    <a:pt x="83579" y="16740"/>
                  </a:lnTo>
                  <a:lnTo>
                    <a:pt x="84260" y="16750"/>
                  </a:lnTo>
                  <a:lnTo>
                    <a:pt x="84376" y="16330"/>
                  </a:lnTo>
                  <a:lnTo>
                    <a:pt x="89470" y="16635"/>
                  </a:lnTo>
                  <a:lnTo>
                    <a:pt x="89777" y="16932"/>
                  </a:lnTo>
                  <a:lnTo>
                    <a:pt x="91121" y="18298"/>
                  </a:lnTo>
                  <a:lnTo>
                    <a:pt x="88362" y="21782"/>
                  </a:lnTo>
                  <a:lnTo>
                    <a:pt x="88231" y="21992"/>
                  </a:lnTo>
                  <a:lnTo>
                    <a:pt x="88012" y="22363"/>
                  </a:lnTo>
                  <a:lnTo>
                    <a:pt x="87918" y="22530"/>
                  </a:lnTo>
                  <a:lnTo>
                    <a:pt x="87832" y="22697"/>
                  </a:lnTo>
                  <a:lnTo>
                    <a:pt x="87763" y="22868"/>
                  </a:lnTo>
                  <a:lnTo>
                    <a:pt x="87725" y="23040"/>
                  </a:lnTo>
                  <a:lnTo>
                    <a:pt x="87747" y="23297"/>
                  </a:lnTo>
                  <a:lnTo>
                    <a:pt x="87847" y="23559"/>
                  </a:lnTo>
                  <a:lnTo>
                    <a:pt x="87994" y="23831"/>
                  </a:lnTo>
                  <a:lnTo>
                    <a:pt x="88148" y="24102"/>
                  </a:lnTo>
                  <a:lnTo>
                    <a:pt x="88279" y="24369"/>
                  </a:lnTo>
                  <a:lnTo>
                    <a:pt x="88430" y="24834"/>
                  </a:lnTo>
                  <a:lnTo>
                    <a:pt x="88504" y="25103"/>
                  </a:lnTo>
                  <a:lnTo>
                    <a:pt x="88611" y="25470"/>
                  </a:lnTo>
                  <a:lnTo>
                    <a:pt x="88745" y="25813"/>
                  </a:lnTo>
                  <a:lnTo>
                    <a:pt x="88932" y="26123"/>
                  </a:lnTo>
                  <a:lnTo>
                    <a:pt x="89134" y="26357"/>
                  </a:lnTo>
                  <a:lnTo>
                    <a:pt x="89363" y="26576"/>
                  </a:lnTo>
                  <a:lnTo>
                    <a:pt x="89616" y="26771"/>
                  </a:lnTo>
                  <a:lnTo>
                    <a:pt x="89885" y="26942"/>
                  </a:lnTo>
                  <a:lnTo>
                    <a:pt x="90159" y="27081"/>
                  </a:lnTo>
                  <a:lnTo>
                    <a:pt x="90776" y="27362"/>
                  </a:lnTo>
                  <a:lnTo>
                    <a:pt x="91009" y="27480"/>
                  </a:lnTo>
                  <a:lnTo>
                    <a:pt x="91381" y="27667"/>
                  </a:lnTo>
                  <a:lnTo>
                    <a:pt x="91980" y="27996"/>
                  </a:lnTo>
                  <a:lnTo>
                    <a:pt x="92392" y="28244"/>
                  </a:lnTo>
                  <a:lnTo>
                    <a:pt x="92566" y="28348"/>
                  </a:lnTo>
                  <a:lnTo>
                    <a:pt x="93131" y="28720"/>
                  </a:lnTo>
                  <a:lnTo>
                    <a:pt x="93568" y="29039"/>
                  </a:lnTo>
                  <a:lnTo>
                    <a:pt x="93991" y="29378"/>
                  </a:lnTo>
                  <a:lnTo>
                    <a:pt x="94826" y="30073"/>
                  </a:lnTo>
                  <a:lnTo>
                    <a:pt x="95249" y="30412"/>
                  </a:lnTo>
                  <a:lnTo>
                    <a:pt x="95610" y="30693"/>
                  </a:lnTo>
                  <a:lnTo>
                    <a:pt x="96703" y="31527"/>
                  </a:lnTo>
                  <a:lnTo>
                    <a:pt x="97070" y="31798"/>
                  </a:lnTo>
                  <a:lnTo>
                    <a:pt x="98041" y="33029"/>
                  </a:lnTo>
                  <a:lnTo>
                    <a:pt x="98634" y="33781"/>
                  </a:lnTo>
                  <a:lnTo>
                    <a:pt x="99233" y="34511"/>
                  </a:lnTo>
                  <a:lnTo>
                    <a:pt x="100347" y="35870"/>
                  </a:lnTo>
                  <a:lnTo>
                    <a:pt x="100934" y="36583"/>
                  </a:lnTo>
                  <a:lnTo>
                    <a:pt x="100012" y="37869"/>
                  </a:lnTo>
                  <a:lnTo>
                    <a:pt x="100059" y="38041"/>
                  </a:lnTo>
                  <a:lnTo>
                    <a:pt x="100143" y="38213"/>
                  </a:lnTo>
                  <a:lnTo>
                    <a:pt x="100253" y="38375"/>
                  </a:lnTo>
                  <a:lnTo>
                    <a:pt x="100373" y="38532"/>
                  </a:lnTo>
                  <a:lnTo>
                    <a:pt x="100495" y="38680"/>
                  </a:lnTo>
                  <a:lnTo>
                    <a:pt x="100625" y="38818"/>
                  </a:lnTo>
                  <a:lnTo>
                    <a:pt x="100772" y="38946"/>
                  </a:lnTo>
                  <a:lnTo>
                    <a:pt x="100923" y="39066"/>
                  </a:lnTo>
                  <a:lnTo>
                    <a:pt x="101235" y="39294"/>
                  </a:lnTo>
                  <a:lnTo>
                    <a:pt x="101433" y="39428"/>
                  </a:lnTo>
                  <a:lnTo>
                    <a:pt x="101849" y="39675"/>
                  </a:lnTo>
                  <a:lnTo>
                    <a:pt x="102047" y="39809"/>
                  </a:lnTo>
                  <a:lnTo>
                    <a:pt x="102221" y="39966"/>
                  </a:lnTo>
                  <a:lnTo>
                    <a:pt x="102359" y="40128"/>
                  </a:lnTo>
                  <a:lnTo>
                    <a:pt x="102490" y="40305"/>
                  </a:lnTo>
                  <a:lnTo>
                    <a:pt x="102604" y="40490"/>
                  </a:lnTo>
                  <a:lnTo>
                    <a:pt x="102711" y="40681"/>
                  </a:lnTo>
                  <a:lnTo>
                    <a:pt x="102802" y="40876"/>
                  </a:lnTo>
                  <a:lnTo>
                    <a:pt x="102874" y="41062"/>
                  </a:lnTo>
                  <a:lnTo>
                    <a:pt x="102925" y="41258"/>
                  </a:lnTo>
                  <a:lnTo>
                    <a:pt x="102969" y="41453"/>
                  </a:lnTo>
                  <a:lnTo>
                    <a:pt x="103020" y="41648"/>
                  </a:lnTo>
                  <a:lnTo>
                    <a:pt x="103087" y="41834"/>
                  </a:lnTo>
                  <a:lnTo>
                    <a:pt x="103223" y="42111"/>
                  </a:lnTo>
                  <a:lnTo>
                    <a:pt x="103392" y="42373"/>
                  </a:lnTo>
                  <a:lnTo>
                    <a:pt x="103575" y="42625"/>
                  </a:lnTo>
                  <a:lnTo>
                    <a:pt x="103753" y="42883"/>
                  </a:lnTo>
                  <a:lnTo>
                    <a:pt x="103911" y="43154"/>
                  </a:lnTo>
                  <a:lnTo>
                    <a:pt x="104078" y="43526"/>
                  </a:lnTo>
                  <a:lnTo>
                    <a:pt x="104216" y="43912"/>
                  </a:lnTo>
                  <a:lnTo>
                    <a:pt x="104343" y="44303"/>
                  </a:lnTo>
                  <a:lnTo>
                    <a:pt x="104477" y="44689"/>
                  </a:lnTo>
                  <a:lnTo>
                    <a:pt x="104628" y="45070"/>
                  </a:lnTo>
                  <a:lnTo>
                    <a:pt x="104793" y="45432"/>
                  </a:lnTo>
                  <a:lnTo>
                    <a:pt x="104969" y="45794"/>
                  </a:lnTo>
                  <a:lnTo>
                    <a:pt x="105154" y="46147"/>
                  </a:lnTo>
                  <a:lnTo>
                    <a:pt x="105345" y="46499"/>
                  </a:lnTo>
                  <a:lnTo>
                    <a:pt x="105546" y="46843"/>
                  </a:lnTo>
                  <a:lnTo>
                    <a:pt x="106650" y="48510"/>
                  </a:lnTo>
                  <a:lnTo>
                    <a:pt x="107692" y="47657"/>
                  </a:lnTo>
                  <a:lnTo>
                    <a:pt x="108293" y="48144"/>
                  </a:lnTo>
                  <a:lnTo>
                    <a:pt x="108690" y="48020"/>
                  </a:lnTo>
                  <a:lnTo>
                    <a:pt x="109101" y="48506"/>
                  </a:lnTo>
                  <a:lnTo>
                    <a:pt x="107521" y="49907"/>
                  </a:lnTo>
                  <a:lnTo>
                    <a:pt x="108480" y="50984"/>
                  </a:lnTo>
                  <a:lnTo>
                    <a:pt x="109331" y="51923"/>
                  </a:lnTo>
                  <a:lnTo>
                    <a:pt x="110522" y="53323"/>
                  </a:lnTo>
                  <a:lnTo>
                    <a:pt x="110613" y="53481"/>
                  </a:lnTo>
                  <a:lnTo>
                    <a:pt x="110680" y="53662"/>
                  </a:lnTo>
                  <a:lnTo>
                    <a:pt x="110740" y="53848"/>
                  </a:lnTo>
                  <a:lnTo>
                    <a:pt x="110807" y="54024"/>
                  </a:lnTo>
                  <a:lnTo>
                    <a:pt x="110903" y="54176"/>
                  </a:lnTo>
                  <a:lnTo>
                    <a:pt x="111028" y="54314"/>
                  </a:lnTo>
                  <a:lnTo>
                    <a:pt x="111179" y="54443"/>
                  </a:lnTo>
                  <a:lnTo>
                    <a:pt x="111342" y="54558"/>
                  </a:lnTo>
                  <a:lnTo>
                    <a:pt x="111511" y="54648"/>
                  </a:lnTo>
                  <a:lnTo>
                    <a:pt x="111682" y="54720"/>
                  </a:lnTo>
                  <a:lnTo>
                    <a:pt x="111820" y="54381"/>
                  </a:lnTo>
                  <a:lnTo>
                    <a:pt x="112210" y="54821"/>
                  </a:lnTo>
                  <a:lnTo>
                    <a:pt x="112391" y="55025"/>
                  </a:lnTo>
                  <a:lnTo>
                    <a:pt x="113464" y="54143"/>
                  </a:lnTo>
                  <a:lnTo>
                    <a:pt x="115530" y="56287"/>
                  </a:lnTo>
                  <a:lnTo>
                    <a:pt x="115023" y="56816"/>
                  </a:lnTo>
                  <a:lnTo>
                    <a:pt x="115388" y="57241"/>
                  </a:lnTo>
                  <a:lnTo>
                    <a:pt x="114029" y="58927"/>
                  </a:lnTo>
                  <a:lnTo>
                    <a:pt x="114054" y="59056"/>
                  </a:lnTo>
                  <a:lnTo>
                    <a:pt x="114096" y="59190"/>
                  </a:lnTo>
                  <a:lnTo>
                    <a:pt x="114310" y="59557"/>
                  </a:lnTo>
                  <a:lnTo>
                    <a:pt x="114433" y="59685"/>
                  </a:lnTo>
                  <a:lnTo>
                    <a:pt x="114580" y="59799"/>
                  </a:lnTo>
                  <a:lnTo>
                    <a:pt x="114746" y="59900"/>
                  </a:lnTo>
                  <a:lnTo>
                    <a:pt x="114920" y="59990"/>
                  </a:lnTo>
                  <a:lnTo>
                    <a:pt x="115087" y="60071"/>
                  </a:lnTo>
                  <a:lnTo>
                    <a:pt x="115435" y="60233"/>
                  </a:lnTo>
                  <a:lnTo>
                    <a:pt x="115617" y="60300"/>
                  </a:lnTo>
                  <a:lnTo>
                    <a:pt x="115791" y="60338"/>
                  </a:lnTo>
                  <a:lnTo>
                    <a:pt x="116461" y="60052"/>
                  </a:lnTo>
                  <a:lnTo>
                    <a:pt x="118198" y="58742"/>
                  </a:lnTo>
                  <a:lnTo>
                    <a:pt x="119385" y="58980"/>
                  </a:lnTo>
                  <a:lnTo>
                    <a:pt x="119956" y="59600"/>
                  </a:lnTo>
                  <a:lnTo>
                    <a:pt x="120280" y="59952"/>
                  </a:lnTo>
                  <a:lnTo>
                    <a:pt x="120767" y="60672"/>
                  </a:lnTo>
                  <a:lnTo>
                    <a:pt x="120839" y="61129"/>
                  </a:lnTo>
                  <a:lnTo>
                    <a:pt x="120541" y="61582"/>
                  </a:lnTo>
                  <a:lnTo>
                    <a:pt x="120696" y="62211"/>
                  </a:lnTo>
                  <a:lnTo>
                    <a:pt x="120490" y="62292"/>
                  </a:lnTo>
                  <a:lnTo>
                    <a:pt x="120648" y="62544"/>
                  </a:lnTo>
                  <a:lnTo>
                    <a:pt x="120814" y="62506"/>
                  </a:lnTo>
                  <a:lnTo>
                    <a:pt x="121060" y="62801"/>
                  </a:lnTo>
                  <a:lnTo>
                    <a:pt x="120767" y="63007"/>
                  </a:lnTo>
                  <a:lnTo>
                    <a:pt x="120636" y="63293"/>
                  </a:lnTo>
                  <a:lnTo>
                    <a:pt x="117643" y="65699"/>
                  </a:lnTo>
                  <a:lnTo>
                    <a:pt x="116512" y="66347"/>
                  </a:lnTo>
                  <a:lnTo>
                    <a:pt x="114798" y="67234"/>
                  </a:lnTo>
                  <a:lnTo>
                    <a:pt x="114330" y="67638"/>
                  </a:lnTo>
                  <a:lnTo>
                    <a:pt x="113448" y="68248"/>
                  </a:lnTo>
                  <a:lnTo>
                    <a:pt x="112192" y="68977"/>
                  </a:lnTo>
                  <a:lnTo>
                    <a:pt x="111698" y="68591"/>
                  </a:lnTo>
                  <a:lnTo>
                    <a:pt x="109671" y="70112"/>
                  </a:lnTo>
                  <a:lnTo>
                    <a:pt x="109322" y="70369"/>
                  </a:lnTo>
                  <a:lnTo>
                    <a:pt x="108634" y="70888"/>
                  </a:lnTo>
                  <a:lnTo>
                    <a:pt x="108289" y="71155"/>
                  </a:lnTo>
                  <a:lnTo>
                    <a:pt x="107683" y="71646"/>
                  </a:lnTo>
                  <a:lnTo>
                    <a:pt x="107086" y="72146"/>
                  </a:lnTo>
                  <a:lnTo>
                    <a:pt x="106829" y="72456"/>
                  </a:lnTo>
                  <a:lnTo>
                    <a:pt x="106884" y="72585"/>
                  </a:lnTo>
                  <a:lnTo>
                    <a:pt x="106908" y="72914"/>
                  </a:lnTo>
                  <a:lnTo>
                    <a:pt x="106797" y="73352"/>
                  </a:lnTo>
                  <a:lnTo>
                    <a:pt x="106750" y="73500"/>
                  </a:lnTo>
                  <a:lnTo>
                    <a:pt x="106699" y="73647"/>
                  </a:lnTo>
                  <a:lnTo>
                    <a:pt x="106643" y="73791"/>
                  </a:lnTo>
                  <a:lnTo>
                    <a:pt x="106579" y="73934"/>
                  </a:lnTo>
                  <a:lnTo>
                    <a:pt x="106374" y="74295"/>
                  </a:lnTo>
                  <a:lnTo>
                    <a:pt x="106278" y="74477"/>
                  </a:lnTo>
                  <a:lnTo>
                    <a:pt x="106167" y="74677"/>
                  </a:lnTo>
                  <a:lnTo>
                    <a:pt x="106053" y="74872"/>
                  </a:lnTo>
                  <a:lnTo>
                    <a:pt x="105942" y="75077"/>
                  </a:lnTo>
                  <a:lnTo>
                    <a:pt x="105846" y="75277"/>
                  </a:lnTo>
                  <a:lnTo>
                    <a:pt x="105775" y="75492"/>
                  </a:lnTo>
                  <a:lnTo>
                    <a:pt x="105744" y="75635"/>
                  </a:lnTo>
                  <a:lnTo>
                    <a:pt x="105712" y="75940"/>
                  </a:lnTo>
                  <a:lnTo>
                    <a:pt x="105701" y="76092"/>
                  </a:lnTo>
                  <a:lnTo>
                    <a:pt x="105681" y="76240"/>
                  </a:lnTo>
                  <a:lnTo>
                    <a:pt x="105657" y="76593"/>
                  </a:lnTo>
                  <a:lnTo>
                    <a:pt x="105641" y="76769"/>
                  </a:lnTo>
                  <a:lnTo>
                    <a:pt x="105470" y="77102"/>
                  </a:lnTo>
                  <a:lnTo>
                    <a:pt x="105316" y="77188"/>
                  </a:lnTo>
                  <a:lnTo>
                    <a:pt x="105154" y="77255"/>
                  </a:lnTo>
                  <a:lnTo>
                    <a:pt x="105007" y="77302"/>
                  </a:lnTo>
                  <a:lnTo>
                    <a:pt x="104853" y="77331"/>
                  </a:lnTo>
                  <a:lnTo>
                    <a:pt x="104532" y="77374"/>
                  </a:lnTo>
                  <a:lnTo>
                    <a:pt x="104374" y="77403"/>
                  </a:lnTo>
                  <a:lnTo>
                    <a:pt x="103987" y="77503"/>
                  </a:lnTo>
                  <a:lnTo>
                    <a:pt x="103602" y="77612"/>
                  </a:lnTo>
                  <a:lnTo>
                    <a:pt x="103404" y="77655"/>
                  </a:lnTo>
                  <a:lnTo>
                    <a:pt x="102989" y="77722"/>
                  </a:lnTo>
                  <a:lnTo>
                    <a:pt x="102780" y="77746"/>
                  </a:lnTo>
                  <a:lnTo>
                    <a:pt x="102569" y="77760"/>
                  </a:lnTo>
                  <a:lnTo>
                    <a:pt x="102034" y="77769"/>
                  </a:lnTo>
                  <a:lnTo>
                    <a:pt x="101820" y="77760"/>
                  </a:lnTo>
                  <a:lnTo>
                    <a:pt x="101524" y="77731"/>
                  </a:lnTo>
                  <a:lnTo>
                    <a:pt x="101223" y="77688"/>
                  </a:lnTo>
                  <a:lnTo>
                    <a:pt x="100927" y="77631"/>
                  </a:lnTo>
                  <a:lnTo>
                    <a:pt x="100638" y="77555"/>
                  </a:lnTo>
                  <a:lnTo>
                    <a:pt x="100353" y="77464"/>
                  </a:lnTo>
                  <a:lnTo>
                    <a:pt x="100123" y="77374"/>
                  </a:lnTo>
                  <a:lnTo>
                    <a:pt x="99896" y="77265"/>
                  </a:lnTo>
                  <a:lnTo>
                    <a:pt x="99235" y="76907"/>
                  </a:lnTo>
                  <a:lnTo>
                    <a:pt x="99046" y="76793"/>
                  </a:lnTo>
                  <a:lnTo>
                    <a:pt x="98670" y="76554"/>
                  </a:lnTo>
                  <a:lnTo>
                    <a:pt x="98480" y="76450"/>
                  </a:lnTo>
                  <a:lnTo>
                    <a:pt x="98278" y="76378"/>
                  </a:lnTo>
                  <a:lnTo>
                    <a:pt x="98077" y="76349"/>
                  </a:lnTo>
                  <a:lnTo>
                    <a:pt x="97866" y="76354"/>
                  </a:lnTo>
                  <a:lnTo>
                    <a:pt x="97652" y="76369"/>
                  </a:lnTo>
                  <a:lnTo>
                    <a:pt x="97443" y="76378"/>
                  </a:lnTo>
                  <a:lnTo>
                    <a:pt x="97233" y="76359"/>
                  </a:lnTo>
                  <a:lnTo>
                    <a:pt x="97023" y="76311"/>
                  </a:lnTo>
                  <a:lnTo>
                    <a:pt x="96817" y="76249"/>
                  </a:lnTo>
                  <a:lnTo>
                    <a:pt x="96612" y="76173"/>
                  </a:lnTo>
                  <a:lnTo>
                    <a:pt x="96414" y="76087"/>
                  </a:lnTo>
                  <a:lnTo>
                    <a:pt x="96220" y="75992"/>
                  </a:lnTo>
                  <a:lnTo>
                    <a:pt x="96017" y="75868"/>
                  </a:lnTo>
                  <a:lnTo>
                    <a:pt x="95819" y="75725"/>
                  </a:lnTo>
                  <a:lnTo>
                    <a:pt x="95634" y="75573"/>
                  </a:lnTo>
                  <a:lnTo>
                    <a:pt x="95447" y="75411"/>
                  </a:lnTo>
                  <a:lnTo>
                    <a:pt x="95269" y="75249"/>
                  </a:lnTo>
                  <a:lnTo>
                    <a:pt x="95051" y="75039"/>
                  </a:lnTo>
                  <a:lnTo>
                    <a:pt x="94837" y="74820"/>
                  </a:lnTo>
                  <a:lnTo>
                    <a:pt x="94632" y="74596"/>
                  </a:lnTo>
                  <a:lnTo>
                    <a:pt x="94434" y="74362"/>
                  </a:lnTo>
                  <a:lnTo>
                    <a:pt x="94245" y="74124"/>
                  </a:lnTo>
                  <a:lnTo>
                    <a:pt x="94082" y="73871"/>
                  </a:lnTo>
                  <a:lnTo>
                    <a:pt x="93940" y="73590"/>
                  </a:lnTo>
                  <a:lnTo>
                    <a:pt x="93793" y="73314"/>
                  </a:lnTo>
                  <a:lnTo>
                    <a:pt x="93635" y="73080"/>
                  </a:lnTo>
                  <a:lnTo>
                    <a:pt x="93432" y="72928"/>
                  </a:lnTo>
                  <a:lnTo>
                    <a:pt x="93247" y="72871"/>
                  </a:lnTo>
                  <a:lnTo>
                    <a:pt x="93040" y="72852"/>
                  </a:lnTo>
                  <a:lnTo>
                    <a:pt x="92822" y="72857"/>
                  </a:lnTo>
                  <a:lnTo>
                    <a:pt x="92601" y="72875"/>
                  </a:lnTo>
                  <a:lnTo>
                    <a:pt x="92388" y="72880"/>
                  </a:lnTo>
                  <a:lnTo>
                    <a:pt x="91991" y="72880"/>
                  </a:lnTo>
                  <a:lnTo>
                    <a:pt x="91592" y="72895"/>
                  </a:lnTo>
                  <a:lnTo>
                    <a:pt x="91192" y="72918"/>
                  </a:lnTo>
                  <a:lnTo>
                    <a:pt x="90796" y="72957"/>
                  </a:lnTo>
                  <a:lnTo>
                    <a:pt x="90404" y="73004"/>
                  </a:lnTo>
                  <a:lnTo>
                    <a:pt x="90083" y="73038"/>
                  </a:lnTo>
                  <a:lnTo>
                    <a:pt x="89743" y="73066"/>
                  </a:lnTo>
                  <a:lnTo>
                    <a:pt x="89415" y="73109"/>
                  </a:lnTo>
                  <a:lnTo>
                    <a:pt x="89141" y="73185"/>
                  </a:lnTo>
                  <a:lnTo>
                    <a:pt x="88947" y="73328"/>
                  </a:lnTo>
                  <a:lnTo>
                    <a:pt x="88860" y="73523"/>
                  </a:lnTo>
                  <a:lnTo>
                    <a:pt x="88825" y="73757"/>
                  </a:lnTo>
                  <a:lnTo>
                    <a:pt x="88825" y="74019"/>
                  </a:lnTo>
                  <a:lnTo>
                    <a:pt x="88840" y="74286"/>
                  </a:lnTo>
                  <a:lnTo>
                    <a:pt x="88849" y="74887"/>
                  </a:lnTo>
                  <a:lnTo>
                    <a:pt x="88867" y="75239"/>
                  </a:lnTo>
                  <a:lnTo>
                    <a:pt x="88900" y="75587"/>
                  </a:lnTo>
                  <a:lnTo>
                    <a:pt x="88947" y="75935"/>
                  </a:lnTo>
                  <a:lnTo>
                    <a:pt x="89007" y="76283"/>
                  </a:lnTo>
                  <a:lnTo>
                    <a:pt x="89019" y="76593"/>
                  </a:lnTo>
                  <a:lnTo>
                    <a:pt x="89070" y="77217"/>
                  </a:lnTo>
                  <a:lnTo>
                    <a:pt x="89090" y="77531"/>
                  </a:lnTo>
                  <a:lnTo>
                    <a:pt x="89121" y="78646"/>
                  </a:lnTo>
                  <a:lnTo>
                    <a:pt x="89137" y="79018"/>
                  </a:lnTo>
                  <a:lnTo>
                    <a:pt x="89161" y="79390"/>
                  </a:lnTo>
                  <a:lnTo>
                    <a:pt x="89237" y="80100"/>
                  </a:lnTo>
                  <a:lnTo>
                    <a:pt x="89284" y="80452"/>
                  </a:lnTo>
                  <a:lnTo>
                    <a:pt x="89335" y="80800"/>
                  </a:lnTo>
                  <a:lnTo>
                    <a:pt x="89395" y="81153"/>
                  </a:lnTo>
                  <a:lnTo>
                    <a:pt x="89359" y="81367"/>
                  </a:lnTo>
                  <a:lnTo>
                    <a:pt x="89299" y="81582"/>
                  </a:lnTo>
                  <a:lnTo>
                    <a:pt x="89217" y="81796"/>
                  </a:lnTo>
                  <a:lnTo>
                    <a:pt x="89114" y="81996"/>
                  </a:lnTo>
                  <a:lnTo>
                    <a:pt x="88991" y="82177"/>
                  </a:lnTo>
                  <a:lnTo>
                    <a:pt x="88769" y="82397"/>
                  </a:lnTo>
                  <a:lnTo>
                    <a:pt x="88480" y="82573"/>
                  </a:lnTo>
                  <a:lnTo>
                    <a:pt x="88159" y="82721"/>
                  </a:lnTo>
                  <a:lnTo>
                    <a:pt x="87502" y="82988"/>
                  </a:lnTo>
                  <a:lnTo>
                    <a:pt x="87055" y="83178"/>
                  </a:lnTo>
                  <a:lnTo>
                    <a:pt x="86596" y="83355"/>
                  </a:lnTo>
                  <a:lnTo>
                    <a:pt x="86128" y="83512"/>
                  </a:lnTo>
                  <a:lnTo>
                    <a:pt x="85654" y="83631"/>
                  </a:lnTo>
                  <a:lnTo>
                    <a:pt x="85179" y="83717"/>
                  </a:lnTo>
                  <a:lnTo>
                    <a:pt x="84708" y="83760"/>
                  </a:lnTo>
                  <a:lnTo>
                    <a:pt x="84229" y="83774"/>
                  </a:lnTo>
                  <a:lnTo>
                    <a:pt x="83746" y="83755"/>
                  </a:lnTo>
                  <a:lnTo>
                    <a:pt x="83271" y="83703"/>
                  </a:lnTo>
                  <a:lnTo>
                    <a:pt x="82808" y="83612"/>
                  </a:lnTo>
                  <a:lnTo>
                    <a:pt x="82439" y="83507"/>
                  </a:lnTo>
                  <a:lnTo>
                    <a:pt x="82071" y="83383"/>
                  </a:lnTo>
                  <a:lnTo>
                    <a:pt x="81706" y="83231"/>
                  </a:lnTo>
                  <a:lnTo>
                    <a:pt x="81359" y="83059"/>
                  </a:lnTo>
                  <a:lnTo>
                    <a:pt x="81027" y="82868"/>
                  </a:lnTo>
                  <a:lnTo>
                    <a:pt x="80800" y="82716"/>
                  </a:lnTo>
                  <a:lnTo>
                    <a:pt x="80377" y="82363"/>
                  </a:lnTo>
                  <a:lnTo>
                    <a:pt x="80167" y="82182"/>
                  </a:lnTo>
                  <a:lnTo>
                    <a:pt x="79949" y="82011"/>
                  </a:lnTo>
                  <a:lnTo>
                    <a:pt x="79577" y="81725"/>
                  </a:lnTo>
                  <a:lnTo>
                    <a:pt x="79197" y="81439"/>
                  </a:lnTo>
                  <a:lnTo>
                    <a:pt x="78805" y="81162"/>
                  </a:lnTo>
                  <a:lnTo>
                    <a:pt x="78406" y="80929"/>
                  </a:lnTo>
                  <a:lnTo>
                    <a:pt x="77985" y="80753"/>
                  </a:lnTo>
                  <a:lnTo>
                    <a:pt x="77736" y="80676"/>
                  </a:lnTo>
                  <a:lnTo>
                    <a:pt x="77479" y="80615"/>
                  </a:lnTo>
                  <a:lnTo>
                    <a:pt x="77221" y="80562"/>
                  </a:lnTo>
                  <a:lnTo>
                    <a:pt x="76961" y="80538"/>
                  </a:lnTo>
                  <a:lnTo>
                    <a:pt x="76707" y="80538"/>
                  </a:lnTo>
                  <a:lnTo>
                    <a:pt x="76375" y="80595"/>
                  </a:lnTo>
                  <a:lnTo>
                    <a:pt x="76041" y="80710"/>
                  </a:lnTo>
                  <a:lnTo>
                    <a:pt x="75718" y="80862"/>
                  </a:lnTo>
                  <a:lnTo>
                    <a:pt x="75397" y="81039"/>
                  </a:lnTo>
                  <a:lnTo>
                    <a:pt x="75092" y="81215"/>
                  </a:lnTo>
                  <a:lnTo>
                    <a:pt x="74863" y="81344"/>
                  </a:lnTo>
                  <a:lnTo>
                    <a:pt x="74633" y="81482"/>
                  </a:lnTo>
                  <a:lnTo>
                    <a:pt x="74411" y="81625"/>
                  </a:lnTo>
                  <a:lnTo>
                    <a:pt x="74213" y="81787"/>
                  </a:lnTo>
                  <a:lnTo>
                    <a:pt x="74051" y="81972"/>
                  </a:lnTo>
                  <a:lnTo>
                    <a:pt x="73939" y="82316"/>
                  </a:lnTo>
                  <a:lnTo>
                    <a:pt x="73952" y="82740"/>
                  </a:lnTo>
                  <a:lnTo>
                    <a:pt x="74008" y="83197"/>
                  </a:lnTo>
                  <a:lnTo>
                    <a:pt x="74035" y="83640"/>
                  </a:lnTo>
                  <a:lnTo>
                    <a:pt x="73948" y="84031"/>
                  </a:lnTo>
                  <a:lnTo>
                    <a:pt x="73821" y="84255"/>
                  </a:lnTo>
                  <a:lnTo>
                    <a:pt x="73663" y="84470"/>
                  </a:lnTo>
                  <a:lnTo>
                    <a:pt x="73485" y="84670"/>
                  </a:lnTo>
                  <a:lnTo>
                    <a:pt x="73097" y="85046"/>
                  </a:lnTo>
                  <a:lnTo>
                    <a:pt x="72741" y="85332"/>
                  </a:lnTo>
                  <a:lnTo>
                    <a:pt x="72349" y="85590"/>
                  </a:lnTo>
                  <a:lnTo>
                    <a:pt x="71937" y="85813"/>
                  </a:lnTo>
                  <a:lnTo>
                    <a:pt x="71510" y="86028"/>
                  </a:lnTo>
                  <a:lnTo>
                    <a:pt x="71086" y="86233"/>
                  </a:lnTo>
                  <a:lnTo>
                    <a:pt x="70768" y="86376"/>
                  </a:lnTo>
                  <a:lnTo>
                    <a:pt x="70116" y="86628"/>
                  </a:lnTo>
                  <a:lnTo>
                    <a:pt x="69791" y="86762"/>
                  </a:lnTo>
                  <a:lnTo>
                    <a:pt x="69470" y="86909"/>
                  </a:lnTo>
                  <a:lnTo>
                    <a:pt x="69178" y="87071"/>
                  </a:lnTo>
                  <a:lnTo>
                    <a:pt x="68608" y="87419"/>
                  </a:lnTo>
                  <a:lnTo>
                    <a:pt x="68327" y="87605"/>
                  </a:lnTo>
                  <a:lnTo>
                    <a:pt x="67780" y="87953"/>
                  </a:lnTo>
                  <a:lnTo>
                    <a:pt x="67254" y="88296"/>
                  </a:lnTo>
                  <a:lnTo>
                    <a:pt x="66996" y="88477"/>
                  </a:lnTo>
                  <a:lnTo>
                    <a:pt x="66747" y="88663"/>
                  </a:lnTo>
                  <a:lnTo>
                    <a:pt x="66319" y="89039"/>
                  </a:lnTo>
                  <a:lnTo>
                    <a:pt x="65916" y="89445"/>
                  </a:lnTo>
                  <a:lnTo>
                    <a:pt x="65528" y="89874"/>
                  </a:lnTo>
                  <a:lnTo>
                    <a:pt x="64783" y="90755"/>
                  </a:lnTo>
                  <a:lnTo>
                    <a:pt x="64420" y="91203"/>
                  </a:lnTo>
                  <a:lnTo>
                    <a:pt x="64068" y="91660"/>
                  </a:lnTo>
                  <a:lnTo>
                    <a:pt x="63371" y="92585"/>
                  </a:lnTo>
                  <a:lnTo>
                    <a:pt x="63010" y="93037"/>
                  </a:lnTo>
                  <a:lnTo>
                    <a:pt x="62607" y="93567"/>
                  </a:lnTo>
                  <a:lnTo>
                    <a:pt x="62206" y="94114"/>
                  </a:lnTo>
                  <a:lnTo>
                    <a:pt x="61795" y="94644"/>
                  </a:lnTo>
                  <a:lnTo>
                    <a:pt x="61351" y="95125"/>
                  </a:lnTo>
                  <a:lnTo>
                    <a:pt x="60848" y="95511"/>
                  </a:lnTo>
                  <a:lnTo>
                    <a:pt x="60302" y="95773"/>
                  </a:lnTo>
                  <a:lnTo>
                    <a:pt x="59701" y="95949"/>
                  </a:lnTo>
                  <a:lnTo>
                    <a:pt x="59075" y="96083"/>
                  </a:lnTo>
                  <a:lnTo>
                    <a:pt x="58438" y="96202"/>
                  </a:lnTo>
                  <a:lnTo>
                    <a:pt x="57820" y="96359"/>
                  </a:lnTo>
                  <a:lnTo>
                    <a:pt x="57305" y="96531"/>
                  </a:lnTo>
                  <a:lnTo>
                    <a:pt x="56276" y="96902"/>
                  </a:lnTo>
                  <a:lnTo>
                    <a:pt x="55762" y="97074"/>
                  </a:lnTo>
                  <a:lnTo>
                    <a:pt x="55239" y="97212"/>
                  </a:lnTo>
                  <a:lnTo>
                    <a:pt x="54558" y="97341"/>
                  </a:lnTo>
                  <a:lnTo>
                    <a:pt x="53865" y="97436"/>
                  </a:lnTo>
                  <a:lnTo>
                    <a:pt x="53165" y="97493"/>
                  </a:lnTo>
                  <a:lnTo>
                    <a:pt x="52464" y="97527"/>
                  </a:lnTo>
                  <a:lnTo>
                    <a:pt x="51767" y="97536"/>
                  </a:lnTo>
                  <a:lnTo>
                    <a:pt x="51039" y="97508"/>
                  </a:lnTo>
                  <a:lnTo>
                    <a:pt x="50311" y="97436"/>
                  </a:lnTo>
                  <a:lnTo>
                    <a:pt x="49578" y="97341"/>
                  </a:lnTo>
                  <a:lnTo>
                    <a:pt x="48850" y="97260"/>
                  </a:lnTo>
                  <a:lnTo>
                    <a:pt x="48042" y="97195"/>
                  </a:lnTo>
                  <a:lnTo>
                    <a:pt x="47512" y="97188"/>
                  </a:lnTo>
                  <a:lnTo>
                    <a:pt x="46902" y="97165"/>
                  </a:lnTo>
                  <a:lnTo>
                    <a:pt x="46289" y="97159"/>
                  </a:lnTo>
                  <a:lnTo>
                    <a:pt x="46007" y="97162"/>
                  </a:lnTo>
                  <a:lnTo>
                    <a:pt x="45691" y="97193"/>
                  </a:lnTo>
                  <a:lnTo>
                    <a:pt x="44987" y="97280"/>
                  </a:lnTo>
                  <a:lnTo>
                    <a:pt x="44769" y="97364"/>
                  </a:lnTo>
                  <a:lnTo>
                    <a:pt x="44428" y="97445"/>
                  </a:lnTo>
                  <a:lnTo>
                    <a:pt x="44096" y="97545"/>
                  </a:lnTo>
                  <a:lnTo>
                    <a:pt x="43780" y="97674"/>
                  </a:lnTo>
                  <a:lnTo>
                    <a:pt x="43490" y="97836"/>
                  </a:lnTo>
                  <a:lnTo>
                    <a:pt x="43335" y="97951"/>
                  </a:lnTo>
                  <a:lnTo>
                    <a:pt x="43190" y="98070"/>
                  </a:lnTo>
                  <a:lnTo>
                    <a:pt x="42575" y="98656"/>
                  </a:lnTo>
                  <a:lnTo>
                    <a:pt x="41994" y="99233"/>
                  </a:lnTo>
                  <a:lnTo>
                    <a:pt x="41792" y="99414"/>
                  </a:lnTo>
                  <a:lnTo>
                    <a:pt x="41622" y="99556"/>
                  </a:lnTo>
                  <a:lnTo>
                    <a:pt x="41273" y="99819"/>
                  </a:lnTo>
                  <a:lnTo>
                    <a:pt x="41103" y="99957"/>
                  </a:lnTo>
                  <a:lnTo>
                    <a:pt x="40945" y="100109"/>
                  </a:lnTo>
                  <a:lnTo>
                    <a:pt x="40698" y="100371"/>
                  </a:lnTo>
                  <a:lnTo>
                    <a:pt x="40584" y="100510"/>
                  </a:lnTo>
                  <a:lnTo>
                    <a:pt x="40489" y="100653"/>
                  </a:lnTo>
                  <a:lnTo>
                    <a:pt x="40418" y="100805"/>
                  </a:lnTo>
                  <a:lnTo>
                    <a:pt x="40402" y="101082"/>
                  </a:lnTo>
                  <a:lnTo>
                    <a:pt x="40482" y="101386"/>
                  </a:lnTo>
                  <a:lnTo>
                    <a:pt x="40620" y="101711"/>
                  </a:lnTo>
                  <a:lnTo>
                    <a:pt x="40778" y="102044"/>
                  </a:lnTo>
                  <a:lnTo>
                    <a:pt x="40905" y="102363"/>
                  </a:lnTo>
                  <a:lnTo>
                    <a:pt x="41095" y="102978"/>
                  </a:lnTo>
                  <a:lnTo>
                    <a:pt x="41281" y="103598"/>
                  </a:lnTo>
                  <a:lnTo>
                    <a:pt x="41475" y="104212"/>
                  </a:lnTo>
                  <a:lnTo>
                    <a:pt x="41689" y="104818"/>
                  </a:lnTo>
                  <a:lnTo>
                    <a:pt x="41943" y="105408"/>
                  </a:lnTo>
                  <a:lnTo>
                    <a:pt x="42128" y="105785"/>
                  </a:lnTo>
                  <a:lnTo>
                    <a:pt x="42322" y="106156"/>
                  </a:lnTo>
                  <a:lnTo>
                    <a:pt x="42528" y="106524"/>
                  </a:lnTo>
                  <a:lnTo>
                    <a:pt x="42749" y="106886"/>
                  </a:lnTo>
                  <a:lnTo>
                    <a:pt x="42976" y="107238"/>
                  </a:lnTo>
                  <a:lnTo>
                    <a:pt x="43114" y="107501"/>
                  </a:lnTo>
                  <a:lnTo>
                    <a:pt x="43272" y="107758"/>
                  </a:lnTo>
                  <a:lnTo>
                    <a:pt x="43450" y="108005"/>
                  </a:lnTo>
                  <a:lnTo>
                    <a:pt x="43644" y="108239"/>
                  </a:lnTo>
                  <a:lnTo>
                    <a:pt x="43854" y="108454"/>
                  </a:lnTo>
                  <a:lnTo>
                    <a:pt x="44123" y="108677"/>
                  </a:lnTo>
                  <a:lnTo>
                    <a:pt x="44428" y="108878"/>
                  </a:lnTo>
                  <a:lnTo>
                    <a:pt x="44749" y="109054"/>
                  </a:lnTo>
                  <a:lnTo>
                    <a:pt x="45406" y="109382"/>
                  </a:lnTo>
                  <a:lnTo>
                    <a:pt x="45755" y="109540"/>
                  </a:lnTo>
                  <a:lnTo>
                    <a:pt x="46111" y="109678"/>
                  </a:lnTo>
                  <a:lnTo>
                    <a:pt x="46831" y="109940"/>
                  </a:lnTo>
                  <a:lnTo>
                    <a:pt x="47187" y="110088"/>
                  </a:lnTo>
                  <a:lnTo>
                    <a:pt x="47588" y="110283"/>
                  </a:lnTo>
                  <a:lnTo>
                    <a:pt x="47987" y="110493"/>
                  </a:lnTo>
                  <a:lnTo>
                    <a:pt x="48379" y="110707"/>
                  </a:lnTo>
                  <a:lnTo>
                    <a:pt x="48779" y="110917"/>
                  </a:lnTo>
                  <a:lnTo>
                    <a:pt x="49186" y="111098"/>
                  </a:lnTo>
                  <a:lnTo>
                    <a:pt x="49712" y="111318"/>
                  </a:lnTo>
                  <a:lnTo>
                    <a:pt x="49982" y="111418"/>
                  </a:lnTo>
                  <a:lnTo>
                    <a:pt x="50251" y="111503"/>
                  </a:lnTo>
                  <a:lnTo>
                    <a:pt x="50525" y="111575"/>
                  </a:lnTo>
                  <a:lnTo>
                    <a:pt x="50830" y="111627"/>
                  </a:lnTo>
                  <a:lnTo>
                    <a:pt x="51142" y="111661"/>
                  </a:lnTo>
                  <a:lnTo>
                    <a:pt x="51458" y="111680"/>
                  </a:lnTo>
                  <a:lnTo>
                    <a:pt x="51776" y="111684"/>
                  </a:lnTo>
                  <a:lnTo>
                    <a:pt x="52092" y="111680"/>
                  </a:lnTo>
                  <a:lnTo>
                    <a:pt x="52520" y="111661"/>
                  </a:lnTo>
                  <a:lnTo>
                    <a:pt x="52952" y="111627"/>
                  </a:lnTo>
                  <a:lnTo>
                    <a:pt x="53379" y="111570"/>
                  </a:lnTo>
                  <a:lnTo>
                    <a:pt x="53798" y="111479"/>
                  </a:lnTo>
                  <a:lnTo>
                    <a:pt x="54190" y="111341"/>
                  </a:lnTo>
                  <a:lnTo>
                    <a:pt x="54475" y="111179"/>
                  </a:lnTo>
                  <a:lnTo>
                    <a:pt x="54740" y="110979"/>
                  </a:lnTo>
                  <a:lnTo>
                    <a:pt x="55002" y="110760"/>
                  </a:lnTo>
                  <a:lnTo>
                    <a:pt x="55267" y="110555"/>
                  </a:lnTo>
                  <a:lnTo>
                    <a:pt x="55553" y="110388"/>
                  </a:lnTo>
                  <a:lnTo>
                    <a:pt x="55766" y="110298"/>
                  </a:lnTo>
                  <a:lnTo>
                    <a:pt x="55991" y="110217"/>
                  </a:lnTo>
                  <a:lnTo>
                    <a:pt x="56217" y="110145"/>
                  </a:lnTo>
                  <a:lnTo>
                    <a:pt x="56450" y="110083"/>
                  </a:lnTo>
                  <a:lnTo>
                    <a:pt x="56680" y="110036"/>
                  </a:lnTo>
                  <a:lnTo>
                    <a:pt x="57016" y="109983"/>
                  </a:lnTo>
                  <a:lnTo>
                    <a:pt x="57361" y="109955"/>
                  </a:lnTo>
                  <a:lnTo>
                    <a:pt x="57710" y="109950"/>
                  </a:lnTo>
                  <a:lnTo>
                    <a:pt x="58058" y="109959"/>
                  </a:lnTo>
                  <a:lnTo>
                    <a:pt x="58644" y="110016"/>
                  </a:lnTo>
                  <a:lnTo>
                    <a:pt x="58893" y="110045"/>
                  </a:lnTo>
                  <a:lnTo>
                    <a:pt x="59138" y="110083"/>
                  </a:lnTo>
                  <a:lnTo>
                    <a:pt x="59372" y="110145"/>
                  </a:lnTo>
                  <a:lnTo>
                    <a:pt x="59590" y="110235"/>
                  </a:lnTo>
                  <a:lnTo>
                    <a:pt x="59848" y="110436"/>
                  </a:lnTo>
                  <a:lnTo>
                    <a:pt x="60069" y="110703"/>
                  </a:lnTo>
                  <a:lnTo>
                    <a:pt x="60465" y="111327"/>
                  </a:lnTo>
                  <a:lnTo>
                    <a:pt x="60979" y="111913"/>
                  </a:lnTo>
                  <a:lnTo>
                    <a:pt x="61062" y="112056"/>
                  </a:lnTo>
                  <a:lnTo>
                    <a:pt x="61122" y="112223"/>
                  </a:lnTo>
                  <a:lnTo>
                    <a:pt x="61162" y="112394"/>
                  </a:lnTo>
                  <a:lnTo>
                    <a:pt x="61185" y="112571"/>
                  </a:lnTo>
                  <a:lnTo>
                    <a:pt x="61189" y="112742"/>
                  </a:lnTo>
                  <a:lnTo>
                    <a:pt x="61157" y="112937"/>
                  </a:lnTo>
                  <a:lnTo>
                    <a:pt x="61082" y="113128"/>
                  </a:lnTo>
                  <a:lnTo>
                    <a:pt x="60988" y="113323"/>
                  </a:lnTo>
                  <a:lnTo>
                    <a:pt x="60884" y="113514"/>
                  </a:lnTo>
                  <a:lnTo>
                    <a:pt x="60797" y="113709"/>
                  </a:lnTo>
                  <a:lnTo>
                    <a:pt x="60730" y="113948"/>
                  </a:lnTo>
                  <a:lnTo>
                    <a:pt x="60674" y="114196"/>
                  </a:lnTo>
                  <a:lnTo>
                    <a:pt x="60615" y="114443"/>
                  </a:lnTo>
                  <a:lnTo>
                    <a:pt x="60532" y="114658"/>
                  </a:lnTo>
                  <a:lnTo>
                    <a:pt x="60405" y="114829"/>
                  </a:lnTo>
                  <a:lnTo>
                    <a:pt x="60176" y="114939"/>
                  </a:lnTo>
                  <a:lnTo>
                    <a:pt x="59871" y="114968"/>
                  </a:lnTo>
                  <a:lnTo>
                    <a:pt x="59527" y="114948"/>
                  </a:lnTo>
                  <a:lnTo>
                    <a:pt x="59171" y="114906"/>
                  </a:lnTo>
                  <a:lnTo>
                    <a:pt x="58833" y="114877"/>
                  </a:lnTo>
                  <a:lnTo>
                    <a:pt x="58370" y="114829"/>
                  </a:lnTo>
                  <a:lnTo>
                    <a:pt x="57907" y="114749"/>
                  </a:lnTo>
                  <a:lnTo>
                    <a:pt x="57448" y="114653"/>
                  </a:lnTo>
                  <a:lnTo>
                    <a:pt x="56985" y="114548"/>
                  </a:lnTo>
                  <a:lnTo>
                    <a:pt x="56138" y="114381"/>
                  </a:lnTo>
                  <a:lnTo>
                    <a:pt x="55366" y="114219"/>
                  </a:lnTo>
                  <a:lnTo>
                    <a:pt x="54978" y="114158"/>
                  </a:lnTo>
                  <a:lnTo>
                    <a:pt x="54586" y="114124"/>
                  </a:lnTo>
                  <a:lnTo>
                    <a:pt x="54040" y="114115"/>
                  </a:lnTo>
                  <a:lnTo>
                    <a:pt x="53473" y="114138"/>
                  </a:lnTo>
                  <a:lnTo>
                    <a:pt x="52916" y="114205"/>
                  </a:lnTo>
                  <a:lnTo>
                    <a:pt x="52382" y="114329"/>
                  </a:lnTo>
                  <a:lnTo>
                    <a:pt x="51890" y="114524"/>
                  </a:lnTo>
                  <a:lnTo>
                    <a:pt x="51558" y="114720"/>
                  </a:lnTo>
                  <a:lnTo>
                    <a:pt x="51242" y="114953"/>
                  </a:lnTo>
                  <a:lnTo>
                    <a:pt x="50941" y="115215"/>
                  </a:lnTo>
                  <a:lnTo>
                    <a:pt x="50652" y="115492"/>
                  </a:lnTo>
                  <a:lnTo>
                    <a:pt x="50374" y="115773"/>
                  </a:lnTo>
                  <a:lnTo>
                    <a:pt x="50215" y="115944"/>
                  </a:lnTo>
                  <a:lnTo>
                    <a:pt x="49923" y="116316"/>
                  </a:lnTo>
                  <a:lnTo>
                    <a:pt x="49772" y="116497"/>
                  </a:lnTo>
                  <a:lnTo>
                    <a:pt x="49610" y="116659"/>
                  </a:lnTo>
                  <a:lnTo>
                    <a:pt x="49253" y="116912"/>
                  </a:lnTo>
                  <a:lnTo>
                    <a:pt x="48857" y="117112"/>
                  </a:lnTo>
                  <a:lnTo>
                    <a:pt x="48434" y="117279"/>
                  </a:lnTo>
                  <a:lnTo>
                    <a:pt x="47999" y="117436"/>
                  </a:lnTo>
                  <a:lnTo>
                    <a:pt x="47140" y="117765"/>
                  </a:lnTo>
                  <a:lnTo>
                    <a:pt x="45826" y="118217"/>
                  </a:lnTo>
                  <a:lnTo>
                    <a:pt x="45394" y="118384"/>
                  </a:lnTo>
                  <a:lnTo>
                    <a:pt x="45014" y="118546"/>
                  </a:lnTo>
                  <a:lnTo>
                    <a:pt x="44261" y="118899"/>
                  </a:lnTo>
                  <a:lnTo>
                    <a:pt x="43887" y="119080"/>
                  </a:lnTo>
                  <a:lnTo>
                    <a:pt x="43510" y="119247"/>
                  </a:lnTo>
                  <a:lnTo>
                    <a:pt x="43161" y="119395"/>
                  </a:lnTo>
                  <a:lnTo>
                    <a:pt x="42461" y="119666"/>
                  </a:lnTo>
                  <a:lnTo>
                    <a:pt x="42116" y="119809"/>
                  </a:lnTo>
                  <a:lnTo>
                    <a:pt x="41776" y="119966"/>
                  </a:lnTo>
                  <a:lnTo>
                    <a:pt x="41324" y="120219"/>
                  </a:lnTo>
                  <a:lnTo>
                    <a:pt x="40885" y="120496"/>
                  </a:lnTo>
                  <a:lnTo>
                    <a:pt x="40026" y="121077"/>
                  </a:lnTo>
                  <a:lnTo>
                    <a:pt x="39583" y="121353"/>
                  </a:lnTo>
                  <a:lnTo>
                    <a:pt x="38696" y="121892"/>
                  </a:lnTo>
                  <a:lnTo>
                    <a:pt x="38249" y="122154"/>
                  </a:lnTo>
                  <a:lnTo>
                    <a:pt x="37790" y="122392"/>
                  </a:lnTo>
                  <a:lnTo>
                    <a:pt x="37318" y="122587"/>
                  </a:lnTo>
                  <a:lnTo>
                    <a:pt x="36966" y="122697"/>
                  </a:lnTo>
                  <a:lnTo>
                    <a:pt x="36610" y="122783"/>
                  </a:lnTo>
                  <a:lnTo>
                    <a:pt x="36245" y="122859"/>
                  </a:lnTo>
                  <a:lnTo>
                    <a:pt x="35882" y="122930"/>
                  </a:lnTo>
                  <a:lnTo>
                    <a:pt x="35690" y="122981"/>
                  </a:lnTo>
                  <a:lnTo>
                    <a:pt x="35517" y="123007"/>
                  </a:lnTo>
                  <a:lnTo>
                    <a:pt x="35185" y="123069"/>
                  </a:lnTo>
                  <a:lnTo>
                    <a:pt x="34512" y="123178"/>
                  </a:lnTo>
                  <a:lnTo>
                    <a:pt x="34187" y="123250"/>
                  </a:lnTo>
                  <a:lnTo>
                    <a:pt x="33867" y="123350"/>
                  </a:lnTo>
                  <a:lnTo>
                    <a:pt x="33506" y="123531"/>
                  </a:lnTo>
                  <a:lnTo>
                    <a:pt x="33165" y="123765"/>
                  </a:lnTo>
                  <a:lnTo>
                    <a:pt x="32829" y="124012"/>
                  </a:lnTo>
                  <a:lnTo>
                    <a:pt x="32630" y="124152"/>
                  </a:lnTo>
                  <a:lnTo>
                    <a:pt x="32488" y="124250"/>
                  </a:lnTo>
                  <a:lnTo>
                    <a:pt x="32129" y="124441"/>
                  </a:lnTo>
                  <a:lnTo>
                    <a:pt x="31720" y="124570"/>
                  </a:lnTo>
                  <a:lnTo>
                    <a:pt x="31290" y="124651"/>
                  </a:lnTo>
                  <a:lnTo>
                    <a:pt x="30854" y="124708"/>
                  </a:lnTo>
                  <a:lnTo>
                    <a:pt x="30431" y="124794"/>
                  </a:lnTo>
                  <a:lnTo>
                    <a:pt x="30030" y="124932"/>
                  </a:lnTo>
                  <a:lnTo>
                    <a:pt x="29627" y="125142"/>
                  </a:lnTo>
                  <a:lnTo>
                    <a:pt x="29438" y="125236"/>
                  </a:lnTo>
                  <a:lnTo>
                    <a:pt x="29243" y="125394"/>
                  </a:lnTo>
                  <a:lnTo>
                    <a:pt x="28874" y="125680"/>
                  </a:lnTo>
                  <a:lnTo>
                    <a:pt x="28527" y="125995"/>
                  </a:lnTo>
                  <a:lnTo>
                    <a:pt x="28012" y="125651"/>
                  </a:lnTo>
                  <a:lnTo>
                    <a:pt x="27470" y="125226"/>
                  </a:lnTo>
                  <a:lnTo>
                    <a:pt x="27279" y="125095"/>
                  </a:lnTo>
                  <a:lnTo>
                    <a:pt x="27129" y="125033"/>
                  </a:lnTo>
                  <a:lnTo>
                    <a:pt x="26859" y="124983"/>
                  </a:lnTo>
                  <a:lnTo>
                    <a:pt x="26709" y="124983"/>
                  </a:lnTo>
                  <a:lnTo>
                    <a:pt x="26575" y="125008"/>
                  </a:lnTo>
                  <a:lnTo>
                    <a:pt x="26239" y="125114"/>
                  </a:lnTo>
                  <a:lnTo>
                    <a:pt x="24394" y="125713"/>
                  </a:lnTo>
                  <a:lnTo>
                    <a:pt x="20262" y="127248"/>
                  </a:lnTo>
                  <a:lnTo>
                    <a:pt x="18888" y="122407"/>
                  </a:lnTo>
                  <a:lnTo>
                    <a:pt x="17690" y="118378"/>
                  </a:lnTo>
                  <a:lnTo>
                    <a:pt x="16511" y="114298"/>
                  </a:lnTo>
                  <a:lnTo>
                    <a:pt x="15166" y="109668"/>
                  </a:lnTo>
                  <a:lnTo>
                    <a:pt x="13990" y="105599"/>
                  </a:lnTo>
                  <a:lnTo>
                    <a:pt x="13883" y="105205"/>
                  </a:lnTo>
                  <a:lnTo>
                    <a:pt x="20638" y="103288"/>
                  </a:lnTo>
                  <a:lnTo>
                    <a:pt x="20530" y="102945"/>
                  </a:lnTo>
                  <a:lnTo>
                    <a:pt x="19999" y="101210"/>
                  </a:lnTo>
                  <a:lnTo>
                    <a:pt x="19219" y="101286"/>
                  </a:lnTo>
                  <a:lnTo>
                    <a:pt x="18701" y="99981"/>
                  </a:lnTo>
                  <a:lnTo>
                    <a:pt x="18131" y="98522"/>
                  </a:lnTo>
                  <a:lnTo>
                    <a:pt x="17549" y="97060"/>
                  </a:lnTo>
                  <a:lnTo>
                    <a:pt x="17462" y="96831"/>
                  </a:lnTo>
                  <a:lnTo>
                    <a:pt x="17355" y="96569"/>
                  </a:lnTo>
                  <a:lnTo>
                    <a:pt x="17165" y="96083"/>
                  </a:lnTo>
                  <a:lnTo>
                    <a:pt x="16971" y="95597"/>
                  </a:lnTo>
                  <a:lnTo>
                    <a:pt x="16872" y="95377"/>
                  </a:lnTo>
                  <a:lnTo>
                    <a:pt x="16718" y="94990"/>
                  </a:lnTo>
                  <a:lnTo>
                    <a:pt x="15784" y="92621"/>
                  </a:lnTo>
                  <a:lnTo>
                    <a:pt x="14581" y="93106"/>
                  </a:lnTo>
                  <a:lnTo>
                    <a:pt x="14112" y="93289"/>
                  </a:lnTo>
                  <a:lnTo>
                    <a:pt x="12449" y="93966"/>
                  </a:lnTo>
                  <a:lnTo>
                    <a:pt x="11991" y="94152"/>
                  </a:lnTo>
                  <a:lnTo>
                    <a:pt x="9742" y="95046"/>
                  </a:lnTo>
                  <a:lnTo>
                    <a:pt x="9209" y="95262"/>
                  </a:lnTo>
                  <a:lnTo>
                    <a:pt x="7328" y="96026"/>
                  </a:lnTo>
                  <a:lnTo>
                    <a:pt x="6196" y="96481"/>
                  </a:lnTo>
                  <a:lnTo>
                    <a:pt x="4128" y="97318"/>
                  </a:lnTo>
                  <a:lnTo>
                    <a:pt x="2042" y="98206"/>
                  </a:lnTo>
                  <a:lnTo>
                    <a:pt x="0" y="99105"/>
                  </a:lnTo>
                  <a:lnTo>
                    <a:pt x="509" y="93734"/>
                  </a:lnTo>
                  <a:lnTo>
                    <a:pt x="905" y="88832"/>
                  </a:lnTo>
                  <a:lnTo>
                    <a:pt x="1166" y="85785"/>
                  </a:lnTo>
                  <a:lnTo>
                    <a:pt x="1592" y="80802"/>
                  </a:lnTo>
                  <a:lnTo>
                    <a:pt x="1694" y="79582"/>
                  </a:lnTo>
                  <a:lnTo>
                    <a:pt x="1921" y="76858"/>
                  </a:lnTo>
                  <a:lnTo>
                    <a:pt x="4563" y="76619"/>
                  </a:lnTo>
                  <a:lnTo>
                    <a:pt x="5162" y="73116"/>
                  </a:lnTo>
                  <a:lnTo>
                    <a:pt x="5414" y="71639"/>
                  </a:lnTo>
                  <a:lnTo>
                    <a:pt x="5498" y="71142"/>
                  </a:lnTo>
                  <a:lnTo>
                    <a:pt x="6087" y="67703"/>
                  </a:lnTo>
                  <a:lnTo>
                    <a:pt x="6608" y="67488"/>
                  </a:lnTo>
                  <a:lnTo>
                    <a:pt x="7983" y="67707"/>
                  </a:lnTo>
                  <a:lnTo>
                    <a:pt x="8147" y="66762"/>
                  </a:lnTo>
                  <a:lnTo>
                    <a:pt x="8503" y="64650"/>
                  </a:lnTo>
                  <a:lnTo>
                    <a:pt x="8569" y="64328"/>
                  </a:lnTo>
                  <a:lnTo>
                    <a:pt x="8618" y="64102"/>
                  </a:lnTo>
                  <a:lnTo>
                    <a:pt x="8717" y="63531"/>
                  </a:lnTo>
                  <a:lnTo>
                    <a:pt x="8800" y="63021"/>
                  </a:lnTo>
                  <a:lnTo>
                    <a:pt x="8864" y="62673"/>
                  </a:lnTo>
                  <a:lnTo>
                    <a:pt x="9065" y="61486"/>
                  </a:lnTo>
                  <a:lnTo>
                    <a:pt x="9151" y="61038"/>
                  </a:lnTo>
                  <a:lnTo>
                    <a:pt x="12200" y="61561"/>
                  </a:lnTo>
                  <a:lnTo>
                    <a:pt x="13122" y="56082"/>
                  </a:lnTo>
                  <a:lnTo>
                    <a:pt x="15861" y="56555"/>
                  </a:lnTo>
                  <a:lnTo>
                    <a:pt x="16912" y="56737"/>
                  </a:lnTo>
                  <a:lnTo>
                    <a:pt x="17950" y="56916"/>
                  </a:lnTo>
                  <a:lnTo>
                    <a:pt x="19563" y="57195"/>
                  </a:lnTo>
                  <a:lnTo>
                    <a:pt x="19751" y="56106"/>
                  </a:lnTo>
                  <a:lnTo>
                    <a:pt x="20224" y="53337"/>
                  </a:lnTo>
                  <a:lnTo>
                    <a:pt x="20433" y="52549"/>
                  </a:lnTo>
                  <a:lnTo>
                    <a:pt x="25698" y="53581"/>
                  </a:lnTo>
                  <a:lnTo>
                    <a:pt x="26226" y="52451"/>
                  </a:lnTo>
                  <a:lnTo>
                    <a:pt x="26527" y="52680"/>
                  </a:lnTo>
                  <a:lnTo>
                    <a:pt x="26852" y="52885"/>
                  </a:lnTo>
                  <a:lnTo>
                    <a:pt x="27193" y="53071"/>
                  </a:lnTo>
                  <a:lnTo>
                    <a:pt x="27545" y="53238"/>
                  </a:lnTo>
                  <a:lnTo>
                    <a:pt x="27897" y="53381"/>
                  </a:lnTo>
                  <a:lnTo>
                    <a:pt x="28177" y="53476"/>
                  </a:lnTo>
                  <a:lnTo>
                    <a:pt x="28467" y="53562"/>
                  </a:lnTo>
                  <a:lnTo>
                    <a:pt x="28760" y="53628"/>
                  </a:lnTo>
                  <a:lnTo>
                    <a:pt x="29052" y="53690"/>
                  </a:lnTo>
                  <a:lnTo>
                    <a:pt x="29346" y="53738"/>
                  </a:lnTo>
                  <a:lnTo>
                    <a:pt x="29611" y="53771"/>
                  </a:lnTo>
                  <a:lnTo>
                    <a:pt x="29876" y="53800"/>
                  </a:lnTo>
                  <a:lnTo>
                    <a:pt x="30141" y="53819"/>
                  </a:lnTo>
                  <a:lnTo>
                    <a:pt x="30406" y="53829"/>
                  </a:lnTo>
                  <a:lnTo>
                    <a:pt x="30671" y="53829"/>
                  </a:lnTo>
                  <a:lnTo>
                    <a:pt x="31179" y="53819"/>
                  </a:lnTo>
                  <a:lnTo>
                    <a:pt x="31689" y="53790"/>
                  </a:lnTo>
                  <a:lnTo>
                    <a:pt x="32196" y="53729"/>
                  </a:lnTo>
                  <a:lnTo>
                    <a:pt x="32691" y="53628"/>
                  </a:lnTo>
                  <a:lnTo>
                    <a:pt x="33162" y="53476"/>
                  </a:lnTo>
                  <a:lnTo>
                    <a:pt x="33466" y="53338"/>
                  </a:lnTo>
                  <a:lnTo>
                    <a:pt x="33760" y="53176"/>
                  </a:lnTo>
                  <a:lnTo>
                    <a:pt x="34049" y="52995"/>
                  </a:lnTo>
                  <a:lnTo>
                    <a:pt x="34330" y="52804"/>
                  </a:lnTo>
                  <a:lnTo>
                    <a:pt x="34603" y="52604"/>
                  </a:lnTo>
                  <a:lnTo>
                    <a:pt x="34927" y="52342"/>
                  </a:lnTo>
                  <a:lnTo>
                    <a:pt x="35236" y="52051"/>
                  </a:lnTo>
                  <a:lnTo>
                    <a:pt x="35541" y="51756"/>
                  </a:lnTo>
                  <a:lnTo>
                    <a:pt x="35842" y="51455"/>
                  </a:lnTo>
                  <a:lnTo>
                    <a:pt x="36151" y="51169"/>
                  </a:lnTo>
                  <a:lnTo>
                    <a:pt x="36467" y="50898"/>
                  </a:lnTo>
                  <a:lnTo>
                    <a:pt x="36792" y="50631"/>
                  </a:lnTo>
                  <a:lnTo>
                    <a:pt x="38483" y="49249"/>
                  </a:lnTo>
                  <a:lnTo>
                    <a:pt x="39928" y="48082"/>
                  </a:lnTo>
                  <a:lnTo>
                    <a:pt x="41364" y="46909"/>
                  </a:lnTo>
                  <a:lnTo>
                    <a:pt x="42782" y="45713"/>
                  </a:lnTo>
                  <a:lnTo>
                    <a:pt x="42923" y="45617"/>
                  </a:lnTo>
                  <a:lnTo>
                    <a:pt x="43252" y="45313"/>
                  </a:lnTo>
                  <a:lnTo>
                    <a:pt x="43724" y="44913"/>
                  </a:lnTo>
                  <a:lnTo>
                    <a:pt x="44199" y="44565"/>
                  </a:lnTo>
                  <a:lnTo>
                    <a:pt x="44682" y="44226"/>
                  </a:lnTo>
                  <a:lnTo>
                    <a:pt x="45172" y="43898"/>
                  </a:lnTo>
                  <a:lnTo>
                    <a:pt x="45671" y="43583"/>
                  </a:lnTo>
                  <a:lnTo>
                    <a:pt x="46174" y="43283"/>
                  </a:lnTo>
                  <a:lnTo>
                    <a:pt x="46732" y="42983"/>
                  </a:lnTo>
                  <a:lnTo>
                    <a:pt x="47310" y="42702"/>
                  </a:lnTo>
                  <a:lnTo>
                    <a:pt x="47888" y="42434"/>
                  </a:lnTo>
                  <a:lnTo>
                    <a:pt x="48463" y="42163"/>
                  </a:lnTo>
                  <a:lnTo>
                    <a:pt x="49028" y="41867"/>
                  </a:lnTo>
                  <a:lnTo>
                    <a:pt x="49666" y="41586"/>
                  </a:lnTo>
                  <a:lnTo>
                    <a:pt x="50338" y="41120"/>
                  </a:lnTo>
                  <a:lnTo>
                    <a:pt x="50984" y="40729"/>
                  </a:lnTo>
                  <a:lnTo>
                    <a:pt x="51605" y="40305"/>
                  </a:lnTo>
                  <a:lnTo>
                    <a:pt x="52191" y="39847"/>
                  </a:lnTo>
                  <a:lnTo>
                    <a:pt x="52603" y="39490"/>
                  </a:lnTo>
                  <a:lnTo>
                    <a:pt x="53003" y="39118"/>
                  </a:lnTo>
                  <a:lnTo>
                    <a:pt x="53386" y="38732"/>
                  </a:lnTo>
                  <a:lnTo>
                    <a:pt x="53751" y="38327"/>
                  </a:lnTo>
                  <a:lnTo>
                    <a:pt x="54095" y="37903"/>
                  </a:lnTo>
                  <a:lnTo>
                    <a:pt x="54535" y="37269"/>
                  </a:lnTo>
                  <a:lnTo>
                    <a:pt x="54927" y="36597"/>
                  </a:lnTo>
                  <a:lnTo>
                    <a:pt x="55279" y="35892"/>
                  </a:lnTo>
                  <a:lnTo>
                    <a:pt x="55595" y="35168"/>
                  </a:lnTo>
                  <a:lnTo>
                    <a:pt x="55869" y="34438"/>
                  </a:lnTo>
                  <a:lnTo>
                    <a:pt x="56031" y="33957"/>
                  </a:lnTo>
                  <a:lnTo>
                    <a:pt x="56178" y="33466"/>
                  </a:lnTo>
                  <a:lnTo>
                    <a:pt x="56308" y="32971"/>
                  </a:lnTo>
                  <a:lnTo>
                    <a:pt x="56419" y="32470"/>
                  </a:lnTo>
                  <a:lnTo>
                    <a:pt x="56522" y="31970"/>
                  </a:lnTo>
                  <a:lnTo>
                    <a:pt x="56593" y="31403"/>
                  </a:lnTo>
                  <a:lnTo>
                    <a:pt x="56629" y="30831"/>
                  </a:lnTo>
                  <a:lnTo>
                    <a:pt x="56653" y="30254"/>
                  </a:lnTo>
                  <a:lnTo>
                    <a:pt x="56708" y="29687"/>
                  </a:lnTo>
                  <a:lnTo>
                    <a:pt x="56822" y="29139"/>
                  </a:lnTo>
                  <a:lnTo>
                    <a:pt x="56962" y="28734"/>
                  </a:lnTo>
                  <a:lnTo>
                    <a:pt x="57127" y="28334"/>
                  </a:lnTo>
                  <a:lnTo>
                    <a:pt x="57310" y="27944"/>
                  </a:lnTo>
                  <a:lnTo>
                    <a:pt x="57508" y="27557"/>
                  </a:lnTo>
                  <a:lnTo>
                    <a:pt x="57717" y="27176"/>
                  </a:lnTo>
                  <a:lnTo>
                    <a:pt x="57962" y="26771"/>
                  </a:lnTo>
                  <a:lnTo>
                    <a:pt x="58225" y="26380"/>
                  </a:lnTo>
                  <a:lnTo>
                    <a:pt x="58501" y="25994"/>
                  </a:lnTo>
                  <a:lnTo>
                    <a:pt x="59064" y="25227"/>
                  </a:lnTo>
                  <a:lnTo>
                    <a:pt x="59316" y="24913"/>
                  </a:lnTo>
                  <a:lnTo>
                    <a:pt x="59594" y="24603"/>
                  </a:lnTo>
                  <a:lnTo>
                    <a:pt x="59859" y="24293"/>
                  </a:lnTo>
                  <a:lnTo>
                    <a:pt x="60089" y="23974"/>
                  </a:lnTo>
                  <a:lnTo>
                    <a:pt x="60255" y="23626"/>
                  </a:lnTo>
                  <a:lnTo>
                    <a:pt x="60314" y="23440"/>
                  </a:lnTo>
                  <a:lnTo>
                    <a:pt x="60362" y="23249"/>
                  </a:lnTo>
                  <a:lnTo>
                    <a:pt x="60401" y="23054"/>
                  </a:lnTo>
                  <a:lnTo>
                    <a:pt x="60421" y="22859"/>
                  </a:lnTo>
                  <a:lnTo>
                    <a:pt x="60421" y="22668"/>
                  </a:lnTo>
                  <a:lnTo>
                    <a:pt x="60394" y="22449"/>
                  </a:lnTo>
                  <a:lnTo>
                    <a:pt x="60334" y="22225"/>
                  </a:lnTo>
                  <a:lnTo>
                    <a:pt x="60247" y="22006"/>
                  </a:lnTo>
                  <a:lnTo>
                    <a:pt x="60148" y="21796"/>
                  </a:lnTo>
                  <a:lnTo>
                    <a:pt x="60037" y="21596"/>
                  </a:lnTo>
                  <a:lnTo>
                    <a:pt x="59779" y="21272"/>
                  </a:lnTo>
                  <a:lnTo>
                    <a:pt x="59443" y="20996"/>
                  </a:lnTo>
                  <a:lnTo>
                    <a:pt x="59064" y="20743"/>
                  </a:lnTo>
                  <a:lnTo>
                    <a:pt x="58668" y="20500"/>
                  </a:lnTo>
                  <a:lnTo>
                    <a:pt x="58296" y="20247"/>
                  </a:lnTo>
                  <a:lnTo>
                    <a:pt x="57646" y="19771"/>
                  </a:lnTo>
                  <a:lnTo>
                    <a:pt x="57318" y="19537"/>
                  </a:lnTo>
                  <a:lnTo>
                    <a:pt x="56657" y="19075"/>
                  </a:lnTo>
                  <a:lnTo>
                    <a:pt x="56321" y="18870"/>
                  </a:lnTo>
                  <a:lnTo>
                    <a:pt x="55967" y="18694"/>
                  </a:lnTo>
                  <a:lnTo>
                    <a:pt x="55595" y="18541"/>
                  </a:lnTo>
                  <a:lnTo>
                    <a:pt x="55216" y="18422"/>
                  </a:lnTo>
                  <a:lnTo>
                    <a:pt x="54836" y="18331"/>
                  </a:lnTo>
                  <a:lnTo>
                    <a:pt x="54558" y="18294"/>
                  </a:lnTo>
                  <a:lnTo>
                    <a:pt x="54277" y="18270"/>
                  </a:lnTo>
                  <a:lnTo>
                    <a:pt x="53996" y="18265"/>
                  </a:lnTo>
                  <a:lnTo>
                    <a:pt x="53426" y="18270"/>
                  </a:lnTo>
                  <a:lnTo>
                    <a:pt x="52952" y="18313"/>
                  </a:lnTo>
                  <a:lnTo>
                    <a:pt x="52480" y="18398"/>
                  </a:lnTo>
                  <a:lnTo>
                    <a:pt x="52005" y="18494"/>
                  </a:lnTo>
                  <a:lnTo>
                    <a:pt x="51534" y="18565"/>
                  </a:lnTo>
                  <a:lnTo>
                    <a:pt x="51063" y="18584"/>
                  </a:lnTo>
                  <a:lnTo>
                    <a:pt x="50794" y="18560"/>
                  </a:lnTo>
                  <a:lnTo>
                    <a:pt x="50529" y="18518"/>
                  </a:lnTo>
                  <a:lnTo>
                    <a:pt x="49995" y="18417"/>
                  </a:lnTo>
                  <a:lnTo>
                    <a:pt x="49725" y="18379"/>
                  </a:lnTo>
                  <a:lnTo>
                    <a:pt x="49234" y="18346"/>
                  </a:lnTo>
                  <a:lnTo>
                    <a:pt x="48743" y="18337"/>
                  </a:lnTo>
                  <a:lnTo>
                    <a:pt x="47753" y="18327"/>
                  </a:lnTo>
                  <a:lnTo>
                    <a:pt x="47242" y="18340"/>
                  </a:lnTo>
                  <a:lnTo>
                    <a:pt x="46886" y="18294"/>
                  </a:lnTo>
                  <a:lnTo>
                    <a:pt x="46494" y="18298"/>
                  </a:lnTo>
                  <a:lnTo>
                    <a:pt x="46111" y="18294"/>
                  </a:lnTo>
                  <a:lnTo>
                    <a:pt x="45771" y="18232"/>
                  </a:lnTo>
                  <a:lnTo>
                    <a:pt x="45399" y="17984"/>
                  </a:lnTo>
                  <a:lnTo>
                    <a:pt x="45312" y="17855"/>
                  </a:lnTo>
                  <a:lnTo>
                    <a:pt x="45228" y="17717"/>
                  </a:lnTo>
                  <a:lnTo>
                    <a:pt x="45145" y="17579"/>
                  </a:lnTo>
                  <a:lnTo>
                    <a:pt x="45058" y="17450"/>
                  </a:lnTo>
                  <a:lnTo>
                    <a:pt x="44884" y="17240"/>
                  </a:lnTo>
                  <a:lnTo>
                    <a:pt x="44702" y="17045"/>
                  </a:lnTo>
                  <a:lnTo>
                    <a:pt x="43889" y="16245"/>
                  </a:lnTo>
                  <a:lnTo>
                    <a:pt x="43656" y="16011"/>
                  </a:lnTo>
                  <a:lnTo>
                    <a:pt x="42947" y="15325"/>
                  </a:lnTo>
                  <a:lnTo>
                    <a:pt x="42382" y="14739"/>
                  </a:lnTo>
                  <a:lnTo>
                    <a:pt x="42184" y="14553"/>
                  </a:lnTo>
                  <a:lnTo>
                    <a:pt x="41974" y="14386"/>
                  </a:lnTo>
                  <a:lnTo>
                    <a:pt x="41613" y="14200"/>
                  </a:lnTo>
                  <a:lnTo>
                    <a:pt x="41194" y="14067"/>
                  </a:lnTo>
                  <a:lnTo>
                    <a:pt x="40774" y="13952"/>
                  </a:lnTo>
                  <a:lnTo>
                    <a:pt x="40398" y="13800"/>
                  </a:lnTo>
                  <a:lnTo>
                    <a:pt x="40126" y="13576"/>
                  </a:lnTo>
                  <a:lnTo>
                    <a:pt x="39995" y="13366"/>
                  </a:lnTo>
                  <a:lnTo>
                    <a:pt x="39883" y="13137"/>
                  </a:lnTo>
                  <a:lnTo>
                    <a:pt x="39801" y="12890"/>
                  </a:lnTo>
                  <a:lnTo>
                    <a:pt x="39745" y="12642"/>
                  </a:lnTo>
                  <a:lnTo>
                    <a:pt x="39721" y="12399"/>
                  </a:lnTo>
                  <a:lnTo>
                    <a:pt x="39741" y="12189"/>
                  </a:lnTo>
                  <a:lnTo>
                    <a:pt x="39792" y="11979"/>
                  </a:lnTo>
                  <a:lnTo>
                    <a:pt x="39863" y="11770"/>
                  </a:lnTo>
                  <a:lnTo>
                    <a:pt x="39932" y="11555"/>
                  </a:lnTo>
                  <a:lnTo>
                    <a:pt x="39967" y="11360"/>
                  </a:lnTo>
                  <a:lnTo>
                    <a:pt x="40030" y="11089"/>
                  </a:lnTo>
                  <a:lnTo>
                    <a:pt x="40066" y="10836"/>
                  </a:lnTo>
                  <a:lnTo>
                    <a:pt x="40121" y="10326"/>
                  </a:lnTo>
                  <a:lnTo>
                    <a:pt x="40168" y="9931"/>
                  </a:lnTo>
                  <a:lnTo>
                    <a:pt x="40188" y="9792"/>
                  </a:lnTo>
                  <a:lnTo>
                    <a:pt x="40220" y="9506"/>
                  </a:lnTo>
                  <a:lnTo>
                    <a:pt x="40260" y="9082"/>
                  </a:lnTo>
                  <a:lnTo>
                    <a:pt x="40275" y="8801"/>
                  </a:lnTo>
                  <a:lnTo>
                    <a:pt x="40288" y="8520"/>
                  </a:lnTo>
                  <a:lnTo>
                    <a:pt x="40295" y="8234"/>
                  </a:lnTo>
                  <a:lnTo>
                    <a:pt x="40295" y="7953"/>
                  </a:lnTo>
                  <a:lnTo>
                    <a:pt x="40271" y="7738"/>
                  </a:lnTo>
                  <a:lnTo>
                    <a:pt x="40228" y="7505"/>
                  </a:lnTo>
                  <a:lnTo>
                    <a:pt x="40193" y="7281"/>
                  </a:lnTo>
                  <a:lnTo>
                    <a:pt x="40188" y="7090"/>
                  </a:lnTo>
                  <a:lnTo>
                    <a:pt x="40877" y="6833"/>
                  </a:lnTo>
                  <a:lnTo>
                    <a:pt x="41119" y="7085"/>
                  </a:lnTo>
                  <a:lnTo>
                    <a:pt x="41253" y="7100"/>
                  </a:lnTo>
                  <a:lnTo>
                    <a:pt x="41424" y="7071"/>
                  </a:lnTo>
                  <a:lnTo>
                    <a:pt x="41574" y="7009"/>
                  </a:lnTo>
                  <a:lnTo>
                    <a:pt x="41740" y="6961"/>
                  </a:lnTo>
                  <a:lnTo>
                    <a:pt x="42584" y="7329"/>
                  </a:lnTo>
                  <a:lnTo>
                    <a:pt x="42694" y="7462"/>
                  </a:lnTo>
                  <a:lnTo>
                    <a:pt x="42798" y="7605"/>
                  </a:lnTo>
                  <a:lnTo>
                    <a:pt x="42900" y="7757"/>
                  </a:lnTo>
                  <a:lnTo>
                    <a:pt x="43007" y="7896"/>
                  </a:lnTo>
                  <a:lnTo>
                    <a:pt x="43644" y="8563"/>
                  </a:lnTo>
                  <a:lnTo>
                    <a:pt x="43889" y="8730"/>
                  </a:lnTo>
                  <a:lnTo>
                    <a:pt x="44020" y="8806"/>
                  </a:lnTo>
                  <a:lnTo>
                    <a:pt x="44154" y="8873"/>
                  </a:lnTo>
                  <a:lnTo>
                    <a:pt x="44653" y="8525"/>
                  </a:lnTo>
                  <a:lnTo>
                    <a:pt x="45141" y="8853"/>
                  </a:lnTo>
                  <a:lnTo>
                    <a:pt x="47013" y="10478"/>
                  </a:lnTo>
                  <a:lnTo>
                    <a:pt x="47093" y="10660"/>
                  </a:lnTo>
                  <a:lnTo>
                    <a:pt x="47124" y="10879"/>
                  </a:lnTo>
                  <a:lnTo>
                    <a:pt x="47147" y="11107"/>
                  </a:lnTo>
                  <a:lnTo>
                    <a:pt x="47187" y="11303"/>
                  </a:lnTo>
                  <a:lnTo>
                    <a:pt x="47405" y="11508"/>
                  </a:lnTo>
                  <a:lnTo>
                    <a:pt x="47559" y="11550"/>
                  </a:lnTo>
                  <a:lnTo>
                    <a:pt x="47721" y="11570"/>
                  </a:lnTo>
                  <a:lnTo>
                    <a:pt x="47892" y="11570"/>
                  </a:lnTo>
                  <a:lnTo>
                    <a:pt x="48051" y="11560"/>
                  </a:lnTo>
                  <a:lnTo>
                    <a:pt x="48249" y="11517"/>
                  </a:lnTo>
                  <a:lnTo>
                    <a:pt x="48443" y="11436"/>
                  </a:lnTo>
                  <a:lnTo>
                    <a:pt x="49013" y="11117"/>
                  </a:lnTo>
                  <a:lnTo>
                    <a:pt x="49218" y="10993"/>
                  </a:lnTo>
                  <a:lnTo>
                    <a:pt x="49420" y="10855"/>
                  </a:lnTo>
                  <a:lnTo>
                    <a:pt x="49623" y="10717"/>
                  </a:lnTo>
                  <a:lnTo>
                    <a:pt x="49828" y="10602"/>
                  </a:lnTo>
                  <a:lnTo>
                    <a:pt x="50042" y="10536"/>
                  </a:lnTo>
                  <a:lnTo>
                    <a:pt x="50215" y="10521"/>
                  </a:lnTo>
                  <a:lnTo>
                    <a:pt x="50389" y="10526"/>
                  </a:lnTo>
                  <a:lnTo>
                    <a:pt x="50746" y="10574"/>
                  </a:lnTo>
                  <a:lnTo>
                    <a:pt x="51213" y="10607"/>
                  </a:lnTo>
                  <a:lnTo>
                    <a:pt x="51511" y="10640"/>
                  </a:lnTo>
                  <a:lnTo>
                    <a:pt x="51803" y="10660"/>
                  </a:lnTo>
                  <a:lnTo>
                    <a:pt x="52081" y="10645"/>
                  </a:lnTo>
                  <a:lnTo>
                    <a:pt x="52333" y="10574"/>
                  </a:lnTo>
                  <a:lnTo>
                    <a:pt x="52516" y="10478"/>
                  </a:lnTo>
                  <a:lnTo>
                    <a:pt x="52689" y="10354"/>
                  </a:lnTo>
                  <a:lnTo>
                    <a:pt x="52852" y="10212"/>
                  </a:lnTo>
                  <a:lnTo>
                    <a:pt x="52994" y="10049"/>
                  </a:lnTo>
                  <a:lnTo>
                    <a:pt x="53121" y="9883"/>
                  </a:lnTo>
                  <a:lnTo>
                    <a:pt x="53221" y="9649"/>
                  </a:lnTo>
                  <a:lnTo>
                    <a:pt x="53272" y="9382"/>
                  </a:lnTo>
                  <a:lnTo>
                    <a:pt x="53304" y="9106"/>
                  </a:lnTo>
                  <a:lnTo>
                    <a:pt x="53355" y="8839"/>
                  </a:lnTo>
                  <a:lnTo>
                    <a:pt x="53462" y="8615"/>
                  </a:lnTo>
                  <a:lnTo>
                    <a:pt x="53616" y="8444"/>
                  </a:lnTo>
                  <a:lnTo>
                    <a:pt x="53810" y="8301"/>
                  </a:lnTo>
                  <a:lnTo>
                    <a:pt x="54023" y="8172"/>
                  </a:lnTo>
                  <a:lnTo>
                    <a:pt x="54246" y="8048"/>
                  </a:lnTo>
                  <a:lnTo>
                    <a:pt x="54744" y="7757"/>
                  </a:lnTo>
                  <a:lnTo>
                    <a:pt x="55034" y="7595"/>
                  </a:lnTo>
                  <a:lnTo>
                    <a:pt x="56570" y="6800"/>
                  </a:lnTo>
                  <a:lnTo>
                    <a:pt x="57223" y="6466"/>
                  </a:lnTo>
                  <a:lnTo>
                    <a:pt x="57876" y="6137"/>
                  </a:lnTo>
                  <a:lnTo>
                    <a:pt x="58380" y="5888"/>
                  </a:lnTo>
                  <a:lnTo>
                    <a:pt x="59198" y="5494"/>
                  </a:lnTo>
                  <a:lnTo>
                    <a:pt x="59955" y="5375"/>
                  </a:lnTo>
                  <a:lnTo>
                    <a:pt x="60330" y="5308"/>
                  </a:lnTo>
                  <a:lnTo>
                    <a:pt x="60706" y="5237"/>
                  </a:lnTo>
                  <a:lnTo>
                    <a:pt x="61082" y="5160"/>
                  </a:lnTo>
                  <a:lnTo>
                    <a:pt x="61320" y="5117"/>
                  </a:lnTo>
                  <a:lnTo>
                    <a:pt x="61799" y="5022"/>
                  </a:lnTo>
                  <a:lnTo>
                    <a:pt x="62037" y="4970"/>
                  </a:lnTo>
                  <a:lnTo>
                    <a:pt x="62266" y="4898"/>
                  </a:lnTo>
                  <a:lnTo>
                    <a:pt x="62583" y="4774"/>
                  </a:lnTo>
                  <a:lnTo>
                    <a:pt x="62892" y="4622"/>
                  </a:lnTo>
                  <a:lnTo>
                    <a:pt x="63493" y="4279"/>
                  </a:lnTo>
                  <a:lnTo>
                    <a:pt x="64123" y="3945"/>
                  </a:lnTo>
                  <a:lnTo>
                    <a:pt x="64776" y="3621"/>
                  </a:lnTo>
                  <a:lnTo>
                    <a:pt x="65097" y="3449"/>
                  </a:lnTo>
                  <a:lnTo>
                    <a:pt x="65413" y="3268"/>
                  </a:lnTo>
                  <a:lnTo>
                    <a:pt x="65678" y="3097"/>
                  </a:lnTo>
                  <a:lnTo>
                    <a:pt x="65936" y="2925"/>
                  </a:lnTo>
                  <a:lnTo>
                    <a:pt x="66193" y="2740"/>
                  </a:lnTo>
                  <a:lnTo>
                    <a:pt x="66446" y="2554"/>
                  </a:lnTo>
                  <a:lnTo>
                    <a:pt x="66691" y="2358"/>
                  </a:lnTo>
                  <a:lnTo>
                    <a:pt x="67352" y="1358"/>
                  </a:lnTo>
                  <a:lnTo>
                    <a:pt x="69759" y="409"/>
                  </a:lnTo>
                  <a:lnTo>
                    <a:pt x="70069" y="367"/>
                  </a:lnTo>
                  <a:lnTo>
                    <a:pt x="70501" y="1219"/>
                  </a:lnTo>
                  <a:lnTo>
                    <a:pt x="70643" y="1248"/>
                  </a:lnTo>
                  <a:lnTo>
                    <a:pt x="70801" y="1243"/>
                  </a:lnTo>
                  <a:lnTo>
                    <a:pt x="71149" y="1172"/>
                  </a:lnTo>
                  <a:lnTo>
                    <a:pt x="71525" y="1119"/>
                  </a:lnTo>
                  <a:lnTo>
                    <a:pt x="71743" y="1072"/>
                  </a:lnTo>
                  <a:lnTo>
                    <a:pt x="71961" y="1038"/>
                  </a:lnTo>
                  <a:lnTo>
                    <a:pt x="72158" y="1034"/>
                  </a:lnTo>
                  <a:lnTo>
                    <a:pt x="72741" y="1539"/>
                  </a:lnTo>
                  <a:lnTo>
                    <a:pt x="72903" y="1605"/>
                  </a:lnTo>
                  <a:lnTo>
                    <a:pt x="73089" y="1634"/>
                  </a:lnTo>
                  <a:lnTo>
                    <a:pt x="73291" y="1634"/>
                  </a:lnTo>
                  <a:lnTo>
                    <a:pt x="73694" y="1615"/>
                  </a:lnTo>
                  <a:lnTo>
                    <a:pt x="73988" y="1586"/>
                  </a:lnTo>
                  <a:lnTo>
                    <a:pt x="74280" y="1529"/>
                  </a:lnTo>
                  <a:lnTo>
                    <a:pt x="75159" y="1300"/>
                  </a:lnTo>
                  <a:lnTo>
                    <a:pt x="76220" y="1072"/>
                  </a:lnTo>
                  <a:lnTo>
                    <a:pt x="76569" y="976"/>
                  </a:lnTo>
                  <a:lnTo>
                    <a:pt x="77079" y="786"/>
                  </a:lnTo>
                  <a:lnTo>
                    <a:pt x="77250" y="714"/>
                  </a:lnTo>
                  <a:lnTo>
                    <a:pt x="77420" y="638"/>
                  </a:lnTo>
                  <a:lnTo>
                    <a:pt x="77582" y="548"/>
                  </a:lnTo>
                  <a:lnTo>
                    <a:pt x="78283" y="0"/>
                  </a:lnTo>
                  <a:lnTo>
                    <a:pt x="78441" y="104"/>
                  </a:lnTo>
                  <a:lnTo>
                    <a:pt x="78611" y="257"/>
                  </a:lnTo>
                  <a:lnTo>
                    <a:pt x="78762" y="438"/>
                  </a:lnTo>
                  <a:lnTo>
                    <a:pt x="78936" y="733"/>
                  </a:lnTo>
                  <a:lnTo>
                    <a:pt x="78987" y="867"/>
                  </a:lnTo>
                  <a:lnTo>
                    <a:pt x="79023" y="1005"/>
                  </a:lnTo>
                  <a:lnTo>
                    <a:pt x="79051" y="1148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0" name="pg150"/>
            <p:cNvSpPr/>
            <p:nvPr/>
          </p:nvSpPr>
          <p:spPr>
            <a:xfrm>
              <a:off x="6090484" y="4533488"/>
              <a:ext cx="127360" cy="145859"/>
            </a:xfrm>
            <a:custGeom>
              <a:avLst/>
              <a:gdLst/>
              <a:ahLst/>
              <a:cxnLst/>
              <a:rect l="0" t="0" r="0" b="0"/>
              <a:pathLst>
                <a:path w="127360" h="145859">
                  <a:moveTo>
                    <a:pt x="110683" y="13442"/>
                  </a:moveTo>
                  <a:lnTo>
                    <a:pt x="110924" y="13419"/>
                  </a:lnTo>
                  <a:lnTo>
                    <a:pt x="111414" y="13409"/>
                  </a:lnTo>
                  <a:lnTo>
                    <a:pt x="111652" y="13390"/>
                  </a:lnTo>
                  <a:lnTo>
                    <a:pt x="111877" y="13333"/>
                  </a:lnTo>
                  <a:lnTo>
                    <a:pt x="112211" y="13185"/>
                  </a:lnTo>
                  <a:lnTo>
                    <a:pt x="112369" y="13090"/>
                  </a:lnTo>
                  <a:lnTo>
                    <a:pt x="112638" y="12856"/>
                  </a:lnTo>
                  <a:lnTo>
                    <a:pt x="112730" y="12699"/>
                  </a:lnTo>
                  <a:lnTo>
                    <a:pt x="112788" y="12509"/>
                  </a:lnTo>
                  <a:lnTo>
                    <a:pt x="112839" y="12313"/>
                  </a:lnTo>
                  <a:lnTo>
                    <a:pt x="113157" y="11960"/>
                  </a:lnTo>
                  <a:lnTo>
                    <a:pt x="113406" y="11898"/>
                  </a:lnTo>
                  <a:lnTo>
                    <a:pt x="114071" y="11484"/>
                  </a:lnTo>
                  <a:lnTo>
                    <a:pt x="114146" y="11355"/>
                  </a:lnTo>
                  <a:lnTo>
                    <a:pt x="114210" y="11212"/>
                  </a:lnTo>
                  <a:lnTo>
                    <a:pt x="114273" y="11069"/>
                  </a:lnTo>
                  <a:lnTo>
                    <a:pt x="114348" y="10941"/>
                  </a:lnTo>
                  <a:lnTo>
                    <a:pt x="114462" y="10798"/>
                  </a:lnTo>
                  <a:lnTo>
                    <a:pt x="114712" y="10531"/>
                  </a:lnTo>
                  <a:lnTo>
                    <a:pt x="114843" y="10407"/>
                  </a:lnTo>
                  <a:lnTo>
                    <a:pt x="114981" y="10283"/>
                  </a:lnTo>
                  <a:lnTo>
                    <a:pt x="115148" y="10145"/>
                  </a:lnTo>
                  <a:lnTo>
                    <a:pt x="115318" y="10011"/>
                  </a:lnTo>
                  <a:lnTo>
                    <a:pt x="115496" y="9888"/>
                  </a:lnTo>
                  <a:lnTo>
                    <a:pt x="115682" y="9778"/>
                  </a:lnTo>
                  <a:lnTo>
                    <a:pt x="115872" y="9683"/>
                  </a:lnTo>
                  <a:lnTo>
                    <a:pt x="116173" y="9573"/>
                  </a:lnTo>
                  <a:lnTo>
                    <a:pt x="116486" y="9502"/>
                  </a:lnTo>
                  <a:lnTo>
                    <a:pt x="116814" y="9459"/>
                  </a:lnTo>
                  <a:lnTo>
                    <a:pt x="117143" y="9440"/>
                  </a:lnTo>
                  <a:lnTo>
                    <a:pt x="117468" y="9444"/>
                  </a:lnTo>
                  <a:lnTo>
                    <a:pt x="117753" y="9468"/>
                  </a:lnTo>
                  <a:lnTo>
                    <a:pt x="118034" y="9521"/>
                  </a:lnTo>
                  <a:lnTo>
                    <a:pt x="118315" y="9588"/>
                  </a:lnTo>
                  <a:lnTo>
                    <a:pt x="118877" y="9735"/>
                  </a:lnTo>
                  <a:lnTo>
                    <a:pt x="119475" y="9868"/>
                  </a:lnTo>
                  <a:lnTo>
                    <a:pt x="119771" y="9940"/>
                  </a:lnTo>
                  <a:lnTo>
                    <a:pt x="120060" y="10035"/>
                  </a:lnTo>
                  <a:lnTo>
                    <a:pt x="120325" y="10159"/>
                  </a:lnTo>
                  <a:lnTo>
                    <a:pt x="120568" y="10311"/>
                  </a:lnTo>
                  <a:lnTo>
                    <a:pt x="120804" y="10483"/>
                  </a:lnTo>
                  <a:lnTo>
                    <a:pt x="121022" y="10674"/>
                  </a:lnTo>
                  <a:lnTo>
                    <a:pt x="121216" y="10884"/>
                  </a:lnTo>
                  <a:lnTo>
                    <a:pt x="121418" y="11212"/>
                  </a:lnTo>
                  <a:lnTo>
                    <a:pt x="121581" y="11646"/>
                  </a:lnTo>
                  <a:lnTo>
                    <a:pt x="121719" y="11861"/>
                  </a:lnTo>
                  <a:lnTo>
                    <a:pt x="121889" y="12065"/>
                  </a:lnTo>
                  <a:lnTo>
                    <a:pt x="122071" y="12261"/>
                  </a:lnTo>
                  <a:lnTo>
                    <a:pt x="122234" y="12461"/>
                  </a:lnTo>
                  <a:lnTo>
                    <a:pt x="122356" y="12680"/>
                  </a:lnTo>
                  <a:lnTo>
                    <a:pt x="122432" y="12966"/>
                  </a:lnTo>
                  <a:lnTo>
                    <a:pt x="122459" y="13276"/>
                  </a:lnTo>
                  <a:lnTo>
                    <a:pt x="122459" y="13595"/>
                  </a:lnTo>
                  <a:lnTo>
                    <a:pt x="122452" y="13919"/>
                  </a:lnTo>
                  <a:lnTo>
                    <a:pt x="122459" y="14234"/>
                  </a:lnTo>
                  <a:lnTo>
                    <a:pt x="122479" y="14624"/>
                  </a:lnTo>
                  <a:lnTo>
                    <a:pt x="122483" y="15020"/>
                  </a:lnTo>
                  <a:lnTo>
                    <a:pt x="122499" y="15410"/>
                  </a:lnTo>
                  <a:lnTo>
                    <a:pt x="122543" y="15787"/>
                  </a:lnTo>
                  <a:lnTo>
                    <a:pt x="122645" y="16144"/>
                  </a:lnTo>
                  <a:lnTo>
                    <a:pt x="122792" y="16435"/>
                  </a:lnTo>
                  <a:lnTo>
                    <a:pt x="122982" y="16712"/>
                  </a:lnTo>
                  <a:lnTo>
                    <a:pt x="123196" y="16978"/>
                  </a:lnTo>
                  <a:lnTo>
                    <a:pt x="123810" y="17688"/>
                  </a:lnTo>
                  <a:lnTo>
                    <a:pt x="124071" y="17988"/>
                  </a:lnTo>
                  <a:lnTo>
                    <a:pt x="124356" y="18403"/>
                  </a:lnTo>
                  <a:lnTo>
                    <a:pt x="124594" y="18856"/>
                  </a:lnTo>
                  <a:lnTo>
                    <a:pt x="124815" y="19328"/>
                  </a:lnTo>
                  <a:lnTo>
                    <a:pt x="125048" y="19790"/>
                  </a:lnTo>
                  <a:lnTo>
                    <a:pt x="125316" y="20238"/>
                  </a:lnTo>
                  <a:lnTo>
                    <a:pt x="125551" y="20538"/>
                  </a:lnTo>
                  <a:lnTo>
                    <a:pt x="125816" y="20838"/>
                  </a:lnTo>
                  <a:lnTo>
                    <a:pt x="126086" y="21134"/>
                  </a:lnTo>
                  <a:lnTo>
                    <a:pt x="126339" y="21434"/>
                  </a:lnTo>
                  <a:lnTo>
                    <a:pt x="126565" y="21758"/>
                  </a:lnTo>
                  <a:lnTo>
                    <a:pt x="126691" y="21972"/>
                  </a:lnTo>
                  <a:lnTo>
                    <a:pt x="126814" y="22191"/>
                  </a:lnTo>
                  <a:lnTo>
                    <a:pt x="126929" y="22416"/>
                  </a:lnTo>
                  <a:lnTo>
                    <a:pt x="127032" y="22640"/>
                  </a:lnTo>
                  <a:lnTo>
                    <a:pt x="127119" y="22873"/>
                  </a:lnTo>
                  <a:lnTo>
                    <a:pt x="127202" y="23140"/>
                  </a:lnTo>
                  <a:lnTo>
                    <a:pt x="127266" y="23416"/>
                  </a:lnTo>
                  <a:lnTo>
                    <a:pt x="127317" y="23698"/>
                  </a:lnTo>
                  <a:lnTo>
                    <a:pt x="127348" y="23974"/>
                  </a:lnTo>
                  <a:lnTo>
                    <a:pt x="127360" y="24255"/>
                  </a:lnTo>
                  <a:lnTo>
                    <a:pt x="127353" y="24527"/>
                  </a:lnTo>
                  <a:lnTo>
                    <a:pt x="127337" y="24808"/>
                  </a:lnTo>
                  <a:lnTo>
                    <a:pt x="127297" y="25089"/>
                  </a:lnTo>
                  <a:lnTo>
                    <a:pt x="127226" y="25351"/>
                  </a:lnTo>
                  <a:lnTo>
                    <a:pt x="127115" y="25580"/>
                  </a:lnTo>
                  <a:lnTo>
                    <a:pt x="126948" y="25775"/>
                  </a:lnTo>
                  <a:lnTo>
                    <a:pt x="126738" y="25942"/>
                  </a:lnTo>
                  <a:lnTo>
                    <a:pt x="126498" y="26094"/>
                  </a:lnTo>
                  <a:lnTo>
                    <a:pt x="125995" y="26357"/>
                  </a:lnTo>
                  <a:lnTo>
                    <a:pt x="125745" y="26475"/>
                  </a:lnTo>
                  <a:lnTo>
                    <a:pt x="125487" y="26571"/>
                  </a:lnTo>
                  <a:lnTo>
                    <a:pt x="125222" y="26662"/>
                  </a:lnTo>
                  <a:lnTo>
                    <a:pt x="124961" y="26757"/>
                  </a:lnTo>
                  <a:lnTo>
                    <a:pt x="124708" y="26866"/>
                  </a:lnTo>
                  <a:lnTo>
                    <a:pt x="124026" y="27183"/>
                  </a:lnTo>
                  <a:lnTo>
                    <a:pt x="123683" y="27367"/>
                  </a:lnTo>
                  <a:lnTo>
                    <a:pt x="123374" y="27572"/>
                  </a:lnTo>
                  <a:lnTo>
                    <a:pt x="123097" y="27810"/>
                  </a:lnTo>
                  <a:lnTo>
                    <a:pt x="122886" y="28082"/>
                  </a:lnTo>
                  <a:lnTo>
                    <a:pt x="122712" y="28382"/>
                  </a:lnTo>
                  <a:lnTo>
                    <a:pt x="122234" y="29349"/>
                  </a:lnTo>
                  <a:lnTo>
                    <a:pt x="121799" y="30045"/>
                  </a:lnTo>
                  <a:lnTo>
                    <a:pt x="121347" y="30731"/>
                  </a:lnTo>
                  <a:lnTo>
                    <a:pt x="121114" y="31069"/>
                  </a:lnTo>
                  <a:lnTo>
                    <a:pt x="121027" y="31260"/>
                  </a:lnTo>
                  <a:lnTo>
                    <a:pt x="120947" y="31450"/>
                  </a:lnTo>
                  <a:lnTo>
                    <a:pt x="120797" y="31832"/>
                  </a:lnTo>
                  <a:lnTo>
                    <a:pt x="120730" y="32027"/>
                  </a:lnTo>
                  <a:lnTo>
                    <a:pt x="120677" y="32194"/>
                  </a:lnTo>
                  <a:lnTo>
                    <a:pt x="120590" y="32527"/>
                  </a:lnTo>
                  <a:lnTo>
                    <a:pt x="120539" y="32694"/>
                  </a:lnTo>
                  <a:lnTo>
                    <a:pt x="120484" y="32856"/>
                  </a:lnTo>
                  <a:lnTo>
                    <a:pt x="120345" y="33171"/>
                  </a:lnTo>
                  <a:lnTo>
                    <a:pt x="120183" y="33476"/>
                  </a:lnTo>
                  <a:lnTo>
                    <a:pt x="120005" y="33776"/>
                  </a:lnTo>
                  <a:lnTo>
                    <a:pt x="119807" y="34062"/>
                  </a:lnTo>
                  <a:lnTo>
                    <a:pt x="119597" y="34334"/>
                  </a:lnTo>
                  <a:lnTo>
                    <a:pt x="119205" y="34815"/>
                  </a:lnTo>
                  <a:lnTo>
                    <a:pt x="118991" y="35039"/>
                  </a:lnTo>
                  <a:lnTo>
                    <a:pt x="118762" y="35234"/>
                  </a:lnTo>
                  <a:lnTo>
                    <a:pt x="118517" y="35377"/>
                  </a:lnTo>
                  <a:lnTo>
                    <a:pt x="118295" y="35449"/>
                  </a:lnTo>
                  <a:lnTo>
                    <a:pt x="118054" y="35477"/>
                  </a:lnTo>
                  <a:lnTo>
                    <a:pt x="117804" y="35487"/>
                  </a:lnTo>
                  <a:lnTo>
                    <a:pt x="117559" y="35506"/>
                  </a:lnTo>
                  <a:lnTo>
                    <a:pt x="117321" y="35558"/>
                  </a:lnTo>
                  <a:lnTo>
                    <a:pt x="116945" y="35706"/>
                  </a:lnTo>
                  <a:lnTo>
                    <a:pt x="116577" y="35906"/>
                  </a:lnTo>
                  <a:lnTo>
                    <a:pt x="116224" y="36149"/>
                  </a:lnTo>
                  <a:lnTo>
                    <a:pt x="115892" y="36411"/>
                  </a:lnTo>
                  <a:lnTo>
                    <a:pt x="115580" y="36688"/>
                  </a:lnTo>
                  <a:lnTo>
                    <a:pt x="115353" y="36907"/>
                  </a:lnTo>
                  <a:lnTo>
                    <a:pt x="115132" y="37140"/>
                  </a:lnTo>
                  <a:lnTo>
                    <a:pt x="114926" y="37384"/>
                  </a:lnTo>
                  <a:lnTo>
                    <a:pt x="114732" y="37636"/>
                  </a:lnTo>
                  <a:lnTo>
                    <a:pt x="114562" y="37903"/>
                  </a:lnTo>
                  <a:lnTo>
                    <a:pt x="114333" y="38351"/>
                  </a:lnTo>
                  <a:lnTo>
                    <a:pt x="114150" y="38842"/>
                  </a:lnTo>
                  <a:lnTo>
                    <a:pt x="114015" y="39352"/>
                  </a:lnTo>
                  <a:lnTo>
                    <a:pt x="113928" y="39871"/>
                  </a:lnTo>
                  <a:lnTo>
                    <a:pt x="113890" y="40381"/>
                  </a:lnTo>
                  <a:lnTo>
                    <a:pt x="113905" y="40919"/>
                  </a:lnTo>
                  <a:lnTo>
                    <a:pt x="113979" y="41463"/>
                  </a:lnTo>
                  <a:lnTo>
                    <a:pt x="114110" y="42006"/>
                  </a:lnTo>
                  <a:lnTo>
                    <a:pt x="114284" y="42530"/>
                  </a:lnTo>
                  <a:lnTo>
                    <a:pt x="114502" y="43021"/>
                  </a:lnTo>
                  <a:lnTo>
                    <a:pt x="114727" y="43411"/>
                  </a:lnTo>
                  <a:lnTo>
                    <a:pt x="114985" y="43788"/>
                  </a:lnTo>
                  <a:lnTo>
                    <a:pt x="115279" y="44145"/>
                  </a:lnTo>
                  <a:lnTo>
                    <a:pt x="115595" y="44479"/>
                  </a:lnTo>
                  <a:lnTo>
                    <a:pt x="115932" y="44774"/>
                  </a:lnTo>
                  <a:lnTo>
                    <a:pt x="115403" y="45904"/>
                  </a:lnTo>
                  <a:lnTo>
                    <a:pt x="110139" y="44872"/>
                  </a:lnTo>
                  <a:lnTo>
                    <a:pt x="109929" y="45660"/>
                  </a:lnTo>
                  <a:lnTo>
                    <a:pt x="109456" y="48429"/>
                  </a:lnTo>
                  <a:lnTo>
                    <a:pt x="109268" y="49518"/>
                  </a:lnTo>
                  <a:lnTo>
                    <a:pt x="107655" y="49239"/>
                  </a:lnTo>
                  <a:lnTo>
                    <a:pt x="106617" y="49060"/>
                  </a:lnTo>
                  <a:lnTo>
                    <a:pt x="105566" y="48878"/>
                  </a:lnTo>
                  <a:lnTo>
                    <a:pt x="102828" y="48405"/>
                  </a:lnTo>
                  <a:lnTo>
                    <a:pt x="101906" y="53884"/>
                  </a:lnTo>
                  <a:lnTo>
                    <a:pt x="98857" y="53361"/>
                  </a:lnTo>
                  <a:lnTo>
                    <a:pt x="98771" y="53809"/>
                  </a:lnTo>
                  <a:lnTo>
                    <a:pt x="98569" y="54996"/>
                  </a:lnTo>
                  <a:lnTo>
                    <a:pt x="98506" y="55344"/>
                  </a:lnTo>
                  <a:lnTo>
                    <a:pt x="98422" y="55854"/>
                  </a:lnTo>
                  <a:lnTo>
                    <a:pt x="98323" y="56425"/>
                  </a:lnTo>
                  <a:lnTo>
                    <a:pt x="98275" y="56651"/>
                  </a:lnTo>
                  <a:lnTo>
                    <a:pt x="98208" y="56973"/>
                  </a:lnTo>
                  <a:lnTo>
                    <a:pt x="97852" y="59085"/>
                  </a:lnTo>
                  <a:lnTo>
                    <a:pt x="97689" y="60030"/>
                  </a:lnTo>
                  <a:lnTo>
                    <a:pt x="96313" y="59811"/>
                  </a:lnTo>
                  <a:lnTo>
                    <a:pt x="95792" y="60026"/>
                  </a:lnTo>
                  <a:lnTo>
                    <a:pt x="95203" y="63465"/>
                  </a:lnTo>
                  <a:lnTo>
                    <a:pt x="95119" y="63963"/>
                  </a:lnTo>
                  <a:lnTo>
                    <a:pt x="94867" y="65439"/>
                  </a:lnTo>
                  <a:lnTo>
                    <a:pt x="94268" y="68942"/>
                  </a:lnTo>
                  <a:lnTo>
                    <a:pt x="91626" y="69181"/>
                  </a:lnTo>
                  <a:lnTo>
                    <a:pt x="91400" y="71905"/>
                  </a:lnTo>
                  <a:lnTo>
                    <a:pt x="91297" y="73125"/>
                  </a:lnTo>
                  <a:lnTo>
                    <a:pt x="90871" y="78108"/>
                  </a:lnTo>
                  <a:lnTo>
                    <a:pt x="90610" y="81155"/>
                  </a:lnTo>
                  <a:lnTo>
                    <a:pt x="90214" y="86058"/>
                  </a:lnTo>
                  <a:lnTo>
                    <a:pt x="89705" y="91428"/>
                  </a:lnTo>
                  <a:lnTo>
                    <a:pt x="91747" y="90529"/>
                  </a:lnTo>
                  <a:lnTo>
                    <a:pt x="93833" y="89641"/>
                  </a:lnTo>
                  <a:lnTo>
                    <a:pt x="95901" y="88804"/>
                  </a:lnTo>
                  <a:lnTo>
                    <a:pt x="97033" y="88349"/>
                  </a:lnTo>
                  <a:lnTo>
                    <a:pt x="98914" y="87585"/>
                  </a:lnTo>
                  <a:lnTo>
                    <a:pt x="99447" y="87369"/>
                  </a:lnTo>
                  <a:lnTo>
                    <a:pt x="101696" y="86475"/>
                  </a:lnTo>
                  <a:lnTo>
                    <a:pt x="102155" y="86289"/>
                  </a:lnTo>
                  <a:lnTo>
                    <a:pt x="103818" y="85612"/>
                  </a:lnTo>
                  <a:lnTo>
                    <a:pt x="104286" y="85429"/>
                  </a:lnTo>
                  <a:lnTo>
                    <a:pt x="105490" y="84944"/>
                  </a:lnTo>
                  <a:lnTo>
                    <a:pt x="106424" y="87313"/>
                  </a:lnTo>
                  <a:lnTo>
                    <a:pt x="106577" y="87701"/>
                  </a:lnTo>
                  <a:lnTo>
                    <a:pt x="106676" y="87920"/>
                  </a:lnTo>
                  <a:lnTo>
                    <a:pt x="106870" y="88406"/>
                  </a:lnTo>
                  <a:lnTo>
                    <a:pt x="107060" y="88892"/>
                  </a:lnTo>
                  <a:lnTo>
                    <a:pt x="107167" y="89154"/>
                  </a:lnTo>
                  <a:lnTo>
                    <a:pt x="107254" y="89383"/>
                  </a:lnTo>
                  <a:lnTo>
                    <a:pt x="107836" y="90846"/>
                  </a:lnTo>
                  <a:lnTo>
                    <a:pt x="108406" y="92304"/>
                  </a:lnTo>
                  <a:lnTo>
                    <a:pt x="108925" y="93610"/>
                  </a:lnTo>
                  <a:lnTo>
                    <a:pt x="109705" y="93533"/>
                  </a:lnTo>
                  <a:lnTo>
                    <a:pt x="110236" y="95268"/>
                  </a:lnTo>
                  <a:lnTo>
                    <a:pt x="110344" y="95611"/>
                  </a:lnTo>
                  <a:lnTo>
                    <a:pt x="103588" y="97528"/>
                  </a:lnTo>
                  <a:lnTo>
                    <a:pt x="103695" y="97922"/>
                  </a:lnTo>
                  <a:lnTo>
                    <a:pt x="104871" y="101991"/>
                  </a:lnTo>
                  <a:lnTo>
                    <a:pt x="106217" y="106621"/>
                  </a:lnTo>
                  <a:lnTo>
                    <a:pt x="107395" y="110701"/>
                  </a:lnTo>
                  <a:lnTo>
                    <a:pt x="108594" y="114730"/>
                  </a:lnTo>
                  <a:lnTo>
                    <a:pt x="109967" y="119571"/>
                  </a:lnTo>
                  <a:lnTo>
                    <a:pt x="114099" y="118036"/>
                  </a:lnTo>
                  <a:lnTo>
                    <a:pt x="115944" y="117437"/>
                  </a:lnTo>
                  <a:lnTo>
                    <a:pt x="116280" y="117331"/>
                  </a:lnTo>
                  <a:lnTo>
                    <a:pt x="116415" y="117306"/>
                  </a:lnTo>
                  <a:lnTo>
                    <a:pt x="116689" y="117318"/>
                  </a:lnTo>
                  <a:lnTo>
                    <a:pt x="116834" y="117356"/>
                  </a:lnTo>
                  <a:lnTo>
                    <a:pt x="116984" y="117418"/>
                  </a:lnTo>
                  <a:lnTo>
                    <a:pt x="117176" y="117549"/>
                  </a:lnTo>
                  <a:lnTo>
                    <a:pt x="117717" y="117974"/>
                  </a:lnTo>
                  <a:lnTo>
                    <a:pt x="118232" y="118318"/>
                  </a:lnTo>
                  <a:lnTo>
                    <a:pt x="117916" y="118646"/>
                  </a:lnTo>
                  <a:lnTo>
                    <a:pt x="117582" y="119042"/>
                  </a:lnTo>
                  <a:lnTo>
                    <a:pt x="117274" y="119466"/>
                  </a:lnTo>
                  <a:lnTo>
                    <a:pt x="117001" y="119923"/>
                  </a:lnTo>
                  <a:lnTo>
                    <a:pt x="116771" y="120391"/>
                  </a:lnTo>
                  <a:lnTo>
                    <a:pt x="116604" y="120872"/>
                  </a:lnTo>
                  <a:lnTo>
                    <a:pt x="116557" y="121165"/>
                  </a:lnTo>
                  <a:lnTo>
                    <a:pt x="116486" y="121425"/>
                  </a:lnTo>
                  <a:lnTo>
                    <a:pt x="116431" y="122001"/>
                  </a:lnTo>
                  <a:lnTo>
                    <a:pt x="116435" y="122592"/>
                  </a:lnTo>
                  <a:lnTo>
                    <a:pt x="116502" y="123174"/>
                  </a:lnTo>
                  <a:lnTo>
                    <a:pt x="116629" y="123722"/>
                  </a:lnTo>
                  <a:lnTo>
                    <a:pt x="116798" y="124203"/>
                  </a:lnTo>
                  <a:lnTo>
                    <a:pt x="117021" y="124675"/>
                  </a:lnTo>
                  <a:lnTo>
                    <a:pt x="117286" y="125127"/>
                  </a:lnTo>
                  <a:lnTo>
                    <a:pt x="117595" y="125546"/>
                  </a:lnTo>
                  <a:lnTo>
                    <a:pt x="117931" y="125923"/>
                  </a:lnTo>
                  <a:lnTo>
                    <a:pt x="118290" y="126243"/>
                  </a:lnTo>
                  <a:lnTo>
                    <a:pt x="118687" y="126528"/>
                  </a:lnTo>
                  <a:lnTo>
                    <a:pt x="119114" y="126786"/>
                  </a:lnTo>
                  <a:lnTo>
                    <a:pt x="119554" y="126995"/>
                  </a:lnTo>
                  <a:lnTo>
                    <a:pt x="120140" y="127214"/>
                  </a:lnTo>
                  <a:lnTo>
                    <a:pt x="120390" y="127302"/>
                  </a:lnTo>
                  <a:lnTo>
                    <a:pt x="120599" y="127422"/>
                  </a:lnTo>
                  <a:lnTo>
                    <a:pt x="113751" y="131053"/>
                  </a:lnTo>
                  <a:lnTo>
                    <a:pt x="108307" y="133877"/>
                  </a:lnTo>
                  <a:lnTo>
                    <a:pt x="106843" y="134636"/>
                  </a:lnTo>
                  <a:lnTo>
                    <a:pt x="105814" y="135151"/>
                  </a:lnTo>
                  <a:lnTo>
                    <a:pt x="105090" y="135661"/>
                  </a:lnTo>
                  <a:lnTo>
                    <a:pt x="104405" y="136485"/>
                  </a:lnTo>
                  <a:lnTo>
                    <a:pt x="103934" y="137538"/>
                  </a:lnTo>
                  <a:lnTo>
                    <a:pt x="103079" y="138363"/>
                  </a:lnTo>
                  <a:lnTo>
                    <a:pt x="102248" y="139287"/>
                  </a:lnTo>
                  <a:lnTo>
                    <a:pt x="101306" y="139907"/>
                  </a:lnTo>
                  <a:lnTo>
                    <a:pt x="100431" y="140393"/>
                  </a:lnTo>
                  <a:lnTo>
                    <a:pt x="99445" y="140679"/>
                  </a:lnTo>
                  <a:lnTo>
                    <a:pt x="98527" y="140755"/>
                  </a:lnTo>
                  <a:lnTo>
                    <a:pt x="96369" y="140679"/>
                  </a:lnTo>
                  <a:lnTo>
                    <a:pt x="93737" y="140240"/>
                  </a:lnTo>
                  <a:lnTo>
                    <a:pt x="90788" y="139931"/>
                  </a:lnTo>
                  <a:lnTo>
                    <a:pt x="88076" y="139545"/>
                  </a:lnTo>
                  <a:lnTo>
                    <a:pt x="86045" y="139497"/>
                  </a:lnTo>
                  <a:lnTo>
                    <a:pt x="85254" y="139521"/>
                  </a:lnTo>
                  <a:lnTo>
                    <a:pt x="84656" y="139998"/>
                  </a:lnTo>
                  <a:lnTo>
                    <a:pt x="84338" y="140169"/>
                  </a:lnTo>
                  <a:lnTo>
                    <a:pt x="82942" y="140922"/>
                  </a:lnTo>
                  <a:lnTo>
                    <a:pt x="81920" y="141041"/>
                  </a:lnTo>
                  <a:lnTo>
                    <a:pt x="80357" y="141084"/>
                  </a:lnTo>
                  <a:lnTo>
                    <a:pt x="78393" y="140841"/>
                  </a:lnTo>
                  <a:lnTo>
                    <a:pt x="77649" y="140832"/>
                  </a:lnTo>
                  <a:lnTo>
                    <a:pt x="77174" y="140755"/>
                  </a:lnTo>
                  <a:lnTo>
                    <a:pt x="76426" y="140879"/>
                  </a:lnTo>
                  <a:lnTo>
                    <a:pt x="76153" y="140875"/>
                  </a:lnTo>
                  <a:lnTo>
                    <a:pt x="72103" y="141728"/>
                  </a:lnTo>
                  <a:lnTo>
                    <a:pt x="69245" y="142671"/>
                  </a:lnTo>
                  <a:lnTo>
                    <a:pt x="67298" y="143706"/>
                  </a:lnTo>
                  <a:lnTo>
                    <a:pt x="63664" y="145638"/>
                  </a:lnTo>
                  <a:lnTo>
                    <a:pt x="63248" y="145859"/>
                  </a:lnTo>
                  <a:lnTo>
                    <a:pt x="63020" y="145562"/>
                  </a:lnTo>
                  <a:lnTo>
                    <a:pt x="62259" y="144605"/>
                  </a:lnTo>
                  <a:lnTo>
                    <a:pt x="61646" y="143956"/>
                  </a:lnTo>
                  <a:lnTo>
                    <a:pt x="61418" y="143731"/>
                  </a:lnTo>
                  <a:lnTo>
                    <a:pt x="60391" y="142880"/>
                  </a:lnTo>
                  <a:lnTo>
                    <a:pt x="60014" y="142580"/>
                  </a:lnTo>
                  <a:lnTo>
                    <a:pt x="58946" y="141728"/>
                  </a:lnTo>
                  <a:lnTo>
                    <a:pt x="57057" y="140149"/>
                  </a:lnTo>
                  <a:lnTo>
                    <a:pt x="54397" y="137925"/>
                  </a:lnTo>
                  <a:lnTo>
                    <a:pt x="51696" y="135666"/>
                  </a:lnTo>
                  <a:lnTo>
                    <a:pt x="50523" y="134744"/>
                  </a:lnTo>
                  <a:lnTo>
                    <a:pt x="49400" y="134025"/>
                  </a:lnTo>
                  <a:lnTo>
                    <a:pt x="49212" y="133886"/>
                  </a:lnTo>
                  <a:lnTo>
                    <a:pt x="49017" y="133755"/>
                  </a:lnTo>
                  <a:lnTo>
                    <a:pt x="48816" y="133633"/>
                  </a:lnTo>
                  <a:lnTo>
                    <a:pt x="48609" y="133522"/>
                  </a:lnTo>
                  <a:lnTo>
                    <a:pt x="48398" y="133422"/>
                  </a:lnTo>
                  <a:lnTo>
                    <a:pt x="48219" y="133349"/>
                  </a:lnTo>
                  <a:lnTo>
                    <a:pt x="48035" y="133286"/>
                  </a:lnTo>
                  <a:lnTo>
                    <a:pt x="47664" y="133176"/>
                  </a:lnTo>
                  <a:lnTo>
                    <a:pt x="46454" y="132788"/>
                  </a:lnTo>
                  <a:lnTo>
                    <a:pt x="41106" y="131780"/>
                  </a:lnTo>
                  <a:lnTo>
                    <a:pt x="39359" y="131487"/>
                  </a:lnTo>
                  <a:lnTo>
                    <a:pt x="35315" y="130807"/>
                  </a:lnTo>
                  <a:lnTo>
                    <a:pt x="31501" y="130168"/>
                  </a:lnTo>
                  <a:lnTo>
                    <a:pt x="30968" y="130104"/>
                  </a:lnTo>
                  <a:lnTo>
                    <a:pt x="28407" y="129800"/>
                  </a:lnTo>
                  <a:lnTo>
                    <a:pt x="27667" y="129704"/>
                  </a:lnTo>
                  <a:lnTo>
                    <a:pt x="24560" y="129389"/>
                  </a:lnTo>
                  <a:lnTo>
                    <a:pt x="21107" y="128970"/>
                  </a:lnTo>
                  <a:lnTo>
                    <a:pt x="20373" y="128854"/>
                  </a:lnTo>
                  <a:lnTo>
                    <a:pt x="16533" y="127815"/>
                  </a:lnTo>
                  <a:lnTo>
                    <a:pt x="13819" y="127124"/>
                  </a:lnTo>
                  <a:lnTo>
                    <a:pt x="12933" y="126862"/>
                  </a:lnTo>
                  <a:lnTo>
                    <a:pt x="9765" y="125989"/>
                  </a:lnTo>
                  <a:lnTo>
                    <a:pt x="6993" y="125169"/>
                  </a:lnTo>
                  <a:lnTo>
                    <a:pt x="6817" y="125135"/>
                  </a:lnTo>
                  <a:lnTo>
                    <a:pt x="6480" y="125071"/>
                  </a:lnTo>
                  <a:lnTo>
                    <a:pt x="4706" y="124661"/>
                  </a:lnTo>
                  <a:lnTo>
                    <a:pt x="3587" y="124510"/>
                  </a:lnTo>
                  <a:lnTo>
                    <a:pt x="356" y="124110"/>
                  </a:lnTo>
                  <a:lnTo>
                    <a:pt x="0" y="124067"/>
                  </a:lnTo>
                  <a:lnTo>
                    <a:pt x="64" y="123782"/>
                  </a:lnTo>
                  <a:lnTo>
                    <a:pt x="195" y="123387"/>
                  </a:lnTo>
                  <a:lnTo>
                    <a:pt x="1426" y="119055"/>
                  </a:lnTo>
                  <a:lnTo>
                    <a:pt x="1881" y="117478"/>
                  </a:lnTo>
                  <a:lnTo>
                    <a:pt x="2007" y="117056"/>
                  </a:lnTo>
                  <a:lnTo>
                    <a:pt x="2139" y="116610"/>
                  </a:lnTo>
                  <a:lnTo>
                    <a:pt x="2938" y="113808"/>
                  </a:lnTo>
                  <a:lnTo>
                    <a:pt x="3188" y="112989"/>
                  </a:lnTo>
                  <a:lnTo>
                    <a:pt x="3413" y="112203"/>
                  </a:lnTo>
                  <a:lnTo>
                    <a:pt x="4157" y="110158"/>
                  </a:lnTo>
                  <a:lnTo>
                    <a:pt x="4442" y="109339"/>
                  </a:lnTo>
                  <a:lnTo>
                    <a:pt x="4961" y="107933"/>
                  </a:lnTo>
                  <a:lnTo>
                    <a:pt x="5642" y="106069"/>
                  </a:lnTo>
                  <a:lnTo>
                    <a:pt x="5800" y="105641"/>
                  </a:lnTo>
                  <a:lnTo>
                    <a:pt x="6339" y="104130"/>
                  </a:lnTo>
                  <a:lnTo>
                    <a:pt x="6849" y="102729"/>
                  </a:lnTo>
                  <a:lnTo>
                    <a:pt x="8326" y="98625"/>
                  </a:lnTo>
                  <a:lnTo>
                    <a:pt x="10257" y="93255"/>
                  </a:lnTo>
                  <a:lnTo>
                    <a:pt x="10400" y="93484"/>
                  </a:lnTo>
                  <a:lnTo>
                    <a:pt x="11425" y="88233"/>
                  </a:lnTo>
                  <a:lnTo>
                    <a:pt x="11532" y="87794"/>
                  </a:lnTo>
                  <a:lnTo>
                    <a:pt x="7546" y="85084"/>
                  </a:lnTo>
                  <a:lnTo>
                    <a:pt x="7136" y="84798"/>
                  </a:lnTo>
                  <a:lnTo>
                    <a:pt x="8108" y="82131"/>
                  </a:lnTo>
                  <a:lnTo>
                    <a:pt x="8345" y="81480"/>
                  </a:lnTo>
                  <a:lnTo>
                    <a:pt x="8626" y="81009"/>
                  </a:lnTo>
                  <a:lnTo>
                    <a:pt x="9663" y="80003"/>
                  </a:lnTo>
                  <a:lnTo>
                    <a:pt x="11097" y="79412"/>
                  </a:lnTo>
                  <a:lnTo>
                    <a:pt x="12728" y="79374"/>
                  </a:lnTo>
                  <a:lnTo>
                    <a:pt x="16500" y="81008"/>
                  </a:lnTo>
                  <a:lnTo>
                    <a:pt x="16634" y="81151"/>
                  </a:lnTo>
                  <a:lnTo>
                    <a:pt x="17140" y="81329"/>
                  </a:lnTo>
                  <a:lnTo>
                    <a:pt x="17009" y="81634"/>
                  </a:lnTo>
                  <a:lnTo>
                    <a:pt x="16922" y="81954"/>
                  </a:lnTo>
                  <a:lnTo>
                    <a:pt x="16870" y="82292"/>
                  </a:lnTo>
                  <a:lnTo>
                    <a:pt x="16846" y="82635"/>
                  </a:lnTo>
                  <a:lnTo>
                    <a:pt x="16850" y="82983"/>
                  </a:lnTo>
                  <a:lnTo>
                    <a:pt x="16882" y="83316"/>
                  </a:lnTo>
                  <a:lnTo>
                    <a:pt x="16942" y="83678"/>
                  </a:lnTo>
                  <a:lnTo>
                    <a:pt x="17040" y="84041"/>
                  </a:lnTo>
                  <a:lnTo>
                    <a:pt x="17171" y="84393"/>
                  </a:lnTo>
                  <a:lnTo>
                    <a:pt x="17321" y="84737"/>
                  </a:lnTo>
                  <a:lnTo>
                    <a:pt x="17492" y="85065"/>
                  </a:lnTo>
                  <a:lnTo>
                    <a:pt x="17697" y="85399"/>
                  </a:lnTo>
                  <a:lnTo>
                    <a:pt x="17926" y="85723"/>
                  </a:lnTo>
                  <a:lnTo>
                    <a:pt x="18184" y="86028"/>
                  </a:lnTo>
                  <a:lnTo>
                    <a:pt x="18458" y="86314"/>
                  </a:lnTo>
                  <a:lnTo>
                    <a:pt x="18750" y="86576"/>
                  </a:lnTo>
                  <a:lnTo>
                    <a:pt x="21471" y="89106"/>
                  </a:lnTo>
                  <a:lnTo>
                    <a:pt x="21774" y="89354"/>
                  </a:lnTo>
                  <a:lnTo>
                    <a:pt x="22076" y="89611"/>
                  </a:lnTo>
                  <a:lnTo>
                    <a:pt x="22368" y="89874"/>
                  </a:lnTo>
                  <a:lnTo>
                    <a:pt x="22653" y="90145"/>
                  </a:lnTo>
                  <a:lnTo>
                    <a:pt x="22931" y="90426"/>
                  </a:lnTo>
                  <a:lnTo>
                    <a:pt x="23449" y="90936"/>
                  </a:lnTo>
                  <a:lnTo>
                    <a:pt x="23698" y="91203"/>
                  </a:lnTo>
                  <a:lnTo>
                    <a:pt x="23920" y="91484"/>
                  </a:lnTo>
                  <a:lnTo>
                    <a:pt x="24090" y="91784"/>
                  </a:lnTo>
                  <a:lnTo>
                    <a:pt x="24170" y="91994"/>
                  </a:lnTo>
                  <a:lnTo>
                    <a:pt x="24232" y="92208"/>
                  </a:lnTo>
                  <a:lnTo>
                    <a:pt x="24285" y="92432"/>
                  </a:lnTo>
                  <a:lnTo>
                    <a:pt x="24368" y="92881"/>
                  </a:lnTo>
                  <a:lnTo>
                    <a:pt x="24419" y="93204"/>
                  </a:lnTo>
                  <a:lnTo>
                    <a:pt x="24455" y="93533"/>
                  </a:lnTo>
                  <a:lnTo>
                    <a:pt x="24535" y="94520"/>
                  </a:lnTo>
                  <a:lnTo>
                    <a:pt x="24553" y="94896"/>
                  </a:lnTo>
                  <a:lnTo>
                    <a:pt x="24557" y="95272"/>
                  </a:lnTo>
                  <a:lnTo>
                    <a:pt x="24566" y="95654"/>
                  </a:lnTo>
                  <a:lnTo>
                    <a:pt x="24606" y="96016"/>
                  </a:lnTo>
                  <a:lnTo>
                    <a:pt x="24700" y="96359"/>
                  </a:lnTo>
                  <a:lnTo>
                    <a:pt x="24784" y="96550"/>
                  </a:lnTo>
                  <a:lnTo>
                    <a:pt x="24882" y="96736"/>
                  </a:lnTo>
                  <a:lnTo>
                    <a:pt x="24989" y="96912"/>
                  </a:lnTo>
                  <a:lnTo>
                    <a:pt x="25227" y="97265"/>
                  </a:lnTo>
                  <a:lnTo>
                    <a:pt x="25519" y="97651"/>
                  </a:lnTo>
                  <a:lnTo>
                    <a:pt x="25840" y="98017"/>
                  </a:lnTo>
                  <a:lnTo>
                    <a:pt x="26192" y="98365"/>
                  </a:lnTo>
                  <a:lnTo>
                    <a:pt x="26565" y="98685"/>
                  </a:lnTo>
                  <a:lnTo>
                    <a:pt x="27248" y="99217"/>
                  </a:lnTo>
                  <a:lnTo>
                    <a:pt x="28392" y="99779"/>
                  </a:lnTo>
                  <a:lnTo>
                    <a:pt x="28522" y="99917"/>
                  </a:lnTo>
                  <a:lnTo>
                    <a:pt x="29540" y="100213"/>
                  </a:lnTo>
                  <a:lnTo>
                    <a:pt x="29809" y="100213"/>
                  </a:lnTo>
                  <a:lnTo>
                    <a:pt x="30486" y="100360"/>
                  </a:lnTo>
                  <a:lnTo>
                    <a:pt x="31234" y="100308"/>
                  </a:lnTo>
                  <a:lnTo>
                    <a:pt x="32390" y="100194"/>
                  </a:lnTo>
                  <a:lnTo>
                    <a:pt x="33958" y="99741"/>
                  </a:lnTo>
                  <a:lnTo>
                    <a:pt x="35672" y="98950"/>
                  </a:lnTo>
                  <a:lnTo>
                    <a:pt x="36891" y="97848"/>
                  </a:lnTo>
                  <a:lnTo>
                    <a:pt x="37671" y="97144"/>
                  </a:lnTo>
                  <a:lnTo>
                    <a:pt x="39745" y="95061"/>
                  </a:lnTo>
                  <a:lnTo>
                    <a:pt x="41130" y="93589"/>
                  </a:lnTo>
                  <a:lnTo>
                    <a:pt x="41617" y="92845"/>
                  </a:lnTo>
                  <a:lnTo>
                    <a:pt x="42451" y="92037"/>
                  </a:lnTo>
                  <a:lnTo>
                    <a:pt x="43080" y="91680"/>
                  </a:lnTo>
                  <a:lnTo>
                    <a:pt x="43721" y="91341"/>
                  </a:lnTo>
                  <a:lnTo>
                    <a:pt x="44375" y="91022"/>
                  </a:lnTo>
                  <a:lnTo>
                    <a:pt x="45036" y="90726"/>
                  </a:lnTo>
                  <a:lnTo>
                    <a:pt x="45705" y="90455"/>
                  </a:lnTo>
                  <a:lnTo>
                    <a:pt x="46184" y="90254"/>
                  </a:lnTo>
                  <a:lnTo>
                    <a:pt x="46671" y="90045"/>
                  </a:lnTo>
                  <a:lnTo>
                    <a:pt x="47161" y="89854"/>
                  </a:lnTo>
                  <a:lnTo>
                    <a:pt x="47653" y="89716"/>
                  </a:lnTo>
                  <a:lnTo>
                    <a:pt x="47986" y="89609"/>
                  </a:lnTo>
                  <a:lnTo>
                    <a:pt x="48147" y="89654"/>
                  </a:lnTo>
                  <a:lnTo>
                    <a:pt x="48401" y="89664"/>
                  </a:lnTo>
                  <a:lnTo>
                    <a:pt x="48658" y="89697"/>
                  </a:lnTo>
                  <a:lnTo>
                    <a:pt x="49169" y="89783"/>
                  </a:lnTo>
                  <a:lnTo>
                    <a:pt x="49426" y="89811"/>
                  </a:lnTo>
                  <a:lnTo>
                    <a:pt x="49846" y="89845"/>
                  </a:lnTo>
                  <a:lnTo>
                    <a:pt x="50274" y="89869"/>
                  </a:lnTo>
                  <a:lnTo>
                    <a:pt x="50697" y="89883"/>
                  </a:lnTo>
                  <a:lnTo>
                    <a:pt x="51125" y="89878"/>
                  </a:lnTo>
                  <a:lnTo>
                    <a:pt x="51543" y="89850"/>
                  </a:lnTo>
                  <a:lnTo>
                    <a:pt x="51848" y="89811"/>
                  </a:lnTo>
                  <a:lnTo>
                    <a:pt x="52149" y="89754"/>
                  </a:lnTo>
                  <a:lnTo>
                    <a:pt x="53053" y="89568"/>
                  </a:lnTo>
                  <a:lnTo>
                    <a:pt x="53741" y="89435"/>
                  </a:lnTo>
                  <a:lnTo>
                    <a:pt x="54434" y="89302"/>
                  </a:lnTo>
                  <a:lnTo>
                    <a:pt x="54779" y="89245"/>
                  </a:lnTo>
                  <a:lnTo>
                    <a:pt x="55079" y="89220"/>
                  </a:lnTo>
                  <a:lnTo>
                    <a:pt x="55396" y="89220"/>
                  </a:lnTo>
                  <a:lnTo>
                    <a:pt x="55701" y="89211"/>
                  </a:lnTo>
                  <a:lnTo>
                    <a:pt x="55977" y="89163"/>
                  </a:lnTo>
                  <a:lnTo>
                    <a:pt x="56195" y="89049"/>
                  </a:lnTo>
                  <a:lnTo>
                    <a:pt x="56355" y="88799"/>
                  </a:lnTo>
                  <a:lnTo>
                    <a:pt x="56453" y="88401"/>
                  </a:lnTo>
                  <a:lnTo>
                    <a:pt x="56531" y="88186"/>
                  </a:lnTo>
                  <a:lnTo>
                    <a:pt x="56658" y="88039"/>
                  </a:lnTo>
                  <a:lnTo>
                    <a:pt x="56794" y="87981"/>
                  </a:lnTo>
                  <a:lnTo>
                    <a:pt x="56952" y="87953"/>
                  </a:lnTo>
                  <a:lnTo>
                    <a:pt x="57288" y="87934"/>
                  </a:lnTo>
                  <a:lnTo>
                    <a:pt x="57455" y="87920"/>
                  </a:lnTo>
                  <a:lnTo>
                    <a:pt x="58076" y="87805"/>
                  </a:lnTo>
                  <a:lnTo>
                    <a:pt x="58388" y="87743"/>
                  </a:lnTo>
                  <a:lnTo>
                    <a:pt x="58698" y="87672"/>
                  </a:lnTo>
                  <a:lnTo>
                    <a:pt x="59005" y="87591"/>
                  </a:lnTo>
                  <a:lnTo>
                    <a:pt x="59410" y="87477"/>
                  </a:lnTo>
                  <a:lnTo>
                    <a:pt x="59818" y="87353"/>
                  </a:lnTo>
                  <a:lnTo>
                    <a:pt x="60217" y="87215"/>
                  </a:lnTo>
                  <a:lnTo>
                    <a:pt x="61003" y="86903"/>
                  </a:lnTo>
                  <a:lnTo>
                    <a:pt x="61650" y="86762"/>
                  </a:lnTo>
                  <a:lnTo>
                    <a:pt x="62300" y="86557"/>
                  </a:lnTo>
                  <a:lnTo>
                    <a:pt x="62933" y="86290"/>
                  </a:lnTo>
                  <a:lnTo>
                    <a:pt x="63530" y="85971"/>
                  </a:lnTo>
                  <a:lnTo>
                    <a:pt x="64084" y="85604"/>
                  </a:lnTo>
                  <a:lnTo>
                    <a:pt x="64532" y="85242"/>
                  </a:lnTo>
                  <a:lnTo>
                    <a:pt x="64960" y="84837"/>
                  </a:lnTo>
                  <a:lnTo>
                    <a:pt x="65352" y="84398"/>
                  </a:lnTo>
                  <a:lnTo>
                    <a:pt x="65708" y="83931"/>
                  </a:lnTo>
                  <a:lnTo>
                    <a:pt x="66013" y="83445"/>
                  </a:lnTo>
                  <a:lnTo>
                    <a:pt x="66266" y="82911"/>
                  </a:lnTo>
                  <a:lnTo>
                    <a:pt x="66464" y="82344"/>
                  </a:lnTo>
                  <a:lnTo>
                    <a:pt x="66618" y="81758"/>
                  </a:lnTo>
                  <a:lnTo>
                    <a:pt x="66745" y="81158"/>
                  </a:lnTo>
                  <a:lnTo>
                    <a:pt x="66861" y="80567"/>
                  </a:lnTo>
                  <a:lnTo>
                    <a:pt x="66948" y="80033"/>
                  </a:lnTo>
                  <a:lnTo>
                    <a:pt x="67019" y="79495"/>
                  </a:lnTo>
                  <a:lnTo>
                    <a:pt x="67040" y="79117"/>
                  </a:lnTo>
                  <a:lnTo>
                    <a:pt x="67070" y="78956"/>
                  </a:lnTo>
                  <a:lnTo>
                    <a:pt x="67102" y="78417"/>
                  </a:lnTo>
                  <a:lnTo>
                    <a:pt x="67106" y="77879"/>
                  </a:lnTo>
                  <a:lnTo>
                    <a:pt x="67074" y="77236"/>
                  </a:lnTo>
                  <a:lnTo>
                    <a:pt x="66999" y="76593"/>
                  </a:lnTo>
                  <a:lnTo>
                    <a:pt x="66896" y="75954"/>
                  </a:lnTo>
                  <a:lnTo>
                    <a:pt x="66665" y="74677"/>
                  </a:lnTo>
                  <a:lnTo>
                    <a:pt x="66444" y="73252"/>
                  </a:lnTo>
                  <a:lnTo>
                    <a:pt x="66318" y="72542"/>
                  </a:lnTo>
                  <a:lnTo>
                    <a:pt x="66155" y="71846"/>
                  </a:lnTo>
                  <a:lnTo>
                    <a:pt x="65937" y="71175"/>
                  </a:lnTo>
                  <a:lnTo>
                    <a:pt x="65763" y="70783"/>
                  </a:lnTo>
                  <a:lnTo>
                    <a:pt x="65558" y="70407"/>
                  </a:lnTo>
                  <a:lnTo>
                    <a:pt x="65344" y="70031"/>
                  </a:lnTo>
                  <a:lnTo>
                    <a:pt x="65146" y="69649"/>
                  </a:lnTo>
                  <a:lnTo>
                    <a:pt x="64975" y="69259"/>
                  </a:lnTo>
                  <a:lnTo>
                    <a:pt x="64810" y="68663"/>
                  </a:lnTo>
                  <a:lnTo>
                    <a:pt x="64706" y="68039"/>
                  </a:lnTo>
                  <a:lnTo>
                    <a:pt x="64635" y="67410"/>
                  </a:lnTo>
                  <a:lnTo>
                    <a:pt x="64556" y="66776"/>
                  </a:lnTo>
                  <a:lnTo>
                    <a:pt x="64438" y="66157"/>
                  </a:lnTo>
                  <a:lnTo>
                    <a:pt x="64141" y="65180"/>
                  </a:lnTo>
                  <a:lnTo>
                    <a:pt x="63871" y="64460"/>
                  </a:lnTo>
                  <a:lnTo>
                    <a:pt x="63534" y="63626"/>
                  </a:lnTo>
                  <a:lnTo>
                    <a:pt x="63207" y="62792"/>
                  </a:lnTo>
                  <a:lnTo>
                    <a:pt x="62922" y="61939"/>
                  </a:lnTo>
                  <a:lnTo>
                    <a:pt x="62790" y="61439"/>
                  </a:lnTo>
                  <a:lnTo>
                    <a:pt x="62668" y="60939"/>
                  </a:lnTo>
                  <a:lnTo>
                    <a:pt x="62553" y="60433"/>
                  </a:lnTo>
                  <a:lnTo>
                    <a:pt x="62423" y="59928"/>
                  </a:lnTo>
                  <a:lnTo>
                    <a:pt x="62272" y="59437"/>
                  </a:lnTo>
                  <a:lnTo>
                    <a:pt x="62011" y="58708"/>
                  </a:lnTo>
                  <a:lnTo>
                    <a:pt x="61717" y="57984"/>
                  </a:lnTo>
                  <a:lnTo>
                    <a:pt x="61390" y="57279"/>
                  </a:lnTo>
                  <a:lnTo>
                    <a:pt x="61033" y="56587"/>
                  </a:lnTo>
                  <a:lnTo>
                    <a:pt x="60649" y="55916"/>
                  </a:lnTo>
                  <a:lnTo>
                    <a:pt x="60245" y="55301"/>
                  </a:lnTo>
                  <a:lnTo>
                    <a:pt x="59806" y="54710"/>
                  </a:lnTo>
                  <a:lnTo>
                    <a:pt x="58876" y="53557"/>
                  </a:lnTo>
                  <a:lnTo>
                    <a:pt x="58417" y="52980"/>
                  </a:lnTo>
                  <a:lnTo>
                    <a:pt x="57941" y="52442"/>
                  </a:lnTo>
                  <a:lnTo>
                    <a:pt x="57411" y="51913"/>
                  </a:lnTo>
                  <a:lnTo>
                    <a:pt x="56908" y="51384"/>
                  </a:lnTo>
                  <a:lnTo>
                    <a:pt x="56504" y="50831"/>
                  </a:lnTo>
                  <a:lnTo>
                    <a:pt x="56279" y="50250"/>
                  </a:lnTo>
                  <a:lnTo>
                    <a:pt x="56239" y="49954"/>
                  </a:lnTo>
                  <a:lnTo>
                    <a:pt x="56219" y="49650"/>
                  </a:lnTo>
                  <a:lnTo>
                    <a:pt x="56224" y="49345"/>
                  </a:lnTo>
                  <a:lnTo>
                    <a:pt x="56255" y="49044"/>
                  </a:lnTo>
                  <a:lnTo>
                    <a:pt x="56306" y="48754"/>
                  </a:lnTo>
                  <a:lnTo>
                    <a:pt x="56646" y="47901"/>
                  </a:lnTo>
                  <a:lnTo>
                    <a:pt x="56928" y="47267"/>
                  </a:lnTo>
                  <a:lnTo>
                    <a:pt x="57260" y="45479"/>
                  </a:lnTo>
                  <a:lnTo>
                    <a:pt x="57929" y="42487"/>
                  </a:lnTo>
                  <a:lnTo>
                    <a:pt x="58052" y="42192"/>
                  </a:lnTo>
                  <a:lnTo>
                    <a:pt x="58150" y="41882"/>
                  </a:lnTo>
                  <a:lnTo>
                    <a:pt x="58219" y="41558"/>
                  </a:lnTo>
                  <a:lnTo>
                    <a:pt x="58262" y="41234"/>
                  </a:lnTo>
                  <a:lnTo>
                    <a:pt x="58270" y="40919"/>
                  </a:lnTo>
                  <a:lnTo>
                    <a:pt x="58234" y="40600"/>
                  </a:lnTo>
                  <a:lnTo>
                    <a:pt x="58159" y="40281"/>
                  </a:lnTo>
                  <a:lnTo>
                    <a:pt x="58052" y="39966"/>
                  </a:lnTo>
                  <a:lnTo>
                    <a:pt x="57937" y="39652"/>
                  </a:lnTo>
                  <a:lnTo>
                    <a:pt x="57756" y="39132"/>
                  </a:lnTo>
                  <a:lnTo>
                    <a:pt x="57593" y="38723"/>
                  </a:lnTo>
                  <a:lnTo>
                    <a:pt x="57518" y="38518"/>
                  </a:lnTo>
                  <a:lnTo>
                    <a:pt x="57455" y="38308"/>
                  </a:lnTo>
                  <a:lnTo>
                    <a:pt x="57395" y="37979"/>
                  </a:lnTo>
                  <a:lnTo>
                    <a:pt x="57371" y="37646"/>
                  </a:lnTo>
                  <a:lnTo>
                    <a:pt x="57355" y="37307"/>
                  </a:lnTo>
                  <a:lnTo>
                    <a:pt x="57324" y="36974"/>
                  </a:lnTo>
                  <a:lnTo>
                    <a:pt x="57248" y="36654"/>
                  </a:lnTo>
                  <a:lnTo>
                    <a:pt x="57173" y="36459"/>
                  </a:lnTo>
                  <a:lnTo>
                    <a:pt x="57082" y="36269"/>
                  </a:lnTo>
                  <a:lnTo>
                    <a:pt x="56885" y="35892"/>
                  </a:lnTo>
                  <a:lnTo>
                    <a:pt x="56796" y="35701"/>
                  </a:lnTo>
                  <a:lnTo>
                    <a:pt x="56678" y="35377"/>
                  </a:lnTo>
                  <a:lnTo>
                    <a:pt x="56583" y="35039"/>
                  </a:lnTo>
                  <a:lnTo>
                    <a:pt x="56493" y="34701"/>
                  </a:lnTo>
                  <a:lnTo>
                    <a:pt x="56397" y="34367"/>
                  </a:lnTo>
                  <a:lnTo>
                    <a:pt x="56279" y="34038"/>
                  </a:lnTo>
                  <a:lnTo>
                    <a:pt x="56132" y="33671"/>
                  </a:lnTo>
                  <a:lnTo>
                    <a:pt x="55974" y="33305"/>
                  </a:lnTo>
                  <a:lnTo>
                    <a:pt x="55799" y="32942"/>
                  </a:lnTo>
                  <a:lnTo>
                    <a:pt x="55602" y="32604"/>
                  </a:lnTo>
                  <a:lnTo>
                    <a:pt x="55371" y="32294"/>
                  </a:lnTo>
                  <a:lnTo>
                    <a:pt x="55131" y="32046"/>
                  </a:lnTo>
                  <a:lnTo>
                    <a:pt x="54865" y="31822"/>
                  </a:lnTo>
                  <a:lnTo>
                    <a:pt x="54580" y="31613"/>
                  </a:lnTo>
                  <a:lnTo>
                    <a:pt x="54280" y="31422"/>
                  </a:lnTo>
                  <a:lnTo>
                    <a:pt x="53979" y="31246"/>
                  </a:lnTo>
                  <a:lnTo>
                    <a:pt x="53654" y="31074"/>
                  </a:lnTo>
                  <a:lnTo>
                    <a:pt x="53318" y="30917"/>
                  </a:lnTo>
                  <a:lnTo>
                    <a:pt x="52973" y="30779"/>
                  </a:lnTo>
                  <a:lnTo>
                    <a:pt x="52621" y="30669"/>
                  </a:lnTo>
                  <a:lnTo>
                    <a:pt x="52269" y="30588"/>
                  </a:lnTo>
                  <a:lnTo>
                    <a:pt x="51951" y="30531"/>
                  </a:lnTo>
                  <a:lnTo>
                    <a:pt x="51623" y="30479"/>
                  </a:lnTo>
                  <a:lnTo>
                    <a:pt x="51294" y="30459"/>
                  </a:lnTo>
                  <a:lnTo>
                    <a:pt x="50982" y="30479"/>
                  </a:lnTo>
                  <a:lnTo>
                    <a:pt x="50701" y="30560"/>
                  </a:lnTo>
                  <a:lnTo>
                    <a:pt x="50202" y="30941"/>
                  </a:lnTo>
                  <a:lnTo>
                    <a:pt x="50067" y="31017"/>
                  </a:lnTo>
                  <a:lnTo>
                    <a:pt x="49866" y="31074"/>
                  </a:lnTo>
                  <a:lnTo>
                    <a:pt x="49648" y="31098"/>
                  </a:lnTo>
                  <a:lnTo>
                    <a:pt x="49421" y="31098"/>
                  </a:lnTo>
                  <a:lnTo>
                    <a:pt x="49192" y="31088"/>
                  </a:lnTo>
                  <a:lnTo>
                    <a:pt x="48971" y="31074"/>
                  </a:lnTo>
                  <a:lnTo>
                    <a:pt x="48495" y="31031"/>
                  </a:lnTo>
                  <a:lnTo>
                    <a:pt x="48016" y="30941"/>
                  </a:lnTo>
                  <a:lnTo>
                    <a:pt x="47546" y="30812"/>
                  </a:lnTo>
                  <a:lnTo>
                    <a:pt x="47079" y="30660"/>
                  </a:lnTo>
                  <a:lnTo>
                    <a:pt x="46631" y="30483"/>
                  </a:lnTo>
                  <a:lnTo>
                    <a:pt x="46137" y="30254"/>
                  </a:lnTo>
                  <a:lnTo>
                    <a:pt x="45658" y="29983"/>
                  </a:lnTo>
                  <a:lnTo>
                    <a:pt x="45190" y="29683"/>
                  </a:lnTo>
                  <a:lnTo>
                    <a:pt x="44739" y="29363"/>
                  </a:lnTo>
                  <a:lnTo>
                    <a:pt x="44308" y="29025"/>
                  </a:lnTo>
                  <a:lnTo>
                    <a:pt x="43935" y="28720"/>
                  </a:lnTo>
                  <a:lnTo>
                    <a:pt x="43567" y="28405"/>
                  </a:lnTo>
                  <a:lnTo>
                    <a:pt x="43219" y="28072"/>
                  </a:lnTo>
                  <a:lnTo>
                    <a:pt x="42894" y="27719"/>
                  </a:lnTo>
                  <a:lnTo>
                    <a:pt x="42614" y="27343"/>
                  </a:lnTo>
                  <a:lnTo>
                    <a:pt x="42293" y="26752"/>
                  </a:lnTo>
                  <a:lnTo>
                    <a:pt x="42046" y="26099"/>
                  </a:lnTo>
                  <a:lnTo>
                    <a:pt x="41866" y="25413"/>
                  </a:lnTo>
                  <a:lnTo>
                    <a:pt x="41794" y="25032"/>
                  </a:lnTo>
                  <a:lnTo>
                    <a:pt x="41968" y="22418"/>
                  </a:lnTo>
                  <a:lnTo>
                    <a:pt x="42371" y="20981"/>
                  </a:lnTo>
                  <a:lnTo>
                    <a:pt x="42451" y="20852"/>
                  </a:lnTo>
                  <a:lnTo>
                    <a:pt x="42581" y="20581"/>
                  </a:lnTo>
                  <a:lnTo>
                    <a:pt x="42625" y="20443"/>
                  </a:lnTo>
                  <a:lnTo>
                    <a:pt x="42656" y="20300"/>
                  </a:lnTo>
                  <a:lnTo>
                    <a:pt x="42708" y="20009"/>
                  </a:lnTo>
                  <a:lnTo>
                    <a:pt x="42752" y="19875"/>
                  </a:lnTo>
                  <a:lnTo>
                    <a:pt x="42946" y="19561"/>
                  </a:lnTo>
                  <a:lnTo>
                    <a:pt x="43226" y="19285"/>
                  </a:lnTo>
                  <a:lnTo>
                    <a:pt x="43551" y="19023"/>
                  </a:lnTo>
                  <a:lnTo>
                    <a:pt x="43888" y="18766"/>
                  </a:lnTo>
                  <a:lnTo>
                    <a:pt x="44184" y="18484"/>
                  </a:lnTo>
                  <a:lnTo>
                    <a:pt x="44538" y="18046"/>
                  </a:lnTo>
                  <a:lnTo>
                    <a:pt x="44858" y="17579"/>
                  </a:lnTo>
                  <a:lnTo>
                    <a:pt x="45170" y="17107"/>
                  </a:lnTo>
                  <a:lnTo>
                    <a:pt x="45500" y="16649"/>
                  </a:lnTo>
                  <a:lnTo>
                    <a:pt x="45871" y="16235"/>
                  </a:lnTo>
                  <a:lnTo>
                    <a:pt x="46168" y="15968"/>
                  </a:lnTo>
                  <a:lnTo>
                    <a:pt x="46489" y="15725"/>
                  </a:lnTo>
                  <a:lnTo>
                    <a:pt x="47141" y="15249"/>
                  </a:lnTo>
                  <a:lnTo>
                    <a:pt x="47459" y="15005"/>
                  </a:lnTo>
                  <a:lnTo>
                    <a:pt x="47700" y="14805"/>
                  </a:lnTo>
                  <a:lnTo>
                    <a:pt x="47934" y="14600"/>
                  </a:lnTo>
                  <a:lnTo>
                    <a:pt x="48408" y="14195"/>
                  </a:lnTo>
                  <a:lnTo>
                    <a:pt x="48655" y="14005"/>
                  </a:lnTo>
                  <a:lnTo>
                    <a:pt x="49185" y="13633"/>
                  </a:lnTo>
                  <a:lnTo>
                    <a:pt x="49742" y="13281"/>
                  </a:lnTo>
                  <a:lnTo>
                    <a:pt x="50316" y="12961"/>
                  </a:lnTo>
                  <a:lnTo>
                    <a:pt x="50907" y="12666"/>
                  </a:lnTo>
                  <a:lnTo>
                    <a:pt x="51501" y="12408"/>
                  </a:lnTo>
                  <a:lnTo>
                    <a:pt x="53264" y="11585"/>
                  </a:lnTo>
                  <a:lnTo>
                    <a:pt x="56714" y="9988"/>
                  </a:lnTo>
                  <a:lnTo>
                    <a:pt x="60190" y="8105"/>
                  </a:lnTo>
                  <a:lnTo>
                    <a:pt x="60292" y="7910"/>
                  </a:lnTo>
                  <a:lnTo>
                    <a:pt x="60328" y="7652"/>
                  </a:lnTo>
                  <a:lnTo>
                    <a:pt x="60348" y="7076"/>
                  </a:lnTo>
                  <a:lnTo>
                    <a:pt x="60403" y="6809"/>
                  </a:lnTo>
                  <a:lnTo>
                    <a:pt x="60475" y="6642"/>
                  </a:lnTo>
                  <a:lnTo>
                    <a:pt x="60554" y="6476"/>
                  </a:lnTo>
                  <a:lnTo>
                    <a:pt x="60644" y="6309"/>
                  </a:lnTo>
                  <a:lnTo>
                    <a:pt x="60744" y="6151"/>
                  </a:lnTo>
                  <a:lnTo>
                    <a:pt x="60851" y="6004"/>
                  </a:lnTo>
                  <a:lnTo>
                    <a:pt x="60973" y="5875"/>
                  </a:lnTo>
                  <a:lnTo>
                    <a:pt x="61385" y="5527"/>
                  </a:lnTo>
                  <a:lnTo>
                    <a:pt x="61484" y="5389"/>
                  </a:lnTo>
                  <a:lnTo>
                    <a:pt x="61535" y="5241"/>
                  </a:lnTo>
                  <a:lnTo>
                    <a:pt x="61563" y="5084"/>
                  </a:lnTo>
                  <a:lnTo>
                    <a:pt x="61579" y="4913"/>
                  </a:lnTo>
                  <a:lnTo>
                    <a:pt x="61583" y="4741"/>
                  </a:lnTo>
                  <a:lnTo>
                    <a:pt x="61595" y="4574"/>
                  </a:lnTo>
                  <a:lnTo>
                    <a:pt x="61610" y="4174"/>
                  </a:lnTo>
                  <a:lnTo>
                    <a:pt x="61610" y="4040"/>
                  </a:lnTo>
                  <a:lnTo>
                    <a:pt x="61603" y="3902"/>
                  </a:lnTo>
                  <a:lnTo>
                    <a:pt x="60867" y="2449"/>
                  </a:lnTo>
                  <a:lnTo>
                    <a:pt x="61009" y="2468"/>
                  </a:lnTo>
                  <a:lnTo>
                    <a:pt x="61160" y="2463"/>
                  </a:lnTo>
                  <a:lnTo>
                    <a:pt x="61314" y="2435"/>
                  </a:lnTo>
                  <a:lnTo>
                    <a:pt x="61829" y="1991"/>
                  </a:lnTo>
                  <a:lnTo>
                    <a:pt x="61980" y="1748"/>
                  </a:lnTo>
                  <a:lnTo>
                    <a:pt x="62173" y="1553"/>
                  </a:lnTo>
                  <a:lnTo>
                    <a:pt x="62399" y="1372"/>
                  </a:lnTo>
                  <a:lnTo>
                    <a:pt x="62637" y="1210"/>
                  </a:lnTo>
                  <a:lnTo>
                    <a:pt x="62886" y="1072"/>
                  </a:lnTo>
                  <a:lnTo>
                    <a:pt x="63143" y="952"/>
                  </a:lnTo>
                  <a:lnTo>
                    <a:pt x="63423" y="853"/>
                  </a:lnTo>
                  <a:lnTo>
                    <a:pt x="63721" y="776"/>
                  </a:lnTo>
                  <a:lnTo>
                    <a:pt x="64022" y="729"/>
                  </a:lnTo>
                  <a:lnTo>
                    <a:pt x="64327" y="700"/>
                  </a:lnTo>
                  <a:lnTo>
                    <a:pt x="64628" y="695"/>
                  </a:lnTo>
                  <a:lnTo>
                    <a:pt x="64897" y="719"/>
                  </a:lnTo>
                  <a:lnTo>
                    <a:pt x="65162" y="767"/>
                  </a:lnTo>
                  <a:lnTo>
                    <a:pt x="65696" y="900"/>
                  </a:lnTo>
                  <a:lnTo>
                    <a:pt x="66095" y="981"/>
                  </a:lnTo>
                  <a:lnTo>
                    <a:pt x="66365" y="1029"/>
                  </a:lnTo>
                  <a:lnTo>
                    <a:pt x="66634" y="1067"/>
                  </a:lnTo>
                  <a:lnTo>
                    <a:pt x="67015" y="1105"/>
                  </a:lnTo>
                  <a:lnTo>
                    <a:pt x="67204" y="1119"/>
                  </a:lnTo>
                  <a:lnTo>
                    <a:pt x="67398" y="1129"/>
                  </a:lnTo>
                  <a:lnTo>
                    <a:pt x="67589" y="1133"/>
                  </a:lnTo>
                  <a:lnTo>
                    <a:pt x="67838" y="1124"/>
                  </a:lnTo>
                  <a:lnTo>
                    <a:pt x="68210" y="1096"/>
                  </a:lnTo>
                  <a:lnTo>
                    <a:pt x="68482" y="1086"/>
                  </a:lnTo>
                  <a:lnTo>
                    <a:pt x="68772" y="1091"/>
                  </a:lnTo>
                  <a:lnTo>
                    <a:pt x="69053" y="1076"/>
                  </a:lnTo>
                  <a:lnTo>
                    <a:pt x="69306" y="1034"/>
                  </a:lnTo>
                  <a:lnTo>
                    <a:pt x="69571" y="857"/>
                  </a:lnTo>
                  <a:lnTo>
                    <a:pt x="69798" y="548"/>
                  </a:lnTo>
                  <a:lnTo>
                    <a:pt x="69947" y="414"/>
                  </a:lnTo>
                  <a:lnTo>
                    <a:pt x="70114" y="290"/>
                  </a:lnTo>
                  <a:lnTo>
                    <a:pt x="70292" y="185"/>
                  </a:lnTo>
                  <a:lnTo>
                    <a:pt x="70482" y="99"/>
                  </a:lnTo>
                  <a:lnTo>
                    <a:pt x="70669" y="38"/>
                  </a:lnTo>
                  <a:lnTo>
                    <a:pt x="70870" y="4"/>
                  </a:lnTo>
                  <a:lnTo>
                    <a:pt x="71080" y="0"/>
                  </a:lnTo>
                  <a:lnTo>
                    <a:pt x="71722" y="57"/>
                  </a:lnTo>
                  <a:lnTo>
                    <a:pt x="71978" y="47"/>
                  </a:lnTo>
                  <a:lnTo>
                    <a:pt x="72248" y="28"/>
                  </a:lnTo>
                  <a:lnTo>
                    <a:pt x="72513" y="18"/>
                  </a:lnTo>
                  <a:lnTo>
                    <a:pt x="72755" y="42"/>
                  </a:lnTo>
                  <a:lnTo>
                    <a:pt x="73143" y="281"/>
                  </a:lnTo>
                  <a:lnTo>
                    <a:pt x="73388" y="566"/>
                  </a:lnTo>
                  <a:lnTo>
                    <a:pt x="73601" y="790"/>
                  </a:lnTo>
                  <a:lnTo>
                    <a:pt x="73902" y="1153"/>
                  </a:lnTo>
                  <a:lnTo>
                    <a:pt x="74033" y="1362"/>
                  </a:lnTo>
                  <a:lnTo>
                    <a:pt x="74152" y="1591"/>
                  </a:lnTo>
                  <a:lnTo>
                    <a:pt x="74251" y="1829"/>
                  </a:lnTo>
                  <a:lnTo>
                    <a:pt x="74338" y="2068"/>
                  </a:lnTo>
                  <a:lnTo>
                    <a:pt x="74405" y="2311"/>
                  </a:lnTo>
                  <a:lnTo>
                    <a:pt x="74488" y="2649"/>
                  </a:lnTo>
                  <a:lnTo>
                    <a:pt x="74559" y="3011"/>
                  </a:lnTo>
                  <a:lnTo>
                    <a:pt x="74595" y="3374"/>
                  </a:lnTo>
                  <a:lnTo>
                    <a:pt x="74575" y="3693"/>
                  </a:lnTo>
                  <a:lnTo>
                    <a:pt x="74247" y="4150"/>
                  </a:lnTo>
                  <a:lnTo>
                    <a:pt x="73973" y="4322"/>
                  </a:lnTo>
                  <a:lnTo>
                    <a:pt x="73356" y="4841"/>
                  </a:lnTo>
                  <a:lnTo>
                    <a:pt x="73301" y="4993"/>
                  </a:lnTo>
                  <a:lnTo>
                    <a:pt x="73281" y="5175"/>
                  </a:lnTo>
                  <a:lnTo>
                    <a:pt x="73289" y="5370"/>
                  </a:lnTo>
                  <a:lnTo>
                    <a:pt x="73312" y="5565"/>
                  </a:lnTo>
                  <a:lnTo>
                    <a:pt x="73376" y="5980"/>
                  </a:lnTo>
                  <a:lnTo>
                    <a:pt x="73423" y="6214"/>
                  </a:lnTo>
                  <a:lnTo>
                    <a:pt x="73490" y="6437"/>
                  </a:lnTo>
                  <a:lnTo>
                    <a:pt x="73581" y="6642"/>
                  </a:lnTo>
                  <a:lnTo>
                    <a:pt x="73704" y="6814"/>
                  </a:lnTo>
                  <a:lnTo>
                    <a:pt x="73887" y="6952"/>
                  </a:lnTo>
                  <a:lnTo>
                    <a:pt x="74116" y="7043"/>
                  </a:lnTo>
                  <a:lnTo>
                    <a:pt x="74374" y="7109"/>
                  </a:lnTo>
                  <a:lnTo>
                    <a:pt x="74639" y="7162"/>
                  </a:lnTo>
                  <a:lnTo>
                    <a:pt x="74893" y="7219"/>
                  </a:lnTo>
                  <a:lnTo>
                    <a:pt x="75252" y="7272"/>
                  </a:lnTo>
                  <a:lnTo>
                    <a:pt x="76017" y="7295"/>
                  </a:lnTo>
                  <a:lnTo>
                    <a:pt x="76353" y="7352"/>
                  </a:lnTo>
                  <a:lnTo>
                    <a:pt x="76610" y="7491"/>
                  </a:lnTo>
                  <a:lnTo>
                    <a:pt x="76732" y="7643"/>
                  </a:lnTo>
                  <a:lnTo>
                    <a:pt x="76824" y="7829"/>
                  </a:lnTo>
                  <a:lnTo>
                    <a:pt x="76982" y="8225"/>
                  </a:lnTo>
                  <a:lnTo>
                    <a:pt x="77073" y="8415"/>
                  </a:lnTo>
                  <a:lnTo>
                    <a:pt x="77351" y="8934"/>
                  </a:lnTo>
                  <a:lnTo>
                    <a:pt x="77501" y="9192"/>
                  </a:lnTo>
                  <a:lnTo>
                    <a:pt x="77667" y="9425"/>
                  </a:lnTo>
                  <a:lnTo>
                    <a:pt x="77861" y="9630"/>
                  </a:lnTo>
                  <a:lnTo>
                    <a:pt x="78064" y="9759"/>
                  </a:lnTo>
                  <a:lnTo>
                    <a:pt x="78293" y="9854"/>
                  </a:lnTo>
                  <a:lnTo>
                    <a:pt x="78534" y="9940"/>
                  </a:lnTo>
                  <a:lnTo>
                    <a:pt x="78760" y="10040"/>
                  </a:lnTo>
                  <a:lnTo>
                    <a:pt x="78954" y="10178"/>
                  </a:lnTo>
                  <a:lnTo>
                    <a:pt x="79128" y="10397"/>
                  </a:lnTo>
                  <a:lnTo>
                    <a:pt x="79262" y="10664"/>
                  </a:lnTo>
                  <a:lnTo>
                    <a:pt x="79373" y="10955"/>
                  </a:lnTo>
                  <a:lnTo>
                    <a:pt x="79480" y="11250"/>
                  </a:lnTo>
                  <a:lnTo>
                    <a:pt x="79598" y="11532"/>
                  </a:lnTo>
                  <a:lnTo>
                    <a:pt x="79749" y="11822"/>
                  </a:lnTo>
                  <a:lnTo>
                    <a:pt x="80066" y="12399"/>
                  </a:lnTo>
                  <a:lnTo>
                    <a:pt x="80213" y="12690"/>
                  </a:lnTo>
                  <a:lnTo>
                    <a:pt x="80335" y="12985"/>
                  </a:lnTo>
                  <a:lnTo>
                    <a:pt x="80386" y="13133"/>
                  </a:lnTo>
                  <a:lnTo>
                    <a:pt x="80509" y="13571"/>
                  </a:lnTo>
                  <a:lnTo>
                    <a:pt x="80565" y="13709"/>
                  </a:lnTo>
                  <a:lnTo>
                    <a:pt x="80644" y="13881"/>
                  </a:lnTo>
                  <a:lnTo>
                    <a:pt x="80736" y="14043"/>
                  </a:lnTo>
                  <a:lnTo>
                    <a:pt x="80949" y="14358"/>
                  </a:lnTo>
                  <a:lnTo>
                    <a:pt x="81068" y="14500"/>
                  </a:lnTo>
                  <a:lnTo>
                    <a:pt x="81150" y="15010"/>
                  </a:lnTo>
                  <a:lnTo>
                    <a:pt x="81246" y="15520"/>
                  </a:lnTo>
                  <a:lnTo>
                    <a:pt x="81297" y="15773"/>
                  </a:lnTo>
                  <a:lnTo>
                    <a:pt x="81357" y="16035"/>
                  </a:lnTo>
                  <a:lnTo>
                    <a:pt x="81611" y="17088"/>
                  </a:lnTo>
                  <a:lnTo>
                    <a:pt x="81649" y="17264"/>
                  </a:lnTo>
                  <a:lnTo>
                    <a:pt x="81682" y="17445"/>
                  </a:lnTo>
                  <a:lnTo>
                    <a:pt x="81756" y="17803"/>
                  </a:lnTo>
                  <a:lnTo>
                    <a:pt x="81804" y="17974"/>
                  </a:lnTo>
                  <a:lnTo>
                    <a:pt x="81914" y="18279"/>
                  </a:lnTo>
                  <a:lnTo>
                    <a:pt x="82050" y="18575"/>
                  </a:lnTo>
                  <a:lnTo>
                    <a:pt x="82196" y="18865"/>
                  </a:lnTo>
                  <a:lnTo>
                    <a:pt x="82335" y="19161"/>
                  </a:lnTo>
                  <a:lnTo>
                    <a:pt x="82449" y="19466"/>
                  </a:lnTo>
                  <a:lnTo>
                    <a:pt x="82544" y="19776"/>
                  </a:lnTo>
                  <a:lnTo>
                    <a:pt x="82635" y="20090"/>
                  </a:lnTo>
                  <a:lnTo>
                    <a:pt x="82711" y="20405"/>
                  </a:lnTo>
                  <a:lnTo>
                    <a:pt x="82754" y="20724"/>
                  </a:lnTo>
                  <a:lnTo>
                    <a:pt x="82758" y="21033"/>
                  </a:lnTo>
                  <a:lnTo>
                    <a:pt x="82698" y="21415"/>
                  </a:lnTo>
                  <a:lnTo>
                    <a:pt x="82575" y="21791"/>
                  </a:lnTo>
                  <a:lnTo>
                    <a:pt x="82410" y="22168"/>
                  </a:lnTo>
                  <a:lnTo>
                    <a:pt x="82212" y="22530"/>
                  </a:lnTo>
                  <a:lnTo>
                    <a:pt x="82010" y="22878"/>
                  </a:lnTo>
                  <a:lnTo>
                    <a:pt x="81891" y="23049"/>
                  </a:lnTo>
                  <a:lnTo>
                    <a:pt x="81622" y="23369"/>
                  </a:lnTo>
                  <a:lnTo>
                    <a:pt x="81499" y="23536"/>
                  </a:lnTo>
                  <a:lnTo>
                    <a:pt x="81404" y="23712"/>
                  </a:lnTo>
                  <a:lnTo>
                    <a:pt x="81341" y="23883"/>
                  </a:lnTo>
                  <a:lnTo>
                    <a:pt x="81290" y="24064"/>
                  </a:lnTo>
                  <a:lnTo>
                    <a:pt x="81254" y="24245"/>
                  </a:lnTo>
                  <a:lnTo>
                    <a:pt x="81242" y="24427"/>
                  </a:lnTo>
                  <a:lnTo>
                    <a:pt x="81415" y="24908"/>
                  </a:lnTo>
                  <a:lnTo>
                    <a:pt x="81551" y="25108"/>
                  </a:lnTo>
                  <a:lnTo>
                    <a:pt x="81725" y="25337"/>
                  </a:lnTo>
                  <a:lnTo>
                    <a:pt x="81923" y="25551"/>
                  </a:lnTo>
                  <a:lnTo>
                    <a:pt x="82136" y="25751"/>
                  </a:lnTo>
                  <a:lnTo>
                    <a:pt x="82359" y="25947"/>
                  </a:lnTo>
                  <a:lnTo>
                    <a:pt x="82798" y="26323"/>
                  </a:lnTo>
                  <a:lnTo>
                    <a:pt x="83016" y="26504"/>
                  </a:lnTo>
                  <a:lnTo>
                    <a:pt x="83237" y="26680"/>
                  </a:lnTo>
                  <a:lnTo>
                    <a:pt x="83466" y="26847"/>
                  </a:lnTo>
                  <a:lnTo>
                    <a:pt x="83934" y="27157"/>
                  </a:lnTo>
                  <a:lnTo>
                    <a:pt x="84172" y="27310"/>
                  </a:lnTo>
                  <a:lnTo>
                    <a:pt x="84412" y="27448"/>
                  </a:lnTo>
                  <a:lnTo>
                    <a:pt x="84657" y="27557"/>
                  </a:lnTo>
                  <a:lnTo>
                    <a:pt x="84911" y="27619"/>
                  </a:lnTo>
                  <a:lnTo>
                    <a:pt x="85225" y="27615"/>
                  </a:lnTo>
                  <a:lnTo>
                    <a:pt x="85557" y="27538"/>
                  </a:lnTo>
                  <a:lnTo>
                    <a:pt x="85889" y="27414"/>
                  </a:lnTo>
                  <a:lnTo>
                    <a:pt x="86214" y="27262"/>
                  </a:lnTo>
                  <a:lnTo>
                    <a:pt x="86519" y="27100"/>
                  </a:lnTo>
                  <a:lnTo>
                    <a:pt x="86819" y="26919"/>
                  </a:lnTo>
                  <a:lnTo>
                    <a:pt x="87105" y="26714"/>
                  </a:lnTo>
                  <a:lnTo>
                    <a:pt x="87243" y="26604"/>
                  </a:lnTo>
                  <a:lnTo>
                    <a:pt x="93130" y="26628"/>
                  </a:lnTo>
                  <a:lnTo>
                    <a:pt x="96118" y="26633"/>
                  </a:lnTo>
                  <a:lnTo>
                    <a:pt x="96254" y="26657"/>
                  </a:lnTo>
                  <a:lnTo>
                    <a:pt x="96392" y="26666"/>
                  </a:lnTo>
                  <a:lnTo>
                    <a:pt x="96530" y="26666"/>
                  </a:lnTo>
                  <a:lnTo>
                    <a:pt x="96661" y="26647"/>
                  </a:lnTo>
                  <a:lnTo>
                    <a:pt x="96851" y="26590"/>
                  </a:lnTo>
                  <a:lnTo>
                    <a:pt x="97038" y="26495"/>
                  </a:lnTo>
                  <a:lnTo>
                    <a:pt x="97216" y="26371"/>
                  </a:lnTo>
                  <a:lnTo>
                    <a:pt x="97377" y="26228"/>
                  </a:lnTo>
                  <a:lnTo>
                    <a:pt x="97512" y="26075"/>
                  </a:lnTo>
                  <a:lnTo>
                    <a:pt x="97603" y="25913"/>
                  </a:lnTo>
                  <a:lnTo>
                    <a:pt x="97662" y="25727"/>
                  </a:lnTo>
                  <a:lnTo>
                    <a:pt x="97714" y="25537"/>
                  </a:lnTo>
                  <a:lnTo>
                    <a:pt x="97773" y="25351"/>
                  </a:lnTo>
                  <a:lnTo>
                    <a:pt x="97864" y="25194"/>
                  </a:lnTo>
                  <a:lnTo>
                    <a:pt x="98042" y="25051"/>
                  </a:lnTo>
                  <a:lnTo>
                    <a:pt x="98272" y="24951"/>
                  </a:lnTo>
                  <a:lnTo>
                    <a:pt x="98521" y="24865"/>
                  </a:lnTo>
                  <a:lnTo>
                    <a:pt x="98751" y="24765"/>
                  </a:lnTo>
                  <a:lnTo>
                    <a:pt x="98929" y="24622"/>
                  </a:lnTo>
                  <a:lnTo>
                    <a:pt x="99036" y="24436"/>
                  </a:lnTo>
                  <a:lnTo>
                    <a:pt x="99107" y="24217"/>
                  </a:lnTo>
                  <a:lnTo>
                    <a:pt x="99207" y="23750"/>
                  </a:lnTo>
                  <a:lnTo>
                    <a:pt x="99285" y="23531"/>
                  </a:lnTo>
                  <a:lnTo>
                    <a:pt x="99392" y="23335"/>
                  </a:lnTo>
                  <a:lnTo>
                    <a:pt x="99514" y="23145"/>
                  </a:lnTo>
                  <a:lnTo>
                    <a:pt x="99761" y="22768"/>
                  </a:lnTo>
                  <a:lnTo>
                    <a:pt x="99848" y="22568"/>
                  </a:lnTo>
                  <a:lnTo>
                    <a:pt x="99888" y="22430"/>
                  </a:lnTo>
                  <a:lnTo>
                    <a:pt x="99919" y="22287"/>
                  </a:lnTo>
                  <a:lnTo>
                    <a:pt x="99966" y="22001"/>
                  </a:lnTo>
                  <a:lnTo>
                    <a:pt x="100002" y="21725"/>
                  </a:lnTo>
                  <a:lnTo>
                    <a:pt x="100017" y="21462"/>
                  </a:lnTo>
                  <a:lnTo>
                    <a:pt x="100208" y="21100"/>
                  </a:lnTo>
                  <a:lnTo>
                    <a:pt x="100394" y="21010"/>
                  </a:lnTo>
                  <a:lnTo>
                    <a:pt x="100607" y="20934"/>
                  </a:lnTo>
                  <a:lnTo>
                    <a:pt x="100814" y="20852"/>
                  </a:lnTo>
                  <a:lnTo>
                    <a:pt x="101046" y="20643"/>
                  </a:lnTo>
                  <a:lnTo>
                    <a:pt x="101170" y="20443"/>
                  </a:lnTo>
                  <a:lnTo>
                    <a:pt x="101280" y="20233"/>
                  </a:lnTo>
                  <a:lnTo>
                    <a:pt x="101351" y="20047"/>
                  </a:lnTo>
                  <a:lnTo>
                    <a:pt x="101462" y="19652"/>
                  </a:lnTo>
                  <a:lnTo>
                    <a:pt x="101529" y="19466"/>
                  </a:lnTo>
                  <a:lnTo>
                    <a:pt x="102251" y="18717"/>
                  </a:lnTo>
                  <a:lnTo>
                    <a:pt x="102362" y="18351"/>
                  </a:lnTo>
                  <a:lnTo>
                    <a:pt x="102520" y="18008"/>
                  </a:lnTo>
                  <a:lnTo>
                    <a:pt x="102607" y="17836"/>
                  </a:lnTo>
                  <a:lnTo>
                    <a:pt x="102698" y="17674"/>
                  </a:lnTo>
                  <a:lnTo>
                    <a:pt x="102801" y="17517"/>
                  </a:lnTo>
                  <a:lnTo>
                    <a:pt x="103019" y="17240"/>
                  </a:lnTo>
                  <a:lnTo>
                    <a:pt x="103272" y="16988"/>
                  </a:lnTo>
                  <a:lnTo>
                    <a:pt x="103549" y="16754"/>
                  </a:lnTo>
                  <a:lnTo>
                    <a:pt x="103838" y="16530"/>
                  </a:lnTo>
                  <a:lnTo>
                    <a:pt x="104123" y="16316"/>
                  </a:lnTo>
                  <a:lnTo>
                    <a:pt x="104515" y="16025"/>
                  </a:lnTo>
                  <a:lnTo>
                    <a:pt x="104923" y="15754"/>
                  </a:lnTo>
                  <a:lnTo>
                    <a:pt x="105342" y="15496"/>
                  </a:lnTo>
                  <a:lnTo>
                    <a:pt x="105873" y="15211"/>
                  </a:lnTo>
                  <a:lnTo>
                    <a:pt x="107449" y="14642"/>
                  </a:lnTo>
                  <a:lnTo>
                    <a:pt x="107702" y="14529"/>
                  </a:lnTo>
                  <a:lnTo>
                    <a:pt x="108149" y="14338"/>
                  </a:lnTo>
                  <a:lnTo>
                    <a:pt x="109501" y="13800"/>
                  </a:lnTo>
                  <a:lnTo>
                    <a:pt x="110258" y="13543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1" name="pg151"/>
            <p:cNvSpPr/>
            <p:nvPr/>
          </p:nvSpPr>
          <p:spPr>
            <a:xfrm>
              <a:off x="6316324" y="4544510"/>
              <a:ext cx="110557" cy="86635"/>
            </a:xfrm>
            <a:custGeom>
              <a:avLst/>
              <a:gdLst/>
              <a:ahLst/>
              <a:cxnLst/>
              <a:rect l="0" t="0" r="0" b="0"/>
              <a:pathLst>
                <a:path w="110557" h="86635">
                  <a:moveTo>
                    <a:pt x="68667" y="40171"/>
                  </a:moveTo>
                  <a:lnTo>
                    <a:pt x="68465" y="40953"/>
                  </a:lnTo>
                  <a:lnTo>
                    <a:pt x="68591" y="41153"/>
                  </a:lnTo>
                  <a:lnTo>
                    <a:pt x="68679" y="41291"/>
                  </a:lnTo>
                  <a:lnTo>
                    <a:pt x="68726" y="41443"/>
                  </a:lnTo>
                  <a:lnTo>
                    <a:pt x="68957" y="41872"/>
                  </a:lnTo>
                  <a:lnTo>
                    <a:pt x="69149" y="41920"/>
                  </a:lnTo>
                  <a:lnTo>
                    <a:pt x="69314" y="42143"/>
                  </a:lnTo>
                  <a:lnTo>
                    <a:pt x="70095" y="42540"/>
                  </a:lnTo>
                  <a:lnTo>
                    <a:pt x="70286" y="42559"/>
                  </a:lnTo>
                  <a:lnTo>
                    <a:pt x="70602" y="42616"/>
                  </a:lnTo>
                  <a:lnTo>
                    <a:pt x="70915" y="42697"/>
                  </a:lnTo>
                  <a:lnTo>
                    <a:pt x="71066" y="42744"/>
                  </a:lnTo>
                  <a:lnTo>
                    <a:pt x="71386" y="42873"/>
                  </a:lnTo>
                  <a:lnTo>
                    <a:pt x="71596" y="42959"/>
                  </a:lnTo>
                  <a:lnTo>
                    <a:pt x="71782" y="43030"/>
                  </a:lnTo>
                  <a:lnTo>
                    <a:pt x="72162" y="43164"/>
                  </a:lnTo>
                  <a:lnTo>
                    <a:pt x="72344" y="43240"/>
                  </a:lnTo>
                  <a:lnTo>
                    <a:pt x="73009" y="43535"/>
                  </a:lnTo>
                  <a:lnTo>
                    <a:pt x="73195" y="43697"/>
                  </a:lnTo>
                  <a:lnTo>
                    <a:pt x="73148" y="43836"/>
                  </a:lnTo>
                  <a:lnTo>
                    <a:pt x="73666" y="44446"/>
                  </a:lnTo>
                  <a:lnTo>
                    <a:pt x="74308" y="44979"/>
                  </a:lnTo>
                  <a:lnTo>
                    <a:pt x="74700" y="44636"/>
                  </a:lnTo>
                  <a:lnTo>
                    <a:pt x="76180" y="45980"/>
                  </a:lnTo>
                  <a:lnTo>
                    <a:pt x="75317" y="46967"/>
                  </a:lnTo>
                  <a:lnTo>
                    <a:pt x="75578" y="47281"/>
                  </a:lnTo>
                  <a:lnTo>
                    <a:pt x="75614" y="47515"/>
                  </a:lnTo>
                  <a:lnTo>
                    <a:pt x="75958" y="47638"/>
                  </a:lnTo>
                  <a:lnTo>
                    <a:pt x="76449" y="48148"/>
                  </a:lnTo>
                  <a:lnTo>
                    <a:pt x="76251" y="48377"/>
                  </a:lnTo>
                  <a:lnTo>
                    <a:pt x="77130" y="49049"/>
                  </a:lnTo>
                  <a:lnTo>
                    <a:pt x="78116" y="49916"/>
                  </a:lnTo>
                  <a:lnTo>
                    <a:pt x="78722" y="50469"/>
                  </a:lnTo>
                  <a:lnTo>
                    <a:pt x="78813" y="50617"/>
                  </a:lnTo>
                  <a:lnTo>
                    <a:pt x="78924" y="50760"/>
                  </a:lnTo>
                  <a:lnTo>
                    <a:pt x="79046" y="50888"/>
                  </a:lnTo>
                  <a:lnTo>
                    <a:pt x="79185" y="51003"/>
                  </a:lnTo>
                  <a:lnTo>
                    <a:pt x="79327" y="51098"/>
                  </a:lnTo>
                  <a:lnTo>
                    <a:pt x="79577" y="51203"/>
                  </a:lnTo>
                  <a:lnTo>
                    <a:pt x="79866" y="51255"/>
                  </a:lnTo>
                  <a:lnTo>
                    <a:pt x="80178" y="51265"/>
                  </a:lnTo>
                  <a:lnTo>
                    <a:pt x="80491" y="51241"/>
                  </a:lnTo>
                  <a:lnTo>
                    <a:pt x="80788" y="51203"/>
                  </a:lnTo>
                  <a:lnTo>
                    <a:pt x="81022" y="51155"/>
                  </a:lnTo>
                  <a:lnTo>
                    <a:pt x="81251" y="51088"/>
                  </a:lnTo>
                  <a:lnTo>
                    <a:pt x="81477" y="51003"/>
                  </a:lnTo>
                  <a:lnTo>
                    <a:pt x="81699" y="50903"/>
                  </a:lnTo>
                  <a:lnTo>
                    <a:pt x="81912" y="50798"/>
                  </a:lnTo>
                  <a:lnTo>
                    <a:pt x="82213" y="50612"/>
                  </a:lnTo>
                  <a:lnTo>
                    <a:pt x="82498" y="50388"/>
                  </a:lnTo>
                  <a:lnTo>
                    <a:pt x="82767" y="50140"/>
                  </a:lnTo>
                  <a:lnTo>
                    <a:pt x="83029" y="49883"/>
                  </a:lnTo>
                  <a:lnTo>
                    <a:pt x="83282" y="49621"/>
                  </a:lnTo>
                  <a:lnTo>
                    <a:pt x="83535" y="49340"/>
                  </a:lnTo>
                  <a:lnTo>
                    <a:pt x="83777" y="49035"/>
                  </a:lnTo>
                  <a:lnTo>
                    <a:pt x="84010" y="48725"/>
                  </a:lnTo>
                  <a:lnTo>
                    <a:pt x="84244" y="48425"/>
                  </a:lnTo>
                  <a:lnTo>
                    <a:pt x="84501" y="48134"/>
                  </a:lnTo>
                  <a:lnTo>
                    <a:pt x="84984" y="47634"/>
                  </a:lnTo>
                  <a:lnTo>
                    <a:pt x="85242" y="47395"/>
                  </a:lnTo>
                  <a:lnTo>
                    <a:pt x="85507" y="47181"/>
                  </a:lnTo>
                  <a:lnTo>
                    <a:pt x="85792" y="47000"/>
                  </a:lnTo>
                  <a:lnTo>
                    <a:pt x="86065" y="46886"/>
                  </a:lnTo>
                  <a:lnTo>
                    <a:pt x="86362" y="46814"/>
                  </a:lnTo>
                  <a:lnTo>
                    <a:pt x="86663" y="46752"/>
                  </a:lnTo>
                  <a:lnTo>
                    <a:pt x="86952" y="46676"/>
                  </a:lnTo>
                  <a:lnTo>
                    <a:pt x="87225" y="46561"/>
                  </a:lnTo>
                  <a:lnTo>
                    <a:pt x="87395" y="46442"/>
                  </a:lnTo>
                  <a:lnTo>
                    <a:pt x="87553" y="46299"/>
                  </a:lnTo>
                  <a:lnTo>
                    <a:pt x="87708" y="46152"/>
                  </a:lnTo>
                  <a:lnTo>
                    <a:pt x="87870" y="46018"/>
                  </a:lnTo>
                  <a:lnTo>
                    <a:pt x="88044" y="45918"/>
                  </a:lnTo>
                  <a:lnTo>
                    <a:pt x="88402" y="45760"/>
                  </a:lnTo>
                  <a:lnTo>
                    <a:pt x="89226" y="45300"/>
                  </a:lnTo>
                  <a:lnTo>
                    <a:pt x="90016" y="44736"/>
                  </a:lnTo>
                  <a:lnTo>
                    <a:pt x="90610" y="44331"/>
                  </a:lnTo>
                  <a:lnTo>
                    <a:pt x="90891" y="44112"/>
                  </a:lnTo>
                  <a:lnTo>
                    <a:pt x="91089" y="43926"/>
                  </a:lnTo>
                  <a:lnTo>
                    <a:pt x="90254" y="42911"/>
                  </a:lnTo>
                  <a:lnTo>
                    <a:pt x="92656" y="41097"/>
                  </a:lnTo>
                  <a:lnTo>
                    <a:pt x="92983" y="41506"/>
                  </a:lnTo>
                  <a:lnTo>
                    <a:pt x="96140" y="39023"/>
                  </a:lnTo>
                  <a:lnTo>
                    <a:pt x="96658" y="39628"/>
                  </a:lnTo>
                  <a:lnTo>
                    <a:pt x="96797" y="39647"/>
                  </a:lnTo>
                  <a:lnTo>
                    <a:pt x="96939" y="39657"/>
                  </a:lnTo>
                  <a:lnTo>
                    <a:pt x="97118" y="39623"/>
                  </a:lnTo>
                  <a:lnTo>
                    <a:pt x="97292" y="39552"/>
                  </a:lnTo>
                  <a:lnTo>
                    <a:pt x="97470" y="39456"/>
                  </a:lnTo>
                  <a:lnTo>
                    <a:pt x="97648" y="39371"/>
                  </a:lnTo>
                  <a:lnTo>
                    <a:pt x="97830" y="39323"/>
                  </a:lnTo>
                  <a:lnTo>
                    <a:pt x="98091" y="39299"/>
                  </a:lnTo>
                  <a:lnTo>
                    <a:pt x="98226" y="39299"/>
                  </a:lnTo>
                  <a:lnTo>
                    <a:pt x="99073" y="39618"/>
                  </a:lnTo>
                  <a:lnTo>
                    <a:pt x="99446" y="39976"/>
                  </a:lnTo>
                  <a:lnTo>
                    <a:pt x="99873" y="40386"/>
                  </a:lnTo>
                  <a:lnTo>
                    <a:pt x="101527" y="43007"/>
                  </a:lnTo>
                  <a:lnTo>
                    <a:pt x="102063" y="44055"/>
                  </a:lnTo>
                  <a:lnTo>
                    <a:pt x="102581" y="45070"/>
                  </a:lnTo>
                  <a:lnTo>
                    <a:pt x="102640" y="45413"/>
                  </a:lnTo>
                  <a:lnTo>
                    <a:pt x="102858" y="45713"/>
                  </a:lnTo>
                  <a:lnTo>
                    <a:pt x="103804" y="46943"/>
                  </a:lnTo>
                  <a:lnTo>
                    <a:pt x="104259" y="47657"/>
                  </a:lnTo>
                  <a:lnTo>
                    <a:pt x="105981" y="48948"/>
                  </a:lnTo>
                  <a:lnTo>
                    <a:pt x="106440" y="49948"/>
                  </a:lnTo>
                  <a:lnTo>
                    <a:pt x="107584" y="52370"/>
                  </a:lnTo>
                  <a:lnTo>
                    <a:pt x="107644" y="52564"/>
                  </a:lnTo>
                  <a:lnTo>
                    <a:pt x="110138" y="60724"/>
                  </a:lnTo>
                  <a:lnTo>
                    <a:pt x="110260" y="61315"/>
                  </a:lnTo>
                  <a:lnTo>
                    <a:pt x="110363" y="61906"/>
                  </a:lnTo>
                  <a:lnTo>
                    <a:pt x="110502" y="62864"/>
                  </a:lnTo>
                  <a:lnTo>
                    <a:pt x="110537" y="63197"/>
                  </a:lnTo>
                  <a:lnTo>
                    <a:pt x="110557" y="63526"/>
                  </a:lnTo>
                  <a:lnTo>
                    <a:pt x="110553" y="63855"/>
                  </a:lnTo>
                  <a:lnTo>
                    <a:pt x="110514" y="64217"/>
                  </a:lnTo>
                  <a:lnTo>
                    <a:pt x="110450" y="64574"/>
                  </a:lnTo>
                  <a:lnTo>
                    <a:pt x="110359" y="64932"/>
                  </a:lnTo>
                  <a:lnTo>
                    <a:pt x="110248" y="65284"/>
                  </a:lnTo>
                  <a:lnTo>
                    <a:pt x="110015" y="65832"/>
                  </a:lnTo>
                  <a:lnTo>
                    <a:pt x="109912" y="66056"/>
                  </a:lnTo>
                  <a:lnTo>
                    <a:pt x="109797" y="66271"/>
                  </a:lnTo>
                  <a:lnTo>
                    <a:pt x="109666" y="66461"/>
                  </a:lnTo>
                  <a:lnTo>
                    <a:pt x="109504" y="66604"/>
                  </a:lnTo>
                  <a:lnTo>
                    <a:pt x="109283" y="66714"/>
                  </a:lnTo>
                  <a:lnTo>
                    <a:pt x="109017" y="66771"/>
                  </a:lnTo>
                  <a:lnTo>
                    <a:pt x="108724" y="66785"/>
                  </a:lnTo>
                  <a:lnTo>
                    <a:pt x="108431" y="66781"/>
                  </a:lnTo>
                  <a:lnTo>
                    <a:pt x="108154" y="66762"/>
                  </a:lnTo>
                  <a:lnTo>
                    <a:pt x="107616" y="66623"/>
                  </a:lnTo>
                  <a:lnTo>
                    <a:pt x="107093" y="66338"/>
                  </a:lnTo>
                  <a:lnTo>
                    <a:pt x="106575" y="65971"/>
                  </a:lnTo>
                  <a:lnTo>
                    <a:pt x="106060" y="65585"/>
                  </a:lnTo>
                  <a:lnTo>
                    <a:pt x="105538" y="65242"/>
                  </a:lnTo>
                  <a:lnTo>
                    <a:pt x="105126" y="64979"/>
                  </a:lnTo>
                  <a:lnTo>
                    <a:pt x="104718" y="64698"/>
                  </a:lnTo>
                  <a:lnTo>
                    <a:pt x="104307" y="64422"/>
                  </a:lnTo>
                  <a:lnTo>
                    <a:pt x="103887" y="64188"/>
                  </a:lnTo>
                  <a:lnTo>
                    <a:pt x="103447" y="64026"/>
                  </a:lnTo>
                  <a:lnTo>
                    <a:pt x="103139" y="63955"/>
                  </a:lnTo>
                  <a:lnTo>
                    <a:pt x="102822" y="63902"/>
                  </a:lnTo>
                  <a:lnTo>
                    <a:pt x="102501" y="63879"/>
                  </a:lnTo>
                  <a:lnTo>
                    <a:pt x="102181" y="63869"/>
                  </a:lnTo>
                  <a:lnTo>
                    <a:pt x="101864" y="63879"/>
                  </a:lnTo>
                  <a:lnTo>
                    <a:pt x="101484" y="63931"/>
                  </a:lnTo>
                  <a:lnTo>
                    <a:pt x="101108" y="64026"/>
                  </a:lnTo>
                  <a:lnTo>
                    <a:pt x="100728" y="64145"/>
                  </a:lnTo>
                  <a:lnTo>
                    <a:pt x="100352" y="64269"/>
                  </a:lnTo>
                  <a:lnTo>
                    <a:pt x="99976" y="64374"/>
                  </a:lnTo>
                  <a:lnTo>
                    <a:pt x="99509" y="64484"/>
                  </a:lnTo>
                  <a:lnTo>
                    <a:pt x="99038" y="64589"/>
                  </a:lnTo>
                  <a:lnTo>
                    <a:pt x="98091" y="64779"/>
                  </a:lnTo>
                  <a:lnTo>
                    <a:pt x="97102" y="64956"/>
                  </a:lnTo>
                  <a:lnTo>
                    <a:pt x="96587" y="65041"/>
                  </a:lnTo>
                  <a:lnTo>
                    <a:pt x="96068" y="65122"/>
                  </a:lnTo>
                  <a:lnTo>
                    <a:pt x="95550" y="65184"/>
                  </a:lnTo>
                  <a:lnTo>
                    <a:pt x="95027" y="65232"/>
                  </a:lnTo>
                  <a:lnTo>
                    <a:pt x="94727" y="65251"/>
                  </a:lnTo>
                  <a:lnTo>
                    <a:pt x="94422" y="65265"/>
                  </a:lnTo>
                  <a:lnTo>
                    <a:pt x="94113" y="65270"/>
                  </a:lnTo>
                  <a:lnTo>
                    <a:pt x="93503" y="65265"/>
                  </a:lnTo>
                  <a:lnTo>
                    <a:pt x="92961" y="65227"/>
                  </a:lnTo>
                  <a:lnTo>
                    <a:pt x="92423" y="65165"/>
                  </a:lnTo>
                  <a:lnTo>
                    <a:pt x="92157" y="65122"/>
                  </a:lnTo>
                  <a:lnTo>
                    <a:pt x="90546" y="63150"/>
                  </a:lnTo>
                  <a:lnTo>
                    <a:pt x="90570" y="62492"/>
                  </a:lnTo>
                  <a:lnTo>
                    <a:pt x="90491" y="62339"/>
                  </a:lnTo>
                  <a:lnTo>
                    <a:pt x="90273" y="62025"/>
                  </a:lnTo>
                  <a:lnTo>
                    <a:pt x="90138" y="61973"/>
                  </a:lnTo>
                  <a:lnTo>
                    <a:pt x="89956" y="61977"/>
                  </a:lnTo>
                  <a:lnTo>
                    <a:pt x="89758" y="62001"/>
                  </a:lnTo>
                  <a:lnTo>
                    <a:pt x="89580" y="62001"/>
                  </a:lnTo>
                  <a:lnTo>
                    <a:pt x="89410" y="61901"/>
                  </a:lnTo>
                  <a:lnTo>
                    <a:pt x="89283" y="61653"/>
                  </a:lnTo>
                  <a:lnTo>
                    <a:pt x="89176" y="61501"/>
                  </a:lnTo>
                  <a:lnTo>
                    <a:pt x="89058" y="61353"/>
                  </a:lnTo>
                  <a:lnTo>
                    <a:pt x="88931" y="61220"/>
                  </a:lnTo>
                  <a:lnTo>
                    <a:pt x="88792" y="61096"/>
                  </a:lnTo>
                  <a:lnTo>
                    <a:pt x="88646" y="60996"/>
                  </a:lnTo>
                  <a:lnTo>
                    <a:pt x="88456" y="60900"/>
                  </a:lnTo>
                  <a:lnTo>
                    <a:pt x="88242" y="60834"/>
                  </a:lnTo>
                  <a:lnTo>
                    <a:pt x="88017" y="60791"/>
                  </a:lnTo>
                  <a:lnTo>
                    <a:pt x="87795" y="60776"/>
                  </a:lnTo>
                  <a:lnTo>
                    <a:pt x="87581" y="60791"/>
                  </a:lnTo>
                  <a:lnTo>
                    <a:pt x="87241" y="60991"/>
                  </a:lnTo>
                  <a:lnTo>
                    <a:pt x="86825" y="61391"/>
                  </a:lnTo>
                  <a:lnTo>
                    <a:pt x="86314" y="62163"/>
                  </a:lnTo>
                  <a:lnTo>
                    <a:pt x="86081" y="62320"/>
                  </a:lnTo>
                  <a:lnTo>
                    <a:pt x="85859" y="62516"/>
                  </a:lnTo>
                  <a:lnTo>
                    <a:pt x="85657" y="62749"/>
                  </a:lnTo>
                  <a:lnTo>
                    <a:pt x="85491" y="62997"/>
                  </a:lnTo>
                  <a:lnTo>
                    <a:pt x="85372" y="63250"/>
                  </a:lnTo>
                  <a:lnTo>
                    <a:pt x="85321" y="63459"/>
                  </a:lnTo>
                  <a:lnTo>
                    <a:pt x="85293" y="63674"/>
                  </a:lnTo>
                  <a:lnTo>
                    <a:pt x="85289" y="63898"/>
                  </a:lnTo>
                  <a:lnTo>
                    <a:pt x="85289" y="64346"/>
                  </a:lnTo>
                  <a:lnTo>
                    <a:pt x="85281" y="64679"/>
                  </a:lnTo>
                  <a:lnTo>
                    <a:pt x="85256" y="64906"/>
                  </a:lnTo>
                  <a:lnTo>
                    <a:pt x="85313" y="65680"/>
                  </a:lnTo>
                  <a:lnTo>
                    <a:pt x="85360" y="66004"/>
                  </a:lnTo>
                  <a:lnTo>
                    <a:pt x="85424" y="66328"/>
                  </a:lnTo>
                  <a:lnTo>
                    <a:pt x="85511" y="66647"/>
                  </a:lnTo>
                  <a:lnTo>
                    <a:pt x="85610" y="66962"/>
                  </a:lnTo>
                  <a:lnTo>
                    <a:pt x="85728" y="67272"/>
                  </a:lnTo>
                  <a:lnTo>
                    <a:pt x="85859" y="67572"/>
                  </a:lnTo>
                  <a:lnTo>
                    <a:pt x="89446" y="67400"/>
                  </a:lnTo>
                  <a:lnTo>
                    <a:pt x="90028" y="67448"/>
                  </a:lnTo>
                  <a:lnTo>
                    <a:pt x="90178" y="67500"/>
                  </a:lnTo>
                  <a:lnTo>
                    <a:pt x="90320" y="67576"/>
                  </a:lnTo>
                  <a:lnTo>
                    <a:pt x="91401" y="68267"/>
                  </a:lnTo>
                  <a:lnTo>
                    <a:pt x="94129" y="69011"/>
                  </a:lnTo>
                  <a:lnTo>
                    <a:pt x="94022" y="69540"/>
                  </a:lnTo>
                  <a:lnTo>
                    <a:pt x="91227" y="68796"/>
                  </a:lnTo>
                  <a:lnTo>
                    <a:pt x="88986" y="72008"/>
                  </a:lnTo>
                  <a:lnTo>
                    <a:pt x="89252" y="72013"/>
                  </a:lnTo>
                  <a:lnTo>
                    <a:pt x="89244" y="72442"/>
                  </a:lnTo>
                  <a:lnTo>
                    <a:pt x="88674" y="72480"/>
                  </a:lnTo>
                  <a:lnTo>
                    <a:pt x="86639" y="72513"/>
                  </a:lnTo>
                  <a:lnTo>
                    <a:pt x="86231" y="72504"/>
                  </a:lnTo>
                  <a:lnTo>
                    <a:pt x="72166" y="73023"/>
                  </a:lnTo>
                  <a:lnTo>
                    <a:pt x="68809" y="74877"/>
                  </a:lnTo>
                  <a:lnTo>
                    <a:pt x="68671" y="75010"/>
                  </a:lnTo>
                  <a:lnTo>
                    <a:pt x="66273" y="76335"/>
                  </a:lnTo>
                  <a:lnTo>
                    <a:pt x="65037" y="76931"/>
                  </a:lnTo>
                  <a:lnTo>
                    <a:pt x="56091" y="81986"/>
                  </a:lnTo>
                  <a:lnTo>
                    <a:pt x="55896" y="82101"/>
                  </a:lnTo>
                  <a:lnTo>
                    <a:pt x="51490" y="84617"/>
                  </a:lnTo>
                  <a:lnTo>
                    <a:pt x="50809" y="84374"/>
                  </a:lnTo>
                  <a:lnTo>
                    <a:pt x="48431" y="82668"/>
                  </a:lnTo>
                  <a:lnTo>
                    <a:pt x="47722" y="83359"/>
                  </a:lnTo>
                  <a:lnTo>
                    <a:pt x="47815" y="83922"/>
                  </a:lnTo>
                  <a:lnTo>
                    <a:pt x="47249" y="84217"/>
                  </a:lnTo>
                  <a:lnTo>
                    <a:pt x="46975" y="84277"/>
                  </a:lnTo>
                  <a:lnTo>
                    <a:pt x="46400" y="83144"/>
                  </a:lnTo>
                  <a:lnTo>
                    <a:pt x="46087" y="83310"/>
                  </a:lnTo>
                  <a:lnTo>
                    <a:pt x="44490" y="84108"/>
                  </a:lnTo>
                  <a:lnTo>
                    <a:pt x="44512" y="86032"/>
                  </a:lnTo>
                  <a:lnTo>
                    <a:pt x="43059" y="86623"/>
                  </a:lnTo>
                  <a:lnTo>
                    <a:pt x="42813" y="86635"/>
                  </a:lnTo>
                  <a:lnTo>
                    <a:pt x="42782" y="84494"/>
                  </a:lnTo>
                  <a:lnTo>
                    <a:pt x="42644" y="84408"/>
                  </a:lnTo>
                  <a:lnTo>
                    <a:pt x="41023" y="81561"/>
                  </a:lnTo>
                  <a:lnTo>
                    <a:pt x="40810" y="77646"/>
                  </a:lnTo>
                  <a:lnTo>
                    <a:pt x="39627" y="77976"/>
                  </a:lnTo>
                  <a:lnTo>
                    <a:pt x="38482" y="78279"/>
                  </a:lnTo>
                  <a:lnTo>
                    <a:pt x="38977" y="80065"/>
                  </a:lnTo>
                  <a:lnTo>
                    <a:pt x="37302" y="80514"/>
                  </a:lnTo>
                  <a:lnTo>
                    <a:pt x="37051" y="80595"/>
                  </a:lnTo>
                  <a:lnTo>
                    <a:pt x="36437" y="78432"/>
                  </a:lnTo>
                  <a:lnTo>
                    <a:pt x="36140" y="78531"/>
                  </a:lnTo>
                  <a:lnTo>
                    <a:pt x="35070" y="78788"/>
                  </a:lnTo>
                  <a:lnTo>
                    <a:pt x="34005" y="79037"/>
                  </a:lnTo>
                  <a:lnTo>
                    <a:pt x="33830" y="79101"/>
                  </a:lnTo>
                  <a:lnTo>
                    <a:pt x="33916" y="79484"/>
                  </a:lnTo>
                  <a:lnTo>
                    <a:pt x="33714" y="79534"/>
                  </a:lnTo>
                  <a:lnTo>
                    <a:pt x="32330" y="79891"/>
                  </a:lnTo>
                  <a:lnTo>
                    <a:pt x="31052" y="80168"/>
                  </a:lnTo>
                  <a:lnTo>
                    <a:pt x="30782" y="80196"/>
                  </a:lnTo>
                  <a:lnTo>
                    <a:pt x="30606" y="78635"/>
                  </a:lnTo>
                  <a:lnTo>
                    <a:pt x="29084" y="78936"/>
                  </a:lnTo>
                  <a:lnTo>
                    <a:pt x="29052" y="78522"/>
                  </a:lnTo>
                  <a:lnTo>
                    <a:pt x="28997" y="77936"/>
                  </a:lnTo>
                  <a:lnTo>
                    <a:pt x="28953" y="77422"/>
                  </a:lnTo>
                  <a:lnTo>
                    <a:pt x="28819" y="77450"/>
                  </a:lnTo>
                  <a:lnTo>
                    <a:pt x="26258" y="77908"/>
                  </a:lnTo>
                  <a:lnTo>
                    <a:pt x="25517" y="77631"/>
                  </a:lnTo>
                  <a:lnTo>
                    <a:pt x="25149" y="77488"/>
                  </a:lnTo>
                  <a:lnTo>
                    <a:pt x="24856" y="77384"/>
                  </a:lnTo>
                  <a:lnTo>
                    <a:pt x="24613" y="77290"/>
                  </a:lnTo>
                  <a:lnTo>
                    <a:pt x="24365" y="77196"/>
                  </a:lnTo>
                  <a:lnTo>
                    <a:pt x="24182" y="77139"/>
                  </a:lnTo>
                  <a:lnTo>
                    <a:pt x="24036" y="77082"/>
                  </a:lnTo>
                  <a:lnTo>
                    <a:pt x="22914" y="76693"/>
                  </a:lnTo>
                  <a:lnTo>
                    <a:pt x="23121" y="76215"/>
                  </a:lnTo>
                  <a:lnTo>
                    <a:pt x="22611" y="76000"/>
                  </a:lnTo>
                  <a:lnTo>
                    <a:pt x="22731" y="75845"/>
                  </a:lnTo>
                  <a:lnTo>
                    <a:pt x="22934" y="75302"/>
                  </a:lnTo>
                  <a:lnTo>
                    <a:pt x="21909" y="74995"/>
                  </a:lnTo>
                  <a:lnTo>
                    <a:pt x="21616" y="74839"/>
                  </a:lnTo>
                  <a:lnTo>
                    <a:pt x="22010" y="73961"/>
                  </a:lnTo>
                  <a:lnTo>
                    <a:pt x="16722" y="72343"/>
                  </a:lnTo>
                  <a:lnTo>
                    <a:pt x="16919" y="70947"/>
                  </a:lnTo>
                  <a:lnTo>
                    <a:pt x="15449" y="70728"/>
                  </a:lnTo>
                  <a:lnTo>
                    <a:pt x="15620" y="69492"/>
                  </a:lnTo>
                  <a:lnTo>
                    <a:pt x="14335" y="69749"/>
                  </a:lnTo>
                  <a:lnTo>
                    <a:pt x="15045" y="62329"/>
                  </a:lnTo>
                  <a:lnTo>
                    <a:pt x="14979" y="61868"/>
                  </a:lnTo>
                  <a:lnTo>
                    <a:pt x="15161" y="61010"/>
                  </a:lnTo>
                  <a:lnTo>
                    <a:pt x="15415" y="61034"/>
                  </a:lnTo>
                  <a:lnTo>
                    <a:pt x="15660" y="61062"/>
                  </a:lnTo>
                  <a:lnTo>
                    <a:pt x="15723" y="60762"/>
                  </a:lnTo>
                  <a:lnTo>
                    <a:pt x="15791" y="60424"/>
                  </a:lnTo>
                  <a:lnTo>
                    <a:pt x="15355" y="60371"/>
                  </a:lnTo>
                  <a:lnTo>
                    <a:pt x="15597" y="59204"/>
                  </a:lnTo>
                  <a:lnTo>
                    <a:pt x="15676" y="58951"/>
                  </a:lnTo>
                  <a:lnTo>
                    <a:pt x="13753" y="58163"/>
                  </a:lnTo>
                  <a:lnTo>
                    <a:pt x="13805" y="57947"/>
                  </a:lnTo>
                  <a:lnTo>
                    <a:pt x="11704" y="57949"/>
                  </a:lnTo>
                  <a:lnTo>
                    <a:pt x="9656" y="57961"/>
                  </a:lnTo>
                  <a:lnTo>
                    <a:pt x="9796" y="55164"/>
                  </a:lnTo>
                  <a:lnTo>
                    <a:pt x="4662" y="53387"/>
                  </a:lnTo>
                  <a:lnTo>
                    <a:pt x="4741" y="54359"/>
                  </a:lnTo>
                  <a:lnTo>
                    <a:pt x="4596" y="54410"/>
                  </a:lnTo>
                  <a:lnTo>
                    <a:pt x="3226" y="53819"/>
                  </a:lnTo>
                  <a:lnTo>
                    <a:pt x="2655" y="53879"/>
                  </a:lnTo>
                  <a:lnTo>
                    <a:pt x="2645" y="53576"/>
                  </a:lnTo>
                  <a:lnTo>
                    <a:pt x="2596" y="53128"/>
                  </a:lnTo>
                  <a:lnTo>
                    <a:pt x="2502" y="52666"/>
                  </a:lnTo>
                  <a:lnTo>
                    <a:pt x="2380" y="52208"/>
                  </a:lnTo>
                  <a:lnTo>
                    <a:pt x="2217" y="51756"/>
                  </a:lnTo>
                  <a:lnTo>
                    <a:pt x="2030" y="51317"/>
                  </a:lnTo>
                  <a:lnTo>
                    <a:pt x="1812" y="50903"/>
                  </a:lnTo>
                  <a:lnTo>
                    <a:pt x="420" y="47434"/>
                  </a:lnTo>
                  <a:lnTo>
                    <a:pt x="249" y="46571"/>
                  </a:lnTo>
                  <a:lnTo>
                    <a:pt x="193" y="45522"/>
                  </a:lnTo>
                  <a:lnTo>
                    <a:pt x="135" y="44698"/>
                  </a:lnTo>
                  <a:lnTo>
                    <a:pt x="0" y="43035"/>
                  </a:lnTo>
                  <a:lnTo>
                    <a:pt x="115" y="42863"/>
                  </a:lnTo>
                  <a:lnTo>
                    <a:pt x="206" y="42716"/>
                  </a:lnTo>
                  <a:lnTo>
                    <a:pt x="3293" y="41424"/>
                  </a:lnTo>
                  <a:lnTo>
                    <a:pt x="8031" y="42730"/>
                  </a:lnTo>
                  <a:lnTo>
                    <a:pt x="8194" y="42749"/>
                  </a:lnTo>
                  <a:lnTo>
                    <a:pt x="8439" y="42735"/>
                  </a:lnTo>
                  <a:lnTo>
                    <a:pt x="8622" y="42692"/>
                  </a:lnTo>
                  <a:lnTo>
                    <a:pt x="8808" y="42621"/>
                  </a:lnTo>
                  <a:lnTo>
                    <a:pt x="8986" y="42520"/>
                  </a:lnTo>
                  <a:lnTo>
                    <a:pt x="9140" y="42401"/>
                  </a:lnTo>
                  <a:lnTo>
                    <a:pt x="9345" y="42044"/>
                  </a:lnTo>
                  <a:lnTo>
                    <a:pt x="9445" y="41687"/>
                  </a:lnTo>
                  <a:lnTo>
                    <a:pt x="9592" y="41496"/>
                  </a:lnTo>
                  <a:lnTo>
                    <a:pt x="9790" y="41334"/>
                  </a:lnTo>
                  <a:lnTo>
                    <a:pt x="10007" y="41181"/>
                  </a:lnTo>
                  <a:lnTo>
                    <a:pt x="10209" y="41024"/>
                  </a:lnTo>
                  <a:lnTo>
                    <a:pt x="10510" y="40595"/>
                  </a:lnTo>
                  <a:lnTo>
                    <a:pt x="10570" y="40467"/>
                  </a:lnTo>
                  <a:lnTo>
                    <a:pt x="10621" y="40338"/>
                  </a:lnTo>
                  <a:lnTo>
                    <a:pt x="10664" y="40143"/>
                  </a:lnTo>
                  <a:lnTo>
                    <a:pt x="10699" y="37197"/>
                  </a:lnTo>
                  <a:lnTo>
                    <a:pt x="11198" y="37417"/>
                  </a:lnTo>
                  <a:lnTo>
                    <a:pt x="11516" y="36821"/>
                  </a:lnTo>
                  <a:lnTo>
                    <a:pt x="11563" y="36554"/>
                  </a:lnTo>
                  <a:lnTo>
                    <a:pt x="11607" y="35825"/>
                  </a:lnTo>
                  <a:lnTo>
                    <a:pt x="11539" y="35658"/>
                  </a:lnTo>
                  <a:lnTo>
                    <a:pt x="11429" y="35501"/>
                  </a:lnTo>
                  <a:lnTo>
                    <a:pt x="11151" y="35192"/>
                  </a:lnTo>
                  <a:lnTo>
                    <a:pt x="11033" y="35029"/>
                  </a:lnTo>
                  <a:lnTo>
                    <a:pt x="10859" y="34734"/>
                  </a:lnTo>
                  <a:lnTo>
                    <a:pt x="10697" y="34424"/>
                  </a:lnTo>
                  <a:lnTo>
                    <a:pt x="10554" y="34105"/>
                  </a:lnTo>
                  <a:lnTo>
                    <a:pt x="10423" y="33781"/>
                  </a:lnTo>
                  <a:lnTo>
                    <a:pt x="10312" y="33452"/>
                  </a:lnTo>
                  <a:lnTo>
                    <a:pt x="10296" y="33323"/>
                  </a:lnTo>
                  <a:lnTo>
                    <a:pt x="10296" y="33114"/>
                  </a:lnTo>
                  <a:lnTo>
                    <a:pt x="10336" y="32923"/>
                  </a:lnTo>
                  <a:lnTo>
                    <a:pt x="10438" y="32728"/>
                  </a:lnTo>
                  <a:lnTo>
                    <a:pt x="10585" y="32533"/>
                  </a:lnTo>
                  <a:lnTo>
                    <a:pt x="10768" y="32356"/>
                  </a:lnTo>
                  <a:lnTo>
                    <a:pt x="10966" y="32222"/>
                  </a:lnTo>
                  <a:lnTo>
                    <a:pt x="11162" y="32147"/>
                  </a:lnTo>
                  <a:lnTo>
                    <a:pt x="11338" y="32132"/>
                  </a:lnTo>
                  <a:lnTo>
                    <a:pt x="11527" y="32156"/>
                  </a:lnTo>
                  <a:lnTo>
                    <a:pt x="11721" y="32204"/>
                  </a:lnTo>
                  <a:lnTo>
                    <a:pt x="11908" y="32280"/>
                  </a:lnTo>
                  <a:lnTo>
                    <a:pt x="12070" y="32366"/>
                  </a:lnTo>
                  <a:lnTo>
                    <a:pt x="12220" y="32484"/>
                  </a:lnTo>
                  <a:lnTo>
                    <a:pt x="12351" y="32632"/>
                  </a:lnTo>
                  <a:lnTo>
                    <a:pt x="12469" y="32799"/>
                  </a:lnTo>
                  <a:lnTo>
                    <a:pt x="12794" y="33305"/>
                  </a:lnTo>
                  <a:lnTo>
                    <a:pt x="13075" y="33805"/>
                  </a:lnTo>
                  <a:lnTo>
                    <a:pt x="13182" y="33967"/>
                  </a:lnTo>
                  <a:lnTo>
                    <a:pt x="13324" y="34143"/>
                  </a:lnTo>
                  <a:lnTo>
                    <a:pt x="13471" y="34314"/>
                  </a:lnTo>
                  <a:lnTo>
                    <a:pt x="13788" y="34639"/>
                  </a:lnTo>
                  <a:lnTo>
                    <a:pt x="13954" y="34791"/>
                  </a:lnTo>
                  <a:lnTo>
                    <a:pt x="14084" y="34905"/>
                  </a:lnTo>
                  <a:lnTo>
                    <a:pt x="14631" y="35339"/>
                  </a:lnTo>
                  <a:lnTo>
                    <a:pt x="15177" y="35835"/>
                  </a:lnTo>
                  <a:lnTo>
                    <a:pt x="15355" y="35921"/>
                  </a:lnTo>
                  <a:lnTo>
                    <a:pt x="15542" y="35978"/>
                  </a:lnTo>
                  <a:lnTo>
                    <a:pt x="15743" y="36030"/>
                  </a:lnTo>
                  <a:lnTo>
                    <a:pt x="15941" y="36073"/>
                  </a:lnTo>
                  <a:lnTo>
                    <a:pt x="16135" y="36130"/>
                  </a:lnTo>
                  <a:lnTo>
                    <a:pt x="16468" y="36244"/>
                  </a:lnTo>
                  <a:lnTo>
                    <a:pt x="16800" y="36368"/>
                  </a:lnTo>
                  <a:lnTo>
                    <a:pt x="16967" y="36425"/>
                  </a:lnTo>
                  <a:lnTo>
                    <a:pt x="17279" y="36549"/>
                  </a:lnTo>
                  <a:lnTo>
                    <a:pt x="17593" y="36693"/>
                  </a:lnTo>
                  <a:lnTo>
                    <a:pt x="17905" y="36821"/>
                  </a:lnTo>
                  <a:lnTo>
                    <a:pt x="18214" y="36907"/>
                  </a:lnTo>
                  <a:lnTo>
                    <a:pt x="18506" y="36912"/>
                  </a:lnTo>
                  <a:lnTo>
                    <a:pt x="18700" y="36869"/>
                  </a:lnTo>
                  <a:lnTo>
                    <a:pt x="18898" y="36807"/>
                  </a:lnTo>
                  <a:lnTo>
                    <a:pt x="19085" y="36721"/>
                  </a:lnTo>
                  <a:lnTo>
                    <a:pt x="19259" y="36616"/>
                  </a:lnTo>
                  <a:lnTo>
                    <a:pt x="19535" y="36264"/>
                  </a:lnTo>
                  <a:lnTo>
                    <a:pt x="19717" y="35887"/>
                  </a:lnTo>
                  <a:lnTo>
                    <a:pt x="19931" y="35696"/>
                  </a:lnTo>
                  <a:lnTo>
                    <a:pt x="20205" y="35558"/>
                  </a:lnTo>
                  <a:lnTo>
                    <a:pt x="20514" y="35444"/>
                  </a:lnTo>
                  <a:lnTo>
                    <a:pt x="20830" y="35334"/>
                  </a:lnTo>
                  <a:lnTo>
                    <a:pt x="21123" y="35201"/>
                  </a:lnTo>
                  <a:lnTo>
                    <a:pt x="21412" y="35039"/>
                  </a:lnTo>
                  <a:lnTo>
                    <a:pt x="21839" y="34782"/>
                  </a:lnTo>
                  <a:lnTo>
                    <a:pt x="21998" y="34682"/>
                  </a:lnTo>
                  <a:lnTo>
                    <a:pt x="22307" y="34477"/>
                  </a:lnTo>
                  <a:lnTo>
                    <a:pt x="22457" y="34367"/>
                  </a:lnTo>
                  <a:lnTo>
                    <a:pt x="22608" y="34262"/>
                  </a:lnTo>
                  <a:lnTo>
                    <a:pt x="23133" y="33924"/>
                  </a:lnTo>
                  <a:lnTo>
                    <a:pt x="24115" y="33543"/>
                  </a:lnTo>
                  <a:lnTo>
                    <a:pt x="24365" y="33762"/>
                  </a:lnTo>
                  <a:lnTo>
                    <a:pt x="24563" y="33648"/>
                  </a:lnTo>
                  <a:lnTo>
                    <a:pt x="24841" y="33447"/>
                  </a:lnTo>
                  <a:lnTo>
                    <a:pt x="25003" y="33299"/>
                  </a:lnTo>
                  <a:lnTo>
                    <a:pt x="25149" y="33138"/>
                  </a:lnTo>
                  <a:lnTo>
                    <a:pt x="25434" y="32790"/>
                  </a:lnTo>
                  <a:lnTo>
                    <a:pt x="25576" y="32623"/>
                  </a:lnTo>
                  <a:lnTo>
                    <a:pt x="25763" y="32418"/>
                  </a:lnTo>
                  <a:lnTo>
                    <a:pt x="26139" y="32008"/>
                  </a:lnTo>
                  <a:lnTo>
                    <a:pt x="26333" y="31813"/>
                  </a:lnTo>
                  <a:lnTo>
                    <a:pt x="26535" y="31627"/>
                  </a:lnTo>
                  <a:lnTo>
                    <a:pt x="26709" y="31479"/>
                  </a:lnTo>
                  <a:lnTo>
                    <a:pt x="26887" y="31336"/>
                  </a:lnTo>
                  <a:lnTo>
                    <a:pt x="27070" y="31198"/>
                  </a:lnTo>
                  <a:lnTo>
                    <a:pt x="27255" y="31069"/>
                  </a:lnTo>
                  <a:lnTo>
                    <a:pt x="27524" y="30913"/>
                  </a:lnTo>
                  <a:lnTo>
                    <a:pt x="27734" y="30812"/>
                  </a:lnTo>
                  <a:lnTo>
                    <a:pt x="28027" y="30688"/>
                  </a:lnTo>
                  <a:lnTo>
                    <a:pt x="28177" y="30640"/>
                  </a:lnTo>
                  <a:lnTo>
                    <a:pt x="29021" y="30112"/>
                  </a:lnTo>
                  <a:lnTo>
                    <a:pt x="33937" y="27805"/>
                  </a:lnTo>
                  <a:lnTo>
                    <a:pt x="33870" y="27619"/>
                  </a:lnTo>
                  <a:lnTo>
                    <a:pt x="34198" y="27481"/>
                  </a:lnTo>
                  <a:lnTo>
                    <a:pt x="34409" y="27810"/>
                  </a:lnTo>
                  <a:lnTo>
                    <a:pt x="35137" y="27391"/>
                  </a:lnTo>
                  <a:lnTo>
                    <a:pt x="34924" y="27205"/>
                  </a:lnTo>
                  <a:lnTo>
                    <a:pt x="34705" y="27271"/>
                  </a:lnTo>
                  <a:lnTo>
                    <a:pt x="34456" y="27052"/>
                  </a:lnTo>
                  <a:lnTo>
                    <a:pt x="34503" y="26619"/>
                  </a:lnTo>
                  <a:lnTo>
                    <a:pt x="34717" y="26585"/>
                  </a:lnTo>
                  <a:lnTo>
                    <a:pt x="35046" y="26371"/>
                  </a:lnTo>
                  <a:lnTo>
                    <a:pt x="35580" y="26780"/>
                  </a:lnTo>
                  <a:lnTo>
                    <a:pt x="36467" y="25890"/>
                  </a:lnTo>
                  <a:lnTo>
                    <a:pt x="36498" y="25723"/>
                  </a:lnTo>
                  <a:lnTo>
                    <a:pt x="36538" y="25551"/>
                  </a:lnTo>
                  <a:lnTo>
                    <a:pt x="36585" y="25384"/>
                  </a:lnTo>
                  <a:lnTo>
                    <a:pt x="36636" y="25222"/>
                  </a:lnTo>
                  <a:lnTo>
                    <a:pt x="36696" y="25060"/>
                  </a:lnTo>
                  <a:lnTo>
                    <a:pt x="36803" y="24827"/>
                  </a:lnTo>
                  <a:lnTo>
                    <a:pt x="36930" y="24608"/>
                  </a:lnTo>
                  <a:lnTo>
                    <a:pt x="37064" y="24389"/>
                  </a:lnTo>
                  <a:lnTo>
                    <a:pt x="37204" y="24169"/>
                  </a:lnTo>
                  <a:lnTo>
                    <a:pt x="37331" y="23945"/>
                  </a:lnTo>
                  <a:lnTo>
                    <a:pt x="37576" y="23459"/>
                  </a:lnTo>
                  <a:lnTo>
                    <a:pt x="37690" y="23211"/>
                  </a:lnTo>
                  <a:lnTo>
                    <a:pt x="38003" y="22577"/>
                  </a:lnTo>
                  <a:lnTo>
                    <a:pt x="38304" y="22006"/>
                  </a:lnTo>
                  <a:lnTo>
                    <a:pt x="38493" y="21658"/>
                  </a:lnTo>
                  <a:lnTo>
                    <a:pt x="38929" y="20905"/>
                  </a:lnTo>
                  <a:lnTo>
                    <a:pt x="39357" y="20195"/>
                  </a:lnTo>
                  <a:lnTo>
                    <a:pt x="39495" y="19957"/>
                  </a:lnTo>
                  <a:lnTo>
                    <a:pt x="39649" y="19666"/>
                  </a:lnTo>
                  <a:lnTo>
                    <a:pt x="39943" y="19075"/>
                  </a:lnTo>
                  <a:lnTo>
                    <a:pt x="40101" y="18789"/>
                  </a:lnTo>
                  <a:lnTo>
                    <a:pt x="40366" y="18417"/>
                  </a:lnTo>
                  <a:lnTo>
                    <a:pt x="40548" y="18222"/>
                  </a:lnTo>
                  <a:lnTo>
                    <a:pt x="40722" y="18022"/>
                  </a:lnTo>
                  <a:lnTo>
                    <a:pt x="40829" y="17879"/>
                  </a:lnTo>
                  <a:lnTo>
                    <a:pt x="41019" y="17569"/>
                  </a:lnTo>
                  <a:lnTo>
                    <a:pt x="41332" y="17245"/>
                  </a:lnTo>
                  <a:lnTo>
                    <a:pt x="42040" y="16578"/>
                  </a:lnTo>
                  <a:lnTo>
                    <a:pt x="42087" y="16450"/>
                  </a:lnTo>
                  <a:lnTo>
                    <a:pt x="42072" y="16311"/>
                  </a:lnTo>
                  <a:lnTo>
                    <a:pt x="43241" y="14825"/>
                  </a:lnTo>
                  <a:lnTo>
                    <a:pt x="43470" y="14448"/>
                  </a:lnTo>
                  <a:lnTo>
                    <a:pt x="44844" y="12814"/>
                  </a:lnTo>
                  <a:lnTo>
                    <a:pt x="45726" y="11641"/>
                  </a:lnTo>
                  <a:lnTo>
                    <a:pt x="46153" y="11017"/>
                  </a:lnTo>
                  <a:lnTo>
                    <a:pt x="46605" y="10416"/>
                  </a:lnTo>
                  <a:lnTo>
                    <a:pt x="46823" y="9954"/>
                  </a:lnTo>
                  <a:lnTo>
                    <a:pt x="47730" y="8639"/>
                  </a:lnTo>
                  <a:lnTo>
                    <a:pt x="48015" y="8320"/>
                  </a:lnTo>
                  <a:lnTo>
                    <a:pt x="49369" y="8038"/>
                  </a:lnTo>
                  <a:lnTo>
                    <a:pt x="49787" y="8072"/>
                  </a:lnTo>
                  <a:lnTo>
                    <a:pt x="50104" y="8405"/>
                  </a:lnTo>
                  <a:lnTo>
                    <a:pt x="50549" y="8320"/>
                  </a:lnTo>
                  <a:lnTo>
                    <a:pt x="50484" y="8081"/>
                  </a:lnTo>
                  <a:lnTo>
                    <a:pt x="51315" y="8239"/>
                  </a:lnTo>
                  <a:lnTo>
                    <a:pt x="51475" y="8615"/>
                  </a:lnTo>
                  <a:lnTo>
                    <a:pt x="51938" y="8644"/>
                  </a:lnTo>
                  <a:lnTo>
                    <a:pt x="51945" y="8296"/>
                  </a:lnTo>
                  <a:lnTo>
                    <a:pt x="53339" y="8182"/>
                  </a:lnTo>
                  <a:lnTo>
                    <a:pt x="55136" y="7814"/>
                  </a:lnTo>
                  <a:lnTo>
                    <a:pt x="55884" y="7505"/>
                  </a:lnTo>
                  <a:lnTo>
                    <a:pt x="59269" y="5994"/>
                  </a:lnTo>
                  <a:lnTo>
                    <a:pt x="60207" y="5460"/>
                  </a:lnTo>
                  <a:lnTo>
                    <a:pt x="61576" y="4803"/>
                  </a:lnTo>
                  <a:lnTo>
                    <a:pt x="61719" y="4326"/>
                  </a:lnTo>
                  <a:lnTo>
                    <a:pt x="62408" y="3793"/>
                  </a:lnTo>
                  <a:lnTo>
                    <a:pt x="62685" y="3455"/>
                  </a:lnTo>
                  <a:lnTo>
                    <a:pt x="62904" y="3166"/>
                  </a:lnTo>
                  <a:lnTo>
                    <a:pt x="63299" y="3192"/>
                  </a:lnTo>
                  <a:lnTo>
                    <a:pt x="63885" y="2406"/>
                  </a:lnTo>
                  <a:lnTo>
                    <a:pt x="63963" y="2201"/>
                  </a:lnTo>
                  <a:lnTo>
                    <a:pt x="64054" y="2001"/>
                  </a:lnTo>
                  <a:lnTo>
                    <a:pt x="64154" y="1801"/>
                  </a:lnTo>
                  <a:lnTo>
                    <a:pt x="64261" y="1605"/>
                  </a:lnTo>
                  <a:lnTo>
                    <a:pt x="64375" y="1419"/>
                  </a:lnTo>
                  <a:lnTo>
                    <a:pt x="64604" y="1086"/>
                  </a:lnTo>
                  <a:lnTo>
                    <a:pt x="64731" y="929"/>
                  </a:lnTo>
                  <a:lnTo>
                    <a:pt x="64867" y="776"/>
                  </a:lnTo>
                  <a:lnTo>
                    <a:pt x="65009" y="643"/>
                  </a:lnTo>
                  <a:lnTo>
                    <a:pt x="65187" y="509"/>
                  </a:lnTo>
                  <a:lnTo>
                    <a:pt x="65377" y="390"/>
                  </a:lnTo>
                  <a:lnTo>
                    <a:pt x="65575" y="286"/>
                  </a:lnTo>
                  <a:lnTo>
                    <a:pt x="65784" y="195"/>
                  </a:lnTo>
                  <a:lnTo>
                    <a:pt x="66085" y="85"/>
                  </a:lnTo>
                  <a:lnTo>
                    <a:pt x="66379" y="0"/>
                  </a:lnTo>
                  <a:lnTo>
                    <a:pt x="66735" y="133"/>
                  </a:lnTo>
                  <a:lnTo>
                    <a:pt x="68038" y="1300"/>
                  </a:lnTo>
                  <a:lnTo>
                    <a:pt x="69015" y="2168"/>
                  </a:lnTo>
                  <a:lnTo>
                    <a:pt x="69443" y="2506"/>
                  </a:lnTo>
                  <a:lnTo>
                    <a:pt x="70088" y="2372"/>
                  </a:lnTo>
                  <a:lnTo>
                    <a:pt x="71576" y="3374"/>
                  </a:lnTo>
                  <a:lnTo>
                    <a:pt x="72134" y="4608"/>
                  </a:lnTo>
                  <a:lnTo>
                    <a:pt x="71873" y="4951"/>
                  </a:lnTo>
                  <a:lnTo>
                    <a:pt x="71663" y="4974"/>
                  </a:lnTo>
                  <a:lnTo>
                    <a:pt x="71469" y="5008"/>
                  </a:lnTo>
                  <a:lnTo>
                    <a:pt x="70488" y="5346"/>
                  </a:lnTo>
                  <a:lnTo>
                    <a:pt x="70159" y="5299"/>
                  </a:lnTo>
                  <a:lnTo>
                    <a:pt x="69902" y="5337"/>
                  </a:lnTo>
                  <a:lnTo>
                    <a:pt x="69518" y="5413"/>
                  </a:lnTo>
                  <a:lnTo>
                    <a:pt x="69316" y="5427"/>
                  </a:lnTo>
                  <a:lnTo>
                    <a:pt x="68702" y="5437"/>
                  </a:lnTo>
                  <a:lnTo>
                    <a:pt x="68500" y="5456"/>
                  </a:lnTo>
                  <a:lnTo>
                    <a:pt x="68366" y="5494"/>
                  </a:lnTo>
                  <a:lnTo>
                    <a:pt x="68089" y="5594"/>
                  </a:lnTo>
                  <a:lnTo>
                    <a:pt x="67958" y="5623"/>
                  </a:lnTo>
                  <a:lnTo>
                    <a:pt x="67277" y="5522"/>
                  </a:lnTo>
                  <a:lnTo>
                    <a:pt x="66755" y="6009"/>
                  </a:lnTo>
                  <a:lnTo>
                    <a:pt x="66620" y="6094"/>
                  </a:lnTo>
                  <a:lnTo>
                    <a:pt x="66470" y="6166"/>
                  </a:lnTo>
                  <a:lnTo>
                    <a:pt x="66153" y="6290"/>
                  </a:lnTo>
                  <a:lnTo>
                    <a:pt x="65880" y="6456"/>
                  </a:lnTo>
                  <a:lnTo>
                    <a:pt x="65527" y="6757"/>
                  </a:lnTo>
                  <a:lnTo>
                    <a:pt x="64839" y="7276"/>
                  </a:lnTo>
                  <a:lnTo>
                    <a:pt x="64431" y="7772"/>
                  </a:lnTo>
                  <a:lnTo>
                    <a:pt x="64569" y="8024"/>
                  </a:lnTo>
                  <a:lnTo>
                    <a:pt x="63861" y="8425"/>
                  </a:lnTo>
                  <a:lnTo>
                    <a:pt x="63999" y="8763"/>
                  </a:lnTo>
                  <a:lnTo>
                    <a:pt x="63227" y="9182"/>
                  </a:lnTo>
                  <a:lnTo>
                    <a:pt x="63081" y="8967"/>
                  </a:lnTo>
                  <a:lnTo>
                    <a:pt x="62946" y="9025"/>
                  </a:lnTo>
                  <a:lnTo>
                    <a:pt x="62630" y="9130"/>
                  </a:lnTo>
                  <a:lnTo>
                    <a:pt x="62448" y="9168"/>
                  </a:lnTo>
                  <a:lnTo>
                    <a:pt x="62261" y="9187"/>
                  </a:lnTo>
                  <a:lnTo>
                    <a:pt x="61885" y="9206"/>
                  </a:lnTo>
                  <a:lnTo>
                    <a:pt x="61695" y="9220"/>
                  </a:lnTo>
                  <a:lnTo>
                    <a:pt x="61359" y="9254"/>
                  </a:lnTo>
                  <a:lnTo>
                    <a:pt x="61189" y="9278"/>
                  </a:lnTo>
                  <a:lnTo>
                    <a:pt x="60852" y="9316"/>
                  </a:lnTo>
                  <a:lnTo>
                    <a:pt x="60718" y="9359"/>
                  </a:lnTo>
                  <a:lnTo>
                    <a:pt x="60583" y="9392"/>
                  </a:lnTo>
                  <a:lnTo>
                    <a:pt x="60310" y="9449"/>
                  </a:lnTo>
                  <a:lnTo>
                    <a:pt x="60057" y="9482"/>
                  </a:lnTo>
                  <a:lnTo>
                    <a:pt x="59708" y="9492"/>
                  </a:lnTo>
                  <a:lnTo>
                    <a:pt x="59103" y="9649"/>
                  </a:lnTo>
                  <a:lnTo>
                    <a:pt x="58786" y="9845"/>
                  </a:lnTo>
                  <a:lnTo>
                    <a:pt x="58378" y="10083"/>
                  </a:lnTo>
                  <a:lnTo>
                    <a:pt x="58188" y="10135"/>
                  </a:lnTo>
                  <a:lnTo>
                    <a:pt x="57859" y="10202"/>
                  </a:lnTo>
                  <a:lnTo>
                    <a:pt x="57681" y="10240"/>
                  </a:lnTo>
                  <a:lnTo>
                    <a:pt x="57432" y="10326"/>
                  </a:lnTo>
                  <a:lnTo>
                    <a:pt x="57135" y="10421"/>
                  </a:lnTo>
                  <a:lnTo>
                    <a:pt x="56929" y="10483"/>
                  </a:lnTo>
                  <a:lnTo>
                    <a:pt x="56668" y="10550"/>
                  </a:lnTo>
                  <a:lnTo>
                    <a:pt x="55500" y="10926"/>
                  </a:lnTo>
                  <a:lnTo>
                    <a:pt x="55366" y="10621"/>
                  </a:lnTo>
                  <a:lnTo>
                    <a:pt x="55191" y="10764"/>
                  </a:lnTo>
                  <a:lnTo>
                    <a:pt x="55029" y="10917"/>
                  </a:lnTo>
                  <a:lnTo>
                    <a:pt x="54871" y="11079"/>
                  </a:lnTo>
                  <a:lnTo>
                    <a:pt x="54724" y="11246"/>
                  </a:lnTo>
                  <a:lnTo>
                    <a:pt x="54586" y="11422"/>
                  </a:lnTo>
                  <a:lnTo>
                    <a:pt x="54415" y="11675"/>
                  </a:lnTo>
                  <a:lnTo>
                    <a:pt x="54261" y="11937"/>
                  </a:lnTo>
                  <a:lnTo>
                    <a:pt x="54127" y="12213"/>
                  </a:lnTo>
                  <a:lnTo>
                    <a:pt x="54016" y="12499"/>
                  </a:lnTo>
                  <a:lnTo>
                    <a:pt x="53932" y="12790"/>
                  </a:lnTo>
                  <a:lnTo>
                    <a:pt x="53885" y="13047"/>
                  </a:lnTo>
                  <a:lnTo>
                    <a:pt x="53853" y="13319"/>
                  </a:lnTo>
                  <a:lnTo>
                    <a:pt x="53841" y="13585"/>
                  </a:lnTo>
                  <a:lnTo>
                    <a:pt x="53853" y="13857"/>
                  </a:lnTo>
                  <a:lnTo>
                    <a:pt x="53885" y="14119"/>
                  </a:lnTo>
                  <a:lnTo>
                    <a:pt x="53940" y="14348"/>
                  </a:lnTo>
                  <a:lnTo>
                    <a:pt x="54012" y="14581"/>
                  </a:lnTo>
                  <a:lnTo>
                    <a:pt x="54099" y="14805"/>
                  </a:lnTo>
                  <a:lnTo>
                    <a:pt x="54206" y="15025"/>
                  </a:lnTo>
                  <a:lnTo>
                    <a:pt x="54324" y="15229"/>
                  </a:lnTo>
                  <a:lnTo>
                    <a:pt x="54914" y="16121"/>
                  </a:lnTo>
                  <a:lnTo>
                    <a:pt x="55793" y="17059"/>
                  </a:lnTo>
                  <a:lnTo>
                    <a:pt x="56122" y="17245"/>
                  </a:lnTo>
                  <a:lnTo>
                    <a:pt x="56739" y="17088"/>
                  </a:lnTo>
                  <a:lnTo>
                    <a:pt x="59221" y="16940"/>
                  </a:lnTo>
                  <a:lnTo>
                    <a:pt x="60532" y="17426"/>
                  </a:lnTo>
                  <a:lnTo>
                    <a:pt x="61125" y="17760"/>
                  </a:lnTo>
                  <a:lnTo>
                    <a:pt x="61490" y="17936"/>
                  </a:lnTo>
                  <a:lnTo>
                    <a:pt x="61846" y="18131"/>
                  </a:lnTo>
                  <a:lnTo>
                    <a:pt x="62016" y="18236"/>
                  </a:lnTo>
                  <a:lnTo>
                    <a:pt x="62471" y="18532"/>
                  </a:lnTo>
                  <a:lnTo>
                    <a:pt x="63024" y="18958"/>
                  </a:lnTo>
                  <a:lnTo>
                    <a:pt x="63326" y="19209"/>
                  </a:lnTo>
                  <a:lnTo>
                    <a:pt x="63734" y="19575"/>
                  </a:lnTo>
                  <a:lnTo>
                    <a:pt x="64126" y="19952"/>
                  </a:lnTo>
                  <a:lnTo>
                    <a:pt x="64391" y="20233"/>
                  </a:lnTo>
                  <a:lnTo>
                    <a:pt x="64652" y="20524"/>
                  </a:lnTo>
                  <a:lnTo>
                    <a:pt x="65159" y="21124"/>
                  </a:lnTo>
                  <a:lnTo>
                    <a:pt x="65417" y="21415"/>
                  </a:lnTo>
                  <a:lnTo>
                    <a:pt x="65622" y="21658"/>
                  </a:lnTo>
                  <a:lnTo>
                    <a:pt x="65820" y="21915"/>
                  </a:lnTo>
                  <a:lnTo>
                    <a:pt x="66022" y="22158"/>
                  </a:lnTo>
                  <a:lnTo>
                    <a:pt x="66240" y="22382"/>
                  </a:lnTo>
                  <a:lnTo>
                    <a:pt x="66485" y="22568"/>
                  </a:lnTo>
                  <a:lnTo>
                    <a:pt x="66739" y="22692"/>
                  </a:lnTo>
                  <a:lnTo>
                    <a:pt x="67012" y="22792"/>
                  </a:lnTo>
                  <a:lnTo>
                    <a:pt x="67297" y="22868"/>
                  </a:lnTo>
                  <a:lnTo>
                    <a:pt x="67586" y="22925"/>
                  </a:lnTo>
                  <a:lnTo>
                    <a:pt x="67875" y="22978"/>
                  </a:lnTo>
                  <a:lnTo>
                    <a:pt x="68013" y="23002"/>
                  </a:lnTo>
                  <a:lnTo>
                    <a:pt x="68299" y="23021"/>
                  </a:lnTo>
                  <a:lnTo>
                    <a:pt x="68437" y="23040"/>
                  </a:lnTo>
                  <a:lnTo>
                    <a:pt x="68572" y="23068"/>
                  </a:lnTo>
                  <a:lnTo>
                    <a:pt x="68805" y="23159"/>
                  </a:lnTo>
                  <a:lnTo>
                    <a:pt x="68960" y="23235"/>
                  </a:lnTo>
                  <a:lnTo>
                    <a:pt x="69233" y="22964"/>
                  </a:lnTo>
                  <a:lnTo>
                    <a:pt x="70195" y="23569"/>
                  </a:lnTo>
                  <a:lnTo>
                    <a:pt x="69997" y="23874"/>
                  </a:lnTo>
                  <a:lnTo>
                    <a:pt x="70955" y="24436"/>
                  </a:lnTo>
                  <a:lnTo>
                    <a:pt x="70990" y="24674"/>
                  </a:lnTo>
                  <a:lnTo>
                    <a:pt x="71489" y="24955"/>
                  </a:lnTo>
                  <a:lnTo>
                    <a:pt x="71810" y="24493"/>
                  </a:lnTo>
                  <a:lnTo>
                    <a:pt x="74114" y="26056"/>
                  </a:lnTo>
                  <a:lnTo>
                    <a:pt x="74387" y="26314"/>
                  </a:lnTo>
                  <a:lnTo>
                    <a:pt x="74680" y="26561"/>
                  </a:lnTo>
                  <a:lnTo>
                    <a:pt x="74993" y="26785"/>
                  </a:lnTo>
                  <a:lnTo>
                    <a:pt x="75313" y="26990"/>
                  </a:lnTo>
                  <a:lnTo>
                    <a:pt x="75646" y="27171"/>
                  </a:lnTo>
                  <a:lnTo>
                    <a:pt x="76034" y="27352"/>
                  </a:lnTo>
                  <a:lnTo>
                    <a:pt x="76438" y="27510"/>
                  </a:lnTo>
                  <a:lnTo>
                    <a:pt x="76857" y="27634"/>
                  </a:lnTo>
                  <a:lnTo>
                    <a:pt x="77277" y="27719"/>
                  </a:lnTo>
                  <a:lnTo>
                    <a:pt x="77692" y="27753"/>
                  </a:lnTo>
                  <a:lnTo>
                    <a:pt x="78108" y="27724"/>
                  </a:lnTo>
                  <a:lnTo>
                    <a:pt x="78524" y="27638"/>
                  </a:lnTo>
                  <a:lnTo>
                    <a:pt x="78939" y="27519"/>
                  </a:lnTo>
                  <a:lnTo>
                    <a:pt x="79980" y="27171"/>
                  </a:lnTo>
                  <a:lnTo>
                    <a:pt x="80416" y="27000"/>
                  </a:lnTo>
                  <a:lnTo>
                    <a:pt x="80634" y="26924"/>
                  </a:lnTo>
                  <a:lnTo>
                    <a:pt x="80855" y="26876"/>
                  </a:lnTo>
                  <a:lnTo>
                    <a:pt x="81034" y="26852"/>
                  </a:lnTo>
                  <a:lnTo>
                    <a:pt x="81212" y="26838"/>
                  </a:lnTo>
                  <a:lnTo>
                    <a:pt x="81390" y="26833"/>
                  </a:lnTo>
                  <a:lnTo>
                    <a:pt x="81572" y="26838"/>
                  </a:lnTo>
                  <a:lnTo>
                    <a:pt x="81750" y="26852"/>
                  </a:lnTo>
                  <a:lnTo>
                    <a:pt x="86207" y="27319"/>
                  </a:lnTo>
                  <a:lnTo>
                    <a:pt x="86750" y="27410"/>
                  </a:lnTo>
                  <a:lnTo>
                    <a:pt x="86544" y="27772"/>
                  </a:lnTo>
                  <a:lnTo>
                    <a:pt x="86378" y="28148"/>
                  </a:lnTo>
                  <a:lnTo>
                    <a:pt x="86291" y="28396"/>
                  </a:lnTo>
                  <a:lnTo>
                    <a:pt x="86223" y="28644"/>
                  </a:lnTo>
                  <a:lnTo>
                    <a:pt x="86188" y="28820"/>
                  </a:lnTo>
                  <a:lnTo>
                    <a:pt x="86156" y="29001"/>
                  </a:lnTo>
                  <a:lnTo>
                    <a:pt x="86140" y="29182"/>
                  </a:lnTo>
                  <a:lnTo>
                    <a:pt x="86128" y="29363"/>
                  </a:lnTo>
                  <a:lnTo>
                    <a:pt x="86128" y="29540"/>
                  </a:lnTo>
                  <a:lnTo>
                    <a:pt x="85420" y="30112"/>
                  </a:lnTo>
                  <a:lnTo>
                    <a:pt x="85685" y="30431"/>
                  </a:lnTo>
                  <a:lnTo>
                    <a:pt x="86393" y="30011"/>
                  </a:lnTo>
                  <a:lnTo>
                    <a:pt x="86619" y="30407"/>
                  </a:lnTo>
                  <a:lnTo>
                    <a:pt x="84644" y="32285"/>
                  </a:lnTo>
                  <a:lnTo>
                    <a:pt x="84414" y="32123"/>
                  </a:lnTo>
                  <a:lnTo>
                    <a:pt x="84652" y="31813"/>
                  </a:lnTo>
                  <a:lnTo>
                    <a:pt x="84157" y="31260"/>
                  </a:lnTo>
                  <a:lnTo>
                    <a:pt x="82736" y="32561"/>
                  </a:lnTo>
                  <a:lnTo>
                    <a:pt x="79019" y="34248"/>
                  </a:lnTo>
                  <a:lnTo>
                    <a:pt x="78005" y="34310"/>
                  </a:lnTo>
                  <a:lnTo>
                    <a:pt x="77791" y="34410"/>
                  </a:lnTo>
                  <a:lnTo>
                    <a:pt x="77566" y="34496"/>
                  </a:lnTo>
                  <a:lnTo>
                    <a:pt x="77336" y="34567"/>
                  </a:lnTo>
                  <a:lnTo>
                    <a:pt x="77107" y="34629"/>
                  </a:lnTo>
                  <a:lnTo>
                    <a:pt x="76873" y="34681"/>
                  </a:lnTo>
                  <a:lnTo>
                    <a:pt x="76465" y="34720"/>
                  </a:lnTo>
                  <a:lnTo>
                    <a:pt x="76046" y="34705"/>
                  </a:lnTo>
                  <a:lnTo>
                    <a:pt x="75622" y="34658"/>
                  </a:lnTo>
                  <a:lnTo>
                    <a:pt x="75198" y="34591"/>
                  </a:lnTo>
                  <a:lnTo>
                    <a:pt x="74339" y="34453"/>
                  </a:lnTo>
                  <a:lnTo>
                    <a:pt x="73904" y="34367"/>
                  </a:lnTo>
                  <a:lnTo>
                    <a:pt x="73468" y="34267"/>
                  </a:lnTo>
                  <a:lnTo>
                    <a:pt x="73041" y="34148"/>
                  </a:lnTo>
                  <a:lnTo>
                    <a:pt x="72495" y="33967"/>
                  </a:lnTo>
                  <a:lnTo>
                    <a:pt x="71719" y="34238"/>
                  </a:lnTo>
                  <a:lnTo>
                    <a:pt x="71675" y="34367"/>
                  </a:lnTo>
                  <a:lnTo>
                    <a:pt x="71655" y="34505"/>
                  </a:lnTo>
                  <a:lnTo>
                    <a:pt x="71647" y="34648"/>
                  </a:lnTo>
                  <a:lnTo>
                    <a:pt x="71644" y="34796"/>
                  </a:lnTo>
                  <a:lnTo>
                    <a:pt x="71145" y="35863"/>
                  </a:lnTo>
                  <a:lnTo>
                    <a:pt x="70975" y="35863"/>
                  </a:lnTo>
                  <a:lnTo>
                    <a:pt x="70753" y="35758"/>
                  </a:lnTo>
                  <a:lnTo>
                    <a:pt x="70503" y="35592"/>
                  </a:lnTo>
                  <a:lnTo>
                    <a:pt x="70254" y="35401"/>
                  </a:lnTo>
                  <a:lnTo>
                    <a:pt x="69874" y="35091"/>
                  </a:lnTo>
                  <a:lnTo>
                    <a:pt x="69585" y="34805"/>
                  </a:lnTo>
                  <a:lnTo>
                    <a:pt x="69446" y="34653"/>
                  </a:lnTo>
                  <a:lnTo>
                    <a:pt x="69304" y="34505"/>
                  </a:lnTo>
                  <a:lnTo>
                    <a:pt x="69173" y="34362"/>
                  </a:lnTo>
                  <a:lnTo>
                    <a:pt x="68924" y="34067"/>
                  </a:lnTo>
                  <a:lnTo>
                    <a:pt x="68797" y="33924"/>
                  </a:lnTo>
                  <a:lnTo>
                    <a:pt x="68659" y="33795"/>
                  </a:lnTo>
                  <a:lnTo>
                    <a:pt x="68484" y="33657"/>
                  </a:lnTo>
                  <a:lnTo>
                    <a:pt x="68306" y="33528"/>
                  </a:lnTo>
                  <a:lnTo>
                    <a:pt x="68120" y="33404"/>
                  </a:lnTo>
                  <a:lnTo>
                    <a:pt x="67930" y="33295"/>
                  </a:lnTo>
                  <a:lnTo>
                    <a:pt x="67736" y="33190"/>
                  </a:lnTo>
                  <a:lnTo>
                    <a:pt x="67420" y="33038"/>
                  </a:lnTo>
                  <a:lnTo>
                    <a:pt x="67257" y="32966"/>
                  </a:lnTo>
                  <a:lnTo>
                    <a:pt x="67091" y="32909"/>
                  </a:lnTo>
                  <a:lnTo>
                    <a:pt x="66616" y="32823"/>
                  </a:lnTo>
                  <a:lnTo>
                    <a:pt x="63631" y="34834"/>
                  </a:lnTo>
                  <a:lnTo>
                    <a:pt x="62800" y="35639"/>
                  </a:lnTo>
                  <a:lnTo>
                    <a:pt x="62602" y="35906"/>
                  </a:lnTo>
                  <a:lnTo>
                    <a:pt x="62903" y="36459"/>
                  </a:lnTo>
                  <a:lnTo>
                    <a:pt x="63904" y="36869"/>
                  </a:lnTo>
                  <a:lnTo>
                    <a:pt x="64494" y="36368"/>
                  </a:lnTo>
                  <a:lnTo>
                    <a:pt x="66212" y="38036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2" name="pg152"/>
            <p:cNvSpPr/>
            <p:nvPr/>
          </p:nvSpPr>
          <p:spPr>
            <a:xfrm>
              <a:off x="6317314" y="4542456"/>
              <a:ext cx="24856" cy="20147"/>
            </a:xfrm>
            <a:custGeom>
              <a:avLst/>
              <a:gdLst/>
              <a:ahLst/>
              <a:cxnLst/>
              <a:rect l="0" t="0" r="0" b="0"/>
              <a:pathLst>
                <a:path w="24856" h="20147">
                  <a:moveTo>
                    <a:pt x="1155" y="14072"/>
                  </a:moveTo>
                  <a:lnTo>
                    <a:pt x="0" y="14091"/>
                  </a:lnTo>
                  <a:lnTo>
                    <a:pt x="467" y="12499"/>
                  </a:lnTo>
                  <a:lnTo>
                    <a:pt x="1227" y="12351"/>
                  </a:lnTo>
                  <a:lnTo>
                    <a:pt x="1543" y="10969"/>
                  </a:lnTo>
                  <a:lnTo>
                    <a:pt x="1436" y="10769"/>
                  </a:lnTo>
                  <a:lnTo>
                    <a:pt x="3420" y="9602"/>
                  </a:lnTo>
                  <a:lnTo>
                    <a:pt x="2996" y="8911"/>
                  </a:lnTo>
                  <a:lnTo>
                    <a:pt x="1029" y="10040"/>
                  </a:lnTo>
                  <a:lnTo>
                    <a:pt x="866" y="9797"/>
                  </a:lnTo>
                  <a:lnTo>
                    <a:pt x="906" y="9325"/>
                  </a:lnTo>
                  <a:lnTo>
                    <a:pt x="1939" y="8739"/>
                  </a:lnTo>
                  <a:lnTo>
                    <a:pt x="1571" y="8196"/>
                  </a:lnTo>
                  <a:lnTo>
                    <a:pt x="799" y="8553"/>
                  </a:lnTo>
                  <a:lnTo>
                    <a:pt x="783" y="8067"/>
                  </a:lnTo>
                  <a:lnTo>
                    <a:pt x="811" y="7667"/>
                  </a:lnTo>
                  <a:lnTo>
                    <a:pt x="862" y="7262"/>
                  </a:lnTo>
                  <a:lnTo>
                    <a:pt x="934" y="6862"/>
                  </a:lnTo>
                  <a:lnTo>
                    <a:pt x="1025" y="6461"/>
                  </a:lnTo>
                  <a:lnTo>
                    <a:pt x="1136" y="6075"/>
                  </a:lnTo>
                  <a:lnTo>
                    <a:pt x="1219" y="5799"/>
                  </a:lnTo>
                  <a:lnTo>
                    <a:pt x="1298" y="5503"/>
                  </a:lnTo>
                  <a:lnTo>
                    <a:pt x="1393" y="5222"/>
                  </a:lnTo>
                  <a:lnTo>
                    <a:pt x="1512" y="4984"/>
                  </a:lnTo>
                  <a:lnTo>
                    <a:pt x="1678" y="4808"/>
                  </a:lnTo>
                  <a:lnTo>
                    <a:pt x="1824" y="4722"/>
                  </a:lnTo>
                  <a:lnTo>
                    <a:pt x="1991" y="4655"/>
                  </a:lnTo>
                  <a:lnTo>
                    <a:pt x="2169" y="4608"/>
                  </a:lnTo>
                  <a:lnTo>
                    <a:pt x="2347" y="4584"/>
                  </a:lnTo>
                  <a:lnTo>
                    <a:pt x="2517" y="4584"/>
                  </a:lnTo>
                  <a:lnTo>
                    <a:pt x="3721" y="4203"/>
                  </a:lnTo>
                  <a:lnTo>
                    <a:pt x="6729" y="2740"/>
                  </a:lnTo>
                  <a:lnTo>
                    <a:pt x="9207" y="2225"/>
                  </a:lnTo>
                  <a:lnTo>
                    <a:pt x="9203" y="2377"/>
                  </a:lnTo>
                  <a:lnTo>
                    <a:pt x="9967" y="2206"/>
                  </a:lnTo>
                  <a:lnTo>
                    <a:pt x="10625" y="1787"/>
                  </a:lnTo>
                  <a:lnTo>
                    <a:pt x="14013" y="0"/>
                  </a:lnTo>
                  <a:lnTo>
                    <a:pt x="15074" y="1267"/>
                  </a:lnTo>
                  <a:lnTo>
                    <a:pt x="15268" y="1158"/>
                  </a:lnTo>
                  <a:lnTo>
                    <a:pt x="15482" y="1067"/>
                  </a:lnTo>
                  <a:lnTo>
                    <a:pt x="15711" y="1005"/>
                  </a:lnTo>
                  <a:lnTo>
                    <a:pt x="15941" y="967"/>
                  </a:lnTo>
                  <a:lnTo>
                    <a:pt x="16163" y="957"/>
                  </a:lnTo>
                  <a:lnTo>
                    <a:pt x="16345" y="986"/>
                  </a:lnTo>
                  <a:lnTo>
                    <a:pt x="16531" y="1038"/>
                  </a:lnTo>
                  <a:lnTo>
                    <a:pt x="16713" y="1105"/>
                  </a:lnTo>
                  <a:lnTo>
                    <a:pt x="16895" y="1181"/>
                  </a:lnTo>
                  <a:lnTo>
                    <a:pt x="17077" y="1248"/>
                  </a:lnTo>
                  <a:lnTo>
                    <a:pt x="17358" y="1343"/>
                  </a:lnTo>
                  <a:lnTo>
                    <a:pt x="17924" y="1544"/>
                  </a:lnTo>
                  <a:lnTo>
                    <a:pt x="18201" y="1648"/>
                  </a:lnTo>
                  <a:lnTo>
                    <a:pt x="18629" y="1825"/>
                  </a:lnTo>
                  <a:lnTo>
                    <a:pt x="19080" y="2030"/>
                  </a:lnTo>
                  <a:lnTo>
                    <a:pt x="19227" y="2101"/>
                  </a:lnTo>
                  <a:lnTo>
                    <a:pt x="24856" y="14486"/>
                  </a:lnTo>
                  <a:lnTo>
                    <a:pt x="22113" y="16554"/>
                  </a:lnTo>
                  <a:lnTo>
                    <a:pt x="18617" y="15134"/>
                  </a:lnTo>
                  <a:lnTo>
                    <a:pt x="18443" y="15782"/>
                  </a:lnTo>
                  <a:lnTo>
                    <a:pt x="18819" y="16006"/>
                  </a:lnTo>
                  <a:lnTo>
                    <a:pt x="18700" y="16659"/>
                  </a:lnTo>
                  <a:lnTo>
                    <a:pt x="19056" y="17860"/>
                  </a:lnTo>
                  <a:lnTo>
                    <a:pt x="18142" y="17679"/>
                  </a:lnTo>
                  <a:lnTo>
                    <a:pt x="18158" y="17827"/>
                  </a:lnTo>
                  <a:lnTo>
                    <a:pt x="18114" y="18012"/>
                  </a:lnTo>
                  <a:lnTo>
                    <a:pt x="18031" y="18213"/>
                  </a:lnTo>
                  <a:lnTo>
                    <a:pt x="17920" y="18398"/>
                  </a:lnTo>
                  <a:lnTo>
                    <a:pt x="17552" y="18727"/>
                  </a:lnTo>
                  <a:lnTo>
                    <a:pt x="17362" y="18808"/>
                  </a:lnTo>
                  <a:lnTo>
                    <a:pt x="15082" y="19094"/>
                  </a:lnTo>
                  <a:lnTo>
                    <a:pt x="14769" y="18541"/>
                  </a:lnTo>
                  <a:lnTo>
                    <a:pt x="14013" y="18422"/>
                  </a:lnTo>
                  <a:lnTo>
                    <a:pt x="13819" y="20100"/>
                  </a:lnTo>
                  <a:lnTo>
                    <a:pt x="13332" y="20147"/>
                  </a:lnTo>
                  <a:lnTo>
                    <a:pt x="13578" y="15535"/>
                  </a:lnTo>
                  <a:lnTo>
                    <a:pt x="12604" y="15463"/>
                  </a:lnTo>
                  <a:lnTo>
                    <a:pt x="12410" y="17198"/>
                  </a:lnTo>
                  <a:lnTo>
                    <a:pt x="11654" y="17183"/>
                  </a:lnTo>
                  <a:lnTo>
                    <a:pt x="11642" y="17727"/>
                  </a:lnTo>
                  <a:lnTo>
                    <a:pt x="9694" y="17636"/>
                  </a:lnTo>
                  <a:lnTo>
                    <a:pt x="9199" y="18370"/>
                  </a:lnTo>
                  <a:lnTo>
                    <a:pt x="8091" y="18032"/>
                  </a:lnTo>
                  <a:lnTo>
                    <a:pt x="7964" y="18508"/>
                  </a:lnTo>
                  <a:lnTo>
                    <a:pt x="1832" y="16359"/>
                  </a:lnTo>
                  <a:lnTo>
                    <a:pt x="1836" y="16040"/>
                  </a:lnTo>
                  <a:lnTo>
                    <a:pt x="657" y="15406"/>
                  </a:lnTo>
                  <a:lnTo>
                    <a:pt x="740" y="15172"/>
                  </a:lnTo>
                  <a:lnTo>
                    <a:pt x="1337" y="15072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3" name="pg153"/>
            <p:cNvSpPr/>
            <p:nvPr/>
          </p:nvSpPr>
          <p:spPr>
            <a:xfrm>
              <a:off x="6220910" y="4665173"/>
              <a:ext cx="129826" cy="89279"/>
            </a:xfrm>
            <a:custGeom>
              <a:avLst/>
              <a:gdLst/>
              <a:ahLst/>
              <a:cxnLst/>
              <a:rect l="0" t="0" r="0" b="0"/>
              <a:pathLst>
                <a:path w="129826" h="89279">
                  <a:moveTo>
                    <a:pt x="3054" y="88062"/>
                  </a:moveTo>
                  <a:lnTo>
                    <a:pt x="2305" y="87944"/>
                  </a:lnTo>
                  <a:lnTo>
                    <a:pt x="1557" y="87752"/>
                  </a:lnTo>
                  <a:lnTo>
                    <a:pt x="1551" y="87555"/>
                  </a:lnTo>
                  <a:lnTo>
                    <a:pt x="1377" y="85982"/>
                  </a:lnTo>
                  <a:lnTo>
                    <a:pt x="918" y="81260"/>
                  </a:lnTo>
                  <a:lnTo>
                    <a:pt x="926" y="80783"/>
                  </a:lnTo>
                  <a:lnTo>
                    <a:pt x="1068" y="80373"/>
                  </a:lnTo>
                  <a:lnTo>
                    <a:pt x="1147" y="79764"/>
                  </a:lnTo>
                  <a:lnTo>
                    <a:pt x="1084" y="79554"/>
                  </a:lnTo>
                  <a:lnTo>
                    <a:pt x="1096" y="78739"/>
                  </a:lnTo>
                  <a:lnTo>
                    <a:pt x="960" y="78068"/>
                  </a:lnTo>
                  <a:lnTo>
                    <a:pt x="847" y="77505"/>
                  </a:lnTo>
                  <a:lnTo>
                    <a:pt x="0" y="75713"/>
                  </a:lnTo>
                  <a:lnTo>
                    <a:pt x="158" y="74417"/>
                  </a:lnTo>
                  <a:lnTo>
                    <a:pt x="185" y="72644"/>
                  </a:lnTo>
                  <a:lnTo>
                    <a:pt x="266" y="71371"/>
                  </a:lnTo>
                  <a:lnTo>
                    <a:pt x="375" y="69642"/>
                  </a:lnTo>
                  <a:lnTo>
                    <a:pt x="459" y="68894"/>
                  </a:lnTo>
                  <a:lnTo>
                    <a:pt x="490" y="66983"/>
                  </a:lnTo>
                  <a:lnTo>
                    <a:pt x="568" y="65596"/>
                  </a:lnTo>
                  <a:lnTo>
                    <a:pt x="791" y="61593"/>
                  </a:lnTo>
                  <a:lnTo>
                    <a:pt x="933" y="61188"/>
                  </a:lnTo>
                  <a:lnTo>
                    <a:pt x="949" y="53402"/>
                  </a:lnTo>
                  <a:lnTo>
                    <a:pt x="1080" y="52301"/>
                  </a:lnTo>
                  <a:lnTo>
                    <a:pt x="1325" y="51705"/>
                  </a:lnTo>
                  <a:lnTo>
                    <a:pt x="3440" y="47246"/>
                  </a:lnTo>
                  <a:lnTo>
                    <a:pt x="5715" y="42451"/>
                  </a:lnTo>
                  <a:lnTo>
                    <a:pt x="10643" y="32267"/>
                  </a:lnTo>
                  <a:lnTo>
                    <a:pt x="18058" y="16910"/>
                  </a:lnTo>
                  <a:lnTo>
                    <a:pt x="21292" y="10213"/>
                  </a:lnTo>
                  <a:lnTo>
                    <a:pt x="22139" y="7297"/>
                  </a:lnTo>
                  <a:lnTo>
                    <a:pt x="22710" y="7619"/>
                  </a:lnTo>
                  <a:lnTo>
                    <a:pt x="23248" y="9344"/>
                  </a:lnTo>
                  <a:lnTo>
                    <a:pt x="23721" y="10712"/>
                  </a:lnTo>
                  <a:lnTo>
                    <a:pt x="24143" y="11629"/>
                  </a:lnTo>
                  <a:lnTo>
                    <a:pt x="24516" y="12281"/>
                  </a:lnTo>
                  <a:lnTo>
                    <a:pt x="24944" y="12901"/>
                  </a:lnTo>
                  <a:lnTo>
                    <a:pt x="25570" y="13685"/>
                  </a:lnTo>
                  <a:lnTo>
                    <a:pt x="26466" y="14557"/>
                  </a:lnTo>
                  <a:lnTo>
                    <a:pt x="27469" y="15314"/>
                  </a:lnTo>
                  <a:lnTo>
                    <a:pt x="28111" y="15710"/>
                  </a:lnTo>
                  <a:lnTo>
                    <a:pt x="28557" y="15946"/>
                  </a:lnTo>
                  <a:lnTo>
                    <a:pt x="29011" y="16160"/>
                  </a:lnTo>
                  <a:lnTo>
                    <a:pt x="29477" y="16348"/>
                  </a:lnTo>
                  <a:lnTo>
                    <a:pt x="29955" y="16514"/>
                  </a:lnTo>
                  <a:lnTo>
                    <a:pt x="30437" y="16650"/>
                  </a:lnTo>
                  <a:lnTo>
                    <a:pt x="31029" y="16782"/>
                  </a:lnTo>
                  <a:lnTo>
                    <a:pt x="31426" y="16855"/>
                  </a:lnTo>
                  <a:lnTo>
                    <a:pt x="31926" y="16922"/>
                  </a:lnTo>
                  <a:lnTo>
                    <a:pt x="32429" y="16962"/>
                  </a:lnTo>
                  <a:lnTo>
                    <a:pt x="32931" y="16976"/>
                  </a:lnTo>
                  <a:lnTo>
                    <a:pt x="33432" y="16965"/>
                  </a:lnTo>
                  <a:lnTo>
                    <a:pt x="33684" y="16946"/>
                  </a:lnTo>
                  <a:lnTo>
                    <a:pt x="34947" y="16805"/>
                  </a:lnTo>
                  <a:lnTo>
                    <a:pt x="36461" y="16611"/>
                  </a:lnTo>
                  <a:lnTo>
                    <a:pt x="37755" y="16476"/>
                  </a:lnTo>
                  <a:lnTo>
                    <a:pt x="38229" y="16386"/>
                  </a:lnTo>
                  <a:lnTo>
                    <a:pt x="38611" y="16415"/>
                  </a:lnTo>
                  <a:lnTo>
                    <a:pt x="39914" y="16333"/>
                  </a:lnTo>
                  <a:lnTo>
                    <a:pt x="40368" y="16356"/>
                  </a:lnTo>
                  <a:lnTo>
                    <a:pt x="40881" y="16418"/>
                  </a:lnTo>
                  <a:lnTo>
                    <a:pt x="41389" y="16496"/>
                  </a:lnTo>
                  <a:lnTo>
                    <a:pt x="41960" y="16624"/>
                  </a:lnTo>
                  <a:lnTo>
                    <a:pt x="42385" y="16736"/>
                  </a:lnTo>
                  <a:lnTo>
                    <a:pt x="43365" y="17033"/>
                  </a:lnTo>
                  <a:lnTo>
                    <a:pt x="43746" y="17137"/>
                  </a:lnTo>
                  <a:lnTo>
                    <a:pt x="44841" y="17395"/>
                  </a:lnTo>
                  <a:lnTo>
                    <a:pt x="45508" y="17526"/>
                  </a:lnTo>
                  <a:lnTo>
                    <a:pt x="47323" y="17828"/>
                  </a:lnTo>
                  <a:lnTo>
                    <a:pt x="48340" y="17978"/>
                  </a:lnTo>
                  <a:lnTo>
                    <a:pt x="49859" y="18129"/>
                  </a:lnTo>
                  <a:lnTo>
                    <a:pt x="50741" y="18179"/>
                  </a:lnTo>
                  <a:lnTo>
                    <a:pt x="50873" y="18191"/>
                  </a:lnTo>
                  <a:lnTo>
                    <a:pt x="51178" y="18673"/>
                  </a:lnTo>
                  <a:lnTo>
                    <a:pt x="53274" y="18537"/>
                  </a:lnTo>
                  <a:lnTo>
                    <a:pt x="53392" y="18398"/>
                  </a:lnTo>
                  <a:lnTo>
                    <a:pt x="54183" y="18451"/>
                  </a:lnTo>
                  <a:lnTo>
                    <a:pt x="55459" y="18529"/>
                  </a:lnTo>
                  <a:lnTo>
                    <a:pt x="56477" y="18578"/>
                  </a:lnTo>
                  <a:lnTo>
                    <a:pt x="57735" y="18623"/>
                  </a:lnTo>
                  <a:lnTo>
                    <a:pt x="59281" y="18591"/>
                  </a:lnTo>
                  <a:lnTo>
                    <a:pt x="61197" y="18291"/>
                  </a:lnTo>
                  <a:lnTo>
                    <a:pt x="61812" y="18143"/>
                  </a:lnTo>
                  <a:lnTo>
                    <a:pt x="62448" y="17940"/>
                  </a:lnTo>
                  <a:lnTo>
                    <a:pt x="62977" y="17754"/>
                  </a:lnTo>
                  <a:lnTo>
                    <a:pt x="63462" y="17572"/>
                  </a:lnTo>
                  <a:lnTo>
                    <a:pt x="64307" y="17159"/>
                  </a:lnTo>
                  <a:lnTo>
                    <a:pt x="65315" y="16637"/>
                  </a:lnTo>
                  <a:lnTo>
                    <a:pt x="65953" y="16314"/>
                  </a:lnTo>
                  <a:lnTo>
                    <a:pt x="66421" y="16098"/>
                  </a:lnTo>
                  <a:lnTo>
                    <a:pt x="66897" y="15906"/>
                  </a:lnTo>
                  <a:lnTo>
                    <a:pt x="67634" y="15675"/>
                  </a:lnTo>
                  <a:lnTo>
                    <a:pt x="68627" y="15424"/>
                  </a:lnTo>
                  <a:lnTo>
                    <a:pt x="69128" y="15318"/>
                  </a:lnTo>
                  <a:lnTo>
                    <a:pt x="69882" y="15202"/>
                  </a:lnTo>
                  <a:lnTo>
                    <a:pt x="71126" y="15071"/>
                  </a:lnTo>
                  <a:lnTo>
                    <a:pt x="74949" y="14735"/>
                  </a:lnTo>
                  <a:lnTo>
                    <a:pt x="75712" y="14676"/>
                  </a:lnTo>
                  <a:lnTo>
                    <a:pt x="76980" y="14565"/>
                  </a:lnTo>
                  <a:lnTo>
                    <a:pt x="78599" y="14409"/>
                  </a:lnTo>
                  <a:lnTo>
                    <a:pt x="79695" y="14307"/>
                  </a:lnTo>
                  <a:lnTo>
                    <a:pt x="79732" y="14669"/>
                  </a:lnTo>
                  <a:lnTo>
                    <a:pt x="80707" y="14543"/>
                  </a:lnTo>
                  <a:lnTo>
                    <a:pt x="82506" y="14491"/>
                  </a:lnTo>
                  <a:lnTo>
                    <a:pt x="84279" y="14246"/>
                  </a:lnTo>
                  <a:lnTo>
                    <a:pt x="85276" y="14158"/>
                  </a:lnTo>
                  <a:lnTo>
                    <a:pt x="88563" y="13868"/>
                  </a:lnTo>
                  <a:lnTo>
                    <a:pt x="91870" y="13577"/>
                  </a:lnTo>
                  <a:lnTo>
                    <a:pt x="94856" y="13316"/>
                  </a:lnTo>
                  <a:lnTo>
                    <a:pt x="98145" y="13028"/>
                  </a:lnTo>
                  <a:lnTo>
                    <a:pt x="99471" y="12911"/>
                  </a:lnTo>
                  <a:lnTo>
                    <a:pt x="100984" y="10102"/>
                  </a:lnTo>
                  <a:lnTo>
                    <a:pt x="103791" y="7819"/>
                  </a:lnTo>
                  <a:lnTo>
                    <a:pt x="106277" y="5785"/>
                  </a:lnTo>
                  <a:lnTo>
                    <a:pt x="108610" y="3761"/>
                  </a:lnTo>
                  <a:lnTo>
                    <a:pt x="109549" y="3027"/>
                  </a:lnTo>
                  <a:lnTo>
                    <a:pt x="109919" y="1998"/>
                  </a:lnTo>
                  <a:lnTo>
                    <a:pt x="110137" y="1840"/>
                  </a:lnTo>
                  <a:lnTo>
                    <a:pt x="110382" y="1709"/>
                  </a:lnTo>
                  <a:lnTo>
                    <a:pt x="112590" y="910"/>
                  </a:lnTo>
                  <a:lnTo>
                    <a:pt x="113438" y="657"/>
                  </a:lnTo>
                  <a:lnTo>
                    <a:pt x="114759" y="0"/>
                  </a:lnTo>
                  <a:lnTo>
                    <a:pt x="114930" y="276"/>
                  </a:lnTo>
                  <a:lnTo>
                    <a:pt x="115068" y="438"/>
                  </a:lnTo>
                  <a:lnTo>
                    <a:pt x="115888" y="972"/>
                  </a:lnTo>
                  <a:lnTo>
                    <a:pt x="116157" y="1153"/>
                  </a:lnTo>
                  <a:lnTo>
                    <a:pt x="117004" y="1696"/>
                  </a:lnTo>
                  <a:lnTo>
                    <a:pt x="117586" y="2053"/>
                  </a:lnTo>
                  <a:lnTo>
                    <a:pt x="118164" y="2416"/>
                  </a:lnTo>
                  <a:lnTo>
                    <a:pt x="118730" y="2797"/>
                  </a:lnTo>
                  <a:lnTo>
                    <a:pt x="119272" y="3202"/>
                  </a:lnTo>
                  <a:lnTo>
                    <a:pt x="119763" y="3602"/>
                  </a:lnTo>
                  <a:lnTo>
                    <a:pt x="120246" y="4021"/>
                  </a:lnTo>
                  <a:lnTo>
                    <a:pt x="120709" y="4460"/>
                  </a:lnTo>
                  <a:lnTo>
                    <a:pt x="121161" y="4913"/>
                  </a:lnTo>
                  <a:lnTo>
                    <a:pt x="121596" y="5375"/>
                  </a:lnTo>
                  <a:lnTo>
                    <a:pt x="123199" y="4584"/>
                  </a:lnTo>
                  <a:lnTo>
                    <a:pt x="123330" y="4536"/>
                  </a:lnTo>
                  <a:lnTo>
                    <a:pt x="123461" y="4498"/>
                  </a:lnTo>
                  <a:lnTo>
                    <a:pt x="123706" y="4465"/>
                  </a:lnTo>
                  <a:lnTo>
                    <a:pt x="123955" y="4465"/>
                  </a:lnTo>
                  <a:lnTo>
                    <a:pt x="124213" y="4493"/>
                  </a:lnTo>
                  <a:lnTo>
                    <a:pt x="125230" y="4622"/>
                  </a:lnTo>
                  <a:lnTo>
                    <a:pt x="125483" y="4660"/>
                  </a:lnTo>
                  <a:lnTo>
                    <a:pt x="125733" y="4712"/>
                  </a:lnTo>
                  <a:lnTo>
                    <a:pt x="125978" y="4779"/>
                  </a:lnTo>
                  <a:lnTo>
                    <a:pt x="126382" y="4960"/>
                  </a:lnTo>
                  <a:lnTo>
                    <a:pt x="126770" y="5198"/>
                  </a:lnTo>
                  <a:lnTo>
                    <a:pt x="127514" y="5766"/>
                  </a:lnTo>
                  <a:lnTo>
                    <a:pt x="128349" y="6228"/>
                  </a:lnTo>
                  <a:lnTo>
                    <a:pt x="128482" y="6034"/>
                  </a:lnTo>
                  <a:lnTo>
                    <a:pt x="129282" y="6589"/>
                  </a:lnTo>
                  <a:lnTo>
                    <a:pt x="129526" y="6707"/>
                  </a:lnTo>
                  <a:lnTo>
                    <a:pt x="129826" y="6543"/>
                  </a:lnTo>
                  <a:lnTo>
                    <a:pt x="129743" y="7171"/>
                  </a:lnTo>
                  <a:lnTo>
                    <a:pt x="129200" y="10040"/>
                  </a:lnTo>
                  <a:lnTo>
                    <a:pt x="128801" y="12180"/>
                  </a:lnTo>
                  <a:lnTo>
                    <a:pt x="128694" y="12656"/>
                  </a:lnTo>
                  <a:lnTo>
                    <a:pt x="127728" y="17731"/>
                  </a:lnTo>
                  <a:lnTo>
                    <a:pt x="127702" y="19049"/>
                  </a:lnTo>
                  <a:lnTo>
                    <a:pt x="127677" y="20119"/>
                  </a:lnTo>
                  <a:lnTo>
                    <a:pt x="127843" y="22053"/>
                  </a:lnTo>
                  <a:lnTo>
                    <a:pt x="127875" y="22488"/>
                  </a:lnTo>
                  <a:lnTo>
                    <a:pt x="127886" y="22638"/>
                  </a:lnTo>
                  <a:lnTo>
                    <a:pt x="127922" y="22892"/>
                  </a:lnTo>
                  <a:lnTo>
                    <a:pt x="128047" y="23851"/>
                  </a:lnTo>
                  <a:lnTo>
                    <a:pt x="128354" y="26204"/>
                  </a:lnTo>
                  <a:lnTo>
                    <a:pt x="128745" y="29135"/>
                  </a:lnTo>
                  <a:lnTo>
                    <a:pt x="128761" y="29363"/>
                  </a:lnTo>
                  <a:lnTo>
                    <a:pt x="128757" y="29711"/>
                  </a:lnTo>
                  <a:lnTo>
                    <a:pt x="128741" y="29940"/>
                  </a:lnTo>
                  <a:lnTo>
                    <a:pt x="128710" y="30164"/>
                  </a:lnTo>
                  <a:lnTo>
                    <a:pt x="128635" y="30525"/>
                  </a:lnTo>
                  <a:lnTo>
                    <a:pt x="128567" y="30755"/>
                  </a:lnTo>
                  <a:lnTo>
                    <a:pt x="128441" y="31088"/>
                  </a:lnTo>
                  <a:lnTo>
                    <a:pt x="128338" y="31303"/>
                  </a:lnTo>
                  <a:lnTo>
                    <a:pt x="128227" y="31513"/>
                  </a:lnTo>
                  <a:lnTo>
                    <a:pt x="128100" y="31713"/>
                  </a:lnTo>
                  <a:lnTo>
                    <a:pt x="127966" y="31908"/>
                  </a:lnTo>
                  <a:lnTo>
                    <a:pt x="127819" y="32094"/>
                  </a:lnTo>
                  <a:lnTo>
                    <a:pt x="127616" y="32326"/>
                  </a:lnTo>
                  <a:lnTo>
                    <a:pt x="127825" y="33181"/>
                  </a:lnTo>
                  <a:lnTo>
                    <a:pt x="126199" y="34982"/>
                  </a:lnTo>
                  <a:lnTo>
                    <a:pt x="125645" y="35721"/>
                  </a:lnTo>
                  <a:lnTo>
                    <a:pt x="125158" y="36536"/>
                  </a:lnTo>
                  <a:lnTo>
                    <a:pt x="124239" y="38294"/>
                  </a:lnTo>
                  <a:lnTo>
                    <a:pt x="123740" y="39857"/>
                  </a:lnTo>
                  <a:lnTo>
                    <a:pt x="123665" y="40195"/>
                  </a:lnTo>
                  <a:lnTo>
                    <a:pt x="123629" y="40586"/>
                  </a:lnTo>
                  <a:lnTo>
                    <a:pt x="123499" y="42035"/>
                  </a:lnTo>
                  <a:lnTo>
                    <a:pt x="123483" y="42788"/>
                  </a:lnTo>
                  <a:lnTo>
                    <a:pt x="123594" y="44360"/>
                  </a:lnTo>
                  <a:lnTo>
                    <a:pt x="123749" y="45284"/>
                  </a:lnTo>
                  <a:lnTo>
                    <a:pt x="124144" y="47648"/>
                  </a:lnTo>
                  <a:lnTo>
                    <a:pt x="124627" y="51137"/>
                  </a:lnTo>
                  <a:lnTo>
                    <a:pt x="124624" y="51546"/>
                  </a:lnTo>
                  <a:lnTo>
                    <a:pt x="124873" y="53181"/>
                  </a:lnTo>
                  <a:lnTo>
                    <a:pt x="124561" y="53404"/>
                  </a:lnTo>
                  <a:lnTo>
                    <a:pt x="122764" y="54734"/>
                  </a:lnTo>
                  <a:lnTo>
                    <a:pt x="121574" y="55720"/>
                  </a:lnTo>
                  <a:lnTo>
                    <a:pt x="121983" y="56642"/>
                  </a:lnTo>
                  <a:lnTo>
                    <a:pt x="122217" y="57339"/>
                  </a:lnTo>
                  <a:lnTo>
                    <a:pt x="123042" y="60460"/>
                  </a:lnTo>
                  <a:lnTo>
                    <a:pt x="123441" y="61969"/>
                  </a:lnTo>
                  <a:lnTo>
                    <a:pt x="124886" y="67438"/>
                  </a:lnTo>
                  <a:lnTo>
                    <a:pt x="125170" y="68513"/>
                  </a:lnTo>
                  <a:lnTo>
                    <a:pt x="125731" y="70644"/>
                  </a:lnTo>
                  <a:lnTo>
                    <a:pt x="126504" y="73574"/>
                  </a:lnTo>
                  <a:lnTo>
                    <a:pt x="126618" y="73890"/>
                  </a:lnTo>
                  <a:lnTo>
                    <a:pt x="126400" y="73948"/>
                  </a:lnTo>
                  <a:lnTo>
                    <a:pt x="126180" y="74021"/>
                  </a:lnTo>
                  <a:lnTo>
                    <a:pt x="122625" y="74978"/>
                  </a:lnTo>
                  <a:lnTo>
                    <a:pt x="119106" y="75926"/>
                  </a:lnTo>
                  <a:lnTo>
                    <a:pt x="118204" y="76133"/>
                  </a:lnTo>
                  <a:lnTo>
                    <a:pt x="114860" y="76797"/>
                  </a:lnTo>
                  <a:lnTo>
                    <a:pt x="113417" y="77006"/>
                  </a:lnTo>
                  <a:lnTo>
                    <a:pt x="111296" y="77350"/>
                  </a:lnTo>
                  <a:lnTo>
                    <a:pt x="109311" y="77672"/>
                  </a:lnTo>
                  <a:lnTo>
                    <a:pt x="109035" y="77717"/>
                  </a:lnTo>
                  <a:lnTo>
                    <a:pt x="107257" y="77879"/>
                  </a:lnTo>
                  <a:lnTo>
                    <a:pt x="106958" y="77914"/>
                  </a:lnTo>
                  <a:lnTo>
                    <a:pt x="105362" y="78038"/>
                  </a:lnTo>
                  <a:lnTo>
                    <a:pt x="103640" y="78172"/>
                  </a:lnTo>
                  <a:lnTo>
                    <a:pt x="98717" y="78663"/>
                  </a:lnTo>
                  <a:lnTo>
                    <a:pt x="96049" y="78869"/>
                  </a:lnTo>
                  <a:lnTo>
                    <a:pt x="95248" y="78958"/>
                  </a:lnTo>
                  <a:lnTo>
                    <a:pt x="91621" y="79315"/>
                  </a:lnTo>
                  <a:lnTo>
                    <a:pt x="87652" y="79699"/>
                  </a:lnTo>
                  <a:lnTo>
                    <a:pt x="84942" y="79961"/>
                  </a:lnTo>
                  <a:lnTo>
                    <a:pt x="81977" y="80248"/>
                  </a:lnTo>
                  <a:lnTo>
                    <a:pt x="80499" y="80398"/>
                  </a:lnTo>
                  <a:lnTo>
                    <a:pt x="75164" y="80940"/>
                  </a:lnTo>
                  <a:lnTo>
                    <a:pt x="74155" y="81063"/>
                  </a:lnTo>
                  <a:lnTo>
                    <a:pt x="73538" y="81080"/>
                  </a:lnTo>
                  <a:lnTo>
                    <a:pt x="73075" y="80984"/>
                  </a:lnTo>
                  <a:lnTo>
                    <a:pt x="72646" y="80895"/>
                  </a:lnTo>
                  <a:lnTo>
                    <a:pt x="71810" y="80690"/>
                  </a:lnTo>
                  <a:lnTo>
                    <a:pt x="71391" y="80592"/>
                  </a:lnTo>
                  <a:lnTo>
                    <a:pt x="69496" y="80165"/>
                  </a:lnTo>
                  <a:lnTo>
                    <a:pt x="67323" y="79592"/>
                  </a:lnTo>
                  <a:lnTo>
                    <a:pt x="66492" y="79380"/>
                  </a:lnTo>
                  <a:lnTo>
                    <a:pt x="65427" y="79109"/>
                  </a:lnTo>
                  <a:lnTo>
                    <a:pt x="64259" y="78778"/>
                  </a:lnTo>
                  <a:lnTo>
                    <a:pt x="63568" y="78720"/>
                  </a:lnTo>
                  <a:lnTo>
                    <a:pt x="62229" y="78751"/>
                  </a:lnTo>
                  <a:lnTo>
                    <a:pt x="61195" y="78779"/>
                  </a:lnTo>
                  <a:lnTo>
                    <a:pt x="61212" y="78377"/>
                  </a:lnTo>
                  <a:lnTo>
                    <a:pt x="60277" y="78395"/>
                  </a:lnTo>
                  <a:lnTo>
                    <a:pt x="59529" y="78527"/>
                  </a:lnTo>
                  <a:lnTo>
                    <a:pt x="58708" y="78681"/>
                  </a:lnTo>
                  <a:lnTo>
                    <a:pt x="58228" y="78804"/>
                  </a:lnTo>
                  <a:lnTo>
                    <a:pt x="57742" y="78929"/>
                  </a:lnTo>
                  <a:lnTo>
                    <a:pt x="56582" y="79198"/>
                  </a:lnTo>
                  <a:lnTo>
                    <a:pt x="53224" y="80006"/>
                  </a:lnTo>
                  <a:lnTo>
                    <a:pt x="52490" y="80195"/>
                  </a:lnTo>
                  <a:lnTo>
                    <a:pt x="51691" y="80401"/>
                  </a:lnTo>
                  <a:lnTo>
                    <a:pt x="49720" y="80909"/>
                  </a:lnTo>
                  <a:lnTo>
                    <a:pt x="48397" y="81231"/>
                  </a:lnTo>
                  <a:lnTo>
                    <a:pt x="47553" y="81446"/>
                  </a:lnTo>
                  <a:lnTo>
                    <a:pt x="43520" y="82419"/>
                  </a:lnTo>
                  <a:lnTo>
                    <a:pt x="42531" y="82651"/>
                  </a:lnTo>
                  <a:lnTo>
                    <a:pt x="40857" y="82988"/>
                  </a:lnTo>
                  <a:lnTo>
                    <a:pt x="39038" y="83291"/>
                  </a:lnTo>
                  <a:lnTo>
                    <a:pt x="37246" y="83589"/>
                  </a:lnTo>
                  <a:lnTo>
                    <a:pt x="35585" y="83836"/>
                  </a:lnTo>
                  <a:lnTo>
                    <a:pt x="34324" y="84042"/>
                  </a:lnTo>
                  <a:lnTo>
                    <a:pt x="33981" y="84110"/>
                  </a:lnTo>
                  <a:lnTo>
                    <a:pt x="33154" y="84274"/>
                  </a:lnTo>
                  <a:lnTo>
                    <a:pt x="30997" y="84739"/>
                  </a:lnTo>
                  <a:lnTo>
                    <a:pt x="29599" y="85089"/>
                  </a:lnTo>
                  <a:lnTo>
                    <a:pt x="26915" y="85857"/>
                  </a:lnTo>
                  <a:lnTo>
                    <a:pt x="25394" y="86289"/>
                  </a:lnTo>
                  <a:lnTo>
                    <a:pt x="19781" y="87869"/>
                  </a:lnTo>
                  <a:lnTo>
                    <a:pt x="17874" y="88396"/>
                  </a:lnTo>
                  <a:lnTo>
                    <a:pt x="17273" y="88562"/>
                  </a:lnTo>
                  <a:lnTo>
                    <a:pt x="15444" y="89030"/>
                  </a:lnTo>
                  <a:lnTo>
                    <a:pt x="15268" y="89075"/>
                  </a:lnTo>
                  <a:lnTo>
                    <a:pt x="13861" y="89264"/>
                  </a:lnTo>
                  <a:lnTo>
                    <a:pt x="13362" y="89279"/>
                  </a:lnTo>
                  <a:lnTo>
                    <a:pt x="12578" y="89265"/>
                  </a:lnTo>
                  <a:lnTo>
                    <a:pt x="11699" y="89201"/>
                  </a:lnTo>
                  <a:lnTo>
                    <a:pt x="11350" y="89186"/>
                  </a:lnTo>
                  <a:lnTo>
                    <a:pt x="10131" y="89129"/>
                  </a:lnTo>
                  <a:lnTo>
                    <a:pt x="9647" y="89074"/>
                  </a:lnTo>
                  <a:lnTo>
                    <a:pt x="8738" y="88929"/>
                  </a:lnTo>
                  <a:lnTo>
                    <a:pt x="7836" y="88785"/>
                  </a:lnTo>
                  <a:lnTo>
                    <a:pt x="6916" y="88638"/>
                  </a:lnTo>
                  <a:lnTo>
                    <a:pt x="4347" y="88266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4" name="pg154"/>
            <p:cNvSpPr/>
            <p:nvPr/>
          </p:nvSpPr>
          <p:spPr>
            <a:xfrm>
              <a:off x="6243049" y="4597898"/>
              <a:ext cx="147911" cy="85948"/>
            </a:xfrm>
            <a:custGeom>
              <a:avLst/>
              <a:gdLst/>
              <a:ahLst/>
              <a:cxnLst/>
              <a:rect l="0" t="0" r="0" b="0"/>
              <a:pathLst>
                <a:path w="147911" h="85948">
                  <a:moveTo>
                    <a:pt x="6859" y="60989"/>
                  </a:moveTo>
                  <a:lnTo>
                    <a:pt x="6772" y="53260"/>
                  </a:lnTo>
                  <a:lnTo>
                    <a:pt x="6756" y="53021"/>
                  </a:lnTo>
                  <a:lnTo>
                    <a:pt x="6749" y="52783"/>
                  </a:lnTo>
                  <a:lnTo>
                    <a:pt x="6752" y="52540"/>
                  </a:lnTo>
                  <a:lnTo>
                    <a:pt x="6768" y="52297"/>
                  </a:lnTo>
                  <a:lnTo>
                    <a:pt x="6796" y="52059"/>
                  </a:lnTo>
                  <a:lnTo>
                    <a:pt x="6895" y="51620"/>
                  </a:lnTo>
                  <a:lnTo>
                    <a:pt x="7057" y="51182"/>
                  </a:lnTo>
                  <a:lnTo>
                    <a:pt x="7251" y="50753"/>
                  </a:lnTo>
                  <a:lnTo>
                    <a:pt x="7462" y="50329"/>
                  </a:lnTo>
                  <a:lnTo>
                    <a:pt x="7656" y="49900"/>
                  </a:lnTo>
                  <a:lnTo>
                    <a:pt x="8462" y="47908"/>
                  </a:lnTo>
                  <a:lnTo>
                    <a:pt x="9061" y="46965"/>
                  </a:lnTo>
                  <a:lnTo>
                    <a:pt x="9967" y="45554"/>
                  </a:lnTo>
                  <a:lnTo>
                    <a:pt x="10185" y="45197"/>
                  </a:lnTo>
                  <a:lnTo>
                    <a:pt x="10600" y="44482"/>
                  </a:lnTo>
                  <a:lnTo>
                    <a:pt x="10830" y="44139"/>
                  </a:lnTo>
                  <a:lnTo>
                    <a:pt x="11083" y="43824"/>
                  </a:lnTo>
                  <a:lnTo>
                    <a:pt x="11286" y="43614"/>
                  </a:lnTo>
                  <a:lnTo>
                    <a:pt x="11499" y="43414"/>
                  </a:lnTo>
                  <a:lnTo>
                    <a:pt x="11720" y="43229"/>
                  </a:lnTo>
                  <a:lnTo>
                    <a:pt x="11951" y="43052"/>
                  </a:lnTo>
                  <a:lnTo>
                    <a:pt x="12188" y="42885"/>
                  </a:lnTo>
                  <a:lnTo>
                    <a:pt x="12394" y="42752"/>
                  </a:lnTo>
                  <a:lnTo>
                    <a:pt x="12611" y="42628"/>
                  </a:lnTo>
                  <a:lnTo>
                    <a:pt x="12833" y="42514"/>
                  </a:lnTo>
                  <a:lnTo>
                    <a:pt x="13055" y="42409"/>
                  </a:lnTo>
                  <a:lnTo>
                    <a:pt x="13281" y="42309"/>
                  </a:lnTo>
                  <a:lnTo>
                    <a:pt x="13483" y="42237"/>
                  </a:lnTo>
                  <a:lnTo>
                    <a:pt x="13688" y="42175"/>
                  </a:lnTo>
                  <a:lnTo>
                    <a:pt x="14100" y="42061"/>
                  </a:lnTo>
                  <a:lnTo>
                    <a:pt x="14310" y="41999"/>
                  </a:lnTo>
                  <a:lnTo>
                    <a:pt x="14519" y="41927"/>
                  </a:lnTo>
                  <a:lnTo>
                    <a:pt x="14940" y="41775"/>
                  </a:lnTo>
                  <a:lnTo>
                    <a:pt x="15153" y="41703"/>
                  </a:lnTo>
                  <a:lnTo>
                    <a:pt x="15367" y="41656"/>
                  </a:lnTo>
                  <a:lnTo>
                    <a:pt x="15688" y="41618"/>
                  </a:lnTo>
                  <a:lnTo>
                    <a:pt x="16016" y="41618"/>
                  </a:lnTo>
                  <a:lnTo>
                    <a:pt x="16349" y="41637"/>
                  </a:lnTo>
                  <a:lnTo>
                    <a:pt x="16681" y="41665"/>
                  </a:lnTo>
                  <a:lnTo>
                    <a:pt x="17010" y="41685"/>
                  </a:lnTo>
                  <a:lnTo>
                    <a:pt x="17703" y="41713"/>
                  </a:lnTo>
                  <a:lnTo>
                    <a:pt x="18162" y="41742"/>
                  </a:lnTo>
                  <a:lnTo>
                    <a:pt x="18403" y="41713"/>
                  </a:lnTo>
                  <a:lnTo>
                    <a:pt x="18850" y="41646"/>
                  </a:lnTo>
                  <a:lnTo>
                    <a:pt x="19298" y="41570"/>
                  </a:lnTo>
                  <a:lnTo>
                    <a:pt x="19741" y="41480"/>
                  </a:lnTo>
                  <a:lnTo>
                    <a:pt x="20667" y="41246"/>
                  </a:lnTo>
                  <a:lnTo>
                    <a:pt x="21586" y="40951"/>
                  </a:lnTo>
                  <a:lnTo>
                    <a:pt x="22493" y="40598"/>
                  </a:lnTo>
                  <a:lnTo>
                    <a:pt x="23375" y="40198"/>
                  </a:lnTo>
                  <a:lnTo>
                    <a:pt x="24226" y="39750"/>
                  </a:lnTo>
                  <a:lnTo>
                    <a:pt x="24911" y="39340"/>
                  </a:lnTo>
                  <a:lnTo>
                    <a:pt x="25579" y="38892"/>
                  </a:lnTo>
                  <a:lnTo>
                    <a:pt x="26229" y="38416"/>
                  </a:lnTo>
                  <a:lnTo>
                    <a:pt x="26855" y="37915"/>
                  </a:lnTo>
                  <a:lnTo>
                    <a:pt x="27461" y="37391"/>
                  </a:lnTo>
                  <a:lnTo>
                    <a:pt x="27674" y="37195"/>
                  </a:lnTo>
                  <a:lnTo>
                    <a:pt x="28093" y="36795"/>
                  </a:lnTo>
                  <a:lnTo>
                    <a:pt x="28300" y="36590"/>
                  </a:lnTo>
                  <a:lnTo>
                    <a:pt x="28501" y="36381"/>
                  </a:lnTo>
                  <a:lnTo>
                    <a:pt x="28728" y="36409"/>
                  </a:lnTo>
                  <a:lnTo>
                    <a:pt x="28957" y="36423"/>
                  </a:lnTo>
                  <a:lnTo>
                    <a:pt x="29186" y="36428"/>
                  </a:lnTo>
                  <a:lnTo>
                    <a:pt x="29420" y="36419"/>
                  </a:lnTo>
                  <a:lnTo>
                    <a:pt x="29645" y="36400"/>
                  </a:lnTo>
                  <a:lnTo>
                    <a:pt x="29995" y="36347"/>
                  </a:lnTo>
                  <a:lnTo>
                    <a:pt x="30338" y="36266"/>
                  </a:lnTo>
                  <a:lnTo>
                    <a:pt x="30683" y="36157"/>
                  </a:lnTo>
                  <a:lnTo>
                    <a:pt x="31015" y="36028"/>
                  </a:lnTo>
                  <a:lnTo>
                    <a:pt x="31340" y="35890"/>
                  </a:lnTo>
                  <a:lnTo>
                    <a:pt x="31649" y="35733"/>
                  </a:lnTo>
                  <a:lnTo>
                    <a:pt x="31950" y="35556"/>
                  </a:lnTo>
                  <a:lnTo>
                    <a:pt x="32242" y="35365"/>
                  </a:lnTo>
                  <a:lnTo>
                    <a:pt x="32527" y="35161"/>
                  </a:lnTo>
                  <a:lnTo>
                    <a:pt x="32801" y="34946"/>
                  </a:lnTo>
                  <a:lnTo>
                    <a:pt x="33125" y="34670"/>
                  </a:lnTo>
                  <a:lnTo>
                    <a:pt x="33438" y="34374"/>
                  </a:lnTo>
                  <a:lnTo>
                    <a:pt x="33731" y="34065"/>
                  </a:lnTo>
                  <a:lnTo>
                    <a:pt x="34012" y="33741"/>
                  </a:lnTo>
                  <a:lnTo>
                    <a:pt x="34273" y="33402"/>
                  </a:lnTo>
                  <a:lnTo>
                    <a:pt x="34499" y="33074"/>
                  </a:lnTo>
                  <a:lnTo>
                    <a:pt x="34704" y="32730"/>
                  </a:lnTo>
                  <a:lnTo>
                    <a:pt x="34896" y="32378"/>
                  </a:lnTo>
                  <a:lnTo>
                    <a:pt x="35267" y="31668"/>
                  </a:lnTo>
                  <a:lnTo>
                    <a:pt x="35430" y="31406"/>
                  </a:lnTo>
                  <a:lnTo>
                    <a:pt x="35604" y="31144"/>
                  </a:lnTo>
                  <a:lnTo>
                    <a:pt x="35766" y="30881"/>
                  </a:lnTo>
                  <a:lnTo>
                    <a:pt x="35896" y="30619"/>
                  </a:lnTo>
                  <a:lnTo>
                    <a:pt x="35956" y="30348"/>
                  </a:lnTo>
                  <a:lnTo>
                    <a:pt x="35924" y="30038"/>
                  </a:lnTo>
                  <a:lnTo>
                    <a:pt x="35809" y="29714"/>
                  </a:lnTo>
                  <a:lnTo>
                    <a:pt x="35644" y="29390"/>
                  </a:lnTo>
                  <a:lnTo>
                    <a:pt x="35125" y="28546"/>
                  </a:lnTo>
                  <a:lnTo>
                    <a:pt x="34978" y="28332"/>
                  </a:lnTo>
                  <a:lnTo>
                    <a:pt x="34827" y="28123"/>
                  </a:lnTo>
                  <a:lnTo>
                    <a:pt x="34665" y="27922"/>
                  </a:lnTo>
                  <a:lnTo>
                    <a:pt x="34495" y="27722"/>
                  </a:lnTo>
                  <a:lnTo>
                    <a:pt x="34820" y="27507"/>
                  </a:lnTo>
                  <a:lnTo>
                    <a:pt x="35128" y="27260"/>
                  </a:lnTo>
                  <a:lnTo>
                    <a:pt x="35417" y="26979"/>
                  </a:lnTo>
                  <a:lnTo>
                    <a:pt x="35679" y="26674"/>
                  </a:lnTo>
                  <a:lnTo>
                    <a:pt x="35905" y="26359"/>
                  </a:lnTo>
                  <a:lnTo>
                    <a:pt x="36007" y="26187"/>
                  </a:lnTo>
                  <a:lnTo>
                    <a:pt x="36102" y="26011"/>
                  </a:lnTo>
                  <a:lnTo>
                    <a:pt x="36190" y="25830"/>
                  </a:lnTo>
                  <a:lnTo>
                    <a:pt x="36343" y="25458"/>
                  </a:lnTo>
                  <a:lnTo>
                    <a:pt x="36435" y="25192"/>
                  </a:lnTo>
                  <a:lnTo>
                    <a:pt x="36506" y="24911"/>
                  </a:lnTo>
                  <a:lnTo>
                    <a:pt x="36641" y="24348"/>
                  </a:lnTo>
                  <a:lnTo>
                    <a:pt x="36728" y="24076"/>
                  </a:lnTo>
                  <a:lnTo>
                    <a:pt x="36791" y="23895"/>
                  </a:lnTo>
                  <a:lnTo>
                    <a:pt x="36846" y="23705"/>
                  </a:lnTo>
                  <a:lnTo>
                    <a:pt x="36913" y="23519"/>
                  </a:lnTo>
                  <a:lnTo>
                    <a:pt x="37107" y="23238"/>
                  </a:lnTo>
                  <a:lnTo>
                    <a:pt x="37263" y="23157"/>
                  </a:lnTo>
                  <a:lnTo>
                    <a:pt x="37456" y="23109"/>
                  </a:lnTo>
                  <a:lnTo>
                    <a:pt x="37666" y="23090"/>
                  </a:lnTo>
                  <a:lnTo>
                    <a:pt x="37880" y="23099"/>
                  </a:lnTo>
                  <a:lnTo>
                    <a:pt x="38069" y="23133"/>
                  </a:lnTo>
                  <a:lnTo>
                    <a:pt x="38276" y="23223"/>
                  </a:lnTo>
                  <a:lnTo>
                    <a:pt x="38465" y="23367"/>
                  </a:lnTo>
                  <a:lnTo>
                    <a:pt x="38648" y="23538"/>
                  </a:lnTo>
                  <a:lnTo>
                    <a:pt x="38830" y="23719"/>
                  </a:lnTo>
                  <a:lnTo>
                    <a:pt x="39020" y="23877"/>
                  </a:lnTo>
                  <a:lnTo>
                    <a:pt x="39352" y="24115"/>
                  </a:lnTo>
                  <a:lnTo>
                    <a:pt x="39688" y="24343"/>
                  </a:lnTo>
                  <a:lnTo>
                    <a:pt x="40033" y="24568"/>
                  </a:lnTo>
                  <a:lnTo>
                    <a:pt x="40385" y="24763"/>
                  </a:lnTo>
                  <a:lnTo>
                    <a:pt x="40750" y="24934"/>
                  </a:lnTo>
                  <a:lnTo>
                    <a:pt x="41316" y="25125"/>
                  </a:lnTo>
                  <a:lnTo>
                    <a:pt x="41910" y="25249"/>
                  </a:lnTo>
                  <a:lnTo>
                    <a:pt x="42523" y="25330"/>
                  </a:lnTo>
                  <a:lnTo>
                    <a:pt x="43141" y="25378"/>
                  </a:lnTo>
                  <a:lnTo>
                    <a:pt x="44246" y="25439"/>
                  </a:lnTo>
                  <a:lnTo>
                    <a:pt x="44747" y="25458"/>
                  </a:lnTo>
                  <a:lnTo>
                    <a:pt x="45250" y="25458"/>
                  </a:lnTo>
                  <a:lnTo>
                    <a:pt x="45742" y="25421"/>
                  </a:lnTo>
                  <a:lnTo>
                    <a:pt x="46221" y="25335"/>
                  </a:lnTo>
                  <a:lnTo>
                    <a:pt x="46846" y="25144"/>
                  </a:lnTo>
                  <a:lnTo>
                    <a:pt x="47479" y="24877"/>
                  </a:lnTo>
                  <a:lnTo>
                    <a:pt x="48081" y="24539"/>
                  </a:lnTo>
                  <a:lnTo>
                    <a:pt x="48624" y="24143"/>
                  </a:lnTo>
                  <a:lnTo>
                    <a:pt x="49082" y="23695"/>
                  </a:lnTo>
                  <a:lnTo>
                    <a:pt x="49399" y="23252"/>
                  </a:lnTo>
                  <a:lnTo>
                    <a:pt x="49661" y="22752"/>
                  </a:lnTo>
                  <a:lnTo>
                    <a:pt x="49878" y="22213"/>
                  </a:lnTo>
                  <a:lnTo>
                    <a:pt x="50060" y="21665"/>
                  </a:lnTo>
                  <a:lnTo>
                    <a:pt x="50211" y="21117"/>
                  </a:lnTo>
                  <a:lnTo>
                    <a:pt x="50302" y="20607"/>
                  </a:lnTo>
                  <a:lnTo>
                    <a:pt x="50338" y="20078"/>
                  </a:lnTo>
                  <a:lnTo>
                    <a:pt x="50358" y="19550"/>
                  </a:lnTo>
                  <a:lnTo>
                    <a:pt x="50397" y="19030"/>
                  </a:lnTo>
                  <a:lnTo>
                    <a:pt x="50496" y="18520"/>
                  </a:lnTo>
                  <a:lnTo>
                    <a:pt x="50619" y="18163"/>
                  </a:lnTo>
                  <a:lnTo>
                    <a:pt x="50761" y="17815"/>
                  </a:lnTo>
                  <a:lnTo>
                    <a:pt x="50920" y="17467"/>
                  </a:lnTo>
                  <a:lnTo>
                    <a:pt x="51252" y="16781"/>
                  </a:lnTo>
                  <a:lnTo>
                    <a:pt x="51505" y="16280"/>
                  </a:lnTo>
                  <a:lnTo>
                    <a:pt x="51770" y="15780"/>
                  </a:lnTo>
                  <a:lnTo>
                    <a:pt x="52048" y="15285"/>
                  </a:lnTo>
                  <a:lnTo>
                    <a:pt x="52336" y="14803"/>
                  </a:lnTo>
                  <a:lnTo>
                    <a:pt x="52440" y="14636"/>
                  </a:lnTo>
                  <a:lnTo>
                    <a:pt x="52574" y="14546"/>
                  </a:lnTo>
                  <a:lnTo>
                    <a:pt x="52721" y="14465"/>
                  </a:lnTo>
                  <a:lnTo>
                    <a:pt x="52879" y="14403"/>
                  </a:lnTo>
                  <a:lnTo>
                    <a:pt x="53042" y="14350"/>
                  </a:lnTo>
                  <a:lnTo>
                    <a:pt x="53204" y="14303"/>
                  </a:lnTo>
                  <a:lnTo>
                    <a:pt x="53438" y="14250"/>
                  </a:lnTo>
                  <a:lnTo>
                    <a:pt x="53679" y="14212"/>
                  </a:lnTo>
                  <a:lnTo>
                    <a:pt x="53928" y="14193"/>
                  </a:lnTo>
                  <a:lnTo>
                    <a:pt x="54173" y="14193"/>
                  </a:lnTo>
                  <a:lnTo>
                    <a:pt x="54415" y="14217"/>
                  </a:lnTo>
                  <a:lnTo>
                    <a:pt x="55916" y="13250"/>
                  </a:lnTo>
                  <a:lnTo>
                    <a:pt x="56761" y="12741"/>
                  </a:lnTo>
                  <a:lnTo>
                    <a:pt x="58361" y="11777"/>
                  </a:lnTo>
                  <a:lnTo>
                    <a:pt x="61398" y="9881"/>
                  </a:lnTo>
                  <a:lnTo>
                    <a:pt x="61782" y="9519"/>
                  </a:lnTo>
                  <a:lnTo>
                    <a:pt x="62102" y="9261"/>
                  </a:lnTo>
                  <a:lnTo>
                    <a:pt x="62269" y="9142"/>
                  </a:lnTo>
                  <a:lnTo>
                    <a:pt x="62704" y="8885"/>
                  </a:lnTo>
                  <a:lnTo>
                    <a:pt x="63077" y="8642"/>
                  </a:lnTo>
                  <a:lnTo>
                    <a:pt x="63572" y="7951"/>
                  </a:lnTo>
                  <a:lnTo>
                    <a:pt x="63714" y="7870"/>
                  </a:lnTo>
                  <a:lnTo>
                    <a:pt x="63872" y="7798"/>
                  </a:lnTo>
                  <a:lnTo>
                    <a:pt x="64039" y="7746"/>
                  </a:lnTo>
                  <a:lnTo>
                    <a:pt x="64204" y="7708"/>
                  </a:lnTo>
                  <a:lnTo>
                    <a:pt x="64454" y="7646"/>
                  </a:lnTo>
                  <a:lnTo>
                    <a:pt x="64612" y="7555"/>
                  </a:lnTo>
                  <a:lnTo>
                    <a:pt x="65037" y="7341"/>
                  </a:lnTo>
                  <a:lnTo>
                    <a:pt x="65571" y="7102"/>
                  </a:lnTo>
                  <a:lnTo>
                    <a:pt x="65832" y="6979"/>
                  </a:lnTo>
                  <a:lnTo>
                    <a:pt x="66093" y="6850"/>
                  </a:lnTo>
                  <a:lnTo>
                    <a:pt x="66433" y="6650"/>
                  </a:lnTo>
                  <a:lnTo>
                    <a:pt x="67086" y="6216"/>
                  </a:lnTo>
                  <a:lnTo>
                    <a:pt x="67415" y="6002"/>
                  </a:lnTo>
                  <a:lnTo>
                    <a:pt x="68393" y="5511"/>
                  </a:lnTo>
                  <a:lnTo>
                    <a:pt x="68528" y="5521"/>
                  </a:lnTo>
                  <a:lnTo>
                    <a:pt x="68796" y="5558"/>
                  </a:lnTo>
                  <a:lnTo>
                    <a:pt x="68932" y="5564"/>
                  </a:lnTo>
                  <a:lnTo>
                    <a:pt x="69121" y="5554"/>
                  </a:lnTo>
                  <a:lnTo>
                    <a:pt x="69312" y="5535"/>
                  </a:lnTo>
                  <a:lnTo>
                    <a:pt x="69691" y="5478"/>
                  </a:lnTo>
                  <a:lnTo>
                    <a:pt x="70218" y="5411"/>
                  </a:lnTo>
                  <a:lnTo>
                    <a:pt x="70895" y="5334"/>
                  </a:lnTo>
                  <a:lnTo>
                    <a:pt x="71236" y="5292"/>
                  </a:lnTo>
                  <a:lnTo>
                    <a:pt x="71568" y="5187"/>
                  </a:lnTo>
                  <a:lnTo>
                    <a:pt x="71568" y="5049"/>
                  </a:lnTo>
                  <a:lnTo>
                    <a:pt x="71579" y="4920"/>
                  </a:lnTo>
                  <a:lnTo>
                    <a:pt x="71762" y="4729"/>
                  </a:lnTo>
                  <a:lnTo>
                    <a:pt x="72174" y="4572"/>
                  </a:lnTo>
                  <a:lnTo>
                    <a:pt x="72720" y="4439"/>
                  </a:lnTo>
                  <a:lnTo>
                    <a:pt x="73302" y="4315"/>
                  </a:lnTo>
                  <a:lnTo>
                    <a:pt x="73820" y="4186"/>
                  </a:lnTo>
                  <a:lnTo>
                    <a:pt x="74363" y="4034"/>
                  </a:lnTo>
                  <a:lnTo>
                    <a:pt x="75182" y="3824"/>
                  </a:lnTo>
                  <a:lnTo>
                    <a:pt x="75456" y="2933"/>
                  </a:lnTo>
                  <a:lnTo>
                    <a:pt x="75661" y="2952"/>
                  </a:lnTo>
                  <a:lnTo>
                    <a:pt x="75712" y="2771"/>
                  </a:lnTo>
                  <a:lnTo>
                    <a:pt x="75752" y="2585"/>
                  </a:lnTo>
                  <a:lnTo>
                    <a:pt x="75779" y="2399"/>
                  </a:lnTo>
                  <a:lnTo>
                    <a:pt x="75828" y="2023"/>
                  </a:lnTo>
                  <a:lnTo>
                    <a:pt x="75879" y="1565"/>
                  </a:lnTo>
                  <a:lnTo>
                    <a:pt x="75919" y="1108"/>
                  </a:lnTo>
                  <a:lnTo>
                    <a:pt x="75935" y="646"/>
                  </a:lnTo>
                  <a:lnTo>
                    <a:pt x="75929" y="491"/>
                  </a:lnTo>
                  <a:lnTo>
                    <a:pt x="76603" y="479"/>
                  </a:lnTo>
                  <a:lnTo>
                    <a:pt x="77870" y="1022"/>
                  </a:lnTo>
                  <a:lnTo>
                    <a:pt x="78015" y="971"/>
                  </a:lnTo>
                  <a:lnTo>
                    <a:pt x="77936" y="0"/>
                  </a:lnTo>
                  <a:lnTo>
                    <a:pt x="83070" y="1776"/>
                  </a:lnTo>
                  <a:lnTo>
                    <a:pt x="82930" y="4573"/>
                  </a:lnTo>
                  <a:lnTo>
                    <a:pt x="84979" y="4561"/>
                  </a:lnTo>
                  <a:lnTo>
                    <a:pt x="87079" y="4559"/>
                  </a:lnTo>
                  <a:lnTo>
                    <a:pt x="87027" y="4775"/>
                  </a:lnTo>
                  <a:lnTo>
                    <a:pt x="88950" y="5563"/>
                  </a:lnTo>
                  <a:lnTo>
                    <a:pt x="88871" y="5816"/>
                  </a:lnTo>
                  <a:lnTo>
                    <a:pt x="88630" y="6983"/>
                  </a:lnTo>
                  <a:lnTo>
                    <a:pt x="89065" y="7036"/>
                  </a:lnTo>
                  <a:lnTo>
                    <a:pt x="88974" y="7469"/>
                  </a:lnTo>
                  <a:lnTo>
                    <a:pt x="88934" y="7674"/>
                  </a:lnTo>
                  <a:lnTo>
                    <a:pt x="88689" y="7646"/>
                  </a:lnTo>
                  <a:lnTo>
                    <a:pt x="88436" y="7622"/>
                  </a:lnTo>
                  <a:lnTo>
                    <a:pt x="88254" y="8480"/>
                  </a:lnTo>
                  <a:lnTo>
                    <a:pt x="88320" y="8941"/>
                  </a:lnTo>
                  <a:lnTo>
                    <a:pt x="87609" y="16361"/>
                  </a:lnTo>
                  <a:lnTo>
                    <a:pt x="88895" y="16104"/>
                  </a:lnTo>
                  <a:lnTo>
                    <a:pt x="88724" y="17340"/>
                  </a:lnTo>
                  <a:lnTo>
                    <a:pt x="90193" y="17559"/>
                  </a:lnTo>
                  <a:lnTo>
                    <a:pt x="89996" y="18955"/>
                  </a:lnTo>
                  <a:lnTo>
                    <a:pt x="95285" y="20573"/>
                  </a:lnTo>
                  <a:lnTo>
                    <a:pt x="94890" y="21451"/>
                  </a:lnTo>
                  <a:lnTo>
                    <a:pt x="95184" y="21607"/>
                  </a:lnTo>
                  <a:lnTo>
                    <a:pt x="96208" y="21914"/>
                  </a:lnTo>
                  <a:lnTo>
                    <a:pt x="95945" y="22438"/>
                  </a:lnTo>
                  <a:lnTo>
                    <a:pt x="95886" y="22612"/>
                  </a:lnTo>
                  <a:lnTo>
                    <a:pt x="96396" y="22828"/>
                  </a:lnTo>
                  <a:lnTo>
                    <a:pt x="96189" y="23306"/>
                  </a:lnTo>
                  <a:lnTo>
                    <a:pt x="97310" y="23694"/>
                  </a:lnTo>
                  <a:lnTo>
                    <a:pt x="97457" y="23751"/>
                  </a:lnTo>
                  <a:lnTo>
                    <a:pt x="97640" y="23808"/>
                  </a:lnTo>
                  <a:lnTo>
                    <a:pt x="97887" y="23902"/>
                  </a:lnTo>
                  <a:lnTo>
                    <a:pt x="98130" y="23996"/>
                  </a:lnTo>
                  <a:lnTo>
                    <a:pt x="98423" y="24100"/>
                  </a:lnTo>
                  <a:lnTo>
                    <a:pt x="98792" y="24243"/>
                  </a:lnTo>
                  <a:lnTo>
                    <a:pt x="99532" y="24544"/>
                  </a:lnTo>
                  <a:lnTo>
                    <a:pt x="102093" y="24062"/>
                  </a:lnTo>
                  <a:lnTo>
                    <a:pt x="102228" y="24034"/>
                  </a:lnTo>
                  <a:lnTo>
                    <a:pt x="102271" y="24548"/>
                  </a:lnTo>
                  <a:lnTo>
                    <a:pt x="102327" y="25134"/>
                  </a:lnTo>
                  <a:lnTo>
                    <a:pt x="102359" y="25548"/>
                  </a:lnTo>
                  <a:lnTo>
                    <a:pt x="103880" y="25247"/>
                  </a:lnTo>
                  <a:lnTo>
                    <a:pt x="104057" y="26808"/>
                  </a:lnTo>
                  <a:lnTo>
                    <a:pt x="104326" y="26780"/>
                  </a:lnTo>
                  <a:lnTo>
                    <a:pt x="105648" y="26440"/>
                  </a:lnTo>
                  <a:lnTo>
                    <a:pt x="106988" y="26146"/>
                  </a:lnTo>
                  <a:lnTo>
                    <a:pt x="107191" y="26097"/>
                  </a:lnTo>
                  <a:lnTo>
                    <a:pt x="107104" y="25713"/>
                  </a:lnTo>
                  <a:lnTo>
                    <a:pt x="107279" y="25649"/>
                  </a:lnTo>
                  <a:lnTo>
                    <a:pt x="108345" y="25401"/>
                  </a:lnTo>
                  <a:lnTo>
                    <a:pt x="109414" y="25143"/>
                  </a:lnTo>
                  <a:lnTo>
                    <a:pt x="109712" y="25044"/>
                  </a:lnTo>
                  <a:lnTo>
                    <a:pt x="110325" y="27207"/>
                  </a:lnTo>
                  <a:lnTo>
                    <a:pt x="110577" y="27126"/>
                  </a:lnTo>
                  <a:lnTo>
                    <a:pt x="112251" y="26677"/>
                  </a:lnTo>
                  <a:lnTo>
                    <a:pt x="111812" y="24896"/>
                  </a:lnTo>
                  <a:lnTo>
                    <a:pt x="112901" y="24588"/>
                  </a:lnTo>
                  <a:lnTo>
                    <a:pt x="114208" y="24258"/>
                  </a:lnTo>
                  <a:lnTo>
                    <a:pt x="114297" y="28173"/>
                  </a:lnTo>
                  <a:lnTo>
                    <a:pt x="115919" y="31020"/>
                  </a:lnTo>
                  <a:lnTo>
                    <a:pt x="116056" y="31106"/>
                  </a:lnTo>
                  <a:lnTo>
                    <a:pt x="116087" y="33247"/>
                  </a:lnTo>
                  <a:lnTo>
                    <a:pt x="116333" y="33235"/>
                  </a:lnTo>
                  <a:lnTo>
                    <a:pt x="117786" y="32644"/>
                  </a:lnTo>
                  <a:lnTo>
                    <a:pt x="117765" y="30720"/>
                  </a:lnTo>
                  <a:lnTo>
                    <a:pt x="119361" y="29922"/>
                  </a:lnTo>
                  <a:lnTo>
                    <a:pt x="119674" y="29756"/>
                  </a:lnTo>
                  <a:lnTo>
                    <a:pt x="120250" y="30889"/>
                  </a:lnTo>
                  <a:lnTo>
                    <a:pt x="120523" y="30829"/>
                  </a:lnTo>
                  <a:lnTo>
                    <a:pt x="121090" y="30534"/>
                  </a:lnTo>
                  <a:lnTo>
                    <a:pt x="120996" y="29971"/>
                  </a:lnTo>
                  <a:lnTo>
                    <a:pt x="121705" y="29280"/>
                  </a:lnTo>
                  <a:lnTo>
                    <a:pt x="124139" y="31029"/>
                  </a:lnTo>
                  <a:lnTo>
                    <a:pt x="124764" y="31229"/>
                  </a:lnTo>
                  <a:lnTo>
                    <a:pt x="116249" y="44277"/>
                  </a:lnTo>
                  <a:lnTo>
                    <a:pt x="116475" y="44915"/>
                  </a:lnTo>
                  <a:lnTo>
                    <a:pt x="128331" y="38268"/>
                  </a:lnTo>
                  <a:lnTo>
                    <a:pt x="128715" y="38825"/>
                  </a:lnTo>
                  <a:lnTo>
                    <a:pt x="133117" y="36419"/>
                  </a:lnTo>
                  <a:lnTo>
                    <a:pt x="144300" y="30148"/>
                  </a:lnTo>
                  <a:lnTo>
                    <a:pt x="144787" y="30238"/>
                  </a:lnTo>
                  <a:lnTo>
                    <a:pt x="144957" y="29709"/>
                  </a:lnTo>
                  <a:lnTo>
                    <a:pt x="147911" y="30905"/>
                  </a:lnTo>
                  <a:lnTo>
                    <a:pt x="140615" y="49704"/>
                  </a:lnTo>
                  <a:lnTo>
                    <a:pt x="139685" y="49319"/>
                  </a:lnTo>
                  <a:lnTo>
                    <a:pt x="138026" y="50967"/>
                  </a:lnTo>
                  <a:lnTo>
                    <a:pt x="138351" y="51096"/>
                  </a:lnTo>
                  <a:lnTo>
                    <a:pt x="139823" y="51696"/>
                  </a:lnTo>
                  <a:lnTo>
                    <a:pt x="139598" y="52387"/>
                  </a:lnTo>
                  <a:lnTo>
                    <a:pt x="136625" y="51796"/>
                  </a:lnTo>
                  <a:lnTo>
                    <a:pt x="136692" y="54046"/>
                  </a:lnTo>
                  <a:lnTo>
                    <a:pt x="134332" y="55123"/>
                  </a:lnTo>
                  <a:lnTo>
                    <a:pt x="130679" y="56266"/>
                  </a:lnTo>
                  <a:lnTo>
                    <a:pt x="121914" y="59297"/>
                  </a:lnTo>
                  <a:lnTo>
                    <a:pt x="120251" y="58625"/>
                  </a:lnTo>
                  <a:lnTo>
                    <a:pt x="118759" y="58058"/>
                  </a:lnTo>
                  <a:lnTo>
                    <a:pt x="114349" y="59378"/>
                  </a:lnTo>
                  <a:lnTo>
                    <a:pt x="103653" y="62628"/>
                  </a:lnTo>
                  <a:lnTo>
                    <a:pt x="96614" y="64939"/>
                  </a:lnTo>
                  <a:lnTo>
                    <a:pt x="93527" y="65992"/>
                  </a:lnTo>
                  <a:lnTo>
                    <a:pt x="93348" y="65849"/>
                  </a:lnTo>
                  <a:lnTo>
                    <a:pt x="93056" y="65778"/>
                  </a:lnTo>
                  <a:lnTo>
                    <a:pt x="92913" y="65854"/>
                  </a:lnTo>
                  <a:lnTo>
                    <a:pt x="92771" y="65969"/>
                  </a:lnTo>
                  <a:lnTo>
                    <a:pt x="92648" y="66102"/>
                  </a:lnTo>
                  <a:lnTo>
                    <a:pt x="92545" y="66250"/>
                  </a:lnTo>
                  <a:lnTo>
                    <a:pt x="92481" y="66402"/>
                  </a:lnTo>
                  <a:lnTo>
                    <a:pt x="92454" y="66564"/>
                  </a:lnTo>
                  <a:lnTo>
                    <a:pt x="92462" y="66740"/>
                  </a:lnTo>
                  <a:lnTo>
                    <a:pt x="92497" y="66926"/>
                  </a:lnTo>
                  <a:lnTo>
                    <a:pt x="92553" y="67107"/>
                  </a:lnTo>
                  <a:lnTo>
                    <a:pt x="92620" y="67274"/>
                  </a:lnTo>
                  <a:lnTo>
                    <a:pt x="91298" y="67932"/>
                  </a:lnTo>
                  <a:lnTo>
                    <a:pt x="90451" y="68185"/>
                  </a:lnTo>
                  <a:lnTo>
                    <a:pt x="88243" y="68984"/>
                  </a:lnTo>
                  <a:lnTo>
                    <a:pt x="87998" y="69114"/>
                  </a:lnTo>
                  <a:lnTo>
                    <a:pt x="87780" y="69273"/>
                  </a:lnTo>
                  <a:lnTo>
                    <a:pt x="87410" y="70301"/>
                  </a:lnTo>
                  <a:lnTo>
                    <a:pt x="86470" y="71036"/>
                  </a:lnTo>
                  <a:lnTo>
                    <a:pt x="84138" y="73060"/>
                  </a:lnTo>
                  <a:lnTo>
                    <a:pt x="81652" y="75094"/>
                  </a:lnTo>
                  <a:lnTo>
                    <a:pt x="78845" y="77376"/>
                  </a:lnTo>
                  <a:lnTo>
                    <a:pt x="77331" y="80185"/>
                  </a:lnTo>
                  <a:lnTo>
                    <a:pt x="76006" y="80303"/>
                  </a:lnTo>
                  <a:lnTo>
                    <a:pt x="72717" y="80590"/>
                  </a:lnTo>
                  <a:lnTo>
                    <a:pt x="69731" y="80851"/>
                  </a:lnTo>
                  <a:lnTo>
                    <a:pt x="66423" y="81143"/>
                  </a:lnTo>
                  <a:lnTo>
                    <a:pt x="63137" y="81433"/>
                  </a:lnTo>
                  <a:lnTo>
                    <a:pt x="62139" y="81521"/>
                  </a:lnTo>
                  <a:lnTo>
                    <a:pt x="60367" y="81766"/>
                  </a:lnTo>
                  <a:lnTo>
                    <a:pt x="58568" y="81818"/>
                  </a:lnTo>
                  <a:lnTo>
                    <a:pt x="57593" y="81943"/>
                  </a:lnTo>
                  <a:lnTo>
                    <a:pt x="57556" y="81581"/>
                  </a:lnTo>
                  <a:lnTo>
                    <a:pt x="56459" y="81684"/>
                  </a:lnTo>
                  <a:lnTo>
                    <a:pt x="54841" y="81839"/>
                  </a:lnTo>
                  <a:lnTo>
                    <a:pt x="53572" y="81950"/>
                  </a:lnTo>
                  <a:lnTo>
                    <a:pt x="52810" y="82009"/>
                  </a:lnTo>
                  <a:lnTo>
                    <a:pt x="48987" y="82346"/>
                  </a:lnTo>
                  <a:lnTo>
                    <a:pt x="47743" y="82476"/>
                  </a:lnTo>
                  <a:lnTo>
                    <a:pt x="46989" y="82593"/>
                  </a:lnTo>
                  <a:lnTo>
                    <a:pt x="46487" y="82699"/>
                  </a:lnTo>
                  <a:lnTo>
                    <a:pt x="45494" y="82949"/>
                  </a:lnTo>
                  <a:lnTo>
                    <a:pt x="44758" y="83181"/>
                  </a:lnTo>
                  <a:lnTo>
                    <a:pt x="44281" y="83372"/>
                  </a:lnTo>
                  <a:lnTo>
                    <a:pt x="43814" y="83589"/>
                  </a:lnTo>
                  <a:lnTo>
                    <a:pt x="43175" y="83911"/>
                  </a:lnTo>
                  <a:lnTo>
                    <a:pt x="42167" y="84434"/>
                  </a:lnTo>
                  <a:lnTo>
                    <a:pt x="41322" y="84846"/>
                  </a:lnTo>
                  <a:lnTo>
                    <a:pt x="40838" y="85028"/>
                  </a:lnTo>
                  <a:lnTo>
                    <a:pt x="40309" y="85215"/>
                  </a:lnTo>
                  <a:lnTo>
                    <a:pt x="39673" y="85417"/>
                  </a:lnTo>
                  <a:lnTo>
                    <a:pt x="39058" y="85565"/>
                  </a:lnTo>
                  <a:lnTo>
                    <a:pt x="37141" y="85866"/>
                  </a:lnTo>
                  <a:lnTo>
                    <a:pt x="35595" y="85897"/>
                  </a:lnTo>
                  <a:lnTo>
                    <a:pt x="34338" y="85853"/>
                  </a:lnTo>
                  <a:lnTo>
                    <a:pt x="33320" y="85803"/>
                  </a:lnTo>
                  <a:lnTo>
                    <a:pt x="32044" y="85725"/>
                  </a:lnTo>
                  <a:lnTo>
                    <a:pt x="31253" y="85673"/>
                  </a:lnTo>
                  <a:lnTo>
                    <a:pt x="31135" y="85812"/>
                  </a:lnTo>
                  <a:lnTo>
                    <a:pt x="29039" y="85948"/>
                  </a:lnTo>
                  <a:lnTo>
                    <a:pt x="28734" y="85466"/>
                  </a:lnTo>
                  <a:lnTo>
                    <a:pt x="28602" y="85454"/>
                  </a:lnTo>
                  <a:lnTo>
                    <a:pt x="27720" y="85403"/>
                  </a:lnTo>
                  <a:lnTo>
                    <a:pt x="26201" y="85253"/>
                  </a:lnTo>
                  <a:lnTo>
                    <a:pt x="25184" y="85102"/>
                  </a:lnTo>
                  <a:lnTo>
                    <a:pt x="23368" y="84800"/>
                  </a:lnTo>
                  <a:lnTo>
                    <a:pt x="22702" y="84670"/>
                  </a:lnTo>
                  <a:lnTo>
                    <a:pt x="21607" y="84412"/>
                  </a:lnTo>
                  <a:lnTo>
                    <a:pt x="21226" y="84307"/>
                  </a:lnTo>
                  <a:lnTo>
                    <a:pt x="20246" y="84011"/>
                  </a:lnTo>
                  <a:lnTo>
                    <a:pt x="19821" y="83899"/>
                  </a:lnTo>
                  <a:lnTo>
                    <a:pt x="19250" y="83771"/>
                  </a:lnTo>
                  <a:lnTo>
                    <a:pt x="18741" y="83692"/>
                  </a:lnTo>
                  <a:lnTo>
                    <a:pt x="18229" y="83631"/>
                  </a:lnTo>
                  <a:lnTo>
                    <a:pt x="17775" y="83608"/>
                  </a:lnTo>
                  <a:lnTo>
                    <a:pt x="16471" y="83690"/>
                  </a:lnTo>
                  <a:lnTo>
                    <a:pt x="16090" y="83660"/>
                  </a:lnTo>
                  <a:lnTo>
                    <a:pt x="15616" y="83750"/>
                  </a:lnTo>
                  <a:lnTo>
                    <a:pt x="14322" y="83886"/>
                  </a:lnTo>
                  <a:lnTo>
                    <a:pt x="12808" y="84080"/>
                  </a:lnTo>
                  <a:lnTo>
                    <a:pt x="11545" y="84221"/>
                  </a:lnTo>
                  <a:lnTo>
                    <a:pt x="11293" y="84239"/>
                  </a:lnTo>
                  <a:lnTo>
                    <a:pt x="10792" y="84251"/>
                  </a:lnTo>
                  <a:lnTo>
                    <a:pt x="10290" y="84236"/>
                  </a:lnTo>
                  <a:lnTo>
                    <a:pt x="9787" y="84196"/>
                  </a:lnTo>
                  <a:lnTo>
                    <a:pt x="9287" y="84130"/>
                  </a:lnTo>
                  <a:lnTo>
                    <a:pt x="8890" y="84056"/>
                  </a:lnTo>
                  <a:lnTo>
                    <a:pt x="8297" y="83924"/>
                  </a:lnTo>
                  <a:lnTo>
                    <a:pt x="7816" y="83789"/>
                  </a:lnTo>
                  <a:lnTo>
                    <a:pt x="7338" y="83623"/>
                  </a:lnTo>
                  <a:lnTo>
                    <a:pt x="6872" y="83435"/>
                  </a:lnTo>
                  <a:lnTo>
                    <a:pt x="6418" y="83220"/>
                  </a:lnTo>
                  <a:lnTo>
                    <a:pt x="5971" y="82984"/>
                  </a:lnTo>
                  <a:lnTo>
                    <a:pt x="5330" y="82588"/>
                  </a:lnTo>
                  <a:lnTo>
                    <a:pt x="4327" y="81832"/>
                  </a:lnTo>
                  <a:lnTo>
                    <a:pt x="3431" y="80960"/>
                  </a:lnTo>
                  <a:lnTo>
                    <a:pt x="2804" y="80176"/>
                  </a:lnTo>
                  <a:lnTo>
                    <a:pt x="2377" y="79556"/>
                  </a:lnTo>
                  <a:lnTo>
                    <a:pt x="2004" y="78904"/>
                  </a:lnTo>
                  <a:lnTo>
                    <a:pt x="1582" y="77987"/>
                  </a:lnTo>
                  <a:lnTo>
                    <a:pt x="1109" y="76618"/>
                  </a:lnTo>
                  <a:lnTo>
                    <a:pt x="570" y="74893"/>
                  </a:lnTo>
                  <a:lnTo>
                    <a:pt x="0" y="74572"/>
                  </a:lnTo>
                  <a:lnTo>
                    <a:pt x="506" y="73094"/>
                  </a:lnTo>
                  <a:lnTo>
                    <a:pt x="1476" y="71026"/>
                  </a:lnTo>
                  <a:lnTo>
                    <a:pt x="2862" y="71801"/>
                  </a:lnTo>
                  <a:lnTo>
                    <a:pt x="3127" y="71358"/>
                  </a:lnTo>
                  <a:lnTo>
                    <a:pt x="3276" y="71191"/>
                  </a:lnTo>
                  <a:lnTo>
                    <a:pt x="3412" y="71082"/>
                  </a:lnTo>
                  <a:lnTo>
                    <a:pt x="3566" y="70991"/>
                  </a:lnTo>
                  <a:lnTo>
                    <a:pt x="3728" y="70905"/>
                  </a:lnTo>
                  <a:lnTo>
                    <a:pt x="3879" y="70810"/>
                  </a:lnTo>
                  <a:lnTo>
                    <a:pt x="4009" y="70700"/>
                  </a:lnTo>
                  <a:lnTo>
                    <a:pt x="4156" y="70519"/>
                  </a:lnTo>
                  <a:lnTo>
                    <a:pt x="4282" y="70310"/>
                  </a:lnTo>
                  <a:lnTo>
                    <a:pt x="4385" y="70086"/>
                  </a:lnTo>
                  <a:lnTo>
                    <a:pt x="4461" y="69852"/>
                  </a:lnTo>
                  <a:lnTo>
                    <a:pt x="4508" y="69623"/>
                  </a:lnTo>
                  <a:lnTo>
                    <a:pt x="4690" y="69352"/>
                  </a:lnTo>
                  <a:lnTo>
                    <a:pt x="5098" y="68628"/>
                  </a:lnTo>
                  <a:lnTo>
                    <a:pt x="5450" y="67870"/>
                  </a:lnTo>
                  <a:lnTo>
                    <a:pt x="5759" y="67084"/>
                  </a:lnTo>
                  <a:lnTo>
                    <a:pt x="6024" y="66283"/>
                  </a:lnTo>
                  <a:lnTo>
                    <a:pt x="6258" y="65478"/>
                  </a:lnTo>
                  <a:lnTo>
                    <a:pt x="6467" y="64601"/>
                  </a:lnTo>
                  <a:lnTo>
                    <a:pt x="6634" y="63705"/>
                  </a:lnTo>
                  <a:lnTo>
                    <a:pt x="6756" y="62800"/>
                  </a:lnTo>
                  <a:lnTo>
                    <a:pt x="6832" y="61894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5" name="pg155"/>
            <p:cNvSpPr/>
            <p:nvPr/>
          </p:nvSpPr>
          <p:spPr>
            <a:xfrm>
              <a:off x="6108827" y="4679022"/>
              <a:ext cx="90083" cy="158872"/>
            </a:xfrm>
            <a:custGeom>
              <a:avLst/>
              <a:gdLst/>
              <a:ahLst/>
              <a:cxnLst/>
              <a:rect l="0" t="0" r="0" b="0"/>
              <a:pathLst>
                <a:path w="90083" h="158872">
                  <a:moveTo>
                    <a:pt x="24740" y="19838"/>
                  </a:moveTo>
                  <a:lnTo>
                    <a:pt x="24938" y="19207"/>
                  </a:lnTo>
                  <a:lnTo>
                    <a:pt x="25054" y="18898"/>
                  </a:lnTo>
                  <a:lnTo>
                    <a:pt x="25553" y="17454"/>
                  </a:lnTo>
                  <a:lnTo>
                    <a:pt x="25636" y="17235"/>
                  </a:lnTo>
                  <a:lnTo>
                    <a:pt x="25731" y="17020"/>
                  </a:lnTo>
                  <a:lnTo>
                    <a:pt x="25838" y="16815"/>
                  </a:lnTo>
                  <a:lnTo>
                    <a:pt x="26016" y="16520"/>
                  </a:lnTo>
                  <a:lnTo>
                    <a:pt x="26150" y="16329"/>
                  </a:lnTo>
                  <a:lnTo>
                    <a:pt x="26297" y="16148"/>
                  </a:lnTo>
                  <a:lnTo>
                    <a:pt x="27042" y="15265"/>
                  </a:lnTo>
                  <a:lnTo>
                    <a:pt x="27292" y="14973"/>
                  </a:lnTo>
                  <a:lnTo>
                    <a:pt x="27479" y="14293"/>
                  </a:lnTo>
                  <a:lnTo>
                    <a:pt x="29205" y="12255"/>
                  </a:lnTo>
                  <a:lnTo>
                    <a:pt x="29730" y="11708"/>
                  </a:lnTo>
                  <a:lnTo>
                    <a:pt x="29935" y="11480"/>
                  </a:lnTo>
                  <a:lnTo>
                    <a:pt x="30308" y="11504"/>
                  </a:lnTo>
                  <a:lnTo>
                    <a:pt x="30636" y="11452"/>
                  </a:lnTo>
                  <a:lnTo>
                    <a:pt x="31399" y="11078"/>
                  </a:lnTo>
                  <a:lnTo>
                    <a:pt x="33949" y="9555"/>
                  </a:lnTo>
                  <a:lnTo>
                    <a:pt x="34143" y="9431"/>
                  </a:lnTo>
                  <a:lnTo>
                    <a:pt x="35692" y="6851"/>
                  </a:lnTo>
                  <a:lnTo>
                    <a:pt x="36566" y="5875"/>
                  </a:lnTo>
                  <a:lnTo>
                    <a:pt x="39783" y="2137"/>
                  </a:lnTo>
                  <a:lnTo>
                    <a:pt x="40079" y="2391"/>
                  </a:lnTo>
                  <a:lnTo>
                    <a:pt x="40213" y="2230"/>
                  </a:lnTo>
                  <a:lnTo>
                    <a:pt x="40555" y="2491"/>
                  </a:lnTo>
                  <a:lnTo>
                    <a:pt x="42920" y="1061"/>
                  </a:lnTo>
                  <a:lnTo>
                    <a:pt x="43964" y="336"/>
                  </a:lnTo>
                  <a:lnTo>
                    <a:pt x="44257" y="0"/>
                  </a:lnTo>
                  <a:lnTo>
                    <a:pt x="44677" y="28"/>
                  </a:lnTo>
                  <a:lnTo>
                    <a:pt x="44905" y="325"/>
                  </a:lnTo>
                  <a:lnTo>
                    <a:pt x="45321" y="104"/>
                  </a:lnTo>
                  <a:lnTo>
                    <a:pt x="46110" y="1204"/>
                  </a:lnTo>
                  <a:lnTo>
                    <a:pt x="47024" y="2527"/>
                  </a:lnTo>
                  <a:lnTo>
                    <a:pt x="47999" y="4003"/>
                  </a:lnTo>
                  <a:lnTo>
                    <a:pt x="48602" y="4848"/>
                  </a:lnTo>
                  <a:lnTo>
                    <a:pt x="49473" y="6289"/>
                  </a:lnTo>
                  <a:lnTo>
                    <a:pt x="49963" y="7078"/>
                  </a:lnTo>
                  <a:lnTo>
                    <a:pt x="50702" y="8204"/>
                  </a:lnTo>
                  <a:lnTo>
                    <a:pt x="51128" y="8778"/>
                  </a:lnTo>
                  <a:lnTo>
                    <a:pt x="51726" y="9730"/>
                  </a:lnTo>
                  <a:lnTo>
                    <a:pt x="52120" y="10285"/>
                  </a:lnTo>
                  <a:lnTo>
                    <a:pt x="52307" y="10554"/>
                  </a:lnTo>
                  <a:lnTo>
                    <a:pt x="52581" y="10978"/>
                  </a:lnTo>
                  <a:lnTo>
                    <a:pt x="52847" y="11411"/>
                  </a:lnTo>
                  <a:lnTo>
                    <a:pt x="53232" y="12062"/>
                  </a:lnTo>
                  <a:lnTo>
                    <a:pt x="53722" y="12932"/>
                  </a:lnTo>
                  <a:lnTo>
                    <a:pt x="54589" y="14801"/>
                  </a:lnTo>
                  <a:lnTo>
                    <a:pt x="56927" y="19133"/>
                  </a:lnTo>
                  <a:lnTo>
                    <a:pt x="58286" y="21725"/>
                  </a:lnTo>
                  <a:lnTo>
                    <a:pt x="59090" y="23307"/>
                  </a:lnTo>
                  <a:lnTo>
                    <a:pt x="59446" y="23977"/>
                  </a:lnTo>
                  <a:lnTo>
                    <a:pt x="59944" y="24861"/>
                  </a:lnTo>
                  <a:lnTo>
                    <a:pt x="61097" y="26825"/>
                  </a:lnTo>
                  <a:lnTo>
                    <a:pt x="62312" y="28924"/>
                  </a:lnTo>
                  <a:lnTo>
                    <a:pt x="62690" y="29626"/>
                  </a:lnTo>
                  <a:lnTo>
                    <a:pt x="63559" y="31078"/>
                  </a:lnTo>
                  <a:lnTo>
                    <a:pt x="64377" y="32446"/>
                  </a:lnTo>
                  <a:lnTo>
                    <a:pt x="64743" y="33120"/>
                  </a:lnTo>
                  <a:lnTo>
                    <a:pt x="65703" y="35195"/>
                  </a:lnTo>
                  <a:lnTo>
                    <a:pt x="65929" y="35661"/>
                  </a:lnTo>
                  <a:lnTo>
                    <a:pt x="66585" y="37006"/>
                  </a:lnTo>
                  <a:lnTo>
                    <a:pt x="66978" y="37645"/>
                  </a:lnTo>
                  <a:lnTo>
                    <a:pt x="67971" y="39111"/>
                  </a:lnTo>
                  <a:lnTo>
                    <a:pt x="68685" y="40159"/>
                  </a:lnTo>
                  <a:lnTo>
                    <a:pt x="70097" y="42259"/>
                  </a:lnTo>
                  <a:lnTo>
                    <a:pt x="70362" y="42700"/>
                  </a:lnTo>
                  <a:lnTo>
                    <a:pt x="70760" y="43392"/>
                  </a:lnTo>
                  <a:lnTo>
                    <a:pt x="71450" y="44846"/>
                  </a:lnTo>
                  <a:lnTo>
                    <a:pt x="72296" y="46326"/>
                  </a:lnTo>
                  <a:lnTo>
                    <a:pt x="72539" y="46641"/>
                  </a:lnTo>
                  <a:lnTo>
                    <a:pt x="72830" y="47018"/>
                  </a:lnTo>
                  <a:lnTo>
                    <a:pt x="73472" y="47623"/>
                  </a:lnTo>
                  <a:lnTo>
                    <a:pt x="74260" y="48305"/>
                  </a:lnTo>
                  <a:lnTo>
                    <a:pt x="76902" y="49877"/>
                  </a:lnTo>
                  <a:lnTo>
                    <a:pt x="77649" y="50274"/>
                  </a:lnTo>
                  <a:lnTo>
                    <a:pt x="79538" y="51326"/>
                  </a:lnTo>
                  <a:lnTo>
                    <a:pt x="80279" y="51755"/>
                  </a:lnTo>
                  <a:lnTo>
                    <a:pt x="80640" y="51950"/>
                  </a:lnTo>
                  <a:lnTo>
                    <a:pt x="82886" y="53145"/>
                  </a:lnTo>
                  <a:lnTo>
                    <a:pt x="83612" y="53543"/>
                  </a:lnTo>
                  <a:lnTo>
                    <a:pt x="85581" y="54624"/>
                  </a:lnTo>
                  <a:lnTo>
                    <a:pt x="86299" y="54955"/>
                  </a:lnTo>
                  <a:lnTo>
                    <a:pt x="86898" y="55240"/>
                  </a:lnTo>
                  <a:lnTo>
                    <a:pt x="87442" y="55480"/>
                  </a:lnTo>
                  <a:lnTo>
                    <a:pt x="88030" y="55660"/>
                  </a:lnTo>
                  <a:lnTo>
                    <a:pt x="89699" y="56229"/>
                  </a:lnTo>
                  <a:lnTo>
                    <a:pt x="90083" y="56342"/>
                  </a:lnTo>
                  <a:lnTo>
                    <a:pt x="89954" y="56359"/>
                  </a:lnTo>
                  <a:lnTo>
                    <a:pt x="89793" y="56394"/>
                  </a:lnTo>
                  <a:lnTo>
                    <a:pt x="89661" y="56458"/>
                  </a:lnTo>
                  <a:lnTo>
                    <a:pt x="89421" y="56640"/>
                  </a:lnTo>
                  <a:lnTo>
                    <a:pt x="89020" y="57099"/>
                  </a:lnTo>
                  <a:lnTo>
                    <a:pt x="88426" y="57579"/>
                  </a:lnTo>
                  <a:lnTo>
                    <a:pt x="87312" y="58404"/>
                  </a:lnTo>
                  <a:lnTo>
                    <a:pt x="86997" y="58634"/>
                  </a:lnTo>
                  <a:lnTo>
                    <a:pt x="86376" y="59072"/>
                  </a:lnTo>
                  <a:lnTo>
                    <a:pt x="85537" y="59643"/>
                  </a:lnTo>
                  <a:lnTo>
                    <a:pt x="84773" y="60134"/>
                  </a:lnTo>
                  <a:lnTo>
                    <a:pt x="83792" y="60741"/>
                  </a:lnTo>
                  <a:lnTo>
                    <a:pt x="83518" y="60925"/>
                  </a:lnTo>
                  <a:lnTo>
                    <a:pt x="82329" y="61668"/>
                  </a:lnTo>
                  <a:lnTo>
                    <a:pt x="81026" y="62475"/>
                  </a:lnTo>
                  <a:lnTo>
                    <a:pt x="79603" y="63373"/>
                  </a:lnTo>
                  <a:lnTo>
                    <a:pt x="78480" y="64076"/>
                  </a:lnTo>
                  <a:lnTo>
                    <a:pt x="78045" y="64335"/>
                  </a:lnTo>
                  <a:lnTo>
                    <a:pt x="77362" y="64718"/>
                  </a:lnTo>
                  <a:lnTo>
                    <a:pt x="76720" y="65080"/>
                  </a:lnTo>
                  <a:lnTo>
                    <a:pt x="75561" y="65725"/>
                  </a:lnTo>
                  <a:lnTo>
                    <a:pt x="74562" y="66279"/>
                  </a:lnTo>
                  <a:lnTo>
                    <a:pt x="74149" y="66509"/>
                  </a:lnTo>
                  <a:lnTo>
                    <a:pt x="73316" y="66972"/>
                  </a:lnTo>
                  <a:lnTo>
                    <a:pt x="71917" y="67750"/>
                  </a:lnTo>
                  <a:lnTo>
                    <a:pt x="71515" y="67960"/>
                  </a:lnTo>
                  <a:lnTo>
                    <a:pt x="71056" y="68200"/>
                  </a:lnTo>
                  <a:lnTo>
                    <a:pt x="70003" y="68755"/>
                  </a:lnTo>
                  <a:lnTo>
                    <a:pt x="69372" y="69085"/>
                  </a:lnTo>
                  <a:lnTo>
                    <a:pt x="68117" y="69743"/>
                  </a:lnTo>
                  <a:lnTo>
                    <a:pt x="65259" y="71247"/>
                  </a:lnTo>
                  <a:lnTo>
                    <a:pt x="64273" y="71759"/>
                  </a:lnTo>
                  <a:lnTo>
                    <a:pt x="63702" y="72048"/>
                  </a:lnTo>
                  <a:lnTo>
                    <a:pt x="60717" y="73491"/>
                  </a:lnTo>
                  <a:lnTo>
                    <a:pt x="59940" y="73866"/>
                  </a:lnTo>
                  <a:lnTo>
                    <a:pt x="60708" y="73965"/>
                  </a:lnTo>
                  <a:lnTo>
                    <a:pt x="63567" y="74285"/>
                  </a:lnTo>
                  <a:lnTo>
                    <a:pt x="63822" y="78138"/>
                  </a:lnTo>
                  <a:lnTo>
                    <a:pt x="63852" y="78592"/>
                  </a:lnTo>
                  <a:lnTo>
                    <a:pt x="64070" y="81879"/>
                  </a:lnTo>
                  <a:lnTo>
                    <a:pt x="64065" y="82113"/>
                  </a:lnTo>
                  <a:lnTo>
                    <a:pt x="64061" y="83288"/>
                  </a:lnTo>
                  <a:lnTo>
                    <a:pt x="64047" y="85415"/>
                  </a:lnTo>
                  <a:lnTo>
                    <a:pt x="64006" y="91643"/>
                  </a:lnTo>
                  <a:lnTo>
                    <a:pt x="64001" y="92063"/>
                  </a:lnTo>
                  <a:lnTo>
                    <a:pt x="63989" y="95528"/>
                  </a:lnTo>
                  <a:lnTo>
                    <a:pt x="63976" y="99044"/>
                  </a:lnTo>
                  <a:lnTo>
                    <a:pt x="63961" y="103020"/>
                  </a:lnTo>
                  <a:lnTo>
                    <a:pt x="63947" y="103366"/>
                  </a:lnTo>
                  <a:lnTo>
                    <a:pt x="63912" y="104269"/>
                  </a:lnTo>
                  <a:lnTo>
                    <a:pt x="63858" y="105041"/>
                  </a:lnTo>
                  <a:lnTo>
                    <a:pt x="63358" y="112437"/>
                  </a:lnTo>
                  <a:lnTo>
                    <a:pt x="63298" y="113344"/>
                  </a:lnTo>
                  <a:lnTo>
                    <a:pt x="63093" y="116629"/>
                  </a:lnTo>
                  <a:lnTo>
                    <a:pt x="63072" y="116963"/>
                  </a:lnTo>
                  <a:lnTo>
                    <a:pt x="62423" y="127168"/>
                  </a:lnTo>
                  <a:lnTo>
                    <a:pt x="60642" y="129522"/>
                  </a:lnTo>
                  <a:lnTo>
                    <a:pt x="57834" y="133240"/>
                  </a:lnTo>
                  <a:lnTo>
                    <a:pt x="56877" y="134507"/>
                  </a:lnTo>
                  <a:lnTo>
                    <a:pt x="52820" y="139873"/>
                  </a:lnTo>
                  <a:lnTo>
                    <a:pt x="51731" y="141331"/>
                  </a:lnTo>
                  <a:lnTo>
                    <a:pt x="50389" y="143213"/>
                  </a:lnTo>
                  <a:lnTo>
                    <a:pt x="48861" y="145329"/>
                  </a:lnTo>
                  <a:lnTo>
                    <a:pt x="48489" y="145853"/>
                  </a:lnTo>
                  <a:lnTo>
                    <a:pt x="46914" y="147898"/>
                  </a:lnTo>
                  <a:lnTo>
                    <a:pt x="43359" y="152525"/>
                  </a:lnTo>
                  <a:lnTo>
                    <a:pt x="42955" y="153044"/>
                  </a:lnTo>
                  <a:lnTo>
                    <a:pt x="41757" y="154605"/>
                  </a:lnTo>
                  <a:lnTo>
                    <a:pt x="38434" y="158872"/>
                  </a:lnTo>
                  <a:lnTo>
                    <a:pt x="31756" y="156080"/>
                  </a:lnTo>
                  <a:lnTo>
                    <a:pt x="29266" y="155041"/>
                  </a:lnTo>
                  <a:lnTo>
                    <a:pt x="28969" y="154994"/>
                  </a:lnTo>
                  <a:lnTo>
                    <a:pt x="28580" y="154939"/>
                  </a:lnTo>
                  <a:lnTo>
                    <a:pt x="28320" y="154898"/>
                  </a:lnTo>
                  <a:lnTo>
                    <a:pt x="23704" y="153069"/>
                  </a:lnTo>
                  <a:lnTo>
                    <a:pt x="25545" y="147528"/>
                  </a:lnTo>
                  <a:lnTo>
                    <a:pt x="26550" y="144501"/>
                  </a:lnTo>
                  <a:lnTo>
                    <a:pt x="27291" y="142270"/>
                  </a:lnTo>
                  <a:lnTo>
                    <a:pt x="28716" y="137991"/>
                  </a:lnTo>
                  <a:lnTo>
                    <a:pt x="29107" y="136807"/>
                  </a:lnTo>
                  <a:lnTo>
                    <a:pt x="29741" y="134889"/>
                  </a:lnTo>
                  <a:lnTo>
                    <a:pt x="30136" y="133694"/>
                  </a:lnTo>
                  <a:lnTo>
                    <a:pt x="31569" y="129358"/>
                  </a:lnTo>
                  <a:lnTo>
                    <a:pt x="32023" y="127988"/>
                  </a:lnTo>
                  <a:lnTo>
                    <a:pt x="33663" y="123044"/>
                  </a:lnTo>
                  <a:lnTo>
                    <a:pt x="34190" y="121455"/>
                  </a:lnTo>
                  <a:lnTo>
                    <a:pt x="34630" y="112268"/>
                  </a:lnTo>
                  <a:lnTo>
                    <a:pt x="34665" y="111324"/>
                  </a:lnTo>
                  <a:lnTo>
                    <a:pt x="35045" y="103614"/>
                  </a:lnTo>
                  <a:lnTo>
                    <a:pt x="35123" y="102270"/>
                  </a:lnTo>
                  <a:lnTo>
                    <a:pt x="34732" y="102237"/>
                  </a:lnTo>
                  <a:lnTo>
                    <a:pt x="32828" y="102170"/>
                  </a:lnTo>
                  <a:lnTo>
                    <a:pt x="32326" y="102303"/>
                  </a:lnTo>
                  <a:lnTo>
                    <a:pt x="32183" y="102337"/>
                  </a:lnTo>
                  <a:lnTo>
                    <a:pt x="31870" y="102418"/>
                  </a:lnTo>
                  <a:lnTo>
                    <a:pt x="31415" y="102542"/>
                  </a:lnTo>
                  <a:lnTo>
                    <a:pt x="31007" y="102647"/>
                  </a:lnTo>
                  <a:lnTo>
                    <a:pt x="30825" y="102075"/>
                  </a:lnTo>
                  <a:lnTo>
                    <a:pt x="30176" y="102061"/>
                  </a:lnTo>
                  <a:lnTo>
                    <a:pt x="28240" y="102003"/>
                  </a:lnTo>
                  <a:lnTo>
                    <a:pt x="25010" y="101884"/>
                  </a:lnTo>
                  <a:lnTo>
                    <a:pt x="24484" y="101870"/>
                  </a:lnTo>
                  <a:lnTo>
                    <a:pt x="23955" y="101849"/>
                  </a:lnTo>
                  <a:lnTo>
                    <a:pt x="22912" y="101813"/>
                  </a:lnTo>
                  <a:lnTo>
                    <a:pt x="21629" y="101765"/>
                  </a:lnTo>
                  <a:lnTo>
                    <a:pt x="20438" y="101722"/>
                  </a:lnTo>
                  <a:lnTo>
                    <a:pt x="19741" y="101694"/>
                  </a:lnTo>
                  <a:lnTo>
                    <a:pt x="19166" y="101667"/>
                  </a:lnTo>
                  <a:lnTo>
                    <a:pt x="16559" y="101571"/>
                  </a:lnTo>
                  <a:lnTo>
                    <a:pt x="15173" y="101524"/>
                  </a:lnTo>
                  <a:lnTo>
                    <a:pt x="14570" y="101532"/>
                  </a:lnTo>
                  <a:lnTo>
                    <a:pt x="14070" y="101498"/>
                  </a:lnTo>
                  <a:lnTo>
                    <a:pt x="8014" y="101991"/>
                  </a:lnTo>
                  <a:lnTo>
                    <a:pt x="6424" y="102152"/>
                  </a:lnTo>
                  <a:lnTo>
                    <a:pt x="5904" y="102165"/>
                  </a:lnTo>
                  <a:lnTo>
                    <a:pt x="4535" y="102277"/>
                  </a:lnTo>
                  <a:lnTo>
                    <a:pt x="3851" y="102337"/>
                  </a:lnTo>
                  <a:lnTo>
                    <a:pt x="1519" y="102490"/>
                  </a:lnTo>
                  <a:lnTo>
                    <a:pt x="1412" y="102349"/>
                  </a:lnTo>
                  <a:lnTo>
                    <a:pt x="2098" y="93832"/>
                  </a:lnTo>
                  <a:lnTo>
                    <a:pt x="2196" y="92267"/>
                  </a:lnTo>
                  <a:lnTo>
                    <a:pt x="2216" y="91270"/>
                  </a:lnTo>
                  <a:lnTo>
                    <a:pt x="3000" y="91072"/>
                  </a:lnTo>
                  <a:lnTo>
                    <a:pt x="3023" y="90437"/>
                  </a:lnTo>
                  <a:lnTo>
                    <a:pt x="3099" y="89447"/>
                  </a:lnTo>
                  <a:lnTo>
                    <a:pt x="3149" y="88738"/>
                  </a:lnTo>
                  <a:lnTo>
                    <a:pt x="3220" y="87438"/>
                  </a:lnTo>
                  <a:lnTo>
                    <a:pt x="3311" y="85839"/>
                  </a:lnTo>
                  <a:lnTo>
                    <a:pt x="3493" y="82544"/>
                  </a:lnTo>
                  <a:lnTo>
                    <a:pt x="3644" y="79874"/>
                  </a:lnTo>
                  <a:lnTo>
                    <a:pt x="3748" y="78110"/>
                  </a:lnTo>
                  <a:lnTo>
                    <a:pt x="3845" y="76337"/>
                  </a:lnTo>
                  <a:lnTo>
                    <a:pt x="3918" y="75138"/>
                  </a:lnTo>
                  <a:lnTo>
                    <a:pt x="4165" y="71060"/>
                  </a:lnTo>
                  <a:lnTo>
                    <a:pt x="4189" y="70781"/>
                  </a:lnTo>
                  <a:lnTo>
                    <a:pt x="4259" y="70283"/>
                  </a:lnTo>
                  <a:lnTo>
                    <a:pt x="4398" y="69563"/>
                  </a:lnTo>
                  <a:lnTo>
                    <a:pt x="4542" y="69071"/>
                  </a:lnTo>
                  <a:lnTo>
                    <a:pt x="4667" y="68502"/>
                  </a:lnTo>
                  <a:lnTo>
                    <a:pt x="5001" y="68117"/>
                  </a:lnTo>
                  <a:lnTo>
                    <a:pt x="2659" y="67954"/>
                  </a:lnTo>
                  <a:lnTo>
                    <a:pt x="2100" y="67916"/>
                  </a:lnTo>
                  <a:lnTo>
                    <a:pt x="1089" y="67823"/>
                  </a:lnTo>
                  <a:lnTo>
                    <a:pt x="353" y="67637"/>
                  </a:lnTo>
                  <a:lnTo>
                    <a:pt x="0" y="67487"/>
                  </a:lnTo>
                  <a:lnTo>
                    <a:pt x="189" y="67213"/>
                  </a:lnTo>
                  <a:lnTo>
                    <a:pt x="5198" y="57304"/>
                  </a:lnTo>
                  <a:lnTo>
                    <a:pt x="5353" y="56982"/>
                  </a:lnTo>
                  <a:lnTo>
                    <a:pt x="5506" y="56663"/>
                  </a:lnTo>
                  <a:lnTo>
                    <a:pt x="6311" y="54879"/>
                  </a:lnTo>
                  <a:lnTo>
                    <a:pt x="7082" y="53184"/>
                  </a:lnTo>
                  <a:lnTo>
                    <a:pt x="7275" y="52703"/>
                  </a:lnTo>
                  <a:lnTo>
                    <a:pt x="7699" y="51812"/>
                  </a:lnTo>
                  <a:lnTo>
                    <a:pt x="8214" y="50949"/>
                  </a:lnTo>
                  <a:lnTo>
                    <a:pt x="8511" y="50426"/>
                  </a:lnTo>
                  <a:lnTo>
                    <a:pt x="9096" y="49396"/>
                  </a:lnTo>
                  <a:lnTo>
                    <a:pt x="10690" y="46542"/>
                  </a:lnTo>
                  <a:lnTo>
                    <a:pt x="10054" y="46183"/>
                  </a:lnTo>
                  <a:lnTo>
                    <a:pt x="10819" y="44813"/>
                  </a:lnTo>
                  <a:lnTo>
                    <a:pt x="10976" y="44525"/>
                  </a:lnTo>
                  <a:lnTo>
                    <a:pt x="11400" y="44765"/>
                  </a:lnTo>
                  <a:lnTo>
                    <a:pt x="12678" y="42474"/>
                  </a:lnTo>
                  <a:lnTo>
                    <a:pt x="14665" y="38917"/>
                  </a:lnTo>
                  <a:lnTo>
                    <a:pt x="17306" y="34178"/>
                  </a:lnTo>
                  <a:lnTo>
                    <a:pt x="18295" y="32403"/>
                  </a:lnTo>
                  <a:lnTo>
                    <a:pt x="19452" y="30329"/>
                  </a:lnTo>
                  <a:lnTo>
                    <a:pt x="19813" y="30296"/>
                  </a:lnTo>
                  <a:lnTo>
                    <a:pt x="20331" y="29372"/>
                  </a:lnTo>
                  <a:lnTo>
                    <a:pt x="20584" y="28929"/>
                  </a:lnTo>
                  <a:lnTo>
                    <a:pt x="20747" y="28614"/>
                  </a:lnTo>
                  <a:lnTo>
                    <a:pt x="20881" y="28281"/>
                  </a:lnTo>
                  <a:lnTo>
                    <a:pt x="20984" y="27936"/>
                  </a:lnTo>
                  <a:lnTo>
                    <a:pt x="21089" y="27502"/>
                  </a:lnTo>
                  <a:lnTo>
                    <a:pt x="21503" y="25769"/>
                  </a:lnTo>
                  <a:lnTo>
                    <a:pt x="21705" y="25197"/>
                  </a:lnTo>
                  <a:lnTo>
                    <a:pt x="21812" y="24978"/>
                  </a:lnTo>
                  <a:lnTo>
                    <a:pt x="21930" y="24769"/>
                  </a:lnTo>
                  <a:lnTo>
                    <a:pt x="23102" y="22834"/>
                  </a:lnTo>
                  <a:lnTo>
                    <a:pt x="23264" y="22540"/>
                  </a:lnTo>
                  <a:lnTo>
                    <a:pt x="23530" y="22114"/>
                  </a:lnTo>
                  <a:lnTo>
                    <a:pt x="23703" y="21814"/>
                  </a:lnTo>
                  <a:lnTo>
                    <a:pt x="23807" y="21543"/>
                  </a:lnTo>
                  <a:lnTo>
                    <a:pt x="24428" y="20527"/>
                  </a:lnTo>
                  <a:lnTo>
                    <a:pt x="24638" y="20108"/>
                  </a:lnTo>
                  <a:close/>
                </a:path>
              </a:pathLst>
            </a:custGeom>
            <a:solidFill>
              <a:srgbClr val="F68B33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6" name="pg156"/>
            <p:cNvSpPr/>
            <p:nvPr/>
          </p:nvSpPr>
          <p:spPr>
            <a:xfrm>
              <a:off x="6026732" y="4649713"/>
              <a:ext cx="126771" cy="96795"/>
            </a:xfrm>
            <a:custGeom>
              <a:avLst/>
              <a:gdLst/>
              <a:ahLst/>
              <a:cxnLst/>
              <a:rect l="0" t="0" r="0" b="0"/>
              <a:pathLst>
                <a:path w="126771" h="96795">
                  <a:moveTo>
                    <a:pt x="12559" y="11011"/>
                  </a:moveTo>
                  <a:lnTo>
                    <a:pt x="13684" y="4550"/>
                  </a:lnTo>
                  <a:lnTo>
                    <a:pt x="14124" y="2241"/>
                  </a:lnTo>
                  <a:lnTo>
                    <a:pt x="14472" y="0"/>
                  </a:lnTo>
                  <a:lnTo>
                    <a:pt x="16138" y="464"/>
                  </a:lnTo>
                  <a:lnTo>
                    <a:pt x="17341" y="800"/>
                  </a:lnTo>
                  <a:lnTo>
                    <a:pt x="19364" y="1174"/>
                  </a:lnTo>
                  <a:lnTo>
                    <a:pt x="20587" y="1426"/>
                  </a:lnTo>
                  <a:lnTo>
                    <a:pt x="22151" y="1581"/>
                  </a:lnTo>
                  <a:lnTo>
                    <a:pt x="24229" y="1734"/>
                  </a:lnTo>
                  <a:lnTo>
                    <a:pt x="24656" y="1765"/>
                  </a:lnTo>
                  <a:lnTo>
                    <a:pt x="26218" y="1893"/>
                  </a:lnTo>
                  <a:lnTo>
                    <a:pt x="29695" y="2178"/>
                  </a:lnTo>
                  <a:lnTo>
                    <a:pt x="31026" y="2314"/>
                  </a:lnTo>
                  <a:lnTo>
                    <a:pt x="32232" y="2437"/>
                  </a:lnTo>
                  <a:lnTo>
                    <a:pt x="33182" y="2588"/>
                  </a:lnTo>
                  <a:lnTo>
                    <a:pt x="34770" y="2909"/>
                  </a:lnTo>
                  <a:lnTo>
                    <a:pt x="39048" y="3772"/>
                  </a:lnTo>
                  <a:lnTo>
                    <a:pt x="38988" y="4189"/>
                  </a:lnTo>
                  <a:lnTo>
                    <a:pt x="42769" y="4747"/>
                  </a:lnTo>
                  <a:lnTo>
                    <a:pt x="47721" y="5478"/>
                  </a:lnTo>
                  <a:lnTo>
                    <a:pt x="51858" y="6401"/>
                  </a:lnTo>
                  <a:lnTo>
                    <a:pt x="56781" y="7047"/>
                  </a:lnTo>
                  <a:lnTo>
                    <a:pt x="58043" y="7213"/>
                  </a:lnTo>
                  <a:lnTo>
                    <a:pt x="60774" y="7495"/>
                  </a:lnTo>
                  <a:lnTo>
                    <a:pt x="63751" y="7841"/>
                  </a:lnTo>
                  <a:lnTo>
                    <a:pt x="64107" y="7884"/>
                  </a:lnTo>
                  <a:lnTo>
                    <a:pt x="67338" y="8284"/>
                  </a:lnTo>
                  <a:lnTo>
                    <a:pt x="68457" y="8436"/>
                  </a:lnTo>
                  <a:lnTo>
                    <a:pt x="70231" y="8846"/>
                  </a:lnTo>
                  <a:lnTo>
                    <a:pt x="70568" y="8910"/>
                  </a:lnTo>
                  <a:lnTo>
                    <a:pt x="70744" y="8943"/>
                  </a:lnTo>
                  <a:lnTo>
                    <a:pt x="73516" y="9763"/>
                  </a:lnTo>
                  <a:lnTo>
                    <a:pt x="76684" y="10637"/>
                  </a:lnTo>
                  <a:lnTo>
                    <a:pt x="77571" y="10898"/>
                  </a:lnTo>
                  <a:lnTo>
                    <a:pt x="80284" y="11590"/>
                  </a:lnTo>
                  <a:lnTo>
                    <a:pt x="84125" y="12629"/>
                  </a:lnTo>
                  <a:lnTo>
                    <a:pt x="84859" y="12744"/>
                  </a:lnTo>
                  <a:lnTo>
                    <a:pt x="88312" y="13163"/>
                  </a:lnTo>
                  <a:lnTo>
                    <a:pt x="91418" y="13478"/>
                  </a:lnTo>
                  <a:lnTo>
                    <a:pt x="92158" y="13574"/>
                  </a:lnTo>
                  <a:lnTo>
                    <a:pt x="94719" y="13879"/>
                  </a:lnTo>
                  <a:lnTo>
                    <a:pt x="95252" y="13942"/>
                  </a:lnTo>
                  <a:lnTo>
                    <a:pt x="99066" y="14582"/>
                  </a:lnTo>
                  <a:lnTo>
                    <a:pt x="103110" y="15261"/>
                  </a:lnTo>
                  <a:lnTo>
                    <a:pt x="104857" y="15554"/>
                  </a:lnTo>
                  <a:lnTo>
                    <a:pt x="110206" y="16562"/>
                  </a:lnTo>
                  <a:lnTo>
                    <a:pt x="111416" y="16951"/>
                  </a:lnTo>
                  <a:lnTo>
                    <a:pt x="111786" y="17061"/>
                  </a:lnTo>
                  <a:lnTo>
                    <a:pt x="111970" y="17123"/>
                  </a:lnTo>
                  <a:lnTo>
                    <a:pt x="112150" y="17196"/>
                  </a:lnTo>
                  <a:lnTo>
                    <a:pt x="112361" y="17296"/>
                  </a:lnTo>
                  <a:lnTo>
                    <a:pt x="112567" y="17408"/>
                  </a:lnTo>
                  <a:lnTo>
                    <a:pt x="112768" y="17529"/>
                  </a:lnTo>
                  <a:lnTo>
                    <a:pt x="112963" y="17660"/>
                  </a:lnTo>
                  <a:lnTo>
                    <a:pt x="113151" y="17799"/>
                  </a:lnTo>
                  <a:lnTo>
                    <a:pt x="114274" y="18519"/>
                  </a:lnTo>
                  <a:lnTo>
                    <a:pt x="115447" y="19441"/>
                  </a:lnTo>
                  <a:lnTo>
                    <a:pt x="118149" y="21699"/>
                  </a:lnTo>
                  <a:lnTo>
                    <a:pt x="120809" y="23923"/>
                  </a:lnTo>
                  <a:lnTo>
                    <a:pt x="122697" y="25502"/>
                  </a:lnTo>
                  <a:lnTo>
                    <a:pt x="123766" y="26354"/>
                  </a:lnTo>
                  <a:lnTo>
                    <a:pt x="124142" y="26654"/>
                  </a:lnTo>
                  <a:lnTo>
                    <a:pt x="125169" y="27505"/>
                  </a:lnTo>
                  <a:lnTo>
                    <a:pt x="125397" y="27731"/>
                  </a:lnTo>
                  <a:lnTo>
                    <a:pt x="126010" y="28379"/>
                  </a:lnTo>
                  <a:lnTo>
                    <a:pt x="126771" y="29336"/>
                  </a:lnTo>
                  <a:lnTo>
                    <a:pt x="126174" y="29489"/>
                  </a:lnTo>
                  <a:lnTo>
                    <a:pt x="125729" y="29941"/>
                  </a:lnTo>
                  <a:lnTo>
                    <a:pt x="125014" y="30369"/>
                  </a:lnTo>
                  <a:lnTo>
                    <a:pt x="122604" y="31796"/>
                  </a:lnTo>
                  <a:lnTo>
                    <a:pt x="122307" y="31538"/>
                  </a:lnTo>
                  <a:lnTo>
                    <a:pt x="122174" y="31699"/>
                  </a:lnTo>
                  <a:lnTo>
                    <a:pt x="121878" y="31445"/>
                  </a:lnTo>
                  <a:lnTo>
                    <a:pt x="118661" y="35183"/>
                  </a:lnTo>
                  <a:lnTo>
                    <a:pt x="117787" y="36159"/>
                  </a:lnTo>
                  <a:lnTo>
                    <a:pt x="116237" y="38739"/>
                  </a:lnTo>
                  <a:lnTo>
                    <a:pt x="116044" y="38864"/>
                  </a:lnTo>
                  <a:lnTo>
                    <a:pt x="113494" y="40386"/>
                  </a:lnTo>
                  <a:lnTo>
                    <a:pt x="112731" y="40760"/>
                  </a:lnTo>
                  <a:lnTo>
                    <a:pt x="112403" y="40812"/>
                  </a:lnTo>
                  <a:lnTo>
                    <a:pt x="112030" y="40788"/>
                  </a:lnTo>
                  <a:lnTo>
                    <a:pt x="111825" y="41017"/>
                  </a:lnTo>
                  <a:lnTo>
                    <a:pt x="111299" y="41563"/>
                  </a:lnTo>
                  <a:lnTo>
                    <a:pt x="109573" y="43602"/>
                  </a:lnTo>
                  <a:lnTo>
                    <a:pt x="109386" y="44281"/>
                  </a:lnTo>
                  <a:lnTo>
                    <a:pt x="109136" y="44574"/>
                  </a:lnTo>
                  <a:lnTo>
                    <a:pt x="108391" y="45456"/>
                  </a:lnTo>
                  <a:lnTo>
                    <a:pt x="108245" y="45638"/>
                  </a:lnTo>
                  <a:lnTo>
                    <a:pt x="108047" y="45923"/>
                  </a:lnTo>
                  <a:lnTo>
                    <a:pt x="107932" y="46124"/>
                  </a:lnTo>
                  <a:lnTo>
                    <a:pt x="107825" y="46329"/>
                  </a:lnTo>
                  <a:lnTo>
                    <a:pt x="107730" y="46543"/>
                  </a:lnTo>
                  <a:lnTo>
                    <a:pt x="107647" y="46762"/>
                  </a:lnTo>
                  <a:lnTo>
                    <a:pt x="107148" y="48206"/>
                  </a:lnTo>
                  <a:lnTo>
                    <a:pt x="107049" y="48525"/>
                  </a:lnTo>
                  <a:lnTo>
                    <a:pt x="106835" y="49146"/>
                  </a:lnTo>
                  <a:lnTo>
                    <a:pt x="106634" y="49631"/>
                  </a:lnTo>
                  <a:lnTo>
                    <a:pt x="106523" y="49836"/>
                  </a:lnTo>
                  <a:lnTo>
                    <a:pt x="105854" y="50946"/>
                  </a:lnTo>
                  <a:lnTo>
                    <a:pt x="105739" y="51232"/>
                  </a:lnTo>
                  <a:lnTo>
                    <a:pt x="105535" y="51533"/>
                  </a:lnTo>
                  <a:lnTo>
                    <a:pt x="105359" y="51848"/>
                  </a:lnTo>
                  <a:lnTo>
                    <a:pt x="105153" y="52223"/>
                  </a:lnTo>
                  <a:lnTo>
                    <a:pt x="104025" y="54077"/>
                  </a:lnTo>
                  <a:lnTo>
                    <a:pt x="103906" y="54287"/>
                  </a:lnTo>
                  <a:lnTo>
                    <a:pt x="103669" y="54844"/>
                  </a:lnTo>
                  <a:lnTo>
                    <a:pt x="103597" y="55078"/>
                  </a:lnTo>
                  <a:lnTo>
                    <a:pt x="103183" y="56810"/>
                  </a:lnTo>
                  <a:lnTo>
                    <a:pt x="103047" y="57360"/>
                  </a:lnTo>
                  <a:lnTo>
                    <a:pt x="102936" y="57699"/>
                  </a:lnTo>
                  <a:lnTo>
                    <a:pt x="102790" y="58027"/>
                  </a:lnTo>
                  <a:lnTo>
                    <a:pt x="102679" y="58237"/>
                  </a:lnTo>
                  <a:lnTo>
                    <a:pt x="102426" y="58680"/>
                  </a:lnTo>
                  <a:lnTo>
                    <a:pt x="101907" y="59605"/>
                  </a:lnTo>
                  <a:lnTo>
                    <a:pt x="101546" y="59637"/>
                  </a:lnTo>
                  <a:lnTo>
                    <a:pt x="100390" y="61711"/>
                  </a:lnTo>
                  <a:lnTo>
                    <a:pt x="99401" y="63486"/>
                  </a:lnTo>
                  <a:lnTo>
                    <a:pt x="96760" y="68225"/>
                  </a:lnTo>
                  <a:lnTo>
                    <a:pt x="94773" y="71782"/>
                  </a:lnTo>
                  <a:lnTo>
                    <a:pt x="93495" y="74073"/>
                  </a:lnTo>
                  <a:lnTo>
                    <a:pt x="93070" y="73833"/>
                  </a:lnTo>
                  <a:lnTo>
                    <a:pt x="92913" y="74121"/>
                  </a:lnTo>
                  <a:lnTo>
                    <a:pt x="92148" y="75491"/>
                  </a:lnTo>
                  <a:lnTo>
                    <a:pt x="92785" y="75850"/>
                  </a:lnTo>
                  <a:lnTo>
                    <a:pt x="91191" y="78704"/>
                  </a:lnTo>
                  <a:lnTo>
                    <a:pt x="90606" y="79734"/>
                  </a:lnTo>
                  <a:lnTo>
                    <a:pt x="90308" y="80258"/>
                  </a:lnTo>
                  <a:lnTo>
                    <a:pt x="89793" y="81120"/>
                  </a:lnTo>
                  <a:lnTo>
                    <a:pt x="89370" y="82011"/>
                  </a:lnTo>
                  <a:lnTo>
                    <a:pt x="89176" y="82493"/>
                  </a:lnTo>
                  <a:lnTo>
                    <a:pt x="88406" y="84187"/>
                  </a:lnTo>
                  <a:lnTo>
                    <a:pt x="87600" y="85971"/>
                  </a:lnTo>
                  <a:lnTo>
                    <a:pt x="87447" y="86290"/>
                  </a:lnTo>
                  <a:lnTo>
                    <a:pt x="87293" y="86612"/>
                  </a:lnTo>
                  <a:lnTo>
                    <a:pt x="82284" y="96522"/>
                  </a:lnTo>
                  <a:lnTo>
                    <a:pt x="82094" y="96795"/>
                  </a:lnTo>
                  <a:lnTo>
                    <a:pt x="81519" y="96551"/>
                  </a:lnTo>
                  <a:lnTo>
                    <a:pt x="80411" y="95941"/>
                  </a:lnTo>
                  <a:lnTo>
                    <a:pt x="79045" y="95105"/>
                  </a:lnTo>
                  <a:lnTo>
                    <a:pt x="78259" y="94623"/>
                  </a:lnTo>
                  <a:lnTo>
                    <a:pt x="76309" y="93452"/>
                  </a:lnTo>
                  <a:lnTo>
                    <a:pt x="75276" y="92828"/>
                  </a:lnTo>
                  <a:lnTo>
                    <a:pt x="72866" y="91353"/>
                  </a:lnTo>
                  <a:lnTo>
                    <a:pt x="71554" y="90572"/>
                  </a:lnTo>
                  <a:lnTo>
                    <a:pt x="70681" y="90060"/>
                  </a:lnTo>
                  <a:lnTo>
                    <a:pt x="70289" y="89892"/>
                  </a:lnTo>
                  <a:lnTo>
                    <a:pt x="68306" y="88806"/>
                  </a:lnTo>
                  <a:lnTo>
                    <a:pt x="67791" y="88525"/>
                  </a:lnTo>
                  <a:lnTo>
                    <a:pt x="67558" y="88486"/>
                  </a:lnTo>
                  <a:lnTo>
                    <a:pt x="66781" y="88343"/>
                  </a:lnTo>
                  <a:lnTo>
                    <a:pt x="65038" y="88050"/>
                  </a:lnTo>
                  <a:lnTo>
                    <a:pt x="63969" y="87886"/>
                  </a:lnTo>
                  <a:lnTo>
                    <a:pt x="63215" y="87785"/>
                  </a:lnTo>
                  <a:lnTo>
                    <a:pt x="61852" y="87672"/>
                  </a:lnTo>
                  <a:lnTo>
                    <a:pt x="60856" y="87643"/>
                  </a:lnTo>
                  <a:lnTo>
                    <a:pt x="58840" y="87718"/>
                  </a:lnTo>
                  <a:lnTo>
                    <a:pt x="58595" y="87744"/>
                  </a:lnTo>
                  <a:lnTo>
                    <a:pt x="57179" y="87894"/>
                  </a:lnTo>
                  <a:lnTo>
                    <a:pt x="56829" y="87931"/>
                  </a:lnTo>
                  <a:lnTo>
                    <a:pt x="53919" y="88313"/>
                  </a:lnTo>
                  <a:lnTo>
                    <a:pt x="52321" y="88514"/>
                  </a:lnTo>
                  <a:lnTo>
                    <a:pt x="51313" y="88584"/>
                  </a:lnTo>
                  <a:lnTo>
                    <a:pt x="50301" y="88585"/>
                  </a:lnTo>
                  <a:lnTo>
                    <a:pt x="49170" y="88576"/>
                  </a:lnTo>
                  <a:lnTo>
                    <a:pt x="47776" y="88564"/>
                  </a:lnTo>
                  <a:lnTo>
                    <a:pt x="47022" y="88581"/>
                  </a:lnTo>
                  <a:lnTo>
                    <a:pt x="46271" y="88662"/>
                  </a:lnTo>
                  <a:lnTo>
                    <a:pt x="45981" y="88716"/>
                  </a:lnTo>
                  <a:lnTo>
                    <a:pt x="45530" y="88799"/>
                  </a:lnTo>
                  <a:lnTo>
                    <a:pt x="44306" y="89050"/>
                  </a:lnTo>
                  <a:lnTo>
                    <a:pt x="43808" y="89147"/>
                  </a:lnTo>
                  <a:lnTo>
                    <a:pt x="43315" y="89248"/>
                  </a:lnTo>
                  <a:lnTo>
                    <a:pt x="42839" y="89370"/>
                  </a:lnTo>
                  <a:lnTo>
                    <a:pt x="42353" y="89540"/>
                  </a:lnTo>
                  <a:lnTo>
                    <a:pt x="41923" y="89725"/>
                  </a:lnTo>
                  <a:lnTo>
                    <a:pt x="41473" y="89945"/>
                  </a:lnTo>
                  <a:lnTo>
                    <a:pt x="41045" y="90186"/>
                  </a:lnTo>
                  <a:lnTo>
                    <a:pt x="40527" y="90520"/>
                  </a:lnTo>
                  <a:lnTo>
                    <a:pt x="39997" y="90881"/>
                  </a:lnTo>
                  <a:lnTo>
                    <a:pt x="38748" y="91735"/>
                  </a:lnTo>
                  <a:lnTo>
                    <a:pt x="38339" y="92022"/>
                  </a:lnTo>
                  <a:lnTo>
                    <a:pt x="37749" y="92480"/>
                  </a:lnTo>
                  <a:lnTo>
                    <a:pt x="37529" y="92667"/>
                  </a:lnTo>
                  <a:lnTo>
                    <a:pt x="36596" y="93460"/>
                  </a:lnTo>
                  <a:lnTo>
                    <a:pt x="35712" y="94157"/>
                  </a:lnTo>
                  <a:lnTo>
                    <a:pt x="34972" y="94694"/>
                  </a:lnTo>
                  <a:lnTo>
                    <a:pt x="33693" y="95524"/>
                  </a:lnTo>
                  <a:lnTo>
                    <a:pt x="32346" y="96270"/>
                  </a:lnTo>
                  <a:lnTo>
                    <a:pt x="31593" y="96514"/>
                  </a:lnTo>
                  <a:lnTo>
                    <a:pt x="31354" y="96544"/>
                  </a:lnTo>
                  <a:lnTo>
                    <a:pt x="30808" y="96610"/>
                  </a:lnTo>
                  <a:lnTo>
                    <a:pt x="30012" y="96542"/>
                  </a:lnTo>
                  <a:lnTo>
                    <a:pt x="29257" y="96310"/>
                  </a:lnTo>
                  <a:lnTo>
                    <a:pt x="28557" y="95946"/>
                  </a:lnTo>
                  <a:lnTo>
                    <a:pt x="27297" y="95075"/>
                  </a:lnTo>
                  <a:lnTo>
                    <a:pt x="26684" y="94634"/>
                  </a:lnTo>
                  <a:lnTo>
                    <a:pt x="26063" y="94207"/>
                  </a:lnTo>
                  <a:lnTo>
                    <a:pt x="24919" y="93563"/>
                  </a:lnTo>
                  <a:lnTo>
                    <a:pt x="24314" y="93333"/>
                  </a:lnTo>
                  <a:lnTo>
                    <a:pt x="23722" y="93404"/>
                  </a:lnTo>
                  <a:lnTo>
                    <a:pt x="22335" y="93243"/>
                  </a:lnTo>
                  <a:lnTo>
                    <a:pt x="21322" y="93115"/>
                  </a:lnTo>
                  <a:lnTo>
                    <a:pt x="19569" y="92905"/>
                  </a:lnTo>
                  <a:lnTo>
                    <a:pt x="18854" y="92813"/>
                  </a:lnTo>
                  <a:lnTo>
                    <a:pt x="18346" y="92747"/>
                  </a:lnTo>
                  <a:lnTo>
                    <a:pt x="16817" y="92574"/>
                  </a:lnTo>
                  <a:lnTo>
                    <a:pt x="15804" y="92412"/>
                  </a:lnTo>
                  <a:lnTo>
                    <a:pt x="14825" y="92145"/>
                  </a:lnTo>
                  <a:lnTo>
                    <a:pt x="14389" y="92016"/>
                  </a:lnTo>
                  <a:lnTo>
                    <a:pt x="11834" y="91268"/>
                  </a:lnTo>
                  <a:lnTo>
                    <a:pt x="10952" y="90990"/>
                  </a:lnTo>
                  <a:lnTo>
                    <a:pt x="10018" y="90583"/>
                  </a:lnTo>
                  <a:lnTo>
                    <a:pt x="7758" y="89459"/>
                  </a:lnTo>
                  <a:lnTo>
                    <a:pt x="7445" y="89297"/>
                  </a:lnTo>
                  <a:lnTo>
                    <a:pt x="6411" y="88763"/>
                  </a:lnTo>
                  <a:lnTo>
                    <a:pt x="5072" y="88063"/>
                  </a:lnTo>
                  <a:lnTo>
                    <a:pt x="4566" y="87811"/>
                  </a:lnTo>
                  <a:lnTo>
                    <a:pt x="3717" y="87384"/>
                  </a:lnTo>
                  <a:lnTo>
                    <a:pt x="3124" y="87072"/>
                  </a:lnTo>
                  <a:lnTo>
                    <a:pt x="1808" y="86379"/>
                  </a:lnTo>
                  <a:lnTo>
                    <a:pt x="0" y="85413"/>
                  </a:lnTo>
                  <a:lnTo>
                    <a:pt x="26" y="84937"/>
                  </a:lnTo>
                  <a:lnTo>
                    <a:pt x="431" y="83064"/>
                  </a:lnTo>
                  <a:lnTo>
                    <a:pt x="563" y="82421"/>
                  </a:lnTo>
                  <a:lnTo>
                    <a:pt x="878" y="80893"/>
                  </a:lnTo>
                  <a:lnTo>
                    <a:pt x="824" y="80660"/>
                  </a:lnTo>
                  <a:lnTo>
                    <a:pt x="1349" y="77525"/>
                  </a:lnTo>
                  <a:lnTo>
                    <a:pt x="2310" y="71792"/>
                  </a:lnTo>
                  <a:lnTo>
                    <a:pt x="2542" y="70408"/>
                  </a:lnTo>
                  <a:lnTo>
                    <a:pt x="3269" y="66040"/>
                  </a:lnTo>
                  <a:lnTo>
                    <a:pt x="3296" y="65866"/>
                  </a:lnTo>
                  <a:lnTo>
                    <a:pt x="3685" y="63543"/>
                  </a:lnTo>
                  <a:lnTo>
                    <a:pt x="3809" y="62829"/>
                  </a:lnTo>
                  <a:lnTo>
                    <a:pt x="4583" y="58242"/>
                  </a:lnTo>
                  <a:lnTo>
                    <a:pt x="5046" y="55423"/>
                  </a:lnTo>
                  <a:lnTo>
                    <a:pt x="5542" y="52398"/>
                  </a:lnTo>
                  <a:lnTo>
                    <a:pt x="5753" y="51277"/>
                  </a:lnTo>
                  <a:lnTo>
                    <a:pt x="6020" y="49553"/>
                  </a:lnTo>
                  <a:lnTo>
                    <a:pt x="6793" y="44562"/>
                  </a:lnTo>
                  <a:lnTo>
                    <a:pt x="6847" y="44258"/>
                  </a:lnTo>
                  <a:lnTo>
                    <a:pt x="6998" y="43394"/>
                  </a:lnTo>
                  <a:lnTo>
                    <a:pt x="7188" y="42324"/>
                  </a:lnTo>
                  <a:lnTo>
                    <a:pt x="7640" y="39761"/>
                  </a:lnTo>
                  <a:lnTo>
                    <a:pt x="7803" y="38798"/>
                  </a:lnTo>
                  <a:lnTo>
                    <a:pt x="8226" y="36446"/>
                  </a:lnTo>
                  <a:lnTo>
                    <a:pt x="8338" y="35823"/>
                  </a:lnTo>
                  <a:lnTo>
                    <a:pt x="8660" y="34098"/>
                  </a:lnTo>
                  <a:lnTo>
                    <a:pt x="9239" y="30680"/>
                  </a:lnTo>
                  <a:lnTo>
                    <a:pt x="9490" y="29120"/>
                  </a:lnTo>
                  <a:lnTo>
                    <a:pt x="10395" y="23490"/>
                  </a:lnTo>
                  <a:lnTo>
                    <a:pt x="10555" y="22493"/>
                  </a:lnTo>
                  <a:lnTo>
                    <a:pt x="10665" y="21805"/>
                  </a:lnTo>
                  <a:lnTo>
                    <a:pt x="10889" y="20525"/>
                  </a:lnTo>
                  <a:lnTo>
                    <a:pt x="11109" y="19272"/>
                  </a:lnTo>
                  <a:lnTo>
                    <a:pt x="11398" y="17630"/>
                  </a:lnTo>
                  <a:lnTo>
                    <a:pt x="11768" y="15583"/>
                  </a:lnTo>
                  <a:lnTo>
                    <a:pt x="11835" y="15208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7" name="pg157"/>
            <p:cNvSpPr/>
            <p:nvPr/>
          </p:nvSpPr>
          <p:spPr>
            <a:xfrm>
              <a:off x="6084089" y="4780520"/>
              <a:ext cx="99027" cy="99005"/>
            </a:xfrm>
            <a:custGeom>
              <a:avLst/>
              <a:gdLst/>
              <a:ahLst/>
              <a:cxnLst/>
              <a:rect l="0" t="0" r="0" b="0"/>
              <a:pathLst>
                <a:path w="99027" h="99005">
                  <a:moveTo>
                    <a:pt x="44479" y="195"/>
                  </a:moveTo>
                  <a:lnTo>
                    <a:pt x="45175" y="224"/>
                  </a:lnTo>
                  <a:lnTo>
                    <a:pt x="46466" y="267"/>
                  </a:lnTo>
                  <a:lnTo>
                    <a:pt x="47650" y="314"/>
                  </a:lnTo>
                  <a:lnTo>
                    <a:pt x="48692" y="350"/>
                  </a:lnTo>
                  <a:lnTo>
                    <a:pt x="49221" y="371"/>
                  </a:lnTo>
                  <a:lnTo>
                    <a:pt x="49748" y="386"/>
                  </a:lnTo>
                  <a:lnTo>
                    <a:pt x="52978" y="505"/>
                  </a:lnTo>
                  <a:lnTo>
                    <a:pt x="54914" y="562"/>
                  </a:lnTo>
                  <a:lnTo>
                    <a:pt x="55563" y="576"/>
                  </a:lnTo>
                  <a:lnTo>
                    <a:pt x="55745" y="1148"/>
                  </a:lnTo>
                  <a:lnTo>
                    <a:pt x="56153" y="1043"/>
                  </a:lnTo>
                  <a:lnTo>
                    <a:pt x="56608" y="919"/>
                  </a:lnTo>
                  <a:lnTo>
                    <a:pt x="56921" y="838"/>
                  </a:lnTo>
                  <a:lnTo>
                    <a:pt x="57063" y="805"/>
                  </a:lnTo>
                  <a:lnTo>
                    <a:pt x="57566" y="671"/>
                  </a:lnTo>
                  <a:lnTo>
                    <a:pt x="59470" y="738"/>
                  </a:lnTo>
                  <a:lnTo>
                    <a:pt x="59861" y="771"/>
                  </a:lnTo>
                  <a:lnTo>
                    <a:pt x="59783" y="2115"/>
                  </a:lnTo>
                  <a:lnTo>
                    <a:pt x="59403" y="9826"/>
                  </a:lnTo>
                  <a:lnTo>
                    <a:pt x="59367" y="10769"/>
                  </a:lnTo>
                  <a:lnTo>
                    <a:pt x="58928" y="19957"/>
                  </a:lnTo>
                  <a:lnTo>
                    <a:pt x="58401" y="21546"/>
                  </a:lnTo>
                  <a:lnTo>
                    <a:pt x="56761" y="26489"/>
                  </a:lnTo>
                  <a:lnTo>
                    <a:pt x="56307" y="27859"/>
                  </a:lnTo>
                  <a:lnTo>
                    <a:pt x="54874" y="32196"/>
                  </a:lnTo>
                  <a:lnTo>
                    <a:pt x="54479" y="33390"/>
                  </a:lnTo>
                  <a:lnTo>
                    <a:pt x="53845" y="35309"/>
                  </a:lnTo>
                  <a:lnTo>
                    <a:pt x="53453" y="36492"/>
                  </a:lnTo>
                  <a:lnTo>
                    <a:pt x="52028" y="40772"/>
                  </a:lnTo>
                  <a:lnTo>
                    <a:pt x="51287" y="43003"/>
                  </a:lnTo>
                  <a:lnTo>
                    <a:pt x="50282" y="46029"/>
                  </a:lnTo>
                  <a:lnTo>
                    <a:pt x="48442" y="51570"/>
                  </a:lnTo>
                  <a:lnTo>
                    <a:pt x="53058" y="53400"/>
                  </a:lnTo>
                  <a:lnTo>
                    <a:pt x="53318" y="53440"/>
                  </a:lnTo>
                  <a:lnTo>
                    <a:pt x="53707" y="53495"/>
                  </a:lnTo>
                  <a:lnTo>
                    <a:pt x="54004" y="53543"/>
                  </a:lnTo>
                  <a:lnTo>
                    <a:pt x="56493" y="54581"/>
                  </a:lnTo>
                  <a:lnTo>
                    <a:pt x="63172" y="57374"/>
                  </a:lnTo>
                  <a:lnTo>
                    <a:pt x="66495" y="53107"/>
                  </a:lnTo>
                  <a:lnTo>
                    <a:pt x="67692" y="51546"/>
                  </a:lnTo>
                  <a:lnTo>
                    <a:pt x="68096" y="51026"/>
                  </a:lnTo>
                  <a:lnTo>
                    <a:pt x="71651" y="46399"/>
                  </a:lnTo>
                  <a:lnTo>
                    <a:pt x="73227" y="44355"/>
                  </a:lnTo>
                  <a:lnTo>
                    <a:pt x="73599" y="43831"/>
                  </a:lnTo>
                  <a:lnTo>
                    <a:pt x="74323" y="44369"/>
                  </a:lnTo>
                  <a:lnTo>
                    <a:pt x="78163" y="44683"/>
                  </a:lnTo>
                  <a:lnTo>
                    <a:pt x="80862" y="44907"/>
                  </a:lnTo>
                  <a:lnTo>
                    <a:pt x="86223" y="45346"/>
                  </a:lnTo>
                  <a:lnTo>
                    <a:pt x="89938" y="45651"/>
                  </a:lnTo>
                  <a:lnTo>
                    <a:pt x="91879" y="45813"/>
                  </a:lnTo>
                  <a:lnTo>
                    <a:pt x="92129" y="45965"/>
                  </a:lnTo>
                  <a:lnTo>
                    <a:pt x="94414" y="47376"/>
                  </a:lnTo>
                  <a:lnTo>
                    <a:pt x="95513" y="48057"/>
                  </a:lnTo>
                  <a:lnTo>
                    <a:pt x="96622" y="48743"/>
                  </a:lnTo>
                  <a:lnTo>
                    <a:pt x="96875" y="52455"/>
                  </a:lnTo>
                  <a:lnTo>
                    <a:pt x="97139" y="56404"/>
                  </a:lnTo>
                  <a:lnTo>
                    <a:pt x="97368" y="59839"/>
                  </a:lnTo>
                  <a:lnTo>
                    <a:pt x="97729" y="65247"/>
                  </a:lnTo>
                  <a:lnTo>
                    <a:pt x="98049" y="70161"/>
                  </a:lnTo>
                  <a:lnTo>
                    <a:pt x="98071" y="70496"/>
                  </a:lnTo>
                  <a:lnTo>
                    <a:pt x="98160" y="71880"/>
                  </a:lnTo>
                  <a:lnTo>
                    <a:pt x="98423" y="75977"/>
                  </a:lnTo>
                  <a:lnTo>
                    <a:pt x="98558" y="77993"/>
                  </a:lnTo>
                  <a:lnTo>
                    <a:pt x="98503" y="78479"/>
                  </a:lnTo>
                  <a:lnTo>
                    <a:pt x="98598" y="78669"/>
                  </a:lnTo>
                  <a:lnTo>
                    <a:pt x="98764" y="81071"/>
                  </a:lnTo>
                  <a:lnTo>
                    <a:pt x="98819" y="81810"/>
                  </a:lnTo>
                  <a:lnTo>
                    <a:pt x="98883" y="82749"/>
                  </a:lnTo>
                  <a:lnTo>
                    <a:pt x="98965" y="83700"/>
                  </a:lnTo>
                  <a:lnTo>
                    <a:pt x="99027" y="84092"/>
                  </a:lnTo>
                  <a:lnTo>
                    <a:pt x="96979" y="85120"/>
                  </a:lnTo>
                  <a:lnTo>
                    <a:pt x="96556" y="85663"/>
                  </a:lnTo>
                  <a:lnTo>
                    <a:pt x="96088" y="86239"/>
                  </a:lnTo>
                  <a:lnTo>
                    <a:pt x="95632" y="86830"/>
                  </a:lnTo>
                  <a:lnTo>
                    <a:pt x="95229" y="87321"/>
                  </a:lnTo>
                  <a:lnTo>
                    <a:pt x="94884" y="87721"/>
                  </a:lnTo>
                  <a:lnTo>
                    <a:pt x="94552" y="88136"/>
                  </a:lnTo>
                  <a:lnTo>
                    <a:pt x="94369" y="88384"/>
                  </a:lnTo>
                  <a:lnTo>
                    <a:pt x="93681" y="89408"/>
                  </a:lnTo>
                  <a:lnTo>
                    <a:pt x="93372" y="89842"/>
                  </a:lnTo>
                  <a:lnTo>
                    <a:pt x="93222" y="90061"/>
                  </a:lnTo>
                  <a:lnTo>
                    <a:pt x="93067" y="90276"/>
                  </a:lnTo>
                  <a:lnTo>
                    <a:pt x="92917" y="90495"/>
                  </a:lnTo>
                  <a:lnTo>
                    <a:pt x="92533" y="91076"/>
                  </a:lnTo>
                  <a:lnTo>
                    <a:pt x="92347" y="91371"/>
                  </a:lnTo>
                  <a:lnTo>
                    <a:pt x="92156" y="91662"/>
                  </a:lnTo>
                  <a:lnTo>
                    <a:pt x="91733" y="92287"/>
                  </a:lnTo>
                  <a:lnTo>
                    <a:pt x="91499" y="92620"/>
                  </a:lnTo>
                  <a:lnTo>
                    <a:pt x="91266" y="92944"/>
                  </a:lnTo>
                  <a:lnTo>
                    <a:pt x="90985" y="93318"/>
                  </a:lnTo>
                  <a:lnTo>
                    <a:pt x="90780" y="93578"/>
                  </a:lnTo>
                  <a:lnTo>
                    <a:pt x="90535" y="93878"/>
                  </a:lnTo>
                  <a:lnTo>
                    <a:pt x="90027" y="94455"/>
                  </a:lnTo>
                  <a:lnTo>
                    <a:pt x="89758" y="94726"/>
                  </a:lnTo>
                  <a:lnTo>
                    <a:pt x="89481" y="94969"/>
                  </a:lnTo>
                  <a:lnTo>
                    <a:pt x="89208" y="95174"/>
                  </a:lnTo>
                  <a:lnTo>
                    <a:pt x="88927" y="95355"/>
                  </a:lnTo>
                  <a:lnTo>
                    <a:pt x="88633" y="95527"/>
                  </a:lnTo>
                  <a:lnTo>
                    <a:pt x="87711" y="96037"/>
                  </a:lnTo>
                  <a:lnTo>
                    <a:pt x="87375" y="96213"/>
                  </a:lnTo>
                  <a:lnTo>
                    <a:pt x="87039" y="96380"/>
                  </a:lnTo>
                  <a:lnTo>
                    <a:pt x="86698" y="96542"/>
                  </a:lnTo>
                  <a:lnTo>
                    <a:pt x="86353" y="96699"/>
                  </a:lnTo>
                  <a:lnTo>
                    <a:pt x="86048" y="96833"/>
                  </a:lnTo>
                  <a:lnTo>
                    <a:pt x="85740" y="96957"/>
                  </a:lnTo>
                  <a:lnTo>
                    <a:pt x="85119" y="97195"/>
                  </a:lnTo>
                  <a:lnTo>
                    <a:pt x="84407" y="97452"/>
                  </a:lnTo>
                  <a:lnTo>
                    <a:pt x="83603" y="97709"/>
                  </a:lnTo>
                  <a:lnTo>
                    <a:pt x="83202" y="97843"/>
                  </a:lnTo>
                  <a:lnTo>
                    <a:pt x="82806" y="97986"/>
                  </a:lnTo>
                  <a:lnTo>
                    <a:pt x="82454" y="98138"/>
                  </a:lnTo>
                  <a:lnTo>
                    <a:pt x="81761" y="98462"/>
                  </a:lnTo>
                  <a:lnTo>
                    <a:pt x="81414" y="98615"/>
                  </a:lnTo>
                  <a:lnTo>
                    <a:pt x="81060" y="98734"/>
                  </a:lnTo>
                  <a:lnTo>
                    <a:pt x="80717" y="98824"/>
                  </a:lnTo>
                  <a:lnTo>
                    <a:pt x="80368" y="98901"/>
                  </a:lnTo>
                  <a:lnTo>
                    <a:pt x="80016" y="98958"/>
                  </a:lnTo>
                  <a:lnTo>
                    <a:pt x="79664" y="98996"/>
                  </a:lnTo>
                  <a:lnTo>
                    <a:pt x="79312" y="99005"/>
                  </a:lnTo>
                  <a:lnTo>
                    <a:pt x="78947" y="98991"/>
                  </a:lnTo>
                  <a:lnTo>
                    <a:pt x="78579" y="98958"/>
                  </a:lnTo>
                  <a:lnTo>
                    <a:pt x="78210" y="98896"/>
                  </a:lnTo>
                  <a:lnTo>
                    <a:pt x="77854" y="98801"/>
                  </a:lnTo>
                  <a:lnTo>
                    <a:pt x="77510" y="98667"/>
                  </a:lnTo>
                  <a:lnTo>
                    <a:pt x="77248" y="98529"/>
                  </a:lnTo>
                  <a:lnTo>
                    <a:pt x="76992" y="98367"/>
                  </a:lnTo>
                  <a:lnTo>
                    <a:pt x="76746" y="98186"/>
                  </a:lnTo>
                  <a:lnTo>
                    <a:pt x="76504" y="97991"/>
                  </a:lnTo>
                  <a:lnTo>
                    <a:pt x="76270" y="97786"/>
                  </a:lnTo>
                  <a:lnTo>
                    <a:pt x="76057" y="97571"/>
                  </a:lnTo>
                  <a:lnTo>
                    <a:pt x="75856" y="97338"/>
                  </a:lnTo>
                  <a:lnTo>
                    <a:pt x="75464" y="96856"/>
                  </a:lnTo>
                  <a:lnTo>
                    <a:pt x="75257" y="96632"/>
                  </a:lnTo>
                  <a:lnTo>
                    <a:pt x="75032" y="96399"/>
                  </a:lnTo>
                  <a:lnTo>
                    <a:pt x="74803" y="96165"/>
                  </a:lnTo>
                  <a:lnTo>
                    <a:pt x="74569" y="95941"/>
                  </a:lnTo>
                  <a:lnTo>
                    <a:pt x="74327" y="95732"/>
                  </a:lnTo>
                  <a:lnTo>
                    <a:pt x="74074" y="95546"/>
                  </a:lnTo>
                  <a:lnTo>
                    <a:pt x="73848" y="95413"/>
                  </a:lnTo>
                  <a:lnTo>
                    <a:pt x="73611" y="95293"/>
                  </a:lnTo>
                  <a:lnTo>
                    <a:pt x="73128" y="95084"/>
                  </a:lnTo>
                  <a:lnTo>
                    <a:pt x="72890" y="94969"/>
                  </a:lnTo>
                  <a:lnTo>
                    <a:pt x="72418" y="94731"/>
                  </a:lnTo>
                  <a:lnTo>
                    <a:pt x="72186" y="94607"/>
                  </a:lnTo>
                  <a:lnTo>
                    <a:pt x="71734" y="94326"/>
                  </a:lnTo>
                  <a:lnTo>
                    <a:pt x="71545" y="94169"/>
                  </a:lnTo>
                  <a:lnTo>
                    <a:pt x="70998" y="93635"/>
                  </a:lnTo>
                  <a:lnTo>
                    <a:pt x="70808" y="93478"/>
                  </a:lnTo>
                  <a:lnTo>
                    <a:pt x="70634" y="93354"/>
                  </a:lnTo>
                  <a:lnTo>
                    <a:pt x="70456" y="93235"/>
                  </a:lnTo>
                  <a:lnTo>
                    <a:pt x="70278" y="93125"/>
                  </a:lnTo>
                  <a:lnTo>
                    <a:pt x="70091" y="93025"/>
                  </a:lnTo>
                  <a:lnTo>
                    <a:pt x="69906" y="92935"/>
                  </a:lnTo>
                  <a:lnTo>
                    <a:pt x="69692" y="92849"/>
                  </a:lnTo>
                  <a:lnTo>
                    <a:pt x="69474" y="92777"/>
                  </a:lnTo>
                  <a:lnTo>
                    <a:pt x="69252" y="92715"/>
                  </a:lnTo>
                  <a:lnTo>
                    <a:pt x="69031" y="92668"/>
                  </a:lnTo>
                  <a:lnTo>
                    <a:pt x="68804" y="92630"/>
                  </a:lnTo>
                  <a:lnTo>
                    <a:pt x="68606" y="92610"/>
                  </a:lnTo>
                  <a:lnTo>
                    <a:pt x="68401" y="92601"/>
                  </a:lnTo>
                  <a:lnTo>
                    <a:pt x="67998" y="92601"/>
                  </a:lnTo>
                  <a:lnTo>
                    <a:pt x="67791" y="92596"/>
                  </a:lnTo>
                  <a:lnTo>
                    <a:pt x="67281" y="92567"/>
                  </a:lnTo>
                  <a:lnTo>
                    <a:pt x="66255" y="92482"/>
                  </a:lnTo>
                  <a:lnTo>
                    <a:pt x="65230" y="92391"/>
                  </a:lnTo>
                  <a:lnTo>
                    <a:pt x="64237" y="92320"/>
                  </a:lnTo>
                  <a:lnTo>
                    <a:pt x="63992" y="92305"/>
                  </a:lnTo>
                  <a:lnTo>
                    <a:pt x="63551" y="92244"/>
                  </a:lnTo>
                  <a:lnTo>
                    <a:pt x="63144" y="92196"/>
                  </a:lnTo>
                  <a:lnTo>
                    <a:pt x="62941" y="92172"/>
                  </a:lnTo>
                  <a:lnTo>
                    <a:pt x="62740" y="92139"/>
                  </a:lnTo>
                  <a:lnTo>
                    <a:pt x="62467" y="92082"/>
                  </a:lnTo>
                  <a:lnTo>
                    <a:pt x="62190" y="92015"/>
                  </a:lnTo>
                  <a:lnTo>
                    <a:pt x="61643" y="91872"/>
                  </a:lnTo>
                  <a:lnTo>
                    <a:pt x="61109" y="91753"/>
                  </a:lnTo>
                  <a:lnTo>
                    <a:pt x="59803" y="91515"/>
                  </a:lnTo>
                  <a:lnTo>
                    <a:pt x="59292" y="91429"/>
                  </a:lnTo>
                  <a:lnTo>
                    <a:pt x="59042" y="91371"/>
                  </a:lnTo>
                  <a:lnTo>
                    <a:pt x="58797" y="91295"/>
                  </a:lnTo>
                  <a:lnTo>
                    <a:pt x="58541" y="91195"/>
                  </a:lnTo>
                  <a:lnTo>
                    <a:pt x="58291" y="91071"/>
                  </a:lnTo>
                  <a:lnTo>
                    <a:pt x="58045" y="90933"/>
                  </a:lnTo>
                  <a:lnTo>
                    <a:pt x="57561" y="90638"/>
                  </a:lnTo>
                  <a:lnTo>
                    <a:pt x="57316" y="90466"/>
                  </a:lnTo>
                  <a:lnTo>
                    <a:pt x="57080" y="90285"/>
                  </a:lnTo>
                  <a:lnTo>
                    <a:pt x="56842" y="90095"/>
                  </a:lnTo>
                  <a:lnTo>
                    <a:pt x="56604" y="89913"/>
                  </a:lnTo>
                  <a:lnTo>
                    <a:pt x="56359" y="89747"/>
                  </a:lnTo>
                  <a:lnTo>
                    <a:pt x="56065" y="89565"/>
                  </a:lnTo>
                  <a:lnTo>
                    <a:pt x="55769" y="89399"/>
                  </a:lnTo>
                  <a:lnTo>
                    <a:pt x="55468" y="89242"/>
                  </a:lnTo>
                  <a:lnTo>
                    <a:pt x="55163" y="89103"/>
                  </a:lnTo>
                  <a:lnTo>
                    <a:pt x="54851" y="88989"/>
                  </a:lnTo>
                  <a:lnTo>
                    <a:pt x="54495" y="88894"/>
                  </a:lnTo>
                  <a:lnTo>
                    <a:pt x="54125" y="88831"/>
                  </a:lnTo>
                  <a:lnTo>
                    <a:pt x="53758" y="88789"/>
                  </a:lnTo>
                  <a:lnTo>
                    <a:pt x="53018" y="88755"/>
                  </a:lnTo>
                  <a:lnTo>
                    <a:pt x="52685" y="88750"/>
                  </a:lnTo>
                  <a:lnTo>
                    <a:pt x="52357" y="88755"/>
                  </a:lnTo>
                  <a:lnTo>
                    <a:pt x="52024" y="88770"/>
                  </a:lnTo>
                  <a:lnTo>
                    <a:pt x="51696" y="88803"/>
                  </a:lnTo>
                  <a:lnTo>
                    <a:pt x="51371" y="88856"/>
                  </a:lnTo>
                  <a:lnTo>
                    <a:pt x="51121" y="88917"/>
                  </a:lnTo>
                  <a:lnTo>
                    <a:pt x="50876" y="88994"/>
                  </a:lnTo>
                  <a:lnTo>
                    <a:pt x="50385" y="89170"/>
                  </a:lnTo>
                  <a:lnTo>
                    <a:pt x="50139" y="89251"/>
                  </a:lnTo>
                  <a:lnTo>
                    <a:pt x="49601" y="89418"/>
                  </a:lnTo>
                  <a:lnTo>
                    <a:pt x="49064" y="89589"/>
                  </a:lnTo>
                  <a:lnTo>
                    <a:pt x="48797" y="89680"/>
                  </a:lnTo>
                  <a:lnTo>
                    <a:pt x="48354" y="89842"/>
                  </a:lnTo>
                  <a:lnTo>
                    <a:pt x="48080" y="89951"/>
                  </a:lnTo>
                  <a:lnTo>
                    <a:pt x="47697" y="90109"/>
                  </a:lnTo>
                  <a:lnTo>
                    <a:pt x="46942" y="90271"/>
                  </a:lnTo>
                  <a:lnTo>
                    <a:pt x="45757" y="90538"/>
                  </a:lnTo>
                  <a:lnTo>
                    <a:pt x="44720" y="90752"/>
                  </a:lnTo>
                  <a:lnTo>
                    <a:pt x="44376" y="90828"/>
                  </a:lnTo>
                  <a:lnTo>
                    <a:pt x="44031" y="90919"/>
                  </a:lnTo>
                  <a:lnTo>
                    <a:pt x="43746" y="91005"/>
                  </a:lnTo>
                  <a:lnTo>
                    <a:pt x="43461" y="91100"/>
                  </a:lnTo>
                  <a:lnTo>
                    <a:pt x="43170" y="91245"/>
                  </a:lnTo>
                  <a:lnTo>
                    <a:pt x="41292" y="91451"/>
                  </a:lnTo>
                  <a:lnTo>
                    <a:pt x="38926" y="91527"/>
                  </a:lnTo>
                  <a:lnTo>
                    <a:pt x="36622" y="91117"/>
                  </a:lnTo>
                  <a:lnTo>
                    <a:pt x="34168" y="90112"/>
                  </a:lnTo>
                  <a:lnTo>
                    <a:pt x="31864" y="88578"/>
                  </a:lnTo>
                  <a:lnTo>
                    <a:pt x="29461" y="86333"/>
                  </a:lnTo>
                  <a:lnTo>
                    <a:pt x="28287" y="84962"/>
                  </a:lnTo>
                  <a:lnTo>
                    <a:pt x="28622" y="83976"/>
                  </a:lnTo>
                  <a:lnTo>
                    <a:pt x="27816" y="83139"/>
                  </a:lnTo>
                  <a:lnTo>
                    <a:pt x="26151" y="82080"/>
                  </a:lnTo>
                  <a:lnTo>
                    <a:pt x="24025" y="79690"/>
                  </a:lnTo>
                  <a:lnTo>
                    <a:pt x="21663" y="77065"/>
                  </a:lnTo>
                  <a:lnTo>
                    <a:pt x="19992" y="74353"/>
                  </a:lnTo>
                  <a:lnTo>
                    <a:pt x="19992" y="72347"/>
                  </a:lnTo>
                  <a:lnTo>
                    <a:pt x="20091" y="70932"/>
                  </a:lnTo>
                  <a:lnTo>
                    <a:pt x="20874" y="69455"/>
                  </a:lnTo>
                  <a:lnTo>
                    <a:pt x="21037" y="69040"/>
                  </a:lnTo>
                  <a:lnTo>
                    <a:pt x="21902" y="68236"/>
                  </a:lnTo>
                  <a:lnTo>
                    <a:pt x="22496" y="67478"/>
                  </a:lnTo>
                  <a:lnTo>
                    <a:pt x="22508" y="67121"/>
                  </a:lnTo>
                  <a:lnTo>
                    <a:pt x="22492" y="66759"/>
                  </a:lnTo>
                  <a:lnTo>
                    <a:pt x="22461" y="66399"/>
                  </a:lnTo>
                  <a:lnTo>
                    <a:pt x="22418" y="66045"/>
                  </a:lnTo>
                  <a:lnTo>
                    <a:pt x="22358" y="65644"/>
                  </a:lnTo>
                  <a:lnTo>
                    <a:pt x="22278" y="65238"/>
                  </a:lnTo>
                  <a:lnTo>
                    <a:pt x="22177" y="64842"/>
                  </a:lnTo>
                  <a:lnTo>
                    <a:pt x="22050" y="64461"/>
                  </a:lnTo>
                  <a:lnTo>
                    <a:pt x="21895" y="64106"/>
                  </a:lnTo>
                  <a:lnTo>
                    <a:pt x="21709" y="63785"/>
                  </a:lnTo>
                  <a:lnTo>
                    <a:pt x="21491" y="63486"/>
                  </a:lnTo>
                  <a:lnTo>
                    <a:pt x="21254" y="63204"/>
                  </a:lnTo>
                  <a:lnTo>
                    <a:pt x="21007" y="62943"/>
                  </a:lnTo>
                  <a:lnTo>
                    <a:pt x="20745" y="62677"/>
                  </a:lnTo>
                  <a:lnTo>
                    <a:pt x="20548" y="62484"/>
                  </a:lnTo>
                  <a:lnTo>
                    <a:pt x="20343" y="62299"/>
                  </a:lnTo>
                  <a:lnTo>
                    <a:pt x="20136" y="62120"/>
                  </a:lnTo>
                  <a:lnTo>
                    <a:pt x="19923" y="61950"/>
                  </a:lnTo>
                  <a:lnTo>
                    <a:pt x="19706" y="61791"/>
                  </a:lnTo>
                  <a:lnTo>
                    <a:pt x="19393" y="61593"/>
                  </a:lnTo>
                  <a:lnTo>
                    <a:pt x="19065" y="61421"/>
                  </a:lnTo>
                  <a:lnTo>
                    <a:pt x="18394" y="61108"/>
                  </a:lnTo>
                  <a:lnTo>
                    <a:pt x="18065" y="60939"/>
                  </a:lnTo>
                  <a:lnTo>
                    <a:pt x="17555" y="60648"/>
                  </a:lnTo>
                  <a:lnTo>
                    <a:pt x="17050" y="60344"/>
                  </a:lnTo>
                  <a:lnTo>
                    <a:pt x="16420" y="59954"/>
                  </a:lnTo>
                  <a:lnTo>
                    <a:pt x="16072" y="59658"/>
                  </a:lnTo>
                  <a:lnTo>
                    <a:pt x="15783" y="59415"/>
                  </a:lnTo>
                  <a:lnTo>
                    <a:pt x="15526" y="59192"/>
                  </a:lnTo>
                  <a:lnTo>
                    <a:pt x="15453" y="59320"/>
                  </a:lnTo>
                  <a:lnTo>
                    <a:pt x="14950" y="58996"/>
                  </a:lnTo>
                  <a:lnTo>
                    <a:pt x="14365" y="58596"/>
                  </a:lnTo>
                  <a:lnTo>
                    <a:pt x="13788" y="58195"/>
                  </a:lnTo>
                  <a:lnTo>
                    <a:pt x="13417" y="57931"/>
                  </a:lnTo>
                  <a:lnTo>
                    <a:pt x="13209" y="57790"/>
                  </a:lnTo>
                  <a:lnTo>
                    <a:pt x="12746" y="57371"/>
                  </a:lnTo>
                  <a:lnTo>
                    <a:pt x="10929" y="55865"/>
                  </a:lnTo>
                  <a:lnTo>
                    <a:pt x="10612" y="56022"/>
                  </a:lnTo>
                  <a:lnTo>
                    <a:pt x="10252" y="55770"/>
                  </a:lnTo>
                  <a:lnTo>
                    <a:pt x="9517" y="55155"/>
                  </a:lnTo>
                  <a:lnTo>
                    <a:pt x="8855" y="54450"/>
                  </a:lnTo>
                  <a:lnTo>
                    <a:pt x="8442" y="53902"/>
                  </a:lnTo>
                  <a:lnTo>
                    <a:pt x="8070" y="53311"/>
                  </a:lnTo>
                  <a:lnTo>
                    <a:pt x="7725" y="52695"/>
                  </a:lnTo>
                  <a:lnTo>
                    <a:pt x="7410" y="52058"/>
                  </a:lnTo>
                  <a:lnTo>
                    <a:pt x="7121" y="51410"/>
                  </a:lnTo>
                  <a:lnTo>
                    <a:pt x="6883" y="50805"/>
                  </a:lnTo>
                  <a:lnTo>
                    <a:pt x="6676" y="50176"/>
                  </a:lnTo>
                  <a:lnTo>
                    <a:pt x="6480" y="49523"/>
                  </a:lnTo>
                  <a:lnTo>
                    <a:pt x="6301" y="48865"/>
                  </a:lnTo>
                  <a:lnTo>
                    <a:pt x="5985" y="47650"/>
                  </a:lnTo>
                  <a:lnTo>
                    <a:pt x="5850" y="47092"/>
                  </a:lnTo>
                  <a:lnTo>
                    <a:pt x="5723" y="46530"/>
                  </a:lnTo>
                  <a:lnTo>
                    <a:pt x="5609" y="45968"/>
                  </a:lnTo>
                  <a:lnTo>
                    <a:pt x="5502" y="45401"/>
                  </a:lnTo>
                  <a:lnTo>
                    <a:pt x="5442" y="45048"/>
                  </a:lnTo>
                  <a:lnTo>
                    <a:pt x="5339" y="44333"/>
                  </a:lnTo>
                  <a:lnTo>
                    <a:pt x="5248" y="43614"/>
                  </a:lnTo>
                  <a:lnTo>
                    <a:pt x="5106" y="43266"/>
                  </a:lnTo>
                  <a:lnTo>
                    <a:pt x="4750" y="42670"/>
                  </a:lnTo>
                  <a:lnTo>
                    <a:pt x="4385" y="42084"/>
                  </a:lnTo>
                  <a:lnTo>
                    <a:pt x="4009" y="41502"/>
                  </a:lnTo>
                  <a:lnTo>
                    <a:pt x="3840" y="41250"/>
                  </a:lnTo>
                  <a:lnTo>
                    <a:pt x="2536" y="39358"/>
                  </a:lnTo>
                  <a:lnTo>
                    <a:pt x="2145" y="38824"/>
                  </a:lnTo>
                  <a:lnTo>
                    <a:pt x="1797" y="38395"/>
                  </a:lnTo>
                  <a:lnTo>
                    <a:pt x="1392" y="37974"/>
                  </a:lnTo>
                  <a:lnTo>
                    <a:pt x="1155" y="37747"/>
                  </a:lnTo>
                  <a:lnTo>
                    <a:pt x="910" y="37528"/>
                  </a:lnTo>
                  <a:lnTo>
                    <a:pt x="700" y="37347"/>
                  </a:lnTo>
                  <a:lnTo>
                    <a:pt x="0" y="36661"/>
                  </a:lnTo>
                  <a:lnTo>
                    <a:pt x="347" y="35578"/>
                  </a:lnTo>
                  <a:lnTo>
                    <a:pt x="2620" y="35831"/>
                  </a:lnTo>
                  <a:lnTo>
                    <a:pt x="3392" y="35898"/>
                  </a:lnTo>
                  <a:lnTo>
                    <a:pt x="4180" y="35970"/>
                  </a:lnTo>
                  <a:lnTo>
                    <a:pt x="5710" y="36136"/>
                  </a:lnTo>
                  <a:lnTo>
                    <a:pt x="5787" y="35489"/>
                  </a:lnTo>
                  <a:lnTo>
                    <a:pt x="5834" y="34979"/>
                  </a:lnTo>
                  <a:lnTo>
                    <a:pt x="5949" y="33887"/>
                  </a:lnTo>
                  <a:lnTo>
                    <a:pt x="6052" y="32844"/>
                  </a:lnTo>
                  <a:lnTo>
                    <a:pt x="6068" y="32653"/>
                  </a:lnTo>
                  <a:lnTo>
                    <a:pt x="6107" y="32296"/>
                  </a:lnTo>
                  <a:lnTo>
                    <a:pt x="6127" y="32024"/>
                  </a:lnTo>
                  <a:lnTo>
                    <a:pt x="6163" y="31772"/>
                  </a:lnTo>
                  <a:lnTo>
                    <a:pt x="6218" y="31243"/>
                  </a:lnTo>
                  <a:lnTo>
                    <a:pt x="6416" y="29198"/>
                  </a:lnTo>
                  <a:lnTo>
                    <a:pt x="6480" y="28570"/>
                  </a:lnTo>
                  <a:lnTo>
                    <a:pt x="6590" y="27402"/>
                  </a:lnTo>
                  <a:lnTo>
                    <a:pt x="6709" y="26234"/>
                  </a:lnTo>
                  <a:lnTo>
                    <a:pt x="6736" y="25937"/>
                  </a:lnTo>
                  <a:lnTo>
                    <a:pt x="6824" y="25048"/>
                  </a:lnTo>
                  <a:lnTo>
                    <a:pt x="6871" y="24628"/>
                  </a:lnTo>
                  <a:lnTo>
                    <a:pt x="6879" y="24476"/>
                  </a:lnTo>
                  <a:lnTo>
                    <a:pt x="6939" y="23890"/>
                  </a:lnTo>
                  <a:lnTo>
                    <a:pt x="6991" y="23327"/>
                  </a:lnTo>
                  <a:lnTo>
                    <a:pt x="7058" y="22663"/>
                  </a:lnTo>
                  <a:lnTo>
                    <a:pt x="7121" y="22041"/>
                  </a:lnTo>
                  <a:lnTo>
                    <a:pt x="7224" y="20969"/>
                  </a:lnTo>
                  <a:lnTo>
                    <a:pt x="7240" y="20726"/>
                  </a:lnTo>
                  <a:lnTo>
                    <a:pt x="7307" y="20078"/>
                  </a:lnTo>
                  <a:lnTo>
                    <a:pt x="7355" y="19414"/>
                  </a:lnTo>
                  <a:lnTo>
                    <a:pt x="7419" y="18762"/>
                  </a:lnTo>
                  <a:lnTo>
                    <a:pt x="7509" y="18119"/>
                  </a:lnTo>
                  <a:lnTo>
                    <a:pt x="7671" y="16399"/>
                  </a:lnTo>
                  <a:lnTo>
                    <a:pt x="9864" y="16608"/>
                  </a:lnTo>
                  <a:lnTo>
                    <a:pt x="14078" y="17068"/>
                  </a:lnTo>
                  <a:lnTo>
                    <a:pt x="17690" y="17417"/>
                  </a:lnTo>
                  <a:lnTo>
                    <a:pt x="18769" y="17517"/>
                  </a:lnTo>
                  <a:lnTo>
                    <a:pt x="19375" y="9036"/>
                  </a:lnTo>
                  <a:lnTo>
                    <a:pt x="19413" y="8464"/>
                  </a:lnTo>
                  <a:lnTo>
                    <a:pt x="19874" y="2567"/>
                  </a:lnTo>
                  <a:lnTo>
                    <a:pt x="19954" y="2313"/>
                  </a:lnTo>
                  <a:lnTo>
                    <a:pt x="20024" y="2150"/>
                  </a:lnTo>
                  <a:lnTo>
                    <a:pt x="20153" y="1918"/>
                  </a:lnTo>
                  <a:lnTo>
                    <a:pt x="20309" y="1703"/>
                  </a:lnTo>
                  <a:lnTo>
                    <a:pt x="20489" y="1508"/>
                  </a:lnTo>
                  <a:lnTo>
                    <a:pt x="20690" y="1335"/>
                  </a:lnTo>
                  <a:lnTo>
                    <a:pt x="20911" y="1189"/>
                  </a:lnTo>
                  <a:lnTo>
                    <a:pt x="21148" y="1069"/>
                  </a:lnTo>
                  <a:lnTo>
                    <a:pt x="21350" y="817"/>
                  </a:lnTo>
                  <a:lnTo>
                    <a:pt x="24187" y="1001"/>
                  </a:lnTo>
                  <a:lnTo>
                    <a:pt x="26257" y="991"/>
                  </a:lnTo>
                  <a:lnTo>
                    <a:pt x="28589" y="839"/>
                  </a:lnTo>
                  <a:lnTo>
                    <a:pt x="29273" y="778"/>
                  </a:lnTo>
                  <a:lnTo>
                    <a:pt x="30642" y="667"/>
                  </a:lnTo>
                  <a:lnTo>
                    <a:pt x="31162" y="653"/>
                  </a:lnTo>
                  <a:lnTo>
                    <a:pt x="32752" y="492"/>
                  </a:lnTo>
                  <a:lnTo>
                    <a:pt x="38807" y="0"/>
                  </a:lnTo>
                  <a:lnTo>
                    <a:pt x="39307" y="33"/>
                  </a:lnTo>
                  <a:lnTo>
                    <a:pt x="39911" y="26"/>
                  </a:lnTo>
                  <a:lnTo>
                    <a:pt x="41296" y="72"/>
                  </a:lnTo>
                  <a:lnTo>
                    <a:pt x="43904" y="169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8" name="pg158"/>
            <p:cNvSpPr/>
            <p:nvPr/>
          </p:nvSpPr>
          <p:spPr>
            <a:xfrm>
              <a:off x="6000883" y="4733198"/>
              <a:ext cx="112944" cy="86187"/>
            </a:xfrm>
            <a:custGeom>
              <a:avLst/>
              <a:gdLst/>
              <a:ahLst/>
              <a:cxnLst/>
              <a:rect l="0" t="0" r="0" b="0"/>
              <a:pathLst>
                <a:path w="112944" h="86187">
                  <a:moveTo>
                    <a:pt x="110160" y="37093"/>
                  </a:moveTo>
                  <a:lnTo>
                    <a:pt x="110140" y="38091"/>
                  </a:lnTo>
                  <a:lnTo>
                    <a:pt x="110042" y="39656"/>
                  </a:lnTo>
                  <a:lnTo>
                    <a:pt x="109356" y="48172"/>
                  </a:lnTo>
                  <a:lnTo>
                    <a:pt x="109463" y="48314"/>
                  </a:lnTo>
                  <a:lnTo>
                    <a:pt x="107393" y="48323"/>
                  </a:lnTo>
                  <a:lnTo>
                    <a:pt x="104556" y="48140"/>
                  </a:lnTo>
                  <a:lnTo>
                    <a:pt x="104354" y="48392"/>
                  </a:lnTo>
                  <a:lnTo>
                    <a:pt x="104118" y="48511"/>
                  </a:lnTo>
                  <a:lnTo>
                    <a:pt x="103897" y="48658"/>
                  </a:lnTo>
                  <a:lnTo>
                    <a:pt x="103695" y="48830"/>
                  </a:lnTo>
                  <a:lnTo>
                    <a:pt x="103515" y="49025"/>
                  </a:lnTo>
                  <a:lnTo>
                    <a:pt x="103359" y="49240"/>
                  </a:lnTo>
                  <a:lnTo>
                    <a:pt x="103230" y="49473"/>
                  </a:lnTo>
                  <a:lnTo>
                    <a:pt x="103160" y="49636"/>
                  </a:lnTo>
                  <a:lnTo>
                    <a:pt x="103060" y="49975"/>
                  </a:lnTo>
                  <a:lnTo>
                    <a:pt x="102619" y="55787"/>
                  </a:lnTo>
                  <a:lnTo>
                    <a:pt x="102581" y="56358"/>
                  </a:lnTo>
                  <a:lnTo>
                    <a:pt x="101975" y="64839"/>
                  </a:lnTo>
                  <a:lnTo>
                    <a:pt x="100896" y="64739"/>
                  </a:lnTo>
                  <a:lnTo>
                    <a:pt x="97284" y="64390"/>
                  </a:lnTo>
                  <a:lnTo>
                    <a:pt x="93070" y="63931"/>
                  </a:lnTo>
                  <a:lnTo>
                    <a:pt x="90877" y="63721"/>
                  </a:lnTo>
                  <a:lnTo>
                    <a:pt x="90715" y="65441"/>
                  </a:lnTo>
                  <a:lnTo>
                    <a:pt x="90625" y="66084"/>
                  </a:lnTo>
                  <a:lnTo>
                    <a:pt x="90561" y="66736"/>
                  </a:lnTo>
                  <a:lnTo>
                    <a:pt x="90513" y="67400"/>
                  </a:lnTo>
                  <a:lnTo>
                    <a:pt x="90446" y="68048"/>
                  </a:lnTo>
                  <a:lnTo>
                    <a:pt x="90430" y="68291"/>
                  </a:lnTo>
                  <a:lnTo>
                    <a:pt x="90327" y="69363"/>
                  </a:lnTo>
                  <a:lnTo>
                    <a:pt x="90264" y="69986"/>
                  </a:lnTo>
                  <a:lnTo>
                    <a:pt x="90197" y="70650"/>
                  </a:lnTo>
                  <a:lnTo>
                    <a:pt x="90129" y="71317"/>
                  </a:lnTo>
                  <a:lnTo>
                    <a:pt x="90086" y="71798"/>
                  </a:lnTo>
                  <a:lnTo>
                    <a:pt x="90078" y="71951"/>
                  </a:lnTo>
                  <a:lnTo>
                    <a:pt x="90030" y="72370"/>
                  </a:lnTo>
                  <a:lnTo>
                    <a:pt x="89942" y="73259"/>
                  </a:lnTo>
                  <a:lnTo>
                    <a:pt x="89915" y="73557"/>
                  </a:lnTo>
                  <a:lnTo>
                    <a:pt x="89797" y="74724"/>
                  </a:lnTo>
                  <a:lnTo>
                    <a:pt x="89686" y="75892"/>
                  </a:lnTo>
                  <a:lnTo>
                    <a:pt x="89622" y="76521"/>
                  </a:lnTo>
                  <a:lnTo>
                    <a:pt x="89424" y="78565"/>
                  </a:lnTo>
                  <a:lnTo>
                    <a:pt x="89369" y="79094"/>
                  </a:lnTo>
                  <a:lnTo>
                    <a:pt x="89333" y="79347"/>
                  </a:lnTo>
                  <a:lnTo>
                    <a:pt x="89314" y="79618"/>
                  </a:lnTo>
                  <a:lnTo>
                    <a:pt x="89274" y="79976"/>
                  </a:lnTo>
                  <a:lnTo>
                    <a:pt x="89258" y="80166"/>
                  </a:lnTo>
                  <a:lnTo>
                    <a:pt x="89155" y="81210"/>
                  </a:lnTo>
                  <a:lnTo>
                    <a:pt x="89041" y="82301"/>
                  </a:lnTo>
                  <a:lnTo>
                    <a:pt x="88993" y="82811"/>
                  </a:lnTo>
                  <a:lnTo>
                    <a:pt x="88916" y="83459"/>
                  </a:lnTo>
                  <a:lnTo>
                    <a:pt x="87303" y="83287"/>
                  </a:lnTo>
                  <a:lnTo>
                    <a:pt x="86598" y="83221"/>
                  </a:lnTo>
                  <a:lnTo>
                    <a:pt x="85826" y="83153"/>
                  </a:lnTo>
                  <a:lnTo>
                    <a:pt x="83553" y="82900"/>
                  </a:lnTo>
                  <a:lnTo>
                    <a:pt x="83206" y="83983"/>
                  </a:lnTo>
                  <a:lnTo>
                    <a:pt x="81455" y="82840"/>
                  </a:lnTo>
                  <a:lnTo>
                    <a:pt x="77457" y="80228"/>
                  </a:lnTo>
                  <a:lnTo>
                    <a:pt x="74208" y="78098"/>
                  </a:lnTo>
                  <a:lnTo>
                    <a:pt x="73717" y="78019"/>
                  </a:lnTo>
                  <a:lnTo>
                    <a:pt x="73301" y="77955"/>
                  </a:lnTo>
                  <a:lnTo>
                    <a:pt x="72428" y="77845"/>
                  </a:lnTo>
                  <a:lnTo>
                    <a:pt x="71476" y="77774"/>
                  </a:lnTo>
                  <a:lnTo>
                    <a:pt x="69935" y="77458"/>
                  </a:lnTo>
                  <a:lnTo>
                    <a:pt x="67952" y="77544"/>
                  </a:lnTo>
                  <a:lnTo>
                    <a:pt x="65331" y="77785"/>
                  </a:lnTo>
                  <a:lnTo>
                    <a:pt x="63713" y="77548"/>
                  </a:lnTo>
                  <a:lnTo>
                    <a:pt x="63014" y="77534"/>
                  </a:lnTo>
                  <a:lnTo>
                    <a:pt x="62498" y="77551"/>
                  </a:lnTo>
                  <a:lnTo>
                    <a:pt x="61964" y="77639"/>
                  </a:lnTo>
                  <a:lnTo>
                    <a:pt x="61492" y="77778"/>
                  </a:lnTo>
                  <a:lnTo>
                    <a:pt x="60970" y="78078"/>
                  </a:lnTo>
                  <a:lnTo>
                    <a:pt x="60582" y="78262"/>
                  </a:lnTo>
                  <a:lnTo>
                    <a:pt x="60175" y="78377"/>
                  </a:lnTo>
                  <a:lnTo>
                    <a:pt x="59747" y="78488"/>
                  </a:lnTo>
                  <a:lnTo>
                    <a:pt x="59141" y="79060"/>
                  </a:lnTo>
                  <a:lnTo>
                    <a:pt x="58727" y="79340"/>
                  </a:lnTo>
                  <a:lnTo>
                    <a:pt x="58191" y="79818"/>
                  </a:lnTo>
                  <a:lnTo>
                    <a:pt x="57484" y="80304"/>
                  </a:lnTo>
                  <a:lnTo>
                    <a:pt x="57300" y="80533"/>
                  </a:lnTo>
                  <a:lnTo>
                    <a:pt x="57084" y="80763"/>
                  </a:lnTo>
                  <a:lnTo>
                    <a:pt x="56841" y="80991"/>
                  </a:lnTo>
                  <a:lnTo>
                    <a:pt x="56480" y="81243"/>
                  </a:lnTo>
                  <a:lnTo>
                    <a:pt x="56113" y="81486"/>
                  </a:lnTo>
                  <a:lnTo>
                    <a:pt x="55926" y="81600"/>
                  </a:lnTo>
                  <a:lnTo>
                    <a:pt x="55661" y="81753"/>
                  </a:lnTo>
                  <a:lnTo>
                    <a:pt x="55396" y="81891"/>
                  </a:lnTo>
                  <a:lnTo>
                    <a:pt x="55127" y="82029"/>
                  </a:lnTo>
                  <a:lnTo>
                    <a:pt x="54267" y="82458"/>
                  </a:lnTo>
                  <a:lnTo>
                    <a:pt x="53947" y="82625"/>
                  </a:lnTo>
                  <a:lnTo>
                    <a:pt x="53570" y="82811"/>
                  </a:lnTo>
                  <a:lnTo>
                    <a:pt x="53305" y="82945"/>
                  </a:lnTo>
                  <a:lnTo>
                    <a:pt x="52980" y="83092"/>
                  </a:lnTo>
                  <a:lnTo>
                    <a:pt x="52641" y="83240"/>
                  </a:lnTo>
                  <a:lnTo>
                    <a:pt x="52296" y="83383"/>
                  </a:lnTo>
                  <a:lnTo>
                    <a:pt x="51947" y="83507"/>
                  </a:lnTo>
                  <a:lnTo>
                    <a:pt x="51599" y="83611"/>
                  </a:lnTo>
                  <a:lnTo>
                    <a:pt x="51247" y="83678"/>
                  </a:lnTo>
                  <a:lnTo>
                    <a:pt x="50922" y="83707"/>
                  </a:lnTo>
                  <a:lnTo>
                    <a:pt x="50598" y="83717"/>
                  </a:lnTo>
                  <a:lnTo>
                    <a:pt x="50270" y="83702"/>
                  </a:lnTo>
                  <a:lnTo>
                    <a:pt x="49945" y="83659"/>
                  </a:lnTo>
                  <a:lnTo>
                    <a:pt x="49628" y="83597"/>
                  </a:lnTo>
                  <a:lnTo>
                    <a:pt x="49346" y="83502"/>
                  </a:lnTo>
                  <a:lnTo>
                    <a:pt x="49070" y="83378"/>
                  </a:lnTo>
                  <a:lnTo>
                    <a:pt x="48793" y="83235"/>
                  </a:lnTo>
                  <a:lnTo>
                    <a:pt x="48515" y="83097"/>
                  </a:lnTo>
                  <a:lnTo>
                    <a:pt x="48239" y="82973"/>
                  </a:lnTo>
                  <a:lnTo>
                    <a:pt x="47894" y="82839"/>
                  </a:lnTo>
                  <a:lnTo>
                    <a:pt x="47488" y="82651"/>
                  </a:lnTo>
                  <a:lnTo>
                    <a:pt x="47221" y="82544"/>
                  </a:lnTo>
                  <a:lnTo>
                    <a:pt x="46881" y="82401"/>
                  </a:lnTo>
                  <a:lnTo>
                    <a:pt x="46536" y="82287"/>
                  </a:lnTo>
                  <a:lnTo>
                    <a:pt x="46077" y="82149"/>
                  </a:lnTo>
                  <a:lnTo>
                    <a:pt x="45610" y="82025"/>
                  </a:lnTo>
                  <a:lnTo>
                    <a:pt x="45142" y="81915"/>
                  </a:lnTo>
                  <a:lnTo>
                    <a:pt x="44676" y="81834"/>
                  </a:lnTo>
                  <a:lnTo>
                    <a:pt x="44205" y="81781"/>
                  </a:lnTo>
                  <a:lnTo>
                    <a:pt x="43788" y="81753"/>
                  </a:lnTo>
                  <a:lnTo>
                    <a:pt x="43374" y="81739"/>
                  </a:lnTo>
                  <a:lnTo>
                    <a:pt x="42953" y="81744"/>
                  </a:lnTo>
                  <a:lnTo>
                    <a:pt x="42541" y="81781"/>
                  </a:lnTo>
                  <a:lnTo>
                    <a:pt x="42231" y="81840"/>
                  </a:lnTo>
                  <a:lnTo>
                    <a:pt x="41246" y="82181"/>
                  </a:lnTo>
                  <a:lnTo>
                    <a:pt x="40236" y="82659"/>
                  </a:lnTo>
                  <a:lnTo>
                    <a:pt x="39280" y="83322"/>
                  </a:lnTo>
                  <a:lnTo>
                    <a:pt x="37569" y="84354"/>
                  </a:lnTo>
                  <a:lnTo>
                    <a:pt x="35441" y="85556"/>
                  </a:lnTo>
                  <a:lnTo>
                    <a:pt x="33328" y="86187"/>
                  </a:lnTo>
                  <a:lnTo>
                    <a:pt x="30711" y="85913"/>
                  </a:lnTo>
                  <a:lnTo>
                    <a:pt x="29876" y="85499"/>
                  </a:lnTo>
                  <a:lnTo>
                    <a:pt x="28655" y="84715"/>
                  </a:lnTo>
                  <a:lnTo>
                    <a:pt x="27832" y="84111"/>
                  </a:lnTo>
                  <a:lnTo>
                    <a:pt x="25217" y="82373"/>
                  </a:lnTo>
                  <a:lnTo>
                    <a:pt x="23039" y="80772"/>
                  </a:lnTo>
                  <a:lnTo>
                    <a:pt x="21038" y="79284"/>
                  </a:lnTo>
                  <a:lnTo>
                    <a:pt x="20624" y="79060"/>
                  </a:lnTo>
                  <a:lnTo>
                    <a:pt x="19949" y="78715"/>
                  </a:lnTo>
                  <a:lnTo>
                    <a:pt x="19136" y="78480"/>
                  </a:lnTo>
                  <a:lnTo>
                    <a:pt x="18301" y="78303"/>
                  </a:lnTo>
                  <a:lnTo>
                    <a:pt x="17594" y="78221"/>
                  </a:lnTo>
                  <a:lnTo>
                    <a:pt x="16853" y="78271"/>
                  </a:lnTo>
                  <a:lnTo>
                    <a:pt x="15865" y="78353"/>
                  </a:lnTo>
                  <a:lnTo>
                    <a:pt x="14960" y="78452"/>
                  </a:lnTo>
                  <a:lnTo>
                    <a:pt x="14414" y="78523"/>
                  </a:lnTo>
                  <a:lnTo>
                    <a:pt x="13171" y="78488"/>
                  </a:lnTo>
                  <a:lnTo>
                    <a:pt x="11820" y="78363"/>
                  </a:lnTo>
                  <a:lnTo>
                    <a:pt x="10796" y="77946"/>
                  </a:lnTo>
                  <a:lnTo>
                    <a:pt x="9913" y="77474"/>
                  </a:lnTo>
                  <a:lnTo>
                    <a:pt x="5582" y="74688"/>
                  </a:lnTo>
                  <a:lnTo>
                    <a:pt x="4623" y="74043"/>
                  </a:lnTo>
                  <a:lnTo>
                    <a:pt x="3680" y="73409"/>
                  </a:lnTo>
                  <a:lnTo>
                    <a:pt x="1796" y="72042"/>
                  </a:lnTo>
                  <a:lnTo>
                    <a:pt x="1192" y="71207"/>
                  </a:lnTo>
                  <a:lnTo>
                    <a:pt x="677" y="70355"/>
                  </a:lnTo>
                  <a:lnTo>
                    <a:pt x="410" y="69751"/>
                  </a:lnTo>
                  <a:lnTo>
                    <a:pt x="90" y="68615"/>
                  </a:lnTo>
                  <a:lnTo>
                    <a:pt x="0" y="67871"/>
                  </a:lnTo>
                  <a:lnTo>
                    <a:pt x="2446" y="67501"/>
                  </a:lnTo>
                  <a:lnTo>
                    <a:pt x="2369" y="67034"/>
                  </a:lnTo>
                  <a:lnTo>
                    <a:pt x="2085" y="64305"/>
                  </a:lnTo>
                  <a:lnTo>
                    <a:pt x="2014" y="63527"/>
                  </a:lnTo>
                  <a:lnTo>
                    <a:pt x="2031" y="62579"/>
                  </a:lnTo>
                  <a:lnTo>
                    <a:pt x="2131" y="61805"/>
                  </a:lnTo>
                  <a:lnTo>
                    <a:pt x="2459" y="59868"/>
                  </a:lnTo>
                  <a:lnTo>
                    <a:pt x="3026" y="56529"/>
                  </a:lnTo>
                  <a:lnTo>
                    <a:pt x="3325" y="54756"/>
                  </a:lnTo>
                  <a:lnTo>
                    <a:pt x="3680" y="52662"/>
                  </a:lnTo>
                  <a:lnTo>
                    <a:pt x="4060" y="50361"/>
                  </a:lnTo>
                  <a:lnTo>
                    <a:pt x="4164" y="49729"/>
                  </a:lnTo>
                  <a:lnTo>
                    <a:pt x="4729" y="46309"/>
                  </a:lnTo>
                  <a:lnTo>
                    <a:pt x="4885" y="45342"/>
                  </a:lnTo>
                  <a:lnTo>
                    <a:pt x="5669" y="40479"/>
                  </a:lnTo>
                  <a:lnTo>
                    <a:pt x="6376" y="36085"/>
                  </a:lnTo>
                  <a:lnTo>
                    <a:pt x="6801" y="33448"/>
                  </a:lnTo>
                  <a:lnTo>
                    <a:pt x="7672" y="28037"/>
                  </a:lnTo>
                  <a:lnTo>
                    <a:pt x="8230" y="24480"/>
                  </a:lnTo>
                  <a:lnTo>
                    <a:pt x="8500" y="22758"/>
                  </a:lnTo>
                  <a:lnTo>
                    <a:pt x="8946" y="19910"/>
                  </a:lnTo>
                  <a:lnTo>
                    <a:pt x="9018" y="19323"/>
                  </a:lnTo>
                  <a:lnTo>
                    <a:pt x="9255" y="17408"/>
                  </a:lnTo>
                  <a:lnTo>
                    <a:pt x="9343" y="16694"/>
                  </a:lnTo>
                  <a:lnTo>
                    <a:pt x="9707" y="14824"/>
                  </a:lnTo>
                  <a:lnTo>
                    <a:pt x="10158" y="11714"/>
                  </a:lnTo>
                  <a:lnTo>
                    <a:pt x="10168" y="11423"/>
                  </a:lnTo>
                  <a:lnTo>
                    <a:pt x="10099" y="10668"/>
                  </a:lnTo>
                  <a:lnTo>
                    <a:pt x="10034" y="9837"/>
                  </a:lnTo>
                  <a:lnTo>
                    <a:pt x="10324" y="9597"/>
                  </a:lnTo>
                  <a:lnTo>
                    <a:pt x="11488" y="8459"/>
                  </a:lnTo>
                  <a:lnTo>
                    <a:pt x="11844" y="8126"/>
                  </a:lnTo>
                  <a:lnTo>
                    <a:pt x="12566" y="7409"/>
                  </a:lnTo>
                  <a:lnTo>
                    <a:pt x="13792" y="6133"/>
                  </a:lnTo>
                  <a:lnTo>
                    <a:pt x="14156" y="5755"/>
                  </a:lnTo>
                  <a:lnTo>
                    <a:pt x="14929" y="4842"/>
                  </a:lnTo>
                  <a:lnTo>
                    <a:pt x="15216" y="4504"/>
                  </a:lnTo>
                  <a:lnTo>
                    <a:pt x="16463" y="3030"/>
                  </a:lnTo>
                  <a:lnTo>
                    <a:pt x="17105" y="2247"/>
                  </a:lnTo>
                  <a:lnTo>
                    <a:pt x="17597" y="1669"/>
                  </a:lnTo>
                  <a:lnTo>
                    <a:pt x="18138" y="1135"/>
                  </a:lnTo>
                  <a:lnTo>
                    <a:pt x="18741" y="668"/>
                  </a:lnTo>
                  <a:lnTo>
                    <a:pt x="19215" y="400"/>
                  </a:lnTo>
                  <a:lnTo>
                    <a:pt x="19895" y="145"/>
                  </a:lnTo>
                  <a:lnTo>
                    <a:pt x="20644" y="0"/>
                  </a:lnTo>
                  <a:lnTo>
                    <a:pt x="21407" y="0"/>
                  </a:lnTo>
                  <a:lnTo>
                    <a:pt x="22157" y="125"/>
                  </a:lnTo>
                  <a:lnTo>
                    <a:pt x="22878" y="363"/>
                  </a:lnTo>
                  <a:lnTo>
                    <a:pt x="23564" y="689"/>
                  </a:lnTo>
                  <a:lnTo>
                    <a:pt x="24007" y="932"/>
                  </a:lnTo>
                  <a:lnTo>
                    <a:pt x="24672" y="1295"/>
                  </a:lnTo>
                  <a:lnTo>
                    <a:pt x="25849" y="1928"/>
                  </a:lnTo>
                  <a:lnTo>
                    <a:pt x="27657" y="2895"/>
                  </a:lnTo>
                  <a:lnTo>
                    <a:pt x="28973" y="3587"/>
                  </a:lnTo>
                  <a:lnTo>
                    <a:pt x="29566" y="3900"/>
                  </a:lnTo>
                  <a:lnTo>
                    <a:pt x="30415" y="4327"/>
                  </a:lnTo>
                  <a:lnTo>
                    <a:pt x="30921" y="4578"/>
                  </a:lnTo>
                  <a:lnTo>
                    <a:pt x="32260" y="5278"/>
                  </a:lnTo>
                  <a:lnTo>
                    <a:pt x="33295" y="5812"/>
                  </a:lnTo>
                  <a:lnTo>
                    <a:pt x="33608" y="5974"/>
                  </a:lnTo>
                  <a:lnTo>
                    <a:pt x="35868" y="7099"/>
                  </a:lnTo>
                  <a:lnTo>
                    <a:pt x="36801" y="7505"/>
                  </a:lnTo>
                  <a:lnTo>
                    <a:pt x="37683" y="7784"/>
                  </a:lnTo>
                  <a:lnTo>
                    <a:pt x="40238" y="8531"/>
                  </a:lnTo>
                  <a:lnTo>
                    <a:pt x="40674" y="8661"/>
                  </a:lnTo>
                  <a:lnTo>
                    <a:pt x="41653" y="8928"/>
                  </a:lnTo>
                  <a:lnTo>
                    <a:pt x="42667" y="9090"/>
                  </a:lnTo>
                  <a:lnTo>
                    <a:pt x="44195" y="9262"/>
                  </a:lnTo>
                  <a:lnTo>
                    <a:pt x="44703" y="9329"/>
                  </a:lnTo>
                  <a:lnTo>
                    <a:pt x="45418" y="9420"/>
                  </a:lnTo>
                  <a:lnTo>
                    <a:pt x="47171" y="9631"/>
                  </a:lnTo>
                  <a:lnTo>
                    <a:pt x="48184" y="9759"/>
                  </a:lnTo>
                  <a:lnTo>
                    <a:pt x="49571" y="9920"/>
                  </a:lnTo>
                  <a:lnTo>
                    <a:pt x="50163" y="9849"/>
                  </a:lnTo>
                  <a:lnTo>
                    <a:pt x="50768" y="10079"/>
                  </a:lnTo>
                  <a:lnTo>
                    <a:pt x="51912" y="10722"/>
                  </a:lnTo>
                  <a:lnTo>
                    <a:pt x="52533" y="11149"/>
                  </a:lnTo>
                  <a:lnTo>
                    <a:pt x="53146" y="11590"/>
                  </a:lnTo>
                  <a:lnTo>
                    <a:pt x="54406" y="12461"/>
                  </a:lnTo>
                  <a:lnTo>
                    <a:pt x="55106" y="12825"/>
                  </a:lnTo>
                  <a:lnTo>
                    <a:pt x="55861" y="13058"/>
                  </a:lnTo>
                  <a:lnTo>
                    <a:pt x="56657" y="13125"/>
                  </a:lnTo>
                  <a:lnTo>
                    <a:pt x="57203" y="13059"/>
                  </a:lnTo>
                  <a:lnTo>
                    <a:pt x="57442" y="13030"/>
                  </a:lnTo>
                  <a:lnTo>
                    <a:pt x="58195" y="12785"/>
                  </a:lnTo>
                  <a:lnTo>
                    <a:pt x="59542" y="12039"/>
                  </a:lnTo>
                  <a:lnTo>
                    <a:pt x="60821" y="11210"/>
                  </a:lnTo>
                  <a:lnTo>
                    <a:pt x="61562" y="10672"/>
                  </a:lnTo>
                  <a:lnTo>
                    <a:pt x="62445" y="9975"/>
                  </a:lnTo>
                  <a:lnTo>
                    <a:pt x="63378" y="9182"/>
                  </a:lnTo>
                  <a:lnTo>
                    <a:pt x="63598" y="8996"/>
                  </a:lnTo>
                  <a:lnTo>
                    <a:pt x="64189" y="8538"/>
                  </a:lnTo>
                  <a:lnTo>
                    <a:pt x="64598" y="8251"/>
                  </a:lnTo>
                  <a:lnTo>
                    <a:pt x="65846" y="7397"/>
                  </a:lnTo>
                  <a:lnTo>
                    <a:pt x="66376" y="7036"/>
                  </a:lnTo>
                  <a:lnTo>
                    <a:pt x="66894" y="6701"/>
                  </a:lnTo>
                  <a:lnTo>
                    <a:pt x="67322" y="6460"/>
                  </a:lnTo>
                  <a:lnTo>
                    <a:pt x="67772" y="6240"/>
                  </a:lnTo>
                  <a:lnTo>
                    <a:pt x="68202" y="6056"/>
                  </a:lnTo>
                  <a:lnTo>
                    <a:pt x="68688" y="5886"/>
                  </a:lnTo>
                  <a:lnTo>
                    <a:pt x="69164" y="5764"/>
                  </a:lnTo>
                  <a:lnTo>
                    <a:pt x="69657" y="5662"/>
                  </a:lnTo>
                  <a:lnTo>
                    <a:pt x="70155" y="5565"/>
                  </a:lnTo>
                  <a:lnTo>
                    <a:pt x="71379" y="5315"/>
                  </a:lnTo>
                  <a:lnTo>
                    <a:pt x="71830" y="5231"/>
                  </a:lnTo>
                  <a:lnTo>
                    <a:pt x="72120" y="5178"/>
                  </a:lnTo>
                  <a:lnTo>
                    <a:pt x="72871" y="5097"/>
                  </a:lnTo>
                  <a:lnTo>
                    <a:pt x="73625" y="5080"/>
                  </a:lnTo>
                  <a:lnTo>
                    <a:pt x="75020" y="5091"/>
                  </a:lnTo>
                  <a:lnTo>
                    <a:pt x="76150" y="5100"/>
                  </a:lnTo>
                  <a:lnTo>
                    <a:pt x="77162" y="5099"/>
                  </a:lnTo>
                  <a:lnTo>
                    <a:pt x="78171" y="5029"/>
                  </a:lnTo>
                  <a:lnTo>
                    <a:pt x="79768" y="4829"/>
                  </a:lnTo>
                  <a:lnTo>
                    <a:pt x="82679" y="4447"/>
                  </a:lnTo>
                  <a:lnTo>
                    <a:pt x="83029" y="4410"/>
                  </a:lnTo>
                  <a:lnTo>
                    <a:pt x="84444" y="4260"/>
                  </a:lnTo>
                  <a:lnTo>
                    <a:pt x="84689" y="4234"/>
                  </a:lnTo>
                  <a:lnTo>
                    <a:pt x="86705" y="4158"/>
                  </a:lnTo>
                  <a:lnTo>
                    <a:pt x="87701" y="4188"/>
                  </a:lnTo>
                  <a:lnTo>
                    <a:pt x="89184" y="4310"/>
                  </a:lnTo>
                  <a:lnTo>
                    <a:pt x="89818" y="4401"/>
                  </a:lnTo>
                  <a:lnTo>
                    <a:pt x="90887" y="4565"/>
                  </a:lnTo>
                  <a:lnTo>
                    <a:pt x="92631" y="4858"/>
                  </a:lnTo>
                  <a:lnTo>
                    <a:pt x="93407" y="5002"/>
                  </a:lnTo>
                  <a:lnTo>
                    <a:pt x="93640" y="5040"/>
                  </a:lnTo>
                  <a:lnTo>
                    <a:pt x="94155" y="5322"/>
                  </a:lnTo>
                  <a:lnTo>
                    <a:pt x="96138" y="6407"/>
                  </a:lnTo>
                  <a:lnTo>
                    <a:pt x="96530" y="6576"/>
                  </a:lnTo>
                  <a:lnTo>
                    <a:pt x="97403" y="7088"/>
                  </a:lnTo>
                  <a:lnTo>
                    <a:pt x="98715" y="7869"/>
                  </a:lnTo>
                  <a:lnTo>
                    <a:pt x="101126" y="9343"/>
                  </a:lnTo>
                  <a:lnTo>
                    <a:pt x="102158" y="9968"/>
                  </a:lnTo>
                  <a:lnTo>
                    <a:pt x="104108" y="11139"/>
                  </a:lnTo>
                  <a:lnTo>
                    <a:pt x="104894" y="11620"/>
                  </a:lnTo>
                  <a:lnTo>
                    <a:pt x="106260" y="12456"/>
                  </a:lnTo>
                  <a:lnTo>
                    <a:pt x="107368" y="13067"/>
                  </a:lnTo>
                  <a:lnTo>
                    <a:pt x="107943" y="13310"/>
                  </a:lnTo>
                  <a:lnTo>
                    <a:pt x="108297" y="13460"/>
                  </a:lnTo>
                  <a:lnTo>
                    <a:pt x="109033" y="13646"/>
                  </a:lnTo>
                  <a:lnTo>
                    <a:pt x="110044" y="13740"/>
                  </a:lnTo>
                  <a:lnTo>
                    <a:pt x="110603" y="13777"/>
                  </a:lnTo>
                  <a:lnTo>
                    <a:pt x="112944" y="13940"/>
                  </a:lnTo>
                  <a:lnTo>
                    <a:pt x="112611" y="14325"/>
                  </a:lnTo>
                  <a:lnTo>
                    <a:pt x="112485" y="14895"/>
                  </a:lnTo>
                  <a:lnTo>
                    <a:pt x="112342" y="15387"/>
                  </a:lnTo>
                  <a:lnTo>
                    <a:pt x="112203" y="16107"/>
                  </a:lnTo>
                  <a:lnTo>
                    <a:pt x="112132" y="16605"/>
                  </a:lnTo>
                  <a:lnTo>
                    <a:pt x="112108" y="16883"/>
                  </a:lnTo>
                  <a:lnTo>
                    <a:pt x="111862" y="20962"/>
                  </a:lnTo>
                  <a:lnTo>
                    <a:pt x="111789" y="22161"/>
                  </a:lnTo>
                  <a:lnTo>
                    <a:pt x="111691" y="23934"/>
                  </a:lnTo>
                  <a:lnTo>
                    <a:pt x="111587" y="25698"/>
                  </a:lnTo>
                  <a:lnTo>
                    <a:pt x="111437" y="28367"/>
                  </a:lnTo>
                  <a:lnTo>
                    <a:pt x="111255" y="31663"/>
                  </a:lnTo>
                  <a:lnTo>
                    <a:pt x="111164" y="33261"/>
                  </a:lnTo>
                  <a:lnTo>
                    <a:pt x="111092" y="34561"/>
                  </a:lnTo>
                  <a:lnTo>
                    <a:pt x="111042" y="35271"/>
                  </a:lnTo>
                  <a:lnTo>
                    <a:pt x="110967" y="36261"/>
                  </a:lnTo>
                  <a:lnTo>
                    <a:pt x="110944" y="36895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9" name="pg159"/>
            <p:cNvSpPr/>
            <p:nvPr/>
          </p:nvSpPr>
          <p:spPr>
            <a:xfrm>
              <a:off x="6157688" y="4752963"/>
              <a:ext cx="89088" cy="116124"/>
            </a:xfrm>
            <a:custGeom>
              <a:avLst/>
              <a:gdLst/>
              <a:ahLst/>
              <a:cxnLst/>
              <a:rect l="0" t="0" r="0" b="0"/>
              <a:pathLst>
                <a:path w="89088" h="116124">
                  <a:moveTo>
                    <a:pt x="14088" y="52532"/>
                  </a:moveTo>
                  <a:lnTo>
                    <a:pt x="20469" y="44092"/>
                  </a:lnTo>
                  <a:lnTo>
                    <a:pt x="21150" y="43525"/>
                  </a:lnTo>
                  <a:lnTo>
                    <a:pt x="22017" y="42806"/>
                  </a:lnTo>
                  <a:lnTo>
                    <a:pt x="23125" y="41886"/>
                  </a:lnTo>
                  <a:lnTo>
                    <a:pt x="25247" y="40156"/>
                  </a:lnTo>
                  <a:lnTo>
                    <a:pt x="28445" y="37497"/>
                  </a:lnTo>
                  <a:lnTo>
                    <a:pt x="29316" y="36773"/>
                  </a:lnTo>
                  <a:lnTo>
                    <a:pt x="30868" y="35467"/>
                  </a:lnTo>
                  <a:lnTo>
                    <a:pt x="31537" y="34909"/>
                  </a:lnTo>
                  <a:lnTo>
                    <a:pt x="34372" y="32474"/>
                  </a:lnTo>
                  <a:lnTo>
                    <a:pt x="36941" y="30201"/>
                  </a:lnTo>
                  <a:lnTo>
                    <a:pt x="39241" y="28147"/>
                  </a:lnTo>
                  <a:lnTo>
                    <a:pt x="39551" y="27999"/>
                  </a:lnTo>
                  <a:lnTo>
                    <a:pt x="40214" y="27685"/>
                  </a:lnTo>
                  <a:lnTo>
                    <a:pt x="43840" y="27613"/>
                  </a:lnTo>
                  <a:lnTo>
                    <a:pt x="44058" y="27609"/>
                  </a:lnTo>
                  <a:lnTo>
                    <a:pt x="47716" y="27532"/>
                  </a:lnTo>
                  <a:lnTo>
                    <a:pt x="47930" y="27528"/>
                  </a:lnTo>
                  <a:lnTo>
                    <a:pt x="48358" y="27524"/>
                  </a:lnTo>
                  <a:lnTo>
                    <a:pt x="49769" y="27428"/>
                  </a:lnTo>
                  <a:lnTo>
                    <a:pt x="51058" y="27361"/>
                  </a:lnTo>
                  <a:lnTo>
                    <a:pt x="51899" y="27194"/>
                  </a:lnTo>
                  <a:lnTo>
                    <a:pt x="52744" y="26910"/>
                  </a:lnTo>
                  <a:lnTo>
                    <a:pt x="53820" y="26570"/>
                  </a:lnTo>
                  <a:lnTo>
                    <a:pt x="55106" y="26454"/>
                  </a:lnTo>
                  <a:lnTo>
                    <a:pt x="55281" y="25844"/>
                  </a:lnTo>
                  <a:lnTo>
                    <a:pt x="55471" y="25276"/>
                  </a:lnTo>
                  <a:lnTo>
                    <a:pt x="55723" y="24589"/>
                  </a:lnTo>
                  <a:lnTo>
                    <a:pt x="56096" y="23844"/>
                  </a:lnTo>
                  <a:lnTo>
                    <a:pt x="56501" y="22980"/>
                  </a:lnTo>
                  <a:lnTo>
                    <a:pt x="56995" y="22147"/>
                  </a:lnTo>
                  <a:lnTo>
                    <a:pt x="57614" y="21135"/>
                  </a:lnTo>
                  <a:lnTo>
                    <a:pt x="57980" y="18969"/>
                  </a:lnTo>
                  <a:lnTo>
                    <a:pt x="57917" y="18435"/>
                  </a:lnTo>
                  <a:lnTo>
                    <a:pt x="57953" y="17863"/>
                  </a:lnTo>
                  <a:lnTo>
                    <a:pt x="57854" y="17272"/>
                  </a:lnTo>
                  <a:lnTo>
                    <a:pt x="57755" y="16758"/>
                  </a:lnTo>
                  <a:lnTo>
                    <a:pt x="57834" y="16205"/>
                  </a:lnTo>
                  <a:lnTo>
                    <a:pt x="58344" y="15476"/>
                  </a:lnTo>
                  <a:lnTo>
                    <a:pt x="59675" y="14666"/>
                  </a:lnTo>
                  <a:lnTo>
                    <a:pt x="60146" y="14370"/>
                  </a:lnTo>
                  <a:lnTo>
                    <a:pt x="60704" y="14013"/>
                  </a:lnTo>
                  <a:lnTo>
                    <a:pt x="61214" y="13717"/>
                  </a:lnTo>
                  <a:lnTo>
                    <a:pt x="62228" y="13103"/>
                  </a:lnTo>
                  <a:lnTo>
                    <a:pt x="62738" y="12221"/>
                  </a:lnTo>
                  <a:lnTo>
                    <a:pt x="62853" y="11768"/>
                  </a:lnTo>
                  <a:lnTo>
                    <a:pt x="62964" y="11330"/>
                  </a:lnTo>
                  <a:lnTo>
                    <a:pt x="63047" y="10183"/>
                  </a:lnTo>
                  <a:lnTo>
                    <a:pt x="63083" y="9694"/>
                  </a:lnTo>
                  <a:lnTo>
                    <a:pt x="63202" y="8066"/>
                  </a:lnTo>
                  <a:lnTo>
                    <a:pt x="63209" y="7294"/>
                  </a:lnTo>
                  <a:lnTo>
                    <a:pt x="63270" y="7091"/>
                  </a:lnTo>
                  <a:lnTo>
                    <a:pt x="63542" y="6188"/>
                  </a:lnTo>
                  <a:lnTo>
                    <a:pt x="63835" y="5559"/>
                  </a:lnTo>
                  <a:lnTo>
                    <a:pt x="64781" y="3315"/>
                  </a:lnTo>
                  <a:lnTo>
                    <a:pt x="64868" y="2934"/>
                  </a:lnTo>
                  <a:lnTo>
                    <a:pt x="64884" y="2443"/>
                  </a:lnTo>
                  <a:lnTo>
                    <a:pt x="64801" y="1023"/>
                  </a:lnTo>
                  <a:lnTo>
                    <a:pt x="64801" y="684"/>
                  </a:lnTo>
                  <a:lnTo>
                    <a:pt x="64861" y="0"/>
                  </a:lnTo>
                  <a:lnTo>
                    <a:pt x="65526" y="154"/>
                  </a:lnTo>
                  <a:lnTo>
                    <a:pt x="66275" y="272"/>
                  </a:lnTo>
                  <a:lnTo>
                    <a:pt x="67568" y="476"/>
                  </a:lnTo>
                  <a:lnTo>
                    <a:pt x="70138" y="848"/>
                  </a:lnTo>
                  <a:lnTo>
                    <a:pt x="71058" y="995"/>
                  </a:lnTo>
                  <a:lnTo>
                    <a:pt x="71959" y="1139"/>
                  </a:lnTo>
                  <a:lnTo>
                    <a:pt x="72868" y="1284"/>
                  </a:lnTo>
                  <a:lnTo>
                    <a:pt x="73353" y="1339"/>
                  </a:lnTo>
                  <a:lnTo>
                    <a:pt x="74571" y="1396"/>
                  </a:lnTo>
                  <a:lnTo>
                    <a:pt x="74921" y="1410"/>
                  </a:lnTo>
                  <a:lnTo>
                    <a:pt x="75800" y="1474"/>
                  </a:lnTo>
                  <a:lnTo>
                    <a:pt x="76584" y="1488"/>
                  </a:lnTo>
                  <a:lnTo>
                    <a:pt x="77082" y="1474"/>
                  </a:lnTo>
                  <a:lnTo>
                    <a:pt x="78489" y="1284"/>
                  </a:lnTo>
                  <a:lnTo>
                    <a:pt x="78666" y="1240"/>
                  </a:lnTo>
                  <a:lnTo>
                    <a:pt x="80494" y="772"/>
                  </a:lnTo>
                  <a:lnTo>
                    <a:pt x="81096" y="606"/>
                  </a:lnTo>
                  <a:lnTo>
                    <a:pt x="81028" y="979"/>
                  </a:lnTo>
                  <a:lnTo>
                    <a:pt x="80763" y="2771"/>
                  </a:lnTo>
                  <a:lnTo>
                    <a:pt x="80605" y="3953"/>
                  </a:lnTo>
                  <a:lnTo>
                    <a:pt x="80619" y="4432"/>
                  </a:lnTo>
                  <a:lnTo>
                    <a:pt x="80727" y="5307"/>
                  </a:lnTo>
                  <a:lnTo>
                    <a:pt x="80800" y="5735"/>
                  </a:lnTo>
                  <a:lnTo>
                    <a:pt x="82668" y="10031"/>
                  </a:lnTo>
                  <a:lnTo>
                    <a:pt x="83828" y="12096"/>
                  </a:lnTo>
                  <a:lnTo>
                    <a:pt x="84349" y="12961"/>
                  </a:lnTo>
                  <a:lnTo>
                    <a:pt x="86379" y="16477"/>
                  </a:lnTo>
                  <a:lnTo>
                    <a:pt x="84833" y="19221"/>
                  </a:lnTo>
                  <a:lnTo>
                    <a:pt x="84581" y="19771"/>
                  </a:lnTo>
                  <a:lnTo>
                    <a:pt x="85142" y="19899"/>
                  </a:lnTo>
                  <a:lnTo>
                    <a:pt x="85908" y="20044"/>
                  </a:lnTo>
                  <a:lnTo>
                    <a:pt x="86753" y="20216"/>
                  </a:lnTo>
                  <a:lnTo>
                    <a:pt x="88227" y="20468"/>
                  </a:lnTo>
                  <a:lnTo>
                    <a:pt x="89088" y="22017"/>
                  </a:lnTo>
                  <a:lnTo>
                    <a:pt x="88774" y="22286"/>
                  </a:lnTo>
                  <a:lnTo>
                    <a:pt x="85549" y="23914"/>
                  </a:lnTo>
                  <a:lnTo>
                    <a:pt x="85689" y="24189"/>
                  </a:lnTo>
                  <a:lnTo>
                    <a:pt x="82050" y="26186"/>
                  </a:lnTo>
                  <a:lnTo>
                    <a:pt x="82179" y="26459"/>
                  </a:lnTo>
                  <a:lnTo>
                    <a:pt x="82497" y="27356"/>
                  </a:lnTo>
                  <a:lnTo>
                    <a:pt x="85002" y="31833"/>
                  </a:lnTo>
                  <a:lnTo>
                    <a:pt x="85295" y="32358"/>
                  </a:lnTo>
                  <a:lnTo>
                    <a:pt x="86712" y="34108"/>
                  </a:lnTo>
                  <a:lnTo>
                    <a:pt x="87820" y="35461"/>
                  </a:lnTo>
                  <a:lnTo>
                    <a:pt x="87154" y="35387"/>
                  </a:lnTo>
                  <a:lnTo>
                    <a:pt x="86522" y="35266"/>
                  </a:lnTo>
                  <a:lnTo>
                    <a:pt x="85969" y="35120"/>
                  </a:lnTo>
                  <a:lnTo>
                    <a:pt x="85543" y="35008"/>
                  </a:lnTo>
                  <a:lnTo>
                    <a:pt x="82357" y="34020"/>
                  </a:lnTo>
                  <a:lnTo>
                    <a:pt x="81932" y="39616"/>
                  </a:lnTo>
                  <a:lnTo>
                    <a:pt x="81728" y="42623"/>
                  </a:lnTo>
                  <a:lnTo>
                    <a:pt x="81330" y="48771"/>
                  </a:lnTo>
                  <a:lnTo>
                    <a:pt x="81221" y="50443"/>
                  </a:lnTo>
                  <a:lnTo>
                    <a:pt x="81001" y="53842"/>
                  </a:lnTo>
                  <a:lnTo>
                    <a:pt x="80900" y="55432"/>
                  </a:lnTo>
                  <a:lnTo>
                    <a:pt x="80724" y="58187"/>
                  </a:lnTo>
                  <a:lnTo>
                    <a:pt x="80678" y="58882"/>
                  </a:lnTo>
                  <a:lnTo>
                    <a:pt x="80424" y="62527"/>
                  </a:lnTo>
                  <a:lnTo>
                    <a:pt x="80189" y="66525"/>
                  </a:lnTo>
                  <a:lnTo>
                    <a:pt x="79890" y="66905"/>
                  </a:lnTo>
                  <a:lnTo>
                    <a:pt x="76754" y="71168"/>
                  </a:lnTo>
                  <a:lnTo>
                    <a:pt x="76080" y="72047"/>
                  </a:lnTo>
                  <a:lnTo>
                    <a:pt x="74931" y="73550"/>
                  </a:lnTo>
                  <a:lnTo>
                    <a:pt x="74301" y="74374"/>
                  </a:lnTo>
                  <a:lnTo>
                    <a:pt x="72816" y="76327"/>
                  </a:lnTo>
                  <a:lnTo>
                    <a:pt x="72143" y="76949"/>
                  </a:lnTo>
                  <a:lnTo>
                    <a:pt x="71440" y="77602"/>
                  </a:lnTo>
                  <a:lnTo>
                    <a:pt x="71141" y="77876"/>
                  </a:lnTo>
                  <a:lnTo>
                    <a:pt x="68258" y="80559"/>
                  </a:lnTo>
                  <a:lnTo>
                    <a:pt x="64856" y="83694"/>
                  </a:lnTo>
                  <a:lnTo>
                    <a:pt x="63803" y="84661"/>
                  </a:lnTo>
                  <a:lnTo>
                    <a:pt x="63553" y="84955"/>
                  </a:lnTo>
                  <a:lnTo>
                    <a:pt x="62178" y="86564"/>
                  </a:lnTo>
                  <a:lnTo>
                    <a:pt x="61582" y="87300"/>
                  </a:lnTo>
                  <a:lnTo>
                    <a:pt x="59676" y="89670"/>
                  </a:lnTo>
                  <a:lnTo>
                    <a:pt x="58498" y="91068"/>
                  </a:lnTo>
                  <a:lnTo>
                    <a:pt x="57939" y="91755"/>
                  </a:lnTo>
                  <a:lnTo>
                    <a:pt x="60138" y="93666"/>
                  </a:lnTo>
                  <a:lnTo>
                    <a:pt x="60634" y="94144"/>
                  </a:lnTo>
                  <a:lnTo>
                    <a:pt x="66827" y="99635"/>
                  </a:lnTo>
                  <a:lnTo>
                    <a:pt x="69215" y="101995"/>
                  </a:lnTo>
                  <a:lnTo>
                    <a:pt x="67707" y="101937"/>
                  </a:lnTo>
                  <a:lnTo>
                    <a:pt x="66120" y="101927"/>
                  </a:lnTo>
                  <a:lnTo>
                    <a:pt x="65245" y="101971"/>
                  </a:lnTo>
                  <a:lnTo>
                    <a:pt x="64871" y="101985"/>
                  </a:lnTo>
                  <a:lnTo>
                    <a:pt x="63185" y="102107"/>
                  </a:lnTo>
                  <a:lnTo>
                    <a:pt x="61584" y="102242"/>
                  </a:lnTo>
                  <a:lnTo>
                    <a:pt x="58701" y="102487"/>
                  </a:lnTo>
                  <a:lnTo>
                    <a:pt x="57896" y="102540"/>
                  </a:lnTo>
                  <a:lnTo>
                    <a:pt x="57527" y="102573"/>
                  </a:lnTo>
                  <a:lnTo>
                    <a:pt x="56535" y="102576"/>
                  </a:lnTo>
                  <a:lnTo>
                    <a:pt x="54114" y="102472"/>
                  </a:lnTo>
                  <a:lnTo>
                    <a:pt x="52626" y="102286"/>
                  </a:lnTo>
                  <a:lnTo>
                    <a:pt x="51142" y="102029"/>
                  </a:lnTo>
                  <a:lnTo>
                    <a:pt x="50457" y="101851"/>
                  </a:lnTo>
                  <a:lnTo>
                    <a:pt x="50282" y="102303"/>
                  </a:lnTo>
                  <a:lnTo>
                    <a:pt x="49642" y="102531"/>
                  </a:lnTo>
                  <a:lnTo>
                    <a:pt x="48896" y="102688"/>
                  </a:lnTo>
                  <a:lnTo>
                    <a:pt x="48613" y="103080"/>
                  </a:lnTo>
                  <a:lnTo>
                    <a:pt x="46134" y="106040"/>
                  </a:lnTo>
                  <a:lnTo>
                    <a:pt x="45580" y="106374"/>
                  </a:lnTo>
                  <a:lnTo>
                    <a:pt x="42637" y="108446"/>
                  </a:lnTo>
                  <a:lnTo>
                    <a:pt x="42103" y="108822"/>
                  </a:lnTo>
                  <a:lnTo>
                    <a:pt x="38842" y="111118"/>
                  </a:lnTo>
                  <a:lnTo>
                    <a:pt x="37729" y="111904"/>
                  </a:lnTo>
                  <a:lnTo>
                    <a:pt x="33253" y="115060"/>
                  </a:lnTo>
                  <a:lnTo>
                    <a:pt x="32616" y="115510"/>
                  </a:lnTo>
                  <a:lnTo>
                    <a:pt x="31791" y="116124"/>
                  </a:lnTo>
                  <a:lnTo>
                    <a:pt x="31237" y="115190"/>
                  </a:lnTo>
                  <a:lnTo>
                    <a:pt x="30677" y="113615"/>
                  </a:lnTo>
                  <a:lnTo>
                    <a:pt x="29502" y="112578"/>
                  </a:lnTo>
                  <a:lnTo>
                    <a:pt x="27998" y="111185"/>
                  </a:lnTo>
                  <a:lnTo>
                    <a:pt x="25428" y="111649"/>
                  </a:lnTo>
                  <a:lnTo>
                    <a:pt x="25366" y="111257"/>
                  </a:lnTo>
                  <a:lnTo>
                    <a:pt x="25284" y="110306"/>
                  </a:lnTo>
                  <a:lnTo>
                    <a:pt x="25220" y="109367"/>
                  </a:lnTo>
                  <a:lnTo>
                    <a:pt x="25165" y="108629"/>
                  </a:lnTo>
                  <a:lnTo>
                    <a:pt x="24998" y="106227"/>
                  </a:lnTo>
                  <a:lnTo>
                    <a:pt x="24903" y="106036"/>
                  </a:lnTo>
                  <a:lnTo>
                    <a:pt x="24959" y="105550"/>
                  </a:lnTo>
                  <a:lnTo>
                    <a:pt x="24824" y="103535"/>
                  </a:lnTo>
                  <a:lnTo>
                    <a:pt x="24561" y="99438"/>
                  </a:lnTo>
                  <a:lnTo>
                    <a:pt x="24472" y="98053"/>
                  </a:lnTo>
                  <a:lnTo>
                    <a:pt x="24450" y="97718"/>
                  </a:lnTo>
                  <a:lnTo>
                    <a:pt x="24129" y="92804"/>
                  </a:lnTo>
                  <a:lnTo>
                    <a:pt x="23769" y="87397"/>
                  </a:lnTo>
                  <a:lnTo>
                    <a:pt x="23540" y="83961"/>
                  </a:lnTo>
                  <a:lnTo>
                    <a:pt x="23276" y="80013"/>
                  </a:lnTo>
                  <a:lnTo>
                    <a:pt x="23023" y="76301"/>
                  </a:lnTo>
                  <a:lnTo>
                    <a:pt x="21914" y="75615"/>
                  </a:lnTo>
                  <a:lnTo>
                    <a:pt x="20814" y="74934"/>
                  </a:lnTo>
                  <a:lnTo>
                    <a:pt x="18530" y="73523"/>
                  </a:lnTo>
                  <a:lnTo>
                    <a:pt x="18280" y="73370"/>
                  </a:lnTo>
                  <a:lnTo>
                    <a:pt x="16338" y="73208"/>
                  </a:lnTo>
                  <a:lnTo>
                    <a:pt x="12624" y="72903"/>
                  </a:lnTo>
                  <a:lnTo>
                    <a:pt x="7263" y="72465"/>
                  </a:lnTo>
                  <a:lnTo>
                    <a:pt x="4564" y="72241"/>
                  </a:lnTo>
                  <a:lnTo>
                    <a:pt x="724" y="71927"/>
                  </a:lnTo>
                  <a:lnTo>
                    <a:pt x="0" y="71388"/>
                  </a:lnTo>
                  <a:lnTo>
                    <a:pt x="1528" y="69272"/>
                  </a:lnTo>
                  <a:lnTo>
                    <a:pt x="2869" y="67390"/>
                  </a:lnTo>
                  <a:lnTo>
                    <a:pt x="3958" y="65932"/>
                  </a:lnTo>
                  <a:lnTo>
                    <a:pt x="8016" y="60566"/>
                  </a:lnTo>
                  <a:lnTo>
                    <a:pt x="8973" y="59299"/>
                  </a:lnTo>
                  <a:lnTo>
                    <a:pt x="11780" y="55581"/>
                  </a:lnTo>
                  <a:lnTo>
                    <a:pt x="13561" y="53227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0" name="pg160"/>
            <p:cNvSpPr/>
            <p:nvPr/>
          </p:nvSpPr>
          <p:spPr>
            <a:xfrm>
              <a:off x="6154148" y="4657272"/>
              <a:ext cx="90377" cy="148795"/>
            </a:xfrm>
            <a:custGeom>
              <a:avLst/>
              <a:gdLst/>
              <a:ahLst/>
              <a:cxnLst/>
              <a:rect l="0" t="0" r="0" b="0"/>
              <a:pathLst>
                <a:path w="90377" h="148795">
                  <a:moveTo>
                    <a:pt x="14125" y="45727"/>
                  </a:moveTo>
                  <a:lnTo>
                    <a:pt x="13769" y="45057"/>
                  </a:lnTo>
                  <a:lnTo>
                    <a:pt x="12965" y="43475"/>
                  </a:lnTo>
                  <a:lnTo>
                    <a:pt x="11606" y="40883"/>
                  </a:lnTo>
                  <a:lnTo>
                    <a:pt x="9268" y="36551"/>
                  </a:lnTo>
                  <a:lnTo>
                    <a:pt x="8401" y="34682"/>
                  </a:lnTo>
                  <a:lnTo>
                    <a:pt x="7911" y="33812"/>
                  </a:lnTo>
                  <a:lnTo>
                    <a:pt x="7526" y="33161"/>
                  </a:lnTo>
                  <a:lnTo>
                    <a:pt x="7260" y="32728"/>
                  </a:lnTo>
                  <a:lnTo>
                    <a:pt x="6986" y="32304"/>
                  </a:lnTo>
                  <a:lnTo>
                    <a:pt x="6799" y="32035"/>
                  </a:lnTo>
                  <a:lnTo>
                    <a:pt x="6405" y="31480"/>
                  </a:lnTo>
                  <a:lnTo>
                    <a:pt x="5807" y="30528"/>
                  </a:lnTo>
                  <a:lnTo>
                    <a:pt x="5380" y="29954"/>
                  </a:lnTo>
                  <a:lnTo>
                    <a:pt x="4642" y="28828"/>
                  </a:lnTo>
                  <a:lnTo>
                    <a:pt x="4152" y="28039"/>
                  </a:lnTo>
                  <a:lnTo>
                    <a:pt x="3281" y="26598"/>
                  </a:lnTo>
                  <a:lnTo>
                    <a:pt x="2678" y="25753"/>
                  </a:lnTo>
                  <a:lnTo>
                    <a:pt x="1703" y="24277"/>
                  </a:lnTo>
                  <a:lnTo>
                    <a:pt x="789" y="22954"/>
                  </a:lnTo>
                  <a:lnTo>
                    <a:pt x="0" y="21854"/>
                  </a:lnTo>
                  <a:lnTo>
                    <a:pt x="3634" y="19922"/>
                  </a:lnTo>
                  <a:lnTo>
                    <a:pt x="5581" y="18887"/>
                  </a:lnTo>
                  <a:lnTo>
                    <a:pt x="8439" y="17944"/>
                  </a:lnTo>
                  <a:lnTo>
                    <a:pt x="12488" y="17091"/>
                  </a:lnTo>
                  <a:lnTo>
                    <a:pt x="12761" y="17095"/>
                  </a:lnTo>
                  <a:lnTo>
                    <a:pt x="13510" y="16972"/>
                  </a:lnTo>
                  <a:lnTo>
                    <a:pt x="13985" y="17048"/>
                  </a:lnTo>
                  <a:lnTo>
                    <a:pt x="14729" y="17057"/>
                  </a:lnTo>
                  <a:lnTo>
                    <a:pt x="16692" y="17300"/>
                  </a:lnTo>
                  <a:lnTo>
                    <a:pt x="18256" y="17257"/>
                  </a:lnTo>
                  <a:lnTo>
                    <a:pt x="19277" y="17138"/>
                  </a:lnTo>
                  <a:lnTo>
                    <a:pt x="20674" y="16385"/>
                  </a:lnTo>
                  <a:lnTo>
                    <a:pt x="20991" y="16214"/>
                  </a:lnTo>
                  <a:lnTo>
                    <a:pt x="21589" y="15737"/>
                  </a:lnTo>
                  <a:lnTo>
                    <a:pt x="22381" y="15713"/>
                  </a:lnTo>
                  <a:lnTo>
                    <a:pt x="24412" y="15761"/>
                  </a:lnTo>
                  <a:lnTo>
                    <a:pt x="27123" y="16147"/>
                  </a:lnTo>
                  <a:lnTo>
                    <a:pt x="30072" y="16457"/>
                  </a:lnTo>
                  <a:lnTo>
                    <a:pt x="32705" y="16895"/>
                  </a:lnTo>
                  <a:lnTo>
                    <a:pt x="34862" y="16971"/>
                  </a:lnTo>
                  <a:lnTo>
                    <a:pt x="35781" y="16895"/>
                  </a:lnTo>
                  <a:lnTo>
                    <a:pt x="36766" y="16609"/>
                  </a:lnTo>
                  <a:lnTo>
                    <a:pt x="37641" y="16123"/>
                  </a:lnTo>
                  <a:lnTo>
                    <a:pt x="38583" y="15503"/>
                  </a:lnTo>
                  <a:lnTo>
                    <a:pt x="39415" y="14579"/>
                  </a:lnTo>
                  <a:lnTo>
                    <a:pt x="40270" y="13755"/>
                  </a:lnTo>
                  <a:lnTo>
                    <a:pt x="40741" y="12701"/>
                  </a:lnTo>
                  <a:lnTo>
                    <a:pt x="41426" y="11877"/>
                  </a:lnTo>
                  <a:lnTo>
                    <a:pt x="42150" y="11367"/>
                  </a:lnTo>
                  <a:lnTo>
                    <a:pt x="43179" y="10852"/>
                  </a:lnTo>
                  <a:lnTo>
                    <a:pt x="44642" y="10093"/>
                  </a:lnTo>
                  <a:lnTo>
                    <a:pt x="50087" y="7269"/>
                  </a:lnTo>
                  <a:lnTo>
                    <a:pt x="56935" y="3638"/>
                  </a:lnTo>
                  <a:lnTo>
                    <a:pt x="57405" y="3840"/>
                  </a:lnTo>
                  <a:lnTo>
                    <a:pt x="58328" y="3359"/>
                  </a:lnTo>
                  <a:lnTo>
                    <a:pt x="58633" y="3207"/>
                  </a:lnTo>
                  <a:lnTo>
                    <a:pt x="59562" y="2730"/>
                  </a:lnTo>
                  <a:lnTo>
                    <a:pt x="60030" y="2496"/>
                  </a:lnTo>
                  <a:lnTo>
                    <a:pt x="60502" y="2268"/>
                  </a:lnTo>
                  <a:lnTo>
                    <a:pt x="60976" y="2049"/>
                  </a:lnTo>
                  <a:lnTo>
                    <a:pt x="61787" y="1696"/>
                  </a:lnTo>
                  <a:lnTo>
                    <a:pt x="62611" y="1367"/>
                  </a:lnTo>
                  <a:lnTo>
                    <a:pt x="63446" y="1062"/>
                  </a:lnTo>
                  <a:lnTo>
                    <a:pt x="64285" y="776"/>
                  </a:lnTo>
                  <a:lnTo>
                    <a:pt x="65133" y="519"/>
                  </a:lnTo>
                  <a:lnTo>
                    <a:pt x="65833" y="362"/>
                  </a:lnTo>
                  <a:lnTo>
                    <a:pt x="66799" y="186"/>
                  </a:lnTo>
                  <a:lnTo>
                    <a:pt x="67765" y="62"/>
                  </a:lnTo>
                  <a:lnTo>
                    <a:pt x="68126" y="30"/>
                  </a:lnTo>
                  <a:lnTo>
                    <a:pt x="68732" y="0"/>
                  </a:lnTo>
                  <a:lnTo>
                    <a:pt x="69373" y="0"/>
                  </a:lnTo>
                  <a:lnTo>
                    <a:pt x="70017" y="23"/>
                  </a:lnTo>
                  <a:lnTo>
                    <a:pt x="70659" y="71"/>
                  </a:lnTo>
                  <a:lnTo>
                    <a:pt x="71304" y="133"/>
                  </a:lnTo>
                  <a:lnTo>
                    <a:pt x="71941" y="209"/>
                  </a:lnTo>
                  <a:lnTo>
                    <a:pt x="72271" y="268"/>
                  </a:lnTo>
                  <a:lnTo>
                    <a:pt x="72872" y="352"/>
                  </a:lnTo>
                  <a:lnTo>
                    <a:pt x="73798" y="538"/>
                  </a:lnTo>
                  <a:lnTo>
                    <a:pt x="74717" y="748"/>
                  </a:lnTo>
                  <a:lnTo>
                    <a:pt x="76557" y="1191"/>
                  </a:lnTo>
                  <a:lnTo>
                    <a:pt x="77100" y="1310"/>
                  </a:lnTo>
                  <a:lnTo>
                    <a:pt x="78180" y="1539"/>
                  </a:lnTo>
                  <a:lnTo>
                    <a:pt x="78715" y="1677"/>
                  </a:lnTo>
                  <a:lnTo>
                    <a:pt x="79238" y="1844"/>
                  </a:lnTo>
                  <a:lnTo>
                    <a:pt x="79832" y="2058"/>
                  </a:lnTo>
                  <a:lnTo>
                    <a:pt x="80425" y="2301"/>
                  </a:lnTo>
                  <a:lnTo>
                    <a:pt x="80999" y="2573"/>
                  </a:lnTo>
                  <a:lnTo>
                    <a:pt x="81549" y="2882"/>
                  </a:lnTo>
                  <a:lnTo>
                    <a:pt x="82052" y="3245"/>
                  </a:lnTo>
                  <a:lnTo>
                    <a:pt x="82322" y="3478"/>
                  </a:lnTo>
                  <a:lnTo>
                    <a:pt x="82583" y="3731"/>
                  </a:lnTo>
                  <a:lnTo>
                    <a:pt x="82832" y="3993"/>
                  </a:lnTo>
                  <a:lnTo>
                    <a:pt x="83070" y="4265"/>
                  </a:lnTo>
                  <a:lnTo>
                    <a:pt x="83299" y="4541"/>
                  </a:lnTo>
                  <a:lnTo>
                    <a:pt x="83747" y="5175"/>
                  </a:lnTo>
                  <a:lnTo>
                    <a:pt x="84123" y="5866"/>
                  </a:lnTo>
                  <a:lnTo>
                    <a:pt x="84475" y="6581"/>
                  </a:lnTo>
                  <a:lnTo>
                    <a:pt x="84843" y="7286"/>
                  </a:lnTo>
                  <a:lnTo>
                    <a:pt x="85259" y="7953"/>
                  </a:lnTo>
                  <a:lnTo>
                    <a:pt x="85433" y="8210"/>
                  </a:lnTo>
                  <a:lnTo>
                    <a:pt x="85607" y="8477"/>
                  </a:lnTo>
                  <a:lnTo>
                    <a:pt x="85785" y="8739"/>
                  </a:lnTo>
                  <a:lnTo>
                    <a:pt x="85983" y="8972"/>
                  </a:lnTo>
                  <a:lnTo>
                    <a:pt x="86205" y="9168"/>
                  </a:lnTo>
                  <a:lnTo>
                    <a:pt x="86426" y="9287"/>
                  </a:lnTo>
                  <a:lnTo>
                    <a:pt x="86668" y="9373"/>
                  </a:lnTo>
                  <a:lnTo>
                    <a:pt x="86922" y="9449"/>
                  </a:lnTo>
                  <a:lnTo>
                    <a:pt x="87167" y="9530"/>
                  </a:lnTo>
                  <a:lnTo>
                    <a:pt x="87397" y="9640"/>
                  </a:lnTo>
                  <a:lnTo>
                    <a:pt x="87653" y="9821"/>
                  </a:lnTo>
                  <a:lnTo>
                    <a:pt x="87902" y="10035"/>
                  </a:lnTo>
                  <a:lnTo>
                    <a:pt x="88133" y="10269"/>
                  </a:lnTo>
                  <a:lnTo>
                    <a:pt x="88334" y="10522"/>
                  </a:lnTo>
                  <a:lnTo>
                    <a:pt x="88497" y="10784"/>
                  </a:lnTo>
                  <a:lnTo>
                    <a:pt x="88612" y="11089"/>
                  </a:lnTo>
                  <a:lnTo>
                    <a:pt x="88783" y="11152"/>
                  </a:lnTo>
                  <a:lnTo>
                    <a:pt x="90377" y="11652"/>
                  </a:lnTo>
                  <a:lnTo>
                    <a:pt x="89408" y="13721"/>
                  </a:lnTo>
                  <a:lnTo>
                    <a:pt x="88901" y="15198"/>
                  </a:lnTo>
                  <a:lnTo>
                    <a:pt x="88054" y="18114"/>
                  </a:lnTo>
                  <a:lnTo>
                    <a:pt x="84821" y="24811"/>
                  </a:lnTo>
                  <a:lnTo>
                    <a:pt x="77405" y="40168"/>
                  </a:lnTo>
                  <a:lnTo>
                    <a:pt x="72477" y="50352"/>
                  </a:lnTo>
                  <a:lnTo>
                    <a:pt x="70202" y="55147"/>
                  </a:lnTo>
                  <a:lnTo>
                    <a:pt x="68087" y="59606"/>
                  </a:lnTo>
                  <a:lnTo>
                    <a:pt x="67842" y="60202"/>
                  </a:lnTo>
                  <a:lnTo>
                    <a:pt x="67711" y="61303"/>
                  </a:lnTo>
                  <a:lnTo>
                    <a:pt x="67672" y="69155"/>
                  </a:lnTo>
                  <a:lnTo>
                    <a:pt x="67553" y="69494"/>
                  </a:lnTo>
                  <a:lnTo>
                    <a:pt x="67330" y="73497"/>
                  </a:lnTo>
                  <a:lnTo>
                    <a:pt x="67252" y="74884"/>
                  </a:lnTo>
                  <a:lnTo>
                    <a:pt x="67221" y="76795"/>
                  </a:lnTo>
                  <a:lnTo>
                    <a:pt x="67137" y="77543"/>
                  </a:lnTo>
                  <a:lnTo>
                    <a:pt x="67028" y="79272"/>
                  </a:lnTo>
                  <a:lnTo>
                    <a:pt x="66948" y="80545"/>
                  </a:lnTo>
                  <a:lnTo>
                    <a:pt x="66920" y="82318"/>
                  </a:lnTo>
                  <a:lnTo>
                    <a:pt x="66762" y="83614"/>
                  </a:lnTo>
                  <a:lnTo>
                    <a:pt x="67609" y="85406"/>
                  </a:lnTo>
                  <a:lnTo>
                    <a:pt x="67722" y="85969"/>
                  </a:lnTo>
                  <a:lnTo>
                    <a:pt x="67858" y="86640"/>
                  </a:lnTo>
                  <a:lnTo>
                    <a:pt x="67846" y="87455"/>
                  </a:lnTo>
                  <a:lnTo>
                    <a:pt x="67909" y="87664"/>
                  </a:lnTo>
                  <a:lnTo>
                    <a:pt x="67830" y="88274"/>
                  </a:lnTo>
                  <a:lnTo>
                    <a:pt x="67688" y="88684"/>
                  </a:lnTo>
                  <a:lnTo>
                    <a:pt x="67680" y="89161"/>
                  </a:lnTo>
                  <a:lnTo>
                    <a:pt x="68139" y="93883"/>
                  </a:lnTo>
                  <a:lnTo>
                    <a:pt x="68313" y="95456"/>
                  </a:lnTo>
                  <a:lnTo>
                    <a:pt x="68319" y="95653"/>
                  </a:lnTo>
                  <a:lnTo>
                    <a:pt x="68341" y="96375"/>
                  </a:lnTo>
                  <a:lnTo>
                    <a:pt x="68341" y="96714"/>
                  </a:lnTo>
                  <a:lnTo>
                    <a:pt x="68424" y="98134"/>
                  </a:lnTo>
                  <a:lnTo>
                    <a:pt x="68409" y="98625"/>
                  </a:lnTo>
                  <a:lnTo>
                    <a:pt x="68321" y="99006"/>
                  </a:lnTo>
                  <a:lnTo>
                    <a:pt x="67375" y="101250"/>
                  </a:lnTo>
                  <a:lnTo>
                    <a:pt x="67082" y="101879"/>
                  </a:lnTo>
                  <a:lnTo>
                    <a:pt x="66811" y="102782"/>
                  </a:lnTo>
                  <a:lnTo>
                    <a:pt x="66750" y="102985"/>
                  </a:lnTo>
                  <a:lnTo>
                    <a:pt x="66742" y="103757"/>
                  </a:lnTo>
                  <a:lnTo>
                    <a:pt x="66624" y="105385"/>
                  </a:lnTo>
                  <a:lnTo>
                    <a:pt x="66588" y="105874"/>
                  </a:lnTo>
                  <a:lnTo>
                    <a:pt x="66505" y="107021"/>
                  </a:lnTo>
                  <a:lnTo>
                    <a:pt x="66394" y="107459"/>
                  </a:lnTo>
                  <a:lnTo>
                    <a:pt x="66279" y="107912"/>
                  </a:lnTo>
                  <a:lnTo>
                    <a:pt x="65768" y="108794"/>
                  </a:lnTo>
                  <a:lnTo>
                    <a:pt x="64652" y="109471"/>
                  </a:lnTo>
                  <a:lnTo>
                    <a:pt x="64244" y="109704"/>
                  </a:lnTo>
                  <a:lnTo>
                    <a:pt x="63686" y="110061"/>
                  </a:lnTo>
                  <a:lnTo>
                    <a:pt x="63215" y="110357"/>
                  </a:lnTo>
                  <a:lnTo>
                    <a:pt x="61885" y="111167"/>
                  </a:lnTo>
                  <a:lnTo>
                    <a:pt x="61374" y="111896"/>
                  </a:lnTo>
                  <a:lnTo>
                    <a:pt x="61295" y="112449"/>
                  </a:lnTo>
                  <a:lnTo>
                    <a:pt x="61394" y="112964"/>
                  </a:lnTo>
                  <a:lnTo>
                    <a:pt x="61493" y="113554"/>
                  </a:lnTo>
                  <a:lnTo>
                    <a:pt x="61458" y="114126"/>
                  </a:lnTo>
                  <a:lnTo>
                    <a:pt x="61521" y="114660"/>
                  </a:lnTo>
                  <a:lnTo>
                    <a:pt x="61154" y="116827"/>
                  </a:lnTo>
                  <a:lnTo>
                    <a:pt x="60536" y="117838"/>
                  </a:lnTo>
                  <a:lnTo>
                    <a:pt x="60041" y="118671"/>
                  </a:lnTo>
                  <a:lnTo>
                    <a:pt x="59637" y="119535"/>
                  </a:lnTo>
                  <a:lnTo>
                    <a:pt x="59263" y="120280"/>
                  </a:lnTo>
                  <a:lnTo>
                    <a:pt x="59011" y="120967"/>
                  </a:lnTo>
                  <a:lnTo>
                    <a:pt x="58821" y="121535"/>
                  </a:lnTo>
                  <a:lnTo>
                    <a:pt x="58646" y="122145"/>
                  </a:lnTo>
                  <a:lnTo>
                    <a:pt x="57360" y="122261"/>
                  </a:lnTo>
                  <a:lnTo>
                    <a:pt x="56285" y="122601"/>
                  </a:lnTo>
                  <a:lnTo>
                    <a:pt x="55350" y="122915"/>
                  </a:lnTo>
                  <a:lnTo>
                    <a:pt x="54599" y="123052"/>
                  </a:lnTo>
                  <a:lnTo>
                    <a:pt x="53309" y="123119"/>
                  </a:lnTo>
                  <a:lnTo>
                    <a:pt x="51898" y="123215"/>
                  </a:lnTo>
                  <a:lnTo>
                    <a:pt x="51470" y="123219"/>
                  </a:lnTo>
                  <a:lnTo>
                    <a:pt x="51256" y="123223"/>
                  </a:lnTo>
                  <a:lnTo>
                    <a:pt x="47599" y="123300"/>
                  </a:lnTo>
                  <a:lnTo>
                    <a:pt x="47381" y="123305"/>
                  </a:lnTo>
                  <a:lnTo>
                    <a:pt x="43755" y="123376"/>
                  </a:lnTo>
                  <a:lnTo>
                    <a:pt x="43091" y="123690"/>
                  </a:lnTo>
                  <a:lnTo>
                    <a:pt x="42781" y="123838"/>
                  </a:lnTo>
                  <a:lnTo>
                    <a:pt x="40481" y="125892"/>
                  </a:lnTo>
                  <a:lnTo>
                    <a:pt x="37912" y="128165"/>
                  </a:lnTo>
                  <a:lnTo>
                    <a:pt x="35078" y="130600"/>
                  </a:lnTo>
                  <a:lnTo>
                    <a:pt x="34409" y="131158"/>
                  </a:lnTo>
                  <a:lnTo>
                    <a:pt x="32857" y="132464"/>
                  </a:lnTo>
                  <a:lnTo>
                    <a:pt x="31986" y="133188"/>
                  </a:lnTo>
                  <a:lnTo>
                    <a:pt x="28787" y="135847"/>
                  </a:lnTo>
                  <a:lnTo>
                    <a:pt x="26666" y="137577"/>
                  </a:lnTo>
                  <a:lnTo>
                    <a:pt x="25557" y="138497"/>
                  </a:lnTo>
                  <a:lnTo>
                    <a:pt x="24691" y="139216"/>
                  </a:lnTo>
                  <a:lnTo>
                    <a:pt x="24010" y="139783"/>
                  </a:lnTo>
                  <a:lnTo>
                    <a:pt x="17629" y="148223"/>
                  </a:lnTo>
                  <a:lnTo>
                    <a:pt x="17109" y="148795"/>
                  </a:lnTo>
                  <a:lnTo>
                    <a:pt x="17751" y="138713"/>
                  </a:lnTo>
                  <a:lnTo>
                    <a:pt x="17772" y="138379"/>
                  </a:lnTo>
                  <a:lnTo>
                    <a:pt x="17977" y="135094"/>
                  </a:lnTo>
                  <a:lnTo>
                    <a:pt x="18037" y="134187"/>
                  </a:lnTo>
                  <a:lnTo>
                    <a:pt x="18537" y="126791"/>
                  </a:lnTo>
                  <a:lnTo>
                    <a:pt x="18590" y="126019"/>
                  </a:lnTo>
                  <a:lnTo>
                    <a:pt x="18626" y="125116"/>
                  </a:lnTo>
                  <a:lnTo>
                    <a:pt x="18640" y="124770"/>
                  </a:lnTo>
                  <a:lnTo>
                    <a:pt x="18654" y="120794"/>
                  </a:lnTo>
                  <a:lnTo>
                    <a:pt x="18667" y="117278"/>
                  </a:lnTo>
                  <a:lnTo>
                    <a:pt x="18680" y="113813"/>
                  </a:lnTo>
                  <a:lnTo>
                    <a:pt x="18684" y="113393"/>
                  </a:lnTo>
                  <a:lnTo>
                    <a:pt x="18726" y="107165"/>
                  </a:lnTo>
                  <a:lnTo>
                    <a:pt x="18740" y="105038"/>
                  </a:lnTo>
                  <a:lnTo>
                    <a:pt x="18744" y="103863"/>
                  </a:lnTo>
                  <a:lnTo>
                    <a:pt x="18749" y="103629"/>
                  </a:lnTo>
                  <a:lnTo>
                    <a:pt x="18531" y="100342"/>
                  </a:lnTo>
                  <a:lnTo>
                    <a:pt x="18501" y="99888"/>
                  </a:lnTo>
                  <a:lnTo>
                    <a:pt x="18245" y="96035"/>
                  </a:lnTo>
                  <a:lnTo>
                    <a:pt x="15386" y="95715"/>
                  </a:lnTo>
                  <a:lnTo>
                    <a:pt x="14619" y="95616"/>
                  </a:lnTo>
                  <a:lnTo>
                    <a:pt x="15396" y="95241"/>
                  </a:lnTo>
                  <a:lnTo>
                    <a:pt x="18381" y="93798"/>
                  </a:lnTo>
                  <a:lnTo>
                    <a:pt x="18952" y="93509"/>
                  </a:lnTo>
                  <a:lnTo>
                    <a:pt x="19938" y="92997"/>
                  </a:lnTo>
                  <a:lnTo>
                    <a:pt x="22796" y="91493"/>
                  </a:lnTo>
                  <a:lnTo>
                    <a:pt x="24050" y="90835"/>
                  </a:lnTo>
                  <a:lnTo>
                    <a:pt x="24682" y="90505"/>
                  </a:lnTo>
                  <a:lnTo>
                    <a:pt x="25734" y="89950"/>
                  </a:lnTo>
                  <a:lnTo>
                    <a:pt x="26194" y="89710"/>
                  </a:lnTo>
                  <a:lnTo>
                    <a:pt x="26596" y="89500"/>
                  </a:lnTo>
                  <a:lnTo>
                    <a:pt x="27995" y="88722"/>
                  </a:lnTo>
                  <a:lnTo>
                    <a:pt x="28828" y="88259"/>
                  </a:lnTo>
                  <a:lnTo>
                    <a:pt x="29241" y="88029"/>
                  </a:lnTo>
                  <a:lnTo>
                    <a:pt x="30239" y="87475"/>
                  </a:lnTo>
                  <a:lnTo>
                    <a:pt x="31398" y="86830"/>
                  </a:lnTo>
                  <a:lnTo>
                    <a:pt x="32041" y="86468"/>
                  </a:lnTo>
                  <a:lnTo>
                    <a:pt x="32724" y="86085"/>
                  </a:lnTo>
                  <a:lnTo>
                    <a:pt x="33159" y="85826"/>
                  </a:lnTo>
                  <a:lnTo>
                    <a:pt x="34281" y="85123"/>
                  </a:lnTo>
                  <a:lnTo>
                    <a:pt x="35705" y="84225"/>
                  </a:lnTo>
                  <a:lnTo>
                    <a:pt x="37008" y="83418"/>
                  </a:lnTo>
                  <a:lnTo>
                    <a:pt x="38197" y="82675"/>
                  </a:lnTo>
                  <a:lnTo>
                    <a:pt x="38471" y="82491"/>
                  </a:lnTo>
                  <a:lnTo>
                    <a:pt x="39452" y="81884"/>
                  </a:lnTo>
                  <a:lnTo>
                    <a:pt x="40215" y="81393"/>
                  </a:lnTo>
                  <a:lnTo>
                    <a:pt x="41054" y="80822"/>
                  </a:lnTo>
                  <a:lnTo>
                    <a:pt x="41676" y="80384"/>
                  </a:lnTo>
                  <a:lnTo>
                    <a:pt x="41991" y="80154"/>
                  </a:lnTo>
                  <a:lnTo>
                    <a:pt x="43104" y="79329"/>
                  </a:lnTo>
                  <a:lnTo>
                    <a:pt x="43698" y="78849"/>
                  </a:lnTo>
                  <a:lnTo>
                    <a:pt x="44100" y="78390"/>
                  </a:lnTo>
                  <a:lnTo>
                    <a:pt x="44340" y="78208"/>
                  </a:lnTo>
                  <a:lnTo>
                    <a:pt x="44472" y="78144"/>
                  </a:lnTo>
                  <a:lnTo>
                    <a:pt x="44633" y="78109"/>
                  </a:lnTo>
                  <a:lnTo>
                    <a:pt x="44762" y="78092"/>
                  </a:lnTo>
                  <a:lnTo>
                    <a:pt x="44378" y="77979"/>
                  </a:lnTo>
                  <a:lnTo>
                    <a:pt x="42709" y="77410"/>
                  </a:lnTo>
                  <a:lnTo>
                    <a:pt x="42121" y="77230"/>
                  </a:lnTo>
                  <a:lnTo>
                    <a:pt x="41577" y="76990"/>
                  </a:lnTo>
                  <a:lnTo>
                    <a:pt x="40978" y="76705"/>
                  </a:lnTo>
                  <a:lnTo>
                    <a:pt x="40260" y="76374"/>
                  </a:lnTo>
                  <a:lnTo>
                    <a:pt x="38291" y="75293"/>
                  </a:lnTo>
                  <a:lnTo>
                    <a:pt x="37565" y="74895"/>
                  </a:lnTo>
                  <a:lnTo>
                    <a:pt x="35319" y="73700"/>
                  </a:lnTo>
                  <a:lnTo>
                    <a:pt x="34958" y="73505"/>
                  </a:lnTo>
                  <a:lnTo>
                    <a:pt x="34217" y="73076"/>
                  </a:lnTo>
                  <a:lnTo>
                    <a:pt x="32328" y="72024"/>
                  </a:lnTo>
                  <a:lnTo>
                    <a:pt x="31581" y="71627"/>
                  </a:lnTo>
                  <a:lnTo>
                    <a:pt x="28939" y="70055"/>
                  </a:lnTo>
                  <a:lnTo>
                    <a:pt x="28151" y="69374"/>
                  </a:lnTo>
                  <a:lnTo>
                    <a:pt x="27509" y="68768"/>
                  </a:lnTo>
                  <a:lnTo>
                    <a:pt x="27218" y="68391"/>
                  </a:lnTo>
                  <a:lnTo>
                    <a:pt x="26975" y="68076"/>
                  </a:lnTo>
                  <a:lnTo>
                    <a:pt x="26129" y="66596"/>
                  </a:lnTo>
                  <a:lnTo>
                    <a:pt x="25439" y="65142"/>
                  </a:lnTo>
                  <a:lnTo>
                    <a:pt x="25041" y="64450"/>
                  </a:lnTo>
                  <a:lnTo>
                    <a:pt x="24775" y="64009"/>
                  </a:lnTo>
                  <a:lnTo>
                    <a:pt x="23364" y="61909"/>
                  </a:lnTo>
                  <a:lnTo>
                    <a:pt x="22650" y="60861"/>
                  </a:lnTo>
                  <a:lnTo>
                    <a:pt x="21657" y="59395"/>
                  </a:lnTo>
                  <a:lnTo>
                    <a:pt x="21264" y="58756"/>
                  </a:lnTo>
                  <a:lnTo>
                    <a:pt x="20608" y="57411"/>
                  </a:lnTo>
                  <a:lnTo>
                    <a:pt x="20382" y="56945"/>
                  </a:lnTo>
                  <a:lnTo>
                    <a:pt x="19422" y="54870"/>
                  </a:lnTo>
                  <a:lnTo>
                    <a:pt x="19056" y="54196"/>
                  </a:lnTo>
                  <a:lnTo>
                    <a:pt x="18238" y="52828"/>
                  </a:lnTo>
                  <a:lnTo>
                    <a:pt x="17369" y="51376"/>
                  </a:lnTo>
                  <a:lnTo>
                    <a:pt x="16990" y="50674"/>
                  </a:lnTo>
                  <a:lnTo>
                    <a:pt x="15776" y="48575"/>
                  </a:lnTo>
                  <a:lnTo>
                    <a:pt x="14623" y="46611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1" name="pg161"/>
            <p:cNvSpPr/>
            <p:nvPr/>
          </p:nvSpPr>
          <p:spPr>
            <a:xfrm>
              <a:off x="5873235" y="4563543"/>
              <a:ext cx="140440" cy="101992"/>
            </a:xfrm>
            <a:custGeom>
              <a:avLst/>
              <a:gdLst/>
              <a:ahLst/>
              <a:cxnLst/>
              <a:rect l="0" t="0" r="0" b="0"/>
              <a:pathLst>
                <a:path w="140440" h="101992">
                  <a:moveTo>
                    <a:pt x="108789" y="40505"/>
                  </a:moveTo>
                  <a:lnTo>
                    <a:pt x="109069" y="40986"/>
                  </a:lnTo>
                  <a:lnTo>
                    <a:pt x="109203" y="41258"/>
                  </a:lnTo>
                  <a:lnTo>
                    <a:pt x="109769" y="43793"/>
                  </a:lnTo>
                  <a:lnTo>
                    <a:pt x="110140" y="44951"/>
                  </a:lnTo>
                  <a:lnTo>
                    <a:pt x="110605" y="46400"/>
                  </a:lnTo>
                  <a:lnTo>
                    <a:pt x="111250" y="48191"/>
                  </a:lnTo>
                  <a:lnTo>
                    <a:pt x="111697" y="49101"/>
                  </a:lnTo>
                  <a:lnTo>
                    <a:pt x="113740" y="53281"/>
                  </a:lnTo>
                  <a:lnTo>
                    <a:pt x="114599" y="54529"/>
                  </a:lnTo>
                  <a:lnTo>
                    <a:pt x="116590" y="57155"/>
                  </a:lnTo>
                  <a:lnTo>
                    <a:pt x="116851" y="57569"/>
                  </a:lnTo>
                  <a:lnTo>
                    <a:pt x="117000" y="58319"/>
                  </a:lnTo>
                  <a:lnTo>
                    <a:pt x="117164" y="59142"/>
                  </a:lnTo>
                  <a:lnTo>
                    <a:pt x="117702" y="59561"/>
                  </a:lnTo>
                  <a:lnTo>
                    <a:pt x="120830" y="62964"/>
                  </a:lnTo>
                  <a:lnTo>
                    <a:pt x="121032" y="63240"/>
                  </a:lnTo>
                  <a:lnTo>
                    <a:pt x="121668" y="65053"/>
                  </a:lnTo>
                  <a:lnTo>
                    <a:pt x="122453" y="67291"/>
                  </a:lnTo>
                  <a:lnTo>
                    <a:pt x="122659" y="67862"/>
                  </a:lnTo>
                  <a:lnTo>
                    <a:pt x="122991" y="68783"/>
                  </a:lnTo>
                  <a:lnTo>
                    <a:pt x="123098" y="69078"/>
                  </a:lnTo>
                  <a:lnTo>
                    <a:pt x="123490" y="69835"/>
                  </a:lnTo>
                  <a:lnTo>
                    <a:pt x="123684" y="70522"/>
                  </a:lnTo>
                  <a:lnTo>
                    <a:pt x="123945" y="71070"/>
                  </a:lnTo>
                  <a:lnTo>
                    <a:pt x="124334" y="72185"/>
                  </a:lnTo>
                  <a:lnTo>
                    <a:pt x="127066" y="72221"/>
                  </a:lnTo>
                  <a:lnTo>
                    <a:pt x="128676" y="72612"/>
                  </a:lnTo>
                  <a:lnTo>
                    <a:pt x="131814" y="73345"/>
                  </a:lnTo>
                  <a:lnTo>
                    <a:pt x="133302" y="73690"/>
                  </a:lnTo>
                  <a:lnTo>
                    <a:pt x="134698" y="74037"/>
                  </a:lnTo>
                  <a:lnTo>
                    <a:pt x="134507" y="74491"/>
                  </a:lnTo>
                  <a:lnTo>
                    <a:pt x="135504" y="78030"/>
                  </a:lnTo>
                  <a:lnTo>
                    <a:pt x="135579" y="78322"/>
                  </a:lnTo>
                  <a:lnTo>
                    <a:pt x="136393" y="81184"/>
                  </a:lnTo>
                  <a:lnTo>
                    <a:pt x="136774" y="82532"/>
                  </a:lnTo>
                  <a:lnTo>
                    <a:pt x="137666" y="82804"/>
                  </a:lnTo>
                  <a:lnTo>
                    <a:pt x="137896" y="82820"/>
                  </a:lnTo>
                  <a:lnTo>
                    <a:pt x="137523" y="84066"/>
                  </a:lnTo>
                  <a:lnTo>
                    <a:pt x="138508" y="87228"/>
                  </a:lnTo>
                  <a:lnTo>
                    <a:pt x="138613" y="87543"/>
                  </a:lnTo>
                  <a:lnTo>
                    <a:pt x="138800" y="88182"/>
                  </a:lnTo>
                  <a:lnTo>
                    <a:pt x="138883" y="88505"/>
                  </a:lnTo>
                  <a:lnTo>
                    <a:pt x="139022" y="89146"/>
                  </a:lnTo>
                  <a:lnTo>
                    <a:pt x="139132" y="89784"/>
                  </a:lnTo>
                  <a:lnTo>
                    <a:pt x="139176" y="90105"/>
                  </a:lnTo>
                  <a:lnTo>
                    <a:pt x="139211" y="90427"/>
                  </a:lnTo>
                  <a:lnTo>
                    <a:pt x="139218" y="90603"/>
                  </a:lnTo>
                  <a:lnTo>
                    <a:pt x="139215" y="90959"/>
                  </a:lnTo>
                  <a:lnTo>
                    <a:pt x="139226" y="91133"/>
                  </a:lnTo>
                  <a:lnTo>
                    <a:pt x="139327" y="91492"/>
                  </a:lnTo>
                  <a:lnTo>
                    <a:pt x="139417" y="91675"/>
                  </a:lnTo>
                  <a:lnTo>
                    <a:pt x="140440" y="93309"/>
                  </a:lnTo>
                  <a:lnTo>
                    <a:pt x="139812" y="93801"/>
                  </a:lnTo>
                  <a:lnTo>
                    <a:pt x="139610" y="93495"/>
                  </a:lnTo>
                  <a:lnTo>
                    <a:pt x="139277" y="92951"/>
                  </a:lnTo>
                  <a:lnTo>
                    <a:pt x="138967" y="92395"/>
                  </a:lnTo>
                  <a:lnTo>
                    <a:pt x="138679" y="91830"/>
                  </a:lnTo>
                  <a:lnTo>
                    <a:pt x="138441" y="91316"/>
                  </a:lnTo>
                  <a:lnTo>
                    <a:pt x="135114" y="92689"/>
                  </a:lnTo>
                  <a:lnTo>
                    <a:pt x="129708" y="88544"/>
                  </a:lnTo>
                  <a:lnTo>
                    <a:pt x="128277" y="87409"/>
                  </a:lnTo>
                  <a:lnTo>
                    <a:pt x="127474" y="88143"/>
                  </a:lnTo>
                  <a:lnTo>
                    <a:pt x="127037" y="87665"/>
                  </a:lnTo>
                  <a:lnTo>
                    <a:pt x="126319" y="87082"/>
                  </a:lnTo>
                  <a:lnTo>
                    <a:pt x="123831" y="85896"/>
                  </a:lnTo>
                  <a:lnTo>
                    <a:pt x="123433" y="85639"/>
                  </a:lnTo>
                  <a:lnTo>
                    <a:pt x="122842" y="89481"/>
                  </a:lnTo>
                  <a:lnTo>
                    <a:pt x="122817" y="89643"/>
                  </a:lnTo>
                  <a:lnTo>
                    <a:pt x="122224" y="93486"/>
                  </a:lnTo>
                  <a:lnTo>
                    <a:pt x="121858" y="95851"/>
                  </a:lnTo>
                  <a:lnTo>
                    <a:pt x="121455" y="98376"/>
                  </a:lnTo>
                  <a:lnTo>
                    <a:pt x="113645" y="101992"/>
                  </a:lnTo>
                  <a:lnTo>
                    <a:pt x="110796" y="100912"/>
                  </a:lnTo>
                  <a:lnTo>
                    <a:pt x="104646" y="98529"/>
                  </a:lnTo>
                  <a:lnTo>
                    <a:pt x="101057" y="97212"/>
                  </a:lnTo>
                  <a:lnTo>
                    <a:pt x="98677" y="96376"/>
                  </a:lnTo>
                  <a:lnTo>
                    <a:pt x="93417" y="94334"/>
                  </a:lnTo>
                  <a:lnTo>
                    <a:pt x="91141" y="93443"/>
                  </a:lnTo>
                  <a:lnTo>
                    <a:pt x="88137" y="92286"/>
                  </a:lnTo>
                  <a:lnTo>
                    <a:pt x="85222" y="91380"/>
                  </a:lnTo>
                  <a:lnTo>
                    <a:pt x="83946" y="91428"/>
                  </a:lnTo>
                  <a:lnTo>
                    <a:pt x="82764" y="91823"/>
                  </a:lnTo>
                  <a:lnTo>
                    <a:pt x="82447" y="91961"/>
                  </a:lnTo>
                  <a:lnTo>
                    <a:pt x="76081" y="94810"/>
                  </a:lnTo>
                  <a:lnTo>
                    <a:pt x="73268" y="96067"/>
                  </a:lnTo>
                  <a:lnTo>
                    <a:pt x="72111" y="96584"/>
                  </a:lnTo>
                  <a:lnTo>
                    <a:pt x="69283" y="97848"/>
                  </a:lnTo>
                  <a:lnTo>
                    <a:pt x="63645" y="100491"/>
                  </a:lnTo>
                  <a:lnTo>
                    <a:pt x="63454" y="100607"/>
                  </a:lnTo>
                  <a:lnTo>
                    <a:pt x="63231" y="100682"/>
                  </a:lnTo>
                  <a:lnTo>
                    <a:pt x="62976" y="100777"/>
                  </a:lnTo>
                  <a:lnTo>
                    <a:pt x="62753" y="100830"/>
                  </a:lnTo>
                  <a:lnTo>
                    <a:pt x="62552" y="100904"/>
                  </a:lnTo>
                  <a:lnTo>
                    <a:pt x="62244" y="100958"/>
                  </a:lnTo>
                  <a:lnTo>
                    <a:pt x="61904" y="100979"/>
                  </a:lnTo>
                  <a:lnTo>
                    <a:pt x="61617" y="100947"/>
                  </a:lnTo>
                  <a:lnTo>
                    <a:pt x="61118" y="100883"/>
                  </a:lnTo>
                  <a:lnTo>
                    <a:pt x="60789" y="100777"/>
                  </a:lnTo>
                  <a:lnTo>
                    <a:pt x="60492" y="100639"/>
                  </a:lnTo>
                  <a:lnTo>
                    <a:pt x="60205" y="100544"/>
                  </a:lnTo>
                  <a:lnTo>
                    <a:pt x="59876" y="100353"/>
                  </a:lnTo>
                  <a:lnTo>
                    <a:pt x="59562" y="100211"/>
                  </a:lnTo>
                  <a:lnTo>
                    <a:pt x="52159" y="96498"/>
                  </a:lnTo>
                  <a:lnTo>
                    <a:pt x="49515" y="95159"/>
                  </a:lnTo>
                  <a:lnTo>
                    <a:pt x="46734" y="93744"/>
                  </a:lnTo>
                  <a:lnTo>
                    <a:pt x="45850" y="93299"/>
                  </a:lnTo>
                  <a:lnTo>
                    <a:pt x="44004" y="92360"/>
                  </a:lnTo>
                  <a:lnTo>
                    <a:pt x="38463" y="89546"/>
                  </a:lnTo>
                  <a:lnTo>
                    <a:pt x="38077" y="89338"/>
                  </a:lnTo>
                  <a:lnTo>
                    <a:pt x="36027" y="88205"/>
                  </a:lnTo>
                  <a:lnTo>
                    <a:pt x="32927" y="86576"/>
                  </a:lnTo>
                  <a:lnTo>
                    <a:pt x="31739" y="85996"/>
                  </a:lnTo>
                  <a:lnTo>
                    <a:pt x="30592" y="85623"/>
                  </a:lnTo>
                  <a:lnTo>
                    <a:pt x="30320" y="85595"/>
                  </a:lnTo>
                  <a:lnTo>
                    <a:pt x="29628" y="85399"/>
                  </a:lnTo>
                  <a:lnTo>
                    <a:pt x="28338" y="84694"/>
                  </a:lnTo>
                  <a:lnTo>
                    <a:pt x="27289" y="83912"/>
                  </a:lnTo>
                  <a:lnTo>
                    <a:pt x="25923" y="83028"/>
                  </a:lnTo>
                  <a:lnTo>
                    <a:pt x="25257" y="82717"/>
                  </a:lnTo>
                  <a:lnTo>
                    <a:pt x="17964" y="79185"/>
                  </a:lnTo>
                  <a:lnTo>
                    <a:pt x="17616" y="78475"/>
                  </a:lnTo>
                  <a:lnTo>
                    <a:pt x="17422" y="78375"/>
                  </a:lnTo>
                  <a:lnTo>
                    <a:pt x="13530" y="76402"/>
                  </a:lnTo>
                  <a:lnTo>
                    <a:pt x="5138" y="72137"/>
                  </a:lnTo>
                  <a:lnTo>
                    <a:pt x="657" y="69807"/>
                  </a:lnTo>
                  <a:lnTo>
                    <a:pt x="478" y="69702"/>
                  </a:lnTo>
                  <a:lnTo>
                    <a:pt x="0" y="69444"/>
                  </a:lnTo>
                  <a:lnTo>
                    <a:pt x="4643" y="68253"/>
                  </a:lnTo>
                  <a:lnTo>
                    <a:pt x="6504" y="67805"/>
                  </a:lnTo>
                  <a:lnTo>
                    <a:pt x="8008" y="67414"/>
                  </a:lnTo>
                  <a:lnTo>
                    <a:pt x="9524" y="67043"/>
                  </a:lnTo>
                  <a:lnTo>
                    <a:pt x="17338" y="65723"/>
                  </a:lnTo>
                  <a:lnTo>
                    <a:pt x="21490" y="65586"/>
                  </a:lnTo>
                  <a:lnTo>
                    <a:pt x="23787" y="65484"/>
                  </a:lnTo>
                  <a:lnTo>
                    <a:pt x="27465" y="65742"/>
                  </a:lnTo>
                  <a:lnTo>
                    <a:pt x="28241" y="65770"/>
                  </a:lnTo>
                  <a:lnTo>
                    <a:pt x="27583" y="65642"/>
                  </a:lnTo>
                  <a:lnTo>
                    <a:pt x="23997" y="64851"/>
                  </a:lnTo>
                  <a:lnTo>
                    <a:pt x="22699" y="64508"/>
                  </a:lnTo>
                  <a:lnTo>
                    <a:pt x="21436" y="64064"/>
                  </a:lnTo>
                  <a:lnTo>
                    <a:pt x="20236" y="63478"/>
                  </a:lnTo>
                  <a:lnTo>
                    <a:pt x="19631" y="63121"/>
                  </a:lnTo>
                  <a:lnTo>
                    <a:pt x="19029" y="62744"/>
                  </a:lnTo>
                  <a:lnTo>
                    <a:pt x="18439" y="62330"/>
                  </a:lnTo>
                  <a:lnTo>
                    <a:pt x="17889" y="61877"/>
                  </a:lnTo>
                  <a:lnTo>
                    <a:pt x="17382" y="61363"/>
                  </a:lnTo>
                  <a:lnTo>
                    <a:pt x="17196" y="61148"/>
                  </a:lnTo>
                  <a:lnTo>
                    <a:pt x="16883" y="60743"/>
                  </a:lnTo>
                  <a:lnTo>
                    <a:pt x="16677" y="60457"/>
                  </a:lnTo>
                  <a:lnTo>
                    <a:pt x="16511" y="60214"/>
                  </a:lnTo>
                  <a:lnTo>
                    <a:pt x="16052" y="59456"/>
                  </a:lnTo>
                  <a:lnTo>
                    <a:pt x="15648" y="58618"/>
                  </a:lnTo>
                  <a:lnTo>
                    <a:pt x="15304" y="57727"/>
                  </a:lnTo>
                  <a:lnTo>
                    <a:pt x="15038" y="56812"/>
                  </a:lnTo>
                  <a:lnTo>
                    <a:pt x="14852" y="55897"/>
                  </a:lnTo>
                  <a:lnTo>
                    <a:pt x="14734" y="54663"/>
                  </a:lnTo>
                  <a:lnTo>
                    <a:pt x="14730" y="53328"/>
                  </a:lnTo>
                  <a:lnTo>
                    <a:pt x="14860" y="51999"/>
                  </a:lnTo>
                  <a:lnTo>
                    <a:pt x="15145" y="50784"/>
                  </a:lnTo>
                  <a:lnTo>
                    <a:pt x="15605" y="49792"/>
                  </a:lnTo>
                  <a:lnTo>
                    <a:pt x="15719" y="49621"/>
                  </a:lnTo>
                  <a:lnTo>
                    <a:pt x="15901" y="49373"/>
                  </a:lnTo>
                  <a:lnTo>
                    <a:pt x="17976" y="45301"/>
                  </a:lnTo>
                  <a:lnTo>
                    <a:pt x="20533" y="40281"/>
                  </a:lnTo>
                  <a:lnTo>
                    <a:pt x="22920" y="37769"/>
                  </a:lnTo>
                  <a:lnTo>
                    <a:pt x="28486" y="29826"/>
                  </a:lnTo>
                  <a:lnTo>
                    <a:pt x="28763" y="29401"/>
                  </a:lnTo>
                  <a:lnTo>
                    <a:pt x="38438" y="34257"/>
                  </a:lnTo>
                  <a:lnTo>
                    <a:pt x="42959" y="36564"/>
                  </a:lnTo>
                  <a:lnTo>
                    <a:pt x="43778" y="36964"/>
                  </a:lnTo>
                  <a:lnTo>
                    <a:pt x="44044" y="37217"/>
                  </a:lnTo>
                  <a:lnTo>
                    <a:pt x="44277" y="37345"/>
                  </a:lnTo>
                  <a:lnTo>
                    <a:pt x="44685" y="37574"/>
                  </a:lnTo>
                  <a:lnTo>
                    <a:pt x="48319" y="39256"/>
                  </a:lnTo>
                  <a:lnTo>
                    <a:pt x="49202" y="39676"/>
                  </a:lnTo>
                  <a:lnTo>
                    <a:pt x="49590" y="38937"/>
                  </a:lnTo>
                  <a:lnTo>
                    <a:pt x="49756" y="38646"/>
                  </a:lnTo>
                  <a:lnTo>
                    <a:pt x="49934" y="38370"/>
                  </a:lnTo>
                  <a:lnTo>
                    <a:pt x="50120" y="38117"/>
                  </a:lnTo>
                  <a:lnTo>
                    <a:pt x="50318" y="37869"/>
                  </a:lnTo>
                  <a:lnTo>
                    <a:pt x="50524" y="37636"/>
                  </a:lnTo>
                  <a:lnTo>
                    <a:pt x="50742" y="37417"/>
                  </a:lnTo>
                  <a:lnTo>
                    <a:pt x="50967" y="37217"/>
                  </a:lnTo>
                  <a:lnTo>
                    <a:pt x="51280" y="36907"/>
                  </a:lnTo>
                  <a:lnTo>
                    <a:pt x="51565" y="36616"/>
                  </a:lnTo>
                  <a:lnTo>
                    <a:pt x="51842" y="36316"/>
                  </a:lnTo>
                  <a:lnTo>
                    <a:pt x="52333" y="35739"/>
                  </a:lnTo>
                  <a:lnTo>
                    <a:pt x="52800" y="35125"/>
                  </a:lnTo>
                  <a:lnTo>
                    <a:pt x="53255" y="34500"/>
                  </a:lnTo>
                  <a:lnTo>
                    <a:pt x="53719" y="33881"/>
                  </a:lnTo>
                  <a:lnTo>
                    <a:pt x="54205" y="33300"/>
                  </a:lnTo>
                  <a:lnTo>
                    <a:pt x="54744" y="32723"/>
                  </a:lnTo>
                  <a:lnTo>
                    <a:pt x="55298" y="32170"/>
                  </a:lnTo>
                  <a:lnTo>
                    <a:pt x="55864" y="31632"/>
                  </a:lnTo>
                  <a:lnTo>
                    <a:pt x="56446" y="31117"/>
                  </a:lnTo>
                  <a:lnTo>
                    <a:pt x="57036" y="30626"/>
                  </a:lnTo>
                  <a:lnTo>
                    <a:pt x="58540" y="30021"/>
                  </a:lnTo>
                  <a:lnTo>
                    <a:pt x="59736" y="29487"/>
                  </a:lnTo>
                  <a:lnTo>
                    <a:pt x="60927" y="28949"/>
                  </a:lnTo>
                  <a:lnTo>
                    <a:pt x="63306" y="27858"/>
                  </a:lnTo>
                  <a:lnTo>
                    <a:pt x="64494" y="27305"/>
                  </a:lnTo>
                  <a:lnTo>
                    <a:pt x="65931" y="26623"/>
                  </a:lnTo>
                  <a:lnTo>
                    <a:pt x="70226" y="24536"/>
                  </a:lnTo>
                  <a:lnTo>
                    <a:pt x="71663" y="23850"/>
                  </a:lnTo>
                  <a:lnTo>
                    <a:pt x="72871" y="23297"/>
                  </a:lnTo>
                  <a:lnTo>
                    <a:pt x="75297" y="22220"/>
                  </a:lnTo>
                  <a:lnTo>
                    <a:pt x="76497" y="21653"/>
                  </a:lnTo>
                  <a:lnTo>
                    <a:pt x="77688" y="21048"/>
                  </a:lnTo>
                  <a:lnTo>
                    <a:pt x="79331" y="20128"/>
                  </a:lnTo>
                  <a:lnTo>
                    <a:pt x="80202" y="19599"/>
                  </a:lnTo>
                  <a:lnTo>
                    <a:pt x="80958" y="19147"/>
                  </a:lnTo>
                  <a:lnTo>
                    <a:pt x="82557" y="18108"/>
                  </a:lnTo>
                  <a:lnTo>
                    <a:pt x="84137" y="17016"/>
                  </a:lnTo>
                  <a:lnTo>
                    <a:pt x="85681" y="15873"/>
                  </a:lnTo>
                  <a:lnTo>
                    <a:pt x="86564" y="15120"/>
                  </a:lnTo>
                  <a:lnTo>
                    <a:pt x="87003" y="14729"/>
                  </a:lnTo>
                  <a:lnTo>
                    <a:pt x="87435" y="14338"/>
                  </a:lnTo>
                  <a:lnTo>
                    <a:pt x="87866" y="13938"/>
                  </a:lnTo>
                  <a:lnTo>
                    <a:pt x="88321" y="13500"/>
                  </a:lnTo>
                  <a:lnTo>
                    <a:pt x="89798" y="12013"/>
                  </a:lnTo>
                  <a:lnTo>
                    <a:pt x="90158" y="11708"/>
                  </a:lnTo>
                  <a:lnTo>
                    <a:pt x="91045" y="10688"/>
                  </a:lnTo>
                  <a:lnTo>
                    <a:pt x="91908" y="9630"/>
                  </a:lnTo>
                  <a:lnTo>
                    <a:pt x="92743" y="8534"/>
                  </a:lnTo>
                  <a:lnTo>
                    <a:pt x="93547" y="7410"/>
                  </a:lnTo>
                  <a:lnTo>
                    <a:pt x="94319" y="6261"/>
                  </a:lnTo>
                  <a:lnTo>
                    <a:pt x="95095" y="4974"/>
                  </a:lnTo>
                  <a:lnTo>
                    <a:pt x="95934" y="3464"/>
                  </a:lnTo>
                  <a:lnTo>
                    <a:pt x="96702" y="2030"/>
                  </a:lnTo>
                  <a:lnTo>
                    <a:pt x="97763" y="0"/>
                  </a:lnTo>
                  <a:lnTo>
                    <a:pt x="98807" y="3636"/>
                  </a:lnTo>
                  <a:lnTo>
                    <a:pt x="101305" y="12735"/>
                  </a:lnTo>
                  <a:lnTo>
                    <a:pt x="102812" y="18228"/>
                  </a:lnTo>
                  <a:lnTo>
                    <a:pt x="103881" y="22121"/>
                  </a:lnTo>
                  <a:lnTo>
                    <a:pt x="105070" y="26455"/>
                  </a:lnTo>
                  <a:lnTo>
                    <a:pt x="106291" y="30902"/>
                  </a:lnTo>
                  <a:lnTo>
                    <a:pt x="106399" y="31295"/>
                  </a:lnTo>
                  <a:lnTo>
                    <a:pt x="107496" y="35293"/>
                  </a:lnTo>
                  <a:lnTo>
                    <a:pt x="108198" y="37851"/>
                  </a:lnTo>
                  <a:lnTo>
                    <a:pt x="108546" y="40086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2" name="pg162"/>
            <p:cNvSpPr/>
            <p:nvPr/>
          </p:nvSpPr>
          <p:spPr>
            <a:xfrm>
              <a:off x="5891199" y="4637580"/>
              <a:ext cx="150063" cy="198997"/>
            </a:xfrm>
            <a:custGeom>
              <a:avLst/>
              <a:gdLst/>
              <a:ahLst/>
              <a:cxnLst/>
              <a:rect l="0" t="0" r="0" b="0"/>
              <a:pathLst>
                <a:path w="150063" h="198997">
                  <a:moveTo>
                    <a:pt x="14955" y="45777"/>
                  </a:moveTo>
                  <a:lnTo>
                    <a:pt x="15007" y="45214"/>
                  </a:lnTo>
                  <a:lnTo>
                    <a:pt x="15806" y="40087"/>
                  </a:lnTo>
                  <a:lnTo>
                    <a:pt x="18273" y="39477"/>
                  </a:lnTo>
                  <a:lnTo>
                    <a:pt x="18506" y="39410"/>
                  </a:lnTo>
                  <a:lnTo>
                    <a:pt x="19353" y="39220"/>
                  </a:lnTo>
                  <a:lnTo>
                    <a:pt x="20169" y="39019"/>
                  </a:lnTo>
                  <a:lnTo>
                    <a:pt x="20010" y="38595"/>
                  </a:lnTo>
                  <a:lnTo>
                    <a:pt x="19567" y="37638"/>
                  </a:lnTo>
                  <a:lnTo>
                    <a:pt x="16962" y="32053"/>
                  </a:lnTo>
                  <a:lnTo>
                    <a:pt x="14615" y="27959"/>
                  </a:lnTo>
                  <a:lnTo>
                    <a:pt x="12097" y="23966"/>
                  </a:lnTo>
                  <a:lnTo>
                    <a:pt x="8099" y="18395"/>
                  </a:lnTo>
                  <a:lnTo>
                    <a:pt x="6397" y="15850"/>
                  </a:lnTo>
                  <a:lnTo>
                    <a:pt x="5569" y="14607"/>
                  </a:lnTo>
                  <a:lnTo>
                    <a:pt x="1741" y="8493"/>
                  </a:lnTo>
                  <a:lnTo>
                    <a:pt x="490" y="5824"/>
                  </a:lnTo>
                  <a:lnTo>
                    <a:pt x="0" y="5148"/>
                  </a:lnTo>
                  <a:lnTo>
                    <a:pt x="7292" y="8680"/>
                  </a:lnTo>
                  <a:lnTo>
                    <a:pt x="7959" y="8991"/>
                  </a:lnTo>
                  <a:lnTo>
                    <a:pt x="9325" y="9875"/>
                  </a:lnTo>
                  <a:lnTo>
                    <a:pt x="10373" y="10657"/>
                  </a:lnTo>
                  <a:lnTo>
                    <a:pt x="11663" y="11362"/>
                  </a:lnTo>
                  <a:lnTo>
                    <a:pt x="12355" y="11558"/>
                  </a:lnTo>
                  <a:lnTo>
                    <a:pt x="12627" y="11586"/>
                  </a:lnTo>
                  <a:lnTo>
                    <a:pt x="13775" y="11959"/>
                  </a:lnTo>
                  <a:lnTo>
                    <a:pt x="14963" y="12538"/>
                  </a:lnTo>
                  <a:lnTo>
                    <a:pt x="18063" y="14168"/>
                  </a:lnTo>
                  <a:lnTo>
                    <a:pt x="20113" y="15301"/>
                  </a:lnTo>
                  <a:lnTo>
                    <a:pt x="20499" y="15509"/>
                  </a:lnTo>
                  <a:lnTo>
                    <a:pt x="26040" y="18323"/>
                  </a:lnTo>
                  <a:lnTo>
                    <a:pt x="27886" y="19262"/>
                  </a:lnTo>
                  <a:lnTo>
                    <a:pt x="28770" y="19707"/>
                  </a:lnTo>
                  <a:lnTo>
                    <a:pt x="31550" y="21122"/>
                  </a:lnTo>
                  <a:lnTo>
                    <a:pt x="34194" y="22461"/>
                  </a:lnTo>
                  <a:lnTo>
                    <a:pt x="41598" y="26174"/>
                  </a:lnTo>
                  <a:lnTo>
                    <a:pt x="41912" y="26315"/>
                  </a:lnTo>
                  <a:lnTo>
                    <a:pt x="42241" y="26506"/>
                  </a:lnTo>
                  <a:lnTo>
                    <a:pt x="42528" y="26602"/>
                  </a:lnTo>
                  <a:lnTo>
                    <a:pt x="42825" y="26740"/>
                  </a:lnTo>
                  <a:lnTo>
                    <a:pt x="43154" y="26846"/>
                  </a:lnTo>
                  <a:lnTo>
                    <a:pt x="43653" y="26910"/>
                  </a:lnTo>
                  <a:lnTo>
                    <a:pt x="43940" y="26942"/>
                  </a:lnTo>
                  <a:lnTo>
                    <a:pt x="44279" y="26920"/>
                  </a:lnTo>
                  <a:lnTo>
                    <a:pt x="44587" y="26867"/>
                  </a:lnTo>
                  <a:lnTo>
                    <a:pt x="44789" y="26793"/>
                  </a:lnTo>
                  <a:lnTo>
                    <a:pt x="45012" y="26740"/>
                  </a:lnTo>
                  <a:lnTo>
                    <a:pt x="45267" y="26644"/>
                  </a:lnTo>
                  <a:lnTo>
                    <a:pt x="45490" y="26570"/>
                  </a:lnTo>
                  <a:lnTo>
                    <a:pt x="45681" y="26453"/>
                  </a:lnTo>
                  <a:lnTo>
                    <a:pt x="51318" y="23811"/>
                  </a:lnTo>
                  <a:lnTo>
                    <a:pt x="54147" y="22547"/>
                  </a:lnTo>
                  <a:lnTo>
                    <a:pt x="55304" y="22030"/>
                  </a:lnTo>
                  <a:lnTo>
                    <a:pt x="58116" y="20773"/>
                  </a:lnTo>
                  <a:lnTo>
                    <a:pt x="64482" y="17924"/>
                  </a:lnTo>
                  <a:lnTo>
                    <a:pt x="64800" y="17786"/>
                  </a:lnTo>
                  <a:lnTo>
                    <a:pt x="65981" y="17391"/>
                  </a:lnTo>
                  <a:lnTo>
                    <a:pt x="67257" y="17343"/>
                  </a:lnTo>
                  <a:lnTo>
                    <a:pt x="70173" y="18249"/>
                  </a:lnTo>
                  <a:lnTo>
                    <a:pt x="73177" y="19406"/>
                  </a:lnTo>
                  <a:lnTo>
                    <a:pt x="75453" y="20296"/>
                  </a:lnTo>
                  <a:lnTo>
                    <a:pt x="80712" y="22339"/>
                  </a:lnTo>
                  <a:lnTo>
                    <a:pt x="83092" y="23175"/>
                  </a:lnTo>
                  <a:lnTo>
                    <a:pt x="86681" y="24492"/>
                  </a:lnTo>
                  <a:lnTo>
                    <a:pt x="92832" y="26875"/>
                  </a:lnTo>
                  <a:lnTo>
                    <a:pt x="95681" y="27955"/>
                  </a:lnTo>
                  <a:lnTo>
                    <a:pt x="103490" y="24339"/>
                  </a:lnTo>
                  <a:lnTo>
                    <a:pt x="103894" y="21814"/>
                  </a:lnTo>
                  <a:lnTo>
                    <a:pt x="104259" y="19448"/>
                  </a:lnTo>
                  <a:lnTo>
                    <a:pt x="104853" y="15606"/>
                  </a:lnTo>
                  <a:lnTo>
                    <a:pt x="104878" y="15444"/>
                  </a:lnTo>
                  <a:lnTo>
                    <a:pt x="105469" y="11602"/>
                  </a:lnTo>
                  <a:lnTo>
                    <a:pt x="105866" y="11859"/>
                  </a:lnTo>
                  <a:lnTo>
                    <a:pt x="108354" y="13044"/>
                  </a:lnTo>
                  <a:lnTo>
                    <a:pt x="109073" y="13627"/>
                  </a:lnTo>
                  <a:lnTo>
                    <a:pt x="109509" y="14105"/>
                  </a:lnTo>
                  <a:lnTo>
                    <a:pt x="110313" y="13371"/>
                  </a:lnTo>
                  <a:lnTo>
                    <a:pt x="111743" y="14507"/>
                  </a:lnTo>
                  <a:lnTo>
                    <a:pt x="117150" y="18652"/>
                  </a:lnTo>
                  <a:lnTo>
                    <a:pt x="120476" y="17278"/>
                  </a:lnTo>
                  <a:lnTo>
                    <a:pt x="120714" y="17793"/>
                  </a:lnTo>
                  <a:lnTo>
                    <a:pt x="121002" y="18358"/>
                  </a:lnTo>
                  <a:lnTo>
                    <a:pt x="121313" y="18913"/>
                  </a:lnTo>
                  <a:lnTo>
                    <a:pt x="121645" y="19457"/>
                  </a:lnTo>
                  <a:lnTo>
                    <a:pt x="121848" y="19764"/>
                  </a:lnTo>
                  <a:lnTo>
                    <a:pt x="122476" y="19271"/>
                  </a:lnTo>
                  <a:lnTo>
                    <a:pt x="121453" y="17638"/>
                  </a:lnTo>
                  <a:lnTo>
                    <a:pt x="121294" y="17263"/>
                  </a:lnTo>
                  <a:lnTo>
                    <a:pt x="121262" y="17096"/>
                  </a:lnTo>
                  <a:lnTo>
                    <a:pt x="121250" y="16922"/>
                  </a:lnTo>
                  <a:lnTo>
                    <a:pt x="121253" y="16566"/>
                  </a:lnTo>
                  <a:lnTo>
                    <a:pt x="121246" y="16389"/>
                  </a:lnTo>
                  <a:lnTo>
                    <a:pt x="121212" y="16068"/>
                  </a:lnTo>
                  <a:lnTo>
                    <a:pt x="121168" y="15747"/>
                  </a:lnTo>
                  <a:lnTo>
                    <a:pt x="121058" y="15108"/>
                  </a:lnTo>
                  <a:lnTo>
                    <a:pt x="120918" y="14468"/>
                  </a:lnTo>
                  <a:lnTo>
                    <a:pt x="120836" y="14145"/>
                  </a:lnTo>
                  <a:lnTo>
                    <a:pt x="120649" y="13506"/>
                  </a:lnTo>
                  <a:lnTo>
                    <a:pt x="120543" y="13190"/>
                  </a:lnTo>
                  <a:lnTo>
                    <a:pt x="119559" y="10029"/>
                  </a:lnTo>
                  <a:lnTo>
                    <a:pt x="119932" y="8782"/>
                  </a:lnTo>
                  <a:lnTo>
                    <a:pt x="119702" y="8767"/>
                  </a:lnTo>
                  <a:lnTo>
                    <a:pt x="118809" y="8495"/>
                  </a:lnTo>
                  <a:lnTo>
                    <a:pt x="118429" y="7147"/>
                  </a:lnTo>
                  <a:lnTo>
                    <a:pt x="117615" y="4285"/>
                  </a:lnTo>
                  <a:lnTo>
                    <a:pt x="117539" y="3993"/>
                  </a:lnTo>
                  <a:lnTo>
                    <a:pt x="116543" y="454"/>
                  </a:lnTo>
                  <a:lnTo>
                    <a:pt x="116733" y="0"/>
                  </a:lnTo>
                  <a:lnTo>
                    <a:pt x="118108" y="316"/>
                  </a:lnTo>
                  <a:lnTo>
                    <a:pt x="118347" y="392"/>
                  </a:lnTo>
                  <a:lnTo>
                    <a:pt x="121429" y="1519"/>
                  </a:lnTo>
                  <a:lnTo>
                    <a:pt x="122070" y="1731"/>
                  </a:lnTo>
                  <a:lnTo>
                    <a:pt x="123591" y="2221"/>
                  </a:lnTo>
                  <a:lnTo>
                    <a:pt x="124068" y="2383"/>
                  </a:lnTo>
                  <a:lnTo>
                    <a:pt x="124538" y="2558"/>
                  </a:lnTo>
                  <a:lnTo>
                    <a:pt x="125000" y="2764"/>
                  </a:lnTo>
                  <a:lnTo>
                    <a:pt x="125446" y="2988"/>
                  </a:lnTo>
                  <a:lnTo>
                    <a:pt x="125888" y="3228"/>
                  </a:lnTo>
                  <a:lnTo>
                    <a:pt x="126982" y="3870"/>
                  </a:lnTo>
                  <a:lnTo>
                    <a:pt x="128069" y="4547"/>
                  </a:lnTo>
                  <a:lnTo>
                    <a:pt x="128724" y="4954"/>
                  </a:lnTo>
                  <a:lnTo>
                    <a:pt x="130550" y="5739"/>
                  </a:lnTo>
                  <a:lnTo>
                    <a:pt x="133194" y="6599"/>
                  </a:lnTo>
                  <a:lnTo>
                    <a:pt x="134412" y="6967"/>
                  </a:lnTo>
                  <a:lnTo>
                    <a:pt x="134673" y="7048"/>
                  </a:lnTo>
                  <a:lnTo>
                    <a:pt x="136396" y="7548"/>
                  </a:lnTo>
                  <a:lnTo>
                    <a:pt x="136419" y="7286"/>
                  </a:lnTo>
                  <a:lnTo>
                    <a:pt x="138098" y="7776"/>
                  </a:lnTo>
                  <a:lnTo>
                    <a:pt x="138372" y="7864"/>
                  </a:lnTo>
                  <a:lnTo>
                    <a:pt x="140978" y="8701"/>
                  </a:lnTo>
                  <a:lnTo>
                    <a:pt x="142576" y="9260"/>
                  </a:lnTo>
                  <a:lnTo>
                    <a:pt x="143655" y="9670"/>
                  </a:lnTo>
                  <a:lnTo>
                    <a:pt x="145447" y="10350"/>
                  </a:lnTo>
                  <a:lnTo>
                    <a:pt x="146327" y="10712"/>
                  </a:lnTo>
                  <a:lnTo>
                    <a:pt x="146905" y="11034"/>
                  </a:lnTo>
                  <a:lnTo>
                    <a:pt x="147143" y="11134"/>
                  </a:lnTo>
                  <a:lnTo>
                    <a:pt x="149134" y="11833"/>
                  </a:lnTo>
                  <a:lnTo>
                    <a:pt x="150063" y="12242"/>
                  </a:lnTo>
                  <a:lnTo>
                    <a:pt x="149657" y="14375"/>
                  </a:lnTo>
                  <a:lnTo>
                    <a:pt x="149217" y="16683"/>
                  </a:lnTo>
                  <a:lnTo>
                    <a:pt x="148092" y="23144"/>
                  </a:lnTo>
                  <a:lnTo>
                    <a:pt x="147368" y="27342"/>
                  </a:lnTo>
                  <a:lnTo>
                    <a:pt x="147301" y="27716"/>
                  </a:lnTo>
                  <a:lnTo>
                    <a:pt x="146931" y="29764"/>
                  </a:lnTo>
                  <a:lnTo>
                    <a:pt x="146642" y="31405"/>
                  </a:lnTo>
                  <a:lnTo>
                    <a:pt x="146422" y="32659"/>
                  </a:lnTo>
                  <a:lnTo>
                    <a:pt x="146198" y="33938"/>
                  </a:lnTo>
                  <a:lnTo>
                    <a:pt x="146088" y="34627"/>
                  </a:lnTo>
                  <a:lnTo>
                    <a:pt x="145928" y="35624"/>
                  </a:lnTo>
                  <a:lnTo>
                    <a:pt x="145023" y="41254"/>
                  </a:lnTo>
                  <a:lnTo>
                    <a:pt x="144772" y="42813"/>
                  </a:lnTo>
                  <a:lnTo>
                    <a:pt x="144193" y="46231"/>
                  </a:lnTo>
                  <a:lnTo>
                    <a:pt x="143871" y="47956"/>
                  </a:lnTo>
                  <a:lnTo>
                    <a:pt x="143759" y="48579"/>
                  </a:lnTo>
                  <a:lnTo>
                    <a:pt x="143336" y="50932"/>
                  </a:lnTo>
                  <a:lnTo>
                    <a:pt x="143173" y="51894"/>
                  </a:lnTo>
                  <a:lnTo>
                    <a:pt x="142721" y="54457"/>
                  </a:lnTo>
                  <a:lnTo>
                    <a:pt x="142531" y="55528"/>
                  </a:lnTo>
                  <a:lnTo>
                    <a:pt x="142380" y="56392"/>
                  </a:lnTo>
                  <a:lnTo>
                    <a:pt x="142326" y="56695"/>
                  </a:lnTo>
                  <a:lnTo>
                    <a:pt x="141553" y="61686"/>
                  </a:lnTo>
                  <a:lnTo>
                    <a:pt x="141286" y="63410"/>
                  </a:lnTo>
                  <a:lnTo>
                    <a:pt x="141075" y="64531"/>
                  </a:lnTo>
                  <a:lnTo>
                    <a:pt x="140579" y="67556"/>
                  </a:lnTo>
                  <a:lnTo>
                    <a:pt x="140116" y="70376"/>
                  </a:lnTo>
                  <a:lnTo>
                    <a:pt x="139342" y="74963"/>
                  </a:lnTo>
                  <a:lnTo>
                    <a:pt x="139218" y="75677"/>
                  </a:lnTo>
                  <a:lnTo>
                    <a:pt x="138828" y="78000"/>
                  </a:lnTo>
                  <a:lnTo>
                    <a:pt x="138802" y="78174"/>
                  </a:lnTo>
                  <a:lnTo>
                    <a:pt x="138075" y="82541"/>
                  </a:lnTo>
                  <a:lnTo>
                    <a:pt x="137843" y="83925"/>
                  </a:lnTo>
                  <a:lnTo>
                    <a:pt x="136882" y="89658"/>
                  </a:lnTo>
                  <a:lnTo>
                    <a:pt x="136356" y="92794"/>
                  </a:lnTo>
                  <a:lnTo>
                    <a:pt x="136411" y="93027"/>
                  </a:lnTo>
                  <a:lnTo>
                    <a:pt x="136096" y="94554"/>
                  </a:lnTo>
                  <a:lnTo>
                    <a:pt x="135964" y="95197"/>
                  </a:lnTo>
                  <a:lnTo>
                    <a:pt x="135559" y="97070"/>
                  </a:lnTo>
                  <a:lnTo>
                    <a:pt x="135532" y="97546"/>
                  </a:lnTo>
                  <a:lnTo>
                    <a:pt x="134356" y="96914"/>
                  </a:lnTo>
                  <a:lnTo>
                    <a:pt x="133691" y="96550"/>
                  </a:lnTo>
                  <a:lnTo>
                    <a:pt x="133248" y="96307"/>
                  </a:lnTo>
                  <a:lnTo>
                    <a:pt x="132562" y="95981"/>
                  </a:lnTo>
                  <a:lnTo>
                    <a:pt x="131841" y="95743"/>
                  </a:lnTo>
                  <a:lnTo>
                    <a:pt x="131090" y="95618"/>
                  </a:lnTo>
                  <a:lnTo>
                    <a:pt x="130327" y="95618"/>
                  </a:lnTo>
                  <a:lnTo>
                    <a:pt x="129579" y="95763"/>
                  </a:lnTo>
                  <a:lnTo>
                    <a:pt x="128898" y="96018"/>
                  </a:lnTo>
                  <a:lnTo>
                    <a:pt x="128425" y="96286"/>
                  </a:lnTo>
                  <a:lnTo>
                    <a:pt x="127821" y="96753"/>
                  </a:lnTo>
                  <a:lnTo>
                    <a:pt x="127281" y="97287"/>
                  </a:lnTo>
                  <a:lnTo>
                    <a:pt x="126789" y="97866"/>
                  </a:lnTo>
                  <a:lnTo>
                    <a:pt x="126147" y="98648"/>
                  </a:lnTo>
                  <a:lnTo>
                    <a:pt x="124900" y="100122"/>
                  </a:lnTo>
                  <a:lnTo>
                    <a:pt x="124613" y="100460"/>
                  </a:lnTo>
                  <a:lnTo>
                    <a:pt x="123840" y="101373"/>
                  </a:lnTo>
                  <a:lnTo>
                    <a:pt x="123476" y="101752"/>
                  </a:lnTo>
                  <a:lnTo>
                    <a:pt x="122250" y="103027"/>
                  </a:lnTo>
                  <a:lnTo>
                    <a:pt x="121528" y="103744"/>
                  </a:lnTo>
                  <a:lnTo>
                    <a:pt x="121172" y="104077"/>
                  </a:lnTo>
                  <a:lnTo>
                    <a:pt x="120008" y="105216"/>
                  </a:lnTo>
                  <a:lnTo>
                    <a:pt x="119718" y="105455"/>
                  </a:lnTo>
                  <a:lnTo>
                    <a:pt x="119782" y="106286"/>
                  </a:lnTo>
                  <a:lnTo>
                    <a:pt x="119852" y="107042"/>
                  </a:lnTo>
                  <a:lnTo>
                    <a:pt x="119842" y="107332"/>
                  </a:lnTo>
                  <a:lnTo>
                    <a:pt x="119390" y="110442"/>
                  </a:lnTo>
                  <a:lnTo>
                    <a:pt x="119027" y="112312"/>
                  </a:lnTo>
                  <a:lnTo>
                    <a:pt x="118939" y="113026"/>
                  </a:lnTo>
                  <a:lnTo>
                    <a:pt x="118702" y="114941"/>
                  </a:lnTo>
                  <a:lnTo>
                    <a:pt x="118630" y="115528"/>
                  </a:lnTo>
                  <a:lnTo>
                    <a:pt x="118183" y="118376"/>
                  </a:lnTo>
                  <a:lnTo>
                    <a:pt x="117913" y="120098"/>
                  </a:lnTo>
                  <a:lnTo>
                    <a:pt x="117355" y="123655"/>
                  </a:lnTo>
                  <a:lnTo>
                    <a:pt x="116485" y="129066"/>
                  </a:lnTo>
                  <a:lnTo>
                    <a:pt x="116060" y="131703"/>
                  </a:lnTo>
                  <a:lnTo>
                    <a:pt x="115353" y="136097"/>
                  </a:lnTo>
                  <a:lnTo>
                    <a:pt x="114569" y="140960"/>
                  </a:lnTo>
                  <a:lnTo>
                    <a:pt x="114413" y="141927"/>
                  </a:lnTo>
                  <a:lnTo>
                    <a:pt x="113848" y="145347"/>
                  </a:lnTo>
                  <a:lnTo>
                    <a:pt x="113744" y="145980"/>
                  </a:lnTo>
                  <a:lnTo>
                    <a:pt x="113364" y="148280"/>
                  </a:lnTo>
                  <a:lnTo>
                    <a:pt x="113009" y="150374"/>
                  </a:lnTo>
                  <a:lnTo>
                    <a:pt x="112710" y="152147"/>
                  </a:lnTo>
                  <a:lnTo>
                    <a:pt x="112143" y="155486"/>
                  </a:lnTo>
                  <a:lnTo>
                    <a:pt x="111815" y="157423"/>
                  </a:lnTo>
                  <a:lnTo>
                    <a:pt x="111715" y="158197"/>
                  </a:lnTo>
                  <a:lnTo>
                    <a:pt x="111698" y="159146"/>
                  </a:lnTo>
                  <a:lnTo>
                    <a:pt x="111769" y="159923"/>
                  </a:lnTo>
                  <a:lnTo>
                    <a:pt x="112053" y="162652"/>
                  </a:lnTo>
                  <a:lnTo>
                    <a:pt x="112129" y="163119"/>
                  </a:lnTo>
                  <a:lnTo>
                    <a:pt x="109683" y="163489"/>
                  </a:lnTo>
                  <a:lnTo>
                    <a:pt x="108440" y="160155"/>
                  </a:lnTo>
                  <a:lnTo>
                    <a:pt x="107114" y="159216"/>
                  </a:lnTo>
                  <a:lnTo>
                    <a:pt x="105768" y="158699"/>
                  </a:lnTo>
                  <a:lnTo>
                    <a:pt x="101683" y="157386"/>
                  </a:lnTo>
                  <a:lnTo>
                    <a:pt x="100197" y="156523"/>
                  </a:lnTo>
                  <a:lnTo>
                    <a:pt x="99496" y="155718"/>
                  </a:lnTo>
                  <a:lnTo>
                    <a:pt x="98732" y="154555"/>
                  </a:lnTo>
                  <a:lnTo>
                    <a:pt x="98212" y="153503"/>
                  </a:lnTo>
                  <a:lnTo>
                    <a:pt x="96792" y="151826"/>
                  </a:lnTo>
                  <a:lnTo>
                    <a:pt x="95837" y="151232"/>
                  </a:lnTo>
                  <a:lnTo>
                    <a:pt x="94460" y="150747"/>
                  </a:lnTo>
                  <a:lnTo>
                    <a:pt x="93427" y="150559"/>
                  </a:lnTo>
                  <a:lnTo>
                    <a:pt x="92159" y="150513"/>
                  </a:lnTo>
                  <a:lnTo>
                    <a:pt x="91032" y="150700"/>
                  </a:lnTo>
                  <a:lnTo>
                    <a:pt x="89936" y="151091"/>
                  </a:lnTo>
                  <a:lnTo>
                    <a:pt x="86321" y="152843"/>
                  </a:lnTo>
                  <a:lnTo>
                    <a:pt x="85382" y="152890"/>
                  </a:lnTo>
                  <a:lnTo>
                    <a:pt x="84600" y="152749"/>
                  </a:lnTo>
                  <a:lnTo>
                    <a:pt x="83790" y="152469"/>
                  </a:lnTo>
                  <a:lnTo>
                    <a:pt x="82282" y="151924"/>
                  </a:lnTo>
                  <a:lnTo>
                    <a:pt x="80873" y="151043"/>
                  </a:lnTo>
                  <a:lnTo>
                    <a:pt x="80329" y="150658"/>
                  </a:lnTo>
                  <a:lnTo>
                    <a:pt x="79832" y="150168"/>
                  </a:lnTo>
                  <a:lnTo>
                    <a:pt x="78753" y="149228"/>
                  </a:lnTo>
                  <a:lnTo>
                    <a:pt x="78496" y="149035"/>
                  </a:lnTo>
                  <a:lnTo>
                    <a:pt x="77824" y="148679"/>
                  </a:lnTo>
                  <a:lnTo>
                    <a:pt x="77237" y="148460"/>
                  </a:lnTo>
                  <a:lnTo>
                    <a:pt x="75410" y="147883"/>
                  </a:lnTo>
                  <a:lnTo>
                    <a:pt x="74155" y="147478"/>
                  </a:lnTo>
                  <a:lnTo>
                    <a:pt x="73153" y="147154"/>
                  </a:lnTo>
                  <a:lnTo>
                    <a:pt x="74508" y="151812"/>
                  </a:lnTo>
                  <a:lnTo>
                    <a:pt x="74904" y="153155"/>
                  </a:lnTo>
                  <a:lnTo>
                    <a:pt x="74998" y="153481"/>
                  </a:lnTo>
                  <a:lnTo>
                    <a:pt x="74110" y="153616"/>
                  </a:lnTo>
                  <a:lnTo>
                    <a:pt x="73274" y="153911"/>
                  </a:lnTo>
                  <a:lnTo>
                    <a:pt x="72095" y="155498"/>
                  </a:lnTo>
                  <a:lnTo>
                    <a:pt x="69225" y="161646"/>
                  </a:lnTo>
                  <a:lnTo>
                    <a:pt x="68951" y="161879"/>
                  </a:lnTo>
                  <a:lnTo>
                    <a:pt x="68883" y="162447"/>
                  </a:lnTo>
                  <a:lnTo>
                    <a:pt x="67415" y="164420"/>
                  </a:lnTo>
                  <a:lnTo>
                    <a:pt x="65211" y="167474"/>
                  </a:lnTo>
                  <a:lnTo>
                    <a:pt x="64518" y="168389"/>
                  </a:lnTo>
                  <a:lnTo>
                    <a:pt x="64403" y="168570"/>
                  </a:lnTo>
                  <a:lnTo>
                    <a:pt x="64193" y="169018"/>
                  </a:lnTo>
                  <a:lnTo>
                    <a:pt x="64086" y="169399"/>
                  </a:lnTo>
                  <a:lnTo>
                    <a:pt x="64051" y="169594"/>
                  </a:lnTo>
                  <a:lnTo>
                    <a:pt x="63529" y="175439"/>
                  </a:lnTo>
                  <a:lnTo>
                    <a:pt x="62622" y="176058"/>
                  </a:lnTo>
                  <a:lnTo>
                    <a:pt x="62322" y="176177"/>
                  </a:lnTo>
                  <a:lnTo>
                    <a:pt x="62793" y="177554"/>
                  </a:lnTo>
                  <a:lnTo>
                    <a:pt x="63138" y="178438"/>
                  </a:lnTo>
                  <a:lnTo>
                    <a:pt x="63976" y="180771"/>
                  </a:lnTo>
                  <a:lnTo>
                    <a:pt x="68190" y="192284"/>
                  </a:lnTo>
                  <a:lnTo>
                    <a:pt x="68876" y="194527"/>
                  </a:lnTo>
                  <a:lnTo>
                    <a:pt x="67811" y="195414"/>
                  </a:lnTo>
                  <a:lnTo>
                    <a:pt x="66964" y="196162"/>
                  </a:lnTo>
                  <a:lnTo>
                    <a:pt x="66529" y="196507"/>
                  </a:lnTo>
                  <a:lnTo>
                    <a:pt x="65414" y="197444"/>
                  </a:lnTo>
                  <a:lnTo>
                    <a:pt x="65165" y="197648"/>
                  </a:lnTo>
                  <a:lnTo>
                    <a:pt x="64327" y="198300"/>
                  </a:lnTo>
                  <a:lnTo>
                    <a:pt x="63440" y="198997"/>
                  </a:lnTo>
                  <a:lnTo>
                    <a:pt x="62969" y="198682"/>
                  </a:lnTo>
                  <a:lnTo>
                    <a:pt x="57006" y="194266"/>
                  </a:lnTo>
                  <a:lnTo>
                    <a:pt x="56285" y="193687"/>
                  </a:lnTo>
                  <a:lnTo>
                    <a:pt x="55583" y="193077"/>
                  </a:lnTo>
                  <a:lnTo>
                    <a:pt x="54900" y="192435"/>
                  </a:lnTo>
                  <a:lnTo>
                    <a:pt x="49280" y="187034"/>
                  </a:lnTo>
                  <a:lnTo>
                    <a:pt x="47585" y="185007"/>
                  </a:lnTo>
                  <a:lnTo>
                    <a:pt x="46194" y="183704"/>
                  </a:lnTo>
                  <a:lnTo>
                    <a:pt x="44779" y="182312"/>
                  </a:lnTo>
                  <a:lnTo>
                    <a:pt x="44104" y="181682"/>
                  </a:lnTo>
                  <a:lnTo>
                    <a:pt x="43464" y="181001"/>
                  </a:lnTo>
                  <a:lnTo>
                    <a:pt x="42862" y="180272"/>
                  </a:lnTo>
                  <a:lnTo>
                    <a:pt x="42300" y="179497"/>
                  </a:lnTo>
                  <a:lnTo>
                    <a:pt x="41780" y="178681"/>
                  </a:lnTo>
                  <a:lnTo>
                    <a:pt x="41305" y="177826"/>
                  </a:lnTo>
                  <a:lnTo>
                    <a:pt x="36350" y="167513"/>
                  </a:lnTo>
                  <a:lnTo>
                    <a:pt x="35681" y="166132"/>
                  </a:lnTo>
                  <a:lnTo>
                    <a:pt x="35053" y="164724"/>
                  </a:lnTo>
                  <a:lnTo>
                    <a:pt x="34467" y="163289"/>
                  </a:lnTo>
                  <a:lnTo>
                    <a:pt x="33925" y="161830"/>
                  </a:lnTo>
                  <a:lnTo>
                    <a:pt x="33426" y="160348"/>
                  </a:lnTo>
                  <a:lnTo>
                    <a:pt x="32973" y="158846"/>
                  </a:lnTo>
                  <a:lnTo>
                    <a:pt x="32612" y="157450"/>
                  </a:lnTo>
                  <a:lnTo>
                    <a:pt x="31406" y="153246"/>
                  </a:lnTo>
                  <a:lnTo>
                    <a:pt x="29748" y="147538"/>
                  </a:lnTo>
                  <a:lnTo>
                    <a:pt x="28540" y="144360"/>
                  </a:lnTo>
                  <a:lnTo>
                    <a:pt x="28380" y="143634"/>
                  </a:lnTo>
                  <a:lnTo>
                    <a:pt x="25885" y="135049"/>
                  </a:lnTo>
                  <a:lnTo>
                    <a:pt x="25606" y="134040"/>
                  </a:lnTo>
                  <a:lnTo>
                    <a:pt x="25360" y="133019"/>
                  </a:lnTo>
                  <a:lnTo>
                    <a:pt x="25219" y="132276"/>
                  </a:lnTo>
                  <a:lnTo>
                    <a:pt x="25104" y="131526"/>
                  </a:lnTo>
                  <a:lnTo>
                    <a:pt x="25017" y="130771"/>
                  </a:lnTo>
                  <a:lnTo>
                    <a:pt x="24886" y="129567"/>
                  </a:lnTo>
                  <a:lnTo>
                    <a:pt x="24793" y="128660"/>
                  </a:lnTo>
                  <a:lnTo>
                    <a:pt x="24737" y="127748"/>
                  </a:lnTo>
                  <a:lnTo>
                    <a:pt x="24718" y="126834"/>
                  </a:lnTo>
                  <a:lnTo>
                    <a:pt x="24740" y="125843"/>
                  </a:lnTo>
                  <a:lnTo>
                    <a:pt x="24806" y="124855"/>
                  </a:lnTo>
                  <a:lnTo>
                    <a:pt x="25170" y="118512"/>
                  </a:lnTo>
                  <a:lnTo>
                    <a:pt x="22916" y="118833"/>
                  </a:lnTo>
                  <a:lnTo>
                    <a:pt x="23185" y="117256"/>
                  </a:lnTo>
                  <a:lnTo>
                    <a:pt x="23118" y="116687"/>
                  </a:lnTo>
                  <a:lnTo>
                    <a:pt x="23105" y="116081"/>
                  </a:lnTo>
                  <a:lnTo>
                    <a:pt x="23422" y="113376"/>
                  </a:lnTo>
                  <a:lnTo>
                    <a:pt x="23786" y="110427"/>
                  </a:lnTo>
                  <a:lnTo>
                    <a:pt x="24207" y="107733"/>
                  </a:lnTo>
                  <a:lnTo>
                    <a:pt x="24413" y="105710"/>
                  </a:lnTo>
                  <a:lnTo>
                    <a:pt x="24740" y="104433"/>
                  </a:lnTo>
                  <a:lnTo>
                    <a:pt x="25202" y="103158"/>
                  </a:lnTo>
                  <a:lnTo>
                    <a:pt x="25655" y="102288"/>
                  </a:lnTo>
                  <a:lnTo>
                    <a:pt x="26803" y="100250"/>
                  </a:lnTo>
                  <a:lnTo>
                    <a:pt x="27093" y="99208"/>
                  </a:lnTo>
                  <a:lnTo>
                    <a:pt x="27181" y="98027"/>
                  </a:lnTo>
                  <a:lnTo>
                    <a:pt x="27299" y="96841"/>
                  </a:lnTo>
                  <a:lnTo>
                    <a:pt x="27693" y="96882"/>
                  </a:lnTo>
                  <a:lnTo>
                    <a:pt x="28222" y="96831"/>
                  </a:lnTo>
                  <a:lnTo>
                    <a:pt x="29070" y="96778"/>
                  </a:lnTo>
                  <a:lnTo>
                    <a:pt x="29702" y="96803"/>
                  </a:lnTo>
                  <a:lnTo>
                    <a:pt x="30342" y="94162"/>
                  </a:lnTo>
                  <a:lnTo>
                    <a:pt x="30440" y="93529"/>
                  </a:lnTo>
                  <a:lnTo>
                    <a:pt x="30457" y="92606"/>
                  </a:lnTo>
                  <a:lnTo>
                    <a:pt x="30386" y="91797"/>
                  </a:lnTo>
                  <a:lnTo>
                    <a:pt x="30285" y="91074"/>
                  </a:lnTo>
                  <a:lnTo>
                    <a:pt x="30125" y="90407"/>
                  </a:lnTo>
                  <a:lnTo>
                    <a:pt x="29877" y="89767"/>
                  </a:lnTo>
                  <a:lnTo>
                    <a:pt x="29548" y="88983"/>
                  </a:lnTo>
                  <a:lnTo>
                    <a:pt x="29159" y="88283"/>
                  </a:lnTo>
                  <a:lnTo>
                    <a:pt x="28851" y="87787"/>
                  </a:lnTo>
                  <a:lnTo>
                    <a:pt x="28402" y="87230"/>
                  </a:lnTo>
                  <a:lnTo>
                    <a:pt x="27952" y="86731"/>
                  </a:lnTo>
                  <a:lnTo>
                    <a:pt x="26708" y="85501"/>
                  </a:lnTo>
                  <a:lnTo>
                    <a:pt x="26072" y="85069"/>
                  </a:lnTo>
                  <a:lnTo>
                    <a:pt x="25800" y="84920"/>
                  </a:lnTo>
                  <a:lnTo>
                    <a:pt x="25069" y="84642"/>
                  </a:lnTo>
                  <a:lnTo>
                    <a:pt x="24174" y="84382"/>
                  </a:lnTo>
                  <a:lnTo>
                    <a:pt x="23165" y="84154"/>
                  </a:lnTo>
                  <a:lnTo>
                    <a:pt x="22423" y="84118"/>
                  </a:lnTo>
                  <a:lnTo>
                    <a:pt x="22459" y="83886"/>
                  </a:lnTo>
                  <a:lnTo>
                    <a:pt x="20739" y="84156"/>
                  </a:lnTo>
                  <a:lnTo>
                    <a:pt x="19759" y="84154"/>
                  </a:lnTo>
                  <a:lnTo>
                    <a:pt x="18683" y="84085"/>
                  </a:lnTo>
                  <a:lnTo>
                    <a:pt x="17606" y="83928"/>
                  </a:lnTo>
                  <a:lnTo>
                    <a:pt x="15264" y="83487"/>
                  </a:lnTo>
                  <a:lnTo>
                    <a:pt x="13141" y="82991"/>
                  </a:lnTo>
                  <a:lnTo>
                    <a:pt x="11314" y="82776"/>
                  </a:lnTo>
                  <a:lnTo>
                    <a:pt x="10023" y="82752"/>
                  </a:lnTo>
                  <a:lnTo>
                    <a:pt x="8667" y="82759"/>
                  </a:lnTo>
                  <a:lnTo>
                    <a:pt x="7342" y="82863"/>
                  </a:lnTo>
                  <a:lnTo>
                    <a:pt x="6015" y="83032"/>
                  </a:lnTo>
                  <a:lnTo>
                    <a:pt x="4882" y="83206"/>
                  </a:lnTo>
                  <a:lnTo>
                    <a:pt x="3651" y="83474"/>
                  </a:lnTo>
                  <a:lnTo>
                    <a:pt x="678" y="84226"/>
                  </a:lnTo>
                  <a:lnTo>
                    <a:pt x="843" y="83056"/>
                  </a:lnTo>
                  <a:lnTo>
                    <a:pt x="938" y="82451"/>
                  </a:lnTo>
                  <a:lnTo>
                    <a:pt x="1163" y="81050"/>
                  </a:lnTo>
                  <a:lnTo>
                    <a:pt x="3067" y="69155"/>
                  </a:lnTo>
                  <a:lnTo>
                    <a:pt x="3119" y="68774"/>
                  </a:lnTo>
                  <a:lnTo>
                    <a:pt x="3143" y="68641"/>
                  </a:lnTo>
                  <a:lnTo>
                    <a:pt x="3384" y="68579"/>
                  </a:lnTo>
                  <a:lnTo>
                    <a:pt x="3776" y="68512"/>
                  </a:lnTo>
                  <a:lnTo>
                    <a:pt x="4168" y="68483"/>
                  </a:lnTo>
                  <a:lnTo>
                    <a:pt x="4564" y="68488"/>
                  </a:lnTo>
                  <a:lnTo>
                    <a:pt x="4956" y="68531"/>
                  </a:lnTo>
                  <a:lnTo>
                    <a:pt x="5344" y="68607"/>
                  </a:lnTo>
                  <a:lnTo>
                    <a:pt x="5728" y="68717"/>
                  </a:lnTo>
                  <a:lnTo>
                    <a:pt x="6084" y="68865"/>
                  </a:lnTo>
                  <a:lnTo>
                    <a:pt x="11127" y="69641"/>
                  </a:lnTo>
                  <a:lnTo>
                    <a:pt x="11195" y="69260"/>
                  </a:lnTo>
                  <a:lnTo>
                    <a:pt x="11733" y="65886"/>
                  </a:lnTo>
                  <a:lnTo>
                    <a:pt x="14868" y="46358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3" name="pg163"/>
            <p:cNvSpPr/>
            <p:nvPr/>
          </p:nvSpPr>
          <p:spPr>
            <a:xfrm>
              <a:off x="6343291" y="4239872"/>
              <a:ext cx="108981" cy="151526"/>
            </a:xfrm>
            <a:custGeom>
              <a:avLst/>
              <a:gdLst/>
              <a:ahLst/>
              <a:cxnLst/>
              <a:rect l="0" t="0" r="0" b="0"/>
              <a:pathLst>
                <a:path w="108981" h="151526">
                  <a:moveTo>
                    <a:pt x="23419" y="22497"/>
                  </a:moveTo>
                  <a:lnTo>
                    <a:pt x="27861" y="20832"/>
                  </a:lnTo>
                  <a:lnTo>
                    <a:pt x="32282" y="19175"/>
                  </a:lnTo>
                  <a:lnTo>
                    <a:pt x="41174" y="15822"/>
                  </a:lnTo>
                  <a:lnTo>
                    <a:pt x="42658" y="15260"/>
                  </a:lnTo>
                  <a:lnTo>
                    <a:pt x="44909" y="14412"/>
                  </a:lnTo>
                  <a:lnTo>
                    <a:pt x="45659" y="14144"/>
                  </a:lnTo>
                  <a:lnTo>
                    <a:pt x="49672" y="12702"/>
                  </a:lnTo>
                  <a:lnTo>
                    <a:pt x="50075" y="12558"/>
                  </a:lnTo>
                  <a:lnTo>
                    <a:pt x="52568" y="11647"/>
                  </a:lnTo>
                  <a:lnTo>
                    <a:pt x="55491" y="10463"/>
                  </a:lnTo>
                  <a:lnTo>
                    <a:pt x="55693" y="10378"/>
                  </a:lnTo>
                  <a:lnTo>
                    <a:pt x="56520" y="10040"/>
                  </a:lnTo>
                  <a:lnTo>
                    <a:pt x="63769" y="7486"/>
                  </a:lnTo>
                  <a:lnTo>
                    <a:pt x="65887" y="6635"/>
                  </a:lnTo>
                  <a:lnTo>
                    <a:pt x="69620" y="5136"/>
                  </a:lnTo>
                  <a:lnTo>
                    <a:pt x="75854" y="2628"/>
                  </a:lnTo>
                  <a:lnTo>
                    <a:pt x="77826" y="2082"/>
                  </a:lnTo>
                  <a:lnTo>
                    <a:pt x="79119" y="1635"/>
                  </a:lnTo>
                  <a:lnTo>
                    <a:pt x="83586" y="0"/>
                  </a:lnTo>
                  <a:lnTo>
                    <a:pt x="84375" y="2204"/>
                  </a:lnTo>
                  <a:lnTo>
                    <a:pt x="84534" y="2565"/>
                  </a:lnTo>
                  <a:lnTo>
                    <a:pt x="84718" y="2915"/>
                  </a:lnTo>
                  <a:lnTo>
                    <a:pt x="85008" y="3366"/>
                  </a:lnTo>
                  <a:lnTo>
                    <a:pt x="85344" y="3789"/>
                  </a:lnTo>
                  <a:lnTo>
                    <a:pt x="85719" y="4176"/>
                  </a:lnTo>
                  <a:lnTo>
                    <a:pt x="86128" y="4523"/>
                  </a:lnTo>
                  <a:lnTo>
                    <a:pt x="86690" y="4900"/>
                  </a:lnTo>
                  <a:lnTo>
                    <a:pt x="87167" y="5149"/>
                  </a:lnTo>
                  <a:lnTo>
                    <a:pt x="92746" y="7357"/>
                  </a:lnTo>
                  <a:lnTo>
                    <a:pt x="92977" y="7462"/>
                  </a:lnTo>
                  <a:lnTo>
                    <a:pt x="93312" y="7640"/>
                  </a:lnTo>
                  <a:lnTo>
                    <a:pt x="94227" y="8221"/>
                  </a:lnTo>
                  <a:lnTo>
                    <a:pt x="94635" y="8528"/>
                  </a:lnTo>
                  <a:lnTo>
                    <a:pt x="97738" y="10714"/>
                  </a:lnTo>
                  <a:lnTo>
                    <a:pt x="97941" y="10862"/>
                  </a:lnTo>
                  <a:lnTo>
                    <a:pt x="98329" y="11186"/>
                  </a:lnTo>
                  <a:lnTo>
                    <a:pt x="98707" y="11592"/>
                  </a:lnTo>
                  <a:lnTo>
                    <a:pt x="99415" y="12608"/>
                  </a:lnTo>
                  <a:lnTo>
                    <a:pt x="99729" y="13347"/>
                  </a:lnTo>
                  <a:lnTo>
                    <a:pt x="100161" y="14338"/>
                  </a:lnTo>
                  <a:lnTo>
                    <a:pt x="101383" y="17700"/>
                  </a:lnTo>
                  <a:lnTo>
                    <a:pt x="102062" y="19575"/>
                  </a:lnTo>
                  <a:lnTo>
                    <a:pt x="103290" y="23000"/>
                  </a:lnTo>
                  <a:lnTo>
                    <a:pt x="104116" y="25285"/>
                  </a:lnTo>
                  <a:lnTo>
                    <a:pt x="104667" y="26695"/>
                  </a:lnTo>
                  <a:lnTo>
                    <a:pt x="104883" y="27151"/>
                  </a:lnTo>
                  <a:lnTo>
                    <a:pt x="105140" y="27592"/>
                  </a:lnTo>
                  <a:lnTo>
                    <a:pt x="105418" y="28016"/>
                  </a:lnTo>
                  <a:lnTo>
                    <a:pt x="105096" y="28222"/>
                  </a:lnTo>
                  <a:lnTo>
                    <a:pt x="106324" y="31608"/>
                  </a:lnTo>
                  <a:lnTo>
                    <a:pt x="107443" y="34674"/>
                  </a:lnTo>
                  <a:lnTo>
                    <a:pt x="108374" y="37271"/>
                  </a:lnTo>
                  <a:lnTo>
                    <a:pt x="108981" y="38942"/>
                  </a:lnTo>
                  <a:lnTo>
                    <a:pt x="99916" y="42295"/>
                  </a:lnTo>
                  <a:lnTo>
                    <a:pt x="96738" y="43471"/>
                  </a:lnTo>
                  <a:lnTo>
                    <a:pt x="95706" y="43852"/>
                  </a:lnTo>
                  <a:lnTo>
                    <a:pt x="92116" y="45180"/>
                  </a:lnTo>
                  <a:lnTo>
                    <a:pt x="91602" y="45105"/>
                  </a:lnTo>
                  <a:lnTo>
                    <a:pt x="90983" y="45014"/>
                  </a:lnTo>
                  <a:lnTo>
                    <a:pt x="88645" y="45892"/>
                  </a:lnTo>
                  <a:lnTo>
                    <a:pt x="81629" y="48526"/>
                  </a:lnTo>
                  <a:lnTo>
                    <a:pt x="79299" y="49401"/>
                  </a:lnTo>
                  <a:lnTo>
                    <a:pt x="80456" y="52517"/>
                  </a:lnTo>
                  <a:lnTo>
                    <a:pt x="80244" y="53748"/>
                  </a:lnTo>
                  <a:lnTo>
                    <a:pt x="79200" y="59717"/>
                  </a:lnTo>
                  <a:lnTo>
                    <a:pt x="79042" y="60622"/>
                  </a:lnTo>
                  <a:lnTo>
                    <a:pt x="78712" y="62555"/>
                  </a:lnTo>
                  <a:lnTo>
                    <a:pt x="78638" y="62935"/>
                  </a:lnTo>
                  <a:lnTo>
                    <a:pt x="78294" y="64903"/>
                  </a:lnTo>
                  <a:lnTo>
                    <a:pt x="77945" y="66897"/>
                  </a:lnTo>
                  <a:lnTo>
                    <a:pt x="77472" y="69608"/>
                  </a:lnTo>
                  <a:lnTo>
                    <a:pt x="77002" y="72301"/>
                  </a:lnTo>
                  <a:lnTo>
                    <a:pt x="76651" y="74389"/>
                  </a:lnTo>
                  <a:lnTo>
                    <a:pt x="75190" y="83011"/>
                  </a:lnTo>
                  <a:lnTo>
                    <a:pt x="74925" y="84605"/>
                  </a:lnTo>
                  <a:lnTo>
                    <a:pt x="74230" y="88753"/>
                  </a:lnTo>
                  <a:lnTo>
                    <a:pt x="73599" y="92518"/>
                  </a:lnTo>
                  <a:lnTo>
                    <a:pt x="73359" y="93913"/>
                  </a:lnTo>
                  <a:lnTo>
                    <a:pt x="72566" y="98611"/>
                  </a:lnTo>
                  <a:lnTo>
                    <a:pt x="72490" y="99051"/>
                  </a:lnTo>
                  <a:lnTo>
                    <a:pt x="72356" y="99976"/>
                  </a:lnTo>
                  <a:lnTo>
                    <a:pt x="72128" y="101425"/>
                  </a:lnTo>
                  <a:lnTo>
                    <a:pt x="72011" y="102058"/>
                  </a:lnTo>
                  <a:lnTo>
                    <a:pt x="71779" y="103342"/>
                  </a:lnTo>
                  <a:lnTo>
                    <a:pt x="71698" y="103793"/>
                  </a:lnTo>
                  <a:lnTo>
                    <a:pt x="71373" y="105718"/>
                  </a:lnTo>
                  <a:lnTo>
                    <a:pt x="71258" y="106366"/>
                  </a:lnTo>
                  <a:lnTo>
                    <a:pt x="71132" y="107434"/>
                  </a:lnTo>
                  <a:lnTo>
                    <a:pt x="71017" y="108071"/>
                  </a:lnTo>
                  <a:lnTo>
                    <a:pt x="70937" y="108507"/>
                  </a:lnTo>
                  <a:lnTo>
                    <a:pt x="70578" y="110393"/>
                  </a:lnTo>
                  <a:lnTo>
                    <a:pt x="70532" y="110840"/>
                  </a:lnTo>
                  <a:lnTo>
                    <a:pt x="70498" y="111165"/>
                  </a:lnTo>
                  <a:lnTo>
                    <a:pt x="70257" y="112447"/>
                  </a:lnTo>
                  <a:lnTo>
                    <a:pt x="70212" y="112768"/>
                  </a:lnTo>
                  <a:lnTo>
                    <a:pt x="70146" y="113247"/>
                  </a:lnTo>
                  <a:lnTo>
                    <a:pt x="69623" y="116478"/>
                  </a:lnTo>
                  <a:lnTo>
                    <a:pt x="69500" y="117068"/>
                  </a:lnTo>
                  <a:lnTo>
                    <a:pt x="69457" y="117274"/>
                  </a:lnTo>
                  <a:lnTo>
                    <a:pt x="69224" y="118737"/>
                  </a:lnTo>
                  <a:lnTo>
                    <a:pt x="69129" y="119253"/>
                  </a:lnTo>
                  <a:lnTo>
                    <a:pt x="68365" y="123994"/>
                  </a:lnTo>
                  <a:lnTo>
                    <a:pt x="70972" y="124480"/>
                  </a:lnTo>
                  <a:lnTo>
                    <a:pt x="71374" y="124773"/>
                  </a:lnTo>
                  <a:lnTo>
                    <a:pt x="71212" y="125298"/>
                  </a:lnTo>
                  <a:lnTo>
                    <a:pt x="71161" y="127024"/>
                  </a:lnTo>
                  <a:lnTo>
                    <a:pt x="71142" y="129842"/>
                  </a:lnTo>
                  <a:lnTo>
                    <a:pt x="71233" y="129973"/>
                  </a:lnTo>
                  <a:lnTo>
                    <a:pt x="74734" y="132437"/>
                  </a:lnTo>
                  <a:lnTo>
                    <a:pt x="75261" y="132528"/>
                  </a:lnTo>
                  <a:lnTo>
                    <a:pt x="74592" y="136146"/>
                  </a:lnTo>
                  <a:lnTo>
                    <a:pt x="73629" y="141606"/>
                  </a:lnTo>
                  <a:lnTo>
                    <a:pt x="73387" y="143006"/>
                  </a:lnTo>
                  <a:lnTo>
                    <a:pt x="73115" y="144474"/>
                  </a:lnTo>
                  <a:lnTo>
                    <a:pt x="72454" y="144865"/>
                  </a:lnTo>
                  <a:lnTo>
                    <a:pt x="72584" y="145443"/>
                  </a:lnTo>
                  <a:lnTo>
                    <a:pt x="71957" y="145656"/>
                  </a:lnTo>
                  <a:lnTo>
                    <a:pt x="71536" y="145804"/>
                  </a:lnTo>
                  <a:lnTo>
                    <a:pt x="68499" y="146905"/>
                  </a:lnTo>
                  <a:lnTo>
                    <a:pt x="67775" y="147172"/>
                  </a:lnTo>
                  <a:lnTo>
                    <a:pt x="66382" y="147531"/>
                  </a:lnTo>
                  <a:lnTo>
                    <a:pt x="65665" y="147864"/>
                  </a:lnTo>
                  <a:lnTo>
                    <a:pt x="64805" y="148145"/>
                  </a:lnTo>
                  <a:lnTo>
                    <a:pt x="64064" y="148541"/>
                  </a:lnTo>
                  <a:lnTo>
                    <a:pt x="62836" y="149017"/>
                  </a:lnTo>
                  <a:lnTo>
                    <a:pt x="60585" y="149778"/>
                  </a:lnTo>
                  <a:lnTo>
                    <a:pt x="58300" y="150435"/>
                  </a:lnTo>
                  <a:lnTo>
                    <a:pt x="55645" y="151058"/>
                  </a:lnTo>
                  <a:lnTo>
                    <a:pt x="54664" y="151148"/>
                  </a:lnTo>
                  <a:lnTo>
                    <a:pt x="53719" y="151310"/>
                  </a:lnTo>
                  <a:lnTo>
                    <a:pt x="53127" y="151401"/>
                  </a:lnTo>
                  <a:lnTo>
                    <a:pt x="52461" y="151385"/>
                  </a:lnTo>
                  <a:lnTo>
                    <a:pt x="51460" y="151384"/>
                  </a:lnTo>
                  <a:lnTo>
                    <a:pt x="50923" y="151402"/>
                  </a:lnTo>
                  <a:lnTo>
                    <a:pt x="49311" y="151503"/>
                  </a:lnTo>
                  <a:lnTo>
                    <a:pt x="48737" y="151522"/>
                  </a:lnTo>
                  <a:lnTo>
                    <a:pt x="48378" y="151526"/>
                  </a:lnTo>
                  <a:lnTo>
                    <a:pt x="47583" y="151521"/>
                  </a:lnTo>
                  <a:lnTo>
                    <a:pt x="46788" y="151507"/>
                  </a:lnTo>
                  <a:lnTo>
                    <a:pt x="45190" y="151460"/>
                  </a:lnTo>
                  <a:lnTo>
                    <a:pt x="44392" y="151426"/>
                  </a:lnTo>
                  <a:lnTo>
                    <a:pt x="42796" y="151334"/>
                  </a:lnTo>
                  <a:lnTo>
                    <a:pt x="42127" y="151287"/>
                  </a:lnTo>
                  <a:lnTo>
                    <a:pt x="40793" y="151178"/>
                  </a:lnTo>
                  <a:lnTo>
                    <a:pt x="39461" y="151048"/>
                  </a:lnTo>
                  <a:lnTo>
                    <a:pt x="38851" y="150886"/>
                  </a:lnTo>
                  <a:lnTo>
                    <a:pt x="38240" y="150724"/>
                  </a:lnTo>
                  <a:lnTo>
                    <a:pt x="37218" y="150577"/>
                  </a:lnTo>
                  <a:lnTo>
                    <a:pt x="36199" y="150408"/>
                  </a:lnTo>
                  <a:lnTo>
                    <a:pt x="34988" y="150178"/>
                  </a:lnTo>
                  <a:lnTo>
                    <a:pt x="34284" y="150030"/>
                  </a:lnTo>
                  <a:lnTo>
                    <a:pt x="33989" y="149963"/>
                  </a:lnTo>
                  <a:lnTo>
                    <a:pt x="33584" y="149871"/>
                  </a:lnTo>
                  <a:lnTo>
                    <a:pt x="32884" y="149704"/>
                  </a:lnTo>
                  <a:lnTo>
                    <a:pt x="32187" y="149529"/>
                  </a:lnTo>
                  <a:lnTo>
                    <a:pt x="30950" y="149200"/>
                  </a:lnTo>
                  <a:lnTo>
                    <a:pt x="30301" y="149016"/>
                  </a:lnTo>
                  <a:lnTo>
                    <a:pt x="29106" y="148659"/>
                  </a:lnTo>
                  <a:lnTo>
                    <a:pt x="28030" y="148317"/>
                  </a:lnTo>
                  <a:lnTo>
                    <a:pt x="26958" y="147956"/>
                  </a:lnTo>
                  <a:lnTo>
                    <a:pt x="25894" y="147576"/>
                  </a:lnTo>
                  <a:lnTo>
                    <a:pt x="24835" y="147179"/>
                  </a:lnTo>
                  <a:lnTo>
                    <a:pt x="23785" y="146764"/>
                  </a:lnTo>
                  <a:lnTo>
                    <a:pt x="23080" y="146430"/>
                  </a:lnTo>
                  <a:lnTo>
                    <a:pt x="22529" y="146788"/>
                  </a:lnTo>
                  <a:lnTo>
                    <a:pt x="21815" y="147224"/>
                  </a:lnTo>
                  <a:lnTo>
                    <a:pt x="22205" y="147874"/>
                  </a:lnTo>
                  <a:lnTo>
                    <a:pt x="21860" y="148033"/>
                  </a:lnTo>
                  <a:lnTo>
                    <a:pt x="20371" y="147850"/>
                  </a:lnTo>
                  <a:lnTo>
                    <a:pt x="19417" y="147639"/>
                  </a:lnTo>
                  <a:lnTo>
                    <a:pt x="13558" y="145405"/>
                  </a:lnTo>
                  <a:lnTo>
                    <a:pt x="12487" y="145109"/>
                  </a:lnTo>
                  <a:lnTo>
                    <a:pt x="11396" y="144944"/>
                  </a:lnTo>
                  <a:lnTo>
                    <a:pt x="10335" y="144895"/>
                  </a:lnTo>
                  <a:lnTo>
                    <a:pt x="9269" y="144967"/>
                  </a:lnTo>
                  <a:lnTo>
                    <a:pt x="7021" y="145369"/>
                  </a:lnTo>
                  <a:lnTo>
                    <a:pt x="5807" y="145372"/>
                  </a:lnTo>
                  <a:lnTo>
                    <a:pt x="5635" y="145251"/>
                  </a:lnTo>
                  <a:lnTo>
                    <a:pt x="5452" y="145159"/>
                  </a:lnTo>
                  <a:lnTo>
                    <a:pt x="5260" y="145097"/>
                  </a:lnTo>
                  <a:lnTo>
                    <a:pt x="5665" y="144864"/>
                  </a:lnTo>
                  <a:lnTo>
                    <a:pt x="5494" y="144167"/>
                  </a:lnTo>
                  <a:lnTo>
                    <a:pt x="2732" y="144636"/>
                  </a:lnTo>
                  <a:lnTo>
                    <a:pt x="1223" y="144897"/>
                  </a:lnTo>
                  <a:lnTo>
                    <a:pt x="216" y="145143"/>
                  </a:lnTo>
                  <a:lnTo>
                    <a:pt x="145" y="144785"/>
                  </a:lnTo>
                  <a:lnTo>
                    <a:pt x="86" y="144373"/>
                  </a:lnTo>
                  <a:lnTo>
                    <a:pt x="42" y="143984"/>
                  </a:lnTo>
                  <a:lnTo>
                    <a:pt x="11" y="143589"/>
                  </a:lnTo>
                  <a:lnTo>
                    <a:pt x="0" y="143193"/>
                  </a:lnTo>
                  <a:lnTo>
                    <a:pt x="19" y="142802"/>
                  </a:lnTo>
                  <a:lnTo>
                    <a:pt x="75" y="142422"/>
                  </a:lnTo>
                  <a:lnTo>
                    <a:pt x="173" y="142062"/>
                  </a:lnTo>
                  <a:lnTo>
                    <a:pt x="309" y="141709"/>
                  </a:lnTo>
                  <a:lnTo>
                    <a:pt x="470" y="141362"/>
                  </a:lnTo>
                  <a:lnTo>
                    <a:pt x="646" y="141022"/>
                  </a:lnTo>
                  <a:lnTo>
                    <a:pt x="829" y="140689"/>
                  </a:lnTo>
                  <a:lnTo>
                    <a:pt x="1061" y="140299"/>
                  </a:lnTo>
                  <a:lnTo>
                    <a:pt x="1318" y="139921"/>
                  </a:lnTo>
                  <a:lnTo>
                    <a:pt x="1589" y="139552"/>
                  </a:lnTo>
                  <a:lnTo>
                    <a:pt x="2739" y="138072"/>
                  </a:lnTo>
                  <a:lnTo>
                    <a:pt x="2945" y="137830"/>
                  </a:lnTo>
                  <a:lnTo>
                    <a:pt x="3165" y="137600"/>
                  </a:lnTo>
                  <a:lnTo>
                    <a:pt x="3523" y="137272"/>
                  </a:lnTo>
                  <a:lnTo>
                    <a:pt x="3652" y="137160"/>
                  </a:lnTo>
                  <a:lnTo>
                    <a:pt x="3910" y="136955"/>
                  </a:lnTo>
                  <a:lnTo>
                    <a:pt x="4175" y="136761"/>
                  </a:lnTo>
                  <a:lnTo>
                    <a:pt x="4447" y="136580"/>
                  </a:lnTo>
                  <a:lnTo>
                    <a:pt x="5062" y="136018"/>
                  </a:lnTo>
                  <a:lnTo>
                    <a:pt x="5422" y="135678"/>
                  </a:lnTo>
                  <a:lnTo>
                    <a:pt x="6126" y="134988"/>
                  </a:lnTo>
                  <a:lnTo>
                    <a:pt x="6672" y="134474"/>
                  </a:lnTo>
                  <a:lnTo>
                    <a:pt x="7919" y="133345"/>
                  </a:lnTo>
                  <a:lnTo>
                    <a:pt x="8257" y="133051"/>
                  </a:lnTo>
                  <a:lnTo>
                    <a:pt x="8946" y="132472"/>
                  </a:lnTo>
                  <a:lnTo>
                    <a:pt x="9283" y="132155"/>
                  </a:lnTo>
                  <a:lnTo>
                    <a:pt x="9568" y="131838"/>
                  </a:lnTo>
                  <a:lnTo>
                    <a:pt x="9780" y="131560"/>
                  </a:lnTo>
                  <a:lnTo>
                    <a:pt x="9981" y="131271"/>
                  </a:lnTo>
                  <a:lnTo>
                    <a:pt x="10168" y="130971"/>
                  </a:lnTo>
                  <a:lnTo>
                    <a:pt x="10339" y="130663"/>
                  </a:lnTo>
                  <a:lnTo>
                    <a:pt x="10495" y="130350"/>
                  </a:lnTo>
                  <a:lnTo>
                    <a:pt x="10952" y="129276"/>
                  </a:lnTo>
                  <a:lnTo>
                    <a:pt x="11671" y="127579"/>
                  </a:lnTo>
                  <a:lnTo>
                    <a:pt x="12218" y="126288"/>
                  </a:lnTo>
                  <a:lnTo>
                    <a:pt x="12456" y="125742"/>
                  </a:lnTo>
                  <a:lnTo>
                    <a:pt x="12712" y="125201"/>
                  </a:lnTo>
                  <a:lnTo>
                    <a:pt x="12982" y="124668"/>
                  </a:lnTo>
                  <a:lnTo>
                    <a:pt x="13267" y="124143"/>
                  </a:lnTo>
                  <a:lnTo>
                    <a:pt x="13568" y="123628"/>
                  </a:lnTo>
                  <a:lnTo>
                    <a:pt x="13913" y="123106"/>
                  </a:lnTo>
                  <a:lnTo>
                    <a:pt x="14288" y="122603"/>
                  </a:lnTo>
                  <a:lnTo>
                    <a:pt x="14673" y="122106"/>
                  </a:lnTo>
                  <a:lnTo>
                    <a:pt x="15044" y="121601"/>
                  </a:lnTo>
                  <a:lnTo>
                    <a:pt x="15384" y="121076"/>
                  </a:lnTo>
                  <a:lnTo>
                    <a:pt x="15845" y="120300"/>
                  </a:lnTo>
                  <a:lnTo>
                    <a:pt x="16071" y="119884"/>
                  </a:lnTo>
                  <a:lnTo>
                    <a:pt x="16247" y="119498"/>
                  </a:lnTo>
                  <a:lnTo>
                    <a:pt x="16387" y="119081"/>
                  </a:lnTo>
                  <a:lnTo>
                    <a:pt x="16491" y="118478"/>
                  </a:lnTo>
                  <a:lnTo>
                    <a:pt x="16508" y="117846"/>
                  </a:lnTo>
                  <a:lnTo>
                    <a:pt x="16462" y="117201"/>
                  </a:lnTo>
                  <a:lnTo>
                    <a:pt x="16378" y="116555"/>
                  </a:lnTo>
                  <a:lnTo>
                    <a:pt x="16276" y="115925"/>
                  </a:lnTo>
                  <a:lnTo>
                    <a:pt x="16149" y="115275"/>
                  </a:lnTo>
                  <a:lnTo>
                    <a:pt x="15986" y="114628"/>
                  </a:lnTo>
                  <a:lnTo>
                    <a:pt x="15788" y="113988"/>
                  </a:lnTo>
                  <a:lnTo>
                    <a:pt x="15559" y="113361"/>
                  </a:lnTo>
                  <a:lnTo>
                    <a:pt x="15297" y="112753"/>
                  </a:lnTo>
                  <a:lnTo>
                    <a:pt x="15044" y="111492"/>
                  </a:lnTo>
                  <a:lnTo>
                    <a:pt x="14826" y="107313"/>
                  </a:lnTo>
                  <a:lnTo>
                    <a:pt x="14773" y="106038"/>
                  </a:lnTo>
                  <a:lnTo>
                    <a:pt x="14753" y="104769"/>
                  </a:lnTo>
                  <a:lnTo>
                    <a:pt x="14828" y="103979"/>
                  </a:lnTo>
                  <a:lnTo>
                    <a:pt x="14989" y="102957"/>
                  </a:lnTo>
                  <a:lnTo>
                    <a:pt x="15124" y="102118"/>
                  </a:lnTo>
                  <a:lnTo>
                    <a:pt x="15569" y="98710"/>
                  </a:lnTo>
                  <a:lnTo>
                    <a:pt x="15645" y="98077"/>
                  </a:lnTo>
                  <a:lnTo>
                    <a:pt x="15882" y="96147"/>
                  </a:lnTo>
                  <a:lnTo>
                    <a:pt x="15952" y="95483"/>
                  </a:lnTo>
                  <a:lnTo>
                    <a:pt x="16077" y="93837"/>
                  </a:lnTo>
                  <a:lnTo>
                    <a:pt x="16140" y="92819"/>
                  </a:lnTo>
                  <a:lnTo>
                    <a:pt x="16130" y="92112"/>
                  </a:lnTo>
                  <a:lnTo>
                    <a:pt x="16122" y="91524"/>
                  </a:lnTo>
                  <a:lnTo>
                    <a:pt x="15928" y="89216"/>
                  </a:lnTo>
                  <a:lnTo>
                    <a:pt x="15854" y="88805"/>
                  </a:lnTo>
                  <a:lnTo>
                    <a:pt x="15702" y="87952"/>
                  </a:lnTo>
                  <a:lnTo>
                    <a:pt x="15575" y="87453"/>
                  </a:lnTo>
                  <a:lnTo>
                    <a:pt x="15427" y="86964"/>
                  </a:lnTo>
                  <a:lnTo>
                    <a:pt x="15258" y="86476"/>
                  </a:lnTo>
                  <a:lnTo>
                    <a:pt x="14993" y="85755"/>
                  </a:lnTo>
                  <a:lnTo>
                    <a:pt x="14617" y="84798"/>
                  </a:lnTo>
                  <a:lnTo>
                    <a:pt x="13671" y="82564"/>
                  </a:lnTo>
                  <a:lnTo>
                    <a:pt x="12919" y="80773"/>
                  </a:lnTo>
                  <a:lnTo>
                    <a:pt x="12623" y="79983"/>
                  </a:lnTo>
                  <a:lnTo>
                    <a:pt x="12126" y="78589"/>
                  </a:lnTo>
                  <a:lnTo>
                    <a:pt x="11352" y="76012"/>
                  </a:lnTo>
                  <a:lnTo>
                    <a:pt x="10957" y="74603"/>
                  </a:lnTo>
                  <a:lnTo>
                    <a:pt x="10267" y="72131"/>
                  </a:lnTo>
                  <a:lnTo>
                    <a:pt x="10226" y="71909"/>
                  </a:lnTo>
                  <a:lnTo>
                    <a:pt x="10112" y="71283"/>
                  </a:lnTo>
                  <a:lnTo>
                    <a:pt x="9745" y="69333"/>
                  </a:lnTo>
                  <a:lnTo>
                    <a:pt x="9707" y="68814"/>
                  </a:lnTo>
                  <a:lnTo>
                    <a:pt x="9733" y="68068"/>
                  </a:lnTo>
                  <a:lnTo>
                    <a:pt x="9825" y="67488"/>
                  </a:lnTo>
                  <a:lnTo>
                    <a:pt x="10011" y="66868"/>
                  </a:lnTo>
                  <a:lnTo>
                    <a:pt x="10287" y="66286"/>
                  </a:lnTo>
                  <a:lnTo>
                    <a:pt x="10586" y="65418"/>
                  </a:lnTo>
                  <a:lnTo>
                    <a:pt x="11144" y="63712"/>
                  </a:lnTo>
                  <a:lnTo>
                    <a:pt x="11592" y="62494"/>
                  </a:lnTo>
                  <a:lnTo>
                    <a:pt x="12149" y="61335"/>
                  </a:lnTo>
                  <a:lnTo>
                    <a:pt x="13364" y="59354"/>
                  </a:lnTo>
                  <a:lnTo>
                    <a:pt x="14119" y="58106"/>
                  </a:lnTo>
                  <a:lnTo>
                    <a:pt x="14534" y="57452"/>
                  </a:lnTo>
                  <a:lnTo>
                    <a:pt x="15104" y="56594"/>
                  </a:lnTo>
                  <a:lnTo>
                    <a:pt x="16273" y="54675"/>
                  </a:lnTo>
                  <a:lnTo>
                    <a:pt x="16572" y="54104"/>
                  </a:lnTo>
                  <a:lnTo>
                    <a:pt x="16670" y="53863"/>
                  </a:lnTo>
                  <a:lnTo>
                    <a:pt x="17028" y="52988"/>
                  </a:lnTo>
                  <a:lnTo>
                    <a:pt x="17551" y="51495"/>
                  </a:lnTo>
                  <a:lnTo>
                    <a:pt x="17792" y="50762"/>
                  </a:lnTo>
                  <a:lnTo>
                    <a:pt x="17968" y="50151"/>
                  </a:lnTo>
                  <a:lnTo>
                    <a:pt x="18140" y="49517"/>
                  </a:lnTo>
                  <a:lnTo>
                    <a:pt x="18522" y="47484"/>
                  </a:lnTo>
                  <a:lnTo>
                    <a:pt x="18729" y="46146"/>
                  </a:lnTo>
                  <a:lnTo>
                    <a:pt x="19045" y="44175"/>
                  </a:lnTo>
                  <a:lnTo>
                    <a:pt x="19354" y="42431"/>
                  </a:lnTo>
                  <a:lnTo>
                    <a:pt x="19454" y="41662"/>
                  </a:lnTo>
                  <a:lnTo>
                    <a:pt x="19493" y="40598"/>
                  </a:lnTo>
                  <a:lnTo>
                    <a:pt x="19461" y="39570"/>
                  </a:lnTo>
                  <a:lnTo>
                    <a:pt x="19359" y="38288"/>
                  </a:lnTo>
                  <a:lnTo>
                    <a:pt x="19112" y="36503"/>
                  </a:lnTo>
                  <a:lnTo>
                    <a:pt x="19019" y="35995"/>
                  </a:lnTo>
                  <a:lnTo>
                    <a:pt x="18655" y="34611"/>
                  </a:lnTo>
                  <a:lnTo>
                    <a:pt x="18425" y="33941"/>
                  </a:lnTo>
                  <a:lnTo>
                    <a:pt x="18234" y="33388"/>
                  </a:lnTo>
                  <a:lnTo>
                    <a:pt x="17993" y="32813"/>
                  </a:lnTo>
                  <a:lnTo>
                    <a:pt x="17520" y="31898"/>
                  </a:lnTo>
                  <a:lnTo>
                    <a:pt x="16324" y="29945"/>
                  </a:lnTo>
                  <a:lnTo>
                    <a:pt x="15480" y="28627"/>
                  </a:lnTo>
                  <a:lnTo>
                    <a:pt x="14499" y="27122"/>
                  </a:lnTo>
                  <a:lnTo>
                    <a:pt x="14209" y="26613"/>
                  </a:lnTo>
                  <a:lnTo>
                    <a:pt x="14008" y="25971"/>
                  </a:lnTo>
                  <a:lnTo>
                    <a:pt x="14413" y="25846"/>
                  </a:lnTo>
                  <a:lnTo>
                    <a:pt x="17275" y="24794"/>
                  </a:lnTo>
                  <a:lnTo>
                    <a:pt x="18059" y="24479"/>
                  </a:lnTo>
                  <a:lnTo>
                    <a:pt x="18428" y="24355"/>
                  </a:lnTo>
                  <a:lnTo>
                    <a:pt x="19709" y="23899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4" name="pg164"/>
            <p:cNvSpPr/>
            <p:nvPr/>
          </p:nvSpPr>
          <p:spPr>
            <a:xfrm>
              <a:off x="6213199" y="4273814"/>
              <a:ext cx="149586" cy="110910"/>
            </a:xfrm>
            <a:custGeom>
              <a:avLst/>
              <a:gdLst/>
              <a:ahLst/>
              <a:cxnLst/>
              <a:rect l="0" t="0" r="0" b="0"/>
              <a:pathLst>
                <a:path w="149586" h="110910">
                  <a:moveTo>
                    <a:pt x="101870" y="107403"/>
                  </a:moveTo>
                  <a:lnTo>
                    <a:pt x="99908" y="106702"/>
                  </a:lnTo>
                  <a:lnTo>
                    <a:pt x="97928" y="106079"/>
                  </a:lnTo>
                  <a:lnTo>
                    <a:pt x="97539" y="105987"/>
                  </a:lnTo>
                  <a:lnTo>
                    <a:pt x="95392" y="105474"/>
                  </a:lnTo>
                  <a:lnTo>
                    <a:pt x="95144" y="105415"/>
                  </a:lnTo>
                  <a:lnTo>
                    <a:pt x="93217" y="104956"/>
                  </a:lnTo>
                  <a:lnTo>
                    <a:pt x="92110" y="104692"/>
                  </a:lnTo>
                  <a:lnTo>
                    <a:pt x="91206" y="104477"/>
                  </a:lnTo>
                  <a:lnTo>
                    <a:pt x="90353" y="104273"/>
                  </a:lnTo>
                  <a:lnTo>
                    <a:pt x="89954" y="104178"/>
                  </a:lnTo>
                  <a:lnTo>
                    <a:pt x="89050" y="103963"/>
                  </a:lnTo>
                  <a:lnTo>
                    <a:pt x="87373" y="103571"/>
                  </a:lnTo>
                  <a:lnTo>
                    <a:pt x="85873" y="103209"/>
                  </a:lnTo>
                  <a:lnTo>
                    <a:pt x="85061" y="103009"/>
                  </a:lnTo>
                  <a:lnTo>
                    <a:pt x="83320" y="102513"/>
                  </a:lnTo>
                  <a:lnTo>
                    <a:pt x="81035" y="101822"/>
                  </a:lnTo>
                  <a:lnTo>
                    <a:pt x="79753" y="101574"/>
                  </a:lnTo>
                  <a:lnTo>
                    <a:pt x="77591" y="101166"/>
                  </a:lnTo>
                  <a:lnTo>
                    <a:pt x="70093" y="99745"/>
                  </a:lnTo>
                  <a:lnTo>
                    <a:pt x="68082" y="99364"/>
                  </a:lnTo>
                  <a:lnTo>
                    <a:pt x="62886" y="98382"/>
                  </a:lnTo>
                  <a:lnTo>
                    <a:pt x="60362" y="97904"/>
                  </a:lnTo>
                  <a:lnTo>
                    <a:pt x="58582" y="97567"/>
                  </a:lnTo>
                  <a:lnTo>
                    <a:pt x="57592" y="97333"/>
                  </a:lnTo>
                  <a:lnTo>
                    <a:pt x="57167" y="97274"/>
                  </a:lnTo>
                  <a:lnTo>
                    <a:pt x="56741" y="97214"/>
                  </a:lnTo>
                  <a:lnTo>
                    <a:pt x="53839" y="96213"/>
                  </a:lnTo>
                  <a:lnTo>
                    <a:pt x="52720" y="95374"/>
                  </a:lnTo>
                  <a:lnTo>
                    <a:pt x="52078" y="94893"/>
                  </a:lnTo>
                  <a:lnTo>
                    <a:pt x="51594" y="94411"/>
                  </a:lnTo>
                  <a:lnTo>
                    <a:pt x="50672" y="93492"/>
                  </a:lnTo>
                  <a:lnTo>
                    <a:pt x="47946" y="88844"/>
                  </a:lnTo>
                  <a:lnTo>
                    <a:pt x="45035" y="83881"/>
                  </a:lnTo>
                  <a:lnTo>
                    <a:pt x="44380" y="83088"/>
                  </a:lnTo>
                  <a:lnTo>
                    <a:pt x="42668" y="81603"/>
                  </a:lnTo>
                  <a:lnTo>
                    <a:pt x="41710" y="80812"/>
                  </a:lnTo>
                  <a:lnTo>
                    <a:pt x="39133" y="78915"/>
                  </a:lnTo>
                  <a:lnTo>
                    <a:pt x="34664" y="76787"/>
                  </a:lnTo>
                  <a:lnTo>
                    <a:pt x="34509" y="76714"/>
                  </a:lnTo>
                  <a:lnTo>
                    <a:pt x="32957" y="76180"/>
                  </a:lnTo>
                  <a:lnTo>
                    <a:pt x="32079" y="75970"/>
                  </a:lnTo>
                  <a:lnTo>
                    <a:pt x="21461" y="74803"/>
                  </a:lnTo>
                  <a:lnTo>
                    <a:pt x="19007" y="73645"/>
                  </a:lnTo>
                  <a:lnTo>
                    <a:pt x="16311" y="71677"/>
                  </a:lnTo>
                  <a:lnTo>
                    <a:pt x="14724" y="69709"/>
                  </a:lnTo>
                  <a:lnTo>
                    <a:pt x="13520" y="67102"/>
                  </a:lnTo>
                  <a:lnTo>
                    <a:pt x="13422" y="66635"/>
                  </a:lnTo>
                  <a:lnTo>
                    <a:pt x="12286" y="66556"/>
                  </a:lnTo>
                  <a:lnTo>
                    <a:pt x="7932" y="66070"/>
                  </a:lnTo>
                  <a:lnTo>
                    <a:pt x="6137" y="65777"/>
                  </a:lnTo>
                  <a:lnTo>
                    <a:pt x="3850" y="65496"/>
                  </a:lnTo>
                  <a:lnTo>
                    <a:pt x="1481" y="63072"/>
                  </a:lnTo>
                  <a:lnTo>
                    <a:pt x="979" y="62365"/>
                  </a:lnTo>
                  <a:lnTo>
                    <a:pt x="597" y="61675"/>
                  </a:lnTo>
                  <a:lnTo>
                    <a:pt x="253" y="60928"/>
                  </a:lnTo>
                  <a:lnTo>
                    <a:pt x="0" y="60002"/>
                  </a:lnTo>
                  <a:lnTo>
                    <a:pt x="74" y="59211"/>
                  </a:lnTo>
                  <a:lnTo>
                    <a:pt x="567" y="58568"/>
                  </a:lnTo>
                  <a:lnTo>
                    <a:pt x="1373" y="58061"/>
                  </a:lnTo>
                  <a:lnTo>
                    <a:pt x="3546" y="57030"/>
                  </a:lnTo>
                  <a:lnTo>
                    <a:pt x="5055" y="55546"/>
                  </a:lnTo>
                  <a:lnTo>
                    <a:pt x="5472" y="55033"/>
                  </a:lnTo>
                  <a:lnTo>
                    <a:pt x="6934" y="53235"/>
                  </a:lnTo>
                  <a:lnTo>
                    <a:pt x="8377" y="51984"/>
                  </a:lnTo>
                  <a:lnTo>
                    <a:pt x="10085" y="50864"/>
                  </a:lnTo>
                  <a:lnTo>
                    <a:pt x="13489" y="49725"/>
                  </a:lnTo>
                  <a:lnTo>
                    <a:pt x="16287" y="49216"/>
                  </a:lnTo>
                  <a:lnTo>
                    <a:pt x="18251" y="48858"/>
                  </a:lnTo>
                  <a:lnTo>
                    <a:pt x="22867" y="47842"/>
                  </a:lnTo>
                  <a:lnTo>
                    <a:pt x="25032" y="47416"/>
                  </a:lnTo>
                  <a:lnTo>
                    <a:pt x="26642" y="47426"/>
                  </a:lnTo>
                  <a:lnTo>
                    <a:pt x="28132" y="47918"/>
                  </a:lnTo>
                  <a:lnTo>
                    <a:pt x="29578" y="48900"/>
                  </a:lnTo>
                  <a:lnTo>
                    <a:pt x="30926" y="49684"/>
                  </a:lnTo>
                  <a:lnTo>
                    <a:pt x="31204" y="49693"/>
                  </a:lnTo>
                  <a:lnTo>
                    <a:pt x="32221" y="49726"/>
                  </a:lnTo>
                  <a:lnTo>
                    <a:pt x="33360" y="49496"/>
                  </a:lnTo>
                  <a:lnTo>
                    <a:pt x="33605" y="49366"/>
                  </a:lnTo>
                  <a:lnTo>
                    <a:pt x="34447" y="48921"/>
                  </a:lnTo>
                  <a:lnTo>
                    <a:pt x="35346" y="48116"/>
                  </a:lnTo>
                  <a:lnTo>
                    <a:pt x="36150" y="47500"/>
                  </a:lnTo>
                  <a:lnTo>
                    <a:pt x="37278" y="46773"/>
                  </a:lnTo>
                  <a:lnTo>
                    <a:pt x="38278" y="46536"/>
                  </a:lnTo>
                  <a:lnTo>
                    <a:pt x="39578" y="46831"/>
                  </a:lnTo>
                  <a:lnTo>
                    <a:pt x="40372" y="47670"/>
                  </a:lnTo>
                  <a:lnTo>
                    <a:pt x="40936" y="48827"/>
                  </a:lnTo>
                  <a:lnTo>
                    <a:pt x="41469" y="51482"/>
                  </a:lnTo>
                  <a:lnTo>
                    <a:pt x="41734" y="52703"/>
                  </a:lnTo>
                  <a:lnTo>
                    <a:pt x="42649" y="53562"/>
                  </a:lnTo>
                  <a:lnTo>
                    <a:pt x="43927" y="53899"/>
                  </a:lnTo>
                  <a:lnTo>
                    <a:pt x="46140" y="53844"/>
                  </a:lnTo>
                  <a:lnTo>
                    <a:pt x="45374" y="52565"/>
                  </a:lnTo>
                  <a:lnTo>
                    <a:pt x="45661" y="52015"/>
                  </a:lnTo>
                  <a:lnTo>
                    <a:pt x="46979" y="49499"/>
                  </a:lnTo>
                  <a:lnTo>
                    <a:pt x="46631" y="49494"/>
                  </a:lnTo>
                  <a:lnTo>
                    <a:pt x="46191" y="49351"/>
                  </a:lnTo>
                  <a:lnTo>
                    <a:pt x="45601" y="48760"/>
                  </a:lnTo>
                  <a:lnTo>
                    <a:pt x="44703" y="46859"/>
                  </a:lnTo>
                  <a:lnTo>
                    <a:pt x="42723" y="46969"/>
                  </a:lnTo>
                  <a:lnTo>
                    <a:pt x="43709" y="44252"/>
                  </a:lnTo>
                  <a:lnTo>
                    <a:pt x="44430" y="42289"/>
                  </a:lnTo>
                  <a:lnTo>
                    <a:pt x="45142" y="40321"/>
                  </a:lnTo>
                  <a:lnTo>
                    <a:pt x="45324" y="39830"/>
                  </a:lnTo>
                  <a:lnTo>
                    <a:pt x="45498" y="39339"/>
                  </a:lnTo>
                  <a:lnTo>
                    <a:pt x="46017" y="37929"/>
                  </a:lnTo>
                  <a:lnTo>
                    <a:pt x="46436" y="37177"/>
                  </a:lnTo>
                  <a:lnTo>
                    <a:pt x="49221" y="37799"/>
                  </a:lnTo>
                  <a:lnTo>
                    <a:pt x="48605" y="33208"/>
                  </a:lnTo>
                  <a:lnTo>
                    <a:pt x="47173" y="20125"/>
                  </a:lnTo>
                  <a:lnTo>
                    <a:pt x="47117" y="19639"/>
                  </a:lnTo>
                  <a:lnTo>
                    <a:pt x="46690" y="19182"/>
                  </a:lnTo>
                  <a:lnTo>
                    <a:pt x="46900" y="18305"/>
                  </a:lnTo>
                  <a:lnTo>
                    <a:pt x="47882" y="19211"/>
                  </a:lnTo>
                  <a:lnTo>
                    <a:pt x="51119" y="18845"/>
                  </a:lnTo>
                  <a:lnTo>
                    <a:pt x="53057" y="18623"/>
                  </a:lnTo>
                  <a:lnTo>
                    <a:pt x="52999" y="18105"/>
                  </a:lnTo>
                  <a:lnTo>
                    <a:pt x="53424" y="17212"/>
                  </a:lnTo>
                  <a:lnTo>
                    <a:pt x="53622" y="16797"/>
                  </a:lnTo>
                  <a:lnTo>
                    <a:pt x="53953" y="16909"/>
                  </a:lnTo>
                  <a:lnTo>
                    <a:pt x="54119" y="16868"/>
                  </a:lnTo>
                  <a:lnTo>
                    <a:pt x="56096" y="16361"/>
                  </a:lnTo>
                  <a:lnTo>
                    <a:pt x="55906" y="16018"/>
                  </a:lnTo>
                  <a:lnTo>
                    <a:pt x="55367" y="14631"/>
                  </a:lnTo>
                  <a:lnTo>
                    <a:pt x="55237" y="14283"/>
                  </a:lnTo>
                  <a:lnTo>
                    <a:pt x="56043" y="13927"/>
                  </a:lnTo>
                  <a:lnTo>
                    <a:pt x="57586" y="13209"/>
                  </a:lnTo>
                  <a:lnTo>
                    <a:pt x="58088" y="13014"/>
                  </a:lnTo>
                  <a:lnTo>
                    <a:pt x="58571" y="12869"/>
                  </a:lnTo>
                  <a:lnTo>
                    <a:pt x="58999" y="12722"/>
                  </a:lnTo>
                  <a:lnTo>
                    <a:pt x="59599" y="12525"/>
                  </a:lnTo>
                  <a:lnTo>
                    <a:pt x="60190" y="12363"/>
                  </a:lnTo>
                  <a:lnTo>
                    <a:pt x="60793" y="12231"/>
                  </a:lnTo>
                  <a:lnTo>
                    <a:pt x="61397" y="12133"/>
                  </a:lnTo>
                  <a:lnTo>
                    <a:pt x="61937" y="12070"/>
                  </a:lnTo>
                  <a:lnTo>
                    <a:pt x="62483" y="12030"/>
                  </a:lnTo>
                  <a:lnTo>
                    <a:pt x="63029" y="12017"/>
                  </a:lnTo>
                  <a:lnTo>
                    <a:pt x="63573" y="12038"/>
                  </a:lnTo>
                  <a:lnTo>
                    <a:pt x="64110" y="12097"/>
                  </a:lnTo>
                  <a:lnTo>
                    <a:pt x="64385" y="12140"/>
                  </a:lnTo>
                  <a:lnTo>
                    <a:pt x="64661" y="12189"/>
                  </a:lnTo>
                  <a:lnTo>
                    <a:pt x="64933" y="12249"/>
                  </a:lnTo>
                  <a:lnTo>
                    <a:pt x="65202" y="12324"/>
                  </a:lnTo>
                  <a:lnTo>
                    <a:pt x="65464" y="12417"/>
                  </a:lnTo>
                  <a:lnTo>
                    <a:pt x="65875" y="12643"/>
                  </a:lnTo>
                  <a:lnTo>
                    <a:pt x="66262" y="12946"/>
                  </a:lnTo>
                  <a:lnTo>
                    <a:pt x="66644" y="13276"/>
                  </a:lnTo>
                  <a:lnTo>
                    <a:pt x="67032" y="13578"/>
                  </a:lnTo>
                  <a:lnTo>
                    <a:pt x="67442" y="13801"/>
                  </a:lnTo>
                  <a:lnTo>
                    <a:pt x="67794" y="13946"/>
                  </a:lnTo>
                  <a:lnTo>
                    <a:pt x="67974" y="14009"/>
                  </a:lnTo>
                  <a:lnTo>
                    <a:pt x="68152" y="14047"/>
                  </a:lnTo>
                  <a:lnTo>
                    <a:pt x="68554" y="13987"/>
                  </a:lnTo>
                  <a:lnTo>
                    <a:pt x="69060" y="13749"/>
                  </a:lnTo>
                  <a:lnTo>
                    <a:pt x="69567" y="13462"/>
                  </a:lnTo>
                  <a:lnTo>
                    <a:pt x="69743" y="13410"/>
                  </a:lnTo>
                  <a:lnTo>
                    <a:pt x="69943" y="13399"/>
                  </a:lnTo>
                  <a:lnTo>
                    <a:pt x="70150" y="13424"/>
                  </a:lnTo>
                  <a:lnTo>
                    <a:pt x="71279" y="13710"/>
                  </a:lnTo>
                  <a:lnTo>
                    <a:pt x="71601" y="13835"/>
                  </a:lnTo>
                  <a:lnTo>
                    <a:pt x="71897" y="14072"/>
                  </a:lnTo>
                  <a:lnTo>
                    <a:pt x="72184" y="14328"/>
                  </a:lnTo>
                  <a:lnTo>
                    <a:pt x="72490" y="14428"/>
                  </a:lnTo>
                  <a:lnTo>
                    <a:pt x="72812" y="14401"/>
                  </a:lnTo>
                  <a:lnTo>
                    <a:pt x="73134" y="14332"/>
                  </a:lnTo>
                  <a:lnTo>
                    <a:pt x="73622" y="14169"/>
                  </a:lnTo>
                  <a:lnTo>
                    <a:pt x="74567" y="13572"/>
                  </a:lnTo>
                  <a:lnTo>
                    <a:pt x="75432" y="12809"/>
                  </a:lnTo>
                  <a:lnTo>
                    <a:pt x="75928" y="12290"/>
                  </a:lnTo>
                  <a:lnTo>
                    <a:pt x="76609" y="11426"/>
                  </a:lnTo>
                  <a:lnTo>
                    <a:pt x="76954" y="10876"/>
                  </a:lnTo>
                  <a:lnTo>
                    <a:pt x="77157" y="10637"/>
                  </a:lnTo>
                  <a:lnTo>
                    <a:pt x="77512" y="10335"/>
                  </a:lnTo>
                  <a:lnTo>
                    <a:pt x="77898" y="10152"/>
                  </a:lnTo>
                  <a:lnTo>
                    <a:pt x="78181" y="10103"/>
                  </a:lnTo>
                  <a:lnTo>
                    <a:pt x="78771" y="10102"/>
                  </a:lnTo>
                  <a:lnTo>
                    <a:pt x="79344" y="10116"/>
                  </a:lnTo>
                  <a:lnTo>
                    <a:pt x="79911" y="10167"/>
                  </a:lnTo>
                  <a:lnTo>
                    <a:pt x="80791" y="10308"/>
                  </a:lnTo>
                  <a:lnTo>
                    <a:pt x="81421" y="10449"/>
                  </a:lnTo>
                  <a:lnTo>
                    <a:pt x="82038" y="10641"/>
                  </a:lnTo>
                  <a:lnTo>
                    <a:pt x="82688" y="10983"/>
                  </a:lnTo>
                  <a:lnTo>
                    <a:pt x="83633" y="11493"/>
                  </a:lnTo>
                  <a:lnTo>
                    <a:pt x="84326" y="11887"/>
                  </a:lnTo>
                  <a:lnTo>
                    <a:pt x="85103" y="12408"/>
                  </a:lnTo>
                  <a:lnTo>
                    <a:pt x="85879" y="12919"/>
                  </a:lnTo>
                  <a:lnTo>
                    <a:pt x="86284" y="13114"/>
                  </a:lnTo>
                  <a:lnTo>
                    <a:pt x="86898" y="13283"/>
                  </a:lnTo>
                  <a:lnTo>
                    <a:pt x="87894" y="13141"/>
                  </a:lnTo>
                  <a:lnTo>
                    <a:pt x="88604" y="13101"/>
                  </a:lnTo>
                  <a:lnTo>
                    <a:pt x="90062" y="13064"/>
                  </a:lnTo>
                  <a:lnTo>
                    <a:pt x="91229" y="12998"/>
                  </a:lnTo>
                  <a:lnTo>
                    <a:pt x="91618" y="12998"/>
                  </a:lnTo>
                  <a:lnTo>
                    <a:pt x="92292" y="13032"/>
                  </a:lnTo>
                  <a:lnTo>
                    <a:pt x="92966" y="13098"/>
                  </a:lnTo>
                  <a:lnTo>
                    <a:pt x="93511" y="13173"/>
                  </a:lnTo>
                  <a:lnTo>
                    <a:pt x="93972" y="13260"/>
                  </a:lnTo>
                  <a:lnTo>
                    <a:pt x="94226" y="13264"/>
                  </a:lnTo>
                  <a:lnTo>
                    <a:pt x="94602" y="12843"/>
                  </a:lnTo>
                  <a:lnTo>
                    <a:pt x="94989" y="12437"/>
                  </a:lnTo>
                  <a:lnTo>
                    <a:pt x="95187" y="12240"/>
                  </a:lnTo>
                  <a:lnTo>
                    <a:pt x="95744" y="11735"/>
                  </a:lnTo>
                  <a:lnTo>
                    <a:pt x="96112" y="11393"/>
                  </a:lnTo>
                  <a:lnTo>
                    <a:pt x="96610" y="10837"/>
                  </a:lnTo>
                  <a:lnTo>
                    <a:pt x="97095" y="10261"/>
                  </a:lnTo>
                  <a:lnTo>
                    <a:pt x="97765" y="9598"/>
                  </a:lnTo>
                  <a:lnTo>
                    <a:pt x="98738" y="8717"/>
                  </a:lnTo>
                  <a:lnTo>
                    <a:pt x="99254" y="8274"/>
                  </a:lnTo>
                  <a:lnTo>
                    <a:pt x="99969" y="7894"/>
                  </a:lnTo>
                  <a:lnTo>
                    <a:pt x="100839" y="7485"/>
                  </a:lnTo>
                  <a:lnTo>
                    <a:pt x="101342" y="7242"/>
                  </a:lnTo>
                  <a:lnTo>
                    <a:pt x="102435" y="6735"/>
                  </a:lnTo>
                  <a:lnTo>
                    <a:pt x="103026" y="6514"/>
                  </a:lnTo>
                  <a:lnTo>
                    <a:pt x="103864" y="6327"/>
                  </a:lnTo>
                  <a:lnTo>
                    <a:pt x="104568" y="6229"/>
                  </a:lnTo>
                  <a:lnTo>
                    <a:pt x="104979" y="6183"/>
                  </a:lnTo>
                  <a:lnTo>
                    <a:pt x="105366" y="6196"/>
                  </a:lnTo>
                  <a:lnTo>
                    <a:pt x="105807" y="6264"/>
                  </a:lnTo>
                  <a:lnTo>
                    <a:pt x="106586" y="6413"/>
                  </a:lnTo>
                  <a:lnTo>
                    <a:pt x="107015" y="6468"/>
                  </a:lnTo>
                  <a:lnTo>
                    <a:pt x="107445" y="6514"/>
                  </a:lnTo>
                  <a:lnTo>
                    <a:pt x="107700" y="6534"/>
                  </a:lnTo>
                  <a:lnTo>
                    <a:pt x="107860" y="6547"/>
                  </a:lnTo>
                  <a:lnTo>
                    <a:pt x="108118" y="6581"/>
                  </a:lnTo>
                  <a:lnTo>
                    <a:pt x="108352" y="6625"/>
                  </a:lnTo>
                  <a:lnTo>
                    <a:pt x="108499" y="6664"/>
                  </a:lnTo>
                  <a:lnTo>
                    <a:pt x="108851" y="6773"/>
                  </a:lnTo>
                  <a:lnTo>
                    <a:pt x="108993" y="6821"/>
                  </a:lnTo>
                  <a:lnTo>
                    <a:pt x="109472" y="6864"/>
                  </a:lnTo>
                  <a:lnTo>
                    <a:pt x="109609" y="6848"/>
                  </a:lnTo>
                  <a:lnTo>
                    <a:pt x="109895" y="6903"/>
                  </a:lnTo>
                  <a:lnTo>
                    <a:pt x="110083" y="6997"/>
                  </a:lnTo>
                  <a:lnTo>
                    <a:pt x="110260" y="7150"/>
                  </a:lnTo>
                  <a:lnTo>
                    <a:pt x="110604" y="7520"/>
                  </a:lnTo>
                  <a:lnTo>
                    <a:pt x="110783" y="7683"/>
                  </a:lnTo>
                  <a:lnTo>
                    <a:pt x="110958" y="7815"/>
                  </a:lnTo>
                  <a:lnTo>
                    <a:pt x="111317" y="8066"/>
                  </a:lnTo>
                  <a:lnTo>
                    <a:pt x="111501" y="8181"/>
                  </a:lnTo>
                  <a:lnTo>
                    <a:pt x="111910" y="8387"/>
                  </a:lnTo>
                  <a:lnTo>
                    <a:pt x="112369" y="8552"/>
                  </a:lnTo>
                  <a:lnTo>
                    <a:pt x="113063" y="8736"/>
                  </a:lnTo>
                  <a:lnTo>
                    <a:pt x="113754" y="8853"/>
                  </a:lnTo>
                  <a:lnTo>
                    <a:pt x="113982" y="8906"/>
                  </a:lnTo>
                  <a:lnTo>
                    <a:pt x="114115" y="8940"/>
                  </a:lnTo>
                  <a:lnTo>
                    <a:pt x="114484" y="9071"/>
                  </a:lnTo>
                  <a:lnTo>
                    <a:pt x="114696" y="9170"/>
                  </a:lnTo>
                  <a:lnTo>
                    <a:pt x="115373" y="9718"/>
                  </a:lnTo>
                  <a:lnTo>
                    <a:pt x="115693" y="9952"/>
                  </a:lnTo>
                  <a:lnTo>
                    <a:pt x="115963" y="10023"/>
                  </a:lnTo>
                  <a:lnTo>
                    <a:pt x="116275" y="10199"/>
                  </a:lnTo>
                  <a:lnTo>
                    <a:pt x="116477" y="10395"/>
                  </a:lnTo>
                  <a:lnTo>
                    <a:pt x="116663" y="10647"/>
                  </a:lnTo>
                  <a:lnTo>
                    <a:pt x="117071" y="10967"/>
                  </a:lnTo>
                  <a:lnTo>
                    <a:pt x="117625" y="11338"/>
                  </a:lnTo>
                  <a:lnTo>
                    <a:pt x="117992" y="11618"/>
                  </a:lnTo>
                  <a:lnTo>
                    <a:pt x="121341" y="8875"/>
                  </a:lnTo>
                  <a:lnTo>
                    <a:pt x="121853" y="10177"/>
                  </a:lnTo>
                  <a:lnTo>
                    <a:pt x="127047" y="8207"/>
                  </a:lnTo>
                  <a:lnTo>
                    <a:pt x="128587" y="7617"/>
                  </a:lnTo>
                  <a:lnTo>
                    <a:pt x="129953" y="7102"/>
                  </a:lnTo>
                  <a:lnTo>
                    <a:pt x="131603" y="6473"/>
                  </a:lnTo>
                  <a:lnTo>
                    <a:pt x="131805" y="6401"/>
                  </a:lnTo>
                  <a:lnTo>
                    <a:pt x="132294" y="6203"/>
                  </a:lnTo>
                  <a:lnTo>
                    <a:pt x="132696" y="6039"/>
                  </a:lnTo>
                  <a:lnTo>
                    <a:pt x="135313" y="5038"/>
                  </a:lnTo>
                  <a:lnTo>
                    <a:pt x="137407" y="4243"/>
                  </a:lnTo>
                  <a:lnTo>
                    <a:pt x="138450" y="3860"/>
                  </a:lnTo>
                  <a:lnTo>
                    <a:pt x="143416" y="1969"/>
                  </a:lnTo>
                  <a:lnTo>
                    <a:pt x="145639" y="1121"/>
                  </a:lnTo>
                  <a:lnTo>
                    <a:pt x="148517" y="0"/>
                  </a:lnTo>
                  <a:lnTo>
                    <a:pt x="148748" y="670"/>
                  </a:lnTo>
                  <a:lnTo>
                    <a:pt x="149111" y="2054"/>
                  </a:lnTo>
                  <a:lnTo>
                    <a:pt x="149204" y="2562"/>
                  </a:lnTo>
                  <a:lnTo>
                    <a:pt x="149451" y="4347"/>
                  </a:lnTo>
                  <a:lnTo>
                    <a:pt x="149554" y="5629"/>
                  </a:lnTo>
                  <a:lnTo>
                    <a:pt x="149586" y="6656"/>
                  </a:lnTo>
                  <a:lnTo>
                    <a:pt x="149547" y="7721"/>
                  </a:lnTo>
                  <a:lnTo>
                    <a:pt x="149447" y="8490"/>
                  </a:lnTo>
                  <a:lnTo>
                    <a:pt x="149137" y="10234"/>
                  </a:lnTo>
                  <a:lnTo>
                    <a:pt x="148822" y="12205"/>
                  </a:lnTo>
                  <a:lnTo>
                    <a:pt x="148614" y="13543"/>
                  </a:lnTo>
                  <a:lnTo>
                    <a:pt x="148233" y="15576"/>
                  </a:lnTo>
                  <a:lnTo>
                    <a:pt x="148061" y="16209"/>
                  </a:lnTo>
                  <a:lnTo>
                    <a:pt x="147884" y="16821"/>
                  </a:lnTo>
                  <a:lnTo>
                    <a:pt x="147644" y="17554"/>
                  </a:lnTo>
                  <a:lnTo>
                    <a:pt x="147121" y="19047"/>
                  </a:lnTo>
                  <a:lnTo>
                    <a:pt x="146763" y="19922"/>
                  </a:lnTo>
                  <a:lnTo>
                    <a:pt x="146664" y="20162"/>
                  </a:lnTo>
                  <a:lnTo>
                    <a:pt x="146366" y="20734"/>
                  </a:lnTo>
                  <a:lnTo>
                    <a:pt x="145196" y="22653"/>
                  </a:lnTo>
                  <a:lnTo>
                    <a:pt x="144626" y="23511"/>
                  </a:lnTo>
                  <a:lnTo>
                    <a:pt x="144211" y="24164"/>
                  </a:lnTo>
                  <a:lnTo>
                    <a:pt x="143456" y="25413"/>
                  </a:lnTo>
                  <a:lnTo>
                    <a:pt x="142242" y="27394"/>
                  </a:lnTo>
                  <a:lnTo>
                    <a:pt x="141684" y="28552"/>
                  </a:lnTo>
                  <a:lnTo>
                    <a:pt x="141236" y="29771"/>
                  </a:lnTo>
                  <a:lnTo>
                    <a:pt x="140679" y="31476"/>
                  </a:lnTo>
                  <a:lnTo>
                    <a:pt x="140379" y="32345"/>
                  </a:lnTo>
                  <a:lnTo>
                    <a:pt x="140104" y="32927"/>
                  </a:lnTo>
                  <a:lnTo>
                    <a:pt x="139918" y="33547"/>
                  </a:lnTo>
                  <a:lnTo>
                    <a:pt x="139825" y="34127"/>
                  </a:lnTo>
                  <a:lnTo>
                    <a:pt x="139799" y="34873"/>
                  </a:lnTo>
                  <a:lnTo>
                    <a:pt x="139837" y="35392"/>
                  </a:lnTo>
                  <a:lnTo>
                    <a:pt x="140204" y="37342"/>
                  </a:lnTo>
                  <a:lnTo>
                    <a:pt x="140318" y="37968"/>
                  </a:lnTo>
                  <a:lnTo>
                    <a:pt x="140359" y="38190"/>
                  </a:lnTo>
                  <a:lnTo>
                    <a:pt x="141050" y="40662"/>
                  </a:lnTo>
                  <a:lnTo>
                    <a:pt x="141445" y="42071"/>
                  </a:lnTo>
                  <a:lnTo>
                    <a:pt x="142218" y="44648"/>
                  </a:lnTo>
                  <a:lnTo>
                    <a:pt x="142716" y="46042"/>
                  </a:lnTo>
                  <a:lnTo>
                    <a:pt x="143012" y="46832"/>
                  </a:lnTo>
                  <a:lnTo>
                    <a:pt x="143764" y="48622"/>
                  </a:lnTo>
                  <a:lnTo>
                    <a:pt x="144709" y="50857"/>
                  </a:lnTo>
                  <a:lnTo>
                    <a:pt x="145086" y="51814"/>
                  </a:lnTo>
                  <a:lnTo>
                    <a:pt x="145350" y="52535"/>
                  </a:lnTo>
                  <a:lnTo>
                    <a:pt x="145519" y="53023"/>
                  </a:lnTo>
                  <a:lnTo>
                    <a:pt x="145667" y="53512"/>
                  </a:lnTo>
                  <a:lnTo>
                    <a:pt x="145794" y="54010"/>
                  </a:lnTo>
                  <a:lnTo>
                    <a:pt x="145947" y="54864"/>
                  </a:lnTo>
                  <a:lnTo>
                    <a:pt x="146020" y="55275"/>
                  </a:lnTo>
                  <a:lnTo>
                    <a:pt x="146215" y="57583"/>
                  </a:lnTo>
                  <a:lnTo>
                    <a:pt x="146223" y="58170"/>
                  </a:lnTo>
                  <a:lnTo>
                    <a:pt x="146232" y="58877"/>
                  </a:lnTo>
                  <a:lnTo>
                    <a:pt x="146170" y="59896"/>
                  </a:lnTo>
                  <a:lnTo>
                    <a:pt x="146045" y="61541"/>
                  </a:lnTo>
                  <a:lnTo>
                    <a:pt x="145975" y="62206"/>
                  </a:lnTo>
                  <a:lnTo>
                    <a:pt x="145737" y="64136"/>
                  </a:lnTo>
                  <a:lnTo>
                    <a:pt x="145661" y="64768"/>
                  </a:lnTo>
                  <a:lnTo>
                    <a:pt x="145216" y="68176"/>
                  </a:lnTo>
                  <a:lnTo>
                    <a:pt x="145081" y="69016"/>
                  </a:lnTo>
                  <a:lnTo>
                    <a:pt x="144921" y="70038"/>
                  </a:lnTo>
                  <a:lnTo>
                    <a:pt x="144845" y="70828"/>
                  </a:lnTo>
                  <a:lnTo>
                    <a:pt x="144866" y="72097"/>
                  </a:lnTo>
                  <a:lnTo>
                    <a:pt x="144918" y="73371"/>
                  </a:lnTo>
                  <a:lnTo>
                    <a:pt x="145137" y="77550"/>
                  </a:lnTo>
                  <a:lnTo>
                    <a:pt x="145389" y="78812"/>
                  </a:lnTo>
                  <a:lnTo>
                    <a:pt x="145651" y="79420"/>
                  </a:lnTo>
                  <a:lnTo>
                    <a:pt x="145881" y="80047"/>
                  </a:lnTo>
                  <a:lnTo>
                    <a:pt x="146079" y="80686"/>
                  </a:lnTo>
                  <a:lnTo>
                    <a:pt x="146241" y="81334"/>
                  </a:lnTo>
                  <a:lnTo>
                    <a:pt x="146368" y="81984"/>
                  </a:lnTo>
                  <a:lnTo>
                    <a:pt x="146471" y="82614"/>
                  </a:lnTo>
                  <a:lnTo>
                    <a:pt x="146555" y="83259"/>
                  </a:lnTo>
                  <a:lnTo>
                    <a:pt x="146601" y="83905"/>
                  </a:lnTo>
                  <a:lnTo>
                    <a:pt x="146584" y="84537"/>
                  </a:lnTo>
                  <a:lnTo>
                    <a:pt x="146480" y="85140"/>
                  </a:lnTo>
                  <a:lnTo>
                    <a:pt x="146340" y="85556"/>
                  </a:lnTo>
                  <a:lnTo>
                    <a:pt x="146163" y="85943"/>
                  </a:lnTo>
                  <a:lnTo>
                    <a:pt x="145938" y="86359"/>
                  </a:lnTo>
                  <a:lnTo>
                    <a:pt x="145476" y="87135"/>
                  </a:lnTo>
                  <a:lnTo>
                    <a:pt x="145137" y="87660"/>
                  </a:lnTo>
                  <a:lnTo>
                    <a:pt x="144765" y="88164"/>
                  </a:lnTo>
                  <a:lnTo>
                    <a:pt x="144380" y="88662"/>
                  </a:lnTo>
                  <a:lnTo>
                    <a:pt x="144005" y="89165"/>
                  </a:lnTo>
                  <a:lnTo>
                    <a:pt x="143661" y="89686"/>
                  </a:lnTo>
                  <a:lnTo>
                    <a:pt x="143360" y="90202"/>
                  </a:lnTo>
                  <a:lnTo>
                    <a:pt x="143075" y="90726"/>
                  </a:lnTo>
                  <a:lnTo>
                    <a:pt x="142804" y="91260"/>
                  </a:lnTo>
                  <a:lnTo>
                    <a:pt x="142549" y="91800"/>
                  </a:lnTo>
                  <a:lnTo>
                    <a:pt x="142311" y="92347"/>
                  </a:lnTo>
                  <a:lnTo>
                    <a:pt x="141763" y="93638"/>
                  </a:lnTo>
                  <a:lnTo>
                    <a:pt x="141044" y="95334"/>
                  </a:lnTo>
                  <a:lnTo>
                    <a:pt x="140588" y="96409"/>
                  </a:lnTo>
                  <a:lnTo>
                    <a:pt x="140431" y="96722"/>
                  </a:lnTo>
                  <a:lnTo>
                    <a:pt x="140260" y="97030"/>
                  </a:lnTo>
                  <a:lnTo>
                    <a:pt x="140074" y="97330"/>
                  </a:lnTo>
                  <a:lnTo>
                    <a:pt x="139873" y="97619"/>
                  </a:lnTo>
                  <a:lnTo>
                    <a:pt x="139600" y="97964"/>
                  </a:lnTo>
                  <a:lnTo>
                    <a:pt x="139375" y="98214"/>
                  </a:lnTo>
                  <a:lnTo>
                    <a:pt x="139039" y="98531"/>
                  </a:lnTo>
                  <a:lnTo>
                    <a:pt x="138349" y="99110"/>
                  </a:lnTo>
                  <a:lnTo>
                    <a:pt x="138011" y="99404"/>
                  </a:lnTo>
                  <a:lnTo>
                    <a:pt x="136764" y="100533"/>
                  </a:lnTo>
                  <a:lnTo>
                    <a:pt x="136219" y="101047"/>
                  </a:lnTo>
                  <a:lnTo>
                    <a:pt x="135515" y="101737"/>
                  </a:lnTo>
                  <a:lnTo>
                    <a:pt x="135154" y="102077"/>
                  </a:lnTo>
                  <a:lnTo>
                    <a:pt x="134540" y="102639"/>
                  </a:lnTo>
                  <a:lnTo>
                    <a:pt x="134268" y="102820"/>
                  </a:lnTo>
                  <a:lnTo>
                    <a:pt x="134003" y="103014"/>
                  </a:lnTo>
                  <a:lnTo>
                    <a:pt x="133745" y="103219"/>
                  </a:lnTo>
                  <a:lnTo>
                    <a:pt x="133495" y="103435"/>
                  </a:lnTo>
                  <a:lnTo>
                    <a:pt x="133257" y="103659"/>
                  </a:lnTo>
                  <a:lnTo>
                    <a:pt x="133038" y="103889"/>
                  </a:lnTo>
                  <a:lnTo>
                    <a:pt x="132831" y="104131"/>
                  </a:lnTo>
                  <a:lnTo>
                    <a:pt x="131681" y="105611"/>
                  </a:lnTo>
                  <a:lnTo>
                    <a:pt x="131410" y="105980"/>
                  </a:lnTo>
                  <a:lnTo>
                    <a:pt x="131154" y="106358"/>
                  </a:lnTo>
                  <a:lnTo>
                    <a:pt x="130921" y="106747"/>
                  </a:lnTo>
                  <a:lnTo>
                    <a:pt x="130739" y="107080"/>
                  </a:lnTo>
                  <a:lnTo>
                    <a:pt x="130562" y="107421"/>
                  </a:lnTo>
                  <a:lnTo>
                    <a:pt x="130357" y="107882"/>
                  </a:lnTo>
                  <a:lnTo>
                    <a:pt x="130266" y="108121"/>
                  </a:lnTo>
                  <a:lnTo>
                    <a:pt x="130168" y="108480"/>
                  </a:lnTo>
                  <a:lnTo>
                    <a:pt x="130112" y="108861"/>
                  </a:lnTo>
                  <a:lnTo>
                    <a:pt x="130092" y="109251"/>
                  </a:lnTo>
                  <a:lnTo>
                    <a:pt x="130103" y="109647"/>
                  </a:lnTo>
                  <a:lnTo>
                    <a:pt x="130135" y="110042"/>
                  </a:lnTo>
                  <a:lnTo>
                    <a:pt x="130179" y="110431"/>
                  </a:lnTo>
                  <a:lnTo>
                    <a:pt x="130237" y="110843"/>
                  </a:lnTo>
                  <a:lnTo>
                    <a:pt x="128436" y="110910"/>
                  </a:lnTo>
                  <a:lnTo>
                    <a:pt x="127283" y="110809"/>
                  </a:lnTo>
                  <a:lnTo>
                    <a:pt x="123410" y="110471"/>
                  </a:lnTo>
                  <a:lnTo>
                    <a:pt x="122163" y="110362"/>
                  </a:lnTo>
                  <a:lnTo>
                    <a:pt x="118992" y="110104"/>
                  </a:lnTo>
                  <a:lnTo>
                    <a:pt x="118856" y="110095"/>
                  </a:lnTo>
                  <a:lnTo>
                    <a:pt x="116499" y="110477"/>
                  </a:lnTo>
                  <a:lnTo>
                    <a:pt x="114292" y="110812"/>
                  </a:lnTo>
                  <a:lnTo>
                    <a:pt x="111813" y="110824"/>
                  </a:lnTo>
                  <a:lnTo>
                    <a:pt x="110021" y="110343"/>
                  </a:lnTo>
                  <a:lnTo>
                    <a:pt x="108170" y="109675"/>
                  </a:lnTo>
                  <a:lnTo>
                    <a:pt x="106781" y="109174"/>
                  </a:lnTo>
                  <a:lnTo>
                    <a:pt x="104279" y="108272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5" name="pg165"/>
            <p:cNvSpPr/>
            <p:nvPr/>
          </p:nvSpPr>
          <p:spPr>
            <a:xfrm>
              <a:off x="6211942" y="4339591"/>
              <a:ext cx="211539" cy="192700"/>
            </a:xfrm>
            <a:custGeom>
              <a:avLst/>
              <a:gdLst/>
              <a:ahLst/>
              <a:cxnLst/>
              <a:rect l="0" t="0" r="0" b="0"/>
              <a:pathLst>
                <a:path w="211539" h="192700">
                  <a:moveTo>
                    <a:pt x="156889" y="186662"/>
                  </a:moveTo>
                  <a:lnTo>
                    <a:pt x="156675" y="186838"/>
                  </a:lnTo>
                  <a:lnTo>
                    <a:pt x="156280" y="187129"/>
                  </a:lnTo>
                  <a:lnTo>
                    <a:pt x="156074" y="187262"/>
                  </a:lnTo>
                  <a:lnTo>
                    <a:pt x="155868" y="187353"/>
                  </a:lnTo>
                  <a:lnTo>
                    <a:pt x="154977" y="187210"/>
                  </a:lnTo>
                  <a:lnTo>
                    <a:pt x="154664" y="187281"/>
                  </a:lnTo>
                  <a:lnTo>
                    <a:pt x="154474" y="187286"/>
                  </a:lnTo>
                  <a:lnTo>
                    <a:pt x="154276" y="187272"/>
                  </a:lnTo>
                  <a:lnTo>
                    <a:pt x="154091" y="187239"/>
                  </a:lnTo>
                  <a:lnTo>
                    <a:pt x="153889" y="187181"/>
                  </a:lnTo>
                  <a:lnTo>
                    <a:pt x="153710" y="187110"/>
                  </a:lnTo>
                  <a:lnTo>
                    <a:pt x="153512" y="186915"/>
                  </a:lnTo>
                  <a:lnTo>
                    <a:pt x="153322" y="186710"/>
                  </a:lnTo>
                  <a:lnTo>
                    <a:pt x="153144" y="186490"/>
                  </a:lnTo>
                  <a:lnTo>
                    <a:pt x="152982" y="186266"/>
                  </a:lnTo>
                  <a:lnTo>
                    <a:pt x="152871" y="186066"/>
                  </a:lnTo>
                  <a:lnTo>
                    <a:pt x="152780" y="185852"/>
                  </a:lnTo>
                  <a:lnTo>
                    <a:pt x="152693" y="185633"/>
                  </a:lnTo>
                  <a:lnTo>
                    <a:pt x="152594" y="185423"/>
                  </a:lnTo>
                  <a:lnTo>
                    <a:pt x="152285" y="185085"/>
                  </a:lnTo>
                  <a:lnTo>
                    <a:pt x="152068" y="184961"/>
                  </a:lnTo>
                  <a:lnTo>
                    <a:pt x="151838" y="184846"/>
                  </a:lnTo>
                  <a:lnTo>
                    <a:pt x="151612" y="184727"/>
                  </a:lnTo>
                  <a:lnTo>
                    <a:pt x="151414" y="184580"/>
                  </a:lnTo>
                  <a:lnTo>
                    <a:pt x="151248" y="184408"/>
                  </a:lnTo>
                  <a:lnTo>
                    <a:pt x="151106" y="184213"/>
                  </a:lnTo>
                  <a:lnTo>
                    <a:pt x="150829" y="183803"/>
                  </a:lnTo>
                  <a:lnTo>
                    <a:pt x="150682" y="183607"/>
                  </a:lnTo>
                  <a:lnTo>
                    <a:pt x="150500" y="183383"/>
                  </a:lnTo>
                  <a:lnTo>
                    <a:pt x="150310" y="183169"/>
                  </a:lnTo>
                  <a:lnTo>
                    <a:pt x="150045" y="182878"/>
                  </a:lnTo>
                  <a:lnTo>
                    <a:pt x="149696" y="182516"/>
                  </a:lnTo>
                  <a:lnTo>
                    <a:pt x="149530" y="182330"/>
                  </a:lnTo>
                  <a:lnTo>
                    <a:pt x="149376" y="182135"/>
                  </a:lnTo>
                  <a:lnTo>
                    <a:pt x="149241" y="181930"/>
                  </a:lnTo>
                  <a:lnTo>
                    <a:pt x="149000" y="181492"/>
                  </a:lnTo>
                  <a:lnTo>
                    <a:pt x="148885" y="181272"/>
                  </a:lnTo>
                  <a:lnTo>
                    <a:pt x="148758" y="181053"/>
                  </a:lnTo>
                  <a:lnTo>
                    <a:pt x="148568" y="180777"/>
                  </a:lnTo>
                  <a:lnTo>
                    <a:pt x="147958" y="179976"/>
                  </a:lnTo>
                  <a:lnTo>
                    <a:pt x="147559" y="179395"/>
                  </a:lnTo>
                  <a:lnTo>
                    <a:pt x="147341" y="179090"/>
                  </a:lnTo>
                  <a:lnTo>
                    <a:pt x="147139" y="178780"/>
                  </a:lnTo>
                  <a:lnTo>
                    <a:pt x="146961" y="178461"/>
                  </a:lnTo>
                  <a:lnTo>
                    <a:pt x="146834" y="178132"/>
                  </a:lnTo>
                  <a:lnTo>
                    <a:pt x="146783" y="177941"/>
                  </a:lnTo>
                  <a:lnTo>
                    <a:pt x="146735" y="177746"/>
                  </a:lnTo>
                  <a:lnTo>
                    <a:pt x="146700" y="177551"/>
                  </a:lnTo>
                  <a:lnTo>
                    <a:pt x="146684" y="177355"/>
                  </a:lnTo>
                  <a:lnTo>
                    <a:pt x="146743" y="176926"/>
                  </a:lnTo>
                  <a:lnTo>
                    <a:pt x="146862" y="176579"/>
                  </a:lnTo>
                  <a:lnTo>
                    <a:pt x="146995" y="176287"/>
                  </a:lnTo>
                  <a:lnTo>
                    <a:pt x="147167" y="175911"/>
                  </a:lnTo>
                  <a:lnTo>
                    <a:pt x="147578" y="175278"/>
                  </a:lnTo>
                  <a:lnTo>
                    <a:pt x="148065" y="174672"/>
                  </a:lnTo>
                  <a:lnTo>
                    <a:pt x="148584" y="174086"/>
                  </a:lnTo>
                  <a:lnTo>
                    <a:pt x="149103" y="173514"/>
                  </a:lnTo>
                  <a:lnTo>
                    <a:pt x="149609" y="172981"/>
                  </a:lnTo>
                  <a:lnTo>
                    <a:pt x="150144" y="172471"/>
                  </a:lnTo>
                  <a:lnTo>
                    <a:pt x="150698" y="171975"/>
                  </a:lnTo>
                  <a:lnTo>
                    <a:pt x="151810" y="170994"/>
                  </a:lnTo>
                  <a:lnTo>
                    <a:pt x="152511" y="170355"/>
                  </a:lnTo>
                  <a:lnTo>
                    <a:pt x="153208" y="169712"/>
                  </a:lnTo>
                  <a:lnTo>
                    <a:pt x="153912" y="169078"/>
                  </a:lnTo>
                  <a:lnTo>
                    <a:pt x="154177" y="168855"/>
                  </a:lnTo>
                  <a:lnTo>
                    <a:pt x="154637" y="168468"/>
                  </a:lnTo>
                  <a:lnTo>
                    <a:pt x="155385" y="167901"/>
                  </a:lnTo>
                  <a:lnTo>
                    <a:pt x="156018" y="167467"/>
                  </a:lnTo>
                  <a:lnTo>
                    <a:pt x="156664" y="167053"/>
                  </a:lnTo>
                  <a:lnTo>
                    <a:pt x="157325" y="166657"/>
                  </a:lnTo>
                  <a:lnTo>
                    <a:pt x="157994" y="166281"/>
                  </a:lnTo>
                  <a:lnTo>
                    <a:pt x="158675" y="165923"/>
                  </a:lnTo>
                  <a:lnTo>
                    <a:pt x="159205" y="165680"/>
                  </a:lnTo>
                  <a:lnTo>
                    <a:pt x="159751" y="165461"/>
                  </a:lnTo>
                  <a:lnTo>
                    <a:pt x="160302" y="165247"/>
                  </a:lnTo>
                  <a:lnTo>
                    <a:pt x="160840" y="165013"/>
                  </a:lnTo>
                  <a:lnTo>
                    <a:pt x="161358" y="164741"/>
                  </a:lnTo>
                  <a:lnTo>
                    <a:pt x="161845" y="164441"/>
                  </a:lnTo>
                  <a:lnTo>
                    <a:pt x="162320" y="164122"/>
                  </a:lnTo>
                  <a:lnTo>
                    <a:pt x="162780" y="163774"/>
                  </a:lnTo>
                  <a:lnTo>
                    <a:pt x="163219" y="163407"/>
                  </a:lnTo>
                  <a:lnTo>
                    <a:pt x="163627" y="163016"/>
                  </a:lnTo>
                  <a:lnTo>
                    <a:pt x="164193" y="162383"/>
                  </a:lnTo>
                  <a:lnTo>
                    <a:pt x="164708" y="161687"/>
                  </a:lnTo>
                  <a:lnTo>
                    <a:pt x="165077" y="161094"/>
                  </a:lnTo>
                  <a:lnTo>
                    <a:pt x="165171" y="160944"/>
                  </a:lnTo>
                  <a:lnTo>
                    <a:pt x="165563" y="160167"/>
                  </a:lnTo>
                  <a:lnTo>
                    <a:pt x="165879" y="159380"/>
                  </a:lnTo>
                  <a:lnTo>
                    <a:pt x="166077" y="159071"/>
                  </a:lnTo>
                  <a:lnTo>
                    <a:pt x="166247" y="158737"/>
                  </a:lnTo>
                  <a:lnTo>
                    <a:pt x="166390" y="158385"/>
                  </a:lnTo>
                  <a:lnTo>
                    <a:pt x="166497" y="158022"/>
                  </a:lnTo>
                  <a:lnTo>
                    <a:pt x="166568" y="157660"/>
                  </a:lnTo>
                  <a:lnTo>
                    <a:pt x="166592" y="157465"/>
                  </a:lnTo>
                  <a:lnTo>
                    <a:pt x="166604" y="157269"/>
                  </a:lnTo>
                  <a:lnTo>
                    <a:pt x="166608" y="157069"/>
                  </a:lnTo>
                  <a:lnTo>
                    <a:pt x="166604" y="156874"/>
                  </a:lnTo>
                  <a:lnTo>
                    <a:pt x="166588" y="156679"/>
                  </a:lnTo>
                  <a:lnTo>
                    <a:pt x="166548" y="156459"/>
                  </a:lnTo>
                  <a:lnTo>
                    <a:pt x="166493" y="156245"/>
                  </a:lnTo>
                  <a:lnTo>
                    <a:pt x="166436" y="156064"/>
                  </a:lnTo>
                  <a:lnTo>
                    <a:pt x="166358" y="155816"/>
                  </a:lnTo>
                  <a:lnTo>
                    <a:pt x="166307" y="155602"/>
                  </a:lnTo>
                  <a:lnTo>
                    <a:pt x="166263" y="155354"/>
                  </a:lnTo>
                  <a:lnTo>
                    <a:pt x="166208" y="154849"/>
                  </a:lnTo>
                  <a:lnTo>
                    <a:pt x="166172" y="154596"/>
                  </a:lnTo>
                  <a:lnTo>
                    <a:pt x="166113" y="154353"/>
                  </a:lnTo>
                  <a:lnTo>
                    <a:pt x="166018" y="154086"/>
                  </a:lnTo>
                  <a:lnTo>
                    <a:pt x="165899" y="153824"/>
                  </a:lnTo>
                  <a:lnTo>
                    <a:pt x="165769" y="153567"/>
                  </a:lnTo>
                  <a:lnTo>
                    <a:pt x="165630" y="153314"/>
                  </a:lnTo>
                  <a:lnTo>
                    <a:pt x="165040" y="152142"/>
                  </a:lnTo>
                  <a:lnTo>
                    <a:pt x="164882" y="151842"/>
                  </a:lnTo>
                  <a:lnTo>
                    <a:pt x="164712" y="151546"/>
                  </a:lnTo>
                  <a:lnTo>
                    <a:pt x="164557" y="151289"/>
                  </a:lnTo>
                  <a:lnTo>
                    <a:pt x="164395" y="151032"/>
                  </a:lnTo>
                  <a:lnTo>
                    <a:pt x="164229" y="150779"/>
                  </a:lnTo>
                  <a:lnTo>
                    <a:pt x="164058" y="150531"/>
                  </a:lnTo>
                  <a:lnTo>
                    <a:pt x="163754" y="150117"/>
                  </a:lnTo>
                  <a:lnTo>
                    <a:pt x="163488" y="149783"/>
                  </a:lnTo>
                  <a:lnTo>
                    <a:pt x="163354" y="149621"/>
                  </a:lnTo>
                  <a:lnTo>
                    <a:pt x="163211" y="149459"/>
                  </a:lnTo>
                  <a:lnTo>
                    <a:pt x="162807" y="148983"/>
                  </a:lnTo>
                  <a:lnTo>
                    <a:pt x="162598" y="148754"/>
                  </a:lnTo>
                  <a:lnTo>
                    <a:pt x="162368" y="148554"/>
                  </a:lnTo>
                  <a:lnTo>
                    <a:pt x="162123" y="148416"/>
                  </a:lnTo>
                  <a:lnTo>
                    <a:pt x="161861" y="148349"/>
                  </a:lnTo>
                  <a:lnTo>
                    <a:pt x="161580" y="148339"/>
                  </a:lnTo>
                  <a:lnTo>
                    <a:pt x="160998" y="148368"/>
                  </a:lnTo>
                  <a:lnTo>
                    <a:pt x="160713" y="148344"/>
                  </a:lnTo>
                  <a:lnTo>
                    <a:pt x="160409" y="148287"/>
                  </a:lnTo>
                  <a:lnTo>
                    <a:pt x="160100" y="148220"/>
                  </a:lnTo>
                  <a:lnTo>
                    <a:pt x="159799" y="148130"/>
                  </a:lnTo>
                  <a:lnTo>
                    <a:pt x="159506" y="148025"/>
                  </a:lnTo>
                  <a:lnTo>
                    <a:pt x="159229" y="147891"/>
                  </a:lnTo>
                  <a:lnTo>
                    <a:pt x="158892" y="147672"/>
                  </a:lnTo>
                  <a:lnTo>
                    <a:pt x="158580" y="147400"/>
                  </a:lnTo>
                  <a:lnTo>
                    <a:pt x="158291" y="147096"/>
                  </a:lnTo>
                  <a:lnTo>
                    <a:pt x="158018" y="146776"/>
                  </a:lnTo>
                  <a:lnTo>
                    <a:pt x="157760" y="146452"/>
                  </a:lnTo>
                  <a:lnTo>
                    <a:pt x="157459" y="146047"/>
                  </a:lnTo>
                  <a:lnTo>
                    <a:pt x="157178" y="145618"/>
                  </a:lnTo>
                  <a:lnTo>
                    <a:pt x="156921" y="145175"/>
                  </a:lnTo>
                  <a:lnTo>
                    <a:pt x="156715" y="144713"/>
                  </a:lnTo>
                  <a:lnTo>
                    <a:pt x="156561" y="144246"/>
                  </a:lnTo>
                  <a:lnTo>
                    <a:pt x="156513" y="144031"/>
                  </a:lnTo>
                  <a:lnTo>
                    <a:pt x="156477" y="143817"/>
                  </a:lnTo>
                  <a:lnTo>
                    <a:pt x="156450" y="143602"/>
                  </a:lnTo>
                  <a:lnTo>
                    <a:pt x="156426" y="143388"/>
                  </a:lnTo>
                  <a:lnTo>
                    <a:pt x="156406" y="143169"/>
                  </a:lnTo>
                  <a:lnTo>
                    <a:pt x="156382" y="142792"/>
                  </a:lnTo>
                  <a:lnTo>
                    <a:pt x="156379" y="142602"/>
                  </a:lnTo>
                  <a:lnTo>
                    <a:pt x="156382" y="142225"/>
                  </a:lnTo>
                  <a:lnTo>
                    <a:pt x="156394" y="142054"/>
                  </a:lnTo>
                  <a:lnTo>
                    <a:pt x="156414" y="141882"/>
                  </a:lnTo>
                  <a:lnTo>
                    <a:pt x="156434" y="141711"/>
                  </a:lnTo>
                  <a:lnTo>
                    <a:pt x="156485" y="141372"/>
                  </a:lnTo>
                  <a:lnTo>
                    <a:pt x="156557" y="141029"/>
                  </a:lnTo>
                  <a:lnTo>
                    <a:pt x="156747" y="140348"/>
                  </a:lnTo>
                  <a:lnTo>
                    <a:pt x="156822" y="140005"/>
                  </a:lnTo>
                  <a:lnTo>
                    <a:pt x="156854" y="139662"/>
                  </a:lnTo>
                  <a:lnTo>
                    <a:pt x="156854" y="139500"/>
                  </a:lnTo>
                  <a:lnTo>
                    <a:pt x="156846" y="139338"/>
                  </a:lnTo>
                  <a:lnTo>
                    <a:pt x="156830" y="139171"/>
                  </a:lnTo>
                  <a:lnTo>
                    <a:pt x="156786" y="138847"/>
                  </a:lnTo>
                  <a:lnTo>
                    <a:pt x="156751" y="138685"/>
                  </a:lnTo>
                  <a:lnTo>
                    <a:pt x="156664" y="138365"/>
                  </a:lnTo>
                  <a:lnTo>
                    <a:pt x="156561" y="138046"/>
                  </a:lnTo>
                  <a:lnTo>
                    <a:pt x="156493" y="137889"/>
                  </a:lnTo>
                  <a:lnTo>
                    <a:pt x="156272" y="137427"/>
                  </a:lnTo>
                  <a:lnTo>
                    <a:pt x="156208" y="137265"/>
                  </a:lnTo>
                  <a:lnTo>
                    <a:pt x="156165" y="137126"/>
                  </a:lnTo>
                  <a:lnTo>
                    <a:pt x="156102" y="136845"/>
                  </a:lnTo>
                  <a:lnTo>
                    <a:pt x="156014" y="136569"/>
                  </a:lnTo>
                  <a:lnTo>
                    <a:pt x="155931" y="136397"/>
                  </a:lnTo>
                  <a:lnTo>
                    <a:pt x="155828" y="136235"/>
                  </a:lnTo>
                  <a:lnTo>
                    <a:pt x="155603" y="135911"/>
                  </a:lnTo>
                  <a:lnTo>
                    <a:pt x="155504" y="135744"/>
                  </a:lnTo>
                  <a:lnTo>
                    <a:pt x="155302" y="135363"/>
                  </a:lnTo>
                  <a:lnTo>
                    <a:pt x="155211" y="135163"/>
                  </a:lnTo>
                  <a:lnTo>
                    <a:pt x="155136" y="134963"/>
                  </a:lnTo>
                  <a:lnTo>
                    <a:pt x="155076" y="134758"/>
                  </a:lnTo>
                  <a:lnTo>
                    <a:pt x="155029" y="134467"/>
                  </a:lnTo>
                  <a:lnTo>
                    <a:pt x="155025" y="134167"/>
                  </a:lnTo>
                  <a:lnTo>
                    <a:pt x="155045" y="133862"/>
                  </a:lnTo>
                  <a:lnTo>
                    <a:pt x="155100" y="133252"/>
                  </a:lnTo>
                  <a:lnTo>
                    <a:pt x="155140" y="132776"/>
                  </a:lnTo>
                  <a:lnTo>
                    <a:pt x="155163" y="132542"/>
                  </a:lnTo>
                  <a:lnTo>
                    <a:pt x="155195" y="132304"/>
                  </a:lnTo>
                  <a:lnTo>
                    <a:pt x="155242" y="132070"/>
                  </a:lnTo>
                  <a:lnTo>
                    <a:pt x="155306" y="131842"/>
                  </a:lnTo>
                  <a:lnTo>
                    <a:pt x="155385" y="131618"/>
                  </a:lnTo>
                  <a:lnTo>
                    <a:pt x="155472" y="131394"/>
                  </a:lnTo>
                  <a:lnTo>
                    <a:pt x="155555" y="131165"/>
                  </a:lnTo>
                  <a:lnTo>
                    <a:pt x="155630" y="130936"/>
                  </a:lnTo>
                  <a:lnTo>
                    <a:pt x="155686" y="130693"/>
                  </a:lnTo>
                  <a:lnTo>
                    <a:pt x="155773" y="130202"/>
                  </a:lnTo>
                  <a:lnTo>
                    <a:pt x="155820" y="129955"/>
                  </a:lnTo>
                  <a:lnTo>
                    <a:pt x="155896" y="129721"/>
                  </a:lnTo>
                  <a:lnTo>
                    <a:pt x="156026" y="129411"/>
                  </a:lnTo>
                  <a:lnTo>
                    <a:pt x="156192" y="129116"/>
                  </a:lnTo>
                  <a:lnTo>
                    <a:pt x="156379" y="128830"/>
                  </a:lnTo>
                  <a:lnTo>
                    <a:pt x="156573" y="128544"/>
                  </a:lnTo>
                  <a:lnTo>
                    <a:pt x="156771" y="128268"/>
                  </a:lnTo>
                  <a:lnTo>
                    <a:pt x="156909" y="128106"/>
                  </a:lnTo>
                  <a:lnTo>
                    <a:pt x="157071" y="127948"/>
                  </a:lnTo>
                  <a:lnTo>
                    <a:pt x="157222" y="127786"/>
                  </a:lnTo>
                  <a:lnTo>
                    <a:pt x="157341" y="127629"/>
                  </a:lnTo>
                  <a:lnTo>
                    <a:pt x="157396" y="127420"/>
                  </a:lnTo>
                  <a:lnTo>
                    <a:pt x="155749" y="126414"/>
                  </a:lnTo>
                  <a:lnTo>
                    <a:pt x="155587" y="126485"/>
                  </a:lnTo>
                  <a:lnTo>
                    <a:pt x="155274" y="126638"/>
                  </a:lnTo>
                  <a:lnTo>
                    <a:pt x="154969" y="126810"/>
                  </a:lnTo>
                  <a:lnTo>
                    <a:pt x="154637" y="127029"/>
                  </a:lnTo>
                  <a:lnTo>
                    <a:pt x="154316" y="127277"/>
                  </a:lnTo>
                  <a:lnTo>
                    <a:pt x="154011" y="127548"/>
                  </a:lnTo>
                  <a:lnTo>
                    <a:pt x="153718" y="127834"/>
                  </a:lnTo>
                  <a:lnTo>
                    <a:pt x="153445" y="128130"/>
                  </a:lnTo>
                  <a:lnTo>
                    <a:pt x="153299" y="128306"/>
                  </a:lnTo>
                  <a:lnTo>
                    <a:pt x="152887" y="128873"/>
                  </a:lnTo>
                  <a:lnTo>
                    <a:pt x="152737" y="129054"/>
                  </a:lnTo>
                  <a:lnTo>
                    <a:pt x="152424" y="129388"/>
                  </a:lnTo>
                  <a:lnTo>
                    <a:pt x="152258" y="129550"/>
                  </a:lnTo>
                  <a:lnTo>
                    <a:pt x="152087" y="129707"/>
                  </a:lnTo>
                  <a:lnTo>
                    <a:pt x="151913" y="129855"/>
                  </a:lnTo>
                  <a:lnTo>
                    <a:pt x="151668" y="130045"/>
                  </a:lnTo>
                  <a:lnTo>
                    <a:pt x="151410" y="130221"/>
                  </a:lnTo>
                  <a:lnTo>
                    <a:pt x="151145" y="130393"/>
                  </a:lnTo>
                  <a:lnTo>
                    <a:pt x="150876" y="130546"/>
                  </a:lnTo>
                  <a:lnTo>
                    <a:pt x="150599" y="130684"/>
                  </a:lnTo>
                  <a:lnTo>
                    <a:pt x="150294" y="130827"/>
                  </a:lnTo>
                  <a:lnTo>
                    <a:pt x="150136" y="130893"/>
                  </a:lnTo>
                  <a:lnTo>
                    <a:pt x="149981" y="130951"/>
                  </a:lnTo>
                  <a:lnTo>
                    <a:pt x="149696" y="131022"/>
                  </a:lnTo>
                  <a:lnTo>
                    <a:pt x="149562" y="131027"/>
                  </a:lnTo>
                  <a:lnTo>
                    <a:pt x="149114" y="131232"/>
                  </a:lnTo>
                  <a:lnTo>
                    <a:pt x="149051" y="131413"/>
                  </a:lnTo>
                  <a:lnTo>
                    <a:pt x="149019" y="131627"/>
                  </a:lnTo>
                  <a:lnTo>
                    <a:pt x="149012" y="131846"/>
                  </a:lnTo>
                  <a:lnTo>
                    <a:pt x="149031" y="132042"/>
                  </a:lnTo>
                  <a:lnTo>
                    <a:pt x="149091" y="132218"/>
                  </a:lnTo>
                  <a:lnTo>
                    <a:pt x="149190" y="132380"/>
                  </a:lnTo>
                  <a:lnTo>
                    <a:pt x="149312" y="132542"/>
                  </a:lnTo>
                  <a:lnTo>
                    <a:pt x="149439" y="132699"/>
                  </a:lnTo>
                  <a:lnTo>
                    <a:pt x="149546" y="132866"/>
                  </a:lnTo>
                  <a:lnTo>
                    <a:pt x="149677" y="133119"/>
                  </a:lnTo>
                  <a:lnTo>
                    <a:pt x="149799" y="133381"/>
                  </a:lnTo>
                  <a:lnTo>
                    <a:pt x="149910" y="133643"/>
                  </a:lnTo>
                  <a:lnTo>
                    <a:pt x="150009" y="133910"/>
                  </a:lnTo>
                  <a:lnTo>
                    <a:pt x="150092" y="134181"/>
                  </a:lnTo>
                  <a:lnTo>
                    <a:pt x="150144" y="134392"/>
                  </a:lnTo>
                  <a:lnTo>
                    <a:pt x="150203" y="134715"/>
                  </a:lnTo>
                  <a:lnTo>
                    <a:pt x="150302" y="136102"/>
                  </a:lnTo>
                  <a:lnTo>
                    <a:pt x="150318" y="136364"/>
                  </a:lnTo>
                  <a:lnTo>
                    <a:pt x="150397" y="137408"/>
                  </a:lnTo>
                  <a:lnTo>
                    <a:pt x="150413" y="137556"/>
                  </a:lnTo>
                  <a:lnTo>
                    <a:pt x="150433" y="137703"/>
                  </a:lnTo>
                  <a:lnTo>
                    <a:pt x="150460" y="137994"/>
                  </a:lnTo>
                  <a:lnTo>
                    <a:pt x="150468" y="138218"/>
                  </a:lnTo>
                  <a:lnTo>
                    <a:pt x="150460" y="138361"/>
                  </a:lnTo>
                  <a:lnTo>
                    <a:pt x="150460" y="138509"/>
                  </a:lnTo>
                  <a:lnTo>
                    <a:pt x="150504" y="138747"/>
                  </a:lnTo>
                  <a:lnTo>
                    <a:pt x="150686" y="139233"/>
                  </a:lnTo>
                  <a:lnTo>
                    <a:pt x="150745" y="139457"/>
                  </a:lnTo>
                  <a:lnTo>
                    <a:pt x="150187" y="140215"/>
                  </a:lnTo>
                  <a:lnTo>
                    <a:pt x="149874" y="140548"/>
                  </a:lnTo>
                  <a:lnTo>
                    <a:pt x="149716" y="140710"/>
                  </a:lnTo>
                  <a:lnTo>
                    <a:pt x="149546" y="140848"/>
                  </a:lnTo>
                  <a:lnTo>
                    <a:pt x="149364" y="140934"/>
                  </a:lnTo>
                  <a:lnTo>
                    <a:pt x="149182" y="140958"/>
                  </a:lnTo>
                  <a:lnTo>
                    <a:pt x="148984" y="140939"/>
                  </a:lnTo>
                  <a:lnTo>
                    <a:pt x="148580" y="140868"/>
                  </a:lnTo>
                  <a:lnTo>
                    <a:pt x="148390" y="140877"/>
                  </a:lnTo>
                  <a:lnTo>
                    <a:pt x="148247" y="140915"/>
                  </a:lnTo>
                  <a:lnTo>
                    <a:pt x="148109" y="140968"/>
                  </a:lnTo>
                  <a:lnTo>
                    <a:pt x="147970" y="141029"/>
                  </a:lnTo>
                  <a:lnTo>
                    <a:pt x="147832" y="141096"/>
                  </a:lnTo>
                  <a:lnTo>
                    <a:pt x="147693" y="141149"/>
                  </a:lnTo>
                  <a:lnTo>
                    <a:pt x="147274" y="141339"/>
                  </a:lnTo>
                  <a:lnTo>
                    <a:pt x="147135" y="141377"/>
                  </a:lnTo>
                  <a:lnTo>
                    <a:pt x="146727" y="141277"/>
                  </a:lnTo>
                  <a:lnTo>
                    <a:pt x="146438" y="141073"/>
                  </a:lnTo>
                  <a:lnTo>
                    <a:pt x="145999" y="140629"/>
                  </a:lnTo>
                  <a:lnTo>
                    <a:pt x="145789" y="140591"/>
                  </a:lnTo>
                  <a:lnTo>
                    <a:pt x="145548" y="140615"/>
                  </a:lnTo>
                  <a:lnTo>
                    <a:pt x="145029" y="140753"/>
                  </a:lnTo>
                  <a:lnTo>
                    <a:pt x="144285" y="140748"/>
                  </a:lnTo>
                  <a:lnTo>
                    <a:pt x="144071" y="140648"/>
                  </a:lnTo>
                  <a:lnTo>
                    <a:pt x="143438" y="140220"/>
                  </a:lnTo>
                  <a:lnTo>
                    <a:pt x="143263" y="139986"/>
                  </a:lnTo>
                  <a:lnTo>
                    <a:pt x="143081" y="139753"/>
                  </a:lnTo>
                  <a:lnTo>
                    <a:pt x="142887" y="139514"/>
                  </a:lnTo>
                  <a:lnTo>
                    <a:pt x="142753" y="139381"/>
                  </a:lnTo>
                  <a:lnTo>
                    <a:pt x="142543" y="139195"/>
                  </a:lnTo>
                  <a:lnTo>
                    <a:pt x="142468" y="139066"/>
                  </a:lnTo>
                  <a:lnTo>
                    <a:pt x="142389" y="138575"/>
                  </a:lnTo>
                  <a:lnTo>
                    <a:pt x="142385" y="138328"/>
                  </a:lnTo>
                  <a:lnTo>
                    <a:pt x="142369" y="138142"/>
                  </a:lnTo>
                  <a:lnTo>
                    <a:pt x="142361" y="137951"/>
                  </a:lnTo>
                  <a:lnTo>
                    <a:pt x="142341" y="137765"/>
                  </a:lnTo>
                  <a:lnTo>
                    <a:pt x="142301" y="137589"/>
                  </a:lnTo>
                  <a:lnTo>
                    <a:pt x="141937" y="137098"/>
                  </a:lnTo>
                  <a:lnTo>
                    <a:pt x="141719" y="136889"/>
                  </a:lnTo>
                  <a:lnTo>
                    <a:pt x="141506" y="136626"/>
                  </a:lnTo>
                  <a:lnTo>
                    <a:pt x="141300" y="136350"/>
                  </a:lnTo>
                  <a:lnTo>
                    <a:pt x="141205" y="136212"/>
                  </a:lnTo>
                  <a:lnTo>
                    <a:pt x="140741" y="135659"/>
                  </a:lnTo>
                  <a:lnTo>
                    <a:pt x="140073" y="135101"/>
                  </a:lnTo>
                  <a:lnTo>
                    <a:pt x="138323" y="134048"/>
                  </a:lnTo>
                  <a:lnTo>
                    <a:pt x="137919" y="133972"/>
                  </a:lnTo>
                  <a:lnTo>
                    <a:pt x="137313" y="133620"/>
                  </a:lnTo>
                  <a:lnTo>
                    <a:pt x="136577" y="132928"/>
                  </a:lnTo>
                  <a:lnTo>
                    <a:pt x="136249" y="132442"/>
                  </a:lnTo>
                  <a:lnTo>
                    <a:pt x="135920" y="131823"/>
                  </a:lnTo>
                  <a:lnTo>
                    <a:pt x="135873" y="131561"/>
                  </a:lnTo>
                  <a:lnTo>
                    <a:pt x="135873" y="131285"/>
                  </a:lnTo>
                  <a:lnTo>
                    <a:pt x="135861" y="131008"/>
                  </a:lnTo>
                  <a:lnTo>
                    <a:pt x="135845" y="130732"/>
                  </a:lnTo>
                  <a:lnTo>
                    <a:pt x="135821" y="130455"/>
                  </a:lnTo>
                  <a:lnTo>
                    <a:pt x="135754" y="129888"/>
                  </a:lnTo>
                  <a:lnTo>
                    <a:pt x="135710" y="129592"/>
                  </a:lnTo>
                  <a:lnTo>
                    <a:pt x="135659" y="129297"/>
                  </a:lnTo>
                  <a:lnTo>
                    <a:pt x="135588" y="129016"/>
                  </a:lnTo>
                  <a:lnTo>
                    <a:pt x="135489" y="128745"/>
                  </a:lnTo>
                  <a:lnTo>
                    <a:pt x="135362" y="128511"/>
                  </a:lnTo>
                  <a:lnTo>
                    <a:pt x="135204" y="128287"/>
                  </a:lnTo>
                  <a:lnTo>
                    <a:pt x="135030" y="128072"/>
                  </a:lnTo>
                  <a:lnTo>
                    <a:pt x="134859" y="127853"/>
                  </a:lnTo>
                  <a:lnTo>
                    <a:pt x="134697" y="127634"/>
                  </a:lnTo>
                  <a:lnTo>
                    <a:pt x="134448" y="127219"/>
                  </a:lnTo>
                  <a:lnTo>
                    <a:pt x="134202" y="126800"/>
                  </a:lnTo>
                  <a:lnTo>
                    <a:pt x="134063" y="126600"/>
                  </a:lnTo>
                  <a:lnTo>
                    <a:pt x="133881" y="126352"/>
                  </a:lnTo>
                  <a:lnTo>
                    <a:pt x="133712" y="126139"/>
                  </a:lnTo>
                  <a:lnTo>
                    <a:pt x="133478" y="125871"/>
                  </a:lnTo>
                  <a:lnTo>
                    <a:pt x="133260" y="125647"/>
                  </a:lnTo>
                  <a:lnTo>
                    <a:pt x="133030" y="125442"/>
                  </a:lnTo>
                  <a:lnTo>
                    <a:pt x="132805" y="125280"/>
                  </a:lnTo>
                  <a:lnTo>
                    <a:pt x="132559" y="125142"/>
                  </a:lnTo>
                  <a:lnTo>
                    <a:pt x="132060" y="124880"/>
                  </a:lnTo>
                  <a:lnTo>
                    <a:pt x="131823" y="124727"/>
                  </a:lnTo>
                  <a:lnTo>
                    <a:pt x="131558" y="124527"/>
                  </a:lnTo>
                  <a:lnTo>
                    <a:pt x="131296" y="124313"/>
                  </a:lnTo>
                  <a:lnTo>
                    <a:pt x="131047" y="124089"/>
                  </a:lnTo>
                  <a:lnTo>
                    <a:pt x="130805" y="123855"/>
                  </a:lnTo>
                  <a:lnTo>
                    <a:pt x="130588" y="123603"/>
                  </a:lnTo>
                  <a:lnTo>
                    <a:pt x="130350" y="123298"/>
                  </a:lnTo>
                  <a:lnTo>
                    <a:pt x="130133" y="122973"/>
                  </a:lnTo>
                  <a:lnTo>
                    <a:pt x="129935" y="122635"/>
                  </a:lnTo>
                  <a:lnTo>
                    <a:pt x="129760" y="122288"/>
                  </a:lnTo>
                  <a:lnTo>
                    <a:pt x="129610" y="121930"/>
                  </a:lnTo>
                  <a:lnTo>
                    <a:pt x="129491" y="121682"/>
                  </a:lnTo>
                  <a:lnTo>
                    <a:pt x="129345" y="121439"/>
                  </a:lnTo>
                  <a:lnTo>
                    <a:pt x="129182" y="121206"/>
                  </a:lnTo>
                  <a:lnTo>
                    <a:pt x="129004" y="120991"/>
                  </a:lnTo>
                  <a:lnTo>
                    <a:pt x="128814" y="120791"/>
                  </a:lnTo>
                  <a:lnTo>
                    <a:pt x="128613" y="120629"/>
                  </a:lnTo>
                  <a:lnTo>
                    <a:pt x="128391" y="120491"/>
                  </a:lnTo>
                  <a:lnTo>
                    <a:pt x="128157" y="120362"/>
                  </a:lnTo>
                  <a:lnTo>
                    <a:pt x="127924" y="120229"/>
                  </a:lnTo>
                  <a:lnTo>
                    <a:pt x="127702" y="120086"/>
                  </a:lnTo>
                  <a:lnTo>
                    <a:pt x="127437" y="119862"/>
                  </a:lnTo>
                  <a:lnTo>
                    <a:pt x="127191" y="119605"/>
                  </a:lnTo>
                  <a:lnTo>
                    <a:pt x="126942" y="119352"/>
                  </a:lnTo>
                  <a:lnTo>
                    <a:pt x="126685" y="119133"/>
                  </a:lnTo>
                  <a:lnTo>
                    <a:pt x="126400" y="118976"/>
                  </a:lnTo>
                  <a:lnTo>
                    <a:pt x="126122" y="118904"/>
                  </a:lnTo>
                  <a:lnTo>
                    <a:pt x="125826" y="118866"/>
                  </a:lnTo>
                  <a:lnTo>
                    <a:pt x="125521" y="118861"/>
                  </a:lnTo>
                  <a:lnTo>
                    <a:pt x="125216" y="118880"/>
                  </a:lnTo>
                  <a:lnTo>
                    <a:pt x="124919" y="118909"/>
                  </a:lnTo>
                  <a:lnTo>
                    <a:pt x="124646" y="118957"/>
                  </a:lnTo>
                  <a:lnTo>
                    <a:pt x="124377" y="119023"/>
                  </a:lnTo>
                  <a:lnTo>
                    <a:pt x="124111" y="119104"/>
                  </a:lnTo>
                  <a:lnTo>
                    <a:pt x="123846" y="119195"/>
                  </a:lnTo>
                  <a:lnTo>
                    <a:pt x="123165" y="119452"/>
                  </a:lnTo>
                  <a:lnTo>
                    <a:pt x="122738" y="119628"/>
                  </a:lnTo>
                  <a:lnTo>
                    <a:pt x="122326" y="119833"/>
                  </a:lnTo>
                  <a:lnTo>
                    <a:pt x="121946" y="120067"/>
                  </a:lnTo>
                  <a:lnTo>
                    <a:pt x="121606" y="120343"/>
                  </a:lnTo>
                  <a:lnTo>
                    <a:pt x="121325" y="120648"/>
                  </a:lnTo>
                  <a:lnTo>
                    <a:pt x="121079" y="120991"/>
                  </a:lnTo>
                  <a:lnTo>
                    <a:pt x="120861" y="121363"/>
                  </a:lnTo>
                  <a:lnTo>
                    <a:pt x="120664" y="121744"/>
                  </a:lnTo>
                  <a:lnTo>
                    <a:pt x="120489" y="122135"/>
                  </a:lnTo>
                  <a:lnTo>
                    <a:pt x="120402" y="122354"/>
                  </a:lnTo>
                  <a:lnTo>
                    <a:pt x="120189" y="123031"/>
                  </a:lnTo>
                  <a:lnTo>
                    <a:pt x="120109" y="123255"/>
                  </a:lnTo>
                  <a:lnTo>
                    <a:pt x="119943" y="123641"/>
                  </a:lnTo>
                  <a:lnTo>
                    <a:pt x="119761" y="124017"/>
                  </a:lnTo>
                  <a:lnTo>
                    <a:pt x="119567" y="124393"/>
                  </a:lnTo>
                  <a:lnTo>
                    <a:pt x="119361" y="124765"/>
                  </a:lnTo>
                  <a:lnTo>
                    <a:pt x="119151" y="125127"/>
                  </a:lnTo>
                  <a:lnTo>
                    <a:pt x="118918" y="125547"/>
                  </a:lnTo>
                  <a:lnTo>
                    <a:pt x="118676" y="125971"/>
                  </a:lnTo>
                  <a:lnTo>
                    <a:pt x="118423" y="126381"/>
                  </a:lnTo>
                  <a:lnTo>
                    <a:pt x="118146" y="126767"/>
                  </a:lnTo>
                  <a:lnTo>
                    <a:pt x="117833" y="127119"/>
                  </a:lnTo>
                  <a:lnTo>
                    <a:pt x="117303" y="127529"/>
                  </a:lnTo>
                  <a:lnTo>
                    <a:pt x="116689" y="127853"/>
                  </a:lnTo>
                  <a:lnTo>
                    <a:pt x="115359" y="128406"/>
                  </a:lnTo>
                  <a:lnTo>
                    <a:pt x="114718" y="128716"/>
                  </a:lnTo>
                  <a:lnTo>
                    <a:pt x="114401" y="128882"/>
                  </a:lnTo>
                  <a:lnTo>
                    <a:pt x="114080" y="129044"/>
                  </a:lnTo>
                  <a:lnTo>
                    <a:pt x="113764" y="129216"/>
                  </a:lnTo>
                  <a:lnTo>
                    <a:pt x="113463" y="129402"/>
                  </a:lnTo>
                  <a:lnTo>
                    <a:pt x="113182" y="129612"/>
                  </a:lnTo>
                  <a:lnTo>
                    <a:pt x="112782" y="129998"/>
                  </a:lnTo>
                  <a:lnTo>
                    <a:pt x="112406" y="130445"/>
                  </a:lnTo>
                  <a:lnTo>
                    <a:pt x="112081" y="130932"/>
                  </a:lnTo>
                  <a:lnTo>
                    <a:pt x="111824" y="131441"/>
                  </a:lnTo>
                  <a:lnTo>
                    <a:pt x="111654" y="131961"/>
                  </a:lnTo>
                  <a:lnTo>
                    <a:pt x="111606" y="132185"/>
                  </a:lnTo>
                  <a:lnTo>
                    <a:pt x="111563" y="132414"/>
                  </a:lnTo>
                  <a:lnTo>
                    <a:pt x="111535" y="132642"/>
                  </a:lnTo>
                  <a:lnTo>
                    <a:pt x="111527" y="132871"/>
                  </a:lnTo>
                  <a:lnTo>
                    <a:pt x="111555" y="133085"/>
                  </a:lnTo>
                  <a:lnTo>
                    <a:pt x="111658" y="133362"/>
                  </a:lnTo>
                  <a:lnTo>
                    <a:pt x="111824" y="133629"/>
                  </a:lnTo>
                  <a:lnTo>
                    <a:pt x="112038" y="133881"/>
                  </a:lnTo>
                  <a:lnTo>
                    <a:pt x="112267" y="134124"/>
                  </a:lnTo>
                  <a:lnTo>
                    <a:pt x="112497" y="134353"/>
                  </a:lnTo>
                  <a:lnTo>
                    <a:pt x="112719" y="134548"/>
                  </a:lnTo>
                  <a:lnTo>
                    <a:pt x="112956" y="134730"/>
                  </a:lnTo>
                  <a:lnTo>
                    <a:pt x="113447" y="135073"/>
                  </a:lnTo>
                  <a:lnTo>
                    <a:pt x="113684" y="135258"/>
                  </a:lnTo>
                  <a:lnTo>
                    <a:pt x="114116" y="135640"/>
                  </a:lnTo>
                  <a:lnTo>
                    <a:pt x="114536" y="136045"/>
                  </a:lnTo>
                  <a:lnTo>
                    <a:pt x="114737" y="136250"/>
                  </a:lnTo>
                  <a:lnTo>
                    <a:pt x="114904" y="136478"/>
                  </a:lnTo>
                  <a:lnTo>
                    <a:pt x="115078" y="136698"/>
                  </a:lnTo>
                  <a:lnTo>
                    <a:pt x="115260" y="136917"/>
                  </a:lnTo>
                  <a:lnTo>
                    <a:pt x="115446" y="137131"/>
                  </a:lnTo>
                  <a:lnTo>
                    <a:pt x="115640" y="137336"/>
                  </a:lnTo>
                  <a:lnTo>
                    <a:pt x="115984" y="137689"/>
                  </a:lnTo>
                  <a:lnTo>
                    <a:pt x="116162" y="137860"/>
                  </a:lnTo>
                  <a:lnTo>
                    <a:pt x="116349" y="138018"/>
                  </a:lnTo>
                  <a:lnTo>
                    <a:pt x="116543" y="138165"/>
                  </a:lnTo>
                  <a:lnTo>
                    <a:pt x="116780" y="138318"/>
                  </a:lnTo>
                  <a:lnTo>
                    <a:pt x="117033" y="138446"/>
                  </a:lnTo>
                  <a:lnTo>
                    <a:pt x="117291" y="138570"/>
                  </a:lnTo>
                  <a:lnTo>
                    <a:pt x="117556" y="138680"/>
                  </a:lnTo>
                  <a:lnTo>
                    <a:pt x="117821" y="138780"/>
                  </a:lnTo>
                  <a:lnTo>
                    <a:pt x="118023" y="138847"/>
                  </a:lnTo>
                  <a:lnTo>
                    <a:pt x="118229" y="138904"/>
                  </a:lnTo>
                  <a:lnTo>
                    <a:pt x="118439" y="138956"/>
                  </a:lnTo>
                  <a:lnTo>
                    <a:pt x="118645" y="139018"/>
                  </a:lnTo>
                  <a:lnTo>
                    <a:pt x="118847" y="139095"/>
                  </a:lnTo>
                  <a:lnTo>
                    <a:pt x="119104" y="139223"/>
                  </a:lnTo>
                  <a:lnTo>
                    <a:pt x="119361" y="139376"/>
                  </a:lnTo>
                  <a:lnTo>
                    <a:pt x="119603" y="139538"/>
                  </a:lnTo>
                  <a:lnTo>
                    <a:pt x="120082" y="139890"/>
                  </a:lnTo>
                  <a:lnTo>
                    <a:pt x="120446" y="140186"/>
                  </a:lnTo>
                  <a:lnTo>
                    <a:pt x="120790" y="140505"/>
                  </a:lnTo>
                  <a:lnTo>
                    <a:pt x="121784" y="141511"/>
                  </a:lnTo>
                  <a:lnTo>
                    <a:pt x="122485" y="142201"/>
                  </a:lnTo>
                  <a:lnTo>
                    <a:pt x="123169" y="142916"/>
                  </a:lnTo>
                  <a:lnTo>
                    <a:pt x="123407" y="143150"/>
                  </a:lnTo>
                  <a:lnTo>
                    <a:pt x="123633" y="143388"/>
                  </a:lnTo>
                  <a:lnTo>
                    <a:pt x="123834" y="143645"/>
                  </a:lnTo>
                  <a:lnTo>
                    <a:pt x="123985" y="143917"/>
                  </a:lnTo>
                  <a:lnTo>
                    <a:pt x="124072" y="144127"/>
                  </a:lnTo>
                  <a:lnTo>
                    <a:pt x="124143" y="144351"/>
                  </a:lnTo>
                  <a:lnTo>
                    <a:pt x="124199" y="144579"/>
                  </a:lnTo>
                  <a:lnTo>
                    <a:pt x="124226" y="144808"/>
                  </a:lnTo>
                  <a:lnTo>
                    <a:pt x="124222" y="145027"/>
                  </a:lnTo>
                  <a:lnTo>
                    <a:pt x="124179" y="145247"/>
                  </a:lnTo>
                  <a:lnTo>
                    <a:pt x="124100" y="145466"/>
                  </a:lnTo>
                  <a:lnTo>
                    <a:pt x="123993" y="145675"/>
                  </a:lnTo>
                  <a:lnTo>
                    <a:pt x="123763" y="146095"/>
                  </a:lnTo>
                  <a:lnTo>
                    <a:pt x="123656" y="146271"/>
                  </a:lnTo>
                  <a:lnTo>
                    <a:pt x="123411" y="146614"/>
                  </a:lnTo>
                  <a:lnTo>
                    <a:pt x="123296" y="146786"/>
                  </a:lnTo>
                  <a:lnTo>
                    <a:pt x="123197" y="146967"/>
                  </a:lnTo>
                  <a:lnTo>
                    <a:pt x="123110" y="147205"/>
                  </a:lnTo>
                  <a:lnTo>
                    <a:pt x="123051" y="147453"/>
                  </a:lnTo>
                  <a:lnTo>
                    <a:pt x="122999" y="147705"/>
                  </a:lnTo>
                  <a:lnTo>
                    <a:pt x="122936" y="147953"/>
                  </a:lnTo>
                  <a:lnTo>
                    <a:pt x="122841" y="148182"/>
                  </a:lnTo>
                  <a:lnTo>
                    <a:pt x="122611" y="148520"/>
                  </a:lnTo>
                  <a:lnTo>
                    <a:pt x="122310" y="148825"/>
                  </a:lnTo>
                  <a:lnTo>
                    <a:pt x="121966" y="149102"/>
                  </a:lnTo>
                  <a:lnTo>
                    <a:pt x="121602" y="149359"/>
                  </a:lnTo>
                  <a:lnTo>
                    <a:pt x="121238" y="149597"/>
                  </a:lnTo>
                  <a:lnTo>
                    <a:pt x="120695" y="149917"/>
                  </a:lnTo>
                  <a:lnTo>
                    <a:pt x="120113" y="150202"/>
                  </a:lnTo>
                  <a:lnTo>
                    <a:pt x="119504" y="150441"/>
                  </a:lnTo>
                  <a:lnTo>
                    <a:pt x="118886" y="150617"/>
                  </a:lnTo>
                  <a:lnTo>
                    <a:pt x="118273" y="150727"/>
                  </a:lnTo>
                  <a:lnTo>
                    <a:pt x="117956" y="150731"/>
                  </a:lnTo>
                  <a:lnTo>
                    <a:pt x="117311" y="150669"/>
                  </a:lnTo>
                  <a:lnTo>
                    <a:pt x="116994" y="150660"/>
                  </a:lnTo>
                  <a:lnTo>
                    <a:pt x="116689" y="150698"/>
                  </a:lnTo>
                  <a:lnTo>
                    <a:pt x="116523" y="150741"/>
                  </a:lnTo>
                  <a:lnTo>
                    <a:pt x="116357" y="150798"/>
                  </a:lnTo>
                  <a:lnTo>
                    <a:pt x="116194" y="150865"/>
                  </a:lnTo>
                  <a:lnTo>
                    <a:pt x="116032" y="150936"/>
                  </a:lnTo>
                  <a:lnTo>
                    <a:pt x="115874" y="151013"/>
                  </a:lnTo>
                  <a:lnTo>
                    <a:pt x="115636" y="151160"/>
                  </a:lnTo>
                  <a:lnTo>
                    <a:pt x="115410" y="151337"/>
                  </a:lnTo>
                  <a:lnTo>
                    <a:pt x="115193" y="151522"/>
                  </a:lnTo>
                  <a:lnTo>
                    <a:pt x="114963" y="151685"/>
                  </a:lnTo>
                  <a:lnTo>
                    <a:pt x="114718" y="151808"/>
                  </a:lnTo>
                  <a:lnTo>
                    <a:pt x="114539" y="151851"/>
                  </a:lnTo>
                  <a:lnTo>
                    <a:pt x="114159" y="151894"/>
                  </a:lnTo>
                  <a:lnTo>
                    <a:pt x="113973" y="151923"/>
                  </a:lnTo>
                  <a:lnTo>
                    <a:pt x="113795" y="151975"/>
                  </a:lnTo>
                  <a:lnTo>
                    <a:pt x="113593" y="152085"/>
                  </a:lnTo>
                  <a:lnTo>
                    <a:pt x="113403" y="152233"/>
                  </a:lnTo>
                  <a:lnTo>
                    <a:pt x="113221" y="152399"/>
                  </a:lnTo>
                  <a:lnTo>
                    <a:pt x="113043" y="152571"/>
                  </a:lnTo>
                  <a:lnTo>
                    <a:pt x="112861" y="152733"/>
                  </a:lnTo>
                  <a:lnTo>
                    <a:pt x="112778" y="152876"/>
                  </a:lnTo>
                  <a:lnTo>
                    <a:pt x="112687" y="153014"/>
                  </a:lnTo>
                  <a:lnTo>
                    <a:pt x="112279" y="153524"/>
                  </a:lnTo>
                  <a:lnTo>
                    <a:pt x="111820" y="153977"/>
                  </a:lnTo>
                  <a:lnTo>
                    <a:pt x="111685" y="154124"/>
                  </a:lnTo>
                  <a:lnTo>
                    <a:pt x="111289" y="154582"/>
                  </a:lnTo>
                  <a:lnTo>
                    <a:pt x="111064" y="154801"/>
                  </a:lnTo>
                  <a:lnTo>
                    <a:pt x="110711" y="155087"/>
                  </a:lnTo>
                  <a:lnTo>
                    <a:pt x="110304" y="155578"/>
                  </a:lnTo>
                  <a:lnTo>
                    <a:pt x="109892" y="156016"/>
                  </a:lnTo>
                  <a:lnTo>
                    <a:pt x="109484" y="156478"/>
                  </a:lnTo>
                  <a:lnTo>
                    <a:pt x="109065" y="156917"/>
                  </a:lnTo>
                  <a:lnTo>
                    <a:pt x="108621" y="157298"/>
                  </a:lnTo>
                  <a:lnTo>
                    <a:pt x="108134" y="157579"/>
                  </a:lnTo>
                  <a:lnTo>
                    <a:pt x="107873" y="157679"/>
                  </a:lnTo>
                  <a:lnTo>
                    <a:pt x="107026" y="157689"/>
                  </a:lnTo>
                  <a:lnTo>
                    <a:pt x="105565" y="157613"/>
                  </a:lnTo>
                  <a:lnTo>
                    <a:pt x="105383" y="157493"/>
                  </a:lnTo>
                  <a:lnTo>
                    <a:pt x="104698" y="157069"/>
                  </a:lnTo>
                  <a:lnTo>
                    <a:pt x="104481" y="156984"/>
                  </a:lnTo>
                  <a:lnTo>
                    <a:pt x="103784" y="156802"/>
                  </a:lnTo>
                  <a:lnTo>
                    <a:pt x="103463" y="156655"/>
                  </a:lnTo>
                  <a:lnTo>
                    <a:pt x="103083" y="156388"/>
                  </a:lnTo>
                  <a:lnTo>
                    <a:pt x="102988" y="156254"/>
                  </a:lnTo>
                  <a:lnTo>
                    <a:pt x="102913" y="156097"/>
                  </a:lnTo>
                  <a:lnTo>
                    <a:pt x="102854" y="155926"/>
                  </a:lnTo>
                  <a:lnTo>
                    <a:pt x="102743" y="155578"/>
                  </a:lnTo>
                  <a:lnTo>
                    <a:pt x="102588" y="155154"/>
                  </a:lnTo>
                  <a:lnTo>
                    <a:pt x="102454" y="154715"/>
                  </a:lnTo>
                  <a:lnTo>
                    <a:pt x="102335" y="154277"/>
                  </a:lnTo>
                  <a:lnTo>
                    <a:pt x="102232" y="153834"/>
                  </a:lnTo>
                  <a:lnTo>
                    <a:pt x="102089" y="153276"/>
                  </a:lnTo>
                  <a:lnTo>
                    <a:pt x="101892" y="152971"/>
                  </a:lnTo>
                  <a:lnTo>
                    <a:pt x="101686" y="152671"/>
                  </a:lnTo>
                  <a:lnTo>
                    <a:pt x="101492" y="152366"/>
                  </a:lnTo>
                  <a:lnTo>
                    <a:pt x="101318" y="152047"/>
                  </a:lnTo>
                  <a:lnTo>
                    <a:pt x="101211" y="151785"/>
                  </a:lnTo>
                  <a:lnTo>
                    <a:pt x="101116" y="151518"/>
                  </a:lnTo>
                  <a:lnTo>
                    <a:pt x="101029" y="151246"/>
                  </a:lnTo>
                  <a:lnTo>
                    <a:pt x="100934" y="150974"/>
                  </a:lnTo>
                  <a:lnTo>
                    <a:pt x="100835" y="150712"/>
                  </a:lnTo>
                  <a:lnTo>
                    <a:pt x="100660" y="150283"/>
                  </a:lnTo>
                  <a:lnTo>
                    <a:pt x="100569" y="150069"/>
                  </a:lnTo>
                  <a:lnTo>
                    <a:pt x="100466" y="149869"/>
                  </a:lnTo>
                  <a:lnTo>
                    <a:pt x="100344" y="149683"/>
                  </a:lnTo>
                  <a:lnTo>
                    <a:pt x="100102" y="149421"/>
                  </a:lnTo>
                  <a:lnTo>
                    <a:pt x="99805" y="149192"/>
                  </a:lnTo>
                  <a:lnTo>
                    <a:pt x="99477" y="148992"/>
                  </a:lnTo>
                  <a:lnTo>
                    <a:pt x="99128" y="148821"/>
                  </a:lnTo>
                  <a:lnTo>
                    <a:pt x="98784" y="148682"/>
                  </a:lnTo>
                  <a:lnTo>
                    <a:pt x="98372" y="148573"/>
                  </a:lnTo>
                  <a:lnTo>
                    <a:pt x="97941" y="148520"/>
                  </a:lnTo>
                  <a:lnTo>
                    <a:pt x="97493" y="148501"/>
                  </a:lnTo>
                  <a:lnTo>
                    <a:pt x="97046" y="148501"/>
                  </a:lnTo>
                  <a:lnTo>
                    <a:pt x="96603" y="148492"/>
                  </a:lnTo>
                  <a:lnTo>
                    <a:pt x="96144" y="148473"/>
                  </a:lnTo>
                  <a:lnTo>
                    <a:pt x="95684" y="148458"/>
                  </a:lnTo>
                  <a:lnTo>
                    <a:pt x="95225" y="148454"/>
                  </a:lnTo>
                  <a:lnTo>
                    <a:pt x="94984" y="148458"/>
                  </a:lnTo>
                  <a:lnTo>
                    <a:pt x="94517" y="148630"/>
                  </a:lnTo>
                  <a:lnTo>
                    <a:pt x="94041" y="148792"/>
                  </a:lnTo>
                  <a:lnTo>
                    <a:pt x="93610" y="148930"/>
                  </a:lnTo>
                  <a:lnTo>
                    <a:pt x="93416" y="148987"/>
                  </a:lnTo>
                  <a:lnTo>
                    <a:pt x="93226" y="149049"/>
                  </a:lnTo>
                  <a:lnTo>
                    <a:pt x="93032" y="149102"/>
                  </a:lnTo>
                  <a:lnTo>
                    <a:pt x="92834" y="149149"/>
                  </a:lnTo>
                  <a:lnTo>
                    <a:pt x="92426" y="149216"/>
                  </a:lnTo>
                  <a:lnTo>
                    <a:pt x="92015" y="149254"/>
                  </a:lnTo>
                  <a:lnTo>
                    <a:pt x="91599" y="149273"/>
                  </a:lnTo>
                  <a:lnTo>
                    <a:pt x="90764" y="149283"/>
                  </a:lnTo>
                  <a:lnTo>
                    <a:pt x="89929" y="149302"/>
                  </a:lnTo>
                  <a:lnTo>
                    <a:pt x="89655" y="149283"/>
                  </a:lnTo>
                  <a:lnTo>
                    <a:pt x="89390" y="149226"/>
                  </a:lnTo>
                  <a:lnTo>
                    <a:pt x="89168" y="149159"/>
                  </a:lnTo>
                  <a:lnTo>
                    <a:pt x="88947" y="149068"/>
                  </a:lnTo>
                  <a:lnTo>
                    <a:pt x="88729" y="148959"/>
                  </a:lnTo>
                  <a:lnTo>
                    <a:pt x="88535" y="148835"/>
                  </a:lnTo>
                  <a:lnTo>
                    <a:pt x="88369" y="148682"/>
                  </a:lnTo>
                  <a:lnTo>
                    <a:pt x="88226" y="148506"/>
                  </a:lnTo>
                  <a:lnTo>
                    <a:pt x="88103" y="148296"/>
                  </a:lnTo>
                  <a:lnTo>
                    <a:pt x="88005" y="148072"/>
                  </a:lnTo>
                  <a:lnTo>
                    <a:pt x="87933" y="147844"/>
                  </a:lnTo>
                  <a:lnTo>
                    <a:pt x="87878" y="147501"/>
                  </a:lnTo>
                  <a:lnTo>
                    <a:pt x="87775" y="146924"/>
                  </a:lnTo>
                  <a:lnTo>
                    <a:pt x="87652" y="146347"/>
                  </a:lnTo>
                  <a:lnTo>
                    <a:pt x="87514" y="145776"/>
                  </a:lnTo>
                  <a:lnTo>
                    <a:pt x="87244" y="144813"/>
                  </a:lnTo>
                  <a:lnTo>
                    <a:pt x="87126" y="144413"/>
                  </a:lnTo>
                  <a:lnTo>
                    <a:pt x="86999" y="144017"/>
                  </a:lnTo>
                  <a:lnTo>
                    <a:pt x="86853" y="143631"/>
                  </a:lnTo>
                  <a:lnTo>
                    <a:pt x="86678" y="143259"/>
                  </a:lnTo>
                  <a:lnTo>
                    <a:pt x="86496" y="142931"/>
                  </a:lnTo>
                  <a:lnTo>
                    <a:pt x="86290" y="142607"/>
                  </a:lnTo>
                  <a:lnTo>
                    <a:pt x="86073" y="142297"/>
                  </a:lnTo>
                  <a:lnTo>
                    <a:pt x="85835" y="141997"/>
                  </a:lnTo>
                  <a:lnTo>
                    <a:pt x="85590" y="141711"/>
                  </a:lnTo>
                  <a:lnTo>
                    <a:pt x="85325" y="141430"/>
                  </a:lnTo>
                  <a:lnTo>
                    <a:pt x="85047" y="141158"/>
                  </a:lnTo>
                  <a:lnTo>
                    <a:pt x="84758" y="140905"/>
                  </a:lnTo>
                  <a:lnTo>
                    <a:pt x="84454" y="140667"/>
                  </a:lnTo>
                  <a:lnTo>
                    <a:pt x="84137" y="140457"/>
                  </a:lnTo>
                  <a:lnTo>
                    <a:pt x="83824" y="140276"/>
                  </a:lnTo>
                  <a:lnTo>
                    <a:pt x="83500" y="140114"/>
                  </a:lnTo>
                  <a:lnTo>
                    <a:pt x="83163" y="139967"/>
                  </a:lnTo>
                  <a:lnTo>
                    <a:pt x="82819" y="139852"/>
                  </a:lnTo>
                  <a:lnTo>
                    <a:pt x="82470" y="139762"/>
                  </a:lnTo>
                  <a:lnTo>
                    <a:pt x="82114" y="139724"/>
                  </a:lnTo>
                  <a:lnTo>
                    <a:pt x="81750" y="139728"/>
                  </a:lnTo>
                  <a:lnTo>
                    <a:pt x="81378" y="139752"/>
                  </a:lnTo>
                  <a:lnTo>
                    <a:pt x="81010" y="139781"/>
                  </a:lnTo>
                  <a:lnTo>
                    <a:pt x="80641" y="139781"/>
                  </a:lnTo>
                  <a:lnTo>
                    <a:pt x="80325" y="139766"/>
                  </a:lnTo>
                  <a:lnTo>
                    <a:pt x="79066" y="139652"/>
                  </a:lnTo>
                  <a:lnTo>
                    <a:pt x="78678" y="139628"/>
                  </a:lnTo>
                  <a:lnTo>
                    <a:pt x="78290" y="139614"/>
                  </a:lnTo>
                  <a:lnTo>
                    <a:pt x="77906" y="139595"/>
                  </a:lnTo>
                  <a:lnTo>
                    <a:pt x="77518" y="139566"/>
                  </a:lnTo>
                  <a:lnTo>
                    <a:pt x="76849" y="139476"/>
                  </a:lnTo>
                  <a:lnTo>
                    <a:pt x="76552" y="139442"/>
                  </a:lnTo>
                  <a:lnTo>
                    <a:pt x="76259" y="139395"/>
                  </a:lnTo>
                  <a:lnTo>
                    <a:pt x="75994" y="139314"/>
                  </a:lnTo>
                  <a:lnTo>
                    <a:pt x="75772" y="139185"/>
                  </a:lnTo>
                  <a:lnTo>
                    <a:pt x="75614" y="139013"/>
                  </a:lnTo>
                  <a:lnTo>
                    <a:pt x="75491" y="138804"/>
                  </a:lnTo>
                  <a:lnTo>
                    <a:pt x="75384" y="138570"/>
                  </a:lnTo>
                  <a:lnTo>
                    <a:pt x="75285" y="138332"/>
                  </a:lnTo>
                  <a:lnTo>
                    <a:pt x="75178" y="138103"/>
                  </a:lnTo>
                  <a:lnTo>
                    <a:pt x="74842" y="137460"/>
                  </a:lnTo>
                  <a:lnTo>
                    <a:pt x="74735" y="137241"/>
                  </a:lnTo>
                  <a:lnTo>
                    <a:pt x="74640" y="137022"/>
                  </a:lnTo>
                  <a:lnTo>
                    <a:pt x="74577" y="136850"/>
                  </a:lnTo>
                  <a:lnTo>
                    <a:pt x="74513" y="136674"/>
                  </a:lnTo>
                  <a:lnTo>
                    <a:pt x="74403" y="136321"/>
                  </a:lnTo>
                  <a:lnTo>
                    <a:pt x="74288" y="135945"/>
                  </a:lnTo>
                  <a:lnTo>
                    <a:pt x="74169" y="135535"/>
                  </a:lnTo>
                  <a:lnTo>
                    <a:pt x="73983" y="134825"/>
                  </a:lnTo>
                  <a:lnTo>
                    <a:pt x="73896" y="134525"/>
                  </a:lnTo>
                  <a:lnTo>
                    <a:pt x="73821" y="134220"/>
                  </a:lnTo>
                  <a:lnTo>
                    <a:pt x="73777" y="133924"/>
                  </a:lnTo>
                  <a:lnTo>
                    <a:pt x="73785" y="133633"/>
                  </a:lnTo>
                  <a:lnTo>
                    <a:pt x="73868" y="133300"/>
                  </a:lnTo>
                  <a:lnTo>
                    <a:pt x="74011" y="132962"/>
                  </a:lnTo>
                  <a:lnTo>
                    <a:pt x="74205" y="132638"/>
                  </a:lnTo>
                  <a:lnTo>
                    <a:pt x="74430" y="132352"/>
                  </a:lnTo>
                  <a:lnTo>
                    <a:pt x="74684" y="132118"/>
                  </a:lnTo>
                  <a:lnTo>
                    <a:pt x="74826" y="131761"/>
                  </a:lnTo>
                  <a:lnTo>
                    <a:pt x="74985" y="131408"/>
                  </a:lnTo>
                  <a:lnTo>
                    <a:pt x="75262" y="130870"/>
                  </a:lnTo>
                  <a:lnTo>
                    <a:pt x="75361" y="130689"/>
                  </a:lnTo>
                  <a:lnTo>
                    <a:pt x="75471" y="130517"/>
                  </a:lnTo>
                  <a:lnTo>
                    <a:pt x="75598" y="130360"/>
                  </a:lnTo>
                  <a:lnTo>
                    <a:pt x="75725" y="130231"/>
                  </a:lnTo>
                  <a:lnTo>
                    <a:pt x="75859" y="130112"/>
                  </a:lnTo>
                  <a:lnTo>
                    <a:pt x="76002" y="130002"/>
                  </a:lnTo>
                  <a:lnTo>
                    <a:pt x="76152" y="129897"/>
                  </a:lnTo>
                  <a:lnTo>
                    <a:pt x="76307" y="129812"/>
                  </a:lnTo>
                  <a:lnTo>
                    <a:pt x="76465" y="129735"/>
                  </a:lnTo>
                  <a:lnTo>
                    <a:pt x="76631" y="129673"/>
                  </a:lnTo>
                  <a:lnTo>
                    <a:pt x="76802" y="129621"/>
                  </a:lnTo>
                  <a:lnTo>
                    <a:pt x="76976" y="129578"/>
                  </a:lnTo>
                  <a:lnTo>
                    <a:pt x="77150" y="129545"/>
                  </a:lnTo>
                  <a:lnTo>
                    <a:pt x="77368" y="129535"/>
                  </a:lnTo>
                  <a:lnTo>
                    <a:pt x="77589" y="129550"/>
                  </a:lnTo>
                  <a:lnTo>
                    <a:pt x="77815" y="129583"/>
                  </a:lnTo>
                  <a:lnTo>
                    <a:pt x="78041" y="129607"/>
                  </a:lnTo>
                  <a:lnTo>
                    <a:pt x="78262" y="129612"/>
                  </a:lnTo>
                  <a:lnTo>
                    <a:pt x="78516" y="129588"/>
                  </a:lnTo>
                  <a:lnTo>
                    <a:pt x="78769" y="129540"/>
                  </a:lnTo>
                  <a:lnTo>
                    <a:pt x="79272" y="129435"/>
                  </a:lnTo>
                  <a:lnTo>
                    <a:pt x="79521" y="129402"/>
                  </a:lnTo>
                  <a:lnTo>
                    <a:pt x="79933" y="129378"/>
                  </a:lnTo>
                  <a:lnTo>
                    <a:pt x="80139" y="129378"/>
                  </a:lnTo>
                  <a:lnTo>
                    <a:pt x="80341" y="129373"/>
                  </a:lnTo>
                  <a:lnTo>
                    <a:pt x="80546" y="129373"/>
                  </a:lnTo>
                  <a:lnTo>
                    <a:pt x="80887" y="129388"/>
                  </a:lnTo>
                  <a:lnTo>
                    <a:pt x="81568" y="129450"/>
                  </a:lnTo>
                  <a:lnTo>
                    <a:pt x="81900" y="129454"/>
                  </a:lnTo>
                  <a:lnTo>
                    <a:pt x="82221" y="129402"/>
                  </a:lnTo>
                  <a:lnTo>
                    <a:pt x="82375" y="129349"/>
                  </a:lnTo>
                  <a:lnTo>
                    <a:pt x="82819" y="129140"/>
                  </a:lnTo>
                  <a:lnTo>
                    <a:pt x="82973" y="129092"/>
                  </a:lnTo>
                  <a:lnTo>
                    <a:pt x="83143" y="129059"/>
                  </a:lnTo>
                  <a:lnTo>
                    <a:pt x="83321" y="129040"/>
                  </a:lnTo>
                  <a:lnTo>
                    <a:pt x="83678" y="129025"/>
                  </a:lnTo>
                  <a:lnTo>
                    <a:pt x="83856" y="129011"/>
                  </a:lnTo>
                  <a:lnTo>
                    <a:pt x="84568" y="129002"/>
                  </a:lnTo>
                  <a:lnTo>
                    <a:pt x="84786" y="128973"/>
                  </a:lnTo>
                  <a:lnTo>
                    <a:pt x="84976" y="128892"/>
                  </a:lnTo>
                  <a:lnTo>
                    <a:pt x="85131" y="128730"/>
                  </a:lnTo>
                  <a:lnTo>
                    <a:pt x="85249" y="128506"/>
                  </a:lnTo>
                  <a:lnTo>
                    <a:pt x="85435" y="127977"/>
                  </a:lnTo>
                  <a:lnTo>
                    <a:pt x="85554" y="127734"/>
                  </a:lnTo>
                  <a:lnTo>
                    <a:pt x="85796" y="127362"/>
                  </a:lnTo>
                  <a:lnTo>
                    <a:pt x="85926" y="127181"/>
                  </a:lnTo>
                  <a:lnTo>
                    <a:pt x="86065" y="127010"/>
                  </a:lnTo>
                  <a:lnTo>
                    <a:pt x="86219" y="126862"/>
                  </a:lnTo>
                  <a:lnTo>
                    <a:pt x="86453" y="126709"/>
                  </a:lnTo>
                  <a:lnTo>
                    <a:pt x="86718" y="126595"/>
                  </a:lnTo>
                  <a:lnTo>
                    <a:pt x="87276" y="126404"/>
                  </a:lnTo>
                  <a:lnTo>
                    <a:pt x="87533" y="126276"/>
                  </a:lnTo>
                  <a:lnTo>
                    <a:pt x="87870" y="126042"/>
                  </a:lnTo>
                  <a:lnTo>
                    <a:pt x="88187" y="125771"/>
                  </a:lnTo>
                  <a:lnTo>
                    <a:pt x="88488" y="125485"/>
                  </a:lnTo>
                  <a:lnTo>
                    <a:pt x="88788" y="125189"/>
                  </a:lnTo>
                  <a:lnTo>
                    <a:pt x="89093" y="124903"/>
                  </a:lnTo>
                  <a:lnTo>
                    <a:pt x="89533" y="124536"/>
                  </a:lnTo>
                  <a:lnTo>
                    <a:pt x="89984" y="124184"/>
                  </a:lnTo>
                  <a:lnTo>
                    <a:pt x="90427" y="123822"/>
                  </a:lnTo>
                  <a:lnTo>
                    <a:pt x="90847" y="123440"/>
                  </a:lnTo>
                  <a:lnTo>
                    <a:pt x="91219" y="123026"/>
                  </a:lnTo>
                  <a:lnTo>
                    <a:pt x="91548" y="122559"/>
                  </a:lnTo>
                  <a:lnTo>
                    <a:pt x="91833" y="122063"/>
                  </a:lnTo>
                  <a:lnTo>
                    <a:pt x="92090" y="121539"/>
                  </a:lnTo>
                  <a:lnTo>
                    <a:pt x="92569" y="120481"/>
                  </a:lnTo>
                  <a:lnTo>
                    <a:pt x="93025" y="119442"/>
                  </a:lnTo>
                  <a:lnTo>
                    <a:pt x="93255" y="118856"/>
                  </a:lnTo>
                  <a:lnTo>
                    <a:pt x="93428" y="118380"/>
                  </a:lnTo>
                  <a:lnTo>
                    <a:pt x="93701" y="117465"/>
                  </a:lnTo>
                  <a:lnTo>
                    <a:pt x="93832" y="117041"/>
                  </a:lnTo>
                  <a:lnTo>
                    <a:pt x="93939" y="116640"/>
                  </a:lnTo>
                  <a:lnTo>
                    <a:pt x="93990" y="116326"/>
                  </a:lnTo>
                  <a:lnTo>
                    <a:pt x="93946" y="116164"/>
                  </a:lnTo>
                  <a:lnTo>
                    <a:pt x="93749" y="116130"/>
                  </a:lnTo>
                  <a:lnTo>
                    <a:pt x="93483" y="116202"/>
                  </a:lnTo>
                  <a:lnTo>
                    <a:pt x="93175" y="116335"/>
                  </a:lnTo>
                  <a:lnTo>
                    <a:pt x="92866" y="116497"/>
                  </a:lnTo>
                  <a:lnTo>
                    <a:pt x="92589" y="116650"/>
                  </a:lnTo>
                  <a:lnTo>
                    <a:pt x="92252" y="116855"/>
                  </a:lnTo>
                  <a:lnTo>
                    <a:pt x="91924" y="117088"/>
                  </a:lnTo>
                  <a:lnTo>
                    <a:pt x="91611" y="117346"/>
                  </a:lnTo>
                  <a:lnTo>
                    <a:pt x="91330" y="117632"/>
                  </a:lnTo>
                  <a:lnTo>
                    <a:pt x="91076" y="117932"/>
                  </a:lnTo>
                  <a:lnTo>
                    <a:pt x="90879" y="118300"/>
                  </a:lnTo>
                  <a:lnTo>
                    <a:pt x="90736" y="118708"/>
                  </a:lnTo>
                  <a:lnTo>
                    <a:pt x="90617" y="119137"/>
                  </a:lnTo>
                  <a:lnTo>
                    <a:pt x="90467" y="119538"/>
                  </a:lnTo>
                  <a:lnTo>
                    <a:pt x="90253" y="119881"/>
                  </a:lnTo>
                  <a:lnTo>
                    <a:pt x="89936" y="120176"/>
                  </a:lnTo>
                  <a:lnTo>
                    <a:pt x="89560" y="120433"/>
                  </a:lnTo>
                  <a:lnTo>
                    <a:pt x="89141" y="120648"/>
                  </a:lnTo>
                  <a:lnTo>
                    <a:pt x="88709" y="120824"/>
                  </a:lnTo>
                  <a:lnTo>
                    <a:pt x="88278" y="120967"/>
                  </a:lnTo>
                  <a:lnTo>
                    <a:pt x="87886" y="121053"/>
                  </a:lnTo>
                  <a:lnTo>
                    <a:pt x="87474" y="121105"/>
                  </a:lnTo>
                  <a:lnTo>
                    <a:pt x="87058" y="121124"/>
                  </a:lnTo>
                  <a:lnTo>
                    <a:pt x="86643" y="121124"/>
                  </a:lnTo>
                  <a:lnTo>
                    <a:pt x="86231" y="121115"/>
                  </a:lnTo>
                  <a:lnTo>
                    <a:pt x="85827" y="121086"/>
                  </a:lnTo>
                  <a:lnTo>
                    <a:pt x="85431" y="121039"/>
                  </a:lnTo>
                  <a:lnTo>
                    <a:pt x="85032" y="120977"/>
                  </a:lnTo>
                  <a:lnTo>
                    <a:pt x="83899" y="120786"/>
                  </a:lnTo>
                  <a:lnTo>
                    <a:pt x="83234" y="120653"/>
                  </a:lnTo>
                  <a:lnTo>
                    <a:pt x="82898" y="120605"/>
                  </a:lnTo>
                  <a:lnTo>
                    <a:pt x="82565" y="120581"/>
                  </a:lnTo>
                  <a:lnTo>
                    <a:pt x="82284" y="120600"/>
                  </a:lnTo>
                  <a:lnTo>
                    <a:pt x="81722" y="120700"/>
                  </a:lnTo>
                  <a:lnTo>
                    <a:pt x="81445" y="120739"/>
                  </a:lnTo>
                  <a:lnTo>
                    <a:pt x="81168" y="120743"/>
                  </a:lnTo>
                  <a:lnTo>
                    <a:pt x="80808" y="120691"/>
                  </a:lnTo>
                  <a:lnTo>
                    <a:pt x="80451" y="120591"/>
                  </a:lnTo>
                  <a:lnTo>
                    <a:pt x="80099" y="120457"/>
                  </a:lnTo>
                  <a:lnTo>
                    <a:pt x="79751" y="120310"/>
                  </a:lnTo>
                  <a:lnTo>
                    <a:pt x="79596" y="120238"/>
                  </a:lnTo>
                  <a:lnTo>
                    <a:pt x="79098" y="119947"/>
                  </a:lnTo>
                  <a:lnTo>
                    <a:pt x="78852" y="119795"/>
                  </a:lnTo>
                  <a:lnTo>
                    <a:pt x="78611" y="119638"/>
                  </a:lnTo>
                  <a:lnTo>
                    <a:pt x="78373" y="119471"/>
                  </a:lnTo>
                  <a:lnTo>
                    <a:pt x="78120" y="119280"/>
                  </a:lnTo>
                  <a:lnTo>
                    <a:pt x="77284" y="118594"/>
                  </a:lnTo>
                  <a:lnTo>
                    <a:pt x="77213" y="118456"/>
                  </a:lnTo>
                  <a:lnTo>
                    <a:pt x="77170" y="118303"/>
                  </a:lnTo>
                  <a:lnTo>
                    <a:pt x="77142" y="118137"/>
                  </a:lnTo>
                  <a:lnTo>
                    <a:pt x="77106" y="117975"/>
                  </a:lnTo>
                  <a:lnTo>
                    <a:pt x="77043" y="117827"/>
                  </a:lnTo>
                  <a:lnTo>
                    <a:pt x="76948" y="117674"/>
                  </a:lnTo>
                  <a:lnTo>
                    <a:pt x="76833" y="117531"/>
                  </a:lnTo>
                  <a:lnTo>
                    <a:pt x="76703" y="117398"/>
                  </a:lnTo>
                  <a:lnTo>
                    <a:pt x="76568" y="117269"/>
                  </a:lnTo>
                  <a:lnTo>
                    <a:pt x="76425" y="117150"/>
                  </a:lnTo>
                  <a:lnTo>
                    <a:pt x="76255" y="117031"/>
                  </a:lnTo>
                  <a:lnTo>
                    <a:pt x="76073" y="116922"/>
                  </a:lnTo>
                  <a:lnTo>
                    <a:pt x="75879" y="116821"/>
                  </a:lnTo>
                  <a:lnTo>
                    <a:pt x="75685" y="116736"/>
                  </a:lnTo>
                  <a:lnTo>
                    <a:pt x="75487" y="116659"/>
                  </a:lnTo>
                  <a:lnTo>
                    <a:pt x="75273" y="116588"/>
                  </a:lnTo>
                  <a:lnTo>
                    <a:pt x="75056" y="116526"/>
                  </a:lnTo>
                  <a:lnTo>
                    <a:pt x="74834" y="116474"/>
                  </a:lnTo>
                  <a:lnTo>
                    <a:pt x="74608" y="116435"/>
                  </a:lnTo>
                  <a:lnTo>
                    <a:pt x="74272" y="116412"/>
                  </a:lnTo>
                  <a:lnTo>
                    <a:pt x="74034" y="116416"/>
                  </a:lnTo>
                  <a:lnTo>
                    <a:pt x="73801" y="116435"/>
                  </a:lnTo>
                  <a:lnTo>
                    <a:pt x="73646" y="116354"/>
                  </a:lnTo>
                  <a:lnTo>
                    <a:pt x="73488" y="116278"/>
                  </a:lnTo>
                  <a:lnTo>
                    <a:pt x="73330" y="116211"/>
                  </a:lnTo>
                  <a:lnTo>
                    <a:pt x="73167" y="116164"/>
                  </a:lnTo>
                  <a:lnTo>
                    <a:pt x="72974" y="116140"/>
                  </a:lnTo>
                  <a:lnTo>
                    <a:pt x="72776" y="116145"/>
                  </a:lnTo>
                  <a:lnTo>
                    <a:pt x="72578" y="116159"/>
                  </a:lnTo>
                  <a:lnTo>
                    <a:pt x="72384" y="116159"/>
                  </a:lnTo>
                  <a:lnTo>
                    <a:pt x="72198" y="116126"/>
                  </a:lnTo>
                  <a:lnTo>
                    <a:pt x="72043" y="116059"/>
                  </a:lnTo>
                  <a:lnTo>
                    <a:pt x="71893" y="115968"/>
                  </a:lnTo>
                  <a:lnTo>
                    <a:pt x="71746" y="115864"/>
                  </a:lnTo>
                  <a:lnTo>
                    <a:pt x="71469" y="115640"/>
                  </a:lnTo>
                  <a:lnTo>
                    <a:pt x="71117" y="115335"/>
                  </a:lnTo>
                  <a:lnTo>
                    <a:pt x="70951" y="115168"/>
                  </a:lnTo>
                  <a:lnTo>
                    <a:pt x="70788" y="114996"/>
                  </a:lnTo>
                  <a:lnTo>
                    <a:pt x="70638" y="114820"/>
                  </a:lnTo>
                  <a:lnTo>
                    <a:pt x="70373" y="114725"/>
                  </a:lnTo>
                  <a:lnTo>
                    <a:pt x="70099" y="114658"/>
                  </a:lnTo>
                  <a:lnTo>
                    <a:pt x="69828" y="114630"/>
                  </a:lnTo>
                  <a:lnTo>
                    <a:pt x="69573" y="114653"/>
                  </a:lnTo>
                  <a:lnTo>
                    <a:pt x="69427" y="114687"/>
                  </a:lnTo>
                  <a:lnTo>
                    <a:pt x="69276" y="114734"/>
                  </a:lnTo>
                  <a:lnTo>
                    <a:pt x="69134" y="114796"/>
                  </a:lnTo>
                  <a:lnTo>
                    <a:pt x="68884" y="114963"/>
                  </a:lnTo>
                  <a:lnTo>
                    <a:pt x="68742" y="115144"/>
                  </a:lnTo>
                  <a:lnTo>
                    <a:pt x="68635" y="115382"/>
                  </a:lnTo>
                  <a:lnTo>
                    <a:pt x="68560" y="115649"/>
                  </a:lnTo>
                  <a:lnTo>
                    <a:pt x="68524" y="115921"/>
                  </a:lnTo>
                  <a:lnTo>
                    <a:pt x="68524" y="116173"/>
                  </a:lnTo>
                  <a:lnTo>
                    <a:pt x="68583" y="116435"/>
                  </a:lnTo>
                  <a:lnTo>
                    <a:pt x="68714" y="116698"/>
                  </a:lnTo>
                  <a:lnTo>
                    <a:pt x="68880" y="116950"/>
                  </a:lnTo>
                  <a:lnTo>
                    <a:pt x="69058" y="117207"/>
                  </a:lnTo>
                  <a:lnTo>
                    <a:pt x="69221" y="117460"/>
                  </a:lnTo>
                  <a:lnTo>
                    <a:pt x="69332" y="117655"/>
                  </a:lnTo>
                  <a:lnTo>
                    <a:pt x="69561" y="118032"/>
                  </a:lnTo>
                  <a:lnTo>
                    <a:pt x="69672" y="118227"/>
                  </a:lnTo>
                  <a:lnTo>
                    <a:pt x="69771" y="118423"/>
                  </a:lnTo>
                  <a:lnTo>
                    <a:pt x="69909" y="118751"/>
                  </a:lnTo>
                  <a:lnTo>
                    <a:pt x="70028" y="119094"/>
                  </a:lnTo>
                  <a:lnTo>
                    <a:pt x="70131" y="119442"/>
                  </a:lnTo>
                  <a:lnTo>
                    <a:pt x="70210" y="119795"/>
                  </a:lnTo>
                  <a:lnTo>
                    <a:pt x="70270" y="120143"/>
                  </a:lnTo>
                  <a:lnTo>
                    <a:pt x="70333" y="120457"/>
                  </a:lnTo>
                  <a:lnTo>
                    <a:pt x="70396" y="120910"/>
                  </a:lnTo>
                  <a:lnTo>
                    <a:pt x="70452" y="121368"/>
                  </a:lnTo>
                  <a:lnTo>
                    <a:pt x="70484" y="121830"/>
                  </a:lnTo>
                  <a:lnTo>
                    <a:pt x="70495" y="122292"/>
                  </a:lnTo>
                  <a:lnTo>
                    <a:pt x="70480" y="122749"/>
                  </a:lnTo>
                  <a:lnTo>
                    <a:pt x="70543" y="123064"/>
                  </a:lnTo>
                  <a:lnTo>
                    <a:pt x="70579" y="123202"/>
                  </a:lnTo>
                  <a:lnTo>
                    <a:pt x="70571" y="123698"/>
                  </a:lnTo>
                  <a:lnTo>
                    <a:pt x="70515" y="123865"/>
                  </a:lnTo>
                  <a:lnTo>
                    <a:pt x="70357" y="124160"/>
                  </a:lnTo>
                  <a:lnTo>
                    <a:pt x="70230" y="124417"/>
                  </a:lnTo>
                  <a:lnTo>
                    <a:pt x="70107" y="124679"/>
                  </a:lnTo>
                  <a:lnTo>
                    <a:pt x="70052" y="124813"/>
                  </a:lnTo>
                  <a:lnTo>
                    <a:pt x="70009" y="124946"/>
                  </a:lnTo>
                  <a:lnTo>
                    <a:pt x="69941" y="125223"/>
                  </a:lnTo>
                  <a:lnTo>
                    <a:pt x="69906" y="125356"/>
                  </a:lnTo>
                  <a:lnTo>
                    <a:pt x="69858" y="125490"/>
                  </a:lnTo>
                  <a:lnTo>
                    <a:pt x="69779" y="125652"/>
                  </a:lnTo>
                  <a:lnTo>
                    <a:pt x="69684" y="125814"/>
                  </a:lnTo>
                  <a:lnTo>
                    <a:pt x="69383" y="126285"/>
                  </a:lnTo>
                  <a:lnTo>
                    <a:pt x="69189" y="126633"/>
                  </a:lnTo>
                  <a:lnTo>
                    <a:pt x="68809" y="127338"/>
                  </a:lnTo>
                  <a:lnTo>
                    <a:pt x="68627" y="127696"/>
                  </a:lnTo>
                  <a:lnTo>
                    <a:pt x="68453" y="128053"/>
                  </a:lnTo>
                  <a:lnTo>
                    <a:pt x="67550" y="128687"/>
                  </a:lnTo>
                  <a:lnTo>
                    <a:pt x="67578" y="129011"/>
                  </a:lnTo>
                  <a:lnTo>
                    <a:pt x="68108" y="129116"/>
                  </a:lnTo>
                  <a:lnTo>
                    <a:pt x="68049" y="129454"/>
                  </a:lnTo>
                  <a:lnTo>
                    <a:pt x="67416" y="129283"/>
                  </a:lnTo>
                  <a:lnTo>
                    <a:pt x="67158" y="129564"/>
                  </a:lnTo>
                  <a:lnTo>
                    <a:pt x="67657" y="130155"/>
                  </a:lnTo>
                  <a:lnTo>
                    <a:pt x="67099" y="130507"/>
                  </a:lnTo>
                  <a:lnTo>
                    <a:pt x="66739" y="129874"/>
                  </a:lnTo>
                  <a:lnTo>
                    <a:pt x="66113" y="129788"/>
                  </a:lnTo>
                  <a:lnTo>
                    <a:pt x="65389" y="129926"/>
                  </a:lnTo>
                  <a:lnTo>
                    <a:pt x="64771" y="129936"/>
                  </a:lnTo>
                  <a:lnTo>
                    <a:pt x="64486" y="129974"/>
                  </a:lnTo>
                  <a:lnTo>
                    <a:pt x="64193" y="129936"/>
                  </a:lnTo>
                  <a:lnTo>
                    <a:pt x="63900" y="129835"/>
                  </a:lnTo>
                  <a:lnTo>
                    <a:pt x="63306" y="129554"/>
                  </a:lnTo>
                  <a:lnTo>
                    <a:pt x="63010" y="129430"/>
                  </a:lnTo>
                  <a:lnTo>
                    <a:pt x="61996" y="129121"/>
                  </a:lnTo>
                  <a:lnTo>
                    <a:pt x="60975" y="128835"/>
                  </a:lnTo>
                  <a:lnTo>
                    <a:pt x="60464" y="128687"/>
                  </a:lnTo>
                  <a:lnTo>
                    <a:pt x="59027" y="128225"/>
                  </a:lnTo>
                  <a:lnTo>
                    <a:pt x="58544" y="128077"/>
                  </a:lnTo>
                  <a:lnTo>
                    <a:pt x="58061" y="127944"/>
                  </a:lnTo>
                  <a:lnTo>
                    <a:pt x="57266" y="127758"/>
                  </a:lnTo>
                  <a:lnTo>
                    <a:pt x="56870" y="127672"/>
                  </a:lnTo>
                  <a:lnTo>
                    <a:pt x="56466" y="127601"/>
                  </a:lnTo>
                  <a:lnTo>
                    <a:pt x="55785" y="127491"/>
                  </a:lnTo>
                  <a:lnTo>
                    <a:pt x="55223" y="127424"/>
                  </a:lnTo>
                  <a:lnTo>
                    <a:pt x="54657" y="127367"/>
                  </a:lnTo>
                  <a:lnTo>
                    <a:pt x="54463" y="127405"/>
                  </a:lnTo>
                  <a:lnTo>
                    <a:pt x="54265" y="127429"/>
                  </a:lnTo>
                  <a:lnTo>
                    <a:pt x="54067" y="127443"/>
                  </a:lnTo>
                  <a:lnTo>
                    <a:pt x="53671" y="127429"/>
                  </a:lnTo>
                  <a:lnTo>
                    <a:pt x="53283" y="127348"/>
                  </a:lnTo>
                  <a:lnTo>
                    <a:pt x="52899" y="127196"/>
                  </a:lnTo>
                  <a:lnTo>
                    <a:pt x="52519" y="127000"/>
                  </a:lnTo>
                  <a:lnTo>
                    <a:pt x="52151" y="126781"/>
                  </a:lnTo>
                  <a:lnTo>
                    <a:pt x="51795" y="126557"/>
                  </a:lnTo>
                  <a:lnTo>
                    <a:pt x="51438" y="126304"/>
                  </a:lnTo>
                  <a:lnTo>
                    <a:pt x="51098" y="126014"/>
                  </a:lnTo>
                  <a:lnTo>
                    <a:pt x="50769" y="125713"/>
                  </a:lnTo>
                  <a:lnTo>
                    <a:pt x="50433" y="125423"/>
                  </a:lnTo>
                  <a:lnTo>
                    <a:pt x="50081" y="125161"/>
                  </a:lnTo>
                  <a:lnTo>
                    <a:pt x="49728" y="124956"/>
                  </a:lnTo>
                  <a:lnTo>
                    <a:pt x="49360" y="124780"/>
                  </a:lnTo>
                  <a:lnTo>
                    <a:pt x="48988" y="124608"/>
                  </a:lnTo>
                  <a:lnTo>
                    <a:pt x="48624" y="124427"/>
                  </a:lnTo>
                  <a:lnTo>
                    <a:pt x="48279" y="124217"/>
                  </a:lnTo>
                  <a:lnTo>
                    <a:pt x="47622" y="123698"/>
                  </a:lnTo>
                  <a:lnTo>
                    <a:pt x="46985" y="123093"/>
                  </a:lnTo>
                  <a:lnTo>
                    <a:pt x="46415" y="122421"/>
                  </a:lnTo>
                  <a:lnTo>
                    <a:pt x="45967" y="121706"/>
                  </a:lnTo>
                  <a:lnTo>
                    <a:pt x="45690" y="120977"/>
                  </a:lnTo>
                  <a:lnTo>
                    <a:pt x="45647" y="120767"/>
                  </a:lnTo>
                  <a:lnTo>
                    <a:pt x="45611" y="120553"/>
                  </a:lnTo>
                  <a:lnTo>
                    <a:pt x="45584" y="120338"/>
                  </a:lnTo>
                  <a:lnTo>
                    <a:pt x="45568" y="120124"/>
                  </a:lnTo>
                  <a:lnTo>
                    <a:pt x="45556" y="119909"/>
                  </a:lnTo>
                  <a:lnTo>
                    <a:pt x="45568" y="119409"/>
                  </a:lnTo>
                  <a:lnTo>
                    <a:pt x="45631" y="118894"/>
                  </a:lnTo>
                  <a:lnTo>
                    <a:pt x="45738" y="118384"/>
                  </a:lnTo>
                  <a:lnTo>
                    <a:pt x="45880" y="117889"/>
                  </a:lnTo>
                  <a:lnTo>
                    <a:pt x="46055" y="117412"/>
                  </a:lnTo>
                  <a:lnTo>
                    <a:pt x="46181" y="117150"/>
                  </a:lnTo>
                  <a:lnTo>
                    <a:pt x="46486" y="116645"/>
                  </a:lnTo>
                  <a:lnTo>
                    <a:pt x="46633" y="116393"/>
                  </a:lnTo>
                  <a:lnTo>
                    <a:pt x="46759" y="116130"/>
                  </a:lnTo>
                  <a:lnTo>
                    <a:pt x="46870" y="115854"/>
                  </a:lnTo>
                  <a:lnTo>
                    <a:pt x="46969" y="115568"/>
                  </a:lnTo>
                  <a:lnTo>
                    <a:pt x="47056" y="115282"/>
                  </a:lnTo>
                  <a:lnTo>
                    <a:pt x="47123" y="114987"/>
                  </a:lnTo>
                  <a:lnTo>
                    <a:pt x="47163" y="114696"/>
                  </a:lnTo>
                  <a:lnTo>
                    <a:pt x="47159" y="114391"/>
                  </a:lnTo>
                  <a:lnTo>
                    <a:pt x="47108" y="114081"/>
                  </a:lnTo>
                  <a:lnTo>
                    <a:pt x="47048" y="113772"/>
                  </a:lnTo>
                  <a:lnTo>
                    <a:pt x="47017" y="113467"/>
                  </a:lnTo>
                  <a:lnTo>
                    <a:pt x="47040" y="113176"/>
                  </a:lnTo>
                  <a:lnTo>
                    <a:pt x="47096" y="113019"/>
                  </a:lnTo>
                  <a:lnTo>
                    <a:pt x="47175" y="112866"/>
                  </a:lnTo>
                  <a:lnTo>
                    <a:pt x="47258" y="112718"/>
                  </a:lnTo>
                  <a:lnTo>
                    <a:pt x="47325" y="112571"/>
                  </a:lnTo>
                  <a:lnTo>
                    <a:pt x="47357" y="112418"/>
                  </a:lnTo>
                  <a:lnTo>
                    <a:pt x="47310" y="112204"/>
                  </a:lnTo>
                  <a:lnTo>
                    <a:pt x="47183" y="111980"/>
                  </a:lnTo>
                  <a:lnTo>
                    <a:pt x="47009" y="111756"/>
                  </a:lnTo>
                  <a:lnTo>
                    <a:pt x="46617" y="111341"/>
                  </a:lnTo>
                  <a:lnTo>
                    <a:pt x="46415" y="111151"/>
                  </a:lnTo>
                  <a:lnTo>
                    <a:pt x="46189" y="110984"/>
                  </a:lnTo>
                  <a:lnTo>
                    <a:pt x="45722" y="110660"/>
                  </a:lnTo>
                  <a:lnTo>
                    <a:pt x="45496" y="110488"/>
                  </a:lnTo>
                  <a:lnTo>
                    <a:pt x="44976" y="110052"/>
                  </a:lnTo>
                  <a:lnTo>
                    <a:pt x="44657" y="109774"/>
                  </a:lnTo>
                  <a:lnTo>
                    <a:pt x="44396" y="109521"/>
                  </a:lnTo>
                  <a:lnTo>
                    <a:pt x="44158" y="109245"/>
                  </a:lnTo>
                  <a:lnTo>
                    <a:pt x="43921" y="108925"/>
                  </a:lnTo>
                  <a:lnTo>
                    <a:pt x="43707" y="108582"/>
                  </a:lnTo>
                  <a:lnTo>
                    <a:pt x="43513" y="108225"/>
                  </a:lnTo>
                  <a:lnTo>
                    <a:pt x="43343" y="107858"/>
                  </a:lnTo>
                  <a:lnTo>
                    <a:pt x="43208" y="107481"/>
                  </a:lnTo>
                  <a:lnTo>
                    <a:pt x="43129" y="107138"/>
                  </a:lnTo>
                  <a:lnTo>
                    <a:pt x="43070" y="106419"/>
                  </a:lnTo>
                  <a:lnTo>
                    <a:pt x="43030" y="106061"/>
                  </a:lnTo>
                  <a:lnTo>
                    <a:pt x="42935" y="105728"/>
                  </a:lnTo>
                  <a:lnTo>
                    <a:pt x="42832" y="105499"/>
                  </a:lnTo>
                  <a:lnTo>
                    <a:pt x="42714" y="105270"/>
                  </a:lnTo>
                  <a:lnTo>
                    <a:pt x="42583" y="105051"/>
                  </a:lnTo>
                  <a:lnTo>
                    <a:pt x="42432" y="104841"/>
                  </a:lnTo>
                  <a:lnTo>
                    <a:pt x="42274" y="104655"/>
                  </a:lnTo>
                  <a:lnTo>
                    <a:pt x="42037" y="104460"/>
                  </a:lnTo>
                  <a:lnTo>
                    <a:pt x="41894" y="104365"/>
                  </a:lnTo>
                  <a:lnTo>
                    <a:pt x="41684" y="104241"/>
                  </a:lnTo>
                  <a:lnTo>
                    <a:pt x="41482" y="104108"/>
                  </a:lnTo>
                  <a:lnTo>
                    <a:pt x="41300" y="103950"/>
                  </a:lnTo>
                  <a:lnTo>
                    <a:pt x="41098" y="103698"/>
                  </a:lnTo>
                  <a:lnTo>
                    <a:pt x="40928" y="103412"/>
                  </a:lnTo>
                  <a:lnTo>
                    <a:pt x="40782" y="103112"/>
                  </a:lnTo>
                  <a:lnTo>
                    <a:pt x="40639" y="102797"/>
                  </a:lnTo>
                  <a:lnTo>
                    <a:pt x="40497" y="102492"/>
                  </a:lnTo>
                  <a:lnTo>
                    <a:pt x="40358" y="102206"/>
                  </a:lnTo>
                  <a:lnTo>
                    <a:pt x="40224" y="101915"/>
                  </a:lnTo>
                  <a:lnTo>
                    <a:pt x="40093" y="101625"/>
                  </a:lnTo>
                  <a:lnTo>
                    <a:pt x="39701" y="100719"/>
                  </a:lnTo>
                  <a:lnTo>
                    <a:pt x="39476" y="100221"/>
                  </a:lnTo>
                  <a:lnTo>
                    <a:pt x="39293" y="99762"/>
                  </a:lnTo>
                  <a:lnTo>
                    <a:pt x="39186" y="99433"/>
                  </a:lnTo>
                  <a:lnTo>
                    <a:pt x="39083" y="99037"/>
                  </a:lnTo>
                  <a:lnTo>
                    <a:pt x="39040" y="98837"/>
                  </a:lnTo>
                  <a:lnTo>
                    <a:pt x="39004" y="98637"/>
                  </a:lnTo>
                  <a:lnTo>
                    <a:pt x="38977" y="98437"/>
                  </a:lnTo>
                  <a:lnTo>
                    <a:pt x="38977" y="97975"/>
                  </a:lnTo>
                  <a:lnTo>
                    <a:pt x="39044" y="97508"/>
                  </a:lnTo>
                  <a:lnTo>
                    <a:pt x="39151" y="97031"/>
                  </a:lnTo>
                  <a:lnTo>
                    <a:pt x="39400" y="96092"/>
                  </a:lnTo>
                  <a:lnTo>
                    <a:pt x="39614" y="95387"/>
                  </a:lnTo>
                  <a:lnTo>
                    <a:pt x="39887" y="94696"/>
                  </a:lnTo>
                  <a:lnTo>
                    <a:pt x="40164" y="94010"/>
                  </a:lnTo>
                  <a:lnTo>
                    <a:pt x="40394" y="93319"/>
                  </a:lnTo>
                  <a:lnTo>
                    <a:pt x="40520" y="92614"/>
                  </a:lnTo>
                  <a:lnTo>
                    <a:pt x="40552" y="92275"/>
                  </a:lnTo>
                  <a:lnTo>
                    <a:pt x="40580" y="91927"/>
                  </a:lnTo>
                  <a:lnTo>
                    <a:pt x="40592" y="91579"/>
                  </a:lnTo>
                  <a:lnTo>
                    <a:pt x="40560" y="91246"/>
                  </a:lnTo>
                  <a:lnTo>
                    <a:pt x="40473" y="90941"/>
                  </a:lnTo>
                  <a:lnTo>
                    <a:pt x="40362" y="90707"/>
                  </a:lnTo>
                  <a:lnTo>
                    <a:pt x="40220" y="90474"/>
                  </a:lnTo>
                  <a:lnTo>
                    <a:pt x="40053" y="90259"/>
                  </a:lnTo>
                  <a:lnTo>
                    <a:pt x="39863" y="90078"/>
                  </a:lnTo>
                  <a:lnTo>
                    <a:pt x="39661" y="89940"/>
                  </a:lnTo>
                  <a:lnTo>
                    <a:pt x="39420" y="89869"/>
                  </a:lnTo>
                  <a:lnTo>
                    <a:pt x="38866" y="89831"/>
                  </a:lnTo>
                  <a:lnTo>
                    <a:pt x="38573" y="89821"/>
                  </a:lnTo>
                  <a:lnTo>
                    <a:pt x="38280" y="89831"/>
                  </a:lnTo>
                  <a:lnTo>
                    <a:pt x="37991" y="89854"/>
                  </a:lnTo>
                  <a:lnTo>
                    <a:pt x="37702" y="89888"/>
                  </a:lnTo>
                  <a:lnTo>
                    <a:pt x="37152" y="89974"/>
                  </a:lnTo>
                  <a:lnTo>
                    <a:pt x="36882" y="90031"/>
                  </a:lnTo>
                  <a:lnTo>
                    <a:pt x="36633" y="90121"/>
                  </a:lnTo>
                  <a:lnTo>
                    <a:pt x="36300" y="90364"/>
                  </a:lnTo>
                  <a:lnTo>
                    <a:pt x="36190" y="90498"/>
                  </a:lnTo>
                  <a:lnTo>
                    <a:pt x="36091" y="90641"/>
                  </a:lnTo>
                  <a:lnTo>
                    <a:pt x="36004" y="90793"/>
                  </a:lnTo>
                  <a:lnTo>
                    <a:pt x="35928" y="90946"/>
                  </a:lnTo>
                  <a:lnTo>
                    <a:pt x="35861" y="91151"/>
                  </a:lnTo>
                  <a:lnTo>
                    <a:pt x="35822" y="91365"/>
                  </a:lnTo>
                  <a:lnTo>
                    <a:pt x="35798" y="91589"/>
                  </a:lnTo>
                  <a:lnTo>
                    <a:pt x="35778" y="91813"/>
                  </a:lnTo>
                  <a:lnTo>
                    <a:pt x="35727" y="92213"/>
                  </a:lnTo>
                  <a:lnTo>
                    <a:pt x="35695" y="92580"/>
                  </a:lnTo>
                  <a:lnTo>
                    <a:pt x="35659" y="92761"/>
                  </a:lnTo>
                  <a:lnTo>
                    <a:pt x="35608" y="92928"/>
                  </a:lnTo>
                  <a:lnTo>
                    <a:pt x="35513" y="93104"/>
                  </a:lnTo>
                  <a:lnTo>
                    <a:pt x="35390" y="93266"/>
                  </a:lnTo>
                  <a:lnTo>
                    <a:pt x="35251" y="93424"/>
                  </a:lnTo>
                  <a:lnTo>
                    <a:pt x="35105" y="93571"/>
                  </a:lnTo>
                  <a:lnTo>
                    <a:pt x="34725" y="93905"/>
                  </a:lnTo>
                  <a:lnTo>
                    <a:pt x="34373" y="94186"/>
                  </a:lnTo>
                  <a:lnTo>
                    <a:pt x="34155" y="94410"/>
                  </a:lnTo>
                  <a:lnTo>
                    <a:pt x="33953" y="94648"/>
                  </a:lnTo>
                  <a:lnTo>
                    <a:pt x="33767" y="94906"/>
                  </a:lnTo>
                  <a:lnTo>
                    <a:pt x="33597" y="95177"/>
                  </a:lnTo>
                  <a:lnTo>
                    <a:pt x="33454" y="95449"/>
                  </a:lnTo>
                  <a:lnTo>
                    <a:pt x="33335" y="95749"/>
                  </a:lnTo>
                  <a:lnTo>
                    <a:pt x="33236" y="96068"/>
                  </a:lnTo>
                  <a:lnTo>
                    <a:pt x="33165" y="96392"/>
                  </a:lnTo>
                  <a:lnTo>
                    <a:pt x="33110" y="96721"/>
                  </a:lnTo>
                  <a:lnTo>
                    <a:pt x="33078" y="97045"/>
                  </a:lnTo>
                  <a:lnTo>
                    <a:pt x="33062" y="97326"/>
                  </a:lnTo>
                  <a:lnTo>
                    <a:pt x="33062" y="97612"/>
                  </a:lnTo>
                  <a:lnTo>
                    <a:pt x="33074" y="97894"/>
                  </a:lnTo>
                  <a:lnTo>
                    <a:pt x="33106" y="98179"/>
                  </a:lnTo>
                  <a:lnTo>
                    <a:pt x="33145" y="98456"/>
                  </a:lnTo>
                  <a:lnTo>
                    <a:pt x="33260" y="98918"/>
                  </a:lnTo>
                  <a:lnTo>
                    <a:pt x="33423" y="99371"/>
                  </a:lnTo>
                  <a:lnTo>
                    <a:pt x="33621" y="99814"/>
                  </a:lnTo>
                  <a:lnTo>
                    <a:pt x="33842" y="100252"/>
                  </a:lnTo>
                  <a:lnTo>
                    <a:pt x="34064" y="100681"/>
                  </a:lnTo>
                  <a:lnTo>
                    <a:pt x="34262" y="101048"/>
                  </a:lnTo>
                  <a:lnTo>
                    <a:pt x="34468" y="101406"/>
                  </a:lnTo>
                  <a:lnTo>
                    <a:pt x="34685" y="101758"/>
                  </a:lnTo>
                  <a:lnTo>
                    <a:pt x="34911" y="102101"/>
                  </a:lnTo>
                  <a:lnTo>
                    <a:pt x="35148" y="102440"/>
                  </a:lnTo>
                  <a:lnTo>
                    <a:pt x="35232" y="102716"/>
                  </a:lnTo>
                  <a:lnTo>
                    <a:pt x="35390" y="103269"/>
                  </a:lnTo>
                  <a:lnTo>
                    <a:pt x="35481" y="103545"/>
                  </a:lnTo>
                  <a:lnTo>
                    <a:pt x="35635" y="103950"/>
                  </a:lnTo>
                  <a:lnTo>
                    <a:pt x="35802" y="104351"/>
                  </a:lnTo>
                  <a:lnTo>
                    <a:pt x="35976" y="104751"/>
                  </a:lnTo>
                  <a:lnTo>
                    <a:pt x="36162" y="105146"/>
                  </a:lnTo>
                  <a:lnTo>
                    <a:pt x="36356" y="105532"/>
                  </a:lnTo>
                  <a:lnTo>
                    <a:pt x="36550" y="105895"/>
                  </a:lnTo>
                  <a:lnTo>
                    <a:pt x="37187" y="106943"/>
                  </a:lnTo>
                  <a:lnTo>
                    <a:pt x="37381" y="107300"/>
                  </a:lnTo>
                  <a:lnTo>
                    <a:pt x="37595" y="107724"/>
                  </a:lnTo>
                  <a:lnTo>
                    <a:pt x="37797" y="108158"/>
                  </a:lnTo>
                  <a:lnTo>
                    <a:pt x="38082" y="108797"/>
                  </a:lnTo>
                  <a:lnTo>
                    <a:pt x="38256" y="109225"/>
                  </a:lnTo>
                  <a:lnTo>
                    <a:pt x="38327" y="109445"/>
                  </a:lnTo>
                  <a:lnTo>
                    <a:pt x="38407" y="109745"/>
                  </a:lnTo>
                  <a:lnTo>
                    <a:pt x="38474" y="110045"/>
                  </a:lnTo>
                  <a:lnTo>
                    <a:pt x="38525" y="110355"/>
                  </a:lnTo>
                  <a:lnTo>
                    <a:pt x="38569" y="110660"/>
                  </a:lnTo>
                  <a:lnTo>
                    <a:pt x="38604" y="110970"/>
                  </a:lnTo>
                  <a:lnTo>
                    <a:pt x="38616" y="111275"/>
                  </a:lnTo>
                  <a:lnTo>
                    <a:pt x="38612" y="111584"/>
                  </a:lnTo>
                  <a:lnTo>
                    <a:pt x="38600" y="111889"/>
                  </a:lnTo>
                  <a:lnTo>
                    <a:pt x="38608" y="112194"/>
                  </a:lnTo>
                  <a:lnTo>
                    <a:pt x="38652" y="112490"/>
                  </a:lnTo>
                  <a:lnTo>
                    <a:pt x="38727" y="112742"/>
                  </a:lnTo>
                  <a:lnTo>
                    <a:pt x="38826" y="112985"/>
                  </a:lnTo>
                  <a:lnTo>
                    <a:pt x="38937" y="113228"/>
                  </a:lnTo>
                  <a:lnTo>
                    <a:pt x="39056" y="113471"/>
                  </a:lnTo>
                  <a:lnTo>
                    <a:pt x="39392" y="114262"/>
                  </a:lnTo>
                  <a:lnTo>
                    <a:pt x="39503" y="114534"/>
                  </a:lnTo>
                  <a:lnTo>
                    <a:pt x="39598" y="114810"/>
                  </a:lnTo>
                  <a:lnTo>
                    <a:pt x="39665" y="115092"/>
                  </a:lnTo>
                  <a:lnTo>
                    <a:pt x="39689" y="115435"/>
                  </a:lnTo>
                  <a:lnTo>
                    <a:pt x="39673" y="115783"/>
                  </a:lnTo>
                  <a:lnTo>
                    <a:pt x="39582" y="116488"/>
                  </a:lnTo>
                  <a:lnTo>
                    <a:pt x="39559" y="116840"/>
                  </a:lnTo>
                  <a:lnTo>
                    <a:pt x="39562" y="117327"/>
                  </a:lnTo>
                  <a:lnTo>
                    <a:pt x="39618" y="118303"/>
                  </a:lnTo>
                  <a:lnTo>
                    <a:pt x="39626" y="118790"/>
                  </a:lnTo>
                  <a:lnTo>
                    <a:pt x="39590" y="119271"/>
                  </a:lnTo>
                  <a:lnTo>
                    <a:pt x="39519" y="119819"/>
                  </a:lnTo>
                  <a:lnTo>
                    <a:pt x="39432" y="120414"/>
                  </a:lnTo>
                  <a:lnTo>
                    <a:pt x="39305" y="120982"/>
                  </a:lnTo>
                  <a:lnTo>
                    <a:pt x="39119" y="121434"/>
                  </a:lnTo>
                  <a:lnTo>
                    <a:pt x="38866" y="121692"/>
                  </a:lnTo>
                  <a:lnTo>
                    <a:pt x="38735" y="121734"/>
                  </a:lnTo>
                  <a:lnTo>
                    <a:pt x="38600" y="121763"/>
                  </a:lnTo>
                  <a:lnTo>
                    <a:pt x="38319" y="121801"/>
                  </a:lnTo>
                  <a:lnTo>
                    <a:pt x="38181" y="121830"/>
                  </a:lnTo>
                  <a:lnTo>
                    <a:pt x="37666" y="121968"/>
                  </a:lnTo>
                  <a:lnTo>
                    <a:pt x="37148" y="122120"/>
                  </a:lnTo>
                  <a:lnTo>
                    <a:pt x="36890" y="122187"/>
                  </a:lnTo>
                  <a:lnTo>
                    <a:pt x="36542" y="122249"/>
                  </a:lnTo>
                  <a:lnTo>
                    <a:pt x="35837" y="122335"/>
                  </a:lnTo>
                  <a:lnTo>
                    <a:pt x="35489" y="122383"/>
                  </a:lnTo>
                  <a:lnTo>
                    <a:pt x="35145" y="122459"/>
                  </a:lnTo>
                  <a:lnTo>
                    <a:pt x="34832" y="122545"/>
                  </a:lnTo>
                  <a:lnTo>
                    <a:pt x="34511" y="122640"/>
                  </a:lnTo>
                  <a:lnTo>
                    <a:pt x="34202" y="122749"/>
                  </a:lnTo>
                  <a:lnTo>
                    <a:pt x="33901" y="122883"/>
                  </a:lnTo>
                  <a:lnTo>
                    <a:pt x="33621" y="123040"/>
                  </a:lnTo>
                  <a:lnTo>
                    <a:pt x="33371" y="123231"/>
                  </a:lnTo>
                  <a:lnTo>
                    <a:pt x="33141" y="123455"/>
                  </a:lnTo>
                  <a:lnTo>
                    <a:pt x="32702" y="123936"/>
                  </a:lnTo>
                  <a:lnTo>
                    <a:pt x="32465" y="124155"/>
                  </a:lnTo>
                  <a:lnTo>
                    <a:pt x="32187" y="124379"/>
                  </a:lnTo>
                  <a:lnTo>
                    <a:pt x="31898" y="124589"/>
                  </a:lnTo>
                  <a:lnTo>
                    <a:pt x="31602" y="124794"/>
                  </a:lnTo>
                  <a:lnTo>
                    <a:pt x="31008" y="125194"/>
                  </a:lnTo>
                  <a:lnTo>
                    <a:pt x="30770" y="125375"/>
                  </a:lnTo>
                  <a:lnTo>
                    <a:pt x="30533" y="125571"/>
                  </a:lnTo>
                  <a:lnTo>
                    <a:pt x="30291" y="125756"/>
                  </a:lnTo>
                  <a:lnTo>
                    <a:pt x="30046" y="125909"/>
                  </a:lnTo>
                  <a:lnTo>
                    <a:pt x="29784" y="126009"/>
                  </a:lnTo>
                  <a:lnTo>
                    <a:pt x="29496" y="126047"/>
                  </a:lnTo>
                  <a:lnTo>
                    <a:pt x="29191" y="126033"/>
                  </a:lnTo>
                  <a:lnTo>
                    <a:pt x="28882" y="125980"/>
                  </a:lnTo>
                  <a:lnTo>
                    <a:pt x="28573" y="125909"/>
                  </a:lnTo>
                  <a:lnTo>
                    <a:pt x="28276" y="125828"/>
                  </a:lnTo>
                  <a:lnTo>
                    <a:pt x="27785" y="125632"/>
                  </a:lnTo>
                  <a:lnTo>
                    <a:pt x="27322" y="125356"/>
                  </a:lnTo>
                  <a:lnTo>
                    <a:pt x="26420" y="124708"/>
                  </a:lnTo>
                  <a:lnTo>
                    <a:pt x="25952" y="124417"/>
                  </a:lnTo>
                  <a:lnTo>
                    <a:pt x="25525" y="124198"/>
                  </a:lnTo>
                  <a:lnTo>
                    <a:pt x="24662" y="123774"/>
                  </a:lnTo>
                  <a:lnTo>
                    <a:pt x="24219" y="123579"/>
                  </a:lnTo>
                  <a:lnTo>
                    <a:pt x="23775" y="123393"/>
                  </a:lnTo>
                  <a:lnTo>
                    <a:pt x="23364" y="123226"/>
                  </a:lnTo>
                  <a:lnTo>
                    <a:pt x="22944" y="123069"/>
                  </a:lnTo>
                  <a:lnTo>
                    <a:pt x="22524" y="122921"/>
                  </a:lnTo>
                  <a:lnTo>
                    <a:pt x="22101" y="122788"/>
                  </a:lnTo>
                  <a:lnTo>
                    <a:pt x="21669" y="122668"/>
                  </a:lnTo>
                  <a:lnTo>
                    <a:pt x="21178" y="122554"/>
                  </a:lnTo>
                  <a:lnTo>
                    <a:pt x="20680" y="122449"/>
                  </a:lnTo>
                  <a:lnTo>
                    <a:pt x="20177" y="122368"/>
                  </a:lnTo>
                  <a:lnTo>
                    <a:pt x="19678" y="122321"/>
                  </a:lnTo>
                  <a:lnTo>
                    <a:pt x="19179" y="122321"/>
                  </a:lnTo>
                  <a:lnTo>
                    <a:pt x="18823" y="122344"/>
                  </a:lnTo>
                  <a:lnTo>
                    <a:pt x="18463" y="122387"/>
                  </a:lnTo>
                  <a:lnTo>
                    <a:pt x="18103" y="122449"/>
                  </a:lnTo>
                  <a:lnTo>
                    <a:pt x="17758" y="122540"/>
                  </a:lnTo>
                  <a:lnTo>
                    <a:pt x="17616" y="122649"/>
                  </a:lnTo>
                  <a:lnTo>
                    <a:pt x="17346" y="122878"/>
                  </a:lnTo>
                  <a:lnTo>
                    <a:pt x="17212" y="122997"/>
                  </a:lnTo>
                  <a:lnTo>
                    <a:pt x="17081" y="123121"/>
                  </a:lnTo>
                  <a:lnTo>
                    <a:pt x="16935" y="123288"/>
                  </a:lnTo>
                  <a:lnTo>
                    <a:pt x="16804" y="123474"/>
                  </a:lnTo>
                  <a:lnTo>
                    <a:pt x="16666" y="123655"/>
                  </a:lnTo>
                  <a:lnTo>
                    <a:pt x="16523" y="123817"/>
                  </a:lnTo>
                  <a:lnTo>
                    <a:pt x="16357" y="123926"/>
                  </a:lnTo>
                  <a:lnTo>
                    <a:pt x="16198" y="123984"/>
                  </a:lnTo>
                  <a:lnTo>
                    <a:pt x="16028" y="124008"/>
                  </a:lnTo>
                  <a:lnTo>
                    <a:pt x="15850" y="124017"/>
                  </a:lnTo>
                  <a:lnTo>
                    <a:pt x="15611" y="124020"/>
                  </a:lnTo>
                  <a:lnTo>
                    <a:pt x="15169" y="124017"/>
                  </a:lnTo>
                  <a:lnTo>
                    <a:pt x="14821" y="124008"/>
                  </a:lnTo>
                  <a:lnTo>
                    <a:pt x="14488" y="123969"/>
                  </a:lnTo>
                  <a:lnTo>
                    <a:pt x="14191" y="123884"/>
                  </a:lnTo>
                  <a:lnTo>
                    <a:pt x="13966" y="123736"/>
                  </a:lnTo>
                  <a:lnTo>
                    <a:pt x="13851" y="123579"/>
                  </a:lnTo>
                  <a:lnTo>
                    <a:pt x="13772" y="123383"/>
                  </a:lnTo>
                  <a:lnTo>
                    <a:pt x="13708" y="123169"/>
                  </a:lnTo>
                  <a:lnTo>
                    <a:pt x="13653" y="122950"/>
                  </a:lnTo>
                  <a:lnTo>
                    <a:pt x="13586" y="122740"/>
                  </a:lnTo>
                  <a:lnTo>
                    <a:pt x="13467" y="122406"/>
                  </a:lnTo>
                  <a:lnTo>
                    <a:pt x="13245" y="121730"/>
                  </a:lnTo>
                  <a:lnTo>
                    <a:pt x="13122" y="121396"/>
                  </a:lnTo>
                  <a:lnTo>
                    <a:pt x="12988" y="121067"/>
                  </a:lnTo>
                  <a:lnTo>
                    <a:pt x="12893" y="120858"/>
                  </a:lnTo>
                  <a:lnTo>
                    <a:pt x="12580" y="120248"/>
                  </a:lnTo>
                  <a:lnTo>
                    <a:pt x="12469" y="120052"/>
                  </a:lnTo>
                  <a:lnTo>
                    <a:pt x="12414" y="119495"/>
                  </a:lnTo>
                  <a:lnTo>
                    <a:pt x="12414" y="119252"/>
                  </a:lnTo>
                  <a:lnTo>
                    <a:pt x="12430" y="119009"/>
                  </a:lnTo>
                  <a:lnTo>
                    <a:pt x="12719" y="118556"/>
                  </a:lnTo>
                  <a:lnTo>
                    <a:pt x="13511" y="117603"/>
                  </a:lnTo>
                  <a:lnTo>
                    <a:pt x="13724" y="117336"/>
                  </a:lnTo>
                  <a:lnTo>
                    <a:pt x="14366" y="116521"/>
                  </a:lnTo>
                  <a:lnTo>
                    <a:pt x="15035" y="115711"/>
                  </a:lnTo>
                  <a:lnTo>
                    <a:pt x="15264" y="115444"/>
                  </a:lnTo>
                  <a:lnTo>
                    <a:pt x="15502" y="115187"/>
                  </a:lnTo>
                  <a:lnTo>
                    <a:pt x="15751" y="114944"/>
                  </a:lnTo>
                  <a:lnTo>
                    <a:pt x="15933" y="114787"/>
                  </a:lnTo>
                  <a:lnTo>
                    <a:pt x="16115" y="114634"/>
                  </a:lnTo>
                  <a:lnTo>
                    <a:pt x="16305" y="114486"/>
                  </a:lnTo>
                  <a:lnTo>
                    <a:pt x="16495" y="114348"/>
                  </a:lnTo>
                  <a:lnTo>
                    <a:pt x="16693" y="114215"/>
                  </a:lnTo>
                  <a:lnTo>
                    <a:pt x="17026" y="114005"/>
                  </a:lnTo>
                  <a:lnTo>
                    <a:pt x="17374" y="113814"/>
                  </a:lnTo>
                  <a:lnTo>
                    <a:pt x="17734" y="113638"/>
                  </a:lnTo>
                  <a:lnTo>
                    <a:pt x="18099" y="113490"/>
                  </a:lnTo>
                  <a:lnTo>
                    <a:pt x="18471" y="113376"/>
                  </a:lnTo>
                  <a:lnTo>
                    <a:pt x="18716" y="113328"/>
                  </a:lnTo>
                  <a:lnTo>
                    <a:pt x="18965" y="113300"/>
                  </a:lnTo>
                  <a:lnTo>
                    <a:pt x="19215" y="113281"/>
                  </a:lnTo>
                  <a:lnTo>
                    <a:pt x="19464" y="113252"/>
                  </a:lnTo>
                  <a:lnTo>
                    <a:pt x="19714" y="113214"/>
                  </a:lnTo>
                  <a:lnTo>
                    <a:pt x="20125" y="113104"/>
                  </a:lnTo>
                  <a:lnTo>
                    <a:pt x="20533" y="112981"/>
                  </a:lnTo>
                  <a:lnTo>
                    <a:pt x="21016" y="112852"/>
                  </a:lnTo>
                  <a:lnTo>
                    <a:pt x="21582" y="112733"/>
                  </a:lnTo>
                  <a:lnTo>
                    <a:pt x="21863" y="112661"/>
                  </a:lnTo>
                  <a:lnTo>
                    <a:pt x="22136" y="112575"/>
                  </a:lnTo>
                  <a:lnTo>
                    <a:pt x="22619" y="112366"/>
                  </a:lnTo>
                  <a:lnTo>
                    <a:pt x="23086" y="112109"/>
                  </a:lnTo>
                  <a:lnTo>
                    <a:pt x="23542" y="111813"/>
                  </a:lnTo>
                  <a:lnTo>
                    <a:pt x="23985" y="111503"/>
                  </a:lnTo>
                  <a:lnTo>
                    <a:pt x="24421" y="111184"/>
                  </a:lnTo>
                  <a:lnTo>
                    <a:pt x="24812" y="110889"/>
                  </a:lnTo>
                  <a:lnTo>
                    <a:pt x="25200" y="110579"/>
                  </a:lnTo>
                  <a:lnTo>
                    <a:pt x="25580" y="110255"/>
                  </a:lnTo>
                  <a:lnTo>
                    <a:pt x="25949" y="109921"/>
                  </a:lnTo>
                  <a:lnTo>
                    <a:pt x="26305" y="109578"/>
                  </a:lnTo>
                  <a:lnTo>
                    <a:pt x="26451" y="109387"/>
                  </a:lnTo>
                  <a:lnTo>
                    <a:pt x="26590" y="109192"/>
                  </a:lnTo>
                  <a:lnTo>
                    <a:pt x="26717" y="108992"/>
                  </a:lnTo>
                  <a:lnTo>
                    <a:pt x="26827" y="108782"/>
                  </a:lnTo>
                  <a:lnTo>
                    <a:pt x="26938" y="108454"/>
                  </a:lnTo>
                  <a:lnTo>
                    <a:pt x="26994" y="108096"/>
                  </a:lnTo>
                  <a:lnTo>
                    <a:pt x="27037" y="107734"/>
                  </a:lnTo>
                  <a:lnTo>
                    <a:pt x="27116" y="107405"/>
                  </a:lnTo>
                  <a:lnTo>
                    <a:pt x="27390" y="107029"/>
                  </a:lnTo>
                  <a:lnTo>
                    <a:pt x="27683" y="106852"/>
                  </a:lnTo>
                  <a:lnTo>
                    <a:pt x="28146" y="106195"/>
                  </a:lnTo>
                  <a:lnTo>
                    <a:pt x="28296" y="105818"/>
                  </a:lnTo>
                  <a:lnTo>
                    <a:pt x="28395" y="105556"/>
                  </a:lnTo>
                  <a:lnTo>
                    <a:pt x="28482" y="105294"/>
                  </a:lnTo>
                  <a:lnTo>
                    <a:pt x="28561" y="105027"/>
                  </a:lnTo>
                  <a:lnTo>
                    <a:pt x="28629" y="104760"/>
                  </a:lnTo>
                  <a:lnTo>
                    <a:pt x="28696" y="104370"/>
                  </a:lnTo>
                  <a:lnTo>
                    <a:pt x="28732" y="103979"/>
                  </a:lnTo>
                  <a:lnTo>
                    <a:pt x="28751" y="103579"/>
                  </a:lnTo>
                  <a:lnTo>
                    <a:pt x="28751" y="103174"/>
                  </a:lnTo>
                  <a:lnTo>
                    <a:pt x="28747" y="102778"/>
                  </a:lnTo>
                  <a:lnTo>
                    <a:pt x="28724" y="102225"/>
                  </a:lnTo>
                  <a:lnTo>
                    <a:pt x="28672" y="101677"/>
                  </a:lnTo>
                  <a:lnTo>
                    <a:pt x="28597" y="101124"/>
                  </a:lnTo>
                  <a:lnTo>
                    <a:pt x="28502" y="100581"/>
                  </a:lnTo>
                  <a:lnTo>
                    <a:pt x="28383" y="100043"/>
                  </a:lnTo>
                  <a:lnTo>
                    <a:pt x="28292" y="99685"/>
                  </a:lnTo>
                  <a:lnTo>
                    <a:pt x="28189" y="99337"/>
                  </a:lnTo>
                  <a:lnTo>
                    <a:pt x="28078" y="98985"/>
                  </a:lnTo>
                  <a:lnTo>
                    <a:pt x="27960" y="98637"/>
                  </a:lnTo>
                  <a:lnTo>
                    <a:pt x="27837" y="98294"/>
                  </a:lnTo>
                  <a:lnTo>
                    <a:pt x="27635" y="97789"/>
                  </a:lnTo>
                  <a:lnTo>
                    <a:pt x="27401" y="97293"/>
                  </a:lnTo>
                  <a:lnTo>
                    <a:pt x="27160" y="96797"/>
                  </a:lnTo>
                  <a:lnTo>
                    <a:pt x="26930" y="96302"/>
                  </a:lnTo>
                  <a:lnTo>
                    <a:pt x="26728" y="95792"/>
                  </a:lnTo>
                  <a:lnTo>
                    <a:pt x="26428" y="94767"/>
                  </a:lnTo>
                  <a:lnTo>
                    <a:pt x="26202" y="93714"/>
                  </a:lnTo>
                  <a:lnTo>
                    <a:pt x="26032" y="92637"/>
                  </a:lnTo>
                  <a:lnTo>
                    <a:pt x="25620" y="89416"/>
                  </a:lnTo>
                  <a:lnTo>
                    <a:pt x="25501" y="88349"/>
                  </a:lnTo>
                  <a:lnTo>
                    <a:pt x="25406" y="87276"/>
                  </a:lnTo>
                  <a:lnTo>
                    <a:pt x="25331" y="86204"/>
                  </a:lnTo>
                  <a:lnTo>
                    <a:pt x="25272" y="85132"/>
                  </a:lnTo>
                  <a:lnTo>
                    <a:pt x="25382" y="84527"/>
                  </a:lnTo>
                  <a:lnTo>
                    <a:pt x="25434" y="84209"/>
                  </a:lnTo>
                  <a:lnTo>
                    <a:pt x="25482" y="83917"/>
                  </a:lnTo>
                  <a:lnTo>
                    <a:pt x="25569" y="83302"/>
                  </a:lnTo>
                  <a:lnTo>
                    <a:pt x="25648" y="82692"/>
                  </a:lnTo>
                  <a:lnTo>
                    <a:pt x="25802" y="81334"/>
                  </a:lnTo>
                  <a:lnTo>
                    <a:pt x="25893" y="80586"/>
                  </a:lnTo>
                  <a:lnTo>
                    <a:pt x="25957" y="79833"/>
                  </a:lnTo>
                  <a:lnTo>
                    <a:pt x="25972" y="79094"/>
                  </a:lnTo>
                  <a:lnTo>
                    <a:pt x="25913" y="78365"/>
                  </a:lnTo>
                  <a:lnTo>
                    <a:pt x="25790" y="77684"/>
                  </a:lnTo>
                  <a:lnTo>
                    <a:pt x="25612" y="77007"/>
                  </a:lnTo>
                  <a:lnTo>
                    <a:pt x="25386" y="76345"/>
                  </a:lnTo>
                  <a:lnTo>
                    <a:pt x="25113" y="75697"/>
                  </a:lnTo>
                  <a:lnTo>
                    <a:pt x="24805" y="75082"/>
                  </a:lnTo>
                  <a:lnTo>
                    <a:pt x="24575" y="74686"/>
                  </a:lnTo>
                  <a:lnTo>
                    <a:pt x="24333" y="74296"/>
                  </a:lnTo>
                  <a:lnTo>
                    <a:pt x="24068" y="73919"/>
                  </a:lnTo>
                  <a:lnTo>
                    <a:pt x="23783" y="73562"/>
                  </a:lnTo>
                  <a:lnTo>
                    <a:pt x="23474" y="73233"/>
                  </a:lnTo>
                  <a:lnTo>
                    <a:pt x="23035" y="72866"/>
                  </a:lnTo>
                  <a:lnTo>
                    <a:pt x="22548" y="72547"/>
                  </a:lnTo>
                  <a:lnTo>
                    <a:pt x="22030" y="72261"/>
                  </a:lnTo>
                  <a:lnTo>
                    <a:pt x="21499" y="71999"/>
                  </a:lnTo>
                  <a:lnTo>
                    <a:pt x="20969" y="71751"/>
                  </a:lnTo>
                  <a:lnTo>
                    <a:pt x="20185" y="71403"/>
                  </a:lnTo>
                  <a:lnTo>
                    <a:pt x="19785" y="71241"/>
                  </a:lnTo>
                  <a:lnTo>
                    <a:pt x="19377" y="71108"/>
                  </a:lnTo>
                  <a:lnTo>
                    <a:pt x="18969" y="70998"/>
                  </a:lnTo>
                  <a:lnTo>
                    <a:pt x="18522" y="70927"/>
                  </a:lnTo>
                  <a:lnTo>
                    <a:pt x="18071" y="70888"/>
                  </a:lnTo>
                  <a:lnTo>
                    <a:pt x="17612" y="70879"/>
                  </a:lnTo>
                  <a:lnTo>
                    <a:pt x="17152" y="70884"/>
                  </a:lnTo>
                  <a:lnTo>
                    <a:pt x="16697" y="70893"/>
                  </a:lnTo>
                  <a:lnTo>
                    <a:pt x="16183" y="70955"/>
                  </a:lnTo>
                  <a:lnTo>
                    <a:pt x="15078" y="71189"/>
                  </a:lnTo>
                  <a:lnTo>
                    <a:pt x="14635" y="71222"/>
                  </a:lnTo>
                  <a:lnTo>
                    <a:pt x="14354" y="71112"/>
                  </a:lnTo>
                  <a:lnTo>
                    <a:pt x="14243" y="70884"/>
                  </a:lnTo>
                  <a:lnTo>
                    <a:pt x="14195" y="70603"/>
                  </a:lnTo>
                  <a:lnTo>
                    <a:pt x="14168" y="69974"/>
                  </a:lnTo>
                  <a:lnTo>
                    <a:pt x="14120" y="69673"/>
                  </a:lnTo>
                  <a:lnTo>
                    <a:pt x="13986" y="69187"/>
                  </a:lnTo>
                  <a:lnTo>
                    <a:pt x="13819" y="68687"/>
                  </a:lnTo>
                  <a:lnTo>
                    <a:pt x="13617" y="68206"/>
                  </a:lnTo>
                  <a:lnTo>
                    <a:pt x="13368" y="67781"/>
                  </a:lnTo>
                  <a:lnTo>
                    <a:pt x="13059" y="67438"/>
                  </a:lnTo>
                  <a:lnTo>
                    <a:pt x="12703" y="67210"/>
                  </a:lnTo>
                  <a:lnTo>
                    <a:pt x="12287" y="67043"/>
                  </a:lnTo>
                  <a:lnTo>
                    <a:pt x="11840" y="66924"/>
                  </a:lnTo>
                  <a:lnTo>
                    <a:pt x="11377" y="66828"/>
                  </a:lnTo>
                  <a:lnTo>
                    <a:pt x="10929" y="66747"/>
                  </a:lnTo>
                  <a:lnTo>
                    <a:pt x="10704" y="66719"/>
                  </a:lnTo>
                  <a:lnTo>
                    <a:pt x="10466" y="66714"/>
                  </a:lnTo>
                  <a:lnTo>
                    <a:pt x="10237" y="66705"/>
                  </a:lnTo>
                  <a:lnTo>
                    <a:pt x="10019" y="66671"/>
                  </a:lnTo>
                  <a:lnTo>
                    <a:pt x="9825" y="66595"/>
                  </a:lnTo>
                  <a:lnTo>
                    <a:pt x="9595" y="66357"/>
                  </a:lnTo>
                  <a:lnTo>
                    <a:pt x="9405" y="65971"/>
                  </a:lnTo>
                  <a:lnTo>
                    <a:pt x="9279" y="65518"/>
                  </a:lnTo>
                  <a:lnTo>
                    <a:pt x="9231" y="65070"/>
                  </a:lnTo>
                  <a:lnTo>
                    <a:pt x="9275" y="64694"/>
                  </a:lnTo>
                  <a:lnTo>
                    <a:pt x="9386" y="64470"/>
                  </a:lnTo>
                  <a:lnTo>
                    <a:pt x="9548" y="64260"/>
                  </a:lnTo>
                  <a:lnTo>
                    <a:pt x="9746" y="64060"/>
                  </a:lnTo>
                  <a:lnTo>
                    <a:pt x="9948" y="63864"/>
                  </a:lnTo>
                  <a:lnTo>
                    <a:pt x="10355" y="63440"/>
                  </a:lnTo>
                  <a:lnTo>
                    <a:pt x="10807" y="62992"/>
                  </a:lnTo>
                  <a:lnTo>
                    <a:pt x="11016" y="62764"/>
                  </a:lnTo>
                  <a:lnTo>
                    <a:pt x="11199" y="62511"/>
                  </a:lnTo>
                  <a:lnTo>
                    <a:pt x="11393" y="62149"/>
                  </a:lnTo>
                  <a:lnTo>
                    <a:pt x="11551" y="61753"/>
                  </a:lnTo>
                  <a:lnTo>
                    <a:pt x="11674" y="61339"/>
                  </a:lnTo>
                  <a:lnTo>
                    <a:pt x="11765" y="60919"/>
                  </a:lnTo>
                  <a:lnTo>
                    <a:pt x="11820" y="60500"/>
                  </a:lnTo>
                  <a:lnTo>
                    <a:pt x="11808" y="59719"/>
                  </a:lnTo>
                  <a:lnTo>
                    <a:pt x="11646" y="58894"/>
                  </a:lnTo>
                  <a:lnTo>
                    <a:pt x="11369" y="58070"/>
                  </a:lnTo>
                  <a:lnTo>
                    <a:pt x="11005" y="57283"/>
                  </a:lnTo>
                  <a:lnTo>
                    <a:pt x="10593" y="56569"/>
                  </a:lnTo>
                  <a:lnTo>
                    <a:pt x="10114" y="55921"/>
                  </a:lnTo>
                  <a:lnTo>
                    <a:pt x="9556" y="55306"/>
                  </a:lnTo>
                  <a:lnTo>
                    <a:pt x="8930" y="54744"/>
                  </a:lnTo>
                  <a:lnTo>
                    <a:pt x="8257" y="54258"/>
                  </a:lnTo>
                  <a:lnTo>
                    <a:pt x="7561" y="53857"/>
                  </a:lnTo>
                  <a:lnTo>
                    <a:pt x="6927" y="53219"/>
                  </a:lnTo>
                  <a:lnTo>
                    <a:pt x="6326" y="52532"/>
                  </a:lnTo>
                  <a:lnTo>
                    <a:pt x="5759" y="51818"/>
                  </a:lnTo>
                  <a:lnTo>
                    <a:pt x="5241" y="51070"/>
                  </a:lnTo>
                  <a:lnTo>
                    <a:pt x="4770" y="50302"/>
                  </a:lnTo>
                  <a:lnTo>
                    <a:pt x="4461" y="49750"/>
                  </a:lnTo>
                  <a:lnTo>
                    <a:pt x="4164" y="49187"/>
                  </a:lnTo>
                  <a:lnTo>
                    <a:pt x="3895" y="48611"/>
                  </a:lnTo>
                  <a:lnTo>
                    <a:pt x="3665" y="48024"/>
                  </a:lnTo>
                  <a:lnTo>
                    <a:pt x="3487" y="47424"/>
                  </a:lnTo>
                  <a:lnTo>
                    <a:pt x="3380" y="46900"/>
                  </a:lnTo>
                  <a:lnTo>
                    <a:pt x="3305" y="46366"/>
                  </a:lnTo>
                  <a:lnTo>
                    <a:pt x="3261" y="45823"/>
                  </a:lnTo>
                  <a:lnTo>
                    <a:pt x="3242" y="45280"/>
                  </a:lnTo>
                  <a:lnTo>
                    <a:pt x="3246" y="44741"/>
                  </a:lnTo>
                  <a:lnTo>
                    <a:pt x="3265" y="44346"/>
                  </a:lnTo>
                  <a:lnTo>
                    <a:pt x="3301" y="43950"/>
                  </a:lnTo>
                  <a:lnTo>
                    <a:pt x="3345" y="43555"/>
                  </a:lnTo>
                  <a:lnTo>
                    <a:pt x="3456" y="42768"/>
                  </a:lnTo>
                  <a:lnTo>
                    <a:pt x="3539" y="42254"/>
                  </a:lnTo>
                  <a:lnTo>
                    <a:pt x="3641" y="41744"/>
                  </a:lnTo>
                  <a:lnTo>
                    <a:pt x="3966" y="40214"/>
                  </a:lnTo>
                  <a:lnTo>
                    <a:pt x="4322" y="38360"/>
                  </a:lnTo>
                  <a:lnTo>
                    <a:pt x="4552" y="37126"/>
                  </a:lnTo>
                  <a:lnTo>
                    <a:pt x="4489" y="36588"/>
                  </a:lnTo>
                  <a:lnTo>
                    <a:pt x="4410" y="36054"/>
                  </a:lnTo>
                  <a:lnTo>
                    <a:pt x="4255" y="35177"/>
                  </a:lnTo>
                  <a:lnTo>
                    <a:pt x="4192" y="34872"/>
                  </a:lnTo>
                  <a:lnTo>
                    <a:pt x="4124" y="34572"/>
                  </a:lnTo>
                  <a:lnTo>
                    <a:pt x="4049" y="34272"/>
                  </a:lnTo>
                  <a:lnTo>
                    <a:pt x="3871" y="33667"/>
                  </a:lnTo>
                  <a:lnTo>
                    <a:pt x="3800" y="33471"/>
                  </a:lnTo>
                  <a:lnTo>
                    <a:pt x="3590" y="32966"/>
                  </a:lnTo>
                  <a:lnTo>
                    <a:pt x="3428" y="32613"/>
                  </a:lnTo>
                  <a:lnTo>
                    <a:pt x="3258" y="32289"/>
                  </a:lnTo>
                  <a:lnTo>
                    <a:pt x="2961" y="32170"/>
                  </a:lnTo>
                  <a:lnTo>
                    <a:pt x="2937" y="32304"/>
                  </a:lnTo>
                  <a:lnTo>
                    <a:pt x="2925" y="32451"/>
                  </a:lnTo>
                  <a:lnTo>
                    <a:pt x="2917" y="32742"/>
                  </a:lnTo>
                  <a:lnTo>
                    <a:pt x="2905" y="32942"/>
                  </a:lnTo>
                  <a:lnTo>
                    <a:pt x="2901" y="33138"/>
                  </a:lnTo>
                  <a:lnTo>
                    <a:pt x="2905" y="33538"/>
                  </a:lnTo>
                  <a:lnTo>
                    <a:pt x="2885" y="33933"/>
                  </a:lnTo>
                  <a:lnTo>
                    <a:pt x="2846" y="34329"/>
                  </a:lnTo>
                  <a:lnTo>
                    <a:pt x="2822" y="34529"/>
                  </a:lnTo>
                  <a:lnTo>
                    <a:pt x="2794" y="34724"/>
                  </a:lnTo>
                  <a:lnTo>
                    <a:pt x="2739" y="35187"/>
                  </a:lnTo>
                  <a:lnTo>
                    <a:pt x="2644" y="35058"/>
                  </a:lnTo>
                  <a:lnTo>
                    <a:pt x="2561" y="34915"/>
                  </a:lnTo>
                  <a:lnTo>
                    <a:pt x="2486" y="34767"/>
                  </a:lnTo>
                  <a:lnTo>
                    <a:pt x="2359" y="34462"/>
                  </a:lnTo>
                  <a:lnTo>
                    <a:pt x="2236" y="34072"/>
                  </a:lnTo>
                  <a:lnTo>
                    <a:pt x="2153" y="33657"/>
                  </a:lnTo>
                  <a:lnTo>
                    <a:pt x="2113" y="33228"/>
                  </a:lnTo>
                  <a:lnTo>
                    <a:pt x="2117" y="32804"/>
                  </a:lnTo>
                  <a:lnTo>
                    <a:pt x="2169" y="32399"/>
                  </a:lnTo>
                  <a:lnTo>
                    <a:pt x="2082" y="32037"/>
                  </a:lnTo>
                  <a:lnTo>
                    <a:pt x="1832" y="30931"/>
                  </a:lnTo>
                  <a:lnTo>
                    <a:pt x="1745" y="30564"/>
                  </a:lnTo>
                  <a:lnTo>
                    <a:pt x="1595" y="29797"/>
                  </a:lnTo>
                  <a:lnTo>
                    <a:pt x="1524" y="29411"/>
                  </a:lnTo>
                  <a:lnTo>
                    <a:pt x="1437" y="29030"/>
                  </a:lnTo>
                  <a:lnTo>
                    <a:pt x="1326" y="28653"/>
                  </a:lnTo>
                  <a:lnTo>
                    <a:pt x="1120" y="28167"/>
                  </a:lnTo>
                  <a:lnTo>
                    <a:pt x="855" y="27696"/>
                  </a:lnTo>
                  <a:lnTo>
                    <a:pt x="573" y="27233"/>
                  </a:lnTo>
                  <a:lnTo>
                    <a:pt x="328" y="26762"/>
                  </a:lnTo>
                  <a:lnTo>
                    <a:pt x="158" y="26271"/>
                  </a:lnTo>
                  <a:lnTo>
                    <a:pt x="63" y="25766"/>
                  </a:lnTo>
                  <a:lnTo>
                    <a:pt x="11" y="25241"/>
                  </a:lnTo>
                  <a:lnTo>
                    <a:pt x="0" y="24713"/>
                  </a:lnTo>
                  <a:lnTo>
                    <a:pt x="39" y="24188"/>
                  </a:lnTo>
                  <a:lnTo>
                    <a:pt x="126" y="23683"/>
                  </a:lnTo>
                  <a:lnTo>
                    <a:pt x="324" y="23073"/>
                  </a:lnTo>
                  <a:lnTo>
                    <a:pt x="617" y="22482"/>
                  </a:lnTo>
                  <a:lnTo>
                    <a:pt x="977" y="21906"/>
                  </a:lnTo>
                  <a:lnTo>
                    <a:pt x="1369" y="21353"/>
                  </a:lnTo>
                  <a:lnTo>
                    <a:pt x="1773" y="20814"/>
                  </a:lnTo>
                  <a:lnTo>
                    <a:pt x="2272" y="20185"/>
                  </a:lnTo>
                  <a:lnTo>
                    <a:pt x="2810" y="19580"/>
                  </a:lnTo>
                  <a:lnTo>
                    <a:pt x="3388" y="19004"/>
                  </a:lnTo>
                  <a:lnTo>
                    <a:pt x="3994" y="18465"/>
                  </a:lnTo>
                  <a:lnTo>
                    <a:pt x="4627" y="17974"/>
                  </a:lnTo>
                  <a:lnTo>
                    <a:pt x="4952" y="17746"/>
                  </a:lnTo>
                  <a:lnTo>
                    <a:pt x="5284" y="17526"/>
                  </a:lnTo>
                  <a:lnTo>
                    <a:pt x="5621" y="17321"/>
                  </a:lnTo>
                  <a:lnTo>
                    <a:pt x="5965" y="17126"/>
                  </a:lnTo>
                  <a:lnTo>
                    <a:pt x="6314" y="16940"/>
                  </a:lnTo>
                  <a:lnTo>
                    <a:pt x="6919" y="16650"/>
                  </a:lnTo>
                  <a:lnTo>
                    <a:pt x="7541" y="16392"/>
                  </a:lnTo>
                  <a:lnTo>
                    <a:pt x="8174" y="16164"/>
                  </a:lnTo>
                  <a:lnTo>
                    <a:pt x="8333" y="16117"/>
                  </a:lnTo>
                  <a:lnTo>
                    <a:pt x="8823" y="15973"/>
                  </a:lnTo>
                  <a:lnTo>
                    <a:pt x="9469" y="15816"/>
                  </a:lnTo>
                  <a:lnTo>
                    <a:pt x="9659" y="14329"/>
                  </a:lnTo>
                  <a:lnTo>
                    <a:pt x="9591" y="14176"/>
                  </a:lnTo>
                  <a:lnTo>
                    <a:pt x="9484" y="13862"/>
                  </a:lnTo>
                  <a:lnTo>
                    <a:pt x="9437" y="13700"/>
                  </a:lnTo>
                  <a:lnTo>
                    <a:pt x="9401" y="13538"/>
                  </a:lnTo>
                  <a:lnTo>
                    <a:pt x="9378" y="13400"/>
                  </a:lnTo>
                  <a:lnTo>
                    <a:pt x="9346" y="13118"/>
                  </a:lnTo>
                  <a:lnTo>
                    <a:pt x="9338" y="12976"/>
                  </a:lnTo>
                  <a:lnTo>
                    <a:pt x="9334" y="12833"/>
                  </a:lnTo>
                  <a:lnTo>
                    <a:pt x="9346" y="12570"/>
                  </a:lnTo>
                  <a:lnTo>
                    <a:pt x="9397" y="12218"/>
                  </a:lnTo>
                  <a:lnTo>
                    <a:pt x="9445" y="11951"/>
                  </a:lnTo>
                  <a:lnTo>
                    <a:pt x="9484" y="11651"/>
                  </a:lnTo>
                  <a:lnTo>
                    <a:pt x="9500" y="11441"/>
                  </a:lnTo>
                  <a:lnTo>
                    <a:pt x="9519" y="10931"/>
                  </a:lnTo>
                  <a:lnTo>
                    <a:pt x="9528" y="10602"/>
                  </a:lnTo>
                  <a:lnTo>
                    <a:pt x="9528" y="10402"/>
                  </a:lnTo>
                  <a:lnTo>
                    <a:pt x="9540" y="9807"/>
                  </a:lnTo>
                  <a:lnTo>
                    <a:pt x="9564" y="9459"/>
                  </a:lnTo>
                  <a:lnTo>
                    <a:pt x="9599" y="9116"/>
                  </a:lnTo>
                  <a:lnTo>
                    <a:pt x="9643" y="8773"/>
                  </a:lnTo>
                  <a:lnTo>
                    <a:pt x="9758" y="8091"/>
                  </a:lnTo>
                  <a:lnTo>
                    <a:pt x="9829" y="6585"/>
                  </a:lnTo>
                  <a:lnTo>
                    <a:pt x="9872" y="5970"/>
                  </a:lnTo>
                  <a:lnTo>
                    <a:pt x="9936" y="5351"/>
                  </a:lnTo>
                  <a:lnTo>
                    <a:pt x="9975" y="4731"/>
                  </a:lnTo>
                  <a:lnTo>
                    <a:pt x="9971" y="4126"/>
                  </a:lnTo>
                  <a:lnTo>
                    <a:pt x="9880" y="3545"/>
                  </a:lnTo>
                  <a:lnTo>
                    <a:pt x="9702" y="2973"/>
                  </a:lnTo>
                  <a:lnTo>
                    <a:pt x="9453" y="2411"/>
                  </a:lnTo>
                  <a:lnTo>
                    <a:pt x="9148" y="1868"/>
                  </a:lnTo>
                  <a:lnTo>
                    <a:pt x="8796" y="1358"/>
                  </a:lnTo>
                  <a:lnTo>
                    <a:pt x="8416" y="891"/>
                  </a:lnTo>
                  <a:lnTo>
                    <a:pt x="8099" y="571"/>
                  </a:lnTo>
                  <a:lnTo>
                    <a:pt x="7758" y="281"/>
                  </a:lnTo>
                  <a:lnTo>
                    <a:pt x="7394" y="0"/>
                  </a:lnTo>
                  <a:lnTo>
                    <a:pt x="9188" y="292"/>
                  </a:lnTo>
                  <a:lnTo>
                    <a:pt x="13543" y="778"/>
                  </a:lnTo>
                  <a:lnTo>
                    <a:pt x="14679" y="857"/>
                  </a:lnTo>
                  <a:lnTo>
                    <a:pt x="14777" y="1324"/>
                  </a:lnTo>
                  <a:lnTo>
                    <a:pt x="15981" y="3931"/>
                  </a:lnTo>
                  <a:lnTo>
                    <a:pt x="17568" y="5899"/>
                  </a:lnTo>
                  <a:lnTo>
                    <a:pt x="20264" y="7867"/>
                  </a:lnTo>
                  <a:lnTo>
                    <a:pt x="22718" y="9025"/>
                  </a:lnTo>
                  <a:lnTo>
                    <a:pt x="33335" y="10193"/>
                  </a:lnTo>
                  <a:lnTo>
                    <a:pt x="34214" y="10402"/>
                  </a:lnTo>
                  <a:lnTo>
                    <a:pt x="35766" y="10936"/>
                  </a:lnTo>
                  <a:lnTo>
                    <a:pt x="35921" y="11010"/>
                  </a:lnTo>
                  <a:lnTo>
                    <a:pt x="40390" y="13137"/>
                  </a:lnTo>
                  <a:lnTo>
                    <a:pt x="42967" y="15034"/>
                  </a:lnTo>
                  <a:lnTo>
                    <a:pt x="43925" y="15825"/>
                  </a:lnTo>
                  <a:lnTo>
                    <a:pt x="45637" y="17310"/>
                  </a:lnTo>
                  <a:lnTo>
                    <a:pt x="46292" y="18103"/>
                  </a:lnTo>
                  <a:lnTo>
                    <a:pt x="49203" y="23066"/>
                  </a:lnTo>
                  <a:lnTo>
                    <a:pt x="51929" y="27715"/>
                  </a:lnTo>
                  <a:lnTo>
                    <a:pt x="52850" y="28633"/>
                  </a:lnTo>
                  <a:lnTo>
                    <a:pt x="53335" y="29116"/>
                  </a:lnTo>
                  <a:lnTo>
                    <a:pt x="53977" y="29597"/>
                  </a:lnTo>
                  <a:lnTo>
                    <a:pt x="55096" y="30436"/>
                  </a:lnTo>
                  <a:lnTo>
                    <a:pt x="57998" y="31436"/>
                  </a:lnTo>
                  <a:lnTo>
                    <a:pt x="58424" y="31496"/>
                  </a:lnTo>
                  <a:lnTo>
                    <a:pt x="58849" y="31555"/>
                  </a:lnTo>
                  <a:lnTo>
                    <a:pt x="59839" y="31789"/>
                  </a:lnTo>
                  <a:lnTo>
                    <a:pt x="61619" y="32126"/>
                  </a:lnTo>
                  <a:lnTo>
                    <a:pt x="64143" y="32604"/>
                  </a:lnTo>
                  <a:lnTo>
                    <a:pt x="69339" y="33587"/>
                  </a:lnTo>
                  <a:lnTo>
                    <a:pt x="71350" y="33967"/>
                  </a:lnTo>
                  <a:lnTo>
                    <a:pt x="78848" y="35388"/>
                  </a:lnTo>
                  <a:lnTo>
                    <a:pt x="81010" y="35797"/>
                  </a:lnTo>
                  <a:lnTo>
                    <a:pt x="82292" y="36044"/>
                  </a:lnTo>
                  <a:lnTo>
                    <a:pt x="84576" y="36735"/>
                  </a:lnTo>
                  <a:lnTo>
                    <a:pt x="86318" y="37231"/>
                  </a:lnTo>
                  <a:lnTo>
                    <a:pt x="87130" y="37431"/>
                  </a:lnTo>
                  <a:lnTo>
                    <a:pt x="88736" y="37816"/>
                  </a:lnTo>
                  <a:lnTo>
                    <a:pt x="90307" y="38185"/>
                  </a:lnTo>
                  <a:lnTo>
                    <a:pt x="91211" y="38400"/>
                  </a:lnTo>
                  <a:lnTo>
                    <a:pt x="91610" y="38496"/>
                  </a:lnTo>
                  <a:lnTo>
                    <a:pt x="92463" y="38699"/>
                  </a:lnTo>
                  <a:lnTo>
                    <a:pt x="93367" y="38914"/>
                  </a:lnTo>
                  <a:lnTo>
                    <a:pt x="94473" y="39178"/>
                  </a:lnTo>
                  <a:lnTo>
                    <a:pt x="96401" y="39638"/>
                  </a:lnTo>
                  <a:lnTo>
                    <a:pt x="96649" y="39697"/>
                  </a:lnTo>
                  <a:lnTo>
                    <a:pt x="98796" y="40209"/>
                  </a:lnTo>
                  <a:lnTo>
                    <a:pt x="99185" y="40301"/>
                  </a:lnTo>
                  <a:lnTo>
                    <a:pt x="101164" y="40924"/>
                  </a:lnTo>
                  <a:lnTo>
                    <a:pt x="103127" y="41625"/>
                  </a:lnTo>
                  <a:lnTo>
                    <a:pt x="105536" y="42494"/>
                  </a:lnTo>
                  <a:lnTo>
                    <a:pt x="108038" y="43397"/>
                  </a:lnTo>
                  <a:lnTo>
                    <a:pt x="109427" y="43897"/>
                  </a:lnTo>
                  <a:lnTo>
                    <a:pt x="111278" y="44565"/>
                  </a:lnTo>
                  <a:lnTo>
                    <a:pt x="113070" y="45046"/>
                  </a:lnTo>
                  <a:lnTo>
                    <a:pt x="115549" y="45034"/>
                  </a:lnTo>
                  <a:lnTo>
                    <a:pt x="117756" y="44699"/>
                  </a:lnTo>
                  <a:lnTo>
                    <a:pt x="120113" y="44317"/>
                  </a:lnTo>
                  <a:lnTo>
                    <a:pt x="120249" y="44326"/>
                  </a:lnTo>
                  <a:lnTo>
                    <a:pt x="123420" y="44584"/>
                  </a:lnTo>
                  <a:lnTo>
                    <a:pt x="124667" y="44693"/>
                  </a:lnTo>
                  <a:lnTo>
                    <a:pt x="128540" y="45031"/>
                  </a:lnTo>
                  <a:lnTo>
                    <a:pt x="129693" y="45132"/>
                  </a:lnTo>
                  <a:lnTo>
                    <a:pt x="131494" y="45066"/>
                  </a:lnTo>
                  <a:lnTo>
                    <a:pt x="131566" y="45424"/>
                  </a:lnTo>
                  <a:lnTo>
                    <a:pt x="131623" y="45632"/>
                  </a:lnTo>
                  <a:lnTo>
                    <a:pt x="131718" y="45907"/>
                  </a:lnTo>
                  <a:lnTo>
                    <a:pt x="131832" y="46178"/>
                  </a:lnTo>
                  <a:lnTo>
                    <a:pt x="131965" y="46442"/>
                  </a:lnTo>
                  <a:lnTo>
                    <a:pt x="132113" y="46696"/>
                  </a:lnTo>
                  <a:lnTo>
                    <a:pt x="132277" y="46936"/>
                  </a:lnTo>
                  <a:lnTo>
                    <a:pt x="133219" y="48558"/>
                  </a:lnTo>
                  <a:lnTo>
                    <a:pt x="133388" y="48734"/>
                  </a:lnTo>
                  <a:lnTo>
                    <a:pt x="134597" y="49793"/>
                  </a:lnTo>
                  <a:lnTo>
                    <a:pt x="138242" y="52988"/>
                  </a:lnTo>
                  <a:lnTo>
                    <a:pt x="138477" y="53195"/>
                  </a:lnTo>
                  <a:lnTo>
                    <a:pt x="140225" y="54803"/>
                  </a:lnTo>
                  <a:lnTo>
                    <a:pt x="140510" y="55151"/>
                  </a:lnTo>
                  <a:lnTo>
                    <a:pt x="142227" y="59759"/>
                  </a:lnTo>
                  <a:lnTo>
                    <a:pt x="142980" y="61778"/>
                  </a:lnTo>
                  <a:lnTo>
                    <a:pt x="143425" y="62971"/>
                  </a:lnTo>
                  <a:lnTo>
                    <a:pt x="143766" y="63555"/>
                  </a:lnTo>
                  <a:lnTo>
                    <a:pt x="144850" y="64715"/>
                  </a:lnTo>
                  <a:lnTo>
                    <a:pt x="145510" y="65421"/>
                  </a:lnTo>
                  <a:lnTo>
                    <a:pt x="147953" y="67400"/>
                  </a:lnTo>
                  <a:lnTo>
                    <a:pt x="148795" y="67918"/>
                  </a:lnTo>
                  <a:lnTo>
                    <a:pt x="152611" y="68785"/>
                  </a:lnTo>
                  <a:lnTo>
                    <a:pt x="153903" y="69083"/>
                  </a:lnTo>
                  <a:lnTo>
                    <a:pt x="155317" y="69409"/>
                  </a:lnTo>
                  <a:lnTo>
                    <a:pt x="155620" y="69510"/>
                  </a:lnTo>
                  <a:lnTo>
                    <a:pt x="155922" y="69625"/>
                  </a:lnTo>
                  <a:lnTo>
                    <a:pt x="156219" y="69755"/>
                  </a:lnTo>
                  <a:lnTo>
                    <a:pt x="156508" y="69897"/>
                  </a:lnTo>
                  <a:lnTo>
                    <a:pt x="156790" y="70051"/>
                  </a:lnTo>
                  <a:lnTo>
                    <a:pt x="157266" y="70340"/>
                  </a:lnTo>
                  <a:lnTo>
                    <a:pt x="157497" y="70499"/>
                  </a:lnTo>
                  <a:lnTo>
                    <a:pt x="157714" y="70671"/>
                  </a:lnTo>
                  <a:lnTo>
                    <a:pt x="158020" y="70975"/>
                  </a:lnTo>
                  <a:lnTo>
                    <a:pt x="158170" y="71157"/>
                  </a:lnTo>
                  <a:lnTo>
                    <a:pt x="158364" y="71377"/>
                  </a:lnTo>
                  <a:lnTo>
                    <a:pt x="159499" y="72659"/>
                  </a:lnTo>
                  <a:lnTo>
                    <a:pt x="160808" y="74137"/>
                  </a:lnTo>
                  <a:lnTo>
                    <a:pt x="161310" y="74718"/>
                  </a:lnTo>
                  <a:lnTo>
                    <a:pt x="161826" y="75299"/>
                  </a:lnTo>
                  <a:lnTo>
                    <a:pt x="162388" y="75963"/>
                  </a:lnTo>
                  <a:lnTo>
                    <a:pt x="164123" y="77993"/>
                  </a:lnTo>
                  <a:lnTo>
                    <a:pt x="165364" y="79443"/>
                  </a:lnTo>
                  <a:lnTo>
                    <a:pt x="165984" y="80196"/>
                  </a:lnTo>
                  <a:lnTo>
                    <a:pt x="167979" y="82616"/>
                  </a:lnTo>
                  <a:lnTo>
                    <a:pt x="170329" y="85470"/>
                  </a:lnTo>
                  <a:lnTo>
                    <a:pt x="171928" y="87376"/>
                  </a:lnTo>
                  <a:lnTo>
                    <a:pt x="172662" y="88251"/>
                  </a:lnTo>
                  <a:lnTo>
                    <a:pt x="173521" y="89303"/>
                  </a:lnTo>
                  <a:lnTo>
                    <a:pt x="174008" y="90035"/>
                  </a:lnTo>
                  <a:lnTo>
                    <a:pt x="174462" y="90821"/>
                  </a:lnTo>
                  <a:lnTo>
                    <a:pt x="175197" y="91910"/>
                  </a:lnTo>
                  <a:lnTo>
                    <a:pt x="175603" y="92607"/>
                  </a:lnTo>
                  <a:lnTo>
                    <a:pt x="175824" y="92986"/>
                  </a:lnTo>
                  <a:lnTo>
                    <a:pt x="176713" y="94443"/>
                  </a:lnTo>
                  <a:lnTo>
                    <a:pt x="177380" y="96070"/>
                  </a:lnTo>
                  <a:lnTo>
                    <a:pt x="178495" y="98421"/>
                  </a:lnTo>
                  <a:lnTo>
                    <a:pt x="178972" y="99620"/>
                  </a:lnTo>
                  <a:lnTo>
                    <a:pt x="179214" y="100052"/>
                  </a:lnTo>
                  <a:lnTo>
                    <a:pt x="179479" y="100471"/>
                  </a:lnTo>
                  <a:lnTo>
                    <a:pt x="179800" y="100929"/>
                  </a:lnTo>
                  <a:lnTo>
                    <a:pt x="179987" y="101180"/>
                  </a:lnTo>
                  <a:lnTo>
                    <a:pt x="180183" y="101423"/>
                  </a:lnTo>
                  <a:lnTo>
                    <a:pt x="180393" y="101653"/>
                  </a:lnTo>
                  <a:lnTo>
                    <a:pt x="180617" y="101862"/>
                  </a:lnTo>
                  <a:lnTo>
                    <a:pt x="180805" y="102009"/>
                  </a:lnTo>
                  <a:lnTo>
                    <a:pt x="181001" y="102144"/>
                  </a:lnTo>
                  <a:lnTo>
                    <a:pt x="181207" y="102271"/>
                  </a:lnTo>
                  <a:lnTo>
                    <a:pt x="181747" y="102571"/>
                  </a:lnTo>
                  <a:lnTo>
                    <a:pt x="182256" y="102760"/>
                  </a:lnTo>
                  <a:lnTo>
                    <a:pt x="185623" y="103539"/>
                  </a:lnTo>
                  <a:lnTo>
                    <a:pt x="186153" y="103654"/>
                  </a:lnTo>
                  <a:lnTo>
                    <a:pt x="187266" y="103851"/>
                  </a:lnTo>
                  <a:lnTo>
                    <a:pt x="187922" y="103967"/>
                  </a:lnTo>
                  <a:lnTo>
                    <a:pt x="188600" y="103975"/>
                  </a:lnTo>
                  <a:lnTo>
                    <a:pt x="189290" y="103947"/>
                  </a:lnTo>
                  <a:lnTo>
                    <a:pt x="189975" y="103873"/>
                  </a:lnTo>
                  <a:lnTo>
                    <a:pt x="190645" y="103744"/>
                  </a:lnTo>
                  <a:lnTo>
                    <a:pt x="191282" y="103548"/>
                  </a:lnTo>
                  <a:lnTo>
                    <a:pt x="191610" y="103435"/>
                  </a:lnTo>
                  <a:lnTo>
                    <a:pt x="193845" y="102666"/>
                  </a:lnTo>
                  <a:lnTo>
                    <a:pt x="196119" y="101691"/>
                  </a:lnTo>
                  <a:lnTo>
                    <a:pt x="198418" y="100558"/>
                  </a:lnTo>
                  <a:lnTo>
                    <a:pt x="198717" y="100410"/>
                  </a:lnTo>
                  <a:lnTo>
                    <a:pt x="201593" y="99112"/>
                  </a:lnTo>
                  <a:lnTo>
                    <a:pt x="203191" y="98510"/>
                  </a:lnTo>
                  <a:lnTo>
                    <a:pt x="204413" y="97964"/>
                  </a:lnTo>
                  <a:lnTo>
                    <a:pt x="205324" y="97822"/>
                  </a:lnTo>
                  <a:lnTo>
                    <a:pt x="206076" y="97634"/>
                  </a:lnTo>
                  <a:lnTo>
                    <a:pt x="206485" y="99533"/>
                  </a:lnTo>
                  <a:lnTo>
                    <a:pt x="206839" y="101182"/>
                  </a:lnTo>
                  <a:lnTo>
                    <a:pt x="206940" y="101574"/>
                  </a:lnTo>
                  <a:lnTo>
                    <a:pt x="207416" y="103413"/>
                  </a:lnTo>
                  <a:lnTo>
                    <a:pt x="208106" y="105551"/>
                  </a:lnTo>
                  <a:lnTo>
                    <a:pt x="208491" y="106739"/>
                  </a:lnTo>
                  <a:lnTo>
                    <a:pt x="209424" y="109287"/>
                  </a:lnTo>
                  <a:lnTo>
                    <a:pt x="209856" y="110548"/>
                  </a:lnTo>
                  <a:lnTo>
                    <a:pt x="210054" y="111387"/>
                  </a:lnTo>
                  <a:lnTo>
                    <a:pt x="210454" y="112246"/>
                  </a:lnTo>
                  <a:lnTo>
                    <a:pt x="210787" y="113240"/>
                  </a:lnTo>
                  <a:lnTo>
                    <a:pt x="211381" y="115019"/>
                  </a:lnTo>
                  <a:lnTo>
                    <a:pt x="211537" y="118529"/>
                  </a:lnTo>
                  <a:lnTo>
                    <a:pt x="211539" y="118738"/>
                  </a:lnTo>
                  <a:lnTo>
                    <a:pt x="210695" y="118600"/>
                  </a:lnTo>
                  <a:lnTo>
                    <a:pt x="210305" y="118220"/>
                  </a:lnTo>
                  <a:lnTo>
                    <a:pt x="209356" y="117889"/>
                  </a:lnTo>
                  <a:lnTo>
                    <a:pt x="208770" y="117692"/>
                  </a:lnTo>
                  <a:lnTo>
                    <a:pt x="208063" y="117453"/>
                  </a:lnTo>
                  <a:lnTo>
                    <a:pt x="205360" y="117452"/>
                  </a:lnTo>
                  <a:lnTo>
                    <a:pt x="203118" y="119084"/>
                  </a:lnTo>
                  <a:lnTo>
                    <a:pt x="202430" y="119584"/>
                  </a:lnTo>
                  <a:lnTo>
                    <a:pt x="201181" y="119798"/>
                  </a:lnTo>
                  <a:lnTo>
                    <a:pt x="200603" y="119516"/>
                  </a:lnTo>
                  <a:lnTo>
                    <a:pt x="199655" y="119019"/>
                  </a:lnTo>
                  <a:lnTo>
                    <a:pt x="199461" y="119497"/>
                  </a:lnTo>
                  <a:lnTo>
                    <a:pt x="199521" y="119674"/>
                  </a:lnTo>
                  <a:lnTo>
                    <a:pt x="199615" y="119973"/>
                  </a:lnTo>
                  <a:lnTo>
                    <a:pt x="199663" y="120148"/>
                  </a:lnTo>
                  <a:lnTo>
                    <a:pt x="199708" y="120324"/>
                  </a:lnTo>
                  <a:lnTo>
                    <a:pt x="199789" y="120663"/>
                  </a:lnTo>
                  <a:lnTo>
                    <a:pt x="199860" y="120991"/>
                  </a:lnTo>
                  <a:lnTo>
                    <a:pt x="199829" y="121451"/>
                  </a:lnTo>
                  <a:lnTo>
                    <a:pt x="199733" y="121871"/>
                  </a:lnTo>
                  <a:lnTo>
                    <a:pt x="199766" y="122249"/>
                  </a:lnTo>
                  <a:lnTo>
                    <a:pt x="199717" y="122480"/>
                  </a:lnTo>
                  <a:lnTo>
                    <a:pt x="199603" y="123048"/>
                  </a:lnTo>
                  <a:lnTo>
                    <a:pt x="199603" y="123269"/>
                  </a:lnTo>
                  <a:lnTo>
                    <a:pt x="199595" y="123447"/>
                  </a:lnTo>
                  <a:lnTo>
                    <a:pt x="199564" y="123749"/>
                  </a:lnTo>
                  <a:lnTo>
                    <a:pt x="199400" y="124208"/>
                  </a:lnTo>
                  <a:lnTo>
                    <a:pt x="199299" y="124462"/>
                  </a:lnTo>
                  <a:lnTo>
                    <a:pt x="198996" y="125011"/>
                  </a:lnTo>
                  <a:lnTo>
                    <a:pt x="198847" y="125138"/>
                  </a:lnTo>
                  <a:lnTo>
                    <a:pt x="198690" y="125252"/>
                  </a:lnTo>
                  <a:lnTo>
                    <a:pt x="198562" y="125329"/>
                  </a:lnTo>
                  <a:lnTo>
                    <a:pt x="198429" y="125396"/>
                  </a:lnTo>
                  <a:lnTo>
                    <a:pt x="198292" y="125454"/>
                  </a:lnTo>
                  <a:lnTo>
                    <a:pt x="197889" y="125600"/>
                  </a:lnTo>
                  <a:lnTo>
                    <a:pt x="197373" y="125738"/>
                  </a:lnTo>
                  <a:lnTo>
                    <a:pt x="196936" y="125866"/>
                  </a:lnTo>
                  <a:lnTo>
                    <a:pt x="196713" y="125939"/>
                  </a:lnTo>
                  <a:lnTo>
                    <a:pt x="196259" y="126108"/>
                  </a:lnTo>
                  <a:lnTo>
                    <a:pt x="195813" y="126250"/>
                  </a:lnTo>
                  <a:lnTo>
                    <a:pt x="195664" y="126301"/>
                  </a:lnTo>
                  <a:lnTo>
                    <a:pt x="195519" y="126359"/>
                  </a:lnTo>
                  <a:lnTo>
                    <a:pt x="195381" y="126422"/>
                  </a:lnTo>
                  <a:lnTo>
                    <a:pt x="195110" y="126562"/>
                  </a:lnTo>
                  <a:lnTo>
                    <a:pt x="194976" y="126639"/>
                  </a:lnTo>
                  <a:lnTo>
                    <a:pt x="194604" y="126882"/>
                  </a:lnTo>
                  <a:lnTo>
                    <a:pt x="193957" y="127703"/>
                  </a:lnTo>
                  <a:lnTo>
                    <a:pt x="193855" y="128032"/>
                  </a:lnTo>
                  <a:lnTo>
                    <a:pt x="193745" y="128442"/>
                  </a:lnTo>
                  <a:lnTo>
                    <a:pt x="193615" y="128655"/>
                  </a:lnTo>
                  <a:lnTo>
                    <a:pt x="193504" y="129081"/>
                  </a:lnTo>
                  <a:lnTo>
                    <a:pt x="193275" y="129954"/>
                  </a:lnTo>
                  <a:lnTo>
                    <a:pt x="192948" y="130369"/>
                  </a:lnTo>
                  <a:lnTo>
                    <a:pt x="192662" y="130537"/>
                  </a:lnTo>
                  <a:lnTo>
                    <a:pt x="192234" y="130785"/>
                  </a:lnTo>
                  <a:lnTo>
                    <a:pt x="191961" y="130977"/>
                  </a:lnTo>
                  <a:lnTo>
                    <a:pt x="191228" y="131526"/>
                  </a:lnTo>
                  <a:lnTo>
                    <a:pt x="190919" y="131630"/>
                  </a:lnTo>
                  <a:lnTo>
                    <a:pt x="190206" y="131825"/>
                  </a:lnTo>
                  <a:lnTo>
                    <a:pt x="189940" y="131798"/>
                  </a:lnTo>
                  <a:lnTo>
                    <a:pt x="189445" y="131780"/>
                  </a:lnTo>
                  <a:lnTo>
                    <a:pt x="189239" y="131744"/>
                  </a:lnTo>
                  <a:lnTo>
                    <a:pt x="188890" y="131728"/>
                  </a:lnTo>
                  <a:lnTo>
                    <a:pt x="188669" y="131816"/>
                  </a:lnTo>
                  <a:lnTo>
                    <a:pt x="188352" y="131925"/>
                  </a:lnTo>
                  <a:lnTo>
                    <a:pt x="188150" y="132068"/>
                  </a:lnTo>
                  <a:lnTo>
                    <a:pt x="187687" y="132357"/>
                  </a:lnTo>
                  <a:lnTo>
                    <a:pt x="187424" y="132602"/>
                  </a:lnTo>
                  <a:lnTo>
                    <a:pt x="187147" y="132770"/>
                  </a:lnTo>
                  <a:lnTo>
                    <a:pt x="186886" y="132986"/>
                  </a:lnTo>
                  <a:lnTo>
                    <a:pt x="186387" y="133387"/>
                  </a:lnTo>
                  <a:lnTo>
                    <a:pt x="186254" y="133526"/>
                  </a:lnTo>
                  <a:lnTo>
                    <a:pt x="185525" y="134508"/>
                  </a:lnTo>
                  <a:lnTo>
                    <a:pt x="185560" y="134686"/>
                  </a:lnTo>
                  <a:lnTo>
                    <a:pt x="185589" y="134861"/>
                  </a:lnTo>
                  <a:lnTo>
                    <a:pt x="185652" y="135333"/>
                  </a:lnTo>
                  <a:lnTo>
                    <a:pt x="185662" y="135571"/>
                  </a:lnTo>
                  <a:lnTo>
                    <a:pt x="185652" y="135715"/>
                  </a:lnTo>
                  <a:lnTo>
                    <a:pt x="185589" y="136047"/>
                  </a:lnTo>
                  <a:lnTo>
                    <a:pt x="185506" y="136327"/>
                  </a:lnTo>
                  <a:lnTo>
                    <a:pt x="185425" y="136645"/>
                  </a:lnTo>
                  <a:lnTo>
                    <a:pt x="185241" y="137207"/>
                  </a:lnTo>
                  <a:lnTo>
                    <a:pt x="185244" y="137344"/>
                  </a:lnTo>
                  <a:lnTo>
                    <a:pt x="185238" y="137598"/>
                  </a:lnTo>
                  <a:lnTo>
                    <a:pt x="185220" y="137852"/>
                  </a:lnTo>
                  <a:lnTo>
                    <a:pt x="185168" y="138190"/>
                  </a:lnTo>
                  <a:lnTo>
                    <a:pt x="185137" y="138522"/>
                  </a:lnTo>
                  <a:lnTo>
                    <a:pt x="185120" y="138774"/>
                  </a:lnTo>
                  <a:lnTo>
                    <a:pt x="185114" y="138944"/>
                  </a:lnTo>
                  <a:lnTo>
                    <a:pt x="185123" y="139103"/>
                  </a:lnTo>
                  <a:lnTo>
                    <a:pt x="185160" y="139324"/>
                  </a:lnTo>
                  <a:lnTo>
                    <a:pt x="185193" y="139461"/>
                  </a:lnTo>
                  <a:lnTo>
                    <a:pt x="185247" y="139650"/>
                  </a:lnTo>
                  <a:lnTo>
                    <a:pt x="185334" y="139920"/>
                  </a:lnTo>
                  <a:lnTo>
                    <a:pt x="185449" y="140225"/>
                  </a:lnTo>
                  <a:lnTo>
                    <a:pt x="185677" y="140783"/>
                  </a:lnTo>
                  <a:lnTo>
                    <a:pt x="185726" y="141018"/>
                  </a:lnTo>
                  <a:lnTo>
                    <a:pt x="185796" y="141312"/>
                  </a:lnTo>
                  <a:lnTo>
                    <a:pt x="185800" y="141913"/>
                  </a:lnTo>
                  <a:lnTo>
                    <a:pt x="185716" y="142215"/>
                  </a:lnTo>
                  <a:lnTo>
                    <a:pt x="185682" y="142379"/>
                  </a:lnTo>
                  <a:lnTo>
                    <a:pt x="185653" y="142545"/>
                  </a:lnTo>
                  <a:lnTo>
                    <a:pt x="185630" y="142700"/>
                  </a:lnTo>
                  <a:lnTo>
                    <a:pt x="185586" y="143100"/>
                  </a:lnTo>
                  <a:lnTo>
                    <a:pt x="185384" y="143376"/>
                  </a:lnTo>
                  <a:lnTo>
                    <a:pt x="185129" y="143902"/>
                  </a:lnTo>
                  <a:lnTo>
                    <a:pt x="184932" y="145598"/>
                  </a:lnTo>
                  <a:lnTo>
                    <a:pt x="184987" y="145734"/>
                  </a:lnTo>
                  <a:lnTo>
                    <a:pt x="185035" y="145869"/>
                  </a:lnTo>
                  <a:lnTo>
                    <a:pt x="185079" y="146021"/>
                  </a:lnTo>
                  <a:lnTo>
                    <a:pt x="184814" y="146276"/>
                  </a:lnTo>
                  <a:lnTo>
                    <a:pt x="184663" y="146374"/>
                  </a:lnTo>
                  <a:lnTo>
                    <a:pt x="183472" y="147000"/>
                  </a:lnTo>
                  <a:lnTo>
                    <a:pt x="183325" y="147181"/>
                  </a:lnTo>
                  <a:lnTo>
                    <a:pt x="183147" y="147448"/>
                  </a:lnTo>
                  <a:lnTo>
                    <a:pt x="182822" y="148006"/>
                  </a:lnTo>
                  <a:lnTo>
                    <a:pt x="182648" y="148273"/>
                  </a:lnTo>
                  <a:lnTo>
                    <a:pt x="182442" y="148506"/>
                  </a:lnTo>
                  <a:lnTo>
                    <a:pt x="182197" y="148701"/>
                  </a:lnTo>
                  <a:lnTo>
                    <a:pt x="181928" y="148863"/>
                  </a:lnTo>
                  <a:lnTo>
                    <a:pt x="181639" y="149016"/>
                  </a:lnTo>
                  <a:lnTo>
                    <a:pt x="181342" y="149154"/>
                  </a:lnTo>
                  <a:lnTo>
                    <a:pt x="181057" y="149297"/>
                  </a:lnTo>
                  <a:lnTo>
                    <a:pt x="180756" y="149440"/>
                  </a:lnTo>
                  <a:lnTo>
                    <a:pt x="180146" y="149693"/>
                  </a:lnTo>
                  <a:lnTo>
                    <a:pt x="179853" y="149836"/>
                  </a:lnTo>
                  <a:lnTo>
                    <a:pt x="179580" y="150007"/>
                  </a:lnTo>
                  <a:lnTo>
                    <a:pt x="179192" y="150365"/>
                  </a:lnTo>
                  <a:lnTo>
                    <a:pt x="178852" y="150793"/>
                  </a:lnTo>
                  <a:lnTo>
                    <a:pt x="178547" y="151275"/>
                  </a:lnTo>
                  <a:lnTo>
                    <a:pt x="177997" y="152261"/>
                  </a:lnTo>
                  <a:lnTo>
                    <a:pt x="177775" y="152666"/>
                  </a:lnTo>
                  <a:lnTo>
                    <a:pt x="177565" y="153081"/>
                  </a:lnTo>
                  <a:lnTo>
                    <a:pt x="177367" y="153505"/>
                  </a:lnTo>
                  <a:lnTo>
                    <a:pt x="177185" y="153929"/>
                  </a:lnTo>
                  <a:lnTo>
                    <a:pt x="177015" y="154358"/>
                  </a:lnTo>
                  <a:lnTo>
                    <a:pt x="177166" y="158027"/>
                  </a:lnTo>
                  <a:lnTo>
                    <a:pt x="177138" y="158318"/>
                  </a:lnTo>
                  <a:lnTo>
                    <a:pt x="177130" y="158466"/>
                  </a:lnTo>
                  <a:lnTo>
                    <a:pt x="177106" y="158761"/>
                  </a:lnTo>
                  <a:lnTo>
                    <a:pt x="177102" y="159090"/>
                  </a:lnTo>
                  <a:lnTo>
                    <a:pt x="177126" y="159752"/>
                  </a:lnTo>
                  <a:lnTo>
                    <a:pt x="177122" y="160076"/>
                  </a:lnTo>
                  <a:lnTo>
                    <a:pt x="177078" y="160396"/>
                  </a:lnTo>
                  <a:lnTo>
                    <a:pt x="177007" y="160710"/>
                  </a:lnTo>
                  <a:lnTo>
                    <a:pt x="176908" y="161020"/>
                  </a:lnTo>
                  <a:lnTo>
                    <a:pt x="176789" y="161325"/>
                  </a:lnTo>
                  <a:lnTo>
                    <a:pt x="176651" y="161615"/>
                  </a:lnTo>
                  <a:lnTo>
                    <a:pt x="176497" y="161897"/>
                  </a:lnTo>
                  <a:lnTo>
                    <a:pt x="175115" y="164632"/>
                  </a:lnTo>
                  <a:lnTo>
                    <a:pt x="174438" y="166519"/>
                  </a:lnTo>
                  <a:lnTo>
                    <a:pt x="173971" y="167091"/>
                  </a:lnTo>
                  <a:lnTo>
                    <a:pt x="171394" y="168964"/>
                  </a:lnTo>
                  <a:lnTo>
                    <a:pt x="171148" y="169016"/>
                  </a:lnTo>
                  <a:lnTo>
                    <a:pt x="170657" y="168992"/>
                  </a:lnTo>
                  <a:lnTo>
                    <a:pt x="170503" y="169054"/>
                  </a:lnTo>
                  <a:lnTo>
                    <a:pt x="170357" y="169145"/>
                  </a:lnTo>
                  <a:lnTo>
                    <a:pt x="170214" y="169259"/>
                  </a:lnTo>
                  <a:lnTo>
                    <a:pt x="169783" y="169664"/>
                  </a:lnTo>
                  <a:lnTo>
                    <a:pt x="169616" y="169836"/>
                  </a:lnTo>
                  <a:lnTo>
                    <a:pt x="169462" y="170017"/>
                  </a:lnTo>
                  <a:lnTo>
                    <a:pt x="169335" y="170207"/>
                  </a:lnTo>
                  <a:lnTo>
                    <a:pt x="169240" y="170412"/>
                  </a:lnTo>
                  <a:lnTo>
                    <a:pt x="169169" y="170684"/>
                  </a:lnTo>
                  <a:lnTo>
                    <a:pt x="169141" y="170984"/>
                  </a:lnTo>
                  <a:lnTo>
                    <a:pt x="169153" y="171294"/>
                  </a:lnTo>
                  <a:lnTo>
                    <a:pt x="169209" y="171589"/>
                  </a:lnTo>
                  <a:lnTo>
                    <a:pt x="169300" y="171851"/>
                  </a:lnTo>
                  <a:lnTo>
                    <a:pt x="169878" y="173610"/>
                  </a:lnTo>
                  <a:lnTo>
                    <a:pt x="170503" y="175154"/>
                  </a:lnTo>
                  <a:lnTo>
                    <a:pt x="171045" y="176645"/>
                  </a:lnTo>
                  <a:lnTo>
                    <a:pt x="170998" y="176779"/>
                  </a:lnTo>
                  <a:lnTo>
                    <a:pt x="171714" y="178275"/>
                  </a:lnTo>
                  <a:lnTo>
                    <a:pt x="172972" y="180085"/>
                  </a:lnTo>
                  <a:lnTo>
                    <a:pt x="173836" y="181330"/>
                  </a:lnTo>
                  <a:lnTo>
                    <a:pt x="174454" y="183217"/>
                  </a:lnTo>
                  <a:lnTo>
                    <a:pt x="175261" y="184413"/>
                  </a:lnTo>
                  <a:lnTo>
                    <a:pt x="178591" y="188273"/>
                  </a:lnTo>
                  <a:lnTo>
                    <a:pt x="178812" y="188544"/>
                  </a:lnTo>
                  <a:lnTo>
                    <a:pt x="178915" y="188683"/>
                  </a:lnTo>
                  <a:lnTo>
                    <a:pt x="179010" y="188830"/>
                  </a:lnTo>
                  <a:lnTo>
                    <a:pt x="179097" y="188983"/>
                  </a:lnTo>
                  <a:lnTo>
                    <a:pt x="179216" y="189207"/>
                  </a:lnTo>
                  <a:lnTo>
                    <a:pt x="179323" y="189440"/>
                  </a:lnTo>
                  <a:lnTo>
                    <a:pt x="179410" y="189678"/>
                  </a:lnTo>
                  <a:lnTo>
                    <a:pt x="179477" y="189926"/>
                  </a:lnTo>
                  <a:lnTo>
                    <a:pt x="179513" y="190169"/>
                  </a:lnTo>
                  <a:lnTo>
                    <a:pt x="179521" y="190379"/>
                  </a:lnTo>
                  <a:lnTo>
                    <a:pt x="179505" y="190593"/>
                  </a:lnTo>
                  <a:lnTo>
                    <a:pt x="179473" y="190808"/>
                  </a:lnTo>
                  <a:lnTo>
                    <a:pt x="179430" y="191017"/>
                  </a:lnTo>
                  <a:lnTo>
                    <a:pt x="179362" y="191213"/>
                  </a:lnTo>
                  <a:lnTo>
                    <a:pt x="179208" y="191408"/>
                  </a:lnTo>
                  <a:lnTo>
                    <a:pt x="179042" y="191589"/>
                  </a:lnTo>
                  <a:lnTo>
                    <a:pt x="178864" y="191766"/>
                  </a:lnTo>
                  <a:lnTo>
                    <a:pt x="178674" y="191928"/>
                  </a:lnTo>
                  <a:lnTo>
                    <a:pt x="178476" y="192075"/>
                  </a:lnTo>
                  <a:lnTo>
                    <a:pt x="178290" y="192199"/>
                  </a:lnTo>
                  <a:lnTo>
                    <a:pt x="178092" y="192314"/>
                  </a:lnTo>
                  <a:lnTo>
                    <a:pt x="177890" y="192418"/>
                  </a:lnTo>
                  <a:lnTo>
                    <a:pt x="177680" y="192509"/>
                  </a:lnTo>
                  <a:lnTo>
                    <a:pt x="177466" y="192581"/>
                  </a:lnTo>
                  <a:lnTo>
                    <a:pt x="177324" y="192619"/>
                  </a:lnTo>
                  <a:lnTo>
                    <a:pt x="177027" y="192671"/>
                  </a:lnTo>
                  <a:lnTo>
                    <a:pt x="176877" y="192690"/>
                  </a:lnTo>
                  <a:lnTo>
                    <a:pt x="176726" y="192700"/>
                  </a:lnTo>
                  <a:lnTo>
                    <a:pt x="173239" y="190765"/>
                  </a:lnTo>
                  <a:lnTo>
                    <a:pt x="172973" y="190665"/>
                  </a:lnTo>
                  <a:lnTo>
                    <a:pt x="172815" y="190622"/>
                  </a:lnTo>
                  <a:lnTo>
                    <a:pt x="172649" y="190593"/>
                  </a:lnTo>
                  <a:lnTo>
                    <a:pt x="172312" y="190550"/>
                  </a:lnTo>
                  <a:lnTo>
                    <a:pt x="172150" y="190517"/>
                  </a:lnTo>
                  <a:lnTo>
                    <a:pt x="171897" y="190450"/>
                  </a:lnTo>
                  <a:lnTo>
                    <a:pt x="171643" y="190374"/>
                  </a:lnTo>
                  <a:lnTo>
                    <a:pt x="171390" y="190288"/>
                  </a:lnTo>
                  <a:lnTo>
                    <a:pt x="171140" y="190198"/>
                  </a:lnTo>
                  <a:lnTo>
                    <a:pt x="170895" y="190103"/>
                  </a:lnTo>
                  <a:lnTo>
                    <a:pt x="170479" y="189931"/>
                  </a:lnTo>
                  <a:lnTo>
                    <a:pt x="170072" y="189736"/>
                  </a:lnTo>
                  <a:lnTo>
                    <a:pt x="169264" y="189321"/>
                  </a:lnTo>
                  <a:lnTo>
                    <a:pt x="168492" y="188902"/>
                  </a:lnTo>
                  <a:lnTo>
                    <a:pt x="168124" y="188697"/>
                  </a:lnTo>
                  <a:lnTo>
                    <a:pt x="167756" y="188482"/>
                  </a:lnTo>
                  <a:lnTo>
                    <a:pt x="167189" y="188166"/>
                  </a:lnTo>
                  <a:lnTo>
                    <a:pt x="167012" y="188068"/>
                  </a:lnTo>
                  <a:lnTo>
                    <a:pt x="166857" y="187972"/>
                  </a:lnTo>
                  <a:lnTo>
                    <a:pt x="166699" y="187858"/>
                  </a:lnTo>
                  <a:lnTo>
                    <a:pt x="166537" y="187753"/>
                  </a:lnTo>
                  <a:lnTo>
                    <a:pt x="166382" y="187682"/>
                  </a:lnTo>
                  <a:lnTo>
                    <a:pt x="166077" y="187715"/>
                  </a:lnTo>
                  <a:lnTo>
                    <a:pt x="165622" y="187868"/>
                  </a:lnTo>
                  <a:lnTo>
                    <a:pt x="165487" y="187853"/>
                  </a:lnTo>
                  <a:lnTo>
                    <a:pt x="165345" y="187796"/>
                  </a:lnTo>
                  <a:lnTo>
                    <a:pt x="164977" y="187510"/>
                  </a:lnTo>
                  <a:lnTo>
                    <a:pt x="164902" y="187343"/>
                  </a:lnTo>
                  <a:lnTo>
                    <a:pt x="164886" y="187138"/>
                  </a:lnTo>
                  <a:lnTo>
                    <a:pt x="164886" y="186915"/>
                  </a:lnTo>
                  <a:lnTo>
                    <a:pt x="164878" y="186691"/>
                  </a:lnTo>
                  <a:lnTo>
                    <a:pt x="164652" y="186276"/>
                  </a:lnTo>
                  <a:lnTo>
                    <a:pt x="164351" y="185966"/>
                  </a:lnTo>
                  <a:lnTo>
                    <a:pt x="163829" y="185390"/>
                  </a:lnTo>
                  <a:lnTo>
                    <a:pt x="163647" y="185204"/>
                  </a:lnTo>
                  <a:lnTo>
                    <a:pt x="163453" y="185032"/>
                  </a:lnTo>
                  <a:lnTo>
                    <a:pt x="163124" y="184775"/>
                  </a:lnTo>
                  <a:lnTo>
                    <a:pt x="162954" y="184656"/>
                  </a:lnTo>
                  <a:lnTo>
                    <a:pt x="162776" y="184546"/>
                  </a:lnTo>
                  <a:lnTo>
                    <a:pt x="162594" y="184451"/>
                  </a:lnTo>
                  <a:lnTo>
                    <a:pt x="162423" y="184394"/>
                  </a:lnTo>
                  <a:lnTo>
                    <a:pt x="162051" y="184317"/>
                  </a:lnTo>
                  <a:lnTo>
                    <a:pt x="161770" y="184174"/>
                  </a:lnTo>
                  <a:lnTo>
                    <a:pt x="161715" y="184036"/>
                  </a:lnTo>
                  <a:lnTo>
                    <a:pt x="161703" y="183865"/>
                  </a:lnTo>
                  <a:lnTo>
                    <a:pt x="161707" y="183679"/>
                  </a:lnTo>
                  <a:lnTo>
                    <a:pt x="161703" y="183498"/>
                  </a:lnTo>
                  <a:lnTo>
                    <a:pt x="161390" y="183050"/>
                  </a:lnTo>
                  <a:lnTo>
                    <a:pt x="161070" y="182816"/>
                  </a:lnTo>
                  <a:lnTo>
                    <a:pt x="160939" y="182745"/>
                  </a:lnTo>
                  <a:lnTo>
                    <a:pt x="160804" y="182678"/>
                  </a:lnTo>
                  <a:lnTo>
                    <a:pt x="160666" y="182626"/>
                  </a:lnTo>
                  <a:lnTo>
                    <a:pt x="160492" y="182569"/>
                  </a:lnTo>
                  <a:lnTo>
                    <a:pt x="160309" y="182521"/>
                  </a:lnTo>
                  <a:lnTo>
                    <a:pt x="160124" y="182492"/>
                  </a:lnTo>
                  <a:lnTo>
                    <a:pt x="159937" y="182478"/>
                  </a:lnTo>
                  <a:lnTo>
                    <a:pt x="159755" y="182478"/>
                  </a:lnTo>
                  <a:lnTo>
                    <a:pt x="159577" y="182488"/>
                  </a:lnTo>
                  <a:lnTo>
                    <a:pt x="159391" y="182511"/>
                  </a:lnTo>
                  <a:lnTo>
                    <a:pt x="159209" y="182545"/>
                  </a:lnTo>
                  <a:lnTo>
                    <a:pt x="159059" y="182597"/>
                  </a:lnTo>
                  <a:lnTo>
                    <a:pt x="158928" y="183207"/>
                  </a:lnTo>
                  <a:lnTo>
                    <a:pt x="158991" y="183655"/>
                  </a:lnTo>
                  <a:lnTo>
                    <a:pt x="158853" y="184155"/>
                  </a:lnTo>
                  <a:lnTo>
                    <a:pt x="158722" y="184379"/>
                  </a:lnTo>
                  <a:lnTo>
                    <a:pt x="158588" y="184599"/>
                  </a:lnTo>
                  <a:lnTo>
                    <a:pt x="158417" y="184861"/>
                  </a:lnTo>
                  <a:lnTo>
                    <a:pt x="158235" y="185118"/>
                  </a:lnTo>
                  <a:lnTo>
                    <a:pt x="158045" y="185366"/>
                  </a:lnTo>
                  <a:lnTo>
                    <a:pt x="157851" y="185609"/>
                  </a:lnTo>
                  <a:lnTo>
                    <a:pt x="157467" y="186062"/>
                  </a:lnTo>
                  <a:lnTo>
                    <a:pt x="157281" y="186271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6" name="pg166"/>
            <p:cNvSpPr/>
            <p:nvPr/>
          </p:nvSpPr>
          <p:spPr>
            <a:xfrm>
              <a:off x="6343508" y="4384040"/>
              <a:ext cx="137864" cy="66938"/>
            </a:xfrm>
            <a:custGeom>
              <a:avLst/>
              <a:gdLst/>
              <a:ahLst/>
              <a:cxnLst/>
              <a:rect l="0" t="0" r="0" b="0"/>
              <a:pathLst>
                <a:path w="137864" h="66938">
                  <a:moveTo>
                    <a:pt x="124605" y="9560"/>
                  </a:moveTo>
                  <a:lnTo>
                    <a:pt x="124580" y="9719"/>
                  </a:lnTo>
                  <a:lnTo>
                    <a:pt x="124525" y="9921"/>
                  </a:lnTo>
                  <a:lnTo>
                    <a:pt x="124474" y="10076"/>
                  </a:lnTo>
                  <a:lnTo>
                    <a:pt x="124440" y="10381"/>
                  </a:lnTo>
                  <a:lnTo>
                    <a:pt x="124364" y="10643"/>
                  </a:lnTo>
                  <a:lnTo>
                    <a:pt x="124288" y="11022"/>
                  </a:lnTo>
                  <a:lnTo>
                    <a:pt x="124301" y="11378"/>
                  </a:lnTo>
                  <a:lnTo>
                    <a:pt x="124332" y="11558"/>
                  </a:lnTo>
                  <a:lnTo>
                    <a:pt x="124327" y="11743"/>
                  </a:lnTo>
                  <a:lnTo>
                    <a:pt x="124474" y="12044"/>
                  </a:lnTo>
                  <a:lnTo>
                    <a:pt x="124701" y="12225"/>
                  </a:lnTo>
                  <a:lnTo>
                    <a:pt x="124907" y="12363"/>
                  </a:lnTo>
                  <a:lnTo>
                    <a:pt x="124998" y="12492"/>
                  </a:lnTo>
                  <a:lnTo>
                    <a:pt x="125097" y="12682"/>
                  </a:lnTo>
                  <a:lnTo>
                    <a:pt x="125311" y="13006"/>
                  </a:lnTo>
                  <a:lnTo>
                    <a:pt x="125564" y="13116"/>
                  </a:lnTo>
                  <a:lnTo>
                    <a:pt x="125703" y="13192"/>
                  </a:lnTo>
                  <a:lnTo>
                    <a:pt x="126020" y="13331"/>
                  </a:lnTo>
                  <a:lnTo>
                    <a:pt x="126594" y="13798"/>
                  </a:lnTo>
                  <a:lnTo>
                    <a:pt x="126724" y="13817"/>
                  </a:lnTo>
                  <a:lnTo>
                    <a:pt x="126926" y="13769"/>
                  </a:lnTo>
                  <a:lnTo>
                    <a:pt x="127124" y="13683"/>
                  </a:lnTo>
                  <a:lnTo>
                    <a:pt x="127358" y="13526"/>
                  </a:lnTo>
                  <a:lnTo>
                    <a:pt x="127579" y="13350"/>
                  </a:lnTo>
                  <a:lnTo>
                    <a:pt x="127805" y="13273"/>
                  </a:lnTo>
                  <a:lnTo>
                    <a:pt x="128035" y="13230"/>
                  </a:lnTo>
                  <a:lnTo>
                    <a:pt x="128268" y="13226"/>
                  </a:lnTo>
                  <a:lnTo>
                    <a:pt x="128502" y="13254"/>
                  </a:lnTo>
                  <a:lnTo>
                    <a:pt x="128795" y="13316"/>
                  </a:lnTo>
                  <a:lnTo>
                    <a:pt x="128993" y="13335"/>
                  </a:lnTo>
                  <a:lnTo>
                    <a:pt x="129167" y="13335"/>
                  </a:lnTo>
                  <a:lnTo>
                    <a:pt x="129373" y="13316"/>
                  </a:lnTo>
                  <a:lnTo>
                    <a:pt x="129673" y="13235"/>
                  </a:lnTo>
                  <a:lnTo>
                    <a:pt x="129840" y="13164"/>
                  </a:lnTo>
                  <a:lnTo>
                    <a:pt x="130077" y="13192"/>
                  </a:lnTo>
                  <a:lnTo>
                    <a:pt x="130255" y="13197"/>
                  </a:lnTo>
                  <a:lnTo>
                    <a:pt x="130473" y="13111"/>
                  </a:lnTo>
                  <a:lnTo>
                    <a:pt x="130822" y="12902"/>
                  </a:lnTo>
                  <a:lnTo>
                    <a:pt x="131304" y="12968"/>
                  </a:lnTo>
                  <a:lnTo>
                    <a:pt x="131795" y="12987"/>
                  </a:lnTo>
                  <a:lnTo>
                    <a:pt x="132104" y="12940"/>
                  </a:lnTo>
                  <a:lnTo>
                    <a:pt x="132417" y="12935"/>
                  </a:lnTo>
                  <a:lnTo>
                    <a:pt x="132607" y="12940"/>
                  </a:lnTo>
                  <a:lnTo>
                    <a:pt x="132797" y="12892"/>
                  </a:lnTo>
                  <a:lnTo>
                    <a:pt x="132971" y="12802"/>
                  </a:lnTo>
                  <a:lnTo>
                    <a:pt x="133177" y="12730"/>
                  </a:lnTo>
                  <a:lnTo>
                    <a:pt x="133383" y="12697"/>
                  </a:lnTo>
                  <a:lnTo>
                    <a:pt x="133597" y="12692"/>
                  </a:lnTo>
                  <a:lnTo>
                    <a:pt x="133569" y="12859"/>
                  </a:lnTo>
                  <a:lnTo>
                    <a:pt x="133886" y="12978"/>
                  </a:lnTo>
                  <a:lnTo>
                    <a:pt x="134147" y="13021"/>
                  </a:lnTo>
                  <a:lnTo>
                    <a:pt x="134543" y="13226"/>
                  </a:lnTo>
                  <a:lnTo>
                    <a:pt x="134958" y="13345"/>
                  </a:lnTo>
                  <a:lnTo>
                    <a:pt x="135303" y="13521"/>
                  </a:lnTo>
                  <a:lnTo>
                    <a:pt x="135552" y="13717"/>
                  </a:lnTo>
                  <a:lnTo>
                    <a:pt x="135671" y="13945"/>
                  </a:lnTo>
                  <a:lnTo>
                    <a:pt x="135845" y="14131"/>
                  </a:lnTo>
                  <a:lnTo>
                    <a:pt x="135897" y="14503"/>
                  </a:lnTo>
                  <a:lnTo>
                    <a:pt x="135794" y="14779"/>
                  </a:lnTo>
                  <a:lnTo>
                    <a:pt x="135679" y="15113"/>
                  </a:lnTo>
                  <a:lnTo>
                    <a:pt x="135540" y="15418"/>
                  </a:lnTo>
                  <a:lnTo>
                    <a:pt x="135433" y="15675"/>
                  </a:lnTo>
                  <a:lnTo>
                    <a:pt x="135390" y="15818"/>
                  </a:lnTo>
                  <a:lnTo>
                    <a:pt x="135334" y="16533"/>
                  </a:lnTo>
                  <a:lnTo>
                    <a:pt x="135319" y="16862"/>
                  </a:lnTo>
                  <a:lnTo>
                    <a:pt x="135354" y="17195"/>
                  </a:lnTo>
                  <a:lnTo>
                    <a:pt x="135382" y="17605"/>
                  </a:lnTo>
                  <a:lnTo>
                    <a:pt x="135528" y="18348"/>
                  </a:lnTo>
                  <a:lnTo>
                    <a:pt x="135576" y="18544"/>
                  </a:lnTo>
                  <a:lnTo>
                    <a:pt x="135667" y="18825"/>
                  </a:lnTo>
                  <a:lnTo>
                    <a:pt x="135718" y="19106"/>
                  </a:lnTo>
                  <a:lnTo>
                    <a:pt x="135734" y="19301"/>
                  </a:lnTo>
                  <a:lnTo>
                    <a:pt x="136007" y="19506"/>
                  </a:lnTo>
                  <a:lnTo>
                    <a:pt x="136039" y="19645"/>
                  </a:lnTo>
                  <a:lnTo>
                    <a:pt x="136134" y="19878"/>
                  </a:lnTo>
                  <a:lnTo>
                    <a:pt x="136265" y="20221"/>
                  </a:lnTo>
                  <a:lnTo>
                    <a:pt x="136455" y="20526"/>
                  </a:lnTo>
                  <a:lnTo>
                    <a:pt x="136724" y="20988"/>
                  </a:lnTo>
                  <a:lnTo>
                    <a:pt x="136851" y="21327"/>
                  </a:lnTo>
                  <a:lnTo>
                    <a:pt x="137025" y="21727"/>
                  </a:lnTo>
                  <a:lnTo>
                    <a:pt x="137096" y="21875"/>
                  </a:lnTo>
                  <a:lnTo>
                    <a:pt x="137223" y="22161"/>
                  </a:lnTo>
                  <a:lnTo>
                    <a:pt x="137306" y="22299"/>
                  </a:lnTo>
                  <a:lnTo>
                    <a:pt x="137425" y="22537"/>
                  </a:lnTo>
                  <a:lnTo>
                    <a:pt x="137532" y="22775"/>
                  </a:lnTo>
                  <a:lnTo>
                    <a:pt x="137634" y="22990"/>
                  </a:lnTo>
                  <a:lnTo>
                    <a:pt x="137753" y="23252"/>
                  </a:lnTo>
                  <a:lnTo>
                    <a:pt x="137824" y="23504"/>
                  </a:lnTo>
                  <a:lnTo>
                    <a:pt x="137864" y="23767"/>
                  </a:lnTo>
                  <a:lnTo>
                    <a:pt x="137856" y="24033"/>
                  </a:lnTo>
                  <a:lnTo>
                    <a:pt x="137793" y="24396"/>
                  </a:lnTo>
                  <a:lnTo>
                    <a:pt x="137702" y="24724"/>
                  </a:lnTo>
                  <a:lnTo>
                    <a:pt x="137653" y="25912"/>
                  </a:lnTo>
                  <a:lnTo>
                    <a:pt x="137518" y="26240"/>
                  </a:lnTo>
                  <a:lnTo>
                    <a:pt x="137437" y="26459"/>
                  </a:lnTo>
                  <a:lnTo>
                    <a:pt x="137330" y="26657"/>
                  </a:lnTo>
                  <a:lnTo>
                    <a:pt x="137184" y="26833"/>
                  </a:lnTo>
                  <a:lnTo>
                    <a:pt x="137030" y="26962"/>
                  </a:lnTo>
                  <a:lnTo>
                    <a:pt x="136671" y="27279"/>
                  </a:lnTo>
                  <a:lnTo>
                    <a:pt x="136530" y="27464"/>
                  </a:lnTo>
                  <a:lnTo>
                    <a:pt x="136181" y="27719"/>
                  </a:lnTo>
                  <a:lnTo>
                    <a:pt x="135904" y="27881"/>
                  </a:lnTo>
                  <a:lnTo>
                    <a:pt x="135367" y="28183"/>
                  </a:lnTo>
                  <a:lnTo>
                    <a:pt x="134343" y="28908"/>
                  </a:lnTo>
                  <a:lnTo>
                    <a:pt x="133981" y="29307"/>
                  </a:lnTo>
                  <a:lnTo>
                    <a:pt x="133804" y="29398"/>
                  </a:lnTo>
                  <a:lnTo>
                    <a:pt x="133610" y="29459"/>
                  </a:lnTo>
                  <a:lnTo>
                    <a:pt x="133403" y="29490"/>
                  </a:lnTo>
                  <a:lnTo>
                    <a:pt x="133275" y="29521"/>
                  </a:lnTo>
                  <a:lnTo>
                    <a:pt x="133114" y="29581"/>
                  </a:lnTo>
                  <a:lnTo>
                    <a:pt x="132883" y="29657"/>
                  </a:lnTo>
                  <a:lnTo>
                    <a:pt x="132503" y="29794"/>
                  </a:lnTo>
                  <a:lnTo>
                    <a:pt x="131844" y="30133"/>
                  </a:lnTo>
                  <a:lnTo>
                    <a:pt x="131328" y="30418"/>
                  </a:lnTo>
                  <a:lnTo>
                    <a:pt x="130713" y="30590"/>
                  </a:lnTo>
                  <a:lnTo>
                    <a:pt x="130418" y="32234"/>
                  </a:lnTo>
                  <a:lnTo>
                    <a:pt x="130252" y="33151"/>
                  </a:lnTo>
                  <a:lnTo>
                    <a:pt x="129799" y="33041"/>
                  </a:lnTo>
                  <a:lnTo>
                    <a:pt x="127821" y="32749"/>
                  </a:lnTo>
                  <a:lnTo>
                    <a:pt x="127492" y="32697"/>
                  </a:lnTo>
                  <a:lnTo>
                    <a:pt x="127245" y="32956"/>
                  </a:lnTo>
                  <a:lnTo>
                    <a:pt x="127089" y="33059"/>
                  </a:lnTo>
                  <a:lnTo>
                    <a:pt x="126979" y="34129"/>
                  </a:lnTo>
                  <a:lnTo>
                    <a:pt x="126272" y="34483"/>
                  </a:lnTo>
                  <a:lnTo>
                    <a:pt x="126020" y="34427"/>
                  </a:lnTo>
                  <a:lnTo>
                    <a:pt x="125507" y="34336"/>
                  </a:lnTo>
                  <a:lnTo>
                    <a:pt x="125323" y="34288"/>
                  </a:lnTo>
                  <a:lnTo>
                    <a:pt x="125129" y="34257"/>
                  </a:lnTo>
                  <a:lnTo>
                    <a:pt x="124967" y="34250"/>
                  </a:lnTo>
                  <a:lnTo>
                    <a:pt x="124762" y="34289"/>
                  </a:lnTo>
                  <a:lnTo>
                    <a:pt x="124608" y="34335"/>
                  </a:lnTo>
                  <a:lnTo>
                    <a:pt x="124430" y="34416"/>
                  </a:lnTo>
                  <a:lnTo>
                    <a:pt x="124183" y="34521"/>
                  </a:lnTo>
                  <a:lnTo>
                    <a:pt x="123999" y="34581"/>
                  </a:lnTo>
                  <a:lnTo>
                    <a:pt x="123747" y="34644"/>
                  </a:lnTo>
                  <a:lnTo>
                    <a:pt x="123522" y="35782"/>
                  </a:lnTo>
                  <a:lnTo>
                    <a:pt x="123054" y="35844"/>
                  </a:lnTo>
                  <a:lnTo>
                    <a:pt x="121763" y="36884"/>
                  </a:lnTo>
                  <a:lnTo>
                    <a:pt x="121387" y="38892"/>
                  </a:lnTo>
                  <a:lnTo>
                    <a:pt x="121040" y="38829"/>
                  </a:lnTo>
                  <a:lnTo>
                    <a:pt x="120153" y="38667"/>
                  </a:lnTo>
                  <a:lnTo>
                    <a:pt x="117773" y="38266"/>
                  </a:lnTo>
                  <a:lnTo>
                    <a:pt x="115443" y="37872"/>
                  </a:lnTo>
                  <a:lnTo>
                    <a:pt x="114649" y="37667"/>
                  </a:lnTo>
                  <a:lnTo>
                    <a:pt x="111740" y="37227"/>
                  </a:lnTo>
                  <a:lnTo>
                    <a:pt x="107673" y="36611"/>
                  </a:lnTo>
                  <a:lnTo>
                    <a:pt x="107139" y="36483"/>
                  </a:lnTo>
                  <a:lnTo>
                    <a:pt x="107057" y="36910"/>
                  </a:lnTo>
                  <a:lnTo>
                    <a:pt x="106214" y="41817"/>
                  </a:lnTo>
                  <a:lnTo>
                    <a:pt x="106123" y="42341"/>
                  </a:lnTo>
                  <a:lnTo>
                    <a:pt x="105681" y="44916"/>
                  </a:lnTo>
                  <a:lnTo>
                    <a:pt x="105270" y="47311"/>
                  </a:lnTo>
                  <a:lnTo>
                    <a:pt x="104754" y="47216"/>
                  </a:lnTo>
                  <a:lnTo>
                    <a:pt x="103091" y="46988"/>
                  </a:lnTo>
                  <a:lnTo>
                    <a:pt x="102930" y="46948"/>
                  </a:lnTo>
                  <a:lnTo>
                    <a:pt x="102768" y="46904"/>
                  </a:lnTo>
                  <a:lnTo>
                    <a:pt x="101053" y="46628"/>
                  </a:lnTo>
                  <a:lnTo>
                    <a:pt x="100647" y="46579"/>
                  </a:lnTo>
                  <a:lnTo>
                    <a:pt x="100201" y="46525"/>
                  </a:lnTo>
                  <a:lnTo>
                    <a:pt x="98891" y="46472"/>
                  </a:lnTo>
                  <a:lnTo>
                    <a:pt x="98633" y="46497"/>
                  </a:lnTo>
                  <a:lnTo>
                    <a:pt x="97294" y="46442"/>
                  </a:lnTo>
                  <a:lnTo>
                    <a:pt x="96848" y="46457"/>
                  </a:lnTo>
                  <a:lnTo>
                    <a:pt x="96409" y="46471"/>
                  </a:lnTo>
                  <a:lnTo>
                    <a:pt x="93614" y="46446"/>
                  </a:lnTo>
                  <a:lnTo>
                    <a:pt x="93172" y="46446"/>
                  </a:lnTo>
                  <a:lnTo>
                    <a:pt x="93151" y="48531"/>
                  </a:lnTo>
                  <a:lnTo>
                    <a:pt x="93131" y="50635"/>
                  </a:lnTo>
                  <a:lnTo>
                    <a:pt x="93096" y="52702"/>
                  </a:lnTo>
                  <a:lnTo>
                    <a:pt x="93071" y="54774"/>
                  </a:lnTo>
                  <a:lnTo>
                    <a:pt x="93048" y="56792"/>
                  </a:lnTo>
                  <a:lnTo>
                    <a:pt x="92996" y="58591"/>
                  </a:lnTo>
                  <a:lnTo>
                    <a:pt x="91703" y="59589"/>
                  </a:lnTo>
                  <a:lnTo>
                    <a:pt x="90003" y="60847"/>
                  </a:lnTo>
                  <a:lnTo>
                    <a:pt x="89565" y="61144"/>
                  </a:lnTo>
                  <a:lnTo>
                    <a:pt x="88420" y="62014"/>
                  </a:lnTo>
                  <a:lnTo>
                    <a:pt x="86962" y="63127"/>
                  </a:lnTo>
                  <a:lnTo>
                    <a:pt x="85093" y="64562"/>
                  </a:lnTo>
                  <a:lnTo>
                    <a:pt x="83420" y="65115"/>
                  </a:lnTo>
                  <a:lnTo>
                    <a:pt x="82971" y="65286"/>
                  </a:lnTo>
                  <a:lnTo>
                    <a:pt x="82494" y="65468"/>
                  </a:lnTo>
                  <a:lnTo>
                    <a:pt x="80083" y="66409"/>
                  </a:lnTo>
                  <a:lnTo>
                    <a:pt x="79273" y="66659"/>
                  </a:lnTo>
                  <a:lnTo>
                    <a:pt x="78488" y="66938"/>
                  </a:lnTo>
                  <a:lnTo>
                    <a:pt x="78290" y="66099"/>
                  </a:lnTo>
                  <a:lnTo>
                    <a:pt x="77858" y="64839"/>
                  </a:lnTo>
                  <a:lnTo>
                    <a:pt x="76924" y="62291"/>
                  </a:lnTo>
                  <a:lnTo>
                    <a:pt x="76540" y="61102"/>
                  </a:lnTo>
                  <a:lnTo>
                    <a:pt x="75850" y="58965"/>
                  </a:lnTo>
                  <a:lnTo>
                    <a:pt x="75374" y="57125"/>
                  </a:lnTo>
                  <a:lnTo>
                    <a:pt x="75273" y="56733"/>
                  </a:lnTo>
                  <a:lnTo>
                    <a:pt x="74919" y="55085"/>
                  </a:lnTo>
                  <a:lnTo>
                    <a:pt x="74510" y="53186"/>
                  </a:lnTo>
                  <a:lnTo>
                    <a:pt x="73758" y="53374"/>
                  </a:lnTo>
                  <a:lnTo>
                    <a:pt x="72846" y="53516"/>
                  </a:lnTo>
                  <a:lnTo>
                    <a:pt x="71625" y="54061"/>
                  </a:lnTo>
                  <a:lnTo>
                    <a:pt x="70027" y="54663"/>
                  </a:lnTo>
                  <a:lnTo>
                    <a:pt x="67151" y="55961"/>
                  </a:lnTo>
                  <a:lnTo>
                    <a:pt x="66852" y="56109"/>
                  </a:lnTo>
                  <a:lnTo>
                    <a:pt x="64553" y="57243"/>
                  </a:lnTo>
                  <a:lnTo>
                    <a:pt x="62279" y="58218"/>
                  </a:lnTo>
                  <a:lnTo>
                    <a:pt x="60044" y="58986"/>
                  </a:lnTo>
                  <a:lnTo>
                    <a:pt x="59716" y="59100"/>
                  </a:lnTo>
                  <a:lnTo>
                    <a:pt x="59079" y="59295"/>
                  </a:lnTo>
                  <a:lnTo>
                    <a:pt x="58409" y="59425"/>
                  </a:lnTo>
                  <a:lnTo>
                    <a:pt x="57724" y="59498"/>
                  </a:lnTo>
                  <a:lnTo>
                    <a:pt x="57034" y="59526"/>
                  </a:lnTo>
                  <a:lnTo>
                    <a:pt x="56356" y="59519"/>
                  </a:lnTo>
                  <a:lnTo>
                    <a:pt x="55700" y="59402"/>
                  </a:lnTo>
                  <a:lnTo>
                    <a:pt x="54587" y="59205"/>
                  </a:lnTo>
                  <a:lnTo>
                    <a:pt x="54057" y="59091"/>
                  </a:lnTo>
                  <a:lnTo>
                    <a:pt x="50690" y="58312"/>
                  </a:lnTo>
                  <a:lnTo>
                    <a:pt x="50181" y="58123"/>
                  </a:lnTo>
                  <a:lnTo>
                    <a:pt x="49641" y="57822"/>
                  </a:lnTo>
                  <a:lnTo>
                    <a:pt x="49435" y="57696"/>
                  </a:lnTo>
                  <a:lnTo>
                    <a:pt x="49239" y="57560"/>
                  </a:lnTo>
                  <a:lnTo>
                    <a:pt x="49051" y="57414"/>
                  </a:lnTo>
                  <a:lnTo>
                    <a:pt x="48827" y="57204"/>
                  </a:lnTo>
                  <a:lnTo>
                    <a:pt x="48617" y="56975"/>
                  </a:lnTo>
                  <a:lnTo>
                    <a:pt x="48421" y="56731"/>
                  </a:lnTo>
                  <a:lnTo>
                    <a:pt x="48234" y="56480"/>
                  </a:lnTo>
                  <a:lnTo>
                    <a:pt x="47913" y="56023"/>
                  </a:lnTo>
                  <a:lnTo>
                    <a:pt x="47648" y="55603"/>
                  </a:lnTo>
                  <a:lnTo>
                    <a:pt x="47406" y="55171"/>
                  </a:lnTo>
                  <a:lnTo>
                    <a:pt x="46929" y="53972"/>
                  </a:lnTo>
                  <a:lnTo>
                    <a:pt x="45814" y="51622"/>
                  </a:lnTo>
                  <a:lnTo>
                    <a:pt x="45147" y="49994"/>
                  </a:lnTo>
                  <a:lnTo>
                    <a:pt x="44258" y="48537"/>
                  </a:lnTo>
                  <a:lnTo>
                    <a:pt x="44037" y="48159"/>
                  </a:lnTo>
                  <a:lnTo>
                    <a:pt x="43631" y="47461"/>
                  </a:lnTo>
                  <a:lnTo>
                    <a:pt x="42896" y="46373"/>
                  </a:lnTo>
                  <a:lnTo>
                    <a:pt x="42442" y="45587"/>
                  </a:lnTo>
                  <a:lnTo>
                    <a:pt x="41955" y="44855"/>
                  </a:lnTo>
                  <a:lnTo>
                    <a:pt x="41096" y="43802"/>
                  </a:lnTo>
                  <a:lnTo>
                    <a:pt x="40362" y="42928"/>
                  </a:lnTo>
                  <a:lnTo>
                    <a:pt x="38763" y="41021"/>
                  </a:lnTo>
                  <a:lnTo>
                    <a:pt x="36413" y="38168"/>
                  </a:lnTo>
                  <a:lnTo>
                    <a:pt x="34418" y="35748"/>
                  </a:lnTo>
                  <a:lnTo>
                    <a:pt x="33798" y="34994"/>
                  </a:lnTo>
                  <a:lnTo>
                    <a:pt x="32557" y="33544"/>
                  </a:lnTo>
                  <a:lnTo>
                    <a:pt x="30822" y="31514"/>
                  </a:lnTo>
                  <a:lnTo>
                    <a:pt x="30260" y="30850"/>
                  </a:lnTo>
                  <a:lnTo>
                    <a:pt x="29744" y="30269"/>
                  </a:lnTo>
                  <a:lnTo>
                    <a:pt x="29242" y="29689"/>
                  </a:lnTo>
                  <a:lnTo>
                    <a:pt x="27933" y="28210"/>
                  </a:lnTo>
                  <a:lnTo>
                    <a:pt x="26798" y="26928"/>
                  </a:lnTo>
                  <a:lnTo>
                    <a:pt x="26604" y="26708"/>
                  </a:lnTo>
                  <a:lnTo>
                    <a:pt x="26347" y="26410"/>
                  </a:lnTo>
                  <a:lnTo>
                    <a:pt x="26148" y="26222"/>
                  </a:lnTo>
                  <a:lnTo>
                    <a:pt x="25931" y="26051"/>
                  </a:lnTo>
                  <a:lnTo>
                    <a:pt x="25700" y="25892"/>
                  </a:lnTo>
                  <a:lnTo>
                    <a:pt x="25224" y="25603"/>
                  </a:lnTo>
                  <a:lnTo>
                    <a:pt x="24942" y="25448"/>
                  </a:lnTo>
                  <a:lnTo>
                    <a:pt x="24653" y="25306"/>
                  </a:lnTo>
                  <a:lnTo>
                    <a:pt x="24356" y="25177"/>
                  </a:lnTo>
                  <a:lnTo>
                    <a:pt x="24054" y="25062"/>
                  </a:lnTo>
                  <a:lnTo>
                    <a:pt x="23750" y="24960"/>
                  </a:lnTo>
                  <a:lnTo>
                    <a:pt x="22337" y="24634"/>
                  </a:lnTo>
                  <a:lnTo>
                    <a:pt x="21045" y="24337"/>
                  </a:lnTo>
                  <a:lnTo>
                    <a:pt x="17229" y="23470"/>
                  </a:lnTo>
                  <a:lnTo>
                    <a:pt x="16387" y="22952"/>
                  </a:lnTo>
                  <a:lnTo>
                    <a:pt x="13944" y="20973"/>
                  </a:lnTo>
                  <a:lnTo>
                    <a:pt x="13284" y="20267"/>
                  </a:lnTo>
                  <a:lnTo>
                    <a:pt x="12200" y="19107"/>
                  </a:lnTo>
                  <a:lnTo>
                    <a:pt x="11859" y="18522"/>
                  </a:lnTo>
                  <a:lnTo>
                    <a:pt x="11414" y="17330"/>
                  </a:lnTo>
                  <a:lnTo>
                    <a:pt x="10661" y="15311"/>
                  </a:lnTo>
                  <a:lnTo>
                    <a:pt x="8944" y="10703"/>
                  </a:lnTo>
                  <a:lnTo>
                    <a:pt x="8659" y="10354"/>
                  </a:lnTo>
                  <a:lnTo>
                    <a:pt x="6911" y="8746"/>
                  </a:lnTo>
                  <a:lnTo>
                    <a:pt x="6676" y="8539"/>
                  </a:lnTo>
                  <a:lnTo>
                    <a:pt x="3031" y="5344"/>
                  </a:lnTo>
                  <a:lnTo>
                    <a:pt x="1822" y="4286"/>
                  </a:lnTo>
                  <a:lnTo>
                    <a:pt x="1653" y="4110"/>
                  </a:lnTo>
                  <a:lnTo>
                    <a:pt x="711" y="2488"/>
                  </a:lnTo>
                  <a:lnTo>
                    <a:pt x="547" y="2248"/>
                  </a:lnTo>
                  <a:lnTo>
                    <a:pt x="399" y="1993"/>
                  </a:lnTo>
                  <a:lnTo>
                    <a:pt x="266" y="1729"/>
                  </a:lnTo>
                  <a:lnTo>
                    <a:pt x="152" y="1458"/>
                  </a:lnTo>
                  <a:lnTo>
                    <a:pt x="57" y="1184"/>
                  </a:lnTo>
                  <a:lnTo>
                    <a:pt x="0" y="976"/>
                  </a:lnTo>
                  <a:lnTo>
                    <a:pt x="1007" y="730"/>
                  </a:lnTo>
                  <a:lnTo>
                    <a:pt x="2516" y="468"/>
                  </a:lnTo>
                  <a:lnTo>
                    <a:pt x="5277" y="0"/>
                  </a:lnTo>
                  <a:lnTo>
                    <a:pt x="5448" y="696"/>
                  </a:lnTo>
                  <a:lnTo>
                    <a:pt x="5043" y="930"/>
                  </a:lnTo>
                  <a:lnTo>
                    <a:pt x="5235" y="991"/>
                  </a:lnTo>
                  <a:lnTo>
                    <a:pt x="5419" y="1083"/>
                  </a:lnTo>
                  <a:lnTo>
                    <a:pt x="5768" y="1391"/>
                  </a:lnTo>
                  <a:lnTo>
                    <a:pt x="6805" y="1201"/>
                  </a:lnTo>
                  <a:lnTo>
                    <a:pt x="9053" y="799"/>
                  </a:lnTo>
                  <a:lnTo>
                    <a:pt x="10118" y="728"/>
                  </a:lnTo>
                  <a:lnTo>
                    <a:pt x="11179" y="776"/>
                  </a:lnTo>
                  <a:lnTo>
                    <a:pt x="12270" y="941"/>
                  </a:lnTo>
                  <a:lnTo>
                    <a:pt x="13342" y="1237"/>
                  </a:lnTo>
                  <a:lnTo>
                    <a:pt x="19200" y="3472"/>
                  </a:lnTo>
                  <a:lnTo>
                    <a:pt x="20155" y="3682"/>
                  </a:lnTo>
                  <a:lnTo>
                    <a:pt x="21643" y="3865"/>
                  </a:lnTo>
                  <a:lnTo>
                    <a:pt x="21989" y="3706"/>
                  </a:lnTo>
                  <a:lnTo>
                    <a:pt x="21598" y="3056"/>
                  </a:lnTo>
                  <a:lnTo>
                    <a:pt x="22312" y="2620"/>
                  </a:lnTo>
                  <a:lnTo>
                    <a:pt x="22864" y="2263"/>
                  </a:lnTo>
                  <a:lnTo>
                    <a:pt x="23568" y="2596"/>
                  </a:lnTo>
                  <a:lnTo>
                    <a:pt x="24618" y="3011"/>
                  </a:lnTo>
                  <a:lnTo>
                    <a:pt x="25677" y="3409"/>
                  </a:lnTo>
                  <a:lnTo>
                    <a:pt x="26742" y="3788"/>
                  </a:lnTo>
                  <a:lnTo>
                    <a:pt x="27814" y="4149"/>
                  </a:lnTo>
                  <a:lnTo>
                    <a:pt x="28890" y="4492"/>
                  </a:lnTo>
                  <a:lnTo>
                    <a:pt x="30084" y="4849"/>
                  </a:lnTo>
                  <a:lnTo>
                    <a:pt x="30734" y="5032"/>
                  </a:lnTo>
                  <a:lnTo>
                    <a:pt x="31971" y="5362"/>
                  </a:lnTo>
                  <a:lnTo>
                    <a:pt x="32668" y="5536"/>
                  </a:lnTo>
                  <a:lnTo>
                    <a:pt x="33367" y="5703"/>
                  </a:lnTo>
                  <a:lnTo>
                    <a:pt x="33772" y="5795"/>
                  </a:lnTo>
                  <a:lnTo>
                    <a:pt x="34067" y="5862"/>
                  </a:lnTo>
                  <a:lnTo>
                    <a:pt x="34771" y="6011"/>
                  </a:lnTo>
                  <a:lnTo>
                    <a:pt x="35982" y="6241"/>
                  </a:lnTo>
                  <a:lnTo>
                    <a:pt x="37001" y="6409"/>
                  </a:lnTo>
                  <a:lnTo>
                    <a:pt x="38023" y="6556"/>
                  </a:lnTo>
                  <a:lnTo>
                    <a:pt x="38634" y="6718"/>
                  </a:lnTo>
                  <a:lnTo>
                    <a:pt x="39244" y="6881"/>
                  </a:lnTo>
                  <a:lnTo>
                    <a:pt x="40577" y="7010"/>
                  </a:lnTo>
                  <a:lnTo>
                    <a:pt x="41911" y="7119"/>
                  </a:lnTo>
                  <a:lnTo>
                    <a:pt x="42579" y="7166"/>
                  </a:lnTo>
                  <a:lnTo>
                    <a:pt x="44175" y="7258"/>
                  </a:lnTo>
                  <a:lnTo>
                    <a:pt x="44973" y="7293"/>
                  </a:lnTo>
                  <a:lnTo>
                    <a:pt x="46571" y="7340"/>
                  </a:lnTo>
                  <a:lnTo>
                    <a:pt x="47366" y="7354"/>
                  </a:lnTo>
                  <a:lnTo>
                    <a:pt x="48161" y="7358"/>
                  </a:lnTo>
                  <a:lnTo>
                    <a:pt x="48521" y="7355"/>
                  </a:lnTo>
                  <a:lnTo>
                    <a:pt x="49095" y="7335"/>
                  </a:lnTo>
                  <a:lnTo>
                    <a:pt x="50707" y="7234"/>
                  </a:lnTo>
                  <a:lnTo>
                    <a:pt x="51244" y="7217"/>
                  </a:lnTo>
                  <a:lnTo>
                    <a:pt x="52244" y="7217"/>
                  </a:lnTo>
                  <a:lnTo>
                    <a:pt x="52910" y="7233"/>
                  </a:lnTo>
                  <a:lnTo>
                    <a:pt x="53503" y="7142"/>
                  </a:lnTo>
                  <a:lnTo>
                    <a:pt x="54448" y="6981"/>
                  </a:lnTo>
                  <a:lnTo>
                    <a:pt x="55429" y="6891"/>
                  </a:lnTo>
                  <a:lnTo>
                    <a:pt x="58083" y="6268"/>
                  </a:lnTo>
                  <a:lnTo>
                    <a:pt x="60368" y="5611"/>
                  </a:lnTo>
                  <a:lnTo>
                    <a:pt x="62619" y="4849"/>
                  </a:lnTo>
                  <a:lnTo>
                    <a:pt x="63848" y="4374"/>
                  </a:lnTo>
                  <a:lnTo>
                    <a:pt x="64588" y="3978"/>
                  </a:lnTo>
                  <a:lnTo>
                    <a:pt x="65448" y="3696"/>
                  </a:lnTo>
                  <a:lnTo>
                    <a:pt x="66250" y="3490"/>
                  </a:lnTo>
                  <a:lnTo>
                    <a:pt x="67558" y="3004"/>
                  </a:lnTo>
                  <a:lnTo>
                    <a:pt x="68283" y="2737"/>
                  </a:lnTo>
                  <a:lnTo>
                    <a:pt x="71319" y="1636"/>
                  </a:lnTo>
                  <a:lnTo>
                    <a:pt x="71741" y="1488"/>
                  </a:lnTo>
                  <a:lnTo>
                    <a:pt x="72431" y="1231"/>
                  </a:lnTo>
                  <a:lnTo>
                    <a:pt x="72510" y="1522"/>
                  </a:lnTo>
                  <a:lnTo>
                    <a:pt x="72629" y="1647"/>
                  </a:lnTo>
                  <a:lnTo>
                    <a:pt x="73310" y="693"/>
                  </a:lnTo>
                  <a:lnTo>
                    <a:pt x="73445" y="774"/>
                  </a:lnTo>
                  <a:lnTo>
                    <a:pt x="73678" y="845"/>
                  </a:lnTo>
                  <a:lnTo>
                    <a:pt x="73999" y="860"/>
                  </a:lnTo>
                  <a:lnTo>
                    <a:pt x="74181" y="826"/>
                  </a:lnTo>
                  <a:lnTo>
                    <a:pt x="74399" y="855"/>
                  </a:lnTo>
                  <a:lnTo>
                    <a:pt x="74545" y="831"/>
                  </a:lnTo>
                  <a:lnTo>
                    <a:pt x="74719" y="850"/>
                  </a:lnTo>
                  <a:lnTo>
                    <a:pt x="74949" y="903"/>
                  </a:lnTo>
                  <a:lnTo>
                    <a:pt x="75234" y="907"/>
                  </a:lnTo>
                  <a:lnTo>
                    <a:pt x="75404" y="945"/>
                  </a:lnTo>
                  <a:lnTo>
                    <a:pt x="75654" y="1041"/>
                  </a:lnTo>
                  <a:lnTo>
                    <a:pt x="76426" y="1379"/>
                  </a:lnTo>
                  <a:lnTo>
                    <a:pt x="76766" y="1474"/>
                  </a:lnTo>
                  <a:lnTo>
                    <a:pt x="77027" y="1632"/>
                  </a:lnTo>
                  <a:lnTo>
                    <a:pt x="77352" y="1756"/>
                  </a:lnTo>
                  <a:lnTo>
                    <a:pt x="77649" y="1818"/>
                  </a:lnTo>
                  <a:lnTo>
                    <a:pt x="77803" y="1894"/>
                  </a:lnTo>
                  <a:lnTo>
                    <a:pt x="77942" y="1951"/>
                  </a:lnTo>
                  <a:lnTo>
                    <a:pt x="78136" y="1948"/>
                  </a:lnTo>
                  <a:lnTo>
                    <a:pt x="78631" y="2027"/>
                  </a:lnTo>
                  <a:lnTo>
                    <a:pt x="78979" y="2056"/>
                  </a:lnTo>
                  <a:lnTo>
                    <a:pt x="79169" y="2065"/>
                  </a:lnTo>
                  <a:lnTo>
                    <a:pt x="79533" y="2032"/>
                  </a:lnTo>
                  <a:lnTo>
                    <a:pt x="79838" y="2070"/>
                  </a:lnTo>
                  <a:lnTo>
                    <a:pt x="80222" y="2003"/>
                  </a:lnTo>
                  <a:lnTo>
                    <a:pt x="80364" y="1989"/>
                  </a:lnTo>
                  <a:lnTo>
                    <a:pt x="80570" y="2008"/>
                  </a:lnTo>
                  <a:lnTo>
                    <a:pt x="81018" y="1960"/>
                  </a:lnTo>
                  <a:lnTo>
                    <a:pt x="81227" y="1932"/>
                  </a:lnTo>
                  <a:lnTo>
                    <a:pt x="81429" y="1875"/>
                  </a:lnTo>
                  <a:lnTo>
                    <a:pt x="81667" y="1779"/>
                  </a:lnTo>
                  <a:lnTo>
                    <a:pt x="81920" y="1741"/>
                  </a:lnTo>
                  <a:lnTo>
                    <a:pt x="82174" y="1684"/>
                  </a:lnTo>
                  <a:lnTo>
                    <a:pt x="82443" y="1655"/>
                  </a:lnTo>
                  <a:lnTo>
                    <a:pt x="82688" y="1660"/>
                  </a:lnTo>
                  <a:lnTo>
                    <a:pt x="82878" y="1679"/>
                  </a:lnTo>
                  <a:lnTo>
                    <a:pt x="83140" y="1727"/>
                  </a:lnTo>
                  <a:lnTo>
                    <a:pt x="83401" y="1765"/>
                  </a:lnTo>
                  <a:lnTo>
                    <a:pt x="83563" y="1713"/>
                  </a:lnTo>
                  <a:lnTo>
                    <a:pt x="83999" y="1641"/>
                  </a:lnTo>
                  <a:lnTo>
                    <a:pt x="84137" y="1622"/>
                  </a:lnTo>
                  <a:lnTo>
                    <a:pt x="84268" y="1627"/>
                  </a:lnTo>
                  <a:lnTo>
                    <a:pt x="84406" y="1660"/>
                  </a:lnTo>
                  <a:lnTo>
                    <a:pt x="84537" y="1670"/>
                  </a:lnTo>
                  <a:lnTo>
                    <a:pt x="84695" y="1698"/>
                  </a:lnTo>
                  <a:lnTo>
                    <a:pt x="85162" y="2003"/>
                  </a:lnTo>
                  <a:lnTo>
                    <a:pt x="85467" y="2275"/>
                  </a:lnTo>
                  <a:lnTo>
                    <a:pt x="85681" y="2437"/>
                  </a:lnTo>
                  <a:lnTo>
                    <a:pt x="85728" y="2623"/>
                  </a:lnTo>
                  <a:lnTo>
                    <a:pt x="85792" y="2766"/>
                  </a:lnTo>
                  <a:lnTo>
                    <a:pt x="85800" y="2975"/>
                  </a:lnTo>
                  <a:lnTo>
                    <a:pt x="85831" y="3171"/>
                  </a:lnTo>
                  <a:lnTo>
                    <a:pt x="85863" y="3395"/>
                  </a:lnTo>
                  <a:lnTo>
                    <a:pt x="86057" y="3724"/>
                  </a:lnTo>
                  <a:lnTo>
                    <a:pt x="86144" y="3967"/>
                  </a:lnTo>
                  <a:lnTo>
                    <a:pt x="86207" y="4119"/>
                  </a:lnTo>
                  <a:lnTo>
                    <a:pt x="86318" y="4434"/>
                  </a:lnTo>
                  <a:lnTo>
                    <a:pt x="86504" y="4739"/>
                  </a:lnTo>
                  <a:lnTo>
                    <a:pt x="86528" y="4600"/>
                  </a:lnTo>
                  <a:lnTo>
                    <a:pt x="86682" y="4720"/>
                  </a:lnTo>
                  <a:lnTo>
                    <a:pt x="86841" y="4820"/>
                  </a:lnTo>
                  <a:lnTo>
                    <a:pt x="87007" y="4886"/>
                  </a:lnTo>
                  <a:lnTo>
                    <a:pt x="87165" y="4915"/>
                  </a:lnTo>
                  <a:lnTo>
                    <a:pt x="87201" y="5296"/>
                  </a:lnTo>
                  <a:lnTo>
                    <a:pt x="87823" y="4948"/>
                  </a:lnTo>
                  <a:lnTo>
                    <a:pt x="88143" y="4758"/>
                  </a:lnTo>
                  <a:lnTo>
                    <a:pt x="88547" y="4548"/>
                  </a:lnTo>
                  <a:lnTo>
                    <a:pt x="88737" y="4362"/>
                  </a:lnTo>
                  <a:lnTo>
                    <a:pt x="89050" y="4153"/>
                  </a:lnTo>
                  <a:lnTo>
                    <a:pt x="89256" y="3938"/>
                  </a:lnTo>
                  <a:lnTo>
                    <a:pt x="89472" y="3722"/>
                  </a:lnTo>
                  <a:lnTo>
                    <a:pt x="89642" y="3556"/>
                  </a:lnTo>
                  <a:lnTo>
                    <a:pt x="90320" y="3088"/>
                  </a:lnTo>
                  <a:lnTo>
                    <a:pt x="90930" y="2928"/>
                  </a:lnTo>
                  <a:lnTo>
                    <a:pt x="91195" y="2995"/>
                  </a:lnTo>
                  <a:lnTo>
                    <a:pt x="91619" y="3033"/>
                  </a:lnTo>
                  <a:lnTo>
                    <a:pt x="91841" y="3066"/>
                  </a:lnTo>
                  <a:lnTo>
                    <a:pt x="92347" y="3071"/>
                  </a:lnTo>
                  <a:lnTo>
                    <a:pt x="92589" y="3071"/>
                  </a:lnTo>
                  <a:lnTo>
                    <a:pt x="92759" y="3085"/>
                  </a:lnTo>
                  <a:lnTo>
                    <a:pt x="93555" y="2823"/>
                  </a:lnTo>
                  <a:lnTo>
                    <a:pt x="93824" y="2861"/>
                  </a:lnTo>
                  <a:lnTo>
                    <a:pt x="94394" y="3195"/>
                  </a:lnTo>
                  <a:lnTo>
                    <a:pt x="95029" y="3293"/>
                  </a:lnTo>
                  <a:lnTo>
                    <a:pt x="95586" y="3504"/>
                  </a:lnTo>
                  <a:lnTo>
                    <a:pt x="95962" y="3538"/>
                  </a:lnTo>
                  <a:lnTo>
                    <a:pt x="96417" y="3700"/>
                  </a:lnTo>
                  <a:lnTo>
                    <a:pt x="96623" y="3624"/>
                  </a:lnTo>
                  <a:lnTo>
                    <a:pt x="96809" y="3581"/>
                  </a:lnTo>
                  <a:lnTo>
                    <a:pt x="96952" y="3538"/>
                  </a:lnTo>
                  <a:lnTo>
                    <a:pt x="96904" y="3128"/>
                  </a:lnTo>
                  <a:lnTo>
                    <a:pt x="97205" y="3004"/>
                  </a:lnTo>
                  <a:lnTo>
                    <a:pt x="97391" y="2956"/>
                  </a:lnTo>
                  <a:lnTo>
                    <a:pt x="97608" y="2766"/>
                  </a:lnTo>
                  <a:lnTo>
                    <a:pt x="97739" y="2780"/>
                  </a:lnTo>
                  <a:lnTo>
                    <a:pt x="97969" y="2709"/>
                  </a:lnTo>
                  <a:lnTo>
                    <a:pt x="98151" y="2599"/>
                  </a:lnTo>
                  <a:lnTo>
                    <a:pt x="98313" y="2551"/>
                  </a:lnTo>
                  <a:lnTo>
                    <a:pt x="98479" y="2523"/>
                  </a:lnTo>
                  <a:lnTo>
                    <a:pt x="98729" y="2370"/>
                  </a:lnTo>
                  <a:lnTo>
                    <a:pt x="98946" y="2275"/>
                  </a:lnTo>
                  <a:lnTo>
                    <a:pt x="99524" y="2099"/>
                  </a:lnTo>
                  <a:lnTo>
                    <a:pt x="99928" y="1646"/>
                  </a:lnTo>
                  <a:lnTo>
                    <a:pt x="100043" y="1498"/>
                  </a:lnTo>
                  <a:lnTo>
                    <a:pt x="100233" y="1217"/>
                  </a:lnTo>
                  <a:lnTo>
                    <a:pt x="100126" y="1026"/>
                  </a:lnTo>
                  <a:lnTo>
                    <a:pt x="100114" y="884"/>
                  </a:lnTo>
                  <a:lnTo>
                    <a:pt x="100427" y="774"/>
                  </a:lnTo>
                  <a:lnTo>
                    <a:pt x="100791" y="626"/>
                  </a:lnTo>
                  <a:lnTo>
                    <a:pt x="101353" y="583"/>
                  </a:lnTo>
                  <a:lnTo>
                    <a:pt x="101769" y="598"/>
                  </a:lnTo>
                  <a:lnTo>
                    <a:pt x="102034" y="559"/>
                  </a:lnTo>
                  <a:lnTo>
                    <a:pt x="102394" y="469"/>
                  </a:lnTo>
                  <a:lnTo>
                    <a:pt x="102588" y="407"/>
                  </a:lnTo>
                  <a:lnTo>
                    <a:pt x="102770" y="445"/>
                  </a:lnTo>
                  <a:lnTo>
                    <a:pt x="103119" y="445"/>
                  </a:lnTo>
                  <a:lnTo>
                    <a:pt x="103372" y="321"/>
                  </a:lnTo>
                  <a:lnTo>
                    <a:pt x="103566" y="269"/>
                  </a:lnTo>
                  <a:lnTo>
                    <a:pt x="103752" y="250"/>
                  </a:lnTo>
                  <a:lnTo>
                    <a:pt x="103978" y="278"/>
                  </a:lnTo>
                  <a:lnTo>
                    <a:pt x="104097" y="550"/>
                  </a:lnTo>
                  <a:lnTo>
                    <a:pt x="104223" y="698"/>
                  </a:lnTo>
                  <a:lnTo>
                    <a:pt x="104378" y="717"/>
                  </a:lnTo>
                  <a:lnTo>
                    <a:pt x="104516" y="626"/>
                  </a:lnTo>
                  <a:lnTo>
                    <a:pt x="104785" y="679"/>
                  </a:lnTo>
                  <a:lnTo>
                    <a:pt x="104912" y="831"/>
                  </a:lnTo>
                  <a:lnTo>
                    <a:pt x="104936" y="1060"/>
                  </a:lnTo>
                  <a:lnTo>
                    <a:pt x="105035" y="1303"/>
                  </a:lnTo>
                  <a:lnTo>
                    <a:pt x="105161" y="1441"/>
                  </a:lnTo>
                  <a:lnTo>
                    <a:pt x="105320" y="1584"/>
                  </a:lnTo>
                  <a:lnTo>
                    <a:pt x="105490" y="1770"/>
                  </a:lnTo>
                  <a:lnTo>
                    <a:pt x="105712" y="1975"/>
                  </a:lnTo>
                  <a:lnTo>
                    <a:pt x="105894" y="2099"/>
                  </a:lnTo>
                  <a:lnTo>
                    <a:pt x="106274" y="2165"/>
                  </a:lnTo>
                  <a:lnTo>
                    <a:pt x="106527" y="2275"/>
                  </a:lnTo>
                  <a:lnTo>
                    <a:pt x="106697" y="2337"/>
                  </a:lnTo>
                  <a:lnTo>
                    <a:pt x="106923" y="2399"/>
                  </a:lnTo>
                  <a:lnTo>
                    <a:pt x="107113" y="2413"/>
                  </a:lnTo>
                  <a:lnTo>
                    <a:pt x="107869" y="2408"/>
                  </a:lnTo>
                  <a:lnTo>
                    <a:pt x="108509" y="2093"/>
                  </a:lnTo>
                  <a:lnTo>
                    <a:pt x="108867" y="1875"/>
                  </a:lnTo>
                  <a:lnTo>
                    <a:pt x="109191" y="1775"/>
                  </a:lnTo>
                  <a:lnTo>
                    <a:pt x="109556" y="1351"/>
                  </a:lnTo>
                  <a:lnTo>
                    <a:pt x="110058" y="1017"/>
                  </a:lnTo>
                  <a:lnTo>
                    <a:pt x="110826" y="683"/>
                  </a:lnTo>
                  <a:lnTo>
                    <a:pt x="111274" y="355"/>
                  </a:lnTo>
                  <a:lnTo>
                    <a:pt x="111563" y="355"/>
                  </a:lnTo>
                  <a:lnTo>
                    <a:pt x="111808" y="321"/>
                  </a:lnTo>
                  <a:lnTo>
                    <a:pt x="111951" y="321"/>
                  </a:lnTo>
                  <a:lnTo>
                    <a:pt x="112386" y="355"/>
                  </a:lnTo>
                  <a:lnTo>
                    <a:pt x="112671" y="416"/>
                  </a:lnTo>
                  <a:lnTo>
                    <a:pt x="112940" y="488"/>
                  </a:lnTo>
                  <a:lnTo>
                    <a:pt x="113554" y="679"/>
                  </a:lnTo>
                  <a:lnTo>
                    <a:pt x="113871" y="841"/>
                  </a:lnTo>
                  <a:lnTo>
                    <a:pt x="114104" y="1136"/>
                  </a:lnTo>
                  <a:lnTo>
                    <a:pt x="114365" y="1436"/>
                  </a:lnTo>
                  <a:lnTo>
                    <a:pt x="114591" y="1708"/>
                  </a:lnTo>
                  <a:lnTo>
                    <a:pt x="114829" y="2051"/>
                  </a:lnTo>
                  <a:lnTo>
                    <a:pt x="115181" y="2532"/>
                  </a:lnTo>
                  <a:lnTo>
                    <a:pt x="115411" y="3071"/>
                  </a:lnTo>
                  <a:lnTo>
                    <a:pt x="115691" y="3633"/>
                  </a:lnTo>
                  <a:lnTo>
                    <a:pt x="115961" y="4014"/>
                  </a:lnTo>
                  <a:lnTo>
                    <a:pt x="116230" y="4214"/>
                  </a:lnTo>
                  <a:lnTo>
                    <a:pt x="116618" y="4257"/>
                  </a:lnTo>
                  <a:lnTo>
                    <a:pt x="117069" y="4315"/>
                  </a:lnTo>
                  <a:lnTo>
                    <a:pt x="117394" y="4491"/>
                  </a:lnTo>
                  <a:lnTo>
                    <a:pt x="118130" y="5082"/>
                  </a:lnTo>
                  <a:lnTo>
                    <a:pt x="118696" y="5330"/>
                  </a:lnTo>
                  <a:lnTo>
                    <a:pt x="118960" y="5396"/>
                  </a:lnTo>
                  <a:lnTo>
                    <a:pt x="119660" y="5463"/>
                  </a:lnTo>
                  <a:lnTo>
                    <a:pt x="120177" y="5358"/>
                  </a:lnTo>
                  <a:lnTo>
                    <a:pt x="120517" y="5296"/>
                  </a:lnTo>
                  <a:lnTo>
                    <a:pt x="120888" y="5355"/>
                  </a:lnTo>
                  <a:lnTo>
                    <a:pt x="121234" y="5450"/>
                  </a:lnTo>
                  <a:lnTo>
                    <a:pt x="121795" y="5636"/>
                  </a:lnTo>
                  <a:lnTo>
                    <a:pt x="122381" y="5943"/>
                  </a:lnTo>
                  <a:lnTo>
                    <a:pt x="122883" y="6255"/>
                  </a:lnTo>
                  <a:lnTo>
                    <a:pt x="123232" y="6438"/>
                  </a:lnTo>
                  <a:lnTo>
                    <a:pt x="123567" y="6667"/>
                  </a:lnTo>
                  <a:lnTo>
                    <a:pt x="123790" y="6926"/>
                  </a:lnTo>
                  <a:lnTo>
                    <a:pt x="124065" y="7124"/>
                  </a:lnTo>
                  <a:lnTo>
                    <a:pt x="124176" y="7329"/>
                  </a:lnTo>
                  <a:lnTo>
                    <a:pt x="124266" y="7569"/>
                  </a:lnTo>
                  <a:lnTo>
                    <a:pt x="124377" y="7813"/>
                  </a:lnTo>
                  <a:lnTo>
                    <a:pt x="124445" y="8051"/>
                  </a:lnTo>
                  <a:lnTo>
                    <a:pt x="124481" y="8197"/>
                  </a:lnTo>
                  <a:lnTo>
                    <a:pt x="124524" y="8331"/>
                  </a:lnTo>
                  <a:lnTo>
                    <a:pt x="124553" y="8825"/>
                  </a:lnTo>
                  <a:lnTo>
                    <a:pt x="124592" y="9092"/>
                  </a:lnTo>
                  <a:lnTo>
                    <a:pt x="124575" y="9302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7" name="pg167"/>
            <p:cNvSpPr/>
            <p:nvPr/>
          </p:nvSpPr>
          <p:spPr>
            <a:xfrm>
              <a:off x="6411657" y="4223008"/>
              <a:ext cx="159565" cy="189467"/>
            </a:xfrm>
            <a:custGeom>
              <a:avLst/>
              <a:gdLst/>
              <a:ahLst/>
              <a:cxnLst/>
              <a:rect l="0" t="0" r="0" b="0"/>
              <a:pathLst>
                <a:path w="159565" h="189467">
                  <a:moveTo>
                    <a:pt x="69715" y="184799"/>
                  </a:moveTo>
                  <a:lnTo>
                    <a:pt x="69676" y="184537"/>
                  </a:lnTo>
                  <a:lnTo>
                    <a:pt x="69605" y="184284"/>
                  </a:lnTo>
                  <a:lnTo>
                    <a:pt x="69486" y="184022"/>
                  </a:lnTo>
                  <a:lnTo>
                    <a:pt x="69383" y="183808"/>
                  </a:lnTo>
                  <a:lnTo>
                    <a:pt x="69276" y="183569"/>
                  </a:lnTo>
                  <a:lnTo>
                    <a:pt x="69157" y="183331"/>
                  </a:lnTo>
                  <a:lnTo>
                    <a:pt x="69074" y="183193"/>
                  </a:lnTo>
                  <a:lnTo>
                    <a:pt x="68947" y="182907"/>
                  </a:lnTo>
                  <a:lnTo>
                    <a:pt x="68876" y="182759"/>
                  </a:lnTo>
                  <a:lnTo>
                    <a:pt x="68647" y="182244"/>
                  </a:lnTo>
                  <a:lnTo>
                    <a:pt x="68575" y="182021"/>
                  </a:lnTo>
                  <a:lnTo>
                    <a:pt x="68306" y="181558"/>
                  </a:lnTo>
                  <a:lnTo>
                    <a:pt x="68096" y="181220"/>
                  </a:lnTo>
                  <a:lnTo>
                    <a:pt x="67985" y="180910"/>
                  </a:lnTo>
                  <a:lnTo>
                    <a:pt x="67890" y="180677"/>
                  </a:lnTo>
                  <a:lnTo>
                    <a:pt x="67859" y="180539"/>
                  </a:lnTo>
                  <a:lnTo>
                    <a:pt x="67574" y="180286"/>
                  </a:lnTo>
                  <a:lnTo>
                    <a:pt x="67570" y="180138"/>
                  </a:lnTo>
                  <a:lnTo>
                    <a:pt x="67518" y="179857"/>
                  </a:lnTo>
                  <a:lnTo>
                    <a:pt x="67427" y="179576"/>
                  </a:lnTo>
                  <a:lnTo>
                    <a:pt x="67380" y="179381"/>
                  </a:lnTo>
                  <a:lnTo>
                    <a:pt x="67233" y="178637"/>
                  </a:lnTo>
                  <a:lnTo>
                    <a:pt x="67206" y="178227"/>
                  </a:lnTo>
                  <a:lnTo>
                    <a:pt x="67170" y="177894"/>
                  </a:lnTo>
                  <a:lnTo>
                    <a:pt x="67186" y="177565"/>
                  </a:lnTo>
                  <a:lnTo>
                    <a:pt x="67241" y="176850"/>
                  </a:lnTo>
                  <a:lnTo>
                    <a:pt x="67285" y="176707"/>
                  </a:lnTo>
                  <a:lnTo>
                    <a:pt x="67392" y="176450"/>
                  </a:lnTo>
                  <a:lnTo>
                    <a:pt x="67530" y="176145"/>
                  </a:lnTo>
                  <a:lnTo>
                    <a:pt x="67645" y="175811"/>
                  </a:lnTo>
                  <a:lnTo>
                    <a:pt x="67748" y="175535"/>
                  </a:lnTo>
                  <a:lnTo>
                    <a:pt x="67696" y="175163"/>
                  </a:lnTo>
                  <a:lnTo>
                    <a:pt x="67522" y="174977"/>
                  </a:lnTo>
                  <a:lnTo>
                    <a:pt x="67404" y="174749"/>
                  </a:lnTo>
                  <a:lnTo>
                    <a:pt x="67154" y="174553"/>
                  </a:lnTo>
                  <a:lnTo>
                    <a:pt x="66810" y="174377"/>
                  </a:lnTo>
                  <a:lnTo>
                    <a:pt x="66394" y="174258"/>
                  </a:lnTo>
                  <a:lnTo>
                    <a:pt x="65998" y="174053"/>
                  </a:lnTo>
                  <a:lnTo>
                    <a:pt x="65737" y="174010"/>
                  </a:lnTo>
                  <a:lnTo>
                    <a:pt x="65420" y="173891"/>
                  </a:lnTo>
                  <a:lnTo>
                    <a:pt x="65448" y="173724"/>
                  </a:lnTo>
                  <a:lnTo>
                    <a:pt x="65234" y="173729"/>
                  </a:lnTo>
                  <a:lnTo>
                    <a:pt x="65028" y="173762"/>
                  </a:lnTo>
                  <a:lnTo>
                    <a:pt x="64822" y="173834"/>
                  </a:lnTo>
                  <a:lnTo>
                    <a:pt x="64648" y="173924"/>
                  </a:lnTo>
                  <a:lnTo>
                    <a:pt x="64458" y="173972"/>
                  </a:lnTo>
                  <a:lnTo>
                    <a:pt x="64268" y="173967"/>
                  </a:lnTo>
                  <a:lnTo>
                    <a:pt x="63956" y="173972"/>
                  </a:lnTo>
                  <a:lnTo>
                    <a:pt x="63647" y="174020"/>
                  </a:lnTo>
                  <a:lnTo>
                    <a:pt x="63156" y="174001"/>
                  </a:lnTo>
                  <a:lnTo>
                    <a:pt x="62673" y="173934"/>
                  </a:lnTo>
                  <a:lnTo>
                    <a:pt x="62325" y="174143"/>
                  </a:lnTo>
                  <a:lnTo>
                    <a:pt x="62107" y="174229"/>
                  </a:lnTo>
                  <a:lnTo>
                    <a:pt x="61929" y="174224"/>
                  </a:lnTo>
                  <a:lnTo>
                    <a:pt x="61691" y="174196"/>
                  </a:lnTo>
                  <a:lnTo>
                    <a:pt x="61525" y="174267"/>
                  </a:lnTo>
                  <a:lnTo>
                    <a:pt x="61224" y="174348"/>
                  </a:lnTo>
                  <a:lnTo>
                    <a:pt x="61018" y="174367"/>
                  </a:lnTo>
                  <a:lnTo>
                    <a:pt x="60844" y="174367"/>
                  </a:lnTo>
                  <a:lnTo>
                    <a:pt x="60646" y="174348"/>
                  </a:lnTo>
                  <a:lnTo>
                    <a:pt x="60353" y="174286"/>
                  </a:lnTo>
                  <a:lnTo>
                    <a:pt x="60120" y="174258"/>
                  </a:lnTo>
                  <a:lnTo>
                    <a:pt x="59886" y="174263"/>
                  </a:lnTo>
                  <a:lnTo>
                    <a:pt x="59656" y="174305"/>
                  </a:lnTo>
                  <a:lnTo>
                    <a:pt x="59431" y="174382"/>
                  </a:lnTo>
                  <a:lnTo>
                    <a:pt x="59209" y="174558"/>
                  </a:lnTo>
                  <a:lnTo>
                    <a:pt x="58975" y="174715"/>
                  </a:lnTo>
                  <a:lnTo>
                    <a:pt x="58778" y="174801"/>
                  </a:lnTo>
                  <a:lnTo>
                    <a:pt x="58576" y="174849"/>
                  </a:lnTo>
                  <a:lnTo>
                    <a:pt x="58322" y="174772"/>
                  </a:lnTo>
                  <a:lnTo>
                    <a:pt x="57756" y="174282"/>
                  </a:lnTo>
                  <a:lnTo>
                    <a:pt x="57554" y="174224"/>
                  </a:lnTo>
                  <a:lnTo>
                    <a:pt x="57416" y="174148"/>
                  </a:lnTo>
                  <a:lnTo>
                    <a:pt x="56992" y="173848"/>
                  </a:lnTo>
                  <a:lnTo>
                    <a:pt x="56949" y="173715"/>
                  </a:lnTo>
                  <a:lnTo>
                    <a:pt x="56850" y="173524"/>
                  </a:lnTo>
                  <a:lnTo>
                    <a:pt x="56759" y="173395"/>
                  </a:lnTo>
                  <a:lnTo>
                    <a:pt x="56553" y="173257"/>
                  </a:lnTo>
                  <a:lnTo>
                    <a:pt x="56325" y="173076"/>
                  </a:lnTo>
                  <a:lnTo>
                    <a:pt x="56179" y="172775"/>
                  </a:lnTo>
                  <a:lnTo>
                    <a:pt x="56183" y="172590"/>
                  </a:lnTo>
                  <a:lnTo>
                    <a:pt x="56152" y="172410"/>
                  </a:lnTo>
                  <a:lnTo>
                    <a:pt x="56139" y="172054"/>
                  </a:lnTo>
                  <a:lnTo>
                    <a:pt x="56215" y="171675"/>
                  </a:lnTo>
                  <a:lnTo>
                    <a:pt x="56292" y="171413"/>
                  </a:lnTo>
                  <a:lnTo>
                    <a:pt x="56325" y="171108"/>
                  </a:lnTo>
                  <a:lnTo>
                    <a:pt x="56376" y="170953"/>
                  </a:lnTo>
                  <a:lnTo>
                    <a:pt x="56431" y="170751"/>
                  </a:lnTo>
                  <a:lnTo>
                    <a:pt x="56457" y="170592"/>
                  </a:lnTo>
                  <a:lnTo>
                    <a:pt x="56426" y="170334"/>
                  </a:lnTo>
                  <a:lnTo>
                    <a:pt x="56443" y="170124"/>
                  </a:lnTo>
                  <a:lnTo>
                    <a:pt x="56404" y="169858"/>
                  </a:lnTo>
                  <a:lnTo>
                    <a:pt x="56375" y="169363"/>
                  </a:lnTo>
                  <a:lnTo>
                    <a:pt x="56332" y="169229"/>
                  </a:lnTo>
                  <a:lnTo>
                    <a:pt x="56297" y="169083"/>
                  </a:lnTo>
                  <a:lnTo>
                    <a:pt x="56229" y="168845"/>
                  </a:lnTo>
                  <a:lnTo>
                    <a:pt x="56117" y="168601"/>
                  </a:lnTo>
                  <a:lnTo>
                    <a:pt x="56027" y="168361"/>
                  </a:lnTo>
                  <a:lnTo>
                    <a:pt x="55810" y="168045"/>
                  </a:lnTo>
                  <a:lnTo>
                    <a:pt x="55641" y="167958"/>
                  </a:lnTo>
                  <a:lnTo>
                    <a:pt x="55418" y="167699"/>
                  </a:lnTo>
                  <a:lnTo>
                    <a:pt x="55083" y="167470"/>
                  </a:lnTo>
                  <a:lnTo>
                    <a:pt x="54734" y="167287"/>
                  </a:lnTo>
                  <a:lnTo>
                    <a:pt x="54232" y="166975"/>
                  </a:lnTo>
                  <a:lnTo>
                    <a:pt x="53646" y="166669"/>
                  </a:lnTo>
                  <a:lnTo>
                    <a:pt x="53086" y="166482"/>
                  </a:lnTo>
                  <a:lnTo>
                    <a:pt x="52666" y="166371"/>
                  </a:lnTo>
                  <a:lnTo>
                    <a:pt x="52368" y="166328"/>
                  </a:lnTo>
                  <a:lnTo>
                    <a:pt x="52028" y="166390"/>
                  </a:lnTo>
                  <a:lnTo>
                    <a:pt x="51512" y="166495"/>
                  </a:lnTo>
                  <a:lnTo>
                    <a:pt x="50811" y="166428"/>
                  </a:lnTo>
                  <a:lnTo>
                    <a:pt x="50547" y="166362"/>
                  </a:lnTo>
                  <a:lnTo>
                    <a:pt x="49981" y="166114"/>
                  </a:lnTo>
                  <a:lnTo>
                    <a:pt x="49245" y="165523"/>
                  </a:lnTo>
                  <a:lnTo>
                    <a:pt x="48920" y="165347"/>
                  </a:lnTo>
                  <a:lnTo>
                    <a:pt x="48390" y="165294"/>
                  </a:lnTo>
                  <a:lnTo>
                    <a:pt x="48081" y="165247"/>
                  </a:lnTo>
                  <a:lnTo>
                    <a:pt x="47812" y="165046"/>
                  </a:lnTo>
                  <a:lnTo>
                    <a:pt x="47543" y="164665"/>
                  </a:lnTo>
                  <a:lnTo>
                    <a:pt x="47262" y="164103"/>
                  </a:lnTo>
                  <a:lnTo>
                    <a:pt x="47032" y="163564"/>
                  </a:lnTo>
                  <a:lnTo>
                    <a:pt x="46680" y="163083"/>
                  </a:lnTo>
                  <a:lnTo>
                    <a:pt x="46442" y="162740"/>
                  </a:lnTo>
                  <a:lnTo>
                    <a:pt x="46217" y="162468"/>
                  </a:lnTo>
                  <a:lnTo>
                    <a:pt x="45955" y="162168"/>
                  </a:lnTo>
                  <a:lnTo>
                    <a:pt x="45615" y="161777"/>
                  </a:lnTo>
                  <a:lnTo>
                    <a:pt x="44998" y="161592"/>
                  </a:lnTo>
                  <a:lnTo>
                    <a:pt x="44792" y="161520"/>
                  </a:lnTo>
                  <a:lnTo>
                    <a:pt x="44522" y="161449"/>
                  </a:lnTo>
                  <a:lnTo>
                    <a:pt x="44237" y="161387"/>
                  </a:lnTo>
                  <a:lnTo>
                    <a:pt x="43802" y="161353"/>
                  </a:lnTo>
                  <a:lnTo>
                    <a:pt x="43659" y="161353"/>
                  </a:lnTo>
                  <a:lnTo>
                    <a:pt x="43414" y="161387"/>
                  </a:lnTo>
                  <a:lnTo>
                    <a:pt x="43006" y="161434"/>
                  </a:lnTo>
                  <a:lnTo>
                    <a:pt x="42678" y="161715"/>
                  </a:lnTo>
                  <a:lnTo>
                    <a:pt x="41910" y="162049"/>
                  </a:lnTo>
                  <a:lnTo>
                    <a:pt x="41407" y="162383"/>
                  </a:lnTo>
                  <a:lnTo>
                    <a:pt x="41043" y="162807"/>
                  </a:lnTo>
                  <a:lnTo>
                    <a:pt x="40620" y="162932"/>
                  </a:lnTo>
                  <a:lnTo>
                    <a:pt x="39875" y="163374"/>
                  </a:lnTo>
                  <a:lnTo>
                    <a:pt x="39238" y="163522"/>
                  </a:lnTo>
                  <a:lnTo>
                    <a:pt x="38965" y="163445"/>
                  </a:lnTo>
                  <a:lnTo>
                    <a:pt x="38775" y="163431"/>
                  </a:lnTo>
                  <a:lnTo>
                    <a:pt x="38549" y="163369"/>
                  </a:lnTo>
                  <a:lnTo>
                    <a:pt x="38260" y="163236"/>
                  </a:lnTo>
                  <a:lnTo>
                    <a:pt x="37935" y="163200"/>
                  </a:lnTo>
                  <a:lnTo>
                    <a:pt x="37745" y="163131"/>
                  </a:lnTo>
                  <a:lnTo>
                    <a:pt x="37563" y="163007"/>
                  </a:lnTo>
                  <a:lnTo>
                    <a:pt x="37341" y="162802"/>
                  </a:lnTo>
                  <a:lnTo>
                    <a:pt x="37171" y="162616"/>
                  </a:lnTo>
                  <a:lnTo>
                    <a:pt x="37013" y="162473"/>
                  </a:lnTo>
                  <a:lnTo>
                    <a:pt x="36886" y="162335"/>
                  </a:lnTo>
                  <a:lnTo>
                    <a:pt x="36787" y="162092"/>
                  </a:lnTo>
                  <a:lnTo>
                    <a:pt x="36764" y="161863"/>
                  </a:lnTo>
                  <a:lnTo>
                    <a:pt x="36637" y="161711"/>
                  </a:lnTo>
                  <a:lnTo>
                    <a:pt x="36368" y="161658"/>
                  </a:lnTo>
                  <a:lnTo>
                    <a:pt x="36229" y="161749"/>
                  </a:lnTo>
                  <a:lnTo>
                    <a:pt x="36075" y="161730"/>
                  </a:lnTo>
                  <a:lnTo>
                    <a:pt x="35948" y="161582"/>
                  </a:lnTo>
                  <a:lnTo>
                    <a:pt x="35742" y="161263"/>
                  </a:lnTo>
                  <a:lnTo>
                    <a:pt x="35604" y="161282"/>
                  </a:lnTo>
                  <a:lnTo>
                    <a:pt x="35418" y="161301"/>
                  </a:lnTo>
                  <a:lnTo>
                    <a:pt x="35223" y="161353"/>
                  </a:lnTo>
                  <a:lnTo>
                    <a:pt x="34851" y="161501"/>
                  </a:lnTo>
                  <a:lnTo>
                    <a:pt x="34622" y="161477"/>
                  </a:lnTo>
                  <a:lnTo>
                    <a:pt x="34440" y="161439"/>
                  </a:lnTo>
                  <a:lnTo>
                    <a:pt x="34246" y="161501"/>
                  </a:lnTo>
                  <a:lnTo>
                    <a:pt x="33886" y="161592"/>
                  </a:lnTo>
                  <a:lnTo>
                    <a:pt x="33533" y="161634"/>
                  </a:lnTo>
                  <a:lnTo>
                    <a:pt x="33205" y="161615"/>
                  </a:lnTo>
                  <a:lnTo>
                    <a:pt x="32642" y="161658"/>
                  </a:lnTo>
                  <a:lnTo>
                    <a:pt x="32278" y="161806"/>
                  </a:lnTo>
                  <a:lnTo>
                    <a:pt x="31966" y="161916"/>
                  </a:lnTo>
                  <a:lnTo>
                    <a:pt x="31977" y="162059"/>
                  </a:lnTo>
                  <a:lnTo>
                    <a:pt x="32084" y="162249"/>
                  </a:lnTo>
                  <a:lnTo>
                    <a:pt x="31894" y="162530"/>
                  </a:lnTo>
                  <a:lnTo>
                    <a:pt x="31510" y="162993"/>
                  </a:lnTo>
                  <a:lnTo>
                    <a:pt x="31071" y="163298"/>
                  </a:lnTo>
                  <a:lnTo>
                    <a:pt x="30798" y="163307"/>
                  </a:lnTo>
                  <a:lnTo>
                    <a:pt x="30580" y="163402"/>
                  </a:lnTo>
                  <a:lnTo>
                    <a:pt x="30331" y="163555"/>
                  </a:lnTo>
                  <a:lnTo>
                    <a:pt x="30164" y="163583"/>
                  </a:lnTo>
                  <a:lnTo>
                    <a:pt x="30002" y="163631"/>
                  </a:lnTo>
                  <a:lnTo>
                    <a:pt x="29820" y="163741"/>
                  </a:lnTo>
                  <a:lnTo>
                    <a:pt x="29590" y="163812"/>
                  </a:lnTo>
                  <a:lnTo>
                    <a:pt x="29460" y="163798"/>
                  </a:lnTo>
                  <a:lnTo>
                    <a:pt x="29242" y="163989"/>
                  </a:lnTo>
                  <a:lnTo>
                    <a:pt x="28834" y="163960"/>
                  </a:lnTo>
                  <a:lnTo>
                    <a:pt x="28755" y="164160"/>
                  </a:lnTo>
                  <a:lnTo>
                    <a:pt x="28803" y="164570"/>
                  </a:lnTo>
                  <a:lnTo>
                    <a:pt x="28660" y="164613"/>
                  </a:lnTo>
                  <a:lnTo>
                    <a:pt x="28474" y="164656"/>
                  </a:lnTo>
                  <a:lnTo>
                    <a:pt x="28027" y="164689"/>
                  </a:lnTo>
                  <a:lnTo>
                    <a:pt x="27698" y="164551"/>
                  </a:lnTo>
                  <a:lnTo>
                    <a:pt x="27354" y="164398"/>
                  </a:lnTo>
                  <a:lnTo>
                    <a:pt x="26881" y="164325"/>
                  </a:lnTo>
                  <a:lnTo>
                    <a:pt x="26245" y="164227"/>
                  </a:lnTo>
                  <a:lnTo>
                    <a:pt x="25675" y="163893"/>
                  </a:lnTo>
                  <a:lnTo>
                    <a:pt x="25283" y="163903"/>
                  </a:lnTo>
                  <a:lnTo>
                    <a:pt x="24610" y="164117"/>
                  </a:lnTo>
                  <a:lnTo>
                    <a:pt x="24357" y="164084"/>
                  </a:lnTo>
                  <a:lnTo>
                    <a:pt x="23838" y="164098"/>
                  </a:lnTo>
                  <a:lnTo>
                    <a:pt x="23692" y="164098"/>
                  </a:lnTo>
                  <a:lnTo>
                    <a:pt x="23276" y="164060"/>
                  </a:lnTo>
                  <a:lnTo>
                    <a:pt x="22952" y="163993"/>
                  </a:lnTo>
                  <a:lnTo>
                    <a:pt x="22433" y="163998"/>
                  </a:lnTo>
                  <a:lnTo>
                    <a:pt x="21674" y="164491"/>
                  </a:lnTo>
                  <a:lnTo>
                    <a:pt x="21494" y="164588"/>
                  </a:lnTo>
                  <a:lnTo>
                    <a:pt x="21262" y="164803"/>
                  </a:lnTo>
                  <a:lnTo>
                    <a:pt x="20996" y="165056"/>
                  </a:lnTo>
                  <a:lnTo>
                    <a:pt x="20782" y="165270"/>
                  </a:lnTo>
                  <a:lnTo>
                    <a:pt x="20588" y="165394"/>
                  </a:lnTo>
                  <a:lnTo>
                    <a:pt x="20153" y="165733"/>
                  </a:lnTo>
                  <a:lnTo>
                    <a:pt x="19967" y="165823"/>
                  </a:lnTo>
                  <a:lnTo>
                    <a:pt x="19266" y="166295"/>
                  </a:lnTo>
                  <a:lnTo>
                    <a:pt x="18961" y="166295"/>
                  </a:lnTo>
                  <a:lnTo>
                    <a:pt x="19017" y="165947"/>
                  </a:lnTo>
                  <a:lnTo>
                    <a:pt x="18858" y="165918"/>
                  </a:lnTo>
                  <a:lnTo>
                    <a:pt x="18692" y="165852"/>
                  </a:lnTo>
                  <a:lnTo>
                    <a:pt x="18534" y="165752"/>
                  </a:lnTo>
                  <a:lnTo>
                    <a:pt x="18379" y="165633"/>
                  </a:lnTo>
                  <a:lnTo>
                    <a:pt x="18245" y="165604"/>
                  </a:lnTo>
                  <a:lnTo>
                    <a:pt x="18170" y="165466"/>
                  </a:lnTo>
                  <a:lnTo>
                    <a:pt x="18059" y="165151"/>
                  </a:lnTo>
                  <a:lnTo>
                    <a:pt x="17948" y="164894"/>
                  </a:lnTo>
                  <a:lnTo>
                    <a:pt x="17908" y="164756"/>
                  </a:lnTo>
                  <a:lnTo>
                    <a:pt x="17714" y="164427"/>
                  </a:lnTo>
                  <a:lnTo>
                    <a:pt x="17683" y="164203"/>
                  </a:lnTo>
                  <a:lnTo>
                    <a:pt x="17651" y="164008"/>
                  </a:lnTo>
                  <a:lnTo>
                    <a:pt x="17643" y="163798"/>
                  </a:lnTo>
                  <a:lnTo>
                    <a:pt x="17580" y="163655"/>
                  </a:lnTo>
                  <a:lnTo>
                    <a:pt x="17473" y="163417"/>
                  </a:lnTo>
                  <a:lnTo>
                    <a:pt x="17152" y="163121"/>
                  </a:lnTo>
                  <a:lnTo>
                    <a:pt x="16713" y="162797"/>
                  </a:lnTo>
                  <a:lnTo>
                    <a:pt x="16547" y="162731"/>
                  </a:lnTo>
                  <a:lnTo>
                    <a:pt x="16388" y="162702"/>
                  </a:lnTo>
                  <a:lnTo>
                    <a:pt x="16258" y="162692"/>
                  </a:lnTo>
                  <a:lnTo>
                    <a:pt x="16119" y="162659"/>
                  </a:lnTo>
                  <a:lnTo>
                    <a:pt x="15988" y="162654"/>
                  </a:lnTo>
                  <a:lnTo>
                    <a:pt x="15608" y="162664"/>
                  </a:lnTo>
                  <a:lnTo>
                    <a:pt x="15414" y="162745"/>
                  </a:lnTo>
                  <a:lnTo>
                    <a:pt x="15252" y="162797"/>
                  </a:lnTo>
                  <a:lnTo>
                    <a:pt x="14991" y="162759"/>
                  </a:lnTo>
                  <a:lnTo>
                    <a:pt x="14730" y="162711"/>
                  </a:lnTo>
                  <a:lnTo>
                    <a:pt x="14540" y="162692"/>
                  </a:lnTo>
                  <a:lnTo>
                    <a:pt x="14294" y="162688"/>
                  </a:lnTo>
                  <a:lnTo>
                    <a:pt x="14025" y="162716"/>
                  </a:lnTo>
                  <a:lnTo>
                    <a:pt x="13772" y="162773"/>
                  </a:lnTo>
                  <a:lnTo>
                    <a:pt x="13518" y="162812"/>
                  </a:lnTo>
                  <a:lnTo>
                    <a:pt x="13281" y="162907"/>
                  </a:lnTo>
                  <a:lnTo>
                    <a:pt x="13079" y="162964"/>
                  </a:lnTo>
                  <a:lnTo>
                    <a:pt x="12869" y="162993"/>
                  </a:lnTo>
                  <a:lnTo>
                    <a:pt x="12422" y="163040"/>
                  </a:lnTo>
                  <a:lnTo>
                    <a:pt x="12216" y="163021"/>
                  </a:lnTo>
                  <a:lnTo>
                    <a:pt x="12073" y="163035"/>
                  </a:lnTo>
                  <a:lnTo>
                    <a:pt x="11689" y="163102"/>
                  </a:lnTo>
                  <a:lnTo>
                    <a:pt x="11384" y="163064"/>
                  </a:lnTo>
                  <a:lnTo>
                    <a:pt x="11020" y="163097"/>
                  </a:lnTo>
                  <a:lnTo>
                    <a:pt x="10830" y="163088"/>
                  </a:lnTo>
                  <a:lnTo>
                    <a:pt x="10482" y="163059"/>
                  </a:lnTo>
                  <a:lnTo>
                    <a:pt x="9988" y="162980"/>
                  </a:lnTo>
                  <a:lnTo>
                    <a:pt x="9793" y="162983"/>
                  </a:lnTo>
                  <a:lnTo>
                    <a:pt x="9655" y="162926"/>
                  </a:lnTo>
                  <a:lnTo>
                    <a:pt x="9393" y="162812"/>
                  </a:lnTo>
                  <a:lnTo>
                    <a:pt x="9203" y="162788"/>
                  </a:lnTo>
                  <a:lnTo>
                    <a:pt x="8879" y="162664"/>
                  </a:lnTo>
                  <a:lnTo>
                    <a:pt x="8617" y="162506"/>
                  </a:lnTo>
                  <a:lnTo>
                    <a:pt x="8277" y="162411"/>
                  </a:lnTo>
                  <a:lnTo>
                    <a:pt x="7505" y="162073"/>
                  </a:lnTo>
                  <a:lnTo>
                    <a:pt x="7256" y="161978"/>
                  </a:lnTo>
                  <a:lnTo>
                    <a:pt x="7085" y="161939"/>
                  </a:lnTo>
                  <a:lnTo>
                    <a:pt x="6800" y="161935"/>
                  </a:lnTo>
                  <a:lnTo>
                    <a:pt x="6571" y="161882"/>
                  </a:lnTo>
                  <a:lnTo>
                    <a:pt x="6397" y="161863"/>
                  </a:lnTo>
                  <a:lnTo>
                    <a:pt x="6165" y="161850"/>
                  </a:lnTo>
                  <a:lnTo>
                    <a:pt x="6032" y="161858"/>
                  </a:lnTo>
                  <a:lnTo>
                    <a:pt x="5850" y="161892"/>
                  </a:lnTo>
                  <a:lnTo>
                    <a:pt x="5530" y="161877"/>
                  </a:lnTo>
                  <a:lnTo>
                    <a:pt x="5296" y="161806"/>
                  </a:lnTo>
                  <a:lnTo>
                    <a:pt x="5161" y="161725"/>
                  </a:lnTo>
                  <a:lnTo>
                    <a:pt x="4457" y="162711"/>
                  </a:lnTo>
                  <a:lnTo>
                    <a:pt x="4362" y="162554"/>
                  </a:lnTo>
                  <a:lnTo>
                    <a:pt x="4239" y="162140"/>
                  </a:lnTo>
                  <a:lnTo>
                    <a:pt x="4089" y="161730"/>
                  </a:lnTo>
                  <a:lnTo>
                    <a:pt x="4750" y="161339"/>
                  </a:lnTo>
                  <a:lnTo>
                    <a:pt x="5022" y="159870"/>
                  </a:lnTo>
                  <a:lnTo>
                    <a:pt x="5264" y="158470"/>
                  </a:lnTo>
                  <a:lnTo>
                    <a:pt x="6227" y="153011"/>
                  </a:lnTo>
                  <a:lnTo>
                    <a:pt x="6895" y="149392"/>
                  </a:lnTo>
                  <a:lnTo>
                    <a:pt x="6369" y="149302"/>
                  </a:lnTo>
                  <a:lnTo>
                    <a:pt x="2868" y="146837"/>
                  </a:lnTo>
                  <a:lnTo>
                    <a:pt x="2777" y="146707"/>
                  </a:lnTo>
                  <a:lnTo>
                    <a:pt x="2796" y="143888"/>
                  </a:lnTo>
                  <a:lnTo>
                    <a:pt x="2847" y="142162"/>
                  </a:lnTo>
                  <a:lnTo>
                    <a:pt x="3009" y="141638"/>
                  </a:lnTo>
                  <a:lnTo>
                    <a:pt x="2607" y="141345"/>
                  </a:lnTo>
                  <a:lnTo>
                    <a:pt x="0" y="140858"/>
                  </a:lnTo>
                  <a:lnTo>
                    <a:pt x="764" y="136117"/>
                  </a:lnTo>
                  <a:lnTo>
                    <a:pt x="858" y="135602"/>
                  </a:lnTo>
                  <a:lnTo>
                    <a:pt x="1092" y="134139"/>
                  </a:lnTo>
                  <a:lnTo>
                    <a:pt x="1135" y="133932"/>
                  </a:lnTo>
                  <a:lnTo>
                    <a:pt x="1258" y="133343"/>
                  </a:lnTo>
                  <a:lnTo>
                    <a:pt x="1781" y="130112"/>
                  </a:lnTo>
                  <a:lnTo>
                    <a:pt x="1847" y="129632"/>
                  </a:lnTo>
                  <a:lnTo>
                    <a:pt x="1892" y="129311"/>
                  </a:lnTo>
                  <a:lnTo>
                    <a:pt x="2133" y="128029"/>
                  </a:lnTo>
                  <a:lnTo>
                    <a:pt x="2166" y="127704"/>
                  </a:lnTo>
                  <a:lnTo>
                    <a:pt x="2212" y="127257"/>
                  </a:lnTo>
                  <a:lnTo>
                    <a:pt x="2572" y="125372"/>
                  </a:lnTo>
                  <a:lnTo>
                    <a:pt x="2651" y="124935"/>
                  </a:lnTo>
                  <a:lnTo>
                    <a:pt x="2767" y="124298"/>
                  </a:lnTo>
                  <a:lnTo>
                    <a:pt x="2893" y="123231"/>
                  </a:lnTo>
                  <a:lnTo>
                    <a:pt x="3008" y="122583"/>
                  </a:lnTo>
                  <a:lnTo>
                    <a:pt x="3333" y="120657"/>
                  </a:lnTo>
                  <a:lnTo>
                    <a:pt x="3414" y="120206"/>
                  </a:lnTo>
                  <a:lnTo>
                    <a:pt x="3645" y="118923"/>
                  </a:lnTo>
                  <a:lnTo>
                    <a:pt x="3763" y="118290"/>
                  </a:lnTo>
                  <a:lnTo>
                    <a:pt x="3990" y="116840"/>
                  </a:lnTo>
                  <a:lnTo>
                    <a:pt x="4124" y="115916"/>
                  </a:lnTo>
                  <a:lnTo>
                    <a:pt x="4200" y="115475"/>
                  </a:lnTo>
                  <a:lnTo>
                    <a:pt x="4994" y="110778"/>
                  </a:lnTo>
                  <a:lnTo>
                    <a:pt x="5234" y="109383"/>
                  </a:lnTo>
                  <a:lnTo>
                    <a:pt x="5864" y="105617"/>
                  </a:lnTo>
                  <a:lnTo>
                    <a:pt x="6560" y="101469"/>
                  </a:lnTo>
                  <a:lnTo>
                    <a:pt x="6825" y="99875"/>
                  </a:lnTo>
                  <a:lnTo>
                    <a:pt x="8286" y="91254"/>
                  </a:lnTo>
                  <a:lnTo>
                    <a:pt x="8636" y="89165"/>
                  </a:lnTo>
                  <a:lnTo>
                    <a:pt x="9106" y="86473"/>
                  </a:lnTo>
                  <a:lnTo>
                    <a:pt x="9580" y="83762"/>
                  </a:lnTo>
                  <a:lnTo>
                    <a:pt x="9928" y="81767"/>
                  </a:lnTo>
                  <a:lnTo>
                    <a:pt x="10273" y="79799"/>
                  </a:lnTo>
                  <a:lnTo>
                    <a:pt x="10346" y="79419"/>
                  </a:lnTo>
                  <a:lnTo>
                    <a:pt x="10677" y="77486"/>
                  </a:lnTo>
                  <a:lnTo>
                    <a:pt x="10835" y="76582"/>
                  </a:lnTo>
                  <a:lnTo>
                    <a:pt x="11879" y="70612"/>
                  </a:lnTo>
                  <a:lnTo>
                    <a:pt x="12091" y="69382"/>
                  </a:lnTo>
                  <a:lnTo>
                    <a:pt x="10933" y="66265"/>
                  </a:lnTo>
                  <a:lnTo>
                    <a:pt x="13264" y="65390"/>
                  </a:lnTo>
                  <a:lnTo>
                    <a:pt x="20279" y="62757"/>
                  </a:lnTo>
                  <a:lnTo>
                    <a:pt x="22618" y="61878"/>
                  </a:lnTo>
                  <a:lnTo>
                    <a:pt x="23236" y="61969"/>
                  </a:lnTo>
                  <a:lnTo>
                    <a:pt x="23751" y="62045"/>
                  </a:lnTo>
                  <a:lnTo>
                    <a:pt x="27340" y="60716"/>
                  </a:lnTo>
                  <a:lnTo>
                    <a:pt x="28373" y="60336"/>
                  </a:lnTo>
                  <a:lnTo>
                    <a:pt x="31551" y="59159"/>
                  </a:lnTo>
                  <a:lnTo>
                    <a:pt x="40616" y="55806"/>
                  </a:lnTo>
                  <a:lnTo>
                    <a:pt x="40009" y="54136"/>
                  </a:lnTo>
                  <a:lnTo>
                    <a:pt x="39078" y="51539"/>
                  </a:lnTo>
                  <a:lnTo>
                    <a:pt x="37959" y="48472"/>
                  </a:lnTo>
                  <a:lnTo>
                    <a:pt x="36730" y="45087"/>
                  </a:lnTo>
                  <a:lnTo>
                    <a:pt x="37053" y="44880"/>
                  </a:lnTo>
                  <a:lnTo>
                    <a:pt x="36775" y="44457"/>
                  </a:lnTo>
                  <a:lnTo>
                    <a:pt x="36517" y="44016"/>
                  </a:lnTo>
                  <a:lnTo>
                    <a:pt x="36302" y="43559"/>
                  </a:lnTo>
                  <a:lnTo>
                    <a:pt x="35751" y="42150"/>
                  </a:lnTo>
                  <a:lnTo>
                    <a:pt x="34925" y="39864"/>
                  </a:lnTo>
                  <a:lnTo>
                    <a:pt x="33696" y="36439"/>
                  </a:lnTo>
                  <a:lnTo>
                    <a:pt x="33017" y="34565"/>
                  </a:lnTo>
                  <a:lnTo>
                    <a:pt x="31796" y="31203"/>
                  </a:lnTo>
                  <a:lnTo>
                    <a:pt x="31364" y="30212"/>
                  </a:lnTo>
                  <a:lnTo>
                    <a:pt x="31049" y="29473"/>
                  </a:lnTo>
                  <a:lnTo>
                    <a:pt x="30342" y="28457"/>
                  </a:lnTo>
                  <a:lnTo>
                    <a:pt x="29963" y="28051"/>
                  </a:lnTo>
                  <a:lnTo>
                    <a:pt x="29576" y="27726"/>
                  </a:lnTo>
                  <a:lnTo>
                    <a:pt x="29372" y="27579"/>
                  </a:lnTo>
                  <a:lnTo>
                    <a:pt x="26270" y="25393"/>
                  </a:lnTo>
                  <a:lnTo>
                    <a:pt x="25862" y="25086"/>
                  </a:lnTo>
                  <a:lnTo>
                    <a:pt x="24947" y="24505"/>
                  </a:lnTo>
                  <a:lnTo>
                    <a:pt x="24612" y="24326"/>
                  </a:lnTo>
                  <a:lnTo>
                    <a:pt x="24381" y="24222"/>
                  </a:lnTo>
                  <a:lnTo>
                    <a:pt x="18801" y="22014"/>
                  </a:lnTo>
                  <a:lnTo>
                    <a:pt x="18324" y="21765"/>
                  </a:lnTo>
                  <a:lnTo>
                    <a:pt x="17762" y="21388"/>
                  </a:lnTo>
                  <a:lnTo>
                    <a:pt x="17353" y="21041"/>
                  </a:lnTo>
                  <a:lnTo>
                    <a:pt x="16978" y="20653"/>
                  </a:lnTo>
                  <a:lnTo>
                    <a:pt x="16643" y="20231"/>
                  </a:lnTo>
                  <a:lnTo>
                    <a:pt x="16353" y="19779"/>
                  </a:lnTo>
                  <a:lnTo>
                    <a:pt x="16169" y="19430"/>
                  </a:lnTo>
                  <a:lnTo>
                    <a:pt x="16009" y="19069"/>
                  </a:lnTo>
                  <a:lnTo>
                    <a:pt x="15220" y="16864"/>
                  </a:lnTo>
                  <a:lnTo>
                    <a:pt x="24355" y="13521"/>
                  </a:lnTo>
                  <a:lnTo>
                    <a:pt x="29083" y="11731"/>
                  </a:lnTo>
                  <a:lnTo>
                    <a:pt x="31715" y="10752"/>
                  </a:lnTo>
                  <a:lnTo>
                    <a:pt x="33345" y="10146"/>
                  </a:lnTo>
                  <a:lnTo>
                    <a:pt x="36829" y="8892"/>
                  </a:lnTo>
                  <a:lnTo>
                    <a:pt x="37341" y="8791"/>
                  </a:lnTo>
                  <a:lnTo>
                    <a:pt x="42860" y="6774"/>
                  </a:lnTo>
                  <a:lnTo>
                    <a:pt x="45312" y="5877"/>
                  </a:lnTo>
                  <a:lnTo>
                    <a:pt x="49632" y="4283"/>
                  </a:lnTo>
                  <a:lnTo>
                    <a:pt x="50264" y="4095"/>
                  </a:lnTo>
                  <a:lnTo>
                    <a:pt x="50843" y="3902"/>
                  </a:lnTo>
                  <a:lnTo>
                    <a:pt x="51367" y="3720"/>
                  </a:lnTo>
                  <a:lnTo>
                    <a:pt x="52342" y="3383"/>
                  </a:lnTo>
                  <a:lnTo>
                    <a:pt x="54588" y="2606"/>
                  </a:lnTo>
                  <a:lnTo>
                    <a:pt x="54958" y="2442"/>
                  </a:lnTo>
                  <a:lnTo>
                    <a:pt x="55847" y="2048"/>
                  </a:lnTo>
                  <a:lnTo>
                    <a:pt x="57350" y="1389"/>
                  </a:lnTo>
                  <a:lnTo>
                    <a:pt x="57641" y="1491"/>
                  </a:lnTo>
                  <a:lnTo>
                    <a:pt x="57772" y="1491"/>
                  </a:lnTo>
                  <a:lnTo>
                    <a:pt x="57911" y="1477"/>
                  </a:lnTo>
                  <a:lnTo>
                    <a:pt x="58184" y="1420"/>
                  </a:lnTo>
                  <a:lnTo>
                    <a:pt x="58401" y="1362"/>
                  </a:lnTo>
                  <a:lnTo>
                    <a:pt x="58619" y="1277"/>
                  </a:lnTo>
                  <a:lnTo>
                    <a:pt x="58833" y="1172"/>
                  </a:lnTo>
                  <a:lnTo>
                    <a:pt x="59241" y="933"/>
                  </a:lnTo>
                  <a:lnTo>
                    <a:pt x="59565" y="729"/>
                  </a:lnTo>
                  <a:lnTo>
                    <a:pt x="59874" y="495"/>
                  </a:lnTo>
                  <a:lnTo>
                    <a:pt x="60021" y="371"/>
                  </a:lnTo>
                  <a:lnTo>
                    <a:pt x="60199" y="285"/>
                  </a:lnTo>
                  <a:lnTo>
                    <a:pt x="60381" y="209"/>
                  </a:lnTo>
                  <a:lnTo>
                    <a:pt x="60567" y="142"/>
                  </a:lnTo>
                  <a:lnTo>
                    <a:pt x="60757" y="85"/>
                  </a:lnTo>
                  <a:lnTo>
                    <a:pt x="60947" y="42"/>
                  </a:lnTo>
                  <a:lnTo>
                    <a:pt x="61173" y="9"/>
                  </a:lnTo>
                  <a:lnTo>
                    <a:pt x="61402" y="0"/>
                  </a:lnTo>
                  <a:lnTo>
                    <a:pt x="61869" y="4"/>
                  </a:lnTo>
                  <a:lnTo>
                    <a:pt x="62815" y="4"/>
                  </a:lnTo>
                  <a:lnTo>
                    <a:pt x="63528" y="28"/>
                  </a:lnTo>
                  <a:lnTo>
                    <a:pt x="64241" y="66"/>
                  </a:lnTo>
                  <a:lnTo>
                    <a:pt x="64957" y="100"/>
                  </a:lnTo>
                  <a:lnTo>
                    <a:pt x="65670" y="123"/>
                  </a:lnTo>
                  <a:lnTo>
                    <a:pt x="66592" y="142"/>
                  </a:lnTo>
                  <a:lnTo>
                    <a:pt x="67055" y="147"/>
                  </a:lnTo>
                  <a:lnTo>
                    <a:pt x="67514" y="157"/>
                  </a:lnTo>
                  <a:lnTo>
                    <a:pt x="67974" y="166"/>
                  </a:lnTo>
                  <a:lnTo>
                    <a:pt x="68769" y="176"/>
                  </a:lnTo>
                  <a:lnTo>
                    <a:pt x="69569" y="181"/>
                  </a:lnTo>
                  <a:lnTo>
                    <a:pt x="70365" y="195"/>
                  </a:lnTo>
                  <a:lnTo>
                    <a:pt x="71160" y="228"/>
                  </a:lnTo>
                  <a:lnTo>
                    <a:pt x="71948" y="290"/>
                  </a:lnTo>
                  <a:lnTo>
                    <a:pt x="72364" y="338"/>
                  </a:lnTo>
                  <a:lnTo>
                    <a:pt x="73187" y="452"/>
                  </a:lnTo>
                  <a:lnTo>
                    <a:pt x="73397" y="466"/>
                  </a:lnTo>
                  <a:lnTo>
                    <a:pt x="73599" y="490"/>
                  </a:lnTo>
                  <a:lnTo>
                    <a:pt x="73793" y="538"/>
                  </a:lnTo>
                  <a:lnTo>
                    <a:pt x="73959" y="614"/>
                  </a:lnTo>
                  <a:lnTo>
                    <a:pt x="74098" y="733"/>
                  </a:lnTo>
                  <a:lnTo>
                    <a:pt x="74216" y="881"/>
                  </a:lnTo>
                  <a:lnTo>
                    <a:pt x="74319" y="1043"/>
                  </a:lnTo>
                  <a:lnTo>
                    <a:pt x="74418" y="1215"/>
                  </a:lnTo>
                  <a:lnTo>
                    <a:pt x="74818" y="1820"/>
                  </a:lnTo>
                  <a:lnTo>
                    <a:pt x="75099" y="2268"/>
                  </a:lnTo>
                  <a:lnTo>
                    <a:pt x="75368" y="2725"/>
                  </a:lnTo>
                  <a:lnTo>
                    <a:pt x="75626" y="3187"/>
                  </a:lnTo>
                  <a:lnTo>
                    <a:pt x="75867" y="3659"/>
                  </a:lnTo>
                  <a:lnTo>
                    <a:pt x="76077" y="4093"/>
                  </a:lnTo>
                  <a:lnTo>
                    <a:pt x="76275" y="4531"/>
                  </a:lnTo>
                  <a:lnTo>
                    <a:pt x="76465" y="4974"/>
                  </a:lnTo>
                  <a:lnTo>
                    <a:pt x="76643" y="5422"/>
                  </a:lnTo>
                  <a:lnTo>
                    <a:pt x="76809" y="5875"/>
                  </a:lnTo>
                  <a:lnTo>
                    <a:pt x="76932" y="6233"/>
                  </a:lnTo>
                  <a:lnTo>
                    <a:pt x="77154" y="6952"/>
                  </a:lnTo>
                  <a:lnTo>
                    <a:pt x="77561" y="8420"/>
                  </a:lnTo>
                  <a:lnTo>
                    <a:pt x="77656" y="8792"/>
                  </a:lnTo>
                  <a:lnTo>
                    <a:pt x="77736" y="9163"/>
                  </a:lnTo>
                  <a:lnTo>
                    <a:pt x="77783" y="9540"/>
                  </a:lnTo>
                  <a:lnTo>
                    <a:pt x="77799" y="9783"/>
                  </a:lnTo>
                  <a:lnTo>
                    <a:pt x="77803" y="10026"/>
                  </a:lnTo>
                  <a:lnTo>
                    <a:pt x="77799" y="10269"/>
                  </a:lnTo>
                  <a:lnTo>
                    <a:pt x="77783" y="10517"/>
                  </a:lnTo>
                  <a:lnTo>
                    <a:pt x="77763" y="10755"/>
                  </a:lnTo>
                  <a:lnTo>
                    <a:pt x="77708" y="11093"/>
                  </a:lnTo>
                  <a:lnTo>
                    <a:pt x="77633" y="11432"/>
                  </a:lnTo>
                  <a:lnTo>
                    <a:pt x="77538" y="11765"/>
                  </a:lnTo>
                  <a:lnTo>
                    <a:pt x="77435" y="12099"/>
                  </a:lnTo>
                  <a:lnTo>
                    <a:pt x="77328" y="12427"/>
                  </a:lnTo>
                  <a:lnTo>
                    <a:pt x="77225" y="12718"/>
                  </a:lnTo>
                  <a:lnTo>
                    <a:pt x="76987" y="13285"/>
                  </a:lnTo>
                  <a:lnTo>
                    <a:pt x="76877" y="13571"/>
                  </a:lnTo>
                  <a:lnTo>
                    <a:pt x="76786" y="13867"/>
                  </a:lnTo>
                  <a:lnTo>
                    <a:pt x="76647" y="14338"/>
                  </a:lnTo>
                  <a:lnTo>
                    <a:pt x="76592" y="14577"/>
                  </a:lnTo>
                  <a:lnTo>
                    <a:pt x="76568" y="14805"/>
                  </a:lnTo>
                  <a:lnTo>
                    <a:pt x="76687" y="15234"/>
                  </a:lnTo>
                  <a:lnTo>
                    <a:pt x="76873" y="15544"/>
                  </a:lnTo>
                  <a:lnTo>
                    <a:pt x="77063" y="15935"/>
                  </a:lnTo>
                  <a:lnTo>
                    <a:pt x="77154" y="16135"/>
                  </a:lnTo>
                  <a:lnTo>
                    <a:pt x="77237" y="16335"/>
                  </a:lnTo>
                  <a:lnTo>
                    <a:pt x="77316" y="16540"/>
                  </a:lnTo>
                  <a:lnTo>
                    <a:pt x="77379" y="16731"/>
                  </a:lnTo>
                  <a:lnTo>
                    <a:pt x="77490" y="17126"/>
                  </a:lnTo>
                  <a:lnTo>
                    <a:pt x="77589" y="17526"/>
                  </a:lnTo>
                  <a:lnTo>
                    <a:pt x="77732" y="18151"/>
                  </a:lnTo>
                  <a:lnTo>
                    <a:pt x="77854" y="18780"/>
                  </a:lnTo>
                  <a:lnTo>
                    <a:pt x="77906" y="19094"/>
                  </a:lnTo>
                  <a:lnTo>
                    <a:pt x="77953" y="19604"/>
                  </a:lnTo>
                  <a:lnTo>
                    <a:pt x="77965" y="20123"/>
                  </a:lnTo>
                  <a:lnTo>
                    <a:pt x="77973" y="20638"/>
                  </a:lnTo>
                  <a:lnTo>
                    <a:pt x="78005" y="21148"/>
                  </a:lnTo>
                  <a:lnTo>
                    <a:pt x="78092" y="21644"/>
                  </a:lnTo>
                  <a:lnTo>
                    <a:pt x="78195" y="21991"/>
                  </a:lnTo>
                  <a:lnTo>
                    <a:pt x="78321" y="22330"/>
                  </a:lnTo>
                  <a:lnTo>
                    <a:pt x="78464" y="22668"/>
                  </a:lnTo>
                  <a:lnTo>
                    <a:pt x="78753" y="23335"/>
                  </a:lnTo>
                  <a:lnTo>
                    <a:pt x="78955" y="23864"/>
                  </a:lnTo>
                  <a:lnTo>
                    <a:pt x="79145" y="24407"/>
                  </a:lnTo>
                  <a:lnTo>
                    <a:pt x="79351" y="24936"/>
                  </a:lnTo>
                  <a:lnTo>
                    <a:pt x="79600" y="25427"/>
                  </a:lnTo>
                  <a:lnTo>
                    <a:pt x="80087" y="26009"/>
                  </a:lnTo>
                  <a:lnTo>
                    <a:pt x="80261" y="26161"/>
                  </a:lnTo>
                  <a:lnTo>
                    <a:pt x="80443" y="26304"/>
                  </a:lnTo>
                  <a:lnTo>
                    <a:pt x="80637" y="26438"/>
                  </a:lnTo>
                  <a:lnTo>
                    <a:pt x="80831" y="26557"/>
                  </a:lnTo>
                  <a:lnTo>
                    <a:pt x="81093" y="26952"/>
                  </a:lnTo>
                  <a:lnTo>
                    <a:pt x="81239" y="27071"/>
                  </a:lnTo>
                  <a:lnTo>
                    <a:pt x="81389" y="27186"/>
                  </a:lnTo>
                  <a:lnTo>
                    <a:pt x="81544" y="27295"/>
                  </a:lnTo>
                  <a:lnTo>
                    <a:pt x="81702" y="27400"/>
                  </a:lnTo>
                  <a:lnTo>
                    <a:pt x="81940" y="27534"/>
                  </a:lnTo>
                  <a:lnTo>
                    <a:pt x="82189" y="27653"/>
                  </a:lnTo>
                  <a:lnTo>
                    <a:pt x="82446" y="27758"/>
                  </a:lnTo>
                  <a:lnTo>
                    <a:pt x="82704" y="27853"/>
                  </a:lnTo>
                  <a:lnTo>
                    <a:pt x="82965" y="27939"/>
                  </a:lnTo>
                  <a:lnTo>
                    <a:pt x="83246" y="28024"/>
                  </a:lnTo>
                  <a:lnTo>
                    <a:pt x="83527" y="28101"/>
                  </a:lnTo>
                  <a:lnTo>
                    <a:pt x="83816" y="28167"/>
                  </a:lnTo>
                  <a:lnTo>
                    <a:pt x="84105" y="28224"/>
                  </a:lnTo>
                  <a:lnTo>
                    <a:pt x="84786" y="28367"/>
                  </a:lnTo>
                  <a:lnTo>
                    <a:pt x="85182" y="28444"/>
                  </a:lnTo>
                  <a:lnTo>
                    <a:pt x="85582" y="28510"/>
                  </a:lnTo>
                  <a:lnTo>
                    <a:pt x="85998" y="28564"/>
                  </a:lnTo>
                  <a:lnTo>
                    <a:pt x="86377" y="28601"/>
                  </a:lnTo>
                  <a:lnTo>
                    <a:pt x="86825" y="28620"/>
                  </a:lnTo>
                  <a:lnTo>
                    <a:pt x="88238" y="28615"/>
                  </a:lnTo>
                  <a:lnTo>
                    <a:pt x="88606" y="28601"/>
                  </a:lnTo>
                  <a:lnTo>
                    <a:pt x="88970" y="28563"/>
                  </a:lnTo>
                  <a:lnTo>
                    <a:pt x="89327" y="28491"/>
                  </a:lnTo>
                  <a:lnTo>
                    <a:pt x="89481" y="28444"/>
                  </a:lnTo>
                  <a:lnTo>
                    <a:pt x="89936" y="28272"/>
                  </a:lnTo>
                  <a:lnTo>
                    <a:pt x="90091" y="28224"/>
                  </a:lnTo>
                  <a:lnTo>
                    <a:pt x="90332" y="28163"/>
                  </a:lnTo>
                  <a:lnTo>
                    <a:pt x="90577" y="28115"/>
                  </a:lnTo>
                  <a:lnTo>
                    <a:pt x="91326" y="28005"/>
                  </a:lnTo>
                  <a:lnTo>
                    <a:pt x="91825" y="27915"/>
                  </a:lnTo>
                  <a:lnTo>
                    <a:pt x="92074" y="27877"/>
                  </a:lnTo>
                  <a:lnTo>
                    <a:pt x="92323" y="27853"/>
                  </a:lnTo>
                  <a:lnTo>
                    <a:pt x="92565" y="27867"/>
                  </a:lnTo>
                  <a:lnTo>
                    <a:pt x="93048" y="28072"/>
                  </a:lnTo>
                  <a:lnTo>
                    <a:pt x="93091" y="28263"/>
                  </a:lnTo>
                  <a:lnTo>
                    <a:pt x="93135" y="28744"/>
                  </a:lnTo>
                  <a:lnTo>
                    <a:pt x="93182" y="28958"/>
                  </a:lnTo>
                  <a:lnTo>
                    <a:pt x="93273" y="29178"/>
                  </a:lnTo>
                  <a:lnTo>
                    <a:pt x="93380" y="29397"/>
                  </a:lnTo>
                  <a:lnTo>
                    <a:pt x="93499" y="29606"/>
                  </a:lnTo>
                  <a:lnTo>
                    <a:pt x="93626" y="29811"/>
                  </a:lnTo>
                  <a:lnTo>
                    <a:pt x="93855" y="30140"/>
                  </a:lnTo>
                  <a:lnTo>
                    <a:pt x="94390" y="30717"/>
                  </a:lnTo>
                  <a:lnTo>
                    <a:pt x="94520" y="30807"/>
                  </a:lnTo>
                  <a:lnTo>
                    <a:pt x="94655" y="30888"/>
                  </a:lnTo>
                  <a:lnTo>
                    <a:pt x="94797" y="30965"/>
                  </a:lnTo>
                  <a:lnTo>
                    <a:pt x="94940" y="31031"/>
                  </a:lnTo>
                  <a:lnTo>
                    <a:pt x="95071" y="31069"/>
                  </a:lnTo>
                  <a:lnTo>
                    <a:pt x="95902" y="31408"/>
                  </a:lnTo>
                  <a:lnTo>
                    <a:pt x="96211" y="31684"/>
                  </a:lnTo>
                  <a:lnTo>
                    <a:pt x="96583" y="32032"/>
                  </a:lnTo>
                  <a:lnTo>
                    <a:pt x="96713" y="32142"/>
                  </a:lnTo>
                  <a:lnTo>
                    <a:pt x="96915" y="32275"/>
                  </a:lnTo>
                  <a:lnTo>
                    <a:pt x="97125" y="32389"/>
                  </a:lnTo>
                  <a:lnTo>
                    <a:pt x="97564" y="32604"/>
                  </a:lnTo>
                  <a:lnTo>
                    <a:pt x="97778" y="32718"/>
                  </a:lnTo>
                  <a:lnTo>
                    <a:pt x="98040" y="32885"/>
                  </a:lnTo>
                  <a:lnTo>
                    <a:pt x="98546" y="33247"/>
                  </a:lnTo>
                  <a:lnTo>
                    <a:pt x="98804" y="33414"/>
                  </a:lnTo>
                  <a:lnTo>
                    <a:pt x="99077" y="33543"/>
                  </a:lnTo>
                  <a:lnTo>
                    <a:pt x="99409" y="33638"/>
                  </a:lnTo>
                  <a:lnTo>
                    <a:pt x="99754" y="33700"/>
                  </a:lnTo>
                  <a:lnTo>
                    <a:pt x="100110" y="33733"/>
                  </a:lnTo>
                  <a:lnTo>
                    <a:pt x="101222" y="33790"/>
                  </a:lnTo>
                  <a:lnTo>
                    <a:pt x="101622" y="33800"/>
                  </a:lnTo>
                  <a:lnTo>
                    <a:pt x="102422" y="33786"/>
                  </a:lnTo>
                  <a:lnTo>
                    <a:pt x="102979" y="33761"/>
                  </a:lnTo>
                  <a:lnTo>
                    <a:pt x="103396" y="33738"/>
                  </a:lnTo>
                  <a:lnTo>
                    <a:pt x="103685" y="33714"/>
                  </a:lnTo>
                  <a:lnTo>
                    <a:pt x="103974" y="33681"/>
                  </a:lnTo>
                  <a:lnTo>
                    <a:pt x="104255" y="33633"/>
                  </a:lnTo>
                  <a:lnTo>
                    <a:pt x="104670" y="33500"/>
                  </a:lnTo>
                  <a:lnTo>
                    <a:pt x="105078" y="33314"/>
                  </a:lnTo>
                  <a:lnTo>
                    <a:pt x="105482" y="33104"/>
                  </a:lnTo>
                  <a:lnTo>
                    <a:pt x="105886" y="32904"/>
                  </a:lnTo>
                  <a:lnTo>
                    <a:pt x="106301" y="32747"/>
                  </a:lnTo>
                  <a:lnTo>
                    <a:pt x="106578" y="32666"/>
                  </a:lnTo>
                  <a:lnTo>
                    <a:pt x="106863" y="32594"/>
                  </a:lnTo>
                  <a:lnTo>
                    <a:pt x="107149" y="32532"/>
                  </a:lnTo>
                  <a:lnTo>
                    <a:pt x="107434" y="32480"/>
                  </a:lnTo>
                  <a:lnTo>
                    <a:pt x="108423" y="31989"/>
                  </a:lnTo>
                  <a:lnTo>
                    <a:pt x="108554" y="31941"/>
                  </a:lnTo>
                  <a:lnTo>
                    <a:pt x="108688" y="31899"/>
                  </a:lnTo>
                  <a:lnTo>
                    <a:pt x="108823" y="31865"/>
                  </a:lnTo>
                  <a:lnTo>
                    <a:pt x="108958" y="31841"/>
                  </a:lnTo>
                  <a:lnTo>
                    <a:pt x="109219" y="31818"/>
                  </a:lnTo>
                  <a:lnTo>
                    <a:pt x="109353" y="31822"/>
                  </a:lnTo>
                  <a:lnTo>
                    <a:pt x="109484" y="31832"/>
                  </a:lnTo>
                  <a:lnTo>
                    <a:pt x="109615" y="31851"/>
                  </a:lnTo>
                  <a:lnTo>
                    <a:pt x="109773" y="31894"/>
                  </a:lnTo>
                  <a:lnTo>
                    <a:pt x="109931" y="31956"/>
                  </a:lnTo>
                  <a:lnTo>
                    <a:pt x="110240" y="32108"/>
                  </a:lnTo>
                  <a:lnTo>
                    <a:pt x="110399" y="32175"/>
                  </a:lnTo>
                  <a:lnTo>
                    <a:pt x="110818" y="32304"/>
                  </a:lnTo>
                  <a:lnTo>
                    <a:pt x="111095" y="32404"/>
                  </a:lnTo>
                  <a:lnTo>
                    <a:pt x="111380" y="32551"/>
                  </a:lnTo>
                  <a:lnTo>
                    <a:pt x="111519" y="32637"/>
                  </a:lnTo>
                  <a:lnTo>
                    <a:pt x="111788" y="32813"/>
                  </a:lnTo>
                  <a:lnTo>
                    <a:pt x="111938" y="32923"/>
                  </a:lnTo>
                  <a:lnTo>
                    <a:pt x="112370" y="33285"/>
                  </a:lnTo>
                  <a:lnTo>
                    <a:pt x="112520" y="33400"/>
                  </a:lnTo>
                  <a:lnTo>
                    <a:pt x="112782" y="33562"/>
                  </a:lnTo>
                  <a:lnTo>
                    <a:pt x="113320" y="33886"/>
                  </a:lnTo>
                  <a:lnTo>
                    <a:pt x="113684" y="34100"/>
                  </a:lnTo>
                  <a:lnTo>
                    <a:pt x="114025" y="34315"/>
                  </a:lnTo>
                  <a:lnTo>
                    <a:pt x="114179" y="34424"/>
                  </a:lnTo>
                  <a:lnTo>
                    <a:pt x="114337" y="34529"/>
                  </a:lnTo>
                  <a:lnTo>
                    <a:pt x="114642" y="34753"/>
                  </a:lnTo>
                  <a:lnTo>
                    <a:pt x="114943" y="34982"/>
                  </a:lnTo>
                  <a:lnTo>
                    <a:pt x="115378" y="35339"/>
                  </a:lnTo>
                  <a:lnTo>
                    <a:pt x="115774" y="35654"/>
                  </a:lnTo>
                  <a:lnTo>
                    <a:pt x="116028" y="35878"/>
                  </a:lnTo>
                  <a:lnTo>
                    <a:pt x="116166" y="36040"/>
                  </a:lnTo>
                  <a:lnTo>
                    <a:pt x="116420" y="36392"/>
                  </a:lnTo>
                  <a:lnTo>
                    <a:pt x="116554" y="36554"/>
                  </a:lnTo>
                  <a:lnTo>
                    <a:pt x="116962" y="36797"/>
                  </a:lnTo>
                  <a:lnTo>
                    <a:pt x="117366" y="36912"/>
                  </a:lnTo>
                  <a:lnTo>
                    <a:pt x="117777" y="37045"/>
                  </a:lnTo>
                  <a:lnTo>
                    <a:pt x="117983" y="37102"/>
                  </a:lnTo>
                  <a:lnTo>
                    <a:pt x="118185" y="37126"/>
                  </a:lnTo>
                  <a:lnTo>
                    <a:pt x="118371" y="37107"/>
                  </a:lnTo>
                  <a:lnTo>
                    <a:pt x="118514" y="37045"/>
                  </a:lnTo>
                  <a:lnTo>
                    <a:pt x="118724" y="36936"/>
                  </a:lnTo>
                  <a:lnTo>
                    <a:pt x="118933" y="36864"/>
                  </a:lnTo>
                  <a:lnTo>
                    <a:pt x="119076" y="36812"/>
                  </a:lnTo>
                  <a:lnTo>
                    <a:pt x="119210" y="36740"/>
                  </a:lnTo>
                  <a:lnTo>
                    <a:pt x="119602" y="36492"/>
                  </a:lnTo>
                  <a:lnTo>
                    <a:pt x="119737" y="36426"/>
                  </a:lnTo>
                  <a:lnTo>
                    <a:pt x="119899" y="36368"/>
                  </a:lnTo>
                  <a:lnTo>
                    <a:pt x="120066" y="36326"/>
                  </a:lnTo>
                  <a:lnTo>
                    <a:pt x="120406" y="36259"/>
                  </a:lnTo>
                  <a:lnTo>
                    <a:pt x="120576" y="36221"/>
                  </a:lnTo>
                  <a:lnTo>
                    <a:pt x="121455" y="35997"/>
                  </a:lnTo>
                  <a:lnTo>
                    <a:pt x="121673" y="35930"/>
                  </a:lnTo>
                  <a:lnTo>
                    <a:pt x="121887" y="35859"/>
                  </a:lnTo>
                  <a:lnTo>
                    <a:pt x="122306" y="35692"/>
                  </a:lnTo>
                  <a:lnTo>
                    <a:pt x="122516" y="35616"/>
                  </a:lnTo>
                  <a:lnTo>
                    <a:pt x="122730" y="35554"/>
                  </a:lnTo>
                  <a:lnTo>
                    <a:pt x="123023" y="35496"/>
                  </a:lnTo>
                  <a:lnTo>
                    <a:pt x="123320" y="35458"/>
                  </a:lnTo>
                  <a:lnTo>
                    <a:pt x="123921" y="35420"/>
                  </a:lnTo>
                  <a:lnTo>
                    <a:pt x="124184" y="35408"/>
                  </a:lnTo>
                  <a:lnTo>
                    <a:pt x="124820" y="35372"/>
                  </a:lnTo>
                  <a:lnTo>
                    <a:pt x="125711" y="35344"/>
                  </a:lnTo>
                  <a:lnTo>
                    <a:pt x="126926" y="35268"/>
                  </a:lnTo>
                  <a:lnTo>
                    <a:pt x="127330" y="35263"/>
                  </a:lnTo>
                  <a:lnTo>
                    <a:pt x="127730" y="35287"/>
                  </a:lnTo>
                  <a:lnTo>
                    <a:pt x="127904" y="35315"/>
                  </a:lnTo>
                  <a:lnTo>
                    <a:pt x="128252" y="35387"/>
                  </a:lnTo>
                  <a:lnTo>
                    <a:pt x="128426" y="35415"/>
                  </a:lnTo>
                  <a:lnTo>
                    <a:pt x="128600" y="35434"/>
                  </a:lnTo>
                  <a:lnTo>
                    <a:pt x="128802" y="35439"/>
                  </a:lnTo>
                  <a:lnTo>
                    <a:pt x="129004" y="35425"/>
                  </a:lnTo>
                  <a:lnTo>
                    <a:pt x="129206" y="35401"/>
                  </a:lnTo>
                  <a:lnTo>
                    <a:pt x="129408" y="35382"/>
                  </a:lnTo>
                  <a:lnTo>
                    <a:pt x="129610" y="35368"/>
                  </a:lnTo>
                  <a:lnTo>
                    <a:pt x="129994" y="35353"/>
                  </a:lnTo>
                  <a:lnTo>
                    <a:pt x="130378" y="35349"/>
                  </a:lnTo>
                  <a:lnTo>
                    <a:pt x="131538" y="35353"/>
                  </a:lnTo>
                  <a:lnTo>
                    <a:pt x="132080" y="35358"/>
                  </a:lnTo>
                  <a:lnTo>
                    <a:pt x="132622" y="35372"/>
                  </a:lnTo>
                  <a:lnTo>
                    <a:pt x="133169" y="35382"/>
                  </a:lnTo>
                  <a:lnTo>
                    <a:pt x="133711" y="35377"/>
                  </a:lnTo>
                  <a:lnTo>
                    <a:pt x="134253" y="35358"/>
                  </a:lnTo>
                  <a:lnTo>
                    <a:pt x="134851" y="35310"/>
                  </a:lnTo>
                  <a:lnTo>
                    <a:pt x="135445" y="35249"/>
                  </a:lnTo>
                  <a:lnTo>
                    <a:pt x="136114" y="35149"/>
                  </a:lnTo>
                  <a:lnTo>
                    <a:pt x="136486" y="35087"/>
                  </a:lnTo>
                  <a:lnTo>
                    <a:pt x="136854" y="35015"/>
                  </a:lnTo>
                  <a:lnTo>
                    <a:pt x="137226" y="34934"/>
                  </a:lnTo>
                  <a:lnTo>
                    <a:pt x="137591" y="34844"/>
                  </a:lnTo>
                  <a:lnTo>
                    <a:pt x="138264" y="34648"/>
                  </a:lnTo>
                  <a:lnTo>
                    <a:pt x="138600" y="34539"/>
                  </a:lnTo>
                  <a:lnTo>
                    <a:pt x="138933" y="34424"/>
                  </a:lnTo>
                  <a:lnTo>
                    <a:pt x="139261" y="34300"/>
                  </a:lnTo>
                  <a:lnTo>
                    <a:pt x="139586" y="34167"/>
                  </a:lnTo>
                  <a:lnTo>
                    <a:pt x="140219" y="33876"/>
                  </a:lnTo>
                  <a:lnTo>
                    <a:pt x="140532" y="33724"/>
                  </a:lnTo>
                  <a:lnTo>
                    <a:pt x="141466" y="33304"/>
                  </a:lnTo>
                  <a:lnTo>
                    <a:pt x="142685" y="32780"/>
                  </a:lnTo>
                  <a:lnTo>
                    <a:pt x="142970" y="32651"/>
                  </a:lnTo>
                  <a:lnTo>
                    <a:pt x="143263" y="32528"/>
                  </a:lnTo>
                  <a:lnTo>
                    <a:pt x="143552" y="32413"/>
                  </a:lnTo>
                  <a:lnTo>
                    <a:pt x="143849" y="32313"/>
                  </a:lnTo>
                  <a:lnTo>
                    <a:pt x="144059" y="32256"/>
                  </a:lnTo>
                  <a:lnTo>
                    <a:pt x="144269" y="32204"/>
                  </a:lnTo>
                  <a:lnTo>
                    <a:pt x="144696" y="32118"/>
                  </a:lnTo>
                  <a:lnTo>
                    <a:pt x="145401" y="31941"/>
                  </a:lnTo>
                  <a:lnTo>
                    <a:pt x="145892" y="31808"/>
                  </a:lnTo>
                  <a:lnTo>
                    <a:pt x="146775" y="31546"/>
                  </a:lnTo>
                  <a:lnTo>
                    <a:pt x="147091" y="31446"/>
                  </a:lnTo>
                  <a:lnTo>
                    <a:pt x="147721" y="31236"/>
                  </a:lnTo>
                  <a:lnTo>
                    <a:pt x="147891" y="31370"/>
                  </a:lnTo>
                  <a:lnTo>
                    <a:pt x="148049" y="31522"/>
                  </a:lnTo>
                  <a:lnTo>
                    <a:pt x="148200" y="31684"/>
                  </a:lnTo>
                  <a:lnTo>
                    <a:pt x="148334" y="31860"/>
                  </a:lnTo>
                  <a:lnTo>
                    <a:pt x="148453" y="32037"/>
                  </a:lnTo>
                  <a:lnTo>
                    <a:pt x="148596" y="32380"/>
                  </a:lnTo>
                  <a:lnTo>
                    <a:pt x="148667" y="32761"/>
                  </a:lnTo>
                  <a:lnTo>
                    <a:pt x="148706" y="33166"/>
                  </a:lnTo>
                  <a:lnTo>
                    <a:pt x="148754" y="33571"/>
                  </a:lnTo>
                  <a:lnTo>
                    <a:pt x="148845" y="33952"/>
                  </a:lnTo>
                  <a:lnTo>
                    <a:pt x="148924" y="34172"/>
                  </a:lnTo>
                  <a:lnTo>
                    <a:pt x="149011" y="34386"/>
                  </a:lnTo>
                  <a:lnTo>
                    <a:pt x="149106" y="34600"/>
                  </a:lnTo>
                  <a:lnTo>
                    <a:pt x="149209" y="34815"/>
                  </a:lnTo>
                  <a:lnTo>
                    <a:pt x="149387" y="35134"/>
                  </a:lnTo>
                  <a:lnTo>
                    <a:pt x="149660" y="35592"/>
                  </a:lnTo>
                  <a:lnTo>
                    <a:pt x="149692" y="35739"/>
                  </a:lnTo>
                  <a:lnTo>
                    <a:pt x="149700" y="35892"/>
                  </a:lnTo>
                  <a:lnTo>
                    <a:pt x="149696" y="36054"/>
                  </a:lnTo>
                  <a:lnTo>
                    <a:pt x="149700" y="36211"/>
                  </a:lnTo>
                  <a:lnTo>
                    <a:pt x="149716" y="36368"/>
                  </a:lnTo>
                  <a:lnTo>
                    <a:pt x="149752" y="36530"/>
                  </a:lnTo>
                  <a:lnTo>
                    <a:pt x="149795" y="36692"/>
                  </a:lnTo>
                  <a:lnTo>
                    <a:pt x="149851" y="36850"/>
                  </a:lnTo>
                  <a:lnTo>
                    <a:pt x="149910" y="37002"/>
                  </a:lnTo>
                  <a:lnTo>
                    <a:pt x="149985" y="37150"/>
                  </a:lnTo>
                  <a:lnTo>
                    <a:pt x="150159" y="37402"/>
                  </a:lnTo>
                  <a:lnTo>
                    <a:pt x="150381" y="37631"/>
                  </a:lnTo>
                  <a:lnTo>
                    <a:pt x="150630" y="37841"/>
                  </a:lnTo>
                  <a:lnTo>
                    <a:pt x="151161" y="38227"/>
                  </a:lnTo>
                  <a:lnTo>
                    <a:pt x="151410" y="38413"/>
                  </a:lnTo>
                  <a:lnTo>
                    <a:pt x="151668" y="38589"/>
                  </a:lnTo>
                  <a:lnTo>
                    <a:pt x="151933" y="38751"/>
                  </a:lnTo>
                  <a:lnTo>
                    <a:pt x="152206" y="38899"/>
                  </a:lnTo>
                  <a:lnTo>
                    <a:pt x="152483" y="39028"/>
                  </a:lnTo>
                  <a:lnTo>
                    <a:pt x="152796" y="39128"/>
                  </a:lnTo>
                  <a:lnTo>
                    <a:pt x="153128" y="39185"/>
                  </a:lnTo>
                  <a:lnTo>
                    <a:pt x="153461" y="39232"/>
                  </a:lnTo>
                  <a:lnTo>
                    <a:pt x="153789" y="39299"/>
                  </a:lnTo>
                  <a:lnTo>
                    <a:pt x="154094" y="39409"/>
                  </a:lnTo>
                  <a:lnTo>
                    <a:pt x="154253" y="39494"/>
                  </a:lnTo>
                  <a:lnTo>
                    <a:pt x="154561" y="39699"/>
                  </a:lnTo>
                  <a:lnTo>
                    <a:pt x="154858" y="39919"/>
                  </a:lnTo>
                  <a:lnTo>
                    <a:pt x="155131" y="40128"/>
                  </a:lnTo>
                  <a:lnTo>
                    <a:pt x="155401" y="40357"/>
                  </a:lnTo>
                  <a:lnTo>
                    <a:pt x="155662" y="40590"/>
                  </a:lnTo>
                  <a:lnTo>
                    <a:pt x="156173" y="41072"/>
                  </a:lnTo>
                  <a:lnTo>
                    <a:pt x="156557" y="41396"/>
                  </a:lnTo>
                  <a:lnTo>
                    <a:pt x="156747" y="41563"/>
                  </a:lnTo>
                  <a:lnTo>
                    <a:pt x="156921" y="41739"/>
                  </a:lnTo>
                  <a:lnTo>
                    <a:pt x="157071" y="41934"/>
                  </a:lnTo>
                  <a:lnTo>
                    <a:pt x="157214" y="42177"/>
                  </a:lnTo>
                  <a:lnTo>
                    <a:pt x="157329" y="42439"/>
                  </a:lnTo>
                  <a:lnTo>
                    <a:pt x="157419" y="42716"/>
                  </a:lnTo>
                  <a:lnTo>
                    <a:pt x="157491" y="43002"/>
                  </a:lnTo>
                  <a:lnTo>
                    <a:pt x="157542" y="43283"/>
                  </a:lnTo>
                  <a:lnTo>
                    <a:pt x="157562" y="43507"/>
                  </a:lnTo>
                  <a:lnTo>
                    <a:pt x="157562" y="43731"/>
                  </a:lnTo>
                  <a:lnTo>
                    <a:pt x="157554" y="43960"/>
                  </a:lnTo>
                  <a:lnTo>
                    <a:pt x="157522" y="44412"/>
                  </a:lnTo>
                  <a:lnTo>
                    <a:pt x="157483" y="44655"/>
                  </a:lnTo>
                  <a:lnTo>
                    <a:pt x="157360" y="45151"/>
                  </a:lnTo>
                  <a:lnTo>
                    <a:pt x="157332" y="45389"/>
                  </a:lnTo>
                  <a:lnTo>
                    <a:pt x="157360" y="45608"/>
                  </a:lnTo>
                  <a:lnTo>
                    <a:pt x="157447" y="45775"/>
                  </a:lnTo>
                  <a:lnTo>
                    <a:pt x="157574" y="45932"/>
                  </a:lnTo>
                  <a:lnTo>
                    <a:pt x="157724" y="46080"/>
                  </a:lnTo>
                  <a:lnTo>
                    <a:pt x="157867" y="46233"/>
                  </a:lnTo>
                  <a:lnTo>
                    <a:pt x="157982" y="46395"/>
                  </a:lnTo>
                  <a:lnTo>
                    <a:pt x="158049" y="46542"/>
                  </a:lnTo>
                  <a:lnTo>
                    <a:pt x="158164" y="46857"/>
                  </a:lnTo>
                  <a:lnTo>
                    <a:pt x="158247" y="47176"/>
                  </a:lnTo>
                  <a:lnTo>
                    <a:pt x="158298" y="47534"/>
                  </a:lnTo>
                  <a:lnTo>
                    <a:pt x="158298" y="47900"/>
                  </a:lnTo>
                  <a:lnTo>
                    <a:pt x="158279" y="48277"/>
                  </a:lnTo>
                  <a:lnTo>
                    <a:pt x="158267" y="48649"/>
                  </a:lnTo>
                  <a:lnTo>
                    <a:pt x="158286" y="49016"/>
                  </a:lnTo>
                  <a:lnTo>
                    <a:pt x="158334" y="49316"/>
                  </a:lnTo>
                  <a:lnTo>
                    <a:pt x="158389" y="49616"/>
                  </a:lnTo>
                  <a:lnTo>
                    <a:pt x="158453" y="49911"/>
                  </a:lnTo>
                  <a:lnTo>
                    <a:pt x="158611" y="50502"/>
                  </a:lnTo>
                  <a:lnTo>
                    <a:pt x="158773" y="50936"/>
                  </a:lnTo>
                  <a:lnTo>
                    <a:pt x="158975" y="51355"/>
                  </a:lnTo>
                  <a:lnTo>
                    <a:pt x="159185" y="51775"/>
                  </a:lnTo>
                  <a:lnTo>
                    <a:pt x="159367" y="52199"/>
                  </a:lnTo>
                  <a:lnTo>
                    <a:pt x="159490" y="52637"/>
                  </a:lnTo>
                  <a:lnTo>
                    <a:pt x="159549" y="53066"/>
                  </a:lnTo>
                  <a:lnTo>
                    <a:pt x="159565" y="53505"/>
                  </a:lnTo>
                  <a:lnTo>
                    <a:pt x="159553" y="53948"/>
                  </a:lnTo>
                  <a:lnTo>
                    <a:pt x="159514" y="54391"/>
                  </a:lnTo>
                  <a:lnTo>
                    <a:pt x="159450" y="54825"/>
                  </a:lnTo>
                  <a:lnTo>
                    <a:pt x="159403" y="55110"/>
                  </a:lnTo>
                  <a:lnTo>
                    <a:pt x="159340" y="55396"/>
                  </a:lnTo>
                  <a:lnTo>
                    <a:pt x="159264" y="55682"/>
                  </a:lnTo>
                  <a:lnTo>
                    <a:pt x="159177" y="55959"/>
                  </a:lnTo>
                  <a:lnTo>
                    <a:pt x="159078" y="56230"/>
                  </a:lnTo>
                  <a:lnTo>
                    <a:pt x="158920" y="56573"/>
                  </a:lnTo>
                  <a:lnTo>
                    <a:pt x="158738" y="56912"/>
                  </a:lnTo>
                  <a:lnTo>
                    <a:pt x="158532" y="57236"/>
                  </a:lnTo>
                  <a:lnTo>
                    <a:pt x="158306" y="57546"/>
                  </a:lnTo>
                  <a:lnTo>
                    <a:pt x="158065" y="57836"/>
                  </a:lnTo>
                  <a:lnTo>
                    <a:pt x="157883" y="58032"/>
                  </a:lnTo>
                  <a:lnTo>
                    <a:pt x="157483" y="58394"/>
                  </a:lnTo>
                  <a:lnTo>
                    <a:pt x="156786" y="58966"/>
                  </a:lnTo>
                  <a:lnTo>
                    <a:pt x="156208" y="59395"/>
                  </a:lnTo>
                  <a:lnTo>
                    <a:pt x="155919" y="59614"/>
                  </a:lnTo>
                  <a:lnTo>
                    <a:pt x="155642" y="59842"/>
                  </a:lnTo>
                  <a:lnTo>
                    <a:pt x="155258" y="60205"/>
                  </a:lnTo>
                  <a:lnTo>
                    <a:pt x="154894" y="60591"/>
                  </a:lnTo>
                  <a:lnTo>
                    <a:pt x="154534" y="60981"/>
                  </a:lnTo>
                  <a:lnTo>
                    <a:pt x="154169" y="61363"/>
                  </a:lnTo>
                  <a:lnTo>
                    <a:pt x="153552" y="61925"/>
                  </a:lnTo>
                  <a:lnTo>
                    <a:pt x="153318" y="62144"/>
                  </a:lnTo>
                  <a:lnTo>
                    <a:pt x="153081" y="62349"/>
                  </a:lnTo>
                  <a:lnTo>
                    <a:pt x="152831" y="62516"/>
                  </a:lnTo>
                  <a:lnTo>
                    <a:pt x="152570" y="62616"/>
                  </a:lnTo>
                  <a:lnTo>
                    <a:pt x="152285" y="62644"/>
                  </a:lnTo>
                  <a:lnTo>
                    <a:pt x="151980" y="62616"/>
                  </a:lnTo>
                  <a:lnTo>
                    <a:pt x="151671" y="62544"/>
                  </a:lnTo>
                  <a:lnTo>
                    <a:pt x="151371" y="62439"/>
                  </a:lnTo>
                  <a:lnTo>
                    <a:pt x="151101" y="62306"/>
                  </a:lnTo>
                  <a:lnTo>
                    <a:pt x="150951" y="62211"/>
                  </a:lnTo>
                  <a:lnTo>
                    <a:pt x="150812" y="62096"/>
                  </a:lnTo>
                  <a:lnTo>
                    <a:pt x="150484" y="61796"/>
                  </a:lnTo>
                  <a:lnTo>
                    <a:pt x="150175" y="61448"/>
                  </a:lnTo>
                  <a:lnTo>
                    <a:pt x="149898" y="61077"/>
                  </a:lnTo>
                  <a:lnTo>
                    <a:pt x="149665" y="60676"/>
                  </a:lnTo>
                  <a:lnTo>
                    <a:pt x="149478" y="60271"/>
                  </a:lnTo>
                  <a:lnTo>
                    <a:pt x="149403" y="60033"/>
                  </a:lnTo>
                  <a:lnTo>
                    <a:pt x="149356" y="59785"/>
                  </a:lnTo>
                  <a:lnTo>
                    <a:pt x="149312" y="59533"/>
                  </a:lnTo>
                  <a:lnTo>
                    <a:pt x="149261" y="59285"/>
                  </a:lnTo>
                  <a:lnTo>
                    <a:pt x="149130" y="58923"/>
                  </a:lnTo>
                  <a:lnTo>
                    <a:pt x="148885" y="58446"/>
                  </a:lnTo>
                  <a:lnTo>
                    <a:pt x="148837" y="58289"/>
                  </a:lnTo>
                  <a:lnTo>
                    <a:pt x="148798" y="58127"/>
                  </a:lnTo>
                  <a:lnTo>
                    <a:pt x="148774" y="57960"/>
                  </a:lnTo>
                  <a:lnTo>
                    <a:pt x="148754" y="57798"/>
                  </a:lnTo>
                  <a:lnTo>
                    <a:pt x="148750" y="57631"/>
                  </a:lnTo>
                  <a:lnTo>
                    <a:pt x="148513" y="57622"/>
                  </a:lnTo>
                  <a:lnTo>
                    <a:pt x="148200" y="57441"/>
                  </a:lnTo>
                  <a:lnTo>
                    <a:pt x="148026" y="57526"/>
                  </a:lnTo>
                  <a:lnTo>
                    <a:pt x="147792" y="57917"/>
                  </a:lnTo>
                  <a:lnTo>
                    <a:pt x="147780" y="58265"/>
                  </a:lnTo>
                  <a:lnTo>
                    <a:pt x="147709" y="58799"/>
                  </a:lnTo>
                  <a:lnTo>
                    <a:pt x="147638" y="59023"/>
                  </a:lnTo>
                  <a:lnTo>
                    <a:pt x="147436" y="59266"/>
                  </a:lnTo>
                  <a:lnTo>
                    <a:pt x="147044" y="59590"/>
                  </a:lnTo>
                  <a:lnTo>
                    <a:pt x="146901" y="59852"/>
                  </a:lnTo>
                  <a:lnTo>
                    <a:pt x="146695" y="60114"/>
                  </a:lnTo>
                  <a:lnTo>
                    <a:pt x="146545" y="60195"/>
                  </a:lnTo>
                  <a:lnTo>
                    <a:pt x="146169" y="60438"/>
                  </a:lnTo>
                  <a:lnTo>
                    <a:pt x="146090" y="60576"/>
                  </a:lnTo>
                  <a:lnTo>
                    <a:pt x="145706" y="60829"/>
                  </a:lnTo>
                  <a:lnTo>
                    <a:pt x="144871" y="61038"/>
                  </a:lnTo>
                  <a:lnTo>
                    <a:pt x="144269" y="61115"/>
                  </a:lnTo>
                  <a:lnTo>
                    <a:pt x="143841" y="60996"/>
                  </a:lnTo>
                  <a:lnTo>
                    <a:pt x="143627" y="60972"/>
                  </a:lnTo>
                  <a:lnTo>
                    <a:pt x="143287" y="60924"/>
                  </a:lnTo>
                  <a:lnTo>
                    <a:pt x="142258" y="61196"/>
                  </a:lnTo>
                  <a:lnTo>
                    <a:pt x="141913" y="61062"/>
                  </a:lnTo>
                  <a:lnTo>
                    <a:pt x="141458" y="61143"/>
                  </a:lnTo>
                  <a:lnTo>
                    <a:pt x="141312" y="61186"/>
                  </a:lnTo>
                  <a:lnTo>
                    <a:pt x="141169" y="61205"/>
                  </a:lnTo>
                  <a:lnTo>
                    <a:pt x="140951" y="61205"/>
                  </a:lnTo>
                  <a:lnTo>
                    <a:pt x="140310" y="61239"/>
                  </a:lnTo>
                  <a:lnTo>
                    <a:pt x="140049" y="61115"/>
                  </a:lnTo>
                  <a:lnTo>
                    <a:pt x="139819" y="61067"/>
                  </a:lnTo>
                  <a:lnTo>
                    <a:pt x="139578" y="61077"/>
                  </a:lnTo>
                  <a:lnTo>
                    <a:pt x="139123" y="61172"/>
                  </a:lnTo>
                  <a:lnTo>
                    <a:pt x="138865" y="61153"/>
                  </a:lnTo>
                  <a:lnTo>
                    <a:pt x="138481" y="61100"/>
                  </a:lnTo>
                  <a:lnTo>
                    <a:pt x="137994" y="61000"/>
                  </a:lnTo>
                  <a:lnTo>
                    <a:pt x="137856" y="60948"/>
                  </a:lnTo>
                  <a:lnTo>
                    <a:pt x="137460" y="60734"/>
                  </a:lnTo>
                  <a:lnTo>
                    <a:pt x="137321" y="60681"/>
                  </a:lnTo>
                  <a:lnTo>
                    <a:pt x="137052" y="60643"/>
                  </a:lnTo>
                  <a:lnTo>
                    <a:pt x="136803" y="60576"/>
                  </a:lnTo>
                  <a:lnTo>
                    <a:pt x="136510" y="60429"/>
                  </a:lnTo>
                  <a:lnTo>
                    <a:pt x="136355" y="60386"/>
                  </a:lnTo>
                  <a:lnTo>
                    <a:pt x="136193" y="60362"/>
                  </a:lnTo>
                  <a:lnTo>
                    <a:pt x="136023" y="60347"/>
                  </a:lnTo>
                  <a:lnTo>
                    <a:pt x="135857" y="60343"/>
                  </a:lnTo>
                  <a:lnTo>
                    <a:pt x="135580" y="60357"/>
                  </a:lnTo>
                  <a:lnTo>
                    <a:pt x="135346" y="60395"/>
                  </a:lnTo>
                  <a:lnTo>
                    <a:pt x="135116" y="60443"/>
                  </a:lnTo>
                  <a:lnTo>
                    <a:pt x="134883" y="60471"/>
                  </a:lnTo>
                  <a:lnTo>
                    <a:pt x="134534" y="60533"/>
                  </a:lnTo>
                  <a:lnTo>
                    <a:pt x="134329" y="60591"/>
                  </a:lnTo>
                  <a:lnTo>
                    <a:pt x="134127" y="60657"/>
                  </a:lnTo>
                  <a:lnTo>
                    <a:pt x="133925" y="60734"/>
                  </a:lnTo>
                  <a:lnTo>
                    <a:pt x="133731" y="60824"/>
                  </a:lnTo>
                  <a:lnTo>
                    <a:pt x="133422" y="61005"/>
                  </a:lnTo>
                  <a:lnTo>
                    <a:pt x="133078" y="61272"/>
                  </a:lnTo>
                  <a:lnTo>
                    <a:pt x="132824" y="61453"/>
                  </a:lnTo>
                  <a:lnTo>
                    <a:pt x="132690" y="61544"/>
                  </a:lnTo>
                  <a:lnTo>
                    <a:pt x="132413" y="61715"/>
                  </a:lnTo>
                  <a:lnTo>
                    <a:pt x="132037" y="61911"/>
                  </a:lnTo>
                  <a:lnTo>
                    <a:pt x="131791" y="62020"/>
                  </a:lnTo>
                  <a:lnTo>
                    <a:pt x="131542" y="62115"/>
                  </a:lnTo>
                  <a:lnTo>
                    <a:pt x="131292" y="62187"/>
                  </a:lnTo>
                  <a:lnTo>
                    <a:pt x="131039" y="62216"/>
                  </a:lnTo>
                  <a:lnTo>
                    <a:pt x="130869" y="62196"/>
                  </a:lnTo>
                  <a:lnTo>
                    <a:pt x="130501" y="62111"/>
                  </a:lnTo>
                  <a:lnTo>
                    <a:pt x="130750" y="63130"/>
                  </a:lnTo>
                  <a:lnTo>
                    <a:pt x="130877" y="63378"/>
                  </a:lnTo>
                  <a:lnTo>
                    <a:pt x="131075" y="63902"/>
                  </a:lnTo>
                  <a:lnTo>
                    <a:pt x="131178" y="64160"/>
                  </a:lnTo>
                  <a:lnTo>
                    <a:pt x="131308" y="64403"/>
                  </a:lnTo>
                  <a:lnTo>
                    <a:pt x="131455" y="64608"/>
                  </a:lnTo>
                  <a:lnTo>
                    <a:pt x="131621" y="64803"/>
                  </a:lnTo>
                  <a:lnTo>
                    <a:pt x="131795" y="64994"/>
                  </a:lnTo>
                  <a:lnTo>
                    <a:pt x="131973" y="65180"/>
                  </a:lnTo>
                  <a:lnTo>
                    <a:pt x="132235" y="65489"/>
                  </a:lnTo>
                  <a:lnTo>
                    <a:pt x="132721" y="66080"/>
                  </a:lnTo>
                  <a:lnTo>
                    <a:pt x="133070" y="66423"/>
                  </a:lnTo>
                  <a:lnTo>
                    <a:pt x="133165" y="66619"/>
                  </a:lnTo>
                  <a:lnTo>
                    <a:pt x="133197" y="66757"/>
                  </a:lnTo>
                  <a:lnTo>
                    <a:pt x="133117" y="67000"/>
                  </a:lnTo>
                  <a:lnTo>
                    <a:pt x="132915" y="67095"/>
                  </a:lnTo>
                  <a:lnTo>
                    <a:pt x="132658" y="67181"/>
                  </a:lnTo>
                  <a:lnTo>
                    <a:pt x="132405" y="67286"/>
                  </a:lnTo>
                  <a:lnTo>
                    <a:pt x="132207" y="67424"/>
                  </a:lnTo>
                  <a:lnTo>
                    <a:pt x="132088" y="67581"/>
                  </a:lnTo>
                  <a:lnTo>
                    <a:pt x="131985" y="67758"/>
                  </a:lnTo>
                  <a:lnTo>
                    <a:pt x="131902" y="67948"/>
                  </a:lnTo>
                  <a:lnTo>
                    <a:pt x="131823" y="68144"/>
                  </a:lnTo>
                  <a:lnTo>
                    <a:pt x="131704" y="68472"/>
                  </a:lnTo>
                  <a:lnTo>
                    <a:pt x="131668" y="68611"/>
                  </a:lnTo>
                  <a:lnTo>
                    <a:pt x="131589" y="68887"/>
                  </a:lnTo>
                  <a:lnTo>
                    <a:pt x="131534" y="69016"/>
                  </a:lnTo>
                  <a:lnTo>
                    <a:pt x="131407" y="69249"/>
                  </a:lnTo>
                  <a:lnTo>
                    <a:pt x="131253" y="69473"/>
                  </a:lnTo>
                  <a:lnTo>
                    <a:pt x="131075" y="69688"/>
                  </a:lnTo>
                  <a:lnTo>
                    <a:pt x="130877" y="69873"/>
                  </a:lnTo>
                  <a:lnTo>
                    <a:pt x="130667" y="70026"/>
                  </a:lnTo>
                  <a:lnTo>
                    <a:pt x="130481" y="70121"/>
                  </a:lnTo>
                  <a:lnTo>
                    <a:pt x="130279" y="70193"/>
                  </a:lnTo>
                  <a:lnTo>
                    <a:pt x="130069" y="70250"/>
                  </a:lnTo>
                  <a:lnTo>
                    <a:pt x="129855" y="70302"/>
                  </a:lnTo>
                  <a:lnTo>
                    <a:pt x="129475" y="70388"/>
                  </a:lnTo>
                  <a:lnTo>
                    <a:pt x="129305" y="70431"/>
                  </a:lnTo>
                  <a:lnTo>
                    <a:pt x="129131" y="70464"/>
                  </a:lnTo>
                  <a:lnTo>
                    <a:pt x="128961" y="70488"/>
                  </a:lnTo>
                  <a:lnTo>
                    <a:pt x="128790" y="70502"/>
                  </a:lnTo>
                  <a:lnTo>
                    <a:pt x="128573" y="70507"/>
                  </a:lnTo>
                  <a:lnTo>
                    <a:pt x="128355" y="70498"/>
                  </a:lnTo>
                  <a:lnTo>
                    <a:pt x="128133" y="70474"/>
                  </a:lnTo>
                  <a:lnTo>
                    <a:pt x="127916" y="70436"/>
                  </a:lnTo>
                  <a:lnTo>
                    <a:pt x="127706" y="70383"/>
                  </a:lnTo>
                  <a:lnTo>
                    <a:pt x="127555" y="70340"/>
                  </a:lnTo>
                  <a:lnTo>
                    <a:pt x="127409" y="70288"/>
                  </a:lnTo>
                  <a:lnTo>
                    <a:pt x="127266" y="70231"/>
                  </a:lnTo>
                  <a:lnTo>
                    <a:pt x="127124" y="70164"/>
                  </a:lnTo>
                  <a:lnTo>
                    <a:pt x="126985" y="70093"/>
                  </a:lnTo>
                  <a:lnTo>
                    <a:pt x="125564" y="69278"/>
                  </a:lnTo>
                  <a:lnTo>
                    <a:pt x="125101" y="69068"/>
                  </a:lnTo>
                  <a:lnTo>
                    <a:pt x="124729" y="68877"/>
                  </a:lnTo>
                  <a:lnTo>
                    <a:pt x="124357" y="68720"/>
                  </a:lnTo>
                  <a:lnTo>
                    <a:pt x="123858" y="68587"/>
                  </a:lnTo>
                  <a:lnTo>
                    <a:pt x="123680" y="68534"/>
                  </a:lnTo>
                  <a:lnTo>
                    <a:pt x="123157" y="68377"/>
                  </a:lnTo>
                  <a:lnTo>
                    <a:pt x="122983" y="68320"/>
                  </a:lnTo>
                  <a:lnTo>
                    <a:pt x="122809" y="68253"/>
                  </a:lnTo>
                  <a:lnTo>
                    <a:pt x="121910" y="67905"/>
                  </a:lnTo>
                  <a:lnTo>
                    <a:pt x="121617" y="67791"/>
                  </a:lnTo>
                  <a:lnTo>
                    <a:pt x="121471" y="67686"/>
                  </a:lnTo>
                  <a:lnTo>
                    <a:pt x="121344" y="67553"/>
                  </a:lnTo>
                  <a:lnTo>
                    <a:pt x="121226" y="67410"/>
                  </a:lnTo>
                  <a:lnTo>
                    <a:pt x="121099" y="67272"/>
                  </a:lnTo>
                  <a:lnTo>
                    <a:pt x="120960" y="67152"/>
                  </a:lnTo>
                  <a:lnTo>
                    <a:pt x="120810" y="67071"/>
                  </a:lnTo>
                  <a:lnTo>
                    <a:pt x="120651" y="67005"/>
                  </a:lnTo>
                  <a:lnTo>
                    <a:pt x="120327" y="66881"/>
                  </a:lnTo>
                  <a:lnTo>
                    <a:pt x="120172" y="66805"/>
                  </a:lnTo>
                  <a:lnTo>
                    <a:pt x="120006" y="66690"/>
                  </a:lnTo>
                  <a:lnTo>
                    <a:pt x="119848" y="66566"/>
                  </a:lnTo>
                  <a:lnTo>
                    <a:pt x="119693" y="66433"/>
                  </a:lnTo>
                  <a:lnTo>
                    <a:pt x="119543" y="66295"/>
                  </a:lnTo>
                  <a:lnTo>
                    <a:pt x="119266" y="66052"/>
                  </a:lnTo>
                  <a:lnTo>
                    <a:pt x="118775" y="65604"/>
                  </a:lnTo>
                  <a:lnTo>
                    <a:pt x="118609" y="65475"/>
                  </a:lnTo>
                  <a:lnTo>
                    <a:pt x="118086" y="65118"/>
                  </a:lnTo>
                  <a:lnTo>
                    <a:pt x="117908" y="65003"/>
                  </a:lnTo>
                  <a:lnTo>
                    <a:pt x="117762" y="64903"/>
                  </a:lnTo>
                  <a:lnTo>
                    <a:pt x="117619" y="64794"/>
                  </a:lnTo>
                  <a:lnTo>
                    <a:pt x="117473" y="64694"/>
                  </a:lnTo>
                  <a:lnTo>
                    <a:pt x="117322" y="64603"/>
                  </a:lnTo>
                  <a:lnTo>
                    <a:pt x="117164" y="64527"/>
                  </a:lnTo>
                  <a:lnTo>
                    <a:pt x="116922" y="64470"/>
                  </a:lnTo>
                  <a:lnTo>
                    <a:pt x="116669" y="64455"/>
                  </a:lnTo>
                  <a:lnTo>
                    <a:pt x="116135" y="64470"/>
                  </a:lnTo>
                  <a:lnTo>
                    <a:pt x="115873" y="64465"/>
                  </a:lnTo>
                  <a:lnTo>
                    <a:pt x="115521" y="64431"/>
                  </a:lnTo>
                  <a:lnTo>
                    <a:pt x="114472" y="64298"/>
                  </a:lnTo>
                  <a:lnTo>
                    <a:pt x="114124" y="64265"/>
                  </a:lnTo>
                  <a:lnTo>
                    <a:pt x="113894" y="64260"/>
                  </a:lnTo>
                  <a:lnTo>
                    <a:pt x="113427" y="64279"/>
                  </a:lnTo>
                  <a:lnTo>
                    <a:pt x="113205" y="64260"/>
                  </a:lnTo>
                  <a:lnTo>
                    <a:pt x="112999" y="64203"/>
                  </a:lnTo>
                  <a:lnTo>
                    <a:pt x="112833" y="64122"/>
                  </a:lnTo>
                  <a:lnTo>
                    <a:pt x="112675" y="64007"/>
                  </a:lnTo>
                  <a:lnTo>
                    <a:pt x="112528" y="63883"/>
                  </a:lnTo>
                  <a:lnTo>
                    <a:pt x="112386" y="63745"/>
                  </a:lnTo>
                  <a:lnTo>
                    <a:pt x="112255" y="63607"/>
                  </a:lnTo>
                  <a:lnTo>
                    <a:pt x="112125" y="63450"/>
                  </a:lnTo>
                  <a:lnTo>
                    <a:pt x="112002" y="63288"/>
                  </a:lnTo>
                  <a:lnTo>
                    <a:pt x="111887" y="63116"/>
                  </a:lnTo>
                  <a:lnTo>
                    <a:pt x="111780" y="62935"/>
                  </a:lnTo>
                  <a:lnTo>
                    <a:pt x="111685" y="62759"/>
                  </a:lnTo>
                  <a:lnTo>
                    <a:pt x="111614" y="62592"/>
                  </a:lnTo>
                  <a:lnTo>
                    <a:pt x="111503" y="62244"/>
                  </a:lnTo>
                  <a:lnTo>
                    <a:pt x="111444" y="62073"/>
                  </a:lnTo>
                  <a:lnTo>
                    <a:pt x="111368" y="61911"/>
                  </a:lnTo>
                  <a:lnTo>
                    <a:pt x="111246" y="61720"/>
                  </a:lnTo>
                  <a:lnTo>
                    <a:pt x="111103" y="61534"/>
                  </a:lnTo>
                  <a:lnTo>
                    <a:pt x="110953" y="61358"/>
                  </a:lnTo>
                  <a:lnTo>
                    <a:pt x="110794" y="61186"/>
                  </a:lnTo>
                  <a:lnTo>
                    <a:pt x="110478" y="60862"/>
                  </a:lnTo>
                  <a:lnTo>
                    <a:pt x="110153" y="60567"/>
                  </a:lnTo>
                  <a:lnTo>
                    <a:pt x="109983" y="60429"/>
                  </a:lnTo>
                  <a:lnTo>
                    <a:pt x="109809" y="60295"/>
                  </a:lnTo>
                  <a:lnTo>
                    <a:pt x="109571" y="60133"/>
                  </a:lnTo>
                  <a:lnTo>
                    <a:pt x="109322" y="59985"/>
                  </a:lnTo>
                  <a:lnTo>
                    <a:pt x="109068" y="59852"/>
                  </a:lnTo>
                  <a:lnTo>
                    <a:pt x="108815" y="59709"/>
                  </a:lnTo>
                  <a:lnTo>
                    <a:pt x="108570" y="59556"/>
                  </a:lnTo>
                  <a:lnTo>
                    <a:pt x="108138" y="59271"/>
                  </a:lnTo>
                  <a:lnTo>
                    <a:pt x="107924" y="59123"/>
                  </a:lnTo>
                  <a:lnTo>
                    <a:pt x="107726" y="58961"/>
                  </a:lnTo>
                  <a:lnTo>
                    <a:pt x="107129" y="58275"/>
                  </a:lnTo>
                  <a:lnTo>
                    <a:pt x="106931" y="58146"/>
                  </a:lnTo>
                  <a:lnTo>
                    <a:pt x="106693" y="58055"/>
                  </a:lnTo>
                  <a:lnTo>
                    <a:pt x="106194" y="57908"/>
                  </a:lnTo>
                  <a:lnTo>
                    <a:pt x="105842" y="57698"/>
                  </a:lnTo>
                  <a:lnTo>
                    <a:pt x="105355" y="57279"/>
                  </a:lnTo>
                  <a:lnTo>
                    <a:pt x="104979" y="57107"/>
                  </a:lnTo>
                  <a:lnTo>
                    <a:pt x="104829" y="57093"/>
                  </a:lnTo>
                  <a:lnTo>
                    <a:pt x="104666" y="57107"/>
                  </a:lnTo>
                  <a:lnTo>
                    <a:pt x="104504" y="57145"/>
                  </a:lnTo>
                  <a:lnTo>
                    <a:pt x="104069" y="57312"/>
                  </a:lnTo>
                  <a:lnTo>
                    <a:pt x="103542" y="57665"/>
                  </a:lnTo>
                  <a:lnTo>
                    <a:pt x="103170" y="57998"/>
                  </a:lnTo>
                  <a:lnTo>
                    <a:pt x="102921" y="58122"/>
                  </a:lnTo>
                  <a:lnTo>
                    <a:pt x="102640" y="58203"/>
                  </a:lnTo>
                  <a:lnTo>
                    <a:pt x="102347" y="58256"/>
                  </a:lnTo>
                  <a:lnTo>
                    <a:pt x="101745" y="58308"/>
                  </a:lnTo>
                  <a:lnTo>
                    <a:pt x="101563" y="58313"/>
                  </a:lnTo>
                  <a:lnTo>
                    <a:pt x="101013" y="58294"/>
                  </a:lnTo>
                  <a:lnTo>
                    <a:pt x="100514" y="58289"/>
                  </a:lnTo>
                  <a:lnTo>
                    <a:pt x="100177" y="58275"/>
                  </a:lnTo>
                  <a:lnTo>
                    <a:pt x="99849" y="58279"/>
                  </a:lnTo>
                  <a:lnTo>
                    <a:pt x="99580" y="58322"/>
                  </a:lnTo>
                  <a:lnTo>
                    <a:pt x="99318" y="58656"/>
                  </a:lnTo>
                  <a:lnTo>
                    <a:pt x="99231" y="59018"/>
                  </a:lnTo>
                  <a:lnTo>
                    <a:pt x="99065" y="59280"/>
                  </a:lnTo>
                  <a:lnTo>
                    <a:pt x="98839" y="59514"/>
                  </a:lnTo>
                  <a:lnTo>
                    <a:pt x="98582" y="59738"/>
                  </a:lnTo>
                  <a:lnTo>
                    <a:pt x="98336" y="59966"/>
                  </a:lnTo>
                  <a:lnTo>
                    <a:pt x="98123" y="60214"/>
                  </a:lnTo>
                  <a:lnTo>
                    <a:pt x="97972" y="60467"/>
                  </a:lnTo>
                  <a:lnTo>
                    <a:pt x="97838" y="60729"/>
                  </a:lnTo>
                  <a:lnTo>
                    <a:pt x="97596" y="61272"/>
                  </a:lnTo>
                  <a:lnTo>
                    <a:pt x="97473" y="61544"/>
                  </a:lnTo>
                  <a:lnTo>
                    <a:pt x="97363" y="61849"/>
                  </a:lnTo>
                  <a:lnTo>
                    <a:pt x="97268" y="62187"/>
                  </a:lnTo>
                  <a:lnTo>
                    <a:pt x="97165" y="62506"/>
                  </a:lnTo>
                  <a:lnTo>
                    <a:pt x="97038" y="62768"/>
                  </a:lnTo>
                  <a:lnTo>
                    <a:pt x="96365" y="62992"/>
                  </a:lnTo>
                  <a:lnTo>
                    <a:pt x="96128" y="62935"/>
                  </a:lnTo>
                  <a:lnTo>
                    <a:pt x="95886" y="62868"/>
                  </a:lnTo>
                  <a:lnTo>
                    <a:pt x="95649" y="62792"/>
                  </a:lnTo>
                  <a:lnTo>
                    <a:pt x="95415" y="62711"/>
                  </a:lnTo>
                  <a:lnTo>
                    <a:pt x="95185" y="62621"/>
                  </a:lnTo>
                  <a:lnTo>
                    <a:pt x="94896" y="62492"/>
                  </a:lnTo>
                  <a:lnTo>
                    <a:pt x="94615" y="62349"/>
                  </a:lnTo>
                  <a:lnTo>
                    <a:pt x="94334" y="62196"/>
                  </a:lnTo>
                  <a:lnTo>
                    <a:pt x="93622" y="61768"/>
                  </a:lnTo>
                  <a:lnTo>
                    <a:pt x="93447" y="61667"/>
                  </a:lnTo>
                  <a:lnTo>
                    <a:pt x="93277" y="61563"/>
                  </a:lnTo>
                  <a:lnTo>
                    <a:pt x="93115" y="61448"/>
                  </a:lnTo>
                  <a:lnTo>
                    <a:pt x="92965" y="61320"/>
                  </a:lnTo>
                  <a:lnTo>
                    <a:pt x="92794" y="61134"/>
                  </a:lnTo>
                  <a:lnTo>
                    <a:pt x="92644" y="60919"/>
                  </a:lnTo>
                  <a:lnTo>
                    <a:pt x="92371" y="60462"/>
                  </a:lnTo>
                  <a:lnTo>
                    <a:pt x="92224" y="60243"/>
                  </a:lnTo>
                  <a:lnTo>
                    <a:pt x="91916" y="59823"/>
                  </a:lnTo>
                  <a:lnTo>
                    <a:pt x="91167" y="58837"/>
                  </a:lnTo>
                  <a:lnTo>
                    <a:pt x="91037" y="58656"/>
                  </a:lnTo>
                  <a:lnTo>
                    <a:pt x="90863" y="58389"/>
                  </a:lnTo>
                  <a:lnTo>
                    <a:pt x="90779" y="58251"/>
                  </a:lnTo>
                  <a:lnTo>
                    <a:pt x="90593" y="57998"/>
                  </a:lnTo>
                  <a:lnTo>
                    <a:pt x="90419" y="57827"/>
                  </a:lnTo>
                  <a:lnTo>
                    <a:pt x="90233" y="57674"/>
                  </a:lnTo>
                  <a:lnTo>
                    <a:pt x="90079" y="57431"/>
                  </a:lnTo>
                  <a:lnTo>
                    <a:pt x="89916" y="57193"/>
                  </a:lnTo>
                  <a:lnTo>
                    <a:pt x="89742" y="56959"/>
                  </a:lnTo>
                  <a:lnTo>
                    <a:pt x="89560" y="56735"/>
                  </a:lnTo>
                  <a:lnTo>
                    <a:pt x="89243" y="56397"/>
                  </a:lnTo>
                  <a:lnTo>
                    <a:pt x="88978" y="56168"/>
                  </a:lnTo>
                  <a:lnTo>
                    <a:pt x="88725" y="55925"/>
                  </a:lnTo>
                  <a:lnTo>
                    <a:pt x="88586" y="55758"/>
                  </a:lnTo>
                  <a:lnTo>
                    <a:pt x="88194" y="55225"/>
                  </a:lnTo>
                  <a:lnTo>
                    <a:pt x="88056" y="55053"/>
                  </a:lnTo>
                  <a:lnTo>
                    <a:pt x="87870" y="54863"/>
                  </a:lnTo>
                  <a:lnTo>
                    <a:pt x="87676" y="54682"/>
                  </a:lnTo>
                  <a:lnTo>
                    <a:pt x="87276" y="54329"/>
                  </a:lnTo>
                  <a:lnTo>
                    <a:pt x="87078" y="54143"/>
                  </a:lnTo>
                  <a:lnTo>
                    <a:pt x="87058" y="54472"/>
                  </a:lnTo>
                  <a:lnTo>
                    <a:pt x="87031" y="55134"/>
                  </a:lnTo>
                  <a:lnTo>
                    <a:pt x="87027" y="55797"/>
                  </a:lnTo>
                  <a:lnTo>
                    <a:pt x="87007" y="56359"/>
                  </a:lnTo>
                  <a:lnTo>
                    <a:pt x="87003" y="56640"/>
                  </a:lnTo>
                  <a:lnTo>
                    <a:pt x="87027" y="56912"/>
                  </a:lnTo>
                  <a:lnTo>
                    <a:pt x="87098" y="57160"/>
                  </a:lnTo>
                  <a:lnTo>
                    <a:pt x="87229" y="57379"/>
                  </a:lnTo>
                  <a:lnTo>
                    <a:pt x="87411" y="57579"/>
                  </a:lnTo>
                  <a:lnTo>
                    <a:pt x="87620" y="57765"/>
                  </a:lnTo>
                  <a:lnTo>
                    <a:pt x="87830" y="57955"/>
                  </a:lnTo>
                  <a:lnTo>
                    <a:pt x="88012" y="58160"/>
                  </a:lnTo>
                  <a:lnTo>
                    <a:pt x="88131" y="58322"/>
                  </a:lnTo>
                  <a:lnTo>
                    <a:pt x="88246" y="58489"/>
                  </a:lnTo>
                  <a:lnTo>
                    <a:pt x="88460" y="58837"/>
                  </a:lnTo>
                  <a:lnTo>
                    <a:pt x="88559" y="59013"/>
                  </a:lnTo>
                  <a:lnTo>
                    <a:pt x="88693" y="59304"/>
                  </a:lnTo>
                  <a:lnTo>
                    <a:pt x="88804" y="59609"/>
                  </a:lnTo>
                  <a:lnTo>
                    <a:pt x="88907" y="59919"/>
                  </a:lnTo>
                  <a:lnTo>
                    <a:pt x="89014" y="60224"/>
                  </a:lnTo>
                  <a:lnTo>
                    <a:pt x="89137" y="60524"/>
                  </a:lnTo>
                  <a:lnTo>
                    <a:pt x="89295" y="60824"/>
                  </a:lnTo>
                  <a:lnTo>
                    <a:pt x="89651" y="61405"/>
                  </a:lnTo>
                  <a:lnTo>
                    <a:pt x="89833" y="61696"/>
                  </a:lnTo>
                  <a:lnTo>
                    <a:pt x="90000" y="61992"/>
                  </a:lnTo>
                  <a:lnTo>
                    <a:pt x="90162" y="62349"/>
                  </a:lnTo>
                  <a:lnTo>
                    <a:pt x="90447" y="63097"/>
                  </a:lnTo>
                  <a:lnTo>
                    <a:pt x="90609" y="63455"/>
                  </a:lnTo>
                  <a:lnTo>
                    <a:pt x="90807" y="63783"/>
                  </a:lnTo>
                  <a:lnTo>
                    <a:pt x="91033" y="64050"/>
                  </a:lnTo>
                  <a:lnTo>
                    <a:pt x="91282" y="64293"/>
                  </a:lnTo>
                  <a:lnTo>
                    <a:pt x="91551" y="64522"/>
                  </a:lnTo>
                  <a:lnTo>
                    <a:pt x="91828" y="64751"/>
                  </a:lnTo>
                  <a:lnTo>
                    <a:pt x="92094" y="64979"/>
                  </a:lnTo>
                  <a:lnTo>
                    <a:pt x="92735" y="65556"/>
                  </a:lnTo>
                  <a:lnTo>
                    <a:pt x="93705" y="66414"/>
                  </a:lnTo>
                  <a:lnTo>
                    <a:pt x="94109" y="66814"/>
                  </a:lnTo>
                  <a:lnTo>
                    <a:pt x="94501" y="67238"/>
                  </a:lnTo>
                  <a:lnTo>
                    <a:pt x="94896" y="67653"/>
                  </a:lnTo>
                  <a:lnTo>
                    <a:pt x="95312" y="68025"/>
                  </a:lnTo>
                  <a:lnTo>
                    <a:pt x="95771" y="68325"/>
                  </a:lnTo>
                  <a:lnTo>
                    <a:pt x="96187" y="68520"/>
                  </a:lnTo>
                  <a:lnTo>
                    <a:pt x="96626" y="68677"/>
                  </a:lnTo>
                  <a:lnTo>
                    <a:pt x="97082" y="68801"/>
                  </a:lnTo>
                  <a:lnTo>
                    <a:pt x="97545" y="68887"/>
                  </a:lnTo>
                  <a:lnTo>
                    <a:pt x="98000" y="68925"/>
                  </a:lnTo>
                  <a:lnTo>
                    <a:pt x="98499" y="68920"/>
                  </a:lnTo>
                  <a:lnTo>
                    <a:pt x="99010" y="68873"/>
                  </a:lnTo>
                  <a:lnTo>
                    <a:pt x="99520" y="68773"/>
                  </a:lnTo>
                  <a:lnTo>
                    <a:pt x="99999" y="68620"/>
                  </a:lnTo>
                  <a:lnTo>
                    <a:pt x="100435" y="68406"/>
                  </a:lnTo>
                  <a:lnTo>
                    <a:pt x="100644" y="68239"/>
                  </a:lnTo>
                  <a:lnTo>
                    <a:pt x="100834" y="68029"/>
                  </a:lnTo>
                  <a:lnTo>
                    <a:pt x="101021" y="67815"/>
                  </a:lnTo>
                  <a:lnTo>
                    <a:pt x="101214" y="67638"/>
                  </a:lnTo>
                  <a:lnTo>
                    <a:pt x="101491" y="67519"/>
                  </a:lnTo>
                  <a:lnTo>
                    <a:pt x="101626" y="67510"/>
                  </a:lnTo>
                  <a:lnTo>
                    <a:pt x="101757" y="67491"/>
                  </a:lnTo>
                  <a:lnTo>
                    <a:pt x="102137" y="67276"/>
                  </a:lnTo>
                  <a:lnTo>
                    <a:pt x="102370" y="67081"/>
                  </a:lnTo>
                  <a:lnTo>
                    <a:pt x="102739" y="66728"/>
                  </a:lnTo>
                  <a:lnTo>
                    <a:pt x="103075" y="66304"/>
                  </a:lnTo>
                  <a:lnTo>
                    <a:pt x="103364" y="65837"/>
                  </a:lnTo>
                  <a:lnTo>
                    <a:pt x="103594" y="65346"/>
                  </a:lnTo>
                  <a:lnTo>
                    <a:pt x="103934" y="64593"/>
                  </a:lnTo>
                  <a:lnTo>
                    <a:pt x="104073" y="64489"/>
                  </a:lnTo>
                  <a:lnTo>
                    <a:pt x="104235" y="64403"/>
                  </a:lnTo>
                  <a:lnTo>
                    <a:pt x="104413" y="64336"/>
                  </a:lnTo>
                  <a:lnTo>
                    <a:pt x="104773" y="64231"/>
                  </a:lnTo>
                  <a:lnTo>
                    <a:pt x="105058" y="64141"/>
                  </a:lnTo>
                  <a:lnTo>
                    <a:pt x="105201" y="64103"/>
                  </a:lnTo>
                  <a:lnTo>
                    <a:pt x="105343" y="64079"/>
                  </a:lnTo>
                  <a:lnTo>
                    <a:pt x="105486" y="64074"/>
                  </a:lnTo>
                  <a:lnTo>
                    <a:pt x="105624" y="64093"/>
                  </a:lnTo>
                  <a:lnTo>
                    <a:pt x="105759" y="64126"/>
                  </a:lnTo>
                  <a:lnTo>
                    <a:pt x="105898" y="64169"/>
                  </a:lnTo>
                  <a:lnTo>
                    <a:pt x="106151" y="64293"/>
                  </a:lnTo>
                  <a:lnTo>
                    <a:pt x="106357" y="64470"/>
                  </a:lnTo>
                  <a:lnTo>
                    <a:pt x="106523" y="64708"/>
                  </a:lnTo>
                  <a:lnTo>
                    <a:pt x="106669" y="64979"/>
                  </a:lnTo>
                  <a:lnTo>
                    <a:pt x="106812" y="65261"/>
                  </a:lnTo>
                  <a:lnTo>
                    <a:pt x="106962" y="65527"/>
                  </a:lnTo>
                  <a:lnTo>
                    <a:pt x="107054" y="65661"/>
                  </a:lnTo>
                  <a:lnTo>
                    <a:pt x="107228" y="65937"/>
                  </a:lnTo>
                  <a:lnTo>
                    <a:pt x="107410" y="66204"/>
                  </a:lnTo>
                  <a:lnTo>
                    <a:pt x="107612" y="66442"/>
                  </a:lnTo>
                  <a:lnTo>
                    <a:pt x="107829" y="66666"/>
                  </a:lnTo>
                  <a:lnTo>
                    <a:pt x="108293" y="67095"/>
                  </a:lnTo>
                  <a:lnTo>
                    <a:pt x="108669" y="67457"/>
                  </a:lnTo>
                  <a:lnTo>
                    <a:pt x="109108" y="67896"/>
                  </a:lnTo>
                  <a:lnTo>
                    <a:pt x="109516" y="68282"/>
                  </a:lnTo>
                  <a:lnTo>
                    <a:pt x="110038" y="68768"/>
                  </a:lnTo>
                  <a:lnTo>
                    <a:pt x="110573" y="69235"/>
                  </a:lnTo>
                  <a:lnTo>
                    <a:pt x="111008" y="69607"/>
                  </a:lnTo>
                  <a:lnTo>
                    <a:pt x="111230" y="69788"/>
                  </a:lnTo>
                  <a:lnTo>
                    <a:pt x="111456" y="69964"/>
                  </a:lnTo>
                  <a:lnTo>
                    <a:pt x="111756" y="70188"/>
                  </a:lnTo>
                  <a:lnTo>
                    <a:pt x="112057" y="70393"/>
                  </a:lnTo>
                  <a:lnTo>
                    <a:pt x="112992" y="70741"/>
                  </a:lnTo>
                  <a:lnTo>
                    <a:pt x="113459" y="70927"/>
                  </a:lnTo>
                  <a:lnTo>
                    <a:pt x="114381" y="71308"/>
                  </a:lnTo>
                  <a:lnTo>
                    <a:pt x="115030" y="71603"/>
                  </a:lnTo>
                  <a:lnTo>
                    <a:pt x="115675" y="71903"/>
                  </a:lnTo>
                  <a:lnTo>
                    <a:pt x="116000" y="72046"/>
                  </a:lnTo>
                  <a:lnTo>
                    <a:pt x="116305" y="72165"/>
                  </a:lnTo>
                  <a:lnTo>
                    <a:pt x="116934" y="72385"/>
                  </a:lnTo>
                  <a:lnTo>
                    <a:pt x="117231" y="72513"/>
                  </a:lnTo>
                  <a:lnTo>
                    <a:pt x="117512" y="72675"/>
                  </a:lnTo>
                  <a:lnTo>
                    <a:pt x="117754" y="72852"/>
                  </a:lnTo>
                  <a:lnTo>
                    <a:pt x="117979" y="73047"/>
                  </a:lnTo>
                  <a:lnTo>
                    <a:pt x="118197" y="73266"/>
                  </a:lnTo>
                  <a:lnTo>
                    <a:pt x="118399" y="73490"/>
                  </a:lnTo>
                  <a:lnTo>
                    <a:pt x="118581" y="73729"/>
                  </a:lnTo>
                  <a:lnTo>
                    <a:pt x="118811" y="74110"/>
                  </a:lnTo>
                  <a:lnTo>
                    <a:pt x="118997" y="74529"/>
                  </a:lnTo>
                  <a:lnTo>
                    <a:pt x="119143" y="74972"/>
                  </a:lnTo>
                  <a:lnTo>
                    <a:pt x="119262" y="75425"/>
                  </a:lnTo>
                  <a:lnTo>
                    <a:pt x="119361" y="75873"/>
                  </a:lnTo>
                  <a:lnTo>
                    <a:pt x="119408" y="76154"/>
                  </a:lnTo>
                  <a:lnTo>
                    <a:pt x="119444" y="76440"/>
                  </a:lnTo>
                  <a:lnTo>
                    <a:pt x="119472" y="76726"/>
                  </a:lnTo>
                  <a:lnTo>
                    <a:pt x="119500" y="77298"/>
                  </a:lnTo>
                  <a:lnTo>
                    <a:pt x="119503" y="77736"/>
                  </a:lnTo>
                  <a:lnTo>
                    <a:pt x="119488" y="78175"/>
                  </a:lnTo>
                  <a:lnTo>
                    <a:pt x="119456" y="78618"/>
                  </a:lnTo>
                  <a:lnTo>
                    <a:pt x="119393" y="79051"/>
                  </a:lnTo>
                  <a:lnTo>
                    <a:pt x="119298" y="79476"/>
                  </a:lnTo>
                  <a:lnTo>
                    <a:pt x="119191" y="79823"/>
                  </a:lnTo>
                  <a:lnTo>
                    <a:pt x="119060" y="80171"/>
                  </a:lnTo>
                  <a:lnTo>
                    <a:pt x="118914" y="80510"/>
                  </a:lnTo>
                  <a:lnTo>
                    <a:pt x="118743" y="80838"/>
                  </a:lnTo>
                  <a:lnTo>
                    <a:pt x="118561" y="81158"/>
                  </a:lnTo>
                  <a:lnTo>
                    <a:pt x="118348" y="81467"/>
                  </a:lnTo>
                  <a:lnTo>
                    <a:pt x="118114" y="81763"/>
                  </a:lnTo>
                  <a:lnTo>
                    <a:pt x="117861" y="82049"/>
                  </a:lnTo>
                  <a:lnTo>
                    <a:pt x="117136" y="82830"/>
                  </a:lnTo>
                  <a:lnTo>
                    <a:pt x="116503" y="83474"/>
                  </a:lnTo>
                  <a:lnTo>
                    <a:pt x="115976" y="83993"/>
                  </a:lnTo>
                  <a:lnTo>
                    <a:pt x="115343" y="84603"/>
                  </a:lnTo>
                  <a:lnTo>
                    <a:pt x="115018" y="84898"/>
                  </a:lnTo>
                  <a:lnTo>
                    <a:pt x="114686" y="85184"/>
                  </a:lnTo>
                  <a:lnTo>
                    <a:pt x="114329" y="85485"/>
                  </a:lnTo>
                  <a:lnTo>
                    <a:pt x="113965" y="85780"/>
                  </a:lnTo>
                  <a:lnTo>
                    <a:pt x="113593" y="86066"/>
                  </a:lnTo>
                  <a:lnTo>
                    <a:pt x="113213" y="86333"/>
                  </a:lnTo>
                  <a:lnTo>
                    <a:pt x="112817" y="86571"/>
                  </a:lnTo>
                  <a:lnTo>
                    <a:pt x="112410" y="86776"/>
                  </a:lnTo>
                  <a:lnTo>
                    <a:pt x="111986" y="86957"/>
                  </a:lnTo>
                  <a:lnTo>
                    <a:pt x="111554" y="87119"/>
                  </a:lnTo>
                  <a:lnTo>
                    <a:pt x="110684" y="87410"/>
                  </a:lnTo>
                  <a:lnTo>
                    <a:pt x="110280" y="87491"/>
                  </a:lnTo>
                  <a:lnTo>
                    <a:pt x="109844" y="87538"/>
                  </a:lnTo>
                  <a:lnTo>
                    <a:pt x="109421" y="87591"/>
                  </a:lnTo>
                  <a:lnTo>
                    <a:pt x="109065" y="87686"/>
                  </a:lnTo>
                  <a:lnTo>
                    <a:pt x="108823" y="87867"/>
                  </a:lnTo>
                  <a:lnTo>
                    <a:pt x="108748" y="88225"/>
                  </a:lnTo>
                  <a:lnTo>
                    <a:pt x="108196" y="88219"/>
                  </a:lnTo>
                  <a:lnTo>
                    <a:pt x="107460" y="87590"/>
                  </a:lnTo>
                  <a:lnTo>
                    <a:pt x="107258" y="87590"/>
                  </a:lnTo>
                  <a:lnTo>
                    <a:pt x="106719" y="87304"/>
                  </a:lnTo>
                  <a:lnTo>
                    <a:pt x="106450" y="87232"/>
                  </a:lnTo>
                  <a:lnTo>
                    <a:pt x="106248" y="87094"/>
                  </a:lnTo>
                  <a:lnTo>
                    <a:pt x="105437" y="86875"/>
                  </a:lnTo>
                  <a:lnTo>
                    <a:pt x="104218" y="86718"/>
                  </a:lnTo>
                  <a:lnTo>
                    <a:pt x="103608" y="86708"/>
                  </a:lnTo>
                  <a:lnTo>
                    <a:pt x="103339" y="86637"/>
                  </a:lnTo>
                  <a:lnTo>
                    <a:pt x="102797" y="86561"/>
                  </a:lnTo>
                  <a:lnTo>
                    <a:pt x="101977" y="86751"/>
                  </a:lnTo>
                  <a:lnTo>
                    <a:pt x="100334" y="87814"/>
                  </a:lnTo>
                  <a:lnTo>
                    <a:pt x="98478" y="89148"/>
                  </a:lnTo>
                  <a:lnTo>
                    <a:pt x="98680" y="89358"/>
                  </a:lnTo>
                  <a:lnTo>
                    <a:pt x="98814" y="89358"/>
                  </a:lnTo>
                  <a:lnTo>
                    <a:pt x="99630" y="89239"/>
                  </a:lnTo>
                  <a:lnTo>
                    <a:pt x="100861" y="88710"/>
                  </a:lnTo>
                  <a:lnTo>
                    <a:pt x="102088" y="88457"/>
                  </a:lnTo>
                  <a:lnTo>
                    <a:pt x="103244" y="88343"/>
                  </a:lnTo>
                  <a:lnTo>
                    <a:pt x="103513" y="88348"/>
                  </a:lnTo>
                  <a:lnTo>
                    <a:pt x="104392" y="88495"/>
                  </a:lnTo>
                  <a:lnTo>
                    <a:pt x="105473" y="88786"/>
                  </a:lnTo>
                  <a:lnTo>
                    <a:pt x="105746" y="88791"/>
                  </a:lnTo>
                  <a:lnTo>
                    <a:pt x="106423" y="88938"/>
                  </a:lnTo>
                  <a:lnTo>
                    <a:pt x="106961" y="89153"/>
                  </a:lnTo>
                  <a:lnTo>
                    <a:pt x="107365" y="89229"/>
                  </a:lnTo>
                  <a:lnTo>
                    <a:pt x="107768" y="89439"/>
                  </a:lnTo>
                  <a:lnTo>
                    <a:pt x="107970" y="89577"/>
                  </a:lnTo>
                  <a:lnTo>
                    <a:pt x="108849" y="89868"/>
                  </a:lnTo>
                  <a:lnTo>
                    <a:pt x="109186" y="89872"/>
                  </a:lnTo>
                  <a:lnTo>
                    <a:pt x="109456" y="90016"/>
                  </a:lnTo>
                  <a:lnTo>
                    <a:pt x="110870" y="90788"/>
                  </a:lnTo>
                  <a:lnTo>
                    <a:pt x="111135" y="90998"/>
                  </a:lnTo>
                  <a:lnTo>
                    <a:pt x="112489" y="91293"/>
                  </a:lnTo>
                  <a:lnTo>
                    <a:pt x="113233" y="91375"/>
                  </a:lnTo>
                  <a:lnTo>
                    <a:pt x="113423" y="91339"/>
                  </a:lnTo>
                  <a:lnTo>
                    <a:pt x="114071" y="91103"/>
                  </a:lnTo>
                  <a:lnTo>
                    <a:pt x="114538" y="90860"/>
                  </a:lnTo>
                  <a:lnTo>
                    <a:pt x="114883" y="90674"/>
                  </a:lnTo>
                  <a:lnTo>
                    <a:pt x="115080" y="90488"/>
                  </a:lnTo>
                  <a:lnTo>
                    <a:pt x="115363" y="90341"/>
                  </a:lnTo>
                  <a:lnTo>
                    <a:pt x="115802" y="89954"/>
                  </a:lnTo>
                  <a:lnTo>
                    <a:pt x="115972" y="89859"/>
                  </a:lnTo>
                  <a:lnTo>
                    <a:pt x="116158" y="89783"/>
                  </a:lnTo>
                  <a:lnTo>
                    <a:pt x="116348" y="89716"/>
                  </a:lnTo>
                  <a:lnTo>
                    <a:pt x="116542" y="89654"/>
                  </a:lnTo>
                  <a:lnTo>
                    <a:pt x="117314" y="89378"/>
                  </a:lnTo>
                  <a:lnTo>
                    <a:pt x="117611" y="89283"/>
                  </a:lnTo>
                  <a:lnTo>
                    <a:pt x="117908" y="89197"/>
                  </a:lnTo>
                  <a:lnTo>
                    <a:pt x="118209" y="89121"/>
                  </a:lnTo>
                  <a:lnTo>
                    <a:pt x="118549" y="89059"/>
                  </a:lnTo>
                  <a:lnTo>
                    <a:pt x="118898" y="89016"/>
                  </a:lnTo>
                  <a:lnTo>
                    <a:pt x="120188" y="88916"/>
                  </a:lnTo>
                  <a:lnTo>
                    <a:pt x="120671" y="88897"/>
                  </a:lnTo>
                  <a:lnTo>
                    <a:pt x="120913" y="88878"/>
                  </a:lnTo>
                  <a:lnTo>
                    <a:pt x="121146" y="88844"/>
                  </a:lnTo>
                  <a:lnTo>
                    <a:pt x="121344" y="88801"/>
                  </a:lnTo>
                  <a:lnTo>
                    <a:pt x="121542" y="88739"/>
                  </a:lnTo>
                  <a:lnTo>
                    <a:pt x="121585" y="88546"/>
                  </a:lnTo>
                  <a:lnTo>
                    <a:pt x="122530" y="88518"/>
                  </a:lnTo>
                  <a:lnTo>
                    <a:pt x="123285" y="88753"/>
                  </a:lnTo>
                  <a:lnTo>
                    <a:pt x="123486" y="88777"/>
                  </a:lnTo>
                  <a:lnTo>
                    <a:pt x="124587" y="88714"/>
                  </a:lnTo>
                  <a:lnTo>
                    <a:pt x="124792" y="88744"/>
                  </a:lnTo>
                  <a:lnTo>
                    <a:pt x="125433" y="88749"/>
                  </a:lnTo>
                  <a:lnTo>
                    <a:pt x="125754" y="88744"/>
                  </a:lnTo>
                  <a:lnTo>
                    <a:pt x="126067" y="88725"/>
                  </a:lnTo>
                  <a:lnTo>
                    <a:pt x="126368" y="88663"/>
                  </a:lnTo>
                  <a:lnTo>
                    <a:pt x="126633" y="88573"/>
                  </a:lnTo>
                  <a:lnTo>
                    <a:pt x="126890" y="88453"/>
                  </a:lnTo>
                  <a:lnTo>
                    <a:pt x="127140" y="88320"/>
                  </a:lnTo>
                  <a:lnTo>
                    <a:pt x="127631" y="88029"/>
                  </a:lnTo>
                  <a:lnTo>
                    <a:pt x="127904" y="87863"/>
                  </a:lnTo>
                  <a:lnTo>
                    <a:pt x="128169" y="87681"/>
                  </a:lnTo>
                  <a:lnTo>
                    <a:pt x="128953" y="87124"/>
                  </a:lnTo>
                  <a:lnTo>
                    <a:pt x="129147" y="86976"/>
                  </a:lnTo>
                  <a:lnTo>
                    <a:pt x="129337" y="86814"/>
                  </a:lnTo>
                  <a:lnTo>
                    <a:pt x="129531" y="86657"/>
                  </a:lnTo>
                  <a:lnTo>
                    <a:pt x="129729" y="86523"/>
                  </a:lnTo>
                  <a:lnTo>
                    <a:pt x="129942" y="86433"/>
                  </a:lnTo>
                  <a:lnTo>
                    <a:pt x="130251" y="86395"/>
                  </a:lnTo>
                  <a:lnTo>
                    <a:pt x="130584" y="86433"/>
                  </a:lnTo>
                  <a:lnTo>
                    <a:pt x="130928" y="86519"/>
                  </a:lnTo>
                  <a:lnTo>
                    <a:pt x="131281" y="86614"/>
                  </a:lnTo>
                  <a:lnTo>
                    <a:pt x="131621" y="86681"/>
                  </a:lnTo>
                  <a:lnTo>
                    <a:pt x="132298" y="86762"/>
                  </a:lnTo>
                  <a:lnTo>
                    <a:pt x="132634" y="86795"/>
                  </a:lnTo>
                  <a:lnTo>
                    <a:pt x="132971" y="86819"/>
                  </a:lnTo>
                  <a:lnTo>
                    <a:pt x="133307" y="86819"/>
                  </a:lnTo>
                  <a:lnTo>
                    <a:pt x="133933" y="86766"/>
                  </a:lnTo>
                  <a:lnTo>
                    <a:pt x="134570" y="86657"/>
                  </a:lnTo>
                  <a:lnTo>
                    <a:pt x="135196" y="86490"/>
                  </a:lnTo>
                  <a:lnTo>
                    <a:pt x="135801" y="86266"/>
                  </a:lnTo>
                  <a:lnTo>
                    <a:pt x="136363" y="85994"/>
                  </a:lnTo>
                  <a:lnTo>
                    <a:pt x="136716" y="85775"/>
                  </a:lnTo>
                  <a:lnTo>
                    <a:pt x="137048" y="85523"/>
                  </a:lnTo>
                  <a:lnTo>
                    <a:pt x="137689" y="84975"/>
                  </a:lnTo>
                  <a:lnTo>
                    <a:pt x="138018" y="84717"/>
                  </a:lnTo>
                  <a:lnTo>
                    <a:pt x="138359" y="84470"/>
                  </a:lnTo>
                  <a:lnTo>
                    <a:pt x="139051" y="83993"/>
                  </a:lnTo>
                  <a:lnTo>
                    <a:pt x="139392" y="83750"/>
                  </a:lnTo>
                  <a:lnTo>
                    <a:pt x="139724" y="83488"/>
                  </a:lnTo>
                  <a:lnTo>
                    <a:pt x="140108" y="83164"/>
                  </a:lnTo>
                  <a:lnTo>
                    <a:pt x="140492" y="82830"/>
                  </a:lnTo>
                  <a:lnTo>
                    <a:pt x="140860" y="82482"/>
                  </a:lnTo>
                  <a:lnTo>
                    <a:pt x="141197" y="82111"/>
                  </a:lnTo>
                  <a:lnTo>
                    <a:pt x="141494" y="81715"/>
                  </a:lnTo>
                  <a:lnTo>
                    <a:pt x="141644" y="81458"/>
                  </a:lnTo>
                  <a:lnTo>
                    <a:pt x="142020" y="80624"/>
                  </a:lnTo>
                  <a:lnTo>
                    <a:pt x="142167" y="80362"/>
                  </a:lnTo>
                  <a:lnTo>
                    <a:pt x="142373" y="80109"/>
                  </a:lnTo>
                  <a:lnTo>
                    <a:pt x="142614" y="79871"/>
                  </a:lnTo>
                  <a:lnTo>
                    <a:pt x="142860" y="79638"/>
                  </a:lnTo>
                  <a:lnTo>
                    <a:pt x="143154" y="79088"/>
                  </a:lnTo>
                  <a:lnTo>
                    <a:pt x="143291" y="78913"/>
                  </a:lnTo>
                  <a:lnTo>
                    <a:pt x="143342" y="78689"/>
                  </a:lnTo>
                  <a:lnTo>
                    <a:pt x="143374" y="78461"/>
                  </a:lnTo>
                  <a:lnTo>
                    <a:pt x="143382" y="78232"/>
                  </a:lnTo>
                  <a:lnTo>
                    <a:pt x="143374" y="78013"/>
                  </a:lnTo>
                  <a:lnTo>
                    <a:pt x="143726" y="77060"/>
                  </a:lnTo>
                  <a:lnTo>
                    <a:pt x="143940" y="76654"/>
                  </a:lnTo>
                  <a:lnTo>
                    <a:pt x="144558" y="76049"/>
                  </a:lnTo>
                  <a:lnTo>
                    <a:pt x="145243" y="75787"/>
                  </a:lnTo>
                  <a:lnTo>
                    <a:pt x="145559" y="75806"/>
                  </a:lnTo>
                  <a:lnTo>
                    <a:pt x="145884" y="75859"/>
                  </a:lnTo>
                  <a:lnTo>
                    <a:pt x="146209" y="75940"/>
                  </a:lnTo>
                  <a:lnTo>
                    <a:pt x="146517" y="76049"/>
                  </a:lnTo>
                  <a:lnTo>
                    <a:pt x="146806" y="76183"/>
                  </a:lnTo>
                  <a:lnTo>
                    <a:pt x="147079" y="76359"/>
                  </a:lnTo>
                  <a:lnTo>
                    <a:pt x="147337" y="76569"/>
                  </a:lnTo>
                  <a:lnTo>
                    <a:pt x="147578" y="76807"/>
                  </a:lnTo>
                  <a:lnTo>
                    <a:pt x="147812" y="77050"/>
                  </a:lnTo>
                  <a:lnTo>
                    <a:pt x="148196" y="77469"/>
                  </a:lnTo>
                  <a:lnTo>
                    <a:pt x="148346" y="77641"/>
                  </a:lnTo>
                  <a:lnTo>
                    <a:pt x="148497" y="77822"/>
                  </a:lnTo>
                  <a:lnTo>
                    <a:pt x="148786" y="78184"/>
                  </a:lnTo>
                  <a:lnTo>
                    <a:pt x="148988" y="78461"/>
                  </a:lnTo>
                  <a:lnTo>
                    <a:pt x="149182" y="78746"/>
                  </a:lnTo>
                  <a:lnTo>
                    <a:pt x="149740" y="79623"/>
                  </a:lnTo>
                  <a:lnTo>
                    <a:pt x="149997" y="79981"/>
                  </a:lnTo>
                  <a:lnTo>
                    <a:pt x="150278" y="80333"/>
                  </a:lnTo>
                  <a:lnTo>
                    <a:pt x="150543" y="80691"/>
                  </a:lnTo>
                  <a:lnTo>
                    <a:pt x="150765" y="81058"/>
                  </a:lnTo>
                  <a:lnTo>
                    <a:pt x="150904" y="81444"/>
                  </a:lnTo>
                  <a:lnTo>
                    <a:pt x="150951" y="81720"/>
                  </a:lnTo>
                  <a:lnTo>
                    <a:pt x="150971" y="82011"/>
                  </a:lnTo>
                  <a:lnTo>
                    <a:pt x="150967" y="82301"/>
                  </a:lnTo>
                  <a:lnTo>
                    <a:pt x="150935" y="82587"/>
                  </a:lnTo>
                  <a:lnTo>
                    <a:pt x="150880" y="82864"/>
                  </a:lnTo>
                  <a:lnTo>
                    <a:pt x="150717" y="83250"/>
                  </a:lnTo>
                  <a:lnTo>
                    <a:pt x="150468" y="83612"/>
                  </a:lnTo>
                  <a:lnTo>
                    <a:pt x="150167" y="83960"/>
                  </a:lnTo>
                  <a:lnTo>
                    <a:pt x="149847" y="84298"/>
                  </a:lnTo>
                  <a:lnTo>
                    <a:pt x="149542" y="84641"/>
                  </a:lnTo>
                  <a:lnTo>
                    <a:pt x="149182" y="85027"/>
                  </a:lnTo>
                  <a:lnTo>
                    <a:pt x="148782" y="85394"/>
                  </a:lnTo>
                  <a:lnTo>
                    <a:pt x="148390" y="85761"/>
                  </a:lnTo>
                  <a:lnTo>
                    <a:pt x="148038" y="86147"/>
                  </a:lnTo>
                  <a:lnTo>
                    <a:pt x="147772" y="86576"/>
                  </a:lnTo>
                  <a:lnTo>
                    <a:pt x="147665" y="86867"/>
                  </a:lnTo>
                  <a:lnTo>
                    <a:pt x="147594" y="87176"/>
                  </a:lnTo>
                  <a:lnTo>
                    <a:pt x="147539" y="87491"/>
                  </a:lnTo>
                  <a:lnTo>
                    <a:pt x="147467" y="87805"/>
                  </a:lnTo>
                  <a:lnTo>
                    <a:pt x="147364" y="88096"/>
                  </a:lnTo>
                  <a:lnTo>
                    <a:pt x="147293" y="88244"/>
                  </a:lnTo>
                  <a:lnTo>
                    <a:pt x="147218" y="88387"/>
                  </a:lnTo>
                  <a:lnTo>
                    <a:pt x="147139" y="88525"/>
                  </a:lnTo>
                  <a:lnTo>
                    <a:pt x="146973" y="88801"/>
                  </a:lnTo>
                  <a:lnTo>
                    <a:pt x="146814" y="89021"/>
                  </a:lnTo>
                  <a:lnTo>
                    <a:pt x="146454" y="89435"/>
                  </a:lnTo>
                  <a:lnTo>
                    <a:pt x="146300" y="89650"/>
                  </a:lnTo>
                  <a:lnTo>
                    <a:pt x="146193" y="89878"/>
                  </a:lnTo>
                  <a:lnTo>
                    <a:pt x="146125" y="90169"/>
                  </a:lnTo>
                  <a:lnTo>
                    <a:pt x="146106" y="90488"/>
                  </a:lnTo>
                  <a:lnTo>
                    <a:pt x="146122" y="90812"/>
                  </a:lnTo>
                  <a:lnTo>
                    <a:pt x="146181" y="91127"/>
                  </a:lnTo>
                  <a:lnTo>
                    <a:pt x="146276" y="91408"/>
                  </a:lnTo>
                  <a:lnTo>
                    <a:pt x="146379" y="91618"/>
                  </a:lnTo>
                  <a:lnTo>
                    <a:pt x="146509" y="91822"/>
                  </a:lnTo>
                  <a:lnTo>
                    <a:pt x="146660" y="92013"/>
                  </a:lnTo>
                  <a:lnTo>
                    <a:pt x="146826" y="92185"/>
                  </a:lnTo>
                  <a:lnTo>
                    <a:pt x="147004" y="92332"/>
                  </a:lnTo>
                  <a:lnTo>
                    <a:pt x="147194" y="92599"/>
                  </a:lnTo>
                  <a:lnTo>
                    <a:pt x="147404" y="92861"/>
                  </a:lnTo>
                  <a:lnTo>
                    <a:pt x="147622" y="93109"/>
                  </a:lnTo>
                  <a:lnTo>
                    <a:pt x="147855" y="93343"/>
                  </a:lnTo>
                  <a:lnTo>
                    <a:pt x="148101" y="93562"/>
                  </a:lnTo>
                  <a:lnTo>
                    <a:pt x="148382" y="93767"/>
                  </a:lnTo>
                  <a:lnTo>
                    <a:pt x="148691" y="93948"/>
                  </a:lnTo>
                  <a:lnTo>
                    <a:pt x="149007" y="94115"/>
                  </a:lnTo>
                  <a:lnTo>
                    <a:pt x="149308" y="94296"/>
                  </a:lnTo>
                  <a:lnTo>
                    <a:pt x="149589" y="94505"/>
                  </a:lnTo>
                  <a:lnTo>
                    <a:pt x="149981" y="94868"/>
                  </a:lnTo>
                  <a:lnTo>
                    <a:pt x="150163" y="95063"/>
                  </a:lnTo>
                  <a:lnTo>
                    <a:pt x="150318" y="95273"/>
                  </a:lnTo>
                  <a:lnTo>
                    <a:pt x="150429" y="95492"/>
                  </a:lnTo>
                  <a:lnTo>
                    <a:pt x="150496" y="95778"/>
                  </a:lnTo>
                  <a:lnTo>
                    <a:pt x="150500" y="96087"/>
                  </a:lnTo>
                  <a:lnTo>
                    <a:pt x="150460" y="96412"/>
                  </a:lnTo>
                  <a:lnTo>
                    <a:pt x="150349" y="97055"/>
                  </a:lnTo>
                  <a:lnTo>
                    <a:pt x="150298" y="97403"/>
                  </a:lnTo>
                  <a:lnTo>
                    <a:pt x="150239" y="97755"/>
                  </a:lnTo>
                  <a:lnTo>
                    <a:pt x="150159" y="98103"/>
                  </a:lnTo>
                  <a:lnTo>
                    <a:pt x="150049" y="98427"/>
                  </a:lnTo>
                  <a:lnTo>
                    <a:pt x="149803" y="98832"/>
                  </a:lnTo>
                  <a:lnTo>
                    <a:pt x="149399" y="99252"/>
                  </a:lnTo>
                  <a:lnTo>
                    <a:pt x="149257" y="99490"/>
                  </a:lnTo>
                  <a:lnTo>
                    <a:pt x="149142" y="99752"/>
                  </a:lnTo>
                  <a:lnTo>
                    <a:pt x="149047" y="100028"/>
                  </a:lnTo>
                  <a:lnTo>
                    <a:pt x="148893" y="100591"/>
                  </a:lnTo>
                  <a:lnTo>
                    <a:pt x="148754" y="101039"/>
                  </a:lnTo>
                  <a:lnTo>
                    <a:pt x="148695" y="101267"/>
                  </a:lnTo>
                  <a:lnTo>
                    <a:pt x="148659" y="101496"/>
                  </a:lnTo>
                  <a:lnTo>
                    <a:pt x="148659" y="101720"/>
                  </a:lnTo>
                  <a:lnTo>
                    <a:pt x="148679" y="101863"/>
                  </a:lnTo>
                  <a:lnTo>
                    <a:pt x="148714" y="102006"/>
                  </a:lnTo>
                  <a:lnTo>
                    <a:pt x="148767" y="102169"/>
                  </a:lnTo>
                  <a:lnTo>
                    <a:pt x="148861" y="102425"/>
                  </a:lnTo>
                  <a:lnTo>
                    <a:pt x="148968" y="102683"/>
                  </a:lnTo>
                  <a:lnTo>
                    <a:pt x="149094" y="102940"/>
                  </a:lnTo>
                  <a:lnTo>
                    <a:pt x="149383" y="103436"/>
                  </a:lnTo>
                  <a:lnTo>
                    <a:pt x="149538" y="103674"/>
                  </a:lnTo>
                  <a:lnTo>
                    <a:pt x="149712" y="103922"/>
                  </a:lnTo>
                  <a:lnTo>
                    <a:pt x="149898" y="104155"/>
                  </a:lnTo>
                  <a:lnTo>
                    <a:pt x="150092" y="104389"/>
                  </a:lnTo>
                  <a:lnTo>
                    <a:pt x="150270" y="104627"/>
                  </a:lnTo>
                  <a:lnTo>
                    <a:pt x="150429" y="104880"/>
                  </a:lnTo>
                  <a:lnTo>
                    <a:pt x="150622" y="105280"/>
                  </a:lnTo>
                  <a:lnTo>
                    <a:pt x="150781" y="105709"/>
                  </a:lnTo>
                  <a:lnTo>
                    <a:pt x="150908" y="106152"/>
                  </a:lnTo>
                  <a:lnTo>
                    <a:pt x="151006" y="106600"/>
                  </a:lnTo>
                  <a:lnTo>
                    <a:pt x="151090" y="107048"/>
                  </a:lnTo>
                  <a:lnTo>
                    <a:pt x="151165" y="107591"/>
                  </a:lnTo>
                  <a:lnTo>
                    <a:pt x="151196" y="108139"/>
                  </a:lnTo>
                  <a:lnTo>
                    <a:pt x="151204" y="108697"/>
                  </a:lnTo>
                  <a:lnTo>
                    <a:pt x="151185" y="109249"/>
                  </a:lnTo>
                  <a:lnTo>
                    <a:pt x="151153" y="109797"/>
                  </a:lnTo>
                  <a:lnTo>
                    <a:pt x="151094" y="110660"/>
                  </a:lnTo>
                  <a:lnTo>
                    <a:pt x="151050" y="111084"/>
                  </a:lnTo>
                  <a:lnTo>
                    <a:pt x="150971" y="111503"/>
                  </a:lnTo>
                  <a:lnTo>
                    <a:pt x="150848" y="111899"/>
                  </a:lnTo>
                  <a:lnTo>
                    <a:pt x="150630" y="112366"/>
                  </a:lnTo>
                  <a:lnTo>
                    <a:pt x="150353" y="112838"/>
                  </a:lnTo>
                  <a:lnTo>
                    <a:pt x="150025" y="113271"/>
                  </a:lnTo>
                  <a:lnTo>
                    <a:pt x="149657" y="113643"/>
                  </a:lnTo>
                  <a:lnTo>
                    <a:pt x="149257" y="113919"/>
                  </a:lnTo>
                  <a:lnTo>
                    <a:pt x="148988" y="114034"/>
                  </a:lnTo>
                  <a:lnTo>
                    <a:pt x="148699" y="114119"/>
                  </a:lnTo>
                  <a:lnTo>
                    <a:pt x="148402" y="114181"/>
                  </a:lnTo>
                  <a:lnTo>
                    <a:pt x="148097" y="114229"/>
                  </a:lnTo>
                  <a:lnTo>
                    <a:pt x="147186" y="114367"/>
                  </a:lnTo>
                  <a:lnTo>
                    <a:pt x="146882" y="114401"/>
                  </a:lnTo>
                  <a:lnTo>
                    <a:pt x="146581" y="114401"/>
                  </a:lnTo>
                  <a:lnTo>
                    <a:pt x="146292" y="114353"/>
                  </a:lnTo>
                  <a:lnTo>
                    <a:pt x="146129" y="114296"/>
                  </a:lnTo>
                  <a:lnTo>
                    <a:pt x="145813" y="114129"/>
                  </a:lnTo>
                  <a:lnTo>
                    <a:pt x="145654" y="114038"/>
                  </a:lnTo>
                  <a:lnTo>
                    <a:pt x="145496" y="113962"/>
                  </a:lnTo>
                  <a:lnTo>
                    <a:pt x="145072" y="113800"/>
                  </a:lnTo>
                  <a:lnTo>
                    <a:pt x="144859" y="113729"/>
                  </a:lnTo>
                  <a:lnTo>
                    <a:pt x="144645" y="113667"/>
                  </a:lnTo>
                  <a:lnTo>
                    <a:pt x="144427" y="113619"/>
                  </a:lnTo>
                  <a:lnTo>
                    <a:pt x="143883" y="113714"/>
                  </a:lnTo>
                  <a:lnTo>
                    <a:pt x="143596" y="113586"/>
                  </a:lnTo>
                  <a:lnTo>
                    <a:pt x="143176" y="113629"/>
                  </a:lnTo>
                  <a:lnTo>
                    <a:pt x="142092" y="113781"/>
                  </a:lnTo>
                  <a:lnTo>
                    <a:pt x="141854" y="113824"/>
                  </a:lnTo>
                  <a:lnTo>
                    <a:pt x="141616" y="113872"/>
                  </a:lnTo>
                  <a:lnTo>
                    <a:pt x="141383" y="113910"/>
                  </a:lnTo>
                  <a:lnTo>
                    <a:pt x="141145" y="113943"/>
                  </a:lnTo>
                  <a:lnTo>
                    <a:pt x="140979" y="113962"/>
                  </a:lnTo>
                  <a:lnTo>
                    <a:pt x="140813" y="113991"/>
                  </a:lnTo>
                  <a:lnTo>
                    <a:pt x="140647" y="114010"/>
                  </a:lnTo>
                  <a:lnTo>
                    <a:pt x="140488" y="114010"/>
                  </a:lnTo>
                  <a:lnTo>
                    <a:pt x="140338" y="113981"/>
                  </a:lnTo>
                  <a:lnTo>
                    <a:pt x="140168" y="113876"/>
                  </a:lnTo>
                  <a:lnTo>
                    <a:pt x="140021" y="113710"/>
                  </a:lnTo>
                  <a:lnTo>
                    <a:pt x="139748" y="113295"/>
                  </a:lnTo>
                  <a:lnTo>
                    <a:pt x="139602" y="113104"/>
                  </a:lnTo>
                  <a:lnTo>
                    <a:pt x="139241" y="112704"/>
                  </a:lnTo>
                  <a:lnTo>
                    <a:pt x="139107" y="112590"/>
                  </a:lnTo>
                  <a:lnTo>
                    <a:pt x="138964" y="112504"/>
                  </a:lnTo>
                  <a:lnTo>
                    <a:pt x="138818" y="112456"/>
                  </a:lnTo>
                  <a:lnTo>
                    <a:pt x="138655" y="112437"/>
                  </a:lnTo>
                  <a:lnTo>
                    <a:pt x="138319" y="112418"/>
                  </a:lnTo>
                  <a:lnTo>
                    <a:pt x="138161" y="112380"/>
                  </a:lnTo>
                  <a:lnTo>
                    <a:pt x="137998" y="112299"/>
                  </a:lnTo>
                  <a:lnTo>
                    <a:pt x="137840" y="112185"/>
                  </a:lnTo>
                  <a:lnTo>
                    <a:pt x="137689" y="112061"/>
                  </a:lnTo>
                  <a:lnTo>
                    <a:pt x="137531" y="111956"/>
                  </a:lnTo>
                  <a:lnTo>
                    <a:pt x="137365" y="111880"/>
                  </a:lnTo>
                  <a:lnTo>
                    <a:pt x="137127" y="111832"/>
                  </a:lnTo>
                  <a:lnTo>
                    <a:pt x="136862" y="111808"/>
                  </a:lnTo>
                  <a:lnTo>
                    <a:pt x="136601" y="111818"/>
                  </a:lnTo>
                  <a:lnTo>
                    <a:pt x="136363" y="111870"/>
                  </a:lnTo>
                  <a:lnTo>
                    <a:pt x="136086" y="112094"/>
                  </a:lnTo>
                  <a:lnTo>
                    <a:pt x="136027" y="112256"/>
                  </a:lnTo>
                  <a:lnTo>
                    <a:pt x="135979" y="112437"/>
                  </a:lnTo>
                  <a:lnTo>
                    <a:pt x="135924" y="112614"/>
                  </a:lnTo>
                  <a:lnTo>
                    <a:pt x="135845" y="112771"/>
                  </a:lnTo>
                  <a:lnTo>
                    <a:pt x="135683" y="112961"/>
                  </a:lnTo>
                  <a:lnTo>
                    <a:pt x="135488" y="113133"/>
                  </a:lnTo>
                  <a:lnTo>
                    <a:pt x="135267" y="113286"/>
                  </a:lnTo>
                  <a:lnTo>
                    <a:pt x="135037" y="113429"/>
                  </a:lnTo>
                  <a:lnTo>
                    <a:pt x="134554" y="113710"/>
                  </a:lnTo>
                  <a:lnTo>
                    <a:pt x="134289" y="113843"/>
                  </a:lnTo>
                  <a:lnTo>
                    <a:pt x="133735" y="114077"/>
                  </a:lnTo>
                  <a:lnTo>
                    <a:pt x="133287" y="114253"/>
                  </a:lnTo>
                  <a:lnTo>
                    <a:pt x="132595" y="114496"/>
                  </a:lnTo>
                  <a:lnTo>
                    <a:pt x="132290" y="114620"/>
                  </a:lnTo>
                  <a:lnTo>
                    <a:pt x="131989" y="114758"/>
                  </a:lnTo>
                  <a:lnTo>
                    <a:pt x="131684" y="114891"/>
                  </a:lnTo>
                  <a:lnTo>
                    <a:pt x="131383" y="114982"/>
                  </a:lnTo>
                  <a:lnTo>
                    <a:pt x="131083" y="115011"/>
                  </a:lnTo>
                  <a:lnTo>
                    <a:pt x="130821" y="114968"/>
                  </a:lnTo>
                  <a:lnTo>
                    <a:pt x="130556" y="114887"/>
                  </a:lnTo>
                  <a:lnTo>
                    <a:pt x="130295" y="114772"/>
                  </a:lnTo>
                  <a:lnTo>
                    <a:pt x="130045" y="114639"/>
                  </a:lnTo>
                  <a:lnTo>
                    <a:pt x="129804" y="114501"/>
                  </a:lnTo>
                  <a:lnTo>
                    <a:pt x="129622" y="114386"/>
                  </a:lnTo>
                  <a:lnTo>
                    <a:pt x="129448" y="114262"/>
                  </a:lnTo>
                  <a:lnTo>
                    <a:pt x="129273" y="114124"/>
                  </a:lnTo>
                  <a:lnTo>
                    <a:pt x="129111" y="113986"/>
                  </a:lnTo>
                  <a:lnTo>
                    <a:pt x="128953" y="113838"/>
                  </a:lnTo>
                  <a:lnTo>
                    <a:pt x="128763" y="113624"/>
                  </a:lnTo>
                  <a:lnTo>
                    <a:pt x="128585" y="113395"/>
                  </a:lnTo>
                  <a:lnTo>
                    <a:pt x="128418" y="113152"/>
                  </a:lnTo>
                  <a:lnTo>
                    <a:pt x="128248" y="112914"/>
                  </a:lnTo>
                  <a:lnTo>
                    <a:pt x="128062" y="112690"/>
                  </a:lnTo>
                  <a:lnTo>
                    <a:pt x="127908" y="112533"/>
                  </a:lnTo>
                  <a:lnTo>
                    <a:pt x="127745" y="112380"/>
                  </a:lnTo>
                  <a:lnTo>
                    <a:pt x="127579" y="112232"/>
                  </a:lnTo>
                  <a:lnTo>
                    <a:pt x="127421" y="112080"/>
                  </a:lnTo>
                  <a:lnTo>
                    <a:pt x="127270" y="111923"/>
                  </a:lnTo>
                  <a:lnTo>
                    <a:pt x="127088" y="111694"/>
                  </a:lnTo>
                  <a:lnTo>
                    <a:pt x="126918" y="111456"/>
                  </a:lnTo>
                  <a:lnTo>
                    <a:pt x="126431" y="110722"/>
                  </a:lnTo>
                  <a:lnTo>
                    <a:pt x="126312" y="110536"/>
                  </a:lnTo>
                  <a:lnTo>
                    <a:pt x="126182" y="110355"/>
                  </a:lnTo>
                  <a:lnTo>
                    <a:pt x="126043" y="110179"/>
                  </a:lnTo>
                  <a:lnTo>
                    <a:pt x="125893" y="110017"/>
                  </a:lnTo>
                  <a:lnTo>
                    <a:pt x="125616" y="109759"/>
                  </a:lnTo>
                  <a:lnTo>
                    <a:pt x="125061" y="109259"/>
                  </a:lnTo>
                  <a:lnTo>
                    <a:pt x="125022" y="109130"/>
                  </a:lnTo>
                  <a:lnTo>
                    <a:pt x="124951" y="108849"/>
                  </a:lnTo>
                  <a:lnTo>
                    <a:pt x="124416" y="108125"/>
                  </a:lnTo>
                  <a:lnTo>
                    <a:pt x="124179" y="108039"/>
                  </a:lnTo>
                  <a:lnTo>
                    <a:pt x="124032" y="107991"/>
                  </a:lnTo>
                  <a:lnTo>
                    <a:pt x="123870" y="107948"/>
                  </a:lnTo>
                  <a:lnTo>
                    <a:pt x="123712" y="107915"/>
                  </a:lnTo>
                  <a:lnTo>
                    <a:pt x="123415" y="108058"/>
                  </a:lnTo>
                  <a:lnTo>
                    <a:pt x="123446" y="108263"/>
                  </a:lnTo>
                  <a:lnTo>
                    <a:pt x="123510" y="108525"/>
                  </a:lnTo>
                  <a:lnTo>
                    <a:pt x="123569" y="108801"/>
                  </a:lnTo>
                  <a:lnTo>
                    <a:pt x="123581" y="109044"/>
                  </a:lnTo>
                  <a:lnTo>
                    <a:pt x="123553" y="109259"/>
                  </a:lnTo>
                  <a:lnTo>
                    <a:pt x="123506" y="109478"/>
                  </a:lnTo>
                  <a:lnTo>
                    <a:pt x="123438" y="109692"/>
                  </a:lnTo>
                  <a:lnTo>
                    <a:pt x="123355" y="109897"/>
                  </a:lnTo>
                  <a:lnTo>
                    <a:pt x="123070" y="110350"/>
                  </a:lnTo>
                  <a:lnTo>
                    <a:pt x="122932" y="110512"/>
                  </a:lnTo>
                  <a:lnTo>
                    <a:pt x="122449" y="110984"/>
                  </a:lnTo>
                  <a:lnTo>
                    <a:pt x="122191" y="111275"/>
                  </a:lnTo>
                  <a:lnTo>
                    <a:pt x="121950" y="111589"/>
                  </a:lnTo>
                  <a:lnTo>
                    <a:pt x="121740" y="111913"/>
                  </a:lnTo>
                  <a:lnTo>
                    <a:pt x="121570" y="112256"/>
                  </a:lnTo>
                  <a:lnTo>
                    <a:pt x="121487" y="112461"/>
                  </a:lnTo>
                  <a:lnTo>
                    <a:pt x="121419" y="112676"/>
                  </a:lnTo>
                  <a:lnTo>
                    <a:pt x="121360" y="112890"/>
                  </a:lnTo>
                  <a:lnTo>
                    <a:pt x="121316" y="113109"/>
                  </a:lnTo>
                  <a:lnTo>
                    <a:pt x="121281" y="113328"/>
                  </a:lnTo>
                  <a:lnTo>
                    <a:pt x="121198" y="113571"/>
                  </a:lnTo>
                  <a:lnTo>
                    <a:pt x="121087" y="113814"/>
                  </a:lnTo>
                  <a:lnTo>
                    <a:pt x="120952" y="114048"/>
                  </a:lnTo>
                  <a:lnTo>
                    <a:pt x="120802" y="114267"/>
                  </a:lnTo>
                  <a:lnTo>
                    <a:pt x="120632" y="114467"/>
                  </a:lnTo>
                  <a:lnTo>
                    <a:pt x="120359" y="114715"/>
                  </a:lnTo>
                  <a:lnTo>
                    <a:pt x="120034" y="114930"/>
                  </a:lnTo>
                  <a:lnTo>
                    <a:pt x="119678" y="115111"/>
                  </a:lnTo>
                  <a:lnTo>
                    <a:pt x="119309" y="115249"/>
                  </a:lnTo>
                  <a:lnTo>
                    <a:pt x="118941" y="115344"/>
                  </a:lnTo>
                  <a:lnTo>
                    <a:pt x="118751" y="115368"/>
                  </a:lnTo>
                  <a:lnTo>
                    <a:pt x="118561" y="115382"/>
                  </a:lnTo>
                  <a:lnTo>
                    <a:pt x="118363" y="115382"/>
                  </a:lnTo>
                  <a:lnTo>
                    <a:pt x="117002" y="115420"/>
                  </a:lnTo>
                  <a:lnTo>
                    <a:pt x="116732" y="115335"/>
                  </a:lnTo>
                  <a:lnTo>
                    <a:pt x="116380" y="115325"/>
                  </a:lnTo>
                  <a:lnTo>
                    <a:pt x="116008" y="115382"/>
                  </a:lnTo>
                  <a:lnTo>
                    <a:pt x="115671" y="115492"/>
                  </a:lnTo>
                  <a:lnTo>
                    <a:pt x="115256" y="115964"/>
                  </a:lnTo>
                  <a:lnTo>
                    <a:pt x="115133" y="116264"/>
                  </a:lnTo>
                  <a:lnTo>
                    <a:pt x="115086" y="116412"/>
                  </a:lnTo>
                  <a:lnTo>
                    <a:pt x="115046" y="116559"/>
                  </a:lnTo>
                  <a:lnTo>
                    <a:pt x="115276" y="116645"/>
                  </a:lnTo>
                  <a:lnTo>
                    <a:pt x="115501" y="116740"/>
                  </a:lnTo>
                  <a:lnTo>
                    <a:pt x="115727" y="116855"/>
                  </a:lnTo>
                  <a:lnTo>
                    <a:pt x="115941" y="116979"/>
                  </a:lnTo>
                  <a:lnTo>
                    <a:pt x="116147" y="117112"/>
                  </a:lnTo>
                  <a:lnTo>
                    <a:pt x="116400" y="117312"/>
                  </a:lnTo>
                  <a:lnTo>
                    <a:pt x="116637" y="117536"/>
                  </a:lnTo>
                  <a:lnTo>
                    <a:pt x="116863" y="117779"/>
                  </a:lnTo>
                  <a:lnTo>
                    <a:pt x="117069" y="118032"/>
                  </a:lnTo>
                  <a:lnTo>
                    <a:pt x="117263" y="118294"/>
                  </a:lnTo>
                  <a:lnTo>
                    <a:pt x="117425" y="118570"/>
                  </a:lnTo>
                  <a:lnTo>
                    <a:pt x="117560" y="118861"/>
                  </a:lnTo>
                  <a:lnTo>
                    <a:pt x="117686" y="119161"/>
                  </a:lnTo>
                  <a:lnTo>
                    <a:pt x="117825" y="119452"/>
                  </a:lnTo>
                  <a:lnTo>
                    <a:pt x="117999" y="119714"/>
                  </a:lnTo>
                  <a:lnTo>
                    <a:pt x="118193" y="119933"/>
                  </a:lnTo>
                  <a:lnTo>
                    <a:pt x="118407" y="120143"/>
                  </a:lnTo>
                  <a:lnTo>
                    <a:pt x="118636" y="120333"/>
                  </a:lnTo>
                  <a:lnTo>
                    <a:pt x="118878" y="120510"/>
                  </a:lnTo>
                  <a:lnTo>
                    <a:pt x="119127" y="120667"/>
                  </a:lnTo>
                  <a:lnTo>
                    <a:pt x="119246" y="120824"/>
                  </a:lnTo>
                  <a:lnTo>
                    <a:pt x="119444" y="121105"/>
                  </a:lnTo>
                  <a:lnTo>
                    <a:pt x="119614" y="121396"/>
                  </a:lnTo>
                  <a:lnTo>
                    <a:pt x="119737" y="121696"/>
                  </a:lnTo>
                  <a:lnTo>
                    <a:pt x="119804" y="122035"/>
                  </a:lnTo>
                  <a:lnTo>
                    <a:pt x="119840" y="122392"/>
                  </a:lnTo>
                  <a:lnTo>
                    <a:pt x="119832" y="122754"/>
                  </a:lnTo>
                  <a:lnTo>
                    <a:pt x="119774" y="123173"/>
                  </a:lnTo>
                  <a:lnTo>
                    <a:pt x="119705" y="123445"/>
                  </a:lnTo>
                  <a:lnTo>
                    <a:pt x="119590" y="123736"/>
                  </a:lnTo>
                  <a:lnTo>
                    <a:pt x="119440" y="124022"/>
                  </a:lnTo>
                  <a:lnTo>
                    <a:pt x="119262" y="124293"/>
                  </a:lnTo>
                  <a:lnTo>
                    <a:pt x="119060" y="124551"/>
                  </a:lnTo>
                  <a:lnTo>
                    <a:pt x="118846" y="124789"/>
                  </a:lnTo>
                  <a:lnTo>
                    <a:pt x="118557" y="125042"/>
                  </a:lnTo>
                  <a:lnTo>
                    <a:pt x="118229" y="125270"/>
                  </a:lnTo>
                  <a:lnTo>
                    <a:pt x="117880" y="125466"/>
                  </a:lnTo>
                  <a:lnTo>
                    <a:pt x="117516" y="125642"/>
                  </a:lnTo>
                  <a:lnTo>
                    <a:pt x="117152" y="125794"/>
                  </a:lnTo>
                  <a:lnTo>
                    <a:pt x="116887" y="125885"/>
                  </a:lnTo>
                  <a:lnTo>
                    <a:pt x="116618" y="125961"/>
                  </a:lnTo>
                  <a:lnTo>
                    <a:pt x="116344" y="126028"/>
                  </a:lnTo>
                  <a:lnTo>
                    <a:pt x="115481" y="126228"/>
                  </a:lnTo>
                  <a:lnTo>
                    <a:pt x="114856" y="126357"/>
                  </a:lnTo>
                  <a:lnTo>
                    <a:pt x="114769" y="126224"/>
                  </a:lnTo>
                  <a:lnTo>
                    <a:pt x="114619" y="126295"/>
                  </a:lnTo>
                  <a:lnTo>
                    <a:pt x="114123" y="126575"/>
                  </a:lnTo>
                  <a:lnTo>
                    <a:pt x="113860" y="126692"/>
                  </a:lnTo>
                  <a:lnTo>
                    <a:pt x="113682" y="126719"/>
                  </a:lnTo>
                  <a:lnTo>
                    <a:pt x="113511" y="126820"/>
                  </a:lnTo>
                  <a:lnTo>
                    <a:pt x="113176" y="126964"/>
                  </a:lnTo>
                  <a:lnTo>
                    <a:pt x="112961" y="127076"/>
                  </a:lnTo>
                  <a:lnTo>
                    <a:pt x="112428" y="127336"/>
                  </a:lnTo>
                  <a:lnTo>
                    <a:pt x="112289" y="127390"/>
                  </a:lnTo>
                  <a:lnTo>
                    <a:pt x="112054" y="127454"/>
                  </a:lnTo>
                  <a:lnTo>
                    <a:pt x="111914" y="127505"/>
                  </a:lnTo>
                  <a:lnTo>
                    <a:pt x="111699" y="127660"/>
                  </a:lnTo>
                  <a:lnTo>
                    <a:pt x="111497" y="127729"/>
                  </a:lnTo>
                  <a:lnTo>
                    <a:pt x="111320" y="127709"/>
                  </a:lnTo>
                  <a:lnTo>
                    <a:pt x="111159" y="127635"/>
                  </a:lnTo>
                  <a:lnTo>
                    <a:pt x="110953" y="127780"/>
                  </a:lnTo>
                  <a:lnTo>
                    <a:pt x="110677" y="127997"/>
                  </a:lnTo>
                  <a:lnTo>
                    <a:pt x="110226" y="128331"/>
                  </a:lnTo>
                  <a:lnTo>
                    <a:pt x="109961" y="128614"/>
                  </a:lnTo>
                  <a:lnTo>
                    <a:pt x="109503" y="128936"/>
                  </a:lnTo>
                  <a:lnTo>
                    <a:pt x="109339" y="128956"/>
                  </a:lnTo>
                  <a:lnTo>
                    <a:pt x="108916" y="128940"/>
                  </a:lnTo>
                  <a:lnTo>
                    <a:pt x="108657" y="128937"/>
                  </a:lnTo>
                  <a:lnTo>
                    <a:pt x="108055" y="129023"/>
                  </a:lnTo>
                  <a:lnTo>
                    <a:pt x="107663" y="129063"/>
                  </a:lnTo>
                  <a:lnTo>
                    <a:pt x="107445" y="129026"/>
                  </a:lnTo>
                  <a:lnTo>
                    <a:pt x="107234" y="128967"/>
                  </a:lnTo>
                  <a:lnTo>
                    <a:pt x="107079" y="128918"/>
                  </a:lnTo>
                  <a:lnTo>
                    <a:pt x="106811" y="128861"/>
                  </a:lnTo>
                  <a:lnTo>
                    <a:pt x="106525" y="128737"/>
                  </a:lnTo>
                  <a:lnTo>
                    <a:pt x="106161" y="128585"/>
                  </a:lnTo>
                  <a:lnTo>
                    <a:pt x="105861" y="128455"/>
                  </a:lnTo>
                  <a:lnTo>
                    <a:pt x="105720" y="128393"/>
                  </a:lnTo>
                  <a:lnTo>
                    <a:pt x="105561" y="128316"/>
                  </a:lnTo>
                  <a:lnTo>
                    <a:pt x="105293" y="128243"/>
                  </a:lnTo>
                  <a:lnTo>
                    <a:pt x="104930" y="128112"/>
                  </a:lnTo>
                  <a:lnTo>
                    <a:pt x="104703" y="128059"/>
                  </a:lnTo>
                  <a:lnTo>
                    <a:pt x="104572" y="128059"/>
                  </a:lnTo>
                  <a:lnTo>
                    <a:pt x="104259" y="127990"/>
                  </a:lnTo>
                  <a:lnTo>
                    <a:pt x="103679" y="127834"/>
                  </a:lnTo>
                  <a:lnTo>
                    <a:pt x="103385" y="127793"/>
                  </a:lnTo>
                  <a:lnTo>
                    <a:pt x="103194" y="127772"/>
                  </a:lnTo>
                  <a:lnTo>
                    <a:pt x="102831" y="127683"/>
                  </a:lnTo>
                  <a:lnTo>
                    <a:pt x="102557" y="127640"/>
                  </a:lnTo>
                  <a:lnTo>
                    <a:pt x="102398" y="127598"/>
                  </a:lnTo>
                  <a:lnTo>
                    <a:pt x="101940" y="127529"/>
                  </a:lnTo>
                  <a:lnTo>
                    <a:pt x="101387" y="127418"/>
                  </a:lnTo>
                  <a:lnTo>
                    <a:pt x="101258" y="127406"/>
                  </a:lnTo>
                  <a:lnTo>
                    <a:pt x="100790" y="127389"/>
                  </a:lnTo>
                  <a:lnTo>
                    <a:pt x="100569" y="127389"/>
                  </a:lnTo>
                  <a:lnTo>
                    <a:pt x="100251" y="127386"/>
                  </a:lnTo>
                  <a:lnTo>
                    <a:pt x="99958" y="127371"/>
                  </a:lnTo>
                  <a:lnTo>
                    <a:pt x="99772" y="127371"/>
                  </a:lnTo>
                  <a:lnTo>
                    <a:pt x="99536" y="127394"/>
                  </a:lnTo>
                  <a:lnTo>
                    <a:pt x="99208" y="127410"/>
                  </a:lnTo>
                  <a:lnTo>
                    <a:pt x="98974" y="127421"/>
                  </a:lnTo>
                  <a:lnTo>
                    <a:pt x="98634" y="127433"/>
                  </a:lnTo>
                  <a:lnTo>
                    <a:pt x="98345" y="127476"/>
                  </a:lnTo>
                  <a:lnTo>
                    <a:pt x="98109" y="127488"/>
                  </a:lnTo>
                  <a:lnTo>
                    <a:pt x="97906" y="127502"/>
                  </a:lnTo>
                  <a:lnTo>
                    <a:pt x="97545" y="127621"/>
                  </a:lnTo>
                  <a:lnTo>
                    <a:pt x="97285" y="128132"/>
                  </a:lnTo>
                  <a:lnTo>
                    <a:pt x="97656" y="128318"/>
                  </a:lnTo>
                  <a:lnTo>
                    <a:pt x="97812" y="128315"/>
                  </a:lnTo>
                  <a:lnTo>
                    <a:pt x="97974" y="128353"/>
                  </a:lnTo>
                  <a:lnTo>
                    <a:pt x="98467" y="128524"/>
                  </a:lnTo>
                  <a:lnTo>
                    <a:pt x="98831" y="128583"/>
                  </a:lnTo>
                  <a:lnTo>
                    <a:pt x="99147" y="128686"/>
                  </a:lnTo>
                  <a:lnTo>
                    <a:pt x="99472" y="128766"/>
                  </a:lnTo>
                  <a:lnTo>
                    <a:pt x="99733" y="128878"/>
                  </a:lnTo>
                  <a:lnTo>
                    <a:pt x="100015" y="128980"/>
                  </a:lnTo>
                  <a:lnTo>
                    <a:pt x="100293" y="129154"/>
                  </a:lnTo>
                  <a:lnTo>
                    <a:pt x="100881" y="129469"/>
                  </a:lnTo>
                  <a:lnTo>
                    <a:pt x="101163" y="129670"/>
                  </a:lnTo>
                  <a:lnTo>
                    <a:pt x="101494" y="129868"/>
                  </a:lnTo>
                  <a:lnTo>
                    <a:pt x="101686" y="130014"/>
                  </a:lnTo>
                  <a:lnTo>
                    <a:pt x="101866" y="130164"/>
                  </a:lnTo>
                  <a:lnTo>
                    <a:pt x="102094" y="130271"/>
                  </a:lnTo>
                  <a:lnTo>
                    <a:pt x="102325" y="130562"/>
                  </a:lnTo>
                  <a:lnTo>
                    <a:pt x="102667" y="130864"/>
                  </a:lnTo>
                  <a:lnTo>
                    <a:pt x="103149" y="131231"/>
                  </a:lnTo>
                  <a:lnTo>
                    <a:pt x="103401" y="131372"/>
                  </a:lnTo>
                  <a:lnTo>
                    <a:pt x="103907" y="131734"/>
                  </a:lnTo>
                  <a:lnTo>
                    <a:pt x="103968" y="131867"/>
                  </a:lnTo>
                  <a:lnTo>
                    <a:pt x="104109" y="132039"/>
                  </a:lnTo>
                  <a:lnTo>
                    <a:pt x="104454" y="132533"/>
                  </a:lnTo>
                  <a:lnTo>
                    <a:pt x="104591" y="132632"/>
                  </a:lnTo>
                  <a:lnTo>
                    <a:pt x="104608" y="132786"/>
                  </a:lnTo>
                  <a:lnTo>
                    <a:pt x="104827" y="133130"/>
                  </a:lnTo>
                  <a:lnTo>
                    <a:pt x="104870" y="133263"/>
                  </a:lnTo>
                  <a:lnTo>
                    <a:pt x="104909" y="133504"/>
                  </a:lnTo>
                  <a:lnTo>
                    <a:pt x="104947" y="133807"/>
                  </a:lnTo>
                  <a:lnTo>
                    <a:pt x="105333" y="134371"/>
                  </a:lnTo>
                  <a:lnTo>
                    <a:pt x="105657" y="134308"/>
                  </a:lnTo>
                  <a:lnTo>
                    <a:pt x="106221" y="134161"/>
                  </a:lnTo>
                  <a:lnTo>
                    <a:pt x="107042" y="134005"/>
                  </a:lnTo>
                  <a:lnTo>
                    <a:pt x="107435" y="133910"/>
                  </a:lnTo>
                  <a:lnTo>
                    <a:pt x="108291" y="133745"/>
                  </a:lnTo>
                  <a:lnTo>
                    <a:pt x="108657" y="133542"/>
                  </a:lnTo>
                  <a:lnTo>
                    <a:pt x="108892" y="133585"/>
                  </a:lnTo>
                  <a:lnTo>
                    <a:pt x="109148" y="133576"/>
                  </a:lnTo>
                  <a:lnTo>
                    <a:pt x="109897" y="133269"/>
                  </a:lnTo>
                  <a:lnTo>
                    <a:pt x="110033" y="133234"/>
                  </a:lnTo>
                  <a:lnTo>
                    <a:pt x="110491" y="133281"/>
                  </a:lnTo>
                  <a:lnTo>
                    <a:pt x="110656" y="133258"/>
                  </a:lnTo>
                  <a:lnTo>
                    <a:pt x="110887" y="133198"/>
                  </a:lnTo>
                  <a:lnTo>
                    <a:pt x="111230" y="133046"/>
                  </a:lnTo>
                  <a:lnTo>
                    <a:pt x="111393" y="133042"/>
                  </a:lnTo>
                  <a:lnTo>
                    <a:pt x="111577" y="133029"/>
                  </a:lnTo>
                  <a:lnTo>
                    <a:pt x="111765" y="133003"/>
                  </a:lnTo>
                  <a:lnTo>
                    <a:pt x="112003" y="132924"/>
                  </a:lnTo>
                  <a:lnTo>
                    <a:pt x="112281" y="132849"/>
                  </a:lnTo>
                  <a:lnTo>
                    <a:pt x="112413" y="132789"/>
                  </a:lnTo>
                  <a:lnTo>
                    <a:pt x="112755" y="132677"/>
                  </a:lnTo>
                  <a:lnTo>
                    <a:pt x="112922" y="132667"/>
                  </a:lnTo>
                  <a:lnTo>
                    <a:pt x="113089" y="132538"/>
                  </a:lnTo>
                  <a:lnTo>
                    <a:pt x="113474" y="132404"/>
                  </a:lnTo>
                  <a:lnTo>
                    <a:pt x="113931" y="132407"/>
                  </a:lnTo>
                  <a:lnTo>
                    <a:pt x="114106" y="132441"/>
                  </a:lnTo>
                  <a:lnTo>
                    <a:pt x="114602" y="132543"/>
                  </a:lnTo>
                  <a:lnTo>
                    <a:pt x="114927" y="132597"/>
                  </a:lnTo>
                  <a:lnTo>
                    <a:pt x="115432" y="132524"/>
                  </a:lnTo>
                  <a:lnTo>
                    <a:pt x="117069" y="133666"/>
                  </a:lnTo>
                  <a:lnTo>
                    <a:pt x="117692" y="134772"/>
                  </a:lnTo>
                  <a:lnTo>
                    <a:pt x="117987" y="134729"/>
                  </a:lnTo>
                  <a:lnTo>
                    <a:pt x="118427" y="134596"/>
                  </a:lnTo>
                  <a:lnTo>
                    <a:pt x="118758" y="134376"/>
                  </a:lnTo>
                  <a:lnTo>
                    <a:pt x="119199" y="134110"/>
                  </a:lnTo>
                  <a:lnTo>
                    <a:pt x="119949" y="133876"/>
                  </a:lnTo>
                  <a:lnTo>
                    <a:pt x="120402" y="133594"/>
                  </a:lnTo>
                  <a:lnTo>
                    <a:pt x="121031" y="133373"/>
                  </a:lnTo>
                  <a:lnTo>
                    <a:pt x="121152" y="133240"/>
                  </a:lnTo>
                  <a:lnTo>
                    <a:pt x="121695" y="133155"/>
                  </a:lnTo>
                  <a:lnTo>
                    <a:pt x="121966" y="133356"/>
                  </a:lnTo>
                  <a:lnTo>
                    <a:pt x="122033" y="133496"/>
                  </a:lnTo>
                  <a:lnTo>
                    <a:pt x="122916" y="132758"/>
                  </a:lnTo>
                  <a:lnTo>
                    <a:pt x="123315" y="132054"/>
                  </a:lnTo>
                  <a:lnTo>
                    <a:pt x="123606" y="131804"/>
                  </a:lnTo>
                  <a:lnTo>
                    <a:pt x="123538" y="131507"/>
                  </a:lnTo>
                  <a:lnTo>
                    <a:pt x="123551" y="131222"/>
                  </a:lnTo>
                  <a:lnTo>
                    <a:pt x="124618" y="130806"/>
                  </a:lnTo>
                  <a:lnTo>
                    <a:pt x="124828" y="130608"/>
                  </a:lnTo>
                  <a:lnTo>
                    <a:pt x="124994" y="130410"/>
                  </a:lnTo>
                  <a:lnTo>
                    <a:pt x="124815" y="130251"/>
                  </a:lnTo>
                  <a:lnTo>
                    <a:pt x="125324" y="129826"/>
                  </a:lnTo>
                  <a:lnTo>
                    <a:pt x="125651" y="129825"/>
                  </a:lnTo>
                  <a:lnTo>
                    <a:pt x="126250" y="129324"/>
                  </a:lnTo>
                  <a:lnTo>
                    <a:pt x="126491" y="129152"/>
                  </a:lnTo>
                  <a:lnTo>
                    <a:pt x="126864" y="128678"/>
                  </a:lnTo>
                  <a:lnTo>
                    <a:pt x="126962" y="128545"/>
                  </a:lnTo>
                  <a:lnTo>
                    <a:pt x="127142" y="128321"/>
                  </a:lnTo>
                  <a:lnTo>
                    <a:pt x="127368" y="128101"/>
                  </a:lnTo>
                  <a:lnTo>
                    <a:pt x="127538" y="127886"/>
                  </a:lnTo>
                  <a:lnTo>
                    <a:pt x="127688" y="127748"/>
                  </a:lnTo>
                  <a:lnTo>
                    <a:pt x="127894" y="127565"/>
                  </a:lnTo>
                  <a:lnTo>
                    <a:pt x="127967" y="127406"/>
                  </a:lnTo>
                  <a:lnTo>
                    <a:pt x="128027" y="127221"/>
                  </a:lnTo>
                  <a:lnTo>
                    <a:pt x="128149" y="126778"/>
                  </a:lnTo>
                  <a:lnTo>
                    <a:pt x="128923" y="126070"/>
                  </a:lnTo>
                  <a:lnTo>
                    <a:pt x="130213" y="125632"/>
                  </a:lnTo>
                  <a:lnTo>
                    <a:pt x="130291" y="125950"/>
                  </a:lnTo>
                  <a:lnTo>
                    <a:pt x="130532" y="125923"/>
                  </a:lnTo>
                  <a:lnTo>
                    <a:pt x="130859" y="125875"/>
                  </a:lnTo>
                  <a:lnTo>
                    <a:pt x="131303" y="125928"/>
                  </a:lnTo>
                  <a:lnTo>
                    <a:pt x="131439" y="125954"/>
                  </a:lnTo>
                  <a:lnTo>
                    <a:pt x="131791" y="126081"/>
                  </a:lnTo>
                  <a:lnTo>
                    <a:pt x="132335" y="126195"/>
                  </a:lnTo>
                  <a:lnTo>
                    <a:pt x="132555" y="126238"/>
                  </a:lnTo>
                  <a:lnTo>
                    <a:pt x="132803" y="126256"/>
                  </a:lnTo>
                  <a:lnTo>
                    <a:pt x="133146" y="126341"/>
                  </a:lnTo>
                  <a:lnTo>
                    <a:pt x="133357" y="126416"/>
                  </a:lnTo>
                  <a:lnTo>
                    <a:pt x="133555" y="126496"/>
                  </a:lnTo>
                  <a:lnTo>
                    <a:pt x="133874" y="126594"/>
                  </a:lnTo>
                  <a:lnTo>
                    <a:pt x="134175" y="126635"/>
                  </a:lnTo>
                  <a:lnTo>
                    <a:pt x="134551" y="126648"/>
                  </a:lnTo>
                  <a:lnTo>
                    <a:pt x="134692" y="126659"/>
                  </a:lnTo>
                  <a:lnTo>
                    <a:pt x="134889" y="126709"/>
                  </a:lnTo>
                  <a:lnTo>
                    <a:pt x="135245" y="126723"/>
                  </a:lnTo>
                  <a:lnTo>
                    <a:pt x="135381" y="126755"/>
                  </a:lnTo>
                  <a:lnTo>
                    <a:pt x="135633" y="126809"/>
                  </a:lnTo>
                  <a:lnTo>
                    <a:pt x="135851" y="126932"/>
                  </a:lnTo>
                  <a:lnTo>
                    <a:pt x="136291" y="127275"/>
                  </a:lnTo>
                  <a:lnTo>
                    <a:pt x="136382" y="127040"/>
                  </a:lnTo>
                  <a:lnTo>
                    <a:pt x="136888" y="127205"/>
                  </a:lnTo>
                  <a:lnTo>
                    <a:pt x="136875" y="127451"/>
                  </a:lnTo>
                  <a:lnTo>
                    <a:pt x="137150" y="127535"/>
                  </a:lnTo>
                  <a:lnTo>
                    <a:pt x="137307" y="127617"/>
                  </a:lnTo>
                  <a:lnTo>
                    <a:pt x="137554" y="127694"/>
                  </a:lnTo>
                  <a:lnTo>
                    <a:pt x="138090" y="127933"/>
                  </a:lnTo>
                  <a:lnTo>
                    <a:pt x="138751" y="128401"/>
                  </a:lnTo>
                  <a:lnTo>
                    <a:pt x="138922" y="128493"/>
                  </a:lnTo>
                  <a:lnTo>
                    <a:pt x="140829" y="129602"/>
                  </a:lnTo>
                  <a:lnTo>
                    <a:pt x="141229" y="129559"/>
                  </a:lnTo>
                  <a:lnTo>
                    <a:pt x="141672" y="129569"/>
                  </a:lnTo>
                  <a:lnTo>
                    <a:pt x="141913" y="129495"/>
                  </a:lnTo>
                  <a:lnTo>
                    <a:pt x="142146" y="129505"/>
                  </a:lnTo>
                  <a:lnTo>
                    <a:pt x="142321" y="129502"/>
                  </a:lnTo>
                  <a:lnTo>
                    <a:pt x="142654" y="129545"/>
                  </a:lnTo>
                  <a:lnTo>
                    <a:pt x="142986" y="129609"/>
                  </a:lnTo>
                  <a:lnTo>
                    <a:pt x="143125" y="129607"/>
                  </a:lnTo>
                  <a:lnTo>
                    <a:pt x="143370" y="129545"/>
                  </a:lnTo>
                  <a:lnTo>
                    <a:pt x="143540" y="129454"/>
                  </a:lnTo>
                  <a:lnTo>
                    <a:pt x="143695" y="129326"/>
                  </a:lnTo>
                  <a:lnTo>
                    <a:pt x="143845" y="129187"/>
                  </a:lnTo>
                  <a:lnTo>
                    <a:pt x="143996" y="129040"/>
                  </a:lnTo>
                  <a:lnTo>
                    <a:pt x="144154" y="128911"/>
                  </a:lnTo>
                  <a:lnTo>
                    <a:pt x="144558" y="128635"/>
                  </a:lnTo>
                  <a:lnTo>
                    <a:pt x="144764" y="128506"/>
                  </a:lnTo>
                  <a:lnTo>
                    <a:pt x="144977" y="128387"/>
                  </a:lnTo>
                  <a:lnTo>
                    <a:pt x="145195" y="128282"/>
                  </a:lnTo>
                  <a:lnTo>
                    <a:pt x="145393" y="128201"/>
                  </a:lnTo>
                  <a:lnTo>
                    <a:pt x="145599" y="128129"/>
                  </a:lnTo>
                  <a:lnTo>
                    <a:pt x="145809" y="128063"/>
                  </a:lnTo>
                  <a:lnTo>
                    <a:pt x="146019" y="128010"/>
                  </a:lnTo>
                  <a:lnTo>
                    <a:pt x="146323" y="127967"/>
                  </a:lnTo>
                  <a:lnTo>
                    <a:pt x="146688" y="127953"/>
                  </a:lnTo>
                  <a:lnTo>
                    <a:pt x="146886" y="127910"/>
                  </a:lnTo>
                  <a:lnTo>
                    <a:pt x="147083" y="127877"/>
                  </a:lnTo>
                  <a:lnTo>
                    <a:pt x="147289" y="127858"/>
                  </a:lnTo>
                  <a:lnTo>
                    <a:pt x="147491" y="127848"/>
                  </a:lnTo>
                  <a:lnTo>
                    <a:pt x="147689" y="127858"/>
                  </a:lnTo>
                  <a:lnTo>
                    <a:pt x="147895" y="127882"/>
                  </a:lnTo>
                  <a:lnTo>
                    <a:pt x="148097" y="127925"/>
                  </a:lnTo>
                  <a:lnTo>
                    <a:pt x="148299" y="127977"/>
                  </a:lnTo>
                  <a:lnTo>
                    <a:pt x="148497" y="128039"/>
                  </a:lnTo>
                  <a:lnTo>
                    <a:pt x="148952" y="128191"/>
                  </a:lnTo>
                  <a:lnTo>
                    <a:pt x="149217" y="128287"/>
                  </a:lnTo>
                  <a:lnTo>
                    <a:pt x="149470" y="128392"/>
                  </a:lnTo>
                  <a:lnTo>
                    <a:pt x="149712" y="128520"/>
                  </a:lnTo>
                  <a:lnTo>
                    <a:pt x="149922" y="128678"/>
                  </a:lnTo>
                  <a:lnTo>
                    <a:pt x="150068" y="128839"/>
                  </a:lnTo>
                  <a:lnTo>
                    <a:pt x="150187" y="129030"/>
                  </a:lnTo>
                  <a:lnTo>
                    <a:pt x="150417" y="129426"/>
                  </a:lnTo>
                  <a:lnTo>
                    <a:pt x="150543" y="129607"/>
                  </a:lnTo>
                  <a:lnTo>
                    <a:pt x="150729" y="129812"/>
                  </a:lnTo>
                  <a:lnTo>
                    <a:pt x="150927" y="129997"/>
                  </a:lnTo>
                  <a:lnTo>
                    <a:pt x="151339" y="130360"/>
                  </a:lnTo>
                  <a:lnTo>
                    <a:pt x="151537" y="130546"/>
                  </a:lnTo>
                  <a:lnTo>
                    <a:pt x="151660" y="130684"/>
                  </a:lnTo>
                  <a:lnTo>
                    <a:pt x="151897" y="130970"/>
                  </a:lnTo>
                  <a:lnTo>
                    <a:pt x="152028" y="131098"/>
                  </a:lnTo>
                  <a:lnTo>
                    <a:pt x="152166" y="131203"/>
                  </a:lnTo>
                  <a:lnTo>
                    <a:pt x="152325" y="131270"/>
                  </a:lnTo>
                  <a:lnTo>
                    <a:pt x="152499" y="131308"/>
                  </a:lnTo>
                  <a:lnTo>
                    <a:pt x="152859" y="131365"/>
                  </a:lnTo>
                  <a:lnTo>
                    <a:pt x="153033" y="131398"/>
                  </a:lnTo>
                  <a:lnTo>
                    <a:pt x="153477" y="131518"/>
                  </a:lnTo>
                  <a:lnTo>
                    <a:pt x="153698" y="131584"/>
                  </a:lnTo>
                  <a:lnTo>
                    <a:pt x="153916" y="131656"/>
                  </a:lnTo>
                  <a:lnTo>
                    <a:pt x="154130" y="131742"/>
                  </a:lnTo>
                  <a:lnTo>
                    <a:pt x="154447" y="131885"/>
                  </a:lnTo>
                  <a:lnTo>
                    <a:pt x="154763" y="132047"/>
                  </a:lnTo>
                  <a:lnTo>
                    <a:pt x="155068" y="132232"/>
                  </a:lnTo>
                  <a:lnTo>
                    <a:pt x="155345" y="132447"/>
                  </a:lnTo>
                  <a:lnTo>
                    <a:pt x="155579" y="132685"/>
                  </a:lnTo>
                  <a:lnTo>
                    <a:pt x="155737" y="132928"/>
                  </a:lnTo>
                  <a:lnTo>
                    <a:pt x="155868" y="133200"/>
                  </a:lnTo>
                  <a:lnTo>
                    <a:pt x="155971" y="133490"/>
                  </a:lnTo>
                  <a:lnTo>
                    <a:pt x="156149" y="134077"/>
                  </a:lnTo>
                  <a:lnTo>
                    <a:pt x="156228" y="134367"/>
                  </a:lnTo>
                  <a:lnTo>
                    <a:pt x="156291" y="134663"/>
                  </a:lnTo>
                  <a:lnTo>
                    <a:pt x="156398" y="135254"/>
                  </a:lnTo>
                  <a:lnTo>
                    <a:pt x="156446" y="135554"/>
                  </a:lnTo>
                  <a:lnTo>
                    <a:pt x="156592" y="136350"/>
                  </a:lnTo>
                  <a:lnTo>
                    <a:pt x="156655" y="136745"/>
                  </a:lnTo>
                  <a:lnTo>
                    <a:pt x="156691" y="137146"/>
                  </a:lnTo>
                  <a:lnTo>
                    <a:pt x="156687" y="137536"/>
                  </a:lnTo>
                  <a:lnTo>
                    <a:pt x="156663" y="137779"/>
                  </a:lnTo>
                  <a:lnTo>
                    <a:pt x="156628" y="138022"/>
                  </a:lnTo>
                  <a:lnTo>
                    <a:pt x="156580" y="138265"/>
                  </a:lnTo>
                  <a:lnTo>
                    <a:pt x="156521" y="138504"/>
                  </a:lnTo>
                  <a:lnTo>
                    <a:pt x="156438" y="138728"/>
                  </a:lnTo>
                  <a:lnTo>
                    <a:pt x="156327" y="138966"/>
                  </a:lnTo>
                  <a:lnTo>
                    <a:pt x="156196" y="139199"/>
                  </a:lnTo>
                  <a:lnTo>
                    <a:pt x="156046" y="139423"/>
                  </a:lnTo>
                  <a:lnTo>
                    <a:pt x="155876" y="139619"/>
                  </a:lnTo>
                  <a:lnTo>
                    <a:pt x="155686" y="139771"/>
                  </a:lnTo>
                  <a:lnTo>
                    <a:pt x="155511" y="139852"/>
                  </a:lnTo>
                  <a:lnTo>
                    <a:pt x="155298" y="139902"/>
                  </a:lnTo>
                  <a:lnTo>
                    <a:pt x="155023" y="140045"/>
                  </a:lnTo>
                  <a:lnTo>
                    <a:pt x="154720" y="140033"/>
                  </a:lnTo>
                  <a:lnTo>
                    <a:pt x="154526" y="140129"/>
                  </a:lnTo>
                  <a:lnTo>
                    <a:pt x="154340" y="140238"/>
                  </a:lnTo>
                  <a:lnTo>
                    <a:pt x="154162" y="140357"/>
                  </a:lnTo>
                  <a:lnTo>
                    <a:pt x="153991" y="140491"/>
                  </a:lnTo>
                  <a:lnTo>
                    <a:pt x="153829" y="140634"/>
                  </a:lnTo>
                  <a:lnTo>
                    <a:pt x="153688" y="140717"/>
                  </a:lnTo>
                  <a:lnTo>
                    <a:pt x="153427" y="141301"/>
                  </a:lnTo>
                  <a:lnTo>
                    <a:pt x="153400" y="142104"/>
                  </a:lnTo>
                  <a:lnTo>
                    <a:pt x="153398" y="142267"/>
                  </a:lnTo>
                  <a:lnTo>
                    <a:pt x="153421" y="142556"/>
                  </a:lnTo>
                  <a:lnTo>
                    <a:pt x="153294" y="143131"/>
                  </a:lnTo>
                  <a:lnTo>
                    <a:pt x="153303" y="143274"/>
                  </a:lnTo>
                  <a:lnTo>
                    <a:pt x="153216" y="143474"/>
                  </a:lnTo>
                  <a:lnTo>
                    <a:pt x="152954" y="144250"/>
                  </a:lnTo>
                  <a:lnTo>
                    <a:pt x="152775" y="144604"/>
                  </a:lnTo>
                  <a:lnTo>
                    <a:pt x="152811" y="144745"/>
                  </a:lnTo>
                  <a:lnTo>
                    <a:pt x="152746" y="144876"/>
                  </a:lnTo>
                  <a:lnTo>
                    <a:pt x="152416" y="145309"/>
                  </a:lnTo>
                  <a:lnTo>
                    <a:pt x="151911" y="145864"/>
                  </a:lnTo>
                  <a:lnTo>
                    <a:pt x="151859" y="146032"/>
                  </a:lnTo>
                  <a:lnTo>
                    <a:pt x="151721" y="146289"/>
                  </a:lnTo>
                  <a:lnTo>
                    <a:pt x="151402" y="146535"/>
                  </a:lnTo>
                  <a:lnTo>
                    <a:pt x="151320" y="146696"/>
                  </a:lnTo>
                  <a:lnTo>
                    <a:pt x="151234" y="146825"/>
                  </a:lnTo>
                  <a:lnTo>
                    <a:pt x="151181" y="146994"/>
                  </a:lnTo>
                  <a:lnTo>
                    <a:pt x="151188" y="147231"/>
                  </a:lnTo>
                  <a:lnTo>
                    <a:pt x="151124" y="147365"/>
                  </a:lnTo>
                  <a:lnTo>
                    <a:pt x="151057" y="147539"/>
                  </a:lnTo>
                  <a:lnTo>
                    <a:pt x="151030" y="148262"/>
                  </a:lnTo>
                  <a:lnTo>
                    <a:pt x="151025" y="148416"/>
                  </a:lnTo>
                  <a:lnTo>
                    <a:pt x="151038" y="148550"/>
                  </a:lnTo>
                  <a:lnTo>
                    <a:pt x="151124" y="148695"/>
                  </a:lnTo>
                  <a:lnTo>
                    <a:pt x="151293" y="149266"/>
                  </a:lnTo>
                  <a:lnTo>
                    <a:pt x="151192" y="149413"/>
                  </a:lnTo>
                  <a:lnTo>
                    <a:pt x="151175" y="149602"/>
                  </a:lnTo>
                  <a:lnTo>
                    <a:pt x="151194" y="149760"/>
                  </a:lnTo>
                  <a:lnTo>
                    <a:pt x="151232" y="149985"/>
                  </a:lnTo>
                  <a:lnTo>
                    <a:pt x="151412" y="150388"/>
                  </a:lnTo>
                  <a:lnTo>
                    <a:pt x="151577" y="150805"/>
                  </a:lnTo>
                  <a:lnTo>
                    <a:pt x="151616" y="151187"/>
                  </a:lnTo>
                  <a:lnTo>
                    <a:pt x="151645" y="151701"/>
                  </a:lnTo>
                  <a:lnTo>
                    <a:pt x="151556" y="151974"/>
                  </a:lnTo>
                  <a:lnTo>
                    <a:pt x="151466" y="152184"/>
                  </a:lnTo>
                  <a:lnTo>
                    <a:pt x="151107" y="152974"/>
                  </a:lnTo>
                  <a:lnTo>
                    <a:pt x="151054" y="153211"/>
                  </a:lnTo>
                  <a:lnTo>
                    <a:pt x="150961" y="153852"/>
                  </a:lnTo>
                  <a:lnTo>
                    <a:pt x="150923" y="154146"/>
                  </a:lnTo>
                  <a:lnTo>
                    <a:pt x="150884" y="154277"/>
                  </a:lnTo>
                  <a:lnTo>
                    <a:pt x="150736" y="154625"/>
                  </a:lnTo>
                  <a:lnTo>
                    <a:pt x="150669" y="154778"/>
                  </a:lnTo>
                  <a:lnTo>
                    <a:pt x="150378" y="155322"/>
                  </a:lnTo>
                  <a:lnTo>
                    <a:pt x="150123" y="155693"/>
                  </a:lnTo>
                  <a:lnTo>
                    <a:pt x="149119" y="156838"/>
                  </a:lnTo>
                  <a:lnTo>
                    <a:pt x="149059" y="156971"/>
                  </a:lnTo>
                  <a:lnTo>
                    <a:pt x="149012" y="157122"/>
                  </a:lnTo>
                  <a:lnTo>
                    <a:pt x="148923" y="157289"/>
                  </a:lnTo>
                  <a:lnTo>
                    <a:pt x="148851" y="157418"/>
                  </a:lnTo>
                  <a:lnTo>
                    <a:pt x="148656" y="158237"/>
                  </a:lnTo>
                  <a:lnTo>
                    <a:pt x="148638" y="158504"/>
                  </a:lnTo>
                  <a:lnTo>
                    <a:pt x="148624" y="158689"/>
                  </a:lnTo>
                  <a:lnTo>
                    <a:pt x="148597" y="158816"/>
                  </a:lnTo>
                  <a:lnTo>
                    <a:pt x="148627" y="159001"/>
                  </a:lnTo>
                  <a:lnTo>
                    <a:pt x="148777" y="159117"/>
                  </a:lnTo>
                  <a:lnTo>
                    <a:pt x="148825" y="159383"/>
                  </a:lnTo>
                  <a:lnTo>
                    <a:pt x="148798" y="159689"/>
                  </a:lnTo>
                  <a:lnTo>
                    <a:pt x="148633" y="159960"/>
                  </a:lnTo>
                  <a:lnTo>
                    <a:pt x="148523" y="160343"/>
                  </a:lnTo>
                  <a:lnTo>
                    <a:pt x="148429" y="160471"/>
                  </a:lnTo>
                  <a:lnTo>
                    <a:pt x="148418" y="160643"/>
                  </a:lnTo>
                  <a:lnTo>
                    <a:pt x="148507" y="160780"/>
                  </a:lnTo>
                  <a:lnTo>
                    <a:pt x="148898" y="161420"/>
                  </a:lnTo>
                  <a:lnTo>
                    <a:pt x="149057" y="161543"/>
                  </a:lnTo>
                  <a:lnTo>
                    <a:pt x="149391" y="161976"/>
                  </a:lnTo>
                  <a:lnTo>
                    <a:pt x="149563" y="162086"/>
                  </a:lnTo>
                  <a:lnTo>
                    <a:pt x="149847" y="162272"/>
                  </a:lnTo>
                  <a:lnTo>
                    <a:pt x="149984" y="162363"/>
                  </a:lnTo>
                  <a:lnTo>
                    <a:pt x="150118" y="162477"/>
                  </a:lnTo>
                  <a:lnTo>
                    <a:pt x="149945" y="162788"/>
                  </a:lnTo>
                  <a:lnTo>
                    <a:pt x="150246" y="162953"/>
                  </a:lnTo>
                  <a:lnTo>
                    <a:pt x="150440" y="163063"/>
                  </a:lnTo>
                  <a:lnTo>
                    <a:pt x="150624" y="163281"/>
                  </a:lnTo>
                  <a:lnTo>
                    <a:pt x="150816" y="163237"/>
                  </a:lnTo>
                  <a:lnTo>
                    <a:pt x="151184" y="163287"/>
                  </a:lnTo>
                  <a:lnTo>
                    <a:pt x="152056" y="163619"/>
                  </a:lnTo>
                  <a:lnTo>
                    <a:pt x="152224" y="163687"/>
                  </a:lnTo>
                  <a:lnTo>
                    <a:pt x="152622" y="163773"/>
                  </a:lnTo>
                  <a:lnTo>
                    <a:pt x="152938" y="163978"/>
                  </a:lnTo>
                  <a:lnTo>
                    <a:pt x="153223" y="164092"/>
                  </a:lnTo>
                  <a:lnTo>
                    <a:pt x="153558" y="164280"/>
                  </a:lnTo>
                  <a:lnTo>
                    <a:pt x="153908" y="164511"/>
                  </a:lnTo>
                  <a:lnTo>
                    <a:pt x="154209" y="164820"/>
                  </a:lnTo>
                  <a:lnTo>
                    <a:pt x="154481" y="165016"/>
                  </a:lnTo>
                  <a:lnTo>
                    <a:pt x="155210" y="165517"/>
                  </a:lnTo>
                  <a:lnTo>
                    <a:pt x="155364" y="165831"/>
                  </a:lnTo>
                  <a:lnTo>
                    <a:pt x="155529" y="166089"/>
                  </a:lnTo>
                  <a:lnTo>
                    <a:pt x="155736" y="166408"/>
                  </a:lnTo>
                  <a:lnTo>
                    <a:pt x="155874" y="166622"/>
                  </a:lnTo>
                  <a:lnTo>
                    <a:pt x="156012" y="166865"/>
                  </a:lnTo>
                  <a:lnTo>
                    <a:pt x="155983" y="167437"/>
                  </a:lnTo>
                  <a:lnTo>
                    <a:pt x="155547" y="167832"/>
                  </a:lnTo>
                  <a:lnTo>
                    <a:pt x="155037" y="167998"/>
                  </a:lnTo>
                  <a:lnTo>
                    <a:pt x="154756" y="167989"/>
                  </a:lnTo>
                  <a:lnTo>
                    <a:pt x="154144" y="167854"/>
                  </a:lnTo>
                  <a:lnTo>
                    <a:pt x="153709" y="167717"/>
                  </a:lnTo>
                  <a:lnTo>
                    <a:pt x="153532" y="167516"/>
                  </a:lnTo>
                  <a:lnTo>
                    <a:pt x="153336" y="167460"/>
                  </a:lnTo>
                  <a:lnTo>
                    <a:pt x="153028" y="167435"/>
                  </a:lnTo>
                  <a:lnTo>
                    <a:pt x="152820" y="167436"/>
                  </a:lnTo>
                  <a:lnTo>
                    <a:pt x="152516" y="167448"/>
                  </a:lnTo>
                  <a:lnTo>
                    <a:pt x="152076" y="167415"/>
                  </a:lnTo>
                  <a:lnTo>
                    <a:pt x="151605" y="167275"/>
                  </a:lnTo>
                  <a:lnTo>
                    <a:pt x="151407" y="167249"/>
                  </a:lnTo>
                  <a:lnTo>
                    <a:pt x="151068" y="167150"/>
                  </a:lnTo>
                  <a:lnTo>
                    <a:pt x="150867" y="167111"/>
                  </a:lnTo>
                  <a:lnTo>
                    <a:pt x="150666" y="167185"/>
                  </a:lnTo>
                  <a:lnTo>
                    <a:pt x="150480" y="167271"/>
                  </a:lnTo>
                  <a:lnTo>
                    <a:pt x="150329" y="167274"/>
                  </a:lnTo>
                  <a:lnTo>
                    <a:pt x="150034" y="167193"/>
                  </a:lnTo>
                  <a:lnTo>
                    <a:pt x="149666" y="167138"/>
                  </a:lnTo>
                  <a:lnTo>
                    <a:pt x="149392" y="167108"/>
                  </a:lnTo>
                  <a:lnTo>
                    <a:pt x="149228" y="167181"/>
                  </a:lnTo>
                  <a:lnTo>
                    <a:pt x="148979" y="167268"/>
                  </a:lnTo>
                  <a:lnTo>
                    <a:pt x="148651" y="167402"/>
                  </a:lnTo>
                  <a:lnTo>
                    <a:pt x="148172" y="167523"/>
                  </a:lnTo>
                  <a:lnTo>
                    <a:pt x="147629" y="167733"/>
                  </a:lnTo>
                  <a:lnTo>
                    <a:pt x="147467" y="167749"/>
                  </a:lnTo>
                  <a:lnTo>
                    <a:pt x="147233" y="167695"/>
                  </a:lnTo>
                  <a:lnTo>
                    <a:pt x="147086" y="167699"/>
                  </a:lnTo>
                  <a:lnTo>
                    <a:pt x="146910" y="167936"/>
                  </a:lnTo>
                  <a:lnTo>
                    <a:pt x="146717" y="168149"/>
                  </a:lnTo>
                  <a:lnTo>
                    <a:pt x="146380" y="168455"/>
                  </a:lnTo>
                  <a:lnTo>
                    <a:pt x="146536" y="168713"/>
                  </a:lnTo>
                  <a:lnTo>
                    <a:pt x="145361" y="169386"/>
                  </a:lnTo>
                  <a:lnTo>
                    <a:pt x="145178" y="169302"/>
                  </a:lnTo>
                  <a:lnTo>
                    <a:pt x="145106" y="169534"/>
                  </a:lnTo>
                  <a:lnTo>
                    <a:pt x="144906" y="169635"/>
                  </a:lnTo>
                  <a:lnTo>
                    <a:pt x="144632" y="169659"/>
                  </a:lnTo>
                  <a:lnTo>
                    <a:pt x="144439" y="169725"/>
                  </a:lnTo>
                  <a:lnTo>
                    <a:pt x="144232" y="169774"/>
                  </a:lnTo>
                  <a:lnTo>
                    <a:pt x="144082" y="169953"/>
                  </a:lnTo>
                  <a:lnTo>
                    <a:pt x="143923" y="170134"/>
                  </a:lnTo>
                  <a:lnTo>
                    <a:pt x="143649" y="170325"/>
                  </a:lnTo>
                  <a:lnTo>
                    <a:pt x="143346" y="170494"/>
                  </a:lnTo>
                  <a:lnTo>
                    <a:pt x="143174" y="170567"/>
                  </a:lnTo>
                  <a:lnTo>
                    <a:pt x="142961" y="170778"/>
                  </a:lnTo>
                  <a:lnTo>
                    <a:pt x="142860" y="170970"/>
                  </a:lnTo>
                  <a:lnTo>
                    <a:pt x="142747" y="171103"/>
                  </a:lnTo>
                  <a:lnTo>
                    <a:pt x="142471" y="171330"/>
                  </a:lnTo>
                  <a:lnTo>
                    <a:pt x="142084" y="171464"/>
                  </a:lnTo>
                  <a:lnTo>
                    <a:pt x="141883" y="171482"/>
                  </a:lnTo>
                  <a:lnTo>
                    <a:pt x="141621" y="171340"/>
                  </a:lnTo>
                  <a:lnTo>
                    <a:pt x="141469" y="171317"/>
                  </a:lnTo>
                  <a:lnTo>
                    <a:pt x="141129" y="171491"/>
                  </a:lnTo>
                  <a:lnTo>
                    <a:pt x="140941" y="171591"/>
                  </a:lnTo>
                  <a:lnTo>
                    <a:pt x="140759" y="171750"/>
                  </a:lnTo>
                  <a:lnTo>
                    <a:pt x="140596" y="171948"/>
                  </a:lnTo>
                  <a:lnTo>
                    <a:pt x="140532" y="172095"/>
                  </a:lnTo>
                  <a:lnTo>
                    <a:pt x="140455" y="172413"/>
                  </a:lnTo>
                  <a:lnTo>
                    <a:pt x="140457" y="172666"/>
                  </a:lnTo>
                  <a:lnTo>
                    <a:pt x="140384" y="172933"/>
                  </a:lnTo>
                  <a:lnTo>
                    <a:pt x="140299" y="173092"/>
                  </a:lnTo>
                  <a:lnTo>
                    <a:pt x="140126" y="173286"/>
                  </a:lnTo>
                  <a:lnTo>
                    <a:pt x="139994" y="173363"/>
                  </a:lnTo>
                  <a:lnTo>
                    <a:pt x="139446" y="173697"/>
                  </a:lnTo>
                  <a:lnTo>
                    <a:pt x="139170" y="173844"/>
                  </a:lnTo>
                  <a:lnTo>
                    <a:pt x="138913" y="174090"/>
                  </a:lnTo>
                  <a:lnTo>
                    <a:pt x="138613" y="174305"/>
                  </a:lnTo>
                  <a:lnTo>
                    <a:pt x="138262" y="174499"/>
                  </a:lnTo>
                  <a:lnTo>
                    <a:pt x="138010" y="174671"/>
                  </a:lnTo>
                  <a:lnTo>
                    <a:pt x="137825" y="174888"/>
                  </a:lnTo>
                  <a:lnTo>
                    <a:pt x="136935" y="175674"/>
                  </a:lnTo>
                  <a:lnTo>
                    <a:pt x="136807" y="175859"/>
                  </a:lnTo>
                  <a:lnTo>
                    <a:pt x="136679" y="175983"/>
                  </a:lnTo>
                  <a:lnTo>
                    <a:pt x="136465" y="176073"/>
                  </a:lnTo>
                  <a:lnTo>
                    <a:pt x="136204" y="176128"/>
                  </a:lnTo>
                  <a:lnTo>
                    <a:pt x="135321" y="176017"/>
                  </a:lnTo>
                  <a:lnTo>
                    <a:pt x="134248" y="175626"/>
                  </a:lnTo>
                  <a:lnTo>
                    <a:pt x="133566" y="175249"/>
                  </a:lnTo>
                  <a:lnTo>
                    <a:pt x="132925" y="174920"/>
                  </a:lnTo>
                  <a:lnTo>
                    <a:pt x="132219" y="175044"/>
                  </a:lnTo>
                  <a:lnTo>
                    <a:pt x="131914" y="174930"/>
                  </a:lnTo>
                  <a:lnTo>
                    <a:pt x="131744" y="174806"/>
                  </a:lnTo>
                  <a:lnTo>
                    <a:pt x="131585" y="174668"/>
                  </a:lnTo>
                  <a:lnTo>
                    <a:pt x="131435" y="174510"/>
                  </a:lnTo>
                  <a:lnTo>
                    <a:pt x="131300" y="174344"/>
                  </a:lnTo>
                  <a:lnTo>
                    <a:pt x="131181" y="174167"/>
                  </a:lnTo>
                  <a:lnTo>
                    <a:pt x="131102" y="174001"/>
                  </a:lnTo>
                  <a:lnTo>
                    <a:pt x="131043" y="173810"/>
                  </a:lnTo>
                  <a:lnTo>
                    <a:pt x="130991" y="173619"/>
                  </a:lnTo>
                  <a:lnTo>
                    <a:pt x="130924" y="173452"/>
                  </a:lnTo>
                  <a:lnTo>
                    <a:pt x="130821" y="173319"/>
                  </a:lnTo>
                  <a:lnTo>
                    <a:pt x="130611" y="173267"/>
                  </a:lnTo>
                  <a:lnTo>
                    <a:pt x="130307" y="173329"/>
                  </a:lnTo>
                  <a:lnTo>
                    <a:pt x="129578" y="173581"/>
                  </a:lnTo>
                  <a:lnTo>
                    <a:pt x="129230" y="173667"/>
                  </a:lnTo>
                  <a:lnTo>
                    <a:pt x="128593" y="173776"/>
                  </a:lnTo>
                  <a:lnTo>
                    <a:pt x="128272" y="173819"/>
                  </a:lnTo>
                  <a:lnTo>
                    <a:pt x="127979" y="173815"/>
                  </a:lnTo>
                  <a:lnTo>
                    <a:pt x="127734" y="173734"/>
                  </a:lnTo>
                  <a:lnTo>
                    <a:pt x="127567" y="173586"/>
                  </a:lnTo>
                  <a:lnTo>
                    <a:pt x="127433" y="173391"/>
                  </a:lnTo>
                  <a:lnTo>
                    <a:pt x="127314" y="173162"/>
                  </a:lnTo>
                  <a:lnTo>
                    <a:pt x="127207" y="172919"/>
                  </a:lnTo>
                  <a:lnTo>
                    <a:pt x="126977" y="172418"/>
                  </a:lnTo>
                  <a:lnTo>
                    <a:pt x="126874" y="172132"/>
                  </a:lnTo>
                  <a:lnTo>
                    <a:pt x="126677" y="171556"/>
                  </a:lnTo>
                  <a:lnTo>
                    <a:pt x="126352" y="170741"/>
                  </a:lnTo>
                  <a:lnTo>
                    <a:pt x="126241" y="170474"/>
                  </a:lnTo>
                  <a:lnTo>
                    <a:pt x="126103" y="170236"/>
                  </a:lnTo>
                  <a:lnTo>
                    <a:pt x="125932" y="170045"/>
                  </a:lnTo>
                  <a:lnTo>
                    <a:pt x="125726" y="169921"/>
                  </a:lnTo>
                  <a:lnTo>
                    <a:pt x="125493" y="169831"/>
                  </a:lnTo>
                  <a:lnTo>
                    <a:pt x="125240" y="169764"/>
                  </a:lnTo>
                  <a:lnTo>
                    <a:pt x="124725" y="169650"/>
                  </a:lnTo>
                  <a:lnTo>
                    <a:pt x="124317" y="169578"/>
                  </a:lnTo>
                  <a:lnTo>
                    <a:pt x="123478" y="169507"/>
                  </a:lnTo>
                  <a:lnTo>
                    <a:pt x="123066" y="169450"/>
                  </a:lnTo>
                  <a:lnTo>
                    <a:pt x="122678" y="169335"/>
                  </a:lnTo>
                  <a:lnTo>
                    <a:pt x="122520" y="169249"/>
                  </a:lnTo>
                  <a:lnTo>
                    <a:pt x="122215" y="169030"/>
                  </a:lnTo>
                  <a:lnTo>
                    <a:pt x="122069" y="168959"/>
                  </a:lnTo>
                  <a:lnTo>
                    <a:pt x="121894" y="169054"/>
                  </a:lnTo>
                  <a:lnTo>
                    <a:pt x="121894" y="169292"/>
                  </a:lnTo>
                  <a:lnTo>
                    <a:pt x="121906" y="169602"/>
                  </a:lnTo>
                  <a:lnTo>
                    <a:pt x="121890" y="169912"/>
                  </a:lnTo>
                  <a:lnTo>
                    <a:pt x="121823" y="170164"/>
                  </a:lnTo>
                  <a:lnTo>
                    <a:pt x="121708" y="170303"/>
                  </a:lnTo>
                  <a:lnTo>
                    <a:pt x="121550" y="170426"/>
                  </a:lnTo>
                  <a:lnTo>
                    <a:pt x="121388" y="170546"/>
                  </a:lnTo>
                  <a:lnTo>
                    <a:pt x="121245" y="170665"/>
                  </a:lnTo>
                  <a:lnTo>
                    <a:pt x="121158" y="170808"/>
                  </a:lnTo>
                  <a:lnTo>
                    <a:pt x="121229" y="170974"/>
                  </a:lnTo>
                  <a:lnTo>
                    <a:pt x="121475" y="171189"/>
                  </a:lnTo>
                  <a:lnTo>
                    <a:pt x="121811" y="171432"/>
                  </a:lnTo>
                  <a:lnTo>
                    <a:pt x="122160" y="171694"/>
                  </a:lnTo>
                  <a:lnTo>
                    <a:pt x="122445" y="171956"/>
                  </a:lnTo>
                  <a:lnTo>
                    <a:pt x="122583" y="172118"/>
                  </a:lnTo>
                  <a:lnTo>
                    <a:pt x="122718" y="172285"/>
                  </a:lnTo>
                  <a:lnTo>
                    <a:pt x="122849" y="172452"/>
                  </a:lnTo>
                  <a:lnTo>
                    <a:pt x="122971" y="172628"/>
                  </a:lnTo>
                  <a:lnTo>
                    <a:pt x="123086" y="172809"/>
                  </a:lnTo>
                  <a:lnTo>
                    <a:pt x="123292" y="173243"/>
                  </a:lnTo>
                  <a:lnTo>
                    <a:pt x="123442" y="173705"/>
                  </a:lnTo>
                  <a:lnTo>
                    <a:pt x="123561" y="174191"/>
                  </a:lnTo>
                  <a:lnTo>
                    <a:pt x="123668" y="174682"/>
                  </a:lnTo>
                  <a:lnTo>
                    <a:pt x="123791" y="175163"/>
                  </a:lnTo>
                  <a:lnTo>
                    <a:pt x="123909" y="175597"/>
                  </a:lnTo>
                  <a:lnTo>
                    <a:pt x="124135" y="176474"/>
                  </a:lnTo>
                  <a:lnTo>
                    <a:pt x="124262" y="176907"/>
                  </a:lnTo>
                  <a:lnTo>
                    <a:pt x="124408" y="177331"/>
                  </a:lnTo>
                  <a:lnTo>
                    <a:pt x="124527" y="177617"/>
                  </a:lnTo>
                  <a:lnTo>
                    <a:pt x="124792" y="178180"/>
                  </a:lnTo>
                  <a:lnTo>
                    <a:pt x="124919" y="178461"/>
                  </a:lnTo>
                  <a:lnTo>
                    <a:pt x="125160" y="179052"/>
                  </a:lnTo>
                  <a:lnTo>
                    <a:pt x="125299" y="179361"/>
                  </a:lnTo>
                  <a:lnTo>
                    <a:pt x="125418" y="179676"/>
                  </a:lnTo>
                  <a:lnTo>
                    <a:pt x="125489" y="179976"/>
                  </a:lnTo>
                  <a:lnTo>
                    <a:pt x="125477" y="180253"/>
                  </a:lnTo>
                  <a:lnTo>
                    <a:pt x="125370" y="180500"/>
                  </a:lnTo>
                  <a:lnTo>
                    <a:pt x="125200" y="180729"/>
                  </a:lnTo>
                  <a:lnTo>
                    <a:pt x="124978" y="180944"/>
                  </a:lnTo>
                  <a:lnTo>
                    <a:pt x="124523" y="181363"/>
                  </a:lnTo>
                  <a:lnTo>
                    <a:pt x="124321" y="181558"/>
                  </a:lnTo>
                  <a:lnTo>
                    <a:pt x="124115" y="181749"/>
                  </a:lnTo>
                  <a:lnTo>
                    <a:pt x="123902" y="181930"/>
                  </a:lnTo>
                  <a:lnTo>
                    <a:pt x="123680" y="182106"/>
                  </a:lnTo>
                  <a:lnTo>
                    <a:pt x="123458" y="182273"/>
                  </a:lnTo>
                  <a:lnTo>
                    <a:pt x="122849" y="182912"/>
                  </a:lnTo>
                  <a:lnTo>
                    <a:pt x="122643" y="183121"/>
                  </a:lnTo>
                  <a:lnTo>
                    <a:pt x="122433" y="183326"/>
                  </a:lnTo>
                  <a:lnTo>
                    <a:pt x="122235" y="183560"/>
                  </a:lnTo>
                  <a:lnTo>
                    <a:pt x="122033" y="183817"/>
                  </a:lnTo>
                  <a:lnTo>
                    <a:pt x="121831" y="184060"/>
                  </a:lnTo>
                  <a:lnTo>
                    <a:pt x="121625" y="184241"/>
                  </a:lnTo>
                  <a:lnTo>
                    <a:pt x="121416" y="184317"/>
                  </a:lnTo>
                  <a:lnTo>
                    <a:pt x="121281" y="184308"/>
                  </a:lnTo>
                  <a:lnTo>
                    <a:pt x="121142" y="184270"/>
                  </a:lnTo>
                  <a:lnTo>
                    <a:pt x="120865" y="184165"/>
                  </a:lnTo>
                  <a:lnTo>
                    <a:pt x="120576" y="184065"/>
                  </a:lnTo>
                  <a:lnTo>
                    <a:pt x="120422" y="184003"/>
                  </a:lnTo>
                  <a:lnTo>
                    <a:pt x="120271" y="183950"/>
                  </a:lnTo>
                  <a:lnTo>
                    <a:pt x="120121" y="183912"/>
                  </a:lnTo>
                  <a:lnTo>
                    <a:pt x="119979" y="183917"/>
                  </a:lnTo>
                  <a:lnTo>
                    <a:pt x="119476" y="184265"/>
                  </a:lnTo>
                  <a:lnTo>
                    <a:pt x="119345" y="184346"/>
                  </a:lnTo>
                  <a:lnTo>
                    <a:pt x="119112" y="184417"/>
                  </a:lnTo>
                  <a:lnTo>
                    <a:pt x="118862" y="184456"/>
                  </a:lnTo>
                  <a:lnTo>
                    <a:pt x="118605" y="184465"/>
                  </a:lnTo>
                  <a:lnTo>
                    <a:pt x="118344" y="184460"/>
                  </a:lnTo>
                  <a:lnTo>
                    <a:pt x="118086" y="184451"/>
                  </a:lnTo>
                  <a:lnTo>
                    <a:pt x="117936" y="184437"/>
                  </a:lnTo>
                  <a:lnTo>
                    <a:pt x="117635" y="184389"/>
                  </a:lnTo>
                  <a:lnTo>
                    <a:pt x="117484" y="184370"/>
                  </a:lnTo>
                  <a:lnTo>
                    <a:pt x="117334" y="184375"/>
                  </a:lnTo>
                  <a:lnTo>
                    <a:pt x="117101" y="184427"/>
                  </a:lnTo>
                  <a:lnTo>
                    <a:pt x="116867" y="184522"/>
                  </a:lnTo>
                  <a:lnTo>
                    <a:pt x="116637" y="184646"/>
                  </a:lnTo>
                  <a:lnTo>
                    <a:pt x="116412" y="184784"/>
                  </a:lnTo>
                  <a:lnTo>
                    <a:pt x="116198" y="184923"/>
                  </a:lnTo>
                  <a:lnTo>
                    <a:pt x="115988" y="185075"/>
                  </a:lnTo>
                  <a:lnTo>
                    <a:pt x="115790" y="185247"/>
                  </a:lnTo>
                  <a:lnTo>
                    <a:pt x="115596" y="185423"/>
                  </a:lnTo>
                  <a:lnTo>
                    <a:pt x="115394" y="185590"/>
                  </a:lnTo>
                  <a:lnTo>
                    <a:pt x="115181" y="185723"/>
                  </a:lnTo>
                  <a:lnTo>
                    <a:pt x="114998" y="185799"/>
                  </a:lnTo>
                  <a:lnTo>
                    <a:pt x="114808" y="185857"/>
                  </a:lnTo>
                  <a:lnTo>
                    <a:pt x="114424" y="185961"/>
                  </a:lnTo>
                  <a:lnTo>
                    <a:pt x="114234" y="186019"/>
                  </a:lnTo>
                  <a:lnTo>
                    <a:pt x="113847" y="186152"/>
                  </a:lnTo>
                  <a:lnTo>
                    <a:pt x="113470" y="186295"/>
                  </a:lnTo>
                  <a:lnTo>
                    <a:pt x="113288" y="186381"/>
                  </a:lnTo>
                  <a:lnTo>
                    <a:pt x="113090" y="186490"/>
                  </a:lnTo>
                  <a:lnTo>
                    <a:pt x="112900" y="186614"/>
                  </a:lnTo>
                  <a:lnTo>
                    <a:pt x="112524" y="186872"/>
                  </a:lnTo>
                  <a:lnTo>
                    <a:pt x="112334" y="186996"/>
                  </a:lnTo>
                  <a:lnTo>
                    <a:pt x="111891" y="187277"/>
                  </a:lnTo>
                  <a:lnTo>
                    <a:pt x="111665" y="187415"/>
                  </a:lnTo>
                  <a:lnTo>
                    <a:pt x="111436" y="187524"/>
                  </a:lnTo>
                  <a:lnTo>
                    <a:pt x="111194" y="187605"/>
                  </a:lnTo>
                  <a:lnTo>
                    <a:pt x="110953" y="187648"/>
                  </a:lnTo>
                  <a:lnTo>
                    <a:pt x="110699" y="187667"/>
                  </a:lnTo>
                  <a:lnTo>
                    <a:pt x="110438" y="187663"/>
                  </a:lnTo>
                  <a:lnTo>
                    <a:pt x="110185" y="187634"/>
                  </a:lnTo>
                  <a:lnTo>
                    <a:pt x="109939" y="187582"/>
                  </a:lnTo>
                  <a:lnTo>
                    <a:pt x="109710" y="187501"/>
                  </a:lnTo>
                  <a:lnTo>
                    <a:pt x="109488" y="187381"/>
                  </a:lnTo>
                  <a:lnTo>
                    <a:pt x="109049" y="187110"/>
                  </a:lnTo>
                  <a:lnTo>
                    <a:pt x="108823" y="186996"/>
                  </a:lnTo>
                  <a:lnTo>
                    <a:pt x="108423" y="186810"/>
                  </a:lnTo>
                  <a:lnTo>
                    <a:pt x="108217" y="186724"/>
                  </a:lnTo>
                  <a:lnTo>
                    <a:pt x="107880" y="186723"/>
                  </a:lnTo>
                  <a:lnTo>
                    <a:pt x="107671" y="186728"/>
                  </a:lnTo>
                  <a:lnTo>
                    <a:pt x="107462" y="186748"/>
                  </a:lnTo>
                  <a:lnTo>
                    <a:pt x="107155" y="186801"/>
                  </a:lnTo>
                  <a:lnTo>
                    <a:pt x="106754" y="186919"/>
                  </a:lnTo>
                  <a:lnTo>
                    <a:pt x="106560" y="186997"/>
                  </a:lnTo>
                  <a:lnTo>
                    <a:pt x="106190" y="187190"/>
                  </a:lnTo>
                  <a:lnTo>
                    <a:pt x="106015" y="187304"/>
                  </a:lnTo>
                  <a:lnTo>
                    <a:pt x="105688" y="187565"/>
                  </a:lnTo>
                  <a:lnTo>
                    <a:pt x="105467" y="187787"/>
                  </a:lnTo>
                  <a:lnTo>
                    <a:pt x="105332" y="187947"/>
                  </a:lnTo>
                  <a:lnTo>
                    <a:pt x="105148" y="188202"/>
                  </a:lnTo>
                  <a:lnTo>
                    <a:pt x="104990" y="188474"/>
                  </a:lnTo>
                  <a:lnTo>
                    <a:pt x="104788" y="188957"/>
                  </a:lnTo>
                  <a:lnTo>
                    <a:pt x="104728" y="189159"/>
                  </a:lnTo>
                  <a:lnTo>
                    <a:pt x="104665" y="189467"/>
                  </a:lnTo>
                  <a:lnTo>
                    <a:pt x="103325" y="188602"/>
                  </a:lnTo>
                  <a:lnTo>
                    <a:pt x="102592" y="188394"/>
                  </a:lnTo>
                  <a:lnTo>
                    <a:pt x="101784" y="188643"/>
                  </a:lnTo>
                  <a:lnTo>
                    <a:pt x="98257" y="188586"/>
                  </a:lnTo>
                  <a:lnTo>
                    <a:pt x="97513" y="188300"/>
                  </a:lnTo>
                  <a:lnTo>
                    <a:pt x="97109" y="188224"/>
                  </a:lnTo>
                  <a:lnTo>
                    <a:pt x="95922" y="187488"/>
                  </a:lnTo>
                  <a:lnTo>
                    <a:pt x="94025" y="186537"/>
                  </a:lnTo>
                  <a:lnTo>
                    <a:pt x="93542" y="186323"/>
                  </a:lnTo>
                  <a:lnTo>
                    <a:pt x="93138" y="186061"/>
                  </a:lnTo>
                  <a:lnTo>
                    <a:pt x="93168" y="185869"/>
                  </a:lnTo>
                  <a:lnTo>
                    <a:pt x="92756" y="185505"/>
                  </a:lnTo>
                  <a:lnTo>
                    <a:pt x="92568" y="185460"/>
                  </a:lnTo>
                  <a:lnTo>
                    <a:pt x="92280" y="185319"/>
                  </a:lnTo>
                  <a:lnTo>
                    <a:pt x="92017" y="185129"/>
                  </a:lnTo>
                  <a:lnTo>
                    <a:pt x="91743" y="184932"/>
                  </a:lnTo>
                  <a:lnTo>
                    <a:pt x="91169" y="184507"/>
                  </a:lnTo>
                  <a:lnTo>
                    <a:pt x="91035" y="184462"/>
                  </a:lnTo>
                  <a:lnTo>
                    <a:pt x="90746" y="184381"/>
                  </a:lnTo>
                  <a:lnTo>
                    <a:pt x="90430" y="184128"/>
                  </a:lnTo>
                  <a:lnTo>
                    <a:pt x="90220" y="183823"/>
                  </a:lnTo>
                  <a:lnTo>
                    <a:pt x="89968" y="183445"/>
                  </a:lnTo>
                  <a:lnTo>
                    <a:pt x="89526" y="182951"/>
                  </a:lnTo>
                  <a:lnTo>
                    <a:pt x="89367" y="182707"/>
                  </a:lnTo>
                  <a:lnTo>
                    <a:pt x="89177" y="182381"/>
                  </a:lnTo>
                  <a:lnTo>
                    <a:pt x="89040" y="182163"/>
                  </a:lnTo>
                  <a:lnTo>
                    <a:pt x="88877" y="182002"/>
                  </a:lnTo>
                  <a:lnTo>
                    <a:pt x="88690" y="181841"/>
                  </a:lnTo>
                  <a:lnTo>
                    <a:pt x="88560" y="181705"/>
                  </a:lnTo>
                  <a:lnTo>
                    <a:pt x="88371" y="181602"/>
                  </a:lnTo>
                  <a:lnTo>
                    <a:pt x="88142" y="181491"/>
                  </a:lnTo>
                  <a:lnTo>
                    <a:pt x="87854" y="181394"/>
                  </a:lnTo>
                  <a:lnTo>
                    <a:pt x="87714" y="181342"/>
                  </a:lnTo>
                  <a:lnTo>
                    <a:pt x="87524" y="181355"/>
                  </a:lnTo>
                  <a:lnTo>
                    <a:pt x="87276" y="181342"/>
                  </a:lnTo>
                  <a:lnTo>
                    <a:pt x="87111" y="181340"/>
                  </a:lnTo>
                  <a:lnTo>
                    <a:pt x="86920" y="181394"/>
                  </a:lnTo>
                  <a:lnTo>
                    <a:pt x="86670" y="181498"/>
                  </a:lnTo>
                  <a:lnTo>
                    <a:pt x="86411" y="181602"/>
                  </a:lnTo>
                  <a:lnTo>
                    <a:pt x="86022" y="181670"/>
                  </a:lnTo>
                  <a:lnTo>
                    <a:pt x="85524" y="181769"/>
                  </a:lnTo>
                  <a:lnTo>
                    <a:pt x="85166" y="181862"/>
                  </a:lnTo>
                  <a:lnTo>
                    <a:pt x="84933" y="181966"/>
                  </a:lnTo>
                  <a:lnTo>
                    <a:pt x="84392" y="182156"/>
                  </a:lnTo>
                  <a:lnTo>
                    <a:pt x="83415" y="182439"/>
                  </a:lnTo>
                  <a:lnTo>
                    <a:pt x="81768" y="183120"/>
                  </a:lnTo>
                  <a:lnTo>
                    <a:pt x="81528" y="183513"/>
                  </a:lnTo>
                  <a:lnTo>
                    <a:pt x="81265" y="183588"/>
                  </a:lnTo>
                  <a:lnTo>
                    <a:pt x="81013" y="183326"/>
                  </a:lnTo>
                  <a:lnTo>
                    <a:pt x="80780" y="183304"/>
                  </a:lnTo>
                  <a:lnTo>
                    <a:pt x="80359" y="183423"/>
                  </a:lnTo>
                  <a:lnTo>
                    <a:pt x="79747" y="183502"/>
                  </a:lnTo>
                  <a:lnTo>
                    <a:pt x="78931" y="183625"/>
                  </a:lnTo>
                  <a:lnTo>
                    <a:pt x="78528" y="183344"/>
                  </a:lnTo>
                  <a:lnTo>
                    <a:pt x="77692" y="183612"/>
                  </a:lnTo>
                  <a:lnTo>
                    <a:pt x="77392" y="182211"/>
                  </a:lnTo>
                  <a:lnTo>
                    <a:pt x="77221" y="182353"/>
                  </a:lnTo>
                  <a:lnTo>
                    <a:pt x="76706" y="182625"/>
                  </a:lnTo>
                  <a:lnTo>
                    <a:pt x="76334" y="182850"/>
                  </a:lnTo>
                  <a:lnTo>
                    <a:pt x="76003" y="183070"/>
                  </a:lnTo>
                  <a:lnTo>
                    <a:pt x="75625" y="183283"/>
                  </a:lnTo>
                  <a:lnTo>
                    <a:pt x="75007" y="183731"/>
                  </a:lnTo>
                  <a:lnTo>
                    <a:pt x="74739" y="183820"/>
                  </a:lnTo>
                  <a:lnTo>
                    <a:pt x="74338" y="184032"/>
                  </a:lnTo>
                  <a:lnTo>
                    <a:pt x="73754" y="184483"/>
                  </a:lnTo>
                  <a:lnTo>
                    <a:pt x="73605" y="184579"/>
                  </a:lnTo>
                  <a:lnTo>
                    <a:pt x="73344" y="184716"/>
                  </a:lnTo>
                  <a:lnTo>
                    <a:pt x="73148" y="184794"/>
                  </a:lnTo>
                  <a:lnTo>
                    <a:pt x="72858" y="184891"/>
                  </a:lnTo>
                  <a:lnTo>
                    <a:pt x="72727" y="184866"/>
                  </a:lnTo>
                  <a:lnTo>
                    <a:pt x="72282" y="184789"/>
                  </a:lnTo>
                  <a:lnTo>
                    <a:pt x="72132" y="184730"/>
                  </a:lnTo>
                  <a:lnTo>
                    <a:pt x="71729" y="184619"/>
                  </a:lnTo>
                  <a:lnTo>
                    <a:pt x="71521" y="184532"/>
                  </a:lnTo>
                  <a:lnTo>
                    <a:pt x="71300" y="184442"/>
                  </a:lnTo>
                  <a:lnTo>
                    <a:pt x="69608" y="186028"/>
                  </a:lnTo>
                  <a:lnTo>
                    <a:pt x="69577" y="185633"/>
                  </a:lnTo>
                  <a:lnTo>
                    <a:pt x="69644" y="185428"/>
                  </a:lnTo>
                  <a:lnTo>
                    <a:pt x="69707" y="185066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8" name="pg168"/>
            <p:cNvSpPr/>
            <p:nvPr/>
          </p:nvSpPr>
          <p:spPr>
            <a:xfrm>
              <a:off x="5963231" y="3460175"/>
              <a:ext cx="330773" cy="364017"/>
            </a:xfrm>
            <a:custGeom>
              <a:avLst/>
              <a:gdLst/>
              <a:ahLst/>
              <a:cxnLst/>
              <a:rect l="0" t="0" r="0" b="0"/>
              <a:pathLst>
                <a:path w="330773" h="364017">
                  <a:moveTo>
                    <a:pt x="328148" y="115826"/>
                  </a:moveTo>
                  <a:lnTo>
                    <a:pt x="328145" y="116159"/>
                  </a:lnTo>
                  <a:lnTo>
                    <a:pt x="328137" y="116626"/>
                  </a:lnTo>
                  <a:lnTo>
                    <a:pt x="328117" y="117098"/>
                  </a:lnTo>
                  <a:lnTo>
                    <a:pt x="328093" y="117569"/>
                  </a:lnTo>
                  <a:lnTo>
                    <a:pt x="328050" y="118036"/>
                  </a:lnTo>
                  <a:lnTo>
                    <a:pt x="327990" y="118504"/>
                  </a:lnTo>
                  <a:lnTo>
                    <a:pt x="327935" y="118837"/>
                  </a:lnTo>
                  <a:lnTo>
                    <a:pt x="327868" y="119171"/>
                  </a:lnTo>
                  <a:lnTo>
                    <a:pt x="327792" y="119504"/>
                  </a:lnTo>
                  <a:lnTo>
                    <a:pt x="327709" y="119833"/>
                  </a:lnTo>
                  <a:lnTo>
                    <a:pt x="327618" y="120157"/>
                  </a:lnTo>
                  <a:lnTo>
                    <a:pt x="327536" y="120424"/>
                  </a:lnTo>
                  <a:lnTo>
                    <a:pt x="327444" y="120691"/>
                  </a:lnTo>
                  <a:lnTo>
                    <a:pt x="327349" y="120953"/>
                  </a:lnTo>
                  <a:lnTo>
                    <a:pt x="327139" y="121467"/>
                  </a:lnTo>
                  <a:lnTo>
                    <a:pt x="326794" y="121916"/>
                  </a:lnTo>
                  <a:lnTo>
                    <a:pt x="326296" y="122607"/>
                  </a:lnTo>
                  <a:lnTo>
                    <a:pt x="325984" y="123026"/>
                  </a:lnTo>
                  <a:lnTo>
                    <a:pt x="325821" y="123216"/>
                  </a:lnTo>
                  <a:lnTo>
                    <a:pt x="325643" y="123397"/>
                  </a:lnTo>
                  <a:lnTo>
                    <a:pt x="325449" y="123569"/>
                  </a:lnTo>
                  <a:lnTo>
                    <a:pt x="325251" y="123726"/>
                  </a:lnTo>
                  <a:lnTo>
                    <a:pt x="325042" y="123864"/>
                  </a:lnTo>
                  <a:lnTo>
                    <a:pt x="324799" y="123993"/>
                  </a:lnTo>
                  <a:lnTo>
                    <a:pt x="324547" y="124093"/>
                  </a:lnTo>
                  <a:lnTo>
                    <a:pt x="324015" y="124265"/>
                  </a:lnTo>
                  <a:lnTo>
                    <a:pt x="323755" y="124356"/>
                  </a:lnTo>
                  <a:lnTo>
                    <a:pt x="323002" y="124670"/>
                  </a:lnTo>
                  <a:lnTo>
                    <a:pt x="322757" y="124779"/>
                  </a:lnTo>
                  <a:lnTo>
                    <a:pt x="322512" y="124894"/>
                  </a:lnTo>
                  <a:lnTo>
                    <a:pt x="322187" y="125056"/>
                  </a:lnTo>
                  <a:lnTo>
                    <a:pt x="321557" y="125418"/>
                  </a:lnTo>
                  <a:lnTo>
                    <a:pt x="321241" y="125594"/>
                  </a:lnTo>
                  <a:lnTo>
                    <a:pt x="320920" y="125766"/>
                  </a:lnTo>
                  <a:lnTo>
                    <a:pt x="320517" y="125957"/>
                  </a:lnTo>
                  <a:lnTo>
                    <a:pt x="320109" y="126138"/>
                  </a:lnTo>
                  <a:lnTo>
                    <a:pt x="319693" y="126309"/>
                  </a:lnTo>
                  <a:lnTo>
                    <a:pt x="319277" y="126476"/>
                  </a:lnTo>
                  <a:lnTo>
                    <a:pt x="318858" y="126629"/>
                  </a:lnTo>
                  <a:lnTo>
                    <a:pt x="318363" y="126771"/>
                  </a:lnTo>
                  <a:lnTo>
                    <a:pt x="317346" y="126991"/>
                  </a:lnTo>
                  <a:lnTo>
                    <a:pt x="316847" y="127124"/>
                  </a:lnTo>
                  <a:lnTo>
                    <a:pt x="316375" y="127310"/>
                  </a:lnTo>
                  <a:lnTo>
                    <a:pt x="316023" y="127496"/>
                  </a:lnTo>
                  <a:lnTo>
                    <a:pt x="315683" y="127701"/>
                  </a:lnTo>
                  <a:lnTo>
                    <a:pt x="315516" y="127815"/>
                  </a:lnTo>
                  <a:lnTo>
                    <a:pt x="315925" y="127796"/>
                  </a:lnTo>
                  <a:lnTo>
                    <a:pt x="316745" y="127787"/>
                  </a:lnTo>
                  <a:lnTo>
                    <a:pt x="317152" y="127791"/>
                  </a:lnTo>
                  <a:lnTo>
                    <a:pt x="317912" y="127820"/>
                  </a:lnTo>
                  <a:lnTo>
                    <a:pt x="318609" y="127877"/>
                  </a:lnTo>
                  <a:lnTo>
                    <a:pt x="319305" y="127920"/>
                  </a:lnTo>
                  <a:lnTo>
                    <a:pt x="319840" y="127929"/>
                  </a:lnTo>
                  <a:lnTo>
                    <a:pt x="320379" y="127925"/>
                  </a:lnTo>
                  <a:lnTo>
                    <a:pt x="321989" y="127882"/>
                  </a:lnTo>
                  <a:lnTo>
                    <a:pt x="322405" y="127867"/>
                  </a:lnTo>
                  <a:lnTo>
                    <a:pt x="323244" y="127829"/>
                  </a:lnTo>
                  <a:lnTo>
                    <a:pt x="323659" y="127820"/>
                  </a:lnTo>
                  <a:lnTo>
                    <a:pt x="324075" y="127834"/>
                  </a:lnTo>
                  <a:lnTo>
                    <a:pt x="324547" y="127877"/>
                  </a:lnTo>
                  <a:lnTo>
                    <a:pt x="325017" y="127939"/>
                  </a:lnTo>
                  <a:lnTo>
                    <a:pt x="325485" y="128020"/>
                  </a:lnTo>
                  <a:lnTo>
                    <a:pt x="325952" y="128110"/>
                  </a:lnTo>
                  <a:lnTo>
                    <a:pt x="326411" y="128220"/>
                  </a:lnTo>
                  <a:lnTo>
                    <a:pt x="326819" y="128325"/>
                  </a:lnTo>
                  <a:lnTo>
                    <a:pt x="327219" y="128439"/>
                  </a:lnTo>
                  <a:lnTo>
                    <a:pt x="327618" y="128563"/>
                  </a:lnTo>
                  <a:lnTo>
                    <a:pt x="328014" y="128701"/>
                  </a:lnTo>
                  <a:lnTo>
                    <a:pt x="328406" y="128844"/>
                  </a:lnTo>
                  <a:lnTo>
                    <a:pt x="328592" y="128939"/>
                  </a:lnTo>
                  <a:lnTo>
                    <a:pt x="328976" y="129216"/>
                  </a:lnTo>
                  <a:lnTo>
                    <a:pt x="329246" y="129492"/>
                  </a:lnTo>
                  <a:lnTo>
                    <a:pt x="329495" y="129792"/>
                  </a:lnTo>
                  <a:lnTo>
                    <a:pt x="329720" y="130117"/>
                  </a:lnTo>
                  <a:lnTo>
                    <a:pt x="329927" y="130455"/>
                  </a:lnTo>
                  <a:lnTo>
                    <a:pt x="330112" y="130798"/>
                  </a:lnTo>
                  <a:lnTo>
                    <a:pt x="330319" y="131218"/>
                  </a:lnTo>
                  <a:lnTo>
                    <a:pt x="330508" y="131656"/>
                  </a:lnTo>
                  <a:lnTo>
                    <a:pt x="330662" y="132108"/>
                  </a:lnTo>
                  <a:lnTo>
                    <a:pt x="330758" y="132561"/>
                  </a:lnTo>
                  <a:lnTo>
                    <a:pt x="330773" y="133000"/>
                  </a:lnTo>
                  <a:lnTo>
                    <a:pt x="330718" y="133352"/>
                  </a:lnTo>
                  <a:lnTo>
                    <a:pt x="330611" y="133700"/>
                  </a:lnTo>
                  <a:lnTo>
                    <a:pt x="330468" y="134048"/>
                  </a:lnTo>
                  <a:lnTo>
                    <a:pt x="330299" y="134386"/>
                  </a:lnTo>
                  <a:lnTo>
                    <a:pt x="330121" y="134706"/>
                  </a:lnTo>
                  <a:lnTo>
                    <a:pt x="329938" y="135011"/>
                  </a:lnTo>
                  <a:lnTo>
                    <a:pt x="329732" y="135306"/>
                  </a:lnTo>
                  <a:lnTo>
                    <a:pt x="329511" y="135592"/>
                  </a:lnTo>
                  <a:lnTo>
                    <a:pt x="329268" y="135854"/>
                  </a:lnTo>
                  <a:lnTo>
                    <a:pt x="329008" y="136092"/>
                  </a:lnTo>
                  <a:lnTo>
                    <a:pt x="328727" y="136297"/>
                  </a:lnTo>
                  <a:lnTo>
                    <a:pt x="328422" y="136478"/>
                  </a:lnTo>
                  <a:lnTo>
                    <a:pt x="328097" y="136636"/>
                  </a:lnTo>
                  <a:lnTo>
                    <a:pt x="327769" y="136783"/>
                  </a:lnTo>
                  <a:lnTo>
                    <a:pt x="327444" y="136922"/>
                  </a:lnTo>
                  <a:lnTo>
                    <a:pt x="327164" y="137036"/>
                  </a:lnTo>
                  <a:lnTo>
                    <a:pt x="326886" y="137141"/>
                  </a:lnTo>
                  <a:lnTo>
                    <a:pt x="326316" y="137341"/>
                  </a:lnTo>
                  <a:lnTo>
                    <a:pt x="326035" y="137446"/>
                  </a:lnTo>
                  <a:lnTo>
                    <a:pt x="325612" y="137589"/>
                  </a:lnTo>
                  <a:lnTo>
                    <a:pt x="325168" y="137713"/>
                  </a:lnTo>
                  <a:lnTo>
                    <a:pt x="324737" y="137851"/>
                  </a:lnTo>
                  <a:lnTo>
                    <a:pt x="324340" y="138027"/>
                  </a:lnTo>
                  <a:lnTo>
                    <a:pt x="324004" y="138270"/>
                  </a:lnTo>
                  <a:lnTo>
                    <a:pt x="323806" y="138480"/>
                  </a:lnTo>
                  <a:lnTo>
                    <a:pt x="323636" y="138718"/>
                  </a:lnTo>
                  <a:lnTo>
                    <a:pt x="323481" y="138975"/>
                  </a:lnTo>
                  <a:lnTo>
                    <a:pt x="323339" y="139242"/>
                  </a:lnTo>
                  <a:lnTo>
                    <a:pt x="323205" y="139504"/>
                  </a:lnTo>
                  <a:lnTo>
                    <a:pt x="323031" y="139909"/>
                  </a:lnTo>
                  <a:lnTo>
                    <a:pt x="322895" y="140333"/>
                  </a:lnTo>
                  <a:lnTo>
                    <a:pt x="322773" y="140767"/>
                  </a:lnTo>
                  <a:lnTo>
                    <a:pt x="322639" y="141191"/>
                  </a:lnTo>
                  <a:lnTo>
                    <a:pt x="322468" y="141601"/>
                  </a:lnTo>
                  <a:lnTo>
                    <a:pt x="322223" y="142054"/>
                  </a:lnTo>
                  <a:lnTo>
                    <a:pt x="321949" y="142492"/>
                  </a:lnTo>
                  <a:lnTo>
                    <a:pt x="321648" y="142921"/>
                  </a:lnTo>
                  <a:lnTo>
                    <a:pt x="321323" y="143326"/>
                  </a:lnTo>
                  <a:lnTo>
                    <a:pt x="320980" y="143712"/>
                  </a:lnTo>
                  <a:lnTo>
                    <a:pt x="320216" y="144642"/>
                  </a:lnTo>
                  <a:lnTo>
                    <a:pt x="318161" y="146652"/>
                  </a:lnTo>
                  <a:lnTo>
                    <a:pt x="317377" y="147529"/>
                  </a:lnTo>
                  <a:lnTo>
                    <a:pt x="316170" y="148668"/>
                  </a:lnTo>
                  <a:lnTo>
                    <a:pt x="315801" y="149145"/>
                  </a:lnTo>
                  <a:lnTo>
                    <a:pt x="315620" y="149345"/>
                  </a:lnTo>
                  <a:lnTo>
                    <a:pt x="315271" y="149755"/>
                  </a:lnTo>
                  <a:lnTo>
                    <a:pt x="314935" y="150179"/>
                  </a:lnTo>
                  <a:lnTo>
                    <a:pt x="314737" y="150441"/>
                  </a:lnTo>
                  <a:lnTo>
                    <a:pt x="314536" y="150698"/>
                  </a:lnTo>
                  <a:lnTo>
                    <a:pt x="314340" y="150965"/>
                  </a:lnTo>
                  <a:lnTo>
                    <a:pt x="314159" y="151236"/>
                  </a:lnTo>
                  <a:lnTo>
                    <a:pt x="313997" y="151518"/>
                  </a:lnTo>
                  <a:lnTo>
                    <a:pt x="313886" y="151794"/>
                  </a:lnTo>
                  <a:lnTo>
                    <a:pt x="313723" y="152390"/>
                  </a:lnTo>
                  <a:lnTo>
                    <a:pt x="313621" y="152656"/>
                  </a:lnTo>
                  <a:lnTo>
                    <a:pt x="313462" y="152866"/>
                  </a:lnTo>
                  <a:lnTo>
                    <a:pt x="313296" y="152985"/>
                  </a:lnTo>
                  <a:lnTo>
                    <a:pt x="313106" y="153076"/>
                  </a:lnTo>
                  <a:lnTo>
                    <a:pt x="312900" y="153148"/>
                  </a:lnTo>
                  <a:lnTo>
                    <a:pt x="312690" y="153209"/>
                  </a:lnTo>
                  <a:lnTo>
                    <a:pt x="312485" y="153257"/>
                  </a:lnTo>
                  <a:lnTo>
                    <a:pt x="312243" y="153290"/>
                  </a:lnTo>
                  <a:lnTo>
                    <a:pt x="311993" y="153300"/>
                  </a:lnTo>
                  <a:lnTo>
                    <a:pt x="311744" y="153300"/>
                  </a:lnTo>
                  <a:lnTo>
                    <a:pt x="311494" y="153290"/>
                  </a:lnTo>
                  <a:lnTo>
                    <a:pt x="311241" y="153286"/>
                  </a:lnTo>
                  <a:lnTo>
                    <a:pt x="310869" y="153290"/>
                  </a:lnTo>
                  <a:lnTo>
                    <a:pt x="310125" y="153286"/>
                  </a:lnTo>
                  <a:lnTo>
                    <a:pt x="309753" y="153290"/>
                  </a:lnTo>
                  <a:lnTo>
                    <a:pt x="309381" y="153310"/>
                  </a:lnTo>
                  <a:lnTo>
                    <a:pt x="309029" y="153333"/>
                  </a:lnTo>
                  <a:lnTo>
                    <a:pt x="308675" y="153367"/>
                  </a:lnTo>
                  <a:lnTo>
                    <a:pt x="307972" y="153457"/>
                  </a:lnTo>
                  <a:lnTo>
                    <a:pt x="307627" y="153519"/>
                  </a:lnTo>
                  <a:lnTo>
                    <a:pt x="307232" y="153600"/>
                  </a:lnTo>
                  <a:lnTo>
                    <a:pt x="306836" y="153691"/>
                  </a:lnTo>
                  <a:lnTo>
                    <a:pt x="306444" y="153795"/>
                  </a:lnTo>
                  <a:lnTo>
                    <a:pt x="306063" y="153924"/>
                  </a:lnTo>
                  <a:lnTo>
                    <a:pt x="305703" y="154082"/>
                  </a:lnTo>
                  <a:lnTo>
                    <a:pt x="305395" y="154253"/>
                  </a:lnTo>
                  <a:lnTo>
                    <a:pt x="305097" y="154444"/>
                  </a:lnTo>
                  <a:lnTo>
                    <a:pt x="304812" y="154653"/>
                  </a:lnTo>
                  <a:lnTo>
                    <a:pt x="304543" y="154882"/>
                  </a:lnTo>
                  <a:lnTo>
                    <a:pt x="304290" y="155125"/>
                  </a:lnTo>
                  <a:lnTo>
                    <a:pt x="303854" y="155349"/>
                  </a:lnTo>
                  <a:lnTo>
                    <a:pt x="302017" y="156683"/>
                  </a:lnTo>
                  <a:lnTo>
                    <a:pt x="301456" y="157079"/>
                  </a:lnTo>
                  <a:lnTo>
                    <a:pt x="297991" y="159481"/>
                  </a:lnTo>
                  <a:lnTo>
                    <a:pt x="296653" y="160210"/>
                  </a:lnTo>
                  <a:lnTo>
                    <a:pt x="296372" y="160410"/>
                  </a:lnTo>
                  <a:lnTo>
                    <a:pt x="295878" y="160676"/>
                  </a:lnTo>
                  <a:lnTo>
                    <a:pt x="295391" y="160734"/>
                  </a:lnTo>
                  <a:lnTo>
                    <a:pt x="294952" y="161025"/>
                  </a:lnTo>
                  <a:lnTo>
                    <a:pt x="294433" y="161101"/>
                  </a:lnTo>
                  <a:lnTo>
                    <a:pt x="294072" y="161129"/>
                  </a:lnTo>
                  <a:lnTo>
                    <a:pt x="293582" y="161218"/>
                  </a:lnTo>
                  <a:lnTo>
                    <a:pt x="293226" y="161315"/>
                  </a:lnTo>
                  <a:lnTo>
                    <a:pt x="292921" y="161482"/>
                  </a:lnTo>
                  <a:lnTo>
                    <a:pt x="292727" y="161511"/>
                  </a:lnTo>
                  <a:lnTo>
                    <a:pt x="292585" y="161644"/>
                  </a:lnTo>
                  <a:lnTo>
                    <a:pt x="291598" y="162102"/>
                  </a:lnTo>
                  <a:lnTo>
                    <a:pt x="289833" y="163574"/>
                  </a:lnTo>
                  <a:lnTo>
                    <a:pt x="289255" y="164522"/>
                  </a:lnTo>
                  <a:lnTo>
                    <a:pt x="288412" y="164918"/>
                  </a:lnTo>
                  <a:lnTo>
                    <a:pt x="288115" y="165866"/>
                  </a:lnTo>
                  <a:lnTo>
                    <a:pt x="287537" y="167153"/>
                  </a:lnTo>
                  <a:lnTo>
                    <a:pt x="286895" y="167963"/>
                  </a:lnTo>
                  <a:lnTo>
                    <a:pt x="285831" y="168968"/>
                  </a:lnTo>
                  <a:lnTo>
                    <a:pt x="283147" y="171036"/>
                  </a:lnTo>
                  <a:lnTo>
                    <a:pt x="282656" y="171232"/>
                  </a:lnTo>
                  <a:lnTo>
                    <a:pt x="282299" y="171565"/>
                  </a:lnTo>
                  <a:lnTo>
                    <a:pt x="281805" y="171832"/>
                  </a:lnTo>
                  <a:lnTo>
                    <a:pt x="280534" y="172905"/>
                  </a:lnTo>
                  <a:lnTo>
                    <a:pt x="279687" y="173500"/>
                  </a:lnTo>
                  <a:lnTo>
                    <a:pt x="278765" y="174305"/>
                  </a:lnTo>
                  <a:lnTo>
                    <a:pt x="277055" y="176393"/>
                  </a:lnTo>
                  <a:lnTo>
                    <a:pt x="277902" y="175859"/>
                  </a:lnTo>
                  <a:lnTo>
                    <a:pt x="278745" y="175535"/>
                  </a:lnTo>
                  <a:lnTo>
                    <a:pt x="279164" y="175335"/>
                  </a:lnTo>
                  <a:lnTo>
                    <a:pt x="280086" y="174534"/>
                  </a:lnTo>
                  <a:lnTo>
                    <a:pt x="280578" y="174267"/>
                  </a:lnTo>
                  <a:lnTo>
                    <a:pt x="280934" y="173867"/>
                  </a:lnTo>
                  <a:lnTo>
                    <a:pt x="283337" y="172199"/>
                  </a:lnTo>
                  <a:lnTo>
                    <a:pt x="284112" y="171599"/>
                  </a:lnTo>
                  <a:lnTo>
                    <a:pt x="287212" y="169878"/>
                  </a:lnTo>
                  <a:lnTo>
                    <a:pt x="288617" y="169216"/>
                  </a:lnTo>
                  <a:lnTo>
                    <a:pt x="289398" y="168411"/>
                  </a:lnTo>
                  <a:lnTo>
                    <a:pt x="289971" y="167605"/>
                  </a:lnTo>
                  <a:lnTo>
                    <a:pt x="292133" y="163545"/>
                  </a:lnTo>
                  <a:lnTo>
                    <a:pt x="292600" y="163016"/>
                  </a:lnTo>
                  <a:lnTo>
                    <a:pt x="292810" y="162888"/>
                  </a:lnTo>
                  <a:lnTo>
                    <a:pt x="293467" y="162535"/>
                  </a:lnTo>
                  <a:lnTo>
                    <a:pt x="294136" y="162254"/>
                  </a:lnTo>
                  <a:lnTo>
                    <a:pt x="295039" y="161911"/>
                  </a:lnTo>
                  <a:lnTo>
                    <a:pt x="296103" y="161430"/>
                  </a:lnTo>
                  <a:lnTo>
                    <a:pt x="296927" y="161044"/>
                  </a:lnTo>
                  <a:lnTo>
                    <a:pt x="297639" y="160619"/>
                  </a:lnTo>
                  <a:lnTo>
                    <a:pt x="298316" y="160195"/>
                  </a:lnTo>
                  <a:lnTo>
                    <a:pt x="299971" y="159247"/>
                  </a:lnTo>
                  <a:lnTo>
                    <a:pt x="300252" y="159071"/>
                  </a:lnTo>
                  <a:lnTo>
                    <a:pt x="300561" y="159009"/>
                  </a:lnTo>
                  <a:lnTo>
                    <a:pt x="300964" y="159099"/>
                  </a:lnTo>
                  <a:lnTo>
                    <a:pt x="300988" y="159657"/>
                  </a:lnTo>
                  <a:lnTo>
                    <a:pt x="301080" y="160233"/>
                  </a:lnTo>
                  <a:lnTo>
                    <a:pt x="301115" y="160362"/>
                  </a:lnTo>
                  <a:lnTo>
                    <a:pt x="301155" y="160491"/>
                  </a:lnTo>
                  <a:lnTo>
                    <a:pt x="301293" y="160863"/>
                  </a:lnTo>
                  <a:lnTo>
                    <a:pt x="301472" y="161210"/>
                  </a:lnTo>
                  <a:lnTo>
                    <a:pt x="301930" y="161706"/>
                  </a:lnTo>
                  <a:lnTo>
                    <a:pt x="302458" y="161925"/>
                  </a:lnTo>
                  <a:lnTo>
                    <a:pt x="302587" y="161939"/>
                  </a:lnTo>
                  <a:lnTo>
                    <a:pt x="302718" y="161939"/>
                  </a:lnTo>
                  <a:lnTo>
                    <a:pt x="302852" y="161930"/>
                  </a:lnTo>
                  <a:lnTo>
                    <a:pt x="303202" y="161858"/>
                  </a:lnTo>
                  <a:lnTo>
                    <a:pt x="303420" y="161777"/>
                  </a:lnTo>
                  <a:lnTo>
                    <a:pt x="304104" y="161587"/>
                  </a:lnTo>
                  <a:lnTo>
                    <a:pt x="304262" y="161563"/>
                  </a:lnTo>
                  <a:lnTo>
                    <a:pt x="304424" y="161549"/>
                  </a:lnTo>
                  <a:lnTo>
                    <a:pt x="304754" y="161544"/>
                  </a:lnTo>
                  <a:lnTo>
                    <a:pt x="304916" y="161554"/>
                  </a:lnTo>
                  <a:lnTo>
                    <a:pt x="305074" y="161568"/>
                  </a:lnTo>
                  <a:lnTo>
                    <a:pt x="305232" y="161592"/>
                  </a:lnTo>
                  <a:lnTo>
                    <a:pt x="305386" y="161620"/>
                  </a:lnTo>
                  <a:lnTo>
                    <a:pt x="305700" y="161692"/>
                  </a:lnTo>
                  <a:lnTo>
                    <a:pt x="305878" y="161744"/>
                  </a:lnTo>
                  <a:lnTo>
                    <a:pt x="306226" y="161873"/>
                  </a:lnTo>
                  <a:lnTo>
                    <a:pt x="306404" y="161930"/>
                  </a:lnTo>
                  <a:lnTo>
                    <a:pt x="306582" y="161978"/>
                  </a:lnTo>
                  <a:lnTo>
                    <a:pt x="306720" y="162006"/>
                  </a:lnTo>
                  <a:lnTo>
                    <a:pt x="306998" y="162044"/>
                  </a:lnTo>
                  <a:lnTo>
                    <a:pt x="307136" y="162059"/>
                  </a:lnTo>
                  <a:lnTo>
                    <a:pt x="307279" y="162068"/>
                  </a:lnTo>
                  <a:lnTo>
                    <a:pt x="307429" y="162073"/>
                  </a:lnTo>
                  <a:lnTo>
                    <a:pt x="307731" y="162068"/>
                  </a:lnTo>
                  <a:lnTo>
                    <a:pt x="307880" y="162054"/>
                  </a:lnTo>
                  <a:lnTo>
                    <a:pt x="308027" y="162030"/>
                  </a:lnTo>
                  <a:lnTo>
                    <a:pt x="308237" y="161978"/>
                  </a:lnTo>
                  <a:lnTo>
                    <a:pt x="308439" y="161911"/>
                  </a:lnTo>
                  <a:lnTo>
                    <a:pt x="308660" y="161820"/>
                  </a:lnTo>
                  <a:lnTo>
                    <a:pt x="308902" y="161696"/>
                  </a:lnTo>
                  <a:lnTo>
                    <a:pt x="309127" y="161554"/>
                  </a:lnTo>
                  <a:lnTo>
                    <a:pt x="309270" y="161544"/>
                  </a:lnTo>
                  <a:lnTo>
                    <a:pt x="310216" y="161501"/>
                  </a:lnTo>
                  <a:lnTo>
                    <a:pt x="310837" y="161482"/>
                  </a:lnTo>
                  <a:lnTo>
                    <a:pt x="311463" y="161454"/>
                  </a:lnTo>
                  <a:lnTo>
                    <a:pt x="311697" y="161439"/>
                  </a:lnTo>
                  <a:lnTo>
                    <a:pt x="312160" y="161401"/>
                  </a:lnTo>
                  <a:lnTo>
                    <a:pt x="312394" y="161387"/>
                  </a:lnTo>
                  <a:lnTo>
                    <a:pt x="312877" y="161391"/>
                  </a:lnTo>
                  <a:lnTo>
                    <a:pt x="313133" y="161401"/>
                  </a:lnTo>
                  <a:lnTo>
                    <a:pt x="313391" y="161425"/>
                  </a:lnTo>
                  <a:lnTo>
                    <a:pt x="313636" y="161468"/>
                  </a:lnTo>
                  <a:lnTo>
                    <a:pt x="313870" y="161544"/>
                  </a:lnTo>
                  <a:lnTo>
                    <a:pt x="314064" y="161630"/>
                  </a:lnTo>
                  <a:lnTo>
                    <a:pt x="314251" y="161739"/>
                  </a:lnTo>
                  <a:lnTo>
                    <a:pt x="314429" y="161863"/>
                  </a:lnTo>
                  <a:lnTo>
                    <a:pt x="314598" y="161996"/>
                  </a:lnTo>
                  <a:lnTo>
                    <a:pt x="314752" y="162140"/>
                  </a:lnTo>
                  <a:lnTo>
                    <a:pt x="314979" y="162411"/>
                  </a:lnTo>
                  <a:lnTo>
                    <a:pt x="315168" y="162726"/>
                  </a:lnTo>
                  <a:lnTo>
                    <a:pt x="315327" y="163069"/>
                  </a:lnTo>
                  <a:lnTo>
                    <a:pt x="315462" y="163421"/>
                  </a:lnTo>
                  <a:lnTo>
                    <a:pt x="315572" y="163774"/>
                  </a:lnTo>
                  <a:lnTo>
                    <a:pt x="315656" y="164127"/>
                  </a:lnTo>
                  <a:lnTo>
                    <a:pt x="315714" y="164499"/>
                  </a:lnTo>
                  <a:lnTo>
                    <a:pt x="315750" y="164870"/>
                  </a:lnTo>
                  <a:lnTo>
                    <a:pt x="315763" y="165242"/>
                  </a:lnTo>
                  <a:lnTo>
                    <a:pt x="315763" y="165614"/>
                  </a:lnTo>
                  <a:lnTo>
                    <a:pt x="315738" y="165947"/>
                  </a:lnTo>
                  <a:lnTo>
                    <a:pt x="315694" y="166276"/>
                  </a:lnTo>
                  <a:lnTo>
                    <a:pt x="315592" y="166938"/>
                  </a:lnTo>
                  <a:lnTo>
                    <a:pt x="315552" y="167272"/>
                  </a:lnTo>
                  <a:lnTo>
                    <a:pt x="315529" y="167639"/>
                  </a:lnTo>
                  <a:lnTo>
                    <a:pt x="315513" y="168006"/>
                  </a:lnTo>
                  <a:lnTo>
                    <a:pt x="315505" y="168377"/>
                  </a:lnTo>
                  <a:lnTo>
                    <a:pt x="315505" y="168744"/>
                  </a:lnTo>
                  <a:lnTo>
                    <a:pt x="315520" y="169111"/>
                  </a:lnTo>
                  <a:lnTo>
                    <a:pt x="315549" y="169502"/>
                  </a:lnTo>
                  <a:lnTo>
                    <a:pt x="315592" y="169893"/>
                  </a:lnTo>
                  <a:lnTo>
                    <a:pt x="315647" y="170279"/>
                  </a:lnTo>
                  <a:lnTo>
                    <a:pt x="315714" y="170665"/>
                  </a:lnTo>
                  <a:lnTo>
                    <a:pt x="315798" y="171046"/>
                  </a:lnTo>
                  <a:lnTo>
                    <a:pt x="315877" y="171341"/>
                  </a:lnTo>
                  <a:lnTo>
                    <a:pt x="315961" y="171632"/>
                  </a:lnTo>
                  <a:lnTo>
                    <a:pt x="316055" y="171923"/>
                  </a:lnTo>
                  <a:lnTo>
                    <a:pt x="316154" y="172209"/>
                  </a:lnTo>
                  <a:lnTo>
                    <a:pt x="316264" y="172490"/>
                  </a:lnTo>
                  <a:lnTo>
                    <a:pt x="316391" y="172776"/>
                  </a:lnTo>
                  <a:lnTo>
                    <a:pt x="316527" y="173057"/>
                  </a:lnTo>
                  <a:lnTo>
                    <a:pt x="316673" y="173333"/>
                  </a:lnTo>
                  <a:lnTo>
                    <a:pt x="316954" y="173896"/>
                  </a:lnTo>
                  <a:lnTo>
                    <a:pt x="317104" y="174224"/>
                  </a:lnTo>
                  <a:lnTo>
                    <a:pt x="317250" y="174558"/>
                  </a:lnTo>
                  <a:lnTo>
                    <a:pt x="317682" y="175568"/>
                  </a:lnTo>
                  <a:lnTo>
                    <a:pt x="317821" y="175926"/>
                  </a:lnTo>
                  <a:lnTo>
                    <a:pt x="318081" y="176650"/>
                  </a:lnTo>
                  <a:lnTo>
                    <a:pt x="318228" y="176998"/>
                  </a:lnTo>
                  <a:lnTo>
                    <a:pt x="318410" y="177332"/>
                  </a:lnTo>
                  <a:lnTo>
                    <a:pt x="318644" y="177698"/>
                  </a:lnTo>
                  <a:lnTo>
                    <a:pt x="318775" y="177874"/>
                  </a:lnTo>
                  <a:lnTo>
                    <a:pt x="318914" y="178041"/>
                  </a:lnTo>
                  <a:lnTo>
                    <a:pt x="319297" y="178389"/>
                  </a:lnTo>
                  <a:lnTo>
                    <a:pt x="319677" y="178656"/>
                  </a:lnTo>
                  <a:lnTo>
                    <a:pt x="319967" y="178837"/>
                  </a:lnTo>
                  <a:lnTo>
                    <a:pt x="320263" y="179009"/>
                  </a:lnTo>
                  <a:lnTo>
                    <a:pt x="320568" y="179171"/>
                  </a:lnTo>
                  <a:lnTo>
                    <a:pt x="320880" y="179314"/>
                  </a:lnTo>
                  <a:lnTo>
                    <a:pt x="321194" y="179447"/>
                  </a:lnTo>
                  <a:lnTo>
                    <a:pt x="321506" y="179605"/>
                  </a:lnTo>
                  <a:lnTo>
                    <a:pt x="323303" y="180729"/>
                  </a:lnTo>
                  <a:lnTo>
                    <a:pt x="323984" y="181558"/>
                  </a:lnTo>
                  <a:lnTo>
                    <a:pt x="324665" y="182459"/>
                  </a:lnTo>
                  <a:lnTo>
                    <a:pt x="325334" y="184241"/>
                  </a:lnTo>
                  <a:lnTo>
                    <a:pt x="325583" y="185952"/>
                  </a:lnTo>
                  <a:lnTo>
                    <a:pt x="325703" y="187186"/>
                  </a:lnTo>
                  <a:lnTo>
                    <a:pt x="325547" y="188068"/>
                  </a:lnTo>
                  <a:lnTo>
                    <a:pt x="324977" y="188878"/>
                  </a:lnTo>
                  <a:lnTo>
                    <a:pt x="323770" y="190088"/>
                  </a:lnTo>
                  <a:lnTo>
                    <a:pt x="322924" y="190684"/>
                  </a:lnTo>
                  <a:lnTo>
                    <a:pt x="322005" y="191218"/>
                  </a:lnTo>
                  <a:lnTo>
                    <a:pt x="320802" y="192290"/>
                  </a:lnTo>
                  <a:lnTo>
                    <a:pt x="320374" y="192757"/>
                  </a:lnTo>
                  <a:lnTo>
                    <a:pt x="319439" y="194515"/>
                  </a:lnTo>
                  <a:lnTo>
                    <a:pt x="318272" y="197498"/>
                  </a:lnTo>
                  <a:lnTo>
                    <a:pt x="317758" y="198281"/>
                  </a:lnTo>
                  <a:lnTo>
                    <a:pt x="317453" y="198842"/>
                  </a:lnTo>
                  <a:lnTo>
                    <a:pt x="317163" y="199481"/>
                  </a:lnTo>
                  <a:lnTo>
                    <a:pt x="317097" y="199649"/>
                  </a:lnTo>
                  <a:lnTo>
                    <a:pt x="317594" y="200380"/>
                  </a:lnTo>
                  <a:lnTo>
                    <a:pt x="317061" y="201170"/>
                  </a:lnTo>
                  <a:lnTo>
                    <a:pt x="316511" y="202462"/>
                  </a:lnTo>
                  <a:lnTo>
                    <a:pt x="315861" y="204763"/>
                  </a:lnTo>
                  <a:lnTo>
                    <a:pt x="314238" y="208866"/>
                  </a:lnTo>
                  <a:lnTo>
                    <a:pt x="312516" y="211911"/>
                  </a:lnTo>
                  <a:lnTo>
                    <a:pt x="310699" y="214804"/>
                  </a:lnTo>
                  <a:lnTo>
                    <a:pt x="309757" y="215738"/>
                  </a:lnTo>
                  <a:lnTo>
                    <a:pt x="309171" y="215871"/>
                  </a:lnTo>
                  <a:lnTo>
                    <a:pt x="306135" y="215871"/>
                  </a:lnTo>
                  <a:lnTo>
                    <a:pt x="304979" y="215714"/>
                  </a:lnTo>
                  <a:lnTo>
                    <a:pt x="303890" y="215357"/>
                  </a:lnTo>
                  <a:lnTo>
                    <a:pt x="302671" y="214417"/>
                  </a:lnTo>
                  <a:lnTo>
                    <a:pt x="301358" y="213684"/>
                  </a:lnTo>
                  <a:lnTo>
                    <a:pt x="299571" y="213533"/>
                  </a:lnTo>
                  <a:lnTo>
                    <a:pt x="298344" y="213813"/>
                  </a:lnTo>
                  <a:lnTo>
                    <a:pt x="296967" y="214654"/>
                  </a:lnTo>
                  <a:lnTo>
                    <a:pt x="296170" y="215582"/>
                  </a:lnTo>
                  <a:lnTo>
                    <a:pt x="295546" y="216552"/>
                  </a:lnTo>
                  <a:lnTo>
                    <a:pt x="295075" y="218016"/>
                  </a:lnTo>
                  <a:lnTo>
                    <a:pt x="294746" y="219526"/>
                  </a:lnTo>
                  <a:lnTo>
                    <a:pt x="294878" y="221232"/>
                  </a:lnTo>
                  <a:lnTo>
                    <a:pt x="295277" y="222862"/>
                  </a:lnTo>
                  <a:lnTo>
                    <a:pt x="296132" y="224649"/>
                  </a:lnTo>
                  <a:lnTo>
                    <a:pt x="297621" y="226317"/>
                  </a:lnTo>
                  <a:lnTo>
                    <a:pt x="299797" y="228381"/>
                  </a:lnTo>
                  <a:lnTo>
                    <a:pt x="300400" y="229112"/>
                  </a:lnTo>
                  <a:lnTo>
                    <a:pt x="301013" y="230481"/>
                  </a:lnTo>
                  <a:lnTo>
                    <a:pt x="300615" y="231591"/>
                  </a:lnTo>
                  <a:lnTo>
                    <a:pt x="299532" y="232035"/>
                  </a:lnTo>
                  <a:lnTo>
                    <a:pt x="298214" y="232469"/>
                  </a:lnTo>
                  <a:lnTo>
                    <a:pt x="295871" y="232788"/>
                  </a:lnTo>
                  <a:lnTo>
                    <a:pt x="294517" y="232988"/>
                  </a:lnTo>
                  <a:lnTo>
                    <a:pt x="292471" y="233184"/>
                  </a:lnTo>
                  <a:lnTo>
                    <a:pt x="291017" y="233942"/>
                  </a:lnTo>
                  <a:lnTo>
                    <a:pt x="290126" y="234776"/>
                  </a:lnTo>
                  <a:lnTo>
                    <a:pt x="289335" y="235967"/>
                  </a:lnTo>
                  <a:lnTo>
                    <a:pt x="288836" y="237196"/>
                  </a:lnTo>
                  <a:lnTo>
                    <a:pt x="287882" y="239898"/>
                  </a:lnTo>
                  <a:lnTo>
                    <a:pt x="287320" y="241171"/>
                  </a:lnTo>
                  <a:lnTo>
                    <a:pt x="286561" y="241962"/>
                  </a:lnTo>
                  <a:lnTo>
                    <a:pt x="285305" y="242638"/>
                  </a:lnTo>
                  <a:lnTo>
                    <a:pt x="284414" y="242757"/>
                  </a:lnTo>
                  <a:lnTo>
                    <a:pt x="282399" y="242958"/>
                  </a:lnTo>
                  <a:lnTo>
                    <a:pt x="279562" y="243077"/>
                  </a:lnTo>
                  <a:lnTo>
                    <a:pt x="278373" y="243115"/>
                  </a:lnTo>
                  <a:lnTo>
                    <a:pt x="277447" y="243196"/>
                  </a:lnTo>
                  <a:lnTo>
                    <a:pt x="275864" y="243749"/>
                  </a:lnTo>
                  <a:lnTo>
                    <a:pt x="274875" y="244268"/>
                  </a:lnTo>
                  <a:lnTo>
                    <a:pt x="274344" y="244783"/>
                  </a:lnTo>
                  <a:lnTo>
                    <a:pt x="273485" y="245893"/>
                  </a:lnTo>
                  <a:lnTo>
                    <a:pt x="272530" y="248000"/>
                  </a:lnTo>
                  <a:lnTo>
                    <a:pt x="271802" y="250182"/>
                  </a:lnTo>
                  <a:lnTo>
                    <a:pt x="271231" y="251571"/>
                  </a:lnTo>
                  <a:lnTo>
                    <a:pt x="269788" y="254342"/>
                  </a:lnTo>
                  <a:lnTo>
                    <a:pt x="269566" y="255157"/>
                  </a:lnTo>
                  <a:lnTo>
                    <a:pt x="269550" y="255286"/>
                  </a:lnTo>
                  <a:lnTo>
                    <a:pt x="269479" y="255977"/>
                  </a:lnTo>
                  <a:lnTo>
                    <a:pt x="269404" y="256382"/>
                  </a:lnTo>
                  <a:lnTo>
                    <a:pt x="269598" y="257273"/>
                  </a:lnTo>
                  <a:lnTo>
                    <a:pt x="270140" y="258102"/>
                  </a:lnTo>
                  <a:lnTo>
                    <a:pt x="270417" y="258450"/>
                  </a:lnTo>
                  <a:lnTo>
                    <a:pt x="270619" y="258793"/>
                  </a:lnTo>
                  <a:lnTo>
                    <a:pt x="270892" y="259208"/>
                  </a:lnTo>
                  <a:lnTo>
                    <a:pt x="271015" y="260027"/>
                  </a:lnTo>
                  <a:lnTo>
                    <a:pt x="271070" y="260847"/>
                  </a:lnTo>
                  <a:lnTo>
                    <a:pt x="270631" y="262067"/>
                  </a:lnTo>
                  <a:lnTo>
                    <a:pt x="270199" y="262948"/>
                  </a:lnTo>
                  <a:lnTo>
                    <a:pt x="269910" y="263353"/>
                  </a:lnTo>
                  <a:lnTo>
                    <a:pt x="267757" y="267070"/>
                  </a:lnTo>
                  <a:lnTo>
                    <a:pt x="267045" y="267947"/>
                  </a:lnTo>
                  <a:lnTo>
                    <a:pt x="266197" y="268543"/>
                  </a:lnTo>
                  <a:lnTo>
                    <a:pt x="265350" y="268938"/>
                  </a:lnTo>
                  <a:lnTo>
                    <a:pt x="264087" y="269396"/>
                  </a:lnTo>
                  <a:lnTo>
                    <a:pt x="260588" y="269949"/>
                  </a:lnTo>
                  <a:lnTo>
                    <a:pt x="259753" y="269934"/>
                  </a:lnTo>
                  <a:lnTo>
                    <a:pt x="258842" y="270058"/>
                  </a:lnTo>
                  <a:lnTo>
                    <a:pt x="257366" y="270783"/>
                  </a:lnTo>
                  <a:lnTo>
                    <a:pt x="257013" y="270983"/>
                  </a:lnTo>
                  <a:lnTo>
                    <a:pt x="254674" y="273122"/>
                  </a:lnTo>
                  <a:lnTo>
                    <a:pt x="254104" y="273866"/>
                  </a:lnTo>
                  <a:lnTo>
                    <a:pt x="253380" y="275424"/>
                  </a:lnTo>
                  <a:lnTo>
                    <a:pt x="252663" y="276368"/>
                  </a:lnTo>
                  <a:lnTo>
                    <a:pt x="252014" y="277649"/>
                  </a:lnTo>
                  <a:lnTo>
                    <a:pt x="251444" y="278255"/>
                  </a:lnTo>
                  <a:lnTo>
                    <a:pt x="250878" y="278722"/>
                  </a:lnTo>
                  <a:lnTo>
                    <a:pt x="250521" y="279198"/>
                  </a:lnTo>
                  <a:lnTo>
                    <a:pt x="249595" y="280342"/>
                  </a:lnTo>
                  <a:lnTo>
                    <a:pt x="249025" y="281081"/>
                  </a:lnTo>
                  <a:lnTo>
                    <a:pt x="247604" y="282424"/>
                  </a:lnTo>
                  <a:lnTo>
                    <a:pt x="246547" y="283225"/>
                  </a:lnTo>
                  <a:lnTo>
                    <a:pt x="244794" y="283673"/>
                  </a:lnTo>
                  <a:lnTo>
                    <a:pt x="243954" y="283654"/>
                  </a:lnTo>
                  <a:lnTo>
                    <a:pt x="241860" y="283892"/>
                  </a:lnTo>
                  <a:lnTo>
                    <a:pt x="240950" y="283945"/>
                  </a:lnTo>
                  <a:lnTo>
                    <a:pt x="239766" y="283787"/>
                  </a:lnTo>
                  <a:lnTo>
                    <a:pt x="238867" y="283430"/>
                  </a:lnTo>
                  <a:lnTo>
                    <a:pt x="237961" y="283349"/>
                  </a:lnTo>
                  <a:lnTo>
                    <a:pt x="236290" y="283044"/>
                  </a:lnTo>
                  <a:lnTo>
                    <a:pt x="235035" y="283025"/>
                  </a:lnTo>
                  <a:lnTo>
                    <a:pt x="234125" y="283144"/>
                  </a:lnTo>
                  <a:lnTo>
                    <a:pt x="233634" y="283273"/>
                  </a:lnTo>
                  <a:lnTo>
                    <a:pt x="231877" y="284197"/>
                  </a:lnTo>
                  <a:lnTo>
                    <a:pt x="231445" y="284807"/>
                  </a:lnTo>
                  <a:lnTo>
                    <a:pt x="231370" y="285284"/>
                  </a:lnTo>
                  <a:lnTo>
                    <a:pt x="231354" y="286032"/>
                  </a:lnTo>
                  <a:lnTo>
                    <a:pt x="231691" y="286790"/>
                  </a:lnTo>
                  <a:lnTo>
                    <a:pt x="231892" y="287271"/>
                  </a:lnTo>
                  <a:lnTo>
                    <a:pt x="232019" y="288091"/>
                  </a:lnTo>
                  <a:lnTo>
                    <a:pt x="232075" y="288843"/>
                  </a:lnTo>
                  <a:lnTo>
                    <a:pt x="231699" y="290473"/>
                  </a:lnTo>
                  <a:lnTo>
                    <a:pt x="230614" y="292708"/>
                  </a:lnTo>
                  <a:lnTo>
                    <a:pt x="230309" y="294000"/>
                  </a:lnTo>
                  <a:lnTo>
                    <a:pt x="230095" y="294471"/>
                  </a:lnTo>
                  <a:lnTo>
                    <a:pt x="228235" y="296968"/>
                  </a:lnTo>
                  <a:lnTo>
                    <a:pt x="227878" y="297369"/>
                  </a:lnTo>
                  <a:lnTo>
                    <a:pt x="227162" y="298584"/>
                  </a:lnTo>
                  <a:lnTo>
                    <a:pt x="226295" y="300414"/>
                  </a:lnTo>
                  <a:lnTo>
                    <a:pt x="225563" y="302177"/>
                  </a:lnTo>
                  <a:lnTo>
                    <a:pt x="225341" y="302992"/>
                  </a:lnTo>
                  <a:lnTo>
                    <a:pt x="225048" y="303807"/>
                  </a:lnTo>
                  <a:lnTo>
                    <a:pt x="224973" y="304212"/>
                  </a:lnTo>
                  <a:lnTo>
                    <a:pt x="225032" y="304621"/>
                  </a:lnTo>
                  <a:lnTo>
                    <a:pt x="225028" y="305031"/>
                  </a:lnTo>
                  <a:lnTo>
                    <a:pt x="225432" y="305860"/>
                  </a:lnTo>
                  <a:lnTo>
                    <a:pt x="225701" y="306275"/>
                  </a:lnTo>
                  <a:lnTo>
                    <a:pt x="226252" y="306694"/>
                  </a:lnTo>
                  <a:lnTo>
                    <a:pt x="226738" y="306904"/>
                  </a:lnTo>
                  <a:lnTo>
                    <a:pt x="227578" y="306918"/>
                  </a:lnTo>
                  <a:lnTo>
                    <a:pt x="230092" y="306828"/>
                  </a:lnTo>
                  <a:lnTo>
                    <a:pt x="230856" y="306837"/>
                  </a:lnTo>
                  <a:lnTo>
                    <a:pt x="231204" y="307052"/>
                  </a:lnTo>
                  <a:lnTo>
                    <a:pt x="231612" y="307538"/>
                  </a:lnTo>
                  <a:lnTo>
                    <a:pt x="231810" y="308291"/>
                  </a:lnTo>
                  <a:lnTo>
                    <a:pt x="231794" y="309110"/>
                  </a:lnTo>
                  <a:lnTo>
                    <a:pt x="231695" y="309501"/>
                  </a:lnTo>
                  <a:lnTo>
                    <a:pt x="231346" y="310873"/>
                  </a:lnTo>
                  <a:lnTo>
                    <a:pt x="231339" y="311283"/>
                  </a:lnTo>
                  <a:lnTo>
                    <a:pt x="231263" y="311626"/>
                  </a:lnTo>
                  <a:lnTo>
                    <a:pt x="230800" y="314276"/>
                  </a:lnTo>
                  <a:lnTo>
                    <a:pt x="230096" y="314676"/>
                  </a:lnTo>
                  <a:lnTo>
                    <a:pt x="225112" y="316158"/>
                  </a:lnTo>
                  <a:lnTo>
                    <a:pt x="222531" y="316320"/>
                  </a:lnTo>
                  <a:lnTo>
                    <a:pt x="220848" y="316702"/>
                  </a:lnTo>
                  <a:lnTo>
                    <a:pt x="220076" y="316959"/>
                  </a:lnTo>
                  <a:lnTo>
                    <a:pt x="219372" y="317354"/>
                  </a:lnTo>
                  <a:lnTo>
                    <a:pt x="218659" y="318165"/>
                  </a:lnTo>
                  <a:lnTo>
                    <a:pt x="217385" y="319232"/>
                  </a:lnTo>
                  <a:lnTo>
                    <a:pt x="216894" y="319499"/>
                  </a:lnTo>
                  <a:lnTo>
                    <a:pt x="215477" y="320700"/>
                  </a:lnTo>
                  <a:lnTo>
                    <a:pt x="214554" y="321367"/>
                  </a:lnTo>
                  <a:lnTo>
                    <a:pt x="214135" y="321567"/>
                  </a:lnTo>
                  <a:lnTo>
                    <a:pt x="212864" y="322296"/>
                  </a:lnTo>
                  <a:lnTo>
                    <a:pt x="211660" y="323297"/>
                  </a:lnTo>
                  <a:lnTo>
                    <a:pt x="211237" y="323769"/>
                  </a:lnTo>
                  <a:lnTo>
                    <a:pt x="210742" y="324102"/>
                  </a:lnTo>
                  <a:lnTo>
                    <a:pt x="208169" y="327605"/>
                  </a:lnTo>
                  <a:lnTo>
                    <a:pt x="207813" y="328010"/>
                  </a:lnTo>
                  <a:lnTo>
                    <a:pt x="205616" y="329883"/>
                  </a:lnTo>
                  <a:lnTo>
                    <a:pt x="204840" y="330345"/>
                  </a:lnTo>
                  <a:lnTo>
                    <a:pt x="203862" y="330531"/>
                  </a:lnTo>
                  <a:lnTo>
                    <a:pt x="201911" y="330297"/>
                  </a:lnTo>
                  <a:lnTo>
                    <a:pt x="201075" y="330278"/>
                  </a:lnTo>
                  <a:lnTo>
                    <a:pt x="200094" y="330469"/>
                  </a:lnTo>
                  <a:lnTo>
                    <a:pt x="199666" y="330941"/>
                  </a:lnTo>
                  <a:lnTo>
                    <a:pt x="199092" y="331884"/>
                  </a:lnTo>
                  <a:lnTo>
                    <a:pt x="198807" y="332084"/>
                  </a:lnTo>
                  <a:lnTo>
                    <a:pt x="198237" y="332894"/>
                  </a:lnTo>
                  <a:lnTo>
                    <a:pt x="197441" y="334519"/>
                  </a:lnTo>
                  <a:lnTo>
                    <a:pt x="197208" y="335811"/>
                  </a:lnTo>
                  <a:lnTo>
                    <a:pt x="196832" y="337440"/>
                  </a:lnTo>
                  <a:lnTo>
                    <a:pt x="196321" y="338799"/>
                  </a:lnTo>
                  <a:lnTo>
                    <a:pt x="195965" y="339132"/>
                  </a:lnTo>
                  <a:lnTo>
                    <a:pt x="195193" y="339528"/>
                  </a:lnTo>
                  <a:lnTo>
                    <a:pt x="194350" y="339718"/>
                  </a:lnTo>
                  <a:lnTo>
                    <a:pt x="193095" y="339699"/>
                  </a:lnTo>
                  <a:lnTo>
                    <a:pt x="192477" y="339142"/>
                  </a:lnTo>
                  <a:lnTo>
                    <a:pt x="191860" y="338446"/>
                  </a:lnTo>
                  <a:lnTo>
                    <a:pt x="190633" y="336859"/>
                  </a:lnTo>
                  <a:lnTo>
                    <a:pt x="190288" y="336578"/>
                  </a:lnTo>
                  <a:lnTo>
                    <a:pt x="189315" y="336287"/>
                  </a:lnTo>
                  <a:lnTo>
                    <a:pt x="188408" y="336273"/>
                  </a:lnTo>
                  <a:lnTo>
                    <a:pt x="188060" y="336197"/>
                  </a:lnTo>
                  <a:lnTo>
                    <a:pt x="186733" y="336378"/>
                  </a:lnTo>
                  <a:lnTo>
                    <a:pt x="185819" y="336707"/>
                  </a:lnTo>
                  <a:lnTo>
                    <a:pt x="184976" y="337097"/>
                  </a:lnTo>
                  <a:lnTo>
                    <a:pt x="183709" y="337622"/>
                  </a:lnTo>
                  <a:lnTo>
                    <a:pt x="183361" y="337550"/>
                  </a:lnTo>
                  <a:lnTo>
                    <a:pt x="182874" y="337541"/>
                  </a:lnTo>
                  <a:lnTo>
                    <a:pt x="182458" y="337259"/>
                  </a:lnTo>
                  <a:lnTo>
                    <a:pt x="181777" y="336364"/>
                  </a:lnTo>
                  <a:lnTo>
                    <a:pt x="181575" y="335882"/>
                  </a:lnTo>
                  <a:lnTo>
                    <a:pt x="181306" y="335468"/>
                  </a:lnTo>
                  <a:lnTo>
                    <a:pt x="180633" y="333886"/>
                  </a:lnTo>
                  <a:lnTo>
                    <a:pt x="180154" y="333466"/>
                  </a:lnTo>
                  <a:lnTo>
                    <a:pt x="179034" y="333514"/>
                  </a:lnTo>
                  <a:lnTo>
                    <a:pt x="178052" y="333909"/>
                  </a:lnTo>
                  <a:lnTo>
                    <a:pt x="176849" y="334777"/>
                  </a:lnTo>
                  <a:lnTo>
                    <a:pt x="175226" y="335978"/>
                  </a:lnTo>
                  <a:lnTo>
                    <a:pt x="174438" y="337055"/>
                  </a:lnTo>
                  <a:lnTo>
                    <a:pt x="174082" y="337455"/>
                  </a:lnTo>
                  <a:lnTo>
                    <a:pt x="173722" y="338065"/>
                  </a:lnTo>
                  <a:lnTo>
                    <a:pt x="173508" y="338265"/>
                  </a:lnTo>
                  <a:lnTo>
                    <a:pt x="172574" y="339818"/>
                  </a:lnTo>
                  <a:lnTo>
                    <a:pt x="171849" y="341443"/>
                  </a:lnTo>
                  <a:lnTo>
                    <a:pt x="171703" y="341920"/>
                  </a:lnTo>
                  <a:lnTo>
                    <a:pt x="171481" y="342530"/>
                  </a:lnTo>
                  <a:lnTo>
                    <a:pt x="170899" y="344022"/>
                  </a:lnTo>
                  <a:lnTo>
                    <a:pt x="170373" y="346195"/>
                  </a:lnTo>
                  <a:lnTo>
                    <a:pt x="169565" y="348296"/>
                  </a:lnTo>
                  <a:lnTo>
                    <a:pt x="168995" y="349106"/>
                  </a:lnTo>
                  <a:lnTo>
                    <a:pt x="167637" y="350927"/>
                  </a:lnTo>
                  <a:lnTo>
                    <a:pt x="166224" y="351994"/>
                  </a:lnTo>
                  <a:lnTo>
                    <a:pt x="165954" y="352173"/>
                  </a:lnTo>
                  <a:lnTo>
                    <a:pt x="163893" y="353452"/>
                  </a:lnTo>
                  <a:lnTo>
                    <a:pt x="163113" y="354262"/>
                  </a:lnTo>
                  <a:lnTo>
                    <a:pt x="162456" y="355820"/>
                  </a:lnTo>
                  <a:lnTo>
                    <a:pt x="162167" y="356497"/>
                  </a:lnTo>
                  <a:lnTo>
                    <a:pt x="161807" y="357174"/>
                  </a:lnTo>
                  <a:lnTo>
                    <a:pt x="161660" y="357579"/>
                  </a:lnTo>
                  <a:lnTo>
                    <a:pt x="161446" y="357846"/>
                  </a:lnTo>
                  <a:lnTo>
                    <a:pt x="161082" y="358661"/>
                  </a:lnTo>
                  <a:lnTo>
                    <a:pt x="160500" y="360014"/>
                  </a:lnTo>
                  <a:lnTo>
                    <a:pt x="160354" y="360424"/>
                  </a:lnTo>
                  <a:lnTo>
                    <a:pt x="160187" y="360633"/>
                  </a:lnTo>
                  <a:lnTo>
                    <a:pt x="155578" y="359849"/>
                  </a:lnTo>
                  <a:lnTo>
                    <a:pt x="150519" y="358992"/>
                  </a:lnTo>
                  <a:lnTo>
                    <a:pt x="146815" y="358365"/>
                  </a:lnTo>
                  <a:lnTo>
                    <a:pt x="143051" y="357752"/>
                  </a:lnTo>
                  <a:lnTo>
                    <a:pt x="142172" y="354146"/>
                  </a:lnTo>
                  <a:lnTo>
                    <a:pt x="142357" y="353187"/>
                  </a:lnTo>
                  <a:lnTo>
                    <a:pt x="137188" y="352313"/>
                  </a:lnTo>
                  <a:lnTo>
                    <a:pt x="136521" y="352111"/>
                  </a:lnTo>
                  <a:lnTo>
                    <a:pt x="135997" y="352114"/>
                  </a:lnTo>
                  <a:lnTo>
                    <a:pt x="119548" y="349396"/>
                  </a:lnTo>
                  <a:lnTo>
                    <a:pt x="119124" y="349707"/>
                  </a:lnTo>
                  <a:lnTo>
                    <a:pt x="118714" y="350140"/>
                  </a:lnTo>
                  <a:lnTo>
                    <a:pt x="118016" y="354287"/>
                  </a:lnTo>
                  <a:lnTo>
                    <a:pt x="118144" y="354328"/>
                  </a:lnTo>
                  <a:lnTo>
                    <a:pt x="117775" y="356525"/>
                  </a:lnTo>
                  <a:lnTo>
                    <a:pt x="118751" y="356690"/>
                  </a:lnTo>
                  <a:lnTo>
                    <a:pt x="118181" y="358189"/>
                  </a:lnTo>
                  <a:lnTo>
                    <a:pt x="118020" y="358763"/>
                  </a:lnTo>
                  <a:lnTo>
                    <a:pt x="117246" y="358841"/>
                  </a:lnTo>
                  <a:lnTo>
                    <a:pt x="115229" y="359042"/>
                  </a:lnTo>
                  <a:lnTo>
                    <a:pt x="115275" y="358765"/>
                  </a:lnTo>
                  <a:lnTo>
                    <a:pt x="114877" y="358485"/>
                  </a:lnTo>
                  <a:lnTo>
                    <a:pt x="113880" y="364017"/>
                  </a:lnTo>
                  <a:lnTo>
                    <a:pt x="112859" y="363860"/>
                  </a:lnTo>
                  <a:lnTo>
                    <a:pt x="101212" y="362135"/>
                  </a:lnTo>
                  <a:lnTo>
                    <a:pt x="99059" y="361811"/>
                  </a:lnTo>
                  <a:lnTo>
                    <a:pt x="92757" y="360882"/>
                  </a:lnTo>
                  <a:lnTo>
                    <a:pt x="90235" y="360474"/>
                  </a:lnTo>
                  <a:lnTo>
                    <a:pt x="88224" y="360153"/>
                  </a:lnTo>
                  <a:lnTo>
                    <a:pt x="85049" y="359676"/>
                  </a:lnTo>
                  <a:lnTo>
                    <a:pt x="87492" y="345680"/>
                  </a:lnTo>
                  <a:lnTo>
                    <a:pt x="88006" y="345595"/>
                  </a:lnTo>
                  <a:lnTo>
                    <a:pt x="89238" y="345528"/>
                  </a:lnTo>
                  <a:lnTo>
                    <a:pt x="89708" y="343081"/>
                  </a:lnTo>
                  <a:lnTo>
                    <a:pt x="90164" y="343048"/>
                  </a:lnTo>
                  <a:lnTo>
                    <a:pt x="90906" y="342955"/>
                  </a:lnTo>
                  <a:lnTo>
                    <a:pt x="91666" y="342869"/>
                  </a:lnTo>
                  <a:lnTo>
                    <a:pt x="91912" y="341525"/>
                  </a:lnTo>
                  <a:lnTo>
                    <a:pt x="92632" y="341444"/>
                  </a:lnTo>
                  <a:lnTo>
                    <a:pt x="92363" y="342912"/>
                  </a:lnTo>
                  <a:lnTo>
                    <a:pt x="93107" y="342836"/>
                  </a:lnTo>
                  <a:lnTo>
                    <a:pt x="93329" y="341649"/>
                  </a:lnTo>
                  <a:lnTo>
                    <a:pt x="94750" y="341911"/>
                  </a:lnTo>
                  <a:lnTo>
                    <a:pt x="95288" y="339095"/>
                  </a:lnTo>
                  <a:lnTo>
                    <a:pt x="95328" y="338904"/>
                  </a:lnTo>
                  <a:lnTo>
                    <a:pt x="95415" y="338452"/>
                  </a:lnTo>
                  <a:lnTo>
                    <a:pt x="95526" y="337842"/>
                  </a:lnTo>
                  <a:lnTo>
                    <a:pt x="95736" y="337880"/>
                  </a:lnTo>
                  <a:lnTo>
                    <a:pt x="95854" y="337216"/>
                  </a:lnTo>
                  <a:lnTo>
                    <a:pt x="95657" y="337179"/>
                  </a:lnTo>
                  <a:lnTo>
                    <a:pt x="95902" y="335902"/>
                  </a:lnTo>
                  <a:lnTo>
                    <a:pt x="95930" y="335774"/>
                  </a:lnTo>
                  <a:lnTo>
                    <a:pt x="96025" y="335259"/>
                  </a:lnTo>
                  <a:lnTo>
                    <a:pt x="96274" y="333972"/>
                  </a:lnTo>
                  <a:lnTo>
                    <a:pt x="96393" y="333339"/>
                  </a:lnTo>
                  <a:lnTo>
                    <a:pt x="96646" y="332038"/>
                  </a:lnTo>
                  <a:lnTo>
                    <a:pt x="96911" y="330627"/>
                  </a:lnTo>
                  <a:lnTo>
                    <a:pt x="97208" y="329093"/>
                  </a:lnTo>
                  <a:lnTo>
                    <a:pt x="97505" y="327534"/>
                  </a:lnTo>
                  <a:lnTo>
                    <a:pt x="97632" y="326896"/>
                  </a:lnTo>
                  <a:lnTo>
                    <a:pt x="98214" y="323836"/>
                  </a:lnTo>
                  <a:lnTo>
                    <a:pt x="98252" y="323407"/>
                  </a:lnTo>
                  <a:lnTo>
                    <a:pt x="98289" y="322988"/>
                  </a:lnTo>
                  <a:lnTo>
                    <a:pt x="98558" y="321354"/>
                  </a:lnTo>
                  <a:lnTo>
                    <a:pt x="98819" y="319695"/>
                  </a:lnTo>
                  <a:lnTo>
                    <a:pt x="99425" y="315959"/>
                  </a:lnTo>
                  <a:lnTo>
                    <a:pt x="99665" y="314447"/>
                  </a:lnTo>
                  <a:lnTo>
                    <a:pt x="99738" y="314058"/>
                  </a:lnTo>
                  <a:lnTo>
                    <a:pt x="99837" y="313577"/>
                  </a:lnTo>
                  <a:lnTo>
                    <a:pt x="99865" y="313243"/>
                  </a:lnTo>
                  <a:lnTo>
                    <a:pt x="100177" y="311266"/>
                  </a:lnTo>
                  <a:lnTo>
                    <a:pt x="100629" y="311347"/>
                  </a:lnTo>
                  <a:lnTo>
                    <a:pt x="101009" y="311456"/>
                  </a:lnTo>
                  <a:lnTo>
                    <a:pt x="101341" y="311685"/>
                  </a:lnTo>
                  <a:lnTo>
                    <a:pt x="103210" y="310322"/>
                  </a:lnTo>
                  <a:lnTo>
                    <a:pt x="103478" y="309974"/>
                  </a:lnTo>
                  <a:lnTo>
                    <a:pt x="103752" y="309617"/>
                  </a:lnTo>
                  <a:lnTo>
                    <a:pt x="105181" y="308408"/>
                  </a:lnTo>
                  <a:lnTo>
                    <a:pt x="105405" y="308132"/>
                  </a:lnTo>
                  <a:lnTo>
                    <a:pt x="105267" y="307890"/>
                  </a:lnTo>
                  <a:lnTo>
                    <a:pt x="105106" y="307670"/>
                  </a:lnTo>
                  <a:lnTo>
                    <a:pt x="104923" y="307485"/>
                  </a:lnTo>
                  <a:lnTo>
                    <a:pt x="104657" y="307342"/>
                  </a:lnTo>
                  <a:lnTo>
                    <a:pt x="104333" y="307268"/>
                  </a:lnTo>
                  <a:lnTo>
                    <a:pt x="103989" y="307219"/>
                  </a:lnTo>
                  <a:lnTo>
                    <a:pt x="103655" y="307152"/>
                  </a:lnTo>
                  <a:lnTo>
                    <a:pt x="103366" y="307023"/>
                  </a:lnTo>
                  <a:lnTo>
                    <a:pt x="103142" y="306838"/>
                  </a:lnTo>
                  <a:lnTo>
                    <a:pt x="102762" y="306367"/>
                  </a:lnTo>
                  <a:lnTo>
                    <a:pt x="101998" y="305300"/>
                  </a:lnTo>
                  <a:lnTo>
                    <a:pt x="101526" y="304598"/>
                  </a:lnTo>
                  <a:lnTo>
                    <a:pt x="101416" y="304428"/>
                  </a:lnTo>
                  <a:lnTo>
                    <a:pt x="101074" y="303873"/>
                  </a:lnTo>
                  <a:lnTo>
                    <a:pt x="100747" y="303309"/>
                  </a:lnTo>
                  <a:lnTo>
                    <a:pt x="100590" y="303024"/>
                  </a:lnTo>
                  <a:lnTo>
                    <a:pt x="100234" y="302592"/>
                  </a:lnTo>
                  <a:lnTo>
                    <a:pt x="99624" y="301558"/>
                  </a:lnTo>
                  <a:lnTo>
                    <a:pt x="99351" y="301282"/>
                  </a:lnTo>
                  <a:lnTo>
                    <a:pt x="99149" y="300796"/>
                  </a:lnTo>
                  <a:lnTo>
                    <a:pt x="98405" y="299557"/>
                  </a:lnTo>
                  <a:lnTo>
                    <a:pt x="97669" y="297770"/>
                  </a:lnTo>
                  <a:lnTo>
                    <a:pt x="97601" y="297565"/>
                  </a:lnTo>
                  <a:lnTo>
                    <a:pt x="97463" y="297494"/>
                  </a:lnTo>
                  <a:lnTo>
                    <a:pt x="97328" y="297150"/>
                  </a:lnTo>
                  <a:lnTo>
                    <a:pt x="96992" y="296459"/>
                  </a:lnTo>
                  <a:lnTo>
                    <a:pt x="96932" y="296050"/>
                  </a:lnTo>
                  <a:lnTo>
                    <a:pt x="96798" y="295640"/>
                  </a:lnTo>
                  <a:lnTo>
                    <a:pt x="96782" y="295401"/>
                  </a:lnTo>
                  <a:lnTo>
                    <a:pt x="96556" y="295387"/>
                  </a:lnTo>
                  <a:lnTo>
                    <a:pt x="90294" y="294367"/>
                  </a:lnTo>
                  <a:lnTo>
                    <a:pt x="90310" y="296059"/>
                  </a:lnTo>
                  <a:lnTo>
                    <a:pt x="89688" y="298351"/>
                  </a:lnTo>
                  <a:lnTo>
                    <a:pt x="86814" y="301234"/>
                  </a:lnTo>
                  <a:lnTo>
                    <a:pt x="84392" y="303083"/>
                  </a:lnTo>
                  <a:lnTo>
                    <a:pt x="80360" y="302393"/>
                  </a:lnTo>
                  <a:lnTo>
                    <a:pt x="74507" y="301392"/>
                  </a:lnTo>
                  <a:lnTo>
                    <a:pt x="74432" y="301835"/>
                  </a:lnTo>
                  <a:lnTo>
                    <a:pt x="68941" y="300148"/>
                  </a:lnTo>
                  <a:lnTo>
                    <a:pt x="68732" y="300715"/>
                  </a:lnTo>
                  <a:lnTo>
                    <a:pt x="66451" y="308363"/>
                  </a:lnTo>
                  <a:lnTo>
                    <a:pt x="62730" y="307721"/>
                  </a:lnTo>
                  <a:lnTo>
                    <a:pt x="60567" y="307385"/>
                  </a:lnTo>
                  <a:lnTo>
                    <a:pt x="60183" y="308161"/>
                  </a:lnTo>
                  <a:lnTo>
                    <a:pt x="57410" y="307696"/>
                  </a:lnTo>
                  <a:lnTo>
                    <a:pt x="55971" y="307015"/>
                  </a:lnTo>
                  <a:lnTo>
                    <a:pt x="55425" y="305713"/>
                  </a:lnTo>
                  <a:lnTo>
                    <a:pt x="53706" y="304139"/>
                  </a:lnTo>
                  <a:lnTo>
                    <a:pt x="51852" y="302826"/>
                  </a:lnTo>
                  <a:lnTo>
                    <a:pt x="48458" y="302185"/>
                  </a:lnTo>
                  <a:lnTo>
                    <a:pt x="47370" y="301887"/>
                  </a:lnTo>
                  <a:lnTo>
                    <a:pt x="45043" y="301749"/>
                  </a:lnTo>
                  <a:lnTo>
                    <a:pt x="42955" y="302564"/>
                  </a:lnTo>
                  <a:lnTo>
                    <a:pt x="40813" y="307157"/>
                  </a:lnTo>
                  <a:lnTo>
                    <a:pt x="39135" y="307010"/>
                  </a:lnTo>
                  <a:lnTo>
                    <a:pt x="37623" y="307977"/>
                  </a:lnTo>
                  <a:lnTo>
                    <a:pt x="35157" y="308992"/>
                  </a:lnTo>
                  <a:lnTo>
                    <a:pt x="34407" y="310857"/>
                  </a:lnTo>
                  <a:lnTo>
                    <a:pt x="26639" y="306657"/>
                  </a:lnTo>
                  <a:lnTo>
                    <a:pt x="25721" y="306053"/>
                  </a:lnTo>
                  <a:lnTo>
                    <a:pt x="25805" y="305171"/>
                  </a:lnTo>
                  <a:lnTo>
                    <a:pt x="26113" y="303536"/>
                  </a:lnTo>
                  <a:lnTo>
                    <a:pt x="26703" y="301773"/>
                  </a:lnTo>
                  <a:lnTo>
                    <a:pt x="27068" y="300963"/>
                  </a:lnTo>
                  <a:lnTo>
                    <a:pt x="27788" y="299743"/>
                  </a:lnTo>
                  <a:lnTo>
                    <a:pt x="28302" y="298118"/>
                  </a:lnTo>
                  <a:lnTo>
                    <a:pt x="28533" y="296960"/>
                  </a:lnTo>
                  <a:lnTo>
                    <a:pt x="28540" y="296550"/>
                  </a:lnTo>
                  <a:lnTo>
                    <a:pt x="28615" y="296212"/>
                  </a:lnTo>
                  <a:lnTo>
                    <a:pt x="28643" y="294778"/>
                  </a:lnTo>
                  <a:lnTo>
                    <a:pt x="28718" y="294440"/>
                  </a:lnTo>
                  <a:lnTo>
                    <a:pt x="28730" y="293758"/>
                  </a:lnTo>
                  <a:lnTo>
                    <a:pt x="28805" y="293415"/>
                  </a:lnTo>
                  <a:lnTo>
                    <a:pt x="28814" y="293077"/>
                  </a:lnTo>
                  <a:lnTo>
                    <a:pt x="29854" y="289408"/>
                  </a:lnTo>
                  <a:lnTo>
                    <a:pt x="29858" y="289064"/>
                  </a:lnTo>
                  <a:lnTo>
                    <a:pt x="30317" y="286825"/>
                  </a:lnTo>
                  <a:lnTo>
                    <a:pt x="30353" y="284847"/>
                  </a:lnTo>
                  <a:lnTo>
                    <a:pt x="31974" y="285162"/>
                  </a:lnTo>
                  <a:lnTo>
                    <a:pt x="35722" y="282002"/>
                  </a:lnTo>
                  <a:lnTo>
                    <a:pt x="33074" y="278323"/>
                  </a:lnTo>
                  <a:lnTo>
                    <a:pt x="32041" y="277360"/>
                  </a:lnTo>
                  <a:lnTo>
                    <a:pt x="31380" y="275368"/>
                  </a:lnTo>
                  <a:lnTo>
                    <a:pt x="31055" y="273672"/>
                  </a:lnTo>
                  <a:lnTo>
                    <a:pt x="30976" y="272800"/>
                  </a:lnTo>
                  <a:lnTo>
                    <a:pt x="30932" y="271928"/>
                  </a:lnTo>
                  <a:lnTo>
                    <a:pt x="30921" y="271056"/>
                  </a:lnTo>
                  <a:lnTo>
                    <a:pt x="31059" y="269245"/>
                  </a:lnTo>
                  <a:lnTo>
                    <a:pt x="31186" y="268340"/>
                  </a:lnTo>
                  <a:lnTo>
                    <a:pt x="31502" y="265366"/>
                  </a:lnTo>
                  <a:lnTo>
                    <a:pt x="31772" y="262960"/>
                  </a:lnTo>
                  <a:lnTo>
                    <a:pt x="31704" y="261897"/>
                  </a:lnTo>
                  <a:lnTo>
                    <a:pt x="28134" y="259362"/>
                  </a:lnTo>
                  <a:lnTo>
                    <a:pt x="25105" y="258147"/>
                  </a:lnTo>
                  <a:lnTo>
                    <a:pt x="22683" y="255616"/>
                  </a:lnTo>
                  <a:lnTo>
                    <a:pt x="20988" y="253820"/>
                  </a:lnTo>
                  <a:lnTo>
                    <a:pt x="20216" y="252514"/>
                  </a:lnTo>
                  <a:lnTo>
                    <a:pt x="19979" y="251318"/>
                  </a:lnTo>
                  <a:lnTo>
                    <a:pt x="19947" y="250694"/>
                  </a:lnTo>
                  <a:lnTo>
                    <a:pt x="20014" y="250117"/>
                  </a:lnTo>
                  <a:lnTo>
                    <a:pt x="20200" y="249645"/>
                  </a:lnTo>
                  <a:lnTo>
                    <a:pt x="25084" y="247909"/>
                  </a:lnTo>
                  <a:lnTo>
                    <a:pt x="25365" y="247711"/>
                  </a:lnTo>
                  <a:lnTo>
                    <a:pt x="26277" y="247072"/>
                  </a:lnTo>
                  <a:lnTo>
                    <a:pt x="27223" y="245509"/>
                  </a:lnTo>
                  <a:lnTo>
                    <a:pt x="27421" y="241968"/>
                  </a:lnTo>
                  <a:lnTo>
                    <a:pt x="27255" y="241554"/>
                  </a:lnTo>
                  <a:lnTo>
                    <a:pt x="26938" y="241077"/>
                  </a:lnTo>
                  <a:lnTo>
                    <a:pt x="26036" y="240257"/>
                  </a:lnTo>
                  <a:lnTo>
                    <a:pt x="21824" y="237565"/>
                  </a:lnTo>
                  <a:lnTo>
                    <a:pt x="21333" y="235611"/>
                  </a:lnTo>
                  <a:lnTo>
                    <a:pt x="23122" y="231742"/>
                  </a:lnTo>
                  <a:lnTo>
                    <a:pt x="23221" y="230932"/>
                  </a:lnTo>
                  <a:lnTo>
                    <a:pt x="23213" y="230060"/>
                  </a:lnTo>
                  <a:lnTo>
                    <a:pt x="23090" y="229183"/>
                  </a:lnTo>
                  <a:lnTo>
                    <a:pt x="22865" y="228354"/>
                  </a:lnTo>
                  <a:lnTo>
                    <a:pt x="22528" y="227625"/>
                  </a:lnTo>
                  <a:lnTo>
                    <a:pt x="22235" y="227186"/>
                  </a:lnTo>
                  <a:lnTo>
                    <a:pt x="21895" y="226772"/>
                  </a:lnTo>
                  <a:lnTo>
                    <a:pt x="21095" y="226033"/>
                  </a:lnTo>
                  <a:lnTo>
                    <a:pt x="19987" y="225499"/>
                  </a:lnTo>
                  <a:lnTo>
                    <a:pt x="18669" y="224584"/>
                  </a:lnTo>
                  <a:lnTo>
                    <a:pt x="18474" y="224546"/>
                  </a:lnTo>
                  <a:lnTo>
                    <a:pt x="18284" y="224499"/>
                  </a:lnTo>
                  <a:lnTo>
                    <a:pt x="18142" y="224451"/>
                  </a:lnTo>
                  <a:lnTo>
                    <a:pt x="17730" y="224275"/>
                  </a:lnTo>
                  <a:lnTo>
                    <a:pt x="17592" y="224227"/>
                  </a:lnTo>
                  <a:lnTo>
                    <a:pt x="17362" y="224179"/>
                  </a:lnTo>
                  <a:lnTo>
                    <a:pt x="17129" y="224156"/>
                  </a:lnTo>
                  <a:lnTo>
                    <a:pt x="16653" y="224132"/>
                  </a:lnTo>
                  <a:lnTo>
                    <a:pt x="16416" y="224113"/>
                  </a:lnTo>
                  <a:lnTo>
                    <a:pt x="16242" y="224084"/>
                  </a:lnTo>
                  <a:lnTo>
                    <a:pt x="15897" y="224017"/>
                  </a:lnTo>
                  <a:lnTo>
                    <a:pt x="15549" y="223960"/>
                  </a:lnTo>
                  <a:lnTo>
                    <a:pt x="15082" y="223903"/>
                  </a:lnTo>
                  <a:lnTo>
                    <a:pt x="14611" y="223865"/>
                  </a:lnTo>
                  <a:lnTo>
                    <a:pt x="14377" y="223841"/>
                  </a:lnTo>
                  <a:lnTo>
                    <a:pt x="13427" y="223769"/>
                  </a:lnTo>
                  <a:lnTo>
                    <a:pt x="12370" y="223712"/>
                  </a:lnTo>
                  <a:lnTo>
                    <a:pt x="6131" y="222750"/>
                  </a:lnTo>
                  <a:lnTo>
                    <a:pt x="3686" y="222026"/>
                  </a:lnTo>
                  <a:lnTo>
                    <a:pt x="2886" y="221648"/>
                  </a:lnTo>
                  <a:lnTo>
                    <a:pt x="2296" y="221411"/>
                  </a:lnTo>
                  <a:lnTo>
                    <a:pt x="2165" y="221406"/>
                  </a:lnTo>
                  <a:lnTo>
                    <a:pt x="2169" y="221079"/>
                  </a:lnTo>
                  <a:lnTo>
                    <a:pt x="1444" y="219647"/>
                  </a:lnTo>
                  <a:lnTo>
                    <a:pt x="1013" y="218247"/>
                  </a:lnTo>
                  <a:lnTo>
                    <a:pt x="403" y="217536"/>
                  </a:lnTo>
                  <a:lnTo>
                    <a:pt x="399" y="215950"/>
                  </a:lnTo>
                  <a:lnTo>
                    <a:pt x="0" y="214806"/>
                  </a:lnTo>
                  <a:lnTo>
                    <a:pt x="102" y="214458"/>
                  </a:lnTo>
                  <a:lnTo>
                    <a:pt x="910" y="212604"/>
                  </a:lnTo>
                  <a:lnTo>
                    <a:pt x="1520" y="211689"/>
                  </a:lnTo>
                  <a:lnTo>
                    <a:pt x="1834" y="210373"/>
                  </a:lnTo>
                  <a:lnTo>
                    <a:pt x="2402" y="210055"/>
                  </a:lnTo>
                  <a:lnTo>
                    <a:pt x="4136" y="210055"/>
                  </a:lnTo>
                  <a:lnTo>
                    <a:pt x="6401" y="210088"/>
                  </a:lnTo>
                  <a:lnTo>
                    <a:pt x="8625" y="209230"/>
                  </a:lnTo>
                  <a:lnTo>
                    <a:pt x="10153" y="207372"/>
                  </a:lnTo>
                  <a:lnTo>
                    <a:pt x="10664" y="205275"/>
                  </a:lnTo>
                  <a:lnTo>
                    <a:pt x="11155" y="204127"/>
                  </a:lnTo>
                  <a:lnTo>
                    <a:pt x="12113" y="203364"/>
                  </a:lnTo>
                  <a:lnTo>
                    <a:pt x="13926" y="201458"/>
                  </a:lnTo>
                  <a:lnTo>
                    <a:pt x="16107" y="199233"/>
                  </a:lnTo>
                  <a:lnTo>
                    <a:pt x="17505" y="196822"/>
                  </a:lnTo>
                  <a:lnTo>
                    <a:pt x="19239" y="195197"/>
                  </a:lnTo>
                  <a:lnTo>
                    <a:pt x="20629" y="194028"/>
                  </a:lnTo>
                  <a:lnTo>
                    <a:pt x="20937" y="193567"/>
                  </a:lnTo>
                  <a:lnTo>
                    <a:pt x="21447" y="193033"/>
                  </a:lnTo>
                  <a:lnTo>
                    <a:pt x="22002" y="192442"/>
                  </a:lnTo>
                  <a:lnTo>
                    <a:pt x="22516" y="191875"/>
                  </a:lnTo>
                  <a:lnTo>
                    <a:pt x="22936" y="191294"/>
                  </a:lnTo>
                  <a:lnTo>
                    <a:pt x="23378" y="190891"/>
                  </a:lnTo>
                  <a:lnTo>
                    <a:pt x="24711" y="189950"/>
                  </a:lnTo>
                  <a:lnTo>
                    <a:pt x="25768" y="189355"/>
                  </a:lnTo>
                  <a:lnTo>
                    <a:pt x="26750" y="189031"/>
                  </a:lnTo>
                  <a:lnTo>
                    <a:pt x="26976" y="188939"/>
                  </a:lnTo>
                  <a:lnTo>
                    <a:pt x="27370" y="188902"/>
                  </a:lnTo>
                  <a:lnTo>
                    <a:pt x="28244" y="188883"/>
                  </a:lnTo>
                  <a:lnTo>
                    <a:pt x="29147" y="188821"/>
                  </a:lnTo>
                  <a:lnTo>
                    <a:pt x="30010" y="188640"/>
                  </a:lnTo>
                  <a:lnTo>
                    <a:pt x="30952" y="188377"/>
                  </a:lnTo>
                  <a:lnTo>
                    <a:pt x="31625" y="187925"/>
                  </a:lnTo>
                  <a:lnTo>
                    <a:pt x="32021" y="187453"/>
                  </a:lnTo>
                  <a:lnTo>
                    <a:pt x="32215" y="186886"/>
                  </a:lnTo>
                  <a:lnTo>
                    <a:pt x="32179" y="186219"/>
                  </a:lnTo>
                  <a:lnTo>
                    <a:pt x="32104" y="185409"/>
                  </a:lnTo>
                  <a:lnTo>
                    <a:pt x="32084" y="184675"/>
                  </a:lnTo>
                  <a:lnTo>
                    <a:pt x="32025" y="183951"/>
                  </a:lnTo>
                  <a:lnTo>
                    <a:pt x="31871" y="183226"/>
                  </a:lnTo>
                  <a:lnTo>
                    <a:pt x="31732" y="182540"/>
                  </a:lnTo>
                  <a:lnTo>
                    <a:pt x="31586" y="182078"/>
                  </a:lnTo>
                  <a:lnTo>
                    <a:pt x="31499" y="180801"/>
                  </a:lnTo>
                  <a:lnTo>
                    <a:pt x="31447" y="180276"/>
                  </a:lnTo>
                  <a:lnTo>
                    <a:pt x="31435" y="179447"/>
                  </a:lnTo>
                  <a:lnTo>
                    <a:pt x="31439" y="178327"/>
                  </a:lnTo>
                  <a:lnTo>
                    <a:pt x="31459" y="178165"/>
                  </a:lnTo>
                  <a:lnTo>
                    <a:pt x="31538" y="176969"/>
                  </a:lnTo>
                  <a:lnTo>
                    <a:pt x="31566" y="176540"/>
                  </a:lnTo>
                  <a:lnTo>
                    <a:pt x="31601" y="175826"/>
                  </a:lnTo>
                  <a:lnTo>
                    <a:pt x="31578" y="175082"/>
                  </a:lnTo>
                  <a:lnTo>
                    <a:pt x="31570" y="174386"/>
                  </a:lnTo>
                  <a:lnTo>
                    <a:pt x="31606" y="172924"/>
                  </a:lnTo>
                  <a:lnTo>
                    <a:pt x="32100" y="170893"/>
                  </a:lnTo>
                  <a:lnTo>
                    <a:pt x="32239" y="170374"/>
                  </a:lnTo>
                  <a:lnTo>
                    <a:pt x="32314" y="170117"/>
                  </a:lnTo>
                  <a:lnTo>
                    <a:pt x="32397" y="169864"/>
                  </a:lnTo>
                  <a:lnTo>
                    <a:pt x="32496" y="169626"/>
                  </a:lnTo>
                  <a:lnTo>
                    <a:pt x="32651" y="169330"/>
                  </a:lnTo>
                  <a:lnTo>
                    <a:pt x="32825" y="169040"/>
                  </a:lnTo>
                  <a:lnTo>
                    <a:pt x="33019" y="168773"/>
                  </a:lnTo>
                  <a:lnTo>
                    <a:pt x="33228" y="168525"/>
                  </a:lnTo>
                  <a:lnTo>
                    <a:pt x="33454" y="168311"/>
                  </a:lnTo>
                  <a:lnTo>
                    <a:pt x="33612" y="168187"/>
                  </a:lnTo>
                  <a:lnTo>
                    <a:pt x="33779" y="168077"/>
                  </a:lnTo>
                  <a:lnTo>
                    <a:pt x="33949" y="167972"/>
                  </a:lnTo>
                  <a:lnTo>
                    <a:pt x="34123" y="167887"/>
                  </a:lnTo>
                  <a:lnTo>
                    <a:pt x="34582" y="167729"/>
                  </a:lnTo>
                  <a:lnTo>
                    <a:pt x="34772" y="167701"/>
                  </a:lnTo>
                  <a:lnTo>
                    <a:pt x="35010" y="167720"/>
                  </a:lnTo>
                  <a:lnTo>
                    <a:pt x="35251" y="167791"/>
                  </a:lnTo>
                  <a:lnTo>
                    <a:pt x="35497" y="167906"/>
                  </a:lnTo>
                  <a:lnTo>
                    <a:pt x="35738" y="168030"/>
                  </a:lnTo>
                  <a:lnTo>
                    <a:pt x="36288" y="168320"/>
                  </a:lnTo>
                  <a:lnTo>
                    <a:pt x="36593" y="168511"/>
                  </a:lnTo>
                  <a:lnTo>
                    <a:pt x="36894" y="168711"/>
                  </a:lnTo>
                  <a:lnTo>
                    <a:pt x="37480" y="169149"/>
                  </a:lnTo>
                  <a:lnTo>
                    <a:pt x="37658" y="169307"/>
                  </a:lnTo>
                  <a:lnTo>
                    <a:pt x="38007" y="169645"/>
                  </a:lnTo>
                  <a:lnTo>
                    <a:pt x="38189" y="169797"/>
                  </a:lnTo>
                  <a:lnTo>
                    <a:pt x="38379" y="169917"/>
                  </a:lnTo>
                  <a:lnTo>
                    <a:pt x="38509" y="169974"/>
                  </a:lnTo>
                  <a:lnTo>
                    <a:pt x="38640" y="170012"/>
                  </a:lnTo>
                  <a:lnTo>
                    <a:pt x="38909" y="170079"/>
                  </a:lnTo>
                  <a:lnTo>
                    <a:pt x="39040" y="170122"/>
                  </a:lnTo>
                  <a:lnTo>
                    <a:pt x="39234" y="170212"/>
                  </a:lnTo>
                  <a:lnTo>
                    <a:pt x="39610" y="170436"/>
                  </a:lnTo>
                  <a:lnTo>
                    <a:pt x="39800" y="170536"/>
                  </a:lnTo>
                  <a:lnTo>
                    <a:pt x="39998" y="170598"/>
                  </a:lnTo>
                  <a:lnTo>
                    <a:pt x="40160" y="170627"/>
                  </a:lnTo>
                  <a:lnTo>
                    <a:pt x="40322" y="170646"/>
                  </a:lnTo>
                  <a:lnTo>
                    <a:pt x="40493" y="170655"/>
                  </a:lnTo>
                  <a:lnTo>
                    <a:pt x="40651" y="170636"/>
                  </a:lnTo>
                  <a:lnTo>
                    <a:pt x="40805" y="170598"/>
                  </a:lnTo>
                  <a:lnTo>
                    <a:pt x="40960" y="170512"/>
                  </a:lnTo>
                  <a:lnTo>
                    <a:pt x="41102" y="170393"/>
                  </a:lnTo>
                  <a:lnTo>
                    <a:pt x="41379" y="170102"/>
                  </a:lnTo>
                  <a:lnTo>
                    <a:pt x="41522" y="169964"/>
                  </a:lnTo>
                  <a:lnTo>
                    <a:pt x="41684" y="169826"/>
                  </a:lnTo>
                  <a:lnTo>
                    <a:pt x="42171" y="169426"/>
                  </a:lnTo>
                  <a:lnTo>
                    <a:pt x="42329" y="169288"/>
                  </a:lnTo>
                  <a:lnTo>
                    <a:pt x="42650" y="168973"/>
                  </a:lnTo>
                  <a:lnTo>
                    <a:pt x="42804" y="168816"/>
                  </a:lnTo>
                  <a:lnTo>
                    <a:pt x="43343" y="168263"/>
                  </a:lnTo>
                  <a:lnTo>
                    <a:pt x="44016" y="167563"/>
                  </a:lnTo>
                  <a:lnTo>
                    <a:pt x="44245" y="167339"/>
                  </a:lnTo>
                  <a:lnTo>
                    <a:pt x="44420" y="167181"/>
                  </a:lnTo>
                  <a:lnTo>
                    <a:pt x="44958" y="166714"/>
                  </a:lnTo>
                  <a:lnTo>
                    <a:pt x="45128" y="166548"/>
                  </a:lnTo>
                  <a:lnTo>
                    <a:pt x="45318" y="166343"/>
                  </a:lnTo>
                  <a:lnTo>
                    <a:pt x="45500" y="166123"/>
                  </a:lnTo>
                  <a:lnTo>
                    <a:pt x="45678" y="165899"/>
                  </a:lnTo>
                  <a:lnTo>
                    <a:pt x="45861" y="165685"/>
                  </a:lnTo>
                  <a:lnTo>
                    <a:pt x="46051" y="165485"/>
                  </a:lnTo>
                  <a:lnTo>
                    <a:pt x="46225" y="165328"/>
                  </a:lnTo>
                  <a:lnTo>
                    <a:pt x="46403" y="165180"/>
                  </a:lnTo>
                  <a:lnTo>
                    <a:pt x="47115" y="164637"/>
                  </a:lnTo>
                  <a:lnTo>
                    <a:pt x="47440" y="164398"/>
                  </a:lnTo>
                  <a:lnTo>
                    <a:pt x="47602" y="164274"/>
                  </a:lnTo>
                  <a:lnTo>
                    <a:pt x="47761" y="164151"/>
                  </a:lnTo>
                  <a:lnTo>
                    <a:pt x="47927" y="164013"/>
                  </a:lnTo>
                  <a:lnTo>
                    <a:pt x="48122" y="163951"/>
                  </a:lnTo>
                  <a:lnTo>
                    <a:pt x="48407" y="163684"/>
                  </a:lnTo>
                  <a:lnTo>
                    <a:pt x="48826" y="163417"/>
                  </a:lnTo>
                  <a:lnTo>
                    <a:pt x="49539" y="162683"/>
                  </a:lnTo>
                  <a:lnTo>
                    <a:pt x="49824" y="162273"/>
                  </a:lnTo>
                  <a:lnTo>
                    <a:pt x="49955" y="161982"/>
                  </a:lnTo>
                  <a:lnTo>
                    <a:pt x="50092" y="161830"/>
                  </a:lnTo>
                  <a:lnTo>
                    <a:pt x="50465" y="161411"/>
                  </a:lnTo>
                  <a:lnTo>
                    <a:pt x="50650" y="161101"/>
                  </a:lnTo>
                  <a:lnTo>
                    <a:pt x="50801" y="160753"/>
                  </a:lnTo>
                  <a:lnTo>
                    <a:pt x="50932" y="160381"/>
                  </a:lnTo>
                  <a:lnTo>
                    <a:pt x="51177" y="159638"/>
                  </a:lnTo>
                  <a:lnTo>
                    <a:pt x="51288" y="159323"/>
                  </a:lnTo>
                  <a:lnTo>
                    <a:pt x="51605" y="158385"/>
                  </a:lnTo>
                  <a:lnTo>
                    <a:pt x="51715" y="158075"/>
                  </a:lnTo>
                  <a:lnTo>
                    <a:pt x="51893" y="157205"/>
                  </a:lnTo>
                  <a:lnTo>
                    <a:pt x="52828" y="155725"/>
                  </a:lnTo>
                  <a:lnTo>
                    <a:pt x="53117" y="155344"/>
                  </a:lnTo>
                  <a:lnTo>
                    <a:pt x="53718" y="154591"/>
                  </a:lnTo>
                  <a:lnTo>
                    <a:pt x="53886" y="154355"/>
                  </a:lnTo>
                  <a:lnTo>
                    <a:pt x="54661" y="153081"/>
                  </a:lnTo>
                  <a:lnTo>
                    <a:pt x="55377" y="151540"/>
                  </a:lnTo>
                  <a:lnTo>
                    <a:pt x="56027" y="149656"/>
                  </a:lnTo>
                  <a:lnTo>
                    <a:pt x="56169" y="149226"/>
                  </a:lnTo>
                  <a:lnTo>
                    <a:pt x="56327" y="148811"/>
                  </a:lnTo>
                  <a:lnTo>
                    <a:pt x="56490" y="148444"/>
                  </a:lnTo>
                  <a:lnTo>
                    <a:pt x="56854" y="147725"/>
                  </a:lnTo>
                  <a:lnTo>
                    <a:pt x="57028" y="147358"/>
                  </a:lnTo>
                  <a:lnTo>
                    <a:pt x="57174" y="146981"/>
                  </a:lnTo>
                  <a:lnTo>
                    <a:pt x="57281" y="146647"/>
                  </a:lnTo>
                  <a:lnTo>
                    <a:pt x="57368" y="146300"/>
                  </a:lnTo>
                  <a:lnTo>
                    <a:pt x="57531" y="145604"/>
                  </a:lnTo>
                  <a:lnTo>
                    <a:pt x="57697" y="144994"/>
                  </a:lnTo>
                  <a:lnTo>
                    <a:pt x="57760" y="144727"/>
                  </a:lnTo>
                  <a:lnTo>
                    <a:pt x="57835" y="144460"/>
                  </a:lnTo>
                  <a:lnTo>
                    <a:pt x="57919" y="144208"/>
                  </a:lnTo>
                  <a:lnTo>
                    <a:pt x="58026" y="143965"/>
                  </a:lnTo>
                  <a:lnTo>
                    <a:pt x="58263" y="143617"/>
                  </a:lnTo>
                  <a:lnTo>
                    <a:pt x="58564" y="143312"/>
                  </a:lnTo>
                  <a:lnTo>
                    <a:pt x="58900" y="143040"/>
                  </a:lnTo>
                  <a:lnTo>
                    <a:pt x="59253" y="142778"/>
                  </a:lnTo>
                  <a:lnTo>
                    <a:pt x="59593" y="142511"/>
                  </a:lnTo>
                  <a:lnTo>
                    <a:pt x="59945" y="142221"/>
                  </a:lnTo>
                  <a:lnTo>
                    <a:pt x="60306" y="141944"/>
                  </a:lnTo>
                  <a:lnTo>
                    <a:pt x="60488" y="141811"/>
                  </a:lnTo>
                  <a:lnTo>
                    <a:pt x="60662" y="141692"/>
                  </a:lnTo>
                  <a:lnTo>
                    <a:pt x="60840" y="141577"/>
                  </a:lnTo>
                  <a:lnTo>
                    <a:pt x="61196" y="141363"/>
                  </a:lnTo>
                  <a:lnTo>
                    <a:pt x="61382" y="141277"/>
                  </a:lnTo>
                  <a:lnTo>
                    <a:pt x="61755" y="141120"/>
                  </a:lnTo>
                  <a:lnTo>
                    <a:pt x="61945" y="141058"/>
                  </a:lnTo>
                  <a:lnTo>
                    <a:pt x="62135" y="141020"/>
                  </a:lnTo>
                  <a:lnTo>
                    <a:pt x="62325" y="141005"/>
                  </a:lnTo>
                  <a:lnTo>
                    <a:pt x="62495" y="141024"/>
                  </a:lnTo>
                  <a:lnTo>
                    <a:pt x="62665" y="141072"/>
                  </a:lnTo>
                  <a:lnTo>
                    <a:pt x="62835" y="141134"/>
                  </a:lnTo>
                  <a:lnTo>
                    <a:pt x="63172" y="141277"/>
                  </a:lnTo>
                  <a:lnTo>
                    <a:pt x="63639" y="141453"/>
                  </a:lnTo>
                  <a:lnTo>
                    <a:pt x="63865" y="141553"/>
                  </a:lnTo>
                  <a:lnTo>
                    <a:pt x="64086" y="141673"/>
                  </a:lnTo>
                  <a:lnTo>
                    <a:pt x="64292" y="141811"/>
                  </a:lnTo>
                  <a:lnTo>
                    <a:pt x="64573" y="142106"/>
                  </a:lnTo>
                  <a:lnTo>
                    <a:pt x="64811" y="142473"/>
                  </a:lnTo>
                  <a:lnTo>
                    <a:pt x="65028" y="142878"/>
                  </a:lnTo>
                  <a:lnTo>
                    <a:pt x="65254" y="143278"/>
                  </a:lnTo>
                  <a:lnTo>
                    <a:pt x="65503" y="143645"/>
                  </a:lnTo>
                  <a:lnTo>
                    <a:pt x="65792" y="143988"/>
                  </a:lnTo>
                  <a:lnTo>
                    <a:pt x="66093" y="144317"/>
                  </a:lnTo>
                  <a:lnTo>
                    <a:pt x="66410" y="144632"/>
                  </a:lnTo>
                  <a:lnTo>
                    <a:pt x="66650" y="144851"/>
                  </a:lnTo>
                  <a:lnTo>
                    <a:pt x="67827" y="145733"/>
                  </a:lnTo>
                  <a:lnTo>
                    <a:pt x="68227" y="145966"/>
                  </a:lnTo>
                  <a:lnTo>
                    <a:pt x="68631" y="146185"/>
                  </a:lnTo>
                  <a:lnTo>
                    <a:pt x="69407" y="146571"/>
                  </a:lnTo>
                  <a:lnTo>
                    <a:pt x="69779" y="146748"/>
                  </a:lnTo>
                  <a:lnTo>
                    <a:pt x="70155" y="146910"/>
                  </a:lnTo>
                  <a:lnTo>
                    <a:pt x="70531" y="147043"/>
                  </a:lnTo>
                  <a:lnTo>
                    <a:pt x="70919" y="147143"/>
                  </a:lnTo>
                  <a:lnTo>
                    <a:pt x="71164" y="147191"/>
                  </a:lnTo>
                  <a:lnTo>
                    <a:pt x="71418" y="147234"/>
                  </a:lnTo>
                  <a:lnTo>
                    <a:pt x="71671" y="147257"/>
                  </a:lnTo>
                  <a:lnTo>
                    <a:pt x="71920" y="147267"/>
                  </a:lnTo>
                  <a:lnTo>
                    <a:pt x="72170" y="147253"/>
                  </a:lnTo>
                  <a:lnTo>
                    <a:pt x="72506" y="147196"/>
                  </a:lnTo>
                  <a:lnTo>
                    <a:pt x="72851" y="147110"/>
                  </a:lnTo>
                  <a:lnTo>
                    <a:pt x="73187" y="146981"/>
                  </a:lnTo>
                  <a:lnTo>
                    <a:pt x="73504" y="146814"/>
                  </a:lnTo>
                  <a:lnTo>
                    <a:pt x="73781" y="146605"/>
                  </a:lnTo>
                  <a:lnTo>
                    <a:pt x="73923" y="146466"/>
                  </a:lnTo>
                  <a:lnTo>
                    <a:pt x="74058" y="146314"/>
                  </a:lnTo>
                  <a:lnTo>
                    <a:pt x="74185" y="146152"/>
                  </a:lnTo>
                  <a:lnTo>
                    <a:pt x="74304" y="145976"/>
                  </a:lnTo>
                  <a:lnTo>
                    <a:pt x="74410" y="145799"/>
                  </a:lnTo>
                  <a:lnTo>
                    <a:pt x="74521" y="145528"/>
                  </a:lnTo>
                  <a:lnTo>
                    <a:pt x="74604" y="145232"/>
                  </a:lnTo>
                  <a:lnTo>
                    <a:pt x="74672" y="144922"/>
                  </a:lnTo>
                  <a:lnTo>
                    <a:pt x="74747" y="144622"/>
                  </a:lnTo>
                  <a:lnTo>
                    <a:pt x="74858" y="144346"/>
                  </a:lnTo>
                  <a:lnTo>
                    <a:pt x="75032" y="144046"/>
                  </a:lnTo>
                  <a:lnTo>
                    <a:pt x="75238" y="143769"/>
                  </a:lnTo>
                  <a:lnTo>
                    <a:pt x="75463" y="143507"/>
                  </a:lnTo>
                  <a:lnTo>
                    <a:pt x="75701" y="143255"/>
                  </a:lnTo>
                  <a:lnTo>
                    <a:pt x="76231" y="142654"/>
                  </a:lnTo>
                  <a:lnTo>
                    <a:pt x="76536" y="142321"/>
                  </a:lnTo>
                  <a:lnTo>
                    <a:pt x="76845" y="141992"/>
                  </a:lnTo>
                  <a:lnTo>
                    <a:pt x="77166" y="141677"/>
                  </a:lnTo>
                  <a:lnTo>
                    <a:pt x="77498" y="141382"/>
                  </a:lnTo>
                  <a:lnTo>
                    <a:pt x="77862" y="141105"/>
                  </a:lnTo>
                  <a:lnTo>
                    <a:pt x="78246" y="140862"/>
                  </a:lnTo>
                  <a:lnTo>
                    <a:pt x="78638" y="140624"/>
                  </a:lnTo>
                  <a:lnTo>
                    <a:pt x="79018" y="140376"/>
                  </a:lnTo>
                  <a:lnTo>
                    <a:pt x="79379" y="140090"/>
                  </a:lnTo>
                  <a:lnTo>
                    <a:pt x="79735" y="139733"/>
                  </a:lnTo>
                  <a:lnTo>
                    <a:pt x="80075" y="139347"/>
                  </a:lnTo>
                  <a:lnTo>
                    <a:pt x="80400" y="138937"/>
                  </a:lnTo>
                  <a:lnTo>
                    <a:pt x="81033" y="138099"/>
                  </a:lnTo>
                  <a:lnTo>
                    <a:pt x="81619" y="137346"/>
                  </a:lnTo>
                  <a:lnTo>
                    <a:pt x="81876" y="136998"/>
                  </a:lnTo>
                  <a:lnTo>
                    <a:pt x="82138" y="136617"/>
                  </a:lnTo>
                  <a:lnTo>
                    <a:pt x="82375" y="136211"/>
                  </a:lnTo>
                  <a:lnTo>
                    <a:pt x="82633" y="135683"/>
                  </a:lnTo>
                  <a:lnTo>
                    <a:pt x="82858" y="135120"/>
                  </a:lnTo>
                  <a:lnTo>
                    <a:pt x="83056" y="134539"/>
                  </a:lnTo>
                  <a:lnTo>
                    <a:pt x="83234" y="133948"/>
                  </a:lnTo>
                  <a:lnTo>
                    <a:pt x="83523" y="132947"/>
                  </a:lnTo>
                  <a:lnTo>
                    <a:pt x="83741" y="132108"/>
                  </a:lnTo>
                  <a:lnTo>
                    <a:pt x="83828" y="131684"/>
                  </a:lnTo>
                  <a:lnTo>
                    <a:pt x="83895" y="131260"/>
                  </a:lnTo>
                  <a:lnTo>
                    <a:pt x="83943" y="130865"/>
                  </a:lnTo>
                  <a:lnTo>
                    <a:pt x="83978" y="130465"/>
                  </a:lnTo>
                  <a:lnTo>
                    <a:pt x="84002" y="130064"/>
                  </a:lnTo>
                  <a:lnTo>
                    <a:pt x="84002" y="129664"/>
                  </a:lnTo>
                  <a:lnTo>
                    <a:pt x="83986" y="129268"/>
                  </a:lnTo>
                  <a:lnTo>
                    <a:pt x="83955" y="128901"/>
                  </a:lnTo>
                  <a:lnTo>
                    <a:pt x="83915" y="128535"/>
                  </a:lnTo>
                  <a:lnTo>
                    <a:pt x="83856" y="128168"/>
                  </a:lnTo>
                  <a:lnTo>
                    <a:pt x="83769" y="127815"/>
                  </a:lnTo>
                  <a:lnTo>
                    <a:pt x="83650" y="127491"/>
                  </a:lnTo>
                  <a:lnTo>
                    <a:pt x="83535" y="127286"/>
                  </a:lnTo>
                  <a:lnTo>
                    <a:pt x="83242" y="126919"/>
                  </a:lnTo>
                  <a:lnTo>
                    <a:pt x="83112" y="126728"/>
                  </a:lnTo>
                  <a:lnTo>
                    <a:pt x="83024" y="126524"/>
                  </a:lnTo>
                  <a:lnTo>
                    <a:pt x="82985" y="126290"/>
                  </a:lnTo>
                  <a:lnTo>
                    <a:pt x="82985" y="126042"/>
                  </a:lnTo>
                  <a:lnTo>
                    <a:pt x="83005" y="125790"/>
                  </a:lnTo>
                  <a:lnTo>
                    <a:pt x="83068" y="125285"/>
                  </a:lnTo>
                  <a:lnTo>
                    <a:pt x="83211" y="124565"/>
                  </a:lnTo>
                  <a:lnTo>
                    <a:pt x="83452" y="123865"/>
                  </a:lnTo>
                  <a:lnTo>
                    <a:pt x="83745" y="123174"/>
                  </a:lnTo>
                  <a:lnTo>
                    <a:pt x="84050" y="122483"/>
                  </a:lnTo>
                  <a:lnTo>
                    <a:pt x="84323" y="121782"/>
                  </a:lnTo>
                  <a:lnTo>
                    <a:pt x="85057" y="119599"/>
                  </a:lnTo>
                  <a:lnTo>
                    <a:pt x="85435" y="118375"/>
                  </a:lnTo>
                  <a:lnTo>
                    <a:pt x="85784" y="117231"/>
                  </a:lnTo>
                  <a:lnTo>
                    <a:pt x="86421" y="114977"/>
                  </a:lnTo>
                  <a:lnTo>
                    <a:pt x="86726" y="113876"/>
                  </a:lnTo>
                  <a:lnTo>
                    <a:pt x="87015" y="112771"/>
                  </a:lnTo>
                  <a:lnTo>
                    <a:pt x="87260" y="111656"/>
                  </a:lnTo>
                  <a:lnTo>
                    <a:pt x="87454" y="110531"/>
                  </a:lnTo>
                  <a:lnTo>
                    <a:pt x="87537" y="109907"/>
                  </a:lnTo>
                  <a:lnTo>
                    <a:pt x="87605" y="109287"/>
                  </a:lnTo>
                  <a:lnTo>
                    <a:pt x="87660" y="108658"/>
                  </a:lnTo>
                  <a:lnTo>
                    <a:pt x="87700" y="108034"/>
                  </a:lnTo>
                  <a:lnTo>
                    <a:pt x="87723" y="107405"/>
                  </a:lnTo>
                  <a:lnTo>
                    <a:pt x="87723" y="106781"/>
                  </a:lnTo>
                  <a:lnTo>
                    <a:pt x="87704" y="106157"/>
                  </a:lnTo>
                  <a:lnTo>
                    <a:pt x="87668" y="105532"/>
                  </a:lnTo>
                  <a:lnTo>
                    <a:pt x="87557" y="103745"/>
                  </a:lnTo>
                  <a:lnTo>
                    <a:pt x="87486" y="102668"/>
                  </a:lnTo>
                  <a:lnTo>
                    <a:pt x="87446" y="102130"/>
                  </a:lnTo>
                  <a:lnTo>
                    <a:pt x="87411" y="101591"/>
                  </a:lnTo>
                  <a:lnTo>
                    <a:pt x="87359" y="101072"/>
                  </a:lnTo>
                  <a:lnTo>
                    <a:pt x="87296" y="100553"/>
                  </a:lnTo>
                  <a:lnTo>
                    <a:pt x="87240" y="100033"/>
                  </a:lnTo>
                  <a:lnTo>
                    <a:pt x="87209" y="99514"/>
                  </a:lnTo>
                  <a:lnTo>
                    <a:pt x="87233" y="99009"/>
                  </a:lnTo>
                  <a:lnTo>
                    <a:pt x="87312" y="98537"/>
                  </a:lnTo>
                  <a:lnTo>
                    <a:pt x="87438" y="98075"/>
                  </a:lnTo>
                  <a:lnTo>
                    <a:pt x="87735" y="97160"/>
                  </a:lnTo>
                  <a:lnTo>
                    <a:pt x="87858" y="96693"/>
                  </a:lnTo>
                  <a:lnTo>
                    <a:pt x="87890" y="96492"/>
                  </a:lnTo>
                  <a:lnTo>
                    <a:pt x="87937" y="96092"/>
                  </a:lnTo>
                  <a:lnTo>
                    <a:pt x="87977" y="95902"/>
                  </a:lnTo>
                  <a:lnTo>
                    <a:pt x="88036" y="95721"/>
                  </a:lnTo>
                  <a:lnTo>
                    <a:pt x="88286" y="95468"/>
                  </a:lnTo>
                  <a:lnTo>
                    <a:pt x="88697" y="95315"/>
                  </a:lnTo>
                  <a:lnTo>
                    <a:pt x="89204" y="95230"/>
                  </a:lnTo>
                  <a:lnTo>
                    <a:pt x="90229" y="95130"/>
                  </a:lnTo>
                  <a:lnTo>
                    <a:pt x="91025" y="95101"/>
                  </a:lnTo>
                  <a:lnTo>
                    <a:pt x="91829" y="95177"/>
                  </a:lnTo>
                  <a:lnTo>
                    <a:pt x="92640" y="95320"/>
                  </a:lnTo>
                  <a:lnTo>
                    <a:pt x="93452" y="95482"/>
                  </a:lnTo>
                  <a:lnTo>
                    <a:pt x="94259" y="95616"/>
                  </a:lnTo>
                  <a:lnTo>
                    <a:pt x="95003" y="95730"/>
                  </a:lnTo>
                  <a:lnTo>
                    <a:pt x="96492" y="96002"/>
                  </a:lnTo>
                  <a:lnTo>
                    <a:pt x="97232" y="96087"/>
                  </a:lnTo>
                  <a:lnTo>
                    <a:pt x="97972" y="96097"/>
                  </a:lnTo>
                  <a:lnTo>
                    <a:pt x="98693" y="96045"/>
                  </a:lnTo>
                  <a:lnTo>
                    <a:pt x="99421" y="95949"/>
                  </a:lnTo>
                  <a:lnTo>
                    <a:pt x="100142" y="95802"/>
                  </a:lnTo>
                  <a:lnTo>
                    <a:pt x="100842" y="95587"/>
                  </a:lnTo>
                  <a:lnTo>
                    <a:pt x="101507" y="95292"/>
                  </a:lnTo>
                  <a:lnTo>
                    <a:pt x="101887" y="95082"/>
                  </a:lnTo>
                  <a:lnTo>
                    <a:pt x="102260" y="94844"/>
                  </a:lnTo>
                  <a:lnTo>
                    <a:pt x="102624" y="94586"/>
                  </a:lnTo>
                  <a:lnTo>
                    <a:pt x="102972" y="94305"/>
                  </a:lnTo>
                  <a:lnTo>
                    <a:pt x="103301" y="94000"/>
                  </a:lnTo>
                  <a:lnTo>
                    <a:pt x="103677" y="93557"/>
                  </a:lnTo>
                  <a:lnTo>
                    <a:pt x="104017" y="93066"/>
                  </a:lnTo>
                  <a:lnTo>
                    <a:pt x="104338" y="92537"/>
                  </a:lnTo>
                  <a:lnTo>
                    <a:pt x="104643" y="91999"/>
                  </a:lnTo>
                  <a:lnTo>
                    <a:pt x="104955" y="91470"/>
                  </a:lnTo>
                  <a:lnTo>
                    <a:pt x="105668" y="90307"/>
                  </a:lnTo>
                  <a:lnTo>
                    <a:pt x="106016" y="89721"/>
                  </a:lnTo>
                  <a:lnTo>
                    <a:pt x="106349" y="89121"/>
                  </a:lnTo>
                  <a:lnTo>
                    <a:pt x="106658" y="88506"/>
                  </a:lnTo>
                  <a:lnTo>
                    <a:pt x="107010" y="87662"/>
                  </a:lnTo>
                  <a:lnTo>
                    <a:pt x="107311" y="86781"/>
                  </a:lnTo>
                  <a:lnTo>
                    <a:pt x="107588" y="85890"/>
                  </a:lnTo>
                  <a:lnTo>
                    <a:pt x="107885" y="85003"/>
                  </a:lnTo>
                  <a:lnTo>
                    <a:pt x="108221" y="84146"/>
                  </a:lnTo>
                  <a:lnTo>
                    <a:pt x="108740" y="82978"/>
                  </a:lnTo>
                  <a:lnTo>
                    <a:pt x="109017" y="82401"/>
                  </a:lnTo>
                  <a:lnTo>
                    <a:pt x="109322" y="81853"/>
                  </a:lnTo>
                  <a:lnTo>
                    <a:pt x="109654" y="81344"/>
                  </a:lnTo>
                  <a:lnTo>
                    <a:pt x="110082" y="80815"/>
                  </a:lnTo>
                  <a:lnTo>
                    <a:pt x="110553" y="80324"/>
                  </a:lnTo>
                  <a:lnTo>
                    <a:pt x="111056" y="79871"/>
                  </a:lnTo>
                  <a:lnTo>
                    <a:pt x="111582" y="79456"/>
                  </a:lnTo>
                  <a:lnTo>
                    <a:pt x="112117" y="79085"/>
                  </a:lnTo>
                  <a:lnTo>
                    <a:pt x="112687" y="78765"/>
                  </a:lnTo>
                  <a:lnTo>
                    <a:pt x="113288" y="78508"/>
                  </a:lnTo>
                  <a:lnTo>
                    <a:pt x="114516" y="78055"/>
                  </a:lnTo>
                  <a:lnTo>
                    <a:pt x="115117" y="77793"/>
                  </a:lnTo>
                  <a:lnTo>
                    <a:pt x="115739" y="77460"/>
                  </a:lnTo>
                  <a:lnTo>
                    <a:pt x="116352" y="77098"/>
                  </a:lnTo>
                  <a:lnTo>
                    <a:pt x="116962" y="76731"/>
                  </a:lnTo>
                  <a:lnTo>
                    <a:pt x="117576" y="76383"/>
                  </a:lnTo>
                  <a:lnTo>
                    <a:pt x="118205" y="76068"/>
                  </a:lnTo>
                  <a:lnTo>
                    <a:pt x="118819" y="75849"/>
                  </a:lnTo>
                  <a:lnTo>
                    <a:pt x="120102" y="75534"/>
                  </a:lnTo>
                  <a:lnTo>
                    <a:pt x="120707" y="75320"/>
                  </a:lnTo>
                  <a:lnTo>
                    <a:pt x="121249" y="74991"/>
                  </a:lnTo>
                  <a:lnTo>
                    <a:pt x="121519" y="74772"/>
                  </a:lnTo>
                  <a:lnTo>
                    <a:pt x="121792" y="74539"/>
                  </a:lnTo>
                  <a:lnTo>
                    <a:pt x="122049" y="74281"/>
                  </a:lnTo>
                  <a:lnTo>
                    <a:pt x="122263" y="74005"/>
                  </a:lnTo>
                  <a:lnTo>
                    <a:pt x="122409" y="73700"/>
                  </a:lnTo>
                  <a:lnTo>
                    <a:pt x="122481" y="73290"/>
                  </a:lnTo>
                  <a:lnTo>
                    <a:pt x="122457" y="72823"/>
                  </a:lnTo>
                  <a:lnTo>
                    <a:pt x="122366" y="72332"/>
                  </a:lnTo>
                  <a:lnTo>
                    <a:pt x="122239" y="71842"/>
                  </a:lnTo>
                  <a:lnTo>
                    <a:pt x="122096" y="71384"/>
                  </a:lnTo>
                  <a:lnTo>
                    <a:pt x="121705" y="70593"/>
                  </a:lnTo>
                  <a:lnTo>
                    <a:pt x="121119" y="69897"/>
                  </a:lnTo>
                  <a:lnTo>
                    <a:pt x="120430" y="69244"/>
                  </a:lnTo>
                  <a:lnTo>
                    <a:pt x="119729" y="68587"/>
                  </a:lnTo>
                  <a:lnTo>
                    <a:pt x="119100" y="67886"/>
                  </a:lnTo>
                  <a:lnTo>
                    <a:pt x="118803" y="67467"/>
                  </a:lnTo>
                  <a:lnTo>
                    <a:pt x="118514" y="67038"/>
                  </a:lnTo>
                  <a:lnTo>
                    <a:pt x="118229" y="66604"/>
                  </a:lnTo>
                  <a:lnTo>
                    <a:pt x="117932" y="66185"/>
                  </a:lnTo>
                  <a:lnTo>
                    <a:pt x="117623" y="65785"/>
                  </a:lnTo>
                  <a:lnTo>
                    <a:pt x="117049" y="65180"/>
                  </a:lnTo>
                  <a:lnTo>
                    <a:pt x="116432" y="64636"/>
                  </a:lnTo>
                  <a:lnTo>
                    <a:pt x="115786" y="64117"/>
                  </a:lnTo>
                  <a:lnTo>
                    <a:pt x="115149" y="63597"/>
                  </a:lnTo>
                  <a:lnTo>
                    <a:pt x="114532" y="63040"/>
                  </a:lnTo>
                  <a:lnTo>
                    <a:pt x="113906" y="62463"/>
                  </a:lnTo>
                  <a:lnTo>
                    <a:pt x="113245" y="61887"/>
                  </a:lnTo>
                  <a:lnTo>
                    <a:pt x="112611" y="61291"/>
                  </a:lnTo>
                  <a:lnTo>
                    <a:pt x="112399" y="61031"/>
                  </a:lnTo>
                  <a:lnTo>
                    <a:pt x="112081" y="60643"/>
                  </a:lnTo>
                  <a:lnTo>
                    <a:pt x="111713" y="59914"/>
                  </a:lnTo>
                  <a:lnTo>
                    <a:pt x="111559" y="59342"/>
                  </a:lnTo>
                  <a:lnTo>
                    <a:pt x="111460" y="58727"/>
                  </a:lnTo>
                  <a:lnTo>
                    <a:pt x="111412" y="58094"/>
                  </a:lnTo>
                  <a:lnTo>
                    <a:pt x="111408" y="57460"/>
                  </a:lnTo>
                  <a:lnTo>
                    <a:pt x="111444" y="56845"/>
                  </a:lnTo>
                  <a:lnTo>
                    <a:pt x="111566" y="56097"/>
                  </a:lnTo>
                  <a:lnTo>
                    <a:pt x="111780" y="55349"/>
                  </a:lnTo>
                  <a:lnTo>
                    <a:pt x="112049" y="54615"/>
                  </a:lnTo>
                  <a:lnTo>
                    <a:pt x="112350" y="53895"/>
                  </a:lnTo>
                  <a:lnTo>
                    <a:pt x="112655" y="53185"/>
                  </a:lnTo>
                  <a:lnTo>
                    <a:pt x="113178" y="52061"/>
                  </a:lnTo>
                  <a:lnTo>
                    <a:pt x="113779" y="50984"/>
                  </a:lnTo>
                  <a:lnTo>
                    <a:pt x="114425" y="49931"/>
                  </a:lnTo>
                  <a:lnTo>
                    <a:pt x="115743" y="47853"/>
                  </a:lnTo>
                  <a:lnTo>
                    <a:pt x="116360" y="46857"/>
                  </a:lnTo>
                  <a:lnTo>
                    <a:pt x="116990" y="45875"/>
                  </a:lnTo>
                  <a:lnTo>
                    <a:pt x="117627" y="44894"/>
                  </a:lnTo>
                  <a:lnTo>
                    <a:pt x="118272" y="43921"/>
                  </a:lnTo>
                  <a:lnTo>
                    <a:pt x="118918" y="42954"/>
                  </a:lnTo>
                  <a:lnTo>
                    <a:pt x="119448" y="42149"/>
                  </a:lnTo>
                  <a:lnTo>
                    <a:pt x="119971" y="41329"/>
                  </a:lnTo>
                  <a:lnTo>
                    <a:pt x="120501" y="40524"/>
                  </a:lnTo>
                  <a:lnTo>
                    <a:pt x="121055" y="39747"/>
                  </a:lnTo>
                  <a:lnTo>
                    <a:pt x="121649" y="39023"/>
                  </a:lnTo>
                  <a:lnTo>
                    <a:pt x="122342" y="38303"/>
                  </a:lnTo>
                  <a:lnTo>
                    <a:pt x="123074" y="37631"/>
                  </a:lnTo>
                  <a:lnTo>
                    <a:pt x="123834" y="37002"/>
                  </a:lnTo>
                  <a:lnTo>
                    <a:pt x="124618" y="36411"/>
                  </a:lnTo>
                  <a:lnTo>
                    <a:pt x="124908" y="36206"/>
                  </a:lnTo>
                  <a:lnTo>
                    <a:pt x="125410" y="35849"/>
                  </a:lnTo>
                  <a:lnTo>
                    <a:pt x="126079" y="35396"/>
                  </a:lnTo>
                  <a:lnTo>
                    <a:pt x="126756" y="34972"/>
                  </a:lnTo>
                  <a:lnTo>
                    <a:pt x="127449" y="34572"/>
                  </a:lnTo>
                  <a:lnTo>
                    <a:pt x="128145" y="34195"/>
                  </a:lnTo>
                  <a:lnTo>
                    <a:pt x="128858" y="33852"/>
                  </a:lnTo>
                  <a:lnTo>
                    <a:pt x="129369" y="33638"/>
                  </a:lnTo>
                  <a:lnTo>
                    <a:pt x="129887" y="33438"/>
                  </a:lnTo>
                  <a:lnTo>
                    <a:pt x="130406" y="33252"/>
                  </a:lnTo>
                  <a:lnTo>
                    <a:pt x="130932" y="33071"/>
                  </a:lnTo>
                  <a:lnTo>
                    <a:pt x="131839" y="32747"/>
                  </a:lnTo>
                  <a:lnTo>
                    <a:pt x="132991" y="32323"/>
                  </a:lnTo>
                  <a:lnTo>
                    <a:pt x="133379" y="32184"/>
                  </a:lnTo>
                  <a:lnTo>
                    <a:pt x="133735" y="32037"/>
                  </a:lnTo>
                  <a:lnTo>
                    <a:pt x="134091" y="31865"/>
                  </a:lnTo>
                  <a:lnTo>
                    <a:pt x="134452" y="31703"/>
                  </a:lnTo>
                  <a:lnTo>
                    <a:pt x="134808" y="31584"/>
                  </a:lnTo>
                  <a:lnTo>
                    <a:pt x="135168" y="31541"/>
                  </a:lnTo>
                  <a:lnTo>
                    <a:pt x="135528" y="31570"/>
                  </a:lnTo>
                  <a:lnTo>
                    <a:pt x="135904" y="31646"/>
                  </a:lnTo>
                  <a:lnTo>
                    <a:pt x="136272" y="31779"/>
                  </a:lnTo>
                  <a:lnTo>
                    <a:pt x="136617" y="31956"/>
                  </a:lnTo>
                  <a:lnTo>
                    <a:pt x="136914" y="32184"/>
                  </a:lnTo>
                  <a:lnTo>
                    <a:pt x="137179" y="32513"/>
                  </a:lnTo>
                  <a:lnTo>
                    <a:pt x="137393" y="32928"/>
                  </a:lnTo>
                  <a:lnTo>
                    <a:pt x="137575" y="33390"/>
                  </a:lnTo>
                  <a:lnTo>
                    <a:pt x="137737" y="33871"/>
                  </a:lnTo>
                  <a:lnTo>
                    <a:pt x="137899" y="34338"/>
                  </a:lnTo>
                  <a:lnTo>
                    <a:pt x="138283" y="35844"/>
                  </a:lnTo>
                  <a:lnTo>
                    <a:pt x="138454" y="37464"/>
                  </a:lnTo>
                  <a:lnTo>
                    <a:pt x="138521" y="39137"/>
                  </a:lnTo>
                  <a:lnTo>
                    <a:pt x="138580" y="40824"/>
                  </a:lnTo>
                  <a:lnTo>
                    <a:pt x="138751" y="42468"/>
                  </a:lnTo>
                  <a:lnTo>
                    <a:pt x="138865" y="43464"/>
                  </a:lnTo>
                  <a:lnTo>
                    <a:pt x="138952" y="44498"/>
                  </a:lnTo>
                  <a:lnTo>
                    <a:pt x="139075" y="45504"/>
                  </a:lnTo>
                  <a:lnTo>
                    <a:pt x="139285" y="46428"/>
                  </a:lnTo>
                  <a:lnTo>
                    <a:pt x="139645" y="47210"/>
                  </a:lnTo>
                  <a:lnTo>
                    <a:pt x="140195" y="47858"/>
                  </a:lnTo>
                  <a:lnTo>
                    <a:pt x="140904" y="48420"/>
                  </a:lnTo>
                  <a:lnTo>
                    <a:pt x="141700" y="48868"/>
                  </a:lnTo>
                  <a:lnTo>
                    <a:pt x="142527" y="49173"/>
                  </a:lnTo>
                  <a:lnTo>
                    <a:pt x="143315" y="49306"/>
                  </a:lnTo>
                  <a:lnTo>
                    <a:pt x="144095" y="49240"/>
                  </a:lnTo>
                  <a:lnTo>
                    <a:pt x="144898" y="48977"/>
                  </a:lnTo>
                  <a:lnTo>
                    <a:pt x="145698" y="48577"/>
                  </a:lnTo>
                  <a:lnTo>
                    <a:pt x="146478" y="48096"/>
                  </a:lnTo>
                  <a:lnTo>
                    <a:pt x="147206" y="47586"/>
                  </a:lnTo>
                  <a:lnTo>
                    <a:pt x="148109" y="46781"/>
                  </a:lnTo>
                  <a:lnTo>
                    <a:pt x="148924" y="45794"/>
                  </a:lnTo>
                  <a:lnTo>
                    <a:pt x="149688" y="44717"/>
                  </a:lnTo>
                  <a:lnTo>
                    <a:pt x="150444" y="43617"/>
                  </a:lnTo>
                  <a:lnTo>
                    <a:pt x="151236" y="42578"/>
                  </a:lnTo>
                  <a:lnTo>
                    <a:pt x="151846" y="41844"/>
                  </a:lnTo>
                  <a:lnTo>
                    <a:pt x="153073" y="40395"/>
                  </a:lnTo>
                  <a:lnTo>
                    <a:pt x="153695" y="39676"/>
                  </a:lnTo>
                  <a:lnTo>
                    <a:pt x="154324" y="38970"/>
                  </a:lnTo>
                  <a:lnTo>
                    <a:pt x="155381" y="37841"/>
                  </a:lnTo>
                  <a:lnTo>
                    <a:pt x="156466" y="36745"/>
                  </a:lnTo>
                  <a:lnTo>
                    <a:pt x="156751" y="36469"/>
                  </a:lnTo>
                  <a:lnTo>
                    <a:pt x="158659" y="34581"/>
                  </a:lnTo>
                  <a:lnTo>
                    <a:pt x="160769" y="32418"/>
                  </a:lnTo>
                  <a:lnTo>
                    <a:pt x="161802" y="31370"/>
                  </a:lnTo>
                  <a:lnTo>
                    <a:pt x="162827" y="30302"/>
                  </a:lnTo>
                  <a:lnTo>
                    <a:pt x="163817" y="29201"/>
                  </a:lnTo>
                  <a:lnTo>
                    <a:pt x="164751" y="28039"/>
                  </a:lnTo>
                  <a:lnTo>
                    <a:pt x="165361" y="27214"/>
                  </a:lnTo>
                  <a:lnTo>
                    <a:pt x="165951" y="26366"/>
                  </a:lnTo>
                  <a:lnTo>
                    <a:pt x="166521" y="25499"/>
                  </a:lnTo>
                  <a:lnTo>
                    <a:pt x="167075" y="24612"/>
                  </a:lnTo>
                  <a:lnTo>
                    <a:pt x="167601" y="23712"/>
                  </a:lnTo>
                  <a:lnTo>
                    <a:pt x="168171" y="22701"/>
                  </a:lnTo>
                  <a:lnTo>
                    <a:pt x="168789" y="21672"/>
                  </a:lnTo>
                  <a:lnTo>
                    <a:pt x="169434" y="20662"/>
                  </a:lnTo>
                  <a:lnTo>
                    <a:pt x="170115" y="19671"/>
                  </a:lnTo>
                  <a:lnTo>
                    <a:pt x="170820" y="18708"/>
                  </a:lnTo>
                  <a:lnTo>
                    <a:pt x="171619" y="17736"/>
                  </a:lnTo>
                  <a:lnTo>
                    <a:pt x="172478" y="16807"/>
                  </a:lnTo>
                  <a:lnTo>
                    <a:pt x="173353" y="15897"/>
                  </a:lnTo>
                  <a:lnTo>
                    <a:pt x="174208" y="14967"/>
                  </a:lnTo>
                  <a:lnTo>
                    <a:pt x="175004" y="13995"/>
                  </a:lnTo>
                  <a:lnTo>
                    <a:pt x="175447" y="13414"/>
                  </a:lnTo>
                  <a:lnTo>
                    <a:pt x="175899" y="12832"/>
                  </a:lnTo>
                  <a:lnTo>
                    <a:pt x="176326" y="12237"/>
                  </a:lnTo>
                  <a:lnTo>
                    <a:pt x="176710" y="11622"/>
                  </a:lnTo>
                  <a:lnTo>
                    <a:pt x="177027" y="10984"/>
                  </a:lnTo>
                  <a:lnTo>
                    <a:pt x="177316" y="10116"/>
                  </a:lnTo>
                  <a:lnTo>
                    <a:pt x="177506" y="9201"/>
                  </a:lnTo>
                  <a:lnTo>
                    <a:pt x="177613" y="8253"/>
                  </a:lnTo>
                  <a:lnTo>
                    <a:pt x="177668" y="7300"/>
                  </a:lnTo>
                  <a:lnTo>
                    <a:pt x="177692" y="6361"/>
                  </a:lnTo>
                  <a:lnTo>
                    <a:pt x="177660" y="5079"/>
                  </a:lnTo>
                  <a:lnTo>
                    <a:pt x="177537" y="3783"/>
                  </a:lnTo>
                  <a:lnTo>
                    <a:pt x="177324" y="2492"/>
                  </a:lnTo>
                  <a:lnTo>
                    <a:pt x="177023" y="1224"/>
                  </a:lnTo>
                  <a:lnTo>
                    <a:pt x="176639" y="0"/>
                  </a:lnTo>
                  <a:lnTo>
                    <a:pt x="177383" y="300"/>
                  </a:lnTo>
                  <a:lnTo>
                    <a:pt x="178123" y="605"/>
                  </a:lnTo>
                  <a:lnTo>
                    <a:pt x="179592" y="1243"/>
                  </a:lnTo>
                  <a:lnTo>
                    <a:pt x="180320" y="1577"/>
                  </a:lnTo>
                  <a:lnTo>
                    <a:pt x="180871" y="1844"/>
                  </a:lnTo>
                  <a:lnTo>
                    <a:pt x="181963" y="2401"/>
                  </a:lnTo>
                  <a:lnTo>
                    <a:pt x="182510" y="2673"/>
                  </a:lnTo>
                  <a:lnTo>
                    <a:pt x="183068" y="2925"/>
                  </a:lnTo>
                  <a:lnTo>
                    <a:pt x="183642" y="3159"/>
                  </a:lnTo>
                  <a:lnTo>
                    <a:pt x="184220" y="3378"/>
                  </a:lnTo>
                  <a:lnTo>
                    <a:pt x="184802" y="3583"/>
                  </a:lnTo>
                  <a:lnTo>
                    <a:pt x="185388" y="3778"/>
                  </a:lnTo>
                  <a:lnTo>
                    <a:pt x="185977" y="3959"/>
                  </a:lnTo>
                  <a:lnTo>
                    <a:pt x="186476" y="4093"/>
                  </a:lnTo>
                  <a:lnTo>
                    <a:pt x="187482" y="4312"/>
                  </a:lnTo>
                  <a:lnTo>
                    <a:pt x="187980" y="4436"/>
                  </a:lnTo>
                  <a:lnTo>
                    <a:pt x="188467" y="4593"/>
                  </a:lnTo>
                  <a:lnTo>
                    <a:pt x="189121" y="4841"/>
                  </a:lnTo>
                  <a:lnTo>
                    <a:pt x="189441" y="4974"/>
                  </a:lnTo>
                  <a:lnTo>
                    <a:pt x="189742" y="5136"/>
                  </a:lnTo>
                  <a:lnTo>
                    <a:pt x="189922" y="5265"/>
                  </a:lnTo>
                  <a:lnTo>
                    <a:pt x="190261" y="5575"/>
                  </a:lnTo>
                  <a:lnTo>
                    <a:pt x="190478" y="5861"/>
                  </a:lnTo>
                  <a:lnTo>
                    <a:pt x="190676" y="6171"/>
                  </a:lnTo>
                  <a:lnTo>
                    <a:pt x="190858" y="6490"/>
                  </a:lnTo>
                  <a:lnTo>
                    <a:pt x="191045" y="6804"/>
                  </a:lnTo>
                  <a:lnTo>
                    <a:pt x="191227" y="7133"/>
                  </a:lnTo>
                  <a:lnTo>
                    <a:pt x="191393" y="7472"/>
                  </a:lnTo>
                  <a:lnTo>
                    <a:pt x="191551" y="7815"/>
                  </a:lnTo>
                  <a:lnTo>
                    <a:pt x="191721" y="8148"/>
                  </a:lnTo>
                  <a:lnTo>
                    <a:pt x="191911" y="8472"/>
                  </a:lnTo>
                  <a:lnTo>
                    <a:pt x="192133" y="8782"/>
                  </a:lnTo>
                  <a:lnTo>
                    <a:pt x="192371" y="9087"/>
                  </a:lnTo>
                  <a:lnTo>
                    <a:pt x="192616" y="9378"/>
                  </a:lnTo>
                  <a:lnTo>
                    <a:pt x="192873" y="9664"/>
                  </a:lnTo>
                  <a:lnTo>
                    <a:pt x="193135" y="9945"/>
                  </a:lnTo>
                  <a:lnTo>
                    <a:pt x="193512" y="10326"/>
                  </a:lnTo>
                  <a:lnTo>
                    <a:pt x="193816" y="10702"/>
                  </a:lnTo>
                  <a:lnTo>
                    <a:pt x="194413" y="11146"/>
                  </a:lnTo>
                  <a:lnTo>
                    <a:pt x="194750" y="11432"/>
                  </a:lnTo>
                  <a:lnTo>
                    <a:pt x="195023" y="11636"/>
                  </a:lnTo>
                  <a:lnTo>
                    <a:pt x="195597" y="12027"/>
                  </a:lnTo>
                  <a:lnTo>
                    <a:pt x="195866" y="12237"/>
                  </a:lnTo>
                  <a:lnTo>
                    <a:pt x="196096" y="12475"/>
                  </a:lnTo>
                  <a:lnTo>
                    <a:pt x="196207" y="12628"/>
                  </a:lnTo>
                  <a:lnTo>
                    <a:pt x="196309" y="12785"/>
                  </a:lnTo>
                  <a:lnTo>
                    <a:pt x="196401" y="12947"/>
                  </a:lnTo>
                  <a:lnTo>
                    <a:pt x="196729" y="13504"/>
                  </a:lnTo>
                  <a:lnTo>
                    <a:pt x="196998" y="13986"/>
                  </a:lnTo>
                  <a:lnTo>
                    <a:pt x="197145" y="14214"/>
                  </a:lnTo>
                  <a:lnTo>
                    <a:pt x="197311" y="14424"/>
                  </a:lnTo>
                  <a:lnTo>
                    <a:pt x="197505" y="14600"/>
                  </a:lnTo>
                  <a:lnTo>
                    <a:pt x="197719" y="14753"/>
                  </a:lnTo>
                  <a:lnTo>
                    <a:pt x="197940" y="14901"/>
                  </a:lnTo>
                  <a:lnTo>
                    <a:pt x="198158" y="15053"/>
                  </a:lnTo>
                  <a:lnTo>
                    <a:pt x="198352" y="15229"/>
                  </a:lnTo>
                  <a:lnTo>
                    <a:pt x="198574" y="15468"/>
                  </a:lnTo>
                  <a:lnTo>
                    <a:pt x="198677" y="15596"/>
                  </a:lnTo>
                  <a:lnTo>
                    <a:pt x="198772" y="15725"/>
                  </a:lnTo>
                  <a:lnTo>
                    <a:pt x="198847" y="15868"/>
                  </a:lnTo>
                  <a:lnTo>
                    <a:pt x="198910" y="16021"/>
                  </a:lnTo>
                  <a:lnTo>
                    <a:pt x="198962" y="16187"/>
                  </a:lnTo>
                  <a:lnTo>
                    <a:pt x="198997" y="16354"/>
                  </a:lnTo>
                  <a:lnTo>
                    <a:pt x="199017" y="16526"/>
                  </a:lnTo>
                  <a:lnTo>
                    <a:pt x="199029" y="16692"/>
                  </a:lnTo>
                  <a:lnTo>
                    <a:pt x="199017" y="16897"/>
                  </a:lnTo>
                  <a:lnTo>
                    <a:pt x="198974" y="17102"/>
                  </a:lnTo>
                  <a:lnTo>
                    <a:pt x="198859" y="17507"/>
                  </a:lnTo>
                  <a:lnTo>
                    <a:pt x="198815" y="17712"/>
                  </a:lnTo>
                  <a:lnTo>
                    <a:pt x="198784" y="17922"/>
                  </a:lnTo>
                  <a:lnTo>
                    <a:pt x="198724" y="18346"/>
                  </a:lnTo>
                  <a:lnTo>
                    <a:pt x="198645" y="19108"/>
                  </a:lnTo>
                  <a:lnTo>
                    <a:pt x="198613" y="19447"/>
                  </a:lnTo>
                  <a:lnTo>
                    <a:pt x="198586" y="19785"/>
                  </a:lnTo>
                  <a:lnTo>
                    <a:pt x="198574" y="20123"/>
                  </a:lnTo>
                  <a:lnTo>
                    <a:pt x="198570" y="20457"/>
                  </a:lnTo>
                  <a:lnTo>
                    <a:pt x="198598" y="21110"/>
                  </a:lnTo>
                  <a:lnTo>
                    <a:pt x="198629" y="21434"/>
                  </a:lnTo>
                  <a:lnTo>
                    <a:pt x="198677" y="21758"/>
                  </a:lnTo>
                  <a:lnTo>
                    <a:pt x="198736" y="22072"/>
                  </a:lnTo>
                  <a:lnTo>
                    <a:pt x="198796" y="22306"/>
                  </a:lnTo>
                  <a:lnTo>
                    <a:pt x="198863" y="22540"/>
                  </a:lnTo>
                  <a:lnTo>
                    <a:pt x="198934" y="22768"/>
                  </a:lnTo>
                  <a:lnTo>
                    <a:pt x="199017" y="22997"/>
                  </a:lnTo>
                  <a:lnTo>
                    <a:pt x="199108" y="23221"/>
                  </a:lnTo>
                  <a:lnTo>
                    <a:pt x="199334" y="23712"/>
                  </a:lnTo>
                  <a:lnTo>
                    <a:pt x="200529" y="26342"/>
                  </a:lnTo>
                  <a:lnTo>
                    <a:pt x="200910" y="29578"/>
                  </a:lnTo>
                  <a:lnTo>
                    <a:pt x="200898" y="30259"/>
                  </a:lnTo>
                  <a:lnTo>
                    <a:pt x="200961" y="30602"/>
                  </a:lnTo>
                  <a:lnTo>
                    <a:pt x="200957" y="30946"/>
                  </a:lnTo>
                  <a:lnTo>
                    <a:pt x="200878" y="31284"/>
                  </a:lnTo>
                  <a:lnTo>
                    <a:pt x="200874" y="31627"/>
                  </a:lnTo>
                  <a:lnTo>
                    <a:pt x="200791" y="32308"/>
                  </a:lnTo>
                  <a:lnTo>
                    <a:pt x="200787" y="32718"/>
                  </a:lnTo>
                  <a:lnTo>
                    <a:pt x="200913" y="33400"/>
                  </a:lnTo>
                  <a:lnTo>
                    <a:pt x="201733" y="34372"/>
                  </a:lnTo>
                  <a:lnTo>
                    <a:pt x="202350" y="35063"/>
                  </a:lnTo>
                  <a:lnTo>
                    <a:pt x="203229" y="36578"/>
                  </a:lnTo>
                  <a:lnTo>
                    <a:pt x="205046" y="40295"/>
                  </a:lnTo>
                  <a:lnTo>
                    <a:pt x="205589" y="41196"/>
                  </a:lnTo>
                  <a:lnTo>
                    <a:pt x="205581" y="41806"/>
                  </a:lnTo>
                  <a:lnTo>
                    <a:pt x="205699" y="42835"/>
                  </a:lnTo>
                  <a:lnTo>
                    <a:pt x="205541" y="43993"/>
                  </a:lnTo>
                  <a:lnTo>
                    <a:pt x="205462" y="44603"/>
                  </a:lnTo>
                  <a:lnTo>
                    <a:pt x="205042" y="48692"/>
                  </a:lnTo>
                  <a:lnTo>
                    <a:pt x="204967" y="49030"/>
                  </a:lnTo>
                  <a:lnTo>
                    <a:pt x="204959" y="49373"/>
                  </a:lnTo>
                  <a:lnTo>
                    <a:pt x="204813" y="49778"/>
                  </a:lnTo>
                  <a:lnTo>
                    <a:pt x="204662" y="50459"/>
                  </a:lnTo>
                  <a:lnTo>
                    <a:pt x="204587" y="50869"/>
                  </a:lnTo>
                  <a:lnTo>
                    <a:pt x="204579" y="51274"/>
                  </a:lnTo>
                  <a:lnTo>
                    <a:pt x="204504" y="51479"/>
                  </a:lnTo>
                  <a:lnTo>
                    <a:pt x="204425" y="52094"/>
                  </a:lnTo>
                  <a:lnTo>
                    <a:pt x="204480" y="52980"/>
                  </a:lnTo>
                  <a:lnTo>
                    <a:pt x="205161" y="54019"/>
                  </a:lnTo>
                  <a:lnTo>
                    <a:pt x="205977" y="55125"/>
                  </a:lnTo>
                  <a:lnTo>
                    <a:pt x="206246" y="55606"/>
                  </a:lnTo>
                  <a:lnTo>
                    <a:pt x="206452" y="55816"/>
                  </a:lnTo>
                  <a:lnTo>
                    <a:pt x="206650" y="56502"/>
                  </a:lnTo>
                  <a:lnTo>
                    <a:pt x="207109" y="58213"/>
                  </a:lnTo>
                  <a:lnTo>
                    <a:pt x="207362" y="59718"/>
                  </a:lnTo>
                  <a:lnTo>
                    <a:pt x="208621" y="63493"/>
                  </a:lnTo>
                  <a:lnTo>
                    <a:pt x="209361" y="65008"/>
                  </a:lnTo>
                  <a:lnTo>
                    <a:pt x="210869" y="66538"/>
                  </a:lnTo>
                  <a:lnTo>
                    <a:pt x="211903" y="67305"/>
                  </a:lnTo>
                  <a:lnTo>
                    <a:pt x="214044" y="68434"/>
                  </a:lnTo>
                  <a:lnTo>
                    <a:pt x="214460" y="68577"/>
                  </a:lnTo>
                  <a:lnTo>
                    <a:pt x="214804" y="68787"/>
                  </a:lnTo>
                  <a:lnTo>
                    <a:pt x="215220" y="68930"/>
                  </a:lnTo>
                  <a:lnTo>
                    <a:pt x="215568" y="69144"/>
                  </a:lnTo>
                  <a:lnTo>
                    <a:pt x="217025" y="69645"/>
                  </a:lnTo>
                  <a:lnTo>
                    <a:pt x="218541" y="70626"/>
                  </a:lnTo>
                  <a:lnTo>
                    <a:pt x="219579" y="71122"/>
                  </a:lnTo>
                  <a:lnTo>
                    <a:pt x="220343" y="71274"/>
                  </a:lnTo>
                  <a:lnTo>
                    <a:pt x="220901" y="71284"/>
                  </a:lnTo>
                  <a:lnTo>
                    <a:pt x="221392" y="71084"/>
                  </a:lnTo>
                  <a:lnTo>
                    <a:pt x="221811" y="71027"/>
                  </a:lnTo>
                  <a:lnTo>
                    <a:pt x="222164" y="70893"/>
                  </a:lnTo>
                  <a:lnTo>
                    <a:pt x="223003" y="70703"/>
                  </a:lnTo>
                  <a:lnTo>
                    <a:pt x="224048" y="70722"/>
                  </a:lnTo>
                  <a:lnTo>
                    <a:pt x="224816" y="70803"/>
                  </a:lnTo>
                  <a:lnTo>
                    <a:pt x="225441" y="70884"/>
                  </a:lnTo>
                  <a:lnTo>
                    <a:pt x="226277" y="71031"/>
                  </a:lnTo>
                  <a:lnTo>
                    <a:pt x="227322" y="70984"/>
                  </a:lnTo>
                  <a:lnTo>
                    <a:pt x="228082" y="70993"/>
                  </a:lnTo>
                  <a:lnTo>
                    <a:pt x="228141" y="71284"/>
                  </a:lnTo>
                  <a:lnTo>
                    <a:pt x="228236" y="71889"/>
                  </a:lnTo>
                  <a:lnTo>
                    <a:pt x="228319" y="73128"/>
                  </a:lnTo>
                  <a:lnTo>
                    <a:pt x="228268" y="74420"/>
                  </a:lnTo>
                  <a:lnTo>
                    <a:pt x="228098" y="75720"/>
                  </a:lnTo>
                  <a:lnTo>
                    <a:pt x="227817" y="76979"/>
                  </a:lnTo>
                  <a:lnTo>
                    <a:pt x="227436" y="78141"/>
                  </a:lnTo>
                  <a:lnTo>
                    <a:pt x="227155" y="78742"/>
                  </a:lnTo>
                  <a:lnTo>
                    <a:pt x="226819" y="79309"/>
                  </a:lnTo>
                  <a:lnTo>
                    <a:pt x="226463" y="79866"/>
                  </a:lnTo>
                  <a:lnTo>
                    <a:pt x="226122" y="80429"/>
                  </a:lnTo>
                  <a:lnTo>
                    <a:pt x="225837" y="81029"/>
                  </a:lnTo>
                  <a:lnTo>
                    <a:pt x="225425" y="82354"/>
                  </a:lnTo>
                  <a:lnTo>
                    <a:pt x="225160" y="83788"/>
                  </a:lnTo>
                  <a:lnTo>
                    <a:pt x="225018" y="85284"/>
                  </a:lnTo>
                  <a:lnTo>
                    <a:pt x="224986" y="86786"/>
                  </a:lnTo>
                  <a:lnTo>
                    <a:pt x="225041" y="88244"/>
                  </a:lnTo>
                  <a:lnTo>
                    <a:pt x="225176" y="89511"/>
                  </a:lnTo>
                  <a:lnTo>
                    <a:pt x="225406" y="90779"/>
                  </a:lnTo>
                  <a:lnTo>
                    <a:pt x="225711" y="92037"/>
                  </a:lnTo>
                  <a:lnTo>
                    <a:pt x="226059" y="93281"/>
                  </a:lnTo>
                  <a:lnTo>
                    <a:pt x="226439" y="94496"/>
                  </a:lnTo>
                  <a:lnTo>
                    <a:pt x="226752" y="95320"/>
                  </a:lnTo>
                  <a:lnTo>
                    <a:pt x="227488" y="96931"/>
                  </a:lnTo>
                  <a:lnTo>
                    <a:pt x="227813" y="97746"/>
                  </a:lnTo>
                  <a:lnTo>
                    <a:pt x="228034" y="98584"/>
                  </a:lnTo>
                  <a:lnTo>
                    <a:pt x="228090" y="99628"/>
                  </a:lnTo>
                  <a:lnTo>
                    <a:pt x="227967" y="100724"/>
                  </a:lnTo>
                  <a:lnTo>
                    <a:pt x="227797" y="101830"/>
                  </a:lnTo>
                  <a:lnTo>
                    <a:pt x="227710" y="102892"/>
                  </a:lnTo>
                  <a:lnTo>
                    <a:pt x="227836" y="103874"/>
                  </a:lnTo>
                  <a:lnTo>
                    <a:pt x="228236" y="104808"/>
                  </a:lnTo>
                  <a:lnTo>
                    <a:pt x="228822" y="105680"/>
                  </a:lnTo>
                  <a:lnTo>
                    <a:pt x="229162" y="106076"/>
                  </a:lnTo>
                  <a:lnTo>
                    <a:pt x="229523" y="106490"/>
                  </a:lnTo>
                  <a:lnTo>
                    <a:pt x="230283" y="107253"/>
                  </a:lnTo>
                  <a:lnTo>
                    <a:pt x="231031" y="107963"/>
                  </a:lnTo>
                  <a:lnTo>
                    <a:pt x="231629" y="108515"/>
                  </a:lnTo>
                  <a:lnTo>
                    <a:pt x="232250" y="109030"/>
                  </a:lnTo>
                  <a:lnTo>
                    <a:pt x="232891" y="109516"/>
                  </a:lnTo>
                  <a:lnTo>
                    <a:pt x="233553" y="109964"/>
                  </a:lnTo>
                  <a:lnTo>
                    <a:pt x="234222" y="110369"/>
                  </a:lnTo>
                  <a:lnTo>
                    <a:pt x="234685" y="110622"/>
                  </a:lnTo>
                  <a:lnTo>
                    <a:pt x="235152" y="110850"/>
                  </a:lnTo>
                  <a:lnTo>
                    <a:pt x="235631" y="111065"/>
                  </a:lnTo>
                  <a:lnTo>
                    <a:pt x="236110" y="111260"/>
                  </a:lnTo>
                  <a:lnTo>
                    <a:pt x="236597" y="111437"/>
                  </a:lnTo>
                  <a:lnTo>
                    <a:pt x="242101" y="114847"/>
                  </a:lnTo>
                  <a:lnTo>
                    <a:pt x="258175" y="124799"/>
                  </a:lnTo>
                  <a:lnTo>
                    <a:pt x="258682" y="124594"/>
                  </a:lnTo>
                  <a:lnTo>
                    <a:pt x="259181" y="124346"/>
                  </a:lnTo>
                  <a:lnTo>
                    <a:pt x="259668" y="124050"/>
                  </a:lnTo>
                  <a:lnTo>
                    <a:pt x="260135" y="123722"/>
                  </a:lnTo>
                  <a:lnTo>
                    <a:pt x="260570" y="123355"/>
                  </a:lnTo>
                  <a:lnTo>
                    <a:pt x="261061" y="122811"/>
                  </a:lnTo>
                  <a:lnTo>
                    <a:pt x="261485" y="122168"/>
                  </a:lnTo>
                  <a:lnTo>
                    <a:pt x="261885" y="121487"/>
                  </a:lnTo>
                  <a:lnTo>
                    <a:pt x="262300" y="120819"/>
                  </a:lnTo>
                  <a:lnTo>
                    <a:pt x="262768" y="120229"/>
                  </a:lnTo>
                  <a:lnTo>
                    <a:pt x="263896" y="119290"/>
                  </a:lnTo>
                  <a:lnTo>
                    <a:pt x="265182" y="118570"/>
                  </a:lnTo>
                  <a:lnTo>
                    <a:pt x="266568" y="117984"/>
                  </a:lnTo>
                  <a:lnTo>
                    <a:pt x="267981" y="117446"/>
                  </a:lnTo>
                  <a:lnTo>
                    <a:pt x="269355" y="116864"/>
                  </a:lnTo>
                  <a:lnTo>
                    <a:pt x="271492" y="115830"/>
                  </a:lnTo>
                  <a:lnTo>
                    <a:pt x="272565" y="115330"/>
                  </a:lnTo>
                  <a:lnTo>
                    <a:pt x="273650" y="114868"/>
                  </a:lnTo>
                  <a:lnTo>
                    <a:pt x="275697" y="114105"/>
                  </a:lnTo>
                  <a:lnTo>
                    <a:pt x="276666" y="113738"/>
                  </a:lnTo>
                  <a:lnTo>
                    <a:pt x="277640" y="113424"/>
                  </a:lnTo>
                  <a:lnTo>
                    <a:pt x="278598" y="113238"/>
                  </a:lnTo>
                  <a:lnTo>
                    <a:pt x="279536" y="113257"/>
                  </a:lnTo>
                  <a:lnTo>
                    <a:pt x="280479" y="113571"/>
                  </a:lnTo>
                  <a:lnTo>
                    <a:pt x="281393" y="114134"/>
                  </a:lnTo>
                  <a:lnTo>
                    <a:pt x="283198" y="115540"/>
                  </a:lnTo>
                  <a:lnTo>
                    <a:pt x="284125" y="116140"/>
                  </a:lnTo>
                  <a:lnTo>
                    <a:pt x="284718" y="116454"/>
                  </a:lnTo>
                  <a:lnTo>
                    <a:pt x="285312" y="116759"/>
                  </a:lnTo>
                  <a:lnTo>
                    <a:pt x="285906" y="117055"/>
                  </a:lnTo>
                  <a:lnTo>
                    <a:pt x="286512" y="117331"/>
                  </a:lnTo>
                  <a:lnTo>
                    <a:pt x="288388" y="118103"/>
                  </a:lnTo>
                  <a:lnTo>
                    <a:pt x="289710" y="118618"/>
                  </a:lnTo>
                  <a:lnTo>
                    <a:pt x="291036" y="119018"/>
                  </a:lnTo>
                  <a:lnTo>
                    <a:pt x="292319" y="119195"/>
                  </a:lnTo>
                  <a:lnTo>
                    <a:pt x="293506" y="119028"/>
                  </a:lnTo>
                  <a:lnTo>
                    <a:pt x="294587" y="118327"/>
                  </a:lnTo>
                  <a:lnTo>
                    <a:pt x="295549" y="117164"/>
                  </a:lnTo>
                  <a:lnTo>
                    <a:pt x="296468" y="115802"/>
                  </a:lnTo>
                  <a:lnTo>
                    <a:pt x="297426" y="114496"/>
                  </a:lnTo>
                  <a:lnTo>
                    <a:pt x="298498" y="113495"/>
                  </a:lnTo>
                  <a:lnTo>
                    <a:pt x="299433" y="112961"/>
                  </a:lnTo>
                  <a:lnTo>
                    <a:pt x="300418" y="112528"/>
                  </a:lnTo>
                  <a:lnTo>
                    <a:pt x="301432" y="112170"/>
                  </a:lnTo>
                  <a:lnTo>
                    <a:pt x="302461" y="111861"/>
                  </a:lnTo>
                  <a:lnTo>
                    <a:pt x="303486" y="111570"/>
                  </a:lnTo>
                  <a:lnTo>
                    <a:pt x="304163" y="111413"/>
                  </a:lnTo>
                  <a:lnTo>
                    <a:pt x="304848" y="111284"/>
                  </a:lnTo>
                  <a:lnTo>
                    <a:pt x="305533" y="111170"/>
                  </a:lnTo>
                  <a:lnTo>
                    <a:pt x="306210" y="111031"/>
                  </a:lnTo>
                  <a:lnTo>
                    <a:pt x="306883" y="110850"/>
                  </a:lnTo>
                  <a:lnTo>
                    <a:pt x="307983" y="110374"/>
                  </a:lnTo>
                  <a:lnTo>
                    <a:pt x="309048" y="109750"/>
                  </a:lnTo>
                  <a:lnTo>
                    <a:pt x="310105" y="109073"/>
                  </a:lnTo>
                  <a:lnTo>
                    <a:pt x="311170" y="108444"/>
                  </a:lnTo>
                  <a:lnTo>
                    <a:pt x="312271" y="107963"/>
                  </a:lnTo>
                  <a:lnTo>
                    <a:pt x="312754" y="108072"/>
                  </a:lnTo>
                  <a:lnTo>
                    <a:pt x="313165" y="108172"/>
                  </a:lnTo>
                  <a:lnTo>
                    <a:pt x="313576" y="108282"/>
                  </a:lnTo>
                  <a:lnTo>
                    <a:pt x="313984" y="108406"/>
                  </a:lnTo>
                  <a:lnTo>
                    <a:pt x="314389" y="108539"/>
                  </a:lnTo>
                  <a:lnTo>
                    <a:pt x="314792" y="108682"/>
                  </a:lnTo>
                  <a:lnTo>
                    <a:pt x="315193" y="108844"/>
                  </a:lnTo>
                  <a:lnTo>
                    <a:pt x="315592" y="109016"/>
                  </a:lnTo>
                  <a:lnTo>
                    <a:pt x="316384" y="109388"/>
                  </a:lnTo>
                  <a:lnTo>
                    <a:pt x="316776" y="109578"/>
                  </a:lnTo>
                  <a:lnTo>
                    <a:pt x="317448" y="109874"/>
                  </a:lnTo>
                  <a:lnTo>
                    <a:pt x="317667" y="109983"/>
                  </a:lnTo>
                  <a:lnTo>
                    <a:pt x="317872" y="110112"/>
                  </a:lnTo>
                  <a:lnTo>
                    <a:pt x="318086" y="110260"/>
                  </a:lnTo>
                  <a:lnTo>
                    <a:pt x="318288" y="110426"/>
                  </a:lnTo>
                  <a:lnTo>
                    <a:pt x="318482" y="110603"/>
                  </a:lnTo>
                  <a:lnTo>
                    <a:pt x="318668" y="110788"/>
                  </a:lnTo>
                  <a:lnTo>
                    <a:pt x="318838" y="110984"/>
                  </a:lnTo>
                  <a:lnTo>
                    <a:pt x="319072" y="111127"/>
                  </a:lnTo>
                  <a:lnTo>
                    <a:pt x="319542" y="111365"/>
                  </a:lnTo>
                  <a:lnTo>
                    <a:pt x="319931" y="111556"/>
                  </a:lnTo>
                  <a:lnTo>
                    <a:pt x="320025" y="111770"/>
                  </a:lnTo>
                  <a:lnTo>
                    <a:pt x="320208" y="112004"/>
                  </a:lnTo>
                  <a:lnTo>
                    <a:pt x="321007" y="111918"/>
                  </a:lnTo>
                  <a:lnTo>
                    <a:pt x="323407" y="111413"/>
                  </a:lnTo>
                  <a:lnTo>
                    <a:pt x="324471" y="111279"/>
                  </a:lnTo>
                  <a:lnTo>
                    <a:pt x="325231" y="111246"/>
                  </a:lnTo>
                  <a:lnTo>
                    <a:pt x="325612" y="111241"/>
                  </a:lnTo>
                  <a:lnTo>
                    <a:pt x="325984" y="111260"/>
                  </a:lnTo>
                  <a:lnTo>
                    <a:pt x="326351" y="111312"/>
                  </a:lnTo>
                  <a:lnTo>
                    <a:pt x="326629" y="111370"/>
                  </a:lnTo>
                  <a:lnTo>
                    <a:pt x="326910" y="111441"/>
                  </a:lnTo>
                  <a:lnTo>
                    <a:pt x="327186" y="111527"/>
                  </a:lnTo>
                  <a:lnTo>
                    <a:pt x="327440" y="111641"/>
                  </a:lnTo>
                  <a:lnTo>
                    <a:pt x="327654" y="111794"/>
                  </a:lnTo>
                  <a:lnTo>
                    <a:pt x="327781" y="111923"/>
                  </a:lnTo>
                  <a:lnTo>
                    <a:pt x="327903" y="112066"/>
                  </a:lnTo>
                  <a:lnTo>
                    <a:pt x="328010" y="112218"/>
                  </a:lnTo>
                  <a:lnTo>
                    <a:pt x="328097" y="112385"/>
                  </a:lnTo>
                  <a:lnTo>
                    <a:pt x="328153" y="112547"/>
                  </a:lnTo>
                  <a:lnTo>
                    <a:pt x="328168" y="112699"/>
                  </a:lnTo>
                  <a:lnTo>
                    <a:pt x="328153" y="112862"/>
                  </a:lnTo>
                  <a:lnTo>
                    <a:pt x="328097" y="113185"/>
                  </a:lnTo>
                  <a:lnTo>
                    <a:pt x="328081" y="113347"/>
                  </a:lnTo>
                  <a:lnTo>
                    <a:pt x="328077" y="113576"/>
                  </a:lnTo>
                  <a:lnTo>
                    <a:pt x="328086" y="113805"/>
                  </a:lnTo>
                  <a:lnTo>
                    <a:pt x="328110" y="114267"/>
                  </a:lnTo>
                  <a:lnTo>
                    <a:pt x="328137" y="115158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9" name="pg169"/>
            <p:cNvSpPr/>
            <p:nvPr/>
          </p:nvSpPr>
          <p:spPr>
            <a:xfrm>
              <a:off x="6118332" y="2962428"/>
              <a:ext cx="508556" cy="622546"/>
            </a:xfrm>
            <a:custGeom>
              <a:avLst/>
              <a:gdLst/>
              <a:ahLst/>
              <a:cxnLst/>
              <a:rect l="0" t="0" r="0" b="0"/>
              <a:pathLst>
                <a:path w="508556" h="622546">
                  <a:moveTo>
                    <a:pt x="436429" y="186733"/>
                  </a:moveTo>
                  <a:lnTo>
                    <a:pt x="436429" y="187024"/>
                  </a:lnTo>
                  <a:lnTo>
                    <a:pt x="436418" y="187462"/>
                  </a:lnTo>
                  <a:lnTo>
                    <a:pt x="436418" y="187853"/>
                  </a:lnTo>
                  <a:lnTo>
                    <a:pt x="436406" y="188115"/>
                  </a:lnTo>
                  <a:lnTo>
                    <a:pt x="436378" y="188349"/>
                  </a:lnTo>
                  <a:lnTo>
                    <a:pt x="436338" y="188582"/>
                  </a:lnTo>
                  <a:lnTo>
                    <a:pt x="436228" y="189045"/>
                  </a:lnTo>
                  <a:lnTo>
                    <a:pt x="436086" y="189621"/>
                  </a:lnTo>
                  <a:lnTo>
                    <a:pt x="435990" y="189969"/>
                  </a:lnTo>
                  <a:lnTo>
                    <a:pt x="435888" y="190317"/>
                  </a:lnTo>
                  <a:lnTo>
                    <a:pt x="435776" y="190670"/>
                  </a:lnTo>
                  <a:lnTo>
                    <a:pt x="435712" y="190841"/>
                  </a:lnTo>
                  <a:lnTo>
                    <a:pt x="435570" y="191127"/>
                  </a:lnTo>
                  <a:lnTo>
                    <a:pt x="435191" y="191699"/>
                  </a:lnTo>
                  <a:lnTo>
                    <a:pt x="434601" y="192514"/>
                  </a:lnTo>
                  <a:lnTo>
                    <a:pt x="434378" y="192733"/>
                  </a:lnTo>
                  <a:lnTo>
                    <a:pt x="434236" y="192857"/>
                  </a:lnTo>
                  <a:lnTo>
                    <a:pt x="434082" y="192976"/>
                  </a:lnTo>
                  <a:lnTo>
                    <a:pt x="433924" y="193085"/>
                  </a:lnTo>
                  <a:lnTo>
                    <a:pt x="433761" y="193191"/>
                  </a:lnTo>
                  <a:lnTo>
                    <a:pt x="433595" y="193286"/>
                  </a:lnTo>
                  <a:lnTo>
                    <a:pt x="433500" y="193429"/>
                  </a:lnTo>
                  <a:lnTo>
                    <a:pt x="433396" y="193572"/>
                  </a:lnTo>
                  <a:lnTo>
                    <a:pt x="433040" y="193948"/>
                  </a:lnTo>
                  <a:lnTo>
                    <a:pt x="432859" y="194096"/>
                  </a:lnTo>
                  <a:lnTo>
                    <a:pt x="432661" y="194229"/>
                  </a:lnTo>
                  <a:lnTo>
                    <a:pt x="432452" y="194349"/>
                  </a:lnTo>
                  <a:lnTo>
                    <a:pt x="432238" y="194453"/>
                  </a:lnTo>
                  <a:lnTo>
                    <a:pt x="432020" y="194544"/>
                  </a:lnTo>
                  <a:lnTo>
                    <a:pt x="431842" y="194606"/>
                  </a:lnTo>
                  <a:lnTo>
                    <a:pt x="431659" y="194658"/>
                  </a:lnTo>
                  <a:lnTo>
                    <a:pt x="431473" y="194706"/>
                  </a:lnTo>
                  <a:lnTo>
                    <a:pt x="431105" y="194782"/>
                  </a:lnTo>
                  <a:lnTo>
                    <a:pt x="430831" y="194830"/>
                  </a:lnTo>
                  <a:lnTo>
                    <a:pt x="430559" y="194868"/>
                  </a:lnTo>
                  <a:lnTo>
                    <a:pt x="430005" y="194925"/>
                  </a:lnTo>
                  <a:lnTo>
                    <a:pt x="429731" y="194963"/>
                  </a:lnTo>
                  <a:lnTo>
                    <a:pt x="429569" y="194992"/>
                  </a:lnTo>
                  <a:lnTo>
                    <a:pt x="429245" y="195058"/>
                  </a:lnTo>
                  <a:lnTo>
                    <a:pt x="429083" y="195082"/>
                  </a:lnTo>
                  <a:lnTo>
                    <a:pt x="428920" y="195101"/>
                  </a:lnTo>
                  <a:lnTo>
                    <a:pt x="428769" y="195106"/>
                  </a:lnTo>
                  <a:lnTo>
                    <a:pt x="428464" y="195097"/>
                  </a:lnTo>
                  <a:lnTo>
                    <a:pt x="428310" y="195087"/>
                  </a:lnTo>
                  <a:lnTo>
                    <a:pt x="427958" y="195101"/>
                  </a:lnTo>
                  <a:lnTo>
                    <a:pt x="427756" y="195121"/>
                  </a:lnTo>
                  <a:lnTo>
                    <a:pt x="427348" y="195178"/>
                  </a:lnTo>
                  <a:lnTo>
                    <a:pt x="427154" y="195240"/>
                  </a:lnTo>
                  <a:lnTo>
                    <a:pt x="426968" y="195330"/>
                  </a:lnTo>
                  <a:lnTo>
                    <a:pt x="426335" y="195673"/>
                  </a:lnTo>
                  <a:lnTo>
                    <a:pt x="425919" y="195916"/>
                  </a:lnTo>
                  <a:lnTo>
                    <a:pt x="425487" y="196193"/>
                  </a:lnTo>
                  <a:lnTo>
                    <a:pt x="425059" y="196478"/>
                  </a:lnTo>
                  <a:lnTo>
                    <a:pt x="424692" y="196707"/>
                  </a:lnTo>
                  <a:lnTo>
                    <a:pt x="424538" y="196798"/>
                  </a:lnTo>
                  <a:lnTo>
                    <a:pt x="424075" y="197060"/>
                  </a:lnTo>
                  <a:lnTo>
                    <a:pt x="423690" y="197260"/>
                  </a:lnTo>
                  <a:lnTo>
                    <a:pt x="423298" y="197451"/>
                  </a:lnTo>
                  <a:lnTo>
                    <a:pt x="423104" y="197551"/>
                  </a:lnTo>
                  <a:lnTo>
                    <a:pt x="422234" y="198046"/>
                  </a:lnTo>
                  <a:lnTo>
                    <a:pt x="421933" y="198232"/>
                  </a:lnTo>
                  <a:lnTo>
                    <a:pt x="421624" y="198414"/>
                  </a:lnTo>
                  <a:lnTo>
                    <a:pt x="421470" y="198494"/>
                  </a:lnTo>
                  <a:lnTo>
                    <a:pt x="421319" y="198561"/>
                  </a:lnTo>
                  <a:lnTo>
                    <a:pt x="421169" y="198623"/>
                  </a:lnTo>
                  <a:lnTo>
                    <a:pt x="421015" y="198680"/>
                  </a:lnTo>
                  <a:lnTo>
                    <a:pt x="420702" y="198785"/>
                  </a:lnTo>
                  <a:lnTo>
                    <a:pt x="420543" y="198842"/>
                  </a:lnTo>
                  <a:lnTo>
                    <a:pt x="420381" y="198895"/>
                  </a:lnTo>
                  <a:lnTo>
                    <a:pt x="420056" y="198990"/>
                  </a:lnTo>
                  <a:lnTo>
                    <a:pt x="419891" y="199028"/>
                  </a:lnTo>
                  <a:lnTo>
                    <a:pt x="419641" y="199071"/>
                  </a:lnTo>
                  <a:lnTo>
                    <a:pt x="419388" y="199104"/>
                  </a:lnTo>
                  <a:lnTo>
                    <a:pt x="419130" y="199128"/>
                  </a:lnTo>
                  <a:lnTo>
                    <a:pt x="418417" y="199166"/>
                  </a:lnTo>
                  <a:lnTo>
                    <a:pt x="418216" y="199166"/>
                  </a:lnTo>
                  <a:lnTo>
                    <a:pt x="417808" y="199176"/>
                  </a:lnTo>
                  <a:lnTo>
                    <a:pt x="417606" y="199190"/>
                  </a:lnTo>
                  <a:lnTo>
                    <a:pt x="417301" y="199247"/>
                  </a:lnTo>
                  <a:lnTo>
                    <a:pt x="417150" y="199285"/>
                  </a:lnTo>
                  <a:lnTo>
                    <a:pt x="416996" y="199314"/>
                  </a:lnTo>
                  <a:lnTo>
                    <a:pt x="416847" y="199333"/>
                  </a:lnTo>
                  <a:lnTo>
                    <a:pt x="416542" y="199342"/>
                  </a:lnTo>
                  <a:lnTo>
                    <a:pt x="416386" y="199338"/>
                  </a:lnTo>
                  <a:lnTo>
                    <a:pt x="416086" y="199309"/>
                  </a:lnTo>
                  <a:lnTo>
                    <a:pt x="415939" y="199357"/>
                  </a:lnTo>
                  <a:lnTo>
                    <a:pt x="415789" y="199400"/>
                  </a:lnTo>
                  <a:lnTo>
                    <a:pt x="415631" y="199428"/>
                  </a:lnTo>
                  <a:lnTo>
                    <a:pt x="415480" y="199448"/>
                  </a:lnTo>
                  <a:lnTo>
                    <a:pt x="415322" y="199457"/>
                  </a:lnTo>
                  <a:lnTo>
                    <a:pt x="415159" y="199462"/>
                  </a:lnTo>
                  <a:lnTo>
                    <a:pt x="414994" y="199452"/>
                  </a:lnTo>
                  <a:lnTo>
                    <a:pt x="414827" y="199428"/>
                  </a:lnTo>
                  <a:lnTo>
                    <a:pt x="414669" y="199395"/>
                  </a:lnTo>
                  <a:lnTo>
                    <a:pt x="414411" y="199290"/>
                  </a:lnTo>
                  <a:lnTo>
                    <a:pt x="413905" y="198976"/>
                  </a:lnTo>
                  <a:lnTo>
                    <a:pt x="413821" y="199586"/>
                  </a:lnTo>
                  <a:lnTo>
                    <a:pt x="413972" y="199667"/>
                  </a:lnTo>
                  <a:lnTo>
                    <a:pt x="414122" y="199752"/>
                  </a:lnTo>
                  <a:lnTo>
                    <a:pt x="414253" y="199848"/>
                  </a:lnTo>
                  <a:lnTo>
                    <a:pt x="414411" y="200005"/>
                  </a:lnTo>
                  <a:lnTo>
                    <a:pt x="414554" y="200177"/>
                  </a:lnTo>
                  <a:lnTo>
                    <a:pt x="414689" y="200358"/>
                  </a:lnTo>
                  <a:lnTo>
                    <a:pt x="414950" y="200729"/>
                  </a:lnTo>
                  <a:lnTo>
                    <a:pt x="415041" y="200872"/>
                  </a:lnTo>
                  <a:lnTo>
                    <a:pt x="415297" y="201311"/>
                  </a:lnTo>
                  <a:lnTo>
                    <a:pt x="415393" y="201449"/>
                  </a:lnTo>
                  <a:lnTo>
                    <a:pt x="415560" y="201673"/>
                  </a:lnTo>
                  <a:lnTo>
                    <a:pt x="415745" y="201882"/>
                  </a:lnTo>
                  <a:lnTo>
                    <a:pt x="415939" y="202087"/>
                  </a:lnTo>
                  <a:lnTo>
                    <a:pt x="416335" y="202488"/>
                  </a:lnTo>
                  <a:lnTo>
                    <a:pt x="417290" y="203403"/>
                  </a:lnTo>
                  <a:lnTo>
                    <a:pt x="417531" y="203631"/>
                  </a:lnTo>
                  <a:lnTo>
                    <a:pt x="418054" y="204089"/>
                  </a:lnTo>
                  <a:lnTo>
                    <a:pt x="418410" y="204380"/>
                  </a:lnTo>
                  <a:lnTo>
                    <a:pt x="418793" y="204532"/>
                  </a:lnTo>
                  <a:lnTo>
                    <a:pt x="420590" y="205652"/>
                  </a:lnTo>
                  <a:lnTo>
                    <a:pt x="421082" y="206019"/>
                  </a:lnTo>
                  <a:lnTo>
                    <a:pt x="421319" y="206209"/>
                  </a:lnTo>
                  <a:lnTo>
                    <a:pt x="421557" y="206409"/>
                  </a:lnTo>
                  <a:lnTo>
                    <a:pt x="421917" y="206729"/>
                  </a:lnTo>
                  <a:lnTo>
                    <a:pt x="422182" y="206977"/>
                  </a:lnTo>
                  <a:lnTo>
                    <a:pt x="422436" y="207234"/>
                  </a:lnTo>
                  <a:lnTo>
                    <a:pt x="422661" y="207477"/>
                  </a:lnTo>
                  <a:lnTo>
                    <a:pt x="422879" y="207725"/>
                  </a:lnTo>
                  <a:lnTo>
                    <a:pt x="422982" y="207854"/>
                  </a:lnTo>
                  <a:lnTo>
                    <a:pt x="423097" y="208015"/>
                  </a:lnTo>
                  <a:lnTo>
                    <a:pt x="423207" y="208177"/>
                  </a:lnTo>
                  <a:lnTo>
                    <a:pt x="423627" y="208845"/>
                  </a:lnTo>
                  <a:lnTo>
                    <a:pt x="423739" y="209002"/>
                  </a:lnTo>
                  <a:lnTo>
                    <a:pt x="423841" y="209164"/>
                  </a:lnTo>
                  <a:lnTo>
                    <a:pt x="423939" y="209331"/>
                  </a:lnTo>
                  <a:lnTo>
                    <a:pt x="424015" y="209507"/>
                  </a:lnTo>
                  <a:lnTo>
                    <a:pt x="424082" y="209731"/>
                  </a:lnTo>
                  <a:lnTo>
                    <a:pt x="424126" y="209964"/>
                  </a:lnTo>
                  <a:lnTo>
                    <a:pt x="424153" y="210203"/>
                  </a:lnTo>
                  <a:lnTo>
                    <a:pt x="424197" y="210684"/>
                  </a:lnTo>
                  <a:lnTo>
                    <a:pt x="424249" y="211032"/>
                  </a:lnTo>
                  <a:lnTo>
                    <a:pt x="424269" y="211204"/>
                  </a:lnTo>
                  <a:lnTo>
                    <a:pt x="424284" y="211380"/>
                  </a:lnTo>
                  <a:lnTo>
                    <a:pt x="424284" y="211551"/>
                  </a:lnTo>
                  <a:lnTo>
                    <a:pt x="424273" y="211737"/>
                  </a:lnTo>
                  <a:lnTo>
                    <a:pt x="424244" y="211918"/>
                  </a:lnTo>
                  <a:lnTo>
                    <a:pt x="424209" y="212104"/>
                  </a:lnTo>
                  <a:lnTo>
                    <a:pt x="424166" y="212285"/>
                  </a:lnTo>
                  <a:lnTo>
                    <a:pt x="424118" y="212466"/>
                  </a:lnTo>
                  <a:lnTo>
                    <a:pt x="424062" y="212652"/>
                  </a:lnTo>
                  <a:lnTo>
                    <a:pt x="423932" y="213014"/>
                  </a:lnTo>
                  <a:lnTo>
                    <a:pt x="423861" y="213195"/>
                  </a:lnTo>
                  <a:lnTo>
                    <a:pt x="423797" y="213381"/>
                  </a:lnTo>
                  <a:lnTo>
                    <a:pt x="423746" y="213553"/>
                  </a:lnTo>
                  <a:lnTo>
                    <a:pt x="423699" y="213729"/>
                  </a:lnTo>
                  <a:lnTo>
                    <a:pt x="423596" y="214072"/>
                  </a:lnTo>
                  <a:lnTo>
                    <a:pt x="423532" y="214244"/>
                  </a:lnTo>
                  <a:lnTo>
                    <a:pt x="423418" y="214482"/>
                  </a:lnTo>
                  <a:lnTo>
                    <a:pt x="423287" y="214720"/>
                  </a:lnTo>
                  <a:lnTo>
                    <a:pt x="423144" y="214949"/>
                  </a:lnTo>
                  <a:lnTo>
                    <a:pt x="422986" y="215168"/>
                  </a:lnTo>
                  <a:lnTo>
                    <a:pt x="422815" y="215373"/>
                  </a:lnTo>
                  <a:lnTo>
                    <a:pt x="422171" y="216593"/>
                  </a:lnTo>
                  <a:lnTo>
                    <a:pt x="422024" y="217070"/>
                  </a:lnTo>
                  <a:lnTo>
                    <a:pt x="421525" y="217879"/>
                  </a:lnTo>
                  <a:lnTo>
                    <a:pt x="421169" y="218285"/>
                  </a:lnTo>
                  <a:lnTo>
                    <a:pt x="420677" y="218480"/>
                  </a:lnTo>
                  <a:lnTo>
                    <a:pt x="419982" y="218609"/>
                  </a:lnTo>
                  <a:lnTo>
                    <a:pt x="419490" y="218737"/>
                  </a:lnTo>
                  <a:lnTo>
                    <a:pt x="418853" y="219314"/>
                  </a:lnTo>
                  <a:lnTo>
                    <a:pt x="418461" y="219338"/>
                  </a:lnTo>
                  <a:lnTo>
                    <a:pt x="418172" y="219414"/>
                  </a:lnTo>
                  <a:lnTo>
                    <a:pt x="417804" y="219486"/>
                  </a:lnTo>
                  <a:lnTo>
                    <a:pt x="417622" y="219509"/>
                  </a:lnTo>
                  <a:lnTo>
                    <a:pt x="417471" y="219819"/>
                  </a:lnTo>
                  <a:lnTo>
                    <a:pt x="417392" y="219957"/>
                  </a:lnTo>
                  <a:lnTo>
                    <a:pt x="417408" y="220210"/>
                  </a:lnTo>
                  <a:lnTo>
                    <a:pt x="417733" y="220634"/>
                  </a:lnTo>
                  <a:lnTo>
                    <a:pt x="417697" y="220801"/>
                  </a:lnTo>
                  <a:lnTo>
                    <a:pt x="417613" y="221330"/>
                  </a:lnTo>
                  <a:lnTo>
                    <a:pt x="417598" y="221525"/>
                  </a:lnTo>
                  <a:lnTo>
                    <a:pt x="417586" y="221721"/>
                  </a:lnTo>
                  <a:lnTo>
                    <a:pt x="417575" y="222106"/>
                  </a:lnTo>
                  <a:lnTo>
                    <a:pt x="417546" y="222621"/>
                  </a:lnTo>
                  <a:lnTo>
                    <a:pt x="417539" y="222874"/>
                  </a:lnTo>
                  <a:lnTo>
                    <a:pt x="417539" y="223131"/>
                  </a:lnTo>
                  <a:lnTo>
                    <a:pt x="417551" y="223384"/>
                  </a:lnTo>
                  <a:lnTo>
                    <a:pt x="417578" y="223598"/>
                  </a:lnTo>
                  <a:lnTo>
                    <a:pt x="417669" y="224027"/>
                  </a:lnTo>
                  <a:lnTo>
                    <a:pt x="417709" y="224241"/>
                  </a:lnTo>
                  <a:lnTo>
                    <a:pt x="417737" y="224456"/>
                  </a:lnTo>
                  <a:lnTo>
                    <a:pt x="417753" y="224827"/>
                  </a:lnTo>
                  <a:lnTo>
                    <a:pt x="417749" y="225009"/>
                  </a:lnTo>
                  <a:lnTo>
                    <a:pt x="417740" y="225194"/>
                  </a:lnTo>
                  <a:lnTo>
                    <a:pt x="417720" y="225375"/>
                  </a:lnTo>
                  <a:lnTo>
                    <a:pt x="417693" y="225542"/>
                  </a:lnTo>
                  <a:lnTo>
                    <a:pt x="417657" y="225709"/>
                  </a:lnTo>
                  <a:lnTo>
                    <a:pt x="417566" y="226033"/>
                  </a:lnTo>
                  <a:lnTo>
                    <a:pt x="417388" y="226414"/>
                  </a:lnTo>
                  <a:lnTo>
                    <a:pt x="417099" y="226896"/>
                  </a:lnTo>
                  <a:lnTo>
                    <a:pt x="416720" y="227501"/>
                  </a:lnTo>
                  <a:lnTo>
                    <a:pt x="416557" y="227806"/>
                  </a:lnTo>
                  <a:lnTo>
                    <a:pt x="416482" y="227963"/>
                  </a:lnTo>
                  <a:lnTo>
                    <a:pt x="416395" y="228116"/>
                  </a:lnTo>
                  <a:lnTo>
                    <a:pt x="416304" y="228258"/>
                  </a:lnTo>
                  <a:lnTo>
                    <a:pt x="416150" y="228468"/>
                  </a:lnTo>
                  <a:lnTo>
                    <a:pt x="415892" y="228764"/>
                  </a:lnTo>
                  <a:lnTo>
                    <a:pt x="415409" y="229178"/>
                  </a:lnTo>
                  <a:lnTo>
                    <a:pt x="415275" y="229259"/>
                  </a:lnTo>
                  <a:lnTo>
                    <a:pt x="415132" y="229326"/>
                  </a:lnTo>
                  <a:lnTo>
                    <a:pt x="414981" y="229383"/>
                  </a:lnTo>
                  <a:lnTo>
                    <a:pt x="414823" y="229426"/>
                  </a:lnTo>
                  <a:lnTo>
                    <a:pt x="414511" y="229502"/>
                  </a:lnTo>
                  <a:lnTo>
                    <a:pt x="414320" y="229540"/>
                  </a:lnTo>
                  <a:lnTo>
                    <a:pt x="413932" y="229588"/>
                  </a:lnTo>
                  <a:lnTo>
                    <a:pt x="413738" y="229607"/>
                  </a:lnTo>
                  <a:lnTo>
                    <a:pt x="413545" y="229641"/>
                  </a:lnTo>
                  <a:lnTo>
                    <a:pt x="413157" y="229722"/>
                  </a:lnTo>
                  <a:lnTo>
                    <a:pt x="412772" y="229822"/>
                  </a:lnTo>
                  <a:lnTo>
                    <a:pt x="412578" y="229879"/>
                  </a:lnTo>
                  <a:lnTo>
                    <a:pt x="412100" y="230007"/>
                  </a:lnTo>
                  <a:lnTo>
                    <a:pt x="411862" y="230084"/>
                  </a:lnTo>
                  <a:lnTo>
                    <a:pt x="411632" y="230165"/>
                  </a:lnTo>
                  <a:lnTo>
                    <a:pt x="411407" y="230265"/>
                  </a:lnTo>
                  <a:lnTo>
                    <a:pt x="411236" y="230360"/>
                  </a:lnTo>
                  <a:lnTo>
                    <a:pt x="410908" y="230579"/>
                  </a:lnTo>
                  <a:lnTo>
                    <a:pt x="410750" y="230698"/>
                  </a:lnTo>
                  <a:lnTo>
                    <a:pt x="410436" y="230922"/>
                  </a:lnTo>
                  <a:lnTo>
                    <a:pt x="410131" y="231151"/>
                  </a:lnTo>
                  <a:lnTo>
                    <a:pt x="409978" y="231260"/>
                  </a:lnTo>
                  <a:lnTo>
                    <a:pt x="409819" y="231361"/>
                  </a:lnTo>
                  <a:lnTo>
                    <a:pt x="409579" y="231490"/>
                  </a:lnTo>
                  <a:lnTo>
                    <a:pt x="409325" y="231609"/>
                  </a:lnTo>
                  <a:lnTo>
                    <a:pt x="409067" y="231713"/>
                  </a:lnTo>
                  <a:lnTo>
                    <a:pt x="408806" y="231809"/>
                  </a:lnTo>
                  <a:lnTo>
                    <a:pt x="408383" y="231952"/>
                  </a:lnTo>
                  <a:lnTo>
                    <a:pt x="407729" y="232142"/>
                  </a:lnTo>
                  <a:lnTo>
                    <a:pt x="407159" y="232290"/>
                  </a:lnTo>
                  <a:lnTo>
                    <a:pt x="407016" y="232333"/>
                  </a:lnTo>
                  <a:lnTo>
                    <a:pt x="406874" y="232381"/>
                  </a:lnTo>
                  <a:lnTo>
                    <a:pt x="406593" y="232485"/>
                  </a:lnTo>
                  <a:lnTo>
                    <a:pt x="406450" y="232533"/>
                  </a:lnTo>
                  <a:lnTo>
                    <a:pt x="406304" y="232576"/>
                  </a:lnTo>
                  <a:lnTo>
                    <a:pt x="406154" y="232600"/>
                  </a:lnTo>
                  <a:lnTo>
                    <a:pt x="405840" y="232614"/>
                  </a:lnTo>
                  <a:lnTo>
                    <a:pt x="405691" y="232628"/>
                  </a:lnTo>
                  <a:lnTo>
                    <a:pt x="405544" y="232662"/>
                  </a:lnTo>
                  <a:lnTo>
                    <a:pt x="405290" y="232786"/>
                  </a:lnTo>
                  <a:lnTo>
                    <a:pt x="404531" y="233253"/>
                  </a:lnTo>
                  <a:lnTo>
                    <a:pt x="404266" y="233405"/>
                  </a:lnTo>
                  <a:lnTo>
                    <a:pt x="404052" y="233510"/>
                  </a:lnTo>
                  <a:lnTo>
                    <a:pt x="403838" y="233605"/>
                  </a:lnTo>
                  <a:lnTo>
                    <a:pt x="403402" y="233791"/>
                  </a:lnTo>
                  <a:lnTo>
                    <a:pt x="403192" y="233896"/>
                  </a:lnTo>
                  <a:lnTo>
                    <a:pt x="403039" y="233996"/>
                  </a:lnTo>
                  <a:lnTo>
                    <a:pt x="402738" y="234210"/>
                  </a:lnTo>
                  <a:lnTo>
                    <a:pt x="402587" y="234311"/>
                  </a:lnTo>
                  <a:lnTo>
                    <a:pt x="402424" y="234396"/>
                  </a:lnTo>
                  <a:lnTo>
                    <a:pt x="402286" y="234449"/>
                  </a:lnTo>
                  <a:lnTo>
                    <a:pt x="402148" y="234492"/>
                  </a:lnTo>
                  <a:lnTo>
                    <a:pt x="402001" y="234530"/>
                  </a:lnTo>
                  <a:lnTo>
                    <a:pt x="401712" y="234587"/>
                  </a:lnTo>
                  <a:lnTo>
                    <a:pt x="401522" y="234606"/>
                  </a:lnTo>
                  <a:lnTo>
                    <a:pt x="401328" y="234611"/>
                  </a:lnTo>
                  <a:lnTo>
                    <a:pt x="400939" y="234611"/>
                  </a:lnTo>
                  <a:lnTo>
                    <a:pt x="400750" y="234620"/>
                  </a:lnTo>
                  <a:lnTo>
                    <a:pt x="400414" y="234649"/>
                  </a:lnTo>
                  <a:lnTo>
                    <a:pt x="400247" y="234668"/>
                  </a:lnTo>
                  <a:lnTo>
                    <a:pt x="400084" y="234701"/>
                  </a:lnTo>
                  <a:lnTo>
                    <a:pt x="399385" y="235230"/>
                  </a:lnTo>
                  <a:lnTo>
                    <a:pt x="399519" y="235711"/>
                  </a:lnTo>
                  <a:lnTo>
                    <a:pt x="398882" y="236317"/>
                  </a:lnTo>
                  <a:lnTo>
                    <a:pt x="398454" y="236989"/>
                  </a:lnTo>
                  <a:lnTo>
                    <a:pt x="398307" y="237465"/>
                  </a:lnTo>
                  <a:lnTo>
                    <a:pt x="398089" y="238008"/>
                  </a:lnTo>
                  <a:lnTo>
                    <a:pt x="397944" y="238347"/>
                  </a:lnTo>
                  <a:lnTo>
                    <a:pt x="396648" y="241263"/>
                  </a:lnTo>
                  <a:lnTo>
                    <a:pt x="396574" y="241740"/>
                  </a:lnTo>
                  <a:lnTo>
                    <a:pt x="396356" y="242145"/>
                  </a:lnTo>
                  <a:lnTo>
                    <a:pt x="396016" y="242745"/>
                  </a:lnTo>
                  <a:lnTo>
                    <a:pt x="396031" y="243146"/>
                  </a:lnTo>
                  <a:lnTo>
                    <a:pt x="396063" y="243541"/>
                  </a:lnTo>
                  <a:lnTo>
                    <a:pt x="396083" y="243741"/>
                  </a:lnTo>
                  <a:lnTo>
                    <a:pt x="396122" y="244094"/>
                  </a:lnTo>
                  <a:lnTo>
                    <a:pt x="396147" y="244270"/>
                  </a:lnTo>
                  <a:lnTo>
                    <a:pt x="396178" y="244442"/>
                  </a:lnTo>
                  <a:lnTo>
                    <a:pt x="396221" y="244608"/>
                  </a:lnTo>
                  <a:lnTo>
                    <a:pt x="396285" y="244808"/>
                  </a:lnTo>
                  <a:lnTo>
                    <a:pt x="396361" y="244999"/>
                  </a:lnTo>
                  <a:lnTo>
                    <a:pt x="396443" y="245190"/>
                  </a:lnTo>
                  <a:lnTo>
                    <a:pt x="396546" y="245371"/>
                  </a:lnTo>
                  <a:lnTo>
                    <a:pt x="396661" y="245537"/>
                  </a:lnTo>
                  <a:lnTo>
                    <a:pt x="396815" y="245695"/>
                  </a:lnTo>
                  <a:lnTo>
                    <a:pt x="396989" y="245833"/>
                  </a:lnTo>
                  <a:lnTo>
                    <a:pt x="397180" y="245962"/>
                  </a:lnTo>
                  <a:lnTo>
                    <a:pt x="397374" y="246086"/>
                  </a:lnTo>
                  <a:lnTo>
                    <a:pt x="397563" y="246214"/>
                  </a:lnTo>
                  <a:lnTo>
                    <a:pt x="397741" y="246348"/>
                  </a:lnTo>
                  <a:lnTo>
                    <a:pt x="398109" y="246614"/>
                  </a:lnTo>
                  <a:lnTo>
                    <a:pt x="398287" y="246753"/>
                  </a:lnTo>
                  <a:lnTo>
                    <a:pt x="398550" y="246977"/>
                  </a:lnTo>
                  <a:lnTo>
                    <a:pt x="398909" y="247310"/>
                  </a:lnTo>
                  <a:lnTo>
                    <a:pt x="399091" y="247391"/>
                  </a:lnTo>
                  <a:lnTo>
                    <a:pt x="399289" y="247444"/>
                  </a:lnTo>
                  <a:lnTo>
                    <a:pt x="399499" y="247477"/>
                  </a:lnTo>
                  <a:lnTo>
                    <a:pt x="399712" y="247501"/>
                  </a:lnTo>
                  <a:lnTo>
                    <a:pt x="400140" y="247563"/>
                  </a:lnTo>
                  <a:lnTo>
                    <a:pt x="400587" y="247601"/>
                  </a:lnTo>
                  <a:lnTo>
                    <a:pt x="400810" y="247625"/>
                  </a:lnTo>
                  <a:lnTo>
                    <a:pt x="401213" y="247677"/>
                  </a:lnTo>
                  <a:lnTo>
                    <a:pt x="401578" y="247739"/>
                  </a:lnTo>
                  <a:lnTo>
                    <a:pt x="401759" y="247778"/>
                  </a:lnTo>
                  <a:lnTo>
                    <a:pt x="401937" y="247820"/>
                  </a:lnTo>
                  <a:lnTo>
                    <a:pt x="402104" y="247873"/>
                  </a:lnTo>
                  <a:lnTo>
                    <a:pt x="402429" y="247997"/>
                  </a:lnTo>
                  <a:lnTo>
                    <a:pt x="402745" y="248139"/>
                  </a:lnTo>
                  <a:lnTo>
                    <a:pt x="403094" y="248316"/>
                  </a:lnTo>
                  <a:lnTo>
                    <a:pt x="403264" y="248411"/>
                  </a:lnTo>
                  <a:lnTo>
                    <a:pt x="403431" y="248511"/>
                  </a:lnTo>
                  <a:lnTo>
                    <a:pt x="403822" y="248773"/>
                  </a:lnTo>
                  <a:lnTo>
                    <a:pt x="404420" y="249250"/>
                  </a:lnTo>
                  <a:lnTo>
                    <a:pt x="404678" y="249478"/>
                  </a:lnTo>
                  <a:lnTo>
                    <a:pt x="404898" y="249731"/>
                  </a:lnTo>
                  <a:lnTo>
                    <a:pt x="405081" y="249993"/>
                  </a:lnTo>
                  <a:lnTo>
                    <a:pt x="405239" y="250274"/>
                  </a:lnTo>
                  <a:lnTo>
                    <a:pt x="405310" y="250422"/>
                  </a:lnTo>
                  <a:lnTo>
                    <a:pt x="405370" y="250579"/>
                  </a:lnTo>
                  <a:lnTo>
                    <a:pt x="405528" y="251046"/>
                  </a:lnTo>
                  <a:lnTo>
                    <a:pt x="405671" y="251432"/>
                  </a:lnTo>
                  <a:lnTo>
                    <a:pt x="405805" y="251823"/>
                  </a:lnTo>
                  <a:lnTo>
                    <a:pt x="405920" y="252185"/>
                  </a:lnTo>
                  <a:lnTo>
                    <a:pt x="406016" y="252514"/>
                  </a:lnTo>
                  <a:lnTo>
                    <a:pt x="406105" y="252843"/>
                  </a:lnTo>
                  <a:lnTo>
                    <a:pt x="406237" y="253238"/>
                  </a:lnTo>
                  <a:lnTo>
                    <a:pt x="406272" y="253372"/>
                  </a:lnTo>
                  <a:lnTo>
                    <a:pt x="406312" y="253591"/>
                  </a:lnTo>
                  <a:lnTo>
                    <a:pt x="406328" y="253934"/>
                  </a:lnTo>
                  <a:lnTo>
                    <a:pt x="406700" y="254311"/>
                  </a:lnTo>
                  <a:lnTo>
                    <a:pt x="406807" y="255083"/>
                  </a:lnTo>
                  <a:lnTo>
                    <a:pt x="406958" y="255225"/>
                  </a:lnTo>
                  <a:lnTo>
                    <a:pt x="407103" y="255373"/>
                  </a:lnTo>
                  <a:lnTo>
                    <a:pt x="407388" y="255683"/>
                  </a:lnTo>
                  <a:lnTo>
                    <a:pt x="407523" y="255840"/>
                  </a:lnTo>
                  <a:lnTo>
                    <a:pt x="407670" y="256021"/>
                  </a:lnTo>
                  <a:lnTo>
                    <a:pt x="407951" y="256393"/>
                  </a:lnTo>
                  <a:lnTo>
                    <a:pt x="408216" y="256774"/>
                  </a:lnTo>
                  <a:lnTo>
                    <a:pt x="408454" y="257094"/>
                  </a:lnTo>
                  <a:lnTo>
                    <a:pt x="408568" y="257256"/>
                  </a:lnTo>
                  <a:lnTo>
                    <a:pt x="408675" y="257422"/>
                  </a:lnTo>
                  <a:lnTo>
                    <a:pt x="408762" y="257599"/>
                  </a:lnTo>
                  <a:lnTo>
                    <a:pt x="408830" y="257794"/>
                  </a:lnTo>
                  <a:lnTo>
                    <a:pt x="408873" y="257999"/>
                  </a:lnTo>
                  <a:lnTo>
                    <a:pt x="408944" y="258418"/>
                  </a:lnTo>
                  <a:lnTo>
                    <a:pt x="408996" y="258623"/>
                  </a:lnTo>
                  <a:lnTo>
                    <a:pt x="409067" y="258819"/>
                  </a:lnTo>
                  <a:lnTo>
                    <a:pt x="409316" y="259400"/>
                  </a:lnTo>
                  <a:lnTo>
                    <a:pt x="409387" y="259600"/>
                  </a:lnTo>
                  <a:lnTo>
                    <a:pt x="409432" y="259762"/>
                  </a:lnTo>
                  <a:lnTo>
                    <a:pt x="409574" y="260420"/>
                  </a:lnTo>
                  <a:lnTo>
                    <a:pt x="409641" y="260663"/>
                  </a:lnTo>
                  <a:lnTo>
                    <a:pt x="409708" y="261277"/>
                  </a:lnTo>
                  <a:lnTo>
                    <a:pt x="409677" y="261520"/>
                  </a:lnTo>
                  <a:lnTo>
                    <a:pt x="409630" y="261778"/>
                  </a:lnTo>
                  <a:lnTo>
                    <a:pt x="409490" y="262302"/>
                  </a:lnTo>
                  <a:lnTo>
                    <a:pt x="409439" y="262507"/>
                  </a:lnTo>
                  <a:lnTo>
                    <a:pt x="409325" y="262912"/>
                  </a:lnTo>
                  <a:lnTo>
                    <a:pt x="409222" y="263317"/>
                  </a:lnTo>
                  <a:lnTo>
                    <a:pt x="409189" y="263469"/>
                  </a:lnTo>
                  <a:lnTo>
                    <a:pt x="409131" y="263779"/>
                  </a:lnTo>
                  <a:lnTo>
                    <a:pt x="409098" y="263932"/>
                  </a:lnTo>
                  <a:lnTo>
                    <a:pt x="409055" y="264080"/>
                  </a:lnTo>
                  <a:lnTo>
                    <a:pt x="408984" y="264256"/>
                  </a:lnTo>
                  <a:lnTo>
                    <a:pt x="408904" y="264427"/>
                  </a:lnTo>
                  <a:lnTo>
                    <a:pt x="408719" y="264770"/>
                  </a:lnTo>
                  <a:lnTo>
                    <a:pt x="408635" y="264942"/>
                  </a:lnTo>
                  <a:lnTo>
                    <a:pt x="408572" y="265094"/>
                  </a:lnTo>
                  <a:lnTo>
                    <a:pt x="408454" y="265399"/>
                  </a:lnTo>
                  <a:lnTo>
                    <a:pt x="408390" y="265552"/>
                  </a:lnTo>
                  <a:lnTo>
                    <a:pt x="408319" y="265700"/>
                  </a:lnTo>
                  <a:lnTo>
                    <a:pt x="408228" y="265857"/>
                  </a:lnTo>
                  <a:lnTo>
                    <a:pt x="408125" y="266010"/>
                  </a:lnTo>
                  <a:lnTo>
                    <a:pt x="407907" y="266305"/>
                  </a:lnTo>
                  <a:lnTo>
                    <a:pt x="407800" y="266457"/>
                  </a:lnTo>
                  <a:lnTo>
                    <a:pt x="407642" y="266705"/>
                  </a:lnTo>
                  <a:lnTo>
                    <a:pt x="407298" y="267158"/>
                  </a:lnTo>
                  <a:lnTo>
                    <a:pt x="406846" y="267611"/>
                  </a:lnTo>
                  <a:lnTo>
                    <a:pt x="406205" y="268249"/>
                  </a:lnTo>
                  <a:lnTo>
                    <a:pt x="405611" y="268454"/>
                  </a:lnTo>
                  <a:lnTo>
                    <a:pt x="405212" y="268549"/>
                  </a:lnTo>
                  <a:lnTo>
                    <a:pt x="405041" y="268602"/>
                  </a:lnTo>
                  <a:lnTo>
                    <a:pt x="404867" y="268645"/>
                  </a:lnTo>
                  <a:lnTo>
                    <a:pt x="404693" y="268678"/>
                  </a:lnTo>
                  <a:lnTo>
                    <a:pt x="404522" y="268697"/>
                  </a:lnTo>
                  <a:lnTo>
                    <a:pt x="404360" y="268692"/>
                  </a:lnTo>
                  <a:lnTo>
                    <a:pt x="404199" y="268669"/>
                  </a:lnTo>
                  <a:lnTo>
                    <a:pt x="403711" y="268578"/>
                  </a:lnTo>
                  <a:lnTo>
                    <a:pt x="403391" y="268540"/>
                  </a:lnTo>
                  <a:lnTo>
                    <a:pt x="403066" y="268492"/>
                  </a:lnTo>
                  <a:lnTo>
                    <a:pt x="402903" y="268464"/>
                  </a:lnTo>
                  <a:lnTo>
                    <a:pt x="402754" y="268430"/>
                  </a:lnTo>
                  <a:lnTo>
                    <a:pt x="402449" y="268344"/>
                  </a:lnTo>
                  <a:lnTo>
                    <a:pt x="402298" y="268297"/>
                  </a:lnTo>
                  <a:lnTo>
                    <a:pt x="402148" y="268244"/>
                  </a:lnTo>
                  <a:lnTo>
                    <a:pt x="402017" y="268206"/>
                  </a:lnTo>
                  <a:lnTo>
                    <a:pt x="401478" y="267806"/>
                  </a:lnTo>
                  <a:lnTo>
                    <a:pt x="401400" y="267520"/>
                  </a:lnTo>
                  <a:lnTo>
                    <a:pt x="401300" y="267382"/>
                  </a:lnTo>
                  <a:lnTo>
                    <a:pt x="401166" y="267267"/>
                  </a:lnTo>
                  <a:lnTo>
                    <a:pt x="401011" y="267158"/>
                  </a:lnTo>
                  <a:lnTo>
                    <a:pt x="400852" y="267053"/>
                  </a:lnTo>
                  <a:lnTo>
                    <a:pt x="400525" y="266796"/>
                  </a:lnTo>
                  <a:lnTo>
                    <a:pt x="400251" y="266581"/>
                  </a:lnTo>
                  <a:lnTo>
                    <a:pt x="400104" y="266481"/>
                  </a:lnTo>
                  <a:lnTo>
                    <a:pt x="399792" y="266305"/>
                  </a:lnTo>
                  <a:lnTo>
                    <a:pt x="399641" y="266214"/>
                  </a:lnTo>
                  <a:lnTo>
                    <a:pt x="399503" y="266109"/>
                  </a:lnTo>
                  <a:lnTo>
                    <a:pt x="399372" y="266000"/>
                  </a:lnTo>
                  <a:lnTo>
                    <a:pt x="399127" y="265762"/>
                  </a:lnTo>
                  <a:lnTo>
                    <a:pt x="399028" y="265628"/>
                  </a:lnTo>
                  <a:lnTo>
                    <a:pt x="398953" y="265485"/>
                  </a:lnTo>
                  <a:lnTo>
                    <a:pt x="398929" y="265333"/>
                  </a:lnTo>
                  <a:lnTo>
                    <a:pt x="398941" y="265157"/>
                  </a:lnTo>
                  <a:lnTo>
                    <a:pt x="398964" y="264985"/>
                  </a:lnTo>
                  <a:lnTo>
                    <a:pt x="398659" y="264594"/>
                  </a:lnTo>
                  <a:lnTo>
                    <a:pt x="397788" y="264461"/>
                  </a:lnTo>
                  <a:lnTo>
                    <a:pt x="397456" y="263946"/>
                  </a:lnTo>
                  <a:lnTo>
                    <a:pt x="397211" y="263803"/>
                  </a:lnTo>
                  <a:lnTo>
                    <a:pt x="396962" y="263670"/>
                  </a:lnTo>
                  <a:lnTo>
                    <a:pt x="396831" y="263584"/>
                  </a:lnTo>
                  <a:lnTo>
                    <a:pt x="396697" y="263503"/>
                  </a:lnTo>
                  <a:lnTo>
                    <a:pt x="396439" y="263331"/>
                  </a:lnTo>
                  <a:lnTo>
                    <a:pt x="396308" y="263250"/>
                  </a:lnTo>
                  <a:lnTo>
                    <a:pt x="395508" y="262726"/>
                  </a:lnTo>
                  <a:lnTo>
                    <a:pt x="394669" y="262231"/>
                  </a:lnTo>
                  <a:lnTo>
                    <a:pt x="394301" y="262140"/>
                  </a:lnTo>
                  <a:lnTo>
                    <a:pt x="394096" y="262054"/>
                  </a:lnTo>
                  <a:lnTo>
                    <a:pt x="393894" y="261954"/>
                  </a:lnTo>
                  <a:lnTo>
                    <a:pt x="393497" y="261725"/>
                  </a:lnTo>
                  <a:lnTo>
                    <a:pt x="393299" y="261616"/>
                  </a:lnTo>
                  <a:lnTo>
                    <a:pt x="392734" y="261320"/>
                  </a:lnTo>
                  <a:lnTo>
                    <a:pt x="392464" y="261173"/>
                  </a:lnTo>
                  <a:lnTo>
                    <a:pt x="392077" y="260949"/>
                  </a:lnTo>
                  <a:lnTo>
                    <a:pt x="391803" y="260806"/>
                  </a:lnTo>
                  <a:lnTo>
                    <a:pt x="391527" y="260672"/>
                  </a:lnTo>
                  <a:lnTo>
                    <a:pt x="391119" y="260520"/>
                  </a:lnTo>
                  <a:lnTo>
                    <a:pt x="390877" y="260453"/>
                  </a:lnTo>
                  <a:lnTo>
                    <a:pt x="390636" y="260396"/>
                  </a:lnTo>
                  <a:lnTo>
                    <a:pt x="390469" y="260367"/>
                  </a:lnTo>
                  <a:lnTo>
                    <a:pt x="390300" y="260348"/>
                  </a:lnTo>
                  <a:lnTo>
                    <a:pt x="390129" y="260324"/>
                  </a:lnTo>
                  <a:lnTo>
                    <a:pt x="389970" y="260291"/>
                  </a:lnTo>
                  <a:lnTo>
                    <a:pt x="389286" y="259853"/>
                  </a:lnTo>
                  <a:lnTo>
                    <a:pt x="389075" y="259824"/>
                  </a:lnTo>
                  <a:lnTo>
                    <a:pt x="388830" y="259781"/>
                  </a:lnTo>
                  <a:lnTo>
                    <a:pt x="388545" y="259748"/>
                  </a:lnTo>
                  <a:lnTo>
                    <a:pt x="388403" y="259724"/>
                  </a:lnTo>
                  <a:lnTo>
                    <a:pt x="388264" y="259690"/>
                  </a:lnTo>
                  <a:lnTo>
                    <a:pt x="388075" y="259624"/>
                  </a:lnTo>
                  <a:lnTo>
                    <a:pt x="387892" y="259533"/>
                  </a:lnTo>
                  <a:lnTo>
                    <a:pt x="387714" y="259433"/>
                  </a:lnTo>
                  <a:lnTo>
                    <a:pt x="387362" y="259214"/>
                  </a:lnTo>
                  <a:lnTo>
                    <a:pt x="387231" y="259123"/>
                  </a:lnTo>
                  <a:lnTo>
                    <a:pt x="386851" y="258828"/>
                  </a:lnTo>
                  <a:lnTo>
                    <a:pt x="386586" y="258695"/>
                  </a:lnTo>
                  <a:lnTo>
                    <a:pt x="386313" y="258628"/>
                  </a:lnTo>
                  <a:lnTo>
                    <a:pt x="385703" y="258218"/>
                  </a:lnTo>
                  <a:lnTo>
                    <a:pt x="385601" y="258089"/>
                  </a:lnTo>
                  <a:lnTo>
                    <a:pt x="385510" y="257961"/>
                  </a:lnTo>
                  <a:lnTo>
                    <a:pt x="385426" y="257799"/>
                  </a:lnTo>
                  <a:lnTo>
                    <a:pt x="385359" y="257622"/>
                  </a:lnTo>
                  <a:lnTo>
                    <a:pt x="385245" y="257260"/>
                  </a:lnTo>
                  <a:lnTo>
                    <a:pt x="385121" y="257003"/>
                  </a:lnTo>
                  <a:lnTo>
                    <a:pt x="385062" y="255712"/>
                  </a:lnTo>
                  <a:lnTo>
                    <a:pt x="385105" y="255535"/>
                  </a:lnTo>
                  <a:lnTo>
                    <a:pt x="385121" y="255388"/>
                  </a:lnTo>
                  <a:lnTo>
                    <a:pt x="385022" y="255192"/>
                  </a:lnTo>
                  <a:lnTo>
                    <a:pt x="384880" y="255164"/>
                  </a:lnTo>
                  <a:lnTo>
                    <a:pt x="384693" y="255149"/>
                  </a:lnTo>
                  <a:lnTo>
                    <a:pt x="384508" y="255125"/>
                  </a:lnTo>
                  <a:lnTo>
                    <a:pt x="384096" y="254930"/>
                  </a:lnTo>
                  <a:lnTo>
                    <a:pt x="383633" y="254597"/>
                  </a:lnTo>
                  <a:lnTo>
                    <a:pt x="383190" y="254349"/>
                  </a:lnTo>
                  <a:lnTo>
                    <a:pt x="382718" y="254077"/>
                  </a:lnTo>
                  <a:lnTo>
                    <a:pt x="382553" y="253996"/>
                  </a:lnTo>
                  <a:lnTo>
                    <a:pt x="382390" y="253929"/>
                  </a:lnTo>
                  <a:lnTo>
                    <a:pt x="382132" y="253848"/>
                  </a:lnTo>
                  <a:lnTo>
                    <a:pt x="381867" y="253786"/>
                  </a:lnTo>
                  <a:lnTo>
                    <a:pt x="381733" y="253762"/>
                  </a:lnTo>
                  <a:lnTo>
                    <a:pt x="381571" y="253744"/>
                  </a:lnTo>
                  <a:lnTo>
                    <a:pt x="381083" y="253720"/>
                  </a:lnTo>
                  <a:lnTo>
                    <a:pt x="380925" y="253696"/>
                  </a:lnTo>
                  <a:lnTo>
                    <a:pt x="380707" y="253648"/>
                  </a:lnTo>
                  <a:lnTo>
                    <a:pt x="380489" y="253582"/>
                  </a:lnTo>
                  <a:lnTo>
                    <a:pt x="380275" y="253505"/>
                  </a:lnTo>
                  <a:lnTo>
                    <a:pt x="380070" y="253419"/>
                  </a:lnTo>
                  <a:lnTo>
                    <a:pt x="379738" y="253262"/>
                  </a:lnTo>
                  <a:lnTo>
                    <a:pt x="379175" y="252781"/>
                  </a:lnTo>
                  <a:lnTo>
                    <a:pt x="379072" y="252490"/>
                  </a:lnTo>
                  <a:lnTo>
                    <a:pt x="378985" y="252338"/>
                  </a:lnTo>
                  <a:lnTo>
                    <a:pt x="378886" y="252185"/>
                  </a:lnTo>
                  <a:lnTo>
                    <a:pt x="378656" y="251914"/>
                  </a:lnTo>
                  <a:lnTo>
                    <a:pt x="378467" y="251794"/>
                  </a:lnTo>
                  <a:lnTo>
                    <a:pt x="378222" y="251713"/>
                  </a:lnTo>
                  <a:lnTo>
                    <a:pt x="378091" y="251656"/>
                  </a:lnTo>
                  <a:lnTo>
                    <a:pt x="377600" y="251365"/>
                  </a:lnTo>
                  <a:lnTo>
                    <a:pt x="377066" y="250732"/>
                  </a:lnTo>
                  <a:lnTo>
                    <a:pt x="376650" y="250656"/>
                  </a:lnTo>
                  <a:lnTo>
                    <a:pt x="376298" y="250651"/>
                  </a:lnTo>
                  <a:lnTo>
                    <a:pt x="376111" y="250684"/>
                  </a:lnTo>
                  <a:lnTo>
                    <a:pt x="375926" y="250732"/>
                  </a:lnTo>
                  <a:lnTo>
                    <a:pt x="375739" y="250789"/>
                  </a:lnTo>
                  <a:lnTo>
                    <a:pt x="375557" y="250851"/>
                  </a:lnTo>
                  <a:lnTo>
                    <a:pt x="375383" y="250927"/>
                  </a:lnTo>
                  <a:lnTo>
                    <a:pt x="375197" y="251027"/>
                  </a:lnTo>
                  <a:lnTo>
                    <a:pt x="375015" y="251137"/>
                  </a:lnTo>
                  <a:lnTo>
                    <a:pt x="374841" y="251256"/>
                  </a:lnTo>
                  <a:lnTo>
                    <a:pt x="374670" y="251390"/>
                  </a:lnTo>
                  <a:lnTo>
                    <a:pt x="374512" y="251528"/>
                  </a:lnTo>
                  <a:lnTo>
                    <a:pt x="374374" y="251652"/>
                  </a:lnTo>
                  <a:lnTo>
                    <a:pt x="374238" y="251790"/>
                  </a:lnTo>
                  <a:lnTo>
                    <a:pt x="374112" y="251928"/>
                  </a:lnTo>
                  <a:lnTo>
                    <a:pt x="373998" y="252076"/>
                  </a:lnTo>
                  <a:lnTo>
                    <a:pt x="373630" y="252786"/>
                  </a:lnTo>
                  <a:lnTo>
                    <a:pt x="373475" y="252867"/>
                  </a:lnTo>
                  <a:lnTo>
                    <a:pt x="373269" y="252891"/>
                  </a:lnTo>
                  <a:lnTo>
                    <a:pt x="373036" y="252886"/>
                  </a:lnTo>
                  <a:lnTo>
                    <a:pt x="372790" y="252871"/>
                  </a:lnTo>
                  <a:lnTo>
                    <a:pt x="372564" y="252871"/>
                  </a:lnTo>
                  <a:lnTo>
                    <a:pt x="371591" y="252924"/>
                  </a:lnTo>
                  <a:lnTo>
                    <a:pt x="371345" y="252952"/>
                  </a:lnTo>
                  <a:lnTo>
                    <a:pt x="371092" y="252990"/>
                  </a:lnTo>
                  <a:lnTo>
                    <a:pt x="370332" y="253138"/>
                  </a:lnTo>
                  <a:lnTo>
                    <a:pt x="369833" y="253219"/>
                  </a:lnTo>
                  <a:lnTo>
                    <a:pt x="369591" y="253248"/>
                  </a:lnTo>
                  <a:lnTo>
                    <a:pt x="369105" y="253295"/>
                  </a:lnTo>
                  <a:lnTo>
                    <a:pt x="368859" y="253315"/>
                  </a:lnTo>
                  <a:lnTo>
                    <a:pt x="368638" y="253324"/>
                  </a:lnTo>
                  <a:lnTo>
                    <a:pt x="368411" y="253319"/>
                  </a:lnTo>
                  <a:lnTo>
                    <a:pt x="368186" y="253319"/>
                  </a:lnTo>
                  <a:lnTo>
                    <a:pt x="367965" y="253324"/>
                  </a:lnTo>
                  <a:lnTo>
                    <a:pt x="367743" y="253348"/>
                  </a:lnTo>
                  <a:lnTo>
                    <a:pt x="367556" y="253381"/>
                  </a:lnTo>
                  <a:lnTo>
                    <a:pt x="367371" y="253424"/>
                  </a:lnTo>
                  <a:lnTo>
                    <a:pt x="367188" y="253476"/>
                  </a:lnTo>
                  <a:lnTo>
                    <a:pt x="367006" y="253534"/>
                  </a:lnTo>
                  <a:lnTo>
                    <a:pt x="366828" y="253600"/>
                  </a:lnTo>
                  <a:lnTo>
                    <a:pt x="366567" y="253582"/>
                  </a:lnTo>
                  <a:lnTo>
                    <a:pt x="366424" y="253920"/>
                  </a:lnTo>
                  <a:lnTo>
                    <a:pt x="366211" y="253986"/>
                  </a:lnTo>
                  <a:lnTo>
                    <a:pt x="367498" y="256731"/>
                  </a:lnTo>
                  <a:lnTo>
                    <a:pt x="367560" y="257213"/>
                  </a:lnTo>
                  <a:lnTo>
                    <a:pt x="367747" y="257927"/>
                  </a:lnTo>
                  <a:lnTo>
                    <a:pt x="368313" y="258175"/>
                  </a:lnTo>
                  <a:lnTo>
                    <a:pt x="369426" y="258333"/>
                  </a:lnTo>
                  <a:lnTo>
                    <a:pt x="371096" y="258356"/>
                  </a:lnTo>
                  <a:lnTo>
                    <a:pt x="373534" y="258528"/>
                  </a:lnTo>
                  <a:lnTo>
                    <a:pt x="374365" y="258880"/>
                  </a:lnTo>
                  <a:lnTo>
                    <a:pt x="374781" y="259090"/>
                  </a:lnTo>
                  <a:lnTo>
                    <a:pt x="375676" y="259719"/>
                  </a:lnTo>
                  <a:lnTo>
                    <a:pt x="376776" y="260830"/>
                  </a:lnTo>
                  <a:lnTo>
                    <a:pt x="377046" y="261378"/>
                  </a:lnTo>
                  <a:lnTo>
                    <a:pt x="377109" y="261721"/>
                  </a:lnTo>
                  <a:lnTo>
                    <a:pt x="377425" y="262317"/>
                  </a:lnTo>
                  <a:lnTo>
                    <a:pt x="377529" y="262445"/>
                  </a:lnTo>
                  <a:lnTo>
                    <a:pt x="377623" y="262583"/>
                  </a:lnTo>
                  <a:lnTo>
                    <a:pt x="377699" y="262731"/>
                  </a:lnTo>
                  <a:lnTo>
                    <a:pt x="377758" y="262879"/>
                  </a:lnTo>
                  <a:lnTo>
                    <a:pt x="377801" y="263050"/>
                  </a:lnTo>
                  <a:lnTo>
                    <a:pt x="377810" y="263236"/>
                  </a:lnTo>
                  <a:lnTo>
                    <a:pt x="377810" y="263422"/>
                  </a:lnTo>
                  <a:lnTo>
                    <a:pt x="377798" y="263613"/>
                  </a:lnTo>
                  <a:lnTo>
                    <a:pt x="377794" y="263798"/>
                  </a:lnTo>
                  <a:lnTo>
                    <a:pt x="377817" y="264294"/>
                  </a:lnTo>
                  <a:lnTo>
                    <a:pt x="377821" y="264541"/>
                  </a:lnTo>
                  <a:lnTo>
                    <a:pt x="377814" y="264785"/>
                  </a:lnTo>
                  <a:lnTo>
                    <a:pt x="377774" y="265023"/>
                  </a:lnTo>
                  <a:lnTo>
                    <a:pt x="377723" y="265204"/>
                  </a:lnTo>
                  <a:lnTo>
                    <a:pt x="377663" y="265380"/>
                  </a:lnTo>
                  <a:lnTo>
                    <a:pt x="377587" y="265557"/>
                  </a:lnTo>
                  <a:lnTo>
                    <a:pt x="377505" y="265723"/>
                  </a:lnTo>
                  <a:lnTo>
                    <a:pt x="377409" y="265886"/>
                  </a:lnTo>
                  <a:lnTo>
                    <a:pt x="377318" y="266362"/>
                  </a:lnTo>
                  <a:lnTo>
                    <a:pt x="377173" y="266772"/>
                  </a:lnTo>
                  <a:lnTo>
                    <a:pt x="377022" y="267725"/>
                  </a:lnTo>
                  <a:lnTo>
                    <a:pt x="375953" y="269345"/>
                  </a:lnTo>
                  <a:lnTo>
                    <a:pt x="375245" y="270155"/>
                  </a:lnTo>
                  <a:lnTo>
                    <a:pt x="374595" y="271442"/>
                  </a:lnTo>
                  <a:lnTo>
                    <a:pt x="374274" y="272061"/>
                  </a:lnTo>
                  <a:lnTo>
                    <a:pt x="374124" y="272376"/>
                  </a:lnTo>
                  <a:lnTo>
                    <a:pt x="373978" y="272695"/>
                  </a:lnTo>
                  <a:lnTo>
                    <a:pt x="373839" y="273014"/>
                  </a:lnTo>
                  <a:lnTo>
                    <a:pt x="373708" y="273324"/>
                  </a:lnTo>
                  <a:lnTo>
                    <a:pt x="373586" y="273634"/>
                  </a:lnTo>
                  <a:lnTo>
                    <a:pt x="373470" y="273948"/>
                  </a:lnTo>
                  <a:lnTo>
                    <a:pt x="373254" y="274582"/>
                  </a:lnTo>
                  <a:lnTo>
                    <a:pt x="373167" y="274854"/>
                  </a:lnTo>
                  <a:lnTo>
                    <a:pt x="373075" y="275125"/>
                  </a:lnTo>
                  <a:lnTo>
                    <a:pt x="372996" y="275402"/>
                  </a:lnTo>
                  <a:lnTo>
                    <a:pt x="372924" y="275678"/>
                  </a:lnTo>
                  <a:lnTo>
                    <a:pt x="372877" y="275955"/>
                  </a:lnTo>
                  <a:lnTo>
                    <a:pt x="372857" y="276188"/>
                  </a:lnTo>
                  <a:lnTo>
                    <a:pt x="372853" y="276421"/>
                  </a:lnTo>
                  <a:lnTo>
                    <a:pt x="372857" y="277127"/>
                  </a:lnTo>
                  <a:lnTo>
                    <a:pt x="372837" y="277365"/>
                  </a:lnTo>
                  <a:lnTo>
                    <a:pt x="372786" y="277837"/>
                  </a:lnTo>
                  <a:lnTo>
                    <a:pt x="372775" y="278071"/>
                  </a:lnTo>
                  <a:lnTo>
                    <a:pt x="372786" y="278299"/>
                  </a:lnTo>
                  <a:lnTo>
                    <a:pt x="372818" y="278475"/>
                  </a:lnTo>
                  <a:lnTo>
                    <a:pt x="372862" y="278652"/>
                  </a:lnTo>
                  <a:lnTo>
                    <a:pt x="372971" y="278995"/>
                  </a:lnTo>
                  <a:lnTo>
                    <a:pt x="373047" y="279290"/>
                  </a:lnTo>
                  <a:lnTo>
                    <a:pt x="373356" y="279829"/>
                  </a:lnTo>
                  <a:lnTo>
                    <a:pt x="374029" y="279648"/>
                  </a:lnTo>
                  <a:lnTo>
                    <a:pt x="374140" y="279515"/>
                  </a:lnTo>
                  <a:lnTo>
                    <a:pt x="374223" y="279338"/>
                  </a:lnTo>
                  <a:lnTo>
                    <a:pt x="374283" y="279138"/>
                  </a:lnTo>
                  <a:lnTo>
                    <a:pt x="374338" y="278933"/>
                  </a:lnTo>
                  <a:lnTo>
                    <a:pt x="374401" y="278737"/>
                  </a:lnTo>
                  <a:lnTo>
                    <a:pt x="374699" y="277928"/>
                  </a:lnTo>
                  <a:lnTo>
                    <a:pt x="374821" y="277570"/>
                  </a:lnTo>
                  <a:lnTo>
                    <a:pt x="374915" y="277260"/>
                  </a:lnTo>
                  <a:lnTo>
                    <a:pt x="374971" y="277108"/>
                  </a:lnTo>
                  <a:lnTo>
                    <a:pt x="375035" y="276960"/>
                  </a:lnTo>
                  <a:lnTo>
                    <a:pt x="375145" y="276774"/>
                  </a:lnTo>
                  <a:lnTo>
                    <a:pt x="375272" y="276593"/>
                  </a:lnTo>
                  <a:lnTo>
                    <a:pt x="375407" y="276421"/>
                  </a:lnTo>
                  <a:lnTo>
                    <a:pt x="375557" y="276260"/>
                  </a:lnTo>
                  <a:lnTo>
                    <a:pt x="375712" y="276107"/>
                  </a:lnTo>
                  <a:lnTo>
                    <a:pt x="375921" y="275917"/>
                  </a:lnTo>
                  <a:lnTo>
                    <a:pt x="376147" y="275740"/>
                  </a:lnTo>
                  <a:lnTo>
                    <a:pt x="376389" y="275583"/>
                  </a:lnTo>
                  <a:lnTo>
                    <a:pt x="376634" y="275440"/>
                  </a:lnTo>
                  <a:lnTo>
                    <a:pt x="376888" y="275312"/>
                  </a:lnTo>
                  <a:lnTo>
                    <a:pt x="377057" y="275235"/>
                  </a:lnTo>
                  <a:lnTo>
                    <a:pt x="377228" y="275168"/>
                  </a:lnTo>
                  <a:lnTo>
                    <a:pt x="377402" y="275107"/>
                  </a:lnTo>
                  <a:lnTo>
                    <a:pt x="377754" y="275006"/>
                  </a:lnTo>
                  <a:lnTo>
                    <a:pt x="378656" y="274983"/>
                  </a:lnTo>
                  <a:lnTo>
                    <a:pt x="379527" y="274992"/>
                  </a:lnTo>
                  <a:lnTo>
                    <a:pt x="382488" y="275040"/>
                  </a:lnTo>
                  <a:lnTo>
                    <a:pt x="383388" y="275326"/>
                  </a:lnTo>
                  <a:lnTo>
                    <a:pt x="384773" y="276098"/>
                  </a:lnTo>
                  <a:lnTo>
                    <a:pt x="385185" y="276512"/>
                  </a:lnTo>
                  <a:lnTo>
                    <a:pt x="385731" y="277270"/>
                  </a:lnTo>
                  <a:lnTo>
                    <a:pt x="386207" y="278166"/>
                  </a:lnTo>
                  <a:lnTo>
                    <a:pt x="386550" y="278509"/>
                  </a:lnTo>
                  <a:lnTo>
                    <a:pt x="387378" y="278933"/>
                  </a:lnTo>
                  <a:lnTo>
                    <a:pt x="388280" y="279080"/>
                  </a:lnTo>
                  <a:lnTo>
                    <a:pt x="390093" y="279243"/>
                  </a:lnTo>
                  <a:lnTo>
                    <a:pt x="390925" y="279395"/>
                  </a:lnTo>
                  <a:lnTo>
                    <a:pt x="392667" y="279419"/>
                  </a:lnTo>
                  <a:lnTo>
                    <a:pt x="395212" y="279576"/>
                  </a:lnTo>
                  <a:lnTo>
                    <a:pt x="395568" y="279681"/>
                  </a:lnTo>
                  <a:lnTo>
                    <a:pt x="395929" y="279777"/>
                  </a:lnTo>
                  <a:lnTo>
                    <a:pt x="396332" y="279858"/>
                  </a:lnTo>
                  <a:lnTo>
                    <a:pt x="396557" y="279895"/>
                  </a:lnTo>
                  <a:lnTo>
                    <a:pt x="397009" y="279953"/>
                  </a:lnTo>
                  <a:lnTo>
                    <a:pt x="397234" y="279986"/>
                  </a:lnTo>
                  <a:lnTo>
                    <a:pt x="397706" y="280067"/>
                  </a:lnTo>
                  <a:lnTo>
                    <a:pt x="398022" y="280115"/>
                  </a:lnTo>
                  <a:lnTo>
                    <a:pt x="398336" y="280148"/>
                  </a:lnTo>
                  <a:lnTo>
                    <a:pt x="398494" y="280158"/>
                  </a:lnTo>
                  <a:lnTo>
                    <a:pt x="398652" y="280177"/>
                  </a:lnTo>
                  <a:lnTo>
                    <a:pt x="398810" y="280205"/>
                  </a:lnTo>
                  <a:lnTo>
                    <a:pt x="398953" y="280239"/>
                  </a:lnTo>
                  <a:lnTo>
                    <a:pt x="399095" y="280277"/>
                  </a:lnTo>
                  <a:lnTo>
                    <a:pt x="399519" y="280405"/>
                  </a:lnTo>
                  <a:lnTo>
                    <a:pt x="399661" y="280443"/>
                  </a:lnTo>
                  <a:lnTo>
                    <a:pt x="399808" y="280472"/>
                  </a:lnTo>
                  <a:lnTo>
                    <a:pt x="399955" y="280510"/>
                  </a:lnTo>
                  <a:lnTo>
                    <a:pt x="400093" y="280553"/>
                  </a:lnTo>
                  <a:lnTo>
                    <a:pt x="400231" y="280606"/>
                  </a:lnTo>
                  <a:lnTo>
                    <a:pt x="400547" y="280806"/>
                  </a:lnTo>
                  <a:lnTo>
                    <a:pt x="400964" y="281120"/>
                  </a:lnTo>
                  <a:lnTo>
                    <a:pt x="401442" y="281573"/>
                  </a:lnTo>
                  <a:lnTo>
                    <a:pt x="401941" y="281969"/>
                  </a:lnTo>
                  <a:lnTo>
                    <a:pt x="402306" y="282116"/>
                  </a:lnTo>
                  <a:lnTo>
                    <a:pt x="402449" y="282188"/>
                  </a:lnTo>
                  <a:lnTo>
                    <a:pt x="402729" y="282340"/>
                  </a:lnTo>
                  <a:lnTo>
                    <a:pt x="402872" y="282407"/>
                  </a:lnTo>
                  <a:lnTo>
                    <a:pt x="403014" y="282469"/>
                  </a:lnTo>
                  <a:lnTo>
                    <a:pt x="403208" y="282531"/>
                  </a:lnTo>
                  <a:lnTo>
                    <a:pt x="403604" y="282607"/>
                  </a:lnTo>
                  <a:lnTo>
                    <a:pt x="403802" y="282650"/>
                  </a:lnTo>
                  <a:lnTo>
                    <a:pt x="404214" y="282831"/>
                  </a:lnTo>
                  <a:lnTo>
                    <a:pt x="404435" y="282964"/>
                  </a:lnTo>
                  <a:lnTo>
                    <a:pt x="405085" y="283332"/>
                  </a:lnTo>
                  <a:lnTo>
                    <a:pt x="405448" y="283574"/>
                  </a:lnTo>
                  <a:lnTo>
                    <a:pt x="405773" y="283841"/>
                  </a:lnTo>
                  <a:lnTo>
                    <a:pt x="406047" y="284179"/>
                  </a:lnTo>
                  <a:lnTo>
                    <a:pt x="406372" y="284651"/>
                  </a:lnTo>
                  <a:lnTo>
                    <a:pt x="407139" y="285910"/>
                  </a:lnTo>
                  <a:lnTo>
                    <a:pt x="407670" y="287558"/>
                  </a:lnTo>
                  <a:lnTo>
                    <a:pt x="407733" y="288035"/>
                  </a:lnTo>
                  <a:lnTo>
                    <a:pt x="407868" y="288445"/>
                  </a:lnTo>
                  <a:lnTo>
                    <a:pt x="407931" y="288926"/>
                  </a:lnTo>
                  <a:lnTo>
                    <a:pt x="408062" y="289336"/>
                  </a:lnTo>
                  <a:lnTo>
                    <a:pt x="408125" y="289817"/>
                  </a:lnTo>
                  <a:lnTo>
                    <a:pt x="408659" y="291528"/>
                  </a:lnTo>
                  <a:lnTo>
                    <a:pt x="408746" y="291742"/>
                  </a:lnTo>
                  <a:lnTo>
                    <a:pt x="408775" y="291919"/>
                  </a:lnTo>
                  <a:lnTo>
                    <a:pt x="408795" y="292100"/>
                  </a:lnTo>
                  <a:lnTo>
                    <a:pt x="408806" y="292281"/>
                  </a:lnTo>
                  <a:lnTo>
                    <a:pt x="408817" y="292638"/>
                  </a:lnTo>
                  <a:lnTo>
                    <a:pt x="408813" y="292772"/>
                  </a:lnTo>
                  <a:lnTo>
                    <a:pt x="408802" y="292910"/>
                  </a:lnTo>
                  <a:lnTo>
                    <a:pt x="408759" y="293424"/>
                  </a:lnTo>
                  <a:lnTo>
                    <a:pt x="408726" y="293739"/>
                  </a:lnTo>
                  <a:lnTo>
                    <a:pt x="408715" y="294301"/>
                  </a:lnTo>
                  <a:lnTo>
                    <a:pt x="408933" y="294863"/>
                  </a:lnTo>
                  <a:lnTo>
                    <a:pt x="410053" y="294215"/>
                  </a:lnTo>
                  <a:lnTo>
                    <a:pt x="410472" y="293944"/>
                  </a:lnTo>
                  <a:lnTo>
                    <a:pt x="410548" y="293791"/>
                  </a:lnTo>
                  <a:lnTo>
                    <a:pt x="410674" y="293463"/>
                  </a:lnTo>
                  <a:lnTo>
                    <a:pt x="410757" y="293315"/>
                  </a:lnTo>
                  <a:lnTo>
                    <a:pt x="410939" y="293086"/>
                  </a:lnTo>
                  <a:lnTo>
                    <a:pt x="411169" y="292824"/>
                  </a:lnTo>
                  <a:lnTo>
                    <a:pt x="411968" y="292009"/>
                  </a:lnTo>
                  <a:lnTo>
                    <a:pt x="412218" y="291766"/>
                  </a:lnTo>
                  <a:lnTo>
                    <a:pt x="413331" y="291323"/>
                  </a:lnTo>
                  <a:lnTo>
                    <a:pt x="414242" y="291066"/>
                  </a:lnTo>
                  <a:lnTo>
                    <a:pt x="414732" y="290870"/>
                  </a:lnTo>
                  <a:lnTo>
                    <a:pt x="416564" y="290637"/>
                  </a:lnTo>
                  <a:lnTo>
                    <a:pt x="416696" y="290651"/>
                  </a:lnTo>
                  <a:lnTo>
                    <a:pt x="417008" y="290727"/>
                  </a:lnTo>
                  <a:lnTo>
                    <a:pt x="417377" y="290703"/>
                  </a:lnTo>
                  <a:lnTo>
                    <a:pt x="417689" y="290522"/>
                  </a:lnTo>
                  <a:lnTo>
                    <a:pt x="417657" y="290365"/>
                  </a:lnTo>
                  <a:lnTo>
                    <a:pt x="417575" y="290136"/>
                  </a:lnTo>
                  <a:lnTo>
                    <a:pt x="417435" y="289912"/>
                  </a:lnTo>
                  <a:lnTo>
                    <a:pt x="417257" y="289540"/>
                  </a:lnTo>
                  <a:lnTo>
                    <a:pt x="417056" y="288993"/>
                  </a:lnTo>
                  <a:lnTo>
                    <a:pt x="415366" y="285757"/>
                  </a:lnTo>
                  <a:lnTo>
                    <a:pt x="414903" y="284046"/>
                  </a:lnTo>
                  <a:lnTo>
                    <a:pt x="414712" y="282817"/>
                  </a:lnTo>
                  <a:lnTo>
                    <a:pt x="414720" y="282221"/>
                  </a:lnTo>
                  <a:lnTo>
                    <a:pt x="414780" y="281768"/>
                  </a:lnTo>
                  <a:lnTo>
                    <a:pt x="414803" y="281540"/>
                  </a:lnTo>
                  <a:lnTo>
                    <a:pt x="414823" y="281316"/>
                  </a:lnTo>
                  <a:lnTo>
                    <a:pt x="414843" y="280944"/>
                  </a:lnTo>
                  <a:lnTo>
                    <a:pt x="414847" y="280796"/>
                  </a:lnTo>
                  <a:lnTo>
                    <a:pt x="414847" y="280367"/>
                  </a:lnTo>
                  <a:lnTo>
                    <a:pt x="414839" y="280019"/>
                  </a:lnTo>
                  <a:lnTo>
                    <a:pt x="414827" y="279843"/>
                  </a:lnTo>
                  <a:lnTo>
                    <a:pt x="414823" y="279671"/>
                  </a:lnTo>
                  <a:lnTo>
                    <a:pt x="414834" y="279328"/>
                  </a:lnTo>
                  <a:lnTo>
                    <a:pt x="414870" y="278995"/>
                  </a:lnTo>
                  <a:lnTo>
                    <a:pt x="414894" y="278833"/>
                  </a:lnTo>
                  <a:lnTo>
                    <a:pt x="414914" y="278666"/>
                  </a:lnTo>
                  <a:lnTo>
                    <a:pt x="414985" y="278242"/>
                  </a:lnTo>
                  <a:lnTo>
                    <a:pt x="415057" y="277670"/>
                  </a:lnTo>
                  <a:lnTo>
                    <a:pt x="415119" y="277303"/>
                  </a:lnTo>
                  <a:lnTo>
                    <a:pt x="415429" y="276617"/>
                  </a:lnTo>
                  <a:lnTo>
                    <a:pt x="415714" y="276212"/>
                  </a:lnTo>
                  <a:lnTo>
                    <a:pt x="415932" y="275735"/>
                  </a:lnTo>
                  <a:lnTo>
                    <a:pt x="416925" y="274520"/>
                  </a:lnTo>
                  <a:lnTo>
                    <a:pt x="417139" y="274048"/>
                  </a:lnTo>
                  <a:lnTo>
                    <a:pt x="417994" y="272762"/>
                  </a:lnTo>
                  <a:lnTo>
                    <a:pt x="418497" y="271952"/>
                  </a:lnTo>
                  <a:lnTo>
                    <a:pt x="418920" y="271547"/>
                  </a:lnTo>
                  <a:lnTo>
                    <a:pt x="419906" y="270746"/>
                  </a:lnTo>
                  <a:lnTo>
                    <a:pt x="420749" y="270417"/>
                  </a:lnTo>
                  <a:lnTo>
                    <a:pt x="421659" y="270155"/>
                  </a:lnTo>
                  <a:lnTo>
                    <a:pt x="423821" y="269845"/>
                  </a:lnTo>
                  <a:lnTo>
                    <a:pt x="425983" y="270012"/>
                  </a:lnTo>
                  <a:lnTo>
                    <a:pt x="426331" y="269951"/>
                  </a:lnTo>
                  <a:lnTo>
                    <a:pt x="426790" y="269669"/>
                  </a:lnTo>
                  <a:lnTo>
                    <a:pt x="426687" y="269412"/>
                  </a:lnTo>
                  <a:lnTo>
                    <a:pt x="426627" y="268659"/>
                  </a:lnTo>
                  <a:lnTo>
                    <a:pt x="425741" y="267349"/>
                  </a:lnTo>
                  <a:lnTo>
                    <a:pt x="425337" y="266524"/>
                  </a:lnTo>
                  <a:lnTo>
                    <a:pt x="424941" y="264880"/>
                  </a:lnTo>
                  <a:lnTo>
                    <a:pt x="424605" y="264056"/>
                  </a:lnTo>
                  <a:lnTo>
                    <a:pt x="424474" y="263646"/>
                  </a:lnTo>
                  <a:lnTo>
                    <a:pt x="423848" y="258585"/>
                  </a:lnTo>
                  <a:lnTo>
                    <a:pt x="423790" y="257837"/>
                  </a:lnTo>
                  <a:lnTo>
                    <a:pt x="423607" y="256193"/>
                  </a:lnTo>
                  <a:lnTo>
                    <a:pt x="423489" y="254692"/>
                  </a:lnTo>
                  <a:lnTo>
                    <a:pt x="423917" y="254153"/>
                  </a:lnTo>
                  <a:lnTo>
                    <a:pt x="424411" y="253705"/>
                  </a:lnTo>
                  <a:lnTo>
                    <a:pt x="425017" y="253334"/>
                  </a:lnTo>
                  <a:lnTo>
                    <a:pt x="425685" y="253090"/>
                  </a:lnTo>
                  <a:lnTo>
                    <a:pt x="426324" y="252909"/>
                  </a:lnTo>
                  <a:lnTo>
                    <a:pt x="426734" y="252919"/>
                  </a:lnTo>
                  <a:lnTo>
                    <a:pt x="427055" y="252762"/>
                  </a:lnTo>
                  <a:lnTo>
                    <a:pt x="427159" y="252352"/>
                  </a:lnTo>
                  <a:lnTo>
                    <a:pt x="427166" y="251742"/>
                  </a:lnTo>
                  <a:lnTo>
                    <a:pt x="427237" y="251428"/>
                  </a:lnTo>
                  <a:lnTo>
                    <a:pt x="427444" y="251132"/>
                  </a:lnTo>
                  <a:lnTo>
                    <a:pt x="427518" y="250794"/>
                  </a:lnTo>
                  <a:lnTo>
                    <a:pt x="427950" y="249912"/>
                  </a:lnTo>
                  <a:lnTo>
                    <a:pt x="429510" y="248230"/>
                  </a:lnTo>
                  <a:lnTo>
                    <a:pt x="429727" y="247615"/>
                  </a:lnTo>
                  <a:lnTo>
                    <a:pt x="430080" y="247215"/>
                  </a:lnTo>
                  <a:lnTo>
                    <a:pt x="430855" y="246543"/>
                  </a:lnTo>
                  <a:lnTo>
                    <a:pt x="432265" y="245609"/>
                  </a:lnTo>
                  <a:lnTo>
                    <a:pt x="433104" y="245280"/>
                  </a:lnTo>
                  <a:lnTo>
                    <a:pt x="435278" y="244627"/>
                  </a:lnTo>
                  <a:lnTo>
                    <a:pt x="436117" y="244298"/>
                  </a:lnTo>
                  <a:lnTo>
                    <a:pt x="436679" y="244036"/>
                  </a:lnTo>
                  <a:lnTo>
                    <a:pt x="436892" y="243627"/>
                  </a:lnTo>
                  <a:lnTo>
                    <a:pt x="437110" y="243155"/>
                  </a:lnTo>
                  <a:lnTo>
                    <a:pt x="437115" y="242745"/>
                  </a:lnTo>
                  <a:lnTo>
                    <a:pt x="437197" y="241925"/>
                  </a:lnTo>
                  <a:lnTo>
                    <a:pt x="437273" y="241587"/>
                  </a:lnTo>
                  <a:lnTo>
                    <a:pt x="438551" y="239829"/>
                  </a:lnTo>
                  <a:lnTo>
                    <a:pt x="438912" y="239018"/>
                  </a:lnTo>
                  <a:lnTo>
                    <a:pt x="439066" y="238132"/>
                  </a:lnTo>
                  <a:lnTo>
                    <a:pt x="439165" y="236088"/>
                  </a:lnTo>
                  <a:lnTo>
                    <a:pt x="439252" y="234792"/>
                  </a:lnTo>
                  <a:lnTo>
                    <a:pt x="439279" y="233224"/>
                  </a:lnTo>
                  <a:lnTo>
                    <a:pt x="439580" y="231523"/>
                  </a:lnTo>
                  <a:lnTo>
                    <a:pt x="440059" y="230436"/>
                  </a:lnTo>
                  <a:lnTo>
                    <a:pt x="440190" y="230165"/>
                  </a:lnTo>
                  <a:lnTo>
                    <a:pt x="440337" y="229907"/>
                  </a:lnTo>
                  <a:lnTo>
                    <a:pt x="440495" y="229655"/>
                  </a:lnTo>
                  <a:lnTo>
                    <a:pt x="440669" y="229412"/>
                  </a:lnTo>
                  <a:lnTo>
                    <a:pt x="440804" y="229245"/>
                  </a:lnTo>
                  <a:lnTo>
                    <a:pt x="441112" y="228940"/>
                  </a:lnTo>
                  <a:lnTo>
                    <a:pt x="441259" y="228783"/>
                  </a:lnTo>
                  <a:lnTo>
                    <a:pt x="441390" y="228616"/>
                  </a:lnTo>
                  <a:lnTo>
                    <a:pt x="441477" y="228463"/>
                  </a:lnTo>
                  <a:lnTo>
                    <a:pt x="441691" y="227968"/>
                  </a:lnTo>
                  <a:lnTo>
                    <a:pt x="441778" y="227815"/>
                  </a:lnTo>
                  <a:lnTo>
                    <a:pt x="441889" y="227663"/>
                  </a:lnTo>
                  <a:lnTo>
                    <a:pt x="442007" y="227515"/>
                  </a:lnTo>
                  <a:lnTo>
                    <a:pt x="442265" y="227239"/>
                  </a:lnTo>
                  <a:lnTo>
                    <a:pt x="442403" y="227115"/>
                  </a:lnTo>
                  <a:lnTo>
                    <a:pt x="442537" y="227000"/>
                  </a:lnTo>
                  <a:lnTo>
                    <a:pt x="442680" y="226896"/>
                  </a:lnTo>
                  <a:lnTo>
                    <a:pt x="442826" y="226795"/>
                  </a:lnTo>
                  <a:lnTo>
                    <a:pt x="443120" y="226605"/>
                  </a:lnTo>
                  <a:lnTo>
                    <a:pt x="443512" y="226333"/>
                  </a:lnTo>
                  <a:lnTo>
                    <a:pt x="443646" y="226257"/>
                  </a:lnTo>
                  <a:lnTo>
                    <a:pt x="443788" y="226186"/>
                  </a:lnTo>
                  <a:lnTo>
                    <a:pt x="443924" y="226133"/>
                  </a:lnTo>
                  <a:lnTo>
                    <a:pt x="444066" y="226086"/>
                  </a:lnTo>
                  <a:lnTo>
                    <a:pt x="444209" y="226048"/>
                  </a:lnTo>
                  <a:lnTo>
                    <a:pt x="444354" y="226023"/>
                  </a:lnTo>
                  <a:lnTo>
                    <a:pt x="444497" y="226009"/>
                  </a:lnTo>
                  <a:lnTo>
                    <a:pt x="445819" y="227120"/>
                  </a:lnTo>
                  <a:lnTo>
                    <a:pt x="446211" y="227582"/>
                  </a:lnTo>
                  <a:lnTo>
                    <a:pt x="446382" y="227829"/>
                  </a:lnTo>
                  <a:lnTo>
                    <a:pt x="446461" y="227958"/>
                  </a:lnTo>
                  <a:lnTo>
                    <a:pt x="446536" y="228087"/>
                  </a:lnTo>
                  <a:lnTo>
                    <a:pt x="446623" y="228254"/>
                  </a:lnTo>
                  <a:lnTo>
                    <a:pt x="446857" y="228783"/>
                  </a:lnTo>
                  <a:lnTo>
                    <a:pt x="446948" y="228950"/>
                  </a:lnTo>
                  <a:lnTo>
                    <a:pt x="447039" y="229097"/>
                  </a:lnTo>
                  <a:lnTo>
                    <a:pt x="447137" y="229245"/>
                  </a:lnTo>
                  <a:lnTo>
                    <a:pt x="447454" y="229669"/>
                  </a:lnTo>
                  <a:lnTo>
                    <a:pt x="447914" y="230293"/>
                  </a:lnTo>
                  <a:lnTo>
                    <a:pt x="448024" y="230422"/>
                  </a:lnTo>
                  <a:lnTo>
                    <a:pt x="448365" y="230794"/>
                  </a:lnTo>
                  <a:lnTo>
                    <a:pt x="448618" y="231151"/>
                  </a:lnTo>
                  <a:lnTo>
                    <a:pt x="448836" y="231499"/>
                  </a:lnTo>
                  <a:lnTo>
                    <a:pt x="448954" y="231632"/>
                  </a:lnTo>
                  <a:lnTo>
                    <a:pt x="449220" y="231880"/>
                  </a:lnTo>
                  <a:lnTo>
                    <a:pt x="449355" y="231999"/>
                  </a:lnTo>
                  <a:lnTo>
                    <a:pt x="449592" y="232242"/>
                  </a:lnTo>
                  <a:lnTo>
                    <a:pt x="449996" y="232705"/>
                  </a:lnTo>
                  <a:lnTo>
                    <a:pt x="450515" y="233319"/>
                  </a:lnTo>
                  <a:lnTo>
                    <a:pt x="450725" y="233582"/>
                  </a:lnTo>
                  <a:lnTo>
                    <a:pt x="451156" y="234106"/>
                  </a:lnTo>
                  <a:lnTo>
                    <a:pt x="451749" y="234706"/>
                  </a:lnTo>
                  <a:lnTo>
                    <a:pt x="452145" y="235116"/>
                  </a:lnTo>
                  <a:lnTo>
                    <a:pt x="452636" y="235459"/>
                  </a:lnTo>
                  <a:lnTo>
                    <a:pt x="452743" y="235587"/>
                  </a:lnTo>
                  <a:lnTo>
                    <a:pt x="452834" y="235731"/>
                  </a:lnTo>
                  <a:lnTo>
                    <a:pt x="453005" y="236031"/>
                  </a:lnTo>
                  <a:lnTo>
                    <a:pt x="453096" y="236178"/>
                  </a:lnTo>
                  <a:lnTo>
                    <a:pt x="453194" y="236326"/>
                  </a:lnTo>
                  <a:lnTo>
                    <a:pt x="453693" y="237027"/>
                  </a:lnTo>
                  <a:lnTo>
                    <a:pt x="453883" y="237270"/>
                  </a:lnTo>
                  <a:lnTo>
                    <a:pt x="454061" y="237527"/>
                  </a:lnTo>
                  <a:lnTo>
                    <a:pt x="454232" y="237827"/>
                  </a:lnTo>
                  <a:lnTo>
                    <a:pt x="454374" y="238142"/>
                  </a:lnTo>
                  <a:lnTo>
                    <a:pt x="454644" y="238790"/>
                  </a:lnTo>
                  <a:lnTo>
                    <a:pt x="454790" y="239104"/>
                  </a:lnTo>
                  <a:lnTo>
                    <a:pt x="454862" y="239243"/>
                  </a:lnTo>
                  <a:lnTo>
                    <a:pt x="455007" y="239510"/>
                  </a:lnTo>
                  <a:lnTo>
                    <a:pt x="455328" y="240081"/>
                  </a:lnTo>
                  <a:lnTo>
                    <a:pt x="455494" y="240386"/>
                  </a:lnTo>
                  <a:lnTo>
                    <a:pt x="455566" y="240544"/>
                  </a:lnTo>
                  <a:lnTo>
                    <a:pt x="455625" y="240686"/>
                  </a:lnTo>
                  <a:lnTo>
                    <a:pt x="455677" y="240830"/>
                  </a:lnTo>
                  <a:lnTo>
                    <a:pt x="455724" y="240977"/>
                  </a:lnTo>
                  <a:lnTo>
                    <a:pt x="455779" y="241120"/>
                  </a:lnTo>
                  <a:lnTo>
                    <a:pt x="455839" y="241259"/>
                  </a:lnTo>
                  <a:lnTo>
                    <a:pt x="455913" y="241397"/>
                  </a:lnTo>
                  <a:lnTo>
                    <a:pt x="455997" y="241535"/>
                  </a:lnTo>
                  <a:lnTo>
                    <a:pt x="456171" y="241797"/>
                  </a:lnTo>
                  <a:lnTo>
                    <a:pt x="456251" y="241930"/>
                  </a:lnTo>
                  <a:lnTo>
                    <a:pt x="456405" y="242216"/>
                  </a:lnTo>
                  <a:lnTo>
                    <a:pt x="456476" y="242359"/>
                  </a:lnTo>
                  <a:lnTo>
                    <a:pt x="456615" y="242650"/>
                  </a:lnTo>
                  <a:lnTo>
                    <a:pt x="456674" y="242783"/>
                  </a:lnTo>
                  <a:lnTo>
                    <a:pt x="456730" y="242917"/>
                  </a:lnTo>
                  <a:lnTo>
                    <a:pt x="456833" y="243189"/>
                  </a:lnTo>
                  <a:lnTo>
                    <a:pt x="457078" y="243765"/>
                  </a:lnTo>
                  <a:lnTo>
                    <a:pt x="457280" y="244203"/>
                  </a:lnTo>
                  <a:lnTo>
                    <a:pt x="457387" y="244422"/>
                  </a:lnTo>
                  <a:lnTo>
                    <a:pt x="457596" y="244813"/>
                  </a:lnTo>
                  <a:lnTo>
                    <a:pt x="457819" y="245194"/>
                  </a:lnTo>
                  <a:lnTo>
                    <a:pt x="458091" y="245623"/>
                  </a:lnTo>
                  <a:lnTo>
                    <a:pt x="458476" y="246071"/>
                  </a:lnTo>
                  <a:lnTo>
                    <a:pt x="458614" y="246171"/>
                  </a:lnTo>
                  <a:lnTo>
                    <a:pt x="459053" y="246443"/>
                  </a:lnTo>
                  <a:lnTo>
                    <a:pt x="459405" y="246681"/>
                  </a:lnTo>
                  <a:lnTo>
                    <a:pt x="459761" y="246910"/>
                  </a:lnTo>
                  <a:lnTo>
                    <a:pt x="460447" y="247372"/>
                  </a:lnTo>
                  <a:lnTo>
                    <a:pt x="460613" y="247491"/>
                  </a:lnTo>
                  <a:lnTo>
                    <a:pt x="460776" y="247615"/>
                  </a:lnTo>
                  <a:lnTo>
                    <a:pt x="460918" y="247729"/>
                  </a:lnTo>
                  <a:lnTo>
                    <a:pt x="461191" y="247973"/>
                  </a:lnTo>
                  <a:lnTo>
                    <a:pt x="461329" y="248087"/>
                  </a:lnTo>
                  <a:lnTo>
                    <a:pt x="461476" y="248197"/>
                  </a:lnTo>
                  <a:lnTo>
                    <a:pt x="461658" y="248302"/>
                  </a:lnTo>
                  <a:lnTo>
                    <a:pt x="462237" y="248568"/>
                  </a:lnTo>
                  <a:lnTo>
                    <a:pt x="462640" y="248926"/>
                  </a:lnTo>
                  <a:lnTo>
                    <a:pt x="462965" y="249312"/>
                  </a:lnTo>
                  <a:lnTo>
                    <a:pt x="463123" y="249460"/>
                  </a:lnTo>
                  <a:lnTo>
                    <a:pt x="463288" y="249598"/>
                  </a:lnTo>
                  <a:lnTo>
                    <a:pt x="463629" y="249860"/>
                  </a:lnTo>
                  <a:lnTo>
                    <a:pt x="464544" y="250575"/>
                  </a:lnTo>
                  <a:lnTo>
                    <a:pt x="464987" y="250903"/>
                  </a:lnTo>
                  <a:lnTo>
                    <a:pt x="465292" y="251113"/>
                  </a:lnTo>
                  <a:lnTo>
                    <a:pt x="465462" y="251209"/>
                  </a:lnTo>
                  <a:lnTo>
                    <a:pt x="465640" y="251294"/>
                  </a:lnTo>
                  <a:lnTo>
                    <a:pt x="465815" y="251385"/>
                  </a:lnTo>
                  <a:lnTo>
                    <a:pt x="465985" y="251480"/>
                  </a:lnTo>
                  <a:lnTo>
                    <a:pt x="466238" y="251718"/>
                  </a:lnTo>
                  <a:lnTo>
                    <a:pt x="466330" y="251852"/>
                  </a:lnTo>
                  <a:lnTo>
                    <a:pt x="466499" y="252137"/>
                  </a:lnTo>
                  <a:lnTo>
                    <a:pt x="466590" y="252271"/>
                  </a:lnTo>
                  <a:lnTo>
                    <a:pt x="466753" y="252490"/>
                  </a:lnTo>
                  <a:lnTo>
                    <a:pt x="467006" y="252805"/>
                  </a:lnTo>
                  <a:lnTo>
                    <a:pt x="467169" y="252914"/>
                  </a:lnTo>
                  <a:lnTo>
                    <a:pt x="467331" y="253033"/>
                  </a:lnTo>
                  <a:lnTo>
                    <a:pt x="467490" y="253153"/>
                  </a:lnTo>
                  <a:lnTo>
                    <a:pt x="467639" y="253281"/>
                  </a:lnTo>
                  <a:lnTo>
                    <a:pt x="468015" y="253639"/>
                  </a:lnTo>
                  <a:lnTo>
                    <a:pt x="468345" y="253991"/>
                  </a:lnTo>
                  <a:lnTo>
                    <a:pt x="468621" y="254268"/>
                  </a:lnTo>
                  <a:lnTo>
                    <a:pt x="468899" y="254539"/>
                  </a:lnTo>
                  <a:lnTo>
                    <a:pt x="469042" y="254668"/>
                  </a:lnTo>
                  <a:lnTo>
                    <a:pt x="469318" y="254906"/>
                  </a:lnTo>
                  <a:lnTo>
                    <a:pt x="470343" y="255783"/>
                  </a:lnTo>
                  <a:lnTo>
                    <a:pt x="470910" y="256241"/>
                  </a:lnTo>
                  <a:lnTo>
                    <a:pt x="471144" y="256479"/>
                  </a:lnTo>
                  <a:lnTo>
                    <a:pt x="471551" y="256946"/>
                  </a:lnTo>
                  <a:lnTo>
                    <a:pt x="471694" y="257027"/>
                  </a:lnTo>
                  <a:lnTo>
                    <a:pt x="471852" y="257089"/>
                  </a:lnTo>
                  <a:lnTo>
                    <a:pt x="472346" y="257241"/>
                  </a:lnTo>
                  <a:lnTo>
                    <a:pt x="472703" y="257365"/>
                  </a:lnTo>
                  <a:lnTo>
                    <a:pt x="473059" y="257480"/>
                  </a:lnTo>
                  <a:lnTo>
                    <a:pt x="473237" y="257541"/>
                  </a:lnTo>
                  <a:lnTo>
                    <a:pt x="473669" y="257694"/>
                  </a:lnTo>
                  <a:lnTo>
                    <a:pt x="473887" y="257775"/>
                  </a:lnTo>
                  <a:lnTo>
                    <a:pt x="474104" y="257856"/>
                  </a:lnTo>
                  <a:lnTo>
                    <a:pt x="474314" y="257942"/>
                  </a:lnTo>
                  <a:lnTo>
                    <a:pt x="474852" y="258171"/>
                  </a:lnTo>
                  <a:lnTo>
                    <a:pt x="475030" y="258252"/>
                  </a:lnTo>
                  <a:lnTo>
                    <a:pt x="475395" y="258433"/>
                  </a:lnTo>
                  <a:lnTo>
                    <a:pt x="475949" y="258733"/>
                  </a:lnTo>
                  <a:lnTo>
                    <a:pt x="476139" y="258828"/>
                  </a:lnTo>
                  <a:lnTo>
                    <a:pt x="476404" y="258943"/>
                  </a:lnTo>
                  <a:lnTo>
                    <a:pt x="476539" y="258995"/>
                  </a:lnTo>
                  <a:lnTo>
                    <a:pt x="476796" y="259123"/>
                  </a:lnTo>
                  <a:lnTo>
                    <a:pt x="476967" y="259247"/>
                  </a:lnTo>
                  <a:lnTo>
                    <a:pt x="477125" y="259390"/>
                  </a:lnTo>
                  <a:lnTo>
                    <a:pt x="477279" y="259543"/>
                  </a:lnTo>
                  <a:lnTo>
                    <a:pt x="477430" y="259700"/>
                  </a:lnTo>
                  <a:lnTo>
                    <a:pt x="477971" y="260220"/>
                  </a:lnTo>
                  <a:lnTo>
                    <a:pt x="478162" y="260410"/>
                  </a:lnTo>
                  <a:lnTo>
                    <a:pt x="478356" y="260591"/>
                  </a:lnTo>
                  <a:lnTo>
                    <a:pt x="478557" y="260767"/>
                  </a:lnTo>
                  <a:lnTo>
                    <a:pt x="478775" y="260944"/>
                  </a:lnTo>
                  <a:lnTo>
                    <a:pt x="479223" y="261277"/>
                  </a:lnTo>
                  <a:lnTo>
                    <a:pt x="479674" y="261597"/>
                  </a:lnTo>
                  <a:lnTo>
                    <a:pt x="479880" y="261735"/>
                  </a:lnTo>
                  <a:lnTo>
                    <a:pt x="480082" y="261878"/>
                  </a:lnTo>
                  <a:lnTo>
                    <a:pt x="480287" y="262016"/>
                  </a:lnTo>
                  <a:lnTo>
                    <a:pt x="480494" y="262150"/>
                  </a:lnTo>
                  <a:lnTo>
                    <a:pt x="480703" y="262278"/>
                  </a:lnTo>
                  <a:lnTo>
                    <a:pt x="480861" y="262369"/>
                  </a:lnTo>
                  <a:lnTo>
                    <a:pt x="481340" y="262626"/>
                  </a:lnTo>
                  <a:lnTo>
                    <a:pt x="481498" y="262717"/>
                  </a:lnTo>
                  <a:lnTo>
                    <a:pt x="481665" y="262831"/>
                  </a:lnTo>
                  <a:lnTo>
                    <a:pt x="482164" y="263193"/>
                  </a:lnTo>
                  <a:lnTo>
                    <a:pt x="482334" y="263303"/>
                  </a:lnTo>
                  <a:lnTo>
                    <a:pt x="482547" y="263412"/>
                  </a:lnTo>
                  <a:lnTo>
                    <a:pt x="482984" y="263593"/>
                  </a:lnTo>
                  <a:lnTo>
                    <a:pt x="483202" y="263689"/>
                  </a:lnTo>
                  <a:lnTo>
                    <a:pt x="483411" y="263798"/>
                  </a:lnTo>
                  <a:lnTo>
                    <a:pt x="483545" y="263879"/>
                  </a:lnTo>
                  <a:lnTo>
                    <a:pt x="483930" y="264155"/>
                  </a:lnTo>
                  <a:lnTo>
                    <a:pt x="484064" y="264237"/>
                  </a:lnTo>
                  <a:lnTo>
                    <a:pt x="484255" y="264327"/>
                  </a:lnTo>
                  <a:lnTo>
                    <a:pt x="484649" y="264480"/>
                  </a:lnTo>
                  <a:lnTo>
                    <a:pt x="484852" y="264551"/>
                  </a:lnTo>
                  <a:lnTo>
                    <a:pt x="485050" y="264632"/>
                  </a:lnTo>
                  <a:lnTo>
                    <a:pt x="485188" y="264699"/>
                  </a:lnTo>
                  <a:lnTo>
                    <a:pt x="485609" y="264913"/>
                  </a:lnTo>
                  <a:lnTo>
                    <a:pt x="485751" y="264976"/>
                  </a:lnTo>
                  <a:lnTo>
                    <a:pt x="485889" y="265028"/>
                  </a:lnTo>
                  <a:lnTo>
                    <a:pt x="486317" y="265166"/>
                  </a:lnTo>
                  <a:lnTo>
                    <a:pt x="486680" y="265352"/>
                  </a:lnTo>
                  <a:lnTo>
                    <a:pt x="487014" y="265566"/>
                  </a:lnTo>
                  <a:lnTo>
                    <a:pt x="487239" y="265719"/>
                  </a:lnTo>
                  <a:lnTo>
                    <a:pt x="487746" y="266067"/>
                  </a:lnTo>
                  <a:lnTo>
                    <a:pt x="488181" y="266710"/>
                  </a:lnTo>
                  <a:lnTo>
                    <a:pt x="487936" y="267110"/>
                  </a:lnTo>
                  <a:lnTo>
                    <a:pt x="487785" y="267291"/>
                  </a:lnTo>
                  <a:lnTo>
                    <a:pt x="487259" y="267806"/>
                  </a:lnTo>
                  <a:lnTo>
                    <a:pt x="487112" y="267892"/>
                  </a:lnTo>
                  <a:lnTo>
                    <a:pt x="486954" y="267968"/>
                  </a:lnTo>
                  <a:lnTo>
                    <a:pt x="486787" y="268030"/>
                  </a:lnTo>
                  <a:lnTo>
                    <a:pt x="486618" y="268082"/>
                  </a:lnTo>
                  <a:lnTo>
                    <a:pt x="486451" y="268121"/>
                  </a:lnTo>
                  <a:lnTo>
                    <a:pt x="486250" y="268154"/>
                  </a:lnTo>
                  <a:lnTo>
                    <a:pt x="486043" y="268163"/>
                  </a:lnTo>
                  <a:lnTo>
                    <a:pt x="485834" y="268163"/>
                  </a:lnTo>
                  <a:lnTo>
                    <a:pt x="485624" y="268154"/>
                  </a:lnTo>
                  <a:lnTo>
                    <a:pt x="485413" y="268154"/>
                  </a:lnTo>
                  <a:lnTo>
                    <a:pt x="484614" y="268139"/>
                  </a:lnTo>
                  <a:lnTo>
                    <a:pt x="484131" y="268139"/>
                  </a:lnTo>
                  <a:lnTo>
                    <a:pt x="483810" y="268125"/>
                  </a:lnTo>
                  <a:lnTo>
                    <a:pt x="483509" y="268087"/>
                  </a:lnTo>
                  <a:lnTo>
                    <a:pt x="482924" y="267997"/>
                  </a:lnTo>
                  <a:lnTo>
                    <a:pt x="482654" y="267949"/>
                  </a:lnTo>
                  <a:lnTo>
                    <a:pt x="482398" y="267958"/>
                  </a:lnTo>
                  <a:lnTo>
                    <a:pt x="481910" y="268301"/>
                  </a:lnTo>
                  <a:lnTo>
                    <a:pt x="481637" y="268712"/>
                  </a:lnTo>
                  <a:lnTo>
                    <a:pt x="481479" y="268840"/>
                  </a:lnTo>
                  <a:lnTo>
                    <a:pt x="481384" y="269450"/>
                  </a:lnTo>
                  <a:lnTo>
                    <a:pt x="481258" y="270365"/>
                  </a:lnTo>
                  <a:lnTo>
                    <a:pt x="481202" y="270956"/>
                  </a:lnTo>
                  <a:lnTo>
                    <a:pt x="481162" y="271323"/>
                  </a:lnTo>
                  <a:lnTo>
                    <a:pt x="481015" y="271785"/>
                  </a:lnTo>
                  <a:lnTo>
                    <a:pt x="480944" y="272509"/>
                  </a:lnTo>
                  <a:lnTo>
                    <a:pt x="480933" y="272662"/>
                  </a:lnTo>
                  <a:lnTo>
                    <a:pt x="480656" y="273405"/>
                  </a:lnTo>
                  <a:lnTo>
                    <a:pt x="480636" y="273620"/>
                  </a:lnTo>
                  <a:lnTo>
                    <a:pt x="480648" y="273839"/>
                  </a:lnTo>
                  <a:lnTo>
                    <a:pt x="480672" y="274058"/>
                  </a:lnTo>
                  <a:lnTo>
                    <a:pt x="480703" y="274277"/>
                  </a:lnTo>
                  <a:lnTo>
                    <a:pt x="480730" y="274501"/>
                  </a:lnTo>
                  <a:lnTo>
                    <a:pt x="480746" y="274663"/>
                  </a:lnTo>
                  <a:lnTo>
                    <a:pt x="480802" y="275145"/>
                  </a:lnTo>
                  <a:lnTo>
                    <a:pt x="480810" y="275306"/>
                  </a:lnTo>
                  <a:lnTo>
                    <a:pt x="480810" y="275497"/>
                  </a:lnTo>
                  <a:lnTo>
                    <a:pt x="480782" y="276069"/>
                  </a:lnTo>
                  <a:lnTo>
                    <a:pt x="480795" y="276260"/>
                  </a:lnTo>
                  <a:lnTo>
                    <a:pt x="480837" y="276507"/>
                  </a:lnTo>
                  <a:lnTo>
                    <a:pt x="480897" y="276755"/>
                  </a:lnTo>
                  <a:lnTo>
                    <a:pt x="481024" y="277337"/>
                  </a:lnTo>
                  <a:lnTo>
                    <a:pt x="481060" y="277489"/>
                  </a:lnTo>
                  <a:lnTo>
                    <a:pt x="481099" y="277642"/>
                  </a:lnTo>
                  <a:lnTo>
                    <a:pt x="481309" y="278252"/>
                  </a:lnTo>
                  <a:lnTo>
                    <a:pt x="481387" y="278509"/>
                  </a:lnTo>
                  <a:lnTo>
                    <a:pt x="481483" y="278809"/>
                  </a:lnTo>
                  <a:lnTo>
                    <a:pt x="481594" y="279123"/>
                  </a:lnTo>
                  <a:lnTo>
                    <a:pt x="481779" y="279500"/>
                  </a:lnTo>
                  <a:lnTo>
                    <a:pt x="481915" y="279743"/>
                  </a:lnTo>
                  <a:lnTo>
                    <a:pt x="482124" y="280153"/>
                  </a:lnTo>
                  <a:lnTo>
                    <a:pt x="482200" y="280286"/>
                  </a:lnTo>
                  <a:lnTo>
                    <a:pt x="482354" y="280515"/>
                  </a:lnTo>
                  <a:lnTo>
                    <a:pt x="482690" y="280977"/>
                  </a:lnTo>
                  <a:lnTo>
                    <a:pt x="482794" y="281239"/>
                  </a:lnTo>
                  <a:lnTo>
                    <a:pt x="482884" y="281435"/>
                  </a:lnTo>
                  <a:lnTo>
                    <a:pt x="483142" y="281959"/>
                  </a:lnTo>
                  <a:lnTo>
                    <a:pt x="483395" y="282483"/>
                  </a:lnTo>
                  <a:lnTo>
                    <a:pt x="483538" y="282569"/>
                  </a:lnTo>
                  <a:lnTo>
                    <a:pt x="483700" y="282635"/>
                  </a:lnTo>
                  <a:lnTo>
                    <a:pt x="483870" y="282688"/>
                  </a:lnTo>
                  <a:lnTo>
                    <a:pt x="484032" y="282726"/>
                  </a:lnTo>
                  <a:lnTo>
                    <a:pt x="484191" y="282745"/>
                  </a:lnTo>
                  <a:lnTo>
                    <a:pt x="484353" y="282750"/>
                  </a:lnTo>
                  <a:lnTo>
                    <a:pt x="484515" y="282741"/>
                  </a:lnTo>
                  <a:lnTo>
                    <a:pt x="484678" y="282721"/>
                  </a:lnTo>
                  <a:lnTo>
                    <a:pt x="484836" y="282693"/>
                  </a:lnTo>
                  <a:lnTo>
                    <a:pt x="484970" y="282660"/>
                  </a:lnTo>
                  <a:lnTo>
                    <a:pt x="485105" y="282617"/>
                  </a:lnTo>
                  <a:lnTo>
                    <a:pt x="485239" y="282569"/>
                  </a:lnTo>
                  <a:lnTo>
                    <a:pt x="485616" y="282412"/>
                  </a:lnTo>
                  <a:lnTo>
                    <a:pt x="486072" y="282188"/>
                  </a:lnTo>
                  <a:lnTo>
                    <a:pt x="486210" y="282135"/>
                  </a:lnTo>
                  <a:lnTo>
                    <a:pt x="486353" y="282088"/>
                  </a:lnTo>
                  <a:lnTo>
                    <a:pt x="486638" y="282002"/>
                  </a:lnTo>
                  <a:lnTo>
                    <a:pt x="486780" y="281964"/>
                  </a:lnTo>
                  <a:lnTo>
                    <a:pt x="487263" y="281849"/>
                  </a:lnTo>
                  <a:lnTo>
                    <a:pt x="487426" y="281816"/>
                  </a:lnTo>
                  <a:lnTo>
                    <a:pt x="487711" y="281768"/>
                  </a:lnTo>
                  <a:lnTo>
                    <a:pt x="488201" y="281702"/>
                  </a:lnTo>
                  <a:lnTo>
                    <a:pt x="489479" y="281849"/>
                  </a:lnTo>
                  <a:lnTo>
                    <a:pt x="489615" y="281868"/>
                  </a:lnTo>
                  <a:lnTo>
                    <a:pt x="491630" y="282569"/>
                  </a:lnTo>
                  <a:lnTo>
                    <a:pt x="491764" y="282554"/>
                  </a:lnTo>
                  <a:lnTo>
                    <a:pt x="492385" y="282750"/>
                  </a:lnTo>
                  <a:lnTo>
                    <a:pt x="492563" y="283107"/>
                  </a:lnTo>
                  <a:lnTo>
                    <a:pt x="493209" y="283675"/>
                  </a:lnTo>
                  <a:lnTo>
                    <a:pt x="493224" y="283803"/>
                  </a:lnTo>
                  <a:lnTo>
                    <a:pt x="493236" y="283941"/>
                  </a:lnTo>
                  <a:lnTo>
                    <a:pt x="493256" y="284070"/>
                  </a:lnTo>
                  <a:lnTo>
                    <a:pt x="493355" y="284537"/>
                  </a:lnTo>
                  <a:lnTo>
                    <a:pt x="493193" y="284875"/>
                  </a:lnTo>
                  <a:lnTo>
                    <a:pt x="492714" y="285628"/>
                  </a:lnTo>
                  <a:lnTo>
                    <a:pt x="492610" y="285862"/>
                  </a:lnTo>
                  <a:lnTo>
                    <a:pt x="492472" y="286276"/>
                  </a:lnTo>
                  <a:lnTo>
                    <a:pt x="492460" y="286453"/>
                  </a:lnTo>
                  <a:lnTo>
                    <a:pt x="492476" y="286586"/>
                  </a:lnTo>
                  <a:lnTo>
                    <a:pt x="492500" y="286715"/>
                  </a:lnTo>
                  <a:lnTo>
                    <a:pt x="492563" y="286996"/>
                  </a:lnTo>
                  <a:lnTo>
                    <a:pt x="492607" y="287134"/>
                  </a:lnTo>
                  <a:lnTo>
                    <a:pt x="493928" y="288087"/>
                  </a:lnTo>
                  <a:lnTo>
                    <a:pt x="494146" y="288416"/>
                  </a:lnTo>
                  <a:lnTo>
                    <a:pt x="494460" y="288912"/>
                  </a:lnTo>
                  <a:lnTo>
                    <a:pt x="494661" y="289107"/>
                  </a:lnTo>
                  <a:lnTo>
                    <a:pt x="494796" y="289259"/>
                  </a:lnTo>
                  <a:lnTo>
                    <a:pt x="495097" y="289736"/>
                  </a:lnTo>
                  <a:lnTo>
                    <a:pt x="495133" y="289869"/>
                  </a:lnTo>
                  <a:lnTo>
                    <a:pt x="495184" y="290146"/>
                  </a:lnTo>
                  <a:lnTo>
                    <a:pt x="495279" y="290393"/>
                  </a:lnTo>
                  <a:lnTo>
                    <a:pt x="495465" y="290737"/>
                  </a:lnTo>
                  <a:lnTo>
                    <a:pt x="495509" y="290923"/>
                  </a:lnTo>
                  <a:lnTo>
                    <a:pt x="495086" y="291366"/>
                  </a:lnTo>
                  <a:lnTo>
                    <a:pt x="495077" y="291971"/>
                  </a:lnTo>
                  <a:lnTo>
                    <a:pt x="495173" y="292395"/>
                  </a:lnTo>
                  <a:lnTo>
                    <a:pt x="495215" y="292605"/>
                  </a:lnTo>
                  <a:lnTo>
                    <a:pt x="495255" y="292819"/>
                  </a:lnTo>
                  <a:lnTo>
                    <a:pt x="495291" y="293034"/>
                  </a:lnTo>
                  <a:lnTo>
                    <a:pt x="495315" y="293239"/>
                  </a:lnTo>
                  <a:lnTo>
                    <a:pt x="495351" y="293644"/>
                  </a:lnTo>
                  <a:lnTo>
                    <a:pt x="495386" y="293925"/>
                  </a:lnTo>
                  <a:lnTo>
                    <a:pt x="495647" y="294616"/>
                  </a:lnTo>
                  <a:lnTo>
                    <a:pt x="495814" y="295078"/>
                  </a:lnTo>
                  <a:lnTo>
                    <a:pt x="496070" y="295912"/>
                  </a:lnTo>
                  <a:lnTo>
                    <a:pt x="496161" y="296183"/>
                  </a:lnTo>
                  <a:lnTo>
                    <a:pt x="496268" y="296450"/>
                  </a:lnTo>
                  <a:lnTo>
                    <a:pt x="496451" y="296846"/>
                  </a:lnTo>
                  <a:lnTo>
                    <a:pt x="496549" y="297041"/>
                  </a:lnTo>
                  <a:lnTo>
                    <a:pt x="496660" y="297227"/>
                  </a:lnTo>
                  <a:lnTo>
                    <a:pt x="496787" y="297394"/>
                  </a:lnTo>
                  <a:lnTo>
                    <a:pt x="496925" y="297551"/>
                  </a:lnTo>
                  <a:lnTo>
                    <a:pt x="497076" y="297704"/>
                  </a:lnTo>
                  <a:lnTo>
                    <a:pt x="497242" y="297842"/>
                  </a:lnTo>
                  <a:lnTo>
                    <a:pt x="497413" y="297956"/>
                  </a:lnTo>
                  <a:lnTo>
                    <a:pt x="497694" y="298056"/>
                  </a:lnTo>
                  <a:lnTo>
                    <a:pt x="498101" y="298099"/>
                  </a:lnTo>
                  <a:lnTo>
                    <a:pt x="498350" y="298285"/>
                  </a:lnTo>
                  <a:lnTo>
                    <a:pt x="498462" y="298414"/>
                  </a:lnTo>
                  <a:lnTo>
                    <a:pt x="498573" y="298552"/>
                  </a:lnTo>
                  <a:lnTo>
                    <a:pt x="499020" y="298947"/>
                  </a:lnTo>
                  <a:lnTo>
                    <a:pt x="499163" y="298966"/>
                  </a:lnTo>
                  <a:lnTo>
                    <a:pt x="499317" y="298957"/>
                  </a:lnTo>
                  <a:lnTo>
                    <a:pt x="499562" y="298862"/>
                  </a:lnTo>
                  <a:lnTo>
                    <a:pt x="499791" y="298890"/>
                  </a:lnTo>
                  <a:lnTo>
                    <a:pt x="500061" y="298962"/>
                  </a:lnTo>
                  <a:lnTo>
                    <a:pt x="500326" y="299052"/>
                  </a:lnTo>
                  <a:lnTo>
                    <a:pt x="500588" y="299167"/>
                  </a:lnTo>
                  <a:lnTo>
                    <a:pt x="500833" y="299305"/>
                  </a:lnTo>
                  <a:lnTo>
                    <a:pt x="501054" y="299462"/>
                  </a:lnTo>
                  <a:lnTo>
                    <a:pt x="501261" y="299710"/>
                  </a:lnTo>
                  <a:lnTo>
                    <a:pt x="501419" y="300024"/>
                  </a:lnTo>
                  <a:lnTo>
                    <a:pt x="501566" y="300348"/>
                  </a:lnTo>
                  <a:lnTo>
                    <a:pt x="501728" y="300644"/>
                  </a:lnTo>
                  <a:lnTo>
                    <a:pt x="501942" y="300853"/>
                  </a:lnTo>
                  <a:lnTo>
                    <a:pt x="502187" y="300939"/>
                  </a:lnTo>
                  <a:lnTo>
                    <a:pt x="502472" y="300958"/>
                  </a:lnTo>
                  <a:lnTo>
                    <a:pt x="502773" y="300958"/>
                  </a:lnTo>
                  <a:lnTo>
                    <a:pt x="503058" y="300977"/>
                  </a:lnTo>
                  <a:lnTo>
                    <a:pt x="503303" y="301058"/>
                  </a:lnTo>
                  <a:lnTo>
                    <a:pt x="503572" y="301278"/>
                  </a:lnTo>
                  <a:lnTo>
                    <a:pt x="503810" y="301540"/>
                  </a:lnTo>
                  <a:lnTo>
                    <a:pt x="503933" y="301668"/>
                  </a:lnTo>
                  <a:lnTo>
                    <a:pt x="504543" y="302278"/>
                  </a:lnTo>
                  <a:lnTo>
                    <a:pt x="505148" y="302898"/>
                  </a:lnTo>
                  <a:lnTo>
                    <a:pt x="505456" y="303207"/>
                  </a:lnTo>
                  <a:lnTo>
                    <a:pt x="505639" y="303384"/>
                  </a:lnTo>
                  <a:lnTo>
                    <a:pt x="506003" y="303727"/>
                  </a:lnTo>
                  <a:lnTo>
                    <a:pt x="506182" y="303908"/>
                  </a:lnTo>
                  <a:lnTo>
                    <a:pt x="506351" y="304094"/>
                  </a:lnTo>
                  <a:lnTo>
                    <a:pt x="506498" y="304275"/>
                  </a:lnTo>
                  <a:lnTo>
                    <a:pt x="506636" y="304465"/>
                  </a:lnTo>
                  <a:lnTo>
                    <a:pt x="506854" y="304751"/>
                  </a:lnTo>
                  <a:lnTo>
                    <a:pt x="507155" y="305133"/>
                  </a:lnTo>
                  <a:lnTo>
                    <a:pt x="507293" y="305328"/>
                  </a:lnTo>
                  <a:lnTo>
                    <a:pt x="507420" y="305533"/>
                  </a:lnTo>
                  <a:lnTo>
                    <a:pt x="507594" y="305881"/>
                  </a:lnTo>
                  <a:lnTo>
                    <a:pt x="507741" y="306243"/>
                  </a:lnTo>
                  <a:lnTo>
                    <a:pt x="507863" y="306620"/>
                  </a:lnTo>
                  <a:lnTo>
                    <a:pt x="507974" y="307001"/>
                  </a:lnTo>
                  <a:lnTo>
                    <a:pt x="508121" y="307582"/>
                  </a:lnTo>
                  <a:lnTo>
                    <a:pt x="508164" y="307782"/>
                  </a:lnTo>
                  <a:lnTo>
                    <a:pt x="508284" y="308392"/>
                  </a:lnTo>
                  <a:lnTo>
                    <a:pt x="508355" y="308688"/>
                  </a:lnTo>
                  <a:lnTo>
                    <a:pt x="508442" y="308993"/>
                  </a:lnTo>
                  <a:lnTo>
                    <a:pt x="508520" y="309298"/>
                  </a:lnTo>
                  <a:lnTo>
                    <a:pt x="508556" y="309588"/>
                  </a:lnTo>
                  <a:lnTo>
                    <a:pt x="508533" y="309865"/>
                  </a:lnTo>
                  <a:lnTo>
                    <a:pt x="508442" y="310108"/>
                  </a:lnTo>
                  <a:lnTo>
                    <a:pt x="508306" y="310346"/>
                  </a:lnTo>
                  <a:lnTo>
                    <a:pt x="508137" y="310570"/>
                  </a:lnTo>
                  <a:lnTo>
                    <a:pt x="507934" y="310785"/>
                  </a:lnTo>
                  <a:lnTo>
                    <a:pt x="507741" y="310951"/>
                  </a:lnTo>
                  <a:lnTo>
                    <a:pt x="507480" y="311108"/>
                  </a:lnTo>
                  <a:lnTo>
                    <a:pt x="507186" y="311228"/>
                  </a:lnTo>
                  <a:lnTo>
                    <a:pt x="506870" y="311313"/>
                  </a:lnTo>
                  <a:lnTo>
                    <a:pt x="506545" y="311380"/>
                  </a:lnTo>
                  <a:lnTo>
                    <a:pt x="506229" y="311428"/>
                  </a:lnTo>
                  <a:lnTo>
                    <a:pt x="505774" y="311461"/>
                  </a:lnTo>
                  <a:lnTo>
                    <a:pt x="505314" y="311428"/>
                  </a:lnTo>
                  <a:lnTo>
                    <a:pt x="504376" y="311299"/>
                  </a:lnTo>
                  <a:lnTo>
                    <a:pt x="503908" y="311252"/>
                  </a:lnTo>
                  <a:lnTo>
                    <a:pt x="503505" y="311218"/>
                  </a:lnTo>
                  <a:lnTo>
                    <a:pt x="503102" y="311170"/>
                  </a:lnTo>
                  <a:lnTo>
                    <a:pt x="502693" y="311137"/>
                  </a:lnTo>
                  <a:lnTo>
                    <a:pt x="502294" y="311128"/>
                  </a:lnTo>
                  <a:lnTo>
                    <a:pt x="501906" y="311170"/>
                  </a:lnTo>
                  <a:lnTo>
                    <a:pt x="501617" y="311237"/>
                  </a:lnTo>
                  <a:lnTo>
                    <a:pt x="501332" y="311318"/>
                  </a:lnTo>
                  <a:lnTo>
                    <a:pt x="501047" y="311423"/>
                  </a:lnTo>
                  <a:lnTo>
                    <a:pt x="500777" y="311547"/>
                  </a:lnTo>
                  <a:lnTo>
                    <a:pt x="500532" y="311699"/>
                  </a:lnTo>
                  <a:lnTo>
                    <a:pt x="500283" y="311895"/>
                  </a:lnTo>
                  <a:lnTo>
                    <a:pt x="500049" y="312123"/>
                  </a:lnTo>
                  <a:lnTo>
                    <a:pt x="499840" y="312371"/>
                  </a:lnTo>
                  <a:lnTo>
                    <a:pt x="499657" y="312643"/>
                  </a:lnTo>
                  <a:lnTo>
                    <a:pt x="499511" y="312919"/>
                  </a:lnTo>
                  <a:lnTo>
                    <a:pt x="499408" y="313257"/>
                  </a:lnTo>
                  <a:lnTo>
                    <a:pt x="499368" y="313625"/>
                  </a:lnTo>
                  <a:lnTo>
                    <a:pt x="499361" y="314001"/>
                  </a:lnTo>
                  <a:lnTo>
                    <a:pt x="499348" y="314382"/>
                  </a:lnTo>
                  <a:lnTo>
                    <a:pt x="499297" y="314749"/>
                  </a:lnTo>
                  <a:lnTo>
                    <a:pt x="499234" y="314992"/>
                  </a:lnTo>
                  <a:lnTo>
                    <a:pt x="499166" y="315235"/>
                  </a:lnTo>
                  <a:lnTo>
                    <a:pt x="499092" y="315473"/>
                  </a:lnTo>
                  <a:lnTo>
                    <a:pt x="498921" y="315940"/>
                  </a:lnTo>
                  <a:lnTo>
                    <a:pt x="498691" y="316241"/>
                  </a:lnTo>
                  <a:lnTo>
                    <a:pt x="498450" y="316531"/>
                  </a:lnTo>
                  <a:lnTo>
                    <a:pt x="498204" y="316817"/>
                  </a:lnTo>
                  <a:lnTo>
                    <a:pt x="497947" y="317094"/>
                  </a:lnTo>
                  <a:lnTo>
                    <a:pt x="497682" y="317361"/>
                  </a:lnTo>
                  <a:lnTo>
                    <a:pt x="497341" y="317689"/>
                  </a:lnTo>
                  <a:lnTo>
                    <a:pt x="496985" y="318009"/>
                  </a:lnTo>
                  <a:lnTo>
                    <a:pt x="496618" y="318313"/>
                  </a:lnTo>
                  <a:lnTo>
                    <a:pt x="496237" y="318590"/>
                  </a:lnTo>
                  <a:lnTo>
                    <a:pt x="495837" y="318833"/>
                  </a:lnTo>
                  <a:lnTo>
                    <a:pt x="495513" y="318976"/>
                  </a:lnTo>
                  <a:lnTo>
                    <a:pt x="495168" y="319090"/>
                  </a:lnTo>
                  <a:lnTo>
                    <a:pt x="494823" y="319195"/>
                  </a:lnTo>
                  <a:lnTo>
                    <a:pt x="494487" y="319314"/>
                  </a:lnTo>
                  <a:lnTo>
                    <a:pt x="494171" y="319467"/>
                  </a:lnTo>
                  <a:lnTo>
                    <a:pt x="493643" y="319781"/>
                  </a:lnTo>
                  <a:lnTo>
                    <a:pt x="493391" y="319958"/>
                  </a:lnTo>
                  <a:lnTo>
                    <a:pt x="493200" y="320144"/>
                  </a:lnTo>
                  <a:lnTo>
                    <a:pt x="493106" y="320339"/>
                  </a:lnTo>
                  <a:lnTo>
                    <a:pt x="493106" y="320501"/>
                  </a:lnTo>
                  <a:lnTo>
                    <a:pt x="493209" y="320849"/>
                  </a:lnTo>
                  <a:lnTo>
                    <a:pt x="493284" y="321020"/>
                  </a:lnTo>
                  <a:lnTo>
                    <a:pt x="493371" y="321178"/>
                  </a:lnTo>
                  <a:lnTo>
                    <a:pt x="493549" y="321416"/>
                  </a:lnTo>
                  <a:lnTo>
                    <a:pt x="493783" y="321616"/>
                  </a:lnTo>
                  <a:lnTo>
                    <a:pt x="494320" y="321992"/>
                  </a:lnTo>
                  <a:lnTo>
                    <a:pt x="494567" y="322197"/>
                  </a:lnTo>
                  <a:lnTo>
                    <a:pt x="495014" y="322622"/>
                  </a:lnTo>
                  <a:lnTo>
                    <a:pt x="495228" y="322845"/>
                  </a:lnTo>
                  <a:lnTo>
                    <a:pt x="495425" y="323079"/>
                  </a:lnTo>
                  <a:lnTo>
                    <a:pt x="495596" y="323327"/>
                  </a:lnTo>
                  <a:lnTo>
                    <a:pt x="495750" y="323632"/>
                  </a:lnTo>
                  <a:lnTo>
                    <a:pt x="495869" y="323961"/>
                  </a:lnTo>
                  <a:lnTo>
                    <a:pt x="495964" y="324308"/>
                  </a:lnTo>
                  <a:lnTo>
                    <a:pt x="496043" y="324656"/>
                  </a:lnTo>
                  <a:lnTo>
                    <a:pt x="496229" y="325509"/>
                  </a:lnTo>
                  <a:lnTo>
                    <a:pt x="496324" y="326029"/>
                  </a:lnTo>
                  <a:lnTo>
                    <a:pt x="496391" y="326553"/>
                  </a:lnTo>
                  <a:lnTo>
                    <a:pt x="496407" y="327063"/>
                  </a:lnTo>
                  <a:lnTo>
                    <a:pt x="496351" y="327558"/>
                  </a:lnTo>
                  <a:lnTo>
                    <a:pt x="496244" y="327997"/>
                  </a:lnTo>
                  <a:lnTo>
                    <a:pt x="496090" y="328440"/>
                  </a:lnTo>
                  <a:lnTo>
                    <a:pt x="495896" y="328869"/>
                  </a:lnTo>
                  <a:lnTo>
                    <a:pt x="495658" y="329264"/>
                  </a:lnTo>
                  <a:lnTo>
                    <a:pt x="495378" y="329598"/>
                  </a:lnTo>
                  <a:lnTo>
                    <a:pt x="494990" y="329893"/>
                  </a:lnTo>
                  <a:lnTo>
                    <a:pt x="494527" y="330112"/>
                  </a:lnTo>
                  <a:lnTo>
                    <a:pt x="494017" y="330289"/>
                  </a:lnTo>
                  <a:lnTo>
                    <a:pt x="493494" y="330441"/>
                  </a:lnTo>
                  <a:lnTo>
                    <a:pt x="492630" y="330737"/>
                  </a:lnTo>
                  <a:lnTo>
                    <a:pt x="492262" y="330841"/>
                  </a:lnTo>
                  <a:lnTo>
                    <a:pt x="491895" y="330951"/>
                  </a:lnTo>
                  <a:lnTo>
                    <a:pt x="491541" y="331080"/>
                  </a:lnTo>
                  <a:lnTo>
                    <a:pt x="491213" y="331251"/>
                  </a:lnTo>
                  <a:lnTo>
                    <a:pt x="490948" y="331428"/>
                  </a:lnTo>
                  <a:lnTo>
                    <a:pt x="490686" y="331628"/>
                  </a:lnTo>
                  <a:lnTo>
                    <a:pt x="490441" y="331847"/>
                  </a:lnTo>
                  <a:lnTo>
                    <a:pt x="490223" y="332085"/>
                  </a:lnTo>
                  <a:lnTo>
                    <a:pt x="490038" y="332343"/>
                  </a:lnTo>
                  <a:lnTo>
                    <a:pt x="489887" y="332638"/>
                  </a:lnTo>
                  <a:lnTo>
                    <a:pt x="489773" y="332962"/>
                  </a:lnTo>
                  <a:lnTo>
                    <a:pt x="489686" y="333305"/>
                  </a:lnTo>
                  <a:lnTo>
                    <a:pt x="489622" y="333653"/>
                  </a:lnTo>
                  <a:lnTo>
                    <a:pt x="489566" y="334001"/>
                  </a:lnTo>
                  <a:lnTo>
                    <a:pt x="489539" y="334239"/>
                  </a:lnTo>
                  <a:lnTo>
                    <a:pt x="489519" y="334487"/>
                  </a:lnTo>
                  <a:lnTo>
                    <a:pt x="489508" y="334730"/>
                  </a:lnTo>
                  <a:lnTo>
                    <a:pt x="489492" y="335221"/>
                  </a:lnTo>
                  <a:lnTo>
                    <a:pt x="489492" y="335397"/>
                  </a:lnTo>
                  <a:lnTo>
                    <a:pt x="489503" y="335759"/>
                  </a:lnTo>
                  <a:lnTo>
                    <a:pt x="489499" y="335936"/>
                  </a:lnTo>
                  <a:lnTo>
                    <a:pt x="489479" y="336107"/>
                  </a:lnTo>
                  <a:lnTo>
                    <a:pt x="489377" y="336441"/>
                  </a:lnTo>
                  <a:lnTo>
                    <a:pt x="489214" y="336770"/>
                  </a:lnTo>
                  <a:lnTo>
                    <a:pt x="489005" y="337089"/>
                  </a:lnTo>
                  <a:lnTo>
                    <a:pt x="488767" y="337384"/>
                  </a:lnTo>
                  <a:lnTo>
                    <a:pt x="488513" y="337647"/>
                  </a:lnTo>
                  <a:lnTo>
                    <a:pt x="488296" y="337842"/>
                  </a:lnTo>
                  <a:lnTo>
                    <a:pt x="488058" y="338018"/>
                  </a:lnTo>
                  <a:lnTo>
                    <a:pt x="487809" y="338180"/>
                  </a:lnTo>
                  <a:lnTo>
                    <a:pt x="487548" y="338328"/>
                  </a:lnTo>
                  <a:lnTo>
                    <a:pt x="487286" y="338461"/>
                  </a:lnTo>
                  <a:lnTo>
                    <a:pt x="486938" y="338609"/>
                  </a:lnTo>
                  <a:lnTo>
                    <a:pt x="486578" y="338738"/>
                  </a:lnTo>
                  <a:lnTo>
                    <a:pt x="486206" y="338843"/>
                  </a:lnTo>
                  <a:lnTo>
                    <a:pt x="485834" y="338924"/>
                  </a:lnTo>
                  <a:lnTo>
                    <a:pt x="485458" y="338985"/>
                  </a:lnTo>
                  <a:lnTo>
                    <a:pt x="485054" y="339000"/>
                  </a:lnTo>
                  <a:lnTo>
                    <a:pt x="484647" y="338976"/>
                  </a:lnTo>
                  <a:lnTo>
                    <a:pt x="483827" y="338895"/>
                  </a:lnTo>
                  <a:lnTo>
                    <a:pt x="483418" y="338895"/>
                  </a:lnTo>
                  <a:lnTo>
                    <a:pt x="482881" y="338938"/>
                  </a:lnTo>
                  <a:lnTo>
                    <a:pt x="482342" y="339019"/>
                  </a:lnTo>
                  <a:lnTo>
                    <a:pt x="481808" y="339124"/>
                  </a:lnTo>
                  <a:lnTo>
                    <a:pt x="481280" y="339252"/>
                  </a:lnTo>
                  <a:lnTo>
                    <a:pt x="480763" y="339405"/>
                  </a:lnTo>
                  <a:lnTo>
                    <a:pt x="480458" y="339510"/>
                  </a:lnTo>
                  <a:lnTo>
                    <a:pt x="480160" y="339634"/>
                  </a:lnTo>
                  <a:lnTo>
                    <a:pt x="479864" y="339762"/>
                  </a:lnTo>
                  <a:lnTo>
                    <a:pt x="479563" y="339881"/>
                  </a:lnTo>
                  <a:lnTo>
                    <a:pt x="479263" y="339986"/>
                  </a:lnTo>
                  <a:lnTo>
                    <a:pt x="478891" y="340091"/>
                  </a:lnTo>
                  <a:lnTo>
                    <a:pt x="478138" y="340249"/>
                  </a:lnTo>
                  <a:lnTo>
                    <a:pt x="477758" y="340320"/>
                  </a:lnTo>
                  <a:lnTo>
                    <a:pt x="476903" y="340506"/>
                  </a:lnTo>
                  <a:lnTo>
                    <a:pt x="475945" y="340725"/>
                  </a:lnTo>
                  <a:lnTo>
                    <a:pt x="475470" y="340844"/>
                  </a:lnTo>
                  <a:lnTo>
                    <a:pt x="474999" y="340973"/>
                  </a:lnTo>
                  <a:lnTo>
                    <a:pt x="474551" y="341111"/>
                  </a:lnTo>
                  <a:lnTo>
                    <a:pt x="474108" y="341263"/>
                  </a:lnTo>
                  <a:lnTo>
                    <a:pt x="473669" y="341425"/>
                  </a:lnTo>
                  <a:lnTo>
                    <a:pt x="473226" y="341578"/>
                  </a:lnTo>
                  <a:lnTo>
                    <a:pt x="472778" y="341711"/>
                  </a:lnTo>
                  <a:lnTo>
                    <a:pt x="472513" y="341773"/>
                  </a:lnTo>
                  <a:lnTo>
                    <a:pt x="472244" y="341825"/>
                  </a:lnTo>
                  <a:lnTo>
                    <a:pt x="471970" y="341874"/>
                  </a:lnTo>
                  <a:lnTo>
                    <a:pt x="471705" y="341935"/>
                  </a:lnTo>
                  <a:lnTo>
                    <a:pt x="471451" y="342021"/>
                  </a:lnTo>
                  <a:lnTo>
                    <a:pt x="471171" y="342140"/>
                  </a:lnTo>
                  <a:lnTo>
                    <a:pt x="470901" y="342278"/>
                  </a:lnTo>
                  <a:lnTo>
                    <a:pt x="470636" y="342436"/>
                  </a:lnTo>
                  <a:lnTo>
                    <a:pt x="470383" y="342607"/>
                  </a:lnTo>
                  <a:lnTo>
                    <a:pt x="470146" y="342788"/>
                  </a:lnTo>
                  <a:lnTo>
                    <a:pt x="470142" y="342926"/>
                  </a:lnTo>
                  <a:lnTo>
                    <a:pt x="469790" y="343398"/>
                  </a:lnTo>
                  <a:lnTo>
                    <a:pt x="469639" y="344013"/>
                  </a:lnTo>
                  <a:lnTo>
                    <a:pt x="469766" y="344833"/>
                  </a:lnTo>
                  <a:lnTo>
                    <a:pt x="469833" y="345028"/>
                  </a:lnTo>
                  <a:lnTo>
                    <a:pt x="469864" y="345333"/>
                  </a:lnTo>
                  <a:lnTo>
                    <a:pt x="469888" y="345638"/>
                  </a:lnTo>
                  <a:lnTo>
                    <a:pt x="469904" y="345943"/>
                  </a:lnTo>
                  <a:lnTo>
                    <a:pt x="469912" y="346248"/>
                  </a:lnTo>
                  <a:lnTo>
                    <a:pt x="469915" y="346553"/>
                  </a:lnTo>
                  <a:lnTo>
                    <a:pt x="469904" y="346929"/>
                  </a:lnTo>
                  <a:lnTo>
                    <a:pt x="469880" y="347301"/>
                  </a:lnTo>
                  <a:lnTo>
                    <a:pt x="469848" y="347673"/>
                  </a:lnTo>
                  <a:lnTo>
                    <a:pt x="469770" y="348421"/>
                  </a:lnTo>
                  <a:lnTo>
                    <a:pt x="469741" y="348854"/>
                  </a:lnTo>
                  <a:lnTo>
                    <a:pt x="469734" y="349293"/>
                  </a:lnTo>
                  <a:lnTo>
                    <a:pt x="469710" y="349731"/>
                  </a:lnTo>
                  <a:lnTo>
                    <a:pt x="469639" y="350146"/>
                  </a:lnTo>
                  <a:lnTo>
                    <a:pt x="469318" y="350822"/>
                  </a:lnTo>
                  <a:lnTo>
                    <a:pt x="469069" y="351113"/>
                  </a:lnTo>
                  <a:lnTo>
                    <a:pt x="468289" y="351824"/>
                  </a:lnTo>
                  <a:lnTo>
                    <a:pt x="468111" y="352071"/>
                  </a:lnTo>
                  <a:lnTo>
                    <a:pt x="467976" y="352281"/>
                  </a:lnTo>
                  <a:lnTo>
                    <a:pt x="467735" y="352719"/>
                  </a:lnTo>
                  <a:lnTo>
                    <a:pt x="467608" y="352924"/>
                  </a:lnTo>
                  <a:lnTo>
                    <a:pt x="467454" y="353115"/>
                  </a:lnTo>
                  <a:lnTo>
                    <a:pt x="467314" y="353253"/>
                  </a:lnTo>
                  <a:lnTo>
                    <a:pt x="467160" y="353382"/>
                  </a:lnTo>
                  <a:lnTo>
                    <a:pt x="467002" y="353506"/>
                  </a:lnTo>
                  <a:lnTo>
                    <a:pt x="466835" y="353615"/>
                  </a:lnTo>
                  <a:lnTo>
                    <a:pt x="466512" y="353806"/>
                  </a:lnTo>
                  <a:lnTo>
                    <a:pt x="466254" y="353949"/>
                  </a:lnTo>
                  <a:lnTo>
                    <a:pt x="465993" y="354077"/>
                  </a:lnTo>
                  <a:lnTo>
                    <a:pt x="465728" y="354192"/>
                  </a:lnTo>
                  <a:lnTo>
                    <a:pt x="465236" y="354320"/>
                  </a:lnTo>
                  <a:lnTo>
                    <a:pt x="464813" y="354587"/>
                  </a:lnTo>
                  <a:lnTo>
                    <a:pt x="464461" y="354926"/>
                  </a:lnTo>
                  <a:lnTo>
                    <a:pt x="464105" y="355326"/>
                  </a:lnTo>
                  <a:lnTo>
                    <a:pt x="463531" y="356684"/>
                  </a:lnTo>
                  <a:lnTo>
                    <a:pt x="463591" y="357232"/>
                  </a:lnTo>
                  <a:lnTo>
                    <a:pt x="463372" y="357704"/>
                  </a:lnTo>
                  <a:lnTo>
                    <a:pt x="463368" y="358252"/>
                  </a:lnTo>
                  <a:lnTo>
                    <a:pt x="463146" y="359000"/>
                  </a:lnTo>
                  <a:lnTo>
                    <a:pt x="462861" y="359405"/>
                  </a:lnTo>
                  <a:lnTo>
                    <a:pt x="462493" y="360272"/>
                  </a:lnTo>
                  <a:lnTo>
                    <a:pt x="462406" y="360434"/>
                  </a:lnTo>
                  <a:lnTo>
                    <a:pt x="462308" y="360592"/>
                  </a:lnTo>
                  <a:lnTo>
                    <a:pt x="462192" y="360739"/>
                  </a:lnTo>
                  <a:lnTo>
                    <a:pt x="462070" y="360868"/>
                  </a:lnTo>
                  <a:lnTo>
                    <a:pt x="461867" y="361025"/>
                  </a:lnTo>
                  <a:lnTo>
                    <a:pt x="461634" y="361144"/>
                  </a:lnTo>
                  <a:lnTo>
                    <a:pt x="461377" y="361240"/>
                  </a:lnTo>
                  <a:lnTo>
                    <a:pt x="461112" y="361330"/>
                  </a:lnTo>
                  <a:lnTo>
                    <a:pt x="460858" y="361425"/>
                  </a:lnTo>
                  <a:lnTo>
                    <a:pt x="460420" y="361602"/>
                  </a:lnTo>
                  <a:lnTo>
                    <a:pt x="459972" y="361774"/>
                  </a:lnTo>
                  <a:lnTo>
                    <a:pt x="459520" y="361926"/>
                  </a:lnTo>
                  <a:lnTo>
                    <a:pt x="459069" y="362050"/>
                  </a:lnTo>
                  <a:lnTo>
                    <a:pt x="458610" y="362136"/>
                  </a:lnTo>
                  <a:lnTo>
                    <a:pt x="458298" y="362178"/>
                  </a:lnTo>
                  <a:lnTo>
                    <a:pt x="457984" y="362207"/>
                  </a:lnTo>
                  <a:lnTo>
                    <a:pt x="457672" y="362221"/>
                  </a:lnTo>
                  <a:lnTo>
                    <a:pt x="457363" y="362212"/>
                  </a:lnTo>
                  <a:lnTo>
                    <a:pt x="457058" y="362169"/>
                  </a:lnTo>
                  <a:lnTo>
                    <a:pt x="456801" y="362078"/>
                  </a:lnTo>
                  <a:lnTo>
                    <a:pt x="456302" y="361788"/>
                  </a:lnTo>
                  <a:lnTo>
                    <a:pt x="456056" y="361673"/>
                  </a:lnTo>
                  <a:lnTo>
                    <a:pt x="455806" y="361626"/>
                  </a:lnTo>
                  <a:lnTo>
                    <a:pt x="455610" y="361645"/>
                  </a:lnTo>
                  <a:lnTo>
                    <a:pt x="455407" y="361697"/>
                  </a:lnTo>
                  <a:lnTo>
                    <a:pt x="455205" y="361768"/>
                  </a:lnTo>
                  <a:lnTo>
                    <a:pt x="455011" y="361859"/>
                  </a:lnTo>
                  <a:lnTo>
                    <a:pt x="454829" y="361955"/>
                  </a:lnTo>
                  <a:lnTo>
                    <a:pt x="454644" y="362064"/>
                  </a:lnTo>
                  <a:lnTo>
                    <a:pt x="454465" y="362188"/>
                  </a:lnTo>
                  <a:lnTo>
                    <a:pt x="454292" y="362331"/>
                  </a:lnTo>
                  <a:lnTo>
                    <a:pt x="454145" y="362474"/>
                  </a:lnTo>
                  <a:lnTo>
                    <a:pt x="454014" y="362636"/>
                  </a:lnTo>
                  <a:lnTo>
                    <a:pt x="453900" y="362836"/>
                  </a:lnTo>
                  <a:lnTo>
                    <a:pt x="453811" y="363060"/>
                  </a:lnTo>
                  <a:lnTo>
                    <a:pt x="453744" y="363303"/>
                  </a:lnTo>
                  <a:lnTo>
                    <a:pt x="453693" y="363546"/>
                  </a:lnTo>
                  <a:lnTo>
                    <a:pt x="453610" y="363989"/>
                  </a:lnTo>
                  <a:lnTo>
                    <a:pt x="453575" y="364204"/>
                  </a:lnTo>
                  <a:lnTo>
                    <a:pt x="453550" y="364475"/>
                  </a:lnTo>
                  <a:lnTo>
                    <a:pt x="453546" y="364623"/>
                  </a:lnTo>
                  <a:lnTo>
                    <a:pt x="453575" y="364823"/>
                  </a:lnTo>
                  <a:lnTo>
                    <a:pt x="453662" y="365042"/>
                  </a:lnTo>
                  <a:lnTo>
                    <a:pt x="453804" y="365247"/>
                  </a:lnTo>
                  <a:lnTo>
                    <a:pt x="453974" y="365447"/>
                  </a:lnTo>
                  <a:lnTo>
                    <a:pt x="454129" y="365652"/>
                  </a:lnTo>
                  <a:lnTo>
                    <a:pt x="454243" y="365871"/>
                  </a:lnTo>
                  <a:lnTo>
                    <a:pt x="454343" y="366205"/>
                  </a:lnTo>
                  <a:lnTo>
                    <a:pt x="454406" y="366558"/>
                  </a:lnTo>
                  <a:lnTo>
                    <a:pt x="454426" y="366925"/>
                  </a:lnTo>
                  <a:lnTo>
                    <a:pt x="454406" y="367277"/>
                  </a:lnTo>
                  <a:lnTo>
                    <a:pt x="454330" y="367606"/>
                  </a:lnTo>
                  <a:lnTo>
                    <a:pt x="454272" y="367749"/>
                  </a:lnTo>
                  <a:lnTo>
                    <a:pt x="454200" y="367882"/>
                  </a:lnTo>
                  <a:lnTo>
                    <a:pt x="454042" y="368154"/>
                  </a:lnTo>
                  <a:lnTo>
                    <a:pt x="453974" y="368293"/>
                  </a:lnTo>
                  <a:lnTo>
                    <a:pt x="453895" y="368483"/>
                  </a:lnTo>
                  <a:lnTo>
                    <a:pt x="453820" y="368678"/>
                  </a:lnTo>
                  <a:lnTo>
                    <a:pt x="453757" y="368874"/>
                  </a:lnTo>
                  <a:lnTo>
                    <a:pt x="453704" y="369069"/>
                  </a:lnTo>
                  <a:lnTo>
                    <a:pt x="453669" y="369269"/>
                  </a:lnTo>
                  <a:lnTo>
                    <a:pt x="453669" y="369522"/>
                  </a:lnTo>
                  <a:lnTo>
                    <a:pt x="453713" y="369774"/>
                  </a:lnTo>
                  <a:lnTo>
                    <a:pt x="453769" y="370032"/>
                  </a:lnTo>
                  <a:lnTo>
                    <a:pt x="453811" y="370289"/>
                  </a:lnTo>
                  <a:lnTo>
                    <a:pt x="453820" y="370542"/>
                  </a:lnTo>
                  <a:lnTo>
                    <a:pt x="453729" y="370946"/>
                  </a:lnTo>
                  <a:lnTo>
                    <a:pt x="453546" y="371342"/>
                  </a:lnTo>
                  <a:lnTo>
                    <a:pt x="453330" y="371738"/>
                  </a:lnTo>
                  <a:lnTo>
                    <a:pt x="453123" y="372138"/>
                  </a:lnTo>
                  <a:lnTo>
                    <a:pt x="452985" y="372548"/>
                  </a:lnTo>
                  <a:lnTo>
                    <a:pt x="452914" y="372977"/>
                  </a:lnTo>
                  <a:lnTo>
                    <a:pt x="452874" y="373420"/>
                  </a:lnTo>
                  <a:lnTo>
                    <a:pt x="452866" y="373868"/>
                  </a:lnTo>
                  <a:lnTo>
                    <a:pt x="452889" y="374311"/>
                  </a:lnTo>
                  <a:lnTo>
                    <a:pt x="452949" y="374745"/>
                  </a:lnTo>
                  <a:lnTo>
                    <a:pt x="453060" y="375207"/>
                  </a:lnTo>
                  <a:lnTo>
                    <a:pt x="453226" y="375664"/>
                  </a:lnTo>
                  <a:lnTo>
                    <a:pt x="453424" y="376112"/>
                  </a:lnTo>
                  <a:lnTo>
                    <a:pt x="453630" y="376560"/>
                  </a:lnTo>
                  <a:lnTo>
                    <a:pt x="453824" y="377008"/>
                  </a:lnTo>
                  <a:lnTo>
                    <a:pt x="453994" y="377361"/>
                  </a:lnTo>
                  <a:lnTo>
                    <a:pt x="454185" y="377709"/>
                  </a:lnTo>
                  <a:lnTo>
                    <a:pt x="454363" y="378061"/>
                  </a:lnTo>
                  <a:lnTo>
                    <a:pt x="454497" y="378409"/>
                  </a:lnTo>
                  <a:lnTo>
                    <a:pt x="454544" y="378752"/>
                  </a:lnTo>
                  <a:lnTo>
                    <a:pt x="454470" y="379162"/>
                  </a:lnTo>
                  <a:lnTo>
                    <a:pt x="454292" y="379581"/>
                  </a:lnTo>
                  <a:lnTo>
                    <a:pt x="454038" y="379991"/>
                  </a:lnTo>
                  <a:lnTo>
                    <a:pt x="453737" y="380372"/>
                  </a:lnTo>
                  <a:lnTo>
                    <a:pt x="453419" y="380696"/>
                  </a:lnTo>
                  <a:lnTo>
                    <a:pt x="452945" y="381030"/>
                  </a:lnTo>
                  <a:lnTo>
                    <a:pt x="452375" y="381278"/>
                  </a:lnTo>
                  <a:lnTo>
                    <a:pt x="451749" y="381454"/>
                  </a:lnTo>
                  <a:lnTo>
                    <a:pt x="451104" y="381583"/>
                  </a:lnTo>
                  <a:lnTo>
                    <a:pt x="450479" y="381688"/>
                  </a:lnTo>
                  <a:lnTo>
                    <a:pt x="449889" y="381764"/>
                  </a:lnTo>
                  <a:lnTo>
                    <a:pt x="449291" y="381802"/>
                  </a:lnTo>
                  <a:lnTo>
                    <a:pt x="448685" y="381802"/>
                  </a:lnTo>
                  <a:lnTo>
                    <a:pt x="448088" y="381764"/>
                  </a:lnTo>
                  <a:lnTo>
                    <a:pt x="447498" y="381692"/>
                  </a:lnTo>
                  <a:lnTo>
                    <a:pt x="447059" y="381602"/>
                  </a:lnTo>
                  <a:lnTo>
                    <a:pt x="446623" y="381483"/>
                  </a:lnTo>
                  <a:lnTo>
                    <a:pt x="445764" y="381206"/>
                  </a:lnTo>
                  <a:lnTo>
                    <a:pt x="445329" y="381078"/>
                  </a:lnTo>
                  <a:lnTo>
                    <a:pt x="444953" y="380973"/>
                  </a:lnTo>
                  <a:lnTo>
                    <a:pt x="444205" y="380754"/>
                  </a:lnTo>
                  <a:lnTo>
                    <a:pt x="443824" y="380658"/>
                  </a:lnTo>
                  <a:lnTo>
                    <a:pt x="443444" y="380582"/>
                  </a:lnTo>
                  <a:lnTo>
                    <a:pt x="443029" y="380549"/>
                  </a:lnTo>
                  <a:lnTo>
                    <a:pt x="442597" y="380558"/>
                  </a:lnTo>
                  <a:lnTo>
                    <a:pt x="442174" y="380563"/>
                  </a:lnTo>
                  <a:lnTo>
                    <a:pt x="441762" y="380539"/>
                  </a:lnTo>
                  <a:lnTo>
                    <a:pt x="441381" y="380434"/>
                  </a:lnTo>
                  <a:lnTo>
                    <a:pt x="441168" y="380311"/>
                  </a:lnTo>
                  <a:lnTo>
                    <a:pt x="440970" y="380158"/>
                  </a:lnTo>
                  <a:lnTo>
                    <a:pt x="440776" y="379996"/>
                  </a:lnTo>
                  <a:lnTo>
                    <a:pt x="440578" y="379843"/>
                  </a:lnTo>
                  <a:lnTo>
                    <a:pt x="440364" y="379724"/>
                  </a:lnTo>
                  <a:lnTo>
                    <a:pt x="440079" y="379638"/>
                  </a:lnTo>
                  <a:lnTo>
                    <a:pt x="439778" y="379596"/>
                  </a:lnTo>
                  <a:lnTo>
                    <a:pt x="439473" y="379572"/>
                  </a:lnTo>
                  <a:lnTo>
                    <a:pt x="439165" y="379539"/>
                  </a:lnTo>
                  <a:lnTo>
                    <a:pt x="438876" y="379467"/>
                  </a:lnTo>
                  <a:lnTo>
                    <a:pt x="438667" y="379376"/>
                  </a:lnTo>
                  <a:lnTo>
                    <a:pt x="438061" y="379029"/>
                  </a:lnTo>
                  <a:lnTo>
                    <a:pt x="437854" y="378929"/>
                  </a:lnTo>
                  <a:lnTo>
                    <a:pt x="437498" y="378800"/>
                  </a:lnTo>
                  <a:lnTo>
                    <a:pt x="437135" y="378704"/>
                  </a:lnTo>
                  <a:lnTo>
                    <a:pt x="436394" y="378533"/>
                  </a:lnTo>
                  <a:lnTo>
                    <a:pt x="436026" y="378433"/>
                  </a:lnTo>
                  <a:lnTo>
                    <a:pt x="435638" y="378304"/>
                  </a:lnTo>
                  <a:lnTo>
                    <a:pt x="435249" y="378166"/>
                  </a:lnTo>
                  <a:lnTo>
                    <a:pt x="434866" y="378023"/>
                  </a:lnTo>
                  <a:lnTo>
                    <a:pt x="434478" y="377885"/>
                  </a:lnTo>
                  <a:lnTo>
                    <a:pt x="434086" y="377766"/>
                  </a:lnTo>
                  <a:lnTo>
                    <a:pt x="433746" y="377685"/>
                  </a:lnTo>
                  <a:lnTo>
                    <a:pt x="433053" y="377561"/>
                  </a:lnTo>
                  <a:lnTo>
                    <a:pt x="432708" y="377489"/>
                  </a:lnTo>
                  <a:lnTo>
                    <a:pt x="432372" y="377389"/>
                  </a:lnTo>
                  <a:lnTo>
                    <a:pt x="432016" y="377261"/>
                  </a:lnTo>
                  <a:lnTo>
                    <a:pt x="431659" y="377113"/>
                  </a:lnTo>
                  <a:lnTo>
                    <a:pt x="431314" y="376951"/>
                  </a:lnTo>
                  <a:lnTo>
                    <a:pt x="430982" y="376765"/>
                  </a:lnTo>
                  <a:lnTo>
                    <a:pt x="430666" y="376551"/>
                  </a:lnTo>
                  <a:lnTo>
                    <a:pt x="430417" y="376355"/>
                  </a:lnTo>
                  <a:lnTo>
                    <a:pt x="430179" y="376141"/>
                  </a:lnTo>
                  <a:lnTo>
                    <a:pt x="429949" y="375912"/>
                  </a:lnTo>
                  <a:lnTo>
                    <a:pt x="429735" y="375674"/>
                  </a:lnTo>
                  <a:lnTo>
                    <a:pt x="429542" y="375421"/>
                  </a:lnTo>
                  <a:lnTo>
                    <a:pt x="429419" y="375254"/>
                  </a:lnTo>
                  <a:lnTo>
                    <a:pt x="429237" y="375002"/>
                  </a:lnTo>
                  <a:lnTo>
                    <a:pt x="428956" y="374616"/>
                  </a:lnTo>
                  <a:lnTo>
                    <a:pt x="428809" y="374425"/>
                  </a:lnTo>
                  <a:lnTo>
                    <a:pt x="428651" y="374254"/>
                  </a:lnTo>
                  <a:lnTo>
                    <a:pt x="428477" y="374106"/>
                  </a:lnTo>
                  <a:lnTo>
                    <a:pt x="428259" y="373982"/>
                  </a:lnTo>
                  <a:lnTo>
                    <a:pt x="428014" y="373887"/>
                  </a:lnTo>
                  <a:lnTo>
                    <a:pt x="427499" y="373749"/>
                  </a:lnTo>
                  <a:lnTo>
                    <a:pt x="427246" y="373668"/>
                  </a:lnTo>
                  <a:lnTo>
                    <a:pt x="426624" y="373448"/>
                  </a:lnTo>
                  <a:lnTo>
                    <a:pt x="426220" y="373286"/>
                  </a:lnTo>
                  <a:lnTo>
                    <a:pt x="425883" y="373124"/>
                  </a:lnTo>
                  <a:lnTo>
                    <a:pt x="425551" y="372943"/>
                  </a:lnTo>
                  <a:lnTo>
                    <a:pt x="424581" y="372372"/>
                  </a:lnTo>
                  <a:lnTo>
                    <a:pt x="423845" y="371962"/>
                  </a:lnTo>
                  <a:lnTo>
                    <a:pt x="423480" y="371752"/>
                  </a:lnTo>
                  <a:lnTo>
                    <a:pt x="422737" y="371352"/>
                  </a:lnTo>
                  <a:lnTo>
                    <a:pt x="422269" y="371094"/>
                  </a:lnTo>
                  <a:lnTo>
                    <a:pt x="422031" y="370970"/>
                  </a:lnTo>
                  <a:lnTo>
                    <a:pt x="421688" y="371047"/>
                  </a:lnTo>
                  <a:lnTo>
                    <a:pt x="421656" y="371180"/>
                  </a:lnTo>
                  <a:lnTo>
                    <a:pt x="421659" y="371409"/>
                  </a:lnTo>
                  <a:lnTo>
                    <a:pt x="421739" y="371657"/>
                  </a:lnTo>
                  <a:lnTo>
                    <a:pt x="421862" y="371914"/>
                  </a:lnTo>
                  <a:lnTo>
                    <a:pt x="421977" y="372176"/>
                  </a:lnTo>
                  <a:lnTo>
                    <a:pt x="422048" y="372433"/>
                  </a:lnTo>
                  <a:lnTo>
                    <a:pt x="422067" y="372700"/>
                  </a:lnTo>
                  <a:lnTo>
                    <a:pt x="422060" y="372972"/>
                  </a:lnTo>
                  <a:lnTo>
                    <a:pt x="422040" y="373243"/>
                  </a:lnTo>
                  <a:lnTo>
                    <a:pt x="422024" y="373515"/>
                  </a:lnTo>
                  <a:lnTo>
                    <a:pt x="422024" y="373787"/>
                  </a:lnTo>
                  <a:lnTo>
                    <a:pt x="422084" y="374225"/>
                  </a:lnTo>
                  <a:lnTo>
                    <a:pt x="422186" y="374663"/>
                  </a:lnTo>
                  <a:lnTo>
                    <a:pt x="422305" y="375102"/>
                  </a:lnTo>
                  <a:lnTo>
                    <a:pt x="422405" y="375541"/>
                  </a:lnTo>
                  <a:lnTo>
                    <a:pt x="422452" y="375979"/>
                  </a:lnTo>
                  <a:lnTo>
                    <a:pt x="422456" y="376303"/>
                  </a:lnTo>
                  <a:lnTo>
                    <a:pt x="422452" y="376627"/>
                  </a:lnTo>
                  <a:lnTo>
                    <a:pt x="422427" y="376951"/>
                  </a:lnTo>
                  <a:lnTo>
                    <a:pt x="422385" y="377275"/>
                  </a:lnTo>
                  <a:lnTo>
                    <a:pt x="422320" y="377589"/>
                  </a:lnTo>
                  <a:lnTo>
                    <a:pt x="422209" y="378013"/>
                  </a:lnTo>
                  <a:lnTo>
                    <a:pt x="422071" y="378442"/>
                  </a:lnTo>
                  <a:lnTo>
                    <a:pt x="421893" y="378857"/>
                  </a:lnTo>
                  <a:lnTo>
                    <a:pt x="421675" y="379234"/>
                  </a:lnTo>
                  <a:lnTo>
                    <a:pt x="421410" y="379548"/>
                  </a:lnTo>
                  <a:lnTo>
                    <a:pt x="421098" y="379801"/>
                  </a:lnTo>
                  <a:lnTo>
                    <a:pt x="420730" y="380024"/>
                  </a:lnTo>
                  <a:lnTo>
                    <a:pt x="420330" y="380196"/>
                  </a:lnTo>
                  <a:lnTo>
                    <a:pt x="419926" y="380311"/>
                  </a:lnTo>
                  <a:lnTo>
                    <a:pt x="419537" y="380349"/>
                  </a:lnTo>
                  <a:lnTo>
                    <a:pt x="419225" y="380311"/>
                  </a:lnTo>
                  <a:lnTo>
                    <a:pt x="418916" y="380215"/>
                  </a:lnTo>
                  <a:lnTo>
                    <a:pt x="418608" y="380087"/>
                  </a:lnTo>
                  <a:lnTo>
                    <a:pt x="418299" y="379939"/>
                  </a:lnTo>
                  <a:lnTo>
                    <a:pt x="417998" y="379801"/>
                  </a:lnTo>
                  <a:lnTo>
                    <a:pt x="417377" y="379572"/>
                  </a:lnTo>
                  <a:lnTo>
                    <a:pt x="417072" y="379448"/>
                  </a:lnTo>
                  <a:lnTo>
                    <a:pt x="416791" y="379295"/>
                  </a:lnTo>
                  <a:lnTo>
                    <a:pt x="416562" y="379100"/>
                  </a:lnTo>
                  <a:lnTo>
                    <a:pt x="416402" y="378905"/>
                  </a:lnTo>
                  <a:lnTo>
                    <a:pt x="416264" y="378681"/>
                  </a:lnTo>
                  <a:lnTo>
                    <a:pt x="416145" y="378438"/>
                  </a:lnTo>
                  <a:lnTo>
                    <a:pt x="416058" y="378190"/>
                  </a:lnTo>
                  <a:lnTo>
                    <a:pt x="416014" y="377947"/>
                  </a:lnTo>
                  <a:lnTo>
                    <a:pt x="416014" y="377804"/>
                  </a:lnTo>
                  <a:lnTo>
                    <a:pt x="416039" y="377656"/>
                  </a:lnTo>
                  <a:lnTo>
                    <a:pt x="416070" y="377503"/>
                  </a:lnTo>
                  <a:lnTo>
                    <a:pt x="416086" y="377361"/>
                  </a:lnTo>
                  <a:lnTo>
                    <a:pt x="416078" y="377218"/>
                  </a:lnTo>
                  <a:lnTo>
                    <a:pt x="416007" y="377056"/>
                  </a:lnTo>
                  <a:lnTo>
                    <a:pt x="415892" y="376898"/>
                  </a:lnTo>
                  <a:lnTo>
                    <a:pt x="415754" y="376751"/>
                  </a:lnTo>
                  <a:lnTo>
                    <a:pt x="415622" y="376598"/>
                  </a:lnTo>
                  <a:lnTo>
                    <a:pt x="415524" y="376431"/>
                  </a:lnTo>
                  <a:lnTo>
                    <a:pt x="415457" y="376150"/>
                  </a:lnTo>
                  <a:lnTo>
                    <a:pt x="415453" y="375845"/>
                  </a:lnTo>
                  <a:lnTo>
                    <a:pt x="415473" y="375531"/>
                  </a:lnTo>
                  <a:lnTo>
                    <a:pt x="415484" y="375216"/>
                  </a:lnTo>
                  <a:lnTo>
                    <a:pt x="415444" y="374921"/>
                  </a:lnTo>
                  <a:lnTo>
                    <a:pt x="415346" y="374597"/>
                  </a:lnTo>
                  <a:lnTo>
                    <a:pt x="415219" y="374268"/>
                  </a:lnTo>
                  <a:lnTo>
                    <a:pt x="415057" y="373948"/>
                  </a:lnTo>
                  <a:lnTo>
                    <a:pt x="414867" y="373672"/>
                  </a:lnTo>
                  <a:lnTo>
                    <a:pt x="414645" y="373448"/>
                  </a:lnTo>
                  <a:lnTo>
                    <a:pt x="414368" y="373286"/>
                  </a:lnTo>
                  <a:lnTo>
                    <a:pt x="414043" y="373177"/>
                  </a:lnTo>
                  <a:lnTo>
                    <a:pt x="413694" y="373105"/>
                  </a:lnTo>
                  <a:lnTo>
                    <a:pt x="413338" y="373067"/>
                  </a:lnTo>
                  <a:lnTo>
                    <a:pt x="412999" y="373058"/>
                  </a:lnTo>
                  <a:lnTo>
                    <a:pt x="412674" y="373091"/>
                  </a:lnTo>
                  <a:lnTo>
                    <a:pt x="412353" y="373172"/>
                  </a:lnTo>
                  <a:lnTo>
                    <a:pt x="412037" y="373277"/>
                  </a:lnTo>
                  <a:lnTo>
                    <a:pt x="411712" y="373377"/>
                  </a:lnTo>
                  <a:lnTo>
                    <a:pt x="411387" y="373444"/>
                  </a:lnTo>
                  <a:lnTo>
                    <a:pt x="410746" y="373534"/>
                  </a:lnTo>
                  <a:lnTo>
                    <a:pt x="410421" y="373558"/>
                  </a:lnTo>
                  <a:lnTo>
                    <a:pt x="410100" y="373558"/>
                  </a:lnTo>
                  <a:lnTo>
                    <a:pt x="409784" y="373520"/>
                  </a:lnTo>
                  <a:lnTo>
                    <a:pt x="409554" y="373463"/>
                  </a:lnTo>
                  <a:lnTo>
                    <a:pt x="409329" y="373372"/>
                  </a:lnTo>
                  <a:lnTo>
                    <a:pt x="408882" y="373177"/>
                  </a:lnTo>
                  <a:lnTo>
                    <a:pt x="408655" y="373086"/>
                  </a:lnTo>
                  <a:lnTo>
                    <a:pt x="408156" y="372943"/>
                  </a:lnTo>
                  <a:lnTo>
                    <a:pt x="407642" y="372829"/>
                  </a:lnTo>
                  <a:lnTo>
                    <a:pt x="407127" y="372724"/>
                  </a:lnTo>
                  <a:lnTo>
                    <a:pt x="406621" y="372595"/>
                  </a:lnTo>
                  <a:lnTo>
                    <a:pt x="406138" y="372419"/>
                  </a:lnTo>
                  <a:lnTo>
                    <a:pt x="405702" y="372200"/>
                  </a:lnTo>
                  <a:lnTo>
                    <a:pt x="405283" y="371952"/>
                  </a:lnTo>
                  <a:lnTo>
                    <a:pt x="404876" y="371675"/>
                  </a:lnTo>
                  <a:lnTo>
                    <a:pt x="404479" y="371385"/>
                  </a:lnTo>
                  <a:lnTo>
                    <a:pt x="404095" y="371085"/>
                  </a:lnTo>
                  <a:lnTo>
                    <a:pt x="403845" y="370846"/>
                  </a:lnTo>
                  <a:lnTo>
                    <a:pt x="403616" y="370580"/>
                  </a:lnTo>
                  <a:lnTo>
                    <a:pt x="403382" y="370318"/>
                  </a:lnTo>
                  <a:lnTo>
                    <a:pt x="403141" y="370103"/>
                  </a:lnTo>
                  <a:lnTo>
                    <a:pt x="402872" y="369970"/>
                  </a:lnTo>
                  <a:lnTo>
                    <a:pt x="402563" y="369922"/>
                  </a:lnTo>
                  <a:lnTo>
                    <a:pt x="402206" y="369927"/>
                  </a:lnTo>
                  <a:lnTo>
                    <a:pt x="401854" y="369984"/>
                  </a:lnTo>
                  <a:lnTo>
                    <a:pt x="401542" y="370094"/>
                  </a:lnTo>
                  <a:lnTo>
                    <a:pt x="401316" y="370255"/>
                  </a:lnTo>
                  <a:lnTo>
                    <a:pt x="401224" y="370413"/>
                  </a:lnTo>
                  <a:lnTo>
                    <a:pt x="401170" y="370608"/>
                  </a:lnTo>
                  <a:lnTo>
                    <a:pt x="401130" y="370813"/>
                  </a:lnTo>
                  <a:lnTo>
                    <a:pt x="401079" y="371013"/>
                  </a:lnTo>
                  <a:lnTo>
                    <a:pt x="400992" y="371185"/>
                  </a:lnTo>
                  <a:lnTo>
                    <a:pt x="400830" y="371332"/>
                  </a:lnTo>
                  <a:lnTo>
                    <a:pt x="400627" y="371447"/>
                  </a:lnTo>
                  <a:lnTo>
                    <a:pt x="400402" y="371547"/>
                  </a:lnTo>
                  <a:lnTo>
                    <a:pt x="400184" y="371657"/>
                  </a:lnTo>
                  <a:lnTo>
                    <a:pt x="400002" y="371790"/>
                  </a:lnTo>
                  <a:lnTo>
                    <a:pt x="399839" y="371971"/>
                  </a:lnTo>
                  <a:lnTo>
                    <a:pt x="399697" y="372167"/>
                  </a:lnTo>
                  <a:lnTo>
                    <a:pt x="399567" y="372376"/>
                  </a:lnTo>
                  <a:lnTo>
                    <a:pt x="399456" y="372600"/>
                  </a:lnTo>
                  <a:lnTo>
                    <a:pt x="399360" y="372819"/>
                  </a:lnTo>
                  <a:lnTo>
                    <a:pt x="399269" y="373105"/>
                  </a:lnTo>
                  <a:lnTo>
                    <a:pt x="399206" y="373410"/>
                  </a:lnTo>
                  <a:lnTo>
                    <a:pt x="399171" y="373720"/>
                  </a:lnTo>
                  <a:lnTo>
                    <a:pt x="399162" y="374025"/>
                  </a:lnTo>
                  <a:lnTo>
                    <a:pt x="399182" y="374325"/>
                  </a:lnTo>
                  <a:lnTo>
                    <a:pt x="399249" y="374663"/>
                  </a:lnTo>
                  <a:lnTo>
                    <a:pt x="399365" y="375002"/>
                  </a:lnTo>
                  <a:lnTo>
                    <a:pt x="399514" y="375331"/>
                  </a:lnTo>
                  <a:lnTo>
                    <a:pt x="399690" y="375650"/>
                  </a:lnTo>
                  <a:lnTo>
                    <a:pt x="399879" y="375950"/>
                  </a:lnTo>
                  <a:lnTo>
                    <a:pt x="400247" y="376384"/>
                  </a:lnTo>
                  <a:lnTo>
                    <a:pt x="400710" y="376751"/>
                  </a:lnTo>
                  <a:lnTo>
                    <a:pt x="401213" y="377094"/>
                  </a:lnTo>
                  <a:lnTo>
                    <a:pt x="401696" y="377451"/>
                  </a:lnTo>
                  <a:lnTo>
                    <a:pt x="402119" y="377861"/>
                  </a:lnTo>
                  <a:lnTo>
                    <a:pt x="402271" y="378056"/>
                  </a:lnTo>
                  <a:lnTo>
                    <a:pt x="402556" y="378452"/>
                  </a:lnTo>
                  <a:lnTo>
                    <a:pt x="403061" y="379219"/>
                  </a:lnTo>
                  <a:lnTo>
                    <a:pt x="403311" y="379581"/>
                  </a:lnTo>
                  <a:lnTo>
                    <a:pt x="403537" y="379953"/>
                  </a:lnTo>
                  <a:lnTo>
                    <a:pt x="403703" y="380325"/>
                  </a:lnTo>
                  <a:lnTo>
                    <a:pt x="403774" y="380701"/>
                  </a:lnTo>
                  <a:lnTo>
                    <a:pt x="403774" y="380902"/>
                  </a:lnTo>
                  <a:lnTo>
                    <a:pt x="403763" y="381106"/>
                  </a:lnTo>
                  <a:lnTo>
                    <a:pt x="403731" y="381311"/>
                  </a:lnTo>
                  <a:lnTo>
                    <a:pt x="403680" y="381507"/>
                  </a:lnTo>
                  <a:lnTo>
                    <a:pt x="403600" y="381688"/>
                  </a:lnTo>
                  <a:lnTo>
                    <a:pt x="403402" y="381931"/>
                  </a:lnTo>
                  <a:lnTo>
                    <a:pt x="403101" y="382155"/>
                  </a:lnTo>
                  <a:lnTo>
                    <a:pt x="402754" y="382336"/>
                  </a:lnTo>
                  <a:lnTo>
                    <a:pt x="402397" y="382445"/>
                  </a:lnTo>
                  <a:lnTo>
                    <a:pt x="402084" y="382464"/>
                  </a:lnTo>
                  <a:lnTo>
                    <a:pt x="401665" y="382460"/>
                  </a:lnTo>
                  <a:lnTo>
                    <a:pt x="400959" y="382860"/>
                  </a:lnTo>
                  <a:lnTo>
                    <a:pt x="399915" y="382846"/>
                  </a:lnTo>
                  <a:lnTo>
                    <a:pt x="399151" y="382765"/>
                  </a:lnTo>
                  <a:lnTo>
                    <a:pt x="397076" y="381711"/>
                  </a:lnTo>
                  <a:lnTo>
                    <a:pt x="396245" y="381154"/>
                  </a:lnTo>
                  <a:lnTo>
                    <a:pt x="394856" y="380792"/>
                  </a:lnTo>
                  <a:lnTo>
                    <a:pt x="393604" y="380568"/>
                  </a:lnTo>
                  <a:lnTo>
                    <a:pt x="392702" y="380349"/>
                  </a:lnTo>
                  <a:lnTo>
                    <a:pt x="391384" y="379853"/>
                  </a:lnTo>
                  <a:lnTo>
                    <a:pt x="390414" y="379496"/>
                  </a:lnTo>
                  <a:lnTo>
                    <a:pt x="388411" y="378171"/>
                  </a:lnTo>
                  <a:lnTo>
                    <a:pt x="387314" y="377132"/>
                  </a:lnTo>
                  <a:lnTo>
                    <a:pt x="385532" y="375054"/>
                  </a:lnTo>
                  <a:lnTo>
                    <a:pt x="384563" y="374564"/>
                  </a:lnTo>
                  <a:lnTo>
                    <a:pt x="384076" y="374487"/>
                  </a:lnTo>
                  <a:lnTo>
                    <a:pt x="382330" y="374735"/>
                  </a:lnTo>
                  <a:lnTo>
                    <a:pt x="380936" y="374716"/>
                  </a:lnTo>
                  <a:lnTo>
                    <a:pt x="379678" y="374835"/>
                  </a:lnTo>
                  <a:lnTo>
                    <a:pt x="377937" y="374878"/>
                  </a:lnTo>
                  <a:lnTo>
                    <a:pt x="377101" y="374797"/>
                  </a:lnTo>
                  <a:lnTo>
                    <a:pt x="375850" y="374435"/>
                  </a:lnTo>
                  <a:lnTo>
                    <a:pt x="375391" y="374192"/>
                  </a:lnTo>
                  <a:lnTo>
                    <a:pt x="375169" y="374063"/>
                  </a:lnTo>
                  <a:lnTo>
                    <a:pt x="374948" y="373930"/>
                  </a:lnTo>
                  <a:lnTo>
                    <a:pt x="374730" y="373787"/>
                  </a:lnTo>
                  <a:lnTo>
                    <a:pt x="374492" y="373625"/>
                  </a:lnTo>
                  <a:lnTo>
                    <a:pt x="374258" y="373458"/>
                  </a:lnTo>
                  <a:lnTo>
                    <a:pt x="374029" y="373282"/>
                  </a:lnTo>
                  <a:lnTo>
                    <a:pt x="373590" y="372910"/>
                  </a:lnTo>
                  <a:lnTo>
                    <a:pt x="373316" y="372648"/>
                  </a:lnTo>
                  <a:lnTo>
                    <a:pt x="373056" y="372376"/>
                  </a:lnTo>
                  <a:lnTo>
                    <a:pt x="372802" y="372095"/>
                  </a:lnTo>
                  <a:lnTo>
                    <a:pt x="372552" y="371809"/>
                  </a:lnTo>
                  <a:lnTo>
                    <a:pt x="372307" y="371523"/>
                  </a:lnTo>
                  <a:lnTo>
                    <a:pt x="371871" y="370980"/>
                  </a:lnTo>
                  <a:lnTo>
                    <a:pt x="371452" y="370422"/>
                  </a:lnTo>
                  <a:lnTo>
                    <a:pt x="371045" y="369851"/>
                  </a:lnTo>
                  <a:lnTo>
                    <a:pt x="370248" y="368702"/>
                  </a:lnTo>
                  <a:lnTo>
                    <a:pt x="369983" y="368340"/>
                  </a:lnTo>
                  <a:lnTo>
                    <a:pt x="369707" y="367982"/>
                  </a:lnTo>
                  <a:lnTo>
                    <a:pt x="369441" y="367620"/>
                  </a:lnTo>
                  <a:lnTo>
                    <a:pt x="369192" y="367249"/>
                  </a:lnTo>
                  <a:lnTo>
                    <a:pt x="368974" y="366863"/>
                  </a:lnTo>
                  <a:lnTo>
                    <a:pt x="368856" y="366605"/>
                  </a:lnTo>
                  <a:lnTo>
                    <a:pt x="368752" y="366338"/>
                  </a:lnTo>
                  <a:lnTo>
                    <a:pt x="368551" y="365800"/>
                  </a:lnTo>
                  <a:lnTo>
                    <a:pt x="368444" y="365538"/>
                  </a:lnTo>
                  <a:lnTo>
                    <a:pt x="368281" y="365209"/>
                  </a:lnTo>
                  <a:lnTo>
                    <a:pt x="367917" y="364566"/>
                  </a:lnTo>
                  <a:lnTo>
                    <a:pt x="367751" y="364242"/>
                  </a:lnTo>
                  <a:lnTo>
                    <a:pt x="367616" y="363903"/>
                  </a:lnTo>
                  <a:lnTo>
                    <a:pt x="367556" y="363627"/>
                  </a:lnTo>
                  <a:lnTo>
                    <a:pt x="367505" y="363041"/>
                  </a:lnTo>
                  <a:lnTo>
                    <a:pt x="367449" y="362769"/>
                  </a:lnTo>
                  <a:lnTo>
                    <a:pt x="366536" y="362207"/>
                  </a:lnTo>
                  <a:lnTo>
                    <a:pt x="366338" y="362369"/>
                  </a:lnTo>
                  <a:lnTo>
                    <a:pt x="366144" y="362583"/>
                  </a:lnTo>
                  <a:lnTo>
                    <a:pt x="365997" y="362860"/>
                  </a:lnTo>
                  <a:lnTo>
                    <a:pt x="365874" y="363165"/>
                  </a:lnTo>
                  <a:lnTo>
                    <a:pt x="365756" y="363479"/>
                  </a:lnTo>
                  <a:lnTo>
                    <a:pt x="365614" y="363770"/>
                  </a:lnTo>
                  <a:lnTo>
                    <a:pt x="365233" y="364394"/>
                  </a:lnTo>
                  <a:lnTo>
                    <a:pt x="365031" y="364699"/>
                  </a:lnTo>
                  <a:lnTo>
                    <a:pt x="364817" y="364995"/>
                  </a:lnTo>
                  <a:lnTo>
                    <a:pt x="364583" y="365266"/>
                  </a:lnTo>
                  <a:lnTo>
                    <a:pt x="364318" y="365542"/>
                  </a:lnTo>
                  <a:lnTo>
                    <a:pt x="364037" y="365810"/>
                  </a:lnTo>
                  <a:lnTo>
                    <a:pt x="363741" y="366052"/>
                  </a:lnTo>
                  <a:lnTo>
                    <a:pt x="363432" y="366272"/>
                  </a:lnTo>
                  <a:lnTo>
                    <a:pt x="363107" y="366458"/>
                  </a:lnTo>
                  <a:lnTo>
                    <a:pt x="362621" y="366629"/>
                  </a:lnTo>
                  <a:lnTo>
                    <a:pt x="362094" y="366725"/>
                  </a:lnTo>
                  <a:lnTo>
                    <a:pt x="361543" y="366767"/>
                  </a:lnTo>
                  <a:lnTo>
                    <a:pt x="360985" y="366786"/>
                  </a:lnTo>
                  <a:lnTo>
                    <a:pt x="359818" y="366848"/>
                  </a:lnTo>
                  <a:lnTo>
                    <a:pt x="359192" y="366867"/>
                  </a:lnTo>
                  <a:lnTo>
                    <a:pt x="358571" y="366863"/>
                  </a:lnTo>
                  <a:lnTo>
                    <a:pt x="357945" y="366844"/>
                  </a:lnTo>
                  <a:lnTo>
                    <a:pt x="357324" y="366810"/>
                  </a:lnTo>
                  <a:lnTo>
                    <a:pt x="356734" y="366758"/>
                  </a:lnTo>
                  <a:lnTo>
                    <a:pt x="356139" y="366686"/>
                  </a:lnTo>
                  <a:lnTo>
                    <a:pt x="355547" y="366601"/>
                  </a:lnTo>
                  <a:lnTo>
                    <a:pt x="354957" y="366505"/>
                  </a:lnTo>
                  <a:lnTo>
                    <a:pt x="353935" y="366329"/>
                  </a:lnTo>
                  <a:lnTo>
                    <a:pt x="353503" y="366248"/>
                  </a:lnTo>
                  <a:lnTo>
                    <a:pt x="353073" y="366162"/>
                  </a:lnTo>
                  <a:lnTo>
                    <a:pt x="352645" y="366067"/>
                  </a:lnTo>
                  <a:lnTo>
                    <a:pt x="352217" y="365962"/>
                  </a:lnTo>
                  <a:lnTo>
                    <a:pt x="351893" y="365876"/>
                  </a:lnTo>
                  <a:lnTo>
                    <a:pt x="351243" y="365681"/>
                  </a:lnTo>
                  <a:lnTo>
                    <a:pt x="350922" y="365576"/>
                  </a:lnTo>
                  <a:lnTo>
                    <a:pt x="350606" y="365467"/>
                  </a:lnTo>
                  <a:lnTo>
                    <a:pt x="349216" y="365081"/>
                  </a:lnTo>
                  <a:lnTo>
                    <a:pt x="348290" y="364833"/>
                  </a:lnTo>
                  <a:lnTo>
                    <a:pt x="347490" y="364609"/>
                  </a:lnTo>
                  <a:lnTo>
                    <a:pt x="346695" y="364380"/>
                  </a:lnTo>
                  <a:lnTo>
                    <a:pt x="345894" y="364165"/>
                  </a:lnTo>
                  <a:lnTo>
                    <a:pt x="345095" y="363970"/>
                  </a:lnTo>
                  <a:lnTo>
                    <a:pt x="344284" y="363822"/>
                  </a:lnTo>
                  <a:lnTo>
                    <a:pt x="343456" y="363689"/>
                  </a:lnTo>
                  <a:lnTo>
                    <a:pt x="343041" y="363632"/>
                  </a:lnTo>
                  <a:lnTo>
                    <a:pt x="342625" y="363603"/>
                  </a:lnTo>
                  <a:lnTo>
                    <a:pt x="342213" y="363618"/>
                  </a:lnTo>
                  <a:lnTo>
                    <a:pt x="341853" y="363675"/>
                  </a:lnTo>
                  <a:lnTo>
                    <a:pt x="341496" y="363770"/>
                  </a:lnTo>
                  <a:lnTo>
                    <a:pt x="340788" y="363999"/>
                  </a:lnTo>
                  <a:lnTo>
                    <a:pt x="340427" y="364099"/>
                  </a:lnTo>
                  <a:lnTo>
                    <a:pt x="337918" y="364728"/>
                  </a:lnTo>
                  <a:lnTo>
                    <a:pt x="336644" y="364957"/>
                  </a:lnTo>
                  <a:lnTo>
                    <a:pt x="335428" y="365014"/>
                  </a:lnTo>
                  <a:lnTo>
                    <a:pt x="334324" y="364799"/>
                  </a:lnTo>
                  <a:lnTo>
                    <a:pt x="333814" y="364561"/>
                  </a:lnTo>
                  <a:lnTo>
                    <a:pt x="333330" y="364256"/>
                  </a:lnTo>
                  <a:lnTo>
                    <a:pt x="332380" y="363580"/>
                  </a:lnTo>
                  <a:lnTo>
                    <a:pt x="331342" y="362907"/>
                  </a:lnTo>
                  <a:lnTo>
                    <a:pt x="330777" y="362517"/>
                  </a:lnTo>
                  <a:lnTo>
                    <a:pt x="330207" y="362154"/>
                  </a:lnTo>
                  <a:lnTo>
                    <a:pt x="329641" y="361897"/>
                  </a:lnTo>
                  <a:lnTo>
                    <a:pt x="329086" y="361811"/>
                  </a:lnTo>
                  <a:lnTo>
                    <a:pt x="328786" y="361849"/>
                  </a:lnTo>
                  <a:lnTo>
                    <a:pt x="328485" y="361926"/>
                  </a:lnTo>
                  <a:lnTo>
                    <a:pt x="328187" y="362031"/>
                  </a:lnTo>
                  <a:lnTo>
                    <a:pt x="327190" y="362407"/>
                  </a:lnTo>
                  <a:lnTo>
                    <a:pt x="326791" y="362579"/>
                  </a:lnTo>
                  <a:lnTo>
                    <a:pt x="326390" y="362760"/>
                  </a:lnTo>
                  <a:lnTo>
                    <a:pt x="325595" y="363112"/>
                  </a:lnTo>
                  <a:lnTo>
                    <a:pt x="324894" y="363436"/>
                  </a:lnTo>
                  <a:lnTo>
                    <a:pt x="324194" y="363784"/>
                  </a:lnTo>
                  <a:lnTo>
                    <a:pt x="323488" y="364113"/>
                  </a:lnTo>
                  <a:lnTo>
                    <a:pt x="322780" y="364380"/>
                  </a:lnTo>
                  <a:lnTo>
                    <a:pt x="322056" y="364542"/>
                  </a:lnTo>
                  <a:lnTo>
                    <a:pt x="321415" y="364599"/>
                  </a:lnTo>
                  <a:lnTo>
                    <a:pt x="320761" y="364604"/>
                  </a:lnTo>
                  <a:lnTo>
                    <a:pt x="320104" y="364551"/>
                  </a:lnTo>
                  <a:lnTo>
                    <a:pt x="319458" y="364442"/>
                  </a:lnTo>
                  <a:lnTo>
                    <a:pt x="318845" y="364275"/>
                  </a:lnTo>
                  <a:lnTo>
                    <a:pt x="318465" y="364132"/>
                  </a:lnTo>
                  <a:lnTo>
                    <a:pt x="318093" y="363970"/>
                  </a:lnTo>
                  <a:lnTo>
                    <a:pt x="317730" y="363784"/>
                  </a:lnTo>
                  <a:lnTo>
                    <a:pt x="317376" y="363575"/>
                  </a:lnTo>
                  <a:lnTo>
                    <a:pt x="317044" y="363351"/>
                  </a:lnTo>
                  <a:lnTo>
                    <a:pt x="316826" y="363065"/>
                  </a:lnTo>
                  <a:lnTo>
                    <a:pt x="316589" y="362788"/>
                  </a:lnTo>
                  <a:lnTo>
                    <a:pt x="316336" y="362531"/>
                  </a:lnTo>
                  <a:lnTo>
                    <a:pt x="316062" y="362293"/>
                  </a:lnTo>
                  <a:lnTo>
                    <a:pt x="315781" y="362074"/>
                  </a:lnTo>
                  <a:lnTo>
                    <a:pt x="315521" y="361897"/>
                  </a:lnTo>
                  <a:lnTo>
                    <a:pt x="315243" y="361735"/>
                  </a:lnTo>
                  <a:lnTo>
                    <a:pt x="314958" y="361592"/>
                  </a:lnTo>
                  <a:lnTo>
                    <a:pt x="314661" y="361459"/>
                  </a:lnTo>
                  <a:lnTo>
                    <a:pt x="314368" y="361349"/>
                  </a:lnTo>
                  <a:lnTo>
                    <a:pt x="313771" y="361216"/>
                  </a:lnTo>
                  <a:lnTo>
                    <a:pt x="313145" y="361178"/>
                  </a:lnTo>
                  <a:lnTo>
                    <a:pt x="312499" y="361192"/>
                  </a:lnTo>
                  <a:lnTo>
                    <a:pt x="311854" y="361197"/>
                  </a:lnTo>
                  <a:lnTo>
                    <a:pt x="311221" y="361144"/>
                  </a:lnTo>
                  <a:lnTo>
                    <a:pt x="310651" y="361039"/>
                  </a:lnTo>
                  <a:lnTo>
                    <a:pt x="310085" y="360916"/>
                  </a:lnTo>
                  <a:lnTo>
                    <a:pt x="309522" y="360773"/>
                  </a:lnTo>
                  <a:lnTo>
                    <a:pt x="308965" y="360610"/>
                  </a:lnTo>
                  <a:lnTo>
                    <a:pt x="308411" y="360434"/>
                  </a:lnTo>
                  <a:lnTo>
                    <a:pt x="307950" y="360239"/>
                  </a:lnTo>
                  <a:lnTo>
                    <a:pt x="307041" y="359781"/>
                  </a:lnTo>
                  <a:lnTo>
                    <a:pt x="306585" y="359600"/>
                  </a:lnTo>
                  <a:lnTo>
                    <a:pt x="306122" y="359505"/>
                  </a:lnTo>
                  <a:lnTo>
                    <a:pt x="305868" y="359500"/>
                  </a:lnTo>
                  <a:lnTo>
                    <a:pt x="305608" y="359519"/>
                  </a:lnTo>
                  <a:lnTo>
                    <a:pt x="305350" y="359553"/>
                  </a:lnTo>
                  <a:lnTo>
                    <a:pt x="305093" y="359591"/>
                  </a:lnTo>
                  <a:lnTo>
                    <a:pt x="304839" y="359634"/>
                  </a:lnTo>
                  <a:lnTo>
                    <a:pt x="304385" y="359724"/>
                  </a:lnTo>
                  <a:lnTo>
                    <a:pt x="303937" y="359848"/>
                  </a:lnTo>
                  <a:lnTo>
                    <a:pt x="303047" y="360115"/>
                  </a:lnTo>
                  <a:lnTo>
                    <a:pt x="302595" y="360220"/>
                  </a:lnTo>
                  <a:lnTo>
                    <a:pt x="302156" y="360296"/>
                  </a:lnTo>
                  <a:lnTo>
                    <a:pt x="301716" y="360363"/>
                  </a:lnTo>
                  <a:lnTo>
                    <a:pt x="301277" y="360420"/>
                  </a:lnTo>
                  <a:lnTo>
                    <a:pt x="300833" y="360472"/>
                  </a:lnTo>
                  <a:lnTo>
                    <a:pt x="299348" y="360606"/>
                  </a:lnTo>
                  <a:lnTo>
                    <a:pt x="298827" y="360634"/>
                  </a:lnTo>
                  <a:lnTo>
                    <a:pt x="298308" y="360639"/>
                  </a:lnTo>
                  <a:lnTo>
                    <a:pt x="297789" y="360616"/>
                  </a:lnTo>
                  <a:lnTo>
                    <a:pt x="297255" y="360553"/>
                  </a:lnTo>
                  <a:lnTo>
                    <a:pt x="296721" y="360463"/>
                  </a:lnTo>
                  <a:lnTo>
                    <a:pt x="296186" y="360348"/>
                  </a:lnTo>
                  <a:lnTo>
                    <a:pt x="295667" y="360196"/>
                  </a:lnTo>
                  <a:lnTo>
                    <a:pt x="295164" y="360015"/>
                  </a:lnTo>
                  <a:lnTo>
                    <a:pt x="294824" y="359867"/>
                  </a:lnTo>
                  <a:lnTo>
                    <a:pt x="294487" y="359710"/>
                  </a:lnTo>
                  <a:lnTo>
                    <a:pt x="294160" y="359534"/>
                  </a:lnTo>
                  <a:lnTo>
                    <a:pt x="293839" y="359343"/>
                  </a:lnTo>
                  <a:lnTo>
                    <a:pt x="293530" y="359138"/>
                  </a:lnTo>
                  <a:lnTo>
                    <a:pt x="293229" y="358876"/>
                  </a:lnTo>
                  <a:lnTo>
                    <a:pt x="292679" y="358252"/>
                  </a:lnTo>
                  <a:lnTo>
                    <a:pt x="292394" y="357999"/>
                  </a:lnTo>
                  <a:lnTo>
                    <a:pt x="291899" y="357833"/>
                  </a:lnTo>
                  <a:lnTo>
                    <a:pt x="291610" y="357828"/>
                  </a:lnTo>
                  <a:lnTo>
                    <a:pt x="291396" y="358300"/>
                  </a:lnTo>
                  <a:lnTo>
                    <a:pt x="291321" y="358571"/>
                  </a:lnTo>
                  <a:lnTo>
                    <a:pt x="291650" y="359943"/>
                  </a:lnTo>
                  <a:lnTo>
                    <a:pt x="292124" y="360768"/>
                  </a:lnTo>
                  <a:lnTo>
                    <a:pt x="292465" y="361254"/>
                  </a:lnTo>
                  <a:lnTo>
                    <a:pt x="292599" y="361664"/>
                  </a:lnTo>
                  <a:lnTo>
                    <a:pt x="293347" y="362969"/>
                  </a:lnTo>
                  <a:lnTo>
                    <a:pt x="293752" y="363794"/>
                  </a:lnTo>
                  <a:lnTo>
                    <a:pt x="293946" y="364685"/>
                  </a:lnTo>
                  <a:lnTo>
                    <a:pt x="293783" y="365152"/>
                  </a:lnTo>
                  <a:lnTo>
                    <a:pt x="293601" y="365614"/>
                  </a:lnTo>
                  <a:lnTo>
                    <a:pt x="293391" y="366062"/>
                  </a:lnTo>
                  <a:lnTo>
                    <a:pt x="293165" y="366505"/>
                  </a:lnTo>
                  <a:lnTo>
                    <a:pt x="292920" y="366934"/>
                  </a:lnTo>
                  <a:lnTo>
                    <a:pt x="292683" y="367301"/>
                  </a:lnTo>
                  <a:lnTo>
                    <a:pt x="292429" y="367663"/>
                  </a:lnTo>
                  <a:lnTo>
                    <a:pt x="292164" y="368016"/>
                  </a:lnTo>
                  <a:lnTo>
                    <a:pt x="291882" y="368359"/>
                  </a:lnTo>
                  <a:lnTo>
                    <a:pt x="291586" y="368683"/>
                  </a:lnTo>
                  <a:lnTo>
                    <a:pt x="290933" y="369298"/>
                  </a:lnTo>
                  <a:lnTo>
                    <a:pt x="290212" y="369860"/>
                  </a:lnTo>
                  <a:lnTo>
                    <a:pt x="289432" y="370365"/>
                  </a:lnTo>
                  <a:lnTo>
                    <a:pt x="288622" y="370799"/>
                  </a:lnTo>
                  <a:lnTo>
                    <a:pt x="287794" y="371156"/>
                  </a:lnTo>
                  <a:lnTo>
                    <a:pt x="287117" y="371380"/>
                  </a:lnTo>
                  <a:lnTo>
                    <a:pt x="286415" y="371547"/>
                  </a:lnTo>
                  <a:lnTo>
                    <a:pt x="285703" y="371675"/>
                  </a:lnTo>
                  <a:lnTo>
                    <a:pt x="284983" y="371776"/>
                  </a:lnTo>
                  <a:lnTo>
                    <a:pt x="284262" y="371866"/>
                  </a:lnTo>
                  <a:lnTo>
                    <a:pt x="283696" y="371909"/>
                  </a:lnTo>
                  <a:lnTo>
                    <a:pt x="282548" y="371923"/>
                  </a:lnTo>
                  <a:lnTo>
                    <a:pt x="281982" y="371957"/>
                  </a:lnTo>
                  <a:lnTo>
                    <a:pt x="281428" y="372047"/>
                  </a:lnTo>
                  <a:lnTo>
                    <a:pt x="280795" y="372243"/>
                  </a:lnTo>
                  <a:lnTo>
                    <a:pt x="280173" y="372514"/>
                  </a:lnTo>
                  <a:lnTo>
                    <a:pt x="279564" y="372829"/>
                  </a:lnTo>
                  <a:lnTo>
                    <a:pt x="278954" y="373153"/>
                  </a:lnTo>
                  <a:lnTo>
                    <a:pt x="277960" y="373653"/>
                  </a:lnTo>
                  <a:lnTo>
                    <a:pt x="277201" y="374068"/>
                  </a:lnTo>
                  <a:lnTo>
                    <a:pt x="276812" y="374239"/>
                  </a:lnTo>
                  <a:lnTo>
                    <a:pt x="276417" y="374344"/>
                  </a:lnTo>
                  <a:lnTo>
                    <a:pt x="275898" y="374377"/>
                  </a:lnTo>
                  <a:lnTo>
                    <a:pt x="275364" y="374311"/>
                  </a:lnTo>
                  <a:lnTo>
                    <a:pt x="274825" y="374192"/>
                  </a:lnTo>
                  <a:lnTo>
                    <a:pt x="274279" y="374049"/>
                  </a:lnTo>
                  <a:lnTo>
                    <a:pt x="273745" y="373916"/>
                  </a:lnTo>
                  <a:lnTo>
                    <a:pt x="272885" y="373691"/>
                  </a:lnTo>
                  <a:lnTo>
                    <a:pt x="272035" y="373420"/>
                  </a:lnTo>
                  <a:lnTo>
                    <a:pt x="271191" y="373124"/>
                  </a:lnTo>
                  <a:lnTo>
                    <a:pt x="270340" y="372843"/>
                  </a:lnTo>
                  <a:lnTo>
                    <a:pt x="269105" y="372500"/>
                  </a:lnTo>
                  <a:lnTo>
                    <a:pt x="268673" y="372367"/>
                  </a:lnTo>
                  <a:lnTo>
                    <a:pt x="268269" y="372252"/>
                  </a:lnTo>
                  <a:lnTo>
                    <a:pt x="267882" y="372271"/>
                  </a:lnTo>
                  <a:lnTo>
                    <a:pt x="267937" y="372410"/>
                  </a:lnTo>
                  <a:lnTo>
                    <a:pt x="268151" y="372662"/>
                  </a:lnTo>
                  <a:lnTo>
                    <a:pt x="268403" y="372896"/>
                  </a:lnTo>
                  <a:lnTo>
                    <a:pt x="268828" y="373177"/>
                  </a:lnTo>
                  <a:lnTo>
                    <a:pt x="269334" y="373358"/>
                  </a:lnTo>
                  <a:lnTo>
                    <a:pt x="269893" y="373491"/>
                  </a:lnTo>
                  <a:lnTo>
                    <a:pt x="270458" y="373620"/>
                  </a:lnTo>
                  <a:lnTo>
                    <a:pt x="270993" y="373787"/>
                  </a:lnTo>
                  <a:lnTo>
                    <a:pt x="271452" y="373987"/>
                  </a:lnTo>
                  <a:lnTo>
                    <a:pt x="272810" y="374635"/>
                  </a:lnTo>
                  <a:lnTo>
                    <a:pt x="273269" y="374830"/>
                  </a:lnTo>
                  <a:lnTo>
                    <a:pt x="274021" y="375121"/>
                  </a:lnTo>
                  <a:lnTo>
                    <a:pt x="274402" y="375254"/>
                  </a:lnTo>
                  <a:lnTo>
                    <a:pt x="274785" y="375378"/>
                  </a:lnTo>
                  <a:lnTo>
                    <a:pt x="275170" y="375483"/>
                  </a:lnTo>
                  <a:lnTo>
                    <a:pt x="275874" y="375626"/>
                  </a:lnTo>
                  <a:lnTo>
                    <a:pt x="276598" y="375726"/>
                  </a:lnTo>
                  <a:lnTo>
                    <a:pt x="277330" y="375779"/>
                  </a:lnTo>
                  <a:lnTo>
                    <a:pt x="278056" y="375769"/>
                  </a:lnTo>
                  <a:lnTo>
                    <a:pt x="278764" y="375697"/>
                  </a:lnTo>
                  <a:lnTo>
                    <a:pt x="279361" y="375569"/>
                  </a:lnTo>
                  <a:lnTo>
                    <a:pt x="279955" y="375388"/>
                  </a:lnTo>
                  <a:lnTo>
                    <a:pt x="280541" y="375164"/>
                  </a:lnTo>
                  <a:lnTo>
                    <a:pt x="281120" y="374921"/>
                  </a:lnTo>
                  <a:lnTo>
                    <a:pt x="281690" y="374673"/>
                  </a:lnTo>
                  <a:lnTo>
                    <a:pt x="282315" y="374354"/>
                  </a:lnTo>
                  <a:lnTo>
                    <a:pt x="282924" y="373987"/>
                  </a:lnTo>
                  <a:lnTo>
                    <a:pt x="283527" y="373611"/>
                  </a:lnTo>
                  <a:lnTo>
                    <a:pt x="284140" y="373277"/>
                  </a:lnTo>
                  <a:lnTo>
                    <a:pt x="284781" y="373029"/>
                  </a:lnTo>
                  <a:lnTo>
                    <a:pt x="285493" y="372857"/>
                  </a:lnTo>
                  <a:lnTo>
                    <a:pt x="286234" y="372743"/>
                  </a:lnTo>
                  <a:lnTo>
                    <a:pt x="286986" y="372686"/>
                  </a:lnTo>
                  <a:lnTo>
                    <a:pt x="287731" y="372700"/>
                  </a:lnTo>
                  <a:lnTo>
                    <a:pt x="288455" y="372786"/>
                  </a:lnTo>
                  <a:lnTo>
                    <a:pt x="288969" y="372948"/>
                  </a:lnTo>
                  <a:lnTo>
                    <a:pt x="289484" y="373191"/>
                  </a:lnTo>
                  <a:lnTo>
                    <a:pt x="289987" y="373448"/>
                  </a:lnTo>
                  <a:lnTo>
                    <a:pt x="290486" y="373639"/>
                  </a:lnTo>
                  <a:lnTo>
                    <a:pt x="290964" y="373677"/>
                  </a:lnTo>
                  <a:lnTo>
                    <a:pt x="291281" y="373601"/>
                  </a:lnTo>
                  <a:lnTo>
                    <a:pt x="291586" y="373467"/>
                  </a:lnTo>
                  <a:lnTo>
                    <a:pt x="291891" y="373305"/>
                  </a:lnTo>
                  <a:lnTo>
                    <a:pt x="292196" y="373148"/>
                  </a:lnTo>
                  <a:lnTo>
                    <a:pt x="292508" y="373010"/>
                  </a:lnTo>
                  <a:lnTo>
                    <a:pt x="292913" y="372910"/>
                  </a:lnTo>
                  <a:lnTo>
                    <a:pt x="293770" y="372786"/>
                  </a:lnTo>
                  <a:lnTo>
                    <a:pt x="294167" y="372686"/>
                  </a:lnTo>
                  <a:lnTo>
                    <a:pt x="294507" y="372510"/>
                  </a:lnTo>
                  <a:lnTo>
                    <a:pt x="294757" y="372219"/>
                  </a:lnTo>
                  <a:lnTo>
                    <a:pt x="294943" y="371847"/>
                  </a:lnTo>
                  <a:lnTo>
                    <a:pt x="295102" y="371442"/>
                  </a:lnTo>
                  <a:lnTo>
                    <a:pt x="295287" y="371061"/>
                  </a:lnTo>
                  <a:lnTo>
                    <a:pt x="295529" y="370756"/>
                  </a:lnTo>
                  <a:lnTo>
                    <a:pt x="295917" y="370527"/>
                  </a:lnTo>
                  <a:lnTo>
                    <a:pt x="296380" y="370389"/>
                  </a:lnTo>
                  <a:lnTo>
                    <a:pt x="296879" y="370294"/>
                  </a:lnTo>
                  <a:lnTo>
                    <a:pt x="297377" y="370189"/>
                  </a:lnTo>
                  <a:lnTo>
                    <a:pt x="297841" y="370022"/>
                  </a:lnTo>
                  <a:lnTo>
                    <a:pt x="298431" y="369646"/>
                  </a:lnTo>
                  <a:lnTo>
                    <a:pt x="298976" y="369169"/>
                  </a:lnTo>
                  <a:lnTo>
                    <a:pt x="299507" y="368659"/>
                  </a:lnTo>
                  <a:lnTo>
                    <a:pt x="300050" y="368169"/>
                  </a:lnTo>
                  <a:lnTo>
                    <a:pt x="300631" y="367763"/>
                  </a:lnTo>
                  <a:lnTo>
                    <a:pt x="301032" y="367553"/>
                  </a:lnTo>
                  <a:lnTo>
                    <a:pt x="301443" y="367358"/>
                  </a:lnTo>
                  <a:lnTo>
                    <a:pt x="301862" y="367182"/>
                  </a:lnTo>
                  <a:lnTo>
                    <a:pt x="302286" y="367020"/>
                  </a:lnTo>
                  <a:lnTo>
                    <a:pt x="302713" y="366872"/>
                  </a:lnTo>
                  <a:lnTo>
                    <a:pt x="302971" y="366791"/>
                  </a:lnTo>
                  <a:lnTo>
                    <a:pt x="303494" y="366639"/>
                  </a:lnTo>
                  <a:lnTo>
                    <a:pt x="304020" y="366510"/>
                  </a:lnTo>
                  <a:lnTo>
                    <a:pt x="304194" y="366553"/>
                  </a:lnTo>
                  <a:lnTo>
                    <a:pt x="304369" y="366605"/>
                  </a:lnTo>
                  <a:lnTo>
                    <a:pt x="304708" y="366725"/>
                  </a:lnTo>
                  <a:lnTo>
                    <a:pt x="304875" y="366791"/>
                  </a:lnTo>
                  <a:lnTo>
                    <a:pt x="305129" y="366925"/>
                  </a:lnTo>
                  <a:lnTo>
                    <a:pt x="305370" y="367082"/>
                  </a:lnTo>
                  <a:lnTo>
                    <a:pt x="305845" y="367420"/>
                  </a:lnTo>
                  <a:lnTo>
                    <a:pt x="306086" y="367587"/>
                  </a:lnTo>
                  <a:lnTo>
                    <a:pt x="306545" y="367892"/>
                  </a:lnTo>
                  <a:lnTo>
                    <a:pt x="307001" y="368202"/>
                  </a:lnTo>
                  <a:lnTo>
                    <a:pt x="307464" y="368507"/>
                  </a:lnTo>
                  <a:lnTo>
                    <a:pt x="307939" y="368783"/>
                  </a:lnTo>
                  <a:lnTo>
                    <a:pt x="308434" y="369012"/>
                  </a:lnTo>
                  <a:lnTo>
                    <a:pt x="309166" y="369212"/>
                  </a:lnTo>
                  <a:lnTo>
                    <a:pt x="309946" y="369288"/>
                  </a:lnTo>
                  <a:lnTo>
                    <a:pt x="310742" y="369331"/>
                  </a:lnTo>
                  <a:lnTo>
                    <a:pt x="311522" y="369412"/>
                  </a:lnTo>
                  <a:lnTo>
                    <a:pt x="312246" y="369617"/>
                  </a:lnTo>
                  <a:lnTo>
                    <a:pt x="312635" y="369779"/>
                  </a:lnTo>
                  <a:lnTo>
                    <a:pt x="313034" y="369951"/>
                  </a:lnTo>
                  <a:lnTo>
                    <a:pt x="313414" y="370146"/>
                  </a:lnTo>
                  <a:lnTo>
                    <a:pt x="313742" y="370375"/>
                  </a:lnTo>
                  <a:lnTo>
                    <a:pt x="313991" y="370651"/>
                  </a:lnTo>
                  <a:lnTo>
                    <a:pt x="314111" y="370975"/>
                  </a:lnTo>
                  <a:lnTo>
                    <a:pt x="314150" y="371352"/>
                  </a:lnTo>
                  <a:lnTo>
                    <a:pt x="314150" y="371752"/>
                  </a:lnTo>
                  <a:lnTo>
                    <a:pt x="314174" y="372147"/>
                  </a:lnTo>
                  <a:lnTo>
                    <a:pt x="314372" y="372729"/>
                  </a:lnTo>
                  <a:lnTo>
                    <a:pt x="314562" y="373053"/>
                  </a:lnTo>
                  <a:lnTo>
                    <a:pt x="314820" y="373329"/>
                  </a:lnTo>
                  <a:lnTo>
                    <a:pt x="315002" y="373501"/>
                  </a:lnTo>
                  <a:lnTo>
                    <a:pt x="315274" y="373715"/>
                  </a:lnTo>
                  <a:lnTo>
                    <a:pt x="315568" y="373906"/>
                  </a:lnTo>
                  <a:lnTo>
                    <a:pt x="315880" y="374077"/>
                  </a:lnTo>
                  <a:lnTo>
                    <a:pt x="316198" y="374235"/>
                  </a:lnTo>
                  <a:lnTo>
                    <a:pt x="316518" y="374377"/>
                  </a:lnTo>
                  <a:lnTo>
                    <a:pt x="316984" y="374564"/>
                  </a:lnTo>
                  <a:lnTo>
                    <a:pt x="317472" y="374726"/>
                  </a:lnTo>
                  <a:lnTo>
                    <a:pt x="317966" y="374849"/>
                  </a:lnTo>
                  <a:lnTo>
                    <a:pt x="318465" y="374930"/>
                  </a:lnTo>
                  <a:lnTo>
                    <a:pt x="318957" y="374959"/>
                  </a:lnTo>
                  <a:lnTo>
                    <a:pt x="319547" y="374887"/>
                  </a:lnTo>
                  <a:lnTo>
                    <a:pt x="320132" y="374720"/>
                  </a:lnTo>
                  <a:lnTo>
                    <a:pt x="320718" y="374492"/>
                  </a:lnTo>
                  <a:lnTo>
                    <a:pt x="321304" y="374239"/>
                  </a:lnTo>
                  <a:lnTo>
                    <a:pt x="321881" y="374006"/>
                  </a:lnTo>
                  <a:lnTo>
                    <a:pt x="322424" y="373796"/>
                  </a:lnTo>
                  <a:lnTo>
                    <a:pt x="322963" y="373577"/>
                  </a:lnTo>
                  <a:lnTo>
                    <a:pt x="324039" y="373120"/>
                  </a:lnTo>
                  <a:lnTo>
                    <a:pt x="324577" y="372900"/>
                  </a:lnTo>
                  <a:lnTo>
                    <a:pt x="325163" y="372638"/>
                  </a:lnTo>
                  <a:lnTo>
                    <a:pt x="325749" y="372343"/>
                  </a:lnTo>
                  <a:lnTo>
                    <a:pt x="326335" y="372071"/>
                  </a:lnTo>
                  <a:lnTo>
                    <a:pt x="326922" y="371871"/>
                  </a:lnTo>
                  <a:lnTo>
                    <a:pt x="327507" y="371795"/>
                  </a:lnTo>
                  <a:lnTo>
                    <a:pt x="327848" y="371809"/>
                  </a:lnTo>
                  <a:lnTo>
                    <a:pt x="328196" y="371847"/>
                  </a:lnTo>
                  <a:lnTo>
                    <a:pt x="328541" y="371909"/>
                  </a:lnTo>
                  <a:lnTo>
                    <a:pt x="328873" y="372004"/>
                  </a:lnTo>
                  <a:lnTo>
                    <a:pt x="329182" y="372133"/>
                  </a:lnTo>
                  <a:lnTo>
                    <a:pt x="329514" y="372314"/>
                  </a:lnTo>
                  <a:lnTo>
                    <a:pt x="329834" y="372538"/>
                  </a:lnTo>
                  <a:lnTo>
                    <a:pt x="330131" y="372800"/>
                  </a:lnTo>
                  <a:lnTo>
                    <a:pt x="330396" y="373086"/>
                  </a:lnTo>
                  <a:lnTo>
                    <a:pt x="330614" y="373391"/>
                  </a:lnTo>
                  <a:lnTo>
                    <a:pt x="330828" y="373868"/>
                  </a:lnTo>
                  <a:lnTo>
                    <a:pt x="330939" y="374411"/>
                  </a:lnTo>
                  <a:lnTo>
                    <a:pt x="330979" y="375002"/>
                  </a:lnTo>
                  <a:lnTo>
                    <a:pt x="330975" y="375598"/>
                  </a:lnTo>
                  <a:lnTo>
                    <a:pt x="330950" y="376169"/>
                  </a:lnTo>
                  <a:lnTo>
                    <a:pt x="330928" y="376446"/>
                  </a:lnTo>
                  <a:lnTo>
                    <a:pt x="330895" y="376722"/>
                  </a:lnTo>
                  <a:lnTo>
                    <a:pt x="330772" y="377551"/>
                  </a:lnTo>
                  <a:lnTo>
                    <a:pt x="330734" y="378013"/>
                  </a:lnTo>
                  <a:lnTo>
                    <a:pt x="330705" y="378481"/>
                  </a:lnTo>
                  <a:lnTo>
                    <a:pt x="330681" y="378943"/>
                  </a:lnTo>
                  <a:lnTo>
                    <a:pt x="330643" y="379405"/>
                  </a:lnTo>
                  <a:lnTo>
                    <a:pt x="330583" y="379862"/>
                  </a:lnTo>
                  <a:lnTo>
                    <a:pt x="330472" y="380387"/>
                  </a:lnTo>
                  <a:lnTo>
                    <a:pt x="330333" y="380911"/>
                  </a:lnTo>
                  <a:lnTo>
                    <a:pt x="330175" y="381430"/>
                  </a:lnTo>
                  <a:lnTo>
                    <a:pt x="330008" y="381950"/>
                  </a:lnTo>
                  <a:lnTo>
                    <a:pt x="329846" y="382469"/>
                  </a:lnTo>
                  <a:lnTo>
                    <a:pt x="329668" y="383070"/>
                  </a:lnTo>
                  <a:lnTo>
                    <a:pt x="329483" y="383670"/>
                  </a:lnTo>
                  <a:lnTo>
                    <a:pt x="329292" y="384270"/>
                  </a:lnTo>
                  <a:lnTo>
                    <a:pt x="329091" y="384866"/>
                  </a:lnTo>
                  <a:lnTo>
                    <a:pt x="328877" y="385457"/>
                  </a:lnTo>
                  <a:lnTo>
                    <a:pt x="328655" y="385948"/>
                  </a:lnTo>
                  <a:lnTo>
                    <a:pt x="328394" y="386434"/>
                  </a:lnTo>
                  <a:lnTo>
                    <a:pt x="328140" y="386920"/>
                  </a:lnTo>
                  <a:lnTo>
                    <a:pt x="327938" y="387406"/>
                  </a:lnTo>
                  <a:lnTo>
                    <a:pt x="327839" y="387902"/>
                  </a:lnTo>
                  <a:lnTo>
                    <a:pt x="327848" y="388164"/>
                  </a:lnTo>
                  <a:lnTo>
                    <a:pt x="327886" y="388430"/>
                  </a:lnTo>
                  <a:lnTo>
                    <a:pt x="327938" y="388693"/>
                  </a:lnTo>
                  <a:lnTo>
                    <a:pt x="327973" y="388955"/>
                  </a:lnTo>
                  <a:lnTo>
                    <a:pt x="327971" y="389217"/>
                  </a:lnTo>
                  <a:lnTo>
                    <a:pt x="327931" y="389431"/>
                  </a:lnTo>
                  <a:lnTo>
                    <a:pt x="327871" y="389651"/>
                  </a:lnTo>
                  <a:lnTo>
                    <a:pt x="327646" y="390289"/>
                  </a:lnTo>
                  <a:lnTo>
                    <a:pt x="327554" y="390580"/>
                  </a:lnTo>
                  <a:lnTo>
                    <a:pt x="327459" y="390870"/>
                  </a:lnTo>
                  <a:lnTo>
                    <a:pt x="327475" y="392133"/>
                  </a:lnTo>
                  <a:lnTo>
                    <a:pt x="327641" y="392100"/>
                  </a:lnTo>
                  <a:lnTo>
                    <a:pt x="327962" y="391890"/>
                  </a:lnTo>
                  <a:lnTo>
                    <a:pt x="328358" y="391590"/>
                  </a:lnTo>
                  <a:lnTo>
                    <a:pt x="328777" y="391266"/>
                  </a:lnTo>
                  <a:lnTo>
                    <a:pt x="329166" y="391008"/>
                  </a:lnTo>
                  <a:lnTo>
                    <a:pt x="329423" y="390870"/>
                  </a:lnTo>
                  <a:lnTo>
                    <a:pt x="329688" y="390737"/>
                  </a:lnTo>
                  <a:lnTo>
                    <a:pt x="330218" y="390480"/>
                  </a:lnTo>
                  <a:lnTo>
                    <a:pt x="330476" y="390337"/>
                  </a:lnTo>
                  <a:lnTo>
                    <a:pt x="331015" y="390051"/>
                  </a:lnTo>
                  <a:lnTo>
                    <a:pt x="331177" y="389941"/>
                  </a:lnTo>
                  <a:lnTo>
                    <a:pt x="331327" y="389812"/>
                  </a:lnTo>
                  <a:lnTo>
                    <a:pt x="331569" y="389484"/>
                  </a:lnTo>
                  <a:lnTo>
                    <a:pt x="331758" y="389055"/>
                  </a:lnTo>
                  <a:lnTo>
                    <a:pt x="331881" y="388578"/>
                  </a:lnTo>
                  <a:lnTo>
                    <a:pt x="331925" y="388111"/>
                  </a:lnTo>
                  <a:lnTo>
                    <a:pt x="331874" y="387701"/>
                  </a:lnTo>
                  <a:lnTo>
                    <a:pt x="333306" y="385133"/>
                  </a:lnTo>
                  <a:lnTo>
                    <a:pt x="333591" y="384794"/>
                  </a:lnTo>
                  <a:lnTo>
                    <a:pt x="333738" y="384318"/>
                  </a:lnTo>
                  <a:lnTo>
                    <a:pt x="334099" y="383508"/>
                  </a:lnTo>
                  <a:lnTo>
                    <a:pt x="334684" y="381673"/>
                  </a:lnTo>
                  <a:lnTo>
                    <a:pt x="335764" y="379234"/>
                  </a:lnTo>
                  <a:lnTo>
                    <a:pt x="335864" y="378857"/>
                  </a:lnTo>
                  <a:lnTo>
                    <a:pt x="336010" y="378485"/>
                  </a:lnTo>
                  <a:lnTo>
                    <a:pt x="336192" y="378123"/>
                  </a:lnTo>
                  <a:lnTo>
                    <a:pt x="336406" y="377785"/>
                  </a:lnTo>
                  <a:lnTo>
                    <a:pt x="336648" y="377480"/>
                  </a:lnTo>
                  <a:lnTo>
                    <a:pt x="336913" y="377227"/>
                  </a:lnTo>
                  <a:lnTo>
                    <a:pt x="337214" y="377003"/>
                  </a:lnTo>
                  <a:lnTo>
                    <a:pt x="337542" y="376803"/>
                  </a:lnTo>
                  <a:lnTo>
                    <a:pt x="337882" y="376622"/>
                  </a:lnTo>
                  <a:lnTo>
                    <a:pt x="338218" y="376451"/>
                  </a:lnTo>
                  <a:lnTo>
                    <a:pt x="338575" y="376284"/>
                  </a:lnTo>
                  <a:lnTo>
                    <a:pt x="338935" y="376131"/>
                  </a:lnTo>
                  <a:lnTo>
                    <a:pt x="339307" y="375998"/>
                  </a:lnTo>
                  <a:lnTo>
                    <a:pt x="339683" y="375884"/>
                  </a:lnTo>
                  <a:lnTo>
                    <a:pt x="340060" y="375793"/>
                  </a:lnTo>
                  <a:lnTo>
                    <a:pt x="340610" y="375697"/>
                  </a:lnTo>
                  <a:lnTo>
                    <a:pt x="341180" y="375640"/>
                  </a:lnTo>
                  <a:lnTo>
                    <a:pt x="341754" y="375631"/>
                  </a:lnTo>
                  <a:lnTo>
                    <a:pt x="342316" y="375679"/>
                  </a:lnTo>
                  <a:lnTo>
                    <a:pt x="342850" y="375793"/>
                  </a:lnTo>
                  <a:lnTo>
                    <a:pt x="343275" y="375950"/>
                  </a:lnTo>
                  <a:lnTo>
                    <a:pt x="343682" y="376160"/>
                  </a:lnTo>
                  <a:lnTo>
                    <a:pt x="344081" y="376403"/>
                  </a:lnTo>
                  <a:lnTo>
                    <a:pt x="344466" y="376665"/>
                  </a:lnTo>
                  <a:lnTo>
                    <a:pt x="344845" y="376937"/>
                  </a:lnTo>
                  <a:lnTo>
                    <a:pt x="345199" y="377199"/>
                  </a:lnTo>
                  <a:lnTo>
                    <a:pt x="345546" y="377475"/>
                  </a:lnTo>
                  <a:lnTo>
                    <a:pt x="345883" y="377766"/>
                  </a:lnTo>
                  <a:lnTo>
                    <a:pt x="346208" y="378071"/>
                  </a:lnTo>
                  <a:lnTo>
                    <a:pt x="346513" y="378390"/>
                  </a:lnTo>
                  <a:lnTo>
                    <a:pt x="346691" y="378600"/>
                  </a:lnTo>
                  <a:lnTo>
                    <a:pt x="346860" y="378814"/>
                  </a:lnTo>
                  <a:lnTo>
                    <a:pt x="347364" y="379467"/>
                  </a:lnTo>
                  <a:lnTo>
                    <a:pt x="347847" y="380115"/>
                  </a:lnTo>
                  <a:lnTo>
                    <a:pt x="348021" y="380320"/>
                  </a:lnTo>
                  <a:lnTo>
                    <a:pt x="348214" y="380492"/>
                  </a:lnTo>
                  <a:lnTo>
                    <a:pt x="348583" y="380749"/>
                  </a:lnTo>
                  <a:lnTo>
                    <a:pt x="348713" y="380820"/>
                  </a:lnTo>
                  <a:lnTo>
                    <a:pt x="348848" y="380873"/>
                  </a:lnTo>
                  <a:lnTo>
                    <a:pt x="349129" y="380906"/>
                  </a:lnTo>
                  <a:lnTo>
                    <a:pt x="349439" y="380863"/>
                  </a:lnTo>
                  <a:lnTo>
                    <a:pt x="349762" y="380773"/>
                  </a:lnTo>
                  <a:lnTo>
                    <a:pt x="350091" y="380663"/>
                  </a:lnTo>
                  <a:lnTo>
                    <a:pt x="350408" y="380577"/>
                  </a:lnTo>
                  <a:lnTo>
                    <a:pt x="350740" y="380501"/>
                  </a:lnTo>
                  <a:lnTo>
                    <a:pt x="351398" y="380329"/>
                  </a:lnTo>
                  <a:lnTo>
                    <a:pt x="351730" y="380253"/>
                  </a:lnTo>
                  <a:lnTo>
                    <a:pt x="352062" y="380191"/>
                  </a:lnTo>
                  <a:lnTo>
                    <a:pt x="352498" y="380144"/>
                  </a:lnTo>
                  <a:lnTo>
                    <a:pt x="352937" y="380115"/>
                  </a:lnTo>
                  <a:lnTo>
                    <a:pt x="353380" y="380105"/>
                  </a:lnTo>
                  <a:lnTo>
                    <a:pt x="353821" y="380115"/>
                  </a:lnTo>
                  <a:lnTo>
                    <a:pt x="354260" y="380139"/>
                  </a:lnTo>
                  <a:lnTo>
                    <a:pt x="354834" y="380187"/>
                  </a:lnTo>
                  <a:lnTo>
                    <a:pt x="355411" y="380263"/>
                  </a:lnTo>
                  <a:lnTo>
                    <a:pt x="355985" y="380368"/>
                  </a:lnTo>
                  <a:lnTo>
                    <a:pt x="356544" y="380510"/>
                  </a:lnTo>
                  <a:lnTo>
                    <a:pt x="357086" y="380696"/>
                  </a:lnTo>
                  <a:lnTo>
                    <a:pt x="357506" y="380873"/>
                  </a:lnTo>
                  <a:lnTo>
                    <a:pt x="357925" y="381078"/>
                  </a:lnTo>
                  <a:lnTo>
                    <a:pt x="358328" y="381306"/>
                  </a:lnTo>
                  <a:lnTo>
                    <a:pt x="358717" y="381559"/>
                  </a:lnTo>
                  <a:lnTo>
                    <a:pt x="359077" y="381835"/>
                  </a:lnTo>
                  <a:lnTo>
                    <a:pt x="359334" y="382060"/>
                  </a:lnTo>
                  <a:lnTo>
                    <a:pt x="359580" y="382302"/>
                  </a:lnTo>
                  <a:lnTo>
                    <a:pt x="359813" y="382560"/>
                  </a:lnTo>
                  <a:lnTo>
                    <a:pt x="360036" y="382826"/>
                  </a:lnTo>
                  <a:lnTo>
                    <a:pt x="360245" y="383098"/>
                  </a:lnTo>
                  <a:lnTo>
                    <a:pt x="360435" y="383360"/>
                  </a:lnTo>
                  <a:lnTo>
                    <a:pt x="360617" y="383632"/>
                  </a:lnTo>
                  <a:lnTo>
                    <a:pt x="360784" y="383913"/>
                  </a:lnTo>
                  <a:lnTo>
                    <a:pt x="360929" y="384199"/>
                  </a:lnTo>
                  <a:lnTo>
                    <a:pt x="361045" y="384494"/>
                  </a:lnTo>
                  <a:lnTo>
                    <a:pt x="361156" y="384971"/>
                  </a:lnTo>
                  <a:lnTo>
                    <a:pt x="361207" y="385485"/>
                  </a:lnTo>
                  <a:lnTo>
                    <a:pt x="361196" y="386015"/>
                  </a:lnTo>
                  <a:lnTo>
                    <a:pt x="361176" y="386186"/>
                  </a:lnTo>
                  <a:lnTo>
                    <a:pt x="361167" y="386362"/>
                  </a:lnTo>
                  <a:lnTo>
                    <a:pt x="361167" y="386539"/>
                  </a:lnTo>
                  <a:lnTo>
                    <a:pt x="361171" y="386715"/>
                  </a:lnTo>
                  <a:lnTo>
                    <a:pt x="361187" y="386891"/>
                  </a:lnTo>
                  <a:lnTo>
                    <a:pt x="361211" y="387101"/>
                  </a:lnTo>
                  <a:lnTo>
                    <a:pt x="361247" y="387311"/>
                  </a:lnTo>
                  <a:lnTo>
                    <a:pt x="361294" y="387520"/>
                  </a:lnTo>
                  <a:lnTo>
                    <a:pt x="361361" y="387721"/>
                  </a:lnTo>
                  <a:lnTo>
                    <a:pt x="361955" y="388554"/>
                  </a:lnTo>
                  <a:lnTo>
                    <a:pt x="362267" y="388769"/>
                  </a:lnTo>
                  <a:lnTo>
                    <a:pt x="362601" y="388964"/>
                  </a:lnTo>
                  <a:lnTo>
                    <a:pt x="362937" y="389155"/>
                  </a:lnTo>
                  <a:lnTo>
                    <a:pt x="363258" y="389365"/>
                  </a:lnTo>
                  <a:lnTo>
                    <a:pt x="363599" y="389631"/>
                  </a:lnTo>
                  <a:lnTo>
                    <a:pt x="363931" y="389908"/>
                  </a:lnTo>
                  <a:lnTo>
                    <a:pt x="364260" y="390189"/>
                  </a:lnTo>
                  <a:lnTo>
                    <a:pt x="364599" y="390456"/>
                  </a:lnTo>
                  <a:lnTo>
                    <a:pt x="364952" y="390689"/>
                  </a:lnTo>
                  <a:lnTo>
                    <a:pt x="365280" y="390870"/>
                  </a:lnTo>
                  <a:lnTo>
                    <a:pt x="365616" y="391033"/>
                  </a:lnTo>
                  <a:lnTo>
                    <a:pt x="365961" y="391180"/>
                  </a:lnTo>
                  <a:lnTo>
                    <a:pt x="366309" y="391323"/>
                  </a:lnTo>
                  <a:lnTo>
                    <a:pt x="366935" y="391561"/>
                  </a:lnTo>
                  <a:lnTo>
                    <a:pt x="367213" y="391661"/>
                  </a:lnTo>
                  <a:lnTo>
                    <a:pt x="367498" y="391757"/>
                  </a:lnTo>
                  <a:lnTo>
                    <a:pt x="367778" y="391843"/>
                  </a:lnTo>
                  <a:lnTo>
                    <a:pt x="368068" y="391914"/>
                  </a:lnTo>
                  <a:lnTo>
                    <a:pt x="368502" y="391967"/>
                  </a:lnTo>
                  <a:lnTo>
                    <a:pt x="368950" y="391976"/>
                  </a:lnTo>
                  <a:lnTo>
                    <a:pt x="369853" y="391961"/>
                  </a:lnTo>
                  <a:lnTo>
                    <a:pt x="370297" y="391995"/>
                  </a:lnTo>
                  <a:lnTo>
                    <a:pt x="370696" y="392052"/>
                  </a:lnTo>
                  <a:lnTo>
                    <a:pt x="371092" y="392128"/>
                  </a:lnTo>
                  <a:lnTo>
                    <a:pt x="371484" y="392214"/>
                  </a:lnTo>
                  <a:lnTo>
                    <a:pt x="371876" y="392310"/>
                  </a:lnTo>
                  <a:lnTo>
                    <a:pt x="372263" y="392419"/>
                  </a:lnTo>
                  <a:lnTo>
                    <a:pt x="372608" y="392524"/>
                  </a:lnTo>
                  <a:lnTo>
                    <a:pt x="372953" y="392633"/>
                  </a:lnTo>
                  <a:lnTo>
                    <a:pt x="373633" y="392881"/>
                  </a:lnTo>
                  <a:lnTo>
                    <a:pt x="374310" y="393134"/>
                  </a:lnTo>
                  <a:lnTo>
                    <a:pt x="374979" y="393391"/>
                  </a:lnTo>
                  <a:lnTo>
                    <a:pt x="375307" y="393534"/>
                  </a:lnTo>
                  <a:lnTo>
                    <a:pt x="375632" y="393687"/>
                  </a:lnTo>
                  <a:lnTo>
                    <a:pt x="375933" y="393820"/>
                  </a:lnTo>
                  <a:lnTo>
                    <a:pt x="376246" y="393954"/>
                  </a:lnTo>
                  <a:lnTo>
                    <a:pt x="376543" y="394101"/>
                  </a:lnTo>
                  <a:lnTo>
                    <a:pt x="376804" y="394273"/>
                  </a:lnTo>
                  <a:lnTo>
                    <a:pt x="376995" y="394487"/>
                  </a:lnTo>
                  <a:lnTo>
                    <a:pt x="377097" y="394716"/>
                  </a:lnTo>
                  <a:lnTo>
                    <a:pt x="377160" y="394969"/>
                  </a:lnTo>
                  <a:lnTo>
                    <a:pt x="377188" y="395245"/>
                  </a:lnTo>
                  <a:lnTo>
                    <a:pt x="377196" y="395521"/>
                  </a:lnTo>
                  <a:lnTo>
                    <a:pt x="377184" y="395788"/>
                  </a:lnTo>
                  <a:lnTo>
                    <a:pt x="377153" y="396050"/>
                  </a:lnTo>
                  <a:lnTo>
                    <a:pt x="377097" y="396312"/>
                  </a:lnTo>
                  <a:lnTo>
                    <a:pt x="377017" y="396574"/>
                  </a:lnTo>
                  <a:lnTo>
                    <a:pt x="376923" y="396832"/>
                  </a:lnTo>
                  <a:lnTo>
                    <a:pt x="376819" y="397080"/>
                  </a:lnTo>
                  <a:lnTo>
                    <a:pt x="376670" y="397361"/>
                  </a:lnTo>
                  <a:lnTo>
                    <a:pt x="376496" y="397633"/>
                  </a:lnTo>
                  <a:lnTo>
                    <a:pt x="376302" y="397890"/>
                  </a:lnTo>
                  <a:lnTo>
                    <a:pt x="375897" y="398400"/>
                  </a:lnTo>
                  <a:lnTo>
                    <a:pt x="375343" y="399110"/>
                  </a:lnTo>
                  <a:lnTo>
                    <a:pt x="375051" y="399453"/>
                  </a:lnTo>
                  <a:lnTo>
                    <a:pt x="374741" y="399772"/>
                  </a:lnTo>
                  <a:lnTo>
                    <a:pt x="374409" y="400063"/>
                  </a:lnTo>
                  <a:lnTo>
                    <a:pt x="374131" y="400249"/>
                  </a:lnTo>
                  <a:lnTo>
                    <a:pt x="373831" y="400410"/>
                  </a:lnTo>
                  <a:lnTo>
                    <a:pt x="373225" y="400725"/>
                  </a:lnTo>
                  <a:lnTo>
                    <a:pt x="372933" y="400901"/>
                  </a:lnTo>
                  <a:lnTo>
                    <a:pt x="372664" y="401097"/>
                  </a:lnTo>
                  <a:lnTo>
                    <a:pt x="372399" y="401302"/>
                  </a:lnTo>
                  <a:lnTo>
                    <a:pt x="372136" y="401516"/>
                  </a:lnTo>
                  <a:lnTo>
                    <a:pt x="371630" y="401960"/>
                  </a:lnTo>
                  <a:lnTo>
                    <a:pt x="371179" y="402350"/>
                  </a:lnTo>
                  <a:lnTo>
                    <a:pt x="370958" y="402550"/>
                  </a:lnTo>
                  <a:lnTo>
                    <a:pt x="370744" y="402760"/>
                  </a:lnTo>
                  <a:lnTo>
                    <a:pt x="370537" y="402974"/>
                  </a:lnTo>
                  <a:lnTo>
                    <a:pt x="370212" y="403189"/>
                  </a:lnTo>
                  <a:lnTo>
                    <a:pt x="370078" y="403294"/>
                  </a:lnTo>
                  <a:lnTo>
                    <a:pt x="369865" y="403484"/>
                  </a:lnTo>
                  <a:lnTo>
                    <a:pt x="369373" y="403980"/>
                  </a:lnTo>
                  <a:lnTo>
                    <a:pt x="368974" y="404299"/>
                  </a:lnTo>
                  <a:lnTo>
                    <a:pt x="368807" y="404518"/>
                  </a:lnTo>
                  <a:lnTo>
                    <a:pt x="368447" y="405147"/>
                  </a:lnTo>
                  <a:lnTo>
                    <a:pt x="368162" y="405495"/>
                  </a:lnTo>
                  <a:lnTo>
                    <a:pt x="367707" y="406024"/>
                  </a:lnTo>
                  <a:lnTo>
                    <a:pt x="367319" y="406500"/>
                  </a:lnTo>
                  <a:lnTo>
                    <a:pt x="367133" y="406710"/>
                  </a:lnTo>
                  <a:lnTo>
                    <a:pt x="366765" y="407058"/>
                  </a:lnTo>
                  <a:lnTo>
                    <a:pt x="366614" y="407168"/>
                  </a:lnTo>
                  <a:lnTo>
                    <a:pt x="366456" y="407268"/>
                  </a:lnTo>
                  <a:lnTo>
                    <a:pt x="366293" y="407363"/>
                  </a:lnTo>
                  <a:lnTo>
                    <a:pt x="365953" y="407525"/>
                  </a:lnTo>
                  <a:lnTo>
                    <a:pt x="365795" y="407587"/>
                  </a:lnTo>
                  <a:lnTo>
                    <a:pt x="365636" y="407644"/>
                  </a:lnTo>
                  <a:lnTo>
                    <a:pt x="365474" y="407697"/>
                  </a:lnTo>
                  <a:lnTo>
                    <a:pt x="365309" y="407744"/>
                  </a:lnTo>
                  <a:lnTo>
                    <a:pt x="365146" y="407778"/>
                  </a:lnTo>
                  <a:lnTo>
                    <a:pt x="364975" y="407806"/>
                  </a:lnTo>
                  <a:lnTo>
                    <a:pt x="364801" y="407825"/>
                  </a:lnTo>
                  <a:lnTo>
                    <a:pt x="364278" y="407854"/>
                  </a:lnTo>
                  <a:lnTo>
                    <a:pt x="363744" y="407911"/>
                  </a:lnTo>
                  <a:lnTo>
                    <a:pt x="363563" y="407926"/>
                  </a:lnTo>
                  <a:lnTo>
                    <a:pt x="363385" y="407930"/>
                  </a:lnTo>
                  <a:lnTo>
                    <a:pt x="363242" y="407921"/>
                  </a:lnTo>
                  <a:lnTo>
                    <a:pt x="363100" y="407906"/>
                  </a:lnTo>
                  <a:lnTo>
                    <a:pt x="362815" y="407868"/>
                  </a:lnTo>
                  <a:lnTo>
                    <a:pt x="362672" y="407854"/>
                  </a:lnTo>
                  <a:lnTo>
                    <a:pt x="362189" y="407825"/>
                  </a:lnTo>
                  <a:lnTo>
                    <a:pt x="361107" y="407778"/>
                  </a:lnTo>
                  <a:lnTo>
                    <a:pt x="360499" y="407739"/>
                  </a:lnTo>
                  <a:lnTo>
                    <a:pt x="359877" y="407687"/>
                  </a:lnTo>
                  <a:lnTo>
                    <a:pt x="359679" y="407664"/>
                  </a:lnTo>
                  <a:lnTo>
                    <a:pt x="359287" y="407601"/>
                  </a:lnTo>
                  <a:lnTo>
                    <a:pt x="359089" y="407583"/>
                  </a:lnTo>
                  <a:lnTo>
                    <a:pt x="358896" y="407583"/>
                  </a:lnTo>
                  <a:lnTo>
                    <a:pt x="358744" y="407597"/>
                  </a:lnTo>
                  <a:lnTo>
                    <a:pt x="358448" y="407668"/>
                  </a:lnTo>
                  <a:lnTo>
                    <a:pt x="358297" y="407697"/>
                  </a:lnTo>
                  <a:lnTo>
                    <a:pt x="358147" y="407716"/>
                  </a:lnTo>
                  <a:lnTo>
                    <a:pt x="357965" y="407716"/>
                  </a:lnTo>
                  <a:lnTo>
                    <a:pt x="357783" y="407701"/>
                  </a:lnTo>
                  <a:lnTo>
                    <a:pt x="357597" y="407678"/>
                  </a:lnTo>
                  <a:lnTo>
                    <a:pt x="357228" y="407640"/>
                  </a:lnTo>
                  <a:lnTo>
                    <a:pt x="357079" y="407635"/>
                  </a:lnTo>
                  <a:lnTo>
                    <a:pt x="356484" y="407630"/>
                  </a:lnTo>
                  <a:lnTo>
                    <a:pt x="355930" y="407611"/>
                  </a:lnTo>
                  <a:lnTo>
                    <a:pt x="355558" y="407611"/>
                  </a:lnTo>
                  <a:lnTo>
                    <a:pt x="355273" y="407621"/>
                  </a:lnTo>
                  <a:lnTo>
                    <a:pt x="354988" y="407640"/>
                  </a:lnTo>
                  <a:lnTo>
                    <a:pt x="354845" y="407658"/>
                  </a:lnTo>
                  <a:lnTo>
                    <a:pt x="354703" y="407682"/>
                  </a:lnTo>
                  <a:lnTo>
                    <a:pt x="354565" y="407716"/>
                  </a:lnTo>
                  <a:lnTo>
                    <a:pt x="354429" y="407749"/>
                  </a:lnTo>
                  <a:lnTo>
                    <a:pt x="354014" y="407863"/>
                  </a:lnTo>
                  <a:lnTo>
                    <a:pt x="353868" y="407892"/>
                  </a:lnTo>
                  <a:lnTo>
                    <a:pt x="353598" y="407978"/>
                  </a:lnTo>
                  <a:lnTo>
                    <a:pt x="353452" y="408111"/>
                  </a:lnTo>
                  <a:lnTo>
                    <a:pt x="353373" y="408240"/>
                  </a:lnTo>
                  <a:lnTo>
                    <a:pt x="353856" y="409031"/>
                  </a:lnTo>
                  <a:lnTo>
                    <a:pt x="354046" y="409102"/>
                  </a:lnTo>
                  <a:lnTo>
                    <a:pt x="354260" y="409160"/>
                  </a:lnTo>
                  <a:lnTo>
                    <a:pt x="354485" y="409193"/>
                  </a:lnTo>
                  <a:lnTo>
                    <a:pt x="354937" y="409241"/>
                  </a:lnTo>
                  <a:lnTo>
                    <a:pt x="355162" y="409274"/>
                  </a:lnTo>
                  <a:lnTo>
                    <a:pt x="355776" y="409393"/>
                  </a:lnTo>
                  <a:lnTo>
                    <a:pt x="356081" y="409465"/>
                  </a:lnTo>
                  <a:lnTo>
                    <a:pt x="356382" y="409551"/>
                  </a:lnTo>
                  <a:lnTo>
                    <a:pt x="356674" y="409655"/>
                  </a:lnTo>
                  <a:lnTo>
                    <a:pt x="357027" y="409822"/>
                  </a:lnTo>
                  <a:lnTo>
                    <a:pt x="357364" y="410022"/>
                  </a:lnTo>
                  <a:lnTo>
                    <a:pt x="357691" y="410242"/>
                  </a:lnTo>
                  <a:lnTo>
                    <a:pt x="358546" y="410866"/>
                  </a:lnTo>
                  <a:lnTo>
                    <a:pt x="358978" y="411190"/>
                  </a:lnTo>
                  <a:lnTo>
                    <a:pt x="359183" y="411361"/>
                  </a:lnTo>
                  <a:lnTo>
                    <a:pt x="359382" y="411542"/>
                  </a:lnTo>
                  <a:lnTo>
                    <a:pt x="359524" y="411680"/>
                  </a:lnTo>
                  <a:lnTo>
                    <a:pt x="359664" y="411824"/>
                  </a:lnTo>
                  <a:lnTo>
                    <a:pt x="359798" y="411971"/>
                  </a:lnTo>
                  <a:lnTo>
                    <a:pt x="359932" y="412124"/>
                  </a:lnTo>
                  <a:lnTo>
                    <a:pt x="360059" y="412276"/>
                  </a:lnTo>
                  <a:lnTo>
                    <a:pt x="360316" y="412338"/>
                  </a:lnTo>
                  <a:lnTo>
                    <a:pt x="360570" y="412410"/>
                  </a:lnTo>
                  <a:lnTo>
                    <a:pt x="360822" y="412491"/>
                  </a:lnTo>
                  <a:lnTo>
                    <a:pt x="361072" y="412581"/>
                  </a:lnTo>
                  <a:lnTo>
                    <a:pt x="361318" y="412676"/>
                  </a:lnTo>
                  <a:lnTo>
                    <a:pt x="361773" y="412919"/>
                  </a:lnTo>
                  <a:lnTo>
                    <a:pt x="362200" y="413229"/>
                  </a:lnTo>
                  <a:lnTo>
                    <a:pt x="362624" y="413553"/>
                  </a:lnTo>
                  <a:lnTo>
                    <a:pt x="363055" y="413834"/>
                  </a:lnTo>
                  <a:lnTo>
                    <a:pt x="363514" y="414030"/>
                  </a:lnTo>
                  <a:lnTo>
                    <a:pt x="363779" y="414087"/>
                  </a:lnTo>
                  <a:lnTo>
                    <a:pt x="364053" y="414116"/>
                  </a:lnTo>
                  <a:lnTo>
                    <a:pt x="364607" y="414154"/>
                  </a:lnTo>
                  <a:lnTo>
                    <a:pt x="364881" y="414183"/>
                  </a:lnTo>
                  <a:lnTo>
                    <a:pt x="365676" y="414278"/>
                  </a:lnTo>
                  <a:lnTo>
                    <a:pt x="365934" y="414330"/>
                  </a:lnTo>
                  <a:lnTo>
                    <a:pt x="366184" y="414406"/>
                  </a:lnTo>
                  <a:lnTo>
                    <a:pt x="366353" y="414487"/>
                  </a:lnTo>
                  <a:lnTo>
                    <a:pt x="366520" y="414592"/>
                  </a:lnTo>
                  <a:lnTo>
                    <a:pt x="366848" y="414807"/>
                  </a:lnTo>
                  <a:lnTo>
                    <a:pt x="367022" y="414878"/>
                  </a:lnTo>
                  <a:lnTo>
                    <a:pt x="367375" y="414916"/>
                  </a:lnTo>
                  <a:lnTo>
                    <a:pt x="367751" y="414859"/>
                  </a:lnTo>
                  <a:lnTo>
                    <a:pt x="368143" y="414759"/>
                  </a:lnTo>
                  <a:lnTo>
                    <a:pt x="368538" y="414673"/>
                  </a:lnTo>
                  <a:lnTo>
                    <a:pt x="368918" y="414649"/>
                  </a:lnTo>
                  <a:lnTo>
                    <a:pt x="369453" y="414730"/>
                  </a:lnTo>
                  <a:lnTo>
                    <a:pt x="369992" y="414883"/>
                  </a:lnTo>
                  <a:lnTo>
                    <a:pt x="370522" y="415088"/>
                  </a:lnTo>
                  <a:lnTo>
                    <a:pt x="371032" y="415340"/>
                  </a:lnTo>
                  <a:lnTo>
                    <a:pt x="371515" y="415612"/>
                  </a:lnTo>
                  <a:lnTo>
                    <a:pt x="372034" y="415955"/>
                  </a:lnTo>
                  <a:lnTo>
                    <a:pt x="372544" y="416346"/>
                  </a:lnTo>
                  <a:lnTo>
                    <a:pt x="373020" y="416779"/>
                  </a:lnTo>
                  <a:lnTo>
                    <a:pt x="373432" y="417251"/>
                  </a:lnTo>
                  <a:lnTo>
                    <a:pt x="373760" y="417756"/>
                  </a:lnTo>
                  <a:lnTo>
                    <a:pt x="374009" y="418428"/>
                  </a:lnTo>
                  <a:lnTo>
                    <a:pt x="374131" y="419186"/>
                  </a:lnTo>
                  <a:lnTo>
                    <a:pt x="374160" y="419982"/>
                  </a:lnTo>
                  <a:lnTo>
                    <a:pt x="374131" y="420792"/>
                  </a:lnTo>
                  <a:lnTo>
                    <a:pt x="374089" y="421573"/>
                  </a:lnTo>
                  <a:lnTo>
                    <a:pt x="374053" y="422021"/>
                  </a:lnTo>
                  <a:lnTo>
                    <a:pt x="374002" y="422469"/>
                  </a:lnTo>
                  <a:lnTo>
                    <a:pt x="373938" y="422912"/>
                  </a:lnTo>
                  <a:lnTo>
                    <a:pt x="373866" y="423355"/>
                  </a:lnTo>
                  <a:lnTo>
                    <a:pt x="373788" y="423804"/>
                  </a:lnTo>
                  <a:lnTo>
                    <a:pt x="373701" y="424147"/>
                  </a:lnTo>
                  <a:lnTo>
                    <a:pt x="373586" y="424499"/>
                  </a:lnTo>
                  <a:lnTo>
                    <a:pt x="373479" y="424847"/>
                  </a:lnTo>
                  <a:lnTo>
                    <a:pt x="373416" y="425185"/>
                  </a:lnTo>
                  <a:lnTo>
                    <a:pt x="373432" y="425505"/>
                  </a:lnTo>
                  <a:lnTo>
                    <a:pt x="373534" y="425767"/>
                  </a:lnTo>
                  <a:lnTo>
                    <a:pt x="373704" y="426020"/>
                  </a:lnTo>
                  <a:lnTo>
                    <a:pt x="374100" y="426505"/>
                  </a:lnTo>
                  <a:lnTo>
                    <a:pt x="374258" y="426768"/>
                  </a:lnTo>
                  <a:lnTo>
                    <a:pt x="374390" y="427058"/>
                  </a:lnTo>
                  <a:lnTo>
                    <a:pt x="374512" y="427359"/>
                  </a:lnTo>
                  <a:lnTo>
                    <a:pt x="374615" y="427663"/>
                  </a:lnTo>
                  <a:lnTo>
                    <a:pt x="374694" y="427973"/>
                  </a:lnTo>
                  <a:lnTo>
                    <a:pt x="374753" y="428288"/>
                  </a:lnTo>
                  <a:lnTo>
                    <a:pt x="374786" y="428826"/>
                  </a:lnTo>
                  <a:lnTo>
                    <a:pt x="374741" y="429384"/>
                  </a:lnTo>
                  <a:lnTo>
                    <a:pt x="374639" y="429951"/>
                  </a:lnTo>
                  <a:lnTo>
                    <a:pt x="374488" y="430504"/>
                  </a:lnTo>
                  <a:lnTo>
                    <a:pt x="374314" y="431037"/>
                  </a:lnTo>
                  <a:lnTo>
                    <a:pt x="374144" y="431438"/>
                  </a:lnTo>
                  <a:lnTo>
                    <a:pt x="373938" y="431828"/>
                  </a:lnTo>
                  <a:lnTo>
                    <a:pt x="373713" y="432210"/>
                  </a:lnTo>
                  <a:lnTo>
                    <a:pt x="373495" y="432596"/>
                  </a:lnTo>
                  <a:lnTo>
                    <a:pt x="373305" y="432991"/>
                  </a:lnTo>
                  <a:lnTo>
                    <a:pt x="372940" y="433820"/>
                  </a:lnTo>
                  <a:lnTo>
                    <a:pt x="372778" y="434239"/>
                  </a:lnTo>
                  <a:lnTo>
                    <a:pt x="372659" y="434664"/>
                  </a:lnTo>
                  <a:lnTo>
                    <a:pt x="372615" y="435083"/>
                  </a:lnTo>
                  <a:lnTo>
                    <a:pt x="372624" y="435379"/>
                  </a:lnTo>
                  <a:lnTo>
                    <a:pt x="372659" y="435679"/>
                  </a:lnTo>
                  <a:lnTo>
                    <a:pt x="372715" y="435979"/>
                  </a:lnTo>
                  <a:lnTo>
                    <a:pt x="372802" y="436265"/>
                  </a:lnTo>
                  <a:lnTo>
                    <a:pt x="372917" y="436532"/>
                  </a:lnTo>
                  <a:lnTo>
                    <a:pt x="373107" y="436822"/>
                  </a:lnTo>
                  <a:lnTo>
                    <a:pt x="373352" y="437085"/>
                  </a:lnTo>
                  <a:lnTo>
                    <a:pt x="373630" y="437327"/>
                  </a:lnTo>
                  <a:lnTo>
                    <a:pt x="373922" y="437566"/>
                  </a:lnTo>
                  <a:lnTo>
                    <a:pt x="374200" y="437804"/>
                  </a:lnTo>
                  <a:lnTo>
                    <a:pt x="374543" y="438071"/>
                  </a:lnTo>
                  <a:lnTo>
                    <a:pt x="374924" y="438314"/>
                  </a:lnTo>
                  <a:lnTo>
                    <a:pt x="375292" y="438562"/>
                  </a:lnTo>
                  <a:lnTo>
                    <a:pt x="375601" y="438833"/>
                  </a:lnTo>
                  <a:lnTo>
                    <a:pt x="375810" y="439143"/>
                  </a:lnTo>
                  <a:lnTo>
                    <a:pt x="375870" y="439320"/>
                  </a:lnTo>
                  <a:lnTo>
                    <a:pt x="375917" y="439501"/>
                  </a:lnTo>
                  <a:lnTo>
                    <a:pt x="375949" y="439691"/>
                  </a:lnTo>
                  <a:lnTo>
                    <a:pt x="375964" y="439877"/>
                  </a:lnTo>
                  <a:lnTo>
                    <a:pt x="375969" y="440063"/>
                  </a:lnTo>
                  <a:lnTo>
                    <a:pt x="375897" y="440249"/>
                  </a:lnTo>
                  <a:lnTo>
                    <a:pt x="375819" y="440435"/>
                  </a:lnTo>
                  <a:lnTo>
                    <a:pt x="375735" y="440620"/>
                  </a:lnTo>
                  <a:lnTo>
                    <a:pt x="375641" y="440801"/>
                  </a:lnTo>
                  <a:lnTo>
                    <a:pt x="375545" y="440973"/>
                  </a:lnTo>
                  <a:lnTo>
                    <a:pt x="375383" y="441221"/>
                  </a:lnTo>
                  <a:lnTo>
                    <a:pt x="375205" y="441459"/>
                  </a:lnTo>
                  <a:lnTo>
                    <a:pt x="375011" y="441688"/>
                  </a:lnTo>
                  <a:lnTo>
                    <a:pt x="374610" y="442136"/>
                  </a:lnTo>
                  <a:lnTo>
                    <a:pt x="374429" y="442307"/>
                  </a:lnTo>
                  <a:lnTo>
                    <a:pt x="374223" y="442469"/>
                  </a:lnTo>
                  <a:lnTo>
                    <a:pt x="374022" y="442636"/>
                  </a:lnTo>
                  <a:lnTo>
                    <a:pt x="373866" y="442808"/>
                  </a:lnTo>
                  <a:lnTo>
                    <a:pt x="373784" y="442989"/>
                  </a:lnTo>
                  <a:lnTo>
                    <a:pt x="373780" y="443127"/>
                  </a:lnTo>
                  <a:lnTo>
                    <a:pt x="373804" y="443270"/>
                  </a:lnTo>
                  <a:lnTo>
                    <a:pt x="373839" y="443418"/>
                  </a:lnTo>
                  <a:lnTo>
                    <a:pt x="373886" y="443565"/>
                  </a:lnTo>
                  <a:lnTo>
                    <a:pt x="373922" y="443708"/>
                  </a:lnTo>
                  <a:lnTo>
                    <a:pt x="374009" y="444027"/>
                  </a:lnTo>
                  <a:lnTo>
                    <a:pt x="374223" y="444661"/>
                  </a:lnTo>
                  <a:lnTo>
                    <a:pt x="374310" y="444981"/>
                  </a:lnTo>
                  <a:lnTo>
                    <a:pt x="374354" y="445300"/>
                  </a:lnTo>
                  <a:lnTo>
                    <a:pt x="374345" y="445791"/>
                  </a:lnTo>
                  <a:lnTo>
                    <a:pt x="374271" y="446296"/>
                  </a:lnTo>
                  <a:lnTo>
                    <a:pt x="374136" y="446801"/>
                  </a:lnTo>
                  <a:lnTo>
                    <a:pt x="373946" y="447273"/>
                  </a:lnTo>
                  <a:lnTo>
                    <a:pt x="373704" y="447692"/>
                  </a:lnTo>
                  <a:lnTo>
                    <a:pt x="373499" y="447949"/>
                  </a:lnTo>
                  <a:lnTo>
                    <a:pt x="373265" y="448188"/>
                  </a:lnTo>
                  <a:lnTo>
                    <a:pt x="373007" y="448407"/>
                  </a:lnTo>
                  <a:lnTo>
                    <a:pt x="372739" y="448607"/>
                  </a:lnTo>
                  <a:lnTo>
                    <a:pt x="372466" y="448793"/>
                  </a:lnTo>
                  <a:lnTo>
                    <a:pt x="372054" y="449036"/>
                  </a:lnTo>
                  <a:lnTo>
                    <a:pt x="371615" y="449236"/>
                  </a:lnTo>
                  <a:lnTo>
                    <a:pt x="371152" y="449408"/>
                  </a:lnTo>
                  <a:lnTo>
                    <a:pt x="370684" y="449536"/>
                  </a:lnTo>
                  <a:lnTo>
                    <a:pt x="370217" y="449627"/>
                  </a:lnTo>
                  <a:lnTo>
                    <a:pt x="369836" y="449656"/>
                  </a:lnTo>
                  <a:lnTo>
                    <a:pt x="369453" y="449651"/>
                  </a:lnTo>
                  <a:lnTo>
                    <a:pt x="368673" y="449603"/>
                  </a:lnTo>
                  <a:lnTo>
                    <a:pt x="368288" y="449593"/>
                  </a:lnTo>
                  <a:lnTo>
                    <a:pt x="368032" y="449593"/>
                  </a:lnTo>
                  <a:lnTo>
                    <a:pt x="367525" y="449603"/>
                  </a:lnTo>
                  <a:lnTo>
                    <a:pt x="367014" y="449622"/>
                  </a:lnTo>
                  <a:lnTo>
                    <a:pt x="366215" y="449632"/>
                  </a:lnTo>
                  <a:lnTo>
                    <a:pt x="365814" y="449641"/>
                  </a:lnTo>
                  <a:lnTo>
                    <a:pt x="365423" y="449670"/>
                  </a:lnTo>
                  <a:lnTo>
                    <a:pt x="365035" y="449741"/>
                  </a:lnTo>
                  <a:lnTo>
                    <a:pt x="364777" y="449798"/>
                  </a:lnTo>
                  <a:lnTo>
                    <a:pt x="364520" y="449865"/>
                  </a:lnTo>
                  <a:lnTo>
                    <a:pt x="364267" y="449946"/>
                  </a:lnTo>
                  <a:lnTo>
                    <a:pt x="364026" y="450051"/>
                  </a:lnTo>
                  <a:lnTo>
                    <a:pt x="363808" y="450180"/>
                  </a:lnTo>
                  <a:lnTo>
                    <a:pt x="363594" y="450361"/>
                  </a:lnTo>
                  <a:lnTo>
                    <a:pt x="363407" y="450584"/>
                  </a:lnTo>
                  <a:lnTo>
                    <a:pt x="363238" y="450832"/>
                  </a:lnTo>
                  <a:lnTo>
                    <a:pt x="362924" y="451338"/>
                  </a:lnTo>
                  <a:lnTo>
                    <a:pt x="362751" y="451657"/>
                  </a:lnTo>
                  <a:lnTo>
                    <a:pt x="362604" y="451986"/>
                  </a:lnTo>
                  <a:lnTo>
                    <a:pt x="362466" y="452324"/>
                  </a:lnTo>
                  <a:lnTo>
                    <a:pt x="362316" y="452653"/>
                  </a:lnTo>
                  <a:lnTo>
                    <a:pt x="362133" y="452963"/>
                  </a:lnTo>
                  <a:lnTo>
                    <a:pt x="361880" y="453286"/>
                  </a:lnTo>
                  <a:lnTo>
                    <a:pt x="361588" y="453587"/>
                  </a:lnTo>
                  <a:lnTo>
                    <a:pt x="361278" y="453873"/>
                  </a:lnTo>
                  <a:lnTo>
                    <a:pt x="360973" y="454164"/>
                  </a:lnTo>
                  <a:lnTo>
                    <a:pt x="360688" y="454468"/>
                  </a:lnTo>
                  <a:lnTo>
                    <a:pt x="360479" y="454712"/>
                  </a:lnTo>
                  <a:lnTo>
                    <a:pt x="360272" y="454959"/>
                  </a:lnTo>
                  <a:lnTo>
                    <a:pt x="360074" y="455212"/>
                  </a:lnTo>
                  <a:lnTo>
                    <a:pt x="359880" y="455469"/>
                  </a:lnTo>
                  <a:lnTo>
                    <a:pt x="359699" y="455731"/>
                  </a:lnTo>
                  <a:lnTo>
                    <a:pt x="359508" y="456065"/>
                  </a:lnTo>
                  <a:lnTo>
                    <a:pt x="359339" y="456417"/>
                  </a:lnTo>
                  <a:lnTo>
                    <a:pt x="359176" y="456775"/>
                  </a:lnTo>
                  <a:lnTo>
                    <a:pt x="359005" y="457123"/>
                  </a:lnTo>
                  <a:lnTo>
                    <a:pt x="358809" y="457456"/>
                  </a:lnTo>
                  <a:lnTo>
                    <a:pt x="358582" y="457776"/>
                  </a:lnTo>
                  <a:lnTo>
                    <a:pt x="358341" y="458090"/>
                  </a:lnTo>
                  <a:lnTo>
                    <a:pt x="358083" y="458390"/>
                  </a:lnTo>
                  <a:lnTo>
                    <a:pt x="357807" y="458667"/>
                  </a:lnTo>
                  <a:lnTo>
                    <a:pt x="357513" y="458915"/>
                  </a:lnTo>
                  <a:lnTo>
                    <a:pt x="357121" y="459167"/>
                  </a:lnTo>
                  <a:lnTo>
                    <a:pt x="356690" y="459386"/>
                  </a:lnTo>
                  <a:lnTo>
                    <a:pt x="356239" y="459563"/>
                  </a:lnTo>
                  <a:lnTo>
                    <a:pt x="355776" y="459696"/>
                  </a:lnTo>
                  <a:lnTo>
                    <a:pt x="355313" y="459796"/>
                  </a:lnTo>
                  <a:lnTo>
                    <a:pt x="354790" y="459844"/>
                  </a:lnTo>
                  <a:lnTo>
                    <a:pt x="354251" y="459829"/>
                  </a:lnTo>
                  <a:lnTo>
                    <a:pt x="353705" y="459767"/>
                  </a:lnTo>
                  <a:lnTo>
                    <a:pt x="351968" y="459491"/>
                  </a:lnTo>
                  <a:lnTo>
                    <a:pt x="351643" y="459434"/>
                  </a:lnTo>
                  <a:lnTo>
                    <a:pt x="351318" y="459358"/>
                  </a:lnTo>
                  <a:lnTo>
                    <a:pt x="351006" y="459262"/>
                  </a:lnTo>
                  <a:lnTo>
                    <a:pt x="350495" y="459067"/>
                  </a:lnTo>
                  <a:lnTo>
                    <a:pt x="349980" y="458829"/>
                  </a:lnTo>
                  <a:lnTo>
                    <a:pt x="349490" y="458547"/>
                  </a:lnTo>
                  <a:lnTo>
                    <a:pt x="349049" y="458219"/>
                  </a:lnTo>
                  <a:lnTo>
                    <a:pt x="348693" y="457837"/>
                  </a:lnTo>
                  <a:lnTo>
                    <a:pt x="348524" y="457566"/>
                  </a:lnTo>
                  <a:lnTo>
                    <a:pt x="348385" y="457270"/>
                  </a:lnTo>
                  <a:lnTo>
                    <a:pt x="348147" y="456646"/>
                  </a:lnTo>
                  <a:lnTo>
                    <a:pt x="348009" y="456346"/>
                  </a:lnTo>
                  <a:lnTo>
                    <a:pt x="347787" y="455970"/>
                  </a:lnTo>
                  <a:lnTo>
                    <a:pt x="347542" y="455602"/>
                  </a:lnTo>
                  <a:lnTo>
                    <a:pt x="347292" y="455240"/>
                  </a:lnTo>
                  <a:lnTo>
                    <a:pt x="347063" y="454873"/>
                  </a:lnTo>
                  <a:lnTo>
                    <a:pt x="346873" y="454483"/>
                  </a:lnTo>
                  <a:lnTo>
                    <a:pt x="346782" y="454130"/>
                  </a:lnTo>
                  <a:lnTo>
                    <a:pt x="346682" y="453353"/>
                  </a:lnTo>
                  <a:lnTo>
                    <a:pt x="346600" y="453034"/>
                  </a:lnTo>
                  <a:lnTo>
                    <a:pt x="346446" y="452839"/>
                  </a:lnTo>
                  <a:lnTo>
                    <a:pt x="346219" y="452782"/>
                  </a:lnTo>
                  <a:lnTo>
                    <a:pt x="345950" y="452801"/>
                  </a:lnTo>
                  <a:lnTo>
                    <a:pt x="345653" y="452867"/>
                  </a:lnTo>
                  <a:lnTo>
                    <a:pt x="345357" y="452953"/>
                  </a:lnTo>
                  <a:lnTo>
                    <a:pt x="345068" y="453020"/>
                  </a:lnTo>
                  <a:lnTo>
                    <a:pt x="344473" y="453129"/>
                  </a:lnTo>
                  <a:lnTo>
                    <a:pt x="344280" y="453186"/>
                  </a:lnTo>
                  <a:lnTo>
                    <a:pt x="344101" y="453258"/>
                  </a:lnTo>
                  <a:lnTo>
                    <a:pt x="343919" y="453377"/>
                  </a:lnTo>
                  <a:lnTo>
                    <a:pt x="343749" y="453525"/>
                  </a:lnTo>
                  <a:lnTo>
                    <a:pt x="343591" y="453687"/>
                  </a:lnTo>
                  <a:lnTo>
                    <a:pt x="343436" y="453854"/>
                  </a:lnTo>
                  <a:lnTo>
                    <a:pt x="343275" y="454011"/>
                  </a:lnTo>
                  <a:lnTo>
                    <a:pt x="342329" y="454902"/>
                  </a:lnTo>
                  <a:lnTo>
                    <a:pt x="342086" y="455116"/>
                  </a:lnTo>
                  <a:lnTo>
                    <a:pt x="341761" y="455393"/>
                  </a:lnTo>
                  <a:lnTo>
                    <a:pt x="341089" y="455917"/>
                  </a:lnTo>
                  <a:lnTo>
                    <a:pt x="340757" y="456184"/>
                  </a:lnTo>
                  <a:lnTo>
                    <a:pt x="340440" y="456470"/>
                  </a:lnTo>
                  <a:lnTo>
                    <a:pt x="340187" y="456741"/>
                  </a:lnTo>
                  <a:lnTo>
                    <a:pt x="339723" y="457332"/>
                  </a:lnTo>
                  <a:lnTo>
                    <a:pt x="339474" y="457604"/>
                  </a:lnTo>
                  <a:lnTo>
                    <a:pt x="339196" y="457828"/>
                  </a:lnTo>
                  <a:lnTo>
                    <a:pt x="338915" y="457990"/>
                  </a:lnTo>
                  <a:lnTo>
                    <a:pt x="338610" y="458128"/>
                  </a:lnTo>
                  <a:lnTo>
                    <a:pt x="338294" y="458243"/>
                  </a:lnTo>
                  <a:lnTo>
                    <a:pt x="337969" y="458324"/>
                  </a:lnTo>
                  <a:lnTo>
                    <a:pt x="337648" y="458376"/>
                  </a:lnTo>
                  <a:lnTo>
                    <a:pt x="337185" y="458529"/>
                  </a:lnTo>
                  <a:lnTo>
                    <a:pt x="336691" y="458719"/>
                  </a:lnTo>
                  <a:lnTo>
                    <a:pt x="336228" y="458938"/>
                  </a:lnTo>
                  <a:lnTo>
                    <a:pt x="335871" y="459196"/>
                  </a:lnTo>
                  <a:lnTo>
                    <a:pt x="335682" y="459486"/>
                  </a:lnTo>
                  <a:lnTo>
                    <a:pt x="335658" y="459729"/>
                  </a:lnTo>
                  <a:lnTo>
                    <a:pt x="335693" y="459992"/>
                  </a:lnTo>
                  <a:lnTo>
                    <a:pt x="335760" y="460258"/>
                  </a:lnTo>
                  <a:lnTo>
                    <a:pt x="335840" y="460530"/>
                  </a:lnTo>
                  <a:lnTo>
                    <a:pt x="335903" y="460797"/>
                  </a:lnTo>
                  <a:lnTo>
                    <a:pt x="335990" y="461235"/>
                  </a:lnTo>
                  <a:lnTo>
                    <a:pt x="336097" y="461669"/>
                  </a:lnTo>
                  <a:lnTo>
                    <a:pt x="336196" y="462107"/>
                  </a:lnTo>
                  <a:lnTo>
                    <a:pt x="336259" y="462541"/>
                  </a:lnTo>
                  <a:lnTo>
                    <a:pt x="336268" y="462970"/>
                  </a:lnTo>
                  <a:lnTo>
                    <a:pt x="336239" y="463327"/>
                  </a:lnTo>
                  <a:lnTo>
                    <a:pt x="336188" y="463689"/>
                  </a:lnTo>
                  <a:lnTo>
                    <a:pt x="336109" y="464042"/>
                  </a:lnTo>
                  <a:lnTo>
                    <a:pt x="335994" y="464380"/>
                  </a:lnTo>
                  <a:lnTo>
                    <a:pt x="335836" y="464680"/>
                  </a:lnTo>
                  <a:lnTo>
                    <a:pt x="335646" y="464914"/>
                  </a:lnTo>
                  <a:lnTo>
                    <a:pt x="335417" y="465128"/>
                  </a:lnTo>
                  <a:lnTo>
                    <a:pt x="335163" y="465319"/>
                  </a:lnTo>
                  <a:lnTo>
                    <a:pt x="334902" y="465505"/>
                  </a:lnTo>
                  <a:lnTo>
                    <a:pt x="334640" y="465681"/>
                  </a:lnTo>
                  <a:lnTo>
                    <a:pt x="334292" y="465900"/>
                  </a:lnTo>
                  <a:lnTo>
                    <a:pt x="333928" y="466105"/>
                  </a:lnTo>
                  <a:lnTo>
                    <a:pt x="333555" y="466291"/>
                  </a:lnTo>
                  <a:lnTo>
                    <a:pt x="332796" y="466629"/>
                  </a:lnTo>
                  <a:lnTo>
                    <a:pt x="332375" y="466782"/>
                  </a:lnTo>
                  <a:lnTo>
                    <a:pt x="331948" y="466915"/>
                  </a:lnTo>
                  <a:lnTo>
                    <a:pt x="331518" y="467035"/>
                  </a:lnTo>
                  <a:lnTo>
                    <a:pt x="331090" y="467168"/>
                  </a:lnTo>
                  <a:lnTo>
                    <a:pt x="330674" y="467325"/>
                  </a:lnTo>
                  <a:lnTo>
                    <a:pt x="330409" y="467454"/>
                  </a:lnTo>
                  <a:lnTo>
                    <a:pt x="330147" y="467592"/>
                  </a:lnTo>
                  <a:lnTo>
                    <a:pt x="329629" y="467873"/>
                  </a:lnTo>
                  <a:lnTo>
                    <a:pt x="329360" y="467997"/>
                  </a:lnTo>
                  <a:lnTo>
                    <a:pt x="328833" y="468216"/>
                  </a:lnTo>
                  <a:lnTo>
                    <a:pt x="328291" y="468416"/>
                  </a:lnTo>
                  <a:lnTo>
                    <a:pt x="327744" y="468588"/>
                  </a:lnTo>
                  <a:lnTo>
                    <a:pt x="327187" y="468731"/>
                  </a:lnTo>
                  <a:lnTo>
                    <a:pt x="326628" y="468850"/>
                  </a:lnTo>
                  <a:lnTo>
                    <a:pt x="326133" y="468907"/>
                  </a:lnTo>
                  <a:lnTo>
                    <a:pt x="325630" y="468926"/>
                  </a:lnTo>
                  <a:lnTo>
                    <a:pt x="325127" y="468931"/>
                  </a:lnTo>
                  <a:lnTo>
                    <a:pt x="324633" y="468965"/>
                  </a:lnTo>
                  <a:lnTo>
                    <a:pt x="324150" y="469050"/>
                  </a:lnTo>
                  <a:lnTo>
                    <a:pt x="323952" y="469117"/>
                  </a:lnTo>
                  <a:lnTo>
                    <a:pt x="323754" y="469188"/>
                  </a:lnTo>
                  <a:lnTo>
                    <a:pt x="323366" y="469341"/>
                  </a:lnTo>
                  <a:lnTo>
                    <a:pt x="323168" y="469403"/>
                  </a:lnTo>
                  <a:lnTo>
                    <a:pt x="322867" y="469474"/>
                  </a:lnTo>
                  <a:lnTo>
                    <a:pt x="322555" y="469531"/>
                  </a:lnTo>
                  <a:lnTo>
                    <a:pt x="322246" y="469574"/>
                  </a:lnTo>
                  <a:lnTo>
                    <a:pt x="321934" y="469603"/>
                  </a:lnTo>
                  <a:lnTo>
                    <a:pt x="321620" y="469622"/>
                  </a:lnTo>
                  <a:lnTo>
                    <a:pt x="321014" y="469603"/>
                  </a:lnTo>
                  <a:lnTo>
                    <a:pt x="320402" y="469527"/>
                  </a:lnTo>
                  <a:lnTo>
                    <a:pt x="319792" y="469403"/>
                  </a:lnTo>
                  <a:lnTo>
                    <a:pt x="319182" y="469245"/>
                  </a:lnTo>
                  <a:lnTo>
                    <a:pt x="318588" y="469079"/>
                  </a:lnTo>
                  <a:lnTo>
                    <a:pt x="318204" y="468950"/>
                  </a:lnTo>
                  <a:lnTo>
                    <a:pt x="317452" y="468650"/>
                  </a:lnTo>
                  <a:lnTo>
                    <a:pt x="317075" y="468507"/>
                  </a:lnTo>
                  <a:lnTo>
                    <a:pt x="316688" y="468388"/>
                  </a:lnTo>
                  <a:lnTo>
                    <a:pt x="316260" y="468297"/>
                  </a:lnTo>
                  <a:lnTo>
                    <a:pt x="315821" y="468235"/>
                  </a:lnTo>
                  <a:lnTo>
                    <a:pt x="314942" y="468135"/>
                  </a:lnTo>
                  <a:lnTo>
                    <a:pt x="314503" y="468064"/>
                  </a:lnTo>
                  <a:lnTo>
                    <a:pt x="314241" y="468026"/>
                  </a:lnTo>
                  <a:lnTo>
                    <a:pt x="313969" y="467992"/>
                  </a:lnTo>
                  <a:lnTo>
                    <a:pt x="313706" y="467949"/>
                  </a:lnTo>
                  <a:lnTo>
                    <a:pt x="313450" y="467892"/>
                  </a:lnTo>
                  <a:lnTo>
                    <a:pt x="313208" y="467797"/>
                  </a:lnTo>
                  <a:lnTo>
                    <a:pt x="313014" y="467673"/>
                  </a:lnTo>
                  <a:lnTo>
                    <a:pt x="312831" y="467516"/>
                  </a:lnTo>
                  <a:lnTo>
                    <a:pt x="312658" y="467349"/>
                  </a:lnTo>
                  <a:lnTo>
                    <a:pt x="312479" y="467187"/>
                  </a:lnTo>
                  <a:lnTo>
                    <a:pt x="312290" y="467044"/>
                  </a:lnTo>
                  <a:lnTo>
                    <a:pt x="311996" y="466897"/>
                  </a:lnTo>
                  <a:lnTo>
                    <a:pt x="311684" y="466777"/>
                  </a:lnTo>
                  <a:lnTo>
                    <a:pt x="311364" y="466672"/>
                  </a:lnTo>
                  <a:lnTo>
                    <a:pt x="310714" y="466486"/>
                  </a:lnTo>
                  <a:lnTo>
                    <a:pt x="310088" y="466286"/>
                  </a:lnTo>
                  <a:lnTo>
                    <a:pt x="309776" y="466196"/>
                  </a:lnTo>
                  <a:lnTo>
                    <a:pt x="309460" y="466115"/>
                  </a:lnTo>
                  <a:lnTo>
                    <a:pt x="309139" y="466053"/>
                  </a:lnTo>
                  <a:lnTo>
                    <a:pt x="308592" y="465976"/>
                  </a:lnTo>
                  <a:lnTo>
                    <a:pt x="308034" y="465943"/>
                  </a:lnTo>
                  <a:lnTo>
                    <a:pt x="307472" y="465943"/>
                  </a:lnTo>
                  <a:lnTo>
                    <a:pt x="306914" y="465991"/>
                  </a:lnTo>
                  <a:lnTo>
                    <a:pt x="306376" y="466082"/>
                  </a:lnTo>
                  <a:lnTo>
                    <a:pt x="305999" y="466186"/>
                  </a:lnTo>
                  <a:lnTo>
                    <a:pt x="305632" y="466324"/>
                  </a:lnTo>
                  <a:lnTo>
                    <a:pt x="304539" y="466787"/>
                  </a:lnTo>
                  <a:lnTo>
                    <a:pt x="304227" y="466911"/>
                  </a:lnTo>
                  <a:lnTo>
                    <a:pt x="303608" y="467168"/>
                  </a:lnTo>
                  <a:lnTo>
                    <a:pt x="302982" y="467416"/>
                  </a:lnTo>
                  <a:lnTo>
                    <a:pt x="302666" y="467502"/>
                  </a:lnTo>
                  <a:lnTo>
                    <a:pt x="301982" y="467644"/>
                  </a:lnTo>
                  <a:lnTo>
                    <a:pt x="301700" y="467754"/>
                  </a:lnTo>
                  <a:lnTo>
                    <a:pt x="301450" y="468040"/>
                  </a:lnTo>
                  <a:lnTo>
                    <a:pt x="301392" y="468173"/>
                  </a:lnTo>
                  <a:lnTo>
                    <a:pt x="301352" y="468307"/>
                  </a:lnTo>
                  <a:lnTo>
                    <a:pt x="301448" y="468678"/>
                  </a:lnTo>
                  <a:lnTo>
                    <a:pt x="301677" y="468760"/>
                  </a:lnTo>
                  <a:lnTo>
                    <a:pt x="301982" y="468831"/>
                  </a:lnTo>
                  <a:lnTo>
                    <a:pt x="302305" y="468893"/>
                  </a:lnTo>
                  <a:lnTo>
                    <a:pt x="302591" y="468960"/>
                  </a:lnTo>
                  <a:lnTo>
                    <a:pt x="303082" y="469088"/>
                  </a:lnTo>
                  <a:lnTo>
                    <a:pt x="303577" y="469208"/>
                  </a:lnTo>
                  <a:lnTo>
                    <a:pt x="304076" y="469317"/>
                  </a:lnTo>
                  <a:lnTo>
                    <a:pt x="304570" y="469436"/>
                  </a:lnTo>
                  <a:lnTo>
                    <a:pt x="305057" y="469574"/>
                  </a:lnTo>
                  <a:lnTo>
                    <a:pt x="305469" y="469703"/>
                  </a:lnTo>
                  <a:lnTo>
                    <a:pt x="305877" y="469836"/>
                  </a:lnTo>
                  <a:lnTo>
                    <a:pt x="306284" y="469975"/>
                  </a:lnTo>
                  <a:lnTo>
                    <a:pt x="306685" y="470132"/>
                  </a:lnTo>
                  <a:lnTo>
                    <a:pt x="307077" y="470303"/>
                  </a:lnTo>
                  <a:lnTo>
                    <a:pt x="307449" y="470494"/>
                  </a:lnTo>
                  <a:lnTo>
                    <a:pt x="307816" y="470699"/>
                  </a:lnTo>
                  <a:lnTo>
                    <a:pt x="308177" y="470918"/>
                  </a:lnTo>
                  <a:lnTo>
                    <a:pt x="308525" y="471147"/>
                  </a:lnTo>
                  <a:lnTo>
                    <a:pt x="308865" y="471395"/>
                  </a:lnTo>
                  <a:lnTo>
                    <a:pt x="309344" y="471781"/>
                  </a:lnTo>
                  <a:lnTo>
                    <a:pt x="310442" y="472958"/>
                  </a:lnTo>
                  <a:lnTo>
                    <a:pt x="311268" y="473654"/>
                  </a:lnTo>
                  <a:lnTo>
                    <a:pt x="312270" y="474854"/>
                  </a:lnTo>
                  <a:lnTo>
                    <a:pt x="312539" y="475131"/>
                  </a:lnTo>
                  <a:lnTo>
                    <a:pt x="312824" y="475402"/>
                  </a:lnTo>
                  <a:lnTo>
                    <a:pt x="313114" y="475660"/>
                  </a:lnTo>
                  <a:lnTo>
                    <a:pt x="313410" y="475912"/>
                  </a:lnTo>
                  <a:lnTo>
                    <a:pt x="313715" y="476156"/>
                  </a:lnTo>
                  <a:lnTo>
                    <a:pt x="313996" y="476351"/>
                  </a:lnTo>
                  <a:lnTo>
                    <a:pt x="314582" y="476703"/>
                  </a:lnTo>
                  <a:lnTo>
                    <a:pt x="314867" y="476889"/>
                  </a:lnTo>
                  <a:lnTo>
                    <a:pt x="315132" y="477099"/>
                  </a:lnTo>
                  <a:lnTo>
                    <a:pt x="315314" y="477271"/>
                  </a:lnTo>
                  <a:lnTo>
                    <a:pt x="315488" y="477452"/>
                  </a:lnTo>
                  <a:lnTo>
                    <a:pt x="315655" y="477642"/>
                  </a:lnTo>
                  <a:lnTo>
                    <a:pt x="315813" y="477833"/>
                  </a:lnTo>
                  <a:lnTo>
                    <a:pt x="315964" y="478033"/>
                  </a:lnTo>
                  <a:lnTo>
                    <a:pt x="316162" y="478305"/>
                  </a:lnTo>
                  <a:lnTo>
                    <a:pt x="316347" y="478590"/>
                  </a:lnTo>
                  <a:lnTo>
                    <a:pt x="316518" y="478886"/>
                  </a:lnTo>
                  <a:lnTo>
                    <a:pt x="316668" y="479186"/>
                  </a:lnTo>
                  <a:lnTo>
                    <a:pt x="316790" y="479496"/>
                  </a:lnTo>
                  <a:lnTo>
                    <a:pt x="316882" y="479777"/>
                  </a:lnTo>
                  <a:lnTo>
                    <a:pt x="316964" y="480073"/>
                  </a:lnTo>
                  <a:lnTo>
                    <a:pt x="317028" y="480373"/>
                  </a:lnTo>
                  <a:lnTo>
                    <a:pt x="317053" y="480668"/>
                  </a:lnTo>
                  <a:lnTo>
                    <a:pt x="317024" y="480944"/>
                  </a:lnTo>
                  <a:lnTo>
                    <a:pt x="316949" y="481178"/>
                  </a:lnTo>
                  <a:lnTo>
                    <a:pt x="316826" y="481411"/>
                  </a:lnTo>
                  <a:lnTo>
                    <a:pt x="316679" y="481631"/>
                  </a:lnTo>
                  <a:lnTo>
                    <a:pt x="316518" y="481845"/>
                  </a:lnTo>
                  <a:lnTo>
                    <a:pt x="316351" y="482050"/>
                  </a:lnTo>
                  <a:lnTo>
                    <a:pt x="316133" y="482298"/>
                  </a:lnTo>
                  <a:lnTo>
                    <a:pt x="315893" y="482531"/>
                  </a:lnTo>
                  <a:lnTo>
                    <a:pt x="315635" y="482746"/>
                  </a:lnTo>
                  <a:lnTo>
                    <a:pt x="315365" y="482951"/>
                  </a:lnTo>
                  <a:lnTo>
                    <a:pt x="315093" y="483141"/>
                  </a:lnTo>
                  <a:lnTo>
                    <a:pt x="314867" y="483284"/>
                  </a:lnTo>
                  <a:lnTo>
                    <a:pt x="314388" y="483532"/>
                  </a:lnTo>
                  <a:lnTo>
                    <a:pt x="314143" y="483651"/>
                  </a:lnTo>
                  <a:lnTo>
                    <a:pt x="313909" y="483780"/>
                  </a:lnTo>
                  <a:lnTo>
                    <a:pt x="313684" y="483918"/>
                  </a:lnTo>
                  <a:lnTo>
                    <a:pt x="313236" y="484209"/>
                  </a:lnTo>
                  <a:lnTo>
                    <a:pt x="313014" y="484347"/>
                  </a:lnTo>
                  <a:lnTo>
                    <a:pt x="312784" y="484481"/>
                  </a:lnTo>
                  <a:lnTo>
                    <a:pt x="312551" y="484599"/>
                  </a:lnTo>
                  <a:lnTo>
                    <a:pt x="312310" y="484709"/>
                  </a:lnTo>
                  <a:lnTo>
                    <a:pt x="312068" y="484814"/>
                  </a:lnTo>
                  <a:lnTo>
                    <a:pt x="311831" y="484928"/>
                  </a:lnTo>
                  <a:lnTo>
                    <a:pt x="311602" y="485052"/>
                  </a:lnTo>
                  <a:lnTo>
                    <a:pt x="311312" y="485271"/>
                  </a:lnTo>
                  <a:lnTo>
                    <a:pt x="311043" y="485524"/>
                  </a:lnTo>
                  <a:lnTo>
                    <a:pt x="310782" y="485781"/>
                  </a:lnTo>
                  <a:lnTo>
                    <a:pt x="310508" y="486025"/>
                  </a:lnTo>
                  <a:lnTo>
                    <a:pt x="310212" y="486210"/>
                  </a:lnTo>
                  <a:lnTo>
                    <a:pt x="309938" y="486301"/>
                  </a:lnTo>
                  <a:lnTo>
                    <a:pt x="309645" y="486353"/>
                  </a:lnTo>
                  <a:lnTo>
                    <a:pt x="309348" y="486396"/>
                  </a:lnTo>
                  <a:lnTo>
                    <a:pt x="309072" y="486458"/>
                  </a:lnTo>
                  <a:lnTo>
                    <a:pt x="308585" y="486811"/>
                  </a:lnTo>
                  <a:lnTo>
                    <a:pt x="308473" y="486944"/>
                  </a:lnTo>
                  <a:lnTo>
                    <a:pt x="308378" y="487082"/>
                  </a:lnTo>
                  <a:lnTo>
                    <a:pt x="308300" y="487230"/>
                  </a:lnTo>
                  <a:lnTo>
                    <a:pt x="308255" y="487378"/>
                  </a:lnTo>
                  <a:lnTo>
                    <a:pt x="308236" y="487544"/>
                  </a:lnTo>
                  <a:lnTo>
                    <a:pt x="308228" y="487711"/>
                  </a:lnTo>
                  <a:lnTo>
                    <a:pt x="308208" y="487869"/>
                  </a:lnTo>
                  <a:lnTo>
                    <a:pt x="308157" y="488016"/>
                  </a:lnTo>
                  <a:lnTo>
                    <a:pt x="307919" y="488164"/>
                  </a:lnTo>
                  <a:lnTo>
                    <a:pt x="307507" y="488207"/>
                  </a:lnTo>
                  <a:lnTo>
                    <a:pt x="307013" y="488207"/>
                  </a:lnTo>
                  <a:lnTo>
                    <a:pt x="306522" y="488240"/>
                  </a:lnTo>
                  <a:lnTo>
                    <a:pt x="305908" y="488540"/>
                  </a:lnTo>
                  <a:lnTo>
                    <a:pt x="305421" y="488988"/>
                  </a:lnTo>
                  <a:lnTo>
                    <a:pt x="305251" y="489160"/>
                  </a:lnTo>
                  <a:lnTo>
                    <a:pt x="305085" y="489336"/>
                  </a:lnTo>
                  <a:lnTo>
                    <a:pt x="304915" y="489503"/>
                  </a:lnTo>
                  <a:lnTo>
                    <a:pt x="304733" y="489665"/>
                  </a:lnTo>
                  <a:lnTo>
                    <a:pt x="304479" y="489837"/>
                  </a:lnTo>
                  <a:lnTo>
                    <a:pt x="304194" y="489980"/>
                  </a:lnTo>
                  <a:lnTo>
                    <a:pt x="303913" y="490127"/>
                  </a:lnTo>
                  <a:lnTo>
                    <a:pt x="303664" y="490289"/>
                  </a:lnTo>
                  <a:lnTo>
                    <a:pt x="303478" y="490494"/>
                  </a:lnTo>
                  <a:lnTo>
                    <a:pt x="303379" y="490756"/>
                  </a:lnTo>
                  <a:lnTo>
                    <a:pt x="303347" y="491052"/>
                  </a:lnTo>
                  <a:lnTo>
                    <a:pt x="303347" y="491695"/>
                  </a:lnTo>
                  <a:lnTo>
                    <a:pt x="303323" y="492005"/>
                  </a:lnTo>
                  <a:lnTo>
                    <a:pt x="303240" y="492453"/>
                  </a:lnTo>
                  <a:lnTo>
                    <a:pt x="303138" y="492901"/>
                  </a:lnTo>
                  <a:lnTo>
                    <a:pt x="303018" y="493344"/>
                  </a:lnTo>
                  <a:lnTo>
                    <a:pt x="302884" y="493782"/>
                  </a:lnTo>
                  <a:lnTo>
                    <a:pt x="302733" y="494211"/>
                  </a:lnTo>
                  <a:lnTo>
                    <a:pt x="302223" y="495422"/>
                  </a:lnTo>
                  <a:lnTo>
                    <a:pt x="302005" y="495965"/>
                  </a:lnTo>
                  <a:lnTo>
                    <a:pt x="301862" y="496303"/>
                  </a:lnTo>
                  <a:lnTo>
                    <a:pt x="301649" y="496641"/>
                  </a:lnTo>
                  <a:lnTo>
                    <a:pt x="301214" y="497661"/>
                  </a:lnTo>
                  <a:lnTo>
                    <a:pt x="300437" y="498400"/>
                  </a:lnTo>
                  <a:lnTo>
                    <a:pt x="300141" y="498629"/>
                  </a:lnTo>
                  <a:lnTo>
                    <a:pt x="299809" y="498829"/>
                  </a:lnTo>
                  <a:lnTo>
                    <a:pt x="299444" y="498991"/>
                  </a:lnTo>
                  <a:lnTo>
                    <a:pt x="299076" y="499110"/>
                  </a:lnTo>
                  <a:lnTo>
                    <a:pt x="298707" y="499177"/>
                  </a:lnTo>
                  <a:lnTo>
                    <a:pt x="298371" y="499177"/>
                  </a:lnTo>
                  <a:lnTo>
                    <a:pt x="298023" y="499119"/>
                  </a:lnTo>
                  <a:lnTo>
                    <a:pt x="297678" y="499034"/>
                  </a:lnTo>
                  <a:lnTo>
                    <a:pt x="297326" y="498939"/>
                  </a:lnTo>
                  <a:lnTo>
                    <a:pt x="296981" y="498853"/>
                  </a:lnTo>
                  <a:lnTo>
                    <a:pt x="296329" y="498724"/>
                  </a:lnTo>
                  <a:lnTo>
                    <a:pt x="295672" y="498586"/>
                  </a:lnTo>
                  <a:lnTo>
                    <a:pt x="295022" y="498443"/>
                  </a:lnTo>
                  <a:lnTo>
                    <a:pt x="294376" y="498271"/>
                  </a:lnTo>
                  <a:lnTo>
                    <a:pt x="293748" y="498071"/>
                  </a:lnTo>
                  <a:lnTo>
                    <a:pt x="293316" y="497866"/>
                  </a:lnTo>
                  <a:lnTo>
                    <a:pt x="292888" y="497609"/>
                  </a:lnTo>
                  <a:lnTo>
                    <a:pt x="292465" y="497361"/>
                  </a:lnTo>
                  <a:lnTo>
                    <a:pt x="292053" y="497190"/>
                  </a:lnTo>
                  <a:lnTo>
                    <a:pt x="291668" y="497161"/>
                  </a:lnTo>
                  <a:lnTo>
                    <a:pt x="291519" y="497199"/>
                  </a:lnTo>
                  <a:lnTo>
                    <a:pt x="291372" y="497251"/>
                  </a:lnTo>
                  <a:lnTo>
                    <a:pt x="291087" y="497380"/>
                  </a:lnTo>
                  <a:lnTo>
                    <a:pt x="289421" y="498018"/>
                  </a:lnTo>
                  <a:lnTo>
                    <a:pt x="288653" y="498290"/>
                  </a:lnTo>
                  <a:lnTo>
                    <a:pt x="287876" y="498519"/>
                  </a:lnTo>
                  <a:lnTo>
                    <a:pt x="287092" y="498681"/>
                  </a:lnTo>
                  <a:lnTo>
                    <a:pt x="286420" y="498790"/>
                  </a:lnTo>
                  <a:lnTo>
                    <a:pt x="285727" y="498891"/>
                  </a:lnTo>
                  <a:lnTo>
                    <a:pt x="285039" y="498948"/>
                  </a:lnTo>
                  <a:lnTo>
                    <a:pt x="284378" y="498919"/>
                  </a:lnTo>
                  <a:lnTo>
                    <a:pt x="283772" y="498767"/>
                  </a:lnTo>
                  <a:lnTo>
                    <a:pt x="283391" y="498562"/>
                  </a:lnTo>
                  <a:lnTo>
                    <a:pt x="283039" y="498290"/>
                  </a:lnTo>
                  <a:lnTo>
                    <a:pt x="282699" y="497986"/>
                  </a:lnTo>
                  <a:lnTo>
                    <a:pt x="282354" y="497690"/>
                  </a:lnTo>
                  <a:lnTo>
                    <a:pt x="281991" y="497428"/>
                  </a:lnTo>
                  <a:lnTo>
                    <a:pt x="281590" y="497199"/>
                  </a:lnTo>
                  <a:lnTo>
                    <a:pt x="281182" y="496984"/>
                  </a:lnTo>
                  <a:lnTo>
                    <a:pt x="280763" y="496789"/>
                  </a:lnTo>
                  <a:lnTo>
                    <a:pt x="280343" y="496608"/>
                  </a:lnTo>
                  <a:lnTo>
                    <a:pt x="279911" y="496446"/>
                  </a:lnTo>
                  <a:lnTo>
                    <a:pt x="279492" y="496308"/>
                  </a:lnTo>
                  <a:lnTo>
                    <a:pt x="279060" y="496184"/>
                  </a:lnTo>
                  <a:lnTo>
                    <a:pt x="278629" y="496079"/>
                  </a:lnTo>
                  <a:lnTo>
                    <a:pt x="278194" y="495984"/>
                  </a:lnTo>
                  <a:lnTo>
                    <a:pt x="277758" y="495898"/>
                  </a:lnTo>
                  <a:lnTo>
                    <a:pt x="277157" y="495798"/>
                  </a:lnTo>
                  <a:lnTo>
                    <a:pt x="276551" y="495727"/>
                  </a:lnTo>
                  <a:lnTo>
                    <a:pt x="275335" y="495617"/>
                  </a:lnTo>
                  <a:lnTo>
                    <a:pt x="274730" y="495555"/>
                  </a:lnTo>
                  <a:lnTo>
                    <a:pt x="273574" y="495426"/>
                  </a:lnTo>
                  <a:lnTo>
                    <a:pt x="273289" y="495384"/>
                  </a:lnTo>
                  <a:lnTo>
                    <a:pt x="272984" y="495317"/>
                  </a:lnTo>
                  <a:lnTo>
                    <a:pt x="272378" y="495145"/>
                  </a:lnTo>
                  <a:lnTo>
                    <a:pt x="272077" y="495083"/>
                  </a:lnTo>
                  <a:lnTo>
                    <a:pt x="271777" y="495064"/>
                  </a:lnTo>
                  <a:lnTo>
                    <a:pt x="271358" y="495131"/>
                  </a:lnTo>
                  <a:lnTo>
                    <a:pt x="270933" y="495278"/>
                  </a:lnTo>
                  <a:lnTo>
                    <a:pt x="270514" y="495483"/>
                  </a:lnTo>
                  <a:lnTo>
                    <a:pt x="270114" y="495722"/>
                  </a:lnTo>
                  <a:lnTo>
                    <a:pt x="269742" y="495974"/>
                  </a:lnTo>
                  <a:lnTo>
                    <a:pt x="269492" y="496184"/>
                  </a:lnTo>
                  <a:lnTo>
                    <a:pt x="269263" y="496418"/>
                  </a:lnTo>
                  <a:lnTo>
                    <a:pt x="268993" y="496713"/>
                  </a:lnTo>
                  <a:lnTo>
                    <a:pt x="268812" y="496903"/>
                  </a:lnTo>
                  <a:lnTo>
                    <a:pt x="268566" y="497118"/>
                  </a:lnTo>
                  <a:lnTo>
                    <a:pt x="268254" y="497328"/>
                  </a:lnTo>
                  <a:lnTo>
                    <a:pt x="267922" y="497518"/>
                  </a:lnTo>
                  <a:lnTo>
                    <a:pt x="267232" y="497857"/>
                  </a:lnTo>
                  <a:lnTo>
                    <a:pt x="266891" y="498033"/>
                  </a:lnTo>
                  <a:lnTo>
                    <a:pt x="266299" y="498357"/>
                  </a:lnTo>
                  <a:lnTo>
                    <a:pt x="265119" y="499010"/>
                  </a:lnTo>
                  <a:lnTo>
                    <a:pt x="264517" y="499310"/>
                  </a:lnTo>
                  <a:lnTo>
                    <a:pt x="263903" y="499577"/>
                  </a:lnTo>
                  <a:lnTo>
                    <a:pt x="263286" y="499777"/>
                  </a:lnTo>
                  <a:lnTo>
                    <a:pt x="262645" y="499925"/>
                  </a:lnTo>
                  <a:lnTo>
                    <a:pt x="262003" y="500063"/>
                  </a:lnTo>
                  <a:lnTo>
                    <a:pt x="261378" y="500230"/>
                  </a:lnTo>
                  <a:lnTo>
                    <a:pt x="260783" y="500468"/>
                  </a:lnTo>
                  <a:lnTo>
                    <a:pt x="260478" y="500630"/>
                  </a:lnTo>
                  <a:lnTo>
                    <a:pt x="260186" y="500811"/>
                  </a:lnTo>
                  <a:lnTo>
                    <a:pt x="259323" y="501388"/>
                  </a:lnTo>
                  <a:lnTo>
                    <a:pt x="258420" y="501974"/>
                  </a:lnTo>
                  <a:lnTo>
                    <a:pt x="257826" y="502374"/>
                  </a:lnTo>
                  <a:lnTo>
                    <a:pt x="257407" y="502636"/>
                  </a:lnTo>
                  <a:lnTo>
                    <a:pt x="256995" y="502903"/>
                  </a:lnTo>
                  <a:lnTo>
                    <a:pt x="256176" y="503456"/>
                  </a:lnTo>
                  <a:lnTo>
                    <a:pt x="255775" y="503742"/>
                  </a:lnTo>
                  <a:lnTo>
                    <a:pt x="255381" y="504033"/>
                  </a:lnTo>
                  <a:lnTo>
                    <a:pt x="254992" y="504328"/>
                  </a:lnTo>
                  <a:lnTo>
                    <a:pt x="254224" y="504933"/>
                  </a:lnTo>
                  <a:lnTo>
                    <a:pt x="253844" y="505243"/>
                  </a:lnTo>
                  <a:lnTo>
                    <a:pt x="253187" y="505762"/>
                  </a:lnTo>
                  <a:lnTo>
                    <a:pt x="252518" y="506277"/>
                  </a:lnTo>
                  <a:lnTo>
                    <a:pt x="251865" y="506811"/>
                  </a:lnTo>
                  <a:lnTo>
                    <a:pt x="251255" y="507378"/>
                  </a:lnTo>
                  <a:lnTo>
                    <a:pt x="250709" y="507997"/>
                  </a:lnTo>
                  <a:lnTo>
                    <a:pt x="250313" y="508555"/>
                  </a:lnTo>
                  <a:lnTo>
                    <a:pt x="249952" y="509146"/>
                  </a:lnTo>
                  <a:lnTo>
                    <a:pt x="249620" y="509760"/>
                  </a:lnTo>
                  <a:lnTo>
                    <a:pt x="249324" y="510394"/>
                  </a:lnTo>
                  <a:lnTo>
                    <a:pt x="249050" y="511028"/>
                  </a:lnTo>
                  <a:lnTo>
                    <a:pt x="248899" y="511428"/>
                  </a:lnTo>
                  <a:lnTo>
                    <a:pt x="248757" y="511833"/>
                  </a:lnTo>
                  <a:lnTo>
                    <a:pt x="248627" y="512243"/>
                  </a:lnTo>
                  <a:lnTo>
                    <a:pt x="248381" y="513063"/>
                  </a:lnTo>
                  <a:lnTo>
                    <a:pt x="248278" y="513506"/>
                  </a:lnTo>
                  <a:lnTo>
                    <a:pt x="248200" y="513968"/>
                  </a:lnTo>
                  <a:lnTo>
                    <a:pt x="248113" y="514421"/>
                  </a:lnTo>
                  <a:lnTo>
                    <a:pt x="247989" y="514845"/>
                  </a:lnTo>
                  <a:lnTo>
                    <a:pt x="247795" y="515221"/>
                  </a:lnTo>
                  <a:lnTo>
                    <a:pt x="247403" y="515627"/>
                  </a:lnTo>
                  <a:lnTo>
                    <a:pt x="246884" y="515960"/>
                  </a:lnTo>
                  <a:lnTo>
                    <a:pt x="246291" y="516232"/>
                  </a:lnTo>
                  <a:lnTo>
                    <a:pt x="245666" y="516437"/>
                  </a:lnTo>
                  <a:lnTo>
                    <a:pt x="245064" y="516580"/>
                  </a:lnTo>
                  <a:lnTo>
                    <a:pt x="244533" y="516651"/>
                  </a:lnTo>
                  <a:lnTo>
                    <a:pt x="243983" y="516670"/>
                  </a:lnTo>
                  <a:lnTo>
                    <a:pt x="243428" y="516642"/>
                  </a:lnTo>
                  <a:lnTo>
                    <a:pt x="242882" y="516565"/>
                  </a:lnTo>
                  <a:lnTo>
                    <a:pt x="242359" y="516446"/>
                  </a:lnTo>
                  <a:lnTo>
                    <a:pt x="242079" y="516346"/>
                  </a:lnTo>
                  <a:lnTo>
                    <a:pt x="241802" y="516222"/>
                  </a:lnTo>
                  <a:lnTo>
                    <a:pt x="241533" y="516089"/>
                  </a:lnTo>
                  <a:lnTo>
                    <a:pt x="241255" y="515965"/>
                  </a:lnTo>
                  <a:lnTo>
                    <a:pt x="240974" y="515865"/>
                  </a:lnTo>
                  <a:lnTo>
                    <a:pt x="240539" y="515779"/>
                  </a:lnTo>
                  <a:lnTo>
                    <a:pt x="240096" y="515741"/>
                  </a:lnTo>
                  <a:lnTo>
                    <a:pt x="239640" y="515727"/>
                  </a:lnTo>
                  <a:lnTo>
                    <a:pt x="238734" y="515741"/>
                  </a:lnTo>
                  <a:lnTo>
                    <a:pt x="238342" y="515765"/>
                  </a:lnTo>
                  <a:lnTo>
                    <a:pt x="237558" y="515865"/>
                  </a:lnTo>
                  <a:lnTo>
                    <a:pt x="237170" y="515893"/>
                  </a:lnTo>
                  <a:lnTo>
                    <a:pt x="236786" y="515879"/>
                  </a:lnTo>
                  <a:lnTo>
                    <a:pt x="236307" y="515793"/>
                  </a:lnTo>
                  <a:lnTo>
                    <a:pt x="235828" y="515660"/>
                  </a:lnTo>
                  <a:lnTo>
                    <a:pt x="235358" y="515484"/>
                  </a:lnTo>
                  <a:lnTo>
                    <a:pt x="234906" y="515269"/>
                  </a:lnTo>
                  <a:lnTo>
                    <a:pt x="234478" y="515026"/>
                  </a:lnTo>
                  <a:lnTo>
                    <a:pt x="234129" y="514792"/>
                  </a:lnTo>
                  <a:lnTo>
                    <a:pt x="233797" y="514535"/>
                  </a:lnTo>
                  <a:lnTo>
                    <a:pt x="233481" y="514249"/>
                  </a:lnTo>
                  <a:lnTo>
                    <a:pt x="233180" y="513949"/>
                  </a:lnTo>
                  <a:lnTo>
                    <a:pt x="232895" y="513640"/>
                  </a:lnTo>
                  <a:lnTo>
                    <a:pt x="232697" y="513377"/>
                  </a:lnTo>
                  <a:lnTo>
                    <a:pt x="232519" y="513096"/>
                  </a:lnTo>
                  <a:lnTo>
                    <a:pt x="232345" y="512810"/>
                  </a:lnTo>
                  <a:lnTo>
                    <a:pt x="232158" y="512539"/>
                  </a:lnTo>
                  <a:lnTo>
                    <a:pt x="231945" y="512300"/>
                  </a:lnTo>
                  <a:lnTo>
                    <a:pt x="231688" y="512114"/>
                  </a:lnTo>
                  <a:lnTo>
                    <a:pt x="231390" y="511962"/>
                  </a:lnTo>
                  <a:lnTo>
                    <a:pt x="231089" y="511824"/>
                  </a:lnTo>
                  <a:lnTo>
                    <a:pt x="230804" y="511667"/>
                  </a:lnTo>
                  <a:lnTo>
                    <a:pt x="230564" y="511466"/>
                  </a:lnTo>
                  <a:lnTo>
                    <a:pt x="230388" y="511238"/>
                  </a:lnTo>
                  <a:lnTo>
                    <a:pt x="230243" y="510975"/>
                  </a:lnTo>
                  <a:lnTo>
                    <a:pt x="230116" y="510694"/>
                  </a:lnTo>
                  <a:lnTo>
                    <a:pt x="229997" y="510413"/>
                  </a:lnTo>
                  <a:lnTo>
                    <a:pt x="229867" y="510137"/>
                  </a:lnTo>
                  <a:lnTo>
                    <a:pt x="229689" y="509774"/>
                  </a:lnTo>
                  <a:lnTo>
                    <a:pt x="229506" y="509417"/>
                  </a:lnTo>
                  <a:lnTo>
                    <a:pt x="229419" y="509236"/>
                  </a:lnTo>
                  <a:lnTo>
                    <a:pt x="229617" y="508960"/>
                  </a:lnTo>
                  <a:lnTo>
                    <a:pt x="229938" y="508564"/>
                  </a:lnTo>
                  <a:lnTo>
                    <a:pt x="230108" y="508393"/>
                  </a:lnTo>
                  <a:lnTo>
                    <a:pt x="230480" y="508078"/>
                  </a:lnTo>
                  <a:lnTo>
                    <a:pt x="230638" y="507911"/>
                  </a:lnTo>
                  <a:lnTo>
                    <a:pt x="230757" y="507726"/>
                  </a:lnTo>
                  <a:lnTo>
                    <a:pt x="230813" y="507587"/>
                  </a:lnTo>
                  <a:lnTo>
                    <a:pt x="230860" y="507444"/>
                  </a:lnTo>
                  <a:lnTo>
                    <a:pt x="230891" y="507292"/>
                  </a:lnTo>
                  <a:lnTo>
                    <a:pt x="230907" y="507144"/>
                  </a:lnTo>
                  <a:lnTo>
                    <a:pt x="230896" y="507006"/>
                  </a:lnTo>
                  <a:lnTo>
                    <a:pt x="230753" y="506863"/>
                  </a:lnTo>
                  <a:lnTo>
                    <a:pt x="230437" y="506753"/>
                  </a:lnTo>
                  <a:lnTo>
                    <a:pt x="230016" y="506663"/>
                  </a:lnTo>
                  <a:lnTo>
                    <a:pt x="229569" y="506587"/>
                  </a:lnTo>
                  <a:lnTo>
                    <a:pt x="228762" y="506420"/>
                  </a:lnTo>
                  <a:lnTo>
                    <a:pt x="228350" y="506353"/>
                  </a:lnTo>
                  <a:lnTo>
                    <a:pt x="227520" y="506229"/>
                  </a:lnTo>
                  <a:lnTo>
                    <a:pt x="226751" y="506124"/>
                  </a:lnTo>
                  <a:lnTo>
                    <a:pt x="226039" y="506039"/>
                  </a:lnTo>
                  <a:lnTo>
                    <a:pt x="225892" y="506058"/>
                  </a:lnTo>
                  <a:lnTo>
                    <a:pt x="225725" y="506034"/>
                  </a:lnTo>
                  <a:lnTo>
                    <a:pt x="225560" y="505996"/>
                  </a:lnTo>
                  <a:lnTo>
                    <a:pt x="225053" y="506463"/>
                  </a:lnTo>
                  <a:lnTo>
                    <a:pt x="225191" y="506692"/>
                  </a:lnTo>
                  <a:lnTo>
                    <a:pt x="225311" y="506920"/>
                  </a:lnTo>
                  <a:lnTo>
                    <a:pt x="225413" y="507158"/>
                  </a:lnTo>
                  <a:lnTo>
                    <a:pt x="225512" y="507402"/>
                  </a:lnTo>
                  <a:lnTo>
                    <a:pt x="225599" y="507645"/>
                  </a:lnTo>
                  <a:lnTo>
                    <a:pt x="225678" y="507893"/>
                  </a:lnTo>
                  <a:lnTo>
                    <a:pt x="225821" y="508421"/>
                  </a:lnTo>
                  <a:lnTo>
                    <a:pt x="225923" y="508965"/>
                  </a:lnTo>
                  <a:lnTo>
                    <a:pt x="225999" y="509517"/>
                  </a:lnTo>
                  <a:lnTo>
                    <a:pt x="226050" y="510070"/>
                  </a:lnTo>
                  <a:lnTo>
                    <a:pt x="226097" y="510623"/>
                  </a:lnTo>
                  <a:lnTo>
                    <a:pt x="226126" y="511243"/>
                  </a:lnTo>
                  <a:lnTo>
                    <a:pt x="226126" y="511862"/>
                  </a:lnTo>
                  <a:lnTo>
                    <a:pt x="226106" y="512486"/>
                  </a:lnTo>
                  <a:lnTo>
                    <a:pt x="226090" y="513106"/>
                  </a:lnTo>
                  <a:lnTo>
                    <a:pt x="226086" y="513730"/>
                  </a:lnTo>
                  <a:lnTo>
                    <a:pt x="226102" y="514202"/>
                  </a:lnTo>
                  <a:lnTo>
                    <a:pt x="226157" y="515141"/>
                  </a:lnTo>
                  <a:lnTo>
                    <a:pt x="226161" y="515607"/>
                  </a:lnTo>
                  <a:lnTo>
                    <a:pt x="226126" y="516070"/>
                  </a:lnTo>
                  <a:lnTo>
                    <a:pt x="226082" y="516399"/>
                  </a:lnTo>
                  <a:lnTo>
                    <a:pt x="226019" y="516722"/>
                  </a:lnTo>
                  <a:lnTo>
                    <a:pt x="225948" y="517047"/>
                  </a:lnTo>
                  <a:lnTo>
                    <a:pt x="225861" y="517366"/>
                  </a:lnTo>
                  <a:lnTo>
                    <a:pt x="225599" y="518038"/>
                  </a:lnTo>
                  <a:lnTo>
                    <a:pt x="225465" y="518262"/>
                  </a:lnTo>
                  <a:lnTo>
                    <a:pt x="225291" y="518476"/>
                  </a:lnTo>
                  <a:lnTo>
                    <a:pt x="225093" y="518681"/>
                  </a:lnTo>
                  <a:lnTo>
                    <a:pt x="224870" y="518867"/>
                  </a:lnTo>
                  <a:lnTo>
                    <a:pt x="224637" y="519034"/>
                  </a:lnTo>
                  <a:lnTo>
                    <a:pt x="224400" y="519182"/>
                  </a:lnTo>
                  <a:lnTo>
                    <a:pt x="224126" y="519310"/>
                  </a:lnTo>
                  <a:lnTo>
                    <a:pt x="223833" y="519405"/>
                  </a:lnTo>
                  <a:lnTo>
                    <a:pt x="222931" y="519644"/>
                  </a:lnTo>
                  <a:lnTo>
                    <a:pt x="222654" y="519739"/>
                  </a:lnTo>
                  <a:lnTo>
                    <a:pt x="222376" y="519844"/>
                  </a:lnTo>
                  <a:lnTo>
                    <a:pt x="221822" y="520035"/>
                  </a:lnTo>
                  <a:lnTo>
                    <a:pt x="221541" y="520110"/>
                  </a:lnTo>
                  <a:lnTo>
                    <a:pt x="221221" y="520177"/>
                  </a:lnTo>
                  <a:lnTo>
                    <a:pt x="220900" y="520230"/>
                  </a:lnTo>
                  <a:lnTo>
                    <a:pt x="220575" y="520273"/>
                  </a:lnTo>
                  <a:lnTo>
                    <a:pt x="219927" y="520344"/>
                  </a:lnTo>
                  <a:lnTo>
                    <a:pt x="219693" y="520368"/>
                  </a:lnTo>
                  <a:lnTo>
                    <a:pt x="219225" y="520406"/>
                  </a:lnTo>
                  <a:lnTo>
                    <a:pt x="218992" y="520435"/>
                  </a:lnTo>
                  <a:lnTo>
                    <a:pt x="218762" y="520478"/>
                  </a:lnTo>
                  <a:lnTo>
                    <a:pt x="218457" y="520568"/>
                  </a:lnTo>
                  <a:lnTo>
                    <a:pt x="218157" y="520692"/>
                  </a:lnTo>
                  <a:lnTo>
                    <a:pt x="217860" y="520835"/>
                  </a:lnTo>
                  <a:lnTo>
                    <a:pt x="217559" y="520968"/>
                  </a:lnTo>
                  <a:lnTo>
                    <a:pt x="217259" y="521088"/>
                  </a:lnTo>
                  <a:lnTo>
                    <a:pt x="216629" y="521311"/>
                  </a:lnTo>
                  <a:lnTo>
                    <a:pt x="216312" y="521412"/>
                  </a:lnTo>
                  <a:lnTo>
                    <a:pt x="216106" y="521455"/>
                  </a:lnTo>
                  <a:lnTo>
                    <a:pt x="215429" y="521612"/>
                  </a:lnTo>
                  <a:lnTo>
                    <a:pt x="214071" y="521907"/>
                  </a:lnTo>
                  <a:lnTo>
                    <a:pt x="212714" y="522188"/>
                  </a:lnTo>
                  <a:lnTo>
                    <a:pt x="211577" y="522384"/>
                  </a:lnTo>
                  <a:lnTo>
                    <a:pt x="211007" y="522475"/>
                  </a:lnTo>
                  <a:lnTo>
                    <a:pt x="210445" y="522584"/>
                  </a:lnTo>
                  <a:lnTo>
                    <a:pt x="209884" y="522727"/>
                  </a:lnTo>
                  <a:lnTo>
                    <a:pt x="209396" y="522865"/>
                  </a:lnTo>
                  <a:lnTo>
                    <a:pt x="208909" y="523017"/>
                  </a:lnTo>
                  <a:lnTo>
                    <a:pt x="208426" y="523184"/>
                  </a:lnTo>
                  <a:lnTo>
                    <a:pt x="207956" y="523385"/>
                  </a:lnTo>
                  <a:lnTo>
                    <a:pt x="207504" y="523618"/>
                  </a:lnTo>
                  <a:lnTo>
                    <a:pt x="207069" y="523894"/>
                  </a:lnTo>
                  <a:lnTo>
                    <a:pt x="206855" y="524047"/>
                  </a:lnTo>
                  <a:lnTo>
                    <a:pt x="206644" y="524204"/>
                  </a:lnTo>
                  <a:lnTo>
                    <a:pt x="206439" y="524366"/>
                  </a:lnTo>
                  <a:lnTo>
                    <a:pt x="206288" y="524652"/>
                  </a:lnTo>
                  <a:lnTo>
                    <a:pt x="206154" y="524952"/>
                  </a:lnTo>
                  <a:lnTo>
                    <a:pt x="206012" y="525243"/>
                  </a:lnTo>
                  <a:lnTo>
                    <a:pt x="205834" y="525505"/>
                  </a:lnTo>
                  <a:lnTo>
                    <a:pt x="205675" y="525658"/>
                  </a:lnTo>
                  <a:lnTo>
                    <a:pt x="205323" y="525934"/>
                  </a:lnTo>
                  <a:lnTo>
                    <a:pt x="205010" y="526234"/>
                  </a:lnTo>
                  <a:lnTo>
                    <a:pt x="204919" y="526372"/>
                  </a:lnTo>
                  <a:lnTo>
                    <a:pt x="204840" y="526520"/>
                  </a:lnTo>
                  <a:lnTo>
                    <a:pt x="204626" y="526978"/>
                  </a:lnTo>
                  <a:lnTo>
                    <a:pt x="204507" y="527211"/>
                  </a:lnTo>
                  <a:lnTo>
                    <a:pt x="204277" y="527678"/>
                  </a:lnTo>
                  <a:lnTo>
                    <a:pt x="204166" y="527916"/>
                  </a:lnTo>
                  <a:lnTo>
                    <a:pt x="204064" y="528155"/>
                  </a:lnTo>
                  <a:lnTo>
                    <a:pt x="203965" y="528436"/>
                  </a:lnTo>
                  <a:lnTo>
                    <a:pt x="203707" y="529294"/>
                  </a:lnTo>
                  <a:lnTo>
                    <a:pt x="203509" y="529798"/>
                  </a:lnTo>
                  <a:lnTo>
                    <a:pt x="203411" y="530023"/>
                  </a:lnTo>
                  <a:lnTo>
                    <a:pt x="203304" y="530247"/>
                  </a:lnTo>
                  <a:lnTo>
                    <a:pt x="203186" y="530456"/>
                  </a:lnTo>
                  <a:lnTo>
                    <a:pt x="202591" y="531066"/>
                  </a:lnTo>
                  <a:lnTo>
                    <a:pt x="202460" y="531147"/>
                  </a:lnTo>
                  <a:lnTo>
                    <a:pt x="202287" y="531224"/>
                  </a:lnTo>
                  <a:lnTo>
                    <a:pt x="202097" y="531271"/>
                  </a:lnTo>
                  <a:lnTo>
                    <a:pt x="201899" y="531304"/>
                  </a:lnTo>
                  <a:lnTo>
                    <a:pt x="201701" y="531342"/>
                  </a:lnTo>
                  <a:lnTo>
                    <a:pt x="201514" y="531400"/>
                  </a:lnTo>
                  <a:lnTo>
                    <a:pt x="201369" y="531466"/>
                  </a:lnTo>
                  <a:lnTo>
                    <a:pt x="201226" y="531538"/>
                  </a:lnTo>
                  <a:lnTo>
                    <a:pt x="200944" y="531695"/>
                  </a:lnTo>
                  <a:lnTo>
                    <a:pt x="200799" y="531762"/>
                  </a:lnTo>
                  <a:lnTo>
                    <a:pt x="200588" y="531848"/>
                  </a:lnTo>
                  <a:lnTo>
                    <a:pt x="200371" y="531924"/>
                  </a:lnTo>
                  <a:lnTo>
                    <a:pt x="200153" y="531996"/>
                  </a:lnTo>
                  <a:lnTo>
                    <a:pt x="199935" y="532057"/>
                  </a:lnTo>
                  <a:lnTo>
                    <a:pt x="199713" y="532114"/>
                  </a:lnTo>
                  <a:lnTo>
                    <a:pt x="199523" y="532157"/>
                  </a:lnTo>
                  <a:lnTo>
                    <a:pt x="198953" y="532258"/>
                  </a:lnTo>
                  <a:lnTo>
                    <a:pt x="198764" y="532300"/>
                  </a:lnTo>
                  <a:lnTo>
                    <a:pt x="198379" y="532410"/>
                  </a:lnTo>
                  <a:lnTo>
                    <a:pt x="198185" y="532472"/>
                  </a:lnTo>
                  <a:lnTo>
                    <a:pt x="197995" y="532543"/>
                  </a:lnTo>
                  <a:lnTo>
                    <a:pt x="197813" y="532624"/>
                  </a:lnTo>
                  <a:lnTo>
                    <a:pt x="197504" y="532791"/>
                  </a:lnTo>
                  <a:lnTo>
                    <a:pt x="197207" y="532982"/>
                  </a:lnTo>
                  <a:lnTo>
                    <a:pt x="197065" y="533087"/>
                  </a:lnTo>
                  <a:lnTo>
                    <a:pt x="196911" y="533253"/>
                  </a:lnTo>
                  <a:lnTo>
                    <a:pt x="196740" y="533406"/>
                  </a:lnTo>
                  <a:lnTo>
                    <a:pt x="196562" y="533554"/>
                  </a:lnTo>
                  <a:lnTo>
                    <a:pt x="196377" y="533687"/>
                  </a:lnTo>
                  <a:lnTo>
                    <a:pt x="196183" y="533802"/>
                  </a:lnTo>
                  <a:lnTo>
                    <a:pt x="196036" y="533878"/>
                  </a:lnTo>
                  <a:lnTo>
                    <a:pt x="195731" y="534002"/>
                  </a:lnTo>
                  <a:lnTo>
                    <a:pt x="195577" y="534054"/>
                  </a:lnTo>
                  <a:lnTo>
                    <a:pt x="195185" y="534211"/>
                  </a:lnTo>
                  <a:lnTo>
                    <a:pt x="194468" y="534483"/>
                  </a:lnTo>
                  <a:lnTo>
                    <a:pt x="193847" y="534750"/>
                  </a:lnTo>
                  <a:lnTo>
                    <a:pt x="193466" y="534931"/>
                  </a:lnTo>
                  <a:lnTo>
                    <a:pt x="193090" y="535117"/>
                  </a:lnTo>
                  <a:lnTo>
                    <a:pt x="192711" y="535298"/>
                  </a:lnTo>
                  <a:lnTo>
                    <a:pt x="192326" y="535470"/>
                  </a:lnTo>
                  <a:lnTo>
                    <a:pt x="192070" y="535579"/>
                  </a:lnTo>
                  <a:lnTo>
                    <a:pt x="191808" y="535679"/>
                  </a:lnTo>
                  <a:lnTo>
                    <a:pt x="191024" y="535989"/>
                  </a:lnTo>
                  <a:lnTo>
                    <a:pt x="190774" y="536079"/>
                  </a:lnTo>
                  <a:lnTo>
                    <a:pt x="190509" y="536160"/>
                  </a:lnTo>
                  <a:lnTo>
                    <a:pt x="190253" y="536251"/>
                  </a:lnTo>
                  <a:lnTo>
                    <a:pt x="189924" y="536437"/>
                  </a:lnTo>
                  <a:lnTo>
                    <a:pt x="189650" y="536499"/>
                  </a:lnTo>
                  <a:lnTo>
                    <a:pt x="189378" y="536556"/>
                  </a:lnTo>
                  <a:lnTo>
                    <a:pt x="189100" y="536603"/>
                  </a:lnTo>
                  <a:lnTo>
                    <a:pt x="188823" y="536642"/>
                  </a:lnTo>
                  <a:lnTo>
                    <a:pt x="188545" y="536670"/>
                  </a:lnTo>
                  <a:lnTo>
                    <a:pt x="188205" y="536699"/>
                  </a:lnTo>
                  <a:lnTo>
                    <a:pt x="187861" y="536713"/>
                  </a:lnTo>
                  <a:lnTo>
                    <a:pt x="187521" y="536713"/>
                  </a:lnTo>
                  <a:lnTo>
                    <a:pt x="187180" y="536699"/>
                  </a:lnTo>
                  <a:lnTo>
                    <a:pt x="186840" y="536661"/>
                  </a:lnTo>
                  <a:lnTo>
                    <a:pt x="186463" y="536589"/>
                  </a:lnTo>
                  <a:lnTo>
                    <a:pt x="186091" y="536489"/>
                  </a:lnTo>
                  <a:lnTo>
                    <a:pt x="185724" y="536370"/>
                  </a:lnTo>
                  <a:lnTo>
                    <a:pt x="185359" y="536242"/>
                  </a:lnTo>
                  <a:lnTo>
                    <a:pt x="184995" y="536108"/>
                  </a:lnTo>
                  <a:lnTo>
                    <a:pt x="184532" y="535927"/>
                  </a:lnTo>
                  <a:lnTo>
                    <a:pt x="184076" y="535736"/>
                  </a:lnTo>
                  <a:lnTo>
                    <a:pt x="183622" y="535527"/>
                  </a:lnTo>
                  <a:lnTo>
                    <a:pt x="183179" y="535307"/>
                  </a:lnTo>
                  <a:lnTo>
                    <a:pt x="182735" y="535084"/>
                  </a:lnTo>
                  <a:lnTo>
                    <a:pt x="182390" y="534902"/>
                  </a:lnTo>
                  <a:lnTo>
                    <a:pt x="181718" y="534521"/>
                  </a:lnTo>
                  <a:lnTo>
                    <a:pt x="181048" y="534130"/>
                  </a:lnTo>
                  <a:lnTo>
                    <a:pt x="180331" y="533721"/>
                  </a:lnTo>
                  <a:lnTo>
                    <a:pt x="179619" y="533306"/>
                  </a:lnTo>
                  <a:lnTo>
                    <a:pt x="179262" y="533096"/>
                  </a:lnTo>
                  <a:lnTo>
                    <a:pt x="179351" y="533449"/>
                  </a:lnTo>
                  <a:lnTo>
                    <a:pt x="179453" y="533797"/>
                  </a:lnTo>
                  <a:lnTo>
                    <a:pt x="179564" y="534145"/>
                  </a:lnTo>
                  <a:lnTo>
                    <a:pt x="179690" y="534488"/>
                  </a:lnTo>
                  <a:lnTo>
                    <a:pt x="179829" y="534821"/>
                  </a:lnTo>
                  <a:lnTo>
                    <a:pt x="179999" y="535188"/>
                  </a:lnTo>
                  <a:lnTo>
                    <a:pt x="180193" y="535550"/>
                  </a:lnTo>
                  <a:lnTo>
                    <a:pt x="180395" y="535903"/>
                  </a:lnTo>
                  <a:lnTo>
                    <a:pt x="180609" y="536251"/>
                  </a:lnTo>
                  <a:lnTo>
                    <a:pt x="180830" y="536594"/>
                  </a:lnTo>
                  <a:lnTo>
                    <a:pt x="181203" y="537147"/>
                  </a:lnTo>
                  <a:lnTo>
                    <a:pt x="181595" y="537690"/>
                  </a:lnTo>
                  <a:lnTo>
                    <a:pt x="182006" y="538214"/>
                  </a:lnTo>
                  <a:lnTo>
                    <a:pt x="182446" y="538719"/>
                  </a:lnTo>
                  <a:lnTo>
                    <a:pt x="182909" y="539191"/>
                  </a:lnTo>
                  <a:lnTo>
                    <a:pt x="183357" y="539610"/>
                  </a:lnTo>
                  <a:lnTo>
                    <a:pt x="183820" y="540020"/>
                  </a:lnTo>
                  <a:lnTo>
                    <a:pt x="184306" y="540402"/>
                  </a:lnTo>
                  <a:lnTo>
                    <a:pt x="184817" y="540730"/>
                  </a:lnTo>
                  <a:lnTo>
                    <a:pt x="185347" y="540987"/>
                  </a:lnTo>
                  <a:lnTo>
                    <a:pt x="185597" y="541078"/>
                  </a:lnTo>
                  <a:lnTo>
                    <a:pt x="185846" y="541159"/>
                  </a:lnTo>
                  <a:lnTo>
                    <a:pt x="186103" y="541231"/>
                  </a:lnTo>
                  <a:lnTo>
                    <a:pt x="186361" y="541288"/>
                  </a:lnTo>
                  <a:lnTo>
                    <a:pt x="186726" y="541426"/>
                  </a:lnTo>
                  <a:lnTo>
                    <a:pt x="186860" y="541488"/>
                  </a:lnTo>
                  <a:lnTo>
                    <a:pt x="187011" y="541536"/>
                  </a:lnTo>
                  <a:lnTo>
                    <a:pt x="187314" y="541621"/>
                  </a:lnTo>
                  <a:lnTo>
                    <a:pt x="187536" y="541674"/>
                  </a:lnTo>
                  <a:lnTo>
                    <a:pt x="187762" y="541712"/>
                  </a:lnTo>
                  <a:lnTo>
                    <a:pt x="188218" y="541769"/>
                  </a:lnTo>
                  <a:lnTo>
                    <a:pt x="188443" y="541802"/>
                  </a:lnTo>
                  <a:lnTo>
                    <a:pt x="188830" y="541879"/>
                  </a:lnTo>
                  <a:lnTo>
                    <a:pt x="189603" y="542041"/>
                  </a:lnTo>
                  <a:lnTo>
                    <a:pt x="189991" y="542112"/>
                  </a:lnTo>
                  <a:lnTo>
                    <a:pt x="190378" y="542165"/>
                  </a:lnTo>
                  <a:lnTo>
                    <a:pt x="190743" y="542193"/>
                  </a:lnTo>
                  <a:lnTo>
                    <a:pt x="191111" y="542208"/>
                  </a:lnTo>
                  <a:lnTo>
                    <a:pt x="191475" y="542212"/>
                  </a:lnTo>
                  <a:lnTo>
                    <a:pt x="191843" y="542208"/>
                  </a:lnTo>
                  <a:lnTo>
                    <a:pt x="192208" y="542198"/>
                  </a:lnTo>
                  <a:lnTo>
                    <a:pt x="192730" y="542155"/>
                  </a:lnTo>
                  <a:lnTo>
                    <a:pt x="193248" y="542088"/>
                  </a:lnTo>
                  <a:lnTo>
                    <a:pt x="193767" y="542003"/>
                  </a:lnTo>
                  <a:lnTo>
                    <a:pt x="194286" y="541907"/>
                  </a:lnTo>
                  <a:lnTo>
                    <a:pt x="195161" y="541736"/>
                  </a:lnTo>
                  <a:lnTo>
                    <a:pt x="195869" y="541588"/>
                  </a:lnTo>
                  <a:lnTo>
                    <a:pt x="196575" y="541416"/>
                  </a:lnTo>
                  <a:lnTo>
                    <a:pt x="196709" y="541364"/>
                  </a:lnTo>
                  <a:lnTo>
                    <a:pt x="196986" y="541269"/>
                  </a:lnTo>
                  <a:lnTo>
                    <a:pt x="197263" y="541183"/>
                  </a:lnTo>
                  <a:lnTo>
                    <a:pt x="197615" y="541097"/>
                  </a:lnTo>
                  <a:lnTo>
                    <a:pt x="197971" y="541030"/>
                  </a:lnTo>
                  <a:lnTo>
                    <a:pt x="198149" y="541002"/>
                  </a:lnTo>
                  <a:lnTo>
                    <a:pt x="198412" y="540973"/>
                  </a:lnTo>
                  <a:lnTo>
                    <a:pt x="198672" y="540959"/>
                  </a:lnTo>
                  <a:lnTo>
                    <a:pt x="199203" y="540940"/>
                  </a:lnTo>
                  <a:lnTo>
                    <a:pt x="199468" y="540926"/>
                  </a:lnTo>
                  <a:lnTo>
                    <a:pt x="199686" y="540911"/>
                  </a:lnTo>
                  <a:lnTo>
                    <a:pt x="199899" y="540888"/>
                  </a:lnTo>
                  <a:lnTo>
                    <a:pt x="200331" y="540849"/>
                  </a:lnTo>
                  <a:lnTo>
                    <a:pt x="200545" y="540849"/>
                  </a:lnTo>
                  <a:lnTo>
                    <a:pt x="200873" y="540863"/>
                  </a:lnTo>
                  <a:lnTo>
                    <a:pt x="201202" y="540897"/>
                  </a:lnTo>
                  <a:lnTo>
                    <a:pt x="201530" y="540945"/>
                  </a:lnTo>
                  <a:lnTo>
                    <a:pt x="201848" y="541021"/>
                  </a:lnTo>
                  <a:lnTo>
                    <a:pt x="202155" y="541126"/>
                  </a:lnTo>
                  <a:lnTo>
                    <a:pt x="202393" y="541226"/>
                  </a:lnTo>
                  <a:lnTo>
                    <a:pt x="202627" y="541345"/>
                  </a:lnTo>
                  <a:lnTo>
                    <a:pt x="202852" y="541474"/>
                  </a:lnTo>
                  <a:lnTo>
                    <a:pt x="203066" y="541621"/>
                  </a:lnTo>
                  <a:lnTo>
                    <a:pt x="203268" y="541784"/>
                  </a:lnTo>
                  <a:lnTo>
                    <a:pt x="203411" y="541907"/>
                  </a:lnTo>
                  <a:lnTo>
                    <a:pt x="203545" y="542041"/>
                  </a:lnTo>
                  <a:lnTo>
                    <a:pt x="203676" y="542179"/>
                  </a:lnTo>
                  <a:lnTo>
                    <a:pt x="203791" y="542326"/>
                  </a:lnTo>
                  <a:lnTo>
                    <a:pt x="203894" y="542484"/>
                  </a:lnTo>
                  <a:lnTo>
                    <a:pt x="203970" y="542632"/>
                  </a:lnTo>
                  <a:lnTo>
                    <a:pt x="204032" y="542789"/>
                  </a:lnTo>
                  <a:lnTo>
                    <a:pt x="204088" y="542951"/>
                  </a:lnTo>
                  <a:lnTo>
                    <a:pt x="204170" y="543275"/>
                  </a:lnTo>
                  <a:lnTo>
                    <a:pt x="204210" y="543518"/>
                  </a:lnTo>
                  <a:lnTo>
                    <a:pt x="204230" y="543761"/>
                  </a:lnTo>
                  <a:lnTo>
                    <a:pt x="204237" y="544262"/>
                  </a:lnTo>
                  <a:lnTo>
                    <a:pt x="204273" y="544924"/>
                  </a:lnTo>
                  <a:lnTo>
                    <a:pt x="204286" y="545129"/>
                  </a:lnTo>
                  <a:lnTo>
                    <a:pt x="204329" y="545543"/>
                  </a:lnTo>
                  <a:lnTo>
                    <a:pt x="204364" y="545782"/>
                  </a:lnTo>
                  <a:lnTo>
                    <a:pt x="204408" y="546020"/>
                  </a:lnTo>
                  <a:lnTo>
                    <a:pt x="204460" y="546253"/>
                  </a:lnTo>
                  <a:lnTo>
                    <a:pt x="204507" y="546492"/>
                  </a:lnTo>
                  <a:lnTo>
                    <a:pt x="204614" y="547063"/>
                  </a:lnTo>
                  <a:lnTo>
                    <a:pt x="204682" y="547402"/>
                  </a:lnTo>
                  <a:lnTo>
                    <a:pt x="204740" y="547740"/>
                  </a:lnTo>
                  <a:lnTo>
                    <a:pt x="204772" y="548073"/>
                  </a:lnTo>
                  <a:lnTo>
                    <a:pt x="204765" y="548407"/>
                  </a:lnTo>
                  <a:lnTo>
                    <a:pt x="204733" y="548622"/>
                  </a:lnTo>
                  <a:lnTo>
                    <a:pt x="204678" y="548841"/>
                  </a:lnTo>
                  <a:lnTo>
                    <a:pt x="204555" y="549270"/>
                  </a:lnTo>
                  <a:lnTo>
                    <a:pt x="204504" y="549484"/>
                  </a:lnTo>
                  <a:lnTo>
                    <a:pt x="204460" y="549708"/>
                  </a:lnTo>
                  <a:lnTo>
                    <a:pt x="204424" y="549932"/>
                  </a:lnTo>
                  <a:lnTo>
                    <a:pt x="204361" y="550385"/>
                  </a:lnTo>
                  <a:lnTo>
                    <a:pt x="204337" y="550614"/>
                  </a:lnTo>
                  <a:lnTo>
                    <a:pt x="204322" y="550861"/>
                  </a:lnTo>
                  <a:lnTo>
                    <a:pt x="204313" y="551109"/>
                  </a:lnTo>
                  <a:lnTo>
                    <a:pt x="204309" y="551352"/>
                  </a:lnTo>
                  <a:lnTo>
                    <a:pt x="204297" y="551600"/>
                  </a:lnTo>
                  <a:lnTo>
                    <a:pt x="204266" y="551843"/>
                  </a:lnTo>
                  <a:lnTo>
                    <a:pt x="204202" y="552134"/>
                  </a:lnTo>
                  <a:lnTo>
                    <a:pt x="204115" y="552420"/>
                  </a:lnTo>
                  <a:lnTo>
                    <a:pt x="204017" y="552701"/>
                  </a:lnTo>
                  <a:lnTo>
                    <a:pt x="203803" y="553263"/>
                  </a:lnTo>
                  <a:lnTo>
                    <a:pt x="203696" y="553558"/>
                  </a:lnTo>
                  <a:lnTo>
                    <a:pt x="203596" y="553859"/>
                  </a:lnTo>
                  <a:lnTo>
                    <a:pt x="203486" y="554154"/>
                  </a:lnTo>
                  <a:lnTo>
                    <a:pt x="203355" y="554431"/>
                  </a:lnTo>
                  <a:lnTo>
                    <a:pt x="203189" y="554678"/>
                  </a:lnTo>
                  <a:lnTo>
                    <a:pt x="203043" y="554836"/>
                  </a:lnTo>
                  <a:lnTo>
                    <a:pt x="202881" y="554978"/>
                  </a:lnTo>
                  <a:lnTo>
                    <a:pt x="202705" y="555107"/>
                  </a:lnTo>
                  <a:lnTo>
                    <a:pt x="202346" y="555355"/>
                  </a:lnTo>
                  <a:lnTo>
                    <a:pt x="202155" y="555469"/>
                  </a:lnTo>
                  <a:lnTo>
                    <a:pt x="201761" y="555674"/>
                  </a:lnTo>
                  <a:lnTo>
                    <a:pt x="201360" y="555874"/>
                  </a:lnTo>
                  <a:lnTo>
                    <a:pt x="201051" y="556036"/>
                  </a:lnTo>
                  <a:lnTo>
                    <a:pt x="200739" y="556189"/>
                  </a:lnTo>
                  <a:lnTo>
                    <a:pt x="200430" y="556346"/>
                  </a:lnTo>
                  <a:lnTo>
                    <a:pt x="200125" y="556508"/>
                  </a:lnTo>
                  <a:lnTo>
                    <a:pt x="199828" y="556684"/>
                  </a:lnTo>
                  <a:lnTo>
                    <a:pt x="199507" y="556894"/>
                  </a:lnTo>
                  <a:lnTo>
                    <a:pt x="199191" y="557118"/>
                  </a:lnTo>
                  <a:lnTo>
                    <a:pt x="198886" y="557352"/>
                  </a:lnTo>
                  <a:lnTo>
                    <a:pt x="198585" y="557595"/>
                  </a:lnTo>
                  <a:lnTo>
                    <a:pt x="198292" y="557842"/>
                  </a:lnTo>
                  <a:lnTo>
                    <a:pt x="198051" y="558066"/>
                  </a:lnTo>
                  <a:lnTo>
                    <a:pt x="197584" y="558548"/>
                  </a:lnTo>
                  <a:lnTo>
                    <a:pt x="197350" y="558781"/>
                  </a:lnTo>
                  <a:lnTo>
                    <a:pt x="197100" y="559000"/>
                  </a:lnTo>
                  <a:lnTo>
                    <a:pt x="196882" y="559167"/>
                  </a:lnTo>
                  <a:lnTo>
                    <a:pt x="196657" y="559329"/>
                  </a:lnTo>
                  <a:lnTo>
                    <a:pt x="196428" y="559482"/>
                  </a:lnTo>
                  <a:lnTo>
                    <a:pt x="196198" y="559630"/>
                  </a:lnTo>
                  <a:lnTo>
                    <a:pt x="195960" y="559768"/>
                  </a:lnTo>
                  <a:lnTo>
                    <a:pt x="195635" y="559944"/>
                  </a:lnTo>
                  <a:lnTo>
                    <a:pt x="195323" y="560163"/>
                  </a:lnTo>
                  <a:lnTo>
                    <a:pt x="195034" y="560411"/>
                  </a:lnTo>
                  <a:lnTo>
                    <a:pt x="194765" y="560682"/>
                  </a:lnTo>
                  <a:lnTo>
                    <a:pt x="194535" y="560969"/>
                  </a:lnTo>
                  <a:lnTo>
                    <a:pt x="194333" y="561307"/>
                  </a:lnTo>
                  <a:lnTo>
                    <a:pt x="194175" y="561679"/>
                  </a:lnTo>
                  <a:lnTo>
                    <a:pt x="194048" y="562069"/>
                  </a:lnTo>
                  <a:lnTo>
                    <a:pt x="193941" y="562470"/>
                  </a:lnTo>
                  <a:lnTo>
                    <a:pt x="193847" y="562865"/>
                  </a:lnTo>
                  <a:lnTo>
                    <a:pt x="193780" y="563270"/>
                  </a:lnTo>
                  <a:lnTo>
                    <a:pt x="193744" y="563680"/>
                  </a:lnTo>
                  <a:lnTo>
                    <a:pt x="193720" y="564090"/>
                  </a:lnTo>
                  <a:lnTo>
                    <a:pt x="193684" y="564499"/>
                  </a:lnTo>
                  <a:lnTo>
                    <a:pt x="193617" y="564905"/>
                  </a:lnTo>
                  <a:lnTo>
                    <a:pt x="193446" y="565448"/>
                  </a:lnTo>
                  <a:lnTo>
                    <a:pt x="193226" y="565982"/>
                  </a:lnTo>
                  <a:lnTo>
                    <a:pt x="192972" y="566510"/>
                  </a:lnTo>
                  <a:lnTo>
                    <a:pt x="192730" y="567040"/>
                  </a:lnTo>
                  <a:lnTo>
                    <a:pt x="192520" y="567583"/>
                  </a:lnTo>
                  <a:lnTo>
                    <a:pt x="192378" y="568074"/>
                  </a:lnTo>
                  <a:lnTo>
                    <a:pt x="192026" y="569580"/>
                  </a:lnTo>
                  <a:lnTo>
                    <a:pt x="191892" y="570075"/>
                  </a:lnTo>
                  <a:lnTo>
                    <a:pt x="191522" y="571262"/>
                  </a:lnTo>
                  <a:lnTo>
                    <a:pt x="191317" y="571848"/>
                  </a:lnTo>
                  <a:lnTo>
                    <a:pt x="191079" y="572415"/>
                  </a:lnTo>
                  <a:lnTo>
                    <a:pt x="190794" y="572948"/>
                  </a:lnTo>
                  <a:lnTo>
                    <a:pt x="190407" y="573506"/>
                  </a:lnTo>
                  <a:lnTo>
                    <a:pt x="189963" y="574030"/>
                  </a:lnTo>
                  <a:lnTo>
                    <a:pt x="189476" y="574531"/>
                  </a:lnTo>
                  <a:lnTo>
                    <a:pt x="188970" y="575007"/>
                  </a:lnTo>
                  <a:lnTo>
                    <a:pt x="188459" y="575474"/>
                  </a:lnTo>
                  <a:lnTo>
                    <a:pt x="187924" y="575975"/>
                  </a:lnTo>
                  <a:lnTo>
                    <a:pt x="187652" y="576218"/>
                  </a:lnTo>
                  <a:lnTo>
                    <a:pt x="187367" y="576442"/>
                  </a:lnTo>
                  <a:lnTo>
                    <a:pt x="187065" y="576637"/>
                  </a:lnTo>
                  <a:lnTo>
                    <a:pt x="186606" y="576861"/>
                  </a:lnTo>
                  <a:lnTo>
                    <a:pt x="186103" y="577047"/>
                  </a:lnTo>
                  <a:lnTo>
                    <a:pt x="185586" y="577185"/>
                  </a:lnTo>
                  <a:lnTo>
                    <a:pt x="185067" y="577256"/>
                  </a:lnTo>
                  <a:lnTo>
                    <a:pt x="184568" y="577247"/>
                  </a:lnTo>
                  <a:lnTo>
                    <a:pt x="184341" y="577218"/>
                  </a:lnTo>
                  <a:lnTo>
                    <a:pt x="184116" y="577171"/>
                  </a:lnTo>
                  <a:lnTo>
                    <a:pt x="183894" y="577114"/>
                  </a:lnTo>
                  <a:lnTo>
                    <a:pt x="183459" y="576966"/>
                  </a:lnTo>
                  <a:lnTo>
                    <a:pt x="183250" y="576856"/>
                  </a:lnTo>
                  <a:lnTo>
                    <a:pt x="183039" y="576718"/>
                  </a:lnTo>
                  <a:lnTo>
                    <a:pt x="182838" y="576575"/>
                  </a:lnTo>
                  <a:lnTo>
                    <a:pt x="182631" y="576465"/>
                  </a:lnTo>
                  <a:lnTo>
                    <a:pt x="181832" y="576542"/>
                  </a:lnTo>
                  <a:lnTo>
                    <a:pt x="181638" y="576666"/>
                  </a:lnTo>
                  <a:lnTo>
                    <a:pt x="181460" y="576837"/>
                  </a:lnTo>
                  <a:lnTo>
                    <a:pt x="181135" y="577252"/>
                  </a:lnTo>
                  <a:lnTo>
                    <a:pt x="180965" y="577447"/>
                  </a:lnTo>
                  <a:lnTo>
                    <a:pt x="180787" y="577642"/>
                  </a:lnTo>
                  <a:lnTo>
                    <a:pt x="180613" y="577843"/>
                  </a:lnTo>
                  <a:lnTo>
                    <a:pt x="180431" y="578033"/>
                  </a:lnTo>
                  <a:lnTo>
                    <a:pt x="180244" y="578209"/>
                  </a:lnTo>
                  <a:lnTo>
                    <a:pt x="180035" y="578352"/>
                  </a:lnTo>
                  <a:lnTo>
                    <a:pt x="179785" y="578462"/>
                  </a:lnTo>
                  <a:lnTo>
                    <a:pt x="179512" y="578538"/>
                  </a:lnTo>
                  <a:lnTo>
                    <a:pt x="179227" y="578591"/>
                  </a:lnTo>
                  <a:lnTo>
                    <a:pt x="178657" y="578658"/>
                  </a:lnTo>
                  <a:lnTo>
                    <a:pt x="178447" y="578672"/>
                  </a:lnTo>
                  <a:lnTo>
                    <a:pt x="178024" y="578672"/>
                  </a:lnTo>
                  <a:lnTo>
                    <a:pt x="177814" y="578677"/>
                  </a:lnTo>
                  <a:lnTo>
                    <a:pt x="177608" y="578705"/>
                  </a:lnTo>
                  <a:lnTo>
                    <a:pt x="177284" y="578796"/>
                  </a:lnTo>
                  <a:lnTo>
                    <a:pt x="176966" y="578924"/>
                  </a:lnTo>
                  <a:lnTo>
                    <a:pt x="176341" y="579248"/>
                  </a:lnTo>
                  <a:lnTo>
                    <a:pt x="176024" y="579401"/>
                  </a:lnTo>
                  <a:lnTo>
                    <a:pt x="175708" y="579539"/>
                  </a:lnTo>
                  <a:lnTo>
                    <a:pt x="175071" y="579806"/>
                  </a:lnTo>
                  <a:lnTo>
                    <a:pt x="174445" y="580096"/>
                  </a:lnTo>
                  <a:lnTo>
                    <a:pt x="174116" y="580239"/>
                  </a:lnTo>
                  <a:lnTo>
                    <a:pt x="173776" y="580373"/>
                  </a:lnTo>
                  <a:lnTo>
                    <a:pt x="173444" y="580525"/>
                  </a:lnTo>
                  <a:lnTo>
                    <a:pt x="173154" y="580702"/>
                  </a:lnTo>
                  <a:lnTo>
                    <a:pt x="172925" y="580926"/>
                  </a:lnTo>
                  <a:lnTo>
                    <a:pt x="172838" y="581054"/>
                  </a:lnTo>
                  <a:lnTo>
                    <a:pt x="172762" y="581197"/>
                  </a:lnTo>
                  <a:lnTo>
                    <a:pt x="172695" y="581340"/>
                  </a:lnTo>
                  <a:lnTo>
                    <a:pt x="172635" y="581493"/>
                  </a:lnTo>
                  <a:lnTo>
                    <a:pt x="172584" y="581640"/>
                  </a:lnTo>
                  <a:lnTo>
                    <a:pt x="172510" y="581874"/>
                  </a:lnTo>
                  <a:lnTo>
                    <a:pt x="172439" y="582126"/>
                  </a:lnTo>
                  <a:lnTo>
                    <a:pt x="172386" y="582379"/>
                  </a:lnTo>
                  <a:lnTo>
                    <a:pt x="172379" y="582598"/>
                  </a:lnTo>
                  <a:lnTo>
                    <a:pt x="172435" y="582760"/>
                  </a:lnTo>
                  <a:lnTo>
                    <a:pt x="172573" y="582851"/>
                  </a:lnTo>
                  <a:lnTo>
                    <a:pt x="172771" y="582889"/>
                  </a:lnTo>
                  <a:lnTo>
                    <a:pt x="173005" y="582904"/>
                  </a:lnTo>
                  <a:lnTo>
                    <a:pt x="173250" y="582904"/>
                  </a:lnTo>
                  <a:lnTo>
                    <a:pt x="173479" y="582908"/>
                  </a:lnTo>
                  <a:lnTo>
                    <a:pt x="173689" y="582922"/>
                  </a:lnTo>
                  <a:lnTo>
                    <a:pt x="174105" y="582932"/>
                  </a:lnTo>
                  <a:lnTo>
                    <a:pt x="174773" y="582922"/>
                  </a:lnTo>
                  <a:lnTo>
                    <a:pt x="175272" y="582894"/>
                  </a:lnTo>
                  <a:lnTo>
                    <a:pt x="175518" y="582884"/>
                  </a:lnTo>
                  <a:lnTo>
                    <a:pt x="175768" y="582884"/>
                  </a:lnTo>
                  <a:lnTo>
                    <a:pt x="176191" y="582894"/>
                  </a:lnTo>
                  <a:lnTo>
                    <a:pt x="176401" y="582904"/>
                  </a:lnTo>
                  <a:lnTo>
                    <a:pt x="176610" y="582927"/>
                  </a:lnTo>
                  <a:lnTo>
                    <a:pt x="176812" y="582970"/>
                  </a:lnTo>
                  <a:lnTo>
                    <a:pt x="177093" y="583051"/>
                  </a:lnTo>
                  <a:lnTo>
                    <a:pt x="177371" y="583166"/>
                  </a:lnTo>
                  <a:lnTo>
                    <a:pt x="177636" y="583304"/>
                  </a:lnTo>
                  <a:lnTo>
                    <a:pt x="177886" y="583466"/>
                  </a:lnTo>
                  <a:lnTo>
                    <a:pt x="178111" y="583651"/>
                  </a:lnTo>
                  <a:lnTo>
                    <a:pt x="178293" y="583832"/>
                  </a:lnTo>
                  <a:lnTo>
                    <a:pt x="178467" y="584038"/>
                  </a:lnTo>
                  <a:lnTo>
                    <a:pt x="178618" y="584257"/>
                  </a:lnTo>
                  <a:lnTo>
                    <a:pt x="178736" y="584485"/>
                  </a:lnTo>
                  <a:lnTo>
                    <a:pt x="178812" y="584714"/>
                  </a:lnTo>
                  <a:lnTo>
                    <a:pt x="178832" y="584895"/>
                  </a:lnTo>
                  <a:lnTo>
                    <a:pt x="178832" y="585081"/>
                  </a:lnTo>
                  <a:lnTo>
                    <a:pt x="178812" y="585272"/>
                  </a:lnTo>
                  <a:lnTo>
                    <a:pt x="178776" y="585457"/>
                  </a:lnTo>
                  <a:lnTo>
                    <a:pt x="178728" y="585634"/>
                  </a:lnTo>
                  <a:lnTo>
                    <a:pt x="178625" y="585858"/>
                  </a:lnTo>
                  <a:lnTo>
                    <a:pt x="178483" y="586067"/>
                  </a:lnTo>
                  <a:lnTo>
                    <a:pt x="178142" y="586468"/>
                  </a:lnTo>
                  <a:lnTo>
                    <a:pt x="177992" y="586678"/>
                  </a:lnTo>
                  <a:lnTo>
                    <a:pt x="177834" y="586959"/>
                  </a:lnTo>
                  <a:lnTo>
                    <a:pt x="177552" y="587540"/>
                  </a:lnTo>
                  <a:lnTo>
                    <a:pt x="177407" y="587831"/>
                  </a:lnTo>
                  <a:lnTo>
                    <a:pt x="177244" y="588112"/>
                  </a:lnTo>
                  <a:lnTo>
                    <a:pt x="177053" y="588379"/>
                  </a:lnTo>
                  <a:lnTo>
                    <a:pt x="176844" y="588631"/>
                  </a:lnTo>
                  <a:lnTo>
                    <a:pt x="176626" y="588879"/>
                  </a:lnTo>
                  <a:lnTo>
                    <a:pt x="176421" y="589136"/>
                  </a:lnTo>
                  <a:lnTo>
                    <a:pt x="176242" y="589408"/>
                  </a:lnTo>
                  <a:lnTo>
                    <a:pt x="176108" y="589661"/>
                  </a:lnTo>
                  <a:lnTo>
                    <a:pt x="175985" y="589913"/>
                  </a:lnTo>
                  <a:lnTo>
                    <a:pt x="175875" y="590180"/>
                  </a:lnTo>
                  <a:lnTo>
                    <a:pt x="175779" y="590447"/>
                  </a:lnTo>
                  <a:lnTo>
                    <a:pt x="175697" y="590719"/>
                  </a:lnTo>
                  <a:lnTo>
                    <a:pt x="175407" y="591147"/>
                  </a:lnTo>
                  <a:lnTo>
                    <a:pt x="175305" y="591286"/>
                  </a:lnTo>
                  <a:lnTo>
                    <a:pt x="175205" y="591428"/>
                  </a:lnTo>
                  <a:lnTo>
                    <a:pt x="175027" y="591667"/>
                  </a:lnTo>
                  <a:lnTo>
                    <a:pt x="174648" y="592139"/>
                  </a:lnTo>
                  <a:lnTo>
                    <a:pt x="174274" y="592615"/>
                  </a:lnTo>
                  <a:lnTo>
                    <a:pt x="173617" y="593473"/>
                  </a:lnTo>
                  <a:lnTo>
                    <a:pt x="172965" y="594340"/>
                  </a:lnTo>
                  <a:lnTo>
                    <a:pt x="172343" y="595226"/>
                  </a:lnTo>
                  <a:lnTo>
                    <a:pt x="171778" y="596141"/>
                  </a:lnTo>
                  <a:lnTo>
                    <a:pt x="171290" y="597085"/>
                  </a:lnTo>
                  <a:lnTo>
                    <a:pt x="171029" y="597881"/>
                  </a:lnTo>
                  <a:lnTo>
                    <a:pt x="170863" y="598734"/>
                  </a:lnTo>
                  <a:lnTo>
                    <a:pt x="170704" y="599587"/>
                  </a:lnTo>
                  <a:lnTo>
                    <a:pt x="170471" y="600368"/>
                  </a:lnTo>
                  <a:lnTo>
                    <a:pt x="170083" y="601016"/>
                  </a:lnTo>
                  <a:lnTo>
                    <a:pt x="169896" y="601217"/>
                  </a:lnTo>
                  <a:lnTo>
                    <a:pt x="169695" y="601407"/>
                  </a:lnTo>
                  <a:lnTo>
                    <a:pt x="169484" y="601588"/>
                  </a:lnTo>
                  <a:lnTo>
                    <a:pt x="169264" y="601755"/>
                  </a:lnTo>
                  <a:lnTo>
                    <a:pt x="169041" y="601917"/>
                  </a:lnTo>
                  <a:lnTo>
                    <a:pt x="168681" y="602150"/>
                  </a:lnTo>
                  <a:lnTo>
                    <a:pt x="168297" y="602360"/>
                  </a:lnTo>
                  <a:lnTo>
                    <a:pt x="167901" y="602551"/>
                  </a:lnTo>
                  <a:lnTo>
                    <a:pt x="167498" y="602713"/>
                  </a:lnTo>
                  <a:lnTo>
                    <a:pt x="167090" y="602856"/>
                  </a:lnTo>
                  <a:lnTo>
                    <a:pt x="166639" y="602942"/>
                  </a:lnTo>
                  <a:lnTo>
                    <a:pt x="165677" y="602985"/>
                  </a:lnTo>
                  <a:lnTo>
                    <a:pt x="165238" y="603046"/>
                  </a:lnTo>
                  <a:lnTo>
                    <a:pt x="164861" y="603218"/>
                  </a:lnTo>
                  <a:lnTo>
                    <a:pt x="164719" y="603332"/>
                  </a:lnTo>
                  <a:lnTo>
                    <a:pt x="164576" y="603456"/>
                  </a:lnTo>
                  <a:lnTo>
                    <a:pt x="164445" y="603594"/>
                  </a:lnTo>
                  <a:lnTo>
                    <a:pt x="163657" y="603937"/>
                  </a:lnTo>
                  <a:lnTo>
                    <a:pt x="163396" y="604057"/>
                  </a:lnTo>
                  <a:lnTo>
                    <a:pt x="162871" y="604309"/>
                  </a:lnTo>
                  <a:lnTo>
                    <a:pt x="162606" y="604447"/>
                  </a:lnTo>
                  <a:lnTo>
                    <a:pt x="162074" y="604714"/>
                  </a:lnTo>
                  <a:lnTo>
                    <a:pt x="161805" y="604838"/>
                  </a:lnTo>
                  <a:lnTo>
                    <a:pt x="161397" y="605019"/>
                  </a:lnTo>
                  <a:lnTo>
                    <a:pt x="161192" y="605105"/>
                  </a:lnTo>
                  <a:lnTo>
                    <a:pt x="160985" y="605186"/>
                  </a:lnTo>
                  <a:lnTo>
                    <a:pt x="160776" y="605248"/>
                  </a:lnTo>
                  <a:lnTo>
                    <a:pt x="160424" y="605319"/>
                  </a:lnTo>
                  <a:lnTo>
                    <a:pt x="160067" y="605348"/>
                  </a:lnTo>
                  <a:lnTo>
                    <a:pt x="159702" y="605362"/>
                  </a:lnTo>
                  <a:lnTo>
                    <a:pt x="159339" y="605381"/>
                  </a:lnTo>
                  <a:lnTo>
                    <a:pt x="158983" y="605434"/>
                  </a:lnTo>
                  <a:lnTo>
                    <a:pt x="158713" y="605491"/>
                  </a:lnTo>
                  <a:lnTo>
                    <a:pt x="158444" y="605562"/>
                  </a:lnTo>
                  <a:lnTo>
                    <a:pt x="158179" y="605639"/>
                  </a:lnTo>
                  <a:lnTo>
                    <a:pt x="157914" y="605725"/>
                  </a:lnTo>
                  <a:lnTo>
                    <a:pt x="157653" y="605820"/>
                  </a:lnTo>
                  <a:lnTo>
                    <a:pt x="157170" y="605710"/>
                  </a:lnTo>
                  <a:lnTo>
                    <a:pt x="156069" y="606191"/>
                  </a:lnTo>
                  <a:lnTo>
                    <a:pt x="155004" y="606820"/>
                  </a:lnTo>
                  <a:lnTo>
                    <a:pt x="153947" y="607497"/>
                  </a:lnTo>
                  <a:lnTo>
                    <a:pt x="152882" y="608121"/>
                  </a:lnTo>
                  <a:lnTo>
                    <a:pt x="151782" y="608598"/>
                  </a:lnTo>
                  <a:lnTo>
                    <a:pt x="151109" y="608779"/>
                  </a:lnTo>
                  <a:lnTo>
                    <a:pt x="150432" y="608917"/>
                  </a:lnTo>
                  <a:lnTo>
                    <a:pt x="149747" y="609032"/>
                  </a:lnTo>
                  <a:lnTo>
                    <a:pt x="149062" y="609160"/>
                  </a:lnTo>
                  <a:lnTo>
                    <a:pt x="148385" y="609317"/>
                  </a:lnTo>
                  <a:lnTo>
                    <a:pt x="147360" y="609608"/>
                  </a:lnTo>
                  <a:lnTo>
                    <a:pt x="146331" y="609918"/>
                  </a:lnTo>
                  <a:lnTo>
                    <a:pt x="145317" y="610275"/>
                  </a:lnTo>
                  <a:lnTo>
                    <a:pt x="144332" y="610709"/>
                  </a:lnTo>
                  <a:lnTo>
                    <a:pt x="143397" y="611243"/>
                  </a:lnTo>
                  <a:lnTo>
                    <a:pt x="142325" y="612243"/>
                  </a:lnTo>
                  <a:lnTo>
                    <a:pt x="141367" y="613549"/>
                  </a:lnTo>
                  <a:lnTo>
                    <a:pt x="140448" y="614912"/>
                  </a:lnTo>
                  <a:lnTo>
                    <a:pt x="139486" y="616075"/>
                  </a:lnTo>
                  <a:lnTo>
                    <a:pt x="138405" y="616775"/>
                  </a:lnTo>
                  <a:lnTo>
                    <a:pt x="137218" y="616942"/>
                  </a:lnTo>
                  <a:lnTo>
                    <a:pt x="135935" y="616766"/>
                  </a:lnTo>
                  <a:lnTo>
                    <a:pt x="134609" y="616365"/>
                  </a:lnTo>
                  <a:lnTo>
                    <a:pt x="133287" y="615851"/>
                  </a:lnTo>
                  <a:lnTo>
                    <a:pt x="131411" y="615079"/>
                  </a:lnTo>
                  <a:lnTo>
                    <a:pt x="130805" y="614802"/>
                  </a:lnTo>
                  <a:lnTo>
                    <a:pt x="130211" y="614507"/>
                  </a:lnTo>
                  <a:lnTo>
                    <a:pt x="129617" y="614202"/>
                  </a:lnTo>
                  <a:lnTo>
                    <a:pt x="129024" y="613887"/>
                  </a:lnTo>
                  <a:lnTo>
                    <a:pt x="128097" y="613287"/>
                  </a:lnTo>
                  <a:lnTo>
                    <a:pt x="126292" y="611881"/>
                  </a:lnTo>
                  <a:lnTo>
                    <a:pt x="125377" y="611319"/>
                  </a:lnTo>
                  <a:lnTo>
                    <a:pt x="124435" y="611004"/>
                  </a:lnTo>
                  <a:lnTo>
                    <a:pt x="123497" y="610985"/>
                  </a:lnTo>
                  <a:lnTo>
                    <a:pt x="122539" y="611171"/>
                  </a:lnTo>
                  <a:lnTo>
                    <a:pt x="121565" y="611486"/>
                  </a:lnTo>
                  <a:lnTo>
                    <a:pt x="120596" y="611853"/>
                  </a:lnTo>
                  <a:lnTo>
                    <a:pt x="118549" y="612615"/>
                  </a:lnTo>
                  <a:lnTo>
                    <a:pt x="117464" y="613077"/>
                  </a:lnTo>
                  <a:lnTo>
                    <a:pt x="116391" y="613578"/>
                  </a:lnTo>
                  <a:lnTo>
                    <a:pt x="114254" y="614612"/>
                  </a:lnTo>
                  <a:lnTo>
                    <a:pt x="112880" y="615193"/>
                  </a:lnTo>
                  <a:lnTo>
                    <a:pt x="111467" y="615732"/>
                  </a:lnTo>
                  <a:lnTo>
                    <a:pt x="110081" y="616318"/>
                  </a:lnTo>
                  <a:lnTo>
                    <a:pt x="108795" y="617037"/>
                  </a:lnTo>
                  <a:lnTo>
                    <a:pt x="107666" y="617976"/>
                  </a:lnTo>
                  <a:lnTo>
                    <a:pt x="107199" y="618567"/>
                  </a:lnTo>
                  <a:lnTo>
                    <a:pt x="106784" y="619234"/>
                  </a:lnTo>
                  <a:lnTo>
                    <a:pt x="106384" y="619916"/>
                  </a:lnTo>
                  <a:lnTo>
                    <a:pt x="105960" y="620559"/>
                  </a:lnTo>
                  <a:lnTo>
                    <a:pt x="105469" y="621102"/>
                  </a:lnTo>
                  <a:lnTo>
                    <a:pt x="105034" y="621469"/>
                  </a:lnTo>
                  <a:lnTo>
                    <a:pt x="104567" y="621798"/>
                  </a:lnTo>
                  <a:lnTo>
                    <a:pt x="104080" y="622093"/>
                  </a:lnTo>
                  <a:lnTo>
                    <a:pt x="103581" y="622341"/>
                  </a:lnTo>
                  <a:lnTo>
                    <a:pt x="103074" y="622546"/>
                  </a:lnTo>
                  <a:lnTo>
                    <a:pt x="87000" y="612594"/>
                  </a:lnTo>
                  <a:lnTo>
                    <a:pt x="81496" y="609184"/>
                  </a:lnTo>
                  <a:lnTo>
                    <a:pt x="81009" y="609008"/>
                  </a:lnTo>
                  <a:lnTo>
                    <a:pt x="80530" y="608812"/>
                  </a:lnTo>
                  <a:lnTo>
                    <a:pt x="80051" y="608598"/>
                  </a:lnTo>
                  <a:lnTo>
                    <a:pt x="79584" y="608369"/>
                  </a:lnTo>
                  <a:lnTo>
                    <a:pt x="79121" y="608117"/>
                  </a:lnTo>
                  <a:lnTo>
                    <a:pt x="78452" y="607712"/>
                  </a:lnTo>
                  <a:lnTo>
                    <a:pt x="77790" y="607264"/>
                  </a:lnTo>
                  <a:lnTo>
                    <a:pt x="77149" y="606778"/>
                  </a:lnTo>
                  <a:lnTo>
                    <a:pt x="76528" y="606263"/>
                  </a:lnTo>
                  <a:lnTo>
                    <a:pt x="75930" y="605710"/>
                  </a:lnTo>
                  <a:lnTo>
                    <a:pt x="75182" y="605000"/>
                  </a:lnTo>
                  <a:lnTo>
                    <a:pt x="74422" y="604238"/>
                  </a:lnTo>
                  <a:lnTo>
                    <a:pt x="74061" y="603823"/>
                  </a:lnTo>
                  <a:lnTo>
                    <a:pt x="73721" y="603428"/>
                  </a:lnTo>
                  <a:lnTo>
                    <a:pt x="73135" y="602556"/>
                  </a:lnTo>
                  <a:lnTo>
                    <a:pt x="72735" y="601622"/>
                  </a:lnTo>
                  <a:lnTo>
                    <a:pt x="72609" y="600640"/>
                  </a:lnTo>
                  <a:lnTo>
                    <a:pt x="72696" y="599577"/>
                  </a:lnTo>
                  <a:lnTo>
                    <a:pt x="72866" y="598472"/>
                  </a:lnTo>
                  <a:lnTo>
                    <a:pt x="72989" y="597376"/>
                  </a:lnTo>
                  <a:lnTo>
                    <a:pt x="72933" y="596332"/>
                  </a:lnTo>
                  <a:lnTo>
                    <a:pt x="72712" y="595493"/>
                  </a:lnTo>
                  <a:lnTo>
                    <a:pt x="72387" y="594678"/>
                  </a:lnTo>
                  <a:lnTo>
                    <a:pt x="71651" y="593068"/>
                  </a:lnTo>
                  <a:lnTo>
                    <a:pt x="71338" y="592243"/>
                  </a:lnTo>
                  <a:lnTo>
                    <a:pt x="70958" y="591028"/>
                  </a:lnTo>
                  <a:lnTo>
                    <a:pt x="70609" y="589784"/>
                  </a:lnTo>
                  <a:lnTo>
                    <a:pt x="70305" y="588526"/>
                  </a:lnTo>
                  <a:lnTo>
                    <a:pt x="70075" y="587259"/>
                  </a:lnTo>
                  <a:lnTo>
                    <a:pt x="69940" y="585991"/>
                  </a:lnTo>
                  <a:lnTo>
                    <a:pt x="69885" y="584533"/>
                  </a:lnTo>
                  <a:lnTo>
                    <a:pt x="69917" y="583032"/>
                  </a:lnTo>
                  <a:lnTo>
                    <a:pt x="70059" y="581536"/>
                  </a:lnTo>
                  <a:lnTo>
                    <a:pt x="70324" y="580101"/>
                  </a:lnTo>
                  <a:lnTo>
                    <a:pt x="70736" y="578777"/>
                  </a:lnTo>
                  <a:lnTo>
                    <a:pt x="71021" y="578176"/>
                  </a:lnTo>
                  <a:lnTo>
                    <a:pt x="71362" y="577614"/>
                  </a:lnTo>
                  <a:lnTo>
                    <a:pt x="71718" y="577056"/>
                  </a:lnTo>
                  <a:lnTo>
                    <a:pt x="72054" y="576489"/>
                  </a:lnTo>
                  <a:lnTo>
                    <a:pt x="72335" y="575889"/>
                  </a:lnTo>
                  <a:lnTo>
                    <a:pt x="72716" y="574726"/>
                  </a:lnTo>
                  <a:lnTo>
                    <a:pt x="72997" y="573468"/>
                  </a:lnTo>
                  <a:lnTo>
                    <a:pt x="73167" y="572167"/>
                  </a:lnTo>
                  <a:lnTo>
                    <a:pt x="73218" y="570876"/>
                  </a:lnTo>
                  <a:lnTo>
                    <a:pt x="73135" y="569637"/>
                  </a:lnTo>
                  <a:lnTo>
                    <a:pt x="73040" y="569032"/>
                  </a:lnTo>
                  <a:lnTo>
                    <a:pt x="72981" y="568741"/>
                  </a:lnTo>
                  <a:lnTo>
                    <a:pt x="72221" y="568731"/>
                  </a:lnTo>
                  <a:lnTo>
                    <a:pt x="71176" y="568779"/>
                  </a:lnTo>
                  <a:lnTo>
                    <a:pt x="70340" y="568631"/>
                  </a:lnTo>
                  <a:lnTo>
                    <a:pt x="69715" y="568550"/>
                  </a:lnTo>
                  <a:lnTo>
                    <a:pt x="68947" y="568469"/>
                  </a:lnTo>
                  <a:lnTo>
                    <a:pt x="67902" y="568450"/>
                  </a:lnTo>
                  <a:lnTo>
                    <a:pt x="67063" y="568641"/>
                  </a:lnTo>
                  <a:lnTo>
                    <a:pt x="66710" y="568774"/>
                  </a:lnTo>
                  <a:lnTo>
                    <a:pt x="66291" y="568831"/>
                  </a:lnTo>
                  <a:lnTo>
                    <a:pt x="65800" y="569032"/>
                  </a:lnTo>
                  <a:lnTo>
                    <a:pt x="65242" y="569022"/>
                  </a:lnTo>
                  <a:lnTo>
                    <a:pt x="64478" y="568869"/>
                  </a:lnTo>
                  <a:lnTo>
                    <a:pt x="63440" y="568374"/>
                  </a:lnTo>
                  <a:lnTo>
                    <a:pt x="61924" y="567392"/>
                  </a:lnTo>
                  <a:lnTo>
                    <a:pt x="60467" y="566892"/>
                  </a:lnTo>
                  <a:lnTo>
                    <a:pt x="60119" y="566677"/>
                  </a:lnTo>
                  <a:lnTo>
                    <a:pt x="59703" y="566534"/>
                  </a:lnTo>
                  <a:lnTo>
                    <a:pt x="59359" y="566325"/>
                  </a:lnTo>
                  <a:lnTo>
                    <a:pt x="58943" y="566182"/>
                  </a:lnTo>
                  <a:lnTo>
                    <a:pt x="56802" y="565052"/>
                  </a:lnTo>
                  <a:lnTo>
                    <a:pt x="55768" y="564285"/>
                  </a:lnTo>
                  <a:lnTo>
                    <a:pt x="54260" y="562756"/>
                  </a:lnTo>
                  <a:lnTo>
                    <a:pt x="53520" y="561240"/>
                  </a:lnTo>
                  <a:lnTo>
                    <a:pt x="52261" y="557466"/>
                  </a:lnTo>
                  <a:lnTo>
                    <a:pt x="52008" y="555960"/>
                  </a:lnTo>
                  <a:lnTo>
                    <a:pt x="51549" y="554249"/>
                  </a:lnTo>
                  <a:lnTo>
                    <a:pt x="51351" y="553563"/>
                  </a:lnTo>
                  <a:lnTo>
                    <a:pt x="51145" y="553354"/>
                  </a:lnTo>
                  <a:lnTo>
                    <a:pt x="50876" y="552872"/>
                  </a:lnTo>
                  <a:lnTo>
                    <a:pt x="50060" y="551767"/>
                  </a:lnTo>
                  <a:lnTo>
                    <a:pt x="49379" y="550728"/>
                  </a:lnTo>
                  <a:lnTo>
                    <a:pt x="49324" y="549842"/>
                  </a:lnTo>
                  <a:lnTo>
                    <a:pt x="49403" y="549227"/>
                  </a:lnTo>
                  <a:lnTo>
                    <a:pt x="49478" y="549022"/>
                  </a:lnTo>
                  <a:lnTo>
                    <a:pt x="49486" y="548617"/>
                  </a:lnTo>
                  <a:lnTo>
                    <a:pt x="49561" y="548207"/>
                  </a:lnTo>
                  <a:lnTo>
                    <a:pt x="49712" y="547526"/>
                  </a:lnTo>
                  <a:lnTo>
                    <a:pt x="49858" y="547121"/>
                  </a:lnTo>
                  <a:lnTo>
                    <a:pt x="49866" y="546777"/>
                  </a:lnTo>
                  <a:lnTo>
                    <a:pt x="49941" y="546439"/>
                  </a:lnTo>
                  <a:lnTo>
                    <a:pt x="50361" y="542350"/>
                  </a:lnTo>
                  <a:lnTo>
                    <a:pt x="50440" y="541740"/>
                  </a:lnTo>
                  <a:lnTo>
                    <a:pt x="50598" y="540583"/>
                  </a:lnTo>
                  <a:lnTo>
                    <a:pt x="50480" y="539553"/>
                  </a:lnTo>
                  <a:lnTo>
                    <a:pt x="50488" y="538943"/>
                  </a:lnTo>
                  <a:lnTo>
                    <a:pt x="49945" y="538043"/>
                  </a:lnTo>
                  <a:lnTo>
                    <a:pt x="48128" y="534326"/>
                  </a:lnTo>
                  <a:lnTo>
                    <a:pt x="47249" y="532810"/>
                  </a:lnTo>
                  <a:lnTo>
                    <a:pt x="46632" y="532119"/>
                  </a:lnTo>
                  <a:lnTo>
                    <a:pt x="45812" y="531147"/>
                  </a:lnTo>
                  <a:lnTo>
                    <a:pt x="45686" y="530466"/>
                  </a:lnTo>
                  <a:lnTo>
                    <a:pt x="45690" y="530056"/>
                  </a:lnTo>
                  <a:lnTo>
                    <a:pt x="45773" y="529375"/>
                  </a:lnTo>
                  <a:lnTo>
                    <a:pt x="45777" y="529031"/>
                  </a:lnTo>
                  <a:lnTo>
                    <a:pt x="45856" y="528693"/>
                  </a:lnTo>
                  <a:lnTo>
                    <a:pt x="45860" y="528350"/>
                  </a:lnTo>
                  <a:lnTo>
                    <a:pt x="45797" y="528007"/>
                  </a:lnTo>
                  <a:lnTo>
                    <a:pt x="45809" y="527325"/>
                  </a:lnTo>
                  <a:lnTo>
                    <a:pt x="45428" y="524090"/>
                  </a:lnTo>
                  <a:lnTo>
                    <a:pt x="44118" y="521226"/>
                  </a:lnTo>
                  <a:lnTo>
                    <a:pt x="44007" y="520968"/>
                  </a:lnTo>
                  <a:lnTo>
                    <a:pt x="43916" y="520744"/>
                  </a:lnTo>
                  <a:lnTo>
                    <a:pt x="43833" y="520516"/>
                  </a:lnTo>
                  <a:lnTo>
                    <a:pt x="43762" y="520287"/>
                  </a:lnTo>
                  <a:lnTo>
                    <a:pt x="43695" y="520054"/>
                  </a:lnTo>
                  <a:lnTo>
                    <a:pt x="43635" y="519820"/>
                  </a:lnTo>
                  <a:lnTo>
                    <a:pt x="43576" y="519506"/>
                  </a:lnTo>
                  <a:lnTo>
                    <a:pt x="43528" y="519181"/>
                  </a:lnTo>
                  <a:lnTo>
                    <a:pt x="43497" y="518857"/>
                  </a:lnTo>
                  <a:lnTo>
                    <a:pt x="43469" y="518205"/>
                  </a:lnTo>
                  <a:lnTo>
                    <a:pt x="43473" y="517871"/>
                  </a:lnTo>
                  <a:lnTo>
                    <a:pt x="43485" y="517533"/>
                  </a:lnTo>
                  <a:lnTo>
                    <a:pt x="43512" y="517194"/>
                  </a:lnTo>
                  <a:lnTo>
                    <a:pt x="43544" y="516856"/>
                  </a:lnTo>
                  <a:lnTo>
                    <a:pt x="43623" y="516094"/>
                  </a:lnTo>
                  <a:lnTo>
                    <a:pt x="43683" y="515669"/>
                  </a:lnTo>
                  <a:lnTo>
                    <a:pt x="43714" y="515460"/>
                  </a:lnTo>
                  <a:lnTo>
                    <a:pt x="43758" y="515255"/>
                  </a:lnTo>
                  <a:lnTo>
                    <a:pt x="43873" y="514850"/>
                  </a:lnTo>
                  <a:lnTo>
                    <a:pt x="43916" y="514645"/>
                  </a:lnTo>
                  <a:lnTo>
                    <a:pt x="43928" y="514440"/>
                  </a:lnTo>
                  <a:lnTo>
                    <a:pt x="43916" y="514273"/>
                  </a:lnTo>
                  <a:lnTo>
                    <a:pt x="43896" y="514102"/>
                  </a:lnTo>
                  <a:lnTo>
                    <a:pt x="43861" y="513935"/>
                  </a:lnTo>
                  <a:lnTo>
                    <a:pt x="43809" y="513768"/>
                  </a:lnTo>
                  <a:lnTo>
                    <a:pt x="43746" y="513616"/>
                  </a:lnTo>
                  <a:lnTo>
                    <a:pt x="43671" y="513473"/>
                  </a:lnTo>
                  <a:lnTo>
                    <a:pt x="43576" y="513344"/>
                  </a:lnTo>
                  <a:lnTo>
                    <a:pt x="43473" y="513215"/>
                  </a:lnTo>
                  <a:lnTo>
                    <a:pt x="43251" y="512977"/>
                  </a:lnTo>
                  <a:lnTo>
                    <a:pt x="43057" y="512801"/>
                  </a:lnTo>
                  <a:lnTo>
                    <a:pt x="42839" y="512648"/>
                  </a:lnTo>
                  <a:lnTo>
                    <a:pt x="42618" y="512500"/>
                  </a:lnTo>
                  <a:lnTo>
                    <a:pt x="42404" y="512348"/>
                  </a:lnTo>
                  <a:lnTo>
                    <a:pt x="42210" y="512172"/>
                  </a:lnTo>
                  <a:lnTo>
                    <a:pt x="42044" y="511962"/>
                  </a:lnTo>
                  <a:lnTo>
                    <a:pt x="41897" y="511733"/>
                  </a:lnTo>
                  <a:lnTo>
                    <a:pt x="41628" y="511252"/>
                  </a:lnTo>
                  <a:lnTo>
                    <a:pt x="41300" y="510694"/>
                  </a:lnTo>
                  <a:lnTo>
                    <a:pt x="41208" y="510532"/>
                  </a:lnTo>
                  <a:lnTo>
                    <a:pt x="41106" y="510375"/>
                  </a:lnTo>
                  <a:lnTo>
                    <a:pt x="40995" y="510223"/>
                  </a:lnTo>
                  <a:lnTo>
                    <a:pt x="40765" y="509984"/>
                  </a:lnTo>
                  <a:lnTo>
                    <a:pt x="40496" y="509775"/>
                  </a:lnTo>
                  <a:lnTo>
                    <a:pt x="39922" y="509384"/>
                  </a:lnTo>
                  <a:lnTo>
                    <a:pt x="39649" y="509179"/>
                  </a:lnTo>
                  <a:lnTo>
                    <a:pt x="39312" y="508893"/>
                  </a:lnTo>
                  <a:lnTo>
                    <a:pt x="38715" y="508450"/>
                  </a:lnTo>
                  <a:lnTo>
                    <a:pt x="38411" y="508073"/>
                  </a:lnTo>
                  <a:lnTo>
                    <a:pt x="38034" y="507692"/>
                  </a:lnTo>
                  <a:lnTo>
                    <a:pt x="37772" y="507411"/>
                  </a:lnTo>
                  <a:lnTo>
                    <a:pt x="37515" y="507125"/>
                  </a:lnTo>
                  <a:lnTo>
                    <a:pt x="37270" y="506835"/>
                  </a:lnTo>
                  <a:lnTo>
                    <a:pt x="37032" y="506530"/>
                  </a:lnTo>
                  <a:lnTo>
                    <a:pt x="36810" y="506220"/>
                  </a:lnTo>
                  <a:lnTo>
                    <a:pt x="36620" y="505896"/>
                  </a:lnTo>
                  <a:lnTo>
                    <a:pt x="36450" y="505562"/>
                  </a:lnTo>
                  <a:lnTo>
                    <a:pt x="36292" y="505219"/>
                  </a:lnTo>
                  <a:lnTo>
                    <a:pt x="36126" y="504881"/>
                  </a:lnTo>
                  <a:lnTo>
                    <a:pt x="35944" y="504552"/>
                  </a:lnTo>
                  <a:lnTo>
                    <a:pt x="35757" y="504237"/>
                  </a:lnTo>
                  <a:lnTo>
                    <a:pt x="35575" y="503918"/>
                  </a:lnTo>
                  <a:lnTo>
                    <a:pt x="35377" y="503608"/>
                  </a:lnTo>
                  <a:lnTo>
                    <a:pt x="35112" y="503275"/>
                  </a:lnTo>
                  <a:lnTo>
                    <a:pt x="34821" y="503013"/>
                  </a:lnTo>
                  <a:lnTo>
                    <a:pt x="34641" y="502884"/>
                  </a:lnTo>
                  <a:lnTo>
                    <a:pt x="34340" y="502722"/>
                  </a:lnTo>
                  <a:lnTo>
                    <a:pt x="34020" y="502589"/>
                  </a:lnTo>
                  <a:lnTo>
                    <a:pt x="33366" y="502341"/>
                  </a:lnTo>
                  <a:lnTo>
                    <a:pt x="32879" y="502184"/>
                  </a:lnTo>
                  <a:lnTo>
                    <a:pt x="32381" y="502060"/>
                  </a:lnTo>
                  <a:lnTo>
                    <a:pt x="31375" y="501840"/>
                  </a:lnTo>
                  <a:lnTo>
                    <a:pt x="30876" y="501707"/>
                  </a:lnTo>
                  <a:lnTo>
                    <a:pt x="30286" y="501526"/>
                  </a:lnTo>
                  <a:lnTo>
                    <a:pt x="29701" y="501331"/>
                  </a:lnTo>
                  <a:lnTo>
                    <a:pt x="29119" y="501126"/>
                  </a:lnTo>
                  <a:lnTo>
                    <a:pt x="28541" y="500906"/>
                  </a:lnTo>
                  <a:lnTo>
                    <a:pt x="27967" y="500673"/>
                  </a:lnTo>
                  <a:lnTo>
                    <a:pt x="27409" y="500420"/>
                  </a:lnTo>
                  <a:lnTo>
                    <a:pt x="26862" y="500149"/>
                  </a:lnTo>
                  <a:lnTo>
                    <a:pt x="25770" y="499591"/>
                  </a:lnTo>
                  <a:lnTo>
                    <a:pt x="25219" y="499324"/>
                  </a:lnTo>
                  <a:lnTo>
                    <a:pt x="24491" y="498991"/>
                  </a:lnTo>
                  <a:lnTo>
                    <a:pt x="23022" y="498352"/>
                  </a:lnTo>
                  <a:lnTo>
                    <a:pt x="22282" y="498047"/>
                  </a:lnTo>
                  <a:lnTo>
                    <a:pt x="21538" y="497747"/>
                  </a:lnTo>
                  <a:lnTo>
                    <a:pt x="21285" y="496608"/>
                  </a:lnTo>
                  <a:lnTo>
                    <a:pt x="21043" y="495464"/>
                  </a:lnTo>
                  <a:lnTo>
                    <a:pt x="20817" y="494316"/>
                  </a:lnTo>
                  <a:lnTo>
                    <a:pt x="20604" y="493168"/>
                  </a:lnTo>
                  <a:lnTo>
                    <a:pt x="20406" y="492014"/>
                  </a:lnTo>
                  <a:lnTo>
                    <a:pt x="20243" y="490899"/>
                  </a:lnTo>
                  <a:lnTo>
                    <a:pt x="19978" y="488650"/>
                  </a:lnTo>
                  <a:lnTo>
                    <a:pt x="19836" y="487530"/>
                  </a:lnTo>
                  <a:lnTo>
                    <a:pt x="19658" y="486415"/>
                  </a:lnTo>
                  <a:lnTo>
                    <a:pt x="19483" y="485538"/>
                  </a:lnTo>
                  <a:lnTo>
                    <a:pt x="19289" y="484666"/>
                  </a:lnTo>
                  <a:lnTo>
                    <a:pt x="18886" y="482922"/>
                  </a:lnTo>
                  <a:lnTo>
                    <a:pt x="18696" y="482050"/>
                  </a:lnTo>
                  <a:lnTo>
                    <a:pt x="18513" y="481254"/>
                  </a:lnTo>
                  <a:lnTo>
                    <a:pt x="18323" y="480458"/>
                  </a:lnTo>
                  <a:lnTo>
                    <a:pt x="18142" y="479663"/>
                  </a:lnTo>
                  <a:lnTo>
                    <a:pt x="17991" y="478867"/>
                  </a:lnTo>
                  <a:lnTo>
                    <a:pt x="17896" y="478062"/>
                  </a:lnTo>
                  <a:lnTo>
                    <a:pt x="17888" y="476899"/>
                  </a:lnTo>
                  <a:lnTo>
                    <a:pt x="17999" y="475726"/>
                  </a:lnTo>
                  <a:lnTo>
                    <a:pt x="18177" y="474549"/>
                  </a:lnTo>
                  <a:lnTo>
                    <a:pt x="18351" y="473368"/>
                  </a:lnTo>
                  <a:lnTo>
                    <a:pt x="18470" y="472186"/>
                  </a:lnTo>
                  <a:lnTo>
                    <a:pt x="18490" y="471199"/>
                  </a:lnTo>
                  <a:lnTo>
                    <a:pt x="18458" y="470199"/>
                  </a:lnTo>
                  <a:lnTo>
                    <a:pt x="18434" y="469203"/>
                  </a:lnTo>
                  <a:lnTo>
                    <a:pt x="18470" y="468221"/>
                  </a:lnTo>
                  <a:lnTo>
                    <a:pt x="18620" y="467268"/>
                  </a:lnTo>
                  <a:lnTo>
                    <a:pt x="18862" y="466529"/>
                  </a:lnTo>
                  <a:lnTo>
                    <a:pt x="19186" y="465805"/>
                  </a:lnTo>
                  <a:lnTo>
                    <a:pt x="19547" y="465090"/>
                  </a:lnTo>
                  <a:lnTo>
                    <a:pt x="19887" y="464371"/>
                  </a:lnTo>
                  <a:lnTo>
                    <a:pt x="20152" y="463632"/>
                  </a:lnTo>
                  <a:lnTo>
                    <a:pt x="20374" y="462631"/>
                  </a:lnTo>
                  <a:lnTo>
                    <a:pt x="20509" y="461602"/>
                  </a:lnTo>
                  <a:lnTo>
                    <a:pt x="20588" y="460558"/>
                  </a:lnTo>
                  <a:lnTo>
                    <a:pt x="20639" y="459510"/>
                  </a:lnTo>
                  <a:lnTo>
                    <a:pt x="20703" y="458466"/>
                  </a:lnTo>
                  <a:lnTo>
                    <a:pt x="20841" y="457099"/>
                  </a:lnTo>
                  <a:lnTo>
                    <a:pt x="21007" y="455712"/>
                  </a:lnTo>
                  <a:lnTo>
                    <a:pt x="21095" y="454635"/>
                  </a:lnTo>
                  <a:lnTo>
                    <a:pt x="21122" y="454330"/>
                  </a:lnTo>
                  <a:lnTo>
                    <a:pt x="21110" y="452982"/>
                  </a:lnTo>
                  <a:lnTo>
                    <a:pt x="20897" y="451690"/>
                  </a:lnTo>
                  <a:lnTo>
                    <a:pt x="20750" y="451166"/>
                  </a:lnTo>
                  <a:lnTo>
                    <a:pt x="20588" y="450637"/>
                  </a:lnTo>
                  <a:lnTo>
                    <a:pt x="20398" y="450118"/>
                  </a:lnTo>
                  <a:lnTo>
                    <a:pt x="20168" y="449627"/>
                  </a:lnTo>
                  <a:lnTo>
                    <a:pt x="19887" y="449184"/>
                  </a:lnTo>
                  <a:lnTo>
                    <a:pt x="19254" y="448593"/>
                  </a:lnTo>
                  <a:lnTo>
                    <a:pt x="18430" y="448150"/>
                  </a:lnTo>
                  <a:lnTo>
                    <a:pt x="17500" y="447787"/>
                  </a:lnTo>
                  <a:lnTo>
                    <a:pt x="16546" y="447439"/>
                  </a:lnTo>
                  <a:lnTo>
                    <a:pt x="15651" y="447039"/>
                  </a:lnTo>
                  <a:lnTo>
                    <a:pt x="14642" y="446539"/>
                  </a:lnTo>
                  <a:lnTo>
                    <a:pt x="13601" y="446067"/>
                  </a:lnTo>
                  <a:lnTo>
                    <a:pt x="12583" y="445562"/>
                  </a:lnTo>
                  <a:lnTo>
                    <a:pt x="11641" y="444990"/>
                  </a:lnTo>
                  <a:lnTo>
                    <a:pt x="10822" y="444294"/>
                  </a:lnTo>
                  <a:lnTo>
                    <a:pt x="10287" y="443689"/>
                  </a:lnTo>
                  <a:lnTo>
                    <a:pt x="9793" y="443022"/>
                  </a:lnTo>
                  <a:lnTo>
                    <a:pt x="9353" y="442317"/>
                  </a:lnTo>
                  <a:lnTo>
                    <a:pt x="8973" y="441583"/>
                  </a:lnTo>
                  <a:lnTo>
                    <a:pt x="8668" y="440835"/>
                  </a:lnTo>
                  <a:lnTo>
                    <a:pt x="8379" y="439691"/>
                  </a:lnTo>
                  <a:lnTo>
                    <a:pt x="8253" y="438471"/>
                  </a:lnTo>
                  <a:lnTo>
                    <a:pt x="8264" y="437208"/>
                  </a:lnTo>
                  <a:lnTo>
                    <a:pt x="8379" y="435955"/>
                  </a:lnTo>
                  <a:lnTo>
                    <a:pt x="8565" y="434740"/>
                  </a:lnTo>
                  <a:lnTo>
                    <a:pt x="8941" y="433339"/>
                  </a:lnTo>
                  <a:lnTo>
                    <a:pt x="9500" y="431967"/>
                  </a:lnTo>
                  <a:lnTo>
                    <a:pt x="10176" y="430618"/>
                  </a:lnTo>
                  <a:lnTo>
                    <a:pt x="10897" y="429284"/>
                  </a:lnTo>
                  <a:lnTo>
                    <a:pt x="11606" y="427959"/>
                  </a:lnTo>
                  <a:lnTo>
                    <a:pt x="12314" y="426653"/>
                  </a:lnTo>
                  <a:lnTo>
                    <a:pt x="13066" y="425371"/>
                  </a:lnTo>
                  <a:lnTo>
                    <a:pt x="13834" y="424099"/>
                  </a:lnTo>
                  <a:lnTo>
                    <a:pt x="14594" y="422822"/>
                  </a:lnTo>
                  <a:lnTo>
                    <a:pt x="15323" y="421530"/>
                  </a:lnTo>
                  <a:lnTo>
                    <a:pt x="16111" y="420068"/>
                  </a:lnTo>
                  <a:lnTo>
                    <a:pt x="16886" y="418595"/>
                  </a:lnTo>
                  <a:lnTo>
                    <a:pt x="17639" y="417113"/>
                  </a:lnTo>
                  <a:lnTo>
                    <a:pt x="18343" y="415612"/>
                  </a:lnTo>
                  <a:lnTo>
                    <a:pt x="18985" y="414087"/>
                  </a:lnTo>
                  <a:lnTo>
                    <a:pt x="19535" y="412643"/>
                  </a:lnTo>
                  <a:lnTo>
                    <a:pt x="19832" y="410040"/>
                  </a:lnTo>
                  <a:lnTo>
                    <a:pt x="24400" y="411070"/>
                  </a:lnTo>
                  <a:lnTo>
                    <a:pt x="25405" y="411328"/>
                  </a:lnTo>
                  <a:lnTo>
                    <a:pt x="25781" y="411223"/>
                  </a:lnTo>
                  <a:lnTo>
                    <a:pt x="26146" y="411185"/>
                  </a:lnTo>
                  <a:lnTo>
                    <a:pt x="26371" y="411209"/>
                  </a:lnTo>
                  <a:lnTo>
                    <a:pt x="26596" y="411266"/>
                  </a:lnTo>
                  <a:lnTo>
                    <a:pt x="26823" y="411337"/>
                  </a:lnTo>
                  <a:lnTo>
                    <a:pt x="27048" y="411400"/>
                  </a:lnTo>
                  <a:lnTo>
                    <a:pt x="27273" y="411433"/>
                  </a:lnTo>
                  <a:lnTo>
                    <a:pt x="27650" y="411461"/>
                  </a:lnTo>
                  <a:lnTo>
                    <a:pt x="27841" y="411461"/>
                  </a:lnTo>
                  <a:lnTo>
                    <a:pt x="28074" y="411347"/>
                  </a:lnTo>
                  <a:lnTo>
                    <a:pt x="28054" y="411185"/>
                  </a:lnTo>
                  <a:lnTo>
                    <a:pt x="27907" y="410818"/>
                  </a:lnTo>
                  <a:lnTo>
                    <a:pt x="27721" y="410213"/>
                  </a:lnTo>
                  <a:lnTo>
                    <a:pt x="27614" y="409913"/>
                  </a:lnTo>
                  <a:lnTo>
                    <a:pt x="27500" y="409617"/>
                  </a:lnTo>
                  <a:lnTo>
                    <a:pt x="27369" y="409331"/>
                  </a:lnTo>
                  <a:lnTo>
                    <a:pt x="27131" y="408974"/>
                  </a:lnTo>
                  <a:lnTo>
                    <a:pt x="26518" y="408278"/>
                  </a:lnTo>
                  <a:lnTo>
                    <a:pt x="26304" y="407968"/>
                  </a:lnTo>
                  <a:lnTo>
                    <a:pt x="26264" y="407716"/>
                  </a:lnTo>
                  <a:lnTo>
                    <a:pt x="26661" y="407225"/>
                  </a:lnTo>
                  <a:lnTo>
                    <a:pt x="26732" y="407096"/>
                  </a:lnTo>
                  <a:lnTo>
                    <a:pt x="26772" y="406896"/>
                  </a:lnTo>
                  <a:lnTo>
                    <a:pt x="26775" y="406667"/>
                  </a:lnTo>
                  <a:lnTo>
                    <a:pt x="26748" y="406439"/>
                  </a:lnTo>
                  <a:lnTo>
                    <a:pt x="26685" y="406220"/>
                  </a:lnTo>
                  <a:lnTo>
                    <a:pt x="26594" y="406039"/>
                  </a:lnTo>
                  <a:lnTo>
                    <a:pt x="26743" y="405219"/>
                  </a:lnTo>
                  <a:lnTo>
                    <a:pt x="26689" y="404839"/>
                  </a:lnTo>
                  <a:lnTo>
                    <a:pt x="26558" y="403922"/>
                  </a:lnTo>
                  <a:lnTo>
                    <a:pt x="26779" y="403103"/>
                  </a:lnTo>
                  <a:lnTo>
                    <a:pt x="26787" y="402626"/>
                  </a:lnTo>
                  <a:lnTo>
                    <a:pt x="26732" y="401740"/>
                  </a:lnTo>
                  <a:lnTo>
                    <a:pt x="26043" y="401044"/>
                  </a:lnTo>
                  <a:lnTo>
                    <a:pt x="25912" y="400496"/>
                  </a:lnTo>
                  <a:lnTo>
                    <a:pt x="26059" y="400158"/>
                  </a:lnTo>
                  <a:lnTo>
                    <a:pt x="26133" y="399753"/>
                  </a:lnTo>
                  <a:lnTo>
                    <a:pt x="26071" y="399272"/>
                  </a:lnTo>
                  <a:lnTo>
                    <a:pt x="25939" y="398862"/>
                  </a:lnTo>
                  <a:lnTo>
                    <a:pt x="25959" y="397633"/>
                  </a:lnTo>
                  <a:lnTo>
                    <a:pt x="25825" y="397151"/>
                  </a:lnTo>
                  <a:lnTo>
                    <a:pt x="25868" y="394559"/>
                  </a:lnTo>
                  <a:lnTo>
                    <a:pt x="25817" y="393334"/>
                  </a:lnTo>
                  <a:lnTo>
                    <a:pt x="25694" y="392376"/>
                  </a:lnTo>
                  <a:lnTo>
                    <a:pt x="24828" y="389698"/>
                  </a:lnTo>
                  <a:lnTo>
                    <a:pt x="24492" y="388874"/>
                  </a:lnTo>
                  <a:lnTo>
                    <a:pt x="23886" y="387568"/>
                  </a:lnTo>
                  <a:lnTo>
                    <a:pt x="23755" y="387092"/>
                  </a:lnTo>
                  <a:lnTo>
                    <a:pt x="23550" y="386744"/>
                  </a:lnTo>
                  <a:lnTo>
                    <a:pt x="23153" y="385376"/>
                  </a:lnTo>
                  <a:lnTo>
                    <a:pt x="22880" y="384961"/>
                  </a:lnTo>
                  <a:lnTo>
                    <a:pt x="22401" y="384542"/>
                  </a:lnTo>
                  <a:lnTo>
                    <a:pt x="21162" y="383432"/>
                  </a:lnTo>
                  <a:lnTo>
                    <a:pt x="19867" y="381640"/>
                  </a:lnTo>
                  <a:lnTo>
                    <a:pt x="19455" y="381221"/>
                  </a:lnTo>
                  <a:lnTo>
                    <a:pt x="18359" y="379910"/>
                  </a:lnTo>
                  <a:lnTo>
                    <a:pt x="16994" y="378114"/>
                  </a:lnTo>
                  <a:lnTo>
                    <a:pt x="16518" y="377218"/>
                  </a:lnTo>
                  <a:lnTo>
                    <a:pt x="15565" y="375841"/>
                  </a:lnTo>
                  <a:lnTo>
                    <a:pt x="14273" y="373772"/>
                  </a:lnTo>
                  <a:lnTo>
                    <a:pt x="13723" y="373420"/>
                  </a:lnTo>
                  <a:lnTo>
                    <a:pt x="12116" y="373534"/>
                  </a:lnTo>
                  <a:lnTo>
                    <a:pt x="10232" y="373706"/>
                  </a:lnTo>
                  <a:lnTo>
                    <a:pt x="8981" y="373553"/>
                  </a:lnTo>
                  <a:lnTo>
                    <a:pt x="8495" y="373477"/>
                  </a:lnTo>
                  <a:lnTo>
                    <a:pt x="7172" y="373320"/>
                  </a:lnTo>
                  <a:lnTo>
                    <a:pt x="6266" y="373234"/>
                  </a:lnTo>
                  <a:lnTo>
                    <a:pt x="5366" y="372815"/>
                  </a:lnTo>
                  <a:lnTo>
                    <a:pt x="4883" y="372462"/>
                  </a:lnTo>
                  <a:lnTo>
                    <a:pt x="4536" y="372324"/>
                  </a:lnTo>
                  <a:lnTo>
                    <a:pt x="4057" y="371905"/>
                  </a:lnTo>
                  <a:lnTo>
                    <a:pt x="3641" y="371695"/>
                  </a:lnTo>
                  <a:lnTo>
                    <a:pt x="2888" y="370932"/>
                  </a:lnTo>
                  <a:lnTo>
                    <a:pt x="1519" y="369136"/>
                  </a:lnTo>
                  <a:lnTo>
                    <a:pt x="973" y="368378"/>
                  </a:lnTo>
                  <a:lnTo>
                    <a:pt x="514" y="366596"/>
                  </a:lnTo>
                  <a:lnTo>
                    <a:pt x="387" y="365772"/>
                  </a:lnTo>
                  <a:lnTo>
                    <a:pt x="0" y="363994"/>
                  </a:lnTo>
                  <a:lnTo>
                    <a:pt x="18" y="362765"/>
                  </a:lnTo>
                  <a:lnTo>
                    <a:pt x="114" y="361130"/>
                  </a:lnTo>
                  <a:lnTo>
                    <a:pt x="336" y="360244"/>
                  </a:lnTo>
                  <a:lnTo>
                    <a:pt x="909" y="359300"/>
                  </a:lnTo>
                  <a:lnTo>
                    <a:pt x="1055" y="358890"/>
                  </a:lnTo>
                  <a:lnTo>
                    <a:pt x="1140" y="358075"/>
                  </a:lnTo>
                  <a:lnTo>
                    <a:pt x="1155" y="356846"/>
                  </a:lnTo>
                  <a:lnTo>
                    <a:pt x="1797" y="356036"/>
                  </a:lnTo>
                  <a:lnTo>
                    <a:pt x="2287" y="355907"/>
                  </a:lnTo>
                  <a:lnTo>
                    <a:pt x="3122" y="356060"/>
                  </a:lnTo>
                  <a:lnTo>
                    <a:pt x="4025" y="356207"/>
                  </a:lnTo>
                  <a:lnTo>
                    <a:pt x="4444" y="356217"/>
                  </a:lnTo>
                  <a:lnTo>
                    <a:pt x="5347" y="356503"/>
                  </a:lnTo>
                  <a:lnTo>
                    <a:pt x="6653" y="357480"/>
                  </a:lnTo>
                  <a:lnTo>
                    <a:pt x="7141" y="357689"/>
                  </a:lnTo>
                  <a:lnTo>
                    <a:pt x="7972" y="357908"/>
                  </a:lnTo>
                  <a:lnTo>
                    <a:pt x="8811" y="357718"/>
                  </a:lnTo>
                  <a:lnTo>
                    <a:pt x="9717" y="357661"/>
                  </a:lnTo>
                  <a:lnTo>
                    <a:pt x="11539" y="357079"/>
                  </a:lnTo>
                  <a:lnTo>
                    <a:pt x="11891" y="356808"/>
                  </a:lnTo>
                  <a:lnTo>
                    <a:pt x="12389" y="356274"/>
                  </a:lnTo>
                  <a:lnTo>
                    <a:pt x="12465" y="355931"/>
                  </a:lnTo>
                  <a:lnTo>
                    <a:pt x="13621" y="353358"/>
                  </a:lnTo>
                  <a:lnTo>
                    <a:pt x="14060" y="352138"/>
                  </a:lnTo>
                  <a:lnTo>
                    <a:pt x="14781" y="350375"/>
                  </a:lnTo>
                  <a:lnTo>
                    <a:pt x="16582" y="346715"/>
                  </a:lnTo>
                  <a:lnTo>
                    <a:pt x="17092" y="345428"/>
                  </a:lnTo>
                  <a:lnTo>
                    <a:pt x="17816" y="343665"/>
                  </a:lnTo>
                  <a:lnTo>
                    <a:pt x="18458" y="342788"/>
                  </a:lnTo>
                  <a:lnTo>
                    <a:pt x="18954" y="342388"/>
                  </a:lnTo>
                  <a:lnTo>
                    <a:pt x="19301" y="342321"/>
                  </a:lnTo>
                  <a:lnTo>
                    <a:pt x="19789" y="342398"/>
                  </a:lnTo>
                  <a:lnTo>
                    <a:pt x="20203" y="342540"/>
                  </a:lnTo>
                  <a:lnTo>
                    <a:pt x="21170" y="343103"/>
                  </a:lnTo>
                  <a:lnTo>
                    <a:pt x="21926" y="343798"/>
                  </a:lnTo>
                  <a:lnTo>
                    <a:pt x="22401" y="344694"/>
                  </a:lnTo>
                  <a:lnTo>
                    <a:pt x="22737" y="345514"/>
                  </a:lnTo>
                  <a:lnTo>
                    <a:pt x="23481" y="346825"/>
                  </a:lnTo>
                  <a:lnTo>
                    <a:pt x="23949" y="348130"/>
                  </a:lnTo>
                  <a:lnTo>
                    <a:pt x="24285" y="349088"/>
                  </a:lnTo>
                  <a:lnTo>
                    <a:pt x="24345" y="349498"/>
                  </a:lnTo>
                  <a:lnTo>
                    <a:pt x="24610" y="350389"/>
                  </a:lnTo>
                  <a:lnTo>
                    <a:pt x="25148" y="351695"/>
                  </a:lnTo>
                  <a:lnTo>
                    <a:pt x="26043" y="352390"/>
                  </a:lnTo>
                  <a:lnTo>
                    <a:pt x="26870" y="352881"/>
                  </a:lnTo>
                  <a:lnTo>
                    <a:pt x="28188" y="353382"/>
                  </a:lnTo>
                  <a:lnTo>
                    <a:pt x="29016" y="353939"/>
                  </a:lnTo>
                  <a:lnTo>
                    <a:pt x="30453" y="355531"/>
                  </a:lnTo>
                  <a:lnTo>
                    <a:pt x="31007" y="355883"/>
                  </a:lnTo>
                  <a:lnTo>
                    <a:pt x="31584" y="355879"/>
                  </a:lnTo>
                  <a:lnTo>
                    <a:pt x="31426" y="355617"/>
                  </a:lnTo>
                  <a:lnTo>
                    <a:pt x="30976" y="353491"/>
                  </a:lnTo>
                  <a:lnTo>
                    <a:pt x="30773" y="353010"/>
                  </a:lnTo>
                  <a:lnTo>
                    <a:pt x="30377" y="351571"/>
                  </a:lnTo>
                  <a:lnTo>
                    <a:pt x="30551" y="349255"/>
                  </a:lnTo>
                  <a:lnTo>
                    <a:pt x="30575" y="347892"/>
                  </a:lnTo>
                  <a:lnTo>
                    <a:pt x="30382" y="346934"/>
                  </a:lnTo>
                  <a:lnTo>
                    <a:pt x="29985" y="345562"/>
                  </a:lnTo>
                  <a:lnTo>
                    <a:pt x="29582" y="344461"/>
                  </a:lnTo>
                  <a:lnTo>
                    <a:pt x="29324" y="343093"/>
                  </a:lnTo>
                  <a:lnTo>
                    <a:pt x="29340" y="342140"/>
                  </a:lnTo>
                  <a:lnTo>
                    <a:pt x="29139" y="341659"/>
                  </a:lnTo>
                  <a:lnTo>
                    <a:pt x="29146" y="341249"/>
                  </a:lnTo>
                  <a:lnTo>
                    <a:pt x="29012" y="340906"/>
                  </a:lnTo>
                  <a:lnTo>
                    <a:pt x="29175" y="339477"/>
                  </a:lnTo>
                  <a:lnTo>
                    <a:pt x="29110" y="339133"/>
                  </a:lnTo>
                  <a:lnTo>
                    <a:pt x="29119" y="338452"/>
                  </a:lnTo>
                  <a:lnTo>
                    <a:pt x="29194" y="338042"/>
                  </a:lnTo>
                  <a:lnTo>
                    <a:pt x="29625" y="337365"/>
                  </a:lnTo>
                  <a:lnTo>
                    <a:pt x="30544" y="336427"/>
                  </a:lnTo>
                  <a:lnTo>
                    <a:pt x="34697" y="333968"/>
                  </a:lnTo>
                  <a:lnTo>
                    <a:pt x="36169" y="333443"/>
                  </a:lnTo>
                  <a:lnTo>
                    <a:pt x="37008" y="333320"/>
                  </a:lnTo>
                  <a:lnTo>
                    <a:pt x="38556" y="332319"/>
                  </a:lnTo>
                  <a:lnTo>
                    <a:pt x="39261" y="331924"/>
                  </a:lnTo>
                  <a:lnTo>
                    <a:pt x="39961" y="331590"/>
                  </a:lnTo>
                  <a:lnTo>
                    <a:pt x="40662" y="331466"/>
                  </a:lnTo>
                  <a:lnTo>
                    <a:pt x="41426" y="331613"/>
                  </a:lnTo>
                  <a:lnTo>
                    <a:pt x="42115" y="332033"/>
                  </a:lnTo>
                  <a:lnTo>
                    <a:pt x="42669" y="332247"/>
                  </a:lnTo>
                  <a:lnTo>
                    <a:pt x="43223" y="332395"/>
                  </a:lnTo>
                  <a:lnTo>
                    <a:pt x="45330" y="333739"/>
                  </a:lnTo>
                  <a:lnTo>
                    <a:pt x="45856" y="333525"/>
                  </a:lnTo>
                  <a:lnTo>
                    <a:pt x="46205" y="333529"/>
                  </a:lnTo>
                  <a:lnTo>
                    <a:pt x="46913" y="332862"/>
                  </a:lnTo>
                  <a:lnTo>
                    <a:pt x="47345" y="331843"/>
                  </a:lnTo>
                  <a:lnTo>
                    <a:pt x="48231" y="328854"/>
                  </a:lnTo>
                  <a:lnTo>
                    <a:pt x="48734" y="327768"/>
                  </a:lnTo>
                  <a:lnTo>
                    <a:pt x="49447" y="326825"/>
                  </a:lnTo>
                  <a:lnTo>
                    <a:pt x="50155" y="326086"/>
                  </a:lnTo>
                  <a:lnTo>
                    <a:pt x="50369" y="325748"/>
                  </a:lnTo>
                  <a:lnTo>
                    <a:pt x="50939" y="324937"/>
                  </a:lnTo>
                  <a:lnTo>
                    <a:pt x="51153" y="324670"/>
                  </a:lnTo>
                  <a:lnTo>
                    <a:pt x="52375" y="322164"/>
                  </a:lnTo>
                  <a:lnTo>
                    <a:pt x="52874" y="321625"/>
                  </a:lnTo>
                  <a:lnTo>
                    <a:pt x="53295" y="321359"/>
                  </a:lnTo>
                  <a:lnTo>
                    <a:pt x="54063" y="321235"/>
                  </a:lnTo>
                  <a:lnTo>
                    <a:pt x="55112" y="321249"/>
                  </a:lnTo>
                  <a:lnTo>
                    <a:pt x="55526" y="321392"/>
                  </a:lnTo>
                  <a:lnTo>
                    <a:pt x="56283" y="321883"/>
                  </a:lnTo>
                  <a:lnTo>
                    <a:pt x="57245" y="322922"/>
                  </a:lnTo>
                  <a:lnTo>
                    <a:pt x="57653" y="323613"/>
                  </a:lnTo>
                  <a:lnTo>
                    <a:pt x="58401" y="324713"/>
                  </a:lnTo>
                  <a:lnTo>
                    <a:pt x="58607" y="324923"/>
                  </a:lnTo>
                  <a:lnTo>
                    <a:pt x="59280" y="326572"/>
                  </a:lnTo>
                  <a:lnTo>
                    <a:pt x="59616" y="327258"/>
                  </a:lnTo>
                  <a:lnTo>
                    <a:pt x="60028" y="327673"/>
                  </a:lnTo>
                  <a:lnTo>
                    <a:pt x="60365" y="328364"/>
                  </a:lnTo>
                  <a:lnTo>
                    <a:pt x="61117" y="329464"/>
                  </a:lnTo>
                  <a:lnTo>
                    <a:pt x="61453" y="330151"/>
                  </a:lnTo>
                  <a:lnTo>
                    <a:pt x="62340" y="331256"/>
                  </a:lnTo>
                  <a:lnTo>
                    <a:pt x="62747" y="331947"/>
                  </a:lnTo>
                  <a:lnTo>
                    <a:pt x="63694" y="333939"/>
                  </a:lnTo>
                  <a:lnTo>
                    <a:pt x="63899" y="334215"/>
                  </a:lnTo>
                  <a:lnTo>
                    <a:pt x="64039" y="334287"/>
                  </a:lnTo>
                  <a:lnTo>
                    <a:pt x="64458" y="334158"/>
                  </a:lnTo>
                  <a:lnTo>
                    <a:pt x="64743" y="333820"/>
                  </a:lnTo>
                  <a:lnTo>
                    <a:pt x="65313" y="332943"/>
                  </a:lnTo>
                  <a:lnTo>
                    <a:pt x="66377" y="331800"/>
                  </a:lnTo>
                  <a:lnTo>
                    <a:pt x="67715" y="330932"/>
                  </a:lnTo>
                  <a:lnTo>
                    <a:pt x="68555" y="330603"/>
                  </a:lnTo>
                  <a:lnTo>
                    <a:pt x="68978" y="330270"/>
                  </a:lnTo>
                  <a:lnTo>
                    <a:pt x="70454" y="329474"/>
                  </a:lnTo>
                  <a:lnTo>
                    <a:pt x="72062" y="329226"/>
                  </a:lnTo>
                  <a:lnTo>
                    <a:pt x="73732" y="329388"/>
                  </a:lnTo>
                  <a:lnTo>
                    <a:pt x="74636" y="329469"/>
                  </a:lnTo>
                  <a:lnTo>
                    <a:pt x="75958" y="329693"/>
                  </a:lnTo>
                  <a:lnTo>
                    <a:pt x="76793" y="329913"/>
                  </a:lnTo>
                  <a:lnTo>
                    <a:pt x="77277" y="330055"/>
                  </a:lnTo>
                  <a:lnTo>
                    <a:pt x="78934" y="331037"/>
                  </a:lnTo>
                  <a:lnTo>
                    <a:pt x="80249" y="331538"/>
                  </a:lnTo>
                  <a:lnTo>
                    <a:pt x="81979" y="332452"/>
                  </a:lnTo>
                  <a:lnTo>
                    <a:pt x="82735" y="333076"/>
                  </a:lnTo>
                  <a:lnTo>
                    <a:pt x="84525" y="334740"/>
                  </a:lnTo>
                  <a:lnTo>
                    <a:pt x="85351" y="335302"/>
                  </a:lnTo>
                  <a:lnTo>
                    <a:pt x="86749" y="335783"/>
                  </a:lnTo>
                  <a:lnTo>
                    <a:pt x="87054" y="335864"/>
                  </a:lnTo>
                  <a:lnTo>
                    <a:pt x="87366" y="335926"/>
                  </a:lnTo>
                  <a:lnTo>
                    <a:pt x="87683" y="335969"/>
                  </a:lnTo>
                  <a:lnTo>
                    <a:pt x="87992" y="335988"/>
                  </a:lnTo>
                  <a:lnTo>
                    <a:pt x="88444" y="335964"/>
                  </a:lnTo>
                  <a:lnTo>
                    <a:pt x="88898" y="335883"/>
                  </a:lnTo>
                  <a:lnTo>
                    <a:pt x="89354" y="335764"/>
                  </a:lnTo>
                  <a:lnTo>
                    <a:pt x="89805" y="335621"/>
                  </a:lnTo>
                  <a:lnTo>
                    <a:pt x="90909" y="335283"/>
                  </a:lnTo>
                  <a:lnTo>
                    <a:pt x="91566" y="335064"/>
                  </a:lnTo>
                  <a:lnTo>
                    <a:pt x="92212" y="334811"/>
                  </a:lnTo>
                  <a:lnTo>
                    <a:pt x="92829" y="334516"/>
                  </a:lnTo>
                  <a:lnTo>
                    <a:pt x="93407" y="334168"/>
                  </a:lnTo>
                  <a:lnTo>
                    <a:pt x="93692" y="333934"/>
                  </a:lnTo>
                  <a:lnTo>
                    <a:pt x="93957" y="333672"/>
                  </a:lnTo>
                  <a:lnTo>
                    <a:pt x="94218" y="333405"/>
                  </a:lnTo>
                  <a:lnTo>
                    <a:pt x="94492" y="333157"/>
                  </a:lnTo>
                  <a:lnTo>
                    <a:pt x="94793" y="332958"/>
                  </a:lnTo>
                  <a:lnTo>
                    <a:pt x="95098" y="332810"/>
                  </a:lnTo>
                  <a:lnTo>
                    <a:pt x="95427" y="332681"/>
                  </a:lnTo>
                  <a:lnTo>
                    <a:pt x="95763" y="332581"/>
                  </a:lnTo>
                  <a:lnTo>
                    <a:pt x="96104" y="332519"/>
                  </a:lnTo>
                  <a:lnTo>
                    <a:pt x="96431" y="332509"/>
                  </a:lnTo>
                  <a:lnTo>
                    <a:pt x="96836" y="332562"/>
                  </a:lnTo>
                  <a:lnTo>
                    <a:pt x="97255" y="332686"/>
                  </a:lnTo>
                  <a:lnTo>
                    <a:pt x="97663" y="332867"/>
                  </a:lnTo>
                  <a:lnTo>
                    <a:pt x="98028" y="333096"/>
                  </a:lnTo>
                  <a:lnTo>
                    <a:pt x="98324" y="333367"/>
                  </a:lnTo>
                  <a:lnTo>
                    <a:pt x="98542" y="333691"/>
                  </a:lnTo>
                  <a:lnTo>
                    <a:pt x="98692" y="334077"/>
                  </a:lnTo>
                  <a:lnTo>
                    <a:pt x="98796" y="334506"/>
                  </a:lnTo>
                  <a:lnTo>
                    <a:pt x="99025" y="335640"/>
                  </a:lnTo>
                  <a:lnTo>
                    <a:pt x="99108" y="336193"/>
                  </a:lnTo>
                  <a:lnTo>
                    <a:pt x="99155" y="336470"/>
                  </a:lnTo>
                  <a:lnTo>
                    <a:pt x="99219" y="336741"/>
                  </a:lnTo>
                  <a:lnTo>
                    <a:pt x="99366" y="337151"/>
                  </a:lnTo>
                  <a:lnTo>
                    <a:pt x="99555" y="337547"/>
                  </a:lnTo>
                  <a:lnTo>
                    <a:pt x="99753" y="337937"/>
                  </a:lnTo>
                  <a:lnTo>
                    <a:pt x="99939" y="338337"/>
                  </a:lnTo>
                  <a:lnTo>
                    <a:pt x="100070" y="338747"/>
                  </a:lnTo>
                  <a:lnTo>
                    <a:pt x="100137" y="339172"/>
                  </a:lnTo>
                  <a:lnTo>
                    <a:pt x="100165" y="339610"/>
                  </a:lnTo>
                  <a:lnTo>
                    <a:pt x="100168" y="340053"/>
                  </a:lnTo>
                  <a:lnTo>
                    <a:pt x="100161" y="340501"/>
                  </a:lnTo>
                  <a:lnTo>
                    <a:pt x="100172" y="341397"/>
                  </a:lnTo>
                  <a:lnTo>
                    <a:pt x="100172" y="341850"/>
                  </a:lnTo>
                  <a:lnTo>
                    <a:pt x="100168" y="342302"/>
                  </a:lnTo>
                  <a:lnTo>
                    <a:pt x="100172" y="342755"/>
                  </a:lnTo>
                  <a:lnTo>
                    <a:pt x="100192" y="343208"/>
                  </a:lnTo>
                  <a:lnTo>
                    <a:pt x="100232" y="343775"/>
                  </a:lnTo>
                  <a:lnTo>
                    <a:pt x="100279" y="344342"/>
                  </a:lnTo>
                  <a:lnTo>
                    <a:pt x="100346" y="344909"/>
                  </a:lnTo>
                  <a:lnTo>
                    <a:pt x="100435" y="345471"/>
                  </a:lnTo>
                  <a:lnTo>
                    <a:pt x="100553" y="346024"/>
                  </a:lnTo>
                  <a:lnTo>
                    <a:pt x="100707" y="346596"/>
                  </a:lnTo>
                  <a:lnTo>
                    <a:pt x="100901" y="347239"/>
                  </a:lnTo>
                  <a:lnTo>
                    <a:pt x="101107" y="347835"/>
                  </a:lnTo>
                  <a:lnTo>
                    <a:pt x="101281" y="348278"/>
                  </a:lnTo>
                  <a:lnTo>
                    <a:pt x="101392" y="348440"/>
                  </a:lnTo>
                  <a:lnTo>
                    <a:pt x="101606" y="348378"/>
                  </a:lnTo>
                  <a:lnTo>
                    <a:pt x="101740" y="348297"/>
                  </a:lnTo>
                  <a:lnTo>
                    <a:pt x="101704" y="348125"/>
                  </a:lnTo>
                  <a:lnTo>
                    <a:pt x="101744" y="347968"/>
                  </a:lnTo>
                  <a:lnTo>
                    <a:pt x="101717" y="347730"/>
                  </a:lnTo>
                  <a:lnTo>
                    <a:pt x="101662" y="347497"/>
                  </a:lnTo>
                  <a:lnTo>
                    <a:pt x="101535" y="347029"/>
                  </a:lnTo>
                  <a:lnTo>
                    <a:pt x="101491" y="346796"/>
                  </a:lnTo>
                  <a:lnTo>
                    <a:pt x="101471" y="346472"/>
                  </a:lnTo>
                  <a:lnTo>
                    <a:pt x="101479" y="346143"/>
                  </a:lnTo>
                  <a:lnTo>
                    <a:pt x="101504" y="345809"/>
                  </a:lnTo>
                  <a:lnTo>
                    <a:pt x="101519" y="345481"/>
                  </a:lnTo>
                  <a:lnTo>
                    <a:pt x="101519" y="345152"/>
                  </a:lnTo>
                  <a:lnTo>
                    <a:pt x="101484" y="344666"/>
                  </a:lnTo>
                  <a:lnTo>
                    <a:pt x="101424" y="344189"/>
                  </a:lnTo>
                  <a:lnTo>
                    <a:pt x="101281" y="343227"/>
                  </a:lnTo>
                  <a:lnTo>
                    <a:pt x="101221" y="342745"/>
                  </a:lnTo>
                  <a:lnTo>
                    <a:pt x="101147" y="341783"/>
                  </a:lnTo>
                  <a:lnTo>
                    <a:pt x="101115" y="341301"/>
                  </a:lnTo>
                  <a:lnTo>
                    <a:pt x="101087" y="340820"/>
                  </a:lnTo>
                  <a:lnTo>
                    <a:pt x="101043" y="339929"/>
                  </a:lnTo>
                  <a:lnTo>
                    <a:pt x="101032" y="339515"/>
                  </a:lnTo>
                  <a:lnTo>
                    <a:pt x="101016" y="339105"/>
                  </a:lnTo>
                  <a:lnTo>
                    <a:pt x="100996" y="338690"/>
                  </a:lnTo>
                  <a:lnTo>
                    <a:pt x="100961" y="338280"/>
                  </a:lnTo>
                  <a:lnTo>
                    <a:pt x="100894" y="337756"/>
                  </a:lnTo>
                  <a:lnTo>
                    <a:pt x="100809" y="337227"/>
                  </a:lnTo>
                  <a:lnTo>
                    <a:pt x="100711" y="336703"/>
                  </a:lnTo>
                  <a:lnTo>
                    <a:pt x="100593" y="336184"/>
                  </a:lnTo>
                  <a:lnTo>
                    <a:pt x="100462" y="335669"/>
                  </a:lnTo>
                  <a:lnTo>
                    <a:pt x="100346" y="335278"/>
                  </a:lnTo>
                  <a:lnTo>
                    <a:pt x="100217" y="334892"/>
                  </a:lnTo>
                  <a:lnTo>
                    <a:pt x="99943" y="334120"/>
                  </a:lnTo>
                  <a:lnTo>
                    <a:pt x="99816" y="333734"/>
                  </a:lnTo>
                  <a:lnTo>
                    <a:pt x="99674" y="333344"/>
                  </a:lnTo>
                  <a:lnTo>
                    <a:pt x="99511" y="332938"/>
                  </a:lnTo>
                  <a:lnTo>
                    <a:pt x="99362" y="332538"/>
                  </a:lnTo>
                  <a:lnTo>
                    <a:pt x="99282" y="332157"/>
                  </a:lnTo>
                  <a:lnTo>
                    <a:pt x="99306" y="331804"/>
                  </a:lnTo>
                  <a:lnTo>
                    <a:pt x="99429" y="331538"/>
                  </a:lnTo>
                  <a:lnTo>
                    <a:pt x="99622" y="331285"/>
                  </a:lnTo>
                  <a:lnTo>
                    <a:pt x="99860" y="331046"/>
                  </a:lnTo>
                  <a:lnTo>
                    <a:pt x="100774" y="330189"/>
                  </a:lnTo>
                  <a:lnTo>
                    <a:pt x="101226" y="329812"/>
                  </a:lnTo>
                  <a:lnTo>
                    <a:pt x="101700" y="329464"/>
                  </a:lnTo>
                  <a:lnTo>
                    <a:pt x="102192" y="329141"/>
                  </a:lnTo>
                  <a:lnTo>
                    <a:pt x="102695" y="328850"/>
                  </a:lnTo>
                  <a:lnTo>
                    <a:pt x="103423" y="328492"/>
                  </a:lnTo>
                  <a:lnTo>
                    <a:pt x="104194" y="328187"/>
                  </a:lnTo>
                  <a:lnTo>
                    <a:pt x="104991" y="327944"/>
                  </a:lnTo>
                  <a:lnTo>
                    <a:pt x="105797" y="327773"/>
                  </a:lnTo>
                  <a:lnTo>
                    <a:pt x="106598" y="327687"/>
                  </a:lnTo>
                  <a:lnTo>
                    <a:pt x="107069" y="327673"/>
                  </a:lnTo>
                  <a:lnTo>
                    <a:pt x="107543" y="327687"/>
                  </a:lnTo>
                  <a:lnTo>
                    <a:pt x="108019" y="327730"/>
                  </a:lnTo>
                  <a:lnTo>
                    <a:pt x="108494" y="327796"/>
                  </a:lnTo>
                  <a:lnTo>
                    <a:pt x="108953" y="327887"/>
                  </a:lnTo>
                  <a:lnTo>
                    <a:pt x="108732" y="327739"/>
                  </a:lnTo>
                  <a:lnTo>
                    <a:pt x="108498" y="327611"/>
                  </a:lnTo>
                  <a:lnTo>
                    <a:pt x="108260" y="327487"/>
                  </a:lnTo>
                  <a:lnTo>
                    <a:pt x="108011" y="327382"/>
                  </a:lnTo>
                  <a:lnTo>
                    <a:pt x="107761" y="327296"/>
                  </a:lnTo>
                  <a:lnTo>
                    <a:pt x="107307" y="327177"/>
                  </a:lnTo>
                  <a:lnTo>
                    <a:pt x="106828" y="327110"/>
                  </a:lnTo>
                  <a:lnTo>
                    <a:pt x="106336" y="327091"/>
                  </a:lnTo>
                  <a:lnTo>
                    <a:pt x="105850" y="327115"/>
                  </a:lnTo>
                  <a:lnTo>
                    <a:pt x="105383" y="327182"/>
                  </a:lnTo>
                  <a:lnTo>
                    <a:pt x="104987" y="327282"/>
                  </a:lnTo>
                  <a:lnTo>
                    <a:pt x="104595" y="327430"/>
                  </a:lnTo>
                  <a:lnTo>
                    <a:pt x="104214" y="327601"/>
                  </a:lnTo>
                  <a:lnTo>
                    <a:pt x="103459" y="327973"/>
                  </a:lnTo>
                  <a:lnTo>
                    <a:pt x="103038" y="328192"/>
                  </a:lnTo>
                  <a:lnTo>
                    <a:pt x="102624" y="328426"/>
                  </a:lnTo>
                  <a:lnTo>
                    <a:pt x="101397" y="329169"/>
                  </a:lnTo>
                  <a:lnTo>
                    <a:pt x="101047" y="329364"/>
                  </a:lnTo>
                  <a:lnTo>
                    <a:pt x="100695" y="329550"/>
                  </a:lnTo>
                  <a:lnTo>
                    <a:pt x="100346" y="329741"/>
                  </a:lnTo>
                  <a:lnTo>
                    <a:pt x="100003" y="329946"/>
                  </a:lnTo>
                  <a:lnTo>
                    <a:pt x="99678" y="330165"/>
                  </a:lnTo>
                  <a:lnTo>
                    <a:pt x="99496" y="330317"/>
                  </a:lnTo>
                  <a:lnTo>
                    <a:pt x="99152" y="330656"/>
                  </a:lnTo>
                  <a:lnTo>
                    <a:pt x="98974" y="330803"/>
                  </a:lnTo>
                  <a:lnTo>
                    <a:pt x="98776" y="330904"/>
                  </a:lnTo>
                  <a:lnTo>
                    <a:pt x="98585" y="330947"/>
                  </a:lnTo>
                  <a:lnTo>
                    <a:pt x="98384" y="330961"/>
                  </a:lnTo>
                  <a:lnTo>
                    <a:pt x="97964" y="330947"/>
                  </a:lnTo>
                  <a:lnTo>
                    <a:pt x="97754" y="330956"/>
                  </a:lnTo>
                  <a:lnTo>
                    <a:pt x="97358" y="331018"/>
                  </a:lnTo>
                  <a:lnTo>
                    <a:pt x="96959" y="331113"/>
                  </a:lnTo>
                  <a:lnTo>
                    <a:pt x="96567" y="331223"/>
                  </a:lnTo>
                  <a:lnTo>
                    <a:pt x="96171" y="331323"/>
                  </a:lnTo>
                  <a:lnTo>
                    <a:pt x="95770" y="331399"/>
                  </a:lnTo>
                  <a:lnTo>
                    <a:pt x="95086" y="331461"/>
                  </a:lnTo>
                  <a:lnTo>
                    <a:pt x="94389" y="331480"/>
                  </a:lnTo>
                  <a:lnTo>
                    <a:pt x="93688" y="331461"/>
                  </a:lnTo>
                  <a:lnTo>
                    <a:pt x="92991" y="331409"/>
                  </a:lnTo>
                  <a:lnTo>
                    <a:pt x="92299" y="331337"/>
                  </a:lnTo>
                  <a:lnTo>
                    <a:pt x="91760" y="331270"/>
                  </a:lnTo>
                  <a:lnTo>
                    <a:pt x="91223" y="331194"/>
                  </a:lnTo>
                  <a:lnTo>
                    <a:pt x="90684" y="331103"/>
                  </a:lnTo>
                  <a:lnTo>
                    <a:pt x="90161" y="330975"/>
                  </a:lnTo>
                  <a:lnTo>
                    <a:pt x="89651" y="330808"/>
                  </a:lnTo>
                  <a:lnTo>
                    <a:pt x="89021" y="330527"/>
                  </a:lnTo>
                  <a:lnTo>
                    <a:pt x="88408" y="330179"/>
                  </a:lnTo>
                  <a:lnTo>
                    <a:pt x="87818" y="329774"/>
                  </a:lnTo>
                  <a:lnTo>
                    <a:pt x="87268" y="329326"/>
                  </a:lnTo>
                  <a:lnTo>
                    <a:pt x="86776" y="328840"/>
                  </a:lnTo>
                  <a:lnTo>
                    <a:pt x="86433" y="328559"/>
                  </a:lnTo>
                  <a:lnTo>
                    <a:pt x="85269" y="327110"/>
                  </a:lnTo>
                  <a:lnTo>
                    <a:pt x="85066" y="326767"/>
                  </a:lnTo>
                  <a:lnTo>
                    <a:pt x="83491" y="324966"/>
                  </a:lnTo>
                  <a:lnTo>
                    <a:pt x="81568" y="323026"/>
                  </a:lnTo>
                  <a:lnTo>
                    <a:pt x="79706" y="321769"/>
                  </a:lnTo>
                  <a:lnTo>
                    <a:pt x="78183" y="321063"/>
                  </a:lnTo>
                  <a:lnTo>
                    <a:pt x="78190" y="320792"/>
                  </a:lnTo>
                  <a:lnTo>
                    <a:pt x="77838" y="320992"/>
                  </a:lnTo>
                  <a:lnTo>
                    <a:pt x="77248" y="320653"/>
                  </a:lnTo>
                  <a:lnTo>
                    <a:pt x="76987" y="320482"/>
                  </a:lnTo>
                  <a:lnTo>
                    <a:pt x="76852" y="320410"/>
                  </a:lnTo>
                  <a:lnTo>
                    <a:pt x="76658" y="320315"/>
                  </a:lnTo>
                  <a:lnTo>
                    <a:pt x="76453" y="320239"/>
                  </a:lnTo>
                  <a:lnTo>
                    <a:pt x="76246" y="320172"/>
                  </a:lnTo>
                  <a:lnTo>
                    <a:pt x="75404" y="319938"/>
                  </a:lnTo>
                  <a:lnTo>
                    <a:pt x="75190" y="319886"/>
                  </a:lnTo>
                  <a:lnTo>
                    <a:pt x="74564" y="319748"/>
                  </a:lnTo>
                  <a:lnTo>
                    <a:pt x="73966" y="319634"/>
                  </a:lnTo>
                  <a:lnTo>
                    <a:pt x="73765" y="319586"/>
                  </a:lnTo>
                  <a:lnTo>
                    <a:pt x="73487" y="319510"/>
                  </a:lnTo>
                  <a:lnTo>
                    <a:pt x="73211" y="319424"/>
                  </a:lnTo>
                  <a:lnTo>
                    <a:pt x="73072" y="319390"/>
                  </a:lnTo>
                  <a:lnTo>
                    <a:pt x="72795" y="319348"/>
                  </a:lnTo>
                  <a:lnTo>
                    <a:pt x="72652" y="319333"/>
                  </a:lnTo>
                  <a:lnTo>
                    <a:pt x="72514" y="319314"/>
                  </a:lnTo>
                  <a:lnTo>
                    <a:pt x="72375" y="319286"/>
                  </a:lnTo>
                  <a:lnTo>
                    <a:pt x="72122" y="319205"/>
                  </a:lnTo>
                  <a:lnTo>
                    <a:pt x="71741" y="319090"/>
                  </a:lnTo>
                  <a:lnTo>
                    <a:pt x="71512" y="319076"/>
                  </a:lnTo>
                  <a:lnTo>
                    <a:pt x="70835" y="319085"/>
                  </a:lnTo>
                  <a:lnTo>
                    <a:pt x="70534" y="319110"/>
                  </a:lnTo>
                  <a:lnTo>
                    <a:pt x="70301" y="319148"/>
                  </a:lnTo>
                  <a:lnTo>
                    <a:pt x="70111" y="319171"/>
                  </a:lnTo>
                  <a:lnTo>
                    <a:pt x="69528" y="319171"/>
                  </a:lnTo>
                  <a:lnTo>
                    <a:pt x="69292" y="319024"/>
                  </a:lnTo>
                  <a:lnTo>
                    <a:pt x="69225" y="318886"/>
                  </a:lnTo>
                  <a:lnTo>
                    <a:pt x="69165" y="318738"/>
                  </a:lnTo>
                  <a:lnTo>
                    <a:pt x="68951" y="318347"/>
                  </a:lnTo>
                  <a:lnTo>
                    <a:pt x="68927" y="318166"/>
                  </a:lnTo>
                  <a:lnTo>
                    <a:pt x="68947" y="318004"/>
                  </a:lnTo>
                  <a:lnTo>
                    <a:pt x="69141" y="317647"/>
                  </a:lnTo>
                  <a:lnTo>
                    <a:pt x="69430" y="317365"/>
                  </a:lnTo>
                  <a:lnTo>
                    <a:pt x="69552" y="317218"/>
                  </a:lnTo>
                  <a:lnTo>
                    <a:pt x="69901" y="316760"/>
                  </a:lnTo>
                  <a:lnTo>
                    <a:pt x="70020" y="316613"/>
                  </a:lnTo>
                  <a:lnTo>
                    <a:pt x="70142" y="316474"/>
                  </a:lnTo>
                  <a:lnTo>
                    <a:pt x="70523" y="316064"/>
                  </a:lnTo>
                  <a:lnTo>
                    <a:pt x="70641" y="315921"/>
                  </a:lnTo>
                  <a:lnTo>
                    <a:pt x="70768" y="315755"/>
                  </a:lnTo>
                  <a:lnTo>
                    <a:pt x="70886" y="315588"/>
                  </a:lnTo>
                  <a:lnTo>
                    <a:pt x="70997" y="315416"/>
                  </a:lnTo>
                  <a:lnTo>
                    <a:pt x="71235" y="315073"/>
                  </a:lnTo>
                  <a:lnTo>
                    <a:pt x="71338" y="314935"/>
                  </a:lnTo>
                  <a:lnTo>
                    <a:pt x="71663" y="314525"/>
                  </a:lnTo>
                  <a:lnTo>
                    <a:pt x="71761" y="314382"/>
                  </a:lnTo>
                  <a:lnTo>
                    <a:pt x="71944" y="314096"/>
                  </a:lnTo>
                  <a:lnTo>
                    <a:pt x="72031" y="313953"/>
                  </a:lnTo>
                  <a:lnTo>
                    <a:pt x="72106" y="313806"/>
                  </a:lnTo>
                  <a:lnTo>
                    <a:pt x="72173" y="313653"/>
                  </a:lnTo>
                  <a:lnTo>
                    <a:pt x="72253" y="313401"/>
                  </a:lnTo>
                  <a:lnTo>
                    <a:pt x="72284" y="313272"/>
                  </a:lnTo>
                  <a:lnTo>
                    <a:pt x="72336" y="313015"/>
                  </a:lnTo>
                  <a:lnTo>
                    <a:pt x="72371" y="312648"/>
                  </a:lnTo>
                  <a:lnTo>
                    <a:pt x="72371" y="312462"/>
                  </a:lnTo>
                  <a:lnTo>
                    <a:pt x="72351" y="312281"/>
                  </a:lnTo>
                  <a:lnTo>
                    <a:pt x="72291" y="311928"/>
                  </a:lnTo>
                  <a:lnTo>
                    <a:pt x="72193" y="311575"/>
                  </a:lnTo>
                  <a:lnTo>
                    <a:pt x="72133" y="311418"/>
                  </a:lnTo>
                  <a:lnTo>
                    <a:pt x="71793" y="310866"/>
                  </a:lnTo>
                  <a:lnTo>
                    <a:pt x="71100" y="310513"/>
                  </a:lnTo>
                  <a:lnTo>
                    <a:pt x="70198" y="310360"/>
                  </a:lnTo>
                  <a:lnTo>
                    <a:pt x="68385" y="310336"/>
                  </a:lnTo>
                  <a:lnTo>
                    <a:pt x="66996" y="310041"/>
                  </a:lnTo>
                  <a:lnTo>
                    <a:pt x="66651" y="309693"/>
                  </a:lnTo>
                  <a:lnTo>
                    <a:pt x="66105" y="308936"/>
                  </a:lnTo>
                  <a:lnTo>
                    <a:pt x="65836" y="308521"/>
                  </a:lnTo>
                  <a:lnTo>
                    <a:pt x="65709" y="307563"/>
                  </a:lnTo>
                  <a:lnTo>
                    <a:pt x="65791" y="306677"/>
                  </a:lnTo>
                  <a:lnTo>
                    <a:pt x="65954" y="305452"/>
                  </a:lnTo>
                  <a:lnTo>
                    <a:pt x="65851" y="302993"/>
                  </a:lnTo>
                  <a:lnTo>
                    <a:pt x="65515" y="302169"/>
                  </a:lnTo>
                  <a:lnTo>
                    <a:pt x="65154" y="301501"/>
                  </a:lnTo>
                  <a:lnTo>
                    <a:pt x="64774" y="300844"/>
                  </a:lnTo>
                  <a:lnTo>
                    <a:pt x="64576" y="300520"/>
                  </a:lnTo>
                  <a:lnTo>
                    <a:pt x="64326" y="300129"/>
                  </a:lnTo>
                  <a:lnTo>
                    <a:pt x="64070" y="299743"/>
                  </a:lnTo>
                  <a:lnTo>
                    <a:pt x="63540" y="298976"/>
                  </a:lnTo>
                  <a:lnTo>
                    <a:pt x="63017" y="298233"/>
                  </a:lnTo>
                  <a:lnTo>
                    <a:pt x="62498" y="297508"/>
                  </a:lnTo>
                  <a:lnTo>
                    <a:pt x="61683" y="296417"/>
                  </a:lnTo>
                  <a:lnTo>
                    <a:pt x="61405" y="296036"/>
                  </a:lnTo>
                  <a:lnTo>
                    <a:pt x="61117" y="295659"/>
                  </a:lnTo>
                  <a:lnTo>
                    <a:pt x="60812" y="295307"/>
                  </a:lnTo>
                  <a:lnTo>
                    <a:pt x="60476" y="294992"/>
                  </a:lnTo>
                  <a:lnTo>
                    <a:pt x="60084" y="294740"/>
                  </a:lnTo>
                  <a:lnTo>
                    <a:pt x="59641" y="294539"/>
                  </a:lnTo>
                  <a:lnTo>
                    <a:pt x="59189" y="294349"/>
                  </a:lnTo>
                  <a:lnTo>
                    <a:pt x="58773" y="294134"/>
                  </a:lnTo>
                  <a:lnTo>
                    <a:pt x="58429" y="293853"/>
                  </a:lnTo>
                  <a:lnTo>
                    <a:pt x="58136" y="293443"/>
                  </a:lnTo>
                  <a:lnTo>
                    <a:pt x="57895" y="292957"/>
                  </a:lnTo>
                  <a:lnTo>
                    <a:pt x="57717" y="292433"/>
                  </a:lnTo>
                  <a:lnTo>
                    <a:pt x="57601" y="291899"/>
                  </a:lnTo>
                  <a:lnTo>
                    <a:pt x="57557" y="291385"/>
                  </a:lnTo>
                  <a:lnTo>
                    <a:pt x="57570" y="291118"/>
                  </a:lnTo>
                  <a:lnTo>
                    <a:pt x="57606" y="290846"/>
                  </a:lnTo>
                  <a:lnTo>
                    <a:pt x="57653" y="290574"/>
                  </a:lnTo>
                  <a:lnTo>
                    <a:pt x="57712" y="290308"/>
                  </a:lnTo>
                  <a:lnTo>
                    <a:pt x="57764" y="290041"/>
                  </a:lnTo>
                  <a:lnTo>
                    <a:pt x="57866" y="289588"/>
                  </a:lnTo>
                  <a:lnTo>
                    <a:pt x="57989" y="289136"/>
                  </a:lnTo>
                  <a:lnTo>
                    <a:pt x="58120" y="288687"/>
                  </a:lnTo>
                  <a:lnTo>
                    <a:pt x="58243" y="288235"/>
                  </a:lnTo>
                  <a:lnTo>
                    <a:pt x="58354" y="287782"/>
                  </a:lnTo>
                  <a:lnTo>
                    <a:pt x="58476" y="287143"/>
                  </a:lnTo>
                  <a:lnTo>
                    <a:pt x="58579" y="286495"/>
                  </a:lnTo>
                  <a:lnTo>
                    <a:pt x="58837" y="284547"/>
                  </a:lnTo>
                  <a:lnTo>
                    <a:pt x="58986" y="283493"/>
                  </a:lnTo>
                  <a:lnTo>
                    <a:pt x="59129" y="282440"/>
                  </a:lnTo>
                  <a:lnTo>
                    <a:pt x="59316" y="280768"/>
                  </a:lnTo>
                  <a:lnTo>
                    <a:pt x="59371" y="280191"/>
                  </a:lnTo>
                  <a:lnTo>
                    <a:pt x="59407" y="279614"/>
                  </a:lnTo>
                  <a:lnTo>
                    <a:pt x="59423" y="279038"/>
                  </a:lnTo>
                  <a:lnTo>
                    <a:pt x="59414" y="278499"/>
                  </a:lnTo>
                  <a:lnTo>
                    <a:pt x="59387" y="277961"/>
                  </a:lnTo>
                  <a:lnTo>
                    <a:pt x="59343" y="277418"/>
                  </a:lnTo>
                  <a:lnTo>
                    <a:pt x="59229" y="276341"/>
                  </a:lnTo>
                  <a:lnTo>
                    <a:pt x="59138" y="275797"/>
                  </a:lnTo>
                  <a:lnTo>
                    <a:pt x="58892" y="274711"/>
                  </a:lnTo>
                  <a:lnTo>
                    <a:pt x="58804" y="274172"/>
                  </a:lnTo>
                  <a:lnTo>
                    <a:pt x="58788" y="273634"/>
                  </a:lnTo>
                  <a:lnTo>
                    <a:pt x="58833" y="272910"/>
                  </a:lnTo>
                  <a:lnTo>
                    <a:pt x="58884" y="272547"/>
                  </a:lnTo>
                  <a:lnTo>
                    <a:pt x="58975" y="272214"/>
                  </a:lnTo>
                  <a:lnTo>
                    <a:pt x="59125" y="271928"/>
                  </a:lnTo>
                  <a:lnTo>
                    <a:pt x="59359" y="271676"/>
                  </a:lnTo>
                  <a:lnTo>
                    <a:pt x="59659" y="271456"/>
                  </a:lnTo>
                  <a:lnTo>
                    <a:pt x="60004" y="271275"/>
                  </a:lnTo>
                  <a:lnTo>
                    <a:pt x="60369" y="271137"/>
                  </a:lnTo>
                  <a:lnTo>
                    <a:pt x="60721" y="271037"/>
                  </a:lnTo>
                  <a:lnTo>
                    <a:pt x="61295" y="270994"/>
                  </a:lnTo>
                  <a:lnTo>
                    <a:pt x="61912" y="271089"/>
                  </a:lnTo>
                  <a:lnTo>
                    <a:pt x="62549" y="271289"/>
                  </a:lnTo>
                  <a:lnTo>
                    <a:pt x="63171" y="271547"/>
                  </a:lnTo>
                  <a:lnTo>
                    <a:pt x="63749" y="271828"/>
                  </a:lnTo>
                  <a:lnTo>
                    <a:pt x="64177" y="272061"/>
                  </a:lnTo>
                  <a:lnTo>
                    <a:pt x="64589" y="272333"/>
                  </a:lnTo>
                  <a:lnTo>
                    <a:pt x="64985" y="272628"/>
                  </a:lnTo>
                  <a:lnTo>
                    <a:pt x="65364" y="272943"/>
                  </a:lnTo>
                  <a:lnTo>
                    <a:pt x="65733" y="273272"/>
                  </a:lnTo>
                  <a:lnTo>
                    <a:pt x="65990" y="273543"/>
                  </a:lnTo>
                  <a:lnTo>
                    <a:pt x="66457" y="274139"/>
                  </a:lnTo>
                  <a:lnTo>
                    <a:pt x="66706" y="274416"/>
                  </a:lnTo>
                  <a:lnTo>
                    <a:pt x="66987" y="274644"/>
                  </a:lnTo>
                  <a:lnTo>
                    <a:pt x="67390" y="274854"/>
                  </a:lnTo>
                  <a:lnTo>
                    <a:pt x="67842" y="274997"/>
                  </a:lnTo>
                  <a:lnTo>
                    <a:pt x="68321" y="275102"/>
                  </a:lnTo>
                  <a:lnTo>
                    <a:pt x="68808" y="275173"/>
                  </a:lnTo>
                  <a:lnTo>
                    <a:pt x="69287" y="275235"/>
                  </a:lnTo>
                  <a:lnTo>
                    <a:pt x="69842" y="275292"/>
                  </a:lnTo>
                  <a:lnTo>
                    <a:pt x="70403" y="275316"/>
                  </a:lnTo>
                  <a:lnTo>
                    <a:pt x="70966" y="275312"/>
                  </a:lnTo>
                  <a:lnTo>
                    <a:pt x="71528" y="275278"/>
                  </a:lnTo>
                  <a:lnTo>
                    <a:pt x="72086" y="275226"/>
                  </a:lnTo>
                  <a:lnTo>
                    <a:pt x="72454" y="275178"/>
                  </a:lnTo>
                  <a:lnTo>
                    <a:pt x="72823" y="275111"/>
                  </a:lnTo>
                  <a:lnTo>
                    <a:pt x="73551" y="274963"/>
                  </a:lnTo>
                  <a:lnTo>
                    <a:pt x="74445" y="274787"/>
                  </a:lnTo>
                  <a:lnTo>
                    <a:pt x="74972" y="274687"/>
                  </a:lnTo>
                  <a:lnTo>
                    <a:pt x="75502" y="274577"/>
                  </a:lnTo>
                  <a:lnTo>
                    <a:pt x="76025" y="274458"/>
                  </a:lnTo>
                  <a:lnTo>
                    <a:pt x="76544" y="274325"/>
                  </a:lnTo>
                  <a:lnTo>
                    <a:pt x="77038" y="274182"/>
                  </a:lnTo>
                  <a:lnTo>
                    <a:pt x="77533" y="274030"/>
                  </a:lnTo>
                  <a:lnTo>
                    <a:pt x="78020" y="273863"/>
                  </a:lnTo>
                  <a:lnTo>
                    <a:pt x="78506" y="273691"/>
                  </a:lnTo>
                  <a:lnTo>
                    <a:pt x="78994" y="273510"/>
                  </a:lnTo>
                  <a:lnTo>
                    <a:pt x="79552" y="273301"/>
                  </a:lnTo>
                  <a:lnTo>
                    <a:pt x="80114" y="273081"/>
                  </a:lnTo>
                  <a:lnTo>
                    <a:pt x="80668" y="272848"/>
                  </a:lnTo>
                  <a:lnTo>
                    <a:pt x="81214" y="272600"/>
                  </a:lnTo>
                  <a:lnTo>
                    <a:pt x="81753" y="272338"/>
                  </a:lnTo>
                  <a:lnTo>
                    <a:pt x="81940" y="272218"/>
                  </a:lnTo>
                  <a:lnTo>
                    <a:pt x="82339" y="271947"/>
                  </a:lnTo>
                  <a:lnTo>
                    <a:pt x="82881" y="272357"/>
                  </a:lnTo>
                  <a:lnTo>
                    <a:pt x="82897" y="272490"/>
                  </a:lnTo>
                  <a:lnTo>
                    <a:pt x="82901" y="272633"/>
                  </a:lnTo>
                  <a:lnTo>
                    <a:pt x="82897" y="272771"/>
                  </a:lnTo>
                  <a:lnTo>
                    <a:pt x="82897" y="272910"/>
                  </a:lnTo>
                  <a:lnTo>
                    <a:pt x="82866" y="273324"/>
                  </a:lnTo>
                  <a:lnTo>
                    <a:pt x="82779" y="273739"/>
                  </a:lnTo>
                  <a:lnTo>
                    <a:pt x="82663" y="274154"/>
                  </a:lnTo>
                  <a:lnTo>
                    <a:pt x="82541" y="274568"/>
                  </a:lnTo>
                  <a:lnTo>
                    <a:pt x="82434" y="274983"/>
                  </a:lnTo>
                  <a:lnTo>
                    <a:pt x="82296" y="275468"/>
                  </a:lnTo>
                  <a:lnTo>
                    <a:pt x="82122" y="275960"/>
                  </a:lnTo>
                  <a:lnTo>
                    <a:pt x="81962" y="276450"/>
                  </a:lnTo>
                  <a:lnTo>
                    <a:pt x="81875" y="276922"/>
                  </a:lnTo>
                  <a:lnTo>
                    <a:pt x="81904" y="277365"/>
                  </a:lnTo>
                  <a:lnTo>
                    <a:pt x="82022" y="277708"/>
                  </a:lnTo>
                  <a:lnTo>
                    <a:pt x="82200" y="278051"/>
                  </a:lnTo>
                  <a:lnTo>
                    <a:pt x="82423" y="278375"/>
                  </a:lnTo>
                  <a:lnTo>
                    <a:pt x="82675" y="278661"/>
                  </a:lnTo>
                  <a:lnTo>
                    <a:pt x="82953" y="278895"/>
                  </a:lnTo>
                  <a:lnTo>
                    <a:pt x="83507" y="279043"/>
                  </a:lnTo>
                  <a:lnTo>
                    <a:pt x="84338" y="279533"/>
                  </a:lnTo>
                  <a:lnTo>
                    <a:pt x="84683" y="279810"/>
                  </a:lnTo>
                  <a:lnTo>
                    <a:pt x="84955" y="280158"/>
                  </a:lnTo>
                  <a:lnTo>
                    <a:pt x="86057" y="281130"/>
                  </a:lnTo>
                  <a:lnTo>
                    <a:pt x="86883" y="281621"/>
                  </a:lnTo>
                  <a:lnTo>
                    <a:pt x="87228" y="281759"/>
                  </a:lnTo>
                  <a:lnTo>
                    <a:pt x="87996" y="281840"/>
                  </a:lnTo>
                  <a:lnTo>
                    <a:pt x="88562" y="281306"/>
                  </a:lnTo>
                  <a:lnTo>
                    <a:pt x="88847" y="280968"/>
                  </a:lnTo>
                  <a:lnTo>
                    <a:pt x="88998" y="280220"/>
                  </a:lnTo>
                  <a:lnTo>
                    <a:pt x="89141" y="279881"/>
                  </a:lnTo>
                  <a:lnTo>
                    <a:pt x="89148" y="279472"/>
                  </a:lnTo>
                  <a:lnTo>
                    <a:pt x="89936" y="278118"/>
                  </a:lnTo>
                  <a:lnTo>
                    <a:pt x="90078" y="277847"/>
                  </a:lnTo>
                  <a:lnTo>
                    <a:pt x="91218" y="276226"/>
                  </a:lnTo>
                  <a:lnTo>
                    <a:pt x="91784" y="275621"/>
                  </a:lnTo>
                  <a:lnTo>
                    <a:pt x="92350" y="275082"/>
                  </a:lnTo>
                  <a:lnTo>
                    <a:pt x="92775" y="274820"/>
                  </a:lnTo>
                  <a:lnTo>
                    <a:pt x="93479" y="274420"/>
                  </a:lnTo>
                  <a:lnTo>
                    <a:pt x="94599" y="274096"/>
                  </a:lnTo>
                  <a:lnTo>
                    <a:pt x="95296" y="274039"/>
                  </a:lnTo>
                  <a:lnTo>
                    <a:pt x="96409" y="274191"/>
                  </a:lnTo>
                  <a:lnTo>
                    <a:pt x="96756" y="274268"/>
                  </a:lnTo>
                  <a:lnTo>
                    <a:pt x="97173" y="274272"/>
                  </a:lnTo>
                  <a:lnTo>
                    <a:pt x="97520" y="274344"/>
                  </a:lnTo>
                  <a:lnTo>
                    <a:pt x="98633" y="274363"/>
                  </a:lnTo>
                  <a:lnTo>
                    <a:pt x="102532" y="274630"/>
                  </a:lnTo>
                  <a:lnTo>
                    <a:pt x="103301" y="274706"/>
                  </a:lnTo>
                  <a:lnTo>
                    <a:pt x="105390" y="274878"/>
                  </a:lnTo>
                  <a:lnTo>
                    <a:pt x="106289" y="275230"/>
                  </a:lnTo>
                  <a:lnTo>
                    <a:pt x="106677" y="275392"/>
                  </a:lnTo>
                  <a:lnTo>
                    <a:pt x="107057" y="275583"/>
                  </a:lnTo>
                  <a:lnTo>
                    <a:pt x="107243" y="275688"/>
                  </a:lnTo>
                  <a:lnTo>
                    <a:pt x="107552" y="275917"/>
                  </a:lnTo>
                  <a:lnTo>
                    <a:pt x="107837" y="276193"/>
                  </a:lnTo>
                  <a:lnTo>
                    <a:pt x="108117" y="276479"/>
                  </a:lnTo>
                  <a:lnTo>
                    <a:pt x="108407" y="276741"/>
                  </a:lnTo>
                  <a:lnTo>
                    <a:pt x="108727" y="276946"/>
                  </a:lnTo>
                  <a:lnTo>
                    <a:pt x="108894" y="277036"/>
                  </a:lnTo>
                  <a:lnTo>
                    <a:pt x="109075" y="277132"/>
                  </a:lnTo>
                  <a:lnTo>
                    <a:pt x="109258" y="277213"/>
                  </a:lnTo>
                  <a:lnTo>
                    <a:pt x="109429" y="277260"/>
                  </a:lnTo>
                  <a:lnTo>
                    <a:pt x="109772" y="277098"/>
                  </a:lnTo>
                  <a:lnTo>
                    <a:pt x="110034" y="276765"/>
                  </a:lnTo>
                  <a:lnTo>
                    <a:pt x="110319" y="276427"/>
                  </a:lnTo>
                  <a:lnTo>
                    <a:pt x="110596" y="276084"/>
                  </a:lnTo>
                  <a:lnTo>
                    <a:pt x="110738" y="275917"/>
                  </a:lnTo>
                  <a:lnTo>
                    <a:pt x="111016" y="275616"/>
                  </a:lnTo>
                  <a:lnTo>
                    <a:pt x="111297" y="275330"/>
                  </a:lnTo>
                  <a:lnTo>
                    <a:pt x="111871" y="274759"/>
                  </a:lnTo>
                  <a:lnTo>
                    <a:pt x="112152" y="274463"/>
                  </a:lnTo>
                  <a:lnTo>
                    <a:pt x="112437" y="274144"/>
                  </a:lnTo>
                  <a:lnTo>
                    <a:pt x="112991" y="273486"/>
                  </a:lnTo>
                  <a:lnTo>
                    <a:pt x="113272" y="273162"/>
                  </a:lnTo>
                  <a:lnTo>
                    <a:pt x="113564" y="272848"/>
                  </a:lnTo>
                  <a:lnTo>
                    <a:pt x="113727" y="272685"/>
                  </a:lnTo>
                  <a:lnTo>
                    <a:pt x="113893" y="272524"/>
                  </a:lnTo>
                  <a:lnTo>
                    <a:pt x="114063" y="272366"/>
                  </a:lnTo>
                  <a:lnTo>
                    <a:pt x="114392" y="272042"/>
                  </a:lnTo>
                  <a:lnTo>
                    <a:pt x="114669" y="271761"/>
                  </a:lnTo>
                  <a:lnTo>
                    <a:pt x="114938" y="271475"/>
                  </a:lnTo>
                  <a:lnTo>
                    <a:pt x="115203" y="271184"/>
                  </a:lnTo>
                  <a:lnTo>
                    <a:pt x="115465" y="270889"/>
                  </a:lnTo>
                  <a:lnTo>
                    <a:pt x="115984" y="270284"/>
                  </a:lnTo>
                  <a:lnTo>
                    <a:pt x="116241" y="269974"/>
                  </a:lnTo>
                  <a:lnTo>
                    <a:pt x="116494" y="269660"/>
                  </a:lnTo>
                  <a:lnTo>
                    <a:pt x="116739" y="269340"/>
                  </a:lnTo>
                  <a:lnTo>
                    <a:pt x="117196" y="268702"/>
                  </a:lnTo>
                  <a:lnTo>
                    <a:pt x="117416" y="268383"/>
                  </a:lnTo>
                  <a:lnTo>
                    <a:pt x="117626" y="268063"/>
                  </a:lnTo>
                  <a:lnTo>
                    <a:pt x="117817" y="267730"/>
                  </a:lnTo>
                  <a:lnTo>
                    <a:pt x="117979" y="267391"/>
                  </a:lnTo>
                  <a:lnTo>
                    <a:pt x="118062" y="267158"/>
                  </a:lnTo>
                  <a:lnTo>
                    <a:pt x="118125" y="266920"/>
                  </a:lnTo>
                  <a:lnTo>
                    <a:pt x="118180" y="266676"/>
                  </a:lnTo>
                  <a:lnTo>
                    <a:pt x="118244" y="266438"/>
                  </a:lnTo>
                  <a:lnTo>
                    <a:pt x="118327" y="266205"/>
                  </a:lnTo>
                  <a:lnTo>
                    <a:pt x="118462" y="265914"/>
                  </a:lnTo>
                  <a:lnTo>
                    <a:pt x="118616" y="265628"/>
                  </a:lnTo>
                  <a:lnTo>
                    <a:pt x="118790" y="265352"/>
                  </a:lnTo>
                  <a:lnTo>
                    <a:pt x="118973" y="265085"/>
                  </a:lnTo>
                  <a:lnTo>
                    <a:pt x="119166" y="264828"/>
                  </a:lnTo>
                  <a:lnTo>
                    <a:pt x="119416" y="264556"/>
                  </a:lnTo>
                  <a:lnTo>
                    <a:pt x="119697" y="264308"/>
                  </a:lnTo>
                  <a:lnTo>
                    <a:pt x="119982" y="264065"/>
                  </a:lnTo>
                  <a:lnTo>
                    <a:pt x="120255" y="263818"/>
                  </a:lnTo>
                  <a:lnTo>
                    <a:pt x="120493" y="263536"/>
                  </a:lnTo>
                  <a:lnTo>
                    <a:pt x="120631" y="263298"/>
                  </a:lnTo>
                  <a:lnTo>
                    <a:pt x="120745" y="263040"/>
                  </a:lnTo>
                  <a:lnTo>
                    <a:pt x="120852" y="262783"/>
                  </a:lnTo>
                  <a:lnTo>
                    <a:pt x="120972" y="262536"/>
                  </a:lnTo>
                  <a:lnTo>
                    <a:pt x="121126" y="262317"/>
                  </a:lnTo>
                  <a:lnTo>
                    <a:pt x="121268" y="262183"/>
                  </a:lnTo>
                  <a:lnTo>
                    <a:pt x="121431" y="262069"/>
                  </a:lnTo>
                  <a:lnTo>
                    <a:pt x="121600" y="261964"/>
                  </a:lnTo>
                  <a:lnTo>
                    <a:pt x="121763" y="261849"/>
                  </a:lnTo>
                  <a:lnTo>
                    <a:pt x="121910" y="261716"/>
                  </a:lnTo>
                  <a:lnTo>
                    <a:pt x="122041" y="261545"/>
                  </a:lnTo>
                  <a:lnTo>
                    <a:pt x="122151" y="261349"/>
                  </a:lnTo>
                  <a:lnTo>
                    <a:pt x="122255" y="261149"/>
                  </a:lnTo>
                  <a:lnTo>
                    <a:pt x="122364" y="260953"/>
                  </a:lnTo>
                  <a:lnTo>
                    <a:pt x="122495" y="260782"/>
                  </a:lnTo>
                  <a:lnTo>
                    <a:pt x="122745" y="260553"/>
                  </a:lnTo>
                  <a:lnTo>
                    <a:pt x="123030" y="260338"/>
                  </a:lnTo>
                  <a:lnTo>
                    <a:pt x="123339" y="260158"/>
                  </a:lnTo>
                  <a:lnTo>
                    <a:pt x="123660" y="260024"/>
                  </a:lnTo>
                  <a:lnTo>
                    <a:pt x="123980" y="259948"/>
                  </a:lnTo>
                  <a:lnTo>
                    <a:pt x="124341" y="259938"/>
                  </a:lnTo>
                  <a:lnTo>
                    <a:pt x="124729" y="259991"/>
                  </a:lnTo>
                  <a:lnTo>
                    <a:pt x="125112" y="260105"/>
                  </a:lnTo>
                  <a:lnTo>
                    <a:pt x="125468" y="260267"/>
                  </a:lnTo>
                  <a:lnTo>
                    <a:pt x="125762" y="260472"/>
                  </a:lnTo>
                  <a:lnTo>
                    <a:pt x="125983" y="260749"/>
                  </a:lnTo>
                  <a:lnTo>
                    <a:pt x="126141" y="261092"/>
                  </a:lnTo>
                  <a:lnTo>
                    <a:pt x="126265" y="261478"/>
                  </a:lnTo>
                  <a:lnTo>
                    <a:pt x="126375" y="261873"/>
                  </a:lnTo>
                  <a:lnTo>
                    <a:pt x="126506" y="262250"/>
                  </a:lnTo>
                  <a:lnTo>
                    <a:pt x="127009" y="263593"/>
                  </a:lnTo>
                  <a:lnTo>
                    <a:pt x="127178" y="264037"/>
                  </a:lnTo>
                  <a:lnTo>
                    <a:pt x="127361" y="264480"/>
                  </a:lnTo>
                  <a:lnTo>
                    <a:pt x="127555" y="264980"/>
                  </a:lnTo>
                  <a:lnTo>
                    <a:pt x="127741" y="265500"/>
                  </a:lnTo>
                  <a:lnTo>
                    <a:pt x="127942" y="266005"/>
                  </a:lnTo>
                  <a:lnTo>
                    <a:pt x="128185" y="266462"/>
                  </a:lnTo>
                  <a:lnTo>
                    <a:pt x="128501" y="266839"/>
                  </a:lnTo>
                  <a:lnTo>
                    <a:pt x="128755" y="267053"/>
                  </a:lnTo>
                  <a:lnTo>
                    <a:pt x="129035" y="267243"/>
                  </a:lnTo>
                  <a:lnTo>
                    <a:pt x="129332" y="267415"/>
                  </a:lnTo>
                  <a:lnTo>
                    <a:pt x="129641" y="267549"/>
                  </a:lnTo>
                  <a:lnTo>
                    <a:pt x="129953" y="267644"/>
                  </a:lnTo>
                  <a:lnTo>
                    <a:pt x="130416" y="267649"/>
                  </a:lnTo>
                  <a:lnTo>
                    <a:pt x="130915" y="267515"/>
                  </a:lnTo>
                  <a:lnTo>
                    <a:pt x="131427" y="267339"/>
                  </a:lnTo>
                  <a:lnTo>
                    <a:pt x="131917" y="267210"/>
                  </a:lnTo>
                  <a:lnTo>
                    <a:pt x="132364" y="267239"/>
                  </a:lnTo>
                  <a:lnTo>
                    <a:pt x="132645" y="267353"/>
                  </a:lnTo>
                  <a:lnTo>
                    <a:pt x="132919" y="267506"/>
                  </a:lnTo>
                  <a:lnTo>
                    <a:pt x="133184" y="267696"/>
                  </a:lnTo>
                  <a:lnTo>
                    <a:pt x="133429" y="267901"/>
                  </a:lnTo>
                  <a:lnTo>
                    <a:pt x="133651" y="268121"/>
                  </a:lnTo>
                  <a:lnTo>
                    <a:pt x="133921" y="268497"/>
                  </a:lnTo>
                  <a:lnTo>
                    <a:pt x="134126" y="268931"/>
                  </a:lnTo>
                  <a:lnTo>
                    <a:pt x="134471" y="269869"/>
                  </a:lnTo>
                  <a:lnTo>
                    <a:pt x="134673" y="270317"/>
                  </a:lnTo>
                  <a:lnTo>
                    <a:pt x="134914" y="270741"/>
                  </a:lnTo>
                  <a:lnTo>
                    <a:pt x="135168" y="271161"/>
                  </a:lnTo>
                  <a:lnTo>
                    <a:pt x="135433" y="271575"/>
                  </a:lnTo>
                  <a:lnTo>
                    <a:pt x="135979" y="272390"/>
                  </a:lnTo>
                  <a:lnTo>
                    <a:pt x="136315" y="272900"/>
                  </a:lnTo>
                  <a:lnTo>
                    <a:pt x="136648" y="273419"/>
                  </a:lnTo>
                  <a:lnTo>
                    <a:pt x="136992" y="273925"/>
                  </a:lnTo>
                  <a:lnTo>
                    <a:pt x="137361" y="274406"/>
                  </a:lnTo>
                  <a:lnTo>
                    <a:pt x="137769" y="274844"/>
                  </a:lnTo>
                  <a:lnTo>
                    <a:pt x="138096" y="275135"/>
                  </a:lnTo>
                  <a:lnTo>
                    <a:pt x="138441" y="275407"/>
                  </a:lnTo>
                  <a:lnTo>
                    <a:pt x="138802" y="275664"/>
                  </a:lnTo>
                  <a:lnTo>
                    <a:pt x="139537" y="276145"/>
                  </a:lnTo>
                  <a:lnTo>
                    <a:pt x="139831" y="276331"/>
                  </a:lnTo>
                  <a:lnTo>
                    <a:pt x="140127" y="276507"/>
                  </a:lnTo>
                  <a:lnTo>
                    <a:pt x="140428" y="276674"/>
                  </a:lnTo>
                  <a:lnTo>
                    <a:pt x="140733" y="276841"/>
                  </a:lnTo>
                  <a:lnTo>
                    <a:pt x="141038" y="276994"/>
                  </a:lnTo>
                  <a:lnTo>
                    <a:pt x="141822" y="277213"/>
                  </a:lnTo>
                  <a:lnTo>
                    <a:pt x="142605" y="277465"/>
                  </a:lnTo>
                  <a:lnTo>
                    <a:pt x="143374" y="277746"/>
                  </a:lnTo>
                  <a:lnTo>
                    <a:pt x="144130" y="278056"/>
                  </a:lnTo>
                  <a:lnTo>
                    <a:pt x="144874" y="278390"/>
                  </a:lnTo>
                  <a:lnTo>
                    <a:pt x="145476" y="278680"/>
                  </a:lnTo>
                  <a:lnTo>
                    <a:pt x="146077" y="278981"/>
                  </a:lnTo>
                  <a:lnTo>
                    <a:pt x="146663" y="279305"/>
                  </a:lnTo>
                  <a:lnTo>
                    <a:pt x="147226" y="279657"/>
                  </a:lnTo>
                  <a:lnTo>
                    <a:pt x="147744" y="280058"/>
                  </a:lnTo>
                  <a:lnTo>
                    <a:pt x="148108" y="280386"/>
                  </a:lnTo>
                  <a:lnTo>
                    <a:pt x="148457" y="280734"/>
                  </a:lnTo>
                  <a:lnTo>
                    <a:pt x="148789" y="281101"/>
                  </a:lnTo>
                  <a:lnTo>
                    <a:pt x="149098" y="281487"/>
                  </a:lnTo>
                  <a:lnTo>
                    <a:pt x="149379" y="281892"/>
                  </a:lnTo>
                  <a:lnTo>
                    <a:pt x="149691" y="282454"/>
                  </a:lnTo>
                  <a:lnTo>
                    <a:pt x="149953" y="283055"/>
                  </a:lnTo>
                  <a:lnTo>
                    <a:pt x="150171" y="283684"/>
                  </a:lnTo>
                  <a:lnTo>
                    <a:pt x="150368" y="284323"/>
                  </a:lnTo>
                  <a:lnTo>
                    <a:pt x="150559" y="284956"/>
                  </a:lnTo>
                  <a:lnTo>
                    <a:pt x="150635" y="285262"/>
                  </a:lnTo>
                  <a:lnTo>
                    <a:pt x="150661" y="285418"/>
                  </a:lnTo>
                  <a:lnTo>
                    <a:pt x="150670" y="285628"/>
                  </a:lnTo>
                  <a:lnTo>
                    <a:pt x="150670" y="286043"/>
                  </a:lnTo>
                  <a:lnTo>
                    <a:pt x="150653" y="286343"/>
                  </a:lnTo>
                  <a:lnTo>
                    <a:pt x="150835" y="286858"/>
                  </a:lnTo>
                  <a:lnTo>
                    <a:pt x="151009" y="287043"/>
                  </a:lnTo>
                  <a:lnTo>
                    <a:pt x="151343" y="287277"/>
                  </a:lnTo>
                  <a:lnTo>
                    <a:pt x="151695" y="287535"/>
                  </a:lnTo>
                  <a:lnTo>
                    <a:pt x="151953" y="287734"/>
                  </a:lnTo>
                  <a:lnTo>
                    <a:pt x="152087" y="287830"/>
                  </a:lnTo>
                  <a:lnTo>
                    <a:pt x="152225" y="287911"/>
                  </a:lnTo>
                  <a:lnTo>
                    <a:pt x="152356" y="287973"/>
                  </a:lnTo>
                  <a:lnTo>
                    <a:pt x="152487" y="288025"/>
                  </a:lnTo>
                  <a:lnTo>
                    <a:pt x="152895" y="288168"/>
                  </a:lnTo>
                  <a:lnTo>
                    <a:pt x="153892" y="288645"/>
                  </a:lnTo>
                  <a:lnTo>
                    <a:pt x="154109" y="288764"/>
                  </a:lnTo>
                  <a:lnTo>
                    <a:pt x="154601" y="288964"/>
                  </a:lnTo>
                  <a:lnTo>
                    <a:pt x="155574" y="289336"/>
                  </a:lnTo>
                  <a:lnTo>
                    <a:pt x="155970" y="289650"/>
                  </a:lnTo>
                  <a:lnTo>
                    <a:pt x="156393" y="289908"/>
                  </a:lnTo>
                  <a:lnTo>
                    <a:pt x="156810" y="290084"/>
                  </a:lnTo>
                  <a:lnTo>
                    <a:pt x="157248" y="290236"/>
                  </a:lnTo>
                  <a:lnTo>
                    <a:pt x="157696" y="290351"/>
                  </a:lnTo>
                  <a:lnTo>
                    <a:pt x="158152" y="290441"/>
                  </a:lnTo>
                  <a:lnTo>
                    <a:pt x="158651" y="290503"/>
                  </a:lnTo>
                  <a:lnTo>
                    <a:pt x="159366" y="290503"/>
                  </a:lnTo>
                  <a:lnTo>
                    <a:pt x="160143" y="290370"/>
                  </a:lnTo>
                  <a:lnTo>
                    <a:pt x="160927" y="290174"/>
                  </a:lnTo>
                  <a:lnTo>
                    <a:pt x="161718" y="289993"/>
                  </a:lnTo>
                  <a:lnTo>
                    <a:pt x="162501" y="289893"/>
                  </a:lnTo>
                  <a:lnTo>
                    <a:pt x="163227" y="289893"/>
                  </a:lnTo>
                  <a:lnTo>
                    <a:pt x="163955" y="289946"/>
                  </a:lnTo>
                  <a:lnTo>
                    <a:pt x="164683" y="290017"/>
                  </a:lnTo>
                  <a:lnTo>
                    <a:pt x="165412" y="290074"/>
                  </a:lnTo>
                  <a:lnTo>
                    <a:pt x="166140" y="290079"/>
                  </a:lnTo>
                  <a:lnTo>
                    <a:pt x="166599" y="290041"/>
                  </a:lnTo>
                  <a:lnTo>
                    <a:pt x="167518" y="289898"/>
                  </a:lnTo>
                  <a:lnTo>
                    <a:pt x="167972" y="289860"/>
                  </a:lnTo>
                  <a:lnTo>
                    <a:pt x="168424" y="289874"/>
                  </a:lnTo>
                  <a:lnTo>
                    <a:pt x="168859" y="289931"/>
                  </a:lnTo>
                  <a:lnTo>
                    <a:pt x="169311" y="290007"/>
                  </a:lnTo>
                  <a:lnTo>
                    <a:pt x="169750" y="290127"/>
                  </a:lnTo>
                  <a:lnTo>
                    <a:pt x="170139" y="290294"/>
                  </a:lnTo>
                  <a:lnTo>
                    <a:pt x="170451" y="290532"/>
                  </a:lnTo>
                  <a:lnTo>
                    <a:pt x="170605" y="290746"/>
                  </a:lnTo>
                  <a:lnTo>
                    <a:pt x="170729" y="290989"/>
                  </a:lnTo>
                  <a:lnTo>
                    <a:pt x="170831" y="291256"/>
                  </a:lnTo>
                  <a:lnTo>
                    <a:pt x="170930" y="291528"/>
                  </a:lnTo>
                  <a:lnTo>
                    <a:pt x="171045" y="291785"/>
                  </a:lnTo>
                  <a:lnTo>
                    <a:pt x="171330" y="292323"/>
                  </a:lnTo>
                  <a:lnTo>
                    <a:pt x="171631" y="292857"/>
                  </a:lnTo>
                  <a:lnTo>
                    <a:pt x="171947" y="293381"/>
                  </a:lnTo>
                  <a:lnTo>
                    <a:pt x="172279" y="293896"/>
                  </a:lnTo>
                  <a:lnTo>
                    <a:pt x="172624" y="294401"/>
                  </a:lnTo>
                  <a:lnTo>
                    <a:pt x="172675" y="294125"/>
                  </a:lnTo>
                  <a:lnTo>
                    <a:pt x="172704" y="293844"/>
                  </a:lnTo>
                  <a:lnTo>
                    <a:pt x="172715" y="293458"/>
                  </a:lnTo>
                  <a:lnTo>
                    <a:pt x="172715" y="293272"/>
                  </a:lnTo>
                  <a:lnTo>
                    <a:pt x="172688" y="292995"/>
                  </a:lnTo>
                  <a:lnTo>
                    <a:pt x="172628" y="292676"/>
                  </a:lnTo>
                  <a:lnTo>
                    <a:pt x="172537" y="292357"/>
                  </a:lnTo>
                  <a:lnTo>
                    <a:pt x="172426" y="292042"/>
                  </a:lnTo>
                  <a:lnTo>
                    <a:pt x="172296" y="291732"/>
                  </a:lnTo>
                  <a:lnTo>
                    <a:pt x="172161" y="291432"/>
                  </a:lnTo>
                  <a:lnTo>
                    <a:pt x="171904" y="290903"/>
                  </a:lnTo>
                  <a:lnTo>
                    <a:pt x="171607" y="290379"/>
                  </a:lnTo>
                  <a:lnTo>
                    <a:pt x="171270" y="289879"/>
                  </a:lnTo>
                  <a:lnTo>
                    <a:pt x="170894" y="289426"/>
                  </a:lnTo>
                  <a:lnTo>
                    <a:pt x="170475" y="289040"/>
                  </a:lnTo>
                  <a:lnTo>
                    <a:pt x="169992" y="288740"/>
                  </a:lnTo>
                  <a:lnTo>
                    <a:pt x="169453" y="288511"/>
                  </a:lnTo>
                  <a:lnTo>
                    <a:pt x="168879" y="288330"/>
                  </a:lnTo>
                  <a:lnTo>
                    <a:pt x="168293" y="288168"/>
                  </a:lnTo>
                  <a:lnTo>
                    <a:pt x="167253" y="287858"/>
                  </a:lnTo>
                  <a:lnTo>
                    <a:pt x="166785" y="287730"/>
                  </a:lnTo>
                  <a:lnTo>
                    <a:pt x="166314" y="287610"/>
                  </a:lnTo>
                  <a:lnTo>
                    <a:pt x="165848" y="287482"/>
                  </a:lnTo>
                  <a:lnTo>
                    <a:pt x="165384" y="287334"/>
                  </a:lnTo>
                  <a:lnTo>
                    <a:pt x="164988" y="287186"/>
                  </a:lnTo>
                  <a:lnTo>
                    <a:pt x="164212" y="286853"/>
                  </a:lnTo>
                  <a:lnTo>
                    <a:pt x="163820" y="286696"/>
                  </a:lnTo>
                  <a:lnTo>
                    <a:pt x="163425" y="286553"/>
                  </a:lnTo>
                  <a:lnTo>
                    <a:pt x="162537" y="286367"/>
                  </a:lnTo>
                  <a:lnTo>
                    <a:pt x="161608" y="286286"/>
                  </a:lnTo>
                  <a:lnTo>
                    <a:pt x="160673" y="286233"/>
                  </a:lnTo>
                  <a:lnTo>
                    <a:pt x="159771" y="286114"/>
                  </a:lnTo>
                  <a:lnTo>
                    <a:pt x="158931" y="285852"/>
                  </a:lnTo>
                  <a:lnTo>
                    <a:pt x="158223" y="285490"/>
                  </a:lnTo>
                  <a:lnTo>
                    <a:pt x="157522" y="285052"/>
                  </a:lnTo>
                  <a:lnTo>
                    <a:pt x="156861" y="284551"/>
                  </a:lnTo>
                  <a:lnTo>
                    <a:pt x="156286" y="283989"/>
                  </a:lnTo>
                  <a:lnTo>
                    <a:pt x="155832" y="283374"/>
                  </a:lnTo>
                  <a:lnTo>
                    <a:pt x="155625" y="282964"/>
                  </a:lnTo>
                  <a:lnTo>
                    <a:pt x="155467" y="282531"/>
                  </a:lnTo>
                  <a:lnTo>
                    <a:pt x="155210" y="281630"/>
                  </a:lnTo>
                  <a:lnTo>
                    <a:pt x="155068" y="281182"/>
                  </a:lnTo>
                  <a:lnTo>
                    <a:pt x="154841" y="280553"/>
                  </a:lnTo>
                  <a:lnTo>
                    <a:pt x="154621" y="279924"/>
                  </a:lnTo>
                  <a:lnTo>
                    <a:pt x="154391" y="279295"/>
                  </a:lnTo>
                  <a:lnTo>
                    <a:pt x="154149" y="278671"/>
                  </a:lnTo>
                  <a:lnTo>
                    <a:pt x="153888" y="278056"/>
                  </a:lnTo>
                  <a:lnTo>
                    <a:pt x="153741" y="277742"/>
                  </a:lnTo>
                  <a:lnTo>
                    <a:pt x="153267" y="276803"/>
                  </a:lnTo>
                  <a:lnTo>
                    <a:pt x="153111" y="276488"/>
                  </a:lnTo>
                  <a:lnTo>
                    <a:pt x="152886" y="275983"/>
                  </a:lnTo>
                  <a:lnTo>
                    <a:pt x="152451" y="274949"/>
                  </a:lnTo>
                  <a:lnTo>
                    <a:pt x="152209" y="274449"/>
                  </a:lnTo>
                  <a:lnTo>
                    <a:pt x="151924" y="273982"/>
                  </a:lnTo>
                  <a:lnTo>
                    <a:pt x="151454" y="273410"/>
                  </a:lnTo>
                  <a:lnTo>
                    <a:pt x="150907" y="272895"/>
                  </a:lnTo>
                  <a:lnTo>
                    <a:pt x="150317" y="272409"/>
                  </a:lnTo>
                  <a:lnTo>
                    <a:pt x="149715" y="271933"/>
                  </a:lnTo>
                  <a:lnTo>
                    <a:pt x="149130" y="271446"/>
                  </a:lnTo>
                  <a:lnTo>
                    <a:pt x="148428" y="270894"/>
                  </a:lnTo>
                  <a:lnTo>
                    <a:pt x="147677" y="270374"/>
                  </a:lnTo>
                  <a:lnTo>
                    <a:pt x="146948" y="269841"/>
                  </a:lnTo>
                  <a:lnTo>
                    <a:pt x="146315" y="269259"/>
                  </a:lnTo>
                  <a:lnTo>
                    <a:pt x="145852" y="268592"/>
                  </a:lnTo>
                  <a:lnTo>
                    <a:pt x="145649" y="268144"/>
                  </a:lnTo>
                  <a:lnTo>
                    <a:pt x="145480" y="267672"/>
                  </a:lnTo>
                  <a:lnTo>
                    <a:pt x="145353" y="267186"/>
                  </a:lnTo>
                  <a:lnTo>
                    <a:pt x="145282" y="266696"/>
                  </a:lnTo>
                  <a:lnTo>
                    <a:pt x="145273" y="266219"/>
                  </a:lnTo>
                  <a:lnTo>
                    <a:pt x="145309" y="265914"/>
                  </a:lnTo>
                  <a:lnTo>
                    <a:pt x="145369" y="265604"/>
                  </a:lnTo>
                  <a:lnTo>
                    <a:pt x="145456" y="265295"/>
                  </a:lnTo>
                  <a:lnTo>
                    <a:pt x="145562" y="264999"/>
                  </a:lnTo>
                  <a:lnTo>
                    <a:pt x="145689" y="264718"/>
                  </a:lnTo>
                  <a:lnTo>
                    <a:pt x="145694" y="264375"/>
                  </a:lnTo>
                  <a:lnTo>
                    <a:pt x="145629" y="264032"/>
                  </a:lnTo>
                  <a:lnTo>
                    <a:pt x="145634" y="263689"/>
                  </a:lnTo>
                  <a:lnTo>
                    <a:pt x="145507" y="263007"/>
                  </a:lnTo>
                  <a:lnTo>
                    <a:pt x="145104" y="261911"/>
                  </a:lnTo>
                  <a:lnTo>
                    <a:pt x="145115" y="261363"/>
                  </a:lnTo>
                  <a:lnTo>
                    <a:pt x="145329" y="260958"/>
                  </a:lnTo>
                  <a:lnTo>
                    <a:pt x="145611" y="260687"/>
                  </a:lnTo>
                  <a:lnTo>
                    <a:pt x="146382" y="260563"/>
                  </a:lnTo>
                  <a:lnTo>
                    <a:pt x="147771" y="260586"/>
                  </a:lnTo>
                  <a:lnTo>
                    <a:pt x="149653" y="260887"/>
                  </a:lnTo>
                  <a:lnTo>
                    <a:pt x="150067" y="260891"/>
                  </a:lnTo>
                  <a:lnTo>
                    <a:pt x="150416" y="261035"/>
                  </a:lnTo>
                  <a:lnTo>
                    <a:pt x="151042" y="261111"/>
                  </a:lnTo>
                  <a:lnTo>
                    <a:pt x="152289" y="261539"/>
                  </a:lnTo>
                  <a:lnTo>
                    <a:pt x="154363" y="262531"/>
                  </a:lnTo>
                  <a:lnTo>
                    <a:pt x="155055" y="262879"/>
                  </a:lnTo>
                  <a:lnTo>
                    <a:pt x="155819" y="263031"/>
                  </a:lnTo>
                  <a:lnTo>
                    <a:pt x="156235" y="263174"/>
                  </a:lnTo>
                  <a:lnTo>
                    <a:pt x="156524" y="263250"/>
                  </a:lnTo>
                  <a:lnTo>
                    <a:pt x="156845" y="263284"/>
                  </a:lnTo>
                  <a:lnTo>
                    <a:pt x="157173" y="263274"/>
                  </a:lnTo>
                  <a:lnTo>
                    <a:pt x="157491" y="263217"/>
                  </a:lnTo>
                  <a:lnTo>
                    <a:pt x="157772" y="263121"/>
                  </a:lnTo>
                  <a:lnTo>
                    <a:pt x="157997" y="262988"/>
                  </a:lnTo>
                  <a:lnTo>
                    <a:pt x="158206" y="262812"/>
                  </a:lnTo>
                  <a:lnTo>
                    <a:pt x="158437" y="262569"/>
                  </a:lnTo>
                  <a:lnTo>
                    <a:pt x="158582" y="262392"/>
                  </a:lnTo>
                  <a:lnTo>
                    <a:pt x="158749" y="262173"/>
                  </a:lnTo>
                  <a:lnTo>
                    <a:pt x="158954" y="261845"/>
                  </a:lnTo>
                  <a:lnTo>
                    <a:pt x="159121" y="261487"/>
                  </a:lnTo>
                  <a:lnTo>
                    <a:pt x="159268" y="261116"/>
                  </a:lnTo>
                  <a:lnTo>
                    <a:pt x="159410" y="260739"/>
                  </a:lnTo>
                  <a:lnTo>
                    <a:pt x="159564" y="260372"/>
                  </a:lnTo>
                  <a:lnTo>
                    <a:pt x="159742" y="260038"/>
                  </a:lnTo>
                  <a:lnTo>
                    <a:pt x="160134" y="259376"/>
                  </a:lnTo>
                  <a:lnTo>
                    <a:pt x="160290" y="259038"/>
                  </a:lnTo>
                  <a:lnTo>
                    <a:pt x="160372" y="258695"/>
                  </a:lnTo>
                  <a:lnTo>
                    <a:pt x="160388" y="258404"/>
                  </a:lnTo>
                  <a:lnTo>
                    <a:pt x="160372" y="258104"/>
                  </a:lnTo>
                  <a:lnTo>
                    <a:pt x="160325" y="257808"/>
                  </a:lnTo>
                  <a:lnTo>
                    <a:pt x="160254" y="257513"/>
                  </a:lnTo>
                  <a:lnTo>
                    <a:pt x="160158" y="257236"/>
                  </a:lnTo>
                  <a:lnTo>
                    <a:pt x="159834" y="256746"/>
                  </a:lnTo>
                  <a:lnTo>
                    <a:pt x="159331" y="256322"/>
                  </a:lnTo>
                  <a:lnTo>
                    <a:pt x="158718" y="255940"/>
                  </a:lnTo>
                  <a:lnTo>
                    <a:pt x="158084" y="255578"/>
                  </a:lnTo>
                  <a:lnTo>
                    <a:pt x="157491" y="255197"/>
                  </a:lnTo>
                  <a:lnTo>
                    <a:pt x="156694" y="254625"/>
                  </a:lnTo>
                  <a:lnTo>
                    <a:pt x="155887" y="254067"/>
                  </a:lnTo>
                  <a:lnTo>
                    <a:pt x="154264" y="252962"/>
                  </a:lnTo>
                  <a:lnTo>
                    <a:pt x="152554" y="251766"/>
                  </a:lnTo>
                  <a:lnTo>
                    <a:pt x="151639" y="251137"/>
                  </a:lnTo>
                  <a:lnTo>
                    <a:pt x="150737" y="250494"/>
                  </a:lnTo>
                  <a:lnTo>
                    <a:pt x="149858" y="249826"/>
                  </a:lnTo>
                  <a:lnTo>
                    <a:pt x="149014" y="249116"/>
                  </a:lnTo>
                  <a:lnTo>
                    <a:pt x="148354" y="248521"/>
                  </a:lnTo>
                  <a:lnTo>
                    <a:pt x="147696" y="247916"/>
                  </a:lnTo>
                  <a:lnTo>
                    <a:pt x="147063" y="247282"/>
                  </a:lnTo>
                  <a:lnTo>
                    <a:pt x="146473" y="246619"/>
                  </a:lnTo>
                  <a:lnTo>
                    <a:pt x="145947" y="245919"/>
                  </a:lnTo>
                  <a:lnTo>
                    <a:pt x="145440" y="245171"/>
                  </a:lnTo>
                  <a:lnTo>
                    <a:pt x="144906" y="244341"/>
                  </a:lnTo>
                  <a:lnTo>
                    <a:pt x="144451" y="243512"/>
                  </a:lnTo>
                  <a:lnTo>
                    <a:pt x="144182" y="242750"/>
                  </a:lnTo>
                  <a:lnTo>
                    <a:pt x="144213" y="242135"/>
                  </a:lnTo>
                  <a:lnTo>
                    <a:pt x="144328" y="241887"/>
                  </a:lnTo>
                  <a:lnTo>
                    <a:pt x="144467" y="241639"/>
                  </a:lnTo>
                  <a:lnTo>
                    <a:pt x="144629" y="241406"/>
                  </a:lnTo>
                  <a:lnTo>
                    <a:pt x="144810" y="241206"/>
                  </a:lnTo>
                  <a:lnTo>
                    <a:pt x="145012" y="241063"/>
                  </a:lnTo>
                  <a:lnTo>
                    <a:pt x="145270" y="240996"/>
                  </a:lnTo>
                  <a:lnTo>
                    <a:pt x="145567" y="241006"/>
                  </a:lnTo>
                  <a:lnTo>
                    <a:pt x="146204" y="241115"/>
                  </a:lnTo>
                  <a:lnTo>
                    <a:pt x="146513" y="241149"/>
                  </a:lnTo>
                  <a:lnTo>
                    <a:pt x="147388" y="241196"/>
                  </a:lnTo>
                  <a:lnTo>
                    <a:pt x="147827" y="241210"/>
                  </a:lnTo>
                  <a:lnTo>
                    <a:pt x="148259" y="241196"/>
                  </a:lnTo>
                  <a:lnTo>
                    <a:pt x="148675" y="241130"/>
                  </a:lnTo>
                  <a:lnTo>
                    <a:pt x="149074" y="240991"/>
                  </a:lnTo>
                  <a:lnTo>
                    <a:pt x="149459" y="240801"/>
                  </a:lnTo>
                  <a:lnTo>
                    <a:pt x="149838" y="240582"/>
                  </a:lnTo>
                  <a:lnTo>
                    <a:pt x="150218" y="240367"/>
                  </a:lnTo>
                  <a:lnTo>
                    <a:pt x="150614" y="240196"/>
                  </a:lnTo>
                  <a:lnTo>
                    <a:pt x="151247" y="240053"/>
                  </a:lnTo>
                  <a:lnTo>
                    <a:pt x="151917" y="239995"/>
                  </a:lnTo>
                  <a:lnTo>
                    <a:pt x="152590" y="239957"/>
                  </a:lnTo>
                  <a:lnTo>
                    <a:pt x="153231" y="239867"/>
                  </a:lnTo>
                  <a:lnTo>
                    <a:pt x="153805" y="239648"/>
                  </a:lnTo>
                  <a:lnTo>
                    <a:pt x="154133" y="239443"/>
                  </a:lnTo>
                  <a:lnTo>
                    <a:pt x="154450" y="239200"/>
                  </a:lnTo>
                  <a:lnTo>
                    <a:pt x="154750" y="238937"/>
                  </a:lnTo>
                  <a:lnTo>
                    <a:pt x="155024" y="238647"/>
                  </a:lnTo>
                  <a:lnTo>
                    <a:pt x="155269" y="238347"/>
                  </a:lnTo>
                  <a:lnTo>
                    <a:pt x="155498" y="237932"/>
                  </a:lnTo>
                  <a:lnTo>
                    <a:pt x="155661" y="237465"/>
                  </a:lnTo>
                  <a:lnTo>
                    <a:pt x="155796" y="236984"/>
                  </a:lnTo>
                  <a:lnTo>
                    <a:pt x="155946" y="236503"/>
                  </a:lnTo>
                  <a:lnTo>
                    <a:pt x="156148" y="236064"/>
                  </a:lnTo>
                  <a:lnTo>
                    <a:pt x="156362" y="235707"/>
                  </a:lnTo>
                  <a:lnTo>
                    <a:pt x="156596" y="235354"/>
                  </a:lnTo>
                  <a:lnTo>
                    <a:pt x="156849" y="235016"/>
                  </a:lnTo>
                  <a:lnTo>
                    <a:pt x="157130" y="234711"/>
                  </a:lnTo>
                  <a:lnTo>
                    <a:pt x="157435" y="234453"/>
                  </a:lnTo>
                  <a:lnTo>
                    <a:pt x="157814" y="234253"/>
                  </a:lnTo>
                  <a:lnTo>
                    <a:pt x="158239" y="234125"/>
                  </a:lnTo>
                  <a:lnTo>
                    <a:pt x="158686" y="234025"/>
                  </a:lnTo>
                  <a:lnTo>
                    <a:pt x="159130" y="233920"/>
                  </a:lnTo>
                  <a:lnTo>
                    <a:pt x="159549" y="233767"/>
                  </a:lnTo>
                  <a:lnTo>
                    <a:pt x="159925" y="233582"/>
                  </a:lnTo>
                  <a:lnTo>
                    <a:pt x="160293" y="233377"/>
                  </a:lnTo>
                  <a:lnTo>
                    <a:pt x="160653" y="233157"/>
                  </a:lnTo>
                  <a:lnTo>
                    <a:pt x="160994" y="232914"/>
                  </a:lnTo>
                  <a:lnTo>
                    <a:pt x="161310" y="232647"/>
                  </a:lnTo>
                  <a:lnTo>
                    <a:pt x="161555" y="232400"/>
                  </a:lnTo>
                  <a:lnTo>
                    <a:pt x="161782" y="232128"/>
                  </a:lnTo>
                  <a:lnTo>
                    <a:pt x="162414" y="231275"/>
                  </a:lnTo>
                  <a:lnTo>
                    <a:pt x="162550" y="231108"/>
                  </a:lnTo>
                  <a:lnTo>
                    <a:pt x="163084" y="230422"/>
                  </a:lnTo>
                  <a:lnTo>
                    <a:pt x="163107" y="230236"/>
                  </a:lnTo>
                  <a:lnTo>
                    <a:pt x="163120" y="230050"/>
                  </a:lnTo>
                  <a:lnTo>
                    <a:pt x="163123" y="229860"/>
                  </a:lnTo>
                  <a:lnTo>
                    <a:pt x="163116" y="229674"/>
                  </a:lnTo>
                  <a:lnTo>
                    <a:pt x="163100" y="229488"/>
                  </a:lnTo>
                  <a:lnTo>
                    <a:pt x="163071" y="229255"/>
                  </a:lnTo>
                  <a:lnTo>
                    <a:pt x="163029" y="229026"/>
                  </a:lnTo>
                  <a:lnTo>
                    <a:pt x="162969" y="228797"/>
                  </a:lnTo>
                  <a:lnTo>
                    <a:pt x="162893" y="228578"/>
                  </a:lnTo>
                  <a:lnTo>
                    <a:pt x="162791" y="228378"/>
                  </a:lnTo>
                  <a:lnTo>
                    <a:pt x="162521" y="228101"/>
                  </a:lnTo>
                  <a:lnTo>
                    <a:pt x="162134" y="227901"/>
                  </a:lnTo>
                  <a:lnTo>
                    <a:pt x="161691" y="227739"/>
                  </a:lnTo>
                  <a:lnTo>
                    <a:pt x="161239" y="227567"/>
                  </a:lnTo>
                  <a:lnTo>
                    <a:pt x="160840" y="227348"/>
                  </a:lnTo>
                  <a:lnTo>
                    <a:pt x="160459" y="227043"/>
                  </a:lnTo>
                  <a:lnTo>
                    <a:pt x="160107" y="226705"/>
                  </a:lnTo>
                  <a:lnTo>
                    <a:pt x="159767" y="226348"/>
                  </a:lnTo>
                  <a:lnTo>
                    <a:pt x="159422" y="225995"/>
                  </a:lnTo>
                  <a:lnTo>
                    <a:pt x="159058" y="225661"/>
                  </a:lnTo>
                  <a:lnTo>
                    <a:pt x="158393" y="225118"/>
                  </a:lnTo>
                  <a:lnTo>
                    <a:pt x="157700" y="224599"/>
                  </a:lnTo>
                  <a:lnTo>
                    <a:pt x="156983" y="224113"/>
                  </a:lnTo>
                  <a:lnTo>
                    <a:pt x="156247" y="223669"/>
                  </a:lnTo>
                  <a:lnTo>
                    <a:pt x="155487" y="223279"/>
                  </a:lnTo>
                  <a:lnTo>
                    <a:pt x="154676" y="222983"/>
                  </a:lnTo>
                  <a:lnTo>
                    <a:pt x="153828" y="222769"/>
                  </a:lnTo>
                  <a:lnTo>
                    <a:pt x="152966" y="222588"/>
                  </a:lnTo>
                  <a:lnTo>
                    <a:pt x="152111" y="222383"/>
                  </a:lnTo>
                  <a:lnTo>
                    <a:pt x="151291" y="222102"/>
                  </a:lnTo>
                  <a:lnTo>
                    <a:pt x="150938" y="221940"/>
                  </a:lnTo>
                  <a:lnTo>
                    <a:pt x="150590" y="221768"/>
                  </a:lnTo>
                  <a:lnTo>
                    <a:pt x="149902" y="221411"/>
                  </a:lnTo>
                  <a:lnTo>
                    <a:pt x="149553" y="221244"/>
                  </a:lnTo>
                  <a:lnTo>
                    <a:pt x="149082" y="221039"/>
                  </a:lnTo>
                  <a:lnTo>
                    <a:pt x="148591" y="220834"/>
                  </a:lnTo>
                  <a:lnTo>
                    <a:pt x="148128" y="220653"/>
                  </a:lnTo>
                  <a:lnTo>
                    <a:pt x="147645" y="220477"/>
                  </a:lnTo>
                  <a:lnTo>
                    <a:pt x="147159" y="220319"/>
                  </a:lnTo>
                  <a:lnTo>
                    <a:pt x="146520" y="220162"/>
                  </a:lnTo>
                  <a:lnTo>
                    <a:pt x="145867" y="220053"/>
                  </a:lnTo>
                  <a:lnTo>
                    <a:pt x="145215" y="219957"/>
                  </a:lnTo>
                  <a:lnTo>
                    <a:pt x="144565" y="219833"/>
                  </a:lnTo>
                  <a:lnTo>
                    <a:pt x="143939" y="219652"/>
                  </a:lnTo>
                  <a:lnTo>
                    <a:pt x="143057" y="219319"/>
                  </a:lnTo>
                  <a:lnTo>
                    <a:pt x="142142" y="218928"/>
                  </a:lnTo>
                  <a:lnTo>
                    <a:pt x="141280" y="218461"/>
                  </a:lnTo>
                  <a:lnTo>
                    <a:pt x="140555" y="217913"/>
                  </a:lnTo>
                  <a:lnTo>
                    <a:pt x="140036" y="217265"/>
                  </a:lnTo>
                  <a:lnTo>
                    <a:pt x="139851" y="216798"/>
                  </a:lnTo>
                  <a:lnTo>
                    <a:pt x="139748" y="216288"/>
                  </a:lnTo>
                  <a:lnTo>
                    <a:pt x="139677" y="215759"/>
                  </a:lnTo>
                  <a:lnTo>
                    <a:pt x="139601" y="215230"/>
                  </a:lnTo>
                  <a:lnTo>
                    <a:pt x="139479" y="214716"/>
                  </a:lnTo>
                  <a:lnTo>
                    <a:pt x="139229" y="213920"/>
                  </a:lnTo>
                  <a:lnTo>
                    <a:pt x="139087" y="213524"/>
                  </a:lnTo>
                  <a:lnTo>
                    <a:pt x="138913" y="213157"/>
                  </a:lnTo>
                  <a:lnTo>
                    <a:pt x="138691" y="212829"/>
                  </a:lnTo>
                  <a:lnTo>
                    <a:pt x="138294" y="212476"/>
                  </a:lnTo>
                  <a:lnTo>
                    <a:pt x="137788" y="212213"/>
                  </a:lnTo>
                  <a:lnTo>
                    <a:pt x="137234" y="211990"/>
                  </a:lnTo>
                  <a:lnTo>
                    <a:pt x="136668" y="211771"/>
                  </a:lnTo>
                  <a:lnTo>
                    <a:pt x="136141" y="211513"/>
                  </a:lnTo>
                  <a:lnTo>
                    <a:pt x="135642" y="211218"/>
                  </a:lnTo>
                  <a:lnTo>
                    <a:pt x="135143" y="210913"/>
                  </a:lnTo>
                  <a:lnTo>
                    <a:pt x="134653" y="210594"/>
                  </a:lnTo>
                  <a:lnTo>
                    <a:pt x="134190" y="210251"/>
                  </a:lnTo>
                  <a:lnTo>
                    <a:pt x="133758" y="209869"/>
                  </a:lnTo>
                  <a:lnTo>
                    <a:pt x="133164" y="209226"/>
                  </a:lnTo>
                  <a:lnTo>
                    <a:pt x="132614" y="208497"/>
                  </a:lnTo>
                  <a:lnTo>
                    <a:pt x="132135" y="207715"/>
                  </a:lnTo>
                  <a:lnTo>
                    <a:pt x="131763" y="206900"/>
                  </a:lnTo>
                  <a:lnTo>
                    <a:pt x="131525" y="206076"/>
                  </a:lnTo>
                  <a:lnTo>
                    <a:pt x="131474" y="205666"/>
                  </a:lnTo>
                  <a:lnTo>
                    <a:pt x="131462" y="205247"/>
                  </a:lnTo>
                  <a:lnTo>
                    <a:pt x="131474" y="204823"/>
                  </a:lnTo>
                  <a:lnTo>
                    <a:pt x="131478" y="204399"/>
                  </a:lnTo>
                  <a:lnTo>
                    <a:pt x="131454" y="203979"/>
                  </a:lnTo>
                  <a:lnTo>
                    <a:pt x="131418" y="203612"/>
                  </a:lnTo>
                  <a:lnTo>
                    <a:pt x="131375" y="203241"/>
                  </a:lnTo>
                  <a:lnTo>
                    <a:pt x="131324" y="202874"/>
                  </a:lnTo>
                  <a:lnTo>
                    <a:pt x="131253" y="202507"/>
                  </a:lnTo>
                  <a:lnTo>
                    <a:pt x="131157" y="202154"/>
                  </a:lnTo>
                  <a:lnTo>
                    <a:pt x="130971" y="201721"/>
                  </a:lnTo>
                  <a:lnTo>
                    <a:pt x="130718" y="201301"/>
                  </a:lnTo>
                  <a:lnTo>
                    <a:pt x="130449" y="200891"/>
                  </a:lnTo>
                  <a:lnTo>
                    <a:pt x="130211" y="200477"/>
                  </a:lnTo>
                  <a:lnTo>
                    <a:pt x="130044" y="200038"/>
                  </a:lnTo>
                  <a:lnTo>
                    <a:pt x="129982" y="199728"/>
                  </a:lnTo>
                  <a:lnTo>
                    <a:pt x="129935" y="199414"/>
                  </a:lnTo>
                  <a:lnTo>
                    <a:pt x="129910" y="199095"/>
                  </a:lnTo>
                  <a:lnTo>
                    <a:pt x="129902" y="198776"/>
                  </a:lnTo>
                  <a:lnTo>
                    <a:pt x="129917" y="198461"/>
                  </a:lnTo>
                  <a:lnTo>
                    <a:pt x="130080" y="197675"/>
                  </a:lnTo>
                  <a:lnTo>
                    <a:pt x="130271" y="196893"/>
                  </a:lnTo>
                  <a:lnTo>
                    <a:pt x="130378" y="196507"/>
                  </a:lnTo>
                  <a:lnTo>
                    <a:pt x="130500" y="196088"/>
                  </a:lnTo>
                  <a:lnTo>
                    <a:pt x="130634" y="195678"/>
                  </a:lnTo>
                  <a:lnTo>
                    <a:pt x="130777" y="195263"/>
                  </a:lnTo>
                  <a:lnTo>
                    <a:pt x="131066" y="194444"/>
                  </a:lnTo>
                  <a:lnTo>
                    <a:pt x="131220" y="194024"/>
                  </a:lnTo>
                  <a:lnTo>
                    <a:pt x="131391" y="193605"/>
                  </a:lnTo>
                  <a:lnTo>
                    <a:pt x="131556" y="193186"/>
                  </a:lnTo>
                  <a:lnTo>
                    <a:pt x="131716" y="192762"/>
                  </a:lnTo>
                  <a:lnTo>
                    <a:pt x="131859" y="192333"/>
                  </a:lnTo>
                  <a:lnTo>
                    <a:pt x="131977" y="192013"/>
                  </a:lnTo>
                  <a:lnTo>
                    <a:pt x="132115" y="191675"/>
                  </a:lnTo>
                  <a:lnTo>
                    <a:pt x="132233" y="191342"/>
                  </a:lnTo>
                  <a:lnTo>
                    <a:pt x="132297" y="191032"/>
                  </a:lnTo>
                  <a:lnTo>
                    <a:pt x="132266" y="190760"/>
                  </a:lnTo>
                  <a:lnTo>
                    <a:pt x="132166" y="190584"/>
                  </a:lnTo>
                  <a:lnTo>
                    <a:pt x="132028" y="190422"/>
                  </a:lnTo>
                  <a:lnTo>
                    <a:pt x="131861" y="190270"/>
                  </a:lnTo>
                  <a:lnTo>
                    <a:pt x="131521" y="189983"/>
                  </a:lnTo>
                  <a:lnTo>
                    <a:pt x="131062" y="189674"/>
                  </a:lnTo>
                  <a:lnTo>
                    <a:pt x="130536" y="189426"/>
                  </a:lnTo>
                  <a:lnTo>
                    <a:pt x="130006" y="189197"/>
                  </a:lnTo>
                  <a:lnTo>
                    <a:pt x="129526" y="188930"/>
                  </a:lnTo>
                  <a:lnTo>
                    <a:pt x="129167" y="188578"/>
                  </a:lnTo>
                  <a:lnTo>
                    <a:pt x="128996" y="188292"/>
                  </a:lnTo>
                  <a:lnTo>
                    <a:pt x="128849" y="187982"/>
                  </a:lnTo>
                  <a:lnTo>
                    <a:pt x="128735" y="187653"/>
                  </a:lnTo>
                  <a:lnTo>
                    <a:pt x="128652" y="187320"/>
                  </a:lnTo>
                  <a:lnTo>
                    <a:pt x="128596" y="186986"/>
                  </a:lnTo>
                  <a:lnTo>
                    <a:pt x="128604" y="186538"/>
                  </a:lnTo>
                  <a:lnTo>
                    <a:pt x="128683" y="186081"/>
                  </a:lnTo>
                  <a:lnTo>
                    <a:pt x="128822" y="185623"/>
                  </a:lnTo>
                  <a:lnTo>
                    <a:pt x="129281" y="184246"/>
                  </a:lnTo>
                  <a:lnTo>
                    <a:pt x="129819" y="182893"/>
                  </a:lnTo>
                  <a:lnTo>
                    <a:pt x="129977" y="182435"/>
                  </a:lnTo>
                  <a:lnTo>
                    <a:pt x="130109" y="181939"/>
                  </a:lnTo>
                  <a:lnTo>
                    <a:pt x="130223" y="181439"/>
                  </a:lnTo>
                  <a:lnTo>
                    <a:pt x="130433" y="180434"/>
                  </a:lnTo>
                  <a:lnTo>
                    <a:pt x="130563" y="179938"/>
                  </a:lnTo>
                  <a:lnTo>
                    <a:pt x="130721" y="179409"/>
                  </a:lnTo>
                  <a:lnTo>
                    <a:pt x="130892" y="178885"/>
                  </a:lnTo>
                  <a:lnTo>
                    <a:pt x="131075" y="178366"/>
                  </a:lnTo>
                  <a:lnTo>
                    <a:pt x="131268" y="177846"/>
                  </a:lnTo>
                  <a:lnTo>
                    <a:pt x="131474" y="177336"/>
                  </a:lnTo>
                  <a:lnTo>
                    <a:pt x="131648" y="176917"/>
                  </a:lnTo>
                  <a:lnTo>
                    <a:pt x="132017" y="176088"/>
                  </a:lnTo>
                  <a:lnTo>
                    <a:pt x="132218" y="175678"/>
                  </a:lnTo>
                  <a:lnTo>
                    <a:pt x="132431" y="175282"/>
                  </a:lnTo>
                  <a:lnTo>
                    <a:pt x="132661" y="174878"/>
                  </a:lnTo>
                  <a:lnTo>
                    <a:pt x="132907" y="174482"/>
                  </a:lnTo>
                  <a:lnTo>
                    <a:pt x="133164" y="174096"/>
                  </a:lnTo>
                  <a:lnTo>
                    <a:pt x="133433" y="173715"/>
                  </a:lnTo>
                  <a:lnTo>
                    <a:pt x="133711" y="173343"/>
                  </a:lnTo>
                  <a:lnTo>
                    <a:pt x="133941" y="173047"/>
                  </a:lnTo>
                  <a:lnTo>
                    <a:pt x="134181" y="172757"/>
                  </a:lnTo>
                  <a:lnTo>
                    <a:pt x="134427" y="172471"/>
                  </a:lnTo>
                  <a:lnTo>
                    <a:pt x="134680" y="172190"/>
                  </a:lnTo>
                  <a:lnTo>
                    <a:pt x="134938" y="171918"/>
                  </a:lnTo>
                  <a:lnTo>
                    <a:pt x="136197" y="171013"/>
                  </a:lnTo>
                  <a:lnTo>
                    <a:pt x="136965" y="170751"/>
                  </a:lnTo>
                  <a:lnTo>
                    <a:pt x="137523" y="170760"/>
                  </a:lnTo>
                  <a:lnTo>
                    <a:pt x="138287" y="170975"/>
                  </a:lnTo>
                  <a:lnTo>
                    <a:pt x="138980" y="171260"/>
                  </a:lnTo>
                  <a:lnTo>
                    <a:pt x="140080" y="171961"/>
                  </a:lnTo>
                  <a:lnTo>
                    <a:pt x="140773" y="172309"/>
                  </a:lnTo>
                  <a:lnTo>
                    <a:pt x="142151" y="173286"/>
                  </a:lnTo>
                  <a:lnTo>
                    <a:pt x="142839" y="173982"/>
                  </a:lnTo>
                  <a:lnTo>
                    <a:pt x="143041" y="174258"/>
                  </a:lnTo>
                  <a:lnTo>
                    <a:pt x="146620" y="177313"/>
                  </a:lnTo>
                  <a:lnTo>
                    <a:pt x="148203" y="178361"/>
                  </a:lnTo>
                  <a:lnTo>
                    <a:pt x="150349" y="179485"/>
                  </a:lnTo>
                  <a:lnTo>
                    <a:pt x="152416" y="180882"/>
                  </a:lnTo>
                  <a:lnTo>
                    <a:pt x="154351" y="182073"/>
                  </a:lnTo>
                  <a:lnTo>
                    <a:pt x="155863" y="183255"/>
                  </a:lnTo>
                  <a:lnTo>
                    <a:pt x="156976" y="183479"/>
                  </a:lnTo>
                  <a:lnTo>
                    <a:pt x="157391" y="183622"/>
                  </a:lnTo>
                  <a:lnTo>
                    <a:pt x="160804" y="183674"/>
                  </a:lnTo>
                  <a:lnTo>
                    <a:pt x="161568" y="183822"/>
                  </a:lnTo>
                  <a:lnTo>
                    <a:pt x="162470" y="184041"/>
                  </a:lnTo>
                  <a:lnTo>
                    <a:pt x="163309" y="183984"/>
                  </a:lnTo>
                  <a:lnTo>
                    <a:pt x="163657" y="183855"/>
                  </a:lnTo>
                  <a:lnTo>
                    <a:pt x="163998" y="183932"/>
                  </a:lnTo>
                  <a:lnTo>
                    <a:pt x="164287" y="183660"/>
                  </a:lnTo>
                  <a:lnTo>
                    <a:pt x="164782" y="183326"/>
                  </a:lnTo>
                  <a:lnTo>
                    <a:pt x="166896" y="181649"/>
                  </a:lnTo>
                  <a:lnTo>
                    <a:pt x="167676" y="180982"/>
                  </a:lnTo>
                  <a:lnTo>
                    <a:pt x="168520" y="180377"/>
                  </a:lnTo>
                  <a:lnTo>
                    <a:pt x="168939" y="180248"/>
                  </a:lnTo>
                  <a:lnTo>
                    <a:pt x="169707" y="180124"/>
                  </a:lnTo>
                  <a:lnTo>
                    <a:pt x="170680" y="180277"/>
                  </a:lnTo>
                  <a:lnTo>
                    <a:pt x="174762" y="182383"/>
                  </a:lnTo>
                  <a:lnTo>
                    <a:pt x="175590" y="182945"/>
                  </a:lnTo>
                  <a:lnTo>
                    <a:pt x="175862" y="183360"/>
                  </a:lnTo>
                  <a:lnTo>
                    <a:pt x="176203" y="183703"/>
                  </a:lnTo>
                  <a:lnTo>
                    <a:pt x="176476" y="184117"/>
                  </a:lnTo>
                  <a:lnTo>
                    <a:pt x="179282" y="187367"/>
                  </a:lnTo>
                  <a:lnTo>
                    <a:pt x="179825" y="188330"/>
                  </a:lnTo>
                  <a:lnTo>
                    <a:pt x="180364" y="189636"/>
                  </a:lnTo>
                  <a:lnTo>
                    <a:pt x="181785" y="192385"/>
                  </a:lnTo>
                  <a:lnTo>
                    <a:pt x="181923" y="192528"/>
                  </a:lnTo>
                  <a:lnTo>
                    <a:pt x="182462" y="193491"/>
                  </a:lnTo>
                  <a:lnTo>
                    <a:pt x="183764" y="194873"/>
                  </a:lnTo>
                  <a:lnTo>
                    <a:pt x="184662" y="195568"/>
                  </a:lnTo>
                  <a:lnTo>
                    <a:pt x="185902" y="196478"/>
                  </a:lnTo>
                  <a:lnTo>
                    <a:pt x="186091" y="196650"/>
                  </a:lnTo>
                  <a:lnTo>
                    <a:pt x="186523" y="197308"/>
                  </a:lnTo>
                  <a:lnTo>
                    <a:pt x="186726" y="197646"/>
                  </a:lnTo>
                  <a:lnTo>
                    <a:pt x="186919" y="197989"/>
                  </a:lnTo>
                  <a:lnTo>
                    <a:pt x="187105" y="198337"/>
                  </a:lnTo>
                  <a:lnTo>
                    <a:pt x="187378" y="198928"/>
                  </a:lnTo>
                  <a:lnTo>
                    <a:pt x="187623" y="199538"/>
                  </a:lnTo>
                  <a:lnTo>
                    <a:pt x="188067" y="200777"/>
                  </a:lnTo>
                  <a:lnTo>
                    <a:pt x="188300" y="201392"/>
                  </a:lnTo>
                  <a:lnTo>
                    <a:pt x="188514" y="201940"/>
                  </a:lnTo>
                  <a:lnTo>
                    <a:pt x="188712" y="202497"/>
                  </a:lnTo>
                  <a:lnTo>
                    <a:pt x="188926" y="203045"/>
                  </a:lnTo>
                  <a:lnTo>
                    <a:pt x="189155" y="203584"/>
                  </a:lnTo>
                  <a:lnTo>
                    <a:pt x="189429" y="204094"/>
                  </a:lnTo>
                  <a:lnTo>
                    <a:pt x="189710" y="204599"/>
                  </a:lnTo>
                  <a:lnTo>
                    <a:pt x="189864" y="204847"/>
                  </a:lnTo>
                  <a:lnTo>
                    <a:pt x="190030" y="205071"/>
                  </a:lnTo>
                  <a:lnTo>
                    <a:pt x="190228" y="205252"/>
                  </a:lnTo>
                  <a:lnTo>
                    <a:pt x="190534" y="205385"/>
                  </a:lnTo>
                  <a:lnTo>
                    <a:pt x="190894" y="205433"/>
                  </a:lnTo>
                  <a:lnTo>
                    <a:pt x="191277" y="205447"/>
                  </a:lnTo>
                  <a:lnTo>
                    <a:pt x="191654" y="205485"/>
                  </a:lnTo>
                  <a:lnTo>
                    <a:pt x="191986" y="205599"/>
                  </a:lnTo>
                  <a:lnTo>
                    <a:pt x="192322" y="205857"/>
                  </a:lnTo>
                  <a:lnTo>
                    <a:pt x="192611" y="206195"/>
                  </a:lnTo>
                  <a:lnTo>
                    <a:pt x="192876" y="206586"/>
                  </a:lnTo>
                  <a:lnTo>
                    <a:pt x="193360" y="207396"/>
                  </a:lnTo>
                  <a:lnTo>
                    <a:pt x="193531" y="207701"/>
                  </a:lnTo>
                  <a:lnTo>
                    <a:pt x="193827" y="208339"/>
                  </a:lnTo>
                  <a:lnTo>
                    <a:pt x="193994" y="208640"/>
                  </a:lnTo>
                  <a:lnTo>
                    <a:pt x="194195" y="208906"/>
                  </a:lnTo>
                  <a:lnTo>
                    <a:pt x="194460" y="209154"/>
                  </a:lnTo>
                  <a:lnTo>
                    <a:pt x="194753" y="209369"/>
                  </a:lnTo>
                  <a:lnTo>
                    <a:pt x="195078" y="209559"/>
                  </a:lnTo>
                  <a:lnTo>
                    <a:pt x="195410" y="209731"/>
                  </a:lnTo>
                  <a:lnTo>
                    <a:pt x="195742" y="209883"/>
                  </a:lnTo>
                  <a:lnTo>
                    <a:pt x="195969" y="209964"/>
                  </a:lnTo>
                  <a:lnTo>
                    <a:pt x="196439" y="210079"/>
                  </a:lnTo>
                  <a:lnTo>
                    <a:pt x="196666" y="210155"/>
                  </a:lnTo>
                  <a:lnTo>
                    <a:pt x="196871" y="210255"/>
                  </a:lnTo>
                  <a:lnTo>
                    <a:pt x="197112" y="210479"/>
                  </a:lnTo>
                  <a:lnTo>
                    <a:pt x="197310" y="210765"/>
                  </a:lnTo>
                  <a:lnTo>
                    <a:pt x="197492" y="211080"/>
                  </a:lnTo>
                  <a:lnTo>
                    <a:pt x="197679" y="211389"/>
                  </a:lnTo>
                  <a:lnTo>
                    <a:pt x="197904" y="211656"/>
                  </a:lnTo>
                  <a:lnTo>
                    <a:pt x="198194" y="211909"/>
                  </a:lnTo>
                  <a:lnTo>
                    <a:pt x="198506" y="212152"/>
                  </a:lnTo>
                  <a:lnTo>
                    <a:pt x="198839" y="212371"/>
                  </a:lnTo>
                  <a:lnTo>
                    <a:pt x="199183" y="212533"/>
                  </a:lnTo>
                  <a:lnTo>
                    <a:pt x="199532" y="212628"/>
                  </a:lnTo>
                  <a:lnTo>
                    <a:pt x="199828" y="212642"/>
                  </a:lnTo>
                  <a:lnTo>
                    <a:pt x="200133" y="212600"/>
                  </a:lnTo>
                  <a:lnTo>
                    <a:pt x="200442" y="212528"/>
                  </a:lnTo>
                  <a:lnTo>
                    <a:pt x="200754" y="212447"/>
                  </a:lnTo>
                  <a:lnTo>
                    <a:pt x="201059" y="212380"/>
                  </a:lnTo>
                  <a:lnTo>
                    <a:pt x="201689" y="212276"/>
                  </a:lnTo>
                  <a:lnTo>
                    <a:pt x="201649" y="212128"/>
                  </a:lnTo>
                  <a:lnTo>
                    <a:pt x="201400" y="211823"/>
                  </a:lnTo>
                  <a:lnTo>
                    <a:pt x="200643" y="211008"/>
                  </a:lnTo>
                  <a:lnTo>
                    <a:pt x="200307" y="210631"/>
                  </a:lnTo>
                  <a:lnTo>
                    <a:pt x="199895" y="210093"/>
                  </a:lnTo>
                  <a:lnTo>
                    <a:pt x="199100" y="208988"/>
                  </a:lnTo>
                  <a:lnTo>
                    <a:pt x="198672" y="208463"/>
                  </a:lnTo>
                  <a:lnTo>
                    <a:pt x="198205" y="207996"/>
                  </a:lnTo>
                  <a:lnTo>
                    <a:pt x="197797" y="207677"/>
                  </a:lnTo>
                  <a:lnTo>
                    <a:pt x="197365" y="207396"/>
                  </a:lnTo>
                  <a:lnTo>
                    <a:pt x="196468" y="206862"/>
                  </a:lnTo>
                  <a:lnTo>
                    <a:pt x="196036" y="206576"/>
                  </a:lnTo>
                  <a:lnTo>
                    <a:pt x="195731" y="206362"/>
                  </a:lnTo>
                  <a:lnTo>
                    <a:pt x="195422" y="206152"/>
                  </a:lnTo>
                  <a:lnTo>
                    <a:pt x="195121" y="205933"/>
                  </a:lnTo>
                  <a:lnTo>
                    <a:pt x="194832" y="205699"/>
                  </a:lnTo>
                  <a:lnTo>
                    <a:pt x="194571" y="205447"/>
                  </a:lnTo>
                  <a:lnTo>
                    <a:pt x="194361" y="205204"/>
                  </a:lnTo>
                  <a:lnTo>
                    <a:pt x="194172" y="204947"/>
                  </a:lnTo>
                  <a:lnTo>
                    <a:pt x="193994" y="204680"/>
                  </a:lnTo>
                  <a:lnTo>
                    <a:pt x="193653" y="204132"/>
                  </a:lnTo>
                  <a:lnTo>
                    <a:pt x="193513" y="203884"/>
                  </a:lnTo>
                  <a:lnTo>
                    <a:pt x="193257" y="203379"/>
                  </a:lnTo>
                  <a:lnTo>
                    <a:pt x="193119" y="203131"/>
                  </a:lnTo>
                  <a:lnTo>
                    <a:pt x="192972" y="202897"/>
                  </a:lnTo>
                  <a:lnTo>
                    <a:pt x="192825" y="202707"/>
                  </a:lnTo>
                  <a:lnTo>
                    <a:pt x="192667" y="202526"/>
                  </a:lnTo>
                  <a:lnTo>
                    <a:pt x="192504" y="202349"/>
                  </a:lnTo>
                  <a:lnTo>
                    <a:pt x="192346" y="202168"/>
                  </a:lnTo>
                  <a:lnTo>
                    <a:pt x="191950" y="201620"/>
                  </a:lnTo>
                  <a:lnTo>
                    <a:pt x="191836" y="201435"/>
                  </a:lnTo>
                  <a:lnTo>
                    <a:pt x="191749" y="201249"/>
                  </a:lnTo>
                  <a:lnTo>
                    <a:pt x="191714" y="201058"/>
                  </a:lnTo>
                  <a:lnTo>
                    <a:pt x="191803" y="200829"/>
                  </a:lnTo>
                  <a:lnTo>
                    <a:pt x="192037" y="200601"/>
                  </a:lnTo>
                  <a:lnTo>
                    <a:pt x="192331" y="200367"/>
                  </a:lnTo>
                  <a:lnTo>
                    <a:pt x="192596" y="200119"/>
                  </a:lnTo>
                  <a:lnTo>
                    <a:pt x="192750" y="199857"/>
                  </a:lnTo>
                  <a:lnTo>
                    <a:pt x="192782" y="199652"/>
                  </a:lnTo>
                  <a:lnTo>
                    <a:pt x="192785" y="199438"/>
                  </a:lnTo>
                  <a:lnTo>
                    <a:pt x="192762" y="199223"/>
                  </a:lnTo>
                  <a:lnTo>
                    <a:pt x="192730" y="199004"/>
                  </a:lnTo>
                  <a:lnTo>
                    <a:pt x="192691" y="198790"/>
                  </a:lnTo>
                  <a:lnTo>
                    <a:pt x="192636" y="198566"/>
                  </a:lnTo>
                  <a:lnTo>
                    <a:pt x="192564" y="198342"/>
                  </a:lnTo>
                  <a:lnTo>
                    <a:pt x="192393" y="197904"/>
                  </a:lnTo>
                  <a:lnTo>
                    <a:pt x="192264" y="197503"/>
                  </a:lnTo>
                  <a:lnTo>
                    <a:pt x="192157" y="197141"/>
                  </a:lnTo>
                  <a:lnTo>
                    <a:pt x="192057" y="196779"/>
                  </a:lnTo>
                  <a:lnTo>
                    <a:pt x="191939" y="196331"/>
                  </a:lnTo>
                  <a:lnTo>
                    <a:pt x="191800" y="195888"/>
                  </a:lnTo>
                  <a:lnTo>
                    <a:pt x="191642" y="195449"/>
                  </a:lnTo>
                  <a:lnTo>
                    <a:pt x="191467" y="195020"/>
                  </a:lnTo>
                  <a:lnTo>
                    <a:pt x="191273" y="194601"/>
                  </a:lnTo>
                  <a:lnTo>
                    <a:pt x="191099" y="194272"/>
                  </a:lnTo>
                  <a:lnTo>
                    <a:pt x="190905" y="193953"/>
                  </a:lnTo>
                  <a:lnTo>
                    <a:pt x="190505" y="193324"/>
                  </a:lnTo>
                  <a:lnTo>
                    <a:pt x="190311" y="193004"/>
                  </a:lnTo>
                  <a:lnTo>
                    <a:pt x="190050" y="192571"/>
                  </a:lnTo>
                  <a:lnTo>
                    <a:pt x="189792" y="192133"/>
                  </a:lnTo>
                  <a:lnTo>
                    <a:pt x="189029" y="190822"/>
                  </a:lnTo>
                  <a:lnTo>
                    <a:pt x="188677" y="190236"/>
                  </a:lnTo>
                  <a:lnTo>
                    <a:pt x="188320" y="189659"/>
                  </a:lnTo>
                  <a:lnTo>
                    <a:pt x="187968" y="189078"/>
                  </a:lnTo>
                  <a:lnTo>
                    <a:pt x="187639" y="188487"/>
                  </a:lnTo>
                  <a:lnTo>
                    <a:pt x="187347" y="187882"/>
                  </a:lnTo>
                  <a:lnTo>
                    <a:pt x="187169" y="187453"/>
                  </a:lnTo>
                  <a:lnTo>
                    <a:pt x="187011" y="187019"/>
                  </a:lnTo>
                  <a:lnTo>
                    <a:pt x="186559" y="185704"/>
                  </a:lnTo>
                  <a:lnTo>
                    <a:pt x="186385" y="185271"/>
                  </a:lnTo>
                  <a:lnTo>
                    <a:pt x="186020" y="184408"/>
                  </a:lnTo>
                  <a:lnTo>
                    <a:pt x="185873" y="183970"/>
                  </a:lnTo>
                  <a:lnTo>
                    <a:pt x="185771" y="183526"/>
                  </a:lnTo>
                  <a:lnTo>
                    <a:pt x="185744" y="183174"/>
                  </a:lnTo>
                  <a:lnTo>
                    <a:pt x="185759" y="182812"/>
                  </a:lnTo>
                  <a:lnTo>
                    <a:pt x="185786" y="182449"/>
                  </a:lnTo>
                  <a:lnTo>
                    <a:pt x="185795" y="182092"/>
                  </a:lnTo>
                  <a:lnTo>
                    <a:pt x="185759" y="181739"/>
                  </a:lnTo>
                  <a:lnTo>
                    <a:pt x="185637" y="181268"/>
                  </a:lnTo>
                  <a:lnTo>
                    <a:pt x="185510" y="180929"/>
                  </a:lnTo>
                  <a:lnTo>
                    <a:pt x="185459" y="180801"/>
                  </a:lnTo>
                  <a:lnTo>
                    <a:pt x="185236" y="180348"/>
                  </a:lnTo>
                  <a:lnTo>
                    <a:pt x="184976" y="179914"/>
                  </a:lnTo>
                  <a:lnTo>
                    <a:pt x="184686" y="179519"/>
                  </a:lnTo>
                  <a:lnTo>
                    <a:pt x="184346" y="179162"/>
                  </a:lnTo>
                  <a:lnTo>
                    <a:pt x="183958" y="178847"/>
                  </a:lnTo>
                  <a:lnTo>
                    <a:pt x="183123" y="178261"/>
                  </a:lnTo>
                  <a:lnTo>
                    <a:pt x="182731" y="177946"/>
                  </a:lnTo>
                  <a:lnTo>
                    <a:pt x="182382" y="177622"/>
                  </a:lnTo>
                  <a:lnTo>
                    <a:pt x="181863" y="177122"/>
                  </a:lnTo>
                  <a:lnTo>
                    <a:pt x="181718" y="176907"/>
                  </a:lnTo>
                  <a:lnTo>
                    <a:pt x="181562" y="176698"/>
                  </a:lnTo>
                  <a:lnTo>
                    <a:pt x="181400" y="176493"/>
                  </a:lnTo>
                  <a:lnTo>
                    <a:pt x="181230" y="176297"/>
                  </a:lnTo>
                  <a:lnTo>
                    <a:pt x="181056" y="176107"/>
                  </a:lnTo>
                  <a:lnTo>
                    <a:pt x="180736" y="175802"/>
                  </a:lnTo>
                  <a:lnTo>
                    <a:pt x="180391" y="175516"/>
                  </a:lnTo>
                  <a:lnTo>
                    <a:pt x="180030" y="175249"/>
                  </a:lnTo>
                  <a:lnTo>
                    <a:pt x="178930" y="174487"/>
                  </a:lnTo>
                  <a:lnTo>
                    <a:pt x="178554" y="174244"/>
                  </a:lnTo>
                  <a:lnTo>
                    <a:pt x="178142" y="173986"/>
                  </a:lnTo>
                  <a:lnTo>
                    <a:pt x="175930" y="172619"/>
                  </a:lnTo>
                  <a:lnTo>
                    <a:pt x="175427" y="172338"/>
                  </a:lnTo>
                  <a:lnTo>
                    <a:pt x="174913" y="172075"/>
                  </a:lnTo>
                  <a:lnTo>
                    <a:pt x="174414" y="171847"/>
                  </a:lnTo>
                  <a:lnTo>
                    <a:pt x="173911" y="171632"/>
                  </a:lnTo>
                  <a:lnTo>
                    <a:pt x="173401" y="171437"/>
                  </a:lnTo>
                  <a:lnTo>
                    <a:pt x="172882" y="171265"/>
                  </a:lnTo>
                  <a:lnTo>
                    <a:pt x="172359" y="171108"/>
                  </a:lnTo>
                  <a:lnTo>
                    <a:pt x="171678" y="170955"/>
                  </a:lnTo>
                  <a:lnTo>
                    <a:pt x="170989" y="170851"/>
                  </a:lnTo>
                  <a:lnTo>
                    <a:pt x="170288" y="170774"/>
                  </a:lnTo>
                  <a:lnTo>
                    <a:pt x="169584" y="170708"/>
                  </a:lnTo>
                  <a:lnTo>
                    <a:pt x="168012" y="170531"/>
                  </a:lnTo>
                  <a:lnTo>
                    <a:pt x="166255" y="170370"/>
                  </a:lnTo>
                  <a:lnTo>
                    <a:pt x="165380" y="170284"/>
                  </a:lnTo>
                  <a:lnTo>
                    <a:pt x="164505" y="170174"/>
                  </a:lnTo>
                  <a:lnTo>
                    <a:pt x="163860" y="170098"/>
                  </a:lnTo>
                  <a:lnTo>
                    <a:pt x="163214" y="170031"/>
                  </a:lnTo>
                  <a:lnTo>
                    <a:pt x="162570" y="169945"/>
                  </a:lnTo>
                  <a:lnTo>
                    <a:pt x="161936" y="169831"/>
                  </a:lnTo>
                  <a:lnTo>
                    <a:pt x="161323" y="169659"/>
                  </a:lnTo>
                  <a:lnTo>
                    <a:pt x="160646" y="169397"/>
                  </a:lnTo>
                  <a:lnTo>
                    <a:pt x="159980" y="169073"/>
                  </a:lnTo>
                  <a:lnTo>
                    <a:pt x="159335" y="168697"/>
                  </a:lnTo>
                  <a:lnTo>
                    <a:pt x="158713" y="168287"/>
                  </a:lnTo>
                  <a:lnTo>
                    <a:pt x="158123" y="167849"/>
                  </a:lnTo>
                  <a:lnTo>
                    <a:pt x="157645" y="167458"/>
                  </a:lnTo>
                  <a:lnTo>
                    <a:pt x="157181" y="167034"/>
                  </a:lnTo>
                  <a:lnTo>
                    <a:pt x="156738" y="166591"/>
                  </a:lnTo>
                  <a:lnTo>
                    <a:pt x="156318" y="166124"/>
                  </a:lnTo>
                  <a:lnTo>
                    <a:pt x="155923" y="165642"/>
                  </a:lnTo>
                  <a:lnTo>
                    <a:pt x="155630" y="165213"/>
                  </a:lnTo>
                  <a:lnTo>
                    <a:pt x="155364" y="164756"/>
                  </a:lnTo>
                  <a:lnTo>
                    <a:pt x="154846" y="163841"/>
                  </a:lnTo>
                  <a:lnTo>
                    <a:pt x="154556" y="163402"/>
                  </a:lnTo>
                  <a:lnTo>
                    <a:pt x="154224" y="162978"/>
                  </a:lnTo>
                  <a:lnTo>
                    <a:pt x="153872" y="162569"/>
                  </a:lnTo>
                  <a:lnTo>
                    <a:pt x="153508" y="162163"/>
                  </a:lnTo>
                  <a:lnTo>
                    <a:pt x="153136" y="161768"/>
                  </a:lnTo>
                  <a:lnTo>
                    <a:pt x="152768" y="161368"/>
                  </a:lnTo>
                  <a:lnTo>
                    <a:pt x="152423" y="160977"/>
                  </a:lnTo>
                  <a:lnTo>
                    <a:pt x="152075" y="160577"/>
                  </a:lnTo>
                  <a:lnTo>
                    <a:pt x="151726" y="160186"/>
                  </a:lnTo>
                  <a:lnTo>
                    <a:pt x="151363" y="159809"/>
                  </a:lnTo>
                  <a:lnTo>
                    <a:pt x="150978" y="159457"/>
                  </a:lnTo>
                  <a:lnTo>
                    <a:pt x="150543" y="159114"/>
                  </a:lnTo>
                  <a:lnTo>
                    <a:pt x="150087" y="158785"/>
                  </a:lnTo>
                  <a:lnTo>
                    <a:pt x="149613" y="158485"/>
                  </a:lnTo>
                  <a:lnTo>
                    <a:pt x="149121" y="158208"/>
                  </a:lnTo>
                  <a:lnTo>
                    <a:pt x="148626" y="157956"/>
                  </a:lnTo>
                  <a:lnTo>
                    <a:pt x="148081" y="157589"/>
                  </a:lnTo>
                  <a:lnTo>
                    <a:pt x="147558" y="157184"/>
                  </a:lnTo>
                  <a:lnTo>
                    <a:pt x="147052" y="156745"/>
                  </a:lnTo>
                  <a:lnTo>
                    <a:pt x="146576" y="156283"/>
                  </a:lnTo>
                  <a:lnTo>
                    <a:pt x="146137" y="155797"/>
                  </a:lnTo>
                  <a:lnTo>
                    <a:pt x="145761" y="155339"/>
                  </a:lnTo>
                  <a:lnTo>
                    <a:pt x="145404" y="154854"/>
                  </a:lnTo>
                  <a:lnTo>
                    <a:pt x="145079" y="154353"/>
                  </a:lnTo>
                  <a:lnTo>
                    <a:pt x="144779" y="153834"/>
                  </a:lnTo>
                  <a:lnTo>
                    <a:pt x="144514" y="153300"/>
                  </a:lnTo>
                  <a:lnTo>
                    <a:pt x="144300" y="152824"/>
                  </a:lnTo>
                  <a:lnTo>
                    <a:pt x="144102" y="152333"/>
                  </a:lnTo>
                  <a:lnTo>
                    <a:pt x="143932" y="151832"/>
                  </a:lnTo>
                  <a:lnTo>
                    <a:pt x="143801" y="151327"/>
                  </a:lnTo>
                  <a:lnTo>
                    <a:pt x="143726" y="150817"/>
                  </a:lnTo>
                  <a:lnTo>
                    <a:pt x="143706" y="150436"/>
                  </a:lnTo>
                  <a:lnTo>
                    <a:pt x="143718" y="150050"/>
                  </a:lnTo>
                  <a:lnTo>
                    <a:pt x="143754" y="149664"/>
                  </a:lnTo>
                  <a:lnTo>
                    <a:pt x="143801" y="149278"/>
                  </a:lnTo>
                  <a:lnTo>
                    <a:pt x="143857" y="148897"/>
                  </a:lnTo>
                  <a:lnTo>
                    <a:pt x="143901" y="148621"/>
                  </a:lnTo>
                  <a:lnTo>
                    <a:pt x="143955" y="148344"/>
                  </a:lnTo>
                  <a:lnTo>
                    <a:pt x="144015" y="148068"/>
                  </a:lnTo>
                  <a:lnTo>
                    <a:pt x="144126" y="147520"/>
                  </a:lnTo>
                  <a:lnTo>
                    <a:pt x="144201" y="147096"/>
                  </a:lnTo>
                  <a:lnTo>
                    <a:pt x="144344" y="146252"/>
                  </a:lnTo>
                  <a:lnTo>
                    <a:pt x="144458" y="145404"/>
                  </a:lnTo>
                  <a:lnTo>
                    <a:pt x="144509" y="144870"/>
                  </a:lnTo>
                  <a:lnTo>
                    <a:pt x="144558" y="144337"/>
                  </a:lnTo>
                  <a:lnTo>
                    <a:pt x="144589" y="143803"/>
                  </a:lnTo>
                  <a:lnTo>
                    <a:pt x="144605" y="143269"/>
                  </a:lnTo>
                  <a:lnTo>
                    <a:pt x="144600" y="142740"/>
                  </a:lnTo>
                  <a:lnTo>
                    <a:pt x="144589" y="142344"/>
                  </a:lnTo>
                  <a:lnTo>
                    <a:pt x="144538" y="141549"/>
                  </a:lnTo>
                  <a:lnTo>
                    <a:pt x="144494" y="141153"/>
                  </a:lnTo>
                  <a:lnTo>
                    <a:pt x="144442" y="140762"/>
                  </a:lnTo>
                  <a:lnTo>
                    <a:pt x="144304" y="139814"/>
                  </a:lnTo>
                  <a:lnTo>
                    <a:pt x="144213" y="139342"/>
                  </a:lnTo>
                  <a:lnTo>
                    <a:pt x="144082" y="138894"/>
                  </a:lnTo>
                  <a:lnTo>
                    <a:pt x="143892" y="138480"/>
                  </a:lnTo>
                  <a:lnTo>
                    <a:pt x="143741" y="138237"/>
                  </a:lnTo>
                  <a:lnTo>
                    <a:pt x="143572" y="138008"/>
                  </a:lnTo>
                  <a:lnTo>
                    <a:pt x="143385" y="137784"/>
                  </a:lnTo>
                  <a:lnTo>
                    <a:pt x="143140" y="137527"/>
                  </a:lnTo>
                  <a:lnTo>
                    <a:pt x="142982" y="137379"/>
                  </a:lnTo>
                  <a:lnTo>
                    <a:pt x="142772" y="137212"/>
                  </a:lnTo>
                  <a:lnTo>
                    <a:pt x="142550" y="137060"/>
                  </a:lnTo>
                  <a:lnTo>
                    <a:pt x="142091" y="136769"/>
                  </a:lnTo>
                  <a:lnTo>
                    <a:pt x="141866" y="136617"/>
                  </a:lnTo>
                  <a:lnTo>
                    <a:pt x="141271" y="136140"/>
                  </a:lnTo>
                  <a:lnTo>
                    <a:pt x="140701" y="135630"/>
                  </a:lnTo>
                  <a:lnTo>
                    <a:pt x="140151" y="135096"/>
                  </a:lnTo>
                  <a:lnTo>
                    <a:pt x="139071" y="134001"/>
                  </a:lnTo>
                  <a:lnTo>
                    <a:pt x="138869" y="133791"/>
                  </a:lnTo>
                  <a:lnTo>
                    <a:pt x="138472" y="133357"/>
                  </a:lnTo>
                  <a:lnTo>
                    <a:pt x="138272" y="133148"/>
                  </a:lnTo>
                  <a:lnTo>
                    <a:pt x="138061" y="132947"/>
                  </a:lnTo>
                  <a:lnTo>
                    <a:pt x="137780" y="132704"/>
                  </a:lnTo>
                  <a:lnTo>
                    <a:pt x="137484" y="132471"/>
                  </a:lnTo>
                  <a:lnTo>
                    <a:pt x="137183" y="132252"/>
                  </a:lnTo>
                  <a:lnTo>
                    <a:pt x="136873" y="132037"/>
                  </a:lnTo>
                  <a:lnTo>
                    <a:pt x="136561" y="131832"/>
                  </a:lnTo>
                  <a:lnTo>
                    <a:pt x="136288" y="131656"/>
                  </a:lnTo>
                  <a:lnTo>
                    <a:pt x="136010" y="131484"/>
                  </a:lnTo>
                  <a:lnTo>
                    <a:pt x="135729" y="131318"/>
                  </a:lnTo>
                  <a:lnTo>
                    <a:pt x="135155" y="131003"/>
                  </a:lnTo>
                  <a:lnTo>
                    <a:pt x="134818" y="130789"/>
                  </a:lnTo>
                  <a:lnTo>
                    <a:pt x="134495" y="130546"/>
                  </a:lnTo>
                  <a:lnTo>
                    <a:pt x="134181" y="130284"/>
                  </a:lnTo>
                  <a:lnTo>
                    <a:pt x="133889" y="130002"/>
                  </a:lnTo>
                  <a:lnTo>
                    <a:pt x="133616" y="129707"/>
                  </a:lnTo>
                  <a:lnTo>
                    <a:pt x="133386" y="129402"/>
                  </a:lnTo>
                  <a:lnTo>
                    <a:pt x="133184" y="129073"/>
                  </a:lnTo>
                  <a:lnTo>
                    <a:pt x="132994" y="128730"/>
                  </a:lnTo>
                  <a:lnTo>
                    <a:pt x="132801" y="128396"/>
                  </a:lnTo>
                  <a:lnTo>
                    <a:pt x="132578" y="128077"/>
                  </a:lnTo>
                  <a:lnTo>
                    <a:pt x="132250" y="127677"/>
                  </a:lnTo>
                  <a:lnTo>
                    <a:pt x="131897" y="127286"/>
                  </a:lnTo>
                  <a:lnTo>
                    <a:pt x="131521" y="126919"/>
                  </a:lnTo>
                  <a:lnTo>
                    <a:pt x="131126" y="126581"/>
                  </a:lnTo>
                  <a:lnTo>
                    <a:pt x="130706" y="126281"/>
                  </a:lnTo>
                  <a:lnTo>
                    <a:pt x="130144" y="125976"/>
                  </a:lnTo>
                  <a:lnTo>
                    <a:pt x="129534" y="125742"/>
                  </a:lnTo>
                  <a:lnTo>
                    <a:pt x="128893" y="125552"/>
                  </a:lnTo>
                  <a:lnTo>
                    <a:pt x="128247" y="125385"/>
                  </a:lnTo>
                  <a:lnTo>
                    <a:pt x="127602" y="125227"/>
                  </a:lnTo>
                  <a:lnTo>
                    <a:pt x="126882" y="125070"/>
                  </a:lnTo>
                  <a:lnTo>
                    <a:pt x="126158" y="124941"/>
                  </a:lnTo>
                  <a:lnTo>
                    <a:pt x="125425" y="124837"/>
                  </a:lnTo>
                  <a:lnTo>
                    <a:pt x="124689" y="124737"/>
                  </a:lnTo>
                  <a:lnTo>
                    <a:pt x="123956" y="124627"/>
                  </a:lnTo>
                  <a:lnTo>
                    <a:pt x="123326" y="124541"/>
                  </a:lnTo>
                  <a:lnTo>
                    <a:pt x="122689" y="124479"/>
                  </a:lnTo>
                  <a:lnTo>
                    <a:pt x="122052" y="124408"/>
                  </a:lnTo>
                  <a:lnTo>
                    <a:pt x="121435" y="124293"/>
                  </a:lnTo>
                  <a:lnTo>
                    <a:pt x="120845" y="124108"/>
                  </a:lnTo>
                  <a:lnTo>
                    <a:pt x="120235" y="123850"/>
                  </a:lnTo>
                  <a:lnTo>
                    <a:pt x="119598" y="123541"/>
                  </a:lnTo>
                  <a:lnTo>
                    <a:pt x="119008" y="123183"/>
                  </a:lnTo>
                  <a:lnTo>
                    <a:pt x="118525" y="122769"/>
                  </a:lnTo>
                  <a:lnTo>
                    <a:pt x="118213" y="122297"/>
                  </a:lnTo>
                  <a:lnTo>
                    <a:pt x="118109" y="122020"/>
                  </a:lnTo>
                  <a:lnTo>
                    <a:pt x="118031" y="121720"/>
                  </a:lnTo>
                  <a:lnTo>
                    <a:pt x="117979" y="121415"/>
                  </a:lnTo>
                  <a:lnTo>
                    <a:pt x="117971" y="121115"/>
                  </a:lnTo>
                  <a:lnTo>
                    <a:pt x="118011" y="120834"/>
                  </a:lnTo>
                  <a:lnTo>
                    <a:pt x="118122" y="120577"/>
                  </a:lnTo>
                  <a:lnTo>
                    <a:pt x="118300" y="120329"/>
                  </a:lnTo>
                  <a:lnTo>
                    <a:pt x="118517" y="120095"/>
                  </a:lnTo>
                  <a:lnTo>
                    <a:pt x="118739" y="119862"/>
                  </a:lnTo>
                  <a:lnTo>
                    <a:pt x="118944" y="119623"/>
                  </a:lnTo>
                  <a:lnTo>
                    <a:pt x="119111" y="119419"/>
                  </a:lnTo>
                  <a:lnTo>
                    <a:pt x="119463" y="119009"/>
                  </a:lnTo>
                  <a:lnTo>
                    <a:pt x="119610" y="118794"/>
                  </a:lnTo>
                  <a:lnTo>
                    <a:pt x="119725" y="118566"/>
                  </a:lnTo>
                  <a:lnTo>
                    <a:pt x="119803" y="118256"/>
                  </a:lnTo>
                  <a:lnTo>
                    <a:pt x="119828" y="117918"/>
                  </a:lnTo>
                  <a:lnTo>
                    <a:pt x="119816" y="117570"/>
                  </a:lnTo>
                  <a:lnTo>
                    <a:pt x="119784" y="117222"/>
                  </a:lnTo>
                  <a:lnTo>
                    <a:pt x="119756" y="116878"/>
                  </a:lnTo>
                  <a:lnTo>
                    <a:pt x="119712" y="116521"/>
                  </a:lnTo>
                  <a:lnTo>
                    <a:pt x="119641" y="116169"/>
                  </a:lnTo>
                  <a:lnTo>
                    <a:pt x="119554" y="115778"/>
                  </a:lnTo>
                  <a:lnTo>
                    <a:pt x="119503" y="115463"/>
                  </a:lnTo>
                  <a:lnTo>
                    <a:pt x="119483" y="115106"/>
                  </a:lnTo>
                  <a:lnTo>
                    <a:pt x="119518" y="114758"/>
                  </a:lnTo>
                  <a:lnTo>
                    <a:pt x="119594" y="114406"/>
                  </a:lnTo>
                  <a:lnTo>
                    <a:pt x="119689" y="114053"/>
                  </a:lnTo>
                  <a:lnTo>
                    <a:pt x="119772" y="113705"/>
                  </a:lnTo>
                  <a:lnTo>
                    <a:pt x="119819" y="113347"/>
                  </a:lnTo>
                  <a:lnTo>
                    <a:pt x="119808" y="112890"/>
                  </a:lnTo>
                  <a:lnTo>
                    <a:pt x="119752" y="112433"/>
                  </a:lnTo>
                  <a:lnTo>
                    <a:pt x="119670" y="111970"/>
                  </a:lnTo>
                  <a:lnTo>
                    <a:pt x="119594" y="111508"/>
                  </a:lnTo>
                  <a:lnTo>
                    <a:pt x="119554" y="111041"/>
                  </a:lnTo>
                  <a:lnTo>
                    <a:pt x="119538" y="110455"/>
                  </a:lnTo>
                  <a:lnTo>
                    <a:pt x="119534" y="109864"/>
                  </a:lnTo>
                  <a:lnTo>
                    <a:pt x="119563" y="109273"/>
                  </a:lnTo>
                  <a:lnTo>
                    <a:pt x="119634" y="108692"/>
                  </a:lnTo>
                  <a:lnTo>
                    <a:pt x="119756" y="108129"/>
                  </a:lnTo>
                  <a:lnTo>
                    <a:pt x="119832" y="107882"/>
                  </a:lnTo>
                  <a:lnTo>
                    <a:pt x="119919" y="107634"/>
                  </a:lnTo>
                  <a:lnTo>
                    <a:pt x="120013" y="107386"/>
                  </a:lnTo>
                  <a:lnTo>
                    <a:pt x="120120" y="107148"/>
                  </a:lnTo>
                  <a:lnTo>
                    <a:pt x="120235" y="106914"/>
                  </a:lnTo>
                  <a:lnTo>
                    <a:pt x="120440" y="106571"/>
                  </a:lnTo>
                  <a:lnTo>
                    <a:pt x="120683" y="106247"/>
                  </a:lnTo>
                  <a:lnTo>
                    <a:pt x="120939" y="105933"/>
                  </a:lnTo>
                  <a:lnTo>
                    <a:pt x="121482" y="105323"/>
                  </a:lnTo>
                  <a:lnTo>
                    <a:pt x="122290" y="104446"/>
                  </a:lnTo>
                  <a:lnTo>
                    <a:pt x="123165" y="103588"/>
                  </a:lnTo>
                  <a:lnTo>
                    <a:pt x="124099" y="102802"/>
                  </a:lnTo>
                  <a:lnTo>
                    <a:pt x="125085" y="102140"/>
                  </a:lnTo>
                  <a:lnTo>
                    <a:pt x="126118" y="101649"/>
                  </a:lnTo>
                  <a:lnTo>
                    <a:pt x="126648" y="101472"/>
                  </a:lnTo>
                  <a:lnTo>
                    <a:pt x="127194" y="101329"/>
                  </a:lnTo>
                  <a:lnTo>
                    <a:pt x="127749" y="101220"/>
                  </a:lnTo>
                  <a:lnTo>
                    <a:pt x="128311" y="101139"/>
                  </a:lnTo>
                  <a:lnTo>
                    <a:pt x="128869" y="101082"/>
                  </a:lnTo>
                  <a:lnTo>
                    <a:pt x="129249" y="101082"/>
                  </a:lnTo>
                  <a:lnTo>
                    <a:pt x="130017" y="101134"/>
                  </a:lnTo>
                  <a:lnTo>
                    <a:pt x="130398" y="101148"/>
                  </a:lnTo>
                  <a:lnTo>
                    <a:pt x="130770" y="101120"/>
                  </a:lnTo>
                  <a:lnTo>
                    <a:pt x="131229" y="101010"/>
                  </a:lnTo>
                  <a:lnTo>
                    <a:pt x="131676" y="100844"/>
                  </a:lnTo>
                  <a:lnTo>
                    <a:pt x="132115" y="100643"/>
                  </a:lnTo>
                  <a:lnTo>
                    <a:pt x="132554" y="100434"/>
                  </a:lnTo>
                  <a:lnTo>
                    <a:pt x="132994" y="100238"/>
                  </a:lnTo>
                  <a:lnTo>
                    <a:pt x="133338" y="100100"/>
                  </a:lnTo>
                  <a:lnTo>
                    <a:pt x="134032" y="99833"/>
                  </a:lnTo>
                  <a:lnTo>
                    <a:pt x="134364" y="99680"/>
                  </a:lnTo>
                  <a:lnTo>
                    <a:pt x="134685" y="99499"/>
                  </a:lnTo>
                  <a:lnTo>
                    <a:pt x="135048" y="99228"/>
                  </a:lnTo>
                  <a:lnTo>
                    <a:pt x="135389" y="98908"/>
                  </a:lnTo>
                  <a:lnTo>
                    <a:pt x="135709" y="98565"/>
                  </a:lnTo>
                  <a:lnTo>
                    <a:pt x="136038" y="98227"/>
                  </a:lnTo>
                  <a:lnTo>
                    <a:pt x="136386" y="97922"/>
                  </a:lnTo>
                  <a:lnTo>
                    <a:pt x="136826" y="97593"/>
                  </a:lnTo>
                  <a:lnTo>
                    <a:pt x="137285" y="97284"/>
                  </a:lnTo>
                  <a:lnTo>
                    <a:pt x="137753" y="96993"/>
                  </a:lnTo>
                  <a:lnTo>
                    <a:pt x="138223" y="96707"/>
                  </a:lnTo>
                  <a:lnTo>
                    <a:pt x="139165" y="96154"/>
                  </a:lnTo>
                  <a:lnTo>
                    <a:pt x="139637" y="95887"/>
                  </a:lnTo>
                  <a:lnTo>
                    <a:pt x="140111" y="95625"/>
                  </a:lnTo>
                  <a:lnTo>
                    <a:pt x="140587" y="95373"/>
                  </a:lnTo>
                  <a:lnTo>
                    <a:pt x="141069" y="95125"/>
                  </a:lnTo>
                  <a:lnTo>
                    <a:pt x="141300" y="95030"/>
                  </a:lnTo>
                  <a:lnTo>
                    <a:pt x="142229" y="94662"/>
                  </a:lnTo>
                  <a:lnTo>
                    <a:pt x="142565" y="94515"/>
                  </a:lnTo>
                  <a:lnTo>
                    <a:pt x="142906" y="94343"/>
                  </a:lnTo>
                  <a:lnTo>
                    <a:pt x="143242" y="94181"/>
                  </a:lnTo>
                  <a:lnTo>
                    <a:pt x="143580" y="94067"/>
                  </a:lnTo>
                  <a:lnTo>
                    <a:pt x="143908" y="94038"/>
                  </a:lnTo>
                  <a:lnTo>
                    <a:pt x="144090" y="94062"/>
                  </a:lnTo>
                  <a:lnTo>
                    <a:pt x="144273" y="94105"/>
                  </a:lnTo>
                  <a:lnTo>
                    <a:pt x="144451" y="94162"/>
                  </a:lnTo>
                  <a:lnTo>
                    <a:pt x="144625" y="94229"/>
                  </a:lnTo>
                  <a:lnTo>
                    <a:pt x="144799" y="94301"/>
                  </a:lnTo>
                  <a:lnTo>
                    <a:pt x="145072" y="94443"/>
                  </a:lnTo>
                  <a:lnTo>
                    <a:pt x="145337" y="94620"/>
                  </a:lnTo>
                  <a:lnTo>
                    <a:pt x="145591" y="94815"/>
                  </a:lnTo>
                  <a:lnTo>
                    <a:pt x="145840" y="95020"/>
                  </a:lnTo>
                  <a:lnTo>
                    <a:pt x="146081" y="95225"/>
                  </a:lnTo>
                  <a:lnTo>
                    <a:pt x="146268" y="95392"/>
                  </a:lnTo>
                  <a:lnTo>
                    <a:pt x="146624" y="95749"/>
                  </a:lnTo>
                  <a:lnTo>
                    <a:pt x="146805" y="95916"/>
                  </a:lnTo>
                  <a:lnTo>
                    <a:pt x="147003" y="96064"/>
                  </a:lnTo>
                  <a:lnTo>
                    <a:pt x="147257" y="96202"/>
                  </a:lnTo>
                  <a:lnTo>
                    <a:pt x="147526" y="96316"/>
                  </a:lnTo>
                  <a:lnTo>
                    <a:pt x="147807" y="96416"/>
                  </a:lnTo>
                  <a:lnTo>
                    <a:pt x="148092" y="96502"/>
                  </a:lnTo>
                  <a:lnTo>
                    <a:pt x="148377" y="96578"/>
                  </a:lnTo>
                  <a:lnTo>
                    <a:pt x="149090" y="96788"/>
                  </a:lnTo>
                  <a:lnTo>
                    <a:pt x="149450" y="96869"/>
                  </a:lnTo>
                  <a:lnTo>
                    <a:pt x="149767" y="96893"/>
                  </a:lnTo>
                  <a:lnTo>
                    <a:pt x="150167" y="96621"/>
                  </a:lnTo>
                  <a:lnTo>
                    <a:pt x="150443" y="96164"/>
                  </a:lnTo>
                  <a:lnTo>
                    <a:pt x="150749" y="95721"/>
                  </a:lnTo>
                  <a:lnTo>
                    <a:pt x="150900" y="95664"/>
                  </a:lnTo>
                  <a:lnTo>
                    <a:pt x="151085" y="95659"/>
                  </a:lnTo>
                  <a:lnTo>
                    <a:pt x="151283" y="95682"/>
                  </a:lnTo>
                  <a:lnTo>
                    <a:pt x="151490" y="95716"/>
                  </a:lnTo>
                  <a:lnTo>
                    <a:pt x="151683" y="95735"/>
                  </a:lnTo>
                  <a:lnTo>
                    <a:pt x="151944" y="95745"/>
                  </a:lnTo>
                  <a:lnTo>
                    <a:pt x="152467" y="95773"/>
                  </a:lnTo>
                  <a:lnTo>
                    <a:pt x="152728" y="95802"/>
                  </a:lnTo>
                  <a:lnTo>
                    <a:pt x="152982" y="95840"/>
                  </a:lnTo>
                  <a:lnTo>
                    <a:pt x="153223" y="95892"/>
                  </a:lnTo>
                  <a:lnTo>
                    <a:pt x="153460" y="95949"/>
                  </a:lnTo>
                  <a:lnTo>
                    <a:pt x="153698" y="96016"/>
                  </a:lnTo>
                  <a:lnTo>
                    <a:pt x="153931" y="96097"/>
                  </a:lnTo>
                  <a:lnTo>
                    <a:pt x="154157" y="96188"/>
                  </a:lnTo>
                  <a:lnTo>
                    <a:pt x="154636" y="96411"/>
                  </a:lnTo>
                  <a:lnTo>
                    <a:pt x="154870" y="96540"/>
                  </a:lnTo>
                  <a:lnTo>
                    <a:pt x="155075" y="96688"/>
                  </a:lnTo>
                  <a:lnTo>
                    <a:pt x="155242" y="96864"/>
                  </a:lnTo>
                  <a:lnTo>
                    <a:pt x="155317" y="97002"/>
                  </a:lnTo>
                  <a:lnTo>
                    <a:pt x="155376" y="97155"/>
                  </a:lnTo>
                  <a:lnTo>
                    <a:pt x="155420" y="97317"/>
                  </a:lnTo>
                  <a:lnTo>
                    <a:pt x="155476" y="97470"/>
                  </a:lnTo>
                  <a:lnTo>
                    <a:pt x="155554" y="97608"/>
                  </a:lnTo>
                  <a:lnTo>
                    <a:pt x="155772" y="97813"/>
                  </a:lnTo>
                  <a:lnTo>
                    <a:pt x="156066" y="97970"/>
                  </a:lnTo>
                  <a:lnTo>
                    <a:pt x="156402" y="98089"/>
                  </a:lnTo>
                  <a:lnTo>
                    <a:pt x="156754" y="98179"/>
                  </a:lnTo>
                  <a:lnTo>
                    <a:pt x="157090" y="98251"/>
                  </a:lnTo>
                  <a:lnTo>
                    <a:pt x="157384" y="98289"/>
                  </a:lnTo>
                  <a:lnTo>
                    <a:pt x="157680" y="98303"/>
                  </a:lnTo>
                  <a:lnTo>
                    <a:pt x="158591" y="98275"/>
                  </a:lnTo>
                  <a:lnTo>
                    <a:pt x="159050" y="98289"/>
                  </a:lnTo>
                  <a:lnTo>
                    <a:pt x="159513" y="98318"/>
                  </a:lnTo>
                  <a:lnTo>
                    <a:pt x="159771" y="98323"/>
                  </a:lnTo>
                  <a:lnTo>
                    <a:pt x="159972" y="98332"/>
                  </a:lnTo>
                  <a:lnTo>
                    <a:pt x="160412" y="98299"/>
                  </a:lnTo>
                  <a:lnTo>
                    <a:pt x="160831" y="98194"/>
                  </a:lnTo>
                  <a:lnTo>
                    <a:pt x="161081" y="98075"/>
                  </a:lnTo>
                  <a:lnTo>
                    <a:pt x="161319" y="97922"/>
                  </a:lnTo>
                  <a:lnTo>
                    <a:pt x="161782" y="97589"/>
                  </a:lnTo>
                  <a:lnTo>
                    <a:pt x="162023" y="97436"/>
                  </a:lnTo>
                  <a:lnTo>
                    <a:pt x="162158" y="97360"/>
                  </a:lnTo>
                  <a:lnTo>
                    <a:pt x="162577" y="97145"/>
                  </a:lnTo>
                  <a:lnTo>
                    <a:pt x="163069" y="96907"/>
                  </a:lnTo>
                  <a:lnTo>
                    <a:pt x="163425" y="96740"/>
                  </a:lnTo>
                  <a:lnTo>
                    <a:pt x="163784" y="96588"/>
                  </a:lnTo>
                  <a:lnTo>
                    <a:pt x="164149" y="96464"/>
                  </a:lnTo>
                  <a:lnTo>
                    <a:pt x="164521" y="96373"/>
                  </a:lnTo>
                  <a:lnTo>
                    <a:pt x="164877" y="96321"/>
                  </a:lnTo>
                  <a:lnTo>
                    <a:pt x="165245" y="96287"/>
                  </a:lnTo>
                  <a:lnTo>
                    <a:pt x="165617" y="96283"/>
                  </a:lnTo>
                  <a:lnTo>
                    <a:pt x="165973" y="96321"/>
                  </a:lnTo>
                  <a:lnTo>
                    <a:pt x="166311" y="96407"/>
                  </a:lnTo>
                  <a:lnTo>
                    <a:pt x="166556" y="96531"/>
                  </a:lnTo>
                  <a:lnTo>
                    <a:pt x="166785" y="96698"/>
                  </a:lnTo>
                  <a:lnTo>
                    <a:pt x="167006" y="96883"/>
                  </a:lnTo>
                  <a:lnTo>
                    <a:pt x="167233" y="97060"/>
                  </a:lnTo>
                  <a:lnTo>
                    <a:pt x="167474" y="97208"/>
                  </a:lnTo>
                  <a:lnTo>
                    <a:pt x="167774" y="97312"/>
                  </a:lnTo>
                  <a:lnTo>
                    <a:pt x="168092" y="97384"/>
                  </a:lnTo>
                  <a:lnTo>
                    <a:pt x="168416" y="97441"/>
                  </a:lnTo>
                  <a:lnTo>
                    <a:pt x="168725" y="97522"/>
                  </a:lnTo>
                  <a:lnTo>
                    <a:pt x="169010" y="97641"/>
                  </a:lnTo>
                  <a:lnTo>
                    <a:pt x="169228" y="97784"/>
                  </a:lnTo>
                  <a:lnTo>
                    <a:pt x="169433" y="97941"/>
                  </a:lnTo>
                  <a:lnTo>
                    <a:pt x="169718" y="98175"/>
                  </a:lnTo>
                  <a:lnTo>
                    <a:pt x="169901" y="98337"/>
                  </a:lnTo>
                  <a:lnTo>
                    <a:pt x="170079" y="98504"/>
                  </a:lnTo>
                  <a:lnTo>
                    <a:pt x="170415" y="98856"/>
                  </a:lnTo>
                  <a:lnTo>
                    <a:pt x="170729" y="99228"/>
                  </a:lnTo>
                  <a:lnTo>
                    <a:pt x="170874" y="99423"/>
                  </a:lnTo>
                  <a:lnTo>
                    <a:pt x="171016" y="99623"/>
                  </a:lnTo>
                  <a:lnTo>
                    <a:pt x="171152" y="99828"/>
                  </a:lnTo>
                  <a:lnTo>
                    <a:pt x="171635" y="100152"/>
                  </a:lnTo>
                  <a:lnTo>
                    <a:pt x="172121" y="100472"/>
                  </a:lnTo>
                  <a:lnTo>
                    <a:pt x="172608" y="100786"/>
                  </a:lnTo>
                  <a:lnTo>
                    <a:pt x="173595" y="101406"/>
                  </a:lnTo>
                  <a:lnTo>
                    <a:pt x="173918" y="101601"/>
                  </a:lnTo>
                  <a:lnTo>
                    <a:pt x="174252" y="101787"/>
                  </a:lnTo>
                  <a:lnTo>
                    <a:pt x="174909" y="102173"/>
                  </a:lnTo>
                  <a:lnTo>
                    <a:pt x="175221" y="102382"/>
                  </a:lnTo>
                  <a:lnTo>
                    <a:pt x="175514" y="102592"/>
                  </a:lnTo>
                  <a:lnTo>
                    <a:pt x="175803" y="102811"/>
                  </a:lnTo>
                  <a:lnTo>
                    <a:pt x="176089" y="103040"/>
                  </a:lnTo>
                  <a:lnTo>
                    <a:pt x="176361" y="103278"/>
                  </a:lnTo>
                  <a:lnTo>
                    <a:pt x="176614" y="103531"/>
                  </a:lnTo>
                  <a:lnTo>
                    <a:pt x="176824" y="103784"/>
                  </a:lnTo>
                  <a:lnTo>
                    <a:pt x="177018" y="104050"/>
                  </a:lnTo>
                  <a:lnTo>
                    <a:pt x="177391" y="104594"/>
                  </a:lnTo>
                  <a:lnTo>
                    <a:pt x="177592" y="104856"/>
                  </a:lnTo>
                  <a:lnTo>
                    <a:pt x="177968" y="105299"/>
                  </a:lnTo>
                  <a:lnTo>
                    <a:pt x="178364" y="105737"/>
                  </a:lnTo>
                  <a:lnTo>
                    <a:pt x="178781" y="106156"/>
                  </a:lnTo>
                  <a:lnTo>
                    <a:pt x="179215" y="106548"/>
                  </a:lnTo>
                  <a:lnTo>
                    <a:pt x="179671" y="106905"/>
                  </a:lnTo>
                  <a:lnTo>
                    <a:pt x="180070" y="107167"/>
                  </a:lnTo>
                  <a:lnTo>
                    <a:pt x="180486" y="107400"/>
                  </a:lnTo>
                  <a:lnTo>
                    <a:pt x="181346" y="107839"/>
                  </a:lnTo>
                  <a:lnTo>
                    <a:pt x="181765" y="108068"/>
                  </a:lnTo>
                  <a:lnTo>
                    <a:pt x="182308" y="108401"/>
                  </a:lnTo>
                  <a:lnTo>
                    <a:pt x="183368" y="109106"/>
                  </a:lnTo>
                  <a:lnTo>
                    <a:pt x="183898" y="109449"/>
                  </a:lnTo>
                  <a:lnTo>
                    <a:pt x="184441" y="109778"/>
                  </a:lnTo>
                  <a:lnTo>
                    <a:pt x="185189" y="110198"/>
                  </a:lnTo>
                  <a:lnTo>
                    <a:pt x="185945" y="110612"/>
                  </a:lnTo>
                  <a:lnTo>
                    <a:pt x="186713" y="110998"/>
                  </a:lnTo>
                  <a:lnTo>
                    <a:pt x="187492" y="111341"/>
                  </a:lnTo>
                  <a:lnTo>
                    <a:pt x="188293" y="111623"/>
                  </a:lnTo>
                  <a:lnTo>
                    <a:pt x="188808" y="111742"/>
                  </a:lnTo>
                  <a:lnTo>
                    <a:pt x="189334" y="111813"/>
                  </a:lnTo>
                  <a:lnTo>
                    <a:pt x="189868" y="111880"/>
                  </a:lnTo>
                  <a:lnTo>
                    <a:pt x="190382" y="111980"/>
                  </a:lnTo>
                  <a:lnTo>
                    <a:pt x="190870" y="112142"/>
                  </a:lnTo>
                  <a:lnTo>
                    <a:pt x="191123" y="112266"/>
                  </a:lnTo>
                  <a:lnTo>
                    <a:pt x="191373" y="112409"/>
                  </a:lnTo>
                  <a:lnTo>
                    <a:pt x="191856" y="112718"/>
                  </a:lnTo>
                  <a:lnTo>
                    <a:pt x="192604" y="113209"/>
                  </a:lnTo>
                  <a:lnTo>
                    <a:pt x="193114" y="113552"/>
                  </a:lnTo>
                  <a:lnTo>
                    <a:pt x="193609" y="113919"/>
                  </a:lnTo>
                  <a:lnTo>
                    <a:pt x="194068" y="114315"/>
                  </a:lnTo>
                  <a:lnTo>
                    <a:pt x="194473" y="114753"/>
                  </a:lnTo>
                  <a:lnTo>
                    <a:pt x="194773" y="115201"/>
                  </a:lnTo>
                  <a:lnTo>
                    <a:pt x="195023" y="115692"/>
                  </a:lnTo>
                  <a:lnTo>
                    <a:pt x="195473" y="116712"/>
                  </a:lnTo>
                  <a:lnTo>
                    <a:pt x="195722" y="117207"/>
                  </a:lnTo>
                  <a:lnTo>
                    <a:pt x="195945" y="117579"/>
                  </a:lnTo>
                  <a:lnTo>
                    <a:pt x="196178" y="117951"/>
                  </a:lnTo>
                  <a:lnTo>
                    <a:pt x="196419" y="118318"/>
                  </a:lnTo>
                  <a:lnTo>
                    <a:pt x="196649" y="118685"/>
                  </a:lnTo>
                  <a:lnTo>
                    <a:pt x="196867" y="119066"/>
                  </a:lnTo>
                  <a:lnTo>
                    <a:pt x="196931" y="119200"/>
                  </a:lnTo>
                  <a:lnTo>
                    <a:pt x="197049" y="119480"/>
                  </a:lnTo>
                  <a:lnTo>
                    <a:pt x="197207" y="119724"/>
                  </a:lnTo>
                  <a:lnTo>
                    <a:pt x="197394" y="119857"/>
                  </a:lnTo>
                  <a:lnTo>
                    <a:pt x="197635" y="119952"/>
                  </a:lnTo>
                  <a:lnTo>
                    <a:pt x="197904" y="120009"/>
                  </a:lnTo>
                  <a:lnTo>
                    <a:pt x="198178" y="120038"/>
                  </a:lnTo>
                  <a:lnTo>
                    <a:pt x="198439" y="120038"/>
                  </a:lnTo>
                  <a:lnTo>
                    <a:pt x="198755" y="119986"/>
                  </a:lnTo>
                  <a:lnTo>
                    <a:pt x="199071" y="119862"/>
                  </a:lnTo>
                  <a:lnTo>
                    <a:pt x="199385" y="119690"/>
                  </a:lnTo>
                  <a:lnTo>
                    <a:pt x="199690" y="119495"/>
                  </a:lnTo>
                  <a:lnTo>
                    <a:pt x="199979" y="119300"/>
                  </a:lnTo>
                  <a:lnTo>
                    <a:pt x="200256" y="119056"/>
                  </a:lnTo>
                  <a:lnTo>
                    <a:pt x="200505" y="118766"/>
                  </a:lnTo>
                  <a:lnTo>
                    <a:pt x="200750" y="118470"/>
                  </a:lnTo>
                  <a:lnTo>
                    <a:pt x="201004" y="118208"/>
                  </a:lnTo>
                  <a:lnTo>
                    <a:pt x="201297" y="118018"/>
                  </a:lnTo>
                  <a:lnTo>
                    <a:pt x="201467" y="117956"/>
                  </a:lnTo>
                  <a:lnTo>
                    <a:pt x="201641" y="117908"/>
                  </a:lnTo>
                  <a:lnTo>
                    <a:pt x="202001" y="117837"/>
                  </a:lnTo>
                  <a:lnTo>
                    <a:pt x="202184" y="117794"/>
                  </a:lnTo>
                  <a:lnTo>
                    <a:pt x="202480" y="117736"/>
                  </a:lnTo>
                  <a:lnTo>
                    <a:pt x="202805" y="117693"/>
                  </a:lnTo>
                  <a:lnTo>
                    <a:pt x="203114" y="117636"/>
                  </a:lnTo>
                  <a:lnTo>
                    <a:pt x="203375" y="117551"/>
                  </a:lnTo>
                  <a:lnTo>
                    <a:pt x="203542" y="117408"/>
                  </a:lnTo>
                  <a:lnTo>
                    <a:pt x="203533" y="117189"/>
                  </a:lnTo>
                  <a:lnTo>
                    <a:pt x="203367" y="116884"/>
                  </a:lnTo>
                  <a:lnTo>
                    <a:pt x="203122" y="116526"/>
                  </a:lnTo>
                  <a:lnTo>
                    <a:pt x="202888" y="116149"/>
                  </a:lnTo>
                  <a:lnTo>
                    <a:pt x="202745" y="115792"/>
                  </a:lnTo>
                  <a:lnTo>
                    <a:pt x="202741" y="115449"/>
                  </a:lnTo>
                  <a:lnTo>
                    <a:pt x="202805" y="115072"/>
                  </a:lnTo>
                  <a:lnTo>
                    <a:pt x="202884" y="114706"/>
                  </a:lnTo>
                  <a:lnTo>
                    <a:pt x="202912" y="114377"/>
                  </a:lnTo>
                  <a:lnTo>
                    <a:pt x="202832" y="114134"/>
                  </a:lnTo>
                  <a:lnTo>
                    <a:pt x="202638" y="113981"/>
                  </a:lnTo>
                  <a:lnTo>
                    <a:pt x="202369" y="113891"/>
                  </a:lnTo>
                  <a:lnTo>
                    <a:pt x="202057" y="113833"/>
                  </a:lnTo>
                  <a:lnTo>
                    <a:pt x="201431" y="113753"/>
                  </a:lnTo>
                  <a:lnTo>
                    <a:pt x="200774" y="113748"/>
                  </a:lnTo>
                  <a:lnTo>
                    <a:pt x="200089" y="113876"/>
                  </a:lnTo>
                  <a:lnTo>
                    <a:pt x="199405" y="114034"/>
                  </a:lnTo>
                  <a:lnTo>
                    <a:pt x="198744" y="114124"/>
                  </a:lnTo>
                  <a:lnTo>
                    <a:pt x="198129" y="114048"/>
                  </a:lnTo>
                  <a:lnTo>
                    <a:pt x="197584" y="113767"/>
                  </a:lnTo>
                  <a:lnTo>
                    <a:pt x="197089" y="113343"/>
                  </a:lnTo>
                  <a:lnTo>
                    <a:pt x="196138" y="112328"/>
                  </a:lnTo>
                  <a:lnTo>
                    <a:pt x="195640" y="111870"/>
                  </a:lnTo>
                  <a:lnTo>
                    <a:pt x="195121" y="111489"/>
                  </a:lnTo>
                  <a:lnTo>
                    <a:pt x="194587" y="111117"/>
                  </a:lnTo>
                  <a:lnTo>
                    <a:pt x="192469" y="109716"/>
                  </a:lnTo>
                  <a:lnTo>
                    <a:pt x="191966" y="109392"/>
                  </a:lnTo>
                  <a:lnTo>
                    <a:pt x="190961" y="108735"/>
                  </a:lnTo>
                  <a:lnTo>
                    <a:pt x="190467" y="108401"/>
                  </a:lnTo>
                  <a:lnTo>
                    <a:pt x="189587" y="107820"/>
                  </a:lnTo>
                  <a:lnTo>
                    <a:pt x="189148" y="107524"/>
                  </a:lnTo>
                  <a:lnTo>
                    <a:pt x="188724" y="107214"/>
                  </a:lnTo>
                  <a:lnTo>
                    <a:pt x="188316" y="106881"/>
                  </a:lnTo>
                  <a:lnTo>
                    <a:pt x="187774" y="106376"/>
                  </a:lnTo>
                  <a:lnTo>
                    <a:pt x="187263" y="105833"/>
                  </a:lnTo>
                  <a:lnTo>
                    <a:pt x="186780" y="105261"/>
                  </a:lnTo>
                  <a:lnTo>
                    <a:pt x="186325" y="104665"/>
                  </a:lnTo>
                  <a:lnTo>
                    <a:pt x="185898" y="104055"/>
                  </a:lnTo>
                  <a:lnTo>
                    <a:pt x="185443" y="103331"/>
                  </a:lnTo>
                  <a:lnTo>
                    <a:pt x="185027" y="102583"/>
                  </a:lnTo>
                  <a:lnTo>
                    <a:pt x="184646" y="101806"/>
                  </a:lnTo>
                  <a:lnTo>
                    <a:pt x="184294" y="101020"/>
                  </a:lnTo>
                  <a:lnTo>
                    <a:pt x="183962" y="100229"/>
                  </a:lnTo>
                  <a:lnTo>
                    <a:pt x="183749" y="99647"/>
                  </a:lnTo>
                  <a:lnTo>
                    <a:pt x="183555" y="99061"/>
                  </a:lnTo>
                  <a:lnTo>
                    <a:pt x="183372" y="98470"/>
                  </a:lnTo>
                  <a:lnTo>
                    <a:pt x="183174" y="97884"/>
                  </a:lnTo>
                  <a:lnTo>
                    <a:pt x="182956" y="97307"/>
                  </a:lnTo>
                  <a:lnTo>
                    <a:pt x="182751" y="96831"/>
                  </a:lnTo>
                  <a:lnTo>
                    <a:pt x="182533" y="96354"/>
                  </a:lnTo>
                  <a:lnTo>
                    <a:pt x="182303" y="95887"/>
                  </a:lnTo>
                  <a:lnTo>
                    <a:pt x="182065" y="95425"/>
                  </a:lnTo>
                  <a:lnTo>
                    <a:pt x="181816" y="94968"/>
                  </a:lnTo>
                  <a:lnTo>
                    <a:pt x="181733" y="94782"/>
                  </a:lnTo>
                  <a:lnTo>
                    <a:pt x="181560" y="94415"/>
                  </a:lnTo>
                  <a:lnTo>
                    <a:pt x="181215" y="93719"/>
                  </a:lnTo>
                  <a:lnTo>
                    <a:pt x="181041" y="93395"/>
                  </a:lnTo>
                  <a:lnTo>
                    <a:pt x="180506" y="92418"/>
                  </a:lnTo>
                  <a:lnTo>
                    <a:pt x="179865" y="91198"/>
                  </a:lnTo>
                  <a:lnTo>
                    <a:pt x="179440" y="90379"/>
                  </a:lnTo>
                  <a:lnTo>
                    <a:pt x="179215" y="89969"/>
                  </a:lnTo>
                  <a:lnTo>
                    <a:pt x="178974" y="89559"/>
                  </a:lnTo>
                  <a:lnTo>
                    <a:pt x="178741" y="89145"/>
                  </a:lnTo>
                  <a:lnTo>
                    <a:pt x="178534" y="88725"/>
                  </a:lnTo>
                  <a:lnTo>
                    <a:pt x="178376" y="88292"/>
                  </a:lnTo>
                  <a:lnTo>
                    <a:pt x="178262" y="87867"/>
                  </a:lnTo>
                  <a:lnTo>
                    <a:pt x="178175" y="87434"/>
                  </a:lnTo>
                  <a:lnTo>
                    <a:pt x="178119" y="86991"/>
                  </a:lnTo>
                  <a:lnTo>
                    <a:pt x="178095" y="86547"/>
                  </a:lnTo>
                  <a:lnTo>
                    <a:pt x="178111" y="86114"/>
                  </a:lnTo>
                  <a:lnTo>
                    <a:pt x="178162" y="85780"/>
                  </a:lnTo>
                  <a:lnTo>
                    <a:pt x="178246" y="85447"/>
                  </a:lnTo>
                  <a:lnTo>
                    <a:pt x="178345" y="85118"/>
                  </a:lnTo>
                  <a:lnTo>
                    <a:pt x="178451" y="84789"/>
                  </a:lnTo>
                  <a:lnTo>
                    <a:pt x="178543" y="84455"/>
                  </a:lnTo>
                  <a:lnTo>
                    <a:pt x="178772" y="83555"/>
                  </a:lnTo>
                  <a:lnTo>
                    <a:pt x="178986" y="82649"/>
                  </a:lnTo>
                  <a:lnTo>
                    <a:pt x="179084" y="82192"/>
                  </a:lnTo>
                  <a:lnTo>
                    <a:pt x="179180" y="81649"/>
                  </a:lnTo>
                  <a:lnTo>
                    <a:pt x="179322" y="80552"/>
                  </a:lnTo>
                  <a:lnTo>
                    <a:pt x="179409" y="80009"/>
                  </a:lnTo>
                  <a:lnTo>
                    <a:pt x="179532" y="79476"/>
                  </a:lnTo>
                  <a:lnTo>
                    <a:pt x="179663" y="79066"/>
                  </a:lnTo>
                  <a:lnTo>
                    <a:pt x="179814" y="78670"/>
                  </a:lnTo>
                  <a:lnTo>
                    <a:pt x="180130" y="77870"/>
                  </a:lnTo>
                  <a:lnTo>
                    <a:pt x="180268" y="77470"/>
                  </a:lnTo>
                  <a:lnTo>
                    <a:pt x="180545" y="76650"/>
                  </a:lnTo>
                  <a:lnTo>
                    <a:pt x="180672" y="76235"/>
                  </a:lnTo>
                  <a:lnTo>
                    <a:pt x="180767" y="75821"/>
                  </a:lnTo>
                  <a:lnTo>
                    <a:pt x="180807" y="75406"/>
                  </a:lnTo>
                  <a:lnTo>
                    <a:pt x="180803" y="75134"/>
                  </a:lnTo>
                  <a:lnTo>
                    <a:pt x="180779" y="74858"/>
                  </a:lnTo>
                  <a:lnTo>
                    <a:pt x="180743" y="74582"/>
                  </a:lnTo>
                  <a:lnTo>
                    <a:pt x="180692" y="74310"/>
                  </a:lnTo>
                  <a:lnTo>
                    <a:pt x="180605" y="73962"/>
                  </a:lnTo>
                  <a:lnTo>
                    <a:pt x="180558" y="73814"/>
                  </a:lnTo>
                  <a:lnTo>
                    <a:pt x="180471" y="73590"/>
                  </a:lnTo>
                  <a:lnTo>
                    <a:pt x="180375" y="73371"/>
                  </a:lnTo>
                  <a:lnTo>
                    <a:pt x="180295" y="73147"/>
                  </a:lnTo>
                  <a:lnTo>
                    <a:pt x="180248" y="72923"/>
                  </a:lnTo>
                  <a:lnTo>
                    <a:pt x="180237" y="72661"/>
                  </a:lnTo>
                  <a:lnTo>
                    <a:pt x="180248" y="72394"/>
                  </a:lnTo>
                  <a:lnTo>
                    <a:pt x="180284" y="72127"/>
                  </a:lnTo>
                  <a:lnTo>
                    <a:pt x="180344" y="71865"/>
                  </a:lnTo>
                  <a:lnTo>
                    <a:pt x="180422" y="71613"/>
                  </a:lnTo>
                  <a:lnTo>
                    <a:pt x="180593" y="71260"/>
                  </a:lnTo>
                  <a:lnTo>
                    <a:pt x="180827" y="70922"/>
                  </a:lnTo>
                  <a:lnTo>
                    <a:pt x="181072" y="70641"/>
                  </a:lnTo>
                  <a:lnTo>
                    <a:pt x="181404" y="70307"/>
                  </a:lnTo>
                  <a:lnTo>
                    <a:pt x="181705" y="70021"/>
                  </a:lnTo>
                  <a:lnTo>
                    <a:pt x="182204" y="69597"/>
                  </a:lnTo>
                  <a:lnTo>
                    <a:pt x="182751" y="69225"/>
                  </a:lnTo>
                  <a:lnTo>
                    <a:pt x="183337" y="68892"/>
                  </a:lnTo>
                  <a:lnTo>
                    <a:pt x="183938" y="68587"/>
                  </a:lnTo>
                  <a:lnTo>
                    <a:pt x="184539" y="68306"/>
                  </a:lnTo>
                  <a:lnTo>
                    <a:pt x="185078" y="68077"/>
                  </a:lnTo>
                  <a:lnTo>
                    <a:pt x="185628" y="67872"/>
                  </a:lnTo>
                  <a:lnTo>
                    <a:pt x="186187" y="67691"/>
                  </a:lnTo>
                  <a:lnTo>
                    <a:pt x="187846" y="67177"/>
                  </a:lnTo>
                  <a:lnTo>
                    <a:pt x="188376" y="67019"/>
                  </a:lnTo>
                  <a:lnTo>
                    <a:pt x="188910" y="66866"/>
                  </a:lnTo>
                  <a:lnTo>
                    <a:pt x="189445" y="66719"/>
                  </a:lnTo>
                  <a:lnTo>
                    <a:pt x="189983" y="66576"/>
                  </a:lnTo>
                  <a:lnTo>
                    <a:pt x="190620" y="66362"/>
                  </a:lnTo>
                  <a:lnTo>
                    <a:pt x="191887" y="65909"/>
                  </a:lnTo>
                  <a:lnTo>
                    <a:pt x="192513" y="65670"/>
                  </a:lnTo>
                  <a:lnTo>
                    <a:pt x="193141" y="65423"/>
                  </a:lnTo>
                  <a:lnTo>
                    <a:pt x="193965" y="65084"/>
                  </a:lnTo>
                  <a:lnTo>
                    <a:pt x="194785" y="64727"/>
                  </a:lnTo>
                  <a:lnTo>
                    <a:pt x="195600" y="64355"/>
                  </a:lnTo>
                  <a:lnTo>
                    <a:pt x="196408" y="63974"/>
                  </a:lnTo>
                  <a:lnTo>
                    <a:pt x="199033" y="62702"/>
                  </a:lnTo>
                  <a:lnTo>
                    <a:pt x="199931" y="62244"/>
                  </a:lnTo>
                  <a:lnTo>
                    <a:pt x="200814" y="61758"/>
                  </a:lnTo>
                  <a:lnTo>
                    <a:pt x="201672" y="61229"/>
                  </a:lnTo>
                  <a:lnTo>
                    <a:pt x="202576" y="60600"/>
                  </a:lnTo>
                  <a:lnTo>
                    <a:pt x="203451" y="59923"/>
                  </a:lnTo>
                  <a:lnTo>
                    <a:pt x="204302" y="59209"/>
                  </a:lnTo>
                  <a:lnTo>
                    <a:pt x="205132" y="58475"/>
                  </a:lnTo>
                  <a:lnTo>
                    <a:pt x="205945" y="57722"/>
                  </a:lnTo>
                  <a:lnTo>
                    <a:pt x="206419" y="57274"/>
                  </a:lnTo>
                  <a:lnTo>
                    <a:pt x="206887" y="56816"/>
                  </a:lnTo>
                  <a:lnTo>
                    <a:pt x="207346" y="56354"/>
                  </a:lnTo>
                  <a:lnTo>
                    <a:pt x="207793" y="55882"/>
                  </a:lnTo>
                  <a:lnTo>
                    <a:pt x="208228" y="55397"/>
                  </a:lnTo>
                  <a:lnTo>
                    <a:pt x="208490" y="55096"/>
                  </a:lnTo>
                  <a:lnTo>
                    <a:pt x="208744" y="54791"/>
                  </a:lnTo>
                  <a:lnTo>
                    <a:pt x="208993" y="54482"/>
                  </a:lnTo>
                  <a:lnTo>
                    <a:pt x="209238" y="54167"/>
                  </a:lnTo>
                  <a:lnTo>
                    <a:pt x="209479" y="53848"/>
                  </a:lnTo>
                  <a:lnTo>
                    <a:pt x="209681" y="53543"/>
                  </a:lnTo>
                  <a:lnTo>
                    <a:pt x="209788" y="53390"/>
                  </a:lnTo>
                  <a:lnTo>
                    <a:pt x="210002" y="53090"/>
                  </a:lnTo>
                  <a:lnTo>
                    <a:pt x="210212" y="52818"/>
                  </a:lnTo>
                  <a:lnTo>
                    <a:pt x="210884" y="52032"/>
                  </a:lnTo>
                  <a:lnTo>
                    <a:pt x="211102" y="51770"/>
                  </a:lnTo>
                  <a:lnTo>
                    <a:pt x="211443" y="51336"/>
                  </a:lnTo>
                  <a:lnTo>
                    <a:pt x="211775" y="50903"/>
                  </a:lnTo>
                  <a:lnTo>
                    <a:pt x="212104" y="50460"/>
                  </a:lnTo>
                  <a:lnTo>
                    <a:pt x="212420" y="50012"/>
                  </a:lnTo>
                  <a:lnTo>
                    <a:pt x="212730" y="49559"/>
                  </a:lnTo>
                  <a:lnTo>
                    <a:pt x="213291" y="48697"/>
                  </a:lnTo>
                  <a:lnTo>
                    <a:pt x="213561" y="48253"/>
                  </a:lnTo>
                  <a:lnTo>
                    <a:pt x="213810" y="47805"/>
                  </a:lnTo>
                  <a:lnTo>
                    <a:pt x="214035" y="47343"/>
                  </a:lnTo>
                  <a:lnTo>
                    <a:pt x="214262" y="46747"/>
                  </a:lnTo>
                  <a:lnTo>
                    <a:pt x="214440" y="46123"/>
                  </a:lnTo>
                  <a:lnTo>
                    <a:pt x="214741" y="44855"/>
                  </a:lnTo>
                  <a:lnTo>
                    <a:pt x="214914" y="44226"/>
                  </a:lnTo>
                  <a:lnTo>
                    <a:pt x="215113" y="43640"/>
                  </a:lnTo>
                  <a:lnTo>
                    <a:pt x="215552" y="42483"/>
                  </a:lnTo>
                  <a:lnTo>
                    <a:pt x="215750" y="41896"/>
                  </a:lnTo>
                  <a:lnTo>
                    <a:pt x="215916" y="41305"/>
                  </a:lnTo>
                  <a:lnTo>
                    <a:pt x="216027" y="40738"/>
                  </a:lnTo>
                  <a:lnTo>
                    <a:pt x="216106" y="40162"/>
                  </a:lnTo>
                  <a:lnTo>
                    <a:pt x="216170" y="39580"/>
                  </a:lnTo>
                  <a:lnTo>
                    <a:pt x="216241" y="39004"/>
                  </a:lnTo>
                  <a:lnTo>
                    <a:pt x="216348" y="38437"/>
                  </a:lnTo>
                  <a:lnTo>
                    <a:pt x="216455" y="38013"/>
                  </a:lnTo>
                  <a:lnTo>
                    <a:pt x="216838" y="36759"/>
                  </a:lnTo>
                  <a:lnTo>
                    <a:pt x="216957" y="36335"/>
                  </a:lnTo>
                  <a:lnTo>
                    <a:pt x="217179" y="35354"/>
                  </a:lnTo>
                  <a:lnTo>
                    <a:pt x="217361" y="34357"/>
                  </a:lnTo>
                  <a:lnTo>
                    <a:pt x="217520" y="33362"/>
                  </a:lnTo>
                  <a:lnTo>
                    <a:pt x="217682" y="32361"/>
                  </a:lnTo>
                  <a:lnTo>
                    <a:pt x="217867" y="31365"/>
                  </a:lnTo>
                  <a:lnTo>
                    <a:pt x="218204" y="29788"/>
                  </a:lnTo>
                  <a:lnTo>
                    <a:pt x="218382" y="28996"/>
                  </a:lnTo>
                  <a:lnTo>
                    <a:pt x="218564" y="28210"/>
                  </a:lnTo>
                  <a:lnTo>
                    <a:pt x="218751" y="27424"/>
                  </a:lnTo>
                  <a:lnTo>
                    <a:pt x="219036" y="24874"/>
                  </a:lnTo>
                  <a:lnTo>
                    <a:pt x="219399" y="23993"/>
                  </a:lnTo>
                  <a:lnTo>
                    <a:pt x="220009" y="20457"/>
                  </a:lnTo>
                  <a:lnTo>
                    <a:pt x="220025" y="19637"/>
                  </a:lnTo>
                  <a:lnTo>
                    <a:pt x="220481" y="17050"/>
                  </a:lnTo>
                  <a:lnTo>
                    <a:pt x="220568" y="15754"/>
                  </a:lnTo>
                  <a:lnTo>
                    <a:pt x="220726" y="14529"/>
                  </a:lnTo>
                  <a:lnTo>
                    <a:pt x="220742" y="13709"/>
                  </a:lnTo>
                  <a:lnTo>
                    <a:pt x="220813" y="13371"/>
                  </a:lnTo>
                  <a:lnTo>
                    <a:pt x="220829" y="12552"/>
                  </a:lnTo>
                  <a:lnTo>
                    <a:pt x="221051" y="11670"/>
                  </a:lnTo>
                  <a:lnTo>
                    <a:pt x="220987" y="11260"/>
                  </a:lnTo>
                  <a:lnTo>
                    <a:pt x="221011" y="9621"/>
                  </a:lnTo>
                  <a:lnTo>
                    <a:pt x="221165" y="8806"/>
                  </a:lnTo>
                  <a:lnTo>
                    <a:pt x="221201" y="6280"/>
                  </a:lnTo>
                  <a:lnTo>
                    <a:pt x="221506" y="4579"/>
                  </a:lnTo>
                  <a:lnTo>
                    <a:pt x="221942" y="3354"/>
                  </a:lnTo>
                  <a:lnTo>
                    <a:pt x="222657" y="2073"/>
                  </a:lnTo>
                  <a:lnTo>
                    <a:pt x="222766" y="1917"/>
                  </a:lnTo>
                  <a:lnTo>
                    <a:pt x="222942" y="1667"/>
                  </a:lnTo>
                  <a:lnTo>
                    <a:pt x="223438" y="1196"/>
                  </a:lnTo>
                  <a:lnTo>
                    <a:pt x="223790" y="1062"/>
                  </a:lnTo>
                  <a:lnTo>
                    <a:pt x="224776" y="328"/>
                  </a:lnTo>
                  <a:lnTo>
                    <a:pt x="225195" y="62"/>
                  </a:lnTo>
                  <a:lnTo>
                    <a:pt x="225614" y="0"/>
                  </a:lnTo>
                  <a:lnTo>
                    <a:pt x="226035" y="4"/>
                  </a:lnTo>
                  <a:lnTo>
                    <a:pt x="226656" y="152"/>
                  </a:lnTo>
                  <a:lnTo>
                    <a:pt x="227075" y="23"/>
                  </a:lnTo>
                  <a:lnTo>
                    <a:pt x="227562" y="100"/>
                  </a:lnTo>
                  <a:lnTo>
                    <a:pt x="228738" y="800"/>
                  </a:lnTo>
                  <a:lnTo>
                    <a:pt x="229491" y="1491"/>
                  </a:lnTo>
                  <a:lnTo>
                    <a:pt x="230175" y="2320"/>
                  </a:lnTo>
                  <a:lnTo>
                    <a:pt x="230860" y="3221"/>
                  </a:lnTo>
                  <a:lnTo>
                    <a:pt x="231125" y="4040"/>
                  </a:lnTo>
                  <a:lnTo>
                    <a:pt x="231517" y="5751"/>
                  </a:lnTo>
                  <a:lnTo>
                    <a:pt x="231898" y="8286"/>
                  </a:lnTo>
                  <a:lnTo>
                    <a:pt x="231889" y="8763"/>
                  </a:lnTo>
                  <a:lnTo>
                    <a:pt x="232083" y="9654"/>
                  </a:lnTo>
                  <a:lnTo>
                    <a:pt x="232198" y="11294"/>
                  </a:lnTo>
                  <a:lnTo>
                    <a:pt x="232325" y="12180"/>
                  </a:lnTo>
                  <a:lnTo>
                    <a:pt x="232566" y="14505"/>
                  </a:lnTo>
                  <a:lnTo>
                    <a:pt x="232562" y="14915"/>
                  </a:lnTo>
                  <a:lnTo>
                    <a:pt x="232744" y="16554"/>
                  </a:lnTo>
                  <a:lnTo>
                    <a:pt x="232737" y="16964"/>
                  </a:lnTo>
                  <a:lnTo>
                    <a:pt x="232867" y="17784"/>
                  </a:lnTo>
                  <a:lnTo>
                    <a:pt x="233069" y="19556"/>
                  </a:lnTo>
                  <a:lnTo>
                    <a:pt x="233381" y="20524"/>
                  </a:lnTo>
                  <a:lnTo>
                    <a:pt x="234748" y="22249"/>
                  </a:lnTo>
                  <a:lnTo>
                    <a:pt x="235151" y="23140"/>
                  </a:lnTo>
                  <a:lnTo>
                    <a:pt x="235418" y="23961"/>
                  </a:lnTo>
                  <a:lnTo>
                    <a:pt x="236291" y="26095"/>
                  </a:lnTo>
                  <a:lnTo>
                    <a:pt x="237408" y="28457"/>
                  </a:lnTo>
                  <a:lnTo>
                    <a:pt x="238046" y="29807"/>
                  </a:lnTo>
                  <a:lnTo>
                    <a:pt x="238179" y="30217"/>
                  </a:lnTo>
                  <a:lnTo>
                    <a:pt x="238583" y="31108"/>
                  </a:lnTo>
                  <a:lnTo>
                    <a:pt x="239405" y="32077"/>
                  </a:lnTo>
                  <a:lnTo>
                    <a:pt x="239808" y="32901"/>
                  </a:lnTo>
                  <a:lnTo>
                    <a:pt x="240012" y="33381"/>
                  </a:lnTo>
                  <a:lnTo>
                    <a:pt x="240339" y="34683"/>
                  </a:lnTo>
                  <a:lnTo>
                    <a:pt x="240731" y="36465"/>
                  </a:lnTo>
                  <a:lnTo>
                    <a:pt x="240996" y="37357"/>
                  </a:lnTo>
                  <a:lnTo>
                    <a:pt x="241332" y="38109"/>
                  </a:lnTo>
                  <a:lnTo>
                    <a:pt x="242143" y="39828"/>
                  </a:lnTo>
                  <a:lnTo>
                    <a:pt x="242888" y="41069"/>
                  </a:lnTo>
                  <a:lnTo>
                    <a:pt x="243700" y="42789"/>
                  </a:lnTo>
                  <a:lnTo>
                    <a:pt x="244229" y="44636"/>
                  </a:lnTo>
                  <a:lnTo>
                    <a:pt x="244343" y="46209"/>
                  </a:lnTo>
                  <a:lnTo>
                    <a:pt x="244407" y="46686"/>
                  </a:lnTo>
                  <a:lnTo>
                    <a:pt x="244608" y="47167"/>
                  </a:lnTo>
                  <a:lnTo>
                    <a:pt x="244601" y="47577"/>
                  </a:lnTo>
                  <a:lnTo>
                    <a:pt x="244806" y="47920"/>
                  </a:lnTo>
                  <a:lnTo>
                    <a:pt x="245327" y="50251"/>
                  </a:lnTo>
                  <a:lnTo>
                    <a:pt x="245871" y="51146"/>
                  </a:lnTo>
                  <a:lnTo>
                    <a:pt x="246554" y="52043"/>
                  </a:lnTo>
                  <a:lnTo>
                    <a:pt x="247166" y="52938"/>
                  </a:lnTo>
                  <a:lnTo>
                    <a:pt x="247706" y="54245"/>
                  </a:lnTo>
                  <a:lnTo>
                    <a:pt x="247696" y="54720"/>
                  </a:lnTo>
                  <a:lnTo>
                    <a:pt x="247552" y="55196"/>
                  </a:lnTo>
                  <a:lnTo>
                    <a:pt x="246924" y="55254"/>
                  </a:lnTo>
                  <a:lnTo>
                    <a:pt x="246372" y="55041"/>
                  </a:lnTo>
                  <a:lnTo>
                    <a:pt x="244771" y="55087"/>
                  </a:lnTo>
                  <a:lnTo>
                    <a:pt x="243927" y="55482"/>
                  </a:lnTo>
                  <a:lnTo>
                    <a:pt x="243021" y="55606"/>
                  </a:lnTo>
                  <a:lnTo>
                    <a:pt x="242809" y="55601"/>
                  </a:lnTo>
                  <a:lnTo>
                    <a:pt x="242805" y="55875"/>
                  </a:lnTo>
                  <a:lnTo>
                    <a:pt x="242871" y="56083"/>
                  </a:lnTo>
                  <a:lnTo>
                    <a:pt x="242865" y="56561"/>
                  </a:lnTo>
                  <a:lnTo>
                    <a:pt x="243179" y="58746"/>
                  </a:lnTo>
                  <a:lnTo>
                    <a:pt x="243243" y="59156"/>
                  </a:lnTo>
                  <a:lnTo>
                    <a:pt x="243655" y="59575"/>
                  </a:lnTo>
                  <a:lnTo>
                    <a:pt x="243858" y="59916"/>
                  </a:lnTo>
                  <a:lnTo>
                    <a:pt x="245157" y="61645"/>
                  </a:lnTo>
                  <a:lnTo>
                    <a:pt x="245972" y="62951"/>
                  </a:lnTo>
                  <a:lnTo>
                    <a:pt x="246384" y="63370"/>
                  </a:lnTo>
                  <a:lnTo>
                    <a:pt x="247276" y="64203"/>
                  </a:lnTo>
                  <a:lnTo>
                    <a:pt x="249489" y="65327"/>
                  </a:lnTo>
                  <a:lnTo>
                    <a:pt x="250322" y="65477"/>
                  </a:lnTo>
                  <a:lnTo>
                    <a:pt x="251989" y="65705"/>
                  </a:lnTo>
                  <a:lnTo>
                    <a:pt x="252896" y="65786"/>
                  </a:lnTo>
                  <a:lnTo>
                    <a:pt x="253929" y="66349"/>
                  </a:lnTo>
                  <a:lnTo>
                    <a:pt x="254687" y="66976"/>
                  </a:lnTo>
                  <a:lnTo>
                    <a:pt x="256757" y="68168"/>
                  </a:lnTo>
                  <a:lnTo>
                    <a:pt x="257242" y="68379"/>
                  </a:lnTo>
                  <a:lnTo>
                    <a:pt x="259244" y="69568"/>
                  </a:lnTo>
                  <a:lnTo>
                    <a:pt x="260077" y="69989"/>
                  </a:lnTo>
                  <a:lnTo>
                    <a:pt x="260492" y="70066"/>
                  </a:lnTo>
                  <a:lnTo>
                    <a:pt x="261318" y="70622"/>
                  </a:lnTo>
                  <a:lnTo>
                    <a:pt x="262213" y="71389"/>
                  </a:lnTo>
                  <a:lnTo>
                    <a:pt x="263163" y="73038"/>
                  </a:lnTo>
                  <a:lnTo>
                    <a:pt x="263693" y="74820"/>
                  </a:lnTo>
                  <a:lnTo>
                    <a:pt x="263756" y="75301"/>
                  </a:lnTo>
                  <a:lnTo>
                    <a:pt x="263889" y="75712"/>
                  </a:lnTo>
                  <a:lnTo>
                    <a:pt x="264397" y="78994"/>
                  </a:lnTo>
                  <a:lnTo>
                    <a:pt x="264667" y="79542"/>
                  </a:lnTo>
                  <a:lnTo>
                    <a:pt x="265079" y="80028"/>
                  </a:lnTo>
                  <a:lnTo>
                    <a:pt x="265349" y="80440"/>
                  </a:lnTo>
                  <a:lnTo>
                    <a:pt x="266537" y="84895"/>
                  </a:lnTo>
                  <a:lnTo>
                    <a:pt x="266739" y="85305"/>
                  </a:lnTo>
                  <a:lnTo>
                    <a:pt x="267139" y="86544"/>
                  </a:lnTo>
                  <a:lnTo>
                    <a:pt x="267339" y="87091"/>
                  </a:lnTo>
                  <a:lnTo>
                    <a:pt x="267733" y="88736"/>
                  </a:lnTo>
                  <a:lnTo>
                    <a:pt x="267726" y="89145"/>
                  </a:lnTo>
                  <a:lnTo>
                    <a:pt x="267074" y="90841"/>
                  </a:lnTo>
                  <a:lnTo>
                    <a:pt x="266088" y="91708"/>
                  </a:lnTo>
                  <a:lnTo>
                    <a:pt x="266635" y="92199"/>
                  </a:lnTo>
                  <a:lnTo>
                    <a:pt x="267446" y="93986"/>
                  </a:lnTo>
                  <a:lnTo>
                    <a:pt x="267786" y="94329"/>
                  </a:lnTo>
                  <a:lnTo>
                    <a:pt x="268596" y="96118"/>
                  </a:lnTo>
                  <a:lnTo>
                    <a:pt x="268661" y="96459"/>
                  </a:lnTo>
                  <a:lnTo>
                    <a:pt x="268864" y="96941"/>
                  </a:lnTo>
                  <a:lnTo>
                    <a:pt x="269116" y="98585"/>
                  </a:lnTo>
                  <a:lnTo>
                    <a:pt x="269098" y="99811"/>
                  </a:lnTo>
                  <a:lnTo>
                    <a:pt x="268946" y="100629"/>
                  </a:lnTo>
                  <a:lnTo>
                    <a:pt x="268780" y="102330"/>
                  </a:lnTo>
                  <a:lnTo>
                    <a:pt x="268259" y="104505"/>
                  </a:lnTo>
                  <a:lnTo>
                    <a:pt x="268041" y="105114"/>
                  </a:lnTo>
                  <a:lnTo>
                    <a:pt x="267751" y="105861"/>
                  </a:lnTo>
                  <a:lnTo>
                    <a:pt x="267175" y="107083"/>
                  </a:lnTo>
                  <a:lnTo>
                    <a:pt x="267099" y="107492"/>
                  </a:lnTo>
                  <a:lnTo>
                    <a:pt x="267232" y="108546"/>
                  </a:lnTo>
                  <a:lnTo>
                    <a:pt x="267853" y="108392"/>
                  </a:lnTo>
                  <a:lnTo>
                    <a:pt x="269752" y="107259"/>
                  </a:lnTo>
                  <a:lnTo>
                    <a:pt x="270242" y="107130"/>
                  </a:lnTo>
                  <a:lnTo>
                    <a:pt x="270917" y="106810"/>
                  </a:lnTo>
                  <a:lnTo>
                    <a:pt x="271180" y="106943"/>
                  </a:lnTo>
                  <a:lnTo>
                    <a:pt x="271429" y="107057"/>
                  </a:lnTo>
                  <a:lnTo>
                    <a:pt x="271864" y="107234"/>
                  </a:lnTo>
                  <a:lnTo>
                    <a:pt x="272077" y="107296"/>
                  </a:lnTo>
                  <a:lnTo>
                    <a:pt x="272828" y="107243"/>
                  </a:lnTo>
                  <a:lnTo>
                    <a:pt x="272957" y="107181"/>
                  </a:lnTo>
                  <a:lnTo>
                    <a:pt x="273126" y="107157"/>
                  </a:lnTo>
                  <a:lnTo>
                    <a:pt x="273665" y="107172"/>
                  </a:lnTo>
                  <a:lnTo>
                    <a:pt x="274077" y="107076"/>
                  </a:lnTo>
                  <a:lnTo>
                    <a:pt x="274259" y="107019"/>
                  </a:lnTo>
                  <a:lnTo>
                    <a:pt x="274564" y="106991"/>
                  </a:lnTo>
                  <a:lnTo>
                    <a:pt x="275325" y="107273"/>
                  </a:lnTo>
                  <a:lnTo>
                    <a:pt x="276083" y="107763"/>
                  </a:lnTo>
                  <a:lnTo>
                    <a:pt x="277181" y="108873"/>
                  </a:lnTo>
                  <a:lnTo>
                    <a:pt x="277938" y="109498"/>
                  </a:lnTo>
                  <a:lnTo>
                    <a:pt x="279177" y="110471"/>
                  </a:lnTo>
                  <a:lnTo>
                    <a:pt x="280072" y="111305"/>
                  </a:lnTo>
                  <a:lnTo>
                    <a:pt x="281512" y="112828"/>
                  </a:lnTo>
                  <a:lnTo>
                    <a:pt x="282265" y="113520"/>
                  </a:lnTo>
                  <a:lnTo>
                    <a:pt x="282679" y="113934"/>
                  </a:lnTo>
                  <a:lnTo>
                    <a:pt x="286380" y="117879"/>
                  </a:lnTo>
                  <a:lnTo>
                    <a:pt x="287134" y="118643"/>
                  </a:lnTo>
                  <a:lnTo>
                    <a:pt x="287961" y="119339"/>
                  </a:lnTo>
                  <a:lnTo>
                    <a:pt x="289682" y="120662"/>
                  </a:lnTo>
                  <a:lnTo>
                    <a:pt x="290996" y="121296"/>
                  </a:lnTo>
                  <a:lnTo>
                    <a:pt x="291831" y="121582"/>
                  </a:lnTo>
                  <a:lnTo>
                    <a:pt x="292244" y="121859"/>
                  </a:lnTo>
                  <a:lnTo>
                    <a:pt x="292726" y="122073"/>
                  </a:lnTo>
                  <a:lnTo>
                    <a:pt x="294038" y="123046"/>
                  </a:lnTo>
                  <a:lnTo>
                    <a:pt x="294859" y="123807"/>
                  </a:lnTo>
                  <a:lnTo>
                    <a:pt x="295759" y="124370"/>
                  </a:lnTo>
                  <a:lnTo>
                    <a:pt x="297077" y="124799"/>
                  </a:lnTo>
                  <a:lnTo>
                    <a:pt x="297627" y="125080"/>
                  </a:lnTo>
                  <a:lnTo>
                    <a:pt x="297977" y="125152"/>
                  </a:lnTo>
                  <a:lnTo>
                    <a:pt x="298388" y="125362"/>
                  </a:lnTo>
                  <a:lnTo>
                    <a:pt x="300546" y="125667"/>
                  </a:lnTo>
                  <a:lnTo>
                    <a:pt x="301381" y="125681"/>
                  </a:lnTo>
                  <a:lnTo>
                    <a:pt x="303123" y="125638"/>
                  </a:lnTo>
                  <a:lnTo>
                    <a:pt x="304376" y="125794"/>
                  </a:lnTo>
                  <a:lnTo>
                    <a:pt x="305482" y="126220"/>
                  </a:lnTo>
                  <a:lnTo>
                    <a:pt x="305623" y="126223"/>
                  </a:lnTo>
                  <a:lnTo>
                    <a:pt x="306313" y="126572"/>
                  </a:lnTo>
                  <a:lnTo>
                    <a:pt x="307149" y="126792"/>
                  </a:lnTo>
                  <a:lnTo>
                    <a:pt x="307493" y="126863"/>
                  </a:lnTo>
                  <a:lnTo>
                    <a:pt x="307912" y="127076"/>
                  </a:lnTo>
                  <a:lnTo>
                    <a:pt x="309297" y="127505"/>
                  </a:lnTo>
                  <a:lnTo>
                    <a:pt x="310199" y="127724"/>
                  </a:lnTo>
                  <a:lnTo>
                    <a:pt x="311032" y="128010"/>
                  </a:lnTo>
                  <a:lnTo>
                    <a:pt x="311862" y="128363"/>
                  </a:lnTo>
                  <a:lnTo>
                    <a:pt x="314500" y="129084"/>
                  </a:lnTo>
                  <a:lnTo>
                    <a:pt x="315814" y="129718"/>
                  </a:lnTo>
                  <a:lnTo>
                    <a:pt x="316712" y="130003"/>
                  </a:lnTo>
                  <a:lnTo>
                    <a:pt x="317583" y="130150"/>
                  </a:lnTo>
                  <a:lnTo>
                    <a:pt x="318033" y="130226"/>
                  </a:lnTo>
                  <a:lnTo>
                    <a:pt x="318873" y="130241"/>
                  </a:lnTo>
                  <a:lnTo>
                    <a:pt x="320540" y="130403"/>
                  </a:lnTo>
                  <a:lnTo>
                    <a:pt x="321081" y="131432"/>
                  </a:lnTo>
                  <a:lnTo>
                    <a:pt x="321558" y="132328"/>
                  </a:lnTo>
                  <a:lnTo>
                    <a:pt x="321830" y="132676"/>
                  </a:lnTo>
                  <a:lnTo>
                    <a:pt x="321894" y="133014"/>
                  </a:lnTo>
                  <a:lnTo>
                    <a:pt x="321680" y="133491"/>
                  </a:lnTo>
                  <a:lnTo>
                    <a:pt x="321810" y="134039"/>
                  </a:lnTo>
                  <a:lnTo>
                    <a:pt x="322495" y="134663"/>
                  </a:lnTo>
                  <a:lnTo>
                    <a:pt x="322491" y="134934"/>
                  </a:lnTo>
                  <a:lnTo>
                    <a:pt x="321794" y="134925"/>
                  </a:lnTo>
                  <a:lnTo>
                    <a:pt x="321379" y="134782"/>
                  </a:lnTo>
                  <a:lnTo>
                    <a:pt x="320484" y="134153"/>
                  </a:lnTo>
                  <a:lnTo>
                    <a:pt x="320001" y="133943"/>
                  </a:lnTo>
                  <a:lnTo>
                    <a:pt x="319511" y="134072"/>
                  </a:lnTo>
                  <a:lnTo>
                    <a:pt x="319226" y="134477"/>
                  </a:lnTo>
                  <a:lnTo>
                    <a:pt x="318521" y="135082"/>
                  </a:lnTo>
                  <a:lnTo>
                    <a:pt x="318022" y="135620"/>
                  </a:lnTo>
                  <a:lnTo>
                    <a:pt x="317879" y="135959"/>
                  </a:lnTo>
                  <a:lnTo>
                    <a:pt x="317645" y="137660"/>
                  </a:lnTo>
                  <a:lnTo>
                    <a:pt x="317487" y="138751"/>
                  </a:lnTo>
                  <a:lnTo>
                    <a:pt x="316000" y="140572"/>
                  </a:lnTo>
                  <a:lnTo>
                    <a:pt x="315635" y="141520"/>
                  </a:lnTo>
                  <a:lnTo>
                    <a:pt x="315488" y="141997"/>
                  </a:lnTo>
                  <a:lnTo>
                    <a:pt x="315405" y="142816"/>
                  </a:lnTo>
                  <a:lnTo>
                    <a:pt x="315394" y="143769"/>
                  </a:lnTo>
                  <a:lnTo>
                    <a:pt x="315572" y="145818"/>
                  </a:lnTo>
                  <a:lnTo>
                    <a:pt x="315559" y="146638"/>
                  </a:lnTo>
                  <a:lnTo>
                    <a:pt x="315960" y="147806"/>
                  </a:lnTo>
                  <a:lnTo>
                    <a:pt x="316363" y="148630"/>
                  </a:lnTo>
                  <a:lnTo>
                    <a:pt x="317872" y="150288"/>
                  </a:lnTo>
                  <a:lnTo>
                    <a:pt x="318620" y="151666"/>
                  </a:lnTo>
                  <a:lnTo>
                    <a:pt x="319293" y="153243"/>
                  </a:lnTo>
                  <a:lnTo>
                    <a:pt x="319427" y="153657"/>
                  </a:lnTo>
                  <a:lnTo>
                    <a:pt x="319899" y="154620"/>
                  </a:lnTo>
                  <a:lnTo>
                    <a:pt x="320311" y="155035"/>
                  </a:lnTo>
                  <a:lnTo>
                    <a:pt x="320852" y="155930"/>
                  </a:lnTo>
                  <a:lnTo>
                    <a:pt x="320987" y="156407"/>
                  </a:lnTo>
                  <a:lnTo>
                    <a:pt x="320841" y="156817"/>
                  </a:lnTo>
                  <a:lnTo>
                    <a:pt x="319859" y="157346"/>
                  </a:lnTo>
                  <a:lnTo>
                    <a:pt x="319574" y="157684"/>
                  </a:lnTo>
                  <a:lnTo>
                    <a:pt x="319356" y="158161"/>
                  </a:lnTo>
                  <a:lnTo>
                    <a:pt x="319349" y="158704"/>
                  </a:lnTo>
                  <a:lnTo>
                    <a:pt x="319549" y="159323"/>
                  </a:lnTo>
                  <a:lnTo>
                    <a:pt x="320231" y="160219"/>
                  </a:lnTo>
                  <a:lnTo>
                    <a:pt x="320159" y="160424"/>
                  </a:lnTo>
                  <a:lnTo>
                    <a:pt x="319736" y="160824"/>
                  </a:lnTo>
                  <a:lnTo>
                    <a:pt x="319518" y="161301"/>
                  </a:lnTo>
                  <a:lnTo>
                    <a:pt x="319237" y="161639"/>
                  </a:lnTo>
                  <a:lnTo>
                    <a:pt x="318806" y="162449"/>
                  </a:lnTo>
                  <a:lnTo>
                    <a:pt x="317812" y="163731"/>
                  </a:lnTo>
                  <a:lnTo>
                    <a:pt x="317033" y="164608"/>
                  </a:lnTo>
                  <a:lnTo>
                    <a:pt x="316815" y="165013"/>
                  </a:lnTo>
                  <a:lnTo>
                    <a:pt x="316458" y="165485"/>
                  </a:lnTo>
                  <a:lnTo>
                    <a:pt x="315105" y="167582"/>
                  </a:lnTo>
                  <a:lnTo>
                    <a:pt x="314606" y="168258"/>
                  </a:lnTo>
                  <a:lnTo>
                    <a:pt x="314530" y="168597"/>
                  </a:lnTo>
                  <a:lnTo>
                    <a:pt x="314668" y="168735"/>
                  </a:lnTo>
                  <a:lnTo>
                    <a:pt x="314795" y="169555"/>
                  </a:lnTo>
                  <a:lnTo>
                    <a:pt x="315271" y="170451"/>
                  </a:lnTo>
                  <a:lnTo>
                    <a:pt x="315750" y="170936"/>
                  </a:lnTo>
                  <a:lnTo>
                    <a:pt x="316109" y="171213"/>
                  </a:lnTo>
                  <a:lnTo>
                    <a:pt x="316363" y="171494"/>
                  </a:lnTo>
                  <a:lnTo>
                    <a:pt x="316534" y="171475"/>
                  </a:lnTo>
                  <a:lnTo>
                    <a:pt x="316743" y="171418"/>
                  </a:lnTo>
                  <a:lnTo>
                    <a:pt x="316961" y="171351"/>
                  </a:lnTo>
                  <a:lnTo>
                    <a:pt x="317282" y="171265"/>
                  </a:lnTo>
                  <a:lnTo>
                    <a:pt x="318122" y="171137"/>
                  </a:lnTo>
                  <a:lnTo>
                    <a:pt x="318358" y="171146"/>
                  </a:lnTo>
                  <a:lnTo>
                    <a:pt x="318850" y="171160"/>
                  </a:lnTo>
                  <a:lnTo>
                    <a:pt x="319340" y="171170"/>
                  </a:lnTo>
                  <a:lnTo>
                    <a:pt x="319582" y="171170"/>
                  </a:lnTo>
                  <a:lnTo>
                    <a:pt x="320362" y="171146"/>
                  </a:lnTo>
                  <a:lnTo>
                    <a:pt x="320729" y="171142"/>
                  </a:lnTo>
                  <a:lnTo>
                    <a:pt x="320912" y="171132"/>
                  </a:lnTo>
                  <a:lnTo>
                    <a:pt x="321451" y="171013"/>
                  </a:lnTo>
                  <a:lnTo>
                    <a:pt x="321691" y="170946"/>
                  </a:lnTo>
                  <a:lnTo>
                    <a:pt x="322001" y="170889"/>
                  </a:lnTo>
                  <a:lnTo>
                    <a:pt x="322308" y="170846"/>
                  </a:lnTo>
                  <a:lnTo>
                    <a:pt x="322606" y="170789"/>
                  </a:lnTo>
                  <a:lnTo>
                    <a:pt x="322753" y="170765"/>
                  </a:lnTo>
                  <a:lnTo>
                    <a:pt x="322899" y="170736"/>
                  </a:lnTo>
                  <a:lnTo>
                    <a:pt x="323041" y="170703"/>
                  </a:lnTo>
                  <a:lnTo>
                    <a:pt x="323259" y="170627"/>
                  </a:lnTo>
                  <a:lnTo>
                    <a:pt x="323426" y="170551"/>
                  </a:lnTo>
                  <a:lnTo>
                    <a:pt x="323655" y="170408"/>
                  </a:lnTo>
                  <a:lnTo>
                    <a:pt x="324174" y="170093"/>
                  </a:lnTo>
                  <a:lnTo>
                    <a:pt x="324637" y="170041"/>
                  </a:lnTo>
                  <a:lnTo>
                    <a:pt x="325508" y="169445"/>
                  </a:lnTo>
                  <a:lnTo>
                    <a:pt x="325880" y="169159"/>
                  </a:lnTo>
                  <a:lnTo>
                    <a:pt x="325971" y="168944"/>
                  </a:lnTo>
                  <a:lnTo>
                    <a:pt x="326002" y="168678"/>
                  </a:lnTo>
                  <a:lnTo>
                    <a:pt x="325991" y="168377"/>
                  </a:lnTo>
                  <a:lnTo>
                    <a:pt x="325940" y="168082"/>
                  </a:lnTo>
                  <a:lnTo>
                    <a:pt x="325820" y="167644"/>
                  </a:lnTo>
                  <a:lnTo>
                    <a:pt x="325868" y="166238"/>
                  </a:lnTo>
                  <a:lnTo>
                    <a:pt x="325998" y="166176"/>
                  </a:lnTo>
                  <a:lnTo>
                    <a:pt x="326133" y="166124"/>
                  </a:lnTo>
                  <a:lnTo>
                    <a:pt x="326276" y="166090"/>
                  </a:lnTo>
                  <a:lnTo>
                    <a:pt x="326501" y="166066"/>
                  </a:lnTo>
                  <a:lnTo>
                    <a:pt x="326949" y="166124"/>
                  </a:lnTo>
                  <a:lnTo>
                    <a:pt x="327586" y="166190"/>
                  </a:lnTo>
                  <a:lnTo>
                    <a:pt x="327895" y="166152"/>
                  </a:lnTo>
                  <a:lnTo>
                    <a:pt x="328113" y="166162"/>
                  </a:lnTo>
                  <a:lnTo>
                    <a:pt x="328334" y="166185"/>
                  </a:lnTo>
                  <a:lnTo>
                    <a:pt x="328777" y="166262"/>
                  </a:lnTo>
                  <a:lnTo>
                    <a:pt x="328999" y="166285"/>
                  </a:lnTo>
                  <a:lnTo>
                    <a:pt x="329229" y="166290"/>
                  </a:lnTo>
                  <a:lnTo>
                    <a:pt x="329723" y="166271"/>
                  </a:lnTo>
                  <a:lnTo>
                    <a:pt x="329977" y="166585"/>
                  </a:lnTo>
                  <a:lnTo>
                    <a:pt x="330251" y="166838"/>
                  </a:lnTo>
                  <a:lnTo>
                    <a:pt x="330472" y="166857"/>
                  </a:lnTo>
                  <a:lnTo>
                    <a:pt x="330618" y="166853"/>
                  </a:lnTo>
                  <a:lnTo>
                    <a:pt x="330765" y="166824"/>
                  </a:lnTo>
                  <a:lnTo>
                    <a:pt x="331066" y="166748"/>
                  </a:lnTo>
                  <a:lnTo>
                    <a:pt x="331213" y="166729"/>
                  </a:lnTo>
                  <a:lnTo>
                    <a:pt x="331355" y="166714"/>
                  </a:lnTo>
                  <a:lnTo>
                    <a:pt x="332226" y="166843"/>
                  </a:lnTo>
                  <a:lnTo>
                    <a:pt x="332217" y="166709"/>
                  </a:lnTo>
                  <a:lnTo>
                    <a:pt x="332368" y="166390"/>
                  </a:lnTo>
                  <a:lnTo>
                    <a:pt x="332605" y="166381"/>
                  </a:lnTo>
                  <a:lnTo>
                    <a:pt x="332907" y="166405"/>
                  </a:lnTo>
                  <a:lnTo>
                    <a:pt x="333219" y="166419"/>
                  </a:lnTo>
                  <a:lnTo>
                    <a:pt x="334106" y="166152"/>
                  </a:lnTo>
                  <a:lnTo>
                    <a:pt x="334735" y="165618"/>
                  </a:lnTo>
                  <a:lnTo>
                    <a:pt x="335408" y="165642"/>
                  </a:lnTo>
                  <a:lnTo>
                    <a:pt x="335789" y="165519"/>
                  </a:lnTo>
                  <a:lnTo>
                    <a:pt x="336521" y="165328"/>
                  </a:lnTo>
                  <a:lnTo>
                    <a:pt x="336702" y="165275"/>
                  </a:lnTo>
                  <a:lnTo>
                    <a:pt x="337000" y="165180"/>
                  </a:lnTo>
                  <a:lnTo>
                    <a:pt x="337147" y="165127"/>
                  </a:lnTo>
                  <a:lnTo>
                    <a:pt x="337297" y="165090"/>
                  </a:lnTo>
                  <a:lnTo>
                    <a:pt x="337550" y="165047"/>
                  </a:lnTo>
                  <a:lnTo>
                    <a:pt x="337962" y="165042"/>
                  </a:lnTo>
                  <a:lnTo>
                    <a:pt x="338417" y="164789"/>
                  </a:lnTo>
                  <a:lnTo>
                    <a:pt x="340100" y="164336"/>
                  </a:lnTo>
                  <a:lnTo>
                    <a:pt x="340657" y="164141"/>
                  </a:lnTo>
                  <a:lnTo>
                    <a:pt x="341010" y="164008"/>
                  </a:lnTo>
                  <a:lnTo>
                    <a:pt x="341568" y="163812"/>
                  </a:lnTo>
                  <a:lnTo>
                    <a:pt x="342685" y="163626"/>
                  </a:lnTo>
                  <a:lnTo>
                    <a:pt x="343240" y="163633"/>
                  </a:lnTo>
                  <a:lnTo>
                    <a:pt x="343524" y="163636"/>
                  </a:lnTo>
                  <a:lnTo>
                    <a:pt x="344842" y="163860"/>
                  </a:lnTo>
                  <a:lnTo>
                    <a:pt x="345257" y="164074"/>
                  </a:lnTo>
                  <a:lnTo>
                    <a:pt x="346092" y="164084"/>
                  </a:lnTo>
                  <a:lnTo>
                    <a:pt x="346996" y="164303"/>
                  </a:lnTo>
                  <a:lnTo>
                    <a:pt x="347902" y="164246"/>
                  </a:lnTo>
                  <a:lnTo>
                    <a:pt x="349652" y="163727"/>
                  </a:lnTo>
                  <a:lnTo>
                    <a:pt x="350004" y="163526"/>
                  </a:lnTo>
                  <a:lnTo>
                    <a:pt x="350915" y="163269"/>
                  </a:lnTo>
                  <a:lnTo>
                    <a:pt x="351757" y="162802"/>
                  </a:lnTo>
                  <a:lnTo>
                    <a:pt x="352245" y="162673"/>
                  </a:lnTo>
                  <a:lnTo>
                    <a:pt x="353511" y="162078"/>
                  </a:lnTo>
                  <a:lnTo>
                    <a:pt x="354351" y="161820"/>
                  </a:lnTo>
                  <a:lnTo>
                    <a:pt x="356025" y="161501"/>
                  </a:lnTo>
                  <a:lnTo>
                    <a:pt x="356444" y="161511"/>
                  </a:lnTo>
                  <a:lnTo>
                    <a:pt x="356927" y="161720"/>
                  </a:lnTo>
                  <a:lnTo>
                    <a:pt x="357196" y="161924"/>
                  </a:lnTo>
                  <a:lnTo>
                    <a:pt x="357482" y="162140"/>
                  </a:lnTo>
                  <a:lnTo>
                    <a:pt x="358796" y="162569"/>
                  </a:lnTo>
                  <a:lnTo>
                    <a:pt x="359493" y="162578"/>
                  </a:lnTo>
                  <a:lnTo>
                    <a:pt x="360475" y="162183"/>
                  </a:lnTo>
                  <a:lnTo>
                    <a:pt x="362220" y="162002"/>
                  </a:lnTo>
                  <a:lnTo>
                    <a:pt x="363131" y="161606"/>
                  </a:lnTo>
                  <a:lnTo>
                    <a:pt x="363621" y="161477"/>
                  </a:lnTo>
                  <a:lnTo>
                    <a:pt x="364461" y="161149"/>
                  </a:lnTo>
                  <a:lnTo>
                    <a:pt x="367046" y="160710"/>
                  </a:lnTo>
                  <a:lnTo>
                    <a:pt x="367469" y="160581"/>
                  </a:lnTo>
                  <a:lnTo>
                    <a:pt x="367956" y="160519"/>
                  </a:lnTo>
                  <a:lnTo>
                    <a:pt x="368376" y="160391"/>
                  </a:lnTo>
                  <a:lnTo>
                    <a:pt x="372002" y="160034"/>
                  </a:lnTo>
                  <a:lnTo>
                    <a:pt x="374425" y="159700"/>
                  </a:lnTo>
                  <a:lnTo>
                    <a:pt x="374639" y="159657"/>
                  </a:lnTo>
                  <a:lnTo>
                    <a:pt x="374853" y="159600"/>
                  </a:lnTo>
                  <a:lnTo>
                    <a:pt x="375062" y="159538"/>
                  </a:lnTo>
                  <a:lnTo>
                    <a:pt x="375272" y="159466"/>
                  </a:lnTo>
                  <a:lnTo>
                    <a:pt x="375474" y="159386"/>
                  </a:lnTo>
                  <a:lnTo>
                    <a:pt x="375656" y="159295"/>
                  </a:lnTo>
                  <a:lnTo>
                    <a:pt x="375839" y="159195"/>
                  </a:lnTo>
                  <a:lnTo>
                    <a:pt x="376187" y="158980"/>
                  </a:lnTo>
                  <a:lnTo>
                    <a:pt x="376895" y="158561"/>
                  </a:lnTo>
                  <a:lnTo>
                    <a:pt x="377073" y="158461"/>
                  </a:lnTo>
                  <a:lnTo>
                    <a:pt x="377255" y="158370"/>
                  </a:lnTo>
                  <a:lnTo>
                    <a:pt x="377607" y="158222"/>
                  </a:lnTo>
                  <a:lnTo>
                    <a:pt x="377972" y="158099"/>
                  </a:lnTo>
                  <a:lnTo>
                    <a:pt x="378344" y="157989"/>
                  </a:lnTo>
                  <a:lnTo>
                    <a:pt x="378716" y="157884"/>
                  </a:lnTo>
                  <a:lnTo>
                    <a:pt x="379084" y="157775"/>
                  </a:lnTo>
                  <a:lnTo>
                    <a:pt x="380244" y="157389"/>
                  </a:lnTo>
                  <a:lnTo>
                    <a:pt x="381016" y="157127"/>
                  </a:lnTo>
                  <a:lnTo>
                    <a:pt x="381392" y="156988"/>
                  </a:lnTo>
                  <a:lnTo>
                    <a:pt x="382517" y="156560"/>
                  </a:lnTo>
                  <a:lnTo>
                    <a:pt x="382896" y="156426"/>
                  </a:lnTo>
                  <a:lnTo>
                    <a:pt x="383272" y="156302"/>
                  </a:lnTo>
                  <a:lnTo>
                    <a:pt x="384777" y="155831"/>
                  </a:lnTo>
                  <a:lnTo>
                    <a:pt x="385426" y="155621"/>
                  </a:lnTo>
                  <a:lnTo>
                    <a:pt x="386071" y="155402"/>
                  </a:lnTo>
                  <a:lnTo>
                    <a:pt x="386396" y="155287"/>
                  </a:lnTo>
                  <a:lnTo>
                    <a:pt x="387049" y="155039"/>
                  </a:lnTo>
                  <a:lnTo>
                    <a:pt x="387374" y="154911"/>
                  </a:lnTo>
                  <a:lnTo>
                    <a:pt x="387694" y="154777"/>
                  </a:lnTo>
                  <a:lnTo>
                    <a:pt x="388015" y="154634"/>
                  </a:lnTo>
                  <a:lnTo>
                    <a:pt x="388415" y="154434"/>
                  </a:lnTo>
                  <a:lnTo>
                    <a:pt x="388810" y="154224"/>
                  </a:lnTo>
                  <a:lnTo>
                    <a:pt x="389186" y="154043"/>
                  </a:lnTo>
                  <a:lnTo>
                    <a:pt x="389365" y="153967"/>
                  </a:lnTo>
                  <a:lnTo>
                    <a:pt x="389899" y="153724"/>
                  </a:lnTo>
                  <a:lnTo>
                    <a:pt x="390133" y="153610"/>
                  </a:lnTo>
                  <a:lnTo>
                    <a:pt x="390427" y="153452"/>
                  </a:lnTo>
                  <a:lnTo>
                    <a:pt x="391052" y="153119"/>
                  </a:lnTo>
                  <a:lnTo>
                    <a:pt x="391384" y="152924"/>
                  </a:lnTo>
                  <a:lnTo>
                    <a:pt x="391716" y="152738"/>
                  </a:lnTo>
                  <a:lnTo>
                    <a:pt x="391890" y="152662"/>
                  </a:lnTo>
                  <a:lnTo>
                    <a:pt x="392061" y="152595"/>
                  </a:lnTo>
                  <a:lnTo>
                    <a:pt x="392239" y="152533"/>
                  </a:lnTo>
                  <a:lnTo>
                    <a:pt x="392417" y="152481"/>
                  </a:lnTo>
                  <a:lnTo>
                    <a:pt x="392595" y="152438"/>
                  </a:lnTo>
                  <a:lnTo>
                    <a:pt x="392778" y="152399"/>
                  </a:lnTo>
                  <a:lnTo>
                    <a:pt x="393201" y="152213"/>
                  </a:lnTo>
                  <a:lnTo>
                    <a:pt x="393660" y="152071"/>
                  </a:lnTo>
                  <a:lnTo>
                    <a:pt x="393929" y="152104"/>
                  </a:lnTo>
                  <a:lnTo>
                    <a:pt x="394388" y="151989"/>
                  </a:lnTo>
                  <a:lnTo>
                    <a:pt x="394971" y="151875"/>
                  </a:lnTo>
                  <a:lnTo>
                    <a:pt x="395399" y="151732"/>
                  </a:lnTo>
                  <a:lnTo>
                    <a:pt x="396007" y="151680"/>
                  </a:lnTo>
                  <a:lnTo>
                    <a:pt x="396343" y="151627"/>
                  </a:lnTo>
                  <a:lnTo>
                    <a:pt x="396804" y="151356"/>
                  </a:lnTo>
                  <a:lnTo>
                    <a:pt x="397203" y="151242"/>
                  </a:lnTo>
                  <a:lnTo>
                    <a:pt x="397512" y="150789"/>
                  </a:lnTo>
                  <a:lnTo>
                    <a:pt x="397766" y="150303"/>
                  </a:lnTo>
                  <a:lnTo>
                    <a:pt x="398165" y="150064"/>
                  </a:lnTo>
                  <a:lnTo>
                    <a:pt x="398529" y="150159"/>
                  </a:lnTo>
                  <a:lnTo>
                    <a:pt x="398641" y="150655"/>
                  </a:lnTo>
                  <a:lnTo>
                    <a:pt x="398882" y="150903"/>
                  </a:lnTo>
                  <a:lnTo>
                    <a:pt x="399060" y="151027"/>
                  </a:lnTo>
                  <a:lnTo>
                    <a:pt x="399301" y="151184"/>
                  </a:lnTo>
                  <a:lnTo>
                    <a:pt x="399670" y="151384"/>
                  </a:lnTo>
                  <a:lnTo>
                    <a:pt x="399966" y="151594"/>
                  </a:lnTo>
                  <a:lnTo>
                    <a:pt x="400180" y="151713"/>
                  </a:lnTo>
                  <a:lnTo>
                    <a:pt x="400311" y="151770"/>
                  </a:lnTo>
                  <a:lnTo>
                    <a:pt x="400445" y="151823"/>
                  </a:lnTo>
                  <a:lnTo>
                    <a:pt x="400580" y="151866"/>
                  </a:lnTo>
                  <a:lnTo>
                    <a:pt x="400975" y="151961"/>
                  </a:lnTo>
                  <a:lnTo>
                    <a:pt x="401455" y="152037"/>
                  </a:lnTo>
                  <a:lnTo>
                    <a:pt x="401605" y="152095"/>
                  </a:lnTo>
                  <a:lnTo>
                    <a:pt x="401752" y="152170"/>
                  </a:lnTo>
                  <a:lnTo>
                    <a:pt x="402175" y="152433"/>
                  </a:lnTo>
                  <a:lnTo>
                    <a:pt x="402342" y="152523"/>
                  </a:lnTo>
                  <a:lnTo>
                    <a:pt x="402511" y="152609"/>
                  </a:lnTo>
                  <a:lnTo>
                    <a:pt x="402678" y="152704"/>
                  </a:lnTo>
                  <a:lnTo>
                    <a:pt x="402836" y="152804"/>
                  </a:lnTo>
                  <a:lnTo>
                    <a:pt x="403351" y="153443"/>
                  </a:lnTo>
                  <a:lnTo>
                    <a:pt x="403502" y="153553"/>
                  </a:lnTo>
                  <a:lnTo>
                    <a:pt x="403676" y="153639"/>
                  </a:lnTo>
                  <a:lnTo>
                    <a:pt x="404056" y="153777"/>
                  </a:lnTo>
                  <a:lnTo>
                    <a:pt x="404887" y="154096"/>
                  </a:lnTo>
                  <a:lnTo>
                    <a:pt x="405228" y="154239"/>
                  </a:lnTo>
                  <a:lnTo>
                    <a:pt x="405401" y="154325"/>
                  </a:lnTo>
                  <a:lnTo>
                    <a:pt x="405758" y="154486"/>
                  </a:lnTo>
                  <a:lnTo>
                    <a:pt x="405936" y="154563"/>
                  </a:lnTo>
                  <a:lnTo>
                    <a:pt x="406138" y="154639"/>
                  </a:lnTo>
                  <a:lnTo>
                    <a:pt x="406343" y="154711"/>
                  </a:lnTo>
                  <a:lnTo>
                    <a:pt x="406581" y="154791"/>
                  </a:lnTo>
                  <a:lnTo>
                    <a:pt x="406854" y="154877"/>
                  </a:lnTo>
                  <a:lnTo>
                    <a:pt x="407417" y="155077"/>
                  </a:lnTo>
                  <a:lnTo>
                    <a:pt x="407975" y="155292"/>
                  </a:lnTo>
                  <a:lnTo>
                    <a:pt x="408354" y="155445"/>
                  </a:lnTo>
                  <a:lnTo>
                    <a:pt x="408584" y="155473"/>
                  </a:lnTo>
                  <a:lnTo>
                    <a:pt x="408893" y="155445"/>
                  </a:lnTo>
                  <a:lnTo>
                    <a:pt x="409178" y="155416"/>
                  </a:lnTo>
                  <a:lnTo>
                    <a:pt x="409539" y="155368"/>
                  </a:lnTo>
                  <a:lnTo>
                    <a:pt x="409717" y="155359"/>
                  </a:lnTo>
                  <a:lnTo>
                    <a:pt x="409895" y="155363"/>
                  </a:lnTo>
                  <a:lnTo>
                    <a:pt x="410093" y="155402"/>
                  </a:lnTo>
                  <a:lnTo>
                    <a:pt x="410287" y="155468"/>
                  </a:lnTo>
                  <a:lnTo>
                    <a:pt x="410674" y="155621"/>
                  </a:lnTo>
                  <a:lnTo>
                    <a:pt x="410873" y="155683"/>
                  </a:lnTo>
                  <a:lnTo>
                    <a:pt x="411276" y="155764"/>
                  </a:lnTo>
                  <a:lnTo>
                    <a:pt x="411894" y="155873"/>
                  </a:lnTo>
                  <a:lnTo>
                    <a:pt x="412338" y="155959"/>
                  </a:lnTo>
                  <a:lnTo>
                    <a:pt x="412558" y="156007"/>
                  </a:lnTo>
                  <a:lnTo>
                    <a:pt x="412776" y="156054"/>
                  </a:lnTo>
                  <a:lnTo>
                    <a:pt x="413220" y="156159"/>
                  </a:lnTo>
                  <a:lnTo>
                    <a:pt x="413442" y="156221"/>
                  </a:lnTo>
                  <a:lnTo>
                    <a:pt x="413881" y="156335"/>
                  </a:lnTo>
                  <a:lnTo>
                    <a:pt x="414103" y="156383"/>
                  </a:lnTo>
                  <a:lnTo>
                    <a:pt x="414249" y="156402"/>
                  </a:lnTo>
                  <a:lnTo>
                    <a:pt x="414542" y="156431"/>
                  </a:lnTo>
                  <a:lnTo>
                    <a:pt x="414685" y="156450"/>
                  </a:lnTo>
                  <a:lnTo>
                    <a:pt x="414827" y="156483"/>
                  </a:lnTo>
                  <a:lnTo>
                    <a:pt x="414985" y="156531"/>
                  </a:lnTo>
                  <a:lnTo>
                    <a:pt x="415136" y="156593"/>
                  </a:lnTo>
                  <a:lnTo>
                    <a:pt x="415437" y="156736"/>
                  </a:lnTo>
                  <a:lnTo>
                    <a:pt x="415591" y="156798"/>
                  </a:lnTo>
                  <a:lnTo>
                    <a:pt x="416066" y="156946"/>
                  </a:lnTo>
                  <a:lnTo>
                    <a:pt x="416616" y="157107"/>
                  </a:lnTo>
                  <a:lnTo>
                    <a:pt x="416763" y="157141"/>
                  </a:lnTo>
                  <a:lnTo>
                    <a:pt x="417163" y="157165"/>
                  </a:lnTo>
                  <a:lnTo>
                    <a:pt x="417293" y="157150"/>
                  </a:lnTo>
                  <a:lnTo>
                    <a:pt x="417994" y="157098"/>
                  </a:lnTo>
                  <a:lnTo>
                    <a:pt x="418275" y="157103"/>
                  </a:lnTo>
                  <a:lnTo>
                    <a:pt x="418446" y="157112"/>
                  </a:lnTo>
                  <a:lnTo>
                    <a:pt x="418619" y="157131"/>
                  </a:lnTo>
                  <a:lnTo>
                    <a:pt x="418778" y="157174"/>
                  </a:lnTo>
                  <a:lnTo>
                    <a:pt x="418980" y="157293"/>
                  </a:lnTo>
                  <a:lnTo>
                    <a:pt x="419546" y="157808"/>
                  </a:lnTo>
                  <a:lnTo>
                    <a:pt x="419677" y="157846"/>
                  </a:lnTo>
                  <a:lnTo>
                    <a:pt x="419819" y="157851"/>
                  </a:lnTo>
                  <a:lnTo>
                    <a:pt x="419973" y="157836"/>
                  </a:lnTo>
                  <a:lnTo>
                    <a:pt x="420270" y="157779"/>
                  </a:lnTo>
                  <a:lnTo>
                    <a:pt x="420448" y="157732"/>
                  </a:lnTo>
                  <a:lnTo>
                    <a:pt x="420619" y="157665"/>
                  </a:lnTo>
                  <a:lnTo>
                    <a:pt x="420955" y="157513"/>
                  </a:lnTo>
                  <a:lnTo>
                    <a:pt x="421129" y="157450"/>
                  </a:lnTo>
                  <a:lnTo>
                    <a:pt x="421267" y="157413"/>
                  </a:lnTo>
                  <a:lnTo>
                    <a:pt x="421403" y="157370"/>
                  </a:lnTo>
                  <a:lnTo>
                    <a:pt x="421541" y="157336"/>
                  </a:lnTo>
                  <a:lnTo>
                    <a:pt x="421679" y="157308"/>
                  </a:lnTo>
                  <a:lnTo>
                    <a:pt x="421815" y="157289"/>
                  </a:lnTo>
                  <a:lnTo>
                    <a:pt x="422004" y="157289"/>
                  </a:lnTo>
                  <a:lnTo>
                    <a:pt x="422191" y="157308"/>
                  </a:lnTo>
                  <a:lnTo>
                    <a:pt x="422376" y="157341"/>
                  </a:lnTo>
                  <a:lnTo>
                    <a:pt x="422752" y="157393"/>
                  </a:lnTo>
                  <a:lnTo>
                    <a:pt x="423195" y="157407"/>
                  </a:lnTo>
                  <a:lnTo>
                    <a:pt x="423643" y="157407"/>
                  </a:lnTo>
                  <a:lnTo>
                    <a:pt x="423865" y="157413"/>
                  </a:lnTo>
                  <a:lnTo>
                    <a:pt x="424015" y="157422"/>
                  </a:lnTo>
                  <a:lnTo>
                    <a:pt x="424316" y="157460"/>
                  </a:lnTo>
                  <a:lnTo>
                    <a:pt x="424458" y="157456"/>
                  </a:lnTo>
                  <a:lnTo>
                    <a:pt x="424772" y="157279"/>
                  </a:lnTo>
                  <a:lnTo>
                    <a:pt x="425024" y="157003"/>
                  </a:lnTo>
                  <a:lnTo>
                    <a:pt x="425155" y="156912"/>
                  </a:lnTo>
                  <a:lnTo>
                    <a:pt x="425302" y="156831"/>
                  </a:lnTo>
                  <a:lnTo>
                    <a:pt x="425444" y="156759"/>
                  </a:lnTo>
                  <a:lnTo>
                    <a:pt x="425714" y="156583"/>
                  </a:lnTo>
                  <a:lnTo>
                    <a:pt x="425856" y="156421"/>
                  </a:lnTo>
                  <a:lnTo>
                    <a:pt x="425974" y="156226"/>
                  </a:lnTo>
                  <a:lnTo>
                    <a:pt x="426192" y="155826"/>
                  </a:lnTo>
                  <a:lnTo>
                    <a:pt x="426327" y="155649"/>
                  </a:lnTo>
                  <a:lnTo>
                    <a:pt x="426493" y="155487"/>
                  </a:lnTo>
                  <a:lnTo>
                    <a:pt x="426671" y="155344"/>
                  </a:lnTo>
                  <a:lnTo>
                    <a:pt x="426861" y="155206"/>
                  </a:lnTo>
                  <a:lnTo>
                    <a:pt x="427052" y="155073"/>
                  </a:lnTo>
                  <a:lnTo>
                    <a:pt x="427424" y="154787"/>
                  </a:lnTo>
                  <a:lnTo>
                    <a:pt x="427800" y="154491"/>
                  </a:lnTo>
                  <a:lnTo>
                    <a:pt x="427978" y="154339"/>
                  </a:lnTo>
                  <a:lnTo>
                    <a:pt x="428148" y="154172"/>
                  </a:lnTo>
                  <a:lnTo>
                    <a:pt x="428314" y="153976"/>
                  </a:lnTo>
                  <a:lnTo>
                    <a:pt x="428468" y="153772"/>
                  </a:lnTo>
                  <a:lnTo>
                    <a:pt x="428615" y="153553"/>
                  </a:lnTo>
                  <a:lnTo>
                    <a:pt x="428892" y="153109"/>
                  </a:lnTo>
                  <a:lnTo>
                    <a:pt x="429054" y="152824"/>
                  </a:lnTo>
                  <a:lnTo>
                    <a:pt x="429288" y="152385"/>
                  </a:lnTo>
                  <a:lnTo>
                    <a:pt x="429822" y="151399"/>
                  </a:lnTo>
                  <a:lnTo>
                    <a:pt x="429969" y="150922"/>
                  </a:lnTo>
                  <a:lnTo>
                    <a:pt x="430974" y="148821"/>
                  </a:lnTo>
                  <a:lnTo>
                    <a:pt x="431481" y="147534"/>
                  </a:lnTo>
                  <a:lnTo>
                    <a:pt x="432345" y="145771"/>
                  </a:lnTo>
                  <a:lnTo>
                    <a:pt x="432633" y="144956"/>
                  </a:lnTo>
                  <a:lnTo>
                    <a:pt x="433211" y="143736"/>
                  </a:lnTo>
                  <a:lnTo>
                    <a:pt x="434723" y="140348"/>
                  </a:lnTo>
                  <a:lnTo>
                    <a:pt x="435159" y="139057"/>
                  </a:lnTo>
                  <a:lnTo>
                    <a:pt x="435376" y="138580"/>
                  </a:lnTo>
                  <a:lnTo>
                    <a:pt x="435380" y="138242"/>
                  </a:lnTo>
                  <a:lnTo>
                    <a:pt x="435736" y="137770"/>
                  </a:lnTo>
                  <a:lnTo>
                    <a:pt x="435959" y="136950"/>
                  </a:lnTo>
                  <a:lnTo>
                    <a:pt x="436033" y="136478"/>
                  </a:lnTo>
                  <a:lnTo>
                    <a:pt x="436545" y="134777"/>
                  </a:lnTo>
                  <a:lnTo>
                    <a:pt x="436552" y="134367"/>
                  </a:lnTo>
                  <a:lnTo>
                    <a:pt x="436694" y="133839"/>
                  </a:lnTo>
                  <a:lnTo>
                    <a:pt x="436734" y="133662"/>
                  </a:lnTo>
                  <a:lnTo>
                    <a:pt x="436770" y="133486"/>
                  </a:lnTo>
                  <a:lnTo>
                    <a:pt x="436805" y="133295"/>
                  </a:lnTo>
                  <a:lnTo>
                    <a:pt x="436837" y="133100"/>
                  </a:lnTo>
                  <a:lnTo>
                    <a:pt x="436892" y="132719"/>
                  </a:lnTo>
                  <a:lnTo>
                    <a:pt x="436916" y="132523"/>
                  </a:lnTo>
                  <a:lnTo>
                    <a:pt x="436956" y="132304"/>
                  </a:lnTo>
                  <a:lnTo>
                    <a:pt x="437015" y="132080"/>
                  </a:lnTo>
                  <a:lnTo>
                    <a:pt x="437059" y="131856"/>
                  </a:lnTo>
                  <a:lnTo>
                    <a:pt x="437066" y="131651"/>
                  </a:lnTo>
                  <a:lnTo>
                    <a:pt x="436651" y="131227"/>
                  </a:lnTo>
                  <a:lnTo>
                    <a:pt x="436374" y="131332"/>
                  </a:lnTo>
                  <a:lnTo>
                    <a:pt x="435721" y="131356"/>
                  </a:lnTo>
                  <a:lnTo>
                    <a:pt x="435376" y="131275"/>
                  </a:lnTo>
                  <a:lnTo>
                    <a:pt x="435222" y="131289"/>
                  </a:lnTo>
                  <a:lnTo>
                    <a:pt x="435064" y="131332"/>
                  </a:lnTo>
                  <a:lnTo>
                    <a:pt x="434750" y="131446"/>
                  </a:lnTo>
                  <a:lnTo>
                    <a:pt x="434592" y="131480"/>
                  </a:lnTo>
                  <a:lnTo>
                    <a:pt x="434427" y="131480"/>
                  </a:lnTo>
                  <a:lnTo>
                    <a:pt x="434264" y="131465"/>
                  </a:lnTo>
                  <a:lnTo>
                    <a:pt x="434098" y="131441"/>
                  </a:lnTo>
                  <a:lnTo>
                    <a:pt x="433931" y="131423"/>
                  </a:lnTo>
                  <a:lnTo>
                    <a:pt x="433766" y="131423"/>
                  </a:lnTo>
                  <a:lnTo>
                    <a:pt x="433508" y="131460"/>
                  </a:lnTo>
                  <a:lnTo>
                    <a:pt x="433374" y="131494"/>
                  </a:lnTo>
                  <a:lnTo>
                    <a:pt x="433116" y="131541"/>
                  </a:lnTo>
                  <a:lnTo>
                    <a:pt x="432977" y="131551"/>
                  </a:lnTo>
                  <a:lnTo>
                    <a:pt x="432835" y="131561"/>
                  </a:lnTo>
                  <a:lnTo>
                    <a:pt x="432559" y="131570"/>
                  </a:lnTo>
                  <a:lnTo>
                    <a:pt x="432296" y="131570"/>
                  </a:lnTo>
                  <a:lnTo>
                    <a:pt x="432055" y="131561"/>
                  </a:lnTo>
                  <a:lnTo>
                    <a:pt x="431691" y="131570"/>
                  </a:lnTo>
                  <a:lnTo>
                    <a:pt x="431446" y="131599"/>
                  </a:lnTo>
                  <a:lnTo>
                    <a:pt x="430808" y="131699"/>
                  </a:lnTo>
                  <a:lnTo>
                    <a:pt x="430677" y="131728"/>
                  </a:lnTo>
                  <a:lnTo>
                    <a:pt x="430432" y="131794"/>
                  </a:lnTo>
                  <a:lnTo>
                    <a:pt x="429831" y="132023"/>
                  </a:lnTo>
                  <a:lnTo>
                    <a:pt x="429388" y="132199"/>
                  </a:lnTo>
                  <a:lnTo>
                    <a:pt x="429090" y="132323"/>
                  </a:lnTo>
                  <a:lnTo>
                    <a:pt x="428789" y="132457"/>
                  </a:lnTo>
                  <a:lnTo>
                    <a:pt x="428259" y="132719"/>
                  </a:lnTo>
                  <a:lnTo>
                    <a:pt x="427800" y="132985"/>
                  </a:lnTo>
                  <a:lnTo>
                    <a:pt x="427573" y="133128"/>
                  </a:lnTo>
                  <a:lnTo>
                    <a:pt x="427353" y="133276"/>
                  </a:lnTo>
                  <a:lnTo>
                    <a:pt x="425551" y="134001"/>
                  </a:lnTo>
                  <a:lnTo>
                    <a:pt x="425128" y="134339"/>
                  </a:lnTo>
                  <a:lnTo>
                    <a:pt x="423723" y="135001"/>
                  </a:lnTo>
                  <a:lnTo>
                    <a:pt x="423231" y="135335"/>
                  </a:lnTo>
                  <a:lnTo>
                    <a:pt x="421481" y="135988"/>
                  </a:lnTo>
                  <a:lnTo>
                    <a:pt x="421062" y="135983"/>
                  </a:lnTo>
                  <a:lnTo>
                    <a:pt x="420568" y="136250"/>
                  </a:lnTo>
                  <a:lnTo>
                    <a:pt x="420223" y="136245"/>
                  </a:lnTo>
                  <a:lnTo>
                    <a:pt x="418960" y="136774"/>
                  </a:lnTo>
                  <a:lnTo>
                    <a:pt x="417076" y="137017"/>
                  </a:lnTo>
                  <a:lnTo>
                    <a:pt x="416656" y="137012"/>
                  </a:lnTo>
                  <a:lnTo>
                    <a:pt x="415678" y="137131"/>
                  </a:lnTo>
                  <a:lnTo>
                    <a:pt x="415188" y="137398"/>
                  </a:lnTo>
                  <a:lnTo>
                    <a:pt x="414839" y="137393"/>
                  </a:lnTo>
                  <a:lnTo>
                    <a:pt x="414348" y="137660"/>
                  </a:lnTo>
                  <a:lnTo>
                    <a:pt x="412745" y="137770"/>
                  </a:lnTo>
                  <a:lnTo>
                    <a:pt x="411494" y="137550"/>
                  </a:lnTo>
                  <a:lnTo>
                    <a:pt x="409752" y="137455"/>
                  </a:lnTo>
                  <a:lnTo>
                    <a:pt x="405920" y="137398"/>
                  </a:lnTo>
                  <a:lnTo>
                    <a:pt x="402990" y="137627"/>
                  </a:lnTo>
                  <a:lnTo>
                    <a:pt x="402571" y="137760"/>
                  </a:lnTo>
                  <a:lnTo>
                    <a:pt x="401039" y="137875"/>
                  </a:lnTo>
                  <a:lnTo>
                    <a:pt x="400342" y="137794"/>
                  </a:lnTo>
                  <a:lnTo>
                    <a:pt x="399158" y="137779"/>
                  </a:lnTo>
                  <a:lnTo>
                    <a:pt x="397263" y="138637"/>
                  </a:lnTo>
                  <a:lnTo>
                    <a:pt x="395865" y="138890"/>
                  </a:lnTo>
                  <a:lnTo>
                    <a:pt x="392849" y="140276"/>
                  </a:lnTo>
                  <a:lnTo>
                    <a:pt x="391451" y="140667"/>
                  </a:lnTo>
                  <a:lnTo>
                    <a:pt x="390612" y="140791"/>
                  </a:lnTo>
                  <a:lnTo>
                    <a:pt x="390422" y="140834"/>
                  </a:lnTo>
                  <a:lnTo>
                    <a:pt x="390228" y="140886"/>
                  </a:lnTo>
                  <a:lnTo>
                    <a:pt x="390037" y="140944"/>
                  </a:lnTo>
                  <a:lnTo>
                    <a:pt x="389852" y="141010"/>
                  </a:lnTo>
                  <a:lnTo>
                    <a:pt x="389670" y="141082"/>
                  </a:lnTo>
                  <a:lnTo>
                    <a:pt x="389484" y="141163"/>
                  </a:lnTo>
                  <a:lnTo>
                    <a:pt x="389302" y="141253"/>
                  </a:lnTo>
                  <a:lnTo>
                    <a:pt x="388558" y="141678"/>
                  </a:lnTo>
                  <a:lnTo>
                    <a:pt x="388138" y="141944"/>
                  </a:lnTo>
                  <a:lnTo>
                    <a:pt x="387928" y="142068"/>
                  </a:lnTo>
                  <a:lnTo>
                    <a:pt x="387710" y="142187"/>
                  </a:lnTo>
                  <a:lnTo>
                    <a:pt x="387425" y="142311"/>
                  </a:lnTo>
                  <a:lnTo>
                    <a:pt x="387136" y="142425"/>
                  </a:lnTo>
                  <a:lnTo>
                    <a:pt x="386543" y="142626"/>
                  </a:lnTo>
                  <a:lnTo>
                    <a:pt x="386249" y="142730"/>
                  </a:lnTo>
                  <a:lnTo>
                    <a:pt x="386011" y="142816"/>
                  </a:lnTo>
                  <a:lnTo>
                    <a:pt x="385779" y="142907"/>
                  </a:lnTo>
                  <a:lnTo>
                    <a:pt x="385074" y="143164"/>
                  </a:lnTo>
                  <a:lnTo>
                    <a:pt x="384301" y="143498"/>
                  </a:lnTo>
                  <a:lnTo>
                    <a:pt x="381578" y="144003"/>
                  </a:lnTo>
                  <a:lnTo>
                    <a:pt x="378914" y="145056"/>
                  </a:lnTo>
                  <a:lnTo>
                    <a:pt x="378075" y="145180"/>
                  </a:lnTo>
                  <a:lnTo>
                    <a:pt x="377168" y="145437"/>
                  </a:lnTo>
                  <a:lnTo>
                    <a:pt x="375842" y="145556"/>
                  </a:lnTo>
                  <a:lnTo>
                    <a:pt x="375002" y="145609"/>
                  </a:lnTo>
                  <a:lnTo>
                    <a:pt x="374167" y="145599"/>
                  </a:lnTo>
                  <a:lnTo>
                    <a:pt x="373332" y="145651"/>
                  </a:lnTo>
                  <a:lnTo>
                    <a:pt x="371025" y="146233"/>
                  </a:lnTo>
                  <a:lnTo>
                    <a:pt x="368784" y="146881"/>
                  </a:lnTo>
                  <a:lnTo>
                    <a:pt x="368293" y="147081"/>
                  </a:lnTo>
                  <a:lnTo>
                    <a:pt x="367458" y="147205"/>
                  </a:lnTo>
                  <a:lnTo>
                    <a:pt x="366202" y="147186"/>
                  </a:lnTo>
                  <a:lnTo>
                    <a:pt x="365296" y="147105"/>
                  </a:lnTo>
                  <a:lnTo>
                    <a:pt x="363621" y="147353"/>
                  </a:lnTo>
                  <a:lnTo>
                    <a:pt x="362715" y="147610"/>
                  </a:lnTo>
                  <a:lnTo>
                    <a:pt x="362225" y="147810"/>
                  </a:lnTo>
                  <a:lnTo>
                    <a:pt x="361804" y="147872"/>
                  </a:lnTo>
                  <a:lnTo>
                    <a:pt x="360475" y="148125"/>
                  </a:lnTo>
                  <a:lnTo>
                    <a:pt x="358733" y="148301"/>
                  </a:lnTo>
                  <a:lnTo>
                    <a:pt x="358384" y="148368"/>
                  </a:lnTo>
                  <a:lnTo>
                    <a:pt x="357059" y="148482"/>
                  </a:lnTo>
                  <a:lnTo>
                    <a:pt x="356148" y="148606"/>
                  </a:lnTo>
                  <a:lnTo>
                    <a:pt x="355941" y="148568"/>
                  </a:lnTo>
                  <a:lnTo>
                    <a:pt x="355035" y="148454"/>
                  </a:lnTo>
                  <a:lnTo>
                    <a:pt x="353714" y="148363"/>
                  </a:lnTo>
                  <a:lnTo>
                    <a:pt x="352877" y="148420"/>
                  </a:lnTo>
                  <a:lnTo>
                    <a:pt x="351136" y="148463"/>
                  </a:lnTo>
                  <a:lnTo>
                    <a:pt x="348975" y="148430"/>
                  </a:lnTo>
                  <a:lnTo>
                    <a:pt x="346818" y="148330"/>
                  </a:lnTo>
                  <a:lnTo>
                    <a:pt x="345978" y="148454"/>
                  </a:lnTo>
                  <a:lnTo>
                    <a:pt x="344647" y="148916"/>
                  </a:lnTo>
                  <a:lnTo>
                    <a:pt x="343385" y="149440"/>
                  </a:lnTo>
                  <a:lnTo>
                    <a:pt x="342407" y="149564"/>
                  </a:lnTo>
                  <a:lnTo>
                    <a:pt x="341572" y="149755"/>
                  </a:lnTo>
                  <a:lnTo>
                    <a:pt x="339830" y="149731"/>
                  </a:lnTo>
                  <a:lnTo>
                    <a:pt x="338156" y="149840"/>
                  </a:lnTo>
                  <a:lnTo>
                    <a:pt x="337321" y="149826"/>
                  </a:lnTo>
                  <a:lnTo>
                    <a:pt x="336833" y="149755"/>
                  </a:lnTo>
                  <a:lnTo>
                    <a:pt x="335931" y="149469"/>
                  </a:lnTo>
                  <a:lnTo>
                    <a:pt x="335099" y="149044"/>
                  </a:lnTo>
                  <a:lnTo>
                    <a:pt x="333789" y="148139"/>
                  </a:lnTo>
                  <a:lnTo>
                    <a:pt x="332961" y="147648"/>
                  </a:lnTo>
                  <a:lnTo>
                    <a:pt x="332135" y="147019"/>
                  </a:lnTo>
                  <a:lnTo>
                    <a:pt x="331794" y="146676"/>
                  </a:lnTo>
                  <a:lnTo>
                    <a:pt x="331106" y="145847"/>
                  </a:lnTo>
                  <a:lnTo>
                    <a:pt x="330908" y="145366"/>
                  </a:lnTo>
                  <a:lnTo>
                    <a:pt x="330717" y="144065"/>
                  </a:lnTo>
                  <a:lnTo>
                    <a:pt x="330730" y="143245"/>
                  </a:lnTo>
                  <a:lnTo>
                    <a:pt x="331022" y="142364"/>
                  </a:lnTo>
                  <a:lnTo>
                    <a:pt x="331307" y="141892"/>
                  </a:lnTo>
                  <a:lnTo>
                    <a:pt x="332297" y="140743"/>
                  </a:lnTo>
                  <a:lnTo>
                    <a:pt x="333010" y="139938"/>
                  </a:lnTo>
                  <a:lnTo>
                    <a:pt x="334070" y="138656"/>
                  </a:lnTo>
                  <a:lnTo>
                    <a:pt x="334012" y="138180"/>
                  </a:lnTo>
                  <a:lnTo>
                    <a:pt x="333337" y="136464"/>
                  </a:lnTo>
                  <a:lnTo>
                    <a:pt x="333350" y="135778"/>
                  </a:lnTo>
                  <a:lnTo>
                    <a:pt x="333564" y="135373"/>
                  </a:lnTo>
                  <a:lnTo>
                    <a:pt x="334059" y="134972"/>
                  </a:lnTo>
                  <a:lnTo>
                    <a:pt x="334898" y="134644"/>
                  </a:lnTo>
                  <a:lnTo>
                    <a:pt x="336450" y="134158"/>
                  </a:lnTo>
                  <a:lnTo>
                    <a:pt x="336778" y="134182"/>
                  </a:lnTo>
                  <a:lnTo>
                    <a:pt x="336920" y="134182"/>
                  </a:lnTo>
                  <a:lnTo>
                    <a:pt x="337063" y="134167"/>
                  </a:lnTo>
                  <a:lnTo>
                    <a:pt x="337344" y="134129"/>
                  </a:lnTo>
                  <a:lnTo>
                    <a:pt x="337483" y="134119"/>
                  </a:lnTo>
                  <a:lnTo>
                    <a:pt x="337641" y="134115"/>
                  </a:lnTo>
                  <a:lnTo>
                    <a:pt x="338112" y="134129"/>
                  </a:lnTo>
                  <a:lnTo>
                    <a:pt x="338516" y="134124"/>
                  </a:lnTo>
                  <a:lnTo>
                    <a:pt x="339018" y="134086"/>
                  </a:lnTo>
                  <a:lnTo>
                    <a:pt x="339267" y="134077"/>
                  </a:lnTo>
                  <a:lnTo>
                    <a:pt x="339517" y="134077"/>
                  </a:lnTo>
                  <a:lnTo>
                    <a:pt x="339926" y="134101"/>
                  </a:lnTo>
                  <a:lnTo>
                    <a:pt x="340784" y="134200"/>
                  </a:lnTo>
                  <a:lnTo>
                    <a:pt x="341033" y="134234"/>
                  </a:lnTo>
                  <a:lnTo>
                    <a:pt x="341781" y="134348"/>
                  </a:lnTo>
                  <a:lnTo>
                    <a:pt x="342158" y="134415"/>
                  </a:lnTo>
                  <a:lnTo>
                    <a:pt x="342344" y="134444"/>
                  </a:lnTo>
                  <a:lnTo>
                    <a:pt x="342530" y="134482"/>
                  </a:lnTo>
                  <a:lnTo>
                    <a:pt x="342716" y="134525"/>
                  </a:lnTo>
                  <a:lnTo>
                    <a:pt x="342934" y="134582"/>
                  </a:lnTo>
                  <a:lnTo>
                    <a:pt x="343155" y="134649"/>
                  </a:lnTo>
                  <a:lnTo>
                    <a:pt x="343587" y="134791"/>
                  </a:lnTo>
                  <a:lnTo>
                    <a:pt x="344411" y="135044"/>
                  </a:lnTo>
                  <a:lnTo>
                    <a:pt x="344612" y="135087"/>
                  </a:lnTo>
                  <a:lnTo>
                    <a:pt x="344818" y="135111"/>
                  </a:lnTo>
                  <a:lnTo>
                    <a:pt x="344956" y="135111"/>
                  </a:lnTo>
                  <a:lnTo>
                    <a:pt x="345380" y="135049"/>
                  </a:lnTo>
                  <a:lnTo>
                    <a:pt x="345522" y="135044"/>
                  </a:lnTo>
                  <a:lnTo>
                    <a:pt x="345693" y="135068"/>
                  </a:lnTo>
                  <a:lnTo>
                    <a:pt x="345863" y="135106"/>
                  </a:lnTo>
                  <a:lnTo>
                    <a:pt x="346034" y="135154"/>
                  </a:lnTo>
                  <a:lnTo>
                    <a:pt x="346208" y="135197"/>
                  </a:lnTo>
                  <a:lnTo>
                    <a:pt x="346377" y="135220"/>
                  </a:lnTo>
                  <a:lnTo>
                    <a:pt x="346535" y="135220"/>
                  </a:lnTo>
                  <a:lnTo>
                    <a:pt x="346849" y="135192"/>
                  </a:lnTo>
                  <a:lnTo>
                    <a:pt x="347601" y="135106"/>
                  </a:lnTo>
                  <a:lnTo>
                    <a:pt x="347822" y="135077"/>
                  </a:lnTo>
                  <a:lnTo>
                    <a:pt x="348259" y="135015"/>
                  </a:lnTo>
                  <a:lnTo>
                    <a:pt x="348702" y="134939"/>
                  </a:lnTo>
                  <a:lnTo>
                    <a:pt x="349141" y="134848"/>
                  </a:lnTo>
                  <a:lnTo>
                    <a:pt x="349359" y="134796"/>
                  </a:lnTo>
                  <a:lnTo>
                    <a:pt x="349766" y="134677"/>
                  </a:lnTo>
                  <a:lnTo>
                    <a:pt x="349969" y="134610"/>
                  </a:lnTo>
                  <a:lnTo>
                    <a:pt x="350174" y="134548"/>
                  </a:lnTo>
                  <a:lnTo>
                    <a:pt x="350381" y="134501"/>
                  </a:lnTo>
                  <a:lnTo>
                    <a:pt x="350594" y="134462"/>
                  </a:lnTo>
                  <a:lnTo>
                    <a:pt x="350815" y="134434"/>
                  </a:lnTo>
                  <a:lnTo>
                    <a:pt x="351476" y="134363"/>
                  </a:lnTo>
                  <a:lnTo>
                    <a:pt x="351694" y="134334"/>
                  </a:lnTo>
                  <a:lnTo>
                    <a:pt x="352133" y="134286"/>
                  </a:lnTo>
                  <a:lnTo>
                    <a:pt x="352356" y="134258"/>
                  </a:lnTo>
                  <a:lnTo>
                    <a:pt x="352574" y="134224"/>
                  </a:lnTo>
                  <a:lnTo>
                    <a:pt x="353044" y="134134"/>
                  </a:lnTo>
                  <a:lnTo>
                    <a:pt x="353278" y="134082"/>
                  </a:lnTo>
                  <a:lnTo>
                    <a:pt x="353741" y="133962"/>
                  </a:lnTo>
                  <a:lnTo>
                    <a:pt x="354347" y="133905"/>
                  </a:lnTo>
                  <a:lnTo>
                    <a:pt x="356932" y="133400"/>
                  </a:lnTo>
                  <a:lnTo>
                    <a:pt x="357767" y="133481"/>
                  </a:lnTo>
                  <a:lnTo>
                    <a:pt x="358384" y="133410"/>
                  </a:lnTo>
                  <a:lnTo>
                    <a:pt x="358658" y="133443"/>
                  </a:lnTo>
                  <a:lnTo>
                    <a:pt x="358931" y="133467"/>
                  </a:lnTo>
                  <a:lnTo>
                    <a:pt x="359208" y="133481"/>
                  </a:lnTo>
                  <a:lnTo>
                    <a:pt x="359481" y="133486"/>
                  </a:lnTo>
                  <a:lnTo>
                    <a:pt x="359758" y="133481"/>
                  </a:lnTo>
                  <a:lnTo>
                    <a:pt x="360016" y="133467"/>
                  </a:lnTo>
                  <a:lnTo>
                    <a:pt x="360277" y="133438"/>
                  </a:lnTo>
                  <a:lnTo>
                    <a:pt x="360791" y="133371"/>
                  </a:lnTo>
                  <a:lnTo>
                    <a:pt x="361539" y="133295"/>
                  </a:lnTo>
                  <a:lnTo>
                    <a:pt x="361781" y="133276"/>
                  </a:lnTo>
                  <a:lnTo>
                    <a:pt x="362027" y="133271"/>
                  </a:lnTo>
                  <a:lnTo>
                    <a:pt x="362265" y="133281"/>
                  </a:lnTo>
                  <a:lnTo>
                    <a:pt x="362426" y="133305"/>
                  </a:lnTo>
                  <a:lnTo>
                    <a:pt x="362751" y="133376"/>
                  </a:lnTo>
                  <a:lnTo>
                    <a:pt x="363067" y="133462"/>
                  </a:lnTo>
                  <a:lnTo>
                    <a:pt x="363245" y="133514"/>
                  </a:lnTo>
                  <a:lnTo>
                    <a:pt x="363599" y="133633"/>
                  </a:lnTo>
                  <a:lnTo>
                    <a:pt x="363772" y="133686"/>
                  </a:lnTo>
                  <a:lnTo>
                    <a:pt x="363955" y="133719"/>
                  </a:lnTo>
                  <a:lnTo>
                    <a:pt x="364160" y="133729"/>
                  </a:lnTo>
                  <a:lnTo>
                    <a:pt x="364369" y="133719"/>
                  </a:lnTo>
                  <a:lnTo>
                    <a:pt x="364580" y="133690"/>
                  </a:lnTo>
                  <a:lnTo>
                    <a:pt x="364794" y="133667"/>
                  </a:lnTo>
                  <a:lnTo>
                    <a:pt x="365004" y="133658"/>
                  </a:lnTo>
                  <a:lnTo>
                    <a:pt x="365329" y="133648"/>
                  </a:lnTo>
                  <a:lnTo>
                    <a:pt x="365490" y="133648"/>
                  </a:lnTo>
                  <a:lnTo>
                    <a:pt x="365652" y="133653"/>
                  </a:lnTo>
                  <a:lnTo>
                    <a:pt x="365810" y="133672"/>
                  </a:lnTo>
                  <a:lnTo>
                    <a:pt x="365957" y="133700"/>
                  </a:lnTo>
                  <a:lnTo>
                    <a:pt x="366389" y="133819"/>
                  </a:lnTo>
                  <a:lnTo>
                    <a:pt x="366536" y="133848"/>
                  </a:lnTo>
                  <a:lnTo>
                    <a:pt x="366757" y="133862"/>
                  </a:lnTo>
                  <a:lnTo>
                    <a:pt x="366986" y="133862"/>
                  </a:lnTo>
                  <a:lnTo>
                    <a:pt x="367213" y="133843"/>
                  </a:lnTo>
                  <a:lnTo>
                    <a:pt x="367442" y="133819"/>
                  </a:lnTo>
                  <a:lnTo>
                    <a:pt x="367667" y="133786"/>
                  </a:lnTo>
                  <a:lnTo>
                    <a:pt x="367921" y="133739"/>
                  </a:lnTo>
                  <a:lnTo>
                    <a:pt x="368174" y="133681"/>
                  </a:lnTo>
                  <a:lnTo>
                    <a:pt x="368424" y="133610"/>
                  </a:lnTo>
                  <a:lnTo>
                    <a:pt x="368673" y="133534"/>
                  </a:lnTo>
                  <a:lnTo>
                    <a:pt x="368914" y="133443"/>
                  </a:lnTo>
                  <a:lnTo>
                    <a:pt x="370582" y="133362"/>
                  </a:lnTo>
                  <a:lnTo>
                    <a:pt x="371147" y="133338"/>
                  </a:lnTo>
                  <a:lnTo>
                    <a:pt x="371982" y="133281"/>
                  </a:lnTo>
                  <a:lnTo>
                    <a:pt x="373519" y="133166"/>
                  </a:lnTo>
                  <a:lnTo>
                    <a:pt x="376293" y="133824"/>
                  </a:lnTo>
                  <a:lnTo>
                    <a:pt x="377196" y="134043"/>
                  </a:lnTo>
                  <a:lnTo>
                    <a:pt x="381380" y="133762"/>
                  </a:lnTo>
                  <a:lnTo>
                    <a:pt x="384305" y="133872"/>
                  </a:lnTo>
                  <a:lnTo>
                    <a:pt x="385976" y="134034"/>
                  </a:lnTo>
                  <a:lnTo>
                    <a:pt x="386392" y="134177"/>
                  </a:lnTo>
                  <a:lnTo>
                    <a:pt x="387365" y="134191"/>
                  </a:lnTo>
                  <a:lnTo>
                    <a:pt x="388276" y="134067"/>
                  </a:lnTo>
                  <a:lnTo>
                    <a:pt x="389182" y="133810"/>
                  </a:lnTo>
                  <a:lnTo>
                    <a:pt x="389607" y="133543"/>
                  </a:lnTo>
                  <a:lnTo>
                    <a:pt x="390375" y="133419"/>
                  </a:lnTo>
                  <a:lnTo>
                    <a:pt x="391348" y="133500"/>
                  </a:lnTo>
                  <a:lnTo>
                    <a:pt x="392183" y="133581"/>
                  </a:lnTo>
                  <a:lnTo>
                    <a:pt x="394341" y="133681"/>
                  </a:lnTo>
                  <a:lnTo>
                    <a:pt x="395176" y="133690"/>
                  </a:lnTo>
                  <a:lnTo>
                    <a:pt x="396506" y="133438"/>
                  </a:lnTo>
                  <a:lnTo>
                    <a:pt x="397345" y="133181"/>
                  </a:lnTo>
                  <a:lnTo>
                    <a:pt x="398748" y="132518"/>
                  </a:lnTo>
                  <a:lnTo>
                    <a:pt x="400013" y="131785"/>
                  </a:lnTo>
                  <a:lnTo>
                    <a:pt x="402255" y="130932"/>
                  </a:lnTo>
                  <a:lnTo>
                    <a:pt x="402959" y="130531"/>
                  </a:lnTo>
                  <a:lnTo>
                    <a:pt x="404008" y="130069"/>
                  </a:lnTo>
                  <a:lnTo>
                    <a:pt x="404776" y="130012"/>
                  </a:lnTo>
                  <a:lnTo>
                    <a:pt x="405691" y="129550"/>
                  </a:lnTo>
                  <a:lnTo>
                    <a:pt x="407452" y="128072"/>
                  </a:lnTo>
                  <a:lnTo>
                    <a:pt x="407947" y="127739"/>
                  </a:lnTo>
                  <a:lnTo>
                    <a:pt x="408367" y="127610"/>
                  </a:lnTo>
                  <a:lnTo>
                    <a:pt x="408862" y="127139"/>
                  </a:lnTo>
                  <a:lnTo>
                    <a:pt x="409472" y="126933"/>
                  </a:lnTo>
                  <a:lnTo>
                    <a:pt x="409772" y="126824"/>
                  </a:lnTo>
                  <a:lnTo>
                    <a:pt x="410073" y="126705"/>
                  </a:lnTo>
                  <a:lnTo>
                    <a:pt x="410369" y="126581"/>
                  </a:lnTo>
                  <a:lnTo>
                    <a:pt x="410607" y="126481"/>
                  </a:lnTo>
                  <a:lnTo>
                    <a:pt x="411082" y="126271"/>
                  </a:lnTo>
                  <a:lnTo>
                    <a:pt x="411311" y="126152"/>
                  </a:lnTo>
                  <a:lnTo>
                    <a:pt x="411529" y="126019"/>
                  </a:lnTo>
                  <a:lnTo>
                    <a:pt x="411688" y="125904"/>
                  </a:lnTo>
                  <a:lnTo>
                    <a:pt x="411839" y="125776"/>
                  </a:lnTo>
                  <a:lnTo>
                    <a:pt x="411988" y="125642"/>
                  </a:lnTo>
                  <a:lnTo>
                    <a:pt x="412278" y="125370"/>
                  </a:lnTo>
                  <a:lnTo>
                    <a:pt x="412694" y="124994"/>
                  </a:lnTo>
                  <a:lnTo>
                    <a:pt x="412823" y="124861"/>
                  </a:lnTo>
                  <a:lnTo>
                    <a:pt x="412946" y="124722"/>
                  </a:lnTo>
                  <a:lnTo>
                    <a:pt x="413062" y="124565"/>
                  </a:lnTo>
                  <a:lnTo>
                    <a:pt x="413164" y="124403"/>
                  </a:lnTo>
                  <a:lnTo>
                    <a:pt x="413264" y="124236"/>
                  </a:lnTo>
                  <a:lnTo>
                    <a:pt x="413453" y="123903"/>
                  </a:lnTo>
                  <a:lnTo>
                    <a:pt x="413560" y="123708"/>
                  </a:lnTo>
                  <a:lnTo>
                    <a:pt x="413861" y="123112"/>
                  </a:lnTo>
                  <a:lnTo>
                    <a:pt x="414043" y="122764"/>
                  </a:lnTo>
                  <a:lnTo>
                    <a:pt x="414126" y="122616"/>
                  </a:lnTo>
                  <a:lnTo>
                    <a:pt x="414206" y="122464"/>
                  </a:lnTo>
                  <a:lnTo>
                    <a:pt x="414293" y="122321"/>
                  </a:lnTo>
                  <a:lnTo>
                    <a:pt x="414388" y="122178"/>
                  </a:lnTo>
                  <a:lnTo>
                    <a:pt x="414546" y="121977"/>
                  </a:lnTo>
                  <a:lnTo>
                    <a:pt x="414720" y="121782"/>
                  </a:lnTo>
                  <a:lnTo>
                    <a:pt x="414965" y="121515"/>
                  </a:lnTo>
                  <a:lnTo>
                    <a:pt x="415128" y="121349"/>
                  </a:lnTo>
                  <a:lnTo>
                    <a:pt x="415295" y="121187"/>
                  </a:lnTo>
                  <a:lnTo>
                    <a:pt x="415464" y="121024"/>
                  </a:lnTo>
                  <a:lnTo>
                    <a:pt x="415638" y="120867"/>
                  </a:lnTo>
                  <a:lnTo>
                    <a:pt x="417183" y="120162"/>
                  </a:lnTo>
                  <a:lnTo>
                    <a:pt x="418025" y="119972"/>
                  </a:lnTo>
                  <a:lnTo>
                    <a:pt x="418865" y="119643"/>
                  </a:lnTo>
                  <a:lnTo>
                    <a:pt x="419708" y="119109"/>
                  </a:lnTo>
                  <a:lnTo>
                    <a:pt x="421390" y="118385"/>
                  </a:lnTo>
                  <a:lnTo>
                    <a:pt x="422657" y="117717"/>
                  </a:lnTo>
                  <a:lnTo>
                    <a:pt x="425876" y="116535"/>
                  </a:lnTo>
                  <a:lnTo>
                    <a:pt x="427415" y="116149"/>
                  </a:lnTo>
                  <a:lnTo>
                    <a:pt x="428468" y="115687"/>
                  </a:lnTo>
                  <a:lnTo>
                    <a:pt x="428872" y="115463"/>
                  </a:lnTo>
                  <a:lnTo>
                    <a:pt x="429486" y="115077"/>
                  </a:lnTo>
                  <a:lnTo>
                    <a:pt x="429838" y="114839"/>
                  </a:lnTo>
                  <a:lnTo>
                    <a:pt x="430724" y="115235"/>
                  </a:lnTo>
                  <a:lnTo>
                    <a:pt x="431085" y="115120"/>
                  </a:lnTo>
                  <a:lnTo>
                    <a:pt x="430915" y="114715"/>
                  </a:lnTo>
                  <a:lnTo>
                    <a:pt x="431287" y="114072"/>
                  </a:lnTo>
                  <a:lnTo>
                    <a:pt x="431430" y="114020"/>
                  </a:lnTo>
                  <a:lnTo>
                    <a:pt x="431577" y="113972"/>
                  </a:lnTo>
                  <a:lnTo>
                    <a:pt x="431849" y="113900"/>
                  </a:lnTo>
                  <a:lnTo>
                    <a:pt x="431991" y="113857"/>
                  </a:lnTo>
                  <a:lnTo>
                    <a:pt x="432367" y="113905"/>
                  </a:lnTo>
                  <a:lnTo>
                    <a:pt x="432419" y="114034"/>
                  </a:lnTo>
                  <a:lnTo>
                    <a:pt x="432470" y="114262"/>
                  </a:lnTo>
                  <a:lnTo>
                    <a:pt x="432479" y="114463"/>
                  </a:lnTo>
                  <a:lnTo>
                    <a:pt x="433037" y="114348"/>
                  </a:lnTo>
                  <a:lnTo>
                    <a:pt x="432989" y="114115"/>
                  </a:lnTo>
                  <a:lnTo>
                    <a:pt x="432962" y="113786"/>
                  </a:lnTo>
                  <a:lnTo>
                    <a:pt x="433238" y="113443"/>
                  </a:lnTo>
                  <a:lnTo>
                    <a:pt x="433701" y="113305"/>
                  </a:lnTo>
                  <a:lnTo>
                    <a:pt x="434157" y="113262"/>
                  </a:lnTo>
                  <a:lnTo>
                    <a:pt x="434327" y="113224"/>
                  </a:lnTo>
                  <a:lnTo>
                    <a:pt x="434465" y="113238"/>
                  </a:lnTo>
                  <a:lnTo>
                    <a:pt x="434569" y="113548"/>
                  </a:lnTo>
                  <a:lnTo>
                    <a:pt x="434672" y="114067"/>
                  </a:lnTo>
                  <a:lnTo>
                    <a:pt x="434886" y="114339"/>
                  </a:lnTo>
                  <a:lnTo>
                    <a:pt x="435033" y="114353"/>
                  </a:lnTo>
                  <a:lnTo>
                    <a:pt x="435191" y="114343"/>
                  </a:lnTo>
                  <a:lnTo>
                    <a:pt x="435404" y="114262"/>
                  </a:lnTo>
                  <a:lnTo>
                    <a:pt x="435380" y="113914"/>
                  </a:lnTo>
                  <a:lnTo>
                    <a:pt x="435748" y="112947"/>
                  </a:lnTo>
                  <a:lnTo>
                    <a:pt x="436026" y="112966"/>
                  </a:lnTo>
                  <a:lnTo>
                    <a:pt x="436164" y="112962"/>
                  </a:lnTo>
                  <a:lnTo>
                    <a:pt x="436346" y="112938"/>
                  </a:lnTo>
                  <a:lnTo>
                    <a:pt x="436892" y="112833"/>
                  </a:lnTo>
                  <a:lnTo>
                    <a:pt x="437079" y="112804"/>
                  </a:lnTo>
                  <a:lnTo>
                    <a:pt x="437546" y="112747"/>
                  </a:lnTo>
                  <a:lnTo>
                    <a:pt x="437705" y="112733"/>
                  </a:lnTo>
                  <a:lnTo>
                    <a:pt x="437859" y="112728"/>
                  </a:lnTo>
                  <a:lnTo>
                    <a:pt x="438025" y="112733"/>
                  </a:lnTo>
                  <a:lnTo>
                    <a:pt x="438191" y="112742"/>
                  </a:lnTo>
                  <a:lnTo>
                    <a:pt x="438682" y="112785"/>
                  </a:lnTo>
                  <a:lnTo>
                    <a:pt x="438832" y="112795"/>
                  </a:lnTo>
                  <a:lnTo>
                    <a:pt x="439130" y="112804"/>
                  </a:lnTo>
                  <a:lnTo>
                    <a:pt x="439275" y="112819"/>
                  </a:lnTo>
                  <a:lnTo>
                    <a:pt x="439422" y="112842"/>
                  </a:lnTo>
                  <a:lnTo>
                    <a:pt x="439596" y="112895"/>
                  </a:lnTo>
                  <a:lnTo>
                    <a:pt x="439771" y="112966"/>
                  </a:lnTo>
                  <a:lnTo>
                    <a:pt x="439941" y="113043"/>
                  </a:lnTo>
                  <a:lnTo>
                    <a:pt x="440281" y="113209"/>
                  </a:lnTo>
                  <a:lnTo>
                    <a:pt x="440439" y="113276"/>
                  </a:lnTo>
                  <a:lnTo>
                    <a:pt x="440907" y="113490"/>
                  </a:lnTo>
                  <a:lnTo>
                    <a:pt x="441228" y="113667"/>
                  </a:lnTo>
                  <a:lnTo>
                    <a:pt x="441394" y="113772"/>
                  </a:lnTo>
                  <a:lnTo>
                    <a:pt x="441718" y="113991"/>
                  </a:lnTo>
                  <a:lnTo>
                    <a:pt x="441873" y="114110"/>
                  </a:lnTo>
                  <a:lnTo>
                    <a:pt x="442016" y="114229"/>
                  </a:lnTo>
                  <a:lnTo>
                    <a:pt x="442419" y="114611"/>
                  </a:lnTo>
                  <a:lnTo>
                    <a:pt x="442557" y="114734"/>
                  </a:lnTo>
                  <a:lnTo>
                    <a:pt x="442720" y="114863"/>
                  </a:lnTo>
                  <a:lnTo>
                    <a:pt x="443056" y="115101"/>
                  </a:lnTo>
                  <a:lnTo>
                    <a:pt x="443218" y="115225"/>
                  </a:lnTo>
                  <a:lnTo>
                    <a:pt x="443369" y="115358"/>
                  </a:lnTo>
                  <a:lnTo>
                    <a:pt x="443488" y="115487"/>
                  </a:lnTo>
                  <a:lnTo>
                    <a:pt x="443599" y="115621"/>
                  </a:lnTo>
                  <a:lnTo>
                    <a:pt x="443813" y="115897"/>
                  </a:lnTo>
                  <a:lnTo>
                    <a:pt x="443924" y="116026"/>
                  </a:lnTo>
                  <a:lnTo>
                    <a:pt x="444058" y="116164"/>
                  </a:lnTo>
                  <a:lnTo>
                    <a:pt x="444343" y="116421"/>
                  </a:lnTo>
                  <a:lnTo>
                    <a:pt x="444481" y="116555"/>
                  </a:lnTo>
                  <a:lnTo>
                    <a:pt x="444608" y="116693"/>
                  </a:lnTo>
                  <a:lnTo>
                    <a:pt x="444730" y="116850"/>
                  </a:lnTo>
                  <a:lnTo>
                    <a:pt x="444842" y="117017"/>
                  </a:lnTo>
                  <a:lnTo>
                    <a:pt x="445055" y="117360"/>
                  </a:lnTo>
                  <a:lnTo>
                    <a:pt x="445158" y="117536"/>
                  </a:lnTo>
                  <a:lnTo>
                    <a:pt x="445229" y="117670"/>
                  </a:lnTo>
                  <a:lnTo>
                    <a:pt x="445365" y="117956"/>
                  </a:lnTo>
                  <a:lnTo>
                    <a:pt x="445768" y="118332"/>
                  </a:lnTo>
                  <a:lnTo>
                    <a:pt x="446140" y="118513"/>
                  </a:lnTo>
                  <a:lnTo>
                    <a:pt x="446327" y="118761"/>
                  </a:lnTo>
                  <a:lnTo>
                    <a:pt x="446456" y="119104"/>
                  </a:lnTo>
                  <a:lnTo>
                    <a:pt x="446532" y="119500"/>
                  </a:lnTo>
                  <a:lnTo>
                    <a:pt x="446560" y="119900"/>
                  </a:lnTo>
                  <a:lnTo>
                    <a:pt x="446405" y="120882"/>
                  </a:lnTo>
                  <a:lnTo>
                    <a:pt x="446302" y="121210"/>
                  </a:lnTo>
                  <a:lnTo>
                    <a:pt x="446247" y="121372"/>
                  </a:lnTo>
                  <a:lnTo>
                    <a:pt x="446200" y="121539"/>
                  </a:lnTo>
                  <a:lnTo>
                    <a:pt x="446164" y="121811"/>
                  </a:lnTo>
                  <a:lnTo>
                    <a:pt x="446164" y="122230"/>
                  </a:lnTo>
                  <a:lnTo>
                    <a:pt x="446113" y="122416"/>
                  </a:lnTo>
                  <a:lnTo>
                    <a:pt x="446029" y="122597"/>
                  </a:lnTo>
                  <a:lnTo>
                    <a:pt x="445935" y="122778"/>
                  </a:lnTo>
                  <a:lnTo>
                    <a:pt x="445835" y="122959"/>
                  </a:lnTo>
                  <a:lnTo>
                    <a:pt x="445757" y="123145"/>
                  </a:lnTo>
                  <a:lnTo>
                    <a:pt x="445708" y="123317"/>
                  </a:lnTo>
                  <a:lnTo>
                    <a:pt x="445672" y="123498"/>
                  </a:lnTo>
                  <a:lnTo>
                    <a:pt x="445641" y="123679"/>
                  </a:lnTo>
                  <a:lnTo>
                    <a:pt x="445594" y="123855"/>
                  </a:lnTo>
                  <a:lnTo>
                    <a:pt x="445527" y="124012"/>
                  </a:lnTo>
                  <a:lnTo>
                    <a:pt x="445420" y="124160"/>
                  </a:lnTo>
                  <a:lnTo>
                    <a:pt x="445293" y="124293"/>
                  </a:lnTo>
                  <a:lnTo>
                    <a:pt x="444862" y="124656"/>
                  </a:lnTo>
                  <a:lnTo>
                    <a:pt x="444334" y="125127"/>
                  </a:lnTo>
                  <a:lnTo>
                    <a:pt x="443942" y="125504"/>
                  </a:lnTo>
                  <a:lnTo>
                    <a:pt x="443706" y="125752"/>
                  </a:lnTo>
                  <a:lnTo>
                    <a:pt x="443432" y="126056"/>
                  </a:lnTo>
                  <a:lnTo>
                    <a:pt x="443305" y="126214"/>
                  </a:lnTo>
                  <a:lnTo>
                    <a:pt x="443116" y="126481"/>
                  </a:lnTo>
                  <a:lnTo>
                    <a:pt x="442933" y="126795"/>
                  </a:lnTo>
                  <a:lnTo>
                    <a:pt x="442479" y="127558"/>
                  </a:lnTo>
                  <a:lnTo>
                    <a:pt x="442265" y="127901"/>
                  </a:lnTo>
                  <a:lnTo>
                    <a:pt x="441909" y="128444"/>
                  </a:lnTo>
                  <a:lnTo>
                    <a:pt x="441802" y="128630"/>
                  </a:lnTo>
                  <a:lnTo>
                    <a:pt x="441682" y="128849"/>
                  </a:lnTo>
                  <a:lnTo>
                    <a:pt x="441575" y="129073"/>
                  </a:lnTo>
                  <a:lnTo>
                    <a:pt x="441370" y="129530"/>
                  </a:lnTo>
                  <a:lnTo>
                    <a:pt x="441156" y="129964"/>
                  </a:lnTo>
                  <a:lnTo>
                    <a:pt x="440827" y="130588"/>
                  </a:lnTo>
                  <a:lnTo>
                    <a:pt x="440629" y="130979"/>
                  </a:lnTo>
                  <a:lnTo>
                    <a:pt x="440451" y="131342"/>
                  </a:lnTo>
                  <a:lnTo>
                    <a:pt x="440364" y="131527"/>
                  </a:lnTo>
                  <a:lnTo>
                    <a:pt x="440103" y="132056"/>
                  </a:lnTo>
                  <a:lnTo>
                    <a:pt x="439854" y="132575"/>
                  </a:lnTo>
                  <a:lnTo>
                    <a:pt x="439707" y="132914"/>
                  </a:lnTo>
                  <a:lnTo>
                    <a:pt x="439493" y="133252"/>
                  </a:lnTo>
                  <a:lnTo>
                    <a:pt x="439418" y="133658"/>
                  </a:lnTo>
                  <a:lnTo>
                    <a:pt x="439204" y="134134"/>
                  </a:lnTo>
                  <a:lnTo>
                    <a:pt x="439130" y="134544"/>
                  </a:lnTo>
                  <a:lnTo>
                    <a:pt x="438912" y="135087"/>
                  </a:lnTo>
                  <a:lnTo>
                    <a:pt x="438836" y="135358"/>
                  </a:lnTo>
                  <a:lnTo>
                    <a:pt x="438108" y="137532"/>
                  </a:lnTo>
                  <a:lnTo>
                    <a:pt x="438104" y="137942"/>
                  </a:lnTo>
                  <a:lnTo>
                    <a:pt x="437811" y="138756"/>
                  </a:lnTo>
                  <a:lnTo>
                    <a:pt x="435946" y="142549"/>
                  </a:lnTo>
                  <a:lnTo>
                    <a:pt x="435796" y="143026"/>
                  </a:lnTo>
                  <a:lnTo>
                    <a:pt x="435222" y="144246"/>
                  </a:lnTo>
                  <a:lnTo>
                    <a:pt x="434795" y="144989"/>
                  </a:lnTo>
                  <a:lnTo>
                    <a:pt x="434434" y="145804"/>
                  </a:lnTo>
                  <a:lnTo>
                    <a:pt x="434002" y="146614"/>
                  </a:lnTo>
                  <a:lnTo>
                    <a:pt x="433857" y="147091"/>
                  </a:lnTo>
                  <a:lnTo>
                    <a:pt x="432419" y="150074"/>
                  </a:lnTo>
                  <a:lnTo>
                    <a:pt x="431991" y="150817"/>
                  </a:lnTo>
                  <a:lnTo>
                    <a:pt x="431846" y="151294"/>
                  </a:lnTo>
                  <a:lnTo>
                    <a:pt x="431485" y="152104"/>
                  </a:lnTo>
                  <a:lnTo>
                    <a:pt x="431379" y="152404"/>
                  </a:lnTo>
                  <a:lnTo>
                    <a:pt x="431252" y="152657"/>
                  </a:lnTo>
                  <a:lnTo>
                    <a:pt x="430994" y="153157"/>
                  </a:lnTo>
                  <a:lnTo>
                    <a:pt x="430864" y="153405"/>
                  </a:lnTo>
                  <a:lnTo>
                    <a:pt x="430729" y="153653"/>
                  </a:lnTo>
                  <a:lnTo>
                    <a:pt x="430590" y="153867"/>
                  </a:lnTo>
                  <a:lnTo>
                    <a:pt x="430421" y="154086"/>
                  </a:lnTo>
                  <a:lnTo>
                    <a:pt x="430266" y="154305"/>
                  </a:lnTo>
                  <a:lnTo>
                    <a:pt x="430163" y="154506"/>
                  </a:lnTo>
                  <a:lnTo>
                    <a:pt x="430330" y="154911"/>
                  </a:lnTo>
                  <a:lnTo>
                    <a:pt x="430610" y="155111"/>
                  </a:lnTo>
                  <a:lnTo>
                    <a:pt x="430749" y="155201"/>
                  </a:lnTo>
                  <a:lnTo>
                    <a:pt x="431125" y="155478"/>
                  </a:lnTo>
                  <a:lnTo>
                    <a:pt x="431259" y="155549"/>
                  </a:lnTo>
                  <a:lnTo>
                    <a:pt x="431758" y="155563"/>
                  </a:lnTo>
                  <a:lnTo>
                    <a:pt x="432185" y="155468"/>
                  </a:lnTo>
                  <a:lnTo>
                    <a:pt x="432367" y="155425"/>
                  </a:lnTo>
                  <a:lnTo>
                    <a:pt x="432550" y="155373"/>
                  </a:lnTo>
                  <a:lnTo>
                    <a:pt x="432728" y="155316"/>
                  </a:lnTo>
                  <a:lnTo>
                    <a:pt x="432973" y="155192"/>
                  </a:lnTo>
                  <a:lnTo>
                    <a:pt x="433452" y="155011"/>
                  </a:lnTo>
                  <a:lnTo>
                    <a:pt x="433737" y="155068"/>
                  </a:lnTo>
                  <a:lnTo>
                    <a:pt x="433904" y="155073"/>
                  </a:lnTo>
                  <a:lnTo>
                    <a:pt x="434073" y="155073"/>
                  </a:lnTo>
                  <a:lnTo>
                    <a:pt x="434411" y="155054"/>
                  </a:lnTo>
                  <a:lnTo>
                    <a:pt x="434581" y="155035"/>
                  </a:lnTo>
                  <a:lnTo>
                    <a:pt x="434712" y="155011"/>
                  </a:lnTo>
                  <a:lnTo>
                    <a:pt x="435104" y="154925"/>
                  </a:lnTo>
                  <a:lnTo>
                    <a:pt x="435233" y="154906"/>
                  </a:lnTo>
                  <a:lnTo>
                    <a:pt x="435476" y="154887"/>
                  </a:lnTo>
                  <a:lnTo>
                    <a:pt x="435717" y="154892"/>
                  </a:lnTo>
                  <a:lnTo>
                    <a:pt x="436204" y="154920"/>
                  </a:lnTo>
                  <a:lnTo>
                    <a:pt x="436449" y="154925"/>
                  </a:lnTo>
                  <a:lnTo>
                    <a:pt x="437233" y="154915"/>
                  </a:lnTo>
                  <a:lnTo>
                    <a:pt x="438017" y="154887"/>
                  </a:lnTo>
                  <a:lnTo>
                    <a:pt x="438987" y="154825"/>
                  </a:lnTo>
                  <a:lnTo>
                    <a:pt x="439569" y="154777"/>
                  </a:lnTo>
                  <a:lnTo>
                    <a:pt x="440194" y="154711"/>
                  </a:lnTo>
                  <a:lnTo>
                    <a:pt x="440867" y="154615"/>
                  </a:lnTo>
                  <a:lnTo>
                    <a:pt x="441203" y="154572"/>
                  </a:lnTo>
                  <a:lnTo>
                    <a:pt x="441540" y="154544"/>
                  </a:lnTo>
                  <a:lnTo>
                    <a:pt x="441793" y="154529"/>
                  </a:lnTo>
                  <a:lnTo>
                    <a:pt x="443065" y="154510"/>
                  </a:lnTo>
                  <a:lnTo>
                    <a:pt x="443586" y="154491"/>
                  </a:lnTo>
                  <a:lnTo>
                    <a:pt x="444109" y="154491"/>
                  </a:lnTo>
                  <a:lnTo>
                    <a:pt x="444316" y="154496"/>
                  </a:lnTo>
                  <a:lnTo>
                    <a:pt x="444521" y="154506"/>
                  </a:lnTo>
                  <a:lnTo>
                    <a:pt x="444933" y="154534"/>
                  </a:lnTo>
                  <a:lnTo>
                    <a:pt x="445380" y="154592"/>
                  </a:lnTo>
                  <a:lnTo>
                    <a:pt x="445625" y="154634"/>
                  </a:lnTo>
                  <a:lnTo>
                    <a:pt x="446109" y="154744"/>
                  </a:lnTo>
                  <a:lnTo>
                    <a:pt x="446342" y="154811"/>
                  </a:lnTo>
                  <a:lnTo>
                    <a:pt x="446572" y="154887"/>
                  </a:lnTo>
                  <a:lnTo>
                    <a:pt x="446793" y="154973"/>
                  </a:lnTo>
                  <a:lnTo>
                    <a:pt x="447237" y="155163"/>
                  </a:lnTo>
                  <a:lnTo>
                    <a:pt x="447747" y="155373"/>
                  </a:lnTo>
                  <a:lnTo>
                    <a:pt x="448044" y="155487"/>
                  </a:lnTo>
                  <a:lnTo>
                    <a:pt x="448333" y="155611"/>
                  </a:lnTo>
                  <a:lnTo>
                    <a:pt x="448618" y="155740"/>
                  </a:lnTo>
                  <a:lnTo>
                    <a:pt x="448892" y="155892"/>
                  </a:lnTo>
                  <a:lnTo>
                    <a:pt x="449093" y="156021"/>
                  </a:lnTo>
                  <a:lnTo>
                    <a:pt x="449478" y="156316"/>
                  </a:lnTo>
                  <a:lnTo>
                    <a:pt x="449667" y="156469"/>
                  </a:lnTo>
                  <a:lnTo>
                    <a:pt x="449861" y="156612"/>
                  </a:lnTo>
                  <a:lnTo>
                    <a:pt x="450248" y="156883"/>
                  </a:lnTo>
                  <a:lnTo>
                    <a:pt x="450444" y="157012"/>
                  </a:lnTo>
                  <a:lnTo>
                    <a:pt x="450827" y="157289"/>
                  </a:lnTo>
                  <a:lnTo>
                    <a:pt x="451017" y="157436"/>
                  </a:lnTo>
                  <a:lnTo>
                    <a:pt x="451199" y="157589"/>
                  </a:lnTo>
                  <a:lnTo>
                    <a:pt x="451564" y="157903"/>
                  </a:lnTo>
                  <a:lnTo>
                    <a:pt x="451749" y="158056"/>
                  </a:lnTo>
                  <a:lnTo>
                    <a:pt x="451900" y="158170"/>
                  </a:lnTo>
                  <a:lnTo>
                    <a:pt x="452205" y="158389"/>
                  </a:lnTo>
                  <a:lnTo>
                    <a:pt x="452351" y="158504"/>
                  </a:lnTo>
                  <a:lnTo>
                    <a:pt x="452564" y="158723"/>
                  </a:lnTo>
                  <a:lnTo>
                    <a:pt x="452711" y="158914"/>
                  </a:lnTo>
                  <a:lnTo>
                    <a:pt x="452849" y="159109"/>
                  </a:lnTo>
                  <a:lnTo>
                    <a:pt x="453096" y="159409"/>
                  </a:lnTo>
                  <a:lnTo>
                    <a:pt x="453025" y="159910"/>
                  </a:lnTo>
                  <a:lnTo>
                    <a:pt x="452831" y="160172"/>
                  </a:lnTo>
                  <a:lnTo>
                    <a:pt x="452695" y="160286"/>
                  </a:lnTo>
                  <a:lnTo>
                    <a:pt x="452553" y="160386"/>
                  </a:lnTo>
                  <a:lnTo>
                    <a:pt x="452406" y="160467"/>
                  </a:lnTo>
                  <a:lnTo>
                    <a:pt x="452261" y="160519"/>
                  </a:lnTo>
                  <a:lnTo>
                    <a:pt x="452105" y="160558"/>
                  </a:lnTo>
                  <a:lnTo>
                    <a:pt x="451940" y="160577"/>
                  </a:lnTo>
                  <a:lnTo>
                    <a:pt x="451773" y="160586"/>
                  </a:lnTo>
                  <a:lnTo>
                    <a:pt x="451611" y="160591"/>
                  </a:lnTo>
                  <a:lnTo>
                    <a:pt x="451444" y="160586"/>
                  </a:lnTo>
                  <a:lnTo>
                    <a:pt x="451279" y="160567"/>
                  </a:lnTo>
                  <a:lnTo>
                    <a:pt x="450943" y="160505"/>
                  </a:lnTo>
                  <a:lnTo>
                    <a:pt x="450487" y="160458"/>
                  </a:lnTo>
                  <a:lnTo>
                    <a:pt x="450201" y="160434"/>
                  </a:lnTo>
                  <a:lnTo>
                    <a:pt x="449912" y="160415"/>
                  </a:lnTo>
                  <a:lnTo>
                    <a:pt x="449624" y="160400"/>
                  </a:lnTo>
                  <a:lnTo>
                    <a:pt x="449335" y="160391"/>
                  </a:lnTo>
                  <a:lnTo>
                    <a:pt x="446347" y="160100"/>
                  </a:lnTo>
                  <a:lnTo>
                    <a:pt x="445926" y="160095"/>
                  </a:lnTo>
                  <a:lnTo>
                    <a:pt x="445581" y="160024"/>
                  </a:lnTo>
                  <a:lnTo>
                    <a:pt x="444256" y="160005"/>
                  </a:lnTo>
                  <a:lnTo>
                    <a:pt x="442933" y="160119"/>
                  </a:lnTo>
                  <a:lnTo>
                    <a:pt x="442506" y="160524"/>
                  </a:lnTo>
                  <a:lnTo>
                    <a:pt x="442154" y="160929"/>
                  </a:lnTo>
                  <a:lnTo>
                    <a:pt x="441711" y="162697"/>
                  </a:lnTo>
                  <a:lnTo>
                    <a:pt x="441702" y="163174"/>
                  </a:lnTo>
                  <a:lnTo>
                    <a:pt x="441555" y="163579"/>
                  </a:lnTo>
                  <a:lnTo>
                    <a:pt x="441481" y="164055"/>
                  </a:lnTo>
                  <a:lnTo>
                    <a:pt x="441575" y="164237"/>
                  </a:lnTo>
                  <a:lnTo>
                    <a:pt x="441686" y="164408"/>
                  </a:lnTo>
                  <a:lnTo>
                    <a:pt x="441802" y="164575"/>
                  </a:lnTo>
                  <a:lnTo>
                    <a:pt x="441932" y="164737"/>
                  </a:lnTo>
                  <a:lnTo>
                    <a:pt x="442067" y="164885"/>
                  </a:lnTo>
                  <a:lnTo>
                    <a:pt x="442237" y="165037"/>
                  </a:lnTo>
                  <a:lnTo>
                    <a:pt x="442419" y="165170"/>
                  </a:lnTo>
                  <a:lnTo>
                    <a:pt x="442807" y="165423"/>
                  </a:lnTo>
                  <a:lnTo>
                    <a:pt x="443191" y="165690"/>
                  </a:lnTo>
                  <a:lnTo>
                    <a:pt x="443405" y="165828"/>
                  </a:lnTo>
                  <a:lnTo>
                    <a:pt x="443606" y="165966"/>
                  </a:lnTo>
                  <a:lnTo>
                    <a:pt x="443784" y="166119"/>
                  </a:lnTo>
                  <a:lnTo>
                    <a:pt x="443920" y="166295"/>
                  </a:lnTo>
                  <a:lnTo>
                    <a:pt x="443982" y="166457"/>
                  </a:lnTo>
                  <a:lnTo>
                    <a:pt x="444022" y="166634"/>
                  </a:lnTo>
                  <a:lnTo>
                    <a:pt x="444073" y="167000"/>
                  </a:lnTo>
                  <a:lnTo>
                    <a:pt x="444120" y="167172"/>
                  </a:lnTo>
                  <a:lnTo>
                    <a:pt x="444224" y="167386"/>
                  </a:lnTo>
                  <a:lnTo>
                    <a:pt x="444354" y="167591"/>
                  </a:lnTo>
                  <a:lnTo>
                    <a:pt x="444497" y="167792"/>
                  </a:lnTo>
                  <a:lnTo>
                    <a:pt x="444632" y="167991"/>
                  </a:lnTo>
                  <a:lnTo>
                    <a:pt x="444750" y="168201"/>
                  </a:lnTo>
                  <a:lnTo>
                    <a:pt x="444846" y="168430"/>
                  </a:lnTo>
                  <a:lnTo>
                    <a:pt x="444929" y="168663"/>
                  </a:lnTo>
                  <a:lnTo>
                    <a:pt x="445000" y="168902"/>
                  </a:lnTo>
                  <a:lnTo>
                    <a:pt x="445075" y="169140"/>
                  </a:lnTo>
                  <a:lnTo>
                    <a:pt x="445167" y="169368"/>
                  </a:lnTo>
                  <a:lnTo>
                    <a:pt x="445269" y="169593"/>
                  </a:lnTo>
                  <a:lnTo>
                    <a:pt x="445625" y="170246"/>
                  </a:lnTo>
                  <a:lnTo>
                    <a:pt x="445724" y="170469"/>
                  </a:lnTo>
                  <a:lnTo>
                    <a:pt x="445808" y="170698"/>
                  </a:lnTo>
                  <a:lnTo>
                    <a:pt x="445883" y="170932"/>
                  </a:lnTo>
                  <a:lnTo>
                    <a:pt x="445950" y="171165"/>
                  </a:lnTo>
                  <a:lnTo>
                    <a:pt x="446013" y="171399"/>
                  </a:lnTo>
                  <a:lnTo>
                    <a:pt x="446097" y="171799"/>
                  </a:lnTo>
                  <a:lnTo>
                    <a:pt x="446124" y="171956"/>
                  </a:lnTo>
                  <a:lnTo>
                    <a:pt x="446195" y="172442"/>
                  </a:lnTo>
                  <a:lnTo>
                    <a:pt x="446251" y="172790"/>
                  </a:lnTo>
                  <a:lnTo>
                    <a:pt x="446327" y="173314"/>
                  </a:lnTo>
                  <a:lnTo>
                    <a:pt x="446421" y="173925"/>
                  </a:lnTo>
                  <a:lnTo>
                    <a:pt x="446445" y="174129"/>
                  </a:lnTo>
                  <a:lnTo>
                    <a:pt x="446453" y="174334"/>
                  </a:lnTo>
                  <a:lnTo>
                    <a:pt x="446449" y="174573"/>
                  </a:lnTo>
                  <a:lnTo>
                    <a:pt x="446441" y="174815"/>
                  </a:lnTo>
                  <a:lnTo>
                    <a:pt x="446418" y="175054"/>
                  </a:lnTo>
                  <a:lnTo>
                    <a:pt x="446369" y="175282"/>
                  </a:lnTo>
                  <a:lnTo>
                    <a:pt x="446287" y="175492"/>
                  </a:lnTo>
                  <a:lnTo>
                    <a:pt x="446187" y="175654"/>
                  </a:lnTo>
                  <a:lnTo>
                    <a:pt x="446064" y="175802"/>
                  </a:lnTo>
                  <a:lnTo>
                    <a:pt x="445922" y="175945"/>
                  </a:lnTo>
                  <a:lnTo>
                    <a:pt x="445625" y="176212"/>
                  </a:lnTo>
                  <a:lnTo>
                    <a:pt x="445487" y="176331"/>
                  </a:lnTo>
                  <a:lnTo>
                    <a:pt x="445345" y="176445"/>
                  </a:lnTo>
                  <a:lnTo>
                    <a:pt x="445194" y="176560"/>
                  </a:lnTo>
                  <a:lnTo>
                    <a:pt x="444470" y="177098"/>
                  </a:lnTo>
                  <a:lnTo>
                    <a:pt x="444319" y="177193"/>
                  </a:lnTo>
                  <a:lnTo>
                    <a:pt x="444165" y="177274"/>
                  </a:lnTo>
                  <a:lnTo>
                    <a:pt x="443998" y="177341"/>
                  </a:lnTo>
                  <a:lnTo>
                    <a:pt x="443824" y="177403"/>
                  </a:lnTo>
                  <a:lnTo>
                    <a:pt x="443646" y="177446"/>
                  </a:lnTo>
                  <a:lnTo>
                    <a:pt x="443472" y="177474"/>
                  </a:lnTo>
                  <a:lnTo>
                    <a:pt x="443298" y="177479"/>
                  </a:lnTo>
                  <a:lnTo>
                    <a:pt x="442110" y="176807"/>
                  </a:lnTo>
                  <a:lnTo>
                    <a:pt x="441691" y="176788"/>
                  </a:lnTo>
                  <a:lnTo>
                    <a:pt x="441172" y="176788"/>
                  </a:lnTo>
                  <a:lnTo>
                    <a:pt x="440998" y="176783"/>
                  </a:lnTo>
                  <a:lnTo>
                    <a:pt x="440682" y="176755"/>
                  </a:lnTo>
                  <a:lnTo>
                    <a:pt x="439976" y="176674"/>
                  </a:lnTo>
                  <a:lnTo>
                    <a:pt x="439631" y="176617"/>
                  </a:lnTo>
                  <a:lnTo>
                    <a:pt x="439482" y="176545"/>
                  </a:lnTo>
                  <a:lnTo>
                    <a:pt x="439188" y="176336"/>
                  </a:lnTo>
                  <a:lnTo>
                    <a:pt x="439050" y="176259"/>
                  </a:lnTo>
                  <a:lnTo>
                    <a:pt x="438602" y="176417"/>
                  </a:lnTo>
                  <a:lnTo>
                    <a:pt x="438282" y="176712"/>
                  </a:lnTo>
                  <a:lnTo>
                    <a:pt x="438168" y="176846"/>
                  </a:lnTo>
                  <a:lnTo>
                    <a:pt x="438057" y="176984"/>
                  </a:lnTo>
                  <a:lnTo>
                    <a:pt x="437819" y="177236"/>
                  </a:lnTo>
                  <a:lnTo>
                    <a:pt x="437633" y="177360"/>
                  </a:lnTo>
                  <a:lnTo>
                    <a:pt x="437427" y="177460"/>
                  </a:lnTo>
                  <a:lnTo>
                    <a:pt x="437213" y="177555"/>
                  </a:lnTo>
                  <a:lnTo>
                    <a:pt x="437023" y="177660"/>
                  </a:lnTo>
                  <a:lnTo>
                    <a:pt x="436869" y="177803"/>
                  </a:lnTo>
                  <a:lnTo>
                    <a:pt x="436785" y="177932"/>
                  </a:lnTo>
                  <a:lnTo>
                    <a:pt x="436714" y="178070"/>
                  </a:lnTo>
                  <a:lnTo>
                    <a:pt x="436656" y="178218"/>
                  </a:lnTo>
                  <a:lnTo>
                    <a:pt x="436607" y="178370"/>
                  </a:lnTo>
                  <a:lnTo>
                    <a:pt x="436567" y="178523"/>
                  </a:lnTo>
                  <a:lnTo>
                    <a:pt x="436545" y="178695"/>
                  </a:lnTo>
                  <a:lnTo>
                    <a:pt x="436545" y="178866"/>
                  </a:lnTo>
                  <a:lnTo>
                    <a:pt x="436560" y="179223"/>
                  </a:lnTo>
                  <a:lnTo>
                    <a:pt x="436556" y="179395"/>
                  </a:lnTo>
                  <a:lnTo>
                    <a:pt x="436540" y="179528"/>
                  </a:lnTo>
                  <a:lnTo>
                    <a:pt x="436516" y="179657"/>
                  </a:lnTo>
                  <a:lnTo>
                    <a:pt x="436478" y="179919"/>
                  </a:lnTo>
                  <a:lnTo>
                    <a:pt x="436473" y="180048"/>
                  </a:lnTo>
                  <a:lnTo>
                    <a:pt x="436480" y="180210"/>
                  </a:lnTo>
                  <a:lnTo>
                    <a:pt x="436496" y="180372"/>
                  </a:lnTo>
                  <a:lnTo>
                    <a:pt x="436525" y="180534"/>
                  </a:lnTo>
                  <a:lnTo>
                    <a:pt x="436560" y="180691"/>
                  </a:lnTo>
                  <a:lnTo>
                    <a:pt x="436600" y="180848"/>
                  </a:lnTo>
                  <a:lnTo>
                    <a:pt x="436656" y="181001"/>
                  </a:lnTo>
                  <a:lnTo>
                    <a:pt x="436718" y="181144"/>
                  </a:lnTo>
                  <a:lnTo>
                    <a:pt x="436790" y="181287"/>
                  </a:lnTo>
                  <a:lnTo>
                    <a:pt x="436845" y="181435"/>
                  </a:lnTo>
                  <a:lnTo>
                    <a:pt x="436774" y="182225"/>
                  </a:lnTo>
                  <a:lnTo>
                    <a:pt x="436513" y="182621"/>
                  </a:lnTo>
                  <a:lnTo>
                    <a:pt x="436275" y="183026"/>
                  </a:lnTo>
                  <a:lnTo>
                    <a:pt x="436204" y="183193"/>
                  </a:lnTo>
                  <a:lnTo>
                    <a:pt x="436124" y="183460"/>
                  </a:lnTo>
                  <a:lnTo>
                    <a:pt x="436109" y="183612"/>
                  </a:lnTo>
                  <a:lnTo>
                    <a:pt x="436113" y="183774"/>
                  </a:lnTo>
                  <a:lnTo>
                    <a:pt x="436128" y="183936"/>
                  </a:lnTo>
                  <a:lnTo>
                    <a:pt x="436184" y="184260"/>
                  </a:lnTo>
                  <a:lnTo>
                    <a:pt x="436220" y="184408"/>
                  </a:lnTo>
                  <a:lnTo>
                    <a:pt x="436315" y="184694"/>
                  </a:lnTo>
                  <a:lnTo>
                    <a:pt x="436358" y="184848"/>
                  </a:lnTo>
                  <a:lnTo>
                    <a:pt x="436386" y="184990"/>
                  </a:lnTo>
                  <a:lnTo>
                    <a:pt x="436398" y="185147"/>
                  </a:lnTo>
                  <a:lnTo>
                    <a:pt x="436398" y="185309"/>
                  </a:lnTo>
                  <a:lnTo>
                    <a:pt x="436378" y="185628"/>
                  </a:lnTo>
                  <a:lnTo>
                    <a:pt x="436374" y="185790"/>
                  </a:lnTo>
                  <a:lnTo>
                    <a:pt x="436394" y="186166"/>
                  </a:lnTo>
                  <a:lnTo>
                    <a:pt x="436422" y="186543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0" name="pg170"/>
            <p:cNvSpPr/>
            <p:nvPr/>
          </p:nvSpPr>
          <p:spPr>
            <a:xfrm>
              <a:off x="6345579" y="2930591"/>
              <a:ext cx="28905" cy="57445"/>
            </a:xfrm>
            <a:custGeom>
              <a:avLst/>
              <a:gdLst/>
              <a:ahLst/>
              <a:cxnLst/>
              <a:rect l="0" t="0" r="0" b="0"/>
              <a:pathLst>
                <a:path w="28905" h="57445">
                  <a:moveTo>
                    <a:pt x="490" y="6823"/>
                  </a:moveTo>
                  <a:lnTo>
                    <a:pt x="510" y="5599"/>
                  </a:lnTo>
                  <a:lnTo>
                    <a:pt x="1378" y="3426"/>
                  </a:lnTo>
                  <a:lnTo>
                    <a:pt x="1658" y="3087"/>
                  </a:lnTo>
                  <a:lnTo>
                    <a:pt x="2235" y="1801"/>
                  </a:lnTo>
                  <a:lnTo>
                    <a:pt x="2877" y="991"/>
                  </a:lnTo>
                  <a:lnTo>
                    <a:pt x="3301" y="591"/>
                  </a:lnTo>
                  <a:lnTo>
                    <a:pt x="3792" y="390"/>
                  </a:lnTo>
                  <a:lnTo>
                    <a:pt x="4208" y="329"/>
                  </a:lnTo>
                  <a:lnTo>
                    <a:pt x="4841" y="0"/>
                  </a:lnTo>
                  <a:lnTo>
                    <a:pt x="5538" y="9"/>
                  </a:lnTo>
                  <a:lnTo>
                    <a:pt x="6230" y="157"/>
                  </a:lnTo>
                  <a:lnTo>
                    <a:pt x="6651" y="162"/>
                  </a:lnTo>
                  <a:lnTo>
                    <a:pt x="7481" y="514"/>
                  </a:lnTo>
                  <a:lnTo>
                    <a:pt x="8376" y="1143"/>
                  </a:lnTo>
                  <a:lnTo>
                    <a:pt x="9203" y="1839"/>
                  </a:lnTo>
                  <a:lnTo>
                    <a:pt x="10225" y="3083"/>
                  </a:lnTo>
                  <a:lnTo>
                    <a:pt x="13634" y="8048"/>
                  </a:lnTo>
                  <a:lnTo>
                    <a:pt x="14382" y="9354"/>
                  </a:lnTo>
                  <a:lnTo>
                    <a:pt x="15466" y="11146"/>
                  </a:lnTo>
                  <a:lnTo>
                    <a:pt x="16491" y="12456"/>
                  </a:lnTo>
                  <a:lnTo>
                    <a:pt x="17306" y="13767"/>
                  </a:lnTo>
                  <a:lnTo>
                    <a:pt x="17711" y="14658"/>
                  </a:lnTo>
                  <a:lnTo>
                    <a:pt x="17909" y="15482"/>
                  </a:lnTo>
                  <a:lnTo>
                    <a:pt x="17805" y="17593"/>
                  </a:lnTo>
                  <a:lnTo>
                    <a:pt x="17722" y="18479"/>
                  </a:lnTo>
                  <a:lnTo>
                    <a:pt x="17718" y="18889"/>
                  </a:lnTo>
                  <a:lnTo>
                    <a:pt x="18502" y="22382"/>
                  </a:lnTo>
                  <a:lnTo>
                    <a:pt x="18557" y="23202"/>
                  </a:lnTo>
                  <a:lnTo>
                    <a:pt x="19619" y="26699"/>
                  </a:lnTo>
                  <a:lnTo>
                    <a:pt x="19891" y="27181"/>
                  </a:lnTo>
                  <a:lnTo>
                    <a:pt x="20156" y="28005"/>
                  </a:lnTo>
                  <a:lnTo>
                    <a:pt x="20426" y="28553"/>
                  </a:lnTo>
                  <a:lnTo>
                    <a:pt x="20838" y="28968"/>
                  </a:lnTo>
                  <a:lnTo>
                    <a:pt x="21768" y="31984"/>
                  </a:lnTo>
                  <a:lnTo>
                    <a:pt x="22374" y="33224"/>
                  </a:lnTo>
                  <a:lnTo>
                    <a:pt x="22710" y="34048"/>
                  </a:lnTo>
                  <a:lnTo>
                    <a:pt x="23521" y="35763"/>
                  </a:lnTo>
                  <a:lnTo>
                    <a:pt x="24603" y="37827"/>
                  </a:lnTo>
                  <a:lnTo>
                    <a:pt x="26032" y="40104"/>
                  </a:lnTo>
                  <a:lnTo>
                    <a:pt x="26847" y="41410"/>
                  </a:lnTo>
                  <a:lnTo>
                    <a:pt x="27184" y="42306"/>
                  </a:lnTo>
                  <a:lnTo>
                    <a:pt x="27437" y="44012"/>
                  </a:lnTo>
                  <a:lnTo>
                    <a:pt x="27567" y="44427"/>
                  </a:lnTo>
                  <a:lnTo>
                    <a:pt x="27560" y="44903"/>
                  </a:lnTo>
                  <a:lnTo>
                    <a:pt x="27687" y="45790"/>
                  </a:lnTo>
                  <a:lnTo>
                    <a:pt x="27821" y="46204"/>
                  </a:lnTo>
                  <a:lnTo>
                    <a:pt x="28137" y="48391"/>
                  </a:lnTo>
                  <a:lnTo>
                    <a:pt x="28466" y="49626"/>
                  </a:lnTo>
                  <a:lnTo>
                    <a:pt x="28905" y="52632"/>
                  </a:lnTo>
                  <a:lnTo>
                    <a:pt x="28747" y="53929"/>
                  </a:lnTo>
                  <a:lnTo>
                    <a:pt x="28600" y="54405"/>
                  </a:lnTo>
                  <a:lnTo>
                    <a:pt x="28435" y="56106"/>
                  </a:lnTo>
                  <a:lnTo>
                    <a:pt x="28292" y="56516"/>
                  </a:lnTo>
                  <a:lnTo>
                    <a:pt x="28079" y="56855"/>
                  </a:lnTo>
                  <a:lnTo>
                    <a:pt x="27583" y="57188"/>
                  </a:lnTo>
                  <a:lnTo>
                    <a:pt x="26745" y="57445"/>
                  </a:lnTo>
                  <a:lnTo>
                    <a:pt x="25912" y="57298"/>
                  </a:lnTo>
                  <a:lnTo>
                    <a:pt x="25086" y="56669"/>
                  </a:lnTo>
                  <a:lnTo>
                    <a:pt x="22552" y="53833"/>
                  </a:lnTo>
                  <a:lnTo>
                    <a:pt x="20960" y="52923"/>
                  </a:lnTo>
                  <a:lnTo>
                    <a:pt x="19923" y="52499"/>
                  </a:lnTo>
                  <a:lnTo>
                    <a:pt x="19227" y="52490"/>
                  </a:lnTo>
                  <a:lnTo>
                    <a:pt x="18878" y="52551"/>
                  </a:lnTo>
                  <a:lnTo>
                    <a:pt x="18391" y="52542"/>
                  </a:lnTo>
                  <a:lnTo>
                    <a:pt x="17972" y="52604"/>
                  </a:lnTo>
                  <a:lnTo>
                    <a:pt x="17065" y="52661"/>
                  </a:lnTo>
                  <a:lnTo>
                    <a:pt x="16752" y="52699"/>
                  </a:lnTo>
                  <a:lnTo>
                    <a:pt x="16428" y="52709"/>
                  </a:lnTo>
                  <a:lnTo>
                    <a:pt x="16099" y="52680"/>
                  </a:lnTo>
                  <a:lnTo>
                    <a:pt x="15778" y="52623"/>
                  </a:lnTo>
                  <a:lnTo>
                    <a:pt x="15473" y="52537"/>
                  </a:lnTo>
                  <a:lnTo>
                    <a:pt x="15311" y="52475"/>
                  </a:lnTo>
                  <a:lnTo>
                    <a:pt x="15149" y="52404"/>
                  </a:lnTo>
                  <a:lnTo>
                    <a:pt x="14990" y="52323"/>
                  </a:lnTo>
                  <a:lnTo>
                    <a:pt x="14841" y="52232"/>
                  </a:lnTo>
                  <a:lnTo>
                    <a:pt x="14702" y="52127"/>
                  </a:lnTo>
                  <a:lnTo>
                    <a:pt x="14563" y="52003"/>
                  </a:lnTo>
                  <a:lnTo>
                    <a:pt x="14440" y="51860"/>
                  </a:lnTo>
                  <a:lnTo>
                    <a:pt x="14211" y="51556"/>
                  </a:lnTo>
                  <a:lnTo>
                    <a:pt x="14088" y="51408"/>
                  </a:lnTo>
                  <a:lnTo>
                    <a:pt x="13843" y="51155"/>
                  </a:lnTo>
                  <a:lnTo>
                    <a:pt x="13589" y="50903"/>
                  </a:lnTo>
                  <a:lnTo>
                    <a:pt x="13329" y="50664"/>
                  </a:lnTo>
                  <a:lnTo>
                    <a:pt x="13059" y="50431"/>
                  </a:lnTo>
                  <a:lnTo>
                    <a:pt x="12786" y="50207"/>
                  </a:lnTo>
                  <a:lnTo>
                    <a:pt x="11420" y="48410"/>
                  </a:lnTo>
                  <a:lnTo>
                    <a:pt x="11013" y="47519"/>
                  </a:lnTo>
                  <a:lnTo>
                    <a:pt x="10751" y="46628"/>
                  </a:lnTo>
                  <a:lnTo>
                    <a:pt x="10252" y="42797"/>
                  </a:lnTo>
                  <a:lnTo>
                    <a:pt x="10232" y="39456"/>
                  </a:lnTo>
                  <a:lnTo>
                    <a:pt x="10236" y="39046"/>
                  </a:lnTo>
                  <a:lnTo>
                    <a:pt x="10125" y="37336"/>
                  </a:lnTo>
                  <a:lnTo>
                    <a:pt x="9928" y="36449"/>
                  </a:lnTo>
                  <a:lnTo>
                    <a:pt x="9935" y="36039"/>
                  </a:lnTo>
                  <a:lnTo>
                    <a:pt x="9821" y="34329"/>
                  </a:lnTo>
                  <a:lnTo>
                    <a:pt x="9896" y="33924"/>
                  </a:lnTo>
                  <a:lnTo>
                    <a:pt x="9908" y="33104"/>
                  </a:lnTo>
                  <a:lnTo>
                    <a:pt x="10074" y="31398"/>
                  </a:lnTo>
                  <a:lnTo>
                    <a:pt x="10149" y="30993"/>
                  </a:lnTo>
                  <a:lnTo>
                    <a:pt x="10067" y="27305"/>
                  </a:lnTo>
                  <a:lnTo>
                    <a:pt x="9940" y="26485"/>
                  </a:lnTo>
                  <a:lnTo>
                    <a:pt x="9682" y="25184"/>
                  </a:lnTo>
                  <a:lnTo>
                    <a:pt x="9481" y="24703"/>
                  </a:lnTo>
                  <a:lnTo>
                    <a:pt x="9076" y="23879"/>
                  </a:lnTo>
                  <a:lnTo>
                    <a:pt x="8942" y="23331"/>
                  </a:lnTo>
                  <a:lnTo>
                    <a:pt x="8539" y="22573"/>
                  </a:lnTo>
                  <a:lnTo>
                    <a:pt x="8332" y="22230"/>
                  </a:lnTo>
                  <a:lnTo>
                    <a:pt x="8269" y="21887"/>
                  </a:lnTo>
                  <a:lnTo>
                    <a:pt x="8000" y="21338"/>
                  </a:lnTo>
                  <a:lnTo>
                    <a:pt x="7936" y="20995"/>
                  </a:lnTo>
                  <a:lnTo>
                    <a:pt x="7664" y="20443"/>
                  </a:lnTo>
                  <a:lnTo>
                    <a:pt x="7604" y="19966"/>
                  </a:lnTo>
                  <a:lnTo>
                    <a:pt x="7470" y="19556"/>
                  </a:lnTo>
                  <a:lnTo>
                    <a:pt x="7517" y="19266"/>
                  </a:lnTo>
                  <a:lnTo>
                    <a:pt x="7553" y="18980"/>
                  </a:lnTo>
                  <a:lnTo>
                    <a:pt x="7577" y="18685"/>
                  </a:lnTo>
                  <a:lnTo>
                    <a:pt x="7588" y="18394"/>
                  </a:lnTo>
                  <a:lnTo>
                    <a:pt x="7588" y="18103"/>
                  </a:lnTo>
                  <a:lnTo>
                    <a:pt x="7580" y="17841"/>
                  </a:lnTo>
                  <a:lnTo>
                    <a:pt x="7557" y="17584"/>
                  </a:lnTo>
                  <a:lnTo>
                    <a:pt x="7528" y="17326"/>
                  </a:lnTo>
                  <a:lnTo>
                    <a:pt x="7497" y="17064"/>
                  </a:lnTo>
                  <a:lnTo>
                    <a:pt x="7461" y="16807"/>
                  </a:lnTo>
                  <a:lnTo>
                    <a:pt x="7414" y="16302"/>
                  </a:lnTo>
                  <a:lnTo>
                    <a:pt x="7386" y="16049"/>
                  </a:lnTo>
                  <a:lnTo>
                    <a:pt x="7339" y="15811"/>
                  </a:lnTo>
                  <a:lnTo>
                    <a:pt x="7256" y="15587"/>
                  </a:lnTo>
                  <a:lnTo>
                    <a:pt x="7185" y="15453"/>
                  </a:lnTo>
                  <a:lnTo>
                    <a:pt x="7007" y="15205"/>
                  </a:lnTo>
                  <a:lnTo>
                    <a:pt x="6812" y="14967"/>
                  </a:lnTo>
                  <a:lnTo>
                    <a:pt x="6702" y="14825"/>
                  </a:lnTo>
                  <a:lnTo>
                    <a:pt x="6346" y="14410"/>
                  </a:lnTo>
                  <a:lnTo>
                    <a:pt x="5629" y="13652"/>
                  </a:lnTo>
                  <a:lnTo>
                    <a:pt x="5415" y="13509"/>
                  </a:lnTo>
                  <a:lnTo>
                    <a:pt x="5181" y="13381"/>
                  </a:lnTo>
                  <a:lnTo>
                    <a:pt x="4932" y="13275"/>
                  </a:lnTo>
                  <a:lnTo>
                    <a:pt x="4683" y="13180"/>
                  </a:lnTo>
                  <a:lnTo>
                    <a:pt x="4429" y="13099"/>
                  </a:lnTo>
                  <a:lnTo>
                    <a:pt x="4295" y="13066"/>
                  </a:lnTo>
                  <a:lnTo>
                    <a:pt x="3230" y="12546"/>
                  </a:lnTo>
                  <a:lnTo>
                    <a:pt x="3075" y="12489"/>
                  </a:lnTo>
                  <a:lnTo>
                    <a:pt x="2912" y="12451"/>
                  </a:lnTo>
                  <a:lnTo>
                    <a:pt x="2743" y="12428"/>
                  </a:lnTo>
                  <a:lnTo>
                    <a:pt x="2569" y="12408"/>
                  </a:lnTo>
                  <a:lnTo>
                    <a:pt x="2402" y="12380"/>
                  </a:lnTo>
                  <a:lnTo>
                    <a:pt x="2117" y="12308"/>
                  </a:lnTo>
                  <a:lnTo>
                    <a:pt x="1547" y="12146"/>
                  </a:lnTo>
                  <a:lnTo>
                    <a:pt x="1262" y="12084"/>
                  </a:lnTo>
                  <a:lnTo>
                    <a:pt x="973" y="12051"/>
                  </a:lnTo>
                  <a:lnTo>
                    <a:pt x="835" y="12046"/>
                  </a:lnTo>
                  <a:lnTo>
                    <a:pt x="550" y="12051"/>
                  </a:lnTo>
                  <a:lnTo>
                    <a:pt x="269" y="12075"/>
                  </a:lnTo>
                  <a:lnTo>
                    <a:pt x="0" y="11455"/>
                  </a:lnTo>
                  <a:lnTo>
                    <a:pt x="11" y="10774"/>
                  </a:lnTo>
                  <a:lnTo>
                    <a:pt x="158" y="10302"/>
                  </a:lnTo>
                  <a:lnTo>
                    <a:pt x="312" y="9482"/>
                  </a:lnTo>
                  <a:lnTo>
                    <a:pt x="525" y="9011"/>
                  </a:lnTo>
                  <a:lnTo>
                    <a:pt x="672" y="8534"/>
                  </a:lnTo>
                  <a:lnTo>
                    <a:pt x="676" y="8124"/>
                  </a:lnTo>
                  <a:lnTo>
                    <a:pt x="621" y="7238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1" name="pg171"/>
            <p:cNvSpPr/>
            <p:nvPr/>
          </p:nvSpPr>
          <p:spPr>
            <a:xfrm>
              <a:off x="6578078" y="3070334"/>
              <a:ext cx="36745" cy="27772"/>
            </a:xfrm>
            <a:custGeom>
              <a:avLst/>
              <a:gdLst/>
              <a:ahLst/>
              <a:cxnLst/>
              <a:rect l="0" t="0" r="0" b="0"/>
              <a:pathLst>
                <a:path w="36745" h="27772">
                  <a:moveTo>
                    <a:pt x="0" y="18303"/>
                  </a:moveTo>
                  <a:lnTo>
                    <a:pt x="12" y="18089"/>
                  </a:lnTo>
                  <a:lnTo>
                    <a:pt x="39" y="17879"/>
                  </a:lnTo>
                  <a:lnTo>
                    <a:pt x="86" y="17679"/>
                  </a:lnTo>
                  <a:lnTo>
                    <a:pt x="155" y="17517"/>
                  </a:lnTo>
                  <a:lnTo>
                    <a:pt x="238" y="17369"/>
                  </a:lnTo>
                  <a:lnTo>
                    <a:pt x="527" y="16926"/>
                  </a:lnTo>
                  <a:lnTo>
                    <a:pt x="645" y="16707"/>
                  </a:lnTo>
                  <a:lnTo>
                    <a:pt x="756" y="16483"/>
                  </a:lnTo>
                  <a:lnTo>
                    <a:pt x="875" y="16259"/>
                  </a:lnTo>
                  <a:lnTo>
                    <a:pt x="1001" y="16054"/>
                  </a:lnTo>
                  <a:lnTo>
                    <a:pt x="1148" y="15877"/>
                  </a:lnTo>
                  <a:lnTo>
                    <a:pt x="1318" y="15744"/>
                  </a:lnTo>
                  <a:lnTo>
                    <a:pt x="1504" y="15639"/>
                  </a:lnTo>
                  <a:lnTo>
                    <a:pt x="1901" y="15458"/>
                  </a:lnTo>
                  <a:lnTo>
                    <a:pt x="2086" y="15349"/>
                  </a:lnTo>
                  <a:lnTo>
                    <a:pt x="2280" y="15215"/>
                  </a:lnTo>
                  <a:lnTo>
                    <a:pt x="2471" y="15068"/>
                  </a:lnTo>
                  <a:lnTo>
                    <a:pt x="2843" y="14758"/>
                  </a:lnTo>
                  <a:lnTo>
                    <a:pt x="3025" y="14601"/>
                  </a:lnTo>
                  <a:lnTo>
                    <a:pt x="3310" y="14343"/>
                  </a:lnTo>
                  <a:lnTo>
                    <a:pt x="3453" y="14210"/>
                  </a:lnTo>
                  <a:lnTo>
                    <a:pt x="3586" y="14071"/>
                  </a:lnTo>
                  <a:lnTo>
                    <a:pt x="3709" y="13924"/>
                  </a:lnTo>
                  <a:lnTo>
                    <a:pt x="3860" y="13695"/>
                  </a:lnTo>
                  <a:lnTo>
                    <a:pt x="3990" y="13443"/>
                  </a:lnTo>
                  <a:lnTo>
                    <a:pt x="4216" y="12909"/>
                  </a:lnTo>
                  <a:lnTo>
                    <a:pt x="4335" y="12647"/>
                  </a:lnTo>
                  <a:lnTo>
                    <a:pt x="4489" y="12318"/>
                  </a:lnTo>
                  <a:lnTo>
                    <a:pt x="4647" y="11994"/>
                  </a:lnTo>
                  <a:lnTo>
                    <a:pt x="4798" y="11665"/>
                  </a:lnTo>
                  <a:lnTo>
                    <a:pt x="4945" y="11331"/>
                  </a:lnTo>
                  <a:lnTo>
                    <a:pt x="5285" y="10493"/>
                  </a:lnTo>
                  <a:lnTo>
                    <a:pt x="5379" y="10236"/>
                  </a:lnTo>
                  <a:lnTo>
                    <a:pt x="5459" y="9978"/>
                  </a:lnTo>
                  <a:lnTo>
                    <a:pt x="5522" y="9716"/>
                  </a:lnTo>
                  <a:lnTo>
                    <a:pt x="5557" y="9449"/>
                  </a:lnTo>
                  <a:lnTo>
                    <a:pt x="5577" y="9182"/>
                  </a:lnTo>
                  <a:lnTo>
                    <a:pt x="5586" y="8911"/>
                  </a:lnTo>
                  <a:lnTo>
                    <a:pt x="5586" y="8635"/>
                  </a:lnTo>
                  <a:lnTo>
                    <a:pt x="5582" y="8363"/>
                  </a:lnTo>
                  <a:lnTo>
                    <a:pt x="5566" y="7853"/>
                  </a:lnTo>
                  <a:lnTo>
                    <a:pt x="5526" y="7343"/>
                  </a:lnTo>
                  <a:lnTo>
                    <a:pt x="5424" y="6319"/>
                  </a:lnTo>
                  <a:lnTo>
                    <a:pt x="5379" y="5518"/>
                  </a:lnTo>
                  <a:lnTo>
                    <a:pt x="5352" y="5222"/>
                  </a:lnTo>
                  <a:lnTo>
                    <a:pt x="5337" y="4927"/>
                  </a:lnTo>
                  <a:lnTo>
                    <a:pt x="5344" y="4641"/>
                  </a:lnTo>
                  <a:lnTo>
                    <a:pt x="5395" y="4383"/>
                  </a:lnTo>
                  <a:lnTo>
                    <a:pt x="5459" y="4222"/>
                  </a:lnTo>
                  <a:lnTo>
                    <a:pt x="5542" y="4064"/>
                  </a:lnTo>
                  <a:lnTo>
                    <a:pt x="5633" y="3917"/>
                  </a:lnTo>
                  <a:lnTo>
                    <a:pt x="5835" y="3631"/>
                  </a:lnTo>
                  <a:lnTo>
                    <a:pt x="5982" y="3435"/>
                  </a:lnTo>
                  <a:lnTo>
                    <a:pt x="6140" y="3254"/>
                  </a:lnTo>
                  <a:lnTo>
                    <a:pt x="6646" y="2730"/>
                  </a:lnTo>
                  <a:lnTo>
                    <a:pt x="6864" y="2478"/>
                  </a:lnTo>
                  <a:lnTo>
                    <a:pt x="7078" y="2216"/>
                  </a:lnTo>
                  <a:lnTo>
                    <a:pt x="7296" y="1958"/>
                  </a:lnTo>
                  <a:lnTo>
                    <a:pt x="7526" y="1724"/>
                  </a:lnTo>
                  <a:lnTo>
                    <a:pt x="7771" y="1529"/>
                  </a:lnTo>
                  <a:lnTo>
                    <a:pt x="8016" y="1381"/>
                  </a:lnTo>
                  <a:lnTo>
                    <a:pt x="8274" y="1267"/>
                  </a:lnTo>
                  <a:lnTo>
                    <a:pt x="8539" y="1167"/>
                  </a:lnTo>
                  <a:lnTo>
                    <a:pt x="9082" y="1000"/>
                  </a:lnTo>
                  <a:lnTo>
                    <a:pt x="9354" y="929"/>
                  </a:lnTo>
                  <a:lnTo>
                    <a:pt x="9628" y="872"/>
                  </a:lnTo>
                  <a:lnTo>
                    <a:pt x="10182" y="767"/>
                  </a:lnTo>
                  <a:lnTo>
                    <a:pt x="10454" y="700"/>
                  </a:lnTo>
                  <a:lnTo>
                    <a:pt x="10930" y="552"/>
                  </a:lnTo>
                  <a:lnTo>
                    <a:pt x="11164" y="471"/>
                  </a:lnTo>
                  <a:lnTo>
                    <a:pt x="11400" y="395"/>
                  </a:lnTo>
                  <a:lnTo>
                    <a:pt x="11643" y="324"/>
                  </a:lnTo>
                  <a:lnTo>
                    <a:pt x="12062" y="219"/>
                  </a:lnTo>
                  <a:lnTo>
                    <a:pt x="12489" y="133"/>
                  </a:lnTo>
                  <a:lnTo>
                    <a:pt x="12818" y="128"/>
                  </a:lnTo>
                  <a:lnTo>
                    <a:pt x="13175" y="195"/>
                  </a:lnTo>
                  <a:lnTo>
                    <a:pt x="13451" y="229"/>
                  </a:lnTo>
                  <a:lnTo>
                    <a:pt x="13934" y="247"/>
                  </a:lnTo>
                  <a:lnTo>
                    <a:pt x="14092" y="262"/>
                  </a:lnTo>
                  <a:lnTo>
                    <a:pt x="14306" y="290"/>
                  </a:lnTo>
                  <a:lnTo>
                    <a:pt x="14750" y="381"/>
                  </a:lnTo>
                  <a:lnTo>
                    <a:pt x="15478" y="686"/>
                  </a:lnTo>
                  <a:lnTo>
                    <a:pt x="15838" y="910"/>
                  </a:lnTo>
                  <a:lnTo>
                    <a:pt x="16504" y="1253"/>
                  </a:lnTo>
                  <a:lnTo>
                    <a:pt x="16678" y="1351"/>
                  </a:lnTo>
                  <a:lnTo>
                    <a:pt x="16820" y="1439"/>
                  </a:lnTo>
                  <a:lnTo>
                    <a:pt x="17114" y="1644"/>
                  </a:lnTo>
                  <a:lnTo>
                    <a:pt x="17268" y="1739"/>
                  </a:lnTo>
                  <a:lnTo>
                    <a:pt x="17422" y="1820"/>
                  </a:lnTo>
                  <a:lnTo>
                    <a:pt x="17568" y="1872"/>
                  </a:lnTo>
                  <a:lnTo>
                    <a:pt x="17719" y="1915"/>
                  </a:lnTo>
                  <a:lnTo>
                    <a:pt x="18321" y="2058"/>
                  </a:lnTo>
                  <a:lnTo>
                    <a:pt x="18459" y="2087"/>
                  </a:lnTo>
                  <a:lnTo>
                    <a:pt x="18733" y="2153"/>
                  </a:lnTo>
                  <a:lnTo>
                    <a:pt x="18867" y="2191"/>
                  </a:lnTo>
                  <a:lnTo>
                    <a:pt x="19029" y="2244"/>
                  </a:lnTo>
                  <a:lnTo>
                    <a:pt x="19187" y="2301"/>
                  </a:lnTo>
                  <a:lnTo>
                    <a:pt x="19501" y="2421"/>
                  </a:lnTo>
                  <a:lnTo>
                    <a:pt x="19663" y="2473"/>
                  </a:lnTo>
                  <a:lnTo>
                    <a:pt x="20071" y="2592"/>
                  </a:lnTo>
                  <a:lnTo>
                    <a:pt x="20209" y="2620"/>
                  </a:lnTo>
                  <a:lnTo>
                    <a:pt x="20347" y="2640"/>
                  </a:lnTo>
                  <a:lnTo>
                    <a:pt x="20498" y="2644"/>
                  </a:lnTo>
                  <a:lnTo>
                    <a:pt x="20652" y="2640"/>
                  </a:lnTo>
                  <a:lnTo>
                    <a:pt x="20806" y="2625"/>
                  </a:lnTo>
                  <a:lnTo>
                    <a:pt x="20962" y="2601"/>
                  </a:lnTo>
                  <a:lnTo>
                    <a:pt x="21111" y="2573"/>
                  </a:lnTo>
                  <a:lnTo>
                    <a:pt x="21369" y="2511"/>
                  </a:lnTo>
                  <a:lnTo>
                    <a:pt x="21626" y="2425"/>
                  </a:lnTo>
                  <a:lnTo>
                    <a:pt x="21879" y="2320"/>
                  </a:lnTo>
                  <a:lnTo>
                    <a:pt x="22168" y="2189"/>
                  </a:lnTo>
                  <a:lnTo>
                    <a:pt x="22536" y="2030"/>
                  </a:lnTo>
                  <a:lnTo>
                    <a:pt x="22846" y="1887"/>
                  </a:lnTo>
                  <a:lnTo>
                    <a:pt x="23000" y="1810"/>
                  </a:lnTo>
                  <a:lnTo>
                    <a:pt x="23146" y="1724"/>
                  </a:lnTo>
                  <a:lnTo>
                    <a:pt x="23289" y="1625"/>
                  </a:lnTo>
                  <a:lnTo>
                    <a:pt x="23558" y="1396"/>
                  </a:lnTo>
                  <a:lnTo>
                    <a:pt x="23696" y="1291"/>
                  </a:lnTo>
                  <a:lnTo>
                    <a:pt x="23934" y="1157"/>
                  </a:lnTo>
                  <a:lnTo>
                    <a:pt x="24437" y="877"/>
                  </a:lnTo>
                  <a:lnTo>
                    <a:pt x="24674" y="562"/>
                  </a:lnTo>
                  <a:lnTo>
                    <a:pt x="24928" y="295"/>
                  </a:lnTo>
                  <a:lnTo>
                    <a:pt x="25059" y="257"/>
                  </a:lnTo>
                  <a:lnTo>
                    <a:pt x="25201" y="238"/>
                  </a:lnTo>
                  <a:lnTo>
                    <a:pt x="25402" y="195"/>
                  </a:lnTo>
                  <a:lnTo>
                    <a:pt x="25533" y="162"/>
                  </a:lnTo>
                  <a:lnTo>
                    <a:pt x="26021" y="0"/>
                  </a:lnTo>
                  <a:lnTo>
                    <a:pt x="26562" y="42"/>
                  </a:lnTo>
                  <a:lnTo>
                    <a:pt x="27430" y="467"/>
                  </a:lnTo>
                  <a:lnTo>
                    <a:pt x="27631" y="1015"/>
                  </a:lnTo>
                  <a:lnTo>
                    <a:pt x="27778" y="1081"/>
                  </a:lnTo>
                  <a:lnTo>
                    <a:pt x="28210" y="1243"/>
                  </a:lnTo>
                  <a:lnTo>
                    <a:pt x="28344" y="1286"/>
                  </a:lnTo>
                  <a:lnTo>
                    <a:pt x="28482" y="1320"/>
                  </a:lnTo>
                  <a:lnTo>
                    <a:pt x="28622" y="1348"/>
                  </a:lnTo>
                  <a:lnTo>
                    <a:pt x="29005" y="1348"/>
                  </a:lnTo>
                  <a:lnTo>
                    <a:pt x="29250" y="1310"/>
                  </a:lnTo>
                  <a:lnTo>
                    <a:pt x="29575" y="1267"/>
                  </a:lnTo>
                  <a:lnTo>
                    <a:pt x="30185" y="1167"/>
                  </a:lnTo>
                  <a:lnTo>
                    <a:pt x="30387" y="1129"/>
                  </a:lnTo>
                  <a:lnTo>
                    <a:pt x="30624" y="1076"/>
                  </a:lnTo>
                  <a:lnTo>
                    <a:pt x="30886" y="1038"/>
                  </a:lnTo>
                  <a:lnTo>
                    <a:pt x="31147" y="1010"/>
                  </a:lnTo>
                  <a:lnTo>
                    <a:pt x="31412" y="995"/>
                  </a:lnTo>
                  <a:lnTo>
                    <a:pt x="31673" y="991"/>
                  </a:lnTo>
                  <a:lnTo>
                    <a:pt x="31935" y="1000"/>
                  </a:lnTo>
                  <a:lnTo>
                    <a:pt x="32362" y="1062"/>
                  </a:lnTo>
                  <a:lnTo>
                    <a:pt x="32790" y="1167"/>
                  </a:lnTo>
                  <a:lnTo>
                    <a:pt x="33218" y="1305"/>
                  </a:lnTo>
                  <a:lnTo>
                    <a:pt x="34060" y="1601"/>
                  </a:lnTo>
                  <a:lnTo>
                    <a:pt x="34460" y="1720"/>
                  </a:lnTo>
                  <a:lnTo>
                    <a:pt x="34868" y="1834"/>
                  </a:lnTo>
                  <a:lnTo>
                    <a:pt x="35271" y="1963"/>
                  </a:lnTo>
                  <a:lnTo>
                    <a:pt x="35652" y="2125"/>
                  </a:lnTo>
                  <a:lnTo>
                    <a:pt x="35997" y="2354"/>
                  </a:lnTo>
                  <a:lnTo>
                    <a:pt x="36369" y="2654"/>
                  </a:lnTo>
                  <a:lnTo>
                    <a:pt x="36547" y="2821"/>
                  </a:lnTo>
                  <a:lnTo>
                    <a:pt x="36681" y="2997"/>
                  </a:lnTo>
                  <a:lnTo>
                    <a:pt x="36745" y="3178"/>
                  </a:lnTo>
                  <a:lnTo>
                    <a:pt x="36721" y="3364"/>
                  </a:lnTo>
                  <a:lnTo>
                    <a:pt x="36634" y="3554"/>
                  </a:lnTo>
                  <a:lnTo>
                    <a:pt x="36511" y="3750"/>
                  </a:lnTo>
                  <a:lnTo>
                    <a:pt x="36391" y="3950"/>
                  </a:lnTo>
                  <a:lnTo>
                    <a:pt x="36309" y="4155"/>
                  </a:lnTo>
                  <a:lnTo>
                    <a:pt x="36230" y="4531"/>
                  </a:lnTo>
                  <a:lnTo>
                    <a:pt x="36195" y="4674"/>
                  </a:lnTo>
                  <a:lnTo>
                    <a:pt x="36155" y="4818"/>
                  </a:lnTo>
                  <a:lnTo>
                    <a:pt x="36064" y="5098"/>
                  </a:lnTo>
                  <a:lnTo>
                    <a:pt x="35957" y="5361"/>
                  </a:lnTo>
                  <a:lnTo>
                    <a:pt x="35838" y="5618"/>
                  </a:lnTo>
                  <a:lnTo>
                    <a:pt x="35743" y="5856"/>
                  </a:lnTo>
                  <a:lnTo>
                    <a:pt x="35469" y="6437"/>
                  </a:lnTo>
                  <a:lnTo>
                    <a:pt x="35335" y="6585"/>
                  </a:lnTo>
                  <a:lnTo>
                    <a:pt x="34990" y="6990"/>
                  </a:lnTo>
                  <a:lnTo>
                    <a:pt x="34828" y="7205"/>
                  </a:lnTo>
                  <a:lnTo>
                    <a:pt x="34650" y="7471"/>
                  </a:lnTo>
                  <a:lnTo>
                    <a:pt x="34286" y="7877"/>
                  </a:lnTo>
                  <a:lnTo>
                    <a:pt x="33846" y="8301"/>
                  </a:lnTo>
                  <a:lnTo>
                    <a:pt x="33597" y="8629"/>
                  </a:lnTo>
                  <a:lnTo>
                    <a:pt x="33498" y="8796"/>
                  </a:lnTo>
                  <a:lnTo>
                    <a:pt x="33363" y="9049"/>
                  </a:lnTo>
                  <a:lnTo>
                    <a:pt x="33249" y="9244"/>
                  </a:lnTo>
                  <a:lnTo>
                    <a:pt x="33086" y="9545"/>
                  </a:lnTo>
                  <a:lnTo>
                    <a:pt x="32980" y="9792"/>
                  </a:lnTo>
                  <a:lnTo>
                    <a:pt x="32904" y="10088"/>
                  </a:lnTo>
                  <a:lnTo>
                    <a:pt x="32888" y="10221"/>
                  </a:lnTo>
                  <a:lnTo>
                    <a:pt x="32881" y="10350"/>
                  </a:lnTo>
                  <a:lnTo>
                    <a:pt x="32884" y="10483"/>
                  </a:lnTo>
                  <a:lnTo>
                    <a:pt x="32897" y="10612"/>
                  </a:lnTo>
                  <a:lnTo>
                    <a:pt x="32881" y="10836"/>
                  </a:lnTo>
                  <a:lnTo>
                    <a:pt x="32873" y="11065"/>
                  </a:lnTo>
                  <a:lnTo>
                    <a:pt x="32873" y="11517"/>
                  </a:lnTo>
                  <a:lnTo>
                    <a:pt x="32881" y="11760"/>
                  </a:lnTo>
                  <a:lnTo>
                    <a:pt x="32897" y="11999"/>
                  </a:lnTo>
                  <a:lnTo>
                    <a:pt x="32920" y="12242"/>
                  </a:lnTo>
                  <a:lnTo>
                    <a:pt x="32933" y="12480"/>
                  </a:lnTo>
                  <a:lnTo>
                    <a:pt x="32935" y="12723"/>
                  </a:lnTo>
                  <a:lnTo>
                    <a:pt x="32924" y="12961"/>
                  </a:lnTo>
                  <a:lnTo>
                    <a:pt x="32904" y="13204"/>
                  </a:lnTo>
                  <a:lnTo>
                    <a:pt x="32846" y="13685"/>
                  </a:lnTo>
                  <a:lnTo>
                    <a:pt x="32719" y="14510"/>
                  </a:lnTo>
                  <a:lnTo>
                    <a:pt x="32663" y="14801"/>
                  </a:lnTo>
                  <a:lnTo>
                    <a:pt x="32592" y="15082"/>
                  </a:lnTo>
                  <a:lnTo>
                    <a:pt x="32497" y="15349"/>
                  </a:lnTo>
                  <a:lnTo>
                    <a:pt x="32350" y="15568"/>
                  </a:lnTo>
                  <a:lnTo>
                    <a:pt x="32191" y="15773"/>
                  </a:lnTo>
                  <a:lnTo>
                    <a:pt x="31673" y="16202"/>
                  </a:lnTo>
                  <a:lnTo>
                    <a:pt x="31539" y="16202"/>
                  </a:lnTo>
                  <a:lnTo>
                    <a:pt x="31392" y="16183"/>
                  </a:lnTo>
                  <a:lnTo>
                    <a:pt x="31107" y="16121"/>
                  </a:lnTo>
                  <a:lnTo>
                    <a:pt x="30953" y="16082"/>
                  </a:lnTo>
                  <a:lnTo>
                    <a:pt x="30802" y="16030"/>
                  </a:lnTo>
                  <a:lnTo>
                    <a:pt x="30501" y="15916"/>
                  </a:lnTo>
                  <a:lnTo>
                    <a:pt x="30347" y="15877"/>
                  </a:lnTo>
                  <a:lnTo>
                    <a:pt x="30161" y="15849"/>
                  </a:lnTo>
                  <a:lnTo>
                    <a:pt x="29971" y="15840"/>
                  </a:lnTo>
                  <a:lnTo>
                    <a:pt x="29397" y="15825"/>
                  </a:lnTo>
                  <a:lnTo>
                    <a:pt x="29243" y="15811"/>
                  </a:lnTo>
                  <a:lnTo>
                    <a:pt x="28451" y="15759"/>
                  </a:lnTo>
                  <a:lnTo>
                    <a:pt x="27901" y="15730"/>
                  </a:lnTo>
                  <a:lnTo>
                    <a:pt x="26958" y="15668"/>
                  </a:lnTo>
                  <a:lnTo>
                    <a:pt x="26713" y="15639"/>
                  </a:lnTo>
                  <a:lnTo>
                    <a:pt x="26230" y="15625"/>
                  </a:lnTo>
                  <a:lnTo>
                    <a:pt x="25774" y="15682"/>
                  </a:lnTo>
                  <a:lnTo>
                    <a:pt x="25454" y="15701"/>
                  </a:lnTo>
                  <a:lnTo>
                    <a:pt x="25293" y="15701"/>
                  </a:lnTo>
                  <a:lnTo>
                    <a:pt x="24848" y="15711"/>
                  </a:lnTo>
                  <a:lnTo>
                    <a:pt x="24362" y="15735"/>
                  </a:lnTo>
                  <a:lnTo>
                    <a:pt x="23934" y="15792"/>
                  </a:lnTo>
                  <a:lnTo>
                    <a:pt x="23689" y="15825"/>
                  </a:lnTo>
                  <a:lnTo>
                    <a:pt x="23411" y="15873"/>
                  </a:lnTo>
                  <a:lnTo>
                    <a:pt x="23277" y="15892"/>
                  </a:lnTo>
                  <a:lnTo>
                    <a:pt x="23138" y="15906"/>
                  </a:lnTo>
                  <a:lnTo>
                    <a:pt x="23000" y="15916"/>
                  </a:lnTo>
                  <a:lnTo>
                    <a:pt x="22449" y="15935"/>
                  </a:lnTo>
                  <a:lnTo>
                    <a:pt x="22038" y="15963"/>
                  </a:lnTo>
                  <a:lnTo>
                    <a:pt x="21899" y="15978"/>
                  </a:lnTo>
                  <a:lnTo>
                    <a:pt x="21761" y="16001"/>
                  </a:lnTo>
                  <a:lnTo>
                    <a:pt x="21614" y="16035"/>
                  </a:lnTo>
                  <a:lnTo>
                    <a:pt x="21325" y="16140"/>
                  </a:lnTo>
                  <a:lnTo>
                    <a:pt x="21182" y="16183"/>
                  </a:lnTo>
                  <a:lnTo>
                    <a:pt x="20913" y="16230"/>
                  </a:lnTo>
                  <a:lnTo>
                    <a:pt x="20423" y="16245"/>
                  </a:lnTo>
                  <a:lnTo>
                    <a:pt x="19960" y="16283"/>
                  </a:lnTo>
                  <a:lnTo>
                    <a:pt x="19828" y="16307"/>
                  </a:lnTo>
                  <a:lnTo>
                    <a:pt x="19029" y="16631"/>
                  </a:lnTo>
                  <a:lnTo>
                    <a:pt x="18753" y="16659"/>
                  </a:lnTo>
                  <a:lnTo>
                    <a:pt x="18408" y="16730"/>
                  </a:lnTo>
                  <a:lnTo>
                    <a:pt x="18047" y="16859"/>
                  </a:lnTo>
                  <a:lnTo>
                    <a:pt x="17900" y="16935"/>
                  </a:lnTo>
                  <a:lnTo>
                    <a:pt x="17108" y="17805"/>
                  </a:lnTo>
                  <a:lnTo>
                    <a:pt x="16844" y="17989"/>
                  </a:lnTo>
                  <a:lnTo>
                    <a:pt x="16266" y="18475"/>
                  </a:lnTo>
                  <a:lnTo>
                    <a:pt x="15257" y="19623"/>
                  </a:lnTo>
                  <a:lnTo>
                    <a:pt x="15090" y="19847"/>
                  </a:lnTo>
                  <a:lnTo>
                    <a:pt x="15063" y="20071"/>
                  </a:lnTo>
                  <a:lnTo>
                    <a:pt x="15035" y="20533"/>
                  </a:lnTo>
                  <a:lnTo>
                    <a:pt x="15012" y="20757"/>
                  </a:lnTo>
                  <a:lnTo>
                    <a:pt x="14968" y="21048"/>
                  </a:lnTo>
                  <a:lnTo>
                    <a:pt x="14856" y="21615"/>
                  </a:lnTo>
                  <a:lnTo>
                    <a:pt x="14805" y="21901"/>
                  </a:lnTo>
                  <a:lnTo>
                    <a:pt x="14762" y="22187"/>
                  </a:lnTo>
                  <a:lnTo>
                    <a:pt x="14727" y="22578"/>
                  </a:lnTo>
                  <a:lnTo>
                    <a:pt x="14698" y="23359"/>
                  </a:lnTo>
                  <a:lnTo>
                    <a:pt x="14678" y="23755"/>
                  </a:lnTo>
                  <a:lnTo>
                    <a:pt x="14640" y="24141"/>
                  </a:lnTo>
                  <a:lnTo>
                    <a:pt x="14576" y="24632"/>
                  </a:lnTo>
                  <a:lnTo>
                    <a:pt x="14504" y="25132"/>
                  </a:lnTo>
                  <a:lnTo>
                    <a:pt x="14409" y="25623"/>
                  </a:lnTo>
                  <a:lnTo>
                    <a:pt x="14271" y="26075"/>
                  </a:lnTo>
                  <a:lnTo>
                    <a:pt x="14077" y="26471"/>
                  </a:lnTo>
                  <a:lnTo>
                    <a:pt x="13874" y="26733"/>
                  </a:lnTo>
                  <a:lnTo>
                    <a:pt x="13638" y="26976"/>
                  </a:lnTo>
                  <a:lnTo>
                    <a:pt x="13380" y="27190"/>
                  </a:lnTo>
                  <a:lnTo>
                    <a:pt x="13103" y="27371"/>
                  </a:lnTo>
                  <a:lnTo>
                    <a:pt x="12826" y="27519"/>
                  </a:lnTo>
                  <a:lnTo>
                    <a:pt x="12509" y="27643"/>
                  </a:lnTo>
                  <a:lnTo>
                    <a:pt x="12173" y="27724"/>
                  </a:lnTo>
                  <a:lnTo>
                    <a:pt x="11825" y="27767"/>
                  </a:lnTo>
                  <a:lnTo>
                    <a:pt x="11480" y="27772"/>
                  </a:lnTo>
                  <a:lnTo>
                    <a:pt x="11140" y="27748"/>
                  </a:lnTo>
                  <a:lnTo>
                    <a:pt x="10811" y="27667"/>
                  </a:lnTo>
                  <a:lnTo>
                    <a:pt x="10487" y="27538"/>
                  </a:lnTo>
                  <a:lnTo>
                    <a:pt x="10162" y="27381"/>
                  </a:lnTo>
                  <a:lnTo>
                    <a:pt x="9841" y="27214"/>
                  </a:lnTo>
                  <a:lnTo>
                    <a:pt x="9517" y="27071"/>
                  </a:lnTo>
                  <a:lnTo>
                    <a:pt x="9082" y="26900"/>
                  </a:lnTo>
                  <a:lnTo>
                    <a:pt x="8207" y="26566"/>
                  </a:lnTo>
                  <a:lnTo>
                    <a:pt x="7007" y="26123"/>
                  </a:lnTo>
                  <a:lnTo>
                    <a:pt x="6354" y="25894"/>
                  </a:lnTo>
                  <a:lnTo>
                    <a:pt x="6029" y="25770"/>
                  </a:lnTo>
                  <a:lnTo>
                    <a:pt x="5709" y="25642"/>
                  </a:lnTo>
                  <a:lnTo>
                    <a:pt x="5130" y="25389"/>
                  </a:lnTo>
                  <a:lnTo>
                    <a:pt x="4838" y="25256"/>
                  </a:lnTo>
                  <a:lnTo>
                    <a:pt x="4553" y="25118"/>
                  </a:lnTo>
                  <a:lnTo>
                    <a:pt x="4272" y="24965"/>
                  </a:lnTo>
                  <a:lnTo>
                    <a:pt x="4003" y="24813"/>
                  </a:lnTo>
                  <a:lnTo>
                    <a:pt x="3740" y="24655"/>
                  </a:lnTo>
                  <a:lnTo>
                    <a:pt x="3475" y="24489"/>
                  </a:lnTo>
                  <a:lnTo>
                    <a:pt x="2593" y="23893"/>
                  </a:lnTo>
                  <a:lnTo>
                    <a:pt x="2411" y="23764"/>
                  </a:lnTo>
                  <a:lnTo>
                    <a:pt x="2241" y="23626"/>
                  </a:lnTo>
                  <a:lnTo>
                    <a:pt x="2086" y="23464"/>
                  </a:lnTo>
                  <a:lnTo>
                    <a:pt x="1928" y="23221"/>
                  </a:lnTo>
                  <a:lnTo>
                    <a:pt x="1797" y="22940"/>
                  </a:lnTo>
                  <a:lnTo>
                    <a:pt x="1576" y="22335"/>
                  </a:lnTo>
                  <a:lnTo>
                    <a:pt x="1460" y="22034"/>
                  </a:lnTo>
                  <a:lnTo>
                    <a:pt x="649" y="20157"/>
                  </a:lnTo>
                  <a:lnTo>
                    <a:pt x="511" y="19876"/>
                  </a:lnTo>
                  <a:lnTo>
                    <a:pt x="213" y="19314"/>
                  </a:lnTo>
                  <a:lnTo>
                    <a:pt x="95" y="19028"/>
                  </a:lnTo>
                  <a:lnTo>
                    <a:pt x="24" y="18732"/>
                  </a:lnTo>
                  <a:lnTo>
                    <a:pt x="8" y="18522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2" name="pg172"/>
            <p:cNvSpPr/>
            <p:nvPr/>
          </p:nvSpPr>
          <p:spPr>
            <a:xfrm>
              <a:off x="5964082" y="3744808"/>
              <a:ext cx="165226" cy="204024"/>
            </a:xfrm>
            <a:custGeom>
              <a:avLst/>
              <a:gdLst/>
              <a:ahLst/>
              <a:cxnLst/>
              <a:rect l="0" t="0" r="0" b="0"/>
              <a:pathLst>
                <a:path w="165226" h="204024">
                  <a:moveTo>
                    <a:pt x="61113" y="179418"/>
                  </a:moveTo>
                  <a:lnTo>
                    <a:pt x="60698" y="179695"/>
                  </a:lnTo>
                  <a:lnTo>
                    <a:pt x="59930" y="180190"/>
                  </a:lnTo>
                  <a:lnTo>
                    <a:pt x="59680" y="180357"/>
                  </a:lnTo>
                  <a:lnTo>
                    <a:pt x="59110" y="180724"/>
                  </a:lnTo>
                  <a:lnTo>
                    <a:pt x="58881" y="180876"/>
                  </a:lnTo>
                  <a:lnTo>
                    <a:pt x="57728" y="181624"/>
                  </a:lnTo>
                  <a:lnTo>
                    <a:pt x="57393" y="181258"/>
                  </a:lnTo>
                  <a:lnTo>
                    <a:pt x="57225" y="181129"/>
                  </a:lnTo>
                  <a:lnTo>
                    <a:pt x="57041" y="181023"/>
                  </a:lnTo>
                  <a:lnTo>
                    <a:pt x="56909" y="180971"/>
                  </a:lnTo>
                  <a:lnTo>
                    <a:pt x="56078" y="180915"/>
                  </a:lnTo>
                  <a:lnTo>
                    <a:pt x="56080" y="180544"/>
                  </a:lnTo>
                  <a:lnTo>
                    <a:pt x="55053" y="178427"/>
                  </a:lnTo>
                  <a:lnTo>
                    <a:pt x="53723" y="178208"/>
                  </a:lnTo>
                  <a:lnTo>
                    <a:pt x="53441" y="178165"/>
                  </a:lnTo>
                  <a:lnTo>
                    <a:pt x="51613" y="177865"/>
                  </a:lnTo>
                  <a:lnTo>
                    <a:pt x="50971" y="177755"/>
                  </a:lnTo>
                  <a:lnTo>
                    <a:pt x="50777" y="177727"/>
                  </a:lnTo>
                  <a:lnTo>
                    <a:pt x="49388" y="177498"/>
                  </a:lnTo>
                  <a:lnTo>
                    <a:pt x="48929" y="177426"/>
                  </a:lnTo>
                  <a:lnTo>
                    <a:pt x="47883" y="179047"/>
                  </a:lnTo>
                  <a:lnTo>
                    <a:pt x="46834" y="178289"/>
                  </a:lnTo>
                  <a:lnTo>
                    <a:pt x="44998" y="185680"/>
                  </a:lnTo>
                  <a:lnTo>
                    <a:pt x="43094" y="185323"/>
                  </a:lnTo>
                  <a:lnTo>
                    <a:pt x="42836" y="185280"/>
                  </a:lnTo>
                  <a:lnTo>
                    <a:pt x="42880" y="184975"/>
                  </a:lnTo>
                  <a:lnTo>
                    <a:pt x="43058" y="183855"/>
                  </a:lnTo>
                  <a:lnTo>
                    <a:pt x="43327" y="182096"/>
                  </a:lnTo>
                  <a:lnTo>
                    <a:pt x="42425" y="180205"/>
                  </a:lnTo>
                  <a:lnTo>
                    <a:pt x="42203" y="179747"/>
                  </a:lnTo>
                  <a:lnTo>
                    <a:pt x="42084" y="176206"/>
                  </a:lnTo>
                  <a:lnTo>
                    <a:pt x="41429" y="171544"/>
                  </a:lnTo>
                  <a:lnTo>
                    <a:pt x="39942" y="170231"/>
                  </a:lnTo>
                  <a:lnTo>
                    <a:pt x="38379" y="168839"/>
                  </a:lnTo>
                  <a:lnTo>
                    <a:pt x="36389" y="163427"/>
                  </a:lnTo>
                  <a:lnTo>
                    <a:pt x="35658" y="161447"/>
                  </a:lnTo>
                  <a:lnTo>
                    <a:pt x="32805" y="162315"/>
                  </a:lnTo>
                  <a:lnTo>
                    <a:pt x="28478" y="160834"/>
                  </a:lnTo>
                  <a:lnTo>
                    <a:pt x="25592" y="158031"/>
                  </a:lnTo>
                  <a:lnTo>
                    <a:pt x="25027" y="157388"/>
                  </a:lnTo>
                  <a:lnTo>
                    <a:pt x="23213" y="155349"/>
                  </a:lnTo>
                  <a:lnTo>
                    <a:pt x="22295" y="154667"/>
                  </a:lnTo>
                  <a:lnTo>
                    <a:pt x="21625" y="153962"/>
                  </a:lnTo>
                  <a:lnTo>
                    <a:pt x="20989" y="153399"/>
                  </a:lnTo>
                  <a:lnTo>
                    <a:pt x="20752" y="153180"/>
                  </a:lnTo>
                  <a:lnTo>
                    <a:pt x="19393" y="152132"/>
                  </a:lnTo>
                  <a:lnTo>
                    <a:pt x="17878" y="151032"/>
                  </a:lnTo>
                  <a:lnTo>
                    <a:pt x="16468" y="149873"/>
                  </a:lnTo>
                  <a:lnTo>
                    <a:pt x="15062" y="148458"/>
                  </a:lnTo>
                  <a:lnTo>
                    <a:pt x="13875" y="146657"/>
                  </a:lnTo>
                  <a:lnTo>
                    <a:pt x="12873" y="144817"/>
                  </a:lnTo>
                  <a:lnTo>
                    <a:pt x="11591" y="142801"/>
                  </a:lnTo>
                  <a:lnTo>
                    <a:pt x="10030" y="140462"/>
                  </a:lnTo>
                  <a:lnTo>
                    <a:pt x="9048" y="138846"/>
                  </a:lnTo>
                  <a:lnTo>
                    <a:pt x="8435" y="137760"/>
                  </a:lnTo>
                  <a:lnTo>
                    <a:pt x="12493" y="134152"/>
                  </a:lnTo>
                  <a:lnTo>
                    <a:pt x="9705" y="130184"/>
                  </a:lnTo>
                  <a:lnTo>
                    <a:pt x="8483" y="130674"/>
                  </a:lnTo>
                  <a:lnTo>
                    <a:pt x="7636" y="130812"/>
                  </a:lnTo>
                  <a:lnTo>
                    <a:pt x="6179" y="130522"/>
                  </a:lnTo>
                  <a:lnTo>
                    <a:pt x="0" y="129292"/>
                  </a:lnTo>
                  <a:lnTo>
                    <a:pt x="2304" y="114839"/>
                  </a:lnTo>
                  <a:lnTo>
                    <a:pt x="2664" y="112666"/>
                  </a:lnTo>
                  <a:lnTo>
                    <a:pt x="4178" y="103449"/>
                  </a:lnTo>
                  <a:lnTo>
                    <a:pt x="4271" y="102897"/>
                  </a:lnTo>
                  <a:lnTo>
                    <a:pt x="5106" y="102411"/>
                  </a:lnTo>
                  <a:lnTo>
                    <a:pt x="5269" y="102311"/>
                  </a:lnTo>
                  <a:lnTo>
                    <a:pt x="5577" y="102106"/>
                  </a:lnTo>
                  <a:lnTo>
                    <a:pt x="5732" y="101996"/>
                  </a:lnTo>
                  <a:lnTo>
                    <a:pt x="5866" y="101872"/>
                  </a:lnTo>
                  <a:lnTo>
                    <a:pt x="5985" y="101734"/>
                  </a:lnTo>
                  <a:lnTo>
                    <a:pt x="6064" y="101605"/>
                  </a:lnTo>
                  <a:lnTo>
                    <a:pt x="6132" y="101467"/>
                  </a:lnTo>
                  <a:lnTo>
                    <a:pt x="6195" y="101324"/>
                  </a:lnTo>
                  <a:lnTo>
                    <a:pt x="6242" y="101176"/>
                  </a:lnTo>
                  <a:lnTo>
                    <a:pt x="6278" y="101024"/>
                  </a:lnTo>
                  <a:lnTo>
                    <a:pt x="5605" y="97884"/>
                  </a:lnTo>
                  <a:lnTo>
                    <a:pt x="4885" y="95153"/>
                  </a:lnTo>
                  <a:lnTo>
                    <a:pt x="5126" y="86085"/>
                  </a:lnTo>
                  <a:lnTo>
                    <a:pt x="5031" y="85060"/>
                  </a:lnTo>
                  <a:lnTo>
                    <a:pt x="8075" y="78932"/>
                  </a:lnTo>
                  <a:lnTo>
                    <a:pt x="8416" y="78222"/>
                  </a:lnTo>
                  <a:lnTo>
                    <a:pt x="8685" y="77493"/>
                  </a:lnTo>
                  <a:lnTo>
                    <a:pt x="9060" y="74861"/>
                  </a:lnTo>
                  <a:lnTo>
                    <a:pt x="8582" y="74091"/>
                  </a:lnTo>
                  <a:lnTo>
                    <a:pt x="9920" y="73300"/>
                  </a:lnTo>
                  <a:lnTo>
                    <a:pt x="10771" y="72633"/>
                  </a:lnTo>
                  <a:lnTo>
                    <a:pt x="12362" y="69383"/>
                  </a:lnTo>
                  <a:lnTo>
                    <a:pt x="13003" y="68577"/>
                  </a:lnTo>
                  <a:lnTo>
                    <a:pt x="13502" y="68177"/>
                  </a:lnTo>
                  <a:lnTo>
                    <a:pt x="14345" y="67848"/>
                  </a:lnTo>
                  <a:lnTo>
                    <a:pt x="15533" y="67734"/>
                  </a:lnTo>
                  <a:lnTo>
                    <a:pt x="16511" y="67753"/>
                  </a:lnTo>
                  <a:lnTo>
                    <a:pt x="17271" y="68039"/>
                  </a:lnTo>
                  <a:lnTo>
                    <a:pt x="17690" y="68044"/>
                  </a:lnTo>
                  <a:lnTo>
                    <a:pt x="18601" y="67924"/>
                  </a:lnTo>
                  <a:lnTo>
                    <a:pt x="19163" y="67591"/>
                  </a:lnTo>
                  <a:lnTo>
                    <a:pt x="20085" y="66857"/>
                  </a:lnTo>
                  <a:lnTo>
                    <a:pt x="19681" y="65828"/>
                  </a:lnTo>
                  <a:lnTo>
                    <a:pt x="19131" y="65408"/>
                  </a:lnTo>
                  <a:lnTo>
                    <a:pt x="14203" y="63955"/>
                  </a:lnTo>
                  <a:lnTo>
                    <a:pt x="13304" y="63464"/>
                  </a:lnTo>
                  <a:lnTo>
                    <a:pt x="12481" y="62764"/>
                  </a:lnTo>
                  <a:lnTo>
                    <a:pt x="12069" y="62282"/>
                  </a:lnTo>
                  <a:lnTo>
                    <a:pt x="11040" y="61444"/>
                  </a:lnTo>
                  <a:lnTo>
                    <a:pt x="9539" y="59438"/>
                  </a:lnTo>
                  <a:lnTo>
                    <a:pt x="8870" y="57717"/>
                  </a:lnTo>
                  <a:lnTo>
                    <a:pt x="9037" y="56221"/>
                  </a:lnTo>
                  <a:lnTo>
                    <a:pt x="9543" y="55344"/>
                  </a:lnTo>
                  <a:lnTo>
                    <a:pt x="11669" y="53400"/>
                  </a:lnTo>
                  <a:lnTo>
                    <a:pt x="11954" y="53000"/>
                  </a:lnTo>
                  <a:lnTo>
                    <a:pt x="12120" y="51703"/>
                  </a:lnTo>
                  <a:lnTo>
                    <a:pt x="11717" y="50808"/>
                  </a:lnTo>
                  <a:lnTo>
                    <a:pt x="10418" y="49216"/>
                  </a:lnTo>
                  <a:lnTo>
                    <a:pt x="9179" y="48239"/>
                  </a:lnTo>
                  <a:lnTo>
                    <a:pt x="7877" y="46919"/>
                  </a:lnTo>
                  <a:lnTo>
                    <a:pt x="5767" y="43945"/>
                  </a:lnTo>
                  <a:lnTo>
                    <a:pt x="5704" y="43602"/>
                  </a:lnTo>
                  <a:lnTo>
                    <a:pt x="3890" y="39547"/>
                  </a:lnTo>
                  <a:lnTo>
                    <a:pt x="3696" y="38656"/>
                  </a:lnTo>
                  <a:lnTo>
                    <a:pt x="3653" y="37360"/>
                  </a:lnTo>
                  <a:lnTo>
                    <a:pt x="4080" y="32795"/>
                  </a:lnTo>
                  <a:lnTo>
                    <a:pt x="4314" y="31499"/>
                  </a:lnTo>
                  <a:lnTo>
                    <a:pt x="4223" y="28768"/>
                  </a:lnTo>
                  <a:lnTo>
                    <a:pt x="3783" y="26166"/>
                  </a:lnTo>
                  <a:lnTo>
                    <a:pt x="3668" y="24527"/>
                  </a:lnTo>
                  <a:lnTo>
                    <a:pt x="3866" y="21253"/>
                  </a:lnTo>
                  <a:lnTo>
                    <a:pt x="4674" y="19156"/>
                  </a:lnTo>
                  <a:lnTo>
                    <a:pt x="4959" y="18751"/>
                  </a:lnTo>
                  <a:lnTo>
                    <a:pt x="5319" y="18280"/>
                  </a:lnTo>
                  <a:lnTo>
                    <a:pt x="6451" y="17207"/>
                  </a:lnTo>
                  <a:lnTo>
                    <a:pt x="6875" y="16940"/>
                  </a:lnTo>
                  <a:lnTo>
                    <a:pt x="7231" y="16607"/>
                  </a:lnTo>
                  <a:lnTo>
                    <a:pt x="8431" y="15806"/>
                  </a:lnTo>
                  <a:lnTo>
                    <a:pt x="9278" y="15344"/>
                  </a:lnTo>
                  <a:lnTo>
                    <a:pt x="10544" y="14753"/>
                  </a:lnTo>
                  <a:lnTo>
                    <a:pt x="11388" y="14429"/>
                  </a:lnTo>
                  <a:lnTo>
                    <a:pt x="13078" y="13433"/>
                  </a:lnTo>
                  <a:lnTo>
                    <a:pt x="13929" y="12766"/>
                  </a:lnTo>
                  <a:lnTo>
                    <a:pt x="15833" y="11503"/>
                  </a:lnTo>
                  <a:lnTo>
                    <a:pt x="17527" y="10440"/>
                  </a:lnTo>
                  <a:lnTo>
                    <a:pt x="19218" y="9516"/>
                  </a:lnTo>
                  <a:lnTo>
                    <a:pt x="19637" y="9454"/>
                  </a:lnTo>
                  <a:lnTo>
                    <a:pt x="20765" y="8863"/>
                  </a:lnTo>
                  <a:lnTo>
                    <a:pt x="21050" y="8525"/>
                  </a:lnTo>
                  <a:lnTo>
                    <a:pt x="21624" y="7715"/>
                  </a:lnTo>
                  <a:lnTo>
                    <a:pt x="21917" y="6900"/>
                  </a:lnTo>
                  <a:lnTo>
                    <a:pt x="22218" y="5613"/>
                  </a:lnTo>
                  <a:lnTo>
                    <a:pt x="22234" y="4793"/>
                  </a:lnTo>
                  <a:lnTo>
                    <a:pt x="22309" y="4384"/>
                  </a:lnTo>
                  <a:lnTo>
                    <a:pt x="22396" y="3564"/>
                  </a:lnTo>
                  <a:lnTo>
                    <a:pt x="22697" y="2277"/>
                  </a:lnTo>
                  <a:lnTo>
                    <a:pt x="22776" y="1801"/>
                  </a:lnTo>
                  <a:lnTo>
                    <a:pt x="23350" y="786"/>
                  </a:lnTo>
                  <a:lnTo>
                    <a:pt x="23774" y="519"/>
                  </a:lnTo>
                  <a:lnTo>
                    <a:pt x="24269" y="185"/>
                  </a:lnTo>
                  <a:lnTo>
                    <a:pt x="25179" y="0"/>
                  </a:lnTo>
                  <a:lnTo>
                    <a:pt x="26921" y="166"/>
                  </a:lnTo>
                  <a:lnTo>
                    <a:pt x="27269" y="243"/>
                  </a:lnTo>
                  <a:lnTo>
                    <a:pt x="29502" y="214"/>
                  </a:lnTo>
                  <a:lnTo>
                    <a:pt x="29466" y="2192"/>
                  </a:lnTo>
                  <a:lnTo>
                    <a:pt x="29007" y="4431"/>
                  </a:lnTo>
                  <a:lnTo>
                    <a:pt x="29003" y="4774"/>
                  </a:lnTo>
                  <a:lnTo>
                    <a:pt x="27963" y="8444"/>
                  </a:lnTo>
                  <a:lnTo>
                    <a:pt x="27954" y="8782"/>
                  </a:lnTo>
                  <a:lnTo>
                    <a:pt x="27878" y="9125"/>
                  </a:lnTo>
                  <a:lnTo>
                    <a:pt x="27867" y="9806"/>
                  </a:lnTo>
                  <a:lnTo>
                    <a:pt x="27792" y="10145"/>
                  </a:lnTo>
                  <a:lnTo>
                    <a:pt x="27764" y="11579"/>
                  </a:lnTo>
                  <a:lnTo>
                    <a:pt x="27689" y="11917"/>
                  </a:lnTo>
                  <a:lnTo>
                    <a:pt x="27682" y="12327"/>
                  </a:lnTo>
                  <a:lnTo>
                    <a:pt x="27451" y="13485"/>
                  </a:lnTo>
                  <a:lnTo>
                    <a:pt x="26937" y="15110"/>
                  </a:lnTo>
                  <a:lnTo>
                    <a:pt x="26217" y="16330"/>
                  </a:lnTo>
                  <a:lnTo>
                    <a:pt x="25852" y="17140"/>
                  </a:lnTo>
                  <a:lnTo>
                    <a:pt x="25262" y="18903"/>
                  </a:lnTo>
                  <a:lnTo>
                    <a:pt x="24954" y="20538"/>
                  </a:lnTo>
                  <a:lnTo>
                    <a:pt x="24870" y="21420"/>
                  </a:lnTo>
                  <a:lnTo>
                    <a:pt x="25788" y="22024"/>
                  </a:lnTo>
                  <a:lnTo>
                    <a:pt x="33556" y="26224"/>
                  </a:lnTo>
                  <a:lnTo>
                    <a:pt x="34306" y="24359"/>
                  </a:lnTo>
                  <a:lnTo>
                    <a:pt x="36772" y="23344"/>
                  </a:lnTo>
                  <a:lnTo>
                    <a:pt x="38284" y="22377"/>
                  </a:lnTo>
                  <a:lnTo>
                    <a:pt x="39962" y="22524"/>
                  </a:lnTo>
                  <a:lnTo>
                    <a:pt x="42104" y="17931"/>
                  </a:lnTo>
                  <a:lnTo>
                    <a:pt x="44192" y="17116"/>
                  </a:lnTo>
                  <a:lnTo>
                    <a:pt x="46519" y="17254"/>
                  </a:lnTo>
                  <a:lnTo>
                    <a:pt x="47607" y="17551"/>
                  </a:lnTo>
                  <a:lnTo>
                    <a:pt x="51001" y="18193"/>
                  </a:lnTo>
                  <a:lnTo>
                    <a:pt x="52855" y="19506"/>
                  </a:lnTo>
                  <a:lnTo>
                    <a:pt x="54574" y="21080"/>
                  </a:lnTo>
                  <a:lnTo>
                    <a:pt x="55120" y="22382"/>
                  </a:lnTo>
                  <a:lnTo>
                    <a:pt x="56559" y="23063"/>
                  </a:lnTo>
                  <a:lnTo>
                    <a:pt x="59332" y="23528"/>
                  </a:lnTo>
                  <a:lnTo>
                    <a:pt x="59716" y="22752"/>
                  </a:lnTo>
                  <a:lnTo>
                    <a:pt x="61879" y="23088"/>
                  </a:lnTo>
                  <a:lnTo>
                    <a:pt x="65600" y="23730"/>
                  </a:lnTo>
                  <a:lnTo>
                    <a:pt x="67880" y="16082"/>
                  </a:lnTo>
                  <a:lnTo>
                    <a:pt x="68090" y="15515"/>
                  </a:lnTo>
                  <a:lnTo>
                    <a:pt x="73581" y="17202"/>
                  </a:lnTo>
                  <a:lnTo>
                    <a:pt x="73656" y="16759"/>
                  </a:lnTo>
                  <a:lnTo>
                    <a:pt x="79509" y="17760"/>
                  </a:lnTo>
                  <a:lnTo>
                    <a:pt x="83541" y="18450"/>
                  </a:lnTo>
                  <a:lnTo>
                    <a:pt x="85963" y="16601"/>
                  </a:lnTo>
                  <a:lnTo>
                    <a:pt x="88837" y="13718"/>
                  </a:lnTo>
                  <a:lnTo>
                    <a:pt x="89459" y="11426"/>
                  </a:lnTo>
                  <a:lnTo>
                    <a:pt x="89443" y="9734"/>
                  </a:lnTo>
                  <a:lnTo>
                    <a:pt x="95705" y="10754"/>
                  </a:lnTo>
                  <a:lnTo>
                    <a:pt x="95931" y="10768"/>
                  </a:lnTo>
                  <a:lnTo>
                    <a:pt x="95947" y="11007"/>
                  </a:lnTo>
                  <a:lnTo>
                    <a:pt x="96081" y="11416"/>
                  </a:lnTo>
                  <a:lnTo>
                    <a:pt x="96141" y="11826"/>
                  </a:lnTo>
                  <a:lnTo>
                    <a:pt x="96477" y="12517"/>
                  </a:lnTo>
                  <a:lnTo>
                    <a:pt x="96612" y="12860"/>
                  </a:lnTo>
                  <a:lnTo>
                    <a:pt x="96750" y="12932"/>
                  </a:lnTo>
                  <a:lnTo>
                    <a:pt x="96818" y="13137"/>
                  </a:lnTo>
                  <a:lnTo>
                    <a:pt x="97554" y="14924"/>
                  </a:lnTo>
                  <a:lnTo>
                    <a:pt x="98298" y="16163"/>
                  </a:lnTo>
                  <a:lnTo>
                    <a:pt x="98500" y="16649"/>
                  </a:lnTo>
                  <a:lnTo>
                    <a:pt x="98773" y="16925"/>
                  </a:lnTo>
                  <a:lnTo>
                    <a:pt x="99383" y="17959"/>
                  </a:lnTo>
                  <a:lnTo>
                    <a:pt x="99739" y="18390"/>
                  </a:lnTo>
                  <a:lnTo>
                    <a:pt x="99895" y="18676"/>
                  </a:lnTo>
                  <a:lnTo>
                    <a:pt x="100223" y="19240"/>
                  </a:lnTo>
                  <a:lnTo>
                    <a:pt x="100565" y="19795"/>
                  </a:lnTo>
                  <a:lnTo>
                    <a:pt x="100675" y="19965"/>
                  </a:lnTo>
                  <a:lnTo>
                    <a:pt x="101147" y="20667"/>
                  </a:lnTo>
                  <a:lnTo>
                    <a:pt x="101911" y="21734"/>
                  </a:lnTo>
                  <a:lnTo>
                    <a:pt x="102291" y="22205"/>
                  </a:lnTo>
                  <a:lnTo>
                    <a:pt x="102515" y="22390"/>
                  </a:lnTo>
                  <a:lnTo>
                    <a:pt x="102804" y="22519"/>
                  </a:lnTo>
                  <a:lnTo>
                    <a:pt x="103138" y="22586"/>
                  </a:lnTo>
                  <a:lnTo>
                    <a:pt x="103482" y="22635"/>
                  </a:lnTo>
                  <a:lnTo>
                    <a:pt x="103806" y="22709"/>
                  </a:lnTo>
                  <a:lnTo>
                    <a:pt x="104072" y="22852"/>
                  </a:lnTo>
                  <a:lnTo>
                    <a:pt x="104255" y="23037"/>
                  </a:lnTo>
                  <a:lnTo>
                    <a:pt x="104416" y="23256"/>
                  </a:lnTo>
                  <a:lnTo>
                    <a:pt x="104554" y="23499"/>
                  </a:lnTo>
                  <a:lnTo>
                    <a:pt x="104330" y="23775"/>
                  </a:lnTo>
                  <a:lnTo>
                    <a:pt x="102901" y="24984"/>
                  </a:lnTo>
                  <a:lnTo>
                    <a:pt x="102627" y="25341"/>
                  </a:lnTo>
                  <a:lnTo>
                    <a:pt x="102359" y="25689"/>
                  </a:lnTo>
                  <a:lnTo>
                    <a:pt x="100490" y="27052"/>
                  </a:lnTo>
                  <a:lnTo>
                    <a:pt x="100158" y="26823"/>
                  </a:lnTo>
                  <a:lnTo>
                    <a:pt x="99778" y="26714"/>
                  </a:lnTo>
                  <a:lnTo>
                    <a:pt x="99326" y="26633"/>
                  </a:lnTo>
                  <a:lnTo>
                    <a:pt x="99014" y="28610"/>
                  </a:lnTo>
                  <a:lnTo>
                    <a:pt x="98986" y="28944"/>
                  </a:lnTo>
                  <a:lnTo>
                    <a:pt x="98887" y="29425"/>
                  </a:lnTo>
                  <a:lnTo>
                    <a:pt x="98814" y="29814"/>
                  </a:lnTo>
                  <a:lnTo>
                    <a:pt x="98574" y="31326"/>
                  </a:lnTo>
                  <a:lnTo>
                    <a:pt x="97968" y="35062"/>
                  </a:lnTo>
                  <a:lnTo>
                    <a:pt x="97707" y="36721"/>
                  </a:lnTo>
                  <a:lnTo>
                    <a:pt x="97438" y="38355"/>
                  </a:lnTo>
                  <a:lnTo>
                    <a:pt x="97401" y="38774"/>
                  </a:lnTo>
                  <a:lnTo>
                    <a:pt x="97363" y="39203"/>
                  </a:lnTo>
                  <a:lnTo>
                    <a:pt x="96781" y="42263"/>
                  </a:lnTo>
                  <a:lnTo>
                    <a:pt x="96654" y="42901"/>
                  </a:lnTo>
                  <a:lnTo>
                    <a:pt x="96357" y="44460"/>
                  </a:lnTo>
                  <a:lnTo>
                    <a:pt x="96041" y="46113"/>
                  </a:lnTo>
                  <a:lnTo>
                    <a:pt x="95795" y="47405"/>
                  </a:lnTo>
                  <a:lnTo>
                    <a:pt x="95542" y="48705"/>
                  </a:lnTo>
                  <a:lnTo>
                    <a:pt x="95423" y="49339"/>
                  </a:lnTo>
                  <a:lnTo>
                    <a:pt x="95174" y="50626"/>
                  </a:lnTo>
                  <a:lnTo>
                    <a:pt x="95079" y="51141"/>
                  </a:lnTo>
                  <a:lnTo>
                    <a:pt x="95051" y="51269"/>
                  </a:lnTo>
                  <a:lnTo>
                    <a:pt x="94806" y="52546"/>
                  </a:lnTo>
                  <a:lnTo>
                    <a:pt x="95003" y="52583"/>
                  </a:lnTo>
                  <a:lnTo>
                    <a:pt x="94885" y="53247"/>
                  </a:lnTo>
                  <a:lnTo>
                    <a:pt x="94675" y="53209"/>
                  </a:lnTo>
                  <a:lnTo>
                    <a:pt x="94564" y="53819"/>
                  </a:lnTo>
                  <a:lnTo>
                    <a:pt x="94477" y="54271"/>
                  </a:lnTo>
                  <a:lnTo>
                    <a:pt x="94437" y="54462"/>
                  </a:lnTo>
                  <a:lnTo>
                    <a:pt x="93899" y="57278"/>
                  </a:lnTo>
                  <a:lnTo>
                    <a:pt x="92478" y="57016"/>
                  </a:lnTo>
                  <a:lnTo>
                    <a:pt x="92256" y="58203"/>
                  </a:lnTo>
                  <a:lnTo>
                    <a:pt x="91512" y="58279"/>
                  </a:lnTo>
                  <a:lnTo>
                    <a:pt x="91781" y="56811"/>
                  </a:lnTo>
                  <a:lnTo>
                    <a:pt x="91061" y="56892"/>
                  </a:lnTo>
                  <a:lnTo>
                    <a:pt x="90815" y="58236"/>
                  </a:lnTo>
                  <a:lnTo>
                    <a:pt x="90055" y="58322"/>
                  </a:lnTo>
                  <a:lnTo>
                    <a:pt x="89313" y="58415"/>
                  </a:lnTo>
                  <a:lnTo>
                    <a:pt x="88857" y="58448"/>
                  </a:lnTo>
                  <a:lnTo>
                    <a:pt x="88386" y="60895"/>
                  </a:lnTo>
                  <a:lnTo>
                    <a:pt x="87155" y="60962"/>
                  </a:lnTo>
                  <a:lnTo>
                    <a:pt x="86641" y="61047"/>
                  </a:lnTo>
                  <a:lnTo>
                    <a:pt x="84198" y="75043"/>
                  </a:lnTo>
                  <a:lnTo>
                    <a:pt x="87373" y="75520"/>
                  </a:lnTo>
                  <a:lnTo>
                    <a:pt x="89384" y="75840"/>
                  </a:lnTo>
                  <a:lnTo>
                    <a:pt x="91906" y="76249"/>
                  </a:lnTo>
                  <a:lnTo>
                    <a:pt x="98208" y="77178"/>
                  </a:lnTo>
                  <a:lnTo>
                    <a:pt x="100361" y="77502"/>
                  </a:lnTo>
                  <a:lnTo>
                    <a:pt x="112008" y="79227"/>
                  </a:lnTo>
                  <a:lnTo>
                    <a:pt x="113104" y="79317"/>
                  </a:lnTo>
                  <a:lnTo>
                    <a:pt x="114026" y="73852"/>
                  </a:lnTo>
                  <a:lnTo>
                    <a:pt x="114424" y="74132"/>
                  </a:lnTo>
                  <a:lnTo>
                    <a:pt x="114378" y="74409"/>
                  </a:lnTo>
                  <a:lnTo>
                    <a:pt x="116395" y="74208"/>
                  </a:lnTo>
                  <a:lnTo>
                    <a:pt x="117169" y="74130"/>
                  </a:lnTo>
                  <a:lnTo>
                    <a:pt x="117330" y="73556"/>
                  </a:lnTo>
                  <a:lnTo>
                    <a:pt x="117900" y="72057"/>
                  </a:lnTo>
                  <a:lnTo>
                    <a:pt x="116924" y="71892"/>
                  </a:lnTo>
                  <a:lnTo>
                    <a:pt x="117293" y="69695"/>
                  </a:lnTo>
                  <a:lnTo>
                    <a:pt x="117165" y="69654"/>
                  </a:lnTo>
                  <a:lnTo>
                    <a:pt x="117863" y="65507"/>
                  </a:lnTo>
                  <a:lnTo>
                    <a:pt x="118273" y="65074"/>
                  </a:lnTo>
                  <a:lnTo>
                    <a:pt x="118697" y="64763"/>
                  </a:lnTo>
                  <a:lnTo>
                    <a:pt x="135146" y="67481"/>
                  </a:lnTo>
                  <a:lnTo>
                    <a:pt x="135670" y="67478"/>
                  </a:lnTo>
                  <a:lnTo>
                    <a:pt x="136337" y="67680"/>
                  </a:lnTo>
                  <a:lnTo>
                    <a:pt x="141506" y="68554"/>
                  </a:lnTo>
                  <a:lnTo>
                    <a:pt x="141321" y="69513"/>
                  </a:lnTo>
                  <a:lnTo>
                    <a:pt x="142200" y="73119"/>
                  </a:lnTo>
                  <a:lnTo>
                    <a:pt x="145964" y="73732"/>
                  </a:lnTo>
                  <a:lnTo>
                    <a:pt x="149668" y="74359"/>
                  </a:lnTo>
                  <a:lnTo>
                    <a:pt x="154727" y="75216"/>
                  </a:lnTo>
                  <a:lnTo>
                    <a:pt x="159336" y="76000"/>
                  </a:lnTo>
                  <a:lnTo>
                    <a:pt x="159503" y="75791"/>
                  </a:lnTo>
                  <a:lnTo>
                    <a:pt x="159649" y="75381"/>
                  </a:lnTo>
                  <a:lnTo>
                    <a:pt x="160231" y="74028"/>
                  </a:lnTo>
                  <a:lnTo>
                    <a:pt x="160595" y="73213"/>
                  </a:lnTo>
                  <a:lnTo>
                    <a:pt x="160809" y="72946"/>
                  </a:lnTo>
                  <a:lnTo>
                    <a:pt x="160956" y="72541"/>
                  </a:lnTo>
                  <a:lnTo>
                    <a:pt x="161316" y="71864"/>
                  </a:lnTo>
                  <a:lnTo>
                    <a:pt x="161605" y="71187"/>
                  </a:lnTo>
                  <a:lnTo>
                    <a:pt x="162262" y="69629"/>
                  </a:lnTo>
                  <a:lnTo>
                    <a:pt x="163042" y="68819"/>
                  </a:lnTo>
                  <a:lnTo>
                    <a:pt x="165103" y="67540"/>
                  </a:lnTo>
                  <a:lnTo>
                    <a:pt x="165187" y="68497"/>
                  </a:lnTo>
                  <a:lnTo>
                    <a:pt x="165206" y="68930"/>
                  </a:lnTo>
                  <a:lnTo>
                    <a:pt x="165226" y="69797"/>
                  </a:lnTo>
                  <a:lnTo>
                    <a:pt x="165220" y="70663"/>
                  </a:lnTo>
                  <a:lnTo>
                    <a:pt x="165197" y="71402"/>
                  </a:lnTo>
                  <a:lnTo>
                    <a:pt x="165174" y="71876"/>
                  </a:lnTo>
                  <a:lnTo>
                    <a:pt x="165147" y="72280"/>
                  </a:lnTo>
                  <a:lnTo>
                    <a:pt x="165073" y="73044"/>
                  </a:lnTo>
                  <a:lnTo>
                    <a:pt x="164981" y="73766"/>
                  </a:lnTo>
                  <a:lnTo>
                    <a:pt x="164925" y="74125"/>
                  </a:lnTo>
                  <a:lnTo>
                    <a:pt x="164808" y="74772"/>
                  </a:lnTo>
                  <a:lnTo>
                    <a:pt x="164683" y="75347"/>
                  </a:lnTo>
                  <a:lnTo>
                    <a:pt x="164330" y="76866"/>
                  </a:lnTo>
                  <a:lnTo>
                    <a:pt x="164262" y="77159"/>
                  </a:lnTo>
                  <a:lnTo>
                    <a:pt x="164144" y="77640"/>
                  </a:lnTo>
                  <a:lnTo>
                    <a:pt x="164017" y="78119"/>
                  </a:lnTo>
                  <a:lnTo>
                    <a:pt x="163882" y="78596"/>
                  </a:lnTo>
                  <a:lnTo>
                    <a:pt x="163736" y="79069"/>
                  </a:lnTo>
                  <a:lnTo>
                    <a:pt x="163545" y="79638"/>
                  </a:lnTo>
                  <a:lnTo>
                    <a:pt x="163337" y="80201"/>
                  </a:lnTo>
                  <a:lnTo>
                    <a:pt x="163119" y="80761"/>
                  </a:lnTo>
                  <a:lnTo>
                    <a:pt x="162306" y="82753"/>
                  </a:lnTo>
                  <a:lnTo>
                    <a:pt x="161931" y="83625"/>
                  </a:lnTo>
                  <a:lnTo>
                    <a:pt x="161733" y="84057"/>
                  </a:lnTo>
                  <a:lnTo>
                    <a:pt x="161512" y="84509"/>
                  </a:lnTo>
                  <a:lnTo>
                    <a:pt x="161284" y="84955"/>
                  </a:lnTo>
                  <a:lnTo>
                    <a:pt x="159900" y="87536"/>
                  </a:lnTo>
                  <a:lnTo>
                    <a:pt x="159245" y="88717"/>
                  </a:lnTo>
                  <a:lnTo>
                    <a:pt x="158441" y="90121"/>
                  </a:lnTo>
                  <a:lnTo>
                    <a:pt x="157405" y="92039"/>
                  </a:lnTo>
                  <a:lnTo>
                    <a:pt x="156819" y="93163"/>
                  </a:lnTo>
                  <a:lnTo>
                    <a:pt x="156397" y="93972"/>
                  </a:lnTo>
                  <a:lnTo>
                    <a:pt x="155110" y="96503"/>
                  </a:lnTo>
                  <a:lnTo>
                    <a:pt x="154720" y="97286"/>
                  </a:lnTo>
                  <a:lnTo>
                    <a:pt x="154348" y="98077"/>
                  </a:lnTo>
                  <a:lnTo>
                    <a:pt x="154003" y="98879"/>
                  </a:lnTo>
                  <a:lnTo>
                    <a:pt x="153725" y="99596"/>
                  </a:lnTo>
                  <a:lnTo>
                    <a:pt x="153461" y="100320"/>
                  </a:lnTo>
                  <a:lnTo>
                    <a:pt x="153216" y="101051"/>
                  </a:lnTo>
                  <a:lnTo>
                    <a:pt x="152988" y="101787"/>
                  </a:lnTo>
                  <a:lnTo>
                    <a:pt x="152777" y="102528"/>
                  </a:lnTo>
                  <a:lnTo>
                    <a:pt x="152571" y="103336"/>
                  </a:lnTo>
                  <a:lnTo>
                    <a:pt x="152383" y="104150"/>
                  </a:lnTo>
                  <a:lnTo>
                    <a:pt x="152214" y="104969"/>
                  </a:lnTo>
                  <a:lnTo>
                    <a:pt x="152066" y="105792"/>
                  </a:lnTo>
                  <a:lnTo>
                    <a:pt x="152002" y="106200"/>
                  </a:lnTo>
                  <a:lnTo>
                    <a:pt x="151911" y="107069"/>
                  </a:lnTo>
                  <a:lnTo>
                    <a:pt x="151788" y="108376"/>
                  </a:lnTo>
                  <a:lnTo>
                    <a:pt x="151583" y="110867"/>
                  </a:lnTo>
                  <a:lnTo>
                    <a:pt x="151577" y="111630"/>
                  </a:lnTo>
                  <a:lnTo>
                    <a:pt x="151570" y="112500"/>
                  </a:lnTo>
                  <a:lnTo>
                    <a:pt x="151502" y="120462"/>
                  </a:lnTo>
                  <a:lnTo>
                    <a:pt x="151403" y="123743"/>
                  </a:lnTo>
                  <a:lnTo>
                    <a:pt x="151186" y="127420"/>
                  </a:lnTo>
                  <a:lnTo>
                    <a:pt x="151156" y="128081"/>
                  </a:lnTo>
                  <a:lnTo>
                    <a:pt x="151120" y="128600"/>
                  </a:lnTo>
                  <a:lnTo>
                    <a:pt x="151026" y="129637"/>
                  </a:lnTo>
                  <a:lnTo>
                    <a:pt x="150906" y="130671"/>
                  </a:lnTo>
                  <a:lnTo>
                    <a:pt x="150839" y="131159"/>
                  </a:lnTo>
                  <a:lnTo>
                    <a:pt x="150682" y="132131"/>
                  </a:lnTo>
                  <a:lnTo>
                    <a:pt x="150517" y="133102"/>
                  </a:lnTo>
                  <a:lnTo>
                    <a:pt x="150088" y="135379"/>
                  </a:lnTo>
                  <a:lnTo>
                    <a:pt x="149979" y="135934"/>
                  </a:lnTo>
                  <a:lnTo>
                    <a:pt x="149894" y="136365"/>
                  </a:lnTo>
                  <a:lnTo>
                    <a:pt x="149484" y="138332"/>
                  </a:lnTo>
                  <a:lnTo>
                    <a:pt x="149250" y="139386"/>
                  </a:lnTo>
                  <a:lnTo>
                    <a:pt x="149006" y="140438"/>
                  </a:lnTo>
                  <a:lnTo>
                    <a:pt x="148756" y="141489"/>
                  </a:lnTo>
                  <a:lnTo>
                    <a:pt x="148495" y="142537"/>
                  </a:lnTo>
                  <a:lnTo>
                    <a:pt x="148225" y="143582"/>
                  </a:lnTo>
                  <a:lnTo>
                    <a:pt x="147569" y="145538"/>
                  </a:lnTo>
                  <a:lnTo>
                    <a:pt x="146883" y="147485"/>
                  </a:lnTo>
                  <a:lnTo>
                    <a:pt x="145861" y="150263"/>
                  </a:lnTo>
                  <a:lnTo>
                    <a:pt x="145518" y="151163"/>
                  </a:lnTo>
                  <a:lnTo>
                    <a:pt x="145163" y="152059"/>
                  </a:lnTo>
                  <a:lnTo>
                    <a:pt x="144792" y="152948"/>
                  </a:lnTo>
                  <a:lnTo>
                    <a:pt x="144472" y="153685"/>
                  </a:lnTo>
                  <a:lnTo>
                    <a:pt x="144143" y="154418"/>
                  </a:lnTo>
                  <a:lnTo>
                    <a:pt x="143803" y="155148"/>
                  </a:lnTo>
                  <a:lnTo>
                    <a:pt x="143457" y="155873"/>
                  </a:lnTo>
                  <a:lnTo>
                    <a:pt x="143101" y="156594"/>
                  </a:lnTo>
                  <a:lnTo>
                    <a:pt x="142801" y="157185"/>
                  </a:lnTo>
                  <a:lnTo>
                    <a:pt x="142186" y="158359"/>
                  </a:lnTo>
                  <a:lnTo>
                    <a:pt x="141547" y="159520"/>
                  </a:lnTo>
                  <a:lnTo>
                    <a:pt x="141034" y="160472"/>
                  </a:lnTo>
                  <a:lnTo>
                    <a:pt x="140507" y="161418"/>
                  </a:lnTo>
                  <a:lnTo>
                    <a:pt x="139968" y="162357"/>
                  </a:lnTo>
                  <a:lnTo>
                    <a:pt x="139418" y="163289"/>
                  </a:lnTo>
                  <a:lnTo>
                    <a:pt x="138855" y="164213"/>
                  </a:lnTo>
                  <a:lnTo>
                    <a:pt x="138674" y="164500"/>
                  </a:lnTo>
                  <a:lnTo>
                    <a:pt x="138207" y="165246"/>
                  </a:lnTo>
                  <a:lnTo>
                    <a:pt x="137543" y="166271"/>
                  </a:lnTo>
                  <a:lnTo>
                    <a:pt x="136864" y="167285"/>
                  </a:lnTo>
                  <a:lnTo>
                    <a:pt x="136170" y="168289"/>
                  </a:lnTo>
                  <a:lnTo>
                    <a:pt x="135462" y="169281"/>
                  </a:lnTo>
                  <a:lnTo>
                    <a:pt x="134621" y="170414"/>
                  </a:lnTo>
                  <a:lnTo>
                    <a:pt x="133760" y="171533"/>
                  </a:lnTo>
                  <a:lnTo>
                    <a:pt x="132880" y="172637"/>
                  </a:lnTo>
                  <a:lnTo>
                    <a:pt x="131912" y="173791"/>
                  </a:lnTo>
                  <a:lnTo>
                    <a:pt x="130833" y="175066"/>
                  </a:lnTo>
                  <a:lnTo>
                    <a:pt x="129934" y="176157"/>
                  </a:lnTo>
                  <a:lnTo>
                    <a:pt x="129176" y="177096"/>
                  </a:lnTo>
                  <a:lnTo>
                    <a:pt x="128426" y="178042"/>
                  </a:lnTo>
                  <a:lnTo>
                    <a:pt x="128057" y="178520"/>
                  </a:lnTo>
                  <a:lnTo>
                    <a:pt x="127363" y="179444"/>
                  </a:lnTo>
                  <a:lnTo>
                    <a:pt x="126347" y="180850"/>
                  </a:lnTo>
                  <a:lnTo>
                    <a:pt x="125379" y="182524"/>
                  </a:lnTo>
                  <a:lnTo>
                    <a:pt x="124620" y="183854"/>
                  </a:lnTo>
                  <a:lnTo>
                    <a:pt x="123183" y="186393"/>
                  </a:lnTo>
                  <a:lnTo>
                    <a:pt x="122431" y="187747"/>
                  </a:lnTo>
                  <a:lnTo>
                    <a:pt x="122065" y="188430"/>
                  </a:lnTo>
                  <a:lnTo>
                    <a:pt x="121647" y="189231"/>
                  </a:lnTo>
                  <a:lnTo>
                    <a:pt x="121238" y="190037"/>
                  </a:lnTo>
                  <a:lnTo>
                    <a:pt x="120838" y="190847"/>
                  </a:lnTo>
                  <a:lnTo>
                    <a:pt x="120444" y="191661"/>
                  </a:lnTo>
                  <a:lnTo>
                    <a:pt x="120061" y="192478"/>
                  </a:lnTo>
                  <a:lnTo>
                    <a:pt x="119742" y="193099"/>
                  </a:lnTo>
                  <a:lnTo>
                    <a:pt x="118452" y="198517"/>
                  </a:lnTo>
                  <a:lnTo>
                    <a:pt x="118137" y="198713"/>
                  </a:lnTo>
                  <a:lnTo>
                    <a:pt x="117995" y="198927"/>
                  </a:lnTo>
                  <a:lnTo>
                    <a:pt x="117837" y="199132"/>
                  </a:lnTo>
                  <a:lnTo>
                    <a:pt x="117667" y="199325"/>
                  </a:lnTo>
                  <a:lnTo>
                    <a:pt x="117487" y="199502"/>
                  </a:lnTo>
                  <a:lnTo>
                    <a:pt x="117301" y="199657"/>
                  </a:lnTo>
                  <a:lnTo>
                    <a:pt x="117100" y="199799"/>
                  </a:lnTo>
                  <a:lnTo>
                    <a:pt x="116890" y="199930"/>
                  </a:lnTo>
                  <a:lnTo>
                    <a:pt x="116675" y="200051"/>
                  </a:lnTo>
                  <a:lnTo>
                    <a:pt x="115860" y="200032"/>
                  </a:lnTo>
                  <a:lnTo>
                    <a:pt x="115596" y="200148"/>
                  </a:lnTo>
                  <a:lnTo>
                    <a:pt x="115327" y="200252"/>
                  </a:lnTo>
                  <a:lnTo>
                    <a:pt x="115053" y="200339"/>
                  </a:lnTo>
                  <a:lnTo>
                    <a:pt x="114778" y="200406"/>
                  </a:lnTo>
                  <a:lnTo>
                    <a:pt x="114587" y="200438"/>
                  </a:lnTo>
                  <a:lnTo>
                    <a:pt x="114199" y="200477"/>
                  </a:lnTo>
                  <a:lnTo>
                    <a:pt x="113810" y="200493"/>
                  </a:lnTo>
                  <a:lnTo>
                    <a:pt x="113383" y="200492"/>
                  </a:lnTo>
                  <a:lnTo>
                    <a:pt x="112955" y="200468"/>
                  </a:lnTo>
                  <a:lnTo>
                    <a:pt x="112741" y="200447"/>
                  </a:lnTo>
                  <a:lnTo>
                    <a:pt x="112072" y="200342"/>
                  </a:lnTo>
                  <a:lnTo>
                    <a:pt x="111318" y="200251"/>
                  </a:lnTo>
                  <a:lnTo>
                    <a:pt x="110074" y="200042"/>
                  </a:lnTo>
                  <a:lnTo>
                    <a:pt x="107822" y="199681"/>
                  </a:lnTo>
                  <a:lnTo>
                    <a:pt x="107772" y="200232"/>
                  </a:lnTo>
                  <a:lnTo>
                    <a:pt x="107367" y="200022"/>
                  </a:lnTo>
                  <a:lnTo>
                    <a:pt x="105962" y="200107"/>
                  </a:lnTo>
                  <a:lnTo>
                    <a:pt x="106127" y="200481"/>
                  </a:lnTo>
                  <a:lnTo>
                    <a:pt x="105051" y="201425"/>
                  </a:lnTo>
                  <a:lnTo>
                    <a:pt x="103779" y="202681"/>
                  </a:lnTo>
                  <a:lnTo>
                    <a:pt x="102721" y="204024"/>
                  </a:lnTo>
                  <a:lnTo>
                    <a:pt x="101836" y="203083"/>
                  </a:lnTo>
                  <a:lnTo>
                    <a:pt x="101543" y="202789"/>
                  </a:lnTo>
                  <a:lnTo>
                    <a:pt x="101076" y="202276"/>
                  </a:lnTo>
                  <a:lnTo>
                    <a:pt x="101600" y="201707"/>
                  </a:lnTo>
                  <a:lnTo>
                    <a:pt x="102312" y="200991"/>
                  </a:lnTo>
                  <a:lnTo>
                    <a:pt x="103100" y="200280"/>
                  </a:lnTo>
                  <a:lnTo>
                    <a:pt x="97160" y="195887"/>
                  </a:lnTo>
                  <a:lnTo>
                    <a:pt x="91819" y="191934"/>
                  </a:lnTo>
                  <a:lnTo>
                    <a:pt x="88532" y="196424"/>
                  </a:lnTo>
                  <a:lnTo>
                    <a:pt x="87449" y="197865"/>
                  </a:lnTo>
                  <a:lnTo>
                    <a:pt x="86826" y="198394"/>
                  </a:lnTo>
                  <a:lnTo>
                    <a:pt x="86600" y="197999"/>
                  </a:lnTo>
                  <a:lnTo>
                    <a:pt x="83988" y="194025"/>
                  </a:lnTo>
                  <a:lnTo>
                    <a:pt x="82603" y="191928"/>
                  </a:lnTo>
                  <a:lnTo>
                    <a:pt x="81536" y="190302"/>
                  </a:lnTo>
                  <a:lnTo>
                    <a:pt x="81029" y="189540"/>
                  </a:lnTo>
                  <a:lnTo>
                    <a:pt x="80436" y="188634"/>
                  </a:lnTo>
                  <a:lnTo>
                    <a:pt x="79904" y="187858"/>
                  </a:lnTo>
                  <a:lnTo>
                    <a:pt x="79308" y="187764"/>
                  </a:lnTo>
                  <a:lnTo>
                    <a:pt x="79425" y="187209"/>
                  </a:lnTo>
                  <a:lnTo>
                    <a:pt x="79615" y="186176"/>
                  </a:lnTo>
                  <a:lnTo>
                    <a:pt x="79927" y="184588"/>
                  </a:lnTo>
                  <a:lnTo>
                    <a:pt x="79914" y="184018"/>
                  </a:lnTo>
                  <a:lnTo>
                    <a:pt x="80016" y="182934"/>
                  </a:lnTo>
                  <a:lnTo>
                    <a:pt x="80089" y="181847"/>
                  </a:lnTo>
                  <a:lnTo>
                    <a:pt x="80130" y="180759"/>
                  </a:lnTo>
                  <a:lnTo>
                    <a:pt x="80140" y="180032"/>
                  </a:lnTo>
                  <a:lnTo>
                    <a:pt x="80130" y="178943"/>
                  </a:lnTo>
                  <a:lnTo>
                    <a:pt x="80088" y="177855"/>
                  </a:lnTo>
                  <a:lnTo>
                    <a:pt x="79928" y="177085"/>
                  </a:lnTo>
                  <a:lnTo>
                    <a:pt x="77573" y="178294"/>
                  </a:lnTo>
                  <a:lnTo>
                    <a:pt x="75527" y="177970"/>
                  </a:lnTo>
                  <a:lnTo>
                    <a:pt x="75064" y="180881"/>
                  </a:lnTo>
                  <a:lnTo>
                    <a:pt x="74985" y="181396"/>
                  </a:lnTo>
                  <a:lnTo>
                    <a:pt x="74937" y="181672"/>
                  </a:lnTo>
                  <a:lnTo>
                    <a:pt x="73856" y="181496"/>
                  </a:lnTo>
                  <a:lnTo>
                    <a:pt x="73559" y="181444"/>
                  </a:lnTo>
                  <a:lnTo>
                    <a:pt x="73140" y="181377"/>
                  </a:lnTo>
                  <a:lnTo>
                    <a:pt x="70765" y="180981"/>
                  </a:lnTo>
                  <a:lnTo>
                    <a:pt x="69917" y="180848"/>
                  </a:lnTo>
                  <a:lnTo>
                    <a:pt x="68643" y="180619"/>
                  </a:lnTo>
                  <a:lnTo>
                    <a:pt x="67811" y="180286"/>
                  </a:lnTo>
                  <a:lnTo>
                    <a:pt x="67529" y="180176"/>
                  </a:lnTo>
                  <a:lnTo>
                    <a:pt x="67251" y="180521"/>
                  </a:lnTo>
                  <a:lnTo>
                    <a:pt x="66916" y="180361"/>
                  </a:lnTo>
                  <a:lnTo>
                    <a:pt x="66192" y="180243"/>
                  </a:lnTo>
                  <a:lnTo>
                    <a:pt x="65666" y="180162"/>
                  </a:lnTo>
                  <a:lnTo>
                    <a:pt x="63849" y="179861"/>
                  </a:lnTo>
                  <a:lnTo>
                    <a:pt x="61628" y="179504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3" name="pg173"/>
            <p:cNvSpPr/>
            <p:nvPr/>
          </p:nvSpPr>
          <p:spPr>
            <a:xfrm>
              <a:off x="5877722" y="3818900"/>
              <a:ext cx="198431" cy="216650"/>
            </a:xfrm>
            <a:custGeom>
              <a:avLst/>
              <a:gdLst/>
              <a:ahLst/>
              <a:cxnLst/>
              <a:rect l="0" t="0" r="0" b="0"/>
              <a:pathLst>
                <a:path w="198431" h="216650">
                  <a:moveTo>
                    <a:pt x="19749" y="94749"/>
                  </a:moveTo>
                  <a:lnTo>
                    <a:pt x="19693" y="93930"/>
                  </a:lnTo>
                  <a:lnTo>
                    <a:pt x="19290" y="93039"/>
                  </a:lnTo>
                  <a:lnTo>
                    <a:pt x="19016" y="92691"/>
                  </a:lnTo>
                  <a:lnTo>
                    <a:pt x="18747" y="92209"/>
                  </a:lnTo>
                  <a:lnTo>
                    <a:pt x="18066" y="91309"/>
                  </a:lnTo>
                  <a:lnTo>
                    <a:pt x="17793" y="90894"/>
                  </a:lnTo>
                  <a:lnTo>
                    <a:pt x="17880" y="89941"/>
                  </a:lnTo>
                  <a:lnTo>
                    <a:pt x="17955" y="89598"/>
                  </a:lnTo>
                  <a:lnTo>
                    <a:pt x="18391" y="88788"/>
                  </a:lnTo>
                  <a:lnTo>
                    <a:pt x="18818" y="88321"/>
                  </a:lnTo>
                  <a:lnTo>
                    <a:pt x="19594" y="87720"/>
                  </a:lnTo>
                  <a:lnTo>
                    <a:pt x="19951" y="87520"/>
                  </a:lnTo>
                  <a:lnTo>
                    <a:pt x="21930" y="86057"/>
                  </a:lnTo>
                  <a:lnTo>
                    <a:pt x="23066" y="84985"/>
                  </a:lnTo>
                  <a:lnTo>
                    <a:pt x="23858" y="83698"/>
                  </a:lnTo>
                  <a:lnTo>
                    <a:pt x="24289" y="82888"/>
                  </a:lnTo>
                  <a:lnTo>
                    <a:pt x="24653" y="82007"/>
                  </a:lnTo>
                  <a:lnTo>
                    <a:pt x="25298" y="81135"/>
                  </a:lnTo>
                  <a:lnTo>
                    <a:pt x="25655" y="80801"/>
                  </a:lnTo>
                  <a:lnTo>
                    <a:pt x="26296" y="79991"/>
                  </a:lnTo>
                  <a:lnTo>
                    <a:pt x="27575" y="78852"/>
                  </a:lnTo>
                  <a:lnTo>
                    <a:pt x="28426" y="78118"/>
                  </a:lnTo>
                  <a:lnTo>
                    <a:pt x="31102" y="76731"/>
                  </a:lnTo>
                  <a:lnTo>
                    <a:pt x="32784" y="76283"/>
                  </a:lnTo>
                  <a:lnTo>
                    <a:pt x="33065" y="76221"/>
                  </a:lnTo>
                  <a:lnTo>
                    <a:pt x="35096" y="75850"/>
                  </a:lnTo>
                  <a:lnTo>
                    <a:pt x="35662" y="75449"/>
                  </a:lnTo>
                  <a:lnTo>
                    <a:pt x="35009" y="72843"/>
                  </a:lnTo>
                  <a:lnTo>
                    <a:pt x="34756" y="71542"/>
                  </a:lnTo>
                  <a:lnTo>
                    <a:pt x="34771" y="70656"/>
                  </a:lnTo>
                  <a:lnTo>
                    <a:pt x="34846" y="70251"/>
                  </a:lnTo>
                  <a:lnTo>
                    <a:pt x="35298" y="68549"/>
                  </a:lnTo>
                  <a:lnTo>
                    <a:pt x="35535" y="66915"/>
                  </a:lnTo>
                  <a:lnTo>
                    <a:pt x="35860" y="64465"/>
                  </a:lnTo>
                  <a:lnTo>
                    <a:pt x="35452" y="59819"/>
                  </a:lnTo>
                  <a:lnTo>
                    <a:pt x="35460" y="59409"/>
                  </a:lnTo>
                  <a:lnTo>
                    <a:pt x="34942" y="57284"/>
                  </a:lnTo>
                  <a:lnTo>
                    <a:pt x="34831" y="55573"/>
                  </a:lnTo>
                  <a:lnTo>
                    <a:pt x="34708" y="54754"/>
                  </a:lnTo>
                  <a:lnTo>
                    <a:pt x="34439" y="54272"/>
                  </a:lnTo>
                  <a:lnTo>
                    <a:pt x="34375" y="53863"/>
                  </a:lnTo>
                  <a:lnTo>
                    <a:pt x="34320" y="53043"/>
                  </a:lnTo>
                  <a:lnTo>
                    <a:pt x="34328" y="52633"/>
                  </a:lnTo>
                  <a:lnTo>
                    <a:pt x="34569" y="50860"/>
                  </a:lnTo>
                  <a:lnTo>
                    <a:pt x="34712" y="50522"/>
                  </a:lnTo>
                  <a:lnTo>
                    <a:pt x="35001" y="50117"/>
                  </a:lnTo>
                  <a:lnTo>
                    <a:pt x="35986" y="49660"/>
                  </a:lnTo>
                  <a:lnTo>
                    <a:pt x="37475" y="48254"/>
                  </a:lnTo>
                  <a:lnTo>
                    <a:pt x="37986" y="47034"/>
                  </a:lnTo>
                  <a:lnTo>
                    <a:pt x="38583" y="44789"/>
                  </a:lnTo>
                  <a:lnTo>
                    <a:pt x="38599" y="44041"/>
                  </a:lnTo>
                  <a:lnTo>
                    <a:pt x="39327" y="42350"/>
                  </a:lnTo>
                  <a:lnTo>
                    <a:pt x="40333" y="40796"/>
                  </a:lnTo>
                  <a:lnTo>
                    <a:pt x="41109" y="40262"/>
                  </a:lnTo>
                  <a:lnTo>
                    <a:pt x="41600" y="40134"/>
                  </a:lnTo>
                  <a:lnTo>
                    <a:pt x="42364" y="40353"/>
                  </a:lnTo>
                  <a:lnTo>
                    <a:pt x="43951" y="41406"/>
                  </a:lnTo>
                  <a:lnTo>
                    <a:pt x="44846" y="42106"/>
                  </a:lnTo>
                  <a:lnTo>
                    <a:pt x="45602" y="42664"/>
                  </a:lnTo>
                  <a:lnTo>
                    <a:pt x="46089" y="42878"/>
                  </a:lnTo>
                  <a:lnTo>
                    <a:pt x="46433" y="42955"/>
                  </a:lnTo>
                  <a:lnTo>
                    <a:pt x="46924" y="42893"/>
                  </a:lnTo>
                  <a:lnTo>
                    <a:pt x="47767" y="42635"/>
                  </a:lnTo>
                  <a:lnTo>
                    <a:pt x="48329" y="42373"/>
                  </a:lnTo>
                  <a:lnTo>
                    <a:pt x="48543" y="42173"/>
                  </a:lnTo>
                  <a:lnTo>
                    <a:pt x="49192" y="41025"/>
                  </a:lnTo>
                  <a:lnTo>
                    <a:pt x="49196" y="40748"/>
                  </a:lnTo>
                  <a:lnTo>
                    <a:pt x="49485" y="40276"/>
                  </a:lnTo>
                  <a:lnTo>
                    <a:pt x="49489" y="40072"/>
                  </a:lnTo>
                  <a:lnTo>
                    <a:pt x="50348" y="38723"/>
                  </a:lnTo>
                  <a:lnTo>
                    <a:pt x="51274" y="37646"/>
                  </a:lnTo>
                  <a:lnTo>
                    <a:pt x="51912" y="37179"/>
                  </a:lnTo>
                  <a:lnTo>
                    <a:pt x="52620" y="36717"/>
                  </a:lnTo>
                  <a:lnTo>
                    <a:pt x="53669" y="36393"/>
                  </a:lnTo>
                  <a:lnTo>
                    <a:pt x="54370" y="36269"/>
                  </a:lnTo>
                  <a:lnTo>
                    <a:pt x="55071" y="36212"/>
                  </a:lnTo>
                  <a:lnTo>
                    <a:pt x="56338" y="35759"/>
                  </a:lnTo>
                  <a:lnTo>
                    <a:pt x="57327" y="34887"/>
                  </a:lnTo>
                  <a:lnTo>
                    <a:pt x="57474" y="34482"/>
                  </a:lnTo>
                  <a:lnTo>
                    <a:pt x="57557" y="33867"/>
                  </a:lnTo>
                  <a:lnTo>
                    <a:pt x="57561" y="33529"/>
                  </a:lnTo>
                  <a:lnTo>
                    <a:pt x="57430" y="33186"/>
                  </a:lnTo>
                  <a:lnTo>
                    <a:pt x="56753" y="31947"/>
                  </a:lnTo>
                  <a:lnTo>
                    <a:pt x="55799" y="30698"/>
                  </a:lnTo>
                  <a:lnTo>
                    <a:pt x="54849" y="29045"/>
                  </a:lnTo>
                  <a:lnTo>
                    <a:pt x="54319" y="27601"/>
                  </a:lnTo>
                  <a:lnTo>
                    <a:pt x="54675" y="27196"/>
                  </a:lnTo>
                  <a:lnTo>
                    <a:pt x="55518" y="26938"/>
                  </a:lnTo>
                  <a:lnTo>
                    <a:pt x="56349" y="27091"/>
                  </a:lnTo>
                  <a:lnTo>
                    <a:pt x="56698" y="27234"/>
                  </a:lnTo>
                  <a:lnTo>
                    <a:pt x="57185" y="27310"/>
                  </a:lnTo>
                  <a:lnTo>
                    <a:pt x="58091" y="27396"/>
                  </a:lnTo>
                  <a:lnTo>
                    <a:pt x="58439" y="27472"/>
                  </a:lnTo>
                  <a:lnTo>
                    <a:pt x="60252" y="27367"/>
                  </a:lnTo>
                  <a:lnTo>
                    <a:pt x="62006" y="27057"/>
                  </a:lnTo>
                  <a:lnTo>
                    <a:pt x="64674" y="26147"/>
                  </a:lnTo>
                  <a:lnTo>
                    <a:pt x="65450" y="25685"/>
                  </a:lnTo>
                  <a:lnTo>
                    <a:pt x="66301" y="24879"/>
                  </a:lnTo>
                  <a:lnTo>
                    <a:pt x="67802" y="22997"/>
                  </a:lnTo>
                  <a:lnTo>
                    <a:pt x="68807" y="21239"/>
                  </a:lnTo>
                  <a:lnTo>
                    <a:pt x="69808" y="20028"/>
                  </a:lnTo>
                  <a:lnTo>
                    <a:pt x="70303" y="19628"/>
                  </a:lnTo>
                  <a:lnTo>
                    <a:pt x="71146" y="19299"/>
                  </a:lnTo>
                  <a:lnTo>
                    <a:pt x="72401" y="19461"/>
                  </a:lnTo>
                  <a:lnTo>
                    <a:pt x="73300" y="19885"/>
                  </a:lnTo>
                  <a:lnTo>
                    <a:pt x="74135" y="20038"/>
                  </a:lnTo>
                  <a:lnTo>
                    <a:pt x="75802" y="20410"/>
                  </a:lnTo>
                  <a:lnTo>
                    <a:pt x="76712" y="20290"/>
                  </a:lnTo>
                  <a:lnTo>
                    <a:pt x="78965" y="19237"/>
                  </a:lnTo>
                  <a:lnTo>
                    <a:pt x="79891" y="18160"/>
                  </a:lnTo>
                  <a:lnTo>
                    <a:pt x="79970" y="17684"/>
                  </a:lnTo>
                  <a:lnTo>
                    <a:pt x="79495" y="16788"/>
                  </a:lnTo>
                  <a:lnTo>
                    <a:pt x="78335" y="15334"/>
                  </a:lnTo>
                  <a:lnTo>
                    <a:pt x="77452" y="13957"/>
                  </a:lnTo>
                  <a:lnTo>
                    <a:pt x="77393" y="13338"/>
                  </a:lnTo>
                  <a:lnTo>
                    <a:pt x="77262" y="12928"/>
                  </a:lnTo>
                  <a:lnTo>
                    <a:pt x="77286" y="11494"/>
                  </a:lnTo>
                  <a:lnTo>
                    <a:pt x="77579" y="10750"/>
                  </a:lnTo>
                  <a:lnTo>
                    <a:pt x="78367" y="9740"/>
                  </a:lnTo>
                  <a:lnTo>
                    <a:pt x="79994" y="8539"/>
                  </a:lnTo>
                  <a:lnTo>
                    <a:pt x="80975" y="8082"/>
                  </a:lnTo>
                  <a:lnTo>
                    <a:pt x="81815" y="8024"/>
                  </a:lnTo>
                  <a:lnTo>
                    <a:pt x="82163" y="8101"/>
                  </a:lnTo>
                  <a:lnTo>
                    <a:pt x="83909" y="8063"/>
                  </a:lnTo>
                  <a:lnTo>
                    <a:pt x="84748" y="7943"/>
                  </a:lnTo>
                  <a:lnTo>
                    <a:pt x="85734" y="7414"/>
                  </a:lnTo>
                  <a:lnTo>
                    <a:pt x="85947" y="7214"/>
                  </a:lnTo>
                  <a:lnTo>
                    <a:pt x="86529" y="5856"/>
                  </a:lnTo>
                  <a:lnTo>
                    <a:pt x="86834" y="4570"/>
                  </a:lnTo>
                  <a:lnTo>
                    <a:pt x="87127" y="3755"/>
                  </a:lnTo>
                  <a:lnTo>
                    <a:pt x="87701" y="2740"/>
                  </a:lnTo>
                  <a:lnTo>
                    <a:pt x="88841" y="1534"/>
                  </a:lnTo>
                  <a:lnTo>
                    <a:pt x="89688" y="934"/>
                  </a:lnTo>
                  <a:lnTo>
                    <a:pt x="91094" y="409"/>
                  </a:lnTo>
                  <a:lnTo>
                    <a:pt x="92004" y="224"/>
                  </a:lnTo>
                  <a:lnTo>
                    <a:pt x="92772" y="238"/>
                  </a:lnTo>
                  <a:lnTo>
                    <a:pt x="94941" y="0"/>
                  </a:lnTo>
                  <a:lnTo>
                    <a:pt x="95419" y="769"/>
                  </a:lnTo>
                  <a:lnTo>
                    <a:pt x="95045" y="3401"/>
                  </a:lnTo>
                  <a:lnTo>
                    <a:pt x="94775" y="4131"/>
                  </a:lnTo>
                  <a:lnTo>
                    <a:pt x="94435" y="4841"/>
                  </a:lnTo>
                  <a:lnTo>
                    <a:pt x="91391" y="10969"/>
                  </a:lnTo>
                  <a:lnTo>
                    <a:pt x="91486" y="11993"/>
                  </a:lnTo>
                  <a:lnTo>
                    <a:pt x="91244" y="21062"/>
                  </a:lnTo>
                  <a:lnTo>
                    <a:pt x="91965" y="23792"/>
                  </a:lnTo>
                  <a:lnTo>
                    <a:pt x="92638" y="26933"/>
                  </a:lnTo>
                  <a:lnTo>
                    <a:pt x="92602" y="27085"/>
                  </a:lnTo>
                  <a:lnTo>
                    <a:pt x="92555" y="27233"/>
                  </a:lnTo>
                  <a:lnTo>
                    <a:pt x="92491" y="27376"/>
                  </a:lnTo>
                  <a:lnTo>
                    <a:pt x="92424" y="27514"/>
                  </a:lnTo>
                  <a:lnTo>
                    <a:pt x="92345" y="27643"/>
                  </a:lnTo>
                  <a:lnTo>
                    <a:pt x="92226" y="27781"/>
                  </a:lnTo>
                  <a:lnTo>
                    <a:pt x="92091" y="27905"/>
                  </a:lnTo>
                  <a:lnTo>
                    <a:pt x="91937" y="28014"/>
                  </a:lnTo>
                  <a:lnTo>
                    <a:pt x="91628" y="28219"/>
                  </a:lnTo>
                  <a:lnTo>
                    <a:pt x="91466" y="28319"/>
                  </a:lnTo>
                  <a:lnTo>
                    <a:pt x="90631" y="28805"/>
                  </a:lnTo>
                  <a:lnTo>
                    <a:pt x="90537" y="29357"/>
                  </a:lnTo>
                  <a:lnTo>
                    <a:pt x="89023" y="38574"/>
                  </a:lnTo>
                  <a:lnTo>
                    <a:pt x="88663" y="40748"/>
                  </a:lnTo>
                  <a:lnTo>
                    <a:pt x="86359" y="55200"/>
                  </a:lnTo>
                  <a:lnTo>
                    <a:pt x="92539" y="56430"/>
                  </a:lnTo>
                  <a:lnTo>
                    <a:pt x="93995" y="56721"/>
                  </a:lnTo>
                  <a:lnTo>
                    <a:pt x="94843" y="56582"/>
                  </a:lnTo>
                  <a:lnTo>
                    <a:pt x="96065" y="56093"/>
                  </a:lnTo>
                  <a:lnTo>
                    <a:pt x="98853" y="60061"/>
                  </a:lnTo>
                  <a:lnTo>
                    <a:pt x="94795" y="63668"/>
                  </a:lnTo>
                  <a:lnTo>
                    <a:pt x="95408" y="64755"/>
                  </a:lnTo>
                  <a:lnTo>
                    <a:pt x="96390" y="66370"/>
                  </a:lnTo>
                  <a:lnTo>
                    <a:pt x="97950" y="68710"/>
                  </a:lnTo>
                  <a:lnTo>
                    <a:pt x="99233" y="70726"/>
                  </a:lnTo>
                  <a:lnTo>
                    <a:pt x="100235" y="72565"/>
                  </a:lnTo>
                  <a:lnTo>
                    <a:pt x="101422" y="74367"/>
                  </a:lnTo>
                  <a:lnTo>
                    <a:pt x="102827" y="75782"/>
                  </a:lnTo>
                  <a:lnTo>
                    <a:pt x="104238" y="76941"/>
                  </a:lnTo>
                  <a:lnTo>
                    <a:pt x="105753" y="78041"/>
                  </a:lnTo>
                  <a:lnTo>
                    <a:pt x="107209" y="79170"/>
                  </a:lnTo>
                  <a:lnTo>
                    <a:pt x="107348" y="79308"/>
                  </a:lnTo>
                  <a:lnTo>
                    <a:pt x="107985" y="79871"/>
                  </a:lnTo>
                  <a:lnTo>
                    <a:pt x="108655" y="80576"/>
                  </a:lnTo>
                  <a:lnTo>
                    <a:pt x="109572" y="81257"/>
                  </a:lnTo>
                  <a:lnTo>
                    <a:pt x="111387" y="83297"/>
                  </a:lnTo>
                  <a:lnTo>
                    <a:pt x="111952" y="83940"/>
                  </a:lnTo>
                  <a:lnTo>
                    <a:pt x="114838" y="86742"/>
                  </a:lnTo>
                  <a:lnTo>
                    <a:pt x="119165" y="88224"/>
                  </a:lnTo>
                  <a:lnTo>
                    <a:pt x="122017" y="87355"/>
                  </a:lnTo>
                  <a:lnTo>
                    <a:pt x="122749" y="89335"/>
                  </a:lnTo>
                  <a:lnTo>
                    <a:pt x="124738" y="94748"/>
                  </a:lnTo>
                  <a:lnTo>
                    <a:pt x="126302" y="96139"/>
                  </a:lnTo>
                  <a:lnTo>
                    <a:pt x="127788" y="97452"/>
                  </a:lnTo>
                  <a:lnTo>
                    <a:pt x="128444" y="102115"/>
                  </a:lnTo>
                  <a:lnTo>
                    <a:pt x="128563" y="105656"/>
                  </a:lnTo>
                  <a:lnTo>
                    <a:pt x="128784" y="106113"/>
                  </a:lnTo>
                  <a:lnTo>
                    <a:pt x="129687" y="108005"/>
                  </a:lnTo>
                  <a:lnTo>
                    <a:pt x="129418" y="109763"/>
                  </a:lnTo>
                  <a:lnTo>
                    <a:pt x="129239" y="110883"/>
                  </a:lnTo>
                  <a:lnTo>
                    <a:pt x="129196" y="111188"/>
                  </a:lnTo>
                  <a:lnTo>
                    <a:pt x="129453" y="111231"/>
                  </a:lnTo>
                  <a:lnTo>
                    <a:pt x="131357" y="111589"/>
                  </a:lnTo>
                  <a:lnTo>
                    <a:pt x="133194" y="104198"/>
                  </a:lnTo>
                  <a:lnTo>
                    <a:pt x="134243" y="104955"/>
                  </a:lnTo>
                  <a:lnTo>
                    <a:pt x="135288" y="103335"/>
                  </a:lnTo>
                  <a:lnTo>
                    <a:pt x="135747" y="103406"/>
                  </a:lnTo>
                  <a:lnTo>
                    <a:pt x="137137" y="103635"/>
                  </a:lnTo>
                  <a:lnTo>
                    <a:pt x="137331" y="103664"/>
                  </a:lnTo>
                  <a:lnTo>
                    <a:pt x="137972" y="103773"/>
                  </a:lnTo>
                  <a:lnTo>
                    <a:pt x="139801" y="104074"/>
                  </a:lnTo>
                  <a:lnTo>
                    <a:pt x="140082" y="104116"/>
                  </a:lnTo>
                  <a:lnTo>
                    <a:pt x="141412" y="104336"/>
                  </a:lnTo>
                  <a:lnTo>
                    <a:pt x="142440" y="106453"/>
                  </a:lnTo>
                  <a:lnTo>
                    <a:pt x="142438" y="106823"/>
                  </a:lnTo>
                  <a:lnTo>
                    <a:pt x="143269" y="106880"/>
                  </a:lnTo>
                  <a:lnTo>
                    <a:pt x="143400" y="106931"/>
                  </a:lnTo>
                  <a:lnTo>
                    <a:pt x="143584" y="107037"/>
                  </a:lnTo>
                  <a:lnTo>
                    <a:pt x="143855" y="107266"/>
                  </a:lnTo>
                  <a:lnTo>
                    <a:pt x="144088" y="107532"/>
                  </a:lnTo>
                  <a:lnTo>
                    <a:pt x="145240" y="106785"/>
                  </a:lnTo>
                  <a:lnTo>
                    <a:pt x="145470" y="106633"/>
                  </a:lnTo>
                  <a:lnTo>
                    <a:pt x="146040" y="106266"/>
                  </a:lnTo>
                  <a:lnTo>
                    <a:pt x="146289" y="106099"/>
                  </a:lnTo>
                  <a:lnTo>
                    <a:pt x="147057" y="105603"/>
                  </a:lnTo>
                  <a:lnTo>
                    <a:pt x="147473" y="105327"/>
                  </a:lnTo>
                  <a:lnTo>
                    <a:pt x="147988" y="105413"/>
                  </a:lnTo>
                  <a:lnTo>
                    <a:pt x="150208" y="105770"/>
                  </a:lnTo>
                  <a:lnTo>
                    <a:pt x="152025" y="106070"/>
                  </a:lnTo>
                  <a:lnTo>
                    <a:pt x="152552" y="106151"/>
                  </a:lnTo>
                  <a:lnTo>
                    <a:pt x="153275" y="106270"/>
                  </a:lnTo>
                  <a:lnTo>
                    <a:pt x="153611" y="106430"/>
                  </a:lnTo>
                  <a:lnTo>
                    <a:pt x="153888" y="106084"/>
                  </a:lnTo>
                  <a:lnTo>
                    <a:pt x="154171" y="106194"/>
                  </a:lnTo>
                  <a:lnTo>
                    <a:pt x="155002" y="106528"/>
                  </a:lnTo>
                  <a:lnTo>
                    <a:pt x="156277" y="106756"/>
                  </a:lnTo>
                  <a:lnTo>
                    <a:pt x="157124" y="106890"/>
                  </a:lnTo>
                  <a:lnTo>
                    <a:pt x="159499" y="107285"/>
                  </a:lnTo>
                  <a:lnTo>
                    <a:pt x="159919" y="107352"/>
                  </a:lnTo>
                  <a:lnTo>
                    <a:pt x="160216" y="107405"/>
                  </a:lnTo>
                  <a:lnTo>
                    <a:pt x="161297" y="107581"/>
                  </a:lnTo>
                  <a:lnTo>
                    <a:pt x="161344" y="107304"/>
                  </a:lnTo>
                  <a:lnTo>
                    <a:pt x="161423" y="106790"/>
                  </a:lnTo>
                  <a:lnTo>
                    <a:pt x="161886" y="103878"/>
                  </a:lnTo>
                  <a:lnTo>
                    <a:pt x="163933" y="104202"/>
                  </a:lnTo>
                  <a:lnTo>
                    <a:pt x="166288" y="102994"/>
                  </a:lnTo>
                  <a:lnTo>
                    <a:pt x="166447" y="103763"/>
                  </a:lnTo>
                  <a:lnTo>
                    <a:pt x="166490" y="104851"/>
                  </a:lnTo>
                  <a:lnTo>
                    <a:pt x="166500" y="105941"/>
                  </a:lnTo>
                  <a:lnTo>
                    <a:pt x="166490" y="106668"/>
                  </a:lnTo>
                  <a:lnTo>
                    <a:pt x="166449" y="107756"/>
                  </a:lnTo>
                  <a:lnTo>
                    <a:pt x="166376" y="108842"/>
                  </a:lnTo>
                  <a:lnTo>
                    <a:pt x="166273" y="109927"/>
                  </a:lnTo>
                  <a:lnTo>
                    <a:pt x="166287" y="110497"/>
                  </a:lnTo>
                  <a:lnTo>
                    <a:pt x="165974" y="112084"/>
                  </a:lnTo>
                  <a:lnTo>
                    <a:pt x="165784" y="113118"/>
                  </a:lnTo>
                  <a:lnTo>
                    <a:pt x="165668" y="113672"/>
                  </a:lnTo>
                  <a:lnTo>
                    <a:pt x="166264" y="113766"/>
                  </a:lnTo>
                  <a:lnTo>
                    <a:pt x="166795" y="114543"/>
                  </a:lnTo>
                  <a:lnTo>
                    <a:pt x="167389" y="115448"/>
                  </a:lnTo>
                  <a:lnTo>
                    <a:pt x="167896" y="116211"/>
                  </a:lnTo>
                  <a:lnTo>
                    <a:pt x="168963" y="117836"/>
                  </a:lnTo>
                  <a:lnTo>
                    <a:pt x="170348" y="119933"/>
                  </a:lnTo>
                  <a:lnTo>
                    <a:pt x="172960" y="123907"/>
                  </a:lnTo>
                  <a:lnTo>
                    <a:pt x="173185" y="124303"/>
                  </a:lnTo>
                  <a:lnTo>
                    <a:pt x="173809" y="123774"/>
                  </a:lnTo>
                  <a:lnTo>
                    <a:pt x="174891" y="122332"/>
                  </a:lnTo>
                  <a:lnTo>
                    <a:pt x="178179" y="117842"/>
                  </a:lnTo>
                  <a:lnTo>
                    <a:pt x="183593" y="121849"/>
                  </a:lnTo>
                  <a:lnTo>
                    <a:pt x="189460" y="126188"/>
                  </a:lnTo>
                  <a:lnTo>
                    <a:pt x="188671" y="126899"/>
                  </a:lnTo>
                  <a:lnTo>
                    <a:pt x="187959" y="127616"/>
                  </a:lnTo>
                  <a:lnTo>
                    <a:pt x="187436" y="128185"/>
                  </a:lnTo>
                  <a:lnTo>
                    <a:pt x="187903" y="128698"/>
                  </a:lnTo>
                  <a:lnTo>
                    <a:pt x="188196" y="128991"/>
                  </a:lnTo>
                  <a:lnTo>
                    <a:pt x="189081" y="129933"/>
                  </a:lnTo>
                  <a:lnTo>
                    <a:pt x="190139" y="128590"/>
                  </a:lnTo>
                  <a:lnTo>
                    <a:pt x="191411" y="127333"/>
                  </a:lnTo>
                  <a:lnTo>
                    <a:pt x="192487" y="126390"/>
                  </a:lnTo>
                  <a:lnTo>
                    <a:pt x="192322" y="126015"/>
                  </a:lnTo>
                  <a:lnTo>
                    <a:pt x="193726" y="125931"/>
                  </a:lnTo>
                  <a:lnTo>
                    <a:pt x="194132" y="126141"/>
                  </a:lnTo>
                  <a:lnTo>
                    <a:pt x="194181" y="125589"/>
                  </a:lnTo>
                  <a:lnTo>
                    <a:pt x="196434" y="125951"/>
                  </a:lnTo>
                  <a:lnTo>
                    <a:pt x="197678" y="126160"/>
                  </a:lnTo>
                  <a:lnTo>
                    <a:pt x="198431" y="126250"/>
                  </a:lnTo>
                  <a:lnTo>
                    <a:pt x="198342" y="126771"/>
                  </a:lnTo>
                  <a:lnTo>
                    <a:pt x="198080" y="128475"/>
                  </a:lnTo>
                  <a:lnTo>
                    <a:pt x="197933" y="129337"/>
                  </a:lnTo>
                  <a:lnTo>
                    <a:pt x="197797" y="130190"/>
                  </a:lnTo>
                  <a:lnTo>
                    <a:pt x="197698" y="130872"/>
                  </a:lnTo>
                  <a:lnTo>
                    <a:pt x="197404" y="132747"/>
                  </a:lnTo>
                  <a:lnTo>
                    <a:pt x="197265" y="133595"/>
                  </a:lnTo>
                  <a:lnTo>
                    <a:pt x="196663" y="137374"/>
                  </a:lnTo>
                  <a:lnTo>
                    <a:pt x="196673" y="137849"/>
                  </a:lnTo>
                  <a:lnTo>
                    <a:pt x="196512" y="138293"/>
                  </a:lnTo>
                  <a:lnTo>
                    <a:pt x="196366" y="139141"/>
                  </a:lnTo>
                  <a:lnTo>
                    <a:pt x="196227" y="139994"/>
                  </a:lnTo>
                  <a:lnTo>
                    <a:pt x="196093" y="140857"/>
                  </a:lnTo>
                  <a:lnTo>
                    <a:pt x="195966" y="141633"/>
                  </a:lnTo>
                  <a:lnTo>
                    <a:pt x="195598" y="143949"/>
                  </a:lnTo>
                  <a:lnTo>
                    <a:pt x="195570" y="144106"/>
                  </a:lnTo>
                  <a:lnTo>
                    <a:pt x="195281" y="145908"/>
                  </a:lnTo>
                  <a:lnTo>
                    <a:pt x="195060" y="147266"/>
                  </a:lnTo>
                  <a:lnTo>
                    <a:pt x="194985" y="147709"/>
                  </a:lnTo>
                  <a:lnTo>
                    <a:pt x="194921" y="148124"/>
                  </a:lnTo>
                  <a:lnTo>
                    <a:pt x="194723" y="149339"/>
                  </a:lnTo>
                  <a:lnTo>
                    <a:pt x="194553" y="150425"/>
                  </a:lnTo>
                  <a:lnTo>
                    <a:pt x="194403" y="151340"/>
                  </a:lnTo>
                  <a:lnTo>
                    <a:pt x="193975" y="153956"/>
                  </a:lnTo>
                  <a:lnTo>
                    <a:pt x="193686" y="155724"/>
                  </a:lnTo>
                  <a:lnTo>
                    <a:pt x="193417" y="157373"/>
                  </a:lnTo>
                  <a:lnTo>
                    <a:pt x="193116" y="159217"/>
                  </a:lnTo>
                  <a:lnTo>
                    <a:pt x="192708" y="161353"/>
                  </a:lnTo>
                  <a:lnTo>
                    <a:pt x="192480" y="161338"/>
                  </a:lnTo>
                  <a:lnTo>
                    <a:pt x="192273" y="161376"/>
                  </a:lnTo>
                  <a:lnTo>
                    <a:pt x="191376" y="161501"/>
                  </a:lnTo>
                  <a:lnTo>
                    <a:pt x="191098" y="161595"/>
                  </a:lnTo>
                  <a:lnTo>
                    <a:pt x="190897" y="161682"/>
                  </a:lnTo>
                  <a:lnTo>
                    <a:pt x="190768" y="161780"/>
                  </a:lnTo>
                  <a:lnTo>
                    <a:pt x="190157" y="162264"/>
                  </a:lnTo>
                  <a:lnTo>
                    <a:pt x="189864" y="162523"/>
                  </a:lnTo>
                  <a:lnTo>
                    <a:pt x="189722" y="162682"/>
                  </a:lnTo>
                  <a:lnTo>
                    <a:pt x="189581" y="162880"/>
                  </a:lnTo>
                  <a:lnTo>
                    <a:pt x="189420" y="163057"/>
                  </a:lnTo>
                  <a:lnTo>
                    <a:pt x="189044" y="163259"/>
                  </a:lnTo>
                  <a:lnTo>
                    <a:pt x="188894" y="163392"/>
                  </a:lnTo>
                  <a:lnTo>
                    <a:pt x="188753" y="163573"/>
                  </a:lnTo>
                  <a:lnTo>
                    <a:pt x="188544" y="163866"/>
                  </a:lnTo>
                  <a:lnTo>
                    <a:pt x="188370" y="164051"/>
                  </a:lnTo>
                  <a:lnTo>
                    <a:pt x="188197" y="164247"/>
                  </a:lnTo>
                  <a:lnTo>
                    <a:pt x="187955" y="164562"/>
                  </a:lnTo>
                  <a:lnTo>
                    <a:pt x="187763" y="164835"/>
                  </a:lnTo>
                  <a:lnTo>
                    <a:pt x="187535" y="165006"/>
                  </a:lnTo>
                  <a:lnTo>
                    <a:pt x="187395" y="165221"/>
                  </a:lnTo>
                  <a:lnTo>
                    <a:pt x="187055" y="165721"/>
                  </a:lnTo>
                  <a:lnTo>
                    <a:pt x="186891" y="165930"/>
                  </a:lnTo>
                  <a:lnTo>
                    <a:pt x="186589" y="166291"/>
                  </a:lnTo>
                  <a:lnTo>
                    <a:pt x="186333" y="166576"/>
                  </a:lnTo>
                  <a:lnTo>
                    <a:pt x="186056" y="166901"/>
                  </a:lnTo>
                  <a:lnTo>
                    <a:pt x="185860" y="167118"/>
                  </a:lnTo>
                  <a:lnTo>
                    <a:pt x="185745" y="167306"/>
                  </a:lnTo>
                  <a:lnTo>
                    <a:pt x="185548" y="167646"/>
                  </a:lnTo>
                  <a:lnTo>
                    <a:pt x="185303" y="168051"/>
                  </a:lnTo>
                  <a:lnTo>
                    <a:pt x="185145" y="168160"/>
                  </a:lnTo>
                  <a:lnTo>
                    <a:pt x="184997" y="168253"/>
                  </a:lnTo>
                  <a:lnTo>
                    <a:pt x="184734" y="168394"/>
                  </a:lnTo>
                  <a:lnTo>
                    <a:pt x="184013" y="168784"/>
                  </a:lnTo>
                  <a:lnTo>
                    <a:pt x="183879" y="168826"/>
                  </a:lnTo>
                  <a:lnTo>
                    <a:pt x="183596" y="168934"/>
                  </a:lnTo>
                  <a:lnTo>
                    <a:pt x="182691" y="169067"/>
                  </a:lnTo>
                  <a:lnTo>
                    <a:pt x="182248" y="168952"/>
                  </a:lnTo>
                  <a:lnTo>
                    <a:pt x="182062" y="168888"/>
                  </a:lnTo>
                  <a:lnTo>
                    <a:pt x="181519" y="168690"/>
                  </a:lnTo>
                  <a:lnTo>
                    <a:pt x="181344" y="168694"/>
                  </a:lnTo>
                  <a:lnTo>
                    <a:pt x="181216" y="168703"/>
                  </a:lnTo>
                  <a:lnTo>
                    <a:pt x="180898" y="168707"/>
                  </a:lnTo>
                  <a:lnTo>
                    <a:pt x="180699" y="168730"/>
                  </a:lnTo>
                  <a:lnTo>
                    <a:pt x="180438" y="168725"/>
                  </a:lnTo>
                  <a:lnTo>
                    <a:pt x="180134" y="168749"/>
                  </a:lnTo>
                  <a:lnTo>
                    <a:pt x="179856" y="168738"/>
                  </a:lnTo>
                  <a:lnTo>
                    <a:pt x="179554" y="168775"/>
                  </a:lnTo>
                  <a:lnTo>
                    <a:pt x="179185" y="168888"/>
                  </a:lnTo>
                  <a:lnTo>
                    <a:pt x="178856" y="169068"/>
                  </a:lnTo>
                  <a:lnTo>
                    <a:pt x="178743" y="169217"/>
                  </a:lnTo>
                  <a:lnTo>
                    <a:pt x="178622" y="169397"/>
                  </a:lnTo>
                  <a:lnTo>
                    <a:pt x="178524" y="169534"/>
                  </a:lnTo>
                  <a:lnTo>
                    <a:pt x="178284" y="169838"/>
                  </a:lnTo>
                  <a:lnTo>
                    <a:pt x="178036" y="170166"/>
                  </a:lnTo>
                  <a:lnTo>
                    <a:pt x="177912" y="170314"/>
                  </a:lnTo>
                  <a:lnTo>
                    <a:pt x="177710" y="170542"/>
                  </a:lnTo>
                  <a:lnTo>
                    <a:pt x="177328" y="170997"/>
                  </a:lnTo>
                  <a:lnTo>
                    <a:pt x="177170" y="171129"/>
                  </a:lnTo>
                  <a:lnTo>
                    <a:pt x="176913" y="171300"/>
                  </a:lnTo>
                  <a:lnTo>
                    <a:pt x="176727" y="171396"/>
                  </a:lnTo>
                  <a:lnTo>
                    <a:pt x="176446" y="171517"/>
                  </a:lnTo>
                  <a:lnTo>
                    <a:pt x="176078" y="171644"/>
                  </a:lnTo>
                  <a:lnTo>
                    <a:pt x="175490" y="171898"/>
                  </a:lnTo>
                  <a:lnTo>
                    <a:pt x="175356" y="171960"/>
                  </a:lnTo>
                  <a:lnTo>
                    <a:pt x="174870" y="172201"/>
                  </a:lnTo>
                  <a:lnTo>
                    <a:pt x="174720" y="172269"/>
                  </a:lnTo>
                  <a:lnTo>
                    <a:pt x="174278" y="172424"/>
                  </a:lnTo>
                  <a:lnTo>
                    <a:pt x="173674" y="172657"/>
                  </a:lnTo>
                  <a:lnTo>
                    <a:pt x="173505" y="172726"/>
                  </a:lnTo>
                  <a:lnTo>
                    <a:pt x="173103" y="172915"/>
                  </a:lnTo>
                  <a:lnTo>
                    <a:pt x="172906" y="172988"/>
                  </a:lnTo>
                  <a:lnTo>
                    <a:pt x="172759" y="173050"/>
                  </a:lnTo>
                  <a:lnTo>
                    <a:pt x="172394" y="173224"/>
                  </a:lnTo>
                  <a:lnTo>
                    <a:pt x="172201" y="173323"/>
                  </a:lnTo>
                  <a:lnTo>
                    <a:pt x="171770" y="173483"/>
                  </a:lnTo>
                  <a:lnTo>
                    <a:pt x="171565" y="173582"/>
                  </a:lnTo>
                  <a:lnTo>
                    <a:pt x="171069" y="173843"/>
                  </a:lnTo>
                  <a:lnTo>
                    <a:pt x="170683" y="174231"/>
                  </a:lnTo>
                  <a:lnTo>
                    <a:pt x="169903" y="174834"/>
                  </a:lnTo>
                  <a:lnTo>
                    <a:pt x="169576" y="174907"/>
                  </a:lnTo>
                  <a:lnTo>
                    <a:pt x="169045" y="175040"/>
                  </a:lnTo>
                  <a:lnTo>
                    <a:pt x="163730" y="174106"/>
                  </a:lnTo>
                  <a:lnTo>
                    <a:pt x="160956" y="173614"/>
                  </a:lnTo>
                  <a:lnTo>
                    <a:pt x="160515" y="173547"/>
                  </a:lnTo>
                  <a:lnTo>
                    <a:pt x="160110" y="173465"/>
                  </a:lnTo>
                  <a:lnTo>
                    <a:pt x="157274" y="172962"/>
                  </a:lnTo>
                  <a:lnTo>
                    <a:pt x="150740" y="171884"/>
                  </a:lnTo>
                  <a:lnTo>
                    <a:pt x="149607" y="171689"/>
                  </a:lnTo>
                  <a:lnTo>
                    <a:pt x="148348" y="171479"/>
                  </a:lnTo>
                  <a:lnTo>
                    <a:pt x="147129" y="171269"/>
                  </a:lnTo>
                  <a:lnTo>
                    <a:pt x="145655" y="171028"/>
                  </a:lnTo>
                  <a:lnTo>
                    <a:pt x="142227" y="170454"/>
                  </a:lnTo>
                  <a:lnTo>
                    <a:pt x="141742" y="170359"/>
                  </a:lnTo>
                  <a:lnTo>
                    <a:pt x="141521" y="170839"/>
                  </a:lnTo>
                  <a:lnTo>
                    <a:pt x="141332" y="171238"/>
                  </a:lnTo>
                  <a:lnTo>
                    <a:pt x="141163" y="171566"/>
                  </a:lnTo>
                  <a:lnTo>
                    <a:pt x="141023" y="171778"/>
                  </a:lnTo>
                  <a:lnTo>
                    <a:pt x="140911" y="171942"/>
                  </a:lnTo>
                  <a:lnTo>
                    <a:pt x="140690" y="172145"/>
                  </a:lnTo>
                  <a:lnTo>
                    <a:pt x="140401" y="172335"/>
                  </a:lnTo>
                  <a:lnTo>
                    <a:pt x="139694" y="172671"/>
                  </a:lnTo>
                  <a:lnTo>
                    <a:pt x="139302" y="172852"/>
                  </a:lnTo>
                  <a:lnTo>
                    <a:pt x="139032" y="173028"/>
                  </a:lnTo>
                  <a:lnTo>
                    <a:pt x="138680" y="173223"/>
                  </a:lnTo>
                  <a:lnTo>
                    <a:pt x="138407" y="173347"/>
                  </a:lnTo>
                  <a:lnTo>
                    <a:pt x="138009" y="173548"/>
                  </a:lnTo>
                  <a:lnTo>
                    <a:pt x="137745" y="173717"/>
                  </a:lnTo>
                  <a:lnTo>
                    <a:pt x="137512" y="173921"/>
                  </a:lnTo>
                  <a:lnTo>
                    <a:pt x="137335" y="174087"/>
                  </a:lnTo>
                  <a:lnTo>
                    <a:pt x="136905" y="174537"/>
                  </a:lnTo>
                  <a:lnTo>
                    <a:pt x="136735" y="174704"/>
                  </a:lnTo>
                  <a:lnTo>
                    <a:pt x="136607" y="174842"/>
                  </a:lnTo>
                  <a:lnTo>
                    <a:pt x="136490" y="175029"/>
                  </a:lnTo>
                  <a:lnTo>
                    <a:pt x="136426" y="175198"/>
                  </a:lnTo>
                  <a:lnTo>
                    <a:pt x="136389" y="175368"/>
                  </a:lnTo>
                  <a:lnTo>
                    <a:pt x="136382" y="175631"/>
                  </a:lnTo>
                  <a:lnTo>
                    <a:pt x="136407" y="175889"/>
                  </a:lnTo>
                  <a:lnTo>
                    <a:pt x="136459" y="176168"/>
                  </a:lnTo>
                  <a:lnTo>
                    <a:pt x="136591" y="176414"/>
                  </a:lnTo>
                  <a:lnTo>
                    <a:pt x="136769" y="176570"/>
                  </a:lnTo>
                  <a:lnTo>
                    <a:pt x="136965" y="176748"/>
                  </a:lnTo>
                  <a:lnTo>
                    <a:pt x="137289" y="177077"/>
                  </a:lnTo>
                  <a:lnTo>
                    <a:pt x="137402" y="177256"/>
                  </a:lnTo>
                  <a:lnTo>
                    <a:pt x="137519" y="177505"/>
                  </a:lnTo>
                  <a:lnTo>
                    <a:pt x="137641" y="177823"/>
                  </a:lnTo>
                  <a:lnTo>
                    <a:pt x="137723" y="178212"/>
                  </a:lnTo>
                  <a:lnTo>
                    <a:pt x="137725" y="178358"/>
                  </a:lnTo>
                  <a:lnTo>
                    <a:pt x="137678" y="178641"/>
                  </a:lnTo>
                  <a:lnTo>
                    <a:pt x="137490" y="179058"/>
                  </a:lnTo>
                  <a:lnTo>
                    <a:pt x="137393" y="179338"/>
                  </a:lnTo>
                  <a:lnTo>
                    <a:pt x="137344" y="179548"/>
                  </a:lnTo>
                  <a:lnTo>
                    <a:pt x="137279" y="179678"/>
                  </a:lnTo>
                  <a:lnTo>
                    <a:pt x="137190" y="179944"/>
                  </a:lnTo>
                  <a:lnTo>
                    <a:pt x="137101" y="180267"/>
                  </a:lnTo>
                  <a:lnTo>
                    <a:pt x="136966" y="180683"/>
                  </a:lnTo>
                  <a:lnTo>
                    <a:pt x="136862" y="180944"/>
                  </a:lnTo>
                  <a:lnTo>
                    <a:pt x="136823" y="181074"/>
                  </a:lnTo>
                  <a:lnTo>
                    <a:pt x="136719" y="181368"/>
                  </a:lnTo>
                  <a:lnTo>
                    <a:pt x="136664" y="181572"/>
                  </a:lnTo>
                  <a:lnTo>
                    <a:pt x="136640" y="181719"/>
                  </a:lnTo>
                  <a:lnTo>
                    <a:pt x="136594" y="182019"/>
                  </a:lnTo>
                  <a:lnTo>
                    <a:pt x="136677" y="182380"/>
                  </a:lnTo>
                  <a:lnTo>
                    <a:pt x="136778" y="182547"/>
                  </a:lnTo>
                  <a:lnTo>
                    <a:pt x="137029" y="182886"/>
                  </a:lnTo>
                  <a:lnTo>
                    <a:pt x="137614" y="183554"/>
                  </a:lnTo>
                  <a:lnTo>
                    <a:pt x="137753" y="183791"/>
                  </a:lnTo>
                  <a:lnTo>
                    <a:pt x="137870" y="184168"/>
                  </a:lnTo>
                  <a:lnTo>
                    <a:pt x="137902" y="184383"/>
                  </a:lnTo>
                  <a:lnTo>
                    <a:pt x="137966" y="184896"/>
                  </a:lnTo>
                  <a:lnTo>
                    <a:pt x="137961" y="185064"/>
                  </a:lnTo>
                  <a:lnTo>
                    <a:pt x="137942" y="185233"/>
                  </a:lnTo>
                  <a:lnTo>
                    <a:pt x="137914" y="185428"/>
                  </a:lnTo>
                  <a:lnTo>
                    <a:pt x="137763" y="186197"/>
                  </a:lnTo>
                  <a:lnTo>
                    <a:pt x="137640" y="187208"/>
                  </a:lnTo>
                  <a:lnTo>
                    <a:pt x="137613" y="188096"/>
                  </a:lnTo>
                  <a:lnTo>
                    <a:pt x="137600" y="188242"/>
                  </a:lnTo>
                  <a:lnTo>
                    <a:pt x="137306" y="189110"/>
                  </a:lnTo>
                  <a:lnTo>
                    <a:pt x="136584" y="190259"/>
                  </a:lnTo>
                  <a:lnTo>
                    <a:pt x="135879" y="190521"/>
                  </a:lnTo>
                  <a:lnTo>
                    <a:pt x="134482" y="190631"/>
                  </a:lnTo>
                  <a:lnTo>
                    <a:pt x="132237" y="191136"/>
                  </a:lnTo>
                  <a:lnTo>
                    <a:pt x="131042" y="191798"/>
                  </a:lnTo>
                  <a:lnTo>
                    <a:pt x="130107" y="193080"/>
                  </a:lnTo>
                  <a:lnTo>
                    <a:pt x="129173" y="194634"/>
                  </a:lnTo>
                  <a:lnTo>
                    <a:pt x="128904" y="195072"/>
                  </a:lnTo>
                  <a:lnTo>
                    <a:pt x="128599" y="195577"/>
                  </a:lnTo>
                  <a:lnTo>
                    <a:pt x="128235" y="196459"/>
                  </a:lnTo>
                  <a:lnTo>
                    <a:pt x="127436" y="198150"/>
                  </a:lnTo>
                  <a:lnTo>
                    <a:pt x="127285" y="198694"/>
                  </a:lnTo>
                  <a:lnTo>
                    <a:pt x="127333" y="200128"/>
                  </a:lnTo>
                  <a:lnTo>
                    <a:pt x="127325" y="200538"/>
                  </a:lnTo>
                  <a:lnTo>
                    <a:pt x="127388" y="200881"/>
                  </a:lnTo>
                  <a:lnTo>
                    <a:pt x="127376" y="201562"/>
                  </a:lnTo>
                  <a:lnTo>
                    <a:pt x="127440" y="201906"/>
                  </a:lnTo>
                  <a:lnTo>
                    <a:pt x="127432" y="202244"/>
                  </a:lnTo>
                  <a:lnTo>
                    <a:pt x="127277" y="203268"/>
                  </a:lnTo>
                  <a:lnTo>
                    <a:pt x="127408" y="203612"/>
                  </a:lnTo>
                  <a:lnTo>
                    <a:pt x="127384" y="205046"/>
                  </a:lnTo>
                  <a:lnTo>
                    <a:pt x="127440" y="205794"/>
                  </a:lnTo>
                  <a:lnTo>
                    <a:pt x="127396" y="208181"/>
                  </a:lnTo>
                  <a:lnTo>
                    <a:pt x="127459" y="208525"/>
                  </a:lnTo>
                  <a:lnTo>
                    <a:pt x="127448" y="209344"/>
                  </a:lnTo>
                  <a:lnTo>
                    <a:pt x="127511" y="209687"/>
                  </a:lnTo>
                  <a:lnTo>
                    <a:pt x="127839" y="210850"/>
                  </a:lnTo>
                  <a:lnTo>
                    <a:pt x="127958" y="212084"/>
                  </a:lnTo>
                  <a:lnTo>
                    <a:pt x="128425" y="213185"/>
                  </a:lnTo>
                  <a:lnTo>
                    <a:pt x="128904" y="213876"/>
                  </a:lnTo>
                  <a:lnTo>
                    <a:pt x="130385" y="215701"/>
                  </a:lnTo>
                  <a:lnTo>
                    <a:pt x="124948" y="216650"/>
                  </a:lnTo>
                  <a:lnTo>
                    <a:pt x="109155" y="205089"/>
                  </a:lnTo>
                  <a:lnTo>
                    <a:pt x="109478" y="202211"/>
                  </a:lnTo>
                  <a:lnTo>
                    <a:pt x="99639" y="195081"/>
                  </a:lnTo>
                  <a:lnTo>
                    <a:pt x="99292" y="194869"/>
                  </a:lnTo>
                  <a:lnTo>
                    <a:pt x="98310" y="196214"/>
                  </a:lnTo>
                  <a:lnTo>
                    <a:pt x="98012" y="196628"/>
                  </a:lnTo>
                  <a:lnTo>
                    <a:pt x="95321" y="200459"/>
                  </a:lnTo>
                  <a:lnTo>
                    <a:pt x="95042" y="200200"/>
                  </a:lnTo>
                  <a:lnTo>
                    <a:pt x="91656" y="198575"/>
                  </a:lnTo>
                  <a:lnTo>
                    <a:pt x="89779" y="197669"/>
                  </a:lnTo>
                  <a:lnTo>
                    <a:pt x="89091" y="199137"/>
                  </a:lnTo>
                  <a:lnTo>
                    <a:pt x="88481" y="198846"/>
                  </a:lnTo>
                  <a:lnTo>
                    <a:pt x="86743" y="198017"/>
                  </a:lnTo>
                  <a:lnTo>
                    <a:pt x="86161" y="199251"/>
                  </a:lnTo>
                  <a:lnTo>
                    <a:pt x="85567" y="198965"/>
                  </a:lnTo>
                  <a:lnTo>
                    <a:pt x="84982" y="198689"/>
                  </a:lnTo>
                  <a:lnTo>
                    <a:pt x="85563" y="197450"/>
                  </a:lnTo>
                  <a:lnTo>
                    <a:pt x="84982" y="197174"/>
                  </a:lnTo>
                  <a:lnTo>
                    <a:pt x="84392" y="196888"/>
                  </a:lnTo>
                  <a:lnTo>
                    <a:pt x="84835" y="195959"/>
                  </a:lnTo>
                  <a:lnTo>
                    <a:pt x="85334" y="194896"/>
                  </a:lnTo>
                  <a:lnTo>
                    <a:pt x="84170" y="194300"/>
                  </a:lnTo>
                  <a:lnTo>
                    <a:pt x="83789" y="194116"/>
                  </a:lnTo>
                  <a:lnTo>
                    <a:pt x="84811" y="191928"/>
                  </a:lnTo>
                  <a:lnTo>
                    <a:pt x="81166" y="190052"/>
                  </a:lnTo>
                  <a:lnTo>
                    <a:pt x="80125" y="189394"/>
                  </a:lnTo>
                  <a:lnTo>
                    <a:pt x="78837" y="188617"/>
                  </a:lnTo>
                  <a:lnTo>
                    <a:pt x="77657" y="187543"/>
                  </a:lnTo>
                  <a:lnTo>
                    <a:pt x="78166" y="186977"/>
                  </a:lnTo>
                  <a:lnTo>
                    <a:pt x="78714" y="186448"/>
                  </a:lnTo>
                  <a:lnTo>
                    <a:pt x="79299" y="185964"/>
                  </a:lnTo>
                  <a:lnTo>
                    <a:pt x="79711" y="185668"/>
                  </a:lnTo>
                  <a:lnTo>
                    <a:pt x="78938" y="185319"/>
                  </a:lnTo>
                  <a:lnTo>
                    <a:pt x="78299" y="184793"/>
                  </a:lnTo>
                  <a:lnTo>
                    <a:pt x="77723" y="184360"/>
                  </a:lnTo>
                  <a:lnTo>
                    <a:pt x="76981" y="183792"/>
                  </a:lnTo>
                  <a:lnTo>
                    <a:pt x="69665" y="178050"/>
                  </a:lnTo>
                  <a:lnTo>
                    <a:pt x="66409" y="175529"/>
                  </a:lnTo>
                  <a:lnTo>
                    <a:pt x="61723" y="171831"/>
                  </a:lnTo>
                  <a:lnTo>
                    <a:pt x="60674" y="172945"/>
                  </a:lnTo>
                  <a:lnTo>
                    <a:pt x="56333" y="169575"/>
                  </a:lnTo>
                  <a:lnTo>
                    <a:pt x="55225" y="170753"/>
                  </a:lnTo>
                  <a:lnTo>
                    <a:pt x="53213" y="169516"/>
                  </a:lnTo>
                  <a:lnTo>
                    <a:pt x="52287" y="169196"/>
                  </a:lnTo>
                  <a:lnTo>
                    <a:pt x="49789" y="168320"/>
                  </a:lnTo>
                  <a:lnTo>
                    <a:pt x="50122" y="167200"/>
                  </a:lnTo>
                  <a:lnTo>
                    <a:pt x="48079" y="167891"/>
                  </a:lnTo>
                  <a:lnTo>
                    <a:pt x="47331" y="168162"/>
                  </a:lnTo>
                  <a:lnTo>
                    <a:pt x="48328" y="165165"/>
                  </a:lnTo>
                  <a:lnTo>
                    <a:pt x="49259" y="164822"/>
                  </a:lnTo>
                  <a:lnTo>
                    <a:pt x="49536" y="163234"/>
                  </a:lnTo>
                  <a:lnTo>
                    <a:pt x="49825" y="161553"/>
                  </a:lnTo>
                  <a:lnTo>
                    <a:pt x="50221" y="159299"/>
                  </a:lnTo>
                  <a:lnTo>
                    <a:pt x="50039" y="159266"/>
                  </a:lnTo>
                  <a:lnTo>
                    <a:pt x="48087" y="158880"/>
                  </a:lnTo>
                  <a:lnTo>
                    <a:pt x="47695" y="157874"/>
                  </a:lnTo>
                  <a:lnTo>
                    <a:pt x="47560" y="156254"/>
                  </a:lnTo>
                  <a:lnTo>
                    <a:pt x="47572" y="155525"/>
                  </a:lnTo>
                  <a:lnTo>
                    <a:pt x="47657" y="152604"/>
                  </a:lnTo>
                  <a:lnTo>
                    <a:pt x="46127" y="148877"/>
                  </a:lnTo>
                  <a:lnTo>
                    <a:pt x="46187" y="148629"/>
                  </a:lnTo>
                  <a:lnTo>
                    <a:pt x="46741" y="148119"/>
                  </a:lnTo>
                  <a:lnTo>
                    <a:pt x="47390" y="147514"/>
                  </a:lnTo>
                  <a:lnTo>
                    <a:pt x="49524" y="146609"/>
                  </a:lnTo>
                  <a:lnTo>
                    <a:pt x="49805" y="146485"/>
                  </a:lnTo>
                  <a:lnTo>
                    <a:pt x="50126" y="146352"/>
                  </a:lnTo>
                  <a:lnTo>
                    <a:pt x="47848" y="145972"/>
                  </a:lnTo>
                  <a:lnTo>
                    <a:pt x="47195" y="145849"/>
                  </a:lnTo>
                  <a:lnTo>
                    <a:pt x="42244" y="145017"/>
                  </a:lnTo>
                  <a:lnTo>
                    <a:pt x="42275" y="144865"/>
                  </a:lnTo>
                  <a:lnTo>
                    <a:pt x="42758" y="141977"/>
                  </a:lnTo>
                  <a:lnTo>
                    <a:pt x="41445" y="141759"/>
                  </a:lnTo>
                  <a:lnTo>
                    <a:pt x="39872" y="141490"/>
                  </a:lnTo>
                  <a:lnTo>
                    <a:pt x="29358" y="140829"/>
                  </a:lnTo>
                  <a:lnTo>
                    <a:pt x="27425" y="140707"/>
                  </a:lnTo>
                  <a:lnTo>
                    <a:pt x="22892" y="139966"/>
                  </a:lnTo>
                  <a:lnTo>
                    <a:pt x="20653" y="139005"/>
                  </a:lnTo>
                  <a:lnTo>
                    <a:pt x="18904" y="138479"/>
                  </a:lnTo>
                  <a:lnTo>
                    <a:pt x="13627" y="135763"/>
                  </a:lnTo>
                  <a:lnTo>
                    <a:pt x="12576" y="135404"/>
                  </a:lnTo>
                  <a:lnTo>
                    <a:pt x="4795" y="129706"/>
                  </a:lnTo>
                  <a:lnTo>
                    <a:pt x="1842" y="124445"/>
                  </a:lnTo>
                  <a:lnTo>
                    <a:pt x="817" y="121676"/>
                  </a:lnTo>
                  <a:lnTo>
                    <a:pt x="0" y="121626"/>
                  </a:lnTo>
                  <a:lnTo>
                    <a:pt x="431" y="120882"/>
                  </a:lnTo>
                  <a:lnTo>
                    <a:pt x="589" y="119863"/>
                  </a:lnTo>
                  <a:lnTo>
                    <a:pt x="593" y="119453"/>
                  </a:lnTo>
                  <a:lnTo>
                    <a:pt x="538" y="118771"/>
                  </a:lnTo>
                  <a:lnTo>
                    <a:pt x="550" y="118090"/>
                  </a:lnTo>
                  <a:lnTo>
                    <a:pt x="486" y="117675"/>
                  </a:lnTo>
                  <a:lnTo>
                    <a:pt x="550" y="117008"/>
                  </a:lnTo>
                  <a:lnTo>
                    <a:pt x="573" y="116722"/>
                  </a:lnTo>
                  <a:lnTo>
                    <a:pt x="870" y="115841"/>
                  </a:lnTo>
                  <a:lnTo>
                    <a:pt x="1464" y="113939"/>
                  </a:lnTo>
                  <a:lnTo>
                    <a:pt x="2105" y="113134"/>
                  </a:lnTo>
                  <a:lnTo>
                    <a:pt x="2462" y="112729"/>
                  </a:lnTo>
                  <a:lnTo>
                    <a:pt x="4576" y="111609"/>
                  </a:lnTo>
                  <a:lnTo>
                    <a:pt x="5217" y="110799"/>
                  </a:lnTo>
                  <a:lnTo>
                    <a:pt x="6080" y="109588"/>
                  </a:lnTo>
                  <a:lnTo>
                    <a:pt x="6582" y="108778"/>
                  </a:lnTo>
                  <a:lnTo>
                    <a:pt x="7093" y="107492"/>
                  </a:lnTo>
                  <a:lnTo>
                    <a:pt x="7885" y="106277"/>
                  </a:lnTo>
                  <a:lnTo>
                    <a:pt x="8950" y="105133"/>
                  </a:lnTo>
                  <a:lnTo>
                    <a:pt x="11004" y="103465"/>
                  </a:lnTo>
                  <a:lnTo>
                    <a:pt x="11360" y="103198"/>
                  </a:lnTo>
                  <a:lnTo>
                    <a:pt x="11729" y="101978"/>
                  </a:lnTo>
                  <a:lnTo>
                    <a:pt x="11752" y="100749"/>
                  </a:lnTo>
                  <a:lnTo>
                    <a:pt x="11982" y="99729"/>
                  </a:lnTo>
                  <a:lnTo>
                    <a:pt x="12196" y="99257"/>
                  </a:lnTo>
                  <a:lnTo>
                    <a:pt x="12457" y="99014"/>
                  </a:lnTo>
                  <a:lnTo>
                    <a:pt x="12623" y="98852"/>
                  </a:lnTo>
                  <a:lnTo>
                    <a:pt x="13047" y="98519"/>
                  </a:lnTo>
                  <a:lnTo>
                    <a:pt x="13894" y="98056"/>
                  </a:lnTo>
                  <a:lnTo>
                    <a:pt x="15224" y="97875"/>
                  </a:lnTo>
                  <a:lnTo>
                    <a:pt x="16067" y="97689"/>
                  </a:lnTo>
                  <a:lnTo>
                    <a:pt x="17049" y="97365"/>
                  </a:lnTo>
                  <a:lnTo>
                    <a:pt x="18387" y="96636"/>
                  </a:lnTo>
                  <a:lnTo>
                    <a:pt x="18814" y="96303"/>
                  </a:lnTo>
                  <a:lnTo>
                    <a:pt x="19456" y="95497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4" name="pg174"/>
            <p:cNvSpPr/>
            <p:nvPr/>
          </p:nvSpPr>
          <p:spPr>
            <a:xfrm>
              <a:off x="6194780" y="4052824"/>
              <a:ext cx="228950" cy="192055"/>
            </a:xfrm>
            <a:custGeom>
              <a:avLst/>
              <a:gdLst/>
              <a:ahLst/>
              <a:cxnLst/>
              <a:rect l="0" t="0" r="0" b="0"/>
              <a:pathLst>
                <a:path w="228950" h="192055">
                  <a:moveTo>
                    <a:pt x="78442" y="12356"/>
                  </a:moveTo>
                  <a:lnTo>
                    <a:pt x="77834" y="12042"/>
                  </a:lnTo>
                  <a:lnTo>
                    <a:pt x="77860" y="11598"/>
                  </a:lnTo>
                  <a:lnTo>
                    <a:pt x="76344" y="10812"/>
                  </a:lnTo>
                  <a:lnTo>
                    <a:pt x="76874" y="7167"/>
                  </a:lnTo>
                  <a:lnTo>
                    <a:pt x="76997" y="6328"/>
                  </a:lnTo>
                  <a:lnTo>
                    <a:pt x="76997" y="5375"/>
                  </a:lnTo>
                  <a:lnTo>
                    <a:pt x="76645" y="5218"/>
                  </a:lnTo>
                  <a:lnTo>
                    <a:pt x="77080" y="4069"/>
                  </a:lnTo>
                  <a:lnTo>
                    <a:pt x="76031" y="3674"/>
                  </a:lnTo>
                  <a:lnTo>
                    <a:pt x="75778" y="3574"/>
                  </a:lnTo>
                  <a:lnTo>
                    <a:pt x="75449" y="2864"/>
                  </a:lnTo>
                  <a:lnTo>
                    <a:pt x="74224" y="2789"/>
                  </a:lnTo>
                  <a:lnTo>
                    <a:pt x="74935" y="2149"/>
                  </a:lnTo>
                  <a:lnTo>
                    <a:pt x="75283" y="2211"/>
                  </a:lnTo>
                  <a:lnTo>
                    <a:pt x="77143" y="876"/>
                  </a:lnTo>
                  <a:lnTo>
                    <a:pt x="76910" y="376"/>
                  </a:lnTo>
                  <a:lnTo>
                    <a:pt x="76862" y="0"/>
                  </a:lnTo>
                  <a:lnTo>
                    <a:pt x="79810" y="473"/>
                  </a:lnTo>
                  <a:lnTo>
                    <a:pt x="80201" y="30"/>
                  </a:lnTo>
                  <a:lnTo>
                    <a:pt x="80845" y="643"/>
                  </a:lnTo>
                  <a:lnTo>
                    <a:pt x="81906" y="1343"/>
                  </a:lnTo>
                  <a:lnTo>
                    <a:pt x="82868" y="1777"/>
                  </a:lnTo>
                  <a:lnTo>
                    <a:pt x="83936" y="1887"/>
                  </a:lnTo>
                  <a:lnTo>
                    <a:pt x="84934" y="2130"/>
                  </a:lnTo>
                  <a:lnTo>
                    <a:pt x="85920" y="2482"/>
                  </a:lnTo>
                  <a:lnTo>
                    <a:pt x="87658" y="3092"/>
                  </a:lnTo>
                  <a:lnTo>
                    <a:pt x="89847" y="4284"/>
                  </a:lnTo>
                  <a:lnTo>
                    <a:pt x="90987" y="6576"/>
                  </a:lnTo>
                  <a:lnTo>
                    <a:pt x="92107" y="8744"/>
                  </a:lnTo>
                  <a:lnTo>
                    <a:pt x="92107" y="9835"/>
                  </a:lnTo>
                  <a:lnTo>
                    <a:pt x="92111" y="10557"/>
                  </a:lnTo>
                  <a:lnTo>
                    <a:pt x="92111" y="11441"/>
                  </a:lnTo>
                  <a:lnTo>
                    <a:pt x="92281" y="12523"/>
                  </a:lnTo>
                  <a:lnTo>
                    <a:pt x="92499" y="13681"/>
                  </a:lnTo>
                  <a:lnTo>
                    <a:pt x="92950" y="14820"/>
                  </a:lnTo>
                  <a:lnTo>
                    <a:pt x="94193" y="16116"/>
                  </a:lnTo>
                  <a:lnTo>
                    <a:pt x="94035" y="16859"/>
                  </a:lnTo>
                  <a:lnTo>
                    <a:pt x="94304" y="17083"/>
                  </a:lnTo>
                  <a:lnTo>
                    <a:pt x="94522" y="17302"/>
                  </a:lnTo>
                  <a:lnTo>
                    <a:pt x="94874" y="17584"/>
                  </a:lnTo>
                  <a:lnTo>
                    <a:pt x="95642" y="18113"/>
                  </a:lnTo>
                  <a:lnTo>
                    <a:pt x="95991" y="18341"/>
                  </a:lnTo>
                  <a:lnTo>
                    <a:pt x="96497" y="18570"/>
                  </a:lnTo>
                  <a:lnTo>
                    <a:pt x="96953" y="18713"/>
                  </a:lnTo>
                  <a:lnTo>
                    <a:pt x="97348" y="18932"/>
                  </a:lnTo>
                  <a:lnTo>
                    <a:pt x="97907" y="19147"/>
                  </a:lnTo>
                  <a:lnTo>
                    <a:pt x="98263" y="19328"/>
                  </a:lnTo>
                  <a:lnTo>
                    <a:pt x="98683" y="19504"/>
                  </a:lnTo>
                  <a:lnTo>
                    <a:pt x="99158" y="19633"/>
                  </a:lnTo>
                  <a:lnTo>
                    <a:pt x="99526" y="19676"/>
                  </a:lnTo>
                  <a:lnTo>
                    <a:pt x="99866" y="19771"/>
                  </a:lnTo>
                  <a:lnTo>
                    <a:pt x="100286" y="19909"/>
                  </a:lnTo>
                  <a:lnTo>
                    <a:pt x="100689" y="20028"/>
                  </a:lnTo>
                  <a:lnTo>
                    <a:pt x="101093" y="20138"/>
                  </a:lnTo>
                  <a:lnTo>
                    <a:pt x="101509" y="20243"/>
                  </a:lnTo>
                  <a:lnTo>
                    <a:pt x="101806" y="20247"/>
                  </a:lnTo>
                  <a:lnTo>
                    <a:pt x="102087" y="20328"/>
                  </a:lnTo>
                  <a:lnTo>
                    <a:pt x="102617" y="20443"/>
                  </a:lnTo>
                  <a:lnTo>
                    <a:pt x="103172" y="20390"/>
                  </a:lnTo>
                  <a:lnTo>
                    <a:pt x="103425" y="20390"/>
                  </a:lnTo>
                  <a:lnTo>
                    <a:pt x="104339" y="20595"/>
                  </a:lnTo>
                  <a:lnTo>
                    <a:pt x="104719" y="20633"/>
                  </a:lnTo>
                  <a:lnTo>
                    <a:pt x="104913" y="20757"/>
                  </a:lnTo>
                  <a:lnTo>
                    <a:pt x="105333" y="20829"/>
                  </a:lnTo>
                  <a:lnTo>
                    <a:pt x="105816" y="20986"/>
                  </a:lnTo>
                  <a:lnTo>
                    <a:pt x="106259" y="21048"/>
                  </a:lnTo>
                  <a:lnTo>
                    <a:pt x="106584" y="21158"/>
                  </a:lnTo>
                  <a:lnTo>
                    <a:pt x="106869" y="21401"/>
                  </a:lnTo>
                  <a:lnTo>
                    <a:pt x="107154" y="21877"/>
                  </a:lnTo>
                  <a:lnTo>
                    <a:pt x="107439" y="22182"/>
                  </a:lnTo>
                  <a:lnTo>
                    <a:pt x="107807" y="22768"/>
                  </a:lnTo>
                  <a:lnTo>
                    <a:pt x="108148" y="23107"/>
                  </a:lnTo>
                  <a:lnTo>
                    <a:pt x="108421" y="23359"/>
                  </a:lnTo>
                  <a:lnTo>
                    <a:pt x="108931" y="23669"/>
                  </a:lnTo>
                  <a:lnTo>
                    <a:pt x="109359" y="23969"/>
                  </a:lnTo>
                  <a:lnTo>
                    <a:pt x="109834" y="24193"/>
                  </a:lnTo>
                  <a:lnTo>
                    <a:pt x="110274" y="24465"/>
                  </a:lnTo>
                  <a:lnTo>
                    <a:pt x="110677" y="24565"/>
                  </a:lnTo>
                  <a:lnTo>
                    <a:pt x="110911" y="24632"/>
                  </a:lnTo>
                  <a:lnTo>
                    <a:pt x="111085" y="24703"/>
                  </a:lnTo>
                  <a:lnTo>
                    <a:pt x="111365" y="24772"/>
                  </a:lnTo>
                  <a:lnTo>
                    <a:pt x="111524" y="24803"/>
                  </a:lnTo>
                  <a:lnTo>
                    <a:pt x="111675" y="24841"/>
                  </a:lnTo>
                  <a:lnTo>
                    <a:pt x="111849" y="24855"/>
                  </a:lnTo>
                  <a:lnTo>
                    <a:pt x="112098" y="24898"/>
                  </a:lnTo>
                  <a:lnTo>
                    <a:pt x="112332" y="24994"/>
                  </a:lnTo>
                  <a:lnTo>
                    <a:pt x="112739" y="25186"/>
                  </a:lnTo>
                  <a:lnTo>
                    <a:pt x="113107" y="25305"/>
                  </a:lnTo>
                  <a:lnTo>
                    <a:pt x="113239" y="25332"/>
                  </a:lnTo>
                  <a:lnTo>
                    <a:pt x="113630" y="25442"/>
                  </a:lnTo>
                  <a:lnTo>
                    <a:pt x="113797" y="25465"/>
                  </a:lnTo>
                  <a:lnTo>
                    <a:pt x="114014" y="25561"/>
                  </a:lnTo>
                  <a:lnTo>
                    <a:pt x="114248" y="25637"/>
                  </a:lnTo>
                  <a:lnTo>
                    <a:pt x="114604" y="25818"/>
                  </a:lnTo>
                  <a:lnTo>
                    <a:pt x="115048" y="26075"/>
                  </a:lnTo>
                  <a:lnTo>
                    <a:pt x="115380" y="26290"/>
                  </a:lnTo>
                  <a:lnTo>
                    <a:pt x="115574" y="26476"/>
                  </a:lnTo>
                  <a:lnTo>
                    <a:pt x="116306" y="27343"/>
                  </a:lnTo>
                  <a:lnTo>
                    <a:pt x="116374" y="27619"/>
                  </a:lnTo>
                  <a:lnTo>
                    <a:pt x="116397" y="27872"/>
                  </a:lnTo>
                  <a:lnTo>
                    <a:pt x="116397" y="28039"/>
                  </a:lnTo>
                  <a:lnTo>
                    <a:pt x="116413" y="28363"/>
                  </a:lnTo>
                  <a:lnTo>
                    <a:pt x="116627" y="28849"/>
                  </a:lnTo>
                  <a:lnTo>
                    <a:pt x="117047" y="29421"/>
                  </a:lnTo>
                  <a:lnTo>
                    <a:pt x="117134" y="29578"/>
                  </a:lnTo>
                  <a:lnTo>
                    <a:pt x="117458" y="30021"/>
                  </a:lnTo>
                  <a:lnTo>
                    <a:pt x="117716" y="30135"/>
                  </a:lnTo>
                  <a:lnTo>
                    <a:pt x="118139" y="30259"/>
                  </a:lnTo>
                  <a:lnTo>
                    <a:pt x="118377" y="30378"/>
                  </a:lnTo>
                  <a:lnTo>
                    <a:pt x="118927" y="30569"/>
                  </a:lnTo>
                  <a:lnTo>
                    <a:pt x="119066" y="30631"/>
                  </a:lnTo>
                  <a:lnTo>
                    <a:pt x="119264" y="30698"/>
                  </a:lnTo>
                  <a:lnTo>
                    <a:pt x="119640" y="31012"/>
                  </a:lnTo>
                  <a:lnTo>
                    <a:pt x="119842" y="31322"/>
                  </a:lnTo>
                  <a:lnTo>
                    <a:pt x="120265" y="31799"/>
                  </a:lnTo>
                  <a:lnTo>
                    <a:pt x="120625" y="32084"/>
                  </a:lnTo>
                  <a:lnTo>
                    <a:pt x="120760" y="32246"/>
                  </a:lnTo>
                  <a:lnTo>
                    <a:pt x="120891" y="32380"/>
                  </a:lnTo>
                  <a:lnTo>
                    <a:pt x="121061" y="32547"/>
                  </a:lnTo>
                  <a:lnTo>
                    <a:pt x="121738" y="33333"/>
                  </a:lnTo>
                  <a:lnTo>
                    <a:pt x="121920" y="33524"/>
                  </a:lnTo>
                  <a:lnTo>
                    <a:pt x="121979" y="33652"/>
                  </a:lnTo>
                  <a:lnTo>
                    <a:pt x="122130" y="33910"/>
                  </a:lnTo>
                  <a:lnTo>
                    <a:pt x="122248" y="34057"/>
                  </a:lnTo>
                  <a:lnTo>
                    <a:pt x="122458" y="34281"/>
                  </a:lnTo>
                  <a:lnTo>
                    <a:pt x="122767" y="34696"/>
                  </a:lnTo>
                  <a:lnTo>
                    <a:pt x="123187" y="35353"/>
                  </a:lnTo>
                  <a:lnTo>
                    <a:pt x="123365" y="35816"/>
                  </a:lnTo>
                  <a:lnTo>
                    <a:pt x="123420" y="35973"/>
                  </a:lnTo>
                  <a:lnTo>
                    <a:pt x="123515" y="36278"/>
                  </a:lnTo>
                  <a:lnTo>
                    <a:pt x="123590" y="36440"/>
                  </a:lnTo>
                  <a:lnTo>
                    <a:pt x="123646" y="36602"/>
                  </a:lnTo>
                  <a:lnTo>
                    <a:pt x="123737" y="36735"/>
                  </a:lnTo>
                  <a:lnTo>
                    <a:pt x="123820" y="36878"/>
                  </a:lnTo>
                  <a:lnTo>
                    <a:pt x="123955" y="37021"/>
                  </a:lnTo>
                  <a:lnTo>
                    <a:pt x="124058" y="37150"/>
                  </a:lnTo>
                  <a:lnTo>
                    <a:pt x="124461" y="37545"/>
                  </a:lnTo>
                  <a:lnTo>
                    <a:pt x="124628" y="37827"/>
                  </a:lnTo>
                  <a:lnTo>
                    <a:pt x="124711" y="37974"/>
                  </a:lnTo>
                  <a:lnTo>
                    <a:pt x="124909" y="38213"/>
                  </a:lnTo>
                  <a:lnTo>
                    <a:pt x="125213" y="38441"/>
                  </a:lnTo>
                  <a:lnTo>
                    <a:pt x="125514" y="38608"/>
                  </a:lnTo>
                  <a:lnTo>
                    <a:pt x="125910" y="38775"/>
                  </a:lnTo>
                  <a:lnTo>
                    <a:pt x="126290" y="38927"/>
                  </a:lnTo>
                  <a:lnTo>
                    <a:pt x="126591" y="39037"/>
                  </a:lnTo>
                  <a:lnTo>
                    <a:pt x="126833" y="39161"/>
                  </a:lnTo>
                  <a:lnTo>
                    <a:pt x="127256" y="39418"/>
                  </a:lnTo>
                  <a:lnTo>
                    <a:pt x="127478" y="39509"/>
                  </a:lnTo>
                  <a:lnTo>
                    <a:pt x="127676" y="39576"/>
                  </a:lnTo>
                  <a:lnTo>
                    <a:pt x="128012" y="39633"/>
                  </a:lnTo>
                  <a:lnTo>
                    <a:pt x="128353" y="39757"/>
                  </a:lnTo>
                  <a:lnTo>
                    <a:pt x="128832" y="40014"/>
                  </a:lnTo>
                  <a:lnTo>
                    <a:pt x="131258" y="41887"/>
                  </a:lnTo>
                  <a:lnTo>
                    <a:pt x="131682" y="42816"/>
                  </a:lnTo>
                  <a:lnTo>
                    <a:pt x="132205" y="43378"/>
                  </a:lnTo>
                  <a:lnTo>
                    <a:pt x="132418" y="43469"/>
                  </a:lnTo>
                  <a:lnTo>
                    <a:pt x="132656" y="43502"/>
                  </a:lnTo>
                  <a:lnTo>
                    <a:pt x="132909" y="43507"/>
                  </a:lnTo>
                  <a:lnTo>
                    <a:pt x="133166" y="43493"/>
                  </a:lnTo>
                  <a:lnTo>
                    <a:pt x="133875" y="43469"/>
                  </a:lnTo>
                  <a:lnTo>
                    <a:pt x="134338" y="43421"/>
                  </a:lnTo>
                  <a:lnTo>
                    <a:pt x="134797" y="43345"/>
                  </a:lnTo>
                  <a:lnTo>
                    <a:pt x="135257" y="43245"/>
                  </a:lnTo>
                  <a:lnTo>
                    <a:pt x="135712" y="43130"/>
                  </a:lnTo>
                  <a:lnTo>
                    <a:pt x="136409" y="42892"/>
                  </a:lnTo>
                  <a:lnTo>
                    <a:pt x="137097" y="42587"/>
                  </a:lnTo>
                  <a:lnTo>
                    <a:pt x="137774" y="42239"/>
                  </a:lnTo>
                  <a:lnTo>
                    <a:pt x="138439" y="41853"/>
                  </a:lnTo>
                  <a:lnTo>
                    <a:pt x="139097" y="41463"/>
                  </a:lnTo>
                  <a:lnTo>
                    <a:pt x="139659" y="41110"/>
                  </a:lnTo>
                  <a:lnTo>
                    <a:pt x="140205" y="40734"/>
                  </a:lnTo>
                  <a:lnTo>
                    <a:pt x="140751" y="40338"/>
                  </a:lnTo>
                  <a:lnTo>
                    <a:pt x="141290" y="39943"/>
                  </a:lnTo>
                  <a:lnTo>
                    <a:pt x="144152" y="37903"/>
                  </a:lnTo>
                  <a:lnTo>
                    <a:pt x="144912" y="37341"/>
                  </a:lnTo>
                  <a:lnTo>
                    <a:pt x="145664" y="36750"/>
                  </a:lnTo>
                  <a:lnTo>
                    <a:pt x="146119" y="36368"/>
                  </a:lnTo>
                  <a:lnTo>
                    <a:pt x="146570" y="35968"/>
                  </a:lnTo>
                  <a:lnTo>
                    <a:pt x="147014" y="35568"/>
                  </a:lnTo>
                  <a:lnTo>
                    <a:pt x="147469" y="35172"/>
                  </a:lnTo>
                  <a:lnTo>
                    <a:pt x="147928" y="34801"/>
                  </a:lnTo>
                  <a:lnTo>
                    <a:pt x="148391" y="34462"/>
                  </a:lnTo>
                  <a:lnTo>
                    <a:pt x="148858" y="34138"/>
                  </a:lnTo>
                  <a:lnTo>
                    <a:pt x="149334" y="33824"/>
                  </a:lnTo>
                  <a:lnTo>
                    <a:pt x="150284" y="33209"/>
                  </a:lnTo>
                  <a:lnTo>
                    <a:pt x="150786" y="32899"/>
                  </a:lnTo>
                  <a:lnTo>
                    <a:pt x="151800" y="32318"/>
                  </a:lnTo>
                  <a:lnTo>
                    <a:pt x="152299" y="32013"/>
                  </a:lnTo>
                  <a:lnTo>
                    <a:pt x="152790" y="31684"/>
                  </a:lnTo>
                  <a:lnTo>
                    <a:pt x="153181" y="31374"/>
                  </a:lnTo>
                  <a:lnTo>
                    <a:pt x="153565" y="31046"/>
                  </a:lnTo>
                  <a:lnTo>
                    <a:pt x="153945" y="30712"/>
                  </a:lnTo>
                  <a:lnTo>
                    <a:pt x="154333" y="30388"/>
                  </a:lnTo>
                  <a:lnTo>
                    <a:pt x="154733" y="30088"/>
                  </a:lnTo>
                  <a:lnTo>
                    <a:pt x="154959" y="29950"/>
                  </a:lnTo>
                  <a:lnTo>
                    <a:pt x="155430" y="29692"/>
                  </a:lnTo>
                  <a:lnTo>
                    <a:pt x="155660" y="29554"/>
                  </a:lnTo>
                  <a:lnTo>
                    <a:pt x="155873" y="29392"/>
                  </a:lnTo>
                  <a:lnTo>
                    <a:pt x="156012" y="29259"/>
                  </a:lnTo>
                  <a:lnTo>
                    <a:pt x="156146" y="29116"/>
                  </a:lnTo>
                  <a:lnTo>
                    <a:pt x="156364" y="28920"/>
                  </a:lnTo>
                  <a:lnTo>
                    <a:pt x="156823" y="28563"/>
                  </a:lnTo>
                  <a:lnTo>
                    <a:pt x="156970" y="28434"/>
                  </a:lnTo>
                  <a:lnTo>
                    <a:pt x="157140" y="28258"/>
                  </a:lnTo>
                  <a:lnTo>
                    <a:pt x="157310" y="28072"/>
                  </a:lnTo>
                  <a:lnTo>
                    <a:pt x="157469" y="27877"/>
                  </a:lnTo>
                  <a:lnTo>
                    <a:pt x="157849" y="27400"/>
                  </a:lnTo>
                  <a:lnTo>
                    <a:pt x="158098" y="27071"/>
                  </a:lnTo>
                  <a:lnTo>
                    <a:pt x="158759" y="26261"/>
                  </a:lnTo>
                  <a:lnTo>
                    <a:pt x="159507" y="25637"/>
                  </a:lnTo>
                  <a:lnTo>
                    <a:pt x="160319" y="24994"/>
                  </a:lnTo>
                  <a:lnTo>
                    <a:pt x="161542" y="24412"/>
                  </a:lnTo>
                  <a:lnTo>
                    <a:pt x="161799" y="24136"/>
                  </a:lnTo>
                  <a:lnTo>
                    <a:pt x="162536" y="24074"/>
                  </a:lnTo>
                  <a:lnTo>
                    <a:pt x="163110" y="23845"/>
                  </a:lnTo>
                  <a:lnTo>
                    <a:pt x="163506" y="23416"/>
                  </a:lnTo>
                  <a:lnTo>
                    <a:pt x="164032" y="23026"/>
                  </a:lnTo>
                  <a:lnTo>
                    <a:pt x="164341" y="22401"/>
                  </a:lnTo>
                  <a:lnTo>
                    <a:pt x="164689" y="21753"/>
                  </a:lnTo>
                  <a:lnTo>
                    <a:pt x="164851" y="21286"/>
                  </a:lnTo>
                  <a:lnTo>
                    <a:pt x="165125" y="20900"/>
                  </a:lnTo>
                  <a:lnTo>
                    <a:pt x="165259" y="20562"/>
                  </a:lnTo>
                  <a:lnTo>
                    <a:pt x="165643" y="20128"/>
                  </a:lnTo>
                  <a:lnTo>
                    <a:pt x="165984" y="19709"/>
                  </a:lnTo>
                  <a:lnTo>
                    <a:pt x="166213" y="19256"/>
                  </a:lnTo>
                  <a:lnTo>
                    <a:pt x="166494" y="18856"/>
                  </a:lnTo>
                  <a:lnTo>
                    <a:pt x="166938" y="18627"/>
                  </a:lnTo>
                  <a:lnTo>
                    <a:pt x="168070" y="18479"/>
                  </a:lnTo>
                  <a:lnTo>
                    <a:pt x="169206" y="18317"/>
                  </a:lnTo>
                  <a:lnTo>
                    <a:pt x="170445" y="18246"/>
                  </a:lnTo>
                  <a:lnTo>
                    <a:pt x="171605" y="18284"/>
                  </a:lnTo>
                  <a:lnTo>
                    <a:pt x="172686" y="18379"/>
                  </a:lnTo>
                  <a:lnTo>
                    <a:pt x="173434" y="18723"/>
                  </a:lnTo>
                  <a:lnTo>
                    <a:pt x="174348" y="19456"/>
                  </a:lnTo>
                  <a:lnTo>
                    <a:pt x="174978" y="20181"/>
                  </a:lnTo>
                  <a:lnTo>
                    <a:pt x="175243" y="20700"/>
                  </a:lnTo>
                  <a:lnTo>
                    <a:pt x="175552" y="20996"/>
                  </a:lnTo>
                  <a:lnTo>
                    <a:pt x="175868" y="21177"/>
                  </a:lnTo>
                  <a:lnTo>
                    <a:pt x="176573" y="21324"/>
                  </a:lnTo>
                  <a:lnTo>
                    <a:pt x="177733" y="21577"/>
                  </a:lnTo>
                  <a:lnTo>
                    <a:pt x="179099" y="21815"/>
                  </a:lnTo>
                  <a:lnTo>
                    <a:pt x="180579" y="22201"/>
                  </a:lnTo>
                  <a:lnTo>
                    <a:pt x="181684" y="22592"/>
                  </a:lnTo>
                  <a:lnTo>
                    <a:pt x="182499" y="23025"/>
                  </a:lnTo>
                  <a:lnTo>
                    <a:pt x="183299" y="23331"/>
                  </a:lnTo>
                  <a:lnTo>
                    <a:pt x="184011" y="23369"/>
                  </a:lnTo>
                  <a:lnTo>
                    <a:pt x="184625" y="23030"/>
                  </a:lnTo>
                  <a:lnTo>
                    <a:pt x="185045" y="22644"/>
                  </a:lnTo>
                  <a:lnTo>
                    <a:pt x="185508" y="21930"/>
                  </a:lnTo>
                  <a:lnTo>
                    <a:pt x="185967" y="20981"/>
                  </a:lnTo>
                  <a:lnTo>
                    <a:pt x="186474" y="20047"/>
                  </a:lnTo>
                  <a:lnTo>
                    <a:pt x="186972" y="19533"/>
                  </a:lnTo>
                  <a:lnTo>
                    <a:pt x="187349" y="19232"/>
                  </a:lnTo>
                  <a:lnTo>
                    <a:pt x="187697" y="19170"/>
                  </a:lnTo>
                  <a:lnTo>
                    <a:pt x="188057" y="19299"/>
                  </a:lnTo>
                  <a:lnTo>
                    <a:pt x="188425" y="19676"/>
                  </a:lnTo>
                  <a:lnTo>
                    <a:pt x="188853" y="20371"/>
                  </a:lnTo>
                  <a:lnTo>
                    <a:pt x="189399" y="21558"/>
                  </a:lnTo>
                  <a:lnTo>
                    <a:pt x="189981" y="22435"/>
                  </a:lnTo>
                  <a:lnTo>
                    <a:pt x="190464" y="22916"/>
                  </a:lnTo>
                  <a:lnTo>
                    <a:pt x="191074" y="23154"/>
                  </a:lnTo>
                  <a:lnTo>
                    <a:pt x="191945" y="23030"/>
                  </a:lnTo>
                  <a:lnTo>
                    <a:pt x="192867" y="22473"/>
                  </a:lnTo>
                  <a:lnTo>
                    <a:pt x="193912" y="21553"/>
                  </a:lnTo>
                  <a:lnTo>
                    <a:pt x="194652" y="20838"/>
                  </a:lnTo>
                  <a:lnTo>
                    <a:pt x="195543" y="20366"/>
                  </a:lnTo>
                  <a:lnTo>
                    <a:pt x="196533" y="20085"/>
                  </a:lnTo>
                  <a:lnTo>
                    <a:pt x="197443" y="20166"/>
                  </a:lnTo>
                  <a:lnTo>
                    <a:pt x="198437" y="20457"/>
                  </a:lnTo>
                  <a:lnTo>
                    <a:pt x="199731" y="21024"/>
                  </a:lnTo>
                  <a:lnTo>
                    <a:pt x="200776" y="21305"/>
                  </a:lnTo>
                  <a:lnTo>
                    <a:pt x="201980" y="21582"/>
                  </a:lnTo>
                  <a:lnTo>
                    <a:pt x="203072" y="21753"/>
                  </a:lnTo>
                  <a:lnTo>
                    <a:pt x="204228" y="21891"/>
                  </a:lnTo>
                  <a:lnTo>
                    <a:pt x="205341" y="21987"/>
                  </a:lnTo>
                  <a:lnTo>
                    <a:pt x="206263" y="22082"/>
                  </a:lnTo>
                  <a:lnTo>
                    <a:pt x="206861" y="22073"/>
                  </a:lnTo>
                  <a:lnTo>
                    <a:pt x="207494" y="21868"/>
                  </a:lnTo>
                  <a:lnTo>
                    <a:pt x="208668" y="21849"/>
                  </a:lnTo>
                  <a:lnTo>
                    <a:pt x="209502" y="22246"/>
                  </a:lnTo>
                  <a:lnTo>
                    <a:pt x="210988" y="22750"/>
                  </a:lnTo>
                  <a:lnTo>
                    <a:pt x="212265" y="23363"/>
                  </a:lnTo>
                  <a:lnTo>
                    <a:pt x="213172" y="23854"/>
                  </a:lnTo>
                  <a:lnTo>
                    <a:pt x="213886" y="24508"/>
                  </a:lnTo>
                  <a:lnTo>
                    <a:pt x="214272" y="25193"/>
                  </a:lnTo>
                  <a:lnTo>
                    <a:pt x="214228" y="25848"/>
                  </a:lnTo>
                  <a:lnTo>
                    <a:pt x="214049" y="26235"/>
                  </a:lnTo>
                  <a:lnTo>
                    <a:pt x="213960" y="26517"/>
                  </a:lnTo>
                  <a:lnTo>
                    <a:pt x="213796" y="26949"/>
                  </a:lnTo>
                  <a:lnTo>
                    <a:pt x="213648" y="27514"/>
                  </a:lnTo>
                  <a:lnTo>
                    <a:pt x="213469" y="28080"/>
                  </a:lnTo>
                  <a:lnTo>
                    <a:pt x="213291" y="29479"/>
                  </a:lnTo>
                  <a:lnTo>
                    <a:pt x="213365" y="30446"/>
                  </a:lnTo>
                  <a:lnTo>
                    <a:pt x="213811" y="31458"/>
                  </a:lnTo>
                  <a:lnTo>
                    <a:pt x="214703" y="31979"/>
                  </a:lnTo>
                  <a:lnTo>
                    <a:pt x="215771" y="31986"/>
                  </a:lnTo>
                  <a:lnTo>
                    <a:pt x="216947" y="32011"/>
                  </a:lnTo>
                  <a:lnTo>
                    <a:pt x="217822" y="32311"/>
                  </a:lnTo>
                  <a:lnTo>
                    <a:pt x="218672" y="32761"/>
                  </a:lnTo>
                  <a:lnTo>
                    <a:pt x="219547" y="33387"/>
                  </a:lnTo>
                  <a:lnTo>
                    <a:pt x="220473" y="34163"/>
                  </a:lnTo>
                  <a:lnTo>
                    <a:pt x="221289" y="35373"/>
                  </a:lnTo>
                  <a:lnTo>
                    <a:pt x="221773" y="36466"/>
                  </a:lnTo>
                  <a:lnTo>
                    <a:pt x="221873" y="37992"/>
                  </a:lnTo>
                  <a:lnTo>
                    <a:pt x="221648" y="40120"/>
                  </a:lnTo>
                  <a:lnTo>
                    <a:pt x="221348" y="41646"/>
                  </a:lnTo>
                  <a:lnTo>
                    <a:pt x="220873" y="43223"/>
                  </a:lnTo>
                  <a:lnTo>
                    <a:pt x="220448" y="44825"/>
                  </a:lnTo>
                  <a:lnTo>
                    <a:pt x="220223" y="47128"/>
                  </a:lnTo>
                  <a:lnTo>
                    <a:pt x="221198" y="48404"/>
                  </a:lnTo>
                  <a:lnTo>
                    <a:pt x="222798" y="48595"/>
                  </a:lnTo>
                  <a:lnTo>
                    <a:pt x="223899" y="48645"/>
                  </a:lnTo>
                  <a:lnTo>
                    <a:pt x="225099" y="48845"/>
                  </a:lnTo>
                  <a:lnTo>
                    <a:pt x="226249" y="49246"/>
                  </a:lnTo>
                  <a:lnTo>
                    <a:pt x="227800" y="50147"/>
                  </a:lnTo>
                  <a:lnTo>
                    <a:pt x="228600" y="51448"/>
                  </a:lnTo>
                  <a:lnTo>
                    <a:pt x="228950" y="52549"/>
                  </a:lnTo>
                  <a:lnTo>
                    <a:pt x="228950" y="53425"/>
                  </a:lnTo>
                  <a:lnTo>
                    <a:pt x="227399" y="54376"/>
                  </a:lnTo>
                  <a:lnTo>
                    <a:pt x="225549" y="54627"/>
                  </a:lnTo>
                  <a:lnTo>
                    <a:pt x="223749" y="55277"/>
                  </a:lnTo>
                  <a:lnTo>
                    <a:pt x="222473" y="55537"/>
                  </a:lnTo>
                  <a:lnTo>
                    <a:pt x="221498" y="55903"/>
                  </a:lnTo>
                  <a:lnTo>
                    <a:pt x="219947" y="56954"/>
                  </a:lnTo>
                  <a:lnTo>
                    <a:pt x="218147" y="58356"/>
                  </a:lnTo>
                  <a:lnTo>
                    <a:pt x="216296" y="59407"/>
                  </a:lnTo>
                  <a:lnTo>
                    <a:pt x="214596" y="60208"/>
                  </a:lnTo>
                  <a:lnTo>
                    <a:pt x="212796" y="61359"/>
                  </a:lnTo>
                  <a:lnTo>
                    <a:pt x="211195" y="62410"/>
                  </a:lnTo>
                  <a:lnTo>
                    <a:pt x="210295" y="64412"/>
                  </a:lnTo>
                  <a:lnTo>
                    <a:pt x="209945" y="67616"/>
                  </a:lnTo>
                  <a:lnTo>
                    <a:pt x="211195" y="71069"/>
                  </a:lnTo>
                  <a:lnTo>
                    <a:pt x="215296" y="74073"/>
                  </a:lnTo>
                  <a:lnTo>
                    <a:pt x="216497" y="76575"/>
                  </a:lnTo>
                  <a:lnTo>
                    <a:pt x="215515" y="77361"/>
                  </a:lnTo>
                  <a:lnTo>
                    <a:pt x="214773" y="75664"/>
                  </a:lnTo>
                  <a:lnTo>
                    <a:pt x="214568" y="75849"/>
                  </a:lnTo>
                  <a:lnTo>
                    <a:pt x="214366" y="75801"/>
                  </a:lnTo>
                  <a:lnTo>
                    <a:pt x="214133" y="75716"/>
                  </a:lnTo>
                  <a:lnTo>
                    <a:pt x="213808" y="75678"/>
                  </a:lnTo>
                  <a:lnTo>
                    <a:pt x="213539" y="75716"/>
                  </a:lnTo>
                  <a:lnTo>
                    <a:pt x="213278" y="75692"/>
                  </a:lnTo>
                  <a:lnTo>
                    <a:pt x="213009" y="75620"/>
                  </a:lnTo>
                  <a:lnTo>
                    <a:pt x="212855" y="75645"/>
                  </a:lnTo>
                  <a:lnTo>
                    <a:pt x="212675" y="75718"/>
                  </a:lnTo>
                  <a:lnTo>
                    <a:pt x="212518" y="75792"/>
                  </a:lnTo>
                  <a:lnTo>
                    <a:pt x="212082" y="75949"/>
                  </a:lnTo>
                  <a:lnTo>
                    <a:pt x="211536" y="76335"/>
                  </a:lnTo>
                  <a:lnTo>
                    <a:pt x="211267" y="76840"/>
                  </a:lnTo>
                  <a:lnTo>
                    <a:pt x="211160" y="77083"/>
                  </a:lnTo>
                  <a:lnTo>
                    <a:pt x="211405" y="77884"/>
                  </a:lnTo>
                  <a:lnTo>
                    <a:pt x="211516" y="78341"/>
                  </a:lnTo>
                  <a:lnTo>
                    <a:pt x="211588" y="78670"/>
                  </a:lnTo>
                  <a:lnTo>
                    <a:pt x="211267" y="78913"/>
                  </a:lnTo>
                  <a:lnTo>
                    <a:pt x="211002" y="78785"/>
                  </a:lnTo>
                  <a:lnTo>
                    <a:pt x="210230" y="78356"/>
                  </a:lnTo>
                  <a:lnTo>
                    <a:pt x="209640" y="77970"/>
                  </a:lnTo>
                  <a:lnTo>
                    <a:pt x="208900" y="77622"/>
                  </a:lnTo>
                  <a:lnTo>
                    <a:pt x="208227" y="77155"/>
                  </a:lnTo>
                  <a:lnTo>
                    <a:pt x="206976" y="76245"/>
                  </a:lnTo>
                  <a:lnTo>
                    <a:pt x="206528" y="75930"/>
                  </a:lnTo>
                  <a:lnTo>
                    <a:pt x="206026" y="75473"/>
                  </a:lnTo>
                  <a:lnTo>
                    <a:pt x="205555" y="75063"/>
                  </a:lnTo>
                  <a:lnTo>
                    <a:pt x="205361" y="74915"/>
                  </a:lnTo>
                  <a:lnTo>
                    <a:pt x="204684" y="74834"/>
                  </a:lnTo>
                  <a:lnTo>
                    <a:pt x="204137" y="74844"/>
                  </a:lnTo>
                  <a:lnTo>
                    <a:pt x="203793" y="74844"/>
                  </a:lnTo>
                  <a:lnTo>
                    <a:pt x="203646" y="74882"/>
                  </a:lnTo>
                  <a:lnTo>
                    <a:pt x="203555" y="75020"/>
                  </a:lnTo>
                  <a:lnTo>
                    <a:pt x="203409" y="75149"/>
                  </a:lnTo>
                  <a:lnTo>
                    <a:pt x="203104" y="75182"/>
                  </a:lnTo>
                  <a:lnTo>
                    <a:pt x="202819" y="75335"/>
                  </a:lnTo>
                  <a:lnTo>
                    <a:pt x="202641" y="75592"/>
                  </a:lnTo>
                  <a:lnTo>
                    <a:pt x="202518" y="76092"/>
                  </a:lnTo>
                  <a:lnTo>
                    <a:pt x="202471" y="76473"/>
                  </a:lnTo>
                  <a:lnTo>
                    <a:pt x="202530" y="77050"/>
                  </a:lnTo>
                  <a:lnTo>
                    <a:pt x="202605" y="77317"/>
                  </a:lnTo>
                  <a:lnTo>
                    <a:pt x="202760" y="77269"/>
                  </a:lnTo>
                  <a:lnTo>
                    <a:pt x="202954" y="77145"/>
                  </a:lnTo>
                  <a:lnTo>
                    <a:pt x="203385" y="76912"/>
                  </a:lnTo>
                  <a:lnTo>
                    <a:pt x="203334" y="77303"/>
                  </a:lnTo>
                  <a:lnTo>
                    <a:pt x="203243" y="77917"/>
                  </a:lnTo>
                  <a:lnTo>
                    <a:pt x="203163" y="78346"/>
                  </a:lnTo>
                  <a:lnTo>
                    <a:pt x="203160" y="78646"/>
                  </a:lnTo>
                  <a:lnTo>
                    <a:pt x="203096" y="78932"/>
                  </a:lnTo>
                  <a:lnTo>
                    <a:pt x="202950" y="79504"/>
                  </a:lnTo>
                  <a:lnTo>
                    <a:pt x="202510" y="80719"/>
                  </a:lnTo>
                  <a:lnTo>
                    <a:pt x="202261" y="81248"/>
                  </a:lnTo>
                  <a:lnTo>
                    <a:pt x="202071" y="81887"/>
                  </a:lnTo>
                  <a:lnTo>
                    <a:pt x="202000" y="82440"/>
                  </a:lnTo>
                  <a:lnTo>
                    <a:pt x="201703" y="82878"/>
                  </a:lnTo>
                  <a:lnTo>
                    <a:pt x="201339" y="83021"/>
                  </a:lnTo>
                  <a:lnTo>
                    <a:pt x="200705" y="83126"/>
                  </a:lnTo>
                  <a:lnTo>
                    <a:pt x="200523" y="83159"/>
                  </a:lnTo>
                  <a:lnTo>
                    <a:pt x="199902" y="83359"/>
                  </a:lnTo>
                  <a:lnTo>
                    <a:pt x="199324" y="83483"/>
                  </a:lnTo>
                  <a:lnTo>
                    <a:pt x="199043" y="83412"/>
                  </a:lnTo>
                  <a:lnTo>
                    <a:pt x="198540" y="83378"/>
                  </a:lnTo>
                  <a:lnTo>
                    <a:pt x="197574" y="83326"/>
                  </a:lnTo>
                  <a:lnTo>
                    <a:pt x="196386" y="83126"/>
                  </a:lnTo>
                  <a:lnTo>
                    <a:pt x="195614" y="82921"/>
                  </a:lnTo>
                  <a:lnTo>
                    <a:pt x="194431" y="82597"/>
                  </a:lnTo>
                  <a:lnTo>
                    <a:pt x="194173" y="82521"/>
                  </a:lnTo>
                  <a:lnTo>
                    <a:pt x="193635" y="82392"/>
                  </a:lnTo>
                  <a:lnTo>
                    <a:pt x="193211" y="82135"/>
                  </a:lnTo>
                  <a:lnTo>
                    <a:pt x="193069" y="81954"/>
                  </a:lnTo>
                  <a:lnTo>
                    <a:pt x="192800" y="81691"/>
                  </a:lnTo>
                  <a:lnTo>
                    <a:pt x="192515" y="81286"/>
                  </a:lnTo>
                  <a:lnTo>
                    <a:pt x="191489" y="81391"/>
                  </a:lnTo>
                  <a:lnTo>
                    <a:pt x="190915" y="81568"/>
                  </a:lnTo>
                  <a:lnTo>
                    <a:pt x="190322" y="81768"/>
                  </a:lnTo>
                  <a:lnTo>
                    <a:pt x="189930" y="81973"/>
                  </a:lnTo>
                  <a:lnTo>
                    <a:pt x="189474" y="82092"/>
                  </a:lnTo>
                  <a:lnTo>
                    <a:pt x="188239" y="82263"/>
                  </a:lnTo>
                  <a:lnTo>
                    <a:pt x="187594" y="82254"/>
                  </a:lnTo>
                  <a:lnTo>
                    <a:pt x="187250" y="82206"/>
                  </a:lnTo>
                  <a:lnTo>
                    <a:pt x="187087" y="82187"/>
                  </a:lnTo>
                  <a:lnTo>
                    <a:pt x="186636" y="82092"/>
                  </a:lnTo>
                  <a:lnTo>
                    <a:pt x="186205" y="81992"/>
                  </a:lnTo>
                  <a:lnTo>
                    <a:pt x="185706" y="81815"/>
                  </a:lnTo>
                  <a:lnTo>
                    <a:pt x="185286" y="81620"/>
                  </a:lnTo>
                  <a:lnTo>
                    <a:pt x="184554" y="81296"/>
                  </a:lnTo>
                  <a:lnTo>
                    <a:pt x="184126" y="81191"/>
                  </a:lnTo>
                  <a:lnTo>
                    <a:pt x="183932" y="81244"/>
                  </a:lnTo>
                  <a:lnTo>
                    <a:pt x="183750" y="81244"/>
                  </a:lnTo>
                  <a:lnTo>
                    <a:pt x="183378" y="81387"/>
                  </a:lnTo>
                  <a:lnTo>
                    <a:pt x="183204" y="81420"/>
                  </a:lnTo>
                  <a:lnTo>
                    <a:pt x="183022" y="81506"/>
                  </a:lnTo>
                  <a:lnTo>
                    <a:pt x="182852" y="81601"/>
                  </a:lnTo>
                  <a:lnTo>
                    <a:pt x="182547" y="81668"/>
                  </a:lnTo>
                  <a:lnTo>
                    <a:pt x="182301" y="81706"/>
                  </a:lnTo>
                  <a:lnTo>
                    <a:pt x="182147" y="81734"/>
                  </a:lnTo>
                  <a:lnTo>
                    <a:pt x="181993" y="81782"/>
                  </a:lnTo>
                  <a:lnTo>
                    <a:pt x="181842" y="81849"/>
                  </a:lnTo>
                  <a:lnTo>
                    <a:pt x="181660" y="81963"/>
                  </a:lnTo>
                  <a:lnTo>
                    <a:pt x="181537" y="82206"/>
                  </a:lnTo>
                  <a:lnTo>
                    <a:pt x="181316" y="83150"/>
                  </a:lnTo>
                  <a:lnTo>
                    <a:pt x="181217" y="83297"/>
                  </a:lnTo>
                  <a:lnTo>
                    <a:pt x="181149" y="83488"/>
                  </a:lnTo>
                  <a:lnTo>
                    <a:pt x="181082" y="83783"/>
                  </a:lnTo>
                  <a:lnTo>
                    <a:pt x="180999" y="84036"/>
                  </a:lnTo>
                  <a:lnTo>
                    <a:pt x="180967" y="84217"/>
                  </a:lnTo>
                  <a:lnTo>
                    <a:pt x="180951" y="84350"/>
                  </a:lnTo>
                  <a:lnTo>
                    <a:pt x="180757" y="85037"/>
                  </a:lnTo>
                  <a:lnTo>
                    <a:pt x="180730" y="85184"/>
                  </a:lnTo>
                  <a:lnTo>
                    <a:pt x="180571" y="85675"/>
                  </a:lnTo>
                  <a:lnTo>
                    <a:pt x="180536" y="85847"/>
                  </a:lnTo>
                  <a:lnTo>
                    <a:pt x="180548" y="85999"/>
                  </a:lnTo>
                  <a:lnTo>
                    <a:pt x="180654" y="86252"/>
                  </a:lnTo>
                  <a:lnTo>
                    <a:pt x="180849" y="86514"/>
                  </a:lnTo>
                  <a:lnTo>
                    <a:pt x="181023" y="86795"/>
                  </a:lnTo>
                  <a:lnTo>
                    <a:pt x="181225" y="87052"/>
                  </a:lnTo>
                  <a:lnTo>
                    <a:pt x="181407" y="87405"/>
                  </a:lnTo>
                  <a:lnTo>
                    <a:pt x="181553" y="87729"/>
                  </a:lnTo>
                  <a:lnTo>
                    <a:pt x="181616" y="87877"/>
                  </a:lnTo>
                  <a:lnTo>
                    <a:pt x="181664" y="88048"/>
                  </a:lnTo>
                  <a:lnTo>
                    <a:pt x="181731" y="88191"/>
                  </a:lnTo>
                  <a:lnTo>
                    <a:pt x="181731" y="88387"/>
                  </a:lnTo>
                  <a:lnTo>
                    <a:pt x="181901" y="89440"/>
                  </a:lnTo>
                  <a:lnTo>
                    <a:pt x="182107" y="90264"/>
                  </a:lnTo>
                  <a:lnTo>
                    <a:pt x="182203" y="90817"/>
                  </a:lnTo>
                  <a:lnTo>
                    <a:pt x="182218" y="91060"/>
                  </a:lnTo>
                  <a:lnTo>
                    <a:pt x="182297" y="91465"/>
                  </a:lnTo>
                  <a:lnTo>
                    <a:pt x="182377" y="92027"/>
                  </a:lnTo>
                  <a:lnTo>
                    <a:pt x="182380" y="92690"/>
                  </a:lnTo>
                  <a:lnTo>
                    <a:pt x="182293" y="93328"/>
                  </a:lnTo>
                  <a:lnTo>
                    <a:pt x="182147" y="93853"/>
                  </a:lnTo>
                  <a:lnTo>
                    <a:pt x="181969" y="94396"/>
                  </a:lnTo>
                  <a:lnTo>
                    <a:pt x="181771" y="94972"/>
                  </a:lnTo>
                  <a:lnTo>
                    <a:pt x="181616" y="95363"/>
                  </a:lnTo>
                  <a:lnTo>
                    <a:pt x="181375" y="95902"/>
                  </a:lnTo>
                  <a:lnTo>
                    <a:pt x="181134" y="96331"/>
                  </a:lnTo>
                  <a:lnTo>
                    <a:pt x="180912" y="96674"/>
                  </a:lnTo>
                  <a:lnTo>
                    <a:pt x="180702" y="96950"/>
                  </a:lnTo>
                  <a:lnTo>
                    <a:pt x="180528" y="97098"/>
                  </a:lnTo>
                  <a:lnTo>
                    <a:pt x="180326" y="97203"/>
                  </a:lnTo>
                  <a:lnTo>
                    <a:pt x="180053" y="97298"/>
                  </a:lnTo>
                  <a:lnTo>
                    <a:pt x="179807" y="97374"/>
                  </a:lnTo>
                  <a:lnTo>
                    <a:pt x="179598" y="97431"/>
                  </a:lnTo>
                  <a:lnTo>
                    <a:pt x="179439" y="97441"/>
                  </a:lnTo>
                  <a:lnTo>
                    <a:pt x="179233" y="97436"/>
                  </a:lnTo>
                  <a:lnTo>
                    <a:pt x="178814" y="97503"/>
                  </a:lnTo>
                  <a:lnTo>
                    <a:pt x="178366" y="97636"/>
                  </a:lnTo>
                  <a:lnTo>
                    <a:pt x="177646" y="97913"/>
                  </a:lnTo>
                  <a:lnTo>
                    <a:pt x="177397" y="97998"/>
                  </a:lnTo>
                  <a:lnTo>
                    <a:pt x="177100" y="98113"/>
                  </a:lnTo>
                  <a:lnTo>
                    <a:pt x="176803" y="98284"/>
                  </a:lnTo>
                  <a:lnTo>
                    <a:pt x="176526" y="98480"/>
                  </a:lnTo>
                  <a:lnTo>
                    <a:pt x="176256" y="98704"/>
                  </a:lnTo>
                  <a:lnTo>
                    <a:pt x="175884" y="99004"/>
                  </a:lnTo>
                  <a:lnTo>
                    <a:pt x="175615" y="99190"/>
                  </a:lnTo>
                  <a:lnTo>
                    <a:pt x="175314" y="99361"/>
                  </a:lnTo>
                  <a:lnTo>
                    <a:pt x="175029" y="99566"/>
                  </a:lnTo>
                  <a:lnTo>
                    <a:pt x="174784" y="99790"/>
                  </a:lnTo>
                  <a:lnTo>
                    <a:pt x="174265" y="100386"/>
                  </a:lnTo>
                  <a:lnTo>
                    <a:pt x="174059" y="100596"/>
                  </a:lnTo>
                  <a:lnTo>
                    <a:pt x="173869" y="100781"/>
                  </a:lnTo>
                  <a:lnTo>
                    <a:pt x="173462" y="101320"/>
                  </a:lnTo>
                  <a:lnTo>
                    <a:pt x="173208" y="101601"/>
                  </a:lnTo>
                  <a:lnTo>
                    <a:pt x="172868" y="101896"/>
                  </a:lnTo>
                  <a:lnTo>
                    <a:pt x="172488" y="102163"/>
                  </a:lnTo>
                  <a:lnTo>
                    <a:pt x="172108" y="102464"/>
                  </a:lnTo>
                  <a:lnTo>
                    <a:pt x="171645" y="102802"/>
                  </a:lnTo>
                  <a:lnTo>
                    <a:pt x="171292" y="103112"/>
                  </a:lnTo>
                  <a:lnTo>
                    <a:pt x="171122" y="103297"/>
                  </a:lnTo>
                  <a:lnTo>
                    <a:pt x="170976" y="103540"/>
                  </a:lnTo>
                  <a:lnTo>
                    <a:pt x="170857" y="103764"/>
                  </a:lnTo>
                  <a:lnTo>
                    <a:pt x="170778" y="103893"/>
                  </a:lnTo>
                  <a:lnTo>
                    <a:pt x="170556" y="104112"/>
                  </a:lnTo>
                  <a:lnTo>
                    <a:pt x="170303" y="104374"/>
                  </a:lnTo>
                  <a:lnTo>
                    <a:pt x="170101" y="104441"/>
                  </a:lnTo>
                  <a:lnTo>
                    <a:pt x="169946" y="104675"/>
                  </a:lnTo>
                  <a:lnTo>
                    <a:pt x="169891" y="104865"/>
                  </a:lnTo>
                  <a:lnTo>
                    <a:pt x="169835" y="105132"/>
                  </a:lnTo>
                  <a:lnTo>
                    <a:pt x="169788" y="105399"/>
                  </a:lnTo>
                  <a:lnTo>
                    <a:pt x="169725" y="105680"/>
                  </a:lnTo>
                  <a:lnTo>
                    <a:pt x="169661" y="105980"/>
                  </a:lnTo>
                  <a:lnTo>
                    <a:pt x="169554" y="106304"/>
                  </a:lnTo>
                  <a:lnTo>
                    <a:pt x="169392" y="106633"/>
                  </a:lnTo>
                  <a:lnTo>
                    <a:pt x="169226" y="106910"/>
                  </a:lnTo>
                  <a:lnTo>
                    <a:pt x="169060" y="107195"/>
                  </a:lnTo>
                  <a:lnTo>
                    <a:pt x="168834" y="107534"/>
                  </a:lnTo>
                  <a:lnTo>
                    <a:pt x="168581" y="107786"/>
                  </a:lnTo>
                  <a:lnTo>
                    <a:pt x="168311" y="107982"/>
                  </a:lnTo>
                  <a:lnTo>
                    <a:pt x="168094" y="108096"/>
                  </a:lnTo>
                  <a:lnTo>
                    <a:pt x="167520" y="108282"/>
                  </a:lnTo>
                  <a:lnTo>
                    <a:pt x="167286" y="108325"/>
                  </a:lnTo>
                  <a:lnTo>
                    <a:pt x="167025" y="108363"/>
                  </a:lnTo>
                  <a:lnTo>
                    <a:pt x="166752" y="108363"/>
                  </a:lnTo>
                  <a:lnTo>
                    <a:pt x="166423" y="108311"/>
                  </a:lnTo>
                  <a:lnTo>
                    <a:pt x="165877" y="108139"/>
                  </a:lnTo>
                  <a:lnTo>
                    <a:pt x="165616" y="108063"/>
                  </a:lnTo>
                  <a:lnTo>
                    <a:pt x="165323" y="108034"/>
                  </a:lnTo>
                  <a:lnTo>
                    <a:pt x="165089" y="107986"/>
                  </a:lnTo>
                  <a:lnTo>
                    <a:pt x="164875" y="107934"/>
                  </a:lnTo>
                  <a:lnTo>
                    <a:pt x="164614" y="107896"/>
                  </a:lnTo>
                  <a:lnTo>
                    <a:pt x="164365" y="107886"/>
                  </a:lnTo>
                  <a:lnTo>
                    <a:pt x="164012" y="108025"/>
                  </a:lnTo>
                  <a:lnTo>
                    <a:pt x="163597" y="108249"/>
                  </a:lnTo>
                  <a:lnTo>
                    <a:pt x="163434" y="108325"/>
                  </a:lnTo>
                  <a:lnTo>
                    <a:pt x="163197" y="108482"/>
                  </a:lnTo>
                  <a:lnTo>
                    <a:pt x="163145" y="108635"/>
                  </a:lnTo>
                  <a:lnTo>
                    <a:pt x="163098" y="108835"/>
                  </a:lnTo>
                  <a:lnTo>
                    <a:pt x="163027" y="109044"/>
                  </a:lnTo>
                  <a:lnTo>
                    <a:pt x="162892" y="109297"/>
                  </a:lnTo>
                  <a:lnTo>
                    <a:pt x="162757" y="109497"/>
                  </a:lnTo>
                  <a:lnTo>
                    <a:pt x="162643" y="109693"/>
                  </a:lnTo>
                  <a:lnTo>
                    <a:pt x="162528" y="110031"/>
                  </a:lnTo>
                  <a:lnTo>
                    <a:pt x="162370" y="110326"/>
                  </a:lnTo>
                  <a:lnTo>
                    <a:pt x="162275" y="110588"/>
                  </a:lnTo>
                  <a:lnTo>
                    <a:pt x="162049" y="110903"/>
                  </a:lnTo>
                  <a:lnTo>
                    <a:pt x="161942" y="111094"/>
                  </a:lnTo>
                  <a:lnTo>
                    <a:pt x="161776" y="111360"/>
                  </a:lnTo>
                  <a:lnTo>
                    <a:pt x="161665" y="111642"/>
                  </a:lnTo>
                  <a:lnTo>
                    <a:pt x="161534" y="111918"/>
                  </a:lnTo>
                  <a:lnTo>
                    <a:pt x="161388" y="112213"/>
                  </a:lnTo>
                  <a:lnTo>
                    <a:pt x="161269" y="112471"/>
                  </a:lnTo>
                  <a:lnTo>
                    <a:pt x="161087" y="112804"/>
                  </a:lnTo>
                  <a:lnTo>
                    <a:pt x="161008" y="113143"/>
                  </a:lnTo>
                  <a:lnTo>
                    <a:pt x="160885" y="114158"/>
                  </a:lnTo>
                  <a:lnTo>
                    <a:pt x="160917" y="114463"/>
                  </a:lnTo>
                  <a:lnTo>
                    <a:pt x="160909" y="114810"/>
                  </a:lnTo>
                  <a:lnTo>
                    <a:pt x="160976" y="115173"/>
                  </a:lnTo>
                  <a:lnTo>
                    <a:pt x="160952" y="115521"/>
                  </a:lnTo>
                  <a:lnTo>
                    <a:pt x="160837" y="115854"/>
                  </a:lnTo>
                  <a:lnTo>
                    <a:pt x="160731" y="116235"/>
                  </a:lnTo>
                  <a:lnTo>
                    <a:pt x="160671" y="116607"/>
                  </a:lnTo>
                  <a:lnTo>
                    <a:pt x="160604" y="116974"/>
                  </a:lnTo>
                  <a:lnTo>
                    <a:pt x="160501" y="117298"/>
                  </a:lnTo>
                  <a:lnTo>
                    <a:pt x="160493" y="117555"/>
                  </a:lnTo>
                  <a:lnTo>
                    <a:pt x="160457" y="117932"/>
                  </a:lnTo>
                  <a:lnTo>
                    <a:pt x="160343" y="118261"/>
                  </a:lnTo>
                  <a:lnTo>
                    <a:pt x="160259" y="118565"/>
                  </a:lnTo>
                  <a:lnTo>
                    <a:pt x="160228" y="118766"/>
                  </a:lnTo>
                  <a:lnTo>
                    <a:pt x="160077" y="119099"/>
                  </a:lnTo>
                  <a:lnTo>
                    <a:pt x="159919" y="119357"/>
                  </a:lnTo>
                  <a:lnTo>
                    <a:pt x="159836" y="119666"/>
                  </a:lnTo>
                  <a:lnTo>
                    <a:pt x="159709" y="120000"/>
                  </a:lnTo>
                  <a:lnTo>
                    <a:pt x="159472" y="120200"/>
                  </a:lnTo>
                  <a:lnTo>
                    <a:pt x="159234" y="120353"/>
                  </a:lnTo>
                  <a:lnTo>
                    <a:pt x="158735" y="120567"/>
                  </a:lnTo>
                  <a:lnTo>
                    <a:pt x="158561" y="118013"/>
                  </a:lnTo>
                  <a:lnTo>
                    <a:pt x="158557" y="117284"/>
                  </a:lnTo>
                  <a:lnTo>
                    <a:pt x="158015" y="117055"/>
                  </a:lnTo>
                  <a:lnTo>
                    <a:pt x="152045" y="114448"/>
                  </a:lnTo>
                  <a:lnTo>
                    <a:pt x="151151" y="117908"/>
                  </a:lnTo>
                  <a:lnTo>
                    <a:pt x="149567" y="119195"/>
                  </a:lnTo>
                  <a:lnTo>
                    <a:pt x="147220" y="118594"/>
                  </a:lnTo>
                  <a:lnTo>
                    <a:pt x="145719" y="118475"/>
                  </a:lnTo>
                  <a:lnTo>
                    <a:pt x="144694" y="118108"/>
                  </a:lnTo>
                  <a:lnTo>
                    <a:pt x="143558" y="117989"/>
                  </a:lnTo>
                  <a:lnTo>
                    <a:pt x="142362" y="117212"/>
                  </a:lnTo>
                  <a:lnTo>
                    <a:pt x="141365" y="116235"/>
                  </a:lnTo>
                  <a:lnTo>
                    <a:pt x="139635" y="115687"/>
                  </a:lnTo>
                  <a:lnTo>
                    <a:pt x="138360" y="115911"/>
                  </a:lnTo>
                  <a:lnTo>
                    <a:pt x="137905" y="117617"/>
                  </a:lnTo>
                  <a:lnTo>
                    <a:pt x="137488" y="119213"/>
                  </a:lnTo>
                  <a:lnTo>
                    <a:pt x="134919" y="120177"/>
                  </a:lnTo>
                  <a:lnTo>
                    <a:pt x="133123" y="115335"/>
                  </a:lnTo>
                  <a:lnTo>
                    <a:pt x="132355" y="115611"/>
                  </a:lnTo>
                  <a:lnTo>
                    <a:pt x="131607" y="115892"/>
                  </a:lnTo>
                  <a:lnTo>
                    <a:pt x="131670" y="116045"/>
                  </a:lnTo>
                  <a:lnTo>
                    <a:pt x="130898" y="116340"/>
                  </a:lnTo>
                  <a:lnTo>
                    <a:pt x="130669" y="115721"/>
                  </a:lnTo>
                  <a:lnTo>
                    <a:pt x="129996" y="115968"/>
                  </a:lnTo>
                  <a:lnTo>
                    <a:pt x="130886" y="118351"/>
                  </a:lnTo>
                  <a:lnTo>
                    <a:pt x="129133" y="118994"/>
                  </a:lnTo>
                  <a:lnTo>
                    <a:pt x="129255" y="119314"/>
                  </a:lnTo>
                  <a:lnTo>
                    <a:pt x="129572" y="120171"/>
                  </a:lnTo>
                  <a:lnTo>
                    <a:pt x="130189" y="121820"/>
                  </a:lnTo>
                  <a:lnTo>
                    <a:pt x="127874" y="122702"/>
                  </a:lnTo>
                  <a:lnTo>
                    <a:pt x="125368" y="123650"/>
                  </a:lnTo>
                  <a:lnTo>
                    <a:pt x="124960" y="123778"/>
                  </a:lnTo>
                  <a:lnTo>
                    <a:pt x="125299" y="124653"/>
                  </a:lnTo>
                  <a:lnTo>
                    <a:pt x="120122" y="127174"/>
                  </a:lnTo>
                  <a:lnTo>
                    <a:pt x="112695" y="130792"/>
                  </a:lnTo>
                  <a:lnTo>
                    <a:pt x="109966" y="130685"/>
                  </a:lnTo>
                  <a:lnTo>
                    <a:pt x="108924" y="131255"/>
                  </a:lnTo>
                  <a:lnTo>
                    <a:pt x="108397" y="131631"/>
                  </a:lnTo>
                  <a:lnTo>
                    <a:pt x="106694" y="133777"/>
                  </a:lnTo>
                  <a:lnTo>
                    <a:pt x="106249" y="133969"/>
                  </a:lnTo>
                  <a:lnTo>
                    <a:pt x="105792" y="134167"/>
                  </a:lnTo>
                  <a:lnTo>
                    <a:pt x="98211" y="137863"/>
                  </a:lnTo>
                  <a:lnTo>
                    <a:pt x="97522" y="138186"/>
                  </a:lnTo>
                  <a:lnTo>
                    <a:pt x="95857" y="139010"/>
                  </a:lnTo>
                  <a:lnTo>
                    <a:pt x="95249" y="139545"/>
                  </a:lnTo>
                  <a:lnTo>
                    <a:pt x="93462" y="140819"/>
                  </a:lnTo>
                  <a:lnTo>
                    <a:pt x="92642" y="140051"/>
                  </a:lnTo>
                  <a:lnTo>
                    <a:pt x="92519" y="139919"/>
                  </a:lnTo>
                  <a:lnTo>
                    <a:pt x="91426" y="140717"/>
                  </a:lnTo>
                  <a:lnTo>
                    <a:pt x="92645" y="142411"/>
                  </a:lnTo>
                  <a:lnTo>
                    <a:pt x="93212" y="142001"/>
                  </a:lnTo>
                  <a:lnTo>
                    <a:pt x="93358" y="141901"/>
                  </a:lnTo>
                  <a:lnTo>
                    <a:pt x="93742" y="142454"/>
                  </a:lnTo>
                  <a:lnTo>
                    <a:pt x="93849" y="142597"/>
                  </a:lnTo>
                  <a:lnTo>
                    <a:pt x="94348" y="143307"/>
                  </a:lnTo>
                  <a:lnTo>
                    <a:pt x="94862" y="144036"/>
                  </a:lnTo>
                  <a:lnTo>
                    <a:pt x="95318" y="144689"/>
                  </a:lnTo>
                  <a:lnTo>
                    <a:pt x="94447" y="145313"/>
                  </a:lnTo>
                  <a:lnTo>
                    <a:pt x="95682" y="147034"/>
                  </a:lnTo>
                  <a:lnTo>
                    <a:pt x="95925" y="147431"/>
                  </a:lnTo>
                  <a:lnTo>
                    <a:pt x="94248" y="148503"/>
                  </a:lnTo>
                  <a:lnTo>
                    <a:pt x="93869" y="148639"/>
                  </a:lnTo>
                  <a:lnTo>
                    <a:pt x="92729" y="149095"/>
                  </a:lnTo>
                  <a:lnTo>
                    <a:pt x="86858" y="151361"/>
                  </a:lnTo>
                  <a:lnTo>
                    <a:pt x="84305" y="153945"/>
                  </a:lnTo>
                  <a:lnTo>
                    <a:pt x="82365" y="155852"/>
                  </a:lnTo>
                  <a:lnTo>
                    <a:pt x="81488" y="156678"/>
                  </a:lnTo>
                  <a:lnTo>
                    <a:pt x="77795" y="157961"/>
                  </a:lnTo>
                  <a:lnTo>
                    <a:pt x="70836" y="160659"/>
                  </a:lnTo>
                  <a:lnTo>
                    <a:pt x="70216" y="160468"/>
                  </a:lnTo>
                  <a:lnTo>
                    <a:pt x="69515" y="160235"/>
                  </a:lnTo>
                  <a:lnTo>
                    <a:pt x="59408" y="158578"/>
                  </a:lnTo>
                  <a:lnTo>
                    <a:pt x="46615" y="156477"/>
                  </a:lnTo>
                  <a:lnTo>
                    <a:pt x="45356" y="156713"/>
                  </a:lnTo>
                  <a:lnTo>
                    <a:pt x="44298" y="155410"/>
                  </a:lnTo>
                  <a:lnTo>
                    <a:pt x="43635" y="155015"/>
                  </a:lnTo>
                  <a:lnTo>
                    <a:pt x="42206" y="156140"/>
                  </a:lnTo>
                  <a:lnTo>
                    <a:pt x="37071" y="163409"/>
                  </a:lnTo>
                  <a:lnTo>
                    <a:pt x="36397" y="166289"/>
                  </a:lnTo>
                  <a:lnTo>
                    <a:pt x="34764" y="169808"/>
                  </a:lnTo>
                  <a:lnTo>
                    <a:pt x="34738" y="170108"/>
                  </a:lnTo>
                  <a:lnTo>
                    <a:pt x="34635" y="170841"/>
                  </a:lnTo>
                  <a:lnTo>
                    <a:pt x="33190" y="173062"/>
                  </a:lnTo>
                  <a:lnTo>
                    <a:pt x="32775" y="174248"/>
                  </a:lnTo>
                  <a:lnTo>
                    <a:pt x="32225" y="174589"/>
                  </a:lnTo>
                  <a:lnTo>
                    <a:pt x="29916" y="181000"/>
                  </a:lnTo>
                  <a:lnTo>
                    <a:pt x="29008" y="184016"/>
                  </a:lnTo>
                  <a:lnTo>
                    <a:pt x="27636" y="188631"/>
                  </a:lnTo>
                  <a:lnTo>
                    <a:pt x="27023" y="188940"/>
                  </a:lnTo>
                  <a:lnTo>
                    <a:pt x="24078" y="188444"/>
                  </a:lnTo>
                  <a:lnTo>
                    <a:pt x="23868" y="188773"/>
                  </a:lnTo>
                  <a:lnTo>
                    <a:pt x="23060" y="190017"/>
                  </a:lnTo>
                  <a:lnTo>
                    <a:pt x="22185" y="191256"/>
                  </a:lnTo>
                  <a:lnTo>
                    <a:pt x="21980" y="191556"/>
                  </a:lnTo>
                  <a:lnTo>
                    <a:pt x="21714" y="192055"/>
                  </a:lnTo>
                  <a:lnTo>
                    <a:pt x="21460" y="192002"/>
                  </a:lnTo>
                  <a:lnTo>
                    <a:pt x="21064" y="191842"/>
                  </a:lnTo>
                  <a:lnTo>
                    <a:pt x="20923" y="191764"/>
                  </a:lnTo>
                  <a:lnTo>
                    <a:pt x="20783" y="191681"/>
                  </a:lnTo>
                  <a:lnTo>
                    <a:pt x="20647" y="191591"/>
                  </a:lnTo>
                  <a:lnTo>
                    <a:pt x="20313" y="191311"/>
                  </a:lnTo>
                  <a:lnTo>
                    <a:pt x="20166" y="191152"/>
                  </a:lnTo>
                  <a:lnTo>
                    <a:pt x="19945" y="190858"/>
                  </a:lnTo>
                  <a:lnTo>
                    <a:pt x="19866" y="190729"/>
                  </a:lnTo>
                  <a:lnTo>
                    <a:pt x="19790" y="190595"/>
                  </a:lnTo>
                  <a:lnTo>
                    <a:pt x="19719" y="190459"/>
                  </a:lnTo>
                  <a:lnTo>
                    <a:pt x="19578" y="190160"/>
                  </a:lnTo>
                  <a:lnTo>
                    <a:pt x="19509" y="189995"/>
                  </a:lnTo>
                  <a:lnTo>
                    <a:pt x="19447" y="189827"/>
                  </a:lnTo>
                  <a:lnTo>
                    <a:pt x="19388" y="189656"/>
                  </a:lnTo>
                  <a:lnTo>
                    <a:pt x="19333" y="189477"/>
                  </a:lnTo>
                  <a:lnTo>
                    <a:pt x="19366" y="187644"/>
                  </a:lnTo>
                  <a:lnTo>
                    <a:pt x="19442" y="187242"/>
                  </a:lnTo>
                  <a:lnTo>
                    <a:pt x="19673" y="185766"/>
                  </a:lnTo>
                  <a:lnTo>
                    <a:pt x="19693" y="184563"/>
                  </a:lnTo>
                  <a:lnTo>
                    <a:pt x="19612" y="184024"/>
                  </a:lnTo>
                  <a:lnTo>
                    <a:pt x="19561" y="183757"/>
                  </a:lnTo>
                  <a:lnTo>
                    <a:pt x="19494" y="183500"/>
                  </a:lnTo>
                  <a:lnTo>
                    <a:pt x="19404" y="183258"/>
                  </a:lnTo>
                  <a:lnTo>
                    <a:pt x="19346" y="183123"/>
                  </a:lnTo>
                  <a:lnTo>
                    <a:pt x="19281" y="182986"/>
                  </a:lnTo>
                  <a:lnTo>
                    <a:pt x="19043" y="182649"/>
                  </a:lnTo>
                  <a:lnTo>
                    <a:pt x="18897" y="182583"/>
                  </a:lnTo>
                  <a:lnTo>
                    <a:pt x="18720" y="182567"/>
                  </a:lnTo>
                  <a:lnTo>
                    <a:pt x="18526" y="182586"/>
                  </a:lnTo>
                  <a:lnTo>
                    <a:pt x="18141" y="182649"/>
                  </a:lnTo>
                  <a:lnTo>
                    <a:pt x="17779" y="182723"/>
                  </a:lnTo>
                  <a:lnTo>
                    <a:pt x="17422" y="182844"/>
                  </a:lnTo>
                  <a:lnTo>
                    <a:pt x="17067" y="182998"/>
                  </a:lnTo>
                  <a:lnTo>
                    <a:pt x="16716" y="183170"/>
                  </a:lnTo>
                  <a:lnTo>
                    <a:pt x="16371" y="183345"/>
                  </a:lnTo>
                  <a:lnTo>
                    <a:pt x="15803" y="183658"/>
                  </a:lnTo>
                  <a:lnTo>
                    <a:pt x="15247" y="184013"/>
                  </a:lnTo>
                  <a:lnTo>
                    <a:pt x="14703" y="184403"/>
                  </a:lnTo>
                  <a:lnTo>
                    <a:pt x="14175" y="184821"/>
                  </a:lnTo>
                  <a:lnTo>
                    <a:pt x="13664" y="185259"/>
                  </a:lnTo>
                  <a:lnTo>
                    <a:pt x="13176" y="185723"/>
                  </a:lnTo>
                  <a:lnTo>
                    <a:pt x="12712" y="186223"/>
                  </a:lnTo>
                  <a:lnTo>
                    <a:pt x="12258" y="186742"/>
                  </a:lnTo>
                  <a:lnTo>
                    <a:pt x="11808" y="187266"/>
                  </a:lnTo>
                  <a:lnTo>
                    <a:pt x="11352" y="187781"/>
                  </a:lnTo>
                  <a:lnTo>
                    <a:pt x="11043" y="188162"/>
                  </a:lnTo>
                  <a:lnTo>
                    <a:pt x="10742" y="188577"/>
                  </a:lnTo>
                  <a:lnTo>
                    <a:pt x="10437" y="188975"/>
                  </a:lnTo>
                  <a:lnTo>
                    <a:pt x="10115" y="189306"/>
                  </a:lnTo>
                  <a:lnTo>
                    <a:pt x="9763" y="189521"/>
                  </a:lnTo>
                  <a:lnTo>
                    <a:pt x="9501" y="189596"/>
                  </a:lnTo>
                  <a:lnTo>
                    <a:pt x="9223" y="189637"/>
                  </a:lnTo>
                  <a:lnTo>
                    <a:pt x="8941" y="189644"/>
                  </a:lnTo>
                  <a:lnTo>
                    <a:pt x="8660" y="189619"/>
                  </a:lnTo>
                  <a:lnTo>
                    <a:pt x="8391" y="189564"/>
                  </a:lnTo>
                  <a:lnTo>
                    <a:pt x="7882" y="189295"/>
                  </a:lnTo>
                  <a:lnTo>
                    <a:pt x="7386" y="188812"/>
                  </a:lnTo>
                  <a:lnTo>
                    <a:pt x="6930" y="188190"/>
                  </a:lnTo>
                  <a:lnTo>
                    <a:pt x="6534" y="187502"/>
                  </a:lnTo>
                  <a:lnTo>
                    <a:pt x="6224" y="186824"/>
                  </a:lnTo>
                  <a:lnTo>
                    <a:pt x="6138" y="186589"/>
                  </a:lnTo>
                  <a:lnTo>
                    <a:pt x="6061" y="186347"/>
                  </a:lnTo>
                  <a:lnTo>
                    <a:pt x="5991" y="186102"/>
                  </a:lnTo>
                  <a:lnTo>
                    <a:pt x="5925" y="185854"/>
                  </a:lnTo>
                  <a:lnTo>
                    <a:pt x="5864" y="185607"/>
                  </a:lnTo>
                  <a:lnTo>
                    <a:pt x="5737" y="184952"/>
                  </a:lnTo>
                  <a:lnTo>
                    <a:pt x="5657" y="184280"/>
                  </a:lnTo>
                  <a:lnTo>
                    <a:pt x="5597" y="183602"/>
                  </a:lnTo>
                  <a:lnTo>
                    <a:pt x="5532" y="182924"/>
                  </a:lnTo>
                  <a:lnTo>
                    <a:pt x="5431" y="182258"/>
                  </a:lnTo>
                  <a:lnTo>
                    <a:pt x="5399" y="182118"/>
                  </a:lnTo>
                  <a:lnTo>
                    <a:pt x="5331" y="181841"/>
                  </a:lnTo>
                  <a:lnTo>
                    <a:pt x="5302" y="181702"/>
                  </a:lnTo>
                  <a:lnTo>
                    <a:pt x="5285" y="181562"/>
                  </a:lnTo>
                  <a:lnTo>
                    <a:pt x="5282" y="181398"/>
                  </a:lnTo>
                  <a:lnTo>
                    <a:pt x="5292" y="181232"/>
                  </a:lnTo>
                  <a:lnTo>
                    <a:pt x="5311" y="181066"/>
                  </a:lnTo>
                  <a:lnTo>
                    <a:pt x="5358" y="180736"/>
                  </a:lnTo>
                  <a:lnTo>
                    <a:pt x="5404" y="180499"/>
                  </a:lnTo>
                  <a:lnTo>
                    <a:pt x="5463" y="180265"/>
                  </a:lnTo>
                  <a:lnTo>
                    <a:pt x="5528" y="180032"/>
                  </a:lnTo>
                  <a:lnTo>
                    <a:pt x="5580" y="179798"/>
                  </a:lnTo>
                  <a:lnTo>
                    <a:pt x="5610" y="179562"/>
                  </a:lnTo>
                  <a:lnTo>
                    <a:pt x="5587" y="179049"/>
                  </a:lnTo>
                  <a:lnTo>
                    <a:pt x="5476" y="178519"/>
                  </a:lnTo>
                  <a:lnTo>
                    <a:pt x="5300" y="177988"/>
                  </a:lnTo>
                  <a:lnTo>
                    <a:pt x="5083" y="177475"/>
                  </a:lnTo>
                  <a:lnTo>
                    <a:pt x="4852" y="176996"/>
                  </a:lnTo>
                  <a:lnTo>
                    <a:pt x="4680" y="176676"/>
                  </a:lnTo>
                  <a:lnTo>
                    <a:pt x="4490" y="176365"/>
                  </a:lnTo>
                  <a:lnTo>
                    <a:pt x="4340" y="176144"/>
                  </a:lnTo>
                  <a:lnTo>
                    <a:pt x="3627" y="174849"/>
                  </a:lnTo>
                  <a:lnTo>
                    <a:pt x="3527" y="174614"/>
                  </a:lnTo>
                  <a:lnTo>
                    <a:pt x="3430" y="174377"/>
                  </a:lnTo>
                  <a:lnTo>
                    <a:pt x="3339" y="174137"/>
                  </a:lnTo>
                  <a:lnTo>
                    <a:pt x="3253" y="173894"/>
                  </a:lnTo>
                  <a:lnTo>
                    <a:pt x="3029" y="173248"/>
                  </a:lnTo>
                  <a:lnTo>
                    <a:pt x="2932" y="172918"/>
                  </a:lnTo>
                  <a:lnTo>
                    <a:pt x="2867" y="172589"/>
                  </a:lnTo>
                  <a:lnTo>
                    <a:pt x="2851" y="172265"/>
                  </a:lnTo>
                  <a:lnTo>
                    <a:pt x="2874" y="171993"/>
                  </a:lnTo>
                  <a:lnTo>
                    <a:pt x="2921" y="171710"/>
                  </a:lnTo>
                  <a:lnTo>
                    <a:pt x="2991" y="171435"/>
                  </a:lnTo>
                  <a:lnTo>
                    <a:pt x="3089" y="171188"/>
                  </a:lnTo>
                  <a:lnTo>
                    <a:pt x="3217" y="170989"/>
                  </a:lnTo>
                  <a:lnTo>
                    <a:pt x="3388" y="170840"/>
                  </a:lnTo>
                  <a:lnTo>
                    <a:pt x="3602" y="170730"/>
                  </a:lnTo>
                  <a:lnTo>
                    <a:pt x="3839" y="170655"/>
                  </a:lnTo>
                  <a:lnTo>
                    <a:pt x="4083" y="170611"/>
                  </a:lnTo>
                  <a:lnTo>
                    <a:pt x="4313" y="170593"/>
                  </a:lnTo>
                  <a:lnTo>
                    <a:pt x="4611" y="170651"/>
                  </a:lnTo>
                  <a:lnTo>
                    <a:pt x="4908" y="170805"/>
                  </a:lnTo>
                  <a:lnTo>
                    <a:pt x="5207" y="170995"/>
                  </a:lnTo>
                  <a:lnTo>
                    <a:pt x="5508" y="171164"/>
                  </a:lnTo>
                  <a:lnTo>
                    <a:pt x="5813" y="171253"/>
                  </a:lnTo>
                  <a:lnTo>
                    <a:pt x="6095" y="171268"/>
                  </a:lnTo>
                  <a:lnTo>
                    <a:pt x="6388" y="171255"/>
                  </a:lnTo>
                  <a:lnTo>
                    <a:pt x="6680" y="171208"/>
                  </a:lnTo>
                  <a:lnTo>
                    <a:pt x="6956" y="171122"/>
                  </a:lnTo>
                  <a:lnTo>
                    <a:pt x="7202" y="170989"/>
                  </a:lnTo>
                  <a:lnTo>
                    <a:pt x="7427" y="170787"/>
                  </a:lnTo>
                  <a:lnTo>
                    <a:pt x="7628" y="170523"/>
                  </a:lnTo>
                  <a:lnTo>
                    <a:pt x="7808" y="170220"/>
                  </a:lnTo>
                  <a:lnTo>
                    <a:pt x="7970" y="169899"/>
                  </a:lnTo>
                  <a:lnTo>
                    <a:pt x="8116" y="169581"/>
                  </a:lnTo>
                  <a:lnTo>
                    <a:pt x="8259" y="169226"/>
                  </a:lnTo>
                  <a:lnTo>
                    <a:pt x="8382" y="168853"/>
                  </a:lnTo>
                  <a:lnTo>
                    <a:pt x="8483" y="168469"/>
                  </a:lnTo>
                  <a:lnTo>
                    <a:pt x="8565" y="168078"/>
                  </a:lnTo>
                  <a:lnTo>
                    <a:pt x="8629" y="167688"/>
                  </a:lnTo>
                  <a:lnTo>
                    <a:pt x="8661" y="167384"/>
                  </a:lnTo>
                  <a:lnTo>
                    <a:pt x="8681" y="167076"/>
                  </a:lnTo>
                  <a:lnTo>
                    <a:pt x="8710" y="165778"/>
                  </a:lnTo>
                  <a:lnTo>
                    <a:pt x="8716" y="165038"/>
                  </a:lnTo>
                  <a:lnTo>
                    <a:pt x="8711" y="164668"/>
                  </a:lnTo>
                  <a:lnTo>
                    <a:pt x="8701" y="164299"/>
                  </a:lnTo>
                  <a:lnTo>
                    <a:pt x="8680" y="163903"/>
                  </a:lnTo>
                  <a:lnTo>
                    <a:pt x="8577" y="162715"/>
                  </a:lnTo>
                  <a:lnTo>
                    <a:pt x="8555" y="162318"/>
                  </a:lnTo>
                  <a:lnTo>
                    <a:pt x="8563" y="161941"/>
                  </a:lnTo>
                  <a:lnTo>
                    <a:pt x="8596" y="161556"/>
                  </a:lnTo>
                  <a:lnTo>
                    <a:pt x="8623" y="161175"/>
                  </a:lnTo>
                  <a:lnTo>
                    <a:pt x="8619" y="160809"/>
                  </a:lnTo>
                  <a:lnTo>
                    <a:pt x="8555" y="160470"/>
                  </a:lnTo>
                  <a:lnTo>
                    <a:pt x="8451" y="160221"/>
                  </a:lnTo>
                  <a:lnTo>
                    <a:pt x="8311" y="159988"/>
                  </a:lnTo>
                  <a:lnTo>
                    <a:pt x="8151" y="159764"/>
                  </a:lnTo>
                  <a:lnTo>
                    <a:pt x="7984" y="159546"/>
                  </a:lnTo>
                  <a:lnTo>
                    <a:pt x="7605" y="159033"/>
                  </a:lnTo>
                  <a:lnTo>
                    <a:pt x="7142" y="158472"/>
                  </a:lnTo>
                  <a:lnTo>
                    <a:pt x="6921" y="158183"/>
                  </a:lnTo>
                  <a:lnTo>
                    <a:pt x="6728" y="157873"/>
                  </a:lnTo>
                  <a:lnTo>
                    <a:pt x="6585" y="157608"/>
                  </a:lnTo>
                  <a:lnTo>
                    <a:pt x="6448" y="157333"/>
                  </a:lnTo>
                  <a:lnTo>
                    <a:pt x="6324" y="157050"/>
                  </a:lnTo>
                  <a:lnTo>
                    <a:pt x="6220" y="156760"/>
                  </a:lnTo>
                  <a:lnTo>
                    <a:pt x="6142" y="156465"/>
                  </a:lnTo>
                  <a:lnTo>
                    <a:pt x="6091" y="156156"/>
                  </a:lnTo>
                  <a:lnTo>
                    <a:pt x="6061" y="155837"/>
                  </a:lnTo>
                  <a:lnTo>
                    <a:pt x="6053" y="155513"/>
                  </a:lnTo>
                  <a:lnTo>
                    <a:pt x="6068" y="155191"/>
                  </a:lnTo>
                  <a:lnTo>
                    <a:pt x="6106" y="154880"/>
                  </a:lnTo>
                  <a:lnTo>
                    <a:pt x="6106" y="154695"/>
                  </a:lnTo>
                  <a:lnTo>
                    <a:pt x="6098" y="154509"/>
                  </a:lnTo>
                  <a:lnTo>
                    <a:pt x="6083" y="154322"/>
                  </a:lnTo>
                  <a:lnTo>
                    <a:pt x="6062" y="154138"/>
                  </a:lnTo>
                  <a:lnTo>
                    <a:pt x="6032" y="153956"/>
                  </a:lnTo>
                  <a:lnTo>
                    <a:pt x="5945" y="153567"/>
                  </a:lnTo>
                  <a:lnTo>
                    <a:pt x="5821" y="153176"/>
                  </a:lnTo>
                  <a:lnTo>
                    <a:pt x="5666" y="152799"/>
                  </a:lnTo>
                  <a:lnTo>
                    <a:pt x="5479" y="152452"/>
                  </a:lnTo>
                  <a:lnTo>
                    <a:pt x="5265" y="152151"/>
                  </a:lnTo>
                  <a:lnTo>
                    <a:pt x="4942" y="151858"/>
                  </a:lnTo>
                  <a:lnTo>
                    <a:pt x="4553" y="151638"/>
                  </a:lnTo>
                  <a:lnTo>
                    <a:pt x="4124" y="151469"/>
                  </a:lnTo>
                  <a:lnTo>
                    <a:pt x="3254" y="151183"/>
                  </a:lnTo>
                  <a:lnTo>
                    <a:pt x="2937" y="151073"/>
                  </a:lnTo>
                  <a:lnTo>
                    <a:pt x="2618" y="150972"/>
                  </a:lnTo>
                  <a:lnTo>
                    <a:pt x="2295" y="150881"/>
                  </a:lnTo>
                  <a:lnTo>
                    <a:pt x="1970" y="150804"/>
                  </a:lnTo>
                  <a:lnTo>
                    <a:pt x="1309" y="150677"/>
                  </a:lnTo>
                  <a:lnTo>
                    <a:pt x="963" y="150606"/>
                  </a:lnTo>
                  <a:lnTo>
                    <a:pt x="619" y="150559"/>
                  </a:lnTo>
                  <a:lnTo>
                    <a:pt x="293" y="150565"/>
                  </a:lnTo>
                  <a:lnTo>
                    <a:pt x="0" y="150655"/>
                  </a:lnTo>
                  <a:lnTo>
                    <a:pt x="33" y="150303"/>
                  </a:lnTo>
                  <a:lnTo>
                    <a:pt x="6077" y="145065"/>
                  </a:lnTo>
                  <a:lnTo>
                    <a:pt x="6472" y="144716"/>
                  </a:lnTo>
                  <a:lnTo>
                    <a:pt x="6723" y="144494"/>
                  </a:lnTo>
                  <a:lnTo>
                    <a:pt x="7803" y="143564"/>
                  </a:lnTo>
                  <a:lnTo>
                    <a:pt x="9712" y="141930"/>
                  </a:lnTo>
                  <a:lnTo>
                    <a:pt x="10761" y="141024"/>
                  </a:lnTo>
                  <a:lnTo>
                    <a:pt x="11687" y="140233"/>
                  </a:lnTo>
                  <a:lnTo>
                    <a:pt x="17433" y="135296"/>
                  </a:lnTo>
                  <a:lnTo>
                    <a:pt x="17848" y="134809"/>
                  </a:lnTo>
                  <a:lnTo>
                    <a:pt x="15011" y="134311"/>
                  </a:lnTo>
                  <a:lnTo>
                    <a:pt x="12609" y="134613"/>
                  </a:lnTo>
                  <a:lnTo>
                    <a:pt x="12495" y="133467"/>
                  </a:lnTo>
                  <a:lnTo>
                    <a:pt x="12415" y="133238"/>
                  </a:lnTo>
                  <a:lnTo>
                    <a:pt x="12352" y="132895"/>
                  </a:lnTo>
                  <a:lnTo>
                    <a:pt x="12308" y="132475"/>
                  </a:lnTo>
                  <a:lnTo>
                    <a:pt x="12257" y="132194"/>
                  </a:lnTo>
                  <a:lnTo>
                    <a:pt x="12217" y="132061"/>
                  </a:lnTo>
                  <a:lnTo>
                    <a:pt x="12095" y="131575"/>
                  </a:lnTo>
                  <a:lnTo>
                    <a:pt x="12039" y="131356"/>
                  </a:lnTo>
                  <a:lnTo>
                    <a:pt x="11936" y="130851"/>
                  </a:lnTo>
                  <a:lnTo>
                    <a:pt x="11841" y="130612"/>
                  </a:lnTo>
                  <a:lnTo>
                    <a:pt x="11837" y="130336"/>
                  </a:lnTo>
                  <a:lnTo>
                    <a:pt x="11762" y="130045"/>
                  </a:lnTo>
                  <a:lnTo>
                    <a:pt x="11655" y="129635"/>
                  </a:lnTo>
                  <a:lnTo>
                    <a:pt x="11536" y="129216"/>
                  </a:lnTo>
                  <a:lnTo>
                    <a:pt x="11477" y="129054"/>
                  </a:lnTo>
                  <a:lnTo>
                    <a:pt x="11382" y="128658"/>
                  </a:lnTo>
                  <a:lnTo>
                    <a:pt x="11339" y="128434"/>
                  </a:lnTo>
                  <a:lnTo>
                    <a:pt x="11279" y="128049"/>
                  </a:lnTo>
                  <a:lnTo>
                    <a:pt x="11259" y="127672"/>
                  </a:lnTo>
                  <a:lnTo>
                    <a:pt x="11208" y="127291"/>
                  </a:lnTo>
                  <a:lnTo>
                    <a:pt x="11184" y="127067"/>
                  </a:lnTo>
                  <a:lnTo>
                    <a:pt x="11133" y="126714"/>
                  </a:lnTo>
                  <a:lnTo>
                    <a:pt x="11026" y="125647"/>
                  </a:lnTo>
                  <a:lnTo>
                    <a:pt x="11006" y="125413"/>
                  </a:lnTo>
                  <a:lnTo>
                    <a:pt x="11006" y="125237"/>
                  </a:lnTo>
                  <a:lnTo>
                    <a:pt x="11014" y="124951"/>
                  </a:lnTo>
                  <a:lnTo>
                    <a:pt x="10998" y="124703"/>
                  </a:lnTo>
                  <a:lnTo>
                    <a:pt x="11018" y="124522"/>
                  </a:lnTo>
                  <a:lnTo>
                    <a:pt x="11117" y="123698"/>
                  </a:lnTo>
                  <a:lnTo>
                    <a:pt x="11137" y="123431"/>
                  </a:lnTo>
                  <a:lnTo>
                    <a:pt x="11164" y="123245"/>
                  </a:lnTo>
                  <a:lnTo>
                    <a:pt x="11208" y="123088"/>
                  </a:lnTo>
                  <a:lnTo>
                    <a:pt x="11236" y="122912"/>
                  </a:lnTo>
                  <a:lnTo>
                    <a:pt x="11295" y="122692"/>
                  </a:lnTo>
                  <a:lnTo>
                    <a:pt x="11323" y="122425"/>
                  </a:lnTo>
                  <a:lnTo>
                    <a:pt x="11335" y="122192"/>
                  </a:lnTo>
                  <a:lnTo>
                    <a:pt x="11402" y="121777"/>
                  </a:lnTo>
                  <a:lnTo>
                    <a:pt x="11426" y="121582"/>
                  </a:lnTo>
                  <a:lnTo>
                    <a:pt x="11632" y="120824"/>
                  </a:lnTo>
                  <a:lnTo>
                    <a:pt x="11620" y="120276"/>
                  </a:lnTo>
                  <a:lnTo>
                    <a:pt x="11620" y="119800"/>
                  </a:lnTo>
                  <a:lnTo>
                    <a:pt x="11822" y="119013"/>
                  </a:lnTo>
                  <a:lnTo>
                    <a:pt x="12000" y="118418"/>
                  </a:lnTo>
                  <a:lnTo>
                    <a:pt x="12166" y="117917"/>
                  </a:lnTo>
                  <a:lnTo>
                    <a:pt x="12601" y="116802"/>
                  </a:lnTo>
                  <a:lnTo>
                    <a:pt x="12673" y="116640"/>
                  </a:lnTo>
                  <a:lnTo>
                    <a:pt x="12748" y="116407"/>
                  </a:lnTo>
                  <a:lnTo>
                    <a:pt x="12993" y="115659"/>
                  </a:lnTo>
                  <a:lnTo>
                    <a:pt x="13160" y="115249"/>
                  </a:lnTo>
                  <a:lnTo>
                    <a:pt x="13235" y="114944"/>
                  </a:lnTo>
                  <a:lnTo>
                    <a:pt x="13290" y="114658"/>
                  </a:lnTo>
                  <a:lnTo>
                    <a:pt x="13334" y="114501"/>
                  </a:lnTo>
                  <a:lnTo>
                    <a:pt x="13623" y="113252"/>
                  </a:lnTo>
                  <a:lnTo>
                    <a:pt x="13674" y="112919"/>
                  </a:lnTo>
                  <a:lnTo>
                    <a:pt x="13757" y="112714"/>
                  </a:lnTo>
                  <a:lnTo>
                    <a:pt x="13931" y="112123"/>
                  </a:lnTo>
                  <a:lnTo>
                    <a:pt x="14145" y="111499"/>
                  </a:lnTo>
                  <a:lnTo>
                    <a:pt x="14288" y="110884"/>
                  </a:lnTo>
                  <a:lnTo>
                    <a:pt x="14280" y="110693"/>
                  </a:lnTo>
                  <a:lnTo>
                    <a:pt x="14319" y="110464"/>
                  </a:lnTo>
                  <a:lnTo>
                    <a:pt x="14351" y="110269"/>
                  </a:lnTo>
                  <a:lnTo>
                    <a:pt x="14359" y="109964"/>
                  </a:lnTo>
                  <a:lnTo>
                    <a:pt x="14359" y="109545"/>
                  </a:lnTo>
                  <a:lnTo>
                    <a:pt x="14347" y="109202"/>
                  </a:lnTo>
                  <a:lnTo>
                    <a:pt x="14284" y="108616"/>
                  </a:lnTo>
                  <a:lnTo>
                    <a:pt x="14236" y="107176"/>
                  </a:lnTo>
                  <a:lnTo>
                    <a:pt x="14082" y="105380"/>
                  </a:lnTo>
                  <a:lnTo>
                    <a:pt x="13860" y="103703"/>
                  </a:lnTo>
                  <a:lnTo>
                    <a:pt x="13650" y="102635"/>
                  </a:lnTo>
                  <a:lnTo>
                    <a:pt x="13441" y="101387"/>
                  </a:lnTo>
                  <a:lnTo>
                    <a:pt x="13132" y="99195"/>
                  </a:lnTo>
                  <a:lnTo>
                    <a:pt x="13179" y="97870"/>
                  </a:lnTo>
                  <a:lnTo>
                    <a:pt x="13488" y="96726"/>
                  </a:lnTo>
                  <a:lnTo>
                    <a:pt x="13579" y="95463"/>
                  </a:lnTo>
                  <a:lnTo>
                    <a:pt x="13686" y="94110"/>
                  </a:lnTo>
                  <a:lnTo>
                    <a:pt x="13947" y="92866"/>
                  </a:lnTo>
                  <a:lnTo>
                    <a:pt x="14355" y="91165"/>
                  </a:lnTo>
                  <a:lnTo>
                    <a:pt x="14612" y="90226"/>
                  </a:lnTo>
                  <a:lnTo>
                    <a:pt x="14988" y="88444"/>
                  </a:lnTo>
                  <a:lnTo>
                    <a:pt x="15317" y="87419"/>
                  </a:lnTo>
                  <a:lnTo>
                    <a:pt x="15891" y="86033"/>
                  </a:lnTo>
                  <a:lnTo>
                    <a:pt x="16330" y="85137"/>
                  </a:lnTo>
                  <a:lnTo>
                    <a:pt x="17182" y="83607"/>
                  </a:lnTo>
                  <a:lnTo>
                    <a:pt x="17926" y="81944"/>
                  </a:lnTo>
                  <a:lnTo>
                    <a:pt x="18120" y="81629"/>
                  </a:lnTo>
                  <a:lnTo>
                    <a:pt x="18238" y="80838"/>
                  </a:lnTo>
                  <a:lnTo>
                    <a:pt x="18258" y="79809"/>
                  </a:lnTo>
                  <a:lnTo>
                    <a:pt x="18298" y="79090"/>
                  </a:lnTo>
                  <a:lnTo>
                    <a:pt x="18215" y="78337"/>
                  </a:lnTo>
                  <a:lnTo>
                    <a:pt x="17985" y="77817"/>
                  </a:lnTo>
                  <a:lnTo>
                    <a:pt x="17756" y="77336"/>
                  </a:lnTo>
                  <a:lnTo>
                    <a:pt x="17510" y="76755"/>
                  </a:lnTo>
                  <a:lnTo>
                    <a:pt x="20313" y="75701"/>
                  </a:lnTo>
                  <a:lnTo>
                    <a:pt x="19652" y="75077"/>
                  </a:lnTo>
                  <a:lnTo>
                    <a:pt x="19244" y="74706"/>
                  </a:lnTo>
                  <a:lnTo>
                    <a:pt x="17518" y="73119"/>
                  </a:lnTo>
                  <a:lnTo>
                    <a:pt x="16853" y="72499"/>
                  </a:lnTo>
                  <a:lnTo>
                    <a:pt x="15998" y="71713"/>
                  </a:lnTo>
                  <a:lnTo>
                    <a:pt x="14878" y="70665"/>
                  </a:lnTo>
                  <a:lnTo>
                    <a:pt x="14624" y="70426"/>
                  </a:lnTo>
                  <a:lnTo>
                    <a:pt x="14383" y="69964"/>
                  </a:lnTo>
                  <a:lnTo>
                    <a:pt x="13571" y="68249"/>
                  </a:lnTo>
                  <a:lnTo>
                    <a:pt x="11754" y="64441"/>
                  </a:lnTo>
                  <a:lnTo>
                    <a:pt x="11168" y="63059"/>
                  </a:lnTo>
                  <a:lnTo>
                    <a:pt x="11703" y="62497"/>
                  </a:lnTo>
                  <a:lnTo>
                    <a:pt x="11833" y="62368"/>
                  </a:lnTo>
                  <a:lnTo>
                    <a:pt x="13219" y="60929"/>
                  </a:lnTo>
                  <a:lnTo>
                    <a:pt x="12926" y="60633"/>
                  </a:lnTo>
                  <a:lnTo>
                    <a:pt x="11917" y="59633"/>
                  </a:lnTo>
                  <a:lnTo>
                    <a:pt x="9862" y="57593"/>
                  </a:lnTo>
                  <a:lnTo>
                    <a:pt x="9667" y="57266"/>
                  </a:lnTo>
                  <a:lnTo>
                    <a:pt x="11529" y="56075"/>
                  </a:lnTo>
                  <a:lnTo>
                    <a:pt x="17984" y="48918"/>
                  </a:lnTo>
                  <a:lnTo>
                    <a:pt x="18318" y="48563"/>
                  </a:lnTo>
                  <a:lnTo>
                    <a:pt x="22210" y="45842"/>
                  </a:lnTo>
                  <a:lnTo>
                    <a:pt x="24466" y="44265"/>
                  </a:lnTo>
                  <a:lnTo>
                    <a:pt x="24752" y="44125"/>
                  </a:lnTo>
                  <a:lnTo>
                    <a:pt x="25582" y="43721"/>
                  </a:lnTo>
                  <a:lnTo>
                    <a:pt x="30138" y="42449"/>
                  </a:lnTo>
                  <a:lnTo>
                    <a:pt x="30752" y="42245"/>
                  </a:lnTo>
                  <a:lnTo>
                    <a:pt x="31912" y="41858"/>
                  </a:lnTo>
                  <a:lnTo>
                    <a:pt x="35383" y="39699"/>
                  </a:lnTo>
                  <a:lnTo>
                    <a:pt x="37146" y="38483"/>
                  </a:lnTo>
                  <a:lnTo>
                    <a:pt x="38677" y="37386"/>
                  </a:lnTo>
                  <a:lnTo>
                    <a:pt x="39754" y="36270"/>
                  </a:lnTo>
                  <a:lnTo>
                    <a:pt x="40454" y="35135"/>
                  </a:lnTo>
                  <a:lnTo>
                    <a:pt x="40870" y="34056"/>
                  </a:lnTo>
                  <a:lnTo>
                    <a:pt x="42098" y="34832"/>
                  </a:lnTo>
                  <a:lnTo>
                    <a:pt x="42359" y="34186"/>
                  </a:lnTo>
                  <a:lnTo>
                    <a:pt x="42735" y="32466"/>
                  </a:lnTo>
                  <a:lnTo>
                    <a:pt x="43376" y="32613"/>
                  </a:lnTo>
                  <a:lnTo>
                    <a:pt x="43285" y="33033"/>
                  </a:lnTo>
                  <a:lnTo>
                    <a:pt x="43906" y="33176"/>
                  </a:lnTo>
                  <a:lnTo>
                    <a:pt x="44445" y="30712"/>
                  </a:lnTo>
                  <a:lnTo>
                    <a:pt x="43455" y="30493"/>
                  </a:lnTo>
                  <a:lnTo>
                    <a:pt x="43503" y="30255"/>
                  </a:lnTo>
                  <a:lnTo>
                    <a:pt x="43261" y="30197"/>
                  </a:lnTo>
                  <a:lnTo>
                    <a:pt x="42834" y="29225"/>
                  </a:lnTo>
                  <a:lnTo>
                    <a:pt x="43158" y="27538"/>
                  </a:lnTo>
                  <a:lnTo>
                    <a:pt x="43291" y="27130"/>
                  </a:lnTo>
                  <a:lnTo>
                    <a:pt x="42097" y="26556"/>
                  </a:lnTo>
                  <a:lnTo>
                    <a:pt x="43215" y="24596"/>
                  </a:lnTo>
                  <a:lnTo>
                    <a:pt x="43859" y="24951"/>
                  </a:lnTo>
                  <a:lnTo>
                    <a:pt x="45569" y="25875"/>
                  </a:lnTo>
                  <a:lnTo>
                    <a:pt x="45585" y="26056"/>
                  </a:lnTo>
                  <a:lnTo>
                    <a:pt x="47525" y="26623"/>
                  </a:lnTo>
                  <a:lnTo>
                    <a:pt x="47833" y="26673"/>
                  </a:lnTo>
                  <a:lnTo>
                    <a:pt x="48204" y="26017"/>
                  </a:lnTo>
                  <a:lnTo>
                    <a:pt x="48483" y="26142"/>
                  </a:lnTo>
                  <a:lnTo>
                    <a:pt x="49306" y="26295"/>
                  </a:lnTo>
                  <a:lnTo>
                    <a:pt x="50628" y="26533"/>
                  </a:lnTo>
                  <a:lnTo>
                    <a:pt x="50834" y="25413"/>
                  </a:lnTo>
                  <a:lnTo>
                    <a:pt x="51329" y="22764"/>
                  </a:lnTo>
                  <a:lnTo>
                    <a:pt x="54272" y="23361"/>
                  </a:lnTo>
                  <a:lnTo>
                    <a:pt x="56899" y="23883"/>
                  </a:lnTo>
                  <a:lnTo>
                    <a:pt x="56764" y="24536"/>
                  </a:lnTo>
                  <a:lnTo>
                    <a:pt x="57303" y="24641"/>
                  </a:lnTo>
                  <a:lnTo>
                    <a:pt x="57873" y="25051"/>
                  </a:lnTo>
                  <a:lnTo>
                    <a:pt x="58059" y="24122"/>
                  </a:lnTo>
                  <a:lnTo>
                    <a:pt x="59816" y="24484"/>
                  </a:lnTo>
                  <a:lnTo>
                    <a:pt x="60707" y="24660"/>
                  </a:lnTo>
                  <a:lnTo>
                    <a:pt x="61740" y="24875"/>
                  </a:lnTo>
                  <a:lnTo>
                    <a:pt x="62461" y="25017"/>
                  </a:lnTo>
                  <a:lnTo>
                    <a:pt x="64013" y="25337"/>
                  </a:lnTo>
                  <a:lnTo>
                    <a:pt x="63724" y="26671"/>
                  </a:lnTo>
                  <a:lnTo>
                    <a:pt x="63787" y="27710"/>
                  </a:lnTo>
                  <a:lnTo>
                    <a:pt x="64218" y="28844"/>
                  </a:lnTo>
                  <a:lnTo>
                    <a:pt x="64294" y="29035"/>
                  </a:lnTo>
                  <a:lnTo>
                    <a:pt x="66233" y="29392"/>
                  </a:lnTo>
                  <a:lnTo>
                    <a:pt x="66372" y="29421"/>
                  </a:lnTo>
                  <a:lnTo>
                    <a:pt x="66554" y="29449"/>
                  </a:lnTo>
                  <a:lnTo>
                    <a:pt x="68031" y="29735"/>
                  </a:lnTo>
                  <a:lnTo>
                    <a:pt x="69543" y="29988"/>
                  </a:lnTo>
                  <a:lnTo>
                    <a:pt x="72456" y="30526"/>
                  </a:lnTo>
                  <a:lnTo>
                    <a:pt x="75283" y="31007"/>
                  </a:lnTo>
                  <a:lnTo>
                    <a:pt x="75357" y="30520"/>
                  </a:lnTo>
                  <a:lnTo>
                    <a:pt x="73243" y="30166"/>
                  </a:lnTo>
                  <a:lnTo>
                    <a:pt x="73399" y="29120"/>
                  </a:lnTo>
                  <a:lnTo>
                    <a:pt x="73529" y="28210"/>
                  </a:lnTo>
                  <a:lnTo>
                    <a:pt x="74099" y="24317"/>
                  </a:lnTo>
                  <a:lnTo>
                    <a:pt x="74388" y="22373"/>
                  </a:lnTo>
                  <a:lnTo>
                    <a:pt x="74163" y="22335"/>
                  </a:lnTo>
                  <a:lnTo>
                    <a:pt x="74432" y="20481"/>
                  </a:lnTo>
                  <a:lnTo>
                    <a:pt x="74539" y="19766"/>
                  </a:lnTo>
                  <a:lnTo>
                    <a:pt x="71154" y="19199"/>
                  </a:lnTo>
                  <a:lnTo>
                    <a:pt x="71293" y="18189"/>
                  </a:lnTo>
                  <a:lnTo>
                    <a:pt x="71443" y="17169"/>
                  </a:lnTo>
                  <a:lnTo>
                    <a:pt x="71740" y="15110"/>
                  </a:lnTo>
                  <a:lnTo>
                    <a:pt x="71775" y="14886"/>
                  </a:lnTo>
                  <a:lnTo>
                    <a:pt x="75204" y="15406"/>
                  </a:lnTo>
                  <a:lnTo>
                    <a:pt x="77511" y="15750"/>
                  </a:lnTo>
                  <a:lnTo>
                    <a:pt x="77936" y="15831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5" name="pg175"/>
            <p:cNvSpPr/>
            <p:nvPr/>
          </p:nvSpPr>
          <p:spPr>
            <a:xfrm>
              <a:off x="6216494" y="4127659"/>
              <a:ext cx="253714" cy="171132"/>
            </a:xfrm>
            <a:custGeom>
              <a:avLst/>
              <a:gdLst/>
              <a:ahLst/>
              <a:cxnLst/>
              <a:rect l="0" t="0" r="0" b="0"/>
              <a:pathLst>
                <a:path w="253714" h="171132">
                  <a:moveTo>
                    <a:pt x="103584" y="49819"/>
                  </a:moveTo>
                  <a:lnTo>
                    <a:pt x="103245" y="48944"/>
                  </a:lnTo>
                  <a:lnTo>
                    <a:pt x="103653" y="48815"/>
                  </a:lnTo>
                  <a:lnTo>
                    <a:pt x="106159" y="47867"/>
                  </a:lnTo>
                  <a:lnTo>
                    <a:pt x="108475" y="46986"/>
                  </a:lnTo>
                  <a:lnTo>
                    <a:pt x="107857" y="45337"/>
                  </a:lnTo>
                  <a:lnTo>
                    <a:pt x="107541" y="44479"/>
                  </a:lnTo>
                  <a:lnTo>
                    <a:pt x="107418" y="44160"/>
                  </a:lnTo>
                  <a:lnTo>
                    <a:pt x="109172" y="43516"/>
                  </a:lnTo>
                  <a:lnTo>
                    <a:pt x="108281" y="41134"/>
                  </a:lnTo>
                  <a:lnTo>
                    <a:pt x="108954" y="40886"/>
                  </a:lnTo>
                  <a:lnTo>
                    <a:pt x="109183" y="41505"/>
                  </a:lnTo>
                  <a:lnTo>
                    <a:pt x="109955" y="41210"/>
                  </a:lnTo>
                  <a:lnTo>
                    <a:pt x="109892" y="41058"/>
                  </a:lnTo>
                  <a:lnTo>
                    <a:pt x="110640" y="40776"/>
                  </a:lnTo>
                  <a:lnTo>
                    <a:pt x="111408" y="40500"/>
                  </a:lnTo>
                  <a:lnTo>
                    <a:pt x="113205" y="45342"/>
                  </a:lnTo>
                  <a:lnTo>
                    <a:pt x="115774" y="44378"/>
                  </a:lnTo>
                  <a:lnTo>
                    <a:pt x="116190" y="42783"/>
                  </a:lnTo>
                  <a:lnTo>
                    <a:pt x="116646" y="41077"/>
                  </a:lnTo>
                  <a:lnTo>
                    <a:pt x="117920" y="40853"/>
                  </a:lnTo>
                  <a:lnTo>
                    <a:pt x="119650" y="41401"/>
                  </a:lnTo>
                  <a:lnTo>
                    <a:pt x="120648" y="42378"/>
                  </a:lnTo>
                  <a:lnTo>
                    <a:pt x="121843" y="43154"/>
                  </a:lnTo>
                  <a:lnTo>
                    <a:pt x="122979" y="43273"/>
                  </a:lnTo>
                  <a:lnTo>
                    <a:pt x="124005" y="43640"/>
                  </a:lnTo>
                  <a:lnTo>
                    <a:pt x="125505" y="43760"/>
                  </a:lnTo>
                  <a:lnTo>
                    <a:pt x="127853" y="44360"/>
                  </a:lnTo>
                  <a:lnTo>
                    <a:pt x="129436" y="43073"/>
                  </a:lnTo>
                  <a:lnTo>
                    <a:pt x="130331" y="39614"/>
                  </a:lnTo>
                  <a:lnTo>
                    <a:pt x="136300" y="42220"/>
                  </a:lnTo>
                  <a:lnTo>
                    <a:pt x="136843" y="42449"/>
                  </a:lnTo>
                  <a:lnTo>
                    <a:pt x="136847" y="43178"/>
                  </a:lnTo>
                  <a:lnTo>
                    <a:pt x="137021" y="45732"/>
                  </a:lnTo>
                  <a:lnTo>
                    <a:pt x="137520" y="45518"/>
                  </a:lnTo>
                  <a:lnTo>
                    <a:pt x="137757" y="45365"/>
                  </a:lnTo>
                  <a:lnTo>
                    <a:pt x="137995" y="45165"/>
                  </a:lnTo>
                  <a:lnTo>
                    <a:pt x="138121" y="44832"/>
                  </a:lnTo>
                  <a:lnTo>
                    <a:pt x="138204" y="44522"/>
                  </a:lnTo>
                  <a:lnTo>
                    <a:pt x="138363" y="44265"/>
                  </a:lnTo>
                  <a:lnTo>
                    <a:pt x="138513" y="43931"/>
                  </a:lnTo>
                  <a:lnTo>
                    <a:pt x="138545" y="43731"/>
                  </a:lnTo>
                  <a:lnTo>
                    <a:pt x="138628" y="43426"/>
                  </a:lnTo>
                  <a:lnTo>
                    <a:pt x="138743" y="43097"/>
                  </a:lnTo>
                  <a:lnTo>
                    <a:pt x="138778" y="42721"/>
                  </a:lnTo>
                  <a:lnTo>
                    <a:pt x="138786" y="42463"/>
                  </a:lnTo>
                  <a:lnTo>
                    <a:pt x="138889" y="42139"/>
                  </a:lnTo>
                  <a:lnTo>
                    <a:pt x="138957" y="41772"/>
                  </a:lnTo>
                  <a:lnTo>
                    <a:pt x="139016" y="41401"/>
                  </a:lnTo>
                  <a:lnTo>
                    <a:pt x="139123" y="41019"/>
                  </a:lnTo>
                  <a:lnTo>
                    <a:pt x="139238" y="40686"/>
                  </a:lnTo>
                  <a:lnTo>
                    <a:pt x="139261" y="40338"/>
                  </a:lnTo>
                  <a:lnTo>
                    <a:pt x="139194" y="39976"/>
                  </a:lnTo>
                  <a:lnTo>
                    <a:pt x="139202" y="39628"/>
                  </a:lnTo>
                  <a:lnTo>
                    <a:pt x="139170" y="39323"/>
                  </a:lnTo>
                  <a:lnTo>
                    <a:pt x="139293" y="38308"/>
                  </a:lnTo>
                  <a:lnTo>
                    <a:pt x="139372" y="37970"/>
                  </a:lnTo>
                  <a:lnTo>
                    <a:pt x="139554" y="37636"/>
                  </a:lnTo>
                  <a:lnTo>
                    <a:pt x="139673" y="37379"/>
                  </a:lnTo>
                  <a:lnTo>
                    <a:pt x="139820" y="37083"/>
                  </a:lnTo>
                  <a:lnTo>
                    <a:pt x="139950" y="36807"/>
                  </a:lnTo>
                  <a:lnTo>
                    <a:pt x="140061" y="36526"/>
                  </a:lnTo>
                  <a:lnTo>
                    <a:pt x="140227" y="36259"/>
                  </a:lnTo>
                  <a:lnTo>
                    <a:pt x="140374" y="35992"/>
                  </a:lnTo>
                  <a:lnTo>
                    <a:pt x="140560" y="35754"/>
                  </a:lnTo>
                  <a:lnTo>
                    <a:pt x="140655" y="35492"/>
                  </a:lnTo>
                  <a:lnTo>
                    <a:pt x="140813" y="35196"/>
                  </a:lnTo>
                  <a:lnTo>
                    <a:pt x="140928" y="34858"/>
                  </a:lnTo>
                  <a:lnTo>
                    <a:pt x="141043" y="34663"/>
                  </a:lnTo>
                  <a:lnTo>
                    <a:pt x="141177" y="34462"/>
                  </a:lnTo>
                  <a:lnTo>
                    <a:pt x="141312" y="34210"/>
                  </a:lnTo>
                  <a:lnTo>
                    <a:pt x="141383" y="34000"/>
                  </a:lnTo>
                  <a:lnTo>
                    <a:pt x="141431" y="33800"/>
                  </a:lnTo>
                  <a:lnTo>
                    <a:pt x="141482" y="33647"/>
                  </a:lnTo>
                  <a:lnTo>
                    <a:pt x="141720" y="33490"/>
                  </a:lnTo>
                  <a:lnTo>
                    <a:pt x="141882" y="33414"/>
                  </a:lnTo>
                  <a:lnTo>
                    <a:pt x="142298" y="33190"/>
                  </a:lnTo>
                  <a:lnTo>
                    <a:pt x="142650" y="33052"/>
                  </a:lnTo>
                  <a:lnTo>
                    <a:pt x="142899" y="33061"/>
                  </a:lnTo>
                  <a:lnTo>
                    <a:pt x="143161" y="33099"/>
                  </a:lnTo>
                  <a:lnTo>
                    <a:pt x="143374" y="33152"/>
                  </a:lnTo>
                  <a:lnTo>
                    <a:pt x="143608" y="33200"/>
                  </a:lnTo>
                  <a:lnTo>
                    <a:pt x="143901" y="33228"/>
                  </a:lnTo>
                  <a:lnTo>
                    <a:pt x="144162" y="33304"/>
                  </a:lnTo>
                  <a:lnTo>
                    <a:pt x="144709" y="33476"/>
                  </a:lnTo>
                  <a:lnTo>
                    <a:pt x="145037" y="33528"/>
                  </a:lnTo>
                  <a:lnTo>
                    <a:pt x="145310" y="33528"/>
                  </a:lnTo>
                  <a:lnTo>
                    <a:pt x="145571" y="33490"/>
                  </a:lnTo>
                  <a:lnTo>
                    <a:pt x="145805" y="33447"/>
                  </a:lnTo>
                  <a:lnTo>
                    <a:pt x="146379" y="33262"/>
                  </a:lnTo>
                  <a:lnTo>
                    <a:pt x="146597" y="33147"/>
                  </a:lnTo>
                  <a:lnTo>
                    <a:pt x="146866" y="32952"/>
                  </a:lnTo>
                  <a:lnTo>
                    <a:pt x="147119" y="32699"/>
                  </a:lnTo>
                  <a:lnTo>
                    <a:pt x="147345" y="32361"/>
                  </a:lnTo>
                  <a:lnTo>
                    <a:pt x="147511" y="32075"/>
                  </a:lnTo>
                  <a:lnTo>
                    <a:pt x="147677" y="31799"/>
                  </a:lnTo>
                  <a:lnTo>
                    <a:pt x="147840" y="31470"/>
                  </a:lnTo>
                  <a:lnTo>
                    <a:pt x="147947" y="31146"/>
                  </a:lnTo>
                  <a:lnTo>
                    <a:pt x="148010" y="30845"/>
                  </a:lnTo>
                  <a:lnTo>
                    <a:pt x="148073" y="30564"/>
                  </a:lnTo>
                  <a:lnTo>
                    <a:pt x="148121" y="30297"/>
                  </a:lnTo>
                  <a:lnTo>
                    <a:pt x="148176" y="30031"/>
                  </a:lnTo>
                  <a:lnTo>
                    <a:pt x="148232" y="29840"/>
                  </a:lnTo>
                  <a:lnTo>
                    <a:pt x="148386" y="29606"/>
                  </a:lnTo>
                  <a:lnTo>
                    <a:pt x="148695" y="29435"/>
                  </a:lnTo>
                  <a:lnTo>
                    <a:pt x="148841" y="29278"/>
                  </a:lnTo>
                  <a:lnTo>
                    <a:pt x="149063" y="29058"/>
                  </a:lnTo>
                  <a:lnTo>
                    <a:pt x="149142" y="28930"/>
                  </a:lnTo>
                  <a:lnTo>
                    <a:pt x="149261" y="28706"/>
                  </a:lnTo>
                  <a:lnTo>
                    <a:pt x="149407" y="28463"/>
                  </a:lnTo>
                  <a:lnTo>
                    <a:pt x="149578" y="28277"/>
                  </a:lnTo>
                  <a:lnTo>
                    <a:pt x="149930" y="27967"/>
                  </a:lnTo>
                  <a:lnTo>
                    <a:pt x="150393" y="27629"/>
                  </a:lnTo>
                  <a:lnTo>
                    <a:pt x="150773" y="27329"/>
                  </a:lnTo>
                  <a:lnTo>
                    <a:pt x="151153" y="27062"/>
                  </a:lnTo>
                  <a:lnTo>
                    <a:pt x="151494" y="26766"/>
                  </a:lnTo>
                  <a:lnTo>
                    <a:pt x="151747" y="26485"/>
                  </a:lnTo>
                  <a:lnTo>
                    <a:pt x="152155" y="25947"/>
                  </a:lnTo>
                  <a:lnTo>
                    <a:pt x="152345" y="25761"/>
                  </a:lnTo>
                  <a:lnTo>
                    <a:pt x="152551" y="25551"/>
                  </a:lnTo>
                  <a:lnTo>
                    <a:pt x="153069" y="24955"/>
                  </a:lnTo>
                  <a:lnTo>
                    <a:pt x="153315" y="24732"/>
                  </a:lnTo>
                  <a:lnTo>
                    <a:pt x="153600" y="24527"/>
                  </a:lnTo>
                  <a:lnTo>
                    <a:pt x="153901" y="24355"/>
                  </a:lnTo>
                  <a:lnTo>
                    <a:pt x="154170" y="24169"/>
                  </a:lnTo>
                  <a:lnTo>
                    <a:pt x="154542" y="23869"/>
                  </a:lnTo>
                  <a:lnTo>
                    <a:pt x="154811" y="23645"/>
                  </a:lnTo>
                  <a:lnTo>
                    <a:pt x="155088" y="23450"/>
                  </a:lnTo>
                  <a:lnTo>
                    <a:pt x="155385" y="23278"/>
                  </a:lnTo>
                  <a:lnTo>
                    <a:pt x="155682" y="23164"/>
                  </a:lnTo>
                  <a:lnTo>
                    <a:pt x="155931" y="23078"/>
                  </a:lnTo>
                  <a:lnTo>
                    <a:pt x="156652" y="22802"/>
                  </a:lnTo>
                  <a:lnTo>
                    <a:pt x="157099" y="22668"/>
                  </a:lnTo>
                  <a:lnTo>
                    <a:pt x="157519" y="22601"/>
                  </a:lnTo>
                  <a:lnTo>
                    <a:pt x="157725" y="22606"/>
                  </a:lnTo>
                  <a:lnTo>
                    <a:pt x="157883" y="22597"/>
                  </a:lnTo>
                  <a:lnTo>
                    <a:pt x="158093" y="22540"/>
                  </a:lnTo>
                  <a:lnTo>
                    <a:pt x="158338" y="22463"/>
                  </a:lnTo>
                  <a:lnTo>
                    <a:pt x="158611" y="22368"/>
                  </a:lnTo>
                  <a:lnTo>
                    <a:pt x="158813" y="22263"/>
                  </a:lnTo>
                  <a:lnTo>
                    <a:pt x="158987" y="22115"/>
                  </a:lnTo>
                  <a:lnTo>
                    <a:pt x="159197" y="21839"/>
                  </a:lnTo>
                  <a:lnTo>
                    <a:pt x="159419" y="21496"/>
                  </a:lnTo>
                  <a:lnTo>
                    <a:pt x="159660" y="21067"/>
                  </a:lnTo>
                  <a:lnTo>
                    <a:pt x="159902" y="20529"/>
                  </a:lnTo>
                  <a:lnTo>
                    <a:pt x="160056" y="20138"/>
                  </a:lnTo>
                  <a:lnTo>
                    <a:pt x="160254" y="19561"/>
                  </a:lnTo>
                  <a:lnTo>
                    <a:pt x="160432" y="19018"/>
                  </a:lnTo>
                  <a:lnTo>
                    <a:pt x="160579" y="18494"/>
                  </a:lnTo>
                  <a:lnTo>
                    <a:pt x="160666" y="17855"/>
                  </a:lnTo>
                  <a:lnTo>
                    <a:pt x="160662" y="17193"/>
                  </a:lnTo>
                  <a:lnTo>
                    <a:pt x="160583" y="16631"/>
                  </a:lnTo>
                  <a:lnTo>
                    <a:pt x="160504" y="16225"/>
                  </a:lnTo>
                  <a:lnTo>
                    <a:pt x="160488" y="15949"/>
                  </a:lnTo>
                  <a:lnTo>
                    <a:pt x="160393" y="15430"/>
                  </a:lnTo>
                  <a:lnTo>
                    <a:pt x="160187" y="14605"/>
                  </a:lnTo>
                  <a:lnTo>
                    <a:pt x="160017" y="13552"/>
                  </a:lnTo>
                  <a:lnTo>
                    <a:pt x="160017" y="13357"/>
                  </a:lnTo>
                  <a:lnTo>
                    <a:pt x="159949" y="13214"/>
                  </a:lnTo>
                  <a:lnTo>
                    <a:pt x="159902" y="13042"/>
                  </a:lnTo>
                  <a:lnTo>
                    <a:pt x="159771" y="12785"/>
                  </a:lnTo>
                  <a:lnTo>
                    <a:pt x="159585" y="12375"/>
                  </a:lnTo>
                  <a:lnTo>
                    <a:pt x="159435" y="12113"/>
                  </a:lnTo>
                  <a:lnTo>
                    <a:pt x="159229" y="11846"/>
                  </a:lnTo>
                  <a:lnTo>
                    <a:pt x="159055" y="11598"/>
                  </a:lnTo>
                  <a:lnTo>
                    <a:pt x="158877" y="11303"/>
                  </a:lnTo>
                  <a:lnTo>
                    <a:pt x="158833" y="11165"/>
                  </a:lnTo>
                  <a:lnTo>
                    <a:pt x="158821" y="11012"/>
                  </a:lnTo>
                  <a:lnTo>
                    <a:pt x="158857" y="10841"/>
                  </a:lnTo>
                  <a:lnTo>
                    <a:pt x="159015" y="10350"/>
                  </a:lnTo>
                  <a:lnTo>
                    <a:pt x="159185" y="9754"/>
                  </a:lnTo>
                  <a:lnTo>
                    <a:pt x="159237" y="9516"/>
                  </a:lnTo>
                  <a:lnTo>
                    <a:pt x="159253" y="9382"/>
                  </a:lnTo>
                  <a:lnTo>
                    <a:pt x="159312" y="9092"/>
                  </a:lnTo>
                  <a:lnTo>
                    <a:pt x="159367" y="8949"/>
                  </a:lnTo>
                  <a:lnTo>
                    <a:pt x="159435" y="8653"/>
                  </a:lnTo>
                  <a:lnTo>
                    <a:pt x="159502" y="8463"/>
                  </a:lnTo>
                  <a:lnTo>
                    <a:pt x="159724" y="8115"/>
                  </a:lnTo>
                  <a:lnTo>
                    <a:pt x="159823" y="7371"/>
                  </a:lnTo>
                  <a:lnTo>
                    <a:pt x="159945" y="7128"/>
                  </a:lnTo>
                  <a:lnTo>
                    <a:pt x="160127" y="7014"/>
                  </a:lnTo>
                  <a:lnTo>
                    <a:pt x="160278" y="6947"/>
                  </a:lnTo>
                  <a:lnTo>
                    <a:pt x="160432" y="6900"/>
                  </a:lnTo>
                  <a:lnTo>
                    <a:pt x="160682" y="6862"/>
                  </a:lnTo>
                  <a:lnTo>
                    <a:pt x="160832" y="6833"/>
                  </a:lnTo>
                  <a:lnTo>
                    <a:pt x="161137" y="6766"/>
                  </a:lnTo>
                  <a:lnTo>
                    <a:pt x="161307" y="6671"/>
                  </a:lnTo>
                  <a:lnTo>
                    <a:pt x="161489" y="6585"/>
                  </a:lnTo>
                  <a:lnTo>
                    <a:pt x="161826" y="6495"/>
                  </a:lnTo>
                  <a:lnTo>
                    <a:pt x="162036" y="6409"/>
                  </a:lnTo>
                  <a:lnTo>
                    <a:pt x="162218" y="6409"/>
                  </a:lnTo>
                  <a:lnTo>
                    <a:pt x="162578" y="6390"/>
                  </a:lnTo>
                  <a:lnTo>
                    <a:pt x="162839" y="6461"/>
                  </a:lnTo>
                  <a:lnTo>
                    <a:pt x="163572" y="6785"/>
                  </a:lnTo>
                  <a:lnTo>
                    <a:pt x="163991" y="6981"/>
                  </a:lnTo>
                  <a:lnTo>
                    <a:pt x="164490" y="7157"/>
                  </a:lnTo>
                  <a:lnTo>
                    <a:pt x="164921" y="7257"/>
                  </a:lnTo>
                  <a:lnTo>
                    <a:pt x="165373" y="7352"/>
                  </a:lnTo>
                  <a:lnTo>
                    <a:pt x="165618" y="7386"/>
                  </a:lnTo>
                  <a:lnTo>
                    <a:pt x="165879" y="7419"/>
                  </a:lnTo>
                  <a:lnTo>
                    <a:pt x="166525" y="7429"/>
                  </a:lnTo>
                  <a:lnTo>
                    <a:pt x="167760" y="7257"/>
                  </a:lnTo>
                  <a:lnTo>
                    <a:pt x="168215" y="7138"/>
                  </a:lnTo>
                  <a:lnTo>
                    <a:pt x="168607" y="6933"/>
                  </a:lnTo>
                  <a:lnTo>
                    <a:pt x="169201" y="6733"/>
                  </a:lnTo>
                  <a:lnTo>
                    <a:pt x="169775" y="6557"/>
                  </a:lnTo>
                  <a:lnTo>
                    <a:pt x="170852" y="6509"/>
                  </a:lnTo>
                  <a:lnTo>
                    <a:pt x="171156" y="6981"/>
                  </a:lnTo>
                  <a:lnTo>
                    <a:pt x="171354" y="7119"/>
                  </a:lnTo>
                  <a:lnTo>
                    <a:pt x="171497" y="7300"/>
                  </a:lnTo>
                  <a:lnTo>
                    <a:pt x="171920" y="7557"/>
                  </a:lnTo>
                  <a:lnTo>
                    <a:pt x="172459" y="7686"/>
                  </a:lnTo>
                  <a:lnTo>
                    <a:pt x="172819" y="7772"/>
                  </a:lnTo>
                  <a:lnTo>
                    <a:pt x="173900" y="8086"/>
                  </a:lnTo>
                  <a:lnTo>
                    <a:pt x="174672" y="8291"/>
                  </a:lnTo>
                  <a:lnTo>
                    <a:pt x="175859" y="8491"/>
                  </a:lnTo>
                  <a:lnTo>
                    <a:pt x="176825" y="8544"/>
                  </a:lnTo>
                  <a:lnTo>
                    <a:pt x="177328" y="8577"/>
                  </a:lnTo>
                  <a:lnTo>
                    <a:pt x="177609" y="8649"/>
                  </a:lnTo>
                  <a:lnTo>
                    <a:pt x="178187" y="8525"/>
                  </a:lnTo>
                  <a:lnTo>
                    <a:pt x="178808" y="8325"/>
                  </a:lnTo>
                  <a:lnTo>
                    <a:pt x="178991" y="8291"/>
                  </a:lnTo>
                  <a:lnTo>
                    <a:pt x="179624" y="8186"/>
                  </a:lnTo>
                  <a:lnTo>
                    <a:pt x="179988" y="8043"/>
                  </a:lnTo>
                  <a:lnTo>
                    <a:pt x="180285" y="7605"/>
                  </a:lnTo>
                  <a:lnTo>
                    <a:pt x="180356" y="7052"/>
                  </a:lnTo>
                  <a:lnTo>
                    <a:pt x="180546" y="6414"/>
                  </a:lnTo>
                  <a:lnTo>
                    <a:pt x="180796" y="5885"/>
                  </a:lnTo>
                  <a:lnTo>
                    <a:pt x="181235" y="4670"/>
                  </a:lnTo>
                  <a:lnTo>
                    <a:pt x="181382" y="4098"/>
                  </a:lnTo>
                  <a:lnTo>
                    <a:pt x="181445" y="3812"/>
                  </a:lnTo>
                  <a:lnTo>
                    <a:pt x="181449" y="3512"/>
                  </a:lnTo>
                  <a:lnTo>
                    <a:pt x="181528" y="3083"/>
                  </a:lnTo>
                  <a:lnTo>
                    <a:pt x="181619" y="2468"/>
                  </a:lnTo>
                  <a:lnTo>
                    <a:pt x="181469" y="2149"/>
                  </a:lnTo>
                  <a:lnTo>
                    <a:pt x="181239" y="2311"/>
                  </a:lnTo>
                  <a:lnTo>
                    <a:pt x="181045" y="2435"/>
                  </a:lnTo>
                  <a:lnTo>
                    <a:pt x="180851" y="2377"/>
                  </a:lnTo>
                  <a:lnTo>
                    <a:pt x="180815" y="2215"/>
                  </a:lnTo>
                  <a:lnTo>
                    <a:pt x="180756" y="1639"/>
                  </a:lnTo>
                  <a:lnTo>
                    <a:pt x="180804" y="1258"/>
                  </a:lnTo>
                  <a:lnTo>
                    <a:pt x="180926" y="757"/>
                  </a:lnTo>
                  <a:lnTo>
                    <a:pt x="181104" y="500"/>
                  </a:lnTo>
                  <a:lnTo>
                    <a:pt x="181389" y="347"/>
                  </a:lnTo>
                  <a:lnTo>
                    <a:pt x="181694" y="314"/>
                  </a:lnTo>
                  <a:lnTo>
                    <a:pt x="181841" y="185"/>
                  </a:lnTo>
                  <a:lnTo>
                    <a:pt x="181932" y="47"/>
                  </a:lnTo>
                  <a:lnTo>
                    <a:pt x="182078" y="9"/>
                  </a:lnTo>
                  <a:lnTo>
                    <a:pt x="182423" y="9"/>
                  </a:lnTo>
                  <a:lnTo>
                    <a:pt x="182969" y="0"/>
                  </a:lnTo>
                  <a:lnTo>
                    <a:pt x="183646" y="81"/>
                  </a:lnTo>
                  <a:lnTo>
                    <a:pt x="183840" y="228"/>
                  </a:lnTo>
                  <a:lnTo>
                    <a:pt x="184311" y="638"/>
                  </a:lnTo>
                  <a:lnTo>
                    <a:pt x="184814" y="1096"/>
                  </a:lnTo>
                  <a:lnTo>
                    <a:pt x="185261" y="1410"/>
                  </a:lnTo>
                  <a:lnTo>
                    <a:pt x="186512" y="2320"/>
                  </a:lnTo>
                  <a:lnTo>
                    <a:pt x="187185" y="2787"/>
                  </a:lnTo>
                  <a:lnTo>
                    <a:pt x="187925" y="3135"/>
                  </a:lnTo>
                  <a:lnTo>
                    <a:pt x="188515" y="3521"/>
                  </a:lnTo>
                  <a:lnTo>
                    <a:pt x="189287" y="3950"/>
                  </a:lnTo>
                  <a:lnTo>
                    <a:pt x="189885" y="3969"/>
                  </a:lnTo>
                  <a:lnTo>
                    <a:pt x="189873" y="3836"/>
                  </a:lnTo>
                  <a:lnTo>
                    <a:pt x="189802" y="3507"/>
                  </a:lnTo>
                  <a:lnTo>
                    <a:pt x="189691" y="3049"/>
                  </a:lnTo>
                  <a:lnTo>
                    <a:pt x="189445" y="2249"/>
                  </a:lnTo>
                  <a:lnTo>
                    <a:pt x="189552" y="2006"/>
                  </a:lnTo>
                  <a:lnTo>
                    <a:pt x="189821" y="1501"/>
                  </a:lnTo>
                  <a:lnTo>
                    <a:pt x="190368" y="1115"/>
                  </a:lnTo>
                  <a:lnTo>
                    <a:pt x="190803" y="957"/>
                  </a:lnTo>
                  <a:lnTo>
                    <a:pt x="190961" y="883"/>
                  </a:lnTo>
                  <a:lnTo>
                    <a:pt x="191140" y="811"/>
                  </a:lnTo>
                  <a:lnTo>
                    <a:pt x="191294" y="786"/>
                  </a:lnTo>
                  <a:lnTo>
                    <a:pt x="191563" y="857"/>
                  </a:lnTo>
                  <a:lnTo>
                    <a:pt x="191824" y="881"/>
                  </a:lnTo>
                  <a:lnTo>
                    <a:pt x="192094" y="843"/>
                  </a:lnTo>
                  <a:lnTo>
                    <a:pt x="192418" y="881"/>
                  </a:lnTo>
                  <a:lnTo>
                    <a:pt x="192652" y="967"/>
                  </a:lnTo>
                  <a:lnTo>
                    <a:pt x="192917" y="1005"/>
                  </a:lnTo>
                  <a:lnTo>
                    <a:pt x="193058" y="829"/>
                  </a:lnTo>
                  <a:lnTo>
                    <a:pt x="193801" y="2526"/>
                  </a:lnTo>
                  <a:lnTo>
                    <a:pt x="193184" y="3020"/>
                  </a:lnTo>
                  <a:lnTo>
                    <a:pt x="193463" y="3135"/>
                  </a:lnTo>
                  <a:lnTo>
                    <a:pt x="193717" y="3350"/>
                  </a:lnTo>
                  <a:lnTo>
                    <a:pt x="193954" y="3621"/>
                  </a:lnTo>
                  <a:lnTo>
                    <a:pt x="194188" y="3912"/>
                  </a:lnTo>
                  <a:lnTo>
                    <a:pt x="194413" y="4184"/>
                  </a:lnTo>
                  <a:lnTo>
                    <a:pt x="194671" y="4484"/>
                  </a:lnTo>
                  <a:lnTo>
                    <a:pt x="194912" y="4793"/>
                  </a:lnTo>
                  <a:lnTo>
                    <a:pt x="195146" y="5117"/>
                  </a:lnTo>
                  <a:lnTo>
                    <a:pt x="195922" y="6156"/>
                  </a:lnTo>
                  <a:lnTo>
                    <a:pt x="196215" y="6561"/>
                  </a:lnTo>
                  <a:lnTo>
                    <a:pt x="196515" y="6966"/>
                  </a:lnTo>
                  <a:lnTo>
                    <a:pt x="196836" y="7348"/>
                  </a:lnTo>
                  <a:lnTo>
                    <a:pt x="197185" y="7696"/>
                  </a:lnTo>
                  <a:lnTo>
                    <a:pt x="197382" y="7872"/>
                  </a:lnTo>
                  <a:lnTo>
                    <a:pt x="197588" y="8048"/>
                  </a:lnTo>
                  <a:lnTo>
                    <a:pt x="197802" y="8210"/>
                  </a:lnTo>
                  <a:lnTo>
                    <a:pt x="198020" y="8363"/>
                  </a:lnTo>
                  <a:lnTo>
                    <a:pt x="198249" y="8491"/>
                  </a:lnTo>
                  <a:lnTo>
                    <a:pt x="198447" y="8568"/>
                  </a:lnTo>
                  <a:lnTo>
                    <a:pt x="198657" y="8630"/>
                  </a:lnTo>
                  <a:lnTo>
                    <a:pt x="198867" y="8682"/>
                  </a:lnTo>
                  <a:lnTo>
                    <a:pt x="199073" y="8739"/>
                  </a:lnTo>
                  <a:lnTo>
                    <a:pt x="199275" y="8820"/>
                  </a:lnTo>
                  <a:lnTo>
                    <a:pt x="199591" y="9001"/>
                  </a:lnTo>
                  <a:lnTo>
                    <a:pt x="199892" y="9225"/>
                  </a:lnTo>
                  <a:lnTo>
                    <a:pt x="200177" y="9478"/>
                  </a:lnTo>
                  <a:lnTo>
                    <a:pt x="200458" y="9735"/>
                  </a:lnTo>
                  <a:lnTo>
                    <a:pt x="201080" y="10274"/>
                  </a:lnTo>
                  <a:lnTo>
                    <a:pt x="201729" y="10874"/>
                  </a:lnTo>
                  <a:lnTo>
                    <a:pt x="202066" y="11155"/>
                  </a:lnTo>
                  <a:lnTo>
                    <a:pt x="202422" y="11408"/>
                  </a:lnTo>
                  <a:lnTo>
                    <a:pt x="202778" y="11613"/>
                  </a:lnTo>
                  <a:lnTo>
                    <a:pt x="203154" y="11789"/>
                  </a:lnTo>
                  <a:lnTo>
                    <a:pt x="204310" y="12270"/>
                  </a:lnTo>
                  <a:lnTo>
                    <a:pt x="205830" y="12947"/>
                  </a:lnTo>
                  <a:lnTo>
                    <a:pt x="206345" y="13157"/>
                  </a:lnTo>
                  <a:lnTo>
                    <a:pt x="206863" y="13347"/>
                  </a:lnTo>
                  <a:lnTo>
                    <a:pt x="207370" y="13509"/>
                  </a:lnTo>
                  <a:lnTo>
                    <a:pt x="207885" y="13647"/>
                  </a:lnTo>
                  <a:lnTo>
                    <a:pt x="208918" y="13914"/>
                  </a:lnTo>
                  <a:lnTo>
                    <a:pt x="209425" y="14067"/>
                  </a:lnTo>
                  <a:lnTo>
                    <a:pt x="209805" y="14195"/>
                  </a:lnTo>
                  <a:lnTo>
                    <a:pt x="210557" y="14477"/>
                  </a:lnTo>
                  <a:lnTo>
                    <a:pt x="210937" y="14610"/>
                  </a:lnTo>
                  <a:lnTo>
                    <a:pt x="211317" y="14720"/>
                  </a:lnTo>
                  <a:lnTo>
                    <a:pt x="211685" y="14791"/>
                  </a:lnTo>
                  <a:lnTo>
                    <a:pt x="212057" y="14839"/>
                  </a:lnTo>
                  <a:lnTo>
                    <a:pt x="212433" y="14877"/>
                  </a:lnTo>
                  <a:lnTo>
                    <a:pt x="212805" y="14929"/>
                  </a:lnTo>
                  <a:lnTo>
                    <a:pt x="213166" y="15010"/>
                  </a:lnTo>
                  <a:lnTo>
                    <a:pt x="213617" y="15148"/>
                  </a:lnTo>
                  <a:lnTo>
                    <a:pt x="214060" y="15315"/>
                  </a:lnTo>
                  <a:lnTo>
                    <a:pt x="214496" y="15511"/>
                  </a:lnTo>
                  <a:lnTo>
                    <a:pt x="214915" y="15730"/>
                  </a:lnTo>
                  <a:lnTo>
                    <a:pt x="215311" y="15978"/>
                  </a:lnTo>
                  <a:lnTo>
                    <a:pt x="215699" y="16264"/>
                  </a:lnTo>
                  <a:lnTo>
                    <a:pt x="216067" y="16578"/>
                  </a:lnTo>
                  <a:lnTo>
                    <a:pt x="216420" y="16921"/>
                  </a:lnTo>
                  <a:lnTo>
                    <a:pt x="216744" y="17283"/>
                  </a:lnTo>
                  <a:lnTo>
                    <a:pt x="217033" y="17665"/>
                  </a:lnTo>
                  <a:lnTo>
                    <a:pt x="217168" y="17865"/>
                  </a:lnTo>
                  <a:lnTo>
                    <a:pt x="217295" y="18070"/>
                  </a:lnTo>
                  <a:lnTo>
                    <a:pt x="217417" y="18279"/>
                  </a:lnTo>
                  <a:lnTo>
                    <a:pt x="217635" y="18708"/>
                  </a:lnTo>
                  <a:lnTo>
                    <a:pt x="217671" y="19104"/>
                  </a:lnTo>
                  <a:lnTo>
                    <a:pt x="217730" y="19895"/>
                  </a:lnTo>
                  <a:lnTo>
                    <a:pt x="217754" y="20290"/>
                  </a:lnTo>
                  <a:lnTo>
                    <a:pt x="217774" y="20686"/>
                  </a:lnTo>
                  <a:lnTo>
                    <a:pt x="217789" y="21239"/>
                  </a:lnTo>
                  <a:lnTo>
                    <a:pt x="217785" y="21796"/>
                  </a:lnTo>
                  <a:lnTo>
                    <a:pt x="217770" y="22906"/>
                  </a:lnTo>
                  <a:lnTo>
                    <a:pt x="217770" y="23945"/>
                  </a:lnTo>
                  <a:lnTo>
                    <a:pt x="217766" y="24431"/>
                  </a:lnTo>
                  <a:lnTo>
                    <a:pt x="217766" y="24913"/>
                  </a:lnTo>
                  <a:lnTo>
                    <a:pt x="217781" y="25394"/>
                  </a:lnTo>
                  <a:lnTo>
                    <a:pt x="217817" y="25875"/>
                  </a:lnTo>
                  <a:lnTo>
                    <a:pt x="217880" y="26538"/>
                  </a:lnTo>
                  <a:lnTo>
                    <a:pt x="217920" y="26866"/>
                  </a:lnTo>
                  <a:lnTo>
                    <a:pt x="217991" y="27181"/>
                  </a:lnTo>
                  <a:lnTo>
                    <a:pt x="218110" y="27472"/>
                  </a:lnTo>
                  <a:lnTo>
                    <a:pt x="218276" y="27700"/>
                  </a:lnTo>
                  <a:lnTo>
                    <a:pt x="218502" y="27905"/>
                  </a:lnTo>
                  <a:lnTo>
                    <a:pt x="218739" y="28101"/>
                  </a:lnTo>
                  <a:lnTo>
                    <a:pt x="218949" y="28306"/>
                  </a:lnTo>
                  <a:lnTo>
                    <a:pt x="219088" y="28534"/>
                  </a:lnTo>
                  <a:lnTo>
                    <a:pt x="219167" y="28911"/>
                  </a:lnTo>
                  <a:lnTo>
                    <a:pt x="219179" y="29106"/>
                  </a:lnTo>
                  <a:lnTo>
                    <a:pt x="219175" y="29302"/>
                  </a:lnTo>
                  <a:lnTo>
                    <a:pt x="219159" y="29492"/>
                  </a:lnTo>
                  <a:lnTo>
                    <a:pt x="219092" y="29788"/>
                  </a:lnTo>
                  <a:lnTo>
                    <a:pt x="218961" y="30073"/>
                  </a:lnTo>
                  <a:lnTo>
                    <a:pt x="218656" y="30645"/>
                  </a:lnTo>
                  <a:lnTo>
                    <a:pt x="218546" y="30941"/>
                  </a:lnTo>
                  <a:lnTo>
                    <a:pt x="218490" y="31170"/>
                  </a:lnTo>
                  <a:lnTo>
                    <a:pt x="218446" y="31408"/>
                  </a:lnTo>
                  <a:lnTo>
                    <a:pt x="218344" y="32118"/>
                  </a:lnTo>
                  <a:lnTo>
                    <a:pt x="218288" y="32537"/>
                  </a:lnTo>
                  <a:lnTo>
                    <a:pt x="218193" y="33371"/>
                  </a:lnTo>
                  <a:lnTo>
                    <a:pt x="218142" y="33790"/>
                  </a:lnTo>
                  <a:lnTo>
                    <a:pt x="218082" y="34205"/>
                  </a:lnTo>
                  <a:lnTo>
                    <a:pt x="217971" y="34920"/>
                  </a:lnTo>
                  <a:lnTo>
                    <a:pt x="217908" y="35277"/>
                  </a:lnTo>
                  <a:lnTo>
                    <a:pt x="217833" y="35630"/>
                  </a:lnTo>
                  <a:lnTo>
                    <a:pt x="217734" y="35978"/>
                  </a:lnTo>
                  <a:lnTo>
                    <a:pt x="217623" y="36240"/>
                  </a:lnTo>
                  <a:lnTo>
                    <a:pt x="217492" y="36502"/>
                  </a:lnTo>
                  <a:lnTo>
                    <a:pt x="217354" y="36759"/>
                  </a:lnTo>
                  <a:lnTo>
                    <a:pt x="217239" y="37017"/>
                  </a:lnTo>
                  <a:lnTo>
                    <a:pt x="217168" y="37283"/>
                  </a:lnTo>
                  <a:lnTo>
                    <a:pt x="217152" y="37536"/>
                  </a:lnTo>
                  <a:lnTo>
                    <a:pt x="217168" y="37789"/>
                  </a:lnTo>
                  <a:lnTo>
                    <a:pt x="217247" y="38303"/>
                  </a:lnTo>
                  <a:lnTo>
                    <a:pt x="217283" y="38561"/>
                  </a:lnTo>
                  <a:lnTo>
                    <a:pt x="217306" y="38770"/>
                  </a:lnTo>
                  <a:lnTo>
                    <a:pt x="217370" y="39190"/>
                  </a:lnTo>
                  <a:lnTo>
                    <a:pt x="217390" y="39399"/>
                  </a:lnTo>
                  <a:lnTo>
                    <a:pt x="217397" y="39609"/>
                  </a:lnTo>
                  <a:lnTo>
                    <a:pt x="217378" y="39876"/>
                  </a:lnTo>
                  <a:lnTo>
                    <a:pt x="217330" y="40138"/>
                  </a:lnTo>
                  <a:lnTo>
                    <a:pt x="217271" y="40400"/>
                  </a:lnTo>
                  <a:lnTo>
                    <a:pt x="217219" y="40662"/>
                  </a:lnTo>
                  <a:lnTo>
                    <a:pt x="217196" y="40924"/>
                  </a:lnTo>
                  <a:lnTo>
                    <a:pt x="217192" y="41172"/>
                  </a:lnTo>
                  <a:lnTo>
                    <a:pt x="217204" y="41420"/>
                  </a:lnTo>
                  <a:lnTo>
                    <a:pt x="217227" y="41672"/>
                  </a:lnTo>
                  <a:lnTo>
                    <a:pt x="217259" y="41915"/>
                  </a:lnTo>
                  <a:lnTo>
                    <a:pt x="217310" y="42158"/>
                  </a:lnTo>
                  <a:lnTo>
                    <a:pt x="217401" y="42449"/>
                  </a:lnTo>
                  <a:lnTo>
                    <a:pt x="217528" y="42730"/>
                  </a:lnTo>
                  <a:lnTo>
                    <a:pt x="217671" y="43011"/>
                  </a:lnTo>
                  <a:lnTo>
                    <a:pt x="217805" y="43292"/>
                  </a:lnTo>
                  <a:lnTo>
                    <a:pt x="217920" y="43578"/>
                  </a:lnTo>
                  <a:lnTo>
                    <a:pt x="218007" y="43855"/>
                  </a:lnTo>
                  <a:lnTo>
                    <a:pt x="218082" y="44136"/>
                  </a:lnTo>
                  <a:lnTo>
                    <a:pt x="218150" y="44422"/>
                  </a:lnTo>
                  <a:lnTo>
                    <a:pt x="218209" y="44708"/>
                  </a:lnTo>
                  <a:lnTo>
                    <a:pt x="218284" y="45113"/>
                  </a:lnTo>
                  <a:lnTo>
                    <a:pt x="218284" y="45256"/>
                  </a:lnTo>
                  <a:lnTo>
                    <a:pt x="218260" y="45399"/>
                  </a:lnTo>
                  <a:lnTo>
                    <a:pt x="217904" y="45871"/>
                  </a:lnTo>
                  <a:lnTo>
                    <a:pt x="217872" y="46018"/>
                  </a:lnTo>
                  <a:lnTo>
                    <a:pt x="217884" y="46156"/>
                  </a:lnTo>
                  <a:lnTo>
                    <a:pt x="217983" y="46318"/>
                  </a:lnTo>
                  <a:lnTo>
                    <a:pt x="218149" y="46565"/>
                  </a:lnTo>
                  <a:lnTo>
                    <a:pt x="218391" y="46952"/>
                  </a:lnTo>
                  <a:lnTo>
                    <a:pt x="218494" y="47100"/>
                  </a:lnTo>
                  <a:lnTo>
                    <a:pt x="218716" y="47391"/>
                  </a:lnTo>
                  <a:lnTo>
                    <a:pt x="218815" y="47543"/>
                  </a:lnTo>
                  <a:lnTo>
                    <a:pt x="218933" y="47791"/>
                  </a:lnTo>
                  <a:lnTo>
                    <a:pt x="219203" y="48220"/>
                  </a:lnTo>
                  <a:lnTo>
                    <a:pt x="219369" y="48263"/>
                  </a:lnTo>
                  <a:lnTo>
                    <a:pt x="219717" y="48282"/>
                  </a:lnTo>
                  <a:lnTo>
                    <a:pt x="220169" y="48220"/>
                  </a:lnTo>
                  <a:lnTo>
                    <a:pt x="220628" y="48172"/>
                  </a:lnTo>
                  <a:lnTo>
                    <a:pt x="221091" y="48144"/>
                  </a:lnTo>
                  <a:lnTo>
                    <a:pt x="221550" y="48129"/>
                  </a:lnTo>
                  <a:lnTo>
                    <a:pt x="222009" y="48129"/>
                  </a:lnTo>
                  <a:lnTo>
                    <a:pt x="222488" y="48153"/>
                  </a:lnTo>
                  <a:lnTo>
                    <a:pt x="222967" y="48191"/>
                  </a:lnTo>
                  <a:lnTo>
                    <a:pt x="223446" y="48248"/>
                  </a:lnTo>
                  <a:lnTo>
                    <a:pt x="223921" y="48320"/>
                  </a:lnTo>
                  <a:lnTo>
                    <a:pt x="224392" y="48410"/>
                  </a:lnTo>
                  <a:lnTo>
                    <a:pt x="224828" y="48511"/>
                  </a:lnTo>
                  <a:lnTo>
                    <a:pt x="225263" y="48625"/>
                  </a:lnTo>
                  <a:lnTo>
                    <a:pt x="225695" y="48749"/>
                  </a:lnTo>
                  <a:lnTo>
                    <a:pt x="226118" y="48901"/>
                  </a:lnTo>
                  <a:lnTo>
                    <a:pt x="226526" y="49073"/>
                  </a:lnTo>
                  <a:lnTo>
                    <a:pt x="227037" y="49340"/>
                  </a:lnTo>
                  <a:lnTo>
                    <a:pt x="227528" y="49645"/>
                  </a:lnTo>
                  <a:lnTo>
                    <a:pt x="228003" y="49988"/>
                  </a:lnTo>
                  <a:lnTo>
                    <a:pt x="228458" y="50355"/>
                  </a:lnTo>
                  <a:lnTo>
                    <a:pt x="228886" y="50745"/>
                  </a:lnTo>
                  <a:lnTo>
                    <a:pt x="229214" y="51103"/>
                  </a:lnTo>
                  <a:lnTo>
                    <a:pt x="229511" y="51494"/>
                  </a:lnTo>
                  <a:lnTo>
                    <a:pt x="229800" y="51894"/>
                  </a:lnTo>
                  <a:lnTo>
                    <a:pt x="230097" y="52285"/>
                  </a:lnTo>
                  <a:lnTo>
                    <a:pt x="230425" y="52642"/>
                  </a:lnTo>
                  <a:lnTo>
                    <a:pt x="230730" y="52904"/>
                  </a:lnTo>
                  <a:lnTo>
                    <a:pt x="231055" y="53147"/>
                  </a:lnTo>
                  <a:lnTo>
                    <a:pt x="231712" y="53619"/>
                  </a:lnTo>
                  <a:lnTo>
                    <a:pt x="232029" y="53871"/>
                  </a:lnTo>
                  <a:lnTo>
                    <a:pt x="232314" y="54119"/>
                  </a:lnTo>
                  <a:lnTo>
                    <a:pt x="232595" y="54377"/>
                  </a:lnTo>
                  <a:lnTo>
                    <a:pt x="232868" y="54639"/>
                  </a:lnTo>
                  <a:lnTo>
                    <a:pt x="233133" y="54910"/>
                  </a:lnTo>
                  <a:lnTo>
                    <a:pt x="233387" y="55187"/>
                  </a:lnTo>
                  <a:lnTo>
                    <a:pt x="233588" y="55420"/>
                  </a:lnTo>
                  <a:lnTo>
                    <a:pt x="233782" y="55659"/>
                  </a:lnTo>
                  <a:lnTo>
                    <a:pt x="233968" y="55901"/>
                  </a:lnTo>
                  <a:lnTo>
                    <a:pt x="234151" y="56149"/>
                  </a:lnTo>
                  <a:lnTo>
                    <a:pt x="234321" y="56402"/>
                  </a:lnTo>
                  <a:lnTo>
                    <a:pt x="234724" y="57093"/>
                  </a:lnTo>
                  <a:lnTo>
                    <a:pt x="234859" y="57379"/>
                  </a:lnTo>
                  <a:lnTo>
                    <a:pt x="234919" y="57970"/>
                  </a:lnTo>
                  <a:lnTo>
                    <a:pt x="234934" y="58575"/>
                  </a:lnTo>
                  <a:lnTo>
                    <a:pt x="234907" y="59185"/>
                  </a:lnTo>
                  <a:lnTo>
                    <a:pt x="234835" y="59785"/>
                  </a:lnTo>
                  <a:lnTo>
                    <a:pt x="234721" y="60367"/>
                  </a:lnTo>
                  <a:lnTo>
                    <a:pt x="234634" y="60719"/>
                  </a:lnTo>
                  <a:lnTo>
                    <a:pt x="234539" y="61072"/>
                  </a:lnTo>
                  <a:lnTo>
                    <a:pt x="234428" y="61425"/>
                  </a:lnTo>
                  <a:lnTo>
                    <a:pt x="234285" y="61753"/>
                  </a:lnTo>
                  <a:lnTo>
                    <a:pt x="234107" y="62054"/>
                  </a:lnTo>
                  <a:lnTo>
                    <a:pt x="233826" y="62349"/>
                  </a:lnTo>
                  <a:lnTo>
                    <a:pt x="233485" y="62602"/>
                  </a:lnTo>
                  <a:lnTo>
                    <a:pt x="232721" y="63050"/>
                  </a:lnTo>
                  <a:lnTo>
                    <a:pt x="232361" y="63297"/>
                  </a:lnTo>
                  <a:lnTo>
                    <a:pt x="231914" y="63640"/>
                  </a:lnTo>
                  <a:lnTo>
                    <a:pt x="231692" y="63817"/>
                  </a:lnTo>
                  <a:lnTo>
                    <a:pt x="231478" y="63998"/>
                  </a:lnTo>
                  <a:lnTo>
                    <a:pt x="231273" y="64188"/>
                  </a:lnTo>
                  <a:lnTo>
                    <a:pt x="230897" y="64551"/>
                  </a:lnTo>
                  <a:lnTo>
                    <a:pt x="230718" y="64741"/>
                  </a:lnTo>
                  <a:lnTo>
                    <a:pt x="230572" y="64941"/>
                  </a:lnTo>
                  <a:lnTo>
                    <a:pt x="230477" y="65156"/>
                  </a:lnTo>
                  <a:lnTo>
                    <a:pt x="230477" y="65475"/>
                  </a:lnTo>
                  <a:lnTo>
                    <a:pt x="230615" y="65828"/>
                  </a:lnTo>
                  <a:lnTo>
                    <a:pt x="230821" y="66204"/>
                  </a:lnTo>
                  <a:lnTo>
                    <a:pt x="231047" y="66590"/>
                  </a:lnTo>
                  <a:lnTo>
                    <a:pt x="231225" y="66967"/>
                  </a:lnTo>
                  <a:lnTo>
                    <a:pt x="231356" y="67329"/>
                  </a:lnTo>
                  <a:lnTo>
                    <a:pt x="231589" y="68072"/>
                  </a:lnTo>
                  <a:lnTo>
                    <a:pt x="231712" y="68439"/>
                  </a:lnTo>
                  <a:lnTo>
                    <a:pt x="231843" y="68806"/>
                  </a:lnTo>
                  <a:lnTo>
                    <a:pt x="232124" y="69535"/>
                  </a:lnTo>
                  <a:lnTo>
                    <a:pt x="232274" y="69893"/>
                  </a:lnTo>
                  <a:lnTo>
                    <a:pt x="232436" y="70245"/>
                  </a:lnTo>
                  <a:lnTo>
                    <a:pt x="232623" y="70583"/>
                  </a:lnTo>
                  <a:lnTo>
                    <a:pt x="232777" y="70836"/>
                  </a:lnTo>
                  <a:lnTo>
                    <a:pt x="232939" y="71089"/>
                  </a:lnTo>
                  <a:lnTo>
                    <a:pt x="233109" y="71336"/>
                  </a:lnTo>
                  <a:lnTo>
                    <a:pt x="233299" y="71556"/>
                  </a:lnTo>
                  <a:lnTo>
                    <a:pt x="233513" y="71741"/>
                  </a:lnTo>
                  <a:lnTo>
                    <a:pt x="233743" y="71875"/>
                  </a:lnTo>
                  <a:lnTo>
                    <a:pt x="233996" y="71985"/>
                  </a:lnTo>
                  <a:lnTo>
                    <a:pt x="234503" y="71713"/>
                  </a:lnTo>
                  <a:lnTo>
                    <a:pt x="235002" y="71389"/>
                  </a:lnTo>
                  <a:lnTo>
                    <a:pt x="235291" y="71303"/>
                  </a:lnTo>
                  <a:lnTo>
                    <a:pt x="235429" y="71556"/>
                  </a:lnTo>
                  <a:lnTo>
                    <a:pt x="235584" y="71799"/>
                  </a:lnTo>
                  <a:lnTo>
                    <a:pt x="235754" y="72037"/>
                  </a:lnTo>
                  <a:lnTo>
                    <a:pt x="235932" y="72256"/>
                  </a:lnTo>
                  <a:lnTo>
                    <a:pt x="236237" y="72337"/>
                  </a:lnTo>
                  <a:lnTo>
                    <a:pt x="236838" y="72523"/>
                  </a:lnTo>
                  <a:lnTo>
                    <a:pt x="237135" y="72628"/>
                  </a:lnTo>
                  <a:lnTo>
                    <a:pt x="237428" y="72737"/>
                  </a:lnTo>
                  <a:lnTo>
                    <a:pt x="237753" y="72866"/>
                  </a:lnTo>
                  <a:lnTo>
                    <a:pt x="238074" y="73009"/>
                  </a:lnTo>
                  <a:lnTo>
                    <a:pt x="239020" y="73467"/>
                  </a:lnTo>
                  <a:lnTo>
                    <a:pt x="239736" y="73838"/>
                  </a:lnTo>
                  <a:lnTo>
                    <a:pt x="240449" y="74224"/>
                  </a:lnTo>
                  <a:lnTo>
                    <a:pt x="240805" y="74405"/>
                  </a:lnTo>
                  <a:lnTo>
                    <a:pt x="241886" y="74896"/>
                  </a:lnTo>
                  <a:lnTo>
                    <a:pt x="242729" y="75339"/>
                  </a:lnTo>
                  <a:lnTo>
                    <a:pt x="243010" y="75506"/>
                  </a:lnTo>
                  <a:lnTo>
                    <a:pt x="243267" y="75692"/>
                  </a:lnTo>
                  <a:lnTo>
                    <a:pt x="243485" y="75911"/>
                  </a:lnTo>
                  <a:lnTo>
                    <a:pt x="243616" y="76107"/>
                  </a:lnTo>
                  <a:lnTo>
                    <a:pt x="243719" y="76321"/>
                  </a:lnTo>
                  <a:lnTo>
                    <a:pt x="243905" y="76769"/>
                  </a:lnTo>
                  <a:lnTo>
                    <a:pt x="244019" y="76979"/>
                  </a:lnTo>
                  <a:lnTo>
                    <a:pt x="244099" y="77107"/>
                  </a:lnTo>
                  <a:lnTo>
                    <a:pt x="244459" y="77588"/>
                  </a:lnTo>
                  <a:lnTo>
                    <a:pt x="244609" y="77741"/>
                  </a:lnTo>
                  <a:lnTo>
                    <a:pt x="244776" y="77874"/>
                  </a:lnTo>
                  <a:lnTo>
                    <a:pt x="244946" y="78003"/>
                  </a:lnTo>
                  <a:lnTo>
                    <a:pt x="245298" y="78260"/>
                  </a:lnTo>
                  <a:lnTo>
                    <a:pt x="245690" y="78556"/>
                  </a:lnTo>
                  <a:lnTo>
                    <a:pt x="246086" y="78842"/>
                  </a:lnTo>
                  <a:lnTo>
                    <a:pt x="246454" y="79090"/>
                  </a:lnTo>
                  <a:lnTo>
                    <a:pt x="246616" y="79204"/>
                  </a:lnTo>
                  <a:lnTo>
                    <a:pt x="246783" y="79314"/>
                  </a:lnTo>
                  <a:lnTo>
                    <a:pt x="246953" y="79414"/>
                  </a:lnTo>
                  <a:lnTo>
                    <a:pt x="247131" y="79499"/>
                  </a:lnTo>
                  <a:lnTo>
                    <a:pt x="247404" y="79576"/>
                  </a:lnTo>
                  <a:lnTo>
                    <a:pt x="247697" y="79609"/>
                  </a:lnTo>
                  <a:lnTo>
                    <a:pt x="247994" y="79633"/>
                  </a:lnTo>
                  <a:lnTo>
                    <a:pt x="248275" y="79676"/>
                  </a:lnTo>
                  <a:lnTo>
                    <a:pt x="249071" y="80238"/>
                  </a:lnTo>
                  <a:lnTo>
                    <a:pt x="249197" y="80386"/>
                  </a:lnTo>
                  <a:lnTo>
                    <a:pt x="249320" y="80538"/>
                  </a:lnTo>
                  <a:lnTo>
                    <a:pt x="249431" y="80705"/>
                  </a:lnTo>
                  <a:lnTo>
                    <a:pt x="249530" y="80877"/>
                  </a:lnTo>
                  <a:lnTo>
                    <a:pt x="249605" y="81053"/>
                  </a:lnTo>
                  <a:lnTo>
                    <a:pt x="249645" y="81234"/>
                  </a:lnTo>
                  <a:lnTo>
                    <a:pt x="249653" y="81639"/>
                  </a:lnTo>
                  <a:lnTo>
                    <a:pt x="249672" y="81815"/>
                  </a:lnTo>
                  <a:lnTo>
                    <a:pt x="250242" y="82330"/>
                  </a:lnTo>
                  <a:lnTo>
                    <a:pt x="250330" y="82463"/>
                  </a:lnTo>
                  <a:lnTo>
                    <a:pt x="250488" y="82745"/>
                  </a:lnTo>
                  <a:lnTo>
                    <a:pt x="250575" y="82878"/>
                  </a:lnTo>
                  <a:lnTo>
                    <a:pt x="250698" y="83040"/>
                  </a:lnTo>
                  <a:lnTo>
                    <a:pt x="250951" y="83345"/>
                  </a:lnTo>
                  <a:lnTo>
                    <a:pt x="251379" y="83831"/>
                  </a:lnTo>
                  <a:lnTo>
                    <a:pt x="251889" y="84379"/>
                  </a:lnTo>
                  <a:lnTo>
                    <a:pt x="252408" y="84979"/>
                  </a:lnTo>
                  <a:lnTo>
                    <a:pt x="252582" y="85194"/>
                  </a:lnTo>
                  <a:lnTo>
                    <a:pt x="252740" y="85408"/>
                  </a:lnTo>
                  <a:lnTo>
                    <a:pt x="252883" y="85637"/>
                  </a:lnTo>
                  <a:lnTo>
                    <a:pt x="253006" y="85885"/>
                  </a:lnTo>
                  <a:lnTo>
                    <a:pt x="253109" y="86147"/>
                  </a:lnTo>
                  <a:lnTo>
                    <a:pt x="253200" y="86414"/>
                  </a:lnTo>
                  <a:lnTo>
                    <a:pt x="253445" y="87234"/>
                  </a:lnTo>
                  <a:lnTo>
                    <a:pt x="253524" y="87515"/>
                  </a:lnTo>
                  <a:lnTo>
                    <a:pt x="253595" y="87801"/>
                  </a:lnTo>
                  <a:lnTo>
                    <a:pt x="253651" y="88087"/>
                  </a:lnTo>
                  <a:lnTo>
                    <a:pt x="253687" y="88372"/>
                  </a:lnTo>
                  <a:lnTo>
                    <a:pt x="253706" y="88644"/>
                  </a:lnTo>
                  <a:lnTo>
                    <a:pt x="253714" y="88920"/>
                  </a:lnTo>
                  <a:lnTo>
                    <a:pt x="253706" y="89197"/>
                  </a:lnTo>
                  <a:lnTo>
                    <a:pt x="253675" y="89468"/>
                  </a:lnTo>
                  <a:lnTo>
                    <a:pt x="253615" y="89726"/>
                  </a:lnTo>
                  <a:lnTo>
                    <a:pt x="253552" y="89926"/>
                  </a:lnTo>
                  <a:lnTo>
                    <a:pt x="253477" y="90126"/>
                  </a:lnTo>
                  <a:lnTo>
                    <a:pt x="253386" y="90317"/>
                  </a:lnTo>
                  <a:lnTo>
                    <a:pt x="253279" y="90488"/>
                  </a:lnTo>
                  <a:lnTo>
                    <a:pt x="253148" y="90626"/>
                  </a:lnTo>
                  <a:lnTo>
                    <a:pt x="252982" y="90731"/>
                  </a:lnTo>
                  <a:lnTo>
                    <a:pt x="252784" y="90812"/>
                  </a:lnTo>
                  <a:lnTo>
                    <a:pt x="252570" y="90865"/>
                  </a:lnTo>
                  <a:lnTo>
                    <a:pt x="252352" y="90898"/>
                  </a:lnTo>
                  <a:lnTo>
                    <a:pt x="252143" y="90912"/>
                  </a:lnTo>
                  <a:lnTo>
                    <a:pt x="251992" y="90893"/>
                  </a:lnTo>
                  <a:lnTo>
                    <a:pt x="251834" y="90855"/>
                  </a:lnTo>
                  <a:lnTo>
                    <a:pt x="251679" y="90812"/>
                  </a:lnTo>
                  <a:lnTo>
                    <a:pt x="251533" y="90784"/>
                  </a:lnTo>
                  <a:lnTo>
                    <a:pt x="250955" y="91151"/>
                  </a:lnTo>
                  <a:lnTo>
                    <a:pt x="250967" y="91298"/>
                  </a:lnTo>
                  <a:lnTo>
                    <a:pt x="251002" y="91456"/>
                  </a:lnTo>
                  <a:lnTo>
                    <a:pt x="251062" y="91613"/>
                  </a:lnTo>
                  <a:lnTo>
                    <a:pt x="251292" y="91937"/>
                  </a:lnTo>
                  <a:lnTo>
                    <a:pt x="251569" y="92208"/>
                  </a:lnTo>
                  <a:lnTo>
                    <a:pt x="251648" y="92371"/>
                  </a:lnTo>
                  <a:lnTo>
                    <a:pt x="251711" y="92552"/>
                  </a:lnTo>
                  <a:lnTo>
                    <a:pt x="251747" y="92747"/>
                  </a:lnTo>
                  <a:lnTo>
                    <a:pt x="251763" y="92938"/>
                  </a:lnTo>
                  <a:lnTo>
                    <a:pt x="251755" y="93119"/>
                  </a:lnTo>
                  <a:lnTo>
                    <a:pt x="251501" y="93266"/>
                  </a:lnTo>
                  <a:lnTo>
                    <a:pt x="252356" y="95997"/>
                  </a:lnTo>
                  <a:lnTo>
                    <a:pt x="252345" y="96154"/>
                  </a:lnTo>
                  <a:lnTo>
                    <a:pt x="252388" y="96345"/>
                  </a:lnTo>
                  <a:lnTo>
                    <a:pt x="252467" y="96540"/>
                  </a:lnTo>
                  <a:lnTo>
                    <a:pt x="252398" y="96797"/>
                  </a:lnTo>
                  <a:lnTo>
                    <a:pt x="251009" y="97397"/>
                  </a:lnTo>
                  <a:lnTo>
                    <a:pt x="250120" y="97791"/>
                  </a:lnTo>
                  <a:lnTo>
                    <a:pt x="249750" y="97955"/>
                  </a:lnTo>
                  <a:lnTo>
                    <a:pt x="247504" y="98732"/>
                  </a:lnTo>
                  <a:lnTo>
                    <a:pt x="246529" y="99070"/>
                  </a:lnTo>
                  <a:lnTo>
                    <a:pt x="246005" y="99251"/>
                  </a:lnTo>
                  <a:lnTo>
                    <a:pt x="245426" y="99444"/>
                  </a:lnTo>
                  <a:lnTo>
                    <a:pt x="244794" y="99632"/>
                  </a:lnTo>
                  <a:lnTo>
                    <a:pt x="240474" y="101226"/>
                  </a:lnTo>
                  <a:lnTo>
                    <a:pt x="238022" y="102123"/>
                  </a:lnTo>
                  <a:lnTo>
                    <a:pt x="232503" y="104140"/>
                  </a:lnTo>
                  <a:lnTo>
                    <a:pt x="231992" y="104241"/>
                  </a:lnTo>
                  <a:lnTo>
                    <a:pt x="228507" y="105495"/>
                  </a:lnTo>
                  <a:lnTo>
                    <a:pt x="226877" y="106101"/>
                  </a:lnTo>
                  <a:lnTo>
                    <a:pt x="224245" y="107081"/>
                  </a:lnTo>
                  <a:lnTo>
                    <a:pt x="219518" y="108870"/>
                  </a:lnTo>
                  <a:lnTo>
                    <a:pt x="210383" y="112213"/>
                  </a:lnTo>
                  <a:lnTo>
                    <a:pt x="205916" y="113849"/>
                  </a:lnTo>
                  <a:lnTo>
                    <a:pt x="204623" y="114296"/>
                  </a:lnTo>
                  <a:lnTo>
                    <a:pt x="202651" y="114842"/>
                  </a:lnTo>
                  <a:lnTo>
                    <a:pt x="196417" y="117350"/>
                  </a:lnTo>
                  <a:lnTo>
                    <a:pt x="192684" y="118849"/>
                  </a:lnTo>
                  <a:lnTo>
                    <a:pt x="190566" y="119700"/>
                  </a:lnTo>
                  <a:lnTo>
                    <a:pt x="183317" y="122254"/>
                  </a:lnTo>
                  <a:lnTo>
                    <a:pt x="182490" y="122592"/>
                  </a:lnTo>
                  <a:lnTo>
                    <a:pt x="182288" y="122677"/>
                  </a:lnTo>
                  <a:lnTo>
                    <a:pt x="179365" y="123861"/>
                  </a:lnTo>
                  <a:lnTo>
                    <a:pt x="176872" y="124772"/>
                  </a:lnTo>
                  <a:lnTo>
                    <a:pt x="176469" y="124915"/>
                  </a:lnTo>
                  <a:lnTo>
                    <a:pt x="172456" y="126358"/>
                  </a:lnTo>
                  <a:lnTo>
                    <a:pt x="171706" y="126625"/>
                  </a:lnTo>
                  <a:lnTo>
                    <a:pt x="169455" y="127474"/>
                  </a:lnTo>
                  <a:lnTo>
                    <a:pt x="167971" y="128036"/>
                  </a:lnTo>
                  <a:lnTo>
                    <a:pt x="159079" y="131389"/>
                  </a:lnTo>
                  <a:lnTo>
                    <a:pt x="154658" y="133046"/>
                  </a:lnTo>
                  <a:lnTo>
                    <a:pt x="150216" y="134711"/>
                  </a:lnTo>
                  <a:lnTo>
                    <a:pt x="146506" y="136113"/>
                  </a:lnTo>
                  <a:lnTo>
                    <a:pt x="145225" y="136569"/>
                  </a:lnTo>
                  <a:lnTo>
                    <a:pt x="144856" y="136693"/>
                  </a:lnTo>
                  <a:lnTo>
                    <a:pt x="144072" y="137008"/>
                  </a:lnTo>
                  <a:lnTo>
                    <a:pt x="141210" y="138060"/>
                  </a:lnTo>
                  <a:lnTo>
                    <a:pt x="140805" y="138185"/>
                  </a:lnTo>
                  <a:lnTo>
                    <a:pt x="141006" y="138827"/>
                  </a:lnTo>
                  <a:lnTo>
                    <a:pt x="141296" y="139336"/>
                  </a:lnTo>
                  <a:lnTo>
                    <a:pt x="142277" y="140841"/>
                  </a:lnTo>
                  <a:lnTo>
                    <a:pt x="143121" y="142159"/>
                  </a:lnTo>
                  <a:lnTo>
                    <a:pt x="144317" y="144112"/>
                  </a:lnTo>
                  <a:lnTo>
                    <a:pt x="144790" y="145027"/>
                  </a:lnTo>
                  <a:lnTo>
                    <a:pt x="145031" y="145602"/>
                  </a:lnTo>
                  <a:lnTo>
                    <a:pt x="145222" y="146155"/>
                  </a:lnTo>
                  <a:lnTo>
                    <a:pt x="142344" y="147276"/>
                  </a:lnTo>
                  <a:lnTo>
                    <a:pt x="140121" y="148124"/>
                  </a:lnTo>
                  <a:lnTo>
                    <a:pt x="135155" y="150016"/>
                  </a:lnTo>
                  <a:lnTo>
                    <a:pt x="134111" y="150398"/>
                  </a:lnTo>
                  <a:lnTo>
                    <a:pt x="132017" y="151194"/>
                  </a:lnTo>
                  <a:lnTo>
                    <a:pt x="129400" y="152194"/>
                  </a:lnTo>
                  <a:lnTo>
                    <a:pt x="128999" y="152358"/>
                  </a:lnTo>
                  <a:lnTo>
                    <a:pt x="128510" y="152557"/>
                  </a:lnTo>
                  <a:lnTo>
                    <a:pt x="128308" y="152628"/>
                  </a:lnTo>
                  <a:lnTo>
                    <a:pt x="126657" y="153257"/>
                  </a:lnTo>
                  <a:lnTo>
                    <a:pt x="125291" y="153772"/>
                  </a:lnTo>
                  <a:lnTo>
                    <a:pt x="123751" y="154363"/>
                  </a:lnTo>
                  <a:lnTo>
                    <a:pt x="118558" y="156332"/>
                  </a:lnTo>
                  <a:lnTo>
                    <a:pt x="118045" y="155031"/>
                  </a:lnTo>
                  <a:lnTo>
                    <a:pt x="114696" y="157773"/>
                  </a:lnTo>
                  <a:lnTo>
                    <a:pt x="114330" y="157494"/>
                  </a:lnTo>
                  <a:lnTo>
                    <a:pt x="113776" y="157122"/>
                  </a:lnTo>
                  <a:lnTo>
                    <a:pt x="113368" y="156802"/>
                  </a:lnTo>
                  <a:lnTo>
                    <a:pt x="113182" y="156550"/>
                  </a:lnTo>
                  <a:lnTo>
                    <a:pt x="112980" y="156355"/>
                  </a:lnTo>
                  <a:lnTo>
                    <a:pt x="112667" y="156178"/>
                  </a:lnTo>
                  <a:lnTo>
                    <a:pt x="112398" y="156107"/>
                  </a:lnTo>
                  <a:lnTo>
                    <a:pt x="112077" y="155873"/>
                  </a:lnTo>
                  <a:lnTo>
                    <a:pt x="111400" y="155325"/>
                  </a:lnTo>
                  <a:lnTo>
                    <a:pt x="111189" y="155226"/>
                  </a:lnTo>
                  <a:lnTo>
                    <a:pt x="110819" y="155095"/>
                  </a:lnTo>
                  <a:lnTo>
                    <a:pt x="110687" y="155061"/>
                  </a:lnTo>
                  <a:lnTo>
                    <a:pt x="110459" y="155008"/>
                  </a:lnTo>
                  <a:lnTo>
                    <a:pt x="109768" y="154892"/>
                  </a:lnTo>
                  <a:lnTo>
                    <a:pt x="109074" y="154707"/>
                  </a:lnTo>
                  <a:lnTo>
                    <a:pt x="108615" y="154542"/>
                  </a:lnTo>
                  <a:lnTo>
                    <a:pt x="108206" y="154336"/>
                  </a:lnTo>
                  <a:lnTo>
                    <a:pt x="108022" y="154222"/>
                  </a:lnTo>
                  <a:lnTo>
                    <a:pt x="107663" y="153970"/>
                  </a:lnTo>
                  <a:lnTo>
                    <a:pt x="107488" y="153838"/>
                  </a:lnTo>
                  <a:lnTo>
                    <a:pt x="107308" y="153675"/>
                  </a:lnTo>
                  <a:lnTo>
                    <a:pt x="106965" y="153305"/>
                  </a:lnTo>
                  <a:lnTo>
                    <a:pt x="106788" y="153152"/>
                  </a:lnTo>
                  <a:lnTo>
                    <a:pt x="106600" y="153059"/>
                  </a:lnTo>
                  <a:lnTo>
                    <a:pt x="106313" y="153003"/>
                  </a:lnTo>
                  <a:lnTo>
                    <a:pt x="105883" y="153038"/>
                  </a:lnTo>
                  <a:lnTo>
                    <a:pt x="105697" y="152976"/>
                  </a:lnTo>
                  <a:lnTo>
                    <a:pt x="105555" y="152928"/>
                  </a:lnTo>
                  <a:lnTo>
                    <a:pt x="105203" y="152820"/>
                  </a:lnTo>
                  <a:lnTo>
                    <a:pt x="105056" y="152781"/>
                  </a:lnTo>
                  <a:lnTo>
                    <a:pt x="104823" y="152736"/>
                  </a:lnTo>
                  <a:lnTo>
                    <a:pt x="104565" y="152702"/>
                  </a:lnTo>
                  <a:lnTo>
                    <a:pt x="104405" y="152689"/>
                  </a:lnTo>
                  <a:lnTo>
                    <a:pt x="104150" y="152669"/>
                  </a:lnTo>
                  <a:lnTo>
                    <a:pt x="103720" y="152623"/>
                  </a:lnTo>
                  <a:lnTo>
                    <a:pt x="103291" y="152568"/>
                  </a:lnTo>
                  <a:lnTo>
                    <a:pt x="102511" y="152419"/>
                  </a:lnTo>
                  <a:lnTo>
                    <a:pt x="102071" y="152351"/>
                  </a:lnTo>
                  <a:lnTo>
                    <a:pt x="101683" y="152338"/>
                  </a:lnTo>
                  <a:lnTo>
                    <a:pt x="101273" y="152384"/>
                  </a:lnTo>
                  <a:lnTo>
                    <a:pt x="100569" y="152483"/>
                  </a:lnTo>
                  <a:lnTo>
                    <a:pt x="99731" y="152670"/>
                  </a:lnTo>
                  <a:lnTo>
                    <a:pt x="99139" y="152890"/>
                  </a:lnTo>
                  <a:lnTo>
                    <a:pt x="98046" y="153397"/>
                  </a:lnTo>
                  <a:lnTo>
                    <a:pt x="97543" y="153640"/>
                  </a:lnTo>
                  <a:lnTo>
                    <a:pt x="96674" y="154049"/>
                  </a:lnTo>
                  <a:lnTo>
                    <a:pt x="95958" y="154430"/>
                  </a:lnTo>
                  <a:lnTo>
                    <a:pt x="95443" y="154872"/>
                  </a:lnTo>
                  <a:lnTo>
                    <a:pt x="94469" y="155753"/>
                  </a:lnTo>
                  <a:lnTo>
                    <a:pt x="93799" y="156416"/>
                  </a:lnTo>
                  <a:lnTo>
                    <a:pt x="93315" y="156992"/>
                  </a:lnTo>
                  <a:lnTo>
                    <a:pt x="92816" y="157548"/>
                  </a:lnTo>
                  <a:lnTo>
                    <a:pt x="92448" y="157890"/>
                  </a:lnTo>
                  <a:lnTo>
                    <a:pt x="91891" y="158395"/>
                  </a:lnTo>
                  <a:lnTo>
                    <a:pt x="91693" y="158592"/>
                  </a:lnTo>
                  <a:lnTo>
                    <a:pt x="91307" y="158998"/>
                  </a:lnTo>
                  <a:lnTo>
                    <a:pt x="90931" y="159419"/>
                  </a:lnTo>
                  <a:lnTo>
                    <a:pt x="90677" y="159415"/>
                  </a:lnTo>
                  <a:lnTo>
                    <a:pt x="90215" y="159328"/>
                  </a:lnTo>
                  <a:lnTo>
                    <a:pt x="89671" y="159253"/>
                  </a:lnTo>
                  <a:lnTo>
                    <a:pt x="88997" y="159187"/>
                  </a:lnTo>
                  <a:lnTo>
                    <a:pt x="88323" y="159153"/>
                  </a:lnTo>
                  <a:lnTo>
                    <a:pt x="87933" y="159153"/>
                  </a:lnTo>
                  <a:lnTo>
                    <a:pt x="86766" y="159219"/>
                  </a:lnTo>
                  <a:lnTo>
                    <a:pt x="85308" y="159256"/>
                  </a:lnTo>
                  <a:lnTo>
                    <a:pt x="84599" y="159296"/>
                  </a:lnTo>
                  <a:lnTo>
                    <a:pt x="83603" y="159438"/>
                  </a:lnTo>
                  <a:lnTo>
                    <a:pt x="82988" y="159269"/>
                  </a:lnTo>
                  <a:lnTo>
                    <a:pt x="82584" y="159074"/>
                  </a:lnTo>
                  <a:lnTo>
                    <a:pt x="81807" y="158563"/>
                  </a:lnTo>
                  <a:lnTo>
                    <a:pt x="81030" y="158042"/>
                  </a:lnTo>
                  <a:lnTo>
                    <a:pt x="80338" y="157648"/>
                  </a:lnTo>
                  <a:lnTo>
                    <a:pt x="79393" y="157138"/>
                  </a:lnTo>
                  <a:lnTo>
                    <a:pt x="78743" y="156796"/>
                  </a:lnTo>
                  <a:lnTo>
                    <a:pt x="78126" y="156605"/>
                  </a:lnTo>
                  <a:lnTo>
                    <a:pt x="77496" y="156463"/>
                  </a:lnTo>
                  <a:lnTo>
                    <a:pt x="76615" y="156322"/>
                  </a:lnTo>
                  <a:lnTo>
                    <a:pt x="76048" y="156272"/>
                  </a:lnTo>
                  <a:lnTo>
                    <a:pt x="75475" y="156258"/>
                  </a:lnTo>
                  <a:lnTo>
                    <a:pt x="74885" y="156258"/>
                  </a:lnTo>
                  <a:lnTo>
                    <a:pt x="74603" y="156307"/>
                  </a:lnTo>
                  <a:lnTo>
                    <a:pt x="74217" y="156490"/>
                  </a:lnTo>
                  <a:lnTo>
                    <a:pt x="73862" y="156792"/>
                  </a:lnTo>
                  <a:lnTo>
                    <a:pt x="73658" y="157032"/>
                  </a:lnTo>
                  <a:lnTo>
                    <a:pt x="73313" y="157582"/>
                  </a:lnTo>
                  <a:lnTo>
                    <a:pt x="72632" y="158445"/>
                  </a:lnTo>
                  <a:lnTo>
                    <a:pt x="72136" y="158964"/>
                  </a:lnTo>
                  <a:lnTo>
                    <a:pt x="71271" y="159728"/>
                  </a:lnTo>
                  <a:lnTo>
                    <a:pt x="70326" y="160325"/>
                  </a:lnTo>
                  <a:lnTo>
                    <a:pt x="69839" y="160487"/>
                  </a:lnTo>
                  <a:lnTo>
                    <a:pt x="69517" y="160556"/>
                  </a:lnTo>
                  <a:lnTo>
                    <a:pt x="69195" y="160583"/>
                  </a:lnTo>
                  <a:lnTo>
                    <a:pt x="68888" y="160483"/>
                  </a:lnTo>
                  <a:lnTo>
                    <a:pt x="68602" y="160227"/>
                  </a:lnTo>
                  <a:lnTo>
                    <a:pt x="68305" y="159991"/>
                  </a:lnTo>
                  <a:lnTo>
                    <a:pt x="67983" y="159865"/>
                  </a:lnTo>
                  <a:lnTo>
                    <a:pt x="66855" y="159579"/>
                  </a:lnTo>
                  <a:lnTo>
                    <a:pt x="66648" y="159554"/>
                  </a:lnTo>
                  <a:lnTo>
                    <a:pt x="66447" y="159565"/>
                  </a:lnTo>
                  <a:lnTo>
                    <a:pt x="66272" y="159617"/>
                  </a:lnTo>
                  <a:lnTo>
                    <a:pt x="65764" y="159904"/>
                  </a:lnTo>
                  <a:lnTo>
                    <a:pt x="65032" y="160204"/>
                  </a:lnTo>
                  <a:lnTo>
                    <a:pt x="64857" y="160202"/>
                  </a:lnTo>
                  <a:lnTo>
                    <a:pt x="64678" y="160164"/>
                  </a:lnTo>
                  <a:lnTo>
                    <a:pt x="64499" y="160102"/>
                  </a:lnTo>
                  <a:lnTo>
                    <a:pt x="64147" y="159956"/>
                  </a:lnTo>
                  <a:lnTo>
                    <a:pt x="63736" y="159733"/>
                  </a:lnTo>
                  <a:lnTo>
                    <a:pt x="63349" y="159431"/>
                  </a:lnTo>
                  <a:lnTo>
                    <a:pt x="62967" y="159101"/>
                  </a:lnTo>
                  <a:lnTo>
                    <a:pt x="62579" y="158798"/>
                  </a:lnTo>
                  <a:lnTo>
                    <a:pt x="62169" y="158573"/>
                  </a:lnTo>
                  <a:lnTo>
                    <a:pt x="61907" y="158480"/>
                  </a:lnTo>
                  <a:lnTo>
                    <a:pt x="61637" y="158404"/>
                  </a:lnTo>
                  <a:lnTo>
                    <a:pt x="61365" y="158344"/>
                  </a:lnTo>
                  <a:lnTo>
                    <a:pt x="61090" y="158295"/>
                  </a:lnTo>
                  <a:lnTo>
                    <a:pt x="60815" y="158252"/>
                  </a:lnTo>
                  <a:lnTo>
                    <a:pt x="60278" y="158193"/>
                  </a:lnTo>
                  <a:lnTo>
                    <a:pt x="59733" y="158173"/>
                  </a:lnTo>
                  <a:lnTo>
                    <a:pt x="59187" y="158185"/>
                  </a:lnTo>
                  <a:lnTo>
                    <a:pt x="58642" y="158225"/>
                  </a:lnTo>
                  <a:lnTo>
                    <a:pt x="58102" y="158288"/>
                  </a:lnTo>
                  <a:lnTo>
                    <a:pt x="57497" y="158386"/>
                  </a:lnTo>
                  <a:lnTo>
                    <a:pt x="56894" y="158518"/>
                  </a:lnTo>
                  <a:lnTo>
                    <a:pt x="56303" y="158680"/>
                  </a:lnTo>
                  <a:lnTo>
                    <a:pt x="55703" y="158877"/>
                  </a:lnTo>
                  <a:lnTo>
                    <a:pt x="55275" y="159024"/>
                  </a:lnTo>
                  <a:lnTo>
                    <a:pt x="54793" y="159169"/>
                  </a:lnTo>
                  <a:lnTo>
                    <a:pt x="54291" y="159364"/>
                  </a:lnTo>
                  <a:lnTo>
                    <a:pt x="52747" y="160082"/>
                  </a:lnTo>
                  <a:lnTo>
                    <a:pt x="52437" y="159523"/>
                  </a:lnTo>
                  <a:lnTo>
                    <a:pt x="52296" y="159234"/>
                  </a:lnTo>
                  <a:lnTo>
                    <a:pt x="52103" y="158820"/>
                  </a:lnTo>
                  <a:lnTo>
                    <a:pt x="52062" y="158634"/>
                  </a:lnTo>
                  <a:lnTo>
                    <a:pt x="52046" y="158344"/>
                  </a:lnTo>
                  <a:lnTo>
                    <a:pt x="52051" y="158040"/>
                  </a:lnTo>
                  <a:lnTo>
                    <a:pt x="52062" y="157735"/>
                  </a:lnTo>
                  <a:lnTo>
                    <a:pt x="52051" y="157445"/>
                  </a:lnTo>
                  <a:lnTo>
                    <a:pt x="51988" y="157183"/>
                  </a:lnTo>
                  <a:lnTo>
                    <a:pt x="51802" y="156890"/>
                  </a:lnTo>
                  <a:lnTo>
                    <a:pt x="51526" y="156638"/>
                  </a:lnTo>
                  <a:lnTo>
                    <a:pt x="51194" y="156425"/>
                  </a:lnTo>
                  <a:lnTo>
                    <a:pt x="50841" y="156251"/>
                  </a:lnTo>
                  <a:lnTo>
                    <a:pt x="50500" y="156116"/>
                  </a:lnTo>
                  <a:lnTo>
                    <a:pt x="50041" y="156014"/>
                  </a:lnTo>
                  <a:lnTo>
                    <a:pt x="49554" y="156003"/>
                  </a:lnTo>
                  <a:lnTo>
                    <a:pt x="49052" y="156060"/>
                  </a:lnTo>
                  <a:lnTo>
                    <a:pt x="48550" y="156157"/>
                  </a:lnTo>
                  <a:lnTo>
                    <a:pt x="48063" y="156267"/>
                  </a:lnTo>
                  <a:lnTo>
                    <a:pt x="47635" y="156377"/>
                  </a:lnTo>
                  <a:lnTo>
                    <a:pt x="47212" y="156513"/>
                  </a:lnTo>
                  <a:lnTo>
                    <a:pt x="46792" y="156674"/>
                  </a:lnTo>
                  <a:lnTo>
                    <a:pt x="46377" y="156859"/>
                  </a:lnTo>
                  <a:lnTo>
                    <a:pt x="46005" y="157033"/>
                  </a:lnTo>
                  <a:lnTo>
                    <a:pt x="45847" y="157064"/>
                  </a:lnTo>
                  <a:lnTo>
                    <a:pt x="45686" y="157089"/>
                  </a:lnTo>
                  <a:lnTo>
                    <a:pt x="45525" y="157108"/>
                  </a:lnTo>
                  <a:lnTo>
                    <a:pt x="45364" y="157119"/>
                  </a:lnTo>
                  <a:lnTo>
                    <a:pt x="45203" y="157124"/>
                  </a:lnTo>
                  <a:lnTo>
                    <a:pt x="44844" y="157102"/>
                  </a:lnTo>
                  <a:lnTo>
                    <a:pt x="44483" y="157037"/>
                  </a:lnTo>
                  <a:lnTo>
                    <a:pt x="44123" y="156942"/>
                  </a:lnTo>
                  <a:lnTo>
                    <a:pt x="43765" y="156828"/>
                  </a:lnTo>
                  <a:lnTo>
                    <a:pt x="43411" y="156710"/>
                  </a:lnTo>
                  <a:lnTo>
                    <a:pt x="42266" y="156107"/>
                  </a:lnTo>
                  <a:lnTo>
                    <a:pt x="41191" y="155214"/>
                  </a:lnTo>
                  <a:lnTo>
                    <a:pt x="40138" y="154212"/>
                  </a:lnTo>
                  <a:lnTo>
                    <a:pt x="39063" y="153288"/>
                  </a:lnTo>
                  <a:lnTo>
                    <a:pt x="37920" y="152625"/>
                  </a:lnTo>
                  <a:lnTo>
                    <a:pt x="37467" y="152425"/>
                  </a:lnTo>
                  <a:lnTo>
                    <a:pt x="36996" y="152205"/>
                  </a:lnTo>
                  <a:lnTo>
                    <a:pt x="36525" y="152022"/>
                  </a:lnTo>
                  <a:lnTo>
                    <a:pt x="36078" y="151929"/>
                  </a:lnTo>
                  <a:lnTo>
                    <a:pt x="35672" y="151982"/>
                  </a:lnTo>
                  <a:lnTo>
                    <a:pt x="35298" y="152252"/>
                  </a:lnTo>
                  <a:lnTo>
                    <a:pt x="34969" y="152704"/>
                  </a:lnTo>
                  <a:lnTo>
                    <a:pt x="34670" y="153265"/>
                  </a:lnTo>
                  <a:lnTo>
                    <a:pt x="34388" y="153861"/>
                  </a:lnTo>
                  <a:lnTo>
                    <a:pt x="33762" y="155102"/>
                  </a:lnTo>
                  <a:lnTo>
                    <a:pt x="33453" y="155817"/>
                  </a:lnTo>
                  <a:lnTo>
                    <a:pt x="33155" y="156541"/>
                  </a:lnTo>
                  <a:lnTo>
                    <a:pt x="32847" y="157259"/>
                  </a:lnTo>
                  <a:lnTo>
                    <a:pt x="32506" y="157950"/>
                  </a:lnTo>
                  <a:lnTo>
                    <a:pt x="32038" y="158793"/>
                  </a:lnTo>
                  <a:lnTo>
                    <a:pt x="31546" y="159623"/>
                  </a:lnTo>
                  <a:lnTo>
                    <a:pt x="31023" y="160428"/>
                  </a:lnTo>
                  <a:lnTo>
                    <a:pt x="30469" y="161191"/>
                  </a:lnTo>
                  <a:lnTo>
                    <a:pt x="29874" y="161898"/>
                  </a:lnTo>
                  <a:lnTo>
                    <a:pt x="29229" y="162501"/>
                  </a:lnTo>
                  <a:lnTo>
                    <a:pt x="28520" y="163024"/>
                  </a:lnTo>
                  <a:lnTo>
                    <a:pt x="27793" y="163521"/>
                  </a:lnTo>
                  <a:lnTo>
                    <a:pt x="27087" y="164046"/>
                  </a:lnTo>
                  <a:lnTo>
                    <a:pt x="26442" y="164652"/>
                  </a:lnTo>
                  <a:lnTo>
                    <a:pt x="25835" y="165436"/>
                  </a:lnTo>
                  <a:lnTo>
                    <a:pt x="25294" y="166307"/>
                  </a:lnTo>
                  <a:lnTo>
                    <a:pt x="24784" y="167216"/>
                  </a:lnTo>
                  <a:lnTo>
                    <a:pt x="24264" y="168119"/>
                  </a:lnTo>
                  <a:lnTo>
                    <a:pt x="23698" y="168967"/>
                  </a:lnTo>
                  <a:lnTo>
                    <a:pt x="23381" y="169432"/>
                  </a:lnTo>
                  <a:lnTo>
                    <a:pt x="23069" y="169930"/>
                  </a:lnTo>
                  <a:lnTo>
                    <a:pt x="22747" y="170402"/>
                  </a:lnTo>
                  <a:lnTo>
                    <a:pt x="22401" y="170789"/>
                  </a:lnTo>
                  <a:lnTo>
                    <a:pt x="22019" y="171032"/>
                  </a:lnTo>
                  <a:lnTo>
                    <a:pt x="21620" y="171125"/>
                  </a:lnTo>
                  <a:lnTo>
                    <a:pt x="21178" y="171132"/>
                  </a:lnTo>
                  <a:lnTo>
                    <a:pt x="20726" y="171060"/>
                  </a:lnTo>
                  <a:lnTo>
                    <a:pt x="20297" y="170917"/>
                  </a:lnTo>
                  <a:lnTo>
                    <a:pt x="19923" y="170711"/>
                  </a:lnTo>
                  <a:lnTo>
                    <a:pt x="19598" y="170405"/>
                  </a:lnTo>
                  <a:lnTo>
                    <a:pt x="19315" y="169998"/>
                  </a:lnTo>
                  <a:lnTo>
                    <a:pt x="19066" y="169530"/>
                  </a:lnTo>
                  <a:lnTo>
                    <a:pt x="18840" y="169036"/>
                  </a:lnTo>
                  <a:lnTo>
                    <a:pt x="18626" y="168554"/>
                  </a:lnTo>
                  <a:lnTo>
                    <a:pt x="18345" y="167755"/>
                  </a:lnTo>
                  <a:lnTo>
                    <a:pt x="18156" y="166896"/>
                  </a:lnTo>
                  <a:lnTo>
                    <a:pt x="17999" y="166015"/>
                  </a:lnTo>
                  <a:lnTo>
                    <a:pt x="17819" y="165148"/>
                  </a:lnTo>
                  <a:lnTo>
                    <a:pt x="17557" y="164331"/>
                  </a:lnTo>
                  <a:lnTo>
                    <a:pt x="17223" y="163664"/>
                  </a:lnTo>
                  <a:lnTo>
                    <a:pt x="16827" y="163034"/>
                  </a:lnTo>
                  <a:lnTo>
                    <a:pt x="16411" y="162417"/>
                  </a:lnTo>
                  <a:lnTo>
                    <a:pt x="16016" y="161786"/>
                  </a:lnTo>
                  <a:lnTo>
                    <a:pt x="15689" y="161117"/>
                  </a:lnTo>
                  <a:lnTo>
                    <a:pt x="15358" y="160202"/>
                  </a:lnTo>
                  <a:lnTo>
                    <a:pt x="15087" y="159239"/>
                  </a:lnTo>
                  <a:lnTo>
                    <a:pt x="14876" y="158246"/>
                  </a:lnTo>
                  <a:lnTo>
                    <a:pt x="14732" y="157244"/>
                  </a:lnTo>
                  <a:lnTo>
                    <a:pt x="14658" y="156251"/>
                  </a:lnTo>
                  <a:lnTo>
                    <a:pt x="14633" y="156077"/>
                  </a:lnTo>
                  <a:lnTo>
                    <a:pt x="14573" y="155876"/>
                  </a:lnTo>
                  <a:lnTo>
                    <a:pt x="14520" y="155674"/>
                  </a:lnTo>
                  <a:lnTo>
                    <a:pt x="14471" y="155469"/>
                  </a:lnTo>
                  <a:lnTo>
                    <a:pt x="14430" y="155263"/>
                  </a:lnTo>
                  <a:lnTo>
                    <a:pt x="14357" y="154736"/>
                  </a:lnTo>
                  <a:lnTo>
                    <a:pt x="14329" y="154193"/>
                  </a:lnTo>
                  <a:lnTo>
                    <a:pt x="14336" y="153642"/>
                  </a:lnTo>
                  <a:lnTo>
                    <a:pt x="14372" y="153093"/>
                  </a:lnTo>
                  <a:lnTo>
                    <a:pt x="14430" y="152555"/>
                  </a:lnTo>
                  <a:lnTo>
                    <a:pt x="14544" y="151949"/>
                  </a:lnTo>
                  <a:lnTo>
                    <a:pt x="14714" y="151354"/>
                  </a:lnTo>
                  <a:lnTo>
                    <a:pt x="15106" y="150171"/>
                  </a:lnTo>
                  <a:lnTo>
                    <a:pt x="15270" y="149570"/>
                  </a:lnTo>
                  <a:lnTo>
                    <a:pt x="15438" y="148917"/>
                  </a:lnTo>
                  <a:lnTo>
                    <a:pt x="15623" y="148250"/>
                  </a:lnTo>
                  <a:lnTo>
                    <a:pt x="15781" y="147583"/>
                  </a:lnTo>
                  <a:lnTo>
                    <a:pt x="15868" y="146932"/>
                  </a:lnTo>
                  <a:lnTo>
                    <a:pt x="15841" y="146311"/>
                  </a:lnTo>
                  <a:lnTo>
                    <a:pt x="15706" y="145823"/>
                  </a:lnTo>
                  <a:lnTo>
                    <a:pt x="15488" y="145357"/>
                  </a:lnTo>
                  <a:lnTo>
                    <a:pt x="14963" y="144441"/>
                  </a:lnTo>
                  <a:lnTo>
                    <a:pt x="14735" y="143969"/>
                  </a:lnTo>
                  <a:lnTo>
                    <a:pt x="14506" y="143468"/>
                  </a:lnTo>
                  <a:lnTo>
                    <a:pt x="14241" y="142926"/>
                  </a:lnTo>
                  <a:lnTo>
                    <a:pt x="14007" y="142397"/>
                  </a:lnTo>
                  <a:lnTo>
                    <a:pt x="13870" y="141931"/>
                  </a:lnTo>
                  <a:lnTo>
                    <a:pt x="13896" y="141582"/>
                  </a:lnTo>
                  <a:lnTo>
                    <a:pt x="14057" y="141351"/>
                  </a:lnTo>
                  <a:lnTo>
                    <a:pt x="14286" y="141159"/>
                  </a:lnTo>
                  <a:lnTo>
                    <a:pt x="14556" y="140999"/>
                  </a:lnTo>
                  <a:lnTo>
                    <a:pt x="14842" y="140866"/>
                  </a:lnTo>
                  <a:lnTo>
                    <a:pt x="15117" y="140755"/>
                  </a:lnTo>
                  <a:lnTo>
                    <a:pt x="15525" y="140659"/>
                  </a:lnTo>
                  <a:lnTo>
                    <a:pt x="15957" y="140649"/>
                  </a:lnTo>
                  <a:lnTo>
                    <a:pt x="16401" y="140688"/>
                  </a:lnTo>
                  <a:lnTo>
                    <a:pt x="16849" y="140736"/>
                  </a:lnTo>
                  <a:lnTo>
                    <a:pt x="17290" y="140755"/>
                  </a:lnTo>
                  <a:lnTo>
                    <a:pt x="17895" y="140771"/>
                  </a:lnTo>
                  <a:lnTo>
                    <a:pt x="18509" y="140809"/>
                  </a:lnTo>
                  <a:lnTo>
                    <a:pt x="19119" y="140827"/>
                  </a:lnTo>
                  <a:lnTo>
                    <a:pt x="19709" y="140778"/>
                  </a:lnTo>
                  <a:lnTo>
                    <a:pt x="20265" y="140618"/>
                  </a:lnTo>
                  <a:lnTo>
                    <a:pt x="20628" y="140460"/>
                  </a:lnTo>
                  <a:lnTo>
                    <a:pt x="21014" y="140275"/>
                  </a:lnTo>
                  <a:lnTo>
                    <a:pt x="21375" y="140059"/>
                  </a:lnTo>
                  <a:lnTo>
                    <a:pt x="21663" y="139807"/>
                  </a:lnTo>
                  <a:lnTo>
                    <a:pt x="21828" y="139516"/>
                  </a:lnTo>
                  <a:lnTo>
                    <a:pt x="21871" y="139261"/>
                  </a:lnTo>
                  <a:lnTo>
                    <a:pt x="21871" y="138983"/>
                  </a:lnTo>
                  <a:lnTo>
                    <a:pt x="21836" y="138694"/>
                  </a:lnTo>
                  <a:lnTo>
                    <a:pt x="21781" y="138408"/>
                  </a:lnTo>
                  <a:lnTo>
                    <a:pt x="21714" y="138139"/>
                  </a:lnTo>
                  <a:lnTo>
                    <a:pt x="21564" y="137757"/>
                  </a:lnTo>
                  <a:lnTo>
                    <a:pt x="21351" y="137399"/>
                  </a:lnTo>
                  <a:lnTo>
                    <a:pt x="21095" y="137058"/>
                  </a:lnTo>
                  <a:lnTo>
                    <a:pt x="20828" y="136726"/>
                  </a:lnTo>
                  <a:lnTo>
                    <a:pt x="20570" y="136394"/>
                  </a:lnTo>
                  <a:lnTo>
                    <a:pt x="20171" y="135867"/>
                  </a:lnTo>
                  <a:lnTo>
                    <a:pt x="19754" y="135357"/>
                  </a:lnTo>
                  <a:lnTo>
                    <a:pt x="19324" y="134863"/>
                  </a:lnTo>
                  <a:lnTo>
                    <a:pt x="18882" y="134382"/>
                  </a:lnTo>
                  <a:lnTo>
                    <a:pt x="18435" y="133915"/>
                  </a:lnTo>
                  <a:lnTo>
                    <a:pt x="18036" y="133518"/>
                  </a:lnTo>
                  <a:lnTo>
                    <a:pt x="17630" y="133134"/>
                  </a:lnTo>
                  <a:lnTo>
                    <a:pt x="17216" y="132759"/>
                  </a:lnTo>
                  <a:lnTo>
                    <a:pt x="16797" y="132392"/>
                  </a:lnTo>
                  <a:lnTo>
                    <a:pt x="15643" y="131415"/>
                  </a:lnTo>
                  <a:lnTo>
                    <a:pt x="15271" y="131115"/>
                  </a:lnTo>
                  <a:lnTo>
                    <a:pt x="14893" y="130829"/>
                  </a:lnTo>
                  <a:lnTo>
                    <a:pt x="14507" y="130563"/>
                  </a:lnTo>
                  <a:lnTo>
                    <a:pt x="14117" y="130314"/>
                  </a:lnTo>
                  <a:lnTo>
                    <a:pt x="13719" y="130074"/>
                  </a:lnTo>
                  <a:lnTo>
                    <a:pt x="13314" y="129854"/>
                  </a:lnTo>
                  <a:lnTo>
                    <a:pt x="12904" y="129661"/>
                  </a:lnTo>
                  <a:lnTo>
                    <a:pt x="12485" y="129507"/>
                  </a:lnTo>
                  <a:lnTo>
                    <a:pt x="12134" y="129412"/>
                  </a:lnTo>
                  <a:lnTo>
                    <a:pt x="11778" y="129341"/>
                  </a:lnTo>
                  <a:lnTo>
                    <a:pt x="11416" y="129290"/>
                  </a:lnTo>
                  <a:lnTo>
                    <a:pt x="11054" y="129254"/>
                  </a:lnTo>
                  <a:lnTo>
                    <a:pt x="10694" y="129232"/>
                  </a:lnTo>
                  <a:lnTo>
                    <a:pt x="10334" y="129221"/>
                  </a:lnTo>
                  <a:lnTo>
                    <a:pt x="9975" y="129225"/>
                  </a:lnTo>
                  <a:lnTo>
                    <a:pt x="9616" y="129243"/>
                  </a:lnTo>
                  <a:lnTo>
                    <a:pt x="9257" y="129276"/>
                  </a:lnTo>
                  <a:lnTo>
                    <a:pt x="8901" y="129324"/>
                  </a:lnTo>
                  <a:lnTo>
                    <a:pt x="8698" y="129444"/>
                  </a:lnTo>
                  <a:lnTo>
                    <a:pt x="8459" y="129477"/>
                  </a:lnTo>
                  <a:lnTo>
                    <a:pt x="8184" y="129465"/>
                  </a:lnTo>
                  <a:lnTo>
                    <a:pt x="7899" y="129441"/>
                  </a:lnTo>
                  <a:lnTo>
                    <a:pt x="7632" y="129436"/>
                  </a:lnTo>
                  <a:lnTo>
                    <a:pt x="7035" y="129496"/>
                  </a:lnTo>
                  <a:lnTo>
                    <a:pt x="6837" y="129502"/>
                  </a:lnTo>
                  <a:lnTo>
                    <a:pt x="6642" y="129486"/>
                  </a:lnTo>
                  <a:lnTo>
                    <a:pt x="6440" y="129451"/>
                  </a:lnTo>
                  <a:lnTo>
                    <a:pt x="6236" y="129402"/>
                  </a:lnTo>
                  <a:lnTo>
                    <a:pt x="6035" y="129335"/>
                  </a:lnTo>
                  <a:lnTo>
                    <a:pt x="5845" y="129246"/>
                  </a:lnTo>
                  <a:lnTo>
                    <a:pt x="5546" y="129020"/>
                  </a:lnTo>
                  <a:lnTo>
                    <a:pt x="5428" y="128892"/>
                  </a:lnTo>
                  <a:lnTo>
                    <a:pt x="5317" y="128751"/>
                  </a:lnTo>
                  <a:lnTo>
                    <a:pt x="5215" y="128601"/>
                  </a:lnTo>
                  <a:lnTo>
                    <a:pt x="5124" y="128447"/>
                  </a:lnTo>
                  <a:lnTo>
                    <a:pt x="4980" y="128057"/>
                  </a:lnTo>
                  <a:lnTo>
                    <a:pt x="4916" y="127604"/>
                  </a:lnTo>
                  <a:lnTo>
                    <a:pt x="4895" y="127115"/>
                  </a:lnTo>
                  <a:lnTo>
                    <a:pt x="4885" y="126618"/>
                  </a:lnTo>
                  <a:lnTo>
                    <a:pt x="4849" y="126139"/>
                  </a:lnTo>
                  <a:lnTo>
                    <a:pt x="4724" y="124953"/>
                  </a:lnTo>
                  <a:lnTo>
                    <a:pt x="4617" y="123755"/>
                  </a:lnTo>
                  <a:lnTo>
                    <a:pt x="4486" y="122565"/>
                  </a:lnTo>
                  <a:lnTo>
                    <a:pt x="4289" y="121408"/>
                  </a:lnTo>
                  <a:lnTo>
                    <a:pt x="3986" y="120305"/>
                  </a:lnTo>
                  <a:lnTo>
                    <a:pt x="3703" y="119436"/>
                  </a:lnTo>
                  <a:lnTo>
                    <a:pt x="3545" y="119010"/>
                  </a:lnTo>
                  <a:lnTo>
                    <a:pt x="3356" y="118624"/>
                  </a:lnTo>
                  <a:lnTo>
                    <a:pt x="3122" y="118301"/>
                  </a:lnTo>
                  <a:lnTo>
                    <a:pt x="2843" y="118063"/>
                  </a:lnTo>
                  <a:lnTo>
                    <a:pt x="2519" y="117881"/>
                  </a:lnTo>
                  <a:lnTo>
                    <a:pt x="2168" y="117736"/>
                  </a:lnTo>
                  <a:lnTo>
                    <a:pt x="1456" y="117490"/>
                  </a:lnTo>
                  <a:lnTo>
                    <a:pt x="1037" y="117378"/>
                  </a:lnTo>
                  <a:lnTo>
                    <a:pt x="604" y="117312"/>
                  </a:lnTo>
                  <a:lnTo>
                    <a:pt x="168" y="117255"/>
                  </a:lnTo>
                  <a:lnTo>
                    <a:pt x="0" y="117220"/>
                  </a:lnTo>
                  <a:lnTo>
                    <a:pt x="265" y="116721"/>
                  </a:lnTo>
                  <a:lnTo>
                    <a:pt x="471" y="116421"/>
                  </a:lnTo>
                  <a:lnTo>
                    <a:pt x="1346" y="115182"/>
                  </a:lnTo>
                  <a:lnTo>
                    <a:pt x="2153" y="113938"/>
                  </a:lnTo>
                  <a:lnTo>
                    <a:pt x="2363" y="113610"/>
                  </a:lnTo>
                  <a:lnTo>
                    <a:pt x="5308" y="114105"/>
                  </a:lnTo>
                  <a:lnTo>
                    <a:pt x="5922" y="113796"/>
                  </a:lnTo>
                  <a:lnTo>
                    <a:pt x="7293" y="109181"/>
                  </a:lnTo>
                  <a:lnTo>
                    <a:pt x="8202" y="106165"/>
                  </a:lnTo>
                  <a:lnTo>
                    <a:pt x="10510" y="99754"/>
                  </a:lnTo>
                  <a:lnTo>
                    <a:pt x="11060" y="99414"/>
                  </a:lnTo>
                  <a:lnTo>
                    <a:pt x="11476" y="98227"/>
                  </a:lnTo>
                  <a:lnTo>
                    <a:pt x="12921" y="96006"/>
                  </a:lnTo>
                  <a:lnTo>
                    <a:pt x="13023" y="95274"/>
                  </a:lnTo>
                  <a:lnTo>
                    <a:pt x="13049" y="94973"/>
                  </a:lnTo>
                  <a:lnTo>
                    <a:pt x="14683" y="91454"/>
                  </a:lnTo>
                  <a:lnTo>
                    <a:pt x="15357" y="88574"/>
                  </a:lnTo>
                  <a:lnTo>
                    <a:pt x="20491" y="81305"/>
                  </a:lnTo>
                  <a:lnTo>
                    <a:pt x="21920" y="80181"/>
                  </a:lnTo>
                  <a:lnTo>
                    <a:pt x="22583" y="80575"/>
                  </a:lnTo>
                  <a:lnTo>
                    <a:pt x="23641" y="81878"/>
                  </a:lnTo>
                  <a:lnTo>
                    <a:pt x="24901" y="81642"/>
                  </a:lnTo>
                  <a:lnTo>
                    <a:pt x="37694" y="83743"/>
                  </a:lnTo>
                  <a:lnTo>
                    <a:pt x="47801" y="85400"/>
                  </a:lnTo>
                  <a:lnTo>
                    <a:pt x="48501" y="85634"/>
                  </a:lnTo>
                  <a:lnTo>
                    <a:pt x="49122" y="85824"/>
                  </a:lnTo>
                  <a:lnTo>
                    <a:pt x="56080" y="83126"/>
                  </a:lnTo>
                  <a:lnTo>
                    <a:pt x="59773" y="81843"/>
                  </a:lnTo>
                  <a:lnTo>
                    <a:pt x="60651" y="81017"/>
                  </a:lnTo>
                  <a:lnTo>
                    <a:pt x="62591" y="79110"/>
                  </a:lnTo>
                  <a:lnTo>
                    <a:pt x="65144" y="76526"/>
                  </a:lnTo>
                  <a:lnTo>
                    <a:pt x="71014" y="74260"/>
                  </a:lnTo>
                  <a:lnTo>
                    <a:pt x="72154" y="73804"/>
                  </a:lnTo>
                  <a:lnTo>
                    <a:pt x="72534" y="73668"/>
                  </a:lnTo>
                  <a:lnTo>
                    <a:pt x="74211" y="72596"/>
                  </a:lnTo>
                  <a:lnTo>
                    <a:pt x="73967" y="72199"/>
                  </a:lnTo>
                  <a:lnTo>
                    <a:pt x="72732" y="70479"/>
                  </a:lnTo>
                  <a:lnTo>
                    <a:pt x="73603" y="69854"/>
                  </a:lnTo>
                  <a:lnTo>
                    <a:pt x="73148" y="69202"/>
                  </a:lnTo>
                  <a:lnTo>
                    <a:pt x="72633" y="68472"/>
                  </a:lnTo>
                  <a:lnTo>
                    <a:pt x="72134" y="67762"/>
                  </a:lnTo>
                  <a:lnTo>
                    <a:pt x="72028" y="67619"/>
                  </a:lnTo>
                  <a:lnTo>
                    <a:pt x="71643" y="67067"/>
                  </a:lnTo>
                  <a:lnTo>
                    <a:pt x="71497" y="67167"/>
                  </a:lnTo>
                  <a:lnTo>
                    <a:pt x="70931" y="67577"/>
                  </a:lnTo>
                  <a:lnTo>
                    <a:pt x="69712" y="65883"/>
                  </a:lnTo>
                  <a:lnTo>
                    <a:pt x="70804" y="65084"/>
                  </a:lnTo>
                  <a:lnTo>
                    <a:pt x="70928" y="65216"/>
                  </a:lnTo>
                  <a:lnTo>
                    <a:pt x="71747" y="65985"/>
                  </a:lnTo>
                  <a:lnTo>
                    <a:pt x="73534" y="64710"/>
                  </a:lnTo>
                  <a:lnTo>
                    <a:pt x="74143" y="64176"/>
                  </a:lnTo>
                  <a:lnTo>
                    <a:pt x="75807" y="63351"/>
                  </a:lnTo>
                  <a:lnTo>
                    <a:pt x="76496" y="63029"/>
                  </a:lnTo>
                  <a:lnTo>
                    <a:pt x="84077" y="59333"/>
                  </a:lnTo>
                  <a:lnTo>
                    <a:pt x="84534" y="59135"/>
                  </a:lnTo>
                  <a:lnTo>
                    <a:pt x="84979" y="58942"/>
                  </a:lnTo>
                  <a:lnTo>
                    <a:pt x="86682" y="56796"/>
                  </a:lnTo>
                  <a:lnTo>
                    <a:pt x="87210" y="56420"/>
                  </a:lnTo>
                  <a:lnTo>
                    <a:pt x="88252" y="55850"/>
                  </a:lnTo>
                  <a:lnTo>
                    <a:pt x="90980" y="55958"/>
                  </a:lnTo>
                  <a:lnTo>
                    <a:pt x="98407" y="52339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6" name="pg176"/>
            <p:cNvSpPr/>
            <p:nvPr/>
          </p:nvSpPr>
          <p:spPr>
            <a:xfrm>
              <a:off x="6113450" y="3987653"/>
              <a:ext cx="166338" cy="223420"/>
            </a:xfrm>
            <a:custGeom>
              <a:avLst/>
              <a:gdLst/>
              <a:ahLst/>
              <a:cxnLst/>
              <a:rect l="0" t="0" r="0" b="0"/>
              <a:pathLst>
                <a:path w="166338" h="223420">
                  <a:moveTo>
                    <a:pt x="63300" y="210594"/>
                  </a:moveTo>
                  <a:lnTo>
                    <a:pt x="63237" y="210460"/>
                  </a:lnTo>
                  <a:lnTo>
                    <a:pt x="63086" y="210326"/>
                  </a:lnTo>
                  <a:lnTo>
                    <a:pt x="62881" y="210197"/>
                  </a:lnTo>
                  <a:lnTo>
                    <a:pt x="62460" y="209967"/>
                  </a:lnTo>
                  <a:lnTo>
                    <a:pt x="62235" y="209851"/>
                  </a:lnTo>
                  <a:lnTo>
                    <a:pt x="61681" y="209606"/>
                  </a:lnTo>
                  <a:lnTo>
                    <a:pt x="61256" y="209433"/>
                  </a:lnTo>
                  <a:lnTo>
                    <a:pt x="60828" y="209276"/>
                  </a:lnTo>
                  <a:lnTo>
                    <a:pt x="60642" y="209216"/>
                  </a:lnTo>
                  <a:lnTo>
                    <a:pt x="60079" y="209054"/>
                  </a:lnTo>
                  <a:lnTo>
                    <a:pt x="59892" y="208994"/>
                  </a:lnTo>
                  <a:lnTo>
                    <a:pt x="59647" y="208901"/>
                  </a:lnTo>
                  <a:lnTo>
                    <a:pt x="58916" y="208590"/>
                  </a:lnTo>
                  <a:lnTo>
                    <a:pt x="58671" y="208495"/>
                  </a:lnTo>
                  <a:lnTo>
                    <a:pt x="58434" y="208413"/>
                  </a:lnTo>
                  <a:lnTo>
                    <a:pt x="58196" y="208336"/>
                  </a:lnTo>
                  <a:lnTo>
                    <a:pt x="57719" y="208192"/>
                  </a:lnTo>
                  <a:lnTo>
                    <a:pt x="57231" y="208055"/>
                  </a:lnTo>
                  <a:lnTo>
                    <a:pt x="56984" y="207989"/>
                  </a:lnTo>
                  <a:lnTo>
                    <a:pt x="56654" y="207911"/>
                  </a:lnTo>
                  <a:lnTo>
                    <a:pt x="56245" y="207829"/>
                  </a:lnTo>
                  <a:lnTo>
                    <a:pt x="56041" y="207787"/>
                  </a:lnTo>
                  <a:lnTo>
                    <a:pt x="55838" y="207740"/>
                  </a:lnTo>
                  <a:lnTo>
                    <a:pt x="55674" y="207697"/>
                  </a:lnTo>
                  <a:lnTo>
                    <a:pt x="55020" y="207509"/>
                  </a:lnTo>
                  <a:lnTo>
                    <a:pt x="54260" y="207297"/>
                  </a:lnTo>
                  <a:lnTo>
                    <a:pt x="53754" y="207151"/>
                  </a:lnTo>
                  <a:lnTo>
                    <a:pt x="52778" y="206840"/>
                  </a:lnTo>
                  <a:lnTo>
                    <a:pt x="52533" y="206767"/>
                  </a:lnTo>
                  <a:lnTo>
                    <a:pt x="52246" y="206686"/>
                  </a:lnTo>
                  <a:lnTo>
                    <a:pt x="51959" y="206610"/>
                  </a:lnTo>
                  <a:lnTo>
                    <a:pt x="51676" y="206544"/>
                  </a:lnTo>
                  <a:lnTo>
                    <a:pt x="51124" y="206434"/>
                  </a:lnTo>
                  <a:lnTo>
                    <a:pt x="50124" y="206204"/>
                  </a:lnTo>
                  <a:lnTo>
                    <a:pt x="49691" y="206119"/>
                  </a:lnTo>
                  <a:lnTo>
                    <a:pt x="49041" y="205999"/>
                  </a:lnTo>
                  <a:lnTo>
                    <a:pt x="47834" y="205770"/>
                  </a:lnTo>
                  <a:lnTo>
                    <a:pt x="46968" y="205626"/>
                  </a:lnTo>
                  <a:lnTo>
                    <a:pt x="46590" y="205577"/>
                  </a:lnTo>
                  <a:lnTo>
                    <a:pt x="46416" y="205562"/>
                  </a:lnTo>
                  <a:lnTo>
                    <a:pt x="45719" y="205526"/>
                  </a:lnTo>
                  <a:lnTo>
                    <a:pt x="44993" y="205473"/>
                  </a:lnTo>
                  <a:lnTo>
                    <a:pt x="44750" y="205458"/>
                  </a:lnTo>
                  <a:lnTo>
                    <a:pt x="44508" y="205449"/>
                  </a:lnTo>
                  <a:lnTo>
                    <a:pt x="44276" y="205448"/>
                  </a:lnTo>
                  <a:lnTo>
                    <a:pt x="43580" y="205465"/>
                  </a:lnTo>
                  <a:lnTo>
                    <a:pt x="43349" y="205462"/>
                  </a:lnTo>
                  <a:lnTo>
                    <a:pt x="42975" y="205433"/>
                  </a:lnTo>
                  <a:lnTo>
                    <a:pt x="42601" y="205384"/>
                  </a:lnTo>
                  <a:lnTo>
                    <a:pt x="41853" y="205272"/>
                  </a:lnTo>
                  <a:lnTo>
                    <a:pt x="41478" y="205232"/>
                  </a:lnTo>
                  <a:lnTo>
                    <a:pt x="40940" y="205183"/>
                  </a:lnTo>
                  <a:lnTo>
                    <a:pt x="40759" y="205176"/>
                  </a:lnTo>
                  <a:lnTo>
                    <a:pt x="40580" y="205180"/>
                  </a:lnTo>
                  <a:lnTo>
                    <a:pt x="40364" y="205200"/>
                  </a:lnTo>
                  <a:lnTo>
                    <a:pt x="40146" y="205232"/>
                  </a:lnTo>
                  <a:lnTo>
                    <a:pt x="39929" y="205278"/>
                  </a:lnTo>
                  <a:lnTo>
                    <a:pt x="39715" y="205337"/>
                  </a:lnTo>
                  <a:lnTo>
                    <a:pt x="39507" y="205410"/>
                  </a:lnTo>
                  <a:lnTo>
                    <a:pt x="39328" y="205488"/>
                  </a:lnTo>
                  <a:lnTo>
                    <a:pt x="39153" y="205576"/>
                  </a:lnTo>
                  <a:lnTo>
                    <a:pt x="38980" y="205675"/>
                  </a:lnTo>
                  <a:lnTo>
                    <a:pt x="38810" y="205783"/>
                  </a:lnTo>
                  <a:lnTo>
                    <a:pt x="38647" y="205897"/>
                  </a:lnTo>
                  <a:lnTo>
                    <a:pt x="38473" y="206035"/>
                  </a:lnTo>
                  <a:lnTo>
                    <a:pt x="38306" y="206188"/>
                  </a:lnTo>
                  <a:lnTo>
                    <a:pt x="37982" y="206509"/>
                  </a:lnTo>
                  <a:lnTo>
                    <a:pt x="37605" y="206863"/>
                  </a:lnTo>
                  <a:lnTo>
                    <a:pt x="37395" y="207067"/>
                  </a:lnTo>
                  <a:lnTo>
                    <a:pt x="37183" y="207265"/>
                  </a:lnTo>
                  <a:lnTo>
                    <a:pt x="36964" y="207446"/>
                  </a:lnTo>
                  <a:lnTo>
                    <a:pt x="36733" y="207599"/>
                  </a:lnTo>
                  <a:lnTo>
                    <a:pt x="36576" y="207687"/>
                  </a:lnTo>
                  <a:lnTo>
                    <a:pt x="36415" y="207770"/>
                  </a:lnTo>
                  <a:lnTo>
                    <a:pt x="36252" y="207843"/>
                  </a:lnTo>
                  <a:lnTo>
                    <a:pt x="36086" y="207899"/>
                  </a:lnTo>
                  <a:lnTo>
                    <a:pt x="35920" y="207932"/>
                  </a:lnTo>
                  <a:lnTo>
                    <a:pt x="35729" y="207935"/>
                  </a:lnTo>
                  <a:lnTo>
                    <a:pt x="35535" y="207905"/>
                  </a:lnTo>
                  <a:lnTo>
                    <a:pt x="35340" y="207855"/>
                  </a:lnTo>
                  <a:lnTo>
                    <a:pt x="34829" y="207706"/>
                  </a:lnTo>
                  <a:lnTo>
                    <a:pt x="34233" y="207504"/>
                  </a:lnTo>
                  <a:lnTo>
                    <a:pt x="34080" y="207433"/>
                  </a:lnTo>
                  <a:lnTo>
                    <a:pt x="33949" y="207367"/>
                  </a:lnTo>
                  <a:lnTo>
                    <a:pt x="33820" y="207297"/>
                  </a:lnTo>
                  <a:lnTo>
                    <a:pt x="33432" y="207074"/>
                  </a:lnTo>
                  <a:lnTo>
                    <a:pt x="33103" y="206897"/>
                  </a:lnTo>
                  <a:lnTo>
                    <a:pt x="32940" y="206806"/>
                  </a:lnTo>
                  <a:lnTo>
                    <a:pt x="32782" y="206705"/>
                  </a:lnTo>
                  <a:lnTo>
                    <a:pt x="32513" y="206462"/>
                  </a:lnTo>
                  <a:lnTo>
                    <a:pt x="32400" y="206322"/>
                  </a:lnTo>
                  <a:lnTo>
                    <a:pt x="32185" y="206026"/>
                  </a:lnTo>
                  <a:lnTo>
                    <a:pt x="32073" y="205884"/>
                  </a:lnTo>
                  <a:lnTo>
                    <a:pt x="31917" y="205707"/>
                  </a:lnTo>
                  <a:lnTo>
                    <a:pt x="31599" y="205362"/>
                  </a:lnTo>
                  <a:lnTo>
                    <a:pt x="30985" y="204725"/>
                  </a:lnTo>
                  <a:lnTo>
                    <a:pt x="30690" y="204433"/>
                  </a:lnTo>
                  <a:lnTo>
                    <a:pt x="30536" y="204297"/>
                  </a:lnTo>
                  <a:lnTo>
                    <a:pt x="30368" y="204167"/>
                  </a:lnTo>
                  <a:lnTo>
                    <a:pt x="29844" y="203812"/>
                  </a:lnTo>
                  <a:lnTo>
                    <a:pt x="29675" y="203682"/>
                  </a:lnTo>
                  <a:lnTo>
                    <a:pt x="29507" y="203531"/>
                  </a:lnTo>
                  <a:lnTo>
                    <a:pt x="29346" y="203369"/>
                  </a:lnTo>
                  <a:lnTo>
                    <a:pt x="29030" y="203037"/>
                  </a:lnTo>
                  <a:lnTo>
                    <a:pt x="28867" y="202876"/>
                  </a:lnTo>
                  <a:lnTo>
                    <a:pt x="28701" y="202723"/>
                  </a:lnTo>
                  <a:lnTo>
                    <a:pt x="28531" y="202575"/>
                  </a:lnTo>
                  <a:lnTo>
                    <a:pt x="28192" y="202277"/>
                  </a:lnTo>
                  <a:lnTo>
                    <a:pt x="28028" y="202121"/>
                  </a:lnTo>
                  <a:lnTo>
                    <a:pt x="27704" y="201798"/>
                  </a:lnTo>
                  <a:lnTo>
                    <a:pt x="27548" y="201631"/>
                  </a:lnTo>
                  <a:lnTo>
                    <a:pt x="27395" y="201458"/>
                  </a:lnTo>
                  <a:lnTo>
                    <a:pt x="27251" y="201276"/>
                  </a:lnTo>
                  <a:lnTo>
                    <a:pt x="27140" y="201115"/>
                  </a:lnTo>
                  <a:lnTo>
                    <a:pt x="27036" y="200946"/>
                  </a:lnTo>
                  <a:lnTo>
                    <a:pt x="26835" y="200600"/>
                  </a:lnTo>
                  <a:lnTo>
                    <a:pt x="26731" y="200431"/>
                  </a:lnTo>
                  <a:lnTo>
                    <a:pt x="26630" y="200280"/>
                  </a:lnTo>
                  <a:lnTo>
                    <a:pt x="26422" y="199984"/>
                  </a:lnTo>
                  <a:lnTo>
                    <a:pt x="26321" y="199832"/>
                  </a:lnTo>
                  <a:lnTo>
                    <a:pt x="26165" y="199563"/>
                  </a:lnTo>
                  <a:lnTo>
                    <a:pt x="25939" y="199100"/>
                  </a:lnTo>
                  <a:lnTo>
                    <a:pt x="25833" y="198911"/>
                  </a:lnTo>
                  <a:lnTo>
                    <a:pt x="25722" y="198725"/>
                  </a:lnTo>
                  <a:lnTo>
                    <a:pt x="25376" y="198179"/>
                  </a:lnTo>
                  <a:lnTo>
                    <a:pt x="24903" y="197477"/>
                  </a:lnTo>
                  <a:lnTo>
                    <a:pt x="24791" y="197295"/>
                  </a:lnTo>
                  <a:lnTo>
                    <a:pt x="24680" y="197086"/>
                  </a:lnTo>
                  <a:lnTo>
                    <a:pt x="24481" y="196649"/>
                  </a:lnTo>
                  <a:lnTo>
                    <a:pt x="24377" y="196435"/>
                  </a:lnTo>
                  <a:lnTo>
                    <a:pt x="24260" y="196233"/>
                  </a:lnTo>
                  <a:lnTo>
                    <a:pt x="24133" y="196047"/>
                  </a:lnTo>
                  <a:lnTo>
                    <a:pt x="23998" y="195864"/>
                  </a:lnTo>
                  <a:lnTo>
                    <a:pt x="23857" y="195691"/>
                  </a:lnTo>
                  <a:lnTo>
                    <a:pt x="23706" y="195531"/>
                  </a:lnTo>
                  <a:lnTo>
                    <a:pt x="23435" y="195311"/>
                  </a:lnTo>
                  <a:lnTo>
                    <a:pt x="22896" y="194948"/>
                  </a:lnTo>
                  <a:lnTo>
                    <a:pt x="22511" y="194519"/>
                  </a:lnTo>
                  <a:lnTo>
                    <a:pt x="22380" y="194458"/>
                  </a:lnTo>
                  <a:lnTo>
                    <a:pt x="22242" y="194417"/>
                  </a:lnTo>
                  <a:lnTo>
                    <a:pt x="21765" y="194567"/>
                  </a:lnTo>
                  <a:lnTo>
                    <a:pt x="21089" y="195169"/>
                  </a:lnTo>
                  <a:lnTo>
                    <a:pt x="20831" y="195324"/>
                  </a:lnTo>
                  <a:lnTo>
                    <a:pt x="20681" y="195407"/>
                  </a:lnTo>
                  <a:lnTo>
                    <a:pt x="20528" y="195486"/>
                  </a:lnTo>
                  <a:lnTo>
                    <a:pt x="20372" y="195557"/>
                  </a:lnTo>
                  <a:lnTo>
                    <a:pt x="20216" y="195620"/>
                  </a:lnTo>
                  <a:lnTo>
                    <a:pt x="20056" y="195670"/>
                  </a:lnTo>
                  <a:lnTo>
                    <a:pt x="19888" y="195713"/>
                  </a:lnTo>
                  <a:lnTo>
                    <a:pt x="19717" y="195747"/>
                  </a:lnTo>
                  <a:lnTo>
                    <a:pt x="19544" y="195770"/>
                  </a:lnTo>
                  <a:lnTo>
                    <a:pt x="19373" y="195775"/>
                  </a:lnTo>
                  <a:lnTo>
                    <a:pt x="19205" y="195760"/>
                  </a:lnTo>
                  <a:lnTo>
                    <a:pt x="19057" y="195725"/>
                  </a:lnTo>
                  <a:lnTo>
                    <a:pt x="18909" y="195674"/>
                  </a:lnTo>
                  <a:lnTo>
                    <a:pt x="18763" y="195609"/>
                  </a:lnTo>
                  <a:lnTo>
                    <a:pt x="18621" y="195534"/>
                  </a:lnTo>
                  <a:lnTo>
                    <a:pt x="18483" y="195453"/>
                  </a:lnTo>
                  <a:lnTo>
                    <a:pt x="18351" y="195367"/>
                  </a:lnTo>
                  <a:lnTo>
                    <a:pt x="17865" y="194941"/>
                  </a:lnTo>
                  <a:lnTo>
                    <a:pt x="17740" y="194790"/>
                  </a:lnTo>
                  <a:lnTo>
                    <a:pt x="17615" y="194626"/>
                  </a:lnTo>
                  <a:lnTo>
                    <a:pt x="17504" y="194451"/>
                  </a:lnTo>
                  <a:lnTo>
                    <a:pt x="17417" y="194269"/>
                  </a:lnTo>
                  <a:lnTo>
                    <a:pt x="17367" y="194083"/>
                  </a:lnTo>
                  <a:lnTo>
                    <a:pt x="17362" y="193902"/>
                  </a:lnTo>
                  <a:lnTo>
                    <a:pt x="17392" y="193713"/>
                  </a:lnTo>
                  <a:lnTo>
                    <a:pt x="17442" y="193520"/>
                  </a:lnTo>
                  <a:lnTo>
                    <a:pt x="17499" y="193327"/>
                  </a:lnTo>
                  <a:lnTo>
                    <a:pt x="17548" y="193136"/>
                  </a:lnTo>
                  <a:lnTo>
                    <a:pt x="17685" y="192553"/>
                  </a:lnTo>
                  <a:lnTo>
                    <a:pt x="17766" y="192094"/>
                  </a:lnTo>
                  <a:lnTo>
                    <a:pt x="17787" y="191937"/>
                  </a:lnTo>
                  <a:lnTo>
                    <a:pt x="17800" y="191780"/>
                  </a:lnTo>
                  <a:lnTo>
                    <a:pt x="17797" y="191625"/>
                  </a:lnTo>
                  <a:lnTo>
                    <a:pt x="17776" y="191460"/>
                  </a:lnTo>
                  <a:lnTo>
                    <a:pt x="17740" y="191296"/>
                  </a:lnTo>
                  <a:lnTo>
                    <a:pt x="17692" y="191133"/>
                  </a:lnTo>
                  <a:lnTo>
                    <a:pt x="17635" y="190973"/>
                  </a:lnTo>
                  <a:lnTo>
                    <a:pt x="17573" y="190819"/>
                  </a:lnTo>
                  <a:lnTo>
                    <a:pt x="17481" y="190622"/>
                  </a:lnTo>
                  <a:lnTo>
                    <a:pt x="17369" y="190434"/>
                  </a:lnTo>
                  <a:lnTo>
                    <a:pt x="17248" y="190253"/>
                  </a:lnTo>
                  <a:lnTo>
                    <a:pt x="16785" y="189583"/>
                  </a:lnTo>
                  <a:lnTo>
                    <a:pt x="16563" y="189277"/>
                  </a:lnTo>
                  <a:lnTo>
                    <a:pt x="16345" y="189008"/>
                  </a:lnTo>
                  <a:lnTo>
                    <a:pt x="15317" y="187889"/>
                  </a:lnTo>
                  <a:lnTo>
                    <a:pt x="15082" y="187608"/>
                  </a:lnTo>
                  <a:lnTo>
                    <a:pt x="14720" y="187171"/>
                  </a:lnTo>
                  <a:lnTo>
                    <a:pt x="14548" y="187059"/>
                  </a:lnTo>
                  <a:lnTo>
                    <a:pt x="14355" y="186973"/>
                  </a:lnTo>
                  <a:lnTo>
                    <a:pt x="14152" y="186914"/>
                  </a:lnTo>
                  <a:lnTo>
                    <a:pt x="13943" y="186878"/>
                  </a:lnTo>
                  <a:lnTo>
                    <a:pt x="13743" y="186864"/>
                  </a:lnTo>
                  <a:lnTo>
                    <a:pt x="13610" y="186868"/>
                  </a:lnTo>
                  <a:lnTo>
                    <a:pt x="13478" y="186884"/>
                  </a:lnTo>
                  <a:lnTo>
                    <a:pt x="13345" y="186909"/>
                  </a:lnTo>
                  <a:lnTo>
                    <a:pt x="13212" y="186941"/>
                  </a:lnTo>
                  <a:lnTo>
                    <a:pt x="13083" y="186979"/>
                  </a:lnTo>
                  <a:lnTo>
                    <a:pt x="12910" y="187045"/>
                  </a:lnTo>
                  <a:lnTo>
                    <a:pt x="12741" y="187128"/>
                  </a:lnTo>
                  <a:lnTo>
                    <a:pt x="12574" y="187221"/>
                  </a:lnTo>
                  <a:lnTo>
                    <a:pt x="12243" y="187415"/>
                  </a:lnTo>
                  <a:lnTo>
                    <a:pt x="12042" y="187546"/>
                  </a:lnTo>
                  <a:lnTo>
                    <a:pt x="11648" y="187844"/>
                  </a:lnTo>
                  <a:lnTo>
                    <a:pt x="11448" y="187958"/>
                  </a:lnTo>
                  <a:lnTo>
                    <a:pt x="11244" y="188016"/>
                  </a:lnTo>
                  <a:lnTo>
                    <a:pt x="11105" y="188021"/>
                  </a:lnTo>
                  <a:lnTo>
                    <a:pt x="10964" y="188011"/>
                  </a:lnTo>
                  <a:lnTo>
                    <a:pt x="10821" y="187985"/>
                  </a:lnTo>
                  <a:lnTo>
                    <a:pt x="10683" y="187944"/>
                  </a:lnTo>
                  <a:lnTo>
                    <a:pt x="9851" y="187053"/>
                  </a:lnTo>
                  <a:lnTo>
                    <a:pt x="9734" y="186703"/>
                  </a:lnTo>
                  <a:lnTo>
                    <a:pt x="9665" y="186478"/>
                  </a:lnTo>
                  <a:lnTo>
                    <a:pt x="9611" y="186250"/>
                  </a:lnTo>
                  <a:lnTo>
                    <a:pt x="9580" y="186054"/>
                  </a:lnTo>
                  <a:lnTo>
                    <a:pt x="9558" y="185853"/>
                  </a:lnTo>
                  <a:lnTo>
                    <a:pt x="9548" y="185650"/>
                  </a:lnTo>
                  <a:lnTo>
                    <a:pt x="9551" y="185448"/>
                  </a:lnTo>
                  <a:lnTo>
                    <a:pt x="9570" y="185251"/>
                  </a:lnTo>
                  <a:lnTo>
                    <a:pt x="9596" y="185099"/>
                  </a:lnTo>
                  <a:lnTo>
                    <a:pt x="9631" y="184949"/>
                  </a:lnTo>
                  <a:lnTo>
                    <a:pt x="9722" y="184654"/>
                  </a:lnTo>
                  <a:lnTo>
                    <a:pt x="9835" y="184331"/>
                  </a:lnTo>
                  <a:lnTo>
                    <a:pt x="9903" y="184155"/>
                  </a:lnTo>
                  <a:lnTo>
                    <a:pt x="9977" y="183983"/>
                  </a:lnTo>
                  <a:lnTo>
                    <a:pt x="10057" y="183814"/>
                  </a:lnTo>
                  <a:lnTo>
                    <a:pt x="10144" y="183651"/>
                  </a:lnTo>
                  <a:lnTo>
                    <a:pt x="10235" y="183506"/>
                  </a:lnTo>
                  <a:lnTo>
                    <a:pt x="10443" y="183233"/>
                  </a:lnTo>
                  <a:lnTo>
                    <a:pt x="10543" y="183094"/>
                  </a:lnTo>
                  <a:lnTo>
                    <a:pt x="10633" y="182947"/>
                  </a:lnTo>
                  <a:lnTo>
                    <a:pt x="10857" y="182461"/>
                  </a:lnTo>
                  <a:lnTo>
                    <a:pt x="10894" y="182333"/>
                  </a:lnTo>
                  <a:lnTo>
                    <a:pt x="10924" y="182156"/>
                  </a:lnTo>
                  <a:lnTo>
                    <a:pt x="10937" y="181972"/>
                  </a:lnTo>
                  <a:lnTo>
                    <a:pt x="10934" y="181783"/>
                  </a:lnTo>
                  <a:lnTo>
                    <a:pt x="10922" y="181595"/>
                  </a:lnTo>
                  <a:lnTo>
                    <a:pt x="10904" y="181411"/>
                  </a:lnTo>
                  <a:lnTo>
                    <a:pt x="10874" y="181225"/>
                  </a:lnTo>
                  <a:lnTo>
                    <a:pt x="10828" y="181041"/>
                  </a:lnTo>
                  <a:lnTo>
                    <a:pt x="10724" y="180675"/>
                  </a:lnTo>
                  <a:lnTo>
                    <a:pt x="10681" y="180489"/>
                  </a:lnTo>
                  <a:lnTo>
                    <a:pt x="10649" y="180288"/>
                  </a:lnTo>
                  <a:lnTo>
                    <a:pt x="10575" y="179679"/>
                  </a:lnTo>
                  <a:lnTo>
                    <a:pt x="10543" y="179478"/>
                  </a:lnTo>
                  <a:lnTo>
                    <a:pt x="10496" y="179259"/>
                  </a:lnTo>
                  <a:lnTo>
                    <a:pt x="10331" y="178609"/>
                  </a:lnTo>
                  <a:lnTo>
                    <a:pt x="10288" y="178389"/>
                  </a:lnTo>
                  <a:lnTo>
                    <a:pt x="10268" y="178234"/>
                  </a:lnTo>
                  <a:lnTo>
                    <a:pt x="10224" y="177763"/>
                  </a:lnTo>
                  <a:lnTo>
                    <a:pt x="10198" y="177608"/>
                  </a:lnTo>
                  <a:lnTo>
                    <a:pt x="10153" y="177417"/>
                  </a:lnTo>
                  <a:lnTo>
                    <a:pt x="10097" y="177228"/>
                  </a:lnTo>
                  <a:lnTo>
                    <a:pt x="10034" y="177042"/>
                  </a:lnTo>
                  <a:lnTo>
                    <a:pt x="9900" y="176674"/>
                  </a:lnTo>
                  <a:lnTo>
                    <a:pt x="9829" y="176493"/>
                  </a:lnTo>
                  <a:lnTo>
                    <a:pt x="9671" y="176141"/>
                  </a:lnTo>
                  <a:lnTo>
                    <a:pt x="9596" y="175961"/>
                  </a:lnTo>
                  <a:lnTo>
                    <a:pt x="9529" y="175779"/>
                  </a:lnTo>
                  <a:lnTo>
                    <a:pt x="9473" y="175600"/>
                  </a:lnTo>
                  <a:lnTo>
                    <a:pt x="9425" y="175419"/>
                  </a:lnTo>
                  <a:lnTo>
                    <a:pt x="9295" y="174869"/>
                  </a:lnTo>
                  <a:lnTo>
                    <a:pt x="9162" y="174395"/>
                  </a:lnTo>
                  <a:lnTo>
                    <a:pt x="9130" y="174236"/>
                  </a:lnTo>
                  <a:lnTo>
                    <a:pt x="9114" y="174076"/>
                  </a:lnTo>
                  <a:lnTo>
                    <a:pt x="9130" y="173865"/>
                  </a:lnTo>
                  <a:lnTo>
                    <a:pt x="9181" y="173654"/>
                  </a:lnTo>
                  <a:lnTo>
                    <a:pt x="9312" y="173229"/>
                  </a:lnTo>
                  <a:lnTo>
                    <a:pt x="9352" y="173013"/>
                  </a:lnTo>
                  <a:lnTo>
                    <a:pt x="9372" y="172810"/>
                  </a:lnTo>
                  <a:lnTo>
                    <a:pt x="9385" y="172602"/>
                  </a:lnTo>
                  <a:lnTo>
                    <a:pt x="9387" y="172395"/>
                  </a:lnTo>
                  <a:lnTo>
                    <a:pt x="9377" y="172190"/>
                  </a:lnTo>
                  <a:lnTo>
                    <a:pt x="9352" y="171990"/>
                  </a:lnTo>
                  <a:lnTo>
                    <a:pt x="9323" y="171853"/>
                  </a:lnTo>
                  <a:lnTo>
                    <a:pt x="9289" y="171718"/>
                  </a:lnTo>
                  <a:lnTo>
                    <a:pt x="9248" y="171584"/>
                  </a:lnTo>
                  <a:lnTo>
                    <a:pt x="9201" y="171453"/>
                  </a:lnTo>
                  <a:lnTo>
                    <a:pt x="9149" y="171325"/>
                  </a:lnTo>
                  <a:lnTo>
                    <a:pt x="9084" y="171180"/>
                  </a:lnTo>
                  <a:lnTo>
                    <a:pt x="9011" y="171039"/>
                  </a:lnTo>
                  <a:lnTo>
                    <a:pt x="8933" y="170902"/>
                  </a:lnTo>
                  <a:lnTo>
                    <a:pt x="8756" y="170647"/>
                  </a:lnTo>
                  <a:lnTo>
                    <a:pt x="8401" y="170281"/>
                  </a:lnTo>
                  <a:lnTo>
                    <a:pt x="8272" y="170173"/>
                  </a:lnTo>
                  <a:lnTo>
                    <a:pt x="8042" y="170006"/>
                  </a:lnTo>
                  <a:lnTo>
                    <a:pt x="7513" y="169524"/>
                  </a:lnTo>
                  <a:lnTo>
                    <a:pt x="7459" y="169393"/>
                  </a:lnTo>
                  <a:lnTo>
                    <a:pt x="7364" y="169124"/>
                  </a:lnTo>
                  <a:lnTo>
                    <a:pt x="7304" y="168911"/>
                  </a:lnTo>
                  <a:lnTo>
                    <a:pt x="7260" y="168688"/>
                  </a:lnTo>
                  <a:lnTo>
                    <a:pt x="7191" y="168235"/>
                  </a:lnTo>
                  <a:lnTo>
                    <a:pt x="7151" y="168010"/>
                  </a:lnTo>
                  <a:lnTo>
                    <a:pt x="7066" y="167692"/>
                  </a:lnTo>
                  <a:lnTo>
                    <a:pt x="6926" y="167328"/>
                  </a:lnTo>
                  <a:lnTo>
                    <a:pt x="6899" y="167198"/>
                  </a:lnTo>
                  <a:lnTo>
                    <a:pt x="6878" y="167064"/>
                  </a:lnTo>
                  <a:lnTo>
                    <a:pt x="6864" y="166929"/>
                  </a:lnTo>
                  <a:lnTo>
                    <a:pt x="7107" y="165695"/>
                  </a:lnTo>
                  <a:lnTo>
                    <a:pt x="7302" y="165338"/>
                  </a:lnTo>
                  <a:lnTo>
                    <a:pt x="7392" y="165157"/>
                  </a:lnTo>
                  <a:lnTo>
                    <a:pt x="7466" y="164967"/>
                  </a:lnTo>
                  <a:lnTo>
                    <a:pt x="7525" y="164745"/>
                  </a:lnTo>
                  <a:lnTo>
                    <a:pt x="7568" y="164515"/>
                  </a:lnTo>
                  <a:lnTo>
                    <a:pt x="7599" y="164280"/>
                  </a:lnTo>
                  <a:lnTo>
                    <a:pt x="7642" y="163806"/>
                  </a:lnTo>
                  <a:lnTo>
                    <a:pt x="7654" y="163595"/>
                  </a:lnTo>
                  <a:lnTo>
                    <a:pt x="7663" y="163170"/>
                  </a:lnTo>
                  <a:lnTo>
                    <a:pt x="7662" y="162745"/>
                  </a:lnTo>
                  <a:lnTo>
                    <a:pt x="7680" y="161920"/>
                  </a:lnTo>
                  <a:lnTo>
                    <a:pt x="7667" y="161649"/>
                  </a:lnTo>
                  <a:lnTo>
                    <a:pt x="7630" y="161386"/>
                  </a:lnTo>
                  <a:lnTo>
                    <a:pt x="7579" y="161165"/>
                  </a:lnTo>
                  <a:lnTo>
                    <a:pt x="7515" y="160944"/>
                  </a:lnTo>
                  <a:lnTo>
                    <a:pt x="7438" y="160729"/>
                  </a:lnTo>
                  <a:lnTo>
                    <a:pt x="7345" y="160525"/>
                  </a:lnTo>
                  <a:lnTo>
                    <a:pt x="7057" y="160100"/>
                  </a:lnTo>
                  <a:lnTo>
                    <a:pt x="6851" y="159885"/>
                  </a:lnTo>
                  <a:lnTo>
                    <a:pt x="6594" y="159630"/>
                  </a:lnTo>
                  <a:lnTo>
                    <a:pt x="6439" y="159481"/>
                  </a:lnTo>
                  <a:lnTo>
                    <a:pt x="6279" y="159340"/>
                  </a:lnTo>
                  <a:lnTo>
                    <a:pt x="6114" y="159212"/>
                  </a:lnTo>
                  <a:lnTo>
                    <a:pt x="5943" y="159102"/>
                  </a:lnTo>
                  <a:lnTo>
                    <a:pt x="5729" y="159006"/>
                  </a:lnTo>
                  <a:lnTo>
                    <a:pt x="5504" y="158940"/>
                  </a:lnTo>
                  <a:lnTo>
                    <a:pt x="10762" y="153362"/>
                  </a:lnTo>
                  <a:lnTo>
                    <a:pt x="0" y="141619"/>
                  </a:lnTo>
                  <a:lnTo>
                    <a:pt x="12543" y="129175"/>
                  </a:lnTo>
                  <a:lnTo>
                    <a:pt x="12852" y="129230"/>
                  </a:lnTo>
                  <a:lnTo>
                    <a:pt x="13077" y="128171"/>
                  </a:lnTo>
                  <a:lnTo>
                    <a:pt x="13160" y="127581"/>
                  </a:lnTo>
                  <a:lnTo>
                    <a:pt x="13184" y="126988"/>
                  </a:lnTo>
                  <a:lnTo>
                    <a:pt x="13051" y="126303"/>
                  </a:lnTo>
                  <a:lnTo>
                    <a:pt x="12723" y="124799"/>
                  </a:lnTo>
                  <a:lnTo>
                    <a:pt x="12292" y="123882"/>
                  </a:lnTo>
                  <a:lnTo>
                    <a:pt x="11964" y="123371"/>
                  </a:lnTo>
                  <a:lnTo>
                    <a:pt x="11588" y="122894"/>
                  </a:lnTo>
                  <a:lnTo>
                    <a:pt x="8502" y="119559"/>
                  </a:lnTo>
                  <a:lnTo>
                    <a:pt x="7334" y="118317"/>
                  </a:lnTo>
                  <a:lnTo>
                    <a:pt x="2589" y="113157"/>
                  </a:lnTo>
                  <a:lnTo>
                    <a:pt x="2885" y="112881"/>
                  </a:lnTo>
                  <a:lnTo>
                    <a:pt x="5427" y="110698"/>
                  </a:lnTo>
                  <a:lnTo>
                    <a:pt x="7671" y="109254"/>
                  </a:lnTo>
                  <a:lnTo>
                    <a:pt x="8364" y="108082"/>
                  </a:lnTo>
                  <a:lnTo>
                    <a:pt x="8804" y="107358"/>
                  </a:lnTo>
                  <a:lnTo>
                    <a:pt x="9215" y="106662"/>
                  </a:lnTo>
                  <a:lnTo>
                    <a:pt x="9532" y="106138"/>
                  </a:lnTo>
                  <a:lnTo>
                    <a:pt x="10122" y="105532"/>
                  </a:lnTo>
                  <a:lnTo>
                    <a:pt x="21223" y="93933"/>
                  </a:lnTo>
                  <a:lnTo>
                    <a:pt x="17138" y="89763"/>
                  </a:lnTo>
                  <a:lnTo>
                    <a:pt x="17422" y="89458"/>
                  </a:lnTo>
                  <a:lnTo>
                    <a:pt x="17715" y="89144"/>
                  </a:lnTo>
                  <a:lnTo>
                    <a:pt x="34622" y="70255"/>
                  </a:lnTo>
                  <a:lnTo>
                    <a:pt x="36704" y="67925"/>
                  </a:lnTo>
                  <a:lnTo>
                    <a:pt x="35917" y="67162"/>
                  </a:lnTo>
                  <a:lnTo>
                    <a:pt x="36954" y="66123"/>
                  </a:lnTo>
                  <a:lnTo>
                    <a:pt x="40026" y="62940"/>
                  </a:lnTo>
                  <a:lnTo>
                    <a:pt x="40924" y="62016"/>
                  </a:lnTo>
                  <a:lnTo>
                    <a:pt x="41379" y="61539"/>
                  </a:lnTo>
                  <a:lnTo>
                    <a:pt x="42282" y="60610"/>
                  </a:lnTo>
                  <a:lnTo>
                    <a:pt x="47144" y="55577"/>
                  </a:lnTo>
                  <a:lnTo>
                    <a:pt x="50322" y="52294"/>
                  </a:lnTo>
                  <a:lnTo>
                    <a:pt x="52464" y="50074"/>
                  </a:lnTo>
                  <a:lnTo>
                    <a:pt x="52689" y="49845"/>
                  </a:lnTo>
                  <a:lnTo>
                    <a:pt x="53596" y="48901"/>
                  </a:lnTo>
                  <a:lnTo>
                    <a:pt x="54958" y="47496"/>
                  </a:lnTo>
                  <a:lnTo>
                    <a:pt x="55872" y="46542"/>
                  </a:lnTo>
                  <a:lnTo>
                    <a:pt x="58204" y="44150"/>
                  </a:lnTo>
                  <a:lnTo>
                    <a:pt x="61474" y="40748"/>
                  </a:lnTo>
                  <a:lnTo>
                    <a:pt x="61818" y="40405"/>
                  </a:lnTo>
                  <a:lnTo>
                    <a:pt x="62393" y="39857"/>
                  </a:lnTo>
                  <a:lnTo>
                    <a:pt x="61001" y="37994"/>
                  </a:lnTo>
                  <a:lnTo>
                    <a:pt x="61859" y="37531"/>
                  </a:lnTo>
                  <a:lnTo>
                    <a:pt x="62351" y="37434"/>
                  </a:lnTo>
                  <a:lnTo>
                    <a:pt x="62682" y="37340"/>
                  </a:lnTo>
                  <a:lnTo>
                    <a:pt x="62846" y="37286"/>
                  </a:lnTo>
                  <a:lnTo>
                    <a:pt x="63006" y="37224"/>
                  </a:lnTo>
                  <a:lnTo>
                    <a:pt x="63512" y="36989"/>
                  </a:lnTo>
                  <a:lnTo>
                    <a:pt x="63646" y="36798"/>
                  </a:lnTo>
                  <a:lnTo>
                    <a:pt x="63978" y="37315"/>
                  </a:lnTo>
                  <a:lnTo>
                    <a:pt x="64898" y="38263"/>
                  </a:lnTo>
                  <a:lnTo>
                    <a:pt x="68589" y="41916"/>
                  </a:lnTo>
                  <a:lnTo>
                    <a:pt x="68965" y="39686"/>
                  </a:lnTo>
                  <a:lnTo>
                    <a:pt x="69355" y="39747"/>
                  </a:lnTo>
                  <a:lnTo>
                    <a:pt x="70717" y="41077"/>
                  </a:lnTo>
                  <a:lnTo>
                    <a:pt x="71485" y="41224"/>
                  </a:lnTo>
                  <a:lnTo>
                    <a:pt x="71588" y="40505"/>
                  </a:lnTo>
                  <a:lnTo>
                    <a:pt x="72764" y="41672"/>
                  </a:lnTo>
                  <a:lnTo>
                    <a:pt x="73631" y="36321"/>
                  </a:lnTo>
                  <a:lnTo>
                    <a:pt x="73773" y="35463"/>
                  </a:lnTo>
                  <a:lnTo>
                    <a:pt x="73979" y="34172"/>
                  </a:lnTo>
                  <a:lnTo>
                    <a:pt x="74086" y="33528"/>
                  </a:lnTo>
                  <a:lnTo>
                    <a:pt x="74506" y="30936"/>
                  </a:lnTo>
                  <a:lnTo>
                    <a:pt x="74743" y="29454"/>
                  </a:lnTo>
                  <a:lnTo>
                    <a:pt x="74870" y="28692"/>
                  </a:lnTo>
                  <a:lnTo>
                    <a:pt x="75095" y="27281"/>
                  </a:lnTo>
                  <a:lnTo>
                    <a:pt x="75325" y="25880"/>
                  </a:lnTo>
                  <a:lnTo>
                    <a:pt x="75499" y="24813"/>
                  </a:lnTo>
                  <a:lnTo>
                    <a:pt x="75665" y="23783"/>
                  </a:lnTo>
                  <a:lnTo>
                    <a:pt x="75911" y="22968"/>
                  </a:lnTo>
                  <a:lnTo>
                    <a:pt x="77114" y="22945"/>
                  </a:lnTo>
                  <a:lnTo>
                    <a:pt x="77308" y="22039"/>
                  </a:lnTo>
                  <a:lnTo>
                    <a:pt x="79972" y="22497"/>
                  </a:lnTo>
                  <a:lnTo>
                    <a:pt x="80398" y="22545"/>
                  </a:lnTo>
                  <a:lnTo>
                    <a:pt x="80159" y="24019"/>
                  </a:lnTo>
                  <a:lnTo>
                    <a:pt x="80689" y="24088"/>
                  </a:lnTo>
                  <a:lnTo>
                    <a:pt x="82094" y="24331"/>
                  </a:lnTo>
                  <a:lnTo>
                    <a:pt x="82858" y="24470"/>
                  </a:lnTo>
                  <a:lnTo>
                    <a:pt x="83504" y="24579"/>
                  </a:lnTo>
                  <a:lnTo>
                    <a:pt x="83610" y="23936"/>
                  </a:lnTo>
                  <a:lnTo>
                    <a:pt x="83816" y="22649"/>
                  </a:lnTo>
                  <a:lnTo>
                    <a:pt x="84351" y="19356"/>
                  </a:lnTo>
                  <a:lnTo>
                    <a:pt x="84002" y="19290"/>
                  </a:lnTo>
                  <a:lnTo>
                    <a:pt x="84216" y="18008"/>
                  </a:lnTo>
                  <a:lnTo>
                    <a:pt x="84323" y="17360"/>
                  </a:lnTo>
                  <a:lnTo>
                    <a:pt x="84552" y="17086"/>
                  </a:lnTo>
                  <a:lnTo>
                    <a:pt x="84774" y="16821"/>
                  </a:lnTo>
                  <a:lnTo>
                    <a:pt x="85336" y="13247"/>
                  </a:lnTo>
                  <a:lnTo>
                    <a:pt x="85412" y="12794"/>
                  </a:lnTo>
                  <a:lnTo>
                    <a:pt x="85439" y="12594"/>
                  </a:lnTo>
                  <a:lnTo>
                    <a:pt x="85538" y="11956"/>
                  </a:lnTo>
                  <a:lnTo>
                    <a:pt x="85645" y="11293"/>
                  </a:lnTo>
                  <a:lnTo>
                    <a:pt x="86049" y="8711"/>
                  </a:lnTo>
                  <a:lnTo>
                    <a:pt x="86156" y="8067"/>
                  </a:lnTo>
                  <a:lnTo>
                    <a:pt x="85902" y="7100"/>
                  </a:lnTo>
                  <a:lnTo>
                    <a:pt x="85851" y="6881"/>
                  </a:lnTo>
                  <a:lnTo>
                    <a:pt x="85689" y="6266"/>
                  </a:lnTo>
                  <a:lnTo>
                    <a:pt x="85617" y="5980"/>
                  </a:lnTo>
                  <a:lnTo>
                    <a:pt x="85895" y="4689"/>
                  </a:lnTo>
                  <a:lnTo>
                    <a:pt x="85978" y="4317"/>
                  </a:lnTo>
                  <a:lnTo>
                    <a:pt x="86140" y="3550"/>
                  </a:lnTo>
                  <a:lnTo>
                    <a:pt x="86370" y="2501"/>
                  </a:lnTo>
                  <a:lnTo>
                    <a:pt x="86639" y="1229"/>
                  </a:lnTo>
                  <a:lnTo>
                    <a:pt x="86804" y="482"/>
                  </a:lnTo>
                  <a:lnTo>
                    <a:pt x="86863" y="0"/>
                  </a:lnTo>
                  <a:lnTo>
                    <a:pt x="92987" y="1257"/>
                  </a:lnTo>
                  <a:lnTo>
                    <a:pt x="97318" y="1818"/>
                  </a:lnTo>
                  <a:lnTo>
                    <a:pt x="99350" y="2324"/>
                  </a:lnTo>
                  <a:lnTo>
                    <a:pt x="102292" y="3057"/>
                  </a:lnTo>
                  <a:lnTo>
                    <a:pt x="111888" y="6263"/>
                  </a:lnTo>
                  <a:lnTo>
                    <a:pt x="113045" y="6919"/>
                  </a:lnTo>
                  <a:lnTo>
                    <a:pt x="114448" y="7675"/>
                  </a:lnTo>
                  <a:lnTo>
                    <a:pt x="115794" y="8166"/>
                  </a:lnTo>
                  <a:lnTo>
                    <a:pt x="116831" y="8058"/>
                  </a:lnTo>
                  <a:lnTo>
                    <a:pt x="117722" y="7765"/>
                  </a:lnTo>
                  <a:lnTo>
                    <a:pt x="119486" y="7588"/>
                  </a:lnTo>
                  <a:lnTo>
                    <a:pt x="120112" y="7753"/>
                  </a:lnTo>
                  <a:lnTo>
                    <a:pt x="121285" y="8060"/>
                  </a:lnTo>
                  <a:lnTo>
                    <a:pt x="121364" y="7677"/>
                  </a:lnTo>
                  <a:lnTo>
                    <a:pt x="122219" y="5875"/>
                  </a:lnTo>
                  <a:lnTo>
                    <a:pt x="124899" y="6981"/>
                  </a:lnTo>
                  <a:lnTo>
                    <a:pt x="125727" y="7329"/>
                  </a:lnTo>
                  <a:lnTo>
                    <a:pt x="126578" y="7677"/>
                  </a:lnTo>
                  <a:lnTo>
                    <a:pt x="127377" y="8010"/>
                  </a:lnTo>
                  <a:lnTo>
                    <a:pt x="129978" y="9082"/>
                  </a:lnTo>
                  <a:lnTo>
                    <a:pt x="132425" y="10278"/>
                  </a:lnTo>
                  <a:lnTo>
                    <a:pt x="134068" y="11074"/>
                  </a:lnTo>
                  <a:lnTo>
                    <a:pt x="136534" y="12280"/>
                  </a:lnTo>
                  <a:lnTo>
                    <a:pt x="136680" y="12347"/>
                  </a:lnTo>
                  <a:lnTo>
                    <a:pt x="139542" y="14391"/>
                  </a:lnTo>
                  <a:lnTo>
                    <a:pt x="140302" y="14944"/>
                  </a:lnTo>
                  <a:lnTo>
                    <a:pt x="141126" y="15191"/>
                  </a:lnTo>
                  <a:lnTo>
                    <a:pt x="141898" y="15449"/>
                  </a:lnTo>
                  <a:lnTo>
                    <a:pt x="145187" y="16559"/>
                  </a:lnTo>
                  <a:lnTo>
                    <a:pt x="145904" y="16797"/>
                  </a:lnTo>
                  <a:lnTo>
                    <a:pt x="148129" y="17550"/>
                  </a:lnTo>
                  <a:lnTo>
                    <a:pt x="149974" y="18170"/>
                  </a:lnTo>
                  <a:lnTo>
                    <a:pt x="150623" y="18399"/>
                  </a:lnTo>
                  <a:lnTo>
                    <a:pt x="148695" y="20449"/>
                  </a:lnTo>
                  <a:lnTo>
                    <a:pt x="148232" y="20943"/>
                  </a:lnTo>
                  <a:lnTo>
                    <a:pt x="147254" y="22063"/>
                  </a:lnTo>
                  <a:lnTo>
                    <a:pt x="146624" y="22916"/>
                  </a:lnTo>
                  <a:lnTo>
                    <a:pt x="143679" y="27094"/>
                  </a:lnTo>
                  <a:lnTo>
                    <a:pt x="143232" y="27729"/>
                  </a:lnTo>
                  <a:lnTo>
                    <a:pt x="142402" y="28876"/>
                  </a:lnTo>
                  <a:lnTo>
                    <a:pt x="142003" y="29354"/>
                  </a:lnTo>
                  <a:lnTo>
                    <a:pt x="140780" y="30963"/>
                  </a:lnTo>
                  <a:lnTo>
                    <a:pt x="140607" y="31184"/>
                  </a:lnTo>
                  <a:lnTo>
                    <a:pt x="139816" y="32990"/>
                  </a:lnTo>
                  <a:lnTo>
                    <a:pt x="139364" y="34572"/>
                  </a:lnTo>
                  <a:lnTo>
                    <a:pt x="139059" y="39795"/>
                  </a:lnTo>
                  <a:lnTo>
                    <a:pt x="139669" y="39881"/>
                  </a:lnTo>
                  <a:lnTo>
                    <a:pt x="142500" y="40329"/>
                  </a:lnTo>
                  <a:lnTo>
                    <a:pt x="144051" y="40586"/>
                  </a:lnTo>
                  <a:lnTo>
                    <a:pt x="145587" y="40834"/>
                  </a:lnTo>
                  <a:lnTo>
                    <a:pt x="150999" y="41720"/>
                  </a:lnTo>
                  <a:lnTo>
                    <a:pt x="154427" y="42292"/>
                  </a:lnTo>
                  <a:lnTo>
                    <a:pt x="155626" y="42516"/>
                  </a:lnTo>
                  <a:lnTo>
                    <a:pt x="157075" y="42764"/>
                  </a:lnTo>
                  <a:lnTo>
                    <a:pt x="159736" y="43207"/>
                  </a:lnTo>
                  <a:lnTo>
                    <a:pt x="160618" y="43359"/>
                  </a:lnTo>
                  <a:lnTo>
                    <a:pt x="160975" y="43416"/>
                  </a:lnTo>
                  <a:lnTo>
                    <a:pt x="164173" y="43955"/>
                  </a:lnTo>
                  <a:lnTo>
                    <a:pt x="164612" y="44011"/>
                  </a:lnTo>
                  <a:lnTo>
                    <a:pt x="164043" y="47689"/>
                  </a:lnTo>
                  <a:lnTo>
                    <a:pt x="166338" y="48085"/>
                  </a:lnTo>
                  <a:lnTo>
                    <a:pt x="166267" y="48477"/>
                  </a:lnTo>
                  <a:lnTo>
                    <a:pt x="165808" y="52128"/>
                  </a:lnTo>
                  <a:lnTo>
                    <a:pt x="163948" y="51780"/>
                  </a:lnTo>
                  <a:lnTo>
                    <a:pt x="163433" y="52048"/>
                  </a:lnTo>
                  <a:lnTo>
                    <a:pt x="163056" y="54673"/>
                  </a:lnTo>
                  <a:lnTo>
                    <a:pt x="162678" y="57405"/>
                  </a:lnTo>
                  <a:lnTo>
                    <a:pt x="162107" y="58108"/>
                  </a:lnTo>
                  <a:lnTo>
                    <a:pt x="159724" y="60519"/>
                  </a:lnTo>
                  <a:lnTo>
                    <a:pt x="160424" y="62683"/>
                  </a:lnTo>
                  <a:lnTo>
                    <a:pt x="161161" y="61201"/>
                  </a:lnTo>
                  <a:lnTo>
                    <a:pt x="162032" y="64627"/>
                  </a:lnTo>
                  <a:lnTo>
                    <a:pt x="161530" y="65200"/>
                  </a:lnTo>
                  <a:lnTo>
                    <a:pt x="161140" y="65644"/>
                  </a:lnTo>
                  <a:lnTo>
                    <a:pt x="158192" y="65170"/>
                  </a:lnTo>
                  <a:lnTo>
                    <a:pt x="158239" y="65547"/>
                  </a:lnTo>
                  <a:lnTo>
                    <a:pt x="158473" y="66047"/>
                  </a:lnTo>
                  <a:lnTo>
                    <a:pt x="156612" y="67381"/>
                  </a:lnTo>
                  <a:lnTo>
                    <a:pt x="156264" y="67319"/>
                  </a:lnTo>
                  <a:lnTo>
                    <a:pt x="155599" y="68015"/>
                  </a:lnTo>
                  <a:lnTo>
                    <a:pt x="156778" y="68034"/>
                  </a:lnTo>
                  <a:lnTo>
                    <a:pt x="157107" y="68744"/>
                  </a:lnTo>
                  <a:lnTo>
                    <a:pt x="157360" y="68844"/>
                  </a:lnTo>
                  <a:lnTo>
                    <a:pt x="158409" y="69240"/>
                  </a:lnTo>
                  <a:lnTo>
                    <a:pt x="157974" y="70388"/>
                  </a:lnTo>
                  <a:lnTo>
                    <a:pt x="158453" y="70598"/>
                  </a:lnTo>
                  <a:lnTo>
                    <a:pt x="158326" y="71498"/>
                  </a:lnTo>
                  <a:lnTo>
                    <a:pt x="158200" y="72380"/>
                  </a:lnTo>
                  <a:lnTo>
                    <a:pt x="157673" y="75983"/>
                  </a:lnTo>
                  <a:lnTo>
                    <a:pt x="159189" y="76769"/>
                  </a:lnTo>
                  <a:lnTo>
                    <a:pt x="159163" y="77213"/>
                  </a:lnTo>
                  <a:lnTo>
                    <a:pt x="159772" y="77526"/>
                  </a:lnTo>
                  <a:lnTo>
                    <a:pt x="159265" y="81002"/>
                  </a:lnTo>
                  <a:lnTo>
                    <a:pt x="158840" y="80921"/>
                  </a:lnTo>
                  <a:lnTo>
                    <a:pt x="156533" y="80576"/>
                  </a:lnTo>
                  <a:lnTo>
                    <a:pt x="153105" y="80057"/>
                  </a:lnTo>
                  <a:lnTo>
                    <a:pt x="153069" y="80281"/>
                  </a:lnTo>
                  <a:lnTo>
                    <a:pt x="152772" y="82340"/>
                  </a:lnTo>
                  <a:lnTo>
                    <a:pt x="152622" y="83359"/>
                  </a:lnTo>
                  <a:lnTo>
                    <a:pt x="152483" y="84370"/>
                  </a:lnTo>
                  <a:lnTo>
                    <a:pt x="155868" y="84937"/>
                  </a:lnTo>
                  <a:lnTo>
                    <a:pt x="155761" y="85652"/>
                  </a:lnTo>
                  <a:lnTo>
                    <a:pt x="155492" y="87505"/>
                  </a:lnTo>
                  <a:lnTo>
                    <a:pt x="155717" y="87543"/>
                  </a:lnTo>
                  <a:lnTo>
                    <a:pt x="155428" y="89488"/>
                  </a:lnTo>
                  <a:lnTo>
                    <a:pt x="154858" y="93381"/>
                  </a:lnTo>
                  <a:lnTo>
                    <a:pt x="154728" y="94291"/>
                  </a:lnTo>
                  <a:lnTo>
                    <a:pt x="154572" y="95336"/>
                  </a:lnTo>
                  <a:lnTo>
                    <a:pt x="156686" y="95691"/>
                  </a:lnTo>
                  <a:lnTo>
                    <a:pt x="156612" y="96178"/>
                  </a:lnTo>
                  <a:lnTo>
                    <a:pt x="153786" y="95697"/>
                  </a:lnTo>
                  <a:lnTo>
                    <a:pt x="150836" y="95149"/>
                  </a:lnTo>
                  <a:lnTo>
                    <a:pt x="149360" y="94906"/>
                  </a:lnTo>
                  <a:lnTo>
                    <a:pt x="147883" y="94620"/>
                  </a:lnTo>
                  <a:lnTo>
                    <a:pt x="147701" y="94591"/>
                  </a:lnTo>
                  <a:lnTo>
                    <a:pt x="147563" y="94563"/>
                  </a:lnTo>
                  <a:lnTo>
                    <a:pt x="145623" y="94205"/>
                  </a:lnTo>
                  <a:lnTo>
                    <a:pt x="145548" y="94015"/>
                  </a:lnTo>
                  <a:lnTo>
                    <a:pt x="145116" y="92881"/>
                  </a:lnTo>
                  <a:lnTo>
                    <a:pt x="145053" y="91842"/>
                  </a:lnTo>
                  <a:lnTo>
                    <a:pt x="145342" y="90507"/>
                  </a:lnTo>
                  <a:lnTo>
                    <a:pt x="143790" y="90188"/>
                  </a:lnTo>
                  <a:lnTo>
                    <a:pt x="143070" y="90045"/>
                  </a:lnTo>
                  <a:lnTo>
                    <a:pt x="142036" y="89831"/>
                  </a:lnTo>
                  <a:lnTo>
                    <a:pt x="141146" y="89654"/>
                  </a:lnTo>
                  <a:lnTo>
                    <a:pt x="139388" y="89292"/>
                  </a:lnTo>
                  <a:lnTo>
                    <a:pt x="139202" y="90221"/>
                  </a:lnTo>
                  <a:lnTo>
                    <a:pt x="138632" y="89812"/>
                  </a:lnTo>
                  <a:lnTo>
                    <a:pt x="138093" y="89707"/>
                  </a:lnTo>
                  <a:lnTo>
                    <a:pt x="138228" y="89054"/>
                  </a:lnTo>
                  <a:lnTo>
                    <a:pt x="135601" y="88531"/>
                  </a:lnTo>
                  <a:lnTo>
                    <a:pt x="132658" y="87934"/>
                  </a:lnTo>
                  <a:lnTo>
                    <a:pt x="132163" y="90584"/>
                  </a:lnTo>
                  <a:lnTo>
                    <a:pt x="131958" y="91703"/>
                  </a:lnTo>
                  <a:lnTo>
                    <a:pt x="130635" y="91465"/>
                  </a:lnTo>
                  <a:lnTo>
                    <a:pt x="129812" y="91313"/>
                  </a:lnTo>
                  <a:lnTo>
                    <a:pt x="129533" y="91187"/>
                  </a:lnTo>
                  <a:lnTo>
                    <a:pt x="129162" y="91844"/>
                  </a:lnTo>
                  <a:lnTo>
                    <a:pt x="128854" y="91794"/>
                  </a:lnTo>
                  <a:lnTo>
                    <a:pt x="126914" y="91227"/>
                  </a:lnTo>
                  <a:lnTo>
                    <a:pt x="126898" y="91046"/>
                  </a:lnTo>
                  <a:lnTo>
                    <a:pt x="125188" y="90121"/>
                  </a:lnTo>
                  <a:lnTo>
                    <a:pt x="124544" y="89767"/>
                  </a:lnTo>
                  <a:lnTo>
                    <a:pt x="123426" y="91727"/>
                  </a:lnTo>
                  <a:lnTo>
                    <a:pt x="124621" y="92300"/>
                  </a:lnTo>
                  <a:lnTo>
                    <a:pt x="124488" y="92709"/>
                  </a:lnTo>
                  <a:lnTo>
                    <a:pt x="124163" y="94396"/>
                  </a:lnTo>
                  <a:lnTo>
                    <a:pt x="124591" y="95368"/>
                  </a:lnTo>
                  <a:lnTo>
                    <a:pt x="124832" y="95425"/>
                  </a:lnTo>
                  <a:lnTo>
                    <a:pt x="124785" y="95663"/>
                  </a:lnTo>
                  <a:lnTo>
                    <a:pt x="125774" y="95883"/>
                  </a:lnTo>
                  <a:lnTo>
                    <a:pt x="125236" y="98346"/>
                  </a:lnTo>
                  <a:lnTo>
                    <a:pt x="124614" y="98203"/>
                  </a:lnTo>
                  <a:lnTo>
                    <a:pt x="124705" y="97784"/>
                  </a:lnTo>
                  <a:lnTo>
                    <a:pt x="124064" y="97636"/>
                  </a:lnTo>
                  <a:lnTo>
                    <a:pt x="123688" y="99357"/>
                  </a:lnTo>
                  <a:lnTo>
                    <a:pt x="123427" y="100003"/>
                  </a:lnTo>
                  <a:lnTo>
                    <a:pt x="122199" y="99227"/>
                  </a:lnTo>
                  <a:lnTo>
                    <a:pt x="121783" y="100305"/>
                  </a:lnTo>
                  <a:lnTo>
                    <a:pt x="121084" y="101440"/>
                  </a:lnTo>
                  <a:lnTo>
                    <a:pt x="120007" y="102556"/>
                  </a:lnTo>
                  <a:lnTo>
                    <a:pt x="118476" y="103653"/>
                  </a:lnTo>
                  <a:lnTo>
                    <a:pt x="116713" y="104870"/>
                  </a:lnTo>
                  <a:lnTo>
                    <a:pt x="113241" y="107029"/>
                  </a:lnTo>
                  <a:lnTo>
                    <a:pt x="112081" y="107415"/>
                  </a:lnTo>
                  <a:lnTo>
                    <a:pt x="111468" y="107620"/>
                  </a:lnTo>
                  <a:lnTo>
                    <a:pt x="106911" y="108892"/>
                  </a:lnTo>
                  <a:lnTo>
                    <a:pt x="106081" y="109296"/>
                  </a:lnTo>
                  <a:lnTo>
                    <a:pt x="105795" y="109435"/>
                  </a:lnTo>
                  <a:lnTo>
                    <a:pt x="103539" y="111012"/>
                  </a:lnTo>
                  <a:lnTo>
                    <a:pt x="99647" y="113734"/>
                  </a:lnTo>
                  <a:lnTo>
                    <a:pt x="99313" y="114089"/>
                  </a:lnTo>
                  <a:lnTo>
                    <a:pt x="92859" y="121246"/>
                  </a:lnTo>
                  <a:lnTo>
                    <a:pt x="90997" y="122437"/>
                  </a:lnTo>
                  <a:lnTo>
                    <a:pt x="91191" y="122764"/>
                  </a:lnTo>
                  <a:lnTo>
                    <a:pt x="93246" y="124803"/>
                  </a:lnTo>
                  <a:lnTo>
                    <a:pt x="94255" y="125804"/>
                  </a:lnTo>
                  <a:lnTo>
                    <a:pt x="94548" y="126100"/>
                  </a:lnTo>
                  <a:lnTo>
                    <a:pt x="93163" y="127539"/>
                  </a:lnTo>
                  <a:lnTo>
                    <a:pt x="93032" y="127667"/>
                  </a:lnTo>
                  <a:lnTo>
                    <a:pt x="92498" y="128230"/>
                  </a:lnTo>
                  <a:lnTo>
                    <a:pt x="93084" y="129612"/>
                  </a:lnTo>
                  <a:lnTo>
                    <a:pt x="94901" y="133419"/>
                  </a:lnTo>
                  <a:lnTo>
                    <a:pt x="95712" y="135135"/>
                  </a:lnTo>
                  <a:lnTo>
                    <a:pt x="95954" y="135597"/>
                  </a:lnTo>
                  <a:lnTo>
                    <a:pt x="96207" y="135835"/>
                  </a:lnTo>
                  <a:lnTo>
                    <a:pt x="97327" y="136884"/>
                  </a:lnTo>
                  <a:lnTo>
                    <a:pt x="98182" y="137670"/>
                  </a:lnTo>
                  <a:lnTo>
                    <a:pt x="98847" y="138289"/>
                  </a:lnTo>
                  <a:lnTo>
                    <a:pt x="100573" y="139876"/>
                  </a:lnTo>
                  <a:lnTo>
                    <a:pt x="100981" y="140248"/>
                  </a:lnTo>
                  <a:lnTo>
                    <a:pt x="101642" y="140872"/>
                  </a:lnTo>
                  <a:lnTo>
                    <a:pt x="98839" y="141925"/>
                  </a:lnTo>
                  <a:lnTo>
                    <a:pt x="99085" y="142507"/>
                  </a:lnTo>
                  <a:lnTo>
                    <a:pt x="99314" y="142988"/>
                  </a:lnTo>
                  <a:lnTo>
                    <a:pt x="99544" y="143507"/>
                  </a:lnTo>
                  <a:lnTo>
                    <a:pt x="99627" y="144260"/>
                  </a:lnTo>
                  <a:lnTo>
                    <a:pt x="99588" y="144980"/>
                  </a:lnTo>
                  <a:lnTo>
                    <a:pt x="99568" y="146009"/>
                  </a:lnTo>
                  <a:lnTo>
                    <a:pt x="99449" y="146800"/>
                  </a:lnTo>
                  <a:lnTo>
                    <a:pt x="99255" y="147115"/>
                  </a:lnTo>
                  <a:lnTo>
                    <a:pt x="98511" y="148778"/>
                  </a:lnTo>
                  <a:lnTo>
                    <a:pt x="97660" y="150307"/>
                  </a:lnTo>
                  <a:lnTo>
                    <a:pt x="97220" y="151203"/>
                  </a:lnTo>
                  <a:lnTo>
                    <a:pt x="96646" y="152590"/>
                  </a:lnTo>
                  <a:lnTo>
                    <a:pt x="96318" y="153615"/>
                  </a:lnTo>
                  <a:lnTo>
                    <a:pt x="95942" y="155397"/>
                  </a:lnTo>
                  <a:lnTo>
                    <a:pt x="95684" y="156336"/>
                  </a:lnTo>
                  <a:lnTo>
                    <a:pt x="95277" y="158037"/>
                  </a:lnTo>
                  <a:lnTo>
                    <a:pt x="95015" y="159281"/>
                  </a:lnTo>
                  <a:lnTo>
                    <a:pt x="94908" y="160634"/>
                  </a:lnTo>
                  <a:lnTo>
                    <a:pt x="94817" y="161897"/>
                  </a:lnTo>
                  <a:lnTo>
                    <a:pt x="94509" y="163040"/>
                  </a:lnTo>
                  <a:lnTo>
                    <a:pt x="94461" y="164365"/>
                  </a:lnTo>
                  <a:lnTo>
                    <a:pt x="94770" y="166557"/>
                  </a:lnTo>
                  <a:lnTo>
                    <a:pt x="94980" y="167806"/>
                  </a:lnTo>
                  <a:lnTo>
                    <a:pt x="95190" y="168873"/>
                  </a:lnTo>
                  <a:lnTo>
                    <a:pt x="95411" y="170551"/>
                  </a:lnTo>
                  <a:lnTo>
                    <a:pt x="95566" y="172347"/>
                  </a:lnTo>
                  <a:lnTo>
                    <a:pt x="95613" y="173786"/>
                  </a:lnTo>
                  <a:lnTo>
                    <a:pt x="95676" y="174372"/>
                  </a:lnTo>
                  <a:lnTo>
                    <a:pt x="95688" y="174715"/>
                  </a:lnTo>
                  <a:lnTo>
                    <a:pt x="95688" y="175135"/>
                  </a:lnTo>
                  <a:lnTo>
                    <a:pt x="95680" y="175440"/>
                  </a:lnTo>
                  <a:lnTo>
                    <a:pt x="95633" y="175702"/>
                  </a:lnTo>
                  <a:lnTo>
                    <a:pt x="95621" y="175921"/>
                  </a:lnTo>
                  <a:lnTo>
                    <a:pt x="95538" y="176421"/>
                  </a:lnTo>
                  <a:lnTo>
                    <a:pt x="95364" y="177089"/>
                  </a:lnTo>
                  <a:lnTo>
                    <a:pt x="95170" y="177589"/>
                  </a:lnTo>
                  <a:lnTo>
                    <a:pt x="95087" y="177884"/>
                  </a:lnTo>
                  <a:lnTo>
                    <a:pt x="94972" y="178270"/>
                  </a:lnTo>
                  <a:lnTo>
                    <a:pt x="94695" y="179505"/>
                  </a:lnTo>
                  <a:lnTo>
                    <a:pt x="94663" y="179671"/>
                  </a:lnTo>
                  <a:lnTo>
                    <a:pt x="94620" y="179948"/>
                  </a:lnTo>
                  <a:lnTo>
                    <a:pt x="94552" y="180186"/>
                  </a:lnTo>
                  <a:lnTo>
                    <a:pt x="94382" y="180639"/>
                  </a:lnTo>
                  <a:lnTo>
                    <a:pt x="94105" y="181434"/>
                  </a:lnTo>
                  <a:lnTo>
                    <a:pt x="94046" y="181639"/>
                  </a:lnTo>
                  <a:lnTo>
                    <a:pt x="94002" y="181811"/>
                  </a:lnTo>
                  <a:lnTo>
                    <a:pt x="93551" y="182902"/>
                  </a:lnTo>
                  <a:lnTo>
                    <a:pt x="93495" y="183088"/>
                  </a:lnTo>
                  <a:lnTo>
                    <a:pt x="93329" y="183588"/>
                  </a:lnTo>
                  <a:lnTo>
                    <a:pt x="93151" y="184184"/>
                  </a:lnTo>
                  <a:lnTo>
                    <a:pt x="92949" y="184970"/>
                  </a:lnTo>
                  <a:lnTo>
                    <a:pt x="92949" y="185447"/>
                  </a:lnTo>
                  <a:lnTo>
                    <a:pt x="92787" y="186624"/>
                  </a:lnTo>
                  <a:lnTo>
                    <a:pt x="92743" y="186819"/>
                  </a:lnTo>
                  <a:lnTo>
                    <a:pt x="92700" y="187191"/>
                  </a:lnTo>
                  <a:lnTo>
                    <a:pt x="92664" y="187434"/>
                  </a:lnTo>
                  <a:lnTo>
                    <a:pt x="92652" y="187596"/>
                  </a:lnTo>
                  <a:lnTo>
                    <a:pt x="92620" y="187887"/>
                  </a:lnTo>
                  <a:lnTo>
                    <a:pt x="92565" y="188082"/>
                  </a:lnTo>
                  <a:lnTo>
                    <a:pt x="92537" y="188258"/>
                  </a:lnTo>
                  <a:lnTo>
                    <a:pt x="92494" y="188416"/>
                  </a:lnTo>
                  <a:lnTo>
                    <a:pt x="92450" y="188735"/>
                  </a:lnTo>
                  <a:lnTo>
                    <a:pt x="92359" y="189478"/>
                  </a:lnTo>
                  <a:lnTo>
                    <a:pt x="92347" y="189693"/>
                  </a:lnTo>
                  <a:lnTo>
                    <a:pt x="92335" y="189931"/>
                  </a:lnTo>
                  <a:lnTo>
                    <a:pt x="92327" y="190217"/>
                  </a:lnTo>
                  <a:lnTo>
                    <a:pt x="92335" y="190408"/>
                  </a:lnTo>
                  <a:lnTo>
                    <a:pt x="92339" y="190674"/>
                  </a:lnTo>
                  <a:lnTo>
                    <a:pt x="92438" y="191670"/>
                  </a:lnTo>
                  <a:lnTo>
                    <a:pt x="92482" y="192018"/>
                  </a:lnTo>
                  <a:lnTo>
                    <a:pt x="92513" y="192237"/>
                  </a:lnTo>
                  <a:lnTo>
                    <a:pt x="92545" y="192566"/>
                  </a:lnTo>
                  <a:lnTo>
                    <a:pt x="92597" y="192928"/>
                  </a:lnTo>
                  <a:lnTo>
                    <a:pt x="92656" y="193443"/>
                  </a:lnTo>
                  <a:lnTo>
                    <a:pt x="92668" y="193605"/>
                  </a:lnTo>
                  <a:lnTo>
                    <a:pt x="92735" y="193915"/>
                  </a:lnTo>
                  <a:lnTo>
                    <a:pt x="92806" y="194225"/>
                  </a:lnTo>
                  <a:lnTo>
                    <a:pt x="92941" y="194620"/>
                  </a:lnTo>
                  <a:lnTo>
                    <a:pt x="93028" y="195030"/>
                  </a:lnTo>
                  <a:lnTo>
                    <a:pt x="93091" y="195263"/>
                  </a:lnTo>
                  <a:lnTo>
                    <a:pt x="93167" y="195506"/>
                  </a:lnTo>
                  <a:lnTo>
                    <a:pt x="93190" y="195859"/>
                  </a:lnTo>
                  <a:lnTo>
                    <a:pt x="93333" y="196317"/>
                  </a:lnTo>
                  <a:lnTo>
                    <a:pt x="93369" y="196526"/>
                  </a:lnTo>
                  <a:lnTo>
                    <a:pt x="93511" y="197027"/>
                  </a:lnTo>
                  <a:lnTo>
                    <a:pt x="93547" y="197231"/>
                  </a:lnTo>
                  <a:lnTo>
                    <a:pt x="93598" y="197460"/>
                  </a:lnTo>
                  <a:lnTo>
                    <a:pt x="93658" y="197922"/>
                  </a:lnTo>
                  <a:lnTo>
                    <a:pt x="93705" y="198161"/>
                  </a:lnTo>
                  <a:lnTo>
                    <a:pt x="93796" y="198490"/>
                  </a:lnTo>
                  <a:lnTo>
                    <a:pt x="93854" y="198829"/>
                  </a:lnTo>
                  <a:lnTo>
                    <a:pt x="93938" y="199784"/>
                  </a:lnTo>
                  <a:lnTo>
                    <a:pt x="96340" y="199481"/>
                  </a:lnTo>
                  <a:lnTo>
                    <a:pt x="99178" y="199980"/>
                  </a:lnTo>
                  <a:lnTo>
                    <a:pt x="98762" y="200466"/>
                  </a:lnTo>
                  <a:lnTo>
                    <a:pt x="93016" y="205404"/>
                  </a:lnTo>
                  <a:lnTo>
                    <a:pt x="92090" y="206195"/>
                  </a:lnTo>
                  <a:lnTo>
                    <a:pt x="91041" y="207100"/>
                  </a:lnTo>
                  <a:lnTo>
                    <a:pt x="89133" y="208735"/>
                  </a:lnTo>
                  <a:lnTo>
                    <a:pt x="88052" y="209664"/>
                  </a:lnTo>
                  <a:lnTo>
                    <a:pt x="87801" y="209886"/>
                  </a:lnTo>
                  <a:lnTo>
                    <a:pt x="87407" y="210236"/>
                  </a:lnTo>
                  <a:lnTo>
                    <a:pt x="81362" y="215473"/>
                  </a:lnTo>
                  <a:lnTo>
                    <a:pt x="81329" y="215825"/>
                  </a:lnTo>
                  <a:lnTo>
                    <a:pt x="81176" y="215916"/>
                  </a:lnTo>
                  <a:lnTo>
                    <a:pt x="81028" y="216027"/>
                  </a:lnTo>
                  <a:lnTo>
                    <a:pt x="80887" y="216154"/>
                  </a:lnTo>
                  <a:lnTo>
                    <a:pt x="80755" y="216294"/>
                  </a:lnTo>
                  <a:lnTo>
                    <a:pt x="80635" y="216442"/>
                  </a:lnTo>
                  <a:lnTo>
                    <a:pt x="80492" y="216654"/>
                  </a:lnTo>
                  <a:lnTo>
                    <a:pt x="80365" y="216892"/>
                  </a:lnTo>
                  <a:lnTo>
                    <a:pt x="80259" y="217146"/>
                  </a:lnTo>
                  <a:lnTo>
                    <a:pt x="80173" y="217410"/>
                  </a:lnTo>
                  <a:lnTo>
                    <a:pt x="80113" y="217673"/>
                  </a:lnTo>
                  <a:lnTo>
                    <a:pt x="79790" y="218876"/>
                  </a:lnTo>
                  <a:lnTo>
                    <a:pt x="79641" y="219404"/>
                  </a:lnTo>
                  <a:lnTo>
                    <a:pt x="79596" y="219581"/>
                  </a:lnTo>
                  <a:lnTo>
                    <a:pt x="79555" y="219760"/>
                  </a:lnTo>
                  <a:lnTo>
                    <a:pt x="79515" y="219992"/>
                  </a:lnTo>
                  <a:lnTo>
                    <a:pt x="79485" y="220229"/>
                  </a:lnTo>
                  <a:lnTo>
                    <a:pt x="79432" y="220702"/>
                  </a:lnTo>
                  <a:lnTo>
                    <a:pt x="79396" y="220937"/>
                  </a:lnTo>
                  <a:lnTo>
                    <a:pt x="79322" y="221343"/>
                  </a:lnTo>
                  <a:lnTo>
                    <a:pt x="79281" y="221545"/>
                  </a:lnTo>
                  <a:lnTo>
                    <a:pt x="79233" y="221743"/>
                  </a:lnTo>
                  <a:lnTo>
                    <a:pt x="79173" y="221936"/>
                  </a:lnTo>
                  <a:lnTo>
                    <a:pt x="79046" y="222281"/>
                  </a:lnTo>
                  <a:lnTo>
                    <a:pt x="78972" y="222448"/>
                  </a:lnTo>
                  <a:lnTo>
                    <a:pt x="78888" y="222604"/>
                  </a:lnTo>
                  <a:lnTo>
                    <a:pt x="78789" y="222742"/>
                  </a:lnTo>
                  <a:lnTo>
                    <a:pt x="78662" y="222871"/>
                  </a:lnTo>
                  <a:lnTo>
                    <a:pt x="78517" y="222981"/>
                  </a:lnTo>
                  <a:lnTo>
                    <a:pt x="78360" y="223075"/>
                  </a:lnTo>
                  <a:lnTo>
                    <a:pt x="78198" y="223157"/>
                  </a:lnTo>
                  <a:lnTo>
                    <a:pt x="78035" y="223228"/>
                  </a:lnTo>
                  <a:lnTo>
                    <a:pt x="77854" y="223296"/>
                  </a:lnTo>
                  <a:lnTo>
                    <a:pt x="77669" y="223350"/>
                  </a:lnTo>
                  <a:lnTo>
                    <a:pt x="77480" y="223390"/>
                  </a:lnTo>
                  <a:lnTo>
                    <a:pt x="77289" y="223413"/>
                  </a:lnTo>
                  <a:lnTo>
                    <a:pt x="77101" y="223420"/>
                  </a:lnTo>
                  <a:lnTo>
                    <a:pt x="76922" y="223405"/>
                  </a:lnTo>
                  <a:lnTo>
                    <a:pt x="76744" y="223369"/>
                  </a:lnTo>
                  <a:lnTo>
                    <a:pt x="76389" y="223271"/>
                  </a:lnTo>
                  <a:lnTo>
                    <a:pt x="76213" y="223228"/>
                  </a:lnTo>
                  <a:lnTo>
                    <a:pt x="75868" y="223162"/>
                  </a:lnTo>
                  <a:lnTo>
                    <a:pt x="75638" y="223113"/>
                  </a:lnTo>
                  <a:lnTo>
                    <a:pt x="75333" y="223028"/>
                  </a:lnTo>
                  <a:lnTo>
                    <a:pt x="75030" y="222925"/>
                  </a:lnTo>
                  <a:lnTo>
                    <a:pt x="74729" y="222811"/>
                  </a:lnTo>
                  <a:lnTo>
                    <a:pt x="74129" y="222575"/>
                  </a:lnTo>
                  <a:lnTo>
                    <a:pt x="73565" y="222362"/>
                  </a:lnTo>
                  <a:lnTo>
                    <a:pt x="73378" y="222286"/>
                  </a:lnTo>
                  <a:lnTo>
                    <a:pt x="73194" y="222204"/>
                  </a:lnTo>
                  <a:lnTo>
                    <a:pt x="73009" y="222117"/>
                  </a:lnTo>
                  <a:lnTo>
                    <a:pt x="72827" y="222024"/>
                  </a:lnTo>
                  <a:lnTo>
                    <a:pt x="72646" y="221927"/>
                  </a:lnTo>
                  <a:lnTo>
                    <a:pt x="72288" y="221721"/>
                  </a:lnTo>
                  <a:lnTo>
                    <a:pt x="71215" y="221407"/>
                  </a:lnTo>
                  <a:lnTo>
                    <a:pt x="70920" y="221314"/>
                  </a:lnTo>
                  <a:lnTo>
                    <a:pt x="69972" y="220930"/>
                  </a:lnTo>
                  <a:lnTo>
                    <a:pt x="69764" y="220747"/>
                  </a:lnTo>
                  <a:lnTo>
                    <a:pt x="69586" y="220617"/>
                  </a:lnTo>
                  <a:lnTo>
                    <a:pt x="69422" y="220479"/>
                  </a:lnTo>
                  <a:lnTo>
                    <a:pt x="69264" y="220330"/>
                  </a:lnTo>
                  <a:lnTo>
                    <a:pt x="68955" y="220016"/>
                  </a:lnTo>
                  <a:lnTo>
                    <a:pt x="68402" y="219464"/>
                  </a:lnTo>
                  <a:lnTo>
                    <a:pt x="68268" y="219334"/>
                  </a:lnTo>
                  <a:lnTo>
                    <a:pt x="68131" y="219208"/>
                  </a:lnTo>
                  <a:lnTo>
                    <a:pt x="67743" y="218869"/>
                  </a:lnTo>
                  <a:lnTo>
                    <a:pt x="67609" y="218765"/>
                  </a:lnTo>
                  <a:lnTo>
                    <a:pt x="67471" y="218670"/>
                  </a:lnTo>
                  <a:lnTo>
                    <a:pt x="67291" y="218564"/>
                  </a:lnTo>
                  <a:lnTo>
                    <a:pt x="67105" y="218469"/>
                  </a:lnTo>
                  <a:lnTo>
                    <a:pt x="66914" y="218387"/>
                  </a:lnTo>
                  <a:lnTo>
                    <a:pt x="66720" y="218317"/>
                  </a:lnTo>
                  <a:lnTo>
                    <a:pt x="66525" y="218261"/>
                  </a:lnTo>
                  <a:lnTo>
                    <a:pt x="66351" y="218223"/>
                  </a:lnTo>
                  <a:lnTo>
                    <a:pt x="66173" y="218195"/>
                  </a:lnTo>
                  <a:lnTo>
                    <a:pt x="65995" y="218178"/>
                  </a:lnTo>
                  <a:lnTo>
                    <a:pt x="65815" y="218170"/>
                  </a:lnTo>
                  <a:lnTo>
                    <a:pt x="65638" y="218171"/>
                  </a:lnTo>
                  <a:lnTo>
                    <a:pt x="65356" y="218203"/>
                  </a:lnTo>
                  <a:lnTo>
                    <a:pt x="65075" y="218269"/>
                  </a:lnTo>
                  <a:lnTo>
                    <a:pt x="64795" y="218355"/>
                  </a:lnTo>
                  <a:lnTo>
                    <a:pt x="64515" y="218447"/>
                  </a:lnTo>
                  <a:lnTo>
                    <a:pt x="64235" y="218530"/>
                  </a:lnTo>
                  <a:lnTo>
                    <a:pt x="62842" y="218914"/>
                  </a:lnTo>
                  <a:lnTo>
                    <a:pt x="62563" y="219002"/>
                  </a:lnTo>
                  <a:lnTo>
                    <a:pt x="62003" y="219192"/>
                  </a:lnTo>
                  <a:lnTo>
                    <a:pt x="61722" y="219267"/>
                  </a:lnTo>
                  <a:lnTo>
                    <a:pt x="61440" y="219311"/>
                  </a:lnTo>
                  <a:lnTo>
                    <a:pt x="61248" y="219324"/>
                  </a:lnTo>
                  <a:lnTo>
                    <a:pt x="61054" y="219330"/>
                  </a:lnTo>
                  <a:lnTo>
                    <a:pt x="60860" y="219324"/>
                  </a:lnTo>
                  <a:lnTo>
                    <a:pt x="60669" y="219303"/>
                  </a:lnTo>
                  <a:lnTo>
                    <a:pt x="60482" y="219259"/>
                  </a:lnTo>
                  <a:lnTo>
                    <a:pt x="60305" y="219194"/>
                  </a:lnTo>
                  <a:lnTo>
                    <a:pt x="60132" y="219109"/>
                  </a:lnTo>
                  <a:lnTo>
                    <a:pt x="59961" y="219008"/>
                  </a:lnTo>
                  <a:lnTo>
                    <a:pt x="59795" y="218894"/>
                  </a:lnTo>
                  <a:lnTo>
                    <a:pt x="59638" y="218773"/>
                  </a:lnTo>
                  <a:lnTo>
                    <a:pt x="59473" y="218627"/>
                  </a:lnTo>
                  <a:lnTo>
                    <a:pt x="59318" y="218465"/>
                  </a:lnTo>
                  <a:lnTo>
                    <a:pt x="59168" y="218291"/>
                  </a:lnTo>
                  <a:lnTo>
                    <a:pt x="59024" y="218110"/>
                  </a:lnTo>
                  <a:lnTo>
                    <a:pt x="58759" y="217762"/>
                  </a:lnTo>
                  <a:lnTo>
                    <a:pt x="58638" y="217591"/>
                  </a:lnTo>
                  <a:lnTo>
                    <a:pt x="58521" y="217417"/>
                  </a:lnTo>
                  <a:lnTo>
                    <a:pt x="58299" y="217058"/>
                  </a:lnTo>
                  <a:lnTo>
                    <a:pt x="58024" y="216635"/>
                  </a:lnTo>
                  <a:lnTo>
                    <a:pt x="57894" y="216418"/>
                  </a:lnTo>
                  <a:lnTo>
                    <a:pt x="57794" y="216196"/>
                  </a:lnTo>
                  <a:lnTo>
                    <a:pt x="57746" y="215970"/>
                  </a:lnTo>
                  <a:lnTo>
                    <a:pt x="57746" y="215778"/>
                  </a:lnTo>
                  <a:lnTo>
                    <a:pt x="57773" y="215579"/>
                  </a:lnTo>
                  <a:lnTo>
                    <a:pt x="57820" y="215379"/>
                  </a:lnTo>
                  <a:lnTo>
                    <a:pt x="57884" y="215187"/>
                  </a:lnTo>
                  <a:lnTo>
                    <a:pt x="57958" y="215010"/>
                  </a:lnTo>
                  <a:lnTo>
                    <a:pt x="58118" y="214758"/>
                  </a:lnTo>
                  <a:lnTo>
                    <a:pt x="58400" y="214408"/>
                  </a:lnTo>
                  <a:lnTo>
                    <a:pt x="58688" y="213984"/>
                  </a:lnTo>
                  <a:lnTo>
                    <a:pt x="58899" y="213730"/>
                  </a:lnTo>
                  <a:lnTo>
                    <a:pt x="59034" y="213615"/>
                  </a:lnTo>
                  <a:lnTo>
                    <a:pt x="59178" y="213514"/>
                  </a:lnTo>
                  <a:lnTo>
                    <a:pt x="59331" y="213424"/>
                  </a:lnTo>
                  <a:lnTo>
                    <a:pt x="59486" y="213343"/>
                  </a:lnTo>
                  <a:lnTo>
                    <a:pt x="59643" y="213269"/>
                  </a:lnTo>
                  <a:lnTo>
                    <a:pt x="59830" y="213199"/>
                  </a:lnTo>
                  <a:lnTo>
                    <a:pt x="60020" y="213148"/>
                  </a:lnTo>
                  <a:lnTo>
                    <a:pt x="60410" y="213059"/>
                  </a:lnTo>
                  <a:lnTo>
                    <a:pt x="60599" y="213000"/>
                  </a:lnTo>
                  <a:lnTo>
                    <a:pt x="60814" y="212921"/>
                  </a:lnTo>
                  <a:lnTo>
                    <a:pt x="61029" y="212838"/>
                  </a:lnTo>
                  <a:lnTo>
                    <a:pt x="61240" y="212745"/>
                  </a:lnTo>
                  <a:lnTo>
                    <a:pt x="61446" y="212639"/>
                  </a:lnTo>
                  <a:lnTo>
                    <a:pt x="61641" y="212514"/>
                  </a:lnTo>
                  <a:lnTo>
                    <a:pt x="61779" y="212405"/>
                  </a:lnTo>
                  <a:lnTo>
                    <a:pt x="61913" y="212284"/>
                  </a:lnTo>
                  <a:lnTo>
                    <a:pt x="62169" y="212026"/>
                  </a:lnTo>
                  <a:lnTo>
                    <a:pt x="62301" y="211900"/>
                  </a:lnTo>
                  <a:lnTo>
                    <a:pt x="62442" y="211777"/>
                  </a:lnTo>
                  <a:lnTo>
                    <a:pt x="62730" y="211536"/>
                  </a:lnTo>
                  <a:lnTo>
                    <a:pt x="62864" y="211406"/>
                  </a:lnTo>
                  <a:lnTo>
                    <a:pt x="63066" y="211136"/>
                  </a:lnTo>
                  <a:lnTo>
                    <a:pt x="63153" y="211003"/>
                  </a:lnTo>
                  <a:lnTo>
                    <a:pt x="63228" y="210865"/>
                  </a:lnTo>
                  <a:lnTo>
                    <a:pt x="63281" y="210728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7" name="pg177"/>
            <p:cNvSpPr/>
            <p:nvPr/>
          </p:nvSpPr>
          <p:spPr>
            <a:xfrm>
              <a:off x="6233563" y="3792020"/>
              <a:ext cx="174381" cy="304311"/>
            </a:xfrm>
            <a:custGeom>
              <a:avLst/>
              <a:gdLst/>
              <a:ahLst/>
              <a:cxnLst/>
              <a:rect l="0" t="0" r="0" b="0"/>
              <a:pathLst>
                <a:path w="174381" h="304311">
                  <a:moveTo>
                    <a:pt x="2404" y="174390"/>
                  </a:moveTo>
                  <a:lnTo>
                    <a:pt x="2472" y="173995"/>
                  </a:lnTo>
                  <a:lnTo>
                    <a:pt x="2889" y="171427"/>
                  </a:lnTo>
                  <a:lnTo>
                    <a:pt x="2937" y="171115"/>
                  </a:lnTo>
                  <a:lnTo>
                    <a:pt x="3747" y="166061"/>
                  </a:lnTo>
                  <a:lnTo>
                    <a:pt x="4054" y="164183"/>
                  </a:lnTo>
                  <a:lnTo>
                    <a:pt x="4560" y="163998"/>
                  </a:lnTo>
                  <a:lnTo>
                    <a:pt x="4290" y="163044"/>
                  </a:lnTo>
                  <a:lnTo>
                    <a:pt x="4191" y="162219"/>
                  </a:lnTo>
                  <a:lnTo>
                    <a:pt x="4048" y="159442"/>
                  </a:lnTo>
                  <a:lnTo>
                    <a:pt x="3821" y="158545"/>
                  </a:lnTo>
                  <a:lnTo>
                    <a:pt x="5045" y="158577"/>
                  </a:lnTo>
                  <a:lnTo>
                    <a:pt x="6084" y="158747"/>
                  </a:lnTo>
                  <a:lnTo>
                    <a:pt x="8801" y="159193"/>
                  </a:lnTo>
                  <a:lnTo>
                    <a:pt x="8927" y="158773"/>
                  </a:lnTo>
                  <a:lnTo>
                    <a:pt x="9102" y="158106"/>
                  </a:lnTo>
                  <a:lnTo>
                    <a:pt x="9177" y="157873"/>
                  </a:lnTo>
                  <a:lnTo>
                    <a:pt x="9311" y="157530"/>
                  </a:lnTo>
                  <a:lnTo>
                    <a:pt x="9612" y="156905"/>
                  </a:lnTo>
                  <a:lnTo>
                    <a:pt x="9822" y="156329"/>
                  </a:lnTo>
                  <a:lnTo>
                    <a:pt x="9968" y="156019"/>
                  </a:lnTo>
                  <a:lnTo>
                    <a:pt x="10032" y="155771"/>
                  </a:lnTo>
                  <a:lnTo>
                    <a:pt x="10154" y="155371"/>
                  </a:lnTo>
                  <a:lnTo>
                    <a:pt x="10154" y="155190"/>
                  </a:lnTo>
                  <a:lnTo>
                    <a:pt x="10206" y="154875"/>
                  </a:lnTo>
                  <a:lnTo>
                    <a:pt x="10265" y="154594"/>
                  </a:lnTo>
                  <a:lnTo>
                    <a:pt x="10360" y="153865"/>
                  </a:lnTo>
                  <a:lnTo>
                    <a:pt x="10479" y="153217"/>
                  </a:lnTo>
                  <a:lnTo>
                    <a:pt x="10578" y="152593"/>
                  </a:lnTo>
                  <a:lnTo>
                    <a:pt x="10582" y="152302"/>
                  </a:lnTo>
                  <a:lnTo>
                    <a:pt x="10606" y="151859"/>
                  </a:lnTo>
                  <a:lnTo>
                    <a:pt x="10669" y="151182"/>
                  </a:lnTo>
                  <a:lnTo>
                    <a:pt x="10816" y="150582"/>
                  </a:lnTo>
                  <a:lnTo>
                    <a:pt x="10875" y="150391"/>
                  </a:lnTo>
                  <a:lnTo>
                    <a:pt x="10918" y="150153"/>
                  </a:lnTo>
                  <a:lnTo>
                    <a:pt x="10970" y="150000"/>
                  </a:lnTo>
                  <a:lnTo>
                    <a:pt x="11065" y="149738"/>
                  </a:lnTo>
                  <a:lnTo>
                    <a:pt x="11128" y="149586"/>
                  </a:lnTo>
                  <a:lnTo>
                    <a:pt x="11172" y="149452"/>
                  </a:lnTo>
                  <a:lnTo>
                    <a:pt x="11453" y="148976"/>
                  </a:lnTo>
                  <a:lnTo>
                    <a:pt x="11817" y="148590"/>
                  </a:lnTo>
                  <a:lnTo>
                    <a:pt x="12007" y="148404"/>
                  </a:lnTo>
                  <a:lnTo>
                    <a:pt x="12138" y="148247"/>
                  </a:lnTo>
                  <a:lnTo>
                    <a:pt x="12268" y="148142"/>
                  </a:lnTo>
                  <a:lnTo>
                    <a:pt x="12363" y="147994"/>
                  </a:lnTo>
                  <a:lnTo>
                    <a:pt x="12490" y="147680"/>
                  </a:lnTo>
                  <a:lnTo>
                    <a:pt x="12553" y="147499"/>
                  </a:lnTo>
                  <a:lnTo>
                    <a:pt x="12660" y="147175"/>
                  </a:lnTo>
                  <a:lnTo>
                    <a:pt x="12720" y="146917"/>
                  </a:lnTo>
                  <a:lnTo>
                    <a:pt x="12783" y="146650"/>
                  </a:lnTo>
                  <a:lnTo>
                    <a:pt x="12846" y="146355"/>
                  </a:lnTo>
                  <a:lnTo>
                    <a:pt x="12949" y="145783"/>
                  </a:lnTo>
                  <a:lnTo>
                    <a:pt x="13032" y="145497"/>
                  </a:lnTo>
                  <a:lnTo>
                    <a:pt x="13064" y="145154"/>
                  </a:lnTo>
                  <a:lnTo>
                    <a:pt x="13187" y="144806"/>
                  </a:lnTo>
                  <a:lnTo>
                    <a:pt x="13317" y="144477"/>
                  </a:lnTo>
                  <a:lnTo>
                    <a:pt x="13543" y="143953"/>
                  </a:lnTo>
                  <a:lnTo>
                    <a:pt x="13686" y="143624"/>
                  </a:lnTo>
                  <a:lnTo>
                    <a:pt x="13911" y="143186"/>
                  </a:lnTo>
                  <a:lnTo>
                    <a:pt x="14145" y="142900"/>
                  </a:lnTo>
                  <a:lnTo>
                    <a:pt x="14307" y="142738"/>
                  </a:lnTo>
                  <a:lnTo>
                    <a:pt x="14477" y="142576"/>
                  </a:lnTo>
                  <a:lnTo>
                    <a:pt x="14766" y="142357"/>
                  </a:lnTo>
                  <a:lnTo>
                    <a:pt x="15170" y="142133"/>
                  </a:lnTo>
                  <a:lnTo>
                    <a:pt x="15479" y="141971"/>
                  </a:lnTo>
                  <a:lnTo>
                    <a:pt x="15780" y="141871"/>
                  </a:lnTo>
                  <a:lnTo>
                    <a:pt x="16176" y="141756"/>
                  </a:lnTo>
                  <a:lnTo>
                    <a:pt x="16670" y="141709"/>
                  </a:lnTo>
                  <a:lnTo>
                    <a:pt x="16995" y="141766"/>
                  </a:lnTo>
                  <a:lnTo>
                    <a:pt x="17201" y="141890"/>
                  </a:lnTo>
                  <a:lnTo>
                    <a:pt x="17379" y="142004"/>
                  </a:lnTo>
                  <a:lnTo>
                    <a:pt x="17791" y="142171"/>
                  </a:lnTo>
                  <a:lnTo>
                    <a:pt x="17941" y="142181"/>
                  </a:lnTo>
                  <a:lnTo>
                    <a:pt x="18345" y="141966"/>
                  </a:lnTo>
                  <a:lnTo>
                    <a:pt x="18563" y="141723"/>
                  </a:lnTo>
                  <a:lnTo>
                    <a:pt x="18772" y="141580"/>
                  </a:lnTo>
                  <a:lnTo>
                    <a:pt x="19057" y="141451"/>
                  </a:lnTo>
                  <a:lnTo>
                    <a:pt x="19386" y="141347"/>
                  </a:lnTo>
                  <a:lnTo>
                    <a:pt x="19928" y="141156"/>
                  </a:lnTo>
                  <a:lnTo>
                    <a:pt x="20364" y="140975"/>
                  </a:lnTo>
                  <a:lnTo>
                    <a:pt x="20661" y="140818"/>
                  </a:lnTo>
                  <a:lnTo>
                    <a:pt x="20973" y="140589"/>
                  </a:lnTo>
                  <a:lnTo>
                    <a:pt x="21302" y="140332"/>
                  </a:lnTo>
                  <a:lnTo>
                    <a:pt x="21868" y="139960"/>
                  </a:lnTo>
                  <a:lnTo>
                    <a:pt x="21928" y="139722"/>
                  </a:lnTo>
                  <a:lnTo>
                    <a:pt x="21920" y="139264"/>
                  </a:lnTo>
                  <a:lnTo>
                    <a:pt x="21864" y="138821"/>
                  </a:lnTo>
                  <a:lnTo>
                    <a:pt x="21817" y="138330"/>
                  </a:lnTo>
                  <a:lnTo>
                    <a:pt x="21658" y="137630"/>
                  </a:lnTo>
                  <a:lnTo>
                    <a:pt x="21540" y="137015"/>
                  </a:lnTo>
                  <a:lnTo>
                    <a:pt x="21540" y="136605"/>
                  </a:lnTo>
                  <a:lnTo>
                    <a:pt x="21623" y="136124"/>
                  </a:lnTo>
                  <a:lnTo>
                    <a:pt x="21730" y="135747"/>
                  </a:lnTo>
                  <a:lnTo>
                    <a:pt x="24401" y="136161"/>
                  </a:lnTo>
                  <a:lnTo>
                    <a:pt x="24037" y="135200"/>
                  </a:lnTo>
                  <a:lnTo>
                    <a:pt x="25727" y="134145"/>
                  </a:lnTo>
                  <a:lnTo>
                    <a:pt x="26814" y="133238"/>
                  </a:lnTo>
                  <a:lnTo>
                    <a:pt x="27882" y="132355"/>
                  </a:lnTo>
                  <a:lnTo>
                    <a:pt x="24528" y="131794"/>
                  </a:lnTo>
                  <a:lnTo>
                    <a:pt x="24956" y="131458"/>
                  </a:lnTo>
                  <a:lnTo>
                    <a:pt x="25217" y="131239"/>
                  </a:lnTo>
                  <a:lnTo>
                    <a:pt x="25577" y="130958"/>
                  </a:lnTo>
                  <a:lnTo>
                    <a:pt x="26159" y="130610"/>
                  </a:lnTo>
                  <a:lnTo>
                    <a:pt x="26369" y="130529"/>
                  </a:lnTo>
                  <a:lnTo>
                    <a:pt x="27030" y="130339"/>
                  </a:lnTo>
                  <a:lnTo>
                    <a:pt x="27248" y="130224"/>
                  </a:lnTo>
                  <a:lnTo>
                    <a:pt x="27814" y="129810"/>
                  </a:lnTo>
                  <a:lnTo>
                    <a:pt x="27917" y="129672"/>
                  </a:lnTo>
                  <a:lnTo>
                    <a:pt x="28060" y="129500"/>
                  </a:lnTo>
                  <a:lnTo>
                    <a:pt x="28246" y="129143"/>
                  </a:lnTo>
                  <a:lnTo>
                    <a:pt x="28269" y="129009"/>
                  </a:lnTo>
                  <a:lnTo>
                    <a:pt x="28392" y="128676"/>
                  </a:lnTo>
                  <a:lnTo>
                    <a:pt x="28424" y="128518"/>
                  </a:lnTo>
                  <a:lnTo>
                    <a:pt x="28432" y="128342"/>
                  </a:lnTo>
                  <a:lnTo>
                    <a:pt x="28443" y="128209"/>
                  </a:lnTo>
                  <a:lnTo>
                    <a:pt x="28443" y="127951"/>
                  </a:lnTo>
                  <a:lnTo>
                    <a:pt x="28503" y="127651"/>
                  </a:lnTo>
                  <a:lnTo>
                    <a:pt x="28606" y="127012"/>
                  </a:lnTo>
                  <a:lnTo>
                    <a:pt x="28641" y="126846"/>
                  </a:lnTo>
                  <a:lnTo>
                    <a:pt x="28657" y="126698"/>
                  </a:lnTo>
                  <a:lnTo>
                    <a:pt x="28756" y="125997"/>
                  </a:lnTo>
                  <a:lnTo>
                    <a:pt x="28792" y="125816"/>
                  </a:lnTo>
                  <a:lnTo>
                    <a:pt x="28939" y="125366"/>
                  </a:lnTo>
                  <a:lnTo>
                    <a:pt x="28926" y="125030"/>
                  </a:lnTo>
                  <a:lnTo>
                    <a:pt x="28922" y="123925"/>
                  </a:lnTo>
                  <a:lnTo>
                    <a:pt x="28982" y="123057"/>
                  </a:lnTo>
                  <a:lnTo>
                    <a:pt x="28982" y="121966"/>
                  </a:lnTo>
                  <a:lnTo>
                    <a:pt x="28839" y="121161"/>
                  </a:lnTo>
                  <a:lnTo>
                    <a:pt x="28761" y="120697"/>
                  </a:lnTo>
                  <a:lnTo>
                    <a:pt x="28748" y="119274"/>
                  </a:lnTo>
                  <a:lnTo>
                    <a:pt x="28610" y="118564"/>
                  </a:lnTo>
                  <a:lnTo>
                    <a:pt x="28329" y="118120"/>
                  </a:lnTo>
                  <a:lnTo>
                    <a:pt x="28210" y="117658"/>
                  </a:lnTo>
                  <a:lnTo>
                    <a:pt x="28210" y="116743"/>
                  </a:lnTo>
                  <a:lnTo>
                    <a:pt x="28301" y="116033"/>
                  </a:lnTo>
                  <a:lnTo>
                    <a:pt x="28301" y="115647"/>
                  </a:lnTo>
                  <a:lnTo>
                    <a:pt x="28277" y="115247"/>
                  </a:lnTo>
                  <a:lnTo>
                    <a:pt x="28333" y="114532"/>
                  </a:lnTo>
                  <a:lnTo>
                    <a:pt x="28578" y="113693"/>
                  </a:lnTo>
                  <a:lnTo>
                    <a:pt x="28740" y="113188"/>
                  </a:lnTo>
                  <a:lnTo>
                    <a:pt x="28740" y="112316"/>
                  </a:lnTo>
                  <a:lnTo>
                    <a:pt x="28618" y="111663"/>
                  </a:lnTo>
                  <a:lnTo>
                    <a:pt x="28463" y="111072"/>
                  </a:lnTo>
                  <a:lnTo>
                    <a:pt x="28186" y="110477"/>
                  </a:lnTo>
                  <a:lnTo>
                    <a:pt x="28166" y="110286"/>
                  </a:lnTo>
                  <a:lnTo>
                    <a:pt x="28166" y="110138"/>
                  </a:lnTo>
                  <a:lnTo>
                    <a:pt x="28210" y="109833"/>
                  </a:lnTo>
                  <a:lnTo>
                    <a:pt x="28230" y="109571"/>
                  </a:lnTo>
                  <a:lnTo>
                    <a:pt x="28301" y="109271"/>
                  </a:lnTo>
                  <a:lnTo>
                    <a:pt x="28376" y="108990"/>
                  </a:lnTo>
                  <a:lnTo>
                    <a:pt x="28451" y="108523"/>
                  </a:lnTo>
                  <a:lnTo>
                    <a:pt x="28451" y="108151"/>
                  </a:lnTo>
                  <a:lnTo>
                    <a:pt x="28289" y="107460"/>
                  </a:lnTo>
                  <a:lnTo>
                    <a:pt x="28158" y="106931"/>
                  </a:lnTo>
                  <a:lnTo>
                    <a:pt x="28115" y="106693"/>
                  </a:lnTo>
                  <a:lnTo>
                    <a:pt x="28111" y="106240"/>
                  </a:lnTo>
                  <a:lnTo>
                    <a:pt x="28111" y="105497"/>
                  </a:lnTo>
                  <a:lnTo>
                    <a:pt x="28036" y="104959"/>
                  </a:lnTo>
                  <a:lnTo>
                    <a:pt x="27909" y="104553"/>
                  </a:lnTo>
                  <a:lnTo>
                    <a:pt x="27747" y="103839"/>
                  </a:lnTo>
                  <a:lnTo>
                    <a:pt x="27632" y="103219"/>
                  </a:lnTo>
                  <a:lnTo>
                    <a:pt x="27679" y="102461"/>
                  </a:lnTo>
                  <a:lnTo>
                    <a:pt x="27854" y="101818"/>
                  </a:lnTo>
                  <a:lnTo>
                    <a:pt x="28016" y="101237"/>
                  </a:lnTo>
                  <a:lnTo>
                    <a:pt x="28376" y="100689"/>
                  </a:lnTo>
                  <a:lnTo>
                    <a:pt x="28451" y="100389"/>
                  </a:lnTo>
                  <a:lnTo>
                    <a:pt x="28546" y="99969"/>
                  </a:lnTo>
                  <a:lnTo>
                    <a:pt x="28554" y="99555"/>
                  </a:lnTo>
                  <a:lnTo>
                    <a:pt x="28499" y="99030"/>
                  </a:lnTo>
                  <a:lnTo>
                    <a:pt x="28428" y="98511"/>
                  </a:lnTo>
                  <a:lnTo>
                    <a:pt x="28447" y="97977"/>
                  </a:lnTo>
                  <a:lnTo>
                    <a:pt x="28277" y="97105"/>
                  </a:lnTo>
                  <a:lnTo>
                    <a:pt x="28040" y="96124"/>
                  </a:lnTo>
                  <a:lnTo>
                    <a:pt x="27943" y="95240"/>
                  </a:lnTo>
                  <a:lnTo>
                    <a:pt x="27953" y="95013"/>
                  </a:lnTo>
                  <a:lnTo>
                    <a:pt x="28032" y="94580"/>
                  </a:lnTo>
                  <a:lnTo>
                    <a:pt x="28253" y="94098"/>
                  </a:lnTo>
                  <a:lnTo>
                    <a:pt x="28436" y="93741"/>
                  </a:lnTo>
                  <a:lnTo>
                    <a:pt x="28451" y="93584"/>
                  </a:lnTo>
                  <a:lnTo>
                    <a:pt x="28499" y="93336"/>
                  </a:lnTo>
                  <a:lnTo>
                    <a:pt x="28527" y="93145"/>
                  </a:lnTo>
                  <a:lnTo>
                    <a:pt x="29180" y="92068"/>
                  </a:lnTo>
                  <a:lnTo>
                    <a:pt x="29358" y="91840"/>
                  </a:lnTo>
                  <a:lnTo>
                    <a:pt x="29425" y="91687"/>
                  </a:lnTo>
                  <a:lnTo>
                    <a:pt x="29524" y="91430"/>
                  </a:lnTo>
                  <a:lnTo>
                    <a:pt x="29548" y="91177"/>
                  </a:lnTo>
                  <a:lnTo>
                    <a:pt x="29576" y="90658"/>
                  </a:lnTo>
                  <a:lnTo>
                    <a:pt x="29576" y="90481"/>
                  </a:lnTo>
                  <a:lnTo>
                    <a:pt x="29592" y="90334"/>
                  </a:lnTo>
                  <a:lnTo>
                    <a:pt x="29643" y="90110"/>
                  </a:lnTo>
                  <a:lnTo>
                    <a:pt x="29698" y="89905"/>
                  </a:lnTo>
                  <a:lnTo>
                    <a:pt x="29928" y="89352"/>
                  </a:lnTo>
                  <a:lnTo>
                    <a:pt x="30181" y="88823"/>
                  </a:lnTo>
                  <a:lnTo>
                    <a:pt x="30363" y="88618"/>
                  </a:lnTo>
                  <a:lnTo>
                    <a:pt x="30581" y="88418"/>
                  </a:lnTo>
                  <a:lnTo>
                    <a:pt x="30930" y="88132"/>
                  </a:lnTo>
                  <a:lnTo>
                    <a:pt x="31266" y="87922"/>
                  </a:lnTo>
                  <a:lnTo>
                    <a:pt x="31963" y="87456"/>
                  </a:lnTo>
                  <a:lnTo>
                    <a:pt x="32236" y="87189"/>
                  </a:lnTo>
                  <a:lnTo>
                    <a:pt x="32426" y="87074"/>
                  </a:lnTo>
                  <a:lnTo>
                    <a:pt x="32679" y="86860"/>
                  </a:lnTo>
                  <a:lnTo>
                    <a:pt x="32810" y="86779"/>
                  </a:lnTo>
                  <a:lnTo>
                    <a:pt x="33182" y="86560"/>
                  </a:lnTo>
                  <a:lnTo>
                    <a:pt x="33716" y="86069"/>
                  </a:lnTo>
                  <a:lnTo>
                    <a:pt x="33950" y="85759"/>
                  </a:lnTo>
                  <a:lnTo>
                    <a:pt x="34180" y="85492"/>
                  </a:lnTo>
                  <a:lnTo>
                    <a:pt x="34769" y="84720"/>
                  </a:lnTo>
                  <a:lnTo>
                    <a:pt x="34876" y="84387"/>
                  </a:lnTo>
                  <a:lnTo>
                    <a:pt x="34864" y="83862"/>
                  </a:lnTo>
                  <a:lnTo>
                    <a:pt x="34801" y="83472"/>
                  </a:lnTo>
                  <a:lnTo>
                    <a:pt x="34682" y="83124"/>
                  </a:lnTo>
                  <a:lnTo>
                    <a:pt x="34599" y="82938"/>
                  </a:lnTo>
                  <a:lnTo>
                    <a:pt x="34346" y="82419"/>
                  </a:lnTo>
                  <a:lnTo>
                    <a:pt x="34132" y="81975"/>
                  </a:lnTo>
                  <a:lnTo>
                    <a:pt x="33827" y="80779"/>
                  </a:lnTo>
                  <a:lnTo>
                    <a:pt x="33649" y="79845"/>
                  </a:lnTo>
                  <a:lnTo>
                    <a:pt x="33558" y="78697"/>
                  </a:lnTo>
                  <a:lnTo>
                    <a:pt x="33629" y="78206"/>
                  </a:lnTo>
                  <a:lnTo>
                    <a:pt x="33776" y="77601"/>
                  </a:lnTo>
                  <a:lnTo>
                    <a:pt x="33899" y="77067"/>
                  </a:lnTo>
                  <a:lnTo>
                    <a:pt x="34073" y="76638"/>
                  </a:lnTo>
                  <a:lnTo>
                    <a:pt x="34362" y="76257"/>
                  </a:lnTo>
                  <a:lnTo>
                    <a:pt x="34825" y="75928"/>
                  </a:lnTo>
                  <a:lnTo>
                    <a:pt x="35407" y="75576"/>
                  </a:lnTo>
                  <a:lnTo>
                    <a:pt x="36028" y="75166"/>
                  </a:lnTo>
                  <a:lnTo>
                    <a:pt x="36765" y="74785"/>
                  </a:lnTo>
                  <a:lnTo>
                    <a:pt x="37370" y="74499"/>
                  </a:lnTo>
                  <a:lnTo>
                    <a:pt x="37905" y="74141"/>
                  </a:lnTo>
                  <a:lnTo>
                    <a:pt x="38213" y="73874"/>
                  </a:lnTo>
                  <a:lnTo>
                    <a:pt x="38368" y="73736"/>
                  </a:lnTo>
                  <a:lnTo>
                    <a:pt x="38906" y="73188"/>
                  </a:lnTo>
                  <a:lnTo>
                    <a:pt x="39365" y="72654"/>
                  </a:lnTo>
                  <a:lnTo>
                    <a:pt x="39932" y="71963"/>
                  </a:lnTo>
                  <a:lnTo>
                    <a:pt x="40470" y="71334"/>
                  </a:lnTo>
                  <a:lnTo>
                    <a:pt x="41072" y="70658"/>
                  </a:lnTo>
                  <a:lnTo>
                    <a:pt x="41717" y="69981"/>
                  </a:lnTo>
                  <a:lnTo>
                    <a:pt x="42295" y="69428"/>
                  </a:lnTo>
                  <a:lnTo>
                    <a:pt x="42881" y="68942"/>
                  </a:lnTo>
                  <a:lnTo>
                    <a:pt x="43451" y="68623"/>
                  </a:lnTo>
                  <a:lnTo>
                    <a:pt x="44258" y="68142"/>
                  </a:lnTo>
                  <a:lnTo>
                    <a:pt x="45050" y="67694"/>
                  </a:lnTo>
                  <a:lnTo>
                    <a:pt x="45600" y="67289"/>
                  </a:lnTo>
                  <a:lnTo>
                    <a:pt x="46083" y="66831"/>
                  </a:lnTo>
                  <a:lnTo>
                    <a:pt x="46396" y="66436"/>
                  </a:lnTo>
                  <a:lnTo>
                    <a:pt x="46669" y="65926"/>
                  </a:lnTo>
                  <a:lnTo>
                    <a:pt x="46744" y="65535"/>
                  </a:lnTo>
                  <a:lnTo>
                    <a:pt x="46705" y="65149"/>
                  </a:lnTo>
                  <a:lnTo>
                    <a:pt x="46511" y="64715"/>
                  </a:lnTo>
                  <a:lnTo>
                    <a:pt x="46147" y="64306"/>
                  </a:lnTo>
                  <a:lnTo>
                    <a:pt x="46008" y="64139"/>
                  </a:lnTo>
                  <a:lnTo>
                    <a:pt x="45739" y="63805"/>
                  </a:lnTo>
                  <a:lnTo>
                    <a:pt x="45482" y="63462"/>
                  </a:lnTo>
                  <a:lnTo>
                    <a:pt x="45390" y="63314"/>
                  </a:lnTo>
                  <a:lnTo>
                    <a:pt x="45216" y="63005"/>
                  </a:lnTo>
                  <a:lnTo>
                    <a:pt x="45058" y="62695"/>
                  </a:lnTo>
                  <a:lnTo>
                    <a:pt x="44983" y="62538"/>
                  </a:lnTo>
                  <a:lnTo>
                    <a:pt x="44840" y="62214"/>
                  </a:lnTo>
                  <a:lnTo>
                    <a:pt x="44777" y="62052"/>
                  </a:lnTo>
                  <a:lnTo>
                    <a:pt x="44654" y="61723"/>
                  </a:lnTo>
                  <a:lnTo>
                    <a:pt x="44599" y="61556"/>
                  </a:lnTo>
                  <a:lnTo>
                    <a:pt x="44464" y="61160"/>
                  </a:lnTo>
                  <a:lnTo>
                    <a:pt x="44397" y="60927"/>
                  </a:lnTo>
                  <a:lnTo>
                    <a:pt x="44341" y="60689"/>
                  </a:lnTo>
                  <a:lnTo>
                    <a:pt x="44286" y="60327"/>
                  </a:lnTo>
                  <a:lnTo>
                    <a:pt x="44262" y="59964"/>
                  </a:lnTo>
                  <a:lnTo>
                    <a:pt x="44262" y="59721"/>
                  </a:lnTo>
                  <a:lnTo>
                    <a:pt x="44278" y="59478"/>
                  </a:lnTo>
                  <a:lnTo>
                    <a:pt x="44270" y="59297"/>
                  </a:lnTo>
                  <a:lnTo>
                    <a:pt x="44314" y="58849"/>
                  </a:lnTo>
                  <a:lnTo>
                    <a:pt x="44373" y="58587"/>
                  </a:lnTo>
                  <a:lnTo>
                    <a:pt x="44429" y="58416"/>
                  </a:lnTo>
                  <a:lnTo>
                    <a:pt x="44500" y="58249"/>
                  </a:lnTo>
                  <a:lnTo>
                    <a:pt x="44710" y="57791"/>
                  </a:lnTo>
                  <a:lnTo>
                    <a:pt x="44868" y="57510"/>
                  </a:lnTo>
                  <a:lnTo>
                    <a:pt x="44987" y="57329"/>
                  </a:lnTo>
                  <a:lnTo>
                    <a:pt x="45117" y="57158"/>
                  </a:lnTo>
                  <a:lnTo>
                    <a:pt x="45490" y="56734"/>
                  </a:lnTo>
                  <a:lnTo>
                    <a:pt x="45632" y="56500"/>
                  </a:lnTo>
                  <a:lnTo>
                    <a:pt x="45822" y="56138"/>
                  </a:lnTo>
                  <a:lnTo>
                    <a:pt x="45937" y="55890"/>
                  </a:lnTo>
                  <a:lnTo>
                    <a:pt x="45988" y="55761"/>
                  </a:lnTo>
                  <a:lnTo>
                    <a:pt x="46083" y="55504"/>
                  </a:lnTo>
                  <a:lnTo>
                    <a:pt x="46127" y="55375"/>
                  </a:lnTo>
                  <a:lnTo>
                    <a:pt x="46206" y="55113"/>
                  </a:lnTo>
                  <a:lnTo>
                    <a:pt x="47659" y="52483"/>
                  </a:lnTo>
                  <a:lnTo>
                    <a:pt x="48898" y="50662"/>
                  </a:lnTo>
                  <a:lnTo>
                    <a:pt x="49242" y="50095"/>
                  </a:lnTo>
                  <a:lnTo>
                    <a:pt x="53708" y="42347"/>
                  </a:lnTo>
                  <a:lnTo>
                    <a:pt x="53945" y="41899"/>
                  </a:lnTo>
                  <a:lnTo>
                    <a:pt x="54143" y="41442"/>
                  </a:lnTo>
                  <a:lnTo>
                    <a:pt x="55505" y="36800"/>
                  </a:lnTo>
                  <a:lnTo>
                    <a:pt x="55814" y="36562"/>
                  </a:lnTo>
                  <a:lnTo>
                    <a:pt x="56190" y="36386"/>
                  </a:lnTo>
                  <a:lnTo>
                    <a:pt x="58581" y="35623"/>
                  </a:lnTo>
                  <a:lnTo>
                    <a:pt x="61478" y="31797"/>
                  </a:lnTo>
                  <a:lnTo>
                    <a:pt x="63462" y="29228"/>
                  </a:lnTo>
                  <a:lnTo>
                    <a:pt x="63774" y="28885"/>
                  </a:lnTo>
                  <a:lnTo>
                    <a:pt x="65449" y="25206"/>
                  </a:lnTo>
                  <a:lnTo>
                    <a:pt x="66221" y="15771"/>
                  </a:lnTo>
                  <a:lnTo>
                    <a:pt x="66348" y="15342"/>
                  </a:lnTo>
                  <a:lnTo>
                    <a:pt x="66506" y="14927"/>
                  </a:lnTo>
                  <a:lnTo>
                    <a:pt x="66708" y="14556"/>
                  </a:lnTo>
                  <a:lnTo>
                    <a:pt x="67555" y="13917"/>
                  </a:lnTo>
                  <a:lnTo>
                    <a:pt x="69432" y="13164"/>
                  </a:lnTo>
                  <a:lnTo>
                    <a:pt x="70263" y="12754"/>
                  </a:lnTo>
                  <a:lnTo>
                    <a:pt x="70686" y="12559"/>
                  </a:lnTo>
                  <a:lnTo>
                    <a:pt x="72507" y="11820"/>
                  </a:lnTo>
                  <a:lnTo>
                    <a:pt x="73014" y="11172"/>
                  </a:lnTo>
                  <a:lnTo>
                    <a:pt x="73208" y="10777"/>
                  </a:lnTo>
                  <a:lnTo>
                    <a:pt x="73374" y="10367"/>
                  </a:lnTo>
                  <a:lnTo>
                    <a:pt x="74178" y="6902"/>
                  </a:lnTo>
                  <a:lnTo>
                    <a:pt x="74320" y="6536"/>
                  </a:lnTo>
                  <a:lnTo>
                    <a:pt x="77186" y="1337"/>
                  </a:lnTo>
                  <a:lnTo>
                    <a:pt x="78241" y="0"/>
                  </a:lnTo>
                  <a:lnTo>
                    <a:pt x="80041" y="648"/>
                  </a:lnTo>
                  <a:lnTo>
                    <a:pt x="81011" y="1072"/>
                  </a:lnTo>
                  <a:lnTo>
                    <a:pt x="82532" y="2053"/>
                  </a:lnTo>
                  <a:lnTo>
                    <a:pt x="84182" y="3445"/>
                  </a:lnTo>
                  <a:lnTo>
                    <a:pt x="84594" y="3864"/>
                  </a:lnTo>
                  <a:lnTo>
                    <a:pt x="85077" y="4212"/>
                  </a:lnTo>
                  <a:lnTo>
                    <a:pt x="87338" y="6709"/>
                  </a:lnTo>
                  <a:lnTo>
                    <a:pt x="87879" y="7605"/>
                  </a:lnTo>
                  <a:lnTo>
                    <a:pt x="88082" y="8086"/>
                  </a:lnTo>
                  <a:lnTo>
                    <a:pt x="88625" y="8911"/>
                  </a:lnTo>
                  <a:lnTo>
                    <a:pt x="90406" y="10855"/>
                  </a:lnTo>
                  <a:lnTo>
                    <a:pt x="91090" y="11684"/>
                  </a:lnTo>
                  <a:lnTo>
                    <a:pt x="92183" y="13204"/>
                  </a:lnTo>
                  <a:lnTo>
                    <a:pt x="93347" y="14591"/>
                  </a:lnTo>
                  <a:lnTo>
                    <a:pt x="93826" y="15006"/>
                  </a:lnTo>
                  <a:lnTo>
                    <a:pt x="95144" y="15439"/>
                  </a:lnTo>
                  <a:lnTo>
                    <a:pt x="95559" y="15721"/>
                  </a:lnTo>
                  <a:lnTo>
                    <a:pt x="96810" y="16011"/>
                  </a:lnTo>
                  <a:lnTo>
                    <a:pt x="98133" y="16240"/>
                  </a:lnTo>
                  <a:lnTo>
                    <a:pt x="98968" y="16321"/>
                  </a:lnTo>
                  <a:lnTo>
                    <a:pt x="99939" y="16683"/>
                  </a:lnTo>
                  <a:lnTo>
                    <a:pt x="101671" y="17393"/>
                  </a:lnTo>
                  <a:lnTo>
                    <a:pt x="102570" y="17750"/>
                  </a:lnTo>
                  <a:lnTo>
                    <a:pt x="102919" y="17822"/>
                  </a:lnTo>
                  <a:lnTo>
                    <a:pt x="103267" y="17827"/>
                  </a:lnTo>
                  <a:lnTo>
                    <a:pt x="103121" y="18441"/>
                  </a:lnTo>
                  <a:lnTo>
                    <a:pt x="102760" y="18980"/>
                  </a:lnTo>
                  <a:lnTo>
                    <a:pt x="102265" y="19451"/>
                  </a:lnTo>
                  <a:lnTo>
                    <a:pt x="101062" y="20319"/>
                  </a:lnTo>
                  <a:lnTo>
                    <a:pt x="98865" y="22396"/>
                  </a:lnTo>
                  <a:lnTo>
                    <a:pt x="98505" y="23140"/>
                  </a:lnTo>
                  <a:lnTo>
                    <a:pt x="98489" y="23959"/>
                  </a:lnTo>
                  <a:lnTo>
                    <a:pt x="98948" y="25742"/>
                  </a:lnTo>
                  <a:lnTo>
                    <a:pt x="99150" y="26085"/>
                  </a:lnTo>
                  <a:lnTo>
                    <a:pt x="100037" y="27329"/>
                  </a:lnTo>
                  <a:lnTo>
                    <a:pt x="101205" y="28439"/>
                  </a:lnTo>
                  <a:lnTo>
                    <a:pt x="101616" y="28720"/>
                  </a:lnTo>
                  <a:lnTo>
                    <a:pt x="103061" y="30040"/>
                  </a:lnTo>
                  <a:lnTo>
                    <a:pt x="103402" y="30526"/>
                  </a:lnTo>
                  <a:lnTo>
                    <a:pt x="103746" y="30874"/>
                  </a:lnTo>
                  <a:lnTo>
                    <a:pt x="104831" y="32666"/>
                  </a:lnTo>
                  <a:lnTo>
                    <a:pt x="104965" y="33142"/>
                  </a:lnTo>
                  <a:lnTo>
                    <a:pt x="105508" y="33971"/>
                  </a:lnTo>
                  <a:lnTo>
                    <a:pt x="105642" y="34314"/>
                  </a:lnTo>
                  <a:lnTo>
                    <a:pt x="105698" y="35206"/>
                  </a:lnTo>
                  <a:lnTo>
                    <a:pt x="105167" y="37722"/>
                  </a:lnTo>
                  <a:lnTo>
                    <a:pt x="105013" y="38537"/>
                  </a:lnTo>
                  <a:lnTo>
                    <a:pt x="104938" y="38880"/>
                  </a:lnTo>
                  <a:lnTo>
                    <a:pt x="104922" y="39766"/>
                  </a:lnTo>
                  <a:lnTo>
                    <a:pt x="105183" y="40791"/>
                  </a:lnTo>
                  <a:lnTo>
                    <a:pt x="106149" y="41558"/>
                  </a:lnTo>
                  <a:lnTo>
                    <a:pt x="107804" y="42744"/>
                  </a:lnTo>
                  <a:lnTo>
                    <a:pt x="110702" y="44636"/>
                  </a:lnTo>
                  <a:lnTo>
                    <a:pt x="111113" y="45055"/>
                  </a:lnTo>
                  <a:lnTo>
                    <a:pt x="112763" y="46445"/>
                  </a:lnTo>
                  <a:lnTo>
                    <a:pt x="113112" y="46657"/>
                  </a:lnTo>
                  <a:lnTo>
                    <a:pt x="114502" y="46819"/>
                  </a:lnTo>
                  <a:lnTo>
                    <a:pt x="116802" y="47062"/>
                  </a:lnTo>
                  <a:lnTo>
                    <a:pt x="118191" y="47495"/>
                  </a:lnTo>
                  <a:lnTo>
                    <a:pt x="118745" y="47776"/>
                  </a:lnTo>
                  <a:lnTo>
                    <a:pt x="119094" y="47853"/>
                  </a:lnTo>
                  <a:lnTo>
                    <a:pt x="120408" y="48420"/>
                  </a:lnTo>
                  <a:lnTo>
                    <a:pt x="122079" y="48653"/>
                  </a:lnTo>
                  <a:lnTo>
                    <a:pt x="123202" y="48396"/>
                  </a:lnTo>
                  <a:lnTo>
                    <a:pt x="126215" y="47695"/>
                  </a:lnTo>
                  <a:lnTo>
                    <a:pt x="127890" y="47519"/>
                  </a:lnTo>
                  <a:lnTo>
                    <a:pt x="128309" y="47528"/>
                  </a:lnTo>
                  <a:lnTo>
                    <a:pt x="130119" y="47762"/>
                  </a:lnTo>
                  <a:lnTo>
                    <a:pt x="130953" y="48052"/>
                  </a:lnTo>
                  <a:lnTo>
                    <a:pt x="132696" y="48353"/>
                  </a:lnTo>
                  <a:lnTo>
                    <a:pt x="133602" y="48367"/>
                  </a:lnTo>
                  <a:lnTo>
                    <a:pt x="134437" y="48520"/>
                  </a:lnTo>
                  <a:lnTo>
                    <a:pt x="134921" y="48729"/>
                  </a:lnTo>
                  <a:lnTo>
                    <a:pt x="136099" y="49230"/>
                  </a:lnTo>
                  <a:lnTo>
                    <a:pt x="136583" y="49439"/>
                  </a:lnTo>
                  <a:lnTo>
                    <a:pt x="137972" y="49806"/>
                  </a:lnTo>
                  <a:lnTo>
                    <a:pt x="138812" y="49820"/>
                  </a:lnTo>
                  <a:lnTo>
                    <a:pt x="140142" y="49568"/>
                  </a:lnTo>
                  <a:lnTo>
                    <a:pt x="141895" y="48982"/>
                  </a:lnTo>
                  <a:lnTo>
                    <a:pt x="142735" y="48863"/>
                  </a:lnTo>
                  <a:lnTo>
                    <a:pt x="144829" y="48896"/>
                  </a:lnTo>
                  <a:lnTo>
                    <a:pt x="146499" y="49063"/>
                  </a:lnTo>
                  <a:lnTo>
                    <a:pt x="148170" y="49296"/>
                  </a:lnTo>
                  <a:lnTo>
                    <a:pt x="149841" y="49801"/>
                  </a:lnTo>
                  <a:lnTo>
                    <a:pt x="150390" y="50082"/>
                  </a:lnTo>
                  <a:lnTo>
                    <a:pt x="151087" y="50163"/>
                  </a:lnTo>
                  <a:lnTo>
                    <a:pt x="152829" y="50325"/>
                  </a:lnTo>
                  <a:lnTo>
                    <a:pt x="154500" y="50630"/>
                  </a:lnTo>
                  <a:lnTo>
                    <a:pt x="158205" y="50349"/>
                  </a:lnTo>
                  <a:lnTo>
                    <a:pt x="159605" y="49963"/>
                  </a:lnTo>
                  <a:lnTo>
                    <a:pt x="160517" y="49844"/>
                  </a:lnTo>
                  <a:lnTo>
                    <a:pt x="160936" y="49849"/>
                  </a:lnTo>
                  <a:lnTo>
                    <a:pt x="161419" y="49997"/>
                  </a:lnTo>
                  <a:lnTo>
                    <a:pt x="161696" y="50206"/>
                  </a:lnTo>
                  <a:lnTo>
                    <a:pt x="163204" y="51865"/>
                  </a:lnTo>
                  <a:lnTo>
                    <a:pt x="163747" y="52832"/>
                  </a:lnTo>
                  <a:lnTo>
                    <a:pt x="163949" y="53313"/>
                  </a:lnTo>
                  <a:lnTo>
                    <a:pt x="164839" y="54214"/>
                  </a:lnTo>
                  <a:lnTo>
                    <a:pt x="164966" y="54967"/>
                  </a:lnTo>
                  <a:lnTo>
                    <a:pt x="164954" y="55786"/>
                  </a:lnTo>
                  <a:lnTo>
                    <a:pt x="165283" y="56954"/>
                  </a:lnTo>
                  <a:lnTo>
                    <a:pt x="166300" y="58674"/>
                  </a:lnTo>
                  <a:lnTo>
                    <a:pt x="166700" y="59775"/>
                  </a:lnTo>
                  <a:lnTo>
                    <a:pt x="166827" y="60528"/>
                  </a:lnTo>
                  <a:lnTo>
                    <a:pt x="167223" y="62034"/>
                  </a:lnTo>
                  <a:lnTo>
                    <a:pt x="167761" y="63206"/>
                  </a:lnTo>
                  <a:lnTo>
                    <a:pt x="168169" y="63892"/>
                  </a:lnTo>
                  <a:lnTo>
                    <a:pt x="168299" y="64235"/>
                  </a:lnTo>
                  <a:lnTo>
                    <a:pt x="168774" y="65064"/>
                  </a:lnTo>
                  <a:lnTo>
                    <a:pt x="169047" y="65407"/>
                  </a:lnTo>
                  <a:lnTo>
                    <a:pt x="170267" y="67681"/>
                  </a:lnTo>
                  <a:lnTo>
                    <a:pt x="171157" y="68653"/>
                  </a:lnTo>
                  <a:lnTo>
                    <a:pt x="172678" y="69563"/>
                  </a:lnTo>
                  <a:lnTo>
                    <a:pt x="172860" y="69644"/>
                  </a:lnTo>
                  <a:lnTo>
                    <a:pt x="169301" y="93103"/>
                  </a:lnTo>
                  <a:lnTo>
                    <a:pt x="168612" y="97659"/>
                  </a:lnTo>
                  <a:lnTo>
                    <a:pt x="168557" y="98045"/>
                  </a:lnTo>
                  <a:lnTo>
                    <a:pt x="168410" y="99016"/>
                  </a:lnTo>
                  <a:lnTo>
                    <a:pt x="168288" y="99799"/>
                  </a:lnTo>
                  <a:lnTo>
                    <a:pt x="167528" y="104831"/>
                  </a:lnTo>
                  <a:lnTo>
                    <a:pt x="167049" y="108033"/>
                  </a:lnTo>
                  <a:lnTo>
                    <a:pt x="165949" y="115686"/>
                  </a:lnTo>
                  <a:lnTo>
                    <a:pt x="164413" y="117202"/>
                  </a:lnTo>
                  <a:lnTo>
                    <a:pt x="163340" y="118546"/>
                  </a:lnTo>
                  <a:lnTo>
                    <a:pt x="162837" y="119565"/>
                  </a:lnTo>
                  <a:lnTo>
                    <a:pt x="162247" y="121395"/>
                  </a:lnTo>
                  <a:lnTo>
                    <a:pt x="162239" y="121805"/>
                  </a:lnTo>
                  <a:lnTo>
                    <a:pt x="162303" y="122215"/>
                  </a:lnTo>
                  <a:lnTo>
                    <a:pt x="162429" y="122901"/>
                  </a:lnTo>
                  <a:lnTo>
                    <a:pt x="162481" y="123926"/>
                  </a:lnTo>
                  <a:lnTo>
                    <a:pt x="162548" y="124269"/>
                  </a:lnTo>
                  <a:lnTo>
                    <a:pt x="162540" y="124679"/>
                  </a:lnTo>
                  <a:lnTo>
                    <a:pt x="162734" y="125703"/>
                  </a:lnTo>
                  <a:lnTo>
                    <a:pt x="162726" y="126042"/>
                  </a:lnTo>
                  <a:lnTo>
                    <a:pt x="162786" y="126794"/>
                  </a:lnTo>
                  <a:lnTo>
                    <a:pt x="162920" y="127142"/>
                  </a:lnTo>
                  <a:lnTo>
                    <a:pt x="162980" y="127552"/>
                  </a:lnTo>
                  <a:lnTo>
                    <a:pt x="163114" y="127895"/>
                  </a:lnTo>
                  <a:lnTo>
                    <a:pt x="163087" y="129601"/>
                  </a:lnTo>
                  <a:lnTo>
                    <a:pt x="163150" y="129944"/>
                  </a:lnTo>
                  <a:lnTo>
                    <a:pt x="163142" y="130283"/>
                  </a:lnTo>
                  <a:lnTo>
                    <a:pt x="163273" y="131036"/>
                  </a:lnTo>
                  <a:lnTo>
                    <a:pt x="163407" y="131379"/>
                  </a:lnTo>
                  <a:lnTo>
                    <a:pt x="163657" y="132956"/>
                  </a:lnTo>
                  <a:lnTo>
                    <a:pt x="163289" y="134104"/>
                  </a:lnTo>
                  <a:lnTo>
                    <a:pt x="162631" y="135872"/>
                  </a:lnTo>
                  <a:lnTo>
                    <a:pt x="162129" y="136682"/>
                  </a:lnTo>
                  <a:lnTo>
                    <a:pt x="161836" y="137564"/>
                  </a:lnTo>
                  <a:lnTo>
                    <a:pt x="161191" y="138646"/>
                  </a:lnTo>
                  <a:lnTo>
                    <a:pt x="160826" y="139527"/>
                  </a:lnTo>
                  <a:lnTo>
                    <a:pt x="160526" y="140747"/>
                  </a:lnTo>
                  <a:lnTo>
                    <a:pt x="159587" y="142439"/>
                  </a:lnTo>
                  <a:lnTo>
                    <a:pt x="159441" y="142916"/>
                  </a:lnTo>
                  <a:lnTo>
                    <a:pt x="159429" y="143664"/>
                  </a:lnTo>
                  <a:lnTo>
                    <a:pt x="159560" y="144145"/>
                  </a:lnTo>
                  <a:lnTo>
                    <a:pt x="159266" y="144960"/>
                  </a:lnTo>
                  <a:lnTo>
                    <a:pt x="159188" y="145641"/>
                  </a:lnTo>
                  <a:lnTo>
                    <a:pt x="158586" y="148291"/>
                  </a:lnTo>
                  <a:lnTo>
                    <a:pt x="158934" y="152322"/>
                  </a:lnTo>
                  <a:lnTo>
                    <a:pt x="158713" y="153137"/>
                  </a:lnTo>
                  <a:lnTo>
                    <a:pt x="158420" y="153952"/>
                  </a:lnTo>
                  <a:lnTo>
                    <a:pt x="158340" y="154362"/>
                  </a:lnTo>
                  <a:lnTo>
                    <a:pt x="158329" y="155182"/>
                  </a:lnTo>
                  <a:lnTo>
                    <a:pt x="158653" y="156687"/>
                  </a:lnTo>
                  <a:lnTo>
                    <a:pt x="158990" y="157378"/>
                  </a:lnTo>
                  <a:lnTo>
                    <a:pt x="159052" y="157716"/>
                  </a:lnTo>
                  <a:lnTo>
                    <a:pt x="159738" y="158479"/>
                  </a:lnTo>
                  <a:lnTo>
                    <a:pt x="160708" y="159041"/>
                  </a:lnTo>
                  <a:lnTo>
                    <a:pt x="161123" y="159184"/>
                  </a:lnTo>
                  <a:lnTo>
                    <a:pt x="161809" y="159947"/>
                  </a:lnTo>
                  <a:lnTo>
                    <a:pt x="161800" y="160423"/>
                  </a:lnTo>
                  <a:lnTo>
                    <a:pt x="161653" y="160833"/>
                  </a:lnTo>
                  <a:lnTo>
                    <a:pt x="161152" y="161710"/>
                  </a:lnTo>
                  <a:lnTo>
                    <a:pt x="160659" y="164107"/>
                  </a:lnTo>
                  <a:lnTo>
                    <a:pt x="160465" y="165045"/>
                  </a:lnTo>
                  <a:lnTo>
                    <a:pt x="160439" y="166680"/>
                  </a:lnTo>
                  <a:lnTo>
                    <a:pt x="160566" y="167500"/>
                  </a:lnTo>
                  <a:lnTo>
                    <a:pt x="160696" y="167914"/>
                  </a:lnTo>
                  <a:lnTo>
                    <a:pt x="160822" y="168734"/>
                  </a:lnTo>
                  <a:lnTo>
                    <a:pt x="161646" y="169634"/>
                  </a:lnTo>
                  <a:lnTo>
                    <a:pt x="162263" y="170259"/>
                  </a:lnTo>
                  <a:lnTo>
                    <a:pt x="162604" y="170812"/>
                  </a:lnTo>
                  <a:lnTo>
                    <a:pt x="163361" y="171574"/>
                  </a:lnTo>
                  <a:lnTo>
                    <a:pt x="163772" y="171855"/>
                  </a:lnTo>
                  <a:lnTo>
                    <a:pt x="164184" y="172341"/>
                  </a:lnTo>
                  <a:lnTo>
                    <a:pt x="164390" y="172684"/>
                  </a:lnTo>
                  <a:lnTo>
                    <a:pt x="164236" y="173499"/>
                  </a:lnTo>
                  <a:lnTo>
                    <a:pt x="163452" y="174376"/>
                  </a:lnTo>
                  <a:lnTo>
                    <a:pt x="163163" y="174986"/>
                  </a:lnTo>
                  <a:lnTo>
                    <a:pt x="162648" y="176478"/>
                  </a:lnTo>
                  <a:lnTo>
                    <a:pt x="162639" y="176887"/>
                  </a:lnTo>
                  <a:lnTo>
                    <a:pt x="162564" y="177226"/>
                  </a:lnTo>
                  <a:lnTo>
                    <a:pt x="162628" y="177569"/>
                  </a:lnTo>
                  <a:lnTo>
                    <a:pt x="162624" y="177912"/>
                  </a:lnTo>
                  <a:lnTo>
                    <a:pt x="163091" y="179284"/>
                  </a:lnTo>
                  <a:lnTo>
                    <a:pt x="163637" y="179837"/>
                  </a:lnTo>
                  <a:lnTo>
                    <a:pt x="164057" y="179846"/>
                  </a:lnTo>
                  <a:lnTo>
                    <a:pt x="165612" y="178846"/>
                  </a:lnTo>
                  <a:lnTo>
                    <a:pt x="166380" y="178794"/>
                  </a:lnTo>
                  <a:lnTo>
                    <a:pt x="166725" y="178936"/>
                  </a:lnTo>
                  <a:lnTo>
                    <a:pt x="167694" y="179361"/>
                  </a:lnTo>
                  <a:lnTo>
                    <a:pt x="168039" y="179637"/>
                  </a:lnTo>
                  <a:lnTo>
                    <a:pt x="168317" y="179780"/>
                  </a:lnTo>
                  <a:lnTo>
                    <a:pt x="169208" y="180752"/>
                  </a:lnTo>
                  <a:lnTo>
                    <a:pt x="170526" y="181386"/>
                  </a:lnTo>
                  <a:lnTo>
                    <a:pt x="170798" y="181734"/>
                  </a:lnTo>
                  <a:lnTo>
                    <a:pt x="171417" y="182358"/>
                  </a:lnTo>
                  <a:lnTo>
                    <a:pt x="171903" y="182501"/>
                  </a:lnTo>
                  <a:lnTo>
                    <a:pt x="172248" y="182782"/>
                  </a:lnTo>
                  <a:lnTo>
                    <a:pt x="172722" y="183540"/>
                  </a:lnTo>
                  <a:lnTo>
                    <a:pt x="172996" y="184088"/>
                  </a:lnTo>
                  <a:lnTo>
                    <a:pt x="173606" y="185122"/>
                  </a:lnTo>
                  <a:lnTo>
                    <a:pt x="173800" y="186013"/>
                  </a:lnTo>
                  <a:lnTo>
                    <a:pt x="173791" y="186356"/>
                  </a:lnTo>
                  <a:lnTo>
                    <a:pt x="173715" y="186694"/>
                  </a:lnTo>
                  <a:lnTo>
                    <a:pt x="173909" y="187724"/>
                  </a:lnTo>
                  <a:lnTo>
                    <a:pt x="174381" y="188753"/>
                  </a:lnTo>
                  <a:lnTo>
                    <a:pt x="174152" y="189911"/>
                  </a:lnTo>
                  <a:lnTo>
                    <a:pt x="174125" y="191617"/>
                  </a:lnTo>
                  <a:lnTo>
                    <a:pt x="173831" y="192360"/>
                  </a:lnTo>
                  <a:lnTo>
                    <a:pt x="173403" y="193037"/>
                  </a:lnTo>
                  <a:lnTo>
                    <a:pt x="172980" y="193166"/>
                  </a:lnTo>
                  <a:lnTo>
                    <a:pt x="172632" y="193161"/>
                  </a:lnTo>
                  <a:lnTo>
                    <a:pt x="172006" y="193013"/>
                  </a:lnTo>
                  <a:lnTo>
                    <a:pt x="170359" y="191464"/>
                  </a:lnTo>
                  <a:lnTo>
                    <a:pt x="169944" y="191069"/>
                  </a:lnTo>
                  <a:lnTo>
                    <a:pt x="169045" y="190507"/>
                  </a:lnTo>
                  <a:lnTo>
                    <a:pt x="168210" y="190359"/>
                  </a:lnTo>
                  <a:lnTo>
                    <a:pt x="167442" y="190345"/>
                  </a:lnTo>
                  <a:lnTo>
                    <a:pt x="166468" y="190259"/>
                  </a:lnTo>
                  <a:lnTo>
                    <a:pt x="164160" y="190359"/>
                  </a:lnTo>
                  <a:lnTo>
                    <a:pt x="163879" y="190421"/>
                  </a:lnTo>
                  <a:lnTo>
                    <a:pt x="163174" y="190954"/>
                  </a:lnTo>
                  <a:lnTo>
                    <a:pt x="162461" y="191760"/>
                  </a:lnTo>
                  <a:lnTo>
                    <a:pt x="160178" y="190631"/>
                  </a:lnTo>
                  <a:lnTo>
                    <a:pt x="159758" y="190626"/>
                  </a:lnTo>
                  <a:lnTo>
                    <a:pt x="158848" y="190745"/>
                  </a:lnTo>
                  <a:lnTo>
                    <a:pt x="158357" y="190945"/>
                  </a:lnTo>
                  <a:lnTo>
                    <a:pt x="157937" y="191002"/>
                  </a:lnTo>
                  <a:lnTo>
                    <a:pt x="157442" y="191202"/>
                  </a:lnTo>
                  <a:lnTo>
                    <a:pt x="155823" y="192060"/>
                  </a:lnTo>
                  <a:lnTo>
                    <a:pt x="155047" y="192594"/>
                  </a:lnTo>
                  <a:lnTo>
                    <a:pt x="152930" y="193990"/>
                  </a:lnTo>
                  <a:lnTo>
                    <a:pt x="152146" y="194867"/>
                  </a:lnTo>
                  <a:lnTo>
                    <a:pt x="151722" y="195201"/>
                  </a:lnTo>
                  <a:lnTo>
                    <a:pt x="151437" y="195606"/>
                  </a:lnTo>
                  <a:lnTo>
                    <a:pt x="151283" y="196420"/>
                  </a:lnTo>
                  <a:lnTo>
                    <a:pt x="151065" y="196897"/>
                  </a:lnTo>
                  <a:lnTo>
                    <a:pt x="150491" y="197707"/>
                  </a:lnTo>
                  <a:lnTo>
                    <a:pt x="150277" y="198041"/>
                  </a:lnTo>
                  <a:lnTo>
                    <a:pt x="149280" y="199118"/>
                  </a:lnTo>
                  <a:lnTo>
                    <a:pt x="148567" y="199923"/>
                  </a:lnTo>
                  <a:lnTo>
                    <a:pt x="147514" y="200452"/>
                  </a:lnTo>
                  <a:lnTo>
                    <a:pt x="146667" y="200986"/>
                  </a:lnTo>
                  <a:lnTo>
                    <a:pt x="145393" y="202120"/>
                  </a:lnTo>
                  <a:lnTo>
                    <a:pt x="143536" y="204345"/>
                  </a:lnTo>
                  <a:lnTo>
                    <a:pt x="143108" y="205089"/>
                  </a:lnTo>
                  <a:lnTo>
                    <a:pt x="142962" y="205494"/>
                  </a:lnTo>
                  <a:lnTo>
                    <a:pt x="142669" y="206170"/>
                  </a:lnTo>
                  <a:lnTo>
                    <a:pt x="142103" y="206709"/>
                  </a:lnTo>
                  <a:lnTo>
                    <a:pt x="141604" y="207247"/>
                  </a:lnTo>
                  <a:lnTo>
                    <a:pt x="139902" y="208787"/>
                  </a:lnTo>
                  <a:lnTo>
                    <a:pt x="139047" y="209935"/>
                  </a:lnTo>
                  <a:lnTo>
                    <a:pt x="137768" y="211207"/>
                  </a:lnTo>
                  <a:lnTo>
                    <a:pt x="137266" y="212017"/>
                  </a:lnTo>
                  <a:lnTo>
                    <a:pt x="136901" y="212899"/>
                  </a:lnTo>
                  <a:lnTo>
                    <a:pt x="136387" y="214324"/>
                  </a:lnTo>
                  <a:lnTo>
                    <a:pt x="136090" y="215482"/>
                  </a:lnTo>
                  <a:lnTo>
                    <a:pt x="136082" y="215958"/>
                  </a:lnTo>
                  <a:lnTo>
                    <a:pt x="136339" y="217259"/>
                  </a:lnTo>
                  <a:lnTo>
                    <a:pt x="136672" y="218150"/>
                  </a:lnTo>
                  <a:lnTo>
                    <a:pt x="136878" y="218498"/>
                  </a:lnTo>
                  <a:lnTo>
                    <a:pt x="137000" y="219385"/>
                  </a:lnTo>
                  <a:lnTo>
                    <a:pt x="136707" y="220133"/>
                  </a:lnTo>
                  <a:lnTo>
                    <a:pt x="136284" y="220605"/>
                  </a:lnTo>
                  <a:lnTo>
                    <a:pt x="135433" y="221272"/>
                  </a:lnTo>
                  <a:lnTo>
                    <a:pt x="135009" y="221534"/>
                  </a:lnTo>
                  <a:lnTo>
                    <a:pt x="134657" y="221872"/>
                  </a:lnTo>
                  <a:lnTo>
                    <a:pt x="134435" y="222415"/>
                  </a:lnTo>
                  <a:lnTo>
                    <a:pt x="134412" y="223983"/>
                  </a:lnTo>
                  <a:lnTo>
                    <a:pt x="134614" y="224398"/>
                  </a:lnTo>
                  <a:lnTo>
                    <a:pt x="134887" y="224808"/>
                  </a:lnTo>
                  <a:lnTo>
                    <a:pt x="135017" y="225289"/>
                  </a:lnTo>
                  <a:lnTo>
                    <a:pt x="135219" y="225637"/>
                  </a:lnTo>
                  <a:lnTo>
                    <a:pt x="135413" y="226523"/>
                  </a:lnTo>
                  <a:lnTo>
                    <a:pt x="135853" y="229468"/>
                  </a:lnTo>
                  <a:lnTo>
                    <a:pt x="136054" y="229883"/>
                  </a:lnTo>
                  <a:lnTo>
                    <a:pt x="136019" y="231994"/>
                  </a:lnTo>
                  <a:lnTo>
                    <a:pt x="135944" y="232470"/>
                  </a:lnTo>
                  <a:lnTo>
                    <a:pt x="135140" y="234572"/>
                  </a:lnTo>
                  <a:lnTo>
                    <a:pt x="134922" y="235048"/>
                  </a:lnTo>
                  <a:lnTo>
                    <a:pt x="133918" y="236668"/>
                  </a:lnTo>
                  <a:lnTo>
                    <a:pt x="132777" y="238084"/>
                  </a:lnTo>
                  <a:lnTo>
                    <a:pt x="132274" y="238961"/>
                  </a:lnTo>
                  <a:lnTo>
                    <a:pt x="131977" y="239775"/>
                  </a:lnTo>
                  <a:lnTo>
                    <a:pt x="131902" y="240185"/>
                  </a:lnTo>
                  <a:lnTo>
                    <a:pt x="130734" y="243097"/>
                  </a:lnTo>
                  <a:lnTo>
                    <a:pt x="129344" y="246966"/>
                  </a:lnTo>
                  <a:lnTo>
                    <a:pt x="129266" y="247371"/>
                  </a:lnTo>
                  <a:lnTo>
                    <a:pt x="129048" y="247848"/>
                  </a:lnTo>
                  <a:lnTo>
                    <a:pt x="128898" y="248596"/>
                  </a:lnTo>
                  <a:lnTo>
                    <a:pt x="128894" y="248868"/>
                  </a:lnTo>
                  <a:lnTo>
                    <a:pt x="128941" y="250164"/>
                  </a:lnTo>
                  <a:lnTo>
                    <a:pt x="129068" y="250988"/>
                  </a:lnTo>
                  <a:lnTo>
                    <a:pt x="129266" y="251536"/>
                  </a:lnTo>
                  <a:lnTo>
                    <a:pt x="129879" y="252432"/>
                  </a:lnTo>
                  <a:lnTo>
                    <a:pt x="130433" y="252852"/>
                  </a:lnTo>
                  <a:lnTo>
                    <a:pt x="131958" y="253561"/>
                  </a:lnTo>
                  <a:lnTo>
                    <a:pt x="133343" y="254062"/>
                  </a:lnTo>
                  <a:lnTo>
                    <a:pt x="134178" y="254348"/>
                  </a:lnTo>
                  <a:lnTo>
                    <a:pt x="135006" y="254910"/>
                  </a:lnTo>
                  <a:lnTo>
                    <a:pt x="135691" y="255672"/>
                  </a:lnTo>
                  <a:lnTo>
                    <a:pt x="136094" y="256497"/>
                  </a:lnTo>
                  <a:lnTo>
                    <a:pt x="136288" y="257455"/>
                  </a:lnTo>
                  <a:lnTo>
                    <a:pt x="136213" y="257726"/>
                  </a:lnTo>
                  <a:lnTo>
                    <a:pt x="135995" y="258203"/>
                  </a:lnTo>
                  <a:lnTo>
                    <a:pt x="135844" y="259084"/>
                  </a:lnTo>
                  <a:lnTo>
                    <a:pt x="135833" y="259566"/>
                  </a:lnTo>
                  <a:lnTo>
                    <a:pt x="136102" y="260252"/>
                  </a:lnTo>
                  <a:lnTo>
                    <a:pt x="137068" y="260814"/>
                  </a:lnTo>
                  <a:lnTo>
                    <a:pt x="137559" y="260957"/>
                  </a:lnTo>
                  <a:lnTo>
                    <a:pt x="138042" y="261172"/>
                  </a:lnTo>
                  <a:lnTo>
                    <a:pt x="139360" y="261672"/>
                  </a:lnTo>
                  <a:lnTo>
                    <a:pt x="140120" y="262163"/>
                  </a:lnTo>
                  <a:lnTo>
                    <a:pt x="141359" y="263140"/>
                  </a:lnTo>
                  <a:lnTo>
                    <a:pt x="141846" y="263282"/>
                  </a:lnTo>
                  <a:lnTo>
                    <a:pt x="142127" y="263287"/>
                  </a:lnTo>
                  <a:lnTo>
                    <a:pt x="142610" y="263430"/>
                  </a:lnTo>
                  <a:lnTo>
                    <a:pt x="145243" y="264769"/>
                  </a:lnTo>
                  <a:lnTo>
                    <a:pt x="145586" y="265117"/>
                  </a:lnTo>
                  <a:lnTo>
                    <a:pt x="147245" y="266237"/>
                  </a:lnTo>
                  <a:lnTo>
                    <a:pt x="147733" y="266385"/>
                  </a:lnTo>
                  <a:lnTo>
                    <a:pt x="148980" y="266951"/>
                  </a:lnTo>
                  <a:lnTo>
                    <a:pt x="149257" y="266956"/>
                  </a:lnTo>
                  <a:lnTo>
                    <a:pt x="149949" y="267309"/>
                  </a:lnTo>
                  <a:lnTo>
                    <a:pt x="150575" y="267385"/>
                  </a:lnTo>
                  <a:lnTo>
                    <a:pt x="151964" y="267886"/>
                  </a:lnTo>
                  <a:lnTo>
                    <a:pt x="154054" y="268195"/>
                  </a:lnTo>
                  <a:lnTo>
                    <a:pt x="154961" y="268210"/>
                  </a:lnTo>
                  <a:lnTo>
                    <a:pt x="155804" y="267952"/>
                  </a:lnTo>
                  <a:lnTo>
                    <a:pt x="157142" y="267361"/>
                  </a:lnTo>
                  <a:lnTo>
                    <a:pt x="158537" y="265764"/>
                  </a:lnTo>
                  <a:lnTo>
                    <a:pt x="159054" y="265027"/>
                  </a:lnTo>
                  <a:lnTo>
                    <a:pt x="159855" y="264580"/>
                  </a:lnTo>
                  <a:lnTo>
                    <a:pt x="160853" y="264764"/>
                  </a:lnTo>
                  <a:lnTo>
                    <a:pt x="161378" y="265539"/>
                  </a:lnTo>
                  <a:lnTo>
                    <a:pt x="161667" y="266236"/>
                  </a:lnTo>
                  <a:lnTo>
                    <a:pt x="161864" y="266748"/>
                  </a:lnTo>
                  <a:lnTo>
                    <a:pt x="162245" y="267353"/>
                  </a:lnTo>
                  <a:lnTo>
                    <a:pt x="162810" y="268444"/>
                  </a:lnTo>
                  <a:lnTo>
                    <a:pt x="163138" y="269088"/>
                  </a:lnTo>
                  <a:lnTo>
                    <a:pt x="163335" y="269482"/>
                  </a:lnTo>
                  <a:lnTo>
                    <a:pt x="164202" y="271073"/>
                  </a:lnTo>
                  <a:lnTo>
                    <a:pt x="164490" y="271796"/>
                  </a:lnTo>
                  <a:lnTo>
                    <a:pt x="164661" y="272151"/>
                  </a:lnTo>
                  <a:lnTo>
                    <a:pt x="164898" y="272729"/>
                  </a:lnTo>
                  <a:lnTo>
                    <a:pt x="165068" y="273071"/>
                  </a:lnTo>
                  <a:lnTo>
                    <a:pt x="165278" y="273478"/>
                  </a:lnTo>
                  <a:lnTo>
                    <a:pt x="165397" y="273794"/>
                  </a:lnTo>
                  <a:lnTo>
                    <a:pt x="165567" y="274175"/>
                  </a:lnTo>
                  <a:lnTo>
                    <a:pt x="165725" y="274464"/>
                  </a:lnTo>
                  <a:lnTo>
                    <a:pt x="165896" y="274845"/>
                  </a:lnTo>
                  <a:lnTo>
                    <a:pt x="166079" y="275200"/>
                  </a:lnTo>
                  <a:lnTo>
                    <a:pt x="166237" y="275594"/>
                  </a:lnTo>
                  <a:lnTo>
                    <a:pt x="166556" y="276525"/>
                  </a:lnTo>
                  <a:lnTo>
                    <a:pt x="166828" y="277198"/>
                  </a:lnTo>
                  <a:lnTo>
                    <a:pt x="167253" y="278441"/>
                  </a:lnTo>
                  <a:lnTo>
                    <a:pt x="167760" y="279524"/>
                  </a:lnTo>
                  <a:lnTo>
                    <a:pt x="168075" y="280129"/>
                  </a:lnTo>
                  <a:lnTo>
                    <a:pt x="168558" y="281230"/>
                  </a:lnTo>
                  <a:lnTo>
                    <a:pt x="169225" y="282128"/>
                  </a:lnTo>
                  <a:lnTo>
                    <a:pt x="169884" y="282653"/>
                  </a:lnTo>
                  <a:lnTo>
                    <a:pt x="168711" y="282672"/>
                  </a:lnTo>
                  <a:lnTo>
                    <a:pt x="168077" y="282877"/>
                  </a:lnTo>
                  <a:lnTo>
                    <a:pt x="167480" y="282886"/>
                  </a:lnTo>
                  <a:lnTo>
                    <a:pt x="166557" y="282791"/>
                  </a:lnTo>
                  <a:lnTo>
                    <a:pt x="165445" y="282696"/>
                  </a:lnTo>
                  <a:lnTo>
                    <a:pt x="164289" y="282557"/>
                  </a:lnTo>
                  <a:lnTo>
                    <a:pt x="163196" y="282386"/>
                  </a:lnTo>
                  <a:lnTo>
                    <a:pt x="161993" y="282109"/>
                  </a:lnTo>
                  <a:lnTo>
                    <a:pt x="160948" y="281828"/>
                  </a:lnTo>
                  <a:lnTo>
                    <a:pt x="159653" y="281261"/>
                  </a:lnTo>
                  <a:lnTo>
                    <a:pt x="158660" y="280970"/>
                  </a:lnTo>
                  <a:lnTo>
                    <a:pt x="157749" y="280889"/>
                  </a:lnTo>
                  <a:lnTo>
                    <a:pt x="156759" y="281171"/>
                  </a:lnTo>
                  <a:lnTo>
                    <a:pt x="155869" y="281642"/>
                  </a:lnTo>
                  <a:lnTo>
                    <a:pt x="155129" y="282357"/>
                  </a:lnTo>
                  <a:lnTo>
                    <a:pt x="154083" y="283277"/>
                  </a:lnTo>
                  <a:lnTo>
                    <a:pt x="153161" y="283834"/>
                  </a:lnTo>
                  <a:lnTo>
                    <a:pt x="152290" y="283958"/>
                  </a:lnTo>
                  <a:lnTo>
                    <a:pt x="151681" y="283720"/>
                  </a:lnTo>
                  <a:lnTo>
                    <a:pt x="151198" y="283239"/>
                  </a:lnTo>
                  <a:lnTo>
                    <a:pt x="150616" y="282362"/>
                  </a:lnTo>
                  <a:lnTo>
                    <a:pt x="150069" y="281175"/>
                  </a:lnTo>
                  <a:lnTo>
                    <a:pt x="149642" y="280480"/>
                  </a:lnTo>
                  <a:lnTo>
                    <a:pt x="149274" y="280103"/>
                  </a:lnTo>
                  <a:lnTo>
                    <a:pt x="148913" y="279975"/>
                  </a:lnTo>
                  <a:lnTo>
                    <a:pt x="148565" y="280037"/>
                  </a:lnTo>
                  <a:lnTo>
                    <a:pt x="148189" y="280337"/>
                  </a:lnTo>
                  <a:lnTo>
                    <a:pt x="147690" y="280851"/>
                  </a:lnTo>
                  <a:lnTo>
                    <a:pt x="147184" y="281785"/>
                  </a:lnTo>
                  <a:lnTo>
                    <a:pt x="146724" y="282734"/>
                  </a:lnTo>
                  <a:lnTo>
                    <a:pt x="146261" y="283448"/>
                  </a:lnTo>
                  <a:lnTo>
                    <a:pt x="145842" y="283834"/>
                  </a:lnTo>
                  <a:lnTo>
                    <a:pt x="145228" y="284173"/>
                  </a:lnTo>
                  <a:lnTo>
                    <a:pt x="144515" y="284135"/>
                  </a:lnTo>
                  <a:lnTo>
                    <a:pt x="143716" y="283830"/>
                  </a:lnTo>
                  <a:lnTo>
                    <a:pt x="142900" y="283396"/>
                  </a:lnTo>
                  <a:lnTo>
                    <a:pt x="141796" y="283005"/>
                  </a:lnTo>
                  <a:lnTo>
                    <a:pt x="140315" y="282619"/>
                  </a:lnTo>
                  <a:lnTo>
                    <a:pt x="138950" y="282381"/>
                  </a:lnTo>
                  <a:lnTo>
                    <a:pt x="137790" y="282128"/>
                  </a:lnTo>
                  <a:lnTo>
                    <a:pt x="137085" y="281981"/>
                  </a:lnTo>
                  <a:lnTo>
                    <a:pt x="136768" y="281800"/>
                  </a:lnTo>
                  <a:lnTo>
                    <a:pt x="136460" y="281504"/>
                  </a:lnTo>
                  <a:lnTo>
                    <a:pt x="136194" y="280985"/>
                  </a:lnTo>
                  <a:lnTo>
                    <a:pt x="135565" y="280260"/>
                  </a:lnTo>
                  <a:lnTo>
                    <a:pt x="134650" y="279527"/>
                  </a:lnTo>
                  <a:lnTo>
                    <a:pt x="133902" y="279184"/>
                  </a:lnTo>
                  <a:lnTo>
                    <a:pt x="132822" y="279088"/>
                  </a:lnTo>
                  <a:lnTo>
                    <a:pt x="131662" y="279050"/>
                  </a:lnTo>
                  <a:lnTo>
                    <a:pt x="130423" y="279122"/>
                  </a:lnTo>
                  <a:lnTo>
                    <a:pt x="129286" y="279284"/>
                  </a:lnTo>
                  <a:lnTo>
                    <a:pt x="128154" y="279431"/>
                  </a:lnTo>
                  <a:lnTo>
                    <a:pt x="127711" y="279660"/>
                  </a:lnTo>
                  <a:lnTo>
                    <a:pt x="127430" y="280060"/>
                  </a:lnTo>
                  <a:lnTo>
                    <a:pt x="127200" y="280513"/>
                  </a:lnTo>
                  <a:lnTo>
                    <a:pt x="126860" y="280932"/>
                  </a:lnTo>
                  <a:lnTo>
                    <a:pt x="126476" y="281366"/>
                  </a:lnTo>
                  <a:lnTo>
                    <a:pt x="126341" y="281704"/>
                  </a:lnTo>
                  <a:lnTo>
                    <a:pt x="126068" y="282090"/>
                  </a:lnTo>
                  <a:lnTo>
                    <a:pt x="125906" y="282557"/>
                  </a:lnTo>
                  <a:lnTo>
                    <a:pt x="125557" y="283205"/>
                  </a:lnTo>
                  <a:lnTo>
                    <a:pt x="125249" y="283830"/>
                  </a:lnTo>
                  <a:lnTo>
                    <a:pt x="124722" y="284220"/>
                  </a:lnTo>
                  <a:lnTo>
                    <a:pt x="124326" y="284649"/>
                  </a:lnTo>
                  <a:lnTo>
                    <a:pt x="123752" y="284878"/>
                  </a:lnTo>
                  <a:lnTo>
                    <a:pt x="123016" y="284940"/>
                  </a:lnTo>
                  <a:lnTo>
                    <a:pt x="122759" y="285216"/>
                  </a:lnTo>
                  <a:lnTo>
                    <a:pt x="121535" y="285798"/>
                  </a:lnTo>
                  <a:lnTo>
                    <a:pt x="120724" y="286441"/>
                  </a:lnTo>
                  <a:lnTo>
                    <a:pt x="119976" y="287065"/>
                  </a:lnTo>
                  <a:lnTo>
                    <a:pt x="119315" y="287876"/>
                  </a:lnTo>
                  <a:lnTo>
                    <a:pt x="119065" y="288204"/>
                  </a:lnTo>
                  <a:lnTo>
                    <a:pt x="118685" y="288681"/>
                  </a:lnTo>
                  <a:lnTo>
                    <a:pt x="118527" y="288876"/>
                  </a:lnTo>
                  <a:lnTo>
                    <a:pt x="118357" y="289062"/>
                  </a:lnTo>
                  <a:lnTo>
                    <a:pt x="118186" y="289238"/>
                  </a:lnTo>
                  <a:lnTo>
                    <a:pt x="118040" y="289367"/>
                  </a:lnTo>
                  <a:lnTo>
                    <a:pt x="117581" y="289724"/>
                  </a:lnTo>
                  <a:lnTo>
                    <a:pt x="117363" y="289920"/>
                  </a:lnTo>
                  <a:lnTo>
                    <a:pt x="117228" y="290063"/>
                  </a:lnTo>
                  <a:lnTo>
                    <a:pt x="117090" y="290196"/>
                  </a:lnTo>
                  <a:lnTo>
                    <a:pt x="116876" y="290358"/>
                  </a:lnTo>
                  <a:lnTo>
                    <a:pt x="116646" y="290496"/>
                  </a:lnTo>
                  <a:lnTo>
                    <a:pt x="116175" y="290754"/>
                  </a:lnTo>
                  <a:lnTo>
                    <a:pt x="115950" y="290892"/>
                  </a:lnTo>
                  <a:lnTo>
                    <a:pt x="115550" y="291192"/>
                  </a:lnTo>
                  <a:lnTo>
                    <a:pt x="115162" y="291516"/>
                  </a:lnTo>
                  <a:lnTo>
                    <a:pt x="114782" y="291850"/>
                  </a:lnTo>
                  <a:lnTo>
                    <a:pt x="114398" y="292179"/>
                  </a:lnTo>
                  <a:lnTo>
                    <a:pt x="114006" y="292488"/>
                  </a:lnTo>
                  <a:lnTo>
                    <a:pt x="113515" y="292817"/>
                  </a:lnTo>
                  <a:lnTo>
                    <a:pt x="113016" y="293122"/>
                  </a:lnTo>
                  <a:lnTo>
                    <a:pt x="112003" y="293703"/>
                  </a:lnTo>
                  <a:lnTo>
                    <a:pt x="111500" y="294013"/>
                  </a:lnTo>
                  <a:lnTo>
                    <a:pt x="110550" y="294628"/>
                  </a:lnTo>
                  <a:lnTo>
                    <a:pt x="110075" y="294942"/>
                  </a:lnTo>
                  <a:lnTo>
                    <a:pt x="109608" y="295266"/>
                  </a:lnTo>
                  <a:lnTo>
                    <a:pt x="109145" y="295605"/>
                  </a:lnTo>
                  <a:lnTo>
                    <a:pt x="108686" y="295976"/>
                  </a:lnTo>
                  <a:lnTo>
                    <a:pt x="108230" y="296372"/>
                  </a:lnTo>
                  <a:lnTo>
                    <a:pt x="107787" y="296772"/>
                  </a:lnTo>
                  <a:lnTo>
                    <a:pt x="107336" y="297173"/>
                  </a:lnTo>
                  <a:lnTo>
                    <a:pt x="106880" y="297554"/>
                  </a:lnTo>
                  <a:lnTo>
                    <a:pt x="106128" y="298145"/>
                  </a:lnTo>
                  <a:lnTo>
                    <a:pt x="105368" y="298707"/>
                  </a:lnTo>
                  <a:lnTo>
                    <a:pt x="102506" y="300747"/>
                  </a:lnTo>
                  <a:lnTo>
                    <a:pt x="101968" y="301142"/>
                  </a:lnTo>
                  <a:lnTo>
                    <a:pt x="101421" y="301538"/>
                  </a:lnTo>
                  <a:lnTo>
                    <a:pt x="100875" y="301914"/>
                  </a:lnTo>
                  <a:lnTo>
                    <a:pt x="100313" y="302267"/>
                  </a:lnTo>
                  <a:lnTo>
                    <a:pt x="99656" y="302657"/>
                  </a:lnTo>
                  <a:lnTo>
                    <a:pt x="98991" y="303044"/>
                  </a:lnTo>
                  <a:lnTo>
                    <a:pt x="98314" y="303391"/>
                  </a:lnTo>
                  <a:lnTo>
                    <a:pt x="97625" y="303696"/>
                  </a:lnTo>
                  <a:lnTo>
                    <a:pt x="96928" y="303935"/>
                  </a:lnTo>
                  <a:lnTo>
                    <a:pt x="96473" y="304049"/>
                  </a:lnTo>
                  <a:lnTo>
                    <a:pt x="96014" y="304149"/>
                  </a:lnTo>
                  <a:lnTo>
                    <a:pt x="95555" y="304225"/>
                  </a:lnTo>
                  <a:lnTo>
                    <a:pt x="95092" y="304273"/>
                  </a:lnTo>
                  <a:lnTo>
                    <a:pt x="94383" y="304297"/>
                  </a:lnTo>
                  <a:lnTo>
                    <a:pt x="94126" y="304311"/>
                  </a:lnTo>
                  <a:lnTo>
                    <a:pt x="93872" y="304306"/>
                  </a:lnTo>
                  <a:lnTo>
                    <a:pt x="93635" y="304273"/>
                  </a:lnTo>
                  <a:lnTo>
                    <a:pt x="92982" y="303754"/>
                  </a:lnTo>
                  <a:lnTo>
                    <a:pt x="92898" y="303620"/>
                  </a:lnTo>
                  <a:lnTo>
                    <a:pt x="92475" y="302691"/>
                  </a:lnTo>
                  <a:lnTo>
                    <a:pt x="90048" y="300818"/>
                  </a:lnTo>
                  <a:lnTo>
                    <a:pt x="89569" y="300561"/>
                  </a:lnTo>
                  <a:lnTo>
                    <a:pt x="89229" y="300437"/>
                  </a:lnTo>
                  <a:lnTo>
                    <a:pt x="88892" y="300380"/>
                  </a:lnTo>
                  <a:lnTo>
                    <a:pt x="88694" y="300313"/>
                  </a:lnTo>
                  <a:lnTo>
                    <a:pt x="88473" y="300222"/>
                  </a:lnTo>
                  <a:lnTo>
                    <a:pt x="88049" y="299965"/>
                  </a:lnTo>
                  <a:lnTo>
                    <a:pt x="87808" y="299841"/>
                  </a:lnTo>
                  <a:lnTo>
                    <a:pt x="87507" y="299732"/>
                  </a:lnTo>
                  <a:lnTo>
                    <a:pt x="87127" y="299579"/>
                  </a:lnTo>
                  <a:lnTo>
                    <a:pt x="86731" y="299412"/>
                  </a:lnTo>
                  <a:lnTo>
                    <a:pt x="86347" y="299179"/>
                  </a:lnTo>
                  <a:lnTo>
                    <a:pt x="86018" y="298921"/>
                  </a:lnTo>
                  <a:lnTo>
                    <a:pt x="85927" y="298778"/>
                  </a:lnTo>
                  <a:lnTo>
                    <a:pt x="85773" y="298521"/>
                  </a:lnTo>
                  <a:lnTo>
                    <a:pt x="85456" y="298126"/>
                  </a:lnTo>
                  <a:lnTo>
                    <a:pt x="85274" y="297954"/>
                  </a:lnTo>
                  <a:lnTo>
                    <a:pt x="85171" y="297825"/>
                  </a:lnTo>
                  <a:lnTo>
                    <a:pt x="85037" y="297683"/>
                  </a:lnTo>
                  <a:lnTo>
                    <a:pt x="84953" y="297540"/>
                  </a:lnTo>
                  <a:lnTo>
                    <a:pt x="84862" y="297406"/>
                  </a:lnTo>
                  <a:lnTo>
                    <a:pt x="84807" y="297244"/>
                  </a:lnTo>
                  <a:lnTo>
                    <a:pt x="84708" y="296958"/>
                  </a:lnTo>
                  <a:lnTo>
                    <a:pt x="84637" y="296777"/>
                  </a:lnTo>
                  <a:lnTo>
                    <a:pt x="84455" y="296310"/>
                  </a:lnTo>
                  <a:lnTo>
                    <a:pt x="84102" y="295734"/>
                  </a:lnTo>
                  <a:lnTo>
                    <a:pt x="83885" y="295405"/>
                  </a:lnTo>
                  <a:lnTo>
                    <a:pt x="83675" y="295085"/>
                  </a:lnTo>
                  <a:lnTo>
                    <a:pt x="83465" y="294861"/>
                  </a:lnTo>
                  <a:lnTo>
                    <a:pt x="83346" y="294714"/>
                  </a:lnTo>
                  <a:lnTo>
                    <a:pt x="83196" y="294456"/>
                  </a:lnTo>
                  <a:lnTo>
                    <a:pt x="83136" y="294328"/>
                  </a:lnTo>
                  <a:lnTo>
                    <a:pt x="82499" y="293613"/>
                  </a:lnTo>
                  <a:lnTo>
                    <a:pt x="82277" y="293351"/>
                  </a:lnTo>
                  <a:lnTo>
                    <a:pt x="82107" y="293184"/>
                  </a:lnTo>
                  <a:lnTo>
                    <a:pt x="81976" y="293051"/>
                  </a:lnTo>
                  <a:lnTo>
                    <a:pt x="81620" y="292688"/>
                  </a:lnTo>
                  <a:lnTo>
                    <a:pt x="81355" y="292484"/>
                  </a:lnTo>
                  <a:lnTo>
                    <a:pt x="81026" y="292069"/>
                  </a:lnTo>
                  <a:lnTo>
                    <a:pt x="80615" y="291559"/>
                  </a:lnTo>
                  <a:lnTo>
                    <a:pt x="80480" y="291502"/>
                  </a:lnTo>
                  <a:lnTo>
                    <a:pt x="80282" y="291435"/>
                  </a:lnTo>
                  <a:lnTo>
                    <a:pt x="80033" y="291359"/>
                  </a:lnTo>
                  <a:lnTo>
                    <a:pt x="79593" y="291183"/>
                  </a:lnTo>
                  <a:lnTo>
                    <a:pt x="79241" y="291011"/>
                  </a:lnTo>
                  <a:lnTo>
                    <a:pt x="78810" y="290897"/>
                  </a:lnTo>
                  <a:lnTo>
                    <a:pt x="78406" y="290530"/>
                  </a:lnTo>
                  <a:lnTo>
                    <a:pt x="78350" y="290382"/>
                  </a:lnTo>
                  <a:lnTo>
                    <a:pt x="77931" y="289858"/>
                  </a:lnTo>
                  <a:lnTo>
                    <a:pt x="77709" y="289381"/>
                  </a:lnTo>
                  <a:lnTo>
                    <a:pt x="77602" y="288971"/>
                  </a:lnTo>
                  <a:lnTo>
                    <a:pt x="77614" y="288843"/>
                  </a:lnTo>
                  <a:lnTo>
                    <a:pt x="77618" y="288562"/>
                  </a:lnTo>
                  <a:lnTo>
                    <a:pt x="77574" y="288300"/>
                  </a:lnTo>
                  <a:lnTo>
                    <a:pt x="76985" y="287499"/>
                  </a:lnTo>
                  <a:lnTo>
                    <a:pt x="76791" y="287280"/>
                  </a:lnTo>
                  <a:lnTo>
                    <a:pt x="76486" y="287037"/>
                  </a:lnTo>
                  <a:lnTo>
                    <a:pt x="76038" y="286775"/>
                  </a:lnTo>
                  <a:lnTo>
                    <a:pt x="75821" y="286622"/>
                  </a:lnTo>
                  <a:lnTo>
                    <a:pt x="75465" y="286441"/>
                  </a:lnTo>
                  <a:lnTo>
                    <a:pt x="75231" y="286365"/>
                  </a:lnTo>
                  <a:lnTo>
                    <a:pt x="75013" y="286270"/>
                  </a:lnTo>
                  <a:lnTo>
                    <a:pt x="74724" y="286222"/>
                  </a:lnTo>
                  <a:lnTo>
                    <a:pt x="74455" y="286136"/>
                  </a:lnTo>
                  <a:lnTo>
                    <a:pt x="74221" y="286079"/>
                  </a:lnTo>
                  <a:lnTo>
                    <a:pt x="73955" y="285990"/>
                  </a:lnTo>
                  <a:lnTo>
                    <a:pt x="73549" y="285798"/>
                  </a:lnTo>
                  <a:lnTo>
                    <a:pt x="73200" y="285688"/>
                  </a:lnTo>
                  <a:lnTo>
                    <a:pt x="73065" y="285660"/>
                  </a:lnTo>
                  <a:lnTo>
                    <a:pt x="72891" y="285645"/>
                  </a:lnTo>
                  <a:lnTo>
                    <a:pt x="72741" y="285607"/>
                  </a:lnTo>
                  <a:lnTo>
                    <a:pt x="72582" y="285576"/>
                  </a:lnTo>
                  <a:lnTo>
                    <a:pt x="72302" y="285507"/>
                  </a:lnTo>
                  <a:lnTo>
                    <a:pt x="72127" y="285436"/>
                  </a:lnTo>
                  <a:lnTo>
                    <a:pt x="71807" y="285350"/>
                  </a:lnTo>
                  <a:lnTo>
                    <a:pt x="71490" y="285269"/>
                  </a:lnTo>
                  <a:lnTo>
                    <a:pt x="71051" y="284997"/>
                  </a:lnTo>
                  <a:lnTo>
                    <a:pt x="70576" y="284773"/>
                  </a:lnTo>
                  <a:lnTo>
                    <a:pt x="70148" y="284473"/>
                  </a:lnTo>
                  <a:lnTo>
                    <a:pt x="69637" y="284163"/>
                  </a:lnTo>
                  <a:lnTo>
                    <a:pt x="69364" y="283911"/>
                  </a:lnTo>
                  <a:lnTo>
                    <a:pt x="69024" y="283572"/>
                  </a:lnTo>
                  <a:lnTo>
                    <a:pt x="68656" y="282986"/>
                  </a:lnTo>
                  <a:lnTo>
                    <a:pt x="68371" y="282681"/>
                  </a:lnTo>
                  <a:lnTo>
                    <a:pt x="68086" y="282205"/>
                  </a:lnTo>
                  <a:lnTo>
                    <a:pt x="67801" y="281962"/>
                  </a:lnTo>
                  <a:lnTo>
                    <a:pt x="67476" y="281852"/>
                  </a:lnTo>
                  <a:lnTo>
                    <a:pt x="67033" y="281790"/>
                  </a:lnTo>
                  <a:lnTo>
                    <a:pt x="66550" y="281633"/>
                  </a:lnTo>
                  <a:lnTo>
                    <a:pt x="66130" y="281561"/>
                  </a:lnTo>
                  <a:lnTo>
                    <a:pt x="65936" y="281438"/>
                  </a:lnTo>
                  <a:lnTo>
                    <a:pt x="65556" y="281399"/>
                  </a:lnTo>
                  <a:lnTo>
                    <a:pt x="64641" y="281194"/>
                  </a:lnTo>
                  <a:lnTo>
                    <a:pt x="64388" y="281194"/>
                  </a:lnTo>
                  <a:lnTo>
                    <a:pt x="63834" y="281247"/>
                  </a:lnTo>
                  <a:lnTo>
                    <a:pt x="63304" y="281133"/>
                  </a:lnTo>
                  <a:lnTo>
                    <a:pt x="63022" y="281052"/>
                  </a:lnTo>
                  <a:lnTo>
                    <a:pt x="62725" y="281047"/>
                  </a:lnTo>
                  <a:lnTo>
                    <a:pt x="62310" y="280942"/>
                  </a:lnTo>
                  <a:lnTo>
                    <a:pt x="61906" y="280832"/>
                  </a:lnTo>
                  <a:lnTo>
                    <a:pt x="61502" y="280713"/>
                  </a:lnTo>
                  <a:lnTo>
                    <a:pt x="61083" y="280575"/>
                  </a:lnTo>
                  <a:lnTo>
                    <a:pt x="60742" y="280480"/>
                  </a:lnTo>
                  <a:lnTo>
                    <a:pt x="60374" y="280437"/>
                  </a:lnTo>
                  <a:lnTo>
                    <a:pt x="59899" y="280308"/>
                  </a:lnTo>
                  <a:lnTo>
                    <a:pt x="59479" y="280132"/>
                  </a:lnTo>
                  <a:lnTo>
                    <a:pt x="59123" y="279951"/>
                  </a:lnTo>
                  <a:lnTo>
                    <a:pt x="58565" y="279736"/>
                  </a:lnTo>
                  <a:lnTo>
                    <a:pt x="58169" y="279517"/>
                  </a:lnTo>
                  <a:lnTo>
                    <a:pt x="57714" y="279374"/>
                  </a:lnTo>
                  <a:lnTo>
                    <a:pt x="57207" y="279145"/>
                  </a:lnTo>
                  <a:lnTo>
                    <a:pt x="56859" y="278917"/>
                  </a:lnTo>
                  <a:lnTo>
                    <a:pt x="56091" y="278388"/>
                  </a:lnTo>
                  <a:lnTo>
                    <a:pt x="55738" y="278107"/>
                  </a:lnTo>
                  <a:lnTo>
                    <a:pt x="55521" y="277887"/>
                  </a:lnTo>
                  <a:lnTo>
                    <a:pt x="55252" y="277663"/>
                  </a:lnTo>
                  <a:lnTo>
                    <a:pt x="55410" y="276920"/>
                  </a:lnTo>
                  <a:lnTo>
                    <a:pt x="54167" y="275624"/>
                  </a:lnTo>
                  <a:lnTo>
                    <a:pt x="53716" y="274485"/>
                  </a:lnTo>
                  <a:lnTo>
                    <a:pt x="53498" y="273327"/>
                  </a:lnTo>
                  <a:lnTo>
                    <a:pt x="53328" y="272245"/>
                  </a:lnTo>
                  <a:lnTo>
                    <a:pt x="53328" y="271361"/>
                  </a:lnTo>
                  <a:lnTo>
                    <a:pt x="53324" y="270639"/>
                  </a:lnTo>
                  <a:lnTo>
                    <a:pt x="53324" y="269548"/>
                  </a:lnTo>
                  <a:lnTo>
                    <a:pt x="52203" y="267380"/>
                  </a:lnTo>
                  <a:lnTo>
                    <a:pt x="51063" y="265088"/>
                  </a:lnTo>
                  <a:lnTo>
                    <a:pt x="48874" y="263896"/>
                  </a:lnTo>
                  <a:lnTo>
                    <a:pt x="47049" y="263277"/>
                  </a:lnTo>
                  <a:lnTo>
                    <a:pt x="46151" y="262934"/>
                  </a:lnTo>
                  <a:lnTo>
                    <a:pt x="45153" y="262691"/>
                  </a:lnTo>
                  <a:lnTo>
                    <a:pt x="44084" y="262581"/>
                  </a:lnTo>
                  <a:lnTo>
                    <a:pt x="43122" y="262148"/>
                  </a:lnTo>
                  <a:lnTo>
                    <a:pt x="42061" y="261447"/>
                  </a:lnTo>
                  <a:lnTo>
                    <a:pt x="41417" y="260834"/>
                  </a:lnTo>
                  <a:lnTo>
                    <a:pt x="41919" y="260260"/>
                  </a:lnTo>
                  <a:lnTo>
                    <a:pt x="41048" y="256834"/>
                  </a:lnTo>
                  <a:lnTo>
                    <a:pt x="40312" y="258316"/>
                  </a:lnTo>
                  <a:lnTo>
                    <a:pt x="39611" y="256153"/>
                  </a:lnTo>
                  <a:lnTo>
                    <a:pt x="41994" y="253741"/>
                  </a:lnTo>
                  <a:lnTo>
                    <a:pt x="42565" y="253038"/>
                  </a:lnTo>
                  <a:lnTo>
                    <a:pt x="42944" y="250307"/>
                  </a:lnTo>
                  <a:lnTo>
                    <a:pt x="43320" y="247681"/>
                  </a:lnTo>
                  <a:lnTo>
                    <a:pt x="43835" y="247413"/>
                  </a:lnTo>
                  <a:lnTo>
                    <a:pt x="45695" y="247761"/>
                  </a:lnTo>
                  <a:lnTo>
                    <a:pt x="46155" y="244111"/>
                  </a:lnTo>
                  <a:lnTo>
                    <a:pt x="46225" y="243719"/>
                  </a:lnTo>
                  <a:lnTo>
                    <a:pt x="43930" y="243322"/>
                  </a:lnTo>
                  <a:lnTo>
                    <a:pt x="44499" y="239644"/>
                  </a:lnTo>
                  <a:lnTo>
                    <a:pt x="44060" y="239588"/>
                  </a:lnTo>
                  <a:lnTo>
                    <a:pt x="40862" y="239050"/>
                  </a:lnTo>
                  <a:lnTo>
                    <a:pt x="40506" y="238993"/>
                  </a:lnTo>
                  <a:lnTo>
                    <a:pt x="39623" y="238840"/>
                  </a:lnTo>
                  <a:lnTo>
                    <a:pt x="36963" y="238397"/>
                  </a:lnTo>
                  <a:lnTo>
                    <a:pt x="35514" y="238149"/>
                  </a:lnTo>
                  <a:lnTo>
                    <a:pt x="34314" y="237925"/>
                  </a:lnTo>
                  <a:lnTo>
                    <a:pt x="30886" y="237353"/>
                  </a:lnTo>
                  <a:lnTo>
                    <a:pt x="25474" y="236467"/>
                  </a:lnTo>
                  <a:lnTo>
                    <a:pt x="23939" y="236219"/>
                  </a:lnTo>
                  <a:lnTo>
                    <a:pt x="22387" y="235962"/>
                  </a:lnTo>
                  <a:lnTo>
                    <a:pt x="19556" y="235514"/>
                  </a:lnTo>
                  <a:lnTo>
                    <a:pt x="18947" y="235428"/>
                  </a:lnTo>
                  <a:lnTo>
                    <a:pt x="19252" y="230205"/>
                  </a:lnTo>
                  <a:lnTo>
                    <a:pt x="19703" y="228623"/>
                  </a:lnTo>
                  <a:lnTo>
                    <a:pt x="20494" y="226817"/>
                  </a:lnTo>
                  <a:lnTo>
                    <a:pt x="20667" y="226597"/>
                  </a:lnTo>
                  <a:lnTo>
                    <a:pt x="21891" y="224987"/>
                  </a:lnTo>
                  <a:lnTo>
                    <a:pt x="22289" y="224510"/>
                  </a:lnTo>
                  <a:lnTo>
                    <a:pt x="23119" y="223363"/>
                  </a:lnTo>
                  <a:lnTo>
                    <a:pt x="23567" y="222727"/>
                  </a:lnTo>
                  <a:lnTo>
                    <a:pt x="26512" y="218550"/>
                  </a:lnTo>
                  <a:lnTo>
                    <a:pt x="27141" y="217697"/>
                  </a:lnTo>
                  <a:lnTo>
                    <a:pt x="28119" y="216577"/>
                  </a:lnTo>
                  <a:lnTo>
                    <a:pt x="28582" y="216082"/>
                  </a:lnTo>
                  <a:lnTo>
                    <a:pt x="30510" y="214032"/>
                  </a:lnTo>
                  <a:lnTo>
                    <a:pt x="29861" y="213803"/>
                  </a:lnTo>
                  <a:lnTo>
                    <a:pt x="28016" y="213184"/>
                  </a:lnTo>
                  <a:lnTo>
                    <a:pt x="25791" y="212431"/>
                  </a:lnTo>
                  <a:lnTo>
                    <a:pt x="25075" y="212193"/>
                  </a:lnTo>
                  <a:lnTo>
                    <a:pt x="21785" y="211082"/>
                  </a:lnTo>
                  <a:lnTo>
                    <a:pt x="21013" y="210825"/>
                  </a:lnTo>
                  <a:lnTo>
                    <a:pt x="20190" y="210577"/>
                  </a:lnTo>
                  <a:lnTo>
                    <a:pt x="19430" y="210024"/>
                  </a:lnTo>
                  <a:lnTo>
                    <a:pt x="16567" y="207980"/>
                  </a:lnTo>
                  <a:lnTo>
                    <a:pt x="16421" y="207913"/>
                  </a:lnTo>
                  <a:lnTo>
                    <a:pt x="13955" y="206708"/>
                  </a:lnTo>
                  <a:lnTo>
                    <a:pt x="12312" y="205912"/>
                  </a:lnTo>
                  <a:lnTo>
                    <a:pt x="9865" y="204716"/>
                  </a:lnTo>
                  <a:lnTo>
                    <a:pt x="7265" y="203644"/>
                  </a:lnTo>
                  <a:lnTo>
                    <a:pt x="6465" y="203310"/>
                  </a:lnTo>
                  <a:lnTo>
                    <a:pt x="5614" y="202962"/>
                  </a:lnTo>
                  <a:lnTo>
                    <a:pt x="4787" y="202614"/>
                  </a:lnTo>
                  <a:lnTo>
                    <a:pt x="2107" y="201509"/>
                  </a:lnTo>
                  <a:lnTo>
                    <a:pt x="1251" y="203310"/>
                  </a:lnTo>
                  <a:lnTo>
                    <a:pt x="1172" y="203694"/>
                  </a:lnTo>
                  <a:lnTo>
                    <a:pt x="0" y="203387"/>
                  </a:lnTo>
                  <a:lnTo>
                    <a:pt x="262" y="202467"/>
                  </a:lnTo>
                  <a:lnTo>
                    <a:pt x="705" y="200880"/>
                  </a:lnTo>
                  <a:lnTo>
                    <a:pt x="883" y="199803"/>
                  </a:lnTo>
                  <a:lnTo>
                    <a:pt x="1026" y="198902"/>
                  </a:lnTo>
                  <a:lnTo>
                    <a:pt x="1620" y="195276"/>
                  </a:lnTo>
                  <a:lnTo>
                    <a:pt x="2079" y="192440"/>
                  </a:lnTo>
                  <a:lnTo>
                    <a:pt x="2633" y="190677"/>
                  </a:lnTo>
                  <a:lnTo>
                    <a:pt x="2914" y="189796"/>
                  </a:lnTo>
                  <a:lnTo>
                    <a:pt x="3033" y="189057"/>
                  </a:lnTo>
                  <a:lnTo>
                    <a:pt x="3076" y="188757"/>
                  </a:lnTo>
                  <a:lnTo>
                    <a:pt x="2811" y="187766"/>
                  </a:lnTo>
                  <a:lnTo>
                    <a:pt x="2997" y="186851"/>
                  </a:lnTo>
                  <a:lnTo>
                    <a:pt x="3947" y="182262"/>
                  </a:lnTo>
                  <a:lnTo>
                    <a:pt x="4132" y="181355"/>
                  </a:lnTo>
                  <a:lnTo>
                    <a:pt x="6491" y="181745"/>
                  </a:lnTo>
                  <a:lnTo>
                    <a:pt x="7174" y="177541"/>
                  </a:lnTo>
                  <a:lnTo>
                    <a:pt x="11408" y="178255"/>
                  </a:lnTo>
                  <a:lnTo>
                    <a:pt x="11742" y="178346"/>
                  </a:lnTo>
                  <a:lnTo>
                    <a:pt x="12864" y="176084"/>
                  </a:lnTo>
                  <a:lnTo>
                    <a:pt x="7348" y="175214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8" name="pg178"/>
            <p:cNvSpPr/>
            <p:nvPr/>
          </p:nvSpPr>
          <p:spPr>
            <a:xfrm>
              <a:off x="6015994" y="3656195"/>
              <a:ext cx="312952" cy="490902"/>
            </a:xfrm>
            <a:custGeom>
              <a:avLst/>
              <a:gdLst/>
              <a:ahLst/>
              <a:cxnLst/>
              <a:rect l="0" t="0" r="0" b="0"/>
              <a:pathLst>
                <a:path w="312952" h="490902">
                  <a:moveTo>
                    <a:pt x="184539" y="166078"/>
                  </a:moveTo>
                  <a:lnTo>
                    <a:pt x="184559" y="164848"/>
                  </a:lnTo>
                  <a:lnTo>
                    <a:pt x="184361" y="164367"/>
                  </a:lnTo>
                  <a:lnTo>
                    <a:pt x="183814" y="163471"/>
                  </a:lnTo>
                  <a:lnTo>
                    <a:pt x="183058" y="162842"/>
                  </a:lnTo>
                  <a:lnTo>
                    <a:pt x="181744" y="162137"/>
                  </a:lnTo>
                  <a:lnTo>
                    <a:pt x="180845" y="161779"/>
                  </a:lnTo>
                  <a:lnTo>
                    <a:pt x="180014" y="161427"/>
                  </a:lnTo>
                  <a:lnTo>
                    <a:pt x="178704" y="160445"/>
                  </a:lnTo>
                  <a:lnTo>
                    <a:pt x="177880" y="159616"/>
                  </a:lnTo>
                  <a:lnTo>
                    <a:pt x="177686" y="158858"/>
                  </a:lnTo>
                  <a:lnTo>
                    <a:pt x="177690" y="158520"/>
                  </a:lnTo>
                  <a:lnTo>
                    <a:pt x="177627" y="158177"/>
                  </a:lnTo>
                  <a:lnTo>
                    <a:pt x="177702" y="157839"/>
                  </a:lnTo>
                  <a:lnTo>
                    <a:pt x="177714" y="157152"/>
                  </a:lnTo>
                  <a:lnTo>
                    <a:pt x="178229" y="155727"/>
                  </a:lnTo>
                  <a:lnTo>
                    <a:pt x="178735" y="154646"/>
                  </a:lnTo>
                  <a:lnTo>
                    <a:pt x="179032" y="153559"/>
                  </a:lnTo>
                  <a:lnTo>
                    <a:pt x="179052" y="152535"/>
                  </a:lnTo>
                  <a:lnTo>
                    <a:pt x="178985" y="152196"/>
                  </a:lnTo>
                  <a:lnTo>
                    <a:pt x="178993" y="151853"/>
                  </a:lnTo>
                  <a:lnTo>
                    <a:pt x="178929" y="151510"/>
                  </a:lnTo>
                  <a:lnTo>
                    <a:pt x="178933" y="151172"/>
                  </a:lnTo>
                  <a:lnTo>
                    <a:pt x="178870" y="150829"/>
                  </a:lnTo>
                  <a:lnTo>
                    <a:pt x="178882" y="150147"/>
                  </a:lnTo>
                  <a:lnTo>
                    <a:pt x="178819" y="149804"/>
                  </a:lnTo>
                  <a:lnTo>
                    <a:pt x="178822" y="149461"/>
                  </a:lnTo>
                  <a:lnTo>
                    <a:pt x="178759" y="149118"/>
                  </a:lnTo>
                  <a:lnTo>
                    <a:pt x="178767" y="148780"/>
                  </a:lnTo>
                  <a:lnTo>
                    <a:pt x="178434" y="147612"/>
                  </a:lnTo>
                  <a:lnTo>
                    <a:pt x="178442" y="147269"/>
                  </a:lnTo>
                  <a:lnTo>
                    <a:pt x="178316" y="146588"/>
                  </a:lnTo>
                  <a:lnTo>
                    <a:pt x="178256" y="145835"/>
                  </a:lnTo>
                  <a:lnTo>
                    <a:pt x="178126" y="145558"/>
                  </a:lnTo>
                  <a:lnTo>
                    <a:pt x="177678" y="143095"/>
                  </a:lnTo>
                  <a:lnTo>
                    <a:pt x="177690" y="142413"/>
                  </a:lnTo>
                  <a:lnTo>
                    <a:pt x="178050" y="141736"/>
                  </a:lnTo>
                  <a:lnTo>
                    <a:pt x="178336" y="141398"/>
                  </a:lnTo>
                  <a:lnTo>
                    <a:pt x="178759" y="141065"/>
                  </a:lnTo>
                  <a:lnTo>
                    <a:pt x="179195" y="140050"/>
                  </a:lnTo>
                  <a:lnTo>
                    <a:pt x="179218" y="138753"/>
                  </a:lnTo>
                  <a:lnTo>
                    <a:pt x="179088" y="138272"/>
                  </a:lnTo>
                  <a:lnTo>
                    <a:pt x="179107" y="137047"/>
                  </a:lnTo>
                  <a:lnTo>
                    <a:pt x="178981" y="136223"/>
                  </a:lnTo>
                  <a:lnTo>
                    <a:pt x="178589" y="134851"/>
                  </a:lnTo>
                  <a:lnTo>
                    <a:pt x="178339" y="133140"/>
                  </a:lnTo>
                  <a:lnTo>
                    <a:pt x="178351" y="132325"/>
                  </a:lnTo>
                  <a:lnTo>
                    <a:pt x="178585" y="131100"/>
                  </a:lnTo>
                  <a:lnTo>
                    <a:pt x="179163" y="129814"/>
                  </a:lnTo>
                  <a:lnTo>
                    <a:pt x="180022" y="128460"/>
                  </a:lnTo>
                  <a:lnTo>
                    <a:pt x="180457" y="127650"/>
                  </a:lnTo>
                  <a:lnTo>
                    <a:pt x="180901" y="126292"/>
                  </a:lnTo>
                  <a:lnTo>
                    <a:pt x="181051" y="125477"/>
                  </a:lnTo>
                  <a:lnTo>
                    <a:pt x="181138" y="124591"/>
                  </a:lnTo>
                  <a:lnTo>
                    <a:pt x="180814" y="123218"/>
                  </a:lnTo>
                  <a:lnTo>
                    <a:pt x="180200" y="122184"/>
                  </a:lnTo>
                  <a:lnTo>
                    <a:pt x="179242" y="121146"/>
                  </a:lnTo>
                  <a:lnTo>
                    <a:pt x="178759" y="120798"/>
                  </a:lnTo>
                  <a:lnTo>
                    <a:pt x="178347" y="120378"/>
                  </a:lnTo>
                  <a:lnTo>
                    <a:pt x="178078" y="119759"/>
                  </a:lnTo>
                  <a:lnTo>
                    <a:pt x="178023" y="119144"/>
                  </a:lnTo>
                  <a:lnTo>
                    <a:pt x="178038" y="118256"/>
                  </a:lnTo>
                  <a:lnTo>
                    <a:pt x="178501" y="115607"/>
                  </a:lnTo>
                  <a:lnTo>
                    <a:pt x="178576" y="115264"/>
                  </a:lnTo>
                  <a:lnTo>
                    <a:pt x="178584" y="114854"/>
                  </a:lnTo>
                  <a:lnTo>
                    <a:pt x="178932" y="113481"/>
                  </a:lnTo>
                  <a:lnTo>
                    <a:pt x="179031" y="113091"/>
                  </a:lnTo>
                  <a:lnTo>
                    <a:pt x="179047" y="112271"/>
                  </a:lnTo>
                  <a:lnTo>
                    <a:pt x="178849" y="111518"/>
                  </a:lnTo>
                  <a:lnTo>
                    <a:pt x="178441" y="111032"/>
                  </a:lnTo>
                  <a:lnTo>
                    <a:pt x="178093" y="110818"/>
                  </a:lnTo>
                  <a:lnTo>
                    <a:pt x="177329" y="110808"/>
                  </a:lnTo>
                  <a:lnTo>
                    <a:pt x="174815" y="110899"/>
                  </a:lnTo>
                  <a:lnTo>
                    <a:pt x="173976" y="110884"/>
                  </a:lnTo>
                  <a:lnTo>
                    <a:pt x="173489" y="110675"/>
                  </a:lnTo>
                  <a:lnTo>
                    <a:pt x="172939" y="110255"/>
                  </a:lnTo>
                  <a:lnTo>
                    <a:pt x="172670" y="109841"/>
                  </a:lnTo>
                  <a:lnTo>
                    <a:pt x="172266" y="109012"/>
                  </a:lnTo>
                  <a:lnTo>
                    <a:pt x="172270" y="108602"/>
                  </a:lnTo>
                  <a:lnTo>
                    <a:pt x="172210" y="108192"/>
                  </a:lnTo>
                  <a:lnTo>
                    <a:pt x="172286" y="107787"/>
                  </a:lnTo>
                  <a:lnTo>
                    <a:pt x="172578" y="106972"/>
                  </a:lnTo>
                  <a:lnTo>
                    <a:pt x="172800" y="106157"/>
                  </a:lnTo>
                  <a:lnTo>
                    <a:pt x="173532" y="104394"/>
                  </a:lnTo>
                  <a:lnTo>
                    <a:pt x="174399" y="102564"/>
                  </a:lnTo>
                  <a:lnTo>
                    <a:pt x="175116" y="101349"/>
                  </a:lnTo>
                  <a:lnTo>
                    <a:pt x="175472" y="100949"/>
                  </a:lnTo>
                  <a:lnTo>
                    <a:pt x="177333" y="98452"/>
                  </a:lnTo>
                  <a:lnTo>
                    <a:pt x="177546" y="97980"/>
                  </a:lnTo>
                  <a:lnTo>
                    <a:pt x="177851" y="96689"/>
                  </a:lnTo>
                  <a:lnTo>
                    <a:pt x="178936" y="94454"/>
                  </a:lnTo>
                  <a:lnTo>
                    <a:pt x="179312" y="92824"/>
                  </a:lnTo>
                  <a:lnTo>
                    <a:pt x="179256" y="92071"/>
                  </a:lnTo>
                  <a:lnTo>
                    <a:pt x="179130" y="91251"/>
                  </a:lnTo>
                  <a:lnTo>
                    <a:pt x="178928" y="90770"/>
                  </a:lnTo>
                  <a:lnTo>
                    <a:pt x="178591" y="90012"/>
                  </a:lnTo>
                  <a:lnTo>
                    <a:pt x="178607" y="89264"/>
                  </a:lnTo>
                  <a:lnTo>
                    <a:pt x="178682" y="88788"/>
                  </a:lnTo>
                  <a:lnTo>
                    <a:pt x="179114" y="88178"/>
                  </a:lnTo>
                  <a:lnTo>
                    <a:pt x="180871" y="87253"/>
                  </a:lnTo>
                  <a:lnTo>
                    <a:pt x="181362" y="87124"/>
                  </a:lnTo>
                  <a:lnTo>
                    <a:pt x="182273" y="87005"/>
                  </a:lnTo>
                  <a:lnTo>
                    <a:pt x="183528" y="87024"/>
                  </a:lnTo>
                  <a:lnTo>
                    <a:pt x="185198" y="87329"/>
                  </a:lnTo>
                  <a:lnTo>
                    <a:pt x="186105" y="87410"/>
                  </a:lnTo>
                  <a:lnTo>
                    <a:pt x="187003" y="87768"/>
                  </a:lnTo>
                  <a:lnTo>
                    <a:pt x="188187" y="87925"/>
                  </a:lnTo>
                  <a:lnTo>
                    <a:pt x="189097" y="87873"/>
                  </a:lnTo>
                  <a:lnTo>
                    <a:pt x="191192" y="87634"/>
                  </a:lnTo>
                  <a:lnTo>
                    <a:pt x="192031" y="87653"/>
                  </a:lnTo>
                  <a:lnTo>
                    <a:pt x="193784" y="87205"/>
                  </a:lnTo>
                  <a:lnTo>
                    <a:pt x="194841" y="86405"/>
                  </a:lnTo>
                  <a:lnTo>
                    <a:pt x="196262" y="85061"/>
                  </a:lnTo>
                  <a:lnTo>
                    <a:pt x="196833" y="84322"/>
                  </a:lnTo>
                  <a:lnTo>
                    <a:pt x="197759" y="83179"/>
                  </a:lnTo>
                  <a:lnTo>
                    <a:pt x="198115" y="82702"/>
                  </a:lnTo>
                  <a:lnTo>
                    <a:pt x="198681" y="82235"/>
                  </a:lnTo>
                  <a:lnTo>
                    <a:pt x="199251" y="81630"/>
                  </a:lnTo>
                  <a:lnTo>
                    <a:pt x="199900" y="80348"/>
                  </a:lnTo>
                  <a:lnTo>
                    <a:pt x="200617" y="79404"/>
                  </a:lnTo>
                  <a:lnTo>
                    <a:pt x="201341" y="77846"/>
                  </a:lnTo>
                  <a:lnTo>
                    <a:pt x="201911" y="77103"/>
                  </a:lnTo>
                  <a:lnTo>
                    <a:pt x="204251" y="74963"/>
                  </a:lnTo>
                  <a:lnTo>
                    <a:pt x="204603" y="74763"/>
                  </a:lnTo>
                  <a:lnTo>
                    <a:pt x="206080" y="74039"/>
                  </a:lnTo>
                  <a:lnTo>
                    <a:pt x="206990" y="73915"/>
                  </a:lnTo>
                  <a:lnTo>
                    <a:pt x="207825" y="73929"/>
                  </a:lnTo>
                  <a:lnTo>
                    <a:pt x="211325" y="73376"/>
                  </a:lnTo>
                  <a:lnTo>
                    <a:pt x="212588" y="72919"/>
                  </a:lnTo>
                  <a:lnTo>
                    <a:pt x="213435" y="72523"/>
                  </a:lnTo>
                  <a:lnTo>
                    <a:pt x="214282" y="71928"/>
                  </a:lnTo>
                  <a:lnTo>
                    <a:pt x="214994" y="71051"/>
                  </a:lnTo>
                  <a:lnTo>
                    <a:pt x="217148" y="67334"/>
                  </a:lnTo>
                  <a:lnTo>
                    <a:pt x="217437" y="66929"/>
                  </a:lnTo>
                  <a:lnTo>
                    <a:pt x="217868" y="66047"/>
                  </a:lnTo>
                  <a:lnTo>
                    <a:pt x="218308" y="64827"/>
                  </a:lnTo>
                  <a:lnTo>
                    <a:pt x="218252" y="64008"/>
                  </a:lnTo>
                  <a:lnTo>
                    <a:pt x="218130" y="63188"/>
                  </a:lnTo>
                  <a:lnTo>
                    <a:pt x="217856" y="62773"/>
                  </a:lnTo>
                  <a:lnTo>
                    <a:pt x="217654" y="62430"/>
                  </a:lnTo>
                  <a:lnTo>
                    <a:pt x="217377" y="62082"/>
                  </a:lnTo>
                  <a:lnTo>
                    <a:pt x="216835" y="61253"/>
                  </a:lnTo>
                  <a:lnTo>
                    <a:pt x="216641" y="60362"/>
                  </a:lnTo>
                  <a:lnTo>
                    <a:pt x="216716" y="59957"/>
                  </a:lnTo>
                  <a:lnTo>
                    <a:pt x="216787" y="59266"/>
                  </a:lnTo>
                  <a:lnTo>
                    <a:pt x="216803" y="59137"/>
                  </a:lnTo>
                  <a:lnTo>
                    <a:pt x="217025" y="58323"/>
                  </a:lnTo>
                  <a:lnTo>
                    <a:pt x="218468" y="55551"/>
                  </a:lnTo>
                  <a:lnTo>
                    <a:pt x="219039" y="54163"/>
                  </a:lnTo>
                  <a:lnTo>
                    <a:pt x="219768" y="51980"/>
                  </a:lnTo>
                  <a:lnTo>
                    <a:pt x="220722" y="49873"/>
                  </a:lnTo>
                  <a:lnTo>
                    <a:pt x="221582" y="48763"/>
                  </a:lnTo>
                  <a:lnTo>
                    <a:pt x="222112" y="48249"/>
                  </a:lnTo>
                  <a:lnTo>
                    <a:pt x="223101" y="47729"/>
                  </a:lnTo>
                  <a:lnTo>
                    <a:pt x="224684" y="47177"/>
                  </a:lnTo>
                  <a:lnTo>
                    <a:pt x="225611" y="47096"/>
                  </a:lnTo>
                  <a:lnTo>
                    <a:pt x="226799" y="47057"/>
                  </a:lnTo>
                  <a:lnTo>
                    <a:pt x="229636" y="46938"/>
                  </a:lnTo>
                  <a:lnTo>
                    <a:pt x="231652" y="46738"/>
                  </a:lnTo>
                  <a:lnTo>
                    <a:pt x="232542" y="46619"/>
                  </a:lnTo>
                  <a:lnTo>
                    <a:pt x="233798" y="45942"/>
                  </a:lnTo>
                  <a:lnTo>
                    <a:pt x="234557" y="45151"/>
                  </a:lnTo>
                  <a:lnTo>
                    <a:pt x="235119" y="43879"/>
                  </a:lnTo>
                  <a:lnTo>
                    <a:pt x="236074" y="41177"/>
                  </a:lnTo>
                  <a:lnTo>
                    <a:pt x="236573" y="39947"/>
                  </a:lnTo>
                  <a:lnTo>
                    <a:pt x="237363" y="38756"/>
                  </a:lnTo>
                  <a:lnTo>
                    <a:pt x="238254" y="37922"/>
                  </a:lnTo>
                  <a:lnTo>
                    <a:pt x="239708" y="37164"/>
                  </a:lnTo>
                  <a:lnTo>
                    <a:pt x="241754" y="36969"/>
                  </a:lnTo>
                  <a:lnTo>
                    <a:pt x="243108" y="36769"/>
                  </a:lnTo>
                  <a:lnTo>
                    <a:pt x="245451" y="36449"/>
                  </a:lnTo>
                  <a:lnTo>
                    <a:pt x="246769" y="36016"/>
                  </a:lnTo>
                  <a:lnTo>
                    <a:pt x="247852" y="35572"/>
                  </a:lnTo>
                  <a:lnTo>
                    <a:pt x="248250" y="34461"/>
                  </a:lnTo>
                  <a:lnTo>
                    <a:pt x="247637" y="33092"/>
                  </a:lnTo>
                  <a:lnTo>
                    <a:pt x="247034" y="32361"/>
                  </a:lnTo>
                  <a:lnTo>
                    <a:pt x="244858" y="30297"/>
                  </a:lnTo>
                  <a:lnTo>
                    <a:pt x="243369" y="28630"/>
                  </a:lnTo>
                  <a:lnTo>
                    <a:pt x="242514" y="26843"/>
                  </a:lnTo>
                  <a:lnTo>
                    <a:pt x="242115" y="25213"/>
                  </a:lnTo>
                  <a:lnTo>
                    <a:pt x="241984" y="23507"/>
                  </a:lnTo>
                  <a:lnTo>
                    <a:pt x="242312" y="21996"/>
                  </a:lnTo>
                  <a:lnTo>
                    <a:pt x="242783" y="20532"/>
                  </a:lnTo>
                  <a:lnTo>
                    <a:pt x="243407" y="19562"/>
                  </a:lnTo>
                  <a:lnTo>
                    <a:pt x="244204" y="18635"/>
                  </a:lnTo>
                  <a:lnTo>
                    <a:pt x="245581" y="17794"/>
                  </a:lnTo>
                  <a:lnTo>
                    <a:pt x="246808" y="17513"/>
                  </a:lnTo>
                  <a:lnTo>
                    <a:pt x="248595" y="17664"/>
                  </a:lnTo>
                  <a:lnTo>
                    <a:pt x="249908" y="18398"/>
                  </a:lnTo>
                  <a:lnTo>
                    <a:pt x="251127" y="19337"/>
                  </a:lnTo>
                  <a:lnTo>
                    <a:pt x="252216" y="19695"/>
                  </a:lnTo>
                  <a:lnTo>
                    <a:pt x="253372" y="19852"/>
                  </a:lnTo>
                  <a:lnTo>
                    <a:pt x="256409" y="19852"/>
                  </a:lnTo>
                  <a:lnTo>
                    <a:pt x="256994" y="19719"/>
                  </a:lnTo>
                  <a:lnTo>
                    <a:pt x="257936" y="18784"/>
                  </a:lnTo>
                  <a:lnTo>
                    <a:pt x="259753" y="15892"/>
                  </a:lnTo>
                  <a:lnTo>
                    <a:pt x="261475" y="12847"/>
                  </a:lnTo>
                  <a:lnTo>
                    <a:pt x="263098" y="8744"/>
                  </a:lnTo>
                  <a:lnTo>
                    <a:pt x="263748" y="6442"/>
                  </a:lnTo>
                  <a:lnTo>
                    <a:pt x="264298" y="5151"/>
                  </a:lnTo>
                  <a:lnTo>
                    <a:pt x="264831" y="4360"/>
                  </a:lnTo>
                  <a:lnTo>
                    <a:pt x="265078" y="4021"/>
                  </a:lnTo>
                  <a:lnTo>
                    <a:pt x="265795" y="3120"/>
                  </a:lnTo>
                  <a:lnTo>
                    <a:pt x="266245" y="2578"/>
                  </a:lnTo>
                  <a:lnTo>
                    <a:pt x="267133" y="1272"/>
                  </a:lnTo>
                  <a:lnTo>
                    <a:pt x="268454" y="0"/>
                  </a:lnTo>
                  <a:lnTo>
                    <a:pt x="272017" y="109"/>
                  </a:lnTo>
                  <a:lnTo>
                    <a:pt x="271796" y="2806"/>
                  </a:lnTo>
                  <a:lnTo>
                    <a:pt x="271974" y="4445"/>
                  </a:lnTo>
                  <a:lnTo>
                    <a:pt x="273118" y="6247"/>
                  </a:lnTo>
                  <a:lnTo>
                    <a:pt x="274657" y="7943"/>
                  </a:lnTo>
                  <a:lnTo>
                    <a:pt x="276771" y="10164"/>
                  </a:lnTo>
                  <a:lnTo>
                    <a:pt x="279982" y="12709"/>
                  </a:lnTo>
                  <a:lnTo>
                    <a:pt x="282535" y="15034"/>
                  </a:lnTo>
                  <a:lnTo>
                    <a:pt x="284911" y="17045"/>
                  </a:lnTo>
                  <a:lnTo>
                    <a:pt x="287067" y="18636"/>
                  </a:lnTo>
                  <a:lnTo>
                    <a:pt x="289621" y="20328"/>
                  </a:lnTo>
                  <a:lnTo>
                    <a:pt x="291601" y="21705"/>
                  </a:lnTo>
                  <a:lnTo>
                    <a:pt x="292832" y="22868"/>
                  </a:lnTo>
                  <a:lnTo>
                    <a:pt x="293449" y="23664"/>
                  </a:lnTo>
                  <a:lnTo>
                    <a:pt x="293754" y="24884"/>
                  </a:lnTo>
                  <a:lnTo>
                    <a:pt x="293798" y="26366"/>
                  </a:lnTo>
                  <a:lnTo>
                    <a:pt x="293798" y="28162"/>
                  </a:lnTo>
                  <a:lnTo>
                    <a:pt x="293976" y="29964"/>
                  </a:lnTo>
                  <a:lnTo>
                    <a:pt x="294284" y="31288"/>
                  </a:lnTo>
                  <a:lnTo>
                    <a:pt x="294854" y="32503"/>
                  </a:lnTo>
                  <a:lnTo>
                    <a:pt x="295560" y="33299"/>
                  </a:lnTo>
                  <a:lnTo>
                    <a:pt x="296437" y="34043"/>
                  </a:lnTo>
                  <a:lnTo>
                    <a:pt x="297934" y="35100"/>
                  </a:lnTo>
                  <a:lnTo>
                    <a:pt x="299169" y="35892"/>
                  </a:lnTo>
                  <a:lnTo>
                    <a:pt x="300401" y="37321"/>
                  </a:lnTo>
                  <a:lnTo>
                    <a:pt x="301193" y="39070"/>
                  </a:lnTo>
                  <a:lnTo>
                    <a:pt x="301280" y="40657"/>
                  </a:lnTo>
                  <a:lnTo>
                    <a:pt x="300797" y="42668"/>
                  </a:lnTo>
                  <a:lnTo>
                    <a:pt x="299831" y="44045"/>
                  </a:lnTo>
                  <a:lnTo>
                    <a:pt x="298508" y="45422"/>
                  </a:lnTo>
                  <a:lnTo>
                    <a:pt x="297495" y="46747"/>
                  </a:lnTo>
                  <a:lnTo>
                    <a:pt x="296969" y="48067"/>
                  </a:lnTo>
                  <a:lnTo>
                    <a:pt x="296795" y="49177"/>
                  </a:lnTo>
                  <a:lnTo>
                    <a:pt x="296969" y="50345"/>
                  </a:lnTo>
                  <a:lnTo>
                    <a:pt x="297717" y="52036"/>
                  </a:lnTo>
                  <a:lnTo>
                    <a:pt x="298726" y="54157"/>
                  </a:lnTo>
                  <a:lnTo>
                    <a:pt x="299301" y="55215"/>
                  </a:lnTo>
                  <a:lnTo>
                    <a:pt x="299610" y="56220"/>
                  </a:lnTo>
                  <a:lnTo>
                    <a:pt x="299697" y="57330"/>
                  </a:lnTo>
                  <a:lnTo>
                    <a:pt x="299434" y="57969"/>
                  </a:lnTo>
                  <a:lnTo>
                    <a:pt x="298775" y="58284"/>
                  </a:lnTo>
                  <a:lnTo>
                    <a:pt x="297804" y="58388"/>
                  </a:lnTo>
                  <a:lnTo>
                    <a:pt x="296617" y="58813"/>
                  </a:lnTo>
                  <a:lnTo>
                    <a:pt x="295342" y="59766"/>
                  </a:lnTo>
                  <a:lnTo>
                    <a:pt x="294680" y="60614"/>
                  </a:lnTo>
                  <a:lnTo>
                    <a:pt x="294328" y="62096"/>
                  </a:lnTo>
                  <a:lnTo>
                    <a:pt x="294194" y="63683"/>
                  </a:lnTo>
                  <a:lnTo>
                    <a:pt x="294459" y="64955"/>
                  </a:lnTo>
                  <a:lnTo>
                    <a:pt x="295034" y="65856"/>
                  </a:lnTo>
                  <a:lnTo>
                    <a:pt x="296221" y="67071"/>
                  </a:lnTo>
                  <a:lnTo>
                    <a:pt x="297408" y="68343"/>
                  </a:lnTo>
                  <a:lnTo>
                    <a:pt x="298421" y="69611"/>
                  </a:lnTo>
                  <a:lnTo>
                    <a:pt x="298862" y="70883"/>
                  </a:lnTo>
                  <a:lnTo>
                    <a:pt x="299358" y="71829"/>
                  </a:lnTo>
                  <a:lnTo>
                    <a:pt x="298991" y="73533"/>
                  </a:lnTo>
                  <a:lnTo>
                    <a:pt x="298991" y="75491"/>
                  </a:lnTo>
                  <a:lnTo>
                    <a:pt x="299387" y="77183"/>
                  </a:lnTo>
                  <a:lnTo>
                    <a:pt x="299962" y="78241"/>
                  </a:lnTo>
                  <a:lnTo>
                    <a:pt x="301019" y="79246"/>
                  </a:lnTo>
                  <a:lnTo>
                    <a:pt x="302424" y="79885"/>
                  </a:lnTo>
                  <a:lnTo>
                    <a:pt x="304582" y="80466"/>
                  </a:lnTo>
                  <a:lnTo>
                    <a:pt x="307000" y="80738"/>
                  </a:lnTo>
                  <a:lnTo>
                    <a:pt x="308662" y="81376"/>
                  </a:lnTo>
                  <a:lnTo>
                    <a:pt x="309939" y="81879"/>
                  </a:lnTo>
                  <a:lnTo>
                    <a:pt x="310843" y="82525"/>
                  </a:lnTo>
                  <a:lnTo>
                    <a:pt x="311575" y="83172"/>
                  </a:lnTo>
                  <a:lnTo>
                    <a:pt x="312522" y="84121"/>
                  </a:lnTo>
                  <a:lnTo>
                    <a:pt x="312952" y="85587"/>
                  </a:lnTo>
                  <a:lnTo>
                    <a:pt x="312350" y="86622"/>
                  </a:lnTo>
                  <a:lnTo>
                    <a:pt x="311317" y="88156"/>
                  </a:lnTo>
                  <a:lnTo>
                    <a:pt x="310127" y="89096"/>
                  </a:lnTo>
                  <a:lnTo>
                    <a:pt x="308631" y="90311"/>
                  </a:lnTo>
                  <a:lnTo>
                    <a:pt x="307488" y="91479"/>
                  </a:lnTo>
                  <a:lnTo>
                    <a:pt x="306740" y="92642"/>
                  </a:lnTo>
                  <a:lnTo>
                    <a:pt x="306299" y="94019"/>
                  </a:lnTo>
                  <a:lnTo>
                    <a:pt x="306489" y="95255"/>
                  </a:lnTo>
                  <a:lnTo>
                    <a:pt x="306445" y="97030"/>
                  </a:lnTo>
                  <a:lnTo>
                    <a:pt x="306622" y="99337"/>
                  </a:lnTo>
                  <a:lnTo>
                    <a:pt x="305330" y="101800"/>
                  </a:lnTo>
                  <a:lnTo>
                    <a:pt x="304538" y="103654"/>
                  </a:lnTo>
                  <a:lnTo>
                    <a:pt x="303438" y="105346"/>
                  </a:lnTo>
                  <a:lnTo>
                    <a:pt x="301941" y="107462"/>
                  </a:lnTo>
                  <a:lnTo>
                    <a:pt x="300754" y="109530"/>
                  </a:lnTo>
                  <a:lnTo>
                    <a:pt x="299127" y="112175"/>
                  </a:lnTo>
                  <a:lnTo>
                    <a:pt x="297982" y="113761"/>
                  </a:lnTo>
                  <a:lnTo>
                    <a:pt x="296530" y="115086"/>
                  </a:lnTo>
                  <a:lnTo>
                    <a:pt x="295560" y="116144"/>
                  </a:lnTo>
                  <a:lnTo>
                    <a:pt x="293185" y="118689"/>
                  </a:lnTo>
                  <a:lnTo>
                    <a:pt x="291673" y="120328"/>
                  </a:lnTo>
                  <a:lnTo>
                    <a:pt x="290778" y="121148"/>
                  </a:lnTo>
                  <a:lnTo>
                    <a:pt x="289932" y="122025"/>
                  </a:lnTo>
                  <a:lnTo>
                    <a:pt x="289084" y="123302"/>
                  </a:lnTo>
                  <a:lnTo>
                    <a:pt x="288589" y="124827"/>
                  </a:lnTo>
                  <a:lnTo>
                    <a:pt x="288614" y="125279"/>
                  </a:lnTo>
                  <a:lnTo>
                    <a:pt x="289227" y="126213"/>
                  </a:lnTo>
                  <a:lnTo>
                    <a:pt x="290192" y="127038"/>
                  </a:lnTo>
                  <a:lnTo>
                    <a:pt x="291087" y="127629"/>
                  </a:lnTo>
                  <a:lnTo>
                    <a:pt x="291887" y="128224"/>
                  </a:lnTo>
                  <a:lnTo>
                    <a:pt x="293062" y="129416"/>
                  </a:lnTo>
                  <a:lnTo>
                    <a:pt x="294005" y="130602"/>
                  </a:lnTo>
                  <a:lnTo>
                    <a:pt x="294452" y="131960"/>
                  </a:lnTo>
                  <a:lnTo>
                    <a:pt x="295062" y="133433"/>
                  </a:lnTo>
                  <a:lnTo>
                    <a:pt x="295510" y="134624"/>
                  </a:lnTo>
                  <a:lnTo>
                    <a:pt x="295608" y="135210"/>
                  </a:lnTo>
                  <a:lnTo>
                    <a:pt x="295810" y="135825"/>
                  </a:lnTo>
                  <a:lnTo>
                    <a:pt x="294756" y="137162"/>
                  </a:lnTo>
                  <a:lnTo>
                    <a:pt x="291890" y="142361"/>
                  </a:lnTo>
                  <a:lnTo>
                    <a:pt x="291747" y="142728"/>
                  </a:lnTo>
                  <a:lnTo>
                    <a:pt x="290944" y="146192"/>
                  </a:lnTo>
                  <a:lnTo>
                    <a:pt x="290777" y="146602"/>
                  </a:lnTo>
                  <a:lnTo>
                    <a:pt x="290583" y="146997"/>
                  </a:lnTo>
                  <a:lnTo>
                    <a:pt x="290077" y="147645"/>
                  </a:lnTo>
                  <a:lnTo>
                    <a:pt x="288256" y="148384"/>
                  </a:lnTo>
                  <a:lnTo>
                    <a:pt x="287832" y="148579"/>
                  </a:lnTo>
                  <a:lnTo>
                    <a:pt x="287001" y="148989"/>
                  </a:lnTo>
                  <a:lnTo>
                    <a:pt x="285124" y="149742"/>
                  </a:lnTo>
                  <a:lnTo>
                    <a:pt x="284277" y="150381"/>
                  </a:lnTo>
                  <a:lnTo>
                    <a:pt x="284075" y="150752"/>
                  </a:lnTo>
                  <a:lnTo>
                    <a:pt x="283917" y="151167"/>
                  </a:lnTo>
                  <a:lnTo>
                    <a:pt x="283790" y="151596"/>
                  </a:lnTo>
                  <a:lnTo>
                    <a:pt x="283018" y="161031"/>
                  </a:lnTo>
                  <a:lnTo>
                    <a:pt x="281344" y="164710"/>
                  </a:lnTo>
                  <a:lnTo>
                    <a:pt x="281031" y="165053"/>
                  </a:lnTo>
                  <a:lnTo>
                    <a:pt x="279048" y="167622"/>
                  </a:lnTo>
                  <a:lnTo>
                    <a:pt x="276150" y="171448"/>
                  </a:lnTo>
                  <a:lnTo>
                    <a:pt x="273759" y="172211"/>
                  </a:lnTo>
                  <a:lnTo>
                    <a:pt x="273383" y="172387"/>
                  </a:lnTo>
                  <a:lnTo>
                    <a:pt x="273074" y="172625"/>
                  </a:lnTo>
                  <a:lnTo>
                    <a:pt x="271712" y="177267"/>
                  </a:lnTo>
                  <a:lnTo>
                    <a:pt x="271515" y="177724"/>
                  </a:lnTo>
                  <a:lnTo>
                    <a:pt x="271277" y="178172"/>
                  </a:lnTo>
                  <a:lnTo>
                    <a:pt x="266812" y="185921"/>
                  </a:lnTo>
                  <a:lnTo>
                    <a:pt x="266467" y="186488"/>
                  </a:lnTo>
                  <a:lnTo>
                    <a:pt x="265228" y="188308"/>
                  </a:lnTo>
                  <a:lnTo>
                    <a:pt x="263775" y="190938"/>
                  </a:lnTo>
                  <a:lnTo>
                    <a:pt x="263696" y="191200"/>
                  </a:lnTo>
                  <a:lnTo>
                    <a:pt x="263653" y="191329"/>
                  </a:lnTo>
                  <a:lnTo>
                    <a:pt x="263558" y="191587"/>
                  </a:lnTo>
                  <a:lnTo>
                    <a:pt x="263506" y="191715"/>
                  </a:lnTo>
                  <a:lnTo>
                    <a:pt x="263391" y="191963"/>
                  </a:lnTo>
                  <a:lnTo>
                    <a:pt x="263201" y="192325"/>
                  </a:lnTo>
                  <a:lnTo>
                    <a:pt x="262904" y="192744"/>
                  </a:lnTo>
                  <a:lnTo>
                    <a:pt x="262687" y="192983"/>
                  </a:lnTo>
                  <a:lnTo>
                    <a:pt x="262556" y="193154"/>
                  </a:lnTo>
                  <a:lnTo>
                    <a:pt x="262382" y="193426"/>
                  </a:lnTo>
                  <a:lnTo>
                    <a:pt x="262152" y="193912"/>
                  </a:lnTo>
                  <a:lnTo>
                    <a:pt x="262069" y="194074"/>
                  </a:lnTo>
                  <a:lnTo>
                    <a:pt x="261998" y="194241"/>
                  </a:lnTo>
                  <a:lnTo>
                    <a:pt x="261919" y="194498"/>
                  </a:lnTo>
                  <a:lnTo>
                    <a:pt x="261847" y="194946"/>
                  </a:lnTo>
                  <a:lnTo>
                    <a:pt x="261840" y="195122"/>
                  </a:lnTo>
                  <a:lnTo>
                    <a:pt x="261847" y="195303"/>
                  </a:lnTo>
                  <a:lnTo>
                    <a:pt x="261832" y="195547"/>
                  </a:lnTo>
                  <a:lnTo>
                    <a:pt x="261836" y="195913"/>
                  </a:lnTo>
                  <a:lnTo>
                    <a:pt x="261871" y="196276"/>
                  </a:lnTo>
                  <a:lnTo>
                    <a:pt x="261911" y="196514"/>
                  </a:lnTo>
                  <a:lnTo>
                    <a:pt x="261966" y="196752"/>
                  </a:lnTo>
                  <a:lnTo>
                    <a:pt x="262117" y="197210"/>
                  </a:lnTo>
                  <a:lnTo>
                    <a:pt x="262168" y="197381"/>
                  </a:lnTo>
                  <a:lnTo>
                    <a:pt x="262224" y="197548"/>
                  </a:lnTo>
                  <a:lnTo>
                    <a:pt x="262346" y="197877"/>
                  </a:lnTo>
                  <a:lnTo>
                    <a:pt x="262410" y="198039"/>
                  </a:lnTo>
                  <a:lnTo>
                    <a:pt x="262552" y="198363"/>
                  </a:lnTo>
                  <a:lnTo>
                    <a:pt x="262627" y="198520"/>
                  </a:lnTo>
                  <a:lnTo>
                    <a:pt x="262786" y="198830"/>
                  </a:lnTo>
                  <a:lnTo>
                    <a:pt x="262960" y="199140"/>
                  </a:lnTo>
                  <a:lnTo>
                    <a:pt x="263051" y="199287"/>
                  </a:lnTo>
                  <a:lnTo>
                    <a:pt x="263308" y="199630"/>
                  </a:lnTo>
                  <a:lnTo>
                    <a:pt x="263577" y="199964"/>
                  </a:lnTo>
                  <a:lnTo>
                    <a:pt x="263716" y="200131"/>
                  </a:lnTo>
                  <a:lnTo>
                    <a:pt x="264227" y="200803"/>
                  </a:lnTo>
                  <a:lnTo>
                    <a:pt x="264286" y="201155"/>
                  </a:lnTo>
                  <a:lnTo>
                    <a:pt x="264314" y="201379"/>
                  </a:lnTo>
                  <a:lnTo>
                    <a:pt x="264238" y="201751"/>
                  </a:lnTo>
                  <a:lnTo>
                    <a:pt x="263965" y="202261"/>
                  </a:lnTo>
                  <a:lnTo>
                    <a:pt x="263653" y="202656"/>
                  </a:lnTo>
                  <a:lnTo>
                    <a:pt x="263170" y="203114"/>
                  </a:lnTo>
                  <a:lnTo>
                    <a:pt x="262619" y="203519"/>
                  </a:lnTo>
                  <a:lnTo>
                    <a:pt x="261828" y="203967"/>
                  </a:lnTo>
                  <a:lnTo>
                    <a:pt x="261020" y="204448"/>
                  </a:lnTo>
                  <a:lnTo>
                    <a:pt x="260450" y="204767"/>
                  </a:lnTo>
                  <a:lnTo>
                    <a:pt x="259864" y="205253"/>
                  </a:lnTo>
                  <a:lnTo>
                    <a:pt x="259286" y="205806"/>
                  </a:lnTo>
                  <a:lnTo>
                    <a:pt x="258641" y="206483"/>
                  </a:lnTo>
                  <a:lnTo>
                    <a:pt x="258039" y="207160"/>
                  </a:lnTo>
                  <a:lnTo>
                    <a:pt x="257501" y="207789"/>
                  </a:lnTo>
                  <a:lnTo>
                    <a:pt x="256935" y="208480"/>
                  </a:lnTo>
                  <a:lnTo>
                    <a:pt x="256476" y="209013"/>
                  </a:lnTo>
                  <a:lnTo>
                    <a:pt x="255937" y="209561"/>
                  </a:lnTo>
                  <a:lnTo>
                    <a:pt x="255783" y="209699"/>
                  </a:lnTo>
                  <a:lnTo>
                    <a:pt x="255427" y="210005"/>
                  </a:lnTo>
                  <a:lnTo>
                    <a:pt x="254940" y="210324"/>
                  </a:lnTo>
                  <a:lnTo>
                    <a:pt x="254334" y="210610"/>
                  </a:lnTo>
                  <a:lnTo>
                    <a:pt x="253598" y="210991"/>
                  </a:lnTo>
                  <a:lnTo>
                    <a:pt x="252976" y="211401"/>
                  </a:lnTo>
                  <a:lnTo>
                    <a:pt x="252394" y="211753"/>
                  </a:lnTo>
                  <a:lnTo>
                    <a:pt x="251931" y="212082"/>
                  </a:lnTo>
                  <a:lnTo>
                    <a:pt x="251642" y="212463"/>
                  </a:lnTo>
                  <a:lnTo>
                    <a:pt x="251468" y="212892"/>
                  </a:lnTo>
                  <a:lnTo>
                    <a:pt x="251345" y="213426"/>
                  </a:lnTo>
                  <a:lnTo>
                    <a:pt x="251199" y="214031"/>
                  </a:lnTo>
                  <a:lnTo>
                    <a:pt x="251127" y="214522"/>
                  </a:lnTo>
                  <a:lnTo>
                    <a:pt x="251218" y="215670"/>
                  </a:lnTo>
                  <a:lnTo>
                    <a:pt x="251397" y="216604"/>
                  </a:lnTo>
                  <a:lnTo>
                    <a:pt x="251701" y="217801"/>
                  </a:lnTo>
                  <a:lnTo>
                    <a:pt x="252093" y="218568"/>
                  </a:lnTo>
                  <a:lnTo>
                    <a:pt x="252208" y="218820"/>
                  </a:lnTo>
                  <a:lnTo>
                    <a:pt x="252283" y="219030"/>
                  </a:lnTo>
                  <a:lnTo>
                    <a:pt x="252394" y="219411"/>
                  </a:lnTo>
                  <a:lnTo>
                    <a:pt x="252465" y="220007"/>
                  </a:lnTo>
                  <a:lnTo>
                    <a:pt x="252394" y="220412"/>
                  </a:lnTo>
                  <a:lnTo>
                    <a:pt x="252070" y="220908"/>
                  </a:lnTo>
                  <a:lnTo>
                    <a:pt x="251749" y="221317"/>
                  </a:lnTo>
                  <a:lnTo>
                    <a:pt x="251420" y="221732"/>
                  </a:lnTo>
                  <a:lnTo>
                    <a:pt x="250949" y="222223"/>
                  </a:lnTo>
                  <a:lnTo>
                    <a:pt x="250565" y="222499"/>
                  </a:lnTo>
                  <a:lnTo>
                    <a:pt x="250379" y="222604"/>
                  </a:lnTo>
                  <a:lnTo>
                    <a:pt x="250158" y="222756"/>
                  </a:lnTo>
                  <a:lnTo>
                    <a:pt x="249995" y="222899"/>
                  </a:lnTo>
                  <a:lnTo>
                    <a:pt x="249726" y="223076"/>
                  </a:lnTo>
                  <a:lnTo>
                    <a:pt x="249255" y="223514"/>
                  </a:lnTo>
                  <a:lnTo>
                    <a:pt x="248835" y="223748"/>
                  </a:lnTo>
                  <a:lnTo>
                    <a:pt x="248329" y="224095"/>
                  </a:lnTo>
                  <a:lnTo>
                    <a:pt x="248071" y="224300"/>
                  </a:lnTo>
                  <a:lnTo>
                    <a:pt x="247865" y="224505"/>
                  </a:lnTo>
                  <a:lnTo>
                    <a:pt x="247592" y="224968"/>
                  </a:lnTo>
                  <a:lnTo>
                    <a:pt x="247351" y="225449"/>
                  </a:lnTo>
                  <a:lnTo>
                    <a:pt x="247268" y="225730"/>
                  </a:lnTo>
                  <a:lnTo>
                    <a:pt x="247196" y="226016"/>
                  </a:lnTo>
                  <a:lnTo>
                    <a:pt x="247161" y="226159"/>
                  </a:lnTo>
                  <a:lnTo>
                    <a:pt x="247145" y="226307"/>
                  </a:lnTo>
                  <a:lnTo>
                    <a:pt x="247149" y="226826"/>
                  </a:lnTo>
                  <a:lnTo>
                    <a:pt x="247105" y="227102"/>
                  </a:lnTo>
                  <a:lnTo>
                    <a:pt x="247093" y="227255"/>
                  </a:lnTo>
                  <a:lnTo>
                    <a:pt x="246995" y="227512"/>
                  </a:lnTo>
                  <a:lnTo>
                    <a:pt x="246927" y="227665"/>
                  </a:lnTo>
                  <a:lnTo>
                    <a:pt x="246155" y="228723"/>
                  </a:lnTo>
                  <a:lnTo>
                    <a:pt x="246096" y="228970"/>
                  </a:lnTo>
                  <a:lnTo>
                    <a:pt x="246068" y="229161"/>
                  </a:lnTo>
                  <a:lnTo>
                    <a:pt x="246021" y="229409"/>
                  </a:lnTo>
                  <a:lnTo>
                    <a:pt x="246005" y="229566"/>
                  </a:lnTo>
                  <a:lnTo>
                    <a:pt x="245823" y="229923"/>
                  </a:lnTo>
                  <a:lnTo>
                    <a:pt x="245601" y="230405"/>
                  </a:lnTo>
                  <a:lnTo>
                    <a:pt x="245522" y="230838"/>
                  </a:lnTo>
                  <a:lnTo>
                    <a:pt x="245513" y="231065"/>
                  </a:lnTo>
                  <a:lnTo>
                    <a:pt x="245609" y="231949"/>
                  </a:lnTo>
                  <a:lnTo>
                    <a:pt x="245847" y="232930"/>
                  </a:lnTo>
                  <a:lnTo>
                    <a:pt x="246017" y="233802"/>
                  </a:lnTo>
                  <a:lnTo>
                    <a:pt x="245997" y="234336"/>
                  </a:lnTo>
                  <a:lnTo>
                    <a:pt x="246068" y="234856"/>
                  </a:lnTo>
                  <a:lnTo>
                    <a:pt x="246124" y="235380"/>
                  </a:lnTo>
                  <a:lnTo>
                    <a:pt x="246116" y="235794"/>
                  </a:lnTo>
                  <a:lnTo>
                    <a:pt x="246021" y="236214"/>
                  </a:lnTo>
                  <a:lnTo>
                    <a:pt x="245827" y="236614"/>
                  </a:lnTo>
                  <a:lnTo>
                    <a:pt x="245585" y="237062"/>
                  </a:lnTo>
                  <a:lnTo>
                    <a:pt x="245423" y="237643"/>
                  </a:lnTo>
                  <a:lnTo>
                    <a:pt x="245249" y="238287"/>
                  </a:lnTo>
                  <a:lnTo>
                    <a:pt x="245201" y="239044"/>
                  </a:lnTo>
                  <a:lnTo>
                    <a:pt x="245316" y="239664"/>
                  </a:lnTo>
                  <a:lnTo>
                    <a:pt x="245478" y="240379"/>
                  </a:lnTo>
                  <a:lnTo>
                    <a:pt x="245605" y="240784"/>
                  </a:lnTo>
                  <a:lnTo>
                    <a:pt x="245680" y="241322"/>
                  </a:lnTo>
                  <a:lnTo>
                    <a:pt x="245680" y="242066"/>
                  </a:lnTo>
                  <a:lnTo>
                    <a:pt x="245684" y="242518"/>
                  </a:lnTo>
                  <a:lnTo>
                    <a:pt x="245728" y="242757"/>
                  </a:lnTo>
                  <a:lnTo>
                    <a:pt x="245858" y="243285"/>
                  </a:lnTo>
                  <a:lnTo>
                    <a:pt x="246021" y="243976"/>
                  </a:lnTo>
                  <a:lnTo>
                    <a:pt x="246021" y="244348"/>
                  </a:lnTo>
                  <a:lnTo>
                    <a:pt x="245946" y="244815"/>
                  </a:lnTo>
                  <a:lnTo>
                    <a:pt x="245870" y="245096"/>
                  </a:lnTo>
                  <a:lnTo>
                    <a:pt x="245799" y="245397"/>
                  </a:lnTo>
                  <a:lnTo>
                    <a:pt x="245779" y="245659"/>
                  </a:lnTo>
                  <a:lnTo>
                    <a:pt x="245736" y="245964"/>
                  </a:lnTo>
                  <a:lnTo>
                    <a:pt x="245736" y="246111"/>
                  </a:lnTo>
                  <a:lnTo>
                    <a:pt x="245819" y="246416"/>
                  </a:lnTo>
                  <a:lnTo>
                    <a:pt x="246033" y="246898"/>
                  </a:lnTo>
                  <a:lnTo>
                    <a:pt x="246187" y="247489"/>
                  </a:lnTo>
                  <a:lnTo>
                    <a:pt x="246310" y="248141"/>
                  </a:lnTo>
                  <a:lnTo>
                    <a:pt x="246310" y="249013"/>
                  </a:lnTo>
                  <a:lnTo>
                    <a:pt x="246147" y="249519"/>
                  </a:lnTo>
                  <a:lnTo>
                    <a:pt x="245902" y="250357"/>
                  </a:lnTo>
                  <a:lnTo>
                    <a:pt x="245847" y="251072"/>
                  </a:lnTo>
                  <a:lnTo>
                    <a:pt x="245870" y="251472"/>
                  </a:lnTo>
                  <a:lnTo>
                    <a:pt x="245870" y="251858"/>
                  </a:lnTo>
                  <a:lnTo>
                    <a:pt x="245779" y="252568"/>
                  </a:lnTo>
                  <a:lnTo>
                    <a:pt x="245779" y="253483"/>
                  </a:lnTo>
                  <a:lnTo>
                    <a:pt x="245898" y="253946"/>
                  </a:lnTo>
                  <a:lnTo>
                    <a:pt x="246179" y="254389"/>
                  </a:lnTo>
                  <a:lnTo>
                    <a:pt x="246318" y="255099"/>
                  </a:lnTo>
                  <a:lnTo>
                    <a:pt x="246330" y="256522"/>
                  </a:lnTo>
                  <a:lnTo>
                    <a:pt x="246409" y="256986"/>
                  </a:lnTo>
                  <a:lnTo>
                    <a:pt x="246551" y="257791"/>
                  </a:lnTo>
                  <a:lnTo>
                    <a:pt x="246551" y="258882"/>
                  </a:lnTo>
                  <a:lnTo>
                    <a:pt x="246492" y="259750"/>
                  </a:lnTo>
                  <a:lnTo>
                    <a:pt x="246496" y="260855"/>
                  </a:lnTo>
                  <a:lnTo>
                    <a:pt x="246508" y="261192"/>
                  </a:lnTo>
                  <a:lnTo>
                    <a:pt x="246361" y="261641"/>
                  </a:lnTo>
                  <a:lnTo>
                    <a:pt x="246223" y="262323"/>
                  </a:lnTo>
                  <a:lnTo>
                    <a:pt x="246227" y="262523"/>
                  </a:lnTo>
                  <a:lnTo>
                    <a:pt x="246211" y="262671"/>
                  </a:lnTo>
                  <a:lnTo>
                    <a:pt x="246080" y="263348"/>
                  </a:lnTo>
                  <a:lnTo>
                    <a:pt x="246072" y="263476"/>
                  </a:lnTo>
                  <a:lnTo>
                    <a:pt x="246013" y="263776"/>
                  </a:lnTo>
                  <a:lnTo>
                    <a:pt x="246013" y="264034"/>
                  </a:lnTo>
                  <a:lnTo>
                    <a:pt x="246001" y="264167"/>
                  </a:lnTo>
                  <a:lnTo>
                    <a:pt x="245993" y="264343"/>
                  </a:lnTo>
                  <a:lnTo>
                    <a:pt x="245874" y="264691"/>
                  </a:lnTo>
                  <a:lnTo>
                    <a:pt x="245839" y="264834"/>
                  </a:lnTo>
                  <a:lnTo>
                    <a:pt x="245815" y="264968"/>
                  </a:lnTo>
                  <a:lnTo>
                    <a:pt x="245629" y="265325"/>
                  </a:lnTo>
                  <a:lnTo>
                    <a:pt x="245486" y="265497"/>
                  </a:lnTo>
                  <a:lnTo>
                    <a:pt x="245055" y="265935"/>
                  </a:lnTo>
                  <a:lnTo>
                    <a:pt x="244817" y="266049"/>
                  </a:lnTo>
                  <a:lnTo>
                    <a:pt x="244402" y="266216"/>
                  </a:lnTo>
                  <a:lnTo>
                    <a:pt x="243867" y="266388"/>
                  </a:lnTo>
                  <a:lnTo>
                    <a:pt x="243337" y="266650"/>
                  </a:lnTo>
                  <a:lnTo>
                    <a:pt x="242949" y="266936"/>
                  </a:lnTo>
                  <a:lnTo>
                    <a:pt x="242786" y="267064"/>
                  </a:lnTo>
                  <a:lnTo>
                    <a:pt x="242292" y="267441"/>
                  </a:lnTo>
                  <a:lnTo>
                    <a:pt x="242097" y="267620"/>
                  </a:lnTo>
                  <a:lnTo>
                    <a:pt x="245451" y="268180"/>
                  </a:lnTo>
                  <a:lnTo>
                    <a:pt x="244384" y="269063"/>
                  </a:lnTo>
                  <a:lnTo>
                    <a:pt x="243296" y="269970"/>
                  </a:lnTo>
                  <a:lnTo>
                    <a:pt x="241606" y="271026"/>
                  </a:lnTo>
                  <a:lnTo>
                    <a:pt x="241971" y="271986"/>
                  </a:lnTo>
                  <a:lnTo>
                    <a:pt x="239299" y="271572"/>
                  </a:lnTo>
                  <a:lnTo>
                    <a:pt x="239192" y="271949"/>
                  </a:lnTo>
                  <a:lnTo>
                    <a:pt x="239109" y="272430"/>
                  </a:lnTo>
                  <a:lnTo>
                    <a:pt x="239109" y="272840"/>
                  </a:lnTo>
                  <a:lnTo>
                    <a:pt x="239228" y="273455"/>
                  </a:lnTo>
                  <a:lnTo>
                    <a:pt x="239386" y="274155"/>
                  </a:lnTo>
                  <a:lnTo>
                    <a:pt x="239434" y="274646"/>
                  </a:lnTo>
                  <a:lnTo>
                    <a:pt x="239489" y="275089"/>
                  </a:lnTo>
                  <a:lnTo>
                    <a:pt x="239497" y="275547"/>
                  </a:lnTo>
                  <a:lnTo>
                    <a:pt x="239315" y="275890"/>
                  </a:lnTo>
                  <a:lnTo>
                    <a:pt x="238871" y="276157"/>
                  </a:lnTo>
                  <a:lnTo>
                    <a:pt x="238543" y="276414"/>
                  </a:lnTo>
                  <a:lnTo>
                    <a:pt x="238230" y="276643"/>
                  </a:lnTo>
                  <a:lnTo>
                    <a:pt x="237933" y="276800"/>
                  </a:lnTo>
                  <a:lnTo>
                    <a:pt x="237498" y="276981"/>
                  </a:lnTo>
                  <a:lnTo>
                    <a:pt x="236955" y="277172"/>
                  </a:lnTo>
                  <a:lnTo>
                    <a:pt x="236627" y="277277"/>
                  </a:lnTo>
                  <a:lnTo>
                    <a:pt x="236342" y="277405"/>
                  </a:lnTo>
                  <a:lnTo>
                    <a:pt x="236132" y="277548"/>
                  </a:lnTo>
                  <a:lnTo>
                    <a:pt x="235751" y="277904"/>
                  </a:lnTo>
                  <a:lnTo>
                    <a:pt x="235511" y="278006"/>
                  </a:lnTo>
                  <a:lnTo>
                    <a:pt x="235245" y="277982"/>
                  </a:lnTo>
                  <a:lnTo>
                    <a:pt x="234948" y="277829"/>
                  </a:lnTo>
                  <a:lnTo>
                    <a:pt x="234770" y="277715"/>
                  </a:lnTo>
                  <a:lnTo>
                    <a:pt x="234378" y="277558"/>
                  </a:lnTo>
                  <a:lnTo>
                    <a:pt x="234240" y="277534"/>
                  </a:lnTo>
                  <a:lnTo>
                    <a:pt x="233682" y="277591"/>
                  </a:lnTo>
                  <a:lnTo>
                    <a:pt x="233349" y="277696"/>
                  </a:lnTo>
                  <a:lnTo>
                    <a:pt x="233048" y="277796"/>
                  </a:lnTo>
                  <a:lnTo>
                    <a:pt x="232739" y="277958"/>
                  </a:lnTo>
                  <a:lnTo>
                    <a:pt x="232336" y="278182"/>
                  </a:lnTo>
                  <a:lnTo>
                    <a:pt x="232047" y="278401"/>
                  </a:lnTo>
                  <a:lnTo>
                    <a:pt x="231876" y="278563"/>
                  </a:lnTo>
                  <a:lnTo>
                    <a:pt x="231714" y="278725"/>
                  </a:lnTo>
                  <a:lnTo>
                    <a:pt x="231481" y="279011"/>
                  </a:lnTo>
                  <a:lnTo>
                    <a:pt x="231255" y="279449"/>
                  </a:lnTo>
                  <a:lnTo>
                    <a:pt x="230998" y="280067"/>
                  </a:lnTo>
                  <a:lnTo>
                    <a:pt x="230851" y="280388"/>
                  </a:lnTo>
                  <a:lnTo>
                    <a:pt x="230756" y="280631"/>
                  </a:lnTo>
                  <a:lnTo>
                    <a:pt x="230630" y="281046"/>
                  </a:lnTo>
                  <a:lnTo>
                    <a:pt x="230570" y="281432"/>
                  </a:lnTo>
                  <a:lnTo>
                    <a:pt x="230471" y="281808"/>
                  </a:lnTo>
                  <a:lnTo>
                    <a:pt x="230416" y="282180"/>
                  </a:lnTo>
                  <a:lnTo>
                    <a:pt x="230325" y="282604"/>
                  </a:lnTo>
                  <a:lnTo>
                    <a:pt x="230269" y="282842"/>
                  </a:lnTo>
                  <a:lnTo>
                    <a:pt x="230194" y="283114"/>
                  </a:lnTo>
                  <a:lnTo>
                    <a:pt x="230123" y="283324"/>
                  </a:lnTo>
                  <a:lnTo>
                    <a:pt x="230059" y="283505"/>
                  </a:lnTo>
                  <a:lnTo>
                    <a:pt x="229933" y="283819"/>
                  </a:lnTo>
                  <a:lnTo>
                    <a:pt x="229838" y="283967"/>
                  </a:lnTo>
                  <a:lnTo>
                    <a:pt x="229707" y="284072"/>
                  </a:lnTo>
                  <a:lnTo>
                    <a:pt x="229576" y="284229"/>
                  </a:lnTo>
                  <a:lnTo>
                    <a:pt x="229141" y="284663"/>
                  </a:lnTo>
                  <a:lnTo>
                    <a:pt x="228832" y="285120"/>
                  </a:lnTo>
                  <a:lnTo>
                    <a:pt x="228741" y="285277"/>
                  </a:lnTo>
                  <a:lnTo>
                    <a:pt x="228698" y="285411"/>
                  </a:lnTo>
                  <a:lnTo>
                    <a:pt x="228634" y="285563"/>
                  </a:lnTo>
                  <a:lnTo>
                    <a:pt x="228539" y="285826"/>
                  </a:lnTo>
                  <a:lnTo>
                    <a:pt x="228488" y="285978"/>
                  </a:lnTo>
                  <a:lnTo>
                    <a:pt x="228444" y="286216"/>
                  </a:lnTo>
                  <a:lnTo>
                    <a:pt x="228270" y="286841"/>
                  </a:lnTo>
                  <a:lnTo>
                    <a:pt x="228155" y="287384"/>
                  </a:lnTo>
                  <a:lnTo>
                    <a:pt x="228175" y="287684"/>
                  </a:lnTo>
                  <a:lnTo>
                    <a:pt x="228151" y="288127"/>
                  </a:lnTo>
                  <a:lnTo>
                    <a:pt x="228147" y="288418"/>
                  </a:lnTo>
                  <a:lnTo>
                    <a:pt x="228048" y="289042"/>
                  </a:lnTo>
                  <a:lnTo>
                    <a:pt x="227930" y="289690"/>
                  </a:lnTo>
                  <a:lnTo>
                    <a:pt x="227835" y="290419"/>
                  </a:lnTo>
                  <a:lnTo>
                    <a:pt x="227775" y="290700"/>
                  </a:lnTo>
                  <a:lnTo>
                    <a:pt x="227724" y="291015"/>
                  </a:lnTo>
                  <a:lnTo>
                    <a:pt x="227724" y="291196"/>
                  </a:lnTo>
                  <a:lnTo>
                    <a:pt x="227601" y="291596"/>
                  </a:lnTo>
                  <a:lnTo>
                    <a:pt x="227538" y="291844"/>
                  </a:lnTo>
                  <a:lnTo>
                    <a:pt x="227391" y="292154"/>
                  </a:lnTo>
                  <a:lnTo>
                    <a:pt x="227181" y="292730"/>
                  </a:lnTo>
                  <a:lnTo>
                    <a:pt x="226881" y="293355"/>
                  </a:lnTo>
                  <a:lnTo>
                    <a:pt x="226746" y="293698"/>
                  </a:lnTo>
                  <a:lnTo>
                    <a:pt x="226671" y="293931"/>
                  </a:lnTo>
                  <a:lnTo>
                    <a:pt x="226497" y="294598"/>
                  </a:lnTo>
                  <a:lnTo>
                    <a:pt x="226370" y="295018"/>
                  </a:lnTo>
                  <a:lnTo>
                    <a:pt x="223654" y="294573"/>
                  </a:lnTo>
                  <a:lnTo>
                    <a:pt x="222614" y="294402"/>
                  </a:lnTo>
                  <a:lnTo>
                    <a:pt x="221390" y="294370"/>
                  </a:lnTo>
                  <a:lnTo>
                    <a:pt x="221618" y="295267"/>
                  </a:lnTo>
                  <a:lnTo>
                    <a:pt x="221760" y="298044"/>
                  </a:lnTo>
                  <a:lnTo>
                    <a:pt x="221860" y="298870"/>
                  </a:lnTo>
                  <a:lnTo>
                    <a:pt x="222130" y="299824"/>
                  </a:lnTo>
                  <a:lnTo>
                    <a:pt x="221623" y="300009"/>
                  </a:lnTo>
                  <a:lnTo>
                    <a:pt x="221317" y="301886"/>
                  </a:lnTo>
                  <a:lnTo>
                    <a:pt x="220506" y="306940"/>
                  </a:lnTo>
                  <a:lnTo>
                    <a:pt x="220459" y="307252"/>
                  </a:lnTo>
                  <a:lnTo>
                    <a:pt x="220041" y="309820"/>
                  </a:lnTo>
                  <a:lnTo>
                    <a:pt x="219973" y="310215"/>
                  </a:lnTo>
                  <a:lnTo>
                    <a:pt x="224917" y="311039"/>
                  </a:lnTo>
                  <a:lnTo>
                    <a:pt x="230434" y="311909"/>
                  </a:lnTo>
                  <a:lnTo>
                    <a:pt x="229312" y="314171"/>
                  </a:lnTo>
                  <a:lnTo>
                    <a:pt x="228977" y="314081"/>
                  </a:lnTo>
                  <a:lnTo>
                    <a:pt x="224744" y="313366"/>
                  </a:lnTo>
                  <a:lnTo>
                    <a:pt x="224060" y="317570"/>
                  </a:lnTo>
                  <a:lnTo>
                    <a:pt x="221701" y="317180"/>
                  </a:lnTo>
                  <a:lnTo>
                    <a:pt x="221517" y="318087"/>
                  </a:lnTo>
                  <a:lnTo>
                    <a:pt x="220567" y="322676"/>
                  </a:lnTo>
                  <a:lnTo>
                    <a:pt x="220380" y="323591"/>
                  </a:lnTo>
                  <a:lnTo>
                    <a:pt x="220646" y="324582"/>
                  </a:lnTo>
                  <a:lnTo>
                    <a:pt x="220602" y="324882"/>
                  </a:lnTo>
                  <a:lnTo>
                    <a:pt x="220483" y="325621"/>
                  </a:lnTo>
                  <a:lnTo>
                    <a:pt x="220202" y="326502"/>
                  </a:lnTo>
                  <a:lnTo>
                    <a:pt x="219648" y="328265"/>
                  </a:lnTo>
                  <a:lnTo>
                    <a:pt x="219189" y="331101"/>
                  </a:lnTo>
                  <a:lnTo>
                    <a:pt x="218595" y="334727"/>
                  </a:lnTo>
                  <a:lnTo>
                    <a:pt x="218453" y="335628"/>
                  </a:lnTo>
                  <a:lnTo>
                    <a:pt x="218274" y="336705"/>
                  </a:lnTo>
                  <a:lnTo>
                    <a:pt x="217831" y="338292"/>
                  </a:lnTo>
                  <a:lnTo>
                    <a:pt x="217569" y="339212"/>
                  </a:lnTo>
                  <a:lnTo>
                    <a:pt x="216942" y="339047"/>
                  </a:lnTo>
                  <a:lnTo>
                    <a:pt x="215179" y="339224"/>
                  </a:lnTo>
                  <a:lnTo>
                    <a:pt x="214288" y="339516"/>
                  </a:lnTo>
                  <a:lnTo>
                    <a:pt x="213251" y="339625"/>
                  </a:lnTo>
                  <a:lnTo>
                    <a:pt x="211904" y="339133"/>
                  </a:lnTo>
                  <a:lnTo>
                    <a:pt x="210502" y="338378"/>
                  </a:lnTo>
                  <a:lnTo>
                    <a:pt x="209344" y="337722"/>
                  </a:lnTo>
                  <a:lnTo>
                    <a:pt x="199749" y="334516"/>
                  </a:lnTo>
                  <a:lnTo>
                    <a:pt x="196806" y="333783"/>
                  </a:lnTo>
                  <a:lnTo>
                    <a:pt x="194775" y="333276"/>
                  </a:lnTo>
                  <a:lnTo>
                    <a:pt x="190443" y="332715"/>
                  </a:lnTo>
                  <a:lnTo>
                    <a:pt x="184320" y="331458"/>
                  </a:lnTo>
                  <a:lnTo>
                    <a:pt x="184261" y="331941"/>
                  </a:lnTo>
                  <a:lnTo>
                    <a:pt x="184095" y="332688"/>
                  </a:lnTo>
                  <a:lnTo>
                    <a:pt x="183826" y="333960"/>
                  </a:lnTo>
                  <a:lnTo>
                    <a:pt x="183597" y="335008"/>
                  </a:lnTo>
                  <a:lnTo>
                    <a:pt x="183434" y="335776"/>
                  </a:lnTo>
                  <a:lnTo>
                    <a:pt x="183351" y="336147"/>
                  </a:lnTo>
                  <a:lnTo>
                    <a:pt x="183074" y="337439"/>
                  </a:lnTo>
                  <a:lnTo>
                    <a:pt x="183145" y="337725"/>
                  </a:lnTo>
                  <a:lnTo>
                    <a:pt x="183308" y="338339"/>
                  </a:lnTo>
                  <a:lnTo>
                    <a:pt x="183359" y="338559"/>
                  </a:lnTo>
                  <a:lnTo>
                    <a:pt x="183612" y="339526"/>
                  </a:lnTo>
                  <a:lnTo>
                    <a:pt x="183505" y="340169"/>
                  </a:lnTo>
                  <a:lnTo>
                    <a:pt x="183102" y="342752"/>
                  </a:lnTo>
                  <a:lnTo>
                    <a:pt x="182995" y="343414"/>
                  </a:lnTo>
                  <a:lnTo>
                    <a:pt x="182896" y="344053"/>
                  </a:lnTo>
                  <a:lnTo>
                    <a:pt x="182868" y="344253"/>
                  </a:lnTo>
                  <a:lnTo>
                    <a:pt x="182793" y="344706"/>
                  </a:lnTo>
                  <a:lnTo>
                    <a:pt x="182231" y="348280"/>
                  </a:lnTo>
                  <a:lnTo>
                    <a:pt x="182009" y="348545"/>
                  </a:lnTo>
                  <a:lnTo>
                    <a:pt x="181764" y="348899"/>
                  </a:lnTo>
                  <a:lnTo>
                    <a:pt x="181673" y="349466"/>
                  </a:lnTo>
                  <a:lnTo>
                    <a:pt x="181459" y="350748"/>
                  </a:lnTo>
                  <a:lnTo>
                    <a:pt x="181807" y="350815"/>
                  </a:lnTo>
                  <a:lnTo>
                    <a:pt x="181273" y="354108"/>
                  </a:lnTo>
                  <a:lnTo>
                    <a:pt x="181067" y="355394"/>
                  </a:lnTo>
                  <a:lnTo>
                    <a:pt x="180960" y="356038"/>
                  </a:lnTo>
                  <a:lnTo>
                    <a:pt x="180315" y="355928"/>
                  </a:lnTo>
                  <a:lnTo>
                    <a:pt x="179551" y="355790"/>
                  </a:lnTo>
                  <a:lnTo>
                    <a:pt x="178027" y="355523"/>
                  </a:lnTo>
                  <a:lnTo>
                    <a:pt x="177616" y="355478"/>
                  </a:lnTo>
                  <a:lnTo>
                    <a:pt x="177855" y="354003"/>
                  </a:lnTo>
                  <a:lnTo>
                    <a:pt x="177429" y="353955"/>
                  </a:lnTo>
                  <a:lnTo>
                    <a:pt x="174765" y="353498"/>
                  </a:lnTo>
                  <a:lnTo>
                    <a:pt x="174571" y="354403"/>
                  </a:lnTo>
                  <a:lnTo>
                    <a:pt x="173265" y="354432"/>
                  </a:lnTo>
                  <a:lnTo>
                    <a:pt x="173122" y="355242"/>
                  </a:lnTo>
                  <a:lnTo>
                    <a:pt x="172944" y="356324"/>
                  </a:lnTo>
                  <a:lnTo>
                    <a:pt x="172781" y="357339"/>
                  </a:lnTo>
                  <a:lnTo>
                    <a:pt x="172552" y="358740"/>
                  </a:lnTo>
                  <a:lnTo>
                    <a:pt x="172326" y="360150"/>
                  </a:lnTo>
                  <a:lnTo>
                    <a:pt x="172200" y="360913"/>
                  </a:lnTo>
                  <a:lnTo>
                    <a:pt x="171950" y="362452"/>
                  </a:lnTo>
                  <a:lnTo>
                    <a:pt x="171542" y="364987"/>
                  </a:lnTo>
                  <a:lnTo>
                    <a:pt x="171412" y="365783"/>
                  </a:lnTo>
                  <a:lnTo>
                    <a:pt x="171230" y="366922"/>
                  </a:lnTo>
                  <a:lnTo>
                    <a:pt x="171087" y="367780"/>
                  </a:lnTo>
                  <a:lnTo>
                    <a:pt x="170220" y="373131"/>
                  </a:lnTo>
                  <a:lnTo>
                    <a:pt x="169045" y="371964"/>
                  </a:lnTo>
                  <a:lnTo>
                    <a:pt x="168942" y="372683"/>
                  </a:lnTo>
                  <a:lnTo>
                    <a:pt x="168174" y="372535"/>
                  </a:lnTo>
                  <a:lnTo>
                    <a:pt x="166812" y="371206"/>
                  </a:lnTo>
                  <a:lnTo>
                    <a:pt x="166422" y="371145"/>
                  </a:lnTo>
                  <a:lnTo>
                    <a:pt x="166046" y="373375"/>
                  </a:lnTo>
                  <a:lnTo>
                    <a:pt x="162355" y="369721"/>
                  </a:lnTo>
                  <a:lnTo>
                    <a:pt x="161435" y="368774"/>
                  </a:lnTo>
                  <a:lnTo>
                    <a:pt x="161102" y="368256"/>
                  </a:lnTo>
                  <a:lnTo>
                    <a:pt x="160969" y="368447"/>
                  </a:lnTo>
                  <a:lnTo>
                    <a:pt x="160462" y="368682"/>
                  </a:lnTo>
                  <a:lnTo>
                    <a:pt x="160303" y="368745"/>
                  </a:lnTo>
                  <a:lnTo>
                    <a:pt x="160139" y="368799"/>
                  </a:lnTo>
                  <a:lnTo>
                    <a:pt x="159807" y="368893"/>
                  </a:lnTo>
                  <a:lnTo>
                    <a:pt x="159316" y="368990"/>
                  </a:lnTo>
                  <a:lnTo>
                    <a:pt x="158457" y="369453"/>
                  </a:lnTo>
                  <a:lnTo>
                    <a:pt x="159849" y="371316"/>
                  </a:lnTo>
                  <a:lnTo>
                    <a:pt x="159275" y="371863"/>
                  </a:lnTo>
                  <a:lnTo>
                    <a:pt x="158930" y="372206"/>
                  </a:lnTo>
                  <a:lnTo>
                    <a:pt x="155661" y="375609"/>
                  </a:lnTo>
                  <a:lnTo>
                    <a:pt x="153329" y="378001"/>
                  </a:lnTo>
                  <a:lnTo>
                    <a:pt x="152414" y="378954"/>
                  </a:lnTo>
                  <a:lnTo>
                    <a:pt x="151052" y="380360"/>
                  </a:lnTo>
                  <a:lnTo>
                    <a:pt x="150146" y="381304"/>
                  </a:lnTo>
                  <a:lnTo>
                    <a:pt x="149920" y="381532"/>
                  </a:lnTo>
                  <a:lnTo>
                    <a:pt x="147779" y="383752"/>
                  </a:lnTo>
                  <a:lnTo>
                    <a:pt x="144600" y="387036"/>
                  </a:lnTo>
                  <a:lnTo>
                    <a:pt x="139704" y="392101"/>
                  </a:lnTo>
                  <a:lnTo>
                    <a:pt x="138836" y="392998"/>
                  </a:lnTo>
                  <a:lnTo>
                    <a:pt x="138381" y="393474"/>
                  </a:lnTo>
                  <a:lnTo>
                    <a:pt x="137482" y="394399"/>
                  </a:lnTo>
                  <a:lnTo>
                    <a:pt x="134410" y="397582"/>
                  </a:lnTo>
                  <a:lnTo>
                    <a:pt x="133373" y="398620"/>
                  </a:lnTo>
                  <a:lnTo>
                    <a:pt x="134161" y="399383"/>
                  </a:lnTo>
                  <a:lnTo>
                    <a:pt x="132079" y="401713"/>
                  </a:lnTo>
                  <a:lnTo>
                    <a:pt x="115171" y="420603"/>
                  </a:lnTo>
                  <a:lnTo>
                    <a:pt x="114878" y="420916"/>
                  </a:lnTo>
                  <a:lnTo>
                    <a:pt x="114595" y="421221"/>
                  </a:lnTo>
                  <a:lnTo>
                    <a:pt x="118679" y="425392"/>
                  </a:lnTo>
                  <a:lnTo>
                    <a:pt x="107578" y="436991"/>
                  </a:lnTo>
                  <a:lnTo>
                    <a:pt x="106989" y="437596"/>
                  </a:lnTo>
                  <a:lnTo>
                    <a:pt x="106672" y="438120"/>
                  </a:lnTo>
                  <a:lnTo>
                    <a:pt x="106260" y="438816"/>
                  </a:lnTo>
                  <a:lnTo>
                    <a:pt x="105821" y="439541"/>
                  </a:lnTo>
                  <a:lnTo>
                    <a:pt x="105128" y="440713"/>
                  </a:lnTo>
                  <a:lnTo>
                    <a:pt x="102883" y="442157"/>
                  </a:lnTo>
                  <a:lnTo>
                    <a:pt x="100342" y="444339"/>
                  </a:lnTo>
                  <a:lnTo>
                    <a:pt x="100045" y="444616"/>
                  </a:lnTo>
                  <a:lnTo>
                    <a:pt x="104790" y="449775"/>
                  </a:lnTo>
                  <a:lnTo>
                    <a:pt x="105959" y="451018"/>
                  </a:lnTo>
                  <a:lnTo>
                    <a:pt x="109044" y="454353"/>
                  </a:lnTo>
                  <a:lnTo>
                    <a:pt x="109421" y="454830"/>
                  </a:lnTo>
                  <a:lnTo>
                    <a:pt x="109748" y="455341"/>
                  </a:lnTo>
                  <a:lnTo>
                    <a:pt x="110180" y="456258"/>
                  </a:lnTo>
                  <a:lnTo>
                    <a:pt x="110508" y="457761"/>
                  </a:lnTo>
                  <a:lnTo>
                    <a:pt x="110640" y="458446"/>
                  </a:lnTo>
                  <a:lnTo>
                    <a:pt x="110616" y="459039"/>
                  </a:lnTo>
                  <a:lnTo>
                    <a:pt x="110534" y="459630"/>
                  </a:lnTo>
                  <a:lnTo>
                    <a:pt x="110309" y="460689"/>
                  </a:lnTo>
                  <a:lnTo>
                    <a:pt x="109999" y="460634"/>
                  </a:lnTo>
                  <a:lnTo>
                    <a:pt x="97456" y="473078"/>
                  </a:lnTo>
                  <a:lnTo>
                    <a:pt x="108219" y="484821"/>
                  </a:lnTo>
                  <a:lnTo>
                    <a:pt x="102961" y="490399"/>
                  </a:lnTo>
                  <a:lnTo>
                    <a:pt x="102496" y="490301"/>
                  </a:lnTo>
                  <a:lnTo>
                    <a:pt x="102267" y="490240"/>
                  </a:lnTo>
                  <a:lnTo>
                    <a:pt x="102110" y="490188"/>
                  </a:lnTo>
                  <a:lnTo>
                    <a:pt x="101641" y="490021"/>
                  </a:lnTo>
                  <a:lnTo>
                    <a:pt x="101484" y="489968"/>
                  </a:lnTo>
                  <a:lnTo>
                    <a:pt x="101245" y="489895"/>
                  </a:lnTo>
                  <a:lnTo>
                    <a:pt x="99663" y="489454"/>
                  </a:lnTo>
                  <a:lnTo>
                    <a:pt x="99460" y="489391"/>
                  </a:lnTo>
                  <a:lnTo>
                    <a:pt x="99260" y="489319"/>
                  </a:lnTo>
                  <a:lnTo>
                    <a:pt x="99037" y="489228"/>
                  </a:lnTo>
                  <a:lnTo>
                    <a:pt x="98818" y="489129"/>
                  </a:lnTo>
                  <a:lnTo>
                    <a:pt x="98600" y="489022"/>
                  </a:lnTo>
                  <a:lnTo>
                    <a:pt x="98386" y="488906"/>
                  </a:lnTo>
                  <a:lnTo>
                    <a:pt x="97852" y="488595"/>
                  </a:lnTo>
                  <a:lnTo>
                    <a:pt x="97692" y="488494"/>
                  </a:lnTo>
                  <a:lnTo>
                    <a:pt x="97544" y="488380"/>
                  </a:lnTo>
                  <a:lnTo>
                    <a:pt x="97411" y="488247"/>
                  </a:lnTo>
                  <a:lnTo>
                    <a:pt x="97259" y="487990"/>
                  </a:lnTo>
                  <a:lnTo>
                    <a:pt x="97156" y="487675"/>
                  </a:lnTo>
                  <a:lnTo>
                    <a:pt x="97075" y="487332"/>
                  </a:lnTo>
                  <a:lnTo>
                    <a:pt x="96988" y="486990"/>
                  </a:lnTo>
                  <a:lnTo>
                    <a:pt x="96870" y="486677"/>
                  </a:lnTo>
                  <a:lnTo>
                    <a:pt x="96659" y="486291"/>
                  </a:lnTo>
                  <a:lnTo>
                    <a:pt x="96421" y="485913"/>
                  </a:lnTo>
                  <a:lnTo>
                    <a:pt x="96157" y="485561"/>
                  </a:lnTo>
                  <a:lnTo>
                    <a:pt x="95869" y="485249"/>
                  </a:lnTo>
                  <a:lnTo>
                    <a:pt x="95563" y="484992"/>
                  </a:lnTo>
                  <a:lnTo>
                    <a:pt x="95208" y="484798"/>
                  </a:lnTo>
                  <a:lnTo>
                    <a:pt x="94819" y="484671"/>
                  </a:lnTo>
                  <a:lnTo>
                    <a:pt x="94410" y="484586"/>
                  </a:lnTo>
                  <a:lnTo>
                    <a:pt x="93586" y="484456"/>
                  </a:lnTo>
                  <a:lnTo>
                    <a:pt x="93197" y="484389"/>
                  </a:lnTo>
                  <a:lnTo>
                    <a:pt x="92805" y="484335"/>
                  </a:lnTo>
                  <a:lnTo>
                    <a:pt x="92413" y="484292"/>
                  </a:lnTo>
                  <a:lnTo>
                    <a:pt x="92020" y="484262"/>
                  </a:lnTo>
                  <a:lnTo>
                    <a:pt x="91627" y="484246"/>
                  </a:lnTo>
                  <a:lnTo>
                    <a:pt x="91366" y="484243"/>
                  </a:lnTo>
                  <a:lnTo>
                    <a:pt x="91104" y="484248"/>
                  </a:lnTo>
                  <a:lnTo>
                    <a:pt x="90843" y="484258"/>
                  </a:lnTo>
                  <a:lnTo>
                    <a:pt x="90320" y="484284"/>
                  </a:lnTo>
                  <a:lnTo>
                    <a:pt x="89696" y="484319"/>
                  </a:lnTo>
                  <a:lnTo>
                    <a:pt x="89382" y="484342"/>
                  </a:lnTo>
                  <a:lnTo>
                    <a:pt x="89070" y="484368"/>
                  </a:lnTo>
                  <a:lnTo>
                    <a:pt x="88759" y="484399"/>
                  </a:lnTo>
                  <a:lnTo>
                    <a:pt x="88484" y="484435"/>
                  </a:lnTo>
                  <a:lnTo>
                    <a:pt x="87937" y="484522"/>
                  </a:lnTo>
                  <a:lnTo>
                    <a:pt x="87663" y="484562"/>
                  </a:lnTo>
                  <a:lnTo>
                    <a:pt x="87388" y="484591"/>
                  </a:lnTo>
                  <a:lnTo>
                    <a:pt x="87026" y="484609"/>
                  </a:lnTo>
                  <a:lnTo>
                    <a:pt x="86663" y="484611"/>
                  </a:lnTo>
                  <a:lnTo>
                    <a:pt x="85936" y="484595"/>
                  </a:lnTo>
                  <a:lnTo>
                    <a:pt x="85573" y="484591"/>
                  </a:lnTo>
                  <a:lnTo>
                    <a:pt x="84367" y="484587"/>
                  </a:lnTo>
                  <a:lnTo>
                    <a:pt x="82607" y="484595"/>
                  </a:lnTo>
                  <a:lnTo>
                    <a:pt x="82289" y="484606"/>
                  </a:lnTo>
                  <a:lnTo>
                    <a:pt x="81971" y="484629"/>
                  </a:lnTo>
                  <a:lnTo>
                    <a:pt x="81561" y="484675"/>
                  </a:lnTo>
                  <a:lnTo>
                    <a:pt x="81357" y="484704"/>
                  </a:lnTo>
                  <a:lnTo>
                    <a:pt x="81153" y="484739"/>
                  </a:lnTo>
                  <a:lnTo>
                    <a:pt x="80951" y="484782"/>
                  </a:lnTo>
                  <a:lnTo>
                    <a:pt x="80766" y="484835"/>
                  </a:lnTo>
                  <a:lnTo>
                    <a:pt x="80581" y="484897"/>
                  </a:lnTo>
                  <a:lnTo>
                    <a:pt x="80213" y="485030"/>
                  </a:lnTo>
                  <a:lnTo>
                    <a:pt x="80028" y="485089"/>
                  </a:lnTo>
                  <a:lnTo>
                    <a:pt x="79590" y="485202"/>
                  </a:lnTo>
                  <a:lnTo>
                    <a:pt x="79147" y="485294"/>
                  </a:lnTo>
                  <a:lnTo>
                    <a:pt x="77813" y="485529"/>
                  </a:lnTo>
                  <a:lnTo>
                    <a:pt x="75451" y="485984"/>
                  </a:lnTo>
                  <a:lnTo>
                    <a:pt x="75198" y="486040"/>
                  </a:lnTo>
                  <a:lnTo>
                    <a:pt x="74944" y="486104"/>
                  </a:lnTo>
                  <a:lnTo>
                    <a:pt x="74662" y="486191"/>
                  </a:lnTo>
                  <a:lnTo>
                    <a:pt x="74381" y="486291"/>
                  </a:lnTo>
                  <a:lnTo>
                    <a:pt x="73823" y="486502"/>
                  </a:lnTo>
                  <a:lnTo>
                    <a:pt x="73542" y="486602"/>
                  </a:lnTo>
                  <a:lnTo>
                    <a:pt x="72777" y="486844"/>
                  </a:lnTo>
                  <a:lnTo>
                    <a:pt x="72225" y="487032"/>
                  </a:lnTo>
                  <a:lnTo>
                    <a:pt x="72044" y="487097"/>
                  </a:lnTo>
                  <a:lnTo>
                    <a:pt x="71867" y="487170"/>
                  </a:lnTo>
                  <a:lnTo>
                    <a:pt x="71693" y="487253"/>
                  </a:lnTo>
                  <a:lnTo>
                    <a:pt x="71502" y="487365"/>
                  </a:lnTo>
                  <a:lnTo>
                    <a:pt x="71316" y="487492"/>
                  </a:lnTo>
                  <a:lnTo>
                    <a:pt x="70770" y="487904"/>
                  </a:lnTo>
                  <a:lnTo>
                    <a:pt x="70462" y="488132"/>
                  </a:lnTo>
                  <a:lnTo>
                    <a:pt x="69583" y="488798"/>
                  </a:lnTo>
                  <a:lnTo>
                    <a:pt x="69304" y="489015"/>
                  </a:lnTo>
                  <a:lnTo>
                    <a:pt x="69137" y="489151"/>
                  </a:lnTo>
                  <a:lnTo>
                    <a:pt x="68642" y="489569"/>
                  </a:lnTo>
                  <a:lnTo>
                    <a:pt x="68475" y="489704"/>
                  </a:lnTo>
                  <a:lnTo>
                    <a:pt x="68101" y="489997"/>
                  </a:lnTo>
                  <a:lnTo>
                    <a:pt x="67911" y="490140"/>
                  </a:lnTo>
                  <a:lnTo>
                    <a:pt x="67717" y="490273"/>
                  </a:lnTo>
                  <a:lnTo>
                    <a:pt x="67519" y="490393"/>
                  </a:lnTo>
                  <a:lnTo>
                    <a:pt x="67269" y="490528"/>
                  </a:lnTo>
                  <a:lnTo>
                    <a:pt x="67010" y="490653"/>
                  </a:lnTo>
                  <a:lnTo>
                    <a:pt x="66747" y="490760"/>
                  </a:lnTo>
                  <a:lnTo>
                    <a:pt x="66479" y="490842"/>
                  </a:lnTo>
                  <a:lnTo>
                    <a:pt x="66212" y="490891"/>
                  </a:lnTo>
                  <a:lnTo>
                    <a:pt x="65932" y="490902"/>
                  </a:lnTo>
                  <a:lnTo>
                    <a:pt x="65647" y="490876"/>
                  </a:lnTo>
                  <a:lnTo>
                    <a:pt x="65360" y="490824"/>
                  </a:lnTo>
                  <a:lnTo>
                    <a:pt x="65075" y="490755"/>
                  </a:lnTo>
                  <a:lnTo>
                    <a:pt x="64795" y="490680"/>
                  </a:lnTo>
                  <a:lnTo>
                    <a:pt x="64341" y="490531"/>
                  </a:lnTo>
                  <a:lnTo>
                    <a:pt x="63894" y="490337"/>
                  </a:lnTo>
                  <a:lnTo>
                    <a:pt x="63455" y="490110"/>
                  </a:lnTo>
                  <a:lnTo>
                    <a:pt x="63022" y="489863"/>
                  </a:lnTo>
                  <a:lnTo>
                    <a:pt x="62596" y="489608"/>
                  </a:lnTo>
                  <a:lnTo>
                    <a:pt x="62325" y="489431"/>
                  </a:lnTo>
                  <a:lnTo>
                    <a:pt x="61797" y="489044"/>
                  </a:lnTo>
                  <a:lnTo>
                    <a:pt x="61531" y="488857"/>
                  </a:lnTo>
                  <a:lnTo>
                    <a:pt x="61257" y="488689"/>
                  </a:lnTo>
                  <a:lnTo>
                    <a:pt x="60984" y="488549"/>
                  </a:lnTo>
                  <a:lnTo>
                    <a:pt x="60704" y="488424"/>
                  </a:lnTo>
                  <a:lnTo>
                    <a:pt x="59855" y="488076"/>
                  </a:lnTo>
                  <a:lnTo>
                    <a:pt x="58999" y="487693"/>
                  </a:lnTo>
                  <a:lnTo>
                    <a:pt x="58712" y="487572"/>
                  </a:lnTo>
                  <a:lnTo>
                    <a:pt x="58421" y="487464"/>
                  </a:lnTo>
                  <a:lnTo>
                    <a:pt x="58143" y="487374"/>
                  </a:lnTo>
                  <a:lnTo>
                    <a:pt x="57864" y="487293"/>
                  </a:lnTo>
                  <a:lnTo>
                    <a:pt x="57583" y="487219"/>
                  </a:lnTo>
                  <a:lnTo>
                    <a:pt x="56536" y="486961"/>
                  </a:lnTo>
                  <a:lnTo>
                    <a:pt x="56295" y="486904"/>
                  </a:lnTo>
                  <a:lnTo>
                    <a:pt x="56051" y="486854"/>
                  </a:lnTo>
                  <a:lnTo>
                    <a:pt x="55808" y="486813"/>
                  </a:lnTo>
                  <a:lnTo>
                    <a:pt x="55478" y="486779"/>
                  </a:lnTo>
                  <a:lnTo>
                    <a:pt x="55148" y="486766"/>
                  </a:lnTo>
                  <a:lnTo>
                    <a:pt x="54482" y="486756"/>
                  </a:lnTo>
                  <a:lnTo>
                    <a:pt x="54152" y="486736"/>
                  </a:lnTo>
                  <a:lnTo>
                    <a:pt x="53416" y="486676"/>
                  </a:lnTo>
                  <a:lnTo>
                    <a:pt x="53049" y="486634"/>
                  </a:lnTo>
                  <a:lnTo>
                    <a:pt x="52687" y="486569"/>
                  </a:lnTo>
                  <a:lnTo>
                    <a:pt x="52335" y="486468"/>
                  </a:lnTo>
                  <a:lnTo>
                    <a:pt x="51998" y="486338"/>
                  </a:lnTo>
                  <a:lnTo>
                    <a:pt x="51662" y="486184"/>
                  </a:lnTo>
                  <a:lnTo>
                    <a:pt x="51334" y="486003"/>
                  </a:lnTo>
                  <a:lnTo>
                    <a:pt x="51025" y="485792"/>
                  </a:lnTo>
                  <a:lnTo>
                    <a:pt x="50741" y="485549"/>
                  </a:lnTo>
                  <a:lnTo>
                    <a:pt x="50515" y="485314"/>
                  </a:lnTo>
                  <a:lnTo>
                    <a:pt x="50295" y="485056"/>
                  </a:lnTo>
                  <a:lnTo>
                    <a:pt x="50094" y="484777"/>
                  </a:lnTo>
                  <a:lnTo>
                    <a:pt x="49920" y="484481"/>
                  </a:lnTo>
                  <a:lnTo>
                    <a:pt x="49787" y="484171"/>
                  </a:lnTo>
                  <a:lnTo>
                    <a:pt x="50607" y="481236"/>
                  </a:lnTo>
                  <a:lnTo>
                    <a:pt x="50750" y="480831"/>
                  </a:lnTo>
                  <a:lnTo>
                    <a:pt x="50904" y="479673"/>
                  </a:lnTo>
                  <a:lnTo>
                    <a:pt x="50726" y="478167"/>
                  </a:lnTo>
                  <a:lnTo>
                    <a:pt x="49974" y="474879"/>
                  </a:lnTo>
                  <a:lnTo>
                    <a:pt x="49661" y="473302"/>
                  </a:lnTo>
                  <a:lnTo>
                    <a:pt x="49609" y="472277"/>
                  </a:lnTo>
                  <a:lnTo>
                    <a:pt x="49613" y="472144"/>
                  </a:lnTo>
                  <a:lnTo>
                    <a:pt x="49550" y="471868"/>
                  </a:lnTo>
                  <a:lnTo>
                    <a:pt x="49624" y="469823"/>
                  </a:lnTo>
                  <a:lnTo>
                    <a:pt x="49681" y="468255"/>
                  </a:lnTo>
                  <a:lnTo>
                    <a:pt x="49629" y="467436"/>
                  </a:lnTo>
                  <a:lnTo>
                    <a:pt x="48715" y="465506"/>
                  </a:lnTo>
                  <a:lnTo>
                    <a:pt x="48113" y="464815"/>
                  </a:lnTo>
                  <a:lnTo>
                    <a:pt x="47179" y="464186"/>
                  </a:lnTo>
                  <a:lnTo>
                    <a:pt x="45560" y="463543"/>
                  </a:lnTo>
                  <a:lnTo>
                    <a:pt x="44083" y="462699"/>
                  </a:lnTo>
                  <a:lnTo>
                    <a:pt x="43952" y="462423"/>
                  </a:lnTo>
                  <a:lnTo>
                    <a:pt x="43687" y="462213"/>
                  </a:lnTo>
                  <a:lnTo>
                    <a:pt x="42959" y="461174"/>
                  </a:lnTo>
                  <a:lnTo>
                    <a:pt x="42017" y="459149"/>
                  </a:lnTo>
                  <a:lnTo>
                    <a:pt x="41652" y="458353"/>
                  </a:lnTo>
                  <a:lnTo>
                    <a:pt x="39812" y="455046"/>
                  </a:lnTo>
                  <a:lnTo>
                    <a:pt x="39348" y="454288"/>
                  </a:lnTo>
                  <a:lnTo>
                    <a:pt x="36819" y="451582"/>
                  </a:lnTo>
                  <a:lnTo>
                    <a:pt x="36217" y="451162"/>
                  </a:lnTo>
                  <a:lnTo>
                    <a:pt x="35675" y="451220"/>
                  </a:lnTo>
                  <a:lnTo>
                    <a:pt x="34646" y="451953"/>
                  </a:lnTo>
                  <a:lnTo>
                    <a:pt x="33739" y="453235"/>
                  </a:lnTo>
                  <a:lnTo>
                    <a:pt x="32979" y="454107"/>
                  </a:lnTo>
                  <a:lnTo>
                    <a:pt x="32710" y="454103"/>
                  </a:lnTo>
                  <a:lnTo>
                    <a:pt x="32500" y="454303"/>
                  </a:lnTo>
                  <a:lnTo>
                    <a:pt x="32092" y="454431"/>
                  </a:lnTo>
                  <a:lnTo>
                    <a:pt x="31887" y="454431"/>
                  </a:lnTo>
                  <a:lnTo>
                    <a:pt x="31678" y="454309"/>
                  </a:lnTo>
                  <a:lnTo>
                    <a:pt x="31285" y="454079"/>
                  </a:lnTo>
                  <a:lnTo>
                    <a:pt x="30822" y="453388"/>
                  </a:lnTo>
                  <a:lnTo>
                    <a:pt x="30564" y="452702"/>
                  </a:lnTo>
                  <a:lnTo>
                    <a:pt x="30362" y="452425"/>
                  </a:lnTo>
                  <a:lnTo>
                    <a:pt x="29191" y="449671"/>
                  </a:lnTo>
                  <a:lnTo>
                    <a:pt x="28941" y="448441"/>
                  </a:lnTo>
                  <a:lnTo>
                    <a:pt x="28956" y="447623"/>
                  </a:lnTo>
                  <a:lnTo>
                    <a:pt x="29040" y="446735"/>
                  </a:lnTo>
                  <a:lnTo>
                    <a:pt x="29539" y="445311"/>
                  </a:lnTo>
                  <a:lnTo>
                    <a:pt x="30176" y="443819"/>
                  </a:lnTo>
                  <a:lnTo>
                    <a:pt x="30255" y="443343"/>
                  </a:lnTo>
                  <a:lnTo>
                    <a:pt x="30394" y="443076"/>
                  </a:lnTo>
                  <a:lnTo>
                    <a:pt x="30406" y="442323"/>
                  </a:lnTo>
                  <a:lnTo>
                    <a:pt x="30350" y="441708"/>
                  </a:lnTo>
                  <a:lnTo>
                    <a:pt x="30287" y="441365"/>
                  </a:lnTo>
                  <a:lnTo>
                    <a:pt x="29895" y="440541"/>
                  </a:lnTo>
                  <a:lnTo>
                    <a:pt x="29432" y="439921"/>
                  </a:lnTo>
                  <a:lnTo>
                    <a:pt x="26225" y="437267"/>
                  </a:lnTo>
                  <a:lnTo>
                    <a:pt x="25434" y="436028"/>
                  </a:lnTo>
                  <a:lnTo>
                    <a:pt x="25050" y="434732"/>
                  </a:lnTo>
                  <a:lnTo>
                    <a:pt x="24986" y="434517"/>
                  </a:lnTo>
                  <a:lnTo>
                    <a:pt x="24737" y="433078"/>
                  </a:lnTo>
                  <a:lnTo>
                    <a:pt x="24741" y="432945"/>
                  </a:lnTo>
                  <a:lnTo>
                    <a:pt x="24622" y="431987"/>
                  </a:lnTo>
                  <a:lnTo>
                    <a:pt x="24642" y="430962"/>
                  </a:lnTo>
                  <a:lnTo>
                    <a:pt x="24622" y="428232"/>
                  </a:lnTo>
                  <a:lnTo>
                    <a:pt x="24302" y="427064"/>
                  </a:lnTo>
                  <a:lnTo>
                    <a:pt x="24306" y="426864"/>
                  </a:lnTo>
                  <a:lnTo>
                    <a:pt x="24112" y="426378"/>
                  </a:lnTo>
                  <a:lnTo>
                    <a:pt x="24048" y="426035"/>
                  </a:lnTo>
                  <a:lnTo>
                    <a:pt x="23264" y="424453"/>
                  </a:lnTo>
                  <a:lnTo>
                    <a:pt x="23062" y="424248"/>
                  </a:lnTo>
                  <a:lnTo>
                    <a:pt x="22936" y="423900"/>
                  </a:lnTo>
                  <a:lnTo>
                    <a:pt x="22532" y="423757"/>
                  </a:lnTo>
                  <a:lnTo>
                    <a:pt x="22200" y="423609"/>
                  </a:lnTo>
                  <a:lnTo>
                    <a:pt x="21966" y="423471"/>
                  </a:lnTo>
                  <a:lnTo>
                    <a:pt x="21736" y="423357"/>
                  </a:lnTo>
                  <a:lnTo>
                    <a:pt x="21091" y="423114"/>
                  </a:lnTo>
                  <a:lnTo>
                    <a:pt x="20046" y="422961"/>
                  </a:lnTo>
                  <a:lnTo>
                    <a:pt x="17952" y="422852"/>
                  </a:lnTo>
                  <a:lnTo>
                    <a:pt x="15715" y="423019"/>
                  </a:lnTo>
                  <a:lnTo>
                    <a:pt x="13055" y="423247"/>
                  </a:lnTo>
                  <a:lnTo>
                    <a:pt x="11658" y="423290"/>
                  </a:lnTo>
                  <a:lnTo>
                    <a:pt x="10264" y="423266"/>
                  </a:lnTo>
                  <a:lnTo>
                    <a:pt x="9496" y="423114"/>
                  </a:lnTo>
                  <a:lnTo>
                    <a:pt x="7968" y="422609"/>
                  </a:lnTo>
                  <a:lnTo>
                    <a:pt x="7624" y="422399"/>
                  </a:lnTo>
                  <a:lnTo>
                    <a:pt x="7208" y="422256"/>
                  </a:lnTo>
                  <a:lnTo>
                    <a:pt x="6793" y="422042"/>
                  </a:lnTo>
                  <a:lnTo>
                    <a:pt x="3879" y="420898"/>
                  </a:lnTo>
                  <a:lnTo>
                    <a:pt x="2775" y="420336"/>
                  </a:lnTo>
                  <a:lnTo>
                    <a:pt x="2363" y="419850"/>
                  </a:lnTo>
                  <a:lnTo>
                    <a:pt x="2086" y="419573"/>
                  </a:lnTo>
                  <a:lnTo>
                    <a:pt x="1896" y="418682"/>
                  </a:lnTo>
                  <a:lnTo>
                    <a:pt x="1904" y="418206"/>
                  </a:lnTo>
                  <a:lnTo>
                    <a:pt x="2208" y="416776"/>
                  </a:lnTo>
                  <a:lnTo>
                    <a:pt x="2355" y="416438"/>
                  </a:lnTo>
                  <a:lnTo>
                    <a:pt x="2430" y="416028"/>
                  </a:lnTo>
                  <a:lnTo>
                    <a:pt x="2438" y="415690"/>
                  </a:lnTo>
                  <a:lnTo>
                    <a:pt x="2240" y="414932"/>
                  </a:lnTo>
                  <a:lnTo>
                    <a:pt x="1840" y="413836"/>
                  </a:lnTo>
                  <a:lnTo>
                    <a:pt x="1096" y="412592"/>
                  </a:lnTo>
                  <a:lnTo>
                    <a:pt x="613" y="412106"/>
                  </a:lnTo>
                  <a:lnTo>
                    <a:pt x="0" y="411415"/>
                  </a:lnTo>
                  <a:lnTo>
                    <a:pt x="410" y="411082"/>
                  </a:lnTo>
                  <a:lnTo>
                    <a:pt x="12270" y="406760"/>
                  </a:lnTo>
                  <a:lnTo>
                    <a:pt x="13109" y="406483"/>
                  </a:lnTo>
                  <a:lnTo>
                    <a:pt x="13845" y="406202"/>
                  </a:lnTo>
                  <a:lnTo>
                    <a:pt x="16046" y="405392"/>
                  </a:lnTo>
                  <a:lnTo>
                    <a:pt x="16767" y="405154"/>
                  </a:lnTo>
                  <a:lnTo>
                    <a:pt x="18239" y="404620"/>
                  </a:lnTo>
                  <a:lnTo>
                    <a:pt x="18972" y="404349"/>
                  </a:lnTo>
                  <a:lnTo>
                    <a:pt x="19708" y="404087"/>
                  </a:lnTo>
                  <a:lnTo>
                    <a:pt x="20444" y="403815"/>
                  </a:lnTo>
                  <a:lnTo>
                    <a:pt x="23390" y="402747"/>
                  </a:lnTo>
                  <a:lnTo>
                    <a:pt x="24110" y="402476"/>
                  </a:lnTo>
                  <a:lnTo>
                    <a:pt x="24720" y="402253"/>
                  </a:lnTo>
                  <a:lnTo>
                    <a:pt x="25453" y="401991"/>
                  </a:lnTo>
                  <a:lnTo>
                    <a:pt x="28405" y="400922"/>
                  </a:lnTo>
                  <a:lnTo>
                    <a:pt x="30610" y="400117"/>
                  </a:lnTo>
                  <a:lnTo>
                    <a:pt x="32071" y="399588"/>
                  </a:lnTo>
                  <a:lnTo>
                    <a:pt x="33937" y="398904"/>
                  </a:lnTo>
                  <a:lnTo>
                    <a:pt x="34791" y="398611"/>
                  </a:lnTo>
                  <a:lnTo>
                    <a:pt x="36457" y="398001"/>
                  </a:lnTo>
                  <a:lnTo>
                    <a:pt x="37288" y="397706"/>
                  </a:lnTo>
                  <a:lnTo>
                    <a:pt x="38128" y="397401"/>
                  </a:lnTo>
                  <a:lnTo>
                    <a:pt x="41964" y="395962"/>
                  </a:lnTo>
                  <a:lnTo>
                    <a:pt x="42355" y="395824"/>
                  </a:lnTo>
                  <a:lnTo>
                    <a:pt x="47929" y="394651"/>
                  </a:lnTo>
                  <a:lnTo>
                    <a:pt x="50495" y="394113"/>
                  </a:lnTo>
                  <a:lnTo>
                    <a:pt x="50890" y="392321"/>
                  </a:lnTo>
                  <a:lnTo>
                    <a:pt x="52205" y="390715"/>
                  </a:lnTo>
                  <a:lnTo>
                    <a:pt x="53463" y="391058"/>
                  </a:lnTo>
                  <a:lnTo>
                    <a:pt x="53440" y="391792"/>
                  </a:lnTo>
                  <a:lnTo>
                    <a:pt x="59306" y="389633"/>
                  </a:lnTo>
                  <a:lnTo>
                    <a:pt x="58705" y="389023"/>
                  </a:lnTo>
                  <a:lnTo>
                    <a:pt x="69168" y="375701"/>
                  </a:lnTo>
                  <a:lnTo>
                    <a:pt x="72263" y="371448"/>
                  </a:lnTo>
                  <a:lnTo>
                    <a:pt x="76760" y="365271"/>
                  </a:lnTo>
                  <a:lnTo>
                    <a:pt x="78977" y="367313"/>
                  </a:lnTo>
                  <a:lnTo>
                    <a:pt x="84440" y="372626"/>
                  </a:lnTo>
                  <a:lnTo>
                    <a:pt x="84998" y="373174"/>
                  </a:lnTo>
                  <a:lnTo>
                    <a:pt x="85560" y="373717"/>
                  </a:lnTo>
                  <a:lnTo>
                    <a:pt x="88878" y="376948"/>
                  </a:lnTo>
                  <a:lnTo>
                    <a:pt x="90742" y="375004"/>
                  </a:lnTo>
                  <a:lnTo>
                    <a:pt x="91906" y="373793"/>
                  </a:lnTo>
                  <a:lnTo>
                    <a:pt x="92456" y="373226"/>
                  </a:lnTo>
                  <a:lnTo>
                    <a:pt x="91890" y="372669"/>
                  </a:lnTo>
                  <a:lnTo>
                    <a:pt x="91324" y="372121"/>
                  </a:lnTo>
                  <a:lnTo>
                    <a:pt x="90774" y="371577"/>
                  </a:lnTo>
                  <a:lnTo>
                    <a:pt x="90506" y="371365"/>
                  </a:lnTo>
                  <a:lnTo>
                    <a:pt x="92339" y="369414"/>
                  </a:lnTo>
                  <a:lnTo>
                    <a:pt x="93465" y="368246"/>
                  </a:lnTo>
                  <a:lnTo>
                    <a:pt x="94119" y="367579"/>
                  </a:lnTo>
                  <a:lnTo>
                    <a:pt x="95706" y="365921"/>
                  </a:lnTo>
                  <a:lnTo>
                    <a:pt x="97508" y="363934"/>
                  </a:lnTo>
                  <a:lnTo>
                    <a:pt x="98363" y="362056"/>
                  </a:lnTo>
                  <a:lnTo>
                    <a:pt x="98513" y="361732"/>
                  </a:lnTo>
                  <a:lnTo>
                    <a:pt x="98897" y="361332"/>
                  </a:lnTo>
                  <a:lnTo>
                    <a:pt x="101209" y="358954"/>
                  </a:lnTo>
                  <a:lnTo>
                    <a:pt x="101819" y="358082"/>
                  </a:lnTo>
                  <a:lnTo>
                    <a:pt x="101280" y="357558"/>
                  </a:lnTo>
                  <a:lnTo>
                    <a:pt x="103243" y="355537"/>
                  </a:lnTo>
                  <a:lnTo>
                    <a:pt x="114107" y="344333"/>
                  </a:lnTo>
                  <a:lnTo>
                    <a:pt x="115848" y="342528"/>
                  </a:lnTo>
                  <a:lnTo>
                    <a:pt x="117523" y="342013"/>
                  </a:lnTo>
                  <a:lnTo>
                    <a:pt x="118954" y="340535"/>
                  </a:lnTo>
                  <a:lnTo>
                    <a:pt x="122872" y="336483"/>
                  </a:lnTo>
                  <a:lnTo>
                    <a:pt x="124332" y="337553"/>
                  </a:lnTo>
                  <a:lnTo>
                    <a:pt x="125507" y="338435"/>
                  </a:lnTo>
                  <a:lnTo>
                    <a:pt x="127665" y="340617"/>
                  </a:lnTo>
                  <a:lnTo>
                    <a:pt x="129161" y="342585"/>
                  </a:lnTo>
                  <a:lnTo>
                    <a:pt x="129563" y="343102"/>
                  </a:lnTo>
                  <a:lnTo>
                    <a:pt x="130632" y="344655"/>
                  </a:lnTo>
                  <a:lnTo>
                    <a:pt x="131022" y="344377"/>
                  </a:lnTo>
                  <a:lnTo>
                    <a:pt x="131869" y="342952"/>
                  </a:lnTo>
                  <a:lnTo>
                    <a:pt x="132090" y="341566"/>
                  </a:lnTo>
                  <a:lnTo>
                    <a:pt x="133064" y="341713"/>
                  </a:lnTo>
                  <a:lnTo>
                    <a:pt x="133480" y="339092"/>
                  </a:lnTo>
                  <a:lnTo>
                    <a:pt x="131873" y="338859"/>
                  </a:lnTo>
                  <a:lnTo>
                    <a:pt x="131940" y="338406"/>
                  </a:lnTo>
                  <a:lnTo>
                    <a:pt x="132079" y="337520"/>
                  </a:lnTo>
                  <a:lnTo>
                    <a:pt x="132268" y="336241"/>
                  </a:lnTo>
                  <a:lnTo>
                    <a:pt x="132622" y="336300"/>
                  </a:lnTo>
                  <a:lnTo>
                    <a:pt x="133307" y="335763"/>
                  </a:lnTo>
                  <a:lnTo>
                    <a:pt x="133900" y="335318"/>
                  </a:lnTo>
                  <a:lnTo>
                    <a:pt x="134068" y="334258"/>
                  </a:lnTo>
                  <a:lnTo>
                    <a:pt x="134486" y="334317"/>
                  </a:lnTo>
                  <a:lnTo>
                    <a:pt x="134691" y="333398"/>
                  </a:lnTo>
                  <a:lnTo>
                    <a:pt x="134972" y="331825"/>
                  </a:lnTo>
                  <a:lnTo>
                    <a:pt x="134402" y="331754"/>
                  </a:lnTo>
                  <a:lnTo>
                    <a:pt x="134604" y="330353"/>
                  </a:lnTo>
                  <a:lnTo>
                    <a:pt x="133215" y="330133"/>
                  </a:lnTo>
                  <a:lnTo>
                    <a:pt x="133603" y="327698"/>
                  </a:lnTo>
                  <a:lnTo>
                    <a:pt x="133706" y="327295"/>
                  </a:lnTo>
                  <a:lnTo>
                    <a:pt x="134046" y="327322"/>
                  </a:lnTo>
                  <a:lnTo>
                    <a:pt x="137284" y="327837"/>
                  </a:lnTo>
                  <a:lnTo>
                    <a:pt x="138207" y="327980"/>
                  </a:lnTo>
                  <a:lnTo>
                    <a:pt x="142126" y="328604"/>
                  </a:lnTo>
                  <a:lnTo>
                    <a:pt x="142411" y="326474"/>
                  </a:lnTo>
                  <a:lnTo>
                    <a:pt x="142947" y="326143"/>
                  </a:lnTo>
                  <a:lnTo>
                    <a:pt x="143226" y="325726"/>
                  </a:lnTo>
                  <a:lnTo>
                    <a:pt x="143575" y="323638"/>
                  </a:lnTo>
                  <a:lnTo>
                    <a:pt x="142122" y="323395"/>
                  </a:lnTo>
                  <a:lnTo>
                    <a:pt x="142597" y="320474"/>
                  </a:lnTo>
                  <a:lnTo>
                    <a:pt x="142731" y="319616"/>
                  </a:lnTo>
                  <a:lnTo>
                    <a:pt x="143646" y="319778"/>
                  </a:lnTo>
                  <a:lnTo>
                    <a:pt x="144624" y="318887"/>
                  </a:lnTo>
                  <a:lnTo>
                    <a:pt x="144873" y="317353"/>
                  </a:lnTo>
                  <a:lnTo>
                    <a:pt x="144796" y="317150"/>
                  </a:lnTo>
                  <a:lnTo>
                    <a:pt x="144687" y="316881"/>
                  </a:lnTo>
                  <a:lnTo>
                    <a:pt x="145004" y="314989"/>
                  </a:lnTo>
                  <a:lnTo>
                    <a:pt x="141682" y="314408"/>
                  </a:lnTo>
                  <a:lnTo>
                    <a:pt x="142023" y="312397"/>
                  </a:lnTo>
                  <a:lnTo>
                    <a:pt x="145475" y="312988"/>
                  </a:lnTo>
                  <a:lnTo>
                    <a:pt x="145696" y="311620"/>
                  </a:lnTo>
                  <a:lnTo>
                    <a:pt x="145949" y="311434"/>
                  </a:lnTo>
                  <a:lnTo>
                    <a:pt x="146084" y="311158"/>
                  </a:lnTo>
                  <a:lnTo>
                    <a:pt x="146401" y="309209"/>
                  </a:lnTo>
                  <a:lnTo>
                    <a:pt x="142731" y="308585"/>
                  </a:lnTo>
                  <a:lnTo>
                    <a:pt x="142858" y="307841"/>
                  </a:lnTo>
                  <a:lnTo>
                    <a:pt x="142981" y="307093"/>
                  </a:lnTo>
                  <a:lnTo>
                    <a:pt x="144445" y="307346"/>
                  </a:lnTo>
                  <a:lnTo>
                    <a:pt x="144632" y="306226"/>
                  </a:lnTo>
                  <a:lnTo>
                    <a:pt x="145653" y="306397"/>
                  </a:lnTo>
                  <a:lnTo>
                    <a:pt x="146033" y="304134"/>
                  </a:lnTo>
                  <a:lnTo>
                    <a:pt x="146351" y="303856"/>
                  </a:lnTo>
                  <a:lnTo>
                    <a:pt x="146520" y="303562"/>
                  </a:lnTo>
                  <a:lnTo>
                    <a:pt x="146817" y="301751"/>
                  </a:lnTo>
                  <a:lnTo>
                    <a:pt x="147030" y="300474"/>
                  </a:lnTo>
                  <a:lnTo>
                    <a:pt x="144216" y="300012"/>
                  </a:lnTo>
                  <a:lnTo>
                    <a:pt x="144576" y="298015"/>
                  </a:lnTo>
                  <a:lnTo>
                    <a:pt x="144955" y="297998"/>
                  </a:lnTo>
                  <a:lnTo>
                    <a:pt x="145271" y="297398"/>
                  </a:lnTo>
                  <a:lnTo>
                    <a:pt x="145524" y="295911"/>
                  </a:lnTo>
                  <a:lnTo>
                    <a:pt x="147494" y="296233"/>
                  </a:lnTo>
                  <a:lnTo>
                    <a:pt x="147862" y="294112"/>
                  </a:lnTo>
                  <a:lnTo>
                    <a:pt x="147855" y="293914"/>
                  </a:lnTo>
                  <a:lnTo>
                    <a:pt x="147581" y="293536"/>
                  </a:lnTo>
                  <a:lnTo>
                    <a:pt x="147846" y="291930"/>
                  </a:lnTo>
                  <a:lnTo>
                    <a:pt x="144738" y="291430"/>
                  </a:lnTo>
                  <a:lnTo>
                    <a:pt x="144865" y="290658"/>
                  </a:lnTo>
                  <a:lnTo>
                    <a:pt x="145273" y="288218"/>
                  </a:lnTo>
                  <a:lnTo>
                    <a:pt x="145352" y="287779"/>
                  </a:lnTo>
                  <a:lnTo>
                    <a:pt x="145388" y="287551"/>
                  </a:lnTo>
                  <a:lnTo>
                    <a:pt x="145423" y="287365"/>
                  </a:lnTo>
                  <a:lnTo>
                    <a:pt x="145669" y="285892"/>
                  </a:lnTo>
                  <a:lnTo>
                    <a:pt x="145827" y="284906"/>
                  </a:lnTo>
                  <a:lnTo>
                    <a:pt x="146674" y="284696"/>
                  </a:lnTo>
                  <a:lnTo>
                    <a:pt x="146698" y="284563"/>
                  </a:lnTo>
                  <a:lnTo>
                    <a:pt x="146757" y="284181"/>
                  </a:lnTo>
                  <a:lnTo>
                    <a:pt x="147905" y="284367"/>
                  </a:lnTo>
                  <a:lnTo>
                    <a:pt x="148230" y="284415"/>
                  </a:lnTo>
                  <a:lnTo>
                    <a:pt x="149798" y="284672"/>
                  </a:lnTo>
                  <a:lnTo>
                    <a:pt x="151337" y="284915"/>
                  </a:lnTo>
                  <a:lnTo>
                    <a:pt x="151817" y="284932"/>
                  </a:lnTo>
                  <a:lnTo>
                    <a:pt x="152084" y="283215"/>
                  </a:lnTo>
                  <a:lnTo>
                    <a:pt x="149588" y="282766"/>
                  </a:lnTo>
                  <a:lnTo>
                    <a:pt x="149653" y="282473"/>
                  </a:lnTo>
                  <a:lnTo>
                    <a:pt x="149554" y="280678"/>
                  </a:lnTo>
                  <a:lnTo>
                    <a:pt x="150023" y="278991"/>
                  </a:lnTo>
                  <a:lnTo>
                    <a:pt x="150481" y="277315"/>
                  </a:lnTo>
                  <a:lnTo>
                    <a:pt x="150787" y="276486"/>
                  </a:lnTo>
                  <a:lnTo>
                    <a:pt x="151100" y="275666"/>
                  </a:lnTo>
                  <a:lnTo>
                    <a:pt x="151404" y="273955"/>
                  </a:lnTo>
                  <a:lnTo>
                    <a:pt x="153165" y="274254"/>
                  </a:lnTo>
                  <a:lnTo>
                    <a:pt x="153687" y="274389"/>
                  </a:lnTo>
                  <a:lnTo>
                    <a:pt x="154044" y="271469"/>
                  </a:lnTo>
                  <a:lnTo>
                    <a:pt x="154453" y="271491"/>
                  </a:lnTo>
                  <a:lnTo>
                    <a:pt x="156610" y="271849"/>
                  </a:lnTo>
                  <a:lnTo>
                    <a:pt x="158902" y="272235"/>
                  </a:lnTo>
                  <a:lnTo>
                    <a:pt x="159184" y="270510"/>
                  </a:lnTo>
                  <a:lnTo>
                    <a:pt x="160094" y="270715"/>
                  </a:lnTo>
                  <a:lnTo>
                    <a:pt x="163368" y="271463"/>
                  </a:lnTo>
                  <a:lnTo>
                    <a:pt x="163681" y="270057"/>
                  </a:lnTo>
                  <a:lnTo>
                    <a:pt x="164532" y="270248"/>
                  </a:lnTo>
                  <a:lnTo>
                    <a:pt x="164840" y="268832"/>
                  </a:lnTo>
                  <a:lnTo>
                    <a:pt x="166523" y="269218"/>
                  </a:lnTo>
                  <a:lnTo>
                    <a:pt x="166911" y="269508"/>
                  </a:lnTo>
                  <a:lnTo>
                    <a:pt x="167251" y="269895"/>
                  </a:lnTo>
                  <a:lnTo>
                    <a:pt x="168989" y="270271"/>
                  </a:lnTo>
                  <a:lnTo>
                    <a:pt x="168807" y="271101"/>
                  </a:lnTo>
                  <a:lnTo>
                    <a:pt x="169583" y="271277"/>
                  </a:lnTo>
                  <a:lnTo>
                    <a:pt x="169666" y="270896"/>
                  </a:lnTo>
                  <a:lnTo>
                    <a:pt x="170505" y="271082"/>
                  </a:lnTo>
                  <a:lnTo>
                    <a:pt x="170078" y="272969"/>
                  </a:lnTo>
                  <a:lnTo>
                    <a:pt x="173427" y="273736"/>
                  </a:lnTo>
                  <a:lnTo>
                    <a:pt x="174892" y="274065"/>
                  </a:lnTo>
                  <a:lnTo>
                    <a:pt x="175105" y="274117"/>
                  </a:lnTo>
                  <a:lnTo>
                    <a:pt x="175394" y="272830"/>
                  </a:lnTo>
                  <a:lnTo>
                    <a:pt x="175596" y="271954"/>
                  </a:lnTo>
                  <a:lnTo>
                    <a:pt x="175683" y="271558"/>
                  </a:lnTo>
                  <a:lnTo>
                    <a:pt x="177651" y="271997"/>
                  </a:lnTo>
                  <a:lnTo>
                    <a:pt x="178779" y="272125"/>
                  </a:lnTo>
                  <a:lnTo>
                    <a:pt x="179717" y="271606"/>
                  </a:lnTo>
                  <a:lnTo>
                    <a:pt x="181130" y="272073"/>
                  </a:lnTo>
                  <a:lnTo>
                    <a:pt x="182088" y="272206"/>
                  </a:lnTo>
                  <a:lnTo>
                    <a:pt x="182425" y="272973"/>
                  </a:lnTo>
                  <a:lnTo>
                    <a:pt x="185921" y="273459"/>
                  </a:lnTo>
                  <a:lnTo>
                    <a:pt x="186256" y="271454"/>
                  </a:lnTo>
                  <a:lnTo>
                    <a:pt x="186490" y="271475"/>
                  </a:lnTo>
                  <a:lnTo>
                    <a:pt x="187429" y="271620"/>
                  </a:lnTo>
                  <a:lnTo>
                    <a:pt x="197187" y="273159"/>
                  </a:lnTo>
                  <a:lnTo>
                    <a:pt x="197444" y="271477"/>
                  </a:lnTo>
                  <a:lnTo>
                    <a:pt x="197646" y="270186"/>
                  </a:lnTo>
                  <a:lnTo>
                    <a:pt x="200306" y="270605"/>
                  </a:lnTo>
                  <a:lnTo>
                    <a:pt x="200536" y="270653"/>
                  </a:lnTo>
                  <a:lnTo>
                    <a:pt x="200532" y="270405"/>
                  </a:lnTo>
                  <a:lnTo>
                    <a:pt x="200579" y="270171"/>
                  </a:lnTo>
                  <a:lnTo>
                    <a:pt x="200670" y="269866"/>
                  </a:lnTo>
                  <a:lnTo>
                    <a:pt x="200817" y="269566"/>
                  </a:lnTo>
                  <a:lnTo>
                    <a:pt x="200864" y="269252"/>
                  </a:lnTo>
                  <a:lnTo>
                    <a:pt x="200935" y="269037"/>
                  </a:lnTo>
                  <a:lnTo>
                    <a:pt x="201122" y="268566"/>
                  </a:lnTo>
                  <a:lnTo>
                    <a:pt x="201122" y="267984"/>
                  </a:lnTo>
                  <a:lnTo>
                    <a:pt x="201141" y="267689"/>
                  </a:lnTo>
                  <a:lnTo>
                    <a:pt x="201232" y="267455"/>
                  </a:lnTo>
                  <a:lnTo>
                    <a:pt x="201264" y="267188"/>
                  </a:lnTo>
                  <a:lnTo>
                    <a:pt x="201324" y="266898"/>
                  </a:lnTo>
                  <a:lnTo>
                    <a:pt x="201324" y="266650"/>
                  </a:lnTo>
                  <a:lnTo>
                    <a:pt x="201375" y="266354"/>
                  </a:lnTo>
                  <a:lnTo>
                    <a:pt x="201466" y="266159"/>
                  </a:lnTo>
                  <a:lnTo>
                    <a:pt x="201601" y="266049"/>
                  </a:lnTo>
                  <a:lnTo>
                    <a:pt x="201696" y="265835"/>
                  </a:lnTo>
                  <a:lnTo>
                    <a:pt x="201799" y="265630"/>
                  </a:lnTo>
                  <a:lnTo>
                    <a:pt x="201799" y="265354"/>
                  </a:lnTo>
                  <a:lnTo>
                    <a:pt x="201802" y="265111"/>
                  </a:lnTo>
                  <a:lnTo>
                    <a:pt x="201838" y="264372"/>
                  </a:lnTo>
                  <a:lnTo>
                    <a:pt x="201838" y="264200"/>
                  </a:lnTo>
                  <a:lnTo>
                    <a:pt x="201795" y="264019"/>
                  </a:lnTo>
                  <a:lnTo>
                    <a:pt x="201743" y="263781"/>
                  </a:lnTo>
                  <a:lnTo>
                    <a:pt x="201656" y="263495"/>
                  </a:lnTo>
                  <a:lnTo>
                    <a:pt x="201648" y="263247"/>
                  </a:lnTo>
                  <a:lnTo>
                    <a:pt x="201609" y="262952"/>
                  </a:lnTo>
                  <a:lnTo>
                    <a:pt x="201557" y="262466"/>
                  </a:lnTo>
                  <a:lnTo>
                    <a:pt x="201593" y="261980"/>
                  </a:lnTo>
                  <a:lnTo>
                    <a:pt x="201486" y="261351"/>
                  </a:lnTo>
                  <a:lnTo>
                    <a:pt x="201415" y="260793"/>
                  </a:lnTo>
                  <a:lnTo>
                    <a:pt x="201189" y="260269"/>
                  </a:lnTo>
                  <a:lnTo>
                    <a:pt x="201130" y="259559"/>
                  </a:lnTo>
                  <a:lnTo>
                    <a:pt x="201201" y="259044"/>
                  </a:lnTo>
                  <a:lnTo>
                    <a:pt x="201316" y="258549"/>
                  </a:lnTo>
                  <a:lnTo>
                    <a:pt x="201517" y="258082"/>
                  </a:lnTo>
                  <a:lnTo>
                    <a:pt x="201624" y="257696"/>
                  </a:lnTo>
                  <a:lnTo>
                    <a:pt x="201719" y="256805"/>
                  </a:lnTo>
                  <a:lnTo>
                    <a:pt x="201719" y="256295"/>
                  </a:lnTo>
                  <a:lnTo>
                    <a:pt x="201787" y="256019"/>
                  </a:lnTo>
                  <a:lnTo>
                    <a:pt x="201830" y="255842"/>
                  </a:lnTo>
                  <a:lnTo>
                    <a:pt x="201965" y="255342"/>
                  </a:lnTo>
                  <a:lnTo>
                    <a:pt x="201981" y="254941"/>
                  </a:lnTo>
                  <a:lnTo>
                    <a:pt x="202064" y="254365"/>
                  </a:lnTo>
                  <a:lnTo>
                    <a:pt x="202060" y="254046"/>
                  </a:lnTo>
                  <a:lnTo>
                    <a:pt x="202143" y="253898"/>
                  </a:lnTo>
                  <a:lnTo>
                    <a:pt x="202238" y="253760"/>
                  </a:lnTo>
                  <a:lnTo>
                    <a:pt x="202460" y="253498"/>
                  </a:lnTo>
                  <a:lnTo>
                    <a:pt x="202646" y="253259"/>
                  </a:lnTo>
                  <a:lnTo>
                    <a:pt x="202848" y="252921"/>
                  </a:lnTo>
                  <a:lnTo>
                    <a:pt x="202848" y="252587"/>
                  </a:lnTo>
                  <a:lnTo>
                    <a:pt x="203010" y="252321"/>
                  </a:lnTo>
                  <a:lnTo>
                    <a:pt x="203160" y="252187"/>
                  </a:lnTo>
                  <a:lnTo>
                    <a:pt x="203283" y="252035"/>
                  </a:lnTo>
                  <a:lnTo>
                    <a:pt x="203315" y="251672"/>
                  </a:lnTo>
                  <a:lnTo>
                    <a:pt x="203433" y="251339"/>
                  </a:lnTo>
                  <a:lnTo>
                    <a:pt x="203453" y="250972"/>
                  </a:lnTo>
                  <a:lnTo>
                    <a:pt x="203620" y="250758"/>
                  </a:lnTo>
                  <a:lnTo>
                    <a:pt x="203758" y="250519"/>
                  </a:lnTo>
                  <a:lnTo>
                    <a:pt x="203810" y="250352"/>
                  </a:lnTo>
                  <a:lnTo>
                    <a:pt x="203968" y="250028"/>
                  </a:lnTo>
                  <a:lnTo>
                    <a:pt x="204158" y="249814"/>
                  </a:lnTo>
                  <a:lnTo>
                    <a:pt x="204221" y="249614"/>
                  </a:lnTo>
                  <a:lnTo>
                    <a:pt x="204308" y="249409"/>
                  </a:lnTo>
                  <a:lnTo>
                    <a:pt x="204522" y="249214"/>
                  </a:lnTo>
                  <a:lnTo>
                    <a:pt x="204665" y="248847"/>
                  </a:lnTo>
                  <a:lnTo>
                    <a:pt x="204657" y="248422"/>
                  </a:lnTo>
                  <a:lnTo>
                    <a:pt x="204629" y="247708"/>
                  </a:lnTo>
                  <a:lnTo>
                    <a:pt x="204593" y="247398"/>
                  </a:lnTo>
                  <a:lnTo>
                    <a:pt x="204538" y="247117"/>
                  </a:lnTo>
                  <a:lnTo>
                    <a:pt x="204526" y="246350"/>
                  </a:lnTo>
                  <a:lnTo>
                    <a:pt x="204672" y="245511"/>
                  </a:lnTo>
                  <a:lnTo>
                    <a:pt x="204625" y="245211"/>
                  </a:lnTo>
                  <a:lnTo>
                    <a:pt x="204502" y="244620"/>
                  </a:lnTo>
                  <a:lnTo>
                    <a:pt x="204490" y="244398"/>
                  </a:lnTo>
                  <a:lnTo>
                    <a:pt x="204479" y="244200"/>
                  </a:lnTo>
                  <a:lnTo>
                    <a:pt x="204455" y="243881"/>
                  </a:lnTo>
                  <a:lnTo>
                    <a:pt x="204459" y="243181"/>
                  </a:lnTo>
                  <a:lnTo>
                    <a:pt x="204431" y="242471"/>
                  </a:lnTo>
                  <a:lnTo>
                    <a:pt x="204502" y="241880"/>
                  </a:lnTo>
                  <a:lnTo>
                    <a:pt x="204518" y="241141"/>
                  </a:lnTo>
                  <a:lnTo>
                    <a:pt x="204597" y="240712"/>
                  </a:lnTo>
                  <a:lnTo>
                    <a:pt x="204601" y="240193"/>
                  </a:lnTo>
                  <a:lnTo>
                    <a:pt x="204538" y="239812"/>
                  </a:lnTo>
                  <a:lnTo>
                    <a:pt x="204431" y="239235"/>
                  </a:lnTo>
                  <a:lnTo>
                    <a:pt x="204419" y="239044"/>
                  </a:lnTo>
                  <a:lnTo>
                    <a:pt x="204399" y="238806"/>
                  </a:lnTo>
                  <a:lnTo>
                    <a:pt x="204316" y="238553"/>
                  </a:lnTo>
                  <a:lnTo>
                    <a:pt x="204296" y="238320"/>
                  </a:lnTo>
                  <a:lnTo>
                    <a:pt x="204296" y="238001"/>
                  </a:lnTo>
                  <a:lnTo>
                    <a:pt x="204380" y="237658"/>
                  </a:lnTo>
                  <a:lnTo>
                    <a:pt x="204380" y="237467"/>
                  </a:lnTo>
                  <a:lnTo>
                    <a:pt x="204332" y="237272"/>
                  </a:lnTo>
                  <a:lnTo>
                    <a:pt x="204257" y="236938"/>
                  </a:lnTo>
                  <a:lnTo>
                    <a:pt x="204225" y="236576"/>
                  </a:lnTo>
                  <a:lnTo>
                    <a:pt x="204221" y="236395"/>
                  </a:lnTo>
                  <a:lnTo>
                    <a:pt x="204150" y="236176"/>
                  </a:lnTo>
                  <a:lnTo>
                    <a:pt x="204011" y="235818"/>
                  </a:lnTo>
                  <a:lnTo>
                    <a:pt x="203817" y="235447"/>
                  </a:lnTo>
                  <a:lnTo>
                    <a:pt x="203675" y="235246"/>
                  </a:lnTo>
                  <a:lnTo>
                    <a:pt x="203544" y="234994"/>
                  </a:lnTo>
                  <a:lnTo>
                    <a:pt x="203473" y="234746"/>
                  </a:lnTo>
                  <a:lnTo>
                    <a:pt x="203208" y="234355"/>
                  </a:lnTo>
                  <a:lnTo>
                    <a:pt x="203184" y="234169"/>
                  </a:lnTo>
                  <a:lnTo>
                    <a:pt x="203109" y="233988"/>
                  </a:lnTo>
                  <a:lnTo>
                    <a:pt x="202840" y="233326"/>
                  </a:lnTo>
                  <a:lnTo>
                    <a:pt x="202650" y="232845"/>
                  </a:lnTo>
                  <a:lnTo>
                    <a:pt x="202107" y="232135"/>
                  </a:lnTo>
                  <a:lnTo>
                    <a:pt x="201252" y="231091"/>
                  </a:lnTo>
                  <a:lnTo>
                    <a:pt x="200540" y="230171"/>
                  </a:lnTo>
                  <a:lnTo>
                    <a:pt x="200073" y="229414"/>
                  </a:lnTo>
                  <a:lnTo>
                    <a:pt x="199839" y="228642"/>
                  </a:lnTo>
                  <a:lnTo>
                    <a:pt x="199467" y="227784"/>
                  </a:lnTo>
                  <a:lnTo>
                    <a:pt x="199115" y="226817"/>
                  </a:lnTo>
                  <a:lnTo>
                    <a:pt x="198786" y="226011"/>
                  </a:lnTo>
                  <a:lnTo>
                    <a:pt x="198521" y="225254"/>
                  </a:lnTo>
                  <a:lnTo>
                    <a:pt x="197974" y="224081"/>
                  </a:lnTo>
                  <a:lnTo>
                    <a:pt x="197195" y="222251"/>
                  </a:lnTo>
                  <a:lnTo>
                    <a:pt x="196470" y="220507"/>
                  </a:lnTo>
                  <a:lnTo>
                    <a:pt x="196051" y="218920"/>
                  </a:lnTo>
                  <a:lnTo>
                    <a:pt x="196047" y="217715"/>
                  </a:lnTo>
                  <a:lnTo>
                    <a:pt x="196066" y="217224"/>
                  </a:lnTo>
                  <a:lnTo>
                    <a:pt x="196070" y="217024"/>
                  </a:lnTo>
                  <a:lnTo>
                    <a:pt x="196134" y="216447"/>
                  </a:lnTo>
                  <a:lnTo>
                    <a:pt x="196150" y="215694"/>
                  </a:lnTo>
                  <a:lnTo>
                    <a:pt x="196150" y="215075"/>
                  </a:lnTo>
                  <a:lnTo>
                    <a:pt x="196114" y="214250"/>
                  </a:lnTo>
                  <a:lnTo>
                    <a:pt x="196304" y="213807"/>
                  </a:lnTo>
                  <a:lnTo>
                    <a:pt x="196660" y="213254"/>
                  </a:lnTo>
                  <a:lnTo>
                    <a:pt x="197123" y="212683"/>
                  </a:lnTo>
                  <a:lnTo>
                    <a:pt x="197456" y="212144"/>
                  </a:lnTo>
                  <a:lnTo>
                    <a:pt x="197598" y="211553"/>
                  </a:lnTo>
                  <a:lnTo>
                    <a:pt x="197642" y="210653"/>
                  </a:lnTo>
                  <a:lnTo>
                    <a:pt x="197551" y="210028"/>
                  </a:lnTo>
                  <a:lnTo>
                    <a:pt x="197337" y="209480"/>
                  </a:lnTo>
                  <a:lnTo>
                    <a:pt x="197088" y="208970"/>
                  </a:lnTo>
                  <a:lnTo>
                    <a:pt x="196882" y="208184"/>
                  </a:lnTo>
                  <a:lnTo>
                    <a:pt x="196712" y="206778"/>
                  </a:lnTo>
                  <a:lnTo>
                    <a:pt x="196644" y="205739"/>
                  </a:lnTo>
                  <a:lnTo>
                    <a:pt x="196173" y="203590"/>
                  </a:lnTo>
                  <a:lnTo>
                    <a:pt x="195908" y="202137"/>
                  </a:lnTo>
                  <a:lnTo>
                    <a:pt x="195845" y="201122"/>
                  </a:lnTo>
                  <a:lnTo>
                    <a:pt x="195762" y="199983"/>
                  </a:lnTo>
                  <a:lnTo>
                    <a:pt x="195746" y="199726"/>
                  </a:lnTo>
                  <a:lnTo>
                    <a:pt x="195579" y="198477"/>
                  </a:lnTo>
                  <a:lnTo>
                    <a:pt x="195156" y="197386"/>
                  </a:lnTo>
                  <a:lnTo>
                    <a:pt x="194752" y="196161"/>
                  </a:lnTo>
                  <a:lnTo>
                    <a:pt x="194301" y="194112"/>
                  </a:lnTo>
                  <a:lnTo>
                    <a:pt x="193616" y="191143"/>
                  </a:lnTo>
                  <a:lnTo>
                    <a:pt x="192971" y="189861"/>
                  </a:lnTo>
                  <a:lnTo>
                    <a:pt x="191637" y="187045"/>
                  </a:lnTo>
                  <a:lnTo>
                    <a:pt x="190168" y="186021"/>
                  </a:lnTo>
                  <a:lnTo>
                    <a:pt x="189060" y="184944"/>
                  </a:lnTo>
                  <a:lnTo>
                    <a:pt x="188810" y="184243"/>
                  </a:lnTo>
                  <a:lnTo>
                    <a:pt x="188976" y="181984"/>
                  </a:lnTo>
                  <a:lnTo>
                    <a:pt x="189186" y="180912"/>
                  </a:lnTo>
                  <a:lnTo>
                    <a:pt x="189661" y="179626"/>
                  </a:lnTo>
                  <a:lnTo>
                    <a:pt x="189990" y="178568"/>
                  </a:lnTo>
                  <a:lnTo>
                    <a:pt x="190045" y="177615"/>
                  </a:lnTo>
                  <a:lnTo>
                    <a:pt x="189994" y="177362"/>
                  </a:lnTo>
                  <a:lnTo>
                    <a:pt x="189946" y="177224"/>
                  </a:lnTo>
                  <a:lnTo>
                    <a:pt x="189839" y="176962"/>
                  </a:lnTo>
                  <a:lnTo>
                    <a:pt x="189725" y="176719"/>
                  </a:lnTo>
                  <a:lnTo>
                    <a:pt x="189388" y="176190"/>
                  </a:lnTo>
                  <a:lnTo>
                    <a:pt x="189186" y="175847"/>
                  </a:lnTo>
                  <a:lnTo>
                    <a:pt x="189060" y="175027"/>
                  </a:lnTo>
                  <a:lnTo>
                    <a:pt x="188786" y="174612"/>
                  </a:lnTo>
                  <a:lnTo>
                    <a:pt x="188383" y="173783"/>
                  </a:lnTo>
                  <a:lnTo>
                    <a:pt x="188181" y="173302"/>
                  </a:lnTo>
                  <a:lnTo>
                    <a:pt x="187096" y="171648"/>
                  </a:lnTo>
                  <a:lnTo>
                    <a:pt x="185999" y="170400"/>
                  </a:lnTo>
                  <a:lnTo>
                    <a:pt x="185188" y="168884"/>
                  </a:lnTo>
                  <a:lnTo>
                    <a:pt x="184927" y="167993"/>
                  </a:lnTo>
                  <a:lnTo>
                    <a:pt x="184792" y="167512"/>
                  </a:lnTo>
                  <a:lnTo>
                    <a:pt x="184594" y="167031"/>
                  </a:lnTo>
                  <a:lnTo>
                    <a:pt x="184602" y="166488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9" name="pg179"/>
            <p:cNvSpPr/>
            <p:nvPr/>
          </p:nvSpPr>
          <p:spPr>
            <a:xfrm>
              <a:off x="6005000" y="3774451"/>
              <a:ext cx="215666" cy="293158"/>
            </a:xfrm>
            <a:custGeom>
              <a:avLst/>
              <a:gdLst/>
              <a:ahLst/>
              <a:cxnLst/>
              <a:rect l="0" t="0" r="0" b="0"/>
              <a:pathLst>
                <a:path w="215666" h="293158">
                  <a:moveTo>
                    <a:pt x="9104" y="220079"/>
                  </a:moveTo>
                  <a:lnTo>
                    <a:pt x="9111" y="219816"/>
                  </a:lnTo>
                  <a:lnTo>
                    <a:pt x="9148" y="219647"/>
                  </a:lnTo>
                  <a:lnTo>
                    <a:pt x="9212" y="219477"/>
                  </a:lnTo>
                  <a:lnTo>
                    <a:pt x="9329" y="219290"/>
                  </a:lnTo>
                  <a:lnTo>
                    <a:pt x="9457" y="219152"/>
                  </a:lnTo>
                  <a:lnTo>
                    <a:pt x="9627" y="218985"/>
                  </a:lnTo>
                  <a:lnTo>
                    <a:pt x="10057" y="218535"/>
                  </a:lnTo>
                  <a:lnTo>
                    <a:pt x="10234" y="218369"/>
                  </a:lnTo>
                  <a:lnTo>
                    <a:pt x="10468" y="218165"/>
                  </a:lnTo>
                  <a:lnTo>
                    <a:pt x="10731" y="217996"/>
                  </a:lnTo>
                  <a:lnTo>
                    <a:pt x="11129" y="217795"/>
                  </a:lnTo>
                  <a:lnTo>
                    <a:pt x="11403" y="217671"/>
                  </a:lnTo>
                  <a:lnTo>
                    <a:pt x="11755" y="217476"/>
                  </a:lnTo>
                  <a:lnTo>
                    <a:pt x="12024" y="217300"/>
                  </a:lnTo>
                  <a:lnTo>
                    <a:pt x="12416" y="217119"/>
                  </a:lnTo>
                  <a:lnTo>
                    <a:pt x="13123" y="216783"/>
                  </a:lnTo>
                  <a:lnTo>
                    <a:pt x="13412" y="216593"/>
                  </a:lnTo>
                  <a:lnTo>
                    <a:pt x="13633" y="216390"/>
                  </a:lnTo>
                  <a:lnTo>
                    <a:pt x="13745" y="216226"/>
                  </a:lnTo>
                  <a:lnTo>
                    <a:pt x="13885" y="216014"/>
                  </a:lnTo>
                  <a:lnTo>
                    <a:pt x="14055" y="215686"/>
                  </a:lnTo>
                  <a:lnTo>
                    <a:pt x="14243" y="215287"/>
                  </a:lnTo>
                  <a:lnTo>
                    <a:pt x="14579" y="214826"/>
                  </a:lnTo>
                  <a:lnTo>
                    <a:pt x="14949" y="214903"/>
                  </a:lnTo>
                  <a:lnTo>
                    <a:pt x="18377" y="215476"/>
                  </a:lnTo>
                  <a:lnTo>
                    <a:pt x="19851" y="215717"/>
                  </a:lnTo>
                  <a:lnTo>
                    <a:pt x="21071" y="215927"/>
                  </a:lnTo>
                  <a:lnTo>
                    <a:pt x="22330" y="216137"/>
                  </a:lnTo>
                  <a:lnTo>
                    <a:pt x="23462" y="216332"/>
                  </a:lnTo>
                  <a:lnTo>
                    <a:pt x="29996" y="217410"/>
                  </a:lnTo>
                  <a:lnTo>
                    <a:pt x="32832" y="217913"/>
                  </a:lnTo>
                  <a:lnTo>
                    <a:pt x="33299" y="218003"/>
                  </a:lnTo>
                  <a:lnTo>
                    <a:pt x="33679" y="218062"/>
                  </a:lnTo>
                  <a:lnTo>
                    <a:pt x="36515" y="218568"/>
                  </a:lnTo>
                  <a:lnTo>
                    <a:pt x="42108" y="219389"/>
                  </a:lnTo>
                  <a:lnTo>
                    <a:pt x="42298" y="219355"/>
                  </a:lnTo>
                  <a:lnTo>
                    <a:pt x="43267" y="218845"/>
                  </a:lnTo>
                  <a:lnTo>
                    <a:pt x="43640" y="218409"/>
                  </a:lnTo>
                  <a:lnTo>
                    <a:pt x="44111" y="218108"/>
                  </a:lnTo>
                  <a:lnTo>
                    <a:pt x="44287" y="218030"/>
                  </a:lnTo>
                  <a:lnTo>
                    <a:pt x="44492" y="217932"/>
                  </a:lnTo>
                  <a:lnTo>
                    <a:pt x="44923" y="217771"/>
                  </a:lnTo>
                  <a:lnTo>
                    <a:pt x="45117" y="217672"/>
                  </a:lnTo>
                  <a:lnTo>
                    <a:pt x="45481" y="217498"/>
                  </a:lnTo>
                  <a:lnTo>
                    <a:pt x="45628" y="217436"/>
                  </a:lnTo>
                  <a:lnTo>
                    <a:pt x="45906" y="217327"/>
                  </a:lnTo>
                  <a:lnTo>
                    <a:pt x="46227" y="217174"/>
                  </a:lnTo>
                  <a:lnTo>
                    <a:pt x="46396" y="217105"/>
                  </a:lnTo>
                  <a:lnTo>
                    <a:pt x="47001" y="216873"/>
                  </a:lnTo>
                  <a:lnTo>
                    <a:pt x="47442" y="216717"/>
                  </a:lnTo>
                  <a:lnTo>
                    <a:pt x="47592" y="216649"/>
                  </a:lnTo>
                  <a:lnTo>
                    <a:pt x="48078" y="216408"/>
                  </a:lnTo>
                  <a:lnTo>
                    <a:pt x="48212" y="216346"/>
                  </a:lnTo>
                  <a:lnTo>
                    <a:pt x="48892" y="216058"/>
                  </a:lnTo>
                  <a:lnTo>
                    <a:pt x="49259" y="215929"/>
                  </a:lnTo>
                  <a:lnTo>
                    <a:pt x="49449" y="215845"/>
                  </a:lnTo>
                  <a:lnTo>
                    <a:pt x="49725" y="215694"/>
                  </a:lnTo>
                  <a:lnTo>
                    <a:pt x="49892" y="215577"/>
                  </a:lnTo>
                  <a:lnTo>
                    <a:pt x="50190" y="215301"/>
                  </a:lnTo>
                  <a:lnTo>
                    <a:pt x="50432" y="214990"/>
                  </a:lnTo>
                  <a:lnTo>
                    <a:pt x="50635" y="214763"/>
                  </a:lnTo>
                  <a:lnTo>
                    <a:pt x="50759" y="214614"/>
                  </a:lnTo>
                  <a:lnTo>
                    <a:pt x="51007" y="214286"/>
                  </a:lnTo>
                  <a:lnTo>
                    <a:pt x="51246" y="213982"/>
                  </a:lnTo>
                  <a:lnTo>
                    <a:pt x="51344" y="213845"/>
                  </a:lnTo>
                  <a:lnTo>
                    <a:pt x="51466" y="213665"/>
                  </a:lnTo>
                  <a:lnTo>
                    <a:pt x="51722" y="213411"/>
                  </a:lnTo>
                  <a:lnTo>
                    <a:pt x="52028" y="213296"/>
                  </a:lnTo>
                  <a:lnTo>
                    <a:pt x="52383" y="213204"/>
                  </a:lnTo>
                  <a:lnTo>
                    <a:pt x="52720" y="213198"/>
                  </a:lnTo>
                  <a:lnTo>
                    <a:pt x="52856" y="213197"/>
                  </a:lnTo>
                  <a:lnTo>
                    <a:pt x="53287" y="213179"/>
                  </a:lnTo>
                  <a:lnTo>
                    <a:pt x="53488" y="213174"/>
                  </a:lnTo>
                  <a:lnTo>
                    <a:pt x="53690" y="213151"/>
                  </a:lnTo>
                  <a:lnTo>
                    <a:pt x="53938" y="213151"/>
                  </a:lnTo>
                  <a:lnTo>
                    <a:pt x="54066" y="213142"/>
                  </a:lnTo>
                  <a:lnTo>
                    <a:pt x="54522" y="213225"/>
                  </a:lnTo>
                  <a:lnTo>
                    <a:pt x="54785" y="213336"/>
                  </a:lnTo>
                  <a:lnTo>
                    <a:pt x="54970" y="213400"/>
                  </a:lnTo>
                  <a:lnTo>
                    <a:pt x="56023" y="213465"/>
                  </a:lnTo>
                  <a:lnTo>
                    <a:pt x="56318" y="213382"/>
                  </a:lnTo>
                  <a:lnTo>
                    <a:pt x="56602" y="213274"/>
                  </a:lnTo>
                  <a:lnTo>
                    <a:pt x="56965" y="213129"/>
                  </a:lnTo>
                  <a:lnTo>
                    <a:pt x="57457" y="212842"/>
                  </a:lnTo>
                  <a:lnTo>
                    <a:pt x="57719" y="212701"/>
                  </a:lnTo>
                  <a:lnTo>
                    <a:pt x="57867" y="212608"/>
                  </a:lnTo>
                  <a:lnTo>
                    <a:pt x="58078" y="212439"/>
                  </a:lnTo>
                  <a:lnTo>
                    <a:pt x="58271" y="212094"/>
                  </a:lnTo>
                  <a:lnTo>
                    <a:pt x="58467" y="211754"/>
                  </a:lnTo>
                  <a:lnTo>
                    <a:pt x="58605" y="211535"/>
                  </a:lnTo>
                  <a:lnTo>
                    <a:pt x="58778" y="211349"/>
                  </a:lnTo>
                  <a:lnTo>
                    <a:pt x="59056" y="211024"/>
                  </a:lnTo>
                  <a:lnTo>
                    <a:pt x="59311" y="210739"/>
                  </a:lnTo>
                  <a:lnTo>
                    <a:pt x="59613" y="210379"/>
                  </a:lnTo>
                  <a:lnTo>
                    <a:pt x="59777" y="210169"/>
                  </a:lnTo>
                  <a:lnTo>
                    <a:pt x="60117" y="209669"/>
                  </a:lnTo>
                  <a:lnTo>
                    <a:pt x="60257" y="209454"/>
                  </a:lnTo>
                  <a:lnTo>
                    <a:pt x="60485" y="209283"/>
                  </a:lnTo>
                  <a:lnTo>
                    <a:pt x="60677" y="209010"/>
                  </a:lnTo>
                  <a:lnTo>
                    <a:pt x="60920" y="208695"/>
                  </a:lnTo>
                  <a:lnTo>
                    <a:pt x="61092" y="208499"/>
                  </a:lnTo>
                  <a:lnTo>
                    <a:pt x="61266" y="208314"/>
                  </a:lnTo>
                  <a:lnTo>
                    <a:pt x="61476" y="208021"/>
                  </a:lnTo>
                  <a:lnTo>
                    <a:pt x="61617" y="207840"/>
                  </a:lnTo>
                  <a:lnTo>
                    <a:pt x="61993" y="207629"/>
                  </a:lnTo>
                  <a:lnTo>
                    <a:pt x="62143" y="207505"/>
                  </a:lnTo>
                  <a:lnTo>
                    <a:pt x="62304" y="207328"/>
                  </a:lnTo>
                  <a:lnTo>
                    <a:pt x="62445" y="207130"/>
                  </a:lnTo>
                  <a:lnTo>
                    <a:pt x="62688" y="206864"/>
                  </a:lnTo>
                  <a:lnTo>
                    <a:pt x="63241" y="206409"/>
                  </a:lnTo>
                  <a:lnTo>
                    <a:pt x="63491" y="206228"/>
                  </a:lnTo>
                  <a:lnTo>
                    <a:pt x="63619" y="206130"/>
                  </a:lnTo>
                  <a:lnTo>
                    <a:pt x="63820" y="206043"/>
                  </a:lnTo>
                  <a:lnTo>
                    <a:pt x="64675" y="205880"/>
                  </a:lnTo>
                  <a:lnTo>
                    <a:pt x="65050" y="205808"/>
                  </a:lnTo>
                  <a:lnTo>
                    <a:pt x="65288" y="205784"/>
                  </a:lnTo>
                  <a:lnTo>
                    <a:pt x="65499" y="205779"/>
                  </a:lnTo>
                  <a:lnTo>
                    <a:pt x="65838" y="203665"/>
                  </a:lnTo>
                  <a:lnTo>
                    <a:pt x="66139" y="201821"/>
                  </a:lnTo>
                  <a:lnTo>
                    <a:pt x="66432" y="200048"/>
                  </a:lnTo>
                  <a:lnTo>
                    <a:pt x="66697" y="198405"/>
                  </a:lnTo>
                  <a:lnTo>
                    <a:pt x="67125" y="195788"/>
                  </a:lnTo>
                  <a:lnTo>
                    <a:pt x="67275" y="194873"/>
                  </a:lnTo>
                  <a:lnTo>
                    <a:pt x="67445" y="193787"/>
                  </a:lnTo>
                  <a:lnTo>
                    <a:pt x="67643" y="192572"/>
                  </a:lnTo>
                  <a:lnTo>
                    <a:pt x="67707" y="192157"/>
                  </a:lnTo>
                  <a:lnTo>
                    <a:pt x="67782" y="191714"/>
                  </a:lnTo>
                  <a:lnTo>
                    <a:pt x="68003" y="190356"/>
                  </a:lnTo>
                  <a:lnTo>
                    <a:pt x="68293" y="188555"/>
                  </a:lnTo>
                  <a:lnTo>
                    <a:pt x="68320" y="188397"/>
                  </a:lnTo>
                  <a:lnTo>
                    <a:pt x="68688" y="186081"/>
                  </a:lnTo>
                  <a:lnTo>
                    <a:pt x="68815" y="185305"/>
                  </a:lnTo>
                  <a:lnTo>
                    <a:pt x="68969" y="184342"/>
                  </a:lnTo>
                  <a:lnTo>
                    <a:pt x="69088" y="183589"/>
                  </a:lnTo>
                  <a:lnTo>
                    <a:pt x="69235" y="182741"/>
                  </a:lnTo>
                  <a:lnTo>
                    <a:pt x="69395" y="182297"/>
                  </a:lnTo>
                  <a:lnTo>
                    <a:pt x="69386" y="181822"/>
                  </a:lnTo>
                  <a:lnTo>
                    <a:pt x="69987" y="178043"/>
                  </a:lnTo>
                  <a:lnTo>
                    <a:pt x="70126" y="177195"/>
                  </a:lnTo>
                  <a:lnTo>
                    <a:pt x="70421" y="175320"/>
                  </a:lnTo>
                  <a:lnTo>
                    <a:pt x="70519" y="174638"/>
                  </a:lnTo>
                  <a:lnTo>
                    <a:pt x="70655" y="173785"/>
                  </a:lnTo>
                  <a:lnTo>
                    <a:pt x="70802" y="172923"/>
                  </a:lnTo>
                  <a:lnTo>
                    <a:pt x="71064" y="171219"/>
                  </a:lnTo>
                  <a:lnTo>
                    <a:pt x="71153" y="170698"/>
                  </a:lnTo>
                  <a:lnTo>
                    <a:pt x="71823" y="170804"/>
                  </a:lnTo>
                  <a:lnTo>
                    <a:pt x="72037" y="170825"/>
                  </a:lnTo>
                  <a:lnTo>
                    <a:pt x="72465" y="170849"/>
                  </a:lnTo>
                  <a:lnTo>
                    <a:pt x="72892" y="170850"/>
                  </a:lnTo>
                  <a:lnTo>
                    <a:pt x="73281" y="170834"/>
                  </a:lnTo>
                  <a:lnTo>
                    <a:pt x="73669" y="170795"/>
                  </a:lnTo>
                  <a:lnTo>
                    <a:pt x="73860" y="170763"/>
                  </a:lnTo>
                  <a:lnTo>
                    <a:pt x="74135" y="170696"/>
                  </a:lnTo>
                  <a:lnTo>
                    <a:pt x="74409" y="170609"/>
                  </a:lnTo>
                  <a:lnTo>
                    <a:pt x="74678" y="170505"/>
                  </a:lnTo>
                  <a:lnTo>
                    <a:pt x="74941" y="170389"/>
                  </a:lnTo>
                  <a:lnTo>
                    <a:pt x="75757" y="170407"/>
                  </a:lnTo>
                  <a:lnTo>
                    <a:pt x="75972" y="170286"/>
                  </a:lnTo>
                  <a:lnTo>
                    <a:pt x="76182" y="170156"/>
                  </a:lnTo>
                  <a:lnTo>
                    <a:pt x="76383" y="170014"/>
                  </a:lnTo>
                  <a:lnTo>
                    <a:pt x="76569" y="169858"/>
                  </a:lnTo>
                  <a:lnTo>
                    <a:pt x="76749" y="169681"/>
                  </a:lnTo>
                  <a:lnTo>
                    <a:pt x="76918" y="169489"/>
                  </a:lnTo>
                  <a:lnTo>
                    <a:pt x="77077" y="169284"/>
                  </a:lnTo>
                  <a:lnTo>
                    <a:pt x="77219" y="169070"/>
                  </a:lnTo>
                  <a:lnTo>
                    <a:pt x="77534" y="168874"/>
                  </a:lnTo>
                  <a:lnTo>
                    <a:pt x="78823" y="163456"/>
                  </a:lnTo>
                  <a:lnTo>
                    <a:pt x="79143" y="162835"/>
                  </a:lnTo>
                  <a:lnTo>
                    <a:pt x="79526" y="162017"/>
                  </a:lnTo>
                  <a:lnTo>
                    <a:pt x="79919" y="161204"/>
                  </a:lnTo>
                  <a:lnTo>
                    <a:pt x="80320" y="160394"/>
                  </a:lnTo>
                  <a:lnTo>
                    <a:pt x="80729" y="159588"/>
                  </a:lnTo>
                  <a:lnTo>
                    <a:pt x="81147" y="158787"/>
                  </a:lnTo>
                  <a:lnTo>
                    <a:pt x="81513" y="158104"/>
                  </a:lnTo>
                  <a:lnTo>
                    <a:pt x="82265" y="156750"/>
                  </a:lnTo>
                  <a:lnTo>
                    <a:pt x="83702" y="154211"/>
                  </a:lnTo>
                  <a:lnTo>
                    <a:pt x="84461" y="152880"/>
                  </a:lnTo>
                  <a:lnTo>
                    <a:pt x="85429" y="151207"/>
                  </a:lnTo>
                  <a:lnTo>
                    <a:pt x="86445" y="149801"/>
                  </a:lnTo>
                  <a:lnTo>
                    <a:pt x="87139" y="148877"/>
                  </a:lnTo>
                  <a:lnTo>
                    <a:pt x="87508" y="148399"/>
                  </a:lnTo>
                  <a:lnTo>
                    <a:pt x="88258" y="147453"/>
                  </a:lnTo>
                  <a:lnTo>
                    <a:pt x="89016" y="146514"/>
                  </a:lnTo>
                  <a:lnTo>
                    <a:pt x="89915" y="145422"/>
                  </a:lnTo>
                  <a:lnTo>
                    <a:pt x="90994" y="144148"/>
                  </a:lnTo>
                  <a:lnTo>
                    <a:pt x="91962" y="142993"/>
                  </a:lnTo>
                  <a:lnTo>
                    <a:pt x="92842" y="141890"/>
                  </a:lnTo>
                  <a:lnTo>
                    <a:pt x="93703" y="140771"/>
                  </a:lnTo>
                  <a:lnTo>
                    <a:pt x="94544" y="139637"/>
                  </a:lnTo>
                  <a:lnTo>
                    <a:pt x="95252" y="138646"/>
                  </a:lnTo>
                  <a:lnTo>
                    <a:pt x="95946" y="137642"/>
                  </a:lnTo>
                  <a:lnTo>
                    <a:pt x="96625" y="136628"/>
                  </a:lnTo>
                  <a:lnTo>
                    <a:pt x="97289" y="135603"/>
                  </a:lnTo>
                  <a:lnTo>
                    <a:pt x="97756" y="134857"/>
                  </a:lnTo>
                  <a:lnTo>
                    <a:pt x="97937" y="134570"/>
                  </a:lnTo>
                  <a:lnTo>
                    <a:pt x="98500" y="133646"/>
                  </a:lnTo>
                  <a:lnTo>
                    <a:pt x="99050" y="132714"/>
                  </a:lnTo>
                  <a:lnTo>
                    <a:pt x="99589" y="131775"/>
                  </a:lnTo>
                  <a:lnTo>
                    <a:pt x="100116" y="130829"/>
                  </a:lnTo>
                  <a:lnTo>
                    <a:pt x="100629" y="129876"/>
                  </a:lnTo>
                  <a:lnTo>
                    <a:pt x="101268" y="128715"/>
                  </a:lnTo>
                  <a:lnTo>
                    <a:pt x="101883" y="127542"/>
                  </a:lnTo>
                  <a:lnTo>
                    <a:pt x="102183" y="126951"/>
                  </a:lnTo>
                  <a:lnTo>
                    <a:pt x="102539" y="126230"/>
                  </a:lnTo>
                  <a:lnTo>
                    <a:pt x="102885" y="125505"/>
                  </a:lnTo>
                  <a:lnTo>
                    <a:pt x="103224" y="124775"/>
                  </a:lnTo>
                  <a:lnTo>
                    <a:pt x="103554" y="124042"/>
                  </a:lnTo>
                  <a:lnTo>
                    <a:pt x="103874" y="123305"/>
                  </a:lnTo>
                  <a:lnTo>
                    <a:pt x="104245" y="122416"/>
                  </a:lnTo>
                  <a:lnTo>
                    <a:pt x="104600" y="121520"/>
                  </a:lnTo>
                  <a:lnTo>
                    <a:pt x="104943" y="120619"/>
                  </a:lnTo>
                  <a:lnTo>
                    <a:pt x="105965" y="117842"/>
                  </a:lnTo>
                  <a:lnTo>
                    <a:pt x="106650" y="115895"/>
                  </a:lnTo>
                  <a:lnTo>
                    <a:pt x="107307" y="113939"/>
                  </a:lnTo>
                  <a:lnTo>
                    <a:pt x="107577" y="112893"/>
                  </a:lnTo>
                  <a:lnTo>
                    <a:pt x="107838" y="111845"/>
                  </a:lnTo>
                  <a:lnTo>
                    <a:pt x="108088" y="110795"/>
                  </a:lnTo>
                  <a:lnTo>
                    <a:pt x="108332" y="109743"/>
                  </a:lnTo>
                  <a:lnTo>
                    <a:pt x="108566" y="108688"/>
                  </a:lnTo>
                  <a:lnTo>
                    <a:pt x="108976" y="106722"/>
                  </a:lnTo>
                  <a:lnTo>
                    <a:pt x="109061" y="106291"/>
                  </a:lnTo>
                  <a:lnTo>
                    <a:pt x="109170" y="105736"/>
                  </a:lnTo>
                  <a:lnTo>
                    <a:pt x="109599" y="103459"/>
                  </a:lnTo>
                  <a:lnTo>
                    <a:pt x="109764" y="102488"/>
                  </a:lnTo>
                  <a:lnTo>
                    <a:pt x="109921" y="101516"/>
                  </a:lnTo>
                  <a:lnTo>
                    <a:pt x="109988" y="101028"/>
                  </a:lnTo>
                  <a:lnTo>
                    <a:pt x="110108" y="99994"/>
                  </a:lnTo>
                  <a:lnTo>
                    <a:pt x="110202" y="98957"/>
                  </a:lnTo>
                  <a:lnTo>
                    <a:pt x="110237" y="98437"/>
                  </a:lnTo>
                  <a:lnTo>
                    <a:pt x="110268" y="97777"/>
                  </a:lnTo>
                  <a:lnTo>
                    <a:pt x="110485" y="94100"/>
                  </a:lnTo>
                  <a:lnTo>
                    <a:pt x="110584" y="90819"/>
                  </a:lnTo>
                  <a:lnTo>
                    <a:pt x="110652" y="82857"/>
                  </a:lnTo>
                  <a:lnTo>
                    <a:pt x="110659" y="81986"/>
                  </a:lnTo>
                  <a:lnTo>
                    <a:pt x="110665" y="81224"/>
                  </a:lnTo>
                  <a:lnTo>
                    <a:pt x="110870" y="78732"/>
                  </a:lnTo>
                  <a:lnTo>
                    <a:pt x="110993" y="77426"/>
                  </a:lnTo>
                  <a:lnTo>
                    <a:pt x="111084" y="76556"/>
                  </a:lnTo>
                  <a:lnTo>
                    <a:pt x="111148" y="76148"/>
                  </a:lnTo>
                  <a:lnTo>
                    <a:pt x="111296" y="75326"/>
                  </a:lnTo>
                  <a:lnTo>
                    <a:pt x="111464" y="74507"/>
                  </a:lnTo>
                  <a:lnTo>
                    <a:pt x="111653" y="73693"/>
                  </a:lnTo>
                  <a:lnTo>
                    <a:pt x="111859" y="72884"/>
                  </a:lnTo>
                  <a:lnTo>
                    <a:pt x="112070" y="72144"/>
                  </a:lnTo>
                  <a:lnTo>
                    <a:pt x="112298" y="71408"/>
                  </a:lnTo>
                  <a:lnTo>
                    <a:pt x="112543" y="70677"/>
                  </a:lnTo>
                  <a:lnTo>
                    <a:pt x="112807" y="69952"/>
                  </a:lnTo>
                  <a:lnTo>
                    <a:pt x="113085" y="69236"/>
                  </a:lnTo>
                  <a:lnTo>
                    <a:pt x="113430" y="68434"/>
                  </a:lnTo>
                  <a:lnTo>
                    <a:pt x="113802" y="67643"/>
                  </a:lnTo>
                  <a:lnTo>
                    <a:pt x="114192" y="66860"/>
                  </a:lnTo>
                  <a:lnTo>
                    <a:pt x="115479" y="64329"/>
                  </a:lnTo>
                  <a:lnTo>
                    <a:pt x="115901" y="63520"/>
                  </a:lnTo>
                  <a:lnTo>
                    <a:pt x="116487" y="62396"/>
                  </a:lnTo>
                  <a:lnTo>
                    <a:pt x="117523" y="60478"/>
                  </a:lnTo>
                  <a:lnTo>
                    <a:pt x="118326" y="59074"/>
                  </a:lnTo>
                  <a:lnTo>
                    <a:pt x="118982" y="57892"/>
                  </a:lnTo>
                  <a:lnTo>
                    <a:pt x="120366" y="55312"/>
                  </a:lnTo>
                  <a:lnTo>
                    <a:pt x="120594" y="54865"/>
                  </a:lnTo>
                  <a:lnTo>
                    <a:pt x="120815" y="54414"/>
                  </a:lnTo>
                  <a:lnTo>
                    <a:pt x="121013" y="53982"/>
                  </a:lnTo>
                  <a:lnTo>
                    <a:pt x="121388" y="53110"/>
                  </a:lnTo>
                  <a:lnTo>
                    <a:pt x="122201" y="51118"/>
                  </a:lnTo>
                  <a:lnTo>
                    <a:pt x="122419" y="50558"/>
                  </a:lnTo>
                  <a:lnTo>
                    <a:pt x="122627" y="49995"/>
                  </a:lnTo>
                  <a:lnTo>
                    <a:pt x="122818" y="49426"/>
                  </a:lnTo>
                  <a:lnTo>
                    <a:pt x="122964" y="48952"/>
                  </a:lnTo>
                  <a:lnTo>
                    <a:pt x="123099" y="48476"/>
                  </a:lnTo>
                  <a:lnTo>
                    <a:pt x="123226" y="47997"/>
                  </a:lnTo>
                  <a:lnTo>
                    <a:pt x="123344" y="47516"/>
                  </a:lnTo>
                  <a:lnTo>
                    <a:pt x="123412" y="47223"/>
                  </a:lnTo>
                  <a:lnTo>
                    <a:pt x="123765" y="45704"/>
                  </a:lnTo>
                  <a:lnTo>
                    <a:pt x="123890" y="45128"/>
                  </a:lnTo>
                  <a:lnTo>
                    <a:pt x="124007" y="44482"/>
                  </a:lnTo>
                  <a:lnTo>
                    <a:pt x="124062" y="44122"/>
                  </a:lnTo>
                  <a:lnTo>
                    <a:pt x="124155" y="43401"/>
                  </a:lnTo>
                  <a:lnTo>
                    <a:pt x="124229" y="42637"/>
                  </a:lnTo>
                  <a:lnTo>
                    <a:pt x="124256" y="42233"/>
                  </a:lnTo>
                  <a:lnTo>
                    <a:pt x="124279" y="41759"/>
                  </a:lnTo>
                  <a:lnTo>
                    <a:pt x="124302" y="41020"/>
                  </a:lnTo>
                  <a:lnTo>
                    <a:pt x="124308" y="40153"/>
                  </a:lnTo>
                  <a:lnTo>
                    <a:pt x="124288" y="39286"/>
                  </a:lnTo>
                  <a:lnTo>
                    <a:pt x="124269" y="38853"/>
                  </a:lnTo>
                  <a:lnTo>
                    <a:pt x="124185" y="37897"/>
                  </a:lnTo>
                  <a:lnTo>
                    <a:pt x="124455" y="37718"/>
                  </a:lnTo>
                  <a:lnTo>
                    <a:pt x="125868" y="36650"/>
                  </a:lnTo>
                  <a:lnTo>
                    <a:pt x="127226" y="34830"/>
                  </a:lnTo>
                  <a:lnTo>
                    <a:pt x="127796" y="34020"/>
                  </a:lnTo>
                  <a:lnTo>
                    <a:pt x="128604" y="31918"/>
                  </a:lnTo>
                  <a:lnTo>
                    <a:pt x="129130" y="29745"/>
                  </a:lnTo>
                  <a:lnTo>
                    <a:pt x="129712" y="28254"/>
                  </a:lnTo>
                  <a:lnTo>
                    <a:pt x="129934" y="27644"/>
                  </a:lnTo>
                  <a:lnTo>
                    <a:pt x="130080" y="27167"/>
                  </a:lnTo>
                  <a:lnTo>
                    <a:pt x="130804" y="25542"/>
                  </a:lnTo>
                  <a:lnTo>
                    <a:pt x="131739" y="23989"/>
                  </a:lnTo>
                  <a:lnTo>
                    <a:pt x="131952" y="23788"/>
                  </a:lnTo>
                  <a:lnTo>
                    <a:pt x="132313" y="23178"/>
                  </a:lnTo>
                  <a:lnTo>
                    <a:pt x="132669" y="22778"/>
                  </a:lnTo>
                  <a:lnTo>
                    <a:pt x="133457" y="21701"/>
                  </a:lnTo>
                  <a:lnTo>
                    <a:pt x="135080" y="20500"/>
                  </a:lnTo>
                  <a:lnTo>
                    <a:pt x="136283" y="19633"/>
                  </a:lnTo>
                  <a:lnTo>
                    <a:pt x="137265" y="19238"/>
                  </a:lnTo>
                  <a:lnTo>
                    <a:pt x="138385" y="19190"/>
                  </a:lnTo>
                  <a:lnTo>
                    <a:pt x="138864" y="19609"/>
                  </a:lnTo>
                  <a:lnTo>
                    <a:pt x="139537" y="21191"/>
                  </a:lnTo>
                  <a:lnTo>
                    <a:pt x="139806" y="21606"/>
                  </a:lnTo>
                  <a:lnTo>
                    <a:pt x="140008" y="22087"/>
                  </a:lnTo>
                  <a:lnTo>
                    <a:pt x="140689" y="22983"/>
                  </a:lnTo>
                  <a:lnTo>
                    <a:pt x="141105" y="23264"/>
                  </a:lnTo>
                  <a:lnTo>
                    <a:pt x="141592" y="23274"/>
                  </a:lnTo>
                  <a:lnTo>
                    <a:pt x="141940" y="23345"/>
                  </a:lnTo>
                  <a:lnTo>
                    <a:pt x="143207" y="22821"/>
                  </a:lnTo>
                  <a:lnTo>
                    <a:pt x="144050" y="22430"/>
                  </a:lnTo>
                  <a:lnTo>
                    <a:pt x="144964" y="22101"/>
                  </a:lnTo>
                  <a:lnTo>
                    <a:pt x="146290" y="21920"/>
                  </a:lnTo>
                  <a:lnTo>
                    <a:pt x="146639" y="21997"/>
                  </a:lnTo>
                  <a:lnTo>
                    <a:pt x="147545" y="22011"/>
                  </a:lnTo>
                  <a:lnTo>
                    <a:pt x="148519" y="22302"/>
                  </a:lnTo>
                  <a:lnTo>
                    <a:pt x="148863" y="22583"/>
                  </a:lnTo>
                  <a:lnTo>
                    <a:pt x="150091" y="24170"/>
                  </a:lnTo>
                  <a:lnTo>
                    <a:pt x="150708" y="24865"/>
                  </a:lnTo>
                  <a:lnTo>
                    <a:pt x="151326" y="25423"/>
                  </a:lnTo>
                  <a:lnTo>
                    <a:pt x="152581" y="25442"/>
                  </a:lnTo>
                  <a:lnTo>
                    <a:pt x="153424" y="25251"/>
                  </a:lnTo>
                  <a:lnTo>
                    <a:pt x="154196" y="24856"/>
                  </a:lnTo>
                  <a:lnTo>
                    <a:pt x="154552" y="24522"/>
                  </a:lnTo>
                  <a:lnTo>
                    <a:pt x="155063" y="23164"/>
                  </a:lnTo>
                  <a:lnTo>
                    <a:pt x="155439" y="21534"/>
                  </a:lnTo>
                  <a:lnTo>
                    <a:pt x="155672" y="20243"/>
                  </a:lnTo>
                  <a:lnTo>
                    <a:pt x="156468" y="18618"/>
                  </a:lnTo>
                  <a:lnTo>
                    <a:pt x="157038" y="17808"/>
                  </a:lnTo>
                  <a:lnTo>
                    <a:pt x="157323" y="17608"/>
                  </a:lnTo>
                  <a:lnTo>
                    <a:pt x="157897" y="16664"/>
                  </a:lnTo>
                  <a:lnTo>
                    <a:pt x="158324" y="16192"/>
                  </a:lnTo>
                  <a:lnTo>
                    <a:pt x="159306" y="16002"/>
                  </a:lnTo>
                  <a:lnTo>
                    <a:pt x="160141" y="16021"/>
                  </a:lnTo>
                  <a:lnTo>
                    <a:pt x="162093" y="16254"/>
                  </a:lnTo>
                  <a:lnTo>
                    <a:pt x="163071" y="16068"/>
                  </a:lnTo>
                  <a:lnTo>
                    <a:pt x="163847" y="15606"/>
                  </a:lnTo>
                  <a:lnTo>
                    <a:pt x="166044" y="13733"/>
                  </a:lnTo>
                  <a:lnTo>
                    <a:pt x="166400" y="13328"/>
                  </a:lnTo>
                  <a:lnTo>
                    <a:pt x="168973" y="9826"/>
                  </a:lnTo>
                  <a:lnTo>
                    <a:pt x="169468" y="9492"/>
                  </a:lnTo>
                  <a:lnTo>
                    <a:pt x="169891" y="9020"/>
                  </a:lnTo>
                  <a:lnTo>
                    <a:pt x="171095" y="8020"/>
                  </a:lnTo>
                  <a:lnTo>
                    <a:pt x="172365" y="7291"/>
                  </a:lnTo>
                  <a:lnTo>
                    <a:pt x="172785" y="7091"/>
                  </a:lnTo>
                  <a:lnTo>
                    <a:pt x="173707" y="6423"/>
                  </a:lnTo>
                  <a:lnTo>
                    <a:pt x="175125" y="5222"/>
                  </a:lnTo>
                  <a:lnTo>
                    <a:pt x="175616" y="4956"/>
                  </a:lnTo>
                  <a:lnTo>
                    <a:pt x="176890" y="3888"/>
                  </a:lnTo>
                  <a:lnTo>
                    <a:pt x="177603" y="3078"/>
                  </a:lnTo>
                  <a:lnTo>
                    <a:pt x="178307" y="2683"/>
                  </a:lnTo>
                  <a:lnTo>
                    <a:pt x="179079" y="2425"/>
                  </a:lnTo>
                  <a:lnTo>
                    <a:pt x="180762" y="2044"/>
                  </a:lnTo>
                  <a:lnTo>
                    <a:pt x="183343" y="1882"/>
                  </a:lnTo>
                  <a:lnTo>
                    <a:pt x="188326" y="400"/>
                  </a:lnTo>
                  <a:lnTo>
                    <a:pt x="189031" y="0"/>
                  </a:lnTo>
                  <a:lnTo>
                    <a:pt x="189016" y="887"/>
                  </a:lnTo>
                  <a:lnTo>
                    <a:pt x="189072" y="1502"/>
                  </a:lnTo>
                  <a:lnTo>
                    <a:pt x="189341" y="2121"/>
                  </a:lnTo>
                  <a:lnTo>
                    <a:pt x="189753" y="2541"/>
                  </a:lnTo>
                  <a:lnTo>
                    <a:pt x="190236" y="2889"/>
                  </a:lnTo>
                  <a:lnTo>
                    <a:pt x="191194" y="3927"/>
                  </a:lnTo>
                  <a:lnTo>
                    <a:pt x="191807" y="4962"/>
                  </a:lnTo>
                  <a:lnTo>
                    <a:pt x="192132" y="6334"/>
                  </a:lnTo>
                  <a:lnTo>
                    <a:pt x="192045" y="7220"/>
                  </a:lnTo>
                  <a:lnTo>
                    <a:pt x="191894" y="8035"/>
                  </a:lnTo>
                  <a:lnTo>
                    <a:pt x="191451" y="9393"/>
                  </a:lnTo>
                  <a:lnTo>
                    <a:pt x="191016" y="10203"/>
                  </a:lnTo>
                  <a:lnTo>
                    <a:pt x="190156" y="11557"/>
                  </a:lnTo>
                  <a:lnTo>
                    <a:pt x="189579" y="12843"/>
                  </a:lnTo>
                  <a:lnTo>
                    <a:pt x="189345" y="14068"/>
                  </a:lnTo>
                  <a:lnTo>
                    <a:pt x="189333" y="14883"/>
                  </a:lnTo>
                  <a:lnTo>
                    <a:pt x="189582" y="16594"/>
                  </a:lnTo>
                  <a:lnTo>
                    <a:pt x="189974" y="17966"/>
                  </a:lnTo>
                  <a:lnTo>
                    <a:pt x="190101" y="18791"/>
                  </a:lnTo>
                  <a:lnTo>
                    <a:pt x="190081" y="20015"/>
                  </a:lnTo>
                  <a:lnTo>
                    <a:pt x="190212" y="20497"/>
                  </a:lnTo>
                  <a:lnTo>
                    <a:pt x="190188" y="21793"/>
                  </a:lnTo>
                  <a:lnTo>
                    <a:pt x="189753" y="22808"/>
                  </a:lnTo>
                  <a:lnTo>
                    <a:pt x="189329" y="23141"/>
                  </a:lnTo>
                  <a:lnTo>
                    <a:pt x="189044" y="23480"/>
                  </a:lnTo>
                  <a:lnTo>
                    <a:pt x="188684" y="24156"/>
                  </a:lnTo>
                  <a:lnTo>
                    <a:pt x="188672" y="24838"/>
                  </a:lnTo>
                  <a:lnTo>
                    <a:pt x="189119" y="27301"/>
                  </a:lnTo>
                  <a:lnTo>
                    <a:pt x="189250" y="27578"/>
                  </a:lnTo>
                  <a:lnTo>
                    <a:pt x="189309" y="28331"/>
                  </a:lnTo>
                  <a:lnTo>
                    <a:pt x="189436" y="29012"/>
                  </a:lnTo>
                  <a:lnTo>
                    <a:pt x="189428" y="29355"/>
                  </a:lnTo>
                  <a:lnTo>
                    <a:pt x="189761" y="30523"/>
                  </a:lnTo>
                  <a:lnTo>
                    <a:pt x="189753" y="30861"/>
                  </a:lnTo>
                  <a:lnTo>
                    <a:pt x="189816" y="31204"/>
                  </a:lnTo>
                  <a:lnTo>
                    <a:pt x="189812" y="31547"/>
                  </a:lnTo>
                  <a:lnTo>
                    <a:pt x="189875" y="31890"/>
                  </a:lnTo>
                  <a:lnTo>
                    <a:pt x="189864" y="32572"/>
                  </a:lnTo>
                  <a:lnTo>
                    <a:pt x="189927" y="32915"/>
                  </a:lnTo>
                  <a:lnTo>
                    <a:pt x="189923" y="33253"/>
                  </a:lnTo>
                  <a:lnTo>
                    <a:pt x="189986" y="33596"/>
                  </a:lnTo>
                  <a:lnTo>
                    <a:pt x="189978" y="33940"/>
                  </a:lnTo>
                  <a:lnTo>
                    <a:pt x="190046" y="34278"/>
                  </a:lnTo>
                  <a:lnTo>
                    <a:pt x="190026" y="35302"/>
                  </a:lnTo>
                  <a:lnTo>
                    <a:pt x="189729" y="36389"/>
                  </a:lnTo>
                  <a:lnTo>
                    <a:pt x="189222" y="37471"/>
                  </a:lnTo>
                  <a:lnTo>
                    <a:pt x="188708" y="38895"/>
                  </a:lnTo>
                  <a:lnTo>
                    <a:pt x="188696" y="39582"/>
                  </a:lnTo>
                  <a:lnTo>
                    <a:pt x="188620" y="39920"/>
                  </a:lnTo>
                  <a:lnTo>
                    <a:pt x="188684" y="40263"/>
                  </a:lnTo>
                  <a:lnTo>
                    <a:pt x="188680" y="40601"/>
                  </a:lnTo>
                  <a:lnTo>
                    <a:pt x="188874" y="41359"/>
                  </a:lnTo>
                  <a:lnTo>
                    <a:pt x="189697" y="42188"/>
                  </a:lnTo>
                  <a:lnTo>
                    <a:pt x="191008" y="43170"/>
                  </a:lnTo>
                  <a:lnTo>
                    <a:pt x="191839" y="43523"/>
                  </a:lnTo>
                  <a:lnTo>
                    <a:pt x="192737" y="43880"/>
                  </a:lnTo>
                  <a:lnTo>
                    <a:pt x="194052" y="44585"/>
                  </a:lnTo>
                  <a:lnTo>
                    <a:pt x="194808" y="45214"/>
                  </a:lnTo>
                  <a:lnTo>
                    <a:pt x="195354" y="46110"/>
                  </a:lnTo>
                  <a:lnTo>
                    <a:pt x="195552" y="46591"/>
                  </a:lnTo>
                  <a:lnTo>
                    <a:pt x="195532" y="47821"/>
                  </a:lnTo>
                  <a:lnTo>
                    <a:pt x="195596" y="48231"/>
                  </a:lnTo>
                  <a:lnTo>
                    <a:pt x="195588" y="48774"/>
                  </a:lnTo>
                  <a:lnTo>
                    <a:pt x="195786" y="49255"/>
                  </a:lnTo>
                  <a:lnTo>
                    <a:pt x="195920" y="49737"/>
                  </a:lnTo>
                  <a:lnTo>
                    <a:pt x="196182" y="50628"/>
                  </a:lnTo>
                  <a:lnTo>
                    <a:pt x="196993" y="52143"/>
                  </a:lnTo>
                  <a:lnTo>
                    <a:pt x="198090" y="53392"/>
                  </a:lnTo>
                  <a:lnTo>
                    <a:pt x="199174" y="55045"/>
                  </a:lnTo>
                  <a:lnTo>
                    <a:pt x="199376" y="55526"/>
                  </a:lnTo>
                  <a:lnTo>
                    <a:pt x="199780" y="56356"/>
                  </a:lnTo>
                  <a:lnTo>
                    <a:pt x="200053" y="56770"/>
                  </a:lnTo>
                  <a:lnTo>
                    <a:pt x="200180" y="57590"/>
                  </a:lnTo>
                  <a:lnTo>
                    <a:pt x="200647" y="58300"/>
                  </a:lnTo>
                  <a:lnTo>
                    <a:pt x="200750" y="58524"/>
                  </a:lnTo>
                  <a:lnTo>
                    <a:pt x="200833" y="58705"/>
                  </a:lnTo>
                  <a:lnTo>
                    <a:pt x="200940" y="58967"/>
                  </a:lnTo>
                  <a:lnTo>
                    <a:pt x="201007" y="59186"/>
                  </a:lnTo>
                  <a:lnTo>
                    <a:pt x="201023" y="60092"/>
                  </a:lnTo>
                  <a:lnTo>
                    <a:pt x="200983" y="60311"/>
                  </a:lnTo>
                  <a:lnTo>
                    <a:pt x="200655" y="61369"/>
                  </a:lnTo>
                  <a:lnTo>
                    <a:pt x="200180" y="62655"/>
                  </a:lnTo>
                  <a:lnTo>
                    <a:pt x="199970" y="63728"/>
                  </a:lnTo>
                  <a:lnTo>
                    <a:pt x="199804" y="65986"/>
                  </a:lnTo>
                  <a:lnTo>
                    <a:pt x="200053" y="66687"/>
                  </a:lnTo>
                  <a:lnTo>
                    <a:pt x="201161" y="67764"/>
                  </a:lnTo>
                  <a:lnTo>
                    <a:pt x="202630" y="68788"/>
                  </a:lnTo>
                  <a:lnTo>
                    <a:pt x="203964" y="71605"/>
                  </a:lnTo>
                  <a:lnTo>
                    <a:pt x="204610" y="72887"/>
                  </a:lnTo>
                  <a:lnTo>
                    <a:pt x="205294" y="75855"/>
                  </a:lnTo>
                  <a:lnTo>
                    <a:pt x="205746" y="77904"/>
                  </a:lnTo>
                  <a:lnTo>
                    <a:pt x="206149" y="79129"/>
                  </a:lnTo>
                  <a:lnTo>
                    <a:pt x="206573" y="80220"/>
                  </a:lnTo>
                  <a:lnTo>
                    <a:pt x="206739" y="81469"/>
                  </a:lnTo>
                  <a:lnTo>
                    <a:pt x="206755" y="81726"/>
                  </a:lnTo>
                  <a:lnTo>
                    <a:pt x="206838" y="82865"/>
                  </a:lnTo>
                  <a:lnTo>
                    <a:pt x="206902" y="83880"/>
                  </a:lnTo>
                  <a:lnTo>
                    <a:pt x="207167" y="85334"/>
                  </a:lnTo>
                  <a:lnTo>
                    <a:pt x="207638" y="87483"/>
                  </a:lnTo>
                  <a:lnTo>
                    <a:pt x="207705" y="88522"/>
                  </a:lnTo>
                  <a:lnTo>
                    <a:pt x="207875" y="89927"/>
                  </a:lnTo>
                  <a:lnTo>
                    <a:pt x="208081" y="90714"/>
                  </a:lnTo>
                  <a:lnTo>
                    <a:pt x="208331" y="91223"/>
                  </a:lnTo>
                  <a:lnTo>
                    <a:pt x="208544" y="91771"/>
                  </a:lnTo>
                  <a:lnTo>
                    <a:pt x="208635" y="92396"/>
                  </a:lnTo>
                  <a:lnTo>
                    <a:pt x="208592" y="93296"/>
                  </a:lnTo>
                  <a:lnTo>
                    <a:pt x="208449" y="93887"/>
                  </a:lnTo>
                  <a:lnTo>
                    <a:pt x="208117" y="94426"/>
                  </a:lnTo>
                  <a:lnTo>
                    <a:pt x="207654" y="94998"/>
                  </a:lnTo>
                  <a:lnTo>
                    <a:pt x="207297" y="95550"/>
                  </a:lnTo>
                  <a:lnTo>
                    <a:pt x="207107" y="95994"/>
                  </a:lnTo>
                  <a:lnTo>
                    <a:pt x="207143" y="96818"/>
                  </a:lnTo>
                  <a:lnTo>
                    <a:pt x="207143" y="97437"/>
                  </a:lnTo>
                  <a:lnTo>
                    <a:pt x="207127" y="98190"/>
                  </a:lnTo>
                  <a:lnTo>
                    <a:pt x="207064" y="98767"/>
                  </a:lnTo>
                  <a:lnTo>
                    <a:pt x="207060" y="98967"/>
                  </a:lnTo>
                  <a:lnTo>
                    <a:pt x="207040" y="99458"/>
                  </a:lnTo>
                  <a:lnTo>
                    <a:pt x="207044" y="100664"/>
                  </a:lnTo>
                  <a:lnTo>
                    <a:pt x="207464" y="102250"/>
                  </a:lnTo>
                  <a:lnTo>
                    <a:pt x="208188" y="103994"/>
                  </a:lnTo>
                  <a:lnTo>
                    <a:pt x="208968" y="105824"/>
                  </a:lnTo>
                  <a:lnTo>
                    <a:pt x="209514" y="106997"/>
                  </a:lnTo>
                  <a:lnTo>
                    <a:pt x="209780" y="107754"/>
                  </a:lnTo>
                  <a:lnTo>
                    <a:pt x="210108" y="108560"/>
                  </a:lnTo>
                  <a:lnTo>
                    <a:pt x="210460" y="109527"/>
                  </a:lnTo>
                  <a:lnTo>
                    <a:pt x="210833" y="110385"/>
                  </a:lnTo>
                  <a:lnTo>
                    <a:pt x="211066" y="111157"/>
                  </a:lnTo>
                  <a:lnTo>
                    <a:pt x="211533" y="111914"/>
                  </a:lnTo>
                  <a:lnTo>
                    <a:pt x="212246" y="112834"/>
                  </a:lnTo>
                  <a:lnTo>
                    <a:pt x="213101" y="113878"/>
                  </a:lnTo>
                  <a:lnTo>
                    <a:pt x="213643" y="114588"/>
                  </a:lnTo>
                  <a:lnTo>
                    <a:pt x="213833" y="115069"/>
                  </a:lnTo>
                  <a:lnTo>
                    <a:pt x="214102" y="115732"/>
                  </a:lnTo>
                  <a:lnTo>
                    <a:pt x="214178" y="115913"/>
                  </a:lnTo>
                  <a:lnTo>
                    <a:pt x="214253" y="116218"/>
                  </a:lnTo>
                  <a:lnTo>
                    <a:pt x="214467" y="116489"/>
                  </a:lnTo>
                  <a:lnTo>
                    <a:pt x="214538" y="116737"/>
                  </a:lnTo>
                  <a:lnTo>
                    <a:pt x="214668" y="116990"/>
                  </a:lnTo>
                  <a:lnTo>
                    <a:pt x="214811" y="117190"/>
                  </a:lnTo>
                  <a:lnTo>
                    <a:pt x="215005" y="117561"/>
                  </a:lnTo>
                  <a:lnTo>
                    <a:pt x="215143" y="117919"/>
                  </a:lnTo>
                  <a:lnTo>
                    <a:pt x="215215" y="118138"/>
                  </a:lnTo>
                  <a:lnTo>
                    <a:pt x="215219" y="118319"/>
                  </a:lnTo>
                  <a:lnTo>
                    <a:pt x="215250" y="118681"/>
                  </a:lnTo>
                  <a:lnTo>
                    <a:pt x="215326" y="119015"/>
                  </a:lnTo>
                  <a:lnTo>
                    <a:pt x="215373" y="119210"/>
                  </a:lnTo>
                  <a:lnTo>
                    <a:pt x="215373" y="119401"/>
                  </a:lnTo>
                  <a:lnTo>
                    <a:pt x="215290" y="119744"/>
                  </a:lnTo>
                  <a:lnTo>
                    <a:pt x="215290" y="120063"/>
                  </a:lnTo>
                  <a:lnTo>
                    <a:pt x="215310" y="120297"/>
                  </a:lnTo>
                  <a:lnTo>
                    <a:pt x="215393" y="120549"/>
                  </a:lnTo>
                  <a:lnTo>
                    <a:pt x="215413" y="120788"/>
                  </a:lnTo>
                  <a:lnTo>
                    <a:pt x="215436" y="121102"/>
                  </a:lnTo>
                  <a:lnTo>
                    <a:pt x="215531" y="121555"/>
                  </a:lnTo>
                  <a:lnTo>
                    <a:pt x="215595" y="121936"/>
                  </a:lnTo>
                  <a:lnTo>
                    <a:pt x="215591" y="122455"/>
                  </a:lnTo>
                  <a:lnTo>
                    <a:pt x="215512" y="122884"/>
                  </a:lnTo>
                  <a:lnTo>
                    <a:pt x="215496" y="123623"/>
                  </a:lnTo>
                  <a:lnTo>
                    <a:pt x="215425" y="124214"/>
                  </a:lnTo>
                  <a:lnTo>
                    <a:pt x="215452" y="124924"/>
                  </a:lnTo>
                  <a:lnTo>
                    <a:pt x="215448" y="125624"/>
                  </a:lnTo>
                  <a:lnTo>
                    <a:pt x="215472" y="125944"/>
                  </a:lnTo>
                  <a:lnTo>
                    <a:pt x="215483" y="126141"/>
                  </a:lnTo>
                  <a:lnTo>
                    <a:pt x="215496" y="126363"/>
                  </a:lnTo>
                  <a:lnTo>
                    <a:pt x="215619" y="126954"/>
                  </a:lnTo>
                  <a:lnTo>
                    <a:pt x="215666" y="127254"/>
                  </a:lnTo>
                  <a:lnTo>
                    <a:pt x="215520" y="128093"/>
                  </a:lnTo>
                  <a:lnTo>
                    <a:pt x="215531" y="128860"/>
                  </a:lnTo>
                  <a:lnTo>
                    <a:pt x="215587" y="129141"/>
                  </a:lnTo>
                  <a:lnTo>
                    <a:pt x="215622" y="129451"/>
                  </a:lnTo>
                  <a:lnTo>
                    <a:pt x="215650" y="130166"/>
                  </a:lnTo>
                  <a:lnTo>
                    <a:pt x="215658" y="130590"/>
                  </a:lnTo>
                  <a:lnTo>
                    <a:pt x="215516" y="130957"/>
                  </a:lnTo>
                  <a:lnTo>
                    <a:pt x="215302" y="131152"/>
                  </a:lnTo>
                  <a:lnTo>
                    <a:pt x="215215" y="131357"/>
                  </a:lnTo>
                  <a:lnTo>
                    <a:pt x="215151" y="131557"/>
                  </a:lnTo>
                  <a:lnTo>
                    <a:pt x="214961" y="131772"/>
                  </a:lnTo>
                  <a:lnTo>
                    <a:pt x="214803" y="132096"/>
                  </a:lnTo>
                  <a:lnTo>
                    <a:pt x="214752" y="132262"/>
                  </a:lnTo>
                  <a:lnTo>
                    <a:pt x="214613" y="132501"/>
                  </a:lnTo>
                  <a:lnTo>
                    <a:pt x="214447" y="132715"/>
                  </a:lnTo>
                  <a:lnTo>
                    <a:pt x="214427" y="133082"/>
                  </a:lnTo>
                  <a:lnTo>
                    <a:pt x="214308" y="133416"/>
                  </a:lnTo>
                  <a:lnTo>
                    <a:pt x="214277" y="133778"/>
                  </a:lnTo>
                  <a:lnTo>
                    <a:pt x="214154" y="133930"/>
                  </a:lnTo>
                  <a:lnTo>
                    <a:pt x="214003" y="134064"/>
                  </a:lnTo>
                  <a:lnTo>
                    <a:pt x="213841" y="134331"/>
                  </a:lnTo>
                  <a:lnTo>
                    <a:pt x="213841" y="134664"/>
                  </a:lnTo>
                  <a:lnTo>
                    <a:pt x="213639" y="135002"/>
                  </a:lnTo>
                  <a:lnTo>
                    <a:pt x="213453" y="135241"/>
                  </a:lnTo>
                  <a:lnTo>
                    <a:pt x="213232" y="135503"/>
                  </a:lnTo>
                  <a:lnTo>
                    <a:pt x="213137" y="135641"/>
                  </a:lnTo>
                  <a:lnTo>
                    <a:pt x="213053" y="135789"/>
                  </a:lnTo>
                  <a:lnTo>
                    <a:pt x="213057" y="136108"/>
                  </a:lnTo>
                  <a:lnTo>
                    <a:pt x="212974" y="136685"/>
                  </a:lnTo>
                  <a:lnTo>
                    <a:pt x="212958" y="137085"/>
                  </a:lnTo>
                  <a:lnTo>
                    <a:pt x="212824" y="137585"/>
                  </a:lnTo>
                  <a:lnTo>
                    <a:pt x="212780" y="137762"/>
                  </a:lnTo>
                  <a:lnTo>
                    <a:pt x="212713" y="138038"/>
                  </a:lnTo>
                  <a:lnTo>
                    <a:pt x="212713" y="138548"/>
                  </a:lnTo>
                  <a:lnTo>
                    <a:pt x="212618" y="139439"/>
                  </a:lnTo>
                  <a:lnTo>
                    <a:pt x="212511" y="139825"/>
                  </a:lnTo>
                  <a:lnTo>
                    <a:pt x="212309" y="140292"/>
                  </a:lnTo>
                  <a:lnTo>
                    <a:pt x="212194" y="140788"/>
                  </a:lnTo>
                  <a:lnTo>
                    <a:pt x="212123" y="141302"/>
                  </a:lnTo>
                  <a:lnTo>
                    <a:pt x="212182" y="142012"/>
                  </a:lnTo>
                  <a:lnTo>
                    <a:pt x="212408" y="142536"/>
                  </a:lnTo>
                  <a:lnTo>
                    <a:pt x="212479" y="143094"/>
                  </a:lnTo>
                  <a:lnTo>
                    <a:pt x="212586" y="143723"/>
                  </a:lnTo>
                  <a:lnTo>
                    <a:pt x="212551" y="144538"/>
                  </a:lnTo>
                  <a:lnTo>
                    <a:pt x="212602" y="144695"/>
                  </a:lnTo>
                  <a:lnTo>
                    <a:pt x="212642" y="144991"/>
                  </a:lnTo>
                  <a:lnTo>
                    <a:pt x="212650" y="145238"/>
                  </a:lnTo>
                  <a:lnTo>
                    <a:pt x="212737" y="145524"/>
                  </a:lnTo>
                  <a:lnTo>
                    <a:pt x="212788" y="145763"/>
                  </a:lnTo>
                  <a:lnTo>
                    <a:pt x="212832" y="145944"/>
                  </a:lnTo>
                  <a:lnTo>
                    <a:pt x="212792" y="146239"/>
                  </a:lnTo>
                  <a:lnTo>
                    <a:pt x="212796" y="146854"/>
                  </a:lnTo>
                  <a:lnTo>
                    <a:pt x="212792" y="147097"/>
                  </a:lnTo>
                  <a:lnTo>
                    <a:pt x="212792" y="147373"/>
                  </a:lnTo>
                  <a:lnTo>
                    <a:pt x="212689" y="147578"/>
                  </a:lnTo>
                  <a:lnTo>
                    <a:pt x="212594" y="147793"/>
                  </a:lnTo>
                  <a:lnTo>
                    <a:pt x="212460" y="147902"/>
                  </a:lnTo>
                  <a:lnTo>
                    <a:pt x="212368" y="148098"/>
                  </a:lnTo>
                  <a:lnTo>
                    <a:pt x="212317" y="148393"/>
                  </a:lnTo>
                  <a:lnTo>
                    <a:pt x="212317" y="148641"/>
                  </a:lnTo>
                  <a:lnTo>
                    <a:pt x="212258" y="148932"/>
                  </a:lnTo>
                  <a:lnTo>
                    <a:pt x="212226" y="149198"/>
                  </a:lnTo>
                  <a:lnTo>
                    <a:pt x="212135" y="149432"/>
                  </a:lnTo>
                  <a:lnTo>
                    <a:pt x="212115" y="149727"/>
                  </a:lnTo>
                  <a:lnTo>
                    <a:pt x="212115" y="150309"/>
                  </a:lnTo>
                  <a:lnTo>
                    <a:pt x="211929" y="150780"/>
                  </a:lnTo>
                  <a:lnTo>
                    <a:pt x="211858" y="150995"/>
                  </a:lnTo>
                  <a:lnTo>
                    <a:pt x="211810" y="151309"/>
                  </a:lnTo>
                  <a:lnTo>
                    <a:pt x="211664" y="151610"/>
                  </a:lnTo>
                  <a:lnTo>
                    <a:pt x="211573" y="151915"/>
                  </a:lnTo>
                  <a:lnTo>
                    <a:pt x="211525" y="152148"/>
                  </a:lnTo>
                  <a:lnTo>
                    <a:pt x="211529" y="152396"/>
                  </a:lnTo>
                  <a:lnTo>
                    <a:pt x="211300" y="152348"/>
                  </a:lnTo>
                  <a:lnTo>
                    <a:pt x="208639" y="151929"/>
                  </a:lnTo>
                  <a:lnTo>
                    <a:pt x="208438" y="153220"/>
                  </a:lnTo>
                  <a:lnTo>
                    <a:pt x="208180" y="154902"/>
                  </a:lnTo>
                  <a:lnTo>
                    <a:pt x="198422" y="153363"/>
                  </a:lnTo>
                  <a:lnTo>
                    <a:pt x="197483" y="153218"/>
                  </a:lnTo>
                  <a:lnTo>
                    <a:pt x="197250" y="153198"/>
                  </a:lnTo>
                  <a:lnTo>
                    <a:pt x="196914" y="155203"/>
                  </a:lnTo>
                  <a:lnTo>
                    <a:pt x="193418" y="154717"/>
                  </a:lnTo>
                  <a:lnTo>
                    <a:pt x="193082" y="153949"/>
                  </a:lnTo>
                  <a:lnTo>
                    <a:pt x="192124" y="153816"/>
                  </a:lnTo>
                  <a:lnTo>
                    <a:pt x="190711" y="153349"/>
                  </a:lnTo>
                  <a:lnTo>
                    <a:pt x="189772" y="153868"/>
                  </a:lnTo>
                  <a:lnTo>
                    <a:pt x="188644" y="153740"/>
                  </a:lnTo>
                  <a:lnTo>
                    <a:pt x="186677" y="153301"/>
                  </a:lnTo>
                  <a:lnTo>
                    <a:pt x="186590" y="153697"/>
                  </a:lnTo>
                  <a:lnTo>
                    <a:pt x="186388" y="154574"/>
                  </a:lnTo>
                  <a:lnTo>
                    <a:pt x="186099" y="155860"/>
                  </a:lnTo>
                  <a:lnTo>
                    <a:pt x="185885" y="155808"/>
                  </a:lnTo>
                  <a:lnTo>
                    <a:pt x="184420" y="155479"/>
                  </a:lnTo>
                  <a:lnTo>
                    <a:pt x="181071" y="154712"/>
                  </a:lnTo>
                  <a:lnTo>
                    <a:pt x="181499" y="152825"/>
                  </a:lnTo>
                  <a:lnTo>
                    <a:pt x="180660" y="152639"/>
                  </a:lnTo>
                  <a:lnTo>
                    <a:pt x="180576" y="153020"/>
                  </a:lnTo>
                  <a:lnTo>
                    <a:pt x="179801" y="152844"/>
                  </a:lnTo>
                  <a:lnTo>
                    <a:pt x="179919" y="152005"/>
                  </a:lnTo>
                  <a:lnTo>
                    <a:pt x="178245" y="151638"/>
                  </a:lnTo>
                  <a:lnTo>
                    <a:pt x="177905" y="151251"/>
                  </a:lnTo>
                  <a:lnTo>
                    <a:pt x="177516" y="150962"/>
                  </a:lnTo>
                  <a:lnTo>
                    <a:pt x="175834" y="150576"/>
                  </a:lnTo>
                  <a:lnTo>
                    <a:pt x="175525" y="151991"/>
                  </a:lnTo>
                  <a:lnTo>
                    <a:pt x="174674" y="151800"/>
                  </a:lnTo>
                  <a:lnTo>
                    <a:pt x="174361" y="153206"/>
                  </a:lnTo>
                  <a:lnTo>
                    <a:pt x="171088" y="152458"/>
                  </a:lnTo>
                  <a:lnTo>
                    <a:pt x="170177" y="152253"/>
                  </a:lnTo>
                  <a:lnTo>
                    <a:pt x="169896" y="153978"/>
                  </a:lnTo>
                  <a:lnTo>
                    <a:pt x="167604" y="153592"/>
                  </a:lnTo>
                  <a:lnTo>
                    <a:pt x="165446" y="153235"/>
                  </a:lnTo>
                  <a:lnTo>
                    <a:pt x="165037" y="153212"/>
                  </a:lnTo>
                  <a:lnTo>
                    <a:pt x="164681" y="156132"/>
                  </a:lnTo>
                  <a:lnTo>
                    <a:pt x="164159" y="155997"/>
                  </a:lnTo>
                  <a:lnTo>
                    <a:pt x="162398" y="155698"/>
                  </a:lnTo>
                  <a:lnTo>
                    <a:pt x="162093" y="157409"/>
                  </a:lnTo>
                  <a:lnTo>
                    <a:pt x="161781" y="158229"/>
                  </a:lnTo>
                  <a:lnTo>
                    <a:pt x="161475" y="159058"/>
                  </a:lnTo>
                  <a:lnTo>
                    <a:pt x="161016" y="160734"/>
                  </a:lnTo>
                  <a:lnTo>
                    <a:pt x="160548" y="162421"/>
                  </a:lnTo>
                  <a:lnTo>
                    <a:pt x="160647" y="164216"/>
                  </a:lnTo>
                  <a:lnTo>
                    <a:pt x="160582" y="164509"/>
                  </a:lnTo>
                  <a:lnTo>
                    <a:pt x="163078" y="164959"/>
                  </a:lnTo>
                  <a:lnTo>
                    <a:pt x="162811" y="166675"/>
                  </a:lnTo>
                  <a:lnTo>
                    <a:pt x="162331" y="166658"/>
                  </a:lnTo>
                  <a:lnTo>
                    <a:pt x="160791" y="166416"/>
                  </a:lnTo>
                  <a:lnTo>
                    <a:pt x="159223" y="166158"/>
                  </a:lnTo>
                  <a:lnTo>
                    <a:pt x="158899" y="166110"/>
                  </a:lnTo>
                  <a:lnTo>
                    <a:pt x="157751" y="165925"/>
                  </a:lnTo>
                  <a:lnTo>
                    <a:pt x="157691" y="166306"/>
                  </a:lnTo>
                  <a:lnTo>
                    <a:pt x="157668" y="166439"/>
                  </a:lnTo>
                  <a:lnTo>
                    <a:pt x="156821" y="166649"/>
                  </a:lnTo>
                  <a:lnTo>
                    <a:pt x="156662" y="167635"/>
                  </a:lnTo>
                  <a:lnTo>
                    <a:pt x="156417" y="169108"/>
                  </a:lnTo>
                  <a:lnTo>
                    <a:pt x="156381" y="169294"/>
                  </a:lnTo>
                  <a:lnTo>
                    <a:pt x="156346" y="169522"/>
                  </a:lnTo>
                  <a:lnTo>
                    <a:pt x="156266" y="169961"/>
                  </a:lnTo>
                  <a:lnTo>
                    <a:pt x="155859" y="172401"/>
                  </a:lnTo>
                  <a:lnTo>
                    <a:pt x="155732" y="173173"/>
                  </a:lnTo>
                  <a:lnTo>
                    <a:pt x="158840" y="173673"/>
                  </a:lnTo>
                  <a:lnTo>
                    <a:pt x="158574" y="175279"/>
                  </a:lnTo>
                  <a:lnTo>
                    <a:pt x="158848" y="175657"/>
                  </a:lnTo>
                  <a:lnTo>
                    <a:pt x="158855" y="175856"/>
                  </a:lnTo>
                  <a:lnTo>
                    <a:pt x="158487" y="177976"/>
                  </a:lnTo>
                  <a:lnTo>
                    <a:pt x="156517" y="177655"/>
                  </a:lnTo>
                  <a:lnTo>
                    <a:pt x="156265" y="179141"/>
                  </a:lnTo>
                  <a:lnTo>
                    <a:pt x="155940" y="179817"/>
                  </a:lnTo>
                  <a:lnTo>
                    <a:pt x="155570" y="179758"/>
                  </a:lnTo>
                  <a:lnTo>
                    <a:pt x="155209" y="181755"/>
                  </a:lnTo>
                  <a:lnTo>
                    <a:pt x="158024" y="182217"/>
                  </a:lnTo>
                  <a:lnTo>
                    <a:pt x="157810" y="183494"/>
                  </a:lnTo>
                  <a:lnTo>
                    <a:pt x="157513" y="185305"/>
                  </a:lnTo>
                  <a:lnTo>
                    <a:pt x="157345" y="185599"/>
                  </a:lnTo>
                  <a:lnTo>
                    <a:pt x="157026" y="185877"/>
                  </a:lnTo>
                  <a:lnTo>
                    <a:pt x="156646" y="188141"/>
                  </a:lnTo>
                  <a:lnTo>
                    <a:pt x="155625" y="187969"/>
                  </a:lnTo>
                  <a:lnTo>
                    <a:pt x="155439" y="189089"/>
                  </a:lnTo>
                  <a:lnTo>
                    <a:pt x="153974" y="188836"/>
                  </a:lnTo>
                  <a:lnTo>
                    <a:pt x="153852" y="189584"/>
                  </a:lnTo>
                  <a:lnTo>
                    <a:pt x="153725" y="190328"/>
                  </a:lnTo>
                  <a:lnTo>
                    <a:pt x="157395" y="190952"/>
                  </a:lnTo>
                  <a:lnTo>
                    <a:pt x="157078" y="192901"/>
                  </a:lnTo>
                  <a:lnTo>
                    <a:pt x="156942" y="193177"/>
                  </a:lnTo>
                  <a:lnTo>
                    <a:pt x="156690" y="193363"/>
                  </a:lnTo>
                  <a:lnTo>
                    <a:pt x="156468" y="194731"/>
                  </a:lnTo>
                  <a:lnTo>
                    <a:pt x="153016" y="194140"/>
                  </a:lnTo>
                  <a:lnTo>
                    <a:pt x="152676" y="196151"/>
                  </a:lnTo>
                  <a:lnTo>
                    <a:pt x="155997" y="196732"/>
                  </a:lnTo>
                  <a:lnTo>
                    <a:pt x="155680" y="198624"/>
                  </a:lnTo>
                  <a:lnTo>
                    <a:pt x="155790" y="198893"/>
                  </a:lnTo>
                  <a:lnTo>
                    <a:pt x="155867" y="199096"/>
                  </a:lnTo>
                  <a:lnTo>
                    <a:pt x="155617" y="200631"/>
                  </a:lnTo>
                  <a:lnTo>
                    <a:pt x="154639" y="201522"/>
                  </a:lnTo>
                  <a:lnTo>
                    <a:pt x="153725" y="201360"/>
                  </a:lnTo>
                  <a:lnTo>
                    <a:pt x="153590" y="202217"/>
                  </a:lnTo>
                  <a:lnTo>
                    <a:pt x="153115" y="205139"/>
                  </a:lnTo>
                  <a:lnTo>
                    <a:pt x="154568" y="205382"/>
                  </a:lnTo>
                  <a:lnTo>
                    <a:pt x="154220" y="207469"/>
                  </a:lnTo>
                  <a:lnTo>
                    <a:pt x="153941" y="207887"/>
                  </a:lnTo>
                  <a:lnTo>
                    <a:pt x="153404" y="208217"/>
                  </a:lnTo>
                  <a:lnTo>
                    <a:pt x="153119" y="210347"/>
                  </a:lnTo>
                  <a:lnTo>
                    <a:pt x="149200" y="209723"/>
                  </a:lnTo>
                  <a:lnTo>
                    <a:pt x="148278" y="209580"/>
                  </a:lnTo>
                  <a:lnTo>
                    <a:pt x="145040" y="209065"/>
                  </a:lnTo>
                  <a:lnTo>
                    <a:pt x="144699" y="209039"/>
                  </a:lnTo>
                  <a:lnTo>
                    <a:pt x="144596" y="209442"/>
                  </a:lnTo>
                  <a:lnTo>
                    <a:pt x="144208" y="211877"/>
                  </a:lnTo>
                  <a:lnTo>
                    <a:pt x="145598" y="212096"/>
                  </a:lnTo>
                  <a:lnTo>
                    <a:pt x="145396" y="213497"/>
                  </a:lnTo>
                  <a:lnTo>
                    <a:pt x="145966" y="213568"/>
                  </a:lnTo>
                  <a:lnTo>
                    <a:pt x="145649" y="215131"/>
                  </a:lnTo>
                  <a:lnTo>
                    <a:pt x="145480" y="216060"/>
                  </a:lnTo>
                  <a:lnTo>
                    <a:pt x="145061" y="216001"/>
                  </a:lnTo>
                  <a:lnTo>
                    <a:pt x="144940" y="217130"/>
                  </a:lnTo>
                  <a:lnTo>
                    <a:pt x="144301" y="217507"/>
                  </a:lnTo>
                  <a:lnTo>
                    <a:pt x="143615" y="218044"/>
                  </a:lnTo>
                  <a:lnTo>
                    <a:pt x="143261" y="217984"/>
                  </a:lnTo>
                  <a:lnTo>
                    <a:pt x="143072" y="219263"/>
                  </a:lnTo>
                  <a:lnTo>
                    <a:pt x="142934" y="220149"/>
                  </a:lnTo>
                  <a:lnTo>
                    <a:pt x="142866" y="220602"/>
                  </a:lnTo>
                  <a:lnTo>
                    <a:pt x="144473" y="220835"/>
                  </a:lnTo>
                  <a:lnTo>
                    <a:pt x="144058" y="223456"/>
                  </a:lnTo>
                  <a:lnTo>
                    <a:pt x="143084" y="223309"/>
                  </a:lnTo>
                  <a:lnTo>
                    <a:pt x="142862" y="224695"/>
                  </a:lnTo>
                  <a:lnTo>
                    <a:pt x="142015" y="226120"/>
                  </a:lnTo>
                  <a:lnTo>
                    <a:pt x="141626" y="226398"/>
                  </a:lnTo>
                  <a:lnTo>
                    <a:pt x="140556" y="224845"/>
                  </a:lnTo>
                  <a:lnTo>
                    <a:pt x="140155" y="224328"/>
                  </a:lnTo>
                  <a:lnTo>
                    <a:pt x="138658" y="222360"/>
                  </a:lnTo>
                  <a:lnTo>
                    <a:pt x="136501" y="220178"/>
                  </a:lnTo>
                  <a:lnTo>
                    <a:pt x="135325" y="219296"/>
                  </a:lnTo>
                  <a:lnTo>
                    <a:pt x="133866" y="218227"/>
                  </a:lnTo>
                  <a:lnTo>
                    <a:pt x="129948" y="222278"/>
                  </a:lnTo>
                  <a:lnTo>
                    <a:pt x="128516" y="223757"/>
                  </a:lnTo>
                  <a:lnTo>
                    <a:pt x="126842" y="224271"/>
                  </a:lnTo>
                  <a:lnTo>
                    <a:pt x="125101" y="226076"/>
                  </a:lnTo>
                  <a:lnTo>
                    <a:pt x="114236" y="237280"/>
                  </a:lnTo>
                  <a:lnTo>
                    <a:pt x="112274" y="239301"/>
                  </a:lnTo>
                  <a:lnTo>
                    <a:pt x="112812" y="239825"/>
                  </a:lnTo>
                  <a:lnTo>
                    <a:pt x="112202" y="240697"/>
                  </a:lnTo>
                  <a:lnTo>
                    <a:pt x="109891" y="243075"/>
                  </a:lnTo>
                  <a:lnTo>
                    <a:pt x="109507" y="243476"/>
                  </a:lnTo>
                  <a:lnTo>
                    <a:pt x="109356" y="243800"/>
                  </a:lnTo>
                  <a:lnTo>
                    <a:pt x="108448" y="245735"/>
                  </a:lnTo>
                  <a:lnTo>
                    <a:pt x="106700" y="247664"/>
                  </a:lnTo>
                  <a:lnTo>
                    <a:pt x="105113" y="249323"/>
                  </a:lnTo>
                  <a:lnTo>
                    <a:pt x="104458" y="249989"/>
                  </a:lnTo>
                  <a:lnTo>
                    <a:pt x="103333" y="251158"/>
                  </a:lnTo>
                  <a:lnTo>
                    <a:pt x="101500" y="253108"/>
                  </a:lnTo>
                  <a:lnTo>
                    <a:pt x="101767" y="253321"/>
                  </a:lnTo>
                  <a:lnTo>
                    <a:pt x="102318" y="253864"/>
                  </a:lnTo>
                  <a:lnTo>
                    <a:pt x="102884" y="254412"/>
                  </a:lnTo>
                  <a:lnTo>
                    <a:pt x="103450" y="254969"/>
                  </a:lnTo>
                  <a:lnTo>
                    <a:pt x="102900" y="255537"/>
                  </a:lnTo>
                  <a:lnTo>
                    <a:pt x="101736" y="256747"/>
                  </a:lnTo>
                  <a:lnTo>
                    <a:pt x="99871" y="258691"/>
                  </a:lnTo>
                  <a:lnTo>
                    <a:pt x="96554" y="255460"/>
                  </a:lnTo>
                  <a:lnTo>
                    <a:pt x="95992" y="254917"/>
                  </a:lnTo>
                  <a:lnTo>
                    <a:pt x="95434" y="254369"/>
                  </a:lnTo>
                  <a:lnTo>
                    <a:pt x="89971" y="249056"/>
                  </a:lnTo>
                  <a:lnTo>
                    <a:pt x="87753" y="247015"/>
                  </a:lnTo>
                  <a:lnTo>
                    <a:pt x="83257" y="253191"/>
                  </a:lnTo>
                  <a:lnTo>
                    <a:pt x="80161" y="257444"/>
                  </a:lnTo>
                  <a:lnTo>
                    <a:pt x="69698" y="270766"/>
                  </a:lnTo>
                  <a:lnTo>
                    <a:pt x="70300" y="271376"/>
                  </a:lnTo>
                  <a:lnTo>
                    <a:pt x="64433" y="273535"/>
                  </a:lnTo>
                  <a:lnTo>
                    <a:pt x="64457" y="272801"/>
                  </a:lnTo>
                  <a:lnTo>
                    <a:pt x="63198" y="272458"/>
                  </a:lnTo>
                  <a:lnTo>
                    <a:pt x="61884" y="274064"/>
                  </a:lnTo>
                  <a:lnTo>
                    <a:pt x="61488" y="275856"/>
                  </a:lnTo>
                  <a:lnTo>
                    <a:pt x="58875" y="276404"/>
                  </a:lnTo>
                  <a:lnTo>
                    <a:pt x="53349" y="277567"/>
                  </a:lnTo>
                  <a:lnTo>
                    <a:pt x="52957" y="277705"/>
                  </a:lnTo>
                  <a:lnTo>
                    <a:pt x="49121" y="279144"/>
                  </a:lnTo>
                  <a:lnTo>
                    <a:pt x="48282" y="279449"/>
                  </a:lnTo>
                  <a:lnTo>
                    <a:pt x="47451" y="279744"/>
                  </a:lnTo>
                  <a:lnTo>
                    <a:pt x="45784" y="280354"/>
                  </a:lnTo>
                  <a:lnTo>
                    <a:pt x="44931" y="280647"/>
                  </a:lnTo>
                  <a:lnTo>
                    <a:pt x="43064" y="281331"/>
                  </a:lnTo>
                  <a:lnTo>
                    <a:pt x="41604" y="281860"/>
                  </a:lnTo>
                  <a:lnTo>
                    <a:pt x="39399" y="282666"/>
                  </a:lnTo>
                  <a:lnTo>
                    <a:pt x="36447" y="283734"/>
                  </a:lnTo>
                  <a:lnTo>
                    <a:pt x="35714" y="283996"/>
                  </a:lnTo>
                  <a:lnTo>
                    <a:pt x="35104" y="284219"/>
                  </a:lnTo>
                  <a:lnTo>
                    <a:pt x="34383" y="284491"/>
                  </a:lnTo>
                  <a:lnTo>
                    <a:pt x="31438" y="285558"/>
                  </a:lnTo>
                  <a:lnTo>
                    <a:pt x="30701" y="285830"/>
                  </a:lnTo>
                  <a:lnTo>
                    <a:pt x="29965" y="286092"/>
                  </a:lnTo>
                  <a:lnTo>
                    <a:pt x="29233" y="286363"/>
                  </a:lnTo>
                  <a:lnTo>
                    <a:pt x="27760" y="286897"/>
                  </a:lnTo>
                  <a:lnTo>
                    <a:pt x="26933" y="287178"/>
                  </a:lnTo>
                  <a:lnTo>
                    <a:pt x="24839" y="287945"/>
                  </a:lnTo>
                  <a:lnTo>
                    <a:pt x="24102" y="288227"/>
                  </a:lnTo>
                  <a:lnTo>
                    <a:pt x="23263" y="288503"/>
                  </a:lnTo>
                  <a:lnTo>
                    <a:pt x="11403" y="292825"/>
                  </a:lnTo>
                  <a:lnTo>
                    <a:pt x="10993" y="293158"/>
                  </a:lnTo>
                  <a:lnTo>
                    <a:pt x="10166" y="292529"/>
                  </a:lnTo>
                  <a:lnTo>
                    <a:pt x="9892" y="292181"/>
                  </a:lnTo>
                  <a:lnTo>
                    <a:pt x="8028" y="291057"/>
                  </a:lnTo>
                  <a:lnTo>
                    <a:pt x="7751" y="290780"/>
                  </a:lnTo>
                  <a:lnTo>
                    <a:pt x="6579" y="290009"/>
                  </a:lnTo>
                  <a:lnTo>
                    <a:pt x="6235" y="289661"/>
                  </a:lnTo>
                  <a:lnTo>
                    <a:pt x="5823" y="289380"/>
                  </a:lnTo>
                  <a:lnTo>
                    <a:pt x="5550" y="288965"/>
                  </a:lnTo>
                  <a:lnTo>
                    <a:pt x="4865" y="288202"/>
                  </a:lnTo>
                  <a:lnTo>
                    <a:pt x="3076" y="286668"/>
                  </a:lnTo>
                  <a:lnTo>
                    <a:pt x="3183" y="284690"/>
                  </a:lnTo>
                  <a:lnTo>
                    <a:pt x="3555" y="283404"/>
                  </a:lnTo>
                  <a:lnTo>
                    <a:pt x="3871" y="281221"/>
                  </a:lnTo>
                  <a:lnTo>
                    <a:pt x="3891" y="280135"/>
                  </a:lnTo>
                  <a:lnTo>
                    <a:pt x="3852" y="278424"/>
                  </a:lnTo>
                  <a:lnTo>
                    <a:pt x="3859" y="277948"/>
                  </a:lnTo>
                  <a:lnTo>
                    <a:pt x="3767" y="277291"/>
                  </a:lnTo>
                  <a:lnTo>
                    <a:pt x="3772" y="275012"/>
                  </a:lnTo>
                  <a:lnTo>
                    <a:pt x="4208" y="274202"/>
                  </a:lnTo>
                  <a:lnTo>
                    <a:pt x="4560" y="273868"/>
                  </a:lnTo>
                  <a:lnTo>
                    <a:pt x="4778" y="273392"/>
                  </a:lnTo>
                  <a:lnTo>
                    <a:pt x="5205" y="272992"/>
                  </a:lnTo>
                  <a:lnTo>
                    <a:pt x="5423" y="272515"/>
                  </a:lnTo>
                  <a:lnTo>
                    <a:pt x="8055" y="269699"/>
                  </a:lnTo>
                  <a:lnTo>
                    <a:pt x="8550" y="269432"/>
                  </a:lnTo>
                  <a:lnTo>
                    <a:pt x="8142" y="268221"/>
                  </a:lnTo>
                  <a:lnTo>
                    <a:pt x="7751" y="267302"/>
                  </a:lnTo>
                  <a:lnTo>
                    <a:pt x="7553" y="266616"/>
                  </a:lnTo>
                  <a:lnTo>
                    <a:pt x="7284" y="265929"/>
                  </a:lnTo>
                  <a:lnTo>
                    <a:pt x="7220" y="265520"/>
                  </a:lnTo>
                  <a:lnTo>
                    <a:pt x="6820" y="264557"/>
                  </a:lnTo>
                  <a:lnTo>
                    <a:pt x="6413" y="263866"/>
                  </a:lnTo>
                  <a:lnTo>
                    <a:pt x="5526" y="262689"/>
                  </a:lnTo>
                  <a:lnTo>
                    <a:pt x="5051" y="261865"/>
                  </a:lnTo>
                  <a:lnTo>
                    <a:pt x="4295" y="261236"/>
                  </a:lnTo>
                  <a:lnTo>
                    <a:pt x="3107" y="260149"/>
                  </a:lnTo>
                  <a:lnTo>
                    <a:pt x="1627" y="258324"/>
                  </a:lnTo>
                  <a:lnTo>
                    <a:pt x="1148" y="257633"/>
                  </a:lnTo>
                  <a:lnTo>
                    <a:pt x="681" y="256532"/>
                  </a:lnTo>
                  <a:lnTo>
                    <a:pt x="562" y="255298"/>
                  </a:lnTo>
                  <a:lnTo>
                    <a:pt x="233" y="254135"/>
                  </a:lnTo>
                  <a:lnTo>
                    <a:pt x="170" y="253792"/>
                  </a:lnTo>
                  <a:lnTo>
                    <a:pt x="182" y="252973"/>
                  </a:lnTo>
                  <a:lnTo>
                    <a:pt x="118" y="252630"/>
                  </a:lnTo>
                  <a:lnTo>
                    <a:pt x="162" y="250242"/>
                  </a:lnTo>
                  <a:lnTo>
                    <a:pt x="106" y="249494"/>
                  </a:lnTo>
                  <a:lnTo>
                    <a:pt x="130" y="248060"/>
                  </a:lnTo>
                  <a:lnTo>
                    <a:pt x="0" y="247716"/>
                  </a:lnTo>
                  <a:lnTo>
                    <a:pt x="154" y="246692"/>
                  </a:lnTo>
                  <a:lnTo>
                    <a:pt x="162" y="246354"/>
                  </a:lnTo>
                  <a:lnTo>
                    <a:pt x="98" y="246011"/>
                  </a:lnTo>
                  <a:lnTo>
                    <a:pt x="110" y="245329"/>
                  </a:lnTo>
                  <a:lnTo>
                    <a:pt x="47" y="244986"/>
                  </a:lnTo>
                  <a:lnTo>
                    <a:pt x="55" y="244576"/>
                  </a:lnTo>
                  <a:lnTo>
                    <a:pt x="7" y="243142"/>
                  </a:lnTo>
                  <a:lnTo>
                    <a:pt x="158" y="242599"/>
                  </a:lnTo>
                  <a:lnTo>
                    <a:pt x="957" y="240907"/>
                  </a:lnTo>
                  <a:lnTo>
                    <a:pt x="1322" y="240025"/>
                  </a:lnTo>
                  <a:lnTo>
                    <a:pt x="1626" y="239520"/>
                  </a:lnTo>
                  <a:lnTo>
                    <a:pt x="1895" y="239082"/>
                  </a:lnTo>
                  <a:lnTo>
                    <a:pt x="2830" y="237528"/>
                  </a:lnTo>
                  <a:lnTo>
                    <a:pt x="3764" y="236246"/>
                  </a:lnTo>
                  <a:lnTo>
                    <a:pt x="4960" y="235584"/>
                  </a:lnTo>
                  <a:lnTo>
                    <a:pt x="7204" y="235079"/>
                  </a:lnTo>
                  <a:lnTo>
                    <a:pt x="8601" y="234969"/>
                  </a:lnTo>
                  <a:lnTo>
                    <a:pt x="9306" y="234707"/>
                  </a:lnTo>
                  <a:lnTo>
                    <a:pt x="10029" y="233558"/>
                  </a:lnTo>
                  <a:lnTo>
                    <a:pt x="10322" y="232690"/>
                  </a:lnTo>
                  <a:lnTo>
                    <a:pt x="10335" y="232544"/>
                  </a:lnTo>
                  <a:lnTo>
                    <a:pt x="10362" y="231656"/>
                  </a:lnTo>
                  <a:lnTo>
                    <a:pt x="10485" y="230645"/>
                  </a:lnTo>
                  <a:lnTo>
                    <a:pt x="10636" y="229876"/>
                  </a:lnTo>
                  <a:lnTo>
                    <a:pt x="10664" y="229682"/>
                  </a:lnTo>
                  <a:lnTo>
                    <a:pt x="10683" y="229513"/>
                  </a:lnTo>
                  <a:lnTo>
                    <a:pt x="10677" y="229218"/>
                  </a:lnTo>
                  <a:lnTo>
                    <a:pt x="10624" y="228831"/>
                  </a:lnTo>
                  <a:lnTo>
                    <a:pt x="10543" y="228419"/>
                  </a:lnTo>
                  <a:lnTo>
                    <a:pt x="10453" y="228192"/>
                  </a:lnTo>
                  <a:lnTo>
                    <a:pt x="9899" y="227471"/>
                  </a:lnTo>
                  <a:lnTo>
                    <a:pt x="9657" y="227222"/>
                  </a:lnTo>
                  <a:lnTo>
                    <a:pt x="9500" y="226995"/>
                  </a:lnTo>
                  <a:lnTo>
                    <a:pt x="9322" y="226613"/>
                  </a:lnTo>
                  <a:lnTo>
                    <a:pt x="9332" y="226315"/>
                  </a:lnTo>
                  <a:lnTo>
                    <a:pt x="9362" y="226167"/>
                  </a:lnTo>
                  <a:lnTo>
                    <a:pt x="9402" y="225949"/>
                  </a:lnTo>
                  <a:lnTo>
                    <a:pt x="9442" y="225816"/>
                  </a:lnTo>
                  <a:lnTo>
                    <a:pt x="9546" y="225522"/>
                  </a:lnTo>
                  <a:lnTo>
                    <a:pt x="9615" y="225301"/>
                  </a:lnTo>
                  <a:lnTo>
                    <a:pt x="9731" y="225009"/>
                  </a:lnTo>
                  <a:lnTo>
                    <a:pt x="9855" y="224629"/>
                  </a:lnTo>
                  <a:lnTo>
                    <a:pt x="9950" y="224272"/>
                  </a:lnTo>
                  <a:lnTo>
                    <a:pt x="10002" y="224126"/>
                  </a:lnTo>
                  <a:lnTo>
                    <a:pt x="10089" y="223922"/>
                  </a:lnTo>
                  <a:lnTo>
                    <a:pt x="10147" y="223668"/>
                  </a:lnTo>
                  <a:lnTo>
                    <a:pt x="10328" y="223323"/>
                  </a:lnTo>
                  <a:lnTo>
                    <a:pt x="10422" y="223009"/>
                  </a:lnTo>
                  <a:lnTo>
                    <a:pt x="10448" y="222806"/>
                  </a:lnTo>
                  <a:lnTo>
                    <a:pt x="10412" y="222470"/>
                  </a:lnTo>
                  <a:lnTo>
                    <a:pt x="10332" y="222173"/>
                  </a:lnTo>
                  <a:lnTo>
                    <a:pt x="10241" y="221953"/>
                  </a:lnTo>
                  <a:lnTo>
                    <a:pt x="10124" y="221704"/>
                  </a:lnTo>
                  <a:lnTo>
                    <a:pt x="9818" y="221321"/>
                  </a:lnTo>
                  <a:lnTo>
                    <a:pt x="9687" y="221196"/>
                  </a:lnTo>
                  <a:lnTo>
                    <a:pt x="9492" y="221018"/>
                  </a:lnTo>
                  <a:lnTo>
                    <a:pt x="9313" y="220862"/>
                  </a:lnTo>
                  <a:lnTo>
                    <a:pt x="9181" y="220616"/>
                  </a:lnTo>
                  <a:lnTo>
                    <a:pt x="9130" y="220337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0" name="pg180"/>
            <p:cNvSpPr/>
            <p:nvPr/>
          </p:nvSpPr>
          <p:spPr>
            <a:xfrm>
              <a:off x="6458951" y="4404348"/>
              <a:ext cx="112173" cy="153102"/>
            </a:xfrm>
            <a:custGeom>
              <a:avLst/>
              <a:gdLst/>
              <a:ahLst/>
              <a:cxnLst/>
              <a:rect l="0" t="0" r="0" b="0"/>
              <a:pathLst>
                <a:path w="112173" h="153102">
                  <a:moveTo>
                    <a:pt x="50963" y="7246"/>
                  </a:moveTo>
                  <a:lnTo>
                    <a:pt x="54490" y="7303"/>
                  </a:lnTo>
                  <a:lnTo>
                    <a:pt x="55298" y="7054"/>
                  </a:lnTo>
                  <a:lnTo>
                    <a:pt x="56030" y="7262"/>
                  </a:lnTo>
                  <a:lnTo>
                    <a:pt x="57331" y="8545"/>
                  </a:lnTo>
                  <a:lnTo>
                    <a:pt x="57332" y="8755"/>
                  </a:lnTo>
                  <a:lnTo>
                    <a:pt x="57359" y="9069"/>
                  </a:lnTo>
                  <a:lnTo>
                    <a:pt x="57440" y="9481"/>
                  </a:lnTo>
                  <a:lnTo>
                    <a:pt x="57634" y="9719"/>
                  </a:lnTo>
                  <a:lnTo>
                    <a:pt x="57688" y="10001"/>
                  </a:lnTo>
                  <a:lnTo>
                    <a:pt x="57891" y="10290"/>
                  </a:lnTo>
                  <a:lnTo>
                    <a:pt x="57983" y="10462"/>
                  </a:lnTo>
                  <a:lnTo>
                    <a:pt x="58521" y="11473"/>
                  </a:lnTo>
                  <a:lnTo>
                    <a:pt x="58655" y="11496"/>
                  </a:lnTo>
                  <a:lnTo>
                    <a:pt x="58836" y="11517"/>
                  </a:lnTo>
                  <a:lnTo>
                    <a:pt x="59488" y="11670"/>
                  </a:lnTo>
                  <a:lnTo>
                    <a:pt x="59682" y="11468"/>
                  </a:lnTo>
                  <a:lnTo>
                    <a:pt x="59924" y="11397"/>
                  </a:lnTo>
                  <a:lnTo>
                    <a:pt x="60154" y="11337"/>
                  </a:lnTo>
                  <a:lnTo>
                    <a:pt x="60831" y="11350"/>
                  </a:lnTo>
                  <a:lnTo>
                    <a:pt x="61201" y="11353"/>
                  </a:lnTo>
                  <a:lnTo>
                    <a:pt x="61518" y="11342"/>
                  </a:lnTo>
                  <a:lnTo>
                    <a:pt x="61650" y="11346"/>
                  </a:lnTo>
                  <a:lnTo>
                    <a:pt x="61837" y="11370"/>
                  </a:lnTo>
                  <a:lnTo>
                    <a:pt x="62132" y="11425"/>
                  </a:lnTo>
                  <a:lnTo>
                    <a:pt x="62280" y="11442"/>
                  </a:lnTo>
                  <a:lnTo>
                    <a:pt x="62539" y="11403"/>
                  </a:lnTo>
                  <a:lnTo>
                    <a:pt x="62953" y="11450"/>
                  </a:lnTo>
                  <a:lnTo>
                    <a:pt x="63432" y="11505"/>
                  </a:lnTo>
                  <a:lnTo>
                    <a:pt x="63717" y="11472"/>
                  </a:lnTo>
                  <a:lnTo>
                    <a:pt x="64954" y="12170"/>
                  </a:lnTo>
                  <a:lnTo>
                    <a:pt x="65772" y="12506"/>
                  </a:lnTo>
                  <a:lnTo>
                    <a:pt x="65995" y="12737"/>
                  </a:lnTo>
                  <a:lnTo>
                    <a:pt x="66104" y="13028"/>
                  </a:lnTo>
                  <a:lnTo>
                    <a:pt x="66782" y="13426"/>
                  </a:lnTo>
                  <a:lnTo>
                    <a:pt x="66923" y="13339"/>
                  </a:lnTo>
                  <a:lnTo>
                    <a:pt x="67198" y="13079"/>
                  </a:lnTo>
                  <a:lnTo>
                    <a:pt x="67827" y="12552"/>
                  </a:lnTo>
                  <a:lnTo>
                    <a:pt x="67839" y="12385"/>
                  </a:lnTo>
                  <a:lnTo>
                    <a:pt x="68194" y="12260"/>
                  </a:lnTo>
                  <a:lnTo>
                    <a:pt x="68670" y="12328"/>
                  </a:lnTo>
                  <a:lnTo>
                    <a:pt x="68876" y="12280"/>
                  </a:lnTo>
                  <a:lnTo>
                    <a:pt x="70349" y="11446"/>
                  </a:lnTo>
                  <a:lnTo>
                    <a:pt x="70861" y="10951"/>
                  </a:lnTo>
                  <a:lnTo>
                    <a:pt x="71122" y="10750"/>
                  </a:lnTo>
                  <a:lnTo>
                    <a:pt x="71615" y="10384"/>
                  </a:lnTo>
                  <a:lnTo>
                    <a:pt x="71798" y="10242"/>
                  </a:lnTo>
                  <a:lnTo>
                    <a:pt x="71999" y="10009"/>
                  </a:lnTo>
                  <a:lnTo>
                    <a:pt x="72483" y="9983"/>
                  </a:lnTo>
                  <a:lnTo>
                    <a:pt x="72705" y="9978"/>
                  </a:lnTo>
                  <a:lnTo>
                    <a:pt x="73118" y="9929"/>
                  </a:lnTo>
                  <a:lnTo>
                    <a:pt x="73581" y="9881"/>
                  </a:lnTo>
                  <a:lnTo>
                    <a:pt x="73748" y="9928"/>
                  </a:lnTo>
                  <a:lnTo>
                    <a:pt x="73957" y="9970"/>
                  </a:lnTo>
                  <a:lnTo>
                    <a:pt x="74100" y="9976"/>
                  </a:lnTo>
                  <a:lnTo>
                    <a:pt x="74314" y="9899"/>
                  </a:lnTo>
                  <a:lnTo>
                    <a:pt x="74526" y="9792"/>
                  </a:lnTo>
                  <a:lnTo>
                    <a:pt x="74794" y="9753"/>
                  </a:lnTo>
                  <a:lnTo>
                    <a:pt x="75217" y="9629"/>
                  </a:lnTo>
                  <a:lnTo>
                    <a:pt x="75477" y="9596"/>
                  </a:lnTo>
                  <a:lnTo>
                    <a:pt x="75636" y="9587"/>
                  </a:lnTo>
                  <a:lnTo>
                    <a:pt x="75911" y="9583"/>
                  </a:lnTo>
                  <a:lnTo>
                    <a:pt x="76176" y="9515"/>
                  </a:lnTo>
                  <a:lnTo>
                    <a:pt x="76305" y="9515"/>
                  </a:lnTo>
                  <a:lnTo>
                    <a:pt x="76518" y="9592"/>
                  </a:lnTo>
                  <a:lnTo>
                    <a:pt x="76685" y="9600"/>
                  </a:lnTo>
                  <a:lnTo>
                    <a:pt x="76920" y="9611"/>
                  </a:lnTo>
                  <a:lnTo>
                    <a:pt x="77026" y="9391"/>
                  </a:lnTo>
                  <a:lnTo>
                    <a:pt x="77060" y="9258"/>
                  </a:lnTo>
                  <a:lnTo>
                    <a:pt x="77265" y="9357"/>
                  </a:lnTo>
                  <a:lnTo>
                    <a:pt x="77609" y="9459"/>
                  </a:lnTo>
                  <a:lnTo>
                    <a:pt x="77916" y="9467"/>
                  </a:lnTo>
                  <a:lnTo>
                    <a:pt x="77872" y="9673"/>
                  </a:lnTo>
                  <a:lnTo>
                    <a:pt x="78048" y="9671"/>
                  </a:lnTo>
                  <a:lnTo>
                    <a:pt x="78308" y="9722"/>
                  </a:lnTo>
                  <a:lnTo>
                    <a:pt x="78519" y="9744"/>
                  </a:lnTo>
                  <a:lnTo>
                    <a:pt x="78756" y="9779"/>
                  </a:lnTo>
                  <a:lnTo>
                    <a:pt x="78974" y="9838"/>
                  </a:lnTo>
                  <a:lnTo>
                    <a:pt x="79156" y="9901"/>
                  </a:lnTo>
                  <a:lnTo>
                    <a:pt x="79327" y="9952"/>
                  </a:lnTo>
                  <a:lnTo>
                    <a:pt x="79575" y="9985"/>
                  </a:lnTo>
                  <a:lnTo>
                    <a:pt x="80066" y="9948"/>
                  </a:lnTo>
                  <a:lnTo>
                    <a:pt x="80199" y="9883"/>
                  </a:lnTo>
                  <a:lnTo>
                    <a:pt x="80671" y="9770"/>
                  </a:lnTo>
                  <a:lnTo>
                    <a:pt x="81147" y="9717"/>
                  </a:lnTo>
                  <a:lnTo>
                    <a:pt x="81647" y="9738"/>
                  </a:lnTo>
                  <a:lnTo>
                    <a:pt x="81799" y="9743"/>
                  </a:lnTo>
                  <a:lnTo>
                    <a:pt x="82119" y="9644"/>
                  </a:lnTo>
                  <a:lnTo>
                    <a:pt x="82493" y="9570"/>
                  </a:lnTo>
                  <a:lnTo>
                    <a:pt x="82636" y="9545"/>
                  </a:lnTo>
                  <a:lnTo>
                    <a:pt x="82961" y="9506"/>
                  </a:lnTo>
                  <a:lnTo>
                    <a:pt x="83145" y="9505"/>
                  </a:lnTo>
                  <a:lnTo>
                    <a:pt x="83568" y="9594"/>
                  </a:lnTo>
                  <a:lnTo>
                    <a:pt x="83653" y="9788"/>
                  </a:lnTo>
                  <a:lnTo>
                    <a:pt x="83700" y="9918"/>
                  </a:lnTo>
                  <a:lnTo>
                    <a:pt x="83704" y="10103"/>
                  </a:lnTo>
                  <a:lnTo>
                    <a:pt x="83765" y="10399"/>
                  </a:lnTo>
                  <a:lnTo>
                    <a:pt x="83735" y="10687"/>
                  </a:lnTo>
                  <a:lnTo>
                    <a:pt x="83668" y="11400"/>
                  </a:lnTo>
                  <a:lnTo>
                    <a:pt x="83497" y="11688"/>
                  </a:lnTo>
                  <a:lnTo>
                    <a:pt x="83349" y="11786"/>
                  </a:lnTo>
                  <a:lnTo>
                    <a:pt x="83235" y="12043"/>
                  </a:lnTo>
                  <a:lnTo>
                    <a:pt x="82799" y="12299"/>
                  </a:lnTo>
                  <a:lnTo>
                    <a:pt x="82028" y="12722"/>
                  </a:lnTo>
                  <a:lnTo>
                    <a:pt x="81894" y="12855"/>
                  </a:lnTo>
                  <a:lnTo>
                    <a:pt x="81783" y="13023"/>
                  </a:lnTo>
                  <a:lnTo>
                    <a:pt x="81616" y="13178"/>
                  </a:lnTo>
                  <a:lnTo>
                    <a:pt x="81395" y="13335"/>
                  </a:lnTo>
                  <a:lnTo>
                    <a:pt x="81233" y="13457"/>
                  </a:lnTo>
                  <a:lnTo>
                    <a:pt x="81083" y="13668"/>
                  </a:lnTo>
                  <a:lnTo>
                    <a:pt x="80946" y="13676"/>
                  </a:lnTo>
                  <a:lnTo>
                    <a:pt x="80705" y="13942"/>
                  </a:lnTo>
                  <a:lnTo>
                    <a:pt x="80530" y="14191"/>
                  </a:lnTo>
                  <a:lnTo>
                    <a:pt x="80379" y="14500"/>
                  </a:lnTo>
                  <a:lnTo>
                    <a:pt x="80279" y="14737"/>
                  </a:lnTo>
                  <a:lnTo>
                    <a:pt x="80130" y="14888"/>
                  </a:lnTo>
                  <a:lnTo>
                    <a:pt x="80016" y="15068"/>
                  </a:lnTo>
                  <a:lnTo>
                    <a:pt x="79994" y="15242"/>
                  </a:lnTo>
                  <a:lnTo>
                    <a:pt x="79996" y="15388"/>
                  </a:lnTo>
                  <a:lnTo>
                    <a:pt x="79966" y="15553"/>
                  </a:lnTo>
                  <a:lnTo>
                    <a:pt x="79883" y="15786"/>
                  </a:lnTo>
                  <a:lnTo>
                    <a:pt x="79813" y="15956"/>
                  </a:lnTo>
                  <a:lnTo>
                    <a:pt x="79788" y="16124"/>
                  </a:lnTo>
                  <a:lnTo>
                    <a:pt x="79669" y="16528"/>
                  </a:lnTo>
                  <a:lnTo>
                    <a:pt x="79340" y="16879"/>
                  </a:lnTo>
                  <a:lnTo>
                    <a:pt x="79021" y="17524"/>
                  </a:lnTo>
                  <a:lnTo>
                    <a:pt x="78821" y="17912"/>
                  </a:lnTo>
                  <a:lnTo>
                    <a:pt x="78783" y="18075"/>
                  </a:lnTo>
                  <a:lnTo>
                    <a:pt x="78658" y="18548"/>
                  </a:lnTo>
                  <a:lnTo>
                    <a:pt x="78432" y="18745"/>
                  </a:lnTo>
                  <a:lnTo>
                    <a:pt x="78355" y="18923"/>
                  </a:lnTo>
                  <a:lnTo>
                    <a:pt x="78347" y="19223"/>
                  </a:lnTo>
                  <a:lnTo>
                    <a:pt x="78294" y="19552"/>
                  </a:lnTo>
                  <a:lnTo>
                    <a:pt x="78002" y="20472"/>
                  </a:lnTo>
                  <a:lnTo>
                    <a:pt x="77733" y="20862"/>
                  </a:lnTo>
                  <a:lnTo>
                    <a:pt x="77620" y="21033"/>
                  </a:lnTo>
                  <a:lnTo>
                    <a:pt x="77573" y="21248"/>
                  </a:lnTo>
                  <a:lnTo>
                    <a:pt x="77497" y="21504"/>
                  </a:lnTo>
                  <a:lnTo>
                    <a:pt x="77339" y="21823"/>
                  </a:lnTo>
                  <a:lnTo>
                    <a:pt x="77167" y="22157"/>
                  </a:lnTo>
                  <a:lnTo>
                    <a:pt x="77066" y="22288"/>
                  </a:lnTo>
                  <a:lnTo>
                    <a:pt x="76694" y="22850"/>
                  </a:lnTo>
                  <a:lnTo>
                    <a:pt x="76518" y="23011"/>
                  </a:lnTo>
                  <a:lnTo>
                    <a:pt x="76433" y="23230"/>
                  </a:lnTo>
                  <a:lnTo>
                    <a:pt x="79312" y="26885"/>
                  </a:lnTo>
                  <a:lnTo>
                    <a:pt x="80154" y="26716"/>
                  </a:lnTo>
                  <a:lnTo>
                    <a:pt x="80723" y="26637"/>
                  </a:lnTo>
                  <a:lnTo>
                    <a:pt x="81278" y="26588"/>
                  </a:lnTo>
                  <a:lnTo>
                    <a:pt x="81874" y="26681"/>
                  </a:lnTo>
                  <a:lnTo>
                    <a:pt x="82388" y="26881"/>
                  </a:lnTo>
                  <a:lnTo>
                    <a:pt x="82966" y="27133"/>
                  </a:lnTo>
                  <a:lnTo>
                    <a:pt x="83382" y="27291"/>
                  </a:lnTo>
                  <a:lnTo>
                    <a:pt x="83677" y="27428"/>
                  </a:lnTo>
                  <a:lnTo>
                    <a:pt x="84032" y="27509"/>
                  </a:lnTo>
                  <a:lnTo>
                    <a:pt x="84314" y="27452"/>
                  </a:lnTo>
                  <a:lnTo>
                    <a:pt x="84347" y="26975"/>
                  </a:lnTo>
                  <a:lnTo>
                    <a:pt x="84223" y="26571"/>
                  </a:lnTo>
                  <a:lnTo>
                    <a:pt x="84183" y="26291"/>
                  </a:lnTo>
                  <a:lnTo>
                    <a:pt x="84156" y="26136"/>
                  </a:lnTo>
                  <a:lnTo>
                    <a:pt x="84060" y="25661"/>
                  </a:lnTo>
                  <a:lnTo>
                    <a:pt x="83980" y="25001"/>
                  </a:lnTo>
                  <a:lnTo>
                    <a:pt x="83913" y="24342"/>
                  </a:lnTo>
                  <a:lnTo>
                    <a:pt x="83881" y="23660"/>
                  </a:lnTo>
                  <a:lnTo>
                    <a:pt x="83963" y="22978"/>
                  </a:lnTo>
                  <a:lnTo>
                    <a:pt x="84116" y="22252"/>
                  </a:lnTo>
                  <a:lnTo>
                    <a:pt x="84233" y="21596"/>
                  </a:lnTo>
                  <a:lnTo>
                    <a:pt x="84300" y="21195"/>
                  </a:lnTo>
                  <a:lnTo>
                    <a:pt x="84424" y="20831"/>
                  </a:lnTo>
                  <a:lnTo>
                    <a:pt x="84576" y="20525"/>
                  </a:lnTo>
                  <a:lnTo>
                    <a:pt x="84777" y="20265"/>
                  </a:lnTo>
                  <a:lnTo>
                    <a:pt x="84969" y="19902"/>
                  </a:lnTo>
                  <a:lnTo>
                    <a:pt x="85199" y="19508"/>
                  </a:lnTo>
                  <a:lnTo>
                    <a:pt x="85391" y="19184"/>
                  </a:lnTo>
                  <a:lnTo>
                    <a:pt x="85562" y="18920"/>
                  </a:lnTo>
                  <a:lnTo>
                    <a:pt x="85745" y="18700"/>
                  </a:lnTo>
                  <a:lnTo>
                    <a:pt x="86070" y="18326"/>
                  </a:lnTo>
                  <a:lnTo>
                    <a:pt x="86252" y="18041"/>
                  </a:lnTo>
                  <a:lnTo>
                    <a:pt x="86593" y="17689"/>
                  </a:lnTo>
                  <a:lnTo>
                    <a:pt x="86935" y="17305"/>
                  </a:lnTo>
                  <a:lnTo>
                    <a:pt x="87173" y="16986"/>
                  </a:lnTo>
                  <a:lnTo>
                    <a:pt x="87297" y="16814"/>
                  </a:lnTo>
                  <a:lnTo>
                    <a:pt x="87433" y="16685"/>
                  </a:lnTo>
                  <a:lnTo>
                    <a:pt x="87723" y="16577"/>
                  </a:lnTo>
                  <a:lnTo>
                    <a:pt x="88060" y="16413"/>
                  </a:lnTo>
                  <a:lnTo>
                    <a:pt x="88841" y="15850"/>
                  </a:lnTo>
                  <a:lnTo>
                    <a:pt x="88995" y="15763"/>
                  </a:lnTo>
                  <a:lnTo>
                    <a:pt x="89196" y="15586"/>
                  </a:lnTo>
                  <a:lnTo>
                    <a:pt x="89498" y="15347"/>
                  </a:lnTo>
                  <a:lnTo>
                    <a:pt x="89781" y="15157"/>
                  </a:lnTo>
                  <a:lnTo>
                    <a:pt x="89952" y="15011"/>
                  </a:lnTo>
                  <a:lnTo>
                    <a:pt x="90088" y="14876"/>
                  </a:lnTo>
                  <a:lnTo>
                    <a:pt x="90972" y="13890"/>
                  </a:lnTo>
                  <a:lnTo>
                    <a:pt x="91247" y="13631"/>
                  </a:lnTo>
                  <a:lnTo>
                    <a:pt x="91434" y="13374"/>
                  </a:lnTo>
                  <a:lnTo>
                    <a:pt x="91809" y="12815"/>
                  </a:lnTo>
                  <a:lnTo>
                    <a:pt x="92111" y="12479"/>
                  </a:lnTo>
                  <a:lnTo>
                    <a:pt x="92273" y="12307"/>
                  </a:lnTo>
                  <a:lnTo>
                    <a:pt x="92665" y="11756"/>
                  </a:lnTo>
                  <a:lnTo>
                    <a:pt x="92930" y="11446"/>
                  </a:lnTo>
                  <a:lnTo>
                    <a:pt x="93087" y="11257"/>
                  </a:lnTo>
                  <a:lnTo>
                    <a:pt x="93509" y="10698"/>
                  </a:lnTo>
                  <a:lnTo>
                    <a:pt x="94283" y="9684"/>
                  </a:lnTo>
                  <a:lnTo>
                    <a:pt x="94872" y="7373"/>
                  </a:lnTo>
                  <a:lnTo>
                    <a:pt x="94999" y="6633"/>
                  </a:lnTo>
                  <a:lnTo>
                    <a:pt x="95309" y="5181"/>
                  </a:lnTo>
                  <a:lnTo>
                    <a:pt x="95666" y="4440"/>
                  </a:lnTo>
                  <a:lnTo>
                    <a:pt x="96088" y="3855"/>
                  </a:lnTo>
                  <a:lnTo>
                    <a:pt x="97006" y="3449"/>
                  </a:lnTo>
                  <a:lnTo>
                    <a:pt x="97823" y="3314"/>
                  </a:lnTo>
                  <a:lnTo>
                    <a:pt x="99429" y="3886"/>
                  </a:lnTo>
                  <a:lnTo>
                    <a:pt x="100100" y="4139"/>
                  </a:lnTo>
                  <a:lnTo>
                    <a:pt x="101333" y="3796"/>
                  </a:lnTo>
                  <a:lnTo>
                    <a:pt x="102401" y="3506"/>
                  </a:lnTo>
                  <a:lnTo>
                    <a:pt x="102574" y="3284"/>
                  </a:lnTo>
                  <a:lnTo>
                    <a:pt x="104193" y="1159"/>
                  </a:lnTo>
                  <a:lnTo>
                    <a:pt x="104397" y="845"/>
                  </a:lnTo>
                  <a:lnTo>
                    <a:pt x="105815" y="2182"/>
                  </a:lnTo>
                  <a:lnTo>
                    <a:pt x="106125" y="2527"/>
                  </a:lnTo>
                  <a:lnTo>
                    <a:pt x="106586" y="2933"/>
                  </a:lnTo>
                  <a:lnTo>
                    <a:pt x="108507" y="4934"/>
                  </a:lnTo>
                  <a:lnTo>
                    <a:pt x="108860" y="5263"/>
                  </a:lnTo>
                  <a:lnTo>
                    <a:pt x="109262" y="5636"/>
                  </a:lnTo>
                  <a:lnTo>
                    <a:pt x="109672" y="5956"/>
                  </a:lnTo>
                  <a:lnTo>
                    <a:pt x="109923" y="6290"/>
                  </a:lnTo>
                  <a:lnTo>
                    <a:pt x="111451" y="7842"/>
                  </a:lnTo>
                  <a:lnTo>
                    <a:pt x="111717" y="8342"/>
                  </a:lnTo>
                  <a:lnTo>
                    <a:pt x="111575" y="9430"/>
                  </a:lnTo>
                  <a:lnTo>
                    <a:pt x="110956" y="12928"/>
                  </a:lnTo>
                  <a:lnTo>
                    <a:pt x="110905" y="13296"/>
                  </a:lnTo>
                  <a:lnTo>
                    <a:pt x="110860" y="13623"/>
                  </a:lnTo>
                  <a:lnTo>
                    <a:pt x="110572" y="15270"/>
                  </a:lnTo>
                  <a:lnTo>
                    <a:pt x="110545" y="15437"/>
                  </a:lnTo>
                  <a:lnTo>
                    <a:pt x="110289" y="17067"/>
                  </a:lnTo>
                  <a:lnTo>
                    <a:pt x="110187" y="17554"/>
                  </a:lnTo>
                  <a:lnTo>
                    <a:pt x="110051" y="18219"/>
                  </a:lnTo>
                  <a:lnTo>
                    <a:pt x="109791" y="19170"/>
                  </a:lnTo>
                  <a:lnTo>
                    <a:pt x="109574" y="19465"/>
                  </a:lnTo>
                  <a:lnTo>
                    <a:pt x="109386" y="19715"/>
                  </a:lnTo>
                  <a:lnTo>
                    <a:pt x="109101" y="21505"/>
                  </a:lnTo>
                  <a:lnTo>
                    <a:pt x="108996" y="21913"/>
                  </a:lnTo>
                  <a:lnTo>
                    <a:pt x="108891" y="22422"/>
                  </a:lnTo>
                  <a:lnTo>
                    <a:pt x="108317" y="25820"/>
                  </a:lnTo>
                  <a:lnTo>
                    <a:pt x="108250" y="26223"/>
                  </a:lnTo>
                  <a:lnTo>
                    <a:pt x="107937" y="28185"/>
                  </a:lnTo>
                  <a:lnTo>
                    <a:pt x="107862" y="28568"/>
                  </a:lnTo>
                  <a:lnTo>
                    <a:pt x="107606" y="30024"/>
                  </a:lnTo>
                  <a:lnTo>
                    <a:pt x="107246" y="32068"/>
                  </a:lnTo>
                  <a:lnTo>
                    <a:pt x="107123" y="32769"/>
                  </a:lnTo>
                  <a:lnTo>
                    <a:pt x="107041" y="33204"/>
                  </a:lnTo>
                  <a:lnTo>
                    <a:pt x="106952" y="33670"/>
                  </a:lnTo>
                  <a:lnTo>
                    <a:pt x="106779" y="34707"/>
                  </a:lnTo>
                  <a:lnTo>
                    <a:pt x="106322" y="37445"/>
                  </a:lnTo>
                  <a:lnTo>
                    <a:pt x="106271" y="37915"/>
                  </a:lnTo>
                  <a:lnTo>
                    <a:pt x="106215" y="38441"/>
                  </a:lnTo>
                  <a:lnTo>
                    <a:pt x="106137" y="38958"/>
                  </a:lnTo>
                  <a:lnTo>
                    <a:pt x="106054" y="39504"/>
                  </a:lnTo>
                  <a:lnTo>
                    <a:pt x="105887" y="40371"/>
                  </a:lnTo>
                  <a:lnTo>
                    <a:pt x="105839" y="40762"/>
                  </a:lnTo>
                  <a:lnTo>
                    <a:pt x="105803" y="41056"/>
                  </a:lnTo>
                  <a:lnTo>
                    <a:pt x="105235" y="44572"/>
                  </a:lnTo>
                  <a:lnTo>
                    <a:pt x="105170" y="44977"/>
                  </a:lnTo>
                  <a:lnTo>
                    <a:pt x="105005" y="45829"/>
                  </a:lnTo>
                  <a:lnTo>
                    <a:pt x="104938" y="46290"/>
                  </a:lnTo>
                  <a:lnTo>
                    <a:pt x="104891" y="46611"/>
                  </a:lnTo>
                  <a:lnTo>
                    <a:pt x="104770" y="47488"/>
                  </a:lnTo>
                  <a:lnTo>
                    <a:pt x="104549" y="48827"/>
                  </a:lnTo>
                  <a:lnTo>
                    <a:pt x="104342" y="50075"/>
                  </a:lnTo>
                  <a:lnTo>
                    <a:pt x="104233" y="50624"/>
                  </a:lnTo>
                  <a:lnTo>
                    <a:pt x="104117" y="51202"/>
                  </a:lnTo>
                  <a:lnTo>
                    <a:pt x="103956" y="52419"/>
                  </a:lnTo>
                  <a:lnTo>
                    <a:pt x="103819" y="53357"/>
                  </a:lnTo>
                  <a:lnTo>
                    <a:pt x="102616" y="54357"/>
                  </a:lnTo>
                  <a:lnTo>
                    <a:pt x="101893" y="54952"/>
                  </a:lnTo>
                  <a:lnTo>
                    <a:pt x="101491" y="55101"/>
                  </a:lnTo>
                  <a:lnTo>
                    <a:pt x="101452" y="55787"/>
                  </a:lnTo>
                  <a:lnTo>
                    <a:pt x="101357" y="56489"/>
                  </a:lnTo>
                  <a:lnTo>
                    <a:pt x="101269" y="57200"/>
                  </a:lnTo>
                  <a:lnTo>
                    <a:pt x="101237" y="57502"/>
                  </a:lnTo>
                  <a:lnTo>
                    <a:pt x="100858" y="59492"/>
                  </a:lnTo>
                  <a:lnTo>
                    <a:pt x="100807" y="59732"/>
                  </a:lnTo>
                  <a:lnTo>
                    <a:pt x="100714" y="60170"/>
                  </a:lnTo>
                  <a:lnTo>
                    <a:pt x="100573" y="60834"/>
                  </a:lnTo>
                  <a:lnTo>
                    <a:pt x="100161" y="63601"/>
                  </a:lnTo>
                  <a:lnTo>
                    <a:pt x="100092" y="63949"/>
                  </a:lnTo>
                  <a:lnTo>
                    <a:pt x="99994" y="64446"/>
                  </a:lnTo>
                  <a:lnTo>
                    <a:pt x="99449" y="67582"/>
                  </a:lnTo>
                  <a:lnTo>
                    <a:pt x="99380" y="68009"/>
                  </a:lnTo>
                  <a:lnTo>
                    <a:pt x="99312" y="68436"/>
                  </a:lnTo>
                  <a:lnTo>
                    <a:pt x="99003" y="70143"/>
                  </a:lnTo>
                  <a:lnTo>
                    <a:pt x="98692" y="71848"/>
                  </a:lnTo>
                  <a:lnTo>
                    <a:pt x="98553" y="72725"/>
                  </a:lnTo>
                  <a:lnTo>
                    <a:pt x="98432" y="73507"/>
                  </a:lnTo>
                  <a:lnTo>
                    <a:pt x="98051" y="75660"/>
                  </a:lnTo>
                  <a:lnTo>
                    <a:pt x="97995" y="75931"/>
                  </a:lnTo>
                  <a:lnTo>
                    <a:pt x="97948" y="76161"/>
                  </a:lnTo>
                  <a:lnTo>
                    <a:pt x="97842" y="76668"/>
                  </a:lnTo>
                  <a:lnTo>
                    <a:pt x="97526" y="78239"/>
                  </a:lnTo>
                  <a:lnTo>
                    <a:pt x="97418" y="78897"/>
                  </a:lnTo>
                  <a:lnTo>
                    <a:pt x="96993" y="81471"/>
                  </a:lnTo>
                  <a:lnTo>
                    <a:pt x="96903" y="81944"/>
                  </a:lnTo>
                  <a:lnTo>
                    <a:pt x="96814" y="82418"/>
                  </a:lnTo>
                  <a:lnTo>
                    <a:pt x="96690" y="83187"/>
                  </a:lnTo>
                  <a:lnTo>
                    <a:pt x="96584" y="83848"/>
                  </a:lnTo>
                  <a:lnTo>
                    <a:pt x="96501" y="84290"/>
                  </a:lnTo>
                  <a:lnTo>
                    <a:pt x="96419" y="84735"/>
                  </a:lnTo>
                  <a:lnTo>
                    <a:pt x="96189" y="86138"/>
                  </a:lnTo>
                  <a:lnTo>
                    <a:pt x="96117" y="86578"/>
                  </a:lnTo>
                  <a:lnTo>
                    <a:pt x="96085" y="86792"/>
                  </a:lnTo>
                  <a:lnTo>
                    <a:pt x="96054" y="87004"/>
                  </a:lnTo>
                  <a:lnTo>
                    <a:pt x="95830" y="88068"/>
                  </a:lnTo>
                  <a:lnTo>
                    <a:pt x="95697" y="88885"/>
                  </a:lnTo>
                  <a:lnTo>
                    <a:pt x="95646" y="89196"/>
                  </a:lnTo>
                  <a:lnTo>
                    <a:pt x="95401" y="90600"/>
                  </a:lnTo>
                  <a:lnTo>
                    <a:pt x="95364" y="90842"/>
                  </a:lnTo>
                  <a:lnTo>
                    <a:pt x="95327" y="91084"/>
                  </a:lnTo>
                  <a:lnTo>
                    <a:pt x="94503" y="95589"/>
                  </a:lnTo>
                  <a:lnTo>
                    <a:pt x="94314" y="96436"/>
                  </a:lnTo>
                  <a:lnTo>
                    <a:pt x="93936" y="99094"/>
                  </a:lnTo>
                  <a:lnTo>
                    <a:pt x="93867" y="99546"/>
                  </a:lnTo>
                  <a:lnTo>
                    <a:pt x="93784" y="100125"/>
                  </a:lnTo>
                  <a:lnTo>
                    <a:pt x="94743" y="100443"/>
                  </a:lnTo>
                  <a:lnTo>
                    <a:pt x="95068" y="100578"/>
                  </a:lnTo>
                  <a:lnTo>
                    <a:pt x="95407" y="100777"/>
                  </a:lnTo>
                  <a:lnTo>
                    <a:pt x="95715" y="101009"/>
                  </a:lnTo>
                  <a:lnTo>
                    <a:pt x="96161" y="101188"/>
                  </a:lnTo>
                  <a:lnTo>
                    <a:pt x="96318" y="101471"/>
                  </a:lnTo>
                  <a:lnTo>
                    <a:pt x="96434" y="101963"/>
                  </a:lnTo>
                  <a:lnTo>
                    <a:pt x="96537" y="102303"/>
                  </a:lnTo>
                  <a:lnTo>
                    <a:pt x="96577" y="102541"/>
                  </a:lnTo>
                  <a:lnTo>
                    <a:pt x="96613" y="102850"/>
                  </a:lnTo>
                  <a:lnTo>
                    <a:pt x="96613" y="103031"/>
                  </a:lnTo>
                  <a:lnTo>
                    <a:pt x="96600" y="103182"/>
                  </a:lnTo>
                  <a:lnTo>
                    <a:pt x="96581" y="103540"/>
                  </a:lnTo>
                  <a:lnTo>
                    <a:pt x="96643" y="103979"/>
                  </a:lnTo>
                  <a:lnTo>
                    <a:pt x="96819" y="104406"/>
                  </a:lnTo>
                  <a:lnTo>
                    <a:pt x="97205" y="105247"/>
                  </a:lnTo>
                  <a:lnTo>
                    <a:pt x="97264" y="105430"/>
                  </a:lnTo>
                  <a:lnTo>
                    <a:pt x="97344" y="105576"/>
                  </a:lnTo>
                  <a:lnTo>
                    <a:pt x="97441" y="105820"/>
                  </a:lnTo>
                  <a:lnTo>
                    <a:pt x="97726" y="106640"/>
                  </a:lnTo>
                  <a:lnTo>
                    <a:pt x="97767" y="107127"/>
                  </a:lnTo>
                  <a:lnTo>
                    <a:pt x="97840" y="107434"/>
                  </a:lnTo>
                  <a:lnTo>
                    <a:pt x="97880" y="107860"/>
                  </a:lnTo>
                  <a:lnTo>
                    <a:pt x="97965" y="108094"/>
                  </a:lnTo>
                  <a:lnTo>
                    <a:pt x="98078" y="108634"/>
                  </a:lnTo>
                  <a:lnTo>
                    <a:pt x="98133" y="108858"/>
                  </a:lnTo>
                  <a:lnTo>
                    <a:pt x="98204" y="109253"/>
                  </a:lnTo>
                  <a:lnTo>
                    <a:pt x="98256" y="109385"/>
                  </a:lnTo>
                  <a:lnTo>
                    <a:pt x="98388" y="109812"/>
                  </a:lnTo>
                  <a:lnTo>
                    <a:pt x="98477" y="109941"/>
                  </a:lnTo>
                  <a:lnTo>
                    <a:pt x="98700" y="110184"/>
                  </a:lnTo>
                  <a:lnTo>
                    <a:pt x="98839" y="110457"/>
                  </a:lnTo>
                  <a:lnTo>
                    <a:pt x="98983" y="110847"/>
                  </a:lnTo>
                  <a:lnTo>
                    <a:pt x="99184" y="111191"/>
                  </a:lnTo>
                  <a:lnTo>
                    <a:pt x="99275" y="111356"/>
                  </a:lnTo>
                  <a:lnTo>
                    <a:pt x="99392" y="111519"/>
                  </a:lnTo>
                  <a:lnTo>
                    <a:pt x="99568" y="111790"/>
                  </a:lnTo>
                  <a:lnTo>
                    <a:pt x="99910" y="112123"/>
                  </a:lnTo>
                  <a:lnTo>
                    <a:pt x="100017" y="112338"/>
                  </a:lnTo>
                  <a:lnTo>
                    <a:pt x="100054" y="112476"/>
                  </a:lnTo>
                  <a:lnTo>
                    <a:pt x="100730" y="113767"/>
                  </a:lnTo>
                  <a:lnTo>
                    <a:pt x="100964" y="114472"/>
                  </a:lnTo>
                  <a:lnTo>
                    <a:pt x="101059" y="114728"/>
                  </a:lnTo>
                  <a:lnTo>
                    <a:pt x="101229" y="115058"/>
                  </a:lnTo>
                  <a:lnTo>
                    <a:pt x="101457" y="115582"/>
                  </a:lnTo>
                  <a:lnTo>
                    <a:pt x="102183" y="115524"/>
                  </a:lnTo>
                  <a:lnTo>
                    <a:pt x="102329" y="116594"/>
                  </a:lnTo>
                  <a:lnTo>
                    <a:pt x="101558" y="117194"/>
                  </a:lnTo>
                  <a:lnTo>
                    <a:pt x="101485" y="117583"/>
                  </a:lnTo>
                  <a:lnTo>
                    <a:pt x="101266" y="118216"/>
                  </a:lnTo>
                  <a:lnTo>
                    <a:pt x="101256" y="118352"/>
                  </a:lnTo>
                  <a:lnTo>
                    <a:pt x="101254" y="118531"/>
                  </a:lnTo>
                  <a:lnTo>
                    <a:pt x="101303" y="118762"/>
                  </a:lnTo>
                  <a:lnTo>
                    <a:pt x="101296" y="118893"/>
                  </a:lnTo>
                  <a:lnTo>
                    <a:pt x="101277" y="119037"/>
                  </a:lnTo>
                  <a:lnTo>
                    <a:pt x="101267" y="119200"/>
                  </a:lnTo>
                  <a:lnTo>
                    <a:pt x="101363" y="119589"/>
                  </a:lnTo>
                  <a:lnTo>
                    <a:pt x="101365" y="119751"/>
                  </a:lnTo>
                  <a:lnTo>
                    <a:pt x="101407" y="120100"/>
                  </a:lnTo>
                  <a:lnTo>
                    <a:pt x="101408" y="120246"/>
                  </a:lnTo>
                  <a:lnTo>
                    <a:pt x="101400" y="120536"/>
                  </a:lnTo>
                  <a:lnTo>
                    <a:pt x="101392" y="120666"/>
                  </a:lnTo>
                  <a:lnTo>
                    <a:pt x="101478" y="120891"/>
                  </a:lnTo>
                  <a:lnTo>
                    <a:pt x="101686" y="120972"/>
                  </a:lnTo>
                  <a:lnTo>
                    <a:pt x="101891" y="121222"/>
                  </a:lnTo>
                  <a:lnTo>
                    <a:pt x="101923" y="121527"/>
                  </a:lnTo>
                  <a:lnTo>
                    <a:pt x="101910" y="121807"/>
                  </a:lnTo>
                  <a:lnTo>
                    <a:pt x="102089" y="121768"/>
                  </a:lnTo>
                  <a:lnTo>
                    <a:pt x="102363" y="122137"/>
                  </a:lnTo>
                  <a:lnTo>
                    <a:pt x="102410" y="122278"/>
                  </a:lnTo>
                  <a:lnTo>
                    <a:pt x="102114" y="122705"/>
                  </a:lnTo>
                  <a:lnTo>
                    <a:pt x="101952" y="122886"/>
                  </a:lnTo>
                  <a:lnTo>
                    <a:pt x="101897" y="123067"/>
                  </a:lnTo>
                  <a:lnTo>
                    <a:pt x="101809" y="123260"/>
                  </a:lnTo>
                  <a:lnTo>
                    <a:pt x="101479" y="123669"/>
                  </a:lnTo>
                  <a:lnTo>
                    <a:pt x="101159" y="123970"/>
                  </a:lnTo>
                  <a:lnTo>
                    <a:pt x="100844" y="124117"/>
                  </a:lnTo>
                  <a:lnTo>
                    <a:pt x="100476" y="124101"/>
                  </a:lnTo>
                  <a:lnTo>
                    <a:pt x="100023" y="124355"/>
                  </a:lnTo>
                  <a:lnTo>
                    <a:pt x="99873" y="124532"/>
                  </a:lnTo>
                  <a:lnTo>
                    <a:pt x="99870" y="124957"/>
                  </a:lnTo>
                  <a:lnTo>
                    <a:pt x="99845" y="125202"/>
                  </a:lnTo>
                  <a:lnTo>
                    <a:pt x="99957" y="125692"/>
                  </a:lnTo>
                  <a:lnTo>
                    <a:pt x="100036" y="126228"/>
                  </a:lnTo>
                  <a:lnTo>
                    <a:pt x="100093" y="126869"/>
                  </a:lnTo>
                  <a:lnTo>
                    <a:pt x="100222" y="127474"/>
                  </a:lnTo>
                  <a:lnTo>
                    <a:pt x="100318" y="128157"/>
                  </a:lnTo>
                  <a:lnTo>
                    <a:pt x="100361" y="128673"/>
                  </a:lnTo>
                  <a:lnTo>
                    <a:pt x="100610" y="129261"/>
                  </a:lnTo>
                  <a:lnTo>
                    <a:pt x="100684" y="129518"/>
                  </a:lnTo>
                  <a:lnTo>
                    <a:pt x="100718" y="129733"/>
                  </a:lnTo>
                  <a:lnTo>
                    <a:pt x="100925" y="130089"/>
                  </a:lnTo>
                  <a:lnTo>
                    <a:pt x="101045" y="130445"/>
                  </a:lnTo>
                  <a:lnTo>
                    <a:pt x="101123" y="130660"/>
                  </a:lnTo>
                  <a:lnTo>
                    <a:pt x="101221" y="131094"/>
                  </a:lnTo>
                  <a:lnTo>
                    <a:pt x="101498" y="132116"/>
                  </a:lnTo>
                  <a:lnTo>
                    <a:pt x="101632" y="132583"/>
                  </a:lnTo>
                  <a:lnTo>
                    <a:pt x="101791" y="133021"/>
                  </a:lnTo>
                  <a:lnTo>
                    <a:pt x="101868" y="133369"/>
                  </a:lnTo>
                  <a:lnTo>
                    <a:pt x="102075" y="133751"/>
                  </a:lnTo>
                  <a:lnTo>
                    <a:pt x="102327" y="133995"/>
                  </a:lnTo>
                  <a:lnTo>
                    <a:pt x="102692" y="134480"/>
                  </a:lnTo>
                  <a:lnTo>
                    <a:pt x="103074" y="135081"/>
                  </a:lnTo>
                  <a:lnTo>
                    <a:pt x="103323" y="135480"/>
                  </a:lnTo>
                  <a:lnTo>
                    <a:pt x="103534" y="136012"/>
                  </a:lnTo>
                  <a:lnTo>
                    <a:pt x="103671" y="136287"/>
                  </a:lnTo>
                  <a:lnTo>
                    <a:pt x="103737" y="136690"/>
                  </a:lnTo>
                  <a:lnTo>
                    <a:pt x="103852" y="137021"/>
                  </a:lnTo>
                  <a:lnTo>
                    <a:pt x="103866" y="137330"/>
                  </a:lnTo>
                  <a:lnTo>
                    <a:pt x="104055" y="137682"/>
                  </a:lnTo>
                  <a:lnTo>
                    <a:pt x="104159" y="138267"/>
                  </a:lnTo>
                  <a:lnTo>
                    <a:pt x="104468" y="138867"/>
                  </a:lnTo>
                  <a:lnTo>
                    <a:pt x="104571" y="139129"/>
                  </a:lnTo>
                  <a:lnTo>
                    <a:pt x="104737" y="139265"/>
                  </a:lnTo>
                  <a:lnTo>
                    <a:pt x="104734" y="139658"/>
                  </a:lnTo>
                  <a:lnTo>
                    <a:pt x="104844" y="140313"/>
                  </a:lnTo>
                  <a:lnTo>
                    <a:pt x="104873" y="140704"/>
                  </a:lnTo>
                  <a:lnTo>
                    <a:pt x="104873" y="141192"/>
                  </a:lnTo>
                  <a:lnTo>
                    <a:pt x="104865" y="141450"/>
                  </a:lnTo>
                  <a:lnTo>
                    <a:pt x="104874" y="141672"/>
                  </a:lnTo>
                  <a:lnTo>
                    <a:pt x="104871" y="141840"/>
                  </a:lnTo>
                  <a:lnTo>
                    <a:pt x="104858" y="142059"/>
                  </a:lnTo>
                  <a:lnTo>
                    <a:pt x="104800" y="142455"/>
                  </a:lnTo>
                  <a:lnTo>
                    <a:pt x="104793" y="142794"/>
                  </a:lnTo>
                  <a:lnTo>
                    <a:pt x="104760" y="143336"/>
                  </a:lnTo>
                  <a:lnTo>
                    <a:pt x="104714" y="143636"/>
                  </a:lnTo>
                  <a:lnTo>
                    <a:pt x="104744" y="143863"/>
                  </a:lnTo>
                  <a:lnTo>
                    <a:pt x="104891" y="144173"/>
                  </a:lnTo>
                  <a:lnTo>
                    <a:pt x="104878" y="144448"/>
                  </a:lnTo>
                  <a:lnTo>
                    <a:pt x="104850" y="144881"/>
                  </a:lnTo>
                  <a:lnTo>
                    <a:pt x="105025" y="145006"/>
                  </a:lnTo>
                  <a:lnTo>
                    <a:pt x="105210" y="145091"/>
                  </a:lnTo>
                  <a:lnTo>
                    <a:pt x="105279" y="145310"/>
                  </a:lnTo>
                  <a:lnTo>
                    <a:pt x="105471" y="145258"/>
                  </a:lnTo>
                  <a:lnTo>
                    <a:pt x="105740" y="145480"/>
                  </a:lnTo>
                  <a:lnTo>
                    <a:pt x="106050" y="145789"/>
                  </a:lnTo>
                  <a:lnTo>
                    <a:pt x="106453" y="146179"/>
                  </a:lnTo>
                  <a:lnTo>
                    <a:pt x="106462" y="146359"/>
                  </a:lnTo>
                  <a:lnTo>
                    <a:pt x="106745" y="146620"/>
                  </a:lnTo>
                  <a:lnTo>
                    <a:pt x="106912" y="146697"/>
                  </a:lnTo>
                  <a:lnTo>
                    <a:pt x="107160" y="146988"/>
                  </a:lnTo>
                  <a:lnTo>
                    <a:pt x="107482" y="147537"/>
                  </a:lnTo>
                  <a:lnTo>
                    <a:pt x="107595" y="147937"/>
                  </a:lnTo>
                  <a:lnTo>
                    <a:pt x="108035" y="148129"/>
                  </a:lnTo>
                  <a:lnTo>
                    <a:pt x="108323" y="148158"/>
                  </a:lnTo>
                  <a:lnTo>
                    <a:pt x="108549" y="148269"/>
                  </a:lnTo>
                  <a:lnTo>
                    <a:pt x="108994" y="148470"/>
                  </a:lnTo>
                  <a:lnTo>
                    <a:pt x="109427" y="148937"/>
                  </a:lnTo>
                  <a:lnTo>
                    <a:pt x="109788" y="149249"/>
                  </a:lnTo>
                  <a:lnTo>
                    <a:pt x="109963" y="149395"/>
                  </a:lnTo>
                  <a:lnTo>
                    <a:pt x="110153" y="149635"/>
                  </a:lnTo>
                  <a:lnTo>
                    <a:pt x="110554" y="149625"/>
                  </a:lnTo>
                  <a:lnTo>
                    <a:pt x="110832" y="149981"/>
                  </a:lnTo>
                  <a:lnTo>
                    <a:pt x="111304" y="150512"/>
                  </a:lnTo>
                  <a:lnTo>
                    <a:pt x="111618" y="150937"/>
                  </a:lnTo>
                  <a:lnTo>
                    <a:pt x="111571" y="151109"/>
                  </a:lnTo>
                  <a:lnTo>
                    <a:pt x="111817" y="151826"/>
                  </a:lnTo>
                  <a:lnTo>
                    <a:pt x="112028" y="152319"/>
                  </a:lnTo>
                  <a:lnTo>
                    <a:pt x="112173" y="152679"/>
                  </a:lnTo>
                  <a:lnTo>
                    <a:pt x="111936" y="152899"/>
                  </a:lnTo>
                  <a:lnTo>
                    <a:pt x="111555" y="153102"/>
                  </a:lnTo>
                  <a:lnTo>
                    <a:pt x="111384" y="153016"/>
                  </a:lnTo>
                  <a:lnTo>
                    <a:pt x="110686" y="152735"/>
                  </a:lnTo>
                  <a:lnTo>
                    <a:pt x="109709" y="152368"/>
                  </a:lnTo>
                  <a:lnTo>
                    <a:pt x="109320" y="152021"/>
                  </a:lnTo>
                  <a:lnTo>
                    <a:pt x="108994" y="151756"/>
                  </a:lnTo>
                  <a:lnTo>
                    <a:pt x="108537" y="151692"/>
                  </a:lnTo>
                  <a:lnTo>
                    <a:pt x="108005" y="151359"/>
                  </a:lnTo>
                  <a:lnTo>
                    <a:pt x="107633" y="151081"/>
                  </a:lnTo>
                  <a:lnTo>
                    <a:pt x="107260" y="150914"/>
                  </a:lnTo>
                  <a:lnTo>
                    <a:pt x="106811" y="150786"/>
                  </a:lnTo>
                  <a:lnTo>
                    <a:pt x="106443" y="150568"/>
                  </a:lnTo>
                  <a:lnTo>
                    <a:pt x="106168" y="150148"/>
                  </a:lnTo>
                  <a:lnTo>
                    <a:pt x="105713" y="149686"/>
                  </a:lnTo>
                  <a:lnTo>
                    <a:pt x="105568" y="149686"/>
                  </a:lnTo>
                  <a:lnTo>
                    <a:pt x="105327" y="149257"/>
                  </a:lnTo>
                  <a:lnTo>
                    <a:pt x="105065" y="148841"/>
                  </a:lnTo>
                  <a:lnTo>
                    <a:pt x="104890" y="148592"/>
                  </a:lnTo>
                  <a:lnTo>
                    <a:pt x="104756" y="148374"/>
                  </a:lnTo>
                  <a:lnTo>
                    <a:pt x="104623" y="148253"/>
                  </a:lnTo>
                  <a:lnTo>
                    <a:pt x="104389" y="148286"/>
                  </a:lnTo>
                  <a:lnTo>
                    <a:pt x="104063" y="148055"/>
                  </a:lnTo>
                  <a:lnTo>
                    <a:pt x="102867" y="147499"/>
                  </a:lnTo>
                  <a:lnTo>
                    <a:pt x="102315" y="147121"/>
                  </a:lnTo>
                  <a:lnTo>
                    <a:pt x="102162" y="146949"/>
                  </a:lnTo>
                  <a:lnTo>
                    <a:pt x="101935" y="146821"/>
                  </a:lnTo>
                  <a:lnTo>
                    <a:pt x="101645" y="146598"/>
                  </a:lnTo>
                  <a:lnTo>
                    <a:pt x="101318" y="146358"/>
                  </a:lnTo>
                  <a:lnTo>
                    <a:pt x="101035" y="146088"/>
                  </a:lnTo>
                  <a:lnTo>
                    <a:pt x="100795" y="145904"/>
                  </a:lnTo>
                  <a:lnTo>
                    <a:pt x="100479" y="145651"/>
                  </a:lnTo>
                  <a:lnTo>
                    <a:pt x="100187" y="145377"/>
                  </a:lnTo>
                  <a:lnTo>
                    <a:pt x="99969" y="145063"/>
                  </a:lnTo>
                  <a:lnTo>
                    <a:pt x="99818" y="144630"/>
                  </a:lnTo>
                  <a:lnTo>
                    <a:pt x="99711" y="144497"/>
                  </a:lnTo>
                  <a:lnTo>
                    <a:pt x="99701" y="144153"/>
                  </a:lnTo>
                  <a:lnTo>
                    <a:pt x="99567" y="143793"/>
                  </a:lnTo>
                  <a:lnTo>
                    <a:pt x="99396" y="143690"/>
                  </a:lnTo>
                  <a:lnTo>
                    <a:pt x="99179" y="143561"/>
                  </a:lnTo>
                  <a:lnTo>
                    <a:pt x="98547" y="143221"/>
                  </a:lnTo>
                  <a:lnTo>
                    <a:pt x="98273" y="143020"/>
                  </a:lnTo>
                  <a:lnTo>
                    <a:pt x="98136" y="142904"/>
                  </a:lnTo>
                  <a:lnTo>
                    <a:pt x="97892" y="142767"/>
                  </a:lnTo>
                  <a:lnTo>
                    <a:pt x="97610" y="142712"/>
                  </a:lnTo>
                  <a:lnTo>
                    <a:pt x="97365" y="142502"/>
                  </a:lnTo>
                  <a:lnTo>
                    <a:pt x="97103" y="142172"/>
                  </a:lnTo>
                  <a:lnTo>
                    <a:pt x="96795" y="141825"/>
                  </a:lnTo>
                  <a:lnTo>
                    <a:pt x="96550" y="141567"/>
                  </a:lnTo>
                  <a:lnTo>
                    <a:pt x="96409" y="141409"/>
                  </a:lnTo>
                  <a:lnTo>
                    <a:pt x="96216" y="141358"/>
                  </a:lnTo>
                  <a:lnTo>
                    <a:pt x="95767" y="141328"/>
                  </a:lnTo>
                  <a:lnTo>
                    <a:pt x="95541" y="141436"/>
                  </a:lnTo>
                  <a:lnTo>
                    <a:pt x="95340" y="141312"/>
                  </a:lnTo>
                  <a:lnTo>
                    <a:pt x="95249" y="141098"/>
                  </a:lnTo>
                  <a:lnTo>
                    <a:pt x="95095" y="140892"/>
                  </a:lnTo>
                  <a:lnTo>
                    <a:pt x="95055" y="140432"/>
                  </a:lnTo>
                  <a:lnTo>
                    <a:pt x="94857" y="139951"/>
                  </a:lnTo>
                  <a:lnTo>
                    <a:pt x="94436" y="139110"/>
                  </a:lnTo>
                  <a:lnTo>
                    <a:pt x="94230" y="138810"/>
                  </a:lnTo>
                  <a:lnTo>
                    <a:pt x="93969" y="138668"/>
                  </a:lnTo>
                  <a:lnTo>
                    <a:pt x="93886" y="138278"/>
                  </a:lnTo>
                  <a:lnTo>
                    <a:pt x="93754" y="138261"/>
                  </a:lnTo>
                  <a:lnTo>
                    <a:pt x="93450" y="138017"/>
                  </a:lnTo>
                  <a:lnTo>
                    <a:pt x="93167" y="137730"/>
                  </a:lnTo>
                  <a:lnTo>
                    <a:pt x="93016" y="137253"/>
                  </a:lnTo>
                  <a:lnTo>
                    <a:pt x="92866" y="137116"/>
                  </a:lnTo>
                  <a:lnTo>
                    <a:pt x="92567" y="136764"/>
                  </a:lnTo>
                  <a:lnTo>
                    <a:pt x="91795" y="136173"/>
                  </a:lnTo>
                  <a:lnTo>
                    <a:pt x="91367" y="135847"/>
                  </a:lnTo>
                  <a:lnTo>
                    <a:pt x="91216" y="135714"/>
                  </a:lnTo>
                  <a:lnTo>
                    <a:pt x="91002" y="135470"/>
                  </a:lnTo>
                  <a:lnTo>
                    <a:pt x="90668" y="135243"/>
                  </a:lnTo>
                  <a:lnTo>
                    <a:pt x="90402" y="135085"/>
                  </a:lnTo>
                  <a:lnTo>
                    <a:pt x="90257" y="134883"/>
                  </a:lnTo>
                  <a:lnTo>
                    <a:pt x="90041" y="134600"/>
                  </a:lnTo>
                  <a:lnTo>
                    <a:pt x="89638" y="134085"/>
                  </a:lnTo>
                  <a:lnTo>
                    <a:pt x="89317" y="133600"/>
                  </a:lnTo>
                  <a:lnTo>
                    <a:pt x="88840" y="132957"/>
                  </a:lnTo>
                  <a:lnTo>
                    <a:pt x="88810" y="132811"/>
                  </a:lnTo>
                  <a:lnTo>
                    <a:pt x="88729" y="132665"/>
                  </a:lnTo>
                  <a:lnTo>
                    <a:pt x="88497" y="132318"/>
                  </a:lnTo>
                  <a:lnTo>
                    <a:pt x="88256" y="131850"/>
                  </a:lnTo>
                  <a:lnTo>
                    <a:pt x="87922" y="131391"/>
                  </a:lnTo>
                  <a:lnTo>
                    <a:pt x="87707" y="131031"/>
                  </a:lnTo>
                  <a:lnTo>
                    <a:pt x="87540" y="130765"/>
                  </a:lnTo>
                  <a:lnTo>
                    <a:pt x="87317" y="130580"/>
                  </a:lnTo>
                  <a:lnTo>
                    <a:pt x="87251" y="130348"/>
                  </a:lnTo>
                  <a:lnTo>
                    <a:pt x="87237" y="130129"/>
                  </a:lnTo>
                  <a:lnTo>
                    <a:pt x="87143" y="129742"/>
                  </a:lnTo>
                  <a:lnTo>
                    <a:pt x="87141" y="129377"/>
                  </a:lnTo>
                  <a:lnTo>
                    <a:pt x="87093" y="129020"/>
                  </a:lnTo>
                  <a:lnTo>
                    <a:pt x="86990" y="128501"/>
                  </a:lnTo>
                  <a:lnTo>
                    <a:pt x="86835" y="127628"/>
                  </a:lnTo>
                  <a:lnTo>
                    <a:pt x="86875" y="127386"/>
                  </a:lnTo>
                  <a:lnTo>
                    <a:pt x="86861" y="127250"/>
                  </a:lnTo>
                  <a:lnTo>
                    <a:pt x="86859" y="127122"/>
                  </a:lnTo>
                  <a:lnTo>
                    <a:pt x="86835" y="126815"/>
                  </a:lnTo>
                  <a:lnTo>
                    <a:pt x="86862" y="126411"/>
                  </a:lnTo>
                  <a:lnTo>
                    <a:pt x="86892" y="126216"/>
                  </a:lnTo>
                  <a:lnTo>
                    <a:pt x="86969" y="125989"/>
                  </a:lnTo>
                  <a:lnTo>
                    <a:pt x="86987" y="125833"/>
                  </a:lnTo>
                  <a:lnTo>
                    <a:pt x="86677" y="125380"/>
                  </a:lnTo>
                  <a:lnTo>
                    <a:pt x="86697" y="125084"/>
                  </a:lnTo>
                  <a:lnTo>
                    <a:pt x="86608" y="124367"/>
                  </a:lnTo>
                  <a:lnTo>
                    <a:pt x="86543" y="123484"/>
                  </a:lnTo>
                  <a:lnTo>
                    <a:pt x="86433" y="123244"/>
                  </a:lnTo>
                  <a:lnTo>
                    <a:pt x="86125" y="122540"/>
                  </a:lnTo>
                  <a:lnTo>
                    <a:pt x="85374" y="121406"/>
                  </a:lnTo>
                  <a:lnTo>
                    <a:pt x="84784" y="120635"/>
                  </a:lnTo>
                  <a:lnTo>
                    <a:pt x="84153" y="119377"/>
                  </a:lnTo>
                  <a:lnTo>
                    <a:pt x="84034" y="118931"/>
                  </a:lnTo>
                  <a:lnTo>
                    <a:pt x="83893" y="118628"/>
                  </a:lnTo>
                  <a:lnTo>
                    <a:pt x="83671" y="118267"/>
                  </a:lnTo>
                  <a:lnTo>
                    <a:pt x="83121" y="117451"/>
                  </a:lnTo>
                  <a:lnTo>
                    <a:pt x="83095" y="116974"/>
                  </a:lnTo>
                  <a:lnTo>
                    <a:pt x="83135" y="116699"/>
                  </a:lnTo>
                  <a:lnTo>
                    <a:pt x="83197" y="115982"/>
                  </a:lnTo>
                  <a:lnTo>
                    <a:pt x="83115" y="115671"/>
                  </a:lnTo>
                  <a:lnTo>
                    <a:pt x="82986" y="115488"/>
                  </a:lnTo>
                  <a:lnTo>
                    <a:pt x="83026" y="115177"/>
                  </a:lnTo>
                  <a:lnTo>
                    <a:pt x="82974" y="114991"/>
                  </a:lnTo>
                  <a:lnTo>
                    <a:pt x="83077" y="114532"/>
                  </a:lnTo>
                  <a:lnTo>
                    <a:pt x="83275" y="113769"/>
                  </a:lnTo>
                  <a:lnTo>
                    <a:pt x="83349" y="113382"/>
                  </a:lnTo>
                  <a:lnTo>
                    <a:pt x="83342" y="113246"/>
                  </a:lnTo>
                  <a:lnTo>
                    <a:pt x="83130" y="112791"/>
                  </a:lnTo>
                  <a:lnTo>
                    <a:pt x="82686" y="112343"/>
                  </a:lnTo>
                  <a:lnTo>
                    <a:pt x="82407" y="112198"/>
                  </a:lnTo>
                  <a:lnTo>
                    <a:pt x="81623" y="111451"/>
                  </a:lnTo>
                  <a:lnTo>
                    <a:pt x="81382" y="111190"/>
                  </a:lnTo>
                  <a:lnTo>
                    <a:pt x="81109" y="111134"/>
                  </a:lnTo>
                  <a:lnTo>
                    <a:pt x="80765" y="110882"/>
                  </a:lnTo>
                  <a:lnTo>
                    <a:pt x="80512" y="110349"/>
                  </a:lnTo>
                  <a:lnTo>
                    <a:pt x="80439" y="110143"/>
                  </a:lnTo>
                  <a:lnTo>
                    <a:pt x="80361" y="109864"/>
                  </a:lnTo>
                  <a:lnTo>
                    <a:pt x="80279" y="109679"/>
                  </a:lnTo>
                  <a:lnTo>
                    <a:pt x="80158" y="109469"/>
                  </a:lnTo>
                  <a:lnTo>
                    <a:pt x="80068" y="109121"/>
                  </a:lnTo>
                  <a:lnTo>
                    <a:pt x="80024" y="108880"/>
                  </a:lnTo>
                  <a:lnTo>
                    <a:pt x="79720" y="108184"/>
                  </a:lnTo>
                  <a:lnTo>
                    <a:pt x="79794" y="107914"/>
                  </a:lnTo>
                  <a:lnTo>
                    <a:pt x="79339" y="107041"/>
                  </a:lnTo>
                  <a:lnTo>
                    <a:pt x="79081" y="106656"/>
                  </a:lnTo>
                  <a:lnTo>
                    <a:pt x="79113" y="106466"/>
                  </a:lnTo>
                  <a:lnTo>
                    <a:pt x="80117" y="106347"/>
                  </a:lnTo>
                  <a:lnTo>
                    <a:pt x="81626" y="106194"/>
                  </a:lnTo>
                  <a:lnTo>
                    <a:pt x="83147" y="106010"/>
                  </a:lnTo>
                  <a:lnTo>
                    <a:pt x="83881" y="105845"/>
                  </a:lnTo>
                  <a:lnTo>
                    <a:pt x="84074" y="104601"/>
                  </a:lnTo>
                  <a:lnTo>
                    <a:pt x="83186" y="104774"/>
                  </a:lnTo>
                  <a:lnTo>
                    <a:pt x="81696" y="105015"/>
                  </a:lnTo>
                  <a:lnTo>
                    <a:pt x="81755" y="104529"/>
                  </a:lnTo>
                  <a:lnTo>
                    <a:pt x="80588" y="104737"/>
                  </a:lnTo>
                  <a:lnTo>
                    <a:pt x="80345" y="104233"/>
                  </a:lnTo>
                  <a:lnTo>
                    <a:pt x="80073" y="103672"/>
                  </a:lnTo>
                  <a:lnTo>
                    <a:pt x="79856" y="103198"/>
                  </a:lnTo>
                  <a:lnTo>
                    <a:pt x="79619" y="102712"/>
                  </a:lnTo>
                  <a:lnTo>
                    <a:pt x="79159" y="101741"/>
                  </a:lnTo>
                  <a:lnTo>
                    <a:pt x="80557" y="101497"/>
                  </a:lnTo>
                  <a:lnTo>
                    <a:pt x="80273" y="99942"/>
                  </a:lnTo>
                  <a:lnTo>
                    <a:pt x="79507" y="100007"/>
                  </a:lnTo>
                  <a:lnTo>
                    <a:pt x="79010" y="100108"/>
                  </a:lnTo>
                  <a:lnTo>
                    <a:pt x="78484" y="100319"/>
                  </a:lnTo>
                  <a:lnTo>
                    <a:pt x="77989" y="99263"/>
                  </a:lnTo>
                  <a:lnTo>
                    <a:pt x="77592" y="98429"/>
                  </a:lnTo>
                  <a:lnTo>
                    <a:pt x="77519" y="98055"/>
                  </a:lnTo>
                  <a:lnTo>
                    <a:pt x="74686" y="98713"/>
                  </a:lnTo>
                  <a:lnTo>
                    <a:pt x="72035" y="99207"/>
                  </a:lnTo>
                  <a:lnTo>
                    <a:pt x="72016" y="98913"/>
                  </a:lnTo>
                  <a:lnTo>
                    <a:pt x="72056" y="98639"/>
                  </a:lnTo>
                  <a:lnTo>
                    <a:pt x="72154" y="98403"/>
                  </a:lnTo>
                  <a:lnTo>
                    <a:pt x="72386" y="98117"/>
                  </a:lnTo>
                  <a:lnTo>
                    <a:pt x="72504" y="97892"/>
                  </a:lnTo>
                  <a:lnTo>
                    <a:pt x="72541" y="97552"/>
                  </a:lnTo>
                  <a:lnTo>
                    <a:pt x="72886" y="97469"/>
                  </a:lnTo>
                  <a:lnTo>
                    <a:pt x="73424" y="96945"/>
                  </a:lnTo>
                  <a:lnTo>
                    <a:pt x="73674" y="96821"/>
                  </a:lnTo>
                  <a:lnTo>
                    <a:pt x="73840" y="97197"/>
                  </a:lnTo>
                  <a:lnTo>
                    <a:pt x="74541" y="96868"/>
                  </a:lnTo>
                  <a:lnTo>
                    <a:pt x="75467" y="96816"/>
                  </a:lnTo>
                  <a:lnTo>
                    <a:pt x="75538" y="95591"/>
                  </a:lnTo>
                  <a:lnTo>
                    <a:pt x="76322" y="95668"/>
                  </a:lnTo>
                  <a:lnTo>
                    <a:pt x="76397" y="94352"/>
                  </a:lnTo>
                  <a:lnTo>
                    <a:pt x="75621" y="94276"/>
                  </a:lnTo>
                  <a:lnTo>
                    <a:pt x="75748" y="92241"/>
                  </a:lnTo>
                  <a:lnTo>
                    <a:pt x="74434" y="92380"/>
                  </a:lnTo>
                  <a:lnTo>
                    <a:pt x="74525" y="90864"/>
                  </a:lnTo>
                  <a:lnTo>
                    <a:pt x="74137" y="90926"/>
                  </a:lnTo>
                  <a:lnTo>
                    <a:pt x="72078" y="91141"/>
                  </a:lnTo>
                  <a:lnTo>
                    <a:pt x="72257" y="90043"/>
                  </a:lnTo>
                  <a:lnTo>
                    <a:pt x="72641" y="87338"/>
                  </a:lnTo>
                  <a:lnTo>
                    <a:pt x="73020" y="84769"/>
                  </a:lnTo>
                  <a:lnTo>
                    <a:pt x="73811" y="84887"/>
                  </a:lnTo>
                  <a:lnTo>
                    <a:pt x="73907" y="84464"/>
                  </a:lnTo>
                  <a:lnTo>
                    <a:pt x="74236" y="82306"/>
                  </a:lnTo>
                  <a:lnTo>
                    <a:pt x="73567" y="82210"/>
                  </a:lnTo>
                  <a:lnTo>
                    <a:pt x="72895" y="82108"/>
                  </a:lnTo>
                  <a:lnTo>
                    <a:pt x="72237" y="82015"/>
                  </a:lnTo>
                  <a:lnTo>
                    <a:pt x="71552" y="81910"/>
                  </a:lnTo>
                  <a:lnTo>
                    <a:pt x="70879" y="81815"/>
                  </a:lnTo>
                  <a:lnTo>
                    <a:pt x="70982" y="81110"/>
                  </a:lnTo>
                  <a:lnTo>
                    <a:pt x="71093" y="80390"/>
                  </a:lnTo>
                  <a:lnTo>
                    <a:pt x="71200" y="79666"/>
                  </a:lnTo>
                  <a:lnTo>
                    <a:pt x="71240" y="79330"/>
                  </a:lnTo>
                  <a:lnTo>
                    <a:pt x="71731" y="75769"/>
                  </a:lnTo>
                  <a:lnTo>
                    <a:pt x="71524" y="75300"/>
                  </a:lnTo>
                  <a:lnTo>
                    <a:pt x="71984" y="75370"/>
                  </a:lnTo>
                  <a:lnTo>
                    <a:pt x="75183" y="75896"/>
                  </a:lnTo>
                  <a:lnTo>
                    <a:pt x="76781" y="76098"/>
                  </a:lnTo>
                  <a:lnTo>
                    <a:pt x="77892" y="74807"/>
                  </a:lnTo>
                  <a:lnTo>
                    <a:pt x="75818" y="73005"/>
                  </a:lnTo>
                  <a:lnTo>
                    <a:pt x="76164" y="72742"/>
                  </a:lnTo>
                  <a:lnTo>
                    <a:pt x="77621" y="72032"/>
                  </a:lnTo>
                  <a:lnTo>
                    <a:pt x="77667" y="71715"/>
                  </a:lnTo>
                  <a:lnTo>
                    <a:pt x="77921" y="69892"/>
                  </a:lnTo>
                  <a:lnTo>
                    <a:pt x="78005" y="69264"/>
                  </a:lnTo>
                  <a:lnTo>
                    <a:pt x="78712" y="68941"/>
                  </a:lnTo>
                  <a:lnTo>
                    <a:pt x="79238" y="68727"/>
                  </a:lnTo>
                  <a:lnTo>
                    <a:pt x="80484" y="68142"/>
                  </a:lnTo>
                  <a:lnTo>
                    <a:pt x="79043" y="64776"/>
                  </a:lnTo>
                  <a:lnTo>
                    <a:pt x="78887" y="64674"/>
                  </a:lnTo>
                  <a:lnTo>
                    <a:pt x="78666" y="64574"/>
                  </a:lnTo>
                  <a:lnTo>
                    <a:pt x="77007" y="63907"/>
                  </a:lnTo>
                  <a:lnTo>
                    <a:pt x="76622" y="63771"/>
                  </a:lnTo>
                  <a:lnTo>
                    <a:pt x="76223" y="63630"/>
                  </a:lnTo>
                  <a:lnTo>
                    <a:pt x="75024" y="63287"/>
                  </a:lnTo>
                  <a:lnTo>
                    <a:pt x="74150" y="63042"/>
                  </a:lnTo>
                  <a:lnTo>
                    <a:pt x="72155" y="62411"/>
                  </a:lnTo>
                  <a:lnTo>
                    <a:pt x="70161" y="61880"/>
                  </a:lnTo>
                  <a:lnTo>
                    <a:pt x="69487" y="64265"/>
                  </a:lnTo>
                  <a:lnTo>
                    <a:pt x="67042" y="63541"/>
                  </a:lnTo>
                  <a:lnTo>
                    <a:pt x="64625" y="62832"/>
                  </a:lnTo>
                  <a:lnTo>
                    <a:pt x="61870" y="62028"/>
                  </a:lnTo>
                  <a:lnTo>
                    <a:pt x="59523" y="61242"/>
                  </a:lnTo>
                  <a:lnTo>
                    <a:pt x="59938" y="59216"/>
                  </a:lnTo>
                  <a:lnTo>
                    <a:pt x="57473" y="58130"/>
                  </a:lnTo>
                  <a:lnTo>
                    <a:pt x="51224" y="55444"/>
                  </a:lnTo>
                  <a:lnTo>
                    <a:pt x="50841" y="55255"/>
                  </a:lnTo>
                  <a:lnTo>
                    <a:pt x="50041" y="54862"/>
                  </a:lnTo>
                  <a:lnTo>
                    <a:pt x="50104" y="54476"/>
                  </a:lnTo>
                  <a:lnTo>
                    <a:pt x="44867" y="53597"/>
                  </a:lnTo>
                  <a:lnTo>
                    <a:pt x="43302" y="53334"/>
                  </a:lnTo>
                  <a:lnTo>
                    <a:pt x="38743" y="52562"/>
                  </a:lnTo>
                  <a:lnTo>
                    <a:pt x="38693" y="52372"/>
                  </a:lnTo>
                  <a:lnTo>
                    <a:pt x="38526" y="51839"/>
                  </a:lnTo>
                  <a:lnTo>
                    <a:pt x="38261" y="51142"/>
                  </a:lnTo>
                  <a:lnTo>
                    <a:pt x="37976" y="50451"/>
                  </a:lnTo>
                  <a:lnTo>
                    <a:pt x="37670" y="49768"/>
                  </a:lnTo>
                  <a:lnTo>
                    <a:pt x="37343" y="49095"/>
                  </a:lnTo>
                  <a:lnTo>
                    <a:pt x="37127" y="48679"/>
                  </a:lnTo>
                  <a:lnTo>
                    <a:pt x="36686" y="47539"/>
                  </a:lnTo>
                  <a:lnTo>
                    <a:pt x="36437" y="46979"/>
                  </a:lnTo>
                  <a:lnTo>
                    <a:pt x="36168" y="46429"/>
                  </a:lnTo>
                  <a:lnTo>
                    <a:pt x="35883" y="45891"/>
                  </a:lnTo>
                  <a:lnTo>
                    <a:pt x="35412" y="45107"/>
                  </a:lnTo>
                  <a:lnTo>
                    <a:pt x="34894" y="44348"/>
                  </a:lnTo>
                  <a:lnTo>
                    <a:pt x="34338" y="43612"/>
                  </a:lnTo>
                  <a:lnTo>
                    <a:pt x="33756" y="42895"/>
                  </a:lnTo>
                  <a:lnTo>
                    <a:pt x="33162" y="42193"/>
                  </a:lnTo>
                  <a:lnTo>
                    <a:pt x="32522" y="41472"/>
                  </a:lnTo>
                  <a:lnTo>
                    <a:pt x="31858" y="40769"/>
                  </a:lnTo>
                  <a:lnTo>
                    <a:pt x="31173" y="40087"/>
                  </a:lnTo>
                  <a:lnTo>
                    <a:pt x="30466" y="39428"/>
                  </a:lnTo>
                  <a:lnTo>
                    <a:pt x="29740" y="38794"/>
                  </a:lnTo>
                  <a:lnTo>
                    <a:pt x="29551" y="38642"/>
                  </a:lnTo>
                  <a:lnTo>
                    <a:pt x="28949" y="38153"/>
                  </a:lnTo>
                  <a:lnTo>
                    <a:pt x="28131" y="37539"/>
                  </a:lnTo>
                  <a:lnTo>
                    <a:pt x="27257" y="36926"/>
                  </a:lnTo>
                  <a:lnTo>
                    <a:pt x="26441" y="36388"/>
                  </a:lnTo>
                  <a:lnTo>
                    <a:pt x="25576" y="35848"/>
                  </a:lnTo>
                  <a:lnTo>
                    <a:pt x="25345" y="35711"/>
                  </a:lnTo>
                  <a:lnTo>
                    <a:pt x="24761" y="35365"/>
                  </a:lnTo>
                  <a:lnTo>
                    <a:pt x="23932" y="34903"/>
                  </a:lnTo>
                  <a:lnTo>
                    <a:pt x="23091" y="34461"/>
                  </a:lnTo>
                  <a:lnTo>
                    <a:pt x="22240" y="34041"/>
                  </a:lnTo>
                  <a:lnTo>
                    <a:pt x="21381" y="33644"/>
                  </a:lnTo>
                  <a:lnTo>
                    <a:pt x="21265" y="34310"/>
                  </a:lnTo>
                  <a:lnTo>
                    <a:pt x="21144" y="34851"/>
                  </a:lnTo>
                  <a:lnTo>
                    <a:pt x="19193" y="34392"/>
                  </a:lnTo>
                  <a:lnTo>
                    <a:pt x="17445" y="33998"/>
                  </a:lnTo>
                  <a:lnTo>
                    <a:pt x="16773" y="33795"/>
                  </a:lnTo>
                  <a:lnTo>
                    <a:pt x="16448" y="33679"/>
                  </a:lnTo>
                  <a:lnTo>
                    <a:pt x="15547" y="33358"/>
                  </a:lnTo>
                  <a:lnTo>
                    <a:pt x="13244" y="32644"/>
                  </a:lnTo>
                  <a:lnTo>
                    <a:pt x="11396" y="31763"/>
                  </a:lnTo>
                  <a:lnTo>
                    <a:pt x="11596" y="30817"/>
                  </a:lnTo>
                  <a:lnTo>
                    <a:pt x="8294" y="30051"/>
                  </a:lnTo>
                  <a:lnTo>
                    <a:pt x="6009" y="27595"/>
                  </a:lnTo>
                  <a:lnTo>
                    <a:pt x="4488" y="25598"/>
                  </a:lnTo>
                  <a:lnTo>
                    <a:pt x="4425" y="25148"/>
                  </a:lnTo>
                  <a:lnTo>
                    <a:pt x="3597" y="25018"/>
                  </a:lnTo>
                  <a:lnTo>
                    <a:pt x="2341" y="22929"/>
                  </a:lnTo>
                  <a:lnTo>
                    <a:pt x="1212" y="20985"/>
                  </a:lnTo>
                  <a:lnTo>
                    <a:pt x="794" y="20267"/>
                  </a:lnTo>
                  <a:lnTo>
                    <a:pt x="230" y="18998"/>
                  </a:lnTo>
                  <a:lnTo>
                    <a:pt x="0" y="17564"/>
                  </a:lnTo>
                  <a:lnTo>
                    <a:pt x="2330" y="17958"/>
                  </a:lnTo>
                  <a:lnTo>
                    <a:pt x="4710" y="18359"/>
                  </a:lnTo>
                  <a:lnTo>
                    <a:pt x="5597" y="18521"/>
                  </a:lnTo>
                  <a:lnTo>
                    <a:pt x="5944" y="18584"/>
                  </a:lnTo>
                  <a:lnTo>
                    <a:pt x="6320" y="16576"/>
                  </a:lnTo>
                  <a:lnTo>
                    <a:pt x="7611" y="15536"/>
                  </a:lnTo>
                  <a:lnTo>
                    <a:pt x="8079" y="15474"/>
                  </a:lnTo>
                  <a:lnTo>
                    <a:pt x="8304" y="14336"/>
                  </a:lnTo>
                  <a:lnTo>
                    <a:pt x="8556" y="14273"/>
                  </a:lnTo>
                  <a:lnTo>
                    <a:pt x="8739" y="14212"/>
                  </a:lnTo>
                  <a:lnTo>
                    <a:pt x="8987" y="14108"/>
                  </a:lnTo>
                  <a:lnTo>
                    <a:pt x="9165" y="14027"/>
                  </a:lnTo>
                  <a:lnTo>
                    <a:pt x="9319" y="13981"/>
                  </a:lnTo>
                  <a:lnTo>
                    <a:pt x="9524" y="13942"/>
                  </a:lnTo>
                  <a:lnTo>
                    <a:pt x="9686" y="13949"/>
                  </a:lnTo>
                  <a:lnTo>
                    <a:pt x="9879" y="13980"/>
                  </a:lnTo>
                  <a:lnTo>
                    <a:pt x="10064" y="14028"/>
                  </a:lnTo>
                  <a:lnTo>
                    <a:pt x="10700" y="14165"/>
                  </a:lnTo>
                  <a:lnTo>
                    <a:pt x="11344" y="13975"/>
                  </a:lnTo>
                  <a:lnTo>
                    <a:pt x="12024" y="13299"/>
                  </a:lnTo>
                  <a:lnTo>
                    <a:pt x="11646" y="12751"/>
                  </a:lnTo>
                  <a:lnTo>
                    <a:pt x="11802" y="12648"/>
                  </a:lnTo>
                  <a:lnTo>
                    <a:pt x="12049" y="12389"/>
                  </a:lnTo>
                  <a:lnTo>
                    <a:pt x="12378" y="12441"/>
                  </a:lnTo>
                  <a:lnTo>
                    <a:pt x="14356" y="12733"/>
                  </a:lnTo>
                  <a:lnTo>
                    <a:pt x="14809" y="12843"/>
                  </a:lnTo>
                  <a:lnTo>
                    <a:pt x="14975" y="11926"/>
                  </a:lnTo>
                  <a:lnTo>
                    <a:pt x="15270" y="10282"/>
                  </a:lnTo>
                  <a:lnTo>
                    <a:pt x="15885" y="10110"/>
                  </a:lnTo>
                  <a:lnTo>
                    <a:pt x="16910" y="9536"/>
                  </a:lnTo>
                  <a:lnTo>
                    <a:pt x="17060" y="9486"/>
                  </a:lnTo>
                  <a:lnTo>
                    <a:pt x="17440" y="9349"/>
                  </a:lnTo>
                  <a:lnTo>
                    <a:pt x="17671" y="9273"/>
                  </a:lnTo>
                  <a:lnTo>
                    <a:pt x="17832" y="9213"/>
                  </a:lnTo>
                  <a:lnTo>
                    <a:pt x="17960" y="9182"/>
                  </a:lnTo>
                  <a:lnTo>
                    <a:pt x="18167" y="9151"/>
                  </a:lnTo>
                  <a:lnTo>
                    <a:pt x="18361" y="9090"/>
                  </a:lnTo>
                  <a:lnTo>
                    <a:pt x="18741" y="8781"/>
                  </a:lnTo>
                  <a:lnTo>
                    <a:pt x="19423" y="8149"/>
                  </a:lnTo>
                  <a:lnTo>
                    <a:pt x="19924" y="7875"/>
                  </a:lnTo>
                  <a:lnTo>
                    <a:pt x="20461" y="7573"/>
                  </a:lnTo>
                  <a:lnTo>
                    <a:pt x="20976" y="7293"/>
                  </a:lnTo>
                  <a:lnTo>
                    <a:pt x="21087" y="7156"/>
                  </a:lnTo>
                  <a:lnTo>
                    <a:pt x="21446" y="6748"/>
                  </a:lnTo>
                  <a:lnTo>
                    <a:pt x="21587" y="6654"/>
                  </a:lnTo>
                  <a:lnTo>
                    <a:pt x="21741" y="6525"/>
                  </a:lnTo>
                  <a:lnTo>
                    <a:pt x="21887" y="6349"/>
                  </a:lnTo>
                  <a:lnTo>
                    <a:pt x="21993" y="6151"/>
                  </a:lnTo>
                  <a:lnTo>
                    <a:pt x="22075" y="5932"/>
                  </a:lnTo>
                  <a:lnTo>
                    <a:pt x="22543" y="5230"/>
                  </a:lnTo>
                  <a:lnTo>
                    <a:pt x="24090" y="3141"/>
                  </a:lnTo>
                  <a:lnTo>
                    <a:pt x="24291" y="3227"/>
                  </a:lnTo>
                  <a:lnTo>
                    <a:pt x="24532" y="3298"/>
                  </a:lnTo>
                  <a:lnTo>
                    <a:pt x="24838" y="3390"/>
                  </a:lnTo>
                  <a:lnTo>
                    <a:pt x="25080" y="3471"/>
                  </a:lnTo>
                  <a:lnTo>
                    <a:pt x="25432" y="3526"/>
                  </a:lnTo>
                  <a:lnTo>
                    <a:pt x="25563" y="3551"/>
                  </a:lnTo>
                  <a:lnTo>
                    <a:pt x="25854" y="3454"/>
                  </a:lnTo>
                  <a:lnTo>
                    <a:pt x="26163" y="3342"/>
                  </a:lnTo>
                  <a:lnTo>
                    <a:pt x="26310" y="3239"/>
                  </a:lnTo>
                  <a:lnTo>
                    <a:pt x="26839" y="2860"/>
                  </a:lnTo>
                  <a:lnTo>
                    <a:pt x="27293" y="2544"/>
                  </a:lnTo>
                  <a:lnTo>
                    <a:pt x="27444" y="2480"/>
                  </a:lnTo>
                  <a:lnTo>
                    <a:pt x="28103" y="2107"/>
                  </a:lnTo>
                  <a:lnTo>
                    <a:pt x="28331" y="1943"/>
                  </a:lnTo>
                  <a:lnTo>
                    <a:pt x="28797" y="1661"/>
                  </a:lnTo>
                  <a:lnTo>
                    <a:pt x="29223" y="1380"/>
                  </a:lnTo>
                  <a:lnTo>
                    <a:pt x="29495" y="1233"/>
                  </a:lnTo>
                  <a:lnTo>
                    <a:pt x="29927" y="1013"/>
                  </a:lnTo>
                  <a:lnTo>
                    <a:pt x="30097" y="871"/>
                  </a:lnTo>
                  <a:lnTo>
                    <a:pt x="30397" y="2271"/>
                  </a:lnTo>
                  <a:lnTo>
                    <a:pt x="31233" y="2004"/>
                  </a:lnTo>
                  <a:lnTo>
                    <a:pt x="31637" y="2285"/>
                  </a:lnTo>
                  <a:lnTo>
                    <a:pt x="32452" y="2161"/>
                  </a:lnTo>
                  <a:lnTo>
                    <a:pt x="33065" y="2083"/>
                  </a:lnTo>
                  <a:lnTo>
                    <a:pt x="33485" y="1964"/>
                  </a:lnTo>
                  <a:lnTo>
                    <a:pt x="33718" y="1986"/>
                  </a:lnTo>
                  <a:lnTo>
                    <a:pt x="33971" y="2247"/>
                  </a:lnTo>
                  <a:lnTo>
                    <a:pt x="34234" y="2173"/>
                  </a:lnTo>
                  <a:lnTo>
                    <a:pt x="34474" y="1780"/>
                  </a:lnTo>
                  <a:lnTo>
                    <a:pt x="36120" y="1099"/>
                  </a:lnTo>
                  <a:lnTo>
                    <a:pt x="37098" y="816"/>
                  </a:lnTo>
                  <a:lnTo>
                    <a:pt x="37639" y="626"/>
                  </a:lnTo>
                  <a:lnTo>
                    <a:pt x="37997" y="483"/>
                  </a:lnTo>
                  <a:lnTo>
                    <a:pt x="38229" y="429"/>
                  </a:lnTo>
                  <a:lnTo>
                    <a:pt x="38727" y="329"/>
                  </a:lnTo>
                  <a:lnTo>
                    <a:pt x="39117" y="262"/>
                  </a:lnTo>
                  <a:lnTo>
                    <a:pt x="39442" y="118"/>
                  </a:lnTo>
                  <a:lnTo>
                    <a:pt x="39625" y="54"/>
                  </a:lnTo>
                  <a:lnTo>
                    <a:pt x="39816" y="0"/>
                  </a:lnTo>
                  <a:lnTo>
                    <a:pt x="39982" y="2"/>
                  </a:lnTo>
                  <a:lnTo>
                    <a:pt x="40229" y="15"/>
                  </a:lnTo>
                  <a:lnTo>
                    <a:pt x="40420" y="2"/>
                  </a:lnTo>
                  <a:lnTo>
                    <a:pt x="40560" y="54"/>
                  </a:lnTo>
                  <a:lnTo>
                    <a:pt x="40847" y="150"/>
                  </a:lnTo>
                  <a:lnTo>
                    <a:pt x="41077" y="262"/>
                  </a:lnTo>
                  <a:lnTo>
                    <a:pt x="41265" y="365"/>
                  </a:lnTo>
                  <a:lnTo>
                    <a:pt x="41395" y="501"/>
                  </a:lnTo>
                  <a:lnTo>
                    <a:pt x="41583" y="662"/>
                  </a:lnTo>
                  <a:lnTo>
                    <a:pt x="41745" y="822"/>
                  </a:lnTo>
                  <a:lnTo>
                    <a:pt x="41882" y="1041"/>
                  </a:lnTo>
                  <a:lnTo>
                    <a:pt x="42072" y="1367"/>
                  </a:lnTo>
                  <a:lnTo>
                    <a:pt x="42231" y="1611"/>
                  </a:lnTo>
                  <a:lnTo>
                    <a:pt x="42673" y="2105"/>
                  </a:lnTo>
                  <a:lnTo>
                    <a:pt x="42926" y="2482"/>
                  </a:lnTo>
                  <a:lnTo>
                    <a:pt x="43272" y="2951"/>
                  </a:lnTo>
                  <a:lnTo>
                    <a:pt x="43576" y="3092"/>
                  </a:lnTo>
                  <a:lnTo>
                    <a:pt x="43741" y="3122"/>
                  </a:lnTo>
                  <a:lnTo>
                    <a:pt x="44295" y="3470"/>
                  </a:lnTo>
                  <a:lnTo>
                    <a:pt x="44552" y="3703"/>
                  </a:lnTo>
                  <a:lnTo>
                    <a:pt x="44722" y="3789"/>
                  </a:lnTo>
                  <a:lnTo>
                    <a:pt x="45146" y="4048"/>
                  </a:lnTo>
                  <a:lnTo>
                    <a:pt x="45274" y="4120"/>
                  </a:lnTo>
                  <a:lnTo>
                    <a:pt x="45462" y="4165"/>
                  </a:lnTo>
                  <a:lnTo>
                    <a:pt x="45874" y="4529"/>
                  </a:lnTo>
                  <a:lnTo>
                    <a:pt x="45844" y="4721"/>
                  </a:lnTo>
                  <a:lnTo>
                    <a:pt x="46248" y="4982"/>
                  </a:lnTo>
                  <a:lnTo>
                    <a:pt x="46731" y="5197"/>
                  </a:lnTo>
                  <a:lnTo>
                    <a:pt x="48627" y="6147"/>
                  </a:lnTo>
                  <a:lnTo>
                    <a:pt x="49815" y="6884"/>
                  </a:lnTo>
                  <a:lnTo>
                    <a:pt x="50219" y="6960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1" name="pg181"/>
            <p:cNvSpPr/>
            <p:nvPr/>
          </p:nvSpPr>
          <p:spPr>
            <a:xfrm>
              <a:off x="6390337" y="4420524"/>
              <a:ext cx="108857" cy="132979"/>
            </a:xfrm>
            <a:custGeom>
              <a:avLst/>
              <a:gdLst/>
              <a:ahLst/>
              <a:cxnLst/>
              <a:rect l="0" t="0" r="0" b="0"/>
              <a:pathLst>
                <a:path w="108857" h="132979">
                  <a:moveTo>
                    <a:pt x="15161" y="47866"/>
                  </a:moveTo>
                  <a:lnTo>
                    <a:pt x="15250" y="47667"/>
                  </a:lnTo>
                  <a:lnTo>
                    <a:pt x="15426" y="47281"/>
                  </a:lnTo>
                  <a:lnTo>
                    <a:pt x="15482" y="47011"/>
                  </a:lnTo>
                  <a:lnTo>
                    <a:pt x="16058" y="46071"/>
                  </a:lnTo>
                  <a:lnTo>
                    <a:pt x="16451" y="45787"/>
                  </a:lnTo>
                  <a:lnTo>
                    <a:pt x="16581" y="45706"/>
                  </a:lnTo>
                  <a:lnTo>
                    <a:pt x="16715" y="45630"/>
                  </a:lnTo>
                  <a:lnTo>
                    <a:pt x="16986" y="45490"/>
                  </a:lnTo>
                  <a:lnTo>
                    <a:pt x="17124" y="45427"/>
                  </a:lnTo>
                  <a:lnTo>
                    <a:pt x="17269" y="45369"/>
                  </a:lnTo>
                  <a:lnTo>
                    <a:pt x="17417" y="45318"/>
                  </a:lnTo>
                  <a:lnTo>
                    <a:pt x="17863" y="45175"/>
                  </a:lnTo>
                  <a:lnTo>
                    <a:pt x="18318" y="45007"/>
                  </a:lnTo>
                  <a:lnTo>
                    <a:pt x="18540" y="44933"/>
                  </a:lnTo>
                  <a:lnTo>
                    <a:pt x="18978" y="44806"/>
                  </a:lnTo>
                  <a:lnTo>
                    <a:pt x="19621" y="44626"/>
                  </a:lnTo>
                  <a:lnTo>
                    <a:pt x="19897" y="44522"/>
                  </a:lnTo>
                  <a:lnTo>
                    <a:pt x="20034" y="44463"/>
                  </a:lnTo>
                  <a:lnTo>
                    <a:pt x="20166" y="44397"/>
                  </a:lnTo>
                  <a:lnTo>
                    <a:pt x="20295" y="44319"/>
                  </a:lnTo>
                  <a:lnTo>
                    <a:pt x="20451" y="44206"/>
                  </a:lnTo>
                  <a:lnTo>
                    <a:pt x="20835" y="43752"/>
                  </a:lnTo>
                  <a:lnTo>
                    <a:pt x="20929" y="43456"/>
                  </a:lnTo>
                  <a:lnTo>
                    <a:pt x="21054" y="43154"/>
                  </a:lnTo>
                  <a:lnTo>
                    <a:pt x="21180" y="42765"/>
                  </a:lnTo>
                  <a:lnTo>
                    <a:pt x="21200" y="42514"/>
                  </a:lnTo>
                  <a:lnTo>
                    <a:pt x="21208" y="42337"/>
                  </a:lnTo>
                  <a:lnTo>
                    <a:pt x="21329" y="41691"/>
                  </a:lnTo>
                  <a:lnTo>
                    <a:pt x="21329" y="41489"/>
                  </a:lnTo>
                  <a:lnTo>
                    <a:pt x="21372" y="41070"/>
                  </a:lnTo>
                  <a:lnTo>
                    <a:pt x="21381" y="40650"/>
                  </a:lnTo>
                  <a:lnTo>
                    <a:pt x="21495" y="40260"/>
                  </a:lnTo>
                  <a:lnTo>
                    <a:pt x="21465" y="40059"/>
                  </a:lnTo>
                  <a:lnTo>
                    <a:pt x="21393" y="39731"/>
                  </a:lnTo>
                  <a:lnTo>
                    <a:pt x="21312" y="39392"/>
                  </a:lnTo>
                  <a:lnTo>
                    <a:pt x="21268" y="39215"/>
                  </a:lnTo>
                  <a:lnTo>
                    <a:pt x="21219" y="39040"/>
                  </a:lnTo>
                  <a:lnTo>
                    <a:pt x="21125" y="38742"/>
                  </a:lnTo>
                  <a:lnTo>
                    <a:pt x="21066" y="38564"/>
                  </a:lnTo>
                  <a:lnTo>
                    <a:pt x="21259" y="38087"/>
                  </a:lnTo>
                  <a:lnTo>
                    <a:pt x="22207" y="38584"/>
                  </a:lnTo>
                  <a:lnTo>
                    <a:pt x="22786" y="38865"/>
                  </a:lnTo>
                  <a:lnTo>
                    <a:pt x="24034" y="38652"/>
                  </a:lnTo>
                  <a:lnTo>
                    <a:pt x="24722" y="38151"/>
                  </a:lnTo>
                  <a:lnTo>
                    <a:pt x="26964" y="36520"/>
                  </a:lnTo>
                  <a:lnTo>
                    <a:pt x="29668" y="36521"/>
                  </a:lnTo>
                  <a:lnTo>
                    <a:pt x="30374" y="36759"/>
                  </a:lnTo>
                  <a:lnTo>
                    <a:pt x="30960" y="36957"/>
                  </a:lnTo>
                  <a:lnTo>
                    <a:pt x="31909" y="37287"/>
                  </a:lnTo>
                  <a:lnTo>
                    <a:pt x="32300" y="37668"/>
                  </a:lnTo>
                  <a:lnTo>
                    <a:pt x="33143" y="37805"/>
                  </a:lnTo>
                  <a:lnTo>
                    <a:pt x="33142" y="37596"/>
                  </a:lnTo>
                  <a:lnTo>
                    <a:pt x="32985" y="34086"/>
                  </a:lnTo>
                  <a:lnTo>
                    <a:pt x="32391" y="32308"/>
                  </a:lnTo>
                  <a:lnTo>
                    <a:pt x="32059" y="31313"/>
                  </a:lnTo>
                  <a:lnTo>
                    <a:pt x="31659" y="30454"/>
                  </a:lnTo>
                  <a:lnTo>
                    <a:pt x="32444" y="30175"/>
                  </a:lnTo>
                  <a:lnTo>
                    <a:pt x="33253" y="29925"/>
                  </a:lnTo>
                  <a:lnTo>
                    <a:pt x="35664" y="28985"/>
                  </a:lnTo>
                  <a:lnTo>
                    <a:pt x="36142" y="28802"/>
                  </a:lnTo>
                  <a:lnTo>
                    <a:pt x="36591" y="28631"/>
                  </a:lnTo>
                  <a:lnTo>
                    <a:pt x="38264" y="28078"/>
                  </a:lnTo>
                  <a:lnTo>
                    <a:pt x="40132" y="26643"/>
                  </a:lnTo>
                  <a:lnTo>
                    <a:pt x="41590" y="25530"/>
                  </a:lnTo>
                  <a:lnTo>
                    <a:pt x="42736" y="24661"/>
                  </a:lnTo>
                  <a:lnTo>
                    <a:pt x="43173" y="24363"/>
                  </a:lnTo>
                  <a:lnTo>
                    <a:pt x="44873" y="23105"/>
                  </a:lnTo>
                  <a:lnTo>
                    <a:pt x="46166" y="22107"/>
                  </a:lnTo>
                  <a:lnTo>
                    <a:pt x="46219" y="20308"/>
                  </a:lnTo>
                  <a:lnTo>
                    <a:pt x="46242" y="18290"/>
                  </a:lnTo>
                  <a:lnTo>
                    <a:pt x="46266" y="16218"/>
                  </a:lnTo>
                  <a:lnTo>
                    <a:pt x="46302" y="14151"/>
                  </a:lnTo>
                  <a:lnTo>
                    <a:pt x="46322" y="12047"/>
                  </a:lnTo>
                  <a:lnTo>
                    <a:pt x="46343" y="9962"/>
                  </a:lnTo>
                  <a:lnTo>
                    <a:pt x="46785" y="9962"/>
                  </a:lnTo>
                  <a:lnTo>
                    <a:pt x="49579" y="9987"/>
                  </a:lnTo>
                  <a:lnTo>
                    <a:pt x="50018" y="9973"/>
                  </a:lnTo>
                  <a:lnTo>
                    <a:pt x="50464" y="9958"/>
                  </a:lnTo>
                  <a:lnTo>
                    <a:pt x="51931" y="10001"/>
                  </a:lnTo>
                  <a:lnTo>
                    <a:pt x="52062" y="9988"/>
                  </a:lnTo>
                  <a:lnTo>
                    <a:pt x="53372" y="10041"/>
                  </a:lnTo>
                  <a:lnTo>
                    <a:pt x="53818" y="10095"/>
                  </a:lnTo>
                  <a:lnTo>
                    <a:pt x="54224" y="10144"/>
                  </a:lnTo>
                  <a:lnTo>
                    <a:pt x="55938" y="10420"/>
                  </a:lnTo>
                  <a:lnTo>
                    <a:pt x="56101" y="10464"/>
                  </a:lnTo>
                  <a:lnTo>
                    <a:pt x="56262" y="10504"/>
                  </a:lnTo>
                  <a:lnTo>
                    <a:pt x="57925" y="10732"/>
                  </a:lnTo>
                  <a:lnTo>
                    <a:pt x="58441" y="10827"/>
                  </a:lnTo>
                  <a:lnTo>
                    <a:pt x="58851" y="8432"/>
                  </a:lnTo>
                  <a:lnTo>
                    <a:pt x="59294" y="5857"/>
                  </a:lnTo>
                  <a:lnTo>
                    <a:pt x="59384" y="5333"/>
                  </a:lnTo>
                  <a:lnTo>
                    <a:pt x="60228" y="426"/>
                  </a:lnTo>
                  <a:lnTo>
                    <a:pt x="60309" y="0"/>
                  </a:lnTo>
                  <a:lnTo>
                    <a:pt x="60843" y="127"/>
                  </a:lnTo>
                  <a:lnTo>
                    <a:pt x="64911" y="743"/>
                  </a:lnTo>
                  <a:lnTo>
                    <a:pt x="67819" y="1183"/>
                  </a:lnTo>
                  <a:lnTo>
                    <a:pt x="68613" y="1388"/>
                  </a:lnTo>
                  <a:lnTo>
                    <a:pt x="68844" y="2822"/>
                  </a:lnTo>
                  <a:lnTo>
                    <a:pt x="69407" y="4091"/>
                  </a:lnTo>
                  <a:lnTo>
                    <a:pt x="69825" y="4809"/>
                  </a:lnTo>
                  <a:lnTo>
                    <a:pt x="70955" y="6753"/>
                  </a:lnTo>
                  <a:lnTo>
                    <a:pt x="72211" y="8842"/>
                  </a:lnTo>
                  <a:lnTo>
                    <a:pt x="73038" y="8972"/>
                  </a:lnTo>
                  <a:lnTo>
                    <a:pt x="73101" y="9422"/>
                  </a:lnTo>
                  <a:lnTo>
                    <a:pt x="74623" y="11419"/>
                  </a:lnTo>
                  <a:lnTo>
                    <a:pt x="76907" y="13875"/>
                  </a:lnTo>
                  <a:lnTo>
                    <a:pt x="80209" y="14641"/>
                  </a:lnTo>
                  <a:lnTo>
                    <a:pt x="80010" y="15587"/>
                  </a:lnTo>
                  <a:lnTo>
                    <a:pt x="81858" y="16468"/>
                  </a:lnTo>
                  <a:lnTo>
                    <a:pt x="84161" y="17182"/>
                  </a:lnTo>
                  <a:lnTo>
                    <a:pt x="85062" y="17503"/>
                  </a:lnTo>
                  <a:lnTo>
                    <a:pt x="85387" y="17619"/>
                  </a:lnTo>
                  <a:lnTo>
                    <a:pt x="86058" y="17822"/>
                  </a:lnTo>
                  <a:lnTo>
                    <a:pt x="87807" y="18216"/>
                  </a:lnTo>
                  <a:lnTo>
                    <a:pt x="89758" y="18675"/>
                  </a:lnTo>
                  <a:lnTo>
                    <a:pt x="89879" y="18134"/>
                  </a:lnTo>
                  <a:lnTo>
                    <a:pt x="89994" y="17468"/>
                  </a:lnTo>
                  <a:lnTo>
                    <a:pt x="90854" y="17865"/>
                  </a:lnTo>
                  <a:lnTo>
                    <a:pt x="91704" y="18285"/>
                  </a:lnTo>
                  <a:lnTo>
                    <a:pt x="92545" y="18727"/>
                  </a:lnTo>
                  <a:lnTo>
                    <a:pt x="93375" y="19189"/>
                  </a:lnTo>
                  <a:lnTo>
                    <a:pt x="93958" y="19535"/>
                  </a:lnTo>
                  <a:lnTo>
                    <a:pt x="94190" y="19672"/>
                  </a:lnTo>
                  <a:lnTo>
                    <a:pt x="95055" y="20213"/>
                  </a:lnTo>
                  <a:lnTo>
                    <a:pt x="95870" y="20750"/>
                  </a:lnTo>
                  <a:lnTo>
                    <a:pt x="96745" y="21363"/>
                  </a:lnTo>
                  <a:lnTo>
                    <a:pt x="97563" y="21977"/>
                  </a:lnTo>
                  <a:lnTo>
                    <a:pt x="98165" y="22466"/>
                  </a:lnTo>
                  <a:lnTo>
                    <a:pt x="98354" y="22618"/>
                  </a:lnTo>
                  <a:lnTo>
                    <a:pt x="99079" y="23252"/>
                  </a:lnTo>
                  <a:lnTo>
                    <a:pt x="99786" y="23911"/>
                  </a:lnTo>
                  <a:lnTo>
                    <a:pt x="100472" y="24593"/>
                  </a:lnTo>
                  <a:lnTo>
                    <a:pt x="101136" y="25296"/>
                  </a:lnTo>
                  <a:lnTo>
                    <a:pt x="101776" y="26017"/>
                  </a:lnTo>
                  <a:lnTo>
                    <a:pt x="102370" y="26719"/>
                  </a:lnTo>
                  <a:lnTo>
                    <a:pt x="102951" y="27436"/>
                  </a:lnTo>
                  <a:lnTo>
                    <a:pt x="103507" y="28173"/>
                  </a:lnTo>
                  <a:lnTo>
                    <a:pt x="104026" y="28931"/>
                  </a:lnTo>
                  <a:lnTo>
                    <a:pt x="104496" y="29715"/>
                  </a:lnTo>
                  <a:lnTo>
                    <a:pt x="104781" y="30254"/>
                  </a:lnTo>
                  <a:lnTo>
                    <a:pt x="105051" y="30803"/>
                  </a:lnTo>
                  <a:lnTo>
                    <a:pt x="105300" y="31363"/>
                  </a:lnTo>
                  <a:lnTo>
                    <a:pt x="105740" y="32503"/>
                  </a:lnTo>
                  <a:lnTo>
                    <a:pt x="105957" y="32919"/>
                  </a:lnTo>
                  <a:lnTo>
                    <a:pt x="106283" y="33592"/>
                  </a:lnTo>
                  <a:lnTo>
                    <a:pt x="106590" y="34275"/>
                  </a:lnTo>
                  <a:lnTo>
                    <a:pt x="106875" y="34966"/>
                  </a:lnTo>
                  <a:lnTo>
                    <a:pt x="107140" y="35663"/>
                  </a:lnTo>
                  <a:lnTo>
                    <a:pt x="107307" y="36196"/>
                  </a:lnTo>
                  <a:lnTo>
                    <a:pt x="107357" y="36386"/>
                  </a:lnTo>
                  <a:lnTo>
                    <a:pt x="108059" y="38168"/>
                  </a:lnTo>
                  <a:lnTo>
                    <a:pt x="108431" y="39876"/>
                  </a:lnTo>
                  <a:lnTo>
                    <a:pt x="108857" y="41955"/>
                  </a:lnTo>
                  <a:lnTo>
                    <a:pt x="108799" y="43980"/>
                  </a:lnTo>
                  <a:lnTo>
                    <a:pt x="108433" y="45501"/>
                  </a:lnTo>
                  <a:lnTo>
                    <a:pt x="108200" y="46809"/>
                  </a:lnTo>
                  <a:lnTo>
                    <a:pt x="103383" y="45752"/>
                  </a:lnTo>
                  <a:lnTo>
                    <a:pt x="101366" y="45473"/>
                  </a:lnTo>
                  <a:lnTo>
                    <a:pt x="98830" y="45064"/>
                  </a:lnTo>
                  <a:lnTo>
                    <a:pt x="93071" y="44063"/>
                  </a:lnTo>
                  <a:lnTo>
                    <a:pt x="92920" y="43979"/>
                  </a:lnTo>
                  <a:lnTo>
                    <a:pt x="92789" y="43955"/>
                  </a:lnTo>
                  <a:lnTo>
                    <a:pt x="91012" y="43628"/>
                  </a:lnTo>
                  <a:lnTo>
                    <a:pt x="85515" y="42620"/>
                  </a:lnTo>
                  <a:lnTo>
                    <a:pt x="84491" y="42432"/>
                  </a:lnTo>
                  <a:lnTo>
                    <a:pt x="80996" y="41804"/>
                  </a:lnTo>
                  <a:lnTo>
                    <a:pt x="78290" y="41281"/>
                  </a:lnTo>
                  <a:lnTo>
                    <a:pt x="76621" y="41007"/>
                  </a:lnTo>
                  <a:lnTo>
                    <a:pt x="76253" y="42980"/>
                  </a:lnTo>
                  <a:lnTo>
                    <a:pt x="77152" y="43142"/>
                  </a:lnTo>
                  <a:lnTo>
                    <a:pt x="77045" y="43737"/>
                  </a:lnTo>
                  <a:lnTo>
                    <a:pt x="76993" y="43999"/>
                  </a:lnTo>
                  <a:lnTo>
                    <a:pt x="76886" y="44586"/>
                  </a:lnTo>
                  <a:lnTo>
                    <a:pt x="76800" y="45015"/>
                  </a:lnTo>
                  <a:lnTo>
                    <a:pt x="76518" y="46568"/>
                  </a:lnTo>
                  <a:lnTo>
                    <a:pt x="76471" y="46716"/>
                  </a:lnTo>
                  <a:lnTo>
                    <a:pt x="76360" y="47326"/>
                  </a:lnTo>
                  <a:lnTo>
                    <a:pt x="76169" y="48255"/>
                  </a:lnTo>
                  <a:lnTo>
                    <a:pt x="76129" y="48478"/>
                  </a:lnTo>
                  <a:lnTo>
                    <a:pt x="75706" y="48410"/>
                  </a:lnTo>
                  <a:lnTo>
                    <a:pt x="75318" y="50528"/>
                  </a:lnTo>
                  <a:lnTo>
                    <a:pt x="73600" y="50241"/>
                  </a:lnTo>
                  <a:lnTo>
                    <a:pt x="73755" y="49402"/>
                  </a:lnTo>
                  <a:lnTo>
                    <a:pt x="71668" y="49038"/>
                  </a:lnTo>
                  <a:lnTo>
                    <a:pt x="65885" y="47968"/>
                  </a:lnTo>
                  <a:lnTo>
                    <a:pt x="65801" y="48392"/>
                  </a:lnTo>
                  <a:lnTo>
                    <a:pt x="65509" y="50004"/>
                  </a:lnTo>
                  <a:lnTo>
                    <a:pt x="66020" y="50080"/>
                  </a:lnTo>
                  <a:lnTo>
                    <a:pt x="66798" y="50190"/>
                  </a:lnTo>
                  <a:lnTo>
                    <a:pt x="66430" y="52101"/>
                  </a:lnTo>
                  <a:lnTo>
                    <a:pt x="66393" y="52358"/>
                  </a:lnTo>
                  <a:lnTo>
                    <a:pt x="65855" y="52275"/>
                  </a:lnTo>
                  <a:lnTo>
                    <a:pt x="65655" y="52244"/>
                  </a:lnTo>
                  <a:lnTo>
                    <a:pt x="63172" y="53341"/>
                  </a:lnTo>
                  <a:lnTo>
                    <a:pt x="62706" y="53664"/>
                  </a:lnTo>
                  <a:lnTo>
                    <a:pt x="60937" y="54721"/>
                  </a:lnTo>
                  <a:lnTo>
                    <a:pt x="61349" y="55341"/>
                  </a:lnTo>
                  <a:lnTo>
                    <a:pt x="61800" y="55998"/>
                  </a:lnTo>
                  <a:lnTo>
                    <a:pt x="62437" y="56937"/>
                  </a:lnTo>
                  <a:lnTo>
                    <a:pt x="63806" y="58940"/>
                  </a:lnTo>
                  <a:lnTo>
                    <a:pt x="63974" y="59399"/>
                  </a:lnTo>
                  <a:lnTo>
                    <a:pt x="66451" y="58770"/>
                  </a:lnTo>
                  <a:lnTo>
                    <a:pt x="66633" y="59186"/>
                  </a:lnTo>
                  <a:lnTo>
                    <a:pt x="67137" y="60513"/>
                  </a:lnTo>
                  <a:lnTo>
                    <a:pt x="68075" y="62950"/>
                  </a:lnTo>
                  <a:lnTo>
                    <a:pt x="68649" y="64428"/>
                  </a:lnTo>
                  <a:lnTo>
                    <a:pt x="68857" y="65392"/>
                  </a:lnTo>
                  <a:lnTo>
                    <a:pt x="69248" y="67301"/>
                  </a:lnTo>
                  <a:lnTo>
                    <a:pt x="63496" y="68733"/>
                  </a:lnTo>
                  <a:lnTo>
                    <a:pt x="59350" y="69715"/>
                  </a:lnTo>
                  <a:lnTo>
                    <a:pt x="59856" y="71867"/>
                  </a:lnTo>
                  <a:lnTo>
                    <a:pt x="60264" y="73578"/>
                  </a:lnTo>
                  <a:lnTo>
                    <a:pt x="60384" y="74032"/>
                  </a:lnTo>
                  <a:lnTo>
                    <a:pt x="63451" y="73517"/>
                  </a:lnTo>
                  <a:lnTo>
                    <a:pt x="63961" y="75729"/>
                  </a:lnTo>
                  <a:lnTo>
                    <a:pt x="62028" y="76020"/>
                  </a:lnTo>
                  <a:lnTo>
                    <a:pt x="62200" y="76804"/>
                  </a:lnTo>
                  <a:lnTo>
                    <a:pt x="63272" y="81426"/>
                  </a:lnTo>
                  <a:lnTo>
                    <a:pt x="62580" y="81536"/>
                  </a:lnTo>
                  <a:lnTo>
                    <a:pt x="61313" y="81717"/>
                  </a:lnTo>
                  <a:lnTo>
                    <a:pt x="60137" y="81884"/>
                  </a:lnTo>
                  <a:lnTo>
                    <a:pt x="59088" y="82032"/>
                  </a:lnTo>
                  <a:lnTo>
                    <a:pt x="59128" y="82217"/>
                  </a:lnTo>
                  <a:lnTo>
                    <a:pt x="58502" y="82375"/>
                  </a:lnTo>
                  <a:lnTo>
                    <a:pt x="57865" y="83475"/>
                  </a:lnTo>
                  <a:lnTo>
                    <a:pt x="57798" y="83604"/>
                  </a:lnTo>
                  <a:lnTo>
                    <a:pt x="57492" y="83675"/>
                  </a:lnTo>
                  <a:lnTo>
                    <a:pt x="57793" y="84996"/>
                  </a:lnTo>
                  <a:lnTo>
                    <a:pt x="57489" y="85062"/>
                  </a:lnTo>
                  <a:lnTo>
                    <a:pt x="56384" y="85539"/>
                  </a:lnTo>
                  <a:lnTo>
                    <a:pt x="55866" y="85768"/>
                  </a:lnTo>
                  <a:lnTo>
                    <a:pt x="56371" y="88168"/>
                  </a:lnTo>
                  <a:lnTo>
                    <a:pt x="55933" y="90190"/>
                  </a:lnTo>
                  <a:lnTo>
                    <a:pt x="55814" y="90828"/>
                  </a:lnTo>
                  <a:lnTo>
                    <a:pt x="54929" y="95027"/>
                  </a:lnTo>
                  <a:lnTo>
                    <a:pt x="54785" y="94969"/>
                  </a:lnTo>
                  <a:lnTo>
                    <a:pt x="53190" y="94626"/>
                  </a:lnTo>
                  <a:lnTo>
                    <a:pt x="52881" y="94474"/>
                  </a:lnTo>
                  <a:lnTo>
                    <a:pt x="52681" y="95188"/>
                  </a:lnTo>
                  <a:lnTo>
                    <a:pt x="52589" y="95726"/>
                  </a:lnTo>
                  <a:lnTo>
                    <a:pt x="52194" y="97557"/>
                  </a:lnTo>
                  <a:lnTo>
                    <a:pt x="51870" y="97534"/>
                  </a:lnTo>
                  <a:lnTo>
                    <a:pt x="50660" y="97366"/>
                  </a:lnTo>
                  <a:lnTo>
                    <a:pt x="50342" y="98604"/>
                  </a:lnTo>
                  <a:lnTo>
                    <a:pt x="50203" y="98755"/>
                  </a:lnTo>
                  <a:lnTo>
                    <a:pt x="50085" y="99066"/>
                  </a:lnTo>
                  <a:lnTo>
                    <a:pt x="49824" y="98624"/>
                  </a:lnTo>
                  <a:lnTo>
                    <a:pt x="49536" y="99187"/>
                  </a:lnTo>
                  <a:lnTo>
                    <a:pt x="48867" y="101021"/>
                  </a:lnTo>
                  <a:lnTo>
                    <a:pt x="49255" y="101727"/>
                  </a:lnTo>
                  <a:lnTo>
                    <a:pt x="49512" y="101841"/>
                  </a:lnTo>
                  <a:lnTo>
                    <a:pt x="49544" y="102132"/>
                  </a:lnTo>
                  <a:lnTo>
                    <a:pt x="49920" y="102732"/>
                  </a:lnTo>
                  <a:lnTo>
                    <a:pt x="50110" y="103042"/>
                  </a:lnTo>
                  <a:lnTo>
                    <a:pt x="49615" y="103666"/>
                  </a:lnTo>
                  <a:lnTo>
                    <a:pt x="49480" y="103973"/>
                  </a:lnTo>
                  <a:lnTo>
                    <a:pt x="49111" y="104302"/>
                  </a:lnTo>
                  <a:lnTo>
                    <a:pt x="48278" y="103685"/>
                  </a:lnTo>
                  <a:lnTo>
                    <a:pt x="47798" y="102770"/>
                  </a:lnTo>
                  <a:lnTo>
                    <a:pt x="47695" y="102568"/>
                  </a:lnTo>
                  <a:lnTo>
                    <a:pt x="47442" y="102230"/>
                  </a:lnTo>
                  <a:lnTo>
                    <a:pt x="47060" y="101943"/>
                  </a:lnTo>
                  <a:lnTo>
                    <a:pt x="46863" y="101694"/>
                  </a:lnTo>
                  <a:lnTo>
                    <a:pt x="46691" y="101368"/>
                  </a:lnTo>
                  <a:lnTo>
                    <a:pt x="46541" y="101201"/>
                  </a:lnTo>
                  <a:lnTo>
                    <a:pt x="46151" y="100944"/>
                  </a:lnTo>
                  <a:lnTo>
                    <a:pt x="45885" y="100919"/>
                  </a:lnTo>
                  <a:lnTo>
                    <a:pt x="45496" y="100903"/>
                  </a:lnTo>
                  <a:lnTo>
                    <a:pt x="45223" y="100899"/>
                  </a:lnTo>
                  <a:lnTo>
                    <a:pt x="44670" y="100930"/>
                  </a:lnTo>
                  <a:lnTo>
                    <a:pt x="44302" y="100995"/>
                  </a:lnTo>
                  <a:lnTo>
                    <a:pt x="43810" y="101125"/>
                  </a:lnTo>
                  <a:lnTo>
                    <a:pt x="43402" y="101298"/>
                  </a:lnTo>
                  <a:lnTo>
                    <a:pt x="43004" y="101578"/>
                  </a:lnTo>
                  <a:lnTo>
                    <a:pt x="42811" y="101806"/>
                  </a:lnTo>
                  <a:lnTo>
                    <a:pt x="42640" y="102094"/>
                  </a:lnTo>
                  <a:lnTo>
                    <a:pt x="42548" y="102318"/>
                  </a:lnTo>
                  <a:lnTo>
                    <a:pt x="42519" y="102481"/>
                  </a:lnTo>
                  <a:lnTo>
                    <a:pt x="42545" y="102670"/>
                  </a:lnTo>
                  <a:lnTo>
                    <a:pt x="42518" y="102799"/>
                  </a:lnTo>
                  <a:lnTo>
                    <a:pt x="42509" y="102928"/>
                  </a:lnTo>
                  <a:lnTo>
                    <a:pt x="42549" y="103333"/>
                  </a:lnTo>
                  <a:lnTo>
                    <a:pt x="42585" y="103590"/>
                  </a:lnTo>
                  <a:lnTo>
                    <a:pt x="42662" y="103794"/>
                  </a:lnTo>
                  <a:lnTo>
                    <a:pt x="42632" y="104059"/>
                  </a:lnTo>
                  <a:lnTo>
                    <a:pt x="42602" y="104288"/>
                  </a:lnTo>
                  <a:lnTo>
                    <a:pt x="42559" y="104575"/>
                  </a:lnTo>
                  <a:lnTo>
                    <a:pt x="42546" y="104856"/>
                  </a:lnTo>
                  <a:lnTo>
                    <a:pt x="42474" y="105132"/>
                  </a:lnTo>
                  <a:lnTo>
                    <a:pt x="42491" y="105439"/>
                  </a:lnTo>
                  <a:lnTo>
                    <a:pt x="42526" y="105683"/>
                  </a:lnTo>
                  <a:lnTo>
                    <a:pt x="42526" y="105979"/>
                  </a:lnTo>
                  <a:lnTo>
                    <a:pt x="42368" y="106292"/>
                  </a:lnTo>
                  <a:lnTo>
                    <a:pt x="42338" y="106464"/>
                  </a:lnTo>
                  <a:lnTo>
                    <a:pt x="42087" y="106835"/>
                  </a:lnTo>
                  <a:lnTo>
                    <a:pt x="42089" y="107132"/>
                  </a:lnTo>
                  <a:lnTo>
                    <a:pt x="42018" y="107804"/>
                  </a:lnTo>
                  <a:lnTo>
                    <a:pt x="41955" y="108011"/>
                  </a:lnTo>
                  <a:lnTo>
                    <a:pt x="41998" y="108149"/>
                  </a:lnTo>
                  <a:lnTo>
                    <a:pt x="41968" y="108291"/>
                  </a:lnTo>
                  <a:lnTo>
                    <a:pt x="42226" y="108544"/>
                  </a:lnTo>
                  <a:lnTo>
                    <a:pt x="42478" y="108717"/>
                  </a:lnTo>
                  <a:lnTo>
                    <a:pt x="42622" y="108828"/>
                  </a:lnTo>
                  <a:lnTo>
                    <a:pt x="42806" y="109055"/>
                  </a:lnTo>
                  <a:lnTo>
                    <a:pt x="42583" y="109441"/>
                  </a:lnTo>
                  <a:lnTo>
                    <a:pt x="42469" y="109717"/>
                  </a:lnTo>
                  <a:lnTo>
                    <a:pt x="42236" y="109832"/>
                  </a:lnTo>
                  <a:lnTo>
                    <a:pt x="42179" y="110220"/>
                  </a:lnTo>
                  <a:lnTo>
                    <a:pt x="42176" y="110452"/>
                  </a:lnTo>
                  <a:lnTo>
                    <a:pt x="42026" y="110548"/>
                  </a:lnTo>
                  <a:lnTo>
                    <a:pt x="42008" y="110781"/>
                  </a:lnTo>
                  <a:lnTo>
                    <a:pt x="41848" y="111124"/>
                  </a:lnTo>
                  <a:lnTo>
                    <a:pt x="41718" y="111305"/>
                  </a:lnTo>
                  <a:lnTo>
                    <a:pt x="41764" y="111440"/>
                  </a:lnTo>
                  <a:lnTo>
                    <a:pt x="41706" y="111636"/>
                  </a:lnTo>
                  <a:lnTo>
                    <a:pt x="41435" y="111843"/>
                  </a:lnTo>
                  <a:lnTo>
                    <a:pt x="41128" y="112113"/>
                  </a:lnTo>
                  <a:lnTo>
                    <a:pt x="40966" y="112145"/>
                  </a:lnTo>
                  <a:lnTo>
                    <a:pt x="40795" y="112248"/>
                  </a:lnTo>
                  <a:lnTo>
                    <a:pt x="40638" y="112393"/>
                  </a:lnTo>
                  <a:lnTo>
                    <a:pt x="40453" y="112552"/>
                  </a:lnTo>
                  <a:lnTo>
                    <a:pt x="40336" y="112790"/>
                  </a:lnTo>
                  <a:lnTo>
                    <a:pt x="40332" y="113030"/>
                  </a:lnTo>
                  <a:lnTo>
                    <a:pt x="40232" y="113185"/>
                  </a:lnTo>
                  <a:lnTo>
                    <a:pt x="40030" y="113291"/>
                  </a:lnTo>
                  <a:lnTo>
                    <a:pt x="39793" y="113389"/>
                  </a:lnTo>
                  <a:lnTo>
                    <a:pt x="39612" y="113439"/>
                  </a:lnTo>
                  <a:lnTo>
                    <a:pt x="39414" y="113412"/>
                  </a:lnTo>
                  <a:lnTo>
                    <a:pt x="39133" y="113451"/>
                  </a:lnTo>
                  <a:lnTo>
                    <a:pt x="38701" y="113455"/>
                  </a:lnTo>
                  <a:lnTo>
                    <a:pt x="38278" y="113364"/>
                  </a:lnTo>
                  <a:lnTo>
                    <a:pt x="38015" y="113302"/>
                  </a:lnTo>
                  <a:lnTo>
                    <a:pt x="37761" y="113053"/>
                  </a:lnTo>
                  <a:lnTo>
                    <a:pt x="37484" y="112995"/>
                  </a:lnTo>
                  <a:lnTo>
                    <a:pt x="37222" y="113040"/>
                  </a:lnTo>
                  <a:lnTo>
                    <a:pt x="36555" y="112973"/>
                  </a:lnTo>
                  <a:lnTo>
                    <a:pt x="36398" y="113042"/>
                  </a:lnTo>
                  <a:lnTo>
                    <a:pt x="36179" y="113249"/>
                  </a:lnTo>
                  <a:lnTo>
                    <a:pt x="36011" y="113417"/>
                  </a:lnTo>
                  <a:lnTo>
                    <a:pt x="35873" y="113474"/>
                  </a:lnTo>
                  <a:lnTo>
                    <a:pt x="35630" y="113493"/>
                  </a:lnTo>
                  <a:lnTo>
                    <a:pt x="35331" y="113488"/>
                  </a:lnTo>
                  <a:lnTo>
                    <a:pt x="34693" y="113563"/>
                  </a:lnTo>
                  <a:lnTo>
                    <a:pt x="34432" y="113604"/>
                  </a:lnTo>
                  <a:lnTo>
                    <a:pt x="34068" y="113706"/>
                  </a:lnTo>
                  <a:lnTo>
                    <a:pt x="33813" y="113723"/>
                  </a:lnTo>
                  <a:lnTo>
                    <a:pt x="31338" y="114369"/>
                  </a:lnTo>
                  <a:lnTo>
                    <a:pt x="31200" y="113881"/>
                  </a:lnTo>
                  <a:lnTo>
                    <a:pt x="30711" y="113935"/>
                  </a:lnTo>
                  <a:lnTo>
                    <a:pt x="30460" y="113956"/>
                  </a:lnTo>
                  <a:lnTo>
                    <a:pt x="30228" y="114077"/>
                  </a:lnTo>
                  <a:lnTo>
                    <a:pt x="30015" y="114288"/>
                  </a:lnTo>
                  <a:lnTo>
                    <a:pt x="29918" y="114462"/>
                  </a:lnTo>
                  <a:lnTo>
                    <a:pt x="29851" y="114616"/>
                  </a:lnTo>
                  <a:lnTo>
                    <a:pt x="29800" y="114788"/>
                  </a:lnTo>
                  <a:lnTo>
                    <a:pt x="29642" y="114947"/>
                  </a:lnTo>
                  <a:lnTo>
                    <a:pt x="29584" y="115145"/>
                  </a:lnTo>
                  <a:lnTo>
                    <a:pt x="29562" y="115437"/>
                  </a:lnTo>
                  <a:lnTo>
                    <a:pt x="29571" y="115660"/>
                  </a:lnTo>
                  <a:lnTo>
                    <a:pt x="29589" y="115931"/>
                  </a:lnTo>
                  <a:lnTo>
                    <a:pt x="29300" y="116597"/>
                  </a:lnTo>
                  <a:lnTo>
                    <a:pt x="29090" y="116812"/>
                  </a:lnTo>
                  <a:lnTo>
                    <a:pt x="28988" y="117018"/>
                  </a:lnTo>
                  <a:lnTo>
                    <a:pt x="29002" y="117207"/>
                  </a:lnTo>
                  <a:lnTo>
                    <a:pt x="29105" y="117439"/>
                  </a:lnTo>
                  <a:lnTo>
                    <a:pt x="29160" y="117627"/>
                  </a:lnTo>
                  <a:lnTo>
                    <a:pt x="29059" y="117916"/>
                  </a:lnTo>
                  <a:lnTo>
                    <a:pt x="29217" y="118434"/>
                  </a:lnTo>
                  <a:lnTo>
                    <a:pt x="29360" y="118885"/>
                  </a:lnTo>
                  <a:lnTo>
                    <a:pt x="29534" y="119466"/>
                  </a:lnTo>
                  <a:lnTo>
                    <a:pt x="29693" y="120182"/>
                  </a:lnTo>
                  <a:lnTo>
                    <a:pt x="29916" y="120729"/>
                  </a:lnTo>
                  <a:lnTo>
                    <a:pt x="30855" y="121775"/>
                  </a:lnTo>
                  <a:lnTo>
                    <a:pt x="31066" y="122041"/>
                  </a:lnTo>
                  <a:lnTo>
                    <a:pt x="31476" y="122324"/>
                  </a:lnTo>
                  <a:lnTo>
                    <a:pt x="31822" y="122547"/>
                  </a:lnTo>
                  <a:lnTo>
                    <a:pt x="32126" y="122646"/>
                  </a:lnTo>
                  <a:lnTo>
                    <a:pt x="32827" y="122834"/>
                  </a:lnTo>
                  <a:lnTo>
                    <a:pt x="33470" y="122906"/>
                  </a:lnTo>
                  <a:lnTo>
                    <a:pt x="34120" y="123059"/>
                  </a:lnTo>
                  <a:lnTo>
                    <a:pt x="35216" y="123229"/>
                  </a:lnTo>
                  <a:lnTo>
                    <a:pt x="35639" y="123232"/>
                  </a:lnTo>
                  <a:lnTo>
                    <a:pt x="36011" y="123206"/>
                  </a:lnTo>
                  <a:lnTo>
                    <a:pt x="36443" y="123145"/>
                  </a:lnTo>
                  <a:lnTo>
                    <a:pt x="36716" y="123188"/>
                  </a:lnTo>
                  <a:lnTo>
                    <a:pt x="37094" y="123350"/>
                  </a:lnTo>
                  <a:lnTo>
                    <a:pt x="37526" y="123500"/>
                  </a:lnTo>
                  <a:lnTo>
                    <a:pt x="37949" y="123551"/>
                  </a:lnTo>
                  <a:lnTo>
                    <a:pt x="38158" y="123537"/>
                  </a:lnTo>
                  <a:lnTo>
                    <a:pt x="38493" y="123726"/>
                  </a:lnTo>
                  <a:lnTo>
                    <a:pt x="38660" y="123931"/>
                  </a:lnTo>
                  <a:lnTo>
                    <a:pt x="39042" y="124391"/>
                  </a:lnTo>
                  <a:lnTo>
                    <a:pt x="39277" y="124712"/>
                  </a:lnTo>
                  <a:lnTo>
                    <a:pt x="39651" y="125051"/>
                  </a:lnTo>
                  <a:lnTo>
                    <a:pt x="39993" y="125381"/>
                  </a:lnTo>
                  <a:lnTo>
                    <a:pt x="40516" y="125737"/>
                  </a:lnTo>
                  <a:lnTo>
                    <a:pt x="41262" y="126835"/>
                  </a:lnTo>
                  <a:lnTo>
                    <a:pt x="41686" y="127147"/>
                  </a:lnTo>
                  <a:lnTo>
                    <a:pt x="42042" y="127472"/>
                  </a:lnTo>
                  <a:lnTo>
                    <a:pt x="42488" y="127888"/>
                  </a:lnTo>
                  <a:lnTo>
                    <a:pt x="42689" y="128150"/>
                  </a:lnTo>
                  <a:lnTo>
                    <a:pt x="43075" y="128480"/>
                  </a:lnTo>
                  <a:lnTo>
                    <a:pt x="43165" y="128737"/>
                  </a:lnTo>
                  <a:lnTo>
                    <a:pt x="43129" y="129165"/>
                  </a:lnTo>
                  <a:lnTo>
                    <a:pt x="43082" y="129402"/>
                  </a:lnTo>
                  <a:lnTo>
                    <a:pt x="42990" y="129702"/>
                  </a:lnTo>
                  <a:lnTo>
                    <a:pt x="42759" y="129810"/>
                  </a:lnTo>
                  <a:lnTo>
                    <a:pt x="42442" y="129841"/>
                  </a:lnTo>
                  <a:lnTo>
                    <a:pt x="41925" y="129919"/>
                  </a:lnTo>
                  <a:lnTo>
                    <a:pt x="41201" y="130105"/>
                  </a:lnTo>
                  <a:lnTo>
                    <a:pt x="40923" y="130106"/>
                  </a:lnTo>
                  <a:lnTo>
                    <a:pt x="40675" y="130136"/>
                  </a:lnTo>
                  <a:lnTo>
                    <a:pt x="40414" y="130283"/>
                  </a:lnTo>
                  <a:lnTo>
                    <a:pt x="40145" y="130314"/>
                  </a:lnTo>
                  <a:lnTo>
                    <a:pt x="39658" y="130323"/>
                  </a:lnTo>
                  <a:lnTo>
                    <a:pt x="39423" y="130281"/>
                  </a:lnTo>
                  <a:lnTo>
                    <a:pt x="39252" y="130358"/>
                  </a:lnTo>
                  <a:lnTo>
                    <a:pt x="38880" y="130449"/>
                  </a:lnTo>
                  <a:lnTo>
                    <a:pt x="38499" y="130432"/>
                  </a:lnTo>
                  <a:lnTo>
                    <a:pt x="38100" y="130360"/>
                  </a:lnTo>
                  <a:lnTo>
                    <a:pt x="37858" y="130498"/>
                  </a:lnTo>
                  <a:lnTo>
                    <a:pt x="37593" y="130533"/>
                  </a:lnTo>
                  <a:lnTo>
                    <a:pt x="36980" y="130362"/>
                  </a:lnTo>
                  <a:lnTo>
                    <a:pt x="36805" y="130371"/>
                  </a:lnTo>
                  <a:lnTo>
                    <a:pt x="36441" y="130561"/>
                  </a:lnTo>
                  <a:lnTo>
                    <a:pt x="36031" y="130661"/>
                  </a:lnTo>
                  <a:lnTo>
                    <a:pt x="35274" y="130701"/>
                  </a:lnTo>
                  <a:lnTo>
                    <a:pt x="35146" y="130703"/>
                  </a:lnTo>
                  <a:lnTo>
                    <a:pt x="34979" y="130712"/>
                  </a:lnTo>
                  <a:lnTo>
                    <a:pt x="34795" y="130617"/>
                  </a:lnTo>
                  <a:lnTo>
                    <a:pt x="34376" y="130725"/>
                  </a:lnTo>
                  <a:lnTo>
                    <a:pt x="33863" y="130950"/>
                  </a:lnTo>
                  <a:lnTo>
                    <a:pt x="33624" y="131015"/>
                  </a:lnTo>
                  <a:lnTo>
                    <a:pt x="33230" y="131097"/>
                  </a:lnTo>
                  <a:lnTo>
                    <a:pt x="33081" y="131192"/>
                  </a:lnTo>
                  <a:lnTo>
                    <a:pt x="32811" y="131252"/>
                  </a:lnTo>
                  <a:lnTo>
                    <a:pt x="32474" y="131236"/>
                  </a:lnTo>
                  <a:lnTo>
                    <a:pt x="31631" y="131340"/>
                  </a:lnTo>
                  <a:lnTo>
                    <a:pt x="30929" y="131488"/>
                  </a:lnTo>
                  <a:lnTo>
                    <a:pt x="30270" y="131644"/>
                  </a:lnTo>
                  <a:lnTo>
                    <a:pt x="29988" y="131782"/>
                  </a:lnTo>
                  <a:lnTo>
                    <a:pt x="29571" y="132135"/>
                  </a:lnTo>
                  <a:lnTo>
                    <a:pt x="28673" y="132471"/>
                  </a:lnTo>
                  <a:lnTo>
                    <a:pt x="28197" y="132446"/>
                  </a:lnTo>
                  <a:lnTo>
                    <a:pt x="27171" y="132294"/>
                  </a:lnTo>
                  <a:lnTo>
                    <a:pt x="26508" y="132424"/>
                  </a:lnTo>
                  <a:lnTo>
                    <a:pt x="26038" y="132699"/>
                  </a:lnTo>
                  <a:lnTo>
                    <a:pt x="25726" y="132803"/>
                  </a:lnTo>
                  <a:lnTo>
                    <a:pt x="25391" y="132908"/>
                  </a:lnTo>
                  <a:lnTo>
                    <a:pt x="25168" y="132909"/>
                  </a:lnTo>
                  <a:lnTo>
                    <a:pt x="24891" y="132979"/>
                  </a:lnTo>
                  <a:lnTo>
                    <a:pt x="24694" y="132867"/>
                  </a:lnTo>
                  <a:lnTo>
                    <a:pt x="24427" y="132790"/>
                  </a:lnTo>
                  <a:lnTo>
                    <a:pt x="24205" y="132580"/>
                  </a:lnTo>
                  <a:lnTo>
                    <a:pt x="23966" y="132469"/>
                  </a:lnTo>
                  <a:lnTo>
                    <a:pt x="23743" y="132340"/>
                  </a:lnTo>
                  <a:lnTo>
                    <a:pt x="23430" y="132186"/>
                  </a:lnTo>
                  <a:lnTo>
                    <a:pt x="23285" y="132225"/>
                  </a:lnTo>
                  <a:lnTo>
                    <a:pt x="23062" y="132187"/>
                  </a:lnTo>
                  <a:lnTo>
                    <a:pt x="22763" y="132011"/>
                  </a:lnTo>
                  <a:lnTo>
                    <a:pt x="22283" y="131741"/>
                  </a:lnTo>
                  <a:lnTo>
                    <a:pt x="22163" y="131540"/>
                  </a:lnTo>
                  <a:lnTo>
                    <a:pt x="22210" y="131406"/>
                  </a:lnTo>
                  <a:lnTo>
                    <a:pt x="22234" y="131157"/>
                  </a:lnTo>
                  <a:lnTo>
                    <a:pt x="22375" y="130478"/>
                  </a:lnTo>
                  <a:lnTo>
                    <a:pt x="22494" y="129717"/>
                  </a:lnTo>
                  <a:lnTo>
                    <a:pt x="22596" y="129438"/>
                  </a:lnTo>
                  <a:lnTo>
                    <a:pt x="22672" y="129047"/>
                  </a:lnTo>
                  <a:lnTo>
                    <a:pt x="22830" y="128686"/>
                  </a:lnTo>
                  <a:lnTo>
                    <a:pt x="23025" y="128170"/>
                  </a:lnTo>
                  <a:lnTo>
                    <a:pt x="23141" y="127679"/>
                  </a:lnTo>
                  <a:lnTo>
                    <a:pt x="23302" y="126940"/>
                  </a:lnTo>
                  <a:lnTo>
                    <a:pt x="23441" y="126252"/>
                  </a:lnTo>
                  <a:lnTo>
                    <a:pt x="23522" y="125977"/>
                  </a:lnTo>
                  <a:lnTo>
                    <a:pt x="23577" y="125530"/>
                  </a:lnTo>
                  <a:lnTo>
                    <a:pt x="23692" y="125178"/>
                  </a:lnTo>
                  <a:lnTo>
                    <a:pt x="23750" y="124688"/>
                  </a:lnTo>
                  <a:lnTo>
                    <a:pt x="23872" y="124142"/>
                  </a:lnTo>
                  <a:lnTo>
                    <a:pt x="23894" y="123983"/>
                  </a:lnTo>
                  <a:lnTo>
                    <a:pt x="23852" y="123751"/>
                  </a:lnTo>
                  <a:lnTo>
                    <a:pt x="23855" y="123338"/>
                  </a:lnTo>
                  <a:lnTo>
                    <a:pt x="23914" y="122930"/>
                  </a:lnTo>
                  <a:lnTo>
                    <a:pt x="23874" y="122556"/>
                  </a:lnTo>
                  <a:lnTo>
                    <a:pt x="23785" y="122277"/>
                  </a:lnTo>
                  <a:lnTo>
                    <a:pt x="23711" y="121981"/>
                  </a:lnTo>
                  <a:lnTo>
                    <a:pt x="23719" y="121685"/>
                  </a:lnTo>
                  <a:lnTo>
                    <a:pt x="23366" y="121174"/>
                  </a:lnTo>
                  <a:lnTo>
                    <a:pt x="23383" y="120959"/>
                  </a:lnTo>
                  <a:lnTo>
                    <a:pt x="23446" y="120585"/>
                  </a:lnTo>
                  <a:lnTo>
                    <a:pt x="23299" y="120144"/>
                  </a:lnTo>
                  <a:lnTo>
                    <a:pt x="23230" y="119911"/>
                  </a:lnTo>
                  <a:lnTo>
                    <a:pt x="23307" y="119719"/>
                  </a:lnTo>
                  <a:lnTo>
                    <a:pt x="23235" y="119572"/>
                  </a:lnTo>
                  <a:lnTo>
                    <a:pt x="23200" y="119392"/>
                  </a:lnTo>
                  <a:lnTo>
                    <a:pt x="23259" y="119113"/>
                  </a:lnTo>
                  <a:lnTo>
                    <a:pt x="23280" y="118842"/>
                  </a:lnTo>
                  <a:lnTo>
                    <a:pt x="23334" y="118503"/>
                  </a:lnTo>
                  <a:lnTo>
                    <a:pt x="23257" y="118211"/>
                  </a:lnTo>
                  <a:lnTo>
                    <a:pt x="23322" y="117941"/>
                  </a:lnTo>
                  <a:lnTo>
                    <a:pt x="23380" y="117292"/>
                  </a:lnTo>
                  <a:lnTo>
                    <a:pt x="23393" y="117056"/>
                  </a:lnTo>
                  <a:lnTo>
                    <a:pt x="23562" y="116678"/>
                  </a:lnTo>
                  <a:lnTo>
                    <a:pt x="23655" y="116270"/>
                  </a:lnTo>
                  <a:lnTo>
                    <a:pt x="23796" y="115780"/>
                  </a:lnTo>
                  <a:lnTo>
                    <a:pt x="23872" y="115449"/>
                  </a:lnTo>
                  <a:lnTo>
                    <a:pt x="24088" y="115014"/>
                  </a:lnTo>
                  <a:lnTo>
                    <a:pt x="24507" y="112537"/>
                  </a:lnTo>
                  <a:lnTo>
                    <a:pt x="24634" y="111657"/>
                  </a:lnTo>
                  <a:lnTo>
                    <a:pt x="24591" y="111452"/>
                  </a:lnTo>
                  <a:lnTo>
                    <a:pt x="24623" y="111144"/>
                  </a:lnTo>
                  <a:lnTo>
                    <a:pt x="24664" y="110951"/>
                  </a:lnTo>
                  <a:lnTo>
                    <a:pt x="24731" y="110810"/>
                  </a:lnTo>
                  <a:lnTo>
                    <a:pt x="24752" y="110617"/>
                  </a:lnTo>
                  <a:lnTo>
                    <a:pt x="24782" y="110410"/>
                  </a:lnTo>
                  <a:lnTo>
                    <a:pt x="24945" y="110083"/>
                  </a:lnTo>
                  <a:lnTo>
                    <a:pt x="25398" y="109376"/>
                  </a:lnTo>
                  <a:lnTo>
                    <a:pt x="25573" y="108954"/>
                  </a:lnTo>
                  <a:lnTo>
                    <a:pt x="25796" y="108614"/>
                  </a:lnTo>
                  <a:lnTo>
                    <a:pt x="25981" y="108488"/>
                  </a:lnTo>
                  <a:lnTo>
                    <a:pt x="26242" y="108419"/>
                  </a:lnTo>
                  <a:lnTo>
                    <a:pt x="26424" y="108400"/>
                  </a:lnTo>
                  <a:lnTo>
                    <a:pt x="26564" y="107984"/>
                  </a:lnTo>
                  <a:lnTo>
                    <a:pt x="26776" y="107327"/>
                  </a:lnTo>
                  <a:lnTo>
                    <a:pt x="27065" y="106971"/>
                  </a:lnTo>
                  <a:lnTo>
                    <a:pt x="27366" y="106552"/>
                  </a:lnTo>
                  <a:lnTo>
                    <a:pt x="27667" y="105997"/>
                  </a:lnTo>
                  <a:lnTo>
                    <a:pt x="27976" y="105366"/>
                  </a:lnTo>
                  <a:lnTo>
                    <a:pt x="28285" y="104679"/>
                  </a:lnTo>
                  <a:lnTo>
                    <a:pt x="28654" y="104213"/>
                  </a:lnTo>
                  <a:lnTo>
                    <a:pt x="29042" y="103728"/>
                  </a:lnTo>
                  <a:lnTo>
                    <a:pt x="29333" y="103186"/>
                  </a:lnTo>
                  <a:lnTo>
                    <a:pt x="29602" y="102601"/>
                  </a:lnTo>
                  <a:lnTo>
                    <a:pt x="29857" y="102114"/>
                  </a:lnTo>
                  <a:lnTo>
                    <a:pt x="29780" y="101621"/>
                  </a:lnTo>
                  <a:lnTo>
                    <a:pt x="29672" y="101136"/>
                  </a:lnTo>
                  <a:lnTo>
                    <a:pt x="29598" y="100577"/>
                  </a:lnTo>
                  <a:lnTo>
                    <a:pt x="29388" y="100157"/>
                  </a:lnTo>
                  <a:lnTo>
                    <a:pt x="29254" y="99590"/>
                  </a:lnTo>
                  <a:lnTo>
                    <a:pt x="28894" y="99032"/>
                  </a:lnTo>
                  <a:lnTo>
                    <a:pt x="28537" y="98517"/>
                  </a:lnTo>
                  <a:lnTo>
                    <a:pt x="28272" y="98084"/>
                  </a:lnTo>
                  <a:lnTo>
                    <a:pt x="28168" y="97470"/>
                  </a:lnTo>
                  <a:lnTo>
                    <a:pt x="27919" y="97088"/>
                  </a:lnTo>
                  <a:lnTo>
                    <a:pt x="27881" y="96736"/>
                  </a:lnTo>
                  <a:lnTo>
                    <a:pt x="27725" y="96255"/>
                  </a:lnTo>
                  <a:lnTo>
                    <a:pt x="27595" y="95757"/>
                  </a:lnTo>
                  <a:lnTo>
                    <a:pt x="27642" y="95396"/>
                  </a:lnTo>
                  <a:lnTo>
                    <a:pt x="27667" y="94747"/>
                  </a:lnTo>
                  <a:lnTo>
                    <a:pt x="27657" y="94202"/>
                  </a:lnTo>
                  <a:lnTo>
                    <a:pt x="27524" y="93717"/>
                  </a:lnTo>
                  <a:lnTo>
                    <a:pt x="27553" y="93154"/>
                  </a:lnTo>
                  <a:lnTo>
                    <a:pt x="27691" y="92140"/>
                  </a:lnTo>
                  <a:lnTo>
                    <a:pt x="27725" y="91758"/>
                  </a:lnTo>
                  <a:lnTo>
                    <a:pt x="27925" y="91208"/>
                  </a:lnTo>
                  <a:lnTo>
                    <a:pt x="28043" y="90640"/>
                  </a:lnTo>
                  <a:lnTo>
                    <a:pt x="28114" y="90085"/>
                  </a:lnTo>
                  <a:lnTo>
                    <a:pt x="27631" y="89992"/>
                  </a:lnTo>
                  <a:lnTo>
                    <a:pt x="27897" y="89609"/>
                  </a:lnTo>
                  <a:lnTo>
                    <a:pt x="28173" y="89212"/>
                  </a:lnTo>
                  <a:lnTo>
                    <a:pt x="28223" y="88868"/>
                  </a:lnTo>
                  <a:lnTo>
                    <a:pt x="28183" y="88693"/>
                  </a:lnTo>
                  <a:lnTo>
                    <a:pt x="28047" y="88412"/>
                  </a:lnTo>
                  <a:lnTo>
                    <a:pt x="27919" y="88240"/>
                  </a:lnTo>
                  <a:lnTo>
                    <a:pt x="27739" y="87957"/>
                  </a:lnTo>
                  <a:lnTo>
                    <a:pt x="27082" y="87369"/>
                  </a:lnTo>
                  <a:lnTo>
                    <a:pt x="26907" y="87128"/>
                  </a:lnTo>
                  <a:lnTo>
                    <a:pt x="26822" y="86958"/>
                  </a:lnTo>
                  <a:lnTo>
                    <a:pt x="26675" y="86885"/>
                  </a:lnTo>
                  <a:lnTo>
                    <a:pt x="25934" y="86427"/>
                  </a:lnTo>
                  <a:lnTo>
                    <a:pt x="25777" y="86594"/>
                  </a:lnTo>
                  <a:lnTo>
                    <a:pt x="25360" y="86055"/>
                  </a:lnTo>
                  <a:lnTo>
                    <a:pt x="25177" y="85656"/>
                  </a:lnTo>
                  <a:lnTo>
                    <a:pt x="24902" y="85399"/>
                  </a:lnTo>
                  <a:lnTo>
                    <a:pt x="24507" y="85105"/>
                  </a:lnTo>
                  <a:lnTo>
                    <a:pt x="24372" y="84844"/>
                  </a:lnTo>
                  <a:lnTo>
                    <a:pt x="23633" y="84144"/>
                  </a:lnTo>
                  <a:lnTo>
                    <a:pt x="23374" y="84422"/>
                  </a:lnTo>
                  <a:lnTo>
                    <a:pt x="21172" y="82333"/>
                  </a:lnTo>
                  <a:lnTo>
                    <a:pt x="20779" y="82773"/>
                  </a:lnTo>
                  <a:lnTo>
                    <a:pt x="20195" y="82181"/>
                  </a:lnTo>
                  <a:lnTo>
                    <a:pt x="20195" y="82340"/>
                  </a:lnTo>
                  <a:lnTo>
                    <a:pt x="20161" y="82581"/>
                  </a:lnTo>
                  <a:lnTo>
                    <a:pt x="20051" y="83145"/>
                  </a:lnTo>
                  <a:lnTo>
                    <a:pt x="19991" y="83447"/>
                  </a:lnTo>
                  <a:lnTo>
                    <a:pt x="19955" y="83925"/>
                  </a:lnTo>
                  <a:lnTo>
                    <a:pt x="19953" y="84169"/>
                  </a:lnTo>
                  <a:lnTo>
                    <a:pt x="19965" y="84349"/>
                  </a:lnTo>
                  <a:lnTo>
                    <a:pt x="20007" y="84772"/>
                  </a:lnTo>
                  <a:lnTo>
                    <a:pt x="20001" y="84933"/>
                  </a:lnTo>
                  <a:lnTo>
                    <a:pt x="20059" y="85357"/>
                  </a:lnTo>
                  <a:lnTo>
                    <a:pt x="20015" y="85670"/>
                  </a:lnTo>
                  <a:lnTo>
                    <a:pt x="19961" y="85889"/>
                  </a:lnTo>
                  <a:lnTo>
                    <a:pt x="19938" y="86162"/>
                  </a:lnTo>
                  <a:lnTo>
                    <a:pt x="19900" y="86405"/>
                  </a:lnTo>
                  <a:lnTo>
                    <a:pt x="19911" y="86950"/>
                  </a:lnTo>
                  <a:lnTo>
                    <a:pt x="19965" y="87128"/>
                  </a:lnTo>
                  <a:lnTo>
                    <a:pt x="19968" y="87349"/>
                  </a:lnTo>
                  <a:lnTo>
                    <a:pt x="19995" y="87740"/>
                  </a:lnTo>
                  <a:lnTo>
                    <a:pt x="19970" y="88033"/>
                  </a:lnTo>
                  <a:lnTo>
                    <a:pt x="19975" y="88339"/>
                  </a:lnTo>
                  <a:lnTo>
                    <a:pt x="20047" y="88900"/>
                  </a:lnTo>
                  <a:lnTo>
                    <a:pt x="20041" y="89166"/>
                  </a:lnTo>
                  <a:lnTo>
                    <a:pt x="19897" y="89565"/>
                  </a:lnTo>
                  <a:lnTo>
                    <a:pt x="19689" y="89881"/>
                  </a:lnTo>
                  <a:lnTo>
                    <a:pt x="19418" y="90073"/>
                  </a:lnTo>
                  <a:lnTo>
                    <a:pt x="19230" y="90114"/>
                  </a:lnTo>
                  <a:lnTo>
                    <a:pt x="19015" y="90142"/>
                  </a:lnTo>
                  <a:lnTo>
                    <a:pt x="18567" y="90063"/>
                  </a:lnTo>
                  <a:lnTo>
                    <a:pt x="18334" y="89994"/>
                  </a:lnTo>
                  <a:lnTo>
                    <a:pt x="17960" y="89869"/>
                  </a:lnTo>
                  <a:lnTo>
                    <a:pt x="17755" y="89770"/>
                  </a:lnTo>
                  <a:lnTo>
                    <a:pt x="17330" y="89603"/>
                  </a:lnTo>
                  <a:lnTo>
                    <a:pt x="16616" y="89316"/>
                  </a:lnTo>
                  <a:lnTo>
                    <a:pt x="16440" y="89170"/>
                  </a:lnTo>
                  <a:lnTo>
                    <a:pt x="16340" y="88251"/>
                  </a:lnTo>
                  <a:lnTo>
                    <a:pt x="16222" y="88076"/>
                  </a:lnTo>
                  <a:lnTo>
                    <a:pt x="16110" y="87947"/>
                  </a:lnTo>
                  <a:lnTo>
                    <a:pt x="16058" y="87715"/>
                  </a:lnTo>
                  <a:lnTo>
                    <a:pt x="16065" y="87502"/>
                  </a:lnTo>
                  <a:lnTo>
                    <a:pt x="16036" y="87294"/>
                  </a:lnTo>
                  <a:lnTo>
                    <a:pt x="15750" y="86977"/>
                  </a:lnTo>
                  <a:lnTo>
                    <a:pt x="15661" y="86720"/>
                  </a:lnTo>
                  <a:lnTo>
                    <a:pt x="15706" y="86376"/>
                  </a:lnTo>
                  <a:lnTo>
                    <a:pt x="15644" y="86233"/>
                  </a:lnTo>
                  <a:lnTo>
                    <a:pt x="15627" y="86058"/>
                  </a:lnTo>
                  <a:lnTo>
                    <a:pt x="15860" y="85699"/>
                  </a:lnTo>
                  <a:lnTo>
                    <a:pt x="15863" y="85545"/>
                  </a:lnTo>
                  <a:lnTo>
                    <a:pt x="15623" y="85085"/>
                  </a:lnTo>
                  <a:lnTo>
                    <a:pt x="15519" y="84919"/>
                  </a:lnTo>
                  <a:lnTo>
                    <a:pt x="15357" y="84775"/>
                  </a:lnTo>
                  <a:lnTo>
                    <a:pt x="15083" y="84663"/>
                  </a:lnTo>
                  <a:lnTo>
                    <a:pt x="14968" y="84523"/>
                  </a:lnTo>
                  <a:lnTo>
                    <a:pt x="14604" y="84282"/>
                  </a:lnTo>
                  <a:lnTo>
                    <a:pt x="14426" y="84191"/>
                  </a:lnTo>
                  <a:lnTo>
                    <a:pt x="14244" y="84134"/>
                  </a:lnTo>
                  <a:lnTo>
                    <a:pt x="13998" y="84069"/>
                  </a:lnTo>
                  <a:lnTo>
                    <a:pt x="13786" y="84042"/>
                  </a:lnTo>
                  <a:lnTo>
                    <a:pt x="13408" y="84031"/>
                  </a:lnTo>
                  <a:lnTo>
                    <a:pt x="13132" y="84037"/>
                  </a:lnTo>
                  <a:lnTo>
                    <a:pt x="12744" y="84052"/>
                  </a:lnTo>
                  <a:lnTo>
                    <a:pt x="12392" y="84134"/>
                  </a:lnTo>
                  <a:lnTo>
                    <a:pt x="12209" y="84193"/>
                  </a:lnTo>
                  <a:lnTo>
                    <a:pt x="11932" y="84267"/>
                  </a:lnTo>
                  <a:lnTo>
                    <a:pt x="11718" y="84366"/>
                  </a:lnTo>
                  <a:lnTo>
                    <a:pt x="11191" y="84717"/>
                  </a:lnTo>
                  <a:lnTo>
                    <a:pt x="10879" y="84951"/>
                  </a:lnTo>
                  <a:lnTo>
                    <a:pt x="10716" y="85024"/>
                  </a:lnTo>
                  <a:lnTo>
                    <a:pt x="10448" y="85133"/>
                  </a:lnTo>
                  <a:lnTo>
                    <a:pt x="10333" y="85473"/>
                  </a:lnTo>
                  <a:lnTo>
                    <a:pt x="10183" y="85782"/>
                  </a:lnTo>
                  <a:lnTo>
                    <a:pt x="9898" y="86217"/>
                  </a:lnTo>
                  <a:lnTo>
                    <a:pt x="9693" y="86415"/>
                  </a:lnTo>
                  <a:lnTo>
                    <a:pt x="9441" y="86673"/>
                  </a:lnTo>
                  <a:lnTo>
                    <a:pt x="9258" y="86872"/>
                  </a:lnTo>
                  <a:lnTo>
                    <a:pt x="8955" y="87182"/>
                  </a:lnTo>
                  <a:lnTo>
                    <a:pt x="8651" y="87483"/>
                  </a:lnTo>
                  <a:lnTo>
                    <a:pt x="8469" y="87715"/>
                  </a:lnTo>
                  <a:lnTo>
                    <a:pt x="8371" y="87973"/>
                  </a:lnTo>
                  <a:lnTo>
                    <a:pt x="8285" y="88390"/>
                  </a:lnTo>
                  <a:lnTo>
                    <a:pt x="8227" y="88816"/>
                  </a:lnTo>
                  <a:lnTo>
                    <a:pt x="8181" y="89276"/>
                  </a:lnTo>
                  <a:lnTo>
                    <a:pt x="8054" y="90050"/>
                  </a:lnTo>
                  <a:lnTo>
                    <a:pt x="8007" y="90492"/>
                  </a:lnTo>
                  <a:lnTo>
                    <a:pt x="7880" y="90768"/>
                  </a:lnTo>
                  <a:lnTo>
                    <a:pt x="7907" y="90924"/>
                  </a:lnTo>
                  <a:lnTo>
                    <a:pt x="7870" y="91129"/>
                  </a:lnTo>
                  <a:lnTo>
                    <a:pt x="7880" y="91320"/>
                  </a:lnTo>
                  <a:lnTo>
                    <a:pt x="7856" y="91610"/>
                  </a:lnTo>
                  <a:lnTo>
                    <a:pt x="7856" y="91870"/>
                  </a:lnTo>
                  <a:lnTo>
                    <a:pt x="7821" y="92156"/>
                  </a:lnTo>
                  <a:lnTo>
                    <a:pt x="7839" y="92313"/>
                  </a:lnTo>
                  <a:lnTo>
                    <a:pt x="7846" y="92698"/>
                  </a:lnTo>
                  <a:lnTo>
                    <a:pt x="7910" y="92877"/>
                  </a:lnTo>
                  <a:lnTo>
                    <a:pt x="8031" y="93084"/>
                  </a:lnTo>
                  <a:lnTo>
                    <a:pt x="8294" y="93589"/>
                  </a:lnTo>
                  <a:lnTo>
                    <a:pt x="8309" y="93924"/>
                  </a:lnTo>
                  <a:lnTo>
                    <a:pt x="8302" y="94178"/>
                  </a:lnTo>
                  <a:lnTo>
                    <a:pt x="8311" y="94424"/>
                  </a:lnTo>
                  <a:lnTo>
                    <a:pt x="8265" y="94653"/>
                  </a:lnTo>
                  <a:lnTo>
                    <a:pt x="8218" y="94913"/>
                  </a:lnTo>
                  <a:lnTo>
                    <a:pt x="8164" y="95144"/>
                  </a:lnTo>
                  <a:lnTo>
                    <a:pt x="8168" y="95638"/>
                  </a:lnTo>
                  <a:lnTo>
                    <a:pt x="8215" y="95850"/>
                  </a:lnTo>
                  <a:lnTo>
                    <a:pt x="8314" y="96033"/>
                  </a:lnTo>
                  <a:lnTo>
                    <a:pt x="8361" y="96673"/>
                  </a:lnTo>
                  <a:lnTo>
                    <a:pt x="8341" y="96977"/>
                  </a:lnTo>
                  <a:lnTo>
                    <a:pt x="8344" y="97267"/>
                  </a:lnTo>
                  <a:lnTo>
                    <a:pt x="8537" y="97807"/>
                  </a:lnTo>
                  <a:lnTo>
                    <a:pt x="8671" y="97956"/>
                  </a:lnTo>
                  <a:lnTo>
                    <a:pt x="8811" y="98130"/>
                  </a:lnTo>
                  <a:lnTo>
                    <a:pt x="8925" y="98501"/>
                  </a:lnTo>
                  <a:lnTo>
                    <a:pt x="8961" y="98700"/>
                  </a:lnTo>
                  <a:lnTo>
                    <a:pt x="8983" y="98867"/>
                  </a:lnTo>
                  <a:lnTo>
                    <a:pt x="8992" y="99135"/>
                  </a:lnTo>
                  <a:lnTo>
                    <a:pt x="8958" y="99472"/>
                  </a:lnTo>
                  <a:lnTo>
                    <a:pt x="8897" y="99688"/>
                  </a:lnTo>
                  <a:lnTo>
                    <a:pt x="8787" y="99895"/>
                  </a:lnTo>
                  <a:lnTo>
                    <a:pt x="8646" y="100032"/>
                  </a:lnTo>
                  <a:lnTo>
                    <a:pt x="8456" y="100009"/>
                  </a:lnTo>
                  <a:lnTo>
                    <a:pt x="8241" y="99961"/>
                  </a:lnTo>
                  <a:lnTo>
                    <a:pt x="7970" y="99880"/>
                  </a:lnTo>
                  <a:lnTo>
                    <a:pt x="7657" y="99707"/>
                  </a:lnTo>
                  <a:lnTo>
                    <a:pt x="7444" y="99567"/>
                  </a:lnTo>
                  <a:lnTo>
                    <a:pt x="7189" y="99417"/>
                  </a:lnTo>
                  <a:lnTo>
                    <a:pt x="7020" y="99346"/>
                  </a:lnTo>
                  <a:lnTo>
                    <a:pt x="6866" y="99227"/>
                  </a:lnTo>
                  <a:lnTo>
                    <a:pt x="6488" y="99067"/>
                  </a:lnTo>
                  <a:lnTo>
                    <a:pt x="6297" y="99002"/>
                  </a:lnTo>
                  <a:lnTo>
                    <a:pt x="5921" y="98945"/>
                  </a:lnTo>
                  <a:lnTo>
                    <a:pt x="5758" y="98893"/>
                  </a:lnTo>
                  <a:lnTo>
                    <a:pt x="5553" y="98788"/>
                  </a:lnTo>
                  <a:lnTo>
                    <a:pt x="5423" y="98730"/>
                  </a:lnTo>
                  <a:lnTo>
                    <a:pt x="5277" y="98581"/>
                  </a:lnTo>
                  <a:lnTo>
                    <a:pt x="5080" y="98456"/>
                  </a:lnTo>
                  <a:lnTo>
                    <a:pt x="4728" y="98264"/>
                  </a:lnTo>
                  <a:lnTo>
                    <a:pt x="4503" y="98185"/>
                  </a:lnTo>
                  <a:lnTo>
                    <a:pt x="4318" y="98154"/>
                  </a:lnTo>
                  <a:lnTo>
                    <a:pt x="4120" y="98133"/>
                  </a:lnTo>
                  <a:lnTo>
                    <a:pt x="3649" y="98065"/>
                  </a:lnTo>
                  <a:lnTo>
                    <a:pt x="3435" y="97987"/>
                  </a:lnTo>
                  <a:lnTo>
                    <a:pt x="3207" y="97944"/>
                  </a:lnTo>
                  <a:lnTo>
                    <a:pt x="3034" y="97884"/>
                  </a:lnTo>
                  <a:lnTo>
                    <a:pt x="2824" y="97784"/>
                  </a:lnTo>
                  <a:lnTo>
                    <a:pt x="2627" y="97648"/>
                  </a:lnTo>
                  <a:lnTo>
                    <a:pt x="2347" y="97468"/>
                  </a:lnTo>
                  <a:lnTo>
                    <a:pt x="2200" y="97407"/>
                  </a:lnTo>
                  <a:lnTo>
                    <a:pt x="2035" y="97303"/>
                  </a:lnTo>
                  <a:lnTo>
                    <a:pt x="1707" y="97037"/>
                  </a:lnTo>
                  <a:lnTo>
                    <a:pt x="1436" y="96806"/>
                  </a:lnTo>
                  <a:lnTo>
                    <a:pt x="1298" y="96663"/>
                  </a:lnTo>
                  <a:lnTo>
                    <a:pt x="1142" y="96474"/>
                  </a:lnTo>
                  <a:lnTo>
                    <a:pt x="1003" y="96270"/>
                  </a:lnTo>
                  <a:lnTo>
                    <a:pt x="872" y="96052"/>
                  </a:lnTo>
                  <a:lnTo>
                    <a:pt x="746" y="95765"/>
                  </a:lnTo>
                  <a:lnTo>
                    <a:pt x="601" y="95386"/>
                  </a:lnTo>
                  <a:lnTo>
                    <a:pt x="364" y="95064"/>
                  </a:lnTo>
                  <a:lnTo>
                    <a:pt x="163" y="94880"/>
                  </a:lnTo>
                  <a:lnTo>
                    <a:pt x="0" y="94583"/>
                  </a:lnTo>
                  <a:lnTo>
                    <a:pt x="57" y="94378"/>
                  </a:lnTo>
                  <a:lnTo>
                    <a:pt x="136" y="94115"/>
                  </a:lnTo>
                  <a:lnTo>
                    <a:pt x="275" y="93763"/>
                  </a:lnTo>
                  <a:lnTo>
                    <a:pt x="400" y="93456"/>
                  </a:lnTo>
                  <a:lnTo>
                    <a:pt x="531" y="93198"/>
                  </a:lnTo>
                  <a:lnTo>
                    <a:pt x="659" y="92932"/>
                  </a:lnTo>
                  <a:lnTo>
                    <a:pt x="735" y="92760"/>
                  </a:lnTo>
                  <a:lnTo>
                    <a:pt x="877" y="92497"/>
                  </a:lnTo>
                  <a:lnTo>
                    <a:pt x="1065" y="92265"/>
                  </a:lnTo>
                  <a:lnTo>
                    <a:pt x="1477" y="91990"/>
                  </a:lnTo>
                  <a:lnTo>
                    <a:pt x="1641" y="91843"/>
                  </a:lnTo>
                  <a:lnTo>
                    <a:pt x="1769" y="91546"/>
                  </a:lnTo>
                  <a:lnTo>
                    <a:pt x="2046" y="91040"/>
                  </a:lnTo>
                  <a:lnTo>
                    <a:pt x="2301" y="90784"/>
                  </a:lnTo>
                  <a:lnTo>
                    <a:pt x="2521" y="90535"/>
                  </a:lnTo>
                  <a:lnTo>
                    <a:pt x="2662" y="90411"/>
                  </a:lnTo>
                  <a:lnTo>
                    <a:pt x="2754" y="90275"/>
                  </a:lnTo>
                  <a:lnTo>
                    <a:pt x="2905" y="89919"/>
                  </a:lnTo>
                  <a:lnTo>
                    <a:pt x="3059" y="89737"/>
                  </a:lnTo>
                  <a:lnTo>
                    <a:pt x="3495" y="89359"/>
                  </a:lnTo>
                  <a:lnTo>
                    <a:pt x="3698" y="89200"/>
                  </a:lnTo>
                  <a:lnTo>
                    <a:pt x="3986" y="88990"/>
                  </a:lnTo>
                  <a:lnTo>
                    <a:pt x="4392" y="88680"/>
                  </a:lnTo>
                  <a:lnTo>
                    <a:pt x="4715" y="88086"/>
                  </a:lnTo>
                  <a:lnTo>
                    <a:pt x="4737" y="87922"/>
                  </a:lnTo>
                  <a:lnTo>
                    <a:pt x="5518" y="86003"/>
                  </a:lnTo>
                  <a:lnTo>
                    <a:pt x="5756" y="83589"/>
                  </a:lnTo>
                  <a:lnTo>
                    <a:pt x="5811" y="83109"/>
                  </a:lnTo>
                  <a:lnTo>
                    <a:pt x="5887" y="82898"/>
                  </a:lnTo>
                  <a:lnTo>
                    <a:pt x="5927" y="82340"/>
                  </a:lnTo>
                  <a:lnTo>
                    <a:pt x="5949" y="82075"/>
                  </a:lnTo>
                  <a:lnTo>
                    <a:pt x="5974" y="81897"/>
                  </a:lnTo>
                  <a:lnTo>
                    <a:pt x="6013" y="81621"/>
                  </a:lnTo>
                  <a:lnTo>
                    <a:pt x="6029" y="81402"/>
                  </a:lnTo>
                  <a:lnTo>
                    <a:pt x="6022" y="81256"/>
                  </a:lnTo>
                  <a:lnTo>
                    <a:pt x="6043" y="81056"/>
                  </a:lnTo>
                  <a:lnTo>
                    <a:pt x="6063" y="80788"/>
                  </a:lnTo>
                  <a:lnTo>
                    <a:pt x="6003" y="80652"/>
                  </a:lnTo>
                  <a:lnTo>
                    <a:pt x="5965" y="80472"/>
                  </a:lnTo>
                  <a:lnTo>
                    <a:pt x="5889" y="80290"/>
                  </a:lnTo>
                  <a:lnTo>
                    <a:pt x="5845" y="80124"/>
                  </a:lnTo>
                  <a:lnTo>
                    <a:pt x="5765" y="79875"/>
                  </a:lnTo>
                  <a:lnTo>
                    <a:pt x="5708" y="79644"/>
                  </a:lnTo>
                  <a:lnTo>
                    <a:pt x="5585" y="79370"/>
                  </a:lnTo>
                  <a:lnTo>
                    <a:pt x="5545" y="79234"/>
                  </a:lnTo>
                  <a:lnTo>
                    <a:pt x="5472" y="79085"/>
                  </a:lnTo>
                  <a:lnTo>
                    <a:pt x="4811" y="78252"/>
                  </a:lnTo>
                  <a:lnTo>
                    <a:pt x="4761" y="78114"/>
                  </a:lnTo>
                  <a:lnTo>
                    <a:pt x="4715" y="77861"/>
                  </a:lnTo>
                  <a:lnTo>
                    <a:pt x="4735" y="77710"/>
                  </a:lnTo>
                  <a:lnTo>
                    <a:pt x="4768" y="77524"/>
                  </a:lnTo>
                  <a:lnTo>
                    <a:pt x="4719" y="77338"/>
                  </a:lnTo>
                  <a:lnTo>
                    <a:pt x="4638" y="77097"/>
                  </a:lnTo>
                  <a:lnTo>
                    <a:pt x="4584" y="76964"/>
                  </a:lnTo>
                  <a:lnTo>
                    <a:pt x="4177" y="76552"/>
                  </a:lnTo>
                  <a:lnTo>
                    <a:pt x="3886" y="76302"/>
                  </a:lnTo>
                  <a:lnTo>
                    <a:pt x="3763" y="76092"/>
                  </a:lnTo>
                  <a:lnTo>
                    <a:pt x="3721" y="75749"/>
                  </a:lnTo>
                  <a:lnTo>
                    <a:pt x="3728" y="75592"/>
                  </a:lnTo>
                  <a:lnTo>
                    <a:pt x="3749" y="75224"/>
                  </a:lnTo>
                  <a:lnTo>
                    <a:pt x="3719" y="75018"/>
                  </a:lnTo>
                  <a:lnTo>
                    <a:pt x="3740" y="74654"/>
                  </a:lnTo>
                  <a:lnTo>
                    <a:pt x="3778" y="74408"/>
                  </a:lnTo>
                  <a:lnTo>
                    <a:pt x="3852" y="74183"/>
                  </a:lnTo>
                  <a:lnTo>
                    <a:pt x="3897" y="74023"/>
                  </a:lnTo>
                  <a:lnTo>
                    <a:pt x="3963" y="73861"/>
                  </a:lnTo>
                  <a:lnTo>
                    <a:pt x="4031" y="73649"/>
                  </a:lnTo>
                  <a:lnTo>
                    <a:pt x="4110" y="73436"/>
                  </a:lnTo>
                  <a:lnTo>
                    <a:pt x="4179" y="73223"/>
                  </a:lnTo>
                  <a:lnTo>
                    <a:pt x="4239" y="72978"/>
                  </a:lnTo>
                  <a:lnTo>
                    <a:pt x="4352" y="72585"/>
                  </a:lnTo>
                  <a:lnTo>
                    <a:pt x="4380" y="72418"/>
                  </a:lnTo>
                  <a:lnTo>
                    <a:pt x="4433" y="72227"/>
                  </a:lnTo>
                  <a:lnTo>
                    <a:pt x="4533" y="72092"/>
                  </a:lnTo>
                  <a:lnTo>
                    <a:pt x="4692" y="71944"/>
                  </a:lnTo>
                  <a:lnTo>
                    <a:pt x="4858" y="71835"/>
                  </a:lnTo>
                  <a:lnTo>
                    <a:pt x="5019" y="71696"/>
                  </a:lnTo>
                  <a:lnTo>
                    <a:pt x="5137" y="71532"/>
                  </a:lnTo>
                  <a:lnTo>
                    <a:pt x="5329" y="71129"/>
                  </a:lnTo>
                  <a:lnTo>
                    <a:pt x="5402" y="70899"/>
                  </a:lnTo>
                  <a:lnTo>
                    <a:pt x="5600" y="70621"/>
                  </a:lnTo>
                  <a:lnTo>
                    <a:pt x="5737" y="70502"/>
                  </a:lnTo>
                  <a:lnTo>
                    <a:pt x="6100" y="70218"/>
                  </a:lnTo>
                  <a:lnTo>
                    <a:pt x="6480" y="69799"/>
                  </a:lnTo>
                  <a:lnTo>
                    <a:pt x="6686" y="69518"/>
                  </a:lnTo>
                  <a:lnTo>
                    <a:pt x="6940" y="69242"/>
                  </a:lnTo>
                  <a:lnTo>
                    <a:pt x="7089" y="69097"/>
                  </a:lnTo>
                  <a:lnTo>
                    <a:pt x="7323" y="68904"/>
                  </a:lnTo>
                  <a:lnTo>
                    <a:pt x="7634" y="68577"/>
                  </a:lnTo>
                  <a:lnTo>
                    <a:pt x="7843" y="68334"/>
                  </a:lnTo>
                  <a:lnTo>
                    <a:pt x="7976" y="68159"/>
                  </a:lnTo>
                  <a:lnTo>
                    <a:pt x="8168" y="67875"/>
                  </a:lnTo>
                  <a:lnTo>
                    <a:pt x="8258" y="67703"/>
                  </a:lnTo>
                  <a:lnTo>
                    <a:pt x="8391" y="67624"/>
                  </a:lnTo>
                  <a:lnTo>
                    <a:pt x="8540" y="67519"/>
                  </a:lnTo>
                  <a:lnTo>
                    <a:pt x="8579" y="67287"/>
                  </a:lnTo>
                  <a:lnTo>
                    <a:pt x="8019" y="67009"/>
                  </a:lnTo>
                  <a:lnTo>
                    <a:pt x="7833" y="66687"/>
                  </a:lnTo>
                  <a:lnTo>
                    <a:pt x="7702" y="66487"/>
                  </a:lnTo>
                  <a:lnTo>
                    <a:pt x="6683" y="65089"/>
                  </a:lnTo>
                  <a:lnTo>
                    <a:pt x="6639" y="64936"/>
                  </a:lnTo>
                  <a:lnTo>
                    <a:pt x="6592" y="64802"/>
                  </a:lnTo>
                  <a:lnTo>
                    <a:pt x="6471" y="64527"/>
                  </a:lnTo>
                  <a:lnTo>
                    <a:pt x="6977" y="62618"/>
                  </a:lnTo>
                  <a:lnTo>
                    <a:pt x="7022" y="62190"/>
                  </a:lnTo>
                  <a:lnTo>
                    <a:pt x="7191" y="62168"/>
                  </a:lnTo>
                  <a:lnTo>
                    <a:pt x="7235" y="61768"/>
                  </a:lnTo>
                  <a:lnTo>
                    <a:pt x="7258" y="61613"/>
                  </a:lnTo>
                  <a:lnTo>
                    <a:pt x="7286" y="61447"/>
                  </a:lnTo>
                  <a:lnTo>
                    <a:pt x="7340" y="61206"/>
                  </a:lnTo>
                  <a:lnTo>
                    <a:pt x="7422" y="60544"/>
                  </a:lnTo>
                  <a:lnTo>
                    <a:pt x="7400" y="60380"/>
                  </a:lnTo>
                  <a:lnTo>
                    <a:pt x="7330" y="60085"/>
                  </a:lnTo>
                  <a:lnTo>
                    <a:pt x="7209" y="59615"/>
                  </a:lnTo>
                  <a:lnTo>
                    <a:pt x="7054" y="59293"/>
                  </a:lnTo>
                  <a:lnTo>
                    <a:pt x="6938" y="58988"/>
                  </a:lnTo>
                  <a:lnTo>
                    <a:pt x="6851" y="58717"/>
                  </a:lnTo>
                  <a:lnTo>
                    <a:pt x="6797" y="58529"/>
                  </a:lnTo>
                  <a:lnTo>
                    <a:pt x="6750" y="58319"/>
                  </a:lnTo>
                  <a:lnTo>
                    <a:pt x="6727" y="58170"/>
                  </a:lnTo>
                  <a:lnTo>
                    <a:pt x="6719" y="58011"/>
                  </a:lnTo>
                  <a:lnTo>
                    <a:pt x="6725" y="57842"/>
                  </a:lnTo>
                  <a:lnTo>
                    <a:pt x="6742" y="57589"/>
                  </a:lnTo>
                  <a:lnTo>
                    <a:pt x="6773" y="57258"/>
                  </a:lnTo>
                  <a:lnTo>
                    <a:pt x="6833" y="56835"/>
                  </a:lnTo>
                  <a:lnTo>
                    <a:pt x="6843" y="56666"/>
                  </a:lnTo>
                  <a:lnTo>
                    <a:pt x="6849" y="56412"/>
                  </a:lnTo>
                  <a:lnTo>
                    <a:pt x="6987" y="55849"/>
                  </a:lnTo>
                  <a:lnTo>
                    <a:pt x="7030" y="55712"/>
                  </a:lnTo>
                  <a:lnTo>
                    <a:pt x="7111" y="55394"/>
                  </a:lnTo>
                  <a:lnTo>
                    <a:pt x="7238" y="54926"/>
                  </a:lnTo>
                  <a:lnTo>
                    <a:pt x="7256" y="54783"/>
                  </a:lnTo>
                  <a:lnTo>
                    <a:pt x="7268" y="54566"/>
                  </a:lnTo>
                  <a:lnTo>
                    <a:pt x="7256" y="54400"/>
                  </a:lnTo>
                  <a:lnTo>
                    <a:pt x="7193" y="53928"/>
                  </a:lnTo>
                  <a:lnTo>
                    <a:pt x="7165" y="53753"/>
                  </a:lnTo>
                  <a:lnTo>
                    <a:pt x="7745" y="52726"/>
                  </a:lnTo>
                  <a:lnTo>
                    <a:pt x="7859" y="52594"/>
                  </a:lnTo>
                  <a:lnTo>
                    <a:pt x="8201" y="52267"/>
                  </a:lnTo>
                  <a:lnTo>
                    <a:pt x="8490" y="52054"/>
                  </a:lnTo>
                  <a:lnTo>
                    <a:pt x="8820" y="51793"/>
                  </a:lnTo>
                  <a:lnTo>
                    <a:pt x="9147" y="51576"/>
                  </a:lnTo>
                  <a:lnTo>
                    <a:pt x="9502" y="51273"/>
                  </a:lnTo>
                  <a:lnTo>
                    <a:pt x="9754" y="51136"/>
                  </a:lnTo>
                  <a:lnTo>
                    <a:pt x="10132" y="50910"/>
                  </a:lnTo>
                  <a:lnTo>
                    <a:pt x="10329" y="50865"/>
                  </a:lnTo>
                  <a:lnTo>
                    <a:pt x="10685" y="50790"/>
                  </a:lnTo>
                  <a:lnTo>
                    <a:pt x="10843" y="50812"/>
                  </a:lnTo>
                  <a:lnTo>
                    <a:pt x="11204" y="50862"/>
                  </a:lnTo>
                  <a:lnTo>
                    <a:pt x="11633" y="50872"/>
                  </a:lnTo>
                  <a:lnTo>
                    <a:pt x="12324" y="50802"/>
                  </a:lnTo>
                  <a:lnTo>
                    <a:pt x="12592" y="50667"/>
                  </a:lnTo>
                  <a:lnTo>
                    <a:pt x="13130" y="50390"/>
                  </a:lnTo>
                  <a:lnTo>
                    <a:pt x="13661" y="49974"/>
                  </a:lnTo>
                  <a:lnTo>
                    <a:pt x="13960" y="49776"/>
                  </a:lnTo>
                  <a:lnTo>
                    <a:pt x="14266" y="49605"/>
                  </a:lnTo>
                  <a:lnTo>
                    <a:pt x="14851" y="49200"/>
                  </a:lnTo>
                  <a:lnTo>
                    <a:pt x="15127" y="48317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2" name="pg182"/>
            <p:cNvSpPr/>
            <p:nvPr/>
          </p:nvSpPr>
          <p:spPr>
            <a:xfrm>
              <a:off x="6552735" y="4341264"/>
              <a:ext cx="160563" cy="239343"/>
            </a:xfrm>
            <a:custGeom>
              <a:avLst/>
              <a:gdLst/>
              <a:ahLst/>
              <a:cxnLst/>
              <a:rect l="0" t="0" r="0" b="0"/>
              <a:pathLst>
                <a:path w="160563" h="239343">
                  <a:moveTo>
                    <a:pt x="33569" y="197870"/>
                  </a:moveTo>
                  <a:lnTo>
                    <a:pt x="33593" y="197622"/>
                  </a:lnTo>
                  <a:lnTo>
                    <a:pt x="33668" y="197322"/>
                  </a:lnTo>
                  <a:lnTo>
                    <a:pt x="33771" y="197022"/>
                  </a:lnTo>
                  <a:lnTo>
                    <a:pt x="33878" y="196755"/>
                  </a:lnTo>
                  <a:lnTo>
                    <a:pt x="33957" y="196588"/>
                  </a:lnTo>
                  <a:lnTo>
                    <a:pt x="34056" y="196426"/>
                  </a:lnTo>
                  <a:lnTo>
                    <a:pt x="34266" y="196112"/>
                  </a:lnTo>
                  <a:lnTo>
                    <a:pt x="34357" y="195945"/>
                  </a:lnTo>
                  <a:lnTo>
                    <a:pt x="34468" y="195673"/>
                  </a:lnTo>
                  <a:lnTo>
                    <a:pt x="34563" y="195387"/>
                  </a:lnTo>
                  <a:lnTo>
                    <a:pt x="34646" y="195097"/>
                  </a:lnTo>
                  <a:lnTo>
                    <a:pt x="34804" y="194515"/>
                  </a:lnTo>
                  <a:lnTo>
                    <a:pt x="35105" y="193467"/>
                  </a:lnTo>
                  <a:lnTo>
                    <a:pt x="35176" y="193205"/>
                  </a:lnTo>
                  <a:lnTo>
                    <a:pt x="35287" y="192666"/>
                  </a:lnTo>
                  <a:lnTo>
                    <a:pt x="35303" y="192252"/>
                  </a:lnTo>
                  <a:lnTo>
                    <a:pt x="35362" y="191985"/>
                  </a:lnTo>
                  <a:lnTo>
                    <a:pt x="35434" y="191727"/>
                  </a:lnTo>
                  <a:lnTo>
                    <a:pt x="35521" y="191470"/>
                  </a:lnTo>
                  <a:lnTo>
                    <a:pt x="35620" y="191222"/>
                  </a:lnTo>
                  <a:lnTo>
                    <a:pt x="35703" y="191056"/>
                  </a:lnTo>
                  <a:lnTo>
                    <a:pt x="35798" y="190889"/>
                  </a:lnTo>
                  <a:lnTo>
                    <a:pt x="35897" y="190732"/>
                  </a:lnTo>
                  <a:lnTo>
                    <a:pt x="35988" y="190565"/>
                  </a:lnTo>
                  <a:lnTo>
                    <a:pt x="36067" y="190393"/>
                  </a:lnTo>
                  <a:lnTo>
                    <a:pt x="36138" y="190131"/>
                  </a:lnTo>
                  <a:lnTo>
                    <a:pt x="36178" y="189855"/>
                  </a:lnTo>
                  <a:lnTo>
                    <a:pt x="36202" y="189574"/>
                  </a:lnTo>
                  <a:lnTo>
                    <a:pt x="36217" y="189288"/>
                  </a:lnTo>
                  <a:lnTo>
                    <a:pt x="36241" y="189006"/>
                  </a:lnTo>
                  <a:lnTo>
                    <a:pt x="36320" y="188287"/>
                  </a:lnTo>
                  <a:lnTo>
                    <a:pt x="36356" y="187806"/>
                  </a:lnTo>
                  <a:lnTo>
                    <a:pt x="36372" y="187138"/>
                  </a:lnTo>
                  <a:lnTo>
                    <a:pt x="36352" y="186400"/>
                  </a:lnTo>
                  <a:lnTo>
                    <a:pt x="36352" y="186095"/>
                  </a:lnTo>
                  <a:lnTo>
                    <a:pt x="36356" y="185923"/>
                  </a:lnTo>
                  <a:lnTo>
                    <a:pt x="36376" y="185590"/>
                  </a:lnTo>
                  <a:lnTo>
                    <a:pt x="36396" y="185428"/>
                  </a:lnTo>
                  <a:lnTo>
                    <a:pt x="36427" y="185271"/>
                  </a:lnTo>
                  <a:lnTo>
                    <a:pt x="36510" y="184965"/>
                  </a:lnTo>
                  <a:lnTo>
                    <a:pt x="36546" y="184813"/>
                  </a:lnTo>
                  <a:lnTo>
                    <a:pt x="36562" y="184656"/>
                  </a:lnTo>
                  <a:lnTo>
                    <a:pt x="36562" y="184522"/>
                  </a:lnTo>
                  <a:lnTo>
                    <a:pt x="36550" y="184384"/>
                  </a:lnTo>
                  <a:lnTo>
                    <a:pt x="36530" y="184246"/>
                  </a:lnTo>
                  <a:lnTo>
                    <a:pt x="36483" y="183974"/>
                  </a:lnTo>
                  <a:lnTo>
                    <a:pt x="36443" y="183774"/>
                  </a:lnTo>
                  <a:lnTo>
                    <a:pt x="36340" y="183379"/>
                  </a:lnTo>
                  <a:lnTo>
                    <a:pt x="36293" y="183183"/>
                  </a:lnTo>
                  <a:lnTo>
                    <a:pt x="36154" y="182488"/>
                  </a:lnTo>
                  <a:lnTo>
                    <a:pt x="36114" y="182240"/>
                  </a:lnTo>
                  <a:lnTo>
                    <a:pt x="36110" y="181997"/>
                  </a:lnTo>
                  <a:lnTo>
                    <a:pt x="36186" y="181687"/>
                  </a:lnTo>
                  <a:lnTo>
                    <a:pt x="36281" y="181520"/>
                  </a:lnTo>
                  <a:lnTo>
                    <a:pt x="36372" y="181349"/>
                  </a:lnTo>
                  <a:lnTo>
                    <a:pt x="36427" y="181215"/>
                  </a:lnTo>
                  <a:lnTo>
                    <a:pt x="36475" y="181082"/>
                  </a:lnTo>
                  <a:lnTo>
                    <a:pt x="36601" y="180672"/>
                  </a:lnTo>
                  <a:lnTo>
                    <a:pt x="36772" y="180029"/>
                  </a:lnTo>
                  <a:lnTo>
                    <a:pt x="36768" y="179747"/>
                  </a:lnTo>
                  <a:lnTo>
                    <a:pt x="36779" y="179547"/>
                  </a:lnTo>
                  <a:lnTo>
                    <a:pt x="36819" y="179233"/>
                  </a:lnTo>
                  <a:lnTo>
                    <a:pt x="37057" y="178518"/>
                  </a:lnTo>
                  <a:lnTo>
                    <a:pt x="37104" y="178380"/>
                  </a:lnTo>
                  <a:lnTo>
                    <a:pt x="37120" y="178151"/>
                  </a:lnTo>
                  <a:lnTo>
                    <a:pt x="37080" y="177903"/>
                  </a:lnTo>
                  <a:lnTo>
                    <a:pt x="37001" y="177651"/>
                  </a:lnTo>
                  <a:lnTo>
                    <a:pt x="36890" y="177413"/>
                  </a:lnTo>
                  <a:lnTo>
                    <a:pt x="36447" y="176965"/>
                  </a:lnTo>
                  <a:lnTo>
                    <a:pt x="36217" y="176774"/>
                  </a:lnTo>
                  <a:lnTo>
                    <a:pt x="36102" y="176617"/>
                  </a:lnTo>
                  <a:lnTo>
                    <a:pt x="36000" y="176436"/>
                  </a:lnTo>
                  <a:lnTo>
                    <a:pt x="35917" y="176245"/>
                  </a:lnTo>
                  <a:lnTo>
                    <a:pt x="35853" y="176045"/>
                  </a:lnTo>
                  <a:lnTo>
                    <a:pt x="35806" y="175849"/>
                  </a:lnTo>
                  <a:lnTo>
                    <a:pt x="35790" y="175602"/>
                  </a:lnTo>
                  <a:lnTo>
                    <a:pt x="35814" y="175349"/>
                  </a:lnTo>
                  <a:lnTo>
                    <a:pt x="35912" y="174825"/>
                  </a:lnTo>
                  <a:lnTo>
                    <a:pt x="35976" y="174358"/>
                  </a:lnTo>
                  <a:lnTo>
                    <a:pt x="36012" y="174148"/>
                  </a:lnTo>
                  <a:lnTo>
                    <a:pt x="36039" y="173939"/>
                  </a:lnTo>
                  <a:lnTo>
                    <a:pt x="36047" y="173729"/>
                  </a:lnTo>
                  <a:lnTo>
                    <a:pt x="36031" y="173529"/>
                  </a:lnTo>
                  <a:lnTo>
                    <a:pt x="35984" y="173338"/>
                  </a:lnTo>
                  <a:lnTo>
                    <a:pt x="35920" y="173147"/>
                  </a:lnTo>
                  <a:lnTo>
                    <a:pt x="35841" y="172962"/>
                  </a:lnTo>
                  <a:lnTo>
                    <a:pt x="35738" y="172800"/>
                  </a:lnTo>
                  <a:lnTo>
                    <a:pt x="35616" y="172666"/>
                  </a:lnTo>
                  <a:lnTo>
                    <a:pt x="35449" y="172561"/>
                  </a:lnTo>
                  <a:lnTo>
                    <a:pt x="35251" y="172495"/>
                  </a:lnTo>
                  <a:lnTo>
                    <a:pt x="35030" y="172452"/>
                  </a:lnTo>
                  <a:lnTo>
                    <a:pt x="34804" y="172428"/>
                  </a:lnTo>
                  <a:lnTo>
                    <a:pt x="34586" y="172399"/>
                  </a:lnTo>
                  <a:lnTo>
                    <a:pt x="34305" y="172371"/>
                  </a:lnTo>
                  <a:lnTo>
                    <a:pt x="34020" y="172356"/>
                  </a:lnTo>
                  <a:lnTo>
                    <a:pt x="33735" y="172361"/>
                  </a:lnTo>
                  <a:lnTo>
                    <a:pt x="33454" y="172390"/>
                  </a:lnTo>
                  <a:lnTo>
                    <a:pt x="33185" y="172437"/>
                  </a:lnTo>
                  <a:lnTo>
                    <a:pt x="32979" y="172495"/>
                  </a:lnTo>
                  <a:lnTo>
                    <a:pt x="32773" y="172561"/>
                  </a:lnTo>
                  <a:lnTo>
                    <a:pt x="32575" y="172647"/>
                  </a:lnTo>
                  <a:lnTo>
                    <a:pt x="32381" y="172742"/>
                  </a:lnTo>
                  <a:lnTo>
                    <a:pt x="32203" y="172852"/>
                  </a:lnTo>
                  <a:lnTo>
                    <a:pt x="31954" y="173052"/>
                  </a:lnTo>
                  <a:lnTo>
                    <a:pt x="31728" y="173290"/>
                  </a:lnTo>
                  <a:lnTo>
                    <a:pt x="31526" y="173562"/>
                  </a:lnTo>
                  <a:lnTo>
                    <a:pt x="31142" y="174115"/>
                  </a:lnTo>
                  <a:lnTo>
                    <a:pt x="31000" y="174344"/>
                  </a:lnTo>
                  <a:lnTo>
                    <a:pt x="30865" y="174572"/>
                  </a:lnTo>
                  <a:lnTo>
                    <a:pt x="30735" y="174811"/>
                  </a:lnTo>
                  <a:lnTo>
                    <a:pt x="30600" y="175044"/>
                  </a:lnTo>
                  <a:lnTo>
                    <a:pt x="30453" y="175268"/>
                  </a:lnTo>
                  <a:lnTo>
                    <a:pt x="30335" y="175425"/>
                  </a:lnTo>
                  <a:lnTo>
                    <a:pt x="29951" y="175892"/>
                  </a:lnTo>
                  <a:lnTo>
                    <a:pt x="29832" y="176050"/>
                  </a:lnTo>
                  <a:lnTo>
                    <a:pt x="29610" y="176416"/>
                  </a:lnTo>
                  <a:lnTo>
                    <a:pt x="29567" y="176574"/>
                  </a:lnTo>
                  <a:lnTo>
                    <a:pt x="29515" y="176731"/>
                  </a:lnTo>
                  <a:lnTo>
                    <a:pt x="29460" y="176884"/>
                  </a:lnTo>
                  <a:lnTo>
                    <a:pt x="29333" y="177188"/>
                  </a:lnTo>
                  <a:lnTo>
                    <a:pt x="29270" y="177317"/>
                  </a:lnTo>
                  <a:lnTo>
                    <a:pt x="29052" y="177689"/>
                  </a:lnTo>
                  <a:lnTo>
                    <a:pt x="28989" y="177818"/>
                  </a:lnTo>
                  <a:lnTo>
                    <a:pt x="28791" y="178456"/>
                  </a:lnTo>
                  <a:lnTo>
                    <a:pt x="28621" y="179090"/>
                  </a:lnTo>
                  <a:lnTo>
                    <a:pt x="28534" y="179476"/>
                  </a:lnTo>
                  <a:lnTo>
                    <a:pt x="28462" y="179867"/>
                  </a:lnTo>
                  <a:lnTo>
                    <a:pt x="28399" y="180257"/>
                  </a:lnTo>
                  <a:lnTo>
                    <a:pt x="28284" y="181044"/>
                  </a:lnTo>
                  <a:lnTo>
                    <a:pt x="28213" y="181520"/>
                  </a:lnTo>
                  <a:lnTo>
                    <a:pt x="28090" y="182473"/>
                  </a:lnTo>
                  <a:lnTo>
                    <a:pt x="28019" y="182950"/>
                  </a:lnTo>
                  <a:lnTo>
                    <a:pt x="27936" y="183422"/>
                  </a:lnTo>
                  <a:lnTo>
                    <a:pt x="27841" y="183903"/>
                  </a:lnTo>
                  <a:lnTo>
                    <a:pt x="27738" y="184384"/>
                  </a:lnTo>
                  <a:lnTo>
                    <a:pt x="27627" y="184861"/>
                  </a:lnTo>
                  <a:lnTo>
                    <a:pt x="27496" y="185332"/>
                  </a:lnTo>
                  <a:lnTo>
                    <a:pt x="27350" y="185799"/>
                  </a:lnTo>
                  <a:lnTo>
                    <a:pt x="27116" y="186414"/>
                  </a:lnTo>
                  <a:lnTo>
                    <a:pt x="26946" y="186800"/>
                  </a:lnTo>
                  <a:lnTo>
                    <a:pt x="26721" y="187220"/>
                  </a:lnTo>
                  <a:lnTo>
                    <a:pt x="26479" y="187639"/>
                  </a:lnTo>
                  <a:lnTo>
                    <a:pt x="26230" y="188049"/>
                  </a:lnTo>
                  <a:lnTo>
                    <a:pt x="25972" y="188449"/>
                  </a:lnTo>
                  <a:lnTo>
                    <a:pt x="25703" y="188844"/>
                  </a:lnTo>
                  <a:lnTo>
                    <a:pt x="25422" y="189221"/>
                  </a:lnTo>
                  <a:lnTo>
                    <a:pt x="25125" y="189578"/>
                  </a:lnTo>
                  <a:lnTo>
                    <a:pt x="24824" y="189936"/>
                  </a:lnTo>
                  <a:lnTo>
                    <a:pt x="24531" y="190298"/>
                  </a:lnTo>
                  <a:lnTo>
                    <a:pt x="24250" y="190674"/>
                  </a:lnTo>
                  <a:lnTo>
                    <a:pt x="23819" y="191332"/>
                  </a:lnTo>
                  <a:lnTo>
                    <a:pt x="23613" y="191670"/>
                  </a:lnTo>
                  <a:lnTo>
                    <a:pt x="23415" y="192013"/>
                  </a:lnTo>
                  <a:lnTo>
                    <a:pt x="23225" y="192361"/>
                  </a:lnTo>
                  <a:lnTo>
                    <a:pt x="23110" y="192528"/>
                  </a:lnTo>
                  <a:lnTo>
                    <a:pt x="22726" y="193024"/>
                  </a:lnTo>
                  <a:lnTo>
                    <a:pt x="22311" y="193495"/>
                  </a:lnTo>
                  <a:lnTo>
                    <a:pt x="21645" y="194177"/>
                  </a:lnTo>
                  <a:lnTo>
                    <a:pt x="21416" y="194420"/>
                  </a:lnTo>
                  <a:lnTo>
                    <a:pt x="21174" y="194653"/>
                  </a:lnTo>
                  <a:lnTo>
                    <a:pt x="20925" y="194839"/>
                  </a:lnTo>
                  <a:lnTo>
                    <a:pt x="20656" y="194954"/>
                  </a:lnTo>
                  <a:lnTo>
                    <a:pt x="20454" y="194997"/>
                  </a:lnTo>
                  <a:lnTo>
                    <a:pt x="20240" y="195020"/>
                  </a:lnTo>
                  <a:lnTo>
                    <a:pt x="20026" y="195020"/>
                  </a:lnTo>
                  <a:lnTo>
                    <a:pt x="19817" y="194992"/>
                  </a:lnTo>
                  <a:lnTo>
                    <a:pt x="19627" y="194939"/>
                  </a:lnTo>
                  <a:lnTo>
                    <a:pt x="19397" y="194792"/>
                  </a:lnTo>
                  <a:lnTo>
                    <a:pt x="19195" y="194563"/>
                  </a:lnTo>
                  <a:lnTo>
                    <a:pt x="19013" y="194282"/>
                  </a:lnTo>
                  <a:lnTo>
                    <a:pt x="18843" y="193991"/>
                  </a:lnTo>
                  <a:lnTo>
                    <a:pt x="18673" y="193715"/>
                  </a:lnTo>
                  <a:lnTo>
                    <a:pt x="18312" y="193171"/>
                  </a:lnTo>
                  <a:lnTo>
                    <a:pt x="18142" y="192895"/>
                  </a:lnTo>
                  <a:lnTo>
                    <a:pt x="17984" y="192609"/>
                  </a:lnTo>
                  <a:lnTo>
                    <a:pt x="17837" y="192323"/>
                  </a:lnTo>
                  <a:lnTo>
                    <a:pt x="17663" y="191913"/>
                  </a:lnTo>
                  <a:lnTo>
                    <a:pt x="17513" y="191489"/>
                  </a:lnTo>
                  <a:lnTo>
                    <a:pt x="17382" y="191056"/>
                  </a:lnTo>
                  <a:lnTo>
                    <a:pt x="17275" y="190622"/>
                  </a:lnTo>
                  <a:lnTo>
                    <a:pt x="17188" y="190184"/>
                  </a:lnTo>
                  <a:lnTo>
                    <a:pt x="17133" y="189774"/>
                  </a:lnTo>
                  <a:lnTo>
                    <a:pt x="17109" y="189359"/>
                  </a:lnTo>
                  <a:lnTo>
                    <a:pt x="17085" y="188525"/>
                  </a:lnTo>
                  <a:lnTo>
                    <a:pt x="17049" y="188111"/>
                  </a:lnTo>
                  <a:lnTo>
                    <a:pt x="16990" y="187625"/>
                  </a:lnTo>
                  <a:lnTo>
                    <a:pt x="16919" y="187138"/>
                  </a:lnTo>
                  <a:lnTo>
                    <a:pt x="16832" y="186652"/>
                  </a:lnTo>
                  <a:lnTo>
                    <a:pt x="16741" y="186171"/>
                  </a:lnTo>
                  <a:lnTo>
                    <a:pt x="16523" y="185194"/>
                  </a:lnTo>
                  <a:lnTo>
                    <a:pt x="16408" y="184699"/>
                  </a:lnTo>
                  <a:lnTo>
                    <a:pt x="16278" y="184208"/>
                  </a:lnTo>
                  <a:lnTo>
                    <a:pt x="16123" y="183727"/>
                  </a:lnTo>
                  <a:lnTo>
                    <a:pt x="15929" y="183264"/>
                  </a:lnTo>
                  <a:lnTo>
                    <a:pt x="15779" y="182978"/>
                  </a:lnTo>
                  <a:lnTo>
                    <a:pt x="15605" y="182702"/>
                  </a:lnTo>
                  <a:lnTo>
                    <a:pt x="15422" y="182430"/>
                  </a:lnTo>
                  <a:lnTo>
                    <a:pt x="15248" y="182154"/>
                  </a:lnTo>
                  <a:lnTo>
                    <a:pt x="15094" y="181868"/>
                  </a:lnTo>
                  <a:lnTo>
                    <a:pt x="14936" y="181482"/>
                  </a:lnTo>
                  <a:lnTo>
                    <a:pt x="14801" y="181077"/>
                  </a:lnTo>
                  <a:lnTo>
                    <a:pt x="14682" y="180667"/>
                  </a:lnTo>
                  <a:lnTo>
                    <a:pt x="14567" y="180253"/>
                  </a:lnTo>
                  <a:lnTo>
                    <a:pt x="14445" y="179848"/>
                  </a:lnTo>
                  <a:lnTo>
                    <a:pt x="14077" y="178723"/>
                  </a:lnTo>
                  <a:lnTo>
                    <a:pt x="13891" y="178165"/>
                  </a:lnTo>
                  <a:lnTo>
                    <a:pt x="13689" y="177613"/>
                  </a:lnTo>
                  <a:lnTo>
                    <a:pt x="13459" y="177069"/>
                  </a:lnTo>
                  <a:lnTo>
                    <a:pt x="13233" y="176588"/>
                  </a:lnTo>
                  <a:lnTo>
                    <a:pt x="12992" y="176116"/>
                  </a:lnTo>
                  <a:lnTo>
                    <a:pt x="12735" y="175649"/>
                  </a:lnTo>
                  <a:lnTo>
                    <a:pt x="12465" y="175192"/>
                  </a:lnTo>
                  <a:lnTo>
                    <a:pt x="12180" y="174744"/>
                  </a:lnTo>
                  <a:lnTo>
                    <a:pt x="12038" y="174305"/>
                  </a:lnTo>
                  <a:lnTo>
                    <a:pt x="11939" y="173838"/>
                  </a:lnTo>
                  <a:lnTo>
                    <a:pt x="11887" y="173362"/>
                  </a:lnTo>
                  <a:lnTo>
                    <a:pt x="11880" y="172890"/>
                  </a:lnTo>
                  <a:lnTo>
                    <a:pt x="11919" y="172433"/>
                  </a:lnTo>
                  <a:lnTo>
                    <a:pt x="11951" y="172233"/>
                  </a:lnTo>
                  <a:lnTo>
                    <a:pt x="11986" y="172037"/>
                  </a:lnTo>
                  <a:lnTo>
                    <a:pt x="12038" y="171837"/>
                  </a:lnTo>
                  <a:lnTo>
                    <a:pt x="12093" y="171646"/>
                  </a:lnTo>
                  <a:lnTo>
                    <a:pt x="12168" y="171465"/>
                  </a:lnTo>
                  <a:lnTo>
                    <a:pt x="12311" y="171194"/>
                  </a:lnTo>
                  <a:lnTo>
                    <a:pt x="12485" y="170917"/>
                  </a:lnTo>
                  <a:lnTo>
                    <a:pt x="12687" y="170670"/>
                  </a:lnTo>
                  <a:lnTo>
                    <a:pt x="12913" y="170460"/>
                  </a:lnTo>
                  <a:lnTo>
                    <a:pt x="13154" y="170312"/>
                  </a:lnTo>
                  <a:lnTo>
                    <a:pt x="13360" y="170260"/>
                  </a:lnTo>
                  <a:lnTo>
                    <a:pt x="13578" y="170245"/>
                  </a:lnTo>
                  <a:lnTo>
                    <a:pt x="13807" y="170255"/>
                  </a:lnTo>
                  <a:lnTo>
                    <a:pt x="14037" y="170255"/>
                  </a:lnTo>
                  <a:lnTo>
                    <a:pt x="14255" y="170231"/>
                  </a:lnTo>
                  <a:lnTo>
                    <a:pt x="14480" y="170174"/>
                  </a:lnTo>
                  <a:lnTo>
                    <a:pt x="14702" y="170107"/>
                  </a:lnTo>
                  <a:lnTo>
                    <a:pt x="14920" y="170026"/>
                  </a:lnTo>
                  <a:lnTo>
                    <a:pt x="15130" y="169926"/>
                  </a:lnTo>
                  <a:lnTo>
                    <a:pt x="15331" y="169812"/>
                  </a:lnTo>
                  <a:lnTo>
                    <a:pt x="15617" y="169588"/>
                  </a:lnTo>
                  <a:lnTo>
                    <a:pt x="15874" y="169307"/>
                  </a:lnTo>
                  <a:lnTo>
                    <a:pt x="16103" y="168992"/>
                  </a:lnTo>
                  <a:lnTo>
                    <a:pt x="16317" y="168659"/>
                  </a:lnTo>
                  <a:lnTo>
                    <a:pt x="16519" y="168330"/>
                  </a:lnTo>
                  <a:lnTo>
                    <a:pt x="16642" y="168115"/>
                  </a:lnTo>
                  <a:lnTo>
                    <a:pt x="16753" y="167901"/>
                  </a:lnTo>
                  <a:lnTo>
                    <a:pt x="16962" y="167458"/>
                  </a:lnTo>
                  <a:lnTo>
                    <a:pt x="17073" y="167234"/>
                  </a:lnTo>
                  <a:lnTo>
                    <a:pt x="17374" y="166643"/>
                  </a:lnTo>
                  <a:lnTo>
                    <a:pt x="17675" y="166047"/>
                  </a:lnTo>
                  <a:lnTo>
                    <a:pt x="17881" y="165637"/>
                  </a:lnTo>
                  <a:lnTo>
                    <a:pt x="17968" y="165404"/>
                  </a:lnTo>
                  <a:lnTo>
                    <a:pt x="18039" y="165161"/>
                  </a:lnTo>
                  <a:lnTo>
                    <a:pt x="18071" y="165008"/>
                  </a:lnTo>
                  <a:lnTo>
                    <a:pt x="18099" y="164851"/>
                  </a:lnTo>
                  <a:lnTo>
                    <a:pt x="18118" y="164689"/>
                  </a:lnTo>
                  <a:lnTo>
                    <a:pt x="18130" y="164532"/>
                  </a:lnTo>
                  <a:lnTo>
                    <a:pt x="18134" y="164370"/>
                  </a:lnTo>
                  <a:lnTo>
                    <a:pt x="18126" y="164170"/>
                  </a:lnTo>
                  <a:lnTo>
                    <a:pt x="18099" y="163965"/>
                  </a:lnTo>
                  <a:lnTo>
                    <a:pt x="18059" y="163760"/>
                  </a:lnTo>
                  <a:lnTo>
                    <a:pt x="18019" y="163555"/>
                  </a:lnTo>
                  <a:lnTo>
                    <a:pt x="17964" y="163226"/>
                  </a:lnTo>
                  <a:lnTo>
                    <a:pt x="17948" y="163097"/>
                  </a:lnTo>
                  <a:lnTo>
                    <a:pt x="17881" y="162726"/>
                  </a:lnTo>
                  <a:lnTo>
                    <a:pt x="17845" y="162592"/>
                  </a:lnTo>
                  <a:lnTo>
                    <a:pt x="17746" y="162335"/>
                  </a:lnTo>
                  <a:lnTo>
                    <a:pt x="17703" y="162206"/>
                  </a:lnTo>
                  <a:lnTo>
                    <a:pt x="17667" y="162073"/>
                  </a:lnTo>
                  <a:lnTo>
                    <a:pt x="17639" y="161925"/>
                  </a:lnTo>
                  <a:lnTo>
                    <a:pt x="17620" y="161777"/>
                  </a:lnTo>
                  <a:lnTo>
                    <a:pt x="17608" y="161630"/>
                  </a:lnTo>
                  <a:lnTo>
                    <a:pt x="17600" y="161482"/>
                  </a:lnTo>
                  <a:lnTo>
                    <a:pt x="17596" y="161163"/>
                  </a:lnTo>
                  <a:lnTo>
                    <a:pt x="17687" y="157598"/>
                  </a:lnTo>
                  <a:lnTo>
                    <a:pt x="16404" y="157107"/>
                  </a:lnTo>
                  <a:lnTo>
                    <a:pt x="16270" y="157084"/>
                  </a:lnTo>
                  <a:lnTo>
                    <a:pt x="16123" y="157084"/>
                  </a:lnTo>
                  <a:lnTo>
                    <a:pt x="15458" y="157646"/>
                  </a:lnTo>
                  <a:lnTo>
                    <a:pt x="15114" y="161320"/>
                  </a:lnTo>
                  <a:lnTo>
                    <a:pt x="15367" y="161496"/>
                  </a:lnTo>
                  <a:lnTo>
                    <a:pt x="15209" y="162283"/>
                  </a:lnTo>
                  <a:lnTo>
                    <a:pt x="15015" y="162197"/>
                  </a:lnTo>
                  <a:lnTo>
                    <a:pt x="14152" y="163255"/>
                  </a:lnTo>
                  <a:lnTo>
                    <a:pt x="13891" y="163622"/>
                  </a:lnTo>
                  <a:lnTo>
                    <a:pt x="14025" y="163960"/>
                  </a:lnTo>
                  <a:lnTo>
                    <a:pt x="13261" y="164260"/>
                  </a:lnTo>
                  <a:lnTo>
                    <a:pt x="13067" y="164031"/>
                  </a:lnTo>
                  <a:lnTo>
                    <a:pt x="12362" y="164132"/>
                  </a:lnTo>
                  <a:lnTo>
                    <a:pt x="11658" y="164217"/>
                  </a:lnTo>
                  <a:lnTo>
                    <a:pt x="10953" y="164294"/>
                  </a:lnTo>
                  <a:lnTo>
                    <a:pt x="10245" y="164351"/>
                  </a:lnTo>
                  <a:lnTo>
                    <a:pt x="9536" y="164394"/>
                  </a:lnTo>
                  <a:lnTo>
                    <a:pt x="8712" y="164427"/>
                  </a:lnTo>
                  <a:lnTo>
                    <a:pt x="7889" y="164446"/>
                  </a:lnTo>
                  <a:lnTo>
                    <a:pt x="7062" y="164446"/>
                  </a:lnTo>
                  <a:lnTo>
                    <a:pt x="6238" y="164413"/>
                  </a:lnTo>
                  <a:lnTo>
                    <a:pt x="5419" y="164351"/>
                  </a:lnTo>
                  <a:lnTo>
                    <a:pt x="5174" y="164313"/>
                  </a:lnTo>
                  <a:lnTo>
                    <a:pt x="4675" y="164217"/>
                  </a:lnTo>
                  <a:lnTo>
                    <a:pt x="4429" y="164189"/>
                  </a:lnTo>
                  <a:lnTo>
                    <a:pt x="4184" y="164189"/>
                  </a:lnTo>
                  <a:lnTo>
                    <a:pt x="4002" y="164203"/>
                  </a:lnTo>
                  <a:lnTo>
                    <a:pt x="3816" y="164232"/>
                  </a:lnTo>
                  <a:lnTo>
                    <a:pt x="3638" y="164270"/>
                  </a:lnTo>
                  <a:lnTo>
                    <a:pt x="3463" y="164322"/>
                  </a:lnTo>
                  <a:lnTo>
                    <a:pt x="3305" y="164398"/>
                  </a:lnTo>
                  <a:lnTo>
                    <a:pt x="3151" y="164503"/>
                  </a:lnTo>
                  <a:lnTo>
                    <a:pt x="2996" y="164632"/>
                  </a:lnTo>
                  <a:lnTo>
                    <a:pt x="2619" y="164366"/>
                  </a:lnTo>
                  <a:lnTo>
                    <a:pt x="2377" y="164272"/>
                  </a:lnTo>
                  <a:lnTo>
                    <a:pt x="1931" y="164092"/>
                  </a:lnTo>
                  <a:lnTo>
                    <a:pt x="1623" y="163861"/>
                  </a:lnTo>
                  <a:lnTo>
                    <a:pt x="1097" y="163597"/>
                  </a:lnTo>
                  <a:lnTo>
                    <a:pt x="474" y="163373"/>
                  </a:lnTo>
                  <a:lnTo>
                    <a:pt x="0" y="163209"/>
                  </a:lnTo>
                  <a:lnTo>
                    <a:pt x="83" y="162630"/>
                  </a:lnTo>
                  <a:lnTo>
                    <a:pt x="152" y="162178"/>
                  </a:lnTo>
                  <a:lnTo>
                    <a:pt x="530" y="159520"/>
                  </a:lnTo>
                  <a:lnTo>
                    <a:pt x="719" y="158673"/>
                  </a:lnTo>
                  <a:lnTo>
                    <a:pt x="1543" y="154167"/>
                  </a:lnTo>
                  <a:lnTo>
                    <a:pt x="1580" y="153926"/>
                  </a:lnTo>
                  <a:lnTo>
                    <a:pt x="1617" y="153684"/>
                  </a:lnTo>
                  <a:lnTo>
                    <a:pt x="1862" y="152280"/>
                  </a:lnTo>
                  <a:lnTo>
                    <a:pt x="1913" y="151968"/>
                  </a:lnTo>
                  <a:lnTo>
                    <a:pt x="2046" y="151152"/>
                  </a:lnTo>
                  <a:lnTo>
                    <a:pt x="2270" y="150088"/>
                  </a:lnTo>
                  <a:lnTo>
                    <a:pt x="2301" y="149876"/>
                  </a:lnTo>
                  <a:lnTo>
                    <a:pt x="2333" y="149662"/>
                  </a:lnTo>
                  <a:lnTo>
                    <a:pt x="2405" y="149222"/>
                  </a:lnTo>
                  <a:lnTo>
                    <a:pt x="2635" y="147819"/>
                  </a:lnTo>
                  <a:lnTo>
                    <a:pt x="2717" y="147374"/>
                  </a:lnTo>
                  <a:lnTo>
                    <a:pt x="2800" y="146932"/>
                  </a:lnTo>
                  <a:lnTo>
                    <a:pt x="2906" y="146271"/>
                  </a:lnTo>
                  <a:lnTo>
                    <a:pt x="3029" y="145502"/>
                  </a:lnTo>
                  <a:lnTo>
                    <a:pt x="3119" y="145028"/>
                  </a:lnTo>
                  <a:lnTo>
                    <a:pt x="3209" y="144555"/>
                  </a:lnTo>
                  <a:lnTo>
                    <a:pt x="3634" y="141981"/>
                  </a:lnTo>
                  <a:lnTo>
                    <a:pt x="3742" y="141322"/>
                  </a:lnTo>
                  <a:lnTo>
                    <a:pt x="4058" y="139751"/>
                  </a:lnTo>
                  <a:lnTo>
                    <a:pt x="4164" y="139245"/>
                  </a:lnTo>
                  <a:lnTo>
                    <a:pt x="4211" y="139015"/>
                  </a:lnTo>
                  <a:lnTo>
                    <a:pt x="4266" y="138744"/>
                  </a:lnTo>
                  <a:lnTo>
                    <a:pt x="4648" y="136591"/>
                  </a:lnTo>
                  <a:lnTo>
                    <a:pt x="4769" y="135809"/>
                  </a:lnTo>
                  <a:lnTo>
                    <a:pt x="4908" y="134932"/>
                  </a:lnTo>
                  <a:lnTo>
                    <a:pt x="5218" y="133227"/>
                  </a:lnTo>
                  <a:lnTo>
                    <a:pt x="5528" y="131520"/>
                  </a:lnTo>
                  <a:lnTo>
                    <a:pt x="5596" y="131093"/>
                  </a:lnTo>
                  <a:lnTo>
                    <a:pt x="5664" y="130666"/>
                  </a:lnTo>
                  <a:lnTo>
                    <a:pt x="6210" y="127530"/>
                  </a:lnTo>
                  <a:lnTo>
                    <a:pt x="6308" y="127033"/>
                  </a:lnTo>
                  <a:lnTo>
                    <a:pt x="6377" y="126685"/>
                  </a:lnTo>
                  <a:lnTo>
                    <a:pt x="6789" y="123918"/>
                  </a:lnTo>
                  <a:lnTo>
                    <a:pt x="6930" y="123254"/>
                  </a:lnTo>
                  <a:lnTo>
                    <a:pt x="7023" y="122816"/>
                  </a:lnTo>
                  <a:lnTo>
                    <a:pt x="7074" y="122576"/>
                  </a:lnTo>
                  <a:lnTo>
                    <a:pt x="7453" y="120586"/>
                  </a:lnTo>
                  <a:lnTo>
                    <a:pt x="7485" y="120284"/>
                  </a:lnTo>
                  <a:lnTo>
                    <a:pt x="7573" y="119573"/>
                  </a:lnTo>
                  <a:lnTo>
                    <a:pt x="7668" y="118871"/>
                  </a:lnTo>
                  <a:lnTo>
                    <a:pt x="7707" y="118185"/>
                  </a:lnTo>
                  <a:lnTo>
                    <a:pt x="8108" y="118036"/>
                  </a:lnTo>
                  <a:lnTo>
                    <a:pt x="8832" y="117441"/>
                  </a:lnTo>
                  <a:lnTo>
                    <a:pt x="10035" y="116441"/>
                  </a:lnTo>
                  <a:lnTo>
                    <a:pt x="10172" y="115503"/>
                  </a:lnTo>
                  <a:lnTo>
                    <a:pt x="10333" y="114286"/>
                  </a:lnTo>
                  <a:lnTo>
                    <a:pt x="10448" y="113708"/>
                  </a:lnTo>
                  <a:lnTo>
                    <a:pt x="10558" y="113159"/>
                  </a:lnTo>
                  <a:lnTo>
                    <a:pt x="10765" y="111910"/>
                  </a:lnTo>
                  <a:lnTo>
                    <a:pt x="10986" y="110572"/>
                  </a:lnTo>
                  <a:lnTo>
                    <a:pt x="11107" y="109695"/>
                  </a:lnTo>
                  <a:lnTo>
                    <a:pt x="11154" y="109374"/>
                  </a:lnTo>
                  <a:lnTo>
                    <a:pt x="11221" y="108913"/>
                  </a:lnTo>
                  <a:lnTo>
                    <a:pt x="11386" y="108061"/>
                  </a:lnTo>
                  <a:lnTo>
                    <a:pt x="11450" y="107656"/>
                  </a:lnTo>
                  <a:lnTo>
                    <a:pt x="12019" y="104140"/>
                  </a:lnTo>
                  <a:lnTo>
                    <a:pt x="12055" y="103846"/>
                  </a:lnTo>
                  <a:lnTo>
                    <a:pt x="12103" y="103455"/>
                  </a:lnTo>
                  <a:lnTo>
                    <a:pt x="12270" y="102588"/>
                  </a:lnTo>
                  <a:lnTo>
                    <a:pt x="12352" y="102042"/>
                  </a:lnTo>
                  <a:lnTo>
                    <a:pt x="12431" y="101525"/>
                  </a:lnTo>
                  <a:lnTo>
                    <a:pt x="12487" y="100999"/>
                  </a:lnTo>
                  <a:lnTo>
                    <a:pt x="12538" y="100529"/>
                  </a:lnTo>
                  <a:lnTo>
                    <a:pt x="12995" y="97791"/>
                  </a:lnTo>
                  <a:lnTo>
                    <a:pt x="13168" y="96754"/>
                  </a:lnTo>
                  <a:lnTo>
                    <a:pt x="13256" y="96287"/>
                  </a:lnTo>
                  <a:lnTo>
                    <a:pt x="13339" y="95853"/>
                  </a:lnTo>
                  <a:lnTo>
                    <a:pt x="13462" y="95152"/>
                  </a:lnTo>
                  <a:lnTo>
                    <a:pt x="13822" y="93108"/>
                  </a:lnTo>
                  <a:lnTo>
                    <a:pt x="14078" y="91652"/>
                  </a:lnTo>
                  <a:lnTo>
                    <a:pt x="14153" y="91269"/>
                  </a:lnTo>
                  <a:lnTo>
                    <a:pt x="14466" y="89307"/>
                  </a:lnTo>
                  <a:lnTo>
                    <a:pt x="14533" y="88904"/>
                  </a:lnTo>
                  <a:lnTo>
                    <a:pt x="15107" y="85506"/>
                  </a:lnTo>
                  <a:lnTo>
                    <a:pt x="15212" y="84997"/>
                  </a:lnTo>
                  <a:lnTo>
                    <a:pt x="15317" y="84589"/>
                  </a:lnTo>
                  <a:lnTo>
                    <a:pt x="15602" y="82798"/>
                  </a:lnTo>
                  <a:lnTo>
                    <a:pt x="15790" y="82549"/>
                  </a:lnTo>
                  <a:lnTo>
                    <a:pt x="16006" y="82254"/>
                  </a:lnTo>
                  <a:lnTo>
                    <a:pt x="16293" y="81206"/>
                  </a:lnTo>
                  <a:lnTo>
                    <a:pt x="16403" y="80638"/>
                  </a:lnTo>
                  <a:lnTo>
                    <a:pt x="16505" y="80151"/>
                  </a:lnTo>
                  <a:lnTo>
                    <a:pt x="16760" y="78521"/>
                  </a:lnTo>
                  <a:lnTo>
                    <a:pt x="16787" y="78354"/>
                  </a:lnTo>
                  <a:lnTo>
                    <a:pt x="17075" y="76707"/>
                  </a:lnTo>
                  <a:lnTo>
                    <a:pt x="17121" y="76379"/>
                  </a:lnTo>
                  <a:lnTo>
                    <a:pt x="17172" y="76012"/>
                  </a:lnTo>
                  <a:lnTo>
                    <a:pt x="17791" y="72514"/>
                  </a:lnTo>
                  <a:lnTo>
                    <a:pt x="17933" y="71426"/>
                  </a:lnTo>
                  <a:lnTo>
                    <a:pt x="17667" y="70926"/>
                  </a:lnTo>
                  <a:lnTo>
                    <a:pt x="16139" y="69374"/>
                  </a:lnTo>
                  <a:lnTo>
                    <a:pt x="15888" y="69040"/>
                  </a:lnTo>
                  <a:lnTo>
                    <a:pt x="15478" y="68720"/>
                  </a:lnTo>
                  <a:lnTo>
                    <a:pt x="15076" y="68347"/>
                  </a:lnTo>
                  <a:lnTo>
                    <a:pt x="14722" y="68018"/>
                  </a:lnTo>
                  <a:lnTo>
                    <a:pt x="12801" y="66016"/>
                  </a:lnTo>
                  <a:lnTo>
                    <a:pt x="12341" y="65611"/>
                  </a:lnTo>
                  <a:lnTo>
                    <a:pt x="12030" y="65266"/>
                  </a:lnTo>
                  <a:lnTo>
                    <a:pt x="10612" y="63929"/>
                  </a:lnTo>
                  <a:lnTo>
                    <a:pt x="10708" y="63731"/>
                  </a:lnTo>
                  <a:lnTo>
                    <a:pt x="10870" y="63483"/>
                  </a:lnTo>
                  <a:lnTo>
                    <a:pt x="11115" y="63140"/>
                  </a:lnTo>
                  <a:lnTo>
                    <a:pt x="11287" y="62911"/>
                  </a:lnTo>
                  <a:lnTo>
                    <a:pt x="11722" y="62265"/>
                  </a:lnTo>
                  <a:lnTo>
                    <a:pt x="12280" y="61467"/>
                  </a:lnTo>
                  <a:lnTo>
                    <a:pt x="13222" y="60374"/>
                  </a:lnTo>
                  <a:lnTo>
                    <a:pt x="16394" y="62393"/>
                  </a:lnTo>
                  <a:lnTo>
                    <a:pt x="19274" y="64231"/>
                  </a:lnTo>
                  <a:lnTo>
                    <a:pt x="19492" y="64327"/>
                  </a:lnTo>
                  <a:lnTo>
                    <a:pt x="19718" y="64412"/>
                  </a:lnTo>
                  <a:lnTo>
                    <a:pt x="19884" y="64484"/>
                  </a:lnTo>
                  <a:lnTo>
                    <a:pt x="20066" y="64574"/>
                  </a:lnTo>
                  <a:lnTo>
                    <a:pt x="20240" y="64655"/>
                  </a:lnTo>
                  <a:lnTo>
                    <a:pt x="20391" y="64698"/>
                  </a:lnTo>
                  <a:lnTo>
                    <a:pt x="20624" y="64493"/>
                  </a:lnTo>
                  <a:lnTo>
                    <a:pt x="20505" y="64146"/>
                  </a:lnTo>
                  <a:lnTo>
                    <a:pt x="20347" y="64045"/>
                  </a:lnTo>
                  <a:lnTo>
                    <a:pt x="20074" y="63812"/>
                  </a:lnTo>
                  <a:lnTo>
                    <a:pt x="19917" y="63543"/>
                  </a:lnTo>
                  <a:lnTo>
                    <a:pt x="19852" y="63361"/>
                  </a:lnTo>
                  <a:lnTo>
                    <a:pt x="19882" y="63071"/>
                  </a:lnTo>
                  <a:lnTo>
                    <a:pt x="19890" y="62869"/>
                  </a:lnTo>
                  <a:lnTo>
                    <a:pt x="19863" y="62401"/>
                  </a:lnTo>
                  <a:lnTo>
                    <a:pt x="20063" y="62268"/>
                  </a:lnTo>
                  <a:lnTo>
                    <a:pt x="20118" y="61950"/>
                  </a:lnTo>
                  <a:lnTo>
                    <a:pt x="20075" y="61079"/>
                  </a:lnTo>
                  <a:lnTo>
                    <a:pt x="20621" y="60730"/>
                  </a:lnTo>
                  <a:lnTo>
                    <a:pt x="20832" y="60508"/>
                  </a:lnTo>
                  <a:lnTo>
                    <a:pt x="21020" y="60324"/>
                  </a:lnTo>
                  <a:lnTo>
                    <a:pt x="21153" y="60227"/>
                  </a:lnTo>
                  <a:lnTo>
                    <a:pt x="21325" y="60035"/>
                  </a:lnTo>
                  <a:lnTo>
                    <a:pt x="21640" y="59813"/>
                  </a:lnTo>
                  <a:lnTo>
                    <a:pt x="22043" y="59715"/>
                  </a:lnTo>
                  <a:lnTo>
                    <a:pt x="22184" y="59648"/>
                  </a:lnTo>
                  <a:lnTo>
                    <a:pt x="22436" y="59452"/>
                  </a:lnTo>
                  <a:lnTo>
                    <a:pt x="22670" y="59523"/>
                  </a:lnTo>
                  <a:lnTo>
                    <a:pt x="22900" y="59530"/>
                  </a:lnTo>
                  <a:lnTo>
                    <a:pt x="23212" y="59511"/>
                  </a:lnTo>
                  <a:lnTo>
                    <a:pt x="23399" y="59536"/>
                  </a:lnTo>
                  <a:lnTo>
                    <a:pt x="23586" y="59515"/>
                  </a:lnTo>
                  <a:lnTo>
                    <a:pt x="23807" y="59549"/>
                  </a:lnTo>
                  <a:lnTo>
                    <a:pt x="24325" y="59843"/>
                  </a:lnTo>
                  <a:lnTo>
                    <a:pt x="24579" y="59886"/>
                  </a:lnTo>
                  <a:lnTo>
                    <a:pt x="24721" y="59955"/>
                  </a:lnTo>
                  <a:lnTo>
                    <a:pt x="24848" y="59920"/>
                  </a:lnTo>
                  <a:lnTo>
                    <a:pt x="24991" y="60019"/>
                  </a:lnTo>
                  <a:lnTo>
                    <a:pt x="25170" y="60212"/>
                  </a:lnTo>
                  <a:lnTo>
                    <a:pt x="25409" y="60370"/>
                  </a:lnTo>
                  <a:lnTo>
                    <a:pt x="25592" y="60348"/>
                  </a:lnTo>
                  <a:lnTo>
                    <a:pt x="25895" y="60321"/>
                  </a:lnTo>
                  <a:lnTo>
                    <a:pt x="26104" y="60274"/>
                  </a:lnTo>
                  <a:lnTo>
                    <a:pt x="26293" y="60312"/>
                  </a:lnTo>
                  <a:lnTo>
                    <a:pt x="26554" y="60354"/>
                  </a:lnTo>
                  <a:lnTo>
                    <a:pt x="26740" y="60350"/>
                  </a:lnTo>
                  <a:lnTo>
                    <a:pt x="26969" y="60375"/>
                  </a:lnTo>
                  <a:lnTo>
                    <a:pt x="27182" y="60370"/>
                  </a:lnTo>
                  <a:lnTo>
                    <a:pt x="27584" y="60412"/>
                  </a:lnTo>
                  <a:lnTo>
                    <a:pt x="27824" y="60446"/>
                  </a:lnTo>
                  <a:lnTo>
                    <a:pt x="28041" y="60449"/>
                  </a:lnTo>
                  <a:lnTo>
                    <a:pt x="28028" y="59947"/>
                  </a:lnTo>
                  <a:lnTo>
                    <a:pt x="28250" y="59912"/>
                  </a:lnTo>
                  <a:lnTo>
                    <a:pt x="28430" y="59972"/>
                  </a:lnTo>
                  <a:lnTo>
                    <a:pt x="28880" y="60250"/>
                  </a:lnTo>
                  <a:lnTo>
                    <a:pt x="29217" y="60249"/>
                  </a:lnTo>
                  <a:lnTo>
                    <a:pt x="29636" y="60029"/>
                  </a:lnTo>
                  <a:lnTo>
                    <a:pt x="29790" y="59986"/>
                  </a:lnTo>
                  <a:lnTo>
                    <a:pt x="30144" y="59805"/>
                  </a:lnTo>
                  <a:lnTo>
                    <a:pt x="30341" y="59800"/>
                  </a:lnTo>
                  <a:lnTo>
                    <a:pt x="30708" y="60078"/>
                  </a:lnTo>
                  <a:lnTo>
                    <a:pt x="31074" y="60378"/>
                  </a:lnTo>
                  <a:lnTo>
                    <a:pt x="31206" y="60473"/>
                  </a:lnTo>
                  <a:lnTo>
                    <a:pt x="31343" y="60507"/>
                  </a:lnTo>
                  <a:lnTo>
                    <a:pt x="31489" y="60592"/>
                  </a:lnTo>
                  <a:lnTo>
                    <a:pt x="31754" y="60690"/>
                  </a:lnTo>
                  <a:lnTo>
                    <a:pt x="32072" y="60805"/>
                  </a:lnTo>
                  <a:lnTo>
                    <a:pt x="32217" y="60788"/>
                  </a:lnTo>
                  <a:lnTo>
                    <a:pt x="32440" y="60818"/>
                  </a:lnTo>
                  <a:lnTo>
                    <a:pt x="32633" y="60943"/>
                  </a:lnTo>
                  <a:lnTo>
                    <a:pt x="32790" y="61020"/>
                  </a:lnTo>
                  <a:lnTo>
                    <a:pt x="33110" y="61119"/>
                  </a:lnTo>
                  <a:lnTo>
                    <a:pt x="33378" y="61141"/>
                  </a:lnTo>
                  <a:lnTo>
                    <a:pt x="33728" y="61229"/>
                  </a:lnTo>
                  <a:lnTo>
                    <a:pt x="33939" y="61261"/>
                  </a:lnTo>
                  <a:lnTo>
                    <a:pt x="34370" y="61308"/>
                  </a:lnTo>
                  <a:lnTo>
                    <a:pt x="34553" y="61285"/>
                  </a:lnTo>
                  <a:lnTo>
                    <a:pt x="35443" y="61344"/>
                  </a:lnTo>
                  <a:lnTo>
                    <a:pt x="35586" y="61406"/>
                  </a:lnTo>
                  <a:lnTo>
                    <a:pt x="35774" y="61530"/>
                  </a:lnTo>
                  <a:lnTo>
                    <a:pt x="36073" y="61694"/>
                  </a:lnTo>
                  <a:lnTo>
                    <a:pt x="36443" y="61865"/>
                  </a:lnTo>
                  <a:lnTo>
                    <a:pt x="36843" y="62040"/>
                  </a:lnTo>
                  <a:lnTo>
                    <a:pt x="37383" y="62262"/>
                  </a:lnTo>
                  <a:lnTo>
                    <a:pt x="37691" y="62387"/>
                  </a:lnTo>
                  <a:lnTo>
                    <a:pt x="38404" y="62756"/>
                  </a:lnTo>
                  <a:lnTo>
                    <a:pt x="38492" y="62893"/>
                  </a:lnTo>
                  <a:lnTo>
                    <a:pt x="39294" y="63825"/>
                  </a:lnTo>
                  <a:lnTo>
                    <a:pt x="39324" y="63666"/>
                  </a:lnTo>
                  <a:lnTo>
                    <a:pt x="39773" y="63772"/>
                  </a:lnTo>
                  <a:lnTo>
                    <a:pt x="39645" y="64368"/>
                  </a:lnTo>
                  <a:lnTo>
                    <a:pt x="39875" y="64531"/>
                  </a:lnTo>
                  <a:lnTo>
                    <a:pt x="40217" y="64771"/>
                  </a:lnTo>
                  <a:lnTo>
                    <a:pt x="40632" y="65021"/>
                  </a:lnTo>
                  <a:lnTo>
                    <a:pt x="40853" y="65203"/>
                  </a:lnTo>
                  <a:lnTo>
                    <a:pt x="41213" y="65213"/>
                  </a:lnTo>
                  <a:lnTo>
                    <a:pt x="41459" y="65146"/>
                  </a:lnTo>
                  <a:lnTo>
                    <a:pt x="41708" y="65037"/>
                  </a:lnTo>
                  <a:lnTo>
                    <a:pt x="41945" y="64894"/>
                  </a:lnTo>
                  <a:lnTo>
                    <a:pt x="42163" y="64727"/>
                  </a:lnTo>
                  <a:lnTo>
                    <a:pt x="42341" y="64541"/>
                  </a:lnTo>
                  <a:lnTo>
                    <a:pt x="42516" y="64198"/>
                  </a:lnTo>
                  <a:lnTo>
                    <a:pt x="42591" y="63764"/>
                  </a:lnTo>
                  <a:lnTo>
                    <a:pt x="42595" y="63273"/>
                  </a:lnTo>
                  <a:lnTo>
                    <a:pt x="42571" y="62773"/>
                  </a:lnTo>
                  <a:lnTo>
                    <a:pt x="42555" y="62297"/>
                  </a:lnTo>
                  <a:lnTo>
                    <a:pt x="42480" y="61725"/>
                  </a:lnTo>
                  <a:lnTo>
                    <a:pt x="42163" y="60548"/>
                  </a:lnTo>
                  <a:lnTo>
                    <a:pt x="42088" y="60004"/>
                  </a:lnTo>
                  <a:lnTo>
                    <a:pt x="42171" y="59528"/>
                  </a:lnTo>
                  <a:lnTo>
                    <a:pt x="42246" y="59385"/>
                  </a:lnTo>
                  <a:lnTo>
                    <a:pt x="42341" y="59252"/>
                  </a:lnTo>
                  <a:lnTo>
                    <a:pt x="42444" y="59118"/>
                  </a:lnTo>
                  <a:lnTo>
                    <a:pt x="42535" y="58985"/>
                  </a:lnTo>
                  <a:lnTo>
                    <a:pt x="42611" y="58842"/>
                  </a:lnTo>
                  <a:lnTo>
                    <a:pt x="42694" y="58637"/>
                  </a:lnTo>
                  <a:lnTo>
                    <a:pt x="42773" y="58413"/>
                  </a:lnTo>
                  <a:lnTo>
                    <a:pt x="42828" y="58189"/>
                  </a:lnTo>
                  <a:lnTo>
                    <a:pt x="42844" y="57979"/>
                  </a:lnTo>
                  <a:lnTo>
                    <a:pt x="42583" y="57603"/>
                  </a:lnTo>
                  <a:lnTo>
                    <a:pt x="42432" y="57517"/>
                  </a:lnTo>
                  <a:lnTo>
                    <a:pt x="42270" y="57441"/>
                  </a:lnTo>
                  <a:lnTo>
                    <a:pt x="42120" y="57364"/>
                  </a:lnTo>
                  <a:lnTo>
                    <a:pt x="41744" y="57207"/>
                  </a:lnTo>
                  <a:lnTo>
                    <a:pt x="41336" y="57102"/>
                  </a:lnTo>
                  <a:lnTo>
                    <a:pt x="40920" y="57012"/>
                  </a:lnTo>
                  <a:lnTo>
                    <a:pt x="40520" y="56898"/>
                  </a:lnTo>
                  <a:lnTo>
                    <a:pt x="40152" y="56726"/>
                  </a:lnTo>
                  <a:lnTo>
                    <a:pt x="39863" y="56497"/>
                  </a:lnTo>
                  <a:lnTo>
                    <a:pt x="39602" y="56216"/>
                  </a:lnTo>
                  <a:lnTo>
                    <a:pt x="39353" y="55916"/>
                  </a:lnTo>
                  <a:lnTo>
                    <a:pt x="39091" y="55639"/>
                  </a:lnTo>
                  <a:lnTo>
                    <a:pt x="38798" y="55411"/>
                  </a:lnTo>
                  <a:lnTo>
                    <a:pt x="38600" y="55306"/>
                  </a:lnTo>
                  <a:lnTo>
                    <a:pt x="38391" y="55225"/>
                  </a:lnTo>
                  <a:lnTo>
                    <a:pt x="38177" y="55149"/>
                  </a:lnTo>
                  <a:lnTo>
                    <a:pt x="37967" y="55063"/>
                  </a:lnTo>
                  <a:lnTo>
                    <a:pt x="37773" y="54958"/>
                  </a:lnTo>
                  <a:lnTo>
                    <a:pt x="37567" y="54810"/>
                  </a:lnTo>
                  <a:lnTo>
                    <a:pt x="37365" y="54648"/>
                  </a:lnTo>
                  <a:lnTo>
                    <a:pt x="37175" y="54467"/>
                  </a:lnTo>
                  <a:lnTo>
                    <a:pt x="37001" y="54277"/>
                  </a:lnTo>
                  <a:lnTo>
                    <a:pt x="36843" y="54076"/>
                  </a:lnTo>
                  <a:lnTo>
                    <a:pt x="36696" y="53857"/>
                  </a:lnTo>
                  <a:lnTo>
                    <a:pt x="36574" y="53614"/>
                  </a:lnTo>
                  <a:lnTo>
                    <a:pt x="36463" y="53366"/>
                  </a:lnTo>
                  <a:lnTo>
                    <a:pt x="36360" y="53114"/>
                  </a:lnTo>
                  <a:lnTo>
                    <a:pt x="36166" y="52604"/>
                  </a:lnTo>
                  <a:lnTo>
                    <a:pt x="36004" y="52080"/>
                  </a:lnTo>
                  <a:lnTo>
                    <a:pt x="35853" y="51556"/>
                  </a:lnTo>
                  <a:lnTo>
                    <a:pt x="35774" y="51260"/>
                  </a:lnTo>
                  <a:lnTo>
                    <a:pt x="35703" y="50960"/>
                  </a:lnTo>
                  <a:lnTo>
                    <a:pt x="35548" y="50369"/>
                  </a:lnTo>
                  <a:lnTo>
                    <a:pt x="35449" y="50078"/>
                  </a:lnTo>
                  <a:lnTo>
                    <a:pt x="35335" y="49811"/>
                  </a:lnTo>
                  <a:lnTo>
                    <a:pt x="35208" y="49545"/>
                  </a:lnTo>
                  <a:lnTo>
                    <a:pt x="35069" y="49287"/>
                  </a:lnTo>
                  <a:lnTo>
                    <a:pt x="34784" y="48773"/>
                  </a:lnTo>
                  <a:lnTo>
                    <a:pt x="34670" y="48577"/>
                  </a:lnTo>
                  <a:lnTo>
                    <a:pt x="34313" y="48005"/>
                  </a:lnTo>
                  <a:lnTo>
                    <a:pt x="34099" y="47634"/>
                  </a:lnTo>
                  <a:lnTo>
                    <a:pt x="33945" y="47376"/>
                  </a:lnTo>
                  <a:lnTo>
                    <a:pt x="33359" y="46690"/>
                  </a:lnTo>
                  <a:lnTo>
                    <a:pt x="33015" y="46409"/>
                  </a:lnTo>
                  <a:lnTo>
                    <a:pt x="32880" y="46199"/>
                  </a:lnTo>
                  <a:lnTo>
                    <a:pt x="32793" y="45952"/>
                  </a:lnTo>
                  <a:lnTo>
                    <a:pt x="32722" y="45685"/>
                  </a:lnTo>
                  <a:lnTo>
                    <a:pt x="32639" y="45423"/>
                  </a:lnTo>
                  <a:lnTo>
                    <a:pt x="32520" y="45194"/>
                  </a:lnTo>
                  <a:lnTo>
                    <a:pt x="32298" y="44937"/>
                  </a:lnTo>
                  <a:lnTo>
                    <a:pt x="31926" y="44579"/>
                  </a:lnTo>
                  <a:lnTo>
                    <a:pt x="31708" y="44350"/>
                  </a:lnTo>
                  <a:lnTo>
                    <a:pt x="31257" y="43902"/>
                  </a:lnTo>
                  <a:lnTo>
                    <a:pt x="31039" y="43669"/>
                  </a:lnTo>
                  <a:lnTo>
                    <a:pt x="30830" y="43435"/>
                  </a:lnTo>
                  <a:lnTo>
                    <a:pt x="30640" y="43192"/>
                  </a:lnTo>
                  <a:lnTo>
                    <a:pt x="30283" y="42692"/>
                  </a:lnTo>
                  <a:lnTo>
                    <a:pt x="30101" y="42444"/>
                  </a:lnTo>
                  <a:lnTo>
                    <a:pt x="29903" y="42211"/>
                  </a:lnTo>
                  <a:lnTo>
                    <a:pt x="29638" y="41944"/>
                  </a:lnTo>
                  <a:lnTo>
                    <a:pt x="29345" y="41696"/>
                  </a:lnTo>
                  <a:lnTo>
                    <a:pt x="28751" y="41224"/>
                  </a:lnTo>
                  <a:lnTo>
                    <a:pt x="28462" y="40977"/>
                  </a:lnTo>
                  <a:lnTo>
                    <a:pt x="28039" y="40581"/>
                  </a:lnTo>
                  <a:lnTo>
                    <a:pt x="27564" y="40124"/>
                  </a:lnTo>
                  <a:lnTo>
                    <a:pt x="27120" y="39685"/>
                  </a:lnTo>
                  <a:lnTo>
                    <a:pt x="26800" y="39356"/>
                  </a:lnTo>
                  <a:lnTo>
                    <a:pt x="26685" y="39218"/>
                  </a:lnTo>
                  <a:lnTo>
                    <a:pt x="26827" y="39113"/>
                  </a:lnTo>
                  <a:lnTo>
                    <a:pt x="26994" y="39037"/>
                  </a:lnTo>
                  <a:lnTo>
                    <a:pt x="27180" y="38975"/>
                  </a:lnTo>
                  <a:lnTo>
                    <a:pt x="27552" y="38885"/>
                  </a:lnTo>
                  <a:lnTo>
                    <a:pt x="27857" y="38846"/>
                  </a:lnTo>
                  <a:lnTo>
                    <a:pt x="28169" y="38851"/>
                  </a:lnTo>
                  <a:lnTo>
                    <a:pt x="28490" y="38870"/>
                  </a:lnTo>
                  <a:lnTo>
                    <a:pt x="28803" y="38875"/>
                  </a:lnTo>
                  <a:lnTo>
                    <a:pt x="29104" y="38827"/>
                  </a:lnTo>
                  <a:lnTo>
                    <a:pt x="29404" y="38718"/>
                  </a:lnTo>
                  <a:lnTo>
                    <a:pt x="29701" y="38575"/>
                  </a:lnTo>
                  <a:lnTo>
                    <a:pt x="29986" y="38403"/>
                  </a:lnTo>
                  <a:lnTo>
                    <a:pt x="30256" y="38203"/>
                  </a:lnTo>
                  <a:lnTo>
                    <a:pt x="30493" y="37984"/>
                  </a:lnTo>
                  <a:lnTo>
                    <a:pt x="30683" y="37741"/>
                  </a:lnTo>
                  <a:lnTo>
                    <a:pt x="30834" y="37464"/>
                  </a:lnTo>
                  <a:lnTo>
                    <a:pt x="30976" y="37174"/>
                  </a:lnTo>
                  <a:lnTo>
                    <a:pt x="31119" y="36883"/>
                  </a:lnTo>
                  <a:lnTo>
                    <a:pt x="31289" y="36616"/>
                  </a:lnTo>
                  <a:lnTo>
                    <a:pt x="31427" y="36459"/>
                  </a:lnTo>
                  <a:lnTo>
                    <a:pt x="31724" y="36168"/>
                  </a:lnTo>
                  <a:lnTo>
                    <a:pt x="31867" y="36016"/>
                  </a:lnTo>
                  <a:lnTo>
                    <a:pt x="31990" y="35849"/>
                  </a:lnTo>
                  <a:lnTo>
                    <a:pt x="32140" y="35544"/>
                  </a:lnTo>
                  <a:lnTo>
                    <a:pt x="32231" y="35201"/>
                  </a:lnTo>
                  <a:lnTo>
                    <a:pt x="32366" y="34481"/>
                  </a:lnTo>
                  <a:lnTo>
                    <a:pt x="32453" y="34129"/>
                  </a:lnTo>
                  <a:lnTo>
                    <a:pt x="32627" y="33485"/>
                  </a:lnTo>
                  <a:lnTo>
                    <a:pt x="32722" y="33166"/>
                  </a:lnTo>
                  <a:lnTo>
                    <a:pt x="32837" y="32861"/>
                  </a:lnTo>
                  <a:lnTo>
                    <a:pt x="32995" y="32585"/>
                  </a:lnTo>
                  <a:lnTo>
                    <a:pt x="33149" y="32404"/>
                  </a:lnTo>
                  <a:lnTo>
                    <a:pt x="33335" y="32242"/>
                  </a:lnTo>
                  <a:lnTo>
                    <a:pt x="33529" y="32084"/>
                  </a:lnTo>
                  <a:lnTo>
                    <a:pt x="33716" y="31922"/>
                  </a:lnTo>
                  <a:lnTo>
                    <a:pt x="33866" y="31737"/>
                  </a:lnTo>
                  <a:lnTo>
                    <a:pt x="33957" y="31594"/>
                  </a:lnTo>
                  <a:lnTo>
                    <a:pt x="34044" y="31441"/>
                  </a:lnTo>
                  <a:lnTo>
                    <a:pt x="34119" y="31284"/>
                  </a:lnTo>
                  <a:lnTo>
                    <a:pt x="34179" y="31127"/>
                  </a:lnTo>
                  <a:lnTo>
                    <a:pt x="34226" y="30965"/>
                  </a:lnTo>
                  <a:lnTo>
                    <a:pt x="34242" y="30745"/>
                  </a:lnTo>
                  <a:lnTo>
                    <a:pt x="34218" y="30521"/>
                  </a:lnTo>
                  <a:lnTo>
                    <a:pt x="34179" y="30288"/>
                  </a:lnTo>
                  <a:lnTo>
                    <a:pt x="34147" y="30059"/>
                  </a:lnTo>
                  <a:lnTo>
                    <a:pt x="34159" y="29840"/>
                  </a:lnTo>
                  <a:lnTo>
                    <a:pt x="34254" y="29535"/>
                  </a:lnTo>
                  <a:lnTo>
                    <a:pt x="34416" y="29235"/>
                  </a:lnTo>
                  <a:lnTo>
                    <a:pt x="34618" y="28949"/>
                  </a:lnTo>
                  <a:lnTo>
                    <a:pt x="34836" y="28668"/>
                  </a:lnTo>
                  <a:lnTo>
                    <a:pt x="35042" y="28387"/>
                  </a:lnTo>
                  <a:lnTo>
                    <a:pt x="35220" y="28163"/>
                  </a:lnTo>
                  <a:lnTo>
                    <a:pt x="35596" y="27734"/>
                  </a:lnTo>
                  <a:lnTo>
                    <a:pt x="35774" y="27514"/>
                  </a:lnTo>
                  <a:lnTo>
                    <a:pt x="35924" y="27276"/>
                  </a:lnTo>
                  <a:lnTo>
                    <a:pt x="36071" y="26976"/>
                  </a:lnTo>
                  <a:lnTo>
                    <a:pt x="36194" y="26652"/>
                  </a:lnTo>
                  <a:lnTo>
                    <a:pt x="36293" y="26314"/>
                  </a:lnTo>
                  <a:lnTo>
                    <a:pt x="36356" y="25975"/>
                  </a:lnTo>
                  <a:lnTo>
                    <a:pt x="36380" y="25646"/>
                  </a:lnTo>
                  <a:lnTo>
                    <a:pt x="36368" y="25437"/>
                  </a:lnTo>
                  <a:lnTo>
                    <a:pt x="36245" y="24813"/>
                  </a:lnTo>
                  <a:lnTo>
                    <a:pt x="36225" y="24603"/>
                  </a:lnTo>
                  <a:lnTo>
                    <a:pt x="36237" y="24255"/>
                  </a:lnTo>
                  <a:lnTo>
                    <a:pt x="36257" y="24083"/>
                  </a:lnTo>
                  <a:lnTo>
                    <a:pt x="36285" y="23912"/>
                  </a:lnTo>
                  <a:lnTo>
                    <a:pt x="36328" y="23745"/>
                  </a:lnTo>
                  <a:lnTo>
                    <a:pt x="36427" y="23469"/>
                  </a:lnTo>
                  <a:lnTo>
                    <a:pt x="36558" y="23188"/>
                  </a:lnTo>
                  <a:lnTo>
                    <a:pt x="36720" y="22925"/>
                  </a:lnTo>
                  <a:lnTo>
                    <a:pt x="36910" y="22702"/>
                  </a:lnTo>
                  <a:lnTo>
                    <a:pt x="37124" y="22549"/>
                  </a:lnTo>
                  <a:lnTo>
                    <a:pt x="37361" y="22473"/>
                  </a:lnTo>
                  <a:lnTo>
                    <a:pt x="37631" y="22463"/>
                  </a:lnTo>
                  <a:lnTo>
                    <a:pt x="37920" y="22492"/>
                  </a:lnTo>
                  <a:lnTo>
                    <a:pt x="38498" y="22573"/>
                  </a:lnTo>
                  <a:lnTo>
                    <a:pt x="39048" y="22682"/>
                  </a:lnTo>
                  <a:lnTo>
                    <a:pt x="39610" y="22873"/>
                  </a:lnTo>
                  <a:lnTo>
                    <a:pt x="40164" y="23068"/>
                  </a:lnTo>
                  <a:lnTo>
                    <a:pt x="40683" y="23183"/>
                  </a:lnTo>
                  <a:lnTo>
                    <a:pt x="41261" y="23092"/>
                  </a:lnTo>
                  <a:lnTo>
                    <a:pt x="41676" y="22883"/>
                  </a:lnTo>
                  <a:lnTo>
                    <a:pt x="41953" y="22816"/>
                  </a:lnTo>
                  <a:lnTo>
                    <a:pt x="42242" y="22783"/>
                  </a:lnTo>
                  <a:lnTo>
                    <a:pt x="42543" y="22778"/>
                  </a:lnTo>
                  <a:lnTo>
                    <a:pt x="42844" y="22797"/>
                  </a:lnTo>
                  <a:lnTo>
                    <a:pt x="43141" y="22825"/>
                  </a:lnTo>
                  <a:lnTo>
                    <a:pt x="43537" y="22906"/>
                  </a:lnTo>
                  <a:lnTo>
                    <a:pt x="43929" y="23049"/>
                  </a:lnTo>
                  <a:lnTo>
                    <a:pt x="44317" y="23211"/>
                  </a:lnTo>
                  <a:lnTo>
                    <a:pt x="44709" y="23359"/>
                  </a:lnTo>
                  <a:lnTo>
                    <a:pt x="45108" y="23464"/>
                  </a:lnTo>
                  <a:lnTo>
                    <a:pt x="45651" y="23521"/>
                  </a:lnTo>
                  <a:lnTo>
                    <a:pt x="46205" y="23531"/>
                  </a:lnTo>
                  <a:lnTo>
                    <a:pt x="46763" y="23502"/>
                  </a:lnTo>
                  <a:lnTo>
                    <a:pt x="47317" y="23431"/>
                  </a:lnTo>
                  <a:lnTo>
                    <a:pt x="47864" y="23335"/>
                  </a:lnTo>
                  <a:lnTo>
                    <a:pt x="48303" y="23197"/>
                  </a:lnTo>
                  <a:lnTo>
                    <a:pt x="48739" y="23002"/>
                  </a:lnTo>
                  <a:lnTo>
                    <a:pt x="49170" y="22797"/>
                  </a:lnTo>
                  <a:lnTo>
                    <a:pt x="49598" y="22644"/>
                  </a:lnTo>
                  <a:lnTo>
                    <a:pt x="50025" y="22597"/>
                  </a:lnTo>
                  <a:lnTo>
                    <a:pt x="50425" y="22663"/>
                  </a:lnTo>
                  <a:lnTo>
                    <a:pt x="50821" y="22806"/>
                  </a:lnTo>
                  <a:lnTo>
                    <a:pt x="51213" y="22997"/>
                  </a:lnTo>
                  <a:lnTo>
                    <a:pt x="51605" y="23207"/>
                  </a:lnTo>
                  <a:lnTo>
                    <a:pt x="51993" y="23407"/>
                  </a:lnTo>
                  <a:lnTo>
                    <a:pt x="52396" y="23597"/>
                  </a:lnTo>
                  <a:lnTo>
                    <a:pt x="52800" y="23798"/>
                  </a:lnTo>
                  <a:lnTo>
                    <a:pt x="53196" y="24007"/>
                  </a:lnTo>
                  <a:lnTo>
                    <a:pt x="53580" y="24231"/>
                  </a:lnTo>
                  <a:lnTo>
                    <a:pt x="53952" y="24479"/>
                  </a:lnTo>
                  <a:lnTo>
                    <a:pt x="54451" y="24865"/>
                  </a:lnTo>
                  <a:lnTo>
                    <a:pt x="54926" y="25294"/>
                  </a:lnTo>
                  <a:lnTo>
                    <a:pt x="55373" y="25756"/>
                  </a:lnTo>
                  <a:lnTo>
                    <a:pt x="55781" y="26247"/>
                  </a:lnTo>
                  <a:lnTo>
                    <a:pt x="56149" y="26762"/>
                  </a:lnTo>
                  <a:lnTo>
                    <a:pt x="56383" y="27157"/>
                  </a:lnTo>
                  <a:lnTo>
                    <a:pt x="56581" y="27576"/>
                  </a:lnTo>
                  <a:lnTo>
                    <a:pt x="56953" y="28429"/>
                  </a:lnTo>
                  <a:lnTo>
                    <a:pt x="57285" y="29159"/>
                  </a:lnTo>
                  <a:lnTo>
                    <a:pt x="57551" y="29778"/>
                  </a:lnTo>
                  <a:lnTo>
                    <a:pt x="57705" y="30069"/>
                  </a:lnTo>
                  <a:lnTo>
                    <a:pt x="57895" y="30336"/>
                  </a:lnTo>
                  <a:lnTo>
                    <a:pt x="58299" y="30722"/>
                  </a:lnTo>
                  <a:lnTo>
                    <a:pt x="58797" y="31069"/>
                  </a:lnTo>
                  <a:lnTo>
                    <a:pt x="59352" y="31346"/>
                  </a:lnTo>
                  <a:lnTo>
                    <a:pt x="59918" y="31527"/>
                  </a:lnTo>
                  <a:lnTo>
                    <a:pt x="60456" y="31589"/>
                  </a:lnTo>
                  <a:lnTo>
                    <a:pt x="60892" y="31541"/>
                  </a:lnTo>
                  <a:lnTo>
                    <a:pt x="61343" y="31417"/>
                  </a:lnTo>
                  <a:lnTo>
                    <a:pt x="61786" y="31236"/>
                  </a:lnTo>
                  <a:lnTo>
                    <a:pt x="62190" y="31003"/>
                  </a:lnTo>
                  <a:lnTo>
                    <a:pt x="62535" y="30726"/>
                  </a:lnTo>
                  <a:lnTo>
                    <a:pt x="62839" y="30426"/>
                  </a:lnTo>
                  <a:lnTo>
                    <a:pt x="63417" y="29788"/>
                  </a:lnTo>
                  <a:lnTo>
                    <a:pt x="63995" y="29101"/>
                  </a:lnTo>
                  <a:lnTo>
                    <a:pt x="64522" y="28358"/>
                  </a:lnTo>
                  <a:lnTo>
                    <a:pt x="65001" y="27576"/>
                  </a:lnTo>
                  <a:lnTo>
                    <a:pt x="65440" y="26766"/>
                  </a:lnTo>
                  <a:lnTo>
                    <a:pt x="65852" y="25956"/>
                  </a:lnTo>
                  <a:lnTo>
                    <a:pt x="66378" y="24765"/>
                  </a:lnTo>
                  <a:lnTo>
                    <a:pt x="66838" y="23531"/>
                  </a:lnTo>
                  <a:lnTo>
                    <a:pt x="67214" y="22263"/>
                  </a:lnTo>
                  <a:lnTo>
                    <a:pt x="67515" y="20981"/>
                  </a:lnTo>
                  <a:lnTo>
                    <a:pt x="67724" y="19695"/>
                  </a:lnTo>
                  <a:lnTo>
                    <a:pt x="67855" y="19037"/>
                  </a:lnTo>
                  <a:lnTo>
                    <a:pt x="67974" y="18375"/>
                  </a:lnTo>
                  <a:lnTo>
                    <a:pt x="68077" y="17712"/>
                  </a:lnTo>
                  <a:lnTo>
                    <a:pt x="68172" y="17045"/>
                  </a:lnTo>
                  <a:lnTo>
                    <a:pt x="68251" y="16378"/>
                  </a:lnTo>
                  <a:lnTo>
                    <a:pt x="68330" y="15625"/>
                  </a:lnTo>
                  <a:lnTo>
                    <a:pt x="68389" y="14863"/>
                  </a:lnTo>
                  <a:lnTo>
                    <a:pt x="68437" y="14105"/>
                  </a:lnTo>
                  <a:lnTo>
                    <a:pt x="68465" y="13342"/>
                  </a:lnTo>
                  <a:lnTo>
                    <a:pt x="68477" y="12585"/>
                  </a:lnTo>
                  <a:lnTo>
                    <a:pt x="68473" y="12046"/>
                  </a:lnTo>
                  <a:lnTo>
                    <a:pt x="68461" y="11508"/>
                  </a:lnTo>
                  <a:lnTo>
                    <a:pt x="68437" y="10965"/>
                  </a:lnTo>
                  <a:lnTo>
                    <a:pt x="68405" y="10426"/>
                  </a:lnTo>
                  <a:lnTo>
                    <a:pt x="68362" y="9892"/>
                  </a:lnTo>
                  <a:lnTo>
                    <a:pt x="68310" y="9440"/>
                  </a:lnTo>
                  <a:lnTo>
                    <a:pt x="68239" y="8987"/>
                  </a:lnTo>
                  <a:lnTo>
                    <a:pt x="68160" y="8534"/>
                  </a:lnTo>
                  <a:lnTo>
                    <a:pt x="68096" y="8082"/>
                  </a:lnTo>
                  <a:lnTo>
                    <a:pt x="68045" y="7629"/>
                  </a:lnTo>
                  <a:lnTo>
                    <a:pt x="68017" y="7209"/>
                  </a:lnTo>
                  <a:lnTo>
                    <a:pt x="67998" y="6790"/>
                  </a:lnTo>
                  <a:lnTo>
                    <a:pt x="67990" y="6371"/>
                  </a:lnTo>
                  <a:lnTo>
                    <a:pt x="67993" y="5951"/>
                  </a:lnTo>
                  <a:lnTo>
                    <a:pt x="68001" y="5532"/>
                  </a:lnTo>
                  <a:lnTo>
                    <a:pt x="68021" y="5079"/>
                  </a:lnTo>
                  <a:lnTo>
                    <a:pt x="68049" y="4627"/>
                  </a:lnTo>
                  <a:lnTo>
                    <a:pt x="68088" y="4169"/>
                  </a:lnTo>
                  <a:lnTo>
                    <a:pt x="68152" y="3721"/>
                  </a:lnTo>
                  <a:lnTo>
                    <a:pt x="68239" y="3283"/>
                  </a:lnTo>
                  <a:lnTo>
                    <a:pt x="68283" y="3107"/>
                  </a:lnTo>
                  <a:lnTo>
                    <a:pt x="68441" y="2587"/>
                  </a:lnTo>
                  <a:lnTo>
                    <a:pt x="68552" y="2187"/>
                  </a:lnTo>
                  <a:lnTo>
                    <a:pt x="68619" y="1958"/>
                  </a:lnTo>
                  <a:lnTo>
                    <a:pt x="68678" y="1729"/>
                  </a:lnTo>
                  <a:lnTo>
                    <a:pt x="68726" y="1501"/>
                  </a:lnTo>
                  <a:lnTo>
                    <a:pt x="68746" y="1272"/>
                  </a:lnTo>
                  <a:lnTo>
                    <a:pt x="68734" y="1124"/>
                  </a:lnTo>
                  <a:lnTo>
                    <a:pt x="68674" y="829"/>
                  </a:lnTo>
                  <a:lnTo>
                    <a:pt x="68659" y="690"/>
                  </a:lnTo>
                  <a:lnTo>
                    <a:pt x="68678" y="557"/>
                  </a:lnTo>
                  <a:lnTo>
                    <a:pt x="68742" y="424"/>
                  </a:lnTo>
                  <a:lnTo>
                    <a:pt x="69070" y="76"/>
                  </a:lnTo>
                  <a:lnTo>
                    <a:pt x="69201" y="14"/>
                  </a:lnTo>
                  <a:lnTo>
                    <a:pt x="69359" y="0"/>
                  </a:lnTo>
                  <a:lnTo>
                    <a:pt x="69541" y="42"/>
                  </a:lnTo>
                  <a:lnTo>
                    <a:pt x="69731" y="119"/>
                  </a:lnTo>
                  <a:lnTo>
                    <a:pt x="70099" y="305"/>
                  </a:lnTo>
                  <a:lnTo>
                    <a:pt x="70452" y="528"/>
                  </a:lnTo>
                  <a:lnTo>
                    <a:pt x="70769" y="824"/>
                  </a:lnTo>
                  <a:lnTo>
                    <a:pt x="71065" y="1162"/>
                  </a:lnTo>
                  <a:lnTo>
                    <a:pt x="71343" y="1520"/>
                  </a:lnTo>
                  <a:lnTo>
                    <a:pt x="72043" y="2439"/>
                  </a:lnTo>
                  <a:lnTo>
                    <a:pt x="72249" y="2735"/>
                  </a:lnTo>
                  <a:lnTo>
                    <a:pt x="72415" y="3040"/>
                  </a:lnTo>
                  <a:lnTo>
                    <a:pt x="72530" y="3354"/>
                  </a:lnTo>
                  <a:lnTo>
                    <a:pt x="72578" y="3650"/>
                  </a:lnTo>
                  <a:lnTo>
                    <a:pt x="72586" y="3955"/>
                  </a:lnTo>
                  <a:lnTo>
                    <a:pt x="72562" y="4269"/>
                  </a:lnTo>
                  <a:lnTo>
                    <a:pt x="72530" y="4584"/>
                  </a:lnTo>
                  <a:lnTo>
                    <a:pt x="72467" y="5365"/>
                  </a:lnTo>
                  <a:lnTo>
                    <a:pt x="72407" y="5827"/>
                  </a:lnTo>
                  <a:lnTo>
                    <a:pt x="72277" y="6762"/>
                  </a:lnTo>
                  <a:lnTo>
                    <a:pt x="72229" y="7228"/>
                  </a:lnTo>
                  <a:lnTo>
                    <a:pt x="72198" y="7586"/>
                  </a:lnTo>
                  <a:lnTo>
                    <a:pt x="72158" y="7943"/>
                  </a:lnTo>
                  <a:lnTo>
                    <a:pt x="72130" y="8306"/>
                  </a:lnTo>
                  <a:lnTo>
                    <a:pt x="72126" y="8658"/>
                  </a:lnTo>
                  <a:lnTo>
                    <a:pt x="72162" y="9006"/>
                  </a:lnTo>
                  <a:lnTo>
                    <a:pt x="72249" y="9382"/>
                  </a:lnTo>
                  <a:lnTo>
                    <a:pt x="72376" y="9749"/>
                  </a:lnTo>
                  <a:lnTo>
                    <a:pt x="72534" y="10112"/>
                  </a:lnTo>
                  <a:lnTo>
                    <a:pt x="72720" y="10464"/>
                  </a:lnTo>
                  <a:lnTo>
                    <a:pt x="72918" y="10803"/>
                  </a:lnTo>
                  <a:lnTo>
                    <a:pt x="73175" y="11160"/>
                  </a:lnTo>
                  <a:lnTo>
                    <a:pt x="73468" y="11494"/>
                  </a:lnTo>
                  <a:lnTo>
                    <a:pt x="73785" y="11813"/>
                  </a:lnTo>
                  <a:lnTo>
                    <a:pt x="74110" y="12127"/>
                  </a:lnTo>
                  <a:lnTo>
                    <a:pt x="74426" y="12451"/>
                  </a:lnTo>
                  <a:lnTo>
                    <a:pt x="74719" y="12742"/>
                  </a:lnTo>
                  <a:lnTo>
                    <a:pt x="75024" y="13028"/>
                  </a:lnTo>
                  <a:lnTo>
                    <a:pt x="75325" y="13319"/>
                  </a:lnTo>
                  <a:lnTo>
                    <a:pt x="75606" y="13614"/>
                  </a:lnTo>
                  <a:lnTo>
                    <a:pt x="75859" y="13938"/>
                  </a:lnTo>
                  <a:lnTo>
                    <a:pt x="76069" y="14281"/>
                  </a:lnTo>
                  <a:lnTo>
                    <a:pt x="76247" y="14648"/>
                  </a:lnTo>
                  <a:lnTo>
                    <a:pt x="76564" y="15401"/>
                  </a:lnTo>
                  <a:lnTo>
                    <a:pt x="76734" y="15773"/>
                  </a:lnTo>
                  <a:lnTo>
                    <a:pt x="76904" y="16092"/>
                  </a:lnTo>
                  <a:lnTo>
                    <a:pt x="77091" y="16402"/>
                  </a:lnTo>
                  <a:lnTo>
                    <a:pt x="77269" y="16716"/>
                  </a:lnTo>
                  <a:lnTo>
                    <a:pt x="77423" y="17040"/>
                  </a:lnTo>
                  <a:lnTo>
                    <a:pt x="77534" y="17369"/>
                  </a:lnTo>
                  <a:lnTo>
                    <a:pt x="77573" y="17641"/>
                  </a:lnTo>
                  <a:lnTo>
                    <a:pt x="77577" y="17927"/>
                  </a:lnTo>
                  <a:lnTo>
                    <a:pt x="77570" y="18208"/>
                  </a:lnTo>
                  <a:lnTo>
                    <a:pt x="77577" y="18489"/>
                  </a:lnTo>
                  <a:lnTo>
                    <a:pt x="77629" y="18756"/>
                  </a:lnTo>
                  <a:lnTo>
                    <a:pt x="77724" y="19004"/>
                  </a:lnTo>
                  <a:lnTo>
                    <a:pt x="77847" y="19251"/>
                  </a:lnTo>
                  <a:lnTo>
                    <a:pt x="77989" y="19485"/>
                  </a:lnTo>
                  <a:lnTo>
                    <a:pt x="78148" y="19709"/>
                  </a:lnTo>
                  <a:lnTo>
                    <a:pt x="78322" y="19914"/>
                  </a:lnTo>
                  <a:lnTo>
                    <a:pt x="78460" y="20062"/>
                  </a:lnTo>
                  <a:lnTo>
                    <a:pt x="78611" y="20200"/>
                  </a:lnTo>
                  <a:lnTo>
                    <a:pt x="78765" y="20328"/>
                  </a:lnTo>
                  <a:lnTo>
                    <a:pt x="78931" y="20448"/>
                  </a:lnTo>
                  <a:lnTo>
                    <a:pt x="79098" y="20562"/>
                  </a:lnTo>
                  <a:lnTo>
                    <a:pt x="79398" y="20743"/>
                  </a:lnTo>
                  <a:lnTo>
                    <a:pt x="79604" y="20848"/>
                  </a:lnTo>
                  <a:lnTo>
                    <a:pt x="79759" y="20905"/>
                  </a:lnTo>
                  <a:lnTo>
                    <a:pt x="80087" y="20991"/>
                  </a:lnTo>
                  <a:lnTo>
                    <a:pt x="80424" y="21258"/>
                  </a:lnTo>
                  <a:lnTo>
                    <a:pt x="80475" y="21405"/>
                  </a:lnTo>
                  <a:lnTo>
                    <a:pt x="80507" y="21567"/>
                  </a:lnTo>
                  <a:lnTo>
                    <a:pt x="80523" y="21734"/>
                  </a:lnTo>
                  <a:lnTo>
                    <a:pt x="80531" y="21891"/>
                  </a:lnTo>
                  <a:lnTo>
                    <a:pt x="80519" y="22158"/>
                  </a:lnTo>
                  <a:lnTo>
                    <a:pt x="80467" y="22439"/>
                  </a:lnTo>
                  <a:lnTo>
                    <a:pt x="80380" y="22711"/>
                  </a:lnTo>
                  <a:lnTo>
                    <a:pt x="80261" y="22968"/>
                  </a:lnTo>
                  <a:lnTo>
                    <a:pt x="80115" y="23192"/>
                  </a:lnTo>
                  <a:lnTo>
                    <a:pt x="79818" y="23631"/>
                  </a:lnTo>
                  <a:lnTo>
                    <a:pt x="79525" y="24074"/>
                  </a:lnTo>
                  <a:lnTo>
                    <a:pt x="79236" y="24517"/>
                  </a:lnTo>
                  <a:lnTo>
                    <a:pt x="78955" y="24970"/>
                  </a:lnTo>
                  <a:lnTo>
                    <a:pt x="78682" y="25423"/>
                  </a:lnTo>
                  <a:lnTo>
                    <a:pt x="78429" y="25861"/>
                  </a:lnTo>
                  <a:lnTo>
                    <a:pt x="78183" y="26304"/>
                  </a:lnTo>
                  <a:lnTo>
                    <a:pt x="77700" y="27195"/>
                  </a:lnTo>
                  <a:lnTo>
                    <a:pt x="77451" y="27634"/>
                  </a:lnTo>
                  <a:lnTo>
                    <a:pt x="77067" y="28244"/>
                  </a:lnTo>
                  <a:lnTo>
                    <a:pt x="76671" y="28844"/>
                  </a:lnTo>
                  <a:lnTo>
                    <a:pt x="76263" y="29444"/>
                  </a:lnTo>
                  <a:lnTo>
                    <a:pt x="75871" y="30045"/>
                  </a:lnTo>
                  <a:lnTo>
                    <a:pt x="75503" y="30664"/>
                  </a:lnTo>
                  <a:lnTo>
                    <a:pt x="75186" y="31212"/>
                  </a:lnTo>
                  <a:lnTo>
                    <a:pt x="74870" y="31770"/>
                  </a:lnTo>
                  <a:lnTo>
                    <a:pt x="74569" y="32332"/>
                  </a:lnTo>
                  <a:lnTo>
                    <a:pt x="74304" y="32904"/>
                  </a:lnTo>
                  <a:lnTo>
                    <a:pt x="74094" y="33495"/>
                  </a:lnTo>
                  <a:lnTo>
                    <a:pt x="73975" y="33976"/>
                  </a:lnTo>
                  <a:lnTo>
                    <a:pt x="73892" y="34467"/>
                  </a:lnTo>
                  <a:lnTo>
                    <a:pt x="73833" y="34967"/>
                  </a:lnTo>
                  <a:lnTo>
                    <a:pt x="73781" y="35468"/>
                  </a:lnTo>
                  <a:lnTo>
                    <a:pt x="73722" y="35968"/>
                  </a:lnTo>
                  <a:lnTo>
                    <a:pt x="73666" y="36326"/>
                  </a:lnTo>
                  <a:lnTo>
                    <a:pt x="73603" y="36683"/>
                  </a:lnTo>
                  <a:lnTo>
                    <a:pt x="73548" y="37040"/>
                  </a:lnTo>
                  <a:lnTo>
                    <a:pt x="73516" y="37393"/>
                  </a:lnTo>
                  <a:lnTo>
                    <a:pt x="73528" y="37746"/>
                  </a:lnTo>
                  <a:lnTo>
                    <a:pt x="73611" y="38089"/>
                  </a:lnTo>
                  <a:lnTo>
                    <a:pt x="73753" y="38432"/>
                  </a:lnTo>
                  <a:lnTo>
                    <a:pt x="73912" y="38770"/>
                  </a:lnTo>
                  <a:lnTo>
                    <a:pt x="74046" y="39109"/>
                  </a:lnTo>
                  <a:lnTo>
                    <a:pt x="74118" y="39452"/>
                  </a:lnTo>
                  <a:lnTo>
                    <a:pt x="74121" y="39666"/>
                  </a:lnTo>
                  <a:lnTo>
                    <a:pt x="74106" y="39881"/>
                  </a:lnTo>
                  <a:lnTo>
                    <a:pt x="74082" y="40095"/>
                  </a:lnTo>
                  <a:lnTo>
                    <a:pt x="73987" y="40700"/>
                  </a:lnTo>
                  <a:lnTo>
                    <a:pt x="73955" y="40872"/>
                  </a:lnTo>
                  <a:lnTo>
                    <a:pt x="73920" y="41048"/>
                  </a:lnTo>
                  <a:lnTo>
                    <a:pt x="73836" y="41391"/>
                  </a:lnTo>
                  <a:lnTo>
                    <a:pt x="73848" y="41801"/>
                  </a:lnTo>
                  <a:lnTo>
                    <a:pt x="73892" y="42216"/>
                  </a:lnTo>
                  <a:lnTo>
                    <a:pt x="73963" y="42625"/>
                  </a:lnTo>
                  <a:lnTo>
                    <a:pt x="74058" y="43030"/>
                  </a:lnTo>
                  <a:lnTo>
                    <a:pt x="74185" y="43421"/>
                  </a:lnTo>
                  <a:lnTo>
                    <a:pt x="74387" y="43888"/>
                  </a:lnTo>
                  <a:lnTo>
                    <a:pt x="74644" y="44336"/>
                  </a:lnTo>
                  <a:lnTo>
                    <a:pt x="74941" y="44770"/>
                  </a:lnTo>
                  <a:lnTo>
                    <a:pt x="75258" y="45189"/>
                  </a:lnTo>
                  <a:lnTo>
                    <a:pt x="75578" y="45599"/>
                  </a:lnTo>
                  <a:lnTo>
                    <a:pt x="75836" y="45904"/>
                  </a:lnTo>
                  <a:lnTo>
                    <a:pt x="76113" y="46190"/>
                  </a:lnTo>
                  <a:lnTo>
                    <a:pt x="76394" y="46471"/>
                  </a:lnTo>
                  <a:lnTo>
                    <a:pt x="76667" y="46757"/>
                  </a:lnTo>
                  <a:lnTo>
                    <a:pt x="76920" y="47062"/>
                  </a:lnTo>
                  <a:lnTo>
                    <a:pt x="77094" y="47305"/>
                  </a:lnTo>
                  <a:lnTo>
                    <a:pt x="77261" y="47557"/>
                  </a:lnTo>
                  <a:lnTo>
                    <a:pt x="77577" y="48072"/>
                  </a:lnTo>
                  <a:lnTo>
                    <a:pt x="77748" y="48320"/>
                  </a:lnTo>
                  <a:lnTo>
                    <a:pt x="78068" y="48749"/>
                  </a:lnTo>
                  <a:lnTo>
                    <a:pt x="78235" y="48963"/>
                  </a:lnTo>
                  <a:lnTo>
                    <a:pt x="78575" y="49378"/>
                  </a:lnTo>
                  <a:lnTo>
                    <a:pt x="82934" y="57169"/>
                  </a:lnTo>
                  <a:lnTo>
                    <a:pt x="83076" y="57307"/>
                  </a:lnTo>
                  <a:lnTo>
                    <a:pt x="83234" y="57431"/>
                  </a:lnTo>
                  <a:lnTo>
                    <a:pt x="83409" y="57541"/>
                  </a:lnTo>
                  <a:lnTo>
                    <a:pt x="83587" y="57636"/>
                  </a:lnTo>
                  <a:lnTo>
                    <a:pt x="83773" y="57703"/>
                  </a:lnTo>
                  <a:lnTo>
                    <a:pt x="84006" y="57741"/>
                  </a:lnTo>
                  <a:lnTo>
                    <a:pt x="84252" y="57722"/>
                  </a:lnTo>
                  <a:lnTo>
                    <a:pt x="84762" y="57655"/>
                  </a:lnTo>
                  <a:lnTo>
                    <a:pt x="85008" y="57660"/>
                  </a:lnTo>
                  <a:lnTo>
                    <a:pt x="85245" y="57708"/>
                  </a:lnTo>
                  <a:lnTo>
                    <a:pt x="85475" y="57784"/>
                  </a:lnTo>
                  <a:lnTo>
                    <a:pt x="85938" y="57951"/>
                  </a:lnTo>
                  <a:lnTo>
                    <a:pt x="86176" y="58008"/>
                  </a:lnTo>
                  <a:lnTo>
                    <a:pt x="86409" y="58036"/>
                  </a:lnTo>
                  <a:lnTo>
                    <a:pt x="86643" y="58051"/>
                  </a:lnTo>
                  <a:lnTo>
                    <a:pt x="87114" y="58070"/>
                  </a:lnTo>
                  <a:lnTo>
                    <a:pt x="87347" y="58094"/>
                  </a:lnTo>
                  <a:lnTo>
                    <a:pt x="87569" y="58132"/>
                  </a:lnTo>
                  <a:lnTo>
                    <a:pt x="88008" y="58237"/>
                  </a:lnTo>
                  <a:lnTo>
                    <a:pt x="88226" y="58284"/>
                  </a:lnTo>
                  <a:lnTo>
                    <a:pt x="88448" y="58308"/>
                  </a:lnTo>
                  <a:lnTo>
                    <a:pt x="88796" y="58308"/>
                  </a:lnTo>
                  <a:lnTo>
                    <a:pt x="89145" y="58275"/>
                  </a:lnTo>
                  <a:lnTo>
                    <a:pt x="89497" y="58217"/>
                  </a:lnTo>
                  <a:lnTo>
                    <a:pt x="89837" y="58127"/>
                  </a:lnTo>
                  <a:lnTo>
                    <a:pt x="90162" y="58008"/>
                  </a:lnTo>
                  <a:lnTo>
                    <a:pt x="90332" y="57960"/>
                  </a:lnTo>
                  <a:lnTo>
                    <a:pt x="90811" y="57717"/>
                  </a:lnTo>
                  <a:lnTo>
                    <a:pt x="91235" y="57527"/>
                  </a:lnTo>
                  <a:lnTo>
                    <a:pt x="91738" y="57450"/>
                  </a:lnTo>
                  <a:lnTo>
                    <a:pt x="92157" y="57431"/>
                  </a:lnTo>
                  <a:lnTo>
                    <a:pt x="92719" y="57469"/>
                  </a:lnTo>
                  <a:lnTo>
                    <a:pt x="93274" y="57674"/>
                  </a:lnTo>
                  <a:lnTo>
                    <a:pt x="93828" y="58108"/>
                  </a:lnTo>
                  <a:lnTo>
                    <a:pt x="94410" y="58427"/>
                  </a:lnTo>
                  <a:lnTo>
                    <a:pt x="95265" y="59056"/>
                  </a:lnTo>
                  <a:lnTo>
                    <a:pt x="95815" y="59599"/>
                  </a:lnTo>
                  <a:lnTo>
                    <a:pt x="96199" y="60114"/>
                  </a:lnTo>
                  <a:lnTo>
                    <a:pt x="96413" y="60681"/>
                  </a:lnTo>
                  <a:lnTo>
                    <a:pt x="96627" y="61358"/>
                  </a:lnTo>
                  <a:lnTo>
                    <a:pt x="96840" y="61977"/>
                  </a:lnTo>
                  <a:lnTo>
                    <a:pt x="97165" y="62611"/>
                  </a:lnTo>
                  <a:lnTo>
                    <a:pt x="97426" y="63164"/>
                  </a:lnTo>
                  <a:lnTo>
                    <a:pt x="97743" y="64465"/>
                  </a:lnTo>
                  <a:lnTo>
                    <a:pt x="97739" y="64808"/>
                  </a:lnTo>
                  <a:lnTo>
                    <a:pt x="97988" y="66109"/>
                  </a:lnTo>
                  <a:lnTo>
                    <a:pt x="98044" y="66862"/>
                  </a:lnTo>
                  <a:lnTo>
                    <a:pt x="97897" y="67338"/>
                  </a:lnTo>
                  <a:lnTo>
                    <a:pt x="97893" y="67610"/>
                  </a:lnTo>
                  <a:lnTo>
                    <a:pt x="97608" y="68358"/>
                  </a:lnTo>
                  <a:lnTo>
                    <a:pt x="97402" y="68696"/>
                  </a:lnTo>
                  <a:lnTo>
                    <a:pt x="96690" y="70460"/>
                  </a:lnTo>
                  <a:lnTo>
                    <a:pt x="96619" y="70865"/>
                  </a:lnTo>
                  <a:lnTo>
                    <a:pt x="96805" y="71756"/>
                  </a:lnTo>
                  <a:lnTo>
                    <a:pt x="97323" y="73061"/>
                  </a:lnTo>
                  <a:lnTo>
                    <a:pt x="97783" y="74024"/>
                  </a:lnTo>
                  <a:lnTo>
                    <a:pt x="98637" y="75749"/>
                  </a:lnTo>
                  <a:lnTo>
                    <a:pt x="98887" y="76845"/>
                  </a:lnTo>
                  <a:lnTo>
                    <a:pt x="98883" y="77117"/>
                  </a:lnTo>
                  <a:lnTo>
                    <a:pt x="98598" y="77865"/>
                  </a:lnTo>
                  <a:lnTo>
                    <a:pt x="98143" y="78408"/>
                  </a:lnTo>
                  <a:lnTo>
                    <a:pt x="97842" y="78575"/>
                  </a:lnTo>
                  <a:lnTo>
                    <a:pt x="97672" y="78637"/>
                  </a:lnTo>
                  <a:lnTo>
                    <a:pt x="97486" y="78680"/>
                  </a:lnTo>
                  <a:lnTo>
                    <a:pt x="97299" y="78704"/>
                  </a:lnTo>
                  <a:lnTo>
                    <a:pt x="97109" y="78708"/>
                  </a:lnTo>
                  <a:lnTo>
                    <a:pt x="96931" y="78689"/>
                  </a:lnTo>
                  <a:lnTo>
                    <a:pt x="96785" y="78646"/>
                  </a:lnTo>
                  <a:lnTo>
                    <a:pt x="96642" y="78580"/>
                  </a:lnTo>
                  <a:lnTo>
                    <a:pt x="96365" y="78418"/>
                  </a:lnTo>
                  <a:lnTo>
                    <a:pt x="96223" y="78351"/>
                  </a:lnTo>
                  <a:lnTo>
                    <a:pt x="96084" y="78298"/>
                  </a:lnTo>
                  <a:lnTo>
                    <a:pt x="95799" y="78203"/>
                  </a:lnTo>
                  <a:lnTo>
                    <a:pt x="95657" y="78165"/>
                  </a:lnTo>
                  <a:lnTo>
                    <a:pt x="95514" y="78146"/>
                  </a:lnTo>
                  <a:lnTo>
                    <a:pt x="95281" y="78141"/>
                  </a:lnTo>
                  <a:lnTo>
                    <a:pt x="95039" y="78165"/>
                  </a:lnTo>
                  <a:lnTo>
                    <a:pt x="94794" y="78218"/>
                  </a:lnTo>
                  <a:lnTo>
                    <a:pt x="94560" y="78294"/>
                  </a:lnTo>
                  <a:lnTo>
                    <a:pt x="94338" y="78384"/>
                  </a:lnTo>
                  <a:lnTo>
                    <a:pt x="94136" y="78494"/>
                  </a:lnTo>
                  <a:lnTo>
                    <a:pt x="93943" y="78618"/>
                  </a:lnTo>
                  <a:lnTo>
                    <a:pt x="93756" y="78766"/>
                  </a:lnTo>
                  <a:lnTo>
                    <a:pt x="93578" y="78923"/>
                  </a:lnTo>
                  <a:lnTo>
                    <a:pt x="93420" y="79085"/>
                  </a:lnTo>
                  <a:lnTo>
                    <a:pt x="93214" y="79366"/>
                  </a:lnTo>
                  <a:lnTo>
                    <a:pt x="93044" y="79685"/>
                  </a:lnTo>
                  <a:lnTo>
                    <a:pt x="92901" y="80024"/>
                  </a:lnTo>
                  <a:lnTo>
                    <a:pt x="92763" y="80371"/>
                  </a:lnTo>
                  <a:lnTo>
                    <a:pt x="92612" y="80705"/>
                  </a:lnTo>
                  <a:lnTo>
                    <a:pt x="92415" y="81048"/>
                  </a:lnTo>
                  <a:lnTo>
                    <a:pt x="91991" y="81734"/>
                  </a:lnTo>
                  <a:lnTo>
                    <a:pt x="91809" y="82082"/>
                  </a:lnTo>
                  <a:lnTo>
                    <a:pt x="91674" y="82449"/>
                  </a:lnTo>
                  <a:lnTo>
                    <a:pt x="91611" y="82749"/>
                  </a:lnTo>
                  <a:lnTo>
                    <a:pt x="91575" y="83059"/>
                  </a:lnTo>
                  <a:lnTo>
                    <a:pt x="91555" y="83378"/>
                  </a:lnTo>
                  <a:lnTo>
                    <a:pt x="91544" y="83693"/>
                  </a:lnTo>
                  <a:lnTo>
                    <a:pt x="91516" y="84007"/>
                  </a:lnTo>
                  <a:lnTo>
                    <a:pt x="91488" y="84284"/>
                  </a:lnTo>
                  <a:lnTo>
                    <a:pt x="91417" y="84827"/>
                  </a:lnTo>
                  <a:lnTo>
                    <a:pt x="91389" y="85103"/>
                  </a:lnTo>
                  <a:lnTo>
                    <a:pt x="91365" y="85375"/>
                  </a:lnTo>
                  <a:lnTo>
                    <a:pt x="91350" y="85675"/>
                  </a:lnTo>
                  <a:lnTo>
                    <a:pt x="91338" y="85976"/>
                  </a:lnTo>
                  <a:lnTo>
                    <a:pt x="91334" y="86276"/>
                  </a:lnTo>
                  <a:lnTo>
                    <a:pt x="91334" y="86576"/>
                  </a:lnTo>
                  <a:lnTo>
                    <a:pt x="91338" y="86871"/>
                  </a:lnTo>
                  <a:lnTo>
                    <a:pt x="91361" y="87448"/>
                  </a:lnTo>
                  <a:lnTo>
                    <a:pt x="91381" y="87739"/>
                  </a:lnTo>
                  <a:lnTo>
                    <a:pt x="91405" y="88025"/>
                  </a:lnTo>
                  <a:lnTo>
                    <a:pt x="91445" y="88310"/>
                  </a:lnTo>
                  <a:lnTo>
                    <a:pt x="91500" y="88615"/>
                  </a:lnTo>
                  <a:lnTo>
                    <a:pt x="91563" y="88916"/>
                  </a:lnTo>
                  <a:lnTo>
                    <a:pt x="91639" y="89216"/>
                  </a:lnTo>
                  <a:lnTo>
                    <a:pt x="91726" y="89516"/>
                  </a:lnTo>
                  <a:lnTo>
                    <a:pt x="91825" y="89812"/>
                  </a:lnTo>
                  <a:lnTo>
                    <a:pt x="92133" y="90931"/>
                  </a:lnTo>
                  <a:lnTo>
                    <a:pt x="92220" y="91208"/>
                  </a:lnTo>
                  <a:lnTo>
                    <a:pt x="92327" y="91484"/>
                  </a:lnTo>
                  <a:lnTo>
                    <a:pt x="92450" y="91751"/>
                  </a:lnTo>
                  <a:lnTo>
                    <a:pt x="92593" y="92013"/>
                  </a:lnTo>
                  <a:lnTo>
                    <a:pt x="92870" y="92433"/>
                  </a:lnTo>
                  <a:lnTo>
                    <a:pt x="93000" y="92609"/>
                  </a:lnTo>
                  <a:lnTo>
                    <a:pt x="93135" y="92776"/>
                  </a:lnTo>
                  <a:lnTo>
                    <a:pt x="93285" y="92928"/>
                  </a:lnTo>
                  <a:lnTo>
                    <a:pt x="93452" y="93052"/>
                  </a:lnTo>
                  <a:lnTo>
                    <a:pt x="93614" y="93138"/>
                  </a:lnTo>
                  <a:lnTo>
                    <a:pt x="93792" y="93214"/>
                  </a:lnTo>
                  <a:lnTo>
                    <a:pt x="93978" y="93276"/>
                  </a:lnTo>
                  <a:lnTo>
                    <a:pt x="94168" y="93309"/>
                  </a:lnTo>
                  <a:lnTo>
                    <a:pt x="94354" y="93328"/>
                  </a:lnTo>
                  <a:lnTo>
                    <a:pt x="94509" y="93314"/>
                  </a:lnTo>
                  <a:lnTo>
                    <a:pt x="94663" y="93276"/>
                  </a:lnTo>
                  <a:lnTo>
                    <a:pt x="94980" y="93181"/>
                  </a:lnTo>
                  <a:lnTo>
                    <a:pt x="95134" y="93143"/>
                  </a:lnTo>
                  <a:lnTo>
                    <a:pt x="95522" y="93090"/>
                  </a:lnTo>
                  <a:lnTo>
                    <a:pt x="95914" y="93052"/>
                  </a:lnTo>
                  <a:lnTo>
                    <a:pt x="96108" y="93028"/>
                  </a:lnTo>
                  <a:lnTo>
                    <a:pt x="96282" y="93000"/>
                  </a:lnTo>
                  <a:lnTo>
                    <a:pt x="96627" y="92919"/>
                  </a:lnTo>
                  <a:lnTo>
                    <a:pt x="96797" y="92899"/>
                  </a:lnTo>
                  <a:lnTo>
                    <a:pt x="96955" y="92914"/>
                  </a:lnTo>
                  <a:lnTo>
                    <a:pt x="97086" y="92952"/>
                  </a:lnTo>
                  <a:lnTo>
                    <a:pt x="97640" y="93714"/>
                  </a:lnTo>
                  <a:lnTo>
                    <a:pt x="97680" y="94115"/>
                  </a:lnTo>
                  <a:lnTo>
                    <a:pt x="97691" y="94396"/>
                  </a:lnTo>
                  <a:lnTo>
                    <a:pt x="97676" y="94677"/>
                  </a:lnTo>
                  <a:lnTo>
                    <a:pt x="97636" y="94949"/>
                  </a:lnTo>
                  <a:lnTo>
                    <a:pt x="97565" y="95206"/>
                  </a:lnTo>
                  <a:lnTo>
                    <a:pt x="97490" y="95387"/>
                  </a:lnTo>
                  <a:lnTo>
                    <a:pt x="97391" y="95559"/>
                  </a:lnTo>
                  <a:lnTo>
                    <a:pt x="97280" y="95730"/>
                  </a:lnTo>
                  <a:lnTo>
                    <a:pt x="97161" y="95892"/>
                  </a:lnTo>
                  <a:lnTo>
                    <a:pt x="96785" y="96292"/>
                  </a:lnTo>
                  <a:lnTo>
                    <a:pt x="96654" y="96407"/>
                  </a:lnTo>
                  <a:lnTo>
                    <a:pt x="96516" y="96516"/>
                  </a:lnTo>
                  <a:lnTo>
                    <a:pt x="96373" y="96616"/>
                  </a:lnTo>
                  <a:lnTo>
                    <a:pt x="96076" y="96812"/>
                  </a:lnTo>
                  <a:lnTo>
                    <a:pt x="95760" y="96983"/>
                  </a:lnTo>
                  <a:lnTo>
                    <a:pt x="95427" y="97126"/>
                  </a:lnTo>
                  <a:lnTo>
                    <a:pt x="95087" y="97245"/>
                  </a:lnTo>
                  <a:lnTo>
                    <a:pt x="94746" y="97336"/>
                  </a:lnTo>
                  <a:lnTo>
                    <a:pt x="93646" y="97579"/>
                  </a:lnTo>
                  <a:lnTo>
                    <a:pt x="92288" y="97693"/>
                  </a:lnTo>
                  <a:lnTo>
                    <a:pt x="91595" y="98365"/>
                  </a:lnTo>
                  <a:lnTo>
                    <a:pt x="91243" y="99175"/>
                  </a:lnTo>
                  <a:lnTo>
                    <a:pt x="91171" y="99452"/>
                  </a:lnTo>
                  <a:lnTo>
                    <a:pt x="91084" y="100610"/>
                  </a:lnTo>
                  <a:lnTo>
                    <a:pt x="91065" y="101634"/>
                  </a:lnTo>
                  <a:lnTo>
                    <a:pt x="91132" y="101839"/>
                  </a:lnTo>
                  <a:lnTo>
                    <a:pt x="91183" y="102592"/>
                  </a:lnTo>
                  <a:lnTo>
                    <a:pt x="91316" y="102866"/>
                  </a:lnTo>
                  <a:lnTo>
                    <a:pt x="92015" y="105609"/>
                  </a:lnTo>
                  <a:lnTo>
                    <a:pt x="92008" y="106020"/>
                  </a:lnTo>
                  <a:lnTo>
                    <a:pt x="92281" y="106739"/>
                  </a:lnTo>
                  <a:lnTo>
                    <a:pt x="92399" y="107048"/>
                  </a:lnTo>
                  <a:lnTo>
                    <a:pt x="92521" y="107601"/>
                  </a:lnTo>
                  <a:lnTo>
                    <a:pt x="92719" y="108010"/>
                  </a:lnTo>
                  <a:lnTo>
                    <a:pt x="92780" y="108351"/>
                  </a:lnTo>
                  <a:lnTo>
                    <a:pt x="93042" y="108903"/>
                  </a:lnTo>
                  <a:lnTo>
                    <a:pt x="93495" y="110212"/>
                  </a:lnTo>
                  <a:lnTo>
                    <a:pt x="94083" y="111448"/>
                  </a:lnTo>
                  <a:lnTo>
                    <a:pt x="94224" y="111723"/>
                  </a:lnTo>
                  <a:lnTo>
                    <a:pt x="94524" y="112256"/>
                  </a:lnTo>
                  <a:lnTo>
                    <a:pt x="94687" y="112518"/>
                  </a:lnTo>
                  <a:lnTo>
                    <a:pt x="94853" y="112771"/>
                  </a:lnTo>
                  <a:lnTo>
                    <a:pt x="95067" y="113076"/>
                  </a:lnTo>
                  <a:lnTo>
                    <a:pt x="95285" y="113371"/>
                  </a:lnTo>
                  <a:lnTo>
                    <a:pt x="95518" y="113662"/>
                  </a:lnTo>
                  <a:lnTo>
                    <a:pt x="95997" y="114224"/>
                  </a:lnTo>
                  <a:lnTo>
                    <a:pt x="96215" y="114472"/>
                  </a:lnTo>
                  <a:lnTo>
                    <a:pt x="96444" y="114715"/>
                  </a:lnTo>
                  <a:lnTo>
                    <a:pt x="96674" y="114953"/>
                  </a:lnTo>
                  <a:lnTo>
                    <a:pt x="96908" y="115187"/>
                  </a:lnTo>
                  <a:lnTo>
                    <a:pt x="97145" y="115416"/>
                  </a:lnTo>
                  <a:lnTo>
                    <a:pt x="97490" y="115740"/>
                  </a:lnTo>
                  <a:lnTo>
                    <a:pt x="97838" y="116059"/>
                  </a:lnTo>
                  <a:lnTo>
                    <a:pt x="98194" y="116364"/>
                  </a:lnTo>
                  <a:lnTo>
                    <a:pt x="98562" y="116664"/>
                  </a:lnTo>
                  <a:lnTo>
                    <a:pt x="98934" y="116945"/>
                  </a:lnTo>
                  <a:lnTo>
                    <a:pt x="99457" y="117317"/>
                  </a:lnTo>
                  <a:lnTo>
                    <a:pt x="99995" y="117674"/>
                  </a:lnTo>
                  <a:lnTo>
                    <a:pt x="100546" y="118008"/>
                  </a:lnTo>
                  <a:lnTo>
                    <a:pt x="101116" y="118303"/>
                  </a:lnTo>
                  <a:lnTo>
                    <a:pt x="101698" y="118556"/>
                  </a:lnTo>
                  <a:lnTo>
                    <a:pt x="102212" y="118742"/>
                  </a:lnTo>
                  <a:lnTo>
                    <a:pt x="102735" y="118909"/>
                  </a:lnTo>
                  <a:lnTo>
                    <a:pt x="103273" y="119047"/>
                  </a:lnTo>
                  <a:lnTo>
                    <a:pt x="103811" y="119142"/>
                  </a:lnTo>
                  <a:lnTo>
                    <a:pt x="104346" y="119190"/>
                  </a:lnTo>
                  <a:lnTo>
                    <a:pt x="104789" y="119185"/>
                  </a:lnTo>
                  <a:lnTo>
                    <a:pt x="105237" y="119156"/>
                  </a:lnTo>
                  <a:lnTo>
                    <a:pt x="105684" y="119094"/>
                  </a:lnTo>
                  <a:lnTo>
                    <a:pt x="106127" y="119009"/>
                  </a:lnTo>
                  <a:lnTo>
                    <a:pt x="106559" y="118899"/>
                  </a:lnTo>
                  <a:lnTo>
                    <a:pt x="106852" y="118813"/>
                  </a:lnTo>
                  <a:lnTo>
                    <a:pt x="107145" y="118708"/>
                  </a:lnTo>
                  <a:lnTo>
                    <a:pt x="107434" y="118599"/>
                  </a:lnTo>
                  <a:lnTo>
                    <a:pt x="107719" y="118475"/>
                  </a:lnTo>
                  <a:lnTo>
                    <a:pt x="107996" y="118337"/>
                  </a:lnTo>
                  <a:lnTo>
                    <a:pt x="108261" y="118199"/>
                  </a:lnTo>
                  <a:lnTo>
                    <a:pt x="108530" y="118051"/>
                  </a:lnTo>
                  <a:lnTo>
                    <a:pt x="108792" y="117894"/>
                  </a:lnTo>
                  <a:lnTo>
                    <a:pt x="109033" y="117717"/>
                  </a:lnTo>
                  <a:lnTo>
                    <a:pt x="109239" y="117512"/>
                  </a:lnTo>
                  <a:lnTo>
                    <a:pt x="109393" y="117317"/>
                  </a:lnTo>
                  <a:lnTo>
                    <a:pt x="109524" y="117107"/>
                  </a:lnTo>
                  <a:lnTo>
                    <a:pt x="109639" y="116879"/>
                  </a:lnTo>
                  <a:lnTo>
                    <a:pt x="109746" y="116645"/>
                  </a:lnTo>
                  <a:lnTo>
                    <a:pt x="109844" y="116416"/>
                  </a:lnTo>
                  <a:lnTo>
                    <a:pt x="109955" y="116121"/>
                  </a:lnTo>
                  <a:lnTo>
                    <a:pt x="110054" y="115821"/>
                  </a:lnTo>
                  <a:lnTo>
                    <a:pt x="110133" y="115511"/>
                  </a:lnTo>
                  <a:lnTo>
                    <a:pt x="110197" y="115201"/>
                  </a:lnTo>
                  <a:lnTo>
                    <a:pt x="110240" y="114887"/>
                  </a:lnTo>
                  <a:lnTo>
                    <a:pt x="110229" y="114582"/>
                  </a:lnTo>
                  <a:lnTo>
                    <a:pt x="110062" y="113972"/>
                  </a:lnTo>
                  <a:lnTo>
                    <a:pt x="109975" y="113266"/>
                  </a:lnTo>
                  <a:lnTo>
                    <a:pt x="110039" y="112356"/>
                  </a:lnTo>
                  <a:lnTo>
                    <a:pt x="110351" y="111708"/>
                  </a:lnTo>
                  <a:lnTo>
                    <a:pt x="110763" y="111108"/>
                  </a:lnTo>
                  <a:lnTo>
                    <a:pt x="111175" y="110665"/>
                  </a:lnTo>
                  <a:lnTo>
                    <a:pt x="111832" y="110269"/>
                  </a:lnTo>
                  <a:lnTo>
                    <a:pt x="113087" y="109926"/>
                  </a:lnTo>
                  <a:lnTo>
                    <a:pt x="113486" y="109793"/>
                  </a:lnTo>
                  <a:lnTo>
                    <a:pt x="114298" y="109569"/>
                  </a:lnTo>
                  <a:lnTo>
                    <a:pt x="114741" y="109459"/>
                  </a:lnTo>
                  <a:lnTo>
                    <a:pt x="115189" y="109368"/>
                  </a:lnTo>
                  <a:lnTo>
                    <a:pt x="115640" y="109287"/>
                  </a:lnTo>
                  <a:lnTo>
                    <a:pt x="116091" y="109216"/>
                  </a:lnTo>
                  <a:lnTo>
                    <a:pt x="116543" y="109159"/>
                  </a:lnTo>
                  <a:lnTo>
                    <a:pt x="117445" y="109035"/>
                  </a:lnTo>
                  <a:lnTo>
                    <a:pt x="117896" y="108987"/>
                  </a:lnTo>
                  <a:lnTo>
                    <a:pt x="118344" y="108978"/>
                  </a:lnTo>
                  <a:lnTo>
                    <a:pt x="118783" y="109016"/>
                  </a:lnTo>
                  <a:lnTo>
                    <a:pt x="119037" y="109063"/>
                  </a:lnTo>
                  <a:lnTo>
                    <a:pt x="119294" y="109130"/>
                  </a:lnTo>
                  <a:lnTo>
                    <a:pt x="119543" y="109206"/>
                  </a:lnTo>
                  <a:lnTo>
                    <a:pt x="119789" y="109292"/>
                  </a:lnTo>
                  <a:lnTo>
                    <a:pt x="120030" y="109397"/>
                  </a:lnTo>
                  <a:lnTo>
                    <a:pt x="120272" y="109516"/>
                  </a:lnTo>
                  <a:lnTo>
                    <a:pt x="120509" y="109654"/>
                  </a:lnTo>
                  <a:lnTo>
                    <a:pt x="120739" y="109807"/>
                  </a:lnTo>
                  <a:lnTo>
                    <a:pt x="120960" y="109969"/>
                  </a:lnTo>
                  <a:lnTo>
                    <a:pt x="121178" y="110136"/>
                  </a:lnTo>
                  <a:lnTo>
                    <a:pt x="121340" y="110283"/>
                  </a:lnTo>
                  <a:lnTo>
                    <a:pt x="121637" y="110612"/>
                  </a:lnTo>
                  <a:lnTo>
                    <a:pt x="121796" y="110760"/>
                  </a:lnTo>
                  <a:lnTo>
                    <a:pt x="121970" y="110865"/>
                  </a:lnTo>
                  <a:lnTo>
                    <a:pt x="122152" y="110927"/>
                  </a:lnTo>
                  <a:lnTo>
                    <a:pt x="122346" y="110955"/>
                  </a:lnTo>
                  <a:lnTo>
                    <a:pt x="122548" y="110965"/>
                  </a:lnTo>
                  <a:lnTo>
                    <a:pt x="123221" y="110979"/>
                  </a:lnTo>
                  <a:lnTo>
                    <a:pt x="123759" y="110965"/>
                  </a:lnTo>
                  <a:lnTo>
                    <a:pt x="124028" y="110941"/>
                  </a:lnTo>
                  <a:lnTo>
                    <a:pt x="124294" y="110908"/>
                  </a:lnTo>
                  <a:lnTo>
                    <a:pt x="124662" y="110846"/>
                  </a:lnTo>
                  <a:lnTo>
                    <a:pt x="125030" y="110765"/>
                  </a:lnTo>
                  <a:lnTo>
                    <a:pt x="125394" y="110665"/>
                  </a:lnTo>
                  <a:lnTo>
                    <a:pt x="125750" y="110541"/>
                  </a:lnTo>
                  <a:lnTo>
                    <a:pt x="126091" y="110398"/>
                  </a:lnTo>
                  <a:lnTo>
                    <a:pt x="126356" y="110264"/>
                  </a:lnTo>
                  <a:lnTo>
                    <a:pt x="126863" y="109945"/>
                  </a:lnTo>
                  <a:lnTo>
                    <a:pt x="127108" y="109773"/>
                  </a:lnTo>
                  <a:lnTo>
                    <a:pt x="127651" y="109421"/>
                  </a:lnTo>
                  <a:lnTo>
                    <a:pt x="128514" y="108835"/>
                  </a:lnTo>
                  <a:lnTo>
                    <a:pt x="128807" y="108649"/>
                  </a:lnTo>
                  <a:lnTo>
                    <a:pt x="129511" y="108191"/>
                  </a:lnTo>
                  <a:lnTo>
                    <a:pt x="129867" y="107967"/>
                  </a:lnTo>
                  <a:lnTo>
                    <a:pt x="130236" y="107767"/>
                  </a:lnTo>
                  <a:lnTo>
                    <a:pt x="130612" y="107601"/>
                  </a:lnTo>
                  <a:lnTo>
                    <a:pt x="130976" y="107481"/>
                  </a:lnTo>
                  <a:lnTo>
                    <a:pt x="131352" y="107391"/>
                  </a:lnTo>
                  <a:lnTo>
                    <a:pt x="132500" y="107181"/>
                  </a:lnTo>
                  <a:lnTo>
                    <a:pt x="132840" y="107110"/>
                  </a:lnTo>
                  <a:lnTo>
                    <a:pt x="133177" y="107029"/>
                  </a:lnTo>
                  <a:lnTo>
                    <a:pt x="133517" y="106957"/>
                  </a:lnTo>
                  <a:lnTo>
                    <a:pt x="133862" y="106895"/>
                  </a:lnTo>
                  <a:lnTo>
                    <a:pt x="134206" y="106852"/>
                  </a:lnTo>
                  <a:lnTo>
                    <a:pt x="134562" y="106824"/>
                  </a:lnTo>
                  <a:lnTo>
                    <a:pt x="134923" y="106809"/>
                  </a:lnTo>
                  <a:lnTo>
                    <a:pt x="135283" y="106809"/>
                  </a:lnTo>
                  <a:lnTo>
                    <a:pt x="135643" y="106829"/>
                  </a:lnTo>
                  <a:lnTo>
                    <a:pt x="135992" y="106881"/>
                  </a:lnTo>
                  <a:lnTo>
                    <a:pt x="136225" y="106948"/>
                  </a:lnTo>
                  <a:lnTo>
                    <a:pt x="136455" y="107033"/>
                  </a:lnTo>
                  <a:lnTo>
                    <a:pt x="136684" y="107129"/>
                  </a:lnTo>
                  <a:lnTo>
                    <a:pt x="136914" y="107210"/>
                  </a:lnTo>
                  <a:lnTo>
                    <a:pt x="137147" y="107262"/>
                  </a:lnTo>
                  <a:lnTo>
                    <a:pt x="137488" y="107315"/>
                  </a:lnTo>
                  <a:lnTo>
                    <a:pt x="137662" y="107334"/>
                  </a:lnTo>
                  <a:lnTo>
                    <a:pt x="137820" y="107324"/>
                  </a:lnTo>
                  <a:lnTo>
                    <a:pt x="138196" y="106981"/>
                  </a:lnTo>
                  <a:lnTo>
                    <a:pt x="138323" y="106743"/>
                  </a:lnTo>
                  <a:lnTo>
                    <a:pt x="138442" y="106495"/>
                  </a:lnTo>
                  <a:lnTo>
                    <a:pt x="138541" y="106228"/>
                  </a:lnTo>
                  <a:lnTo>
                    <a:pt x="138620" y="105956"/>
                  </a:lnTo>
                  <a:lnTo>
                    <a:pt x="138675" y="105675"/>
                  </a:lnTo>
                  <a:lnTo>
                    <a:pt x="138699" y="105404"/>
                  </a:lnTo>
                  <a:lnTo>
                    <a:pt x="138699" y="105170"/>
                  </a:lnTo>
                  <a:lnTo>
                    <a:pt x="138668" y="104937"/>
                  </a:lnTo>
                  <a:lnTo>
                    <a:pt x="138580" y="104465"/>
                  </a:lnTo>
                  <a:lnTo>
                    <a:pt x="138541" y="104231"/>
                  </a:lnTo>
                  <a:lnTo>
                    <a:pt x="138505" y="103960"/>
                  </a:lnTo>
                  <a:lnTo>
                    <a:pt x="138426" y="103421"/>
                  </a:lnTo>
                  <a:lnTo>
                    <a:pt x="138398" y="103150"/>
                  </a:lnTo>
                  <a:lnTo>
                    <a:pt x="138386" y="102883"/>
                  </a:lnTo>
                  <a:lnTo>
                    <a:pt x="138390" y="102373"/>
                  </a:lnTo>
                  <a:lnTo>
                    <a:pt x="138410" y="102120"/>
                  </a:lnTo>
                  <a:lnTo>
                    <a:pt x="138442" y="101868"/>
                  </a:lnTo>
                  <a:lnTo>
                    <a:pt x="138497" y="101625"/>
                  </a:lnTo>
                  <a:lnTo>
                    <a:pt x="138580" y="101325"/>
                  </a:lnTo>
                  <a:lnTo>
                    <a:pt x="138632" y="101177"/>
                  </a:lnTo>
                  <a:lnTo>
                    <a:pt x="138695" y="101039"/>
                  </a:lnTo>
                  <a:lnTo>
                    <a:pt x="138774" y="100910"/>
                  </a:lnTo>
                  <a:lnTo>
                    <a:pt x="138917" y="100767"/>
                  </a:lnTo>
                  <a:lnTo>
                    <a:pt x="139087" y="100648"/>
                  </a:lnTo>
                  <a:lnTo>
                    <a:pt x="139281" y="100543"/>
                  </a:lnTo>
                  <a:lnTo>
                    <a:pt x="139479" y="100457"/>
                  </a:lnTo>
                  <a:lnTo>
                    <a:pt x="139681" y="100391"/>
                  </a:lnTo>
                  <a:lnTo>
                    <a:pt x="139982" y="100338"/>
                  </a:lnTo>
                  <a:lnTo>
                    <a:pt x="140302" y="100348"/>
                  </a:lnTo>
                  <a:lnTo>
                    <a:pt x="140964" y="100419"/>
                  </a:lnTo>
                  <a:lnTo>
                    <a:pt x="141288" y="100414"/>
                  </a:lnTo>
                  <a:lnTo>
                    <a:pt x="141692" y="100357"/>
                  </a:lnTo>
                  <a:lnTo>
                    <a:pt x="142088" y="100271"/>
                  </a:lnTo>
                  <a:lnTo>
                    <a:pt x="142488" y="100167"/>
                  </a:lnTo>
                  <a:lnTo>
                    <a:pt x="142880" y="100043"/>
                  </a:lnTo>
                  <a:lnTo>
                    <a:pt x="143525" y="99819"/>
                  </a:lnTo>
                  <a:lnTo>
                    <a:pt x="143778" y="99723"/>
                  </a:lnTo>
                  <a:lnTo>
                    <a:pt x="144031" y="99619"/>
                  </a:lnTo>
                  <a:lnTo>
                    <a:pt x="144281" y="99509"/>
                  </a:lnTo>
                  <a:lnTo>
                    <a:pt x="144526" y="99395"/>
                  </a:lnTo>
                  <a:lnTo>
                    <a:pt x="144803" y="99247"/>
                  </a:lnTo>
                  <a:lnTo>
                    <a:pt x="145073" y="99090"/>
                  </a:lnTo>
                  <a:lnTo>
                    <a:pt x="145611" y="98761"/>
                  </a:lnTo>
                  <a:lnTo>
                    <a:pt x="145884" y="98608"/>
                  </a:lnTo>
                  <a:lnTo>
                    <a:pt x="146221" y="98442"/>
                  </a:lnTo>
                  <a:lnTo>
                    <a:pt x="147254" y="97989"/>
                  </a:lnTo>
                  <a:lnTo>
                    <a:pt x="147594" y="97827"/>
                  </a:lnTo>
                  <a:lnTo>
                    <a:pt x="148105" y="97560"/>
                  </a:lnTo>
                  <a:lnTo>
                    <a:pt x="148857" y="97131"/>
                  </a:lnTo>
                  <a:lnTo>
                    <a:pt x="149004" y="97041"/>
                  </a:lnTo>
                  <a:lnTo>
                    <a:pt x="149285" y="96850"/>
                  </a:lnTo>
                  <a:lnTo>
                    <a:pt x="149431" y="96764"/>
                  </a:lnTo>
                  <a:lnTo>
                    <a:pt x="149582" y="96693"/>
                  </a:lnTo>
                  <a:lnTo>
                    <a:pt x="149760" y="96626"/>
                  </a:lnTo>
                  <a:lnTo>
                    <a:pt x="149942" y="96569"/>
                  </a:lnTo>
                  <a:lnTo>
                    <a:pt x="150132" y="96521"/>
                  </a:lnTo>
                  <a:lnTo>
                    <a:pt x="150314" y="96507"/>
                  </a:lnTo>
                  <a:lnTo>
                    <a:pt x="151011" y="96898"/>
                  </a:lnTo>
                  <a:lnTo>
                    <a:pt x="151129" y="97026"/>
                  </a:lnTo>
                  <a:lnTo>
                    <a:pt x="151240" y="97169"/>
                  </a:lnTo>
                  <a:lnTo>
                    <a:pt x="151434" y="97474"/>
                  </a:lnTo>
                  <a:lnTo>
                    <a:pt x="151751" y="97946"/>
                  </a:lnTo>
                  <a:lnTo>
                    <a:pt x="152167" y="98604"/>
                  </a:lnTo>
                  <a:lnTo>
                    <a:pt x="152368" y="98932"/>
                  </a:lnTo>
                  <a:lnTo>
                    <a:pt x="152582" y="99261"/>
                  </a:lnTo>
                  <a:lnTo>
                    <a:pt x="153200" y="100195"/>
                  </a:lnTo>
                  <a:lnTo>
                    <a:pt x="153627" y="100805"/>
                  </a:lnTo>
                  <a:lnTo>
                    <a:pt x="153758" y="101220"/>
                  </a:lnTo>
                  <a:lnTo>
                    <a:pt x="153901" y="101725"/>
                  </a:lnTo>
                  <a:lnTo>
                    <a:pt x="154142" y="102435"/>
                  </a:lnTo>
                  <a:lnTo>
                    <a:pt x="154530" y="103250"/>
                  </a:lnTo>
                  <a:lnTo>
                    <a:pt x="154672" y="103807"/>
                  </a:lnTo>
                  <a:lnTo>
                    <a:pt x="155254" y="104875"/>
                  </a:lnTo>
                  <a:lnTo>
                    <a:pt x="155599" y="105437"/>
                  </a:lnTo>
                  <a:lnTo>
                    <a:pt x="155896" y="105542"/>
                  </a:lnTo>
                  <a:lnTo>
                    <a:pt x="156406" y="105790"/>
                  </a:lnTo>
                  <a:lnTo>
                    <a:pt x="156521" y="105947"/>
                  </a:lnTo>
                  <a:lnTo>
                    <a:pt x="156628" y="106109"/>
                  </a:lnTo>
                  <a:lnTo>
                    <a:pt x="156834" y="106443"/>
                  </a:lnTo>
                  <a:lnTo>
                    <a:pt x="157048" y="106819"/>
                  </a:lnTo>
                  <a:lnTo>
                    <a:pt x="157158" y="107033"/>
                  </a:lnTo>
                  <a:lnTo>
                    <a:pt x="157265" y="107253"/>
                  </a:lnTo>
                  <a:lnTo>
                    <a:pt x="157360" y="107472"/>
                  </a:lnTo>
                  <a:lnTo>
                    <a:pt x="157451" y="107696"/>
                  </a:lnTo>
                  <a:lnTo>
                    <a:pt x="157527" y="107963"/>
                  </a:lnTo>
                  <a:lnTo>
                    <a:pt x="157582" y="108239"/>
                  </a:lnTo>
                  <a:lnTo>
                    <a:pt x="157630" y="108520"/>
                  </a:lnTo>
                  <a:lnTo>
                    <a:pt x="157689" y="108792"/>
                  </a:lnTo>
                  <a:lnTo>
                    <a:pt x="157784" y="109049"/>
                  </a:lnTo>
                  <a:lnTo>
                    <a:pt x="157899" y="109259"/>
                  </a:lnTo>
                  <a:lnTo>
                    <a:pt x="158037" y="109459"/>
                  </a:lnTo>
                  <a:lnTo>
                    <a:pt x="158338" y="109850"/>
                  </a:lnTo>
                  <a:lnTo>
                    <a:pt x="158485" y="110050"/>
                  </a:lnTo>
                  <a:lnTo>
                    <a:pt x="158643" y="110283"/>
                  </a:lnTo>
                  <a:lnTo>
                    <a:pt x="159268" y="111232"/>
                  </a:lnTo>
                  <a:lnTo>
                    <a:pt x="159644" y="111770"/>
                  </a:lnTo>
                  <a:lnTo>
                    <a:pt x="159767" y="111951"/>
                  </a:lnTo>
                  <a:lnTo>
                    <a:pt x="160001" y="112347"/>
                  </a:lnTo>
                  <a:lnTo>
                    <a:pt x="160116" y="112561"/>
                  </a:lnTo>
                  <a:lnTo>
                    <a:pt x="160222" y="112776"/>
                  </a:lnTo>
                  <a:lnTo>
                    <a:pt x="160321" y="113000"/>
                  </a:lnTo>
                  <a:lnTo>
                    <a:pt x="160397" y="113224"/>
                  </a:lnTo>
                  <a:lnTo>
                    <a:pt x="160456" y="113433"/>
                  </a:lnTo>
                  <a:lnTo>
                    <a:pt x="160507" y="113652"/>
                  </a:lnTo>
                  <a:lnTo>
                    <a:pt x="160547" y="113872"/>
                  </a:lnTo>
                  <a:lnTo>
                    <a:pt x="160563" y="114091"/>
                  </a:lnTo>
                  <a:lnTo>
                    <a:pt x="160559" y="114305"/>
                  </a:lnTo>
                  <a:lnTo>
                    <a:pt x="160527" y="114486"/>
                  </a:lnTo>
                  <a:lnTo>
                    <a:pt x="160484" y="114667"/>
                  </a:lnTo>
                  <a:lnTo>
                    <a:pt x="160420" y="114849"/>
                  </a:lnTo>
                  <a:lnTo>
                    <a:pt x="160349" y="115025"/>
                  </a:lnTo>
                  <a:lnTo>
                    <a:pt x="160274" y="115196"/>
                  </a:lnTo>
                  <a:lnTo>
                    <a:pt x="160195" y="115363"/>
                  </a:lnTo>
                  <a:lnTo>
                    <a:pt x="160108" y="115525"/>
                  </a:lnTo>
                  <a:lnTo>
                    <a:pt x="160013" y="115687"/>
                  </a:lnTo>
                  <a:lnTo>
                    <a:pt x="159652" y="116250"/>
                  </a:lnTo>
                  <a:lnTo>
                    <a:pt x="159486" y="116497"/>
                  </a:lnTo>
                  <a:lnTo>
                    <a:pt x="159308" y="116740"/>
                  </a:lnTo>
                  <a:lnTo>
                    <a:pt x="159114" y="116960"/>
                  </a:lnTo>
                  <a:lnTo>
                    <a:pt x="158900" y="117150"/>
                  </a:lnTo>
                  <a:lnTo>
                    <a:pt x="158690" y="117288"/>
                  </a:lnTo>
                  <a:lnTo>
                    <a:pt x="158461" y="117408"/>
                  </a:lnTo>
                  <a:lnTo>
                    <a:pt x="158219" y="117512"/>
                  </a:lnTo>
                  <a:lnTo>
                    <a:pt x="157974" y="117598"/>
                  </a:lnTo>
                  <a:lnTo>
                    <a:pt x="157728" y="117670"/>
                  </a:lnTo>
                  <a:lnTo>
                    <a:pt x="157467" y="117727"/>
                  </a:lnTo>
                  <a:lnTo>
                    <a:pt x="157202" y="117765"/>
                  </a:lnTo>
                  <a:lnTo>
                    <a:pt x="156929" y="117789"/>
                  </a:lnTo>
                  <a:lnTo>
                    <a:pt x="156082" y="117851"/>
                  </a:lnTo>
                  <a:lnTo>
                    <a:pt x="155777" y="117865"/>
                  </a:lnTo>
                  <a:lnTo>
                    <a:pt x="155167" y="117884"/>
                  </a:lnTo>
                  <a:lnTo>
                    <a:pt x="154110" y="117908"/>
                  </a:lnTo>
                  <a:lnTo>
                    <a:pt x="153730" y="117908"/>
                  </a:lnTo>
                  <a:lnTo>
                    <a:pt x="153358" y="117894"/>
                  </a:lnTo>
                  <a:lnTo>
                    <a:pt x="152986" y="117860"/>
                  </a:lnTo>
                  <a:lnTo>
                    <a:pt x="152661" y="117803"/>
                  </a:lnTo>
                  <a:lnTo>
                    <a:pt x="152341" y="117732"/>
                  </a:lnTo>
                  <a:lnTo>
                    <a:pt x="151699" y="117555"/>
                  </a:lnTo>
                  <a:lnTo>
                    <a:pt x="151149" y="117412"/>
                  </a:lnTo>
                  <a:lnTo>
                    <a:pt x="150690" y="117274"/>
                  </a:lnTo>
                  <a:lnTo>
                    <a:pt x="150456" y="117222"/>
                  </a:lnTo>
                  <a:lnTo>
                    <a:pt x="150223" y="117184"/>
                  </a:lnTo>
                  <a:lnTo>
                    <a:pt x="149973" y="117174"/>
                  </a:lnTo>
                  <a:lnTo>
                    <a:pt x="149724" y="117184"/>
                  </a:lnTo>
                  <a:lnTo>
                    <a:pt x="149471" y="117207"/>
                  </a:lnTo>
                  <a:lnTo>
                    <a:pt x="149221" y="117236"/>
                  </a:lnTo>
                  <a:lnTo>
                    <a:pt x="148968" y="117250"/>
                  </a:lnTo>
                  <a:lnTo>
                    <a:pt x="148663" y="117260"/>
                  </a:lnTo>
                  <a:lnTo>
                    <a:pt x="148354" y="117250"/>
                  </a:lnTo>
                  <a:lnTo>
                    <a:pt x="148046" y="117250"/>
                  </a:lnTo>
                  <a:lnTo>
                    <a:pt x="147745" y="117269"/>
                  </a:lnTo>
                  <a:lnTo>
                    <a:pt x="147448" y="117317"/>
                  </a:lnTo>
                  <a:lnTo>
                    <a:pt x="147222" y="117374"/>
                  </a:lnTo>
                  <a:lnTo>
                    <a:pt x="146997" y="117446"/>
                  </a:lnTo>
                  <a:lnTo>
                    <a:pt x="146775" y="117531"/>
                  </a:lnTo>
                  <a:lnTo>
                    <a:pt x="146561" y="117632"/>
                  </a:lnTo>
                  <a:lnTo>
                    <a:pt x="146367" y="117746"/>
                  </a:lnTo>
                  <a:lnTo>
                    <a:pt x="146181" y="117894"/>
                  </a:lnTo>
                  <a:lnTo>
                    <a:pt x="146003" y="118060"/>
                  </a:lnTo>
                  <a:lnTo>
                    <a:pt x="145841" y="118246"/>
                  </a:lnTo>
                  <a:lnTo>
                    <a:pt x="145690" y="118437"/>
                  </a:lnTo>
                  <a:lnTo>
                    <a:pt x="145548" y="118632"/>
                  </a:lnTo>
                  <a:lnTo>
                    <a:pt x="145393" y="118866"/>
                  </a:lnTo>
                  <a:lnTo>
                    <a:pt x="145259" y="119113"/>
                  </a:lnTo>
                  <a:lnTo>
                    <a:pt x="145136" y="119366"/>
                  </a:lnTo>
                  <a:lnTo>
                    <a:pt x="144898" y="119881"/>
                  </a:lnTo>
                  <a:lnTo>
                    <a:pt x="144661" y="120372"/>
                  </a:lnTo>
                  <a:lnTo>
                    <a:pt x="144546" y="120619"/>
                  </a:lnTo>
                  <a:lnTo>
                    <a:pt x="144439" y="120872"/>
                  </a:lnTo>
                  <a:lnTo>
                    <a:pt x="144340" y="121124"/>
                  </a:lnTo>
                  <a:lnTo>
                    <a:pt x="144245" y="121444"/>
                  </a:lnTo>
                  <a:lnTo>
                    <a:pt x="144166" y="121763"/>
                  </a:lnTo>
                  <a:lnTo>
                    <a:pt x="144031" y="122416"/>
                  </a:lnTo>
                  <a:lnTo>
                    <a:pt x="143818" y="123317"/>
                  </a:lnTo>
                  <a:lnTo>
                    <a:pt x="143746" y="123602"/>
                  </a:lnTo>
                  <a:lnTo>
                    <a:pt x="143667" y="123888"/>
                  </a:lnTo>
                  <a:lnTo>
                    <a:pt x="143576" y="124170"/>
                  </a:lnTo>
                  <a:lnTo>
                    <a:pt x="143454" y="124484"/>
                  </a:lnTo>
                  <a:lnTo>
                    <a:pt x="143315" y="124794"/>
                  </a:lnTo>
                  <a:lnTo>
                    <a:pt x="143169" y="125099"/>
                  </a:lnTo>
                  <a:lnTo>
                    <a:pt x="143006" y="125394"/>
                  </a:lnTo>
                  <a:lnTo>
                    <a:pt x="142832" y="125680"/>
                  </a:lnTo>
                  <a:lnTo>
                    <a:pt x="142674" y="125928"/>
                  </a:lnTo>
                  <a:lnTo>
                    <a:pt x="142500" y="126171"/>
                  </a:lnTo>
                  <a:lnTo>
                    <a:pt x="142321" y="126409"/>
                  </a:lnTo>
                  <a:lnTo>
                    <a:pt x="142127" y="126628"/>
                  </a:lnTo>
                  <a:lnTo>
                    <a:pt x="141922" y="126833"/>
                  </a:lnTo>
                  <a:lnTo>
                    <a:pt x="141720" y="126995"/>
                  </a:lnTo>
                  <a:lnTo>
                    <a:pt x="141510" y="127148"/>
                  </a:lnTo>
                  <a:lnTo>
                    <a:pt x="141288" y="127286"/>
                  </a:lnTo>
                  <a:lnTo>
                    <a:pt x="141063" y="127415"/>
                  </a:lnTo>
                  <a:lnTo>
                    <a:pt x="140833" y="127534"/>
                  </a:lnTo>
                  <a:lnTo>
                    <a:pt x="140607" y="127639"/>
                  </a:lnTo>
                  <a:lnTo>
                    <a:pt x="140378" y="127739"/>
                  </a:lnTo>
                  <a:lnTo>
                    <a:pt x="140144" y="127825"/>
                  </a:lnTo>
                  <a:lnTo>
                    <a:pt x="139903" y="127901"/>
                  </a:lnTo>
                  <a:lnTo>
                    <a:pt x="139665" y="127963"/>
                  </a:lnTo>
                  <a:lnTo>
                    <a:pt x="139348" y="128029"/>
                  </a:lnTo>
                  <a:lnTo>
                    <a:pt x="139024" y="128077"/>
                  </a:lnTo>
                  <a:lnTo>
                    <a:pt x="138699" y="128106"/>
                  </a:lnTo>
                  <a:lnTo>
                    <a:pt x="138375" y="128120"/>
                  </a:lnTo>
                  <a:lnTo>
                    <a:pt x="138050" y="128115"/>
                  </a:lnTo>
                  <a:lnTo>
                    <a:pt x="137781" y="128101"/>
                  </a:lnTo>
                  <a:lnTo>
                    <a:pt x="137508" y="128072"/>
                  </a:lnTo>
                  <a:lnTo>
                    <a:pt x="137238" y="128034"/>
                  </a:lnTo>
                  <a:lnTo>
                    <a:pt x="136973" y="127982"/>
                  </a:lnTo>
                  <a:lnTo>
                    <a:pt x="136712" y="127915"/>
                  </a:lnTo>
                  <a:lnTo>
                    <a:pt x="136455" y="127829"/>
                  </a:lnTo>
                  <a:lnTo>
                    <a:pt x="136201" y="127724"/>
                  </a:lnTo>
                  <a:lnTo>
                    <a:pt x="135956" y="127610"/>
                  </a:lnTo>
                  <a:lnTo>
                    <a:pt x="135469" y="127353"/>
                  </a:lnTo>
                  <a:lnTo>
                    <a:pt x="135291" y="127248"/>
                  </a:lnTo>
                  <a:lnTo>
                    <a:pt x="135113" y="127138"/>
                  </a:lnTo>
                  <a:lnTo>
                    <a:pt x="134760" y="126910"/>
                  </a:lnTo>
                  <a:lnTo>
                    <a:pt x="134305" y="126624"/>
                  </a:lnTo>
                  <a:lnTo>
                    <a:pt x="134028" y="126438"/>
                  </a:lnTo>
                  <a:lnTo>
                    <a:pt x="133751" y="126262"/>
                  </a:lnTo>
                  <a:lnTo>
                    <a:pt x="133462" y="126100"/>
                  </a:lnTo>
                  <a:lnTo>
                    <a:pt x="133165" y="125966"/>
                  </a:lnTo>
                  <a:lnTo>
                    <a:pt x="132908" y="125880"/>
                  </a:lnTo>
                  <a:lnTo>
                    <a:pt x="132642" y="125809"/>
                  </a:lnTo>
                  <a:lnTo>
                    <a:pt x="132373" y="125756"/>
                  </a:lnTo>
                  <a:lnTo>
                    <a:pt x="132100" y="125709"/>
                  </a:lnTo>
                  <a:lnTo>
                    <a:pt x="131831" y="125675"/>
                  </a:lnTo>
                  <a:lnTo>
                    <a:pt x="131582" y="125652"/>
                  </a:lnTo>
                  <a:lnTo>
                    <a:pt x="131328" y="125642"/>
                  </a:lnTo>
                  <a:lnTo>
                    <a:pt x="131079" y="125637"/>
                  </a:lnTo>
                  <a:lnTo>
                    <a:pt x="130829" y="125642"/>
                  </a:lnTo>
                  <a:lnTo>
                    <a:pt x="130576" y="125652"/>
                  </a:lnTo>
                  <a:lnTo>
                    <a:pt x="129947" y="125690"/>
                  </a:lnTo>
                  <a:lnTo>
                    <a:pt x="129630" y="125723"/>
                  </a:lnTo>
                  <a:lnTo>
                    <a:pt x="129329" y="125790"/>
                  </a:lnTo>
                  <a:lnTo>
                    <a:pt x="129052" y="125899"/>
                  </a:lnTo>
                  <a:lnTo>
                    <a:pt x="128850" y="126018"/>
                  </a:lnTo>
                  <a:lnTo>
                    <a:pt x="128656" y="126166"/>
                  </a:lnTo>
                  <a:lnTo>
                    <a:pt x="128474" y="126328"/>
                  </a:lnTo>
                  <a:lnTo>
                    <a:pt x="128304" y="126509"/>
                  </a:lnTo>
                  <a:lnTo>
                    <a:pt x="128145" y="126690"/>
                  </a:lnTo>
                  <a:lnTo>
                    <a:pt x="128043" y="126824"/>
                  </a:lnTo>
                  <a:lnTo>
                    <a:pt x="127943" y="126962"/>
                  </a:lnTo>
                  <a:lnTo>
                    <a:pt x="127848" y="127105"/>
                  </a:lnTo>
                  <a:lnTo>
                    <a:pt x="127686" y="127400"/>
                  </a:lnTo>
                  <a:lnTo>
                    <a:pt x="127544" y="127767"/>
                  </a:lnTo>
                  <a:lnTo>
                    <a:pt x="127441" y="128163"/>
                  </a:lnTo>
                  <a:lnTo>
                    <a:pt x="127385" y="128577"/>
                  </a:lnTo>
                  <a:lnTo>
                    <a:pt x="127373" y="128987"/>
                  </a:lnTo>
                  <a:lnTo>
                    <a:pt x="127413" y="129378"/>
                  </a:lnTo>
                  <a:lnTo>
                    <a:pt x="127354" y="129978"/>
                  </a:lnTo>
                  <a:lnTo>
                    <a:pt x="127330" y="131413"/>
                  </a:lnTo>
                  <a:lnTo>
                    <a:pt x="127179" y="132161"/>
                  </a:lnTo>
                  <a:lnTo>
                    <a:pt x="127294" y="133390"/>
                  </a:lnTo>
                  <a:lnTo>
                    <a:pt x="127504" y="136945"/>
                  </a:lnTo>
                  <a:lnTo>
                    <a:pt x="127500" y="137150"/>
                  </a:lnTo>
                  <a:lnTo>
                    <a:pt x="127563" y="137355"/>
                  </a:lnTo>
                  <a:lnTo>
                    <a:pt x="127496" y="137493"/>
                  </a:lnTo>
                  <a:lnTo>
                    <a:pt x="127338" y="138718"/>
                  </a:lnTo>
                  <a:lnTo>
                    <a:pt x="127187" y="139466"/>
                  </a:lnTo>
                  <a:lnTo>
                    <a:pt x="127108" y="140081"/>
                  </a:lnTo>
                  <a:lnTo>
                    <a:pt x="127172" y="140424"/>
                  </a:lnTo>
                  <a:lnTo>
                    <a:pt x="127100" y="140762"/>
                  </a:lnTo>
                  <a:lnTo>
                    <a:pt x="127164" y="141034"/>
                  </a:lnTo>
                  <a:lnTo>
                    <a:pt x="127330" y="143155"/>
                  </a:lnTo>
                  <a:lnTo>
                    <a:pt x="127001" y="146357"/>
                  </a:lnTo>
                  <a:lnTo>
                    <a:pt x="126978" y="147915"/>
                  </a:lnTo>
                  <a:lnTo>
                    <a:pt x="127045" y="148925"/>
                  </a:lnTo>
                  <a:lnTo>
                    <a:pt x="127231" y="149688"/>
                  </a:lnTo>
                  <a:lnTo>
                    <a:pt x="127571" y="150398"/>
                  </a:lnTo>
                  <a:lnTo>
                    <a:pt x="128011" y="151060"/>
                  </a:lnTo>
                  <a:lnTo>
                    <a:pt x="128197" y="151923"/>
                  </a:lnTo>
                  <a:lnTo>
                    <a:pt x="128490" y="152480"/>
                  </a:lnTo>
                  <a:lnTo>
                    <a:pt x="128787" y="152838"/>
                  </a:lnTo>
                  <a:lnTo>
                    <a:pt x="129076" y="153500"/>
                  </a:lnTo>
                  <a:lnTo>
                    <a:pt x="129365" y="154210"/>
                  </a:lnTo>
                  <a:lnTo>
                    <a:pt x="129761" y="154672"/>
                  </a:lnTo>
                  <a:lnTo>
                    <a:pt x="130049" y="155282"/>
                  </a:lnTo>
                  <a:lnTo>
                    <a:pt x="130239" y="155992"/>
                  </a:lnTo>
                  <a:lnTo>
                    <a:pt x="130473" y="156955"/>
                  </a:lnTo>
                  <a:lnTo>
                    <a:pt x="130612" y="157765"/>
                  </a:lnTo>
                  <a:lnTo>
                    <a:pt x="130402" y="158213"/>
                  </a:lnTo>
                  <a:lnTo>
                    <a:pt x="130196" y="158713"/>
                  </a:lnTo>
                  <a:lnTo>
                    <a:pt x="130133" y="159371"/>
                  </a:lnTo>
                  <a:lnTo>
                    <a:pt x="130168" y="160276"/>
                  </a:lnTo>
                  <a:lnTo>
                    <a:pt x="130152" y="161034"/>
                  </a:lnTo>
                  <a:lnTo>
                    <a:pt x="130334" y="162349"/>
                  </a:lnTo>
                  <a:lnTo>
                    <a:pt x="130323" y="162955"/>
                  </a:lnTo>
                  <a:lnTo>
                    <a:pt x="130263" y="163607"/>
                  </a:lnTo>
                  <a:lnTo>
                    <a:pt x="130097" y="164365"/>
                  </a:lnTo>
                  <a:lnTo>
                    <a:pt x="129990" y="164918"/>
                  </a:lnTo>
                  <a:lnTo>
                    <a:pt x="129681" y="165161"/>
                  </a:lnTo>
                  <a:lnTo>
                    <a:pt x="129179" y="165356"/>
                  </a:lnTo>
                  <a:lnTo>
                    <a:pt x="128426" y="165242"/>
                  </a:lnTo>
                  <a:lnTo>
                    <a:pt x="127025" y="164965"/>
                  </a:lnTo>
                  <a:lnTo>
                    <a:pt x="126273" y="164803"/>
                  </a:lnTo>
                  <a:lnTo>
                    <a:pt x="125469" y="164837"/>
                  </a:lnTo>
                  <a:lnTo>
                    <a:pt x="124713" y="164875"/>
                  </a:lnTo>
                  <a:lnTo>
                    <a:pt x="123688" y="165032"/>
                  </a:lnTo>
                  <a:lnTo>
                    <a:pt x="123304" y="165151"/>
                  </a:lnTo>
                  <a:lnTo>
                    <a:pt x="122279" y="165456"/>
                  </a:lnTo>
                  <a:lnTo>
                    <a:pt x="121321" y="165895"/>
                  </a:lnTo>
                  <a:lnTo>
                    <a:pt x="120561" y="166185"/>
                  </a:lnTo>
                  <a:lnTo>
                    <a:pt x="120058" y="166276"/>
                  </a:lnTo>
                  <a:lnTo>
                    <a:pt x="119353" y="166314"/>
                  </a:lnTo>
                  <a:lnTo>
                    <a:pt x="118850" y="166309"/>
                  </a:lnTo>
                  <a:lnTo>
                    <a:pt x="117489" y="166486"/>
                  </a:lnTo>
                  <a:lnTo>
                    <a:pt x="116733" y="166724"/>
                  </a:lnTo>
                  <a:lnTo>
                    <a:pt x="115727" y="166910"/>
                  </a:lnTo>
                  <a:lnTo>
                    <a:pt x="114361" y="167291"/>
                  </a:lnTo>
                  <a:lnTo>
                    <a:pt x="113855" y="167634"/>
                  </a:lnTo>
                  <a:lnTo>
                    <a:pt x="113296" y="167929"/>
                  </a:lnTo>
                  <a:lnTo>
                    <a:pt x="112639" y="168168"/>
                  </a:lnTo>
                  <a:lnTo>
                    <a:pt x="112081" y="168511"/>
                  </a:lnTo>
                  <a:lnTo>
                    <a:pt x="111123" y="168797"/>
                  </a:lnTo>
                  <a:lnTo>
                    <a:pt x="110569" y="168940"/>
                  </a:lnTo>
                  <a:lnTo>
                    <a:pt x="110260" y="169240"/>
                  </a:lnTo>
                  <a:lnTo>
                    <a:pt x="109797" y="169836"/>
                  </a:lnTo>
                  <a:lnTo>
                    <a:pt x="109389" y="170331"/>
                  </a:lnTo>
                  <a:lnTo>
                    <a:pt x="108930" y="170627"/>
                  </a:lnTo>
                  <a:lnTo>
                    <a:pt x="108475" y="170822"/>
                  </a:lnTo>
                  <a:lnTo>
                    <a:pt x="107434" y="171470"/>
                  </a:lnTo>
                  <a:lnTo>
                    <a:pt x="107275" y="171537"/>
                  </a:lnTo>
                  <a:lnTo>
                    <a:pt x="107117" y="171589"/>
                  </a:lnTo>
                  <a:lnTo>
                    <a:pt x="106955" y="171637"/>
                  </a:lnTo>
                  <a:lnTo>
                    <a:pt x="106788" y="171666"/>
                  </a:lnTo>
                  <a:lnTo>
                    <a:pt x="106646" y="171685"/>
                  </a:lnTo>
                  <a:lnTo>
                    <a:pt x="106499" y="171694"/>
                  </a:lnTo>
                  <a:lnTo>
                    <a:pt x="106353" y="171699"/>
                  </a:lnTo>
                  <a:lnTo>
                    <a:pt x="106210" y="171685"/>
                  </a:lnTo>
                  <a:lnTo>
                    <a:pt x="106076" y="171656"/>
                  </a:lnTo>
                  <a:lnTo>
                    <a:pt x="105494" y="171246"/>
                  </a:lnTo>
                  <a:lnTo>
                    <a:pt x="105300" y="170922"/>
                  </a:lnTo>
                  <a:lnTo>
                    <a:pt x="105177" y="170746"/>
                  </a:lnTo>
                  <a:lnTo>
                    <a:pt x="104544" y="169878"/>
                  </a:lnTo>
                  <a:lnTo>
                    <a:pt x="104283" y="169535"/>
                  </a:lnTo>
                  <a:lnTo>
                    <a:pt x="104160" y="169359"/>
                  </a:lnTo>
                  <a:lnTo>
                    <a:pt x="104045" y="169178"/>
                  </a:lnTo>
                  <a:lnTo>
                    <a:pt x="103974" y="169045"/>
                  </a:lnTo>
                  <a:lnTo>
                    <a:pt x="103851" y="168768"/>
                  </a:lnTo>
                  <a:lnTo>
                    <a:pt x="103451" y="168335"/>
                  </a:lnTo>
                  <a:lnTo>
                    <a:pt x="103273" y="168230"/>
                  </a:lnTo>
                  <a:lnTo>
                    <a:pt x="103063" y="168139"/>
                  </a:lnTo>
                  <a:lnTo>
                    <a:pt x="102838" y="168072"/>
                  </a:lnTo>
                  <a:lnTo>
                    <a:pt x="102604" y="168030"/>
                  </a:lnTo>
                  <a:lnTo>
                    <a:pt x="102363" y="168006"/>
                  </a:lnTo>
                  <a:lnTo>
                    <a:pt x="102133" y="167996"/>
                  </a:lnTo>
                  <a:lnTo>
                    <a:pt x="101931" y="168006"/>
                  </a:lnTo>
                  <a:lnTo>
                    <a:pt x="101725" y="168034"/>
                  </a:lnTo>
                  <a:lnTo>
                    <a:pt x="101523" y="168077"/>
                  </a:lnTo>
                  <a:lnTo>
                    <a:pt x="101321" y="168130"/>
                  </a:lnTo>
                  <a:lnTo>
                    <a:pt x="101128" y="168196"/>
                  </a:lnTo>
                  <a:lnTo>
                    <a:pt x="100902" y="168296"/>
                  </a:lnTo>
                  <a:lnTo>
                    <a:pt x="100684" y="168420"/>
                  </a:lnTo>
                  <a:lnTo>
                    <a:pt x="100470" y="168554"/>
                  </a:lnTo>
                  <a:lnTo>
                    <a:pt x="100261" y="168692"/>
                  </a:lnTo>
                  <a:lnTo>
                    <a:pt x="100043" y="168821"/>
                  </a:lnTo>
                  <a:lnTo>
                    <a:pt x="99857" y="168921"/>
                  </a:lnTo>
                  <a:lnTo>
                    <a:pt x="99473" y="169107"/>
                  </a:lnTo>
                  <a:lnTo>
                    <a:pt x="99287" y="169202"/>
                  </a:lnTo>
                  <a:lnTo>
                    <a:pt x="99105" y="169311"/>
                  </a:lnTo>
                  <a:lnTo>
                    <a:pt x="98911" y="169450"/>
                  </a:lnTo>
                  <a:lnTo>
                    <a:pt x="98721" y="169607"/>
                  </a:lnTo>
                  <a:lnTo>
                    <a:pt x="98353" y="169931"/>
                  </a:lnTo>
                  <a:lnTo>
                    <a:pt x="98163" y="170083"/>
                  </a:lnTo>
                  <a:lnTo>
                    <a:pt x="98004" y="170193"/>
                  </a:lnTo>
                  <a:lnTo>
                    <a:pt x="97672" y="170403"/>
                  </a:lnTo>
                  <a:lnTo>
                    <a:pt x="97513" y="170517"/>
                  </a:lnTo>
                  <a:lnTo>
                    <a:pt x="97367" y="170646"/>
                  </a:lnTo>
                  <a:lnTo>
                    <a:pt x="97232" y="170808"/>
                  </a:lnTo>
                  <a:lnTo>
                    <a:pt x="97113" y="170994"/>
                  </a:lnTo>
                  <a:lnTo>
                    <a:pt x="97003" y="171184"/>
                  </a:lnTo>
                  <a:lnTo>
                    <a:pt x="96896" y="171380"/>
                  </a:lnTo>
                  <a:lnTo>
                    <a:pt x="96781" y="171565"/>
                  </a:lnTo>
                  <a:lnTo>
                    <a:pt x="96638" y="171766"/>
                  </a:lnTo>
                  <a:lnTo>
                    <a:pt x="96191" y="172356"/>
                  </a:lnTo>
                  <a:lnTo>
                    <a:pt x="95748" y="173000"/>
                  </a:lnTo>
                  <a:lnTo>
                    <a:pt x="95609" y="173224"/>
                  </a:lnTo>
                  <a:lnTo>
                    <a:pt x="95482" y="173457"/>
                  </a:lnTo>
                  <a:lnTo>
                    <a:pt x="95387" y="173696"/>
                  </a:lnTo>
                  <a:lnTo>
                    <a:pt x="95336" y="173862"/>
                  </a:lnTo>
                  <a:lnTo>
                    <a:pt x="95292" y="174034"/>
                  </a:lnTo>
                  <a:lnTo>
                    <a:pt x="95261" y="174205"/>
                  </a:lnTo>
                  <a:lnTo>
                    <a:pt x="95237" y="174382"/>
                  </a:lnTo>
                  <a:lnTo>
                    <a:pt x="95229" y="174553"/>
                  </a:lnTo>
                  <a:lnTo>
                    <a:pt x="95229" y="174744"/>
                  </a:lnTo>
                  <a:lnTo>
                    <a:pt x="95249" y="174930"/>
                  </a:lnTo>
                  <a:lnTo>
                    <a:pt x="95277" y="175120"/>
                  </a:lnTo>
                  <a:lnTo>
                    <a:pt x="95312" y="175306"/>
                  </a:lnTo>
                  <a:lnTo>
                    <a:pt x="95356" y="175492"/>
                  </a:lnTo>
                  <a:lnTo>
                    <a:pt x="95411" y="175683"/>
                  </a:lnTo>
                  <a:lnTo>
                    <a:pt x="95550" y="176054"/>
                  </a:lnTo>
                  <a:lnTo>
                    <a:pt x="95649" y="176295"/>
                  </a:lnTo>
                  <a:lnTo>
                    <a:pt x="95696" y="176431"/>
                  </a:lnTo>
                  <a:lnTo>
                    <a:pt x="95760" y="176588"/>
                  </a:lnTo>
                  <a:lnTo>
                    <a:pt x="95831" y="176745"/>
                  </a:lnTo>
                  <a:lnTo>
                    <a:pt x="95898" y="176907"/>
                  </a:lnTo>
                  <a:lnTo>
                    <a:pt x="95946" y="177065"/>
                  </a:lnTo>
                  <a:lnTo>
                    <a:pt x="95969" y="177227"/>
                  </a:lnTo>
                  <a:lnTo>
                    <a:pt x="95954" y="177379"/>
                  </a:lnTo>
                  <a:lnTo>
                    <a:pt x="95906" y="177536"/>
                  </a:lnTo>
                  <a:lnTo>
                    <a:pt x="95787" y="177851"/>
                  </a:lnTo>
                  <a:lnTo>
                    <a:pt x="95744" y="178008"/>
                  </a:lnTo>
                  <a:lnTo>
                    <a:pt x="95708" y="178180"/>
                  </a:lnTo>
                  <a:lnTo>
                    <a:pt x="95680" y="178351"/>
                  </a:lnTo>
                  <a:lnTo>
                    <a:pt x="95661" y="178528"/>
                  </a:lnTo>
                  <a:lnTo>
                    <a:pt x="95653" y="178699"/>
                  </a:lnTo>
                  <a:lnTo>
                    <a:pt x="95657" y="178871"/>
                  </a:lnTo>
                  <a:lnTo>
                    <a:pt x="95684" y="179137"/>
                  </a:lnTo>
                  <a:lnTo>
                    <a:pt x="95748" y="179404"/>
                  </a:lnTo>
                  <a:lnTo>
                    <a:pt x="95835" y="179671"/>
                  </a:lnTo>
                  <a:lnTo>
                    <a:pt x="95942" y="179929"/>
                  </a:lnTo>
                  <a:lnTo>
                    <a:pt x="96064" y="180167"/>
                  </a:lnTo>
                  <a:lnTo>
                    <a:pt x="96179" y="180362"/>
                  </a:lnTo>
                  <a:lnTo>
                    <a:pt x="96306" y="180543"/>
                  </a:lnTo>
                  <a:lnTo>
                    <a:pt x="96448" y="180724"/>
                  </a:lnTo>
                  <a:lnTo>
                    <a:pt x="96603" y="180891"/>
                  </a:lnTo>
                  <a:lnTo>
                    <a:pt x="96761" y="181044"/>
                  </a:lnTo>
                  <a:lnTo>
                    <a:pt x="96908" y="181158"/>
                  </a:lnTo>
                  <a:lnTo>
                    <a:pt x="97062" y="181268"/>
                  </a:lnTo>
                  <a:lnTo>
                    <a:pt x="97216" y="181368"/>
                  </a:lnTo>
                  <a:lnTo>
                    <a:pt x="97790" y="181701"/>
                  </a:lnTo>
                  <a:lnTo>
                    <a:pt x="98566" y="182087"/>
                  </a:lnTo>
                  <a:lnTo>
                    <a:pt x="98816" y="182225"/>
                  </a:lnTo>
                  <a:lnTo>
                    <a:pt x="99061" y="182383"/>
                  </a:lnTo>
                  <a:lnTo>
                    <a:pt x="99770" y="182888"/>
                  </a:lnTo>
                  <a:lnTo>
                    <a:pt x="100019" y="183036"/>
                  </a:lnTo>
                  <a:lnTo>
                    <a:pt x="100296" y="183169"/>
                  </a:lnTo>
                  <a:lnTo>
                    <a:pt x="100882" y="183379"/>
                  </a:lnTo>
                  <a:lnTo>
                    <a:pt x="101167" y="183493"/>
                  </a:lnTo>
                  <a:lnTo>
                    <a:pt x="101436" y="183636"/>
                  </a:lnTo>
                  <a:lnTo>
                    <a:pt x="101911" y="183917"/>
                  </a:lnTo>
                  <a:lnTo>
                    <a:pt x="102141" y="184074"/>
                  </a:lnTo>
                  <a:lnTo>
                    <a:pt x="102323" y="184251"/>
                  </a:lnTo>
                  <a:lnTo>
                    <a:pt x="102446" y="184565"/>
                  </a:lnTo>
                  <a:lnTo>
                    <a:pt x="102450" y="184694"/>
                  </a:lnTo>
                  <a:lnTo>
                    <a:pt x="102414" y="185089"/>
                  </a:lnTo>
                  <a:lnTo>
                    <a:pt x="102402" y="185332"/>
                  </a:lnTo>
                  <a:lnTo>
                    <a:pt x="102280" y="186853"/>
                  </a:lnTo>
                  <a:lnTo>
                    <a:pt x="102240" y="187396"/>
                  </a:lnTo>
                  <a:lnTo>
                    <a:pt x="102220" y="187882"/>
                  </a:lnTo>
                  <a:lnTo>
                    <a:pt x="102212" y="188530"/>
                  </a:lnTo>
                  <a:lnTo>
                    <a:pt x="102212" y="188744"/>
                  </a:lnTo>
                  <a:lnTo>
                    <a:pt x="102196" y="189021"/>
                  </a:lnTo>
                  <a:lnTo>
                    <a:pt x="102173" y="189297"/>
                  </a:lnTo>
                  <a:lnTo>
                    <a:pt x="102157" y="189574"/>
                  </a:lnTo>
                  <a:lnTo>
                    <a:pt x="102450" y="190465"/>
                  </a:lnTo>
                  <a:lnTo>
                    <a:pt x="103040" y="191432"/>
                  </a:lnTo>
                  <a:lnTo>
                    <a:pt x="103234" y="191842"/>
                  </a:lnTo>
                  <a:lnTo>
                    <a:pt x="103123" y="192295"/>
                  </a:lnTo>
                  <a:lnTo>
                    <a:pt x="102964" y="192695"/>
                  </a:lnTo>
                  <a:lnTo>
                    <a:pt x="102960" y="193148"/>
                  </a:lnTo>
                  <a:lnTo>
                    <a:pt x="102901" y="193600"/>
                  </a:lnTo>
                  <a:lnTo>
                    <a:pt x="102695" y="193948"/>
                  </a:lnTo>
                  <a:lnTo>
                    <a:pt x="102489" y="194048"/>
                  </a:lnTo>
                  <a:lnTo>
                    <a:pt x="102090" y="193939"/>
                  </a:lnTo>
                  <a:lnTo>
                    <a:pt x="101698" y="193581"/>
                  </a:lnTo>
                  <a:lnTo>
                    <a:pt x="101349" y="193219"/>
                  </a:lnTo>
                  <a:lnTo>
                    <a:pt x="100902" y="192962"/>
                  </a:lnTo>
                  <a:lnTo>
                    <a:pt x="100403" y="192852"/>
                  </a:lnTo>
                  <a:lnTo>
                    <a:pt x="99896" y="192943"/>
                  </a:lnTo>
                  <a:lnTo>
                    <a:pt x="99789" y="193295"/>
                  </a:lnTo>
                  <a:lnTo>
                    <a:pt x="99734" y="193800"/>
                  </a:lnTo>
                  <a:lnTo>
                    <a:pt x="99722" y="194301"/>
                  </a:lnTo>
                  <a:lnTo>
                    <a:pt x="99564" y="194806"/>
                  </a:lnTo>
                  <a:lnTo>
                    <a:pt x="99105" y="195201"/>
                  </a:lnTo>
                  <a:lnTo>
                    <a:pt x="98598" y="195544"/>
                  </a:lnTo>
                  <a:lnTo>
                    <a:pt x="98040" y="195788"/>
                  </a:lnTo>
                  <a:lnTo>
                    <a:pt x="97335" y="195878"/>
                  </a:lnTo>
                  <a:lnTo>
                    <a:pt x="96781" y="196021"/>
                  </a:lnTo>
                  <a:lnTo>
                    <a:pt x="96175" y="196259"/>
                  </a:lnTo>
                  <a:lnTo>
                    <a:pt x="95621" y="196350"/>
                  </a:lnTo>
                  <a:lnTo>
                    <a:pt x="95015" y="196393"/>
                  </a:lnTo>
                  <a:lnTo>
                    <a:pt x="94216" y="196226"/>
                  </a:lnTo>
                  <a:lnTo>
                    <a:pt x="93618" y="195916"/>
                  </a:lnTo>
                  <a:lnTo>
                    <a:pt x="93321" y="195707"/>
                  </a:lnTo>
                  <a:lnTo>
                    <a:pt x="93222" y="195454"/>
                  </a:lnTo>
                  <a:lnTo>
                    <a:pt x="93329" y="195201"/>
                  </a:lnTo>
                  <a:lnTo>
                    <a:pt x="93535" y="194906"/>
                  </a:lnTo>
                  <a:lnTo>
                    <a:pt x="93642" y="194601"/>
                  </a:lnTo>
                  <a:lnTo>
                    <a:pt x="93642" y="194401"/>
                  </a:lnTo>
                  <a:lnTo>
                    <a:pt x="93396" y="194096"/>
                  </a:lnTo>
                  <a:lnTo>
                    <a:pt x="92802" y="193829"/>
                  </a:lnTo>
                  <a:lnTo>
                    <a:pt x="92644" y="193810"/>
                  </a:lnTo>
                  <a:lnTo>
                    <a:pt x="92486" y="193810"/>
                  </a:lnTo>
                  <a:lnTo>
                    <a:pt x="92327" y="193815"/>
                  </a:lnTo>
                  <a:lnTo>
                    <a:pt x="92165" y="193848"/>
                  </a:lnTo>
                  <a:lnTo>
                    <a:pt x="92011" y="193905"/>
                  </a:lnTo>
                  <a:lnTo>
                    <a:pt x="91694" y="194039"/>
                  </a:lnTo>
                  <a:lnTo>
                    <a:pt x="91536" y="194091"/>
                  </a:lnTo>
                  <a:lnTo>
                    <a:pt x="91251" y="194158"/>
                  </a:lnTo>
                  <a:lnTo>
                    <a:pt x="91108" y="194186"/>
                  </a:lnTo>
                  <a:lnTo>
                    <a:pt x="90590" y="194224"/>
                  </a:lnTo>
                  <a:lnTo>
                    <a:pt x="90166" y="194220"/>
                  </a:lnTo>
                  <a:lnTo>
                    <a:pt x="89822" y="194172"/>
                  </a:lnTo>
                  <a:lnTo>
                    <a:pt x="89481" y="194101"/>
                  </a:lnTo>
                  <a:lnTo>
                    <a:pt x="89141" y="194005"/>
                  </a:lnTo>
                  <a:lnTo>
                    <a:pt x="88812" y="193886"/>
                  </a:lnTo>
                  <a:lnTo>
                    <a:pt x="88495" y="193748"/>
                  </a:lnTo>
                  <a:lnTo>
                    <a:pt x="88171" y="193548"/>
                  </a:lnTo>
                  <a:lnTo>
                    <a:pt x="87866" y="193310"/>
                  </a:lnTo>
                  <a:lnTo>
                    <a:pt x="87573" y="193047"/>
                  </a:lnTo>
                  <a:lnTo>
                    <a:pt x="87272" y="192800"/>
                  </a:lnTo>
                  <a:lnTo>
                    <a:pt x="86952" y="192590"/>
                  </a:lnTo>
                  <a:lnTo>
                    <a:pt x="86718" y="192471"/>
                  </a:lnTo>
                  <a:lnTo>
                    <a:pt x="86480" y="192361"/>
                  </a:lnTo>
                  <a:lnTo>
                    <a:pt x="86239" y="192256"/>
                  </a:lnTo>
                  <a:lnTo>
                    <a:pt x="85994" y="192166"/>
                  </a:lnTo>
                  <a:lnTo>
                    <a:pt x="85744" y="192090"/>
                  </a:lnTo>
                  <a:lnTo>
                    <a:pt x="85503" y="192037"/>
                  </a:lnTo>
                  <a:lnTo>
                    <a:pt x="85253" y="192004"/>
                  </a:lnTo>
                  <a:lnTo>
                    <a:pt x="85000" y="191980"/>
                  </a:lnTo>
                  <a:lnTo>
                    <a:pt x="84758" y="191932"/>
                  </a:lnTo>
                  <a:lnTo>
                    <a:pt x="84533" y="191851"/>
                  </a:lnTo>
                  <a:lnTo>
                    <a:pt x="84283" y="191685"/>
                  </a:lnTo>
                  <a:lnTo>
                    <a:pt x="84050" y="191475"/>
                  </a:lnTo>
                  <a:lnTo>
                    <a:pt x="83840" y="191227"/>
                  </a:lnTo>
                  <a:lnTo>
                    <a:pt x="83646" y="190965"/>
                  </a:lnTo>
                  <a:lnTo>
                    <a:pt x="83468" y="190698"/>
                  </a:lnTo>
                  <a:lnTo>
                    <a:pt x="83353" y="190460"/>
                  </a:lnTo>
                  <a:lnTo>
                    <a:pt x="83262" y="190193"/>
                  </a:lnTo>
                  <a:lnTo>
                    <a:pt x="83179" y="189926"/>
                  </a:lnTo>
                  <a:lnTo>
                    <a:pt x="83076" y="189693"/>
                  </a:lnTo>
                  <a:lnTo>
                    <a:pt x="82926" y="189512"/>
                  </a:lnTo>
                  <a:lnTo>
                    <a:pt x="82692" y="189402"/>
                  </a:lnTo>
                  <a:lnTo>
                    <a:pt x="82403" y="189359"/>
                  </a:lnTo>
                  <a:lnTo>
                    <a:pt x="82086" y="189359"/>
                  </a:lnTo>
                  <a:lnTo>
                    <a:pt x="81762" y="189378"/>
                  </a:lnTo>
                  <a:lnTo>
                    <a:pt x="81231" y="189421"/>
                  </a:lnTo>
                  <a:lnTo>
                    <a:pt x="80582" y="189535"/>
                  </a:lnTo>
                  <a:lnTo>
                    <a:pt x="80364" y="189554"/>
                  </a:lnTo>
                  <a:lnTo>
                    <a:pt x="79992" y="189559"/>
                  </a:lnTo>
                  <a:lnTo>
                    <a:pt x="79620" y="189535"/>
                  </a:lnTo>
                  <a:lnTo>
                    <a:pt x="79248" y="189493"/>
                  </a:lnTo>
                  <a:lnTo>
                    <a:pt x="78872" y="189454"/>
                  </a:lnTo>
                  <a:lnTo>
                    <a:pt x="78500" y="189435"/>
                  </a:lnTo>
                  <a:lnTo>
                    <a:pt x="78048" y="189445"/>
                  </a:lnTo>
                  <a:lnTo>
                    <a:pt x="77597" y="189464"/>
                  </a:lnTo>
                  <a:lnTo>
                    <a:pt x="77372" y="189464"/>
                  </a:lnTo>
                  <a:lnTo>
                    <a:pt x="76908" y="189445"/>
                  </a:lnTo>
                  <a:lnTo>
                    <a:pt x="76445" y="189416"/>
                  </a:lnTo>
                  <a:lnTo>
                    <a:pt x="75982" y="189369"/>
                  </a:lnTo>
                  <a:lnTo>
                    <a:pt x="75523" y="189302"/>
                  </a:lnTo>
                  <a:lnTo>
                    <a:pt x="75076" y="189207"/>
                  </a:lnTo>
                  <a:lnTo>
                    <a:pt x="74846" y="189145"/>
                  </a:lnTo>
                  <a:lnTo>
                    <a:pt x="74620" y="189078"/>
                  </a:lnTo>
                  <a:lnTo>
                    <a:pt x="74395" y="189006"/>
                  </a:lnTo>
                  <a:lnTo>
                    <a:pt x="74173" y="188925"/>
                  </a:lnTo>
                  <a:lnTo>
                    <a:pt x="73951" y="188835"/>
                  </a:lnTo>
                  <a:lnTo>
                    <a:pt x="73734" y="188730"/>
                  </a:lnTo>
                  <a:lnTo>
                    <a:pt x="73520" y="188611"/>
                  </a:lnTo>
                  <a:lnTo>
                    <a:pt x="73096" y="188363"/>
                  </a:lnTo>
                  <a:lnTo>
                    <a:pt x="72879" y="188254"/>
                  </a:lnTo>
                  <a:lnTo>
                    <a:pt x="72665" y="188163"/>
                  </a:lnTo>
                  <a:lnTo>
                    <a:pt x="71802" y="187844"/>
                  </a:lnTo>
                  <a:lnTo>
                    <a:pt x="71556" y="187710"/>
                  </a:lnTo>
                  <a:lnTo>
                    <a:pt x="71065" y="187401"/>
                  </a:lnTo>
                  <a:lnTo>
                    <a:pt x="70840" y="187305"/>
                  </a:lnTo>
                  <a:lnTo>
                    <a:pt x="70377" y="187420"/>
                  </a:lnTo>
                  <a:lnTo>
                    <a:pt x="70527" y="187806"/>
                  </a:lnTo>
                  <a:lnTo>
                    <a:pt x="70812" y="188578"/>
                  </a:lnTo>
                  <a:lnTo>
                    <a:pt x="71077" y="189354"/>
                  </a:lnTo>
                  <a:lnTo>
                    <a:pt x="71188" y="189645"/>
                  </a:lnTo>
                  <a:lnTo>
                    <a:pt x="71307" y="189931"/>
                  </a:lnTo>
                  <a:lnTo>
                    <a:pt x="71414" y="190222"/>
                  </a:lnTo>
                  <a:lnTo>
                    <a:pt x="71497" y="190512"/>
                  </a:lnTo>
                  <a:lnTo>
                    <a:pt x="71533" y="190798"/>
                  </a:lnTo>
                  <a:lnTo>
                    <a:pt x="71505" y="191084"/>
                  </a:lnTo>
                  <a:lnTo>
                    <a:pt x="71430" y="191370"/>
                  </a:lnTo>
                  <a:lnTo>
                    <a:pt x="71422" y="191699"/>
                  </a:lnTo>
                  <a:lnTo>
                    <a:pt x="71406" y="192033"/>
                  </a:lnTo>
                  <a:lnTo>
                    <a:pt x="71386" y="192361"/>
                  </a:lnTo>
                  <a:lnTo>
                    <a:pt x="71358" y="192690"/>
                  </a:lnTo>
                  <a:lnTo>
                    <a:pt x="71323" y="193019"/>
                  </a:lnTo>
                  <a:lnTo>
                    <a:pt x="71255" y="193395"/>
                  </a:lnTo>
                  <a:lnTo>
                    <a:pt x="71081" y="194139"/>
                  </a:lnTo>
                  <a:lnTo>
                    <a:pt x="71014" y="194515"/>
                  </a:lnTo>
                  <a:lnTo>
                    <a:pt x="70986" y="194887"/>
                  </a:lnTo>
                  <a:lnTo>
                    <a:pt x="70994" y="195139"/>
                  </a:lnTo>
                  <a:lnTo>
                    <a:pt x="71018" y="195392"/>
                  </a:lnTo>
                  <a:lnTo>
                    <a:pt x="71050" y="195649"/>
                  </a:lnTo>
                  <a:lnTo>
                    <a:pt x="71093" y="195902"/>
                  </a:lnTo>
                  <a:lnTo>
                    <a:pt x="71137" y="196150"/>
                  </a:lnTo>
                  <a:lnTo>
                    <a:pt x="71232" y="196560"/>
                  </a:lnTo>
                  <a:lnTo>
                    <a:pt x="71350" y="196965"/>
                  </a:lnTo>
                  <a:lnTo>
                    <a:pt x="71624" y="197765"/>
                  </a:lnTo>
                  <a:lnTo>
                    <a:pt x="71992" y="198899"/>
                  </a:lnTo>
                  <a:lnTo>
                    <a:pt x="72115" y="199266"/>
                  </a:lnTo>
                  <a:lnTo>
                    <a:pt x="72229" y="199633"/>
                  </a:lnTo>
                  <a:lnTo>
                    <a:pt x="72328" y="200005"/>
                  </a:lnTo>
                  <a:lnTo>
                    <a:pt x="72372" y="200229"/>
                  </a:lnTo>
                  <a:lnTo>
                    <a:pt x="72431" y="200696"/>
                  </a:lnTo>
                  <a:lnTo>
                    <a:pt x="72483" y="200910"/>
                  </a:lnTo>
                  <a:lnTo>
                    <a:pt x="72574" y="201101"/>
                  </a:lnTo>
                  <a:lnTo>
                    <a:pt x="72811" y="201315"/>
                  </a:lnTo>
                  <a:lnTo>
                    <a:pt x="73164" y="201468"/>
                  </a:lnTo>
                  <a:lnTo>
                    <a:pt x="73583" y="201568"/>
                  </a:lnTo>
                  <a:lnTo>
                    <a:pt x="74019" y="201639"/>
                  </a:lnTo>
                  <a:lnTo>
                    <a:pt x="74426" y="201697"/>
                  </a:lnTo>
                  <a:lnTo>
                    <a:pt x="74652" y="201720"/>
                  </a:lnTo>
                  <a:lnTo>
                    <a:pt x="74878" y="201725"/>
                  </a:lnTo>
                  <a:lnTo>
                    <a:pt x="75107" y="201725"/>
                  </a:lnTo>
                  <a:lnTo>
                    <a:pt x="75333" y="201735"/>
                  </a:lnTo>
                  <a:lnTo>
                    <a:pt x="75555" y="201763"/>
                  </a:lnTo>
                  <a:lnTo>
                    <a:pt x="75855" y="201825"/>
                  </a:lnTo>
                  <a:lnTo>
                    <a:pt x="76156" y="201906"/>
                  </a:lnTo>
                  <a:lnTo>
                    <a:pt x="76453" y="202011"/>
                  </a:lnTo>
                  <a:lnTo>
                    <a:pt x="76730" y="202144"/>
                  </a:lnTo>
                  <a:lnTo>
                    <a:pt x="76980" y="202307"/>
                  </a:lnTo>
                  <a:lnTo>
                    <a:pt x="77225" y="202535"/>
                  </a:lnTo>
                  <a:lnTo>
                    <a:pt x="77447" y="202812"/>
                  </a:lnTo>
                  <a:lnTo>
                    <a:pt x="77637" y="203117"/>
                  </a:lnTo>
                  <a:lnTo>
                    <a:pt x="77791" y="203441"/>
                  </a:lnTo>
                  <a:lnTo>
                    <a:pt x="77910" y="203760"/>
                  </a:lnTo>
                  <a:lnTo>
                    <a:pt x="77985" y="204113"/>
                  </a:lnTo>
                  <a:lnTo>
                    <a:pt x="78021" y="204484"/>
                  </a:lnTo>
                  <a:lnTo>
                    <a:pt x="78017" y="204865"/>
                  </a:lnTo>
                  <a:lnTo>
                    <a:pt x="77973" y="205237"/>
                  </a:lnTo>
                  <a:lnTo>
                    <a:pt x="77886" y="205585"/>
                  </a:lnTo>
                  <a:lnTo>
                    <a:pt x="77617" y="206143"/>
                  </a:lnTo>
                  <a:lnTo>
                    <a:pt x="77098" y="207258"/>
                  </a:lnTo>
                  <a:lnTo>
                    <a:pt x="76845" y="207820"/>
                  </a:lnTo>
                  <a:lnTo>
                    <a:pt x="76596" y="208387"/>
                  </a:lnTo>
                  <a:lnTo>
                    <a:pt x="76204" y="209283"/>
                  </a:lnTo>
                  <a:lnTo>
                    <a:pt x="76014" y="209731"/>
                  </a:lnTo>
                  <a:lnTo>
                    <a:pt x="75832" y="210184"/>
                  </a:lnTo>
                  <a:lnTo>
                    <a:pt x="75665" y="210646"/>
                  </a:lnTo>
                  <a:lnTo>
                    <a:pt x="75412" y="211375"/>
                  </a:lnTo>
                  <a:lnTo>
                    <a:pt x="75293" y="211747"/>
                  </a:lnTo>
                  <a:lnTo>
                    <a:pt x="75206" y="212118"/>
                  </a:lnTo>
                  <a:lnTo>
                    <a:pt x="75155" y="212495"/>
                  </a:lnTo>
                  <a:lnTo>
                    <a:pt x="75167" y="212824"/>
                  </a:lnTo>
                  <a:lnTo>
                    <a:pt x="75222" y="213162"/>
                  </a:lnTo>
                  <a:lnTo>
                    <a:pt x="75289" y="213495"/>
                  </a:lnTo>
                  <a:lnTo>
                    <a:pt x="75337" y="213824"/>
                  </a:lnTo>
                  <a:lnTo>
                    <a:pt x="75333" y="214153"/>
                  </a:lnTo>
                  <a:lnTo>
                    <a:pt x="75250" y="214501"/>
                  </a:lnTo>
                  <a:lnTo>
                    <a:pt x="75115" y="214844"/>
                  </a:lnTo>
                  <a:lnTo>
                    <a:pt x="74771" y="215521"/>
                  </a:lnTo>
                  <a:lnTo>
                    <a:pt x="74616" y="215864"/>
                  </a:lnTo>
                  <a:lnTo>
                    <a:pt x="74264" y="216703"/>
                  </a:lnTo>
                  <a:lnTo>
                    <a:pt x="74094" y="217122"/>
                  </a:lnTo>
                  <a:lnTo>
                    <a:pt x="73943" y="217551"/>
                  </a:lnTo>
                  <a:lnTo>
                    <a:pt x="73825" y="217984"/>
                  </a:lnTo>
                  <a:lnTo>
                    <a:pt x="73753" y="218375"/>
                  </a:lnTo>
                  <a:lnTo>
                    <a:pt x="73710" y="218775"/>
                  </a:lnTo>
                  <a:lnTo>
                    <a:pt x="73678" y="219176"/>
                  </a:lnTo>
                  <a:lnTo>
                    <a:pt x="73662" y="219581"/>
                  </a:lnTo>
                  <a:lnTo>
                    <a:pt x="73654" y="219981"/>
                  </a:lnTo>
                  <a:lnTo>
                    <a:pt x="73662" y="220243"/>
                  </a:lnTo>
                  <a:lnTo>
                    <a:pt x="73682" y="220505"/>
                  </a:lnTo>
                  <a:lnTo>
                    <a:pt x="73706" y="220767"/>
                  </a:lnTo>
                  <a:lnTo>
                    <a:pt x="73718" y="221029"/>
                  </a:lnTo>
                  <a:lnTo>
                    <a:pt x="73702" y="221292"/>
                  </a:lnTo>
                  <a:lnTo>
                    <a:pt x="73662" y="221473"/>
                  </a:lnTo>
                  <a:lnTo>
                    <a:pt x="73540" y="221830"/>
                  </a:lnTo>
                  <a:lnTo>
                    <a:pt x="73492" y="222006"/>
                  </a:lnTo>
                  <a:lnTo>
                    <a:pt x="73480" y="222183"/>
                  </a:lnTo>
                  <a:lnTo>
                    <a:pt x="73516" y="222397"/>
                  </a:lnTo>
                  <a:lnTo>
                    <a:pt x="73591" y="222612"/>
                  </a:lnTo>
                  <a:lnTo>
                    <a:pt x="73698" y="222821"/>
                  </a:lnTo>
                  <a:lnTo>
                    <a:pt x="73817" y="223026"/>
                  </a:lnTo>
                  <a:lnTo>
                    <a:pt x="73943" y="223221"/>
                  </a:lnTo>
                  <a:lnTo>
                    <a:pt x="74070" y="223384"/>
                  </a:lnTo>
                  <a:lnTo>
                    <a:pt x="74379" y="223674"/>
                  </a:lnTo>
                  <a:lnTo>
                    <a:pt x="74513" y="223827"/>
                  </a:lnTo>
                  <a:lnTo>
                    <a:pt x="74616" y="223993"/>
                  </a:lnTo>
                  <a:lnTo>
                    <a:pt x="74676" y="224146"/>
                  </a:lnTo>
                  <a:lnTo>
                    <a:pt x="74731" y="224318"/>
                  </a:lnTo>
                  <a:lnTo>
                    <a:pt x="74771" y="224494"/>
                  </a:lnTo>
                  <a:lnTo>
                    <a:pt x="74644" y="224808"/>
                  </a:lnTo>
                  <a:lnTo>
                    <a:pt x="74506" y="224823"/>
                  </a:lnTo>
                  <a:lnTo>
                    <a:pt x="74343" y="224823"/>
                  </a:lnTo>
                  <a:lnTo>
                    <a:pt x="74185" y="224837"/>
                  </a:lnTo>
                  <a:lnTo>
                    <a:pt x="74050" y="224880"/>
                  </a:lnTo>
                  <a:lnTo>
                    <a:pt x="73916" y="225004"/>
                  </a:lnTo>
                  <a:lnTo>
                    <a:pt x="73809" y="225185"/>
                  </a:lnTo>
                  <a:lnTo>
                    <a:pt x="73722" y="225399"/>
                  </a:lnTo>
                  <a:lnTo>
                    <a:pt x="73662" y="225623"/>
                  </a:lnTo>
                  <a:lnTo>
                    <a:pt x="73623" y="225838"/>
                  </a:lnTo>
                  <a:lnTo>
                    <a:pt x="73611" y="226071"/>
                  </a:lnTo>
                  <a:lnTo>
                    <a:pt x="73631" y="226324"/>
                  </a:lnTo>
                  <a:lnTo>
                    <a:pt x="73686" y="226572"/>
                  </a:lnTo>
                  <a:lnTo>
                    <a:pt x="73769" y="226805"/>
                  </a:lnTo>
                  <a:lnTo>
                    <a:pt x="73880" y="227010"/>
                  </a:lnTo>
                  <a:lnTo>
                    <a:pt x="74082" y="227210"/>
                  </a:lnTo>
                  <a:lnTo>
                    <a:pt x="74359" y="227353"/>
                  </a:lnTo>
                  <a:lnTo>
                    <a:pt x="74680" y="227472"/>
                  </a:lnTo>
                  <a:lnTo>
                    <a:pt x="75008" y="227587"/>
                  </a:lnTo>
                  <a:lnTo>
                    <a:pt x="75309" y="227725"/>
                  </a:lnTo>
                  <a:lnTo>
                    <a:pt x="75677" y="227920"/>
                  </a:lnTo>
                  <a:lnTo>
                    <a:pt x="76061" y="228116"/>
                  </a:lnTo>
                  <a:lnTo>
                    <a:pt x="76429" y="228330"/>
                  </a:lnTo>
                  <a:lnTo>
                    <a:pt x="76754" y="228568"/>
                  </a:lnTo>
                  <a:lnTo>
                    <a:pt x="77003" y="228859"/>
                  </a:lnTo>
                  <a:lnTo>
                    <a:pt x="77162" y="229169"/>
                  </a:lnTo>
                  <a:lnTo>
                    <a:pt x="77273" y="229526"/>
                  </a:lnTo>
                  <a:lnTo>
                    <a:pt x="77336" y="229902"/>
                  </a:lnTo>
                  <a:lnTo>
                    <a:pt x="77372" y="230284"/>
                  </a:lnTo>
                  <a:lnTo>
                    <a:pt x="77387" y="230655"/>
                  </a:lnTo>
                  <a:lnTo>
                    <a:pt x="77340" y="231189"/>
                  </a:lnTo>
                  <a:lnTo>
                    <a:pt x="77205" y="231732"/>
                  </a:lnTo>
                  <a:lnTo>
                    <a:pt x="77015" y="232271"/>
                  </a:lnTo>
                  <a:lnTo>
                    <a:pt x="76584" y="233329"/>
                  </a:lnTo>
                  <a:lnTo>
                    <a:pt x="76350" y="233924"/>
                  </a:lnTo>
                  <a:lnTo>
                    <a:pt x="76093" y="234520"/>
                  </a:lnTo>
                  <a:lnTo>
                    <a:pt x="75816" y="235101"/>
                  </a:lnTo>
                  <a:lnTo>
                    <a:pt x="75507" y="235664"/>
                  </a:lnTo>
                  <a:lnTo>
                    <a:pt x="75163" y="236198"/>
                  </a:lnTo>
                  <a:lnTo>
                    <a:pt x="74834" y="236645"/>
                  </a:lnTo>
                  <a:lnTo>
                    <a:pt x="74482" y="237079"/>
                  </a:lnTo>
                  <a:lnTo>
                    <a:pt x="74102" y="237494"/>
                  </a:lnTo>
                  <a:lnTo>
                    <a:pt x="73702" y="237884"/>
                  </a:lnTo>
                  <a:lnTo>
                    <a:pt x="73274" y="238232"/>
                  </a:lnTo>
                  <a:lnTo>
                    <a:pt x="72914" y="238504"/>
                  </a:lnTo>
                  <a:lnTo>
                    <a:pt x="72538" y="238766"/>
                  </a:lnTo>
                  <a:lnTo>
                    <a:pt x="72146" y="239004"/>
                  </a:lnTo>
                  <a:lnTo>
                    <a:pt x="71742" y="239190"/>
                  </a:lnTo>
                  <a:lnTo>
                    <a:pt x="71335" y="239300"/>
                  </a:lnTo>
                  <a:lnTo>
                    <a:pt x="71006" y="239338"/>
                  </a:lnTo>
                  <a:lnTo>
                    <a:pt x="70666" y="239343"/>
                  </a:lnTo>
                  <a:lnTo>
                    <a:pt x="70321" y="239314"/>
                  </a:lnTo>
                  <a:lnTo>
                    <a:pt x="69993" y="239247"/>
                  </a:lnTo>
                  <a:lnTo>
                    <a:pt x="69692" y="239138"/>
                  </a:lnTo>
                  <a:lnTo>
                    <a:pt x="69466" y="238995"/>
                  </a:lnTo>
                  <a:lnTo>
                    <a:pt x="69260" y="238818"/>
                  </a:lnTo>
                  <a:lnTo>
                    <a:pt x="69066" y="238618"/>
                  </a:lnTo>
                  <a:lnTo>
                    <a:pt x="68876" y="238413"/>
                  </a:lnTo>
                  <a:lnTo>
                    <a:pt x="68678" y="238223"/>
                  </a:lnTo>
                  <a:lnTo>
                    <a:pt x="68294" y="237903"/>
                  </a:lnTo>
                  <a:lnTo>
                    <a:pt x="67515" y="237274"/>
                  </a:lnTo>
                  <a:lnTo>
                    <a:pt x="67138" y="236950"/>
                  </a:lnTo>
                  <a:lnTo>
                    <a:pt x="66782" y="236607"/>
                  </a:lnTo>
                  <a:lnTo>
                    <a:pt x="66481" y="236283"/>
                  </a:lnTo>
                  <a:lnTo>
                    <a:pt x="66188" y="235945"/>
                  </a:lnTo>
                  <a:lnTo>
                    <a:pt x="65911" y="235597"/>
                  </a:lnTo>
                  <a:lnTo>
                    <a:pt x="65658" y="235240"/>
                  </a:lnTo>
                  <a:lnTo>
                    <a:pt x="65440" y="234858"/>
                  </a:lnTo>
                  <a:lnTo>
                    <a:pt x="65254" y="234406"/>
                  </a:lnTo>
                  <a:lnTo>
                    <a:pt x="65123" y="233924"/>
                  </a:lnTo>
                  <a:lnTo>
                    <a:pt x="64922" y="232924"/>
                  </a:lnTo>
                  <a:lnTo>
                    <a:pt x="64795" y="232438"/>
                  </a:lnTo>
                  <a:lnTo>
                    <a:pt x="64625" y="231918"/>
                  </a:lnTo>
                  <a:lnTo>
                    <a:pt x="64241" y="230898"/>
                  </a:lnTo>
                  <a:lnTo>
                    <a:pt x="64055" y="230389"/>
                  </a:lnTo>
                  <a:lnTo>
                    <a:pt x="63876" y="229874"/>
                  </a:lnTo>
                  <a:lnTo>
                    <a:pt x="63722" y="229393"/>
                  </a:lnTo>
                  <a:lnTo>
                    <a:pt x="63433" y="228420"/>
                  </a:lnTo>
                  <a:lnTo>
                    <a:pt x="63295" y="227934"/>
                  </a:lnTo>
                  <a:lnTo>
                    <a:pt x="63164" y="227448"/>
                  </a:lnTo>
                  <a:lnTo>
                    <a:pt x="63041" y="227034"/>
                  </a:lnTo>
                  <a:lnTo>
                    <a:pt x="62915" y="226624"/>
                  </a:lnTo>
                  <a:lnTo>
                    <a:pt x="62796" y="226209"/>
                  </a:lnTo>
                  <a:lnTo>
                    <a:pt x="62705" y="225790"/>
                  </a:lnTo>
                  <a:lnTo>
                    <a:pt x="62649" y="225371"/>
                  </a:lnTo>
                  <a:lnTo>
                    <a:pt x="62645" y="224989"/>
                  </a:lnTo>
                  <a:lnTo>
                    <a:pt x="62669" y="224603"/>
                  </a:lnTo>
                  <a:lnTo>
                    <a:pt x="62717" y="224218"/>
                  </a:lnTo>
                  <a:lnTo>
                    <a:pt x="62772" y="223831"/>
                  </a:lnTo>
                  <a:lnTo>
                    <a:pt x="62820" y="223446"/>
                  </a:lnTo>
                  <a:lnTo>
                    <a:pt x="62911" y="222621"/>
                  </a:lnTo>
                  <a:lnTo>
                    <a:pt x="63014" y="221792"/>
                  </a:lnTo>
                  <a:lnTo>
                    <a:pt x="63124" y="220968"/>
                  </a:lnTo>
                  <a:lnTo>
                    <a:pt x="63243" y="220143"/>
                  </a:lnTo>
                  <a:lnTo>
                    <a:pt x="63370" y="219319"/>
                  </a:lnTo>
                  <a:lnTo>
                    <a:pt x="63469" y="218771"/>
                  </a:lnTo>
                  <a:lnTo>
                    <a:pt x="63580" y="218223"/>
                  </a:lnTo>
                  <a:lnTo>
                    <a:pt x="63686" y="217675"/>
                  </a:lnTo>
                  <a:lnTo>
                    <a:pt x="63778" y="217122"/>
                  </a:lnTo>
                  <a:lnTo>
                    <a:pt x="63829" y="216574"/>
                  </a:lnTo>
                  <a:lnTo>
                    <a:pt x="63849" y="216236"/>
                  </a:lnTo>
                  <a:lnTo>
                    <a:pt x="63876" y="215897"/>
                  </a:lnTo>
                  <a:lnTo>
                    <a:pt x="63801" y="215278"/>
                  </a:lnTo>
                  <a:lnTo>
                    <a:pt x="63746" y="215082"/>
                  </a:lnTo>
                  <a:lnTo>
                    <a:pt x="63675" y="214892"/>
                  </a:lnTo>
                  <a:lnTo>
                    <a:pt x="63588" y="214701"/>
                  </a:lnTo>
                  <a:lnTo>
                    <a:pt x="63394" y="214339"/>
                  </a:lnTo>
                  <a:lnTo>
                    <a:pt x="63251" y="214115"/>
                  </a:lnTo>
                  <a:lnTo>
                    <a:pt x="63089" y="213896"/>
                  </a:lnTo>
                  <a:lnTo>
                    <a:pt x="62915" y="213686"/>
                  </a:lnTo>
                  <a:lnTo>
                    <a:pt x="62562" y="213276"/>
                  </a:lnTo>
                  <a:lnTo>
                    <a:pt x="62384" y="213086"/>
                  </a:lnTo>
                  <a:lnTo>
                    <a:pt x="62020" y="212719"/>
                  </a:lnTo>
                  <a:lnTo>
                    <a:pt x="61846" y="212533"/>
                  </a:lnTo>
                  <a:lnTo>
                    <a:pt x="61687" y="212328"/>
                  </a:lnTo>
                  <a:lnTo>
                    <a:pt x="61565" y="212161"/>
                  </a:lnTo>
                  <a:lnTo>
                    <a:pt x="61442" y="211985"/>
                  </a:lnTo>
                  <a:lnTo>
                    <a:pt x="61327" y="211804"/>
                  </a:lnTo>
                  <a:lnTo>
                    <a:pt x="61244" y="211618"/>
                  </a:lnTo>
                  <a:lnTo>
                    <a:pt x="61200" y="211180"/>
                  </a:lnTo>
                  <a:lnTo>
                    <a:pt x="61288" y="210808"/>
                  </a:lnTo>
                  <a:lnTo>
                    <a:pt x="61398" y="210627"/>
                  </a:lnTo>
                  <a:lnTo>
                    <a:pt x="61569" y="210465"/>
                  </a:lnTo>
                  <a:lnTo>
                    <a:pt x="61759" y="210312"/>
                  </a:lnTo>
                  <a:lnTo>
                    <a:pt x="61925" y="210150"/>
                  </a:lnTo>
                  <a:lnTo>
                    <a:pt x="62036" y="209969"/>
                  </a:lnTo>
                  <a:lnTo>
                    <a:pt x="62075" y="209717"/>
                  </a:lnTo>
                  <a:lnTo>
                    <a:pt x="62048" y="209435"/>
                  </a:lnTo>
                  <a:lnTo>
                    <a:pt x="61972" y="209140"/>
                  </a:lnTo>
                  <a:lnTo>
                    <a:pt x="61790" y="208568"/>
                  </a:lnTo>
                  <a:lnTo>
                    <a:pt x="61699" y="208268"/>
                  </a:lnTo>
                  <a:lnTo>
                    <a:pt x="61596" y="207963"/>
                  </a:lnTo>
                  <a:lnTo>
                    <a:pt x="61478" y="207668"/>
                  </a:lnTo>
                  <a:lnTo>
                    <a:pt x="61335" y="207396"/>
                  </a:lnTo>
                  <a:lnTo>
                    <a:pt x="61157" y="207158"/>
                  </a:lnTo>
                  <a:lnTo>
                    <a:pt x="61018" y="207034"/>
                  </a:lnTo>
                  <a:lnTo>
                    <a:pt x="60868" y="206919"/>
                  </a:lnTo>
                  <a:lnTo>
                    <a:pt x="60547" y="206710"/>
                  </a:lnTo>
                  <a:lnTo>
                    <a:pt x="60393" y="206600"/>
                  </a:lnTo>
                  <a:lnTo>
                    <a:pt x="60132" y="206390"/>
                  </a:lnTo>
                  <a:lnTo>
                    <a:pt x="59625" y="205942"/>
                  </a:lnTo>
                  <a:lnTo>
                    <a:pt x="59368" y="205728"/>
                  </a:lnTo>
                  <a:lnTo>
                    <a:pt x="59094" y="205533"/>
                  </a:lnTo>
                  <a:lnTo>
                    <a:pt x="58889" y="205399"/>
                  </a:lnTo>
                  <a:lnTo>
                    <a:pt x="58675" y="205275"/>
                  </a:lnTo>
                  <a:lnTo>
                    <a:pt x="58461" y="205156"/>
                  </a:lnTo>
                  <a:lnTo>
                    <a:pt x="58239" y="205042"/>
                  </a:lnTo>
                  <a:lnTo>
                    <a:pt x="57748" y="204799"/>
                  </a:lnTo>
                  <a:lnTo>
                    <a:pt x="57467" y="204680"/>
                  </a:lnTo>
                  <a:lnTo>
                    <a:pt x="56909" y="204432"/>
                  </a:lnTo>
                  <a:lnTo>
                    <a:pt x="56644" y="204284"/>
                  </a:lnTo>
                  <a:lnTo>
                    <a:pt x="56351" y="204103"/>
                  </a:lnTo>
                  <a:lnTo>
                    <a:pt x="56066" y="203908"/>
                  </a:lnTo>
                  <a:lnTo>
                    <a:pt x="55793" y="203703"/>
                  </a:lnTo>
                  <a:lnTo>
                    <a:pt x="55528" y="203479"/>
                  </a:lnTo>
                  <a:lnTo>
                    <a:pt x="55274" y="203250"/>
                  </a:lnTo>
                  <a:lnTo>
                    <a:pt x="55049" y="203040"/>
                  </a:lnTo>
                  <a:lnTo>
                    <a:pt x="54605" y="202612"/>
                  </a:lnTo>
                  <a:lnTo>
                    <a:pt x="54380" y="202407"/>
                  </a:lnTo>
                  <a:lnTo>
                    <a:pt x="54138" y="202221"/>
                  </a:lnTo>
                  <a:lnTo>
                    <a:pt x="53731" y="201963"/>
                  </a:lnTo>
                  <a:lnTo>
                    <a:pt x="53295" y="201735"/>
                  </a:lnTo>
                  <a:lnTo>
                    <a:pt x="52840" y="201544"/>
                  </a:lnTo>
                  <a:lnTo>
                    <a:pt x="52377" y="201401"/>
                  </a:lnTo>
                  <a:lnTo>
                    <a:pt x="51917" y="201325"/>
                  </a:lnTo>
                  <a:lnTo>
                    <a:pt x="51573" y="201306"/>
                  </a:lnTo>
                  <a:lnTo>
                    <a:pt x="51221" y="201315"/>
                  </a:lnTo>
                  <a:lnTo>
                    <a:pt x="50868" y="201353"/>
                  </a:lnTo>
                  <a:lnTo>
                    <a:pt x="50231" y="201616"/>
                  </a:lnTo>
                  <a:lnTo>
                    <a:pt x="49942" y="201744"/>
                  </a:lnTo>
                  <a:lnTo>
                    <a:pt x="49372" y="202025"/>
                  </a:lnTo>
                  <a:lnTo>
                    <a:pt x="49083" y="202154"/>
                  </a:lnTo>
                  <a:lnTo>
                    <a:pt x="48786" y="202249"/>
                  </a:lnTo>
                  <a:lnTo>
                    <a:pt x="48509" y="202307"/>
                  </a:lnTo>
                  <a:lnTo>
                    <a:pt x="48220" y="202345"/>
                  </a:lnTo>
                  <a:lnTo>
                    <a:pt x="47642" y="202388"/>
                  </a:lnTo>
                  <a:lnTo>
                    <a:pt x="47353" y="202421"/>
                  </a:lnTo>
                  <a:lnTo>
                    <a:pt x="47112" y="202454"/>
                  </a:lnTo>
                  <a:lnTo>
                    <a:pt x="46633" y="202535"/>
                  </a:lnTo>
                  <a:lnTo>
                    <a:pt x="46391" y="202569"/>
                  </a:lnTo>
                  <a:lnTo>
                    <a:pt x="46154" y="202592"/>
                  </a:lnTo>
                  <a:lnTo>
                    <a:pt x="45825" y="202616"/>
                  </a:lnTo>
                  <a:lnTo>
                    <a:pt x="45496" y="202635"/>
                  </a:lnTo>
                  <a:lnTo>
                    <a:pt x="45168" y="202640"/>
                  </a:lnTo>
                  <a:lnTo>
                    <a:pt x="44843" y="202616"/>
                  </a:lnTo>
                  <a:lnTo>
                    <a:pt x="44527" y="202564"/>
                  </a:lnTo>
                  <a:lnTo>
                    <a:pt x="44186" y="202469"/>
                  </a:lnTo>
                  <a:lnTo>
                    <a:pt x="43842" y="202335"/>
                  </a:lnTo>
                  <a:lnTo>
                    <a:pt x="43513" y="202168"/>
                  </a:lnTo>
                  <a:lnTo>
                    <a:pt x="43200" y="201978"/>
                  </a:lnTo>
                  <a:lnTo>
                    <a:pt x="42915" y="201759"/>
                  </a:lnTo>
                  <a:lnTo>
                    <a:pt x="42698" y="201549"/>
                  </a:lnTo>
                  <a:lnTo>
                    <a:pt x="42500" y="201315"/>
                  </a:lnTo>
                  <a:lnTo>
                    <a:pt x="42314" y="201063"/>
                  </a:lnTo>
                  <a:lnTo>
                    <a:pt x="41973" y="200543"/>
                  </a:lnTo>
                  <a:lnTo>
                    <a:pt x="41799" y="200262"/>
                  </a:lnTo>
                  <a:lnTo>
                    <a:pt x="41637" y="199981"/>
                  </a:lnTo>
                  <a:lnTo>
                    <a:pt x="41486" y="199690"/>
                  </a:lnTo>
                  <a:lnTo>
                    <a:pt x="41348" y="199395"/>
                  </a:lnTo>
                  <a:lnTo>
                    <a:pt x="41221" y="199090"/>
                  </a:lnTo>
                  <a:lnTo>
                    <a:pt x="41075" y="198666"/>
                  </a:lnTo>
                  <a:lnTo>
                    <a:pt x="40952" y="198223"/>
                  </a:lnTo>
                  <a:lnTo>
                    <a:pt x="40853" y="197770"/>
                  </a:lnTo>
                  <a:lnTo>
                    <a:pt x="40786" y="197317"/>
                  </a:lnTo>
                  <a:lnTo>
                    <a:pt x="40742" y="196864"/>
                  </a:lnTo>
                  <a:lnTo>
                    <a:pt x="40687" y="196617"/>
                  </a:lnTo>
                  <a:lnTo>
                    <a:pt x="40619" y="196374"/>
                  </a:lnTo>
                  <a:lnTo>
                    <a:pt x="40528" y="196159"/>
                  </a:lnTo>
                  <a:lnTo>
                    <a:pt x="40398" y="195997"/>
                  </a:lnTo>
                  <a:lnTo>
                    <a:pt x="40208" y="195892"/>
                  </a:lnTo>
                  <a:lnTo>
                    <a:pt x="39974" y="195840"/>
                  </a:lnTo>
                  <a:lnTo>
                    <a:pt x="39709" y="195821"/>
                  </a:lnTo>
                  <a:lnTo>
                    <a:pt x="39440" y="195811"/>
                  </a:lnTo>
                  <a:lnTo>
                    <a:pt x="39182" y="195792"/>
                  </a:lnTo>
                  <a:lnTo>
                    <a:pt x="38502" y="195673"/>
                  </a:lnTo>
                  <a:lnTo>
                    <a:pt x="38161" y="195621"/>
                  </a:lnTo>
                  <a:lnTo>
                    <a:pt x="37821" y="195583"/>
                  </a:lnTo>
                  <a:lnTo>
                    <a:pt x="37480" y="195578"/>
                  </a:lnTo>
                  <a:lnTo>
                    <a:pt x="37294" y="195583"/>
                  </a:lnTo>
                  <a:lnTo>
                    <a:pt x="37104" y="195583"/>
                  </a:lnTo>
                  <a:lnTo>
                    <a:pt x="36914" y="195597"/>
                  </a:lnTo>
                  <a:lnTo>
                    <a:pt x="36732" y="195626"/>
                  </a:lnTo>
                  <a:lnTo>
                    <a:pt x="36566" y="195683"/>
                  </a:lnTo>
                  <a:lnTo>
                    <a:pt x="36392" y="196007"/>
                  </a:lnTo>
                  <a:lnTo>
                    <a:pt x="36213" y="196321"/>
                  </a:lnTo>
                  <a:lnTo>
                    <a:pt x="35988" y="196731"/>
                  </a:lnTo>
                  <a:lnTo>
                    <a:pt x="35853" y="196988"/>
                  </a:lnTo>
                  <a:lnTo>
                    <a:pt x="35711" y="197241"/>
                  </a:lnTo>
                  <a:lnTo>
                    <a:pt x="35552" y="197470"/>
                  </a:lnTo>
                  <a:lnTo>
                    <a:pt x="35370" y="197670"/>
                  </a:lnTo>
                  <a:lnTo>
                    <a:pt x="35188" y="197827"/>
                  </a:lnTo>
                  <a:lnTo>
                    <a:pt x="34990" y="197975"/>
                  </a:lnTo>
                  <a:lnTo>
                    <a:pt x="34780" y="198103"/>
                  </a:lnTo>
                  <a:lnTo>
                    <a:pt x="34563" y="198199"/>
                  </a:lnTo>
                  <a:lnTo>
                    <a:pt x="34353" y="198237"/>
                  </a:lnTo>
                  <a:lnTo>
                    <a:pt x="34202" y="198232"/>
                  </a:lnTo>
                  <a:lnTo>
                    <a:pt x="34036" y="198213"/>
                  </a:lnTo>
                  <a:lnTo>
                    <a:pt x="33878" y="198170"/>
                  </a:lnTo>
                  <a:lnTo>
                    <a:pt x="33621" y="198032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3" name="pg183"/>
            <p:cNvSpPr/>
            <p:nvPr/>
          </p:nvSpPr>
          <p:spPr>
            <a:xfrm>
              <a:off x="6484589" y="4456910"/>
              <a:ext cx="58436" cy="119278"/>
            </a:xfrm>
            <a:custGeom>
              <a:avLst/>
              <a:gdLst/>
              <a:ahLst/>
              <a:cxnLst/>
              <a:rect l="0" t="0" r="0" b="0"/>
              <a:pathLst>
                <a:path w="58436" h="119278">
                  <a:moveTo>
                    <a:pt x="51904" y="66275"/>
                  </a:moveTo>
                  <a:lnTo>
                    <a:pt x="51861" y="66712"/>
                  </a:lnTo>
                  <a:lnTo>
                    <a:pt x="51867" y="66853"/>
                  </a:lnTo>
                  <a:lnTo>
                    <a:pt x="51847" y="67064"/>
                  </a:lnTo>
                  <a:lnTo>
                    <a:pt x="51884" y="67290"/>
                  </a:lnTo>
                  <a:lnTo>
                    <a:pt x="51888" y="67576"/>
                  </a:lnTo>
                  <a:lnTo>
                    <a:pt x="51837" y="67925"/>
                  </a:lnTo>
                  <a:lnTo>
                    <a:pt x="52139" y="68825"/>
                  </a:lnTo>
                  <a:lnTo>
                    <a:pt x="52152" y="68991"/>
                  </a:lnTo>
                  <a:lnTo>
                    <a:pt x="52093" y="69157"/>
                  </a:lnTo>
                  <a:lnTo>
                    <a:pt x="52076" y="69324"/>
                  </a:lnTo>
                  <a:lnTo>
                    <a:pt x="52066" y="69633"/>
                  </a:lnTo>
                  <a:lnTo>
                    <a:pt x="52236" y="70154"/>
                  </a:lnTo>
                  <a:lnTo>
                    <a:pt x="52383" y="70507"/>
                  </a:lnTo>
                  <a:lnTo>
                    <a:pt x="52539" y="70939"/>
                  </a:lnTo>
                  <a:lnTo>
                    <a:pt x="52645" y="71291"/>
                  </a:lnTo>
                  <a:lnTo>
                    <a:pt x="52464" y="71592"/>
                  </a:lnTo>
                  <a:lnTo>
                    <a:pt x="52338" y="71882"/>
                  </a:lnTo>
                  <a:lnTo>
                    <a:pt x="52287" y="72267"/>
                  </a:lnTo>
                  <a:lnTo>
                    <a:pt x="52293" y="72923"/>
                  </a:lnTo>
                  <a:lnTo>
                    <a:pt x="52327" y="73151"/>
                  </a:lnTo>
                  <a:lnTo>
                    <a:pt x="52401" y="73295"/>
                  </a:lnTo>
                  <a:lnTo>
                    <a:pt x="52556" y="73812"/>
                  </a:lnTo>
                  <a:lnTo>
                    <a:pt x="52475" y="74411"/>
                  </a:lnTo>
                  <a:lnTo>
                    <a:pt x="52498" y="74770"/>
                  </a:lnTo>
                  <a:lnTo>
                    <a:pt x="52582" y="75149"/>
                  </a:lnTo>
                  <a:lnTo>
                    <a:pt x="52518" y="75449"/>
                  </a:lnTo>
                  <a:lnTo>
                    <a:pt x="52598" y="75782"/>
                  </a:lnTo>
                  <a:lnTo>
                    <a:pt x="52705" y="76128"/>
                  </a:lnTo>
                  <a:lnTo>
                    <a:pt x="52856" y="76517"/>
                  </a:lnTo>
                  <a:lnTo>
                    <a:pt x="52990" y="76831"/>
                  </a:lnTo>
                  <a:lnTo>
                    <a:pt x="53086" y="77193"/>
                  </a:lnTo>
                  <a:lnTo>
                    <a:pt x="53260" y="78113"/>
                  </a:lnTo>
                  <a:lnTo>
                    <a:pt x="53353" y="78978"/>
                  </a:lnTo>
                  <a:lnTo>
                    <a:pt x="53798" y="79020"/>
                  </a:lnTo>
                  <a:lnTo>
                    <a:pt x="53793" y="79242"/>
                  </a:lnTo>
                  <a:lnTo>
                    <a:pt x="53531" y="79330"/>
                  </a:lnTo>
                  <a:lnTo>
                    <a:pt x="53781" y="80458"/>
                  </a:lnTo>
                  <a:lnTo>
                    <a:pt x="54272" y="80419"/>
                  </a:lnTo>
                  <a:lnTo>
                    <a:pt x="54316" y="80664"/>
                  </a:lnTo>
                  <a:lnTo>
                    <a:pt x="54505" y="81124"/>
                  </a:lnTo>
                  <a:lnTo>
                    <a:pt x="54113" y="81212"/>
                  </a:lnTo>
                  <a:lnTo>
                    <a:pt x="54185" y="81363"/>
                  </a:lnTo>
                  <a:lnTo>
                    <a:pt x="54526" y="81942"/>
                  </a:lnTo>
                  <a:lnTo>
                    <a:pt x="54655" y="82702"/>
                  </a:lnTo>
                  <a:lnTo>
                    <a:pt x="54673" y="82990"/>
                  </a:lnTo>
                  <a:lnTo>
                    <a:pt x="54818" y="83131"/>
                  </a:lnTo>
                  <a:lnTo>
                    <a:pt x="55032" y="83045"/>
                  </a:lnTo>
                  <a:lnTo>
                    <a:pt x="55287" y="83722"/>
                  </a:lnTo>
                  <a:lnTo>
                    <a:pt x="55501" y="84447"/>
                  </a:lnTo>
                  <a:lnTo>
                    <a:pt x="55716" y="85014"/>
                  </a:lnTo>
                  <a:lnTo>
                    <a:pt x="55724" y="85271"/>
                  </a:lnTo>
                  <a:lnTo>
                    <a:pt x="55464" y="85259"/>
                  </a:lnTo>
                  <a:lnTo>
                    <a:pt x="55469" y="85596"/>
                  </a:lnTo>
                  <a:lnTo>
                    <a:pt x="55469" y="85787"/>
                  </a:lnTo>
                  <a:lnTo>
                    <a:pt x="55524" y="86436"/>
                  </a:lnTo>
                  <a:lnTo>
                    <a:pt x="55519" y="86781"/>
                  </a:lnTo>
                  <a:lnTo>
                    <a:pt x="55495" y="86965"/>
                  </a:lnTo>
                  <a:lnTo>
                    <a:pt x="55412" y="87341"/>
                  </a:lnTo>
                  <a:lnTo>
                    <a:pt x="55361" y="87528"/>
                  </a:lnTo>
                  <a:lnTo>
                    <a:pt x="55274" y="87820"/>
                  </a:lnTo>
                  <a:lnTo>
                    <a:pt x="55164" y="88086"/>
                  </a:lnTo>
                  <a:lnTo>
                    <a:pt x="54953" y="88436"/>
                  </a:lnTo>
                  <a:lnTo>
                    <a:pt x="54641" y="89285"/>
                  </a:lnTo>
                  <a:lnTo>
                    <a:pt x="53421" y="90337"/>
                  </a:lnTo>
                  <a:lnTo>
                    <a:pt x="52695" y="90100"/>
                  </a:lnTo>
                  <a:lnTo>
                    <a:pt x="51597" y="90040"/>
                  </a:lnTo>
                  <a:lnTo>
                    <a:pt x="51163" y="89833"/>
                  </a:lnTo>
                  <a:lnTo>
                    <a:pt x="50946" y="89795"/>
                  </a:lnTo>
                  <a:lnTo>
                    <a:pt x="50667" y="89676"/>
                  </a:lnTo>
                  <a:lnTo>
                    <a:pt x="49212" y="89307"/>
                  </a:lnTo>
                  <a:lnTo>
                    <a:pt x="48399" y="89107"/>
                  </a:lnTo>
                  <a:lnTo>
                    <a:pt x="48184" y="89047"/>
                  </a:lnTo>
                  <a:lnTo>
                    <a:pt x="47816" y="88748"/>
                  </a:lnTo>
                  <a:lnTo>
                    <a:pt x="47087" y="87997"/>
                  </a:lnTo>
                  <a:lnTo>
                    <a:pt x="46867" y="87048"/>
                  </a:lnTo>
                  <a:lnTo>
                    <a:pt x="46565" y="83732"/>
                  </a:lnTo>
                  <a:lnTo>
                    <a:pt x="45796" y="82080"/>
                  </a:lnTo>
                  <a:lnTo>
                    <a:pt x="45199" y="81011"/>
                  </a:lnTo>
                  <a:lnTo>
                    <a:pt x="45013" y="80096"/>
                  </a:lnTo>
                  <a:lnTo>
                    <a:pt x="45137" y="79428"/>
                  </a:lnTo>
                  <a:lnTo>
                    <a:pt x="45097" y="79111"/>
                  </a:lnTo>
                  <a:lnTo>
                    <a:pt x="45053" y="78914"/>
                  </a:lnTo>
                  <a:lnTo>
                    <a:pt x="45028" y="78766"/>
                  </a:lnTo>
                  <a:lnTo>
                    <a:pt x="44976" y="78526"/>
                  </a:lnTo>
                  <a:lnTo>
                    <a:pt x="44927" y="78350"/>
                  </a:lnTo>
                  <a:lnTo>
                    <a:pt x="44864" y="78048"/>
                  </a:lnTo>
                  <a:lnTo>
                    <a:pt x="44670" y="77508"/>
                  </a:lnTo>
                  <a:lnTo>
                    <a:pt x="44333" y="76698"/>
                  </a:lnTo>
                  <a:lnTo>
                    <a:pt x="44259" y="76446"/>
                  </a:lnTo>
                  <a:lnTo>
                    <a:pt x="44134" y="76214"/>
                  </a:lnTo>
                  <a:lnTo>
                    <a:pt x="44040" y="75878"/>
                  </a:lnTo>
                  <a:lnTo>
                    <a:pt x="43726" y="75956"/>
                  </a:lnTo>
                  <a:lnTo>
                    <a:pt x="43594" y="75108"/>
                  </a:lnTo>
                  <a:lnTo>
                    <a:pt x="43498" y="74855"/>
                  </a:lnTo>
                  <a:lnTo>
                    <a:pt x="43772" y="74762"/>
                  </a:lnTo>
                  <a:lnTo>
                    <a:pt x="43624" y="74517"/>
                  </a:lnTo>
                  <a:lnTo>
                    <a:pt x="43374" y="73740"/>
                  </a:lnTo>
                  <a:lnTo>
                    <a:pt x="43096" y="73278"/>
                  </a:lnTo>
                  <a:lnTo>
                    <a:pt x="42924" y="73003"/>
                  </a:lnTo>
                  <a:lnTo>
                    <a:pt x="42458" y="73184"/>
                  </a:lnTo>
                  <a:lnTo>
                    <a:pt x="41678" y="71961"/>
                  </a:lnTo>
                  <a:lnTo>
                    <a:pt x="40530" y="71113"/>
                  </a:lnTo>
                  <a:lnTo>
                    <a:pt x="40751" y="70769"/>
                  </a:lnTo>
                  <a:lnTo>
                    <a:pt x="40132" y="70524"/>
                  </a:lnTo>
                  <a:lnTo>
                    <a:pt x="39559" y="70149"/>
                  </a:lnTo>
                  <a:lnTo>
                    <a:pt x="39297" y="70016"/>
                  </a:lnTo>
                  <a:lnTo>
                    <a:pt x="39061" y="69890"/>
                  </a:lnTo>
                  <a:lnTo>
                    <a:pt x="38807" y="69790"/>
                  </a:lnTo>
                  <a:lnTo>
                    <a:pt x="38398" y="69591"/>
                  </a:lnTo>
                  <a:lnTo>
                    <a:pt x="38221" y="69777"/>
                  </a:lnTo>
                  <a:lnTo>
                    <a:pt x="37953" y="69610"/>
                  </a:lnTo>
                  <a:lnTo>
                    <a:pt x="37500" y="69144"/>
                  </a:lnTo>
                  <a:lnTo>
                    <a:pt x="36429" y="68113"/>
                  </a:lnTo>
                  <a:lnTo>
                    <a:pt x="36138" y="67967"/>
                  </a:lnTo>
                  <a:lnTo>
                    <a:pt x="35847" y="67857"/>
                  </a:lnTo>
                  <a:lnTo>
                    <a:pt x="35218" y="67505"/>
                  </a:lnTo>
                  <a:lnTo>
                    <a:pt x="34590" y="67218"/>
                  </a:lnTo>
                  <a:lnTo>
                    <a:pt x="33944" y="66859"/>
                  </a:lnTo>
                  <a:lnTo>
                    <a:pt x="33873" y="66153"/>
                  </a:lnTo>
                  <a:lnTo>
                    <a:pt x="33295" y="66024"/>
                  </a:lnTo>
                  <a:lnTo>
                    <a:pt x="32948" y="66039"/>
                  </a:lnTo>
                  <a:lnTo>
                    <a:pt x="32898" y="66677"/>
                  </a:lnTo>
                  <a:lnTo>
                    <a:pt x="32605" y="66736"/>
                  </a:lnTo>
                  <a:lnTo>
                    <a:pt x="32243" y="66879"/>
                  </a:lnTo>
                  <a:lnTo>
                    <a:pt x="31944" y="67043"/>
                  </a:lnTo>
                  <a:lnTo>
                    <a:pt x="31602" y="67174"/>
                  </a:lnTo>
                  <a:lnTo>
                    <a:pt x="31279" y="67540"/>
                  </a:lnTo>
                  <a:lnTo>
                    <a:pt x="31362" y="67910"/>
                  </a:lnTo>
                  <a:lnTo>
                    <a:pt x="31200" y="67949"/>
                  </a:lnTo>
                  <a:lnTo>
                    <a:pt x="30999" y="68219"/>
                  </a:lnTo>
                  <a:lnTo>
                    <a:pt x="30910" y="68508"/>
                  </a:lnTo>
                  <a:lnTo>
                    <a:pt x="30812" y="68773"/>
                  </a:lnTo>
                  <a:lnTo>
                    <a:pt x="30166" y="69320"/>
                  </a:lnTo>
                  <a:lnTo>
                    <a:pt x="29886" y="69256"/>
                  </a:lnTo>
                  <a:lnTo>
                    <a:pt x="29337" y="68681"/>
                  </a:lnTo>
                  <a:lnTo>
                    <a:pt x="28976" y="68127"/>
                  </a:lnTo>
                  <a:lnTo>
                    <a:pt x="28630" y="67792"/>
                  </a:lnTo>
                  <a:lnTo>
                    <a:pt x="28127" y="67337"/>
                  </a:lnTo>
                  <a:lnTo>
                    <a:pt x="27433" y="66680"/>
                  </a:lnTo>
                  <a:lnTo>
                    <a:pt x="26346" y="66010"/>
                  </a:lnTo>
                  <a:lnTo>
                    <a:pt x="24462" y="65219"/>
                  </a:lnTo>
                  <a:lnTo>
                    <a:pt x="24439" y="65088"/>
                  </a:lnTo>
                  <a:lnTo>
                    <a:pt x="24268" y="64646"/>
                  </a:lnTo>
                  <a:lnTo>
                    <a:pt x="24035" y="64273"/>
                  </a:lnTo>
                  <a:lnTo>
                    <a:pt x="23681" y="63977"/>
                  </a:lnTo>
                  <a:lnTo>
                    <a:pt x="23417" y="63711"/>
                  </a:lnTo>
                  <a:lnTo>
                    <a:pt x="23044" y="63386"/>
                  </a:lnTo>
                  <a:lnTo>
                    <a:pt x="22786" y="63242"/>
                  </a:lnTo>
                  <a:lnTo>
                    <a:pt x="22499" y="63121"/>
                  </a:lnTo>
                  <a:lnTo>
                    <a:pt x="22301" y="62993"/>
                  </a:lnTo>
                  <a:lnTo>
                    <a:pt x="21583" y="62524"/>
                  </a:lnTo>
                  <a:lnTo>
                    <a:pt x="21213" y="62196"/>
                  </a:lnTo>
                  <a:lnTo>
                    <a:pt x="20909" y="61930"/>
                  </a:lnTo>
                  <a:lnTo>
                    <a:pt x="20638" y="61625"/>
                  </a:lnTo>
                  <a:lnTo>
                    <a:pt x="20484" y="61441"/>
                  </a:lnTo>
                  <a:lnTo>
                    <a:pt x="20309" y="61136"/>
                  </a:lnTo>
                  <a:lnTo>
                    <a:pt x="20155" y="60960"/>
                  </a:lnTo>
                  <a:lnTo>
                    <a:pt x="16015" y="64171"/>
                  </a:lnTo>
                  <a:lnTo>
                    <a:pt x="16200" y="64553"/>
                  </a:lnTo>
                  <a:lnTo>
                    <a:pt x="16625" y="65270"/>
                  </a:lnTo>
                  <a:lnTo>
                    <a:pt x="16916" y="65898"/>
                  </a:lnTo>
                  <a:lnTo>
                    <a:pt x="17149" y="66381"/>
                  </a:lnTo>
                  <a:lnTo>
                    <a:pt x="17394" y="66576"/>
                  </a:lnTo>
                  <a:lnTo>
                    <a:pt x="18120" y="67004"/>
                  </a:lnTo>
                  <a:lnTo>
                    <a:pt x="19035" y="67722"/>
                  </a:lnTo>
                  <a:lnTo>
                    <a:pt x="19692" y="68216"/>
                  </a:lnTo>
                  <a:lnTo>
                    <a:pt x="20068" y="68571"/>
                  </a:lnTo>
                  <a:lnTo>
                    <a:pt x="20205" y="68698"/>
                  </a:lnTo>
                  <a:lnTo>
                    <a:pt x="20997" y="69270"/>
                  </a:lnTo>
                  <a:lnTo>
                    <a:pt x="21579" y="69377"/>
                  </a:lnTo>
                  <a:lnTo>
                    <a:pt x="25915" y="75091"/>
                  </a:lnTo>
                  <a:lnTo>
                    <a:pt x="26002" y="75409"/>
                  </a:lnTo>
                  <a:lnTo>
                    <a:pt x="25981" y="75624"/>
                  </a:lnTo>
                  <a:lnTo>
                    <a:pt x="26299" y="76049"/>
                  </a:lnTo>
                  <a:lnTo>
                    <a:pt x="26029" y="76358"/>
                  </a:lnTo>
                  <a:lnTo>
                    <a:pt x="26247" y="76653"/>
                  </a:lnTo>
                  <a:lnTo>
                    <a:pt x="26383" y="76806"/>
                  </a:lnTo>
                  <a:lnTo>
                    <a:pt x="27038" y="77675"/>
                  </a:lnTo>
                  <a:lnTo>
                    <a:pt x="27114" y="77873"/>
                  </a:lnTo>
                  <a:lnTo>
                    <a:pt x="27692" y="78512"/>
                  </a:lnTo>
                  <a:lnTo>
                    <a:pt x="27831" y="78581"/>
                  </a:lnTo>
                  <a:lnTo>
                    <a:pt x="28043" y="78494"/>
                  </a:lnTo>
                  <a:lnTo>
                    <a:pt x="28339" y="79086"/>
                  </a:lnTo>
                  <a:lnTo>
                    <a:pt x="28640" y="79609"/>
                  </a:lnTo>
                  <a:lnTo>
                    <a:pt x="28747" y="79824"/>
                  </a:lnTo>
                  <a:lnTo>
                    <a:pt x="28894" y="80258"/>
                  </a:lnTo>
                  <a:lnTo>
                    <a:pt x="29186" y="81022"/>
                  </a:lnTo>
                  <a:lnTo>
                    <a:pt x="29347" y="81980"/>
                  </a:lnTo>
                  <a:lnTo>
                    <a:pt x="29554" y="83059"/>
                  </a:lnTo>
                  <a:lnTo>
                    <a:pt x="29075" y="83596"/>
                  </a:lnTo>
                  <a:lnTo>
                    <a:pt x="27796" y="83522"/>
                  </a:lnTo>
                  <a:lnTo>
                    <a:pt x="25237" y="83373"/>
                  </a:lnTo>
                  <a:lnTo>
                    <a:pt x="23924" y="83296"/>
                  </a:lnTo>
                  <a:lnTo>
                    <a:pt x="23273" y="83263"/>
                  </a:lnTo>
                  <a:lnTo>
                    <a:pt x="21961" y="83201"/>
                  </a:lnTo>
                  <a:lnTo>
                    <a:pt x="21697" y="83176"/>
                  </a:lnTo>
                  <a:lnTo>
                    <a:pt x="21418" y="82970"/>
                  </a:lnTo>
                  <a:lnTo>
                    <a:pt x="21077" y="82704"/>
                  </a:lnTo>
                  <a:lnTo>
                    <a:pt x="20069" y="81864"/>
                  </a:lnTo>
                  <a:lnTo>
                    <a:pt x="19001" y="80489"/>
                  </a:lnTo>
                  <a:lnTo>
                    <a:pt x="18280" y="80253"/>
                  </a:lnTo>
                  <a:lnTo>
                    <a:pt x="18090" y="80194"/>
                  </a:lnTo>
                  <a:lnTo>
                    <a:pt x="17905" y="80127"/>
                  </a:lnTo>
                  <a:lnTo>
                    <a:pt x="17615" y="80358"/>
                  </a:lnTo>
                  <a:lnTo>
                    <a:pt x="17414" y="80401"/>
                  </a:lnTo>
                  <a:lnTo>
                    <a:pt x="16291" y="82360"/>
                  </a:lnTo>
                  <a:lnTo>
                    <a:pt x="16700" y="82477"/>
                  </a:lnTo>
                  <a:lnTo>
                    <a:pt x="16947" y="82549"/>
                  </a:lnTo>
                  <a:lnTo>
                    <a:pt x="16846" y="82803"/>
                  </a:lnTo>
                  <a:lnTo>
                    <a:pt x="16609" y="82737"/>
                  </a:lnTo>
                  <a:lnTo>
                    <a:pt x="16531" y="82973"/>
                  </a:lnTo>
                  <a:lnTo>
                    <a:pt x="16160" y="83139"/>
                  </a:lnTo>
                  <a:lnTo>
                    <a:pt x="18021" y="85759"/>
                  </a:lnTo>
                  <a:lnTo>
                    <a:pt x="18272" y="85558"/>
                  </a:lnTo>
                  <a:lnTo>
                    <a:pt x="18545" y="85880"/>
                  </a:lnTo>
                  <a:lnTo>
                    <a:pt x="18779" y="86187"/>
                  </a:lnTo>
                  <a:lnTo>
                    <a:pt x="19183" y="86701"/>
                  </a:lnTo>
                  <a:lnTo>
                    <a:pt x="19561" y="86816"/>
                  </a:lnTo>
                  <a:lnTo>
                    <a:pt x="19958" y="86943"/>
                  </a:lnTo>
                  <a:lnTo>
                    <a:pt x="21033" y="87277"/>
                  </a:lnTo>
                  <a:lnTo>
                    <a:pt x="21422" y="87448"/>
                  </a:lnTo>
                  <a:lnTo>
                    <a:pt x="22076" y="87653"/>
                  </a:lnTo>
                  <a:lnTo>
                    <a:pt x="22475" y="87733"/>
                  </a:lnTo>
                  <a:lnTo>
                    <a:pt x="22780" y="87841"/>
                  </a:lnTo>
                  <a:lnTo>
                    <a:pt x="23092" y="87977"/>
                  </a:lnTo>
                  <a:lnTo>
                    <a:pt x="23256" y="88257"/>
                  </a:lnTo>
                  <a:lnTo>
                    <a:pt x="24745" y="89277"/>
                  </a:lnTo>
                  <a:lnTo>
                    <a:pt x="25169" y="89796"/>
                  </a:lnTo>
                  <a:lnTo>
                    <a:pt x="26018" y="90835"/>
                  </a:lnTo>
                  <a:lnTo>
                    <a:pt x="26527" y="91464"/>
                  </a:lnTo>
                  <a:lnTo>
                    <a:pt x="27233" y="92051"/>
                  </a:lnTo>
                  <a:lnTo>
                    <a:pt x="28257" y="92461"/>
                  </a:lnTo>
                  <a:lnTo>
                    <a:pt x="29472" y="92938"/>
                  </a:lnTo>
                  <a:lnTo>
                    <a:pt x="29807" y="93096"/>
                  </a:lnTo>
                  <a:lnTo>
                    <a:pt x="30388" y="93416"/>
                  </a:lnTo>
                  <a:lnTo>
                    <a:pt x="31681" y="94092"/>
                  </a:lnTo>
                  <a:lnTo>
                    <a:pt x="32224" y="94310"/>
                  </a:lnTo>
                  <a:lnTo>
                    <a:pt x="32010" y="94599"/>
                  </a:lnTo>
                  <a:lnTo>
                    <a:pt x="32258" y="94779"/>
                  </a:lnTo>
                  <a:lnTo>
                    <a:pt x="32506" y="94959"/>
                  </a:lnTo>
                  <a:lnTo>
                    <a:pt x="32824" y="94731"/>
                  </a:lnTo>
                  <a:lnTo>
                    <a:pt x="32630" y="95172"/>
                  </a:lnTo>
                  <a:lnTo>
                    <a:pt x="32883" y="95011"/>
                  </a:lnTo>
                  <a:lnTo>
                    <a:pt x="32839" y="95285"/>
                  </a:lnTo>
                  <a:lnTo>
                    <a:pt x="33340" y="95964"/>
                  </a:lnTo>
                  <a:lnTo>
                    <a:pt x="33903" y="96335"/>
                  </a:lnTo>
                  <a:lnTo>
                    <a:pt x="34279" y="96891"/>
                  </a:lnTo>
                  <a:lnTo>
                    <a:pt x="34392" y="97137"/>
                  </a:lnTo>
                  <a:lnTo>
                    <a:pt x="34517" y="97445"/>
                  </a:lnTo>
                  <a:lnTo>
                    <a:pt x="34892" y="97381"/>
                  </a:lnTo>
                  <a:lnTo>
                    <a:pt x="35032" y="97432"/>
                  </a:lnTo>
                  <a:lnTo>
                    <a:pt x="34895" y="97450"/>
                  </a:lnTo>
                  <a:lnTo>
                    <a:pt x="34456" y="98501"/>
                  </a:lnTo>
                  <a:lnTo>
                    <a:pt x="34104" y="99103"/>
                  </a:lnTo>
                  <a:lnTo>
                    <a:pt x="34227" y="100244"/>
                  </a:lnTo>
                  <a:lnTo>
                    <a:pt x="34571" y="100170"/>
                  </a:lnTo>
                  <a:lnTo>
                    <a:pt x="34628" y="100784"/>
                  </a:lnTo>
                  <a:lnTo>
                    <a:pt x="34892" y="100931"/>
                  </a:lnTo>
                  <a:lnTo>
                    <a:pt x="35780" y="101366"/>
                  </a:lnTo>
                  <a:lnTo>
                    <a:pt x="36414" y="102974"/>
                  </a:lnTo>
                  <a:lnTo>
                    <a:pt x="36163" y="103352"/>
                  </a:lnTo>
                  <a:lnTo>
                    <a:pt x="35230" y="104203"/>
                  </a:lnTo>
                  <a:lnTo>
                    <a:pt x="35161" y="104402"/>
                  </a:lnTo>
                  <a:lnTo>
                    <a:pt x="34925" y="104762"/>
                  </a:lnTo>
                  <a:lnTo>
                    <a:pt x="34762" y="105059"/>
                  </a:lnTo>
                  <a:lnTo>
                    <a:pt x="34445" y="105729"/>
                  </a:lnTo>
                  <a:lnTo>
                    <a:pt x="34284" y="106017"/>
                  </a:lnTo>
                  <a:lnTo>
                    <a:pt x="34093" y="106613"/>
                  </a:lnTo>
                  <a:lnTo>
                    <a:pt x="34021" y="106444"/>
                  </a:lnTo>
                  <a:lnTo>
                    <a:pt x="33905" y="106677"/>
                  </a:lnTo>
                  <a:lnTo>
                    <a:pt x="33846" y="106806"/>
                  </a:lnTo>
                  <a:lnTo>
                    <a:pt x="33738" y="107178"/>
                  </a:lnTo>
                  <a:lnTo>
                    <a:pt x="33554" y="107869"/>
                  </a:lnTo>
                  <a:lnTo>
                    <a:pt x="33518" y="108016"/>
                  </a:lnTo>
                  <a:lnTo>
                    <a:pt x="33503" y="108300"/>
                  </a:lnTo>
                  <a:lnTo>
                    <a:pt x="33462" y="108896"/>
                  </a:lnTo>
                  <a:lnTo>
                    <a:pt x="33598" y="108890"/>
                  </a:lnTo>
                  <a:lnTo>
                    <a:pt x="34137" y="111813"/>
                  </a:lnTo>
                  <a:lnTo>
                    <a:pt x="34403" y="111797"/>
                  </a:lnTo>
                  <a:lnTo>
                    <a:pt x="34447" y="112370"/>
                  </a:lnTo>
                  <a:lnTo>
                    <a:pt x="34124" y="112373"/>
                  </a:lnTo>
                  <a:lnTo>
                    <a:pt x="34001" y="112889"/>
                  </a:lnTo>
                  <a:lnTo>
                    <a:pt x="34016" y="113356"/>
                  </a:lnTo>
                  <a:lnTo>
                    <a:pt x="33916" y="113707"/>
                  </a:lnTo>
                  <a:lnTo>
                    <a:pt x="33339" y="114587"/>
                  </a:lnTo>
                  <a:lnTo>
                    <a:pt x="33582" y="114728"/>
                  </a:lnTo>
                  <a:lnTo>
                    <a:pt x="31589" y="116237"/>
                  </a:lnTo>
                  <a:lnTo>
                    <a:pt x="30702" y="117998"/>
                  </a:lnTo>
                  <a:lnTo>
                    <a:pt x="30702" y="118154"/>
                  </a:lnTo>
                  <a:lnTo>
                    <a:pt x="30497" y="118877"/>
                  </a:lnTo>
                  <a:lnTo>
                    <a:pt x="30466" y="119130"/>
                  </a:lnTo>
                  <a:lnTo>
                    <a:pt x="29159" y="119248"/>
                  </a:lnTo>
                  <a:lnTo>
                    <a:pt x="28938" y="119277"/>
                  </a:lnTo>
                  <a:lnTo>
                    <a:pt x="28557" y="119278"/>
                  </a:lnTo>
                  <a:lnTo>
                    <a:pt x="27989" y="118887"/>
                  </a:lnTo>
                  <a:lnTo>
                    <a:pt x="28005" y="118596"/>
                  </a:lnTo>
                  <a:lnTo>
                    <a:pt x="27859" y="118602"/>
                  </a:lnTo>
                  <a:lnTo>
                    <a:pt x="27422" y="118376"/>
                  </a:lnTo>
                  <a:lnTo>
                    <a:pt x="26968" y="118092"/>
                  </a:lnTo>
                  <a:lnTo>
                    <a:pt x="26676" y="117875"/>
                  </a:lnTo>
                  <a:lnTo>
                    <a:pt x="26384" y="117485"/>
                  </a:lnTo>
                  <a:lnTo>
                    <a:pt x="26069" y="117367"/>
                  </a:lnTo>
                  <a:lnTo>
                    <a:pt x="26029" y="117118"/>
                  </a:lnTo>
                  <a:lnTo>
                    <a:pt x="26038" y="116972"/>
                  </a:lnTo>
                  <a:lnTo>
                    <a:pt x="25952" y="116744"/>
                  </a:lnTo>
                  <a:lnTo>
                    <a:pt x="25590" y="116338"/>
                  </a:lnTo>
                  <a:lnTo>
                    <a:pt x="25590" y="116118"/>
                  </a:lnTo>
                  <a:lnTo>
                    <a:pt x="25615" y="115865"/>
                  </a:lnTo>
                  <a:lnTo>
                    <a:pt x="25314" y="115600"/>
                  </a:lnTo>
                  <a:lnTo>
                    <a:pt x="25177" y="115471"/>
                  </a:lnTo>
                  <a:lnTo>
                    <a:pt x="24492" y="115086"/>
                  </a:lnTo>
                  <a:lnTo>
                    <a:pt x="23869" y="114753"/>
                  </a:lnTo>
                  <a:lnTo>
                    <a:pt x="23971" y="114521"/>
                  </a:lnTo>
                  <a:lnTo>
                    <a:pt x="23822" y="114465"/>
                  </a:lnTo>
                  <a:lnTo>
                    <a:pt x="23612" y="114422"/>
                  </a:lnTo>
                  <a:lnTo>
                    <a:pt x="23279" y="114438"/>
                  </a:lnTo>
                  <a:lnTo>
                    <a:pt x="23082" y="114361"/>
                  </a:lnTo>
                  <a:lnTo>
                    <a:pt x="22877" y="114288"/>
                  </a:lnTo>
                  <a:lnTo>
                    <a:pt x="22113" y="114367"/>
                  </a:lnTo>
                  <a:lnTo>
                    <a:pt x="21365" y="114436"/>
                  </a:lnTo>
                  <a:lnTo>
                    <a:pt x="20034" y="113341"/>
                  </a:lnTo>
                  <a:lnTo>
                    <a:pt x="19867" y="113196"/>
                  </a:lnTo>
                  <a:lnTo>
                    <a:pt x="19648" y="112699"/>
                  </a:lnTo>
                  <a:lnTo>
                    <a:pt x="19090" y="111352"/>
                  </a:lnTo>
                  <a:lnTo>
                    <a:pt x="18808" y="110672"/>
                  </a:lnTo>
                  <a:lnTo>
                    <a:pt x="18135" y="109639"/>
                  </a:lnTo>
                  <a:lnTo>
                    <a:pt x="15996" y="107585"/>
                  </a:lnTo>
                  <a:lnTo>
                    <a:pt x="14584" y="106927"/>
                  </a:lnTo>
                  <a:lnTo>
                    <a:pt x="13784" y="106595"/>
                  </a:lnTo>
                  <a:lnTo>
                    <a:pt x="12358" y="105999"/>
                  </a:lnTo>
                  <a:lnTo>
                    <a:pt x="11771" y="105803"/>
                  </a:lnTo>
                  <a:lnTo>
                    <a:pt x="11071" y="105469"/>
                  </a:lnTo>
                  <a:lnTo>
                    <a:pt x="10620" y="105145"/>
                  </a:lnTo>
                  <a:lnTo>
                    <a:pt x="10236" y="104945"/>
                  </a:lnTo>
                  <a:lnTo>
                    <a:pt x="9858" y="104809"/>
                  </a:lnTo>
                  <a:lnTo>
                    <a:pt x="9290" y="104811"/>
                  </a:lnTo>
                  <a:lnTo>
                    <a:pt x="9096" y="104832"/>
                  </a:lnTo>
                  <a:lnTo>
                    <a:pt x="8810" y="104889"/>
                  </a:lnTo>
                  <a:lnTo>
                    <a:pt x="8450" y="104985"/>
                  </a:lnTo>
                  <a:lnTo>
                    <a:pt x="8316" y="105034"/>
                  </a:lnTo>
                  <a:lnTo>
                    <a:pt x="8188" y="105094"/>
                  </a:lnTo>
                  <a:lnTo>
                    <a:pt x="7818" y="105291"/>
                  </a:lnTo>
                  <a:lnTo>
                    <a:pt x="7625" y="105383"/>
                  </a:lnTo>
                  <a:lnTo>
                    <a:pt x="7439" y="105488"/>
                  </a:lnTo>
                  <a:lnTo>
                    <a:pt x="7259" y="105604"/>
                  </a:lnTo>
                  <a:lnTo>
                    <a:pt x="6491" y="106658"/>
                  </a:lnTo>
                  <a:lnTo>
                    <a:pt x="6484" y="110099"/>
                  </a:lnTo>
                  <a:lnTo>
                    <a:pt x="6480" y="110443"/>
                  </a:lnTo>
                  <a:lnTo>
                    <a:pt x="6518" y="110614"/>
                  </a:lnTo>
                  <a:lnTo>
                    <a:pt x="6381" y="110893"/>
                  </a:lnTo>
                  <a:lnTo>
                    <a:pt x="6450" y="112126"/>
                  </a:lnTo>
                  <a:lnTo>
                    <a:pt x="2840" y="110533"/>
                  </a:lnTo>
                  <a:lnTo>
                    <a:pt x="3374" y="109399"/>
                  </a:lnTo>
                  <a:lnTo>
                    <a:pt x="2962" y="109039"/>
                  </a:lnTo>
                  <a:lnTo>
                    <a:pt x="3142" y="108130"/>
                  </a:lnTo>
                  <a:lnTo>
                    <a:pt x="3967" y="106570"/>
                  </a:lnTo>
                  <a:lnTo>
                    <a:pt x="4091" y="106257"/>
                  </a:lnTo>
                  <a:lnTo>
                    <a:pt x="4252" y="105893"/>
                  </a:lnTo>
                  <a:lnTo>
                    <a:pt x="4787" y="104825"/>
                  </a:lnTo>
                  <a:lnTo>
                    <a:pt x="4945" y="104461"/>
                  </a:lnTo>
                  <a:lnTo>
                    <a:pt x="5181" y="103825"/>
                  </a:lnTo>
                  <a:lnTo>
                    <a:pt x="5391" y="103176"/>
                  </a:lnTo>
                  <a:lnTo>
                    <a:pt x="5570" y="102516"/>
                  </a:lnTo>
                  <a:lnTo>
                    <a:pt x="5721" y="101851"/>
                  </a:lnTo>
                  <a:lnTo>
                    <a:pt x="5908" y="100795"/>
                  </a:lnTo>
                  <a:lnTo>
                    <a:pt x="6041" y="100134"/>
                  </a:lnTo>
                  <a:lnTo>
                    <a:pt x="6140" y="99469"/>
                  </a:lnTo>
                  <a:lnTo>
                    <a:pt x="6209" y="98805"/>
                  </a:lnTo>
                  <a:lnTo>
                    <a:pt x="6234" y="98221"/>
                  </a:lnTo>
                  <a:lnTo>
                    <a:pt x="6267" y="97735"/>
                  </a:lnTo>
                  <a:lnTo>
                    <a:pt x="6283" y="97358"/>
                  </a:lnTo>
                  <a:lnTo>
                    <a:pt x="6293" y="96758"/>
                  </a:lnTo>
                  <a:lnTo>
                    <a:pt x="6287" y="96270"/>
                  </a:lnTo>
                  <a:lnTo>
                    <a:pt x="6267" y="95783"/>
                  </a:lnTo>
                  <a:lnTo>
                    <a:pt x="6197" y="94990"/>
                  </a:lnTo>
                  <a:lnTo>
                    <a:pt x="6106" y="94366"/>
                  </a:lnTo>
                  <a:lnTo>
                    <a:pt x="7000" y="94270"/>
                  </a:lnTo>
                  <a:lnTo>
                    <a:pt x="6599" y="92018"/>
                  </a:lnTo>
                  <a:lnTo>
                    <a:pt x="6132" y="88933"/>
                  </a:lnTo>
                  <a:lnTo>
                    <a:pt x="5561" y="86076"/>
                  </a:lnTo>
                  <a:lnTo>
                    <a:pt x="5142" y="83980"/>
                  </a:lnTo>
                  <a:lnTo>
                    <a:pt x="5001" y="83238"/>
                  </a:lnTo>
                  <a:lnTo>
                    <a:pt x="4486" y="83328"/>
                  </a:lnTo>
                  <a:lnTo>
                    <a:pt x="2107" y="76848"/>
                  </a:lnTo>
                  <a:lnTo>
                    <a:pt x="1505" y="75634"/>
                  </a:lnTo>
                  <a:lnTo>
                    <a:pt x="1235" y="74510"/>
                  </a:lnTo>
                  <a:lnTo>
                    <a:pt x="975" y="73387"/>
                  </a:lnTo>
                  <a:lnTo>
                    <a:pt x="865" y="72612"/>
                  </a:lnTo>
                  <a:lnTo>
                    <a:pt x="735" y="72154"/>
                  </a:lnTo>
                  <a:lnTo>
                    <a:pt x="678" y="71681"/>
                  </a:lnTo>
                  <a:lnTo>
                    <a:pt x="694" y="71327"/>
                  </a:lnTo>
                  <a:lnTo>
                    <a:pt x="740" y="70938"/>
                  </a:lnTo>
                  <a:lnTo>
                    <a:pt x="860" y="70495"/>
                  </a:lnTo>
                  <a:lnTo>
                    <a:pt x="1034" y="70143"/>
                  </a:lnTo>
                  <a:lnTo>
                    <a:pt x="1282" y="69767"/>
                  </a:lnTo>
                  <a:lnTo>
                    <a:pt x="1623" y="69410"/>
                  </a:lnTo>
                  <a:lnTo>
                    <a:pt x="2348" y="68905"/>
                  </a:lnTo>
                  <a:lnTo>
                    <a:pt x="2903" y="68245"/>
                  </a:lnTo>
                  <a:lnTo>
                    <a:pt x="3008" y="67700"/>
                  </a:lnTo>
                  <a:lnTo>
                    <a:pt x="2769" y="67538"/>
                  </a:lnTo>
                  <a:lnTo>
                    <a:pt x="2572" y="67384"/>
                  </a:lnTo>
                  <a:lnTo>
                    <a:pt x="2381" y="67218"/>
                  </a:lnTo>
                  <a:lnTo>
                    <a:pt x="2198" y="67042"/>
                  </a:lnTo>
                  <a:lnTo>
                    <a:pt x="2026" y="66858"/>
                  </a:lnTo>
                  <a:lnTo>
                    <a:pt x="1908" y="66715"/>
                  </a:lnTo>
                  <a:lnTo>
                    <a:pt x="1771" y="66405"/>
                  </a:lnTo>
                  <a:lnTo>
                    <a:pt x="1576" y="66108"/>
                  </a:lnTo>
                  <a:lnTo>
                    <a:pt x="1349" y="65871"/>
                  </a:lnTo>
                  <a:lnTo>
                    <a:pt x="1131" y="65720"/>
                  </a:lnTo>
                  <a:lnTo>
                    <a:pt x="926" y="65549"/>
                  </a:lnTo>
                  <a:lnTo>
                    <a:pt x="758" y="65386"/>
                  </a:lnTo>
                  <a:lnTo>
                    <a:pt x="557" y="65156"/>
                  </a:lnTo>
                  <a:lnTo>
                    <a:pt x="450" y="64987"/>
                  </a:lnTo>
                  <a:lnTo>
                    <a:pt x="361" y="64805"/>
                  </a:lnTo>
                  <a:lnTo>
                    <a:pt x="296" y="64616"/>
                  </a:lnTo>
                  <a:lnTo>
                    <a:pt x="27" y="62234"/>
                  </a:lnTo>
                  <a:lnTo>
                    <a:pt x="21" y="61783"/>
                  </a:lnTo>
                  <a:lnTo>
                    <a:pt x="0" y="59878"/>
                  </a:lnTo>
                  <a:lnTo>
                    <a:pt x="132" y="58671"/>
                  </a:lnTo>
                  <a:lnTo>
                    <a:pt x="364" y="56495"/>
                  </a:lnTo>
                  <a:lnTo>
                    <a:pt x="458" y="55453"/>
                  </a:lnTo>
                  <a:lnTo>
                    <a:pt x="480" y="55296"/>
                  </a:lnTo>
                  <a:lnTo>
                    <a:pt x="678" y="54713"/>
                  </a:lnTo>
                  <a:lnTo>
                    <a:pt x="1053" y="52560"/>
                  </a:lnTo>
                  <a:lnTo>
                    <a:pt x="1318" y="50829"/>
                  </a:lnTo>
                  <a:lnTo>
                    <a:pt x="1339" y="49176"/>
                  </a:lnTo>
                  <a:lnTo>
                    <a:pt x="1434" y="48528"/>
                  </a:lnTo>
                  <a:lnTo>
                    <a:pt x="1446" y="47218"/>
                  </a:lnTo>
                  <a:lnTo>
                    <a:pt x="1486" y="46903"/>
                  </a:lnTo>
                  <a:lnTo>
                    <a:pt x="1755" y="44625"/>
                  </a:lnTo>
                  <a:lnTo>
                    <a:pt x="2005" y="42510"/>
                  </a:lnTo>
                  <a:lnTo>
                    <a:pt x="2515" y="38202"/>
                  </a:lnTo>
                  <a:lnTo>
                    <a:pt x="2631" y="37383"/>
                  </a:lnTo>
                  <a:lnTo>
                    <a:pt x="2697" y="36915"/>
                  </a:lnTo>
                  <a:lnTo>
                    <a:pt x="2808" y="36286"/>
                  </a:lnTo>
                  <a:lnTo>
                    <a:pt x="2864" y="35999"/>
                  </a:lnTo>
                  <a:lnTo>
                    <a:pt x="2907" y="35781"/>
                  </a:lnTo>
                  <a:lnTo>
                    <a:pt x="3267" y="33823"/>
                  </a:lnTo>
                  <a:lnTo>
                    <a:pt x="3374" y="33208"/>
                  </a:lnTo>
                  <a:lnTo>
                    <a:pt x="3679" y="32040"/>
                  </a:lnTo>
                  <a:lnTo>
                    <a:pt x="3737" y="31757"/>
                  </a:lnTo>
                  <a:lnTo>
                    <a:pt x="3818" y="31368"/>
                  </a:lnTo>
                  <a:lnTo>
                    <a:pt x="4091" y="30134"/>
                  </a:lnTo>
                  <a:lnTo>
                    <a:pt x="4221" y="29519"/>
                  </a:lnTo>
                  <a:lnTo>
                    <a:pt x="4341" y="29030"/>
                  </a:lnTo>
                  <a:lnTo>
                    <a:pt x="4431" y="28689"/>
                  </a:lnTo>
                  <a:lnTo>
                    <a:pt x="4772" y="27618"/>
                  </a:lnTo>
                  <a:lnTo>
                    <a:pt x="4875" y="27323"/>
                  </a:lnTo>
                  <a:lnTo>
                    <a:pt x="5183" y="26460"/>
                  </a:lnTo>
                  <a:lnTo>
                    <a:pt x="5286" y="26188"/>
                  </a:lnTo>
                  <a:lnTo>
                    <a:pt x="5397" y="25912"/>
                  </a:lnTo>
                  <a:lnTo>
                    <a:pt x="5667" y="25164"/>
                  </a:lnTo>
                  <a:lnTo>
                    <a:pt x="5856" y="24835"/>
                  </a:lnTo>
                  <a:lnTo>
                    <a:pt x="6501" y="23606"/>
                  </a:lnTo>
                  <a:lnTo>
                    <a:pt x="7423" y="22271"/>
                  </a:lnTo>
                  <a:lnTo>
                    <a:pt x="9622" y="19141"/>
                  </a:lnTo>
                  <a:lnTo>
                    <a:pt x="10978" y="16723"/>
                  </a:lnTo>
                  <a:lnTo>
                    <a:pt x="12550" y="14270"/>
                  </a:lnTo>
                  <a:lnTo>
                    <a:pt x="13144" y="13065"/>
                  </a:lnTo>
                  <a:lnTo>
                    <a:pt x="13949" y="10422"/>
                  </a:lnTo>
                  <a:lnTo>
                    <a:pt x="14181" y="9115"/>
                  </a:lnTo>
                  <a:lnTo>
                    <a:pt x="14548" y="7594"/>
                  </a:lnTo>
                  <a:lnTo>
                    <a:pt x="14605" y="5569"/>
                  </a:lnTo>
                  <a:lnTo>
                    <a:pt x="14180" y="3490"/>
                  </a:lnTo>
                  <a:lnTo>
                    <a:pt x="13807" y="1782"/>
                  </a:lnTo>
                  <a:lnTo>
                    <a:pt x="13105" y="0"/>
                  </a:lnTo>
                  <a:lnTo>
                    <a:pt x="17664" y="772"/>
                  </a:lnTo>
                  <a:lnTo>
                    <a:pt x="19229" y="1035"/>
                  </a:lnTo>
                  <a:lnTo>
                    <a:pt x="24466" y="1914"/>
                  </a:lnTo>
                  <a:lnTo>
                    <a:pt x="24403" y="2300"/>
                  </a:lnTo>
                  <a:lnTo>
                    <a:pt x="25203" y="2693"/>
                  </a:lnTo>
                  <a:lnTo>
                    <a:pt x="25586" y="2881"/>
                  </a:lnTo>
                  <a:lnTo>
                    <a:pt x="31836" y="5568"/>
                  </a:lnTo>
                  <a:lnTo>
                    <a:pt x="34301" y="6654"/>
                  </a:lnTo>
                  <a:lnTo>
                    <a:pt x="33865" y="8775"/>
                  </a:lnTo>
                  <a:lnTo>
                    <a:pt x="36232" y="9466"/>
                  </a:lnTo>
                  <a:lnTo>
                    <a:pt x="38987" y="10270"/>
                  </a:lnTo>
                  <a:lnTo>
                    <a:pt x="41404" y="10979"/>
                  </a:lnTo>
                  <a:lnTo>
                    <a:pt x="43849" y="11703"/>
                  </a:lnTo>
                  <a:lnTo>
                    <a:pt x="44523" y="9318"/>
                  </a:lnTo>
                  <a:lnTo>
                    <a:pt x="46517" y="9849"/>
                  </a:lnTo>
                  <a:lnTo>
                    <a:pt x="48637" y="10506"/>
                  </a:lnTo>
                  <a:lnTo>
                    <a:pt x="49386" y="10725"/>
                  </a:lnTo>
                  <a:lnTo>
                    <a:pt x="50585" y="11068"/>
                  </a:lnTo>
                  <a:lnTo>
                    <a:pt x="50984" y="11209"/>
                  </a:lnTo>
                  <a:lnTo>
                    <a:pt x="51369" y="11345"/>
                  </a:lnTo>
                  <a:lnTo>
                    <a:pt x="53028" y="12012"/>
                  </a:lnTo>
                  <a:lnTo>
                    <a:pt x="53249" y="12112"/>
                  </a:lnTo>
                  <a:lnTo>
                    <a:pt x="53405" y="12214"/>
                  </a:lnTo>
                  <a:lnTo>
                    <a:pt x="54847" y="15580"/>
                  </a:lnTo>
                  <a:lnTo>
                    <a:pt x="53600" y="16165"/>
                  </a:lnTo>
                  <a:lnTo>
                    <a:pt x="53074" y="16379"/>
                  </a:lnTo>
                  <a:lnTo>
                    <a:pt x="52367" y="16702"/>
                  </a:lnTo>
                  <a:lnTo>
                    <a:pt x="52283" y="17330"/>
                  </a:lnTo>
                  <a:lnTo>
                    <a:pt x="52029" y="19152"/>
                  </a:lnTo>
                  <a:lnTo>
                    <a:pt x="51983" y="19469"/>
                  </a:lnTo>
                  <a:lnTo>
                    <a:pt x="50526" y="20179"/>
                  </a:lnTo>
                  <a:lnTo>
                    <a:pt x="50180" y="20442"/>
                  </a:lnTo>
                  <a:lnTo>
                    <a:pt x="52254" y="22245"/>
                  </a:lnTo>
                  <a:lnTo>
                    <a:pt x="51143" y="23536"/>
                  </a:lnTo>
                  <a:lnTo>
                    <a:pt x="49545" y="23334"/>
                  </a:lnTo>
                  <a:lnTo>
                    <a:pt x="46346" y="22808"/>
                  </a:lnTo>
                  <a:lnTo>
                    <a:pt x="45886" y="22738"/>
                  </a:lnTo>
                  <a:lnTo>
                    <a:pt x="46094" y="23207"/>
                  </a:lnTo>
                  <a:lnTo>
                    <a:pt x="45672" y="26778"/>
                  </a:lnTo>
                  <a:lnTo>
                    <a:pt x="45562" y="27103"/>
                  </a:lnTo>
                  <a:lnTo>
                    <a:pt x="45455" y="27828"/>
                  </a:lnTo>
                  <a:lnTo>
                    <a:pt x="45344" y="28547"/>
                  </a:lnTo>
                  <a:lnTo>
                    <a:pt x="45241" y="29253"/>
                  </a:lnTo>
                  <a:lnTo>
                    <a:pt x="45914" y="29348"/>
                  </a:lnTo>
                  <a:lnTo>
                    <a:pt x="46599" y="29453"/>
                  </a:lnTo>
                  <a:lnTo>
                    <a:pt x="47257" y="29546"/>
                  </a:lnTo>
                  <a:lnTo>
                    <a:pt x="47929" y="29648"/>
                  </a:lnTo>
                  <a:lnTo>
                    <a:pt x="48598" y="29743"/>
                  </a:lnTo>
                  <a:lnTo>
                    <a:pt x="48269" y="31902"/>
                  </a:lnTo>
                  <a:lnTo>
                    <a:pt x="48173" y="32325"/>
                  </a:lnTo>
                  <a:lnTo>
                    <a:pt x="47382" y="32207"/>
                  </a:lnTo>
                  <a:lnTo>
                    <a:pt x="47003" y="34775"/>
                  </a:lnTo>
                  <a:lnTo>
                    <a:pt x="46619" y="37481"/>
                  </a:lnTo>
                  <a:lnTo>
                    <a:pt x="46440" y="38578"/>
                  </a:lnTo>
                  <a:lnTo>
                    <a:pt x="48499" y="38364"/>
                  </a:lnTo>
                  <a:lnTo>
                    <a:pt x="48887" y="38302"/>
                  </a:lnTo>
                  <a:lnTo>
                    <a:pt x="48796" y="39817"/>
                  </a:lnTo>
                  <a:lnTo>
                    <a:pt x="50110" y="39679"/>
                  </a:lnTo>
                  <a:lnTo>
                    <a:pt x="49983" y="41714"/>
                  </a:lnTo>
                  <a:lnTo>
                    <a:pt x="50759" y="41790"/>
                  </a:lnTo>
                  <a:lnTo>
                    <a:pt x="50684" y="43105"/>
                  </a:lnTo>
                  <a:lnTo>
                    <a:pt x="49900" y="43029"/>
                  </a:lnTo>
                  <a:lnTo>
                    <a:pt x="49829" y="44254"/>
                  </a:lnTo>
                  <a:lnTo>
                    <a:pt x="48903" y="44306"/>
                  </a:lnTo>
                  <a:lnTo>
                    <a:pt x="48202" y="44635"/>
                  </a:lnTo>
                  <a:lnTo>
                    <a:pt x="48036" y="44259"/>
                  </a:lnTo>
                  <a:lnTo>
                    <a:pt x="47786" y="44383"/>
                  </a:lnTo>
                  <a:lnTo>
                    <a:pt x="47248" y="44907"/>
                  </a:lnTo>
                  <a:lnTo>
                    <a:pt x="46903" y="44990"/>
                  </a:lnTo>
                  <a:lnTo>
                    <a:pt x="46866" y="45329"/>
                  </a:lnTo>
                  <a:lnTo>
                    <a:pt x="46748" y="45555"/>
                  </a:lnTo>
                  <a:lnTo>
                    <a:pt x="46517" y="45840"/>
                  </a:lnTo>
                  <a:lnTo>
                    <a:pt x="46418" y="46076"/>
                  </a:lnTo>
                  <a:lnTo>
                    <a:pt x="46378" y="46350"/>
                  </a:lnTo>
                  <a:lnTo>
                    <a:pt x="46397" y="46644"/>
                  </a:lnTo>
                  <a:lnTo>
                    <a:pt x="49048" y="46151"/>
                  </a:lnTo>
                  <a:lnTo>
                    <a:pt x="51881" y="45493"/>
                  </a:lnTo>
                  <a:lnTo>
                    <a:pt x="51954" y="45867"/>
                  </a:lnTo>
                  <a:lnTo>
                    <a:pt x="52351" y="46701"/>
                  </a:lnTo>
                  <a:lnTo>
                    <a:pt x="52846" y="47757"/>
                  </a:lnTo>
                  <a:lnTo>
                    <a:pt x="53372" y="47546"/>
                  </a:lnTo>
                  <a:lnTo>
                    <a:pt x="53886" y="47522"/>
                  </a:lnTo>
                  <a:lnTo>
                    <a:pt x="54635" y="47380"/>
                  </a:lnTo>
                  <a:lnTo>
                    <a:pt x="54919" y="48934"/>
                  </a:lnTo>
                  <a:lnTo>
                    <a:pt x="53521" y="49179"/>
                  </a:lnTo>
                  <a:lnTo>
                    <a:pt x="53981" y="50150"/>
                  </a:lnTo>
                  <a:lnTo>
                    <a:pt x="54218" y="50636"/>
                  </a:lnTo>
                  <a:lnTo>
                    <a:pt x="54435" y="51109"/>
                  </a:lnTo>
                  <a:lnTo>
                    <a:pt x="54734" y="51720"/>
                  </a:lnTo>
                  <a:lnTo>
                    <a:pt x="54951" y="52175"/>
                  </a:lnTo>
                  <a:lnTo>
                    <a:pt x="56117" y="51967"/>
                  </a:lnTo>
                  <a:lnTo>
                    <a:pt x="56058" y="52453"/>
                  </a:lnTo>
                  <a:lnTo>
                    <a:pt x="57548" y="52212"/>
                  </a:lnTo>
                  <a:lnTo>
                    <a:pt x="58436" y="52039"/>
                  </a:lnTo>
                  <a:lnTo>
                    <a:pt x="58243" y="53283"/>
                  </a:lnTo>
                  <a:lnTo>
                    <a:pt x="57510" y="53447"/>
                  </a:lnTo>
                  <a:lnTo>
                    <a:pt x="55988" y="53632"/>
                  </a:lnTo>
                  <a:lnTo>
                    <a:pt x="54479" y="53785"/>
                  </a:lnTo>
                  <a:lnTo>
                    <a:pt x="53475" y="53903"/>
                  </a:lnTo>
                  <a:lnTo>
                    <a:pt x="53443" y="54094"/>
                  </a:lnTo>
                  <a:lnTo>
                    <a:pt x="53800" y="54466"/>
                  </a:lnTo>
                  <a:lnTo>
                    <a:pt x="54156" y="55352"/>
                  </a:lnTo>
                  <a:lnTo>
                    <a:pt x="54082" y="55622"/>
                  </a:lnTo>
                  <a:lnTo>
                    <a:pt x="53409" y="56067"/>
                  </a:lnTo>
                  <a:lnTo>
                    <a:pt x="53363" y="56237"/>
                  </a:lnTo>
                  <a:lnTo>
                    <a:pt x="53096" y="57615"/>
                  </a:lnTo>
                  <a:lnTo>
                    <a:pt x="53075" y="59012"/>
                  </a:lnTo>
                  <a:lnTo>
                    <a:pt x="53092" y="60080"/>
                  </a:lnTo>
                  <a:lnTo>
                    <a:pt x="53025" y="60406"/>
                  </a:lnTo>
                  <a:lnTo>
                    <a:pt x="52328" y="62705"/>
                  </a:lnTo>
                  <a:lnTo>
                    <a:pt x="52307" y="62938"/>
                  </a:lnTo>
                  <a:lnTo>
                    <a:pt x="52062" y="64214"/>
                  </a:lnTo>
                  <a:lnTo>
                    <a:pt x="51984" y="64574"/>
                  </a:lnTo>
                  <a:lnTo>
                    <a:pt x="51962" y="64713"/>
                  </a:lnTo>
                  <a:lnTo>
                    <a:pt x="51935" y="64851"/>
                  </a:lnTo>
                  <a:lnTo>
                    <a:pt x="51882" y="65070"/>
                  </a:lnTo>
                  <a:lnTo>
                    <a:pt x="51837" y="65451"/>
                  </a:lnTo>
                  <a:lnTo>
                    <a:pt x="51841" y="65704"/>
                  </a:lnTo>
                  <a:lnTo>
                    <a:pt x="51864" y="65859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4" name="pg184"/>
            <p:cNvSpPr/>
            <p:nvPr/>
          </p:nvSpPr>
          <p:spPr>
            <a:xfrm>
              <a:off x="6439205" y="4461531"/>
              <a:ext cx="59333" cy="104945"/>
            </a:xfrm>
            <a:custGeom>
              <a:avLst/>
              <a:gdLst/>
              <a:ahLst/>
              <a:cxnLst/>
              <a:rect l="0" t="0" r="0" b="0"/>
              <a:pathLst>
                <a:path w="59333" h="104945">
                  <a:moveTo>
                    <a:pt x="612" y="62966"/>
                  </a:moveTo>
                  <a:lnTo>
                    <a:pt x="748" y="62659"/>
                  </a:lnTo>
                  <a:lnTo>
                    <a:pt x="1242" y="62035"/>
                  </a:lnTo>
                  <a:lnTo>
                    <a:pt x="1052" y="61725"/>
                  </a:lnTo>
                  <a:lnTo>
                    <a:pt x="676" y="61124"/>
                  </a:lnTo>
                  <a:lnTo>
                    <a:pt x="645" y="60834"/>
                  </a:lnTo>
                  <a:lnTo>
                    <a:pt x="387" y="60719"/>
                  </a:lnTo>
                  <a:lnTo>
                    <a:pt x="0" y="60014"/>
                  </a:lnTo>
                  <a:lnTo>
                    <a:pt x="741" y="58209"/>
                  </a:lnTo>
                  <a:lnTo>
                    <a:pt x="956" y="57617"/>
                  </a:lnTo>
                  <a:lnTo>
                    <a:pt x="1218" y="58059"/>
                  </a:lnTo>
                  <a:lnTo>
                    <a:pt x="1336" y="57748"/>
                  </a:lnTo>
                  <a:lnTo>
                    <a:pt x="1474" y="57597"/>
                  </a:lnTo>
                  <a:lnTo>
                    <a:pt x="1792" y="56359"/>
                  </a:lnTo>
                  <a:lnTo>
                    <a:pt x="3002" y="56527"/>
                  </a:lnTo>
                  <a:lnTo>
                    <a:pt x="3324" y="56535"/>
                  </a:lnTo>
                  <a:lnTo>
                    <a:pt x="3721" y="54719"/>
                  </a:lnTo>
                  <a:lnTo>
                    <a:pt x="3813" y="54181"/>
                  </a:lnTo>
                  <a:lnTo>
                    <a:pt x="4014" y="53467"/>
                  </a:lnTo>
                  <a:lnTo>
                    <a:pt x="4322" y="53619"/>
                  </a:lnTo>
                  <a:lnTo>
                    <a:pt x="5918" y="53962"/>
                  </a:lnTo>
                  <a:lnTo>
                    <a:pt x="6062" y="54020"/>
                  </a:lnTo>
                  <a:lnTo>
                    <a:pt x="6947" y="49821"/>
                  </a:lnTo>
                  <a:lnTo>
                    <a:pt x="7065" y="49182"/>
                  </a:lnTo>
                  <a:lnTo>
                    <a:pt x="7503" y="47161"/>
                  </a:lnTo>
                  <a:lnTo>
                    <a:pt x="6998" y="44760"/>
                  </a:lnTo>
                  <a:lnTo>
                    <a:pt x="7517" y="44532"/>
                  </a:lnTo>
                  <a:lnTo>
                    <a:pt x="8621" y="44055"/>
                  </a:lnTo>
                  <a:lnTo>
                    <a:pt x="8925" y="43988"/>
                  </a:lnTo>
                  <a:lnTo>
                    <a:pt x="8625" y="42668"/>
                  </a:lnTo>
                  <a:lnTo>
                    <a:pt x="8930" y="42597"/>
                  </a:lnTo>
                  <a:lnTo>
                    <a:pt x="8998" y="42468"/>
                  </a:lnTo>
                  <a:lnTo>
                    <a:pt x="9635" y="41367"/>
                  </a:lnTo>
                  <a:lnTo>
                    <a:pt x="10260" y="41210"/>
                  </a:lnTo>
                  <a:lnTo>
                    <a:pt x="10221" y="41024"/>
                  </a:lnTo>
                  <a:lnTo>
                    <a:pt x="11270" y="40877"/>
                  </a:lnTo>
                  <a:lnTo>
                    <a:pt x="12446" y="40710"/>
                  </a:lnTo>
                  <a:lnTo>
                    <a:pt x="13712" y="40529"/>
                  </a:lnTo>
                  <a:lnTo>
                    <a:pt x="14405" y="40419"/>
                  </a:lnTo>
                  <a:lnTo>
                    <a:pt x="13332" y="35797"/>
                  </a:lnTo>
                  <a:lnTo>
                    <a:pt x="13160" y="35013"/>
                  </a:lnTo>
                  <a:lnTo>
                    <a:pt x="15093" y="34722"/>
                  </a:lnTo>
                  <a:lnTo>
                    <a:pt x="14584" y="32509"/>
                  </a:lnTo>
                  <a:lnTo>
                    <a:pt x="11516" y="33025"/>
                  </a:lnTo>
                  <a:lnTo>
                    <a:pt x="11396" y="32571"/>
                  </a:lnTo>
                  <a:lnTo>
                    <a:pt x="10989" y="30860"/>
                  </a:lnTo>
                  <a:lnTo>
                    <a:pt x="10483" y="28708"/>
                  </a:lnTo>
                  <a:lnTo>
                    <a:pt x="14628" y="27726"/>
                  </a:lnTo>
                  <a:lnTo>
                    <a:pt x="20380" y="26294"/>
                  </a:lnTo>
                  <a:lnTo>
                    <a:pt x="19990" y="24384"/>
                  </a:lnTo>
                  <a:lnTo>
                    <a:pt x="19781" y="23421"/>
                  </a:lnTo>
                  <a:lnTo>
                    <a:pt x="19207" y="21943"/>
                  </a:lnTo>
                  <a:lnTo>
                    <a:pt x="18269" y="19506"/>
                  </a:lnTo>
                  <a:lnTo>
                    <a:pt x="17766" y="18179"/>
                  </a:lnTo>
                  <a:lnTo>
                    <a:pt x="17584" y="17762"/>
                  </a:lnTo>
                  <a:lnTo>
                    <a:pt x="15106" y="18391"/>
                  </a:lnTo>
                  <a:lnTo>
                    <a:pt x="14939" y="17932"/>
                  </a:lnTo>
                  <a:lnTo>
                    <a:pt x="13570" y="15930"/>
                  </a:lnTo>
                  <a:lnTo>
                    <a:pt x="12932" y="14990"/>
                  </a:lnTo>
                  <a:lnTo>
                    <a:pt x="12481" y="14334"/>
                  </a:lnTo>
                  <a:lnTo>
                    <a:pt x="12069" y="13714"/>
                  </a:lnTo>
                  <a:lnTo>
                    <a:pt x="13839" y="12656"/>
                  </a:lnTo>
                  <a:lnTo>
                    <a:pt x="14305" y="12334"/>
                  </a:lnTo>
                  <a:lnTo>
                    <a:pt x="16787" y="11237"/>
                  </a:lnTo>
                  <a:lnTo>
                    <a:pt x="16987" y="11268"/>
                  </a:lnTo>
                  <a:lnTo>
                    <a:pt x="17526" y="11351"/>
                  </a:lnTo>
                  <a:lnTo>
                    <a:pt x="17562" y="11094"/>
                  </a:lnTo>
                  <a:lnTo>
                    <a:pt x="17930" y="9183"/>
                  </a:lnTo>
                  <a:lnTo>
                    <a:pt x="17152" y="9073"/>
                  </a:lnTo>
                  <a:lnTo>
                    <a:pt x="16642" y="8997"/>
                  </a:lnTo>
                  <a:lnTo>
                    <a:pt x="16934" y="7385"/>
                  </a:lnTo>
                  <a:lnTo>
                    <a:pt x="17017" y="6960"/>
                  </a:lnTo>
                  <a:lnTo>
                    <a:pt x="22800" y="8030"/>
                  </a:lnTo>
                  <a:lnTo>
                    <a:pt x="24888" y="8394"/>
                  </a:lnTo>
                  <a:lnTo>
                    <a:pt x="24733" y="9234"/>
                  </a:lnTo>
                  <a:lnTo>
                    <a:pt x="26451" y="9521"/>
                  </a:lnTo>
                  <a:lnTo>
                    <a:pt x="26839" y="7403"/>
                  </a:lnTo>
                  <a:lnTo>
                    <a:pt x="27262" y="7471"/>
                  </a:lnTo>
                  <a:lnTo>
                    <a:pt x="27319" y="7122"/>
                  </a:lnTo>
                  <a:lnTo>
                    <a:pt x="27492" y="6318"/>
                  </a:lnTo>
                  <a:lnTo>
                    <a:pt x="27627" y="5713"/>
                  </a:lnTo>
                  <a:lnTo>
                    <a:pt x="27651" y="5561"/>
                  </a:lnTo>
                  <a:lnTo>
                    <a:pt x="27932" y="4008"/>
                  </a:lnTo>
                  <a:lnTo>
                    <a:pt x="28019" y="3578"/>
                  </a:lnTo>
                  <a:lnTo>
                    <a:pt x="28126" y="2992"/>
                  </a:lnTo>
                  <a:lnTo>
                    <a:pt x="28177" y="2730"/>
                  </a:lnTo>
                  <a:lnTo>
                    <a:pt x="28284" y="2135"/>
                  </a:lnTo>
                  <a:lnTo>
                    <a:pt x="27385" y="1972"/>
                  </a:lnTo>
                  <a:lnTo>
                    <a:pt x="27753" y="0"/>
                  </a:lnTo>
                  <a:lnTo>
                    <a:pt x="29423" y="274"/>
                  </a:lnTo>
                  <a:lnTo>
                    <a:pt x="32129" y="796"/>
                  </a:lnTo>
                  <a:lnTo>
                    <a:pt x="35623" y="1424"/>
                  </a:lnTo>
                  <a:lnTo>
                    <a:pt x="36648" y="1613"/>
                  </a:lnTo>
                  <a:lnTo>
                    <a:pt x="42144" y="2621"/>
                  </a:lnTo>
                  <a:lnTo>
                    <a:pt x="43921" y="2948"/>
                  </a:lnTo>
                  <a:lnTo>
                    <a:pt x="44053" y="2972"/>
                  </a:lnTo>
                  <a:lnTo>
                    <a:pt x="44204" y="3055"/>
                  </a:lnTo>
                  <a:lnTo>
                    <a:pt x="49963" y="4057"/>
                  </a:lnTo>
                  <a:lnTo>
                    <a:pt x="52499" y="4466"/>
                  </a:lnTo>
                  <a:lnTo>
                    <a:pt x="54516" y="4745"/>
                  </a:lnTo>
                  <a:lnTo>
                    <a:pt x="59333" y="5801"/>
                  </a:lnTo>
                  <a:lnTo>
                    <a:pt x="58528" y="8444"/>
                  </a:lnTo>
                  <a:lnTo>
                    <a:pt x="57934" y="9649"/>
                  </a:lnTo>
                  <a:lnTo>
                    <a:pt x="56362" y="12102"/>
                  </a:lnTo>
                  <a:lnTo>
                    <a:pt x="55006" y="14520"/>
                  </a:lnTo>
                  <a:lnTo>
                    <a:pt x="52808" y="17650"/>
                  </a:lnTo>
                  <a:lnTo>
                    <a:pt x="51886" y="18985"/>
                  </a:lnTo>
                  <a:lnTo>
                    <a:pt x="51240" y="20214"/>
                  </a:lnTo>
                  <a:lnTo>
                    <a:pt x="51051" y="20543"/>
                  </a:lnTo>
                  <a:lnTo>
                    <a:pt x="50781" y="21291"/>
                  </a:lnTo>
                  <a:lnTo>
                    <a:pt x="50670" y="21567"/>
                  </a:lnTo>
                  <a:lnTo>
                    <a:pt x="50567" y="21839"/>
                  </a:lnTo>
                  <a:lnTo>
                    <a:pt x="50259" y="22702"/>
                  </a:lnTo>
                  <a:lnTo>
                    <a:pt x="50156" y="22997"/>
                  </a:lnTo>
                  <a:lnTo>
                    <a:pt x="49815" y="24068"/>
                  </a:lnTo>
                  <a:lnTo>
                    <a:pt x="49725" y="24409"/>
                  </a:lnTo>
                  <a:lnTo>
                    <a:pt x="49605" y="24898"/>
                  </a:lnTo>
                  <a:lnTo>
                    <a:pt x="49475" y="25513"/>
                  </a:lnTo>
                  <a:lnTo>
                    <a:pt x="49202" y="26747"/>
                  </a:lnTo>
                  <a:lnTo>
                    <a:pt x="49121" y="27136"/>
                  </a:lnTo>
                  <a:lnTo>
                    <a:pt x="49063" y="27419"/>
                  </a:lnTo>
                  <a:lnTo>
                    <a:pt x="48758" y="28587"/>
                  </a:lnTo>
                  <a:lnTo>
                    <a:pt x="48651" y="29202"/>
                  </a:lnTo>
                  <a:lnTo>
                    <a:pt x="48291" y="31160"/>
                  </a:lnTo>
                  <a:lnTo>
                    <a:pt x="48248" y="31378"/>
                  </a:lnTo>
                  <a:lnTo>
                    <a:pt x="48192" y="31665"/>
                  </a:lnTo>
                  <a:lnTo>
                    <a:pt x="48081" y="32294"/>
                  </a:lnTo>
                  <a:lnTo>
                    <a:pt x="48015" y="32762"/>
                  </a:lnTo>
                  <a:lnTo>
                    <a:pt x="47899" y="33581"/>
                  </a:lnTo>
                  <a:lnTo>
                    <a:pt x="47389" y="37889"/>
                  </a:lnTo>
                  <a:lnTo>
                    <a:pt x="47139" y="40004"/>
                  </a:lnTo>
                  <a:lnTo>
                    <a:pt x="46870" y="42282"/>
                  </a:lnTo>
                  <a:lnTo>
                    <a:pt x="46830" y="42597"/>
                  </a:lnTo>
                  <a:lnTo>
                    <a:pt x="46819" y="43907"/>
                  </a:lnTo>
                  <a:lnTo>
                    <a:pt x="46723" y="44555"/>
                  </a:lnTo>
                  <a:lnTo>
                    <a:pt x="46702" y="46208"/>
                  </a:lnTo>
                  <a:lnTo>
                    <a:pt x="46437" y="47939"/>
                  </a:lnTo>
                  <a:lnTo>
                    <a:pt x="46062" y="50092"/>
                  </a:lnTo>
                  <a:lnTo>
                    <a:pt x="45864" y="50675"/>
                  </a:lnTo>
                  <a:lnTo>
                    <a:pt x="45842" y="50832"/>
                  </a:lnTo>
                  <a:lnTo>
                    <a:pt x="45749" y="51874"/>
                  </a:lnTo>
                  <a:lnTo>
                    <a:pt x="45517" y="54050"/>
                  </a:lnTo>
                  <a:lnTo>
                    <a:pt x="45384" y="55257"/>
                  </a:lnTo>
                  <a:lnTo>
                    <a:pt x="45405" y="57162"/>
                  </a:lnTo>
                  <a:lnTo>
                    <a:pt x="45411" y="57613"/>
                  </a:lnTo>
                  <a:lnTo>
                    <a:pt x="45680" y="59995"/>
                  </a:lnTo>
                  <a:lnTo>
                    <a:pt x="45746" y="60184"/>
                  </a:lnTo>
                  <a:lnTo>
                    <a:pt x="45834" y="60366"/>
                  </a:lnTo>
                  <a:lnTo>
                    <a:pt x="46005" y="60614"/>
                  </a:lnTo>
                  <a:lnTo>
                    <a:pt x="46142" y="60765"/>
                  </a:lnTo>
                  <a:lnTo>
                    <a:pt x="46310" y="60928"/>
                  </a:lnTo>
                  <a:lnTo>
                    <a:pt x="46515" y="61099"/>
                  </a:lnTo>
                  <a:lnTo>
                    <a:pt x="46733" y="61250"/>
                  </a:lnTo>
                  <a:lnTo>
                    <a:pt x="46960" y="61487"/>
                  </a:lnTo>
                  <a:lnTo>
                    <a:pt x="47155" y="61784"/>
                  </a:lnTo>
                  <a:lnTo>
                    <a:pt x="47292" y="62094"/>
                  </a:lnTo>
                  <a:lnTo>
                    <a:pt x="47410" y="62237"/>
                  </a:lnTo>
                  <a:lnTo>
                    <a:pt x="47583" y="62421"/>
                  </a:lnTo>
                  <a:lnTo>
                    <a:pt x="47765" y="62597"/>
                  </a:lnTo>
                  <a:lnTo>
                    <a:pt x="47956" y="62763"/>
                  </a:lnTo>
                  <a:lnTo>
                    <a:pt x="48153" y="62917"/>
                  </a:lnTo>
                  <a:lnTo>
                    <a:pt x="48392" y="63079"/>
                  </a:lnTo>
                  <a:lnTo>
                    <a:pt x="48287" y="63624"/>
                  </a:lnTo>
                  <a:lnTo>
                    <a:pt x="47732" y="64284"/>
                  </a:lnTo>
                  <a:lnTo>
                    <a:pt x="47007" y="64789"/>
                  </a:lnTo>
                  <a:lnTo>
                    <a:pt x="46666" y="65146"/>
                  </a:lnTo>
                  <a:lnTo>
                    <a:pt x="46418" y="65522"/>
                  </a:lnTo>
                  <a:lnTo>
                    <a:pt x="46244" y="65874"/>
                  </a:lnTo>
                  <a:lnTo>
                    <a:pt x="46124" y="66317"/>
                  </a:lnTo>
                  <a:lnTo>
                    <a:pt x="46078" y="66706"/>
                  </a:lnTo>
                  <a:lnTo>
                    <a:pt x="46062" y="67060"/>
                  </a:lnTo>
                  <a:lnTo>
                    <a:pt x="46119" y="67533"/>
                  </a:lnTo>
                  <a:lnTo>
                    <a:pt x="46250" y="67991"/>
                  </a:lnTo>
                  <a:lnTo>
                    <a:pt x="46359" y="68766"/>
                  </a:lnTo>
                  <a:lnTo>
                    <a:pt x="46619" y="69889"/>
                  </a:lnTo>
                  <a:lnTo>
                    <a:pt x="46890" y="71013"/>
                  </a:lnTo>
                  <a:lnTo>
                    <a:pt x="47491" y="72227"/>
                  </a:lnTo>
                  <a:lnTo>
                    <a:pt x="49871" y="78707"/>
                  </a:lnTo>
                  <a:lnTo>
                    <a:pt x="50385" y="78617"/>
                  </a:lnTo>
                  <a:lnTo>
                    <a:pt x="50526" y="79359"/>
                  </a:lnTo>
                  <a:lnTo>
                    <a:pt x="50945" y="81455"/>
                  </a:lnTo>
                  <a:lnTo>
                    <a:pt x="51516" y="84312"/>
                  </a:lnTo>
                  <a:lnTo>
                    <a:pt x="51983" y="87397"/>
                  </a:lnTo>
                  <a:lnTo>
                    <a:pt x="52384" y="89649"/>
                  </a:lnTo>
                  <a:lnTo>
                    <a:pt x="51490" y="89745"/>
                  </a:lnTo>
                  <a:lnTo>
                    <a:pt x="51581" y="90369"/>
                  </a:lnTo>
                  <a:lnTo>
                    <a:pt x="51651" y="91162"/>
                  </a:lnTo>
                  <a:lnTo>
                    <a:pt x="51671" y="91649"/>
                  </a:lnTo>
                  <a:lnTo>
                    <a:pt x="51677" y="92137"/>
                  </a:lnTo>
                  <a:lnTo>
                    <a:pt x="51667" y="92737"/>
                  </a:lnTo>
                  <a:lnTo>
                    <a:pt x="51651" y="93114"/>
                  </a:lnTo>
                  <a:lnTo>
                    <a:pt x="51619" y="93600"/>
                  </a:lnTo>
                  <a:lnTo>
                    <a:pt x="51593" y="94184"/>
                  </a:lnTo>
                  <a:lnTo>
                    <a:pt x="51524" y="94848"/>
                  </a:lnTo>
                  <a:lnTo>
                    <a:pt x="51425" y="95513"/>
                  </a:lnTo>
                  <a:lnTo>
                    <a:pt x="51292" y="96174"/>
                  </a:lnTo>
                  <a:lnTo>
                    <a:pt x="51106" y="97230"/>
                  </a:lnTo>
                  <a:lnTo>
                    <a:pt x="50954" y="97895"/>
                  </a:lnTo>
                  <a:lnTo>
                    <a:pt x="50775" y="98555"/>
                  </a:lnTo>
                  <a:lnTo>
                    <a:pt x="50565" y="99204"/>
                  </a:lnTo>
                  <a:lnTo>
                    <a:pt x="50329" y="99840"/>
                  </a:lnTo>
                  <a:lnTo>
                    <a:pt x="50171" y="100204"/>
                  </a:lnTo>
                  <a:lnTo>
                    <a:pt x="49636" y="101272"/>
                  </a:lnTo>
                  <a:lnTo>
                    <a:pt x="49475" y="101636"/>
                  </a:lnTo>
                  <a:lnTo>
                    <a:pt x="49351" y="101949"/>
                  </a:lnTo>
                  <a:lnTo>
                    <a:pt x="48526" y="103509"/>
                  </a:lnTo>
                  <a:lnTo>
                    <a:pt x="48346" y="104418"/>
                  </a:lnTo>
                  <a:lnTo>
                    <a:pt x="47490" y="103588"/>
                  </a:lnTo>
                  <a:lnTo>
                    <a:pt x="47211" y="103277"/>
                  </a:lnTo>
                  <a:lnTo>
                    <a:pt x="45502" y="101118"/>
                  </a:lnTo>
                  <a:lnTo>
                    <a:pt x="45254" y="100816"/>
                  </a:lnTo>
                  <a:lnTo>
                    <a:pt x="45054" y="100559"/>
                  </a:lnTo>
                  <a:lnTo>
                    <a:pt x="44627" y="100057"/>
                  </a:lnTo>
                  <a:lnTo>
                    <a:pt x="44359" y="99715"/>
                  </a:lnTo>
                  <a:lnTo>
                    <a:pt x="43980" y="99451"/>
                  </a:lnTo>
                  <a:lnTo>
                    <a:pt x="43847" y="99313"/>
                  </a:lnTo>
                  <a:lnTo>
                    <a:pt x="43678" y="99097"/>
                  </a:lnTo>
                  <a:lnTo>
                    <a:pt x="43549" y="98943"/>
                  </a:lnTo>
                  <a:lnTo>
                    <a:pt x="43319" y="98689"/>
                  </a:lnTo>
                  <a:lnTo>
                    <a:pt x="43037" y="98388"/>
                  </a:lnTo>
                  <a:lnTo>
                    <a:pt x="42491" y="97800"/>
                  </a:lnTo>
                  <a:lnTo>
                    <a:pt x="41372" y="96792"/>
                  </a:lnTo>
                  <a:lnTo>
                    <a:pt x="40602" y="95957"/>
                  </a:lnTo>
                  <a:lnTo>
                    <a:pt x="40312" y="95453"/>
                  </a:lnTo>
                  <a:lnTo>
                    <a:pt x="40222" y="95152"/>
                  </a:lnTo>
                  <a:lnTo>
                    <a:pt x="40132" y="94787"/>
                  </a:lnTo>
                  <a:lnTo>
                    <a:pt x="39699" y="94948"/>
                  </a:lnTo>
                  <a:lnTo>
                    <a:pt x="38778" y="92408"/>
                  </a:lnTo>
                  <a:lnTo>
                    <a:pt x="39230" y="92243"/>
                  </a:lnTo>
                  <a:lnTo>
                    <a:pt x="39000" y="91993"/>
                  </a:lnTo>
                  <a:lnTo>
                    <a:pt x="38743" y="91387"/>
                  </a:lnTo>
                  <a:lnTo>
                    <a:pt x="38666" y="91186"/>
                  </a:lnTo>
                  <a:lnTo>
                    <a:pt x="38344" y="90446"/>
                  </a:lnTo>
                  <a:lnTo>
                    <a:pt x="38177" y="89841"/>
                  </a:lnTo>
                  <a:lnTo>
                    <a:pt x="38107" y="89288"/>
                  </a:lnTo>
                  <a:lnTo>
                    <a:pt x="38107" y="89064"/>
                  </a:lnTo>
                  <a:lnTo>
                    <a:pt x="38596" y="88000"/>
                  </a:lnTo>
                  <a:lnTo>
                    <a:pt x="38455" y="86497"/>
                  </a:lnTo>
                  <a:lnTo>
                    <a:pt x="38475" y="86275"/>
                  </a:lnTo>
                  <a:lnTo>
                    <a:pt x="38408" y="85635"/>
                  </a:lnTo>
                  <a:lnTo>
                    <a:pt x="38381" y="85347"/>
                  </a:lnTo>
                  <a:lnTo>
                    <a:pt x="38344" y="84800"/>
                  </a:lnTo>
                  <a:lnTo>
                    <a:pt x="38291" y="84115"/>
                  </a:lnTo>
                  <a:lnTo>
                    <a:pt x="38242" y="83266"/>
                  </a:lnTo>
                  <a:lnTo>
                    <a:pt x="38192" y="82297"/>
                  </a:lnTo>
                  <a:lnTo>
                    <a:pt x="38183" y="81937"/>
                  </a:lnTo>
                  <a:lnTo>
                    <a:pt x="38150" y="81633"/>
                  </a:lnTo>
                  <a:lnTo>
                    <a:pt x="38140" y="81298"/>
                  </a:lnTo>
                  <a:lnTo>
                    <a:pt x="38103" y="80942"/>
                  </a:lnTo>
                  <a:lnTo>
                    <a:pt x="38051" y="80183"/>
                  </a:lnTo>
                  <a:lnTo>
                    <a:pt x="38041" y="79964"/>
                  </a:lnTo>
                  <a:lnTo>
                    <a:pt x="38010" y="79643"/>
                  </a:lnTo>
                  <a:lnTo>
                    <a:pt x="37973" y="79158"/>
                  </a:lnTo>
                  <a:lnTo>
                    <a:pt x="37933" y="78918"/>
                  </a:lnTo>
                  <a:lnTo>
                    <a:pt x="37862" y="78649"/>
                  </a:lnTo>
                  <a:lnTo>
                    <a:pt x="37766" y="78422"/>
                  </a:lnTo>
                  <a:lnTo>
                    <a:pt x="37702" y="78234"/>
                  </a:lnTo>
                  <a:lnTo>
                    <a:pt x="37654" y="78033"/>
                  </a:lnTo>
                  <a:lnTo>
                    <a:pt x="37545" y="77790"/>
                  </a:lnTo>
                  <a:lnTo>
                    <a:pt x="37433" y="77559"/>
                  </a:lnTo>
                  <a:lnTo>
                    <a:pt x="37302" y="77269"/>
                  </a:lnTo>
                  <a:lnTo>
                    <a:pt x="37189" y="77055"/>
                  </a:lnTo>
                  <a:lnTo>
                    <a:pt x="36957" y="76707"/>
                  </a:lnTo>
                  <a:lnTo>
                    <a:pt x="36414" y="76119"/>
                  </a:lnTo>
                  <a:lnTo>
                    <a:pt x="35978" y="75728"/>
                  </a:lnTo>
                  <a:lnTo>
                    <a:pt x="35559" y="75315"/>
                  </a:lnTo>
                  <a:lnTo>
                    <a:pt x="35171" y="75049"/>
                  </a:lnTo>
                  <a:lnTo>
                    <a:pt x="34766" y="74826"/>
                  </a:lnTo>
                  <a:lnTo>
                    <a:pt x="34381" y="74569"/>
                  </a:lnTo>
                  <a:lnTo>
                    <a:pt x="33947" y="74404"/>
                  </a:lnTo>
                  <a:lnTo>
                    <a:pt x="33505" y="74287"/>
                  </a:lnTo>
                  <a:lnTo>
                    <a:pt x="33058" y="74217"/>
                  </a:lnTo>
                  <a:lnTo>
                    <a:pt x="32602" y="74168"/>
                  </a:lnTo>
                  <a:lnTo>
                    <a:pt x="31749" y="74131"/>
                  </a:lnTo>
                  <a:lnTo>
                    <a:pt x="30609" y="74127"/>
                  </a:lnTo>
                  <a:lnTo>
                    <a:pt x="30088" y="74065"/>
                  </a:lnTo>
                  <a:lnTo>
                    <a:pt x="29908" y="74060"/>
                  </a:lnTo>
                  <a:lnTo>
                    <a:pt x="29268" y="74249"/>
                  </a:lnTo>
                  <a:lnTo>
                    <a:pt x="29410" y="74976"/>
                  </a:lnTo>
                  <a:lnTo>
                    <a:pt x="29066" y="75089"/>
                  </a:lnTo>
                  <a:lnTo>
                    <a:pt x="28933" y="75140"/>
                  </a:lnTo>
                  <a:lnTo>
                    <a:pt x="28333" y="75457"/>
                  </a:lnTo>
                  <a:lnTo>
                    <a:pt x="28362" y="75813"/>
                  </a:lnTo>
                  <a:lnTo>
                    <a:pt x="28456" y="76571"/>
                  </a:lnTo>
                  <a:lnTo>
                    <a:pt x="28553" y="77680"/>
                  </a:lnTo>
                  <a:lnTo>
                    <a:pt x="28629" y="78259"/>
                  </a:lnTo>
                  <a:lnTo>
                    <a:pt x="28574" y="78587"/>
                  </a:lnTo>
                  <a:lnTo>
                    <a:pt x="28425" y="78779"/>
                  </a:lnTo>
                  <a:lnTo>
                    <a:pt x="28254" y="79199"/>
                  </a:lnTo>
                  <a:lnTo>
                    <a:pt x="27074" y="80376"/>
                  </a:lnTo>
                  <a:lnTo>
                    <a:pt x="26769" y="80863"/>
                  </a:lnTo>
                  <a:lnTo>
                    <a:pt x="26063" y="81954"/>
                  </a:lnTo>
                  <a:lnTo>
                    <a:pt x="26076" y="82527"/>
                  </a:lnTo>
                  <a:lnTo>
                    <a:pt x="26003" y="84418"/>
                  </a:lnTo>
                  <a:lnTo>
                    <a:pt x="26187" y="84432"/>
                  </a:lnTo>
                  <a:lnTo>
                    <a:pt x="26112" y="85219"/>
                  </a:lnTo>
                  <a:lnTo>
                    <a:pt x="25837" y="85198"/>
                  </a:lnTo>
                  <a:lnTo>
                    <a:pt x="25774" y="85868"/>
                  </a:lnTo>
                  <a:lnTo>
                    <a:pt x="25717" y="86886"/>
                  </a:lnTo>
                  <a:lnTo>
                    <a:pt x="25663" y="87673"/>
                  </a:lnTo>
                  <a:lnTo>
                    <a:pt x="25795" y="87986"/>
                  </a:lnTo>
                  <a:lnTo>
                    <a:pt x="25899" y="88553"/>
                  </a:lnTo>
                  <a:lnTo>
                    <a:pt x="25751" y="89198"/>
                  </a:lnTo>
                  <a:lnTo>
                    <a:pt x="25540" y="89189"/>
                  </a:lnTo>
                  <a:lnTo>
                    <a:pt x="25308" y="90020"/>
                  </a:lnTo>
                  <a:lnTo>
                    <a:pt x="24819" y="91610"/>
                  </a:lnTo>
                  <a:lnTo>
                    <a:pt x="24751" y="91812"/>
                  </a:lnTo>
                  <a:lnTo>
                    <a:pt x="24658" y="92581"/>
                  </a:lnTo>
                  <a:lnTo>
                    <a:pt x="25101" y="93525"/>
                  </a:lnTo>
                  <a:lnTo>
                    <a:pt x="25402" y="94203"/>
                  </a:lnTo>
                  <a:lnTo>
                    <a:pt x="25479" y="94371"/>
                  </a:lnTo>
                  <a:lnTo>
                    <a:pt x="25639" y="94736"/>
                  </a:lnTo>
                  <a:lnTo>
                    <a:pt x="25904" y="95351"/>
                  </a:lnTo>
                  <a:lnTo>
                    <a:pt x="25974" y="95616"/>
                  </a:lnTo>
                  <a:lnTo>
                    <a:pt x="26031" y="96071"/>
                  </a:lnTo>
                  <a:lnTo>
                    <a:pt x="26032" y="96213"/>
                  </a:lnTo>
                  <a:lnTo>
                    <a:pt x="25948" y="96725"/>
                  </a:lnTo>
                  <a:lnTo>
                    <a:pt x="25478" y="97203"/>
                  </a:lnTo>
                  <a:lnTo>
                    <a:pt x="25341" y="97246"/>
                  </a:lnTo>
                  <a:lnTo>
                    <a:pt x="24965" y="97282"/>
                  </a:lnTo>
                  <a:lnTo>
                    <a:pt x="23983" y="97292"/>
                  </a:lnTo>
                  <a:lnTo>
                    <a:pt x="23786" y="97271"/>
                  </a:lnTo>
                  <a:lnTo>
                    <a:pt x="23005" y="97169"/>
                  </a:lnTo>
                  <a:lnTo>
                    <a:pt x="21603" y="96935"/>
                  </a:lnTo>
                  <a:lnTo>
                    <a:pt x="21363" y="96811"/>
                  </a:lnTo>
                  <a:lnTo>
                    <a:pt x="20337" y="96781"/>
                  </a:lnTo>
                  <a:lnTo>
                    <a:pt x="19674" y="96758"/>
                  </a:lnTo>
                  <a:lnTo>
                    <a:pt x="19217" y="96841"/>
                  </a:lnTo>
                  <a:lnTo>
                    <a:pt x="18221" y="97062"/>
                  </a:lnTo>
                  <a:lnTo>
                    <a:pt x="17990" y="97192"/>
                  </a:lnTo>
                  <a:lnTo>
                    <a:pt x="17785" y="97334"/>
                  </a:lnTo>
                  <a:lnTo>
                    <a:pt x="17511" y="97554"/>
                  </a:lnTo>
                  <a:lnTo>
                    <a:pt x="17302" y="97886"/>
                  </a:lnTo>
                  <a:lnTo>
                    <a:pt x="17148" y="98260"/>
                  </a:lnTo>
                  <a:lnTo>
                    <a:pt x="17042" y="98789"/>
                  </a:lnTo>
                  <a:lnTo>
                    <a:pt x="17346" y="98999"/>
                  </a:lnTo>
                  <a:lnTo>
                    <a:pt x="17108" y="99304"/>
                  </a:lnTo>
                  <a:lnTo>
                    <a:pt x="16941" y="99648"/>
                  </a:lnTo>
                  <a:lnTo>
                    <a:pt x="16895" y="100237"/>
                  </a:lnTo>
                  <a:lnTo>
                    <a:pt x="16887" y="100607"/>
                  </a:lnTo>
                  <a:lnTo>
                    <a:pt x="16913" y="102033"/>
                  </a:lnTo>
                  <a:lnTo>
                    <a:pt x="16961" y="102862"/>
                  </a:lnTo>
                  <a:lnTo>
                    <a:pt x="16987" y="103193"/>
                  </a:lnTo>
                  <a:lnTo>
                    <a:pt x="17041" y="103423"/>
                  </a:lnTo>
                  <a:lnTo>
                    <a:pt x="17116" y="103923"/>
                  </a:lnTo>
                  <a:lnTo>
                    <a:pt x="17037" y="104264"/>
                  </a:lnTo>
                  <a:lnTo>
                    <a:pt x="16471" y="104940"/>
                  </a:lnTo>
                  <a:lnTo>
                    <a:pt x="16314" y="104945"/>
                  </a:lnTo>
                  <a:lnTo>
                    <a:pt x="15952" y="104827"/>
                  </a:lnTo>
                  <a:lnTo>
                    <a:pt x="15381" y="104408"/>
                  </a:lnTo>
                  <a:lnTo>
                    <a:pt x="14873" y="103959"/>
                  </a:lnTo>
                  <a:lnTo>
                    <a:pt x="13906" y="102952"/>
                  </a:lnTo>
                  <a:lnTo>
                    <a:pt x="12852" y="101048"/>
                  </a:lnTo>
                  <a:lnTo>
                    <a:pt x="12175" y="99471"/>
                  </a:lnTo>
                  <a:lnTo>
                    <a:pt x="12080" y="99171"/>
                  </a:lnTo>
                  <a:lnTo>
                    <a:pt x="12054" y="98815"/>
                  </a:lnTo>
                  <a:lnTo>
                    <a:pt x="12071" y="96915"/>
                  </a:lnTo>
                  <a:lnTo>
                    <a:pt x="12214" y="95695"/>
                  </a:lnTo>
                  <a:lnTo>
                    <a:pt x="12317" y="95518"/>
                  </a:lnTo>
                  <a:lnTo>
                    <a:pt x="13472" y="93390"/>
                  </a:lnTo>
                  <a:lnTo>
                    <a:pt x="13690" y="92990"/>
                  </a:lnTo>
                  <a:lnTo>
                    <a:pt x="12788" y="91351"/>
                  </a:lnTo>
                  <a:lnTo>
                    <a:pt x="12483" y="90793"/>
                  </a:lnTo>
                  <a:lnTo>
                    <a:pt x="11464" y="89717"/>
                  </a:lnTo>
                  <a:lnTo>
                    <a:pt x="10872" y="88833"/>
                  </a:lnTo>
                  <a:lnTo>
                    <a:pt x="11628" y="88750"/>
                  </a:lnTo>
                  <a:lnTo>
                    <a:pt x="11379" y="88264"/>
                  </a:lnTo>
                  <a:lnTo>
                    <a:pt x="10920" y="88314"/>
                  </a:lnTo>
                  <a:lnTo>
                    <a:pt x="10679" y="87827"/>
                  </a:lnTo>
                  <a:lnTo>
                    <a:pt x="10518" y="87315"/>
                  </a:lnTo>
                  <a:lnTo>
                    <a:pt x="10601" y="85008"/>
                  </a:lnTo>
                  <a:lnTo>
                    <a:pt x="9540" y="83804"/>
                  </a:lnTo>
                  <a:lnTo>
                    <a:pt x="9301" y="83490"/>
                  </a:lnTo>
                  <a:lnTo>
                    <a:pt x="8544" y="82654"/>
                  </a:lnTo>
                  <a:lnTo>
                    <a:pt x="7771" y="82488"/>
                  </a:lnTo>
                  <a:lnTo>
                    <a:pt x="8038" y="81990"/>
                  </a:lnTo>
                  <a:lnTo>
                    <a:pt x="7701" y="81552"/>
                  </a:lnTo>
                  <a:lnTo>
                    <a:pt x="7534" y="81479"/>
                  </a:lnTo>
                  <a:lnTo>
                    <a:pt x="7391" y="81351"/>
                  </a:lnTo>
                  <a:lnTo>
                    <a:pt x="7263" y="81209"/>
                  </a:lnTo>
                  <a:lnTo>
                    <a:pt x="7135" y="81162"/>
                  </a:lnTo>
                  <a:lnTo>
                    <a:pt x="6857" y="81249"/>
                  </a:lnTo>
                  <a:lnTo>
                    <a:pt x="6263" y="81181"/>
                  </a:lnTo>
                  <a:lnTo>
                    <a:pt x="5723" y="81002"/>
                  </a:lnTo>
                  <a:lnTo>
                    <a:pt x="5090" y="80675"/>
                  </a:lnTo>
                  <a:lnTo>
                    <a:pt x="4991" y="80422"/>
                  </a:lnTo>
                  <a:lnTo>
                    <a:pt x="4849" y="80242"/>
                  </a:lnTo>
                  <a:lnTo>
                    <a:pt x="4708" y="80096"/>
                  </a:lnTo>
                  <a:lnTo>
                    <a:pt x="4528" y="79929"/>
                  </a:lnTo>
                  <a:lnTo>
                    <a:pt x="4352" y="79744"/>
                  </a:lnTo>
                  <a:lnTo>
                    <a:pt x="4198" y="79553"/>
                  </a:lnTo>
                  <a:lnTo>
                    <a:pt x="3992" y="79814"/>
                  </a:lnTo>
                  <a:lnTo>
                    <a:pt x="1930" y="78150"/>
                  </a:lnTo>
                  <a:lnTo>
                    <a:pt x="900" y="76505"/>
                  </a:lnTo>
                  <a:lnTo>
                    <a:pt x="1721" y="76055"/>
                  </a:lnTo>
                  <a:lnTo>
                    <a:pt x="1725" y="75895"/>
                  </a:lnTo>
                  <a:lnTo>
                    <a:pt x="1677" y="75575"/>
                  </a:lnTo>
                  <a:lnTo>
                    <a:pt x="1574" y="75440"/>
                  </a:lnTo>
                  <a:lnTo>
                    <a:pt x="1617" y="75302"/>
                  </a:lnTo>
                  <a:lnTo>
                    <a:pt x="1677" y="75150"/>
                  </a:lnTo>
                  <a:lnTo>
                    <a:pt x="1715" y="74999"/>
                  </a:lnTo>
                  <a:lnTo>
                    <a:pt x="1707" y="74514"/>
                  </a:lnTo>
                  <a:lnTo>
                    <a:pt x="1979" y="74375"/>
                  </a:lnTo>
                  <a:lnTo>
                    <a:pt x="2047" y="74096"/>
                  </a:lnTo>
                  <a:lnTo>
                    <a:pt x="1459" y="74100"/>
                  </a:lnTo>
                  <a:lnTo>
                    <a:pt x="1698" y="73628"/>
                  </a:lnTo>
                  <a:lnTo>
                    <a:pt x="1945" y="73273"/>
                  </a:lnTo>
                  <a:lnTo>
                    <a:pt x="2279" y="72888"/>
                  </a:lnTo>
                  <a:lnTo>
                    <a:pt x="2432" y="72658"/>
                  </a:lnTo>
                  <a:lnTo>
                    <a:pt x="2753" y="71158"/>
                  </a:lnTo>
                  <a:lnTo>
                    <a:pt x="2859" y="70784"/>
                  </a:lnTo>
                  <a:lnTo>
                    <a:pt x="2683" y="69987"/>
                  </a:lnTo>
                  <a:lnTo>
                    <a:pt x="2617" y="69690"/>
                  </a:lnTo>
                  <a:lnTo>
                    <a:pt x="2533" y="69441"/>
                  </a:lnTo>
                  <a:lnTo>
                    <a:pt x="2507" y="68708"/>
                  </a:lnTo>
                  <a:lnTo>
                    <a:pt x="2261" y="68625"/>
                  </a:lnTo>
                  <a:lnTo>
                    <a:pt x="2506" y="68612"/>
                  </a:lnTo>
                  <a:lnTo>
                    <a:pt x="2499" y="68422"/>
                  </a:lnTo>
                  <a:lnTo>
                    <a:pt x="2506" y="68239"/>
                  </a:lnTo>
                  <a:lnTo>
                    <a:pt x="2724" y="68253"/>
                  </a:lnTo>
                  <a:lnTo>
                    <a:pt x="2734" y="68078"/>
                  </a:lnTo>
                  <a:lnTo>
                    <a:pt x="2252" y="68054"/>
                  </a:lnTo>
                  <a:lnTo>
                    <a:pt x="2264" y="67870"/>
                  </a:lnTo>
                  <a:lnTo>
                    <a:pt x="2559" y="67881"/>
                  </a:lnTo>
                  <a:lnTo>
                    <a:pt x="2583" y="67684"/>
                  </a:lnTo>
                  <a:lnTo>
                    <a:pt x="2753" y="67695"/>
                  </a:lnTo>
                  <a:lnTo>
                    <a:pt x="2761" y="67501"/>
                  </a:lnTo>
                  <a:lnTo>
                    <a:pt x="3213" y="67533"/>
                  </a:lnTo>
                  <a:lnTo>
                    <a:pt x="3136" y="66921"/>
                  </a:lnTo>
                  <a:lnTo>
                    <a:pt x="2475" y="67105"/>
                  </a:lnTo>
                  <a:lnTo>
                    <a:pt x="1692" y="66017"/>
                  </a:lnTo>
                  <a:lnTo>
                    <a:pt x="390" y="64190"/>
                  </a:lnTo>
                  <a:lnTo>
                    <a:pt x="655" y="63427"/>
                  </a:lnTo>
                  <a:lnTo>
                    <a:pt x="495" y="63362"/>
                  </a:lnTo>
                  <a:lnTo>
                    <a:pt x="243" y="63295"/>
                  </a:lnTo>
                  <a:close/>
                </a:path>
              </a:pathLst>
            </a:custGeom>
            <a:solidFill>
              <a:srgbClr val="F68B33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5" name="pg185"/>
            <p:cNvSpPr/>
            <p:nvPr/>
          </p:nvSpPr>
          <p:spPr>
            <a:xfrm>
              <a:off x="6567347" y="4219875"/>
              <a:ext cx="171406" cy="191267"/>
            </a:xfrm>
            <a:custGeom>
              <a:avLst/>
              <a:gdLst/>
              <a:ahLst/>
              <a:cxnLst/>
              <a:rect l="0" t="0" r="0" b="0"/>
              <a:pathLst>
                <a:path w="171406" h="191267">
                  <a:moveTo>
                    <a:pt x="170234" y="153469"/>
                  </a:moveTo>
                  <a:lnTo>
                    <a:pt x="169565" y="154060"/>
                  </a:lnTo>
                  <a:lnTo>
                    <a:pt x="169371" y="154989"/>
                  </a:lnTo>
                  <a:lnTo>
                    <a:pt x="169513" y="156180"/>
                  </a:lnTo>
                  <a:lnTo>
                    <a:pt x="169517" y="156318"/>
                  </a:lnTo>
                  <a:lnTo>
                    <a:pt x="169498" y="156466"/>
                  </a:lnTo>
                  <a:lnTo>
                    <a:pt x="169232" y="156795"/>
                  </a:lnTo>
                  <a:lnTo>
                    <a:pt x="168947" y="156886"/>
                  </a:lnTo>
                  <a:lnTo>
                    <a:pt x="168749" y="157005"/>
                  </a:lnTo>
                  <a:lnTo>
                    <a:pt x="168559" y="157143"/>
                  </a:lnTo>
                  <a:lnTo>
                    <a:pt x="168381" y="157295"/>
                  </a:lnTo>
                  <a:lnTo>
                    <a:pt x="168211" y="157462"/>
                  </a:lnTo>
                  <a:lnTo>
                    <a:pt x="167768" y="157996"/>
                  </a:lnTo>
                  <a:lnTo>
                    <a:pt x="167601" y="158253"/>
                  </a:lnTo>
                  <a:lnTo>
                    <a:pt x="167463" y="158501"/>
                  </a:lnTo>
                  <a:lnTo>
                    <a:pt x="167340" y="158763"/>
                  </a:lnTo>
                  <a:lnTo>
                    <a:pt x="167233" y="159030"/>
                  </a:lnTo>
                  <a:lnTo>
                    <a:pt x="167142" y="159301"/>
                  </a:lnTo>
                  <a:lnTo>
                    <a:pt x="167075" y="159573"/>
                  </a:lnTo>
                  <a:lnTo>
                    <a:pt x="167047" y="159773"/>
                  </a:lnTo>
                  <a:lnTo>
                    <a:pt x="167035" y="159978"/>
                  </a:lnTo>
                  <a:lnTo>
                    <a:pt x="167031" y="160178"/>
                  </a:lnTo>
                  <a:lnTo>
                    <a:pt x="167019" y="160383"/>
                  </a:lnTo>
                  <a:lnTo>
                    <a:pt x="166996" y="160583"/>
                  </a:lnTo>
                  <a:lnTo>
                    <a:pt x="166952" y="160774"/>
                  </a:lnTo>
                  <a:lnTo>
                    <a:pt x="166901" y="160965"/>
                  </a:lnTo>
                  <a:lnTo>
                    <a:pt x="166489" y="162104"/>
                  </a:lnTo>
                  <a:lnTo>
                    <a:pt x="166346" y="162142"/>
                  </a:lnTo>
                  <a:lnTo>
                    <a:pt x="166180" y="162170"/>
                  </a:lnTo>
                  <a:lnTo>
                    <a:pt x="165226" y="163586"/>
                  </a:lnTo>
                  <a:lnTo>
                    <a:pt x="165088" y="163657"/>
                  </a:lnTo>
                  <a:lnTo>
                    <a:pt x="164803" y="163771"/>
                  </a:lnTo>
                  <a:lnTo>
                    <a:pt x="164652" y="163814"/>
                  </a:lnTo>
                  <a:lnTo>
                    <a:pt x="164335" y="163862"/>
                  </a:lnTo>
                  <a:lnTo>
                    <a:pt x="164185" y="163890"/>
                  </a:lnTo>
                  <a:lnTo>
                    <a:pt x="164043" y="163948"/>
                  </a:lnTo>
                  <a:lnTo>
                    <a:pt x="163888" y="164053"/>
                  </a:lnTo>
                  <a:lnTo>
                    <a:pt x="163742" y="164186"/>
                  </a:lnTo>
                  <a:lnTo>
                    <a:pt x="163611" y="164343"/>
                  </a:lnTo>
                  <a:lnTo>
                    <a:pt x="163500" y="164510"/>
                  </a:lnTo>
                  <a:lnTo>
                    <a:pt x="162982" y="165139"/>
                  </a:lnTo>
                  <a:lnTo>
                    <a:pt x="162606" y="165458"/>
                  </a:lnTo>
                  <a:lnTo>
                    <a:pt x="161925" y="165358"/>
                  </a:lnTo>
                  <a:lnTo>
                    <a:pt x="161655" y="165029"/>
                  </a:lnTo>
                  <a:lnTo>
                    <a:pt x="160804" y="164148"/>
                  </a:lnTo>
                  <a:lnTo>
                    <a:pt x="159989" y="163581"/>
                  </a:lnTo>
                  <a:lnTo>
                    <a:pt x="159359" y="163019"/>
                  </a:lnTo>
                  <a:lnTo>
                    <a:pt x="158908" y="162690"/>
                  </a:lnTo>
                  <a:lnTo>
                    <a:pt x="156917" y="161694"/>
                  </a:lnTo>
                  <a:lnTo>
                    <a:pt x="156331" y="161274"/>
                  </a:lnTo>
                  <a:lnTo>
                    <a:pt x="155650" y="160850"/>
                  </a:lnTo>
                  <a:lnTo>
                    <a:pt x="154926" y="160517"/>
                  </a:lnTo>
                  <a:lnTo>
                    <a:pt x="154569" y="160097"/>
                  </a:lnTo>
                  <a:lnTo>
                    <a:pt x="154300" y="159635"/>
                  </a:lnTo>
                  <a:lnTo>
                    <a:pt x="153896" y="159216"/>
                  </a:lnTo>
                  <a:lnTo>
                    <a:pt x="153307" y="159063"/>
                  </a:lnTo>
                  <a:lnTo>
                    <a:pt x="151161" y="159030"/>
                  </a:lnTo>
                  <a:lnTo>
                    <a:pt x="150156" y="158968"/>
                  </a:lnTo>
                  <a:lnTo>
                    <a:pt x="149202" y="158768"/>
                  </a:lnTo>
                  <a:lnTo>
                    <a:pt x="148612" y="158530"/>
                  </a:lnTo>
                  <a:lnTo>
                    <a:pt x="148113" y="158382"/>
                  </a:lnTo>
                  <a:lnTo>
                    <a:pt x="147381" y="158325"/>
                  </a:lnTo>
                  <a:lnTo>
                    <a:pt x="146783" y="158587"/>
                  </a:lnTo>
                  <a:lnTo>
                    <a:pt x="146272" y="158992"/>
                  </a:lnTo>
                  <a:lnTo>
                    <a:pt x="145809" y="159535"/>
                  </a:lnTo>
                  <a:lnTo>
                    <a:pt x="145441" y="159897"/>
                  </a:lnTo>
                  <a:lnTo>
                    <a:pt x="145108" y="160626"/>
                  </a:lnTo>
                  <a:lnTo>
                    <a:pt x="144962" y="161036"/>
                  </a:lnTo>
                  <a:lnTo>
                    <a:pt x="144732" y="161851"/>
                  </a:lnTo>
                  <a:lnTo>
                    <a:pt x="144689" y="162337"/>
                  </a:lnTo>
                  <a:lnTo>
                    <a:pt x="144661" y="162575"/>
                  </a:lnTo>
                  <a:lnTo>
                    <a:pt x="144617" y="162814"/>
                  </a:lnTo>
                  <a:lnTo>
                    <a:pt x="144570" y="163019"/>
                  </a:lnTo>
                  <a:lnTo>
                    <a:pt x="144514" y="163228"/>
                  </a:lnTo>
                  <a:lnTo>
                    <a:pt x="144451" y="163433"/>
                  </a:lnTo>
                  <a:lnTo>
                    <a:pt x="144376" y="163628"/>
                  </a:lnTo>
                  <a:lnTo>
                    <a:pt x="144285" y="163819"/>
                  </a:lnTo>
                  <a:lnTo>
                    <a:pt x="144170" y="163995"/>
                  </a:lnTo>
                  <a:lnTo>
                    <a:pt x="144035" y="164162"/>
                  </a:lnTo>
                  <a:lnTo>
                    <a:pt x="143885" y="164324"/>
                  </a:lnTo>
                  <a:lnTo>
                    <a:pt x="143580" y="164629"/>
                  </a:lnTo>
                  <a:lnTo>
                    <a:pt x="143410" y="164786"/>
                  </a:lnTo>
                  <a:lnTo>
                    <a:pt x="143050" y="165082"/>
                  </a:lnTo>
                  <a:lnTo>
                    <a:pt x="142686" y="165373"/>
                  </a:lnTo>
                  <a:lnTo>
                    <a:pt x="142032" y="165878"/>
                  </a:lnTo>
                  <a:lnTo>
                    <a:pt x="141700" y="166125"/>
                  </a:lnTo>
                  <a:lnTo>
                    <a:pt x="141027" y="166607"/>
                  </a:lnTo>
                  <a:lnTo>
                    <a:pt x="138557" y="167893"/>
                  </a:lnTo>
                  <a:lnTo>
                    <a:pt x="136918" y="168603"/>
                  </a:lnTo>
                  <a:lnTo>
                    <a:pt x="134835" y="169561"/>
                  </a:lnTo>
                  <a:lnTo>
                    <a:pt x="131395" y="171877"/>
                  </a:lnTo>
                  <a:lnTo>
                    <a:pt x="130152" y="172697"/>
                  </a:lnTo>
                  <a:lnTo>
                    <a:pt x="129008" y="173316"/>
                  </a:lnTo>
                  <a:lnTo>
                    <a:pt x="127274" y="173931"/>
                  </a:lnTo>
                  <a:lnTo>
                    <a:pt x="126978" y="174126"/>
                  </a:lnTo>
                  <a:lnTo>
                    <a:pt x="125719" y="174665"/>
                  </a:lnTo>
                  <a:lnTo>
                    <a:pt x="124804" y="175332"/>
                  </a:lnTo>
                  <a:lnTo>
                    <a:pt x="123878" y="176676"/>
                  </a:lnTo>
                  <a:lnTo>
                    <a:pt x="123328" y="177953"/>
                  </a:lnTo>
                  <a:lnTo>
                    <a:pt x="122853" y="179306"/>
                  </a:lnTo>
                  <a:lnTo>
                    <a:pt x="122686" y="180212"/>
                  </a:lnTo>
                  <a:lnTo>
                    <a:pt x="122445" y="181117"/>
                  </a:lnTo>
                  <a:lnTo>
                    <a:pt x="122397" y="181336"/>
                  </a:lnTo>
                  <a:lnTo>
                    <a:pt x="122362" y="181565"/>
                  </a:lnTo>
                  <a:lnTo>
                    <a:pt x="122342" y="181794"/>
                  </a:lnTo>
                  <a:lnTo>
                    <a:pt x="122338" y="182023"/>
                  </a:lnTo>
                  <a:lnTo>
                    <a:pt x="122354" y="182247"/>
                  </a:lnTo>
                  <a:lnTo>
                    <a:pt x="122386" y="182461"/>
                  </a:lnTo>
                  <a:lnTo>
                    <a:pt x="122473" y="182971"/>
                  </a:lnTo>
                  <a:lnTo>
                    <a:pt x="122536" y="183433"/>
                  </a:lnTo>
                  <a:lnTo>
                    <a:pt x="122619" y="183867"/>
                  </a:lnTo>
                  <a:lnTo>
                    <a:pt x="122679" y="184329"/>
                  </a:lnTo>
                  <a:lnTo>
                    <a:pt x="122651" y="184739"/>
                  </a:lnTo>
                  <a:lnTo>
                    <a:pt x="122730" y="185292"/>
                  </a:lnTo>
                  <a:lnTo>
                    <a:pt x="122698" y="185816"/>
                  </a:lnTo>
                  <a:lnTo>
                    <a:pt x="122647" y="186230"/>
                  </a:lnTo>
                  <a:lnTo>
                    <a:pt x="122591" y="186802"/>
                  </a:lnTo>
                  <a:lnTo>
                    <a:pt x="122627" y="187441"/>
                  </a:lnTo>
                  <a:lnTo>
                    <a:pt x="122647" y="187669"/>
                  </a:lnTo>
                  <a:lnTo>
                    <a:pt x="122524" y="188036"/>
                  </a:lnTo>
                  <a:lnTo>
                    <a:pt x="122152" y="188513"/>
                  </a:lnTo>
                  <a:lnTo>
                    <a:pt x="121784" y="188894"/>
                  </a:lnTo>
                  <a:lnTo>
                    <a:pt x="121550" y="189028"/>
                  </a:lnTo>
                  <a:lnTo>
                    <a:pt x="121182" y="189252"/>
                  </a:lnTo>
                  <a:lnTo>
                    <a:pt x="121016" y="189566"/>
                  </a:lnTo>
                  <a:lnTo>
                    <a:pt x="120782" y="189909"/>
                  </a:lnTo>
                  <a:lnTo>
                    <a:pt x="120438" y="190019"/>
                  </a:lnTo>
                  <a:lnTo>
                    <a:pt x="119634" y="190348"/>
                  </a:lnTo>
                  <a:lnTo>
                    <a:pt x="119203" y="190410"/>
                  </a:lnTo>
                  <a:lnTo>
                    <a:pt x="118926" y="190543"/>
                  </a:lnTo>
                  <a:lnTo>
                    <a:pt x="118466" y="190738"/>
                  </a:lnTo>
                  <a:lnTo>
                    <a:pt x="118146" y="190805"/>
                  </a:lnTo>
                  <a:lnTo>
                    <a:pt x="117643" y="190838"/>
                  </a:lnTo>
                  <a:lnTo>
                    <a:pt x="117188" y="190834"/>
                  </a:lnTo>
                  <a:lnTo>
                    <a:pt x="116748" y="191029"/>
                  </a:lnTo>
                  <a:lnTo>
                    <a:pt x="116360" y="191229"/>
                  </a:lnTo>
                  <a:lnTo>
                    <a:pt x="115810" y="191267"/>
                  </a:lnTo>
                  <a:lnTo>
                    <a:pt x="115363" y="191158"/>
                  </a:lnTo>
                  <a:lnTo>
                    <a:pt x="114951" y="190934"/>
                  </a:lnTo>
                  <a:lnTo>
                    <a:pt x="114591" y="190672"/>
                  </a:lnTo>
                  <a:lnTo>
                    <a:pt x="114413" y="190371"/>
                  </a:lnTo>
                  <a:lnTo>
                    <a:pt x="114373" y="189914"/>
                  </a:lnTo>
                  <a:lnTo>
                    <a:pt x="114492" y="189571"/>
                  </a:lnTo>
                  <a:lnTo>
                    <a:pt x="114710" y="188980"/>
                  </a:lnTo>
                  <a:lnTo>
                    <a:pt x="114876" y="188642"/>
                  </a:lnTo>
                  <a:lnTo>
                    <a:pt x="115022" y="187955"/>
                  </a:lnTo>
                  <a:lnTo>
                    <a:pt x="115102" y="187360"/>
                  </a:lnTo>
                  <a:lnTo>
                    <a:pt x="115200" y="186769"/>
                  </a:lnTo>
                  <a:lnTo>
                    <a:pt x="115232" y="186288"/>
                  </a:lnTo>
                  <a:lnTo>
                    <a:pt x="115125" y="185801"/>
                  </a:lnTo>
                  <a:lnTo>
                    <a:pt x="115050" y="185091"/>
                  </a:lnTo>
                  <a:lnTo>
                    <a:pt x="114876" y="184424"/>
                  </a:lnTo>
                  <a:lnTo>
                    <a:pt x="114793" y="184010"/>
                  </a:lnTo>
                  <a:lnTo>
                    <a:pt x="114801" y="183486"/>
                  </a:lnTo>
                  <a:lnTo>
                    <a:pt x="114765" y="182842"/>
                  </a:lnTo>
                  <a:lnTo>
                    <a:pt x="114781" y="182066"/>
                  </a:lnTo>
                  <a:lnTo>
                    <a:pt x="114856" y="181584"/>
                  </a:lnTo>
                  <a:lnTo>
                    <a:pt x="114935" y="180965"/>
                  </a:lnTo>
                  <a:lnTo>
                    <a:pt x="114999" y="180636"/>
                  </a:lnTo>
                  <a:lnTo>
                    <a:pt x="114927" y="180212"/>
                  </a:lnTo>
                  <a:lnTo>
                    <a:pt x="114844" y="179783"/>
                  </a:lnTo>
                  <a:lnTo>
                    <a:pt x="114753" y="179359"/>
                  </a:lnTo>
                  <a:lnTo>
                    <a:pt x="114650" y="178939"/>
                  </a:lnTo>
                  <a:lnTo>
                    <a:pt x="114539" y="178553"/>
                  </a:lnTo>
                  <a:lnTo>
                    <a:pt x="114425" y="178167"/>
                  </a:lnTo>
                  <a:lnTo>
                    <a:pt x="114294" y="177786"/>
                  </a:lnTo>
                  <a:lnTo>
                    <a:pt x="114155" y="177410"/>
                  </a:lnTo>
                  <a:lnTo>
                    <a:pt x="114005" y="177038"/>
                  </a:lnTo>
                  <a:lnTo>
                    <a:pt x="113843" y="176700"/>
                  </a:lnTo>
                  <a:lnTo>
                    <a:pt x="113292" y="175699"/>
                  </a:lnTo>
                  <a:lnTo>
                    <a:pt x="113130" y="175361"/>
                  </a:lnTo>
                  <a:lnTo>
                    <a:pt x="113007" y="175060"/>
                  </a:lnTo>
                  <a:lnTo>
                    <a:pt x="112790" y="174446"/>
                  </a:lnTo>
                  <a:lnTo>
                    <a:pt x="112675" y="174136"/>
                  </a:lnTo>
                  <a:lnTo>
                    <a:pt x="112552" y="173836"/>
                  </a:lnTo>
                  <a:lnTo>
                    <a:pt x="112366" y="173431"/>
                  </a:lnTo>
                  <a:lnTo>
                    <a:pt x="112267" y="173226"/>
                  </a:lnTo>
                  <a:lnTo>
                    <a:pt x="112160" y="173030"/>
                  </a:lnTo>
                  <a:lnTo>
                    <a:pt x="112042" y="172845"/>
                  </a:lnTo>
                  <a:lnTo>
                    <a:pt x="111891" y="172668"/>
                  </a:lnTo>
                  <a:lnTo>
                    <a:pt x="111721" y="172501"/>
                  </a:lnTo>
                  <a:lnTo>
                    <a:pt x="111547" y="172344"/>
                  </a:lnTo>
                  <a:lnTo>
                    <a:pt x="111376" y="172177"/>
                  </a:lnTo>
                  <a:lnTo>
                    <a:pt x="111226" y="172001"/>
                  </a:lnTo>
                  <a:lnTo>
                    <a:pt x="111103" y="171815"/>
                  </a:lnTo>
                  <a:lnTo>
                    <a:pt x="110993" y="171620"/>
                  </a:lnTo>
                  <a:lnTo>
                    <a:pt x="110890" y="171420"/>
                  </a:lnTo>
                  <a:lnTo>
                    <a:pt x="110798" y="171215"/>
                  </a:lnTo>
                  <a:lnTo>
                    <a:pt x="110715" y="171010"/>
                  </a:lnTo>
                  <a:lnTo>
                    <a:pt x="110640" y="170772"/>
                  </a:lnTo>
                  <a:lnTo>
                    <a:pt x="110533" y="170286"/>
                  </a:lnTo>
                  <a:lnTo>
                    <a:pt x="110490" y="170038"/>
                  </a:lnTo>
                  <a:lnTo>
                    <a:pt x="110434" y="169795"/>
                  </a:lnTo>
                  <a:lnTo>
                    <a:pt x="110363" y="169518"/>
                  </a:lnTo>
                  <a:lnTo>
                    <a:pt x="110213" y="168975"/>
                  </a:lnTo>
                  <a:lnTo>
                    <a:pt x="110141" y="168704"/>
                  </a:lnTo>
                  <a:lnTo>
                    <a:pt x="110082" y="168427"/>
                  </a:lnTo>
                  <a:lnTo>
                    <a:pt x="110003" y="167970"/>
                  </a:lnTo>
                  <a:lnTo>
                    <a:pt x="109947" y="167512"/>
                  </a:lnTo>
                  <a:lnTo>
                    <a:pt x="109908" y="167045"/>
                  </a:lnTo>
                  <a:lnTo>
                    <a:pt x="109916" y="166764"/>
                  </a:lnTo>
                  <a:lnTo>
                    <a:pt x="109908" y="166473"/>
                  </a:lnTo>
                  <a:lnTo>
                    <a:pt x="109880" y="166187"/>
                  </a:lnTo>
                  <a:lnTo>
                    <a:pt x="109896" y="165663"/>
                  </a:lnTo>
                  <a:lnTo>
                    <a:pt x="109876" y="164996"/>
                  </a:lnTo>
                  <a:lnTo>
                    <a:pt x="109734" y="164596"/>
                  </a:lnTo>
                  <a:lnTo>
                    <a:pt x="109528" y="164229"/>
                  </a:lnTo>
                  <a:lnTo>
                    <a:pt x="109167" y="163919"/>
                  </a:lnTo>
                  <a:lnTo>
                    <a:pt x="108811" y="163576"/>
                  </a:lnTo>
                  <a:lnTo>
                    <a:pt x="108574" y="163180"/>
                  </a:lnTo>
                  <a:lnTo>
                    <a:pt x="108368" y="162899"/>
                  </a:lnTo>
                  <a:lnTo>
                    <a:pt x="108067" y="162775"/>
                  </a:lnTo>
                  <a:lnTo>
                    <a:pt x="107830" y="162556"/>
                  </a:lnTo>
                  <a:lnTo>
                    <a:pt x="107683" y="162251"/>
                  </a:lnTo>
                  <a:lnTo>
                    <a:pt x="107505" y="161941"/>
                  </a:lnTo>
                  <a:lnTo>
                    <a:pt x="107390" y="161727"/>
                  </a:lnTo>
                  <a:lnTo>
                    <a:pt x="107149" y="161541"/>
                  </a:lnTo>
                  <a:lnTo>
                    <a:pt x="106729" y="161351"/>
                  </a:lnTo>
                  <a:lnTo>
                    <a:pt x="106183" y="161251"/>
                  </a:lnTo>
                  <a:lnTo>
                    <a:pt x="105549" y="161150"/>
                  </a:lnTo>
                  <a:lnTo>
                    <a:pt x="105157" y="160993"/>
                  </a:lnTo>
                  <a:lnTo>
                    <a:pt x="104738" y="160865"/>
                  </a:lnTo>
                  <a:lnTo>
                    <a:pt x="104132" y="160822"/>
                  </a:lnTo>
                  <a:lnTo>
                    <a:pt x="103590" y="160750"/>
                  </a:lnTo>
                  <a:lnTo>
                    <a:pt x="103044" y="160803"/>
                  </a:lnTo>
                  <a:lnTo>
                    <a:pt x="102256" y="160822"/>
                  </a:lnTo>
                  <a:lnTo>
                    <a:pt x="101317" y="160803"/>
                  </a:lnTo>
                  <a:lnTo>
                    <a:pt x="100894" y="160798"/>
                  </a:lnTo>
                  <a:lnTo>
                    <a:pt x="100530" y="160760"/>
                  </a:lnTo>
                  <a:lnTo>
                    <a:pt x="99956" y="160660"/>
                  </a:lnTo>
                  <a:lnTo>
                    <a:pt x="99596" y="160531"/>
                  </a:lnTo>
                  <a:lnTo>
                    <a:pt x="99413" y="160498"/>
                  </a:lnTo>
                  <a:lnTo>
                    <a:pt x="99081" y="160402"/>
                  </a:lnTo>
                  <a:lnTo>
                    <a:pt x="98265" y="160264"/>
                  </a:lnTo>
                  <a:lnTo>
                    <a:pt x="97236" y="160188"/>
                  </a:lnTo>
                  <a:lnTo>
                    <a:pt x="96935" y="160245"/>
                  </a:lnTo>
                  <a:lnTo>
                    <a:pt x="96567" y="160326"/>
                  </a:lnTo>
                  <a:lnTo>
                    <a:pt x="96144" y="160293"/>
                  </a:lnTo>
                  <a:lnTo>
                    <a:pt x="95874" y="160135"/>
                  </a:lnTo>
                  <a:lnTo>
                    <a:pt x="95728" y="159859"/>
                  </a:lnTo>
                  <a:lnTo>
                    <a:pt x="95672" y="159492"/>
                  </a:lnTo>
                  <a:lnTo>
                    <a:pt x="95617" y="159340"/>
                  </a:lnTo>
                  <a:lnTo>
                    <a:pt x="95498" y="159035"/>
                  </a:lnTo>
                  <a:lnTo>
                    <a:pt x="95288" y="158877"/>
                  </a:lnTo>
                  <a:lnTo>
                    <a:pt x="94960" y="158687"/>
                  </a:lnTo>
                  <a:lnTo>
                    <a:pt x="94627" y="158625"/>
                  </a:lnTo>
                  <a:lnTo>
                    <a:pt x="94117" y="158429"/>
                  </a:lnTo>
                  <a:lnTo>
                    <a:pt x="93578" y="158086"/>
                  </a:lnTo>
                  <a:lnTo>
                    <a:pt x="93127" y="157839"/>
                  </a:lnTo>
                  <a:lnTo>
                    <a:pt x="92680" y="157586"/>
                  </a:lnTo>
                  <a:lnTo>
                    <a:pt x="91868" y="157114"/>
                  </a:lnTo>
                  <a:lnTo>
                    <a:pt x="91207" y="156738"/>
                  </a:lnTo>
                  <a:lnTo>
                    <a:pt x="90847" y="156580"/>
                  </a:lnTo>
                  <a:lnTo>
                    <a:pt x="90364" y="156390"/>
                  </a:lnTo>
                  <a:lnTo>
                    <a:pt x="89762" y="156290"/>
                  </a:lnTo>
                  <a:lnTo>
                    <a:pt x="89430" y="156190"/>
                  </a:lnTo>
                  <a:lnTo>
                    <a:pt x="88947" y="156152"/>
                  </a:lnTo>
                  <a:lnTo>
                    <a:pt x="88432" y="156085"/>
                  </a:lnTo>
                  <a:lnTo>
                    <a:pt x="87949" y="155985"/>
                  </a:lnTo>
                  <a:lnTo>
                    <a:pt x="87304" y="155909"/>
                  </a:lnTo>
                  <a:lnTo>
                    <a:pt x="86370" y="155861"/>
                  </a:lnTo>
                  <a:lnTo>
                    <a:pt x="85673" y="155790"/>
                  </a:lnTo>
                  <a:lnTo>
                    <a:pt x="85008" y="155594"/>
                  </a:lnTo>
                  <a:lnTo>
                    <a:pt x="84529" y="155313"/>
                  </a:lnTo>
                  <a:lnTo>
                    <a:pt x="84287" y="155132"/>
                  </a:lnTo>
                  <a:lnTo>
                    <a:pt x="84188" y="154989"/>
                  </a:lnTo>
                  <a:lnTo>
                    <a:pt x="84125" y="154851"/>
                  </a:lnTo>
                  <a:lnTo>
                    <a:pt x="84078" y="154698"/>
                  </a:lnTo>
                  <a:lnTo>
                    <a:pt x="84042" y="154536"/>
                  </a:lnTo>
                  <a:lnTo>
                    <a:pt x="84026" y="154379"/>
                  </a:lnTo>
                  <a:lnTo>
                    <a:pt x="84034" y="154226"/>
                  </a:lnTo>
                  <a:lnTo>
                    <a:pt x="84085" y="154050"/>
                  </a:lnTo>
                  <a:lnTo>
                    <a:pt x="84184" y="153883"/>
                  </a:lnTo>
                  <a:lnTo>
                    <a:pt x="84307" y="153717"/>
                  </a:lnTo>
                  <a:lnTo>
                    <a:pt x="84434" y="153555"/>
                  </a:lnTo>
                  <a:lnTo>
                    <a:pt x="84774" y="153092"/>
                  </a:lnTo>
                  <a:lnTo>
                    <a:pt x="84889" y="152945"/>
                  </a:lnTo>
                  <a:lnTo>
                    <a:pt x="84988" y="152797"/>
                  </a:lnTo>
                  <a:lnTo>
                    <a:pt x="85075" y="152635"/>
                  </a:lnTo>
                  <a:lnTo>
                    <a:pt x="85127" y="152506"/>
                  </a:lnTo>
                  <a:lnTo>
                    <a:pt x="85178" y="152373"/>
                  </a:lnTo>
                  <a:lnTo>
                    <a:pt x="85218" y="152235"/>
                  </a:lnTo>
                  <a:lnTo>
                    <a:pt x="85245" y="152096"/>
                  </a:lnTo>
                  <a:lnTo>
                    <a:pt x="85253" y="151963"/>
                  </a:lnTo>
                  <a:lnTo>
                    <a:pt x="85233" y="151787"/>
                  </a:lnTo>
                  <a:lnTo>
                    <a:pt x="85182" y="151610"/>
                  </a:lnTo>
                  <a:lnTo>
                    <a:pt x="85111" y="151439"/>
                  </a:lnTo>
                  <a:lnTo>
                    <a:pt x="85024" y="151267"/>
                  </a:lnTo>
                  <a:lnTo>
                    <a:pt x="84933" y="151110"/>
                  </a:lnTo>
                  <a:lnTo>
                    <a:pt x="84750" y="150872"/>
                  </a:lnTo>
                  <a:lnTo>
                    <a:pt x="84521" y="150662"/>
                  </a:lnTo>
                  <a:lnTo>
                    <a:pt x="84268" y="150467"/>
                  </a:lnTo>
                  <a:lnTo>
                    <a:pt x="84010" y="150276"/>
                  </a:lnTo>
                  <a:lnTo>
                    <a:pt x="83769" y="150071"/>
                  </a:lnTo>
                  <a:lnTo>
                    <a:pt x="83246" y="149585"/>
                  </a:lnTo>
                  <a:lnTo>
                    <a:pt x="82736" y="149089"/>
                  </a:lnTo>
                  <a:lnTo>
                    <a:pt x="82482" y="148837"/>
                  </a:lnTo>
                  <a:lnTo>
                    <a:pt x="81077" y="147722"/>
                  </a:lnTo>
                  <a:lnTo>
                    <a:pt x="80610" y="147098"/>
                  </a:lnTo>
                  <a:lnTo>
                    <a:pt x="78880" y="145225"/>
                  </a:lnTo>
                  <a:lnTo>
                    <a:pt x="77023" y="142804"/>
                  </a:lnTo>
                  <a:lnTo>
                    <a:pt x="76754" y="142523"/>
                  </a:lnTo>
                  <a:lnTo>
                    <a:pt x="76493" y="142042"/>
                  </a:lnTo>
                  <a:lnTo>
                    <a:pt x="75570" y="140455"/>
                  </a:lnTo>
                  <a:lnTo>
                    <a:pt x="75380" y="139635"/>
                  </a:lnTo>
                  <a:lnTo>
                    <a:pt x="75258" y="138877"/>
                  </a:lnTo>
                  <a:lnTo>
                    <a:pt x="75333" y="138472"/>
                  </a:lnTo>
                  <a:lnTo>
                    <a:pt x="75408" y="138129"/>
                  </a:lnTo>
                  <a:lnTo>
                    <a:pt x="75551" y="137786"/>
                  </a:lnTo>
                  <a:lnTo>
                    <a:pt x="75760" y="137319"/>
                  </a:lnTo>
                  <a:lnTo>
                    <a:pt x="76604" y="135694"/>
                  </a:lnTo>
                  <a:lnTo>
                    <a:pt x="77019" y="135156"/>
                  </a:lnTo>
                  <a:lnTo>
                    <a:pt x="77704" y="134689"/>
                  </a:lnTo>
                  <a:lnTo>
                    <a:pt x="78116" y="134488"/>
                  </a:lnTo>
                  <a:lnTo>
                    <a:pt x="78725" y="134503"/>
                  </a:lnTo>
                  <a:lnTo>
                    <a:pt x="79834" y="133602"/>
                  </a:lnTo>
                  <a:lnTo>
                    <a:pt x="80052" y="133273"/>
                  </a:lnTo>
                  <a:lnTo>
                    <a:pt x="80257" y="132797"/>
                  </a:lnTo>
                  <a:lnTo>
                    <a:pt x="81152" y="132125"/>
                  </a:lnTo>
                  <a:lnTo>
                    <a:pt x="81421" y="132101"/>
                  </a:lnTo>
                  <a:lnTo>
                    <a:pt x="81639" y="132068"/>
                  </a:lnTo>
                  <a:lnTo>
                    <a:pt x="81892" y="132015"/>
                  </a:lnTo>
                  <a:lnTo>
                    <a:pt x="82272" y="131968"/>
                  </a:lnTo>
                  <a:lnTo>
                    <a:pt x="82783" y="131596"/>
                  </a:lnTo>
                  <a:lnTo>
                    <a:pt x="82759" y="131458"/>
                  </a:lnTo>
                  <a:lnTo>
                    <a:pt x="82700" y="131181"/>
                  </a:lnTo>
                  <a:lnTo>
                    <a:pt x="82637" y="130914"/>
                  </a:lnTo>
                  <a:lnTo>
                    <a:pt x="82522" y="130381"/>
                  </a:lnTo>
                  <a:lnTo>
                    <a:pt x="82482" y="130100"/>
                  </a:lnTo>
                  <a:lnTo>
                    <a:pt x="82478" y="129895"/>
                  </a:lnTo>
                  <a:lnTo>
                    <a:pt x="82470" y="129690"/>
                  </a:lnTo>
                  <a:lnTo>
                    <a:pt x="82423" y="129309"/>
                  </a:lnTo>
                  <a:lnTo>
                    <a:pt x="82367" y="128946"/>
                  </a:lnTo>
                  <a:lnTo>
                    <a:pt x="82312" y="128622"/>
                  </a:lnTo>
                  <a:lnTo>
                    <a:pt x="82288" y="128394"/>
                  </a:lnTo>
                  <a:lnTo>
                    <a:pt x="82280" y="128151"/>
                  </a:lnTo>
                  <a:lnTo>
                    <a:pt x="82276" y="127908"/>
                  </a:lnTo>
                  <a:lnTo>
                    <a:pt x="82154" y="126940"/>
                  </a:lnTo>
                  <a:lnTo>
                    <a:pt x="82070" y="126754"/>
                  </a:lnTo>
                  <a:lnTo>
                    <a:pt x="81999" y="126611"/>
                  </a:lnTo>
                  <a:lnTo>
                    <a:pt x="81877" y="126387"/>
                  </a:lnTo>
                  <a:lnTo>
                    <a:pt x="81782" y="126221"/>
                  </a:lnTo>
                  <a:lnTo>
                    <a:pt x="81611" y="125973"/>
                  </a:lnTo>
                  <a:lnTo>
                    <a:pt x="81287" y="125558"/>
                  </a:lnTo>
                  <a:lnTo>
                    <a:pt x="81200" y="125392"/>
                  </a:lnTo>
                  <a:lnTo>
                    <a:pt x="81081" y="125129"/>
                  </a:lnTo>
                  <a:lnTo>
                    <a:pt x="80978" y="124839"/>
                  </a:lnTo>
                  <a:lnTo>
                    <a:pt x="80697" y="124167"/>
                  </a:lnTo>
                  <a:lnTo>
                    <a:pt x="80574" y="123862"/>
                  </a:lnTo>
                  <a:lnTo>
                    <a:pt x="80515" y="123709"/>
                  </a:lnTo>
                  <a:lnTo>
                    <a:pt x="80463" y="123557"/>
                  </a:lnTo>
                  <a:lnTo>
                    <a:pt x="80424" y="123400"/>
                  </a:lnTo>
                  <a:lnTo>
                    <a:pt x="80396" y="123238"/>
                  </a:lnTo>
                  <a:lnTo>
                    <a:pt x="80376" y="122909"/>
                  </a:lnTo>
                  <a:lnTo>
                    <a:pt x="80372" y="122742"/>
                  </a:lnTo>
                  <a:lnTo>
                    <a:pt x="80380" y="122413"/>
                  </a:lnTo>
                  <a:lnTo>
                    <a:pt x="80400" y="122094"/>
                  </a:lnTo>
                  <a:lnTo>
                    <a:pt x="80424" y="121937"/>
                  </a:lnTo>
                  <a:lnTo>
                    <a:pt x="81132" y="120693"/>
                  </a:lnTo>
                  <a:lnTo>
                    <a:pt x="81520" y="120402"/>
                  </a:lnTo>
                  <a:lnTo>
                    <a:pt x="82035" y="119902"/>
                  </a:lnTo>
                  <a:lnTo>
                    <a:pt x="82150" y="119683"/>
                  </a:lnTo>
                  <a:lnTo>
                    <a:pt x="82193" y="119168"/>
                  </a:lnTo>
                  <a:lnTo>
                    <a:pt x="82074" y="118844"/>
                  </a:lnTo>
                  <a:lnTo>
                    <a:pt x="81991" y="118696"/>
                  </a:lnTo>
                  <a:lnTo>
                    <a:pt x="81710" y="118282"/>
                  </a:lnTo>
                  <a:lnTo>
                    <a:pt x="81477" y="118129"/>
                  </a:lnTo>
                  <a:lnTo>
                    <a:pt x="81025" y="117843"/>
                  </a:lnTo>
                  <a:lnTo>
                    <a:pt x="80756" y="117681"/>
                  </a:lnTo>
                  <a:lnTo>
                    <a:pt x="80582" y="117581"/>
                  </a:lnTo>
                  <a:lnTo>
                    <a:pt x="80309" y="117400"/>
                  </a:lnTo>
                  <a:lnTo>
                    <a:pt x="80178" y="117329"/>
                  </a:lnTo>
                  <a:lnTo>
                    <a:pt x="80044" y="117281"/>
                  </a:lnTo>
                  <a:lnTo>
                    <a:pt x="79834" y="117228"/>
                  </a:lnTo>
                  <a:lnTo>
                    <a:pt x="79299" y="117128"/>
                  </a:lnTo>
                  <a:lnTo>
                    <a:pt x="78915" y="117214"/>
                  </a:lnTo>
                  <a:lnTo>
                    <a:pt x="78227" y="117371"/>
                  </a:lnTo>
                  <a:lnTo>
                    <a:pt x="77965" y="117514"/>
                  </a:lnTo>
                  <a:lnTo>
                    <a:pt x="77645" y="117734"/>
                  </a:lnTo>
                  <a:lnTo>
                    <a:pt x="77471" y="117834"/>
                  </a:lnTo>
                  <a:lnTo>
                    <a:pt x="77122" y="117958"/>
                  </a:lnTo>
                  <a:lnTo>
                    <a:pt x="76817" y="117972"/>
                  </a:lnTo>
                  <a:lnTo>
                    <a:pt x="76532" y="118000"/>
                  </a:lnTo>
                  <a:lnTo>
                    <a:pt x="76176" y="118048"/>
                  </a:lnTo>
                  <a:lnTo>
                    <a:pt x="76010" y="118067"/>
                  </a:lnTo>
                  <a:lnTo>
                    <a:pt x="75840" y="118101"/>
                  </a:lnTo>
                  <a:lnTo>
                    <a:pt x="75551" y="118182"/>
                  </a:lnTo>
                  <a:lnTo>
                    <a:pt x="75345" y="118234"/>
                  </a:lnTo>
                  <a:lnTo>
                    <a:pt x="75139" y="118291"/>
                  </a:lnTo>
                  <a:lnTo>
                    <a:pt x="74933" y="118358"/>
                  </a:lnTo>
                  <a:lnTo>
                    <a:pt x="74731" y="118425"/>
                  </a:lnTo>
                  <a:lnTo>
                    <a:pt x="74533" y="118501"/>
                  </a:lnTo>
                  <a:lnTo>
                    <a:pt x="74137" y="118677"/>
                  </a:lnTo>
                  <a:lnTo>
                    <a:pt x="73943" y="118772"/>
                  </a:lnTo>
                  <a:lnTo>
                    <a:pt x="73555" y="118973"/>
                  </a:lnTo>
                  <a:lnTo>
                    <a:pt x="72934" y="119278"/>
                  </a:lnTo>
                  <a:lnTo>
                    <a:pt x="72522" y="119492"/>
                  </a:lnTo>
                  <a:lnTo>
                    <a:pt x="72304" y="119630"/>
                  </a:lnTo>
                  <a:lnTo>
                    <a:pt x="72095" y="119783"/>
                  </a:lnTo>
                  <a:lnTo>
                    <a:pt x="71881" y="119930"/>
                  </a:lnTo>
                  <a:lnTo>
                    <a:pt x="71663" y="120054"/>
                  </a:lnTo>
                  <a:lnTo>
                    <a:pt x="71438" y="120126"/>
                  </a:lnTo>
                  <a:lnTo>
                    <a:pt x="71248" y="120145"/>
                  </a:lnTo>
                  <a:lnTo>
                    <a:pt x="71050" y="120145"/>
                  </a:lnTo>
                  <a:lnTo>
                    <a:pt x="70848" y="120121"/>
                  </a:lnTo>
                  <a:lnTo>
                    <a:pt x="70654" y="120083"/>
                  </a:lnTo>
                  <a:lnTo>
                    <a:pt x="70472" y="120021"/>
                  </a:lnTo>
                  <a:lnTo>
                    <a:pt x="70416" y="119854"/>
                  </a:lnTo>
                  <a:lnTo>
                    <a:pt x="70377" y="119683"/>
                  </a:lnTo>
                  <a:lnTo>
                    <a:pt x="70349" y="119511"/>
                  </a:lnTo>
                  <a:lnTo>
                    <a:pt x="70381" y="119177"/>
                  </a:lnTo>
                  <a:lnTo>
                    <a:pt x="70527" y="118825"/>
                  </a:lnTo>
                  <a:lnTo>
                    <a:pt x="70733" y="118467"/>
                  </a:lnTo>
                  <a:lnTo>
                    <a:pt x="70935" y="118101"/>
                  </a:lnTo>
                  <a:lnTo>
                    <a:pt x="71077" y="117729"/>
                  </a:lnTo>
                  <a:lnTo>
                    <a:pt x="71133" y="117424"/>
                  </a:lnTo>
                  <a:lnTo>
                    <a:pt x="71168" y="117114"/>
                  </a:lnTo>
                  <a:lnTo>
                    <a:pt x="71220" y="116485"/>
                  </a:lnTo>
                  <a:lnTo>
                    <a:pt x="71259" y="116175"/>
                  </a:lnTo>
                  <a:lnTo>
                    <a:pt x="71339" y="115770"/>
                  </a:lnTo>
                  <a:lnTo>
                    <a:pt x="71438" y="115365"/>
                  </a:lnTo>
                  <a:lnTo>
                    <a:pt x="71540" y="114965"/>
                  </a:lnTo>
                  <a:lnTo>
                    <a:pt x="71628" y="114560"/>
                  </a:lnTo>
                  <a:lnTo>
                    <a:pt x="71679" y="114155"/>
                  </a:lnTo>
                  <a:lnTo>
                    <a:pt x="71687" y="113845"/>
                  </a:lnTo>
                  <a:lnTo>
                    <a:pt x="71624" y="112906"/>
                  </a:lnTo>
                  <a:lnTo>
                    <a:pt x="71628" y="112597"/>
                  </a:lnTo>
                  <a:lnTo>
                    <a:pt x="71663" y="112220"/>
                  </a:lnTo>
                  <a:lnTo>
                    <a:pt x="71723" y="111844"/>
                  </a:lnTo>
                  <a:lnTo>
                    <a:pt x="71798" y="111472"/>
                  </a:lnTo>
                  <a:lnTo>
                    <a:pt x="71881" y="111100"/>
                  </a:lnTo>
                  <a:lnTo>
                    <a:pt x="71972" y="110729"/>
                  </a:lnTo>
                  <a:lnTo>
                    <a:pt x="72107" y="110290"/>
                  </a:lnTo>
                  <a:lnTo>
                    <a:pt x="72435" y="109432"/>
                  </a:lnTo>
                  <a:lnTo>
                    <a:pt x="72589" y="108999"/>
                  </a:lnTo>
                  <a:lnTo>
                    <a:pt x="72708" y="108560"/>
                  </a:lnTo>
                  <a:lnTo>
                    <a:pt x="72768" y="108222"/>
                  </a:lnTo>
                  <a:lnTo>
                    <a:pt x="72819" y="107879"/>
                  </a:lnTo>
                  <a:lnTo>
                    <a:pt x="72855" y="107536"/>
                  </a:lnTo>
                  <a:lnTo>
                    <a:pt x="72879" y="107193"/>
                  </a:lnTo>
                  <a:lnTo>
                    <a:pt x="72890" y="106850"/>
                  </a:lnTo>
                  <a:lnTo>
                    <a:pt x="72273" y="106688"/>
                  </a:lnTo>
                  <a:lnTo>
                    <a:pt x="70325" y="106225"/>
                  </a:lnTo>
                  <a:lnTo>
                    <a:pt x="70258" y="106411"/>
                  </a:lnTo>
                  <a:lnTo>
                    <a:pt x="70135" y="106912"/>
                  </a:lnTo>
                  <a:lnTo>
                    <a:pt x="70064" y="107431"/>
                  </a:lnTo>
                  <a:lnTo>
                    <a:pt x="70012" y="107955"/>
                  </a:lnTo>
                  <a:lnTo>
                    <a:pt x="69945" y="108475"/>
                  </a:lnTo>
                  <a:lnTo>
                    <a:pt x="69826" y="108980"/>
                  </a:lnTo>
                  <a:lnTo>
                    <a:pt x="69672" y="109409"/>
                  </a:lnTo>
                  <a:lnTo>
                    <a:pt x="69494" y="109833"/>
                  </a:lnTo>
                  <a:lnTo>
                    <a:pt x="69296" y="110252"/>
                  </a:lnTo>
                  <a:lnTo>
                    <a:pt x="69082" y="110662"/>
                  </a:lnTo>
                  <a:lnTo>
                    <a:pt x="68860" y="111067"/>
                  </a:lnTo>
                  <a:lnTo>
                    <a:pt x="68667" y="111434"/>
                  </a:lnTo>
                  <a:lnTo>
                    <a:pt x="68472" y="111815"/>
                  </a:lnTo>
                  <a:lnTo>
                    <a:pt x="68263" y="112182"/>
                  </a:lnTo>
                  <a:lnTo>
                    <a:pt x="68025" y="112506"/>
                  </a:lnTo>
                  <a:lnTo>
                    <a:pt x="67744" y="112763"/>
                  </a:lnTo>
                  <a:lnTo>
                    <a:pt x="67546" y="112887"/>
                  </a:lnTo>
                  <a:lnTo>
                    <a:pt x="67332" y="112992"/>
                  </a:lnTo>
                  <a:lnTo>
                    <a:pt x="67107" y="113083"/>
                  </a:lnTo>
                  <a:lnTo>
                    <a:pt x="66881" y="113154"/>
                  </a:lnTo>
                  <a:lnTo>
                    <a:pt x="66651" y="113211"/>
                  </a:lnTo>
                  <a:lnTo>
                    <a:pt x="66279" y="113259"/>
                  </a:lnTo>
                  <a:lnTo>
                    <a:pt x="65891" y="113245"/>
                  </a:lnTo>
                  <a:lnTo>
                    <a:pt x="65500" y="113202"/>
                  </a:lnTo>
                  <a:lnTo>
                    <a:pt x="65104" y="113145"/>
                  </a:lnTo>
                  <a:lnTo>
                    <a:pt x="64712" y="113102"/>
                  </a:lnTo>
                  <a:lnTo>
                    <a:pt x="64336" y="113049"/>
                  </a:lnTo>
                  <a:lnTo>
                    <a:pt x="63580" y="112916"/>
                  </a:lnTo>
                  <a:lnTo>
                    <a:pt x="63211" y="112883"/>
                  </a:lnTo>
                  <a:lnTo>
                    <a:pt x="62851" y="112911"/>
                  </a:lnTo>
                  <a:lnTo>
                    <a:pt x="62677" y="112959"/>
                  </a:lnTo>
                  <a:lnTo>
                    <a:pt x="62507" y="113021"/>
                  </a:lnTo>
                  <a:lnTo>
                    <a:pt x="62166" y="113159"/>
                  </a:lnTo>
                  <a:lnTo>
                    <a:pt x="61992" y="113211"/>
                  </a:lnTo>
                  <a:lnTo>
                    <a:pt x="61703" y="113264"/>
                  </a:lnTo>
                  <a:lnTo>
                    <a:pt x="61410" y="113297"/>
                  </a:lnTo>
                  <a:lnTo>
                    <a:pt x="61113" y="113316"/>
                  </a:lnTo>
                  <a:lnTo>
                    <a:pt x="60813" y="113326"/>
                  </a:lnTo>
                  <a:lnTo>
                    <a:pt x="60159" y="113359"/>
                  </a:lnTo>
                  <a:lnTo>
                    <a:pt x="59803" y="113373"/>
                  </a:lnTo>
                  <a:lnTo>
                    <a:pt x="59443" y="113383"/>
                  </a:lnTo>
                  <a:lnTo>
                    <a:pt x="59087" y="113388"/>
                  </a:lnTo>
                  <a:lnTo>
                    <a:pt x="58730" y="113388"/>
                  </a:lnTo>
                  <a:lnTo>
                    <a:pt x="58449" y="113383"/>
                  </a:lnTo>
                  <a:lnTo>
                    <a:pt x="57891" y="113354"/>
                  </a:lnTo>
                  <a:lnTo>
                    <a:pt x="57610" y="113350"/>
                  </a:lnTo>
                  <a:lnTo>
                    <a:pt x="57333" y="113364"/>
                  </a:lnTo>
                  <a:lnTo>
                    <a:pt x="57068" y="113402"/>
                  </a:lnTo>
                  <a:lnTo>
                    <a:pt x="56802" y="113454"/>
                  </a:lnTo>
                  <a:lnTo>
                    <a:pt x="56474" y="113533"/>
                  </a:lnTo>
                  <a:lnTo>
                    <a:pt x="56007" y="113655"/>
                  </a:lnTo>
                  <a:lnTo>
                    <a:pt x="55789" y="113716"/>
                  </a:lnTo>
                  <a:lnTo>
                    <a:pt x="55357" y="113859"/>
                  </a:lnTo>
                  <a:lnTo>
                    <a:pt x="55136" y="113912"/>
                  </a:lnTo>
                  <a:lnTo>
                    <a:pt x="54918" y="113945"/>
                  </a:lnTo>
                  <a:lnTo>
                    <a:pt x="54700" y="113964"/>
                  </a:lnTo>
                  <a:lnTo>
                    <a:pt x="54459" y="113979"/>
                  </a:lnTo>
                  <a:lnTo>
                    <a:pt x="54229" y="113969"/>
                  </a:lnTo>
                  <a:lnTo>
                    <a:pt x="53909" y="113850"/>
                  </a:lnTo>
                  <a:lnTo>
                    <a:pt x="53869" y="113716"/>
                  </a:lnTo>
                  <a:lnTo>
                    <a:pt x="53885" y="113540"/>
                  </a:lnTo>
                  <a:lnTo>
                    <a:pt x="53924" y="113350"/>
                  </a:lnTo>
                  <a:lnTo>
                    <a:pt x="53948" y="113159"/>
                  </a:lnTo>
                  <a:lnTo>
                    <a:pt x="53924" y="112992"/>
                  </a:lnTo>
                  <a:lnTo>
                    <a:pt x="53821" y="112835"/>
                  </a:lnTo>
                  <a:lnTo>
                    <a:pt x="53667" y="112687"/>
                  </a:lnTo>
                  <a:lnTo>
                    <a:pt x="53477" y="112563"/>
                  </a:lnTo>
                  <a:lnTo>
                    <a:pt x="53279" y="112449"/>
                  </a:lnTo>
                  <a:lnTo>
                    <a:pt x="53081" y="112358"/>
                  </a:lnTo>
                  <a:lnTo>
                    <a:pt x="52666" y="112230"/>
                  </a:lnTo>
                  <a:lnTo>
                    <a:pt x="51668" y="112412"/>
                  </a:lnTo>
                  <a:lnTo>
                    <a:pt x="51352" y="112557"/>
                  </a:lnTo>
                  <a:lnTo>
                    <a:pt x="51160" y="112659"/>
                  </a:lnTo>
                  <a:lnTo>
                    <a:pt x="50981" y="112895"/>
                  </a:lnTo>
                  <a:lnTo>
                    <a:pt x="50795" y="112964"/>
                  </a:lnTo>
                  <a:lnTo>
                    <a:pt x="50585" y="113018"/>
                  </a:lnTo>
                  <a:lnTo>
                    <a:pt x="50312" y="113135"/>
                  </a:lnTo>
                  <a:lnTo>
                    <a:pt x="50237" y="113264"/>
                  </a:lnTo>
                  <a:lnTo>
                    <a:pt x="50134" y="113493"/>
                  </a:lnTo>
                  <a:lnTo>
                    <a:pt x="49717" y="113421"/>
                  </a:lnTo>
                  <a:lnTo>
                    <a:pt x="49489" y="113475"/>
                  </a:lnTo>
                  <a:lnTo>
                    <a:pt x="49239" y="113562"/>
                  </a:lnTo>
                  <a:lnTo>
                    <a:pt x="49099" y="113640"/>
                  </a:lnTo>
                  <a:lnTo>
                    <a:pt x="48481" y="114179"/>
                  </a:lnTo>
                  <a:lnTo>
                    <a:pt x="48169" y="114441"/>
                  </a:lnTo>
                  <a:lnTo>
                    <a:pt x="47844" y="114684"/>
                  </a:lnTo>
                  <a:lnTo>
                    <a:pt x="47444" y="114908"/>
                  </a:lnTo>
                  <a:lnTo>
                    <a:pt x="47021" y="115103"/>
                  </a:lnTo>
                  <a:lnTo>
                    <a:pt x="46593" y="115284"/>
                  </a:lnTo>
                  <a:lnTo>
                    <a:pt x="46181" y="115489"/>
                  </a:lnTo>
                  <a:lnTo>
                    <a:pt x="45805" y="115737"/>
                  </a:lnTo>
                  <a:lnTo>
                    <a:pt x="45386" y="116147"/>
                  </a:lnTo>
                  <a:lnTo>
                    <a:pt x="45013" y="116623"/>
                  </a:lnTo>
                  <a:lnTo>
                    <a:pt x="44677" y="117138"/>
                  </a:lnTo>
                  <a:lnTo>
                    <a:pt x="44055" y="118205"/>
                  </a:lnTo>
                  <a:lnTo>
                    <a:pt x="43854" y="118568"/>
                  </a:lnTo>
                  <a:lnTo>
                    <a:pt x="43664" y="118939"/>
                  </a:lnTo>
                  <a:lnTo>
                    <a:pt x="43481" y="119316"/>
                  </a:lnTo>
                  <a:lnTo>
                    <a:pt x="43291" y="119692"/>
                  </a:lnTo>
                  <a:lnTo>
                    <a:pt x="43094" y="120059"/>
                  </a:lnTo>
                  <a:lnTo>
                    <a:pt x="42595" y="120779"/>
                  </a:lnTo>
                  <a:lnTo>
                    <a:pt x="41439" y="122146"/>
                  </a:lnTo>
                  <a:lnTo>
                    <a:pt x="40948" y="122852"/>
                  </a:lnTo>
                  <a:lnTo>
                    <a:pt x="40715" y="123326"/>
                  </a:lnTo>
                  <a:lnTo>
                    <a:pt x="40638" y="123657"/>
                  </a:lnTo>
                  <a:lnTo>
                    <a:pt x="40478" y="124529"/>
                  </a:lnTo>
                  <a:lnTo>
                    <a:pt x="40179" y="124792"/>
                  </a:lnTo>
                  <a:lnTo>
                    <a:pt x="39982" y="124901"/>
                  </a:lnTo>
                  <a:lnTo>
                    <a:pt x="39594" y="125067"/>
                  </a:lnTo>
                  <a:lnTo>
                    <a:pt x="39206" y="125163"/>
                  </a:lnTo>
                  <a:lnTo>
                    <a:pt x="38794" y="125182"/>
                  </a:lnTo>
                  <a:lnTo>
                    <a:pt x="38363" y="125158"/>
                  </a:lnTo>
                  <a:lnTo>
                    <a:pt x="37923" y="125120"/>
                  </a:lnTo>
                  <a:lnTo>
                    <a:pt x="37496" y="125106"/>
                  </a:lnTo>
                  <a:lnTo>
                    <a:pt x="35909" y="125168"/>
                  </a:lnTo>
                  <a:lnTo>
                    <a:pt x="35382" y="125172"/>
                  </a:lnTo>
                  <a:lnTo>
                    <a:pt x="34855" y="125139"/>
                  </a:lnTo>
                  <a:lnTo>
                    <a:pt x="34266" y="125053"/>
                  </a:lnTo>
                  <a:lnTo>
                    <a:pt x="33676" y="124920"/>
                  </a:lnTo>
                  <a:lnTo>
                    <a:pt x="32504" y="124610"/>
                  </a:lnTo>
                  <a:lnTo>
                    <a:pt x="31668" y="124403"/>
                  </a:lnTo>
                  <a:lnTo>
                    <a:pt x="31541" y="124422"/>
                  </a:lnTo>
                  <a:lnTo>
                    <a:pt x="31232" y="124441"/>
                  </a:lnTo>
                  <a:lnTo>
                    <a:pt x="31076" y="124456"/>
                  </a:lnTo>
                  <a:lnTo>
                    <a:pt x="30832" y="124419"/>
                  </a:lnTo>
                  <a:lnTo>
                    <a:pt x="30631" y="124381"/>
                  </a:lnTo>
                  <a:lnTo>
                    <a:pt x="30284" y="124201"/>
                  </a:lnTo>
                  <a:lnTo>
                    <a:pt x="30127" y="124063"/>
                  </a:lnTo>
                  <a:lnTo>
                    <a:pt x="29907" y="124043"/>
                  </a:lnTo>
                  <a:lnTo>
                    <a:pt x="29610" y="123957"/>
                  </a:lnTo>
                  <a:lnTo>
                    <a:pt x="29009" y="123752"/>
                  </a:lnTo>
                  <a:lnTo>
                    <a:pt x="28716" y="123695"/>
                  </a:lnTo>
                  <a:lnTo>
                    <a:pt x="28439" y="123705"/>
                  </a:lnTo>
                  <a:lnTo>
                    <a:pt x="28209" y="123786"/>
                  </a:lnTo>
                  <a:lnTo>
                    <a:pt x="27987" y="123914"/>
                  </a:lnTo>
                  <a:lnTo>
                    <a:pt x="27560" y="124238"/>
                  </a:lnTo>
                  <a:lnTo>
                    <a:pt x="27338" y="124386"/>
                  </a:lnTo>
                  <a:lnTo>
                    <a:pt x="26851" y="124672"/>
                  </a:lnTo>
                  <a:lnTo>
                    <a:pt x="26360" y="124948"/>
                  </a:lnTo>
                  <a:lnTo>
                    <a:pt x="25857" y="125210"/>
                  </a:lnTo>
                  <a:lnTo>
                    <a:pt x="25351" y="125453"/>
                  </a:lnTo>
                  <a:lnTo>
                    <a:pt x="24832" y="125668"/>
                  </a:lnTo>
                  <a:lnTo>
                    <a:pt x="24139" y="125911"/>
                  </a:lnTo>
                  <a:lnTo>
                    <a:pt x="23431" y="126106"/>
                  </a:lnTo>
                  <a:lnTo>
                    <a:pt x="22706" y="126268"/>
                  </a:lnTo>
                  <a:lnTo>
                    <a:pt x="21978" y="126387"/>
                  </a:lnTo>
                  <a:lnTo>
                    <a:pt x="21250" y="126464"/>
                  </a:lnTo>
                  <a:lnTo>
                    <a:pt x="20454" y="126511"/>
                  </a:lnTo>
                  <a:lnTo>
                    <a:pt x="19646" y="126516"/>
                  </a:lnTo>
                  <a:lnTo>
                    <a:pt x="18839" y="126473"/>
                  </a:lnTo>
                  <a:lnTo>
                    <a:pt x="18047" y="126359"/>
                  </a:lnTo>
                  <a:lnTo>
                    <a:pt x="17295" y="126163"/>
                  </a:lnTo>
                  <a:lnTo>
                    <a:pt x="16669" y="125925"/>
                  </a:lnTo>
                  <a:lnTo>
                    <a:pt x="16056" y="125630"/>
                  </a:lnTo>
                  <a:lnTo>
                    <a:pt x="15466" y="125265"/>
                  </a:lnTo>
                  <a:lnTo>
                    <a:pt x="15304" y="125256"/>
                  </a:lnTo>
                  <a:lnTo>
                    <a:pt x="14970" y="125133"/>
                  </a:lnTo>
                  <a:lnTo>
                    <a:pt x="14533" y="124854"/>
                  </a:lnTo>
                  <a:lnTo>
                    <a:pt x="14485" y="124713"/>
                  </a:lnTo>
                  <a:lnTo>
                    <a:pt x="14288" y="124422"/>
                  </a:lnTo>
                  <a:lnTo>
                    <a:pt x="13942" y="124072"/>
                  </a:lnTo>
                  <a:lnTo>
                    <a:pt x="13534" y="123633"/>
                  </a:lnTo>
                  <a:lnTo>
                    <a:pt x="13154" y="123166"/>
                  </a:lnTo>
                  <a:lnTo>
                    <a:pt x="12802" y="122680"/>
                  </a:lnTo>
                  <a:lnTo>
                    <a:pt x="12473" y="122184"/>
                  </a:lnTo>
                  <a:lnTo>
                    <a:pt x="12180" y="121694"/>
                  </a:lnTo>
                  <a:lnTo>
                    <a:pt x="11907" y="121184"/>
                  </a:lnTo>
                  <a:lnTo>
                    <a:pt x="11662" y="120664"/>
                  </a:lnTo>
                  <a:lnTo>
                    <a:pt x="11448" y="120131"/>
                  </a:lnTo>
                  <a:lnTo>
                    <a:pt x="11274" y="119587"/>
                  </a:lnTo>
                  <a:lnTo>
                    <a:pt x="11139" y="119058"/>
                  </a:lnTo>
                  <a:lnTo>
                    <a:pt x="11036" y="118510"/>
                  </a:lnTo>
                  <a:lnTo>
                    <a:pt x="10965" y="117958"/>
                  </a:lnTo>
                  <a:lnTo>
                    <a:pt x="10920" y="117822"/>
                  </a:lnTo>
                  <a:lnTo>
                    <a:pt x="10924" y="117598"/>
                  </a:lnTo>
                  <a:lnTo>
                    <a:pt x="10911" y="117468"/>
                  </a:lnTo>
                  <a:lnTo>
                    <a:pt x="10885" y="117309"/>
                  </a:lnTo>
                  <a:lnTo>
                    <a:pt x="10840" y="116827"/>
                  </a:lnTo>
                  <a:lnTo>
                    <a:pt x="10871" y="116358"/>
                  </a:lnTo>
                  <a:lnTo>
                    <a:pt x="10930" y="116204"/>
                  </a:lnTo>
                  <a:lnTo>
                    <a:pt x="11052" y="115890"/>
                  </a:lnTo>
                  <a:lnTo>
                    <a:pt x="11195" y="115246"/>
                  </a:lnTo>
                  <a:lnTo>
                    <a:pt x="11448" y="114446"/>
                  </a:lnTo>
                  <a:lnTo>
                    <a:pt x="11777" y="113683"/>
                  </a:lnTo>
                  <a:lnTo>
                    <a:pt x="12164" y="112978"/>
                  </a:lnTo>
                  <a:lnTo>
                    <a:pt x="12719" y="112277"/>
                  </a:lnTo>
                  <a:lnTo>
                    <a:pt x="13396" y="111658"/>
                  </a:lnTo>
                  <a:lnTo>
                    <a:pt x="14144" y="111086"/>
                  </a:lnTo>
                  <a:lnTo>
                    <a:pt x="14908" y="110514"/>
                  </a:lnTo>
                  <a:lnTo>
                    <a:pt x="15632" y="109918"/>
                  </a:lnTo>
                  <a:lnTo>
                    <a:pt x="16456" y="109161"/>
                  </a:lnTo>
                  <a:lnTo>
                    <a:pt x="17275" y="108394"/>
                  </a:lnTo>
                  <a:lnTo>
                    <a:pt x="17683" y="108008"/>
                  </a:lnTo>
                  <a:lnTo>
                    <a:pt x="19334" y="106406"/>
                  </a:lnTo>
                  <a:lnTo>
                    <a:pt x="20149" y="105592"/>
                  </a:lnTo>
                  <a:lnTo>
                    <a:pt x="20957" y="104772"/>
                  </a:lnTo>
                  <a:lnTo>
                    <a:pt x="21756" y="103947"/>
                  </a:lnTo>
                  <a:lnTo>
                    <a:pt x="21903" y="103681"/>
                  </a:lnTo>
                  <a:lnTo>
                    <a:pt x="22208" y="103147"/>
                  </a:lnTo>
                  <a:lnTo>
                    <a:pt x="22524" y="102628"/>
                  </a:lnTo>
                  <a:lnTo>
                    <a:pt x="22865" y="102108"/>
                  </a:lnTo>
                  <a:lnTo>
                    <a:pt x="23043" y="101851"/>
                  </a:lnTo>
                  <a:lnTo>
                    <a:pt x="23225" y="101598"/>
                  </a:lnTo>
                  <a:lnTo>
                    <a:pt x="23419" y="101350"/>
                  </a:lnTo>
                  <a:lnTo>
                    <a:pt x="23609" y="101126"/>
                  </a:lnTo>
                  <a:lnTo>
                    <a:pt x="23807" y="100907"/>
                  </a:lnTo>
                  <a:lnTo>
                    <a:pt x="24009" y="100693"/>
                  </a:lnTo>
                  <a:lnTo>
                    <a:pt x="24219" y="100488"/>
                  </a:lnTo>
                  <a:lnTo>
                    <a:pt x="24432" y="100288"/>
                  </a:lnTo>
                  <a:lnTo>
                    <a:pt x="24816" y="100002"/>
                  </a:lnTo>
                  <a:lnTo>
                    <a:pt x="25248" y="99759"/>
                  </a:lnTo>
                  <a:lnTo>
                    <a:pt x="25679" y="99525"/>
                  </a:lnTo>
                  <a:lnTo>
                    <a:pt x="26079" y="99263"/>
                  </a:lnTo>
                  <a:lnTo>
                    <a:pt x="26404" y="98944"/>
                  </a:lnTo>
                  <a:lnTo>
                    <a:pt x="26550" y="98763"/>
                  </a:lnTo>
                  <a:lnTo>
                    <a:pt x="26693" y="98567"/>
                  </a:lnTo>
                  <a:lnTo>
                    <a:pt x="26819" y="98367"/>
                  </a:lnTo>
                  <a:lnTo>
                    <a:pt x="26914" y="98162"/>
                  </a:lnTo>
                  <a:lnTo>
                    <a:pt x="26962" y="97958"/>
                  </a:lnTo>
                  <a:lnTo>
                    <a:pt x="26934" y="97715"/>
                  </a:lnTo>
                  <a:lnTo>
                    <a:pt x="26835" y="97467"/>
                  </a:lnTo>
                  <a:lnTo>
                    <a:pt x="26689" y="97214"/>
                  </a:lnTo>
                  <a:lnTo>
                    <a:pt x="26523" y="96966"/>
                  </a:lnTo>
                  <a:lnTo>
                    <a:pt x="26273" y="96623"/>
                  </a:lnTo>
                  <a:lnTo>
                    <a:pt x="25865" y="96075"/>
                  </a:lnTo>
                  <a:lnTo>
                    <a:pt x="25501" y="95408"/>
                  </a:lnTo>
                  <a:lnTo>
                    <a:pt x="24876" y="95041"/>
                  </a:lnTo>
                  <a:lnTo>
                    <a:pt x="24642" y="94912"/>
                  </a:lnTo>
                  <a:lnTo>
                    <a:pt x="24405" y="94793"/>
                  </a:lnTo>
                  <a:lnTo>
                    <a:pt x="24175" y="94665"/>
                  </a:lnTo>
                  <a:lnTo>
                    <a:pt x="23949" y="94531"/>
                  </a:lnTo>
                  <a:lnTo>
                    <a:pt x="23296" y="94059"/>
                  </a:lnTo>
                  <a:lnTo>
                    <a:pt x="23154" y="93917"/>
                  </a:lnTo>
                  <a:lnTo>
                    <a:pt x="22936" y="93650"/>
                  </a:lnTo>
                  <a:lnTo>
                    <a:pt x="22706" y="93435"/>
                  </a:lnTo>
                  <a:lnTo>
                    <a:pt x="22311" y="93135"/>
                  </a:lnTo>
                  <a:lnTo>
                    <a:pt x="22144" y="93021"/>
                  </a:lnTo>
                  <a:lnTo>
                    <a:pt x="21887" y="92811"/>
                  </a:lnTo>
                  <a:lnTo>
                    <a:pt x="21697" y="92711"/>
                  </a:lnTo>
                  <a:lnTo>
                    <a:pt x="21455" y="92568"/>
                  </a:lnTo>
                  <a:lnTo>
                    <a:pt x="21265" y="92463"/>
                  </a:lnTo>
                  <a:lnTo>
                    <a:pt x="21071" y="92368"/>
                  </a:lnTo>
                  <a:lnTo>
                    <a:pt x="20878" y="92263"/>
                  </a:lnTo>
                  <a:lnTo>
                    <a:pt x="20703" y="92149"/>
                  </a:lnTo>
                  <a:lnTo>
                    <a:pt x="20549" y="92015"/>
                  </a:lnTo>
                  <a:lnTo>
                    <a:pt x="20406" y="91829"/>
                  </a:lnTo>
                  <a:lnTo>
                    <a:pt x="20276" y="91615"/>
                  </a:lnTo>
                  <a:lnTo>
                    <a:pt x="20173" y="91386"/>
                  </a:lnTo>
                  <a:lnTo>
                    <a:pt x="20102" y="91148"/>
                  </a:lnTo>
                  <a:lnTo>
                    <a:pt x="20070" y="90924"/>
                  </a:lnTo>
                  <a:lnTo>
                    <a:pt x="20113" y="90662"/>
                  </a:lnTo>
                  <a:lnTo>
                    <a:pt x="20240" y="90400"/>
                  </a:lnTo>
                  <a:lnTo>
                    <a:pt x="20577" y="89871"/>
                  </a:lnTo>
                  <a:lnTo>
                    <a:pt x="20715" y="89599"/>
                  </a:lnTo>
                  <a:lnTo>
                    <a:pt x="20806" y="89366"/>
                  </a:lnTo>
                  <a:lnTo>
                    <a:pt x="20893" y="89127"/>
                  </a:lnTo>
                  <a:lnTo>
                    <a:pt x="21044" y="88641"/>
                  </a:lnTo>
                  <a:lnTo>
                    <a:pt x="21246" y="87879"/>
                  </a:lnTo>
                  <a:lnTo>
                    <a:pt x="21273" y="87703"/>
                  </a:lnTo>
                  <a:lnTo>
                    <a:pt x="21289" y="87526"/>
                  </a:lnTo>
                  <a:lnTo>
                    <a:pt x="21277" y="87336"/>
                  </a:lnTo>
                  <a:lnTo>
                    <a:pt x="21238" y="87140"/>
                  </a:lnTo>
                  <a:lnTo>
                    <a:pt x="21190" y="86950"/>
                  </a:lnTo>
                  <a:lnTo>
                    <a:pt x="21151" y="86759"/>
                  </a:lnTo>
                  <a:lnTo>
                    <a:pt x="21139" y="86568"/>
                  </a:lnTo>
                  <a:lnTo>
                    <a:pt x="21226" y="86259"/>
                  </a:lnTo>
                  <a:lnTo>
                    <a:pt x="21404" y="85944"/>
                  </a:lnTo>
                  <a:lnTo>
                    <a:pt x="21598" y="85639"/>
                  </a:lnTo>
                  <a:lnTo>
                    <a:pt x="21737" y="85358"/>
                  </a:lnTo>
                  <a:lnTo>
                    <a:pt x="21360" y="84605"/>
                  </a:lnTo>
                  <a:lnTo>
                    <a:pt x="21028" y="84681"/>
                  </a:lnTo>
                  <a:lnTo>
                    <a:pt x="20846" y="84696"/>
                  </a:lnTo>
                  <a:lnTo>
                    <a:pt x="20478" y="84715"/>
                  </a:lnTo>
                  <a:lnTo>
                    <a:pt x="20292" y="84715"/>
                  </a:lnTo>
                  <a:lnTo>
                    <a:pt x="20110" y="84705"/>
                  </a:lnTo>
                  <a:lnTo>
                    <a:pt x="19852" y="84662"/>
                  </a:lnTo>
                  <a:lnTo>
                    <a:pt x="19595" y="84586"/>
                  </a:lnTo>
                  <a:lnTo>
                    <a:pt x="19342" y="84505"/>
                  </a:lnTo>
                  <a:lnTo>
                    <a:pt x="19088" y="84438"/>
                  </a:lnTo>
                  <a:lnTo>
                    <a:pt x="18831" y="84400"/>
                  </a:lnTo>
                  <a:lnTo>
                    <a:pt x="18641" y="84410"/>
                  </a:lnTo>
                  <a:lnTo>
                    <a:pt x="18447" y="84443"/>
                  </a:lnTo>
                  <a:lnTo>
                    <a:pt x="18253" y="84481"/>
                  </a:lnTo>
                  <a:lnTo>
                    <a:pt x="18063" y="84505"/>
                  </a:lnTo>
                  <a:lnTo>
                    <a:pt x="17869" y="84505"/>
                  </a:lnTo>
                  <a:lnTo>
                    <a:pt x="17623" y="84462"/>
                  </a:lnTo>
                  <a:lnTo>
                    <a:pt x="17378" y="84386"/>
                  </a:lnTo>
                  <a:lnTo>
                    <a:pt x="17137" y="84286"/>
                  </a:lnTo>
                  <a:lnTo>
                    <a:pt x="16903" y="84171"/>
                  </a:lnTo>
                  <a:lnTo>
                    <a:pt x="16677" y="84043"/>
                  </a:lnTo>
                  <a:lnTo>
                    <a:pt x="16404" y="83847"/>
                  </a:lnTo>
                  <a:lnTo>
                    <a:pt x="16151" y="83614"/>
                  </a:lnTo>
                  <a:lnTo>
                    <a:pt x="15905" y="83357"/>
                  </a:lnTo>
                  <a:lnTo>
                    <a:pt x="15668" y="83099"/>
                  </a:lnTo>
                  <a:lnTo>
                    <a:pt x="15419" y="82856"/>
                  </a:lnTo>
                  <a:lnTo>
                    <a:pt x="15264" y="82728"/>
                  </a:lnTo>
                  <a:lnTo>
                    <a:pt x="14943" y="82480"/>
                  </a:lnTo>
                  <a:lnTo>
                    <a:pt x="14797" y="82346"/>
                  </a:lnTo>
                  <a:lnTo>
                    <a:pt x="14670" y="82199"/>
                  </a:lnTo>
                  <a:lnTo>
                    <a:pt x="14532" y="81975"/>
                  </a:lnTo>
                  <a:lnTo>
                    <a:pt x="14421" y="81722"/>
                  </a:lnTo>
                  <a:lnTo>
                    <a:pt x="14338" y="81450"/>
                  </a:lnTo>
                  <a:lnTo>
                    <a:pt x="14267" y="81179"/>
                  </a:lnTo>
                  <a:lnTo>
                    <a:pt x="14211" y="80907"/>
                  </a:lnTo>
                  <a:lnTo>
                    <a:pt x="14187" y="80669"/>
                  </a:lnTo>
                  <a:lnTo>
                    <a:pt x="14191" y="80416"/>
                  </a:lnTo>
                  <a:lnTo>
                    <a:pt x="14199" y="80169"/>
                  </a:lnTo>
                  <a:lnTo>
                    <a:pt x="14179" y="79940"/>
                  </a:lnTo>
                  <a:lnTo>
                    <a:pt x="14108" y="79740"/>
                  </a:lnTo>
                  <a:lnTo>
                    <a:pt x="13966" y="79568"/>
                  </a:lnTo>
                  <a:lnTo>
                    <a:pt x="13772" y="79420"/>
                  </a:lnTo>
                  <a:lnTo>
                    <a:pt x="13546" y="79297"/>
                  </a:lnTo>
                  <a:lnTo>
                    <a:pt x="13309" y="79187"/>
                  </a:lnTo>
                  <a:lnTo>
                    <a:pt x="13083" y="79077"/>
                  </a:lnTo>
                  <a:lnTo>
                    <a:pt x="12873" y="78958"/>
                  </a:lnTo>
                  <a:lnTo>
                    <a:pt x="12667" y="78834"/>
                  </a:lnTo>
                  <a:lnTo>
                    <a:pt x="12465" y="78696"/>
                  </a:lnTo>
                  <a:lnTo>
                    <a:pt x="12271" y="78553"/>
                  </a:lnTo>
                  <a:lnTo>
                    <a:pt x="11959" y="78291"/>
                  </a:lnTo>
                  <a:lnTo>
                    <a:pt x="11594" y="77929"/>
                  </a:lnTo>
                  <a:lnTo>
                    <a:pt x="11096" y="77276"/>
                  </a:lnTo>
                  <a:lnTo>
                    <a:pt x="11068" y="77124"/>
                  </a:lnTo>
                  <a:lnTo>
                    <a:pt x="11072" y="76957"/>
                  </a:lnTo>
                  <a:lnTo>
                    <a:pt x="11092" y="76785"/>
                  </a:lnTo>
                  <a:lnTo>
                    <a:pt x="11135" y="76618"/>
                  </a:lnTo>
                  <a:lnTo>
                    <a:pt x="11183" y="76461"/>
                  </a:lnTo>
                  <a:lnTo>
                    <a:pt x="11254" y="76309"/>
                  </a:lnTo>
                  <a:lnTo>
                    <a:pt x="11341" y="76161"/>
                  </a:lnTo>
                  <a:lnTo>
                    <a:pt x="11444" y="76018"/>
                  </a:lnTo>
                  <a:lnTo>
                    <a:pt x="11551" y="75885"/>
                  </a:lnTo>
                  <a:lnTo>
                    <a:pt x="11982" y="75432"/>
                  </a:lnTo>
                  <a:lnTo>
                    <a:pt x="12212" y="75246"/>
                  </a:lnTo>
                  <a:lnTo>
                    <a:pt x="12347" y="75155"/>
                  </a:lnTo>
                  <a:lnTo>
                    <a:pt x="12485" y="75070"/>
                  </a:lnTo>
                  <a:lnTo>
                    <a:pt x="12770" y="74917"/>
                  </a:lnTo>
                  <a:lnTo>
                    <a:pt x="13479" y="74474"/>
                  </a:lnTo>
                  <a:lnTo>
                    <a:pt x="13598" y="74336"/>
                  </a:lnTo>
                  <a:lnTo>
                    <a:pt x="13696" y="74179"/>
                  </a:lnTo>
                  <a:lnTo>
                    <a:pt x="13871" y="73835"/>
                  </a:lnTo>
                  <a:lnTo>
                    <a:pt x="13962" y="73669"/>
                  </a:lnTo>
                  <a:lnTo>
                    <a:pt x="14077" y="73497"/>
                  </a:lnTo>
                  <a:lnTo>
                    <a:pt x="14342" y="72987"/>
                  </a:lnTo>
                  <a:lnTo>
                    <a:pt x="14472" y="72616"/>
                  </a:lnTo>
                  <a:lnTo>
                    <a:pt x="14627" y="72230"/>
                  </a:lnTo>
                  <a:lnTo>
                    <a:pt x="14742" y="71972"/>
                  </a:lnTo>
                  <a:lnTo>
                    <a:pt x="15031" y="71639"/>
                  </a:lnTo>
                  <a:lnTo>
                    <a:pt x="15308" y="71291"/>
                  </a:lnTo>
                  <a:lnTo>
                    <a:pt x="15549" y="70929"/>
                  </a:lnTo>
                  <a:lnTo>
                    <a:pt x="15858" y="70276"/>
                  </a:lnTo>
                  <a:lnTo>
                    <a:pt x="16084" y="69571"/>
                  </a:lnTo>
                  <a:lnTo>
                    <a:pt x="16254" y="68837"/>
                  </a:lnTo>
                  <a:lnTo>
                    <a:pt x="16404" y="68093"/>
                  </a:lnTo>
                  <a:lnTo>
                    <a:pt x="16563" y="67359"/>
                  </a:lnTo>
                  <a:lnTo>
                    <a:pt x="16749" y="66525"/>
                  </a:lnTo>
                  <a:lnTo>
                    <a:pt x="16915" y="65687"/>
                  </a:lnTo>
                  <a:lnTo>
                    <a:pt x="17069" y="64843"/>
                  </a:lnTo>
                  <a:lnTo>
                    <a:pt x="17212" y="64000"/>
                  </a:lnTo>
                  <a:lnTo>
                    <a:pt x="17346" y="63152"/>
                  </a:lnTo>
                  <a:lnTo>
                    <a:pt x="17608" y="61441"/>
                  </a:lnTo>
                  <a:lnTo>
                    <a:pt x="17722" y="60583"/>
                  </a:lnTo>
                  <a:lnTo>
                    <a:pt x="17821" y="59725"/>
                  </a:lnTo>
                  <a:lnTo>
                    <a:pt x="17893" y="58863"/>
                  </a:lnTo>
                  <a:lnTo>
                    <a:pt x="17960" y="57891"/>
                  </a:lnTo>
                  <a:lnTo>
                    <a:pt x="18011" y="56909"/>
                  </a:lnTo>
                  <a:lnTo>
                    <a:pt x="18035" y="55932"/>
                  </a:lnTo>
                  <a:lnTo>
                    <a:pt x="18003" y="54960"/>
                  </a:lnTo>
                  <a:lnTo>
                    <a:pt x="17897" y="54002"/>
                  </a:lnTo>
                  <a:lnTo>
                    <a:pt x="17762" y="53292"/>
                  </a:lnTo>
                  <a:lnTo>
                    <a:pt x="17584" y="52582"/>
                  </a:lnTo>
                  <a:lnTo>
                    <a:pt x="17378" y="51877"/>
                  </a:lnTo>
                  <a:lnTo>
                    <a:pt x="17156" y="51176"/>
                  </a:lnTo>
                  <a:lnTo>
                    <a:pt x="16927" y="50485"/>
                  </a:lnTo>
                  <a:lnTo>
                    <a:pt x="16487" y="49289"/>
                  </a:lnTo>
                  <a:lnTo>
                    <a:pt x="15977" y="48122"/>
                  </a:lnTo>
                  <a:lnTo>
                    <a:pt x="14908" y="45801"/>
                  </a:lnTo>
                  <a:lnTo>
                    <a:pt x="14409" y="44624"/>
                  </a:lnTo>
                  <a:lnTo>
                    <a:pt x="14017" y="43623"/>
                  </a:lnTo>
                  <a:lnTo>
                    <a:pt x="13637" y="42613"/>
                  </a:lnTo>
                  <a:lnTo>
                    <a:pt x="13202" y="41417"/>
                  </a:lnTo>
                  <a:lnTo>
                    <a:pt x="12909" y="40588"/>
                  </a:lnTo>
                  <a:lnTo>
                    <a:pt x="12556" y="39568"/>
                  </a:lnTo>
                  <a:lnTo>
                    <a:pt x="12362" y="39234"/>
                  </a:lnTo>
                  <a:lnTo>
                    <a:pt x="12200" y="38868"/>
                  </a:lnTo>
                  <a:lnTo>
                    <a:pt x="12073" y="38482"/>
                  </a:lnTo>
                  <a:lnTo>
                    <a:pt x="11982" y="38091"/>
                  </a:lnTo>
                  <a:lnTo>
                    <a:pt x="11935" y="37710"/>
                  </a:lnTo>
                  <a:lnTo>
                    <a:pt x="11955" y="37409"/>
                  </a:lnTo>
                  <a:lnTo>
                    <a:pt x="12026" y="37100"/>
                  </a:lnTo>
                  <a:lnTo>
                    <a:pt x="12109" y="36795"/>
                  </a:lnTo>
                  <a:lnTo>
                    <a:pt x="12161" y="36499"/>
                  </a:lnTo>
                  <a:lnTo>
                    <a:pt x="12141" y="36223"/>
                  </a:lnTo>
                  <a:lnTo>
                    <a:pt x="12026" y="35956"/>
                  </a:lnTo>
                  <a:lnTo>
                    <a:pt x="11856" y="35713"/>
                  </a:lnTo>
                  <a:lnTo>
                    <a:pt x="11642" y="35475"/>
                  </a:lnTo>
                  <a:lnTo>
                    <a:pt x="11420" y="35246"/>
                  </a:lnTo>
                  <a:lnTo>
                    <a:pt x="11210" y="35012"/>
                  </a:lnTo>
                  <a:lnTo>
                    <a:pt x="10573" y="34240"/>
                  </a:lnTo>
                  <a:lnTo>
                    <a:pt x="10241" y="33864"/>
                  </a:lnTo>
                  <a:lnTo>
                    <a:pt x="9892" y="33511"/>
                  </a:lnTo>
                  <a:lnTo>
                    <a:pt x="9520" y="33192"/>
                  </a:lnTo>
                  <a:lnTo>
                    <a:pt x="9005" y="32858"/>
                  </a:lnTo>
                  <a:lnTo>
                    <a:pt x="8443" y="32582"/>
                  </a:lnTo>
                  <a:lnTo>
                    <a:pt x="7264" y="32101"/>
                  </a:lnTo>
                  <a:lnTo>
                    <a:pt x="6694" y="31834"/>
                  </a:lnTo>
                  <a:lnTo>
                    <a:pt x="5712" y="31324"/>
                  </a:lnTo>
                  <a:lnTo>
                    <a:pt x="5221" y="31057"/>
                  </a:lnTo>
                  <a:lnTo>
                    <a:pt x="4746" y="30781"/>
                  </a:lnTo>
                  <a:lnTo>
                    <a:pt x="3970" y="30280"/>
                  </a:lnTo>
                  <a:lnTo>
                    <a:pt x="3641" y="30085"/>
                  </a:lnTo>
                  <a:lnTo>
                    <a:pt x="3329" y="29880"/>
                  </a:lnTo>
                  <a:lnTo>
                    <a:pt x="3064" y="29647"/>
                  </a:lnTo>
                  <a:lnTo>
                    <a:pt x="2877" y="29385"/>
                  </a:lnTo>
                  <a:lnTo>
                    <a:pt x="2806" y="29094"/>
                  </a:lnTo>
                  <a:lnTo>
                    <a:pt x="2810" y="28770"/>
                  </a:lnTo>
                  <a:lnTo>
                    <a:pt x="2846" y="28431"/>
                  </a:lnTo>
                  <a:lnTo>
                    <a:pt x="2874" y="28093"/>
                  </a:lnTo>
                  <a:lnTo>
                    <a:pt x="2846" y="27774"/>
                  </a:lnTo>
                  <a:lnTo>
                    <a:pt x="2767" y="27497"/>
                  </a:lnTo>
                  <a:lnTo>
                    <a:pt x="2664" y="27231"/>
                  </a:lnTo>
                  <a:lnTo>
                    <a:pt x="2541" y="26968"/>
                  </a:lnTo>
                  <a:lnTo>
                    <a:pt x="2276" y="26449"/>
                  </a:lnTo>
                  <a:lnTo>
                    <a:pt x="1999" y="26001"/>
                  </a:lnTo>
                  <a:lnTo>
                    <a:pt x="1678" y="25577"/>
                  </a:lnTo>
                  <a:lnTo>
                    <a:pt x="1342" y="25158"/>
                  </a:lnTo>
                  <a:lnTo>
                    <a:pt x="1029" y="24729"/>
                  </a:lnTo>
                  <a:lnTo>
                    <a:pt x="768" y="24276"/>
                  </a:lnTo>
                  <a:lnTo>
                    <a:pt x="558" y="23790"/>
                  </a:lnTo>
                  <a:lnTo>
                    <a:pt x="380" y="23280"/>
                  </a:lnTo>
                  <a:lnTo>
                    <a:pt x="233" y="22756"/>
                  </a:lnTo>
                  <a:lnTo>
                    <a:pt x="118" y="22227"/>
                  </a:lnTo>
                  <a:lnTo>
                    <a:pt x="39" y="21703"/>
                  </a:lnTo>
                  <a:lnTo>
                    <a:pt x="0" y="20974"/>
                  </a:lnTo>
                  <a:lnTo>
                    <a:pt x="35" y="20230"/>
                  </a:lnTo>
                  <a:lnTo>
                    <a:pt x="126" y="19482"/>
                  </a:lnTo>
                  <a:lnTo>
                    <a:pt x="257" y="18744"/>
                  </a:lnTo>
                  <a:lnTo>
                    <a:pt x="399" y="18010"/>
                  </a:lnTo>
                  <a:lnTo>
                    <a:pt x="542" y="17471"/>
                  </a:lnTo>
                  <a:lnTo>
                    <a:pt x="902" y="16413"/>
                  </a:lnTo>
                  <a:lnTo>
                    <a:pt x="1060" y="15880"/>
                  </a:lnTo>
                  <a:lnTo>
                    <a:pt x="1159" y="15341"/>
                  </a:lnTo>
                  <a:lnTo>
                    <a:pt x="1187" y="14950"/>
                  </a:lnTo>
                  <a:lnTo>
                    <a:pt x="1191" y="14555"/>
                  </a:lnTo>
                  <a:lnTo>
                    <a:pt x="1155" y="13764"/>
                  </a:lnTo>
                  <a:lnTo>
                    <a:pt x="1191" y="13411"/>
                  </a:lnTo>
                  <a:lnTo>
                    <a:pt x="1203" y="13230"/>
                  </a:lnTo>
                  <a:lnTo>
                    <a:pt x="1219" y="13054"/>
                  </a:lnTo>
                  <a:lnTo>
                    <a:pt x="1266" y="12210"/>
                  </a:lnTo>
                  <a:lnTo>
                    <a:pt x="1274" y="11991"/>
                  </a:lnTo>
                  <a:lnTo>
                    <a:pt x="1278" y="11767"/>
                  </a:lnTo>
                  <a:lnTo>
                    <a:pt x="1294" y="11524"/>
                  </a:lnTo>
                  <a:lnTo>
                    <a:pt x="1326" y="11267"/>
                  </a:lnTo>
                  <a:lnTo>
                    <a:pt x="1342" y="11019"/>
                  </a:lnTo>
                  <a:lnTo>
                    <a:pt x="1330" y="10786"/>
                  </a:lnTo>
                  <a:lnTo>
                    <a:pt x="1159" y="10390"/>
                  </a:lnTo>
                  <a:lnTo>
                    <a:pt x="328" y="9661"/>
                  </a:lnTo>
                  <a:lnTo>
                    <a:pt x="249" y="9527"/>
                  </a:lnTo>
                  <a:lnTo>
                    <a:pt x="186" y="9384"/>
                  </a:lnTo>
                  <a:lnTo>
                    <a:pt x="134" y="9237"/>
                  </a:lnTo>
                  <a:lnTo>
                    <a:pt x="106" y="9089"/>
                  </a:lnTo>
                  <a:lnTo>
                    <a:pt x="106" y="8875"/>
                  </a:lnTo>
                  <a:lnTo>
                    <a:pt x="154" y="8651"/>
                  </a:lnTo>
                  <a:lnTo>
                    <a:pt x="237" y="8422"/>
                  </a:lnTo>
                  <a:lnTo>
                    <a:pt x="340" y="8198"/>
                  </a:lnTo>
                  <a:lnTo>
                    <a:pt x="451" y="7988"/>
                  </a:lnTo>
                  <a:lnTo>
                    <a:pt x="538" y="7840"/>
                  </a:lnTo>
                  <a:lnTo>
                    <a:pt x="633" y="7698"/>
                  </a:lnTo>
                  <a:lnTo>
                    <a:pt x="740" y="7555"/>
                  </a:lnTo>
                  <a:lnTo>
                    <a:pt x="1338" y="6482"/>
                  </a:lnTo>
                  <a:lnTo>
                    <a:pt x="1306" y="6273"/>
                  </a:lnTo>
                  <a:lnTo>
                    <a:pt x="1223" y="6063"/>
                  </a:lnTo>
                  <a:lnTo>
                    <a:pt x="997" y="5644"/>
                  </a:lnTo>
                  <a:lnTo>
                    <a:pt x="910" y="5429"/>
                  </a:lnTo>
                  <a:lnTo>
                    <a:pt x="851" y="5196"/>
                  </a:lnTo>
                  <a:lnTo>
                    <a:pt x="799" y="4958"/>
                  </a:lnTo>
                  <a:lnTo>
                    <a:pt x="756" y="4714"/>
                  </a:lnTo>
                  <a:lnTo>
                    <a:pt x="720" y="4471"/>
                  </a:lnTo>
                  <a:lnTo>
                    <a:pt x="692" y="4228"/>
                  </a:lnTo>
                  <a:lnTo>
                    <a:pt x="668" y="3938"/>
                  </a:lnTo>
                  <a:lnTo>
                    <a:pt x="653" y="3642"/>
                  </a:lnTo>
                  <a:lnTo>
                    <a:pt x="649" y="3347"/>
                  </a:lnTo>
                  <a:lnTo>
                    <a:pt x="653" y="3056"/>
                  </a:lnTo>
                  <a:lnTo>
                    <a:pt x="668" y="2761"/>
                  </a:lnTo>
                  <a:lnTo>
                    <a:pt x="704" y="2499"/>
                  </a:lnTo>
                  <a:lnTo>
                    <a:pt x="716" y="2156"/>
                  </a:lnTo>
                  <a:lnTo>
                    <a:pt x="708" y="1808"/>
                  </a:lnTo>
                  <a:lnTo>
                    <a:pt x="676" y="1288"/>
                  </a:lnTo>
                  <a:lnTo>
                    <a:pt x="692" y="697"/>
                  </a:lnTo>
                  <a:lnTo>
                    <a:pt x="729" y="0"/>
                  </a:lnTo>
                  <a:lnTo>
                    <a:pt x="24670" y="3850"/>
                  </a:lnTo>
                  <a:lnTo>
                    <a:pt x="24650" y="4248"/>
                  </a:lnTo>
                  <a:lnTo>
                    <a:pt x="27999" y="4794"/>
                  </a:lnTo>
                  <a:lnTo>
                    <a:pt x="28035" y="5008"/>
                  </a:lnTo>
                  <a:lnTo>
                    <a:pt x="43498" y="16625"/>
                  </a:lnTo>
                  <a:lnTo>
                    <a:pt x="43363" y="17457"/>
                  </a:lnTo>
                  <a:lnTo>
                    <a:pt x="44126" y="17644"/>
                  </a:lnTo>
                  <a:lnTo>
                    <a:pt x="43802" y="19423"/>
                  </a:lnTo>
                  <a:lnTo>
                    <a:pt x="43645" y="20487"/>
                  </a:lnTo>
                  <a:lnTo>
                    <a:pt x="43523" y="21259"/>
                  </a:lnTo>
                  <a:lnTo>
                    <a:pt x="43392" y="22158"/>
                  </a:lnTo>
                  <a:lnTo>
                    <a:pt x="42742" y="26053"/>
                  </a:lnTo>
                  <a:lnTo>
                    <a:pt x="42587" y="27077"/>
                  </a:lnTo>
                  <a:lnTo>
                    <a:pt x="42354" y="28432"/>
                  </a:lnTo>
                  <a:lnTo>
                    <a:pt x="41825" y="31237"/>
                  </a:lnTo>
                  <a:lnTo>
                    <a:pt x="41075" y="35251"/>
                  </a:lnTo>
                  <a:lnTo>
                    <a:pt x="40705" y="36084"/>
                  </a:lnTo>
                  <a:lnTo>
                    <a:pt x="40604" y="36309"/>
                  </a:lnTo>
                  <a:lnTo>
                    <a:pt x="40243" y="38837"/>
                  </a:lnTo>
                  <a:lnTo>
                    <a:pt x="41641" y="39080"/>
                  </a:lnTo>
                  <a:lnTo>
                    <a:pt x="41958" y="38985"/>
                  </a:lnTo>
                  <a:lnTo>
                    <a:pt x="42579" y="38880"/>
                  </a:lnTo>
                  <a:lnTo>
                    <a:pt x="43019" y="39261"/>
                  </a:lnTo>
                  <a:lnTo>
                    <a:pt x="43280" y="39695"/>
                  </a:lnTo>
                  <a:lnTo>
                    <a:pt x="43391" y="39838"/>
                  </a:lnTo>
                  <a:lnTo>
                    <a:pt x="43505" y="39971"/>
                  </a:lnTo>
                  <a:lnTo>
                    <a:pt x="44012" y="40357"/>
                  </a:lnTo>
                  <a:lnTo>
                    <a:pt x="44147" y="40395"/>
                  </a:lnTo>
                  <a:lnTo>
                    <a:pt x="44414" y="40481"/>
                  </a:lnTo>
                  <a:lnTo>
                    <a:pt x="44995" y="40761"/>
                  </a:lnTo>
                  <a:lnTo>
                    <a:pt x="45270" y="40849"/>
                  </a:lnTo>
                  <a:lnTo>
                    <a:pt x="45527" y="40900"/>
                  </a:lnTo>
                  <a:lnTo>
                    <a:pt x="45785" y="40919"/>
                  </a:lnTo>
                  <a:lnTo>
                    <a:pt x="45995" y="40891"/>
                  </a:lnTo>
                  <a:lnTo>
                    <a:pt x="46205" y="40852"/>
                  </a:lnTo>
                  <a:lnTo>
                    <a:pt x="46432" y="40861"/>
                  </a:lnTo>
                  <a:lnTo>
                    <a:pt x="46678" y="40919"/>
                  </a:lnTo>
                  <a:lnTo>
                    <a:pt x="46908" y="41024"/>
                  </a:lnTo>
                  <a:lnTo>
                    <a:pt x="47036" y="41124"/>
                  </a:lnTo>
                  <a:lnTo>
                    <a:pt x="47265" y="41393"/>
                  </a:lnTo>
                  <a:lnTo>
                    <a:pt x="47476" y="41691"/>
                  </a:lnTo>
                  <a:lnTo>
                    <a:pt x="47619" y="41927"/>
                  </a:lnTo>
                  <a:lnTo>
                    <a:pt x="47862" y="42452"/>
                  </a:lnTo>
                  <a:lnTo>
                    <a:pt x="47996" y="42686"/>
                  </a:lnTo>
                  <a:lnTo>
                    <a:pt x="48162" y="42866"/>
                  </a:lnTo>
                  <a:lnTo>
                    <a:pt x="48368" y="42990"/>
                  </a:lnTo>
                  <a:lnTo>
                    <a:pt x="48591" y="43083"/>
                  </a:lnTo>
                  <a:lnTo>
                    <a:pt x="49017" y="43240"/>
                  </a:lnTo>
                  <a:lnTo>
                    <a:pt x="49342" y="43318"/>
                  </a:lnTo>
                  <a:lnTo>
                    <a:pt x="49669" y="43388"/>
                  </a:lnTo>
                  <a:lnTo>
                    <a:pt x="49993" y="43469"/>
                  </a:lnTo>
                  <a:lnTo>
                    <a:pt x="50305" y="43585"/>
                  </a:lnTo>
                  <a:lnTo>
                    <a:pt x="50610" y="43735"/>
                  </a:lnTo>
                  <a:lnTo>
                    <a:pt x="50909" y="43904"/>
                  </a:lnTo>
                  <a:lnTo>
                    <a:pt x="51203" y="44093"/>
                  </a:lnTo>
                  <a:lnTo>
                    <a:pt x="51484" y="44302"/>
                  </a:lnTo>
                  <a:lnTo>
                    <a:pt x="51749" y="44532"/>
                  </a:lnTo>
                  <a:lnTo>
                    <a:pt x="51930" y="44726"/>
                  </a:lnTo>
                  <a:lnTo>
                    <a:pt x="52097" y="44941"/>
                  </a:lnTo>
                  <a:lnTo>
                    <a:pt x="52259" y="45162"/>
                  </a:lnTo>
                  <a:lnTo>
                    <a:pt x="52427" y="45376"/>
                  </a:lnTo>
                  <a:lnTo>
                    <a:pt x="52610" y="45567"/>
                  </a:lnTo>
                  <a:lnTo>
                    <a:pt x="52942" y="45869"/>
                  </a:lnTo>
                  <a:lnTo>
                    <a:pt x="53510" y="46380"/>
                  </a:lnTo>
                  <a:lnTo>
                    <a:pt x="53643" y="46427"/>
                  </a:lnTo>
                  <a:lnTo>
                    <a:pt x="54418" y="47152"/>
                  </a:lnTo>
                  <a:lnTo>
                    <a:pt x="54474" y="47280"/>
                  </a:lnTo>
                  <a:lnTo>
                    <a:pt x="54593" y="47531"/>
                  </a:lnTo>
                  <a:lnTo>
                    <a:pt x="54726" y="47755"/>
                  </a:lnTo>
                  <a:lnTo>
                    <a:pt x="54868" y="47976"/>
                  </a:lnTo>
                  <a:lnTo>
                    <a:pt x="55022" y="48185"/>
                  </a:lnTo>
                  <a:lnTo>
                    <a:pt x="55188" y="48373"/>
                  </a:lnTo>
                  <a:lnTo>
                    <a:pt x="55366" y="48531"/>
                  </a:lnTo>
                  <a:lnTo>
                    <a:pt x="55542" y="48638"/>
                  </a:lnTo>
                  <a:lnTo>
                    <a:pt x="55733" y="48718"/>
                  </a:lnTo>
                  <a:lnTo>
                    <a:pt x="55931" y="48783"/>
                  </a:lnTo>
                  <a:lnTo>
                    <a:pt x="56132" y="48845"/>
                  </a:lnTo>
                  <a:lnTo>
                    <a:pt x="56427" y="48954"/>
                  </a:lnTo>
                  <a:lnTo>
                    <a:pt x="56886" y="49212"/>
                  </a:lnTo>
                  <a:lnTo>
                    <a:pt x="57006" y="49471"/>
                  </a:lnTo>
                  <a:lnTo>
                    <a:pt x="57509" y="49978"/>
                  </a:lnTo>
                  <a:lnTo>
                    <a:pt x="57860" y="50127"/>
                  </a:lnTo>
                  <a:lnTo>
                    <a:pt x="58012" y="50605"/>
                  </a:lnTo>
                  <a:lnTo>
                    <a:pt x="57991" y="50986"/>
                  </a:lnTo>
                  <a:lnTo>
                    <a:pt x="58041" y="51145"/>
                  </a:lnTo>
                  <a:lnTo>
                    <a:pt x="58130" y="51295"/>
                  </a:lnTo>
                  <a:lnTo>
                    <a:pt x="58348" y="51587"/>
                  </a:lnTo>
                  <a:lnTo>
                    <a:pt x="58443" y="51740"/>
                  </a:lnTo>
                  <a:lnTo>
                    <a:pt x="58575" y="52021"/>
                  </a:lnTo>
                  <a:lnTo>
                    <a:pt x="58698" y="52313"/>
                  </a:lnTo>
                  <a:lnTo>
                    <a:pt x="58803" y="52614"/>
                  </a:lnTo>
                  <a:lnTo>
                    <a:pt x="58905" y="52952"/>
                  </a:lnTo>
                  <a:lnTo>
                    <a:pt x="58953" y="53232"/>
                  </a:lnTo>
                  <a:lnTo>
                    <a:pt x="58974" y="53453"/>
                  </a:lnTo>
                  <a:lnTo>
                    <a:pt x="58975" y="53680"/>
                  </a:lnTo>
                  <a:lnTo>
                    <a:pt x="58971" y="53908"/>
                  </a:lnTo>
                  <a:lnTo>
                    <a:pt x="58974" y="54134"/>
                  </a:lnTo>
                  <a:lnTo>
                    <a:pt x="59010" y="54421"/>
                  </a:lnTo>
                  <a:lnTo>
                    <a:pt x="59070" y="54688"/>
                  </a:lnTo>
                  <a:lnTo>
                    <a:pt x="59131" y="54918"/>
                  </a:lnTo>
                  <a:lnTo>
                    <a:pt x="59199" y="55145"/>
                  </a:lnTo>
                  <a:lnTo>
                    <a:pt x="59342" y="55599"/>
                  </a:lnTo>
                  <a:lnTo>
                    <a:pt x="59406" y="55828"/>
                  </a:lnTo>
                  <a:lnTo>
                    <a:pt x="59477" y="56166"/>
                  </a:lnTo>
                  <a:lnTo>
                    <a:pt x="59585" y="56857"/>
                  </a:lnTo>
                  <a:lnTo>
                    <a:pt x="59655" y="57193"/>
                  </a:lnTo>
                  <a:lnTo>
                    <a:pt x="59756" y="57512"/>
                  </a:lnTo>
                  <a:lnTo>
                    <a:pt x="59940" y="57917"/>
                  </a:lnTo>
                  <a:lnTo>
                    <a:pt x="60160" y="58299"/>
                  </a:lnTo>
                  <a:lnTo>
                    <a:pt x="60388" y="58610"/>
                  </a:lnTo>
                  <a:lnTo>
                    <a:pt x="60622" y="58855"/>
                  </a:lnTo>
                  <a:lnTo>
                    <a:pt x="60850" y="59108"/>
                  </a:lnTo>
                  <a:lnTo>
                    <a:pt x="60974" y="59274"/>
                  </a:lnTo>
                  <a:lnTo>
                    <a:pt x="61102" y="59462"/>
                  </a:lnTo>
                  <a:lnTo>
                    <a:pt x="61241" y="59691"/>
                  </a:lnTo>
                  <a:lnTo>
                    <a:pt x="61499" y="59982"/>
                  </a:lnTo>
                  <a:lnTo>
                    <a:pt x="61635" y="60024"/>
                  </a:lnTo>
                  <a:lnTo>
                    <a:pt x="62319" y="60091"/>
                  </a:lnTo>
                  <a:lnTo>
                    <a:pt x="62454" y="60132"/>
                  </a:lnTo>
                  <a:lnTo>
                    <a:pt x="62588" y="60188"/>
                  </a:lnTo>
                  <a:lnTo>
                    <a:pt x="63097" y="60449"/>
                  </a:lnTo>
                  <a:lnTo>
                    <a:pt x="63325" y="60579"/>
                  </a:lnTo>
                  <a:lnTo>
                    <a:pt x="63557" y="60691"/>
                  </a:lnTo>
                  <a:lnTo>
                    <a:pt x="63697" y="60737"/>
                  </a:lnTo>
                  <a:lnTo>
                    <a:pt x="63838" y="60773"/>
                  </a:lnTo>
                  <a:lnTo>
                    <a:pt x="64763" y="60952"/>
                  </a:lnTo>
                  <a:lnTo>
                    <a:pt x="65024" y="61036"/>
                  </a:lnTo>
                  <a:lnTo>
                    <a:pt x="65165" y="61089"/>
                  </a:lnTo>
                  <a:lnTo>
                    <a:pt x="65591" y="61401"/>
                  </a:lnTo>
                  <a:lnTo>
                    <a:pt x="65856" y="61821"/>
                  </a:lnTo>
                  <a:lnTo>
                    <a:pt x="66040" y="61971"/>
                  </a:lnTo>
                  <a:lnTo>
                    <a:pt x="66366" y="62115"/>
                  </a:lnTo>
                  <a:lnTo>
                    <a:pt x="66499" y="62129"/>
                  </a:lnTo>
                  <a:lnTo>
                    <a:pt x="66772" y="62122"/>
                  </a:lnTo>
                  <a:lnTo>
                    <a:pt x="67017" y="62105"/>
                  </a:lnTo>
                  <a:lnTo>
                    <a:pt x="67237" y="62068"/>
                  </a:lnTo>
                  <a:lnTo>
                    <a:pt x="67458" y="62047"/>
                  </a:lnTo>
                  <a:lnTo>
                    <a:pt x="67637" y="62057"/>
                  </a:lnTo>
                  <a:lnTo>
                    <a:pt x="67818" y="62086"/>
                  </a:lnTo>
                  <a:lnTo>
                    <a:pt x="67998" y="62127"/>
                  </a:lnTo>
                  <a:lnTo>
                    <a:pt x="68354" y="62229"/>
                  </a:lnTo>
                  <a:lnTo>
                    <a:pt x="68574" y="62305"/>
                  </a:lnTo>
                  <a:lnTo>
                    <a:pt x="68789" y="62395"/>
                  </a:lnTo>
                  <a:lnTo>
                    <a:pt x="69218" y="62591"/>
                  </a:lnTo>
                  <a:lnTo>
                    <a:pt x="69433" y="62683"/>
                  </a:lnTo>
                  <a:lnTo>
                    <a:pt x="70479" y="63082"/>
                  </a:lnTo>
                  <a:lnTo>
                    <a:pt x="70727" y="63169"/>
                  </a:lnTo>
                  <a:lnTo>
                    <a:pt x="70972" y="63263"/>
                  </a:lnTo>
                  <a:lnTo>
                    <a:pt x="71206" y="63377"/>
                  </a:lnTo>
                  <a:lnTo>
                    <a:pt x="71616" y="63703"/>
                  </a:lnTo>
                  <a:lnTo>
                    <a:pt x="72060" y="64216"/>
                  </a:lnTo>
                  <a:lnTo>
                    <a:pt x="72409" y="64555"/>
                  </a:lnTo>
                  <a:lnTo>
                    <a:pt x="72756" y="64701"/>
                  </a:lnTo>
                  <a:lnTo>
                    <a:pt x="72895" y="64799"/>
                  </a:lnTo>
                  <a:lnTo>
                    <a:pt x="73027" y="64915"/>
                  </a:lnTo>
                  <a:lnTo>
                    <a:pt x="73153" y="65044"/>
                  </a:lnTo>
                  <a:lnTo>
                    <a:pt x="73268" y="65185"/>
                  </a:lnTo>
                  <a:lnTo>
                    <a:pt x="73372" y="65332"/>
                  </a:lnTo>
                  <a:lnTo>
                    <a:pt x="73450" y="65471"/>
                  </a:lnTo>
                  <a:lnTo>
                    <a:pt x="73519" y="65620"/>
                  </a:lnTo>
                  <a:lnTo>
                    <a:pt x="73641" y="65931"/>
                  </a:lnTo>
                  <a:lnTo>
                    <a:pt x="74582" y="67232"/>
                  </a:lnTo>
                  <a:lnTo>
                    <a:pt x="74866" y="67377"/>
                  </a:lnTo>
                  <a:lnTo>
                    <a:pt x="75218" y="67601"/>
                  </a:lnTo>
                  <a:lnTo>
                    <a:pt x="75391" y="67691"/>
                  </a:lnTo>
                  <a:lnTo>
                    <a:pt x="75567" y="67774"/>
                  </a:lnTo>
                  <a:lnTo>
                    <a:pt x="75810" y="67882"/>
                  </a:lnTo>
                  <a:lnTo>
                    <a:pt x="76122" y="68008"/>
                  </a:lnTo>
                  <a:lnTo>
                    <a:pt x="76792" y="68261"/>
                  </a:lnTo>
                  <a:lnTo>
                    <a:pt x="77153" y="68389"/>
                  </a:lnTo>
                  <a:lnTo>
                    <a:pt x="77797" y="68603"/>
                  </a:lnTo>
                  <a:lnTo>
                    <a:pt x="78497" y="68812"/>
                  </a:lnTo>
                  <a:lnTo>
                    <a:pt x="81112" y="68921"/>
                  </a:lnTo>
                  <a:lnTo>
                    <a:pt x="81606" y="69006"/>
                  </a:lnTo>
                  <a:lnTo>
                    <a:pt x="82813" y="69021"/>
                  </a:lnTo>
                  <a:lnTo>
                    <a:pt x="84001" y="69083"/>
                  </a:lnTo>
                  <a:lnTo>
                    <a:pt x="84881" y="69088"/>
                  </a:lnTo>
                  <a:lnTo>
                    <a:pt x="85496" y="69101"/>
                  </a:lnTo>
                  <a:lnTo>
                    <a:pt x="85669" y="69125"/>
                  </a:lnTo>
                  <a:lnTo>
                    <a:pt x="85808" y="69137"/>
                  </a:lnTo>
                  <a:lnTo>
                    <a:pt x="85970" y="69144"/>
                  </a:lnTo>
                  <a:lnTo>
                    <a:pt x="86131" y="69145"/>
                  </a:lnTo>
                  <a:lnTo>
                    <a:pt x="86296" y="68987"/>
                  </a:lnTo>
                  <a:lnTo>
                    <a:pt x="86519" y="68723"/>
                  </a:lnTo>
                  <a:lnTo>
                    <a:pt x="86713" y="68536"/>
                  </a:lnTo>
                  <a:lnTo>
                    <a:pt x="86883" y="68363"/>
                  </a:lnTo>
                  <a:lnTo>
                    <a:pt x="87740" y="67394"/>
                  </a:lnTo>
                  <a:lnTo>
                    <a:pt x="88142" y="66967"/>
                  </a:lnTo>
                  <a:lnTo>
                    <a:pt x="91427" y="62986"/>
                  </a:lnTo>
                  <a:lnTo>
                    <a:pt x="92302" y="61786"/>
                  </a:lnTo>
                  <a:lnTo>
                    <a:pt x="92975" y="60816"/>
                  </a:lnTo>
                  <a:lnTo>
                    <a:pt x="93925" y="59567"/>
                  </a:lnTo>
                  <a:lnTo>
                    <a:pt x="95278" y="58134"/>
                  </a:lnTo>
                  <a:lnTo>
                    <a:pt x="96161" y="57069"/>
                  </a:lnTo>
                  <a:lnTo>
                    <a:pt x="97707" y="55720"/>
                  </a:lnTo>
                  <a:lnTo>
                    <a:pt x="98998" y="54846"/>
                  </a:lnTo>
                  <a:lnTo>
                    <a:pt x="99242" y="54680"/>
                  </a:lnTo>
                  <a:lnTo>
                    <a:pt x="100217" y="54061"/>
                  </a:lnTo>
                  <a:lnTo>
                    <a:pt x="100965" y="53729"/>
                  </a:lnTo>
                  <a:lnTo>
                    <a:pt x="106201" y="51984"/>
                  </a:lnTo>
                  <a:lnTo>
                    <a:pt x="106586" y="51856"/>
                  </a:lnTo>
                  <a:lnTo>
                    <a:pt x="108303" y="51123"/>
                  </a:lnTo>
                  <a:lnTo>
                    <a:pt x="109517" y="50803"/>
                  </a:lnTo>
                  <a:lnTo>
                    <a:pt x="110327" y="50763"/>
                  </a:lnTo>
                  <a:lnTo>
                    <a:pt x="110371" y="50597"/>
                  </a:lnTo>
                  <a:lnTo>
                    <a:pt x="111337" y="50594"/>
                  </a:lnTo>
                  <a:lnTo>
                    <a:pt x="112026" y="50646"/>
                  </a:lnTo>
                  <a:lnTo>
                    <a:pt x="113462" y="50743"/>
                  </a:lnTo>
                  <a:lnTo>
                    <a:pt x="114468" y="50853"/>
                  </a:lnTo>
                  <a:lnTo>
                    <a:pt x="115151" y="50902"/>
                  </a:lnTo>
                  <a:lnTo>
                    <a:pt x="116404" y="51054"/>
                  </a:lnTo>
                  <a:lnTo>
                    <a:pt x="118980" y="51309"/>
                  </a:lnTo>
                  <a:lnTo>
                    <a:pt x="123287" y="51655"/>
                  </a:lnTo>
                  <a:lnTo>
                    <a:pt x="127524" y="52427"/>
                  </a:lnTo>
                  <a:lnTo>
                    <a:pt x="128007" y="52338"/>
                  </a:lnTo>
                  <a:lnTo>
                    <a:pt x="128699" y="52231"/>
                  </a:lnTo>
                  <a:lnTo>
                    <a:pt x="129049" y="52168"/>
                  </a:lnTo>
                  <a:lnTo>
                    <a:pt x="129393" y="52092"/>
                  </a:lnTo>
                  <a:lnTo>
                    <a:pt x="129733" y="51992"/>
                  </a:lnTo>
                  <a:lnTo>
                    <a:pt x="130013" y="51884"/>
                  </a:lnTo>
                  <a:lnTo>
                    <a:pt x="130290" y="51759"/>
                  </a:lnTo>
                  <a:lnTo>
                    <a:pt x="130564" y="51624"/>
                  </a:lnTo>
                  <a:lnTo>
                    <a:pt x="131114" y="51360"/>
                  </a:lnTo>
                  <a:lnTo>
                    <a:pt x="131551" y="51173"/>
                  </a:lnTo>
                  <a:lnTo>
                    <a:pt x="132208" y="50904"/>
                  </a:lnTo>
                  <a:lnTo>
                    <a:pt x="134243" y="49201"/>
                  </a:lnTo>
                  <a:lnTo>
                    <a:pt x="136730" y="42444"/>
                  </a:lnTo>
                  <a:lnTo>
                    <a:pt x="136917" y="41857"/>
                  </a:lnTo>
                  <a:lnTo>
                    <a:pt x="137343" y="41957"/>
                  </a:lnTo>
                  <a:lnTo>
                    <a:pt x="137494" y="41850"/>
                  </a:lnTo>
                  <a:lnTo>
                    <a:pt x="139581" y="42182"/>
                  </a:lnTo>
                  <a:lnTo>
                    <a:pt x="141534" y="42498"/>
                  </a:lnTo>
                  <a:lnTo>
                    <a:pt x="141954" y="42562"/>
                  </a:lnTo>
                  <a:lnTo>
                    <a:pt x="142372" y="42622"/>
                  </a:lnTo>
                  <a:lnTo>
                    <a:pt x="145295" y="43116"/>
                  </a:lnTo>
                  <a:lnTo>
                    <a:pt x="146183" y="43266"/>
                  </a:lnTo>
                  <a:lnTo>
                    <a:pt x="146641" y="43349"/>
                  </a:lnTo>
                  <a:lnTo>
                    <a:pt x="149884" y="43889"/>
                  </a:lnTo>
                  <a:lnTo>
                    <a:pt x="150043" y="44105"/>
                  </a:lnTo>
                  <a:lnTo>
                    <a:pt x="150462" y="44173"/>
                  </a:lnTo>
                  <a:lnTo>
                    <a:pt x="149944" y="46921"/>
                  </a:lnTo>
                  <a:lnTo>
                    <a:pt x="149697" y="48289"/>
                  </a:lnTo>
                  <a:lnTo>
                    <a:pt x="148488" y="54988"/>
                  </a:lnTo>
                  <a:lnTo>
                    <a:pt x="147329" y="61412"/>
                  </a:lnTo>
                  <a:lnTo>
                    <a:pt x="150298" y="61892"/>
                  </a:lnTo>
                  <a:lnTo>
                    <a:pt x="150243" y="62327"/>
                  </a:lnTo>
                  <a:lnTo>
                    <a:pt x="149848" y="64517"/>
                  </a:lnTo>
                  <a:lnTo>
                    <a:pt x="148793" y="70604"/>
                  </a:lnTo>
                  <a:lnTo>
                    <a:pt x="148688" y="71145"/>
                  </a:lnTo>
                  <a:lnTo>
                    <a:pt x="146810" y="81779"/>
                  </a:lnTo>
                  <a:lnTo>
                    <a:pt x="146717" y="82252"/>
                  </a:lnTo>
                  <a:lnTo>
                    <a:pt x="146462" y="83912"/>
                  </a:lnTo>
                  <a:lnTo>
                    <a:pt x="146235" y="85390"/>
                  </a:lnTo>
                  <a:lnTo>
                    <a:pt x="142179" y="84674"/>
                  </a:lnTo>
                  <a:lnTo>
                    <a:pt x="141844" y="86702"/>
                  </a:lnTo>
                  <a:lnTo>
                    <a:pt x="141593" y="86649"/>
                  </a:lnTo>
                  <a:lnTo>
                    <a:pt x="140841" y="86511"/>
                  </a:lnTo>
                  <a:lnTo>
                    <a:pt x="140702" y="87298"/>
                  </a:lnTo>
                  <a:lnTo>
                    <a:pt x="140319" y="89541"/>
                  </a:lnTo>
                  <a:lnTo>
                    <a:pt x="140478" y="89886"/>
                  </a:lnTo>
                  <a:lnTo>
                    <a:pt x="140026" y="90582"/>
                  </a:lnTo>
                  <a:lnTo>
                    <a:pt x="139804" y="91019"/>
                  </a:lnTo>
                  <a:lnTo>
                    <a:pt x="139723" y="91352"/>
                  </a:lnTo>
                  <a:lnTo>
                    <a:pt x="140971" y="91558"/>
                  </a:lnTo>
                  <a:lnTo>
                    <a:pt x="141709" y="91622"/>
                  </a:lnTo>
                  <a:lnTo>
                    <a:pt x="143802" y="91987"/>
                  </a:lnTo>
                  <a:lnTo>
                    <a:pt x="143659" y="92463"/>
                  </a:lnTo>
                  <a:lnTo>
                    <a:pt x="143331" y="94261"/>
                  </a:lnTo>
                  <a:lnTo>
                    <a:pt x="143418" y="94455"/>
                  </a:lnTo>
                  <a:lnTo>
                    <a:pt x="144142" y="94503"/>
                  </a:lnTo>
                  <a:lnTo>
                    <a:pt x="144313" y="94593"/>
                  </a:lnTo>
                  <a:lnTo>
                    <a:pt x="144602" y="94627"/>
                  </a:lnTo>
                  <a:lnTo>
                    <a:pt x="144463" y="94669"/>
                  </a:lnTo>
                  <a:lnTo>
                    <a:pt x="144320" y="94727"/>
                  </a:lnTo>
                  <a:lnTo>
                    <a:pt x="144043" y="94851"/>
                  </a:lnTo>
                  <a:lnTo>
                    <a:pt x="143841" y="94936"/>
                  </a:lnTo>
                  <a:lnTo>
                    <a:pt x="143636" y="95036"/>
                  </a:lnTo>
                  <a:lnTo>
                    <a:pt x="143438" y="95141"/>
                  </a:lnTo>
                  <a:lnTo>
                    <a:pt x="143236" y="95241"/>
                  </a:lnTo>
                  <a:lnTo>
                    <a:pt x="142682" y="95499"/>
                  </a:lnTo>
                  <a:lnTo>
                    <a:pt x="142072" y="95751"/>
                  </a:lnTo>
                  <a:lnTo>
                    <a:pt x="141815" y="95847"/>
                  </a:lnTo>
                  <a:lnTo>
                    <a:pt x="141538" y="95937"/>
                  </a:lnTo>
                  <a:lnTo>
                    <a:pt x="141245" y="96018"/>
                  </a:lnTo>
                  <a:lnTo>
                    <a:pt x="140944" y="96085"/>
                  </a:lnTo>
                  <a:lnTo>
                    <a:pt x="140413" y="96156"/>
                  </a:lnTo>
                  <a:lnTo>
                    <a:pt x="140104" y="96113"/>
                  </a:lnTo>
                  <a:lnTo>
                    <a:pt x="139752" y="96028"/>
                  </a:lnTo>
                  <a:lnTo>
                    <a:pt x="139451" y="95932"/>
                  </a:lnTo>
                  <a:lnTo>
                    <a:pt x="139052" y="95789"/>
                  </a:lnTo>
                  <a:lnTo>
                    <a:pt x="138850" y="95704"/>
                  </a:lnTo>
                  <a:lnTo>
                    <a:pt x="138644" y="95632"/>
                  </a:lnTo>
                  <a:lnTo>
                    <a:pt x="138501" y="95599"/>
                  </a:lnTo>
                  <a:lnTo>
                    <a:pt x="138355" y="95570"/>
                  </a:lnTo>
                  <a:lnTo>
                    <a:pt x="138208" y="95551"/>
                  </a:lnTo>
                  <a:lnTo>
                    <a:pt x="137789" y="95542"/>
                  </a:lnTo>
                  <a:lnTo>
                    <a:pt x="137543" y="95570"/>
                  </a:lnTo>
                  <a:lnTo>
                    <a:pt x="137298" y="95608"/>
                  </a:lnTo>
                  <a:lnTo>
                    <a:pt x="137084" y="95651"/>
                  </a:lnTo>
                  <a:lnTo>
                    <a:pt x="136645" y="95746"/>
                  </a:lnTo>
                  <a:lnTo>
                    <a:pt x="135647" y="96242"/>
                  </a:lnTo>
                  <a:lnTo>
                    <a:pt x="135402" y="96337"/>
                  </a:lnTo>
                  <a:lnTo>
                    <a:pt x="135152" y="96471"/>
                  </a:lnTo>
                  <a:lnTo>
                    <a:pt x="134665" y="96800"/>
                  </a:lnTo>
                  <a:lnTo>
                    <a:pt x="134523" y="96928"/>
                  </a:lnTo>
                  <a:lnTo>
                    <a:pt x="133830" y="97605"/>
                  </a:lnTo>
                  <a:lnTo>
                    <a:pt x="133604" y="97838"/>
                  </a:lnTo>
                  <a:lnTo>
                    <a:pt x="133395" y="98081"/>
                  </a:lnTo>
                  <a:lnTo>
                    <a:pt x="133204" y="98339"/>
                  </a:lnTo>
                  <a:lnTo>
                    <a:pt x="133030" y="98620"/>
                  </a:lnTo>
                  <a:lnTo>
                    <a:pt x="132876" y="98915"/>
                  </a:lnTo>
                  <a:lnTo>
                    <a:pt x="132737" y="99220"/>
                  </a:lnTo>
                  <a:lnTo>
                    <a:pt x="132611" y="99530"/>
                  </a:lnTo>
                  <a:lnTo>
                    <a:pt x="132381" y="100102"/>
                  </a:lnTo>
                  <a:lnTo>
                    <a:pt x="132282" y="100364"/>
                  </a:lnTo>
                  <a:lnTo>
                    <a:pt x="132104" y="100893"/>
                  </a:lnTo>
                  <a:lnTo>
                    <a:pt x="132021" y="101165"/>
                  </a:lnTo>
                  <a:lnTo>
                    <a:pt x="131851" y="101784"/>
                  </a:lnTo>
                  <a:lnTo>
                    <a:pt x="131779" y="102103"/>
                  </a:lnTo>
                  <a:lnTo>
                    <a:pt x="131720" y="102418"/>
                  </a:lnTo>
                  <a:lnTo>
                    <a:pt x="131680" y="102737"/>
                  </a:lnTo>
                  <a:lnTo>
                    <a:pt x="131665" y="102937"/>
                  </a:lnTo>
                  <a:lnTo>
                    <a:pt x="131653" y="103342"/>
                  </a:lnTo>
                  <a:lnTo>
                    <a:pt x="131653" y="103547"/>
                  </a:lnTo>
                  <a:lnTo>
                    <a:pt x="131665" y="103747"/>
                  </a:lnTo>
                  <a:lnTo>
                    <a:pt x="132017" y="104529"/>
                  </a:lnTo>
                  <a:lnTo>
                    <a:pt x="132524" y="104681"/>
                  </a:lnTo>
                  <a:lnTo>
                    <a:pt x="132908" y="104653"/>
                  </a:lnTo>
                  <a:lnTo>
                    <a:pt x="133090" y="104615"/>
                  </a:lnTo>
                  <a:lnTo>
                    <a:pt x="133276" y="104553"/>
                  </a:lnTo>
                  <a:lnTo>
                    <a:pt x="133454" y="104476"/>
                  </a:lnTo>
                  <a:lnTo>
                    <a:pt x="133628" y="104386"/>
                  </a:lnTo>
                  <a:lnTo>
                    <a:pt x="133794" y="104291"/>
                  </a:lnTo>
                  <a:lnTo>
                    <a:pt x="133973" y="104172"/>
                  </a:lnTo>
                  <a:lnTo>
                    <a:pt x="134297" y="103890"/>
                  </a:lnTo>
                  <a:lnTo>
                    <a:pt x="134455" y="103743"/>
                  </a:lnTo>
                  <a:lnTo>
                    <a:pt x="134808" y="103471"/>
                  </a:lnTo>
                  <a:lnTo>
                    <a:pt x="134994" y="103338"/>
                  </a:lnTo>
                  <a:lnTo>
                    <a:pt x="135184" y="103209"/>
                  </a:lnTo>
                  <a:lnTo>
                    <a:pt x="135378" y="103095"/>
                  </a:lnTo>
                  <a:lnTo>
                    <a:pt x="135580" y="102995"/>
                  </a:lnTo>
                  <a:lnTo>
                    <a:pt x="135853" y="102890"/>
                  </a:lnTo>
                  <a:lnTo>
                    <a:pt x="136142" y="102809"/>
                  </a:lnTo>
                  <a:lnTo>
                    <a:pt x="136439" y="102747"/>
                  </a:lnTo>
                  <a:lnTo>
                    <a:pt x="136736" y="102713"/>
                  </a:lnTo>
                  <a:lnTo>
                    <a:pt x="137033" y="102699"/>
                  </a:lnTo>
                  <a:lnTo>
                    <a:pt x="137345" y="102718"/>
                  </a:lnTo>
                  <a:lnTo>
                    <a:pt x="137666" y="102770"/>
                  </a:lnTo>
                  <a:lnTo>
                    <a:pt x="137983" y="102847"/>
                  </a:lnTo>
                  <a:lnTo>
                    <a:pt x="138291" y="102942"/>
                  </a:lnTo>
                  <a:lnTo>
                    <a:pt x="138600" y="103042"/>
                  </a:lnTo>
                  <a:lnTo>
                    <a:pt x="138949" y="103180"/>
                  </a:lnTo>
                  <a:lnTo>
                    <a:pt x="139285" y="103352"/>
                  </a:lnTo>
                  <a:lnTo>
                    <a:pt x="139950" y="103719"/>
                  </a:lnTo>
                  <a:lnTo>
                    <a:pt x="140283" y="103895"/>
                  </a:lnTo>
                  <a:lnTo>
                    <a:pt x="141090" y="104276"/>
                  </a:lnTo>
                  <a:lnTo>
                    <a:pt x="141494" y="104462"/>
                  </a:lnTo>
                  <a:lnTo>
                    <a:pt x="141894" y="104662"/>
                  </a:lnTo>
                  <a:lnTo>
                    <a:pt x="142282" y="104877"/>
                  </a:lnTo>
                  <a:lnTo>
                    <a:pt x="142614" y="105082"/>
                  </a:lnTo>
                  <a:lnTo>
                    <a:pt x="142943" y="105296"/>
                  </a:lnTo>
                  <a:lnTo>
                    <a:pt x="143267" y="105520"/>
                  </a:lnTo>
                  <a:lnTo>
                    <a:pt x="144206" y="106202"/>
                  </a:lnTo>
                  <a:lnTo>
                    <a:pt x="144514" y="106421"/>
                  </a:lnTo>
                  <a:lnTo>
                    <a:pt x="144819" y="106649"/>
                  </a:lnTo>
                  <a:lnTo>
                    <a:pt x="145112" y="106888"/>
                  </a:lnTo>
                  <a:lnTo>
                    <a:pt x="145393" y="107140"/>
                  </a:lnTo>
                  <a:lnTo>
                    <a:pt x="145647" y="107402"/>
                  </a:lnTo>
                  <a:lnTo>
                    <a:pt x="145896" y="107674"/>
                  </a:lnTo>
                  <a:lnTo>
                    <a:pt x="146130" y="107960"/>
                  </a:lnTo>
                  <a:lnTo>
                    <a:pt x="146355" y="108251"/>
                  </a:lnTo>
                  <a:lnTo>
                    <a:pt x="146565" y="108551"/>
                  </a:lnTo>
                  <a:lnTo>
                    <a:pt x="146711" y="108784"/>
                  </a:lnTo>
                  <a:lnTo>
                    <a:pt x="147428" y="111367"/>
                  </a:lnTo>
                  <a:lnTo>
                    <a:pt x="148853" y="115284"/>
                  </a:lnTo>
                  <a:lnTo>
                    <a:pt x="149434" y="116505"/>
                  </a:lnTo>
                  <a:lnTo>
                    <a:pt x="149574" y="116800"/>
                  </a:lnTo>
                  <a:lnTo>
                    <a:pt x="150167" y="117767"/>
                  </a:lnTo>
                  <a:lnTo>
                    <a:pt x="150334" y="118172"/>
                  </a:lnTo>
                  <a:lnTo>
                    <a:pt x="150472" y="118415"/>
                  </a:lnTo>
                  <a:lnTo>
                    <a:pt x="150611" y="118887"/>
                  </a:lnTo>
                  <a:lnTo>
                    <a:pt x="150638" y="119154"/>
                  </a:lnTo>
                  <a:lnTo>
                    <a:pt x="150623" y="119402"/>
                  </a:lnTo>
                  <a:lnTo>
                    <a:pt x="150587" y="119697"/>
                  </a:lnTo>
                  <a:lnTo>
                    <a:pt x="150583" y="119911"/>
                  </a:lnTo>
                  <a:lnTo>
                    <a:pt x="150619" y="120464"/>
                  </a:lnTo>
                  <a:lnTo>
                    <a:pt x="150666" y="120941"/>
                  </a:lnTo>
                  <a:lnTo>
                    <a:pt x="150730" y="121479"/>
                  </a:lnTo>
                  <a:lnTo>
                    <a:pt x="150777" y="121937"/>
                  </a:lnTo>
                  <a:lnTo>
                    <a:pt x="150813" y="122165"/>
                  </a:lnTo>
                  <a:lnTo>
                    <a:pt x="150928" y="122704"/>
                  </a:lnTo>
                  <a:lnTo>
                    <a:pt x="150975" y="122990"/>
                  </a:lnTo>
                  <a:lnTo>
                    <a:pt x="150999" y="123190"/>
                  </a:lnTo>
                  <a:lnTo>
                    <a:pt x="151026" y="123609"/>
                  </a:lnTo>
                  <a:lnTo>
                    <a:pt x="151189" y="124219"/>
                  </a:lnTo>
                  <a:lnTo>
                    <a:pt x="151268" y="124376"/>
                  </a:lnTo>
                  <a:lnTo>
                    <a:pt x="151359" y="124524"/>
                  </a:lnTo>
                  <a:lnTo>
                    <a:pt x="151885" y="125125"/>
                  </a:lnTo>
                  <a:lnTo>
                    <a:pt x="152202" y="125787"/>
                  </a:lnTo>
                  <a:lnTo>
                    <a:pt x="152733" y="126483"/>
                  </a:lnTo>
                  <a:lnTo>
                    <a:pt x="153200" y="126969"/>
                  </a:lnTo>
                  <a:lnTo>
                    <a:pt x="153627" y="127293"/>
                  </a:lnTo>
                  <a:lnTo>
                    <a:pt x="153766" y="127360"/>
                  </a:lnTo>
                  <a:lnTo>
                    <a:pt x="153924" y="127412"/>
                  </a:lnTo>
                  <a:lnTo>
                    <a:pt x="154090" y="127441"/>
                  </a:lnTo>
                  <a:lnTo>
                    <a:pt x="154257" y="127445"/>
                  </a:lnTo>
                  <a:lnTo>
                    <a:pt x="154641" y="127298"/>
                  </a:lnTo>
                  <a:lnTo>
                    <a:pt x="154981" y="127055"/>
                  </a:lnTo>
                  <a:lnTo>
                    <a:pt x="155488" y="126874"/>
                  </a:lnTo>
                  <a:lnTo>
                    <a:pt x="155626" y="126869"/>
                  </a:lnTo>
                  <a:lnTo>
                    <a:pt x="155769" y="126883"/>
                  </a:lnTo>
                  <a:lnTo>
                    <a:pt x="155911" y="126912"/>
                  </a:lnTo>
                  <a:lnTo>
                    <a:pt x="156177" y="127012"/>
                  </a:lnTo>
                  <a:lnTo>
                    <a:pt x="156367" y="127145"/>
                  </a:lnTo>
                  <a:lnTo>
                    <a:pt x="156525" y="127331"/>
                  </a:lnTo>
                  <a:lnTo>
                    <a:pt x="156818" y="127774"/>
                  </a:lnTo>
                  <a:lnTo>
                    <a:pt x="156980" y="127974"/>
                  </a:lnTo>
                  <a:lnTo>
                    <a:pt x="157182" y="128165"/>
                  </a:lnTo>
                  <a:lnTo>
                    <a:pt x="157388" y="128346"/>
                  </a:lnTo>
                  <a:lnTo>
                    <a:pt x="157823" y="128699"/>
                  </a:lnTo>
                  <a:lnTo>
                    <a:pt x="158338" y="129127"/>
                  </a:lnTo>
                  <a:lnTo>
                    <a:pt x="158635" y="129385"/>
                  </a:lnTo>
                  <a:lnTo>
                    <a:pt x="158782" y="129518"/>
                  </a:lnTo>
                  <a:lnTo>
                    <a:pt x="158983" y="129723"/>
                  </a:lnTo>
                  <a:lnTo>
                    <a:pt x="159181" y="129933"/>
                  </a:lnTo>
                  <a:lnTo>
                    <a:pt x="159371" y="130147"/>
                  </a:lnTo>
                  <a:lnTo>
                    <a:pt x="159545" y="130376"/>
                  </a:lnTo>
                  <a:lnTo>
                    <a:pt x="159704" y="130610"/>
                  </a:lnTo>
                  <a:lnTo>
                    <a:pt x="159834" y="130838"/>
                  </a:lnTo>
                  <a:lnTo>
                    <a:pt x="159949" y="131081"/>
                  </a:lnTo>
                  <a:lnTo>
                    <a:pt x="160052" y="131324"/>
                  </a:lnTo>
                  <a:lnTo>
                    <a:pt x="160147" y="131577"/>
                  </a:lnTo>
                  <a:lnTo>
                    <a:pt x="160377" y="132101"/>
                  </a:lnTo>
                  <a:lnTo>
                    <a:pt x="160496" y="132382"/>
                  </a:lnTo>
                  <a:lnTo>
                    <a:pt x="160860" y="133221"/>
                  </a:lnTo>
                  <a:lnTo>
                    <a:pt x="161081" y="133826"/>
                  </a:lnTo>
                  <a:lnTo>
                    <a:pt x="161168" y="134012"/>
                  </a:lnTo>
                  <a:lnTo>
                    <a:pt x="161636" y="134498"/>
                  </a:lnTo>
                  <a:lnTo>
                    <a:pt x="161766" y="134574"/>
                  </a:lnTo>
                  <a:lnTo>
                    <a:pt x="162016" y="134646"/>
                  </a:lnTo>
                  <a:lnTo>
                    <a:pt x="162471" y="134641"/>
                  </a:lnTo>
                  <a:lnTo>
                    <a:pt x="162669" y="134674"/>
                  </a:lnTo>
                  <a:lnTo>
                    <a:pt x="162863" y="134727"/>
                  </a:lnTo>
                  <a:lnTo>
                    <a:pt x="163057" y="134789"/>
                  </a:lnTo>
                  <a:lnTo>
                    <a:pt x="163239" y="134874"/>
                  </a:lnTo>
                  <a:lnTo>
                    <a:pt x="163409" y="134970"/>
                  </a:lnTo>
                  <a:lnTo>
                    <a:pt x="163579" y="135108"/>
                  </a:lnTo>
                  <a:lnTo>
                    <a:pt x="163726" y="135270"/>
                  </a:lnTo>
                  <a:lnTo>
                    <a:pt x="163868" y="135451"/>
                  </a:lnTo>
                  <a:lnTo>
                    <a:pt x="164007" y="135637"/>
                  </a:lnTo>
                  <a:lnTo>
                    <a:pt x="164153" y="135804"/>
                  </a:lnTo>
                  <a:lnTo>
                    <a:pt x="164331" y="135971"/>
                  </a:lnTo>
                  <a:lnTo>
                    <a:pt x="164708" y="136285"/>
                  </a:lnTo>
                  <a:lnTo>
                    <a:pt x="164882" y="136457"/>
                  </a:lnTo>
                  <a:lnTo>
                    <a:pt x="165020" y="136642"/>
                  </a:lnTo>
                  <a:lnTo>
                    <a:pt x="165187" y="136976"/>
                  </a:lnTo>
                  <a:lnTo>
                    <a:pt x="165285" y="137419"/>
                  </a:lnTo>
                  <a:lnTo>
                    <a:pt x="165317" y="137724"/>
                  </a:lnTo>
                  <a:lnTo>
                    <a:pt x="165388" y="137872"/>
                  </a:lnTo>
                  <a:lnTo>
                    <a:pt x="165495" y="138010"/>
                  </a:lnTo>
                  <a:lnTo>
                    <a:pt x="165614" y="138139"/>
                  </a:lnTo>
                  <a:lnTo>
                    <a:pt x="165725" y="138277"/>
                  </a:lnTo>
                  <a:lnTo>
                    <a:pt x="165808" y="138425"/>
                  </a:lnTo>
                  <a:lnTo>
                    <a:pt x="165864" y="138591"/>
                  </a:lnTo>
                  <a:lnTo>
                    <a:pt x="165899" y="138772"/>
                  </a:lnTo>
                  <a:lnTo>
                    <a:pt x="165919" y="138954"/>
                  </a:lnTo>
                  <a:lnTo>
                    <a:pt x="165927" y="139135"/>
                  </a:lnTo>
                  <a:lnTo>
                    <a:pt x="165919" y="139311"/>
                  </a:lnTo>
                  <a:lnTo>
                    <a:pt x="165875" y="139516"/>
                  </a:lnTo>
                  <a:lnTo>
                    <a:pt x="165796" y="139716"/>
                  </a:lnTo>
                  <a:lnTo>
                    <a:pt x="165705" y="139916"/>
                  </a:lnTo>
                  <a:lnTo>
                    <a:pt x="165626" y="140116"/>
                  </a:lnTo>
                  <a:lnTo>
                    <a:pt x="165586" y="140316"/>
                  </a:lnTo>
                  <a:lnTo>
                    <a:pt x="165582" y="140483"/>
                  </a:lnTo>
                  <a:lnTo>
                    <a:pt x="165590" y="140655"/>
                  </a:lnTo>
                  <a:lnTo>
                    <a:pt x="165614" y="140822"/>
                  </a:lnTo>
                  <a:lnTo>
                    <a:pt x="165650" y="140984"/>
                  </a:lnTo>
                  <a:lnTo>
                    <a:pt x="165701" y="141141"/>
                  </a:lnTo>
                  <a:lnTo>
                    <a:pt x="165800" y="141346"/>
                  </a:lnTo>
                  <a:lnTo>
                    <a:pt x="165935" y="141536"/>
                  </a:lnTo>
                  <a:lnTo>
                    <a:pt x="166093" y="141717"/>
                  </a:lnTo>
                  <a:lnTo>
                    <a:pt x="166263" y="141884"/>
                  </a:lnTo>
                  <a:lnTo>
                    <a:pt x="166437" y="142042"/>
                  </a:lnTo>
                  <a:lnTo>
                    <a:pt x="166600" y="142165"/>
                  </a:lnTo>
                  <a:lnTo>
                    <a:pt x="166770" y="142280"/>
                  </a:lnTo>
                  <a:lnTo>
                    <a:pt x="166944" y="142385"/>
                  </a:lnTo>
                  <a:lnTo>
                    <a:pt x="167126" y="142480"/>
                  </a:lnTo>
                  <a:lnTo>
                    <a:pt x="167312" y="142561"/>
                  </a:lnTo>
                  <a:lnTo>
                    <a:pt x="167708" y="142718"/>
                  </a:lnTo>
                  <a:lnTo>
                    <a:pt x="167914" y="142775"/>
                  </a:lnTo>
                  <a:lnTo>
                    <a:pt x="168100" y="142799"/>
                  </a:lnTo>
                  <a:lnTo>
                    <a:pt x="168429" y="142580"/>
                  </a:lnTo>
                  <a:lnTo>
                    <a:pt x="169145" y="141646"/>
                  </a:lnTo>
                  <a:lnTo>
                    <a:pt x="169284" y="141608"/>
                  </a:lnTo>
                  <a:lnTo>
                    <a:pt x="169430" y="141589"/>
                  </a:lnTo>
                  <a:lnTo>
                    <a:pt x="169581" y="141584"/>
                  </a:lnTo>
                  <a:lnTo>
                    <a:pt x="169723" y="141589"/>
                  </a:lnTo>
                  <a:lnTo>
                    <a:pt x="169917" y="141627"/>
                  </a:lnTo>
                  <a:lnTo>
                    <a:pt x="170115" y="141698"/>
                  </a:lnTo>
                  <a:lnTo>
                    <a:pt x="170309" y="141799"/>
                  </a:lnTo>
                  <a:lnTo>
                    <a:pt x="170491" y="141918"/>
                  </a:lnTo>
                  <a:lnTo>
                    <a:pt x="170657" y="142046"/>
                  </a:lnTo>
                  <a:lnTo>
                    <a:pt x="170792" y="142165"/>
                  </a:lnTo>
                  <a:lnTo>
                    <a:pt x="170915" y="142299"/>
                  </a:lnTo>
                  <a:lnTo>
                    <a:pt x="171030" y="142447"/>
                  </a:lnTo>
                  <a:lnTo>
                    <a:pt x="171128" y="142594"/>
                  </a:lnTo>
                  <a:lnTo>
                    <a:pt x="171212" y="142752"/>
                  </a:lnTo>
                  <a:lnTo>
                    <a:pt x="171279" y="142928"/>
                  </a:lnTo>
                  <a:lnTo>
                    <a:pt x="171323" y="143119"/>
                  </a:lnTo>
                  <a:lnTo>
                    <a:pt x="171350" y="143314"/>
                  </a:lnTo>
                  <a:lnTo>
                    <a:pt x="171370" y="143509"/>
                  </a:lnTo>
                  <a:lnTo>
                    <a:pt x="171402" y="143929"/>
                  </a:lnTo>
                  <a:lnTo>
                    <a:pt x="171406" y="144386"/>
                  </a:lnTo>
                  <a:lnTo>
                    <a:pt x="171390" y="144615"/>
                  </a:lnTo>
                  <a:lnTo>
                    <a:pt x="171366" y="144844"/>
                  </a:lnTo>
                  <a:lnTo>
                    <a:pt x="171323" y="145058"/>
                  </a:lnTo>
                  <a:lnTo>
                    <a:pt x="171259" y="145272"/>
                  </a:lnTo>
                  <a:lnTo>
                    <a:pt x="171192" y="145482"/>
                  </a:lnTo>
                  <a:lnTo>
                    <a:pt x="171133" y="145697"/>
                  </a:lnTo>
                  <a:lnTo>
                    <a:pt x="171097" y="145911"/>
                  </a:lnTo>
                  <a:lnTo>
                    <a:pt x="171089" y="146125"/>
                  </a:lnTo>
                  <a:lnTo>
                    <a:pt x="171101" y="146340"/>
                  </a:lnTo>
                  <a:lnTo>
                    <a:pt x="171136" y="146773"/>
                  </a:lnTo>
                  <a:lnTo>
                    <a:pt x="171140" y="146988"/>
                  </a:lnTo>
                  <a:lnTo>
                    <a:pt x="171133" y="147188"/>
                  </a:lnTo>
                  <a:lnTo>
                    <a:pt x="171073" y="147793"/>
                  </a:lnTo>
                  <a:lnTo>
                    <a:pt x="171061" y="147998"/>
                  </a:lnTo>
                  <a:lnTo>
                    <a:pt x="171069" y="148227"/>
                  </a:lnTo>
                  <a:lnTo>
                    <a:pt x="171109" y="148684"/>
                  </a:lnTo>
                  <a:lnTo>
                    <a:pt x="171121" y="148913"/>
                  </a:lnTo>
                  <a:lnTo>
                    <a:pt x="171105" y="149137"/>
                  </a:lnTo>
                  <a:lnTo>
                    <a:pt x="171081" y="149290"/>
                  </a:lnTo>
                  <a:lnTo>
                    <a:pt x="171006" y="149595"/>
                  </a:lnTo>
                  <a:lnTo>
                    <a:pt x="170958" y="149747"/>
                  </a:lnTo>
                  <a:lnTo>
                    <a:pt x="170903" y="149890"/>
                  </a:lnTo>
                  <a:lnTo>
                    <a:pt x="170824" y="150057"/>
                  </a:lnTo>
                  <a:lnTo>
                    <a:pt x="170618" y="150376"/>
                  </a:lnTo>
                  <a:lnTo>
                    <a:pt x="170523" y="150538"/>
                  </a:lnTo>
                  <a:lnTo>
                    <a:pt x="170452" y="150705"/>
                  </a:lnTo>
                  <a:lnTo>
                    <a:pt x="170400" y="150957"/>
                  </a:lnTo>
                  <a:lnTo>
                    <a:pt x="170388" y="151220"/>
                  </a:lnTo>
                  <a:lnTo>
                    <a:pt x="170420" y="151763"/>
                  </a:lnTo>
                  <a:lnTo>
                    <a:pt x="170428" y="152034"/>
                  </a:lnTo>
                  <a:lnTo>
                    <a:pt x="170420" y="152830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6" name="pg186"/>
            <p:cNvSpPr/>
            <p:nvPr/>
          </p:nvSpPr>
          <p:spPr>
            <a:xfrm>
              <a:off x="6707070" y="4243487"/>
              <a:ext cx="159266" cy="195909"/>
            </a:xfrm>
            <a:custGeom>
              <a:avLst/>
              <a:gdLst/>
              <a:ahLst/>
              <a:cxnLst/>
              <a:rect l="0" t="0" r="0" b="0"/>
              <a:pathLst>
                <a:path w="159266" h="195909">
                  <a:moveTo>
                    <a:pt x="53107" y="79358"/>
                  </a:moveTo>
                  <a:lnTo>
                    <a:pt x="52972" y="79802"/>
                  </a:lnTo>
                  <a:lnTo>
                    <a:pt x="52936" y="79968"/>
                  </a:lnTo>
                  <a:lnTo>
                    <a:pt x="52877" y="80307"/>
                  </a:lnTo>
                  <a:lnTo>
                    <a:pt x="52834" y="80469"/>
                  </a:lnTo>
                  <a:lnTo>
                    <a:pt x="52770" y="80616"/>
                  </a:lnTo>
                  <a:lnTo>
                    <a:pt x="52639" y="80793"/>
                  </a:lnTo>
                  <a:lnTo>
                    <a:pt x="52469" y="80945"/>
                  </a:lnTo>
                  <a:lnTo>
                    <a:pt x="52275" y="81088"/>
                  </a:lnTo>
                  <a:lnTo>
                    <a:pt x="52073" y="81222"/>
                  </a:lnTo>
                  <a:lnTo>
                    <a:pt x="51769" y="81455"/>
                  </a:lnTo>
                  <a:lnTo>
                    <a:pt x="51210" y="81812"/>
                  </a:lnTo>
                  <a:lnTo>
                    <a:pt x="50807" y="81784"/>
                  </a:lnTo>
                  <a:lnTo>
                    <a:pt x="50545" y="81617"/>
                  </a:lnTo>
                  <a:lnTo>
                    <a:pt x="50185" y="81269"/>
                  </a:lnTo>
                  <a:lnTo>
                    <a:pt x="49995" y="81136"/>
                  </a:lnTo>
                  <a:lnTo>
                    <a:pt x="49801" y="81012"/>
                  </a:lnTo>
                  <a:lnTo>
                    <a:pt x="49603" y="80893"/>
                  </a:lnTo>
                  <a:lnTo>
                    <a:pt x="49397" y="80783"/>
                  </a:lnTo>
                  <a:lnTo>
                    <a:pt x="49041" y="80612"/>
                  </a:lnTo>
                  <a:lnTo>
                    <a:pt x="48883" y="80526"/>
                  </a:lnTo>
                  <a:lnTo>
                    <a:pt x="48728" y="80459"/>
                  </a:lnTo>
                  <a:lnTo>
                    <a:pt x="48578" y="80416"/>
                  </a:lnTo>
                  <a:lnTo>
                    <a:pt x="48285" y="80502"/>
                  </a:lnTo>
                  <a:lnTo>
                    <a:pt x="48059" y="80664"/>
                  </a:lnTo>
                  <a:lnTo>
                    <a:pt x="47917" y="80717"/>
                  </a:lnTo>
                  <a:lnTo>
                    <a:pt x="47766" y="80759"/>
                  </a:lnTo>
                  <a:lnTo>
                    <a:pt x="47608" y="80783"/>
                  </a:lnTo>
                  <a:lnTo>
                    <a:pt x="47450" y="80788"/>
                  </a:lnTo>
                  <a:lnTo>
                    <a:pt x="47303" y="80778"/>
                  </a:lnTo>
                  <a:lnTo>
                    <a:pt x="47161" y="80740"/>
                  </a:lnTo>
                  <a:lnTo>
                    <a:pt x="47022" y="80678"/>
                  </a:lnTo>
                  <a:lnTo>
                    <a:pt x="46618" y="80450"/>
                  </a:lnTo>
                  <a:lnTo>
                    <a:pt x="46167" y="80221"/>
                  </a:lnTo>
                  <a:lnTo>
                    <a:pt x="45870" y="80059"/>
                  </a:lnTo>
                  <a:lnTo>
                    <a:pt x="44683" y="79535"/>
                  </a:lnTo>
                  <a:lnTo>
                    <a:pt x="43934" y="79397"/>
                  </a:lnTo>
                  <a:lnTo>
                    <a:pt x="43111" y="79635"/>
                  </a:lnTo>
                  <a:lnTo>
                    <a:pt x="42537" y="80130"/>
                  </a:lnTo>
                  <a:lnTo>
                    <a:pt x="42339" y="80478"/>
                  </a:lnTo>
                  <a:lnTo>
                    <a:pt x="42117" y="80883"/>
                  </a:lnTo>
                  <a:lnTo>
                    <a:pt x="41979" y="81112"/>
                  </a:lnTo>
                  <a:lnTo>
                    <a:pt x="41813" y="81341"/>
                  </a:lnTo>
                  <a:lnTo>
                    <a:pt x="41603" y="81427"/>
                  </a:lnTo>
                  <a:lnTo>
                    <a:pt x="41330" y="81422"/>
                  </a:lnTo>
                  <a:lnTo>
                    <a:pt x="41151" y="81236"/>
                  </a:lnTo>
                  <a:lnTo>
                    <a:pt x="41108" y="80960"/>
                  </a:lnTo>
                  <a:lnTo>
                    <a:pt x="41017" y="80798"/>
                  </a:lnTo>
                  <a:lnTo>
                    <a:pt x="40787" y="80907"/>
                  </a:lnTo>
                  <a:lnTo>
                    <a:pt x="40534" y="81064"/>
                  </a:lnTo>
                  <a:lnTo>
                    <a:pt x="40138" y="81403"/>
                  </a:lnTo>
                  <a:lnTo>
                    <a:pt x="39813" y="81674"/>
                  </a:lnTo>
                  <a:lnTo>
                    <a:pt x="39619" y="82065"/>
                  </a:lnTo>
                  <a:lnTo>
                    <a:pt x="39429" y="82427"/>
                  </a:lnTo>
                  <a:lnTo>
                    <a:pt x="39105" y="82699"/>
                  </a:lnTo>
                  <a:lnTo>
                    <a:pt x="38642" y="82899"/>
                  </a:lnTo>
                  <a:lnTo>
                    <a:pt x="37949" y="83142"/>
                  </a:lnTo>
                  <a:lnTo>
                    <a:pt x="37304" y="83385"/>
                  </a:lnTo>
                  <a:lnTo>
                    <a:pt x="36841" y="83700"/>
                  </a:lnTo>
                  <a:lnTo>
                    <a:pt x="36259" y="84057"/>
                  </a:lnTo>
                  <a:lnTo>
                    <a:pt x="35681" y="84348"/>
                  </a:lnTo>
                  <a:lnTo>
                    <a:pt x="35403" y="84572"/>
                  </a:lnTo>
                  <a:lnTo>
                    <a:pt x="35031" y="84777"/>
                  </a:lnTo>
                  <a:lnTo>
                    <a:pt x="34897" y="84705"/>
                  </a:lnTo>
                  <a:lnTo>
                    <a:pt x="34643" y="84676"/>
                  </a:lnTo>
                  <a:lnTo>
                    <a:pt x="34481" y="84791"/>
                  </a:lnTo>
                  <a:lnTo>
                    <a:pt x="34224" y="85039"/>
                  </a:lnTo>
                  <a:lnTo>
                    <a:pt x="34018" y="85081"/>
                  </a:lnTo>
                  <a:lnTo>
                    <a:pt x="33788" y="84962"/>
                  </a:lnTo>
                  <a:lnTo>
                    <a:pt x="33701" y="84705"/>
                  </a:lnTo>
                  <a:lnTo>
                    <a:pt x="33614" y="84519"/>
                  </a:lnTo>
                  <a:lnTo>
                    <a:pt x="33499" y="84381"/>
                  </a:lnTo>
                  <a:lnTo>
                    <a:pt x="33460" y="84148"/>
                  </a:lnTo>
                  <a:lnTo>
                    <a:pt x="33416" y="83986"/>
                  </a:lnTo>
                  <a:lnTo>
                    <a:pt x="33396" y="83685"/>
                  </a:lnTo>
                  <a:lnTo>
                    <a:pt x="33400" y="83457"/>
                  </a:lnTo>
                  <a:lnTo>
                    <a:pt x="33246" y="83271"/>
                  </a:lnTo>
                  <a:lnTo>
                    <a:pt x="33040" y="83175"/>
                  </a:lnTo>
                  <a:lnTo>
                    <a:pt x="32906" y="82870"/>
                  </a:lnTo>
                  <a:lnTo>
                    <a:pt x="32751" y="82432"/>
                  </a:lnTo>
                  <a:lnTo>
                    <a:pt x="32712" y="82222"/>
                  </a:lnTo>
                  <a:lnTo>
                    <a:pt x="32601" y="81989"/>
                  </a:lnTo>
                  <a:lnTo>
                    <a:pt x="32466" y="81760"/>
                  </a:lnTo>
                  <a:lnTo>
                    <a:pt x="32237" y="81617"/>
                  </a:lnTo>
                  <a:lnTo>
                    <a:pt x="31987" y="81565"/>
                  </a:lnTo>
                  <a:lnTo>
                    <a:pt x="31710" y="81608"/>
                  </a:lnTo>
                  <a:lnTo>
                    <a:pt x="31504" y="81627"/>
                  </a:lnTo>
                  <a:lnTo>
                    <a:pt x="31283" y="81489"/>
                  </a:lnTo>
                  <a:lnTo>
                    <a:pt x="30784" y="81331"/>
                  </a:lnTo>
                  <a:lnTo>
                    <a:pt x="30534" y="81260"/>
                  </a:lnTo>
                  <a:lnTo>
                    <a:pt x="30281" y="81203"/>
                  </a:lnTo>
                  <a:lnTo>
                    <a:pt x="29648" y="81088"/>
                  </a:lnTo>
                  <a:lnTo>
                    <a:pt x="29458" y="81064"/>
                  </a:lnTo>
                  <a:lnTo>
                    <a:pt x="29268" y="81055"/>
                  </a:lnTo>
                  <a:lnTo>
                    <a:pt x="29085" y="81074"/>
                  </a:lnTo>
                  <a:lnTo>
                    <a:pt x="28864" y="81131"/>
                  </a:lnTo>
                  <a:lnTo>
                    <a:pt x="28646" y="81222"/>
                  </a:lnTo>
                  <a:lnTo>
                    <a:pt x="28432" y="81336"/>
                  </a:lnTo>
                  <a:lnTo>
                    <a:pt x="28238" y="81474"/>
                  </a:lnTo>
                  <a:lnTo>
                    <a:pt x="28068" y="81627"/>
                  </a:lnTo>
                  <a:lnTo>
                    <a:pt x="27933" y="81798"/>
                  </a:lnTo>
                  <a:lnTo>
                    <a:pt x="27831" y="81998"/>
                  </a:lnTo>
                  <a:lnTo>
                    <a:pt x="27648" y="82422"/>
                  </a:lnTo>
                  <a:lnTo>
                    <a:pt x="27545" y="82627"/>
                  </a:lnTo>
                  <a:lnTo>
                    <a:pt x="27451" y="82794"/>
                  </a:lnTo>
                  <a:lnTo>
                    <a:pt x="27134" y="83280"/>
                  </a:lnTo>
                  <a:lnTo>
                    <a:pt x="26900" y="83652"/>
                  </a:lnTo>
                  <a:lnTo>
                    <a:pt x="26643" y="84081"/>
                  </a:lnTo>
                  <a:lnTo>
                    <a:pt x="26382" y="84505"/>
                  </a:lnTo>
                  <a:lnTo>
                    <a:pt x="26049" y="85081"/>
                  </a:lnTo>
                  <a:lnTo>
                    <a:pt x="25930" y="85267"/>
                  </a:lnTo>
                  <a:lnTo>
                    <a:pt x="25800" y="85444"/>
                  </a:lnTo>
                  <a:lnTo>
                    <a:pt x="25665" y="85587"/>
                  </a:lnTo>
                  <a:lnTo>
                    <a:pt x="25519" y="85720"/>
                  </a:lnTo>
                  <a:lnTo>
                    <a:pt x="25364" y="85849"/>
                  </a:lnTo>
                  <a:lnTo>
                    <a:pt x="25222" y="85982"/>
                  </a:lnTo>
                  <a:lnTo>
                    <a:pt x="24960" y="86373"/>
                  </a:lnTo>
                  <a:lnTo>
                    <a:pt x="24770" y="86754"/>
                  </a:lnTo>
                  <a:lnTo>
                    <a:pt x="24157" y="87183"/>
                  </a:lnTo>
                  <a:lnTo>
                    <a:pt x="23947" y="87121"/>
                  </a:lnTo>
                  <a:lnTo>
                    <a:pt x="23765" y="87050"/>
                  </a:lnTo>
                  <a:lnTo>
                    <a:pt x="23591" y="86945"/>
                  </a:lnTo>
                  <a:lnTo>
                    <a:pt x="23250" y="86707"/>
                  </a:lnTo>
                  <a:lnTo>
                    <a:pt x="23076" y="86602"/>
                  </a:lnTo>
                  <a:lnTo>
                    <a:pt x="22854" y="86492"/>
                  </a:lnTo>
                  <a:lnTo>
                    <a:pt x="22625" y="86392"/>
                  </a:lnTo>
                  <a:lnTo>
                    <a:pt x="22170" y="86192"/>
                  </a:lnTo>
                  <a:lnTo>
                    <a:pt x="21952" y="86078"/>
                  </a:lnTo>
                  <a:lnTo>
                    <a:pt x="21679" y="85896"/>
                  </a:lnTo>
                  <a:lnTo>
                    <a:pt x="21421" y="85696"/>
                  </a:lnTo>
                  <a:lnTo>
                    <a:pt x="20915" y="85286"/>
                  </a:lnTo>
                  <a:lnTo>
                    <a:pt x="20646" y="85105"/>
                  </a:lnTo>
                  <a:lnTo>
                    <a:pt x="20388" y="84962"/>
                  </a:lnTo>
                  <a:lnTo>
                    <a:pt x="20131" y="84829"/>
                  </a:lnTo>
                  <a:lnTo>
                    <a:pt x="19597" y="84581"/>
                  </a:lnTo>
                  <a:lnTo>
                    <a:pt x="19335" y="84452"/>
                  </a:lnTo>
                  <a:lnTo>
                    <a:pt x="18666" y="84081"/>
                  </a:lnTo>
                  <a:lnTo>
                    <a:pt x="18441" y="83962"/>
                  </a:lnTo>
                  <a:lnTo>
                    <a:pt x="18084" y="83819"/>
                  </a:lnTo>
                  <a:lnTo>
                    <a:pt x="17586" y="83661"/>
                  </a:lnTo>
                  <a:lnTo>
                    <a:pt x="17447" y="83580"/>
                  </a:lnTo>
                  <a:lnTo>
                    <a:pt x="16964" y="83147"/>
                  </a:lnTo>
                  <a:lnTo>
                    <a:pt x="16833" y="82956"/>
                  </a:lnTo>
                  <a:lnTo>
                    <a:pt x="16723" y="82747"/>
                  </a:lnTo>
                  <a:lnTo>
                    <a:pt x="16631" y="82523"/>
                  </a:lnTo>
                  <a:lnTo>
                    <a:pt x="16477" y="82065"/>
                  </a:lnTo>
                  <a:lnTo>
                    <a:pt x="16422" y="81865"/>
                  </a:lnTo>
                  <a:lnTo>
                    <a:pt x="16374" y="81660"/>
                  </a:lnTo>
                  <a:lnTo>
                    <a:pt x="16335" y="81455"/>
                  </a:lnTo>
                  <a:lnTo>
                    <a:pt x="16244" y="81045"/>
                  </a:lnTo>
                  <a:lnTo>
                    <a:pt x="16113" y="80612"/>
                  </a:lnTo>
                  <a:lnTo>
                    <a:pt x="15962" y="80183"/>
                  </a:lnTo>
                  <a:lnTo>
                    <a:pt x="15753" y="79601"/>
                  </a:lnTo>
                  <a:lnTo>
                    <a:pt x="15606" y="79244"/>
                  </a:lnTo>
                  <a:lnTo>
                    <a:pt x="15523" y="79077"/>
                  </a:lnTo>
                  <a:lnTo>
                    <a:pt x="15436" y="78930"/>
                  </a:lnTo>
                  <a:lnTo>
                    <a:pt x="15341" y="78782"/>
                  </a:lnTo>
                  <a:lnTo>
                    <a:pt x="15242" y="78644"/>
                  </a:lnTo>
                  <a:lnTo>
                    <a:pt x="14917" y="78234"/>
                  </a:lnTo>
                  <a:lnTo>
                    <a:pt x="14799" y="78096"/>
                  </a:lnTo>
                  <a:lnTo>
                    <a:pt x="14676" y="77967"/>
                  </a:lnTo>
                  <a:lnTo>
                    <a:pt x="14545" y="77843"/>
                  </a:lnTo>
                  <a:lnTo>
                    <a:pt x="14411" y="77729"/>
                  </a:lnTo>
                  <a:lnTo>
                    <a:pt x="14272" y="77638"/>
                  </a:lnTo>
                  <a:lnTo>
                    <a:pt x="14126" y="77557"/>
                  </a:lnTo>
                  <a:lnTo>
                    <a:pt x="13971" y="77481"/>
                  </a:lnTo>
                  <a:lnTo>
                    <a:pt x="13663" y="77338"/>
                  </a:lnTo>
                  <a:lnTo>
                    <a:pt x="13184" y="77081"/>
                  </a:lnTo>
                  <a:lnTo>
                    <a:pt x="13017" y="77004"/>
                  </a:lnTo>
                  <a:lnTo>
                    <a:pt x="12851" y="76942"/>
                  </a:lnTo>
                  <a:lnTo>
                    <a:pt x="12704" y="76904"/>
                  </a:lnTo>
                  <a:lnTo>
                    <a:pt x="12554" y="76871"/>
                  </a:lnTo>
                  <a:lnTo>
                    <a:pt x="12404" y="76842"/>
                  </a:lnTo>
                  <a:lnTo>
                    <a:pt x="12099" y="76804"/>
                  </a:lnTo>
                  <a:lnTo>
                    <a:pt x="11944" y="76799"/>
                  </a:lnTo>
                  <a:lnTo>
                    <a:pt x="11640" y="76809"/>
                  </a:lnTo>
                  <a:lnTo>
                    <a:pt x="11489" y="76809"/>
                  </a:lnTo>
                  <a:lnTo>
                    <a:pt x="11252" y="76771"/>
                  </a:lnTo>
                  <a:lnTo>
                    <a:pt x="11073" y="76723"/>
                  </a:lnTo>
                  <a:lnTo>
                    <a:pt x="10769" y="76599"/>
                  </a:lnTo>
                  <a:lnTo>
                    <a:pt x="9850" y="75694"/>
                  </a:lnTo>
                  <a:lnTo>
                    <a:pt x="9799" y="75560"/>
                  </a:lnTo>
                  <a:lnTo>
                    <a:pt x="9763" y="75422"/>
                  </a:lnTo>
                  <a:lnTo>
                    <a:pt x="9644" y="74850"/>
                  </a:lnTo>
                  <a:lnTo>
                    <a:pt x="9621" y="74703"/>
                  </a:lnTo>
                  <a:lnTo>
                    <a:pt x="9589" y="74560"/>
                  </a:lnTo>
                  <a:lnTo>
                    <a:pt x="9185" y="73969"/>
                  </a:lnTo>
                  <a:lnTo>
                    <a:pt x="8576" y="73526"/>
                  </a:lnTo>
                  <a:lnTo>
                    <a:pt x="8445" y="73454"/>
                  </a:lnTo>
                  <a:lnTo>
                    <a:pt x="8314" y="73392"/>
                  </a:lnTo>
                  <a:lnTo>
                    <a:pt x="8156" y="73340"/>
                  </a:lnTo>
                  <a:lnTo>
                    <a:pt x="7816" y="73283"/>
                  </a:lnTo>
                  <a:lnTo>
                    <a:pt x="7649" y="73249"/>
                  </a:lnTo>
                  <a:lnTo>
                    <a:pt x="7293" y="73020"/>
                  </a:lnTo>
                  <a:lnTo>
                    <a:pt x="6917" y="72673"/>
                  </a:lnTo>
                  <a:lnTo>
                    <a:pt x="6454" y="72196"/>
                  </a:lnTo>
                  <a:lnTo>
                    <a:pt x="6327" y="71839"/>
                  </a:lnTo>
                  <a:lnTo>
                    <a:pt x="5797" y="71214"/>
                  </a:lnTo>
                  <a:lnTo>
                    <a:pt x="5583" y="71129"/>
                  </a:lnTo>
                  <a:lnTo>
                    <a:pt x="5361" y="71052"/>
                  </a:lnTo>
                  <a:lnTo>
                    <a:pt x="5017" y="70995"/>
                  </a:lnTo>
                  <a:lnTo>
                    <a:pt x="4878" y="71014"/>
                  </a:lnTo>
                  <a:lnTo>
                    <a:pt x="4589" y="70981"/>
                  </a:lnTo>
                  <a:lnTo>
                    <a:pt x="4419" y="70890"/>
                  </a:lnTo>
                  <a:lnTo>
                    <a:pt x="3695" y="70843"/>
                  </a:lnTo>
                  <a:lnTo>
                    <a:pt x="3608" y="70649"/>
                  </a:lnTo>
                  <a:lnTo>
                    <a:pt x="3936" y="68851"/>
                  </a:lnTo>
                  <a:lnTo>
                    <a:pt x="4079" y="68375"/>
                  </a:lnTo>
                  <a:lnTo>
                    <a:pt x="1986" y="68010"/>
                  </a:lnTo>
                  <a:lnTo>
                    <a:pt x="1248" y="67946"/>
                  </a:lnTo>
                  <a:lnTo>
                    <a:pt x="0" y="67740"/>
                  </a:lnTo>
                  <a:lnTo>
                    <a:pt x="80" y="67407"/>
                  </a:lnTo>
                  <a:lnTo>
                    <a:pt x="303" y="66970"/>
                  </a:lnTo>
                  <a:lnTo>
                    <a:pt x="755" y="66274"/>
                  </a:lnTo>
                  <a:lnTo>
                    <a:pt x="596" y="65929"/>
                  </a:lnTo>
                  <a:lnTo>
                    <a:pt x="979" y="63685"/>
                  </a:lnTo>
                  <a:lnTo>
                    <a:pt x="1118" y="62899"/>
                  </a:lnTo>
                  <a:lnTo>
                    <a:pt x="1929" y="63037"/>
                  </a:lnTo>
                  <a:lnTo>
                    <a:pt x="2120" y="63089"/>
                  </a:lnTo>
                  <a:lnTo>
                    <a:pt x="2456" y="61061"/>
                  </a:lnTo>
                  <a:lnTo>
                    <a:pt x="6511" y="61777"/>
                  </a:lnTo>
                  <a:lnTo>
                    <a:pt x="6739" y="60300"/>
                  </a:lnTo>
                  <a:lnTo>
                    <a:pt x="6994" y="58640"/>
                  </a:lnTo>
                  <a:lnTo>
                    <a:pt x="7087" y="58167"/>
                  </a:lnTo>
                  <a:lnTo>
                    <a:pt x="8965" y="47532"/>
                  </a:lnTo>
                  <a:lnTo>
                    <a:pt x="9070" y="46992"/>
                  </a:lnTo>
                  <a:lnTo>
                    <a:pt x="10125" y="40905"/>
                  </a:lnTo>
                  <a:lnTo>
                    <a:pt x="10519" y="38715"/>
                  </a:lnTo>
                  <a:lnTo>
                    <a:pt x="10574" y="38280"/>
                  </a:lnTo>
                  <a:lnTo>
                    <a:pt x="7605" y="37800"/>
                  </a:lnTo>
                  <a:lnTo>
                    <a:pt x="8765" y="31376"/>
                  </a:lnTo>
                  <a:lnTo>
                    <a:pt x="9974" y="24677"/>
                  </a:lnTo>
                  <a:lnTo>
                    <a:pt x="10220" y="23309"/>
                  </a:lnTo>
                  <a:lnTo>
                    <a:pt x="10739" y="20561"/>
                  </a:lnTo>
                  <a:lnTo>
                    <a:pt x="11152" y="20629"/>
                  </a:lnTo>
                  <a:lnTo>
                    <a:pt x="11402" y="20452"/>
                  </a:lnTo>
                  <a:lnTo>
                    <a:pt x="19525" y="21791"/>
                  </a:lnTo>
                  <a:lnTo>
                    <a:pt x="23935" y="22515"/>
                  </a:lnTo>
                  <a:lnTo>
                    <a:pt x="28087" y="23199"/>
                  </a:lnTo>
                  <a:lnTo>
                    <a:pt x="29055" y="23510"/>
                  </a:lnTo>
                  <a:lnTo>
                    <a:pt x="29093" y="23377"/>
                  </a:lnTo>
                  <a:lnTo>
                    <a:pt x="29207" y="23040"/>
                  </a:lnTo>
                  <a:lnTo>
                    <a:pt x="29385" y="22564"/>
                  </a:lnTo>
                  <a:lnTo>
                    <a:pt x="29227" y="22264"/>
                  </a:lnTo>
                  <a:lnTo>
                    <a:pt x="29499" y="20754"/>
                  </a:lnTo>
                  <a:lnTo>
                    <a:pt x="29858" y="18726"/>
                  </a:lnTo>
                  <a:lnTo>
                    <a:pt x="30203" y="16756"/>
                  </a:lnTo>
                  <a:lnTo>
                    <a:pt x="30444" y="15422"/>
                  </a:lnTo>
                  <a:lnTo>
                    <a:pt x="30022" y="15394"/>
                  </a:lnTo>
                  <a:lnTo>
                    <a:pt x="30139" y="14715"/>
                  </a:lnTo>
                  <a:lnTo>
                    <a:pt x="30186" y="14424"/>
                  </a:lnTo>
                  <a:lnTo>
                    <a:pt x="30590" y="12239"/>
                  </a:lnTo>
                  <a:lnTo>
                    <a:pt x="30663" y="11802"/>
                  </a:lnTo>
                  <a:lnTo>
                    <a:pt x="30718" y="11350"/>
                  </a:lnTo>
                  <a:lnTo>
                    <a:pt x="31033" y="9774"/>
                  </a:lnTo>
                  <a:lnTo>
                    <a:pt x="31147" y="9156"/>
                  </a:lnTo>
                  <a:lnTo>
                    <a:pt x="31254" y="8573"/>
                  </a:lnTo>
                  <a:lnTo>
                    <a:pt x="31554" y="6631"/>
                  </a:lnTo>
                  <a:lnTo>
                    <a:pt x="31794" y="5458"/>
                  </a:lnTo>
                  <a:lnTo>
                    <a:pt x="32868" y="5369"/>
                  </a:lnTo>
                  <a:lnTo>
                    <a:pt x="34769" y="8248"/>
                  </a:lnTo>
                  <a:lnTo>
                    <a:pt x="36219" y="8909"/>
                  </a:lnTo>
                  <a:lnTo>
                    <a:pt x="37593" y="8770"/>
                  </a:lnTo>
                  <a:lnTo>
                    <a:pt x="39574" y="7920"/>
                  </a:lnTo>
                  <a:lnTo>
                    <a:pt x="39924" y="7201"/>
                  </a:lnTo>
                  <a:lnTo>
                    <a:pt x="40547" y="5898"/>
                  </a:lnTo>
                  <a:lnTo>
                    <a:pt x="41909" y="2880"/>
                  </a:lnTo>
                  <a:lnTo>
                    <a:pt x="43586" y="1712"/>
                  </a:lnTo>
                  <a:lnTo>
                    <a:pt x="46051" y="1"/>
                  </a:lnTo>
                  <a:lnTo>
                    <a:pt x="46716" y="0"/>
                  </a:lnTo>
                  <a:lnTo>
                    <a:pt x="47348" y="12"/>
                  </a:lnTo>
                  <a:lnTo>
                    <a:pt x="47895" y="26"/>
                  </a:lnTo>
                  <a:lnTo>
                    <a:pt x="49639" y="1231"/>
                  </a:lnTo>
                  <a:lnTo>
                    <a:pt x="50050" y="5152"/>
                  </a:lnTo>
                  <a:lnTo>
                    <a:pt x="52029" y="6355"/>
                  </a:lnTo>
                  <a:lnTo>
                    <a:pt x="53863" y="7221"/>
                  </a:lnTo>
                  <a:lnTo>
                    <a:pt x="54295" y="7428"/>
                  </a:lnTo>
                  <a:lnTo>
                    <a:pt x="55043" y="7785"/>
                  </a:lnTo>
                  <a:lnTo>
                    <a:pt x="55244" y="7857"/>
                  </a:lnTo>
                  <a:lnTo>
                    <a:pt x="56716" y="9182"/>
                  </a:lnTo>
                  <a:lnTo>
                    <a:pt x="58520" y="9720"/>
                  </a:lnTo>
                  <a:lnTo>
                    <a:pt x="60266" y="9508"/>
                  </a:lnTo>
                  <a:lnTo>
                    <a:pt x="61955" y="8446"/>
                  </a:lnTo>
                  <a:lnTo>
                    <a:pt x="62367" y="7501"/>
                  </a:lnTo>
                  <a:lnTo>
                    <a:pt x="64901" y="8125"/>
                  </a:lnTo>
                  <a:lnTo>
                    <a:pt x="65576" y="8265"/>
                  </a:lnTo>
                  <a:lnTo>
                    <a:pt x="66413" y="8431"/>
                  </a:lnTo>
                  <a:lnTo>
                    <a:pt x="68226" y="9154"/>
                  </a:lnTo>
                  <a:lnTo>
                    <a:pt x="72110" y="10741"/>
                  </a:lnTo>
                  <a:lnTo>
                    <a:pt x="74820" y="11259"/>
                  </a:lnTo>
                  <a:lnTo>
                    <a:pt x="77941" y="10536"/>
                  </a:lnTo>
                  <a:lnTo>
                    <a:pt x="80315" y="10706"/>
                  </a:lnTo>
                  <a:lnTo>
                    <a:pt x="80447" y="10744"/>
                  </a:lnTo>
                  <a:lnTo>
                    <a:pt x="82203" y="12445"/>
                  </a:lnTo>
                  <a:lnTo>
                    <a:pt x="82360" y="12681"/>
                  </a:lnTo>
                  <a:lnTo>
                    <a:pt x="82445" y="12913"/>
                  </a:lnTo>
                  <a:lnTo>
                    <a:pt x="82542" y="13139"/>
                  </a:lnTo>
                  <a:lnTo>
                    <a:pt x="82645" y="13347"/>
                  </a:lnTo>
                  <a:lnTo>
                    <a:pt x="82753" y="13538"/>
                  </a:lnTo>
                  <a:lnTo>
                    <a:pt x="83011" y="13918"/>
                  </a:lnTo>
                  <a:lnTo>
                    <a:pt x="83162" y="14105"/>
                  </a:lnTo>
                  <a:lnTo>
                    <a:pt x="83446" y="14413"/>
                  </a:lnTo>
                  <a:lnTo>
                    <a:pt x="84160" y="15000"/>
                  </a:lnTo>
                  <a:lnTo>
                    <a:pt x="84399" y="15148"/>
                  </a:lnTo>
                  <a:lnTo>
                    <a:pt x="84991" y="15526"/>
                  </a:lnTo>
                  <a:lnTo>
                    <a:pt x="85233" y="15663"/>
                  </a:lnTo>
                  <a:lnTo>
                    <a:pt x="85698" y="15892"/>
                  </a:lnTo>
                  <a:lnTo>
                    <a:pt x="86563" y="16331"/>
                  </a:lnTo>
                  <a:lnTo>
                    <a:pt x="86494" y="16499"/>
                  </a:lnTo>
                  <a:lnTo>
                    <a:pt x="86435" y="16675"/>
                  </a:lnTo>
                  <a:lnTo>
                    <a:pt x="86347" y="16809"/>
                  </a:lnTo>
                  <a:lnTo>
                    <a:pt x="86217" y="17047"/>
                  </a:lnTo>
                  <a:lnTo>
                    <a:pt x="86078" y="17314"/>
                  </a:lnTo>
                  <a:lnTo>
                    <a:pt x="86007" y="17466"/>
                  </a:lnTo>
                  <a:lnTo>
                    <a:pt x="85900" y="17671"/>
                  </a:lnTo>
                  <a:lnTo>
                    <a:pt x="85785" y="17867"/>
                  </a:lnTo>
                  <a:lnTo>
                    <a:pt x="85679" y="18033"/>
                  </a:lnTo>
                  <a:lnTo>
                    <a:pt x="85568" y="18195"/>
                  </a:lnTo>
                  <a:lnTo>
                    <a:pt x="85445" y="18353"/>
                  </a:lnTo>
                  <a:lnTo>
                    <a:pt x="85318" y="18505"/>
                  </a:lnTo>
                  <a:lnTo>
                    <a:pt x="85188" y="18653"/>
                  </a:lnTo>
                  <a:lnTo>
                    <a:pt x="84661" y="19530"/>
                  </a:lnTo>
                  <a:lnTo>
                    <a:pt x="84162" y="20878"/>
                  </a:lnTo>
                  <a:lnTo>
                    <a:pt x="84049" y="21174"/>
                  </a:lnTo>
                  <a:lnTo>
                    <a:pt x="82880" y="26073"/>
                  </a:lnTo>
                  <a:lnTo>
                    <a:pt x="82167" y="28107"/>
                  </a:lnTo>
                  <a:lnTo>
                    <a:pt x="82122" y="28435"/>
                  </a:lnTo>
                  <a:lnTo>
                    <a:pt x="82014" y="29199"/>
                  </a:lnTo>
                  <a:lnTo>
                    <a:pt x="82006" y="29814"/>
                  </a:lnTo>
                  <a:lnTo>
                    <a:pt x="81852" y="30900"/>
                  </a:lnTo>
                  <a:lnTo>
                    <a:pt x="81899" y="31930"/>
                  </a:lnTo>
                  <a:lnTo>
                    <a:pt x="81812" y="33016"/>
                  </a:lnTo>
                  <a:lnTo>
                    <a:pt x="81772" y="35547"/>
                  </a:lnTo>
                  <a:lnTo>
                    <a:pt x="81622" y="36495"/>
                  </a:lnTo>
                  <a:lnTo>
                    <a:pt x="81527" y="38134"/>
                  </a:lnTo>
                  <a:lnTo>
                    <a:pt x="81497" y="38577"/>
                  </a:lnTo>
                  <a:lnTo>
                    <a:pt x="81163" y="43452"/>
                  </a:lnTo>
                  <a:lnTo>
                    <a:pt x="81199" y="45435"/>
                  </a:lnTo>
                  <a:lnTo>
                    <a:pt x="81325" y="45916"/>
                  </a:lnTo>
                  <a:lnTo>
                    <a:pt x="81440" y="47284"/>
                  </a:lnTo>
                  <a:lnTo>
                    <a:pt x="81454" y="48394"/>
                  </a:lnTo>
                  <a:lnTo>
                    <a:pt x="81468" y="49466"/>
                  </a:lnTo>
                  <a:lnTo>
                    <a:pt x="81773" y="51591"/>
                  </a:lnTo>
                  <a:lnTo>
                    <a:pt x="81883" y="52959"/>
                  </a:lnTo>
                  <a:lnTo>
                    <a:pt x="81951" y="53231"/>
                  </a:lnTo>
                  <a:lnTo>
                    <a:pt x="81926" y="54669"/>
                  </a:lnTo>
                  <a:lnTo>
                    <a:pt x="81975" y="55828"/>
                  </a:lnTo>
                  <a:lnTo>
                    <a:pt x="82402" y="58430"/>
                  </a:lnTo>
                  <a:lnTo>
                    <a:pt x="83091" y="61784"/>
                  </a:lnTo>
                  <a:lnTo>
                    <a:pt x="83926" y="64739"/>
                  </a:lnTo>
                  <a:lnTo>
                    <a:pt x="84470" y="66344"/>
                  </a:lnTo>
                  <a:lnTo>
                    <a:pt x="84764" y="67212"/>
                  </a:lnTo>
                  <a:lnTo>
                    <a:pt x="85548" y="68999"/>
                  </a:lnTo>
                  <a:lnTo>
                    <a:pt x="86728" y="71338"/>
                  </a:lnTo>
                  <a:lnTo>
                    <a:pt x="87583" y="72925"/>
                  </a:lnTo>
                  <a:lnTo>
                    <a:pt x="88374" y="74507"/>
                  </a:lnTo>
                  <a:lnTo>
                    <a:pt x="88636" y="74960"/>
                  </a:lnTo>
                  <a:lnTo>
                    <a:pt x="88917" y="75398"/>
                  </a:lnTo>
                  <a:lnTo>
                    <a:pt x="89063" y="75608"/>
                  </a:lnTo>
                  <a:lnTo>
                    <a:pt x="89241" y="75851"/>
                  </a:lnTo>
                  <a:lnTo>
                    <a:pt x="89427" y="76094"/>
                  </a:lnTo>
                  <a:lnTo>
                    <a:pt x="89621" y="76328"/>
                  </a:lnTo>
                  <a:lnTo>
                    <a:pt x="89819" y="76556"/>
                  </a:lnTo>
                  <a:lnTo>
                    <a:pt x="90021" y="76780"/>
                  </a:lnTo>
                  <a:lnTo>
                    <a:pt x="90369" y="77147"/>
                  </a:lnTo>
                  <a:lnTo>
                    <a:pt x="90548" y="77324"/>
                  </a:lnTo>
                  <a:lnTo>
                    <a:pt x="90734" y="77495"/>
                  </a:lnTo>
                  <a:lnTo>
                    <a:pt x="90924" y="77657"/>
                  </a:lnTo>
                  <a:lnTo>
                    <a:pt x="91066" y="77771"/>
                  </a:lnTo>
                  <a:lnTo>
                    <a:pt x="91359" y="77991"/>
                  </a:lnTo>
                  <a:lnTo>
                    <a:pt x="91660" y="78191"/>
                  </a:lnTo>
                  <a:lnTo>
                    <a:pt x="91878" y="78320"/>
                  </a:lnTo>
                  <a:lnTo>
                    <a:pt x="92103" y="78439"/>
                  </a:lnTo>
                  <a:lnTo>
                    <a:pt x="92333" y="78548"/>
                  </a:lnTo>
                  <a:lnTo>
                    <a:pt x="92563" y="78648"/>
                  </a:lnTo>
                  <a:lnTo>
                    <a:pt x="92800" y="78729"/>
                  </a:lnTo>
                  <a:lnTo>
                    <a:pt x="93030" y="78796"/>
                  </a:lnTo>
                  <a:lnTo>
                    <a:pt x="93374" y="78853"/>
                  </a:lnTo>
                  <a:lnTo>
                    <a:pt x="93572" y="78844"/>
                  </a:lnTo>
                  <a:lnTo>
                    <a:pt x="93774" y="78810"/>
                  </a:lnTo>
                  <a:lnTo>
                    <a:pt x="93976" y="78748"/>
                  </a:lnTo>
                  <a:lnTo>
                    <a:pt x="94170" y="78667"/>
                  </a:lnTo>
                  <a:lnTo>
                    <a:pt x="94340" y="78572"/>
                  </a:lnTo>
                  <a:lnTo>
                    <a:pt x="94954" y="78296"/>
                  </a:lnTo>
                  <a:lnTo>
                    <a:pt x="95108" y="78191"/>
                  </a:lnTo>
                  <a:lnTo>
                    <a:pt x="95270" y="78096"/>
                  </a:lnTo>
                  <a:lnTo>
                    <a:pt x="95437" y="78005"/>
                  </a:lnTo>
                  <a:lnTo>
                    <a:pt x="95607" y="77924"/>
                  </a:lnTo>
                  <a:lnTo>
                    <a:pt x="95868" y="77819"/>
                  </a:lnTo>
                  <a:lnTo>
                    <a:pt x="96264" y="77657"/>
                  </a:lnTo>
                  <a:lnTo>
                    <a:pt x="96470" y="77395"/>
                  </a:lnTo>
                  <a:lnTo>
                    <a:pt x="97186" y="77033"/>
                  </a:lnTo>
                  <a:lnTo>
                    <a:pt x="97412" y="77066"/>
                  </a:lnTo>
                  <a:lnTo>
                    <a:pt x="97653" y="77162"/>
                  </a:lnTo>
                  <a:lnTo>
                    <a:pt x="97887" y="77300"/>
                  </a:lnTo>
                  <a:lnTo>
                    <a:pt x="98093" y="77471"/>
                  </a:lnTo>
                  <a:lnTo>
                    <a:pt x="98481" y="78215"/>
                  </a:lnTo>
                  <a:lnTo>
                    <a:pt x="98829" y="78820"/>
                  </a:lnTo>
                  <a:lnTo>
                    <a:pt x="99253" y="79506"/>
                  </a:lnTo>
                  <a:lnTo>
                    <a:pt x="99803" y="80159"/>
                  </a:lnTo>
                  <a:lnTo>
                    <a:pt x="100270" y="80807"/>
                  </a:lnTo>
                  <a:lnTo>
                    <a:pt x="100702" y="81293"/>
                  </a:lnTo>
                  <a:lnTo>
                    <a:pt x="101169" y="81898"/>
                  </a:lnTo>
                  <a:lnTo>
                    <a:pt x="101474" y="82503"/>
                  </a:lnTo>
                  <a:lnTo>
                    <a:pt x="101782" y="83190"/>
                  </a:lnTo>
                  <a:lnTo>
                    <a:pt x="102210" y="83800"/>
                  </a:lnTo>
                  <a:lnTo>
                    <a:pt x="102919" y="84329"/>
                  </a:lnTo>
                  <a:lnTo>
                    <a:pt x="103861" y="85143"/>
                  </a:lnTo>
                  <a:lnTo>
                    <a:pt x="104142" y="85334"/>
                  </a:lnTo>
                  <a:lnTo>
                    <a:pt x="104648" y="85677"/>
                  </a:lnTo>
                  <a:lnTo>
                    <a:pt x="105440" y="86054"/>
                  </a:lnTo>
                  <a:lnTo>
                    <a:pt x="105959" y="86111"/>
                  </a:lnTo>
                  <a:lnTo>
                    <a:pt x="107237" y="86025"/>
                  </a:lnTo>
                  <a:lnTo>
                    <a:pt x="109894" y="85387"/>
                  </a:lnTo>
                  <a:lnTo>
                    <a:pt x="114034" y="85248"/>
                  </a:lnTo>
                  <a:lnTo>
                    <a:pt x="114442" y="85258"/>
                  </a:lnTo>
                  <a:lnTo>
                    <a:pt x="117550" y="85992"/>
                  </a:lnTo>
                  <a:lnTo>
                    <a:pt x="118702" y="86011"/>
                  </a:lnTo>
                  <a:lnTo>
                    <a:pt x="118951" y="85896"/>
                  </a:lnTo>
                  <a:lnTo>
                    <a:pt x="119197" y="85725"/>
                  </a:lnTo>
                  <a:lnTo>
                    <a:pt x="119553" y="85387"/>
                  </a:lnTo>
                  <a:lnTo>
                    <a:pt x="119679" y="85244"/>
                  </a:lnTo>
                  <a:lnTo>
                    <a:pt x="119798" y="85091"/>
                  </a:lnTo>
                  <a:lnTo>
                    <a:pt x="119905" y="84934"/>
                  </a:lnTo>
                  <a:lnTo>
                    <a:pt x="119996" y="84772"/>
                  </a:lnTo>
                  <a:lnTo>
                    <a:pt x="120119" y="84514"/>
                  </a:lnTo>
                  <a:lnTo>
                    <a:pt x="120170" y="84376"/>
                  </a:lnTo>
                  <a:lnTo>
                    <a:pt x="120214" y="84238"/>
                  </a:lnTo>
                  <a:lnTo>
                    <a:pt x="120249" y="84100"/>
                  </a:lnTo>
                  <a:lnTo>
                    <a:pt x="120273" y="83966"/>
                  </a:lnTo>
                  <a:lnTo>
                    <a:pt x="120289" y="83828"/>
                  </a:lnTo>
                  <a:lnTo>
                    <a:pt x="120301" y="83690"/>
                  </a:lnTo>
                  <a:lnTo>
                    <a:pt x="120305" y="83557"/>
                  </a:lnTo>
                  <a:lnTo>
                    <a:pt x="120301" y="83418"/>
                  </a:lnTo>
                  <a:lnTo>
                    <a:pt x="119798" y="82332"/>
                  </a:lnTo>
                  <a:lnTo>
                    <a:pt x="119240" y="81898"/>
                  </a:lnTo>
                  <a:lnTo>
                    <a:pt x="119105" y="81851"/>
                  </a:lnTo>
                  <a:lnTo>
                    <a:pt x="118963" y="81812"/>
                  </a:lnTo>
                  <a:lnTo>
                    <a:pt x="118824" y="81770"/>
                  </a:lnTo>
                  <a:lnTo>
                    <a:pt x="118377" y="81527"/>
                  </a:lnTo>
                  <a:lnTo>
                    <a:pt x="118183" y="81384"/>
                  </a:lnTo>
                  <a:lnTo>
                    <a:pt x="117866" y="81060"/>
                  </a:lnTo>
                  <a:lnTo>
                    <a:pt x="117637" y="80574"/>
                  </a:lnTo>
                  <a:lnTo>
                    <a:pt x="117530" y="79773"/>
                  </a:lnTo>
                  <a:lnTo>
                    <a:pt x="117661" y="79215"/>
                  </a:lnTo>
                  <a:lnTo>
                    <a:pt x="117910" y="78658"/>
                  </a:lnTo>
                  <a:lnTo>
                    <a:pt x="118314" y="78186"/>
                  </a:lnTo>
                  <a:lnTo>
                    <a:pt x="119113" y="78000"/>
                  </a:lnTo>
                  <a:lnTo>
                    <a:pt x="120127" y="77910"/>
                  </a:lnTo>
                  <a:lnTo>
                    <a:pt x="120847" y="77924"/>
                  </a:lnTo>
                  <a:lnTo>
                    <a:pt x="121322" y="78086"/>
                  </a:lnTo>
                  <a:lnTo>
                    <a:pt x="122051" y="78429"/>
                  </a:lnTo>
                  <a:lnTo>
                    <a:pt x="122478" y="78586"/>
                  </a:lnTo>
                  <a:lnTo>
                    <a:pt x="122803" y="78744"/>
                  </a:lnTo>
                  <a:lnTo>
                    <a:pt x="123127" y="78853"/>
                  </a:lnTo>
                  <a:lnTo>
                    <a:pt x="123432" y="78858"/>
                  </a:lnTo>
                  <a:lnTo>
                    <a:pt x="123682" y="78939"/>
                  </a:lnTo>
                  <a:lnTo>
                    <a:pt x="123979" y="79196"/>
                  </a:lnTo>
                  <a:lnTo>
                    <a:pt x="124157" y="79273"/>
                  </a:lnTo>
                  <a:lnTo>
                    <a:pt x="124355" y="79482"/>
                  </a:lnTo>
                  <a:lnTo>
                    <a:pt x="124553" y="79763"/>
                  </a:lnTo>
                  <a:lnTo>
                    <a:pt x="124774" y="80173"/>
                  </a:lnTo>
                  <a:lnTo>
                    <a:pt x="125020" y="80507"/>
                  </a:lnTo>
                  <a:lnTo>
                    <a:pt x="125142" y="80788"/>
                  </a:lnTo>
                  <a:lnTo>
                    <a:pt x="125313" y="81069"/>
                  </a:lnTo>
                  <a:lnTo>
                    <a:pt x="125487" y="81250"/>
                  </a:lnTo>
                  <a:lnTo>
                    <a:pt x="125736" y="81431"/>
                  </a:lnTo>
                  <a:lnTo>
                    <a:pt x="125986" y="81589"/>
                  </a:lnTo>
                  <a:lnTo>
                    <a:pt x="126362" y="81693"/>
                  </a:lnTo>
                  <a:lnTo>
                    <a:pt x="126742" y="81703"/>
                  </a:lnTo>
                  <a:lnTo>
                    <a:pt x="127043" y="81655"/>
                  </a:lnTo>
                  <a:lnTo>
                    <a:pt x="127296" y="81736"/>
                  </a:lnTo>
                  <a:lnTo>
                    <a:pt x="127442" y="81965"/>
                  </a:lnTo>
                  <a:lnTo>
                    <a:pt x="127688" y="82527"/>
                  </a:lnTo>
                  <a:lnTo>
                    <a:pt x="128012" y="82813"/>
                  </a:lnTo>
                  <a:lnTo>
                    <a:pt x="128258" y="83094"/>
                  </a:lnTo>
                  <a:lnTo>
                    <a:pt x="128456" y="83428"/>
                  </a:lnTo>
                  <a:lnTo>
                    <a:pt x="128824" y="83943"/>
                  </a:lnTo>
                  <a:lnTo>
                    <a:pt x="129145" y="84405"/>
                  </a:lnTo>
                  <a:lnTo>
                    <a:pt x="129366" y="84839"/>
                  </a:lnTo>
                  <a:lnTo>
                    <a:pt x="129635" y="85272"/>
                  </a:lnTo>
                  <a:lnTo>
                    <a:pt x="130309" y="86069"/>
                  </a:lnTo>
                  <a:lnTo>
                    <a:pt x="130502" y="86254"/>
                  </a:lnTo>
                  <a:lnTo>
                    <a:pt x="130629" y="86430"/>
                  </a:lnTo>
                  <a:lnTo>
                    <a:pt x="130700" y="86687"/>
                  </a:lnTo>
                  <a:lnTo>
                    <a:pt x="130744" y="86964"/>
                  </a:lnTo>
                  <a:lnTo>
                    <a:pt x="130843" y="87197"/>
                  </a:lnTo>
                  <a:lnTo>
                    <a:pt x="131013" y="87426"/>
                  </a:lnTo>
                  <a:lnTo>
                    <a:pt x="131163" y="87583"/>
                  </a:lnTo>
                  <a:lnTo>
                    <a:pt x="131544" y="87817"/>
                  </a:lnTo>
                  <a:lnTo>
                    <a:pt x="131789" y="87988"/>
                  </a:lnTo>
                  <a:lnTo>
                    <a:pt x="132046" y="88141"/>
                  </a:lnTo>
                  <a:lnTo>
                    <a:pt x="132209" y="88212"/>
                  </a:lnTo>
                  <a:lnTo>
                    <a:pt x="132545" y="88331"/>
                  </a:lnTo>
                  <a:lnTo>
                    <a:pt x="132711" y="88398"/>
                  </a:lnTo>
                  <a:lnTo>
                    <a:pt x="132973" y="88555"/>
                  </a:lnTo>
                  <a:lnTo>
                    <a:pt x="133353" y="88903"/>
                  </a:lnTo>
                  <a:lnTo>
                    <a:pt x="133436" y="89041"/>
                  </a:lnTo>
                  <a:lnTo>
                    <a:pt x="133499" y="89189"/>
                  </a:lnTo>
                  <a:lnTo>
                    <a:pt x="133606" y="89509"/>
                  </a:lnTo>
                  <a:lnTo>
                    <a:pt x="133669" y="89656"/>
                  </a:lnTo>
                  <a:lnTo>
                    <a:pt x="133780" y="89852"/>
                  </a:lnTo>
                  <a:lnTo>
                    <a:pt x="133899" y="90042"/>
                  </a:lnTo>
                  <a:lnTo>
                    <a:pt x="134030" y="90228"/>
                  </a:lnTo>
                  <a:lnTo>
                    <a:pt x="134168" y="90409"/>
                  </a:lnTo>
                  <a:lnTo>
                    <a:pt x="134315" y="90576"/>
                  </a:lnTo>
                  <a:lnTo>
                    <a:pt x="134509" y="90762"/>
                  </a:lnTo>
                  <a:lnTo>
                    <a:pt x="134722" y="90929"/>
                  </a:lnTo>
                  <a:lnTo>
                    <a:pt x="135162" y="91253"/>
                  </a:lnTo>
                  <a:lnTo>
                    <a:pt x="135372" y="91424"/>
                  </a:lnTo>
                  <a:lnTo>
                    <a:pt x="135597" y="91629"/>
                  </a:lnTo>
                  <a:lnTo>
                    <a:pt x="135815" y="91839"/>
                  </a:lnTo>
                  <a:lnTo>
                    <a:pt x="136029" y="92058"/>
                  </a:lnTo>
                  <a:lnTo>
                    <a:pt x="136429" y="92515"/>
                  </a:lnTo>
                  <a:lnTo>
                    <a:pt x="136642" y="92801"/>
                  </a:lnTo>
                  <a:lnTo>
                    <a:pt x="136840" y="93097"/>
                  </a:lnTo>
                  <a:lnTo>
                    <a:pt x="137030" y="93402"/>
                  </a:lnTo>
                  <a:lnTo>
                    <a:pt x="137391" y="94021"/>
                  </a:lnTo>
                  <a:lnTo>
                    <a:pt x="137668" y="94484"/>
                  </a:lnTo>
                  <a:lnTo>
                    <a:pt x="137798" y="94712"/>
                  </a:lnTo>
                  <a:lnTo>
                    <a:pt x="137925" y="94950"/>
                  </a:lnTo>
                  <a:lnTo>
                    <a:pt x="138032" y="95194"/>
                  </a:lnTo>
                  <a:lnTo>
                    <a:pt x="138115" y="95403"/>
                  </a:lnTo>
                  <a:lnTo>
                    <a:pt x="138194" y="95618"/>
                  </a:lnTo>
                  <a:lnTo>
                    <a:pt x="138265" y="95837"/>
                  </a:lnTo>
                  <a:lnTo>
                    <a:pt x="138317" y="96056"/>
                  </a:lnTo>
                  <a:lnTo>
                    <a:pt x="138345" y="96275"/>
                  </a:lnTo>
                  <a:lnTo>
                    <a:pt x="138341" y="96490"/>
                  </a:lnTo>
                  <a:lnTo>
                    <a:pt x="138309" y="96704"/>
                  </a:lnTo>
                  <a:lnTo>
                    <a:pt x="138162" y="97347"/>
                  </a:lnTo>
                  <a:lnTo>
                    <a:pt x="138119" y="97500"/>
                  </a:lnTo>
                  <a:lnTo>
                    <a:pt x="138016" y="97800"/>
                  </a:lnTo>
                  <a:lnTo>
                    <a:pt x="137984" y="97948"/>
                  </a:lnTo>
                  <a:lnTo>
                    <a:pt x="137984" y="98091"/>
                  </a:lnTo>
                  <a:lnTo>
                    <a:pt x="138048" y="98248"/>
                  </a:lnTo>
                  <a:lnTo>
                    <a:pt x="138170" y="98391"/>
                  </a:lnTo>
                  <a:lnTo>
                    <a:pt x="138317" y="98534"/>
                  </a:lnTo>
                  <a:lnTo>
                    <a:pt x="138455" y="98687"/>
                  </a:lnTo>
                  <a:lnTo>
                    <a:pt x="138550" y="98844"/>
                  </a:lnTo>
                  <a:lnTo>
                    <a:pt x="138590" y="99001"/>
                  </a:lnTo>
                  <a:lnTo>
                    <a:pt x="138610" y="99168"/>
                  </a:lnTo>
                  <a:lnTo>
                    <a:pt x="138614" y="99335"/>
                  </a:lnTo>
                  <a:lnTo>
                    <a:pt x="138614" y="99506"/>
                  </a:lnTo>
                  <a:lnTo>
                    <a:pt x="138626" y="99973"/>
                  </a:lnTo>
                  <a:lnTo>
                    <a:pt x="138614" y="100569"/>
                  </a:lnTo>
                  <a:lnTo>
                    <a:pt x="138602" y="100864"/>
                  </a:lnTo>
                  <a:lnTo>
                    <a:pt x="138594" y="101165"/>
                  </a:lnTo>
                  <a:lnTo>
                    <a:pt x="138554" y="101960"/>
                  </a:lnTo>
                  <a:lnTo>
                    <a:pt x="138554" y="102227"/>
                  </a:lnTo>
                  <a:lnTo>
                    <a:pt x="138574" y="102489"/>
                  </a:lnTo>
                  <a:lnTo>
                    <a:pt x="138630" y="102808"/>
                  </a:lnTo>
                  <a:lnTo>
                    <a:pt x="138717" y="103128"/>
                  </a:lnTo>
                  <a:lnTo>
                    <a:pt x="138820" y="103442"/>
                  </a:lnTo>
                  <a:lnTo>
                    <a:pt x="138934" y="103757"/>
                  </a:lnTo>
                  <a:lnTo>
                    <a:pt x="139041" y="104071"/>
                  </a:lnTo>
                  <a:lnTo>
                    <a:pt x="139128" y="104338"/>
                  </a:lnTo>
                  <a:lnTo>
                    <a:pt x="139207" y="104615"/>
                  </a:lnTo>
                  <a:lnTo>
                    <a:pt x="139299" y="104881"/>
                  </a:lnTo>
                  <a:lnTo>
                    <a:pt x="139397" y="105148"/>
                  </a:lnTo>
                  <a:lnTo>
                    <a:pt x="139512" y="105401"/>
                  </a:lnTo>
                  <a:lnTo>
                    <a:pt x="139627" y="105611"/>
                  </a:lnTo>
                  <a:lnTo>
                    <a:pt x="139758" y="105811"/>
                  </a:lnTo>
                  <a:lnTo>
                    <a:pt x="140027" y="106206"/>
                  </a:lnTo>
                  <a:lnTo>
                    <a:pt x="140268" y="106573"/>
                  </a:lnTo>
                  <a:lnTo>
                    <a:pt x="140387" y="106735"/>
                  </a:lnTo>
                  <a:lnTo>
                    <a:pt x="140498" y="106902"/>
                  </a:lnTo>
                  <a:lnTo>
                    <a:pt x="140589" y="107069"/>
                  </a:lnTo>
                  <a:lnTo>
                    <a:pt x="140637" y="107245"/>
                  </a:lnTo>
                  <a:lnTo>
                    <a:pt x="140637" y="107374"/>
                  </a:lnTo>
                  <a:lnTo>
                    <a:pt x="140613" y="107502"/>
                  </a:lnTo>
                  <a:lnTo>
                    <a:pt x="140553" y="107769"/>
                  </a:lnTo>
                  <a:lnTo>
                    <a:pt x="141523" y="108279"/>
                  </a:lnTo>
                  <a:lnTo>
                    <a:pt x="141895" y="107712"/>
                  </a:lnTo>
                  <a:lnTo>
                    <a:pt x="142113" y="107598"/>
                  </a:lnTo>
                  <a:lnTo>
                    <a:pt x="142374" y="107445"/>
                  </a:lnTo>
                  <a:lnTo>
                    <a:pt x="142505" y="107378"/>
                  </a:lnTo>
                  <a:lnTo>
                    <a:pt x="142644" y="107317"/>
                  </a:lnTo>
                  <a:lnTo>
                    <a:pt x="142782" y="107278"/>
                  </a:lnTo>
                  <a:lnTo>
                    <a:pt x="142921" y="107250"/>
                  </a:lnTo>
                  <a:lnTo>
                    <a:pt x="143071" y="107231"/>
                  </a:lnTo>
                  <a:lnTo>
                    <a:pt x="143487" y="107383"/>
                  </a:lnTo>
                  <a:lnTo>
                    <a:pt x="143499" y="107512"/>
                  </a:lnTo>
                  <a:lnTo>
                    <a:pt x="143491" y="107664"/>
                  </a:lnTo>
                  <a:lnTo>
                    <a:pt x="143463" y="107817"/>
                  </a:lnTo>
                  <a:lnTo>
                    <a:pt x="143427" y="107950"/>
                  </a:lnTo>
                  <a:lnTo>
                    <a:pt x="143372" y="108088"/>
                  </a:lnTo>
                  <a:lnTo>
                    <a:pt x="143285" y="108217"/>
                  </a:lnTo>
                  <a:lnTo>
                    <a:pt x="143087" y="108475"/>
                  </a:lnTo>
                  <a:lnTo>
                    <a:pt x="143004" y="108608"/>
                  </a:lnTo>
                  <a:lnTo>
                    <a:pt x="142869" y="108865"/>
                  </a:lnTo>
                  <a:lnTo>
                    <a:pt x="142806" y="108999"/>
                  </a:lnTo>
                  <a:lnTo>
                    <a:pt x="142762" y="109132"/>
                  </a:lnTo>
                  <a:lnTo>
                    <a:pt x="142960" y="109866"/>
                  </a:lnTo>
                  <a:lnTo>
                    <a:pt x="143226" y="110266"/>
                  </a:lnTo>
                  <a:lnTo>
                    <a:pt x="143289" y="110495"/>
                  </a:lnTo>
                  <a:lnTo>
                    <a:pt x="143305" y="110738"/>
                  </a:lnTo>
                  <a:lnTo>
                    <a:pt x="143301" y="110995"/>
                  </a:lnTo>
                  <a:lnTo>
                    <a:pt x="143285" y="111257"/>
                  </a:lnTo>
                  <a:lnTo>
                    <a:pt x="143289" y="111510"/>
                  </a:lnTo>
                  <a:lnTo>
                    <a:pt x="143285" y="112234"/>
                  </a:lnTo>
                  <a:lnTo>
                    <a:pt x="143416" y="112520"/>
                  </a:lnTo>
                  <a:lnTo>
                    <a:pt x="143550" y="112520"/>
                  </a:lnTo>
                  <a:lnTo>
                    <a:pt x="143685" y="112511"/>
                  </a:lnTo>
                  <a:lnTo>
                    <a:pt x="143895" y="112435"/>
                  </a:lnTo>
                  <a:lnTo>
                    <a:pt x="144100" y="112282"/>
                  </a:lnTo>
                  <a:lnTo>
                    <a:pt x="144306" y="112115"/>
                  </a:lnTo>
                  <a:lnTo>
                    <a:pt x="144500" y="111982"/>
                  </a:lnTo>
                  <a:lnTo>
                    <a:pt x="145173" y="112206"/>
                  </a:lnTo>
                  <a:lnTo>
                    <a:pt x="145328" y="112349"/>
                  </a:lnTo>
                  <a:lnTo>
                    <a:pt x="145470" y="112520"/>
                  </a:lnTo>
                  <a:lnTo>
                    <a:pt x="145593" y="112716"/>
                  </a:lnTo>
                  <a:lnTo>
                    <a:pt x="145684" y="112921"/>
                  </a:lnTo>
                  <a:lnTo>
                    <a:pt x="145739" y="113321"/>
                  </a:lnTo>
                  <a:lnTo>
                    <a:pt x="145727" y="113621"/>
                  </a:lnTo>
                  <a:lnTo>
                    <a:pt x="145771" y="113888"/>
                  </a:lnTo>
                  <a:lnTo>
                    <a:pt x="145854" y="114160"/>
                  </a:lnTo>
                  <a:lnTo>
                    <a:pt x="145969" y="114426"/>
                  </a:lnTo>
                  <a:lnTo>
                    <a:pt x="146115" y="114669"/>
                  </a:lnTo>
                  <a:lnTo>
                    <a:pt x="146808" y="115113"/>
                  </a:lnTo>
                  <a:lnTo>
                    <a:pt x="147228" y="115184"/>
                  </a:lnTo>
                  <a:lnTo>
                    <a:pt x="147548" y="115189"/>
                  </a:lnTo>
                  <a:lnTo>
                    <a:pt x="147837" y="115322"/>
                  </a:lnTo>
                  <a:lnTo>
                    <a:pt x="148186" y="115427"/>
                  </a:lnTo>
                  <a:lnTo>
                    <a:pt x="148479" y="115337"/>
                  </a:lnTo>
                  <a:lnTo>
                    <a:pt x="149029" y="115055"/>
                  </a:lnTo>
                  <a:lnTo>
                    <a:pt x="149318" y="115060"/>
                  </a:lnTo>
                  <a:lnTo>
                    <a:pt x="149547" y="114965"/>
                  </a:lnTo>
                  <a:lnTo>
                    <a:pt x="149773" y="114741"/>
                  </a:lnTo>
                  <a:lnTo>
                    <a:pt x="150003" y="114584"/>
                  </a:lnTo>
                  <a:lnTo>
                    <a:pt x="150355" y="114588"/>
                  </a:lnTo>
                  <a:lnTo>
                    <a:pt x="150743" y="114531"/>
                  </a:lnTo>
                  <a:lnTo>
                    <a:pt x="151068" y="114474"/>
                  </a:lnTo>
                  <a:lnTo>
                    <a:pt x="151420" y="114512"/>
                  </a:lnTo>
                  <a:lnTo>
                    <a:pt x="151903" y="114455"/>
                  </a:lnTo>
                  <a:lnTo>
                    <a:pt x="152192" y="114426"/>
                  </a:lnTo>
                  <a:lnTo>
                    <a:pt x="152612" y="114403"/>
                  </a:lnTo>
                  <a:lnTo>
                    <a:pt x="153027" y="114474"/>
                  </a:lnTo>
                  <a:lnTo>
                    <a:pt x="153542" y="114612"/>
                  </a:lnTo>
                  <a:lnTo>
                    <a:pt x="154025" y="114588"/>
                  </a:lnTo>
                  <a:lnTo>
                    <a:pt x="154797" y="114569"/>
                  </a:lnTo>
                  <a:lnTo>
                    <a:pt x="155343" y="114546"/>
                  </a:lnTo>
                  <a:lnTo>
                    <a:pt x="155988" y="114326"/>
                  </a:lnTo>
                  <a:lnTo>
                    <a:pt x="156602" y="114341"/>
                  </a:lnTo>
                  <a:lnTo>
                    <a:pt x="157144" y="114507"/>
                  </a:lnTo>
                  <a:lnTo>
                    <a:pt x="157528" y="114679"/>
                  </a:lnTo>
                  <a:lnTo>
                    <a:pt x="157908" y="114941"/>
                  </a:lnTo>
                  <a:lnTo>
                    <a:pt x="158225" y="115236"/>
                  </a:lnTo>
                  <a:lnTo>
                    <a:pt x="158510" y="115599"/>
                  </a:lnTo>
                  <a:lnTo>
                    <a:pt x="158569" y="115889"/>
                  </a:lnTo>
                  <a:lnTo>
                    <a:pt x="158625" y="116280"/>
                  </a:lnTo>
                  <a:lnTo>
                    <a:pt x="158589" y="116633"/>
                  </a:lnTo>
                  <a:lnTo>
                    <a:pt x="158518" y="117085"/>
                  </a:lnTo>
                  <a:lnTo>
                    <a:pt x="158415" y="117505"/>
                  </a:lnTo>
                  <a:lnTo>
                    <a:pt x="158502" y="117857"/>
                  </a:lnTo>
                  <a:lnTo>
                    <a:pt x="158759" y="118091"/>
                  </a:lnTo>
                  <a:lnTo>
                    <a:pt x="159108" y="118224"/>
                  </a:lnTo>
                  <a:lnTo>
                    <a:pt x="159266" y="118420"/>
                  </a:lnTo>
                  <a:lnTo>
                    <a:pt x="159262" y="118839"/>
                  </a:lnTo>
                  <a:lnTo>
                    <a:pt x="159060" y="119258"/>
                  </a:lnTo>
                  <a:lnTo>
                    <a:pt x="158700" y="119835"/>
                  </a:lnTo>
                  <a:lnTo>
                    <a:pt x="158629" y="120221"/>
                  </a:lnTo>
                  <a:lnTo>
                    <a:pt x="158490" y="120702"/>
                  </a:lnTo>
                  <a:lnTo>
                    <a:pt x="158261" y="121022"/>
                  </a:lnTo>
                  <a:lnTo>
                    <a:pt x="158162" y="121246"/>
                  </a:lnTo>
                  <a:lnTo>
                    <a:pt x="157869" y="121498"/>
                  </a:lnTo>
                  <a:lnTo>
                    <a:pt x="157540" y="121689"/>
                  </a:lnTo>
                  <a:lnTo>
                    <a:pt x="157251" y="121908"/>
                  </a:lnTo>
                  <a:lnTo>
                    <a:pt x="157144" y="122327"/>
                  </a:lnTo>
                  <a:lnTo>
                    <a:pt x="157109" y="122556"/>
                  </a:lnTo>
                  <a:lnTo>
                    <a:pt x="156875" y="123066"/>
                  </a:lnTo>
                  <a:lnTo>
                    <a:pt x="156515" y="123643"/>
                  </a:lnTo>
                  <a:lnTo>
                    <a:pt x="156507" y="123933"/>
                  </a:lnTo>
                  <a:lnTo>
                    <a:pt x="156408" y="124157"/>
                  </a:lnTo>
                  <a:lnTo>
                    <a:pt x="156178" y="124510"/>
                  </a:lnTo>
                  <a:lnTo>
                    <a:pt x="156075" y="124862"/>
                  </a:lnTo>
                  <a:lnTo>
                    <a:pt x="156040" y="125153"/>
                  </a:lnTo>
                  <a:lnTo>
                    <a:pt x="155937" y="125444"/>
                  </a:lnTo>
                  <a:lnTo>
                    <a:pt x="155996" y="125863"/>
                  </a:lnTo>
                  <a:lnTo>
                    <a:pt x="156056" y="126154"/>
                  </a:lnTo>
                  <a:lnTo>
                    <a:pt x="155984" y="126478"/>
                  </a:lnTo>
                  <a:lnTo>
                    <a:pt x="155917" y="126668"/>
                  </a:lnTo>
                  <a:lnTo>
                    <a:pt x="155719" y="126926"/>
                  </a:lnTo>
                  <a:lnTo>
                    <a:pt x="155418" y="127564"/>
                  </a:lnTo>
                  <a:lnTo>
                    <a:pt x="155446" y="127888"/>
                  </a:lnTo>
                  <a:lnTo>
                    <a:pt x="155537" y="128212"/>
                  </a:lnTo>
                  <a:lnTo>
                    <a:pt x="155664" y="128475"/>
                  </a:lnTo>
                  <a:lnTo>
                    <a:pt x="155687" y="128799"/>
                  </a:lnTo>
                  <a:lnTo>
                    <a:pt x="155450" y="129504"/>
                  </a:lnTo>
                  <a:lnTo>
                    <a:pt x="155446" y="129861"/>
                  </a:lnTo>
                  <a:lnTo>
                    <a:pt x="155402" y="130443"/>
                  </a:lnTo>
                  <a:lnTo>
                    <a:pt x="155395" y="131348"/>
                  </a:lnTo>
                  <a:lnTo>
                    <a:pt x="155292" y="131767"/>
                  </a:lnTo>
                  <a:lnTo>
                    <a:pt x="155185" y="132249"/>
                  </a:lnTo>
                  <a:lnTo>
                    <a:pt x="155082" y="132601"/>
                  </a:lnTo>
                  <a:lnTo>
                    <a:pt x="154983" y="133049"/>
                  </a:lnTo>
                  <a:lnTo>
                    <a:pt x="155070" y="133535"/>
                  </a:lnTo>
                  <a:lnTo>
                    <a:pt x="155098" y="133859"/>
                  </a:lnTo>
                  <a:lnTo>
                    <a:pt x="155090" y="134183"/>
                  </a:lnTo>
                  <a:lnTo>
                    <a:pt x="155054" y="134474"/>
                  </a:lnTo>
                  <a:lnTo>
                    <a:pt x="154820" y="134889"/>
                  </a:lnTo>
                  <a:lnTo>
                    <a:pt x="154528" y="135270"/>
                  </a:lnTo>
                  <a:lnTo>
                    <a:pt x="154029" y="136233"/>
                  </a:lnTo>
                  <a:lnTo>
                    <a:pt x="153926" y="136714"/>
                  </a:lnTo>
                  <a:lnTo>
                    <a:pt x="153688" y="137352"/>
                  </a:lnTo>
                  <a:lnTo>
                    <a:pt x="153554" y="137772"/>
                  </a:lnTo>
                  <a:lnTo>
                    <a:pt x="153360" y="137867"/>
                  </a:lnTo>
                  <a:lnTo>
                    <a:pt x="153039" y="137829"/>
                  </a:lnTo>
                  <a:lnTo>
                    <a:pt x="152687" y="137691"/>
                  </a:lnTo>
                  <a:lnTo>
                    <a:pt x="152528" y="137562"/>
                  </a:lnTo>
                  <a:lnTo>
                    <a:pt x="152437" y="137333"/>
                  </a:lnTo>
                  <a:lnTo>
                    <a:pt x="152311" y="137205"/>
                  </a:lnTo>
                  <a:lnTo>
                    <a:pt x="151895" y="137128"/>
                  </a:lnTo>
                  <a:lnTo>
                    <a:pt x="151634" y="137224"/>
                  </a:lnTo>
                  <a:lnTo>
                    <a:pt x="151341" y="137414"/>
                  </a:lnTo>
                  <a:lnTo>
                    <a:pt x="150985" y="137695"/>
                  </a:lnTo>
                  <a:lnTo>
                    <a:pt x="150692" y="137981"/>
                  </a:lnTo>
                  <a:lnTo>
                    <a:pt x="150624" y="138205"/>
                  </a:lnTo>
                  <a:lnTo>
                    <a:pt x="150426" y="138463"/>
                  </a:lnTo>
                  <a:lnTo>
                    <a:pt x="150264" y="138587"/>
                  </a:lnTo>
                  <a:lnTo>
                    <a:pt x="150003" y="138872"/>
                  </a:lnTo>
                  <a:lnTo>
                    <a:pt x="149710" y="139158"/>
                  </a:lnTo>
                  <a:lnTo>
                    <a:pt x="149354" y="139316"/>
                  </a:lnTo>
                  <a:lnTo>
                    <a:pt x="148898" y="139502"/>
                  </a:lnTo>
                  <a:lnTo>
                    <a:pt x="148352" y="139525"/>
                  </a:lnTo>
                  <a:lnTo>
                    <a:pt x="147905" y="139516"/>
                  </a:lnTo>
                  <a:lnTo>
                    <a:pt x="147552" y="139382"/>
                  </a:lnTo>
                  <a:lnTo>
                    <a:pt x="147267" y="139182"/>
                  </a:lnTo>
                  <a:lnTo>
                    <a:pt x="147109" y="138892"/>
                  </a:lnTo>
                  <a:lnTo>
                    <a:pt x="147081" y="138634"/>
                  </a:lnTo>
                  <a:lnTo>
                    <a:pt x="147085" y="138472"/>
                  </a:lnTo>
                  <a:lnTo>
                    <a:pt x="146990" y="138339"/>
                  </a:lnTo>
                  <a:lnTo>
                    <a:pt x="146737" y="138239"/>
                  </a:lnTo>
                  <a:lnTo>
                    <a:pt x="146416" y="138234"/>
                  </a:lnTo>
                  <a:lnTo>
                    <a:pt x="146092" y="138263"/>
                  </a:lnTo>
                  <a:lnTo>
                    <a:pt x="145870" y="138224"/>
                  </a:lnTo>
                  <a:lnTo>
                    <a:pt x="145613" y="138186"/>
                  </a:lnTo>
                  <a:lnTo>
                    <a:pt x="145478" y="138410"/>
                  </a:lnTo>
                  <a:lnTo>
                    <a:pt x="145347" y="138668"/>
                  </a:lnTo>
                  <a:lnTo>
                    <a:pt x="145177" y="139149"/>
                  </a:lnTo>
                  <a:lnTo>
                    <a:pt x="145047" y="139373"/>
                  </a:lnTo>
                  <a:lnTo>
                    <a:pt x="144880" y="139630"/>
                  </a:lnTo>
                  <a:lnTo>
                    <a:pt x="144619" y="139916"/>
                  </a:lnTo>
                  <a:lnTo>
                    <a:pt x="144421" y="140202"/>
                  </a:lnTo>
                  <a:lnTo>
                    <a:pt x="144354" y="140555"/>
                  </a:lnTo>
                  <a:lnTo>
                    <a:pt x="144124" y="140779"/>
                  </a:lnTo>
                  <a:lnTo>
                    <a:pt x="143835" y="140836"/>
                  </a:lnTo>
                  <a:lnTo>
                    <a:pt x="143641" y="140931"/>
                  </a:lnTo>
                  <a:lnTo>
                    <a:pt x="143475" y="141188"/>
                  </a:lnTo>
                  <a:lnTo>
                    <a:pt x="143210" y="141760"/>
                  </a:lnTo>
                  <a:lnTo>
                    <a:pt x="142881" y="142146"/>
                  </a:lnTo>
                  <a:lnTo>
                    <a:pt x="142778" y="142466"/>
                  </a:lnTo>
                  <a:lnTo>
                    <a:pt x="142612" y="142723"/>
                  </a:lnTo>
                  <a:lnTo>
                    <a:pt x="142513" y="143075"/>
                  </a:lnTo>
                  <a:lnTo>
                    <a:pt x="142541" y="143366"/>
                  </a:lnTo>
                  <a:lnTo>
                    <a:pt x="142632" y="143623"/>
                  </a:lnTo>
                  <a:lnTo>
                    <a:pt x="142723" y="143852"/>
                  </a:lnTo>
                  <a:lnTo>
                    <a:pt x="142758" y="144114"/>
                  </a:lnTo>
                  <a:lnTo>
                    <a:pt x="142754" y="144343"/>
                  </a:lnTo>
                  <a:lnTo>
                    <a:pt x="142620" y="144662"/>
                  </a:lnTo>
                  <a:lnTo>
                    <a:pt x="142616" y="144986"/>
                  </a:lnTo>
                  <a:lnTo>
                    <a:pt x="142545" y="145468"/>
                  </a:lnTo>
                  <a:lnTo>
                    <a:pt x="142533" y="145997"/>
                  </a:lnTo>
                  <a:lnTo>
                    <a:pt x="142446" y="146554"/>
                  </a:lnTo>
                  <a:lnTo>
                    <a:pt x="142434" y="147155"/>
                  </a:lnTo>
                  <a:lnTo>
                    <a:pt x="142386" y="147593"/>
                  </a:lnTo>
                  <a:lnTo>
                    <a:pt x="142497" y="148074"/>
                  </a:lnTo>
                  <a:lnTo>
                    <a:pt x="142810" y="148560"/>
                  </a:lnTo>
                  <a:lnTo>
                    <a:pt x="143079" y="148965"/>
                  </a:lnTo>
                  <a:lnTo>
                    <a:pt x="143313" y="149447"/>
                  </a:lnTo>
                  <a:lnTo>
                    <a:pt x="143424" y="150009"/>
                  </a:lnTo>
                  <a:lnTo>
                    <a:pt x="143574" y="150452"/>
                  </a:lnTo>
                  <a:lnTo>
                    <a:pt x="143768" y="150614"/>
                  </a:lnTo>
                  <a:lnTo>
                    <a:pt x="144120" y="151057"/>
                  </a:lnTo>
                  <a:lnTo>
                    <a:pt x="144235" y="151381"/>
                  </a:lnTo>
                  <a:lnTo>
                    <a:pt x="144108" y="151858"/>
                  </a:lnTo>
                  <a:lnTo>
                    <a:pt x="143942" y="152134"/>
                  </a:lnTo>
                  <a:lnTo>
                    <a:pt x="143301" y="152606"/>
                  </a:lnTo>
                  <a:lnTo>
                    <a:pt x="143214" y="152921"/>
                  </a:lnTo>
                  <a:lnTo>
                    <a:pt x="143451" y="153126"/>
                  </a:lnTo>
                  <a:lnTo>
                    <a:pt x="143641" y="153531"/>
                  </a:lnTo>
                  <a:lnTo>
                    <a:pt x="143479" y="153764"/>
                  </a:lnTo>
                  <a:lnTo>
                    <a:pt x="143198" y="153960"/>
                  </a:lnTo>
                  <a:lnTo>
                    <a:pt x="143032" y="154479"/>
                  </a:lnTo>
                  <a:lnTo>
                    <a:pt x="142980" y="155036"/>
                  </a:lnTo>
                  <a:lnTo>
                    <a:pt x="143364" y="155999"/>
                  </a:lnTo>
                  <a:lnTo>
                    <a:pt x="143475" y="156523"/>
                  </a:lnTo>
                  <a:lnTo>
                    <a:pt x="143546" y="157043"/>
                  </a:lnTo>
                  <a:lnTo>
                    <a:pt x="143495" y="157562"/>
                  </a:lnTo>
                  <a:lnTo>
                    <a:pt x="143332" y="157839"/>
                  </a:lnTo>
                  <a:lnTo>
                    <a:pt x="143131" y="158367"/>
                  </a:lnTo>
                  <a:lnTo>
                    <a:pt x="142810" y="158601"/>
                  </a:lnTo>
                  <a:lnTo>
                    <a:pt x="142564" y="159077"/>
                  </a:lnTo>
                  <a:lnTo>
                    <a:pt x="142394" y="159597"/>
                  </a:lnTo>
                  <a:lnTo>
                    <a:pt x="142347" y="160193"/>
                  </a:lnTo>
                  <a:lnTo>
                    <a:pt x="142256" y="160712"/>
                  </a:lnTo>
                  <a:lnTo>
                    <a:pt x="142248" y="161312"/>
                  </a:lnTo>
                  <a:lnTo>
                    <a:pt x="142082" y="161789"/>
                  </a:lnTo>
                  <a:lnTo>
                    <a:pt x="141915" y="162103"/>
                  </a:lnTo>
                  <a:lnTo>
                    <a:pt x="141670" y="162580"/>
                  </a:lnTo>
                  <a:lnTo>
                    <a:pt x="141464" y="162937"/>
                  </a:lnTo>
                  <a:lnTo>
                    <a:pt x="141139" y="163452"/>
                  </a:lnTo>
                  <a:lnTo>
                    <a:pt x="140617" y="163762"/>
                  </a:lnTo>
                  <a:lnTo>
                    <a:pt x="140173" y="164071"/>
                  </a:lnTo>
                  <a:lnTo>
                    <a:pt x="139730" y="164424"/>
                  </a:lnTo>
                  <a:lnTo>
                    <a:pt x="139489" y="164700"/>
                  </a:lnTo>
                  <a:lnTo>
                    <a:pt x="139283" y="165058"/>
                  </a:lnTo>
                  <a:lnTo>
                    <a:pt x="139077" y="165453"/>
                  </a:lnTo>
                  <a:lnTo>
                    <a:pt x="138709" y="165968"/>
                  </a:lnTo>
                  <a:lnTo>
                    <a:pt x="138384" y="166402"/>
                  </a:lnTo>
                  <a:lnTo>
                    <a:pt x="138063" y="166635"/>
                  </a:lnTo>
                  <a:lnTo>
                    <a:pt x="137660" y="166869"/>
                  </a:lnTo>
                  <a:lnTo>
                    <a:pt x="136983" y="167055"/>
                  </a:lnTo>
                  <a:lnTo>
                    <a:pt x="136702" y="167174"/>
                  </a:lnTo>
                  <a:lnTo>
                    <a:pt x="136302" y="167283"/>
                  </a:lnTo>
                  <a:lnTo>
                    <a:pt x="135783" y="167317"/>
                  </a:lnTo>
                  <a:lnTo>
                    <a:pt x="133808" y="169004"/>
                  </a:lnTo>
                  <a:lnTo>
                    <a:pt x="133598" y="169475"/>
                  </a:lnTo>
                  <a:lnTo>
                    <a:pt x="133396" y="169833"/>
                  </a:lnTo>
                  <a:lnTo>
                    <a:pt x="133305" y="170352"/>
                  </a:lnTo>
                  <a:lnTo>
                    <a:pt x="133301" y="170752"/>
                  </a:lnTo>
                  <a:lnTo>
                    <a:pt x="133167" y="171467"/>
                  </a:lnTo>
                  <a:lnTo>
                    <a:pt x="133238" y="172149"/>
                  </a:lnTo>
                  <a:lnTo>
                    <a:pt x="133182" y="172949"/>
                  </a:lnTo>
                  <a:lnTo>
                    <a:pt x="133135" y="173583"/>
                  </a:lnTo>
                  <a:lnTo>
                    <a:pt x="133048" y="173945"/>
                  </a:lnTo>
                  <a:lnTo>
                    <a:pt x="132917" y="174541"/>
                  </a:lnTo>
                  <a:lnTo>
                    <a:pt x="132984" y="175499"/>
                  </a:lnTo>
                  <a:lnTo>
                    <a:pt x="133289" y="176623"/>
                  </a:lnTo>
                  <a:lnTo>
                    <a:pt x="133444" y="176986"/>
                  </a:lnTo>
                  <a:lnTo>
                    <a:pt x="133638" y="177391"/>
                  </a:lnTo>
                  <a:lnTo>
                    <a:pt x="133792" y="177634"/>
                  </a:lnTo>
                  <a:lnTo>
                    <a:pt x="134105" y="178034"/>
                  </a:lnTo>
                  <a:lnTo>
                    <a:pt x="134212" y="178639"/>
                  </a:lnTo>
                  <a:lnTo>
                    <a:pt x="134204" y="179158"/>
                  </a:lnTo>
                  <a:lnTo>
                    <a:pt x="134160" y="179516"/>
                  </a:lnTo>
                  <a:lnTo>
                    <a:pt x="134311" y="179840"/>
                  </a:lnTo>
                  <a:lnTo>
                    <a:pt x="134623" y="180240"/>
                  </a:lnTo>
                  <a:lnTo>
                    <a:pt x="134853" y="180764"/>
                  </a:lnTo>
                  <a:lnTo>
                    <a:pt x="135122" y="181331"/>
                  </a:lnTo>
                  <a:lnTo>
                    <a:pt x="135356" y="181651"/>
                  </a:lnTo>
                  <a:lnTo>
                    <a:pt x="135712" y="181818"/>
                  </a:lnTo>
                  <a:lnTo>
                    <a:pt x="136104" y="182104"/>
                  </a:lnTo>
                  <a:lnTo>
                    <a:pt x="136417" y="182551"/>
                  </a:lnTo>
                  <a:lnTo>
                    <a:pt x="136642" y="183271"/>
                  </a:lnTo>
                  <a:lnTo>
                    <a:pt x="136670" y="184110"/>
                  </a:lnTo>
                  <a:lnTo>
                    <a:pt x="136781" y="184715"/>
                  </a:lnTo>
                  <a:lnTo>
                    <a:pt x="136848" y="185392"/>
                  </a:lnTo>
                  <a:lnTo>
                    <a:pt x="136955" y="186116"/>
                  </a:lnTo>
                  <a:lnTo>
                    <a:pt x="136904" y="186912"/>
                  </a:lnTo>
                  <a:lnTo>
                    <a:pt x="137011" y="187474"/>
                  </a:lnTo>
                  <a:lnTo>
                    <a:pt x="137042" y="187993"/>
                  </a:lnTo>
                  <a:lnTo>
                    <a:pt x="136840" y="188308"/>
                  </a:lnTo>
                  <a:lnTo>
                    <a:pt x="136911" y="188670"/>
                  </a:lnTo>
                  <a:lnTo>
                    <a:pt x="137026" y="189032"/>
                  </a:lnTo>
                  <a:lnTo>
                    <a:pt x="136939" y="189471"/>
                  </a:lnTo>
                  <a:lnTo>
                    <a:pt x="136852" y="189828"/>
                  </a:lnTo>
                  <a:lnTo>
                    <a:pt x="136650" y="190066"/>
                  </a:lnTo>
                  <a:lnTo>
                    <a:pt x="136330" y="190338"/>
                  </a:lnTo>
                  <a:lnTo>
                    <a:pt x="136282" y="190738"/>
                  </a:lnTo>
                  <a:lnTo>
                    <a:pt x="136025" y="191772"/>
                  </a:lnTo>
                  <a:lnTo>
                    <a:pt x="135700" y="192249"/>
                  </a:lnTo>
                  <a:lnTo>
                    <a:pt x="135249" y="192959"/>
                  </a:lnTo>
                  <a:lnTo>
                    <a:pt x="134928" y="193312"/>
                  </a:lnTo>
                  <a:lnTo>
                    <a:pt x="134481" y="193707"/>
                  </a:lnTo>
                  <a:lnTo>
                    <a:pt x="133357" y="194527"/>
                  </a:lnTo>
                  <a:lnTo>
                    <a:pt x="132636" y="194674"/>
                  </a:lnTo>
                  <a:lnTo>
                    <a:pt x="132078" y="194865"/>
                  </a:lnTo>
                  <a:lnTo>
                    <a:pt x="131353" y="195170"/>
                  </a:lnTo>
                  <a:lnTo>
                    <a:pt x="130954" y="195404"/>
                  </a:lnTo>
                  <a:lnTo>
                    <a:pt x="130629" y="195680"/>
                  </a:lnTo>
                  <a:lnTo>
                    <a:pt x="130269" y="195875"/>
                  </a:lnTo>
                  <a:lnTo>
                    <a:pt x="129952" y="195909"/>
                  </a:lnTo>
                  <a:lnTo>
                    <a:pt x="129354" y="195899"/>
                  </a:lnTo>
                  <a:lnTo>
                    <a:pt x="128959" y="195651"/>
                  </a:lnTo>
                  <a:lnTo>
                    <a:pt x="128606" y="195327"/>
                  </a:lnTo>
                  <a:lnTo>
                    <a:pt x="127858" y="194994"/>
                  </a:lnTo>
                  <a:lnTo>
                    <a:pt x="127423" y="194827"/>
                  </a:lnTo>
                  <a:lnTo>
                    <a:pt x="126627" y="194722"/>
                  </a:lnTo>
                  <a:lnTo>
                    <a:pt x="126061" y="194665"/>
                  </a:lnTo>
                  <a:lnTo>
                    <a:pt x="125507" y="194632"/>
                  </a:lnTo>
                  <a:lnTo>
                    <a:pt x="125249" y="194612"/>
                  </a:lnTo>
                  <a:lnTo>
                    <a:pt x="124216" y="194365"/>
                  </a:lnTo>
                  <a:lnTo>
                    <a:pt x="123309" y="193974"/>
                  </a:lnTo>
                  <a:lnTo>
                    <a:pt x="122320" y="193502"/>
                  </a:lnTo>
                  <a:lnTo>
                    <a:pt x="121168" y="192816"/>
                  </a:lnTo>
                  <a:lnTo>
                    <a:pt x="120550" y="192430"/>
                  </a:lnTo>
                  <a:lnTo>
                    <a:pt x="120016" y="192211"/>
                  </a:lnTo>
                  <a:lnTo>
                    <a:pt x="119398" y="191911"/>
                  </a:lnTo>
                  <a:lnTo>
                    <a:pt x="118698" y="191687"/>
                  </a:lnTo>
                  <a:lnTo>
                    <a:pt x="118037" y="191386"/>
                  </a:lnTo>
                  <a:lnTo>
                    <a:pt x="117419" y="191124"/>
                  </a:lnTo>
                  <a:lnTo>
                    <a:pt x="114668" y="189371"/>
                  </a:lnTo>
                  <a:lnTo>
                    <a:pt x="114007" y="189066"/>
                  </a:lnTo>
                  <a:lnTo>
                    <a:pt x="113266" y="188680"/>
                  </a:lnTo>
                  <a:lnTo>
                    <a:pt x="112399" y="188332"/>
                  </a:lnTo>
                  <a:lnTo>
                    <a:pt x="111410" y="188065"/>
                  </a:lnTo>
                  <a:lnTo>
                    <a:pt x="110460" y="187674"/>
                  </a:lnTo>
                  <a:lnTo>
                    <a:pt x="108813" y="186855"/>
                  </a:lnTo>
                  <a:lnTo>
                    <a:pt x="108112" y="186554"/>
                  </a:lnTo>
                  <a:lnTo>
                    <a:pt x="107661" y="186211"/>
                  </a:lnTo>
                  <a:lnTo>
                    <a:pt x="107336" y="185830"/>
                  </a:lnTo>
                  <a:lnTo>
                    <a:pt x="107095" y="185368"/>
                  </a:lnTo>
                  <a:lnTo>
                    <a:pt x="106857" y="184782"/>
                  </a:lnTo>
                  <a:lnTo>
                    <a:pt x="106533" y="184315"/>
                  </a:lnTo>
                  <a:lnTo>
                    <a:pt x="106248" y="183852"/>
                  </a:lnTo>
                  <a:lnTo>
                    <a:pt x="105923" y="183557"/>
                  </a:lnTo>
                  <a:lnTo>
                    <a:pt x="105385" y="183381"/>
                  </a:lnTo>
                  <a:lnTo>
                    <a:pt x="104846" y="183328"/>
                  </a:lnTo>
                  <a:lnTo>
                    <a:pt x="103643" y="183309"/>
                  </a:lnTo>
                  <a:lnTo>
                    <a:pt x="103144" y="183261"/>
                  </a:lnTo>
                  <a:lnTo>
                    <a:pt x="102273" y="183161"/>
                  </a:lnTo>
                  <a:lnTo>
                    <a:pt x="101489" y="183066"/>
                  </a:lnTo>
                  <a:lnTo>
                    <a:pt x="100785" y="182971"/>
                  </a:lnTo>
                  <a:lnTo>
                    <a:pt x="100124" y="182794"/>
                  </a:lnTo>
                  <a:lnTo>
                    <a:pt x="99629" y="182575"/>
                  </a:lnTo>
                  <a:lnTo>
                    <a:pt x="99098" y="182108"/>
                  </a:lnTo>
                  <a:lnTo>
                    <a:pt x="98770" y="181937"/>
                  </a:lnTo>
                  <a:lnTo>
                    <a:pt x="98192" y="181717"/>
                  </a:lnTo>
                  <a:lnTo>
                    <a:pt x="97574" y="181460"/>
                  </a:lnTo>
                  <a:lnTo>
                    <a:pt x="97163" y="181117"/>
                  </a:lnTo>
                  <a:lnTo>
                    <a:pt x="96834" y="180903"/>
                  </a:lnTo>
                  <a:lnTo>
                    <a:pt x="96545" y="180774"/>
                  </a:lnTo>
                  <a:lnTo>
                    <a:pt x="96011" y="180431"/>
                  </a:lnTo>
                  <a:lnTo>
                    <a:pt x="95769" y="180178"/>
                  </a:lnTo>
                  <a:lnTo>
                    <a:pt x="95274" y="179959"/>
                  </a:lnTo>
                  <a:lnTo>
                    <a:pt x="94942" y="179830"/>
                  </a:lnTo>
                  <a:lnTo>
                    <a:pt x="94534" y="179530"/>
                  </a:lnTo>
                  <a:lnTo>
                    <a:pt x="94245" y="179278"/>
                  </a:lnTo>
                  <a:lnTo>
                    <a:pt x="94083" y="179106"/>
                  </a:lnTo>
                  <a:lnTo>
                    <a:pt x="93877" y="179106"/>
                  </a:lnTo>
                  <a:lnTo>
                    <a:pt x="93624" y="179268"/>
                  </a:lnTo>
                  <a:lnTo>
                    <a:pt x="93453" y="179678"/>
                  </a:lnTo>
                  <a:lnTo>
                    <a:pt x="93279" y="180012"/>
                  </a:lnTo>
                  <a:lnTo>
                    <a:pt x="93152" y="180302"/>
                  </a:lnTo>
                  <a:lnTo>
                    <a:pt x="93022" y="180550"/>
                  </a:lnTo>
                  <a:lnTo>
                    <a:pt x="92650" y="180626"/>
                  </a:lnTo>
                  <a:lnTo>
                    <a:pt x="92400" y="180455"/>
                  </a:lnTo>
                  <a:lnTo>
                    <a:pt x="91949" y="180197"/>
                  </a:lnTo>
                  <a:lnTo>
                    <a:pt x="91573" y="180193"/>
                  </a:lnTo>
                  <a:lnTo>
                    <a:pt x="91201" y="180226"/>
                  </a:lnTo>
                  <a:lnTo>
                    <a:pt x="90785" y="180345"/>
                  </a:lnTo>
                  <a:lnTo>
                    <a:pt x="90330" y="180212"/>
                  </a:lnTo>
                  <a:lnTo>
                    <a:pt x="89835" y="180121"/>
                  </a:lnTo>
                  <a:lnTo>
                    <a:pt x="89336" y="179988"/>
                  </a:lnTo>
                  <a:lnTo>
                    <a:pt x="89091" y="179816"/>
                  </a:lnTo>
                  <a:lnTo>
                    <a:pt x="88842" y="179730"/>
                  </a:lnTo>
                  <a:lnTo>
                    <a:pt x="88636" y="179726"/>
                  </a:lnTo>
                  <a:lnTo>
                    <a:pt x="88347" y="179764"/>
                  </a:lnTo>
                  <a:lnTo>
                    <a:pt x="87887" y="179797"/>
                  </a:lnTo>
                  <a:lnTo>
                    <a:pt x="87183" y="179826"/>
                  </a:lnTo>
                  <a:lnTo>
                    <a:pt x="86379" y="179778"/>
                  </a:lnTo>
                  <a:lnTo>
                    <a:pt x="85591" y="179845"/>
                  </a:lnTo>
                  <a:lnTo>
                    <a:pt x="84796" y="180083"/>
                  </a:lnTo>
                  <a:lnTo>
                    <a:pt x="84004" y="180364"/>
                  </a:lnTo>
                  <a:lnTo>
                    <a:pt x="83374" y="180683"/>
                  </a:lnTo>
                  <a:lnTo>
                    <a:pt x="82789" y="181050"/>
                  </a:lnTo>
                  <a:lnTo>
                    <a:pt x="82329" y="181212"/>
                  </a:lnTo>
                  <a:lnTo>
                    <a:pt x="81621" y="181322"/>
                  </a:lnTo>
                  <a:lnTo>
                    <a:pt x="81083" y="181274"/>
                  </a:lnTo>
                  <a:lnTo>
                    <a:pt x="80671" y="181141"/>
                  </a:lnTo>
                  <a:lnTo>
                    <a:pt x="80259" y="180969"/>
                  </a:lnTo>
                  <a:lnTo>
                    <a:pt x="79681" y="180788"/>
                  </a:lnTo>
                  <a:lnTo>
                    <a:pt x="79186" y="180574"/>
                  </a:lnTo>
                  <a:lnTo>
                    <a:pt x="78775" y="180359"/>
                  </a:lnTo>
                  <a:lnTo>
                    <a:pt x="78529" y="180064"/>
                  </a:lnTo>
                  <a:lnTo>
                    <a:pt x="78367" y="179849"/>
                  </a:lnTo>
                  <a:lnTo>
                    <a:pt x="78121" y="179554"/>
                  </a:lnTo>
                  <a:lnTo>
                    <a:pt x="77920" y="179259"/>
                  </a:lnTo>
                  <a:lnTo>
                    <a:pt x="77757" y="178968"/>
                  </a:lnTo>
                  <a:lnTo>
                    <a:pt x="77642" y="178506"/>
                  </a:lnTo>
                  <a:lnTo>
                    <a:pt x="77524" y="178129"/>
                  </a:lnTo>
                  <a:lnTo>
                    <a:pt x="77444" y="177791"/>
                  </a:lnTo>
                  <a:lnTo>
                    <a:pt x="77199" y="177581"/>
                  </a:lnTo>
                  <a:lnTo>
                    <a:pt x="76993" y="177534"/>
                  </a:lnTo>
                  <a:lnTo>
                    <a:pt x="76708" y="177281"/>
                  </a:lnTo>
                  <a:lnTo>
                    <a:pt x="76585" y="177071"/>
                  </a:lnTo>
                  <a:lnTo>
                    <a:pt x="76423" y="176943"/>
                  </a:lnTo>
                  <a:lnTo>
                    <a:pt x="75976" y="176433"/>
                  </a:lnTo>
                  <a:lnTo>
                    <a:pt x="75940" y="176018"/>
                  </a:lnTo>
                  <a:lnTo>
                    <a:pt x="75869" y="175432"/>
                  </a:lnTo>
                  <a:lnTo>
                    <a:pt x="75825" y="175265"/>
                  </a:lnTo>
                  <a:lnTo>
                    <a:pt x="75291" y="175046"/>
                  </a:lnTo>
                  <a:lnTo>
                    <a:pt x="75089" y="174879"/>
                  </a:lnTo>
                  <a:lnTo>
                    <a:pt x="74598" y="174369"/>
                  </a:lnTo>
                  <a:lnTo>
                    <a:pt x="74024" y="173736"/>
                  </a:lnTo>
                  <a:lnTo>
                    <a:pt x="73292" y="173011"/>
                  </a:lnTo>
                  <a:lnTo>
                    <a:pt x="72595" y="172501"/>
                  </a:lnTo>
                  <a:lnTo>
                    <a:pt x="72104" y="171910"/>
                  </a:lnTo>
                  <a:lnTo>
                    <a:pt x="71744" y="171277"/>
                  </a:lnTo>
                  <a:lnTo>
                    <a:pt x="71479" y="170305"/>
                  </a:lnTo>
                  <a:lnTo>
                    <a:pt x="71305" y="169447"/>
                  </a:lnTo>
                  <a:lnTo>
                    <a:pt x="71514" y="168508"/>
                  </a:lnTo>
                  <a:lnTo>
                    <a:pt x="71815" y="168022"/>
                  </a:lnTo>
                  <a:lnTo>
                    <a:pt x="72219" y="167183"/>
                  </a:lnTo>
                  <a:lnTo>
                    <a:pt x="72334" y="166859"/>
                  </a:lnTo>
                  <a:lnTo>
                    <a:pt x="72552" y="166383"/>
                  </a:lnTo>
                  <a:lnTo>
                    <a:pt x="72639" y="166102"/>
                  </a:lnTo>
                  <a:lnTo>
                    <a:pt x="72686" y="165697"/>
                  </a:lnTo>
                  <a:lnTo>
                    <a:pt x="72813" y="165129"/>
                  </a:lnTo>
                  <a:lnTo>
                    <a:pt x="72904" y="164648"/>
                  </a:lnTo>
                  <a:lnTo>
                    <a:pt x="72951" y="164286"/>
                  </a:lnTo>
                  <a:lnTo>
                    <a:pt x="72793" y="164038"/>
                  </a:lnTo>
                  <a:lnTo>
                    <a:pt x="72674" y="163833"/>
                  </a:lnTo>
                  <a:lnTo>
                    <a:pt x="72239" y="163504"/>
                  </a:lnTo>
                  <a:lnTo>
                    <a:pt x="72120" y="163219"/>
                  </a:lnTo>
                  <a:lnTo>
                    <a:pt x="72168" y="162937"/>
                  </a:lnTo>
                  <a:lnTo>
                    <a:pt x="72175" y="162251"/>
                  </a:lnTo>
                  <a:lnTo>
                    <a:pt x="72061" y="162003"/>
                  </a:lnTo>
                  <a:lnTo>
                    <a:pt x="71863" y="161760"/>
                  </a:lnTo>
                  <a:lnTo>
                    <a:pt x="71598" y="161570"/>
                  </a:lnTo>
                  <a:lnTo>
                    <a:pt x="71245" y="161241"/>
                  </a:lnTo>
                  <a:lnTo>
                    <a:pt x="70861" y="160874"/>
                  </a:lnTo>
                  <a:lnTo>
                    <a:pt x="70477" y="160607"/>
                  </a:lnTo>
                  <a:lnTo>
                    <a:pt x="69931" y="160207"/>
                  </a:lnTo>
                  <a:lnTo>
                    <a:pt x="69515" y="159973"/>
                  </a:lnTo>
                  <a:lnTo>
                    <a:pt x="69032" y="159673"/>
                  </a:lnTo>
                  <a:lnTo>
                    <a:pt x="68003" y="159330"/>
                  </a:lnTo>
                  <a:lnTo>
                    <a:pt x="67548" y="159254"/>
                  </a:lnTo>
                  <a:lnTo>
                    <a:pt x="67196" y="159154"/>
                  </a:lnTo>
                  <a:lnTo>
                    <a:pt x="66970" y="158987"/>
                  </a:lnTo>
                  <a:lnTo>
                    <a:pt x="66618" y="158620"/>
                  </a:lnTo>
                  <a:lnTo>
                    <a:pt x="66495" y="158229"/>
                  </a:lnTo>
                  <a:lnTo>
                    <a:pt x="66467" y="157967"/>
                  </a:lnTo>
                  <a:lnTo>
                    <a:pt x="65885" y="157862"/>
                  </a:lnTo>
                  <a:lnTo>
                    <a:pt x="65434" y="157691"/>
                  </a:lnTo>
                  <a:lnTo>
                    <a:pt x="65275" y="157457"/>
                  </a:lnTo>
                  <a:lnTo>
                    <a:pt x="65153" y="157133"/>
                  </a:lnTo>
                  <a:lnTo>
                    <a:pt x="65129" y="156800"/>
                  </a:lnTo>
                  <a:lnTo>
                    <a:pt x="64939" y="156566"/>
                  </a:lnTo>
                  <a:lnTo>
                    <a:pt x="64618" y="156366"/>
                  </a:lnTo>
                  <a:lnTo>
                    <a:pt x="64230" y="156166"/>
                  </a:lnTo>
                  <a:lnTo>
                    <a:pt x="63945" y="155999"/>
                  </a:lnTo>
                  <a:lnTo>
                    <a:pt x="63850" y="155670"/>
                  </a:lnTo>
                  <a:lnTo>
                    <a:pt x="63989" y="155346"/>
                  </a:lnTo>
                  <a:lnTo>
                    <a:pt x="64056" y="155022"/>
                  </a:lnTo>
                  <a:lnTo>
                    <a:pt x="63957" y="154536"/>
                  </a:lnTo>
                  <a:lnTo>
                    <a:pt x="63894" y="154074"/>
                  </a:lnTo>
                  <a:lnTo>
                    <a:pt x="63930" y="153678"/>
                  </a:lnTo>
                  <a:lnTo>
                    <a:pt x="65082" y="153278"/>
                  </a:lnTo>
                  <a:lnTo>
                    <a:pt x="65287" y="153359"/>
                  </a:lnTo>
                  <a:lnTo>
                    <a:pt x="65430" y="153435"/>
                  </a:lnTo>
                  <a:lnTo>
                    <a:pt x="65569" y="153531"/>
                  </a:lnTo>
                  <a:lnTo>
                    <a:pt x="65699" y="153635"/>
                  </a:lnTo>
                  <a:lnTo>
                    <a:pt x="66044" y="153945"/>
                  </a:lnTo>
                  <a:lnTo>
                    <a:pt x="66443" y="154441"/>
                  </a:lnTo>
                  <a:lnTo>
                    <a:pt x="66487" y="154574"/>
                  </a:lnTo>
                  <a:lnTo>
                    <a:pt x="66554" y="154855"/>
                  </a:lnTo>
                  <a:lnTo>
                    <a:pt x="66594" y="154989"/>
                  </a:lnTo>
                  <a:lnTo>
                    <a:pt x="67148" y="155866"/>
                  </a:lnTo>
                  <a:lnTo>
                    <a:pt x="67378" y="156032"/>
                  </a:lnTo>
                  <a:lnTo>
                    <a:pt x="67536" y="156128"/>
                  </a:lnTo>
                  <a:lnTo>
                    <a:pt x="67698" y="156213"/>
                  </a:lnTo>
                  <a:lnTo>
                    <a:pt x="67868" y="156290"/>
                  </a:lnTo>
                  <a:lnTo>
                    <a:pt x="68043" y="156356"/>
                  </a:lnTo>
                  <a:lnTo>
                    <a:pt x="68217" y="156399"/>
                  </a:lnTo>
                  <a:lnTo>
                    <a:pt x="68427" y="156428"/>
                  </a:lnTo>
                  <a:lnTo>
                    <a:pt x="68636" y="156428"/>
                  </a:lnTo>
                  <a:lnTo>
                    <a:pt x="68854" y="156414"/>
                  </a:lnTo>
                  <a:lnTo>
                    <a:pt x="69072" y="156390"/>
                  </a:lnTo>
                  <a:lnTo>
                    <a:pt x="69286" y="156376"/>
                  </a:lnTo>
                  <a:lnTo>
                    <a:pt x="70066" y="156333"/>
                  </a:lnTo>
                  <a:lnTo>
                    <a:pt x="71261" y="156237"/>
                  </a:lnTo>
                  <a:lnTo>
                    <a:pt x="71985" y="156128"/>
                  </a:lnTo>
                  <a:lnTo>
                    <a:pt x="73193" y="156147"/>
                  </a:lnTo>
                  <a:lnTo>
                    <a:pt x="73755" y="156118"/>
                  </a:lnTo>
                  <a:lnTo>
                    <a:pt x="74202" y="155923"/>
                  </a:lnTo>
                  <a:lnTo>
                    <a:pt x="74733" y="155527"/>
                  </a:lnTo>
                  <a:lnTo>
                    <a:pt x="75426" y="154893"/>
                  </a:lnTo>
                  <a:lnTo>
                    <a:pt x="75881" y="154093"/>
                  </a:lnTo>
                  <a:lnTo>
                    <a:pt x="76300" y="153211"/>
                  </a:lnTo>
                  <a:lnTo>
                    <a:pt x="76637" y="152249"/>
                  </a:lnTo>
                  <a:lnTo>
                    <a:pt x="76728" y="151682"/>
                  </a:lnTo>
                  <a:lnTo>
                    <a:pt x="76851" y="150872"/>
                  </a:lnTo>
                  <a:lnTo>
                    <a:pt x="77005" y="149666"/>
                  </a:lnTo>
                  <a:lnTo>
                    <a:pt x="77080" y="147927"/>
                  </a:lnTo>
                  <a:lnTo>
                    <a:pt x="77286" y="146187"/>
                  </a:lnTo>
                  <a:lnTo>
                    <a:pt x="77330" y="144143"/>
                  </a:lnTo>
                  <a:lnTo>
                    <a:pt x="77302" y="143929"/>
                  </a:lnTo>
                  <a:lnTo>
                    <a:pt x="77274" y="143500"/>
                  </a:lnTo>
                  <a:lnTo>
                    <a:pt x="77286" y="143066"/>
                  </a:lnTo>
                  <a:lnTo>
                    <a:pt x="77322" y="142713"/>
                  </a:lnTo>
                  <a:lnTo>
                    <a:pt x="77385" y="142361"/>
                  </a:lnTo>
                  <a:lnTo>
                    <a:pt x="77425" y="142184"/>
                  </a:lnTo>
                  <a:lnTo>
                    <a:pt x="77512" y="141851"/>
                  </a:lnTo>
                  <a:lnTo>
                    <a:pt x="77563" y="141684"/>
                  </a:lnTo>
                  <a:lnTo>
                    <a:pt x="77623" y="141527"/>
                  </a:lnTo>
                  <a:lnTo>
                    <a:pt x="77690" y="141370"/>
                  </a:lnTo>
                  <a:lnTo>
                    <a:pt x="77765" y="141222"/>
                  </a:lnTo>
                  <a:lnTo>
                    <a:pt x="77848" y="141074"/>
                  </a:lnTo>
                  <a:lnTo>
                    <a:pt x="77935" y="140936"/>
                  </a:lnTo>
                  <a:lnTo>
                    <a:pt x="78379" y="140483"/>
                  </a:lnTo>
                  <a:lnTo>
                    <a:pt x="78509" y="140397"/>
                  </a:lnTo>
                  <a:lnTo>
                    <a:pt x="78644" y="140316"/>
                  </a:lnTo>
                  <a:lnTo>
                    <a:pt x="78779" y="140250"/>
                  </a:lnTo>
                  <a:lnTo>
                    <a:pt x="78937" y="140183"/>
                  </a:lnTo>
                  <a:lnTo>
                    <a:pt x="79103" y="140135"/>
                  </a:lnTo>
                  <a:lnTo>
                    <a:pt x="79436" y="140054"/>
                  </a:lnTo>
                  <a:lnTo>
                    <a:pt x="79602" y="140007"/>
                  </a:lnTo>
                  <a:lnTo>
                    <a:pt x="79768" y="139949"/>
                  </a:lnTo>
                  <a:lnTo>
                    <a:pt x="80259" y="139759"/>
                  </a:lnTo>
                  <a:lnTo>
                    <a:pt x="80425" y="139706"/>
                  </a:lnTo>
                  <a:lnTo>
                    <a:pt x="80805" y="139602"/>
                  </a:lnTo>
                  <a:lnTo>
                    <a:pt x="80995" y="139559"/>
                  </a:lnTo>
                  <a:lnTo>
                    <a:pt x="81185" y="139535"/>
                  </a:lnTo>
                  <a:lnTo>
                    <a:pt x="82120" y="139783"/>
                  </a:lnTo>
                  <a:lnTo>
                    <a:pt x="82373" y="139992"/>
                  </a:lnTo>
                  <a:lnTo>
                    <a:pt x="82527" y="140140"/>
                  </a:lnTo>
                  <a:lnTo>
                    <a:pt x="82808" y="140469"/>
                  </a:lnTo>
                  <a:lnTo>
                    <a:pt x="82951" y="140626"/>
                  </a:lnTo>
                  <a:lnTo>
                    <a:pt x="83113" y="140764"/>
                  </a:lnTo>
                  <a:lnTo>
                    <a:pt x="83264" y="140860"/>
                  </a:lnTo>
                  <a:lnTo>
                    <a:pt x="83422" y="140950"/>
                  </a:lnTo>
                  <a:lnTo>
                    <a:pt x="83755" y="141098"/>
                  </a:lnTo>
                  <a:lnTo>
                    <a:pt x="83925" y="141155"/>
                  </a:lnTo>
                  <a:lnTo>
                    <a:pt x="84194" y="141231"/>
                  </a:lnTo>
                  <a:lnTo>
                    <a:pt x="84471" y="141289"/>
                  </a:lnTo>
                  <a:lnTo>
                    <a:pt x="84756" y="141322"/>
                  </a:lnTo>
                  <a:lnTo>
                    <a:pt x="85037" y="141331"/>
                  </a:lnTo>
                  <a:lnTo>
                    <a:pt x="85310" y="141308"/>
                  </a:lnTo>
                  <a:lnTo>
                    <a:pt x="85572" y="141246"/>
                  </a:lnTo>
                  <a:lnTo>
                    <a:pt x="85837" y="141155"/>
                  </a:lnTo>
                  <a:lnTo>
                    <a:pt x="86094" y="141036"/>
                  </a:lnTo>
                  <a:lnTo>
                    <a:pt x="86340" y="140902"/>
                  </a:lnTo>
                  <a:lnTo>
                    <a:pt x="86577" y="140760"/>
                  </a:lnTo>
                  <a:lnTo>
                    <a:pt x="86866" y="140545"/>
                  </a:lnTo>
                  <a:lnTo>
                    <a:pt x="87139" y="140297"/>
                  </a:lnTo>
                  <a:lnTo>
                    <a:pt x="87393" y="140026"/>
                  </a:lnTo>
                  <a:lnTo>
                    <a:pt x="87630" y="139740"/>
                  </a:lnTo>
                  <a:lnTo>
                    <a:pt x="87860" y="139449"/>
                  </a:lnTo>
                  <a:lnTo>
                    <a:pt x="88070" y="139158"/>
                  </a:lnTo>
                  <a:lnTo>
                    <a:pt x="88271" y="138853"/>
                  </a:lnTo>
                  <a:lnTo>
                    <a:pt x="88453" y="138539"/>
                  </a:lnTo>
                  <a:lnTo>
                    <a:pt x="88620" y="138215"/>
                  </a:lnTo>
                  <a:lnTo>
                    <a:pt x="88766" y="137886"/>
                  </a:lnTo>
                  <a:lnTo>
                    <a:pt x="89004" y="137267"/>
                  </a:lnTo>
                  <a:lnTo>
                    <a:pt x="89095" y="136947"/>
                  </a:lnTo>
                  <a:lnTo>
                    <a:pt x="89158" y="136623"/>
                  </a:lnTo>
                  <a:lnTo>
                    <a:pt x="89170" y="136313"/>
                  </a:lnTo>
                  <a:lnTo>
                    <a:pt x="89146" y="136051"/>
                  </a:lnTo>
                  <a:lnTo>
                    <a:pt x="89055" y="135680"/>
                  </a:lnTo>
                  <a:lnTo>
                    <a:pt x="88948" y="135508"/>
                  </a:lnTo>
                  <a:lnTo>
                    <a:pt x="88794" y="135356"/>
                  </a:lnTo>
                  <a:lnTo>
                    <a:pt x="88453" y="135070"/>
                  </a:lnTo>
                  <a:lnTo>
                    <a:pt x="88311" y="134908"/>
                  </a:lnTo>
                  <a:lnTo>
                    <a:pt x="88192" y="134741"/>
                  </a:lnTo>
                  <a:lnTo>
                    <a:pt x="88081" y="134565"/>
                  </a:lnTo>
                  <a:lnTo>
                    <a:pt x="87978" y="134388"/>
                  </a:lnTo>
                  <a:lnTo>
                    <a:pt x="87891" y="134202"/>
                  </a:lnTo>
                  <a:lnTo>
                    <a:pt x="87824" y="134012"/>
                  </a:lnTo>
                  <a:lnTo>
                    <a:pt x="87773" y="133716"/>
                  </a:lnTo>
                  <a:lnTo>
                    <a:pt x="87777" y="133402"/>
                  </a:lnTo>
                  <a:lnTo>
                    <a:pt x="87848" y="132754"/>
                  </a:lnTo>
                  <a:lnTo>
                    <a:pt x="87848" y="132434"/>
                  </a:lnTo>
                  <a:lnTo>
                    <a:pt x="87796" y="132063"/>
                  </a:lnTo>
                  <a:lnTo>
                    <a:pt x="87721" y="131696"/>
                  </a:lnTo>
                  <a:lnTo>
                    <a:pt x="87630" y="131329"/>
                  </a:lnTo>
                  <a:lnTo>
                    <a:pt x="87551" y="130962"/>
                  </a:lnTo>
                  <a:lnTo>
                    <a:pt x="87499" y="130595"/>
                  </a:lnTo>
                  <a:lnTo>
                    <a:pt x="87480" y="130266"/>
                  </a:lnTo>
                  <a:lnTo>
                    <a:pt x="87468" y="129933"/>
                  </a:lnTo>
                  <a:lnTo>
                    <a:pt x="87468" y="129604"/>
                  </a:lnTo>
                  <a:lnTo>
                    <a:pt x="87488" y="129275"/>
                  </a:lnTo>
                  <a:lnTo>
                    <a:pt x="87527" y="128951"/>
                  </a:lnTo>
                  <a:lnTo>
                    <a:pt x="87579" y="128679"/>
                  </a:lnTo>
                  <a:lnTo>
                    <a:pt x="87642" y="128408"/>
                  </a:lnTo>
                  <a:lnTo>
                    <a:pt x="87721" y="128141"/>
                  </a:lnTo>
                  <a:lnTo>
                    <a:pt x="87816" y="127879"/>
                  </a:lnTo>
                  <a:lnTo>
                    <a:pt x="87927" y="127631"/>
                  </a:lnTo>
                  <a:lnTo>
                    <a:pt x="88073" y="127374"/>
                  </a:lnTo>
                  <a:lnTo>
                    <a:pt x="88248" y="127135"/>
                  </a:lnTo>
                  <a:lnTo>
                    <a:pt x="88438" y="126902"/>
                  </a:lnTo>
                  <a:lnTo>
                    <a:pt x="88830" y="126444"/>
                  </a:lnTo>
                  <a:lnTo>
                    <a:pt x="89217" y="125973"/>
                  </a:lnTo>
                  <a:lnTo>
                    <a:pt x="89419" y="125744"/>
                  </a:lnTo>
                  <a:lnTo>
                    <a:pt x="89629" y="125525"/>
                  </a:lnTo>
                  <a:lnTo>
                    <a:pt x="89855" y="125325"/>
                  </a:lnTo>
                  <a:lnTo>
                    <a:pt x="90092" y="125139"/>
                  </a:lnTo>
                  <a:lnTo>
                    <a:pt x="90342" y="124977"/>
                  </a:lnTo>
                  <a:lnTo>
                    <a:pt x="90599" y="124820"/>
                  </a:lnTo>
                  <a:lnTo>
                    <a:pt x="91126" y="124524"/>
                  </a:lnTo>
                  <a:lnTo>
                    <a:pt x="91434" y="124338"/>
                  </a:lnTo>
                  <a:lnTo>
                    <a:pt x="92060" y="123981"/>
                  </a:lnTo>
                  <a:lnTo>
                    <a:pt x="92384" y="123833"/>
                  </a:lnTo>
                  <a:lnTo>
                    <a:pt x="92713" y="123728"/>
                  </a:lnTo>
                  <a:lnTo>
                    <a:pt x="92939" y="123704"/>
                  </a:lnTo>
                  <a:lnTo>
                    <a:pt x="93180" y="123709"/>
                  </a:lnTo>
                  <a:lnTo>
                    <a:pt x="93418" y="123719"/>
                  </a:lnTo>
                  <a:lnTo>
                    <a:pt x="93627" y="123695"/>
                  </a:lnTo>
                  <a:lnTo>
                    <a:pt x="94047" y="123118"/>
                  </a:lnTo>
                  <a:lnTo>
                    <a:pt x="94043" y="122961"/>
                  </a:lnTo>
                  <a:lnTo>
                    <a:pt x="94000" y="122799"/>
                  </a:lnTo>
                  <a:lnTo>
                    <a:pt x="93932" y="122627"/>
                  </a:lnTo>
                  <a:lnTo>
                    <a:pt x="93861" y="122461"/>
                  </a:lnTo>
                  <a:lnTo>
                    <a:pt x="93810" y="122289"/>
                  </a:lnTo>
                  <a:lnTo>
                    <a:pt x="93746" y="122013"/>
                  </a:lnTo>
                  <a:lnTo>
                    <a:pt x="93719" y="121875"/>
                  </a:lnTo>
                  <a:lnTo>
                    <a:pt x="93691" y="121593"/>
                  </a:lnTo>
                  <a:lnTo>
                    <a:pt x="93703" y="121431"/>
                  </a:lnTo>
                  <a:lnTo>
                    <a:pt x="93730" y="121265"/>
                  </a:lnTo>
                  <a:lnTo>
                    <a:pt x="93802" y="120941"/>
                  </a:lnTo>
                  <a:lnTo>
                    <a:pt x="93853" y="120659"/>
                  </a:lnTo>
                  <a:lnTo>
                    <a:pt x="93905" y="120207"/>
                  </a:lnTo>
                  <a:lnTo>
                    <a:pt x="93853" y="120073"/>
                  </a:lnTo>
                  <a:lnTo>
                    <a:pt x="93172" y="119549"/>
                  </a:lnTo>
                  <a:lnTo>
                    <a:pt x="92784" y="119492"/>
                  </a:lnTo>
                  <a:lnTo>
                    <a:pt x="92155" y="119354"/>
                  </a:lnTo>
                  <a:lnTo>
                    <a:pt x="91894" y="119316"/>
                  </a:lnTo>
                  <a:lnTo>
                    <a:pt x="91628" y="119287"/>
                  </a:lnTo>
                  <a:lnTo>
                    <a:pt x="91363" y="119268"/>
                  </a:lnTo>
                  <a:lnTo>
                    <a:pt x="91098" y="119263"/>
                  </a:lnTo>
                  <a:lnTo>
                    <a:pt x="90837" y="119268"/>
                  </a:lnTo>
                  <a:lnTo>
                    <a:pt x="90619" y="119292"/>
                  </a:lnTo>
                  <a:lnTo>
                    <a:pt x="90405" y="119325"/>
                  </a:lnTo>
                  <a:lnTo>
                    <a:pt x="89978" y="119406"/>
                  </a:lnTo>
                  <a:lnTo>
                    <a:pt x="89764" y="119439"/>
                  </a:lnTo>
                  <a:lnTo>
                    <a:pt x="89522" y="119468"/>
                  </a:lnTo>
                  <a:lnTo>
                    <a:pt x="88806" y="119525"/>
                  </a:lnTo>
                  <a:lnTo>
                    <a:pt x="88323" y="119573"/>
                  </a:lnTo>
                  <a:lnTo>
                    <a:pt x="88077" y="119592"/>
                  </a:lnTo>
                  <a:lnTo>
                    <a:pt x="87836" y="119621"/>
                  </a:lnTo>
                  <a:lnTo>
                    <a:pt x="87598" y="119659"/>
                  </a:lnTo>
                  <a:lnTo>
                    <a:pt x="87365" y="119716"/>
                  </a:lnTo>
                  <a:lnTo>
                    <a:pt x="87127" y="119811"/>
                  </a:lnTo>
                  <a:lnTo>
                    <a:pt x="86898" y="119930"/>
                  </a:lnTo>
                  <a:lnTo>
                    <a:pt x="86672" y="120064"/>
                  </a:lnTo>
                  <a:lnTo>
                    <a:pt x="86450" y="120202"/>
                  </a:lnTo>
                  <a:lnTo>
                    <a:pt x="85809" y="120559"/>
                  </a:lnTo>
                  <a:lnTo>
                    <a:pt x="85524" y="120698"/>
                  </a:lnTo>
                  <a:lnTo>
                    <a:pt x="85247" y="120793"/>
                  </a:lnTo>
                  <a:lnTo>
                    <a:pt x="84661" y="120912"/>
                  </a:lnTo>
                  <a:lnTo>
                    <a:pt x="84380" y="120993"/>
                  </a:lnTo>
                  <a:lnTo>
                    <a:pt x="84135" y="121117"/>
                  </a:lnTo>
                  <a:lnTo>
                    <a:pt x="83770" y="121436"/>
                  </a:lnTo>
                  <a:lnTo>
                    <a:pt x="83557" y="121679"/>
                  </a:lnTo>
                  <a:lnTo>
                    <a:pt x="83414" y="121865"/>
                  </a:lnTo>
                  <a:lnTo>
                    <a:pt x="83287" y="122070"/>
                  </a:lnTo>
                  <a:lnTo>
                    <a:pt x="83169" y="122280"/>
                  </a:lnTo>
                  <a:lnTo>
                    <a:pt x="83046" y="122485"/>
                  </a:lnTo>
                  <a:lnTo>
                    <a:pt x="82911" y="122680"/>
                  </a:lnTo>
                  <a:lnTo>
                    <a:pt x="82733" y="122890"/>
                  </a:lnTo>
                  <a:lnTo>
                    <a:pt x="82547" y="123094"/>
                  </a:lnTo>
                  <a:lnTo>
                    <a:pt x="82353" y="123295"/>
                  </a:lnTo>
                  <a:lnTo>
                    <a:pt x="81949" y="123676"/>
                  </a:lnTo>
                  <a:lnTo>
                    <a:pt x="81716" y="123871"/>
                  </a:lnTo>
                  <a:lnTo>
                    <a:pt x="81233" y="124238"/>
                  </a:lnTo>
                  <a:lnTo>
                    <a:pt x="80738" y="124600"/>
                  </a:lnTo>
                  <a:lnTo>
                    <a:pt x="79725" y="125363"/>
                  </a:lnTo>
                  <a:lnTo>
                    <a:pt x="79467" y="125549"/>
                  </a:lnTo>
                  <a:lnTo>
                    <a:pt x="78636" y="126421"/>
                  </a:lnTo>
                  <a:lnTo>
                    <a:pt x="78078" y="125839"/>
                  </a:lnTo>
                  <a:lnTo>
                    <a:pt x="77591" y="124758"/>
                  </a:lnTo>
                  <a:lnTo>
                    <a:pt x="76910" y="124176"/>
                  </a:lnTo>
                  <a:lnTo>
                    <a:pt x="77579" y="121913"/>
                  </a:lnTo>
                  <a:lnTo>
                    <a:pt x="78201" y="121917"/>
                  </a:lnTo>
                  <a:lnTo>
                    <a:pt x="78220" y="121436"/>
                  </a:lnTo>
                  <a:lnTo>
                    <a:pt x="78181" y="121103"/>
                  </a:lnTo>
                  <a:lnTo>
                    <a:pt x="78129" y="120612"/>
                  </a:lnTo>
                  <a:lnTo>
                    <a:pt x="78030" y="120383"/>
                  </a:lnTo>
                  <a:lnTo>
                    <a:pt x="77935" y="120140"/>
                  </a:lnTo>
                  <a:lnTo>
                    <a:pt x="77872" y="119864"/>
                  </a:lnTo>
                  <a:lnTo>
                    <a:pt x="77848" y="119687"/>
                  </a:lnTo>
                  <a:lnTo>
                    <a:pt x="77828" y="119139"/>
                  </a:lnTo>
                  <a:lnTo>
                    <a:pt x="77821" y="118920"/>
                  </a:lnTo>
                  <a:lnTo>
                    <a:pt x="77797" y="118567"/>
                  </a:lnTo>
                  <a:lnTo>
                    <a:pt x="77809" y="117486"/>
                  </a:lnTo>
                  <a:lnTo>
                    <a:pt x="77908" y="117271"/>
                  </a:lnTo>
                  <a:lnTo>
                    <a:pt x="77999" y="117062"/>
                  </a:lnTo>
                  <a:lnTo>
                    <a:pt x="78248" y="116599"/>
                  </a:lnTo>
                  <a:lnTo>
                    <a:pt x="78426" y="116375"/>
                  </a:lnTo>
                  <a:lnTo>
                    <a:pt x="78569" y="116218"/>
                  </a:lnTo>
                  <a:lnTo>
                    <a:pt x="78913" y="115794"/>
                  </a:lnTo>
                  <a:lnTo>
                    <a:pt x="78976" y="115622"/>
                  </a:lnTo>
                  <a:lnTo>
                    <a:pt x="79044" y="115370"/>
                  </a:lnTo>
                  <a:lnTo>
                    <a:pt x="79079" y="115217"/>
                  </a:lnTo>
                  <a:lnTo>
                    <a:pt x="78581" y="114360"/>
                  </a:lnTo>
                  <a:lnTo>
                    <a:pt x="78153" y="114059"/>
                  </a:lnTo>
                  <a:lnTo>
                    <a:pt x="77856" y="113878"/>
                  </a:lnTo>
                  <a:lnTo>
                    <a:pt x="77706" y="113793"/>
                  </a:lnTo>
                  <a:lnTo>
                    <a:pt x="77551" y="113712"/>
                  </a:lnTo>
                  <a:lnTo>
                    <a:pt x="77397" y="113635"/>
                  </a:lnTo>
                  <a:lnTo>
                    <a:pt x="77076" y="113502"/>
                  </a:lnTo>
                  <a:lnTo>
                    <a:pt x="76752" y="113378"/>
                  </a:lnTo>
                  <a:lnTo>
                    <a:pt x="76558" y="113311"/>
                  </a:lnTo>
                  <a:lnTo>
                    <a:pt x="76364" y="113249"/>
                  </a:lnTo>
                  <a:lnTo>
                    <a:pt x="75972" y="113135"/>
                  </a:lnTo>
                  <a:lnTo>
                    <a:pt x="75774" y="113073"/>
                  </a:lnTo>
                  <a:lnTo>
                    <a:pt x="75160" y="112873"/>
                  </a:lnTo>
                  <a:lnTo>
                    <a:pt x="74824" y="112782"/>
                  </a:lnTo>
                  <a:lnTo>
                    <a:pt x="74472" y="112706"/>
                  </a:lnTo>
                  <a:lnTo>
                    <a:pt x="74111" y="112639"/>
                  </a:lnTo>
                  <a:lnTo>
                    <a:pt x="73846" y="112601"/>
                  </a:lnTo>
                  <a:lnTo>
                    <a:pt x="73581" y="112573"/>
                  </a:lnTo>
                  <a:lnTo>
                    <a:pt x="72849" y="112844"/>
                  </a:lnTo>
                  <a:lnTo>
                    <a:pt x="72765" y="112973"/>
                  </a:lnTo>
                  <a:lnTo>
                    <a:pt x="72686" y="113106"/>
                  </a:lnTo>
                  <a:lnTo>
                    <a:pt x="72571" y="113345"/>
                  </a:lnTo>
                  <a:lnTo>
                    <a:pt x="72480" y="113597"/>
                  </a:lnTo>
                  <a:lnTo>
                    <a:pt x="72322" y="114112"/>
                  </a:lnTo>
                  <a:lnTo>
                    <a:pt x="72223" y="114364"/>
                  </a:lnTo>
                  <a:lnTo>
                    <a:pt x="72096" y="114631"/>
                  </a:lnTo>
                  <a:lnTo>
                    <a:pt x="71958" y="114898"/>
                  </a:lnTo>
                  <a:lnTo>
                    <a:pt x="71811" y="115160"/>
                  </a:lnTo>
                  <a:lnTo>
                    <a:pt x="71510" y="115680"/>
                  </a:lnTo>
                  <a:lnTo>
                    <a:pt x="71348" y="115956"/>
                  </a:lnTo>
                  <a:lnTo>
                    <a:pt x="71012" y="116509"/>
                  </a:lnTo>
                  <a:lnTo>
                    <a:pt x="70671" y="117057"/>
                  </a:lnTo>
                  <a:lnTo>
                    <a:pt x="70141" y="117929"/>
                  </a:lnTo>
                  <a:lnTo>
                    <a:pt x="69959" y="118215"/>
                  </a:lnTo>
                  <a:lnTo>
                    <a:pt x="69765" y="118496"/>
                  </a:lnTo>
                  <a:lnTo>
                    <a:pt x="69543" y="118787"/>
                  </a:lnTo>
                  <a:lnTo>
                    <a:pt x="69305" y="119073"/>
                  </a:lnTo>
                  <a:lnTo>
                    <a:pt x="69064" y="119349"/>
                  </a:lnTo>
                  <a:lnTo>
                    <a:pt x="68827" y="119635"/>
                  </a:lnTo>
                  <a:lnTo>
                    <a:pt x="68609" y="119930"/>
                  </a:lnTo>
                  <a:lnTo>
                    <a:pt x="68490" y="120116"/>
                  </a:lnTo>
                  <a:lnTo>
                    <a:pt x="68150" y="120688"/>
                  </a:lnTo>
                  <a:lnTo>
                    <a:pt x="67944" y="120984"/>
                  </a:lnTo>
                  <a:lnTo>
                    <a:pt x="67675" y="121322"/>
                  </a:lnTo>
                  <a:lnTo>
                    <a:pt x="67246" y="121872"/>
                  </a:lnTo>
                  <a:lnTo>
                    <a:pt x="67140" y="122005"/>
                  </a:lnTo>
                  <a:lnTo>
                    <a:pt x="66625" y="122156"/>
                  </a:lnTo>
                  <a:lnTo>
                    <a:pt x="66463" y="122232"/>
                  </a:lnTo>
                  <a:lnTo>
                    <a:pt x="66309" y="122313"/>
                  </a:lnTo>
                  <a:lnTo>
                    <a:pt x="65929" y="122742"/>
                  </a:lnTo>
                  <a:lnTo>
                    <a:pt x="65790" y="122980"/>
                  </a:lnTo>
                  <a:lnTo>
                    <a:pt x="65719" y="123114"/>
                  </a:lnTo>
                  <a:lnTo>
                    <a:pt x="65537" y="123538"/>
                  </a:lnTo>
                  <a:lnTo>
                    <a:pt x="65462" y="123671"/>
                  </a:lnTo>
                  <a:lnTo>
                    <a:pt x="65351" y="123833"/>
                  </a:lnTo>
                  <a:lnTo>
                    <a:pt x="65232" y="123990"/>
                  </a:lnTo>
                  <a:lnTo>
                    <a:pt x="65101" y="124138"/>
                  </a:lnTo>
                  <a:lnTo>
                    <a:pt x="64963" y="124281"/>
                  </a:lnTo>
                  <a:lnTo>
                    <a:pt x="64820" y="124419"/>
                  </a:lnTo>
                  <a:lnTo>
                    <a:pt x="64246" y="124853"/>
                  </a:lnTo>
                  <a:lnTo>
                    <a:pt x="64084" y="124886"/>
                  </a:lnTo>
                  <a:lnTo>
                    <a:pt x="63910" y="124891"/>
                  </a:lnTo>
                  <a:lnTo>
                    <a:pt x="62833" y="124744"/>
                  </a:lnTo>
                  <a:lnTo>
                    <a:pt x="62659" y="124748"/>
                  </a:lnTo>
                  <a:lnTo>
                    <a:pt x="62485" y="124758"/>
                  </a:lnTo>
                  <a:lnTo>
                    <a:pt x="62196" y="124820"/>
                  </a:lnTo>
                  <a:lnTo>
                    <a:pt x="62053" y="124872"/>
                  </a:lnTo>
                  <a:lnTo>
                    <a:pt x="61574" y="125182"/>
                  </a:lnTo>
                  <a:lnTo>
                    <a:pt x="61277" y="125496"/>
                  </a:lnTo>
                  <a:lnTo>
                    <a:pt x="61163" y="125625"/>
                  </a:lnTo>
                  <a:lnTo>
                    <a:pt x="61052" y="125768"/>
                  </a:lnTo>
                  <a:lnTo>
                    <a:pt x="60058" y="125639"/>
                  </a:lnTo>
                  <a:lnTo>
                    <a:pt x="60011" y="125501"/>
                  </a:lnTo>
                  <a:lnTo>
                    <a:pt x="59979" y="125358"/>
                  </a:lnTo>
                  <a:lnTo>
                    <a:pt x="59959" y="125220"/>
                  </a:lnTo>
                  <a:lnTo>
                    <a:pt x="59955" y="125072"/>
                  </a:lnTo>
                  <a:lnTo>
                    <a:pt x="59979" y="124920"/>
                  </a:lnTo>
                  <a:lnTo>
                    <a:pt x="60014" y="124767"/>
                  </a:lnTo>
                  <a:lnTo>
                    <a:pt x="60054" y="124615"/>
                  </a:lnTo>
                  <a:lnTo>
                    <a:pt x="60098" y="124467"/>
                  </a:lnTo>
                  <a:lnTo>
                    <a:pt x="60197" y="124162"/>
                  </a:lnTo>
                  <a:lnTo>
                    <a:pt x="60256" y="124014"/>
                  </a:lnTo>
                  <a:lnTo>
                    <a:pt x="60363" y="123709"/>
                  </a:lnTo>
                  <a:lnTo>
                    <a:pt x="60505" y="123261"/>
                  </a:lnTo>
                  <a:lnTo>
                    <a:pt x="60569" y="123033"/>
                  </a:lnTo>
                  <a:lnTo>
                    <a:pt x="60612" y="122804"/>
                  </a:lnTo>
                  <a:lnTo>
                    <a:pt x="60632" y="122580"/>
                  </a:lnTo>
                  <a:lnTo>
                    <a:pt x="60632" y="122413"/>
                  </a:lnTo>
                  <a:lnTo>
                    <a:pt x="60620" y="122242"/>
                  </a:lnTo>
                  <a:lnTo>
                    <a:pt x="60600" y="122075"/>
                  </a:lnTo>
                  <a:lnTo>
                    <a:pt x="60569" y="121913"/>
                  </a:lnTo>
                  <a:lnTo>
                    <a:pt x="60521" y="121755"/>
                  </a:lnTo>
                  <a:lnTo>
                    <a:pt x="60450" y="121608"/>
                  </a:lnTo>
                  <a:lnTo>
                    <a:pt x="60359" y="121470"/>
                  </a:lnTo>
                  <a:lnTo>
                    <a:pt x="60260" y="121336"/>
                  </a:lnTo>
                  <a:lnTo>
                    <a:pt x="60165" y="121198"/>
                  </a:lnTo>
                  <a:lnTo>
                    <a:pt x="60094" y="121050"/>
                  </a:lnTo>
                  <a:lnTo>
                    <a:pt x="60030" y="120893"/>
                  </a:lnTo>
                  <a:lnTo>
                    <a:pt x="59975" y="120726"/>
                  </a:lnTo>
                  <a:lnTo>
                    <a:pt x="59935" y="120555"/>
                  </a:lnTo>
                  <a:lnTo>
                    <a:pt x="59912" y="120388"/>
                  </a:lnTo>
                  <a:lnTo>
                    <a:pt x="59916" y="120226"/>
                  </a:lnTo>
                  <a:lnTo>
                    <a:pt x="59959" y="120054"/>
                  </a:lnTo>
                  <a:lnTo>
                    <a:pt x="60038" y="119887"/>
                  </a:lnTo>
                  <a:lnTo>
                    <a:pt x="60141" y="119721"/>
                  </a:lnTo>
                  <a:lnTo>
                    <a:pt x="60256" y="119563"/>
                  </a:lnTo>
                  <a:lnTo>
                    <a:pt x="60371" y="119411"/>
                  </a:lnTo>
                  <a:lnTo>
                    <a:pt x="60493" y="119263"/>
                  </a:lnTo>
                  <a:lnTo>
                    <a:pt x="60628" y="119115"/>
                  </a:lnTo>
                  <a:lnTo>
                    <a:pt x="60771" y="118977"/>
                  </a:lnTo>
                  <a:lnTo>
                    <a:pt x="60921" y="118849"/>
                  </a:lnTo>
                  <a:lnTo>
                    <a:pt x="61075" y="118729"/>
                  </a:lnTo>
                  <a:lnTo>
                    <a:pt x="61269" y="118606"/>
                  </a:lnTo>
                  <a:lnTo>
                    <a:pt x="61475" y="118501"/>
                  </a:lnTo>
                  <a:lnTo>
                    <a:pt x="61895" y="118301"/>
                  </a:lnTo>
                  <a:lnTo>
                    <a:pt x="62089" y="118177"/>
                  </a:lnTo>
                  <a:lnTo>
                    <a:pt x="62987" y="117181"/>
                  </a:lnTo>
                  <a:lnTo>
                    <a:pt x="63079" y="116981"/>
                  </a:lnTo>
                  <a:lnTo>
                    <a:pt x="63154" y="116766"/>
                  </a:lnTo>
                  <a:lnTo>
                    <a:pt x="63070" y="115290"/>
                  </a:lnTo>
                  <a:lnTo>
                    <a:pt x="62991" y="115094"/>
                  </a:lnTo>
                  <a:lnTo>
                    <a:pt x="62742" y="114417"/>
                  </a:lnTo>
                  <a:lnTo>
                    <a:pt x="62560" y="113997"/>
                  </a:lnTo>
                  <a:lnTo>
                    <a:pt x="62374" y="113583"/>
                  </a:lnTo>
                  <a:lnTo>
                    <a:pt x="62200" y="113168"/>
                  </a:lnTo>
                  <a:lnTo>
                    <a:pt x="62053" y="112739"/>
                  </a:lnTo>
                  <a:lnTo>
                    <a:pt x="61978" y="112435"/>
                  </a:lnTo>
                  <a:lnTo>
                    <a:pt x="61907" y="112125"/>
                  </a:lnTo>
                  <a:lnTo>
                    <a:pt x="61843" y="111815"/>
                  </a:lnTo>
                  <a:lnTo>
                    <a:pt x="61769" y="111342"/>
                  </a:lnTo>
                  <a:lnTo>
                    <a:pt x="61635" y="111294"/>
                  </a:lnTo>
                  <a:lnTo>
                    <a:pt x="61775" y="110964"/>
                  </a:lnTo>
                  <a:lnTo>
                    <a:pt x="61835" y="110528"/>
                  </a:lnTo>
                  <a:lnTo>
                    <a:pt x="61891" y="110204"/>
                  </a:lnTo>
                  <a:lnTo>
                    <a:pt x="61958" y="109876"/>
                  </a:lnTo>
                  <a:lnTo>
                    <a:pt x="62033" y="109551"/>
                  </a:lnTo>
                  <a:lnTo>
                    <a:pt x="62109" y="109261"/>
                  </a:lnTo>
                  <a:lnTo>
                    <a:pt x="62287" y="108679"/>
                  </a:lnTo>
                  <a:lnTo>
                    <a:pt x="62390" y="108394"/>
                  </a:lnTo>
                  <a:lnTo>
                    <a:pt x="62599" y="107841"/>
                  </a:lnTo>
                  <a:lnTo>
                    <a:pt x="62809" y="107269"/>
                  </a:lnTo>
                  <a:lnTo>
                    <a:pt x="63082" y="106792"/>
                  </a:lnTo>
                  <a:lnTo>
                    <a:pt x="63300" y="106440"/>
                  </a:lnTo>
                  <a:lnTo>
                    <a:pt x="63542" y="106101"/>
                  </a:lnTo>
                  <a:lnTo>
                    <a:pt x="64052" y="105444"/>
                  </a:lnTo>
                  <a:lnTo>
                    <a:pt x="64551" y="104777"/>
                  </a:lnTo>
                  <a:lnTo>
                    <a:pt x="64797" y="104438"/>
                  </a:lnTo>
                  <a:lnTo>
                    <a:pt x="65046" y="104105"/>
                  </a:lnTo>
                  <a:lnTo>
                    <a:pt x="65287" y="103766"/>
                  </a:lnTo>
                  <a:lnTo>
                    <a:pt x="65510" y="103551"/>
                  </a:lnTo>
                  <a:lnTo>
                    <a:pt x="65892" y="102943"/>
                  </a:lnTo>
                  <a:lnTo>
                    <a:pt x="66055" y="102608"/>
                  </a:lnTo>
                  <a:lnTo>
                    <a:pt x="67077" y="100941"/>
                  </a:lnTo>
                  <a:lnTo>
                    <a:pt x="67583" y="100088"/>
                  </a:lnTo>
                  <a:lnTo>
                    <a:pt x="67845" y="99663"/>
                  </a:lnTo>
                  <a:lnTo>
                    <a:pt x="68110" y="99239"/>
                  </a:lnTo>
                  <a:lnTo>
                    <a:pt x="68272" y="98987"/>
                  </a:lnTo>
                  <a:lnTo>
                    <a:pt x="68668" y="98490"/>
                  </a:lnTo>
                  <a:lnTo>
                    <a:pt x="69102" y="97780"/>
                  </a:lnTo>
                  <a:lnTo>
                    <a:pt x="69781" y="96871"/>
                  </a:lnTo>
                  <a:lnTo>
                    <a:pt x="70481" y="97695"/>
                  </a:lnTo>
                  <a:lnTo>
                    <a:pt x="70687" y="97562"/>
                  </a:lnTo>
                  <a:lnTo>
                    <a:pt x="71443" y="96823"/>
                  </a:lnTo>
                  <a:lnTo>
                    <a:pt x="71863" y="96285"/>
                  </a:lnTo>
                  <a:lnTo>
                    <a:pt x="72342" y="95951"/>
                  </a:lnTo>
                  <a:lnTo>
                    <a:pt x="72892" y="95418"/>
                  </a:lnTo>
                  <a:lnTo>
                    <a:pt x="73559" y="94913"/>
                  </a:lnTo>
                  <a:lnTo>
                    <a:pt x="75366" y="93545"/>
                  </a:lnTo>
                  <a:lnTo>
                    <a:pt x="75782" y="93073"/>
                  </a:lnTo>
                  <a:lnTo>
                    <a:pt x="75956" y="92115"/>
                  </a:lnTo>
                  <a:lnTo>
                    <a:pt x="76000" y="91929"/>
                  </a:lnTo>
                  <a:lnTo>
                    <a:pt x="76039" y="91739"/>
                  </a:lnTo>
                  <a:lnTo>
                    <a:pt x="76067" y="91553"/>
                  </a:lnTo>
                  <a:lnTo>
                    <a:pt x="76087" y="91362"/>
                  </a:lnTo>
                  <a:lnTo>
                    <a:pt x="76099" y="91172"/>
                  </a:lnTo>
                  <a:lnTo>
                    <a:pt x="76095" y="90905"/>
                  </a:lnTo>
                  <a:lnTo>
                    <a:pt x="76075" y="90638"/>
                  </a:lnTo>
                  <a:lnTo>
                    <a:pt x="76035" y="90371"/>
                  </a:lnTo>
                  <a:lnTo>
                    <a:pt x="75988" y="90104"/>
                  </a:lnTo>
                  <a:lnTo>
                    <a:pt x="75932" y="89842"/>
                  </a:lnTo>
                  <a:lnTo>
                    <a:pt x="75857" y="89556"/>
                  </a:lnTo>
                  <a:lnTo>
                    <a:pt x="75766" y="89275"/>
                  </a:lnTo>
                  <a:lnTo>
                    <a:pt x="75667" y="88999"/>
                  </a:lnTo>
                  <a:lnTo>
                    <a:pt x="75449" y="88446"/>
                  </a:lnTo>
                  <a:lnTo>
                    <a:pt x="75275" y="88017"/>
                  </a:lnTo>
                  <a:lnTo>
                    <a:pt x="75093" y="87593"/>
                  </a:lnTo>
                  <a:lnTo>
                    <a:pt x="74895" y="87173"/>
                  </a:lnTo>
                  <a:lnTo>
                    <a:pt x="74693" y="86759"/>
                  </a:lnTo>
                  <a:lnTo>
                    <a:pt x="74479" y="86344"/>
                  </a:lnTo>
                  <a:lnTo>
                    <a:pt x="74175" y="85777"/>
                  </a:lnTo>
                  <a:lnTo>
                    <a:pt x="74016" y="85501"/>
                  </a:lnTo>
                  <a:lnTo>
                    <a:pt x="73688" y="84943"/>
                  </a:lnTo>
                  <a:lnTo>
                    <a:pt x="73506" y="84624"/>
                  </a:lnTo>
                  <a:lnTo>
                    <a:pt x="73331" y="84290"/>
                  </a:lnTo>
                  <a:lnTo>
                    <a:pt x="73149" y="83966"/>
                  </a:lnTo>
                  <a:lnTo>
                    <a:pt x="72947" y="83671"/>
                  </a:lnTo>
                  <a:lnTo>
                    <a:pt x="72706" y="83414"/>
                  </a:lnTo>
                  <a:lnTo>
                    <a:pt x="72559" y="83290"/>
                  </a:lnTo>
                  <a:lnTo>
                    <a:pt x="72401" y="83175"/>
                  </a:lnTo>
                  <a:lnTo>
                    <a:pt x="72239" y="83071"/>
                  </a:lnTo>
                  <a:lnTo>
                    <a:pt x="71898" y="82894"/>
                  </a:lnTo>
                  <a:lnTo>
                    <a:pt x="71348" y="83242"/>
                  </a:lnTo>
                  <a:lnTo>
                    <a:pt x="70940" y="83619"/>
                  </a:lnTo>
                  <a:lnTo>
                    <a:pt x="70066" y="83380"/>
                  </a:lnTo>
                  <a:lnTo>
                    <a:pt x="69686" y="83471"/>
                  </a:lnTo>
                  <a:lnTo>
                    <a:pt x="69749" y="83628"/>
                  </a:lnTo>
                  <a:lnTo>
                    <a:pt x="69777" y="83819"/>
                  </a:lnTo>
                  <a:lnTo>
                    <a:pt x="69678" y="84067"/>
                  </a:lnTo>
                  <a:lnTo>
                    <a:pt x="69424" y="84252"/>
                  </a:lnTo>
                  <a:lnTo>
                    <a:pt x="69112" y="84152"/>
                  </a:lnTo>
                  <a:lnTo>
                    <a:pt x="68783" y="85000"/>
                  </a:lnTo>
                  <a:lnTo>
                    <a:pt x="69155" y="85286"/>
                  </a:lnTo>
                  <a:lnTo>
                    <a:pt x="68367" y="85529"/>
                  </a:lnTo>
                  <a:lnTo>
                    <a:pt x="68055" y="85429"/>
                  </a:lnTo>
                  <a:lnTo>
                    <a:pt x="68351" y="84457"/>
                  </a:lnTo>
                  <a:lnTo>
                    <a:pt x="68664" y="84524"/>
                  </a:lnTo>
                  <a:lnTo>
                    <a:pt x="69060" y="83490"/>
                  </a:lnTo>
                  <a:lnTo>
                    <a:pt x="68811" y="83395"/>
                  </a:lnTo>
                  <a:lnTo>
                    <a:pt x="68193" y="82689"/>
                  </a:lnTo>
                  <a:lnTo>
                    <a:pt x="66823" y="82194"/>
                  </a:lnTo>
                  <a:lnTo>
                    <a:pt x="65446" y="85792"/>
                  </a:lnTo>
                  <a:lnTo>
                    <a:pt x="64226" y="85363"/>
                  </a:lnTo>
                  <a:lnTo>
                    <a:pt x="65576" y="81698"/>
                  </a:lnTo>
                  <a:lnTo>
                    <a:pt x="64579" y="81307"/>
                  </a:lnTo>
                  <a:lnTo>
                    <a:pt x="65260" y="79468"/>
                  </a:lnTo>
                  <a:lnTo>
                    <a:pt x="65173" y="79120"/>
                  </a:lnTo>
                  <a:lnTo>
                    <a:pt x="64975" y="78858"/>
                  </a:lnTo>
                  <a:lnTo>
                    <a:pt x="64686" y="78634"/>
                  </a:lnTo>
                  <a:lnTo>
                    <a:pt x="64337" y="78439"/>
                  </a:lnTo>
                  <a:lnTo>
                    <a:pt x="63969" y="78262"/>
                  </a:lnTo>
                  <a:lnTo>
                    <a:pt x="63269" y="77905"/>
                  </a:lnTo>
                  <a:lnTo>
                    <a:pt x="62912" y="77738"/>
                  </a:lnTo>
                  <a:lnTo>
                    <a:pt x="62548" y="77586"/>
                  </a:lnTo>
                  <a:lnTo>
                    <a:pt x="61812" y="77300"/>
                  </a:lnTo>
                  <a:lnTo>
                    <a:pt x="61186" y="77066"/>
                  </a:lnTo>
                  <a:lnTo>
                    <a:pt x="60553" y="76852"/>
                  </a:lnTo>
                  <a:lnTo>
                    <a:pt x="59912" y="76656"/>
                  </a:lnTo>
                  <a:lnTo>
                    <a:pt x="59365" y="76498"/>
                  </a:lnTo>
                  <a:lnTo>
                    <a:pt x="58625" y="76299"/>
                  </a:lnTo>
                  <a:lnTo>
                    <a:pt x="58209" y="76175"/>
                  </a:lnTo>
                  <a:lnTo>
                    <a:pt x="57794" y="76037"/>
                  </a:lnTo>
                  <a:lnTo>
                    <a:pt x="57378" y="75918"/>
                  </a:lnTo>
                  <a:lnTo>
                    <a:pt x="56966" y="75837"/>
                  </a:lnTo>
                  <a:lnTo>
                    <a:pt x="56559" y="75822"/>
                  </a:lnTo>
                  <a:lnTo>
                    <a:pt x="56380" y="75842"/>
                  </a:lnTo>
                  <a:lnTo>
                    <a:pt x="56202" y="75865"/>
                  </a:lnTo>
                  <a:lnTo>
                    <a:pt x="56024" y="75903"/>
                  </a:lnTo>
                  <a:lnTo>
                    <a:pt x="55676" y="75994"/>
                  </a:lnTo>
                  <a:lnTo>
                    <a:pt x="55367" y="76099"/>
                  </a:lnTo>
                  <a:lnTo>
                    <a:pt x="55213" y="76161"/>
                  </a:lnTo>
                  <a:lnTo>
                    <a:pt x="55062" y="76228"/>
                  </a:lnTo>
                  <a:lnTo>
                    <a:pt x="54916" y="76299"/>
                  </a:lnTo>
                  <a:lnTo>
                    <a:pt x="54710" y="76699"/>
                  </a:lnTo>
                  <a:lnTo>
                    <a:pt x="54932" y="76561"/>
                  </a:lnTo>
                  <a:lnTo>
                    <a:pt x="55181" y="76490"/>
                  </a:lnTo>
                  <a:lnTo>
                    <a:pt x="55438" y="76494"/>
                  </a:lnTo>
                  <a:lnTo>
                    <a:pt x="55688" y="76575"/>
                  </a:lnTo>
                  <a:lnTo>
                    <a:pt x="55905" y="76718"/>
                  </a:lnTo>
                  <a:lnTo>
                    <a:pt x="56072" y="76919"/>
                  </a:lnTo>
                  <a:lnTo>
                    <a:pt x="56175" y="77157"/>
                  </a:lnTo>
                  <a:lnTo>
                    <a:pt x="56206" y="77414"/>
                  </a:lnTo>
                  <a:lnTo>
                    <a:pt x="56167" y="77671"/>
                  </a:lnTo>
                  <a:lnTo>
                    <a:pt x="56052" y="77910"/>
                  </a:lnTo>
                  <a:lnTo>
                    <a:pt x="55882" y="78105"/>
                  </a:lnTo>
                  <a:lnTo>
                    <a:pt x="55660" y="78239"/>
                  </a:lnTo>
                  <a:lnTo>
                    <a:pt x="55411" y="78310"/>
                  </a:lnTo>
                  <a:lnTo>
                    <a:pt x="55149" y="78305"/>
                  </a:lnTo>
                  <a:lnTo>
                    <a:pt x="54904" y="78229"/>
                  </a:lnTo>
                  <a:lnTo>
                    <a:pt x="54686" y="78081"/>
                  </a:lnTo>
                  <a:lnTo>
                    <a:pt x="54520" y="77881"/>
                  </a:lnTo>
                  <a:lnTo>
                    <a:pt x="54417" y="77643"/>
                  </a:lnTo>
                  <a:lnTo>
                    <a:pt x="54385" y="77386"/>
                  </a:lnTo>
                  <a:lnTo>
                    <a:pt x="54425" y="77128"/>
                  </a:lnTo>
                  <a:lnTo>
                    <a:pt x="54411" y="76979"/>
                  </a:lnTo>
                  <a:lnTo>
                    <a:pt x="54144" y="77295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7" name="pg187"/>
            <p:cNvSpPr/>
            <p:nvPr/>
          </p:nvSpPr>
          <p:spPr>
            <a:xfrm>
              <a:off x="6854555" y="3268104"/>
              <a:ext cx="151996" cy="307954"/>
            </a:xfrm>
            <a:custGeom>
              <a:avLst/>
              <a:gdLst/>
              <a:ahLst/>
              <a:cxnLst/>
              <a:rect l="0" t="0" r="0" b="0"/>
              <a:pathLst>
                <a:path w="151996" h="307954">
                  <a:moveTo>
                    <a:pt x="48014" y="220243"/>
                  </a:moveTo>
                  <a:lnTo>
                    <a:pt x="48085" y="220115"/>
                  </a:lnTo>
                  <a:lnTo>
                    <a:pt x="48165" y="219981"/>
                  </a:lnTo>
                  <a:lnTo>
                    <a:pt x="48232" y="219852"/>
                  </a:lnTo>
                  <a:lnTo>
                    <a:pt x="48315" y="219652"/>
                  </a:lnTo>
                  <a:lnTo>
                    <a:pt x="48390" y="219452"/>
                  </a:lnTo>
                  <a:lnTo>
                    <a:pt x="48473" y="219252"/>
                  </a:lnTo>
                  <a:lnTo>
                    <a:pt x="48582" y="219027"/>
                  </a:lnTo>
                  <a:lnTo>
                    <a:pt x="48774" y="218752"/>
                  </a:lnTo>
                  <a:lnTo>
                    <a:pt x="49016" y="218523"/>
                  </a:lnTo>
                  <a:lnTo>
                    <a:pt x="49134" y="218089"/>
                  </a:lnTo>
                  <a:lnTo>
                    <a:pt x="48956" y="217031"/>
                  </a:lnTo>
                  <a:lnTo>
                    <a:pt x="48683" y="216460"/>
                  </a:lnTo>
                  <a:lnTo>
                    <a:pt x="48398" y="215773"/>
                  </a:lnTo>
                  <a:lnTo>
                    <a:pt x="48323" y="215225"/>
                  </a:lnTo>
                  <a:lnTo>
                    <a:pt x="47994" y="214401"/>
                  </a:lnTo>
                  <a:lnTo>
                    <a:pt x="47500" y="213962"/>
                  </a:lnTo>
                  <a:lnTo>
                    <a:pt x="47250" y="213748"/>
                  </a:lnTo>
                  <a:lnTo>
                    <a:pt x="46993" y="213534"/>
                  </a:lnTo>
                  <a:lnTo>
                    <a:pt x="46534" y="213171"/>
                  </a:lnTo>
                  <a:lnTo>
                    <a:pt x="46118" y="212876"/>
                  </a:lnTo>
                  <a:lnTo>
                    <a:pt x="45912" y="212723"/>
                  </a:lnTo>
                  <a:lnTo>
                    <a:pt x="45714" y="212561"/>
                  </a:lnTo>
                  <a:lnTo>
                    <a:pt x="45362" y="212242"/>
                  </a:lnTo>
                  <a:lnTo>
                    <a:pt x="45144" y="212013"/>
                  </a:lnTo>
                  <a:lnTo>
                    <a:pt x="44930" y="211737"/>
                  </a:lnTo>
                  <a:lnTo>
                    <a:pt x="44835" y="211594"/>
                  </a:lnTo>
                  <a:lnTo>
                    <a:pt x="44744" y="211446"/>
                  </a:lnTo>
                  <a:lnTo>
                    <a:pt x="44661" y="211294"/>
                  </a:lnTo>
                  <a:lnTo>
                    <a:pt x="44590" y="211141"/>
                  </a:lnTo>
                  <a:lnTo>
                    <a:pt x="44537" y="211002"/>
                  </a:lnTo>
                  <a:lnTo>
                    <a:pt x="44475" y="210827"/>
                  </a:lnTo>
                  <a:lnTo>
                    <a:pt x="44384" y="210503"/>
                  </a:lnTo>
                  <a:lnTo>
                    <a:pt x="44340" y="210312"/>
                  </a:lnTo>
                  <a:lnTo>
                    <a:pt x="44305" y="210122"/>
                  </a:lnTo>
                  <a:lnTo>
                    <a:pt x="44277" y="209926"/>
                  </a:lnTo>
                  <a:lnTo>
                    <a:pt x="44253" y="209736"/>
                  </a:lnTo>
                  <a:lnTo>
                    <a:pt x="44202" y="209192"/>
                  </a:lnTo>
                  <a:lnTo>
                    <a:pt x="44194" y="209016"/>
                  </a:lnTo>
                  <a:lnTo>
                    <a:pt x="44194" y="208840"/>
                  </a:lnTo>
                  <a:lnTo>
                    <a:pt x="44210" y="208668"/>
                  </a:lnTo>
                  <a:lnTo>
                    <a:pt x="44249" y="208473"/>
                  </a:lnTo>
                  <a:lnTo>
                    <a:pt x="44317" y="208282"/>
                  </a:lnTo>
                  <a:lnTo>
                    <a:pt x="44396" y="208092"/>
                  </a:lnTo>
                  <a:lnTo>
                    <a:pt x="44479" y="207906"/>
                  </a:lnTo>
                  <a:lnTo>
                    <a:pt x="44554" y="207715"/>
                  </a:lnTo>
                  <a:lnTo>
                    <a:pt x="44760" y="207086"/>
                  </a:lnTo>
                  <a:lnTo>
                    <a:pt x="44871" y="206772"/>
                  </a:lnTo>
                  <a:lnTo>
                    <a:pt x="44930" y="206614"/>
                  </a:lnTo>
                  <a:lnTo>
                    <a:pt x="45116" y="206143"/>
                  </a:lnTo>
                  <a:lnTo>
                    <a:pt x="45188" y="205985"/>
                  </a:lnTo>
                  <a:lnTo>
                    <a:pt x="45267" y="205833"/>
                  </a:lnTo>
                  <a:lnTo>
                    <a:pt x="45342" y="205676"/>
                  </a:lnTo>
                  <a:lnTo>
                    <a:pt x="45409" y="205518"/>
                  </a:lnTo>
                  <a:lnTo>
                    <a:pt x="45461" y="205356"/>
                  </a:lnTo>
                  <a:lnTo>
                    <a:pt x="45489" y="205118"/>
                  </a:lnTo>
                  <a:lnTo>
                    <a:pt x="45477" y="204870"/>
                  </a:lnTo>
                  <a:lnTo>
                    <a:pt x="45449" y="204618"/>
                  </a:lnTo>
                  <a:lnTo>
                    <a:pt x="45413" y="204360"/>
                  </a:lnTo>
                  <a:lnTo>
                    <a:pt x="45397" y="204108"/>
                  </a:lnTo>
                  <a:lnTo>
                    <a:pt x="45397" y="203941"/>
                  </a:lnTo>
                  <a:lnTo>
                    <a:pt x="45413" y="203607"/>
                  </a:lnTo>
                  <a:lnTo>
                    <a:pt x="45417" y="203445"/>
                  </a:lnTo>
                  <a:lnTo>
                    <a:pt x="45409" y="203279"/>
                  </a:lnTo>
                  <a:lnTo>
                    <a:pt x="45386" y="203074"/>
                  </a:lnTo>
                  <a:lnTo>
                    <a:pt x="45350" y="202874"/>
                  </a:lnTo>
                  <a:lnTo>
                    <a:pt x="45302" y="202678"/>
                  </a:lnTo>
                  <a:lnTo>
                    <a:pt x="45259" y="202478"/>
                  </a:lnTo>
                  <a:lnTo>
                    <a:pt x="45219" y="202273"/>
                  </a:lnTo>
                  <a:lnTo>
                    <a:pt x="45196" y="202125"/>
                  </a:lnTo>
                  <a:lnTo>
                    <a:pt x="45132" y="201673"/>
                  </a:lnTo>
                  <a:lnTo>
                    <a:pt x="45021" y="201006"/>
                  </a:lnTo>
                  <a:lnTo>
                    <a:pt x="44926" y="200491"/>
                  </a:lnTo>
                  <a:lnTo>
                    <a:pt x="44883" y="200229"/>
                  </a:lnTo>
                  <a:lnTo>
                    <a:pt x="44835" y="199981"/>
                  </a:lnTo>
                  <a:lnTo>
                    <a:pt x="44780" y="199733"/>
                  </a:lnTo>
                  <a:lnTo>
                    <a:pt x="44728" y="199481"/>
                  </a:lnTo>
                  <a:lnTo>
                    <a:pt x="44685" y="199233"/>
                  </a:lnTo>
                  <a:lnTo>
                    <a:pt x="44653" y="198980"/>
                  </a:lnTo>
                  <a:lnTo>
                    <a:pt x="44622" y="198594"/>
                  </a:lnTo>
                  <a:lnTo>
                    <a:pt x="44610" y="198404"/>
                  </a:lnTo>
                  <a:lnTo>
                    <a:pt x="44614" y="198213"/>
                  </a:lnTo>
                  <a:lnTo>
                    <a:pt x="44630" y="198022"/>
                  </a:lnTo>
                  <a:lnTo>
                    <a:pt x="44657" y="197837"/>
                  </a:lnTo>
                  <a:lnTo>
                    <a:pt x="44701" y="197651"/>
                  </a:lnTo>
                  <a:lnTo>
                    <a:pt x="44756" y="197465"/>
                  </a:lnTo>
                  <a:lnTo>
                    <a:pt x="44820" y="197284"/>
                  </a:lnTo>
                  <a:lnTo>
                    <a:pt x="44891" y="197112"/>
                  </a:lnTo>
                  <a:lnTo>
                    <a:pt x="44970" y="196946"/>
                  </a:lnTo>
                  <a:lnTo>
                    <a:pt x="45057" y="196788"/>
                  </a:lnTo>
                  <a:lnTo>
                    <a:pt x="45255" y="196479"/>
                  </a:lnTo>
                  <a:lnTo>
                    <a:pt x="45449" y="196202"/>
                  </a:lnTo>
                  <a:lnTo>
                    <a:pt x="45738" y="195840"/>
                  </a:lnTo>
                  <a:lnTo>
                    <a:pt x="46015" y="195373"/>
                  </a:lnTo>
                  <a:lnTo>
                    <a:pt x="46122" y="195135"/>
                  </a:lnTo>
                  <a:lnTo>
                    <a:pt x="46169" y="195006"/>
                  </a:lnTo>
                  <a:lnTo>
                    <a:pt x="46245" y="194739"/>
                  </a:lnTo>
                  <a:lnTo>
                    <a:pt x="46296" y="194472"/>
                  </a:lnTo>
                  <a:lnTo>
                    <a:pt x="46221" y="194177"/>
                  </a:lnTo>
                  <a:lnTo>
                    <a:pt x="46173" y="193896"/>
                  </a:lnTo>
                  <a:lnTo>
                    <a:pt x="46150" y="193615"/>
                  </a:lnTo>
                  <a:lnTo>
                    <a:pt x="46134" y="193043"/>
                  </a:lnTo>
                  <a:lnTo>
                    <a:pt x="46118" y="192762"/>
                  </a:lnTo>
                  <a:lnTo>
                    <a:pt x="46098" y="192509"/>
                  </a:lnTo>
                  <a:lnTo>
                    <a:pt x="46051" y="192009"/>
                  </a:lnTo>
                  <a:lnTo>
                    <a:pt x="46031" y="191761"/>
                  </a:lnTo>
                  <a:lnTo>
                    <a:pt x="46015" y="191508"/>
                  </a:lnTo>
                  <a:lnTo>
                    <a:pt x="46011" y="191303"/>
                  </a:lnTo>
                  <a:lnTo>
                    <a:pt x="46011" y="190884"/>
                  </a:lnTo>
                  <a:lnTo>
                    <a:pt x="46003" y="190674"/>
                  </a:lnTo>
                  <a:lnTo>
                    <a:pt x="45991" y="190469"/>
                  </a:lnTo>
                  <a:lnTo>
                    <a:pt x="45964" y="190269"/>
                  </a:lnTo>
                  <a:lnTo>
                    <a:pt x="45928" y="190069"/>
                  </a:lnTo>
                  <a:lnTo>
                    <a:pt x="45841" y="189669"/>
                  </a:lnTo>
                  <a:lnTo>
                    <a:pt x="45746" y="189192"/>
                  </a:lnTo>
                  <a:lnTo>
                    <a:pt x="45627" y="188644"/>
                  </a:lnTo>
                  <a:lnTo>
                    <a:pt x="45576" y="188368"/>
                  </a:lnTo>
                  <a:lnTo>
                    <a:pt x="45532" y="188092"/>
                  </a:lnTo>
                  <a:lnTo>
                    <a:pt x="45500" y="187844"/>
                  </a:lnTo>
                  <a:lnTo>
                    <a:pt x="45449" y="187343"/>
                  </a:lnTo>
                  <a:lnTo>
                    <a:pt x="45433" y="187091"/>
                  </a:lnTo>
                  <a:lnTo>
                    <a:pt x="45429" y="186843"/>
                  </a:lnTo>
                  <a:lnTo>
                    <a:pt x="45437" y="186610"/>
                  </a:lnTo>
                  <a:lnTo>
                    <a:pt x="45481" y="186143"/>
                  </a:lnTo>
                  <a:lnTo>
                    <a:pt x="45508" y="185914"/>
                  </a:lnTo>
                  <a:lnTo>
                    <a:pt x="45532" y="185680"/>
                  </a:lnTo>
                  <a:lnTo>
                    <a:pt x="45607" y="184756"/>
                  </a:lnTo>
                  <a:lnTo>
                    <a:pt x="45639" y="184141"/>
                  </a:lnTo>
                  <a:lnTo>
                    <a:pt x="45643" y="183836"/>
                  </a:lnTo>
                  <a:lnTo>
                    <a:pt x="45639" y="183526"/>
                  </a:lnTo>
                  <a:lnTo>
                    <a:pt x="45623" y="182912"/>
                  </a:lnTo>
                  <a:lnTo>
                    <a:pt x="45623" y="182345"/>
                  </a:lnTo>
                  <a:lnTo>
                    <a:pt x="45635" y="181830"/>
                  </a:lnTo>
                  <a:lnTo>
                    <a:pt x="45651" y="180863"/>
                  </a:lnTo>
                  <a:lnTo>
                    <a:pt x="45659" y="180639"/>
                  </a:lnTo>
                  <a:lnTo>
                    <a:pt x="45659" y="179991"/>
                  </a:lnTo>
                  <a:lnTo>
                    <a:pt x="45651" y="179590"/>
                  </a:lnTo>
                  <a:lnTo>
                    <a:pt x="45635" y="179195"/>
                  </a:lnTo>
                  <a:lnTo>
                    <a:pt x="45619" y="178933"/>
                  </a:lnTo>
                  <a:lnTo>
                    <a:pt x="45599" y="178675"/>
                  </a:lnTo>
                  <a:lnTo>
                    <a:pt x="45552" y="178161"/>
                  </a:lnTo>
                  <a:lnTo>
                    <a:pt x="45522" y="177729"/>
                  </a:lnTo>
                  <a:lnTo>
                    <a:pt x="45481" y="176836"/>
                  </a:lnTo>
                  <a:lnTo>
                    <a:pt x="45473" y="176569"/>
                  </a:lnTo>
                  <a:lnTo>
                    <a:pt x="45457" y="176297"/>
                  </a:lnTo>
                  <a:lnTo>
                    <a:pt x="45409" y="175197"/>
                  </a:lnTo>
                  <a:lnTo>
                    <a:pt x="45389" y="173905"/>
                  </a:lnTo>
                  <a:lnTo>
                    <a:pt x="45389" y="173724"/>
                  </a:lnTo>
                  <a:lnTo>
                    <a:pt x="45382" y="173357"/>
                  </a:lnTo>
                  <a:lnTo>
                    <a:pt x="45374" y="173171"/>
                  </a:lnTo>
                  <a:lnTo>
                    <a:pt x="45354" y="172866"/>
                  </a:lnTo>
                  <a:lnTo>
                    <a:pt x="45318" y="172614"/>
                  </a:lnTo>
                  <a:lnTo>
                    <a:pt x="45275" y="172252"/>
                  </a:lnTo>
                  <a:lnTo>
                    <a:pt x="45231" y="171904"/>
                  </a:lnTo>
                  <a:lnTo>
                    <a:pt x="45722" y="171656"/>
                  </a:lnTo>
                  <a:lnTo>
                    <a:pt x="46086" y="171713"/>
                  </a:lnTo>
                  <a:lnTo>
                    <a:pt x="46233" y="171775"/>
                  </a:lnTo>
                  <a:lnTo>
                    <a:pt x="46371" y="171870"/>
                  </a:lnTo>
                  <a:lnTo>
                    <a:pt x="46640" y="172085"/>
                  </a:lnTo>
                  <a:lnTo>
                    <a:pt x="46783" y="172180"/>
                  </a:lnTo>
                  <a:lnTo>
                    <a:pt x="46937" y="172261"/>
                  </a:lnTo>
                  <a:lnTo>
                    <a:pt x="47096" y="172337"/>
                  </a:lnTo>
                  <a:lnTo>
                    <a:pt x="47412" y="172480"/>
                  </a:lnTo>
                  <a:lnTo>
                    <a:pt x="47563" y="172571"/>
                  </a:lnTo>
                  <a:lnTo>
                    <a:pt x="47705" y="172676"/>
                  </a:lnTo>
                  <a:lnTo>
                    <a:pt x="48113" y="173047"/>
                  </a:lnTo>
                  <a:lnTo>
                    <a:pt x="48256" y="173162"/>
                  </a:lnTo>
                  <a:lnTo>
                    <a:pt x="48434" y="173281"/>
                  </a:lnTo>
                  <a:lnTo>
                    <a:pt x="49012" y="173600"/>
                  </a:lnTo>
                  <a:lnTo>
                    <a:pt x="49491" y="173919"/>
                  </a:lnTo>
                  <a:lnTo>
                    <a:pt x="49637" y="174029"/>
                  </a:lnTo>
                  <a:lnTo>
                    <a:pt x="49772" y="174143"/>
                  </a:lnTo>
                  <a:lnTo>
                    <a:pt x="50025" y="174496"/>
                  </a:lnTo>
                  <a:lnTo>
                    <a:pt x="50207" y="174858"/>
                  </a:lnTo>
                  <a:lnTo>
                    <a:pt x="50571" y="175363"/>
                  </a:lnTo>
                  <a:lnTo>
                    <a:pt x="50698" y="175502"/>
                  </a:lnTo>
                  <a:lnTo>
                    <a:pt x="50837" y="175630"/>
                  </a:lnTo>
                  <a:lnTo>
                    <a:pt x="51122" y="175878"/>
                  </a:lnTo>
                  <a:lnTo>
                    <a:pt x="51818" y="176498"/>
                  </a:lnTo>
                  <a:lnTo>
                    <a:pt x="52198" y="177012"/>
                  </a:lnTo>
                  <a:lnTo>
                    <a:pt x="52325" y="177146"/>
                  </a:lnTo>
                  <a:lnTo>
                    <a:pt x="52725" y="177517"/>
                  </a:lnTo>
                  <a:lnTo>
                    <a:pt x="52852" y="177646"/>
                  </a:lnTo>
                  <a:lnTo>
                    <a:pt x="53255" y="178151"/>
                  </a:lnTo>
                  <a:lnTo>
                    <a:pt x="53426" y="178418"/>
                  </a:lnTo>
                  <a:lnTo>
                    <a:pt x="53659" y="178823"/>
                  </a:lnTo>
                  <a:lnTo>
                    <a:pt x="53948" y="179328"/>
                  </a:lnTo>
                  <a:lnTo>
                    <a:pt x="54166" y="179705"/>
                  </a:lnTo>
                  <a:lnTo>
                    <a:pt x="54605" y="180481"/>
                  </a:lnTo>
                  <a:lnTo>
                    <a:pt x="54677" y="180620"/>
                  </a:lnTo>
                  <a:lnTo>
                    <a:pt x="54744" y="180758"/>
                  </a:lnTo>
                  <a:lnTo>
                    <a:pt x="54847" y="181005"/>
                  </a:lnTo>
                  <a:lnTo>
                    <a:pt x="54981" y="181382"/>
                  </a:lnTo>
                  <a:lnTo>
                    <a:pt x="55017" y="181525"/>
                  </a:lnTo>
                  <a:lnTo>
                    <a:pt x="55080" y="181820"/>
                  </a:lnTo>
                  <a:lnTo>
                    <a:pt x="55120" y="181959"/>
                  </a:lnTo>
                  <a:lnTo>
                    <a:pt x="55175" y="182092"/>
                  </a:lnTo>
                  <a:lnTo>
                    <a:pt x="55330" y="182287"/>
                  </a:lnTo>
                  <a:lnTo>
                    <a:pt x="55547" y="182468"/>
                  </a:lnTo>
                  <a:lnTo>
                    <a:pt x="55773" y="182635"/>
                  </a:lnTo>
                  <a:lnTo>
                    <a:pt x="55813" y="183083"/>
                  </a:lnTo>
                  <a:lnTo>
                    <a:pt x="55449" y="183464"/>
                  </a:lnTo>
                  <a:lnTo>
                    <a:pt x="55437" y="183598"/>
                  </a:lnTo>
                  <a:lnTo>
                    <a:pt x="55437" y="183741"/>
                  </a:lnTo>
                  <a:lnTo>
                    <a:pt x="55452" y="183879"/>
                  </a:lnTo>
                  <a:lnTo>
                    <a:pt x="55476" y="184012"/>
                  </a:lnTo>
                  <a:lnTo>
                    <a:pt x="55516" y="184141"/>
                  </a:lnTo>
                  <a:lnTo>
                    <a:pt x="55437" y="185418"/>
                  </a:lnTo>
                  <a:lnTo>
                    <a:pt x="55532" y="185909"/>
                  </a:lnTo>
                  <a:lnTo>
                    <a:pt x="55520" y="186343"/>
                  </a:lnTo>
                  <a:lnTo>
                    <a:pt x="55563" y="186514"/>
                  </a:lnTo>
                  <a:lnTo>
                    <a:pt x="55635" y="186676"/>
                  </a:lnTo>
                  <a:lnTo>
                    <a:pt x="55718" y="186843"/>
                  </a:lnTo>
                  <a:lnTo>
                    <a:pt x="55789" y="187010"/>
                  </a:lnTo>
                  <a:lnTo>
                    <a:pt x="55836" y="187181"/>
                  </a:lnTo>
                  <a:lnTo>
                    <a:pt x="55848" y="187320"/>
                  </a:lnTo>
                  <a:lnTo>
                    <a:pt x="55844" y="187458"/>
                  </a:lnTo>
                  <a:lnTo>
                    <a:pt x="55832" y="187601"/>
                  </a:lnTo>
                  <a:lnTo>
                    <a:pt x="55825" y="187744"/>
                  </a:lnTo>
                  <a:lnTo>
                    <a:pt x="55825" y="187887"/>
                  </a:lnTo>
                  <a:lnTo>
                    <a:pt x="55844" y="188139"/>
                  </a:lnTo>
                  <a:lnTo>
                    <a:pt x="55900" y="188511"/>
                  </a:lnTo>
                  <a:lnTo>
                    <a:pt x="55955" y="188702"/>
                  </a:lnTo>
                  <a:lnTo>
                    <a:pt x="56030" y="188887"/>
                  </a:lnTo>
                  <a:lnTo>
                    <a:pt x="56296" y="189431"/>
                  </a:lnTo>
                  <a:lnTo>
                    <a:pt x="56391" y="189645"/>
                  </a:lnTo>
                  <a:lnTo>
                    <a:pt x="56490" y="189850"/>
                  </a:lnTo>
                  <a:lnTo>
                    <a:pt x="56775" y="190479"/>
                  </a:lnTo>
                  <a:lnTo>
                    <a:pt x="56957" y="190894"/>
                  </a:lnTo>
                  <a:lnTo>
                    <a:pt x="57048" y="191103"/>
                  </a:lnTo>
                  <a:lnTo>
                    <a:pt x="57131" y="191313"/>
                  </a:lnTo>
                  <a:lnTo>
                    <a:pt x="57214" y="191527"/>
                  </a:lnTo>
                  <a:lnTo>
                    <a:pt x="57281" y="191727"/>
                  </a:lnTo>
                  <a:lnTo>
                    <a:pt x="57467" y="192328"/>
                  </a:lnTo>
                  <a:lnTo>
                    <a:pt x="57618" y="192833"/>
                  </a:lnTo>
                  <a:lnTo>
                    <a:pt x="57760" y="193281"/>
                  </a:lnTo>
                  <a:lnTo>
                    <a:pt x="57828" y="193505"/>
                  </a:lnTo>
                  <a:lnTo>
                    <a:pt x="57883" y="193748"/>
                  </a:lnTo>
                  <a:lnTo>
                    <a:pt x="57950" y="193982"/>
                  </a:lnTo>
                  <a:lnTo>
                    <a:pt x="58037" y="194172"/>
                  </a:lnTo>
                  <a:lnTo>
                    <a:pt x="58061" y="194353"/>
                  </a:lnTo>
                  <a:lnTo>
                    <a:pt x="58121" y="194720"/>
                  </a:lnTo>
                  <a:lnTo>
                    <a:pt x="58227" y="195235"/>
                  </a:lnTo>
                  <a:lnTo>
                    <a:pt x="58346" y="195683"/>
                  </a:lnTo>
                  <a:lnTo>
                    <a:pt x="58437" y="196012"/>
                  </a:lnTo>
                  <a:lnTo>
                    <a:pt x="58540" y="196364"/>
                  </a:lnTo>
                  <a:lnTo>
                    <a:pt x="58600" y="196541"/>
                  </a:lnTo>
                  <a:lnTo>
                    <a:pt x="58663" y="196712"/>
                  </a:lnTo>
                  <a:lnTo>
                    <a:pt x="58802" y="197046"/>
                  </a:lnTo>
                  <a:lnTo>
                    <a:pt x="58877" y="197208"/>
                  </a:lnTo>
                  <a:lnTo>
                    <a:pt x="58964" y="197365"/>
                  </a:lnTo>
                  <a:lnTo>
                    <a:pt x="59277" y="197727"/>
                  </a:lnTo>
                  <a:lnTo>
                    <a:pt x="59637" y="198018"/>
                  </a:lnTo>
                  <a:lnTo>
                    <a:pt x="59807" y="198180"/>
                  </a:lnTo>
                  <a:lnTo>
                    <a:pt x="60444" y="198585"/>
                  </a:lnTo>
                  <a:lnTo>
                    <a:pt x="60698" y="198666"/>
                  </a:lnTo>
                  <a:lnTo>
                    <a:pt x="61569" y="199390"/>
                  </a:lnTo>
                  <a:lnTo>
                    <a:pt x="62309" y="199743"/>
                  </a:lnTo>
                  <a:lnTo>
                    <a:pt x="62713" y="199886"/>
                  </a:lnTo>
                  <a:lnTo>
                    <a:pt x="63382" y="200305"/>
                  </a:lnTo>
                  <a:lnTo>
                    <a:pt x="64118" y="201001"/>
                  </a:lnTo>
                  <a:lnTo>
                    <a:pt x="64221" y="201153"/>
                  </a:lnTo>
                  <a:lnTo>
                    <a:pt x="64308" y="201315"/>
                  </a:lnTo>
                  <a:lnTo>
                    <a:pt x="64387" y="201487"/>
                  </a:lnTo>
                  <a:lnTo>
                    <a:pt x="64450" y="201663"/>
                  </a:lnTo>
                  <a:lnTo>
                    <a:pt x="64506" y="201949"/>
                  </a:lnTo>
                  <a:lnTo>
                    <a:pt x="64526" y="202383"/>
                  </a:lnTo>
                  <a:lnTo>
                    <a:pt x="64569" y="202564"/>
                  </a:lnTo>
                  <a:lnTo>
                    <a:pt x="64637" y="202740"/>
                  </a:lnTo>
                  <a:lnTo>
                    <a:pt x="64716" y="202916"/>
                  </a:lnTo>
                  <a:lnTo>
                    <a:pt x="64969" y="203445"/>
                  </a:lnTo>
                  <a:lnTo>
                    <a:pt x="65060" y="203627"/>
                  </a:lnTo>
                  <a:lnTo>
                    <a:pt x="65254" y="203979"/>
                  </a:lnTo>
                  <a:lnTo>
                    <a:pt x="65539" y="204408"/>
                  </a:lnTo>
                  <a:lnTo>
                    <a:pt x="65733" y="204651"/>
                  </a:lnTo>
                  <a:lnTo>
                    <a:pt x="65891" y="204756"/>
                  </a:lnTo>
                  <a:lnTo>
                    <a:pt x="66145" y="204865"/>
                  </a:lnTo>
                  <a:lnTo>
                    <a:pt x="66323" y="204961"/>
                  </a:lnTo>
                  <a:lnTo>
                    <a:pt x="66489" y="205066"/>
                  </a:lnTo>
                  <a:lnTo>
                    <a:pt x="67241" y="205204"/>
                  </a:lnTo>
                  <a:lnTo>
                    <a:pt x="67875" y="205185"/>
                  </a:lnTo>
                  <a:lnTo>
                    <a:pt x="69027" y="205104"/>
                  </a:lnTo>
                  <a:lnTo>
                    <a:pt x="70076" y="204870"/>
                  </a:lnTo>
                  <a:lnTo>
                    <a:pt x="70745" y="204761"/>
                  </a:lnTo>
                  <a:lnTo>
                    <a:pt x="71085" y="204722"/>
                  </a:lnTo>
                  <a:lnTo>
                    <a:pt x="71635" y="204661"/>
                  </a:lnTo>
                  <a:lnTo>
                    <a:pt x="72015" y="204603"/>
                  </a:lnTo>
                  <a:lnTo>
                    <a:pt x="72384" y="204613"/>
                  </a:lnTo>
                  <a:lnTo>
                    <a:pt x="73741" y="204499"/>
                  </a:lnTo>
                  <a:lnTo>
                    <a:pt x="74176" y="204493"/>
                  </a:lnTo>
                  <a:lnTo>
                    <a:pt x="74489" y="204375"/>
                  </a:lnTo>
                  <a:lnTo>
                    <a:pt x="75166" y="204247"/>
                  </a:lnTo>
                  <a:lnTo>
                    <a:pt x="75574" y="204256"/>
                  </a:lnTo>
                  <a:lnTo>
                    <a:pt x="75910" y="204194"/>
                  </a:lnTo>
                  <a:lnTo>
                    <a:pt x="77600" y="204356"/>
                  </a:lnTo>
                  <a:lnTo>
                    <a:pt x="78749" y="204580"/>
                  </a:lnTo>
                  <a:lnTo>
                    <a:pt x="80902" y="205433"/>
                  </a:lnTo>
                  <a:lnTo>
                    <a:pt x="81907" y="205995"/>
                  </a:lnTo>
                  <a:lnTo>
                    <a:pt x="82177" y="206067"/>
                  </a:lnTo>
                  <a:lnTo>
                    <a:pt x="82648" y="206281"/>
                  </a:lnTo>
                  <a:lnTo>
                    <a:pt x="83325" y="206424"/>
                  </a:lnTo>
                  <a:lnTo>
                    <a:pt x="83998" y="206643"/>
                  </a:lnTo>
                  <a:lnTo>
                    <a:pt x="84401" y="206648"/>
                  </a:lnTo>
                  <a:lnTo>
                    <a:pt x="86563" y="207158"/>
                  </a:lnTo>
                  <a:lnTo>
                    <a:pt x="87295" y="207716"/>
                  </a:lnTo>
                  <a:lnTo>
                    <a:pt x="88562" y="209102"/>
                  </a:lnTo>
                  <a:lnTo>
                    <a:pt x="88827" y="209517"/>
                  </a:lnTo>
                  <a:lnTo>
                    <a:pt x="91333" y="212251"/>
                  </a:lnTo>
                  <a:lnTo>
                    <a:pt x="91622" y="212567"/>
                  </a:lnTo>
                  <a:lnTo>
                    <a:pt x="92893" y="213543"/>
                  </a:lnTo>
                  <a:lnTo>
                    <a:pt x="93629" y="213963"/>
                  </a:lnTo>
                  <a:lnTo>
                    <a:pt x="94437" y="214315"/>
                  </a:lnTo>
                  <a:lnTo>
                    <a:pt x="94774" y="214391"/>
                  </a:lnTo>
                  <a:lnTo>
                    <a:pt x="97208" y="214635"/>
                  </a:lnTo>
                  <a:lnTo>
                    <a:pt x="97548" y="214568"/>
                  </a:lnTo>
                  <a:lnTo>
                    <a:pt x="97888" y="214577"/>
                  </a:lnTo>
                  <a:lnTo>
                    <a:pt x="98886" y="214634"/>
                  </a:lnTo>
                  <a:lnTo>
                    <a:pt x="99579" y="214673"/>
                  </a:lnTo>
                  <a:lnTo>
                    <a:pt x="100323" y="214682"/>
                  </a:lnTo>
                  <a:lnTo>
                    <a:pt x="100659" y="214759"/>
                  </a:lnTo>
                  <a:lnTo>
                    <a:pt x="101336" y="214768"/>
                  </a:lnTo>
                  <a:lnTo>
                    <a:pt x="102488" y="214582"/>
                  </a:lnTo>
                  <a:lnTo>
                    <a:pt x="103921" y="214058"/>
                  </a:lnTo>
                  <a:lnTo>
                    <a:pt x="104526" y="213957"/>
                  </a:lnTo>
                  <a:lnTo>
                    <a:pt x="104667" y="213934"/>
                  </a:lnTo>
                  <a:lnTo>
                    <a:pt x="105746" y="214220"/>
                  </a:lnTo>
                  <a:lnTo>
                    <a:pt x="108501" y="215492"/>
                  </a:lnTo>
                  <a:lnTo>
                    <a:pt x="108636" y="215564"/>
                  </a:lnTo>
                  <a:lnTo>
                    <a:pt x="108974" y="215502"/>
                  </a:lnTo>
                  <a:lnTo>
                    <a:pt x="108780" y="215020"/>
                  </a:lnTo>
                  <a:lnTo>
                    <a:pt x="108463" y="214844"/>
                  </a:lnTo>
                  <a:lnTo>
                    <a:pt x="108277" y="214692"/>
                  </a:lnTo>
                  <a:lnTo>
                    <a:pt x="108130" y="214534"/>
                  </a:lnTo>
                  <a:lnTo>
                    <a:pt x="108004" y="214349"/>
                  </a:lnTo>
                  <a:lnTo>
                    <a:pt x="107889" y="214148"/>
                  </a:lnTo>
                  <a:lnTo>
                    <a:pt x="107794" y="213939"/>
                  </a:lnTo>
                  <a:lnTo>
                    <a:pt x="107707" y="213734"/>
                  </a:lnTo>
                  <a:lnTo>
                    <a:pt x="107636" y="213538"/>
                  </a:lnTo>
                  <a:lnTo>
                    <a:pt x="107580" y="213343"/>
                  </a:lnTo>
                  <a:lnTo>
                    <a:pt x="107533" y="213138"/>
                  </a:lnTo>
                  <a:lnTo>
                    <a:pt x="107453" y="212733"/>
                  </a:lnTo>
                  <a:lnTo>
                    <a:pt x="107422" y="212542"/>
                  </a:lnTo>
                  <a:lnTo>
                    <a:pt x="107398" y="212352"/>
                  </a:lnTo>
                  <a:lnTo>
                    <a:pt x="107358" y="211971"/>
                  </a:lnTo>
                  <a:lnTo>
                    <a:pt x="107335" y="211780"/>
                  </a:lnTo>
                  <a:lnTo>
                    <a:pt x="107299" y="211561"/>
                  </a:lnTo>
                  <a:lnTo>
                    <a:pt x="107271" y="211342"/>
                  </a:lnTo>
                  <a:lnTo>
                    <a:pt x="107232" y="211118"/>
                  </a:lnTo>
                  <a:lnTo>
                    <a:pt x="107188" y="210903"/>
                  </a:lnTo>
                  <a:lnTo>
                    <a:pt x="107125" y="210693"/>
                  </a:lnTo>
                  <a:lnTo>
                    <a:pt x="107054" y="210503"/>
                  </a:lnTo>
                  <a:lnTo>
                    <a:pt x="106971" y="210322"/>
                  </a:lnTo>
                  <a:lnTo>
                    <a:pt x="106781" y="209960"/>
                  </a:lnTo>
                  <a:lnTo>
                    <a:pt x="106689" y="209779"/>
                  </a:lnTo>
                  <a:lnTo>
                    <a:pt x="106591" y="209569"/>
                  </a:lnTo>
                  <a:lnTo>
                    <a:pt x="106488" y="209364"/>
                  </a:lnTo>
                  <a:lnTo>
                    <a:pt x="106294" y="208945"/>
                  </a:lnTo>
                  <a:lnTo>
                    <a:pt x="106214" y="208730"/>
                  </a:lnTo>
                  <a:lnTo>
                    <a:pt x="106155" y="208525"/>
                  </a:lnTo>
                  <a:lnTo>
                    <a:pt x="106107" y="208316"/>
                  </a:lnTo>
                  <a:lnTo>
                    <a:pt x="106068" y="208101"/>
                  </a:lnTo>
                  <a:lnTo>
                    <a:pt x="106024" y="207891"/>
                  </a:lnTo>
                  <a:lnTo>
                    <a:pt x="105961" y="207687"/>
                  </a:lnTo>
                  <a:lnTo>
                    <a:pt x="105894" y="207515"/>
                  </a:lnTo>
                  <a:lnTo>
                    <a:pt x="105739" y="207186"/>
                  </a:lnTo>
                  <a:lnTo>
                    <a:pt x="105656" y="207024"/>
                  </a:lnTo>
                  <a:lnTo>
                    <a:pt x="105569" y="206867"/>
                  </a:lnTo>
                  <a:lnTo>
                    <a:pt x="105454" y="206667"/>
                  </a:lnTo>
                  <a:lnTo>
                    <a:pt x="105336" y="206476"/>
                  </a:lnTo>
                  <a:lnTo>
                    <a:pt x="104825" y="205704"/>
                  </a:lnTo>
                  <a:lnTo>
                    <a:pt x="104568" y="205299"/>
                  </a:lnTo>
                  <a:lnTo>
                    <a:pt x="104298" y="204899"/>
                  </a:lnTo>
                  <a:lnTo>
                    <a:pt x="103681" y="204074"/>
                  </a:lnTo>
                  <a:lnTo>
                    <a:pt x="103241" y="203436"/>
                  </a:lnTo>
                  <a:lnTo>
                    <a:pt x="103115" y="203288"/>
                  </a:lnTo>
                  <a:lnTo>
                    <a:pt x="102846" y="203007"/>
                  </a:lnTo>
                  <a:lnTo>
                    <a:pt x="102723" y="202859"/>
                  </a:lnTo>
                  <a:lnTo>
                    <a:pt x="102576" y="202597"/>
                  </a:lnTo>
                  <a:lnTo>
                    <a:pt x="102454" y="202154"/>
                  </a:lnTo>
                  <a:lnTo>
                    <a:pt x="102450" y="202002"/>
                  </a:lnTo>
                  <a:lnTo>
                    <a:pt x="102469" y="201849"/>
                  </a:lnTo>
                  <a:lnTo>
                    <a:pt x="102505" y="201697"/>
                  </a:lnTo>
                  <a:lnTo>
                    <a:pt x="102537" y="201539"/>
                  </a:lnTo>
                  <a:lnTo>
                    <a:pt x="102576" y="201168"/>
                  </a:lnTo>
                  <a:lnTo>
                    <a:pt x="102564" y="200844"/>
                  </a:lnTo>
                  <a:lnTo>
                    <a:pt x="102485" y="200672"/>
                  </a:lnTo>
                  <a:lnTo>
                    <a:pt x="102355" y="200510"/>
                  </a:lnTo>
                  <a:lnTo>
                    <a:pt x="102192" y="200358"/>
                  </a:lnTo>
                  <a:lnTo>
                    <a:pt x="102018" y="200210"/>
                  </a:lnTo>
                  <a:lnTo>
                    <a:pt x="101856" y="200062"/>
                  </a:lnTo>
                  <a:lnTo>
                    <a:pt x="101713" y="199919"/>
                  </a:lnTo>
                  <a:lnTo>
                    <a:pt x="101258" y="199504"/>
                  </a:lnTo>
                  <a:lnTo>
                    <a:pt x="100993" y="199276"/>
                  </a:lnTo>
                  <a:lnTo>
                    <a:pt x="100648" y="198995"/>
                  </a:lnTo>
                  <a:lnTo>
                    <a:pt x="99995" y="198604"/>
                  </a:lnTo>
                  <a:lnTo>
                    <a:pt x="99813" y="198571"/>
                  </a:lnTo>
                  <a:lnTo>
                    <a:pt x="99631" y="198566"/>
                  </a:lnTo>
                  <a:lnTo>
                    <a:pt x="98744" y="198752"/>
                  </a:lnTo>
                  <a:lnTo>
                    <a:pt x="98404" y="198952"/>
                  </a:lnTo>
                  <a:lnTo>
                    <a:pt x="97588" y="199076"/>
                  </a:lnTo>
                  <a:lnTo>
                    <a:pt x="97315" y="199204"/>
                  </a:lnTo>
                  <a:lnTo>
                    <a:pt x="96092" y="199462"/>
                  </a:lnTo>
                  <a:lnTo>
                    <a:pt x="95205" y="199857"/>
                  </a:lnTo>
                  <a:lnTo>
                    <a:pt x="94255" y="199976"/>
                  </a:lnTo>
                  <a:lnTo>
                    <a:pt x="93646" y="200033"/>
                  </a:lnTo>
                  <a:lnTo>
                    <a:pt x="92929" y="199595"/>
                  </a:lnTo>
                  <a:lnTo>
                    <a:pt x="92806" y="199443"/>
                  </a:lnTo>
                  <a:lnTo>
                    <a:pt x="92692" y="199285"/>
                  </a:lnTo>
                  <a:lnTo>
                    <a:pt x="92581" y="199119"/>
                  </a:lnTo>
                  <a:lnTo>
                    <a:pt x="92482" y="198952"/>
                  </a:lnTo>
                  <a:lnTo>
                    <a:pt x="92391" y="198780"/>
                  </a:lnTo>
                  <a:lnTo>
                    <a:pt x="92316" y="198613"/>
                  </a:lnTo>
                  <a:lnTo>
                    <a:pt x="92248" y="198442"/>
                  </a:lnTo>
                  <a:lnTo>
                    <a:pt x="92189" y="198266"/>
                  </a:lnTo>
                  <a:lnTo>
                    <a:pt x="92137" y="198089"/>
                  </a:lnTo>
                  <a:lnTo>
                    <a:pt x="92094" y="197913"/>
                  </a:lnTo>
                  <a:lnTo>
                    <a:pt x="92062" y="197722"/>
                  </a:lnTo>
                  <a:lnTo>
                    <a:pt x="92046" y="197532"/>
                  </a:lnTo>
                  <a:lnTo>
                    <a:pt x="92034" y="197336"/>
                  </a:lnTo>
                  <a:lnTo>
                    <a:pt x="92015" y="197146"/>
                  </a:lnTo>
                  <a:lnTo>
                    <a:pt x="91971" y="196960"/>
                  </a:lnTo>
                  <a:lnTo>
                    <a:pt x="91904" y="196750"/>
                  </a:lnTo>
                  <a:lnTo>
                    <a:pt x="91377" y="196116"/>
                  </a:lnTo>
                  <a:lnTo>
                    <a:pt x="91264" y="195785"/>
                  </a:lnTo>
                  <a:lnTo>
                    <a:pt x="91168" y="195506"/>
                  </a:lnTo>
                  <a:lnTo>
                    <a:pt x="91041" y="195154"/>
                  </a:lnTo>
                  <a:lnTo>
                    <a:pt x="90966" y="194982"/>
                  </a:lnTo>
                  <a:lnTo>
                    <a:pt x="90740" y="194587"/>
                  </a:lnTo>
                  <a:lnTo>
                    <a:pt x="90392" y="194172"/>
                  </a:lnTo>
                  <a:lnTo>
                    <a:pt x="89330" y="193238"/>
                  </a:lnTo>
                  <a:lnTo>
                    <a:pt x="89314" y="193105"/>
                  </a:lnTo>
                  <a:lnTo>
                    <a:pt x="89311" y="192752"/>
                  </a:lnTo>
                  <a:lnTo>
                    <a:pt x="89125" y="192319"/>
                  </a:lnTo>
                  <a:lnTo>
                    <a:pt x="89007" y="192004"/>
                  </a:lnTo>
                  <a:lnTo>
                    <a:pt x="88907" y="191608"/>
                  </a:lnTo>
                  <a:lnTo>
                    <a:pt x="88840" y="191317"/>
                  </a:lnTo>
                  <a:lnTo>
                    <a:pt x="88836" y="190908"/>
                  </a:lnTo>
                  <a:lnTo>
                    <a:pt x="88780" y="190508"/>
                  </a:lnTo>
                  <a:lnTo>
                    <a:pt x="88682" y="190265"/>
                  </a:lnTo>
                  <a:lnTo>
                    <a:pt x="88515" y="190265"/>
                  </a:lnTo>
                  <a:lnTo>
                    <a:pt x="88274" y="190212"/>
                  </a:lnTo>
                  <a:lnTo>
                    <a:pt x="87894" y="190212"/>
                  </a:lnTo>
                  <a:lnTo>
                    <a:pt x="87711" y="190145"/>
                  </a:lnTo>
                  <a:lnTo>
                    <a:pt x="87711" y="189969"/>
                  </a:lnTo>
                  <a:lnTo>
                    <a:pt x="87854" y="189731"/>
                  </a:lnTo>
                  <a:lnTo>
                    <a:pt x="87922" y="189478"/>
                  </a:lnTo>
                  <a:lnTo>
                    <a:pt x="88087" y="189083"/>
                  </a:lnTo>
                  <a:lnTo>
                    <a:pt x="88159" y="188654"/>
                  </a:lnTo>
                  <a:lnTo>
                    <a:pt x="88183" y="188420"/>
                  </a:lnTo>
                  <a:lnTo>
                    <a:pt x="88223" y="188149"/>
                  </a:lnTo>
                  <a:lnTo>
                    <a:pt x="88341" y="187730"/>
                  </a:lnTo>
                  <a:lnTo>
                    <a:pt x="88388" y="187534"/>
                  </a:lnTo>
                  <a:lnTo>
                    <a:pt x="88551" y="187196"/>
                  </a:lnTo>
                  <a:lnTo>
                    <a:pt x="88697" y="186872"/>
                  </a:lnTo>
                  <a:lnTo>
                    <a:pt x="88816" y="186500"/>
                  </a:lnTo>
                  <a:lnTo>
                    <a:pt x="88867" y="186085"/>
                  </a:lnTo>
                  <a:lnTo>
                    <a:pt x="88935" y="185833"/>
                  </a:lnTo>
                  <a:lnTo>
                    <a:pt x="89014" y="185423"/>
                  </a:lnTo>
                  <a:lnTo>
                    <a:pt x="89081" y="185170"/>
                  </a:lnTo>
                  <a:lnTo>
                    <a:pt x="89172" y="184694"/>
                  </a:lnTo>
                  <a:lnTo>
                    <a:pt x="89283" y="184360"/>
                  </a:lnTo>
                  <a:lnTo>
                    <a:pt x="89330" y="183860"/>
                  </a:lnTo>
                  <a:lnTo>
                    <a:pt x="89370" y="183374"/>
                  </a:lnTo>
                  <a:lnTo>
                    <a:pt x="89446" y="182750"/>
                  </a:lnTo>
                  <a:lnTo>
                    <a:pt x="89446" y="182145"/>
                  </a:lnTo>
                  <a:lnTo>
                    <a:pt x="89548" y="181525"/>
                  </a:lnTo>
                  <a:lnTo>
                    <a:pt x="89655" y="181020"/>
                  </a:lnTo>
                  <a:lnTo>
                    <a:pt x="89711" y="180567"/>
                  </a:lnTo>
                  <a:lnTo>
                    <a:pt x="89739" y="180186"/>
                  </a:lnTo>
                  <a:lnTo>
                    <a:pt x="89726" y="179752"/>
                  </a:lnTo>
                  <a:lnTo>
                    <a:pt x="89770" y="179600"/>
                  </a:lnTo>
                  <a:lnTo>
                    <a:pt x="89766" y="179342"/>
                  </a:lnTo>
                  <a:lnTo>
                    <a:pt x="89802" y="178980"/>
                  </a:lnTo>
                  <a:lnTo>
                    <a:pt x="89798" y="178547"/>
                  </a:lnTo>
                  <a:lnTo>
                    <a:pt x="89842" y="178346"/>
                  </a:lnTo>
                  <a:lnTo>
                    <a:pt x="89837" y="177684"/>
                  </a:lnTo>
                  <a:lnTo>
                    <a:pt x="89826" y="177355"/>
                  </a:lnTo>
                  <a:lnTo>
                    <a:pt x="89798" y="177174"/>
                  </a:lnTo>
                  <a:lnTo>
                    <a:pt x="89778" y="177012"/>
                  </a:lnTo>
                  <a:lnTo>
                    <a:pt x="89775" y="176683"/>
                  </a:lnTo>
                  <a:lnTo>
                    <a:pt x="89715" y="176345"/>
                  </a:lnTo>
                  <a:lnTo>
                    <a:pt x="89726" y="175916"/>
                  </a:lnTo>
                  <a:lnTo>
                    <a:pt x="89726" y="175563"/>
                  </a:lnTo>
                  <a:lnTo>
                    <a:pt x="89703" y="175240"/>
                  </a:lnTo>
                  <a:lnTo>
                    <a:pt x="89750" y="174739"/>
                  </a:lnTo>
                  <a:lnTo>
                    <a:pt x="89722" y="174334"/>
                  </a:lnTo>
                  <a:lnTo>
                    <a:pt x="89719" y="174001"/>
                  </a:lnTo>
                  <a:lnTo>
                    <a:pt x="89735" y="173572"/>
                  </a:lnTo>
                  <a:lnTo>
                    <a:pt x="89722" y="173329"/>
                  </a:lnTo>
                  <a:lnTo>
                    <a:pt x="89604" y="173024"/>
                  </a:lnTo>
                  <a:lnTo>
                    <a:pt x="89477" y="172623"/>
                  </a:lnTo>
                  <a:lnTo>
                    <a:pt x="89347" y="171966"/>
                  </a:lnTo>
                  <a:lnTo>
                    <a:pt x="89299" y="171551"/>
                  </a:lnTo>
                  <a:lnTo>
                    <a:pt x="89145" y="171098"/>
                  </a:lnTo>
                  <a:lnTo>
                    <a:pt x="89101" y="170860"/>
                  </a:lnTo>
                  <a:lnTo>
                    <a:pt x="88372" y="170989"/>
                  </a:lnTo>
                  <a:lnTo>
                    <a:pt x="87700" y="169697"/>
                  </a:lnTo>
                  <a:lnTo>
                    <a:pt x="88459" y="169597"/>
                  </a:lnTo>
                  <a:lnTo>
                    <a:pt x="88064" y="168873"/>
                  </a:lnTo>
                  <a:lnTo>
                    <a:pt x="87708" y="168254"/>
                  </a:lnTo>
                  <a:lnTo>
                    <a:pt x="87593" y="168006"/>
                  </a:lnTo>
                  <a:lnTo>
                    <a:pt x="87486" y="167682"/>
                  </a:lnTo>
                  <a:lnTo>
                    <a:pt x="87410" y="167334"/>
                  </a:lnTo>
                  <a:lnTo>
                    <a:pt x="87332" y="167048"/>
                  </a:lnTo>
                  <a:lnTo>
                    <a:pt x="87201" y="166714"/>
                  </a:lnTo>
                  <a:lnTo>
                    <a:pt x="87054" y="166443"/>
                  </a:lnTo>
                  <a:lnTo>
                    <a:pt x="86987" y="166095"/>
                  </a:lnTo>
                  <a:lnTo>
                    <a:pt x="86925" y="165794"/>
                  </a:lnTo>
                  <a:lnTo>
                    <a:pt x="86927" y="165123"/>
                  </a:lnTo>
                  <a:lnTo>
                    <a:pt x="86979" y="164837"/>
                  </a:lnTo>
                  <a:lnTo>
                    <a:pt x="87031" y="164432"/>
                  </a:lnTo>
                  <a:lnTo>
                    <a:pt x="87103" y="164179"/>
                  </a:lnTo>
                  <a:lnTo>
                    <a:pt x="87050" y="163760"/>
                  </a:lnTo>
                  <a:lnTo>
                    <a:pt x="86967" y="163350"/>
                  </a:lnTo>
                  <a:lnTo>
                    <a:pt x="86875" y="163121"/>
                  </a:lnTo>
                  <a:lnTo>
                    <a:pt x="86813" y="162769"/>
                  </a:lnTo>
                  <a:lnTo>
                    <a:pt x="86484" y="162197"/>
                  </a:lnTo>
                  <a:lnTo>
                    <a:pt x="86283" y="161916"/>
                  </a:lnTo>
                  <a:lnTo>
                    <a:pt x="86124" y="161644"/>
                  </a:lnTo>
                  <a:lnTo>
                    <a:pt x="85800" y="161287"/>
                  </a:lnTo>
                  <a:lnTo>
                    <a:pt x="85535" y="160939"/>
                  </a:lnTo>
                  <a:lnTo>
                    <a:pt x="85293" y="160681"/>
                  </a:lnTo>
                  <a:lnTo>
                    <a:pt x="85174" y="160519"/>
                  </a:lnTo>
                  <a:lnTo>
                    <a:pt x="84894" y="160238"/>
                  </a:lnTo>
                  <a:lnTo>
                    <a:pt x="84591" y="159909"/>
                  </a:lnTo>
                  <a:lnTo>
                    <a:pt x="84513" y="159614"/>
                  </a:lnTo>
                  <a:lnTo>
                    <a:pt x="84382" y="159285"/>
                  </a:lnTo>
                  <a:lnTo>
                    <a:pt x="84137" y="158985"/>
                  </a:lnTo>
                  <a:lnTo>
                    <a:pt x="83397" y="158447"/>
                  </a:lnTo>
                  <a:lnTo>
                    <a:pt x="83206" y="158199"/>
                  </a:lnTo>
                  <a:lnTo>
                    <a:pt x="83112" y="157851"/>
                  </a:lnTo>
                  <a:lnTo>
                    <a:pt x="82787" y="157231"/>
                  </a:lnTo>
                  <a:lnTo>
                    <a:pt x="82703" y="156969"/>
                  </a:lnTo>
                  <a:lnTo>
                    <a:pt x="82720" y="156569"/>
                  </a:lnTo>
                  <a:lnTo>
                    <a:pt x="82823" y="156273"/>
                  </a:lnTo>
                  <a:lnTo>
                    <a:pt x="82937" y="155892"/>
                  </a:lnTo>
                  <a:lnTo>
                    <a:pt x="83017" y="155559"/>
                  </a:lnTo>
                  <a:lnTo>
                    <a:pt x="83297" y="154835"/>
                  </a:lnTo>
                  <a:lnTo>
                    <a:pt x="83745" y="153400"/>
                  </a:lnTo>
                  <a:lnTo>
                    <a:pt x="83729" y="153061"/>
                  </a:lnTo>
                  <a:lnTo>
                    <a:pt x="83721" y="152738"/>
                  </a:lnTo>
                  <a:lnTo>
                    <a:pt x="83785" y="152375"/>
                  </a:lnTo>
                  <a:lnTo>
                    <a:pt x="83729" y="152061"/>
                  </a:lnTo>
                  <a:lnTo>
                    <a:pt x="83658" y="151842"/>
                  </a:lnTo>
                  <a:lnTo>
                    <a:pt x="83353" y="151036"/>
                  </a:lnTo>
                  <a:lnTo>
                    <a:pt x="83131" y="150398"/>
                  </a:lnTo>
                  <a:lnTo>
                    <a:pt x="82921" y="149169"/>
                  </a:lnTo>
                  <a:lnTo>
                    <a:pt x="83476" y="148344"/>
                  </a:lnTo>
                  <a:lnTo>
                    <a:pt x="83244" y="148014"/>
                  </a:lnTo>
                  <a:lnTo>
                    <a:pt x="82803" y="148215"/>
                  </a:lnTo>
                  <a:lnTo>
                    <a:pt x="82269" y="148382"/>
                  </a:lnTo>
                  <a:lnTo>
                    <a:pt x="81813" y="148659"/>
                  </a:lnTo>
                  <a:lnTo>
                    <a:pt x="81171" y="149016"/>
                  </a:lnTo>
                  <a:lnTo>
                    <a:pt x="80614" y="148725"/>
                  </a:lnTo>
                  <a:lnTo>
                    <a:pt x="80151" y="148635"/>
                  </a:lnTo>
                  <a:lnTo>
                    <a:pt x="79572" y="148768"/>
                  </a:lnTo>
                  <a:lnTo>
                    <a:pt x="79058" y="148835"/>
                  </a:lnTo>
                  <a:lnTo>
                    <a:pt x="78436" y="148701"/>
                  </a:lnTo>
                  <a:lnTo>
                    <a:pt x="77949" y="148678"/>
                  </a:lnTo>
                  <a:lnTo>
                    <a:pt x="77668" y="148682"/>
                  </a:lnTo>
                  <a:lnTo>
                    <a:pt x="77419" y="148659"/>
                  </a:lnTo>
                  <a:lnTo>
                    <a:pt x="77023" y="148596"/>
                  </a:lnTo>
                  <a:lnTo>
                    <a:pt x="76873" y="148554"/>
                  </a:lnTo>
                  <a:lnTo>
                    <a:pt x="76401" y="148334"/>
                  </a:lnTo>
                  <a:lnTo>
                    <a:pt x="76160" y="148196"/>
                  </a:lnTo>
                  <a:lnTo>
                    <a:pt x="75831" y="148034"/>
                  </a:lnTo>
                  <a:lnTo>
                    <a:pt x="75333" y="147839"/>
                  </a:lnTo>
                  <a:lnTo>
                    <a:pt x="75092" y="147725"/>
                  </a:lnTo>
                  <a:lnTo>
                    <a:pt x="74834" y="147572"/>
                  </a:lnTo>
                  <a:lnTo>
                    <a:pt x="74597" y="147420"/>
                  </a:lnTo>
                  <a:lnTo>
                    <a:pt x="74339" y="147219"/>
                  </a:lnTo>
                  <a:lnTo>
                    <a:pt x="74188" y="147086"/>
                  </a:lnTo>
                  <a:lnTo>
                    <a:pt x="73936" y="146833"/>
                  </a:lnTo>
                  <a:lnTo>
                    <a:pt x="73631" y="146462"/>
                  </a:lnTo>
                  <a:lnTo>
                    <a:pt x="73449" y="146152"/>
                  </a:lnTo>
                  <a:lnTo>
                    <a:pt x="73397" y="145957"/>
                  </a:lnTo>
                  <a:lnTo>
                    <a:pt x="73353" y="145738"/>
                  </a:lnTo>
                  <a:lnTo>
                    <a:pt x="73333" y="145523"/>
                  </a:lnTo>
                  <a:lnTo>
                    <a:pt x="73250" y="145156"/>
                  </a:lnTo>
                  <a:lnTo>
                    <a:pt x="73208" y="144722"/>
                  </a:lnTo>
                  <a:lnTo>
                    <a:pt x="73163" y="144389"/>
                  </a:lnTo>
                  <a:lnTo>
                    <a:pt x="73148" y="144117"/>
                  </a:lnTo>
                  <a:lnTo>
                    <a:pt x="73097" y="143650"/>
                  </a:lnTo>
                  <a:lnTo>
                    <a:pt x="73065" y="143450"/>
                  </a:lnTo>
                  <a:lnTo>
                    <a:pt x="73032" y="143283"/>
                  </a:lnTo>
                  <a:lnTo>
                    <a:pt x="72945" y="142885"/>
                  </a:lnTo>
                  <a:lnTo>
                    <a:pt x="72938" y="142721"/>
                  </a:lnTo>
                  <a:lnTo>
                    <a:pt x="72926" y="142578"/>
                  </a:lnTo>
                  <a:lnTo>
                    <a:pt x="72894" y="142421"/>
                  </a:lnTo>
                  <a:lnTo>
                    <a:pt x="72894" y="142264"/>
                  </a:lnTo>
                  <a:lnTo>
                    <a:pt x="72938" y="141863"/>
                  </a:lnTo>
                  <a:lnTo>
                    <a:pt x="72970" y="141644"/>
                  </a:lnTo>
                  <a:lnTo>
                    <a:pt x="73017" y="141382"/>
                  </a:lnTo>
                  <a:lnTo>
                    <a:pt x="73048" y="141248"/>
                  </a:lnTo>
                  <a:lnTo>
                    <a:pt x="73152" y="140763"/>
                  </a:lnTo>
                  <a:lnTo>
                    <a:pt x="73203" y="140596"/>
                  </a:lnTo>
                  <a:lnTo>
                    <a:pt x="73097" y="140086"/>
                  </a:lnTo>
                  <a:lnTo>
                    <a:pt x="72867" y="139680"/>
                  </a:lnTo>
                  <a:lnTo>
                    <a:pt x="72625" y="139538"/>
                  </a:lnTo>
                  <a:lnTo>
                    <a:pt x="72427" y="139461"/>
                  </a:lnTo>
                  <a:lnTo>
                    <a:pt x="71983" y="139319"/>
                  </a:lnTo>
                  <a:lnTo>
                    <a:pt x="71711" y="139185"/>
                  </a:lnTo>
                  <a:lnTo>
                    <a:pt x="71429" y="139032"/>
                  </a:lnTo>
                  <a:lnTo>
                    <a:pt x="71231" y="138928"/>
                  </a:lnTo>
                  <a:lnTo>
                    <a:pt x="70821" y="138694"/>
                  </a:lnTo>
                  <a:lnTo>
                    <a:pt x="70547" y="138528"/>
                  </a:lnTo>
                  <a:lnTo>
                    <a:pt x="70286" y="138389"/>
                  </a:lnTo>
                  <a:lnTo>
                    <a:pt x="70120" y="138275"/>
                  </a:lnTo>
                  <a:lnTo>
                    <a:pt x="69663" y="137970"/>
                  </a:lnTo>
                  <a:lnTo>
                    <a:pt x="69272" y="137756"/>
                  </a:lnTo>
                  <a:lnTo>
                    <a:pt x="69177" y="137598"/>
                  </a:lnTo>
                  <a:lnTo>
                    <a:pt x="69039" y="137355"/>
                  </a:lnTo>
                  <a:lnTo>
                    <a:pt x="68919" y="137203"/>
                  </a:lnTo>
                  <a:lnTo>
                    <a:pt x="68808" y="137031"/>
                  </a:lnTo>
                  <a:lnTo>
                    <a:pt x="68572" y="136707"/>
                  </a:lnTo>
                  <a:lnTo>
                    <a:pt x="68449" y="136564"/>
                  </a:lnTo>
                  <a:lnTo>
                    <a:pt x="68243" y="136278"/>
                  </a:lnTo>
                  <a:lnTo>
                    <a:pt x="67982" y="135921"/>
                  </a:lnTo>
                  <a:lnTo>
                    <a:pt x="67871" y="135754"/>
                  </a:lnTo>
                  <a:lnTo>
                    <a:pt x="67799" y="135611"/>
                  </a:lnTo>
                  <a:lnTo>
                    <a:pt x="67621" y="135368"/>
                  </a:lnTo>
                  <a:lnTo>
                    <a:pt x="67494" y="135149"/>
                  </a:lnTo>
                  <a:lnTo>
                    <a:pt x="67494" y="134806"/>
                  </a:lnTo>
                  <a:lnTo>
                    <a:pt x="67419" y="134496"/>
                  </a:lnTo>
                  <a:lnTo>
                    <a:pt x="67356" y="134296"/>
                  </a:lnTo>
                  <a:lnTo>
                    <a:pt x="67222" y="133953"/>
                  </a:lnTo>
                  <a:lnTo>
                    <a:pt x="67115" y="133638"/>
                  </a:lnTo>
                  <a:lnTo>
                    <a:pt x="67058" y="133507"/>
                  </a:lnTo>
                  <a:lnTo>
                    <a:pt x="66817" y="133195"/>
                  </a:lnTo>
                  <a:lnTo>
                    <a:pt x="65927" y="132371"/>
                  </a:lnTo>
                  <a:lnTo>
                    <a:pt x="65702" y="131975"/>
                  </a:lnTo>
                  <a:lnTo>
                    <a:pt x="65548" y="131861"/>
                  </a:lnTo>
                  <a:lnTo>
                    <a:pt x="65286" y="131637"/>
                  </a:lnTo>
                  <a:lnTo>
                    <a:pt x="65000" y="131308"/>
                  </a:lnTo>
                  <a:lnTo>
                    <a:pt x="64933" y="131156"/>
                  </a:lnTo>
                  <a:lnTo>
                    <a:pt x="64621" y="130636"/>
                  </a:lnTo>
                  <a:lnTo>
                    <a:pt x="64546" y="130508"/>
                  </a:lnTo>
                  <a:lnTo>
                    <a:pt x="64439" y="130269"/>
                  </a:lnTo>
                  <a:lnTo>
                    <a:pt x="64383" y="130059"/>
                  </a:lnTo>
                  <a:lnTo>
                    <a:pt x="64141" y="129664"/>
                  </a:lnTo>
                  <a:lnTo>
                    <a:pt x="63900" y="129354"/>
                  </a:lnTo>
                  <a:lnTo>
                    <a:pt x="63639" y="129059"/>
                  </a:lnTo>
                  <a:lnTo>
                    <a:pt x="63021" y="128449"/>
                  </a:lnTo>
                  <a:lnTo>
                    <a:pt x="62558" y="128001"/>
                  </a:lnTo>
                  <a:lnTo>
                    <a:pt x="62324" y="127786"/>
                  </a:lnTo>
                  <a:lnTo>
                    <a:pt x="62083" y="127577"/>
                  </a:lnTo>
                  <a:lnTo>
                    <a:pt x="61517" y="127157"/>
                  </a:lnTo>
                  <a:lnTo>
                    <a:pt x="60919" y="126786"/>
                  </a:lnTo>
                  <a:lnTo>
                    <a:pt x="59692" y="126109"/>
                  </a:lnTo>
                  <a:lnTo>
                    <a:pt x="59090" y="125747"/>
                  </a:lnTo>
                  <a:lnTo>
                    <a:pt x="58481" y="125323"/>
                  </a:lnTo>
                  <a:lnTo>
                    <a:pt x="57278" y="124432"/>
                  </a:lnTo>
                  <a:lnTo>
                    <a:pt x="56668" y="124022"/>
                  </a:lnTo>
                  <a:lnTo>
                    <a:pt x="56035" y="123669"/>
                  </a:lnTo>
                  <a:lnTo>
                    <a:pt x="55501" y="123441"/>
                  </a:lnTo>
                  <a:lnTo>
                    <a:pt x="55365" y="123378"/>
                  </a:lnTo>
                  <a:lnTo>
                    <a:pt x="54851" y="123136"/>
                  </a:lnTo>
                  <a:lnTo>
                    <a:pt x="54593" y="123002"/>
                  </a:lnTo>
                  <a:lnTo>
                    <a:pt x="54341" y="122868"/>
                  </a:lnTo>
                  <a:lnTo>
                    <a:pt x="54091" y="122721"/>
                  </a:lnTo>
                  <a:lnTo>
                    <a:pt x="53813" y="122545"/>
                  </a:lnTo>
                  <a:lnTo>
                    <a:pt x="53544" y="122354"/>
                  </a:lnTo>
                  <a:lnTo>
                    <a:pt x="53279" y="122154"/>
                  </a:lnTo>
                  <a:lnTo>
                    <a:pt x="52753" y="121744"/>
                  </a:lnTo>
                  <a:lnTo>
                    <a:pt x="52281" y="121377"/>
                  </a:lnTo>
                  <a:lnTo>
                    <a:pt x="52012" y="121158"/>
                  </a:lnTo>
                  <a:lnTo>
                    <a:pt x="51867" y="121024"/>
                  </a:lnTo>
                  <a:lnTo>
                    <a:pt x="51720" y="120896"/>
                  </a:lnTo>
                  <a:lnTo>
                    <a:pt x="51569" y="120767"/>
                  </a:lnTo>
                  <a:lnTo>
                    <a:pt x="51288" y="120558"/>
                  </a:lnTo>
                  <a:lnTo>
                    <a:pt x="50896" y="120300"/>
                  </a:lnTo>
                  <a:lnTo>
                    <a:pt x="50765" y="120209"/>
                  </a:lnTo>
                  <a:lnTo>
                    <a:pt x="50528" y="120024"/>
                  </a:lnTo>
                  <a:lnTo>
                    <a:pt x="49836" y="119414"/>
                  </a:lnTo>
                  <a:lnTo>
                    <a:pt x="49589" y="119233"/>
                  </a:lnTo>
                  <a:lnTo>
                    <a:pt x="49364" y="119094"/>
                  </a:lnTo>
                  <a:lnTo>
                    <a:pt x="49126" y="118966"/>
                  </a:lnTo>
                  <a:lnTo>
                    <a:pt x="48651" y="118728"/>
                  </a:lnTo>
                  <a:lnTo>
                    <a:pt x="48413" y="118599"/>
                  </a:lnTo>
                  <a:lnTo>
                    <a:pt x="47665" y="118161"/>
                  </a:lnTo>
                  <a:lnTo>
                    <a:pt x="47523" y="118080"/>
                  </a:lnTo>
                  <a:lnTo>
                    <a:pt x="47235" y="117927"/>
                  </a:lnTo>
                  <a:lnTo>
                    <a:pt x="47092" y="117841"/>
                  </a:lnTo>
                  <a:lnTo>
                    <a:pt x="46767" y="117588"/>
                  </a:lnTo>
                  <a:lnTo>
                    <a:pt x="46490" y="117331"/>
                  </a:lnTo>
                  <a:lnTo>
                    <a:pt x="46130" y="117007"/>
                  </a:lnTo>
                  <a:lnTo>
                    <a:pt x="45721" y="116550"/>
                  </a:lnTo>
                  <a:lnTo>
                    <a:pt x="45619" y="116416"/>
                  </a:lnTo>
                  <a:lnTo>
                    <a:pt x="45405" y="116130"/>
                  </a:lnTo>
                  <a:lnTo>
                    <a:pt x="45298" y="115978"/>
                  </a:lnTo>
                  <a:lnTo>
                    <a:pt x="45191" y="115816"/>
                  </a:lnTo>
                  <a:lnTo>
                    <a:pt x="45097" y="115654"/>
                  </a:lnTo>
                  <a:lnTo>
                    <a:pt x="45013" y="115482"/>
                  </a:lnTo>
                  <a:lnTo>
                    <a:pt x="44906" y="115215"/>
                  </a:lnTo>
                  <a:lnTo>
                    <a:pt x="44824" y="114939"/>
                  </a:lnTo>
                  <a:lnTo>
                    <a:pt x="44759" y="114672"/>
                  </a:lnTo>
                  <a:lnTo>
                    <a:pt x="44701" y="114291"/>
                  </a:lnTo>
                  <a:lnTo>
                    <a:pt x="44672" y="114034"/>
                  </a:lnTo>
                  <a:lnTo>
                    <a:pt x="44657" y="113771"/>
                  </a:lnTo>
                  <a:lnTo>
                    <a:pt x="44630" y="113166"/>
                  </a:lnTo>
                  <a:lnTo>
                    <a:pt x="44621" y="112823"/>
                  </a:lnTo>
                  <a:lnTo>
                    <a:pt x="44625" y="112652"/>
                  </a:lnTo>
                  <a:lnTo>
                    <a:pt x="44641" y="112437"/>
                  </a:lnTo>
                  <a:lnTo>
                    <a:pt x="44661" y="112218"/>
                  </a:lnTo>
                  <a:lnTo>
                    <a:pt x="44688" y="112004"/>
                  </a:lnTo>
                  <a:lnTo>
                    <a:pt x="44724" y="111789"/>
                  </a:lnTo>
                  <a:lnTo>
                    <a:pt x="44795" y="111460"/>
                  </a:lnTo>
                  <a:lnTo>
                    <a:pt x="45053" y="110750"/>
                  </a:lnTo>
                  <a:lnTo>
                    <a:pt x="45145" y="110604"/>
                  </a:lnTo>
                  <a:lnTo>
                    <a:pt x="45235" y="110331"/>
                  </a:lnTo>
                  <a:lnTo>
                    <a:pt x="45362" y="109988"/>
                  </a:lnTo>
                  <a:lnTo>
                    <a:pt x="45556" y="109435"/>
                  </a:lnTo>
                  <a:lnTo>
                    <a:pt x="45635" y="109254"/>
                  </a:lnTo>
                  <a:lnTo>
                    <a:pt x="45908" y="108844"/>
                  </a:lnTo>
                  <a:lnTo>
                    <a:pt x="46209" y="108492"/>
                  </a:lnTo>
                  <a:lnTo>
                    <a:pt x="46395" y="108244"/>
                  </a:lnTo>
                  <a:lnTo>
                    <a:pt x="46573" y="107991"/>
                  </a:lnTo>
                  <a:lnTo>
                    <a:pt x="46921" y="107481"/>
                  </a:lnTo>
                  <a:lnTo>
                    <a:pt x="47222" y="107062"/>
                  </a:lnTo>
                  <a:lnTo>
                    <a:pt x="47587" y="106571"/>
                  </a:lnTo>
                  <a:lnTo>
                    <a:pt x="47816" y="106281"/>
                  </a:lnTo>
                  <a:lnTo>
                    <a:pt x="48141" y="105914"/>
                  </a:lnTo>
                  <a:lnTo>
                    <a:pt x="48398" y="105623"/>
                  </a:lnTo>
                  <a:lnTo>
                    <a:pt x="48549" y="105461"/>
                  </a:lnTo>
                  <a:lnTo>
                    <a:pt x="49107" y="104856"/>
                  </a:lnTo>
                  <a:lnTo>
                    <a:pt x="49724" y="104003"/>
                  </a:lnTo>
                  <a:lnTo>
                    <a:pt x="49875" y="103788"/>
                  </a:lnTo>
                  <a:lnTo>
                    <a:pt x="50009" y="103583"/>
                  </a:lnTo>
                  <a:lnTo>
                    <a:pt x="50401" y="102950"/>
                  </a:lnTo>
                  <a:lnTo>
                    <a:pt x="50702" y="102511"/>
                  </a:lnTo>
                  <a:lnTo>
                    <a:pt x="50872" y="102278"/>
                  </a:lnTo>
                  <a:lnTo>
                    <a:pt x="51046" y="102049"/>
                  </a:lnTo>
                  <a:lnTo>
                    <a:pt x="51225" y="101825"/>
                  </a:lnTo>
                  <a:lnTo>
                    <a:pt x="51585" y="101391"/>
                  </a:lnTo>
                  <a:lnTo>
                    <a:pt x="51961" y="100972"/>
                  </a:lnTo>
                  <a:lnTo>
                    <a:pt x="52151" y="100767"/>
                  </a:lnTo>
                  <a:lnTo>
                    <a:pt x="52571" y="100333"/>
                  </a:lnTo>
                  <a:lnTo>
                    <a:pt x="53259" y="99657"/>
                  </a:lnTo>
                  <a:lnTo>
                    <a:pt x="53988" y="98923"/>
                  </a:lnTo>
                  <a:lnTo>
                    <a:pt x="54146" y="98747"/>
                  </a:lnTo>
                  <a:lnTo>
                    <a:pt x="54297" y="98561"/>
                  </a:lnTo>
                  <a:lnTo>
                    <a:pt x="54439" y="98365"/>
                  </a:lnTo>
                  <a:lnTo>
                    <a:pt x="54566" y="98156"/>
                  </a:lnTo>
                  <a:lnTo>
                    <a:pt x="54807" y="97727"/>
                  </a:lnTo>
                  <a:lnTo>
                    <a:pt x="54938" y="97517"/>
                  </a:lnTo>
                  <a:lnTo>
                    <a:pt x="55255" y="97055"/>
                  </a:lnTo>
                  <a:lnTo>
                    <a:pt x="55892" y="96192"/>
                  </a:lnTo>
                  <a:lnTo>
                    <a:pt x="56177" y="95835"/>
                  </a:lnTo>
                  <a:lnTo>
                    <a:pt x="56315" y="95649"/>
                  </a:lnTo>
                  <a:lnTo>
                    <a:pt x="56442" y="95458"/>
                  </a:lnTo>
                  <a:lnTo>
                    <a:pt x="56561" y="95249"/>
                  </a:lnTo>
                  <a:lnTo>
                    <a:pt x="56672" y="95030"/>
                  </a:lnTo>
                  <a:lnTo>
                    <a:pt x="56995" y="94259"/>
                  </a:lnTo>
                  <a:lnTo>
                    <a:pt x="57127" y="93972"/>
                  </a:lnTo>
                  <a:lnTo>
                    <a:pt x="57328" y="93487"/>
                  </a:lnTo>
                  <a:lnTo>
                    <a:pt x="57390" y="93344"/>
                  </a:lnTo>
                  <a:lnTo>
                    <a:pt x="57470" y="93115"/>
                  </a:lnTo>
                  <a:lnTo>
                    <a:pt x="57565" y="92872"/>
                  </a:lnTo>
                  <a:lnTo>
                    <a:pt x="57685" y="92718"/>
                  </a:lnTo>
                  <a:lnTo>
                    <a:pt x="57883" y="92170"/>
                  </a:lnTo>
                  <a:lnTo>
                    <a:pt x="58192" y="91370"/>
                  </a:lnTo>
                  <a:lnTo>
                    <a:pt x="58406" y="90865"/>
                  </a:lnTo>
                  <a:lnTo>
                    <a:pt x="58612" y="90355"/>
                  </a:lnTo>
                  <a:lnTo>
                    <a:pt x="58710" y="90088"/>
                  </a:lnTo>
                  <a:lnTo>
                    <a:pt x="58892" y="89545"/>
                  </a:lnTo>
                  <a:lnTo>
                    <a:pt x="58987" y="89278"/>
                  </a:lnTo>
                  <a:lnTo>
                    <a:pt x="59079" y="89006"/>
                  </a:lnTo>
                  <a:lnTo>
                    <a:pt x="59348" y="88268"/>
                  </a:lnTo>
                  <a:lnTo>
                    <a:pt x="59498" y="87891"/>
                  </a:lnTo>
                  <a:lnTo>
                    <a:pt x="59664" y="87500"/>
                  </a:lnTo>
                  <a:lnTo>
                    <a:pt x="59752" y="87310"/>
                  </a:lnTo>
                  <a:lnTo>
                    <a:pt x="59997" y="86720"/>
                  </a:lnTo>
                  <a:lnTo>
                    <a:pt x="59977" y="86295"/>
                  </a:lnTo>
                  <a:lnTo>
                    <a:pt x="59970" y="86166"/>
                  </a:lnTo>
                  <a:lnTo>
                    <a:pt x="60001" y="85770"/>
                  </a:lnTo>
                  <a:lnTo>
                    <a:pt x="59997" y="85623"/>
                  </a:lnTo>
                  <a:lnTo>
                    <a:pt x="59957" y="85366"/>
                  </a:lnTo>
                  <a:lnTo>
                    <a:pt x="59934" y="85061"/>
                  </a:lnTo>
                  <a:lnTo>
                    <a:pt x="59894" y="84651"/>
                  </a:lnTo>
                  <a:lnTo>
                    <a:pt x="59894" y="84212"/>
                  </a:lnTo>
                  <a:lnTo>
                    <a:pt x="59965" y="83698"/>
                  </a:lnTo>
                  <a:lnTo>
                    <a:pt x="59977" y="83388"/>
                  </a:lnTo>
                  <a:lnTo>
                    <a:pt x="59981" y="83016"/>
                  </a:lnTo>
                  <a:lnTo>
                    <a:pt x="60088" y="82459"/>
                  </a:lnTo>
                  <a:lnTo>
                    <a:pt x="60198" y="81975"/>
                  </a:lnTo>
                  <a:lnTo>
                    <a:pt x="59902" y="81653"/>
                  </a:lnTo>
                  <a:lnTo>
                    <a:pt x="58524" y="80052"/>
                  </a:lnTo>
                  <a:lnTo>
                    <a:pt x="58370" y="79957"/>
                  </a:lnTo>
                  <a:lnTo>
                    <a:pt x="58220" y="79857"/>
                  </a:lnTo>
                  <a:lnTo>
                    <a:pt x="58073" y="79742"/>
                  </a:lnTo>
                  <a:lnTo>
                    <a:pt x="57935" y="79628"/>
                  </a:lnTo>
                  <a:lnTo>
                    <a:pt x="57800" y="79504"/>
                  </a:lnTo>
                  <a:lnTo>
                    <a:pt x="57661" y="79356"/>
                  </a:lnTo>
                  <a:lnTo>
                    <a:pt x="57531" y="79194"/>
                  </a:lnTo>
                  <a:lnTo>
                    <a:pt x="57167" y="78689"/>
                  </a:lnTo>
                  <a:lnTo>
                    <a:pt x="56905" y="78351"/>
                  </a:lnTo>
                  <a:lnTo>
                    <a:pt x="56652" y="78013"/>
                  </a:lnTo>
                  <a:lnTo>
                    <a:pt x="56284" y="77474"/>
                  </a:lnTo>
                  <a:lnTo>
                    <a:pt x="56209" y="77346"/>
                  </a:lnTo>
                  <a:lnTo>
                    <a:pt x="56145" y="77212"/>
                  </a:lnTo>
                  <a:lnTo>
                    <a:pt x="56070" y="77017"/>
                  </a:lnTo>
                  <a:lnTo>
                    <a:pt x="56019" y="76812"/>
                  </a:lnTo>
                  <a:lnTo>
                    <a:pt x="55935" y="76392"/>
                  </a:lnTo>
                  <a:lnTo>
                    <a:pt x="55884" y="76187"/>
                  </a:lnTo>
                  <a:lnTo>
                    <a:pt x="55745" y="75811"/>
                  </a:lnTo>
                  <a:lnTo>
                    <a:pt x="55737" y="75249"/>
                  </a:lnTo>
                  <a:lnTo>
                    <a:pt x="55595" y="75006"/>
                  </a:lnTo>
                  <a:lnTo>
                    <a:pt x="55571" y="74863"/>
                  </a:lnTo>
                  <a:lnTo>
                    <a:pt x="55571" y="74715"/>
                  </a:lnTo>
                  <a:lnTo>
                    <a:pt x="55686" y="73905"/>
                  </a:lnTo>
                  <a:lnTo>
                    <a:pt x="55737" y="73671"/>
                  </a:lnTo>
                  <a:lnTo>
                    <a:pt x="55821" y="73381"/>
                  </a:lnTo>
                  <a:lnTo>
                    <a:pt x="55872" y="73238"/>
                  </a:lnTo>
                  <a:lnTo>
                    <a:pt x="55931" y="73100"/>
                  </a:lnTo>
                  <a:lnTo>
                    <a:pt x="56573" y="72247"/>
                  </a:lnTo>
                  <a:lnTo>
                    <a:pt x="56905" y="71985"/>
                  </a:lnTo>
                  <a:lnTo>
                    <a:pt x="57044" y="71908"/>
                  </a:lnTo>
                  <a:lnTo>
                    <a:pt x="57483" y="71708"/>
                  </a:lnTo>
                  <a:lnTo>
                    <a:pt x="57618" y="71627"/>
                  </a:lnTo>
                  <a:lnTo>
                    <a:pt x="57752" y="71527"/>
                  </a:lnTo>
                  <a:lnTo>
                    <a:pt x="58117" y="71170"/>
                  </a:lnTo>
                  <a:lnTo>
                    <a:pt x="58224" y="71036"/>
                  </a:lnTo>
                  <a:lnTo>
                    <a:pt x="58398" y="70831"/>
                  </a:lnTo>
                  <a:lnTo>
                    <a:pt x="58904" y="70278"/>
                  </a:lnTo>
                  <a:lnTo>
                    <a:pt x="59162" y="70007"/>
                  </a:lnTo>
                  <a:lnTo>
                    <a:pt x="59423" y="69740"/>
                  </a:lnTo>
                  <a:lnTo>
                    <a:pt x="59661" y="69511"/>
                  </a:lnTo>
                  <a:lnTo>
                    <a:pt x="60385" y="68844"/>
                  </a:lnTo>
                  <a:lnTo>
                    <a:pt x="60615" y="68611"/>
                  </a:lnTo>
                  <a:lnTo>
                    <a:pt x="60820" y="68387"/>
                  </a:lnTo>
                  <a:lnTo>
                    <a:pt x="61212" y="67920"/>
                  </a:lnTo>
                  <a:lnTo>
                    <a:pt x="61406" y="67681"/>
                  </a:lnTo>
                  <a:lnTo>
                    <a:pt x="61786" y="67200"/>
                  </a:lnTo>
                  <a:lnTo>
                    <a:pt x="62023" y="66889"/>
                  </a:lnTo>
                  <a:lnTo>
                    <a:pt x="62162" y="66700"/>
                  </a:lnTo>
                  <a:lnTo>
                    <a:pt x="62542" y="66204"/>
                  </a:lnTo>
                  <a:lnTo>
                    <a:pt x="63421" y="65137"/>
                  </a:lnTo>
                  <a:lnTo>
                    <a:pt x="63631" y="64860"/>
                  </a:lnTo>
                  <a:lnTo>
                    <a:pt x="63869" y="64517"/>
                  </a:lnTo>
                  <a:lnTo>
                    <a:pt x="64094" y="64160"/>
                  </a:lnTo>
                  <a:lnTo>
                    <a:pt x="64538" y="63440"/>
                  </a:lnTo>
                  <a:lnTo>
                    <a:pt x="64763" y="63088"/>
                  </a:lnTo>
                  <a:lnTo>
                    <a:pt x="64993" y="62754"/>
                  </a:lnTo>
                  <a:lnTo>
                    <a:pt x="65472" y="62092"/>
                  </a:lnTo>
                  <a:lnTo>
                    <a:pt x="65705" y="61758"/>
                  </a:lnTo>
                  <a:lnTo>
                    <a:pt x="65931" y="61420"/>
                  </a:lnTo>
                  <a:lnTo>
                    <a:pt x="66097" y="61148"/>
                  </a:lnTo>
                  <a:lnTo>
                    <a:pt x="66418" y="60595"/>
                  </a:lnTo>
                  <a:lnTo>
                    <a:pt x="66944" y="59666"/>
                  </a:lnTo>
                  <a:lnTo>
                    <a:pt x="67146" y="59290"/>
                  </a:lnTo>
                  <a:lnTo>
                    <a:pt x="67352" y="58918"/>
                  </a:lnTo>
                  <a:lnTo>
                    <a:pt x="67566" y="58546"/>
                  </a:lnTo>
                  <a:lnTo>
                    <a:pt x="67796" y="58189"/>
                  </a:lnTo>
                  <a:lnTo>
                    <a:pt x="68021" y="57874"/>
                  </a:lnTo>
                  <a:lnTo>
                    <a:pt x="68263" y="57574"/>
                  </a:lnTo>
                  <a:lnTo>
                    <a:pt x="68757" y="56974"/>
                  </a:lnTo>
                  <a:lnTo>
                    <a:pt x="69280" y="56297"/>
                  </a:lnTo>
                  <a:lnTo>
                    <a:pt x="69834" y="55549"/>
                  </a:lnTo>
                  <a:lnTo>
                    <a:pt x="70381" y="54791"/>
                  </a:lnTo>
                  <a:lnTo>
                    <a:pt x="71002" y="53814"/>
                  </a:lnTo>
                  <a:lnTo>
                    <a:pt x="71853" y="52451"/>
                  </a:lnTo>
                  <a:lnTo>
                    <a:pt x="72293" y="51741"/>
                  </a:lnTo>
                  <a:lnTo>
                    <a:pt x="72966" y="50622"/>
                  </a:lnTo>
                  <a:lnTo>
                    <a:pt x="73195" y="50236"/>
                  </a:lnTo>
                  <a:lnTo>
                    <a:pt x="73643" y="49468"/>
                  </a:lnTo>
                  <a:lnTo>
                    <a:pt x="74925" y="47229"/>
                  </a:lnTo>
                  <a:lnTo>
                    <a:pt x="75353" y="46528"/>
                  </a:lnTo>
                  <a:lnTo>
                    <a:pt x="75491" y="46295"/>
                  </a:lnTo>
                  <a:lnTo>
                    <a:pt x="75622" y="46056"/>
                  </a:lnTo>
                  <a:lnTo>
                    <a:pt x="75784" y="45728"/>
                  </a:lnTo>
                  <a:lnTo>
                    <a:pt x="75931" y="45394"/>
                  </a:lnTo>
                  <a:lnTo>
                    <a:pt x="76212" y="44717"/>
                  </a:lnTo>
                  <a:lnTo>
                    <a:pt x="76362" y="44384"/>
                  </a:lnTo>
                  <a:lnTo>
                    <a:pt x="76608" y="43869"/>
                  </a:lnTo>
                  <a:lnTo>
                    <a:pt x="76988" y="43102"/>
                  </a:lnTo>
                  <a:lnTo>
                    <a:pt x="77728" y="41634"/>
                  </a:lnTo>
                  <a:lnTo>
                    <a:pt x="78864" y="39437"/>
                  </a:lnTo>
                  <a:lnTo>
                    <a:pt x="79022" y="39099"/>
                  </a:lnTo>
                  <a:lnTo>
                    <a:pt x="79165" y="38751"/>
                  </a:lnTo>
                  <a:lnTo>
                    <a:pt x="79319" y="38408"/>
                  </a:lnTo>
                  <a:lnTo>
                    <a:pt x="79493" y="38084"/>
                  </a:lnTo>
                  <a:lnTo>
                    <a:pt x="79854" y="37655"/>
                  </a:lnTo>
                  <a:lnTo>
                    <a:pt x="80087" y="37455"/>
                  </a:lnTo>
                  <a:lnTo>
                    <a:pt x="80586" y="35825"/>
                  </a:lnTo>
                  <a:lnTo>
                    <a:pt x="81081" y="34534"/>
                  </a:lnTo>
                  <a:lnTo>
                    <a:pt x="81500" y="33724"/>
                  </a:lnTo>
                  <a:lnTo>
                    <a:pt x="81774" y="33319"/>
                  </a:lnTo>
                  <a:lnTo>
                    <a:pt x="81987" y="32842"/>
                  </a:lnTo>
                  <a:lnTo>
                    <a:pt x="82261" y="32504"/>
                  </a:lnTo>
                  <a:lnTo>
                    <a:pt x="82451" y="32027"/>
                  </a:lnTo>
                  <a:lnTo>
                    <a:pt x="82684" y="31479"/>
                  </a:lnTo>
                  <a:lnTo>
                    <a:pt x="82787" y="31255"/>
                  </a:lnTo>
                  <a:lnTo>
                    <a:pt x="82894" y="31036"/>
                  </a:lnTo>
                  <a:lnTo>
                    <a:pt x="83096" y="30583"/>
                  </a:lnTo>
                  <a:lnTo>
                    <a:pt x="83262" y="30154"/>
                  </a:lnTo>
                  <a:lnTo>
                    <a:pt x="83420" y="29721"/>
                  </a:lnTo>
                  <a:lnTo>
                    <a:pt x="83567" y="29282"/>
                  </a:lnTo>
                  <a:lnTo>
                    <a:pt x="83705" y="28839"/>
                  </a:lnTo>
                  <a:lnTo>
                    <a:pt x="83836" y="28396"/>
                  </a:lnTo>
                  <a:lnTo>
                    <a:pt x="83951" y="27962"/>
                  </a:lnTo>
                  <a:lnTo>
                    <a:pt x="84153" y="27086"/>
                  </a:lnTo>
                  <a:lnTo>
                    <a:pt x="84248" y="26523"/>
                  </a:lnTo>
                  <a:lnTo>
                    <a:pt x="84398" y="25685"/>
                  </a:lnTo>
                  <a:lnTo>
                    <a:pt x="84513" y="25113"/>
                  </a:lnTo>
                  <a:lnTo>
                    <a:pt x="84576" y="24832"/>
                  </a:lnTo>
                  <a:lnTo>
                    <a:pt x="84628" y="24541"/>
                  </a:lnTo>
                  <a:lnTo>
                    <a:pt x="84671" y="24255"/>
                  </a:lnTo>
                  <a:lnTo>
                    <a:pt x="84691" y="23998"/>
                  </a:lnTo>
                  <a:lnTo>
                    <a:pt x="84707" y="23740"/>
                  </a:lnTo>
                  <a:lnTo>
                    <a:pt x="84735" y="22649"/>
                  </a:lnTo>
                  <a:lnTo>
                    <a:pt x="84747" y="22335"/>
                  </a:lnTo>
                  <a:lnTo>
                    <a:pt x="84755" y="21701"/>
                  </a:lnTo>
                  <a:lnTo>
                    <a:pt x="84747" y="21158"/>
                  </a:lnTo>
                  <a:lnTo>
                    <a:pt x="84739" y="20929"/>
                  </a:lnTo>
                  <a:lnTo>
                    <a:pt x="84715" y="20467"/>
                  </a:lnTo>
                  <a:lnTo>
                    <a:pt x="84699" y="20238"/>
                  </a:lnTo>
                  <a:lnTo>
                    <a:pt x="84640" y="19604"/>
                  </a:lnTo>
                  <a:lnTo>
                    <a:pt x="84560" y="18970"/>
                  </a:lnTo>
                  <a:lnTo>
                    <a:pt x="84454" y="18332"/>
                  </a:lnTo>
                  <a:lnTo>
                    <a:pt x="84390" y="18008"/>
                  </a:lnTo>
                  <a:lnTo>
                    <a:pt x="84355" y="17846"/>
                  </a:lnTo>
                  <a:lnTo>
                    <a:pt x="84113" y="17226"/>
                  </a:lnTo>
                  <a:lnTo>
                    <a:pt x="83983" y="16926"/>
                  </a:lnTo>
                  <a:lnTo>
                    <a:pt x="83840" y="16626"/>
                  </a:lnTo>
                  <a:lnTo>
                    <a:pt x="83674" y="16345"/>
                  </a:lnTo>
                  <a:lnTo>
                    <a:pt x="83488" y="16059"/>
                  </a:lnTo>
                  <a:lnTo>
                    <a:pt x="83286" y="15782"/>
                  </a:lnTo>
                  <a:lnTo>
                    <a:pt x="83064" y="15515"/>
                  </a:lnTo>
                  <a:lnTo>
                    <a:pt x="82827" y="15268"/>
                  </a:lnTo>
                  <a:lnTo>
                    <a:pt x="82569" y="15048"/>
                  </a:lnTo>
                  <a:lnTo>
                    <a:pt x="82399" y="14934"/>
                  </a:lnTo>
                  <a:lnTo>
                    <a:pt x="82221" y="14829"/>
                  </a:lnTo>
                  <a:lnTo>
                    <a:pt x="81849" y="14639"/>
                  </a:lnTo>
                  <a:lnTo>
                    <a:pt x="81663" y="14539"/>
                  </a:lnTo>
                  <a:lnTo>
                    <a:pt x="81120" y="14229"/>
                  </a:lnTo>
                  <a:lnTo>
                    <a:pt x="80942" y="14129"/>
                  </a:lnTo>
                  <a:lnTo>
                    <a:pt x="80578" y="13933"/>
                  </a:lnTo>
                  <a:lnTo>
                    <a:pt x="80400" y="13828"/>
                  </a:lnTo>
                  <a:lnTo>
                    <a:pt x="80222" y="13733"/>
                  </a:lnTo>
                  <a:lnTo>
                    <a:pt x="80036" y="13652"/>
                  </a:lnTo>
                  <a:lnTo>
                    <a:pt x="79596" y="13533"/>
                  </a:lnTo>
                  <a:lnTo>
                    <a:pt x="79216" y="13509"/>
                  </a:lnTo>
                  <a:lnTo>
                    <a:pt x="79018" y="13538"/>
                  </a:lnTo>
                  <a:lnTo>
                    <a:pt x="78820" y="13609"/>
                  </a:lnTo>
                  <a:lnTo>
                    <a:pt x="78425" y="13776"/>
                  </a:lnTo>
                  <a:lnTo>
                    <a:pt x="78227" y="13848"/>
                  </a:lnTo>
                  <a:lnTo>
                    <a:pt x="77807" y="13948"/>
                  </a:lnTo>
                  <a:lnTo>
                    <a:pt x="77593" y="13991"/>
                  </a:lnTo>
                  <a:lnTo>
                    <a:pt x="77166" y="14043"/>
                  </a:lnTo>
                  <a:lnTo>
                    <a:pt x="76916" y="14052"/>
                  </a:lnTo>
                  <a:lnTo>
                    <a:pt x="76659" y="14043"/>
                  </a:lnTo>
                  <a:lnTo>
                    <a:pt x="76406" y="14024"/>
                  </a:lnTo>
                  <a:lnTo>
                    <a:pt x="76152" y="13995"/>
                  </a:lnTo>
                  <a:lnTo>
                    <a:pt x="75903" y="13948"/>
                  </a:lnTo>
                  <a:lnTo>
                    <a:pt x="75626" y="13886"/>
                  </a:lnTo>
                  <a:lnTo>
                    <a:pt x="75357" y="13805"/>
                  </a:lnTo>
                  <a:lnTo>
                    <a:pt x="75087" y="13705"/>
                  </a:lnTo>
                  <a:lnTo>
                    <a:pt x="74826" y="13595"/>
                  </a:lnTo>
                  <a:lnTo>
                    <a:pt x="74577" y="13471"/>
                  </a:lnTo>
                  <a:lnTo>
                    <a:pt x="73239" y="12561"/>
                  </a:lnTo>
                  <a:lnTo>
                    <a:pt x="72574" y="11665"/>
                  </a:lnTo>
                  <a:lnTo>
                    <a:pt x="71564" y="11308"/>
                  </a:lnTo>
                  <a:lnTo>
                    <a:pt x="71307" y="10617"/>
                  </a:lnTo>
                  <a:lnTo>
                    <a:pt x="71449" y="10212"/>
                  </a:lnTo>
                  <a:lnTo>
                    <a:pt x="71453" y="9868"/>
                  </a:lnTo>
                  <a:lnTo>
                    <a:pt x="71133" y="8773"/>
                  </a:lnTo>
                  <a:lnTo>
                    <a:pt x="71620" y="7686"/>
                  </a:lnTo>
                  <a:lnTo>
                    <a:pt x="71770" y="6804"/>
                  </a:lnTo>
                  <a:lnTo>
                    <a:pt x="72118" y="6194"/>
                  </a:lnTo>
                  <a:lnTo>
                    <a:pt x="72392" y="5994"/>
                  </a:lnTo>
                  <a:lnTo>
                    <a:pt x="72938" y="5866"/>
                  </a:lnTo>
                  <a:lnTo>
                    <a:pt x="73967" y="4855"/>
                  </a:lnTo>
                  <a:lnTo>
                    <a:pt x="74244" y="4522"/>
                  </a:lnTo>
                  <a:lnTo>
                    <a:pt x="74790" y="4188"/>
                  </a:lnTo>
                  <a:lnTo>
                    <a:pt x="75131" y="4055"/>
                  </a:lnTo>
                  <a:lnTo>
                    <a:pt x="76418" y="3940"/>
                  </a:lnTo>
                  <a:lnTo>
                    <a:pt x="77098" y="3612"/>
                  </a:lnTo>
                  <a:lnTo>
                    <a:pt x="78935" y="2954"/>
                  </a:lnTo>
                  <a:lnTo>
                    <a:pt x="81041" y="2578"/>
                  </a:lnTo>
                  <a:lnTo>
                    <a:pt x="81382" y="2449"/>
                  </a:lnTo>
                  <a:lnTo>
                    <a:pt x="82395" y="2330"/>
                  </a:lnTo>
                  <a:lnTo>
                    <a:pt x="83959" y="2077"/>
                  </a:lnTo>
                  <a:lnTo>
                    <a:pt x="84497" y="2020"/>
                  </a:lnTo>
                  <a:lnTo>
                    <a:pt x="84905" y="1958"/>
                  </a:lnTo>
                  <a:lnTo>
                    <a:pt x="85380" y="1963"/>
                  </a:lnTo>
                  <a:lnTo>
                    <a:pt x="85720" y="1834"/>
                  </a:lnTo>
                  <a:lnTo>
                    <a:pt x="87078" y="1515"/>
                  </a:lnTo>
                  <a:lnTo>
                    <a:pt x="88100" y="1119"/>
                  </a:lnTo>
                  <a:lnTo>
                    <a:pt x="88234" y="1124"/>
                  </a:lnTo>
                  <a:lnTo>
                    <a:pt x="88982" y="862"/>
                  </a:lnTo>
                  <a:lnTo>
                    <a:pt x="89663" y="667"/>
                  </a:lnTo>
                  <a:lnTo>
                    <a:pt x="90067" y="671"/>
                  </a:lnTo>
                  <a:lnTo>
                    <a:pt x="90546" y="543"/>
                  </a:lnTo>
                  <a:lnTo>
                    <a:pt x="91492" y="424"/>
                  </a:lnTo>
                  <a:lnTo>
                    <a:pt x="92106" y="228"/>
                  </a:lnTo>
                  <a:lnTo>
                    <a:pt x="93056" y="104"/>
                  </a:lnTo>
                  <a:lnTo>
                    <a:pt x="94952" y="0"/>
                  </a:lnTo>
                  <a:lnTo>
                    <a:pt x="98063" y="47"/>
                  </a:lnTo>
                  <a:lnTo>
                    <a:pt x="98535" y="262"/>
                  </a:lnTo>
                  <a:lnTo>
                    <a:pt x="98867" y="471"/>
                  </a:lnTo>
                  <a:lnTo>
                    <a:pt x="101492" y="1401"/>
                  </a:lnTo>
                  <a:lnTo>
                    <a:pt x="104096" y="3559"/>
                  </a:lnTo>
                  <a:lnTo>
                    <a:pt x="104433" y="3769"/>
                  </a:lnTo>
                  <a:lnTo>
                    <a:pt x="104963" y="4460"/>
                  </a:lnTo>
                  <a:lnTo>
                    <a:pt x="105161" y="4874"/>
                  </a:lnTo>
                  <a:lnTo>
                    <a:pt x="105894" y="5499"/>
                  </a:lnTo>
                  <a:lnTo>
                    <a:pt x="106290" y="6118"/>
                  </a:lnTo>
                  <a:lnTo>
                    <a:pt x="107358" y="7024"/>
                  </a:lnTo>
                  <a:lnTo>
                    <a:pt x="108768" y="7934"/>
                  </a:lnTo>
                  <a:lnTo>
                    <a:pt x="109021" y="8201"/>
                  </a:lnTo>
                  <a:lnTo>
                    <a:pt x="109270" y="8472"/>
                  </a:lnTo>
                  <a:lnTo>
                    <a:pt x="109516" y="8744"/>
                  </a:lnTo>
                  <a:lnTo>
                    <a:pt x="109757" y="9020"/>
                  </a:lnTo>
                  <a:lnTo>
                    <a:pt x="109995" y="9301"/>
                  </a:lnTo>
                  <a:lnTo>
                    <a:pt x="110185" y="9540"/>
                  </a:lnTo>
                  <a:lnTo>
                    <a:pt x="110545" y="10031"/>
                  </a:lnTo>
                  <a:lnTo>
                    <a:pt x="110731" y="10264"/>
                  </a:lnTo>
                  <a:lnTo>
                    <a:pt x="110937" y="10483"/>
                  </a:lnTo>
                  <a:lnTo>
                    <a:pt x="111135" y="10660"/>
                  </a:lnTo>
                  <a:lnTo>
                    <a:pt x="111345" y="10822"/>
                  </a:lnTo>
                  <a:lnTo>
                    <a:pt x="111772" y="11136"/>
                  </a:lnTo>
                  <a:lnTo>
                    <a:pt x="111982" y="11303"/>
                  </a:lnTo>
                  <a:lnTo>
                    <a:pt x="112196" y="11479"/>
                  </a:lnTo>
                  <a:lnTo>
                    <a:pt x="112608" y="11851"/>
                  </a:lnTo>
                  <a:lnTo>
                    <a:pt x="113027" y="12218"/>
                  </a:lnTo>
                  <a:lnTo>
                    <a:pt x="113205" y="12361"/>
                  </a:lnTo>
                  <a:lnTo>
                    <a:pt x="113391" y="12494"/>
                  </a:lnTo>
                  <a:lnTo>
                    <a:pt x="113573" y="12632"/>
                  </a:lnTo>
                  <a:lnTo>
                    <a:pt x="113748" y="12775"/>
                  </a:lnTo>
                  <a:lnTo>
                    <a:pt x="113910" y="12933"/>
                  </a:lnTo>
                  <a:lnTo>
                    <a:pt x="114163" y="13199"/>
                  </a:lnTo>
                  <a:lnTo>
                    <a:pt x="114282" y="13342"/>
                  </a:lnTo>
                  <a:lnTo>
                    <a:pt x="114373" y="13485"/>
                  </a:lnTo>
                  <a:lnTo>
                    <a:pt x="114433" y="13757"/>
                  </a:lnTo>
                  <a:lnTo>
                    <a:pt x="114353" y="14238"/>
                  </a:lnTo>
                  <a:lnTo>
                    <a:pt x="114421" y="14419"/>
                  </a:lnTo>
                  <a:lnTo>
                    <a:pt x="114547" y="14591"/>
                  </a:lnTo>
                  <a:lnTo>
                    <a:pt x="114714" y="14753"/>
                  </a:lnTo>
                  <a:lnTo>
                    <a:pt x="115066" y="15048"/>
                  </a:lnTo>
                  <a:lnTo>
                    <a:pt x="115228" y="15172"/>
                  </a:lnTo>
                  <a:lnTo>
                    <a:pt x="115398" y="15282"/>
                  </a:lnTo>
                  <a:lnTo>
                    <a:pt x="115921" y="15596"/>
                  </a:lnTo>
                  <a:lnTo>
                    <a:pt x="116641" y="16078"/>
                  </a:lnTo>
                  <a:lnTo>
                    <a:pt x="116843" y="16197"/>
                  </a:lnTo>
                  <a:lnTo>
                    <a:pt x="117259" y="16430"/>
                  </a:lnTo>
                  <a:lnTo>
                    <a:pt x="117465" y="16554"/>
                  </a:lnTo>
                  <a:lnTo>
                    <a:pt x="117786" y="16802"/>
                  </a:lnTo>
                  <a:lnTo>
                    <a:pt x="118146" y="17164"/>
                  </a:lnTo>
                  <a:lnTo>
                    <a:pt x="118276" y="17269"/>
                  </a:lnTo>
                  <a:lnTo>
                    <a:pt x="118462" y="17383"/>
                  </a:lnTo>
                  <a:lnTo>
                    <a:pt x="118660" y="17474"/>
                  </a:lnTo>
                  <a:lnTo>
                    <a:pt x="119068" y="17645"/>
                  </a:lnTo>
                  <a:lnTo>
                    <a:pt x="119377" y="17831"/>
                  </a:lnTo>
                  <a:lnTo>
                    <a:pt x="119595" y="17998"/>
                  </a:lnTo>
                  <a:lnTo>
                    <a:pt x="119816" y="18160"/>
                  </a:lnTo>
                  <a:lnTo>
                    <a:pt x="119967" y="18251"/>
                  </a:lnTo>
                  <a:lnTo>
                    <a:pt x="120287" y="18413"/>
                  </a:lnTo>
                  <a:lnTo>
                    <a:pt x="120438" y="18503"/>
                  </a:lnTo>
                  <a:lnTo>
                    <a:pt x="120699" y="18723"/>
                  </a:lnTo>
                  <a:lnTo>
                    <a:pt x="120826" y="18856"/>
                  </a:lnTo>
                  <a:lnTo>
                    <a:pt x="120937" y="18994"/>
                  </a:lnTo>
                  <a:lnTo>
                    <a:pt x="121020" y="19137"/>
                  </a:lnTo>
                  <a:lnTo>
                    <a:pt x="121099" y="19690"/>
                  </a:lnTo>
                  <a:lnTo>
                    <a:pt x="121261" y="19785"/>
                  </a:lnTo>
                  <a:lnTo>
                    <a:pt x="121511" y="19971"/>
                  </a:lnTo>
                  <a:lnTo>
                    <a:pt x="121515" y="20366"/>
                  </a:lnTo>
                  <a:lnTo>
                    <a:pt x="121566" y="20738"/>
                  </a:lnTo>
                  <a:lnTo>
                    <a:pt x="121578" y="20905"/>
                  </a:lnTo>
                  <a:lnTo>
                    <a:pt x="121380" y="21196"/>
                  </a:lnTo>
                  <a:lnTo>
                    <a:pt x="121241" y="21243"/>
                  </a:lnTo>
                  <a:lnTo>
                    <a:pt x="120960" y="21315"/>
                  </a:lnTo>
                  <a:lnTo>
                    <a:pt x="120192" y="21281"/>
                  </a:lnTo>
                  <a:lnTo>
                    <a:pt x="119709" y="21062"/>
                  </a:lnTo>
                  <a:lnTo>
                    <a:pt x="119444" y="21019"/>
                  </a:lnTo>
                  <a:lnTo>
                    <a:pt x="119310" y="21005"/>
                  </a:lnTo>
                  <a:lnTo>
                    <a:pt x="119001" y="20953"/>
                  </a:lnTo>
                  <a:lnTo>
                    <a:pt x="118645" y="20886"/>
                  </a:lnTo>
                  <a:lnTo>
                    <a:pt x="118466" y="20857"/>
                  </a:lnTo>
                  <a:lnTo>
                    <a:pt x="118284" y="20834"/>
                  </a:lnTo>
                  <a:lnTo>
                    <a:pt x="118086" y="20814"/>
                  </a:lnTo>
                  <a:lnTo>
                    <a:pt x="117790" y="20795"/>
                  </a:lnTo>
                  <a:lnTo>
                    <a:pt x="117659" y="20791"/>
                  </a:lnTo>
                  <a:lnTo>
                    <a:pt x="117390" y="20805"/>
                  </a:lnTo>
                  <a:lnTo>
                    <a:pt x="117128" y="20786"/>
                  </a:lnTo>
                  <a:lnTo>
                    <a:pt x="116966" y="20733"/>
                  </a:lnTo>
                  <a:lnTo>
                    <a:pt x="116808" y="20657"/>
                  </a:lnTo>
                  <a:lnTo>
                    <a:pt x="116499" y="20481"/>
                  </a:lnTo>
                  <a:lnTo>
                    <a:pt x="116341" y="20405"/>
                  </a:lnTo>
                  <a:lnTo>
                    <a:pt x="116107" y="20314"/>
                  </a:lnTo>
                  <a:lnTo>
                    <a:pt x="115874" y="20233"/>
                  </a:lnTo>
                  <a:lnTo>
                    <a:pt x="115632" y="20162"/>
                  </a:lnTo>
                  <a:lnTo>
                    <a:pt x="115395" y="20109"/>
                  </a:lnTo>
                  <a:lnTo>
                    <a:pt x="115153" y="20085"/>
                  </a:lnTo>
                  <a:lnTo>
                    <a:pt x="114963" y="20090"/>
                  </a:lnTo>
                  <a:lnTo>
                    <a:pt x="114769" y="20119"/>
                  </a:lnTo>
                  <a:lnTo>
                    <a:pt x="114385" y="20185"/>
                  </a:lnTo>
                  <a:lnTo>
                    <a:pt x="114191" y="20204"/>
                  </a:lnTo>
                  <a:lnTo>
                    <a:pt x="113882" y="20185"/>
                  </a:lnTo>
                  <a:lnTo>
                    <a:pt x="113573" y="20138"/>
                  </a:lnTo>
                  <a:lnTo>
                    <a:pt x="113265" y="20076"/>
                  </a:lnTo>
                  <a:lnTo>
                    <a:pt x="112952" y="20019"/>
                  </a:lnTo>
                  <a:lnTo>
                    <a:pt x="112639" y="19976"/>
                  </a:lnTo>
                  <a:lnTo>
                    <a:pt x="112125" y="19952"/>
                  </a:lnTo>
                  <a:lnTo>
                    <a:pt x="111606" y="19952"/>
                  </a:lnTo>
                  <a:lnTo>
                    <a:pt x="111349" y="19957"/>
                  </a:lnTo>
                  <a:lnTo>
                    <a:pt x="110779" y="19976"/>
                  </a:lnTo>
                  <a:lnTo>
                    <a:pt x="110494" y="19990"/>
                  </a:lnTo>
                  <a:lnTo>
                    <a:pt x="109924" y="20033"/>
                  </a:lnTo>
                  <a:lnTo>
                    <a:pt x="109049" y="20128"/>
                  </a:lnTo>
                  <a:lnTo>
                    <a:pt x="108594" y="20166"/>
                  </a:lnTo>
                  <a:lnTo>
                    <a:pt x="108115" y="20190"/>
                  </a:lnTo>
                  <a:lnTo>
                    <a:pt x="107877" y="20195"/>
                  </a:lnTo>
                  <a:lnTo>
                    <a:pt x="107640" y="20195"/>
                  </a:lnTo>
                  <a:lnTo>
                    <a:pt x="107149" y="20171"/>
                  </a:lnTo>
                  <a:lnTo>
                    <a:pt x="106416" y="20109"/>
                  </a:lnTo>
                  <a:lnTo>
                    <a:pt x="106266" y="20090"/>
                  </a:lnTo>
                  <a:lnTo>
                    <a:pt x="105965" y="20043"/>
                  </a:lnTo>
                  <a:lnTo>
                    <a:pt x="105822" y="20038"/>
                  </a:lnTo>
                  <a:lnTo>
                    <a:pt x="104591" y="20247"/>
                  </a:lnTo>
                  <a:lnTo>
                    <a:pt x="104457" y="20143"/>
                  </a:lnTo>
                  <a:lnTo>
                    <a:pt x="104338" y="20009"/>
                  </a:lnTo>
                  <a:lnTo>
                    <a:pt x="104124" y="19709"/>
                  </a:lnTo>
                  <a:lnTo>
                    <a:pt x="103922" y="19466"/>
                  </a:lnTo>
                  <a:lnTo>
                    <a:pt x="103328" y="19337"/>
                  </a:lnTo>
                  <a:lnTo>
                    <a:pt x="102521" y="19313"/>
                  </a:lnTo>
                  <a:lnTo>
                    <a:pt x="101131" y="20033"/>
                  </a:lnTo>
                  <a:lnTo>
                    <a:pt x="99623" y="21443"/>
                  </a:lnTo>
                  <a:lnTo>
                    <a:pt x="99346" y="21849"/>
                  </a:lnTo>
                  <a:lnTo>
                    <a:pt x="98998" y="22320"/>
                  </a:lnTo>
                  <a:lnTo>
                    <a:pt x="98725" y="22730"/>
                  </a:lnTo>
                  <a:lnTo>
                    <a:pt x="98376" y="23202"/>
                  </a:lnTo>
                  <a:lnTo>
                    <a:pt x="97545" y="24484"/>
                  </a:lnTo>
                  <a:lnTo>
                    <a:pt x="97268" y="24822"/>
                  </a:lnTo>
                  <a:lnTo>
                    <a:pt x="97058" y="25299"/>
                  </a:lnTo>
                  <a:lnTo>
                    <a:pt x="95672" y="27391"/>
                  </a:lnTo>
                  <a:lnTo>
                    <a:pt x="95463" y="27867"/>
                  </a:lnTo>
                  <a:lnTo>
                    <a:pt x="95186" y="28201"/>
                  </a:lnTo>
                  <a:lnTo>
                    <a:pt x="93792" y="30774"/>
                  </a:lnTo>
                  <a:lnTo>
                    <a:pt x="93582" y="31251"/>
                  </a:lnTo>
                  <a:lnTo>
                    <a:pt x="93163" y="32061"/>
                  </a:lnTo>
                  <a:lnTo>
                    <a:pt x="92886" y="32466"/>
                  </a:lnTo>
                  <a:lnTo>
                    <a:pt x="92046" y="34162"/>
                  </a:lnTo>
                  <a:lnTo>
                    <a:pt x="92042" y="34505"/>
                  </a:lnTo>
                  <a:lnTo>
                    <a:pt x="91698" y="34977"/>
                  </a:lnTo>
                  <a:lnTo>
                    <a:pt x="91405" y="36335"/>
                  </a:lnTo>
                  <a:lnTo>
                    <a:pt x="91195" y="36878"/>
                  </a:lnTo>
                  <a:lnTo>
                    <a:pt x="90348" y="38913"/>
                  </a:lnTo>
                  <a:lnTo>
                    <a:pt x="90138" y="39456"/>
                  </a:lnTo>
                  <a:lnTo>
                    <a:pt x="89996" y="39795"/>
                  </a:lnTo>
                  <a:lnTo>
                    <a:pt x="89719" y="40200"/>
                  </a:lnTo>
                  <a:lnTo>
                    <a:pt x="89370" y="41086"/>
                  </a:lnTo>
                  <a:lnTo>
                    <a:pt x="88943" y="42444"/>
                  </a:lnTo>
                  <a:lnTo>
                    <a:pt x="88729" y="43054"/>
                  </a:lnTo>
                  <a:lnTo>
                    <a:pt x="87601" y="45971"/>
                  </a:lnTo>
                  <a:lnTo>
                    <a:pt x="87391" y="46380"/>
                  </a:lnTo>
                  <a:lnTo>
                    <a:pt x="87039" y="47262"/>
                  </a:lnTo>
                  <a:lnTo>
                    <a:pt x="86963" y="47667"/>
                  </a:lnTo>
                  <a:lnTo>
                    <a:pt x="86754" y="48144"/>
                  </a:lnTo>
                  <a:lnTo>
                    <a:pt x="86397" y="49435"/>
                  </a:lnTo>
                  <a:lnTo>
                    <a:pt x="86247" y="50250"/>
                  </a:lnTo>
                  <a:lnTo>
                    <a:pt x="85578" y="54134"/>
                  </a:lnTo>
                  <a:lnTo>
                    <a:pt x="85503" y="54610"/>
                  </a:lnTo>
                  <a:lnTo>
                    <a:pt x="85360" y="55015"/>
                  </a:lnTo>
                  <a:lnTo>
                    <a:pt x="85142" y="55901"/>
                  </a:lnTo>
                  <a:lnTo>
                    <a:pt x="84553" y="58894"/>
                  </a:lnTo>
                  <a:lnTo>
                    <a:pt x="84414" y="59304"/>
                  </a:lnTo>
                  <a:lnTo>
                    <a:pt x="84339" y="59780"/>
                  </a:lnTo>
                  <a:lnTo>
                    <a:pt x="84196" y="60190"/>
                  </a:lnTo>
                  <a:lnTo>
                    <a:pt x="83955" y="62711"/>
                  </a:lnTo>
                  <a:lnTo>
                    <a:pt x="83737" y="63664"/>
                  </a:lnTo>
                  <a:lnTo>
                    <a:pt x="83587" y="64479"/>
                  </a:lnTo>
                  <a:lnTo>
                    <a:pt x="83511" y="64956"/>
                  </a:lnTo>
                  <a:lnTo>
                    <a:pt x="83369" y="65365"/>
                  </a:lnTo>
                  <a:lnTo>
                    <a:pt x="83365" y="65842"/>
                  </a:lnTo>
                  <a:lnTo>
                    <a:pt x="83222" y="66252"/>
                  </a:lnTo>
                  <a:lnTo>
                    <a:pt x="83215" y="66728"/>
                  </a:lnTo>
                  <a:lnTo>
                    <a:pt x="83064" y="67543"/>
                  </a:lnTo>
                  <a:lnTo>
                    <a:pt x="82906" y="69249"/>
                  </a:lnTo>
                  <a:lnTo>
                    <a:pt x="82886" y="70479"/>
                  </a:lnTo>
                  <a:lnTo>
                    <a:pt x="82736" y="71432"/>
                  </a:lnTo>
                  <a:lnTo>
                    <a:pt x="82585" y="72247"/>
                  </a:lnTo>
                  <a:lnTo>
                    <a:pt x="82367" y="73200"/>
                  </a:lnTo>
                  <a:lnTo>
                    <a:pt x="82209" y="74839"/>
                  </a:lnTo>
                  <a:lnTo>
                    <a:pt x="82051" y="76130"/>
                  </a:lnTo>
                  <a:lnTo>
                    <a:pt x="81908" y="76607"/>
                  </a:lnTo>
                  <a:lnTo>
                    <a:pt x="81762" y="77422"/>
                  </a:lnTo>
                  <a:lnTo>
                    <a:pt x="81611" y="78308"/>
                  </a:lnTo>
                  <a:lnTo>
                    <a:pt x="81663" y="79199"/>
                  </a:lnTo>
                  <a:lnTo>
                    <a:pt x="81552" y="82063"/>
                  </a:lnTo>
                  <a:lnTo>
                    <a:pt x="81500" y="85342"/>
                  </a:lnTo>
                  <a:lnTo>
                    <a:pt x="81607" y="87048"/>
                  </a:lnTo>
                  <a:lnTo>
                    <a:pt x="81766" y="89988"/>
                  </a:lnTo>
                  <a:lnTo>
                    <a:pt x="82011" y="91560"/>
                  </a:lnTo>
                  <a:lnTo>
                    <a:pt x="82518" y="93824"/>
                  </a:lnTo>
                  <a:lnTo>
                    <a:pt x="82842" y="94782"/>
                  </a:lnTo>
                  <a:lnTo>
                    <a:pt x="83092" y="96154"/>
                  </a:lnTo>
                  <a:lnTo>
                    <a:pt x="83543" y="97527"/>
                  </a:lnTo>
                  <a:lnTo>
                    <a:pt x="84192" y="99175"/>
                  </a:lnTo>
                  <a:lnTo>
                    <a:pt x="84723" y="99933"/>
                  </a:lnTo>
                  <a:lnTo>
                    <a:pt x="86184" y="101663"/>
                  </a:lnTo>
                  <a:lnTo>
                    <a:pt x="86583" y="102082"/>
                  </a:lnTo>
                  <a:lnTo>
                    <a:pt x="87716" y="103326"/>
                  </a:lnTo>
                  <a:lnTo>
                    <a:pt x="88582" y="104093"/>
                  </a:lnTo>
                  <a:lnTo>
                    <a:pt x="88761" y="104136"/>
                  </a:lnTo>
                  <a:lnTo>
                    <a:pt x="88943" y="104169"/>
                  </a:lnTo>
                  <a:lnTo>
                    <a:pt x="89125" y="104198"/>
                  </a:lnTo>
                  <a:lnTo>
                    <a:pt x="89489" y="104231"/>
                  </a:lnTo>
                  <a:lnTo>
                    <a:pt x="89790" y="104241"/>
                  </a:lnTo>
                  <a:lnTo>
                    <a:pt x="90107" y="104246"/>
                  </a:lnTo>
                  <a:lnTo>
                    <a:pt x="90415" y="104222"/>
                  </a:lnTo>
                  <a:lnTo>
                    <a:pt x="90696" y="104160"/>
                  </a:lnTo>
                  <a:lnTo>
                    <a:pt x="91045" y="103922"/>
                  </a:lnTo>
                  <a:lnTo>
                    <a:pt x="91140" y="103783"/>
                  </a:lnTo>
                  <a:lnTo>
                    <a:pt x="91318" y="103488"/>
                  </a:lnTo>
                  <a:lnTo>
                    <a:pt x="91421" y="103350"/>
                  </a:lnTo>
                  <a:lnTo>
                    <a:pt x="91714" y="103083"/>
                  </a:lnTo>
                  <a:lnTo>
                    <a:pt x="92054" y="102864"/>
                  </a:lnTo>
                  <a:lnTo>
                    <a:pt x="92422" y="102664"/>
                  </a:lnTo>
                  <a:lnTo>
                    <a:pt x="92791" y="102468"/>
                  </a:lnTo>
                  <a:lnTo>
                    <a:pt x="93143" y="102249"/>
                  </a:lnTo>
                  <a:lnTo>
                    <a:pt x="93404" y="102068"/>
                  </a:lnTo>
                  <a:lnTo>
                    <a:pt x="94437" y="101305"/>
                  </a:lnTo>
                  <a:lnTo>
                    <a:pt x="94897" y="100981"/>
                  </a:lnTo>
                  <a:lnTo>
                    <a:pt x="95352" y="100648"/>
                  </a:lnTo>
                  <a:lnTo>
                    <a:pt x="95569" y="100467"/>
                  </a:lnTo>
                  <a:lnTo>
                    <a:pt x="95744" y="100281"/>
                  </a:lnTo>
                  <a:lnTo>
                    <a:pt x="96068" y="99862"/>
                  </a:lnTo>
                  <a:lnTo>
                    <a:pt x="96239" y="99685"/>
                  </a:lnTo>
                  <a:lnTo>
                    <a:pt x="96436" y="99571"/>
                  </a:lnTo>
                  <a:lnTo>
                    <a:pt x="96666" y="99509"/>
                  </a:lnTo>
                  <a:lnTo>
                    <a:pt x="96931" y="99480"/>
                  </a:lnTo>
                  <a:lnTo>
                    <a:pt x="97201" y="99490"/>
                  </a:lnTo>
                  <a:lnTo>
                    <a:pt x="97434" y="99542"/>
                  </a:lnTo>
                  <a:lnTo>
                    <a:pt x="97608" y="99642"/>
                  </a:lnTo>
                  <a:lnTo>
                    <a:pt x="97687" y="99809"/>
                  </a:lnTo>
                  <a:lnTo>
                    <a:pt x="97707" y="100043"/>
                  </a:lnTo>
                  <a:lnTo>
                    <a:pt x="97703" y="100295"/>
                  </a:lnTo>
                  <a:lnTo>
                    <a:pt x="97723" y="100519"/>
                  </a:lnTo>
                  <a:lnTo>
                    <a:pt x="97802" y="100662"/>
                  </a:lnTo>
                  <a:lnTo>
                    <a:pt x="97965" y="100691"/>
                  </a:lnTo>
                  <a:lnTo>
                    <a:pt x="98190" y="100624"/>
                  </a:lnTo>
                  <a:lnTo>
                    <a:pt x="98455" y="100514"/>
                  </a:lnTo>
                  <a:lnTo>
                    <a:pt x="98725" y="100410"/>
                  </a:lnTo>
                  <a:lnTo>
                    <a:pt x="98982" y="100362"/>
                  </a:lnTo>
                  <a:lnTo>
                    <a:pt x="99259" y="100386"/>
                  </a:lnTo>
                  <a:lnTo>
                    <a:pt x="99536" y="100448"/>
                  </a:lnTo>
                  <a:lnTo>
                    <a:pt x="99817" y="100538"/>
                  </a:lnTo>
                  <a:lnTo>
                    <a:pt x="100482" y="100805"/>
                  </a:lnTo>
                  <a:lnTo>
                    <a:pt x="100941" y="101039"/>
                  </a:lnTo>
                  <a:lnTo>
                    <a:pt x="101028" y="101215"/>
                  </a:lnTo>
                  <a:lnTo>
                    <a:pt x="101068" y="101468"/>
                  </a:lnTo>
                  <a:lnTo>
                    <a:pt x="101064" y="101744"/>
                  </a:lnTo>
                  <a:lnTo>
                    <a:pt x="101013" y="101992"/>
                  </a:lnTo>
                  <a:lnTo>
                    <a:pt x="100795" y="102254"/>
                  </a:lnTo>
                  <a:lnTo>
                    <a:pt x="100629" y="102321"/>
                  </a:lnTo>
                  <a:lnTo>
                    <a:pt x="100439" y="102359"/>
                  </a:lnTo>
                  <a:lnTo>
                    <a:pt x="100245" y="102373"/>
                  </a:lnTo>
                  <a:lnTo>
                    <a:pt x="100067" y="102363"/>
                  </a:lnTo>
                  <a:lnTo>
                    <a:pt x="99916" y="102316"/>
                  </a:lnTo>
                  <a:lnTo>
                    <a:pt x="99762" y="102225"/>
                  </a:lnTo>
                  <a:lnTo>
                    <a:pt x="99611" y="102125"/>
                  </a:lnTo>
                  <a:lnTo>
                    <a:pt x="99469" y="102049"/>
                  </a:lnTo>
                  <a:lnTo>
                    <a:pt x="99061" y="102135"/>
                  </a:lnTo>
                  <a:lnTo>
                    <a:pt x="98756" y="102330"/>
                  </a:lnTo>
                  <a:lnTo>
                    <a:pt x="98614" y="102435"/>
                  </a:lnTo>
                  <a:lnTo>
                    <a:pt x="98483" y="102554"/>
                  </a:lnTo>
                  <a:lnTo>
                    <a:pt x="98376" y="102683"/>
                  </a:lnTo>
                  <a:lnTo>
                    <a:pt x="98301" y="102816"/>
                  </a:lnTo>
                  <a:lnTo>
                    <a:pt x="98265" y="102983"/>
                  </a:lnTo>
                  <a:lnTo>
                    <a:pt x="98265" y="103169"/>
                  </a:lnTo>
                  <a:lnTo>
                    <a:pt x="98293" y="103359"/>
                  </a:lnTo>
                  <a:lnTo>
                    <a:pt x="98341" y="103550"/>
                  </a:lnTo>
                  <a:lnTo>
                    <a:pt x="98392" y="103731"/>
                  </a:lnTo>
                  <a:lnTo>
                    <a:pt x="98499" y="103965"/>
                  </a:lnTo>
                  <a:lnTo>
                    <a:pt x="98649" y="104184"/>
                  </a:lnTo>
                  <a:lnTo>
                    <a:pt x="98824" y="104398"/>
                  </a:lnTo>
                  <a:lnTo>
                    <a:pt x="99006" y="104608"/>
                  </a:lnTo>
                  <a:lnTo>
                    <a:pt x="99176" y="104818"/>
                  </a:lnTo>
                  <a:lnTo>
                    <a:pt x="99698" y="105509"/>
                  </a:lnTo>
                  <a:lnTo>
                    <a:pt x="99877" y="105737"/>
                  </a:lnTo>
                  <a:lnTo>
                    <a:pt x="100063" y="105956"/>
                  </a:lnTo>
                  <a:lnTo>
                    <a:pt x="100308" y="106209"/>
                  </a:lnTo>
                  <a:lnTo>
                    <a:pt x="100835" y="106686"/>
                  </a:lnTo>
                  <a:lnTo>
                    <a:pt x="101072" y="106933"/>
                  </a:lnTo>
                  <a:lnTo>
                    <a:pt x="101270" y="107210"/>
                  </a:lnTo>
                  <a:lnTo>
                    <a:pt x="101369" y="107410"/>
                  </a:lnTo>
                  <a:lnTo>
                    <a:pt x="101460" y="107615"/>
                  </a:lnTo>
                  <a:lnTo>
                    <a:pt x="101535" y="107824"/>
                  </a:lnTo>
                  <a:lnTo>
                    <a:pt x="101599" y="108044"/>
                  </a:lnTo>
                  <a:lnTo>
                    <a:pt x="101650" y="108258"/>
                  </a:lnTo>
                  <a:lnTo>
                    <a:pt x="102177" y="109154"/>
                  </a:lnTo>
                  <a:lnTo>
                    <a:pt x="102909" y="109988"/>
                  </a:lnTo>
                  <a:lnTo>
                    <a:pt x="103701" y="111227"/>
                  </a:lnTo>
                  <a:lnTo>
                    <a:pt x="104100" y="111713"/>
                  </a:lnTo>
                  <a:lnTo>
                    <a:pt x="104413" y="112051"/>
                  </a:lnTo>
                  <a:lnTo>
                    <a:pt x="104397" y="112242"/>
                  </a:lnTo>
                  <a:lnTo>
                    <a:pt x="104639" y="112976"/>
                  </a:lnTo>
                  <a:lnTo>
                    <a:pt x="104896" y="113033"/>
                  </a:lnTo>
                  <a:lnTo>
                    <a:pt x="105375" y="113090"/>
                  </a:lnTo>
                  <a:lnTo>
                    <a:pt x="105526" y="113133"/>
                  </a:lnTo>
                  <a:lnTo>
                    <a:pt x="105672" y="113190"/>
                  </a:lnTo>
                  <a:lnTo>
                    <a:pt x="105815" y="113257"/>
                  </a:lnTo>
                  <a:lnTo>
                    <a:pt x="106159" y="113490"/>
                  </a:lnTo>
                  <a:lnTo>
                    <a:pt x="106381" y="113738"/>
                  </a:lnTo>
                  <a:lnTo>
                    <a:pt x="106630" y="113991"/>
                  </a:lnTo>
                  <a:lnTo>
                    <a:pt x="106911" y="114215"/>
                  </a:lnTo>
                  <a:lnTo>
                    <a:pt x="107054" y="114277"/>
                  </a:lnTo>
                  <a:lnTo>
                    <a:pt x="107204" y="114320"/>
                  </a:lnTo>
                  <a:lnTo>
                    <a:pt x="107366" y="114353"/>
                  </a:lnTo>
                  <a:lnTo>
                    <a:pt x="107525" y="114377"/>
                  </a:lnTo>
                  <a:lnTo>
                    <a:pt x="108320" y="114524"/>
                  </a:lnTo>
                  <a:lnTo>
                    <a:pt x="108732" y="114591"/>
                  </a:lnTo>
                  <a:lnTo>
                    <a:pt x="109152" y="115382"/>
                  </a:lnTo>
                  <a:lnTo>
                    <a:pt x="109393" y="116269"/>
                  </a:lnTo>
                  <a:lnTo>
                    <a:pt x="110042" y="116721"/>
                  </a:lnTo>
                  <a:lnTo>
                    <a:pt x="110442" y="117136"/>
                  </a:lnTo>
                  <a:lnTo>
                    <a:pt x="111107" y="118037"/>
                  </a:lnTo>
                  <a:lnTo>
                    <a:pt x="111574" y="118384"/>
                  </a:lnTo>
                  <a:lnTo>
                    <a:pt x="111907" y="118866"/>
                  </a:lnTo>
                  <a:lnTo>
                    <a:pt x="112711" y="119428"/>
                  </a:lnTo>
                  <a:lnTo>
                    <a:pt x="113106" y="119843"/>
                  </a:lnTo>
                  <a:lnTo>
                    <a:pt x="113771" y="120739"/>
                  </a:lnTo>
                  <a:lnTo>
                    <a:pt x="114437" y="121434"/>
                  </a:lnTo>
                  <a:lnTo>
                    <a:pt x="114702" y="121325"/>
                  </a:lnTo>
                  <a:lnTo>
                    <a:pt x="114987" y="121234"/>
                  </a:lnTo>
                  <a:lnTo>
                    <a:pt x="115133" y="121124"/>
                  </a:lnTo>
                  <a:lnTo>
                    <a:pt x="115296" y="121024"/>
                  </a:lnTo>
                  <a:lnTo>
                    <a:pt x="115470" y="120943"/>
                  </a:lnTo>
                  <a:lnTo>
                    <a:pt x="115648" y="120877"/>
                  </a:lnTo>
                  <a:lnTo>
                    <a:pt x="115826" y="120829"/>
                  </a:lnTo>
                  <a:lnTo>
                    <a:pt x="116060" y="120810"/>
                  </a:lnTo>
                  <a:lnTo>
                    <a:pt x="116309" y="120834"/>
                  </a:lnTo>
                  <a:lnTo>
                    <a:pt x="116812" y="120943"/>
                  </a:lnTo>
                  <a:lnTo>
                    <a:pt x="117061" y="120991"/>
                  </a:lnTo>
                  <a:lnTo>
                    <a:pt x="117540" y="121058"/>
                  </a:lnTo>
                  <a:lnTo>
                    <a:pt x="118023" y="121139"/>
                  </a:lnTo>
                  <a:lnTo>
                    <a:pt x="118257" y="121191"/>
                  </a:lnTo>
                  <a:lnTo>
                    <a:pt x="118466" y="121244"/>
                  </a:lnTo>
                  <a:lnTo>
                    <a:pt x="118676" y="121301"/>
                  </a:lnTo>
                  <a:lnTo>
                    <a:pt x="118882" y="121368"/>
                  </a:lnTo>
                  <a:lnTo>
                    <a:pt x="119084" y="121439"/>
                  </a:lnTo>
                  <a:lnTo>
                    <a:pt x="119278" y="121525"/>
                  </a:lnTo>
                  <a:lnTo>
                    <a:pt x="119436" y="121615"/>
                  </a:lnTo>
                  <a:lnTo>
                    <a:pt x="119733" y="121834"/>
                  </a:lnTo>
                  <a:lnTo>
                    <a:pt x="119888" y="121930"/>
                  </a:lnTo>
                  <a:lnTo>
                    <a:pt x="120050" y="122001"/>
                  </a:lnTo>
                  <a:lnTo>
                    <a:pt x="120208" y="122030"/>
                  </a:lnTo>
                  <a:lnTo>
                    <a:pt x="120371" y="122030"/>
                  </a:lnTo>
                  <a:lnTo>
                    <a:pt x="120537" y="122020"/>
                  </a:lnTo>
                  <a:lnTo>
                    <a:pt x="120703" y="122020"/>
                  </a:lnTo>
                  <a:lnTo>
                    <a:pt x="120861" y="122049"/>
                  </a:lnTo>
                  <a:lnTo>
                    <a:pt x="121032" y="122120"/>
                  </a:lnTo>
                  <a:lnTo>
                    <a:pt x="121194" y="122221"/>
                  </a:lnTo>
                  <a:lnTo>
                    <a:pt x="121507" y="122454"/>
                  </a:lnTo>
                  <a:lnTo>
                    <a:pt x="121665" y="122564"/>
                  </a:lnTo>
                  <a:lnTo>
                    <a:pt x="121827" y="122649"/>
                  </a:lnTo>
                  <a:lnTo>
                    <a:pt x="122160" y="122816"/>
                  </a:lnTo>
                  <a:lnTo>
                    <a:pt x="122318" y="122902"/>
                  </a:lnTo>
                  <a:lnTo>
                    <a:pt x="122548" y="123054"/>
                  </a:lnTo>
                  <a:lnTo>
                    <a:pt x="122821" y="123293"/>
                  </a:lnTo>
                  <a:lnTo>
                    <a:pt x="122916" y="123426"/>
                  </a:lnTo>
                  <a:lnTo>
                    <a:pt x="122987" y="123583"/>
                  </a:lnTo>
                  <a:lnTo>
                    <a:pt x="123047" y="123750"/>
                  </a:lnTo>
                  <a:lnTo>
                    <a:pt x="123102" y="123917"/>
                  </a:lnTo>
                  <a:lnTo>
                    <a:pt x="123161" y="124079"/>
                  </a:lnTo>
                  <a:lnTo>
                    <a:pt x="123217" y="124208"/>
                  </a:lnTo>
                  <a:lnTo>
                    <a:pt x="123320" y="124470"/>
                  </a:lnTo>
                  <a:lnTo>
                    <a:pt x="123375" y="124598"/>
                  </a:lnTo>
                  <a:lnTo>
                    <a:pt x="123435" y="124727"/>
                  </a:lnTo>
                  <a:lnTo>
                    <a:pt x="123526" y="124903"/>
                  </a:lnTo>
                  <a:lnTo>
                    <a:pt x="123728" y="125256"/>
                  </a:lnTo>
                  <a:lnTo>
                    <a:pt x="123953" y="125590"/>
                  </a:lnTo>
                  <a:lnTo>
                    <a:pt x="124060" y="125718"/>
                  </a:lnTo>
                  <a:lnTo>
                    <a:pt x="124309" y="125966"/>
                  </a:lnTo>
                  <a:lnTo>
                    <a:pt x="124420" y="126095"/>
                  </a:lnTo>
                  <a:lnTo>
                    <a:pt x="124507" y="126238"/>
                  </a:lnTo>
                  <a:lnTo>
                    <a:pt x="124559" y="126414"/>
                  </a:lnTo>
                  <a:lnTo>
                    <a:pt x="124579" y="126605"/>
                  </a:lnTo>
                  <a:lnTo>
                    <a:pt x="124590" y="126805"/>
                  </a:lnTo>
                  <a:lnTo>
                    <a:pt x="124610" y="126995"/>
                  </a:lnTo>
                  <a:lnTo>
                    <a:pt x="125362" y="128063"/>
                  </a:lnTo>
                  <a:lnTo>
                    <a:pt x="125465" y="128315"/>
                  </a:lnTo>
                  <a:lnTo>
                    <a:pt x="125489" y="128444"/>
                  </a:lnTo>
                  <a:lnTo>
                    <a:pt x="125505" y="128716"/>
                  </a:lnTo>
                  <a:lnTo>
                    <a:pt x="125612" y="129040"/>
                  </a:lnTo>
                  <a:lnTo>
                    <a:pt x="125952" y="129550"/>
                  </a:lnTo>
                  <a:lnTo>
                    <a:pt x="125972" y="129678"/>
                  </a:lnTo>
                  <a:lnTo>
                    <a:pt x="126004" y="129926"/>
                  </a:lnTo>
                  <a:lnTo>
                    <a:pt x="126012" y="130064"/>
                  </a:lnTo>
                  <a:lnTo>
                    <a:pt x="126012" y="130202"/>
                  </a:lnTo>
                  <a:lnTo>
                    <a:pt x="126008" y="130336"/>
                  </a:lnTo>
                  <a:lnTo>
                    <a:pt x="126012" y="130474"/>
                  </a:lnTo>
                  <a:lnTo>
                    <a:pt x="126059" y="130712"/>
                  </a:lnTo>
                  <a:lnTo>
                    <a:pt x="126297" y="131627"/>
                  </a:lnTo>
                  <a:lnTo>
                    <a:pt x="126285" y="131889"/>
                  </a:lnTo>
                  <a:lnTo>
                    <a:pt x="126269" y="132032"/>
                  </a:lnTo>
                  <a:lnTo>
                    <a:pt x="126245" y="132175"/>
                  </a:lnTo>
                  <a:lnTo>
                    <a:pt x="126202" y="132304"/>
                  </a:lnTo>
                  <a:lnTo>
                    <a:pt x="125992" y="132595"/>
                  </a:lnTo>
                  <a:lnTo>
                    <a:pt x="126091" y="133567"/>
                  </a:lnTo>
                  <a:lnTo>
                    <a:pt x="126087" y="133977"/>
                  </a:lnTo>
                  <a:lnTo>
                    <a:pt x="126146" y="134453"/>
                  </a:lnTo>
                  <a:lnTo>
                    <a:pt x="125861" y="135268"/>
                  </a:lnTo>
                  <a:lnTo>
                    <a:pt x="125806" y="135406"/>
                  </a:lnTo>
                  <a:lnTo>
                    <a:pt x="125735" y="135540"/>
                  </a:lnTo>
                  <a:lnTo>
                    <a:pt x="125220" y="136040"/>
                  </a:lnTo>
                  <a:lnTo>
                    <a:pt x="124844" y="136235"/>
                  </a:lnTo>
                  <a:lnTo>
                    <a:pt x="124626" y="136440"/>
                  </a:lnTo>
                  <a:lnTo>
                    <a:pt x="124488" y="136588"/>
                  </a:lnTo>
                  <a:lnTo>
                    <a:pt x="124203" y="136879"/>
                  </a:lnTo>
                  <a:lnTo>
                    <a:pt x="124020" y="137079"/>
                  </a:lnTo>
                  <a:lnTo>
                    <a:pt x="123589" y="137570"/>
                  </a:lnTo>
                  <a:lnTo>
                    <a:pt x="123458" y="137660"/>
                  </a:lnTo>
                  <a:lnTo>
                    <a:pt x="123324" y="137741"/>
                  </a:lnTo>
                  <a:lnTo>
                    <a:pt x="123039" y="137894"/>
                  </a:lnTo>
                  <a:lnTo>
                    <a:pt x="122908" y="137984"/>
                  </a:lnTo>
                  <a:lnTo>
                    <a:pt x="122750" y="138122"/>
                  </a:lnTo>
                  <a:lnTo>
                    <a:pt x="122599" y="138270"/>
                  </a:lnTo>
                  <a:lnTo>
                    <a:pt x="122457" y="138427"/>
                  </a:lnTo>
                  <a:lnTo>
                    <a:pt x="122318" y="138589"/>
                  </a:lnTo>
                  <a:lnTo>
                    <a:pt x="121871" y="139166"/>
                  </a:lnTo>
                  <a:lnTo>
                    <a:pt x="121784" y="139309"/>
                  </a:lnTo>
                  <a:lnTo>
                    <a:pt x="121641" y="139914"/>
                  </a:lnTo>
                  <a:lnTo>
                    <a:pt x="121641" y="140110"/>
                  </a:lnTo>
                  <a:lnTo>
                    <a:pt x="121661" y="140267"/>
                  </a:lnTo>
                  <a:lnTo>
                    <a:pt x="121669" y="140419"/>
                  </a:lnTo>
                  <a:lnTo>
                    <a:pt x="121618" y="140605"/>
                  </a:lnTo>
                  <a:lnTo>
                    <a:pt x="121523" y="140786"/>
                  </a:lnTo>
                  <a:lnTo>
                    <a:pt x="121392" y="140963"/>
                  </a:lnTo>
                  <a:lnTo>
                    <a:pt x="121241" y="141125"/>
                  </a:lnTo>
                  <a:lnTo>
                    <a:pt x="121087" y="141268"/>
                  </a:lnTo>
                  <a:lnTo>
                    <a:pt x="120858" y="141410"/>
                  </a:lnTo>
                  <a:lnTo>
                    <a:pt x="120584" y="141506"/>
                  </a:lnTo>
                  <a:lnTo>
                    <a:pt x="120291" y="141572"/>
                  </a:lnTo>
                  <a:lnTo>
                    <a:pt x="119991" y="141634"/>
                  </a:lnTo>
                  <a:lnTo>
                    <a:pt x="119702" y="141706"/>
                  </a:lnTo>
                  <a:lnTo>
                    <a:pt x="119001" y="141920"/>
                  </a:lnTo>
                  <a:lnTo>
                    <a:pt x="118530" y="142044"/>
                  </a:lnTo>
                  <a:lnTo>
                    <a:pt x="118067" y="142135"/>
                  </a:lnTo>
                  <a:lnTo>
                    <a:pt x="117829" y="142173"/>
                  </a:lnTo>
                  <a:lnTo>
                    <a:pt x="116950" y="142292"/>
                  </a:lnTo>
                  <a:lnTo>
                    <a:pt x="116744" y="142316"/>
                  </a:lnTo>
                  <a:lnTo>
                    <a:pt x="116539" y="142325"/>
                  </a:lnTo>
                  <a:lnTo>
                    <a:pt x="116333" y="142325"/>
                  </a:lnTo>
                  <a:lnTo>
                    <a:pt x="116004" y="142302"/>
                  </a:lnTo>
                  <a:lnTo>
                    <a:pt x="115842" y="142283"/>
                  </a:lnTo>
                  <a:lnTo>
                    <a:pt x="115680" y="142249"/>
                  </a:lnTo>
                  <a:lnTo>
                    <a:pt x="115434" y="142168"/>
                  </a:lnTo>
                  <a:lnTo>
                    <a:pt x="114563" y="142297"/>
                  </a:lnTo>
                  <a:lnTo>
                    <a:pt x="113993" y="142683"/>
                  </a:lnTo>
                  <a:lnTo>
                    <a:pt x="113831" y="142702"/>
                  </a:lnTo>
                  <a:lnTo>
                    <a:pt x="113653" y="142683"/>
                  </a:lnTo>
                  <a:lnTo>
                    <a:pt x="113292" y="142611"/>
                  </a:lnTo>
                  <a:lnTo>
                    <a:pt x="113110" y="142597"/>
                  </a:lnTo>
                  <a:lnTo>
                    <a:pt x="112323" y="142797"/>
                  </a:lnTo>
                  <a:lnTo>
                    <a:pt x="112180" y="142707"/>
                  </a:lnTo>
                  <a:lnTo>
                    <a:pt x="111250" y="142897"/>
                  </a:lnTo>
                  <a:lnTo>
                    <a:pt x="111091" y="143097"/>
                  </a:lnTo>
                  <a:lnTo>
                    <a:pt x="110949" y="143302"/>
                  </a:lnTo>
                  <a:lnTo>
                    <a:pt x="110826" y="143526"/>
                  </a:lnTo>
                  <a:lnTo>
                    <a:pt x="110723" y="143765"/>
                  </a:lnTo>
                  <a:lnTo>
                    <a:pt x="110343" y="144675"/>
                  </a:lnTo>
                  <a:lnTo>
                    <a:pt x="110256" y="144894"/>
                  </a:lnTo>
                  <a:lnTo>
                    <a:pt x="110098" y="145332"/>
                  </a:lnTo>
                  <a:lnTo>
                    <a:pt x="110027" y="145556"/>
                  </a:lnTo>
                  <a:lnTo>
                    <a:pt x="109900" y="146004"/>
                  </a:lnTo>
                  <a:lnTo>
                    <a:pt x="109781" y="146457"/>
                  </a:lnTo>
                  <a:lnTo>
                    <a:pt x="109666" y="146857"/>
                  </a:lnTo>
                  <a:lnTo>
                    <a:pt x="109563" y="147262"/>
                  </a:lnTo>
                  <a:lnTo>
                    <a:pt x="109520" y="147467"/>
                  </a:lnTo>
                  <a:lnTo>
                    <a:pt x="109484" y="147686"/>
                  </a:lnTo>
                  <a:lnTo>
                    <a:pt x="109453" y="147906"/>
                  </a:lnTo>
                  <a:lnTo>
                    <a:pt x="109409" y="148344"/>
                  </a:lnTo>
                  <a:lnTo>
                    <a:pt x="109385" y="148701"/>
                  </a:lnTo>
                  <a:lnTo>
                    <a:pt x="109385" y="148978"/>
                  </a:lnTo>
                  <a:lnTo>
                    <a:pt x="109381" y="149111"/>
                  </a:lnTo>
                  <a:lnTo>
                    <a:pt x="109377" y="149540"/>
                  </a:lnTo>
                  <a:lnTo>
                    <a:pt x="109365" y="149974"/>
                  </a:lnTo>
                  <a:lnTo>
                    <a:pt x="109175" y="150641"/>
                  </a:lnTo>
                  <a:lnTo>
                    <a:pt x="108807" y="152480"/>
                  </a:lnTo>
                  <a:lnTo>
                    <a:pt x="108653" y="153843"/>
                  </a:lnTo>
                  <a:lnTo>
                    <a:pt x="108558" y="155616"/>
                  </a:lnTo>
                  <a:lnTo>
                    <a:pt x="108534" y="157050"/>
                  </a:lnTo>
                  <a:lnTo>
                    <a:pt x="108312" y="158070"/>
                  </a:lnTo>
                  <a:lnTo>
                    <a:pt x="108308" y="158413"/>
                  </a:lnTo>
                  <a:lnTo>
                    <a:pt x="107604" y="160176"/>
                  </a:lnTo>
                  <a:lnTo>
                    <a:pt x="107386" y="161263"/>
                  </a:lnTo>
                  <a:lnTo>
                    <a:pt x="107351" y="163517"/>
                  </a:lnTo>
                  <a:lnTo>
                    <a:pt x="107414" y="163860"/>
                  </a:lnTo>
                  <a:lnTo>
                    <a:pt x="107406" y="164270"/>
                  </a:lnTo>
                  <a:lnTo>
                    <a:pt x="107537" y="164613"/>
                  </a:lnTo>
                  <a:lnTo>
                    <a:pt x="107529" y="165023"/>
                  </a:lnTo>
                  <a:lnTo>
                    <a:pt x="107746" y="165585"/>
                  </a:lnTo>
                  <a:lnTo>
                    <a:pt x="107885" y="165771"/>
                  </a:lnTo>
                  <a:lnTo>
                    <a:pt x="108035" y="165957"/>
                  </a:lnTo>
                  <a:lnTo>
                    <a:pt x="108194" y="166133"/>
                  </a:lnTo>
                  <a:lnTo>
                    <a:pt x="108360" y="166300"/>
                  </a:lnTo>
                  <a:lnTo>
                    <a:pt x="108534" y="166457"/>
                  </a:lnTo>
                  <a:lnTo>
                    <a:pt x="108685" y="166581"/>
                  </a:lnTo>
                  <a:lnTo>
                    <a:pt x="108843" y="166700"/>
                  </a:lnTo>
                  <a:lnTo>
                    <a:pt x="109001" y="166814"/>
                  </a:lnTo>
                  <a:lnTo>
                    <a:pt x="109167" y="166919"/>
                  </a:lnTo>
                  <a:lnTo>
                    <a:pt x="109342" y="167015"/>
                  </a:lnTo>
                  <a:lnTo>
                    <a:pt x="109488" y="167081"/>
                  </a:lnTo>
                  <a:lnTo>
                    <a:pt x="109793" y="167177"/>
                  </a:lnTo>
                  <a:lnTo>
                    <a:pt x="109943" y="167234"/>
                  </a:lnTo>
                  <a:lnTo>
                    <a:pt x="110197" y="167377"/>
                  </a:lnTo>
                  <a:lnTo>
                    <a:pt x="110620" y="167720"/>
                  </a:lnTo>
                  <a:lnTo>
                    <a:pt x="110791" y="167782"/>
                  </a:lnTo>
                  <a:lnTo>
                    <a:pt x="110973" y="167815"/>
                  </a:lnTo>
                  <a:lnTo>
                    <a:pt x="111163" y="167834"/>
                  </a:lnTo>
                  <a:lnTo>
                    <a:pt x="111341" y="167872"/>
                  </a:lnTo>
                  <a:lnTo>
                    <a:pt x="111737" y="168158"/>
                  </a:lnTo>
                  <a:lnTo>
                    <a:pt x="111840" y="168292"/>
                  </a:lnTo>
                  <a:lnTo>
                    <a:pt x="112156" y="168735"/>
                  </a:lnTo>
                  <a:lnTo>
                    <a:pt x="112267" y="168911"/>
                  </a:lnTo>
                  <a:lnTo>
                    <a:pt x="112374" y="169092"/>
                  </a:lnTo>
                  <a:lnTo>
                    <a:pt x="112473" y="169278"/>
                  </a:lnTo>
                  <a:lnTo>
                    <a:pt x="112564" y="169464"/>
                  </a:lnTo>
                  <a:lnTo>
                    <a:pt x="112711" y="169788"/>
                  </a:lnTo>
                  <a:lnTo>
                    <a:pt x="112778" y="169955"/>
                  </a:lnTo>
                  <a:lnTo>
                    <a:pt x="112893" y="170288"/>
                  </a:lnTo>
                  <a:lnTo>
                    <a:pt x="113011" y="170703"/>
                  </a:lnTo>
                  <a:lnTo>
                    <a:pt x="113063" y="170913"/>
                  </a:lnTo>
                  <a:lnTo>
                    <a:pt x="113087" y="171117"/>
                  </a:lnTo>
                  <a:lnTo>
                    <a:pt x="113051" y="171446"/>
                  </a:lnTo>
                  <a:lnTo>
                    <a:pt x="112865" y="171932"/>
                  </a:lnTo>
                  <a:lnTo>
                    <a:pt x="112798" y="172185"/>
                  </a:lnTo>
                  <a:lnTo>
                    <a:pt x="112738" y="172447"/>
                  </a:lnTo>
                  <a:lnTo>
                    <a:pt x="112691" y="172704"/>
                  </a:lnTo>
                  <a:lnTo>
                    <a:pt x="112659" y="172966"/>
                  </a:lnTo>
                  <a:lnTo>
                    <a:pt x="112639" y="173229"/>
                  </a:lnTo>
                  <a:lnTo>
                    <a:pt x="112643" y="173615"/>
                  </a:lnTo>
                  <a:lnTo>
                    <a:pt x="112655" y="173805"/>
                  </a:lnTo>
                  <a:lnTo>
                    <a:pt x="112695" y="174186"/>
                  </a:lnTo>
                  <a:lnTo>
                    <a:pt x="112707" y="174358"/>
                  </a:lnTo>
                  <a:lnTo>
                    <a:pt x="112711" y="174534"/>
                  </a:lnTo>
                  <a:lnTo>
                    <a:pt x="112726" y="174706"/>
                  </a:lnTo>
                  <a:lnTo>
                    <a:pt x="112758" y="174868"/>
                  </a:lnTo>
                  <a:lnTo>
                    <a:pt x="113114" y="175325"/>
                  </a:lnTo>
                  <a:lnTo>
                    <a:pt x="113475" y="175573"/>
                  </a:lnTo>
                  <a:lnTo>
                    <a:pt x="113613" y="175630"/>
                  </a:lnTo>
                  <a:lnTo>
                    <a:pt x="113958" y="175849"/>
                  </a:lnTo>
                  <a:lnTo>
                    <a:pt x="114025" y="175978"/>
                  </a:lnTo>
                  <a:lnTo>
                    <a:pt x="114068" y="176126"/>
                  </a:lnTo>
                  <a:lnTo>
                    <a:pt x="114092" y="176288"/>
                  </a:lnTo>
                  <a:lnTo>
                    <a:pt x="114096" y="176455"/>
                  </a:lnTo>
                  <a:lnTo>
                    <a:pt x="114084" y="176607"/>
                  </a:lnTo>
                  <a:lnTo>
                    <a:pt x="114025" y="176793"/>
                  </a:lnTo>
                  <a:lnTo>
                    <a:pt x="113926" y="176969"/>
                  </a:lnTo>
                  <a:lnTo>
                    <a:pt x="113795" y="177146"/>
                  </a:lnTo>
                  <a:lnTo>
                    <a:pt x="113657" y="177317"/>
                  </a:lnTo>
                  <a:lnTo>
                    <a:pt x="113526" y="177489"/>
                  </a:lnTo>
                  <a:lnTo>
                    <a:pt x="112964" y="178504"/>
                  </a:lnTo>
                  <a:lnTo>
                    <a:pt x="112980" y="178694"/>
                  </a:lnTo>
                  <a:lnTo>
                    <a:pt x="113051" y="178885"/>
                  </a:lnTo>
                  <a:lnTo>
                    <a:pt x="113150" y="179085"/>
                  </a:lnTo>
                  <a:lnTo>
                    <a:pt x="113257" y="179276"/>
                  </a:lnTo>
                  <a:lnTo>
                    <a:pt x="113447" y="179652"/>
                  </a:lnTo>
                  <a:lnTo>
                    <a:pt x="113732" y="180186"/>
                  </a:lnTo>
                  <a:lnTo>
                    <a:pt x="113819" y="180367"/>
                  </a:lnTo>
                  <a:lnTo>
                    <a:pt x="113898" y="180572"/>
                  </a:lnTo>
                  <a:lnTo>
                    <a:pt x="114033" y="181001"/>
                  </a:lnTo>
                  <a:lnTo>
                    <a:pt x="114112" y="181206"/>
                  </a:lnTo>
                  <a:lnTo>
                    <a:pt x="114369" y="181625"/>
                  </a:lnTo>
                  <a:lnTo>
                    <a:pt x="114642" y="181930"/>
                  </a:lnTo>
                  <a:lnTo>
                    <a:pt x="116459" y="182645"/>
                  </a:lnTo>
                  <a:lnTo>
                    <a:pt x="116796" y="182650"/>
                  </a:lnTo>
                  <a:lnTo>
                    <a:pt x="117200" y="182926"/>
                  </a:lnTo>
                  <a:lnTo>
                    <a:pt x="117940" y="183212"/>
                  </a:lnTo>
                  <a:lnTo>
                    <a:pt x="118344" y="183217"/>
                  </a:lnTo>
                  <a:lnTo>
                    <a:pt x="118680" y="183431"/>
                  </a:lnTo>
                  <a:lnTo>
                    <a:pt x="119021" y="183436"/>
                  </a:lnTo>
                  <a:lnTo>
                    <a:pt x="120165" y="183860"/>
                  </a:lnTo>
                  <a:lnTo>
                    <a:pt x="120568" y="183869"/>
                  </a:lnTo>
                  <a:lnTo>
                    <a:pt x="120770" y="184008"/>
                  </a:lnTo>
                  <a:lnTo>
                    <a:pt x="122389" y="184441"/>
                  </a:lnTo>
                  <a:lnTo>
                    <a:pt x="122793" y="184451"/>
                  </a:lnTo>
                  <a:lnTo>
                    <a:pt x="123134" y="184522"/>
                  </a:lnTo>
                  <a:lnTo>
                    <a:pt x="123470" y="184460"/>
                  </a:lnTo>
                  <a:lnTo>
                    <a:pt x="124214" y="184470"/>
                  </a:lnTo>
                  <a:lnTo>
                    <a:pt x="125232" y="184417"/>
                  </a:lnTo>
                  <a:lnTo>
                    <a:pt x="125616" y="184422"/>
                  </a:lnTo>
                  <a:lnTo>
                    <a:pt x="126000" y="184413"/>
                  </a:lnTo>
                  <a:lnTo>
                    <a:pt x="126190" y="184403"/>
                  </a:lnTo>
                  <a:lnTo>
                    <a:pt x="126348" y="184394"/>
                  </a:lnTo>
                  <a:lnTo>
                    <a:pt x="126665" y="184365"/>
                  </a:lnTo>
                  <a:lnTo>
                    <a:pt x="126823" y="184346"/>
                  </a:lnTo>
                  <a:lnTo>
                    <a:pt x="127144" y="184317"/>
                  </a:lnTo>
                  <a:lnTo>
                    <a:pt x="127476" y="184279"/>
                  </a:lnTo>
                  <a:lnTo>
                    <a:pt x="127643" y="184265"/>
                  </a:lnTo>
                  <a:lnTo>
                    <a:pt x="127813" y="184260"/>
                  </a:lnTo>
                  <a:lnTo>
                    <a:pt x="128003" y="184265"/>
                  </a:lnTo>
                  <a:lnTo>
                    <a:pt x="128193" y="184279"/>
                  </a:lnTo>
                  <a:lnTo>
                    <a:pt x="128387" y="184298"/>
                  </a:lnTo>
                  <a:lnTo>
                    <a:pt x="128577" y="184327"/>
                  </a:lnTo>
                  <a:lnTo>
                    <a:pt x="128763" y="184360"/>
                  </a:lnTo>
                  <a:lnTo>
                    <a:pt x="128981" y="184427"/>
                  </a:lnTo>
                  <a:lnTo>
                    <a:pt x="129618" y="184689"/>
                  </a:lnTo>
                  <a:lnTo>
                    <a:pt x="129836" y="184756"/>
                  </a:lnTo>
                  <a:lnTo>
                    <a:pt x="129982" y="184780"/>
                  </a:lnTo>
                  <a:lnTo>
                    <a:pt x="130283" y="184803"/>
                  </a:lnTo>
                  <a:lnTo>
                    <a:pt x="130433" y="184823"/>
                  </a:lnTo>
                  <a:lnTo>
                    <a:pt x="130580" y="184851"/>
                  </a:lnTo>
                  <a:lnTo>
                    <a:pt x="130766" y="184913"/>
                  </a:lnTo>
                  <a:lnTo>
                    <a:pt x="130944" y="184994"/>
                  </a:lnTo>
                  <a:lnTo>
                    <a:pt x="131122" y="185085"/>
                  </a:lnTo>
                  <a:lnTo>
                    <a:pt x="131304" y="185170"/>
                  </a:lnTo>
                  <a:lnTo>
                    <a:pt x="131486" y="185242"/>
                  </a:lnTo>
                  <a:lnTo>
                    <a:pt x="131764" y="185313"/>
                  </a:lnTo>
                  <a:lnTo>
                    <a:pt x="131906" y="185342"/>
                  </a:lnTo>
                  <a:lnTo>
                    <a:pt x="132191" y="185375"/>
                  </a:lnTo>
                  <a:lnTo>
                    <a:pt x="132353" y="185375"/>
                  </a:lnTo>
                  <a:lnTo>
                    <a:pt x="132520" y="185361"/>
                  </a:lnTo>
                  <a:lnTo>
                    <a:pt x="132856" y="185318"/>
                  </a:lnTo>
                  <a:lnTo>
                    <a:pt x="133019" y="185309"/>
                  </a:lnTo>
                  <a:lnTo>
                    <a:pt x="133395" y="185318"/>
                  </a:lnTo>
                  <a:lnTo>
                    <a:pt x="133771" y="185299"/>
                  </a:lnTo>
                  <a:lnTo>
                    <a:pt x="134265" y="185242"/>
                  </a:lnTo>
                  <a:lnTo>
                    <a:pt x="134729" y="185590"/>
                  </a:lnTo>
                  <a:lnTo>
                    <a:pt x="135089" y="186109"/>
                  </a:lnTo>
                  <a:lnTo>
                    <a:pt x="135406" y="186262"/>
                  </a:lnTo>
                  <a:lnTo>
                    <a:pt x="136569" y="187162"/>
                  </a:lnTo>
                  <a:lnTo>
                    <a:pt x="136051" y="187753"/>
                  </a:lnTo>
                  <a:lnTo>
                    <a:pt x="136463" y="187868"/>
                  </a:lnTo>
                  <a:lnTo>
                    <a:pt x="137041" y="188211"/>
                  </a:lnTo>
                  <a:lnTo>
                    <a:pt x="137282" y="188506"/>
                  </a:lnTo>
                  <a:lnTo>
                    <a:pt x="137349" y="188654"/>
                  </a:lnTo>
                  <a:lnTo>
                    <a:pt x="137389" y="188792"/>
                  </a:lnTo>
                  <a:lnTo>
                    <a:pt x="137282" y="189235"/>
                  </a:lnTo>
                  <a:lnTo>
                    <a:pt x="137084" y="189483"/>
                  </a:lnTo>
                  <a:lnTo>
                    <a:pt x="136882" y="189650"/>
                  </a:lnTo>
                  <a:lnTo>
                    <a:pt x="137223" y="190245"/>
                  </a:lnTo>
                  <a:lnTo>
                    <a:pt x="137543" y="190388"/>
                  </a:lnTo>
                  <a:lnTo>
                    <a:pt x="137939" y="190465"/>
                  </a:lnTo>
                  <a:lnTo>
                    <a:pt x="138093" y="190579"/>
                  </a:lnTo>
                  <a:lnTo>
                    <a:pt x="138181" y="190713"/>
                  </a:lnTo>
                  <a:lnTo>
                    <a:pt x="138268" y="191103"/>
                  </a:lnTo>
                  <a:lnTo>
                    <a:pt x="138240" y="191361"/>
                  </a:lnTo>
                  <a:lnTo>
                    <a:pt x="138216" y="191718"/>
                  </a:lnTo>
                  <a:lnTo>
                    <a:pt x="138434" y="192161"/>
                  </a:lnTo>
                  <a:lnTo>
                    <a:pt x="138755" y="192409"/>
                  </a:lnTo>
                  <a:lnTo>
                    <a:pt x="138885" y="192476"/>
                  </a:lnTo>
                  <a:lnTo>
                    <a:pt x="139162" y="192600"/>
                  </a:lnTo>
                  <a:lnTo>
                    <a:pt x="139293" y="192671"/>
                  </a:lnTo>
                  <a:lnTo>
                    <a:pt x="139827" y="193176"/>
                  </a:lnTo>
                  <a:lnTo>
                    <a:pt x="139899" y="193343"/>
                  </a:lnTo>
                  <a:lnTo>
                    <a:pt x="139934" y="194005"/>
                  </a:lnTo>
                  <a:lnTo>
                    <a:pt x="139772" y="194234"/>
                  </a:lnTo>
                  <a:lnTo>
                    <a:pt x="138644" y="194515"/>
                  </a:lnTo>
                  <a:lnTo>
                    <a:pt x="138493" y="194453"/>
                  </a:lnTo>
                  <a:lnTo>
                    <a:pt x="138276" y="194310"/>
                  </a:lnTo>
                  <a:lnTo>
                    <a:pt x="137737" y="194153"/>
                  </a:lnTo>
                  <a:lnTo>
                    <a:pt x="137698" y="194291"/>
                  </a:lnTo>
                  <a:lnTo>
                    <a:pt x="137686" y="194444"/>
                  </a:lnTo>
                  <a:lnTo>
                    <a:pt x="137729" y="194596"/>
                  </a:lnTo>
                  <a:lnTo>
                    <a:pt x="137808" y="194749"/>
                  </a:lnTo>
                  <a:lnTo>
                    <a:pt x="137935" y="195025"/>
                  </a:lnTo>
                  <a:lnTo>
                    <a:pt x="138327" y="195506"/>
                  </a:lnTo>
                  <a:lnTo>
                    <a:pt x="138580" y="195711"/>
                  </a:lnTo>
                  <a:lnTo>
                    <a:pt x="138711" y="195811"/>
                  </a:lnTo>
                  <a:lnTo>
                    <a:pt x="138988" y="196007"/>
                  </a:lnTo>
                  <a:lnTo>
                    <a:pt x="139277" y="196178"/>
                  </a:lnTo>
                  <a:lnTo>
                    <a:pt x="139432" y="196259"/>
                  </a:lnTo>
                  <a:lnTo>
                    <a:pt x="139594" y="196331"/>
                  </a:lnTo>
                  <a:lnTo>
                    <a:pt x="139760" y="196398"/>
                  </a:lnTo>
                  <a:lnTo>
                    <a:pt x="139914" y="196474"/>
                  </a:lnTo>
                  <a:lnTo>
                    <a:pt x="140568" y="197241"/>
                  </a:lnTo>
                  <a:lnTo>
                    <a:pt x="140437" y="197646"/>
                  </a:lnTo>
                  <a:lnTo>
                    <a:pt x="140302" y="197760"/>
                  </a:lnTo>
                  <a:lnTo>
                    <a:pt x="140037" y="197989"/>
                  </a:lnTo>
                  <a:lnTo>
                    <a:pt x="139863" y="198184"/>
                  </a:lnTo>
                  <a:lnTo>
                    <a:pt x="139697" y="198385"/>
                  </a:lnTo>
                  <a:lnTo>
                    <a:pt x="139249" y="198609"/>
                  </a:lnTo>
                  <a:lnTo>
                    <a:pt x="138786" y="199119"/>
                  </a:lnTo>
                  <a:lnTo>
                    <a:pt x="139297" y="199319"/>
                  </a:lnTo>
                  <a:lnTo>
                    <a:pt x="139519" y="199357"/>
                  </a:lnTo>
                  <a:lnTo>
                    <a:pt x="139851" y="199390"/>
                  </a:lnTo>
                  <a:lnTo>
                    <a:pt x="140275" y="199838"/>
                  </a:lnTo>
                  <a:lnTo>
                    <a:pt x="140247" y="200176"/>
                  </a:lnTo>
                  <a:lnTo>
                    <a:pt x="140101" y="200572"/>
                  </a:lnTo>
                  <a:lnTo>
                    <a:pt x="139618" y="200905"/>
                  </a:lnTo>
                  <a:lnTo>
                    <a:pt x="139614" y="201053"/>
                  </a:lnTo>
                  <a:lnTo>
                    <a:pt x="140283" y="201535"/>
                  </a:lnTo>
                  <a:lnTo>
                    <a:pt x="140310" y="201692"/>
                  </a:lnTo>
                  <a:lnTo>
                    <a:pt x="140283" y="201830"/>
                  </a:lnTo>
                  <a:lnTo>
                    <a:pt x="139859" y="202140"/>
                  </a:lnTo>
                  <a:lnTo>
                    <a:pt x="139907" y="202921"/>
                  </a:lnTo>
                  <a:lnTo>
                    <a:pt x="139871" y="203355"/>
                  </a:lnTo>
                  <a:lnTo>
                    <a:pt x="139899" y="203679"/>
                  </a:lnTo>
                  <a:lnTo>
                    <a:pt x="139899" y="203865"/>
                  </a:lnTo>
                  <a:lnTo>
                    <a:pt x="139891" y="204017"/>
                  </a:lnTo>
                  <a:lnTo>
                    <a:pt x="140188" y="204746"/>
                  </a:lnTo>
                  <a:lnTo>
                    <a:pt x="140496" y="204875"/>
                  </a:lnTo>
                  <a:lnTo>
                    <a:pt x="140770" y="205023"/>
                  </a:lnTo>
                  <a:lnTo>
                    <a:pt x="140940" y="206104"/>
                  </a:lnTo>
                  <a:lnTo>
                    <a:pt x="141066" y="206448"/>
                  </a:lnTo>
                  <a:lnTo>
                    <a:pt x="141063" y="206857"/>
                  </a:lnTo>
                  <a:lnTo>
                    <a:pt x="141458" y="207482"/>
                  </a:lnTo>
                  <a:lnTo>
                    <a:pt x="141652" y="208030"/>
                  </a:lnTo>
                  <a:lnTo>
                    <a:pt x="142313" y="208997"/>
                  </a:lnTo>
                  <a:lnTo>
                    <a:pt x="143050" y="209555"/>
                  </a:lnTo>
                  <a:lnTo>
                    <a:pt x="143454" y="209764"/>
                  </a:lnTo>
                  <a:lnTo>
                    <a:pt x="144653" y="210875"/>
                  </a:lnTo>
                  <a:lnTo>
                    <a:pt x="145457" y="211570"/>
                  </a:lnTo>
                  <a:lnTo>
                    <a:pt x="145722" y="211985"/>
                  </a:lnTo>
                  <a:lnTo>
                    <a:pt x="145987" y="212261"/>
                  </a:lnTo>
                  <a:lnTo>
                    <a:pt x="146510" y="213362"/>
                  </a:lnTo>
                  <a:lnTo>
                    <a:pt x="146711" y="213638"/>
                  </a:lnTo>
                  <a:lnTo>
                    <a:pt x="147036" y="214396"/>
                  </a:lnTo>
                  <a:lnTo>
                    <a:pt x="148192" y="215850"/>
                  </a:lnTo>
                  <a:lnTo>
                    <a:pt x="148501" y="216126"/>
                  </a:lnTo>
                  <a:lnTo>
                    <a:pt x="149316" y="216116"/>
                  </a:lnTo>
                  <a:lnTo>
                    <a:pt x="149799" y="216393"/>
                  </a:lnTo>
                  <a:lnTo>
                    <a:pt x="150211" y="216655"/>
                  </a:lnTo>
                  <a:lnTo>
                    <a:pt x="150306" y="217041"/>
                  </a:lnTo>
                  <a:lnTo>
                    <a:pt x="150286" y="217346"/>
                  </a:lnTo>
                  <a:lnTo>
                    <a:pt x="151308" y="218704"/>
                  </a:lnTo>
                  <a:lnTo>
                    <a:pt x="151446" y="218737"/>
                  </a:lnTo>
                  <a:lnTo>
                    <a:pt x="151462" y="219100"/>
                  </a:lnTo>
                  <a:lnTo>
                    <a:pt x="151996" y="220806"/>
                  </a:lnTo>
                  <a:lnTo>
                    <a:pt x="151699" y="221053"/>
                  </a:lnTo>
                  <a:lnTo>
                    <a:pt x="151494" y="221029"/>
                  </a:lnTo>
                  <a:lnTo>
                    <a:pt x="151482" y="221172"/>
                  </a:lnTo>
                  <a:lnTo>
                    <a:pt x="151541" y="221539"/>
                  </a:lnTo>
                  <a:lnTo>
                    <a:pt x="151616" y="221749"/>
                  </a:lnTo>
                  <a:lnTo>
                    <a:pt x="151652" y="221925"/>
                  </a:lnTo>
                  <a:lnTo>
                    <a:pt x="151573" y="222917"/>
                  </a:lnTo>
                  <a:lnTo>
                    <a:pt x="151430" y="223155"/>
                  </a:lnTo>
                  <a:lnTo>
                    <a:pt x="151288" y="223179"/>
                  </a:lnTo>
                  <a:lnTo>
                    <a:pt x="151213" y="223407"/>
                  </a:lnTo>
                  <a:lnTo>
                    <a:pt x="151201" y="223708"/>
                  </a:lnTo>
                  <a:lnTo>
                    <a:pt x="150844" y="224360"/>
                  </a:lnTo>
                  <a:lnTo>
                    <a:pt x="150726" y="224642"/>
                  </a:lnTo>
                  <a:lnTo>
                    <a:pt x="150504" y="224742"/>
                  </a:lnTo>
                  <a:lnTo>
                    <a:pt x="150472" y="224899"/>
                  </a:lnTo>
                  <a:lnTo>
                    <a:pt x="150349" y="225047"/>
                  </a:lnTo>
                  <a:lnTo>
                    <a:pt x="149993" y="225075"/>
                  </a:lnTo>
                  <a:lnTo>
                    <a:pt x="150136" y="225328"/>
                  </a:lnTo>
                  <a:lnTo>
                    <a:pt x="149973" y="225504"/>
                  </a:lnTo>
                  <a:lnTo>
                    <a:pt x="149657" y="225561"/>
                  </a:lnTo>
                  <a:lnTo>
                    <a:pt x="149403" y="225576"/>
                  </a:lnTo>
                  <a:lnTo>
                    <a:pt x="148964" y="225618"/>
                  </a:lnTo>
                  <a:lnTo>
                    <a:pt x="148576" y="225690"/>
                  </a:lnTo>
                  <a:lnTo>
                    <a:pt x="148398" y="225418"/>
                  </a:lnTo>
                  <a:lnTo>
                    <a:pt x="148263" y="225452"/>
                  </a:lnTo>
                  <a:lnTo>
                    <a:pt x="148113" y="225518"/>
                  </a:lnTo>
                  <a:lnTo>
                    <a:pt x="147982" y="225599"/>
                  </a:lnTo>
                  <a:lnTo>
                    <a:pt x="147907" y="225747"/>
                  </a:lnTo>
                  <a:lnTo>
                    <a:pt x="147151" y="226386"/>
                  </a:lnTo>
                  <a:lnTo>
                    <a:pt x="146973" y="226691"/>
                  </a:lnTo>
                  <a:lnTo>
                    <a:pt x="146577" y="226753"/>
                  </a:lnTo>
                  <a:lnTo>
                    <a:pt x="145936" y="226481"/>
                  </a:lnTo>
                  <a:lnTo>
                    <a:pt x="146035" y="226619"/>
                  </a:lnTo>
                  <a:lnTo>
                    <a:pt x="145777" y="226629"/>
                  </a:lnTo>
                  <a:lnTo>
                    <a:pt x="145631" y="226648"/>
                  </a:lnTo>
                  <a:lnTo>
                    <a:pt x="145191" y="226938"/>
                  </a:lnTo>
                  <a:lnTo>
                    <a:pt x="145049" y="226958"/>
                  </a:lnTo>
                  <a:lnTo>
                    <a:pt x="144898" y="226962"/>
                  </a:lnTo>
                  <a:lnTo>
                    <a:pt x="144764" y="226986"/>
                  </a:lnTo>
                  <a:lnTo>
                    <a:pt x="144609" y="227096"/>
                  </a:lnTo>
                  <a:lnTo>
                    <a:pt x="144237" y="227305"/>
                  </a:lnTo>
                  <a:lnTo>
                    <a:pt x="144099" y="227234"/>
                  </a:lnTo>
                  <a:lnTo>
                    <a:pt x="143758" y="227186"/>
                  </a:lnTo>
                  <a:lnTo>
                    <a:pt x="142982" y="227429"/>
                  </a:lnTo>
                  <a:lnTo>
                    <a:pt x="142868" y="227753"/>
                  </a:lnTo>
                  <a:lnTo>
                    <a:pt x="142717" y="227687"/>
                  </a:lnTo>
                  <a:lnTo>
                    <a:pt x="142108" y="227925"/>
                  </a:lnTo>
                  <a:lnTo>
                    <a:pt x="141953" y="228001"/>
                  </a:lnTo>
                  <a:lnTo>
                    <a:pt x="141775" y="228063"/>
                  </a:lnTo>
                  <a:lnTo>
                    <a:pt x="141383" y="228149"/>
                  </a:lnTo>
                  <a:lnTo>
                    <a:pt x="141074" y="228535"/>
                  </a:lnTo>
                  <a:lnTo>
                    <a:pt x="141090" y="228802"/>
                  </a:lnTo>
                  <a:lnTo>
                    <a:pt x="141058" y="229030"/>
                  </a:lnTo>
                  <a:lnTo>
                    <a:pt x="140995" y="229226"/>
                  </a:lnTo>
                  <a:lnTo>
                    <a:pt x="140924" y="229502"/>
                  </a:lnTo>
                  <a:lnTo>
                    <a:pt x="140880" y="229655"/>
                  </a:lnTo>
                  <a:lnTo>
                    <a:pt x="140995" y="230169"/>
                  </a:lnTo>
                  <a:lnTo>
                    <a:pt x="140730" y="230627"/>
                  </a:lnTo>
                  <a:lnTo>
                    <a:pt x="140908" y="230741"/>
                  </a:lnTo>
                  <a:lnTo>
                    <a:pt x="141134" y="230865"/>
                  </a:lnTo>
                  <a:lnTo>
                    <a:pt x="141351" y="231003"/>
                  </a:lnTo>
                  <a:lnTo>
                    <a:pt x="141510" y="231237"/>
                  </a:lnTo>
                  <a:lnTo>
                    <a:pt x="141538" y="231389"/>
                  </a:lnTo>
                  <a:lnTo>
                    <a:pt x="141700" y="231613"/>
                  </a:lnTo>
                  <a:lnTo>
                    <a:pt x="141878" y="231656"/>
                  </a:lnTo>
                  <a:lnTo>
                    <a:pt x="142072" y="231689"/>
                  </a:lnTo>
                  <a:lnTo>
                    <a:pt x="142353" y="231923"/>
                  </a:lnTo>
                  <a:lnTo>
                    <a:pt x="142329" y="232066"/>
                  </a:lnTo>
                  <a:lnTo>
                    <a:pt x="142274" y="232218"/>
                  </a:lnTo>
                  <a:lnTo>
                    <a:pt x="141989" y="232581"/>
                  </a:lnTo>
                  <a:lnTo>
                    <a:pt x="141815" y="232647"/>
                  </a:lnTo>
                  <a:lnTo>
                    <a:pt x="141633" y="232700"/>
                  </a:lnTo>
                  <a:lnTo>
                    <a:pt x="141474" y="233381"/>
                  </a:lnTo>
                  <a:lnTo>
                    <a:pt x="141815" y="233862"/>
                  </a:lnTo>
                  <a:lnTo>
                    <a:pt x="141672" y="233991"/>
                  </a:lnTo>
                  <a:lnTo>
                    <a:pt x="141510" y="234106"/>
                  </a:lnTo>
                  <a:lnTo>
                    <a:pt x="140354" y="234115"/>
                  </a:lnTo>
                  <a:lnTo>
                    <a:pt x="140354" y="234244"/>
                  </a:lnTo>
                  <a:lnTo>
                    <a:pt x="140944" y="235873"/>
                  </a:lnTo>
                  <a:lnTo>
                    <a:pt x="140904" y="236121"/>
                  </a:lnTo>
                  <a:lnTo>
                    <a:pt x="140873" y="236746"/>
                  </a:lnTo>
                  <a:lnTo>
                    <a:pt x="141391" y="237160"/>
                  </a:lnTo>
                  <a:lnTo>
                    <a:pt x="140853" y="237379"/>
                  </a:lnTo>
                  <a:lnTo>
                    <a:pt x="140603" y="237217"/>
                  </a:lnTo>
                  <a:lnTo>
                    <a:pt x="140441" y="237060"/>
                  </a:lnTo>
                  <a:lnTo>
                    <a:pt x="140196" y="237079"/>
                  </a:lnTo>
                  <a:lnTo>
                    <a:pt x="140037" y="237270"/>
                  </a:lnTo>
                  <a:lnTo>
                    <a:pt x="139887" y="237298"/>
                  </a:lnTo>
                  <a:lnTo>
                    <a:pt x="139697" y="237265"/>
                  </a:lnTo>
                  <a:lnTo>
                    <a:pt x="139495" y="237213"/>
                  </a:lnTo>
                  <a:lnTo>
                    <a:pt x="139206" y="237308"/>
                  </a:lnTo>
                  <a:lnTo>
                    <a:pt x="139230" y="237460"/>
                  </a:lnTo>
                  <a:lnTo>
                    <a:pt x="139289" y="237632"/>
                  </a:lnTo>
                  <a:lnTo>
                    <a:pt x="139368" y="237799"/>
                  </a:lnTo>
                  <a:lnTo>
                    <a:pt x="139527" y="238027"/>
                  </a:lnTo>
                  <a:lnTo>
                    <a:pt x="139863" y="238342"/>
                  </a:lnTo>
                  <a:lnTo>
                    <a:pt x="139926" y="238475"/>
                  </a:lnTo>
                  <a:lnTo>
                    <a:pt x="139970" y="238614"/>
                  </a:lnTo>
                  <a:lnTo>
                    <a:pt x="139998" y="238747"/>
                  </a:lnTo>
                  <a:lnTo>
                    <a:pt x="140009" y="238999"/>
                  </a:lnTo>
                  <a:lnTo>
                    <a:pt x="139914" y="239171"/>
                  </a:lnTo>
                  <a:lnTo>
                    <a:pt x="139728" y="239347"/>
                  </a:lnTo>
                  <a:lnTo>
                    <a:pt x="139515" y="239514"/>
                  </a:lnTo>
                  <a:lnTo>
                    <a:pt x="139344" y="239652"/>
                  </a:lnTo>
                  <a:lnTo>
                    <a:pt x="139202" y="240386"/>
                  </a:lnTo>
                  <a:lnTo>
                    <a:pt x="139214" y="240848"/>
                  </a:lnTo>
                  <a:lnTo>
                    <a:pt x="139040" y="240896"/>
                  </a:lnTo>
                  <a:lnTo>
                    <a:pt x="138877" y="240968"/>
                  </a:lnTo>
                  <a:lnTo>
                    <a:pt x="138707" y="241049"/>
                  </a:lnTo>
                  <a:lnTo>
                    <a:pt x="138458" y="242011"/>
                  </a:lnTo>
                  <a:lnTo>
                    <a:pt x="138375" y="242483"/>
                  </a:lnTo>
                  <a:lnTo>
                    <a:pt x="138952" y="243708"/>
                  </a:lnTo>
                  <a:lnTo>
                    <a:pt x="138909" y="243865"/>
                  </a:lnTo>
                  <a:lnTo>
                    <a:pt x="138810" y="244017"/>
                  </a:lnTo>
                  <a:lnTo>
                    <a:pt x="138695" y="244175"/>
                  </a:lnTo>
                  <a:lnTo>
                    <a:pt x="138608" y="244327"/>
                  </a:lnTo>
                  <a:lnTo>
                    <a:pt x="138576" y="244475"/>
                  </a:lnTo>
                  <a:lnTo>
                    <a:pt x="138640" y="244618"/>
                  </a:lnTo>
                  <a:lnTo>
                    <a:pt x="138774" y="244761"/>
                  </a:lnTo>
                  <a:lnTo>
                    <a:pt x="138929" y="244894"/>
                  </a:lnTo>
                  <a:lnTo>
                    <a:pt x="139055" y="245028"/>
                  </a:lnTo>
                  <a:lnTo>
                    <a:pt x="139107" y="245166"/>
                  </a:lnTo>
                  <a:lnTo>
                    <a:pt x="139055" y="245318"/>
                  </a:lnTo>
                  <a:lnTo>
                    <a:pt x="138933" y="245485"/>
                  </a:lnTo>
                  <a:lnTo>
                    <a:pt x="138790" y="245647"/>
                  </a:lnTo>
                  <a:lnTo>
                    <a:pt x="139210" y="246195"/>
                  </a:lnTo>
                  <a:lnTo>
                    <a:pt x="139483" y="246676"/>
                  </a:lnTo>
                  <a:lnTo>
                    <a:pt x="139804" y="247048"/>
                  </a:lnTo>
                  <a:lnTo>
                    <a:pt x="139839" y="247186"/>
                  </a:lnTo>
                  <a:lnTo>
                    <a:pt x="139851" y="247344"/>
                  </a:lnTo>
                  <a:lnTo>
                    <a:pt x="139839" y="247506"/>
                  </a:lnTo>
                  <a:lnTo>
                    <a:pt x="139748" y="247772"/>
                  </a:lnTo>
                  <a:lnTo>
                    <a:pt x="139602" y="247815"/>
                  </a:lnTo>
                  <a:lnTo>
                    <a:pt x="139360" y="247772"/>
                  </a:lnTo>
                  <a:lnTo>
                    <a:pt x="139075" y="247706"/>
                  </a:lnTo>
                  <a:lnTo>
                    <a:pt x="138810" y="247668"/>
                  </a:lnTo>
                  <a:lnTo>
                    <a:pt x="138291" y="248254"/>
                  </a:lnTo>
                  <a:lnTo>
                    <a:pt x="138280" y="248401"/>
                  </a:lnTo>
                  <a:lnTo>
                    <a:pt x="138307" y="248564"/>
                  </a:lnTo>
                  <a:lnTo>
                    <a:pt x="138359" y="248730"/>
                  </a:lnTo>
                  <a:lnTo>
                    <a:pt x="138426" y="248888"/>
                  </a:lnTo>
                  <a:lnTo>
                    <a:pt x="139669" y="250122"/>
                  </a:lnTo>
                  <a:lnTo>
                    <a:pt x="139736" y="250336"/>
                  </a:lnTo>
                  <a:lnTo>
                    <a:pt x="139788" y="250579"/>
                  </a:lnTo>
                  <a:lnTo>
                    <a:pt x="140805" y="250999"/>
                  </a:lnTo>
                  <a:lnTo>
                    <a:pt x="140789" y="251132"/>
                  </a:lnTo>
                  <a:lnTo>
                    <a:pt x="140552" y="251280"/>
                  </a:lnTo>
                  <a:lnTo>
                    <a:pt x="140678" y="251847"/>
                  </a:lnTo>
                  <a:lnTo>
                    <a:pt x="140726" y="251975"/>
                  </a:lnTo>
                  <a:lnTo>
                    <a:pt x="140683" y="253210"/>
                  </a:lnTo>
                  <a:lnTo>
                    <a:pt x="140433" y="253591"/>
                  </a:lnTo>
                  <a:lnTo>
                    <a:pt x="140302" y="253815"/>
                  </a:lnTo>
                  <a:lnTo>
                    <a:pt x="140235" y="254025"/>
                  </a:lnTo>
                  <a:lnTo>
                    <a:pt x="140247" y="254239"/>
                  </a:lnTo>
                  <a:lnTo>
                    <a:pt x="140306" y="254458"/>
                  </a:lnTo>
                  <a:lnTo>
                    <a:pt x="140397" y="254677"/>
                  </a:lnTo>
                  <a:lnTo>
                    <a:pt x="140496" y="254901"/>
                  </a:lnTo>
                  <a:lnTo>
                    <a:pt x="140607" y="255240"/>
                  </a:lnTo>
                  <a:lnTo>
                    <a:pt x="140750" y="255673"/>
                  </a:lnTo>
                  <a:lnTo>
                    <a:pt x="140892" y="255702"/>
                  </a:lnTo>
                  <a:lnTo>
                    <a:pt x="141114" y="255650"/>
                  </a:lnTo>
                  <a:lnTo>
                    <a:pt x="141359" y="255578"/>
                  </a:lnTo>
                  <a:lnTo>
                    <a:pt x="141573" y="255526"/>
                  </a:lnTo>
                  <a:lnTo>
                    <a:pt x="141763" y="255664"/>
                  </a:lnTo>
                  <a:lnTo>
                    <a:pt x="141803" y="255826"/>
                  </a:lnTo>
                  <a:lnTo>
                    <a:pt x="141819" y="255988"/>
                  </a:lnTo>
                  <a:lnTo>
                    <a:pt x="141640" y="256193"/>
                  </a:lnTo>
                  <a:lnTo>
                    <a:pt x="141379" y="256140"/>
                  </a:lnTo>
                  <a:lnTo>
                    <a:pt x="141245" y="256159"/>
                  </a:lnTo>
                  <a:lnTo>
                    <a:pt x="141106" y="256193"/>
                  </a:lnTo>
                  <a:lnTo>
                    <a:pt x="140738" y="256402"/>
                  </a:lnTo>
                  <a:lnTo>
                    <a:pt x="140659" y="256603"/>
                  </a:lnTo>
                  <a:lnTo>
                    <a:pt x="140667" y="256922"/>
                  </a:lnTo>
                  <a:lnTo>
                    <a:pt x="140738" y="257298"/>
                  </a:lnTo>
                  <a:lnTo>
                    <a:pt x="140853" y="257675"/>
                  </a:lnTo>
                  <a:lnTo>
                    <a:pt x="140987" y="257999"/>
                  </a:lnTo>
                  <a:lnTo>
                    <a:pt x="141177" y="258251"/>
                  </a:lnTo>
                  <a:lnTo>
                    <a:pt x="141443" y="258480"/>
                  </a:lnTo>
                  <a:lnTo>
                    <a:pt x="141716" y="258695"/>
                  </a:lnTo>
                  <a:lnTo>
                    <a:pt x="141941" y="258914"/>
                  </a:lnTo>
                  <a:lnTo>
                    <a:pt x="142064" y="259238"/>
                  </a:lnTo>
                  <a:lnTo>
                    <a:pt x="142064" y="259405"/>
                  </a:lnTo>
                  <a:lnTo>
                    <a:pt x="142048" y="259567"/>
                  </a:lnTo>
                  <a:lnTo>
                    <a:pt x="142131" y="259857"/>
                  </a:lnTo>
                  <a:lnTo>
                    <a:pt x="142151" y="260205"/>
                  </a:lnTo>
                  <a:lnTo>
                    <a:pt x="142112" y="260572"/>
                  </a:lnTo>
                  <a:lnTo>
                    <a:pt x="142013" y="260910"/>
                  </a:lnTo>
                  <a:lnTo>
                    <a:pt x="141058" y="261368"/>
                  </a:lnTo>
                  <a:lnTo>
                    <a:pt x="140960" y="261549"/>
                  </a:lnTo>
                  <a:lnTo>
                    <a:pt x="140857" y="261783"/>
                  </a:lnTo>
                  <a:lnTo>
                    <a:pt x="140738" y="262002"/>
                  </a:lnTo>
                  <a:lnTo>
                    <a:pt x="140599" y="262164"/>
                  </a:lnTo>
                  <a:lnTo>
                    <a:pt x="140465" y="262221"/>
                  </a:lnTo>
                  <a:lnTo>
                    <a:pt x="140148" y="262292"/>
                  </a:lnTo>
                  <a:lnTo>
                    <a:pt x="140009" y="262488"/>
                  </a:lnTo>
                  <a:lnTo>
                    <a:pt x="140203" y="262631"/>
                  </a:lnTo>
                  <a:lnTo>
                    <a:pt x="140445" y="262793"/>
                  </a:lnTo>
                  <a:lnTo>
                    <a:pt x="140643" y="262945"/>
                  </a:lnTo>
                  <a:lnTo>
                    <a:pt x="140413" y="263279"/>
                  </a:lnTo>
                  <a:lnTo>
                    <a:pt x="140267" y="263193"/>
                  </a:lnTo>
                  <a:lnTo>
                    <a:pt x="140101" y="263074"/>
                  </a:lnTo>
                  <a:lnTo>
                    <a:pt x="139855" y="263064"/>
                  </a:lnTo>
                  <a:lnTo>
                    <a:pt x="139903" y="263241"/>
                  </a:lnTo>
                  <a:lnTo>
                    <a:pt x="139970" y="263436"/>
                  </a:lnTo>
                  <a:lnTo>
                    <a:pt x="139329" y="263779"/>
                  </a:lnTo>
                  <a:lnTo>
                    <a:pt x="138972" y="263994"/>
                  </a:lnTo>
                  <a:lnTo>
                    <a:pt x="138672" y="264156"/>
                  </a:lnTo>
                  <a:lnTo>
                    <a:pt x="138683" y="264403"/>
                  </a:lnTo>
                  <a:lnTo>
                    <a:pt x="138767" y="264532"/>
                  </a:lnTo>
                  <a:lnTo>
                    <a:pt x="138767" y="265128"/>
                  </a:lnTo>
                  <a:lnTo>
                    <a:pt x="138196" y="265776"/>
                  </a:lnTo>
                  <a:lnTo>
                    <a:pt x="138046" y="265866"/>
                  </a:lnTo>
                  <a:lnTo>
                    <a:pt x="137876" y="265947"/>
                  </a:lnTo>
                  <a:lnTo>
                    <a:pt x="137702" y="266009"/>
                  </a:lnTo>
                  <a:lnTo>
                    <a:pt x="137539" y="266038"/>
                  </a:lnTo>
                  <a:lnTo>
                    <a:pt x="137322" y="265904"/>
                  </a:lnTo>
                  <a:lnTo>
                    <a:pt x="137270" y="265704"/>
                  </a:lnTo>
                  <a:lnTo>
                    <a:pt x="137234" y="265480"/>
                  </a:lnTo>
                  <a:lnTo>
                    <a:pt x="136993" y="265199"/>
                  </a:lnTo>
                  <a:lnTo>
                    <a:pt x="136854" y="265261"/>
                  </a:lnTo>
                  <a:lnTo>
                    <a:pt x="136708" y="265361"/>
                  </a:lnTo>
                  <a:lnTo>
                    <a:pt x="136558" y="265471"/>
                  </a:lnTo>
                  <a:lnTo>
                    <a:pt x="136415" y="265561"/>
                  </a:lnTo>
                  <a:lnTo>
                    <a:pt x="136233" y="265638"/>
                  </a:lnTo>
                  <a:lnTo>
                    <a:pt x="135833" y="265790"/>
                  </a:lnTo>
                  <a:lnTo>
                    <a:pt x="135722" y="266152"/>
                  </a:lnTo>
                  <a:lnTo>
                    <a:pt x="135987" y="266548"/>
                  </a:lnTo>
                  <a:lnTo>
                    <a:pt x="136031" y="266719"/>
                  </a:lnTo>
                  <a:lnTo>
                    <a:pt x="135425" y="267120"/>
                  </a:lnTo>
                  <a:lnTo>
                    <a:pt x="135291" y="267096"/>
                  </a:lnTo>
                  <a:lnTo>
                    <a:pt x="135053" y="266996"/>
                  </a:lnTo>
                  <a:lnTo>
                    <a:pt x="134978" y="266648"/>
                  </a:lnTo>
                  <a:lnTo>
                    <a:pt x="135045" y="266372"/>
                  </a:lnTo>
                  <a:lnTo>
                    <a:pt x="134515" y="266448"/>
                  </a:lnTo>
                  <a:lnTo>
                    <a:pt x="134028" y="266195"/>
                  </a:lnTo>
                  <a:lnTo>
                    <a:pt x="133889" y="266157"/>
                  </a:lnTo>
                  <a:lnTo>
                    <a:pt x="133747" y="266138"/>
                  </a:lnTo>
                  <a:lnTo>
                    <a:pt x="133600" y="266133"/>
                  </a:lnTo>
                  <a:lnTo>
                    <a:pt x="133466" y="266143"/>
                  </a:lnTo>
                  <a:lnTo>
                    <a:pt x="132892" y="266524"/>
                  </a:lnTo>
                  <a:lnTo>
                    <a:pt x="132737" y="266562"/>
                  </a:lnTo>
                  <a:lnTo>
                    <a:pt x="132532" y="266581"/>
                  </a:lnTo>
                  <a:lnTo>
                    <a:pt x="132322" y="266586"/>
                  </a:lnTo>
                  <a:lnTo>
                    <a:pt x="132144" y="266562"/>
                  </a:lnTo>
                  <a:lnTo>
                    <a:pt x="131985" y="266481"/>
                  </a:lnTo>
                  <a:lnTo>
                    <a:pt x="131843" y="266357"/>
                  </a:lnTo>
                  <a:lnTo>
                    <a:pt x="131704" y="266209"/>
                  </a:lnTo>
                  <a:lnTo>
                    <a:pt x="131558" y="266076"/>
                  </a:lnTo>
                  <a:lnTo>
                    <a:pt x="131308" y="265957"/>
                  </a:lnTo>
                  <a:lnTo>
                    <a:pt x="130386" y="265428"/>
                  </a:lnTo>
                  <a:lnTo>
                    <a:pt x="130251" y="265361"/>
                  </a:lnTo>
                  <a:lnTo>
                    <a:pt x="129998" y="265280"/>
                  </a:lnTo>
                  <a:lnTo>
                    <a:pt x="129859" y="265352"/>
                  </a:lnTo>
                  <a:lnTo>
                    <a:pt x="129677" y="265133"/>
                  </a:lnTo>
                  <a:lnTo>
                    <a:pt x="129242" y="265209"/>
                  </a:lnTo>
                  <a:lnTo>
                    <a:pt x="129099" y="265218"/>
                  </a:lnTo>
                  <a:lnTo>
                    <a:pt x="128941" y="265214"/>
                  </a:lnTo>
                  <a:lnTo>
                    <a:pt x="128787" y="265194"/>
                  </a:lnTo>
                  <a:lnTo>
                    <a:pt x="128628" y="265166"/>
                  </a:lnTo>
                  <a:lnTo>
                    <a:pt x="128474" y="265147"/>
                  </a:lnTo>
                  <a:lnTo>
                    <a:pt x="128316" y="265147"/>
                  </a:lnTo>
                  <a:lnTo>
                    <a:pt x="128153" y="265175"/>
                  </a:lnTo>
                  <a:lnTo>
                    <a:pt x="127987" y="265228"/>
                  </a:lnTo>
                  <a:lnTo>
                    <a:pt x="127825" y="265290"/>
                  </a:lnTo>
                  <a:lnTo>
                    <a:pt x="127662" y="265337"/>
                  </a:lnTo>
                  <a:lnTo>
                    <a:pt x="126843" y="265228"/>
                  </a:lnTo>
                  <a:lnTo>
                    <a:pt x="126257" y="265199"/>
                  </a:lnTo>
                  <a:lnTo>
                    <a:pt x="125695" y="265028"/>
                  </a:lnTo>
                  <a:lnTo>
                    <a:pt x="125315" y="265128"/>
                  </a:lnTo>
                  <a:lnTo>
                    <a:pt x="124887" y="265199"/>
                  </a:lnTo>
                  <a:lnTo>
                    <a:pt x="124749" y="265147"/>
                  </a:lnTo>
                  <a:lnTo>
                    <a:pt x="123866" y="264780"/>
                  </a:lnTo>
                  <a:lnTo>
                    <a:pt x="123506" y="264932"/>
                  </a:lnTo>
                  <a:lnTo>
                    <a:pt x="123304" y="264990"/>
                  </a:lnTo>
                  <a:lnTo>
                    <a:pt x="122999" y="265052"/>
                  </a:lnTo>
                  <a:lnTo>
                    <a:pt x="122845" y="265052"/>
                  </a:lnTo>
                  <a:lnTo>
                    <a:pt x="122536" y="264999"/>
                  </a:lnTo>
                  <a:lnTo>
                    <a:pt x="122386" y="264980"/>
                  </a:lnTo>
                  <a:lnTo>
                    <a:pt x="122152" y="265032"/>
                  </a:lnTo>
                  <a:lnTo>
                    <a:pt x="121582" y="265109"/>
                  </a:lnTo>
                  <a:lnTo>
                    <a:pt x="121344" y="264904"/>
                  </a:lnTo>
                  <a:lnTo>
                    <a:pt x="120751" y="264499"/>
                  </a:lnTo>
                  <a:lnTo>
                    <a:pt x="120588" y="264475"/>
                  </a:lnTo>
                  <a:lnTo>
                    <a:pt x="120422" y="264461"/>
                  </a:lnTo>
                  <a:lnTo>
                    <a:pt x="120268" y="264432"/>
                  </a:lnTo>
                  <a:lnTo>
                    <a:pt x="120137" y="264370"/>
                  </a:lnTo>
                  <a:lnTo>
                    <a:pt x="120046" y="264241"/>
                  </a:lnTo>
                  <a:lnTo>
                    <a:pt x="119979" y="264065"/>
                  </a:lnTo>
                  <a:lnTo>
                    <a:pt x="119923" y="263879"/>
                  </a:lnTo>
                  <a:lnTo>
                    <a:pt x="119698" y="263679"/>
                  </a:lnTo>
                  <a:lnTo>
                    <a:pt x="119219" y="263779"/>
                  </a:lnTo>
                  <a:lnTo>
                    <a:pt x="118886" y="264022"/>
                  </a:lnTo>
                  <a:lnTo>
                    <a:pt x="118324" y="264480"/>
                  </a:lnTo>
                  <a:lnTo>
                    <a:pt x="117976" y="264890"/>
                  </a:lnTo>
                  <a:lnTo>
                    <a:pt x="117813" y="265071"/>
                  </a:lnTo>
                  <a:lnTo>
                    <a:pt x="117568" y="265404"/>
                  </a:lnTo>
                  <a:lnTo>
                    <a:pt x="117402" y="265623"/>
                  </a:lnTo>
                  <a:lnTo>
                    <a:pt x="117192" y="265866"/>
                  </a:lnTo>
                  <a:lnTo>
                    <a:pt x="116863" y="266186"/>
                  </a:lnTo>
                  <a:lnTo>
                    <a:pt x="116582" y="266419"/>
                  </a:lnTo>
                  <a:lnTo>
                    <a:pt x="116285" y="266691"/>
                  </a:lnTo>
                  <a:lnTo>
                    <a:pt x="116000" y="266972"/>
                  </a:lnTo>
                  <a:lnTo>
                    <a:pt x="115802" y="267196"/>
                  </a:lnTo>
                  <a:lnTo>
                    <a:pt x="115557" y="267520"/>
                  </a:lnTo>
                  <a:lnTo>
                    <a:pt x="115284" y="267854"/>
                  </a:lnTo>
                  <a:lnTo>
                    <a:pt x="115098" y="268068"/>
                  </a:lnTo>
                  <a:lnTo>
                    <a:pt x="114532" y="268668"/>
                  </a:lnTo>
                  <a:lnTo>
                    <a:pt x="114385" y="268797"/>
                  </a:lnTo>
                  <a:lnTo>
                    <a:pt x="114076" y="269031"/>
                  </a:lnTo>
                  <a:lnTo>
                    <a:pt x="113918" y="269145"/>
                  </a:lnTo>
                  <a:lnTo>
                    <a:pt x="113768" y="269264"/>
                  </a:lnTo>
                  <a:lnTo>
                    <a:pt x="113538" y="269459"/>
                  </a:lnTo>
                  <a:lnTo>
                    <a:pt x="113205" y="269764"/>
                  </a:lnTo>
                  <a:lnTo>
                    <a:pt x="112948" y="270012"/>
                  </a:lnTo>
                  <a:lnTo>
                    <a:pt x="112703" y="270274"/>
                  </a:lnTo>
                  <a:lnTo>
                    <a:pt x="112588" y="270413"/>
                  </a:lnTo>
                  <a:lnTo>
                    <a:pt x="112390" y="270684"/>
                  </a:lnTo>
                  <a:lnTo>
                    <a:pt x="112295" y="270822"/>
                  </a:lnTo>
                  <a:lnTo>
                    <a:pt x="112208" y="270965"/>
                  </a:lnTo>
                  <a:lnTo>
                    <a:pt x="112125" y="271113"/>
                  </a:lnTo>
                  <a:lnTo>
                    <a:pt x="112014" y="271351"/>
                  </a:lnTo>
                  <a:lnTo>
                    <a:pt x="111665" y="272200"/>
                  </a:lnTo>
                  <a:lnTo>
                    <a:pt x="111606" y="272362"/>
                  </a:lnTo>
                  <a:lnTo>
                    <a:pt x="111551" y="272524"/>
                  </a:lnTo>
                  <a:lnTo>
                    <a:pt x="111503" y="272686"/>
                  </a:lnTo>
                  <a:lnTo>
                    <a:pt x="111464" y="272848"/>
                  </a:lnTo>
                  <a:lnTo>
                    <a:pt x="111428" y="273014"/>
                  </a:lnTo>
                  <a:lnTo>
                    <a:pt x="111384" y="273176"/>
                  </a:lnTo>
                  <a:lnTo>
                    <a:pt x="111333" y="273334"/>
                  </a:lnTo>
                  <a:lnTo>
                    <a:pt x="111278" y="273467"/>
                  </a:lnTo>
                  <a:lnTo>
                    <a:pt x="111147" y="273724"/>
                  </a:lnTo>
                  <a:lnTo>
                    <a:pt x="111020" y="273986"/>
                  </a:lnTo>
                  <a:lnTo>
                    <a:pt x="110917" y="274268"/>
                  </a:lnTo>
                  <a:lnTo>
                    <a:pt x="110870" y="274415"/>
                  </a:lnTo>
                  <a:lnTo>
                    <a:pt x="110818" y="274554"/>
                  </a:lnTo>
                  <a:lnTo>
                    <a:pt x="110759" y="274692"/>
                  </a:lnTo>
                  <a:lnTo>
                    <a:pt x="110573" y="275025"/>
                  </a:lnTo>
                  <a:lnTo>
                    <a:pt x="110466" y="275183"/>
                  </a:lnTo>
                  <a:lnTo>
                    <a:pt x="110240" y="275497"/>
                  </a:lnTo>
                  <a:lnTo>
                    <a:pt x="110133" y="275631"/>
                  </a:lnTo>
                  <a:lnTo>
                    <a:pt x="109793" y="276017"/>
                  </a:lnTo>
                  <a:lnTo>
                    <a:pt x="109548" y="276288"/>
                  </a:lnTo>
                  <a:lnTo>
                    <a:pt x="109282" y="276569"/>
                  </a:lnTo>
                  <a:lnTo>
                    <a:pt x="109009" y="276846"/>
                  </a:lnTo>
                  <a:lnTo>
                    <a:pt x="108641" y="277198"/>
                  </a:lnTo>
                  <a:lnTo>
                    <a:pt x="107932" y="278299"/>
                  </a:lnTo>
                  <a:lnTo>
                    <a:pt x="107766" y="279014"/>
                  </a:lnTo>
                  <a:lnTo>
                    <a:pt x="107798" y="279347"/>
                  </a:lnTo>
                  <a:lnTo>
                    <a:pt x="107822" y="279605"/>
                  </a:lnTo>
                  <a:lnTo>
                    <a:pt x="107841" y="279748"/>
                  </a:lnTo>
                  <a:lnTo>
                    <a:pt x="107881" y="279895"/>
                  </a:lnTo>
                  <a:lnTo>
                    <a:pt x="108202" y="280277"/>
                  </a:lnTo>
                  <a:lnTo>
                    <a:pt x="108332" y="280372"/>
                  </a:lnTo>
                  <a:lnTo>
                    <a:pt x="108562" y="280520"/>
                  </a:lnTo>
                  <a:lnTo>
                    <a:pt x="108716" y="280591"/>
                  </a:lnTo>
                  <a:lnTo>
                    <a:pt x="108946" y="280715"/>
                  </a:lnTo>
                  <a:lnTo>
                    <a:pt x="109132" y="280810"/>
                  </a:lnTo>
                  <a:lnTo>
                    <a:pt x="109342" y="280906"/>
                  </a:lnTo>
                  <a:lnTo>
                    <a:pt x="109540" y="281001"/>
                  </a:lnTo>
                  <a:lnTo>
                    <a:pt x="109694" y="281111"/>
                  </a:lnTo>
                  <a:lnTo>
                    <a:pt x="109801" y="281354"/>
                  </a:lnTo>
                  <a:lnTo>
                    <a:pt x="109801" y="281487"/>
                  </a:lnTo>
                  <a:lnTo>
                    <a:pt x="109571" y="281821"/>
                  </a:lnTo>
                  <a:lnTo>
                    <a:pt x="109365" y="281716"/>
                  </a:lnTo>
                  <a:lnTo>
                    <a:pt x="109132" y="281587"/>
                  </a:lnTo>
                  <a:lnTo>
                    <a:pt x="108669" y="282026"/>
                  </a:lnTo>
                  <a:lnTo>
                    <a:pt x="108752" y="282188"/>
                  </a:lnTo>
                  <a:lnTo>
                    <a:pt x="108930" y="282331"/>
                  </a:lnTo>
                  <a:lnTo>
                    <a:pt x="109148" y="282474"/>
                  </a:lnTo>
                  <a:lnTo>
                    <a:pt x="109358" y="282631"/>
                  </a:lnTo>
                  <a:lnTo>
                    <a:pt x="109302" y="282745"/>
                  </a:lnTo>
                  <a:lnTo>
                    <a:pt x="109167" y="282678"/>
                  </a:lnTo>
                  <a:lnTo>
                    <a:pt x="109029" y="282621"/>
                  </a:lnTo>
                  <a:lnTo>
                    <a:pt x="108890" y="282578"/>
                  </a:lnTo>
                  <a:lnTo>
                    <a:pt x="108352" y="282602"/>
                  </a:lnTo>
                  <a:lnTo>
                    <a:pt x="108419" y="282802"/>
                  </a:lnTo>
                  <a:lnTo>
                    <a:pt x="108518" y="283069"/>
                  </a:lnTo>
                  <a:lnTo>
                    <a:pt x="108637" y="283341"/>
                  </a:lnTo>
                  <a:lnTo>
                    <a:pt x="108776" y="283551"/>
                  </a:lnTo>
                  <a:lnTo>
                    <a:pt x="108914" y="283670"/>
                  </a:lnTo>
                  <a:lnTo>
                    <a:pt x="109096" y="283774"/>
                  </a:lnTo>
                  <a:lnTo>
                    <a:pt x="109274" y="283870"/>
                  </a:lnTo>
                  <a:lnTo>
                    <a:pt x="109124" y="285161"/>
                  </a:lnTo>
                  <a:lnTo>
                    <a:pt x="109263" y="285204"/>
                  </a:lnTo>
                  <a:lnTo>
                    <a:pt x="109429" y="285237"/>
                  </a:lnTo>
                  <a:lnTo>
                    <a:pt x="109805" y="285476"/>
                  </a:lnTo>
                  <a:lnTo>
                    <a:pt x="109880" y="285623"/>
                  </a:lnTo>
                  <a:lnTo>
                    <a:pt x="109936" y="285785"/>
                  </a:lnTo>
                  <a:lnTo>
                    <a:pt x="109963" y="285943"/>
                  </a:lnTo>
                  <a:lnTo>
                    <a:pt x="109916" y="286167"/>
                  </a:lnTo>
                  <a:lnTo>
                    <a:pt x="109694" y="286486"/>
                  </a:lnTo>
                  <a:lnTo>
                    <a:pt x="109726" y="286619"/>
                  </a:lnTo>
                  <a:lnTo>
                    <a:pt x="109841" y="286772"/>
                  </a:lnTo>
                  <a:lnTo>
                    <a:pt x="110003" y="286929"/>
                  </a:lnTo>
                  <a:lnTo>
                    <a:pt x="110165" y="287096"/>
                  </a:lnTo>
                  <a:lnTo>
                    <a:pt x="110292" y="287263"/>
                  </a:lnTo>
                  <a:lnTo>
                    <a:pt x="110375" y="287444"/>
                  </a:lnTo>
                  <a:lnTo>
                    <a:pt x="110442" y="287630"/>
                  </a:lnTo>
                  <a:lnTo>
                    <a:pt x="110561" y="288006"/>
                  </a:lnTo>
                  <a:lnTo>
                    <a:pt x="110632" y="288192"/>
                  </a:lnTo>
                  <a:lnTo>
                    <a:pt x="110751" y="288425"/>
                  </a:lnTo>
                  <a:lnTo>
                    <a:pt x="110882" y="288649"/>
                  </a:lnTo>
                  <a:lnTo>
                    <a:pt x="111155" y="289097"/>
                  </a:lnTo>
                  <a:lnTo>
                    <a:pt x="111278" y="289331"/>
                  </a:lnTo>
                  <a:lnTo>
                    <a:pt x="111337" y="289464"/>
                  </a:lnTo>
                  <a:lnTo>
                    <a:pt x="108456" y="290950"/>
                  </a:lnTo>
                  <a:lnTo>
                    <a:pt x="108118" y="290975"/>
                  </a:lnTo>
                  <a:lnTo>
                    <a:pt x="107070" y="292367"/>
                  </a:lnTo>
                  <a:lnTo>
                    <a:pt x="106802" y="292856"/>
                  </a:lnTo>
                  <a:lnTo>
                    <a:pt x="107199" y="293149"/>
                  </a:lnTo>
                  <a:lnTo>
                    <a:pt x="107385" y="293314"/>
                  </a:lnTo>
                  <a:lnTo>
                    <a:pt x="107567" y="293487"/>
                  </a:lnTo>
                  <a:lnTo>
                    <a:pt x="107737" y="293669"/>
                  </a:lnTo>
                  <a:lnTo>
                    <a:pt x="107903" y="293856"/>
                  </a:lnTo>
                  <a:lnTo>
                    <a:pt x="108057" y="294056"/>
                  </a:lnTo>
                  <a:lnTo>
                    <a:pt x="108197" y="294257"/>
                  </a:lnTo>
                  <a:lnTo>
                    <a:pt x="108334" y="294471"/>
                  </a:lnTo>
                  <a:lnTo>
                    <a:pt x="108463" y="294685"/>
                  </a:lnTo>
                  <a:lnTo>
                    <a:pt x="108575" y="294908"/>
                  </a:lnTo>
                  <a:lnTo>
                    <a:pt x="108674" y="295137"/>
                  </a:lnTo>
                  <a:lnTo>
                    <a:pt x="108769" y="295369"/>
                  </a:lnTo>
                  <a:lnTo>
                    <a:pt x="108847" y="295594"/>
                  </a:lnTo>
                  <a:lnTo>
                    <a:pt x="108921" y="295849"/>
                  </a:lnTo>
                  <a:lnTo>
                    <a:pt x="108983" y="296092"/>
                  </a:lnTo>
                  <a:lnTo>
                    <a:pt x="109035" y="296335"/>
                  </a:lnTo>
                  <a:lnTo>
                    <a:pt x="109084" y="296583"/>
                  </a:lnTo>
                  <a:lnTo>
                    <a:pt x="109160" y="297083"/>
                  </a:lnTo>
                  <a:lnTo>
                    <a:pt x="109228" y="297584"/>
                  </a:lnTo>
                  <a:lnTo>
                    <a:pt x="109298" y="298338"/>
                  </a:lnTo>
                  <a:lnTo>
                    <a:pt x="109327" y="298841"/>
                  </a:lnTo>
                  <a:lnTo>
                    <a:pt x="109309" y="299341"/>
                  </a:lnTo>
                  <a:lnTo>
                    <a:pt x="109239" y="299834"/>
                  </a:lnTo>
                  <a:lnTo>
                    <a:pt x="109101" y="300314"/>
                  </a:lnTo>
                  <a:lnTo>
                    <a:pt x="108800" y="301002"/>
                  </a:lnTo>
                  <a:lnTo>
                    <a:pt x="108549" y="301439"/>
                  </a:lnTo>
                  <a:lnTo>
                    <a:pt x="108271" y="301850"/>
                  </a:lnTo>
                  <a:lnTo>
                    <a:pt x="107966" y="302229"/>
                  </a:lnTo>
                  <a:lnTo>
                    <a:pt x="107614" y="302610"/>
                  </a:lnTo>
                  <a:lnTo>
                    <a:pt x="107252" y="302956"/>
                  </a:lnTo>
                  <a:lnTo>
                    <a:pt x="106872" y="303282"/>
                  </a:lnTo>
                  <a:lnTo>
                    <a:pt x="106470" y="303587"/>
                  </a:lnTo>
                  <a:lnTo>
                    <a:pt x="105837" y="303984"/>
                  </a:lnTo>
                  <a:lnTo>
                    <a:pt x="105153" y="304292"/>
                  </a:lnTo>
                  <a:lnTo>
                    <a:pt x="104189" y="304552"/>
                  </a:lnTo>
                  <a:lnTo>
                    <a:pt x="102696" y="304741"/>
                  </a:lnTo>
                  <a:lnTo>
                    <a:pt x="101446" y="304907"/>
                  </a:lnTo>
                  <a:lnTo>
                    <a:pt x="100445" y="304988"/>
                  </a:lnTo>
                  <a:lnTo>
                    <a:pt x="99189" y="305010"/>
                  </a:lnTo>
                  <a:lnTo>
                    <a:pt x="97704" y="304874"/>
                  </a:lnTo>
                  <a:lnTo>
                    <a:pt x="96254" y="304750"/>
                  </a:lnTo>
                  <a:lnTo>
                    <a:pt x="95500" y="304798"/>
                  </a:lnTo>
                  <a:lnTo>
                    <a:pt x="94778" y="305022"/>
                  </a:lnTo>
                  <a:lnTo>
                    <a:pt x="94127" y="305415"/>
                  </a:lnTo>
                  <a:lnTo>
                    <a:pt x="93559" y="305934"/>
                  </a:lnTo>
                  <a:lnTo>
                    <a:pt x="93087" y="306526"/>
                  </a:lnTo>
                  <a:lnTo>
                    <a:pt x="92803" y="306928"/>
                  </a:lnTo>
                  <a:lnTo>
                    <a:pt x="92434" y="307292"/>
                  </a:lnTo>
                  <a:lnTo>
                    <a:pt x="92220" y="307474"/>
                  </a:lnTo>
                  <a:lnTo>
                    <a:pt x="91325" y="307636"/>
                  </a:lnTo>
                  <a:lnTo>
                    <a:pt x="90742" y="307672"/>
                  </a:lnTo>
                  <a:lnTo>
                    <a:pt x="89963" y="307751"/>
                  </a:lnTo>
                  <a:lnTo>
                    <a:pt x="89367" y="307838"/>
                  </a:lnTo>
                  <a:lnTo>
                    <a:pt x="88934" y="307860"/>
                  </a:lnTo>
                  <a:lnTo>
                    <a:pt x="88498" y="307954"/>
                  </a:lnTo>
                  <a:lnTo>
                    <a:pt x="88011" y="307913"/>
                  </a:lnTo>
                  <a:lnTo>
                    <a:pt x="87479" y="307861"/>
                  </a:lnTo>
                  <a:lnTo>
                    <a:pt x="86607" y="307818"/>
                  </a:lnTo>
                  <a:lnTo>
                    <a:pt x="86202" y="307789"/>
                  </a:lnTo>
                  <a:lnTo>
                    <a:pt x="85828" y="307755"/>
                  </a:lnTo>
                  <a:lnTo>
                    <a:pt x="85457" y="307711"/>
                  </a:lnTo>
                  <a:lnTo>
                    <a:pt x="84525" y="307539"/>
                  </a:lnTo>
                  <a:lnTo>
                    <a:pt x="83514" y="307404"/>
                  </a:lnTo>
                  <a:lnTo>
                    <a:pt x="82582" y="307232"/>
                  </a:lnTo>
                  <a:lnTo>
                    <a:pt x="81958" y="307168"/>
                  </a:lnTo>
                  <a:lnTo>
                    <a:pt x="81804" y="307141"/>
                  </a:lnTo>
                  <a:lnTo>
                    <a:pt x="81646" y="307103"/>
                  </a:lnTo>
                  <a:lnTo>
                    <a:pt x="81335" y="307007"/>
                  </a:lnTo>
                  <a:lnTo>
                    <a:pt x="80841" y="306816"/>
                  </a:lnTo>
                  <a:lnTo>
                    <a:pt x="80557" y="306689"/>
                  </a:lnTo>
                  <a:lnTo>
                    <a:pt x="80130" y="306446"/>
                  </a:lnTo>
                  <a:lnTo>
                    <a:pt x="79641" y="306087"/>
                  </a:lnTo>
                  <a:lnTo>
                    <a:pt x="79018" y="305709"/>
                  </a:lnTo>
                  <a:lnTo>
                    <a:pt x="78750" y="305506"/>
                  </a:lnTo>
                  <a:lnTo>
                    <a:pt x="78292" y="305085"/>
                  </a:lnTo>
                  <a:lnTo>
                    <a:pt x="77989" y="304606"/>
                  </a:lnTo>
                  <a:lnTo>
                    <a:pt x="77664" y="304027"/>
                  </a:lnTo>
                  <a:lnTo>
                    <a:pt x="77442" y="303684"/>
                  </a:lnTo>
                  <a:lnTo>
                    <a:pt x="77279" y="303466"/>
                  </a:lnTo>
                  <a:lnTo>
                    <a:pt x="77046" y="303211"/>
                  </a:lnTo>
                  <a:lnTo>
                    <a:pt x="76792" y="302974"/>
                  </a:lnTo>
                  <a:lnTo>
                    <a:pt x="76525" y="302757"/>
                  </a:lnTo>
                  <a:lnTo>
                    <a:pt x="76387" y="302657"/>
                  </a:lnTo>
                  <a:lnTo>
                    <a:pt x="75960" y="302376"/>
                  </a:lnTo>
                  <a:lnTo>
                    <a:pt x="75267" y="301971"/>
                  </a:lnTo>
                  <a:lnTo>
                    <a:pt x="75075" y="301858"/>
                  </a:lnTo>
                  <a:lnTo>
                    <a:pt x="74346" y="301408"/>
                  </a:lnTo>
                  <a:lnTo>
                    <a:pt x="73494" y="300954"/>
                  </a:lnTo>
                  <a:lnTo>
                    <a:pt x="73001" y="300613"/>
                  </a:lnTo>
                  <a:lnTo>
                    <a:pt x="72817" y="300456"/>
                  </a:lnTo>
                  <a:lnTo>
                    <a:pt x="72559" y="300202"/>
                  </a:lnTo>
                  <a:lnTo>
                    <a:pt x="72324" y="299928"/>
                  </a:lnTo>
                  <a:lnTo>
                    <a:pt x="72113" y="299634"/>
                  </a:lnTo>
                  <a:lnTo>
                    <a:pt x="71929" y="299323"/>
                  </a:lnTo>
                  <a:lnTo>
                    <a:pt x="71821" y="299107"/>
                  </a:lnTo>
                  <a:lnTo>
                    <a:pt x="71640" y="298708"/>
                  </a:lnTo>
                  <a:lnTo>
                    <a:pt x="71468" y="298264"/>
                  </a:lnTo>
                  <a:lnTo>
                    <a:pt x="71322" y="297812"/>
                  </a:lnTo>
                  <a:lnTo>
                    <a:pt x="71205" y="297349"/>
                  </a:lnTo>
                  <a:lnTo>
                    <a:pt x="71116" y="296882"/>
                  </a:lnTo>
                  <a:lnTo>
                    <a:pt x="71053" y="296443"/>
                  </a:lnTo>
                  <a:lnTo>
                    <a:pt x="71019" y="296066"/>
                  </a:lnTo>
                  <a:lnTo>
                    <a:pt x="71013" y="295687"/>
                  </a:lnTo>
                  <a:lnTo>
                    <a:pt x="71037" y="295308"/>
                  </a:lnTo>
                  <a:lnTo>
                    <a:pt x="71100" y="294889"/>
                  </a:lnTo>
                  <a:lnTo>
                    <a:pt x="71171" y="294565"/>
                  </a:lnTo>
                  <a:lnTo>
                    <a:pt x="71282" y="294202"/>
                  </a:lnTo>
                  <a:lnTo>
                    <a:pt x="71371" y="293966"/>
                  </a:lnTo>
                  <a:lnTo>
                    <a:pt x="71528" y="293622"/>
                  </a:lnTo>
                  <a:lnTo>
                    <a:pt x="71784" y="293152"/>
                  </a:lnTo>
                  <a:lnTo>
                    <a:pt x="72068" y="292699"/>
                  </a:lnTo>
                  <a:lnTo>
                    <a:pt x="72485" y="292122"/>
                  </a:lnTo>
                  <a:lnTo>
                    <a:pt x="72709" y="291845"/>
                  </a:lnTo>
                  <a:lnTo>
                    <a:pt x="73145" y="291354"/>
                  </a:lnTo>
                  <a:lnTo>
                    <a:pt x="73373" y="291026"/>
                  </a:lnTo>
                  <a:lnTo>
                    <a:pt x="73514" y="290760"/>
                  </a:lnTo>
                  <a:lnTo>
                    <a:pt x="73625" y="290481"/>
                  </a:lnTo>
                  <a:lnTo>
                    <a:pt x="73708" y="290192"/>
                  </a:lnTo>
                  <a:lnTo>
                    <a:pt x="73759" y="289896"/>
                  </a:lnTo>
                  <a:lnTo>
                    <a:pt x="73796" y="289278"/>
                  </a:lnTo>
                  <a:lnTo>
                    <a:pt x="73840" y="288962"/>
                  </a:lnTo>
                  <a:lnTo>
                    <a:pt x="73922" y="288646"/>
                  </a:lnTo>
                  <a:lnTo>
                    <a:pt x="73528" y="288469"/>
                  </a:lnTo>
                  <a:lnTo>
                    <a:pt x="72269" y="287773"/>
                  </a:lnTo>
                  <a:lnTo>
                    <a:pt x="72445" y="287570"/>
                  </a:lnTo>
                  <a:lnTo>
                    <a:pt x="72073" y="287021"/>
                  </a:lnTo>
                  <a:lnTo>
                    <a:pt x="67855" y="288187"/>
                  </a:lnTo>
                  <a:lnTo>
                    <a:pt x="67515" y="288321"/>
                  </a:lnTo>
                  <a:lnTo>
                    <a:pt x="66929" y="288545"/>
                  </a:lnTo>
                  <a:lnTo>
                    <a:pt x="65622" y="289054"/>
                  </a:lnTo>
                  <a:lnTo>
                    <a:pt x="65088" y="289259"/>
                  </a:lnTo>
                  <a:lnTo>
                    <a:pt x="64359" y="289545"/>
                  </a:lnTo>
                  <a:lnTo>
                    <a:pt x="63097" y="290031"/>
                  </a:lnTo>
                  <a:lnTo>
                    <a:pt x="62653" y="290174"/>
                  </a:lnTo>
                  <a:lnTo>
                    <a:pt x="60745" y="290184"/>
                  </a:lnTo>
                  <a:lnTo>
                    <a:pt x="57479" y="290193"/>
                  </a:lnTo>
                  <a:lnTo>
                    <a:pt x="57016" y="290198"/>
                  </a:lnTo>
                  <a:lnTo>
                    <a:pt x="54554" y="291909"/>
                  </a:lnTo>
                  <a:lnTo>
                    <a:pt x="52733" y="289731"/>
                  </a:lnTo>
                  <a:lnTo>
                    <a:pt x="53707" y="288775"/>
                  </a:lnTo>
                  <a:lnTo>
                    <a:pt x="51989" y="286881"/>
                  </a:lnTo>
                  <a:lnTo>
                    <a:pt x="50219" y="284956"/>
                  </a:lnTo>
                  <a:lnTo>
                    <a:pt x="43157" y="277294"/>
                  </a:lnTo>
                  <a:lnTo>
                    <a:pt x="42191" y="276140"/>
                  </a:lnTo>
                  <a:lnTo>
                    <a:pt x="41510" y="275321"/>
                  </a:lnTo>
                  <a:lnTo>
                    <a:pt x="40615" y="275835"/>
                  </a:lnTo>
                  <a:lnTo>
                    <a:pt x="38913" y="276131"/>
                  </a:lnTo>
                  <a:lnTo>
                    <a:pt x="37096" y="276441"/>
                  </a:lnTo>
                  <a:lnTo>
                    <a:pt x="36874" y="276917"/>
                  </a:lnTo>
                  <a:lnTo>
                    <a:pt x="37714" y="276779"/>
                  </a:lnTo>
                  <a:lnTo>
                    <a:pt x="38557" y="278528"/>
                  </a:lnTo>
                  <a:lnTo>
                    <a:pt x="37053" y="280167"/>
                  </a:lnTo>
                  <a:lnTo>
                    <a:pt x="36443" y="280825"/>
                  </a:lnTo>
                  <a:lnTo>
                    <a:pt x="33379" y="284156"/>
                  </a:lnTo>
                  <a:lnTo>
                    <a:pt x="32678" y="284913"/>
                  </a:lnTo>
                  <a:lnTo>
                    <a:pt x="31962" y="285681"/>
                  </a:lnTo>
                  <a:lnTo>
                    <a:pt x="30757" y="286290"/>
                  </a:lnTo>
                  <a:lnTo>
                    <a:pt x="30365" y="286516"/>
                  </a:lnTo>
                  <a:lnTo>
                    <a:pt x="30695" y="286822"/>
                  </a:lnTo>
                  <a:lnTo>
                    <a:pt x="30823" y="288573"/>
                  </a:lnTo>
                  <a:lnTo>
                    <a:pt x="30382" y="288540"/>
                  </a:lnTo>
                  <a:lnTo>
                    <a:pt x="28727" y="287982"/>
                  </a:lnTo>
                  <a:lnTo>
                    <a:pt x="28676" y="287120"/>
                  </a:lnTo>
                  <a:lnTo>
                    <a:pt x="27797" y="286376"/>
                  </a:lnTo>
                  <a:lnTo>
                    <a:pt x="27524" y="287220"/>
                  </a:lnTo>
                  <a:lnTo>
                    <a:pt x="25960" y="288926"/>
                  </a:lnTo>
                  <a:lnTo>
                    <a:pt x="26139" y="289293"/>
                  </a:lnTo>
                  <a:lnTo>
                    <a:pt x="26269" y="289669"/>
                  </a:lnTo>
                  <a:lnTo>
                    <a:pt x="26305" y="289812"/>
                  </a:lnTo>
                  <a:lnTo>
                    <a:pt x="26550" y="289726"/>
                  </a:lnTo>
                  <a:lnTo>
                    <a:pt x="26768" y="290532"/>
                  </a:lnTo>
                  <a:lnTo>
                    <a:pt x="26075" y="291733"/>
                  </a:lnTo>
                  <a:lnTo>
                    <a:pt x="26079" y="292271"/>
                  </a:lnTo>
                  <a:lnTo>
                    <a:pt x="26079" y="294211"/>
                  </a:lnTo>
                  <a:lnTo>
                    <a:pt x="26085" y="295778"/>
                  </a:lnTo>
                  <a:lnTo>
                    <a:pt x="25671" y="296631"/>
                  </a:lnTo>
                  <a:lnTo>
                    <a:pt x="25414" y="297575"/>
                  </a:lnTo>
                  <a:lnTo>
                    <a:pt x="23122" y="296798"/>
                  </a:lnTo>
                  <a:lnTo>
                    <a:pt x="21357" y="297070"/>
                  </a:lnTo>
                  <a:lnTo>
                    <a:pt x="21198" y="298023"/>
                  </a:lnTo>
                  <a:lnTo>
                    <a:pt x="21056" y="298928"/>
                  </a:lnTo>
                  <a:lnTo>
                    <a:pt x="20743" y="300863"/>
                  </a:lnTo>
                  <a:lnTo>
                    <a:pt x="18831" y="300553"/>
                  </a:lnTo>
                  <a:lnTo>
                    <a:pt x="16972" y="300249"/>
                  </a:lnTo>
                  <a:lnTo>
                    <a:pt x="15935" y="299206"/>
                  </a:lnTo>
                  <a:lnTo>
                    <a:pt x="14324" y="298768"/>
                  </a:lnTo>
                  <a:lnTo>
                    <a:pt x="11764" y="299398"/>
                  </a:lnTo>
                  <a:lnTo>
                    <a:pt x="9199" y="298980"/>
                  </a:lnTo>
                  <a:lnTo>
                    <a:pt x="8111" y="298790"/>
                  </a:lnTo>
                  <a:lnTo>
                    <a:pt x="8265" y="298599"/>
                  </a:lnTo>
                  <a:lnTo>
                    <a:pt x="8451" y="298428"/>
                  </a:lnTo>
                  <a:lnTo>
                    <a:pt x="8653" y="298266"/>
                  </a:lnTo>
                  <a:lnTo>
                    <a:pt x="8859" y="298109"/>
                  </a:lnTo>
                  <a:lnTo>
                    <a:pt x="9057" y="297942"/>
                  </a:lnTo>
                  <a:lnTo>
                    <a:pt x="9476" y="297522"/>
                  </a:lnTo>
                  <a:lnTo>
                    <a:pt x="9682" y="297308"/>
                  </a:lnTo>
                  <a:lnTo>
                    <a:pt x="9892" y="297103"/>
                  </a:lnTo>
                  <a:lnTo>
                    <a:pt x="10114" y="296912"/>
                  </a:lnTo>
                  <a:lnTo>
                    <a:pt x="10300" y="296765"/>
                  </a:lnTo>
                  <a:lnTo>
                    <a:pt x="10688" y="296484"/>
                  </a:lnTo>
                  <a:lnTo>
                    <a:pt x="10890" y="296360"/>
                  </a:lnTo>
                  <a:lnTo>
                    <a:pt x="11096" y="296241"/>
                  </a:lnTo>
                  <a:lnTo>
                    <a:pt x="11290" y="296145"/>
                  </a:lnTo>
                  <a:lnTo>
                    <a:pt x="11693" y="295978"/>
                  </a:lnTo>
                  <a:lnTo>
                    <a:pt x="12105" y="295826"/>
                  </a:lnTo>
                  <a:lnTo>
                    <a:pt x="12271" y="295754"/>
                  </a:lnTo>
                  <a:lnTo>
                    <a:pt x="12434" y="295678"/>
                  </a:lnTo>
                  <a:lnTo>
                    <a:pt x="12600" y="295611"/>
                  </a:lnTo>
                  <a:lnTo>
                    <a:pt x="12766" y="295550"/>
                  </a:lnTo>
                  <a:lnTo>
                    <a:pt x="12936" y="295511"/>
                  </a:lnTo>
                  <a:lnTo>
                    <a:pt x="13111" y="295497"/>
                  </a:lnTo>
                  <a:lnTo>
                    <a:pt x="13293" y="295507"/>
                  </a:lnTo>
                  <a:lnTo>
                    <a:pt x="13831" y="295564"/>
                  </a:lnTo>
                  <a:lnTo>
                    <a:pt x="13997" y="295578"/>
                  </a:lnTo>
                  <a:lnTo>
                    <a:pt x="14330" y="295616"/>
                  </a:lnTo>
                  <a:lnTo>
                    <a:pt x="14496" y="295621"/>
                  </a:lnTo>
                  <a:lnTo>
                    <a:pt x="14658" y="295611"/>
                  </a:lnTo>
                  <a:lnTo>
                    <a:pt x="14979" y="295559"/>
                  </a:lnTo>
                  <a:lnTo>
                    <a:pt x="15137" y="295511"/>
                  </a:lnTo>
                  <a:lnTo>
                    <a:pt x="15284" y="295454"/>
                  </a:lnTo>
                  <a:lnTo>
                    <a:pt x="15415" y="295373"/>
                  </a:lnTo>
                  <a:lnTo>
                    <a:pt x="15533" y="295235"/>
                  </a:lnTo>
                  <a:lnTo>
                    <a:pt x="15612" y="295049"/>
                  </a:lnTo>
                  <a:lnTo>
                    <a:pt x="15755" y="294649"/>
                  </a:lnTo>
                  <a:lnTo>
                    <a:pt x="15858" y="294477"/>
                  </a:lnTo>
                  <a:lnTo>
                    <a:pt x="16012" y="294320"/>
                  </a:lnTo>
                  <a:lnTo>
                    <a:pt x="16194" y="294187"/>
                  </a:lnTo>
                  <a:lnTo>
                    <a:pt x="16384" y="294058"/>
                  </a:lnTo>
                  <a:lnTo>
                    <a:pt x="16582" y="293939"/>
                  </a:lnTo>
                  <a:lnTo>
                    <a:pt x="16768" y="293805"/>
                  </a:lnTo>
                  <a:lnTo>
                    <a:pt x="17433" y="293262"/>
                  </a:lnTo>
                  <a:lnTo>
                    <a:pt x="18142" y="292657"/>
                  </a:lnTo>
                  <a:lnTo>
                    <a:pt x="18134" y="292505"/>
                  </a:lnTo>
                  <a:lnTo>
                    <a:pt x="18106" y="292342"/>
                  </a:lnTo>
                  <a:lnTo>
                    <a:pt x="18095" y="292190"/>
                  </a:lnTo>
                  <a:lnTo>
                    <a:pt x="18217" y="291952"/>
                  </a:lnTo>
                  <a:lnTo>
                    <a:pt x="18356" y="291866"/>
                  </a:lnTo>
                  <a:lnTo>
                    <a:pt x="18514" y="291790"/>
                  </a:lnTo>
                  <a:lnTo>
                    <a:pt x="18981" y="291008"/>
                  </a:lnTo>
                  <a:lnTo>
                    <a:pt x="18843" y="290784"/>
                  </a:lnTo>
                  <a:lnTo>
                    <a:pt x="18692" y="290565"/>
                  </a:lnTo>
                  <a:lnTo>
                    <a:pt x="18530" y="290355"/>
                  </a:lnTo>
                  <a:lnTo>
                    <a:pt x="18356" y="290155"/>
                  </a:lnTo>
                  <a:lnTo>
                    <a:pt x="18174" y="289965"/>
                  </a:lnTo>
                  <a:lnTo>
                    <a:pt x="17734" y="289612"/>
                  </a:lnTo>
                  <a:lnTo>
                    <a:pt x="17236" y="289312"/>
                  </a:lnTo>
                  <a:lnTo>
                    <a:pt x="16693" y="289059"/>
                  </a:lnTo>
                  <a:lnTo>
                    <a:pt x="16135" y="288845"/>
                  </a:lnTo>
                  <a:lnTo>
                    <a:pt x="15153" y="288492"/>
                  </a:lnTo>
                  <a:lnTo>
                    <a:pt x="14936" y="288421"/>
                  </a:lnTo>
                  <a:lnTo>
                    <a:pt x="14722" y="288363"/>
                  </a:lnTo>
                  <a:lnTo>
                    <a:pt x="14504" y="288330"/>
                  </a:lnTo>
                  <a:lnTo>
                    <a:pt x="14278" y="288321"/>
                  </a:lnTo>
                  <a:lnTo>
                    <a:pt x="14053" y="288330"/>
                  </a:lnTo>
                  <a:lnTo>
                    <a:pt x="13598" y="288382"/>
                  </a:lnTo>
                  <a:lnTo>
                    <a:pt x="13063" y="288478"/>
                  </a:lnTo>
                  <a:lnTo>
                    <a:pt x="12909" y="288511"/>
                  </a:lnTo>
                  <a:lnTo>
                    <a:pt x="12604" y="288587"/>
                  </a:lnTo>
                  <a:lnTo>
                    <a:pt x="12386" y="288597"/>
                  </a:lnTo>
                  <a:lnTo>
                    <a:pt x="12085" y="288592"/>
                  </a:lnTo>
                  <a:lnTo>
                    <a:pt x="11780" y="288568"/>
                  </a:lnTo>
                  <a:lnTo>
                    <a:pt x="10660" y="288444"/>
                  </a:lnTo>
                  <a:lnTo>
                    <a:pt x="10403" y="288411"/>
                  </a:lnTo>
                  <a:lnTo>
                    <a:pt x="10150" y="288363"/>
                  </a:lnTo>
                  <a:lnTo>
                    <a:pt x="9900" y="288301"/>
                  </a:lnTo>
                  <a:lnTo>
                    <a:pt x="9651" y="288211"/>
                  </a:lnTo>
                  <a:lnTo>
                    <a:pt x="9409" y="288097"/>
                  </a:lnTo>
                  <a:lnTo>
                    <a:pt x="8934" y="287858"/>
                  </a:lnTo>
                  <a:lnTo>
                    <a:pt x="8689" y="287758"/>
                  </a:lnTo>
                  <a:lnTo>
                    <a:pt x="8447" y="287682"/>
                  </a:lnTo>
                  <a:lnTo>
                    <a:pt x="7715" y="287511"/>
                  </a:lnTo>
                  <a:lnTo>
                    <a:pt x="7470" y="287444"/>
                  </a:lnTo>
                  <a:lnTo>
                    <a:pt x="7157" y="287334"/>
                  </a:lnTo>
                  <a:lnTo>
                    <a:pt x="6844" y="287215"/>
                  </a:lnTo>
                  <a:lnTo>
                    <a:pt x="6223" y="286958"/>
                  </a:lnTo>
                  <a:lnTo>
                    <a:pt x="5914" y="286834"/>
                  </a:lnTo>
                  <a:lnTo>
                    <a:pt x="5538" y="286691"/>
                  </a:lnTo>
                  <a:lnTo>
                    <a:pt x="4790" y="286419"/>
                  </a:lnTo>
                  <a:lnTo>
                    <a:pt x="4421" y="286267"/>
                  </a:lnTo>
                  <a:lnTo>
                    <a:pt x="4061" y="286100"/>
                  </a:lnTo>
                  <a:lnTo>
                    <a:pt x="3475" y="285804"/>
                  </a:lnTo>
                  <a:lnTo>
                    <a:pt x="3190" y="285642"/>
                  </a:lnTo>
                  <a:lnTo>
                    <a:pt x="2921" y="285466"/>
                  </a:lnTo>
                  <a:lnTo>
                    <a:pt x="2679" y="285256"/>
                  </a:lnTo>
                  <a:lnTo>
                    <a:pt x="2517" y="285080"/>
                  </a:lnTo>
                  <a:lnTo>
                    <a:pt x="2367" y="284885"/>
                  </a:lnTo>
                  <a:lnTo>
                    <a:pt x="2228" y="284680"/>
                  </a:lnTo>
                  <a:lnTo>
                    <a:pt x="2106" y="284470"/>
                  </a:lnTo>
                  <a:lnTo>
                    <a:pt x="1999" y="284251"/>
                  </a:lnTo>
                  <a:lnTo>
                    <a:pt x="1900" y="283932"/>
                  </a:lnTo>
                  <a:lnTo>
                    <a:pt x="1848" y="283593"/>
                  </a:lnTo>
                  <a:lnTo>
                    <a:pt x="1793" y="282893"/>
                  </a:lnTo>
                  <a:lnTo>
                    <a:pt x="1737" y="282550"/>
                  </a:lnTo>
                  <a:lnTo>
                    <a:pt x="1646" y="282202"/>
                  </a:lnTo>
                  <a:lnTo>
                    <a:pt x="1557" y="281904"/>
                  </a:lnTo>
                  <a:lnTo>
                    <a:pt x="1429" y="281521"/>
                  </a:lnTo>
                  <a:lnTo>
                    <a:pt x="1183" y="280844"/>
                  </a:lnTo>
                  <a:lnTo>
                    <a:pt x="1056" y="280524"/>
                  </a:lnTo>
                  <a:lnTo>
                    <a:pt x="641" y="279571"/>
                  </a:lnTo>
                  <a:lnTo>
                    <a:pt x="510" y="279252"/>
                  </a:lnTo>
                  <a:lnTo>
                    <a:pt x="411" y="278995"/>
                  </a:lnTo>
                  <a:lnTo>
                    <a:pt x="308" y="278742"/>
                  </a:lnTo>
                  <a:lnTo>
                    <a:pt x="213" y="278480"/>
                  </a:lnTo>
                  <a:lnTo>
                    <a:pt x="130" y="278223"/>
                  </a:lnTo>
                  <a:lnTo>
                    <a:pt x="67" y="277956"/>
                  </a:lnTo>
                  <a:lnTo>
                    <a:pt x="23" y="277613"/>
                  </a:lnTo>
                  <a:lnTo>
                    <a:pt x="11" y="277265"/>
                  </a:lnTo>
                  <a:lnTo>
                    <a:pt x="19" y="276908"/>
                  </a:lnTo>
                  <a:lnTo>
                    <a:pt x="35" y="276555"/>
                  </a:lnTo>
                  <a:lnTo>
                    <a:pt x="39" y="276202"/>
                  </a:lnTo>
                  <a:lnTo>
                    <a:pt x="3" y="275216"/>
                  </a:lnTo>
                  <a:lnTo>
                    <a:pt x="0" y="274887"/>
                  </a:lnTo>
                  <a:lnTo>
                    <a:pt x="7" y="274563"/>
                  </a:lnTo>
                  <a:lnTo>
                    <a:pt x="43" y="274048"/>
                  </a:lnTo>
                  <a:lnTo>
                    <a:pt x="106" y="273534"/>
                  </a:lnTo>
                  <a:lnTo>
                    <a:pt x="142" y="273276"/>
                  </a:lnTo>
                  <a:lnTo>
                    <a:pt x="166" y="273057"/>
                  </a:lnTo>
                  <a:lnTo>
                    <a:pt x="178" y="272819"/>
                  </a:lnTo>
                  <a:lnTo>
                    <a:pt x="197" y="272585"/>
                  </a:lnTo>
                  <a:lnTo>
                    <a:pt x="451" y="272242"/>
                  </a:lnTo>
                  <a:lnTo>
                    <a:pt x="589" y="272233"/>
                  </a:lnTo>
                  <a:lnTo>
                    <a:pt x="736" y="272247"/>
                  </a:lnTo>
                  <a:lnTo>
                    <a:pt x="1033" y="272295"/>
                  </a:lnTo>
                  <a:lnTo>
                    <a:pt x="1211" y="272338"/>
                  </a:lnTo>
                  <a:lnTo>
                    <a:pt x="1385" y="272390"/>
                  </a:lnTo>
                  <a:lnTo>
                    <a:pt x="1559" y="272462"/>
                  </a:lnTo>
                  <a:lnTo>
                    <a:pt x="1725" y="272543"/>
                  </a:lnTo>
                  <a:lnTo>
                    <a:pt x="1884" y="272633"/>
                  </a:lnTo>
                  <a:lnTo>
                    <a:pt x="2129" y="272609"/>
                  </a:lnTo>
                  <a:lnTo>
                    <a:pt x="2375" y="272595"/>
                  </a:lnTo>
                  <a:lnTo>
                    <a:pt x="2624" y="272595"/>
                  </a:lnTo>
                  <a:lnTo>
                    <a:pt x="2874" y="272605"/>
                  </a:lnTo>
                  <a:lnTo>
                    <a:pt x="3119" y="272624"/>
                  </a:lnTo>
                  <a:lnTo>
                    <a:pt x="3353" y="272657"/>
                  </a:lnTo>
                  <a:lnTo>
                    <a:pt x="3586" y="272709"/>
                  </a:lnTo>
                  <a:lnTo>
                    <a:pt x="4045" y="272829"/>
                  </a:lnTo>
                  <a:lnTo>
                    <a:pt x="4279" y="272876"/>
                  </a:lnTo>
                  <a:lnTo>
                    <a:pt x="4995" y="273010"/>
                  </a:lnTo>
                  <a:lnTo>
                    <a:pt x="5356" y="273067"/>
                  </a:lnTo>
                  <a:lnTo>
                    <a:pt x="5716" y="273110"/>
                  </a:lnTo>
                  <a:lnTo>
                    <a:pt x="6076" y="273143"/>
                  </a:lnTo>
                  <a:lnTo>
                    <a:pt x="6460" y="273153"/>
                  </a:lnTo>
                  <a:lnTo>
                    <a:pt x="6844" y="273148"/>
                  </a:lnTo>
                  <a:lnTo>
                    <a:pt x="7612" y="273095"/>
                  </a:lnTo>
                  <a:lnTo>
                    <a:pt x="7848" y="273072"/>
                  </a:lnTo>
                  <a:lnTo>
                    <a:pt x="7996" y="273057"/>
                  </a:lnTo>
                  <a:lnTo>
                    <a:pt x="8360" y="273010"/>
                  </a:lnTo>
                  <a:lnTo>
                    <a:pt x="8724" y="272957"/>
                  </a:lnTo>
                  <a:lnTo>
                    <a:pt x="9089" y="272895"/>
                  </a:lnTo>
                  <a:lnTo>
                    <a:pt x="9449" y="272824"/>
                  </a:lnTo>
                  <a:lnTo>
                    <a:pt x="9805" y="272733"/>
                  </a:lnTo>
                  <a:lnTo>
                    <a:pt x="10126" y="272643"/>
                  </a:lnTo>
                  <a:lnTo>
                    <a:pt x="10443" y="272538"/>
                  </a:lnTo>
                  <a:lnTo>
                    <a:pt x="10759" y="272423"/>
                  </a:lnTo>
                  <a:lnTo>
                    <a:pt x="11385" y="272176"/>
                  </a:lnTo>
                  <a:lnTo>
                    <a:pt x="11713" y="272014"/>
                  </a:lnTo>
                  <a:lnTo>
                    <a:pt x="12359" y="271642"/>
                  </a:lnTo>
                  <a:lnTo>
                    <a:pt x="12687" y="271485"/>
                  </a:lnTo>
                  <a:lnTo>
                    <a:pt x="13024" y="271385"/>
                  </a:lnTo>
                  <a:lnTo>
                    <a:pt x="13214" y="271351"/>
                  </a:lnTo>
                  <a:lnTo>
                    <a:pt x="13404" y="271332"/>
                  </a:lnTo>
                  <a:lnTo>
                    <a:pt x="13594" y="271323"/>
                  </a:lnTo>
                  <a:lnTo>
                    <a:pt x="13788" y="271323"/>
                  </a:lnTo>
                  <a:lnTo>
                    <a:pt x="13974" y="271337"/>
                  </a:lnTo>
                  <a:lnTo>
                    <a:pt x="14445" y="271394"/>
                  </a:lnTo>
                  <a:lnTo>
                    <a:pt x="14682" y="271428"/>
                  </a:lnTo>
                  <a:lnTo>
                    <a:pt x="15149" y="271504"/>
                  </a:lnTo>
                  <a:lnTo>
                    <a:pt x="15573" y="271585"/>
                  </a:lnTo>
                  <a:lnTo>
                    <a:pt x="16832" y="271875"/>
                  </a:lnTo>
                  <a:lnTo>
                    <a:pt x="17255" y="271956"/>
                  </a:lnTo>
                  <a:lnTo>
                    <a:pt x="18150" y="272085"/>
                  </a:lnTo>
                  <a:lnTo>
                    <a:pt x="18601" y="272133"/>
                  </a:lnTo>
                  <a:lnTo>
                    <a:pt x="19053" y="272166"/>
                  </a:lnTo>
                  <a:lnTo>
                    <a:pt x="19500" y="272166"/>
                  </a:lnTo>
                  <a:lnTo>
                    <a:pt x="19900" y="272147"/>
                  </a:lnTo>
                  <a:lnTo>
                    <a:pt x="20300" y="272104"/>
                  </a:lnTo>
                  <a:lnTo>
                    <a:pt x="20695" y="272052"/>
                  </a:lnTo>
                  <a:lnTo>
                    <a:pt x="21091" y="271976"/>
                  </a:lnTo>
                  <a:lnTo>
                    <a:pt x="21479" y="271885"/>
                  </a:lnTo>
                  <a:lnTo>
                    <a:pt x="21697" y="271842"/>
                  </a:lnTo>
                  <a:lnTo>
                    <a:pt x="22002" y="271765"/>
                  </a:lnTo>
                  <a:lnTo>
                    <a:pt x="22346" y="271661"/>
                  </a:lnTo>
                  <a:lnTo>
                    <a:pt x="22556" y="271590"/>
                  </a:lnTo>
                  <a:lnTo>
                    <a:pt x="22794" y="271499"/>
                  </a:lnTo>
                  <a:lnTo>
                    <a:pt x="23023" y="271394"/>
                  </a:lnTo>
                  <a:lnTo>
                    <a:pt x="23482" y="271170"/>
                  </a:lnTo>
                  <a:lnTo>
                    <a:pt x="23708" y="271051"/>
                  </a:lnTo>
                  <a:lnTo>
                    <a:pt x="23945" y="270903"/>
                  </a:lnTo>
                  <a:lnTo>
                    <a:pt x="24413" y="270565"/>
                  </a:lnTo>
                  <a:lnTo>
                    <a:pt x="24650" y="270427"/>
                  </a:lnTo>
                  <a:lnTo>
                    <a:pt x="25600" y="270146"/>
                  </a:lnTo>
                  <a:lnTo>
                    <a:pt x="25759" y="269988"/>
                  </a:lnTo>
                  <a:lnTo>
                    <a:pt x="26079" y="269698"/>
                  </a:lnTo>
                  <a:lnTo>
                    <a:pt x="26329" y="269488"/>
                  </a:lnTo>
                  <a:lnTo>
                    <a:pt x="26831" y="269088"/>
                  </a:lnTo>
                  <a:lnTo>
                    <a:pt x="27089" y="268892"/>
                  </a:lnTo>
                  <a:lnTo>
                    <a:pt x="27338" y="268721"/>
                  </a:lnTo>
                  <a:lnTo>
                    <a:pt x="27861" y="268402"/>
                  </a:lnTo>
                  <a:lnTo>
                    <a:pt x="28106" y="268230"/>
                  </a:lnTo>
                  <a:lnTo>
                    <a:pt x="28332" y="268035"/>
                  </a:lnTo>
                  <a:lnTo>
                    <a:pt x="28514" y="267820"/>
                  </a:lnTo>
                  <a:lnTo>
                    <a:pt x="28668" y="267577"/>
                  </a:lnTo>
                  <a:lnTo>
                    <a:pt x="28969" y="267082"/>
                  </a:lnTo>
                  <a:lnTo>
                    <a:pt x="29143" y="266853"/>
                  </a:lnTo>
                  <a:lnTo>
                    <a:pt x="29436" y="266572"/>
                  </a:lnTo>
                  <a:lnTo>
                    <a:pt x="29765" y="266329"/>
                  </a:lnTo>
                  <a:lnTo>
                    <a:pt x="30105" y="266090"/>
                  </a:lnTo>
                  <a:lnTo>
                    <a:pt x="30430" y="265843"/>
                  </a:lnTo>
                  <a:lnTo>
                    <a:pt x="30711" y="265561"/>
                  </a:lnTo>
                  <a:lnTo>
                    <a:pt x="30897" y="265328"/>
                  </a:lnTo>
                  <a:lnTo>
                    <a:pt x="31075" y="265085"/>
                  </a:lnTo>
                  <a:lnTo>
                    <a:pt x="31237" y="264832"/>
                  </a:lnTo>
                  <a:lnTo>
                    <a:pt x="31376" y="264565"/>
                  </a:lnTo>
                  <a:lnTo>
                    <a:pt x="31487" y="264294"/>
                  </a:lnTo>
                  <a:lnTo>
                    <a:pt x="31554" y="263984"/>
                  </a:lnTo>
                  <a:lnTo>
                    <a:pt x="31574" y="263660"/>
                  </a:lnTo>
                  <a:lnTo>
                    <a:pt x="31570" y="262988"/>
                  </a:lnTo>
                  <a:lnTo>
                    <a:pt x="31590" y="262659"/>
                  </a:lnTo>
                  <a:lnTo>
                    <a:pt x="31609" y="262454"/>
                  </a:lnTo>
                  <a:lnTo>
                    <a:pt x="31625" y="262245"/>
                  </a:lnTo>
                  <a:lnTo>
                    <a:pt x="31653" y="262040"/>
                  </a:lnTo>
                  <a:lnTo>
                    <a:pt x="31693" y="261844"/>
                  </a:lnTo>
                  <a:lnTo>
                    <a:pt x="31764" y="261668"/>
                  </a:lnTo>
                  <a:lnTo>
                    <a:pt x="31974" y="261458"/>
                  </a:lnTo>
                  <a:lnTo>
                    <a:pt x="32282" y="261311"/>
                  </a:lnTo>
                  <a:lnTo>
                    <a:pt x="33007" y="261063"/>
                  </a:lnTo>
                  <a:lnTo>
                    <a:pt x="33324" y="260891"/>
                  </a:lnTo>
                  <a:lnTo>
                    <a:pt x="33660" y="260620"/>
                  </a:lnTo>
                  <a:lnTo>
                    <a:pt x="33969" y="260310"/>
                  </a:lnTo>
                  <a:lnTo>
                    <a:pt x="34262" y="259976"/>
                  </a:lnTo>
                  <a:lnTo>
                    <a:pt x="34543" y="259629"/>
                  </a:lnTo>
                  <a:lnTo>
                    <a:pt x="34816" y="259281"/>
                  </a:lnTo>
                  <a:lnTo>
                    <a:pt x="35030" y="258990"/>
                  </a:lnTo>
                  <a:lnTo>
                    <a:pt x="35144" y="258804"/>
                  </a:lnTo>
                  <a:lnTo>
                    <a:pt x="35422" y="258366"/>
                  </a:lnTo>
                  <a:lnTo>
                    <a:pt x="35631" y="258075"/>
                  </a:lnTo>
                  <a:lnTo>
                    <a:pt x="35873" y="257823"/>
                  </a:lnTo>
                  <a:lnTo>
                    <a:pt x="36118" y="257646"/>
                  </a:lnTo>
                  <a:lnTo>
                    <a:pt x="36396" y="257503"/>
                  </a:lnTo>
                  <a:lnTo>
                    <a:pt x="36676" y="257370"/>
                  </a:lnTo>
                  <a:lnTo>
                    <a:pt x="36950" y="257222"/>
                  </a:lnTo>
                  <a:lnTo>
                    <a:pt x="37195" y="257046"/>
                  </a:lnTo>
                  <a:lnTo>
                    <a:pt x="37401" y="256831"/>
                  </a:lnTo>
                  <a:lnTo>
                    <a:pt x="37583" y="256593"/>
                  </a:lnTo>
                  <a:lnTo>
                    <a:pt x="37753" y="256336"/>
                  </a:lnTo>
                  <a:lnTo>
                    <a:pt x="38086" y="255821"/>
                  </a:lnTo>
                  <a:lnTo>
                    <a:pt x="38315" y="255449"/>
                  </a:lnTo>
                  <a:lnTo>
                    <a:pt x="38735" y="254673"/>
                  </a:lnTo>
                  <a:lnTo>
                    <a:pt x="38965" y="254301"/>
                  </a:lnTo>
                  <a:lnTo>
                    <a:pt x="39226" y="253963"/>
                  </a:lnTo>
                  <a:lnTo>
                    <a:pt x="39388" y="253796"/>
                  </a:lnTo>
                  <a:lnTo>
                    <a:pt x="39558" y="253629"/>
                  </a:lnTo>
                  <a:lnTo>
                    <a:pt x="39733" y="253472"/>
                  </a:lnTo>
                  <a:lnTo>
                    <a:pt x="39915" y="253319"/>
                  </a:lnTo>
                  <a:lnTo>
                    <a:pt x="40101" y="253181"/>
                  </a:lnTo>
                  <a:lnTo>
                    <a:pt x="40220" y="253043"/>
                  </a:lnTo>
                  <a:lnTo>
                    <a:pt x="40330" y="252900"/>
                  </a:lnTo>
                  <a:lnTo>
                    <a:pt x="40433" y="252752"/>
                  </a:lnTo>
                  <a:lnTo>
                    <a:pt x="40524" y="252595"/>
                  </a:lnTo>
                  <a:lnTo>
                    <a:pt x="40608" y="252438"/>
                  </a:lnTo>
                  <a:lnTo>
                    <a:pt x="40683" y="252280"/>
                  </a:lnTo>
                  <a:lnTo>
                    <a:pt x="40750" y="252118"/>
                  </a:lnTo>
                  <a:lnTo>
                    <a:pt x="40805" y="251947"/>
                  </a:lnTo>
                  <a:lnTo>
                    <a:pt x="40849" y="251780"/>
                  </a:lnTo>
                  <a:lnTo>
                    <a:pt x="40869" y="251609"/>
                  </a:lnTo>
                  <a:lnTo>
                    <a:pt x="40869" y="251408"/>
                  </a:lnTo>
                  <a:lnTo>
                    <a:pt x="40837" y="251204"/>
                  </a:lnTo>
                  <a:lnTo>
                    <a:pt x="40790" y="250999"/>
                  </a:lnTo>
                  <a:lnTo>
                    <a:pt x="40718" y="250798"/>
                  </a:lnTo>
                  <a:lnTo>
                    <a:pt x="40639" y="250608"/>
                  </a:lnTo>
                  <a:lnTo>
                    <a:pt x="40552" y="250465"/>
                  </a:lnTo>
                  <a:lnTo>
                    <a:pt x="40334" y="250208"/>
                  </a:lnTo>
                  <a:lnTo>
                    <a:pt x="40231" y="250074"/>
                  </a:lnTo>
                  <a:lnTo>
                    <a:pt x="40152" y="249936"/>
                  </a:lnTo>
                  <a:lnTo>
                    <a:pt x="40085" y="249693"/>
                  </a:lnTo>
                  <a:lnTo>
                    <a:pt x="40061" y="249426"/>
                  </a:lnTo>
                  <a:lnTo>
                    <a:pt x="40065" y="249154"/>
                  </a:lnTo>
                  <a:lnTo>
                    <a:pt x="40093" y="248602"/>
                  </a:lnTo>
                  <a:lnTo>
                    <a:pt x="40097" y="248254"/>
                  </a:lnTo>
                  <a:lnTo>
                    <a:pt x="40105" y="247901"/>
                  </a:lnTo>
                  <a:lnTo>
                    <a:pt x="40125" y="247553"/>
                  </a:lnTo>
                  <a:lnTo>
                    <a:pt x="40174" y="247076"/>
                  </a:lnTo>
                  <a:lnTo>
                    <a:pt x="40204" y="246857"/>
                  </a:lnTo>
                  <a:lnTo>
                    <a:pt x="40243" y="246605"/>
                  </a:lnTo>
                  <a:lnTo>
                    <a:pt x="40350" y="246109"/>
                  </a:lnTo>
                  <a:lnTo>
                    <a:pt x="40473" y="245614"/>
                  </a:lnTo>
                  <a:lnTo>
                    <a:pt x="40552" y="245314"/>
                  </a:lnTo>
                  <a:lnTo>
                    <a:pt x="40825" y="244422"/>
                  </a:lnTo>
                  <a:lnTo>
                    <a:pt x="40908" y="244122"/>
                  </a:lnTo>
                  <a:lnTo>
                    <a:pt x="40968" y="243889"/>
                  </a:lnTo>
                  <a:lnTo>
                    <a:pt x="41019" y="243660"/>
                  </a:lnTo>
                  <a:lnTo>
                    <a:pt x="41067" y="243426"/>
                  </a:lnTo>
                  <a:lnTo>
                    <a:pt x="41174" y="242959"/>
                  </a:lnTo>
                  <a:lnTo>
                    <a:pt x="41372" y="242197"/>
                  </a:lnTo>
                  <a:lnTo>
                    <a:pt x="41478" y="241816"/>
                  </a:lnTo>
                  <a:lnTo>
                    <a:pt x="41704" y="241053"/>
                  </a:lnTo>
                  <a:lnTo>
                    <a:pt x="41843" y="240663"/>
                  </a:lnTo>
                  <a:lnTo>
                    <a:pt x="41969" y="240267"/>
                  </a:lnTo>
                  <a:lnTo>
                    <a:pt x="42092" y="239872"/>
                  </a:lnTo>
                  <a:lnTo>
                    <a:pt x="42207" y="239471"/>
                  </a:lnTo>
                  <a:lnTo>
                    <a:pt x="42314" y="239066"/>
                  </a:lnTo>
                  <a:lnTo>
                    <a:pt x="42397" y="238723"/>
                  </a:lnTo>
                  <a:lnTo>
                    <a:pt x="42476" y="238375"/>
                  </a:lnTo>
                  <a:lnTo>
                    <a:pt x="42614" y="237679"/>
                  </a:lnTo>
                  <a:lnTo>
                    <a:pt x="42721" y="236998"/>
                  </a:lnTo>
                  <a:lnTo>
                    <a:pt x="42769" y="236665"/>
                  </a:lnTo>
                  <a:lnTo>
                    <a:pt x="42808" y="236331"/>
                  </a:lnTo>
                  <a:lnTo>
                    <a:pt x="42840" y="235997"/>
                  </a:lnTo>
                  <a:lnTo>
                    <a:pt x="42864" y="235664"/>
                  </a:lnTo>
                  <a:lnTo>
                    <a:pt x="42876" y="235416"/>
                  </a:lnTo>
                  <a:lnTo>
                    <a:pt x="42880" y="235168"/>
                  </a:lnTo>
                  <a:lnTo>
                    <a:pt x="42884" y="234420"/>
                  </a:lnTo>
                  <a:lnTo>
                    <a:pt x="42892" y="234120"/>
                  </a:lnTo>
                  <a:lnTo>
                    <a:pt x="42899" y="233334"/>
                  </a:lnTo>
                  <a:lnTo>
                    <a:pt x="42896" y="232666"/>
                  </a:lnTo>
                  <a:lnTo>
                    <a:pt x="42904" y="232338"/>
                  </a:lnTo>
                  <a:lnTo>
                    <a:pt x="42923" y="232004"/>
                  </a:lnTo>
                  <a:lnTo>
                    <a:pt x="42951" y="231756"/>
                  </a:lnTo>
                  <a:lnTo>
                    <a:pt x="43074" y="231008"/>
                  </a:lnTo>
                  <a:lnTo>
                    <a:pt x="43109" y="230760"/>
                  </a:lnTo>
                  <a:lnTo>
                    <a:pt x="43137" y="230479"/>
                  </a:lnTo>
                  <a:lnTo>
                    <a:pt x="43161" y="230193"/>
                  </a:lnTo>
                  <a:lnTo>
                    <a:pt x="43192" y="229631"/>
                  </a:lnTo>
                  <a:lnTo>
                    <a:pt x="43212" y="229345"/>
                  </a:lnTo>
                  <a:lnTo>
                    <a:pt x="43224" y="229078"/>
                  </a:lnTo>
                  <a:lnTo>
                    <a:pt x="43240" y="228540"/>
                  </a:lnTo>
                  <a:lnTo>
                    <a:pt x="43291" y="228149"/>
                  </a:lnTo>
                  <a:lnTo>
                    <a:pt x="43291" y="227996"/>
                  </a:lnTo>
                  <a:lnTo>
                    <a:pt x="43307" y="227839"/>
                  </a:lnTo>
                  <a:lnTo>
                    <a:pt x="43331" y="227682"/>
                  </a:lnTo>
                  <a:lnTo>
                    <a:pt x="43363" y="227529"/>
                  </a:lnTo>
                  <a:lnTo>
                    <a:pt x="43406" y="227382"/>
                  </a:lnTo>
                  <a:lnTo>
                    <a:pt x="43458" y="227248"/>
                  </a:lnTo>
                  <a:lnTo>
                    <a:pt x="43517" y="227120"/>
                  </a:lnTo>
                  <a:lnTo>
                    <a:pt x="43656" y="226867"/>
                  </a:lnTo>
                  <a:lnTo>
                    <a:pt x="44428" y="226085"/>
                  </a:lnTo>
                  <a:lnTo>
                    <a:pt x="44804" y="225914"/>
                  </a:lnTo>
                  <a:lnTo>
                    <a:pt x="44962" y="225833"/>
                  </a:lnTo>
                  <a:lnTo>
                    <a:pt x="45576" y="225499"/>
                  </a:lnTo>
                  <a:lnTo>
                    <a:pt x="46070" y="225271"/>
                  </a:lnTo>
                  <a:lnTo>
                    <a:pt x="46229" y="225190"/>
                  </a:lnTo>
                  <a:lnTo>
                    <a:pt x="46375" y="225089"/>
                  </a:lnTo>
                  <a:lnTo>
                    <a:pt x="46510" y="224970"/>
                  </a:lnTo>
                  <a:lnTo>
                    <a:pt x="46636" y="224842"/>
                  </a:lnTo>
                  <a:lnTo>
                    <a:pt x="46751" y="224699"/>
                  </a:lnTo>
                  <a:lnTo>
                    <a:pt x="46862" y="224556"/>
                  </a:lnTo>
                  <a:lnTo>
                    <a:pt x="46969" y="224408"/>
                  </a:lnTo>
                  <a:lnTo>
                    <a:pt x="47151" y="224141"/>
                  </a:lnTo>
                  <a:lnTo>
                    <a:pt x="47230" y="224008"/>
                  </a:lnTo>
                  <a:lnTo>
                    <a:pt x="47310" y="223865"/>
                  </a:lnTo>
                  <a:lnTo>
                    <a:pt x="47377" y="223722"/>
                  </a:lnTo>
                  <a:lnTo>
                    <a:pt x="47436" y="223565"/>
                  </a:lnTo>
                  <a:lnTo>
                    <a:pt x="47488" y="223403"/>
                  </a:lnTo>
                  <a:lnTo>
                    <a:pt x="47531" y="223236"/>
                  </a:lnTo>
                  <a:lnTo>
                    <a:pt x="47602" y="222902"/>
                  </a:lnTo>
                  <a:lnTo>
                    <a:pt x="47630" y="222659"/>
                  </a:lnTo>
                  <a:lnTo>
                    <a:pt x="47634" y="222164"/>
                  </a:lnTo>
                  <a:lnTo>
                    <a:pt x="47658" y="221925"/>
                  </a:lnTo>
                  <a:lnTo>
                    <a:pt x="47725" y="221706"/>
                  </a:lnTo>
                  <a:lnTo>
                    <a:pt x="47848" y="221539"/>
                  </a:lnTo>
                  <a:lnTo>
                    <a:pt x="48022" y="221382"/>
                  </a:lnTo>
                  <a:lnTo>
                    <a:pt x="48200" y="221234"/>
                  </a:lnTo>
                  <a:lnTo>
                    <a:pt x="48331" y="221101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8" name="pg188"/>
            <p:cNvSpPr/>
            <p:nvPr/>
          </p:nvSpPr>
          <p:spPr>
            <a:xfrm>
              <a:off x="6480137" y="3238163"/>
              <a:ext cx="399085" cy="670109"/>
            </a:xfrm>
            <a:custGeom>
              <a:avLst/>
              <a:gdLst/>
              <a:ahLst/>
              <a:cxnLst/>
              <a:rect l="0" t="0" r="0" b="0"/>
              <a:pathLst>
                <a:path w="399085" h="670109">
                  <a:moveTo>
                    <a:pt x="367408" y="445738"/>
                  </a:moveTo>
                  <a:lnTo>
                    <a:pt x="367095" y="445843"/>
                  </a:lnTo>
                  <a:lnTo>
                    <a:pt x="366814" y="445881"/>
                  </a:lnTo>
                  <a:lnTo>
                    <a:pt x="366149" y="446363"/>
                  </a:lnTo>
                  <a:lnTo>
                    <a:pt x="366014" y="446630"/>
                  </a:lnTo>
                  <a:lnTo>
                    <a:pt x="365634" y="447282"/>
                  </a:lnTo>
                  <a:lnTo>
                    <a:pt x="365369" y="447544"/>
                  </a:lnTo>
                  <a:lnTo>
                    <a:pt x="365218" y="447683"/>
                  </a:lnTo>
                  <a:lnTo>
                    <a:pt x="364708" y="448035"/>
                  </a:lnTo>
                  <a:lnTo>
                    <a:pt x="364375" y="448359"/>
                  </a:lnTo>
                  <a:lnTo>
                    <a:pt x="363987" y="448679"/>
                  </a:lnTo>
                  <a:lnTo>
                    <a:pt x="363405" y="449222"/>
                  </a:lnTo>
                  <a:lnTo>
                    <a:pt x="363299" y="449393"/>
                  </a:lnTo>
                  <a:lnTo>
                    <a:pt x="363200" y="449579"/>
                  </a:lnTo>
                  <a:lnTo>
                    <a:pt x="362570" y="450275"/>
                  </a:lnTo>
                  <a:lnTo>
                    <a:pt x="361964" y="450766"/>
                  </a:lnTo>
                  <a:lnTo>
                    <a:pt x="361917" y="450918"/>
                  </a:lnTo>
                  <a:lnTo>
                    <a:pt x="361897" y="451076"/>
                  </a:lnTo>
                  <a:lnTo>
                    <a:pt x="361885" y="451361"/>
                  </a:lnTo>
                  <a:lnTo>
                    <a:pt x="361854" y="451524"/>
                  </a:lnTo>
                  <a:lnTo>
                    <a:pt x="361810" y="451686"/>
                  </a:lnTo>
                  <a:lnTo>
                    <a:pt x="361782" y="451838"/>
                  </a:lnTo>
                  <a:lnTo>
                    <a:pt x="361763" y="451981"/>
                  </a:lnTo>
                  <a:lnTo>
                    <a:pt x="361767" y="452215"/>
                  </a:lnTo>
                  <a:lnTo>
                    <a:pt x="361782" y="452601"/>
                  </a:lnTo>
                  <a:lnTo>
                    <a:pt x="361256" y="453077"/>
                  </a:lnTo>
                  <a:lnTo>
                    <a:pt x="361090" y="453468"/>
                  </a:lnTo>
                  <a:lnTo>
                    <a:pt x="360915" y="453668"/>
                  </a:lnTo>
                  <a:lnTo>
                    <a:pt x="360694" y="453844"/>
                  </a:lnTo>
                  <a:lnTo>
                    <a:pt x="360340" y="454044"/>
                  </a:lnTo>
                  <a:lnTo>
                    <a:pt x="360282" y="454464"/>
                  </a:lnTo>
                  <a:lnTo>
                    <a:pt x="360271" y="454731"/>
                  </a:lnTo>
                  <a:lnTo>
                    <a:pt x="360322" y="454931"/>
                  </a:lnTo>
                  <a:lnTo>
                    <a:pt x="360297" y="455826"/>
                  </a:lnTo>
                  <a:lnTo>
                    <a:pt x="360369" y="456907"/>
                  </a:lnTo>
                  <a:lnTo>
                    <a:pt x="360398" y="457349"/>
                  </a:lnTo>
                  <a:lnTo>
                    <a:pt x="360635" y="458859"/>
                  </a:lnTo>
                  <a:lnTo>
                    <a:pt x="361007" y="460341"/>
                  </a:lnTo>
                  <a:lnTo>
                    <a:pt x="361598" y="462017"/>
                  </a:lnTo>
                  <a:lnTo>
                    <a:pt x="362447" y="463862"/>
                  </a:lnTo>
                  <a:lnTo>
                    <a:pt x="364483" y="467948"/>
                  </a:lnTo>
                  <a:lnTo>
                    <a:pt x="364794" y="468641"/>
                  </a:lnTo>
                  <a:lnTo>
                    <a:pt x="365128" y="469600"/>
                  </a:lnTo>
                  <a:lnTo>
                    <a:pt x="364803" y="469984"/>
                  </a:lnTo>
                  <a:lnTo>
                    <a:pt x="363477" y="471600"/>
                  </a:lnTo>
                  <a:lnTo>
                    <a:pt x="362380" y="472944"/>
                  </a:lnTo>
                  <a:lnTo>
                    <a:pt x="361838" y="473616"/>
                  </a:lnTo>
                  <a:lnTo>
                    <a:pt x="360579" y="475140"/>
                  </a:lnTo>
                  <a:lnTo>
                    <a:pt x="353945" y="469692"/>
                  </a:lnTo>
                  <a:lnTo>
                    <a:pt x="351350" y="467557"/>
                  </a:lnTo>
                  <a:lnTo>
                    <a:pt x="350785" y="468217"/>
                  </a:lnTo>
                  <a:lnTo>
                    <a:pt x="346415" y="473501"/>
                  </a:lnTo>
                  <a:lnTo>
                    <a:pt x="345283" y="472539"/>
                  </a:lnTo>
                  <a:lnTo>
                    <a:pt x="344174" y="472448"/>
                  </a:lnTo>
                  <a:lnTo>
                    <a:pt x="343786" y="472153"/>
                  </a:lnTo>
                  <a:lnTo>
                    <a:pt x="341779" y="471424"/>
                  </a:lnTo>
                  <a:lnTo>
                    <a:pt x="340584" y="471676"/>
                  </a:lnTo>
                  <a:lnTo>
                    <a:pt x="339772" y="472067"/>
                  </a:lnTo>
                  <a:lnTo>
                    <a:pt x="339404" y="472024"/>
                  </a:lnTo>
                  <a:lnTo>
                    <a:pt x="337076" y="470061"/>
                  </a:lnTo>
                  <a:lnTo>
                    <a:pt x="336447" y="470699"/>
                  </a:lnTo>
                  <a:lnTo>
                    <a:pt x="332524" y="474697"/>
                  </a:lnTo>
                  <a:lnTo>
                    <a:pt x="330426" y="474292"/>
                  </a:lnTo>
                  <a:lnTo>
                    <a:pt x="329088" y="473759"/>
                  </a:lnTo>
                  <a:lnTo>
                    <a:pt x="327584" y="473273"/>
                  </a:lnTo>
                  <a:lnTo>
                    <a:pt x="327459" y="473822"/>
                  </a:lnTo>
                  <a:lnTo>
                    <a:pt x="327310" y="473371"/>
                  </a:lnTo>
                  <a:lnTo>
                    <a:pt x="326574" y="472183"/>
                  </a:lnTo>
                  <a:lnTo>
                    <a:pt x="325259" y="471329"/>
                  </a:lnTo>
                  <a:lnTo>
                    <a:pt x="324894" y="471091"/>
                  </a:lnTo>
                  <a:lnTo>
                    <a:pt x="325018" y="470785"/>
                  </a:lnTo>
                  <a:lnTo>
                    <a:pt x="325358" y="468723"/>
                  </a:lnTo>
                  <a:lnTo>
                    <a:pt x="323811" y="468094"/>
                  </a:lnTo>
                  <a:lnTo>
                    <a:pt x="323680" y="468070"/>
                  </a:lnTo>
                  <a:lnTo>
                    <a:pt x="323542" y="468080"/>
                  </a:lnTo>
                  <a:lnTo>
                    <a:pt x="323219" y="468265"/>
                  </a:lnTo>
                  <a:lnTo>
                    <a:pt x="321966" y="467282"/>
                  </a:lnTo>
                  <a:lnTo>
                    <a:pt x="321615" y="467038"/>
                  </a:lnTo>
                  <a:lnTo>
                    <a:pt x="321638" y="466638"/>
                  </a:lnTo>
                  <a:lnTo>
                    <a:pt x="321663" y="466006"/>
                  </a:lnTo>
                  <a:lnTo>
                    <a:pt x="318435" y="465525"/>
                  </a:lnTo>
                  <a:lnTo>
                    <a:pt x="313084" y="464756"/>
                  </a:lnTo>
                  <a:lnTo>
                    <a:pt x="311665" y="464515"/>
                  </a:lnTo>
                  <a:lnTo>
                    <a:pt x="308595" y="463995"/>
                  </a:lnTo>
                  <a:lnTo>
                    <a:pt x="308455" y="463972"/>
                  </a:lnTo>
                  <a:lnTo>
                    <a:pt x="307750" y="463828"/>
                  </a:lnTo>
                  <a:lnTo>
                    <a:pt x="307205" y="463717"/>
                  </a:lnTo>
                  <a:lnTo>
                    <a:pt x="305327" y="463358"/>
                  </a:lnTo>
                  <a:lnTo>
                    <a:pt x="302998" y="462952"/>
                  </a:lnTo>
                  <a:lnTo>
                    <a:pt x="299666" y="462501"/>
                  </a:lnTo>
                  <a:lnTo>
                    <a:pt x="298093" y="462224"/>
                  </a:lnTo>
                  <a:lnTo>
                    <a:pt x="297397" y="462090"/>
                  </a:lnTo>
                  <a:lnTo>
                    <a:pt x="296616" y="461961"/>
                  </a:lnTo>
                  <a:lnTo>
                    <a:pt x="295766" y="461758"/>
                  </a:lnTo>
                  <a:lnTo>
                    <a:pt x="295438" y="461619"/>
                  </a:lnTo>
                  <a:lnTo>
                    <a:pt x="294770" y="461645"/>
                  </a:lnTo>
                  <a:lnTo>
                    <a:pt x="290855" y="460983"/>
                  </a:lnTo>
                  <a:lnTo>
                    <a:pt x="284244" y="459872"/>
                  </a:lnTo>
                  <a:lnTo>
                    <a:pt x="284038" y="461002"/>
                  </a:lnTo>
                  <a:lnTo>
                    <a:pt x="282269" y="471457"/>
                  </a:lnTo>
                  <a:lnTo>
                    <a:pt x="280250" y="483351"/>
                  </a:lnTo>
                  <a:lnTo>
                    <a:pt x="279688" y="486692"/>
                  </a:lnTo>
                  <a:lnTo>
                    <a:pt x="279387" y="488460"/>
                  </a:lnTo>
                  <a:lnTo>
                    <a:pt x="279098" y="490161"/>
                  </a:lnTo>
                  <a:lnTo>
                    <a:pt x="278910" y="491039"/>
                  </a:lnTo>
                  <a:lnTo>
                    <a:pt x="277819" y="497554"/>
                  </a:lnTo>
                  <a:lnTo>
                    <a:pt x="277152" y="497780"/>
                  </a:lnTo>
                  <a:lnTo>
                    <a:pt x="277808" y="499379"/>
                  </a:lnTo>
                  <a:lnTo>
                    <a:pt x="277496" y="499488"/>
                  </a:lnTo>
                  <a:lnTo>
                    <a:pt x="276928" y="503551"/>
                  </a:lnTo>
                  <a:lnTo>
                    <a:pt x="277039" y="503699"/>
                  </a:lnTo>
                  <a:lnTo>
                    <a:pt x="277249" y="504114"/>
                  </a:lnTo>
                  <a:lnTo>
                    <a:pt x="277649" y="504538"/>
                  </a:lnTo>
                  <a:lnTo>
                    <a:pt x="278092" y="505119"/>
                  </a:lnTo>
                  <a:lnTo>
                    <a:pt x="278445" y="505424"/>
                  </a:lnTo>
                  <a:lnTo>
                    <a:pt x="278761" y="505724"/>
                  </a:lnTo>
                  <a:lnTo>
                    <a:pt x="279177" y="505972"/>
                  </a:lnTo>
                  <a:lnTo>
                    <a:pt x="279438" y="506272"/>
                  </a:lnTo>
                  <a:lnTo>
                    <a:pt x="279858" y="506835"/>
                  </a:lnTo>
                  <a:lnTo>
                    <a:pt x="280119" y="507135"/>
                  </a:lnTo>
                  <a:lnTo>
                    <a:pt x="280345" y="507368"/>
                  </a:lnTo>
                  <a:lnTo>
                    <a:pt x="280527" y="507678"/>
                  </a:lnTo>
                  <a:lnTo>
                    <a:pt x="280681" y="507931"/>
                  </a:lnTo>
                  <a:lnTo>
                    <a:pt x="280986" y="508117"/>
                  </a:lnTo>
                  <a:lnTo>
                    <a:pt x="281283" y="508321"/>
                  </a:lnTo>
                  <a:lnTo>
                    <a:pt x="281513" y="508488"/>
                  </a:lnTo>
                  <a:lnTo>
                    <a:pt x="281908" y="508650"/>
                  </a:lnTo>
                  <a:lnTo>
                    <a:pt x="282431" y="508936"/>
                  </a:lnTo>
                  <a:lnTo>
                    <a:pt x="282839" y="509279"/>
                  </a:lnTo>
                  <a:lnTo>
                    <a:pt x="283092" y="509446"/>
                  </a:lnTo>
                  <a:lnTo>
                    <a:pt x="283385" y="509618"/>
                  </a:lnTo>
                  <a:lnTo>
                    <a:pt x="283650" y="509851"/>
                  </a:lnTo>
                  <a:lnTo>
                    <a:pt x="283904" y="510056"/>
                  </a:lnTo>
                  <a:lnTo>
                    <a:pt x="284323" y="510270"/>
                  </a:lnTo>
                  <a:lnTo>
                    <a:pt x="284656" y="510399"/>
                  </a:lnTo>
                  <a:lnTo>
                    <a:pt x="284937" y="510552"/>
                  </a:lnTo>
                  <a:lnTo>
                    <a:pt x="285119" y="510818"/>
                  </a:lnTo>
                  <a:lnTo>
                    <a:pt x="285729" y="511505"/>
                  </a:lnTo>
                  <a:lnTo>
                    <a:pt x="285962" y="511686"/>
                  </a:lnTo>
                  <a:lnTo>
                    <a:pt x="286386" y="511810"/>
                  </a:lnTo>
                  <a:lnTo>
                    <a:pt x="286691" y="511753"/>
                  </a:lnTo>
                  <a:lnTo>
                    <a:pt x="287138" y="511738"/>
                  </a:lnTo>
                  <a:lnTo>
                    <a:pt x="287561" y="511853"/>
                  </a:lnTo>
                  <a:lnTo>
                    <a:pt x="287843" y="511948"/>
                  </a:lnTo>
                  <a:lnTo>
                    <a:pt x="287891" y="511659"/>
                  </a:lnTo>
                  <a:lnTo>
                    <a:pt x="288980" y="511735"/>
                  </a:lnTo>
                  <a:lnTo>
                    <a:pt x="289422" y="511770"/>
                  </a:lnTo>
                  <a:lnTo>
                    <a:pt x="288783" y="516154"/>
                  </a:lnTo>
                  <a:lnTo>
                    <a:pt x="287175" y="526852"/>
                  </a:lnTo>
                  <a:lnTo>
                    <a:pt x="288020" y="527018"/>
                  </a:lnTo>
                  <a:lnTo>
                    <a:pt x="286461" y="537423"/>
                  </a:lnTo>
                  <a:lnTo>
                    <a:pt x="286049" y="540225"/>
                  </a:lnTo>
                  <a:lnTo>
                    <a:pt x="290566" y="540921"/>
                  </a:lnTo>
                  <a:lnTo>
                    <a:pt x="290178" y="543547"/>
                  </a:lnTo>
                  <a:lnTo>
                    <a:pt x="289374" y="549030"/>
                  </a:lnTo>
                  <a:lnTo>
                    <a:pt x="294229" y="549137"/>
                  </a:lnTo>
                  <a:lnTo>
                    <a:pt x="294466" y="549219"/>
                  </a:lnTo>
                  <a:lnTo>
                    <a:pt x="292044" y="564410"/>
                  </a:lnTo>
                  <a:lnTo>
                    <a:pt x="290931" y="571427"/>
                  </a:lnTo>
                  <a:lnTo>
                    <a:pt x="289640" y="571209"/>
                  </a:lnTo>
                  <a:lnTo>
                    <a:pt x="291988" y="574916"/>
                  </a:lnTo>
                  <a:lnTo>
                    <a:pt x="292730" y="576106"/>
                  </a:lnTo>
                  <a:lnTo>
                    <a:pt x="292621" y="576540"/>
                  </a:lnTo>
                  <a:lnTo>
                    <a:pt x="292561" y="576797"/>
                  </a:lnTo>
                  <a:lnTo>
                    <a:pt x="292224" y="578162"/>
                  </a:lnTo>
                  <a:lnTo>
                    <a:pt x="292553" y="578310"/>
                  </a:lnTo>
                  <a:lnTo>
                    <a:pt x="293654" y="579053"/>
                  </a:lnTo>
                  <a:lnTo>
                    <a:pt x="295012" y="579258"/>
                  </a:lnTo>
                  <a:lnTo>
                    <a:pt x="294853" y="580216"/>
                  </a:lnTo>
                  <a:lnTo>
                    <a:pt x="296140" y="580421"/>
                  </a:lnTo>
                  <a:lnTo>
                    <a:pt x="296306" y="579406"/>
                  </a:lnTo>
                  <a:lnTo>
                    <a:pt x="297605" y="579611"/>
                  </a:lnTo>
                  <a:lnTo>
                    <a:pt x="297533" y="580063"/>
                  </a:lnTo>
                  <a:lnTo>
                    <a:pt x="297422" y="580716"/>
                  </a:lnTo>
                  <a:lnTo>
                    <a:pt x="297316" y="581364"/>
                  </a:lnTo>
                  <a:lnTo>
                    <a:pt x="297240" y="581793"/>
                  </a:lnTo>
                  <a:lnTo>
                    <a:pt x="297209" y="582022"/>
                  </a:lnTo>
                  <a:lnTo>
                    <a:pt x="297090" y="582713"/>
                  </a:lnTo>
                  <a:lnTo>
                    <a:pt x="296880" y="583957"/>
                  </a:lnTo>
                  <a:lnTo>
                    <a:pt x="296777" y="584581"/>
                  </a:lnTo>
                  <a:lnTo>
                    <a:pt x="296544" y="585953"/>
                  </a:lnTo>
                  <a:lnTo>
                    <a:pt x="300736" y="588865"/>
                  </a:lnTo>
                  <a:lnTo>
                    <a:pt x="300479" y="590390"/>
                  </a:lnTo>
                  <a:lnTo>
                    <a:pt x="300166" y="592320"/>
                  </a:lnTo>
                  <a:lnTo>
                    <a:pt x="300728" y="592420"/>
                  </a:lnTo>
                  <a:lnTo>
                    <a:pt x="302054" y="592644"/>
                  </a:lnTo>
                  <a:lnTo>
                    <a:pt x="301951" y="593273"/>
                  </a:lnTo>
                  <a:lnTo>
                    <a:pt x="302581" y="593387"/>
                  </a:lnTo>
                  <a:lnTo>
                    <a:pt x="303067" y="590461"/>
                  </a:lnTo>
                  <a:lnTo>
                    <a:pt x="303668" y="590873"/>
                  </a:lnTo>
                  <a:lnTo>
                    <a:pt x="302513" y="597781"/>
                  </a:lnTo>
                  <a:lnTo>
                    <a:pt x="302614" y="598380"/>
                  </a:lnTo>
                  <a:lnTo>
                    <a:pt x="302776" y="598445"/>
                  </a:lnTo>
                  <a:lnTo>
                    <a:pt x="303067" y="598607"/>
                  </a:lnTo>
                  <a:lnTo>
                    <a:pt x="303301" y="598777"/>
                  </a:lnTo>
                  <a:lnTo>
                    <a:pt x="303514" y="598969"/>
                  </a:lnTo>
                  <a:lnTo>
                    <a:pt x="303645" y="599095"/>
                  </a:lnTo>
                  <a:lnTo>
                    <a:pt x="303769" y="599229"/>
                  </a:lnTo>
                  <a:lnTo>
                    <a:pt x="304003" y="599508"/>
                  </a:lnTo>
                  <a:lnTo>
                    <a:pt x="304156" y="599710"/>
                  </a:lnTo>
                  <a:lnTo>
                    <a:pt x="304297" y="599923"/>
                  </a:lnTo>
                  <a:lnTo>
                    <a:pt x="304699" y="600577"/>
                  </a:lnTo>
                  <a:lnTo>
                    <a:pt x="305651" y="602028"/>
                  </a:lnTo>
                  <a:lnTo>
                    <a:pt x="306456" y="603325"/>
                  </a:lnTo>
                  <a:lnTo>
                    <a:pt x="306789" y="603884"/>
                  </a:lnTo>
                  <a:lnTo>
                    <a:pt x="305938" y="603785"/>
                  </a:lnTo>
                  <a:lnTo>
                    <a:pt x="305088" y="603677"/>
                  </a:lnTo>
                  <a:lnTo>
                    <a:pt x="303768" y="603487"/>
                  </a:lnTo>
                  <a:lnTo>
                    <a:pt x="301315" y="603092"/>
                  </a:lnTo>
                  <a:lnTo>
                    <a:pt x="299776" y="602830"/>
                  </a:lnTo>
                  <a:lnTo>
                    <a:pt x="298761" y="602650"/>
                  </a:lnTo>
                  <a:lnTo>
                    <a:pt x="298715" y="602964"/>
                  </a:lnTo>
                  <a:lnTo>
                    <a:pt x="298107" y="606625"/>
                  </a:lnTo>
                  <a:lnTo>
                    <a:pt x="297993" y="607335"/>
                  </a:lnTo>
                  <a:lnTo>
                    <a:pt x="297767" y="608684"/>
                  </a:lnTo>
                  <a:lnTo>
                    <a:pt x="296259" y="617795"/>
                  </a:lnTo>
                  <a:lnTo>
                    <a:pt x="295918" y="620592"/>
                  </a:lnTo>
                  <a:lnTo>
                    <a:pt x="295792" y="621008"/>
                  </a:lnTo>
                  <a:lnTo>
                    <a:pt x="295653" y="621479"/>
                  </a:lnTo>
                  <a:lnTo>
                    <a:pt x="295121" y="621784"/>
                  </a:lnTo>
                  <a:lnTo>
                    <a:pt x="293285" y="621272"/>
                  </a:lnTo>
                  <a:lnTo>
                    <a:pt x="291649" y="619550"/>
                  </a:lnTo>
                  <a:lnTo>
                    <a:pt x="290634" y="619433"/>
                  </a:lnTo>
                  <a:lnTo>
                    <a:pt x="289780" y="619528"/>
                  </a:lnTo>
                  <a:lnTo>
                    <a:pt x="289279" y="619565"/>
                  </a:lnTo>
                  <a:lnTo>
                    <a:pt x="288371" y="619722"/>
                  </a:lnTo>
                  <a:lnTo>
                    <a:pt x="288035" y="619974"/>
                  </a:lnTo>
                  <a:lnTo>
                    <a:pt x="287855" y="620067"/>
                  </a:lnTo>
                  <a:lnTo>
                    <a:pt x="287668" y="620144"/>
                  </a:lnTo>
                  <a:lnTo>
                    <a:pt x="288265" y="621867"/>
                  </a:lnTo>
                  <a:lnTo>
                    <a:pt x="288692" y="621790"/>
                  </a:lnTo>
                  <a:lnTo>
                    <a:pt x="288977" y="621776"/>
                  </a:lnTo>
                  <a:lnTo>
                    <a:pt x="289963" y="621715"/>
                  </a:lnTo>
                  <a:lnTo>
                    <a:pt x="291248" y="622524"/>
                  </a:lnTo>
                  <a:lnTo>
                    <a:pt x="292498" y="624392"/>
                  </a:lnTo>
                  <a:lnTo>
                    <a:pt x="293419" y="625104"/>
                  </a:lnTo>
                  <a:lnTo>
                    <a:pt x="295176" y="624734"/>
                  </a:lnTo>
                  <a:lnTo>
                    <a:pt x="296486" y="624902"/>
                  </a:lnTo>
                  <a:lnTo>
                    <a:pt x="298280" y="627074"/>
                  </a:lnTo>
                  <a:lnTo>
                    <a:pt x="299102" y="628076"/>
                  </a:lnTo>
                  <a:lnTo>
                    <a:pt x="299970" y="626990"/>
                  </a:lnTo>
                  <a:lnTo>
                    <a:pt x="300345" y="626383"/>
                  </a:lnTo>
                  <a:lnTo>
                    <a:pt x="300712" y="626648"/>
                  </a:lnTo>
                  <a:lnTo>
                    <a:pt x="300237" y="627221"/>
                  </a:lnTo>
                  <a:lnTo>
                    <a:pt x="299329" y="628349"/>
                  </a:lnTo>
                  <a:lnTo>
                    <a:pt x="299845" y="628972"/>
                  </a:lnTo>
                  <a:lnTo>
                    <a:pt x="301241" y="629212"/>
                  </a:lnTo>
                  <a:lnTo>
                    <a:pt x="302759" y="629675"/>
                  </a:lnTo>
                  <a:lnTo>
                    <a:pt x="301927" y="634617"/>
                  </a:lnTo>
                  <a:lnTo>
                    <a:pt x="301401" y="636690"/>
                  </a:lnTo>
                  <a:lnTo>
                    <a:pt x="301273" y="637132"/>
                  </a:lnTo>
                  <a:lnTo>
                    <a:pt x="301971" y="637001"/>
                  </a:lnTo>
                  <a:lnTo>
                    <a:pt x="301344" y="640827"/>
                  </a:lnTo>
                  <a:lnTo>
                    <a:pt x="300030" y="648826"/>
                  </a:lnTo>
                  <a:lnTo>
                    <a:pt x="299182" y="653873"/>
                  </a:lnTo>
                  <a:lnTo>
                    <a:pt x="298970" y="654860"/>
                  </a:lnTo>
                  <a:lnTo>
                    <a:pt x="299430" y="655013"/>
                  </a:lnTo>
                  <a:lnTo>
                    <a:pt x="299069" y="657295"/>
                  </a:lnTo>
                  <a:lnTo>
                    <a:pt x="298608" y="660068"/>
                  </a:lnTo>
                  <a:lnTo>
                    <a:pt x="298468" y="660011"/>
                  </a:lnTo>
                  <a:lnTo>
                    <a:pt x="298036" y="659863"/>
                  </a:lnTo>
                  <a:lnTo>
                    <a:pt x="297375" y="659549"/>
                  </a:lnTo>
                  <a:lnTo>
                    <a:pt x="296662" y="659468"/>
                  </a:lnTo>
                  <a:lnTo>
                    <a:pt x="296421" y="659330"/>
                  </a:lnTo>
                  <a:lnTo>
                    <a:pt x="296159" y="659211"/>
                  </a:lnTo>
                  <a:lnTo>
                    <a:pt x="296025" y="659154"/>
                  </a:lnTo>
                  <a:lnTo>
                    <a:pt x="295890" y="659101"/>
                  </a:lnTo>
                  <a:lnTo>
                    <a:pt x="295756" y="659058"/>
                  </a:lnTo>
                  <a:lnTo>
                    <a:pt x="295618" y="659030"/>
                  </a:lnTo>
                  <a:lnTo>
                    <a:pt x="295475" y="659006"/>
                  </a:lnTo>
                  <a:lnTo>
                    <a:pt x="295333" y="658991"/>
                  </a:lnTo>
                  <a:lnTo>
                    <a:pt x="294825" y="658958"/>
                  </a:lnTo>
                  <a:lnTo>
                    <a:pt x="294600" y="658958"/>
                  </a:lnTo>
                  <a:lnTo>
                    <a:pt x="293590" y="659292"/>
                  </a:lnTo>
                  <a:lnTo>
                    <a:pt x="293447" y="659268"/>
                  </a:lnTo>
                  <a:lnTo>
                    <a:pt x="293202" y="658739"/>
                  </a:lnTo>
                  <a:lnTo>
                    <a:pt x="292886" y="658443"/>
                  </a:lnTo>
                  <a:lnTo>
                    <a:pt x="292518" y="658091"/>
                  </a:lnTo>
                  <a:lnTo>
                    <a:pt x="292371" y="657852"/>
                  </a:lnTo>
                  <a:lnTo>
                    <a:pt x="292209" y="657428"/>
                  </a:lnTo>
                  <a:lnTo>
                    <a:pt x="291635" y="656757"/>
                  </a:lnTo>
                  <a:lnTo>
                    <a:pt x="291322" y="656602"/>
                  </a:lnTo>
                  <a:lnTo>
                    <a:pt x="291093" y="656485"/>
                  </a:lnTo>
                  <a:lnTo>
                    <a:pt x="290879" y="656385"/>
                  </a:lnTo>
                  <a:lnTo>
                    <a:pt x="290677" y="656280"/>
                  </a:lnTo>
                  <a:lnTo>
                    <a:pt x="290510" y="656156"/>
                  </a:lnTo>
                  <a:lnTo>
                    <a:pt x="290407" y="656013"/>
                  </a:lnTo>
                  <a:lnTo>
                    <a:pt x="290383" y="655880"/>
                  </a:lnTo>
                  <a:lnTo>
                    <a:pt x="290400" y="655732"/>
                  </a:lnTo>
                  <a:lnTo>
                    <a:pt x="290423" y="655579"/>
                  </a:lnTo>
                  <a:lnTo>
                    <a:pt x="290439" y="655432"/>
                  </a:lnTo>
                  <a:lnTo>
                    <a:pt x="290416" y="655298"/>
                  </a:lnTo>
                  <a:lnTo>
                    <a:pt x="290312" y="655155"/>
                  </a:lnTo>
                  <a:lnTo>
                    <a:pt x="290142" y="655041"/>
                  </a:lnTo>
                  <a:lnTo>
                    <a:pt x="289723" y="654841"/>
                  </a:lnTo>
                  <a:lnTo>
                    <a:pt x="289533" y="654722"/>
                  </a:lnTo>
                  <a:lnTo>
                    <a:pt x="289379" y="654603"/>
                  </a:lnTo>
                  <a:lnTo>
                    <a:pt x="289227" y="654474"/>
                  </a:lnTo>
                  <a:lnTo>
                    <a:pt x="289082" y="654345"/>
                  </a:lnTo>
                  <a:lnTo>
                    <a:pt x="288940" y="654212"/>
                  </a:lnTo>
                  <a:lnTo>
                    <a:pt x="287708" y="653597"/>
                  </a:lnTo>
                  <a:lnTo>
                    <a:pt x="287490" y="653459"/>
                  </a:lnTo>
                  <a:lnTo>
                    <a:pt x="287221" y="653268"/>
                  </a:lnTo>
                  <a:lnTo>
                    <a:pt x="286326" y="652663"/>
                  </a:lnTo>
                  <a:lnTo>
                    <a:pt x="286196" y="652668"/>
                  </a:lnTo>
                  <a:lnTo>
                    <a:pt x="285373" y="652425"/>
                  </a:lnTo>
                  <a:lnTo>
                    <a:pt x="284905" y="652296"/>
                  </a:lnTo>
                  <a:lnTo>
                    <a:pt x="284767" y="652291"/>
                  </a:lnTo>
                  <a:lnTo>
                    <a:pt x="283975" y="652373"/>
                  </a:lnTo>
                  <a:lnTo>
                    <a:pt x="283781" y="652344"/>
                  </a:lnTo>
                  <a:lnTo>
                    <a:pt x="283476" y="652310"/>
                  </a:lnTo>
                  <a:lnTo>
                    <a:pt x="283199" y="652291"/>
                  </a:lnTo>
                  <a:lnTo>
                    <a:pt x="282914" y="652282"/>
                  </a:lnTo>
                  <a:lnTo>
                    <a:pt x="282249" y="652253"/>
                  </a:lnTo>
                  <a:lnTo>
                    <a:pt x="281992" y="652182"/>
                  </a:lnTo>
                  <a:lnTo>
                    <a:pt x="281592" y="652048"/>
                  </a:lnTo>
                  <a:lnTo>
                    <a:pt x="281180" y="652182"/>
                  </a:lnTo>
                  <a:lnTo>
                    <a:pt x="281002" y="652272"/>
                  </a:lnTo>
                  <a:lnTo>
                    <a:pt x="279267" y="653287"/>
                  </a:lnTo>
                  <a:lnTo>
                    <a:pt x="279042" y="653516"/>
                  </a:lnTo>
                  <a:lnTo>
                    <a:pt x="278742" y="653845"/>
                  </a:lnTo>
                  <a:lnTo>
                    <a:pt x="278659" y="653974"/>
                  </a:lnTo>
                  <a:lnTo>
                    <a:pt x="278305" y="654378"/>
                  </a:lnTo>
                  <a:lnTo>
                    <a:pt x="278171" y="654364"/>
                  </a:lnTo>
                  <a:lnTo>
                    <a:pt x="276782" y="654827"/>
                  </a:lnTo>
                  <a:lnTo>
                    <a:pt x="275900" y="654793"/>
                  </a:lnTo>
                  <a:lnTo>
                    <a:pt x="275321" y="655074"/>
                  </a:lnTo>
                  <a:lnTo>
                    <a:pt x="274656" y="655027"/>
                  </a:lnTo>
                  <a:lnTo>
                    <a:pt x="274395" y="654969"/>
                  </a:lnTo>
                  <a:lnTo>
                    <a:pt x="274257" y="654965"/>
                  </a:lnTo>
                  <a:lnTo>
                    <a:pt x="274126" y="654998"/>
                  </a:lnTo>
                  <a:lnTo>
                    <a:pt x="273762" y="655165"/>
                  </a:lnTo>
                  <a:lnTo>
                    <a:pt x="273560" y="655251"/>
                  </a:lnTo>
                  <a:lnTo>
                    <a:pt x="273286" y="655346"/>
                  </a:lnTo>
                  <a:lnTo>
                    <a:pt x="272974" y="655461"/>
                  </a:lnTo>
                  <a:lnTo>
                    <a:pt x="272649" y="655589"/>
                  </a:lnTo>
                  <a:lnTo>
                    <a:pt x="272435" y="655789"/>
                  </a:lnTo>
                  <a:lnTo>
                    <a:pt x="272099" y="655994"/>
                  </a:lnTo>
                  <a:lnTo>
                    <a:pt x="271912" y="656075"/>
                  </a:lnTo>
                  <a:lnTo>
                    <a:pt x="271672" y="656204"/>
                  </a:lnTo>
                  <a:lnTo>
                    <a:pt x="271449" y="656342"/>
                  </a:lnTo>
                  <a:lnTo>
                    <a:pt x="271260" y="656490"/>
                  </a:lnTo>
                  <a:lnTo>
                    <a:pt x="270990" y="656733"/>
                  </a:lnTo>
                  <a:lnTo>
                    <a:pt x="270741" y="656971"/>
                  </a:lnTo>
                  <a:lnTo>
                    <a:pt x="270503" y="657219"/>
                  </a:lnTo>
                  <a:lnTo>
                    <a:pt x="270262" y="657505"/>
                  </a:lnTo>
                  <a:lnTo>
                    <a:pt x="270135" y="657662"/>
                  </a:lnTo>
                  <a:lnTo>
                    <a:pt x="269870" y="657981"/>
                  </a:lnTo>
                  <a:lnTo>
                    <a:pt x="269656" y="658195"/>
                  </a:lnTo>
                  <a:lnTo>
                    <a:pt x="268441" y="658815"/>
                  </a:lnTo>
                  <a:lnTo>
                    <a:pt x="268243" y="658958"/>
                  </a:lnTo>
                  <a:lnTo>
                    <a:pt x="268006" y="659154"/>
                  </a:lnTo>
                  <a:lnTo>
                    <a:pt x="267670" y="659463"/>
                  </a:lnTo>
                  <a:lnTo>
                    <a:pt x="267459" y="659649"/>
                  </a:lnTo>
                  <a:lnTo>
                    <a:pt x="267056" y="660044"/>
                  </a:lnTo>
                  <a:lnTo>
                    <a:pt x="266775" y="660378"/>
                  </a:lnTo>
                  <a:lnTo>
                    <a:pt x="266287" y="660755"/>
                  </a:lnTo>
                  <a:lnTo>
                    <a:pt x="266078" y="661155"/>
                  </a:lnTo>
                  <a:lnTo>
                    <a:pt x="265960" y="661417"/>
                  </a:lnTo>
                  <a:lnTo>
                    <a:pt x="265824" y="661674"/>
                  </a:lnTo>
                  <a:lnTo>
                    <a:pt x="265722" y="661822"/>
                  </a:lnTo>
                  <a:lnTo>
                    <a:pt x="265603" y="661960"/>
                  </a:lnTo>
                  <a:lnTo>
                    <a:pt x="265361" y="662232"/>
                  </a:lnTo>
                  <a:lnTo>
                    <a:pt x="265250" y="662375"/>
                  </a:lnTo>
                  <a:lnTo>
                    <a:pt x="265116" y="662561"/>
                  </a:lnTo>
                  <a:lnTo>
                    <a:pt x="264929" y="662851"/>
                  </a:lnTo>
                  <a:lnTo>
                    <a:pt x="264713" y="663237"/>
                  </a:lnTo>
                  <a:lnTo>
                    <a:pt x="264577" y="663499"/>
                  </a:lnTo>
                  <a:lnTo>
                    <a:pt x="264517" y="663628"/>
                  </a:lnTo>
                  <a:lnTo>
                    <a:pt x="264408" y="663890"/>
                  </a:lnTo>
                  <a:lnTo>
                    <a:pt x="264288" y="664147"/>
                  </a:lnTo>
                  <a:lnTo>
                    <a:pt x="264194" y="664305"/>
                  </a:lnTo>
                  <a:lnTo>
                    <a:pt x="263885" y="664753"/>
                  </a:lnTo>
                  <a:lnTo>
                    <a:pt x="263793" y="664905"/>
                  </a:lnTo>
                  <a:lnTo>
                    <a:pt x="263715" y="665053"/>
                  </a:lnTo>
                  <a:lnTo>
                    <a:pt x="263568" y="665358"/>
                  </a:lnTo>
                  <a:lnTo>
                    <a:pt x="263501" y="665510"/>
                  </a:lnTo>
                  <a:lnTo>
                    <a:pt x="263441" y="665668"/>
                  </a:lnTo>
                  <a:lnTo>
                    <a:pt x="263386" y="665844"/>
                  </a:lnTo>
                  <a:lnTo>
                    <a:pt x="263342" y="666025"/>
                  </a:lnTo>
                  <a:lnTo>
                    <a:pt x="263306" y="666211"/>
                  </a:lnTo>
                  <a:lnTo>
                    <a:pt x="263188" y="666749"/>
                  </a:lnTo>
                  <a:lnTo>
                    <a:pt x="263096" y="667102"/>
                  </a:lnTo>
                  <a:lnTo>
                    <a:pt x="262982" y="667607"/>
                  </a:lnTo>
                  <a:lnTo>
                    <a:pt x="262927" y="667926"/>
                  </a:lnTo>
                  <a:lnTo>
                    <a:pt x="262863" y="668246"/>
                  </a:lnTo>
                  <a:lnTo>
                    <a:pt x="262709" y="668865"/>
                  </a:lnTo>
                  <a:lnTo>
                    <a:pt x="262633" y="669256"/>
                  </a:lnTo>
                  <a:lnTo>
                    <a:pt x="262611" y="669389"/>
                  </a:lnTo>
                  <a:lnTo>
                    <a:pt x="262357" y="669737"/>
                  </a:lnTo>
                  <a:lnTo>
                    <a:pt x="262083" y="669885"/>
                  </a:lnTo>
                  <a:lnTo>
                    <a:pt x="261945" y="669909"/>
                  </a:lnTo>
                  <a:lnTo>
                    <a:pt x="261442" y="669818"/>
                  </a:lnTo>
                  <a:lnTo>
                    <a:pt x="261003" y="669704"/>
                  </a:lnTo>
                  <a:lnTo>
                    <a:pt x="260781" y="669666"/>
                  </a:lnTo>
                  <a:lnTo>
                    <a:pt x="260313" y="669656"/>
                  </a:lnTo>
                  <a:lnTo>
                    <a:pt x="260048" y="669642"/>
                  </a:lnTo>
                  <a:lnTo>
                    <a:pt x="259879" y="669628"/>
                  </a:lnTo>
                  <a:lnTo>
                    <a:pt x="259696" y="669604"/>
                  </a:lnTo>
                  <a:lnTo>
                    <a:pt x="259391" y="669547"/>
                  </a:lnTo>
                  <a:lnTo>
                    <a:pt x="258545" y="669971"/>
                  </a:lnTo>
                  <a:lnTo>
                    <a:pt x="258354" y="670000"/>
                  </a:lnTo>
                  <a:lnTo>
                    <a:pt x="258193" y="670032"/>
                  </a:lnTo>
                  <a:lnTo>
                    <a:pt x="257915" y="670109"/>
                  </a:lnTo>
                  <a:lnTo>
                    <a:pt x="257492" y="670057"/>
                  </a:lnTo>
                  <a:lnTo>
                    <a:pt x="256458" y="669303"/>
                  </a:lnTo>
                  <a:lnTo>
                    <a:pt x="257066" y="668831"/>
                  </a:lnTo>
                  <a:lnTo>
                    <a:pt x="257775" y="668123"/>
                  </a:lnTo>
                  <a:lnTo>
                    <a:pt x="258495" y="666451"/>
                  </a:lnTo>
                  <a:lnTo>
                    <a:pt x="259168" y="664197"/>
                  </a:lnTo>
                  <a:lnTo>
                    <a:pt x="259505" y="662233"/>
                  </a:lnTo>
                  <a:lnTo>
                    <a:pt x="259454" y="660561"/>
                  </a:lnTo>
                  <a:lnTo>
                    <a:pt x="259026" y="658659"/>
                  </a:lnTo>
                  <a:lnTo>
                    <a:pt x="258258" y="656753"/>
                  </a:lnTo>
                  <a:lnTo>
                    <a:pt x="257059" y="653870"/>
                  </a:lnTo>
                  <a:lnTo>
                    <a:pt x="256536" y="652784"/>
                  </a:lnTo>
                  <a:lnTo>
                    <a:pt x="255907" y="652193"/>
                  </a:lnTo>
                  <a:lnTo>
                    <a:pt x="255091" y="651502"/>
                  </a:lnTo>
                  <a:lnTo>
                    <a:pt x="253603" y="650463"/>
                  </a:lnTo>
                  <a:lnTo>
                    <a:pt x="252451" y="649253"/>
                  </a:lnTo>
                  <a:lnTo>
                    <a:pt x="252229" y="648914"/>
                  </a:lnTo>
                  <a:lnTo>
                    <a:pt x="251790" y="648404"/>
                  </a:lnTo>
                  <a:lnTo>
                    <a:pt x="251105" y="647332"/>
                  </a:lnTo>
                  <a:lnTo>
                    <a:pt x="249850" y="645974"/>
                  </a:lnTo>
                  <a:lnTo>
                    <a:pt x="248662" y="644568"/>
                  </a:lnTo>
                  <a:lnTo>
                    <a:pt x="248114" y="643878"/>
                  </a:lnTo>
                  <a:lnTo>
                    <a:pt x="247658" y="643323"/>
                  </a:lnTo>
                  <a:lnTo>
                    <a:pt x="247189" y="642785"/>
                  </a:lnTo>
                  <a:lnTo>
                    <a:pt x="246739" y="642288"/>
                  </a:lnTo>
                  <a:lnTo>
                    <a:pt x="246284" y="641792"/>
                  </a:lnTo>
                  <a:lnTo>
                    <a:pt x="245823" y="641310"/>
                  </a:lnTo>
                  <a:lnTo>
                    <a:pt x="245345" y="640852"/>
                  </a:lnTo>
                  <a:lnTo>
                    <a:pt x="244849" y="640430"/>
                  </a:lnTo>
                  <a:lnTo>
                    <a:pt x="244554" y="640202"/>
                  </a:lnTo>
                  <a:lnTo>
                    <a:pt x="244255" y="639980"/>
                  </a:lnTo>
                  <a:lnTo>
                    <a:pt x="243950" y="639769"/>
                  </a:lnTo>
                  <a:lnTo>
                    <a:pt x="243639" y="639573"/>
                  </a:lnTo>
                  <a:lnTo>
                    <a:pt x="243322" y="639396"/>
                  </a:lnTo>
                  <a:lnTo>
                    <a:pt x="242864" y="639192"/>
                  </a:lnTo>
                  <a:lnTo>
                    <a:pt x="242390" y="639032"/>
                  </a:lnTo>
                  <a:lnTo>
                    <a:pt x="241905" y="638900"/>
                  </a:lnTo>
                  <a:lnTo>
                    <a:pt x="241418" y="638777"/>
                  </a:lnTo>
                  <a:lnTo>
                    <a:pt x="239985" y="638398"/>
                  </a:lnTo>
                  <a:lnTo>
                    <a:pt x="239439" y="638278"/>
                  </a:lnTo>
                  <a:lnTo>
                    <a:pt x="237143" y="637830"/>
                  </a:lnTo>
                  <a:lnTo>
                    <a:pt x="236735" y="637826"/>
                  </a:lnTo>
                  <a:lnTo>
                    <a:pt x="234510" y="637244"/>
                  </a:lnTo>
                  <a:lnTo>
                    <a:pt x="233156" y="637016"/>
                  </a:lnTo>
                  <a:lnTo>
                    <a:pt x="232887" y="637011"/>
                  </a:lnTo>
                  <a:lnTo>
                    <a:pt x="229839" y="637097"/>
                  </a:lnTo>
                  <a:lnTo>
                    <a:pt x="229297" y="636968"/>
                  </a:lnTo>
                  <a:lnTo>
                    <a:pt x="228711" y="637040"/>
                  </a:lnTo>
                  <a:lnTo>
                    <a:pt x="228256" y="637130"/>
                  </a:lnTo>
                  <a:lnTo>
                    <a:pt x="227804" y="637244"/>
                  </a:lnTo>
                  <a:lnTo>
                    <a:pt x="227353" y="637373"/>
                  </a:lnTo>
                  <a:lnTo>
                    <a:pt x="225124" y="637716"/>
                  </a:lnTo>
                  <a:lnTo>
                    <a:pt x="223030" y="638326"/>
                  </a:lnTo>
                  <a:lnTo>
                    <a:pt x="219696" y="637935"/>
                  </a:lnTo>
                  <a:lnTo>
                    <a:pt x="211356" y="636954"/>
                  </a:lnTo>
                  <a:lnTo>
                    <a:pt x="206282" y="635672"/>
                  </a:lnTo>
                  <a:lnTo>
                    <a:pt x="196365" y="629887"/>
                  </a:lnTo>
                  <a:lnTo>
                    <a:pt x="193875" y="626199"/>
                  </a:lnTo>
                  <a:lnTo>
                    <a:pt x="193923" y="625875"/>
                  </a:lnTo>
                  <a:lnTo>
                    <a:pt x="194041" y="624984"/>
                  </a:lnTo>
                  <a:lnTo>
                    <a:pt x="194691" y="621248"/>
                  </a:lnTo>
                  <a:lnTo>
                    <a:pt x="196096" y="613113"/>
                  </a:lnTo>
                  <a:lnTo>
                    <a:pt x="193087" y="612608"/>
                  </a:lnTo>
                  <a:lnTo>
                    <a:pt x="193317" y="611827"/>
                  </a:lnTo>
                  <a:lnTo>
                    <a:pt x="195961" y="595887"/>
                  </a:lnTo>
                  <a:lnTo>
                    <a:pt x="198059" y="583268"/>
                  </a:lnTo>
                  <a:lnTo>
                    <a:pt x="202247" y="558007"/>
                  </a:lnTo>
                  <a:lnTo>
                    <a:pt x="201364" y="556525"/>
                  </a:lnTo>
                  <a:lnTo>
                    <a:pt x="200835" y="549846"/>
                  </a:lnTo>
                  <a:lnTo>
                    <a:pt x="201190" y="548095"/>
                  </a:lnTo>
                  <a:lnTo>
                    <a:pt x="204570" y="543935"/>
                  </a:lnTo>
                  <a:lnTo>
                    <a:pt x="206201" y="534085"/>
                  </a:lnTo>
                  <a:lnTo>
                    <a:pt x="206650" y="531381"/>
                  </a:lnTo>
                  <a:lnTo>
                    <a:pt x="206682" y="530504"/>
                  </a:lnTo>
                  <a:lnTo>
                    <a:pt x="206429" y="530404"/>
                  </a:lnTo>
                  <a:lnTo>
                    <a:pt x="206163" y="530323"/>
                  </a:lnTo>
                  <a:lnTo>
                    <a:pt x="205898" y="530266"/>
                  </a:lnTo>
                  <a:lnTo>
                    <a:pt x="205631" y="530235"/>
                  </a:lnTo>
                  <a:lnTo>
                    <a:pt x="203816" y="529403"/>
                  </a:lnTo>
                  <a:lnTo>
                    <a:pt x="199062" y="540602"/>
                  </a:lnTo>
                  <a:lnTo>
                    <a:pt x="198844" y="541150"/>
                  </a:lnTo>
                  <a:lnTo>
                    <a:pt x="198598" y="541698"/>
                  </a:lnTo>
                  <a:lnTo>
                    <a:pt x="198333" y="542231"/>
                  </a:lnTo>
                  <a:lnTo>
                    <a:pt x="198044" y="542756"/>
                  </a:lnTo>
                  <a:lnTo>
                    <a:pt x="197735" y="543261"/>
                  </a:lnTo>
                  <a:lnTo>
                    <a:pt x="197510" y="543604"/>
                  </a:lnTo>
                  <a:lnTo>
                    <a:pt x="197280" y="543937"/>
                  </a:lnTo>
                  <a:lnTo>
                    <a:pt x="197039" y="544266"/>
                  </a:lnTo>
                  <a:lnTo>
                    <a:pt x="196785" y="544581"/>
                  </a:lnTo>
                  <a:lnTo>
                    <a:pt x="196520" y="544886"/>
                  </a:lnTo>
                  <a:lnTo>
                    <a:pt x="196243" y="545172"/>
                  </a:lnTo>
                  <a:lnTo>
                    <a:pt x="195950" y="545448"/>
                  </a:lnTo>
                  <a:lnTo>
                    <a:pt x="195649" y="545715"/>
                  </a:lnTo>
                  <a:lnTo>
                    <a:pt x="195336" y="545968"/>
                  </a:lnTo>
                  <a:lnTo>
                    <a:pt x="195016" y="546201"/>
                  </a:lnTo>
                  <a:lnTo>
                    <a:pt x="194572" y="546492"/>
                  </a:lnTo>
                  <a:lnTo>
                    <a:pt x="194109" y="546759"/>
                  </a:lnTo>
                  <a:lnTo>
                    <a:pt x="193630" y="546997"/>
                  </a:lnTo>
                  <a:lnTo>
                    <a:pt x="193139" y="547211"/>
                  </a:lnTo>
                  <a:lnTo>
                    <a:pt x="192645" y="547392"/>
                  </a:lnTo>
                  <a:lnTo>
                    <a:pt x="191972" y="547559"/>
                  </a:lnTo>
                  <a:lnTo>
                    <a:pt x="191291" y="547669"/>
                  </a:lnTo>
                  <a:lnTo>
                    <a:pt x="190428" y="547726"/>
                  </a:lnTo>
                  <a:lnTo>
                    <a:pt x="189735" y="547707"/>
                  </a:lnTo>
                  <a:lnTo>
                    <a:pt x="189220" y="547659"/>
                  </a:lnTo>
                  <a:lnTo>
                    <a:pt x="188535" y="547550"/>
                  </a:lnTo>
                  <a:lnTo>
                    <a:pt x="187866" y="547383"/>
                  </a:lnTo>
                  <a:lnTo>
                    <a:pt x="187372" y="547226"/>
                  </a:lnTo>
                  <a:lnTo>
                    <a:pt x="182977" y="544929"/>
                  </a:lnTo>
                  <a:lnTo>
                    <a:pt x="182665" y="544762"/>
                  </a:lnTo>
                  <a:lnTo>
                    <a:pt x="182162" y="544457"/>
                  </a:lnTo>
                  <a:lnTo>
                    <a:pt x="181196" y="543904"/>
                  </a:lnTo>
                  <a:lnTo>
                    <a:pt x="180681" y="543637"/>
                  </a:lnTo>
                  <a:lnTo>
                    <a:pt x="180424" y="543518"/>
                  </a:lnTo>
                  <a:lnTo>
                    <a:pt x="179997" y="543351"/>
                  </a:lnTo>
                  <a:lnTo>
                    <a:pt x="179557" y="543204"/>
                  </a:lnTo>
                  <a:lnTo>
                    <a:pt x="179110" y="543080"/>
                  </a:lnTo>
                  <a:lnTo>
                    <a:pt x="178659" y="542975"/>
                  </a:lnTo>
                  <a:lnTo>
                    <a:pt x="178207" y="542880"/>
                  </a:lnTo>
                  <a:lnTo>
                    <a:pt x="177732" y="542803"/>
                  </a:lnTo>
                  <a:lnTo>
                    <a:pt x="177249" y="542751"/>
                  </a:lnTo>
                  <a:lnTo>
                    <a:pt x="176762" y="542708"/>
                  </a:lnTo>
                  <a:lnTo>
                    <a:pt x="174478" y="542551"/>
                  </a:lnTo>
                  <a:lnTo>
                    <a:pt x="173164" y="542484"/>
                  </a:lnTo>
                  <a:lnTo>
                    <a:pt x="172412" y="542451"/>
                  </a:lnTo>
                  <a:lnTo>
                    <a:pt x="168102" y="541904"/>
                  </a:lnTo>
                  <a:lnTo>
                    <a:pt x="165421" y="541564"/>
                  </a:lnTo>
                  <a:lnTo>
                    <a:pt x="162757" y="541250"/>
                  </a:lnTo>
                  <a:lnTo>
                    <a:pt x="157428" y="540721"/>
                  </a:lnTo>
                  <a:lnTo>
                    <a:pt x="156882" y="540716"/>
                  </a:lnTo>
                  <a:lnTo>
                    <a:pt x="156518" y="540730"/>
                  </a:lnTo>
                  <a:lnTo>
                    <a:pt x="155615" y="540826"/>
                  </a:lnTo>
                  <a:lnTo>
                    <a:pt x="155077" y="540926"/>
                  </a:lnTo>
                  <a:lnTo>
                    <a:pt x="154546" y="541050"/>
                  </a:lnTo>
                  <a:lnTo>
                    <a:pt x="154024" y="541207"/>
                  </a:lnTo>
                  <a:lnTo>
                    <a:pt x="153513" y="541393"/>
                  </a:lnTo>
                  <a:lnTo>
                    <a:pt x="153010" y="541607"/>
                  </a:lnTo>
                  <a:lnTo>
                    <a:pt x="152524" y="541860"/>
                  </a:lnTo>
                  <a:lnTo>
                    <a:pt x="152357" y="541931"/>
                  </a:lnTo>
                  <a:lnTo>
                    <a:pt x="152052" y="542108"/>
                  </a:lnTo>
                  <a:lnTo>
                    <a:pt x="151585" y="542408"/>
                  </a:lnTo>
                  <a:lnTo>
                    <a:pt x="151288" y="542622"/>
                  </a:lnTo>
                  <a:lnTo>
                    <a:pt x="150857" y="542956"/>
                  </a:lnTo>
                  <a:lnTo>
                    <a:pt x="150180" y="543570"/>
                  </a:lnTo>
                  <a:lnTo>
                    <a:pt x="149804" y="543966"/>
                  </a:lnTo>
                  <a:lnTo>
                    <a:pt x="149452" y="544385"/>
                  </a:lnTo>
                  <a:lnTo>
                    <a:pt x="149119" y="544819"/>
                  </a:lnTo>
                  <a:lnTo>
                    <a:pt x="148814" y="545277"/>
                  </a:lnTo>
                  <a:lnTo>
                    <a:pt x="148446" y="545906"/>
                  </a:lnTo>
                  <a:lnTo>
                    <a:pt x="145291" y="550971"/>
                  </a:lnTo>
                  <a:lnTo>
                    <a:pt x="144923" y="551400"/>
                  </a:lnTo>
                  <a:lnTo>
                    <a:pt x="144670" y="551676"/>
                  </a:lnTo>
                  <a:lnTo>
                    <a:pt x="144404" y="551938"/>
                  </a:lnTo>
                  <a:lnTo>
                    <a:pt x="144127" y="552196"/>
                  </a:lnTo>
                  <a:lnTo>
                    <a:pt x="143842" y="552439"/>
                  </a:lnTo>
                  <a:lnTo>
                    <a:pt x="143403" y="552787"/>
                  </a:lnTo>
                  <a:lnTo>
                    <a:pt x="143098" y="553006"/>
                  </a:lnTo>
                  <a:lnTo>
                    <a:pt x="142179" y="553592"/>
                  </a:lnTo>
                  <a:lnTo>
                    <a:pt x="141926" y="553745"/>
                  </a:lnTo>
                  <a:lnTo>
                    <a:pt x="141681" y="553883"/>
                  </a:lnTo>
                  <a:lnTo>
                    <a:pt x="141305" y="554069"/>
                  </a:lnTo>
                  <a:lnTo>
                    <a:pt x="141170" y="554145"/>
                  </a:lnTo>
                  <a:lnTo>
                    <a:pt x="140917" y="554264"/>
                  </a:lnTo>
                  <a:lnTo>
                    <a:pt x="140663" y="554374"/>
                  </a:lnTo>
                  <a:lnTo>
                    <a:pt x="140141" y="554583"/>
                  </a:lnTo>
                  <a:lnTo>
                    <a:pt x="139876" y="554674"/>
                  </a:lnTo>
                  <a:lnTo>
                    <a:pt x="139096" y="554893"/>
                  </a:lnTo>
                  <a:lnTo>
                    <a:pt x="138288" y="555055"/>
                  </a:lnTo>
                  <a:lnTo>
                    <a:pt x="137465" y="555155"/>
                  </a:lnTo>
                  <a:lnTo>
                    <a:pt x="136645" y="555193"/>
                  </a:lnTo>
                  <a:lnTo>
                    <a:pt x="135838" y="555165"/>
                  </a:lnTo>
                  <a:lnTo>
                    <a:pt x="124100" y="553916"/>
                  </a:lnTo>
                  <a:lnTo>
                    <a:pt x="117781" y="553244"/>
                  </a:lnTo>
                  <a:lnTo>
                    <a:pt x="115581" y="553011"/>
                  </a:lnTo>
                  <a:lnTo>
                    <a:pt x="113483" y="552715"/>
                  </a:lnTo>
                  <a:lnTo>
                    <a:pt x="113562" y="551294"/>
                  </a:lnTo>
                  <a:lnTo>
                    <a:pt x="114168" y="549212"/>
                  </a:lnTo>
                  <a:lnTo>
                    <a:pt x="114584" y="547901"/>
                  </a:lnTo>
                  <a:lnTo>
                    <a:pt x="115482" y="546934"/>
                  </a:lnTo>
                  <a:lnTo>
                    <a:pt x="115478" y="545524"/>
                  </a:lnTo>
                  <a:lnTo>
                    <a:pt x="116056" y="543693"/>
                  </a:lnTo>
                  <a:lnTo>
                    <a:pt x="117002" y="541854"/>
                  </a:lnTo>
                  <a:lnTo>
                    <a:pt x="117766" y="539890"/>
                  </a:lnTo>
                  <a:lnTo>
                    <a:pt x="118887" y="538942"/>
                  </a:lnTo>
                  <a:lnTo>
                    <a:pt x="119188" y="538575"/>
                  </a:lnTo>
                  <a:lnTo>
                    <a:pt x="119362" y="538489"/>
                  </a:lnTo>
                  <a:lnTo>
                    <a:pt x="120442" y="537813"/>
                  </a:lnTo>
                  <a:lnTo>
                    <a:pt x="121915" y="537419"/>
                  </a:lnTo>
                  <a:lnTo>
                    <a:pt x="123352" y="536655"/>
                  </a:lnTo>
                  <a:lnTo>
                    <a:pt x="124532" y="536122"/>
                  </a:lnTo>
                  <a:lnTo>
                    <a:pt x="127501" y="535155"/>
                  </a:lnTo>
                  <a:lnTo>
                    <a:pt x="128265" y="534431"/>
                  </a:lnTo>
                  <a:lnTo>
                    <a:pt x="129333" y="534029"/>
                  </a:lnTo>
                  <a:lnTo>
                    <a:pt x="130335" y="533500"/>
                  </a:lnTo>
                  <a:lnTo>
                    <a:pt x="131297" y="532761"/>
                  </a:lnTo>
                  <a:lnTo>
                    <a:pt x="132753" y="532080"/>
                  </a:lnTo>
                  <a:lnTo>
                    <a:pt x="133652" y="531546"/>
                  </a:lnTo>
                  <a:lnTo>
                    <a:pt x="134143" y="531256"/>
                  </a:lnTo>
                  <a:lnTo>
                    <a:pt x="134705" y="530941"/>
                  </a:lnTo>
                  <a:lnTo>
                    <a:pt x="135501" y="530526"/>
                  </a:lnTo>
                  <a:lnTo>
                    <a:pt x="135833" y="529878"/>
                  </a:lnTo>
                  <a:lnTo>
                    <a:pt x="135833" y="529168"/>
                  </a:lnTo>
                  <a:lnTo>
                    <a:pt x="136039" y="528096"/>
                  </a:lnTo>
                  <a:lnTo>
                    <a:pt x="136217" y="527091"/>
                  </a:lnTo>
                  <a:lnTo>
                    <a:pt x="136558" y="526109"/>
                  </a:lnTo>
                  <a:lnTo>
                    <a:pt x="137460" y="525766"/>
                  </a:lnTo>
                  <a:lnTo>
                    <a:pt x="138014" y="525456"/>
                  </a:lnTo>
                  <a:lnTo>
                    <a:pt x="139265" y="525018"/>
                  </a:lnTo>
                  <a:lnTo>
                    <a:pt x="140405" y="525175"/>
                  </a:lnTo>
                  <a:lnTo>
                    <a:pt x="142302" y="526128"/>
                  </a:lnTo>
                  <a:lnTo>
                    <a:pt x="143109" y="526157"/>
                  </a:lnTo>
                  <a:lnTo>
                    <a:pt x="143865" y="525813"/>
                  </a:lnTo>
                  <a:lnTo>
                    <a:pt x="144768" y="525675"/>
                  </a:lnTo>
                  <a:lnTo>
                    <a:pt x="145496" y="525532"/>
                  </a:lnTo>
                  <a:lnTo>
                    <a:pt x="145916" y="525351"/>
                  </a:lnTo>
                  <a:lnTo>
                    <a:pt x="146050" y="525256"/>
                  </a:lnTo>
                  <a:lnTo>
                    <a:pt x="147080" y="524746"/>
                  </a:lnTo>
                  <a:lnTo>
                    <a:pt x="148315" y="524370"/>
                  </a:lnTo>
                  <a:lnTo>
                    <a:pt x="149146" y="524227"/>
                  </a:lnTo>
                  <a:lnTo>
                    <a:pt x="149502" y="523683"/>
                  </a:lnTo>
                  <a:lnTo>
                    <a:pt x="149759" y="523102"/>
                  </a:lnTo>
                  <a:lnTo>
                    <a:pt x="150175" y="522578"/>
                  </a:lnTo>
                  <a:lnTo>
                    <a:pt x="150880" y="521915"/>
                  </a:lnTo>
                  <a:lnTo>
                    <a:pt x="151541" y="521286"/>
                  </a:lnTo>
                  <a:lnTo>
                    <a:pt x="151474" y="520514"/>
                  </a:lnTo>
                  <a:lnTo>
                    <a:pt x="151268" y="520100"/>
                  </a:lnTo>
                  <a:lnTo>
                    <a:pt x="151501" y="518670"/>
                  </a:lnTo>
                  <a:lnTo>
                    <a:pt x="152107" y="515749"/>
                  </a:lnTo>
                  <a:lnTo>
                    <a:pt x="152332" y="514863"/>
                  </a:lnTo>
                  <a:lnTo>
                    <a:pt x="153635" y="511880"/>
                  </a:lnTo>
                  <a:lnTo>
                    <a:pt x="154419" y="510936"/>
                  </a:lnTo>
                  <a:lnTo>
                    <a:pt x="155270" y="510064"/>
                  </a:lnTo>
                  <a:lnTo>
                    <a:pt x="158120" y="506423"/>
                  </a:lnTo>
                  <a:lnTo>
                    <a:pt x="159129" y="504393"/>
                  </a:lnTo>
                  <a:lnTo>
                    <a:pt x="159208" y="503917"/>
                  </a:lnTo>
                  <a:lnTo>
                    <a:pt x="159640" y="502968"/>
                  </a:lnTo>
                  <a:lnTo>
                    <a:pt x="160372" y="501000"/>
                  </a:lnTo>
                  <a:lnTo>
                    <a:pt x="160966" y="498761"/>
                  </a:lnTo>
                  <a:lnTo>
                    <a:pt x="161536" y="498017"/>
                  </a:lnTo>
                  <a:lnTo>
                    <a:pt x="162977" y="494072"/>
                  </a:lnTo>
                  <a:lnTo>
                    <a:pt x="163262" y="493185"/>
                  </a:lnTo>
                  <a:lnTo>
                    <a:pt x="163701" y="491217"/>
                  </a:lnTo>
                  <a:lnTo>
                    <a:pt x="164196" y="489926"/>
                  </a:lnTo>
                  <a:lnTo>
                    <a:pt x="164616" y="489044"/>
                  </a:lnTo>
                  <a:lnTo>
                    <a:pt x="165597" y="487152"/>
                  </a:lnTo>
                  <a:lnTo>
                    <a:pt x="165878" y="486542"/>
                  </a:lnTo>
                  <a:lnTo>
                    <a:pt x="166084" y="486204"/>
                  </a:lnTo>
                  <a:lnTo>
                    <a:pt x="166856" y="484717"/>
                  </a:lnTo>
                  <a:lnTo>
                    <a:pt x="167411" y="483836"/>
                  </a:lnTo>
                  <a:lnTo>
                    <a:pt x="167905" y="482682"/>
                  </a:lnTo>
                  <a:lnTo>
                    <a:pt x="168638" y="479351"/>
                  </a:lnTo>
                  <a:lnTo>
                    <a:pt x="168994" y="478198"/>
                  </a:lnTo>
                  <a:lnTo>
                    <a:pt x="169144" y="477450"/>
                  </a:lnTo>
                  <a:lnTo>
                    <a:pt x="169916" y="475620"/>
                  </a:lnTo>
                  <a:lnTo>
                    <a:pt x="170193" y="475282"/>
                  </a:lnTo>
                  <a:lnTo>
                    <a:pt x="170482" y="474267"/>
                  </a:lnTo>
                  <a:lnTo>
                    <a:pt x="171428" y="470183"/>
                  </a:lnTo>
                  <a:lnTo>
                    <a:pt x="172141" y="468215"/>
                  </a:lnTo>
                  <a:lnTo>
                    <a:pt x="172905" y="466933"/>
                  </a:lnTo>
                  <a:lnTo>
                    <a:pt x="173316" y="466533"/>
                  </a:lnTo>
                  <a:lnTo>
                    <a:pt x="173392" y="466051"/>
                  </a:lnTo>
                  <a:lnTo>
                    <a:pt x="173879" y="465380"/>
                  </a:lnTo>
                  <a:lnTo>
                    <a:pt x="174092" y="464631"/>
                  </a:lnTo>
                  <a:lnTo>
                    <a:pt x="174112" y="463607"/>
                  </a:lnTo>
                  <a:lnTo>
                    <a:pt x="174263" y="458560"/>
                  </a:lnTo>
                  <a:lnTo>
                    <a:pt x="174457" y="455148"/>
                  </a:lnTo>
                  <a:lnTo>
                    <a:pt x="175193" y="451408"/>
                  </a:lnTo>
                  <a:lnTo>
                    <a:pt x="175197" y="451064"/>
                  </a:lnTo>
                  <a:lnTo>
                    <a:pt x="175486" y="449978"/>
                  </a:lnTo>
                  <a:lnTo>
                    <a:pt x="176962" y="442701"/>
                  </a:lnTo>
                  <a:lnTo>
                    <a:pt x="176903" y="442015"/>
                  </a:lnTo>
                  <a:lnTo>
                    <a:pt x="176805" y="440111"/>
                  </a:lnTo>
                  <a:lnTo>
                    <a:pt x="176604" y="440144"/>
                  </a:lnTo>
                  <a:lnTo>
                    <a:pt x="176450" y="440163"/>
                  </a:lnTo>
                  <a:lnTo>
                    <a:pt x="176078" y="440192"/>
                  </a:lnTo>
                  <a:lnTo>
                    <a:pt x="175587" y="440187"/>
                  </a:lnTo>
                  <a:lnTo>
                    <a:pt x="175341" y="440163"/>
                  </a:lnTo>
                  <a:lnTo>
                    <a:pt x="175100" y="440125"/>
                  </a:lnTo>
                  <a:lnTo>
                    <a:pt x="174874" y="440053"/>
                  </a:lnTo>
                  <a:lnTo>
                    <a:pt x="174700" y="439977"/>
                  </a:lnTo>
                  <a:lnTo>
                    <a:pt x="174530" y="439887"/>
                  </a:lnTo>
                  <a:lnTo>
                    <a:pt x="174363" y="439782"/>
                  </a:lnTo>
                  <a:lnTo>
                    <a:pt x="174205" y="439667"/>
                  </a:lnTo>
                  <a:lnTo>
                    <a:pt x="173928" y="439443"/>
                  </a:lnTo>
                  <a:lnTo>
                    <a:pt x="173686" y="439210"/>
                  </a:lnTo>
                  <a:lnTo>
                    <a:pt x="173192" y="438676"/>
                  </a:lnTo>
                  <a:lnTo>
                    <a:pt x="173061" y="438524"/>
                  </a:lnTo>
                  <a:lnTo>
                    <a:pt x="172942" y="438366"/>
                  </a:lnTo>
                  <a:lnTo>
                    <a:pt x="172831" y="438200"/>
                  </a:lnTo>
                  <a:lnTo>
                    <a:pt x="172748" y="438052"/>
                  </a:lnTo>
                  <a:lnTo>
                    <a:pt x="172673" y="437900"/>
                  </a:lnTo>
                  <a:lnTo>
                    <a:pt x="172539" y="437580"/>
                  </a:lnTo>
                  <a:lnTo>
                    <a:pt x="172127" y="436832"/>
                  </a:lnTo>
                  <a:lnTo>
                    <a:pt x="172281" y="436780"/>
                  </a:lnTo>
                  <a:lnTo>
                    <a:pt x="172550" y="436651"/>
                  </a:lnTo>
                  <a:lnTo>
                    <a:pt x="172725" y="436551"/>
                  </a:lnTo>
                  <a:lnTo>
                    <a:pt x="172859" y="436456"/>
                  </a:lnTo>
                  <a:lnTo>
                    <a:pt x="172990" y="436336"/>
                  </a:lnTo>
                  <a:lnTo>
                    <a:pt x="173219" y="436046"/>
                  </a:lnTo>
                  <a:lnTo>
                    <a:pt x="173338" y="435917"/>
                  </a:lnTo>
                  <a:lnTo>
                    <a:pt x="173477" y="435822"/>
                  </a:lnTo>
                  <a:lnTo>
                    <a:pt x="173651" y="435774"/>
                  </a:lnTo>
                  <a:lnTo>
                    <a:pt x="173845" y="435769"/>
                  </a:lnTo>
                  <a:lnTo>
                    <a:pt x="174257" y="435808"/>
                  </a:lnTo>
                  <a:lnTo>
                    <a:pt x="174455" y="435798"/>
                  </a:lnTo>
                  <a:lnTo>
                    <a:pt x="174668" y="435769"/>
                  </a:lnTo>
                  <a:lnTo>
                    <a:pt x="174886" y="435727"/>
                  </a:lnTo>
                  <a:lnTo>
                    <a:pt x="175096" y="435679"/>
                  </a:lnTo>
                  <a:lnTo>
                    <a:pt x="175310" y="435617"/>
                  </a:lnTo>
                  <a:lnTo>
                    <a:pt x="175515" y="435555"/>
                  </a:lnTo>
                  <a:lnTo>
                    <a:pt x="175765" y="435455"/>
                  </a:lnTo>
                  <a:lnTo>
                    <a:pt x="176010" y="435345"/>
                  </a:lnTo>
                  <a:lnTo>
                    <a:pt x="176731" y="434969"/>
                  </a:lnTo>
                  <a:lnTo>
                    <a:pt x="177313" y="434678"/>
                  </a:lnTo>
                  <a:lnTo>
                    <a:pt x="177503" y="434569"/>
                  </a:lnTo>
                  <a:lnTo>
                    <a:pt x="177681" y="434454"/>
                  </a:lnTo>
                  <a:lnTo>
                    <a:pt x="177875" y="434292"/>
                  </a:lnTo>
                  <a:lnTo>
                    <a:pt x="178053" y="434121"/>
                  </a:lnTo>
                  <a:lnTo>
                    <a:pt x="178564" y="433558"/>
                  </a:lnTo>
                  <a:lnTo>
                    <a:pt x="179098" y="432991"/>
                  </a:lnTo>
                  <a:lnTo>
                    <a:pt x="179260" y="432791"/>
                  </a:lnTo>
                  <a:lnTo>
                    <a:pt x="179411" y="432586"/>
                  </a:lnTo>
                  <a:lnTo>
                    <a:pt x="179541" y="432353"/>
                  </a:lnTo>
                  <a:lnTo>
                    <a:pt x="179656" y="432105"/>
                  </a:lnTo>
                  <a:lnTo>
                    <a:pt x="179759" y="431852"/>
                  </a:lnTo>
                  <a:lnTo>
                    <a:pt x="180056" y="431095"/>
                  </a:lnTo>
                  <a:lnTo>
                    <a:pt x="180432" y="430099"/>
                  </a:lnTo>
                  <a:lnTo>
                    <a:pt x="180982" y="428779"/>
                  </a:lnTo>
                  <a:lnTo>
                    <a:pt x="181445" y="427630"/>
                  </a:lnTo>
                  <a:lnTo>
                    <a:pt x="181568" y="427349"/>
                  </a:lnTo>
                  <a:lnTo>
                    <a:pt x="181699" y="427092"/>
                  </a:lnTo>
                  <a:lnTo>
                    <a:pt x="182107" y="426329"/>
                  </a:lnTo>
                  <a:lnTo>
                    <a:pt x="182233" y="426072"/>
                  </a:lnTo>
                  <a:lnTo>
                    <a:pt x="182372" y="425748"/>
                  </a:lnTo>
                  <a:lnTo>
                    <a:pt x="182506" y="425419"/>
                  </a:lnTo>
                  <a:lnTo>
                    <a:pt x="182748" y="424747"/>
                  </a:lnTo>
                  <a:lnTo>
                    <a:pt x="182997" y="424009"/>
                  </a:lnTo>
                  <a:lnTo>
                    <a:pt x="183183" y="423394"/>
                  </a:lnTo>
                  <a:lnTo>
                    <a:pt x="183156" y="422727"/>
                  </a:lnTo>
                  <a:lnTo>
                    <a:pt x="183156" y="422284"/>
                  </a:lnTo>
                  <a:lnTo>
                    <a:pt x="183167" y="421979"/>
                  </a:lnTo>
                  <a:lnTo>
                    <a:pt x="183239" y="421068"/>
                  </a:lnTo>
                  <a:lnTo>
                    <a:pt x="183255" y="420763"/>
                  </a:lnTo>
                  <a:lnTo>
                    <a:pt x="183255" y="420444"/>
                  </a:lnTo>
                  <a:lnTo>
                    <a:pt x="183207" y="419172"/>
                  </a:lnTo>
                  <a:lnTo>
                    <a:pt x="183175" y="417861"/>
                  </a:lnTo>
                  <a:lnTo>
                    <a:pt x="183167" y="417432"/>
                  </a:lnTo>
                  <a:lnTo>
                    <a:pt x="183167" y="416684"/>
                  </a:lnTo>
                  <a:lnTo>
                    <a:pt x="183152" y="416441"/>
                  </a:lnTo>
                  <a:lnTo>
                    <a:pt x="183116" y="416198"/>
                  </a:lnTo>
                  <a:lnTo>
                    <a:pt x="183049" y="415969"/>
                  </a:lnTo>
                  <a:lnTo>
                    <a:pt x="182962" y="415745"/>
                  </a:lnTo>
                  <a:lnTo>
                    <a:pt x="182859" y="415526"/>
                  </a:lnTo>
                  <a:lnTo>
                    <a:pt x="182629" y="415107"/>
                  </a:lnTo>
                  <a:lnTo>
                    <a:pt x="182506" y="414902"/>
                  </a:lnTo>
                  <a:lnTo>
                    <a:pt x="182372" y="414707"/>
                  </a:lnTo>
                  <a:lnTo>
                    <a:pt x="182229" y="414516"/>
                  </a:lnTo>
                  <a:lnTo>
                    <a:pt x="181925" y="414149"/>
                  </a:lnTo>
                  <a:lnTo>
                    <a:pt x="181715" y="413930"/>
                  </a:lnTo>
                  <a:lnTo>
                    <a:pt x="181489" y="413725"/>
                  </a:lnTo>
                  <a:lnTo>
                    <a:pt x="181018" y="413325"/>
                  </a:lnTo>
                  <a:lnTo>
                    <a:pt x="180218" y="412605"/>
                  </a:lnTo>
                  <a:lnTo>
                    <a:pt x="180036" y="412424"/>
                  </a:lnTo>
                  <a:lnTo>
                    <a:pt x="179870" y="412234"/>
                  </a:lnTo>
                  <a:lnTo>
                    <a:pt x="179719" y="412043"/>
                  </a:lnTo>
                  <a:lnTo>
                    <a:pt x="179581" y="411843"/>
                  </a:lnTo>
                  <a:lnTo>
                    <a:pt x="179450" y="411638"/>
                  </a:lnTo>
                  <a:lnTo>
                    <a:pt x="179336" y="411428"/>
                  </a:lnTo>
                  <a:lnTo>
                    <a:pt x="179237" y="411209"/>
                  </a:lnTo>
                  <a:lnTo>
                    <a:pt x="179161" y="410961"/>
                  </a:lnTo>
                  <a:lnTo>
                    <a:pt x="179106" y="410699"/>
                  </a:lnTo>
                  <a:lnTo>
                    <a:pt x="179070" y="410432"/>
                  </a:lnTo>
                  <a:lnTo>
                    <a:pt x="179050" y="410165"/>
                  </a:lnTo>
                  <a:lnTo>
                    <a:pt x="179043" y="409898"/>
                  </a:lnTo>
                  <a:lnTo>
                    <a:pt x="179050" y="409641"/>
                  </a:lnTo>
                  <a:lnTo>
                    <a:pt x="179066" y="409374"/>
                  </a:lnTo>
                  <a:lnTo>
                    <a:pt x="179102" y="409112"/>
                  </a:lnTo>
                  <a:lnTo>
                    <a:pt x="179149" y="408855"/>
                  </a:lnTo>
                  <a:lnTo>
                    <a:pt x="179209" y="408597"/>
                  </a:lnTo>
                  <a:lnTo>
                    <a:pt x="179272" y="408407"/>
                  </a:lnTo>
                  <a:lnTo>
                    <a:pt x="179423" y="408035"/>
                  </a:lnTo>
                  <a:lnTo>
                    <a:pt x="179945" y="406858"/>
                  </a:lnTo>
                  <a:lnTo>
                    <a:pt x="180266" y="406267"/>
                  </a:lnTo>
                  <a:lnTo>
                    <a:pt x="180472" y="405867"/>
                  </a:lnTo>
                  <a:lnTo>
                    <a:pt x="180571" y="405648"/>
                  </a:lnTo>
                  <a:lnTo>
                    <a:pt x="180745" y="405205"/>
                  </a:lnTo>
                  <a:lnTo>
                    <a:pt x="180848" y="404990"/>
                  </a:lnTo>
                  <a:lnTo>
                    <a:pt x="180974" y="404800"/>
                  </a:lnTo>
                  <a:lnTo>
                    <a:pt x="181180" y="404595"/>
                  </a:lnTo>
                  <a:lnTo>
                    <a:pt x="181422" y="404418"/>
                  </a:lnTo>
                  <a:lnTo>
                    <a:pt x="181952" y="404109"/>
                  </a:lnTo>
                  <a:lnTo>
                    <a:pt x="182206" y="403942"/>
                  </a:lnTo>
                  <a:lnTo>
                    <a:pt x="182471" y="403727"/>
                  </a:lnTo>
                  <a:lnTo>
                    <a:pt x="182989" y="403279"/>
                  </a:lnTo>
                  <a:lnTo>
                    <a:pt x="183255" y="403070"/>
                  </a:lnTo>
                  <a:lnTo>
                    <a:pt x="183536" y="402889"/>
                  </a:lnTo>
                  <a:lnTo>
                    <a:pt x="183761" y="402765"/>
                  </a:lnTo>
                  <a:lnTo>
                    <a:pt x="183995" y="402655"/>
                  </a:lnTo>
                  <a:lnTo>
                    <a:pt x="184232" y="402555"/>
                  </a:lnTo>
                  <a:lnTo>
                    <a:pt x="185099" y="402222"/>
                  </a:lnTo>
                  <a:lnTo>
                    <a:pt x="185293" y="402150"/>
                  </a:lnTo>
                  <a:lnTo>
                    <a:pt x="185491" y="402088"/>
                  </a:lnTo>
                  <a:lnTo>
                    <a:pt x="185689" y="402040"/>
                  </a:lnTo>
                  <a:lnTo>
                    <a:pt x="186018" y="401988"/>
                  </a:lnTo>
                  <a:lnTo>
                    <a:pt x="186184" y="401969"/>
                  </a:lnTo>
                  <a:lnTo>
                    <a:pt x="186350" y="401959"/>
                  </a:lnTo>
                  <a:lnTo>
                    <a:pt x="186517" y="401959"/>
                  </a:lnTo>
                  <a:lnTo>
                    <a:pt x="186770" y="401988"/>
                  </a:lnTo>
                  <a:lnTo>
                    <a:pt x="187019" y="402050"/>
                  </a:lnTo>
                  <a:lnTo>
                    <a:pt x="187522" y="402207"/>
                  </a:lnTo>
                  <a:lnTo>
                    <a:pt x="187775" y="402274"/>
                  </a:lnTo>
                  <a:lnTo>
                    <a:pt x="188353" y="402393"/>
                  </a:lnTo>
                  <a:lnTo>
                    <a:pt x="188646" y="402446"/>
                  </a:lnTo>
                  <a:lnTo>
                    <a:pt x="188939" y="402479"/>
                  </a:lnTo>
                  <a:lnTo>
                    <a:pt x="189228" y="402493"/>
                  </a:lnTo>
                  <a:lnTo>
                    <a:pt x="189454" y="402488"/>
                  </a:lnTo>
                  <a:lnTo>
                    <a:pt x="189683" y="402474"/>
                  </a:lnTo>
                  <a:lnTo>
                    <a:pt x="189909" y="402450"/>
                  </a:lnTo>
                  <a:lnTo>
                    <a:pt x="190131" y="402412"/>
                  </a:lnTo>
                  <a:lnTo>
                    <a:pt x="190353" y="402365"/>
                  </a:lnTo>
                  <a:lnTo>
                    <a:pt x="190606" y="402293"/>
                  </a:lnTo>
                  <a:lnTo>
                    <a:pt x="190863" y="402207"/>
                  </a:lnTo>
                  <a:lnTo>
                    <a:pt x="191113" y="402107"/>
                  </a:lnTo>
                  <a:lnTo>
                    <a:pt x="191350" y="401988"/>
                  </a:lnTo>
                  <a:lnTo>
                    <a:pt x="191576" y="401850"/>
                  </a:lnTo>
                  <a:lnTo>
                    <a:pt x="191750" y="401716"/>
                  </a:lnTo>
                  <a:lnTo>
                    <a:pt x="191916" y="401569"/>
                  </a:lnTo>
                  <a:lnTo>
                    <a:pt x="192070" y="401411"/>
                  </a:lnTo>
                  <a:lnTo>
                    <a:pt x="192364" y="401078"/>
                  </a:lnTo>
                  <a:lnTo>
                    <a:pt x="192506" y="400897"/>
                  </a:lnTo>
                  <a:lnTo>
                    <a:pt x="192882" y="400306"/>
                  </a:lnTo>
                  <a:lnTo>
                    <a:pt x="193013" y="400110"/>
                  </a:lnTo>
                  <a:lnTo>
                    <a:pt x="193159" y="399939"/>
                  </a:lnTo>
                  <a:lnTo>
                    <a:pt x="193468" y="399605"/>
                  </a:lnTo>
                  <a:lnTo>
                    <a:pt x="193606" y="399429"/>
                  </a:lnTo>
                  <a:lnTo>
                    <a:pt x="193709" y="399243"/>
                  </a:lnTo>
                  <a:lnTo>
                    <a:pt x="193773" y="399000"/>
                  </a:lnTo>
                  <a:lnTo>
                    <a:pt x="193796" y="398738"/>
                  </a:lnTo>
                  <a:lnTo>
                    <a:pt x="193781" y="397923"/>
                  </a:lnTo>
                  <a:lnTo>
                    <a:pt x="193801" y="396994"/>
                  </a:lnTo>
                  <a:lnTo>
                    <a:pt x="193836" y="394597"/>
                  </a:lnTo>
                  <a:lnTo>
                    <a:pt x="193836" y="393425"/>
                  </a:lnTo>
                  <a:lnTo>
                    <a:pt x="193844" y="393029"/>
                  </a:lnTo>
                  <a:lnTo>
                    <a:pt x="193868" y="392643"/>
                  </a:lnTo>
                  <a:lnTo>
                    <a:pt x="193915" y="392129"/>
                  </a:lnTo>
                  <a:lnTo>
                    <a:pt x="193943" y="391876"/>
                  </a:lnTo>
                  <a:lnTo>
                    <a:pt x="193983" y="391623"/>
                  </a:lnTo>
                  <a:lnTo>
                    <a:pt x="194034" y="391371"/>
                  </a:lnTo>
                  <a:lnTo>
                    <a:pt x="194101" y="391118"/>
                  </a:lnTo>
                  <a:lnTo>
                    <a:pt x="194177" y="390866"/>
                  </a:lnTo>
                  <a:lnTo>
                    <a:pt x="194264" y="390618"/>
                  </a:lnTo>
                  <a:lnTo>
                    <a:pt x="194359" y="390370"/>
                  </a:lnTo>
                  <a:lnTo>
                    <a:pt x="194466" y="390132"/>
                  </a:lnTo>
                  <a:lnTo>
                    <a:pt x="194145" y="389889"/>
                  </a:lnTo>
                  <a:lnTo>
                    <a:pt x="193781" y="389570"/>
                  </a:lnTo>
                  <a:lnTo>
                    <a:pt x="191869" y="388912"/>
                  </a:lnTo>
                  <a:lnTo>
                    <a:pt x="191497" y="388755"/>
                  </a:lnTo>
                  <a:lnTo>
                    <a:pt x="190950" y="388493"/>
                  </a:lnTo>
                  <a:lnTo>
                    <a:pt x="190764" y="388416"/>
                  </a:lnTo>
                  <a:lnTo>
                    <a:pt x="190527" y="388345"/>
                  </a:lnTo>
                  <a:lnTo>
                    <a:pt x="189798" y="388183"/>
                  </a:lnTo>
                  <a:lnTo>
                    <a:pt x="189565" y="388111"/>
                  </a:lnTo>
                  <a:lnTo>
                    <a:pt x="189240" y="387988"/>
                  </a:lnTo>
                  <a:lnTo>
                    <a:pt x="188765" y="387778"/>
                  </a:lnTo>
                  <a:lnTo>
                    <a:pt x="188029" y="387478"/>
                  </a:lnTo>
                  <a:lnTo>
                    <a:pt x="187847" y="387397"/>
                  </a:lnTo>
                  <a:lnTo>
                    <a:pt x="187625" y="387282"/>
                  </a:lnTo>
                  <a:lnTo>
                    <a:pt x="186988" y="386891"/>
                  </a:lnTo>
                  <a:lnTo>
                    <a:pt x="186770" y="386772"/>
                  </a:lnTo>
                  <a:lnTo>
                    <a:pt x="186524" y="386653"/>
                  </a:lnTo>
                  <a:lnTo>
                    <a:pt x="186018" y="386429"/>
                  </a:lnTo>
                  <a:lnTo>
                    <a:pt x="184929" y="386039"/>
                  </a:lnTo>
                  <a:lnTo>
                    <a:pt x="184446" y="385834"/>
                  </a:lnTo>
                  <a:lnTo>
                    <a:pt x="183967" y="385614"/>
                  </a:lnTo>
                  <a:lnTo>
                    <a:pt x="183033" y="385152"/>
                  </a:lnTo>
                  <a:lnTo>
                    <a:pt x="182419" y="384833"/>
                  </a:lnTo>
                  <a:lnTo>
                    <a:pt x="181790" y="384471"/>
                  </a:lnTo>
                  <a:lnTo>
                    <a:pt x="181580" y="384356"/>
                  </a:lnTo>
                  <a:lnTo>
                    <a:pt x="181366" y="384247"/>
                  </a:lnTo>
                  <a:lnTo>
                    <a:pt x="180816" y="384047"/>
                  </a:lnTo>
                  <a:lnTo>
                    <a:pt x="180448" y="383870"/>
                  </a:lnTo>
                  <a:lnTo>
                    <a:pt x="180127" y="383661"/>
                  </a:lnTo>
                  <a:lnTo>
                    <a:pt x="179969" y="383508"/>
                  </a:lnTo>
                  <a:lnTo>
                    <a:pt x="179834" y="383327"/>
                  </a:lnTo>
                  <a:lnTo>
                    <a:pt x="179712" y="383127"/>
                  </a:lnTo>
                  <a:lnTo>
                    <a:pt x="179609" y="382917"/>
                  </a:lnTo>
                  <a:lnTo>
                    <a:pt x="179518" y="382708"/>
                  </a:lnTo>
                  <a:lnTo>
                    <a:pt x="179442" y="382469"/>
                  </a:lnTo>
                  <a:lnTo>
                    <a:pt x="179391" y="382217"/>
                  </a:lnTo>
                  <a:lnTo>
                    <a:pt x="179328" y="381702"/>
                  </a:lnTo>
                  <a:lnTo>
                    <a:pt x="179241" y="381211"/>
                  </a:lnTo>
                  <a:lnTo>
                    <a:pt x="179177" y="380716"/>
                  </a:lnTo>
                  <a:lnTo>
                    <a:pt x="179157" y="380468"/>
                  </a:lnTo>
                  <a:lnTo>
                    <a:pt x="179145" y="380268"/>
                  </a:lnTo>
                  <a:lnTo>
                    <a:pt x="179149" y="379872"/>
                  </a:lnTo>
                  <a:lnTo>
                    <a:pt x="179142" y="379677"/>
                  </a:lnTo>
                  <a:lnTo>
                    <a:pt x="179118" y="379481"/>
                  </a:lnTo>
                  <a:lnTo>
                    <a:pt x="179090" y="379343"/>
                  </a:lnTo>
                  <a:lnTo>
                    <a:pt x="179019" y="379076"/>
                  </a:lnTo>
                  <a:lnTo>
                    <a:pt x="178912" y="378819"/>
                  </a:lnTo>
                  <a:lnTo>
                    <a:pt x="178813" y="378671"/>
                  </a:lnTo>
                  <a:lnTo>
                    <a:pt x="178694" y="378528"/>
                  </a:lnTo>
                  <a:lnTo>
                    <a:pt x="178556" y="378395"/>
                  </a:lnTo>
                  <a:lnTo>
                    <a:pt x="178271" y="378152"/>
                  </a:lnTo>
                  <a:lnTo>
                    <a:pt x="178116" y="378038"/>
                  </a:lnTo>
                  <a:lnTo>
                    <a:pt x="177962" y="377933"/>
                  </a:lnTo>
                  <a:lnTo>
                    <a:pt x="177629" y="377742"/>
                  </a:lnTo>
                  <a:lnTo>
                    <a:pt x="177285" y="377551"/>
                  </a:lnTo>
                  <a:lnTo>
                    <a:pt x="176917" y="377370"/>
                  </a:lnTo>
                  <a:lnTo>
                    <a:pt x="176323" y="377089"/>
                  </a:lnTo>
                  <a:lnTo>
                    <a:pt x="174930" y="376470"/>
                  </a:lnTo>
                  <a:lnTo>
                    <a:pt x="174605" y="376341"/>
                  </a:lnTo>
                  <a:lnTo>
                    <a:pt x="174086" y="376150"/>
                  </a:lnTo>
                  <a:lnTo>
                    <a:pt x="173738" y="376050"/>
                  </a:lnTo>
                  <a:lnTo>
                    <a:pt x="173568" y="376017"/>
                  </a:lnTo>
                  <a:lnTo>
                    <a:pt x="173219" y="375960"/>
                  </a:lnTo>
                  <a:lnTo>
                    <a:pt x="172871" y="375926"/>
                  </a:lnTo>
                  <a:lnTo>
                    <a:pt x="172729" y="375922"/>
                  </a:lnTo>
                  <a:lnTo>
                    <a:pt x="172305" y="375922"/>
                  </a:lnTo>
                  <a:lnTo>
                    <a:pt x="171976" y="375903"/>
                  </a:lnTo>
                  <a:lnTo>
                    <a:pt x="171608" y="375860"/>
                  </a:lnTo>
                  <a:lnTo>
                    <a:pt x="171240" y="375788"/>
                  </a:lnTo>
                  <a:lnTo>
                    <a:pt x="171098" y="375750"/>
                  </a:lnTo>
                  <a:lnTo>
                    <a:pt x="170816" y="375660"/>
                  </a:lnTo>
                  <a:lnTo>
                    <a:pt x="170353" y="375488"/>
                  </a:lnTo>
                  <a:lnTo>
                    <a:pt x="169985" y="375331"/>
                  </a:lnTo>
                  <a:lnTo>
                    <a:pt x="169621" y="375159"/>
                  </a:lnTo>
                  <a:lnTo>
                    <a:pt x="169075" y="374921"/>
                  </a:lnTo>
                  <a:lnTo>
                    <a:pt x="168904" y="374826"/>
                  </a:lnTo>
                  <a:lnTo>
                    <a:pt x="168655" y="374583"/>
                  </a:lnTo>
                  <a:lnTo>
                    <a:pt x="168568" y="374440"/>
                  </a:lnTo>
                  <a:lnTo>
                    <a:pt x="168418" y="374140"/>
                  </a:lnTo>
                  <a:lnTo>
                    <a:pt x="168334" y="373992"/>
                  </a:lnTo>
                  <a:lnTo>
                    <a:pt x="168093" y="373582"/>
                  </a:lnTo>
                  <a:lnTo>
                    <a:pt x="168006" y="373453"/>
                  </a:lnTo>
                  <a:lnTo>
                    <a:pt x="167832" y="373229"/>
                  </a:lnTo>
                  <a:lnTo>
                    <a:pt x="167578" y="372962"/>
                  </a:lnTo>
                  <a:lnTo>
                    <a:pt x="167357" y="372772"/>
                  </a:lnTo>
                  <a:lnTo>
                    <a:pt x="167222" y="372662"/>
                  </a:lnTo>
                  <a:lnTo>
                    <a:pt x="167079" y="372562"/>
                  </a:lnTo>
                  <a:lnTo>
                    <a:pt x="166937" y="372481"/>
                  </a:lnTo>
                  <a:lnTo>
                    <a:pt x="166787" y="372433"/>
                  </a:lnTo>
                  <a:lnTo>
                    <a:pt x="166648" y="372414"/>
                  </a:lnTo>
                  <a:lnTo>
                    <a:pt x="166509" y="372414"/>
                  </a:lnTo>
                  <a:lnTo>
                    <a:pt x="165844" y="372505"/>
                  </a:lnTo>
                  <a:lnTo>
                    <a:pt x="165611" y="372543"/>
                  </a:lnTo>
                  <a:lnTo>
                    <a:pt x="165377" y="372591"/>
                  </a:lnTo>
                  <a:lnTo>
                    <a:pt x="165152" y="372648"/>
                  </a:lnTo>
                  <a:lnTo>
                    <a:pt x="164807" y="372786"/>
                  </a:lnTo>
                  <a:lnTo>
                    <a:pt x="164328" y="373043"/>
                  </a:lnTo>
                  <a:lnTo>
                    <a:pt x="164150" y="373077"/>
                  </a:lnTo>
                  <a:lnTo>
                    <a:pt x="163960" y="373086"/>
                  </a:lnTo>
                  <a:lnTo>
                    <a:pt x="163699" y="373039"/>
                  </a:lnTo>
                  <a:lnTo>
                    <a:pt x="163446" y="372910"/>
                  </a:lnTo>
                  <a:lnTo>
                    <a:pt x="163196" y="372743"/>
                  </a:lnTo>
                  <a:lnTo>
                    <a:pt x="162978" y="372543"/>
                  </a:lnTo>
                  <a:lnTo>
                    <a:pt x="162856" y="372381"/>
                  </a:lnTo>
                  <a:lnTo>
                    <a:pt x="162662" y="372057"/>
                  </a:lnTo>
                  <a:lnTo>
                    <a:pt x="162460" y="371676"/>
                  </a:lnTo>
                  <a:lnTo>
                    <a:pt x="162353" y="371490"/>
                  </a:lnTo>
                  <a:lnTo>
                    <a:pt x="162214" y="371276"/>
                  </a:lnTo>
                  <a:lnTo>
                    <a:pt x="161921" y="370847"/>
                  </a:lnTo>
                  <a:lnTo>
                    <a:pt x="161771" y="370642"/>
                  </a:lnTo>
                  <a:lnTo>
                    <a:pt x="161601" y="370446"/>
                  </a:lnTo>
                  <a:lnTo>
                    <a:pt x="161458" y="370294"/>
                  </a:lnTo>
                  <a:lnTo>
                    <a:pt x="161153" y="370013"/>
                  </a:lnTo>
                  <a:lnTo>
                    <a:pt x="160995" y="369879"/>
                  </a:lnTo>
                  <a:lnTo>
                    <a:pt x="160663" y="369627"/>
                  </a:lnTo>
                  <a:lnTo>
                    <a:pt x="160488" y="369503"/>
                  </a:lnTo>
                  <a:lnTo>
                    <a:pt x="160314" y="369388"/>
                  </a:lnTo>
                  <a:lnTo>
                    <a:pt x="160132" y="369288"/>
                  </a:lnTo>
                  <a:lnTo>
                    <a:pt x="159942" y="369212"/>
                  </a:lnTo>
                  <a:lnTo>
                    <a:pt x="159784" y="369174"/>
                  </a:lnTo>
                  <a:lnTo>
                    <a:pt x="159621" y="369150"/>
                  </a:lnTo>
                  <a:lnTo>
                    <a:pt x="158758" y="369107"/>
                  </a:lnTo>
                  <a:lnTo>
                    <a:pt x="158394" y="369107"/>
                  </a:lnTo>
                  <a:lnTo>
                    <a:pt x="157306" y="369150"/>
                  </a:lnTo>
                  <a:lnTo>
                    <a:pt x="155785" y="369188"/>
                  </a:lnTo>
                  <a:lnTo>
                    <a:pt x="155283" y="369222"/>
                  </a:lnTo>
                  <a:lnTo>
                    <a:pt x="154131" y="369341"/>
                  </a:lnTo>
                  <a:lnTo>
                    <a:pt x="153806" y="369384"/>
                  </a:lnTo>
                  <a:lnTo>
                    <a:pt x="153493" y="369455"/>
                  </a:lnTo>
                  <a:lnTo>
                    <a:pt x="153204" y="369570"/>
                  </a:lnTo>
                  <a:lnTo>
                    <a:pt x="153018" y="369674"/>
                  </a:lnTo>
                  <a:lnTo>
                    <a:pt x="152836" y="369798"/>
                  </a:lnTo>
                  <a:lnTo>
                    <a:pt x="152662" y="369936"/>
                  </a:lnTo>
                  <a:lnTo>
                    <a:pt x="152500" y="370089"/>
                  </a:lnTo>
                  <a:lnTo>
                    <a:pt x="152353" y="370251"/>
                  </a:lnTo>
                  <a:lnTo>
                    <a:pt x="152199" y="370451"/>
                  </a:lnTo>
                  <a:lnTo>
                    <a:pt x="152060" y="370675"/>
                  </a:lnTo>
                  <a:lnTo>
                    <a:pt x="151942" y="370913"/>
                  </a:lnTo>
                  <a:lnTo>
                    <a:pt x="151847" y="371161"/>
                  </a:lnTo>
                  <a:lnTo>
                    <a:pt x="151771" y="371404"/>
                  </a:lnTo>
                  <a:lnTo>
                    <a:pt x="151732" y="371661"/>
                  </a:lnTo>
                  <a:lnTo>
                    <a:pt x="151728" y="371924"/>
                  </a:lnTo>
                  <a:lnTo>
                    <a:pt x="151760" y="372457"/>
                  </a:lnTo>
                  <a:lnTo>
                    <a:pt x="151787" y="373215"/>
                  </a:lnTo>
                  <a:lnTo>
                    <a:pt x="151882" y="374697"/>
                  </a:lnTo>
                  <a:lnTo>
                    <a:pt x="151894" y="375188"/>
                  </a:lnTo>
                  <a:lnTo>
                    <a:pt x="151898" y="375660"/>
                  </a:lnTo>
                  <a:lnTo>
                    <a:pt x="151882" y="376598"/>
                  </a:lnTo>
                  <a:lnTo>
                    <a:pt x="151839" y="377537"/>
                  </a:lnTo>
                  <a:lnTo>
                    <a:pt x="151752" y="378047"/>
                  </a:lnTo>
                  <a:lnTo>
                    <a:pt x="151676" y="378381"/>
                  </a:lnTo>
                  <a:lnTo>
                    <a:pt x="151597" y="378695"/>
                  </a:lnTo>
                  <a:lnTo>
                    <a:pt x="151506" y="379005"/>
                  </a:lnTo>
                  <a:lnTo>
                    <a:pt x="151375" y="379396"/>
                  </a:lnTo>
                  <a:lnTo>
                    <a:pt x="151189" y="379934"/>
                  </a:lnTo>
                  <a:lnTo>
                    <a:pt x="150920" y="380768"/>
                  </a:lnTo>
                  <a:lnTo>
                    <a:pt x="150770" y="381183"/>
                  </a:lnTo>
                  <a:lnTo>
                    <a:pt x="150588" y="381569"/>
                  </a:lnTo>
                  <a:lnTo>
                    <a:pt x="150350" y="381902"/>
                  </a:lnTo>
                  <a:lnTo>
                    <a:pt x="150180" y="382083"/>
                  </a:lnTo>
                  <a:lnTo>
                    <a:pt x="149994" y="382250"/>
                  </a:lnTo>
                  <a:lnTo>
                    <a:pt x="149792" y="382407"/>
                  </a:lnTo>
                  <a:lnTo>
                    <a:pt x="149586" y="382550"/>
                  </a:lnTo>
                  <a:lnTo>
                    <a:pt x="149372" y="382679"/>
                  </a:lnTo>
                  <a:lnTo>
                    <a:pt x="149171" y="382784"/>
                  </a:lnTo>
                  <a:lnTo>
                    <a:pt x="148965" y="382879"/>
                  </a:lnTo>
                  <a:lnTo>
                    <a:pt x="148751" y="382965"/>
                  </a:lnTo>
                  <a:lnTo>
                    <a:pt x="148533" y="383032"/>
                  </a:lnTo>
                  <a:lnTo>
                    <a:pt x="148319" y="383065"/>
                  </a:lnTo>
                  <a:lnTo>
                    <a:pt x="148110" y="383070"/>
                  </a:lnTo>
                  <a:lnTo>
                    <a:pt x="147896" y="383051"/>
                  </a:lnTo>
                  <a:lnTo>
                    <a:pt x="147682" y="383013"/>
                  </a:lnTo>
                  <a:lnTo>
                    <a:pt x="147472" y="382955"/>
                  </a:lnTo>
                  <a:lnTo>
                    <a:pt x="147274" y="382884"/>
                  </a:lnTo>
                  <a:lnTo>
                    <a:pt x="147033" y="382760"/>
                  </a:lnTo>
                  <a:lnTo>
                    <a:pt x="146807" y="382598"/>
                  </a:lnTo>
                  <a:lnTo>
                    <a:pt x="146589" y="382412"/>
                  </a:lnTo>
                  <a:lnTo>
                    <a:pt x="146376" y="382221"/>
                  </a:lnTo>
                  <a:lnTo>
                    <a:pt x="145893" y="381812"/>
                  </a:lnTo>
                  <a:lnTo>
                    <a:pt x="145117" y="381121"/>
                  </a:lnTo>
                  <a:lnTo>
                    <a:pt x="144578" y="380663"/>
                  </a:lnTo>
                  <a:lnTo>
                    <a:pt x="144305" y="380415"/>
                  </a:lnTo>
                  <a:lnTo>
                    <a:pt x="144032" y="380182"/>
                  </a:lnTo>
                  <a:lnTo>
                    <a:pt x="143743" y="379977"/>
                  </a:lnTo>
                  <a:lnTo>
                    <a:pt x="143438" y="379820"/>
                  </a:lnTo>
                  <a:lnTo>
                    <a:pt x="143229" y="379748"/>
                  </a:lnTo>
                  <a:lnTo>
                    <a:pt x="143007" y="379691"/>
                  </a:lnTo>
                  <a:lnTo>
                    <a:pt x="142785" y="379648"/>
                  </a:lnTo>
                  <a:lnTo>
                    <a:pt x="142560" y="379615"/>
                  </a:lnTo>
                  <a:lnTo>
                    <a:pt x="142334" y="379601"/>
                  </a:lnTo>
                  <a:lnTo>
                    <a:pt x="142057" y="379596"/>
                  </a:lnTo>
                  <a:lnTo>
                    <a:pt x="141780" y="379620"/>
                  </a:lnTo>
                  <a:lnTo>
                    <a:pt x="141499" y="379662"/>
                  </a:lnTo>
                  <a:lnTo>
                    <a:pt x="140604" y="379820"/>
                  </a:lnTo>
                  <a:lnTo>
                    <a:pt x="140268" y="379891"/>
                  </a:lnTo>
                  <a:lnTo>
                    <a:pt x="139262" y="380134"/>
                  </a:lnTo>
                  <a:lnTo>
                    <a:pt x="137488" y="380525"/>
                  </a:lnTo>
                  <a:lnTo>
                    <a:pt x="137275" y="380577"/>
                  </a:lnTo>
                  <a:lnTo>
                    <a:pt x="137065" y="380635"/>
                  </a:lnTo>
                  <a:lnTo>
                    <a:pt x="136649" y="380768"/>
                  </a:lnTo>
                  <a:lnTo>
                    <a:pt x="136265" y="380921"/>
                  </a:lnTo>
                  <a:lnTo>
                    <a:pt x="135913" y="381078"/>
                  </a:lnTo>
                  <a:lnTo>
                    <a:pt x="135569" y="381259"/>
                  </a:lnTo>
                  <a:lnTo>
                    <a:pt x="135414" y="381359"/>
                  </a:lnTo>
                  <a:lnTo>
                    <a:pt x="135113" y="381597"/>
                  </a:lnTo>
                  <a:lnTo>
                    <a:pt x="134959" y="381707"/>
                  </a:lnTo>
                  <a:lnTo>
                    <a:pt x="134801" y="381797"/>
                  </a:lnTo>
                  <a:lnTo>
                    <a:pt x="134539" y="381921"/>
                  </a:lnTo>
                  <a:lnTo>
                    <a:pt x="134405" y="381974"/>
                  </a:lnTo>
                  <a:lnTo>
                    <a:pt x="134270" y="382007"/>
                  </a:lnTo>
                  <a:lnTo>
                    <a:pt x="133371" y="381650"/>
                  </a:lnTo>
                  <a:lnTo>
                    <a:pt x="133284" y="381511"/>
                  </a:lnTo>
                  <a:lnTo>
                    <a:pt x="133209" y="381364"/>
                  </a:lnTo>
                  <a:lnTo>
                    <a:pt x="133154" y="381216"/>
                  </a:lnTo>
                  <a:lnTo>
                    <a:pt x="133126" y="381035"/>
                  </a:lnTo>
                  <a:lnTo>
                    <a:pt x="133134" y="380840"/>
                  </a:lnTo>
                  <a:lnTo>
                    <a:pt x="133284" y="379934"/>
                  </a:lnTo>
                  <a:lnTo>
                    <a:pt x="133482" y="379033"/>
                  </a:lnTo>
                  <a:lnTo>
                    <a:pt x="133538" y="378729"/>
                  </a:lnTo>
                  <a:lnTo>
                    <a:pt x="133573" y="378476"/>
                  </a:lnTo>
                  <a:lnTo>
                    <a:pt x="133629" y="377966"/>
                  </a:lnTo>
                  <a:lnTo>
                    <a:pt x="133664" y="377451"/>
                  </a:lnTo>
                  <a:lnTo>
                    <a:pt x="133676" y="377165"/>
                  </a:lnTo>
                  <a:lnTo>
                    <a:pt x="133680" y="376584"/>
                  </a:lnTo>
                  <a:lnTo>
                    <a:pt x="133653" y="375398"/>
                  </a:lnTo>
                  <a:lnTo>
                    <a:pt x="133633" y="375197"/>
                  </a:lnTo>
                  <a:lnTo>
                    <a:pt x="133601" y="375002"/>
                  </a:lnTo>
                  <a:lnTo>
                    <a:pt x="133558" y="374854"/>
                  </a:lnTo>
                  <a:lnTo>
                    <a:pt x="133506" y="374707"/>
                  </a:lnTo>
                  <a:lnTo>
                    <a:pt x="133110" y="373687"/>
                  </a:lnTo>
                  <a:lnTo>
                    <a:pt x="133047" y="373487"/>
                  </a:lnTo>
                  <a:lnTo>
                    <a:pt x="133015" y="373287"/>
                  </a:lnTo>
                  <a:lnTo>
                    <a:pt x="133007" y="373082"/>
                  </a:lnTo>
                  <a:lnTo>
                    <a:pt x="133019" y="372867"/>
                  </a:lnTo>
                  <a:lnTo>
                    <a:pt x="133051" y="372653"/>
                  </a:lnTo>
                  <a:lnTo>
                    <a:pt x="133098" y="372443"/>
                  </a:lnTo>
                  <a:lnTo>
                    <a:pt x="133162" y="372248"/>
                  </a:lnTo>
                  <a:lnTo>
                    <a:pt x="133229" y="372076"/>
                  </a:lnTo>
                  <a:lnTo>
                    <a:pt x="133316" y="371914"/>
                  </a:lnTo>
                  <a:lnTo>
                    <a:pt x="133411" y="371757"/>
                  </a:lnTo>
                  <a:lnTo>
                    <a:pt x="133712" y="371304"/>
                  </a:lnTo>
                  <a:lnTo>
                    <a:pt x="135078" y="369603"/>
                  </a:lnTo>
                  <a:lnTo>
                    <a:pt x="135363" y="369279"/>
                  </a:lnTo>
                  <a:lnTo>
                    <a:pt x="135675" y="368864"/>
                  </a:lnTo>
                  <a:lnTo>
                    <a:pt x="136562" y="367582"/>
                  </a:lnTo>
                  <a:lnTo>
                    <a:pt x="136871" y="367163"/>
                  </a:lnTo>
                  <a:lnTo>
                    <a:pt x="137219" y="366758"/>
                  </a:lnTo>
                  <a:lnTo>
                    <a:pt x="137960" y="365972"/>
                  </a:lnTo>
                  <a:lnTo>
                    <a:pt x="138308" y="365571"/>
                  </a:lnTo>
                  <a:lnTo>
                    <a:pt x="138621" y="365138"/>
                  </a:lnTo>
                  <a:lnTo>
                    <a:pt x="138941" y="364571"/>
                  </a:lnTo>
                  <a:lnTo>
                    <a:pt x="139222" y="363970"/>
                  </a:lnTo>
                  <a:lnTo>
                    <a:pt x="139464" y="363346"/>
                  </a:lnTo>
                  <a:lnTo>
                    <a:pt x="139674" y="362712"/>
                  </a:lnTo>
                  <a:lnTo>
                    <a:pt x="139856" y="362078"/>
                  </a:lnTo>
                  <a:lnTo>
                    <a:pt x="140010" y="361440"/>
                  </a:lnTo>
                  <a:lnTo>
                    <a:pt x="140129" y="360797"/>
                  </a:lnTo>
                  <a:lnTo>
                    <a:pt x="140224" y="360144"/>
                  </a:lnTo>
                  <a:lnTo>
                    <a:pt x="140295" y="359491"/>
                  </a:lnTo>
                  <a:lnTo>
                    <a:pt x="140422" y="358147"/>
                  </a:lnTo>
                  <a:lnTo>
                    <a:pt x="140477" y="357456"/>
                  </a:lnTo>
                  <a:lnTo>
                    <a:pt x="140505" y="356760"/>
                  </a:lnTo>
                  <a:lnTo>
                    <a:pt x="140505" y="356069"/>
                  </a:lnTo>
                  <a:lnTo>
                    <a:pt x="140461" y="355383"/>
                  </a:lnTo>
                  <a:lnTo>
                    <a:pt x="140402" y="354916"/>
                  </a:lnTo>
                  <a:lnTo>
                    <a:pt x="140331" y="354454"/>
                  </a:lnTo>
                  <a:lnTo>
                    <a:pt x="140240" y="353987"/>
                  </a:lnTo>
                  <a:lnTo>
                    <a:pt x="140133" y="353529"/>
                  </a:lnTo>
                  <a:lnTo>
                    <a:pt x="140010" y="353077"/>
                  </a:lnTo>
                  <a:lnTo>
                    <a:pt x="139911" y="352753"/>
                  </a:lnTo>
                  <a:lnTo>
                    <a:pt x="139800" y="352438"/>
                  </a:lnTo>
                  <a:lnTo>
                    <a:pt x="139682" y="352119"/>
                  </a:lnTo>
                  <a:lnTo>
                    <a:pt x="139555" y="351809"/>
                  </a:lnTo>
                  <a:lnTo>
                    <a:pt x="139420" y="351504"/>
                  </a:lnTo>
                  <a:lnTo>
                    <a:pt x="139440" y="351161"/>
                  </a:lnTo>
                  <a:lnTo>
                    <a:pt x="139416" y="350804"/>
                  </a:lnTo>
                  <a:lnTo>
                    <a:pt x="139345" y="350446"/>
                  </a:lnTo>
                  <a:lnTo>
                    <a:pt x="139238" y="350103"/>
                  </a:lnTo>
                  <a:lnTo>
                    <a:pt x="139096" y="349789"/>
                  </a:lnTo>
                  <a:lnTo>
                    <a:pt x="138918" y="349522"/>
                  </a:lnTo>
                  <a:lnTo>
                    <a:pt x="138700" y="349269"/>
                  </a:lnTo>
                  <a:lnTo>
                    <a:pt x="138450" y="349036"/>
                  </a:lnTo>
                  <a:lnTo>
                    <a:pt x="138181" y="348826"/>
                  </a:lnTo>
                  <a:lnTo>
                    <a:pt x="137904" y="348645"/>
                  </a:lnTo>
                  <a:lnTo>
                    <a:pt x="137493" y="348459"/>
                  </a:lnTo>
                  <a:lnTo>
                    <a:pt x="137037" y="348345"/>
                  </a:lnTo>
                  <a:lnTo>
                    <a:pt x="136554" y="348273"/>
                  </a:lnTo>
                  <a:lnTo>
                    <a:pt x="135280" y="348159"/>
                  </a:lnTo>
                  <a:lnTo>
                    <a:pt x="134357" y="348130"/>
                  </a:lnTo>
                  <a:lnTo>
                    <a:pt x="134052" y="348111"/>
                  </a:lnTo>
                  <a:lnTo>
                    <a:pt x="133629" y="348073"/>
                  </a:lnTo>
                  <a:lnTo>
                    <a:pt x="133213" y="348025"/>
                  </a:lnTo>
                  <a:lnTo>
                    <a:pt x="132378" y="347906"/>
                  </a:lnTo>
                  <a:lnTo>
                    <a:pt x="131566" y="347773"/>
                  </a:lnTo>
                  <a:lnTo>
                    <a:pt x="130731" y="347606"/>
                  </a:lnTo>
                  <a:lnTo>
                    <a:pt x="129444" y="347325"/>
                  </a:lnTo>
                  <a:lnTo>
                    <a:pt x="128502" y="347106"/>
                  </a:lnTo>
                  <a:lnTo>
                    <a:pt x="128027" y="347006"/>
                  </a:lnTo>
                  <a:lnTo>
                    <a:pt x="126784" y="346791"/>
                  </a:lnTo>
                  <a:lnTo>
                    <a:pt x="126396" y="346739"/>
                  </a:lnTo>
                  <a:lnTo>
                    <a:pt x="126016" y="346715"/>
                  </a:lnTo>
                  <a:lnTo>
                    <a:pt x="125648" y="346748"/>
                  </a:lnTo>
                  <a:lnTo>
                    <a:pt x="125438" y="346801"/>
                  </a:lnTo>
                  <a:lnTo>
                    <a:pt x="125232" y="346872"/>
                  </a:lnTo>
                  <a:lnTo>
                    <a:pt x="124821" y="347034"/>
                  </a:lnTo>
                  <a:lnTo>
                    <a:pt x="124373" y="347196"/>
                  </a:lnTo>
                  <a:lnTo>
                    <a:pt x="123883" y="347392"/>
                  </a:lnTo>
                  <a:lnTo>
                    <a:pt x="123637" y="347449"/>
                  </a:lnTo>
                  <a:lnTo>
                    <a:pt x="123400" y="347463"/>
                  </a:lnTo>
                  <a:lnTo>
                    <a:pt x="123218" y="347430"/>
                  </a:lnTo>
                  <a:lnTo>
                    <a:pt x="123031" y="347377"/>
                  </a:lnTo>
                  <a:lnTo>
                    <a:pt x="122853" y="347306"/>
                  </a:lnTo>
                  <a:lnTo>
                    <a:pt x="122679" y="347220"/>
                  </a:lnTo>
                  <a:lnTo>
                    <a:pt x="122521" y="347120"/>
                  </a:lnTo>
                  <a:lnTo>
                    <a:pt x="122351" y="346972"/>
                  </a:lnTo>
                  <a:lnTo>
                    <a:pt x="122192" y="346801"/>
                  </a:lnTo>
                  <a:lnTo>
                    <a:pt x="122054" y="346610"/>
                  </a:lnTo>
                  <a:lnTo>
                    <a:pt x="121792" y="346215"/>
                  </a:lnTo>
                  <a:lnTo>
                    <a:pt x="121626" y="345929"/>
                  </a:lnTo>
                  <a:lnTo>
                    <a:pt x="121488" y="345624"/>
                  </a:lnTo>
                  <a:lnTo>
                    <a:pt x="121226" y="345000"/>
                  </a:lnTo>
                  <a:lnTo>
                    <a:pt x="121072" y="344704"/>
                  </a:lnTo>
                  <a:lnTo>
                    <a:pt x="120830" y="344332"/>
                  </a:lnTo>
                  <a:lnTo>
                    <a:pt x="120569" y="343970"/>
                  </a:lnTo>
                  <a:lnTo>
                    <a:pt x="120288" y="343622"/>
                  </a:lnTo>
                  <a:lnTo>
                    <a:pt x="119104" y="342250"/>
                  </a:lnTo>
                  <a:lnTo>
                    <a:pt x="118788" y="341912"/>
                  </a:lnTo>
                  <a:lnTo>
                    <a:pt x="118459" y="341602"/>
                  </a:lnTo>
                  <a:lnTo>
                    <a:pt x="118103" y="341325"/>
                  </a:lnTo>
                  <a:lnTo>
                    <a:pt x="117715" y="341092"/>
                  </a:lnTo>
                  <a:lnTo>
                    <a:pt x="117295" y="340887"/>
                  </a:lnTo>
                  <a:lnTo>
                    <a:pt x="116864" y="340715"/>
                  </a:lnTo>
                  <a:lnTo>
                    <a:pt x="116421" y="340568"/>
                  </a:lnTo>
                  <a:lnTo>
                    <a:pt x="115977" y="340449"/>
                  </a:lnTo>
                  <a:lnTo>
                    <a:pt x="115482" y="340334"/>
                  </a:lnTo>
                  <a:lnTo>
                    <a:pt x="114980" y="340249"/>
                  </a:lnTo>
                  <a:lnTo>
                    <a:pt x="114473" y="340196"/>
                  </a:lnTo>
                  <a:lnTo>
                    <a:pt x="113962" y="340187"/>
                  </a:lnTo>
                  <a:lnTo>
                    <a:pt x="113467" y="340215"/>
                  </a:lnTo>
                  <a:lnTo>
                    <a:pt x="113083" y="340272"/>
                  </a:lnTo>
                  <a:lnTo>
                    <a:pt x="112699" y="340358"/>
                  </a:lnTo>
                  <a:lnTo>
                    <a:pt x="112323" y="340463"/>
                  </a:lnTo>
                  <a:lnTo>
                    <a:pt x="111951" y="340596"/>
                  </a:lnTo>
                  <a:lnTo>
                    <a:pt x="109665" y="335321"/>
                  </a:lnTo>
                  <a:lnTo>
                    <a:pt x="104420" y="333429"/>
                  </a:lnTo>
                  <a:lnTo>
                    <a:pt x="96867" y="329517"/>
                  </a:lnTo>
                  <a:lnTo>
                    <a:pt x="89627" y="325480"/>
                  </a:lnTo>
                  <a:lnTo>
                    <a:pt x="85427" y="322574"/>
                  </a:lnTo>
                  <a:lnTo>
                    <a:pt x="82386" y="319419"/>
                  </a:lnTo>
                  <a:lnTo>
                    <a:pt x="80811" y="315378"/>
                  </a:lnTo>
                  <a:lnTo>
                    <a:pt x="79762" y="312352"/>
                  </a:lnTo>
                  <a:lnTo>
                    <a:pt x="77976" y="310208"/>
                  </a:lnTo>
                  <a:lnTo>
                    <a:pt x="73048" y="306543"/>
                  </a:lnTo>
                  <a:lnTo>
                    <a:pt x="68115" y="303389"/>
                  </a:lnTo>
                  <a:lnTo>
                    <a:pt x="63393" y="300358"/>
                  </a:lnTo>
                  <a:lnTo>
                    <a:pt x="59304" y="298085"/>
                  </a:lnTo>
                  <a:lnTo>
                    <a:pt x="53742" y="295564"/>
                  </a:lnTo>
                  <a:lnTo>
                    <a:pt x="49858" y="294807"/>
                  </a:lnTo>
                  <a:lnTo>
                    <a:pt x="45243" y="293544"/>
                  </a:lnTo>
                  <a:lnTo>
                    <a:pt x="42305" y="291905"/>
                  </a:lnTo>
                  <a:lnTo>
                    <a:pt x="38944" y="289379"/>
                  </a:lnTo>
                  <a:lnTo>
                    <a:pt x="36427" y="285843"/>
                  </a:lnTo>
                  <a:lnTo>
                    <a:pt x="34855" y="282941"/>
                  </a:lnTo>
                  <a:lnTo>
                    <a:pt x="33596" y="278142"/>
                  </a:lnTo>
                  <a:lnTo>
                    <a:pt x="33279" y="272972"/>
                  </a:lnTo>
                  <a:lnTo>
                    <a:pt x="32021" y="269308"/>
                  </a:lnTo>
                  <a:lnTo>
                    <a:pt x="29400" y="265395"/>
                  </a:lnTo>
                  <a:lnTo>
                    <a:pt x="26039" y="262117"/>
                  </a:lnTo>
                  <a:lnTo>
                    <a:pt x="24947" y="260287"/>
                  </a:lnTo>
                  <a:lnTo>
                    <a:pt x="21494" y="251309"/>
                  </a:lnTo>
                  <a:lnTo>
                    <a:pt x="20212" y="247063"/>
                  </a:lnTo>
                  <a:lnTo>
                    <a:pt x="18126" y="241945"/>
                  </a:lnTo>
                  <a:lnTo>
                    <a:pt x="12987" y="230456"/>
                  </a:lnTo>
                  <a:lnTo>
                    <a:pt x="8977" y="221474"/>
                  </a:lnTo>
                  <a:lnTo>
                    <a:pt x="4734" y="213458"/>
                  </a:lnTo>
                  <a:lnTo>
                    <a:pt x="886" y="206306"/>
                  </a:lnTo>
                  <a:lnTo>
                    <a:pt x="0" y="202997"/>
                  </a:lnTo>
                  <a:lnTo>
                    <a:pt x="11599" y="197408"/>
                  </a:lnTo>
                  <a:lnTo>
                    <a:pt x="11902" y="195908"/>
                  </a:lnTo>
                  <a:lnTo>
                    <a:pt x="12407" y="194620"/>
                  </a:lnTo>
                  <a:lnTo>
                    <a:pt x="12692" y="194215"/>
                  </a:lnTo>
                  <a:lnTo>
                    <a:pt x="13325" y="193815"/>
                  </a:lnTo>
                  <a:lnTo>
                    <a:pt x="13678" y="193620"/>
                  </a:lnTo>
                  <a:lnTo>
                    <a:pt x="14469" y="193424"/>
                  </a:lnTo>
                  <a:lnTo>
                    <a:pt x="14738" y="193362"/>
                  </a:lnTo>
                  <a:lnTo>
                    <a:pt x="15008" y="193310"/>
                  </a:lnTo>
                  <a:lnTo>
                    <a:pt x="15277" y="193272"/>
                  </a:lnTo>
                  <a:lnTo>
                    <a:pt x="15553" y="193243"/>
                  </a:lnTo>
                  <a:lnTo>
                    <a:pt x="16088" y="193219"/>
                  </a:lnTo>
                  <a:lnTo>
                    <a:pt x="16350" y="193215"/>
                  </a:lnTo>
                  <a:lnTo>
                    <a:pt x="16611" y="193224"/>
                  </a:lnTo>
                  <a:lnTo>
                    <a:pt x="16872" y="193252"/>
                  </a:lnTo>
                  <a:lnTo>
                    <a:pt x="17217" y="193333"/>
                  </a:lnTo>
                  <a:lnTo>
                    <a:pt x="17402" y="193396"/>
                  </a:lnTo>
                  <a:lnTo>
                    <a:pt x="17584" y="193472"/>
                  </a:lnTo>
                  <a:lnTo>
                    <a:pt x="18804" y="194105"/>
                  </a:lnTo>
                  <a:lnTo>
                    <a:pt x="19361" y="194406"/>
                  </a:lnTo>
                  <a:lnTo>
                    <a:pt x="19869" y="194692"/>
                  </a:lnTo>
                  <a:lnTo>
                    <a:pt x="20130" y="194825"/>
                  </a:lnTo>
                  <a:lnTo>
                    <a:pt x="20933" y="195173"/>
                  </a:lnTo>
                  <a:lnTo>
                    <a:pt x="21211" y="195273"/>
                  </a:lnTo>
                  <a:lnTo>
                    <a:pt x="21468" y="195326"/>
                  </a:lnTo>
                  <a:lnTo>
                    <a:pt x="21686" y="195292"/>
                  </a:lnTo>
                  <a:lnTo>
                    <a:pt x="21828" y="195192"/>
                  </a:lnTo>
                  <a:lnTo>
                    <a:pt x="21955" y="195049"/>
                  </a:lnTo>
                  <a:lnTo>
                    <a:pt x="22069" y="194882"/>
                  </a:lnTo>
                  <a:lnTo>
                    <a:pt x="22180" y="194706"/>
                  </a:lnTo>
                  <a:lnTo>
                    <a:pt x="22291" y="194539"/>
                  </a:lnTo>
                  <a:lnTo>
                    <a:pt x="22739" y="194010"/>
                  </a:lnTo>
                  <a:lnTo>
                    <a:pt x="22866" y="193820"/>
                  </a:lnTo>
                  <a:lnTo>
                    <a:pt x="22957" y="193624"/>
                  </a:lnTo>
                  <a:lnTo>
                    <a:pt x="23000" y="193429"/>
                  </a:lnTo>
                  <a:lnTo>
                    <a:pt x="23008" y="193224"/>
                  </a:lnTo>
                  <a:lnTo>
                    <a:pt x="23004" y="193010"/>
                  </a:lnTo>
                  <a:lnTo>
                    <a:pt x="23004" y="192795"/>
                  </a:lnTo>
                  <a:lnTo>
                    <a:pt x="23028" y="192590"/>
                  </a:lnTo>
                  <a:lnTo>
                    <a:pt x="23107" y="192314"/>
                  </a:lnTo>
                  <a:lnTo>
                    <a:pt x="23218" y="192042"/>
                  </a:lnTo>
                  <a:lnTo>
                    <a:pt x="23340" y="191775"/>
                  </a:lnTo>
                  <a:lnTo>
                    <a:pt x="23471" y="191509"/>
                  </a:lnTo>
                  <a:lnTo>
                    <a:pt x="23812" y="190760"/>
                  </a:lnTo>
                  <a:lnTo>
                    <a:pt x="23879" y="190593"/>
                  </a:lnTo>
                  <a:lnTo>
                    <a:pt x="23930" y="190432"/>
                  </a:lnTo>
                  <a:lnTo>
                    <a:pt x="23982" y="190136"/>
                  </a:lnTo>
                  <a:lnTo>
                    <a:pt x="23990" y="189831"/>
                  </a:lnTo>
                  <a:lnTo>
                    <a:pt x="23982" y="189521"/>
                  </a:lnTo>
                  <a:lnTo>
                    <a:pt x="23982" y="189212"/>
                  </a:lnTo>
                  <a:lnTo>
                    <a:pt x="24013" y="188907"/>
                  </a:lnTo>
                  <a:lnTo>
                    <a:pt x="24104" y="188530"/>
                  </a:lnTo>
                  <a:lnTo>
                    <a:pt x="24227" y="188159"/>
                  </a:lnTo>
                  <a:lnTo>
                    <a:pt x="24369" y="187787"/>
                  </a:lnTo>
                  <a:lnTo>
                    <a:pt x="24694" y="187067"/>
                  </a:lnTo>
                  <a:lnTo>
                    <a:pt x="24852" y="186724"/>
                  </a:lnTo>
                  <a:lnTo>
                    <a:pt x="25026" y="186386"/>
                  </a:lnTo>
                  <a:lnTo>
                    <a:pt x="25204" y="186052"/>
                  </a:lnTo>
                  <a:lnTo>
                    <a:pt x="25585" y="185394"/>
                  </a:lnTo>
                  <a:lnTo>
                    <a:pt x="25921" y="184842"/>
                  </a:lnTo>
                  <a:lnTo>
                    <a:pt x="26099" y="184570"/>
                  </a:lnTo>
                  <a:lnTo>
                    <a:pt x="26282" y="184308"/>
                  </a:lnTo>
                  <a:lnTo>
                    <a:pt x="26476" y="184051"/>
                  </a:lnTo>
                  <a:lnTo>
                    <a:pt x="26685" y="183803"/>
                  </a:lnTo>
                  <a:lnTo>
                    <a:pt x="26907" y="183570"/>
                  </a:lnTo>
                  <a:lnTo>
                    <a:pt x="27362" y="183112"/>
                  </a:lnTo>
                  <a:lnTo>
                    <a:pt x="27576" y="182869"/>
                  </a:lnTo>
                  <a:lnTo>
                    <a:pt x="27754" y="182645"/>
                  </a:lnTo>
                  <a:lnTo>
                    <a:pt x="27925" y="182412"/>
                  </a:lnTo>
                  <a:lnTo>
                    <a:pt x="28090" y="182178"/>
                  </a:lnTo>
                  <a:lnTo>
                    <a:pt x="28268" y="181949"/>
                  </a:lnTo>
                  <a:lnTo>
                    <a:pt x="28459" y="181744"/>
                  </a:lnTo>
                  <a:lnTo>
                    <a:pt x="28665" y="181563"/>
                  </a:lnTo>
                  <a:lnTo>
                    <a:pt x="28878" y="181401"/>
                  </a:lnTo>
                  <a:lnTo>
                    <a:pt x="29101" y="181244"/>
                  </a:lnTo>
                  <a:lnTo>
                    <a:pt x="29555" y="180944"/>
                  </a:lnTo>
                  <a:lnTo>
                    <a:pt x="29753" y="180830"/>
                  </a:lnTo>
                  <a:lnTo>
                    <a:pt x="30161" y="180610"/>
                  </a:lnTo>
                  <a:lnTo>
                    <a:pt x="30355" y="180496"/>
                  </a:lnTo>
                  <a:lnTo>
                    <a:pt x="30541" y="180362"/>
                  </a:lnTo>
                  <a:lnTo>
                    <a:pt x="30791" y="180110"/>
                  </a:lnTo>
                  <a:lnTo>
                    <a:pt x="31009" y="179819"/>
                  </a:lnTo>
                  <a:lnTo>
                    <a:pt x="31210" y="179505"/>
                  </a:lnTo>
                  <a:lnTo>
                    <a:pt x="31416" y="179195"/>
                  </a:lnTo>
                  <a:lnTo>
                    <a:pt x="31646" y="178914"/>
                  </a:lnTo>
                  <a:lnTo>
                    <a:pt x="31982" y="178585"/>
                  </a:lnTo>
                  <a:lnTo>
                    <a:pt x="32343" y="178270"/>
                  </a:lnTo>
                  <a:lnTo>
                    <a:pt x="32719" y="177980"/>
                  </a:lnTo>
                  <a:lnTo>
                    <a:pt x="33111" y="177708"/>
                  </a:lnTo>
                  <a:lnTo>
                    <a:pt x="33510" y="177465"/>
                  </a:lnTo>
                  <a:lnTo>
                    <a:pt x="33866" y="177422"/>
                  </a:lnTo>
                  <a:lnTo>
                    <a:pt x="34579" y="177346"/>
                  </a:lnTo>
                  <a:lnTo>
                    <a:pt x="35287" y="177279"/>
                  </a:lnTo>
                  <a:lnTo>
                    <a:pt x="36273" y="177175"/>
                  </a:lnTo>
                  <a:lnTo>
                    <a:pt x="36602" y="177155"/>
                  </a:lnTo>
                  <a:lnTo>
                    <a:pt x="36923" y="177175"/>
                  </a:lnTo>
                  <a:lnTo>
                    <a:pt x="37413" y="177260"/>
                  </a:lnTo>
                  <a:lnTo>
                    <a:pt x="37908" y="177408"/>
                  </a:lnTo>
                  <a:lnTo>
                    <a:pt x="38391" y="177603"/>
                  </a:lnTo>
                  <a:lnTo>
                    <a:pt x="38854" y="177841"/>
                  </a:lnTo>
                  <a:lnTo>
                    <a:pt x="39290" y="178104"/>
                  </a:lnTo>
                  <a:lnTo>
                    <a:pt x="39575" y="178313"/>
                  </a:lnTo>
                  <a:lnTo>
                    <a:pt x="39852" y="178547"/>
                  </a:lnTo>
                  <a:lnTo>
                    <a:pt x="40114" y="178790"/>
                  </a:lnTo>
                  <a:lnTo>
                    <a:pt x="40371" y="179042"/>
                  </a:lnTo>
                  <a:lnTo>
                    <a:pt x="41063" y="179705"/>
                  </a:lnTo>
                  <a:lnTo>
                    <a:pt x="41277" y="179914"/>
                  </a:lnTo>
                  <a:lnTo>
                    <a:pt x="41491" y="180124"/>
                  </a:lnTo>
                  <a:lnTo>
                    <a:pt x="41700" y="180338"/>
                  </a:lnTo>
                  <a:lnTo>
                    <a:pt x="42116" y="180748"/>
                  </a:lnTo>
                  <a:lnTo>
                    <a:pt x="42319" y="180953"/>
                  </a:lnTo>
                  <a:lnTo>
                    <a:pt x="42517" y="181163"/>
                  </a:lnTo>
                  <a:lnTo>
                    <a:pt x="42706" y="181382"/>
                  </a:lnTo>
                  <a:lnTo>
                    <a:pt x="43058" y="181873"/>
                  </a:lnTo>
                  <a:lnTo>
                    <a:pt x="43368" y="182402"/>
                  </a:lnTo>
                  <a:lnTo>
                    <a:pt x="43644" y="182955"/>
                  </a:lnTo>
                  <a:lnTo>
                    <a:pt x="43902" y="183517"/>
                  </a:lnTo>
                  <a:lnTo>
                    <a:pt x="44345" y="184499"/>
                  </a:lnTo>
                  <a:lnTo>
                    <a:pt x="44523" y="184923"/>
                  </a:lnTo>
                  <a:lnTo>
                    <a:pt x="44697" y="185352"/>
                  </a:lnTo>
                  <a:lnTo>
                    <a:pt x="44860" y="185785"/>
                  </a:lnTo>
                  <a:lnTo>
                    <a:pt x="45006" y="186219"/>
                  </a:lnTo>
                  <a:lnTo>
                    <a:pt x="45098" y="186562"/>
                  </a:lnTo>
                  <a:lnTo>
                    <a:pt x="45247" y="187263"/>
                  </a:lnTo>
                  <a:lnTo>
                    <a:pt x="45334" y="187606"/>
                  </a:lnTo>
                  <a:lnTo>
                    <a:pt x="45454" y="187940"/>
                  </a:lnTo>
                  <a:lnTo>
                    <a:pt x="45668" y="188368"/>
                  </a:lnTo>
                  <a:lnTo>
                    <a:pt x="45937" y="188778"/>
                  </a:lnTo>
                  <a:lnTo>
                    <a:pt x="46233" y="189173"/>
                  </a:lnTo>
                  <a:lnTo>
                    <a:pt x="46848" y="189950"/>
                  </a:lnTo>
                  <a:lnTo>
                    <a:pt x="47211" y="190403"/>
                  </a:lnTo>
                  <a:lnTo>
                    <a:pt x="47991" y="191270"/>
                  </a:lnTo>
                  <a:lnTo>
                    <a:pt x="48367" y="191714"/>
                  </a:lnTo>
                  <a:lnTo>
                    <a:pt x="48716" y="192176"/>
                  </a:lnTo>
                  <a:lnTo>
                    <a:pt x="49059" y="192671"/>
                  </a:lnTo>
                  <a:lnTo>
                    <a:pt x="49404" y="193186"/>
                  </a:lnTo>
                  <a:lnTo>
                    <a:pt x="49716" y="193710"/>
                  </a:lnTo>
                  <a:lnTo>
                    <a:pt x="49983" y="194249"/>
                  </a:lnTo>
                  <a:lnTo>
                    <a:pt x="50168" y="194806"/>
                  </a:lnTo>
                  <a:lnTo>
                    <a:pt x="50255" y="195321"/>
                  </a:lnTo>
                  <a:lnTo>
                    <a:pt x="50279" y="195854"/>
                  </a:lnTo>
                  <a:lnTo>
                    <a:pt x="50259" y="196393"/>
                  </a:lnTo>
                  <a:lnTo>
                    <a:pt x="50188" y="197475"/>
                  </a:lnTo>
                  <a:lnTo>
                    <a:pt x="50148" y="198180"/>
                  </a:lnTo>
                  <a:lnTo>
                    <a:pt x="50086" y="198885"/>
                  </a:lnTo>
                  <a:lnTo>
                    <a:pt x="50001" y="199586"/>
                  </a:lnTo>
                  <a:lnTo>
                    <a:pt x="49883" y="200281"/>
                  </a:lnTo>
                  <a:lnTo>
                    <a:pt x="49721" y="200963"/>
                  </a:lnTo>
                  <a:lnTo>
                    <a:pt x="49618" y="201292"/>
                  </a:lnTo>
                  <a:lnTo>
                    <a:pt x="49500" y="201621"/>
                  </a:lnTo>
                  <a:lnTo>
                    <a:pt x="49377" y="201940"/>
                  </a:lnTo>
                  <a:lnTo>
                    <a:pt x="49258" y="202269"/>
                  </a:lnTo>
                  <a:lnTo>
                    <a:pt x="49151" y="202597"/>
                  </a:lnTo>
                  <a:lnTo>
                    <a:pt x="48977" y="203088"/>
                  </a:lnTo>
                  <a:lnTo>
                    <a:pt x="48941" y="203255"/>
                  </a:lnTo>
                  <a:lnTo>
                    <a:pt x="48930" y="203417"/>
                  </a:lnTo>
                  <a:lnTo>
                    <a:pt x="48977" y="203612"/>
                  </a:lnTo>
                  <a:lnTo>
                    <a:pt x="49075" y="203808"/>
                  </a:lnTo>
                  <a:lnTo>
                    <a:pt x="49342" y="204189"/>
                  </a:lnTo>
                  <a:lnTo>
                    <a:pt x="49460" y="204384"/>
                  </a:lnTo>
                  <a:lnTo>
                    <a:pt x="49594" y="204642"/>
                  </a:lnTo>
                  <a:lnTo>
                    <a:pt x="50117" y="205695"/>
                  </a:lnTo>
                  <a:lnTo>
                    <a:pt x="50972" y="207387"/>
                  </a:lnTo>
                  <a:lnTo>
                    <a:pt x="51241" y="207954"/>
                  </a:lnTo>
                  <a:lnTo>
                    <a:pt x="51498" y="208530"/>
                  </a:lnTo>
                  <a:lnTo>
                    <a:pt x="51676" y="208978"/>
                  </a:lnTo>
                  <a:lnTo>
                    <a:pt x="51843" y="209436"/>
                  </a:lnTo>
                  <a:lnTo>
                    <a:pt x="52168" y="210351"/>
                  </a:lnTo>
                  <a:lnTo>
                    <a:pt x="52473" y="211118"/>
                  </a:lnTo>
                  <a:lnTo>
                    <a:pt x="52602" y="211427"/>
                  </a:lnTo>
                  <a:lnTo>
                    <a:pt x="52872" y="212052"/>
                  </a:lnTo>
                  <a:lnTo>
                    <a:pt x="53011" y="212362"/>
                  </a:lnTo>
                  <a:lnTo>
                    <a:pt x="53208" y="212829"/>
                  </a:lnTo>
                  <a:lnTo>
                    <a:pt x="53462" y="214401"/>
                  </a:lnTo>
                  <a:lnTo>
                    <a:pt x="53457" y="214811"/>
                  </a:lnTo>
                  <a:lnTo>
                    <a:pt x="53633" y="215302"/>
                  </a:lnTo>
                  <a:lnTo>
                    <a:pt x="54784" y="214558"/>
                  </a:lnTo>
                  <a:lnTo>
                    <a:pt x="55631" y="213958"/>
                  </a:lnTo>
                  <a:lnTo>
                    <a:pt x="56122" y="213758"/>
                  </a:lnTo>
                  <a:lnTo>
                    <a:pt x="56957" y="213772"/>
                  </a:lnTo>
                  <a:lnTo>
                    <a:pt x="58623" y="214273"/>
                  </a:lnTo>
                  <a:lnTo>
                    <a:pt x="59040" y="214554"/>
                  </a:lnTo>
                  <a:lnTo>
                    <a:pt x="59870" y="214906"/>
                  </a:lnTo>
                  <a:lnTo>
                    <a:pt x="61193" y="215130"/>
                  </a:lnTo>
                  <a:lnTo>
                    <a:pt x="64250" y="215721"/>
                  </a:lnTo>
                  <a:lnTo>
                    <a:pt x="64736" y="215864"/>
                  </a:lnTo>
                  <a:lnTo>
                    <a:pt x="66744" y="216989"/>
                  </a:lnTo>
                  <a:lnTo>
                    <a:pt x="70120" y="219562"/>
                  </a:lnTo>
                  <a:lnTo>
                    <a:pt x="71090" y="219919"/>
                  </a:lnTo>
                  <a:lnTo>
                    <a:pt x="71925" y="220201"/>
                  </a:lnTo>
                  <a:lnTo>
                    <a:pt x="72480" y="220415"/>
                  </a:lnTo>
                  <a:lnTo>
                    <a:pt x="73663" y="220706"/>
                  </a:lnTo>
                  <a:lnTo>
                    <a:pt x="74569" y="220720"/>
                  </a:lnTo>
                  <a:lnTo>
                    <a:pt x="73128" y="219128"/>
                  </a:lnTo>
                  <a:lnTo>
                    <a:pt x="72364" y="218637"/>
                  </a:lnTo>
                  <a:lnTo>
                    <a:pt x="71046" y="218208"/>
                  </a:lnTo>
                  <a:lnTo>
                    <a:pt x="70701" y="217999"/>
                  </a:lnTo>
                  <a:lnTo>
                    <a:pt x="70148" y="217789"/>
                  </a:lnTo>
                  <a:lnTo>
                    <a:pt x="68639" y="216126"/>
                  </a:lnTo>
                  <a:lnTo>
                    <a:pt x="68022" y="215368"/>
                  </a:lnTo>
                  <a:lnTo>
                    <a:pt x="67614" y="214544"/>
                  </a:lnTo>
                  <a:lnTo>
                    <a:pt x="67483" y="214134"/>
                  </a:lnTo>
                  <a:lnTo>
                    <a:pt x="66462" y="212343"/>
                  </a:lnTo>
                  <a:lnTo>
                    <a:pt x="65849" y="211447"/>
                  </a:lnTo>
                  <a:lnTo>
                    <a:pt x="65021" y="210751"/>
                  </a:lnTo>
                  <a:lnTo>
                    <a:pt x="62880" y="209355"/>
                  </a:lnTo>
                  <a:lnTo>
                    <a:pt x="62124" y="208664"/>
                  </a:lnTo>
                  <a:lnTo>
                    <a:pt x="61783" y="208249"/>
                  </a:lnTo>
                  <a:lnTo>
                    <a:pt x="61300" y="207901"/>
                  </a:lnTo>
                  <a:lnTo>
                    <a:pt x="60544" y="207001"/>
                  </a:lnTo>
                  <a:lnTo>
                    <a:pt x="59594" y="205352"/>
                  </a:lnTo>
                  <a:lnTo>
                    <a:pt x="59329" y="204456"/>
                  </a:lnTo>
                  <a:lnTo>
                    <a:pt x="59265" y="203980"/>
                  </a:lnTo>
                  <a:lnTo>
                    <a:pt x="59131" y="203570"/>
                  </a:lnTo>
                  <a:lnTo>
                    <a:pt x="59068" y="203088"/>
                  </a:lnTo>
                  <a:lnTo>
                    <a:pt x="58866" y="202607"/>
                  </a:lnTo>
                  <a:lnTo>
                    <a:pt x="58676" y="201378"/>
                  </a:lnTo>
                  <a:lnTo>
                    <a:pt x="58699" y="199671"/>
                  </a:lnTo>
                  <a:lnTo>
                    <a:pt x="58854" y="198857"/>
                  </a:lnTo>
                  <a:lnTo>
                    <a:pt x="59015" y="197150"/>
                  </a:lnTo>
                  <a:lnTo>
                    <a:pt x="59044" y="195378"/>
                  </a:lnTo>
                  <a:lnTo>
                    <a:pt x="58715" y="194144"/>
                  </a:lnTo>
                  <a:lnTo>
                    <a:pt x="58652" y="193667"/>
                  </a:lnTo>
                  <a:lnTo>
                    <a:pt x="58517" y="193258"/>
                  </a:lnTo>
                  <a:lnTo>
                    <a:pt x="58454" y="192776"/>
                  </a:lnTo>
                  <a:lnTo>
                    <a:pt x="57991" y="191065"/>
                  </a:lnTo>
                  <a:lnTo>
                    <a:pt x="57864" y="190241"/>
                  </a:lnTo>
                  <a:lnTo>
                    <a:pt x="57661" y="189764"/>
                  </a:lnTo>
                  <a:lnTo>
                    <a:pt x="57334" y="188459"/>
                  </a:lnTo>
                  <a:lnTo>
                    <a:pt x="57131" y="187982"/>
                  </a:lnTo>
                  <a:lnTo>
                    <a:pt x="57064" y="187639"/>
                  </a:lnTo>
                  <a:lnTo>
                    <a:pt x="56799" y="186676"/>
                  </a:lnTo>
                  <a:lnTo>
                    <a:pt x="56269" y="184894"/>
                  </a:lnTo>
                  <a:lnTo>
                    <a:pt x="56067" y="184417"/>
                  </a:lnTo>
                  <a:lnTo>
                    <a:pt x="56004" y="184003"/>
                  </a:lnTo>
                  <a:lnTo>
                    <a:pt x="55666" y="183184"/>
                  </a:lnTo>
                  <a:lnTo>
                    <a:pt x="55465" y="182836"/>
                  </a:lnTo>
                  <a:lnTo>
                    <a:pt x="54927" y="181463"/>
                  </a:lnTo>
                  <a:lnTo>
                    <a:pt x="54721" y="181120"/>
                  </a:lnTo>
                  <a:lnTo>
                    <a:pt x="54455" y="180229"/>
                  </a:lnTo>
                  <a:lnTo>
                    <a:pt x="54265" y="178999"/>
                  </a:lnTo>
                  <a:lnTo>
                    <a:pt x="54067" y="178108"/>
                  </a:lnTo>
                  <a:lnTo>
                    <a:pt x="54005" y="177699"/>
                  </a:lnTo>
                  <a:lnTo>
                    <a:pt x="53893" y="175993"/>
                  </a:lnTo>
                  <a:lnTo>
                    <a:pt x="54183" y="175106"/>
                  </a:lnTo>
                  <a:lnTo>
                    <a:pt x="54396" y="174768"/>
                  </a:lnTo>
                  <a:lnTo>
                    <a:pt x="54891" y="174368"/>
                  </a:lnTo>
                  <a:lnTo>
                    <a:pt x="55453" y="174118"/>
                  </a:lnTo>
                  <a:lnTo>
                    <a:pt x="55659" y="173858"/>
                  </a:lnTo>
                  <a:lnTo>
                    <a:pt x="56376" y="173708"/>
                  </a:lnTo>
                  <a:lnTo>
                    <a:pt x="57421" y="173243"/>
                  </a:lnTo>
                  <a:lnTo>
                    <a:pt x="59020" y="173405"/>
                  </a:lnTo>
                  <a:lnTo>
                    <a:pt x="60821" y="174182"/>
                  </a:lnTo>
                  <a:lnTo>
                    <a:pt x="61585" y="174467"/>
                  </a:lnTo>
                  <a:lnTo>
                    <a:pt x="62907" y="174692"/>
                  </a:lnTo>
                  <a:lnTo>
                    <a:pt x="64372" y="174573"/>
                  </a:lnTo>
                  <a:lnTo>
                    <a:pt x="64511" y="174715"/>
                  </a:lnTo>
                  <a:lnTo>
                    <a:pt x="64716" y="174782"/>
                  </a:lnTo>
                  <a:lnTo>
                    <a:pt x="65140" y="174382"/>
                  </a:lnTo>
                  <a:lnTo>
                    <a:pt x="65081" y="173901"/>
                  </a:lnTo>
                  <a:lnTo>
                    <a:pt x="64328" y="172662"/>
                  </a:lnTo>
                  <a:lnTo>
                    <a:pt x="63664" y="170470"/>
                  </a:lnTo>
                  <a:lnTo>
                    <a:pt x="63331" y="169645"/>
                  </a:lnTo>
                  <a:lnTo>
                    <a:pt x="62373" y="168268"/>
                  </a:lnTo>
                  <a:lnTo>
                    <a:pt x="62310" y="167787"/>
                  </a:lnTo>
                  <a:lnTo>
                    <a:pt x="61906" y="166962"/>
                  </a:lnTo>
                  <a:lnTo>
                    <a:pt x="61008" y="166200"/>
                  </a:lnTo>
                  <a:lnTo>
                    <a:pt x="60247" y="165781"/>
                  </a:lnTo>
                  <a:lnTo>
                    <a:pt x="59344" y="165628"/>
                  </a:lnTo>
                  <a:lnTo>
                    <a:pt x="57666" y="165876"/>
                  </a:lnTo>
                  <a:lnTo>
                    <a:pt x="55980" y="166876"/>
                  </a:lnTo>
                  <a:lnTo>
                    <a:pt x="55069" y="167205"/>
                  </a:lnTo>
                  <a:lnTo>
                    <a:pt x="54225" y="167601"/>
                  </a:lnTo>
                  <a:lnTo>
                    <a:pt x="52605" y="168874"/>
                  </a:lnTo>
                  <a:lnTo>
                    <a:pt x="51547" y="169403"/>
                  </a:lnTo>
                  <a:lnTo>
                    <a:pt x="51268" y="169402"/>
                  </a:lnTo>
                  <a:lnTo>
                    <a:pt x="50576" y="169254"/>
                  </a:lnTo>
                  <a:lnTo>
                    <a:pt x="49464" y="168897"/>
                  </a:lnTo>
                  <a:lnTo>
                    <a:pt x="47812" y="167372"/>
                  </a:lnTo>
                  <a:lnTo>
                    <a:pt x="46926" y="166061"/>
                  </a:lnTo>
                  <a:lnTo>
                    <a:pt x="46174" y="165232"/>
                  </a:lnTo>
                  <a:lnTo>
                    <a:pt x="45964" y="165295"/>
                  </a:lnTo>
                  <a:lnTo>
                    <a:pt x="44523" y="163569"/>
                  </a:lnTo>
                  <a:lnTo>
                    <a:pt x="44116" y="162950"/>
                  </a:lnTo>
                  <a:lnTo>
                    <a:pt x="43427" y="162392"/>
                  </a:lnTo>
                  <a:lnTo>
                    <a:pt x="42809" y="161635"/>
                  </a:lnTo>
                  <a:lnTo>
                    <a:pt x="42742" y="161358"/>
                  </a:lnTo>
                  <a:lnTo>
                    <a:pt x="42539" y="160877"/>
                  </a:lnTo>
                  <a:lnTo>
                    <a:pt x="42477" y="160539"/>
                  </a:lnTo>
                  <a:lnTo>
                    <a:pt x="42207" y="159848"/>
                  </a:lnTo>
                  <a:lnTo>
                    <a:pt x="40921" y="157236"/>
                  </a:lnTo>
                  <a:lnTo>
                    <a:pt x="40386" y="155864"/>
                  </a:lnTo>
                  <a:lnTo>
                    <a:pt x="40185" y="155178"/>
                  </a:lnTo>
                  <a:lnTo>
                    <a:pt x="39651" y="153739"/>
                  </a:lnTo>
                  <a:lnTo>
                    <a:pt x="39448" y="153052"/>
                  </a:lnTo>
                  <a:lnTo>
                    <a:pt x="39048" y="151956"/>
                  </a:lnTo>
                  <a:lnTo>
                    <a:pt x="38843" y="151613"/>
                  </a:lnTo>
                  <a:lnTo>
                    <a:pt x="38712" y="151199"/>
                  </a:lnTo>
                  <a:lnTo>
                    <a:pt x="38506" y="150856"/>
                  </a:lnTo>
                  <a:lnTo>
                    <a:pt x="38442" y="150584"/>
                  </a:lnTo>
                  <a:lnTo>
                    <a:pt x="38241" y="150103"/>
                  </a:lnTo>
                  <a:lnTo>
                    <a:pt x="38173" y="149898"/>
                  </a:lnTo>
                  <a:lnTo>
                    <a:pt x="37224" y="148106"/>
                  </a:lnTo>
                  <a:lnTo>
                    <a:pt x="35378" y="145690"/>
                  </a:lnTo>
                  <a:lnTo>
                    <a:pt x="35240" y="145418"/>
                  </a:lnTo>
                  <a:lnTo>
                    <a:pt x="35035" y="145209"/>
                  </a:lnTo>
                  <a:lnTo>
                    <a:pt x="34899" y="144932"/>
                  </a:lnTo>
                  <a:lnTo>
                    <a:pt x="34144" y="144241"/>
                  </a:lnTo>
                  <a:lnTo>
                    <a:pt x="34009" y="143965"/>
                  </a:lnTo>
                  <a:lnTo>
                    <a:pt x="33732" y="143689"/>
                  </a:lnTo>
                  <a:lnTo>
                    <a:pt x="33194" y="142588"/>
                  </a:lnTo>
                  <a:lnTo>
                    <a:pt x="32722" y="141287"/>
                  </a:lnTo>
                  <a:lnTo>
                    <a:pt x="32532" y="140053"/>
                  </a:lnTo>
                  <a:lnTo>
                    <a:pt x="32537" y="139714"/>
                  </a:lnTo>
                  <a:lnTo>
                    <a:pt x="32472" y="139371"/>
                  </a:lnTo>
                  <a:lnTo>
                    <a:pt x="32552" y="138623"/>
                  </a:lnTo>
                  <a:lnTo>
                    <a:pt x="32849" y="137532"/>
                  </a:lnTo>
                  <a:lnTo>
                    <a:pt x="33209" y="136788"/>
                  </a:lnTo>
                  <a:lnTo>
                    <a:pt x="34274" y="135373"/>
                  </a:lnTo>
                  <a:lnTo>
                    <a:pt x="35055" y="134630"/>
                  </a:lnTo>
                  <a:lnTo>
                    <a:pt x="36191" y="133215"/>
                  </a:lnTo>
                  <a:lnTo>
                    <a:pt x="36966" y="132476"/>
                  </a:lnTo>
                  <a:lnTo>
                    <a:pt x="37671" y="132009"/>
                  </a:lnTo>
                  <a:lnTo>
                    <a:pt x="37924" y="131713"/>
                  </a:lnTo>
                  <a:lnTo>
                    <a:pt x="38244" y="131441"/>
                  </a:lnTo>
                  <a:lnTo>
                    <a:pt x="38609" y="131213"/>
                  </a:lnTo>
                  <a:lnTo>
                    <a:pt x="38990" y="131041"/>
                  </a:lnTo>
                  <a:lnTo>
                    <a:pt x="39362" y="130936"/>
                  </a:lnTo>
                  <a:lnTo>
                    <a:pt x="39722" y="130903"/>
                  </a:lnTo>
                  <a:lnTo>
                    <a:pt x="40114" y="130917"/>
                  </a:lnTo>
                  <a:lnTo>
                    <a:pt x="40502" y="130979"/>
                  </a:lnTo>
                  <a:lnTo>
                    <a:pt x="40845" y="131098"/>
                  </a:lnTo>
                  <a:lnTo>
                    <a:pt x="41119" y="131275"/>
                  </a:lnTo>
                  <a:lnTo>
                    <a:pt x="41301" y="131504"/>
                  </a:lnTo>
                  <a:lnTo>
                    <a:pt x="41448" y="131794"/>
                  </a:lnTo>
                  <a:lnTo>
                    <a:pt x="41551" y="132114"/>
                  </a:lnTo>
                  <a:lnTo>
                    <a:pt x="41613" y="132443"/>
                  </a:lnTo>
                  <a:lnTo>
                    <a:pt x="41626" y="132747"/>
                  </a:lnTo>
                  <a:lnTo>
                    <a:pt x="41570" y="133024"/>
                  </a:lnTo>
                  <a:lnTo>
                    <a:pt x="41444" y="133300"/>
                  </a:lnTo>
                  <a:lnTo>
                    <a:pt x="41290" y="133572"/>
                  </a:lnTo>
                  <a:lnTo>
                    <a:pt x="41150" y="133843"/>
                  </a:lnTo>
                  <a:lnTo>
                    <a:pt x="41067" y="134125"/>
                  </a:lnTo>
                  <a:lnTo>
                    <a:pt x="41036" y="134487"/>
                  </a:lnTo>
                  <a:lnTo>
                    <a:pt x="41040" y="134873"/>
                  </a:lnTo>
                  <a:lnTo>
                    <a:pt x="41087" y="135259"/>
                  </a:lnTo>
                  <a:lnTo>
                    <a:pt x="41186" y="135606"/>
                  </a:lnTo>
                  <a:lnTo>
                    <a:pt x="41344" y="135902"/>
                  </a:lnTo>
                  <a:lnTo>
                    <a:pt x="41570" y="136121"/>
                  </a:lnTo>
                  <a:lnTo>
                    <a:pt x="41863" y="136288"/>
                  </a:lnTo>
                  <a:lnTo>
                    <a:pt x="42196" y="136431"/>
                  </a:lnTo>
                  <a:lnTo>
                    <a:pt x="42537" y="136560"/>
                  </a:lnTo>
                  <a:lnTo>
                    <a:pt x="43339" y="136917"/>
                  </a:lnTo>
                  <a:lnTo>
                    <a:pt x="43831" y="137112"/>
                  </a:lnTo>
                  <a:lnTo>
                    <a:pt x="44321" y="137312"/>
                  </a:lnTo>
                  <a:lnTo>
                    <a:pt x="44788" y="137541"/>
                  </a:lnTo>
                  <a:lnTo>
                    <a:pt x="45216" y="137818"/>
                  </a:lnTo>
                  <a:lnTo>
                    <a:pt x="45668" y="138227"/>
                  </a:lnTo>
                  <a:lnTo>
                    <a:pt x="46082" y="138704"/>
                  </a:lnTo>
                  <a:lnTo>
                    <a:pt x="46456" y="139219"/>
                  </a:lnTo>
                  <a:lnTo>
                    <a:pt x="46792" y="139766"/>
                  </a:lnTo>
                  <a:lnTo>
                    <a:pt x="47084" y="140319"/>
                  </a:lnTo>
                  <a:lnTo>
                    <a:pt x="47322" y="140863"/>
                  </a:lnTo>
                  <a:lnTo>
                    <a:pt x="47512" y="141430"/>
                  </a:lnTo>
                  <a:lnTo>
                    <a:pt x="47670" y="142011"/>
                  </a:lnTo>
                  <a:lnTo>
                    <a:pt x="47955" y="143183"/>
                  </a:lnTo>
                  <a:lnTo>
                    <a:pt x="48090" y="143831"/>
                  </a:lnTo>
                  <a:lnTo>
                    <a:pt x="48296" y="145147"/>
                  </a:lnTo>
                  <a:lnTo>
                    <a:pt x="48418" y="145795"/>
                  </a:lnTo>
                  <a:lnTo>
                    <a:pt x="48589" y="146429"/>
                  </a:lnTo>
                  <a:lnTo>
                    <a:pt x="48787" y="146996"/>
                  </a:lnTo>
                  <a:lnTo>
                    <a:pt x="49017" y="147548"/>
                  </a:lnTo>
                  <a:lnTo>
                    <a:pt x="49270" y="148097"/>
                  </a:lnTo>
                  <a:lnTo>
                    <a:pt x="49547" y="148630"/>
                  </a:lnTo>
                  <a:lnTo>
                    <a:pt x="49843" y="149150"/>
                  </a:lnTo>
                  <a:lnTo>
                    <a:pt x="50117" y="149569"/>
                  </a:lnTo>
                  <a:lnTo>
                    <a:pt x="50299" y="149812"/>
                  </a:lnTo>
                  <a:lnTo>
                    <a:pt x="50544" y="150155"/>
                  </a:lnTo>
                  <a:lnTo>
                    <a:pt x="50778" y="150508"/>
                  </a:lnTo>
                  <a:lnTo>
                    <a:pt x="50892" y="150689"/>
                  </a:lnTo>
                  <a:lnTo>
                    <a:pt x="50999" y="150870"/>
                  </a:lnTo>
                  <a:lnTo>
                    <a:pt x="51308" y="151423"/>
                  </a:lnTo>
                  <a:lnTo>
                    <a:pt x="51502" y="151728"/>
                  </a:lnTo>
                  <a:lnTo>
                    <a:pt x="52599" y="152004"/>
                  </a:lnTo>
                  <a:lnTo>
                    <a:pt x="52694" y="151813"/>
                  </a:lnTo>
                  <a:lnTo>
                    <a:pt x="52849" y="151156"/>
                  </a:lnTo>
                  <a:lnTo>
                    <a:pt x="52876" y="150703"/>
                  </a:lnTo>
                  <a:lnTo>
                    <a:pt x="52876" y="150384"/>
                  </a:lnTo>
                  <a:lnTo>
                    <a:pt x="52907" y="148339"/>
                  </a:lnTo>
                  <a:lnTo>
                    <a:pt x="53225" y="145752"/>
                  </a:lnTo>
                  <a:lnTo>
                    <a:pt x="53515" y="145004"/>
                  </a:lnTo>
                  <a:lnTo>
                    <a:pt x="55096" y="141615"/>
                  </a:lnTo>
                  <a:lnTo>
                    <a:pt x="55390" y="140801"/>
                  </a:lnTo>
                  <a:lnTo>
                    <a:pt x="56129" y="137808"/>
                  </a:lnTo>
                  <a:lnTo>
                    <a:pt x="56926" y="135978"/>
                  </a:lnTo>
                  <a:lnTo>
                    <a:pt x="57496" y="134897"/>
                  </a:lnTo>
                  <a:lnTo>
                    <a:pt x="58137" y="134220"/>
                  </a:lnTo>
                  <a:lnTo>
                    <a:pt x="58323" y="133996"/>
                  </a:lnTo>
                  <a:lnTo>
                    <a:pt x="58529" y="133777"/>
                  </a:lnTo>
                  <a:lnTo>
                    <a:pt x="58750" y="133572"/>
                  </a:lnTo>
                  <a:lnTo>
                    <a:pt x="58980" y="133381"/>
                  </a:lnTo>
                  <a:lnTo>
                    <a:pt x="59218" y="133209"/>
                  </a:lnTo>
                  <a:lnTo>
                    <a:pt x="59507" y="133048"/>
                  </a:lnTo>
                  <a:lnTo>
                    <a:pt x="59819" y="132914"/>
                  </a:lnTo>
                  <a:lnTo>
                    <a:pt x="60140" y="132800"/>
                  </a:lnTo>
                  <a:lnTo>
                    <a:pt x="60458" y="132681"/>
                  </a:lnTo>
                  <a:lnTo>
                    <a:pt x="60761" y="132542"/>
                  </a:lnTo>
                  <a:lnTo>
                    <a:pt x="61153" y="132319"/>
                  </a:lnTo>
                  <a:lnTo>
                    <a:pt x="61538" y="132080"/>
                  </a:lnTo>
                  <a:lnTo>
                    <a:pt x="61910" y="131823"/>
                  </a:lnTo>
                  <a:lnTo>
                    <a:pt x="62270" y="131551"/>
                  </a:lnTo>
                  <a:lnTo>
                    <a:pt x="62618" y="131265"/>
                  </a:lnTo>
                  <a:lnTo>
                    <a:pt x="62963" y="130936"/>
                  </a:lnTo>
                  <a:lnTo>
                    <a:pt x="63283" y="130579"/>
                  </a:lnTo>
                  <a:lnTo>
                    <a:pt x="63596" y="130212"/>
                  </a:lnTo>
                  <a:lnTo>
                    <a:pt x="63916" y="129855"/>
                  </a:lnTo>
                  <a:lnTo>
                    <a:pt x="64257" y="129521"/>
                  </a:lnTo>
                  <a:lnTo>
                    <a:pt x="64649" y="129178"/>
                  </a:lnTo>
                  <a:lnTo>
                    <a:pt x="65049" y="128845"/>
                  </a:lnTo>
                  <a:lnTo>
                    <a:pt x="65468" y="128535"/>
                  </a:lnTo>
                  <a:lnTo>
                    <a:pt x="65900" y="128254"/>
                  </a:lnTo>
                  <a:lnTo>
                    <a:pt x="66348" y="128015"/>
                  </a:lnTo>
                  <a:lnTo>
                    <a:pt x="66759" y="127834"/>
                  </a:lnTo>
                  <a:lnTo>
                    <a:pt x="67191" y="127672"/>
                  </a:lnTo>
                  <a:lnTo>
                    <a:pt x="67626" y="127543"/>
                  </a:lnTo>
                  <a:lnTo>
                    <a:pt x="68069" y="127458"/>
                  </a:lnTo>
                  <a:lnTo>
                    <a:pt x="68501" y="127434"/>
                  </a:lnTo>
                  <a:lnTo>
                    <a:pt x="68964" y="127491"/>
                  </a:lnTo>
                  <a:lnTo>
                    <a:pt x="69436" y="127620"/>
                  </a:lnTo>
                  <a:lnTo>
                    <a:pt x="69899" y="127801"/>
                  </a:lnTo>
                  <a:lnTo>
                    <a:pt x="70349" y="128015"/>
                  </a:lnTo>
                  <a:lnTo>
                    <a:pt x="70785" y="128244"/>
                  </a:lnTo>
                  <a:lnTo>
                    <a:pt x="71197" y="128478"/>
                  </a:lnTo>
                  <a:lnTo>
                    <a:pt x="71605" y="128735"/>
                  </a:lnTo>
                  <a:lnTo>
                    <a:pt x="71997" y="129016"/>
                  </a:lnTo>
                  <a:lnTo>
                    <a:pt x="72357" y="129326"/>
                  </a:lnTo>
                  <a:lnTo>
                    <a:pt x="72674" y="129664"/>
                  </a:lnTo>
                  <a:lnTo>
                    <a:pt x="73001" y="130121"/>
                  </a:lnTo>
                  <a:lnTo>
                    <a:pt x="73284" y="130636"/>
                  </a:lnTo>
                  <a:lnTo>
                    <a:pt x="73513" y="131184"/>
                  </a:lnTo>
                  <a:lnTo>
                    <a:pt x="73678" y="131746"/>
                  </a:lnTo>
                  <a:lnTo>
                    <a:pt x="73774" y="132304"/>
                  </a:lnTo>
                  <a:lnTo>
                    <a:pt x="73798" y="132823"/>
                  </a:lnTo>
                  <a:lnTo>
                    <a:pt x="73758" y="133357"/>
                  </a:lnTo>
                  <a:lnTo>
                    <a:pt x="73663" y="133896"/>
                  </a:lnTo>
                  <a:lnTo>
                    <a:pt x="73524" y="134420"/>
                  </a:lnTo>
                  <a:lnTo>
                    <a:pt x="73351" y="134915"/>
                  </a:lnTo>
                  <a:lnTo>
                    <a:pt x="73177" y="135263"/>
                  </a:lnTo>
                  <a:lnTo>
                    <a:pt x="72963" y="135597"/>
                  </a:lnTo>
                  <a:lnTo>
                    <a:pt x="72732" y="135921"/>
                  </a:lnTo>
                  <a:lnTo>
                    <a:pt x="72511" y="136250"/>
                  </a:lnTo>
                  <a:lnTo>
                    <a:pt x="72324" y="136593"/>
                  </a:lnTo>
                  <a:lnTo>
                    <a:pt x="72008" y="137260"/>
                  </a:lnTo>
                  <a:lnTo>
                    <a:pt x="71870" y="137603"/>
                  </a:lnTo>
                  <a:lnTo>
                    <a:pt x="71779" y="137946"/>
                  </a:lnTo>
                  <a:lnTo>
                    <a:pt x="71759" y="138280"/>
                  </a:lnTo>
                  <a:lnTo>
                    <a:pt x="71810" y="138533"/>
                  </a:lnTo>
                  <a:lnTo>
                    <a:pt x="71906" y="138780"/>
                  </a:lnTo>
                  <a:lnTo>
                    <a:pt x="72155" y="139276"/>
                  </a:lnTo>
                  <a:lnTo>
                    <a:pt x="72273" y="139519"/>
                  </a:lnTo>
                  <a:lnTo>
                    <a:pt x="72404" y="139848"/>
                  </a:lnTo>
                  <a:lnTo>
                    <a:pt x="72523" y="140186"/>
                  </a:lnTo>
                  <a:lnTo>
                    <a:pt x="72654" y="140520"/>
                  </a:lnTo>
                  <a:lnTo>
                    <a:pt x="72812" y="140820"/>
                  </a:lnTo>
                  <a:lnTo>
                    <a:pt x="73014" y="141072"/>
                  </a:lnTo>
                  <a:lnTo>
                    <a:pt x="73231" y="141249"/>
                  </a:lnTo>
                  <a:lnTo>
                    <a:pt x="73480" y="141391"/>
                  </a:lnTo>
                  <a:lnTo>
                    <a:pt x="73754" y="141511"/>
                  </a:lnTo>
                  <a:lnTo>
                    <a:pt x="74032" y="141615"/>
                  </a:lnTo>
                  <a:lnTo>
                    <a:pt x="74304" y="141711"/>
                  </a:lnTo>
                  <a:lnTo>
                    <a:pt x="74732" y="141825"/>
                  </a:lnTo>
                  <a:lnTo>
                    <a:pt x="75175" y="141883"/>
                  </a:lnTo>
                  <a:lnTo>
                    <a:pt x="76078" y="141973"/>
                  </a:lnTo>
                  <a:lnTo>
                    <a:pt x="76517" y="142059"/>
                  </a:lnTo>
                  <a:lnTo>
                    <a:pt x="76873" y="142168"/>
                  </a:lnTo>
                  <a:lnTo>
                    <a:pt x="77221" y="142302"/>
                  </a:lnTo>
                  <a:lnTo>
                    <a:pt x="77566" y="142445"/>
                  </a:lnTo>
                  <a:lnTo>
                    <a:pt x="77915" y="142583"/>
                  </a:lnTo>
                  <a:lnTo>
                    <a:pt x="78267" y="142707"/>
                  </a:lnTo>
                  <a:lnTo>
                    <a:pt x="78948" y="142921"/>
                  </a:lnTo>
                  <a:lnTo>
                    <a:pt x="79178" y="142983"/>
                  </a:lnTo>
                  <a:lnTo>
                    <a:pt x="79412" y="143036"/>
                  </a:lnTo>
                  <a:lnTo>
                    <a:pt x="79965" y="143088"/>
                  </a:lnTo>
                  <a:lnTo>
                    <a:pt x="80096" y="143122"/>
                  </a:lnTo>
                  <a:lnTo>
                    <a:pt x="80405" y="143321"/>
                  </a:lnTo>
                  <a:lnTo>
                    <a:pt x="80670" y="143660"/>
                  </a:lnTo>
                  <a:lnTo>
                    <a:pt x="80908" y="144075"/>
                  </a:lnTo>
                  <a:lnTo>
                    <a:pt x="81133" y="144513"/>
                  </a:lnTo>
                  <a:lnTo>
                    <a:pt x="81367" y="144918"/>
                  </a:lnTo>
                  <a:lnTo>
                    <a:pt x="81596" y="145271"/>
                  </a:lnTo>
                  <a:lnTo>
                    <a:pt x="82253" y="146352"/>
                  </a:lnTo>
                  <a:lnTo>
                    <a:pt x="82487" y="146710"/>
                  </a:lnTo>
                  <a:lnTo>
                    <a:pt x="82721" y="147039"/>
                  </a:lnTo>
                  <a:lnTo>
                    <a:pt x="83220" y="147682"/>
                  </a:lnTo>
                  <a:lnTo>
                    <a:pt x="83460" y="148006"/>
                  </a:lnTo>
                  <a:lnTo>
                    <a:pt x="83683" y="148344"/>
                  </a:lnTo>
                  <a:lnTo>
                    <a:pt x="83868" y="148716"/>
                  </a:lnTo>
                  <a:lnTo>
                    <a:pt x="84026" y="149102"/>
                  </a:lnTo>
                  <a:lnTo>
                    <a:pt x="84181" y="149497"/>
                  </a:lnTo>
                  <a:lnTo>
                    <a:pt x="84351" y="149869"/>
                  </a:lnTo>
                  <a:lnTo>
                    <a:pt x="84569" y="150212"/>
                  </a:lnTo>
                  <a:lnTo>
                    <a:pt x="84921" y="150670"/>
                  </a:lnTo>
                  <a:lnTo>
                    <a:pt x="85171" y="150922"/>
                  </a:lnTo>
                  <a:lnTo>
                    <a:pt x="85326" y="151051"/>
                  </a:lnTo>
                  <a:lnTo>
                    <a:pt x="85547" y="151151"/>
                  </a:lnTo>
                  <a:lnTo>
                    <a:pt x="85741" y="151179"/>
                  </a:lnTo>
                  <a:lnTo>
                    <a:pt x="85950" y="151179"/>
                  </a:lnTo>
                  <a:lnTo>
                    <a:pt x="86161" y="151151"/>
                  </a:lnTo>
                  <a:lnTo>
                    <a:pt x="86362" y="151094"/>
                  </a:lnTo>
                  <a:lnTo>
                    <a:pt x="86544" y="151013"/>
                  </a:lnTo>
                  <a:lnTo>
                    <a:pt x="87126" y="150641"/>
                  </a:lnTo>
                  <a:lnTo>
                    <a:pt x="87720" y="150279"/>
                  </a:lnTo>
                  <a:lnTo>
                    <a:pt x="88021" y="150103"/>
                  </a:lnTo>
                  <a:lnTo>
                    <a:pt x="88381" y="149912"/>
                  </a:lnTo>
                  <a:lnTo>
                    <a:pt x="89118" y="149560"/>
                  </a:lnTo>
                  <a:lnTo>
                    <a:pt x="89474" y="149364"/>
                  </a:lnTo>
                  <a:lnTo>
                    <a:pt x="89795" y="149131"/>
                  </a:lnTo>
                  <a:lnTo>
                    <a:pt x="90143" y="148764"/>
                  </a:lnTo>
                  <a:lnTo>
                    <a:pt x="90436" y="148339"/>
                  </a:lnTo>
                  <a:lnTo>
                    <a:pt x="90706" y="147877"/>
                  </a:lnTo>
                  <a:lnTo>
                    <a:pt x="90978" y="147425"/>
                  </a:lnTo>
                  <a:lnTo>
                    <a:pt x="91287" y="147000"/>
                  </a:lnTo>
                  <a:lnTo>
                    <a:pt x="91659" y="146576"/>
                  </a:lnTo>
                  <a:lnTo>
                    <a:pt x="92051" y="146167"/>
                  </a:lnTo>
                  <a:lnTo>
                    <a:pt x="92459" y="145771"/>
                  </a:lnTo>
                  <a:lnTo>
                    <a:pt x="92879" y="145395"/>
                  </a:lnTo>
                  <a:lnTo>
                    <a:pt x="93309" y="145032"/>
                  </a:lnTo>
                  <a:lnTo>
                    <a:pt x="93634" y="144751"/>
                  </a:lnTo>
                  <a:lnTo>
                    <a:pt x="93963" y="144451"/>
                  </a:lnTo>
                  <a:lnTo>
                    <a:pt x="94300" y="144174"/>
                  </a:lnTo>
                  <a:lnTo>
                    <a:pt x="94652" y="143955"/>
                  </a:lnTo>
                  <a:lnTo>
                    <a:pt x="95012" y="143827"/>
                  </a:lnTo>
                  <a:lnTo>
                    <a:pt x="95349" y="143822"/>
                  </a:lnTo>
                  <a:lnTo>
                    <a:pt x="95701" y="143903"/>
                  </a:lnTo>
                  <a:lnTo>
                    <a:pt x="96057" y="144017"/>
                  </a:lnTo>
                  <a:lnTo>
                    <a:pt x="96413" y="144117"/>
                  </a:lnTo>
                  <a:lnTo>
                    <a:pt x="96770" y="144165"/>
                  </a:lnTo>
                  <a:lnTo>
                    <a:pt x="97059" y="144141"/>
                  </a:lnTo>
                  <a:lnTo>
                    <a:pt x="97355" y="144084"/>
                  </a:lnTo>
                  <a:lnTo>
                    <a:pt x="97649" y="144012"/>
                  </a:lnTo>
                  <a:lnTo>
                    <a:pt x="97938" y="143965"/>
                  </a:lnTo>
                  <a:lnTo>
                    <a:pt x="98226" y="143960"/>
                  </a:lnTo>
                  <a:lnTo>
                    <a:pt x="98535" y="144017"/>
                  </a:lnTo>
                  <a:lnTo>
                    <a:pt x="98840" y="144122"/>
                  </a:lnTo>
                  <a:lnTo>
                    <a:pt x="99145" y="144251"/>
                  </a:lnTo>
                  <a:lnTo>
                    <a:pt x="99446" y="144394"/>
                  </a:lnTo>
                  <a:lnTo>
                    <a:pt x="99747" y="144527"/>
                  </a:lnTo>
                  <a:lnTo>
                    <a:pt x="100241" y="144732"/>
                  </a:lnTo>
                  <a:lnTo>
                    <a:pt x="100729" y="144951"/>
                  </a:lnTo>
                  <a:lnTo>
                    <a:pt x="101212" y="145180"/>
                  </a:lnTo>
                  <a:lnTo>
                    <a:pt x="102375" y="145742"/>
                  </a:lnTo>
                  <a:lnTo>
                    <a:pt x="102764" y="145942"/>
                  </a:lnTo>
                  <a:lnTo>
                    <a:pt x="102964" y="146038"/>
                  </a:lnTo>
                  <a:lnTo>
                    <a:pt x="103163" y="146124"/>
                  </a:lnTo>
                  <a:lnTo>
                    <a:pt x="103503" y="146257"/>
                  </a:lnTo>
                  <a:lnTo>
                    <a:pt x="103852" y="146376"/>
                  </a:lnTo>
                  <a:lnTo>
                    <a:pt x="104204" y="146481"/>
                  </a:lnTo>
                  <a:lnTo>
                    <a:pt x="104561" y="146562"/>
                  </a:lnTo>
                  <a:lnTo>
                    <a:pt x="104917" y="146619"/>
                  </a:lnTo>
                  <a:lnTo>
                    <a:pt x="105364" y="146681"/>
                  </a:lnTo>
                  <a:lnTo>
                    <a:pt x="105590" y="146700"/>
                  </a:lnTo>
                  <a:lnTo>
                    <a:pt x="105799" y="146691"/>
                  </a:lnTo>
                  <a:lnTo>
                    <a:pt x="105986" y="146638"/>
                  </a:lnTo>
                  <a:lnTo>
                    <a:pt x="106151" y="146443"/>
                  </a:lnTo>
                  <a:lnTo>
                    <a:pt x="106247" y="146119"/>
                  </a:lnTo>
                  <a:lnTo>
                    <a:pt x="106369" y="145314"/>
                  </a:lnTo>
                  <a:lnTo>
                    <a:pt x="106476" y="144951"/>
                  </a:lnTo>
                  <a:lnTo>
                    <a:pt x="106678" y="144532"/>
                  </a:lnTo>
                  <a:lnTo>
                    <a:pt x="106916" y="144127"/>
                  </a:lnTo>
                  <a:lnTo>
                    <a:pt x="107181" y="143736"/>
                  </a:lnTo>
                  <a:lnTo>
                    <a:pt x="107454" y="143350"/>
                  </a:lnTo>
                  <a:lnTo>
                    <a:pt x="107732" y="142969"/>
                  </a:lnTo>
                  <a:lnTo>
                    <a:pt x="108064" y="142502"/>
                  </a:lnTo>
                  <a:lnTo>
                    <a:pt x="108404" y="142044"/>
                  </a:lnTo>
                  <a:lnTo>
                    <a:pt x="108760" y="141597"/>
                  </a:lnTo>
                  <a:lnTo>
                    <a:pt x="109132" y="141168"/>
                  </a:lnTo>
                  <a:lnTo>
                    <a:pt x="109529" y="140763"/>
                  </a:lnTo>
                  <a:lnTo>
                    <a:pt x="109901" y="140467"/>
                  </a:lnTo>
                  <a:lnTo>
                    <a:pt x="110724" y="139948"/>
                  </a:lnTo>
                  <a:lnTo>
                    <a:pt x="111096" y="139667"/>
                  </a:lnTo>
                  <a:lnTo>
                    <a:pt x="111388" y="139333"/>
                  </a:lnTo>
                  <a:lnTo>
                    <a:pt x="111567" y="138947"/>
                  </a:lnTo>
                  <a:lnTo>
                    <a:pt x="111671" y="138513"/>
                  </a:lnTo>
                  <a:lnTo>
                    <a:pt x="111742" y="138056"/>
                  </a:lnTo>
                  <a:lnTo>
                    <a:pt x="111825" y="137608"/>
                  </a:lnTo>
                  <a:lnTo>
                    <a:pt x="111963" y="137184"/>
                  </a:lnTo>
                  <a:lnTo>
                    <a:pt x="112172" y="136784"/>
                  </a:lnTo>
                  <a:lnTo>
                    <a:pt x="112430" y="136407"/>
                  </a:lnTo>
                  <a:lnTo>
                    <a:pt x="112976" y="135664"/>
                  </a:lnTo>
                  <a:lnTo>
                    <a:pt x="113218" y="135278"/>
                  </a:lnTo>
                  <a:lnTo>
                    <a:pt x="113381" y="134958"/>
                  </a:lnTo>
                  <a:lnTo>
                    <a:pt x="113673" y="134301"/>
                  </a:lnTo>
                  <a:lnTo>
                    <a:pt x="113828" y="133977"/>
                  </a:lnTo>
                  <a:lnTo>
                    <a:pt x="114009" y="133676"/>
                  </a:lnTo>
                  <a:lnTo>
                    <a:pt x="114370" y="133152"/>
                  </a:lnTo>
                  <a:lnTo>
                    <a:pt x="114568" y="132900"/>
                  </a:lnTo>
                  <a:lnTo>
                    <a:pt x="114786" y="132690"/>
                  </a:lnTo>
                  <a:lnTo>
                    <a:pt x="115027" y="132538"/>
                  </a:lnTo>
                  <a:lnTo>
                    <a:pt x="115292" y="132443"/>
                  </a:lnTo>
                  <a:lnTo>
                    <a:pt x="115590" y="132394"/>
                  </a:lnTo>
                  <a:lnTo>
                    <a:pt x="115902" y="132385"/>
                  </a:lnTo>
                  <a:lnTo>
                    <a:pt x="116203" y="132414"/>
                  </a:lnTo>
                  <a:lnTo>
                    <a:pt x="116480" y="132485"/>
                  </a:lnTo>
                  <a:lnTo>
                    <a:pt x="116785" y="132652"/>
                  </a:lnTo>
                  <a:lnTo>
                    <a:pt x="117070" y="132904"/>
                  </a:lnTo>
                  <a:lnTo>
                    <a:pt x="117327" y="133219"/>
                  </a:lnTo>
                  <a:lnTo>
                    <a:pt x="117556" y="133558"/>
                  </a:lnTo>
                  <a:lnTo>
                    <a:pt x="117759" y="133891"/>
                  </a:lnTo>
                  <a:lnTo>
                    <a:pt x="117834" y="134062"/>
                  </a:lnTo>
                  <a:lnTo>
                    <a:pt x="117901" y="134244"/>
                  </a:lnTo>
                  <a:lnTo>
                    <a:pt x="117961" y="134420"/>
                  </a:lnTo>
                  <a:lnTo>
                    <a:pt x="118032" y="134592"/>
                  </a:lnTo>
                  <a:lnTo>
                    <a:pt x="118126" y="134749"/>
                  </a:lnTo>
                  <a:lnTo>
                    <a:pt x="118420" y="134963"/>
                  </a:lnTo>
                  <a:lnTo>
                    <a:pt x="118832" y="135087"/>
                  </a:lnTo>
                  <a:lnTo>
                    <a:pt x="119311" y="135159"/>
                  </a:lnTo>
                  <a:lnTo>
                    <a:pt x="119801" y="135220"/>
                  </a:lnTo>
                  <a:lnTo>
                    <a:pt x="120257" y="135321"/>
                  </a:lnTo>
                  <a:lnTo>
                    <a:pt x="120609" y="135449"/>
                  </a:lnTo>
                  <a:lnTo>
                    <a:pt x="121302" y="135735"/>
                  </a:lnTo>
                  <a:lnTo>
                    <a:pt x="121654" y="135868"/>
                  </a:lnTo>
                  <a:lnTo>
                    <a:pt x="122010" y="135969"/>
                  </a:lnTo>
                  <a:lnTo>
                    <a:pt x="122339" y="136045"/>
                  </a:lnTo>
                  <a:lnTo>
                    <a:pt x="122680" y="136107"/>
                  </a:lnTo>
                  <a:lnTo>
                    <a:pt x="123020" y="136150"/>
                  </a:lnTo>
                  <a:lnTo>
                    <a:pt x="123357" y="136169"/>
                  </a:lnTo>
                  <a:lnTo>
                    <a:pt x="123689" y="136150"/>
                  </a:lnTo>
                  <a:lnTo>
                    <a:pt x="124172" y="136035"/>
                  </a:lnTo>
                  <a:lnTo>
                    <a:pt x="124651" y="135831"/>
                  </a:lnTo>
                  <a:lnTo>
                    <a:pt x="125118" y="135564"/>
                  </a:lnTo>
                  <a:lnTo>
                    <a:pt x="125723" y="135159"/>
                  </a:lnTo>
                  <a:lnTo>
                    <a:pt x="126599" y="134529"/>
                  </a:lnTo>
                  <a:lnTo>
                    <a:pt x="127180" y="134058"/>
                  </a:lnTo>
                  <a:lnTo>
                    <a:pt x="127723" y="133538"/>
                  </a:lnTo>
                  <a:lnTo>
                    <a:pt x="128198" y="132981"/>
                  </a:lnTo>
                  <a:lnTo>
                    <a:pt x="128574" y="132385"/>
                  </a:lnTo>
                  <a:lnTo>
                    <a:pt x="128815" y="131832"/>
                  </a:lnTo>
                  <a:lnTo>
                    <a:pt x="129001" y="131237"/>
                  </a:lnTo>
                  <a:lnTo>
                    <a:pt x="129128" y="130622"/>
                  </a:lnTo>
                  <a:lnTo>
                    <a:pt x="129207" y="130003"/>
                  </a:lnTo>
                  <a:lnTo>
                    <a:pt x="129235" y="129388"/>
                  </a:lnTo>
                  <a:lnTo>
                    <a:pt x="129222" y="129035"/>
                  </a:lnTo>
                  <a:lnTo>
                    <a:pt x="129180" y="128678"/>
                  </a:lnTo>
                  <a:lnTo>
                    <a:pt x="129077" y="127968"/>
                  </a:lnTo>
                  <a:lnTo>
                    <a:pt x="129037" y="127615"/>
                  </a:lnTo>
                  <a:lnTo>
                    <a:pt x="129006" y="127372"/>
                  </a:lnTo>
                  <a:lnTo>
                    <a:pt x="128957" y="127124"/>
                  </a:lnTo>
                  <a:lnTo>
                    <a:pt x="128922" y="126877"/>
                  </a:lnTo>
                  <a:lnTo>
                    <a:pt x="128922" y="126653"/>
                  </a:lnTo>
                  <a:lnTo>
                    <a:pt x="128981" y="126457"/>
                  </a:lnTo>
                  <a:lnTo>
                    <a:pt x="129135" y="126304"/>
                  </a:lnTo>
                  <a:lnTo>
                    <a:pt x="129378" y="126205"/>
                  </a:lnTo>
                  <a:lnTo>
                    <a:pt x="129663" y="126123"/>
                  </a:lnTo>
                  <a:lnTo>
                    <a:pt x="129951" y="126047"/>
                  </a:lnTo>
                  <a:lnTo>
                    <a:pt x="130213" y="125938"/>
                  </a:lnTo>
                  <a:lnTo>
                    <a:pt x="130482" y="125790"/>
                  </a:lnTo>
                  <a:lnTo>
                    <a:pt x="130752" y="125623"/>
                  </a:lnTo>
                  <a:lnTo>
                    <a:pt x="131008" y="125447"/>
                  </a:lnTo>
                  <a:lnTo>
                    <a:pt x="131246" y="125252"/>
                  </a:lnTo>
                  <a:lnTo>
                    <a:pt x="131451" y="125037"/>
                  </a:lnTo>
                  <a:lnTo>
                    <a:pt x="131609" y="124823"/>
                  </a:lnTo>
                  <a:lnTo>
                    <a:pt x="131752" y="124589"/>
                  </a:lnTo>
                  <a:lnTo>
                    <a:pt x="131872" y="124341"/>
                  </a:lnTo>
                  <a:lnTo>
                    <a:pt x="131974" y="124089"/>
                  </a:lnTo>
                  <a:lnTo>
                    <a:pt x="132050" y="123836"/>
                  </a:lnTo>
                  <a:lnTo>
                    <a:pt x="132065" y="123350"/>
                  </a:lnTo>
                  <a:lnTo>
                    <a:pt x="132065" y="122864"/>
                  </a:lnTo>
                  <a:lnTo>
                    <a:pt x="132041" y="122378"/>
                  </a:lnTo>
                  <a:lnTo>
                    <a:pt x="131994" y="121892"/>
                  </a:lnTo>
                  <a:lnTo>
                    <a:pt x="131934" y="121415"/>
                  </a:lnTo>
                  <a:lnTo>
                    <a:pt x="131836" y="120929"/>
                  </a:lnTo>
                  <a:lnTo>
                    <a:pt x="131709" y="120448"/>
                  </a:lnTo>
                  <a:lnTo>
                    <a:pt x="131567" y="119972"/>
                  </a:lnTo>
                  <a:lnTo>
                    <a:pt x="131420" y="119495"/>
                  </a:lnTo>
                  <a:lnTo>
                    <a:pt x="131286" y="119013"/>
                  </a:lnTo>
                  <a:lnTo>
                    <a:pt x="131024" y="117994"/>
                  </a:lnTo>
                  <a:lnTo>
                    <a:pt x="130640" y="116459"/>
                  </a:lnTo>
                  <a:lnTo>
                    <a:pt x="130478" y="115873"/>
                  </a:lnTo>
                  <a:lnTo>
                    <a:pt x="130146" y="114701"/>
                  </a:lnTo>
                  <a:lnTo>
                    <a:pt x="129986" y="114110"/>
                  </a:lnTo>
                  <a:lnTo>
                    <a:pt x="129848" y="113519"/>
                  </a:lnTo>
                  <a:lnTo>
                    <a:pt x="129572" y="112404"/>
                  </a:lnTo>
                  <a:lnTo>
                    <a:pt x="129445" y="111846"/>
                  </a:lnTo>
                  <a:lnTo>
                    <a:pt x="129365" y="111289"/>
                  </a:lnTo>
                  <a:lnTo>
                    <a:pt x="129358" y="110736"/>
                  </a:lnTo>
                  <a:lnTo>
                    <a:pt x="129380" y="110408"/>
                  </a:lnTo>
                  <a:lnTo>
                    <a:pt x="129420" y="110069"/>
                  </a:lnTo>
                  <a:lnTo>
                    <a:pt x="129476" y="109736"/>
                  </a:lnTo>
                  <a:lnTo>
                    <a:pt x="129563" y="109416"/>
                  </a:lnTo>
                  <a:lnTo>
                    <a:pt x="129690" y="109126"/>
                  </a:lnTo>
                  <a:lnTo>
                    <a:pt x="129872" y="108835"/>
                  </a:lnTo>
                  <a:lnTo>
                    <a:pt x="130102" y="108559"/>
                  </a:lnTo>
                  <a:lnTo>
                    <a:pt x="130360" y="108306"/>
                  </a:lnTo>
                  <a:lnTo>
                    <a:pt x="130640" y="108087"/>
                  </a:lnTo>
                  <a:lnTo>
                    <a:pt x="130937" y="107915"/>
                  </a:lnTo>
                  <a:lnTo>
                    <a:pt x="131246" y="107782"/>
                  </a:lnTo>
                  <a:lnTo>
                    <a:pt x="131589" y="107677"/>
                  </a:lnTo>
                  <a:lnTo>
                    <a:pt x="131943" y="107615"/>
                  </a:lnTo>
                  <a:lnTo>
                    <a:pt x="132295" y="107601"/>
                  </a:lnTo>
                  <a:lnTo>
                    <a:pt x="132623" y="107634"/>
                  </a:lnTo>
                  <a:lnTo>
                    <a:pt x="132948" y="107749"/>
                  </a:lnTo>
                  <a:lnTo>
                    <a:pt x="133253" y="107939"/>
                  </a:lnTo>
                  <a:lnTo>
                    <a:pt x="133553" y="108173"/>
                  </a:lnTo>
                  <a:lnTo>
                    <a:pt x="133847" y="108425"/>
                  </a:lnTo>
                  <a:lnTo>
                    <a:pt x="134139" y="108663"/>
                  </a:lnTo>
                  <a:lnTo>
                    <a:pt x="134473" y="108949"/>
                  </a:lnTo>
                  <a:lnTo>
                    <a:pt x="135105" y="109573"/>
                  </a:lnTo>
                  <a:lnTo>
                    <a:pt x="135437" y="109855"/>
                  </a:lnTo>
                  <a:lnTo>
                    <a:pt x="135798" y="110079"/>
                  </a:lnTo>
                  <a:lnTo>
                    <a:pt x="136170" y="110212"/>
                  </a:lnTo>
                  <a:lnTo>
                    <a:pt x="136566" y="110288"/>
                  </a:lnTo>
                  <a:lnTo>
                    <a:pt x="137385" y="110403"/>
                  </a:lnTo>
                  <a:lnTo>
                    <a:pt x="137777" y="110498"/>
                  </a:lnTo>
                  <a:lnTo>
                    <a:pt x="138383" y="110708"/>
                  </a:lnTo>
                  <a:lnTo>
                    <a:pt x="138984" y="110960"/>
                  </a:lnTo>
                  <a:lnTo>
                    <a:pt x="139567" y="111251"/>
                  </a:lnTo>
                  <a:lnTo>
                    <a:pt x="140129" y="111575"/>
                  </a:lnTo>
                  <a:lnTo>
                    <a:pt x="140663" y="111932"/>
                  </a:lnTo>
                  <a:lnTo>
                    <a:pt x="141186" y="112333"/>
                  </a:lnTo>
                  <a:lnTo>
                    <a:pt x="141692" y="112776"/>
                  </a:lnTo>
                  <a:lnTo>
                    <a:pt x="142168" y="113248"/>
                  </a:lnTo>
                  <a:lnTo>
                    <a:pt x="142607" y="113753"/>
                  </a:lnTo>
                  <a:lnTo>
                    <a:pt x="142995" y="114282"/>
                  </a:lnTo>
                  <a:lnTo>
                    <a:pt x="143315" y="114830"/>
                  </a:lnTo>
                  <a:lnTo>
                    <a:pt x="143589" y="115406"/>
                  </a:lnTo>
                  <a:lnTo>
                    <a:pt x="143827" y="116011"/>
                  </a:lnTo>
                  <a:lnTo>
                    <a:pt x="144041" y="116622"/>
                  </a:lnTo>
                  <a:lnTo>
                    <a:pt x="144495" y="117975"/>
                  </a:lnTo>
                  <a:lnTo>
                    <a:pt x="144725" y="118728"/>
                  </a:lnTo>
                  <a:lnTo>
                    <a:pt x="144927" y="119490"/>
                  </a:lnTo>
                  <a:lnTo>
                    <a:pt x="145081" y="120257"/>
                  </a:lnTo>
                  <a:lnTo>
                    <a:pt x="145177" y="121024"/>
                  </a:lnTo>
                  <a:lnTo>
                    <a:pt x="145216" y="121516"/>
                  </a:lnTo>
                  <a:lnTo>
                    <a:pt x="145235" y="122016"/>
                  </a:lnTo>
                  <a:lnTo>
                    <a:pt x="145235" y="122511"/>
                  </a:lnTo>
                  <a:lnTo>
                    <a:pt x="145208" y="123007"/>
                  </a:lnTo>
                  <a:lnTo>
                    <a:pt x="145137" y="123488"/>
                  </a:lnTo>
                  <a:lnTo>
                    <a:pt x="145005" y="123988"/>
                  </a:lnTo>
                  <a:lnTo>
                    <a:pt x="144820" y="124480"/>
                  </a:lnTo>
                  <a:lnTo>
                    <a:pt x="144384" y="125452"/>
                  </a:lnTo>
                  <a:lnTo>
                    <a:pt x="144179" y="125938"/>
                  </a:lnTo>
                  <a:lnTo>
                    <a:pt x="143917" y="126576"/>
                  </a:lnTo>
                  <a:lnTo>
                    <a:pt x="143645" y="127215"/>
                  </a:lnTo>
                  <a:lnTo>
                    <a:pt x="143379" y="127854"/>
                  </a:lnTo>
                  <a:lnTo>
                    <a:pt x="143150" y="128497"/>
                  </a:lnTo>
                  <a:lnTo>
                    <a:pt x="142975" y="129154"/>
                  </a:lnTo>
                  <a:lnTo>
                    <a:pt x="142841" y="130026"/>
                  </a:lnTo>
                  <a:lnTo>
                    <a:pt x="142781" y="130927"/>
                  </a:lnTo>
                  <a:lnTo>
                    <a:pt x="142794" y="131832"/>
                  </a:lnTo>
                  <a:lnTo>
                    <a:pt x="142861" y="132738"/>
                  </a:lnTo>
                  <a:lnTo>
                    <a:pt x="142975" y="133624"/>
                  </a:lnTo>
                  <a:lnTo>
                    <a:pt x="143102" y="134215"/>
                  </a:lnTo>
                  <a:lnTo>
                    <a:pt x="143273" y="134801"/>
                  </a:lnTo>
                  <a:lnTo>
                    <a:pt x="143458" y="135387"/>
                  </a:lnTo>
                  <a:lnTo>
                    <a:pt x="143632" y="135974"/>
                  </a:lnTo>
                  <a:lnTo>
                    <a:pt x="143767" y="136564"/>
                  </a:lnTo>
                  <a:lnTo>
                    <a:pt x="143878" y="137384"/>
                  </a:lnTo>
                  <a:lnTo>
                    <a:pt x="143934" y="138218"/>
                  </a:lnTo>
                  <a:lnTo>
                    <a:pt x="143957" y="139057"/>
                  </a:lnTo>
                  <a:lnTo>
                    <a:pt x="143972" y="139895"/>
                  </a:lnTo>
                  <a:lnTo>
                    <a:pt x="144005" y="140729"/>
                  </a:lnTo>
                  <a:lnTo>
                    <a:pt x="144021" y="141368"/>
                  </a:lnTo>
                  <a:lnTo>
                    <a:pt x="144017" y="142011"/>
                  </a:lnTo>
                  <a:lnTo>
                    <a:pt x="144021" y="142650"/>
                  </a:lnTo>
                  <a:lnTo>
                    <a:pt x="144068" y="143279"/>
                  </a:lnTo>
                  <a:lnTo>
                    <a:pt x="144183" y="143894"/>
                  </a:lnTo>
                  <a:lnTo>
                    <a:pt x="144349" y="144494"/>
                  </a:lnTo>
                  <a:lnTo>
                    <a:pt x="144551" y="145118"/>
                  </a:lnTo>
                  <a:lnTo>
                    <a:pt x="144805" y="145714"/>
                  </a:lnTo>
                  <a:lnTo>
                    <a:pt x="145121" y="146228"/>
                  </a:lnTo>
                  <a:lnTo>
                    <a:pt x="145513" y="146610"/>
                  </a:lnTo>
                  <a:lnTo>
                    <a:pt x="145722" y="146748"/>
                  </a:lnTo>
                  <a:lnTo>
                    <a:pt x="145945" y="146872"/>
                  </a:lnTo>
                  <a:lnTo>
                    <a:pt x="146181" y="146982"/>
                  </a:lnTo>
                  <a:lnTo>
                    <a:pt x="146419" y="147057"/>
                  </a:lnTo>
                  <a:lnTo>
                    <a:pt x="146653" y="147091"/>
                  </a:lnTo>
                  <a:lnTo>
                    <a:pt x="147001" y="147019"/>
                  </a:lnTo>
                  <a:lnTo>
                    <a:pt x="147350" y="146810"/>
                  </a:lnTo>
                  <a:lnTo>
                    <a:pt x="148070" y="146219"/>
                  </a:lnTo>
                  <a:lnTo>
                    <a:pt x="148430" y="145966"/>
                  </a:lnTo>
                  <a:lnTo>
                    <a:pt x="148957" y="145652"/>
                  </a:lnTo>
                  <a:lnTo>
                    <a:pt x="149495" y="145323"/>
                  </a:lnTo>
                  <a:lnTo>
                    <a:pt x="150038" y="145023"/>
                  </a:lnTo>
                  <a:lnTo>
                    <a:pt x="150583" y="144799"/>
                  </a:lnTo>
                  <a:lnTo>
                    <a:pt x="151133" y="144703"/>
                  </a:lnTo>
                  <a:lnTo>
                    <a:pt x="151688" y="144784"/>
                  </a:lnTo>
                  <a:lnTo>
                    <a:pt x="152242" y="145013"/>
                  </a:lnTo>
                  <a:lnTo>
                    <a:pt x="152801" y="145318"/>
                  </a:lnTo>
                  <a:lnTo>
                    <a:pt x="153367" y="145614"/>
                  </a:lnTo>
                  <a:lnTo>
                    <a:pt x="153779" y="145766"/>
                  </a:lnTo>
                  <a:lnTo>
                    <a:pt x="154084" y="145976"/>
                  </a:lnTo>
                  <a:lnTo>
                    <a:pt x="154796" y="147196"/>
                  </a:lnTo>
                  <a:lnTo>
                    <a:pt x="154812" y="147386"/>
                  </a:lnTo>
                  <a:lnTo>
                    <a:pt x="154832" y="147544"/>
                  </a:lnTo>
                  <a:lnTo>
                    <a:pt x="155259" y="148111"/>
                  </a:lnTo>
                  <a:lnTo>
                    <a:pt x="155397" y="148144"/>
                  </a:lnTo>
                  <a:lnTo>
                    <a:pt x="155698" y="148068"/>
                  </a:lnTo>
                  <a:lnTo>
                    <a:pt x="156047" y="147849"/>
                  </a:lnTo>
                  <a:lnTo>
                    <a:pt x="156462" y="147696"/>
                  </a:lnTo>
                  <a:lnTo>
                    <a:pt x="156644" y="147587"/>
                  </a:lnTo>
                  <a:lnTo>
                    <a:pt x="157306" y="147034"/>
                  </a:lnTo>
                  <a:lnTo>
                    <a:pt x="157598" y="146943"/>
                  </a:lnTo>
                  <a:lnTo>
                    <a:pt x="157911" y="146795"/>
                  </a:lnTo>
                  <a:lnTo>
                    <a:pt x="158109" y="146681"/>
                  </a:lnTo>
                  <a:lnTo>
                    <a:pt x="158430" y="146624"/>
                  </a:lnTo>
                  <a:lnTo>
                    <a:pt x="158755" y="146605"/>
                  </a:lnTo>
                  <a:lnTo>
                    <a:pt x="159277" y="146681"/>
                  </a:lnTo>
                  <a:lnTo>
                    <a:pt x="159800" y="146838"/>
                  </a:lnTo>
                  <a:lnTo>
                    <a:pt x="160314" y="147048"/>
                  </a:lnTo>
                  <a:lnTo>
                    <a:pt x="160829" y="147277"/>
                  </a:lnTo>
                  <a:lnTo>
                    <a:pt x="161339" y="147496"/>
                  </a:lnTo>
                  <a:lnTo>
                    <a:pt x="161624" y="147610"/>
                  </a:lnTo>
                  <a:lnTo>
                    <a:pt x="162191" y="147849"/>
                  </a:lnTo>
                  <a:lnTo>
                    <a:pt x="162753" y="148101"/>
                  </a:lnTo>
                  <a:lnTo>
                    <a:pt x="163964" y="148587"/>
                  </a:lnTo>
                  <a:lnTo>
                    <a:pt x="164300" y="148659"/>
                  </a:lnTo>
                  <a:lnTo>
                    <a:pt x="165378" y="149088"/>
                  </a:lnTo>
                  <a:lnTo>
                    <a:pt x="165785" y="149164"/>
                  </a:lnTo>
                  <a:lnTo>
                    <a:pt x="166117" y="149307"/>
                  </a:lnTo>
                  <a:lnTo>
                    <a:pt x="166525" y="149378"/>
                  </a:lnTo>
                  <a:lnTo>
                    <a:pt x="166858" y="149521"/>
                  </a:lnTo>
                  <a:lnTo>
                    <a:pt x="167266" y="149598"/>
                  </a:lnTo>
                  <a:lnTo>
                    <a:pt x="167602" y="149741"/>
                  </a:lnTo>
                  <a:lnTo>
                    <a:pt x="168006" y="149812"/>
                  </a:lnTo>
                  <a:lnTo>
                    <a:pt x="168342" y="149955"/>
                  </a:lnTo>
                  <a:lnTo>
                    <a:pt x="169083" y="150103"/>
                  </a:lnTo>
                  <a:lnTo>
                    <a:pt x="169491" y="150112"/>
                  </a:lnTo>
                  <a:lnTo>
                    <a:pt x="169827" y="150184"/>
                  </a:lnTo>
                  <a:lnTo>
                    <a:pt x="170234" y="150193"/>
                  </a:lnTo>
                  <a:lnTo>
                    <a:pt x="170975" y="150407"/>
                  </a:lnTo>
                  <a:lnTo>
                    <a:pt x="172118" y="150908"/>
                  </a:lnTo>
                  <a:lnTo>
                    <a:pt x="172860" y="151122"/>
                  </a:lnTo>
                  <a:lnTo>
                    <a:pt x="174612" y="151494"/>
                  </a:lnTo>
                  <a:lnTo>
                    <a:pt x="175353" y="151709"/>
                  </a:lnTo>
                  <a:lnTo>
                    <a:pt x="176694" y="152414"/>
                  </a:lnTo>
                  <a:lnTo>
                    <a:pt x="177028" y="152695"/>
                  </a:lnTo>
                  <a:lnTo>
                    <a:pt x="179711" y="154106"/>
                  </a:lnTo>
                  <a:lnTo>
                    <a:pt x="180115" y="154248"/>
                  </a:lnTo>
                  <a:lnTo>
                    <a:pt x="181521" y="155225"/>
                  </a:lnTo>
                  <a:lnTo>
                    <a:pt x="182252" y="155921"/>
                  </a:lnTo>
                  <a:lnTo>
                    <a:pt x="182519" y="156269"/>
                  </a:lnTo>
                  <a:lnTo>
                    <a:pt x="182918" y="156617"/>
                  </a:lnTo>
                  <a:lnTo>
                    <a:pt x="184047" y="157999"/>
                  </a:lnTo>
                  <a:lnTo>
                    <a:pt x="184501" y="159304"/>
                  </a:lnTo>
                  <a:lnTo>
                    <a:pt x="184497" y="159510"/>
                  </a:lnTo>
                  <a:lnTo>
                    <a:pt x="184831" y="160052"/>
                  </a:lnTo>
                  <a:lnTo>
                    <a:pt x="185178" y="159247"/>
                  </a:lnTo>
                  <a:lnTo>
                    <a:pt x="185060" y="158151"/>
                  </a:lnTo>
                  <a:lnTo>
                    <a:pt x="184007" y="156498"/>
                  </a:lnTo>
                  <a:lnTo>
                    <a:pt x="183737" y="156217"/>
                  </a:lnTo>
                  <a:lnTo>
                    <a:pt x="182885" y="154429"/>
                  </a:lnTo>
                  <a:lnTo>
                    <a:pt x="182428" y="153672"/>
                  </a:lnTo>
                  <a:lnTo>
                    <a:pt x="180099" y="151242"/>
                  </a:lnTo>
                  <a:lnTo>
                    <a:pt x="178698" y="149855"/>
                  </a:lnTo>
                  <a:lnTo>
                    <a:pt x="178433" y="149440"/>
                  </a:lnTo>
                  <a:lnTo>
                    <a:pt x="177835" y="148816"/>
                  </a:lnTo>
                  <a:lnTo>
                    <a:pt x="177028" y="148459"/>
                  </a:lnTo>
                  <a:lnTo>
                    <a:pt x="176287" y="148311"/>
                  </a:lnTo>
                  <a:lnTo>
                    <a:pt x="176018" y="148173"/>
                  </a:lnTo>
                  <a:lnTo>
                    <a:pt x="175286" y="147544"/>
                  </a:lnTo>
                  <a:lnTo>
                    <a:pt x="174625" y="146510"/>
                  </a:lnTo>
                  <a:lnTo>
                    <a:pt x="174158" y="146023"/>
                  </a:lnTo>
                  <a:lnTo>
                    <a:pt x="173425" y="145328"/>
                  </a:lnTo>
                  <a:lnTo>
                    <a:pt x="173160" y="144985"/>
                  </a:lnTo>
                  <a:lnTo>
                    <a:pt x="170753" y="143303"/>
                  </a:lnTo>
                  <a:lnTo>
                    <a:pt x="168553" y="141220"/>
                  </a:lnTo>
                  <a:lnTo>
                    <a:pt x="168092" y="140391"/>
                  </a:lnTo>
                  <a:lnTo>
                    <a:pt x="167970" y="139709"/>
                  </a:lnTo>
                  <a:lnTo>
                    <a:pt x="167974" y="139366"/>
                  </a:lnTo>
                  <a:lnTo>
                    <a:pt x="167912" y="139023"/>
                  </a:lnTo>
                  <a:lnTo>
                    <a:pt x="167938" y="137384"/>
                  </a:lnTo>
                  <a:lnTo>
                    <a:pt x="168148" y="136912"/>
                  </a:lnTo>
                  <a:lnTo>
                    <a:pt x="168157" y="136502"/>
                  </a:lnTo>
                  <a:lnTo>
                    <a:pt x="168366" y="136164"/>
                  </a:lnTo>
                  <a:lnTo>
                    <a:pt x="168311" y="135411"/>
                  </a:lnTo>
                  <a:lnTo>
                    <a:pt x="167986" y="134658"/>
                  </a:lnTo>
                  <a:lnTo>
                    <a:pt x="167384" y="134029"/>
                  </a:lnTo>
                  <a:lnTo>
                    <a:pt x="167119" y="133619"/>
                  </a:lnTo>
                  <a:lnTo>
                    <a:pt x="166854" y="133338"/>
                  </a:lnTo>
                  <a:lnTo>
                    <a:pt x="166264" y="132304"/>
                  </a:lnTo>
                  <a:lnTo>
                    <a:pt x="165812" y="130798"/>
                  </a:lnTo>
                  <a:lnTo>
                    <a:pt x="165563" y="129631"/>
                  </a:lnTo>
                  <a:lnTo>
                    <a:pt x="165433" y="129288"/>
                  </a:lnTo>
                  <a:lnTo>
                    <a:pt x="165373" y="128878"/>
                  </a:lnTo>
                  <a:lnTo>
                    <a:pt x="165242" y="128535"/>
                  </a:lnTo>
                  <a:lnTo>
                    <a:pt x="165187" y="127782"/>
                  </a:lnTo>
                  <a:lnTo>
                    <a:pt x="165346" y="126352"/>
                  </a:lnTo>
                  <a:lnTo>
                    <a:pt x="165492" y="125671"/>
                  </a:lnTo>
                  <a:lnTo>
                    <a:pt x="165908" y="124927"/>
                  </a:lnTo>
                  <a:lnTo>
                    <a:pt x="166600" y="124117"/>
                  </a:lnTo>
                  <a:lnTo>
                    <a:pt x="167282" y="123722"/>
                  </a:lnTo>
                  <a:lnTo>
                    <a:pt x="168509" y="123398"/>
                  </a:lnTo>
                  <a:lnTo>
                    <a:pt x="169526" y="123212"/>
                  </a:lnTo>
                  <a:lnTo>
                    <a:pt x="170203" y="123155"/>
                  </a:lnTo>
                  <a:lnTo>
                    <a:pt x="173796" y="122596"/>
                  </a:lnTo>
                  <a:lnTo>
                    <a:pt x="174890" y="122068"/>
                  </a:lnTo>
                  <a:lnTo>
                    <a:pt x="176948" y="120191"/>
                  </a:lnTo>
                  <a:lnTo>
                    <a:pt x="178318" y="119328"/>
                  </a:lnTo>
                  <a:lnTo>
                    <a:pt x="179814" y="118875"/>
                  </a:lnTo>
                  <a:lnTo>
                    <a:pt x="181236" y="118761"/>
                  </a:lnTo>
                  <a:lnTo>
                    <a:pt x="182993" y="118857"/>
                  </a:lnTo>
                  <a:lnTo>
                    <a:pt x="184481" y="119156"/>
                  </a:lnTo>
                  <a:lnTo>
                    <a:pt x="184882" y="119300"/>
                  </a:lnTo>
                  <a:lnTo>
                    <a:pt x="185557" y="119446"/>
                  </a:lnTo>
                  <a:lnTo>
                    <a:pt x="186367" y="119595"/>
                  </a:lnTo>
                  <a:lnTo>
                    <a:pt x="187039" y="119881"/>
                  </a:lnTo>
                  <a:lnTo>
                    <a:pt x="187376" y="119886"/>
                  </a:lnTo>
                  <a:lnTo>
                    <a:pt x="187779" y="120167"/>
                  </a:lnTo>
                  <a:lnTo>
                    <a:pt x="188852" y="120596"/>
                  </a:lnTo>
                  <a:lnTo>
                    <a:pt x="189592" y="120882"/>
                  </a:lnTo>
                  <a:lnTo>
                    <a:pt x="189997" y="121158"/>
                  </a:lnTo>
                  <a:lnTo>
                    <a:pt x="190665" y="121511"/>
                  </a:lnTo>
                  <a:lnTo>
                    <a:pt x="191070" y="121654"/>
                  </a:lnTo>
                  <a:lnTo>
                    <a:pt x="191406" y="121935"/>
                  </a:lnTo>
                  <a:lnTo>
                    <a:pt x="191738" y="122078"/>
                  </a:lnTo>
                  <a:lnTo>
                    <a:pt x="192542" y="122702"/>
                  </a:lnTo>
                  <a:lnTo>
                    <a:pt x="192874" y="123050"/>
                  </a:lnTo>
                  <a:lnTo>
                    <a:pt x="193274" y="123331"/>
                  </a:lnTo>
                  <a:lnTo>
                    <a:pt x="194343" y="124303"/>
                  </a:lnTo>
                  <a:lnTo>
                    <a:pt x="195419" y="124799"/>
                  </a:lnTo>
                  <a:lnTo>
                    <a:pt x="195824" y="124803"/>
                  </a:lnTo>
                  <a:lnTo>
                    <a:pt x="196964" y="125371"/>
                  </a:lnTo>
                  <a:lnTo>
                    <a:pt x="197699" y="125995"/>
                  </a:lnTo>
                  <a:lnTo>
                    <a:pt x="198231" y="126690"/>
                  </a:lnTo>
                  <a:lnTo>
                    <a:pt x="198428" y="127033"/>
                  </a:lnTo>
                  <a:lnTo>
                    <a:pt x="198690" y="127448"/>
                  </a:lnTo>
                  <a:lnTo>
                    <a:pt x="198819" y="127858"/>
                  </a:lnTo>
                  <a:lnTo>
                    <a:pt x="199017" y="128201"/>
                  </a:lnTo>
                  <a:lnTo>
                    <a:pt x="199010" y="128478"/>
                  </a:lnTo>
                  <a:lnTo>
                    <a:pt x="199271" y="129097"/>
                  </a:lnTo>
                  <a:lnTo>
                    <a:pt x="199331" y="129640"/>
                  </a:lnTo>
                  <a:lnTo>
                    <a:pt x="199461" y="130055"/>
                  </a:lnTo>
                  <a:lnTo>
                    <a:pt x="199921" y="130746"/>
                  </a:lnTo>
                  <a:lnTo>
                    <a:pt x="200589" y="131437"/>
                  </a:lnTo>
                  <a:lnTo>
                    <a:pt x="201199" y="131446"/>
                  </a:lnTo>
                  <a:lnTo>
                    <a:pt x="201353" y="131637"/>
                  </a:lnTo>
                  <a:lnTo>
                    <a:pt x="202086" y="130984"/>
                  </a:lnTo>
                  <a:lnTo>
                    <a:pt x="204148" y="129040"/>
                  </a:lnTo>
                  <a:lnTo>
                    <a:pt x="204497" y="128292"/>
                  </a:lnTo>
                  <a:lnTo>
                    <a:pt x="204647" y="127543"/>
                  </a:lnTo>
                  <a:lnTo>
                    <a:pt x="204584" y="127200"/>
                  </a:lnTo>
                  <a:lnTo>
                    <a:pt x="204729" y="126590"/>
                  </a:lnTo>
                  <a:lnTo>
                    <a:pt x="205150" y="125709"/>
                  </a:lnTo>
                  <a:lnTo>
                    <a:pt x="206381" y="124908"/>
                  </a:lnTo>
                  <a:lnTo>
                    <a:pt x="207882" y="124117"/>
                  </a:lnTo>
                  <a:lnTo>
                    <a:pt x="208087" y="123846"/>
                  </a:lnTo>
                  <a:lnTo>
                    <a:pt x="208218" y="123712"/>
                  </a:lnTo>
                  <a:lnTo>
                    <a:pt x="208167" y="123231"/>
                  </a:lnTo>
                  <a:lnTo>
                    <a:pt x="207227" y="122806"/>
                  </a:lnTo>
                  <a:lnTo>
                    <a:pt x="205411" y="122025"/>
                  </a:lnTo>
                  <a:lnTo>
                    <a:pt x="204003" y="121320"/>
                  </a:lnTo>
                  <a:lnTo>
                    <a:pt x="202930" y="120620"/>
                  </a:lnTo>
                  <a:lnTo>
                    <a:pt x="201923" y="120195"/>
                  </a:lnTo>
                  <a:lnTo>
                    <a:pt x="200850" y="119562"/>
                  </a:lnTo>
                  <a:lnTo>
                    <a:pt x="200518" y="119214"/>
                  </a:lnTo>
                  <a:lnTo>
                    <a:pt x="199723" y="118042"/>
                  </a:lnTo>
                  <a:lnTo>
                    <a:pt x="199458" y="117765"/>
                  </a:lnTo>
                  <a:lnTo>
                    <a:pt x="198389" y="116927"/>
                  </a:lnTo>
                  <a:lnTo>
                    <a:pt x="195982" y="115182"/>
                  </a:lnTo>
                  <a:lnTo>
                    <a:pt x="195713" y="114901"/>
                  </a:lnTo>
                  <a:lnTo>
                    <a:pt x="195312" y="114625"/>
                  </a:lnTo>
                  <a:lnTo>
                    <a:pt x="195047" y="114277"/>
                  </a:lnTo>
                  <a:lnTo>
                    <a:pt x="193313" y="112880"/>
                  </a:lnTo>
                  <a:lnTo>
                    <a:pt x="192446" y="111913"/>
                  </a:lnTo>
                  <a:lnTo>
                    <a:pt x="191789" y="110741"/>
                  </a:lnTo>
                  <a:lnTo>
                    <a:pt x="191658" y="110398"/>
                  </a:lnTo>
                  <a:lnTo>
                    <a:pt x="191536" y="109712"/>
                  </a:lnTo>
                  <a:lnTo>
                    <a:pt x="191551" y="108692"/>
                  </a:lnTo>
                  <a:lnTo>
                    <a:pt x="191489" y="108349"/>
                  </a:lnTo>
                  <a:lnTo>
                    <a:pt x="191433" y="107663"/>
                  </a:lnTo>
                  <a:lnTo>
                    <a:pt x="191647" y="107053"/>
                  </a:lnTo>
                  <a:lnTo>
                    <a:pt x="191925" y="106648"/>
                  </a:lnTo>
                  <a:lnTo>
                    <a:pt x="191999" y="106309"/>
                  </a:lnTo>
                  <a:lnTo>
                    <a:pt x="192489" y="105222"/>
                  </a:lnTo>
                  <a:lnTo>
                    <a:pt x="192854" y="103726"/>
                  </a:lnTo>
                  <a:lnTo>
                    <a:pt x="192887" y="103450"/>
                  </a:lnTo>
                  <a:lnTo>
                    <a:pt x="192985" y="103288"/>
                  </a:lnTo>
                  <a:lnTo>
                    <a:pt x="193060" y="103107"/>
                  </a:lnTo>
                  <a:lnTo>
                    <a:pt x="193100" y="102926"/>
                  </a:lnTo>
                  <a:lnTo>
                    <a:pt x="192569" y="102164"/>
                  </a:lnTo>
                  <a:lnTo>
                    <a:pt x="192431" y="102130"/>
                  </a:lnTo>
                  <a:lnTo>
                    <a:pt x="192284" y="102111"/>
                  </a:lnTo>
                  <a:lnTo>
                    <a:pt x="191983" y="102092"/>
                  </a:lnTo>
                  <a:lnTo>
                    <a:pt x="191702" y="102078"/>
                  </a:lnTo>
                  <a:lnTo>
                    <a:pt x="191417" y="102092"/>
                  </a:lnTo>
                  <a:lnTo>
                    <a:pt x="191132" y="102121"/>
                  </a:lnTo>
                  <a:lnTo>
                    <a:pt x="190253" y="102221"/>
                  </a:lnTo>
                  <a:lnTo>
                    <a:pt x="189945" y="102264"/>
                  </a:lnTo>
                  <a:lnTo>
                    <a:pt x="189331" y="102359"/>
                  </a:lnTo>
                  <a:lnTo>
                    <a:pt x="188599" y="102445"/>
                  </a:lnTo>
                  <a:lnTo>
                    <a:pt x="188171" y="102488"/>
                  </a:lnTo>
                  <a:lnTo>
                    <a:pt x="186888" y="102602"/>
                  </a:lnTo>
                  <a:lnTo>
                    <a:pt x="185420" y="102711"/>
                  </a:lnTo>
                  <a:lnTo>
                    <a:pt x="185056" y="102750"/>
                  </a:lnTo>
                  <a:lnTo>
                    <a:pt x="184746" y="102788"/>
                  </a:lnTo>
                  <a:lnTo>
                    <a:pt x="184129" y="102883"/>
                  </a:lnTo>
                  <a:lnTo>
                    <a:pt x="183824" y="102926"/>
                  </a:lnTo>
                  <a:lnTo>
                    <a:pt x="183512" y="102959"/>
                  </a:lnTo>
                  <a:lnTo>
                    <a:pt x="183231" y="102979"/>
                  </a:lnTo>
                  <a:lnTo>
                    <a:pt x="182946" y="102988"/>
                  </a:lnTo>
                  <a:lnTo>
                    <a:pt x="182094" y="102997"/>
                  </a:lnTo>
                  <a:lnTo>
                    <a:pt x="181430" y="102997"/>
                  </a:lnTo>
                  <a:lnTo>
                    <a:pt x="181101" y="102993"/>
                  </a:lnTo>
                  <a:lnTo>
                    <a:pt x="180769" y="102983"/>
                  </a:lnTo>
                  <a:lnTo>
                    <a:pt x="180440" y="102969"/>
                  </a:lnTo>
                  <a:lnTo>
                    <a:pt x="179890" y="102940"/>
                  </a:lnTo>
                  <a:lnTo>
                    <a:pt x="179613" y="102921"/>
                  </a:lnTo>
                  <a:lnTo>
                    <a:pt x="179344" y="102883"/>
                  </a:lnTo>
                  <a:lnTo>
                    <a:pt x="179079" y="102826"/>
                  </a:lnTo>
                  <a:lnTo>
                    <a:pt x="178551" y="102635"/>
                  </a:lnTo>
                  <a:lnTo>
                    <a:pt x="178322" y="102621"/>
                  </a:lnTo>
                  <a:lnTo>
                    <a:pt x="178088" y="102650"/>
                  </a:lnTo>
                  <a:lnTo>
                    <a:pt x="177605" y="102754"/>
                  </a:lnTo>
                  <a:lnTo>
                    <a:pt x="177364" y="102797"/>
                  </a:lnTo>
                  <a:lnTo>
                    <a:pt x="176952" y="102831"/>
                  </a:lnTo>
                  <a:lnTo>
                    <a:pt x="176536" y="102859"/>
                  </a:lnTo>
                  <a:lnTo>
                    <a:pt x="176122" y="102878"/>
                  </a:lnTo>
                  <a:lnTo>
                    <a:pt x="175705" y="102902"/>
                  </a:lnTo>
                  <a:lnTo>
                    <a:pt x="175294" y="102940"/>
                  </a:lnTo>
                  <a:lnTo>
                    <a:pt x="174926" y="102983"/>
                  </a:lnTo>
                  <a:lnTo>
                    <a:pt x="174557" y="103036"/>
                  </a:lnTo>
                  <a:lnTo>
                    <a:pt x="173457" y="103207"/>
                  </a:lnTo>
                  <a:lnTo>
                    <a:pt x="172597" y="103316"/>
                  </a:lnTo>
                  <a:lnTo>
                    <a:pt x="172312" y="103359"/>
                  </a:lnTo>
                  <a:lnTo>
                    <a:pt x="171849" y="103464"/>
                  </a:lnTo>
                  <a:lnTo>
                    <a:pt x="171671" y="103517"/>
                  </a:lnTo>
                  <a:lnTo>
                    <a:pt x="171312" y="103631"/>
                  </a:lnTo>
                  <a:lnTo>
                    <a:pt x="171141" y="103703"/>
                  </a:lnTo>
                  <a:lnTo>
                    <a:pt x="170785" y="103874"/>
                  </a:lnTo>
                  <a:lnTo>
                    <a:pt x="170622" y="103941"/>
                  </a:lnTo>
                  <a:lnTo>
                    <a:pt x="170290" y="104055"/>
                  </a:lnTo>
                  <a:lnTo>
                    <a:pt x="169693" y="104241"/>
                  </a:lnTo>
                  <a:lnTo>
                    <a:pt x="169431" y="104327"/>
                  </a:lnTo>
                  <a:lnTo>
                    <a:pt x="168909" y="104480"/>
                  </a:lnTo>
                  <a:lnTo>
                    <a:pt x="168406" y="104618"/>
                  </a:lnTo>
                  <a:lnTo>
                    <a:pt x="168172" y="104679"/>
                  </a:lnTo>
                  <a:lnTo>
                    <a:pt x="167934" y="104737"/>
                  </a:lnTo>
                  <a:lnTo>
                    <a:pt x="167698" y="104789"/>
                  </a:lnTo>
                  <a:lnTo>
                    <a:pt x="167455" y="104832"/>
                  </a:lnTo>
                  <a:lnTo>
                    <a:pt x="167150" y="104860"/>
                  </a:lnTo>
                  <a:lnTo>
                    <a:pt x="166846" y="104875"/>
                  </a:lnTo>
                  <a:lnTo>
                    <a:pt x="166538" y="104875"/>
                  </a:lnTo>
                  <a:lnTo>
                    <a:pt x="165919" y="104866"/>
                  </a:lnTo>
                  <a:lnTo>
                    <a:pt x="165647" y="104856"/>
                  </a:lnTo>
                  <a:lnTo>
                    <a:pt x="165104" y="104827"/>
                  </a:lnTo>
                  <a:lnTo>
                    <a:pt x="164253" y="104751"/>
                  </a:lnTo>
                  <a:lnTo>
                    <a:pt x="163944" y="104713"/>
                  </a:lnTo>
                  <a:lnTo>
                    <a:pt x="163639" y="104670"/>
                  </a:lnTo>
                  <a:lnTo>
                    <a:pt x="162990" y="104570"/>
                  </a:lnTo>
                  <a:lnTo>
                    <a:pt x="162436" y="104451"/>
                  </a:lnTo>
                  <a:lnTo>
                    <a:pt x="162151" y="104394"/>
                  </a:lnTo>
                  <a:lnTo>
                    <a:pt x="161942" y="104346"/>
                  </a:lnTo>
                  <a:lnTo>
                    <a:pt x="161744" y="104279"/>
                  </a:lnTo>
                  <a:lnTo>
                    <a:pt x="161557" y="104189"/>
                  </a:lnTo>
                  <a:lnTo>
                    <a:pt x="161407" y="104088"/>
                  </a:lnTo>
                  <a:lnTo>
                    <a:pt x="161268" y="103974"/>
                  </a:lnTo>
                  <a:lnTo>
                    <a:pt x="160869" y="103584"/>
                  </a:lnTo>
                  <a:lnTo>
                    <a:pt x="160437" y="103202"/>
                  </a:lnTo>
                  <a:lnTo>
                    <a:pt x="160223" y="103007"/>
                  </a:lnTo>
                  <a:lnTo>
                    <a:pt x="160018" y="102807"/>
                  </a:lnTo>
                  <a:lnTo>
                    <a:pt x="159815" y="102597"/>
                  </a:lnTo>
                  <a:lnTo>
                    <a:pt x="159597" y="102359"/>
                  </a:lnTo>
                  <a:lnTo>
                    <a:pt x="159384" y="102116"/>
                  </a:lnTo>
                  <a:lnTo>
                    <a:pt x="159183" y="101868"/>
                  </a:lnTo>
                  <a:lnTo>
                    <a:pt x="158992" y="101611"/>
                  </a:lnTo>
                  <a:lnTo>
                    <a:pt x="158818" y="101339"/>
                  </a:lnTo>
                  <a:lnTo>
                    <a:pt x="158655" y="101053"/>
                  </a:lnTo>
                  <a:lnTo>
                    <a:pt x="158501" y="100753"/>
                  </a:lnTo>
                  <a:lnTo>
                    <a:pt x="158366" y="100448"/>
                  </a:lnTo>
                  <a:lnTo>
                    <a:pt x="158263" y="100133"/>
                  </a:lnTo>
                  <a:lnTo>
                    <a:pt x="158201" y="99819"/>
                  </a:lnTo>
                  <a:lnTo>
                    <a:pt x="158196" y="99619"/>
                  </a:lnTo>
                  <a:lnTo>
                    <a:pt x="158216" y="99414"/>
                  </a:lnTo>
                  <a:lnTo>
                    <a:pt x="158248" y="99209"/>
                  </a:lnTo>
                  <a:lnTo>
                    <a:pt x="158268" y="99004"/>
                  </a:lnTo>
                  <a:lnTo>
                    <a:pt x="158272" y="98799"/>
                  </a:lnTo>
                  <a:lnTo>
                    <a:pt x="158223" y="98437"/>
                  </a:lnTo>
                  <a:lnTo>
                    <a:pt x="158132" y="98079"/>
                  </a:lnTo>
                  <a:lnTo>
                    <a:pt x="158014" y="97722"/>
                  </a:lnTo>
                  <a:lnTo>
                    <a:pt x="157887" y="97365"/>
                  </a:lnTo>
                  <a:lnTo>
                    <a:pt x="157769" y="97012"/>
                  </a:lnTo>
                  <a:lnTo>
                    <a:pt x="157508" y="96131"/>
                  </a:lnTo>
                  <a:lnTo>
                    <a:pt x="157373" y="95697"/>
                  </a:lnTo>
                  <a:lnTo>
                    <a:pt x="157226" y="95263"/>
                  </a:lnTo>
                  <a:lnTo>
                    <a:pt x="157056" y="94844"/>
                  </a:lnTo>
                  <a:lnTo>
                    <a:pt x="156949" y="94610"/>
                  </a:lnTo>
                  <a:lnTo>
                    <a:pt x="156600" y="93929"/>
                  </a:lnTo>
                  <a:lnTo>
                    <a:pt x="156486" y="93700"/>
                  </a:lnTo>
                  <a:lnTo>
                    <a:pt x="155983" y="92661"/>
                  </a:lnTo>
                  <a:lnTo>
                    <a:pt x="155865" y="92395"/>
                  </a:lnTo>
                  <a:lnTo>
                    <a:pt x="155691" y="91989"/>
                  </a:lnTo>
                  <a:lnTo>
                    <a:pt x="155520" y="91575"/>
                  </a:lnTo>
                  <a:lnTo>
                    <a:pt x="155358" y="91165"/>
                  </a:lnTo>
                  <a:lnTo>
                    <a:pt x="154923" y="90031"/>
                  </a:lnTo>
                  <a:lnTo>
                    <a:pt x="154681" y="89431"/>
                  </a:lnTo>
                  <a:lnTo>
                    <a:pt x="154569" y="89126"/>
                  </a:lnTo>
                  <a:lnTo>
                    <a:pt x="154480" y="88816"/>
                  </a:lnTo>
                  <a:lnTo>
                    <a:pt x="154404" y="88497"/>
                  </a:lnTo>
                  <a:lnTo>
                    <a:pt x="154344" y="88172"/>
                  </a:lnTo>
                  <a:lnTo>
                    <a:pt x="154297" y="87849"/>
                  </a:lnTo>
                  <a:lnTo>
                    <a:pt x="154262" y="87520"/>
                  </a:lnTo>
                  <a:lnTo>
                    <a:pt x="154222" y="86943"/>
                  </a:lnTo>
                  <a:lnTo>
                    <a:pt x="154210" y="86691"/>
                  </a:lnTo>
                  <a:lnTo>
                    <a:pt x="154206" y="86443"/>
                  </a:lnTo>
                  <a:lnTo>
                    <a:pt x="154222" y="86195"/>
                  </a:lnTo>
                  <a:lnTo>
                    <a:pt x="154262" y="85952"/>
                  </a:lnTo>
                  <a:lnTo>
                    <a:pt x="154356" y="85675"/>
                  </a:lnTo>
                  <a:lnTo>
                    <a:pt x="154502" y="85409"/>
                  </a:lnTo>
                  <a:lnTo>
                    <a:pt x="154836" y="84889"/>
                  </a:lnTo>
                  <a:lnTo>
                    <a:pt x="154979" y="84617"/>
                  </a:lnTo>
                  <a:lnTo>
                    <a:pt x="155184" y="84155"/>
                  </a:lnTo>
                  <a:lnTo>
                    <a:pt x="155279" y="83922"/>
                  </a:lnTo>
                  <a:lnTo>
                    <a:pt x="155362" y="83684"/>
                  </a:lnTo>
                  <a:lnTo>
                    <a:pt x="155425" y="83441"/>
                  </a:lnTo>
                  <a:lnTo>
                    <a:pt x="155460" y="83140"/>
                  </a:lnTo>
                  <a:lnTo>
                    <a:pt x="155453" y="82831"/>
                  </a:lnTo>
                  <a:lnTo>
                    <a:pt x="155433" y="82516"/>
                  </a:lnTo>
                  <a:lnTo>
                    <a:pt x="155442" y="82216"/>
                  </a:lnTo>
                  <a:lnTo>
                    <a:pt x="155504" y="81930"/>
                  </a:lnTo>
                  <a:lnTo>
                    <a:pt x="155600" y="81754"/>
                  </a:lnTo>
                  <a:lnTo>
                    <a:pt x="155727" y="81587"/>
                  </a:lnTo>
                  <a:lnTo>
                    <a:pt x="155861" y="81425"/>
                  </a:lnTo>
                  <a:lnTo>
                    <a:pt x="155979" y="81258"/>
                  </a:lnTo>
                  <a:lnTo>
                    <a:pt x="156055" y="81077"/>
                  </a:lnTo>
                  <a:lnTo>
                    <a:pt x="156074" y="80934"/>
                  </a:lnTo>
                  <a:lnTo>
                    <a:pt x="156070" y="80781"/>
                  </a:lnTo>
                  <a:lnTo>
                    <a:pt x="156059" y="80629"/>
                  </a:lnTo>
                  <a:lnTo>
                    <a:pt x="156055" y="80472"/>
                  </a:lnTo>
                  <a:lnTo>
                    <a:pt x="156066" y="80324"/>
                  </a:lnTo>
                  <a:lnTo>
                    <a:pt x="156137" y="80100"/>
                  </a:lnTo>
                  <a:lnTo>
                    <a:pt x="156244" y="79876"/>
                  </a:lnTo>
                  <a:lnTo>
                    <a:pt x="156375" y="79662"/>
                  </a:lnTo>
                  <a:lnTo>
                    <a:pt x="156522" y="79457"/>
                  </a:lnTo>
                  <a:lnTo>
                    <a:pt x="156676" y="79256"/>
                  </a:lnTo>
                  <a:lnTo>
                    <a:pt x="156870" y="79042"/>
                  </a:lnTo>
                  <a:lnTo>
                    <a:pt x="157096" y="78847"/>
                  </a:lnTo>
                  <a:lnTo>
                    <a:pt x="157330" y="78656"/>
                  </a:lnTo>
                  <a:lnTo>
                    <a:pt x="157555" y="78466"/>
                  </a:lnTo>
                  <a:lnTo>
                    <a:pt x="157760" y="78251"/>
                  </a:lnTo>
                  <a:lnTo>
                    <a:pt x="157927" y="78018"/>
                  </a:lnTo>
                  <a:lnTo>
                    <a:pt x="158070" y="77760"/>
                  </a:lnTo>
                  <a:lnTo>
                    <a:pt x="158208" y="77498"/>
                  </a:lnTo>
                  <a:lnTo>
                    <a:pt x="158355" y="77250"/>
                  </a:lnTo>
                  <a:lnTo>
                    <a:pt x="158533" y="77026"/>
                  </a:lnTo>
                  <a:lnTo>
                    <a:pt x="158766" y="76807"/>
                  </a:lnTo>
                  <a:lnTo>
                    <a:pt x="159027" y="76612"/>
                  </a:lnTo>
                  <a:lnTo>
                    <a:pt x="159305" y="76436"/>
                  </a:lnTo>
                  <a:lnTo>
                    <a:pt x="159590" y="76273"/>
                  </a:lnTo>
                  <a:lnTo>
                    <a:pt x="159882" y="76131"/>
                  </a:lnTo>
                  <a:lnTo>
                    <a:pt x="160172" y="76002"/>
                  </a:lnTo>
                  <a:lnTo>
                    <a:pt x="160468" y="75888"/>
                  </a:lnTo>
                  <a:lnTo>
                    <a:pt x="160773" y="75792"/>
                  </a:lnTo>
                  <a:lnTo>
                    <a:pt x="161082" y="75721"/>
                  </a:lnTo>
                  <a:lnTo>
                    <a:pt x="161392" y="75673"/>
                  </a:lnTo>
                  <a:lnTo>
                    <a:pt x="161659" y="75654"/>
                  </a:lnTo>
                  <a:lnTo>
                    <a:pt x="161937" y="75649"/>
                  </a:lnTo>
                  <a:lnTo>
                    <a:pt x="162211" y="75668"/>
                  </a:lnTo>
                  <a:lnTo>
                    <a:pt x="162483" y="75702"/>
                  </a:lnTo>
                  <a:lnTo>
                    <a:pt x="162753" y="75754"/>
                  </a:lnTo>
                  <a:lnTo>
                    <a:pt x="163327" y="76131"/>
                  </a:lnTo>
                  <a:lnTo>
                    <a:pt x="163496" y="76069"/>
                  </a:lnTo>
                  <a:lnTo>
                    <a:pt x="163675" y="76011"/>
                  </a:lnTo>
                  <a:lnTo>
                    <a:pt x="163853" y="75969"/>
                  </a:lnTo>
                  <a:lnTo>
                    <a:pt x="164035" y="75930"/>
                  </a:lnTo>
                  <a:lnTo>
                    <a:pt x="164218" y="75906"/>
                  </a:lnTo>
                  <a:lnTo>
                    <a:pt x="164431" y="75892"/>
                  </a:lnTo>
                  <a:lnTo>
                    <a:pt x="164649" y="75892"/>
                  </a:lnTo>
                  <a:lnTo>
                    <a:pt x="164863" y="75902"/>
                  </a:lnTo>
                  <a:lnTo>
                    <a:pt x="165077" y="75935"/>
                  </a:lnTo>
                  <a:lnTo>
                    <a:pt x="165282" y="75987"/>
                  </a:lnTo>
                  <a:lnTo>
                    <a:pt x="165520" y="76093"/>
                  </a:lnTo>
                  <a:lnTo>
                    <a:pt x="165750" y="76240"/>
                  </a:lnTo>
                  <a:lnTo>
                    <a:pt x="165968" y="76412"/>
                  </a:lnTo>
                  <a:lnTo>
                    <a:pt x="166560" y="76926"/>
                  </a:lnTo>
                  <a:lnTo>
                    <a:pt x="166885" y="77241"/>
                  </a:lnTo>
                  <a:lnTo>
                    <a:pt x="167206" y="77565"/>
                  </a:lnTo>
                  <a:lnTo>
                    <a:pt x="167785" y="78170"/>
                  </a:lnTo>
                  <a:lnTo>
                    <a:pt x="167943" y="78308"/>
                  </a:lnTo>
                  <a:lnTo>
                    <a:pt x="168112" y="78441"/>
                  </a:lnTo>
                  <a:lnTo>
                    <a:pt x="168279" y="78565"/>
                  </a:lnTo>
                  <a:lnTo>
                    <a:pt x="168446" y="78699"/>
                  </a:lnTo>
                  <a:lnTo>
                    <a:pt x="168600" y="78837"/>
                  </a:lnTo>
                  <a:lnTo>
                    <a:pt x="168734" y="78980"/>
                  </a:lnTo>
                  <a:lnTo>
                    <a:pt x="168976" y="79285"/>
                  </a:lnTo>
                  <a:lnTo>
                    <a:pt x="169103" y="79433"/>
                  </a:lnTo>
                  <a:lnTo>
                    <a:pt x="169237" y="79562"/>
                  </a:lnTo>
                  <a:lnTo>
                    <a:pt x="169415" y="79690"/>
                  </a:lnTo>
                  <a:lnTo>
                    <a:pt x="169602" y="79795"/>
                  </a:lnTo>
                  <a:lnTo>
                    <a:pt x="169800" y="79895"/>
                  </a:lnTo>
                  <a:lnTo>
                    <a:pt x="169994" y="80000"/>
                  </a:lnTo>
                  <a:lnTo>
                    <a:pt x="170175" y="80114"/>
                  </a:lnTo>
                  <a:lnTo>
                    <a:pt x="170330" y="80248"/>
                  </a:lnTo>
                  <a:lnTo>
                    <a:pt x="170477" y="80391"/>
                  </a:lnTo>
                  <a:lnTo>
                    <a:pt x="170619" y="80538"/>
                  </a:lnTo>
                  <a:lnTo>
                    <a:pt x="170769" y="80677"/>
                  </a:lnTo>
                  <a:lnTo>
                    <a:pt x="170931" y="80781"/>
                  </a:lnTo>
                  <a:lnTo>
                    <a:pt x="171156" y="80867"/>
                  </a:lnTo>
                  <a:lnTo>
                    <a:pt x="171403" y="80915"/>
                  </a:lnTo>
                  <a:lnTo>
                    <a:pt x="171655" y="80944"/>
                  </a:lnTo>
                  <a:lnTo>
                    <a:pt x="171917" y="80958"/>
                  </a:lnTo>
                  <a:lnTo>
                    <a:pt x="172170" y="80982"/>
                  </a:lnTo>
                  <a:lnTo>
                    <a:pt x="172535" y="81025"/>
                  </a:lnTo>
                  <a:lnTo>
                    <a:pt x="172899" y="81058"/>
                  </a:lnTo>
                  <a:lnTo>
                    <a:pt x="173267" y="81086"/>
                  </a:lnTo>
                  <a:lnTo>
                    <a:pt x="174000" y="81134"/>
                  </a:lnTo>
                  <a:lnTo>
                    <a:pt x="174296" y="81149"/>
                  </a:lnTo>
                  <a:lnTo>
                    <a:pt x="174886" y="81167"/>
                  </a:lnTo>
                  <a:lnTo>
                    <a:pt x="175182" y="81186"/>
                  </a:lnTo>
                  <a:lnTo>
                    <a:pt x="175476" y="81215"/>
                  </a:lnTo>
                  <a:lnTo>
                    <a:pt x="175797" y="81272"/>
                  </a:lnTo>
                  <a:lnTo>
                    <a:pt x="176429" y="81430"/>
                  </a:lnTo>
                  <a:lnTo>
                    <a:pt x="176747" y="81520"/>
                  </a:lnTo>
                  <a:lnTo>
                    <a:pt x="177959" y="81830"/>
                  </a:lnTo>
                  <a:lnTo>
                    <a:pt x="178405" y="81949"/>
                  </a:lnTo>
                  <a:lnTo>
                    <a:pt x="178852" y="82063"/>
                  </a:lnTo>
                  <a:lnTo>
                    <a:pt x="179700" y="82268"/>
                  </a:lnTo>
                  <a:lnTo>
                    <a:pt x="180903" y="82526"/>
                  </a:lnTo>
                  <a:lnTo>
                    <a:pt x="181303" y="82626"/>
                  </a:lnTo>
                  <a:lnTo>
                    <a:pt x="181727" y="82740"/>
                  </a:lnTo>
                  <a:lnTo>
                    <a:pt x="182154" y="82864"/>
                  </a:lnTo>
                  <a:lnTo>
                    <a:pt x="182998" y="83121"/>
                  </a:lnTo>
                  <a:lnTo>
                    <a:pt x="183417" y="83255"/>
                  </a:lnTo>
                  <a:lnTo>
                    <a:pt x="183793" y="83383"/>
                  </a:lnTo>
                  <a:lnTo>
                    <a:pt x="184541" y="83650"/>
                  </a:lnTo>
                  <a:lnTo>
                    <a:pt x="184917" y="83774"/>
                  </a:lnTo>
                  <a:lnTo>
                    <a:pt x="185301" y="83884"/>
                  </a:lnTo>
                  <a:lnTo>
                    <a:pt x="185728" y="83984"/>
                  </a:lnTo>
                  <a:lnTo>
                    <a:pt x="186164" y="84065"/>
                  </a:lnTo>
                  <a:lnTo>
                    <a:pt x="186603" y="84131"/>
                  </a:lnTo>
                  <a:lnTo>
                    <a:pt x="187044" y="84203"/>
                  </a:lnTo>
                  <a:lnTo>
                    <a:pt x="187478" y="84279"/>
                  </a:lnTo>
                  <a:lnTo>
                    <a:pt x="188286" y="84413"/>
                  </a:lnTo>
                  <a:lnTo>
                    <a:pt x="188690" y="84484"/>
                  </a:lnTo>
                  <a:lnTo>
                    <a:pt x="189090" y="84565"/>
                  </a:lnTo>
                  <a:lnTo>
                    <a:pt x="189482" y="84670"/>
                  </a:lnTo>
                  <a:lnTo>
                    <a:pt x="189719" y="84751"/>
                  </a:lnTo>
                  <a:lnTo>
                    <a:pt x="189952" y="84842"/>
                  </a:lnTo>
                  <a:lnTo>
                    <a:pt x="190182" y="84942"/>
                  </a:lnTo>
                  <a:lnTo>
                    <a:pt x="190420" y="85032"/>
                  </a:lnTo>
                  <a:lnTo>
                    <a:pt x="190658" y="85104"/>
                  </a:lnTo>
                  <a:lnTo>
                    <a:pt x="190946" y="85166"/>
                  </a:lnTo>
                  <a:lnTo>
                    <a:pt x="191239" y="85208"/>
                  </a:lnTo>
                  <a:lnTo>
                    <a:pt x="191536" y="85242"/>
                  </a:lnTo>
                  <a:lnTo>
                    <a:pt x="191833" y="85271"/>
                  </a:lnTo>
                  <a:lnTo>
                    <a:pt x="192130" y="85309"/>
                  </a:lnTo>
                  <a:lnTo>
                    <a:pt x="192720" y="85394"/>
                  </a:lnTo>
                  <a:lnTo>
                    <a:pt x="193012" y="85442"/>
                  </a:lnTo>
                  <a:lnTo>
                    <a:pt x="193310" y="85480"/>
                  </a:lnTo>
                  <a:lnTo>
                    <a:pt x="193602" y="85509"/>
                  </a:lnTo>
                  <a:lnTo>
                    <a:pt x="193958" y="85528"/>
                  </a:lnTo>
                  <a:lnTo>
                    <a:pt x="195024" y="85523"/>
                  </a:lnTo>
                  <a:lnTo>
                    <a:pt x="195376" y="85542"/>
                  </a:lnTo>
                  <a:lnTo>
                    <a:pt x="195708" y="85580"/>
                  </a:lnTo>
                  <a:lnTo>
                    <a:pt x="196038" y="85628"/>
                  </a:lnTo>
                  <a:lnTo>
                    <a:pt x="196370" y="85685"/>
                  </a:lnTo>
                  <a:lnTo>
                    <a:pt x="197379" y="85876"/>
                  </a:lnTo>
                  <a:lnTo>
                    <a:pt x="198084" y="86019"/>
                  </a:lnTo>
                  <a:lnTo>
                    <a:pt x="198440" y="86085"/>
                  </a:lnTo>
                  <a:lnTo>
                    <a:pt x="198792" y="86133"/>
                  </a:lnTo>
                  <a:lnTo>
                    <a:pt x="198995" y="86152"/>
                  </a:lnTo>
                  <a:lnTo>
                    <a:pt x="199402" y="86161"/>
                  </a:lnTo>
                  <a:lnTo>
                    <a:pt x="199600" y="86176"/>
                  </a:lnTo>
                  <a:lnTo>
                    <a:pt x="199798" y="86209"/>
                  </a:lnTo>
                  <a:lnTo>
                    <a:pt x="199992" y="86266"/>
                  </a:lnTo>
                  <a:lnTo>
                    <a:pt x="200190" y="86333"/>
                  </a:lnTo>
                  <a:lnTo>
                    <a:pt x="200380" y="86414"/>
                  </a:lnTo>
                  <a:lnTo>
                    <a:pt x="200565" y="86504"/>
                  </a:lnTo>
                  <a:lnTo>
                    <a:pt x="200741" y="86605"/>
                  </a:lnTo>
                  <a:lnTo>
                    <a:pt x="200981" y="86585"/>
                  </a:lnTo>
                  <a:lnTo>
                    <a:pt x="202137" y="86400"/>
                  </a:lnTo>
                  <a:lnTo>
                    <a:pt x="202814" y="86276"/>
                  </a:lnTo>
                  <a:lnTo>
                    <a:pt x="203155" y="86181"/>
                  </a:lnTo>
                  <a:lnTo>
                    <a:pt x="203484" y="86047"/>
                  </a:lnTo>
                  <a:lnTo>
                    <a:pt x="203807" y="85899"/>
                  </a:lnTo>
                  <a:lnTo>
                    <a:pt x="204128" y="85738"/>
                  </a:lnTo>
                  <a:lnTo>
                    <a:pt x="204442" y="85561"/>
                  </a:lnTo>
                  <a:lnTo>
                    <a:pt x="204742" y="85370"/>
                  </a:lnTo>
                  <a:lnTo>
                    <a:pt x="205043" y="85147"/>
                  </a:lnTo>
                  <a:lnTo>
                    <a:pt x="205324" y="84889"/>
                  </a:lnTo>
                  <a:lnTo>
                    <a:pt x="205602" y="84627"/>
                  </a:lnTo>
                  <a:lnTo>
                    <a:pt x="205882" y="84375"/>
                  </a:lnTo>
                  <a:lnTo>
                    <a:pt x="206192" y="84165"/>
                  </a:lnTo>
                  <a:lnTo>
                    <a:pt x="206464" y="84022"/>
                  </a:lnTo>
                  <a:lnTo>
                    <a:pt x="206753" y="83908"/>
                  </a:lnTo>
                  <a:lnTo>
                    <a:pt x="207339" y="83693"/>
                  </a:lnTo>
                  <a:lnTo>
                    <a:pt x="207628" y="83574"/>
                  </a:lnTo>
                  <a:lnTo>
                    <a:pt x="208207" y="83288"/>
                  </a:lnTo>
                  <a:lnTo>
                    <a:pt x="208777" y="82988"/>
                  </a:lnTo>
                  <a:lnTo>
                    <a:pt x="209271" y="82740"/>
                  </a:lnTo>
                  <a:lnTo>
                    <a:pt x="209472" y="82635"/>
                  </a:lnTo>
                  <a:lnTo>
                    <a:pt x="209675" y="82535"/>
                  </a:lnTo>
                  <a:lnTo>
                    <a:pt x="209881" y="82445"/>
                  </a:lnTo>
                  <a:lnTo>
                    <a:pt x="210095" y="82382"/>
                  </a:lnTo>
                  <a:lnTo>
                    <a:pt x="210309" y="82364"/>
                  </a:lnTo>
                  <a:lnTo>
                    <a:pt x="210541" y="82382"/>
                  </a:lnTo>
                  <a:lnTo>
                    <a:pt x="210772" y="82407"/>
                  </a:lnTo>
                  <a:lnTo>
                    <a:pt x="210969" y="82397"/>
                  </a:lnTo>
                  <a:lnTo>
                    <a:pt x="211191" y="82226"/>
                  </a:lnTo>
                  <a:lnTo>
                    <a:pt x="211242" y="82092"/>
                  </a:lnTo>
                  <a:lnTo>
                    <a:pt x="211273" y="81949"/>
                  </a:lnTo>
                  <a:lnTo>
                    <a:pt x="211349" y="81529"/>
                  </a:lnTo>
                  <a:lnTo>
                    <a:pt x="211409" y="81034"/>
                  </a:lnTo>
                  <a:lnTo>
                    <a:pt x="211520" y="80834"/>
                  </a:lnTo>
                  <a:lnTo>
                    <a:pt x="211685" y="80653"/>
                  </a:lnTo>
                  <a:lnTo>
                    <a:pt x="211888" y="80481"/>
                  </a:lnTo>
                  <a:lnTo>
                    <a:pt x="212307" y="80162"/>
                  </a:lnTo>
                  <a:lnTo>
                    <a:pt x="212465" y="80034"/>
                  </a:lnTo>
                  <a:lnTo>
                    <a:pt x="212627" y="79910"/>
                  </a:lnTo>
                  <a:lnTo>
                    <a:pt x="212794" y="79786"/>
                  </a:lnTo>
                  <a:lnTo>
                    <a:pt x="212961" y="79671"/>
                  </a:lnTo>
                  <a:lnTo>
                    <a:pt x="213130" y="79557"/>
                  </a:lnTo>
                  <a:lnTo>
                    <a:pt x="213344" y="79428"/>
                  </a:lnTo>
                  <a:lnTo>
                    <a:pt x="213780" y="79185"/>
                  </a:lnTo>
                  <a:lnTo>
                    <a:pt x="214231" y="78961"/>
                  </a:lnTo>
                  <a:lnTo>
                    <a:pt x="214620" y="78790"/>
                  </a:lnTo>
                  <a:lnTo>
                    <a:pt x="215019" y="78642"/>
                  </a:lnTo>
                  <a:lnTo>
                    <a:pt x="215422" y="78499"/>
                  </a:lnTo>
                  <a:lnTo>
                    <a:pt x="215822" y="78346"/>
                  </a:lnTo>
                  <a:lnTo>
                    <a:pt x="216214" y="78175"/>
                  </a:lnTo>
                  <a:lnTo>
                    <a:pt x="216836" y="77860"/>
                  </a:lnTo>
                  <a:lnTo>
                    <a:pt x="217145" y="77694"/>
                  </a:lnTo>
                  <a:lnTo>
                    <a:pt x="217441" y="77508"/>
                  </a:lnTo>
                  <a:lnTo>
                    <a:pt x="217722" y="77308"/>
                  </a:lnTo>
                  <a:lnTo>
                    <a:pt x="217960" y="77112"/>
                  </a:lnTo>
                  <a:lnTo>
                    <a:pt x="218182" y="76903"/>
                  </a:lnTo>
                  <a:lnTo>
                    <a:pt x="218613" y="76454"/>
                  </a:lnTo>
                  <a:lnTo>
                    <a:pt x="219354" y="75692"/>
                  </a:lnTo>
                  <a:lnTo>
                    <a:pt x="219536" y="75516"/>
                  </a:lnTo>
                  <a:lnTo>
                    <a:pt x="219726" y="75359"/>
                  </a:lnTo>
                  <a:lnTo>
                    <a:pt x="219960" y="75206"/>
                  </a:lnTo>
                  <a:lnTo>
                    <a:pt x="220205" y="75073"/>
                  </a:lnTo>
                  <a:lnTo>
                    <a:pt x="220715" y="74825"/>
                  </a:lnTo>
                  <a:lnTo>
                    <a:pt x="220962" y="74696"/>
                  </a:lnTo>
                  <a:lnTo>
                    <a:pt x="221503" y="74401"/>
                  </a:lnTo>
                  <a:lnTo>
                    <a:pt x="221768" y="74244"/>
                  </a:lnTo>
                  <a:lnTo>
                    <a:pt x="222026" y="74082"/>
                  </a:lnTo>
                  <a:lnTo>
                    <a:pt x="222267" y="73895"/>
                  </a:lnTo>
                  <a:lnTo>
                    <a:pt x="222509" y="73653"/>
                  </a:lnTo>
                  <a:lnTo>
                    <a:pt x="222730" y="73381"/>
                  </a:lnTo>
                  <a:lnTo>
                    <a:pt x="223150" y="72814"/>
                  </a:lnTo>
                  <a:lnTo>
                    <a:pt x="223376" y="72547"/>
                  </a:lnTo>
                  <a:lnTo>
                    <a:pt x="223565" y="72351"/>
                  </a:lnTo>
                  <a:lnTo>
                    <a:pt x="223756" y="72161"/>
                  </a:lnTo>
                  <a:lnTo>
                    <a:pt x="224928" y="71041"/>
                  </a:lnTo>
                  <a:lnTo>
                    <a:pt x="225311" y="70660"/>
                  </a:lnTo>
                  <a:lnTo>
                    <a:pt x="225505" y="70460"/>
                  </a:lnTo>
                  <a:lnTo>
                    <a:pt x="225696" y="70255"/>
                  </a:lnTo>
                  <a:lnTo>
                    <a:pt x="225885" y="70045"/>
                  </a:lnTo>
                  <a:lnTo>
                    <a:pt x="226075" y="69845"/>
                  </a:lnTo>
                  <a:lnTo>
                    <a:pt x="226277" y="69649"/>
                  </a:lnTo>
                  <a:lnTo>
                    <a:pt x="226475" y="69478"/>
                  </a:lnTo>
                  <a:lnTo>
                    <a:pt x="226678" y="69312"/>
                  </a:lnTo>
                  <a:lnTo>
                    <a:pt x="226883" y="69149"/>
                  </a:lnTo>
                  <a:lnTo>
                    <a:pt x="227097" y="68992"/>
                  </a:lnTo>
                  <a:lnTo>
                    <a:pt x="227310" y="68849"/>
                  </a:lnTo>
                  <a:lnTo>
                    <a:pt x="227560" y="68692"/>
                  </a:lnTo>
                  <a:lnTo>
                    <a:pt x="227813" y="68549"/>
                  </a:lnTo>
                  <a:lnTo>
                    <a:pt x="228078" y="68411"/>
                  </a:lnTo>
                  <a:lnTo>
                    <a:pt x="228344" y="68292"/>
                  </a:lnTo>
                  <a:lnTo>
                    <a:pt x="228613" y="68187"/>
                  </a:lnTo>
                  <a:lnTo>
                    <a:pt x="228945" y="68087"/>
                  </a:lnTo>
                  <a:lnTo>
                    <a:pt x="229281" y="68015"/>
                  </a:lnTo>
                  <a:lnTo>
                    <a:pt x="229626" y="67963"/>
                  </a:lnTo>
                  <a:lnTo>
                    <a:pt x="230319" y="67872"/>
                  </a:lnTo>
                  <a:lnTo>
                    <a:pt x="230782" y="67805"/>
                  </a:lnTo>
                  <a:lnTo>
                    <a:pt x="231011" y="67777"/>
                  </a:lnTo>
                  <a:lnTo>
                    <a:pt x="231245" y="67762"/>
                  </a:lnTo>
                  <a:lnTo>
                    <a:pt x="231475" y="67753"/>
                  </a:lnTo>
                  <a:lnTo>
                    <a:pt x="231721" y="67762"/>
                  </a:lnTo>
                  <a:lnTo>
                    <a:pt x="232211" y="67815"/>
                  </a:lnTo>
                  <a:lnTo>
                    <a:pt x="232456" y="67858"/>
                  </a:lnTo>
                  <a:lnTo>
                    <a:pt x="232699" y="67910"/>
                  </a:lnTo>
                  <a:lnTo>
                    <a:pt x="232944" y="67977"/>
                  </a:lnTo>
                  <a:lnTo>
                    <a:pt x="233193" y="68058"/>
                  </a:lnTo>
                  <a:lnTo>
                    <a:pt x="233434" y="68144"/>
                  </a:lnTo>
                  <a:lnTo>
                    <a:pt x="233913" y="68344"/>
                  </a:lnTo>
                  <a:lnTo>
                    <a:pt x="234234" y="68491"/>
                  </a:lnTo>
                  <a:lnTo>
                    <a:pt x="234547" y="68654"/>
                  </a:lnTo>
                  <a:lnTo>
                    <a:pt x="234859" y="68825"/>
                  </a:lnTo>
                  <a:lnTo>
                    <a:pt x="235164" y="69006"/>
                  </a:lnTo>
                  <a:lnTo>
                    <a:pt x="235727" y="69359"/>
                  </a:lnTo>
                  <a:lnTo>
                    <a:pt x="235988" y="69535"/>
                  </a:lnTo>
                  <a:lnTo>
                    <a:pt x="236246" y="69716"/>
                  </a:lnTo>
                  <a:lnTo>
                    <a:pt x="236495" y="69902"/>
                  </a:lnTo>
                  <a:lnTo>
                    <a:pt x="236740" y="70102"/>
                  </a:lnTo>
                  <a:lnTo>
                    <a:pt x="237104" y="70421"/>
                  </a:lnTo>
                  <a:lnTo>
                    <a:pt x="237279" y="70588"/>
                  </a:lnTo>
                  <a:lnTo>
                    <a:pt x="237449" y="70760"/>
                  </a:lnTo>
                  <a:lnTo>
                    <a:pt x="237607" y="70936"/>
                  </a:lnTo>
                  <a:lnTo>
                    <a:pt x="237774" y="71132"/>
                  </a:lnTo>
                  <a:lnTo>
                    <a:pt x="237936" y="71332"/>
                  </a:lnTo>
                  <a:lnTo>
                    <a:pt x="238090" y="71537"/>
                  </a:lnTo>
                  <a:lnTo>
                    <a:pt x="238228" y="71751"/>
                  </a:lnTo>
                  <a:lnTo>
                    <a:pt x="238339" y="71975"/>
                  </a:lnTo>
                  <a:lnTo>
                    <a:pt x="238415" y="72223"/>
                  </a:lnTo>
                  <a:lnTo>
                    <a:pt x="238462" y="72490"/>
                  </a:lnTo>
                  <a:lnTo>
                    <a:pt x="238490" y="72757"/>
                  </a:lnTo>
                  <a:lnTo>
                    <a:pt x="238526" y="73023"/>
                  </a:lnTo>
                  <a:lnTo>
                    <a:pt x="238640" y="73405"/>
                  </a:lnTo>
                  <a:lnTo>
                    <a:pt x="238850" y="73901"/>
                  </a:lnTo>
                  <a:lnTo>
                    <a:pt x="238889" y="74134"/>
                  </a:lnTo>
                  <a:lnTo>
                    <a:pt x="238889" y="74382"/>
                  </a:lnTo>
                  <a:lnTo>
                    <a:pt x="238882" y="74630"/>
                  </a:lnTo>
                  <a:lnTo>
                    <a:pt x="238898" y="74863"/>
                  </a:lnTo>
                  <a:lnTo>
                    <a:pt x="239435" y="75554"/>
                  </a:lnTo>
                  <a:lnTo>
                    <a:pt x="239633" y="75635"/>
                  </a:lnTo>
                  <a:lnTo>
                    <a:pt x="239863" y="75659"/>
                  </a:lnTo>
                  <a:lnTo>
                    <a:pt x="240109" y="75664"/>
                  </a:lnTo>
                  <a:lnTo>
                    <a:pt x="240355" y="75673"/>
                  </a:lnTo>
                  <a:lnTo>
                    <a:pt x="240588" y="75711"/>
                  </a:lnTo>
                  <a:lnTo>
                    <a:pt x="241011" y="75883"/>
                  </a:lnTo>
                  <a:lnTo>
                    <a:pt x="241415" y="76135"/>
                  </a:lnTo>
                  <a:lnTo>
                    <a:pt x="242199" y="76717"/>
                  </a:lnTo>
                  <a:lnTo>
                    <a:pt x="242603" y="76974"/>
                  </a:lnTo>
                  <a:lnTo>
                    <a:pt x="243165" y="77274"/>
                  </a:lnTo>
                  <a:lnTo>
                    <a:pt x="243735" y="77551"/>
                  </a:lnTo>
                  <a:lnTo>
                    <a:pt x="244020" y="77684"/>
                  </a:lnTo>
                  <a:lnTo>
                    <a:pt x="244222" y="77770"/>
                  </a:lnTo>
                  <a:lnTo>
                    <a:pt x="244432" y="77846"/>
                  </a:lnTo>
                  <a:lnTo>
                    <a:pt x="244637" y="77927"/>
                  </a:lnTo>
                  <a:lnTo>
                    <a:pt x="244839" y="78013"/>
                  </a:lnTo>
                  <a:lnTo>
                    <a:pt x="245033" y="78113"/>
                  </a:lnTo>
                  <a:lnTo>
                    <a:pt x="245307" y="78303"/>
                  </a:lnTo>
                  <a:lnTo>
                    <a:pt x="245560" y="78527"/>
                  </a:lnTo>
                  <a:lnTo>
                    <a:pt x="245801" y="78766"/>
                  </a:lnTo>
                  <a:lnTo>
                    <a:pt x="246051" y="79004"/>
                  </a:lnTo>
                  <a:lnTo>
                    <a:pt x="246304" y="79228"/>
                  </a:lnTo>
                  <a:lnTo>
                    <a:pt x="246545" y="79400"/>
                  </a:lnTo>
                  <a:lnTo>
                    <a:pt x="246792" y="79566"/>
                  </a:lnTo>
                  <a:lnTo>
                    <a:pt x="247037" y="79723"/>
                  </a:lnTo>
                  <a:lnTo>
                    <a:pt x="247282" y="79890"/>
                  </a:lnTo>
                  <a:lnTo>
                    <a:pt x="247516" y="80071"/>
                  </a:lnTo>
                  <a:lnTo>
                    <a:pt x="247694" y="80229"/>
                  </a:lnTo>
                  <a:lnTo>
                    <a:pt x="248208" y="80743"/>
                  </a:lnTo>
                  <a:lnTo>
                    <a:pt x="248386" y="80905"/>
                  </a:lnTo>
                  <a:lnTo>
                    <a:pt x="248727" y="81239"/>
                  </a:lnTo>
                  <a:lnTo>
                    <a:pt x="248901" y="81401"/>
                  </a:lnTo>
                  <a:lnTo>
                    <a:pt x="249059" y="81515"/>
                  </a:lnTo>
                  <a:lnTo>
                    <a:pt x="249606" y="81134"/>
                  </a:lnTo>
                  <a:lnTo>
                    <a:pt x="249622" y="80967"/>
                  </a:lnTo>
                  <a:lnTo>
                    <a:pt x="249558" y="80763"/>
                  </a:lnTo>
                  <a:lnTo>
                    <a:pt x="249451" y="80538"/>
                  </a:lnTo>
                  <a:lnTo>
                    <a:pt x="249324" y="80310"/>
                  </a:lnTo>
                  <a:lnTo>
                    <a:pt x="249214" y="80100"/>
                  </a:lnTo>
                  <a:lnTo>
                    <a:pt x="249110" y="79928"/>
                  </a:lnTo>
                  <a:lnTo>
                    <a:pt x="248861" y="79585"/>
                  </a:lnTo>
                  <a:lnTo>
                    <a:pt x="248774" y="79423"/>
                  </a:lnTo>
                  <a:lnTo>
                    <a:pt x="248770" y="79199"/>
                  </a:lnTo>
                  <a:lnTo>
                    <a:pt x="248838" y="79066"/>
                  </a:lnTo>
                  <a:lnTo>
                    <a:pt x="248894" y="78928"/>
                  </a:lnTo>
                  <a:lnTo>
                    <a:pt x="248897" y="78694"/>
                  </a:lnTo>
                  <a:lnTo>
                    <a:pt x="248818" y="78432"/>
                  </a:lnTo>
                  <a:lnTo>
                    <a:pt x="248696" y="78161"/>
                  </a:lnTo>
                  <a:lnTo>
                    <a:pt x="248556" y="77889"/>
                  </a:lnTo>
                  <a:lnTo>
                    <a:pt x="248438" y="77622"/>
                  </a:lnTo>
                  <a:lnTo>
                    <a:pt x="248327" y="77317"/>
                  </a:lnTo>
                  <a:lnTo>
                    <a:pt x="248204" y="77017"/>
                  </a:lnTo>
                  <a:lnTo>
                    <a:pt x="247967" y="76412"/>
                  </a:lnTo>
                  <a:lnTo>
                    <a:pt x="247852" y="76107"/>
                  </a:lnTo>
                  <a:lnTo>
                    <a:pt x="247785" y="75916"/>
                  </a:lnTo>
                  <a:lnTo>
                    <a:pt x="247721" y="75721"/>
                  </a:lnTo>
                  <a:lnTo>
                    <a:pt x="247654" y="75530"/>
                  </a:lnTo>
                  <a:lnTo>
                    <a:pt x="247527" y="75144"/>
                  </a:lnTo>
                  <a:lnTo>
                    <a:pt x="247416" y="74758"/>
                  </a:lnTo>
                  <a:lnTo>
                    <a:pt x="247318" y="74377"/>
                  </a:lnTo>
                  <a:lnTo>
                    <a:pt x="247222" y="73986"/>
                  </a:lnTo>
                  <a:lnTo>
                    <a:pt x="247124" y="73600"/>
                  </a:lnTo>
                  <a:lnTo>
                    <a:pt x="247017" y="73219"/>
                  </a:lnTo>
                  <a:lnTo>
                    <a:pt x="246941" y="72971"/>
                  </a:lnTo>
                  <a:lnTo>
                    <a:pt x="246775" y="72475"/>
                  </a:lnTo>
                  <a:lnTo>
                    <a:pt x="246696" y="72228"/>
                  </a:lnTo>
                  <a:lnTo>
                    <a:pt x="246629" y="71980"/>
                  </a:lnTo>
                  <a:lnTo>
                    <a:pt x="246561" y="71680"/>
                  </a:lnTo>
                  <a:lnTo>
                    <a:pt x="246454" y="71079"/>
                  </a:lnTo>
                  <a:lnTo>
                    <a:pt x="246416" y="70774"/>
                  </a:lnTo>
                  <a:lnTo>
                    <a:pt x="246383" y="70469"/>
                  </a:lnTo>
                  <a:lnTo>
                    <a:pt x="246360" y="70222"/>
                  </a:lnTo>
                  <a:lnTo>
                    <a:pt x="246344" y="69978"/>
                  </a:lnTo>
                  <a:lnTo>
                    <a:pt x="246336" y="69731"/>
                  </a:lnTo>
                  <a:lnTo>
                    <a:pt x="246331" y="69483"/>
                  </a:lnTo>
                  <a:lnTo>
                    <a:pt x="246340" y="69059"/>
                  </a:lnTo>
                  <a:lnTo>
                    <a:pt x="246364" y="68701"/>
                  </a:lnTo>
                  <a:lnTo>
                    <a:pt x="246383" y="68520"/>
                  </a:lnTo>
                  <a:lnTo>
                    <a:pt x="246418" y="68349"/>
                  </a:lnTo>
                  <a:lnTo>
                    <a:pt x="246471" y="68168"/>
                  </a:lnTo>
                  <a:lnTo>
                    <a:pt x="246534" y="67987"/>
                  </a:lnTo>
                  <a:lnTo>
                    <a:pt x="246609" y="67810"/>
                  </a:lnTo>
                  <a:lnTo>
                    <a:pt x="246692" y="67639"/>
                  </a:lnTo>
                  <a:lnTo>
                    <a:pt x="246772" y="67462"/>
                  </a:lnTo>
                  <a:lnTo>
                    <a:pt x="246894" y="67219"/>
                  </a:lnTo>
                  <a:lnTo>
                    <a:pt x="247028" y="66976"/>
                  </a:lnTo>
                  <a:lnTo>
                    <a:pt x="247167" y="66738"/>
                  </a:lnTo>
                  <a:lnTo>
                    <a:pt x="247313" y="66509"/>
                  </a:lnTo>
                  <a:lnTo>
                    <a:pt x="247471" y="66285"/>
                  </a:lnTo>
                  <a:lnTo>
                    <a:pt x="247603" y="65842"/>
                  </a:lnTo>
                  <a:lnTo>
                    <a:pt x="247678" y="65366"/>
                  </a:lnTo>
                  <a:lnTo>
                    <a:pt x="247821" y="64961"/>
                  </a:lnTo>
                  <a:lnTo>
                    <a:pt x="247714" y="63250"/>
                  </a:lnTo>
                  <a:lnTo>
                    <a:pt x="247199" y="61468"/>
                  </a:lnTo>
                  <a:lnTo>
                    <a:pt x="246950" y="60167"/>
                  </a:lnTo>
                  <a:lnTo>
                    <a:pt x="246823" y="59752"/>
                  </a:lnTo>
                  <a:lnTo>
                    <a:pt x="246641" y="58456"/>
                  </a:lnTo>
                  <a:lnTo>
                    <a:pt x="246451" y="57565"/>
                  </a:lnTo>
                  <a:lnTo>
                    <a:pt x="246458" y="57083"/>
                  </a:lnTo>
                  <a:lnTo>
                    <a:pt x="246336" y="56264"/>
                  </a:lnTo>
                  <a:lnTo>
                    <a:pt x="246284" y="55373"/>
                  </a:lnTo>
                  <a:lnTo>
                    <a:pt x="246293" y="54830"/>
                  </a:lnTo>
                  <a:lnTo>
                    <a:pt x="246589" y="53128"/>
                  </a:lnTo>
                  <a:lnTo>
                    <a:pt x="247349" y="52252"/>
                  </a:lnTo>
                  <a:lnTo>
                    <a:pt x="249068" y="50641"/>
                  </a:lnTo>
                  <a:lnTo>
                    <a:pt x="250025" y="49974"/>
                  </a:lnTo>
                  <a:lnTo>
                    <a:pt x="253014" y="49340"/>
                  </a:lnTo>
                  <a:lnTo>
                    <a:pt x="254229" y="49359"/>
                  </a:lnTo>
                  <a:lnTo>
                    <a:pt x="255171" y="49783"/>
                  </a:lnTo>
                  <a:lnTo>
                    <a:pt x="255501" y="50198"/>
                  </a:lnTo>
                  <a:lnTo>
                    <a:pt x="256300" y="51170"/>
                  </a:lnTo>
                  <a:lnTo>
                    <a:pt x="257100" y="51932"/>
                  </a:lnTo>
                  <a:lnTo>
                    <a:pt x="257903" y="52356"/>
                  </a:lnTo>
                  <a:lnTo>
                    <a:pt x="258378" y="52433"/>
                  </a:lnTo>
                  <a:lnTo>
                    <a:pt x="258778" y="52575"/>
                  </a:lnTo>
                  <a:lnTo>
                    <a:pt x="259594" y="52590"/>
                  </a:lnTo>
                  <a:lnTo>
                    <a:pt x="262428" y="52837"/>
                  </a:lnTo>
                  <a:lnTo>
                    <a:pt x="262907" y="52709"/>
                  </a:lnTo>
                  <a:lnTo>
                    <a:pt x="264680" y="51646"/>
                  </a:lnTo>
                  <a:lnTo>
                    <a:pt x="265437" y="50974"/>
                  </a:lnTo>
                  <a:lnTo>
                    <a:pt x="265991" y="50164"/>
                  </a:lnTo>
                  <a:lnTo>
                    <a:pt x="266410" y="49421"/>
                  </a:lnTo>
                  <a:lnTo>
                    <a:pt x="266553" y="48811"/>
                  </a:lnTo>
                  <a:lnTo>
                    <a:pt x="266973" y="47929"/>
                  </a:lnTo>
                  <a:lnTo>
                    <a:pt x="268421" y="46247"/>
                  </a:lnTo>
                  <a:lnTo>
                    <a:pt x="269795" y="45175"/>
                  </a:lnTo>
                  <a:lnTo>
                    <a:pt x="270614" y="44641"/>
                  </a:lnTo>
                  <a:lnTo>
                    <a:pt x="272792" y="43860"/>
                  </a:lnTo>
                  <a:lnTo>
                    <a:pt x="273199" y="43659"/>
                  </a:lnTo>
                  <a:lnTo>
                    <a:pt x="273678" y="43464"/>
                  </a:lnTo>
                  <a:lnTo>
                    <a:pt x="274497" y="42930"/>
                  </a:lnTo>
                  <a:lnTo>
                    <a:pt x="275804" y="41725"/>
                  </a:lnTo>
                  <a:lnTo>
                    <a:pt x="276624" y="41325"/>
                  </a:lnTo>
                  <a:lnTo>
                    <a:pt x="279893" y="39876"/>
                  </a:lnTo>
                  <a:lnTo>
                    <a:pt x="280298" y="39885"/>
                  </a:lnTo>
                  <a:lnTo>
                    <a:pt x="281667" y="38952"/>
                  </a:lnTo>
                  <a:lnTo>
                    <a:pt x="282356" y="38141"/>
                  </a:lnTo>
                  <a:lnTo>
                    <a:pt x="283531" y="36521"/>
                  </a:lnTo>
                  <a:lnTo>
                    <a:pt x="283745" y="36049"/>
                  </a:lnTo>
                  <a:lnTo>
                    <a:pt x="285887" y="33147"/>
                  </a:lnTo>
                  <a:lnTo>
                    <a:pt x="286101" y="32671"/>
                  </a:lnTo>
                  <a:lnTo>
                    <a:pt x="286441" y="32337"/>
                  </a:lnTo>
                  <a:lnTo>
                    <a:pt x="287210" y="31050"/>
                  </a:lnTo>
                  <a:lnTo>
                    <a:pt x="287486" y="30579"/>
                  </a:lnTo>
                  <a:lnTo>
                    <a:pt x="288040" y="29769"/>
                  </a:lnTo>
                  <a:lnTo>
                    <a:pt x="288602" y="28482"/>
                  </a:lnTo>
                  <a:lnTo>
                    <a:pt x="288749" y="27662"/>
                  </a:lnTo>
                  <a:lnTo>
                    <a:pt x="288833" y="26843"/>
                  </a:lnTo>
                  <a:lnTo>
                    <a:pt x="288586" y="25132"/>
                  </a:lnTo>
                  <a:lnTo>
                    <a:pt x="287878" y="22940"/>
                  </a:lnTo>
                  <a:lnTo>
                    <a:pt x="287684" y="22459"/>
                  </a:lnTo>
                  <a:lnTo>
                    <a:pt x="287051" y="19852"/>
                  </a:lnTo>
                  <a:lnTo>
                    <a:pt x="286927" y="19032"/>
                  </a:lnTo>
                  <a:lnTo>
                    <a:pt x="286873" y="18141"/>
                  </a:lnTo>
                  <a:lnTo>
                    <a:pt x="286976" y="16025"/>
                  </a:lnTo>
                  <a:lnTo>
                    <a:pt x="286983" y="15549"/>
                  </a:lnTo>
                  <a:lnTo>
                    <a:pt x="287355" y="13438"/>
                  </a:lnTo>
                  <a:lnTo>
                    <a:pt x="287708" y="12556"/>
                  </a:lnTo>
                  <a:lnTo>
                    <a:pt x="288000" y="11198"/>
                  </a:lnTo>
                  <a:lnTo>
                    <a:pt x="288065" y="11022"/>
                  </a:lnTo>
                  <a:lnTo>
                    <a:pt x="288243" y="10488"/>
                  </a:lnTo>
                  <a:lnTo>
                    <a:pt x="288298" y="10312"/>
                  </a:lnTo>
                  <a:lnTo>
                    <a:pt x="288345" y="10145"/>
                  </a:lnTo>
                  <a:lnTo>
                    <a:pt x="288428" y="9802"/>
                  </a:lnTo>
                  <a:lnTo>
                    <a:pt x="288477" y="9635"/>
                  </a:lnTo>
                  <a:lnTo>
                    <a:pt x="288531" y="9468"/>
                  </a:lnTo>
                  <a:lnTo>
                    <a:pt x="288591" y="9316"/>
                  </a:lnTo>
                  <a:lnTo>
                    <a:pt x="288722" y="9021"/>
                  </a:lnTo>
                  <a:lnTo>
                    <a:pt x="288793" y="8877"/>
                  </a:lnTo>
                  <a:lnTo>
                    <a:pt x="288871" y="8735"/>
                  </a:lnTo>
                  <a:lnTo>
                    <a:pt x="289406" y="7601"/>
                  </a:lnTo>
                  <a:lnTo>
                    <a:pt x="289497" y="7414"/>
                  </a:lnTo>
                  <a:lnTo>
                    <a:pt x="289608" y="7233"/>
                  </a:lnTo>
                  <a:lnTo>
                    <a:pt x="289735" y="7057"/>
                  </a:lnTo>
                  <a:lnTo>
                    <a:pt x="290004" y="6724"/>
                  </a:lnTo>
                  <a:lnTo>
                    <a:pt x="290138" y="6567"/>
                  </a:lnTo>
                  <a:lnTo>
                    <a:pt x="290713" y="5961"/>
                  </a:lnTo>
                  <a:lnTo>
                    <a:pt x="290846" y="5809"/>
                  </a:lnTo>
                  <a:lnTo>
                    <a:pt x="291109" y="5489"/>
                  </a:lnTo>
                  <a:lnTo>
                    <a:pt x="291243" y="5342"/>
                  </a:lnTo>
                  <a:lnTo>
                    <a:pt x="291385" y="5199"/>
                  </a:lnTo>
                  <a:lnTo>
                    <a:pt x="291563" y="5056"/>
                  </a:lnTo>
                  <a:lnTo>
                    <a:pt x="291750" y="4927"/>
                  </a:lnTo>
                  <a:lnTo>
                    <a:pt x="292133" y="4684"/>
                  </a:lnTo>
                  <a:lnTo>
                    <a:pt x="292311" y="4551"/>
                  </a:lnTo>
                  <a:lnTo>
                    <a:pt x="292601" y="4293"/>
                  </a:lnTo>
                  <a:lnTo>
                    <a:pt x="292877" y="4026"/>
                  </a:lnTo>
                  <a:lnTo>
                    <a:pt x="293020" y="3898"/>
                  </a:lnTo>
                  <a:lnTo>
                    <a:pt x="293298" y="3660"/>
                  </a:lnTo>
                  <a:lnTo>
                    <a:pt x="293725" y="3316"/>
                  </a:lnTo>
                  <a:lnTo>
                    <a:pt x="294228" y="2935"/>
                  </a:lnTo>
                  <a:lnTo>
                    <a:pt x="294402" y="2816"/>
                  </a:lnTo>
                  <a:lnTo>
                    <a:pt x="294687" y="2644"/>
                  </a:lnTo>
                  <a:lnTo>
                    <a:pt x="295237" y="2349"/>
                  </a:lnTo>
                  <a:lnTo>
                    <a:pt x="295431" y="2187"/>
                  </a:lnTo>
                  <a:lnTo>
                    <a:pt x="295685" y="1954"/>
                  </a:lnTo>
                  <a:lnTo>
                    <a:pt x="296184" y="1701"/>
                  </a:lnTo>
                  <a:lnTo>
                    <a:pt x="296571" y="1815"/>
                  </a:lnTo>
                  <a:lnTo>
                    <a:pt x="296872" y="1839"/>
                  </a:lnTo>
                  <a:lnTo>
                    <a:pt x="297023" y="1844"/>
                  </a:lnTo>
                  <a:lnTo>
                    <a:pt x="297165" y="1863"/>
                  </a:lnTo>
                  <a:lnTo>
                    <a:pt x="297304" y="1901"/>
                  </a:lnTo>
                  <a:lnTo>
                    <a:pt x="297442" y="1963"/>
                  </a:lnTo>
                  <a:lnTo>
                    <a:pt x="297580" y="2044"/>
                  </a:lnTo>
                  <a:lnTo>
                    <a:pt x="298008" y="2525"/>
                  </a:lnTo>
                  <a:lnTo>
                    <a:pt x="298096" y="2802"/>
                  </a:lnTo>
                  <a:lnTo>
                    <a:pt x="298119" y="2954"/>
                  </a:lnTo>
                  <a:lnTo>
                    <a:pt x="298127" y="3426"/>
                  </a:lnTo>
                  <a:lnTo>
                    <a:pt x="298154" y="3579"/>
                  </a:lnTo>
                  <a:lnTo>
                    <a:pt x="298221" y="3736"/>
                  </a:lnTo>
                  <a:lnTo>
                    <a:pt x="298313" y="3883"/>
                  </a:lnTo>
                  <a:lnTo>
                    <a:pt x="298417" y="4031"/>
                  </a:lnTo>
                  <a:lnTo>
                    <a:pt x="298524" y="4174"/>
                  </a:lnTo>
                  <a:lnTo>
                    <a:pt x="298622" y="4322"/>
                  </a:lnTo>
                  <a:lnTo>
                    <a:pt x="298717" y="4493"/>
                  </a:lnTo>
                  <a:lnTo>
                    <a:pt x="298903" y="4851"/>
                  </a:lnTo>
                  <a:lnTo>
                    <a:pt x="299005" y="5017"/>
                  </a:lnTo>
                  <a:lnTo>
                    <a:pt x="299121" y="5180"/>
                  </a:lnTo>
                  <a:lnTo>
                    <a:pt x="299243" y="5323"/>
                  </a:lnTo>
                  <a:lnTo>
                    <a:pt x="299374" y="5456"/>
                  </a:lnTo>
                  <a:lnTo>
                    <a:pt x="299513" y="5585"/>
                  </a:lnTo>
                  <a:lnTo>
                    <a:pt x="299655" y="5704"/>
                  </a:lnTo>
                  <a:lnTo>
                    <a:pt x="299806" y="5818"/>
                  </a:lnTo>
                  <a:lnTo>
                    <a:pt x="299991" y="5942"/>
                  </a:lnTo>
                  <a:lnTo>
                    <a:pt x="300181" y="6052"/>
                  </a:lnTo>
                  <a:lnTo>
                    <a:pt x="300383" y="6156"/>
                  </a:lnTo>
                  <a:lnTo>
                    <a:pt x="300586" y="6252"/>
                  </a:lnTo>
                  <a:lnTo>
                    <a:pt x="300973" y="6443"/>
                  </a:lnTo>
                  <a:lnTo>
                    <a:pt x="301160" y="6528"/>
                  </a:lnTo>
                  <a:lnTo>
                    <a:pt x="301539" y="6695"/>
                  </a:lnTo>
                  <a:lnTo>
                    <a:pt x="301733" y="6771"/>
                  </a:lnTo>
                  <a:lnTo>
                    <a:pt x="301911" y="6852"/>
                  </a:lnTo>
                  <a:lnTo>
                    <a:pt x="302272" y="7005"/>
                  </a:lnTo>
                  <a:lnTo>
                    <a:pt x="302454" y="7071"/>
                  </a:lnTo>
                  <a:lnTo>
                    <a:pt x="302639" y="7119"/>
                  </a:lnTo>
                  <a:lnTo>
                    <a:pt x="302786" y="7148"/>
                  </a:lnTo>
                  <a:lnTo>
                    <a:pt x="302933" y="7167"/>
                  </a:lnTo>
                  <a:lnTo>
                    <a:pt x="303080" y="7176"/>
                  </a:lnTo>
                  <a:lnTo>
                    <a:pt x="303229" y="7176"/>
                  </a:lnTo>
                  <a:lnTo>
                    <a:pt x="303851" y="7067"/>
                  </a:lnTo>
                  <a:lnTo>
                    <a:pt x="303997" y="6981"/>
                  </a:lnTo>
                  <a:lnTo>
                    <a:pt x="304133" y="6871"/>
                  </a:lnTo>
                  <a:lnTo>
                    <a:pt x="304389" y="6609"/>
                  </a:lnTo>
                  <a:lnTo>
                    <a:pt x="304520" y="6485"/>
                  </a:lnTo>
                  <a:lnTo>
                    <a:pt x="304837" y="6228"/>
                  </a:lnTo>
                  <a:lnTo>
                    <a:pt x="304999" y="6104"/>
                  </a:lnTo>
                  <a:lnTo>
                    <a:pt x="305166" y="5985"/>
                  </a:lnTo>
                  <a:lnTo>
                    <a:pt x="305336" y="5875"/>
                  </a:lnTo>
                  <a:lnTo>
                    <a:pt x="305514" y="5771"/>
                  </a:lnTo>
                  <a:lnTo>
                    <a:pt x="305696" y="5680"/>
                  </a:lnTo>
                  <a:lnTo>
                    <a:pt x="305881" y="5594"/>
                  </a:lnTo>
                  <a:lnTo>
                    <a:pt x="306068" y="5518"/>
                  </a:lnTo>
                  <a:lnTo>
                    <a:pt x="306262" y="5446"/>
                  </a:lnTo>
                  <a:lnTo>
                    <a:pt x="306623" y="5323"/>
                  </a:lnTo>
                  <a:lnTo>
                    <a:pt x="306808" y="5270"/>
                  </a:lnTo>
                  <a:lnTo>
                    <a:pt x="306994" y="5232"/>
                  </a:lnTo>
                  <a:lnTo>
                    <a:pt x="307181" y="5204"/>
                  </a:lnTo>
                  <a:lnTo>
                    <a:pt x="307402" y="5189"/>
                  </a:lnTo>
                  <a:lnTo>
                    <a:pt x="307624" y="5189"/>
                  </a:lnTo>
                  <a:lnTo>
                    <a:pt x="307850" y="5204"/>
                  </a:lnTo>
                  <a:lnTo>
                    <a:pt x="308068" y="5242"/>
                  </a:lnTo>
                  <a:lnTo>
                    <a:pt x="308277" y="5294"/>
                  </a:lnTo>
                  <a:lnTo>
                    <a:pt x="308531" y="5409"/>
                  </a:lnTo>
                  <a:lnTo>
                    <a:pt x="308772" y="5561"/>
                  </a:lnTo>
                  <a:lnTo>
                    <a:pt x="309235" y="5923"/>
                  </a:lnTo>
                  <a:lnTo>
                    <a:pt x="309477" y="6090"/>
                  </a:lnTo>
                  <a:lnTo>
                    <a:pt x="309662" y="6199"/>
                  </a:lnTo>
                  <a:lnTo>
                    <a:pt x="310232" y="6514"/>
                  </a:lnTo>
                  <a:lnTo>
                    <a:pt x="310617" y="6743"/>
                  </a:lnTo>
                  <a:lnTo>
                    <a:pt x="311203" y="7109"/>
                  </a:lnTo>
                  <a:lnTo>
                    <a:pt x="311543" y="7315"/>
                  </a:lnTo>
                  <a:lnTo>
                    <a:pt x="312299" y="7748"/>
                  </a:lnTo>
                  <a:lnTo>
                    <a:pt x="312644" y="7958"/>
                  </a:lnTo>
                  <a:lnTo>
                    <a:pt x="312818" y="8053"/>
                  </a:lnTo>
                  <a:lnTo>
                    <a:pt x="313131" y="8201"/>
                  </a:lnTo>
                  <a:lnTo>
                    <a:pt x="313407" y="8306"/>
                  </a:lnTo>
                  <a:lnTo>
                    <a:pt x="313546" y="8344"/>
                  </a:lnTo>
                  <a:lnTo>
                    <a:pt x="313688" y="8373"/>
                  </a:lnTo>
                  <a:lnTo>
                    <a:pt x="313851" y="8420"/>
                  </a:lnTo>
                  <a:lnTo>
                    <a:pt x="314017" y="8454"/>
                  </a:lnTo>
                  <a:lnTo>
                    <a:pt x="314187" y="8477"/>
                  </a:lnTo>
                  <a:lnTo>
                    <a:pt x="314358" y="8482"/>
                  </a:lnTo>
                  <a:lnTo>
                    <a:pt x="314528" y="8482"/>
                  </a:lnTo>
                  <a:lnTo>
                    <a:pt x="314753" y="8444"/>
                  </a:lnTo>
                  <a:lnTo>
                    <a:pt x="314975" y="8382"/>
                  </a:lnTo>
                  <a:lnTo>
                    <a:pt x="315200" y="8292"/>
                  </a:lnTo>
                  <a:lnTo>
                    <a:pt x="315632" y="8091"/>
                  </a:lnTo>
                  <a:lnTo>
                    <a:pt x="315854" y="7982"/>
                  </a:lnTo>
                  <a:lnTo>
                    <a:pt x="316071" y="7853"/>
                  </a:lnTo>
                  <a:lnTo>
                    <a:pt x="316705" y="7448"/>
                  </a:lnTo>
                  <a:lnTo>
                    <a:pt x="316895" y="7315"/>
                  </a:lnTo>
                  <a:lnTo>
                    <a:pt x="317271" y="7033"/>
                  </a:lnTo>
                  <a:lnTo>
                    <a:pt x="317465" y="6905"/>
                  </a:lnTo>
                  <a:lnTo>
                    <a:pt x="317667" y="6800"/>
                  </a:lnTo>
                  <a:lnTo>
                    <a:pt x="317821" y="6733"/>
                  </a:lnTo>
                  <a:lnTo>
                    <a:pt x="317984" y="6676"/>
                  </a:lnTo>
                  <a:lnTo>
                    <a:pt x="318146" y="6628"/>
                  </a:lnTo>
                  <a:lnTo>
                    <a:pt x="318313" y="6590"/>
                  </a:lnTo>
                  <a:lnTo>
                    <a:pt x="318621" y="6528"/>
                  </a:lnTo>
                  <a:lnTo>
                    <a:pt x="318767" y="6509"/>
                  </a:lnTo>
                  <a:lnTo>
                    <a:pt x="318918" y="6495"/>
                  </a:lnTo>
                  <a:lnTo>
                    <a:pt x="319064" y="6490"/>
                  </a:lnTo>
                  <a:lnTo>
                    <a:pt x="319211" y="6495"/>
                  </a:lnTo>
                  <a:lnTo>
                    <a:pt x="319373" y="6514"/>
                  </a:lnTo>
                  <a:lnTo>
                    <a:pt x="319852" y="6633"/>
                  </a:lnTo>
                  <a:lnTo>
                    <a:pt x="320014" y="6652"/>
                  </a:lnTo>
                  <a:lnTo>
                    <a:pt x="320818" y="6376"/>
                  </a:lnTo>
                  <a:lnTo>
                    <a:pt x="321012" y="6152"/>
                  </a:lnTo>
                  <a:lnTo>
                    <a:pt x="321123" y="6014"/>
                  </a:lnTo>
                  <a:lnTo>
                    <a:pt x="321230" y="5866"/>
                  </a:lnTo>
                  <a:lnTo>
                    <a:pt x="321325" y="5709"/>
                  </a:lnTo>
                  <a:lnTo>
                    <a:pt x="321415" y="5551"/>
                  </a:lnTo>
                  <a:lnTo>
                    <a:pt x="321499" y="5389"/>
                  </a:lnTo>
                  <a:lnTo>
                    <a:pt x="321591" y="5175"/>
                  </a:lnTo>
                  <a:lnTo>
                    <a:pt x="321669" y="4956"/>
                  </a:lnTo>
                  <a:lnTo>
                    <a:pt x="321740" y="4732"/>
                  </a:lnTo>
                  <a:lnTo>
                    <a:pt x="321807" y="4508"/>
                  </a:lnTo>
                  <a:lnTo>
                    <a:pt x="322096" y="3664"/>
                  </a:lnTo>
                  <a:lnTo>
                    <a:pt x="322176" y="3459"/>
                  </a:lnTo>
                  <a:lnTo>
                    <a:pt x="322267" y="3264"/>
                  </a:lnTo>
                  <a:lnTo>
                    <a:pt x="322390" y="3035"/>
                  </a:lnTo>
                  <a:lnTo>
                    <a:pt x="322528" y="2811"/>
                  </a:lnTo>
                  <a:lnTo>
                    <a:pt x="322675" y="2597"/>
                  </a:lnTo>
                  <a:lnTo>
                    <a:pt x="323094" y="2006"/>
                  </a:lnTo>
                  <a:lnTo>
                    <a:pt x="323455" y="1525"/>
                  </a:lnTo>
                  <a:lnTo>
                    <a:pt x="323577" y="1367"/>
                  </a:lnTo>
                  <a:lnTo>
                    <a:pt x="324065" y="748"/>
                  </a:lnTo>
                  <a:lnTo>
                    <a:pt x="324203" y="633"/>
                  </a:lnTo>
                  <a:lnTo>
                    <a:pt x="324354" y="533"/>
                  </a:lnTo>
                  <a:lnTo>
                    <a:pt x="324512" y="438"/>
                  </a:lnTo>
                  <a:lnTo>
                    <a:pt x="324840" y="281"/>
                  </a:lnTo>
                  <a:lnTo>
                    <a:pt x="325074" y="195"/>
                  </a:lnTo>
                  <a:lnTo>
                    <a:pt x="325311" y="123"/>
                  </a:lnTo>
                  <a:lnTo>
                    <a:pt x="325557" y="71"/>
                  </a:lnTo>
                  <a:lnTo>
                    <a:pt x="325806" y="33"/>
                  </a:lnTo>
                  <a:lnTo>
                    <a:pt x="326055" y="5"/>
                  </a:lnTo>
                  <a:lnTo>
                    <a:pt x="326281" y="0"/>
                  </a:lnTo>
                  <a:lnTo>
                    <a:pt x="326507" y="9"/>
                  </a:lnTo>
                  <a:lnTo>
                    <a:pt x="326962" y="48"/>
                  </a:lnTo>
                  <a:lnTo>
                    <a:pt x="327187" y="62"/>
                  </a:lnTo>
                  <a:lnTo>
                    <a:pt x="328098" y="71"/>
                  </a:lnTo>
                  <a:lnTo>
                    <a:pt x="328324" y="81"/>
                  </a:lnTo>
                  <a:lnTo>
                    <a:pt x="328866" y="119"/>
                  </a:lnTo>
                  <a:lnTo>
                    <a:pt x="329135" y="148"/>
                  </a:lnTo>
                  <a:lnTo>
                    <a:pt x="329674" y="214"/>
                  </a:lnTo>
                  <a:lnTo>
                    <a:pt x="330355" y="314"/>
                  </a:lnTo>
                  <a:lnTo>
                    <a:pt x="330691" y="376"/>
                  </a:lnTo>
                  <a:lnTo>
                    <a:pt x="331023" y="448"/>
                  </a:lnTo>
                  <a:lnTo>
                    <a:pt x="331355" y="538"/>
                  </a:lnTo>
                  <a:lnTo>
                    <a:pt x="331605" y="615"/>
                  </a:lnTo>
                  <a:lnTo>
                    <a:pt x="331854" y="705"/>
                  </a:lnTo>
                  <a:lnTo>
                    <a:pt x="332101" y="800"/>
                  </a:lnTo>
                  <a:lnTo>
                    <a:pt x="332591" y="1001"/>
                  </a:lnTo>
                  <a:lnTo>
                    <a:pt x="332885" y="1124"/>
                  </a:lnTo>
                  <a:lnTo>
                    <a:pt x="333755" y="1525"/>
                  </a:lnTo>
                  <a:lnTo>
                    <a:pt x="334048" y="1653"/>
                  </a:lnTo>
                  <a:lnTo>
                    <a:pt x="334860" y="1963"/>
                  </a:lnTo>
                  <a:lnTo>
                    <a:pt x="335078" y="2068"/>
                  </a:lnTo>
                  <a:lnTo>
                    <a:pt x="335292" y="2177"/>
                  </a:lnTo>
                  <a:lnTo>
                    <a:pt x="335702" y="2430"/>
                  </a:lnTo>
                  <a:lnTo>
                    <a:pt x="335900" y="2563"/>
                  </a:lnTo>
                  <a:lnTo>
                    <a:pt x="336040" y="2678"/>
                  </a:lnTo>
                  <a:lnTo>
                    <a:pt x="336305" y="2926"/>
                  </a:lnTo>
                  <a:lnTo>
                    <a:pt x="336439" y="3040"/>
                  </a:lnTo>
                  <a:lnTo>
                    <a:pt x="336590" y="3130"/>
                  </a:lnTo>
                  <a:lnTo>
                    <a:pt x="336748" y="3178"/>
                  </a:lnTo>
                  <a:lnTo>
                    <a:pt x="336922" y="3197"/>
                  </a:lnTo>
                  <a:lnTo>
                    <a:pt x="337100" y="3211"/>
                  </a:lnTo>
                  <a:lnTo>
                    <a:pt x="337274" y="3235"/>
                  </a:lnTo>
                  <a:lnTo>
                    <a:pt x="337741" y="3564"/>
                  </a:lnTo>
                  <a:lnTo>
                    <a:pt x="337931" y="3779"/>
                  </a:lnTo>
                  <a:lnTo>
                    <a:pt x="338327" y="4188"/>
                  </a:lnTo>
                  <a:lnTo>
                    <a:pt x="338592" y="4417"/>
                  </a:lnTo>
                  <a:lnTo>
                    <a:pt x="338730" y="4522"/>
                  </a:lnTo>
                  <a:lnTo>
                    <a:pt x="338870" y="4622"/>
                  </a:lnTo>
                  <a:lnTo>
                    <a:pt x="339015" y="4717"/>
                  </a:lnTo>
                  <a:lnTo>
                    <a:pt x="339182" y="4818"/>
                  </a:lnTo>
                  <a:lnTo>
                    <a:pt x="339356" y="4913"/>
                  </a:lnTo>
                  <a:lnTo>
                    <a:pt x="339534" y="5003"/>
                  </a:lnTo>
                  <a:lnTo>
                    <a:pt x="339888" y="5175"/>
                  </a:lnTo>
                  <a:lnTo>
                    <a:pt x="340204" y="5342"/>
                  </a:lnTo>
                  <a:lnTo>
                    <a:pt x="340520" y="5494"/>
                  </a:lnTo>
                  <a:lnTo>
                    <a:pt x="340956" y="5661"/>
                  </a:lnTo>
                  <a:lnTo>
                    <a:pt x="341090" y="5704"/>
                  </a:lnTo>
                  <a:lnTo>
                    <a:pt x="341507" y="5604"/>
                  </a:lnTo>
                  <a:lnTo>
                    <a:pt x="341752" y="5389"/>
                  </a:lnTo>
                  <a:lnTo>
                    <a:pt x="341886" y="5351"/>
                  </a:lnTo>
                  <a:lnTo>
                    <a:pt x="342032" y="5342"/>
                  </a:lnTo>
                  <a:lnTo>
                    <a:pt x="342337" y="5342"/>
                  </a:lnTo>
                  <a:lnTo>
                    <a:pt x="342484" y="5328"/>
                  </a:lnTo>
                  <a:lnTo>
                    <a:pt x="342622" y="5303"/>
                  </a:lnTo>
                  <a:lnTo>
                    <a:pt x="343335" y="4913"/>
                  </a:lnTo>
                  <a:lnTo>
                    <a:pt x="343560" y="4536"/>
                  </a:lnTo>
                  <a:lnTo>
                    <a:pt x="343636" y="4403"/>
                  </a:lnTo>
                  <a:lnTo>
                    <a:pt x="343936" y="3879"/>
                  </a:lnTo>
                  <a:lnTo>
                    <a:pt x="344063" y="3717"/>
                  </a:lnTo>
                  <a:lnTo>
                    <a:pt x="344201" y="3559"/>
                  </a:lnTo>
                  <a:lnTo>
                    <a:pt x="344353" y="3416"/>
                  </a:lnTo>
                  <a:lnTo>
                    <a:pt x="344511" y="3288"/>
                  </a:lnTo>
                  <a:lnTo>
                    <a:pt x="344923" y="3107"/>
                  </a:lnTo>
                  <a:lnTo>
                    <a:pt x="345306" y="3016"/>
                  </a:lnTo>
                  <a:lnTo>
                    <a:pt x="345477" y="2954"/>
                  </a:lnTo>
                  <a:lnTo>
                    <a:pt x="345980" y="2754"/>
                  </a:lnTo>
                  <a:lnTo>
                    <a:pt x="346154" y="2697"/>
                  </a:lnTo>
                  <a:lnTo>
                    <a:pt x="346319" y="2654"/>
                  </a:lnTo>
                  <a:lnTo>
                    <a:pt x="347143" y="2497"/>
                  </a:lnTo>
                  <a:lnTo>
                    <a:pt x="347437" y="2430"/>
                  </a:lnTo>
                  <a:lnTo>
                    <a:pt x="347586" y="2406"/>
                  </a:lnTo>
                  <a:lnTo>
                    <a:pt x="347733" y="2392"/>
                  </a:lnTo>
                  <a:lnTo>
                    <a:pt x="347907" y="2387"/>
                  </a:lnTo>
                  <a:lnTo>
                    <a:pt x="348089" y="2387"/>
                  </a:lnTo>
                  <a:lnTo>
                    <a:pt x="348267" y="2401"/>
                  </a:lnTo>
                  <a:lnTo>
                    <a:pt x="348441" y="2430"/>
                  </a:lnTo>
                  <a:lnTo>
                    <a:pt x="349095" y="2730"/>
                  </a:lnTo>
                  <a:lnTo>
                    <a:pt x="349229" y="2878"/>
                  </a:lnTo>
                  <a:lnTo>
                    <a:pt x="349570" y="3145"/>
                  </a:lnTo>
                  <a:lnTo>
                    <a:pt x="349701" y="3116"/>
                  </a:lnTo>
                  <a:lnTo>
                    <a:pt x="349953" y="3093"/>
                  </a:lnTo>
                  <a:lnTo>
                    <a:pt x="350113" y="3121"/>
                  </a:lnTo>
                  <a:lnTo>
                    <a:pt x="350267" y="3169"/>
                  </a:lnTo>
                  <a:lnTo>
                    <a:pt x="350421" y="3226"/>
                  </a:lnTo>
                  <a:lnTo>
                    <a:pt x="350572" y="3292"/>
                  </a:lnTo>
                  <a:lnTo>
                    <a:pt x="350718" y="3364"/>
                  </a:lnTo>
                  <a:lnTo>
                    <a:pt x="350853" y="3440"/>
                  </a:lnTo>
                  <a:lnTo>
                    <a:pt x="351236" y="3703"/>
                  </a:lnTo>
                  <a:lnTo>
                    <a:pt x="351371" y="3779"/>
                  </a:lnTo>
                  <a:lnTo>
                    <a:pt x="351569" y="3865"/>
                  </a:lnTo>
                  <a:lnTo>
                    <a:pt x="351779" y="3936"/>
                  </a:lnTo>
                  <a:lnTo>
                    <a:pt x="351993" y="3998"/>
                  </a:lnTo>
                  <a:lnTo>
                    <a:pt x="352195" y="4069"/>
                  </a:lnTo>
                  <a:lnTo>
                    <a:pt x="352389" y="4165"/>
                  </a:lnTo>
                  <a:lnTo>
                    <a:pt x="352531" y="4255"/>
                  </a:lnTo>
                  <a:lnTo>
                    <a:pt x="352665" y="4355"/>
                  </a:lnTo>
                  <a:lnTo>
                    <a:pt x="353137" y="4803"/>
                  </a:lnTo>
                  <a:lnTo>
                    <a:pt x="353627" y="5346"/>
                  </a:lnTo>
                  <a:lnTo>
                    <a:pt x="353758" y="5432"/>
                  </a:lnTo>
                  <a:lnTo>
                    <a:pt x="354028" y="5585"/>
                  </a:lnTo>
                  <a:lnTo>
                    <a:pt x="354162" y="5671"/>
                  </a:lnTo>
                  <a:lnTo>
                    <a:pt x="354297" y="5771"/>
                  </a:lnTo>
                  <a:lnTo>
                    <a:pt x="354435" y="5880"/>
                  </a:lnTo>
                  <a:lnTo>
                    <a:pt x="354569" y="5994"/>
                  </a:lnTo>
                  <a:lnTo>
                    <a:pt x="354705" y="6099"/>
                  </a:lnTo>
                  <a:lnTo>
                    <a:pt x="354847" y="6195"/>
                  </a:lnTo>
                  <a:lnTo>
                    <a:pt x="355030" y="6299"/>
                  </a:lnTo>
                  <a:lnTo>
                    <a:pt x="355607" y="6557"/>
                  </a:lnTo>
                  <a:lnTo>
                    <a:pt x="355793" y="6657"/>
                  </a:lnTo>
                  <a:lnTo>
                    <a:pt x="355939" y="6748"/>
                  </a:lnTo>
                  <a:lnTo>
                    <a:pt x="356224" y="6953"/>
                  </a:lnTo>
                  <a:lnTo>
                    <a:pt x="356371" y="7052"/>
                  </a:lnTo>
                  <a:lnTo>
                    <a:pt x="356671" y="7243"/>
                  </a:lnTo>
                  <a:lnTo>
                    <a:pt x="356985" y="7424"/>
                  </a:lnTo>
                  <a:lnTo>
                    <a:pt x="357147" y="7505"/>
                  </a:lnTo>
                  <a:lnTo>
                    <a:pt x="357313" y="7567"/>
                  </a:lnTo>
                  <a:lnTo>
                    <a:pt x="357511" y="7615"/>
                  </a:lnTo>
                  <a:lnTo>
                    <a:pt x="357713" y="7639"/>
                  </a:lnTo>
                  <a:lnTo>
                    <a:pt x="357922" y="7653"/>
                  </a:lnTo>
                  <a:lnTo>
                    <a:pt x="358132" y="7658"/>
                  </a:lnTo>
                  <a:lnTo>
                    <a:pt x="358339" y="7658"/>
                  </a:lnTo>
                  <a:lnTo>
                    <a:pt x="358646" y="7639"/>
                  </a:lnTo>
                  <a:lnTo>
                    <a:pt x="358956" y="7601"/>
                  </a:lnTo>
                  <a:lnTo>
                    <a:pt x="359265" y="7548"/>
                  </a:lnTo>
                  <a:lnTo>
                    <a:pt x="359882" y="7424"/>
                  </a:lnTo>
                  <a:lnTo>
                    <a:pt x="360183" y="7333"/>
                  </a:lnTo>
                  <a:lnTo>
                    <a:pt x="360499" y="7210"/>
                  </a:lnTo>
                  <a:lnTo>
                    <a:pt x="360808" y="7095"/>
                  </a:lnTo>
                  <a:lnTo>
                    <a:pt x="361086" y="7038"/>
                  </a:lnTo>
                  <a:lnTo>
                    <a:pt x="361240" y="6990"/>
                  </a:lnTo>
                  <a:lnTo>
                    <a:pt x="361552" y="6914"/>
                  </a:lnTo>
                  <a:lnTo>
                    <a:pt x="361711" y="6886"/>
                  </a:lnTo>
                  <a:lnTo>
                    <a:pt x="361870" y="6862"/>
                  </a:lnTo>
                  <a:lnTo>
                    <a:pt x="362095" y="6838"/>
                  </a:lnTo>
                  <a:lnTo>
                    <a:pt x="362325" y="6829"/>
                  </a:lnTo>
                  <a:lnTo>
                    <a:pt x="362554" y="6829"/>
                  </a:lnTo>
                  <a:lnTo>
                    <a:pt x="362784" y="6843"/>
                  </a:lnTo>
                  <a:lnTo>
                    <a:pt x="363002" y="6881"/>
                  </a:lnTo>
                  <a:lnTo>
                    <a:pt x="363191" y="6938"/>
                  </a:lnTo>
                  <a:lnTo>
                    <a:pt x="363374" y="7010"/>
                  </a:lnTo>
                  <a:lnTo>
                    <a:pt x="363556" y="7091"/>
                  </a:lnTo>
                  <a:lnTo>
                    <a:pt x="363734" y="7181"/>
                  </a:lnTo>
                  <a:lnTo>
                    <a:pt x="364097" y="7353"/>
                  </a:lnTo>
                  <a:lnTo>
                    <a:pt x="364467" y="7538"/>
                  </a:lnTo>
                  <a:lnTo>
                    <a:pt x="364834" y="7734"/>
                  </a:lnTo>
                  <a:lnTo>
                    <a:pt x="365251" y="7867"/>
                  </a:lnTo>
                  <a:lnTo>
                    <a:pt x="366524" y="8706"/>
                  </a:lnTo>
                  <a:lnTo>
                    <a:pt x="366992" y="8920"/>
                  </a:lnTo>
                  <a:lnTo>
                    <a:pt x="367791" y="9683"/>
                  </a:lnTo>
                  <a:lnTo>
                    <a:pt x="370072" y="11084"/>
                  </a:lnTo>
                  <a:lnTo>
                    <a:pt x="370341" y="11227"/>
                  </a:lnTo>
                  <a:lnTo>
                    <a:pt x="372020" y="12003"/>
                  </a:lnTo>
                  <a:lnTo>
                    <a:pt x="372824" y="12566"/>
                  </a:lnTo>
                  <a:lnTo>
                    <a:pt x="374031" y="13128"/>
                  </a:lnTo>
                  <a:lnTo>
                    <a:pt x="376104" y="14529"/>
                  </a:lnTo>
                  <a:lnTo>
                    <a:pt x="376453" y="14858"/>
                  </a:lnTo>
                  <a:lnTo>
                    <a:pt x="376513" y="15030"/>
                  </a:lnTo>
                  <a:lnTo>
                    <a:pt x="376651" y="15373"/>
                  </a:lnTo>
                  <a:lnTo>
                    <a:pt x="376810" y="15702"/>
                  </a:lnTo>
                  <a:lnTo>
                    <a:pt x="376905" y="15863"/>
                  </a:lnTo>
                  <a:lnTo>
                    <a:pt x="377217" y="16326"/>
                  </a:lnTo>
                  <a:lnTo>
                    <a:pt x="377313" y="16483"/>
                  </a:lnTo>
                  <a:lnTo>
                    <a:pt x="377404" y="16659"/>
                  </a:lnTo>
                  <a:lnTo>
                    <a:pt x="377565" y="17021"/>
                  </a:lnTo>
                  <a:lnTo>
                    <a:pt x="377874" y="17617"/>
                  </a:lnTo>
                  <a:lnTo>
                    <a:pt x="378155" y="18084"/>
                  </a:lnTo>
                  <a:lnTo>
                    <a:pt x="378337" y="18427"/>
                  </a:lnTo>
                  <a:lnTo>
                    <a:pt x="378611" y="18732"/>
                  </a:lnTo>
                  <a:lnTo>
                    <a:pt x="378939" y="19285"/>
                  </a:lnTo>
                  <a:lnTo>
                    <a:pt x="379675" y="19909"/>
                  </a:lnTo>
                  <a:lnTo>
                    <a:pt x="381497" y="20214"/>
                  </a:lnTo>
                  <a:lnTo>
                    <a:pt x="381837" y="20081"/>
                  </a:lnTo>
                  <a:lnTo>
                    <a:pt x="382958" y="19733"/>
                  </a:lnTo>
                  <a:lnTo>
                    <a:pt x="383797" y="18551"/>
                  </a:lnTo>
                  <a:lnTo>
                    <a:pt x="383855" y="18398"/>
                  </a:lnTo>
                  <a:lnTo>
                    <a:pt x="383959" y="18246"/>
                  </a:lnTo>
                  <a:lnTo>
                    <a:pt x="384093" y="18103"/>
                  </a:lnTo>
                  <a:lnTo>
                    <a:pt x="384244" y="17975"/>
                  </a:lnTo>
                  <a:lnTo>
                    <a:pt x="384394" y="17860"/>
                  </a:lnTo>
                  <a:lnTo>
                    <a:pt x="384601" y="17746"/>
                  </a:lnTo>
                  <a:lnTo>
                    <a:pt x="384830" y="17665"/>
                  </a:lnTo>
                  <a:lnTo>
                    <a:pt x="385075" y="17608"/>
                  </a:lnTo>
                  <a:lnTo>
                    <a:pt x="385824" y="17465"/>
                  </a:lnTo>
                  <a:lnTo>
                    <a:pt x="386080" y="17431"/>
                  </a:lnTo>
                  <a:lnTo>
                    <a:pt x="386338" y="17403"/>
                  </a:lnTo>
                  <a:lnTo>
                    <a:pt x="386599" y="17379"/>
                  </a:lnTo>
                  <a:lnTo>
                    <a:pt x="387204" y="17312"/>
                  </a:lnTo>
                  <a:lnTo>
                    <a:pt x="387953" y="17331"/>
                  </a:lnTo>
                  <a:lnTo>
                    <a:pt x="388222" y="17517"/>
                  </a:lnTo>
                  <a:lnTo>
                    <a:pt x="388472" y="17784"/>
                  </a:lnTo>
                  <a:lnTo>
                    <a:pt x="388602" y="17894"/>
                  </a:lnTo>
                  <a:lnTo>
                    <a:pt x="388753" y="17984"/>
                  </a:lnTo>
                  <a:lnTo>
                    <a:pt x="389220" y="18222"/>
                  </a:lnTo>
                  <a:lnTo>
                    <a:pt x="389366" y="18313"/>
                  </a:lnTo>
                  <a:lnTo>
                    <a:pt x="389620" y="18527"/>
                  </a:lnTo>
                  <a:lnTo>
                    <a:pt x="389980" y="18875"/>
                  </a:lnTo>
                  <a:lnTo>
                    <a:pt x="390404" y="19247"/>
                  </a:lnTo>
                  <a:lnTo>
                    <a:pt x="390538" y="19375"/>
                  </a:lnTo>
                  <a:lnTo>
                    <a:pt x="390665" y="19514"/>
                  </a:lnTo>
                  <a:lnTo>
                    <a:pt x="390768" y="19642"/>
                  </a:lnTo>
                  <a:lnTo>
                    <a:pt x="390950" y="19909"/>
                  </a:lnTo>
                  <a:lnTo>
                    <a:pt x="391219" y="20310"/>
                  </a:lnTo>
                  <a:lnTo>
                    <a:pt x="391302" y="20438"/>
                  </a:lnTo>
                  <a:lnTo>
                    <a:pt x="391476" y="20691"/>
                  </a:lnTo>
                  <a:lnTo>
                    <a:pt x="391678" y="21001"/>
                  </a:lnTo>
                  <a:lnTo>
                    <a:pt x="391801" y="21182"/>
                  </a:lnTo>
                  <a:lnTo>
                    <a:pt x="391916" y="21363"/>
                  </a:lnTo>
                  <a:lnTo>
                    <a:pt x="392015" y="21553"/>
                  </a:lnTo>
                  <a:lnTo>
                    <a:pt x="392094" y="21749"/>
                  </a:lnTo>
                  <a:lnTo>
                    <a:pt x="392133" y="21930"/>
                  </a:lnTo>
                  <a:lnTo>
                    <a:pt x="392153" y="22111"/>
                  </a:lnTo>
                  <a:lnTo>
                    <a:pt x="392169" y="22487"/>
                  </a:lnTo>
                  <a:lnTo>
                    <a:pt x="392185" y="22673"/>
                  </a:lnTo>
                  <a:lnTo>
                    <a:pt x="392256" y="23188"/>
                  </a:lnTo>
                  <a:lnTo>
                    <a:pt x="392284" y="23355"/>
                  </a:lnTo>
                  <a:lnTo>
                    <a:pt x="392320" y="23521"/>
                  </a:lnTo>
                  <a:lnTo>
                    <a:pt x="392359" y="23683"/>
                  </a:lnTo>
                  <a:lnTo>
                    <a:pt x="392450" y="23998"/>
                  </a:lnTo>
                  <a:lnTo>
                    <a:pt x="392505" y="24150"/>
                  </a:lnTo>
                  <a:lnTo>
                    <a:pt x="393337" y="25170"/>
                  </a:lnTo>
                  <a:lnTo>
                    <a:pt x="393345" y="25323"/>
                  </a:lnTo>
                  <a:lnTo>
                    <a:pt x="393345" y="25647"/>
                  </a:lnTo>
                  <a:lnTo>
                    <a:pt x="393531" y="26009"/>
                  </a:lnTo>
                  <a:lnTo>
                    <a:pt x="393725" y="26209"/>
                  </a:lnTo>
                  <a:lnTo>
                    <a:pt x="393911" y="26438"/>
                  </a:lnTo>
                  <a:lnTo>
                    <a:pt x="394192" y="26814"/>
                  </a:lnTo>
                  <a:lnTo>
                    <a:pt x="394279" y="26948"/>
                  </a:lnTo>
                  <a:lnTo>
                    <a:pt x="394366" y="27100"/>
                  </a:lnTo>
                  <a:lnTo>
                    <a:pt x="394445" y="27253"/>
                  </a:lnTo>
                  <a:lnTo>
                    <a:pt x="394516" y="27415"/>
                  </a:lnTo>
                  <a:lnTo>
                    <a:pt x="394750" y="27891"/>
                  </a:lnTo>
                  <a:lnTo>
                    <a:pt x="395007" y="28387"/>
                  </a:lnTo>
                  <a:lnTo>
                    <a:pt x="395300" y="28925"/>
                  </a:lnTo>
                  <a:lnTo>
                    <a:pt x="395407" y="29111"/>
                  </a:lnTo>
                  <a:lnTo>
                    <a:pt x="395629" y="29478"/>
                  </a:lnTo>
                  <a:lnTo>
                    <a:pt x="395752" y="29659"/>
                  </a:lnTo>
                  <a:lnTo>
                    <a:pt x="396009" y="30007"/>
                  </a:lnTo>
                  <a:lnTo>
                    <a:pt x="396132" y="30188"/>
                  </a:lnTo>
                  <a:lnTo>
                    <a:pt x="396239" y="30374"/>
                  </a:lnTo>
                  <a:lnTo>
                    <a:pt x="396318" y="30569"/>
                  </a:lnTo>
                  <a:lnTo>
                    <a:pt x="396437" y="30984"/>
                  </a:lnTo>
                  <a:lnTo>
                    <a:pt x="396500" y="31184"/>
                  </a:lnTo>
                  <a:lnTo>
                    <a:pt x="396587" y="31375"/>
                  </a:lnTo>
                  <a:lnTo>
                    <a:pt x="396682" y="31518"/>
                  </a:lnTo>
                  <a:lnTo>
                    <a:pt x="397026" y="31908"/>
                  </a:lnTo>
                  <a:lnTo>
                    <a:pt x="397125" y="32047"/>
                  </a:lnTo>
                  <a:lnTo>
                    <a:pt x="397201" y="32185"/>
                  </a:lnTo>
                  <a:lnTo>
                    <a:pt x="397268" y="32328"/>
                  </a:lnTo>
                  <a:lnTo>
                    <a:pt x="397331" y="32475"/>
                  </a:lnTo>
                  <a:lnTo>
                    <a:pt x="397402" y="32618"/>
                  </a:lnTo>
                  <a:lnTo>
                    <a:pt x="397478" y="32752"/>
                  </a:lnTo>
                  <a:lnTo>
                    <a:pt x="397588" y="32900"/>
                  </a:lnTo>
                  <a:lnTo>
                    <a:pt x="397707" y="33038"/>
                  </a:lnTo>
                  <a:lnTo>
                    <a:pt x="398091" y="33428"/>
                  </a:lnTo>
                  <a:lnTo>
                    <a:pt x="398487" y="33800"/>
                  </a:lnTo>
                  <a:lnTo>
                    <a:pt x="398550" y="33962"/>
                  </a:lnTo>
                  <a:lnTo>
                    <a:pt x="398570" y="34153"/>
                  </a:lnTo>
                  <a:lnTo>
                    <a:pt x="398562" y="34358"/>
                  </a:lnTo>
                  <a:lnTo>
                    <a:pt x="398550" y="34563"/>
                  </a:lnTo>
                  <a:lnTo>
                    <a:pt x="398546" y="34763"/>
                  </a:lnTo>
                  <a:lnTo>
                    <a:pt x="398550" y="35011"/>
                  </a:lnTo>
                  <a:lnTo>
                    <a:pt x="398546" y="35382"/>
                  </a:lnTo>
                  <a:lnTo>
                    <a:pt x="398839" y="35987"/>
                  </a:lnTo>
                  <a:lnTo>
                    <a:pt x="399029" y="36745"/>
                  </a:lnTo>
                  <a:lnTo>
                    <a:pt x="399022" y="37155"/>
                  </a:lnTo>
                  <a:lnTo>
                    <a:pt x="399085" y="37498"/>
                  </a:lnTo>
                  <a:lnTo>
                    <a:pt x="399069" y="38518"/>
                  </a:lnTo>
                  <a:lnTo>
                    <a:pt x="398994" y="38861"/>
                  </a:lnTo>
                  <a:lnTo>
                    <a:pt x="398986" y="39337"/>
                  </a:lnTo>
                  <a:lnTo>
                    <a:pt x="398491" y="40762"/>
                  </a:lnTo>
                  <a:lnTo>
                    <a:pt x="397731" y="41911"/>
                  </a:lnTo>
                  <a:lnTo>
                    <a:pt x="397042" y="42583"/>
                  </a:lnTo>
                  <a:lnTo>
                    <a:pt x="396757" y="42783"/>
                  </a:lnTo>
                  <a:lnTo>
                    <a:pt x="396468" y="42978"/>
                  </a:lnTo>
                  <a:lnTo>
                    <a:pt x="396171" y="43164"/>
                  </a:lnTo>
                  <a:lnTo>
                    <a:pt x="395870" y="43345"/>
                  </a:lnTo>
                  <a:lnTo>
                    <a:pt x="395570" y="43517"/>
                  </a:lnTo>
                  <a:lnTo>
                    <a:pt x="395257" y="43683"/>
                  </a:lnTo>
                  <a:lnTo>
                    <a:pt x="394940" y="43845"/>
                  </a:lnTo>
                  <a:lnTo>
                    <a:pt x="394619" y="43998"/>
                  </a:lnTo>
                  <a:lnTo>
                    <a:pt x="394299" y="44146"/>
                  </a:lnTo>
                  <a:lnTo>
                    <a:pt x="393974" y="44289"/>
                  </a:lnTo>
                  <a:lnTo>
                    <a:pt x="393582" y="44432"/>
                  </a:lnTo>
                  <a:lnTo>
                    <a:pt x="393388" y="44498"/>
                  </a:lnTo>
                  <a:lnTo>
                    <a:pt x="393198" y="44575"/>
                  </a:lnTo>
                  <a:lnTo>
                    <a:pt x="392905" y="44737"/>
                  </a:lnTo>
                  <a:lnTo>
                    <a:pt x="392315" y="45289"/>
                  </a:lnTo>
                  <a:lnTo>
                    <a:pt x="392173" y="45518"/>
                  </a:lnTo>
                  <a:lnTo>
                    <a:pt x="392042" y="45794"/>
                  </a:lnTo>
                  <a:lnTo>
                    <a:pt x="392078" y="45928"/>
                  </a:lnTo>
                  <a:lnTo>
                    <a:pt x="392165" y="46195"/>
                  </a:lnTo>
                  <a:lnTo>
                    <a:pt x="392217" y="46323"/>
                  </a:lnTo>
                  <a:lnTo>
                    <a:pt x="392276" y="46452"/>
                  </a:lnTo>
                  <a:lnTo>
                    <a:pt x="392359" y="46614"/>
                  </a:lnTo>
                  <a:lnTo>
                    <a:pt x="392565" y="46914"/>
                  </a:lnTo>
                  <a:lnTo>
                    <a:pt x="392676" y="47067"/>
                  </a:lnTo>
                  <a:lnTo>
                    <a:pt x="392775" y="47219"/>
                  </a:lnTo>
                  <a:lnTo>
                    <a:pt x="393095" y="47691"/>
                  </a:lnTo>
                  <a:lnTo>
                    <a:pt x="393194" y="47853"/>
                  </a:lnTo>
                  <a:lnTo>
                    <a:pt x="393277" y="48025"/>
                  </a:lnTo>
                  <a:lnTo>
                    <a:pt x="393372" y="48325"/>
                  </a:lnTo>
                  <a:lnTo>
                    <a:pt x="393424" y="48639"/>
                  </a:lnTo>
                  <a:lnTo>
                    <a:pt x="393479" y="49297"/>
                  </a:lnTo>
                  <a:lnTo>
                    <a:pt x="393531" y="49621"/>
                  </a:lnTo>
                  <a:lnTo>
                    <a:pt x="393574" y="49831"/>
                  </a:lnTo>
                  <a:lnTo>
                    <a:pt x="393677" y="50250"/>
                  </a:lnTo>
                  <a:lnTo>
                    <a:pt x="393788" y="50665"/>
                  </a:lnTo>
                  <a:lnTo>
                    <a:pt x="393855" y="50879"/>
                  </a:lnTo>
                  <a:lnTo>
                    <a:pt x="394069" y="51527"/>
                  </a:lnTo>
                  <a:lnTo>
                    <a:pt x="394176" y="51927"/>
                  </a:lnTo>
                  <a:lnTo>
                    <a:pt x="394220" y="52109"/>
                  </a:lnTo>
                  <a:lnTo>
                    <a:pt x="394259" y="52294"/>
                  </a:lnTo>
                  <a:lnTo>
                    <a:pt x="394291" y="52480"/>
                  </a:lnTo>
                  <a:lnTo>
                    <a:pt x="394311" y="52666"/>
                  </a:lnTo>
                  <a:lnTo>
                    <a:pt x="394319" y="52885"/>
                  </a:lnTo>
                  <a:lnTo>
                    <a:pt x="394311" y="53109"/>
                  </a:lnTo>
                  <a:lnTo>
                    <a:pt x="394271" y="53557"/>
                  </a:lnTo>
                  <a:lnTo>
                    <a:pt x="394255" y="53781"/>
                  </a:lnTo>
                  <a:lnTo>
                    <a:pt x="394247" y="53972"/>
                  </a:lnTo>
                  <a:lnTo>
                    <a:pt x="394243" y="54162"/>
                  </a:lnTo>
                  <a:lnTo>
                    <a:pt x="394224" y="54548"/>
                  </a:lnTo>
                  <a:lnTo>
                    <a:pt x="394200" y="54734"/>
                  </a:lnTo>
                  <a:lnTo>
                    <a:pt x="394168" y="54930"/>
                  </a:lnTo>
                  <a:lnTo>
                    <a:pt x="394129" y="55130"/>
                  </a:lnTo>
                  <a:lnTo>
                    <a:pt x="394085" y="55325"/>
                  </a:lnTo>
                  <a:lnTo>
                    <a:pt x="394022" y="55511"/>
                  </a:lnTo>
                  <a:lnTo>
                    <a:pt x="393946" y="55687"/>
                  </a:lnTo>
                  <a:lnTo>
                    <a:pt x="393867" y="55821"/>
                  </a:lnTo>
                  <a:lnTo>
                    <a:pt x="393768" y="55949"/>
                  </a:lnTo>
                  <a:lnTo>
                    <a:pt x="393460" y="56316"/>
                  </a:lnTo>
                  <a:lnTo>
                    <a:pt x="393305" y="56521"/>
                  </a:lnTo>
                  <a:lnTo>
                    <a:pt x="392992" y="56921"/>
                  </a:lnTo>
                  <a:lnTo>
                    <a:pt x="392826" y="57117"/>
                  </a:lnTo>
                  <a:lnTo>
                    <a:pt x="392652" y="57303"/>
                  </a:lnTo>
                  <a:lnTo>
                    <a:pt x="392426" y="57512"/>
                  </a:lnTo>
                  <a:lnTo>
                    <a:pt x="392185" y="57708"/>
                  </a:lnTo>
                  <a:lnTo>
                    <a:pt x="391932" y="57894"/>
                  </a:lnTo>
                  <a:lnTo>
                    <a:pt x="391670" y="58070"/>
                  </a:lnTo>
                  <a:lnTo>
                    <a:pt x="391164" y="58389"/>
                  </a:lnTo>
                  <a:lnTo>
                    <a:pt x="390914" y="58537"/>
                  </a:lnTo>
                  <a:lnTo>
                    <a:pt x="390661" y="58675"/>
                  </a:lnTo>
                  <a:lnTo>
                    <a:pt x="390399" y="58794"/>
                  </a:lnTo>
                  <a:lnTo>
                    <a:pt x="390134" y="58894"/>
                  </a:lnTo>
                  <a:lnTo>
                    <a:pt x="389869" y="58961"/>
                  </a:lnTo>
                  <a:lnTo>
                    <a:pt x="389600" y="58999"/>
                  </a:lnTo>
                  <a:lnTo>
                    <a:pt x="389050" y="59061"/>
                  </a:lnTo>
                  <a:lnTo>
                    <a:pt x="388784" y="59109"/>
                  </a:lnTo>
                  <a:lnTo>
                    <a:pt x="388286" y="59266"/>
                  </a:lnTo>
                  <a:lnTo>
                    <a:pt x="387799" y="59447"/>
                  </a:lnTo>
                  <a:lnTo>
                    <a:pt x="387549" y="59528"/>
                  </a:lnTo>
                  <a:lnTo>
                    <a:pt x="387328" y="59595"/>
                  </a:lnTo>
                  <a:lnTo>
                    <a:pt x="386884" y="59719"/>
                  </a:lnTo>
                  <a:lnTo>
                    <a:pt x="386437" y="59828"/>
                  </a:lnTo>
                  <a:lnTo>
                    <a:pt x="386231" y="59871"/>
                  </a:lnTo>
                  <a:lnTo>
                    <a:pt x="385610" y="59971"/>
                  </a:lnTo>
                  <a:lnTo>
                    <a:pt x="385249" y="60043"/>
                  </a:lnTo>
                  <a:lnTo>
                    <a:pt x="384893" y="60048"/>
                  </a:lnTo>
                  <a:lnTo>
                    <a:pt x="384054" y="60157"/>
                  </a:lnTo>
                  <a:lnTo>
                    <a:pt x="383646" y="60819"/>
                  </a:lnTo>
                  <a:lnTo>
                    <a:pt x="383697" y="61472"/>
                  </a:lnTo>
                  <a:lnTo>
                    <a:pt x="383690" y="61673"/>
                  </a:lnTo>
                  <a:lnTo>
                    <a:pt x="383690" y="62354"/>
                  </a:lnTo>
                  <a:lnTo>
                    <a:pt x="383697" y="62483"/>
                  </a:lnTo>
                  <a:lnTo>
                    <a:pt x="383713" y="62611"/>
                  </a:lnTo>
                  <a:lnTo>
                    <a:pt x="383749" y="62769"/>
                  </a:lnTo>
                  <a:lnTo>
                    <a:pt x="383792" y="62926"/>
                  </a:lnTo>
                  <a:lnTo>
                    <a:pt x="383848" y="63083"/>
                  </a:lnTo>
                  <a:lnTo>
                    <a:pt x="383911" y="63236"/>
                  </a:lnTo>
                  <a:lnTo>
                    <a:pt x="383967" y="63388"/>
                  </a:lnTo>
                  <a:lnTo>
                    <a:pt x="384034" y="63560"/>
                  </a:lnTo>
                  <a:lnTo>
                    <a:pt x="384323" y="64236"/>
                  </a:lnTo>
                  <a:lnTo>
                    <a:pt x="384458" y="64575"/>
                  </a:lnTo>
                  <a:lnTo>
                    <a:pt x="384584" y="64913"/>
                  </a:lnTo>
                  <a:lnTo>
                    <a:pt x="384644" y="65085"/>
                  </a:lnTo>
                  <a:lnTo>
                    <a:pt x="384731" y="65366"/>
                  </a:lnTo>
                  <a:lnTo>
                    <a:pt x="384770" y="65509"/>
                  </a:lnTo>
                  <a:lnTo>
                    <a:pt x="384802" y="65652"/>
                  </a:lnTo>
                  <a:lnTo>
                    <a:pt x="384849" y="65914"/>
                  </a:lnTo>
                  <a:lnTo>
                    <a:pt x="384889" y="66405"/>
                  </a:lnTo>
                  <a:lnTo>
                    <a:pt x="384913" y="66590"/>
                  </a:lnTo>
                  <a:lnTo>
                    <a:pt x="384968" y="66967"/>
                  </a:lnTo>
                  <a:lnTo>
                    <a:pt x="384992" y="67157"/>
                  </a:lnTo>
                  <a:lnTo>
                    <a:pt x="385008" y="67348"/>
                  </a:lnTo>
                  <a:lnTo>
                    <a:pt x="385024" y="67686"/>
                  </a:lnTo>
                  <a:lnTo>
                    <a:pt x="385024" y="67858"/>
                  </a:lnTo>
                  <a:lnTo>
                    <a:pt x="385016" y="68025"/>
                  </a:lnTo>
                  <a:lnTo>
                    <a:pt x="384996" y="68191"/>
                  </a:lnTo>
                  <a:lnTo>
                    <a:pt x="384948" y="68377"/>
                  </a:lnTo>
                  <a:lnTo>
                    <a:pt x="384889" y="68558"/>
                  </a:lnTo>
                  <a:lnTo>
                    <a:pt x="384814" y="68739"/>
                  </a:lnTo>
                  <a:lnTo>
                    <a:pt x="384731" y="68921"/>
                  </a:lnTo>
                  <a:lnTo>
                    <a:pt x="384644" y="69092"/>
                  </a:lnTo>
                  <a:lnTo>
                    <a:pt x="384489" y="69378"/>
                  </a:lnTo>
                  <a:lnTo>
                    <a:pt x="384406" y="69521"/>
                  </a:lnTo>
                  <a:lnTo>
                    <a:pt x="384232" y="69793"/>
                  </a:lnTo>
                  <a:lnTo>
                    <a:pt x="384018" y="70102"/>
                  </a:lnTo>
                  <a:lnTo>
                    <a:pt x="383903" y="70250"/>
                  </a:lnTo>
                  <a:lnTo>
                    <a:pt x="383792" y="70403"/>
                  </a:lnTo>
                  <a:lnTo>
                    <a:pt x="383610" y="70684"/>
                  </a:lnTo>
                  <a:lnTo>
                    <a:pt x="383183" y="71260"/>
                  </a:lnTo>
                  <a:lnTo>
                    <a:pt x="383044" y="71341"/>
                  </a:lnTo>
                  <a:lnTo>
                    <a:pt x="382747" y="71484"/>
                  </a:lnTo>
                  <a:lnTo>
                    <a:pt x="382447" y="71623"/>
                  </a:lnTo>
                  <a:lnTo>
                    <a:pt x="382138" y="71756"/>
                  </a:lnTo>
                  <a:lnTo>
                    <a:pt x="381825" y="71875"/>
                  </a:lnTo>
                  <a:lnTo>
                    <a:pt x="381544" y="71970"/>
                  </a:lnTo>
                  <a:lnTo>
                    <a:pt x="381116" y="72099"/>
                  </a:lnTo>
                  <a:lnTo>
                    <a:pt x="380788" y="72204"/>
                  </a:lnTo>
                  <a:lnTo>
                    <a:pt x="380463" y="72318"/>
                  </a:lnTo>
                  <a:lnTo>
                    <a:pt x="380309" y="72390"/>
                  </a:lnTo>
                  <a:lnTo>
                    <a:pt x="380147" y="72480"/>
                  </a:lnTo>
                  <a:lnTo>
                    <a:pt x="379988" y="72580"/>
                  </a:lnTo>
                  <a:lnTo>
                    <a:pt x="379834" y="72690"/>
                  </a:lnTo>
                  <a:lnTo>
                    <a:pt x="379414" y="73009"/>
                  </a:lnTo>
                  <a:lnTo>
                    <a:pt x="378955" y="73376"/>
                  </a:lnTo>
                  <a:lnTo>
                    <a:pt x="378805" y="73471"/>
                  </a:lnTo>
                  <a:lnTo>
                    <a:pt x="378646" y="73552"/>
                  </a:lnTo>
                  <a:lnTo>
                    <a:pt x="378484" y="73629"/>
                  </a:lnTo>
                  <a:lnTo>
                    <a:pt x="378330" y="73710"/>
                  </a:lnTo>
                  <a:lnTo>
                    <a:pt x="378108" y="73853"/>
                  </a:lnTo>
                  <a:lnTo>
                    <a:pt x="377910" y="74015"/>
                  </a:lnTo>
                  <a:lnTo>
                    <a:pt x="377712" y="74153"/>
                  </a:lnTo>
                  <a:lnTo>
                    <a:pt x="377166" y="74458"/>
                  </a:lnTo>
                  <a:lnTo>
                    <a:pt x="376928" y="74610"/>
                  </a:lnTo>
                  <a:lnTo>
                    <a:pt x="376461" y="74925"/>
                  </a:lnTo>
                  <a:lnTo>
                    <a:pt x="376224" y="75077"/>
                  </a:lnTo>
                  <a:lnTo>
                    <a:pt x="375982" y="75216"/>
                  </a:lnTo>
                  <a:lnTo>
                    <a:pt x="375578" y="75411"/>
                  </a:lnTo>
                  <a:lnTo>
                    <a:pt x="375321" y="75640"/>
                  </a:lnTo>
                  <a:lnTo>
                    <a:pt x="375210" y="75783"/>
                  </a:lnTo>
                  <a:lnTo>
                    <a:pt x="375115" y="75935"/>
                  </a:lnTo>
                  <a:lnTo>
                    <a:pt x="375040" y="76088"/>
                  </a:lnTo>
                  <a:lnTo>
                    <a:pt x="374676" y="76235"/>
                  </a:lnTo>
                  <a:lnTo>
                    <a:pt x="374292" y="76364"/>
                  </a:lnTo>
                  <a:lnTo>
                    <a:pt x="373904" y="76469"/>
                  </a:lnTo>
                  <a:lnTo>
                    <a:pt x="373508" y="76550"/>
                  </a:lnTo>
                  <a:lnTo>
                    <a:pt x="373116" y="76597"/>
                  </a:lnTo>
                  <a:lnTo>
                    <a:pt x="372839" y="76617"/>
                  </a:lnTo>
                  <a:lnTo>
                    <a:pt x="372562" y="76621"/>
                  </a:lnTo>
                  <a:lnTo>
                    <a:pt x="372285" y="76612"/>
                  </a:lnTo>
                  <a:lnTo>
                    <a:pt x="372008" y="76597"/>
                  </a:lnTo>
                  <a:lnTo>
                    <a:pt x="371513" y="76559"/>
                  </a:lnTo>
                  <a:lnTo>
                    <a:pt x="370642" y="76459"/>
                  </a:lnTo>
                  <a:lnTo>
                    <a:pt x="370452" y="76426"/>
                  </a:lnTo>
                  <a:lnTo>
                    <a:pt x="370072" y="76350"/>
                  </a:lnTo>
                  <a:lnTo>
                    <a:pt x="369886" y="76331"/>
                  </a:lnTo>
                  <a:lnTo>
                    <a:pt x="369518" y="76383"/>
                  </a:lnTo>
                  <a:lnTo>
                    <a:pt x="369256" y="76488"/>
                  </a:lnTo>
                  <a:lnTo>
                    <a:pt x="369102" y="76597"/>
                  </a:lnTo>
                  <a:lnTo>
                    <a:pt x="368967" y="76745"/>
                  </a:lnTo>
                  <a:lnTo>
                    <a:pt x="368837" y="76907"/>
                  </a:lnTo>
                  <a:lnTo>
                    <a:pt x="368702" y="77060"/>
                  </a:lnTo>
                  <a:lnTo>
                    <a:pt x="368548" y="77174"/>
                  </a:lnTo>
                  <a:lnTo>
                    <a:pt x="368393" y="77246"/>
                  </a:lnTo>
                  <a:lnTo>
                    <a:pt x="368223" y="77303"/>
                  </a:lnTo>
                  <a:lnTo>
                    <a:pt x="368049" y="77346"/>
                  </a:lnTo>
                  <a:lnTo>
                    <a:pt x="367871" y="77365"/>
                  </a:lnTo>
                  <a:lnTo>
                    <a:pt x="367704" y="77360"/>
                  </a:lnTo>
                  <a:lnTo>
                    <a:pt x="367546" y="77327"/>
                  </a:lnTo>
                  <a:lnTo>
                    <a:pt x="367388" y="77269"/>
                  </a:lnTo>
                  <a:lnTo>
                    <a:pt x="367237" y="77193"/>
                  </a:lnTo>
                  <a:lnTo>
                    <a:pt x="366968" y="76998"/>
                  </a:lnTo>
                  <a:lnTo>
                    <a:pt x="366849" y="76850"/>
                  </a:lnTo>
                  <a:lnTo>
                    <a:pt x="366762" y="76674"/>
                  </a:lnTo>
                  <a:lnTo>
                    <a:pt x="366687" y="76478"/>
                  </a:lnTo>
                  <a:lnTo>
                    <a:pt x="366616" y="76278"/>
                  </a:lnTo>
                  <a:lnTo>
                    <a:pt x="366477" y="75949"/>
                  </a:lnTo>
                  <a:lnTo>
                    <a:pt x="365915" y="75349"/>
                  </a:lnTo>
                  <a:lnTo>
                    <a:pt x="365709" y="75330"/>
                  </a:lnTo>
                  <a:lnTo>
                    <a:pt x="365555" y="75320"/>
                  </a:lnTo>
                  <a:lnTo>
                    <a:pt x="365397" y="75316"/>
                  </a:lnTo>
                  <a:lnTo>
                    <a:pt x="365238" y="75330"/>
                  </a:lnTo>
                  <a:lnTo>
                    <a:pt x="365092" y="75359"/>
                  </a:lnTo>
                  <a:lnTo>
                    <a:pt x="364850" y="75525"/>
                  </a:lnTo>
                  <a:lnTo>
                    <a:pt x="364755" y="75673"/>
                  </a:lnTo>
                  <a:lnTo>
                    <a:pt x="364680" y="75849"/>
                  </a:lnTo>
                  <a:lnTo>
                    <a:pt x="364617" y="76035"/>
                  </a:lnTo>
                  <a:lnTo>
                    <a:pt x="364553" y="76207"/>
                  </a:lnTo>
                  <a:lnTo>
                    <a:pt x="364502" y="76364"/>
                  </a:lnTo>
                  <a:lnTo>
                    <a:pt x="364462" y="76526"/>
                  </a:lnTo>
                  <a:lnTo>
                    <a:pt x="364431" y="76688"/>
                  </a:lnTo>
                  <a:lnTo>
                    <a:pt x="364391" y="76845"/>
                  </a:lnTo>
                  <a:lnTo>
                    <a:pt x="364300" y="77126"/>
                  </a:lnTo>
                  <a:lnTo>
                    <a:pt x="364086" y="77598"/>
                  </a:lnTo>
                  <a:lnTo>
                    <a:pt x="363948" y="77770"/>
                  </a:lnTo>
                  <a:lnTo>
                    <a:pt x="363778" y="77917"/>
                  </a:lnTo>
                  <a:lnTo>
                    <a:pt x="363595" y="78060"/>
                  </a:lnTo>
                  <a:lnTo>
                    <a:pt x="363421" y="78213"/>
                  </a:lnTo>
                  <a:lnTo>
                    <a:pt x="363235" y="78456"/>
                  </a:lnTo>
                  <a:lnTo>
                    <a:pt x="363073" y="78780"/>
                  </a:lnTo>
                  <a:lnTo>
                    <a:pt x="362919" y="78928"/>
                  </a:lnTo>
                  <a:lnTo>
                    <a:pt x="362776" y="79095"/>
                  </a:lnTo>
                  <a:lnTo>
                    <a:pt x="362641" y="79271"/>
                  </a:lnTo>
                  <a:lnTo>
                    <a:pt x="362515" y="79442"/>
                  </a:lnTo>
                  <a:lnTo>
                    <a:pt x="362356" y="79681"/>
                  </a:lnTo>
                  <a:lnTo>
                    <a:pt x="362218" y="79928"/>
                  </a:lnTo>
                  <a:lnTo>
                    <a:pt x="362087" y="80186"/>
                  </a:lnTo>
                  <a:lnTo>
                    <a:pt x="361968" y="80448"/>
                  </a:lnTo>
                  <a:lnTo>
                    <a:pt x="361862" y="80710"/>
                  </a:lnTo>
                  <a:lnTo>
                    <a:pt x="361755" y="81010"/>
                  </a:lnTo>
                  <a:lnTo>
                    <a:pt x="361671" y="81320"/>
                  </a:lnTo>
                  <a:lnTo>
                    <a:pt x="361521" y="81949"/>
                  </a:lnTo>
                  <a:lnTo>
                    <a:pt x="361438" y="82259"/>
                  </a:lnTo>
                  <a:lnTo>
                    <a:pt x="361371" y="82481"/>
                  </a:lnTo>
                  <a:lnTo>
                    <a:pt x="361228" y="82945"/>
                  </a:lnTo>
                  <a:lnTo>
                    <a:pt x="360896" y="83965"/>
                  </a:lnTo>
                  <a:lnTo>
                    <a:pt x="360785" y="84322"/>
                  </a:lnTo>
                  <a:lnTo>
                    <a:pt x="360555" y="85032"/>
                  </a:lnTo>
                  <a:lnTo>
                    <a:pt x="360452" y="85390"/>
                  </a:lnTo>
                  <a:lnTo>
                    <a:pt x="360353" y="85752"/>
                  </a:lnTo>
                  <a:lnTo>
                    <a:pt x="360270" y="86081"/>
                  </a:lnTo>
                  <a:lnTo>
                    <a:pt x="360195" y="86414"/>
                  </a:lnTo>
                  <a:lnTo>
                    <a:pt x="360128" y="86748"/>
                  </a:lnTo>
                  <a:lnTo>
                    <a:pt x="360064" y="87086"/>
                  </a:lnTo>
                  <a:lnTo>
                    <a:pt x="360009" y="87420"/>
                  </a:lnTo>
                  <a:lnTo>
                    <a:pt x="359973" y="87672"/>
                  </a:lnTo>
                  <a:lnTo>
                    <a:pt x="359918" y="88182"/>
                  </a:lnTo>
                  <a:lnTo>
                    <a:pt x="359870" y="88697"/>
                  </a:lnTo>
                  <a:lnTo>
                    <a:pt x="359752" y="89578"/>
                  </a:lnTo>
                  <a:lnTo>
                    <a:pt x="359728" y="89874"/>
                  </a:lnTo>
                  <a:lnTo>
                    <a:pt x="359728" y="90169"/>
                  </a:lnTo>
                  <a:lnTo>
                    <a:pt x="359740" y="90369"/>
                  </a:lnTo>
                  <a:lnTo>
                    <a:pt x="359791" y="90770"/>
                  </a:lnTo>
                  <a:lnTo>
                    <a:pt x="359866" y="91170"/>
                  </a:lnTo>
                  <a:lnTo>
                    <a:pt x="359981" y="91618"/>
                  </a:lnTo>
                  <a:lnTo>
                    <a:pt x="360100" y="91942"/>
                  </a:lnTo>
                  <a:lnTo>
                    <a:pt x="360254" y="92247"/>
                  </a:lnTo>
                  <a:lnTo>
                    <a:pt x="360900" y="94172"/>
                  </a:lnTo>
                  <a:lnTo>
                    <a:pt x="361098" y="94515"/>
                  </a:lnTo>
                  <a:lnTo>
                    <a:pt x="361359" y="95201"/>
                  </a:lnTo>
                  <a:lnTo>
                    <a:pt x="361751" y="96026"/>
                  </a:lnTo>
                  <a:lnTo>
                    <a:pt x="362147" y="96650"/>
                  </a:lnTo>
                  <a:lnTo>
                    <a:pt x="363069" y="98370"/>
                  </a:lnTo>
                  <a:lnTo>
                    <a:pt x="363861" y="99543"/>
                  </a:lnTo>
                  <a:lnTo>
                    <a:pt x="365191" y="101001"/>
                  </a:lnTo>
                  <a:lnTo>
                    <a:pt x="365523" y="101415"/>
                  </a:lnTo>
                  <a:lnTo>
                    <a:pt x="365923" y="101763"/>
                  </a:lnTo>
                  <a:lnTo>
                    <a:pt x="366323" y="102178"/>
                  </a:lnTo>
                  <a:lnTo>
                    <a:pt x="367451" y="103560"/>
                  </a:lnTo>
                  <a:lnTo>
                    <a:pt x="367716" y="103974"/>
                  </a:lnTo>
                  <a:lnTo>
                    <a:pt x="368381" y="104737"/>
                  </a:lnTo>
                  <a:lnTo>
                    <a:pt x="368409" y="104975"/>
                  </a:lnTo>
                  <a:lnTo>
                    <a:pt x="368476" y="105328"/>
                  </a:lnTo>
                  <a:lnTo>
                    <a:pt x="368532" y="105504"/>
                  </a:lnTo>
                  <a:lnTo>
                    <a:pt x="368682" y="105842"/>
                  </a:lnTo>
                  <a:lnTo>
                    <a:pt x="368746" y="106014"/>
                  </a:lnTo>
                  <a:lnTo>
                    <a:pt x="368758" y="106676"/>
                  </a:lnTo>
                  <a:lnTo>
                    <a:pt x="368730" y="106914"/>
                  </a:lnTo>
                  <a:lnTo>
                    <a:pt x="368698" y="107134"/>
                  </a:lnTo>
                  <a:lnTo>
                    <a:pt x="368678" y="107358"/>
                  </a:lnTo>
                  <a:lnTo>
                    <a:pt x="368674" y="107486"/>
                  </a:lnTo>
                  <a:lnTo>
                    <a:pt x="368698" y="107877"/>
                  </a:lnTo>
                  <a:lnTo>
                    <a:pt x="368694" y="108006"/>
                  </a:lnTo>
                  <a:lnTo>
                    <a:pt x="368666" y="108277"/>
                  </a:lnTo>
                  <a:lnTo>
                    <a:pt x="368643" y="108416"/>
                  </a:lnTo>
                  <a:lnTo>
                    <a:pt x="368611" y="108549"/>
                  </a:lnTo>
                  <a:lnTo>
                    <a:pt x="368568" y="108678"/>
                  </a:lnTo>
                  <a:lnTo>
                    <a:pt x="368508" y="108821"/>
                  </a:lnTo>
                  <a:lnTo>
                    <a:pt x="368433" y="108968"/>
                  </a:lnTo>
                  <a:lnTo>
                    <a:pt x="367843" y="109550"/>
                  </a:lnTo>
                  <a:lnTo>
                    <a:pt x="367617" y="109659"/>
                  </a:lnTo>
                  <a:lnTo>
                    <a:pt x="367487" y="109712"/>
                  </a:lnTo>
                  <a:lnTo>
                    <a:pt x="367218" y="109802"/>
                  </a:lnTo>
                  <a:lnTo>
                    <a:pt x="367079" y="109840"/>
                  </a:lnTo>
                  <a:lnTo>
                    <a:pt x="366944" y="109883"/>
                  </a:lnTo>
                  <a:lnTo>
                    <a:pt x="366331" y="110079"/>
                  </a:lnTo>
                  <a:lnTo>
                    <a:pt x="366196" y="110083"/>
                  </a:lnTo>
                  <a:lnTo>
                    <a:pt x="366062" y="110074"/>
                  </a:lnTo>
                  <a:lnTo>
                    <a:pt x="365792" y="110031"/>
                  </a:lnTo>
                  <a:lnTo>
                    <a:pt x="365507" y="109974"/>
                  </a:lnTo>
                  <a:lnTo>
                    <a:pt x="365357" y="109936"/>
                  </a:lnTo>
                  <a:lnTo>
                    <a:pt x="365056" y="109850"/>
                  </a:lnTo>
                  <a:lnTo>
                    <a:pt x="364906" y="109817"/>
                  </a:lnTo>
                  <a:lnTo>
                    <a:pt x="364747" y="109798"/>
                  </a:lnTo>
                  <a:lnTo>
                    <a:pt x="364593" y="109788"/>
                  </a:lnTo>
                  <a:lnTo>
                    <a:pt x="364431" y="109783"/>
                  </a:lnTo>
                  <a:lnTo>
                    <a:pt x="364276" y="109769"/>
                  </a:lnTo>
                  <a:lnTo>
                    <a:pt x="364122" y="109745"/>
                  </a:lnTo>
                  <a:lnTo>
                    <a:pt x="363829" y="109674"/>
                  </a:lnTo>
                  <a:lnTo>
                    <a:pt x="363263" y="109488"/>
                  </a:lnTo>
                  <a:lnTo>
                    <a:pt x="363128" y="109440"/>
                  </a:lnTo>
                  <a:lnTo>
                    <a:pt x="362728" y="109311"/>
                  </a:lnTo>
                  <a:lnTo>
                    <a:pt x="362428" y="109245"/>
                  </a:lnTo>
                  <a:lnTo>
                    <a:pt x="362123" y="109188"/>
                  </a:lnTo>
                  <a:lnTo>
                    <a:pt x="361612" y="109068"/>
                  </a:lnTo>
                  <a:lnTo>
                    <a:pt x="361434" y="109021"/>
                  </a:lnTo>
                  <a:lnTo>
                    <a:pt x="361252" y="108978"/>
                  </a:lnTo>
                  <a:lnTo>
                    <a:pt x="360761" y="108830"/>
                  </a:lnTo>
                  <a:lnTo>
                    <a:pt x="360448" y="108744"/>
                  </a:lnTo>
                  <a:lnTo>
                    <a:pt x="360136" y="108668"/>
                  </a:lnTo>
                  <a:lnTo>
                    <a:pt x="359815" y="108621"/>
                  </a:lnTo>
                  <a:lnTo>
                    <a:pt x="359490" y="108582"/>
                  </a:lnTo>
                  <a:lnTo>
                    <a:pt x="359328" y="108568"/>
                  </a:lnTo>
                  <a:lnTo>
                    <a:pt x="359162" y="108568"/>
                  </a:lnTo>
                  <a:lnTo>
                    <a:pt x="358999" y="108578"/>
                  </a:lnTo>
                  <a:lnTo>
                    <a:pt x="358386" y="108711"/>
                  </a:lnTo>
                  <a:lnTo>
                    <a:pt x="358243" y="108797"/>
                  </a:lnTo>
                  <a:lnTo>
                    <a:pt x="357982" y="109030"/>
                  </a:lnTo>
                  <a:lnTo>
                    <a:pt x="357527" y="109512"/>
                  </a:lnTo>
                  <a:lnTo>
                    <a:pt x="357230" y="109869"/>
                  </a:lnTo>
                  <a:lnTo>
                    <a:pt x="356822" y="110341"/>
                  </a:lnTo>
                  <a:lnTo>
                    <a:pt x="356755" y="110474"/>
                  </a:lnTo>
                  <a:lnTo>
                    <a:pt x="356719" y="110603"/>
                  </a:lnTo>
                  <a:lnTo>
                    <a:pt x="356703" y="110736"/>
                  </a:lnTo>
                  <a:lnTo>
                    <a:pt x="356676" y="111308"/>
                  </a:lnTo>
                  <a:lnTo>
                    <a:pt x="356668" y="111623"/>
                  </a:lnTo>
                  <a:lnTo>
                    <a:pt x="356660" y="111785"/>
                  </a:lnTo>
                  <a:lnTo>
                    <a:pt x="356644" y="111942"/>
                  </a:lnTo>
                  <a:lnTo>
                    <a:pt x="356604" y="112223"/>
                  </a:lnTo>
                  <a:lnTo>
                    <a:pt x="356549" y="112504"/>
                  </a:lnTo>
                  <a:lnTo>
                    <a:pt x="356517" y="112642"/>
                  </a:lnTo>
                  <a:lnTo>
                    <a:pt x="356422" y="112962"/>
                  </a:lnTo>
                  <a:lnTo>
                    <a:pt x="356307" y="113276"/>
                  </a:lnTo>
                  <a:lnTo>
                    <a:pt x="356240" y="113429"/>
                  </a:lnTo>
                  <a:lnTo>
                    <a:pt x="356137" y="113629"/>
                  </a:lnTo>
                  <a:lnTo>
                    <a:pt x="355777" y="114191"/>
                  </a:lnTo>
                  <a:lnTo>
                    <a:pt x="355674" y="114387"/>
                  </a:lnTo>
                  <a:lnTo>
                    <a:pt x="355595" y="114572"/>
                  </a:lnTo>
                  <a:lnTo>
                    <a:pt x="355532" y="114758"/>
                  </a:lnTo>
                  <a:lnTo>
                    <a:pt x="355409" y="115139"/>
                  </a:lnTo>
                  <a:lnTo>
                    <a:pt x="355338" y="115321"/>
                  </a:lnTo>
                  <a:lnTo>
                    <a:pt x="355243" y="115511"/>
                  </a:lnTo>
                  <a:lnTo>
                    <a:pt x="355140" y="115697"/>
                  </a:lnTo>
                  <a:lnTo>
                    <a:pt x="354926" y="116064"/>
                  </a:lnTo>
                  <a:lnTo>
                    <a:pt x="354653" y="116598"/>
                  </a:lnTo>
                  <a:lnTo>
                    <a:pt x="354118" y="117741"/>
                  </a:lnTo>
                  <a:lnTo>
                    <a:pt x="354023" y="117941"/>
                  </a:lnTo>
                  <a:lnTo>
                    <a:pt x="353920" y="118146"/>
                  </a:lnTo>
                  <a:lnTo>
                    <a:pt x="353818" y="118332"/>
                  </a:lnTo>
                  <a:lnTo>
                    <a:pt x="353596" y="118704"/>
                  </a:lnTo>
                  <a:lnTo>
                    <a:pt x="353251" y="119319"/>
                  </a:lnTo>
                  <a:lnTo>
                    <a:pt x="353050" y="119686"/>
                  </a:lnTo>
                  <a:lnTo>
                    <a:pt x="352970" y="119814"/>
                  </a:lnTo>
                  <a:lnTo>
                    <a:pt x="352796" y="120067"/>
                  </a:lnTo>
                  <a:lnTo>
                    <a:pt x="352630" y="120324"/>
                  </a:lnTo>
                  <a:lnTo>
                    <a:pt x="352547" y="120477"/>
                  </a:lnTo>
                  <a:lnTo>
                    <a:pt x="352388" y="120791"/>
                  </a:lnTo>
                  <a:lnTo>
                    <a:pt x="352313" y="120948"/>
                  </a:lnTo>
                  <a:lnTo>
                    <a:pt x="352242" y="121110"/>
                  </a:lnTo>
                  <a:lnTo>
                    <a:pt x="351993" y="121563"/>
                  </a:lnTo>
                  <a:lnTo>
                    <a:pt x="351933" y="121716"/>
                  </a:lnTo>
                  <a:lnTo>
                    <a:pt x="351909" y="121968"/>
                  </a:lnTo>
                  <a:lnTo>
                    <a:pt x="352020" y="122373"/>
                  </a:lnTo>
                  <a:lnTo>
                    <a:pt x="351905" y="122888"/>
                  </a:lnTo>
                  <a:lnTo>
                    <a:pt x="351834" y="123140"/>
                  </a:lnTo>
                  <a:lnTo>
                    <a:pt x="351739" y="123441"/>
                  </a:lnTo>
                  <a:lnTo>
                    <a:pt x="351640" y="123736"/>
                  </a:lnTo>
                  <a:lnTo>
                    <a:pt x="351533" y="124032"/>
                  </a:lnTo>
                  <a:lnTo>
                    <a:pt x="351411" y="124317"/>
                  </a:lnTo>
                  <a:lnTo>
                    <a:pt x="351268" y="124594"/>
                  </a:lnTo>
                  <a:lnTo>
                    <a:pt x="351066" y="124889"/>
                  </a:lnTo>
                  <a:lnTo>
                    <a:pt x="350833" y="125161"/>
                  </a:lnTo>
                  <a:lnTo>
                    <a:pt x="350330" y="125695"/>
                  </a:lnTo>
                  <a:lnTo>
                    <a:pt x="350096" y="125971"/>
                  </a:lnTo>
                  <a:lnTo>
                    <a:pt x="349887" y="126252"/>
                  </a:lnTo>
                  <a:lnTo>
                    <a:pt x="349685" y="126538"/>
                  </a:lnTo>
                  <a:lnTo>
                    <a:pt x="349487" y="126829"/>
                  </a:lnTo>
                  <a:lnTo>
                    <a:pt x="349107" y="127415"/>
                  </a:lnTo>
                  <a:lnTo>
                    <a:pt x="348909" y="127696"/>
                  </a:lnTo>
                  <a:lnTo>
                    <a:pt x="348703" y="127977"/>
                  </a:lnTo>
                  <a:lnTo>
                    <a:pt x="348505" y="128263"/>
                  </a:lnTo>
                  <a:lnTo>
                    <a:pt x="348343" y="128559"/>
                  </a:lnTo>
                  <a:lnTo>
                    <a:pt x="348236" y="128864"/>
                  </a:lnTo>
                  <a:lnTo>
                    <a:pt x="348050" y="129030"/>
                  </a:lnTo>
                  <a:lnTo>
                    <a:pt x="347872" y="129202"/>
                  </a:lnTo>
                  <a:lnTo>
                    <a:pt x="347515" y="129559"/>
                  </a:lnTo>
                  <a:lnTo>
                    <a:pt x="347345" y="129740"/>
                  </a:lnTo>
                  <a:lnTo>
                    <a:pt x="347183" y="129936"/>
                  </a:lnTo>
                  <a:lnTo>
                    <a:pt x="346882" y="130341"/>
                  </a:lnTo>
                  <a:lnTo>
                    <a:pt x="346724" y="130531"/>
                  </a:lnTo>
                  <a:lnTo>
                    <a:pt x="346419" y="130794"/>
                  </a:lnTo>
                  <a:lnTo>
                    <a:pt x="346284" y="130879"/>
                  </a:lnTo>
                  <a:lnTo>
                    <a:pt x="346011" y="131041"/>
                  </a:lnTo>
                  <a:lnTo>
                    <a:pt x="345872" y="131118"/>
                  </a:lnTo>
                  <a:lnTo>
                    <a:pt x="345702" y="131199"/>
                  </a:lnTo>
                  <a:lnTo>
                    <a:pt x="345346" y="131346"/>
                  </a:lnTo>
                  <a:lnTo>
                    <a:pt x="345176" y="131427"/>
                  </a:lnTo>
                  <a:lnTo>
                    <a:pt x="345021" y="131527"/>
                  </a:lnTo>
                  <a:lnTo>
                    <a:pt x="344808" y="131718"/>
                  </a:lnTo>
                  <a:lnTo>
                    <a:pt x="344618" y="131947"/>
                  </a:lnTo>
                  <a:lnTo>
                    <a:pt x="344447" y="132199"/>
                  </a:lnTo>
                  <a:lnTo>
                    <a:pt x="344293" y="132466"/>
                  </a:lnTo>
                  <a:lnTo>
                    <a:pt x="344154" y="132728"/>
                  </a:lnTo>
                  <a:lnTo>
                    <a:pt x="344044" y="132986"/>
                  </a:lnTo>
                  <a:lnTo>
                    <a:pt x="343945" y="133248"/>
                  </a:lnTo>
                  <a:lnTo>
                    <a:pt x="343501" y="134782"/>
                  </a:lnTo>
                  <a:lnTo>
                    <a:pt x="343406" y="135144"/>
                  </a:lnTo>
                  <a:lnTo>
                    <a:pt x="343323" y="135511"/>
                  </a:lnTo>
                  <a:lnTo>
                    <a:pt x="343260" y="135878"/>
                  </a:lnTo>
                  <a:lnTo>
                    <a:pt x="343232" y="136221"/>
                  </a:lnTo>
                  <a:lnTo>
                    <a:pt x="343248" y="136917"/>
                  </a:lnTo>
                  <a:lnTo>
                    <a:pt x="343236" y="137255"/>
                  </a:lnTo>
                  <a:lnTo>
                    <a:pt x="343169" y="137579"/>
                  </a:lnTo>
                  <a:lnTo>
                    <a:pt x="343038" y="137889"/>
                  </a:lnTo>
                  <a:lnTo>
                    <a:pt x="342868" y="138185"/>
                  </a:lnTo>
                  <a:lnTo>
                    <a:pt x="342666" y="138470"/>
                  </a:lnTo>
                  <a:lnTo>
                    <a:pt x="342238" y="139023"/>
                  </a:lnTo>
                  <a:lnTo>
                    <a:pt x="342021" y="139314"/>
                  </a:lnTo>
                  <a:lnTo>
                    <a:pt x="341791" y="139590"/>
                  </a:lnTo>
                  <a:lnTo>
                    <a:pt x="341554" y="139867"/>
                  </a:lnTo>
                  <a:lnTo>
                    <a:pt x="341312" y="140138"/>
                  </a:lnTo>
                  <a:lnTo>
                    <a:pt x="340667" y="140853"/>
                  </a:lnTo>
                  <a:lnTo>
                    <a:pt x="340461" y="141072"/>
                  </a:lnTo>
                  <a:lnTo>
                    <a:pt x="340247" y="141287"/>
                  </a:lnTo>
                  <a:lnTo>
                    <a:pt x="340026" y="141482"/>
                  </a:lnTo>
                  <a:lnTo>
                    <a:pt x="339717" y="141716"/>
                  </a:lnTo>
                  <a:lnTo>
                    <a:pt x="339396" y="141925"/>
                  </a:lnTo>
                  <a:lnTo>
                    <a:pt x="339060" y="142125"/>
                  </a:lnTo>
                  <a:lnTo>
                    <a:pt x="338719" y="142311"/>
                  </a:lnTo>
                  <a:lnTo>
                    <a:pt x="338375" y="142488"/>
                  </a:lnTo>
                  <a:lnTo>
                    <a:pt x="337876" y="142759"/>
                  </a:lnTo>
                  <a:lnTo>
                    <a:pt x="337619" y="142883"/>
                  </a:lnTo>
                  <a:lnTo>
                    <a:pt x="337361" y="142993"/>
                  </a:lnTo>
                  <a:lnTo>
                    <a:pt x="337096" y="143079"/>
                  </a:lnTo>
                  <a:lnTo>
                    <a:pt x="336894" y="143112"/>
                  </a:lnTo>
                  <a:lnTo>
                    <a:pt x="336688" y="143131"/>
                  </a:lnTo>
                  <a:lnTo>
                    <a:pt x="336479" y="143140"/>
                  </a:lnTo>
                  <a:lnTo>
                    <a:pt x="336273" y="143155"/>
                  </a:lnTo>
                  <a:lnTo>
                    <a:pt x="336067" y="143183"/>
                  </a:lnTo>
                  <a:lnTo>
                    <a:pt x="335093" y="143774"/>
                  </a:lnTo>
                  <a:lnTo>
                    <a:pt x="335002" y="143960"/>
                  </a:lnTo>
                  <a:lnTo>
                    <a:pt x="334935" y="144170"/>
                  </a:lnTo>
                  <a:lnTo>
                    <a:pt x="334899" y="144399"/>
                  </a:lnTo>
                  <a:lnTo>
                    <a:pt x="334891" y="144618"/>
                  </a:lnTo>
                  <a:lnTo>
                    <a:pt x="334820" y="145023"/>
                  </a:lnTo>
                  <a:lnTo>
                    <a:pt x="334796" y="145151"/>
                  </a:lnTo>
                  <a:lnTo>
                    <a:pt x="334741" y="145590"/>
                  </a:lnTo>
                  <a:lnTo>
                    <a:pt x="334733" y="145771"/>
                  </a:lnTo>
                  <a:lnTo>
                    <a:pt x="334733" y="145952"/>
                  </a:lnTo>
                  <a:lnTo>
                    <a:pt x="334745" y="146138"/>
                  </a:lnTo>
                  <a:lnTo>
                    <a:pt x="334768" y="146314"/>
                  </a:lnTo>
                  <a:lnTo>
                    <a:pt x="334642" y="146619"/>
                  </a:lnTo>
                  <a:lnTo>
                    <a:pt x="334551" y="146938"/>
                  </a:lnTo>
                  <a:lnTo>
                    <a:pt x="334468" y="147262"/>
                  </a:lnTo>
                  <a:lnTo>
                    <a:pt x="334376" y="147582"/>
                  </a:lnTo>
                  <a:lnTo>
                    <a:pt x="334266" y="147891"/>
                  </a:lnTo>
                  <a:lnTo>
                    <a:pt x="334135" y="148168"/>
                  </a:lnTo>
                  <a:lnTo>
                    <a:pt x="333993" y="148435"/>
                  </a:lnTo>
                  <a:lnTo>
                    <a:pt x="333842" y="148702"/>
                  </a:lnTo>
                  <a:lnTo>
                    <a:pt x="333525" y="149226"/>
                  </a:lnTo>
                  <a:lnTo>
                    <a:pt x="333335" y="149526"/>
                  </a:lnTo>
                  <a:lnTo>
                    <a:pt x="333137" y="149817"/>
                  </a:lnTo>
                  <a:lnTo>
                    <a:pt x="332734" y="150398"/>
                  </a:lnTo>
                  <a:lnTo>
                    <a:pt x="332548" y="150698"/>
                  </a:lnTo>
                  <a:lnTo>
                    <a:pt x="332385" y="150994"/>
                  </a:lnTo>
                  <a:lnTo>
                    <a:pt x="332088" y="151594"/>
                  </a:lnTo>
                  <a:lnTo>
                    <a:pt x="331934" y="151894"/>
                  </a:lnTo>
                  <a:lnTo>
                    <a:pt x="331760" y="152176"/>
                  </a:lnTo>
                  <a:lnTo>
                    <a:pt x="331534" y="152490"/>
                  </a:lnTo>
                  <a:lnTo>
                    <a:pt x="331419" y="152638"/>
                  </a:lnTo>
                  <a:lnTo>
                    <a:pt x="331174" y="152938"/>
                  </a:lnTo>
                  <a:lnTo>
                    <a:pt x="330909" y="153224"/>
                  </a:lnTo>
                  <a:lnTo>
                    <a:pt x="330493" y="153643"/>
                  </a:lnTo>
                  <a:lnTo>
                    <a:pt x="330172" y="153977"/>
                  </a:lnTo>
                  <a:lnTo>
                    <a:pt x="329844" y="154301"/>
                  </a:lnTo>
                  <a:lnTo>
                    <a:pt x="329088" y="154873"/>
                  </a:lnTo>
                  <a:lnTo>
                    <a:pt x="328882" y="154920"/>
                  </a:lnTo>
                  <a:lnTo>
                    <a:pt x="328668" y="155059"/>
                  </a:lnTo>
                  <a:lnTo>
                    <a:pt x="328617" y="155206"/>
                  </a:lnTo>
                  <a:lnTo>
                    <a:pt x="328545" y="155564"/>
                  </a:lnTo>
                  <a:lnTo>
                    <a:pt x="328502" y="155730"/>
                  </a:lnTo>
                  <a:lnTo>
                    <a:pt x="328268" y="156336"/>
                  </a:lnTo>
                  <a:lnTo>
                    <a:pt x="328094" y="156731"/>
                  </a:lnTo>
                  <a:lnTo>
                    <a:pt x="327956" y="157069"/>
                  </a:lnTo>
                  <a:lnTo>
                    <a:pt x="327607" y="157475"/>
                  </a:lnTo>
                  <a:lnTo>
                    <a:pt x="327326" y="158223"/>
                  </a:lnTo>
                  <a:lnTo>
                    <a:pt x="327322" y="158561"/>
                  </a:lnTo>
                  <a:lnTo>
                    <a:pt x="326701" y="159371"/>
                  </a:lnTo>
                  <a:lnTo>
                    <a:pt x="326511" y="159500"/>
                  </a:lnTo>
                  <a:lnTo>
                    <a:pt x="326665" y="161558"/>
                  </a:lnTo>
                  <a:lnTo>
                    <a:pt x="327002" y="161630"/>
                  </a:lnTo>
                  <a:lnTo>
                    <a:pt x="327409" y="161635"/>
                  </a:lnTo>
                  <a:lnTo>
                    <a:pt x="328146" y="161921"/>
                  </a:lnTo>
                  <a:lnTo>
                    <a:pt x="328549" y="162202"/>
                  </a:lnTo>
                  <a:lnTo>
                    <a:pt x="328545" y="162340"/>
                  </a:lnTo>
                  <a:lnTo>
                    <a:pt x="328553" y="162483"/>
                  </a:lnTo>
                  <a:lnTo>
                    <a:pt x="328581" y="162626"/>
                  </a:lnTo>
                  <a:lnTo>
                    <a:pt x="328621" y="162764"/>
                  </a:lnTo>
                  <a:lnTo>
                    <a:pt x="328672" y="162893"/>
                  </a:lnTo>
                  <a:lnTo>
                    <a:pt x="328795" y="163079"/>
                  </a:lnTo>
                  <a:lnTo>
                    <a:pt x="328965" y="163250"/>
                  </a:lnTo>
                  <a:lnTo>
                    <a:pt x="329171" y="163403"/>
                  </a:lnTo>
                  <a:lnTo>
                    <a:pt x="329393" y="163527"/>
                  </a:lnTo>
                  <a:lnTo>
                    <a:pt x="329614" y="163627"/>
                  </a:lnTo>
                  <a:lnTo>
                    <a:pt x="329777" y="163684"/>
                  </a:lnTo>
                  <a:lnTo>
                    <a:pt x="329947" y="163727"/>
                  </a:lnTo>
                  <a:lnTo>
                    <a:pt x="330295" y="163774"/>
                  </a:lnTo>
                  <a:lnTo>
                    <a:pt x="330469" y="163789"/>
                  </a:lnTo>
                  <a:lnTo>
                    <a:pt x="330838" y="163808"/>
                  </a:lnTo>
                  <a:lnTo>
                    <a:pt x="331024" y="163808"/>
                  </a:lnTo>
                  <a:lnTo>
                    <a:pt x="331206" y="163789"/>
                  </a:lnTo>
                  <a:lnTo>
                    <a:pt x="331380" y="163755"/>
                  </a:lnTo>
                  <a:lnTo>
                    <a:pt x="331538" y="163703"/>
                  </a:lnTo>
                  <a:lnTo>
                    <a:pt x="331693" y="163636"/>
                  </a:lnTo>
                  <a:lnTo>
                    <a:pt x="331843" y="163555"/>
                  </a:lnTo>
                  <a:lnTo>
                    <a:pt x="331985" y="163465"/>
                  </a:lnTo>
                  <a:lnTo>
                    <a:pt x="332116" y="163365"/>
                  </a:lnTo>
                  <a:lnTo>
                    <a:pt x="333062" y="163436"/>
                  </a:lnTo>
                  <a:lnTo>
                    <a:pt x="334084" y="163179"/>
                  </a:lnTo>
                  <a:lnTo>
                    <a:pt x="334581" y="163039"/>
                  </a:lnTo>
                  <a:lnTo>
                    <a:pt x="335240" y="162855"/>
                  </a:lnTo>
                  <a:lnTo>
                    <a:pt x="336324" y="162736"/>
                  </a:lnTo>
                  <a:lnTo>
                    <a:pt x="338493" y="162359"/>
                  </a:lnTo>
                  <a:lnTo>
                    <a:pt x="339519" y="161968"/>
                  </a:lnTo>
                  <a:lnTo>
                    <a:pt x="340604" y="161849"/>
                  </a:lnTo>
                  <a:lnTo>
                    <a:pt x="342104" y="161120"/>
                  </a:lnTo>
                  <a:lnTo>
                    <a:pt x="342856" y="160658"/>
                  </a:lnTo>
                  <a:lnTo>
                    <a:pt x="343196" y="160319"/>
                  </a:lnTo>
                  <a:lnTo>
                    <a:pt x="344099" y="158971"/>
                  </a:lnTo>
                  <a:lnTo>
                    <a:pt x="347543" y="155202"/>
                  </a:lnTo>
                  <a:lnTo>
                    <a:pt x="348909" y="154539"/>
                  </a:lnTo>
                  <a:lnTo>
                    <a:pt x="349317" y="154477"/>
                  </a:lnTo>
                  <a:lnTo>
                    <a:pt x="349657" y="154348"/>
                  </a:lnTo>
                  <a:lnTo>
                    <a:pt x="350813" y="154091"/>
                  </a:lnTo>
                  <a:lnTo>
                    <a:pt x="351490" y="153967"/>
                  </a:lnTo>
                  <a:lnTo>
                    <a:pt x="352032" y="153772"/>
                  </a:lnTo>
                  <a:lnTo>
                    <a:pt x="352919" y="153443"/>
                  </a:lnTo>
                  <a:lnTo>
                    <a:pt x="353671" y="152976"/>
                  </a:lnTo>
                  <a:lnTo>
                    <a:pt x="355179" y="151842"/>
                  </a:lnTo>
                  <a:lnTo>
                    <a:pt x="356276" y="150837"/>
                  </a:lnTo>
                  <a:lnTo>
                    <a:pt x="357028" y="150303"/>
                  </a:lnTo>
                  <a:lnTo>
                    <a:pt x="357368" y="150169"/>
                  </a:lnTo>
                  <a:lnTo>
                    <a:pt x="357780" y="149836"/>
                  </a:lnTo>
                  <a:lnTo>
                    <a:pt x="358121" y="149702"/>
                  </a:lnTo>
                  <a:lnTo>
                    <a:pt x="358572" y="149340"/>
                  </a:lnTo>
                  <a:lnTo>
                    <a:pt x="358881" y="149073"/>
                  </a:lnTo>
                  <a:lnTo>
                    <a:pt x="359201" y="148816"/>
                  </a:lnTo>
                  <a:lnTo>
                    <a:pt x="359526" y="148563"/>
                  </a:lnTo>
                  <a:lnTo>
                    <a:pt x="359858" y="148325"/>
                  </a:lnTo>
                  <a:lnTo>
                    <a:pt x="360199" y="148101"/>
                  </a:lnTo>
                  <a:lnTo>
                    <a:pt x="360622" y="147844"/>
                  </a:lnTo>
                  <a:lnTo>
                    <a:pt x="361058" y="147606"/>
                  </a:lnTo>
                  <a:lnTo>
                    <a:pt x="361505" y="147382"/>
                  </a:lnTo>
                  <a:lnTo>
                    <a:pt x="361957" y="147172"/>
                  </a:lnTo>
                  <a:lnTo>
                    <a:pt x="362416" y="146972"/>
                  </a:lnTo>
                  <a:lnTo>
                    <a:pt x="362792" y="146819"/>
                  </a:lnTo>
                  <a:lnTo>
                    <a:pt x="363172" y="146672"/>
                  </a:lnTo>
                  <a:lnTo>
                    <a:pt x="363556" y="146533"/>
                  </a:lnTo>
                  <a:lnTo>
                    <a:pt x="363944" y="146414"/>
                  </a:lnTo>
                  <a:lnTo>
                    <a:pt x="364336" y="146305"/>
                  </a:lnTo>
                  <a:lnTo>
                    <a:pt x="364819" y="146186"/>
                  </a:lnTo>
                  <a:lnTo>
                    <a:pt x="365313" y="146076"/>
                  </a:lnTo>
                  <a:lnTo>
                    <a:pt x="365808" y="145990"/>
                  </a:lnTo>
                  <a:lnTo>
                    <a:pt x="366299" y="145957"/>
                  </a:lnTo>
                  <a:lnTo>
                    <a:pt x="366427" y="145967"/>
                  </a:lnTo>
                  <a:lnTo>
                    <a:pt x="366770" y="145995"/>
                  </a:lnTo>
                  <a:lnTo>
                    <a:pt x="367087" y="146081"/>
                  </a:lnTo>
                  <a:lnTo>
                    <a:pt x="367396" y="146200"/>
                  </a:lnTo>
                  <a:lnTo>
                    <a:pt x="368009" y="146486"/>
                  </a:lnTo>
                  <a:lnTo>
                    <a:pt x="368322" y="146605"/>
                  </a:lnTo>
                  <a:lnTo>
                    <a:pt x="368769" y="146719"/>
                  </a:lnTo>
                  <a:lnTo>
                    <a:pt x="369225" y="146805"/>
                  </a:lnTo>
                  <a:lnTo>
                    <a:pt x="369684" y="146881"/>
                  </a:lnTo>
                  <a:lnTo>
                    <a:pt x="370135" y="146972"/>
                  </a:lnTo>
                  <a:lnTo>
                    <a:pt x="370571" y="147110"/>
                  </a:lnTo>
                  <a:lnTo>
                    <a:pt x="370947" y="147262"/>
                  </a:lnTo>
                  <a:lnTo>
                    <a:pt x="371315" y="147434"/>
                  </a:lnTo>
                  <a:lnTo>
                    <a:pt x="371671" y="147629"/>
                  </a:lnTo>
                  <a:lnTo>
                    <a:pt x="372019" y="147839"/>
                  </a:lnTo>
                  <a:lnTo>
                    <a:pt x="372352" y="148068"/>
                  </a:lnTo>
                  <a:lnTo>
                    <a:pt x="372641" y="148287"/>
                  </a:lnTo>
                  <a:lnTo>
                    <a:pt x="372930" y="148516"/>
                  </a:lnTo>
                  <a:lnTo>
                    <a:pt x="373207" y="148764"/>
                  </a:lnTo>
                  <a:lnTo>
                    <a:pt x="373452" y="149030"/>
                  </a:lnTo>
                  <a:lnTo>
                    <a:pt x="373658" y="149312"/>
                  </a:lnTo>
                  <a:lnTo>
                    <a:pt x="373793" y="149564"/>
                  </a:lnTo>
                  <a:lnTo>
                    <a:pt x="373892" y="149831"/>
                  </a:lnTo>
                  <a:lnTo>
                    <a:pt x="374066" y="150388"/>
                  </a:lnTo>
                  <a:lnTo>
                    <a:pt x="374157" y="150660"/>
                  </a:lnTo>
                  <a:lnTo>
                    <a:pt x="374272" y="150932"/>
                  </a:lnTo>
                  <a:lnTo>
                    <a:pt x="374399" y="151199"/>
                  </a:lnTo>
                  <a:lnTo>
                    <a:pt x="374517" y="151466"/>
                  </a:lnTo>
                  <a:lnTo>
                    <a:pt x="374628" y="151737"/>
                  </a:lnTo>
                  <a:lnTo>
                    <a:pt x="374715" y="152009"/>
                  </a:lnTo>
                  <a:lnTo>
                    <a:pt x="374806" y="152357"/>
                  </a:lnTo>
                  <a:lnTo>
                    <a:pt x="374842" y="152533"/>
                  </a:lnTo>
                  <a:lnTo>
                    <a:pt x="374866" y="152714"/>
                  </a:lnTo>
                  <a:lnTo>
                    <a:pt x="374878" y="152886"/>
                  </a:lnTo>
                  <a:lnTo>
                    <a:pt x="374838" y="153200"/>
                  </a:lnTo>
                  <a:lnTo>
                    <a:pt x="374739" y="153515"/>
                  </a:lnTo>
                  <a:lnTo>
                    <a:pt x="374608" y="153829"/>
                  </a:lnTo>
                  <a:lnTo>
                    <a:pt x="374462" y="154139"/>
                  </a:lnTo>
                  <a:lnTo>
                    <a:pt x="374331" y="154453"/>
                  </a:lnTo>
                  <a:lnTo>
                    <a:pt x="374082" y="155082"/>
                  </a:lnTo>
                  <a:lnTo>
                    <a:pt x="373951" y="155397"/>
                  </a:lnTo>
                  <a:lnTo>
                    <a:pt x="373813" y="155707"/>
                  </a:lnTo>
                  <a:lnTo>
                    <a:pt x="373666" y="156012"/>
                  </a:lnTo>
                  <a:lnTo>
                    <a:pt x="373544" y="156250"/>
                  </a:lnTo>
                  <a:lnTo>
                    <a:pt x="373417" y="156483"/>
                  </a:lnTo>
                  <a:lnTo>
                    <a:pt x="373152" y="156941"/>
                  </a:lnTo>
                  <a:lnTo>
                    <a:pt x="373013" y="157170"/>
                  </a:lnTo>
                  <a:lnTo>
                    <a:pt x="372867" y="157384"/>
                  </a:lnTo>
                  <a:lnTo>
                    <a:pt x="372550" y="157813"/>
                  </a:lnTo>
                  <a:lnTo>
                    <a:pt x="372411" y="158032"/>
                  </a:lnTo>
                  <a:lnTo>
                    <a:pt x="372300" y="158261"/>
                  </a:lnTo>
                  <a:lnTo>
                    <a:pt x="372202" y="158556"/>
                  </a:lnTo>
                  <a:lnTo>
                    <a:pt x="372134" y="158861"/>
                  </a:lnTo>
                  <a:lnTo>
                    <a:pt x="372115" y="159019"/>
                  </a:lnTo>
                  <a:lnTo>
                    <a:pt x="372103" y="159190"/>
                  </a:lnTo>
                  <a:lnTo>
                    <a:pt x="372107" y="159366"/>
                  </a:lnTo>
                  <a:lnTo>
                    <a:pt x="372134" y="159719"/>
                  </a:lnTo>
                  <a:lnTo>
                    <a:pt x="372202" y="160177"/>
                  </a:lnTo>
                  <a:lnTo>
                    <a:pt x="372265" y="160467"/>
                  </a:lnTo>
                  <a:lnTo>
                    <a:pt x="372340" y="160748"/>
                  </a:lnTo>
                  <a:lnTo>
                    <a:pt x="372431" y="161029"/>
                  </a:lnTo>
                  <a:lnTo>
                    <a:pt x="372538" y="161296"/>
                  </a:lnTo>
                  <a:lnTo>
                    <a:pt x="372645" y="161487"/>
                  </a:lnTo>
                  <a:lnTo>
                    <a:pt x="372768" y="161673"/>
                  </a:lnTo>
                  <a:lnTo>
                    <a:pt x="372894" y="161854"/>
                  </a:lnTo>
                  <a:lnTo>
                    <a:pt x="373013" y="162040"/>
                  </a:lnTo>
                  <a:lnTo>
                    <a:pt x="373104" y="162235"/>
                  </a:lnTo>
                  <a:lnTo>
                    <a:pt x="373156" y="162426"/>
                  </a:lnTo>
                  <a:lnTo>
                    <a:pt x="373195" y="162626"/>
                  </a:lnTo>
                  <a:lnTo>
                    <a:pt x="373219" y="162826"/>
                  </a:lnTo>
                  <a:lnTo>
                    <a:pt x="373239" y="163031"/>
                  </a:lnTo>
                  <a:lnTo>
                    <a:pt x="373338" y="163860"/>
                  </a:lnTo>
                  <a:lnTo>
                    <a:pt x="373354" y="164070"/>
                  </a:lnTo>
                  <a:lnTo>
                    <a:pt x="373357" y="164279"/>
                  </a:lnTo>
                  <a:lnTo>
                    <a:pt x="373357" y="164637"/>
                  </a:lnTo>
                  <a:lnTo>
                    <a:pt x="373350" y="164813"/>
                  </a:lnTo>
                  <a:lnTo>
                    <a:pt x="373330" y="164985"/>
                  </a:lnTo>
                  <a:lnTo>
                    <a:pt x="373286" y="165152"/>
                  </a:lnTo>
                  <a:lnTo>
                    <a:pt x="373219" y="165314"/>
                  </a:lnTo>
                  <a:lnTo>
                    <a:pt x="373124" y="165461"/>
                  </a:lnTo>
                  <a:lnTo>
                    <a:pt x="373021" y="165609"/>
                  </a:lnTo>
                  <a:lnTo>
                    <a:pt x="372910" y="165752"/>
                  </a:lnTo>
                  <a:lnTo>
                    <a:pt x="372811" y="165904"/>
                  </a:lnTo>
                  <a:lnTo>
                    <a:pt x="372716" y="166062"/>
                  </a:lnTo>
                  <a:lnTo>
                    <a:pt x="372625" y="166228"/>
                  </a:lnTo>
                  <a:lnTo>
                    <a:pt x="372435" y="166553"/>
                  </a:lnTo>
                  <a:lnTo>
                    <a:pt x="372336" y="166710"/>
                  </a:lnTo>
                  <a:lnTo>
                    <a:pt x="372091" y="167067"/>
                  </a:lnTo>
                  <a:lnTo>
                    <a:pt x="371964" y="167244"/>
                  </a:lnTo>
                  <a:lnTo>
                    <a:pt x="371829" y="167410"/>
                  </a:lnTo>
                  <a:lnTo>
                    <a:pt x="371438" y="167815"/>
                  </a:lnTo>
                  <a:lnTo>
                    <a:pt x="371172" y="168039"/>
                  </a:lnTo>
                  <a:lnTo>
                    <a:pt x="371038" y="168144"/>
                  </a:lnTo>
                  <a:lnTo>
                    <a:pt x="370844" y="168287"/>
                  </a:lnTo>
                  <a:lnTo>
                    <a:pt x="370234" y="168683"/>
                  </a:lnTo>
                  <a:lnTo>
                    <a:pt x="370044" y="168826"/>
                  </a:lnTo>
                  <a:lnTo>
                    <a:pt x="369775" y="169069"/>
                  </a:lnTo>
                  <a:lnTo>
                    <a:pt x="369522" y="169326"/>
                  </a:lnTo>
                  <a:lnTo>
                    <a:pt x="369237" y="169636"/>
                  </a:lnTo>
                  <a:lnTo>
                    <a:pt x="369082" y="169817"/>
                  </a:lnTo>
                  <a:lnTo>
                    <a:pt x="368631" y="170379"/>
                  </a:lnTo>
                  <a:lnTo>
                    <a:pt x="368156" y="170951"/>
                  </a:lnTo>
                  <a:lnTo>
                    <a:pt x="368100" y="171103"/>
                  </a:lnTo>
                  <a:lnTo>
                    <a:pt x="368065" y="171261"/>
                  </a:lnTo>
                  <a:lnTo>
                    <a:pt x="368045" y="171432"/>
                  </a:lnTo>
                  <a:lnTo>
                    <a:pt x="368033" y="171599"/>
                  </a:lnTo>
                  <a:lnTo>
                    <a:pt x="368029" y="171766"/>
                  </a:lnTo>
                  <a:lnTo>
                    <a:pt x="368033" y="171928"/>
                  </a:lnTo>
                  <a:lnTo>
                    <a:pt x="368049" y="172095"/>
                  </a:lnTo>
                  <a:lnTo>
                    <a:pt x="368073" y="172257"/>
                  </a:lnTo>
                  <a:lnTo>
                    <a:pt x="368100" y="172419"/>
                  </a:lnTo>
                  <a:lnTo>
                    <a:pt x="368172" y="172786"/>
                  </a:lnTo>
                  <a:lnTo>
                    <a:pt x="368219" y="172986"/>
                  </a:lnTo>
                  <a:lnTo>
                    <a:pt x="368334" y="173386"/>
                  </a:lnTo>
                  <a:lnTo>
                    <a:pt x="368449" y="173686"/>
                  </a:lnTo>
                  <a:lnTo>
                    <a:pt x="368433" y="173834"/>
                  </a:lnTo>
                  <a:lnTo>
                    <a:pt x="368413" y="173977"/>
                  </a:lnTo>
                  <a:lnTo>
                    <a:pt x="368381" y="174272"/>
                  </a:lnTo>
                  <a:lnTo>
                    <a:pt x="368370" y="174420"/>
                  </a:lnTo>
                  <a:lnTo>
                    <a:pt x="368358" y="174644"/>
                  </a:lnTo>
                  <a:lnTo>
                    <a:pt x="368334" y="175311"/>
                  </a:lnTo>
                  <a:lnTo>
                    <a:pt x="368314" y="175535"/>
                  </a:lnTo>
                  <a:lnTo>
                    <a:pt x="368275" y="175859"/>
                  </a:lnTo>
                  <a:lnTo>
                    <a:pt x="368219" y="176178"/>
                  </a:lnTo>
                  <a:lnTo>
                    <a:pt x="368188" y="176340"/>
                  </a:lnTo>
                  <a:lnTo>
                    <a:pt x="368148" y="176512"/>
                  </a:lnTo>
                  <a:lnTo>
                    <a:pt x="368057" y="176850"/>
                  </a:lnTo>
                  <a:lnTo>
                    <a:pt x="368005" y="177017"/>
                  </a:lnTo>
                  <a:lnTo>
                    <a:pt x="367879" y="177341"/>
                  </a:lnTo>
                  <a:lnTo>
                    <a:pt x="367807" y="177498"/>
                  </a:lnTo>
                  <a:lnTo>
                    <a:pt x="367728" y="177651"/>
                  </a:lnTo>
                  <a:lnTo>
                    <a:pt x="367645" y="177799"/>
                  </a:lnTo>
                  <a:lnTo>
                    <a:pt x="367550" y="177942"/>
                  </a:lnTo>
                  <a:lnTo>
                    <a:pt x="367431" y="178080"/>
                  </a:lnTo>
                  <a:lnTo>
                    <a:pt x="367301" y="178208"/>
                  </a:lnTo>
                  <a:lnTo>
                    <a:pt x="367024" y="178456"/>
                  </a:lnTo>
                  <a:lnTo>
                    <a:pt x="366889" y="178585"/>
                  </a:lnTo>
                  <a:lnTo>
                    <a:pt x="366667" y="178837"/>
                  </a:lnTo>
                  <a:lnTo>
                    <a:pt x="366347" y="179228"/>
                  </a:lnTo>
                  <a:lnTo>
                    <a:pt x="366236" y="179376"/>
                  </a:lnTo>
                  <a:lnTo>
                    <a:pt x="366030" y="179671"/>
                  </a:lnTo>
                  <a:lnTo>
                    <a:pt x="365919" y="179814"/>
                  </a:lnTo>
                  <a:lnTo>
                    <a:pt x="365800" y="179948"/>
                  </a:lnTo>
                  <a:lnTo>
                    <a:pt x="365662" y="180076"/>
                  </a:lnTo>
                  <a:lnTo>
                    <a:pt x="365519" y="180191"/>
                  </a:lnTo>
                  <a:lnTo>
                    <a:pt x="364937" y="180605"/>
                  </a:lnTo>
                  <a:lnTo>
                    <a:pt x="364407" y="180963"/>
                  </a:lnTo>
                  <a:lnTo>
                    <a:pt x="364078" y="181206"/>
                  </a:lnTo>
                  <a:lnTo>
                    <a:pt x="363869" y="181377"/>
                  </a:lnTo>
                  <a:lnTo>
                    <a:pt x="363671" y="181563"/>
                  </a:lnTo>
                  <a:lnTo>
                    <a:pt x="363326" y="181968"/>
                  </a:lnTo>
                  <a:lnTo>
                    <a:pt x="363109" y="183141"/>
                  </a:lnTo>
                  <a:lnTo>
                    <a:pt x="363314" y="183441"/>
                  </a:lnTo>
                  <a:lnTo>
                    <a:pt x="363540" y="183732"/>
                  </a:lnTo>
                  <a:lnTo>
                    <a:pt x="363853" y="184604"/>
                  </a:lnTo>
                  <a:lnTo>
                    <a:pt x="363861" y="184770"/>
                  </a:lnTo>
                  <a:lnTo>
                    <a:pt x="363845" y="184937"/>
                  </a:lnTo>
                  <a:lnTo>
                    <a:pt x="363817" y="185109"/>
                  </a:lnTo>
                  <a:lnTo>
                    <a:pt x="363781" y="185280"/>
                  </a:lnTo>
                  <a:lnTo>
                    <a:pt x="363762" y="185452"/>
                  </a:lnTo>
                  <a:lnTo>
                    <a:pt x="363750" y="185843"/>
                  </a:lnTo>
                  <a:lnTo>
                    <a:pt x="363754" y="186105"/>
                  </a:lnTo>
                  <a:lnTo>
                    <a:pt x="363750" y="186367"/>
                  </a:lnTo>
                  <a:lnTo>
                    <a:pt x="363762" y="186629"/>
                  </a:lnTo>
                  <a:lnTo>
                    <a:pt x="363781" y="186757"/>
                  </a:lnTo>
                  <a:lnTo>
                    <a:pt x="364066" y="187448"/>
                  </a:lnTo>
                  <a:lnTo>
                    <a:pt x="364344" y="187711"/>
                  </a:lnTo>
                  <a:lnTo>
                    <a:pt x="364621" y="187873"/>
                  </a:lnTo>
                  <a:lnTo>
                    <a:pt x="364815" y="187982"/>
                  </a:lnTo>
                  <a:lnTo>
                    <a:pt x="365226" y="188192"/>
                  </a:lnTo>
                  <a:lnTo>
                    <a:pt x="366097" y="188749"/>
                  </a:lnTo>
                  <a:lnTo>
                    <a:pt x="366434" y="188892"/>
                  </a:lnTo>
                  <a:lnTo>
                    <a:pt x="367839" y="189941"/>
                  </a:lnTo>
                  <a:lnTo>
                    <a:pt x="368172" y="190284"/>
                  </a:lnTo>
                  <a:lnTo>
                    <a:pt x="368378" y="190432"/>
                  </a:lnTo>
                  <a:lnTo>
                    <a:pt x="368575" y="190703"/>
                  </a:lnTo>
                  <a:lnTo>
                    <a:pt x="368666" y="190841"/>
                  </a:lnTo>
                  <a:lnTo>
                    <a:pt x="368758" y="190984"/>
                  </a:lnTo>
                  <a:lnTo>
                    <a:pt x="368841" y="191127"/>
                  </a:lnTo>
                  <a:lnTo>
                    <a:pt x="369054" y="191470"/>
                  </a:lnTo>
                  <a:lnTo>
                    <a:pt x="368995" y="191709"/>
                  </a:lnTo>
                  <a:lnTo>
                    <a:pt x="368829" y="191937"/>
                  </a:lnTo>
                  <a:lnTo>
                    <a:pt x="368789" y="192066"/>
                  </a:lnTo>
                  <a:lnTo>
                    <a:pt x="368765" y="192204"/>
                  </a:lnTo>
                  <a:lnTo>
                    <a:pt x="368734" y="192490"/>
                  </a:lnTo>
                  <a:lnTo>
                    <a:pt x="368702" y="192624"/>
                  </a:lnTo>
                  <a:lnTo>
                    <a:pt x="368666" y="192752"/>
                  </a:lnTo>
                  <a:lnTo>
                    <a:pt x="368191" y="193610"/>
                  </a:lnTo>
                  <a:lnTo>
                    <a:pt x="368045" y="193758"/>
                  </a:lnTo>
                  <a:lnTo>
                    <a:pt x="367673" y="194110"/>
                  </a:lnTo>
                  <a:lnTo>
                    <a:pt x="367590" y="194239"/>
                  </a:lnTo>
                  <a:lnTo>
                    <a:pt x="367372" y="194639"/>
                  </a:lnTo>
                  <a:lnTo>
                    <a:pt x="367051" y="195187"/>
                  </a:lnTo>
                  <a:lnTo>
                    <a:pt x="366937" y="195411"/>
                  </a:lnTo>
                  <a:lnTo>
                    <a:pt x="366782" y="195745"/>
                  </a:lnTo>
                  <a:lnTo>
                    <a:pt x="366604" y="195997"/>
                  </a:lnTo>
                  <a:lnTo>
                    <a:pt x="366311" y="196355"/>
                  </a:lnTo>
                  <a:lnTo>
                    <a:pt x="366121" y="196626"/>
                  </a:lnTo>
                  <a:lnTo>
                    <a:pt x="365939" y="196903"/>
                  </a:lnTo>
                  <a:lnTo>
                    <a:pt x="365678" y="197289"/>
                  </a:lnTo>
                  <a:lnTo>
                    <a:pt x="365167" y="197846"/>
                  </a:lnTo>
                  <a:lnTo>
                    <a:pt x="365032" y="197932"/>
                  </a:lnTo>
                  <a:lnTo>
                    <a:pt x="364613" y="198185"/>
                  </a:lnTo>
                  <a:lnTo>
                    <a:pt x="364316" y="198342"/>
                  </a:lnTo>
                  <a:lnTo>
                    <a:pt x="364023" y="198509"/>
                  </a:lnTo>
                  <a:lnTo>
                    <a:pt x="363853" y="198618"/>
                  </a:lnTo>
                  <a:lnTo>
                    <a:pt x="363346" y="198961"/>
                  </a:lnTo>
                  <a:lnTo>
                    <a:pt x="363176" y="199071"/>
                  </a:lnTo>
                  <a:lnTo>
                    <a:pt x="363029" y="199157"/>
                  </a:lnTo>
                  <a:lnTo>
                    <a:pt x="362887" y="199247"/>
                  </a:lnTo>
                  <a:lnTo>
                    <a:pt x="362594" y="199409"/>
                  </a:lnTo>
                  <a:lnTo>
                    <a:pt x="362443" y="199481"/>
                  </a:lnTo>
                  <a:lnTo>
                    <a:pt x="362269" y="199552"/>
                  </a:lnTo>
                  <a:lnTo>
                    <a:pt x="362095" y="199614"/>
                  </a:lnTo>
                  <a:lnTo>
                    <a:pt x="361735" y="199719"/>
                  </a:lnTo>
                  <a:lnTo>
                    <a:pt x="361375" y="199833"/>
                  </a:lnTo>
                  <a:lnTo>
                    <a:pt x="360999" y="199938"/>
                  </a:lnTo>
                  <a:lnTo>
                    <a:pt x="360816" y="199996"/>
                  </a:lnTo>
                  <a:lnTo>
                    <a:pt x="360508" y="200124"/>
                  </a:lnTo>
                  <a:lnTo>
                    <a:pt x="359914" y="200491"/>
                  </a:lnTo>
                  <a:lnTo>
                    <a:pt x="359617" y="200796"/>
                  </a:lnTo>
                  <a:lnTo>
                    <a:pt x="359150" y="201244"/>
                  </a:lnTo>
                  <a:lnTo>
                    <a:pt x="358643" y="201640"/>
                  </a:lnTo>
                  <a:lnTo>
                    <a:pt x="358374" y="201864"/>
                  </a:lnTo>
                  <a:lnTo>
                    <a:pt x="358065" y="202588"/>
                  </a:lnTo>
                  <a:lnTo>
                    <a:pt x="357994" y="202717"/>
                  </a:lnTo>
                  <a:lnTo>
                    <a:pt x="357962" y="202855"/>
                  </a:lnTo>
                  <a:lnTo>
                    <a:pt x="357946" y="202998"/>
                  </a:lnTo>
                  <a:lnTo>
                    <a:pt x="357946" y="203679"/>
                  </a:lnTo>
                  <a:lnTo>
                    <a:pt x="357879" y="204270"/>
                  </a:lnTo>
                  <a:lnTo>
                    <a:pt x="357772" y="204637"/>
                  </a:lnTo>
                  <a:lnTo>
                    <a:pt x="357744" y="204766"/>
                  </a:lnTo>
                  <a:lnTo>
                    <a:pt x="357673" y="205156"/>
                  </a:lnTo>
                  <a:lnTo>
                    <a:pt x="357618" y="205423"/>
                  </a:lnTo>
                  <a:lnTo>
                    <a:pt x="357547" y="205700"/>
                  </a:lnTo>
                  <a:lnTo>
                    <a:pt x="357483" y="205976"/>
                  </a:lnTo>
                  <a:lnTo>
                    <a:pt x="357420" y="206281"/>
                  </a:lnTo>
                  <a:lnTo>
                    <a:pt x="357392" y="206433"/>
                  </a:lnTo>
                  <a:lnTo>
                    <a:pt x="357357" y="206743"/>
                  </a:lnTo>
                  <a:lnTo>
                    <a:pt x="357349" y="206891"/>
                  </a:lnTo>
                  <a:lnTo>
                    <a:pt x="357349" y="207039"/>
                  </a:lnTo>
                  <a:lnTo>
                    <a:pt x="357361" y="207329"/>
                  </a:lnTo>
                  <a:lnTo>
                    <a:pt x="357408" y="207620"/>
                  </a:lnTo>
                  <a:lnTo>
                    <a:pt x="357483" y="207906"/>
                  </a:lnTo>
                  <a:lnTo>
                    <a:pt x="357539" y="208039"/>
                  </a:lnTo>
                  <a:lnTo>
                    <a:pt x="357646" y="208244"/>
                  </a:lnTo>
                  <a:lnTo>
                    <a:pt x="357927" y="208626"/>
                  </a:lnTo>
                  <a:lnTo>
                    <a:pt x="358160" y="209064"/>
                  </a:lnTo>
                  <a:lnTo>
                    <a:pt x="358255" y="209212"/>
                  </a:lnTo>
                  <a:lnTo>
                    <a:pt x="358461" y="209502"/>
                  </a:lnTo>
                  <a:lnTo>
                    <a:pt x="358560" y="209650"/>
                  </a:lnTo>
                  <a:lnTo>
                    <a:pt x="358643" y="209803"/>
                  </a:lnTo>
                  <a:lnTo>
                    <a:pt x="358718" y="209979"/>
                  </a:lnTo>
                  <a:lnTo>
                    <a:pt x="358778" y="210165"/>
                  </a:lnTo>
                  <a:lnTo>
                    <a:pt x="358881" y="210541"/>
                  </a:lnTo>
                  <a:lnTo>
                    <a:pt x="358936" y="210732"/>
                  </a:lnTo>
                  <a:lnTo>
                    <a:pt x="358984" y="210927"/>
                  </a:lnTo>
                  <a:lnTo>
                    <a:pt x="359023" y="211142"/>
                  </a:lnTo>
                  <a:lnTo>
                    <a:pt x="359067" y="211347"/>
                  </a:lnTo>
                  <a:lnTo>
                    <a:pt x="359225" y="211618"/>
                  </a:lnTo>
                  <a:lnTo>
                    <a:pt x="359383" y="211976"/>
                  </a:lnTo>
                  <a:lnTo>
                    <a:pt x="359748" y="212757"/>
                  </a:lnTo>
                  <a:lnTo>
                    <a:pt x="360009" y="213224"/>
                  </a:lnTo>
                  <a:lnTo>
                    <a:pt x="360163" y="213453"/>
                  </a:lnTo>
                  <a:lnTo>
                    <a:pt x="360369" y="213815"/>
                  </a:lnTo>
                  <a:lnTo>
                    <a:pt x="360757" y="214496"/>
                  </a:lnTo>
                  <a:lnTo>
                    <a:pt x="361026" y="214735"/>
                  </a:lnTo>
                  <a:lnTo>
                    <a:pt x="361478" y="215373"/>
                  </a:lnTo>
                  <a:lnTo>
                    <a:pt x="363144" y="216970"/>
                  </a:lnTo>
                  <a:lnTo>
                    <a:pt x="363473" y="217522"/>
                  </a:lnTo>
                  <a:lnTo>
                    <a:pt x="363738" y="217799"/>
                  </a:lnTo>
                  <a:lnTo>
                    <a:pt x="364059" y="218895"/>
                  </a:lnTo>
                  <a:lnTo>
                    <a:pt x="364055" y="219305"/>
                  </a:lnTo>
                  <a:lnTo>
                    <a:pt x="365028" y="221849"/>
                  </a:lnTo>
                  <a:lnTo>
                    <a:pt x="365218" y="222602"/>
                  </a:lnTo>
                  <a:lnTo>
                    <a:pt x="365345" y="223288"/>
                  </a:lnTo>
                  <a:lnTo>
                    <a:pt x="365393" y="224446"/>
                  </a:lnTo>
                  <a:lnTo>
                    <a:pt x="365448" y="225199"/>
                  </a:lnTo>
                  <a:lnTo>
                    <a:pt x="365967" y="226643"/>
                  </a:lnTo>
                  <a:lnTo>
                    <a:pt x="366628" y="227744"/>
                  </a:lnTo>
                  <a:lnTo>
                    <a:pt x="366893" y="228025"/>
                  </a:lnTo>
                  <a:lnTo>
                    <a:pt x="367621" y="229126"/>
                  </a:lnTo>
                  <a:lnTo>
                    <a:pt x="367744" y="229879"/>
                  </a:lnTo>
                  <a:lnTo>
                    <a:pt x="367740" y="230222"/>
                  </a:lnTo>
                  <a:lnTo>
                    <a:pt x="367665" y="230560"/>
                  </a:lnTo>
                  <a:lnTo>
                    <a:pt x="367661" y="230903"/>
                  </a:lnTo>
                  <a:lnTo>
                    <a:pt x="367439" y="231990"/>
                  </a:lnTo>
                  <a:lnTo>
                    <a:pt x="367158" y="232671"/>
                  </a:lnTo>
                  <a:lnTo>
                    <a:pt x="366604" y="233481"/>
                  </a:lnTo>
                  <a:lnTo>
                    <a:pt x="364736" y="235907"/>
                  </a:lnTo>
                  <a:lnTo>
                    <a:pt x="364486" y="236002"/>
                  </a:lnTo>
                  <a:lnTo>
                    <a:pt x="363987" y="236183"/>
                  </a:lnTo>
                  <a:lnTo>
                    <a:pt x="363738" y="236269"/>
                  </a:lnTo>
                  <a:lnTo>
                    <a:pt x="362796" y="236565"/>
                  </a:lnTo>
                  <a:lnTo>
                    <a:pt x="362451" y="236660"/>
                  </a:lnTo>
                  <a:lnTo>
                    <a:pt x="362103" y="236750"/>
                  </a:lnTo>
                  <a:lnTo>
                    <a:pt x="361751" y="236827"/>
                  </a:lnTo>
                  <a:lnTo>
                    <a:pt x="361090" y="236955"/>
                  </a:lnTo>
                  <a:lnTo>
                    <a:pt x="360757" y="237003"/>
                  </a:lnTo>
                  <a:lnTo>
                    <a:pt x="360424" y="237027"/>
                  </a:lnTo>
                  <a:lnTo>
                    <a:pt x="360096" y="237017"/>
                  </a:lnTo>
                  <a:lnTo>
                    <a:pt x="359672" y="236932"/>
                  </a:lnTo>
                  <a:lnTo>
                    <a:pt x="359253" y="236784"/>
                  </a:lnTo>
                  <a:lnTo>
                    <a:pt x="358841" y="236598"/>
                  </a:lnTo>
                  <a:lnTo>
                    <a:pt x="358429" y="236388"/>
                  </a:lnTo>
                  <a:lnTo>
                    <a:pt x="357661" y="236007"/>
                  </a:lnTo>
                  <a:lnTo>
                    <a:pt x="357301" y="235821"/>
                  </a:lnTo>
                  <a:lnTo>
                    <a:pt x="356949" y="235626"/>
                  </a:lnTo>
                  <a:lnTo>
                    <a:pt x="356244" y="235216"/>
                  </a:lnTo>
                  <a:lnTo>
                    <a:pt x="355947" y="235025"/>
                  </a:lnTo>
                  <a:lnTo>
                    <a:pt x="355361" y="234611"/>
                  </a:lnTo>
                  <a:lnTo>
                    <a:pt x="355061" y="234420"/>
                  </a:lnTo>
                  <a:lnTo>
                    <a:pt x="354752" y="234253"/>
                  </a:lnTo>
                  <a:lnTo>
                    <a:pt x="354502" y="234139"/>
                  </a:lnTo>
                  <a:lnTo>
                    <a:pt x="354249" y="234039"/>
                  </a:lnTo>
                  <a:lnTo>
                    <a:pt x="353992" y="233944"/>
                  </a:lnTo>
                  <a:lnTo>
                    <a:pt x="353469" y="233796"/>
                  </a:lnTo>
                  <a:lnTo>
                    <a:pt x="353212" y="233744"/>
                  </a:lnTo>
                  <a:lnTo>
                    <a:pt x="352955" y="233696"/>
                  </a:lnTo>
                  <a:lnTo>
                    <a:pt x="352693" y="233663"/>
                  </a:lnTo>
                  <a:lnTo>
                    <a:pt x="352436" y="233639"/>
                  </a:lnTo>
                  <a:lnTo>
                    <a:pt x="352175" y="233629"/>
                  </a:lnTo>
                  <a:lnTo>
                    <a:pt x="351771" y="233643"/>
                  </a:lnTo>
                  <a:lnTo>
                    <a:pt x="351569" y="233658"/>
                  </a:lnTo>
                  <a:lnTo>
                    <a:pt x="351367" y="233682"/>
                  </a:lnTo>
                  <a:lnTo>
                    <a:pt x="351166" y="233712"/>
                  </a:lnTo>
                  <a:lnTo>
                    <a:pt x="350686" y="233944"/>
                  </a:lnTo>
                  <a:lnTo>
                    <a:pt x="350164" y="234211"/>
                  </a:lnTo>
                  <a:lnTo>
                    <a:pt x="349950" y="234311"/>
                  </a:lnTo>
                  <a:lnTo>
                    <a:pt x="349744" y="234420"/>
                  </a:lnTo>
                  <a:lnTo>
                    <a:pt x="349542" y="234535"/>
                  </a:lnTo>
                  <a:lnTo>
                    <a:pt x="349356" y="234668"/>
                  </a:lnTo>
                  <a:lnTo>
                    <a:pt x="349178" y="234849"/>
                  </a:lnTo>
                  <a:lnTo>
                    <a:pt x="349024" y="235049"/>
                  </a:lnTo>
                  <a:lnTo>
                    <a:pt x="348873" y="235268"/>
                  </a:lnTo>
                  <a:lnTo>
                    <a:pt x="348723" y="235478"/>
                  </a:lnTo>
                  <a:lnTo>
                    <a:pt x="348553" y="235669"/>
                  </a:lnTo>
                  <a:lnTo>
                    <a:pt x="348042" y="236093"/>
                  </a:lnTo>
                  <a:lnTo>
                    <a:pt x="347824" y="236212"/>
                  </a:lnTo>
                  <a:lnTo>
                    <a:pt x="347591" y="236307"/>
                  </a:lnTo>
                  <a:lnTo>
                    <a:pt x="347349" y="236388"/>
                  </a:lnTo>
                  <a:lnTo>
                    <a:pt x="347112" y="236474"/>
                  </a:lnTo>
                  <a:lnTo>
                    <a:pt x="346882" y="236579"/>
                  </a:lnTo>
                  <a:lnTo>
                    <a:pt x="346704" y="236684"/>
                  </a:lnTo>
                  <a:lnTo>
                    <a:pt x="346530" y="236793"/>
                  </a:lnTo>
                  <a:lnTo>
                    <a:pt x="346011" y="237146"/>
                  </a:lnTo>
                  <a:lnTo>
                    <a:pt x="345631" y="237389"/>
                  </a:lnTo>
                  <a:lnTo>
                    <a:pt x="345437" y="237518"/>
                  </a:lnTo>
                  <a:lnTo>
                    <a:pt x="345251" y="237646"/>
                  </a:lnTo>
                  <a:lnTo>
                    <a:pt x="345069" y="237780"/>
                  </a:lnTo>
                  <a:lnTo>
                    <a:pt x="344732" y="238047"/>
                  </a:lnTo>
                  <a:lnTo>
                    <a:pt x="344570" y="238190"/>
                  </a:lnTo>
                  <a:lnTo>
                    <a:pt x="344416" y="238337"/>
                  </a:lnTo>
                  <a:lnTo>
                    <a:pt x="344265" y="238490"/>
                  </a:lnTo>
                  <a:lnTo>
                    <a:pt x="344139" y="238638"/>
                  </a:lnTo>
                  <a:lnTo>
                    <a:pt x="343794" y="239119"/>
                  </a:lnTo>
                  <a:lnTo>
                    <a:pt x="343679" y="239276"/>
                  </a:lnTo>
                  <a:lnTo>
                    <a:pt x="343565" y="239424"/>
                  </a:lnTo>
                  <a:lnTo>
                    <a:pt x="343458" y="239576"/>
                  </a:lnTo>
                  <a:lnTo>
                    <a:pt x="343343" y="239724"/>
                  </a:lnTo>
                  <a:lnTo>
                    <a:pt x="343224" y="239862"/>
                  </a:lnTo>
                  <a:lnTo>
                    <a:pt x="343090" y="239991"/>
                  </a:lnTo>
                  <a:lnTo>
                    <a:pt x="342900" y="240134"/>
                  </a:lnTo>
                  <a:lnTo>
                    <a:pt x="342686" y="240253"/>
                  </a:lnTo>
                  <a:lnTo>
                    <a:pt x="342464" y="240363"/>
                  </a:lnTo>
                  <a:lnTo>
                    <a:pt x="342235" y="240458"/>
                  </a:lnTo>
                  <a:lnTo>
                    <a:pt x="342005" y="240548"/>
                  </a:lnTo>
                  <a:lnTo>
                    <a:pt x="341696" y="240653"/>
                  </a:lnTo>
                  <a:lnTo>
                    <a:pt x="341379" y="240734"/>
                  </a:lnTo>
                  <a:lnTo>
                    <a:pt x="341059" y="240806"/>
                  </a:lnTo>
                  <a:lnTo>
                    <a:pt x="340734" y="240872"/>
                  </a:lnTo>
                  <a:lnTo>
                    <a:pt x="340417" y="240958"/>
                  </a:lnTo>
                  <a:lnTo>
                    <a:pt x="340081" y="241058"/>
                  </a:lnTo>
                  <a:lnTo>
                    <a:pt x="339416" y="241273"/>
                  </a:lnTo>
                  <a:lnTo>
                    <a:pt x="339083" y="241387"/>
                  </a:lnTo>
                  <a:lnTo>
                    <a:pt x="338755" y="241506"/>
                  </a:lnTo>
                  <a:lnTo>
                    <a:pt x="338292" y="241697"/>
                  </a:lnTo>
                  <a:lnTo>
                    <a:pt x="337828" y="241897"/>
                  </a:lnTo>
                  <a:lnTo>
                    <a:pt x="337326" y="242107"/>
                  </a:lnTo>
                  <a:lnTo>
                    <a:pt x="337049" y="242212"/>
                  </a:lnTo>
                  <a:lnTo>
                    <a:pt x="336494" y="242431"/>
                  </a:lnTo>
                  <a:lnTo>
                    <a:pt x="336051" y="242631"/>
                  </a:lnTo>
                  <a:lnTo>
                    <a:pt x="335528" y="242888"/>
                  </a:lnTo>
                  <a:lnTo>
                    <a:pt x="335097" y="243093"/>
                  </a:lnTo>
                  <a:lnTo>
                    <a:pt x="334836" y="243207"/>
                  </a:lnTo>
                  <a:lnTo>
                    <a:pt x="334705" y="243250"/>
                  </a:lnTo>
                  <a:lnTo>
                    <a:pt x="334511" y="243288"/>
                  </a:lnTo>
                  <a:lnTo>
                    <a:pt x="334309" y="243312"/>
                  </a:lnTo>
                  <a:lnTo>
                    <a:pt x="333898" y="243317"/>
                  </a:lnTo>
                  <a:lnTo>
                    <a:pt x="333581" y="243298"/>
                  </a:lnTo>
                  <a:lnTo>
                    <a:pt x="332892" y="243112"/>
                  </a:lnTo>
                  <a:lnTo>
                    <a:pt x="332556" y="242922"/>
                  </a:lnTo>
                  <a:lnTo>
                    <a:pt x="332334" y="242841"/>
                  </a:lnTo>
                  <a:lnTo>
                    <a:pt x="332108" y="242774"/>
                  </a:lnTo>
                  <a:lnTo>
                    <a:pt x="331411" y="242617"/>
                  </a:lnTo>
                  <a:lnTo>
                    <a:pt x="331198" y="242564"/>
                  </a:lnTo>
                  <a:lnTo>
                    <a:pt x="330549" y="242421"/>
                  </a:lnTo>
                  <a:lnTo>
                    <a:pt x="330335" y="242378"/>
                  </a:lnTo>
                  <a:lnTo>
                    <a:pt x="329812" y="242283"/>
                  </a:lnTo>
                  <a:lnTo>
                    <a:pt x="329551" y="242240"/>
                  </a:lnTo>
                  <a:lnTo>
                    <a:pt x="329028" y="242164"/>
                  </a:lnTo>
                  <a:lnTo>
                    <a:pt x="327956" y="241597"/>
                  </a:lnTo>
                  <a:lnTo>
                    <a:pt x="327215" y="241244"/>
                  </a:lnTo>
                  <a:lnTo>
                    <a:pt x="326950" y="240968"/>
                  </a:lnTo>
                  <a:lnTo>
                    <a:pt x="326614" y="240825"/>
                  </a:lnTo>
                  <a:lnTo>
                    <a:pt x="325477" y="239781"/>
                  </a:lnTo>
                  <a:lnTo>
                    <a:pt x="325078" y="239505"/>
                  </a:lnTo>
                  <a:lnTo>
                    <a:pt x="324745" y="239157"/>
                  </a:lnTo>
                  <a:lnTo>
                    <a:pt x="324341" y="238876"/>
                  </a:lnTo>
                  <a:lnTo>
                    <a:pt x="323609" y="238180"/>
                  </a:lnTo>
                  <a:lnTo>
                    <a:pt x="323478" y="237837"/>
                  </a:lnTo>
                  <a:lnTo>
                    <a:pt x="323079" y="237422"/>
                  </a:lnTo>
                  <a:lnTo>
                    <a:pt x="322548" y="236665"/>
                  </a:lnTo>
                  <a:lnTo>
                    <a:pt x="322156" y="235974"/>
                  </a:lnTo>
                  <a:lnTo>
                    <a:pt x="322025" y="235564"/>
                  </a:lnTo>
                  <a:lnTo>
                    <a:pt x="321764" y="234873"/>
                  </a:lnTo>
                  <a:lnTo>
                    <a:pt x="321570" y="234396"/>
                  </a:lnTo>
                  <a:lnTo>
                    <a:pt x="321507" y="234120"/>
                  </a:lnTo>
                  <a:lnTo>
                    <a:pt x="320525" y="232057"/>
                  </a:lnTo>
                  <a:lnTo>
                    <a:pt x="319528" y="230880"/>
                  </a:lnTo>
                  <a:lnTo>
                    <a:pt x="319272" y="230191"/>
                  </a:lnTo>
                  <a:lnTo>
                    <a:pt x="319274" y="229784"/>
                  </a:lnTo>
                  <a:lnTo>
                    <a:pt x="319216" y="229166"/>
                  </a:lnTo>
                  <a:lnTo>
                    <a:pt x="318558" y="227925"/>
                  </a:lnTo>
                  <a:lnTo>
                    <a:pt x="318019" y="227920"/>
                  </a:lnTo>
                  <a:lnTo>
                    <a:pt x="317612" y="228116"/>
                  </a:lnTo>
                  <a:lnTo>
                    <a:pt x="317200" y="228449"/>
                  </a:lnTo>
                  <a:lnTo>
                    <a:pt x="317038" y="228483"/>
                  </a:lnTo>
                  <a:lnTo>
                    <a:pt x="316875" y="228521"/>
                  </a:lnTo>
                  <a:lnTo>
                    <a:pt x="316717" y="228573"/>
                  </a:lnTo>
                  <a:lnTo>
                    <a:pt x="316563" y="228630"/>
                  </a:lnTo>
                  <a:lnTo>
                    <a:pt x="316412" y="228697"/>
                  </a:lnTo>
                  <a:lnTo>
                    <a:pt x="316155" y="228859"/>
                  </a:lnTo>
                  <a:lnTo>
                    <a:pt x="315917" y="229069"/>
                  </a:lnTo>
                  <a:lnTo>
                    <a:pt x="315474" y="229541"/>
                  </a:lnTo>
                  <a:lnTo>
                    <a:pt x="315244" y="229765"/>
                  </a:lnTo>
                  <a:lnTo>
                    <a:pt x="314841" y="230108"/>
                  </a:lnTo>
                  <a:lnTo>
                    <a:pt x="314227" y="230613"/>
                  </a:lnTo>
                  <a:lnTo>
                    <a:pt x="313989" y="230799"/>
                  </a:lnTo>
                  <a:lnTo>
                    <a:pt x="313510" y="231151"/>
                  </a:lnTo>
                  <a:lnTo>
                    <a:pt x="313277" y="231337"/>
                  </a:lnTo>
                  <a:lnTo>
                    <a:pt x="313063" y="231537"/>
                  </a:lnTo>
                  <a:lnTo>
                    <a:pt x="312917" y="231680"/>
                  </a:lnTo>
                  <a:lnTo>
                    <a:pt x="312770" y="231833"/>
                  </a:lnTo>
                  <a:lnTo>
                    <a:pt x="312636" y="231985"/>
                  </a:lnTo>
                  <a:lnTo>
                    <a:pt x="312509" y="232147"/>
                  </a:lnTo>
                  <a:lnTo>
                    <a:pt x="312402" y="232319"/>
                  </a:lnTo>
                  <a:lnTo>
                    <a:pt x="312283" y="232605"/>
                  </a:lnTo>
                  <a:lnTo>
                    <a:pt x="312212" y="232919"/>
                  </a:lnTo>
                  <a:lnTo>
                    <a:pt x="312172" y="233248"/>
                  </a:lnTo>
                  <a:lnTo>
                    <a:pt x="312137" y="233582"/>
                  </a:lnTo>
                  <a:lnTo>
                    <a:pt x="312089" y="233906"/>
                  </a:lnTo>
                  <a:lnTo>
                    <a:pt x="311844" y="235235"/>
                  </a:lnTo>
                  <a:lnTo>
                    <a:pt x="311773" y="235564"/>
                  </a:lnTo>
                  <a:lnTo>
                    <a:pt x="311638" y="236145"/>
                  </a:lnTo>
                  <a:lnTo>
                    <a:pt x="311563" y="236431"/>
                  </a:lnTo>
                  <a:lnTo>
                    <a:pt x="311480" y="236717"/>
                  </a:lnTo>
                  <a:lnTo>
                    <a:pt x="311389" y="237003"/>
                  </a:lnTo>
                  <a:lnTo>
                    <a:pt x="311282" y="237294"/>
                  </a:lnTo>
                  <a:lnTo>
                    <a:pt x="311163" y="237580"/>
                  </a:lnTo>
                  <a:lnTo>
                    <a:pt x="311036" y="237866"/>
                  </a:lnTo>
                  <a:lnTo>
                    <a:pt x="310791" y="238437"/>
                  </a:lnTo>
                  <a:lnTo>
                    <a:pt x="310692" y="238719"/>
                  </a:lnTo>
                  <a:lnTo>
                    <a:pt x="310605" y="239000"/>
                  </a:lnTo>
                  <a:lnTo>
                    <a:pt x="310510" y="239281"/>
                  </a:lnTo>
                  <a:lnTo>
                    <a:pt x="310403" y="239552"/>
                  </a:lnTo>
                  <a:lnTo>
                    <a:pt x="310268" y="239805"/>
                  </a:lnTo>
                  <a:lnTo>
                    <a:pt x="310086" y="240043"/>
                  </a:lnTo>
                  <a:lnTo>
                    <a:pt x="309876" y="240267"/>
                  </a:lnTo>
                  <a:lnTo>
                    <a:pt x="309651" y="240477"/>
                  </a:lnTo>
                  <a:lnTo>
                    <a:pt x="309413" y="240677"/>
                  </a:lnTo>
                  <a:lnTo>
                    <a:pt x="309172" y="240872"/>
                  </a:lnTo>
                  <a:lnTo>
                    <a:pt x="308922" y="241058"/>
                  </a:lnTo>
                  <a:lnTo>
                    <a:pt x="308665" y="241235"/>
                  </a:lnTo>
                  <a:lnTo>
                    <a:pt x="308135" y="241559"/>
                  </a:lnTo>
                  <a:lnTo>
                    <a:pt x="307608" y="241868"/>
                  </a:lnTo>
                  <a:lnTo>
                    <a:pt x="307351" y="242016"/>
                  </a:lnTo>
                  <a:lnTo>
                    <a:pt x="307089" y="242159"/>
                  </a:lnTo>
                  <a:lnTo>
                    <a:pt x="306828" y="242293"/>
                  </a:lnTo>
                  <a:lnTo>
                    <a:pt x="306559" y="242416"/>
                  </a:lnTo>
                  <a:lnTo>
                    <a:pt x="306278" y="242536"/>
                  </a:lnTo>
                  <a:lnTo>
                    <a:pt x="305993" y="242650"/>
                  </a:lnTo>
                  <a:lnTo>
                    <a:pt x="305700" y="242750"/>
                  </a:lnTo>
                  <a:lnTo>
                    <a:pt x="305411" y="242836"/>
                  </a:lnTo>
                  <a:lnTo>
                    <a:pt x="305114" y="242903"/>
                  </a:lnTo>
                  <a:lnTo>
                    <a:pt x="304774" y="242945"/>
                  </a:lnTo>
                  <a:lnTo>
                    <a:pt x="304429" y="242964"/>
                  </a:lnTo>
                  <a:lnTo>
                    <a:pt x="304085" y="242964"/>
                  </a:lnTo>
                  <a:lnTo>
                    <a:pt x="303388" y="242945"/>
                  </a:lnTo>
                  <a:lnTo>
                    <a:pt x="303087" y="242931"/>
                  </a:lnTo>
                  <a:lnTo>
                    <a:pt x="302786" y="242912"/>
                  </a:lnTo>
                  <a:lnTo>
                    <a:pt x="302185" y="242864"/>
                  </a:lnTo>
                  <a:lnTo>
                    <a:pt x="301884" y="242845"/>
                  </a:lnTo>
                  <a:lnTo>
                    <a:pt x="301452" y="242836"/>
                  </a:lnTo>
                  <a:lnTo>
                    <a:pt x="301021" y="242841"/>
                  </a:lnTo>
                  <a:lnTo>
                    <a:pt x="300585" y="242841"/>
                  </a:lnTo>
                  <a:lnTo>
                    <a:pt x="300158" y="242836"/>
                  </a:lnTo>
                  <a:lnTo>
                    <a:pt x="299726" y="242812"/>
                  </a:lnTo>
                  <a:lnTo>
                    <a:pt x="299061" y="242745"/>
                  </a:lnTo>
                  <a:lnTo>
                    <a:pt x="298729" y="242698"/>
                  </a:lnTo>
                  <a:lnTo>
                    <a:pt x="298404" y="242640"/>
                  </a:lnTo>
                  <a:lnTo>
                    <a:pt x="298080" y="242564"/>
                  </a:lnTo>
                  <a:lnTo>
                    <a:pt x="297700" y="242450"/>
                  </a:lnTo>
                  <a:lnTo>
                    <a:pt x="297323" y="242307"/>
                  </a:lnTo>
                  <a:lnTo>
                    <a:pt x="296955" y="242145"/>
                  </a:lnTo>
                  <a:lnTo>
                    <a:pt x="295993" y="241706"/>
                  </a:lnTo>
                  <a:lnTo>
                    <a:pt x="295542" y="241492"/>
                  </a:lnTo>
                  <a:lnTo>
                    <a:pt x="295083" y="241287"/>
                  </a:lnTo>
                  <a:lnTo>
                    <a:pt x="294754" y="241163"/>
                  </a:lnTo>
                  <a:lnTo>
                    <a:pt x="294422" y="241044"/>
                  </a:lnTo>
                  <a:lnTo>
                    <a:pt x="294089" y="240939"/>
                  </a:lnTo>
                  <a:lnTo>
                    <a:pt x="293753" y="240839"/>
                  </a:lnTo>
                  <a:lnTo>
                    <a:pt x="293416" y="240749"/>
                  </a:lnTo>
                  <a:lnTo>
                    <a:pt x="293040" y="240553"/>
                  </a:lnTo>
                  <a:lnTo>
                    <a:pt x="292371" y="240134"/>
                  </a:lnTo>
                  <a:lnTo>
                    <a:pt x="291702" y="239576"/>
                  </a:lnTo>
                  <a:lnTo>
                    <a:pt x="291370" y="239162"/>
                  </a:lnTo>
                  <a:lnTo>
                    <a:pt x="290503" y="238533"/>
                  </a:lnTo>
                  <a:lnTo>
                    <a:pt x="289897" y="238185"/>
                  </a:lnTo>
                  <a:lnTo>
                    <a:pt x="289561" y="238109"/>
                  </a:lnTo>
                  <a:lnTo>
                    <a:pt x="289153" y="238104"/>
                  </a:lnTo>
                  <a:lnTo>
                    <a:pt x="288476" y="238228"/>
                  </a:lnTo>
                  <a:lnTo>
                    <a:pt x="288064" y="238561"/>
                  </a:lnTo>
                  <a:lnTo>
                    <a:pt x="287787" y="238900"/>
                  </a:lnTo>
                  <a:lnTo>
                    <a:pt x="287577" y="239443"/>
                  </a:lnTo>
                  <a:lnTo>
                    <a:pt x="287506" y="239648"/>
                  </a:lnTo>
                  <a:lnTo>
                    <a:pt x="287494" y="240329"/>
                  </a:lnTo>
                  <a:lnTo>
                    <a:pt x="288468" y="242869"/>
                  </a:lnTo>
                  <a:lnTo>
                    <a:pt x="288840" y="245061"/>
                  </a:lnTo>
                  <a:lnTo>
                    <a:pt x="289125" y="245795"/>
                  </a:lnTo>
                  <a:lnTo>
                    <a:pt x="289054" y="246262"/>
                  </a:lnTo>
                  <a:lnTo>
                    <a:pt x="289576" y="247353"/>
                  </a:lnTo>
                  <a:lnTo>
                    <a:pt x="289501" y="247816"/>
                  </a:lnTo>
                  <a:lnTo>
                    <a:pt x="289699" y="248654"/>
                  </a:lnTo>
                  <a:lnTo>
                    <a:pt x="290182" y="248959"/>
                  </a:lnTo>
                  <a:lnTo>
                    <a:pt x="290251" y="248804"/>
                  </a:lnTo>
                  <a:lnTo>
                    <a:pt x="290419" y="248726"/>
                  </a:lnTo>
                  <a:lnTo>
                    <a:pt x="290574" y="248697"/>
                  </a:lnTo>
                  <a:lnTo>
                    <a:pt x="290737" y="248716"/>
                  </a:lnTo>
                  <a:lnTo>
                    <a:pt x="290866" y="248749"/>
                  </a:lnTo>
                  <a:lnTo>
                    <a:pt x="291080" y="248854"/>
                  </a:lnTo>
                  <a:lnTo>
                    <a:pt x="291211" y="248897"/>
                  </a:lnTo>
                  <a:lnTo>
                    <a:pt x="291421" y="248883"/>
                  </a:lnTo>
                  <a:lnTo>
                    <a:pt x="291568" y="248835"/>
                  </a:lnTo>
                  <a:lnTo>
                    <a:pt x="291699" y="248907"/>
                  </a:lnTo>
                  <a:lnTo>
                    <a:pt x="291817" y="249069"/>
                  </a:lnTo>
                  <a:lnTo>
                    <a:pt x="291932" y="249302"/>
                  </a:lnTo>
                  <a:lnTo>
                    <a:pt x="292102" y="249350"/>
                  </a:lnTo>
                  <a:lnTo>
                    <a:pt x="292280" y="249455"/>
                  </a:lnTo>
                  <a:lnTo>
                    <a:pt x="292921" y="249707"/>
                  </a:lnTo>
                  <a:lnTo>
                    <a:pt x="293064" y="249803"/>
                  </a:lnTo>
                  <a:lnTo>
                    <a:pt x="293302" y="250179"/>
                  </a:lnTo>
                  <a:lnTo>
                    <a:pt x="293436" y="250441"/>
                  </a:lnTo>
                  <a:lnTo>
                    <a:pt x="293583" y="250556"/>
                  </a:lnTo>
                  <a:lnTo>
                    <a:pt x="293714" y="250613"/>
                  </a:lnTo>
                  <a:lnTo>
                    <a:pt x="293966" y="250718"/>
                  </a:lnTo>
                  <a:lnTo>
                    <a:pt x="294173" y="250918"/>
                  </a:lnTo>
                  <a:lnTo>
                    <a:pt x="294351" y="251061"/>
                  </a:lnTo>
                  <a:lnTo>
                    <a:pt x="294462" y="251256"/>
                  </a:lnTo>
                  <a:lnTo>
                    <a:pt x="294854" y="251542"/>
                  </a:lnTo>
                  <a:lnTo>
                    <a:pt x="294984" y="251556"/>
                  </a:lnTo>
                  <a:lnTo>
                    <a:pt x="295186" y="251804"/>
                  </a:lnTo>
                  <a:lnTo>
                    <a:pt x="295400" y="251918"/>
                  </a:lnTo>
                  <a:lnTo>
                    <a:pt x="295589" y="252080"/>
                  </a:lnTo>
                  <a:lnTo>
                    <a:pt x="295745" y="252200"/>
                  </a:lnTo>
                  <a:lnTo>
                    <a:pt x="295854" y="252338"/>
                  </a:lnTo>
                  <a:lnTo>
                    <a:pt x="295954" y="252471"/>
                  </a:lnTo>
                  <a:lnTo>
                    <a:pt x="296088" y="252566"/>
                  </a:lnTo>
                  <a:lnTo>
                    <a:pt x="296302" y="252710"/>
                  </a:lnTo>
                  <a:lnTo>
                    <a:pt x="296444" y="252843"/>
                  </a:lnTo>
                  <a:lnTo>
                    <a:pt x="296660" y="252936"/>
                  </a:lnTo>
                  <a:lnTo>
                    <a:pt x="296932" y="253200"/>
                  </a:lnTo>
                  <a:lnTo>
                    <a:pt x="296876" y="253334"/>
                  </a:lnTo>
                  <a:lnTo>
                    <a:pt x="297847" y="254339"/>
                  </a:lnTo>
                  <a:lnTo>
                    <a:pt x="298043" y="254382"/>
                  </a:lnTo>
                  <a:lnTo>
                    <a:pt x="298170" y="254520"/>
                  </a:lnTo>
                  <a:lnTo>
                    <a:pt x="298515" y="254887"/>
                  </a:lnTo>
                  <a:lnTo>
                    <a:pt x="298666" y="254992"/>
                  </a:lnTo>
                  <a:lnTo>
                    <a:pt x="298800" y="255102"/>
                  </a:lnTo>
                  <a:lnTo>
                    <a:pt x="298934" y="255254"/>
                  </a:lnTo>
                  <a:lnTo>
                    <a:pt x="299034" y="255397"/>
                  </a:lnTo>
                  <a:lnTo>
                    <a:pt x="299176" y="255564"/>
                  </a:lnTo>
                  <a:lnTo>
                    <a:pt x="299379" y="255764"/>
                  </a:lnTo>
                  <a:lnTo>
                    <a:pt x="299655" y="256012"/>
                  </a:lnTo>
                  <a:lnTo>
                    <a:pt x="299833" y="256274"/>
                  </a:lnTo>
                  <a:lnTo>
                    <a:pt x="300074" y="256417"/>
                  </a:lnTo>
                  <a:lnTo>
                    <a:pt x="300162" y="256746"/>
                  </a:lnTo>
                  <a:lnTo>
                    <a:pt x="300573" y="256956"/>
                  </a:lnTo>
                  <a:lnTo>
                    <a:pt x="301334" y="257475"/>
                  </a:lnTo>
                  <a:lnTo>
                    <a:pt x="301421" y="257622"/>
                  </a:lnTo>
                  <a:lnTo>
                    <a:pt x="301563" y="257851"/>
                  </a:lnTo>
                  <a:lnTo>
                    <a:pt x="301801" y="258137"/>
                  </a:lnTo>
                  <a:lnTo>
                    <a:pt x="302011" y="258328"/>
                  </a:lnTo>
                  <a:lnTo>
                    <a:pt x="302173" y="258490"/>
                  </a:lnTo>
                  <a:lnTo>
                    <a:pt x="302283" y="258619"/>
                  </a:lnTo>
                  <a:lnTo>
                    <a:pt x="302423" y="258671"/>
                  </a:lnTo>
                  <a:lnTo>
                    <a:pt x="302585" y="258762"/>
                  </a:lnTo>
                  <a:lnTo>
                    <a:pt x="302873" y="259028"/>
                  </a:lnTo>
                  <a:lnTo>
                    <a:pt x="303048" y="259143"/>
                  </a:lnTo>
                  <a:lnTo>
                    <a:pt x="303167" y="259310"/>
                  </a:lnTo>
                  <a:lnTo>
                    <a:pt x="303452" y="259638"/>
                  </a:lnTo>
                  <a:lnTo>
                    <a:pt x="303586" y="259777"/>
                  </a:lnTo>
                  <a:lnTo>
                    <a:pt x="303728" y="259967"/>
                  </a:lnTo>
                  <a:lnTo>
                    <a:pt x="303950" y="260158"/>
                  </a:lnTo>
                  <a:lnTo>
                    <a:pt x="304089" y="260315"/>
                  </a:lnTo>
                  <a:lnTo>
                    <a:pt x="304204" y="260458"/>
                  </a:lnTo>
                  <a:lnTo>
                    <a:pt x="304295" y="260601"/>
                  </a:lnTo>
                  <a:lnTo>
                    <a:pt x="304520" y="260834"/>
                  </a:lnTo>
                  <a:lnTo>
                    <a:pt x="304932" y="261306"/>
                  </a:lnTo>
                  <a:lnTo>
                    <a:pt x="305095" y="261502"/>
                  </a:lnTo>
                  <a:lnTo>
                    <a:pt x="305300" y="261811"/>
                  </a:lnTo>
                  <a:lnTo>
                    <a:pt x="305395" y="261964"/>
                  </a:lnTo>
                  <a:lnTo>
                    <a:pt x="305554" y="262202"/>
                  </a:lnTo>
                  <a:lnTo>
                    <a:pt x="305685" y="262364"/>
                  </a:lnTo>
                  <a:lnTo>
                    <a:pt x="305890" y="262693"/>
                  </a:lnTo>
                  <a:lnTo>
                    <a:pt x="305997" y="262922"/>
                  </a:lnTo>
                  <a:lnTo>
                    <a:pt x="306112" y="263188"/>
                  </a:lnTo>
                  <a:lnTo>
                    <a:pt x="306255" y="263355"/>
                  </a:lnTo>
                  <a:lnTo>
                    <a:pt x="306558" y="263631"/>
                  </a:lnTo>
                  <a:lnTo>
                    <a:pt x="306647" y="263861"/>
                  </a:lnTo>
                  <a:lnTo>
                    <a:pt x="306796" y="264089"/>
                  </a:lnTo>
                  <a:lnTo>
                    <a:pt x="306868" y="264251"/>
                  </a:lnTo>
                  <a:lnTo>
                    <a:pt x="306974" y="264399"/>
                  </a:lnTo>
                  <a:lnTo>
                    <a:pt x="307054" y="264585"/>
                  </a:lnTo>
                  <a:lnTo>
                    <a:pt x="307128" y="264771"/>
                  </a:lnTo>
                  <a:lnTo>
                    <a:pt x="307208" y="264933"/>
                  </a:lnTo>
                  <a:lnTo>
                    <a:pt x="307331" y="265190"/>
                  </a:lnTo>
                  <a:lnTo>
                    <a:pt x="307485" y="265481"/>
                  </a:lnTo>
                  <a:lnTo>
                    <a:pt x="307810" y="265967"/>
                  </a:lnTo>
                  <a:lnTo>
                    <a:pt x="307936" y="266200"/>
                  </a:lnTo>
                  <a:lnTo>
                    <a:pt x="308088" y="266362"/>
                  </a:lnTo>
                  <a:lnTo>
                    <a:pt x="308230" y="266534"/>
                  </a:lnTo>
                  <a:lnTo>
                    <a:pt x="308495" y="266805"/>
                  </a:lnTo>
                  <a:lnTo>
                    <a:pt x="308665" y="266996"/>
                  </a:lnTo>
                  <a:lnTo>
                    <a:pt x="308812" y="267129"/>
                  </a:lnTo>
                  <a:lnTo>
                    <a:pt x="308974" y="267249"/>
                  </a:lnTo>
                  <a:lnTo>
                    <a:pt x="309243" y="267463"/>
                  </a:lnTo>
                  <a:lnTo>
                    <a:pt x="309497" y="267644"/>
                  </a:lnTo>
                  <a:lnTo>
                    <a:pt x="309789" y="267825"/>
                  </a:lnTo>
                  <a:lnTo>
                    <a:pt x="309952" y="267954"/>
                  </a:lnTo>
                  <a:lnTo>
                    <a:pt x="310138" y="268054"/>
                  </a:lnTo>
                  <a:lnTo>
                    <a:pt x="310299" y="268092"/>
                  </a:lnTo>
                  <a:lnTo>
                    <a:pt x="310680" y="268135"/>
                  </a:lnTo>
                  <a:lnTo>
                    <a:pt x="310925" y="268130"/>
                  </a:lnTo>
                  <a:lnTo>
                    <a:pt x="311080" y="268145"/>
                  </a:lnTo>
                  <a:lnTo>
                    <a:pt x="311226" y="268130"/>
                  </a:lnTo>
                  <a:lnTo>
                    <a:pt x="311642" y="268192"/>
                  </a:lnTo>
                  <a:lnTo>
                    <a:pt x="311831" y="268202"/>
                  </a:lnTo>
                  <a:lnTo>
                    <a:pt x="311987" y="268163"/>
                  </a:lnTo>
                  <a:lnTo>
                    <a:pt x="312169" y="268135"/>
                  </a:lnTo>
                  <a:lnTo>
                    <a:pt x="312330" y="268130"/>
                  </a:lnTo>
                  <a:lnTo>
                    <a:pt x="312572" y="268087"/>
                  </a:lnTo>
                  <a:lnTo>
                    <a:pt x="313091" y="267949"/>
                  </a:lnTo>
                  <a:lnTo>
                    <a:pt x="313269" y="267897"/>
                  </a:lnTo>
                  <a:lnTo>
                    <a:pt x="313519" y="267811"/>
                  </a:lnTo>
                  <a:lnTo>
                    <a:pt x="313891" y="267682"/>
                  </a:lnTo>
                  <a:lnTo>
                    <a:pt x="314049" y="267635"/>
                  </a:lnTo>
                  <a:lnTo>
                    <a:pt x="314187" y="267568"/>
                  </a:lnTo>
                  <a:lnTo>
                    <a:pt x="314378" y="267491"/>
                  </a:lnTo>
                  <a:lnTo>
                    <a:pt x="314766" y="267277"/>
                  </a:lnTo>
                  <a:lnTo>
                    <a:pt x="315022" y="267258"/>
                  </a:lnTo>
                  <a:lnTo>
                    <a:pt x="315304" y="267210"/>
                  </a:lnTo>
                  <a:lnTo>
                    <a:pt x="316004" y="267129"/>
                  </a:lnTo>
                  <a:lnTo>
                    <a:pt x="316142" y="267182"/>
                  </a:lnTo>
                  <a:lnTo>
                    <a:pt x="316273" y="267220"/>
                  </a:lnTo>
                  <a:lnTo>
                    <a:pt x="316452" y="267253"/>
                  </a:lnTo>
                  <a:lnTo>
                    <a:pt x="316594" y="267253"/>
                  </a:lnTo>
                  <a:lnTo>
                    <a:pt x="317180" y="267373"/>
                  </a:lnTo>
                  <a:lnTo>
                    <a:pt x="317616" y="267592"/>
                  </a:lnTo>
                  <a:lnTo>
                    <a:pt x="317834" y="267687"/>
                  </a:lnTo>
                  <a:lnTo>
                    <a:pt x="318115" y="267820"/>
                  </a:lnTo>
                  <a:lnTo>
                    <a:pt x="318391" y="267916"/>
                  </a:lnTo>
                  <a:lnTo>
                    <a:pt x="318708" y="268039"/>
                  </a:lnTo>
                  <a:lnTo>
                    <a:pt x="319012" y="268240"/>
                  </a:lnTo>
                  <a:lnTo>
                    <a:pt x="319048" y="268383"/>
                  </a:lnTo>
                  <a:lnTo>
                    <a:pt x="318993" y="268592"/>
                  </a:lnTo>
                  <a:lnTo>
                    <a:pt x="318926" y="268807"/>
                  </a:lnTo>
                  <a:lnTo>
                    <a:pt x="318863" y="269078"/>
                  </a:lnTo>
                  <a:lnTo>
                    <a:pt x="318776" y="269326"/>
                  </a:lnTo>
                  <a:lnTo>
                    <a:pt x="318716" y="269531"/>
                  </a:lnTo>
                  <a:lnTo>
                    <a:pt x="318661" y="269684"/>
                  </a:lnTo>
                  <a:lnTo>
                    <a:pt x="318554" y="269869"/>
                  </a:lnTo>
                  <a:lnTo>
                    <a:pt x="318420" y="269984"/>
                  </a:lnTo>
                  <a:lnTo>
                    <a:pt x="318261" y="270084"/>
                  </a:lnTo>
                  <a:lnTo>
                    <a:pt x="317937" y="270256"/>
                  </a:lnTo>
                  <a:lnTo>
                    <a:pt x="317311" y="270665"/>
                  </a:lnTo>
                  <a:lnTo>
                    <a:pt x="317093" y="270737"/>
                  </a:lnTo>
                  <a:lnTo>
                    <a:pt x="316872" y="270794"/>
                  </a:lnTo>
                  <a:lnTo>
                    <a:pt x="316645" y="270846"/>
                  </a:lnTo>
                  <a:lnTo>
                    <a:pt x="316476" y="270880"/>
                  </a:lnTo>
                  <a:lnTo>
                    <a:pt x="316302" y="270899"/>
                  </a:lnTo>
                  <a:lnTo>
                    <a:pt x="316055" y="270956"/>
                  </a:lnTo>
                  <a:lnTo>
                    <a:pt x="315830" y="270994"/>
                  </a:lnTo>
                  <a:lnTo>
                    <a:pt x="315636" y="271003"/>
                  </a:lnTo>
                  <a:lnTo>
                    <a:pt x="315485" y="271051"/>
                  </a:lnTo>
                  <a:lnTo>
                    <a:pt x="315320" y="271070"/>
                  </a:lnTo>
                  <a:lnTo>
                    <a:pt x="315071" y="271109"/>
                  </a:lnTo>
                  <a:lnTo>
                    <a:pt x="314634" y="271151"/>
                  </a:lnTo>
                  <a:lnTo>
                    <a:pt x="314468" y="271204"/>
                  </a:lnTo>
                  <a:lnTo>
                    <a:pt x="314243" y="271247"/>
                  </a:lnTo>
                  <a:lnTo>
                    <a:pt x="314002" y="271275"/>
                  </a:lnTo>
                  <a:lnTo>
                    <a:pt x="313772" y="271318"/>
                  </a:lnTo>
                  <a:lnTo>
                    <a:pt x="313530" y="271380"/>
                  </a:lnTo>
                  <a:lnTo>
                    <a:pt x="313363" y="271432"/>
                  </a:lnTo>
                  <a:lnTo>
                    <a:pt x="313147" y="271509"/>
                  </a:lnTo>
                  <a:lnTo>
                    <a:pt x="312909" y="271552"/>
                  </a:lnTo>
                  <a:lnTo>
                    <a:pt x="312722" y="271642"/>
                  </a:lnTo>
                  <a:lnTo>
                    <a:pt x="312430" y="271771"/>
                  </a:lnTo>
                  <a:lnTo>
                    <a:pt x="312125" y="271919"/>
                  </a:lnTo>
                  <a:lnTo>
                    <a:pt x="311871" y="272062"/>
                  </a:lnTo>
                  <a:lnTo>
                    <a:pt x="311575" y="272200"/>
                  </a:lnTo>
                  <a:lnTo>
                    <a:pt x="311132" y="272381"/>
                  </a:lnTo>
                  <a:lnTo>
                    <a:pt x="310775" y="272586"/>
                  </a:lnTo>
                  <a:lnTo>
                    <a:pt x="310640" y="272729"/>
                  </a:lnTo>
                  <a:lnTo>
                    <a:pt x="310513" y="272881"/>
                  </a:lnTo>
                  <a:lnTo>
                    <a:pt x="310272" y="273262"/>
                  </a:lnTo>
                  <a:lnTo>
                    <a:pt x="309856" y="273786"/>
                  </a:lnTo>
                  <a:lnTo>
                    <a:pt x="309575" y="274359"/>
                  </a:lnTo>
                  <a:lnTo>
                    <a:pt x="309524" y="274601"/>
                  </a:lnTo>
                  <a:lnTo>
                    <a:pt x="309473" y="274763"/>
                  </a:lnTo>
                  <a:lnTo>
                    <a:pt x="308713" y="276036"/>
                  </a:lnTo>
                  <a:lnTo>
                    <a:pt x="308586" y="276441"/>
                  </a:lnTo>
                  <a:lnTo>
                    <a:pt x="308538" y="276574"/>
                  </a:lnTo>
                  <a:lnTo>
                    <a:pt x="308428" y="276841"/>
                  </a:lnTo>
                  <a:lnTo>
                    <a:pt x="308680" y="277184"/>
                  </a:lnTo>
                  <a:lnTo>
                    <a:pt x="308531" y="277323"/>
                  </a:lnTo>
                  <a:lnTo>
                    <a:pt x="308269" y="277542"/>
                  </a:lnTo>
                  <a:lnTo>
                    <a:pt x="307580" y="278023"/>
                  </a:lnTo>
                  <a:lnTo>
                    <a:pt x="307362" y="277827"/>
                  </a:lnTo>
                  <a:lnTo>
                    <a:pt x="307181" y="277913"/>
                  </a:lnTo>
                  <a:lnTo>
                    <a:pt x="306994" y="277971"/>
                  </a:lnTo>
                  <a:lnTo>
                    <a:pt x="306863" y="277994"/>
                  </a:lnTo>
                  <a:lnTo>
                    <a:pt x="306665" y="278004"/>
                  </a:lnTo>
                  <a:lnTo>
                    <a:pt x="306469" y="277999"/>
                  </a:lnTo>
                  <a:lnTo>
                    <a:pt x="306338" y="277999"/>
                  </a:lnTo>
                  <a:lnTo>
                    <a:pt x="305569" y="277666"/>
                  </a:lnTo>
                  <a:lnTo>
                    <a:pt x="305331" y="277518"/>
                  </a:lnTo>
                  <a:lnTo>
                    <a:pt x="305075" y="277398"/>
                  </a:lnTo>
                  <a:lnTo>
                    <a:pt x="304897" y="277337"/>
                  </a:lnTo>
                  <a:lnTo>
                    <a:pt x="304710" y="277289"/>
                  </a:lnTo>
                  <a:lnTo>
                    <a:pt x="304549" y="277240"/>
                  </a:lnTo>
                  <a:lnTo>
                    <a:pt x="304370" y="277789"/>
                  </a:lnTo>
                  <a:lnTo>
                    <a:pt x="303586" y="277380"/>
                  </a:lnTo>
                  <a:lnTo>
                    <a:pt x="302964" y="276970"/>
                  </a:lnTo>
                  <a:lnTo>
                    <a:pt x="302280" y="276365"/>
                  </a:lnTo>
                  <a:lnTo>
                    <a:pt x="301496" y="275917"/>
                  </a:lnTo>
                  <a:lnTo>
                    <a:pt x="300676" y="275674"/>
                  </a:lnTo>
                  <a:lnTo>
                    <a:pt x="300122" y="275464"/>
                  </a:lnTo>
                  <a:lnTo>
                    <a:pt x="299635" y="275092"/>
                  </a:lnTo>
                  <a:lnTo>
                    <a:pt x="299342" y="274787"/>
                  </a:lnTo>
                  <a:lnTo>
                    <a:pt x="298590" y="274478"/>
                  </a:lnTo>
                  <a:lnTo>
                    <a:pt x="297933" y="274234"/>
                  </a:lnTo>
                  <a:lnTo>
                    <a:pt x="297244" y="274153"/>
                  </a:lnTo>
                  <a:lnTo>
                    <a:pt x="296551" y="274177"/>
                  </a:lnTo>
                  <a:lnTo>
                    <a:pt x="296092" y="274068"/>
                  </a:lnTo>
                  <a:lnTo>
                    <a:pt x="295467" y="273992"/>
                  </a:lnTo>
                  <a:lnTo>
                    <a:pt x="294675" y="273949"/>
                  </a:lnTo>
                  <a:lnTo>
                    <a:pt x="294050" y="274001"/>
                  </a:lnTo>
                  <a:lnTo>
                    <a:pt x="293674" y="274192"/>
                  </a:lnTo>
                  <a:lnTo>
                    <a:pt x="293527" y="274244"/>
                  </a:lnTo>
                  <a:lnTo>
                    <a:pt x="293218" y="274315"/>
                  </a:lnTo>
                  <a:lnTo>
                    <a:pt x="293060" y="274339"/>
                  </a:lnTo>
                  <a:lnTo>
                    <a:pt x="292779" y="274354"/>
                  </a:lnTo>
                  <a:lnTo>
                    <a:pt x="292522" y="274325"/>
                  </a:lnTo>
                  <a:lnTo>
                    <a:pt x="292264" y="274311"/>
                  </a:lnTo>
                  <a:lnTo>
                    <a:pt x="291971" y="274325"/>
                  </a:lnTo>
                  <a:lnTo>
                    <a:pt x="291825" y="274339"/>
                  </a:lnTo>
                  <a:lnTo>
                    <a:pt x="291678" y="274358"/>
                  </a:lnTo>
                  <a:lnTo>
                    <a:pt x="291536" y="274382"/>
                  </a:lnTo>
                  <a:lnTo>
                    <a:pt x="291473" y="274773"/>
                  </a:lnTo>
                  <a:lnTo>
                    <a:pt x="291441" y="274940"/>
                  </a:lnTo>
                  <a:lnTo>
                    <a:pt x="291405" y="275078"/>
                  </a:lnTo>
                  <a:lnTo>
                    <a:pt x="291405" y="275412"/>
                  </a:lnTo>
                  <a:lnTo>
                    <a:pt x="291457" y="275697"/>
                  </a:lnTo>
                  <a:lnTo>
                    <a:pt x="291457" y="276269"/>
                  </a:lnTo>
                  <a:lnTo>
                    <a:pt x="291480" y="276460"/>
                  </a:lnTo>
                  <a:lnTo>
                    <a:pt x="291516" y="276655"/>
                  </a:lnTo>
                  <a:lnTo>
                    <a:pt x="291568" y="276846"/>
                  </a:lnTo>
                  <a:lnTo>
                    <a:pt x="291639" y="277027"/>
                  </a:lnTo>
                  <a:lnTo>
                    <a:pt x="291793" y="277256"/>
                  </a:lnTo>
                  <a:lnTo>
                    <a:pt x="292003" y="277442"/>
                  </a:lnTo>
                  <a:lnTo>
                    <a:pt x="292066" y="277580"/>
                  </a:lnTo>
                  <a:lnTo>
                    <a:pt x="292074" y="277723"/>
                  </a:lnTo>
                  <a:lnTo>
                    <a:pt x="292035" y="278233"/>
                  </a:lnTo>
                  <a:lnTo>
                    <a:pt x="291944" y="278904"/>
                  </a:lnTo>
                  <a:lnTo>
                    <a:pt x="291932" y="279043"/>
                  </a:lnTo>
                  <a:lnTo>
                    <a:pt x="291932" y="279186"/>
                  </a:lnTo>
                  <a:lnTo>
                    <a:pt x="291975" y="279414"/>
                  </a:lnTo>
                  <a:lnTo>
                    <a:pt x="292058" y="279643"/>
                  </a:lnTo>
                  <a:lnTo>
                    <a:pt x="292169" y="279867"/>
                  </a:lnTo>
                  <a:lnTo>
                    <a:pt x="292411" y="280306"/>
                  </a:lnTo>
                  <a:lnTo>
                    <a:pt x="292526" y="280491"/>
                  </a:lnTo>
                  <a:lnTo>
                    <a:pt x="292783" y="280854"/>
                  </a:lnTo>
                  <a:lnTo>
                    <a:pt x="292906" y="281035"/>
                  </a:lnTo>
                  <a:lnTo>
                    <a:pt x="293009" y="281225"/>
                  </a:lnTo>
                  <a:lnTo>
                    <a:pt x="293076" y="281411"/>
                  </a:lnTo>
                  <a:lnTo>
                    <a:pt x="293163" y="281797"/>
                  </a:lnTo>
                  <a:lnTo>
                    <a:pt x="293214" y="281988"/>
                  </a:lnTo>
                  <a:lnTo>
                    <a:pt x="293345" y="282283"/>
                  </a:lnTo>
                  <a:lnTo>
                    <a:pt x="293622" y="282731"/>
                  </a:lnTo>
                  <a:lnTo>
                    <a:pt x="293681" y="282926"/>
                  </a:lnTo>
                  <a:lnTo>
                    <a:pt x="293709" y="283127"/>
                  </a:lnTo>
                  <a:lnTo>
                    <a:pt x="293725" y="283341"/>
                  </a:lnTo>
                  <a:lnTo>
                    <a:pt x="293733" y="283551"/>
                  </a:lnTo>
                  <a:lnTo>
                    <a:pt x="293753" y="283760"/>
                  </a:lnTo>
                  <a:lnTo>
                    <a:pt x="293773" y="283889"/>
                  </a:lnTo>
                  <a:lnTo>
                    <a:pt x="293828" y="284156"/>
                  </a:lnTo>
                  <a:lnTo>
                    <a:pt x="293828" y="284408"/>
                  </a:lnTo>
                  <a:lnTo>
                    <a:pt x="293780" y="284561"/>
                  </a:lnTo>
                  <a:lnTo>
                    <a:pt x="293697" y="284709"/>
                  </a:lnTo>
                  <a:lnTo>
                    <a:pt x="293590" y="284852"/>
                  </a:lnTo>
                  <a:lnTo>
                    <a:pt x="293226" y="285219"/>
                  </a:lnTo>
                  <a:lnTo>
                    <a:pt x="293088" y="285333"/>
                  </a:lnTo>
                  <a:lnTo>
                    <a:pt x="292941" y="285433"/>
                  </a:lnTo>
                  <a:lnTo>
                    <a:pt x="292791" y="285500"/>
                  </a:lnTo>
                  <a:lnTo>
                    <a:pt x="292561" y="285528"/>
                  </a:lnTo>
                  <a:lnTo>
                    <a:pt x="292395" y="285495"/>
                  </a:lnTo>
                  <a:lnTo>
                    <a:pt x="292122" y="285342"/>
                  </a:lnTo>
                  <a:lnTo>
                    <a:pt x="292027" y="285204"/>
                  </a:lnTo>
                  <a:lnTo>
                    <a:pt x="291936" y="285052"/>
                  </a:lnTo>
                  <a:lnTo>
                    <a:pt x="291722" y="284842"/>
                  </a:lnTo>
                  <a:lnTo>
                    <a:pt x="291587" y="284828"/>
                  </a:lnTo>
                  <a:lnTo>
                    <a:pt x="291437" y="284861"/>
                  </a:lnTo>
                  <a:lnTo>
                    <a:pt x="291120" y="284971"/>
                  </a:lnTo>
                  <a:lnTo>
                    <a:pt x="290962" y="285004"/>
                  </a:lnTo>
                  <a:lnTo>
                    <a:pt x="290796" y="285018"/>
                  </a:lnTo>
                  <a:lnTo>
                    <a:pt x="290625" y="285028"/>
                  </a:lnTo>
                  <a:lnTo>
                    <a:pt x="290455" y="285028"/>
                  </a:lnTo>
                  <a:lnTo>
                    <a:pt x="289901" y="285009"/>
                  </a:lnTo>
                  <a:lnTo>
                    <a:pt x="289687" y="284990"/>
                  </a:lnTo>
                  <a:lnTo>
                    <a:pt x="289469" y="284961"/>
                  </a:lnTo>
                  <a:lnTo>
                    <a:pt x="289042" y="284914"/>
                  </a:lnTo>
                  <a:lnTo>
                    <a:pt x="288642" y="284856"/>
                  </a:lnTo>
                  <a:lnTo>
                    <a:pt x="288444" y="284823"/>
                  </a:lnTo>
                  <a:lnTo>
                    <a:pt x="288250" y="284809"/>
                  </a:lnTo>
                  <a:lnTo>
                    <a:pt x="288052" y="284809"/>
                  </a:lnTo>
                  <a:lnTo>
                    <a:pt x="287906" y="284833"/>
                  </a:lnTo>
                  <a:lnTo>
                    <a:pt x="287759" y="284866"/>
                  </a:lnTo>
                  <a:lnTo>
                    <a:pt x="287466" y="284947"/>
                  </a:lnTo>
                  <a:lnTo>
                    <a:pt x="287320" y="284971"/>
                  </a:lnTo>
                  <a:lnTo>
                    <a:pt x="287122" y="284995"/>
                  </a:lnTo>
                  <a:lnTo>
                    <a:pt x="286920" y="285009"/>
                  </a:lnTo>
                  <a:lnTo>
                    <a:pt x="286714" y="285014"/>
                  </a:lnTo>
                  <a:lnTo>
                    <a:pt x="286516" y="284999"/>
                  </a:lnTo>
                  <a:lnTo>
                    <a:pt x="286342" y="284966"/>
                  </a:lnTo>
                  <a:lnTo>
                    <a:pt x="286156" y="284956"/>
                  </a:lnTo>
                  <a:lnTo>
                    <a:pt x="285974" y="284956"/>
                  </a:lnTo>
                  <a:lnTo>
                    <a:pt x="285792" y="284976"/>
                  </a:lnTo>
                  <a:lnTo>
                    <a:pt x="284885" y="285452"/>
                  </a:lnTo>
                  <a:lnTo>
                    <a:pt x="284802" y="285581"/>
                  </a:lnTo>
                  <a:lnTo>
                    <a:pt x="284743" y="285714"/>
                  </a:lnTo>
                  <a:lnTo>
                    <a:pt x="284699" y="285848"/>
                  </a:lnTo>
                  <a:lnTo>
                    <a:pt x="284707" y="285981"/>
                  </a:lnTo>
                  <a:lnTo>
                    <a:pt x="284707" y="286110"/>
                  </a:lnTo>
                  <a:lnTo>
                    <a:pt x="284676" y="286367"/>
                  </a:lnTo>
                  <a:lnTo>
                    <a:pt x="284616" y="286500"/>
                  </a:lnTo>
                  <a:lnTo>
                    <a:pt x="284355" y="286872"/>
                  </a:lnTo>
                  <a:lnTo>
                    <a:pt x="284315" y="287006"/>
                  </a:lnTo>
                  <a:lnTo>
                    <a:pt x="284311" y="287134"/>
                  </a:lnTo>
                  <a:lnTo>
                    <a:pt x="284327" y="287268"/>
                  </a:lnTo>
                  <a:lnTo>
                    <a:pt x="284549" y="288192"/>
                  </a:lnTo>
                  <a:lnTo>
                    <a:pt x="284513" y="288411"/>
                  </a:lnTo>
                  <a:lnTo>
                    <a:pt x="284284" y="289250"/>
                  </a:lnTo>
                  <a:lnTo>
                    <a:pt x="284256" y="289388"/>
                  </a:lnTo>
                  <a:lnTo>
                    <a:pt x="284208" y="289674"/>
                  </a:lnTo>
                  <a:lnTo>
                    <a:pt x="283947" y="290027"/>
                  </a:lnTo>
                  <a:lnTo>
                    <a:pt x="283678" y="290174"/>
                  </a:lnTo>
                  <a:lnTo>
                    <a:pt x="283512" y="290241"/>
                  </a:lnTo>
                  <a:lnTo>
                    <a:pt x="283349" y="290317"/>
                  </a:lnTo>
                  <a:lnTo>
                    <a:pt x="283191" y="290403"/>
                  </a:lnTo>
                  <a:lnTo>
                    <a:pt x="283037" y="290494"/>
                  </a:lnTo>
                  <a:lnTo>
                    <a:pt x="282803" y="290665"/>
                  </a:lnTo>
                  <a:lnTo>
                    <a:pt x="282308" y="291032"/>
                  </a:lnTo>
                  <a:lnTo>
                    <a:pt x="282130" y="291089"/>
                  </a:lnTo>
                  <a:lnTo>
                    <a:pt x="281730" y="291242"/>
                  </a:lnTo>
                  <a:lnTo>
                    <a:pt x="281524" y="291328"/>
                  </a:lnTo>
                  <a:lnTo>
                    <a:pt x="280946" y="291571"/>
                  </a:lnTo>
                  <a:lnTo>
                    <a:pt x="280661" y="291618"/>
                  </a:lnTo>
                  <a:lnTo>
                    <a:pt x="280523" y="291637"/>
                  </a:lnTo>
                  <a:lnTo>
                    <a:pt x="280384" y="291652"/>
                  </a:lnTo>
                  <a:lnTo>
                    <a:pt x="280250" y="291661"/>
                  </a:lnTo>
                  <a:lnTo>
                    <a:pt x="279870" y="291676"/>
                  </a:lnTo>
                  <a:lnTo>
                    <a:pt x="279561" y="291671"/>
                  </a:lnTo>
                  <a:lnTo>
                    <a:pt x="279086" y="291628"/>
                  </a:lnTo>
                  <a:lnTo>
                    <a:pt x="278904" y="291599"/>
                  </a:lnTo>
                  <a:lnTo>
                    <a:pt x="278726" y="291556"/>
                  </a:lnTo>
                  <a:lnTo>
                    <a:pt x="277708" y="290865"/>
                  </a:lnTo>
                  <a:lnTo>
                    <a:pt x="277578" y="290765"/>
                  </a:lnTo>
                  <a:lnTo>
                    <a:pt x="277443" y="290680"/>
                  </a:lnTo>
                  <a:lnTo>
                    <a:pt x="277304" y="290632"/>
                  </a:lnTo>
                  <a:lnTo>
                    <a:pt x="277055" y="290499"/>
                  </a:lnTo>
                  <a:lnTo>
                    <a:pt x="276798" y="290375"/>
                  </a:lnTo>
                  <a:lnTo>
                    <a:pt x="276667" y="290317"/>
                  </a:lnTo>
                  <a:lnTo>
                    <a:pt x="276430" y="290232"/>
                  </a:lnTo>
                  <a:lnTo>
                    <a:pt x="276188" y="290155"/>
                  </a:lnTo>
                  <a:lnTo>
                    <a:pt x="275927" y="290065"/>
                  </a:lnTo>
                  <a:lnTo>
                    <a:pt x="275650" y="289960"/>
                  </a:lnTo>
                  <a:lnTo>
                    <a:pt x="275507" y="289917"/>
                  </a:lnTo>
                  <a:lnTo>
                    <a:pt x="275365" y="289889"/>
                  </a:lnTo>
                  <a:lnTo>
                    <a:pt x="275139" y="289865"/>
                  </a:lnTo>
                  <a:lnTo>
                    <a:pt x="274910" y="289865"/>
                  </a:lnTo>
                  <a:lnTo>
                    <a:pt x="274676" y="289884"/>
                  </a:lnTo>
                  <a:lnTo>
                    <a:pt x="274450" y="289927"/>
                  </a:lnTo>
                  <a:lnTo>
                    <a:pt x="273789" y="290189"/>
                  </a:lnTo>
                  <a:lnTo>
                    <a:pt x="273231" y="290537"/>
                  </a:lnTo>
                  <a:lnTo>
                    <a:pt x="272784" y="290813"/>
                  </a:lnTo>
                  <a:lnTo>
                    <a:pt x="272716" y="290975"/>
                  </a:lnTo>
                  <a:lnTo>
                    <a:pt x="272665" y="291151"/>
                  </a:lnTo>
                  <a:lnTo>
                    <a:pt x="272625" y="291337"/>
                  </a:lnTo>
                  <a:lnTo>
                    <a:pt x="272546" y="291647"/>
                  </a:lnTo>
                  <a:lnTo>
                    <a:pt x="272515" y="291785"/>
                  </a:lnTo>
                  <a:lnTo>
                    <a:pt x="272487" y="291919"/>
                  </a:lnTo>
                  <a:lnTo>
                    <a:pt x="272447" y="292195"/>
                  </a:lnTo>
                  <a:lnTo>
                    <a:pt x="272281" y="292390"/>
                  </a:lnTo>
                  <a:lnTo>
                    <a:pt x="272063" y="292600"/>
                  </a:lnTo>
                  <a:lnTo>
                    <a:pt x="271842" y="292805"/>
                  </a:lnTo>
                  <a:lnTo>
                    <a:pt x="271604" y="293000"/>
                  </a:lnTo>
                  <a:lnTo>
                    <a:pt x="271355" y="293177"/>
                  </a:lnTo>
                  <a:lnTo>
                    <a:pt x="271097" y="293324"/>
                  </a:lnTo>
                  <a:lnTo>
                    <a:pt x="270777" y="293467"/>
                  </a:lnTo>
                  <a:lnTo>
                    <a:pt x="270511" y="293491"/>
                  </a:lnTo>
                  <a:lnTo>
                    <a:pt x="270246" y="293501"/>
                  </a:lnTo>
                  <a:lnTo>
                    <a:pt x="269922" y="293553"/>
                  </a:lnTo>
                  <a:lnTo>
                    <a:pt x="269605" y="293658"/>
                  </a:lnTo>
                  <a:lnTo>
                    <a:pt x="269332" y="293715"/>
                  </a:lnTo>
                  <a:lnTo>
                    <a:pt x="269146" y="293744"/>
                  </a:lnTo>
                  <a:lnTo>
                    <a:pt x="268869" y="293772"/>
                  </a:lnTo>
                  <a:lnTo>
                    <a:pt x="268683" y="293782"/>
                  </a:lnTo>
                  <a:lnTo>
                    <a:pt x="268481" y="293787"/>
                  </a:lnTo>
                  <a:lnTo>
                    <a:pt x="268049" y="293763"/>
                  </a:lnTo>
                  <a:lnTo>
                    <a:pt x="267788" y="293734"/>
                  </a:lnTo>
                  <a:lnTo>
                    <a:pt x="267447" y="293677"/>
                  </a:lnTo>
                  <a:lnTo>
                    <a:pt x="267206" y="293620"/>
                  </a:lnTo>
                  <a:lnTo>
                    <a:pt x="267032" y="293591"/>
                  </a:lnTo>
                  <a:lnTo>
                    <a:pt x="266846" y="293582"/>
                  </a:lnTo>
                  <a:lnTo>
                    <a:pt x="266533" y="293529"/>
                  </a:lnTo>
                  <a:lnTo>
                    <a:pt x="266034" y="293386"/>
                  </a:lnTo>
                  <a:lnTo>
                    <a:pt x="265888" y="293382"/>
                  </a:lnTo>
                  <a:lnTo>
                    <a:pt x="265444" y="293444"/>
                  </a:lnTo>
                  <a:lnTo>
                    <a:pt x="265298" y="293444"/>
                  </a:lnTo>
                  <a:lnTo>
                    <a:pt x="264732" y="293305"/>
                  </a:lnTo>
                  <a:lnTo>
                    <a:pt x="263873" y="293172"/>
                  </a:lnTo>
                  <a:lnTo>
                    <a:pt x="263734" y="293100"/>
                  </a:lnTo>
                  <a:lnTo>
                    <a:pt x="263611" y="292957"/>
                  </a:lnTo>
                  <a:lnTo>
                    <a:pt x="263493" y="292776"/>
                  </a:lnTo>
                  <a:lnTo>
                    <a:pt x="263374" y="292586"/>
                  </a:lnTo>
                  <a:lnTo>
                    <a:pt x="263243" y="292424"/>
                  </a:lnTo>
                  <a:lnTo>
                    <a:pt x="262705" y="291961"/>
                  </a:lnTo>
                  <a:lnTo>
                    <a:pt x="262566" y="291904"/>
                  </a:lnTo>
                  <a:lnTo>
                    <a:pt x="262420" y="291861"/>
                  </a:lnTo>
                  <a:lnTo>
                    <a:pt x="262270" y="291833"/>
                  </a:lnTo>
                  <a:lnTo>
                    <a:pt x="262127" y="291823"/>
                  </a:lnTo>
                  <a:lnTo>
                    <a:pt x="261866" y="291733"/>
                  </a:lnTo>
                  <a:lnTo>
                    <a:pt x="261216" y="291471"/>
                  </a:lnTo>
                  <a:lnTo>
                    <a:pt x="260987" y="291337"/>
                  </a:lnTo>
                  <a:lnTo>
                    <a:pt x="260769" y="291190"/>
                  </a:lnTo>
                  <a:lnTo>
                    <a:pt x="260559" y="291037"/>
                  </a:lnTo>
                  <a:lnTo>
                    <a:pt x="260381" y="290789"/>
                  </a:lnTo>
                  <a:lnTo>
                    <a:pt x="260017" y="290303"/>
                  </a:lnTo>
                  <a:lnTo>
                    <a:pt x="259827" y="290065"/>
                  </a:lnTo>
                  <a:lnTo>
                    <a:pt x="259443" y="289603"/>
                  </a:lnTo>
                  <a:lnTo>
                    <a:pt x="259249" y="289379"/>
                  </a:lnTo>
                  <a:lnTo>
                    <a:pt x="259055" y="289160"/>
                  </a:lnTo>
                  <a:lnTo>
                    <a:pt x="258849" y="288945"/>
                  </a:lnTo>
                  <a:lnTo>
                    <a:pt x="258643" y="288735"/>
                  </a:lnTo>
                  <a:lnTo>
                    <a:pt x="258465" y="288592"/>
                  </a:lnTo>
                  <a:lnTo>
                    <a:pt x="258271" y="288464"/>
                  </a:lnTo>
                  <a:lnTo>
                    <a:pt x="258061" y="288345"/>
                  </a:lnTo>
                  <a:lnTo>
                    <a:pt x="257856" y="288240"/>
                  </a:lnTo>
                  <a:lnTo>
                    <a:pt x="256522" y="288159"/>
                  </a:lnTo>
                  <a:lnTo>
                    <a:pt x="256272" y="288235"/>
                  </a:lnTo>
                  <a:lnTo>
                    <a:pt x="256007" y="288283"/>
                  </a:lnTo>
                  <a:lnTo>
                    <a:pt x="255738" y="288302"/>
                  </a:lnTo>
                  <a:lnTo>
                    <a:pt x="255465" y="288297"/>
                  </a:lnTo>
                  <a:lnTo>
                    <a:pt x="255211" y="288259"/>
                  </a:lnTo>
                  <a:lnTo>
                    <a:pt x="254997" y="288187"/>
                  </a:lnTo>
                  <a:lnTo>
                    <a:pt x="254796" y="288087"/>
                  </a:lnTo>
                  <a:lnTo>
                    <a:pt x="254392" y="287849"/>
                  </a:lnTo>
                  <a:lnTo>
                    <a:pt x="254182" y="287749"/>
                  </a:lnTo>
                  <a:lnTo>
                    <a:pt x="253877" y="287644"/>
                  </a:lnTo>
                  <a:lnTo>
                    <a:pt x="253564" y="287563"/>
                  </a:lnTo>
                  <a:lnTo>
                    <a:pt x="253248" y="287487"/>
                  </a:lnTo>
                  <a:lnTo>
                    <a:pt x="252927" y="287425"/>
                  </a:lnTo>
                  <a:lnTo>
                    <a:pt x="252365" y="287306"/>
                  </a:lnTo>
                  <a:lnTo>
                    <a:pt x="251882" y="287210"/>
                  </a:lnTo>
                  <a:lnTo>
                    <a:pt x="251395" y="287120"/>
                  </a:lnTo>
                  <a:lnTo>
                    <a:pt x="250710" y="287015"/>
                  </a:lnTo>
                  <a:lnTo>
                    <a:pt x="250366" y="286967"/>
                  </a:lnTo>
                  <a:lnTo>
                    <a:pt x="250029" y="286901"/>
                  </a:lnTo>
                  <a:lnTo>
                    <a:pt x="249697" y="286820"/>
                  </a:lnTo>
                  <a:lnTo>
                    <a:pt x="249325" y="286686"/>
                  </a:lnTo>
                  <a:lnTo>
                    <a:pt x="248960" y="286524"/>
                  </a:lnTo>
                  <a:lnTo>
                    <a:pt x="248600" y="286348"/>
                  </a:lnTo>
                  <a:lnTo>
                    <a:pt x="248244" y="286167"/>
                  </a:lnTo>
                  <a:lnTo>
                    <a:pt x="247567" y="285838"/>
                  </a:lnTo>
                  <a:lnTo>
                    <a:pt x="247250" y="285676"/>
                  </a:lnTo>
                  <a:lnTo>
                    <a:pt x="246930" y="285519"/>
                  </a:lnTo>
                  <a:lnTo>
                    <a:pt x="246609" y="285366"/>
                  </a:lnTo>
                  <a:lnTo>
                    <a:pt x="246284" y="285228"/>
                  </a:lnTo>
                  <a:lnTo>
                    <a:pt x="245916" y="285099"/>
                  </a:lnTo>
                  <a:lnTo>
                    <a:pt x="245540" y="284990"/>
                  </a:lnTo>
                  <a:lnTo>
                    <a:pt x="244784" y="284790"/>
                  </a:lnTo>
                  <a:lnTo>
                    <a:pt x="244408" y="284675"/>
                  </a:lnTo>
                  <a:lnTo>
                    <a:pt x="244020" y="284551"/>
                  </a:lnTo>
                  <a:lnTo>
                    <a:pt x="243438" y="284356"/>
                  </a:lnTo>
                  <a:lnTo>
                    <a:pt x="243062" y="284242"/>
                  </a:lnTo>
                  <a:lnTo>
                    <a:pt x="242674" y="284142"/>
                  </a:lnTo>
                  <a:lnTo>
                    <a:pt x="242282" y="284061"/>
                  </a:lnTo>
                  <a:lnTo>
                    <a:pt x="241890" y="283999"/>
                  </a:lnTo>
                  <a:lnTo>
                    <a:pt x="241257" y="283932"/>
                  </a:lnTo>
                  <a:lnTo>
                    <a:pt x="241011" y="283913"/>
                  </a:lnTo>
                  <a:lnTo>
                    <a:pt x="240766" y="283903"/>
                  </a:lnTo>
                  <a:lnTo>
                    <a:pt x="240525" y="283908"/>
                  </a:lnTo>
                  <a:lnTo>
                    <a:pt x="240283" y="283932"/>
                  </a:lnTo>
                  <a:lnTo>
                    <a:pt x="240022" y="283984"/>
                  </a:lnTo>
                  <a:lnTo>
                    <a:pt x="239764" y="284056"/>
                  </a:lnTo>
                  <a:lnTo>
                    <a:pt x="239507" y="284146"/>
                  </a:lnTo>
                  <a:lnTo>
                    <a:pt x="239262" y="284256"/>
                  </a:lnTo>
                  <a:lnTo>
                    <a:pt x="239028" y="284385"/>
                  </a:lnTo>
                  <a:lnTo>
                    <a:pt x="239266" y="284485"/>
                  </a:lnTo>
                  <a:lnTo>
                    <a:pt x="239749" y="284675"/>
                  </a:lnTo>
                  <a:lnTo>
                    <a:pt x="240239" y="284852"/>
                  </a:lnTo>
                  <a:lnTo>
                    <a:pt x="240521" y="284942"/>
                  </a:lnTo>
                  <a:lnTo>
                    <a:pt x="241380" y="285180"/>
                  </a:lnTo>
                  <a:lnTo>
                    <a:pt x="241661" y="285276"/>
                  </a:lnTo>
                  <a:lnTo>
                    <a:pt x="241954" y="285381"/>
                  </a:lnTo>
                  <a:lnTo>
                    <a:pt x="242247" y="285495"/>
                  </a:lnTo>
                  <a:lnTo>
                    <a:pt x="242539" y="285619"/>
                  </a:lnTo>
                  <a:lnTo>
                    <a:pt x="242999" y="285829"/>
                  </a:lnTo>
                  <a:lnTo>
                    <a:pt x="243870" y="286396"/>
                  </a:lnTo>
                  <a:lnTo>
                    <a:pt x="244444" y="286786"/>
                  </a:lnTo>
                  <a:lnTo>
                    <a:pt x="244642" y="286934"/>
                  </a:lnTo>
                  <a:lnTo>
                    <a:pt x="245033" y="287239"/>
                  </a:lnTo>
                  <a:lnTo>
                    <a:pt x="245235" y="287377"/>
                  </a:lnTo>
                  <a:lnTo>
                    <a:pt x="245445" y="287496"/>
                  </a:lnTo>
                  <a:lnTo>
                    <a:pt x="245607" y="287568"/>
                  </a:lnTo>
                  <a:lnTo>
                    <a:pt x="245778" y="287625"/>
                  </a:lnTo>
                  <a:lnTo>
                    <a:pt x="245948" y="287673"/>
                  </a:lnTo>
                  <a:lnTo>
                    <a:pt x="246118" y="287730"/>
                  </a:lnTo>
                  <a:lnTo>
                    <a:pt x="246280" y="287801"/>
                  </a:lnTo>
                  <a:lnTo>
                    <a:pt x="246498" y="287930"/>
                  </a:lnTo>
                  <a:lnTo>
                    <a:pt x="246700" y="288087"/>
                  </a:lnTo>
                  <a:lnTo>
                    <a:pt x="247096" y="288416"/>
                  </a:lnTo>
                  <a:lnTo>
                    <a:pt x="247662" y="288840"/>
                  </a:lnTo>
                  <a:lnTo>
                    <a:pt x="247848" y="288969"/>
                  </a:lnTo>
                  <a:lnTo>
                    <a:pt x="248038" y="289069"/>
                  </a:lnTo>
                  <a:lnTo>
                    <a:pt x="248228" y="289121"/>
                  </a:lnTo>
                  <a:lnTo>
                    <a:pt x="248379" y="289117"/>
                  </a:lnTo>
                  <a:lnTo>
                    <a:pt x="248683" y="289026"/>
                  </a:lnTo>
                  <a:lnTo>
                    <a:pt x="248834" y="288988"/>
                  </a:lnTo>
                  <a:lnTo>
                    <a:pt x="248976" y="288983"/>
                  </a:lnTo>
                  <a:lnTo>
                    <a:pt x="249139" y="289026"/>
                  </a:lnTo>
                  <a:lnTo>
                    <a:pt x="249293" y="289102"/>
                  </a:lnTo>
                  <a:lnTo>
                    <a:pt x="249447" y="289202"/>
                  </a:lnTo>
                  <a:lnTo>
                    <a:pt x="249736" y="289417"/>
                  </a:lnTo>
                  <a:lnTo>
                    <a:pt x="249883" y="289536"/>
                  </a:lnTo>
                  <a:lnTo>
                    <a:pt x="250029" y="289665"/>
                  </a:lnTo>
                  <a:lnTo>
                    <a:pt x="250168" y="289798"/>
                  </a:lnTo>
                  <a:lnTo>
                    <a:pt x="250294" y="289936"/>
                  </a:lnTo>
                  <a:lnTo>
                    <a:pt x="250413" y="290084"/>
                  </a:lnTo>
                  <a:lnTo>
                    <a:pt x="250516" y="290246"/>
                  </a:lnTo>
                  <a:lnTo>
                    <a:pt x="250607" y="290418"/>
                  </a:lnTo>
                  <a:lnTo>
                    <a:pt x="250770" y="290770"/>
                  </a:lnTo>
                  <a:lnTo>
                    <a:pt x="250861" y="290942"/>
                  </a:lnTo>
                  <a:lnTo>
                    <a:pt x="250987" y="291156"/>
                  </a:lnTo>
                  <a:lnTo>
                    <a:pt x="251122" y="291375"/>
                  </a:lnTo>
                  <a:lnTo>
                    <a:pt x="251264" y="291585"/>
                  </a:lnTo>
                  <a:lnTo>
                    <a:pt x="251411" y="291790"/>
                  </a:lnTo>
                  <a:lnTo>
                    <a:pt x="251668" y="292109"/>
                  </a:lnTo>
                  <a:lnTo>
                    <a:pt x="251874" y="292338"/>
                  </a:lnTo>
                  <a:lnTo>
                    <a:pt x="252092" y="292557"/>
                  </a:lnTo>
                  <a:lnTo>
                    <a:pt x="252357" y="292757"/>
                  </a:lnTo>
                  <a:lnTo>
                    <a:pt x="252642" y="292934"/>
                  </a:lnTo>
                  <a:lnTo>
                    <a:pt x="253236" y="293267"/>
                  </a:lnTo>
                  <a:lnTo>
                    <a:pt x="253525" y="293444"/>
                  </a:lnTo>
                  <a:lnTo>
                    <a:pt x="253743" y="293591"/>
                  </a:lnTo>
                  <a:lnTo>
                    <a:pt x="253964" y="293734"/>
                  </a:lnTo>
                  <a:lnTo>
                    <a:pt x="254178" y="293887"/>
                  </a:lnTo>
                  <a:lnTo>
                    <a:pt x="254388" y="294044"/>
                  </a:lnTo>
                  <a:lnTo>
                    <a:pt x="254586" y="294216"/>
                  </a:lnTo>
                  <a:lnTo>
                    <a:pt x="254859" y="294497"/>
                  </a:lnTo>
                  <a:lnTo>
                    <a:pt x="255116" y="294797"/>
                  </a:lnTo>
                  <a:lnTo>
                    <a:pt x="255354" y="295121"/>
                  </a:lnTo>
                  <a:lnTo>
                    <a:pt x="255564" y="295459"/>
                  </a:lnTo>
                  <a:lnTo>
                    <a:pt x="255742" y="295802"/>
                  </a:lnTo>
                  <a:lnTo>
                    <a:pt x="255892" y="296145"/>
                  </a:lnTo>
                  <a:lnTo>
                    <a:pt x="255963" y="296317"/>
                  </a:lnTo>
                  <a:lnTo>
                    <a:pt x="256015" y="296493"/>
                  </a:lnTo>
                  <a:lnTo>
                    <a:pt x="256047" y="296674"/>
                  </a:lnTo>
                  <a:lnTo>
                    <a:pt x="256042" y="296970"/>
                  </a:lnTo>
                  <a:lnTo>
                    <a:pt x="255975" y="297275"/>
                  </a:lnTo>
                  <a:lnTo>
                    <a:pt x="255864" y="297585"/>
                  </a:lnTo>
                  <a:lnTo>
                    <a:pt x="255730" y="297890"/>
                  </a:lnTo>
                  <a:lnTo>
                    <a:pt x="255595" y="298180"/>
                  </a:lnTo>
                  <a:lnTo>
                    <a:pt x="255457" y="298423"/>
                  </a:lnTo>
                  <a:lnTo>
                    <a:pt x="255298" y="298657"/>
                  </a:lnTo>
                  <a:lnTo>
                    <a:pt x="255065" y="298976"/>
                  </a:lnTo>
                  <a:lnTo>
                    <a:pt x="255013" y="299162"/>
                  </a:lnTo>
                  <a:lnTo>
                    <a:pt x="254895" y="299343"/>
                  </a:lnTo>
                  <a:lnTo>
                    <a:pt x="254732" y="299524"/>
                  </a:lnTo>
                  <a:lnTo>
                    <a:pt x="254554" y="299696"/>
                  </a:lnTo>
                  <a:lnTo>
                    <a:pt x="254233" y="300029"/>
                  </a:lnTo>
                  <a:lnTo>
                    <a:pt x="254071" y="300191"/>
                  </a:lnTo>
                  <a:lnTo>
                    <a:pt x="253901" y="300344"/>
                  </a:lnTo>
                  <a:lnTo>
                    <a:pt x="253727" y="300491"/>
                  </a:lnTo>
                  <a:lnTo>
                    <a:pt x="253549" y="300634"/>
                  </a:lnTo>
                  <a:lnTo>
                    <a:pt x="253889" y="300649"/>
                  </a:lnTo>
                  <a:lnTo>
                    <a:pt x="254241" y="300715"/>
                  </a:lnTo>
                  <a:lnTo>
                    <a:pt x="254590" y="300830"/>
                  </a:lnTo>
                  <a:lnTo>
                    <a:pt x="254918" y="300987"/>
                  </a:lnTo>
                  <a:lnTo>
                    <a:pt x="255421" y="301192"/>
                  </a:lnTo>
                  <a:lnTo>
                    <a:pt x="255884" y="301139"/>
                  </a:lnTo>
                  <a:lnTo>
                    <a:pt x="256078" y="301149"/>
                  </a:lnTo>
                  <a:lnTo>
                    <a:pt x="256367" y="301130"/>
                  </a:lnTo>
                  <a:lnTo>
                    <a:pt x="257068" y="301125"/>
                  </a:lnTo>
                  <a:lnTo>
                    <a:pt x="257270" y="301201"/>
                  </a:lnTo>
                  <a:lnTo>
                    <a:pt x="257919" y="301454"/>
                  </a:lnTo>
                  <a:lnTo>
                    <a:pt x="258188" y="301468"/>
                  </a:lnTo>
                  <a:lnTo>
                    <a:pt x="258398" y="301506"/>
                  </a:lnTo>
                  <a:lnTo>
                    <a:pt x="258798" y="301592"/>
                  </a:lnTo>
                  <a:lnTo>
                    <a:pt x="259249" y="301688"/>
                  </a:lnTo>
                  <a:lnTo>
                    <a:pt x="259681" y="301816"/>
                  </a:lnTo>
                  <a:lnTo>
                    <a:pt x="259855" y="301892"/>
                  </a:lnTo>
                  <a:lnTo>
                    <a:pt x="260025" y="301973"/>
                  </a:lnTo>
                  <a:lnTo>
                    <a:pt x="260512" y="302236"/>
                  </a:lnTo>
                  <a:lnTo>
                    <a:pt x="260658" y="302293"/>
                  </a:lnTo>
                  <a:lnTo>
                    <a:pt x="260809" y="302345"/>
                  </a:lnTo>
                  <a:lnTo>
                    <a:pt x="260959" y="302388"/>
                  </a:lnTo>
                  <a:lnTo>
                    <a:pt x="261114" y="302426"/>
                  </a:lnTo>
                  <a:lnTo>
                    <a:pt x="261268" y="302455"/>
                  </a:lnTo>
                  <a:lnTo>
                    <a:pt x="261454" y="302483"/>
                  </a:lnTo>
                  <a:lnTo>
                    <a:pt x="261731" y="302498"/>
                  </a:lnTo>
                  <a:lnTo>
                    <a:pt x="262056" y="302788"/>
                  </a:lnTo>
                  <a:lnTo>
                    <a:pt x="262408" y="303122"/>
                  </a:lnTo>
                  <a:lnTo>
                    <a:pt x="262578" y="303289"/>
                  </a:lnTo>
                  <a:lnTo>
                    <a:pt x="262792" y="303517"/>
                  </a:lnTo>
                  <a:lnTo>
                    <a:pt x="262942" y="303670"/>
                  </a:lnTo>
                  <a:lnTo>
                    <a:pt x="263224" y="303918"/>
                  </a:lnTo>
                  <a:lnTo>
                    <a:pt x="263386" y="304075"/>
                  </a:lnTo>
                  <a:lnTo>
                    <a:pt x="263944" y="304485"/>
                  </a:lnTo>
                  <a:lnTo>
                    <a:pt x="264336" y="304542"/>
                  </a:lnTo>
                  <a:lnTo>
                    <a:pt x="264910" y="304613"/>
                  </a:lnTo>
                  <a:lnTo>
                    <a:pt x="265520" y="305099"/>
                  </a:lnTo>
                  <a:lnTo>
                    <a:pt x="265654" y="305261"/>
                  </a:lnTo>
                  <a:lnTo>
                    <a:pt x="265951" y="305709"/>
                  </a:lnTo>
                  <a:lnTo>
                    <a:pt x="266078" y="305871"/>
                  </a:lnTo>
                  <a:lnTo>
                    <a:pt x="266331" y="306262"/>
                  </a:lnTo>
                  <a:lnTo>
                    <a:pt x="266478" y="306539"/>
                  </a:lnTo>
                  <a:lnTo>
                    <a:pt x="266545" y="306682"/>
                  </a:lnTo>
                  <a:lnTo>
                    <a:pt x="266604" y="306825"/>
                  </a:lnTo>
                  <a:lnTo>
                    <a:pt x="266664" y="307339"/>
                  </a:lnTo>
                  <a:lnTo>
                    <a:pt x="266652" y="307587"/>
                  </a:lnTo>
                  <a:lnTo>
                    <a:pt x="266644" y="307720"/>
                  </a:lnTo>
                  <a:lnTo>
                    <a:pt x="266612" y="307983"/>
                  </a:lnTo>
                  <a:lnTo>
                    <a:pt x="266683" y="308402"/>
                  </a:lnTo>
                  <a:lnTo>
                    <a:pt x="266806" y="308645"/>
                  </a:lnTo>
                  <a:lnTo>
                    <a:pt x="266988" y="309031"/>
                  </a:lnTo>
                  <a:lnTo>
                    <a:pt x="267143" y="309241"/>
                  </a:lnTo>
                  <a:lnTo>
                    <a:pt x="267400" y="309536"/>
                  </a:lnTo>
                  <a:lnTo>
                    <a:pt x="267835" y="310055"/>
                  </a:lnTo>
                  <a:lnTo>
                    <a:pt x="268354" y="310551"/>
                  </a:lnTo>
                  <a:lnTo>
                    <a:pt x="268659" y="310608"/>
                  </a:lnTo>
                  <a:lnTo>
                    <a:pt x="268869" y="310661"/>
                  </a:lnTo>
                  <a:lnTo>
                    <a:pt x="269177" y="310885"/>
                  </a:lnTo>
                  <a:lnTo>
                    <a:pt x="269561" y="311132"/>
                  </a:lnTo>
                  <a:lnTo>
                    <a:pt x="270777" y="311585"/>
                  </a:lnTo>
                  <a:lnTo>
                    <a:pt x="271026" y="311433"/>
                  </a:lnTo>
                  <a:lnTo>
                    <a:pt x="271264" y="311380"/>
                  </a:lnTo>
                  <a:lnTo>
                    <a:pt x="271545" y="311366"/>
                  </a:lnTo>
                  <a:lnTo>
                    <a:pt x="272083" y="311209"/>
                  </a:lnTo>
                  <a:lnTo>
                    <a:pt x="272174" y="310937"/>
                  </a:lnTo>
                  <a:lnTo>
                    <a:pt x="272281" y="310765"/>
                  </a:lnTo>
                  <a:lnTo>
                    <a:pt x="272404" y="310599"/>
                  </a:lnTo>
                  <a:lnTo>
                    <a:pt x="272538" y="310441"/>
                  </a:lnTo>
                  <a:lnTo>
                    <a:pt x="272689" y="310298"/>
                  </a:lnTo>
                  <a:lnTo>
                    <a:pt x="273500" y="310179"/>
                  </a:lnTo>
                  <a:lnTo>
                    <a:pt x="273797" y="309822"/>
                  </a:lnTo>
                  <a:lnTo>
                    <a:pt x="274015" y="309517"/>
                  </a:lnTo>
                  <a:lnTo>
                    <a:pt x="274141" y="309379"/>
                  </a:lnTo>
                  <a:lnTo>
                    <a:pt x="274284" y="309250"/>
                  </a:lnTo>
                  <a:lnTo>
                    <a:pt x="274577" y="309007"/>
                  </a:lnTo>
                  <a:lnTo>
                    <a:pt x="274715" y="308878"/>
                  </a:lnTo>
                  <a:lnTo>
                    <a:pt x="275155" y="308411"/>
                  </a:lnTo>
                  <a:lnTo>
                    <a:pt x="275270" y="308268"/>
                  </a:lnTo>
                  <a:lnTo>
                    <a:pt x="275388" y="308130"/>
                  </a:lnTo>
                  <a:lnTo>
                    <a:pt x="275511" y="308002"/>
                  </a:lnTo>
                  <a:lnTo>
                    <a:pt x="275642" y="307882"/>
                  </a:lnTo>
                  <a:lnTo>
                    <a:pt x="275796" y="307763"/>
                  </a:lnTo>
                  <a:lnTo>
                    <a:pt x="275962" y="307658"/>
                  </a:lnTo>
                  <a:lnTo>
                    <a:pt x="276311" y="307473"/>
                  </a:lnTo>
                  <a:lnTo>
                    <a:pt x="276485" y="307387"/>
                  </a:lnTo>
                  <a:lnTo>
                    <a:pt x="276624" y="307330"/>
                  </a:lnTo>
                  <a:lnTo>
                    <a:pt x="276909" y="307225"/>
                  </a:lnTo>
                  <a:lnTo>
                    <a:pt x="277293" y="307053"/>
                  </a:lnTo>
                  <a:lnTo>
                    <a:pt x="277716" y="306829"/>
                  </a:lnTo>
                  <a:lnTo>
                    <a:pt x="277863" y="306810"/>
                  </a:lnTo>
                  <a:lnTo>
                    <a:pt x="278009" y="306815"/>
                  </a:lnTo>
                  <a:lnTo>
                    <a:pt x="278163" y="306829"/>
                  </a:lnTo>
                  <a:lnTo>
                    <a:pt x="278314" y="306834"/>
                  </a:lnTo>
                  <a:lnTo>
                    <a:pt x="278460" y="306820"/>
                  </a:lnTo>
                  <a:lnTo>
                    <a:pt x="278674" y="306739"/>
                  </a:lnTo>
                  <a:lnTo>
                    <a:pt x="278991" y="306586"/>
                  </a:lnTo>
                  <a:lnTo>
                    <a:pt x="279153" y="306534"/>
                  </a:lnTo>
                  <a:lnTo>
                    <a:pt x="279323" y="306486"/>
                  </a:lnTo>
                  <a:lnTo>
                    <a:pt x="279664" y="306400"/>
                  </a:lnTo>
                  <a:lnTo>
                    <a:pt x="279830" y="306362"/>
                  </a:lnTo>
                  <a:lnTo>
                    <a:pt x="280008" y="306315"/>
                  </a:lnTo>
                  <a:lnTo>
                    <a:pt x="280364" y="306229"/>
                  </a:lnTo>
                  <a:lnTo>
                    <a:pt x="280721" y="306157"/>
                  </a:lnTo>
                  <a:lnTo>
                    <a:pt x="281038" y="306124"/>
                  </a:lnTo>
                  <a:lnTo>
                    <a:pt x="281354" y="306100"/>
                  </a:lnTo>
                  <a:lnTo>
                    <a:pt x="281513" y="306076"/>
                  </a:lnTo>
                  <a:lnTo>
                    <a:pt x="282095" y="305952"/>
                  </a:lnTo>
                  <a:lnTo>
                    <a:pt x="282356" y="305957"/>
                  </a:lnTo>
                  <a:lnTo>
                    <a:pt x="282756" y="305981"/>
                  </a:lnTo>
                  <a:lnTo>
                    <a:pt x="283045" y="306005"/>
                  </a:lnTo>
                  <a:lnTo>
                    <a:pt x="283749" y="306076"/>
                  </a:lnTo>
                  <a:lnTo>
                    <a:pt x="284026" y="306095"/>
                  </a:lnTo>
                  <a:lnTo>
                    <a:pt x="284426" y="306095"/>
                  </a:lnTo>
                  <a:lnTo>
                    <a:pt x="284695" y="306081"/>
                  </a:lnTo>
                  <a:lnTo>
                    <a:pt x="285004" y="306129"/>
                  </a:lnTo>
                  <a:lnTo>
                    <a:pt x="285214" y="306172"/>
                  </a:lnTo>
                  <a:lnTo>
                    <a:pt x="285420" y="306219"/>
                  </a:lnTo>
                  <a:lnTo>
                    <a:pt x="285867" y="306348"/>
                  </a:lnTo>
                  <a:lnTo>
                    <a:pt x="286089" y="306424"/>
                  </a:lnTo>
                  <a:lnTo>
                    <a:pt x="286302" y="306515"/>
                  </a:lnTo>
                  <a:lnTo>
                    <a:pt x="287047" y="307010"/>
                  </a:lnTo>
                  <a:lnTo>
                    <a:pt x="287173" y="307191"/>
                  </a:lnTo>
                  <a:lnTo>
                    <a:pt x="287272" y="307406"/>
                  </a:lnTo>
                  <a:lnTo>
                    <a:pt x="287348" y="307639"/>
                  </a:lnTo>
                  <a:lnTo>
                    <a:pt x="287403" y="307882"/>
                  </a:lnTo>
                  <a:lnTo>
                    <a:pt x="287451" y="308116"/>
                  </a:lnTo>
                  <a:lnTo>
                    <a:pt x="287478" y="308335"/>
                  </a:lnTo>
                  <a:lnTo>
                    <a:pt x="287494" y="308554"/>
                  </a:lnTo>
                  <a:lnTo>
                    <a:pt x="287498" y="308778"/>
                  </a:lnTo>
                  <a:lnTo>
                    <a:pt x="287490" y="308998"/>
                  </a:lnTo>
                  <a:lnTo>
                    <a:pt x="287474" y="309217"/>
                  </a:lnTo>
                  <a:lnTo>
                    <a:pt x="287435" y="309484"/>
                  </a:lnTo>
                  <a:lnTo>
                    <a:pt x="287379" y="309746"/>
                  </a:lnTo>
                  <a:lnTo>
                    <a:pt x="287312" y="310008"/>
                  </a:lnTo>
                  <a:lnTo>
                    <a:pt x="287237" y="310270"/>
                  </a:lnTo>
                  <a:lnTo>
                    <a:pt x="287158" y="310527"/>
                  </a:lnTo>
                  <a:lnTo>
                    <a:pt x="287098" y="310704"/>
                  </a:lnTo>
                  <a:lnTo>
                    <a:pt x="286960" y="311056"/>
                  </a:lnTo>
                  <a:lnTo>
                    <a:pt x="286896" y="311232"/>
                  </a:lnTo>
                  <a:lnTo>
                    <a:pt x="286849" y="311409"/>
                  </a:lnTo>
                  <a:lnTo>
                    <a:pt x="286809" y="311661"/>
                  </a:lnTo>
                  <a:lnTo>
                    <a:pt x="286797" y="311790"/>
                  </a:lnTo>
                  <a:lnTo>
                    <a:pt x="286754" y="312043"/>
                  </a:lnTo>
                  <a:lnTo>
                    <a:pt x="286691" y="312214"/>
                  </a:lnTo>
                  <a:lnTo>
                    <a:pt x="286615" y="312386"/>
                  </a:lnTo>
                  <a:lnTo>
                    <a:pt x="286524" y="312548"/>
                  </a:lnTo>
                  <a:lnTo>
                    <a:pt x="286437" y="312715"/>
                  </a:lnTo>
                  <a:lnTo>
                    <a:pt x="286362" y="312881"/>
                  </a:lnTo>
                  <a:lnTo>
                    <a:pt x="286283" y="313091"/>
                  </a:lnTo>
                  <a:lnTo>
                    <a:pt x="286215" y="313301"/>
                  </a:lnTo>
                  <a:lnTo>
                    <a:pt x="286152" y="313515"/>
                  </a:lnTo>
                  <a:lnTo>
                    <a:pt x="285863" y="314344"/>
                  </a:lnTo>
                  <a:lnTo>
                    <a:pt x="285784" y="314544"/>
                  </a:lnTo>
                  <a:lnTo>
                    <a:pt x="285689" y="314735"/>
                  </a:lnTo>
                  <a:lnTo>
                    <a:pt x="285570" y="314902"/>
                  </a:lnTo>
                  <a:lnTo>
                    <a:pt x="285436" y="315035"/>
                  </a:lnTo>
                  <a:lnTo>
                    <a:pt x="285281" y="315154"/>
                  </a:lnTo>
                  <a:lnTo>
                    <a:pt x="285115" y="315264"/>
                  </a:lnTo>
                  <a:lnTo>
                    <a:pt x="284941" y="315354"/>
                  </a:lnTo>
                  <a:lnTo>
                    <a:pt x="284763" y="315440"/>
                  </a:lnTo>
                  <a:lnTo>
                    <a:pt x="284497" y="315545"/>
                  </a:lnTo>
                  <a:lnTo>
                    <a:pt x="284363" y="315588"/>
                  </a:lnTo>
                  <a:lnTo>
                    <a:pt x="284224" y="315621"/>
                  </a:lnTo>
                  <a:lnTo>
                    <a:pt x="284086" y="315640"/>
                  </a:lnTo>
                  <a:lnTo>
                    <a:pt x="283935" y="315640"/>
                  </a:lnTo>
                  <a:lnTo>
                    <a:pt x="283785" y="315631"/>
                  </a:lnTo>
                  <a:lnTo>
                    <a:pt x="283448" y="315640"/>
                  </a:lnTo>
                  <a:lnTo>
                    <a:pt x="283322" y="315779"/>
                  </a:lnTo>
                  <a:lnTo>
                    <a:pt x="283124" y="315907"/>
                  </a:lnTo>
                  <a:lnTo>
                    <a:pt x="282898" y="316003"/>
                  </a:lnTo>
                  <a:lnTo>
                    <a:pt x="282672" y="316055"/>
                  </a:lnTo>
                  <a:lnTo>
                    <a:pt x="281936" y="315626"/>
                  </a:lnTo>
                  <a:lnTo>
                    <a:pt x="281786" y="315583"/>
                  </a:lnTo>
                  <a:lnTo>
                    <a:pt x="281623" y="315564"/>
                  </a:lnTo>
                  <a:lnTo>
                    <a:pt x="281457" y="315559"/>
                  </a:lnTo>
                  <a:lnTo>
                    <a:pt x="281125" y="315564"/>
                  </a:lnTo>
                  <a:lnTo>
                    <a:pt x="280725" y="315588"/>
                  </a:lnTo>
                  <a:lnTo>
                    <a:pt x="280329" y="315655"/>
                  </a:lnTo>
                  <a:lnTo>
                    <a:pt x="279929" y="315736"/>
                  </a:lnTo>
                  <a:lnTo>
                    <a:pt x="279684" y="315779"/>
                  </a:lnTo>
                  <a:lnTo>
                    <a:pt x="279498" y="315836"/>
                  </a:lnTo>
                  <a:lnTo>
                    <a:pt x="279094" y="315902"/>
                  </a:lnTo>
                  <a:lnTo>
                    <a:pt x="278868" y="315907"/>
                  </a:lnTo>
                  <a:lnTo>
                    <a:pt x="278567" y="315893"/>
                  </a:lnTo>
                  <a:lnTo>
                    <a:pt x="278429" y="315879"/>
                  </a:lnTo>
                  <a:lnTo>
                    <a:pt x="278211" y="315893"/>
                  </a:lnTo>
                  <a:lnTo>
                    <a:pt x="277966" y="315984"/>
                  </a:lnTo>
                  <a:lnTo>
                    <a:pt x="277819" y="315993"/>
                  </a:lnTo>
                  <a:lnTo>
                    <a:pt x="277506" y="315874"/>
                  </a:lnTo>
                  <a:lnTo>
                    <a:pt x="276909" y="315845"/>
                  </a:lnTo>
                  <a:lnTo>
                    <a:pt x="276905" y="316003"/>
                  </a:lnTo>
                  <a:lnTo>
                    <a:pt x="276778" y="316355"/>
                  </a:lnTo>
                  <a:lnTo>
                    <a:pt x="276608" y="316355"/>
                  </a:lnTo>
                  <a:lnTo>
                    <a:pt x="275915" y="316312"/>
                  </a:lnTo>
                  <a:lnTo>
                    <a:pt x="275772" y="316227"/>
                  </a:lnTo>
                  <a:lnTo>
                    <a:pt x="275361" y="315993"/>
                  </a:lnTo>
                  <a:lnTo>
                    <a:pt x="274913" y="316188"/>
                  </a:lnTo>
                  <a:lnTo>
                    <a:pt x="274783" y="316150"/>
                  </a:lnTo>
                  <a:lnTo>
                    <a:pt x="273956" y="315807"/>
                  </a:lnTo>
                  <a:lnTo>
                    <a:pt x="273575" y="316174"/>
                  </a:lnTo>
                  <a:lnTo>
                    <a:pt x="273437" y="316207"/>
                  </a:lnTo>
                  <a:lnTo>
                    <a:pt x="273290" y="316227"/>
                  </a:lnTo>
                  <a:lnTo>
                    <a:pt x="273144" y="316231"/>
                  </a:lnTo>
                  <a:lnTo>
                    <a:pt x="273001" y="316227"/>
                  </a:lnTo>
                  <a:lnTo>
                    <a:pt x="272788" y="316165"/>
                  </a:lnTo>
                  <a:lnTo>
                    <a:pt x="272574" y="316041"/>
                  </a:lnTo>
                  <a:lnTo>
                    <a:pt x="272364" y="315898"/>
                  </a:lnTo>
                  <a:lnTo>
                    <a:pt x="272150" y="315769"/>
                  </a:lnTo>
                  <a:lnTo>
                    <a:pt x="271933" y="315702"/>
                  </a:lnTo>
                  <a:lnTo>
                    <a:pt x="271739" y="315707"/>
                  </a:lnTo>
                  <a:lnTo>
                    <a:pt x="271537" y="315759"/>
                  </a:lnTo>
                  <a:lnTo>
                    <a:pt x="271331" y="315821"/>
                  </a:lnTo>
                  <a:lnTo>
                    <a:pt x="271137" y="315864"/>
                  </a:lnTo>
                  <a:lnTo>
                    <a:pt x="270737" y="315759"/>
                  </a:lnTo>
                  <a:lnTo>
                    <a:pt x="270428" y="315578"/>
                  </a:lnTo>
                  <a:lnTo>
                    <a:pt x="270072" y="315407"/>
                  </a:lnTo>
                  <a:lnTo>
                    <a:pt x="269894" y="315331"/>
                  </a:lnTo>
                  <a:lnTo>
                    <a:pt x="269712" y="315269"/>
                  </a:lnTo>
                  <a:lnTo>
                    <a:pt x="269526" y="315226"/>
                  </a:lnTo>
                  <a:lnTo>
                    <a:pt x="269355" y="315212"/>
                  </a:lnTo>
                  <a:lnTo>
                    <a:pt x="269177" y="315207"/>
                  </a:lnTo>
                  <a:lnTo>
                    <a:pt x="269003" y="315221"/>
                  </a:lnTo>
                  <a:lnTo>
                    <a:pt x="268829" y="315245"/>
                  </a:lnTo>
                  <a:lnTo>
                    <a:pt x="268663" y="315283"/>
                  </a:lnTo>
                  <a:lnTo>
                    <a:pt x="268493" y="315350"/>
                  </a:lnTo>
                  <a:lnTo>
                    <a:pt x="268330" y="315436"/>
                  </a:lnTo>
                  <a:lnTo>
                    <a:pt x="268010" y="315626"/>
                  </a:lnTo>
                  <a:lnTo>
                    <a:pt x="267843" y="315702"/>
                  </a:lnTo>
                  <a:lnTo>
                    <a:pt x="267685" y="315759"/>
                  </a:lnTo>
                  <a:lnTo>
                    <a:pt x="267527" y="315802"/>
                  </a:lnTo>
                  <a:lnTo>
                    <a:pt x="267364" y="315841"/>
                  </a:lnTo>
                  <a:lnTo>
                    <a:pt x="267048" y="315931"/>
                  </a:lnTo>
                  <a:lnTo>
                    <a:pt x="266774" y="316026"/>
                  </a:lnTo>
                  <a:lnTo>
                    <a:pt x="266248" y="316231"/>
                  </a:lnTo>
                  <a:lnTo>
                    <a:pt x="265880" y="316374"/>
                  </a:lnTo>
                  <a:lnTo>
                    <a:pt x="265326" y="316279"/>
                  </a:lnTo>
                  <a:lnTo>
                    <a:pt x="264791" y="315736"/>
                  </a:lnTo>
                  <a:lnTo>
                    <a:pt x="264138" y="315998"/>
                  </a:lnTo>
                  <a:lnTo>
                    <a:pt x="264114" y="316179"/>
                  </a:lnTo>
                  <a:lnTo>
                    <a:pt x="264043" y="316541"/>
                  </a:lnTo>
                  <a:lnTo>
                    <a:pt x="263964" y="317041"/>
                  </a:lnTo>
                  <a:lnTo>
                    <a:pt x="264011" y="317332"/>
                  </a:lnTo>
                  <a:lnTo>
                    <a:pt x="264058" y="317718"/>
                  </a:lnTo>
                  <a:lnTo>
                    <a:pt x="264098" y="317970"/>
                  </a:lnTo>
                  <a:lnTo>
                    <a:pt x="264158" y="318281"/>
                  </a:lnTo>
                  <a:lnTo>
                    <a:pt x="264257" y="318752"/>
                  </a:lnTo>
                  <a:lnTo>
                    <a:pt x="264297" y="318938"/>
                  </a:lnTo>
                  <a:lnTo>
                    <a:pt x="264557" y="319629"/>
                  </a:lnTo>
                  <a:lnTo>
                    <a:pt x="264746" y="319883"/>
                  </a:lnTo>
                  <a:lnTo>
                    <a:pt x="265361" y="319767"/>
                  </a:lnTo>
                  <a:lnTo>
                    <a:pt x="265559" y="319967"/>
                  </a:lnTo>
                  <a:lnTo>
                    <a:pt x="266022" y="320315"/>
                  </a:lnTo>
                  <a:lnTo>
                    <a:pt x="266173" y="320444"/>
                  </a:lnTo>
                  <a:lnTo>
                    <a:pt x="266534" y="320767"/>
                  </a:lnTo>
                  <a:lnTo>
                    <a:pt x="266668" y="320839"/>
                  </a:lnTo>
                  <a:lnTo>
                    <a:pt x="267061" y="321163"/>
                  </a:lnTo>
                  <a:lnTo>
                    <a:pt x="267626" y="321211"/>
                  </a:lnTo>
                  <a:lnTo>
                    <a:pt x="267899" y="321001"/>
                  </a:lnTo>
                  <a:lnTo>
                    <a:pt x="268552" y="321587"/>
                  </a:lnTo>
                  <a:lnTo>
                    <a:pt x="268595" y="321821"/>
                  </a:lnTo>
                  <a:lnTo>
                    <a:pt x="268702" y="322379"/>
                  </a:lnTo>
                  <a:lnTo>
                    <a:pt x="269007" y="322645"/>
                  </a:lnTo>
                  <a:lnTo>
                    <a:pt x="269359" y="322955"/>
                  </a:lnTo>
                  <a:lnTo>
                    <a:pt x="269680" y="323294"/>
                  </a:lnTo>
                  <a:lnTo>
                    <a:pt x="269870" y="323475"/>
                  </a:lnTo>
                  <a:lnTo>
                    <a:pt x="270100" y="323670"/>
                  </a:lnTo>
                  <a:lnTo>
                    <a:pt x="270333" y="323851"/>
                  </a:lnTo>
                  <a:lnTo>
                    <a:pt x="271117" y="324494"/>
                  </a:lnTo>
                  <a:lnTo>
                    <a:pt x="271889" y="325147"/>
                  </a:lnTo>
                  <a:lnTo>
                    <a:pt x="272055" y="325300"/>
                  </a:lnTo>
                  <a:lnTo>
                    <a:pt x="272225" y="325519"/>
                  </a:lnTo>
                  <a:lnTo>
                    <a:pt x="272697" y="326076"/>
                  </a:lnTo>
                  <a:lnTo>
                    <a:pt x="273061" y="326372"/>
                  </a:lnTo>
                  <a:lnTo>
                    <a:pt x="273623" y="326763"/>
                  </a:lnTo>
                  <a:lnTo>
                    <a:pt x="273769" y="326810"/>
                  </a:lnTo>
                  <a:lnTo>
                    <a:pt x="273928" y="326839"/>
                  </a:lnTo>
                  <a:lnTo>
                    <a:pt x="274086" y="326853"/>
                  </a:lnTo>
                  <a:lnTo>
                    <a:pt x="274248" y="326853"/>
                  </a:lnTo>
                  <a:lnTo>
                    <a:pt x="275088" y="326772"/>
                  </a:lnTo>
                  <a:lnTo>
                    <a:pt x="275685" y="326982"/>
                  </a:lnTo>
                  <a:lnTo>
                    <a:pt x="275951" y="327139"/>
                  </a:lnTo>
                  <a:lnTo>
                    <a:pt x="276414" y="327396"/>
                  </a:lnTo>
                  <a:lnTo>
                    <a:pt x="276861" y="327625"/>
                  </a:lnTo>
                  <a:lnTo>
                    <a:pt x="276996" y="327682"/>
                  </a:lnTo>
                  <a:lnTo>
                    <a:pt x="277388" y="327883"/>
                  </a:lnTo>
                  <a:lnTo>
                    <a:pt x="277609" y="328030"/>
                  </a:lnTo>
                  <a:lnTo>
                    <a:pt x="278029" y="328349"/>
                  </a:lnTo>
                  <a:lnTo>
                    <a:pt x="278223" y="328512"/>
                  </a:lnTo>
                  <a:lnTo>
                    <a:pt x="278421" y="328664"/>
                  </a:lnTo>
                  <a:lnTo>
                    <a:pt x="279011" y="329083"/>
                  </a:lnTo>
                  <a:lnTo>
                    <a:pt x="279161" y="329207"/>
                  </a:lnTo>
                  <a:lnTo>
                    <a:pt x="279312" y="329336"/>
                  </a:lnTo>
                  <a:lnTo>
                    <a:pt x="279597" y="329603"/>
                  </a:lnTo>
                  <a:lnTo>
                    <a:pt x="279739" y="329741"/>
                  </a:lnTo>
                  <a:lnTo>
                    <a:pt x="280091" y="330117"/>
                  </a:lnTo>
                  <a:lnTo>
                    <a:pt x="280321" y="330375"/>
                  </a:lnTo>
                  <a:lnTo>
                    <a:pt x="280836" y="330932"/>
                  </a:lnTo>
                  <a:lnTo>
                    <a:pt x="280915" y="331066"/>
                  </a:lnTo>
                  <a:lnTo>
                    <a:pt x="280986" y="331209"/>
                  </a:lnTo>
                  <a:lnTo>
                    <a:pt x="281105" y="331509"/>
                  </a:lnTo>
                  <a:lnTo>
                    <a:pt x="281212" y="331809"/>
                  </a:lnTo>
                  <a:lnTo>
                    <a:pt x="281311" y="332114"/>
                  </a:lnTo>
                  <a:lnTo>
                    <a:pt x="281354" y="332271"/>
                  </a:lnTo>
                  <a:lnTo>
                    <a:pt x="281382" y="332429"/>
                  </a:lnTo>
                  <a:lnTo>
                    <a:pt x="281402" y="332562"/>
                  </a:lnTo>
                  <a:lnTo>
                    <a:pt x="281414" y="332705"/>
                  </a:lnTo>
                  <a:lnTo>
                    <a:pt x="281418" y="332843"/>
                  </a:lnTo>
                  <a:lnTo>
                    <a:pt x="281418" y="333263"/>
                  </a:lnTo>
                  <a:lnTo>
                    <a:pt x="281414" y="333405"/>
                  </a:lnTo>
                  <a:lnTo>
                    <a:pt x="281406" y="333544"/>
                  </a:lnTo>
                  <a:lnTo>
                    <a:pt x="281390" y="333682"/>
                  </a:lnTo>
                  <a:lnTo>
                    <a:pt x="281259" y="334082"/>
                  </a:lnTo>
                  <a:lnTo>
                    <a:pt x="281172" y="334244"/>
                  </a:lnTo>
                  <a:lnTo>
                    <a:pt x="281037" y="334382"/>
                  </a:lnTo>
                  <a:lnTo>
                    <a:pt x="280899" y="334511"/>
                  </a:lnTo>
                  <a:lnTo>
                    <a:pt x="280606" y="334754"/>
                  </a:lnTo>
                  <a:lnTo>
                    <a:pt x="280329" y="334935"/>
                  </a:lnTo>
                  <a:lnTo>
                    <a:pt x="280194" y="334992"/>
                  </a:lnTo>
                  <a:lnTo>
                    <a:pt x="279870" y="335211"/>
                  </a:lnTo>
                  <a:lnTo>
                    <a:pt x="279837" y="335355"/>
                  </a:lnTo>
                  <a:lnTo>
                    <a:pt x="279648" y="335540"/>
                  </a:lnTo>
                  <a:lnTo>
                    <a:pt x="279374" y="335455"/>
                  </a:lnTo>
                  <a:lnTo>
                    <a:pt x="279220" y="335440"/>
                  </a:lnTo>
                  <a:lnTo>
                    <a:pt x="279062" y="335445"/>
                  </a:lnTo>
                  <a:lnTo>
                    <a:pt x="278742" y="335474"/>
                  </a:lnTo>
                  <a:lnTo>
                    <a:pt x="278602" y="335490"/>
                  </a:lnTo>
                  <a:lnTo>
                    <a:pt x="278394" y="335564"/>
                  </a:lnTo>
                  <a:lnTo>
                    <a:pt x="278120" y="335645"/>
                  </a:lnTo>
                  <a:lnTo>
                    <a:pt x="277788" y="335717"/>
                  </a:lnTo>
                  <a:lnTo>
                    <a:pt x="277546" y="335784"/>
                  </a:lnTo>
                  <a:lnTo>
                    <a:pt x="277071" y="336103"/>
                  </a:lnTo>
                  <a:lnTo>
                    <a:pt x="276865" y="336193"/>
                  </a:lnTo>
                  <a:lnTo>
                    <a:pt x="276648" y="336265"/>
                  </a:lnTo>
                  <a:lnTo>
                    <a:pt x="276421" y="336322"/>
                  </a:lnTo>
                  <a:lnTo>
                    <a:pt x="276192" y="336374"/>
                  </a:lnTo>
                  <a:lnTo>
                    <a:pt x="275974" y="336441"/>
                  </a:lnTo>
                  <a:lnTo>
                    <a:pt x="275744" y="336517"/>
                  </a:lnTo>
                  <a:lnTo>
                    <a:pt x="275519" y="336598"/>
                  </a:lnTo>
                  <a:lnTo>
                    <a:pt x="275067" y="336770"/>
                  </a:lnTo>
                  <a:lnTo>
                    <a:pt x="274490" y="337065"/>
                  </a:lnTo>
                  <a:lnTo>
                    <a:pt x="274284" y="337127"/>
                  </a:lnTo>
                  <a:lnTo>
                    <a:pt x="273932" y="337275"/>
                  </a:lnTo>
                  <a:lnTo>
                    <a:pt x="272843" y="337613"/>
                  </a:lnTo>
                  <a:lnTo>
                    <a:pt x="272669" y="337870"/>
                  </a:lnTo>
                  <a:lnTo>
                    <a:pt x="272518" y="337999"/>
                  </a:lnTo>
                  <a:lnTo>
                    <a:pt x="272348" y="338114"/>
                  </a:lnTo>
                  <a:lnTo>
                    <a:pt x="272166" y="338214"/>
                  </a:lnTo>
                  <a:lnTo>
                    <a:pt x="271988" y="338319"/>
                  </a:lnTo>
                  <a:lnTo>
                    <a:pt x="271814" y="338433"/>
                  </a:lnTo>
                  <a:lnTo>
                    <a:pt x="271462" y="338700"/>
                  </a:lnTo>
                  <a:lnTo>
                    <a:pt x="271121" y="338986"/>
                  </a:lnTo>
                  <a:lnTo>
                    <a:pt x="270955" y="339133"/>
                  </a:lnTo>
                  <a:lnTo>
                    <a:pt x="270792" y="339286"/>
                  </a:lnTo>
                  <a:lnTo>
                    <a:pt x="269815" y="340249"/>
                  </a:lnTo>
                  <a:lnTo>
                    <a:pt x="269470" y="340572"/>
                  </a:lnTo>
                  <a:lnTo>
                    <a:pt x="269289" y="340725"/>
                  </a:lnTo>
                  <a:lnTo>
                    <a:pt x="269153" y="340830"/>
                  </a:lnTo>
                  <a:lnTo>
                    <a:pt x="268897" y="341163"/>
                  </a:lnTo>
                  <a:lnTo>
                    <a:pt x="268369" y="341528"/>
                  </a:lnTo>
                  <a:lnTo>
                    <a:pt x="268200" y="341783"/>
                  </a:lnTo>
                  <a:lnTo>
                    <a:pt x="267617" y="342407"/>
                  </a:lnTo>
                  <a:lnTo>
                    <a:pt x="267510" y="342540"/>
                  </a:lnTo>
                  <a:lnTo>
                    <a:pt x="267436" y="342669"/>
                  </a:lnTo>
                  <a:lnTo>
                    <a:pt x="267245" y="343089"/>
                  </a:lnTo>
                  <a:lnTo>
                    <a:pt x="267174" y="343222"/>
                  </a:lnTo>
                  <a:lnTo>
                    <a:pt x="267060" y="343379"/>
                  </a:lnTo>
                  <a:lnTo>
                    <a:pt x="266933" y="343532"/>
                  </a:lnTo>
                  <a:lnTo>
                    <a:pt x="266664" y="343827"/>
                  </a:lnTo>
                  <a:lnTo>
                    <a:pt x="266532" y="343980"/>
                  </a:lnTo>
                  <a:lnTo>
                    <a:pt x="266367" y="344198"/>
                  </a:lnTo>
                  <a:lnTo>
                    <a:pt x="266659" y="344456"/>
                  </a:lnTo>
                  <a:lnTo>
                    <a:pt x="266220" y="345004"/>
                  </a:lnTo>
                  <a:lnTo>
                    <a:pt x="266014" y="344795"/>
                  </a:lnTo>
                  <a:lnTo>
                    <a:pt x="264779" y="345422"/>
                  </a:lnTo>
                  <a:lnTo>
                    <a:pt x="264566" y="345510"/>
                  </a:lnTo>
                  <a:lnTo>
                    <a:pt x="263873" y="345910"/>
                  </a:lnTo>
                  <a:lnTo>
                    <a:pt x="263659" y="346024"/>
                  </a:lnTo>
                  <a:lnTo>
                    <a:pt x="263437" y="346134"/>
                  </a:lnTo>
                  <a:lnTo>
                    <a:pt x="263203" y="346239"/>
                  </a:lnTo>
                  <a:lnTo>
                    <a:pt x="262967" y="346334"/>
                  </a:lnTo>
                  <a:lnTo>
                    <a:pt x="262230" y="346620"/>
                  </a:lnTo>
                  <a:lnTo>
                    <a:pt x="261881" y="346777"/>
                  </a:lnTo>
                  <a:lnTo>
                    <a:pt x="261522" y="346892"/>
                  </a:lnTo>
                  <a:lnTo>
                    <a:pt x="261050" y="347115"/>
                  </a:lnTo>
                  <a:lnTo>
                    <a:pt x="260583" y="347397"/>
                  </a:lnTo>
                  <a:lnTo>
                    <a:pt x="260219" y="347492"/>
                  </a:lnTo>
                  <a:lnTo>
                    <a:pt x="259431" y="347778"/>
                  </a:lnTo>
                  <a:lnTo>
                    <a:pt x="259170" y="347987"/>
                  </a:lnTo>
                  <a:lnTo>
                    <a:pt x="258841" y="348183"/>
                  </a:lnTo>
                  <a:lnTo>
                    <a:pt x="258616" y="348297"/>
                  </a:lnTo>
                  <a:lnTo>
                    <a:pt x="258342" y="348416"/>
                  </a:lnTo>
                  <a:lnTo>
                    <a:pt x="258200" y="348469"/>
                  </a:lnTo>
                  <a:lnTo>
                    <a:pt x="257919" y="348564"/>
                  </a:lnTo>
                  <a:lnTo>
                    <a:pt x="257618" y="348645"/>
                  </a:lnTo>
                  <a:lnTo>
                    <a:pt x="257467" y="348678"/>
                  </a:lnTo>
                  <a:lnTo>
                    <a:pt x="257313" y="348707"/>
                  </a:lnTo>
                  <a:lnTo>
                    <a:pt x="257040" y="348750"/>
                  </a:lnTo>
                  <a:lnTo>
                    <a:pt x="256534" y="348807"/>
                  </a:lnTo>
                  <a:lnTo>
                    <a:pt x="256292" y="348826"/>
                  </a:lnTo>
                  <a:lnTo>
                    <a:pt x="256051" y="348836"/>
                  </a:lnTo>
                  <a:lnTo>
                    <a:pt x="255394" y="349088"/>
                  </a:lnTo>
                  <a:lnTo>
                    <a:pt x="255401" y="349264"/>
                  </a:lnTo>
                  <a:lnTo>
                    <a:pt x="255643" y="349531"/>
                  </a:lnTo>
                  <a:lnTo>
                    <a:pt x="255773" y="349660"/>
                  </a:lnTo>
                  <a:lnTo>
                    <a:pt x="255908" y="349779"/>
                  </a:lnTo>
                  <a:lnTo>
                    <a:pt x="256162" y="349975"/>
                  </a:lnTo>
                  <a:lnTo>
                    <a:pt x="256723" y="350361"/>
                  </a:lnTo>
                  <a:lnTo>
                    <a:pt x="256874" y="350528"/>
                  </a:lnTo>
                  <a:lnTo>
                    <a:pt x="257008" y="350704"/>
                  </a:lnTo>
                  <a:lnTo>
                    <a:pt x="257262" y="351085"/>
                  </a:lnTo>
                  <a:lnTo>
                    <a:pt x="257396" y="351266"/>
                  </a:lnTo>
                  <a:lnTo>
                    <a:pt x="257554" y="351466"/>
                  </a:lnTo>
                  <a:lnTo>
                    <a:pt x="257888" y="351852"/>
                  </a:lnTo>
                  <a:lnTo>
                    <a:pt x="258050" y="352047"/>
                  </a:lnTo>
                  <a:lnTo>
                    <a:pt x="258204" y="352248"/>
                  </a:lnTo>
                  <a:lnTo>
                    <a:pt x="258335" y="352433"/>
                  </a:lnTo>
                  <a:lnTo>
                    <a:pt x="258585" y="352824"/>
                  </a:lnTo>
                  <a:lnTo>
                    <a:pt x="258699" y="353020"/>
                  </a:lnTo>
                  <a:lnTo>
                    <a:pt x="258806" y="353224"/>
                  </a:lnTo>
                  <a:lnTo>
                    <a:pt x="258901" y="353434"/>
                  </a:lnTo>
                  <a:lnTo>
                    <a:pt x="258992" y="353644"/>
                  </a:lnTo>
                  <a:lnTo>
                    <a:pt x="259075" y="353858"/>
                  </a:lnTo>
                  <a:lnTo>
                    <a:pt x="259146" y="354077"/>
                  </a:lnTo>
                  <a:lnTo>
                    <a:pt x="259197" y="354302"/>
                  </a:lnTo>
                  <a:lnTo>
                    <a:pt x="259233" y="354526"/>
                  </a:lnTo>
                  <a:lnTo>
                    <a:pt x="259253" y="354754"/>
                  </a:lnTo>
                  <a:lnTo>
                    <a:pt x="259262" y="354983"/>
                  </a:lnTo>
                  <a:lnTo>
                    <a:pt x="259257" y="355212"/>
                  </a:lnTo>
                  <a:lnTo>
                    <a:pt x="259249" y="355440"/>
                  </a:lnTo>
                  <a:lnTo>
                    <a:pt x="259209" y="355783"/>
                  </a:lnTo>
                  <a:lnTo>
                    <a:pt x="259142" y="356122"/>
                  </a:lnTo>
                  <a:lnTo>
                    <a:pt x="259055" y="356460"/>
                  </a:lnTo>
                  <a:lnTo>
                    <a:pt x="258952" y="356799"/>
                  </a:lnTo>
                  <a:lnTo>
                    <a:pt x="258841" y="357127"/>
                  </a:lnTo>
                  <a:lnTo>
                    <a:pt x="258730" y="357418"/>
                  </a:lnTo>
                  <a:lnTo>
                    <a:pt x="258607" y="357709"/>
                  </a:lnTo>
                  <a:lnTo>
                    <a:pt x="258478" y="357999"/>
                  </a:lnTo>
                  <a:lnTo>
                    <a:pt x="258200" y="358566"/>
                  </a:lnTo>
                  <a:lnTo>
                    <a:pt x="258066" y="358819"/>
                  </a:lnTo>
                  <a:lnTo>
                    <a:pt x="257777" y="359320"/>
                  </a:lnTo>
                  <a:lnTo>
                    <a:pt x="257641" y="359572"/>
                  </a:lnTo>
                  <a:lnTo>
                    <a:pt x="257527" y="359829"/>
                  </a:lnTo>
                  <a:lnTo>
                    <a:pt x="257447" y="360072"/>
                  </a:lnTo>
                  <a:lnTo>
                    <a:pt x="257380" y="360320"/>
                  </a:lnTo>
                  <a:lnTo>
                    <a:pt x="257262" y="360821"/>
                  </a:lnTo>
                  <a:lnTo>
                    <a:pt x="257120" y="361359"/>
                  </a:lnTo>
                  <a:lnTo>
                    <a:pt x="257048" y="361654"/>
                  </a:lnTo>
                  <a:lnTo>
                    <a:pt x="256968" y="361950"/>
                  </a:lnTo>
                  <a:lnTo>
                    <a:pt x="256877" y="362236"/>
                  </a:lnTo>
                  <a:lnTo>
                    <a:pt x="256763" y="362512"/>
                  </a:lnTo>
                  <a:lnTo>
                    <a:pt x="256648" y="362727"/>
                  </a:lnTo>
                  <a:lnTo>
                    <a:pt x="256521" y="362936"/>
                  </a:lnTo>
                  <a:lnTo>
                    <a:pt x="256240" y="363336"/>
                  </a:lnTo>
                  <a:lnTo>
                    <a:pt x="255893" y="363808"/>
                  </a:lnTo>
                  <a:lnTo>
                    <a:pt x="255682" y="364070"/>
                  </a:lnTo>
                  <a:lnTo>
                    <a:pt x="255465" y="364332"/>
                  </a:lnTo>
                  <a:lnTo>
                    <a:pt x="255243" y="364585"/>
                  </a:lnTo>
                  <a:lnTo>
                    <a:pt x="255009" y="364828"/>
                  </a:lnTo>
                  <a:lnTo>
                    <a:pt x="254819" y="365014"/>
                  </a:lnTo>
                  <a:lnTo>
                    <a:pt x="254428" y="365357"/>
                  </a:lnTo>
                  <a:lnTo>
                    <a:pt x="254036" y="365710"/>
                  </a:lnTo>
                  <a:lnTo>
                    <a:pt x="253849" y="365905"/>
                  </a:lnTo>
                  <a:lnTo>
                    <a:pt x="253493" y="366320"/>
                  </a:lnTo>
                  <a:lnTo>
                    <a:pt x="253303" y="366505"/>
                  </a:lnTo>
                  <a:lnTo>
                    <a:pt x="253094" y="366663"/>
                  </a:lnTo>
                  <a:lnTo>
                    <a:pt x="252923" y="366749"/>
                  </a:lnTo>
                  <a:lnTo>
                    <a:pt x="252749" y="366820"/>
                  </a:lnTo>
                  <a:lnTo>
                    <a:pt x="252564" y="366882"/>
                  </a:lnTo>
                  <a:lnTo>
                    <a:pt x="252377" y="366934"/>
                  </a:lnTo>
                  <a:lnTo>
                    <a:pt x="252194" y="366991"/>
                  </a:lnTo>
                  <a:lnTo>
                    <a:pt x="251981" y="367044"/>
                  </a:lnTo>
                  <a:lnTo>
                    <a:pt x="251755" y="367077"/>
                  </a:lnTo>
                  <a:lnTo>
                    <a:pt x="251537" y="367115"/>
                  </a:lnTo>
                  <a:lnTo>
                    <a:pt x="251324" y="367168"/>
                  </a:lnTo>
                  <a:lnTo>
                    <a:pt x="251126" y="367249"/>
                  </a:lnTo>
                  <a:lnTo>
                    <a:pt x="250920" y="367382"/>
                  </a:lnTo>
                  <a:lnTo>
                    <a:pt x="250722" y="367549"/>
                  </a:lnTo>
                  <a:lnTo>
                    <a:pt x="250540" y="367735"/>
                  </a:lnTo>
                  <a:lnTo>
                    <a:pt x="250382" y="367940"/>
                  </a:lnTo>
                  <a:lnTo>
                    <a:pt x="250963" y="368969"/>
                  </a:lnTo>
                  <a:lnTo>
                    <a:pt x="251050" y="369350"/>
                  </a:lnTo>
                  <a:lnTo>
                    <a:pt x="251174" y="369617"/>
                  </a:lnTo>
                  <a:lnTo>
                    <a:pt x="251399" y="369993"/>
                  </a:lnTo>
                  <a:lnTo>
                    <a:pt x="251664" y="370342"/>
                  </a:lnTo>
                  <a:lnTo>
                    <a:pt x="251973" y="370670"/>
                  </a:lnTo>
                  <a:lnTo>
                    <a:pt x="252326" y="370966"/>
                  </a:lnTo>
                  <a:lnTo>
                    <a:pt x="252697" y="371223"/>
                  </a:lnTo>
                  <a:lnTo>
                    <a:pt x="253081" y="371423"/>
                  </a:lnTo>
                  <a:lnTo>
                    <a:pt x="253506" y="371776"/>
                  </a:lnTo>
                  <a:lnTo>
                    <a:pt x="253704" y="371919"/>
                  </a:lnTo>
                  <a:lnTo>
                    <a:pt x="253893" y="372067"/>
                  </a:lnTo>
                  <a:lnTo>
                    <a:pt x="254071" y="372224"/>
                  </a:lnTo>
                  <a:lnTo>
                    <a:pt x="254225" y="372400"/>
                  </a:lnTo>
                  <a:lnTo>
                    <a:pt x="254368" y="372653"/>
                  </a:lnTo>
                  <a:lnTo>
                    <a:pt x="254479" y="372929"/>
                  </a:lnTo>
                  <a:lnTo>
                    <a:pt x="254561" y="373225"/>
                  </a:lnTo>
                  <a:lnTo>
                    <a:pt x="254688" y="373825"/>
                  </a:lnTo>
                  <a:lnTo>
                    <a:pt x="254737" y="374139"/>
                  </a:lnTo>
                  <a:lnTo>
                    <a:pt x="254768" y="374454"/>
                  </a:lnTo>
                  <a:lnTo>
                    <a:pt x="254800" y="375092"/>
                  </a:lnTo>
                  <a:lnTo>
                    <a:pt x="254844" y="375669"/>
                  </a:lnTo>
                  <a:lnTo>
                    <a:pt x="254859" y="375936"/>
                  </a:lnTo>
                  <a:lnTo>
                    <a:pt x="254882" y="376198"/>
                  </a:lnTo>
                  <a:lnTo>
                    <a:pt x="254911" y="376460"/>
                  </a:lnTo>
                  <a:lnTo>
                    <a:pt x="254962" y="376717"/>
                  </a:lnTo>
                  <a:lnTo>
                    <a:pt x="255057" y="376956"/>
                  </a:lnTo>
                  <a:lnTo>
                    <a:pt x="255183" y="377189"/>
                  </a:lnTo>
                  <a:lnTo>
                    <a:pt x="255314" y="377423"/>
                  </a:lnTo>
                  <a:lnTo>
                    <a:pt x="255409" y="377647"/>
                  </a:lnTo>
                  <a:lnTo>
                    <a:pt x="255432" y="377871"/>
                  </a:lnTo>
                  <a:lnTo>
                    <a:pt x="255401" y="378023"/>
                  </a:lnTo>
                  <a:lnTo>
                    <a:pt x="255338" y="378176"/>
                  </a:lnTo>
                  <a:lnTo>
                    <a:pt x="255263" y="378328"/>
                  </a:lnTo>
                  <a:lnTo>
                    <a:pt x="255096" y="378624"/>
                  </a:lnTo>
                  <a:lnTo>
                    <a:pt x="254978" y="378814"/>
                  </a:lnTo>
                  <a:lnTo>
                    <a:pt x="254590" y="379348"/>
                  </a:lnTo>
                  <a:lnTo>
                    <a:pt x="254483" y="379543"/>
                  </a:lnTo>
                  <a:lnTo>
                    <a:pt x="254399" y="379729"/>
                  </a:lnTo>
                  <a:lnTo>
                    <a:pt x="254321" y="379925"/>
                  </a:lnTo>
                  <a:lnTo>
                    <a:pt x="254257" y="380120"/>
                  </a:lnTo>
                  <a:lnTo>
                    <a:pt x="254214" y="380320"/>
                  </a:lnTo>
                  <a:lnTo>
                    <a:pt x="254198" y="380516"/>
                  </a:lnTo>
                  <a:lnTo>
                    <a:pt x="254218" y="380744"/>
                  </a:lnTo>
                  <a:lnTo>
                    <a:pt x="254276" y="380983"/>
                  </a:lnTo>
                  <a:lnTo>
                    <a:pt x="254363" y="381211"/>
                  </a:lnTo>
                  <a:lnTo>
                    <a:pt x="254479" y="381426"/>
                  </a:lnTo>
                  <a:lnTo>
                    <a:pt x="254613" y="381611"/>
                  </a:lnTo>
                  <a:lnTo>
                    <a:pt x="254815" y="381950"/>
                  </a:lnTo>
                  <a:lnTo>
                    <a:pt x="254998" y="382302"/>
                  </a:lnTo>
                  <a:lnTo>
                    <a:pt x="255156" y="382669"/>
                  </a:lnTo>
                  <a:lnTo>
                    <a:pt x="255290" y="383046"/>
                  </a:lnTo>
                  <a:lnTo>
                    <a:pt x="255394" y="383423"/>
                  </a:lnTo>
                  <a:lnTo>
                    <a:pt x="255461" y="383775"/>
                  </a:lnTo>
                  <a:lnTo>
                    <a:pt x="255501" y="384132"/>
                  </a:lnTo>
                  <a:lnTo>
                    <a:pt x="255523" y="384495"/>
                  </a:lnTo>
                  <a:lnTo>
                    <a:pt x="255528" y="384861"/>
                  </a:lnTo>
                  <a:lnTo>
                    <a:pt x="255528" y="385224"/>
                  </a:lnTo>
                  <a:lnTo>
                    <a:pt x="255508" y="385705"/>
                  </a:lnTo>
                  <a:lnTo>
                    <a:pt x="255472" y="386186"/>
                  </a:lnTo>
                  <a:lnTo>
                    <a:pt x="255409" y="386667"/>
                  </a:lnTo>
                  <a:lnTo>
                    <a:pt x="255325" y="387144"/>
                  </a:lnTo>
                  <a:lnTo>
                    <a:pt x="255216" y="387616"/>
                  </a:lnTo>
                  <a:lnTo>
                    <a:pt x="255089" y="388049"/>
                  </a:lnTo>
                  <a:lnTo>
                    <a:pt x="254933" y="388478"/>
                  </a:lnTo>
                  <a:lnTo>
                    <a:pt x="254724" y="388988"/>
                  </a:lnTo>
                  <a:lnTo>
                    <a:pt x="254646" y="389245"/>
                  </a:lnTo>
                  <a:lnTo>
                    <a:pt x="254561" y="389751"/>
                  </a:lnTo>
                  <a:lnTo>
                    <a:pt x="254475" y="389975"/>
                  </a:lnTo>
                  <a:lnTo>
                    <a:pt x="254316" y="390303"/>
                  </a:lnTo>
                  <a:lnTo>
                    <a:pt x="254020" y="390894"/>
                  </a:lnTo>
                  <a:lnTo>
                    <a:pt x="253766" y="391419"/>
                  </a:lnTo>
                  <a:lnTo>
                    <a:pt x="253370" y="391685"/>
                  </a:lnTo>
                  <a:lnTo>
                    <a:pt x="253145" y="391952"/>
                  </a:lnTo>
                  <a:lnTo>
                    <a:pt x="252971" y="392520"/>
                  </a:lnTo>
                  <a:lnTo>
                    <a:pt x="253078" y="392910"/>
                  </a:lnTo>
                  <a:lnTo>
                    <a:pt x="253078" y="393215"/>
                  </a:lnTo>
                  <a:lnTo>
                    <a:pt x="253105" y="393391"/>
                  </a:lnTo>
                  <a:lnTo>
                    <a:pt x="253156" y="393549"/>
                  </a:lnTo>
                  <a:lnTo>
                    <a:pt x="253145" y="393887"/>
                  </a:lnTo>
                  <a:lnTo>
                    <a:pt x="253022" y="394263"/>
                  </a:lnTo>
                  <a:lnTo>
                    <a:pt x="252943" y="394807"/>
                  </a:lnTo>
                  <a:lnTo>
                    <a:pt x="252860" y="395317"/>
                  </a:lnTo>
                  <a:lnTo>
                    <a:pt x="252851" y="395536"/>
                  </a:lnTo>
                  <a:lnTo>
                    <a:pt x="252836" y="395760"/>
                  </a:lnTo>
                  <a:lnTo>
                    <a:pt x="252829" y="395936"/>
                  </a:lnTo>
                  <a:lnTo>
                    <a:pt x="252744" y="396217"/>
                  </a:lnTo>
                  <a:lnTo>
                    <a:pt x="252531" y="396479"/>
                  </a:lnTo>
                  <a:lnTo>
                    <a:pt x="252492" y="396608"/>
                  </a:lnTo>
                  <a:lnTo>
                    <a:pt x="252539" y="397013"/>
                  </a:lnTo>
                  <a:lnTo>
                    <a:pt x="252555" y="397166"/>
                  </a:lnTo>
                  <a:lnTo>
                    <a:pt x="252555" y="397304"/>
                  </a:lnTo>
                  <a:lnTo>
                    <a:pt x="252535" y="397537"/>
                  </a:lnTo>
                  <a:lnTo>
                    <a:pt x="252492" y="397728"/>
                  </a:lnTo>
                  <a:lnTo>
                    <a:pt x="252437" y="397913"/>
                  </a:lnTo>
                  <a:lnTo>
                    <a:pt x="251660" y="398824"/>
                  </a:lnTo>
                  <a:lnTo>
                    <a:pt x="251403" y="398976"/>
                  </a:lnTo>
                  <a:lnTo>
                    <a:pt x="251272" y="399043"/>
                  </a:lnTo>
                  <a:lnTo>
                    <a:pt x="251138" y="399105"/>
                  </a:lnTo>
                  <a:lnTo>
                    <a:pt x="250853" y="399200"/>
                  </a:lnTo>
                  <a:lnTo>
                    <a:pt x="250698" y="399234"/>
                  </a:lnTo>
                  <a:lnTo>
                    <a:pt x="250544" y="399262"/>
                  </a:lnTo>
                  <a:lnTo>
                    <a:pt x="250390" y="399277"/>
                  </a:lnTo>
                  <a:lnTo>
                    <a:pt x="250235" y="399286"/>
                  </a:lnTo>
                  <a:lnTo>
                    <a:pt x="249946" y="399400"/>
                  </a:lnTo>
                  <a:lnTo>
                    <a:pt x="249364" y="399610"/>
                  </a:lnTo>
                  <a:lnTo>
                    <a:pt x="249068" y="399710"/>
                  </a:lnTo>
                  <a:lnTo>
                    <a:pt x="248540" y="399872"/>
                  </a:lnTo>
                  <a:lnTo>
                    <a:pt x="248077" y="400006"/>
                  </a:lnTo>
                  <a:lnTo>
                    <a:pt x="247848" y="400063"/>
                  </a:lnTo>
                  <a:lnTo>
                    <a:pt x="247611" y="400106"/>
                  </a:lnTo>
                  <a:lnTo>
                    <a:pt x="247345" y="400144"/>
                  </a:lnTo>
                  <a:lnTo>
                    <a:pt x="247077" y="400168"/>
                  </a:lnTo>
                  <a:lnTo>
                    <a:pt x="246807" y="400187"/>
                  </a:lnTo>
                  <a:lnTo>
                    <a:pt x="246538" y="400187"/>
                  </a:lnTo>
                  <a:lnTo>
                    <a:pt x="246269" y="400177"/>
                  </a:lnTo>
                  <a:lnTo>
                    <a:pt x="246066" y="400154"/>
                  </a:lnTo>
                  <a:lnTo>
                    <a:pt x="245865" y="400120"/>
                  </a:lnTo>
                  <a:lnTo>
                    <a:pt x="245663" y="400077"/>
                  </a:lnTo>
                  <a:lnTo>
                    <a:pt x="245461" y="400044"/>
                  </a:lnTo>
                  <a:lnTo>
                    <a:pt x="245256" y="400020"/>
                  </a:lnTo>
                  <a:lnTo>
                    <a:pt x="245117" y="400015"/>
                  </a:lnTo>
                  <a:lnTo>
                    <a:pt x="244978" y="400015"/>
                  </a:lnTo>
                  <a:lnTo>
                    <a:pt x="244839" y="400020"/>
                  </a:lnTo>
                  <a:lnTo>
                    <a:pt x="244563" y="400010"/>
                  </a:lnTo>
                  <a:lnTo>
                    <a:pt x="244333" y="399967"/>
                  </a:lnTo>
                  <a:lnTo>
                    <a:pt x="244103" y="399906"/>
                  </a:lnTo>
                  <a:lnTo>
                    <a:pt x="243873" y="399834"/>
                  </a:lnTo>
                  <a:lnTo>
                    <a:pt x="243644" y="399768"/>
                  </a:lnTo>
                  <a:lnTo>
                    <a:pt x="243414" y="399710"/>
                  </a:lnTo>
                  <a:lnTo>
                    <a:pt x="243158" y="399672"/>
                  </a:lnTo>
                  <a:lnTo>
                    <a:pt x="242635" y="399629"/>
                  </a:lnTo>
                  <a:lnTo>
                    <a:pt x="242377" y="399596"/>
                  </a:lnTo>
                  <a:lnTo>
                    <a:pt x="242124" y="399548"/>
                  </a:lnTo>
                  <a:lnTo>
                    <a:pt x="241906" y="399486"/>
                  </a:lnTo>
                  <a:lnTo>
                    <a:pt x="241697" y="399410"/>
                  </a:lnTo>
                  <a:lnTo>
                    <a:pt x="241277" y="399238"/>
                  </a:lnTo>
                  <a:lnTo>
                    <a:pt x="240849" y="399071"/>
                  </a:lnTo>
                  <a:lnTo>
                    <a:pt x="240410" y="398886"/>
                  </a:lnTo>
                  <a:lnTo>
                    <a:pt x="240188" y="398814"/>
                  </a:lnTo>
                  <a:lnTo>
                    <a:pt x="239963" y="398767"/>
                  </a:lnTo>
                  <a:lnTo>
                    <a:pt x="239804" y="398752"/>
                  </a:lnTo>
                  <a:lnTo>
                    <a:pt x="239638" y="398748"/>
                  </a:lnTo>
                  <a:lnTo>
                    <a:pt x="239475" y="398752"/>
                  </a:lnTo>
                  <a:lnTo>
                    <a:pt x="239313" y="398771"/>
                  </a:lnTo>
                  <a:lnTo>
                    <a:pt x="239052" y="398800"/>
                  </a:lnTo>
                  <a:lnTo>
                    <a:pt x="238299" y="398867"/>
                  </a:lnTo>
                  <a:lnTo>
                    <a:pt x="238126" y="398886"/>
                  </a:lnTo>
                  <a:lnTo>
                    <a:pt x="237781" y="398938"/>
                  </a:lnTo>
                  <a:lnTo>
                    <a:pt x="237444" y="399010"/>
                  </a:lnTo>
                  <a:lnTo>
                    <a:pt x="237108" y="399105"/>
                  </a:lnTo>
                  <a:lnTo>
                    <a:pt x="236776" y="399215"/>
                  </a:lnTo>
                  <a:lnTo>
                    <a:pt x="236455" y="399348"/>
                  </a:lnTo>
                  <a:lnTo>
                    <a:pt x="236625" y="402150"/>
                  </a:lnTo>
                  <a:lnTo>
                    <a:pt x="236780" y="402150"/>
                  </a:lnTo>
                  <a:lnTo>
                    <a:pt x="237718" y="401854"/>
                  </a:lnTo>
                  <a:lnTo>
                    <a:pt x="238003" y="401640"/>
                  </a:lnTo>
                  <a:lnTo>
                    <a:pt x="238272" y="401645"/>
                  </a:lnTo>
                  <a:lnTo>
                    <a:pt x="238533" y="401626"/>
                  </a:lnTo>
                  <a:lnTo>
                    <a:pt x="238929" y="401583"/>
                  </a:lnTo>
                  <a:lnTo>
                    <a:pt x="239199" y="401588"/>
                  </a:lnTo>
                  <a:lnTo>
                    <a:pt x="239361" y="401602"/>
                  </a:lnTo>
                  <a:lnTo>
                    <a:pt x="239682" y="401612"/>
                  </a:lnTo>
                  <a:lnTo>
                    <a:pt x="240002" y="401631"/>
                  </a:lnTo>
                  <a:lnTo>
                    <a:pt x="240165" y="401645"/>
                  </a:lnTo>
                  <a:lnTo>
                    <a:pt x="240488" y="401683"/>
                  </a:lnTo>
                  <a:lnTo>
                    <a:pt x="240932" y="401750"/>
                  </a:lnTo>
                  <a:lnTo>
                    <a:pt x="241308" y="401807"/>
                  </a:lnTo>
                  <a:lnTo>
                    <a:pt x="242267" y="402355"/>
                  </a:lnTo>
                  <a:lnTo>
                    <a:pt x="242579" y="402398"/>
                  </a:lnTo>
                  <a:lnTo>
                    <a:pt x="243038" y="402465"/>
                  </a:lnTo>
                  <a:lnTo>
                    <a:pt x="243443" y="402502"/>
                  </a:lnTo>
                  <a:lnTo>
                    <a:pt x="243695" y="402598"/>
                  </a:lnTo>
                  <a:lnTo>
                    <a:pt x="244071" y="402803"/>
                  </a:lnTo>
                  <a:lnTo>
                    <a:pt x="244412" y="402955"/>
                  </a:lnTo>
                  <a:lnTo>
                    <a:pt x="244757" y="403008"/>
                  </a:lnTo>
                  <a:lnTo>
                    <a:pt x="244931" y="403017"/>
                  </a:lnTo>
                  <a:lnTo>
                    <a:pt x="245434" y="403055"/>
                  </a:lnTo>
                  <a:lnTo>
                    <a:pt x="245781" y="403055"/>
                  </a:lnTo>
                  <a:lnTo>
                    <a:pt x="246569" y="403017"/>
                  </a:lnTo>
                  <a:lnTo>
                    <a:pt x="246768" y="403027"/>
                  </a:lnTo>
                  <a:lnTo>
                    <a:pt x="247057" y="403055"/>
                  </a:lnTo>
                  <a:lnTo>
                    <a:pt x="247492" y="403060"/>
                  </a:lnTo>
                  <a:lnTo>
                    <a:pt x="247721" y="403065"/>
                  </a:lnTo>
                  <a:lnTo>
                    <a:pt x="248260" y="403256"/>
                  </a:lnTo>
                  <a:lnTo>
                    <a:pt x="248996" y="403094"/>
                  </a:lnTo>
                  <a:lnTo>
                    <a:pt x="249301" y="403332"/>
                  </a:lnTo>
                  <a:lnTo>
                    <a:pt x="249558" y="403327"/>
                  </a:lnTo>
                  <a:lnTo>
                    <a:pt x="249863" y="403365"/>
                  </a:lnTo>
                  <a:lnTo>
                    <a:pt x="250319" y="404080"/>
                  </a:lnTo>
                  <a:lnTo>
                    <a:pt x="250382" y="404242"/>
                  </a:lnTo>
                  <a:lnTo>
                    <a:pt x="250461" y="404375"/>
                  </a:lnTo>
                  <a:lnTo>
                    <a:pt x="250335" y="404795"/>
                  </a:lnTo>
                  <a:lnTo>
                    <a:pt x="250310" y="404952"/>
                  </a:lnTo>
                  <a:lnTo>
                    <a:pt x="250306" y="405114"/>
                  </a:lnTo>
                  <a:lnTo>
                    <a:pt x="249879" y="405429"/>
                  </a:lnTo>
                  <a:lnTo>
                    <a:pt x="249859" y="405600"/>
                  </a:lnTo>
                  <a:lnTo>
                    <a:pt x="249784" y="405853"/>
                  </a:lnTo>
                  <a:lnTo>
                    <a:pt x="249440" y="406544"/>
                  </a:lnTo>
                  <a:lnTo>
                    <a:pt x="249353" y="406754"/>
                  </a:lnTo>
                  <a:lnTo>
                    <a:pt x="249246" y="407063"/>
                  </a:lnTo>
                  <a:lnTo>
                    <a:pt x="249123" y="407425"/>
                  </a:lnTo>
                  <a:lnTo>
                    <a:pt x="249063" y="407554"/>
                  </a:lnTo>
                  <a:lnTo>
                    <a:pt x="248739" y="408045"/>
                  </a:lnTo>
                  <a:lnTo>
                    <a:pt x="248703" y="408192"/>
                  </a:lnTo>
                  <a:lnTo>
                    <a:pt x="248676" y="408345"/>
                  </a:lnTo>
                  <a:lnTo>
                    <a:pt x="248549" y="408607"/>
                  </a:lnTo>
                  <a:lnTo>
                    <a:pt x="248411" y="408788"/>
                  </a:lnTo>
                  <a:lnTo>
                    <a:pt x="247896" y="409255"/>
                  </a:lnTo>
                  <a:lnTo>
                    <a:pt x="247856" y="409389"/>
                  </a:lnTo>
                  <a:lnTo>
                    <a:pt x="247511" y="410227"/>
                  </a:lnTo>
                  <a:lnTo>
                    <a:pt x="247266" y="410994"/>
                  </a:lnTo>
                  <a:lnTo>
                    <a:pt x="247215" y="411133"/>
                  </a:lnTo>
                  <a:lnTo>
                    <a:pt x="246616" y="412033"/>
                  </a:lnTo>
                  <a:lnTo>
                    <a:pt x="246530" y="412248"/>
                  </a:lnTo>
                  <a:lnTo>
                    <a:pt x="246396" y="412400"/>
                  </a:lnTo>
                  <a:lnTo>
                    <a:pt x="246723" y="412929"/>
                  </a:lnTo>
                  <a:lnTo>
                    <a:pt x="246490" y="413368"/>
                  </a:lnTo>
                  <a:lnTo>
                    <a:pt x="246293" y="413544"/>
                  </a:lnTo>
                  <a:lnTo>
                    <a:pt x="246122" y="414135"/>
                  </a:lnTo>
                  <a:lnTo>
                    <a:pt x="245781" y="414149"/>
                  </a:lnTo>
                  <a:lnTo>
                    <a:pt x="246062" y="414654"/>
                  </a:lnTo>
                  <a:lnTo>
                    <a:pt x="246044" y="414945"/>
                  </a:lnTo>
                  <a:lnTo>
                    <a:pt x="246026" y="415107"/>
                  </a:lnTo>
                  <a:lnTo>
                    <a:pt x="246483" y="415255"/>
                  </a:lnTo>
                  <a:lnTo>
                    <a:pt x="247144" y="415235"/>
                  </a:lnTo>
                  <a:lnTo>
                    <a:pt x="247872" y="414559"/>
                  </a:lnTo>
                  <a:lnTo>
                    <a:pt x="247611" y="413978"/>
                  </a:lnTo>
                  <a:lnTo>
                    <a:pt x="247912" y="413959"/>
                  </a:lnTo>
                  <a:lnTo>
                    <a:pt x="248066" y="413954"/>
                  </a:lnTo>
                  <a:lnTo>
                    <a:pt x="248137" y="413801"/>
                  </a:lnTo>
                  <a:lnTo>
                    <a:pt x="248284" y="413458"/>
                  </a:lnTo>
                  <a:lnTo>
                    <a:pt x="248371" y="413230"/>
                  </a:lnTo>
                  <a:lnTo>
                    <a:pt x="248502" y="412881"/>
                  </a:lnTo>
                  <a:lnTo>
                    <a:pt x="248537" y="412748"/>
                  </a:lnTo>
                  <a:lnTo>
                    <a:pt x="248687" y="412467"/>
                  </a:lnTo>
                  <a:lnTo>
                    <a:pt x="248894" y="412501"/>
                  </a:lnTo>
                  <a:lnTo>
                    <a:pt x="249130" y="412452"/>
                  </a:lnTo>
                  <a:lnTo>
                    <a:pt x="249210" y="412281"/>
                  </a:lnTo>
                  <a:lnTo>
                    <a:pt x="249286" y="412057"/>
                  </a:lnTo>
                  <a:lnTo>
                    <a:pt x="249353" y="411824"/>
                  </a:lnTo>
                  <a:lnTo>
                    <a:pt x="249428" y="411614"/>
                  </a:lnTo>
                  <a:lnTo>
                    <a:pt x="249531" y="411400"/>
                  </a:lnTo>
                  <a:lnTo>
                    <a:pt x="249653" y="411176"/>
                  </a:lnTo>
                  <a:lnTo>
                    <a:pt x="249765" y="410961"/>
                  </a:lnTo>
                  <a:lnTo>
                    <a:pt x="249831" y="410761"/>
                  </a:lnTo>
                  <a:lnTo>
                    <a:pt x="249787" y="410308"/>
                  </a:lnTo>
                  <a:lnTo>
                    <a:pt x="249943" y="409941"/>
                  </a:lnTo>
                  <a:lnTo>
                    <a:pt x="250453" y="408769"/>
                  </a:lnTo>
                  <a:lnTo>
                    <a:pt x="250742" y="408493"/>
                  </a:lnTo>
                  <a:lnTo>
                    <a:pt x="251181" y="408093"/>
                  </a:lnTo>
                  <a:lnTo>
                    <a:pt x="251506" y="407806"/>
                  </a:lnTo>
                  <a:lnTo>
                    <a:pt x="253493" y="407673"/>
                  </a:lnTo>
                  <a:lnTo>
                    <a:pt x="253557" y="407420"/>
                  </a:lnTo>
                  <a:lnTo>
                    <a:pt x="253564" y="407287"/>
                  </a:lnTo>
                  <a:lnTo>
                    <a:pt x="253553" y="407154"/>
                  </a:lnTo>
                  <a:lnTo>
                    <a:pt x="253568" y="406887"/>
                  </a:lnTo>
                  <a:lnTo>
                    <a:pt x="253584" y="406739"/>
                  </a:lnTo>
                  <a:lnTo>
                    <a:pt x="253612" y="406596"/>
                  </a:lnTo>
                  <a:lnTo>
                    <a:pt x="253675" y="406458"/>
                  </a:lnTo>
                  <a:lnTo>
                    <a:pt x="253668" y="405910"/>
                  </a:lnTo>
                  <a:lnTo>
                    <a:pt x="253668" y="405762"/>
                  </a:lnTo>
                  <a:lnTo>
                    <a:pt x="254087" y="405300"/>
                  </a:lnTo>
                  <a:lnTo>
                    <a:pt x="254348" y="405257"/>
                  </a:lnTo>
                  <a:lnTo>
                    <a:pt x="254519" y="405186"/>
                  </a:lnTo>
                  <a:lnTo>
                    <a:pt x="254728" y="405043"/>
                  </a:lnTo>
                  <a:lnTo>
                    <a:pt x="255069" y="404866"/>
                  </a:lnTo>
                  <a:lnTo>
                    <a:pt x="255303" y="404723"/>
                  </a:lnTo>
                  <a:lnTo>
                    <a:pt x="255323" y="404390"/>
                  </a:lnTo>
                  <a:lnTo>
                    <a:pt x="255338" y="404223"/>
                  </a:lnTo>
                  <a:lnTo>
                    <a:pt x="255385" y="404075"/>
                  </a:lnTo>
                  <a:lnTo>
                    <a:pt x="255610" y="403513"/>
                  </a:lnTo>
                  <a:lnTo>
                    <a:pt x="255699" y="403384"/>
                  </a:lnTo>
                  <a:lnTo>
                    <a:pt x="255726" y="403022"/>
                  </a:lnTo>
                  <a:lnTo>
                    <a:pt x="255690" y="402760"/>
                  </a:lnTo>
                  <a:lnTo>
                    <a:pt x="255757" y="402460"/>
                  </a:lnTo>
                  <a:lnTo>
                    <a:pt x="255860" y="402298"/>
                  </a:lnTo>
                  <a:lnTo>
                    <a:pt x="256180" y="401655"/>
                  </a:lnTo>
                  <a:lnTo>
                    <a:pt x="256145" y="400906"/>
                  </a:lnTo>
                  <a:lnTo>
                    <a:pt x="256458" y="400001"/>
                  </a:lnTo>
                  <a:lnTo>
                    <a:pt x="256463" y="399858"/>
                  </a:lnTo>
                  <a:lnTo>
                    <a:pt x="256494" y="399720"/>
                  </a:lnTo>
                  <a:lnTo>
                    <a:pt x="256732" y="399343"/>
                  </a:lnTo>
                  <a:lnTo>
                    <a:pt x="257697" y="398257"/>
                  </a:lnTo>
                  <a:lnTo>
                    <a:pt x="258260" y="398090"/>
                  </a:lnTo>
                  <a:lnTo>
                    <a:pt x="257781" y="396942"/>
                  </a:lnTo>
                  <a:lnTo>
                    <a:pt x="257946" y="396641"/>
                  </a:lnTo>
                  <a:lnTo>
                    <a:pt x="258592" y="396060"/>
                  </a:lnTo>
                  <a:lnTo>
                    <a:pt x="259126" y="395269"/>
                  </a:lnTo>
                  <a:lnTo>
                    <a:pt x="259435" y="395002"/>
                  </a:lnTo>
                  <a:lnTo>
                    <a:pt x="259716" y="394921"/>
                  </a:lnTo>
                  <a:lnTo>
                    <a:pt x="259752" y="394788"/>
                  </a:lnTo>
                  <a:lnTo>
                    <a:pt x="260159" y="394254"/>
                  </a:lnTo>
                  <a:lnTo>
                    <a:pt x="261110" y="393615"/>
                  </a:lnTo>
                  <a:lnTo>
                    <a:pt x="261466" y="392824"/>
                  </a:lnTo>
                  <a:lnTo>
                    <a:pt x="261565" y="392376"/>
                  </a:lnTo>
                  <a:lnTo>
                    <a:pt x="261676" y="392062"/>
                  </a:lnTo>
                  <a:lnTo>
                    <a:pt x="261981" y="391523"/>
                  </a:lnTo>
                  <a:lnTo>
                    <a:pt x="262444" y="390370"/>
                  </a:lnTo>
                  <a:lnTo>
                    <a:pt x="262420" y="390222"/>
                  </a:lnTo>
                  <a:lnTo>
                    <a:pt x="262388" y="390065"/>
                  </a:lnTo>
                  <a:lnTo>
                    <a:pt x="262373" y="389856"/>
                  </a:lnTo>
                  <a:lnTo>
                    <a:pt x="262460" y="389293"/>
                  </a:lnTo>
                  <a:lnTo>
                    <a:pt x="262500" y="389136"/>
                  </a:lnTo>
                  <a:lnTo>
                    <a:pt x="262424" y="388826"/>
                  </a:lnTo>
                  <a:lnTo>
                    <a:pt x="262234" y="388702"/>
                  </a:lnTo>
                  <a:lnTo>
                    <a:pt x="262377" y="388469"/>
                  </a:lnTo>
                  <a:lnTo>
                    <a:pt x="262729" y="388316"/>
                  </a:lnTo>
                  <a:lnTo>
                    <a:pt x="262816" y="388116"/>
                  </a:lnTo>
                  <a:lnTo>
                    <a:pt x="263085" y="387673"/>
                  </a:lnTo>
                  <a:lnTo>
                    <a:pt x="263433" y="387111"/>
                  </a:lnTo>
                  <a:lnTo>
                    <a:pt x="263397" y="386715"/>
                  </a:lnTo>
                  <a:lnTo>
                    <a:pt x="263406" y="386567"/>
                  </a:lnTo>
                  <a:lnTo>
                    <a:pt x="263433" y="386425"/>
                  </a:lnTo>
                  <a:lnTo>
                    <a:pt x="263473" y="386286"/>
                  </a:lnTo>
                  <a:lnTo>
                    <a:pt x="263580" y="386019"/>
                  </a:lnTo>
                  <a:lnTo>
                    <a:pt x="263624" y="385881"/>
                  </a:lnTo>
                  <a:lnTo>
                    <a:pt x="263662" y="385733"/>
                  </a:lnTo>
                  <a:lnTo>
                    <a:pt x="263742" y="385367"/>
                  </a:lnTo>
                  <a:lnTo>
                    <a:pt x="263818" y="384866"/>
                  </a:lnTo>
                  <a:lnTo>
                    <a:pt x="263860" y="384690"/>
                  </a:lnTo>
                  <a:lnTo>
                    <a:pt x="263869" y="384523"/>
                  </a:lnTo>
                  <a:lnTo>
                    <a:pt x="263860" y="384089"/>
                  </a:lnTo>
                  <a:lnTo>
                    <a:pt x="263920" y="383446"/>
                  </a:lnTo>
                  <a:lnTo>
                    <a:pt x="263865" y="382989"/>
                  </a:lnTo>
                  <a:lnTo>
                    <a:pt x="263865" y="382608"/>
                  </a:lnTo>
                  <a:lnTo>
                    <a:pt x="263845" y="382245"/>
                  </a:lnTo>
                  <a:lnTo>
                    <a:pt x="263845" y="381936"/>
                  </a:lnTo>
                  <a:lnTo>
                    <a:pt x="263853" y="381716"/>
                  </a:lnTo>
                  <a:lnTo>
                    <a:pt x="263849" y="381412"/>
                  </a:lnTo>
                  <a:lnTo>
                    <a:pt x="264316" y="380658"/>
                  </a:lnTo>
                  <a:lnTo>
                    <a:pt x="264978" y="380191"/>
                  </a:lnTo>
                  <a:lnTo>
                    <a:pt x="265107" y="380158"/>
                  </a:lnTo>
                  <a:lnTo>
                    <a:pt x="265243" y="380153"/>
                  </a:lnTo>
                  <a:lnTo>
                    <a:pt x="265381" y="380182"/>
                  </a:lnTo>
                  <a:lnTo>
                    <a:pt x="266125" y="380115"/>
                  </a:lnTo>
                  <a:lnTo>
                    <a:pt x="266263" y="380125"/>
                  </a:lnTo>
                  <a:lnTo>
                    <a:pt x="266403" y="380144"/>
                  </a:lnTo>
                  <a:lnTo>
                    <a:pt x="267067" y="380091"/>
                  </a:lnTo>
                  <a:lnTo>
                    <a:pt x="267349" y="380215"/>
                  </a:lnTo>
                  <a:lnTo>
                    <a:pt x="267554" y="380329"/>
                  </a:lnTo>
                  <a:lnTo>
                    <a:pt x="267757" y="380458"/>
                  </a:lnTo>
                  <a:lnTo>
                    <a:pt x="267958" y="380592"/>
                  </a:lnTo>
                  <a:lnTo>
                    <a:pt x="268476" y="380925"/>
                  </a:lnTo>
                  <a:lnTo>
                    <a:pt x="268690" y="381064"/>
                  </a:lnTo>
                  <a:lnTo>
                    <a:pt x="269031" y="381259"/>
                  </a:lnTo>
                  <a:lnTo>
                    <a:pt x="269264" y="381383"/>
                  </a:lnTo>
                  <a:lnTo>
                    <a:pt x="269463" y="381478"/>
                  </a:lnTo>
                  <a:lnTo>
                    <a:pt x="269668" y="381564"/>
                  </a:lnTo>
                  <a:lnTo>
                    <a:pt x="269874" y="381645"/>
                  </a:lnTo>
                  <a:lnTo>
                    <a:pt x="270084" y="381716"/>
                  </a:lnTo>
                  <a:lnTo>
                    <a:pt x="270333" y="381783"/>
                  </a:lnTo>
                  <a:lnTo>
                    <a:pt x="270836" y="381983"/>
                  </a:lnTo>
                  <a:lnTo>
                    <a:pt x="271164" y="382193"/>
                  </a:lnTo>
                  <a:lnTo>
                    <a:pt x="271679" y="382517"/>
                  </a:lnTo>
                  <a:lnTo>
                    <a:pt x="272055" y="382679"/>
                  </a:lnTo>
                  <a:lnTo>
                    <a:pt x="272289" y="382836"/>
                  </a:lnTo>
                  <a:lnTo>
                    <a:pt x="272467" y="382965"/>
                  </a:lnTo>
                  <a:lnTo>
                    <a:pt x="272756" y="383203"/>
                  </a:lnTo>
                  <a:lnTo>
                    <a:pt x="272867" y="383356"/>
                  </a:lnTo>
                  <a:lnTo>
                    <a:pt x="273139" y="383694"/>
                  </a:lnTo>
                  <a:lnTo>
                    <a:pt x="273480" y="383785"/>
                  </a:lnTo>
                  <a:lnTo>
                    <a:pt x="273702" y="383832"/>
                  </a:lnTo>
                  <a:lnTo>
                    <a:pt x="274079" y="383965"/>
                  </a:lnTo>
                  <a:lnTo>
                    <a:pt x="274212" y="384099"/>
                  </a:lnTo>
                  <a:lnTo>
                    <a:pt x="274577" y="384152"/>
                  </a:lnTo>
                  <a:lnTo>
                    <a:pt x="275562" y="384480"/>
                  </a:lnTo>
                  <a:lnTo>
                    <a:pt x="275804" y="384623"/>
                  </a:lnTo>
                  <a:lnTo>
                    <a:pt x="275951" y="384723"/>
                  </a:lnTo>
                  <a:lnTo>
                    <a:pt x="276096" y="384833"/>
                  </a:lnTo>
                  <a:lnTo>
                    <a:pt x="276521" y="385176"/>
                  </a:lnTo>
                  <a:lnTo>
                    <a:pt x="276936" y="385529"/>
                  </a:lnTo>
                  <a:lnTo>
                    <a:pt x="277194" y="385714"/>
                  </a:lnTo>
                  <a:lnTo>
                    <a:pt x="277851" y="386253"/>
                  </a:lnTo>
                  <a:lnTo>
                    <a:pt x="278013" y="386496"/>
                  </a:lnTo>
                  <a:lnTo>
                    <a:pt x="278412" y="386734"/>
                  </a:lnTo>
                  <a:lnTo>
                    <a:pt x="278417" y="386510"/>
                  </a:lnTo>
                  <a:lnTo>
                    <a:pt x="278394" y="386281"/>
                  </a:lnTo>
                  <a:lnTo>
                    <a:pt x="278341" y="386053"/>
                  </a:lnTo>
                  <a:lnTo>
                    <a:pt x="278267" y="385834"/>
                  </a:lnTo>
                  <a:lnTo>
                    <a:pt x="277973" y="385405"/>
                  </a:lnTo>
                  <a:lnTo>
                    <a:pt x="277653" y="385076"/>
                  </a:lnTo>
                  <a:lnTo>
                    <a:pt x="277562" y="384942"/>
                  </a:lnTo>
                  <a:lnTo>
                    <a:pt x="277479" y="384800"/>
                  </a:lnTo>
                  <a:lnTo>
                    <a:pt x="277332" y="384504"/>
                  </a:lnTo>
                  <a:lnTo>
                    <a:pt x="277214" y="384242"/>
                  </a:lnTo>
                  <a:lnTo>
                    <a:pt x="277027" y="383789"/>
                  </a:lnTo>
                  <a:lnTo>
                    <a:pt x="276826" y="383351"/>
                  </a:lnTo>
                  <a:lnTo>
                    <a:pt x="276766" y="383203"/>
                  </a:lnTo>
                  <a:lnTo>
                    <a:pt x="276726" y="383055"/>
                  </a:lnTo>
                  <a:lnTo>
                    <a:pt x="276702" y="382917"/>
                  </a:lnTo>
                  <a:lnTo>
                    <a:pt x="276686" y="382779"/>
                  </a:lnTo>
                  <a:lnTo>
                    <a:pt x="276679" y="382641"/>
                  </a:lnTo>
                  <a:lnTo>
                    <a:pt x="276686" y="382503"/>
                  </a:lnTo>
                  <a:lnTo>
                    <a:pt x="277027" y="381631"/>
                  </a:lnTo>
                  <a:lnTo>
                    <a:pt x="277036" y="381493"/>
                  </a:lnTo>
                  <a:lnTo>
                    <a:pt x="277031" y="381345"/>
                  </a:lnTo>
                  <a:lnTo>
                    <a:pt x="277011" y="381206"/>
                  </a:lnTo>
                  <a:lnTo>
                    <a:pt x="276980" y="381068"/>
                  </a:lnTo>
                  <a:lnTo>
                    <a:pt x="276802" y="381011"/>
                  </a:lnTo>
                  <a:lnTo>
                    <a:pt x="276615" y="380963"/>
                  </a:lnTo>
                  <a:lnTo>
                    <a:pt x="276430" y="380925"/>
                  </a:lnTo>
                  <a:lnTo>
                    <a:pt x="276243" y="380897"/>
                  </a:lnTo>
                  <a:lnTo>
                    <a:pt x="276054" y="380882"/>
                  </a:lnTo>
                  <a:lnTo>
                    <a:pt x="275887" y="380892"/>
                  </a:lnTo>
                  <a:lnTo>
                    <a:pt x="275722" y="380911"/>
                  </a:lnTo>
                  <a:lnTo>
                    <a:pt x="275555" y="380940"/>
                  </a:lnTo>
                  <a:lnTo>
                    <a:pt x="275388" y="380959"/>
                  </a:lnTo>
                  <a:lnTo>
                    <a:pt x="275226" y="380959"/>
                  </a:lnTo>
                  <a:lnTo>
                    <a:pt x="275092" y="380940"/>
                  </a:lnTo>
                  <a:lnTo>
                    <a:pt x="274577" y="380782"/>
                  </a:lnTo>
                  <a:lnTo>
                    <a:pt x="274308" y="380434"/>
                  </a:lnTo>
                  <a:lnTo>
                    <a:pt x="273892" y="379925"/>
                  </a:lnTo>
                  <a:lnTo>
                    <a:pt x="273607" y="379615"/>
                  </a:lnTo>
                  <a:lnTo>
                    <a:pt x="272709" y="378728"/>
                  </a:lnTo>
                  <a:lnTo>
                    <a:pt x="272435" y="378409"/>
                  </a:lnTo>
                  <a:lnTo>
                    <a:pt x="272190" y="378085"/>
                  </a:lnTo>
                  <a:lnTo>
                    <a:pt x="271525" y="377056"/>
                  </a:lnTo>
                  <a:lnTo>
                    <a:pt x="271284" y="376727"/>
                  </a:lnTo>
                  <a:lnTo>
                    <a:pt x="271034" y="376422"/>
                  </a:lnTo>
                  <a:lnTo>
                    <a:pt x="270772" y="376122"/>
                  </a:lnTo>
                  <a:lnTo>
                    <a:pt x="270500" y="375831"/>
                  </a:lnTo>
                  <a:lnTo>
                    <a:pt x="269534" y="374802"/>
                  </a:lnTo>
                  <a:lnTo>
                    <a:pt x="269320" y="374578"/>
                  </a:lnTo>
                  <a:lnTo>
                    <a:pt x="269102" y="374359"/>
                  </a:lnTo>
                  <a:lnTo>
                    <a:pt x="268888" y="374135"/>
                  </a:lnTo>
                  <a:lnTo>
                    <a:pt x="268841" y="373873"/>
                  </a:lnTo>
                  <a:lnTo>
                    <a:pt x="268790" y="373611"/>
                  </a:lnTo>
                  <a:lnTo>
                    <a:pt x="268726" y="373349"/>
                  </a:lnTo>
                  <a:lnTo>
                    <a:pt x="268654" y="373091"/>
                  </a:lnTo>
                  <a:lnTo>
                    <a:pt x="268576" y="372839"/>
                  </a:lnTo>
                  <a:lnTo>
                    <a:pt x="268476" y="372586"/>
                  </a:lnTo>
                  <a:lnTo>
                    <a:pt x="268362" y="372343"/>
                  </a:lnTo>
                  <a:lnTo>
                    <a:pt x="268240" y="372100"/>
                  </a:lnTo>
                  <a:lnTo>
                    <a:pt x="268129" y="371857"/>
                  </a:lnTo>
                  <a:lnTo>
                    <a:pt x="268042" y="371604"/>
                  </a:lnTo>
                  <a:lnTo>
                    <a:pt x="267973" y="371323"/>
                  </a:lnTo>
                  <a:lnTo>
                    <a:pt x="267926" y="371037"/>
                  </a:lnTo>
                  <a:lnTo>
                    <a:pt x="267891" y="370751"/>
                  </a:lnTo>
                  <a:lnTo>
                    <a:pt x="267871" y="370460"/>
                  </a:lnTo>
                  <a:lnTo>
                    <a:pt x="267866" y="370175"/>
                  </a:lnTo>
                  <a:lnTo>
                    <a:pt x="267871" y="370008"/>
                  </a:lnTo>
                  <a:lnTo>
                    <a:pt x="267915" y="369512"/>
                  </a:lnTo>
                  <a:lnTo>
                    <a:pt x="267926" y="369350"/>
                  </a:lnTo>
                  <a:lnTo>
                    <a:pt x="267930" y="369031"/>
                  </a:lnTo>
                  <a:lnTo>
                    <a:pt x="267911" y="368397"/>
                  </a:lnTo>
                  <a:lnTo>
                    <a:pt x="267919" y="368078"/>
                  </a:lnTo>
                  <a:lnTo>
                    <a:pt x="267951" y="367768"/>
                  </a:lnTo>
                  <a:lnTo>
                    <a:pt x="268018" y="367449"/>
                  </a:lnTo>
                  <a:lnTo>
                    <a:pt x="268104" y="367135"/>
                  </a:lnTo>
                  <a:lnTo>
                    <a:pt x="268207" y="366820"/>
                  </a:lnTo>
                  <a:lnTo>
                    <a:pt x="268330" y="366515"/>
                  </a:lnTo>
                  <a:lnTo>
                    <a:pt x="268465" y="366215"/>
                  </a:lnTo>
                  <a:lnTo>
                    <a:pt x="268548" y="366048"/>
                  </a:lnTo>
                  <a:lnTo>
                    <a:pt x="268833" y="365562"/>
                  </a:lnTo>
                  <a:lnTo>
                    <a:pt x="268920" y="365400"/>
                  </a:lnTo>
                  <a:lnTo>
                    <a:pt x="268995" y="365238"/>
                  </a:lnTo>
                  <a:lnTo>
                    <a:pt x="269209" y="364742"/>
                  </a:lnTo>
                  <a:lnTo>
                    <a:pt x="269289" y="364580"/>
                  </a:lnTo>
                  <a:lnTo>
                    <a:pt x="269490" y="364228"/>
                  </a:lnTo>
                  <a:lnTo>
                    <a:pt x="269601" y="364051"/>
                  </a:lnTo>
                  <a:lnTo>
                    <a:pt x="269834" y="363718"/>
                  </a:lnTo>
                  <a:lnTo>
                    <a:pt x="269926" y="363341"/>
                  </a:lnTo>
                  <a:lnTo>
                    <a:pt x="270115" y="362498"/>
                  </a:lnTo>
                  <a:lnTo>
                    <a:pt x="270218" y="362083"/>
                  </a:lnTo>
                  <a:lnTo>
                    <a:pt x="270349" y="361678"/>
                  </a:lnTo>
                  <a:lnTo>
                    <a:pt x="270516" y="361292"/>
                  </a:lnTo>
                  <a:lnTo>
                    <a:pt x="270694" y="360987"/>
                  </a:lnTo>
                  <a:lnTo>
                    <a:pt x="270895" y="360692"/>
                  </a:lnTo>
                  <a:lnTo>
                    <a:pt x="271117" y="360401"/>
                  </a:lnTo>
                  <a:lnTo>
                    <a:pt x="271576" y="359848"/>
                  </a:lnTo>
                  <a:lnTo>
                    <a:pt x="271972" y="359400"/>
                  </a:lnTo>
                  <a:lnTo>
                    <a:pt x="272391" y="358971"/>
                  </a:lnTo>
                  <a:lnTo>
                    <a:pt x="272823" y="358557"/>
                  </a:lnTo>
                  <a:lnTo>
                    <a:pt x="273042" y="358354"/>
                  </a:lnTo>
                  <a:lnTo>
                    <a:pt x="273709" y="357742"/>
                  </a:lnTo>
                  <a:lnTo>
                    <a:pt x="273979" y="357508"/>
                  </a:lnTo>
                  <a:lnTo>
                    <a:pt x="274533" y="357051"/>
                  </a:lnTo>
                  <a:lnTo>
                    <a:pt x="274798" y="356813"/>
                  </a:lnTo>
                  <a:lnTo>
                    <a:pt x="275045" y="356555"/>
                  </a:lnTo>
                  <a:lnTo>
                    <a:pt x="275270" y="356269"/>
                  </a:lnTo>
                  <a:lnTo>
                    <a:pt x="275472" y="355964"/>
                  </a:lnTo>
                  <a:lnTo>
                    <a:pt x="275851" y="355331"/>
                  </a:lnTo>
                  <a:lnTo>
                    <a:pt x="276049" y="355021"/>
                  </a:lnTo>
                  <a:lnTo>
                    <a:pt x="276223" y="354759"/>
                  </a:lnTo>
                  <a:lnTo>
                    <a:pt x="276564" y="354225"/>
                  </a:lnTo>
                  <a:lnTo>
                    <a:pt x="276746" y="353963"/>
                  </a:lnTo>
                  <a:lnTo>
                    <a:pt x="276936" y="353715"/>
                  </a:lnTo>
                  <a:lnTo>
                    <a:pt x="277063" y="353563"/>
                  </a:lnTo>
                  <a:lnTo>
                    <a:pt x="277348" y="353296"/>
                  </a:lnTo>
                  <a:lnTo>
                    <a:pt x="277780" y="352905"/>
                  </a:lnTo>
                  <a:lnTo>
                    <a:pt x="278247" y="352476"/>
                  </a:lnTo>
                  <a:lnTo>
                    <a:pt x="278730" y="352309"/>
                  </a:lnTo>
                  <a:lnTo>
                    <a:pt x="279296" y="352128"/>
                  </a:lnTo>
                  <a:lnTo>
                    <a:pt x="279739" y="352014"/>
                  </a:lnTo>
                  <a:lnTo>
                    <a:pt x="279906" y="351986"/>
                  </a:lnTo>
                  <a:lnTo>
                    <a:pt x="280071" y="351966"/>
                  </a:lnTo>
                  <a:lnTo>
                    <a:pt x="280254" y="351933"/>
                  </a:lnTo>
                  <a:lnTo>
                    <a:pt x="280436" y="351885"/>
                  </a:lnTo>
                  <a:lnTo>
                    <a:pt x="280792" y="351776"/>
                  </a:lnTo>
                  <a:lnTo>
                    <a:pt x="281133" y="351680"/>
                  </a:lnTo>
                  <a:lnTo>
                    <a:pt x="281623" y="351552"/>
                  </a:lnTo>
                  <a:lnTo>
                    <a:pt x="281786" y="351514"/>
                  </a:lnTo>
                  <a:lnTo>
                    <a:pt x="282122" y="351456"/>
                  </a:lnTo>
                  <a:lnTo>
                    <a:pt x="282458" y="351409"/>
                  </a:lnTo>
                  <a:lnTo>
                    <a:pt x="282629" y="351390"/>
                  </a:lnTo>
                  <a:lnTo>
                    <a:pt x="282779" y="351366"/>
                  </a:lnTo>
                  <a:lnTo>
                    <a:pt x="283239" y="351309"/>
                  </a:lnTo>
                  <a:lnTo>
                    <a:pt x="283393" y="351294"/>
                  </a:lnTo>
                  <a:lnTo>
                    <a:pt x="283560" y="351318"/>
                  </a:lnTo>
                  <a:lnTo>
                    <a:pt x="283896" y="351342"/>
                  </a:lnTo>
                  <a:lnTo>
                    <a:pt x="284061" y="351347"/>
                  </a:lnTo>
                  <a:lnTo>
                    <a:pt x="284232" y="351342"/>
                  </a:lnTo>
                  <a:lnTo>
                    <a:pt x="284612" y="351318"/>
                  </a:lnTo>
                  <a:lnTo>
                    <a:pt x="284803" y="351290"/>
                  </a:lnTo>
                  <a:lnTo>
                    <a:pt x="284988" y="351247"/>
                  </a:lnTo>
                  <a:lnTo>
                    <a:pt x="285159" y="351180"/>
                  </a:lnTo>
                  <a:lnTo>
                    <a:pt x="285475" y="350989"/>
                  </a:lnTo>
                  <a:lnTo>
                    <a:pt x="285800" y="350799"/>
                  </a:lnTo>
                  <a:lnTo>
                    <a:pt x="286457" y="350446"/>
                  </a:lnTo>
                  <a:lnTo>
                    <a:pt x="286940" y="350213"/>
                  </a:lnTo>
                  <a:lnTo>
                    <a:pt x="287395" y="350013"/>
                  </a:lnTo>
                  <a:lnTo>
                    <a:pt x="287546" y="349941"/>
                  </a:lnTo>
                  <a:lnTo>
                    <a:pt x="287744" y="349836"/>
                  </a:lnTo>
                  <a:lnTo>
                    <a:pt x="287929" y="349713"/>
                  </a:lnTo>
                  <a:lnTo>
                    <a:pt x="288294" y="349441"/>
                  </a:lnTo>
                  <a:lnTo>
                    <a:pt x="288479" y="349317"/>
                  </a:lnTo>
                  <a:lnTo>
                    <a:pt x="288789" y="349145"/>
                  </a:lnTo>
                  <a:lnTo>
                    <a:pt x="289101" y="348988"/>
                  </a:lnTo>
                  <a:lnTo>
                    <a:pt x="289418" y="348836"/>
                  </a:lnTo>
                  <a:lnTo>
                    <a:pt x="289739" y="348688"/>
                  </a:lnTo>
                  <a:lnTo>
                    <a:pt x="290697" y="348212"/>
                  </a:lnTo>
                  <a:lnTo>
                    <a:pt x="291013" y="348049"/>
                  </a:lnTo>
                  <a:lnTo>
                    <a:pt x="291327" y="347873"/>
                  </a:lnTo>
                  <a:lnTo>
                    <a:pt x="291853" y="347635"/>
                  </a:lnTo>
                  <a:lnTo>
                    <a:pt x="292300" y="347639"/>
                  </a:lnTo>
                  <a:lnTo>
                    <a:pt x="292616" y="347515"/>
                  </a:lnTo>
                  <a:lnTo>
                    <a:pt x="292795" y="347444"/>
                  </a:lnTo>
                  <a:lnTo>
                    <a:pt x="292668" y="347430"/>
                  </a:lnTo>
                  <a:lnTo>
                    <a:pt x="292648" y="347044"/>
                  </a:lnTo>
                  <a:lnTo>
                    <a:pt x="292846" y="346672"/>
                  </a:lnTo>
                  <a:lnTo>
                    <a:pt x="293001" y="346534"/>
                  </a:lnTo>
                  <a:lnTo>
                    <a:pt x="293140" y="346398"/>
                  </a:lnTo>
                  <a:lnTo>
                    <a:pt x="293590" y="346081"/>
                  </a:lnTo>
                  <a:lnTo>
                    <a:pt x="294042" y="345943"/>
                  </a:lnTo>
                  <a:lnTo>
                    <a:pt x="294213" y="345914"/>
                  </a:lnTo>
                  <a:lnTo>
                    <a:pt x="294580" y="345905"/>
                  </a:lnTo>
                  <a:lnTo>
                    <a:pt x="295023" y="345933"/>
                  </a:lnTo>
                  <a:lnTo>
                    <a:pt x="295206" y="345876"/>
                  </a:lnTo>
                  <a:lnTo>
                    <a:pt x="295403" y="345786"/>
                  </a:lnTo>
                  <a:lnTo>
                    <a:pt x="295554" y="345714"/>
                  </a:lnTo>
                  <a:lnTo>
                    <a:pt x="295696" y="345629"/>
                  </a:lnTo>
                  <a:lnTo>
                    <a:pt x="295843" y="345548"/>
                  </a:lnTo>
                  <a:lnTo>
                    <a:pt x="295989" y="345481"/>
                  </a:lnTo>
                  <a:lnTo>
                    <a:pt x="296528" y="345567"/>
                  </a:lnTo>
                  <a:lnTo>
                    <a:pt x="296662" y="345833"/>
                  </a:lnTo>
                  <a:lnTo>
                    <a:pt x="297031" y="346372"/>
                  </a:lnTo>
                  <a:lnTo>
                    <a:pt x="297221" y="346577"/>
                  </a:lnTo>
                  <a:lnTo>
                    <a:pt x="298186" y="347549"/>
                  </a:lnTo>
                  <a:lnTo>
                    <a:pt x="298416" y="347944"/>
                  </a:lnTo>
                  <a:lnTo>
                    <a:pt x="298570" y="348173"/>
                  </a:lnTo>
                  <a:lnTo>
                    <a:pt x="298820" y="348507"/>
                  </a:lnTo>
                  <a:lnTo>
                    <a:pt x="298947" y="348797"/>
                  </a:lnTo>
                  <a:lnTo>
                    <a:pt x="299065" y="348969"/>
                  </a:lnTo>
                  <a:lnTo>
                    <a:pt x="299497" y="349450"/>
                  </a:lnTo>
                  <a:lnTo>
                    <a:pt x="299623" y="349622"/>
                  </a:lnTo>
                  <a:lnTo>
                    <a:pt x="299782" y="349889"/>
                  </a:lnTo>
                  <a:lnTo>
                    <a:pt x="299912" y="350170"/>
                  </a:lnTo>
                  <a:lnTo>
                    <a:pt x="300031" y="350461"/>
                  </a:lnTo>
                  <a:lnTo>
                    <a:pt x="300158" y="350747"/>
                  </a:lnTo>
                  <a:lnTo>
                    <a:pt x="300296" y="351028"/>
                  </a:lnTo>
                  <a:lnTo>
                    <a:pt x="300482" y="351342"/>
                  </a:lnTo>
                  <a:lnTo>
                    <a:pt x="300680" y="351652"/>
                  </a:lnTo>
                  <a:lnTo>
                    <a:pt x="300886" y="351957"/>
                  </a:lnTo>
                  <a:lnTo>
                    <a:pt x="301310" y="352557"/>
                  </a:lnTo>
                  <a:lnTo>
                    <a:pt x="301417" y="352696"/>
                  </a:lnTo>
                  <a:lnTo>
                    <a:pt x="302319" y="353591"/>
                  </a:lnTo>
                  <a:lnTo>
                    <a:pt x="302450" y="354097"/>
                  </a:lnTo>
                  <a:lnTo>
                    <a:pt x="302434" y="354263"/>
                  </a:lnTo>
                  <a:lnTo>
                    <a:pt x="301844" y="354864"/>
                  </a:lnTo>
                  <a:lnTo>
                    <a:pt x="301369" y="355245"/>
                  </a:lnTo>
                  <a:lnTo>
                    <a:pt x="301334" y="355502"/>
                  </a:lnTo>
                  <a:lnTo>
                    <a:pt x="301302" y="355998"/>
                  </a:lnTo>
                  <a:lnTo>
                    <a:pt x="301286" y="356374"/>
                  </a:lnTo>
                  <a:lnTo>
                    <a:pt x="301433" y="356703"/>
                  </a:lnTo>
                  <a:lnTo>
                    <a:pt x="301619" y="357022"/>
                  </a:lnTo>
                  <a:lnTo>
                    <a:pt x="301825" y="357332"/>
                  </a:lnTo>
                  <a:lnTo>
                    <a:pt x="302034" y="357628"/>
                  </a:lnTo>
                  <a:lnTo>
                    <a:pt x="302288" y="357947"/>
                  </a:lnTo>
                  <a:lnTo>
                    <a:pt x="302565" y="358247"/>
                  </a:lnTo>
                  <a:lnTo>
                    <a:pt x="303162" y="358819"/>
                  </a:lnTo>
                  <a:lnTo>
                    <a:pt x="303768" y="359410"/>
                  </a:lnTo>
                  <a:lnTo>
                    <a:pt x="304089" y="359705"/>
                  </a:lnTo>
                  <a:lnTo>
                    <a:pt x="304406" y="360006"/>
                  </a:lnTo>
                  <a:lnTo>
                    <a:pt x="304710" y="360315"/>
                  </a:lnTo>
                  <a:lnTo>
                    <a:pt x="304991" y="360644"/>
                  </a:lnTo>
                  <a:lnTo>
                    <a:pt x="305154" y="360854"/>
                  </a:lnTo>
                  <a:lnTo>
                    <a:pt x="305308" y="361073"/>
                  </a:lnTo>
                  <a:lnTo>
                    <a:pt x="305458" y="361297"/>
                  </a:lnTo>
                  <a:lnTo>
                    <a:pt x="305593" y="361526"/>
                  </a:lnTo>
                  <a:lnTo>
                    <a:pt x="305724" y="361759"/>
                  </a:lnTo>
                  <a:lnTo>
                    <a:pt x="305894" y="362112"/>
                  </a:lnTo>
                  <a:lnTo>
                    <a:pt x="306044" y="362483"/>
                  </a:lnTo>
                  <a:lnTo>
                    <a:pt x="306171" y="362860"/>
                  </a:lnTo>
                  <a:lnTo>
                    <a:pt x="306266" y="363246"/>
                  </a:lnTo>
                  <a:lnTo>
                    <a:pt x="306329" y="363632"/>
                  </a:lnTo>
                  <a:lnTo>
                    <a:pt x="306349" y="363975"/>
                  </a:lnTo>
                  <a:lnTo>
                    <a:pt x="306345" y="364332"/>
                  </a:lnTo>
                  <a:lnTo>
                    <a:pt x="306317" y="364685"/>
                  </a:lnTo>
                  <a:lnTo>
                    <a:pt x="306262" y="365033"/>
                  </a:lnTo>
                  <a:lnTo>
                    <a:pt x="306183" y="365371"/>
                  </a:lnTo>
                  <a:lnTo>
                    <a:pt x="306124" y="365562"/>
                  </a:lnTo>
                  <a:lnTo>
                    <a:pt x="305985" y="365934"/>
                  </a:lnTo>
                  <a:lnTo>
                    <a:pt x="305823" y="366296"/>
                  </a:lnTo>
                  <a:lnTo>
                    <a:pt x="305688" y="366572"/>
                  </a:lnTo>
                  <a:lnTo>
                    <a:pt x="305546" y="366844"/>
                  </a:lnTo>
                  <a:lnTo>
                    <a:pt x="305391" y="367115"/>
                  </a:lnTo>
                  <a:lnTo>
                    <a:pt x="305225" y="367373"/>
                  </a:lnTo>
                  <a:lnTo>
                    <a:pt x="305051" y="367621"/>
                  </a:lnTo>
                  <a:lnTo>
                    <a:pt x="304845" y="367844"/>
                  </a:lnTo>
                  <a:lnTo>
                    <a:pt x="304619" y="368054"/>
                  </a:lnTo>
                  <a:lnTo>
                    <a:pt x="304382" y="368254"/>
                  </a:lnTo>
                  <a:lnTo>
                    <a:pt x="304168" y="368469"/>
                  </a:lnTo>
                  <a:lnTo>
                    <a:pt x="303990" y="368707"/>
                  </a:lnTo>
                  <a:lnTo>
                    <a:pt x="303895" y="368893"/>
                  </a:lnTo>
                  <a:lnTo>
                    <a:pt x="303785" y="369148"/>
                  </a:lnTo>
                  <a:lnTo>
                    <a:pt x="303736" y="369284"/>
                  </a:lnTo>
                  <a:lnTo>
                    <a:pt x="303677" y="369489"/>
                  </a:lnTo>
                  <a:lnTo>
                    <a:pt x="303630" y="369689"/>
                  </a:lnTo>
                  <a:lnTo>
                    <a:pt x="303661" y="369875"/>
                  </a:lnTo>
                  <a:lnTo>
                    <a:pt x="303717" y="370146"/>
                  </a:lnTo>
                  <a:lnTo>
                    <a:pt x="303792" y="370480"/>
                  </a:lnTo>
                  <a:lnTo>
                    <a:pt x="303879" y="370804"/>
                  </a:lnTo>
                  <a:lnTo>
                    <a:pt x="303926" y="370966"/>
                  </a:lnTo>
                  <a:lnTo>
                    <a:pt x="303982" y="371133"/>
                  </a:lnTo>
                  <a:lnTo>
                    <a:pt x="304045" y="371304"/>
                  </a:lnTo>
                  <a:lnTo>
                    <a:pt x="304184" y="371638"/>
                  </a:lnTo>
                  <a:lnTo>
                    <a:pt x="304263" y="371795"/>
                  </a:lnTo>
                  <a:lnTo>
                    <a:pt x="304394" y="372014"/>
                  </a:lnTo>
                  <a:lnTo>
                    <a:pt x="304540" y="372224"/>
                  </a:lnTo>
                  <a:lnTo>
                    <a:pt x="304698" y="372424"/>
                  </a:lnTo>
                  <a:lnTo>
                    <a:pt x="304865" y="372624"/>
                  </a:lnTo>
                  <a:lnTo>
                    <a:pt x="305154" y="372962"/>
                  </a:lnTo>
                  <a:lnTo>
                    <a:pt x="305280" y="373101"/>
                  </a:lnTo>
                  <a:lnTo>
                    <a:pt x="305542" y="373372"/>
                  </a:lnTo>
                  <a:lnTo>
                    <a:pt x="305985" y="373858"/>
                  </a:lnTo>
                  <a:lnTo>
                    <a:pt x="306139" y="374035"/>
                  </a:lnTo>
                  <a:lnTo>
                    <a:pt x="306464" y="374378"/>
                  </a:lnTo>
                  <a:lnTo>
                    <a:pt x="306721" y="374635"/>
                  </a:lnTo>
                  <a:lnTo>
                    <a:pt x="306899" y="374802"/>
                  </a:lnTo>
                  <a:lnTo>
                    <a:pt x="307070" y="374926"/>
                  </a:lnTo>
                  <a:lnTo>
                    <a:pt x="307406" y="375188"/>
                  </a:lnTo>
                  <a:lnTo>
                    <a:pt x="307572" y="375326"/>
                  </a:lnTo>
                  <a:lnTo>
                    <a:pt x="307731" y="375464"/>
                  </a:lnTo>
                  <a:lnTo>
                    <a:pt x="307945" y="375674"/>
                  </a:lnTo>
                  <a:lnTo>
                    <a:pt x="308348" y="376127"/>
                  </a:lnTo>
                  <a:lnTo>
                    <a:pt x="308554" y="376346"/>
                  </a:lnTo>
                  <a:lnTo>
                    <a:pt x="308772" y="376551"/>
                  </a:lnTo>
                  <a:lnTo>
                    <a:pt x="309049" y="376765"/>
                  </a:lnTo>
                  <a:lnTo>
                    <a:pt x="309334" y="376965"/>
                  </a:lnTo>
                  <a:lnTo>
                    <a:pt x="309635" y="377151"/>
                  </a:lnTo>
                  <a:lnTo>
                    <a:pt x="309940" y="377318"/>
                  </a:lnTo>
                  <a:lnTo>
                    <a:pt x="310256" y="377456"/>
                  </a:lnTo>
                  <a:lnTo>
                    <a:pt x="310490" y="377532"/>
                  </a:lnTo>
                  <a:lnTo>
                    <a:pt x="311218" y="377699"/>
                  </a:lnTo>
                  <a:lnTo>
                    <a:pt x="311456" y="377771"/>
                  </a:lnTo>
                  <a:lnTo>
                    <a:pt x="311848" y="377928"/>
                  </a:lnTo>
                  <a:lnTo>
                    <a:pt x="312038" y="378018"/>
                  </a:lnTo>
                  <a:lnTo>
                    <a:pt x="312224" y="378119"/>
                  </a:lnTo>
                  <a:lnTo>
                    <a:pt x="312398" y="378228"/>
                  </a:lnTo>
                  <a:lnTo>
                    <a:pt x="312580" y="378385"/>
                  </a:lnTo>
                  <a:lnTo>
                    <a:pt x="312746" y="378576"/>
                  </a:lnTo>
                  <a:lnTo>
                    <a:pt x="312905" y="378771"/>
                  </a:lnTo>
                  <a:lnTo>
                    <a:pt x="313071" y="378952"/>
                  </a:lnTo>
                  <a:lnTo>
                    <a:pt x="313459" y="379181"/>
                  </a:lnTo>
                  <a:lnTo>
                    <a:pt x="313768" y="379281"/>
                  </a:lnTo>
                  <a:lnTo>
                    <a:pt x="314073" y="379286"/>
                  </a:lnTo>
                  <a:lnTo>
                    <a:pt x="314417" y="379210"/>
                  </a:lnTo>
                  <a:lnTo>
                    <a:pt x="314750" y="379119"/>
                  </a:lnTo>
                  <a:lnTo>
                    <a:pt x="315031" y="379072"/>
                  </a:lnTo>
                  <a:lnTo>
                    <a:pt x="315197" y="379119"/>
                  </a:lnTo>
                  <a:lnTo>
                    <a:pt x="315280" y="379305"/>
                  </a:lnTo>
                  <a:lnTo>
                    <a:pt x="315312" y="379553"/>
                  </a:lnTo>
                  <a:lnTo>
                    <a:pt x="315296" y="379829"/>
                  </a:lnTo>
                  <a:lnTo>
                    <a:pt x="315240" y="380077"/>
                  </a:lnTo>
                  <a:lnTo>
                    <a:pt x="315141" y="380258"/>
                  </a:lnTo>
                  <a:lnTo>
                    <a:pt x="314955" y="380325"/>
                  </a:lnTo>
                  <a:lnTo>
                    <a:pt x="314674" y="380287"/>
                  </a:lnTo>
                  <a:lnTo>
                    <a:pt x="314346" y="380220"/>
                  </a:lnTo>
                  <a:lnTo>
                    <a:pt x="314033" y="380182"/>
                  </a:lnTo>
                  <a:lnTo>
                    <a:pt x="313791" y="380239"/>
                  </a:lnTo>
                  <a:lnTo>
                    <a:pt x="313637" y="380396"/>
                  </a:lnTo>
                  <a:lnTo>
                    <a:pt x="313522" y="380616"/>
                  </a:lnTo>
                  <a:lnTo>
                    <a:pt x="313427" y="380868"/>
                  </a:lnTo>
                  <a:lnTo>
                    <a:pt x="313336" y="381130"/>
                  </a:lnTo>
                  <a:lnTo>
                    <a:pt x="313225" y="381369"/>
                  </a:lnTo>
                  <a:lnTo>
                    <a:pt x="313051" y="381631"/>
                  </a:lnTo>
                  <a:lnTo>
                    <a:pt x="312659" y="382126"/>
                  </a:lnTo>
                  <a:lnTo>
                    <a:pt x="312465" y="382379"/>
                  </a:lnTo>
                  <a:lnTo>
                    <a:pt x="312291" y="382641"/>
                  </a:lnTo>
                  <a:lnTo>
                    <a:pt x="312129" y="382912"/>
                  </a:lnTo>
                  <a:lnTo>
                    <a:pt x="311970" y="383189"/>
                  </a:lnTo>
                  <a:lnTo>
                    <a:pt x="311828" y="383475"/>
                  </a:lnTo>
                  <a:lnTo>
                    <a:pt x="311705" y="383765"/>
                  </a:lnTo>
                  <a:lnTo>
                    <a:pt x="311661" y="383904"/>
                  </a:lnTo>
                  <a:lnTo>
                    <a:pt x="311610" y="384061"/>
                  </a:lnTo>
                  <a:lnTo>
                    <a:pt x="311571" y="384218"/>
                  </a:lnTo>
                  <a:lnTo>
                    <a:pt x="311539" y="384380"/>
                  </a:lnTo>
                  <a:lnTo>
                    <a:pt x="311515" y="384537"/>
                  </a:lnTo>
                  <a:lnTo>
                    <a:pt x="311495" y="384699"/>
                  </a:lnTo>
                  <a:lnTo>
                    <a:pt x="311484" y="384861"/>
                  </a:lnTo>
                  <a:lnTo>
                    <a:pt x="311476" y="385409"/>
                  </a:lnTo>
                  <a:lnTo>
                    <a:pt x="311864" y="386439"/>
                  </a:lnTo>
                  <a:lnTo>
                    <a:pt x="312457" y="387540"/>
                  </a:lnTo>
                  <a:lnTo>
                    <a:pt x="312624" y="387754"/>
                  </a:lnTo>
                  <a:lnTo>
                    <a:pt x="313356" y="388698"/>
                  </a:lnTo>
                  <a:lnTo>
                    <a:pt x="315331" y="390461"/>
                  </a:lnTo>
                  <a:lnTo>
                    <a:pt x="316012" y="391204"/>
                  </a:lnTo>
                  <a:lnTo>
                    <a:pt x="316594" y="391547"/>
                  </a:lnTo>
                  <a:lnTo>
                    <a:pt x="316788" y="391657"/>
                  </a:lnTo>
                  <a:lnTo>
                    <a:pt x="317433" y="392000"/>
                  </a:lnTo>
                  <a:lnTo>
                    <a:pt x="317659" y="392114"/>
                  </a:lnTo>
                  <a:lnTo>
                    <a:pt x="317889" y="392219"/>
                  </a:lnTo>
                  <a:lnTo>
                    <a:pt x="318118" y="392319"/>
                  </a:lnTo>
                  <a:lnTo>
                    <a:pt x="318296" y="392372"/>
                  </a:lnTo>
                  <a:lnTo>
                    <a:pt x="318688" y="392453"/>
                  </a:lnTo>
                  <a:lnTo>
                    <a:pt x="319278" y="392753"/>
                  </a:lnTo>
                  <a:lnTo>
                    <a:pt x="319765" y="392681"/>
                  </a:lnTo>
                  <a:lnTo>
                    <a:pt x="320228" y="392424"/>
                  </a:lnTo>
                  <a:lnTo>
                    <a:pt x="320569" y="392310"/>
                  </a:lnTo>
                  <a:lnTo>
                    <a:pt x="320889" y="392133"/>
                  </a:lnTo>
                  <a:lnTo>
                    <a:pt x="320996" y="391919"/>
                  </a:lnTo>
                  <a:lnTo>
                    <a:pt x="321246" y="391747"/>
                  </a:lnTo>
                  <a:lnTo>
                    <a:pt x="321594" y="391671"/>
                  </a:lnTo>
                  <a:lnTo>
                    <a:pt x="322667" y="391523"/>
                  </a:lnTo>
                  <a:lnTo>
                    <a:pt x="322889" y="391361"/>
                  </a:lnTo>
                  <a:lnTo>
                    <a:pt x="323122" y="391218"/>
                  </a:lnTo>
                  <a:lnTo>
                    <a:pt x="323292" y="391142"/>
                  </a:lnTo>
                  <a:lnTo>
                    <a:pt x="323470" y="391085"/>
                  </a:lnTo>
                  <a:lnTo>
                    <a:pt x="323716" y="391052"/>
                  </a:lnTo>
                  <a:lnTo>
                    <a:pt x="323981" y="391061"/>
                  </a:lnTo>
                  <a:lnTo>
                    <a:pt x="324254" y="391109"/>
                  </a:lnTo>
                  <a:lnTo>
                    <a:pt x="324789" y="391237"/>
                  </a:lnTo>
                  <a:lnTo>
                    <a:pt x="324951" y="391280"/>
                  </a:lnTo>
                  <a:lnTo>
                    <a:pt x="325438" y="391438"/>
                  </a:lnTo>
                  <a:lnTo>
                    <a:pt x="325747" y="391533"/>
                  </a:lnTo>
                  <a:lnTo>
                    <a:pt x="325893" y="391566"/>
                  </a:lnTo>
                  <a:lnTo>
                    <a:pt x="326182" y="391652"/>
                  </a:lnTo>
                  <a:lnTo>
                    <a:pt x="326527" y="391890"/>
                  </a:lnTo>
                  <a:lnTo>
                    <a:pt x="327504" y="392548"/>
                  </a:lnTo>
                  <a:lnTo>
                    <a:pt x="328233" y="392781"/>
                  </a:lnTo>
                  <a:lnTo>
                    <a:pt x="328438" y="392905"/>
                  </a:lnTo>
                  <a:lnTo>
                    <a:pt x="328929" y="393287"/>
                  </a:lnTo>
                  <a:lnTo>
                    <a:pt x="328712" y="393763"/>
                  </a:lnTo>
                  <a:lnTo>
                    <a:pt x="328977" y="393978"/>
                  </a:lnTo>
                  <a:lnTo>
                    <a:pt x="329108" y="394063"/>
                  </a:lnTo>
                  <a:lnTo>
                    <a:pt x="329329" y="394244"/>
                  </a:lnTo>
                  <a:lnTo>
                    <a:pt x="329773" y="394993"/>
                  </a:lnTo>
                  <a:lnTo>
                    <a:pt x="330113" y="395760"/>
                  </a:lnTo>
                  <a:lnTo>
                    <a:pt x="330449" y="396065"/>
                  </a:lnTo>
                  <a:lnTo>
                    <a:pt x="330802" y="396818"/>
                  </a:lnTo>
                  <a:lnTo>
                    <a:pt x="330960" y="396951"/>
                  </a:lnTo>
                  <a:lnTo>
                    <a:pt x="331285" y="397204"/>
                  </a:lnTo>
                  <a:lnTo>
                    <a:pt x="332077" y="397752"/>
                  </a:lnTo>
                  <a:lnTo>
                    <a:pt x="332310" y="397899"/>
                  </a:lnTo>
                  <a:lnTo>
                    <a:pt x="332548" y="398018"/>
                  </a:lnTo>
                  <a:lnTo>
                    <a:pt x="332793" y="398099"/>
                  </a:lnTo>
                  <a:lnTo>
                    <a:pt x="332944" y="398119"/>
                  </a:lnTo>
                  <a:lnTo>
                    <a:pt x="333098" y="398123"/>
                  </a:lnTo>
                  <a:lnTo>
                    <a:pt x="333252" y="398119"/>
                  </a:lnTo>
                  <a:lnTo>
                    <a:pt x="333407" y="398123"/>
                  </a:lnTo>
                  <a:lnTo>
                    <a:pt x="333553" y="398142"/>
                  </a:lnTo>
                  <a:lnTo>
                    <a:pt x="333708" y="398200"/>
                  </a:lnTo>
                  <a:lnTo>
                    <a:pt x="333858" y="398281"/>
                  </a:lnTo>
                  <a:lnTo>
                    <a:pt x="334151" y="398457"/>
                  </a:lnTo>
                  <a:lnTo>
                    <a:pt x="334305" y="398524"/>
                  </a:lnTo>
                  <a:lnTo>
                    <a:pt x="335418" y="398486"/>
                  </a:lnTo>
                  <a:lnTo>
                    <a:pt x="335726" y="398557"/>
                  </a:lnTo>
                  <a:lnTo>
                    <a:pt x="336285" y="398343"/>
                  </a:lnTo>
                  <a:lnTo>
                    <a:pt x="336091" y="399000"/>
                  </a:lnTo>
                  <a:lnTo>
                    <a:pt x="336233" y="399086"/>
                  </a:lnTo>
                  <a:lnTo>
                    <a:pt x="336423" y="399157"/>
                  </a:lnTo>
                  <a:lnTo>
                    <a:pt x="336617" y="399205"/>
                  </a:lnTo>
                  <a:lnTo>
                    <a:pt x="336851" y="399181"/>
                  </a:lnTo>
                  <a:lnTo>
                    <a:pt x="336981" y="399105"/>
                  </a:lnTo>
                  <a:lnTo>
                    <a:pt x="337282" y="399124"/>
                  </a:lnTo>
                  <a:lnTo>
                    <a:pt x="337642" y="399291"/>
                  </a:lnTo>
                  <a:lnTo>
                    <a:pt x="338082" y="399257"/>
                  </a:lnTo>
                  <a:lnTo>
                    <a:pt x="338268" y="399343"/>
                  </a:lnTo>
                  <a:lnTo>
                    <a:pt x="338438" y="399501"/>
                  </a:lnTo>
                  <a:lnTo>
                    <a:pt x="338600" y="399696"/>
                  </a:lnTo>
                  <a:lnTo>
                    <a:pt x="338759" y="399906"/>
                  </a:lnTo>
                  <a:lnTo>
                    <a:pt x="338917" y="400096"/>
                  </a:lnTo>
                  <a:lnTo>
                    <a:pt x="339590" y="400744"/>
                  </a:lnTo>
                  <a:lnTo>
                    <a:pt x="339919" y="401073"/>
                  </a:lnTo>
                  <a:lnTo>
                    <a:pt x="340148" y="401349"/>
                  </a:lnTo>
                  <a:lnTo>
                    <a:pt x="339927" y="402117"/>
                  </a:lnTo>
                  <a:lnTo>
                    <a:pt x="340113" y="402388"/>
                  </a:lnTo>
                  <a:lnTo>
                    <a:pt x="340184" y="402527"/>
                  </a:lnTo>
                  <a:lnTo>
                    <a:pt x="340247" y="402755"/>
                  </a:lnTo>
                  <a:lnTo>
                    <a:pt x="340287" y="402994"/>
                  </a:lnTo>
                  <a:lnTo>
                    <a:pt x="340322" y="403232"/>
                  </a:lnTo>
                  <a:lnTo>
                    <a:pt x="340374" y="403461"/>
                  </a:lnTo>
                  <a:lnTo>
                    <a:pt x="340524" y="403732"/>
                  </a:lnTo>
                  <a:lnTo>
                    <a:pt x="340766" y="403999"/>
                  </a:lnTo>
                  <a:lnTo>
                    <a:pt x="340794" y="404151"/>
                  </a:lnTo>
                  <a:lnTo>
                    <a:pt x="340782" y="404342"/>
                  </a:lnTo>
                  <a:lnTo>
                    <a:pt x="340754" y="404533"/>
                  </a:lnTo>
                  <a:lnTo>
                    <a:pt x="341051" y="404842"/>
                  </a:lnTo>
                  <a:lnTo>
                    <a:pt x="341126" y="404995"/>
                  </a:lnTo>
                  <a:lnTo>
                    <a:pt x="341023" y="405400"/>
                  </a:lnTo>
                  <a:lnTo>
                    <a:pt x="341019" y="405495"/>
                  </a:lnTo>
                  <a:lnTo>
                    <a:pt x="341265" y="405548"/>
                  </a:lnTo>
                  <a:lnTo>
                    <a:pt x="341364" y="405700"/>
                  </a:lnTo>
                  <a:lnTo>
                    <a:pt x="341447" y="405881"/>
                  </a:lnTo>
                  <a:lnTo>
                    <a:pt x="341463" y="406439"/>
                  </a:lnTo>
                  <a:lnTo>
                    <a:pt x="341649" y="406739"/>
                  </a:lnTo>
                  <a:lnTo>
                    <a:pt x="341720" y="406887"/>
                  </a:lnTo>
                  <a:lnTo>
                    <a:pt x="341763" y="407049"/>
                  </a:lnTo>
                  <a:lnTo>
                    <a:pt x="341795" y="407220"/>
                  </a:lnTo>
                  <a:lnTo>
                    <a:pt x="341819" y="407397"/>
                  </a:lnTo>
                  <a:lnTo>
                    <a:pt x="341858" y="407740"/>
                  </a:lnTo>
                  <a:lnTo>
                    <a:pt x="341894" y="407978"/>
                  </a:lnTo>
                  <a:lnTo>
                    <a:pt x="341945" y="408240"/>
                  </a:lnTo>
                  <a:lnTo>
                    <a:pt x="341985" y="408488"/>
                  </a:lnTo>
                  <a:lnTo>
                    <a:pt x="341961" y="408783"/>
                  </a:lnTo>
                  <a:lnTo>
                    <a:pt x="341755" y="408807"/>
                  </a:lnTo>
                  <a:lnTo>
                    <a:pt x="341585" y="408936"/>
                  </a:lnTo>
                  <a:lnTo>
                    <a:pt x="341577" y="409131"/>
                  </a:lnTo>
                  <a:lnTo>
                    <a:pt x="341601" y="409360"/>
                  </a:lnTo>
                  <a:lnTo>
                    <a:pt x="342373" y="409860"/>
                  </a:lnTo>
                  <a:lnTo>
                    <a:pt x="342484" y="410008"/>
                  </a:lnTo>
                  <a:lnTo>
                    <a:pt x="342575" y="410184"/>
                  </a:lnTo>
                  <a:lnTo>
                    <a:pt x="342638" y="410365"/>
                  </a:lnTo>
                  <a:lnTo>
                    <a:pt x="342579" y="411361"/>
                  </a:lnTo>
                  <a:lnTo>
                    <a:pt x="342630" y="411543"/>
                  </a:lnTo>
                  <a:lnTo>
                    <a:pt x="342634" y="411671"/>
                  </a:lnTo>
                  <a:lnTo>
                    <a:pt x="342745" y="412157"/>
                  </a:lnTo>
                  <a:lnTo>
                    <a:pt x="343026" y="412214"/>
                  </a:lnTo>
                  <a:lnTo>
                    <a:pt x="343074" y="412357"/>
                  </a:lnTo>
                  <a:lnTo>
                    <a:pt x="343113" y="412510"/>
                  </a:lnTo>
                  <a:lnTo>
                    <a:pt x="343208" y="412796"/>
                  </a:lnTo>
                  <a:lnTo>
                    <a:pt x="343248" y="412944"/>
                  </a:lnTo>
                  <a:lnTo>
                    <a:pt x="343268" y="413086"/>
                  </a:lnTo>
                  <a:lnTo>
                    <a:pt x="343264" y="413225"/>
                  </a:lnTo>
                  <a:lnTo>
                    <a:pt x="343410" y="413654"/>
                  </a:lnTo>
                  <a:lnTo>
                    <a:pt x="344483" y="414254"/>
                  </a:lnTo>
                  <a:lnTo>
                    <a:pt x="345124" y="414783"/>
                  </a:lnTo>
                  <a:lnTo>
                    <a:pt x="345168" y="414983"/>
                  </a:lnTo>
                  <a:lnTo>
                    <a:pt x="345132" y="415155"/>
                  </a:lnTo>
                  <a:lnTo>
                    <a:pt x="345556" y="415531"/>
                  </a:lnTo>
                  <a:lnTo>
                    <a:pt x="345603" y="415760"/>
                  </a:lnTo>
                  <a:lnTo>
                    <a:pt x="345813" y="415850"/>
                  </a:lnTo>
                  <a:lnTo>
                    <a:pt x="346074" y="415927"/>
                  </a:lnTo>
                  <a:lnTo>
                    <a:pt x="346316" y="415965"/>
                  </a:lnTo>
                  <a:lnTo>
                    <a:pt x="346553" y="415822"/>
                  </a:lnTo>
                  <a:lnTo>
                    <a:pt x="347171" y="415360"/>
                  </a:lnTo>
                  <a:lnTo>
                    <a:pt x="347389" y="415350"/>
                  </a:lnTo>
                  <a:lnTo>
                    <a:pt x="347638" y="415383"/>
                  </a:lnTo>
                  <a:lnTo>
                    <a:pt x="347891" y="415464"/>
                  </a:lnTo>
                  <a:lnTo>
                    <a:pt x="348141" y="415564"/>
                  </a:lnTo>
                  <a:lnTo>
                    <a:pt x="348390" y="415645"/>
                  </a:lnTo>
                  <a:lnTo>
                    <a:pt x="348992" y="415598"/>
                  </a:lnTo>
                  <a:lnTo>
                    <a:pt x="349301" y="415531"/>
                  </a:lnTo>
                  <a:lnTo>
                    <a:pt x="349594" y="415479"/>
                  </a:lnTo>
                  <a:lnTo>
                    <a:pt x="349792" y="415474"/>
                  </a:lnTo>
                  <a:lnTo>
                    <a:pt x="350195" y="415507"/>
                  </a:lnTo>
                  <a:lnTo>
                    <a:pt x="350385" y="415498"/>
                  </a:lnTo>
                  <a:lnTo>
                    <a:pt x="350849" y="415226"/>
                  </a:lnTo>
                  <a:lnTo>
                    <a:pt x="351134" y="415193"/>
                  </a:lnTo>
                  <a:lnTo>
                    <a:pt x="351486" y="415302"/>
                  </a:lnTo>
                  <a:lnTo>
                    <a:pt x="351882" y="415488"/>
                  </a:lnTo>
                  <a:lnTo>
                    <a:pt x="352293" y="415669"/>
                  </a:lnTo>
                  <a:lnTo>
                    <a:pt x="352685" y="415784"/>
                  </a:lnTo>
                  <a:lnTo>
                    <a:pt x="352828" y="415788"/>
                  </a:lnTo>
                  <a:lnTo>
                    <a:pt x="353362" y="415936"/>
                  </a:lnTo>
                  <a:lnTo>
                    <a:pt x="353335" y="416074"/>
                  </a:lnTo>
                  <a:lnTo>
                    <a:pt x="353287" y="416232"/>
                  </a:lnTo>
                  <a:lnTo>
                    <a:pt x="353540" y="416775"/>
                  </a:lnTo>
                  <a:lnTo>
                    <a:pt x="354522" y="417266"/>
                  </a:lnTo>
                  <a:lnTo>
                    <a:pt x="354724" y="417251"/>
                  </a:lnTo>
                  <a:lnTo>
                    <a:pt x="354981" y="417213"/>
                  </a:lnTo>
                  <a:lnTo>
                    <a:pt x="355140" y="417175"/>
                  </a:lnTo>
                  <a:lnTo>
                    <a:pt x="355298" y="417127"/>
                  </a:lnTo>
                  <a:lnTo>
                    <a:pt x="355452" y="417065"/>
                  </a:lnTo>
                  <a:lnTo>
                    <a:pt x="355678" y="416951"/>
                  </a:lnTo>
                  <a:lnTo>
                    <a:pt x="355991" y="416756"/>
                  </a:lnTo>
                  <a:lnTo>
                    <a:pt x="356149" y="416751"/>
                  </a:lnTo>
                  <a:lnTo>
                    <a:pt x="356327" y="416808"/>
                  </a:lnTo>
                  <a:lnTo>
                    <a:pt x="356707" y="416975"/>
                  </a:lnTo>
                  <a:lnTo>
                    <a:pt x="356893" y="417023"/>
                  </a:lnTo>
                  <a:lnTo>
                    <a:pt x="357040" y="417018"/>
                  </a:lnTo>
                  <a:lnTo>
                    <a:pt x="357337" y="416970"/>
                  </a:lnTo>
                  <a:lnTo>
                    <a:pt x="357483" y="416956"/>
                  </a:lnTo>
                  <a:lnTo>
                    <a:pt x="357626" y="416965"/>
                  </a:lnTo>
                  <a:lnTo>
                    <a:pt x="357867" y="417061"/>
                  </a:lnTo>
                  <a:lnTo>
                    <a:pt x="358105" y="417237"/>
                  </a:lnTo>
                  <a:lnTo>
                    <a:pt x="358330" y="417461"/>
                  </a:lnTo>
                  <a:lnTo>
                    <a:pt x="358532" y="417714"/>
                  </a:lnTo>
                  <a:lnTo>
                    <a:pt x="358703" y="417966"/>
                  </a:lnTo>
                  <a:lnTo>
                    <a:pt x="358833" y="418366"/>
                  </a:lnTo>
                  <a:lnTo>
                    <a:pt x="358865" y="418853"/>
                  </a:lnTo>
                  <a:lnTo>
                    <a:pt x="358865" y="419348"/>
                  </a:lnTo>
                  <a:lnTo>
                    <a:pt x="358908" y="419786"/>
                  </a:lnTo>
                  <a:lnTo>
                    <a:pt x="359166" y="420168"/>
                  </a:lnTo>
                  <a:lnTo>
                    <a:pt x="359546" y="420406"/>
                  </a:lnTo>
                  <a:lnTo>
                    <a:pt x="359680" y="420544"/>
                  </a:lnTo>
                  <a:lnTo>
                    <a:pt x="359803" y="420701"/>
                  </a:lnTo>
                  <a:lnTo>
                    <a:pt x="359910" y="420878"/>
                  </a:lnTo>
                  <a:lnTo>
                    <a:pt x="359993" y="421059"/>
                  </a:lnTo>
                  <a:lnTo>
                    <a:pt x="360531" y="421307"/>
                  </a:lnTo>
                  <a:lnTo>
                    <a:pt x="360702" y="422174"/>
                  </a:lnTo>
                  <a:lnTo>
                    <a:pt x="361216" y="422536"/>
                  </a:lnTo>
                  <a:lnTo>
                    <a:pt x="361256" y="422736"/>
                  </a:lnTo>
                  <a:lnTo>
                    <a:pt x="361398" y="422998"/>
                  </a:lnTo>
                  <a:lnTo>
                    <a:pt x="361620" y="423237"/>
                  </a:lnTo>
                  <a:lnTo>
                    <a:pt x="361893" y="423461"/>
                  </a:lnTo>
                  <a:lnTo>
                    <a:pt x="362455" y="423870"/>
                  </a:lnTo>
                  <a:lnTo>
                    <a:pt x="362641" y="424013"/>
                  </a:lnTo>
                  <a:lnTo>
                    <a:pt x="362930" y="424209"/>
                  </a:lnTo>
                  <a:lnTo>
                    <a:pt x="363251" y="424375"/>
                  </a:lnTo>
                  <a:lnTo>
                    <a:pt x="363623" y="424538"/>
                  </a:lnTo>
                  <a:lnTo>
                    <a:pt x="363995" y="424661"/>
                  </a:lnTo>
                  <a:lnTo>
                    <a:pt x="364300" y="424719"/>
                  </a:lnTo>
                  <a:lnTo>
                    <a:pt x="365131" y="424900"/>
                  </a:lnTo>
                  <a:lnTo>
                    <a:pt x="365329" y="424528"/>
                  </a:lnTo>
                  <a:lnTo>
                    <a:pt x="365428" y="424361"/>
                  </a:lnTo>
                  <a:lnTo>
                    <a:pt x="365781" y="424285"/>
                  </a:lnTo>
                  <a:lnTo>
                    <a:pt x="365907" y="424142"/>
                  </a:lnTo>
                  <a:lnTo>
                    <a:pt x="366038" y="423966"/>
                  </a:lnTo>
                  <a:lnTo>
                    <a:pt x="366647" y="423870"/>
                  </a:lnTo>
                  <a:lnTo>
                    <a:pt x="367008" y="423642"/>
                  </a:lnTo>
                  <a:lnTo>
                    <a:pt x="367237" y="423465"/>
                  </a:lnTo>
                  <a:lnTo>
                    <a:pt x="367451" y="423246"/>
                  </a:lnTo>
                  <a:lnTo>
                    <a:pt x="367657" y="423022"/>
                  </a:lnTo>
                  <a:lnTo>
                    <a:pt x="367871" y="422827"/>
                  </a:lnTo>
                  <a:lnTo>
                    <a:pt x="368504" y="422565"/>
                  </a:lnTo>
                  <a:lnTo>
                    <a:pt x="369126" y="422284"/>
                  </a:lnTo>
                  <a:lnTo>
                    <a:pt x="369312" y="422279"/>
                  </a:lnTo>
                  <a:lnTo>
                    <a:pt x="369834" y="422331"/>
                  </a:lnTo>
                  <a:lnTo>
                    <a:pt x="370096" y="422298"/>
                  </a:lnTo>
                  <a:lnTo>
                    <a:pt x="370226" y="422264"/>
                  </a:lnTo>
                  <a:lnTo>
                    <a:pt x="370487" y="422207"/>
                  </a:lnTo>
                  <a:lnTo>
                    <a:pt x="370772" y="422160"/>
                  </a:lnTo>
                  <a:lnTo>
                    <a:pt x="370919" y="422131"/>
                  </a:lnTo>
                  <a:lnTo>
                    <a:pt x="371208" y="422088"/>
                  </a:lnTo>
                  <a:lnTo>
                    <a:pt x="371374" y="422069"/>
                  </a:lnTo>
                  <a:lnTo>
                    <a:pt x="371885" y="422026"/>
                  </a:lnTo>
                  <a:lnTo>
                    <a:pt x="372257" y="422007"/>
                  </a:lnTo>
                  <a:lnTo>
                    <a:pt x="372657" y="422007"/>
                  </a:lnTo>
                  <a:lnTo>
                    <a:pt x="372859" y="422002"/>
                  </a:lnTo>
                  <a:lnTo>
                    <a:pt x="373136" y="421974"/>
                  </a:lnTo>
                  <a:lnTo>
                    <a:pt x="373639" y="422069"/>
                  </a:lnTo>
                  <a:lnTo>
                    <a:pt x="374331" y="422641"/>
                  </a:lnTo>
                  <a:lnTo>
                    <a:pt x="374224" y="422793"/>
                  </a:lnTo>
                  <a:lnTo>
                    <a:pt x="373912" y="423194"/>
                  </a:lnTo>
                  <a:lnTo>
                    <a:pt x="373773" y="423380"/>
                  </a:lnTo>
                  <a:lnTo>
                    <a:pt x="373686" y="423513"/>
                  </a:lnTo>
                  <a:lnTo>
                    <a:pt x="373437" y="423918"/>
                  </a:lnTo>
                  <a:lnTo>
                    <a:pt x="373350" y="424051"/>
                  </a:lnTo>
                  <a:lnTo>
                    <a:pt x="373061" y="424352"/>
                  </a:lnTo>
                  <a:lnTo>
                    <a:pt x="372958" y="424218"/>
                  </a:lnTo>
                  <a:lnTo>
                    <a:pt x="372839" y="424056"/>
                  </a:lnTo>
                  <a:lnTo>
                    <a:pt x="372522" y="423923"/>
                  </a:lnTo>
                  <a:lnTo>
                    <a:pt x="372423" y="424066"/>
                  </a:lnTo>
                  <a:lnTo>
                    <a:pt x="372340" y="424252"/>
                  </a:lnTo>
                  <a:lnTo>
                    <a:pt x="372285" y="424442"/>
                  </a:lnTo>
                  <a:lnTo>
                    <a:pt x="372593" y="425090"/>
                  </a:lnTo>
                  <a:lnTo>
                    <a:pt x="372570" y="425248"/>
                  </a:lnTo>
                  <a:lnTo>
                    <a:pt x="372467" y="425429"/>
                  </a:lnTo>
                  <a:lnTo>
                    <a:pt x="372316" y="425614"/>
                  </a:lnTo>
                  <a:lnTo>
                    <a:pt x="372142" y="425781"/>
                  </a:lnTo>
                  <a:lnTo>
                    <a:pt x="371865" y="425958"/>
                  </a:lnTo>
                  <a:lnTo>
                    <a:pt x="371426" y="426224"/>
                  </a:lnTo>
                  <a:lnTo>
                    <a:pt x="371465" y="426372"/>
                  </a:lnTo>
                  <a:lnTo>
                    <a:pt x="371533" y="426534"/>
                  </a:lnTo>
                  <a:lnTo>
                    <a:pt x="371612" y="426706"/>
                  </a:lnTo>
                  <a:lnTo>
                    <a:pt x="371675" y="426868"/>
                  </a:lnTo>
                  <a:lnTo>
                    <a:pt x="371829" y="427368"/>
                  </a:lnTo>
                  <a:lnTo>
                    <a:pt x="371877" y="427535"/>
                  </a:lnTo>
                  <a:lnTo>
                    <a:pt x="371920" y="427702"/>
                  </a:lnTo>
                  <a:lnTo>
                    <a:pt x="372000" y="428069"/>
                  </a:lnTo>
                  <a:lnTo>
                    <a:pt x="371968" y="428436"/>
                  </a:lnTo>
                  <a:lnTo>
                    <a:pt x="372170" y="428769"/>
                  </a:lnTo>
                  <a:lnTo>
                    <a:pt x="372316" y="428960"/>
                  </a:lnTo>
                  <a:lnTo>
                    <a:pt x="372277" y="429098"/>
                  </a:lnTo>
                  <a:lnTo>
                    <a:pt x="371695" y="429508"/>
                  </a:lnTo>
                  <a:lnTo>
                    <a:pt x="371683" y="429651"/>
                  </a:lnTo>
                  <a:lnTo>
                    <a:pt x="371667" y="429927"/>
                  </a:lnTo>
                  <a:lnTo>
                    <a:pt x="371663" y="430084"/>
                  </a:lnTo>
                  <a:lnTo>
                    <a:pt x="371675" y="430246"/>
                  </a:lnTo>
                  <a:lnTo>
                    <a:pt x="371691" y="430561"/>
                  </a:lnTo>
                  <a:lnTo>
                    <a:pt x="371679" y="430718"/>
                  </a:lnTo>
                  <a:lnTo>
                    <a:pt x="371651" y="430885"/>
                  </a:lnTo>
                  <a:lnTo>
                    <a:pt x="371608" y="431056"/>
                  </a:lnTo>
                  <a:lnTo>
                    <a:pt x="371552" y="431223"/>
                  </a:lnTo>
                  <a:lnTo>
                    <a:pt x="371346" y="431800"/>
                  </a:lnTo>
                  <a:lnTo>
                    <a:pt x="371137" y="432229"/>
                  </a:lnTo>
                  <a:lnTo>
                    <a:pt x="370923" y="432515"/>
                  </a:lnTo>
                  <a:lnTo>
                    <a:pt x="370840" y="432710"/>
                  </a:lnTo>
                  <a:lnTo>
                    <a:pt x="370772" y="432944"/>
                  </a:lnTo>
                  <a:lnTo>
                    <a:pt x="370729" y="433177"/>
                  </a:lnTo>
                  <a:lnTo>
                    <a:pt x="370729" y="433372"/>
                  </a:lnTo>
                  <a:lnTo>
                    <a:pt x="370824" y="433777"/>
                  </a:lnTo>
                  <a:lnTo>
                    <a:pt x="370571" y="433820"/>
                  </a:lnTo>
                  <a:lnTo>
                    <a:pt x="370444" y="434011"/>
                  </a:lnTo>
                  <a:lnTo>
                    <a:pt x="370321" y="434264"/>
                  </a:lnTo>
                  <a:lnTo>
                    <a:pt x="370218" y="434540"/>
                  </a:lnTo>
                  <a:lnTo>
                    <a:pt x="370151" y="434788"/>
                  </a:lnTo>
                  <a:lnTo>
                    <a:pt x="370119" y="434983"/>
                  </a:lnTo>
                  <a:lnTo>
                    <a:pt x="370092" y="435198"/>
                  </a:lnTo>
                  <a:lnTo>
                    <a:pt x="370088" y="435412"/>
                  </a:lnTo>
                  <a:lnTo>
                    <a:pt x="370222" y="435703"/>
                  </a:lnTo>
                  <a:lnTo>
                    <a:pt x="370080" y="436113"/>
                  </a:lnTo>
                  <a:lnTo>
                    <a:pt x="369969" y="436313"/>
                  </a:lnTo>
                  <a:lnTo>
                    <a:pt x="369882" y="436551"/>
                  </a:lnTo>
                  <a:lnTo>
                    <a:pt x="369838" y="436770"/>
                  </a:lnTo>
                  <a:lnTo>
                    <a:pt x="369490" y="437695"/>
                  </a:lnTo>
                  <a:lnTo>
                    <a:pt x="369304" y="438162"/>
                  </a:lnTo>
                  <a:lnTo>
                    <a:pt x="369011" y="438514"/>
                  </a:lnTo>
                  <a:lnTo>
                    <a:pt x="368647" y="438881"/>
                  </a:lnTo>
                  <a:lnTo>
                    <a:pt x="368595" y="439024"/>
                  </a:lnTo>
                  <a:lnTo>
                    <a:pt x="368571" y="439186"/>
                  </a:lnTo>
                  <a:lnTo>
                    <a:pt x="368568" y="439353"/>
                  </a:lnTo>
                  <a:lnTo>
                    <a:pt x="368583" y="439515"/>
                  </a:lnTo>
                  <a:lnTo>
                    <a:pt x="368413" y="440921"/>
                  </a:lnTo>
                  <a:lnTo>
                    <a:pt x="368350" y="441164"/>
                  </a:lnTo>
                  <a:lnTo>
                    <a:pt x="368223" y="441635"/>
                  </a:lnTo>
                  <a:lnTo>
                    <a:pt x="368104" y="441783"/>
                  </a:lnTo>
                  <a:lnTo>
                    <a:pt x="367511" y="441969"/>
                  </a:lnTo>
                  <a:lnTo>
                    <a:pt x="366992" y="442112"/>
                  </a:lnTo>
                  <a:lnTo>
                    <a:pt x="367134" y="442827"/>
                  </a:lnTo>
                  <a:lnTo>
                    <a:pt x="367348" y="442855"/>
                  </a:lnTo>
                  <a:lnTo>
                    <a:pt x="367930" y="443480"/>
                  </a:lnTo>
                  <a:lnTo>
                    <a:pt x="367966" y="443837"/>
                  </a:lnTo>
                  <a:lnTo>
                    <a:pt x="367970" y="444185"/>
                  </a:lnTo>
                  <a:lnTo>
                    <a:pt x="367970" y="444414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9" name="pg189"/>
            <p:cNvSpPr/>
            <p:nvPr/>
          </p:nvSpPr>
          <p:spPr>
            <a:xfrm>
              <a:off x="6781534" y="3544264"/>
              <a:ext cx="37817" cy="38808"/>
            </a:xfrm>
            <a:custGeom>
              <a:avLst/>
              <a:gdLst/>
              <a:ahLst/>
              <a:cxnLst/>
              <a:rect l="0" t="0" r="0" b="0"/>
              <a:pathLst>
                <a:path w="37817" h="38808">
                  <a:moveTo>
                    <a:pt x="7636" y="28844"/>
                  </a:moveTo>
                  <a:lnTo>
                    <a:pt x="7374" y="28625"/>
                  </a:lnTo>
                  <a:lnTo>
                    <a:pt x="7180" y="28434"/>
                  </a:lnTo>
                  <a:lnTo>
                    <a:pt x="7002" y="28234"/>
                  </a:lnTo>
                  <a:lnTo>
                    <a:pt x="6828" y="28024"/>
                  </a:lnTo>
                  <a:lnTo>
                    <a:pt x="6650" y="27819"/>
                  </a:lnTo>
                  <a:lnTo>
                    <a:pt x="6460" y="27624"/>
                  </a:lnTo>
                  <a:lnTo>
                    <a:pt x="5866" y="27138"/>
                  </a:lnTo>
                  <a:lnTo>
                    <a:pt x="5094" y="26709"/>
                  </a:lnTo>
                  <a:lnTo>
                    <a:pt x="4746" y="26404"/>
                  </a:lnTo>
                  <a:lnTo>
                    <a:pt x="4212" y="25942"/>
                  </a:lnTo>
                  <a:lnTo>
                    <a:pt x="3800" y="25403"/>
                  </a:lnTo>
                  <a:lnTo>
                    <a:pt x="3333" y="25041"/>
                  </a:lnTo>
                  <a:lnTo>
                    <a:pt x="3079" y="24779"/>
                  </a:lnTo>
                  <a:lnTo>
                    <a:pt x="2961" y="24641"/>
                  </a:lnTo>
                  <a:lnTo>
                    <a:pt x="2590" y="24244"/>
                  </a:lnTo>
                  <a:lnTo>
                    <a:pt x="2248" y="23883"/>
                  </a:lnTo>
                  <a:lnTo>
                    <a:pt x="2133" y="23740"/>
                  </a:lnTo>
                  <a:lnTo>
                    <a:pt x="1923" y="23435"/>
                  </a:lnTo>
                  <a:lnTo>
                    <a:pt x="1706" y="23140"/>
                  </a:lnTo>
                  <a:lnTo>
                    <a:pt x="1575" y="22992"/>
                  </a:lnTo>
                  <a:lnTo>
                    <a:pt x="1298" y="22720"/>
                  </a:lnTo>
                  <a:lnTo>
                    <a:pt x="1167" y="22578"/>
                  </a:lnTo>
                  <a:lnTo>
                    <a:pt x="708" y="21677"/>
                  </a:lnTo>
                  <a:lnTo>
                    <a:pt x="550" y="21510"/>
                  </a:lnTo>
                  <a:lnTo>
                    <a:pt x="253" y="21177"/>
                  </a:lnTo>
                  <a:lnTo>
                    <a:pt x="146" y="21048"/>
                  </a:lnTo>
                  <a:lnTo>
                    <a:pt x="59" y="20919"/>
                  </a:lnTo>
                  <a:lnTo>
                    <a:pt x="7" y="20781"/>
                  </a:lnTo>
                  <a:lnTo>
                    <a:pt x="0" y="20633"/>
                  </a:lnTo>
                  <a:lnTo>
                    <a:pt x="27" y="20476"/>
                  </a:lnTo>
                  <a:lnTo>
                    <a:pt x="75" y="20314"/>
                  </a:lnTo>
                  <a:lnTo>
                    <a:pt x="134" y="20152"/>
                  </a:lnTo>
                  <a:lnTo>
                    <a:pt x="316" y="19757"/>
                  </a:lnTo>
                  <a:lnTo>
                    <a:pt x="554" y="19280"/>
                  </a:lnTo>
                  <a:lnTo>
                    <a:pt x="791" y="18713"/>
                  </a:lnTo>
                  <a:lnTo>
                    <a:pt x="1211" y="18127"/>
                  </a:lnTo>
                  <a:lnTo>
                    <a:pt x="1310" y="17698"/>
                  </a:lnTo>
                  <a:lnTo>
                    <a:pt x="1710" y="16759"/>
                  </a:lnTo>
                  <a:lnTo>
                    <a:pt x="1749" y="16607"/>
                  </a:lnTo>
                  <a:lnTo>
                    <a:pt x="1769" y="16445"/>
                  </a:lnTo>
                  <a:lnTo>
                    <a:pt x="1809" y="16211"/>
                  </a:lnTo>
                  <a:lnTo>
                    <a:pt x="1840" y="16059"/>
                  </a:lnTo>
                  <a:lnTo>
                    <a:pt x="1860" y="15897"/>
                  </a:lnTo>
                  <a:lnTo>
                    <a:pt x="1872" y="15739"/>
                  </a:lnTo>
                  <a:lnTo>
                    <a:pt x="1868" y="15582"/>
                  </a:lnTo>
                  <a:lnTo>
                    <a:pt x="1852" y="15430"/>
                  </a:lnTo>
                  <a:lnTo>
                    <a:pt x="1820" y="15277"/>
                  </a:lnTo>
                  <a:lnTo>
                    <a:pt x="1710" y="14820"/>
                  </a:lnTo>
                  <a:lnTo>
                    <a:pt x="1682" y="14620"/>
                  </a:lnTo>
                  <a:lnTo>
                    <a:pt x="1642" y="14210"/>
                  </a:lnTo>
                  <a:lnTo>
                    <a:pt x="1619" y="14010"/>
                  </a:lnTo>
                  <a:lnTo>
                    <a:pt x="1583" y="13809"/>
                  </a:lnTo>
                  <a:lnTo>
                    <a:pt x="1524" y="13600"/>
                  </a:lnTo>
                  <a:lnTo>
                    <a:pt x="1452" y="13395"/>
                  </a:lnTo>
                  <a:lnTo>
                    <a:pt x="1373" y="13190"/>
                  </a:lnTo>
                  <a:lnTo>
                    <a:pt x="1306" y="12980"/>
                  </a:lnTo>
                  <a:lnTo>
                    <a:pt x="1254" y="12771"/>
                  </a:lnTo>
                  <a:lnTo>
                    <a:pt x="1231" y="12551"/>
                  </a:lnTo>
                  <a:lnTo>
                    <a:pt x="1219" y="12323"/>
                  </a:lnTo>
                  <a:lnTo>
                    <a:pt x="1215" y="12094"/>
                  </a:lnTo>
                  <a:lnTo>
                    <a:pt x="1227" y="11641"/>
                  </a:lnTo>
                  <a:lnTo>
                    <a:pt x="1243" y="11299"/>
                  </a:lnTo>
                  <a:lnTo>
                    <a:pt x="1266" y="10979"/>
                  </a:lnTo>
                  <a:lnTo>
                    <a:pt x="1286" y="10760"/>
                  </a:lnTo>
                  <a:lnTo>
                    <a:pt x="1290" y="10416"/>
                  </a:lnTo>
                  <a:lnTo>
                    <a:pt x="1710" y="9864"/>
                  </a:lnTo>
                  <a:lnTo>
                    <a:pt x="1797" y="9735"/>
                  </a:lnTo>
                  <a:lnTo>
                    <a:pt x="1832" y="9563"/>
                  </a:lnTo>
                  <a:lnTo>
                    <a:pt x="1832" y="9373"/>
                  </a:lnTo>
                  <a:lnTo>
                    <a:pt x="1816" y="9182"/>
                  </a:lnTo>
                  <a:lnTo>
                    <a:pt x="1816" y="8996"/>
                  </a:lnTo>
                  <a:lnTo>
                    <a:pt x="2022" y="8606"/>
                  </a:lnTo>
                  <a:lnTo>
                    <a:pt x="2410" y="8191"/>
                  </a:lnTo>
                  <a:lnTo>
                    <a:pt x="2510" y="8048"/>
                  </a:lnTo>
                  <a:lnTo>
                    <a:pt x="2632" y="7867"/>
                  </a:lnTo>
                  <a:lnTo>
                    <a:pt x="2854" y="7543"/>
                  </a:lnTo>
                  <a:lnTo>
                    <a:pt x="3004" y="7329"/>
                  </a:lnTo>
                  <a:lnTo>
                    <a:pt x="3531" y="6695"/>
                  </a:lnTo>
                  <a:lnTo>
                    <a:pt x="3669" y="6580"/>
                  </a:lnTo>
                  <a:lnTo>
                    <a:pt x="3820" y="6480"/>
                  </a:lnTo>
                  <a:lnTo>
                    <a:pt x="3974" y="6390"/>
                  </a:lnTo>
                  <a:lnTo>
                    <a:pt x="4595" y="6047"/>
                  </a:lnTo>
                  <a:lnTo>
                    <a:pt x="4746" y="5970"/>
                  </a:lnTo>
                  <a:lnTo>
                    <a:pt x="4900" y="5899"/>
                  </a:lnTo>
                  <a:lnTo>
                    <a:pt x="5059" y="5832"/>
                  </a:lnTo>
                  <a:lnTo>
                    <a:pt x="5241" y="5770"/>
                  </a:lnTo>
                  <a:lnTo>
                    <a:pt x="5431" y="5723"/>
                  </a:lnTo>
                  <a:lnTo>
                    <a:pt x="5625" y="5680"/>
                  </a:lnTo>
                  <a:lnTo>
                    <a:pt x="6187" y="5570"/>
                  </a:lnTo>
                  <a:lnTo>
                    <a:pt x="7089" y="5441"/>
                  </a:lnTo>
                  <a:lnTo>
                    <a:pt x="7481" y="5375"/>
                  </a:lnTo>
                  <a:lnTo>
                    <a:pt x="7675" y="5351"/>
                  </a:lnTo>
                  <a:lnTo>
                    <a:pt x="7873" y="5341"/>
                  </a:lnTo>
                  <a:lnTo>
                    <a:pt x="8044" y="5346"/>
                  </a:lnTo>
                  <a:lnTo>
                    <a:pt x="8384" y="5389"/>
                  </a:lnTo>
                  <a:lnTo>
                    <a:pt x="8554" y="5403"/>
                  </a:lnTo>
                  <a:lnTo>
                    <a:pt x="8724" y="5403"/>
                  </a:lnTo>
                  <a:lnTo>
                    <a:pt x="9073" y="5370"/>
                  </a:lnTo>
                  <a:lnTo>
                    <a:pt x="9243" y="5337"/>
                  </a:lnTo>
                  <a:lnTo>
                    <a:pt x="9409" y="5289"/>
                  </a:lnTo>
                  <a:lnTo>
                    <a:pt x="9556" y="5222"/>
                  </a:lnTo>
                  <a:lnTo>
                    <a:pt x="9698" y="5122"/>
                  </a:lnTo>
                  <a:lnTo>
                    <a:pt x="9833" y="5003"/>
                  </a:lnTo>
                  <a:lnTo>
                    <a:pt x="9952" y="4865"/>
                  </a:lnTo>
                  <a:lnTo>
                    <a:pt x="10058" y="4717"/>
                  </a:lnTo>
                  <a:lnTo>
                    <a:pt x="10153" y="4569"/>
                  </a:lnTo>
                  <a:lnTo>
                    <a:pt x="10229" y="4417"/>
                  </a:lnTo>
                  <a:lnTo>
                    <a:pt x="10288" y="4260"/>
                  </a:lnTo>
                  <a:lnTo>
                    <a:pt x="10383" y="3926"/>
                  </a:lnTo>
                  <a:lnTo>
                    <a:pt x="10502" y="3569"/>
                  </a:lnTo>
                  <a:lnTo>
                    <a:pt x="10704" y="3002"/>
                  </a:lnTo>
                  <a:lnTo>
                    <a:pt x="10775" y="2811"/>
                  </a:lnTo>
                  <a:lnTo>
                    <a:pt x="10791" y="2558"/>
                  </a:lnTo>
                  <a:lnTo>
                    <a:pt x="10795" y="2311"/>
                  </a:lnTo>
                  <a:lnTo>
                    <a:pt x="10767" y="2072"/>
                  </a:lnTo>
                  <a:lnTo>
                    <a:pt x="10696" y="1872"/>
                  </a:lnTo>
                  <a:lnTo>
                    <a:pt x="10593" y="1672"/>
                  </a:lnTo>
                  <a:lnTo>
                    <a:pt x="10486" y="1477"/>
                  </a:lnTo>
                  <a:lnTo>
                    <a:pt x="10411" y="1286"/>
                  </a:lnTo>
                  <a:lnTo>
                    <a:pt x="10403" y="1110"/>
                  </a:lnTo>
                  <a:lnTo>
                    <a:pt x="10494" y="938"/>
                  </a:lnTo>
                  <a:lnTo>
                    <a:pt x="10668" y="772"/>
                  </a:lnTo>
                  <a:lnTo>
                    <a:pt x="10890" y="624"/>
                  </a:lnTo>
                  <a:lnTo>
                    <a:pt x="11135" y="486"/>
                  </a:lnTo>
                  <a:lnTo>
                    <a:pt x="11543" y="266"/>
                  </a:lnTo>
                  <a:lnTo>
                    <a:pt x="11733" y="171"/>
                  </a:lnTo>
                  <a:lnTo>
                    <a:pt x="11927" y="85"/>
                  </a:lnTo>
                  <a:lnTo>
                    <a:pt x="12121" y="28"/>
                  </a:lnTo>
                  <a:lnTo>
                    <a:pt x="12315" y="0"/>
                  </a:lnTo>
                  <a:lnTo>
                    <a:pt x="12485" y="9"/>
                  </a:lnTo>
                  <a:lnTo>
                    <a:pt x="12655" y="42"/>
                  </a:lnTo>
                  <a:lnTo>
                    <a:pt x="13166" y="204"/>
                  </a:lnTo>
                  <a:lnTo>
                    <a:pt x="13566" y="314"/>
                  </a:lnTo>
                  <a:lnTo>
                    <a:pt x="13823" y="404"/>
                  </a:lnTo>
                  <a:lnTo>
                    <a:pt x="14021" y="519"/>
                  </a:lnTo>
                  <a:lnTo>
                    <a:pt x="14207" y="657"/>
                  </a:lnTo>
                  <a:lnTo>
                    <a:pt x="14385" y="810"/>
                  </a:lnTo>
                  <a:lnTo>
                    <a:pt x="14571" y="957"/>
                  </a:lnTo>
                  <a:lnTo>
                    <a:pt x="14757" y="1091"/>
                  </a:lnTo>
                  <a:lnTo>
                    <a:pt x="15050" y="1272"/>
                  </a:lnTo>
                  <a:lnTo>
                    <a:pt x="15201" y="1358"/>
                  </a:lnTo>
                  <a:lnTo>
                    <a:pt x="15355" y="1434"/>
                  </a:lnTo>
                  <a:lnTo>
                    <a:pt x="15509" y="1482"/>
                  </a:lnTo>
                  <a:lnTo>
                    <a:pt x="16123" y="1491"/>
                  </a:lnTo>
                  <a:lnTo>
                    <a:pt x="16531" y="1486"/>
                  </a:lnTo>
                  <a:lnTo>
                    <a:pt x="17101" y="1501"/>
                  </a:lnTo>
                  <a:lnTo>
                    <a:pt x="17287" y="1491"/>
                  </a:lnTo>
                  <a:lnTo>
                    <a:pt x="17596" y="1439"/>
                  </a:lnTo>
                  <a:lnTo>
                    <a:pt x="18194" y="1277"/>
                  </a:lnTo>
                  <a:lnTo>
                    <a:pt x="18427" y="1262"/>
                  </a:lnTo>
                  <a:lnTo>
                    <a:pt x="18661" y="1281"/>
                  </a:lnTo>
                  <a:lnTo>
                    <a:pt x="18811" y="1310"/>
                  </a:lnTo>
                  <a:lnTo>
                    <a:pt x="18958" y="1358"/>
                  </a:lnTo>
                  <a:lnTo>
                    <a:pt x="19250" y="1472"/>
                  </a:lnTo>
                  <a:lnTo>
                    <a:pt x="19539" y="1596"/>
                  </a:lnTo>
                  <a:lnTo>
                    <a:pt x="19816" y="1729"/>
                  </a:lnTo>
                  <a:lnTo>
                    <a:pt x="20347" y="2010"/>
                  </a:lnTo>
                  <a:lnTo>
                    <a:pt x="20846" y="2306"/>
                  </a:lnTo>
                  <a:lnTo>
                    <a:pt x="21079" y="2473"/>
                  </a:lnTo>
                  <a:lnTo>
                    <a:pt x="21715" y="3111"/>
                  </a:lnTo>
                  <a:lnTo>
                    <a:pt x="21839" y="3254"/>
                  </a:lnTo>
                  <a:lnTo>
                    <a:pt x="22140" y="3550"/>
                  </a:lnTo>
                  <a:lnTo>
                    <a:pt x="22326" y="3759"/>
                  </a:lnTo>
                  <a:lnTo>
                    <a:pt x="22425" y="3917"/>
                  </a:lnTo>
                  <a:lnTo>
                    <a:pt x="22576" y="4255"/>
                  </a:lnTo>
                  <a:lnTo>
                    <a:pt x="22778" y="4531"/>
                  </a:lnTo>
                  <a:lnTo>
                    <a:pt x="22924" y="4617"/>
                  </a:lnTo>
                  <a:lnTo>
                    <a:pt x="23094" y="4689"/>
                  </a:lnTo>
                  <a:lnTo>
                    <a:pt x="23280" y="4736"/>
                  </a:lnTo>
                  <a:lnTo>
                    <a:pt x="23462" y="4755"/>
                  </a:lnTo>
                  <a:lnTo>
                    <a:pt x="23977" y="4650"/>
                  </a:lnTo>
                  <a:lnTo>
                    <a:pt x="24262" y="4479"/>
                  </a:lnTo>
                  <a:lnTo>
                    <a:pt x="25311" y="3869"/>
                  </a:lnTo>
                  <a:lnTo>
                    <a:pt x="25525" y="3469"/>
                  </a:lnTo>
                  <a:lnTo>
                    <a:pt x="25671" y="3288"/>
                  </a:lnTo>
                  <a:lnTo>
                    <a:pt x="25913" y="3035"/>
                  </a:lnTo>
                  <a:lnTo>
                    <a:pt x="25897" y="2882"/>
                  </a:lnTo>
                  <a:lnTo>
                    <a:pt x="25901" y="2554"/>
                  </a:lnTo>
                  <a:lnTo>
                    <a:pt x="25913" y="2387"/>
                  </a:lnTo>
                  <a:lnTo>
                    <a:pt x="25941" y="2230"/>
                  </a:lnTo>
                  <a:lnTo>
                    <a:pt x="26214" y="1763"/>
                  </a:lnTo>
                  <a:lnTo>
                    <a:pt x="26404" y="1572"/>
                  </a:lnTo>
                  <a:lnTo>
                    <a:pt x="26744" y="1324"/>
                  </a:lnTo>
                  <a:lnTo>
                    <a:pt x="26930" y="1229"/>
                  </a:lnTo>
                  <a:lnTo>
                    <a:pt x="27195" y="1129"/>
                  </a:lnTo>
                  <a:lnTo>
                    <a:pt x="27575" y="1000"/>
                  </a:lnTo>
                  <a:lnTo>
                    <a:pt x="27979" y="800"/>
                  </a:lnTo>
                  <a:lnTo>
                    <a:pt x="28846" y="786"/>
                  </a:lnTo>
                  <a:lnTo>
                    <a:pt x="28993" y="819"/>
                  </a:lnTo>
                  <a:lnTo>
                    <a:pt x="29646" y="1010"/>
                  </a:lnTo>
                  <a:lnTo>
                    <a:pt x="29800" y="1038"/>
                  </a:lnTo>
                  <a:lnTo>
                    <a:pt x="29947" y="1076"/>
                  </a:lnTo>
                  <a:lnTo>
                    <a:pt x="30263" y="1177"/>
                  </a:lnTo>
                  <a:lnTo>
                    <a:pt x="30418" y="1238"/>
                  </a:lnTo>
                  <a:lnTo>
                    <a:pt x="30564" y="1310"/>
                  </a:lnTo>
                  <a:lnTo>
                    <a:pt x="30921" y="1610"/>
                  </a:lnTo>
                  <a:lnTo>
                    <a:pt x="31221" y="1977"/>
                  </a:lnTo>
                  <a:lnTo>
                    <a:pt x="31673" y="2406"/>
                  </a:lnTo>
                  <a:lnTo>
                    <a:pt x="31776" y="2544"/>
                  </a:lnTo>
                  <a:lnTo>
                    <a:pt x="31871" y="2697"/>
                  </a:lnTo>
                  <a:lnTo>
                    <a:pt x="31958" y="2854"/>
                  </a:lnTo>
                  <a:lnTo>
                    <a:pt x="32037" y="3011"/>
                  </a:lnTo>
                  <a:lnTo>
                    <a:pt x="32112" y="3173"/>
                  </a:lnTo>
                  <a:lnTo>
                    <a:pt x="32183" y="3340"/>
                  </a:lnTo>
                  <a:lnTo>
                    <a:pt x="32247" y="3507"/>
                  </a:lnTo>
                  <a:lnTo>
                    <a:pt x="32302" y="3678"/>
                  </a:lnTo>
                  <a:lnTo>
                    <a:pt x="32548" y="4503"/>
                  </a:lnTo>
                  <a:lnTo>
                    <a:pt x="32575" y="4665"/>
                  </a:lnTo>
                  <a:lnTo>
                    <a:pt x="32579" y="4827"/>
                  </a:lnTo>
                  <a:lnTo>
                    <a:pt x="32551" y="4960"/>
                  </a:lnTo>
                  <a:lnTo>
                    <a:pt x="32500" y="5098"/>
                  </a:lnTo>
                  <a:lnTo>
                    <a:pt x="32437" y="5232"/>
                  </a:lnTo>
                  <a:lnTo>
                    <a:pt x="32381" y="5370"/>
                  </a:lnTo>
                  <a:lnTo>
                    <a:pt x="32342" y="5508"/>
                  </a:lnTo>
                  <a:lnTo>
                    <a:pt x="32318" y="5665"/>
                  </a:lnTo>
                  <a:lnTo>
                    <a:pt x="32306" y="5827"/>
                  </a:lnTo>
                  <a:lnTo>
                    <a:pt x="32306" y="5990"/>
                  </a:lnTo>
                  <a:lnTo>
                    <a:pt x="32314" y="6152"/>
                  </a:lnTo>
                  <a:lnTo>
                    <a:pt x="32330" y="6309"/>
                  </a:lnTo>
                  <a:lnTo>
                    <a:pt x="32354" y="6480"/>
                  </a:lnTo>
                  <a:lnTo>
                    <a:pt x="32393" y="6647"/>
                  </a:lnTo>
                  <a:lnTo>
                    <a:pt x="32544" y="7152"/>
                  </a:lnTo>
                  <a:lnTo>
                    <a:pt x="32595" y="7362"/>
                  </a:lnTo>
                  <a:lnTo>
                    <a:pt x="32761" y="7981"/>
                  </a:lnTo>
                  <a:lnTo>
                    <a:pt x="32829" y="8186"/>
                  </a:lnTo>
                  <a:lnTo>
                    <a:pt x="32967" y="8558"/>
                  </a:lnTo>
                  <a:lnTo>
                    <a:pt x="33193" y="9111"/>
                  </a:lnTo>
                  <a:lnTo>
                    <a:pt x="33407" y="9659"/>
                  </a:lnTo>
                  <a:lnTo>
                    <a:pt x="33470" y="9845"/>
                  </a:lnTo>
                  <a:lnTo>
                    <a:pt x="33517" y="10031"/>
                  </a:lnTo>
                  <a:lnTo>
                    <a:pt x="33549" y="10207"/>
                  </a:lnTo>
                  <a:lnTo>
                    <a:pt x="33565" y="10383"/>
                  </a:lnTo>
                  <a:lnTo>
                    <a:pt x="33589" y="10736"/>
                  </a:lnTo>
                  <a:lnTo>
                    <a:pt x="33616" y="10912"/>
                  </a:lnTo>
                  <a:lnTo>
                    <a:pt x="33656" y="11065"/>
                  </a:lnTo>
                  <a:lnTo>
                    <a:pt x="33755" y="11370"/>
                  </a:lnTo>
                  <a:lnTo>
                    <a:pt x="33798" y="11522"/>
                  </a:lnTo>
                  <a:lnTo>
                    <a:pt x="33834" y="11679"/>
                  </a:lnTo>
                  <a:lnTo>
                    <a:pt x="33846" y="11808"/>
                  </a:lnTo>
                  <a:lnTo>
                    <a:pt x="33846" y="12065"/>
                  </a:lnTo>
                  <a:lnTo>
                    <a:pt x="33850" y="12199"/>
                  </a:lnTo>
                  <a:lnTo>
                    <a:pt x="33882" y="12451"/>
                  </a:lnTo>
                  <a:lnTo>
                    <a:pt x="33973" y="12818"/>
                  </a:lnTo>
                  <a:lnTo>
                    <a:pt x="34028" y="13066"/>
                  </a:lnTo>
                  <a:lnTo>
                    <a:pt x="34181" y="13651"/>
                  </a:lnTo>
                  <a:lnTo>
                    <a:pt x="34515" y="14238"/>
                  </a:lnTo>
                  <a:lnTo>
                    <a:pt x="34693" y="14443"/>
                  </a:lnTo>
                  <a:lnTo>
                    <a:pt x="34982" y="14724"/>
                  </a:lnTo>
                  <a:lnTo>
                    <a:pt x="35303" y="14977"/>
                  </a:lnTo>
                  <a:lnTo>
                    <a:pt x="35616" y="15239"/>
                  </a:lnTo>
                  <a:lnTo>
                    <a:pt x="36055" y="15568"/>
                  </a:lnTo>
                  <a:lnTo>
                    <a:pt x="36570" y="15844"/>
                  </a:lnTo>
                  <a:lnTo>
                    <a:pt x="36791" y="16020"/>
                  </a:lnTo>
                  <a:lnTo>
                    <a:pt x="36997" y="16211"/>
                  </a:lnTo>
                  <a:lnTo>
                    <a:pt x="37504" y="16816"/>
                  </a:lnTo>
                  <a:lnTo>
                    <a:pt x="37575" y="16993"/>
                  </a:lnTo>
                  <a:lnTo>
                    <a:pt x="37627" y="17183"/>
                  </a:lnTo>
                  <a:lnTo>
                    <a:pt x="37720" y="17452"/>
                  </a:lnTo>
                  <a:lnTo>
                    <a:pt x="37706" y="17846"/>
                  </a:lnTo>
                  <a:lnTo>
                    <a:pt x="37710" y="18041"/>
                  </a:lnTo>
                  <a:lnTo>
                    <a:pt x="37698" y="18551"/>
                  </a:lnTo>
                  <a:lnTo>
                    <a:pt x="37674" y="18870"/>
                  </a:lnTo>
                  <a:lnTo>
                    <a:pt x="37642" y="19118"/>
                  </a:lnTo>
                  <a:lnTo>
                    <a:pt x="37619" y="19394"/>
                  </a:lnTo>
                  <a:lnTo>
                    <a:pt x="37661" y="19997"/>
                  </a:lnTo>
                  <a:lnTo>
                    <a:pt x="37690" y="20452"/>
                  </a:lnTo>
                  <a:lnTo>
                    <a:pt x="37729" y="20643"/>
                  </a:lnTo>
                  <a:lnTo>
                    <a:pt x="37801" y="21096"/>
                  </a:lnTo>
                  <a:lnTo>
                    <a:pt x="37817" y="21267"/>
                  </a:lnTo>
                  <a:lnTo>
                    <a:pt x="37793" y="21672"/>
                  </a:lnTo>
                  <a:lnTo>
                    <a:pt x="37211" y="23326"/>
                  </a:lnTo>
                  <a:lnTo>
                    <a:pt x="37203" y="23473"/>
                  </a:lnTo>
                  <a:lnTo>
                    <a:pt x="37024" y="24008"/>
                  </a:lnTo>
                  <a:lnTo>
                    <a:pt x="36995" y="24233"/>
                  </a:lnTo>
                  <a:lnTo>
                    <a:pt x="36853" y="24624"/>
                  </a:lnTo>
                  <a:lnTo>
                    <a:pt x="36701" y="24825"/>
                  </a:lnTo>
                  <a:lnTo>
                    <a:pt x="36475" y="25199"/>
                  </a:lnTo>
                  <a:lnTo>
                    <a:pt x="36241" y="25394"/>
                  </a:lnTo>
                  <a:lnTo>
                    <a:pt x="36063" y="25565"/>
                  </a:lnTo>
                  <a:lnTo>
                    <a:pt x="35861" y="25818"/>
                  </a:lnTo>
                  <a:lnTo>
                    <a:pt x="35679" y="26032"/>
                  </a:lnTo>
                  <a:lnTo>
                    <a:pt x="35406" y="26552"/>
                  </a:lnTo>
                  <a:lnTo>
                    <a:pt x="35327" y="26909"/>
                  </a:lnTo>
                  <a:lnTo>
                    <a:pt x="35299" y="27076"/>
                  </a:lnTo>
                  <a:lnTo>
                    <a:pt x="35279" y="27362"/>
                  </a:lnTo>
                  <a:lnTo>
                    <a:pt x="35315" y="27758"/>
                  </a:lnTo>
                  <a:lnTo>
                    <a:pt x="35418" y="28320"/>
                  </a:lnTo>
                  <a:lnTo>
                    <a:pt x="35414" y="28510"/>
                  </a:lnTo>
                  <a:lnTo>
                    <a:pt x="35457" y="28963"/>
                  </a:lnTo>
                  <a:lnTo>
                    <a:pt x="35453" y="29144"/>
                  </a:lnTo>
                  <a:lnTo>
                    <a:pt x="35414" y="29401"/>
                  </a:lnTo>
                  <a:lnTo>
                    <a:pt x="35386" y="29592"/>
                  </a:lnTo>
                  <a:lnTo>
                    <a:pt x="35295" y="30097"/>
                  </a:lnTo>
                  <a:lnTo>
                    <a:pt x="35192" y="30545"/>
                  </a:lnTo>
                  <a:lnTo>
                    <a:pt x="35133" y="30717"/>
                  </a:lnTo>
                  <a:lnTo>
                    <a:pt x="34966" y="31088"/>
                  </a:lnTo>
                  <a:lnTo>
                    <a:pt x="34804" y="31389"/>
                  </a:lnTo>
                  <a:lnTo>
                    <a:pt x="34721" y="31570"/>
                  </a:lnTo>
                  <a:lnTo>
                    <a:pt x="34523" y="31918"/>
                  </a:lnTo>
                  <a:lnTo>
                    <a:pt x="34388" y="32070"/>
                  </a:lnTo>
                  <a:lnTo>
                    <a:pt x="34171" y="32285"/>
                  </a:lnTo>
                  <a:lnTo>
                    <a:pt x="33937" y="32485"/>
                  </a:lnTo>
                  <a:lnTo>
                    <a:pt x="33735" y="32623"/>
                  </a:lnTo>
                  <a:lnTo>
                    <a:pt x="33189" y="32966"/>
                  </a:lnTo>
                  <a:lnTo>
                    <a:pt x="33027" y="33052"/>
                  </a:lnTo>
                  <a:lnTo>
                    <a:pt x="32884" y="33118"/>
                  </a:lnTo>
                  <a:lnTo>
                    <a:pt x="32516" y="33376"/>
                  </a:lnTo>
                  <a:lnTo>
                    <a:pt x="32302" y="33547"/>
                  </a:lnTo>
                  <a:lnTo>
                    <a:pt x="32140" y="33662"/>
                  </a:lnTo>
                  <a:lnTo>
                    <a:pt x="31886" y="33814"/>
                  </a:lnTo>
                  <a:lnTo>
                    <a:pt x="31435" y="34133"/>
                  </a:lnTo>
                  <a:lnTo>
                    <a:pt x="31301" y="34243"/>
                  </a:lnTo>
                  <a:lnTo>
                    <a:pt x="30746" y="34643"/>
                  </a:lnTo>
                  <a:lnTo>
                    <a:pt x="30212" y="35282"/>
                  </a:lnTo>
                  <a:lnTo>
                    <a:pt x="29879" y="35458"/>
                  </a:lnTo>
                  <a:lnTo>
                    <a:pt x="29745" y="35582"/>
                  </a:lnTo>
                  <a:lnTo>
                    <a:pt x="29626" y="35725"/>
                  </a:lnTo>
                  <a:lnTo>
                    <a:pt x="29404" y="36030"/>
                  </a:lnTo>
                  <a:lnTo>
                    <a:pt x="29282" y="36173"/>
                  </a:lnTo>
                  <a:lnTo>
                    <a:pt x="29123" y="36330"/>
                  </a:lnTo>
                  <a:lnTo>
                    <a:pt x="28953" y="36483"/>
                  </a:lnTo>
                  <a:lnTo>
                    <a:pt x="28783" y="36626"/>
                  </a:lnTo>
                  <a:lnTo>
                    <a:pt x="28601" y="36759"/>
                  </a:lnTo>
                  <a:lnTo>
                    <a:pt x="28292" y="36945"/>
                  </a:lnTo>
                  <a:lnTo>
                    <a:pt x="28161" y="37002"/>
                  </a:lnTo>
                  <a:lnTo>
                    <a:pt x="27037" y="37860"/>
                  </a:lnTo>
                  <a:lnTo>
                    <a:pt x="26645" y="38027"/>
                  </a:lnTo>
                  <a:lnTo>
                    <a:pt x="26249" y="38208"/>
                  </a:lnTo>
                  <a:lnTo>
                    <a:pt x="25648" y="38465"/>
                  </a:lnTo>
                  <a:lnTo>
                    <a:pt x="25477" y="38546"/>
                  </a:lnTo>
                  <a:lnTo>
                    <a:pt x="25307" y="38637"/>
                  </a:lnTo>
                  <a:lnTo>
                    <a:pt x="25133" y="38722"/>
                  </a:lnTo>
                  <a:lnTo>
                    <a:pt x="24963" y="38784"/>
                  </a:lnTo>
                  <a:lnTo>
                    <a:pt x="24789" y="38808"/>
                  </a:lnTo>
                  <a:lnTo>
                    <a:pt x="24654" y="38804"/>
                  </a:lnTo>
                  <a:lnTo>
                    <a:pt x="24512" y="38780"/>
                  </a:lnTo>
                  <a:lnTo>
                    <a:pt x="24373" y="38737"/>
                  </a:lnTo>
                  <a:lnTo>
                    <a:pt x="24120" y="38618"/>
                  </a:lnTo>
                  <a:lnTo>
                    <a:pt x="23985" y="38498"/>
                  </a:lnTo>
                  <a:lnTo>
                    <a:pt x="23870" y="38341"/>
                  </a:lnTo>
                  <a:lnTo>
                    <a:pt x="23771" y="38165"/>
                  </a:lnTo>
                  <a:lnTo>
                    <a:pt x="23593" y="37798"/>
                  </a:lnTo>
                  <a:lnTo>
                    <a:pt x="23522" y="37641"/>
                  </a:lnTo>
                  <a:lnTo>
                    <a:pt x="23399" y="37317"/>
                  </a:lnTo>
                  <a:lnTo>
                    <a:pt x="23332" y="37164"/>
                  </a:lnTo>
                  <a:lnTo>
                    <a:pt x="23245" y="37021"/>
                  </a:lnTo>
                  <a:lnTo>
                    <a:pt x="23122" y="36878"/>
                  </a:lnTo>
                  <a:lnTo>
                    <a:pt x="22976" y="36754"/>
                  </a:lnTo>
                  <a:lnTo>
                    <a:pt x="22817" y="36640"/>
                  </a:lnTo>
                  <a:lnTo>
                    <a:pt x="22374" y="36335"/>
                  </a:lnTo>
                  <a:lnTo>
                    <a:pt x="22002" y="36106"/>
                  </a:lnTo>
                  <a:lnTo>
                    <a:pt x="21867" y="36049"/>
                  </a:lnTo>
                  <a:lnTo>
                    <a:pt x="21732" y="36011"/>
                  </a:lnTo>
                  <a:lnTo>
                    <a:pt x="21590" y="35992"/>
                  </a:lnTo>
                  <a:lnTo>
                    <a:pt x="21297" y="35963"/>
                  </a:lnTo>
                  <a:lnTo>
                    <a:pt x="20937" y="35916"/>
                  </a:lnTo>
                  <a:lnTo>
                    <a:pt x="20715" y="35892"/>
                  </a:lnTo>
                  <a:lnTo>
                    <a:pt x="20493" y="35854"/>
                  </a:lnTo>
                  <a:lnTo>
                    <a:pt x="20295" y="35797"/>
                  </a:lnTo>
                  <a:lnTo>
                    <a:pt x="20121" y="35701"/>
                  </a:lnTo>
                  <a:lnTo>
                    <a:pt x="20007" y="35573"/>
                  </a:lnTo>
                  <a:lnTo>
                    <a:pt x="19919" y="35411"/>
                  </a:lnTo>
                  <a:lnTo>
                    <a:pt x="19840" y="35234"/>
                  </a:lnTo>
                  <a:lnTo>
                    <a:pt x="19753" y="35063"/>
                  </a:lnTo>
                  <a:lnTo>
                    <a:pt x="19638" y="34925"/>
                  </a:lnTo>
                  <a:lnTo>
                    <a:pt x="19504" y="34834"/>
                  </a:lnTo>
                  <a:lnTo>
                    <a:pt x="19349" y="34762"/>
                  </a:lnTo>
                  <a:lnTo>
                    <a:pt x="19187" y="34701"/>
                  </a:lnTo>
                  <a:lnTo>
                    <a:pt x="19029" y="34634"/>
                  </a:lnTo>
                  <a:lnTo>
                    <a:pt x="18882" y="34553"/>
                  </a:lnTo>
                  <a:lnTo>
                    <a:pt x="18744" y="34443"/>
                  </a:lnTo>
                  <a:lnTo>
                    <a:pt x="18613" y="34329"/>
                  </a:lnTo>
                  <a:lnTo>
                    <a:pt x="18482" y="34200"/>
                  </a:lnTo>
                  <a:lnTo>
                    <a:pt x="18368" y="34067"/>
                  </a:lnTo>
                  <a:lnTo>
                    <a:pt x="17584" y="33323"/>
                  </a:lnTo>
                  <a:lnTo>
                    <a:pt x="17239" y="33114"/>
                  </a:lnTo>
                  <a:lnTo>
                    <a:pt x="17105" y="32985"/>
                  </a:lnTo>
                  <a:lnTo>
                    <a:pt x="16820" y="32575"/>
                  </a:lnTo>
                  <a:lnTo>
                    <a:pt x="16721" y="32432"/>
                  </a:lnTo>
                  <a:lnTo>
                    <a:pt x="16566" y="32246"/>
                  </a:lnTo>
                  <a:lnTo>
                    <a:pt x="16301" y="31837"/>
                  </a:lnTo>
                  <a:lnTo>
                    <a:pt x="16190" y="31603"/>
                  </a:lnTo>
                  <a:lnTo>
                    <a:pt x="15949" y="31160"/>
                  </a:lnTo>
                  <a:lnTo>
                    <a:pt x="15838" y="30936"/>
                  </a:lnTo>
                  <a:lnTo>
                    <a:pt x="15787" y="30788"/>
                  </a:lnTo>
                  <a:lnTo>
                    <a:pt x="15711" y="30478"/>
                  </a:lnTo>
                  <a:lnTo>
                    <a:pt x="15581" y="30226"/>
                  </a:lnTo>
                  <a:lnTo>
                    <a:pt x="15360" y="30066"/>
                  </a:lnTo>
                  <a:lnTo>
                    <a:pt x="15108" y="29914"/>
                  </a:lnTo>
                  <a:lnTo>
                    <a:pt x="14849" y="29730"/>
                  </a:lnTo>
                  <a:lnTo>
                    <a:pt x="14598" y="29603"/>
                  </a:lnTo>
                  <a:lnTo>
                    <a:pt x="14298" y="29363"/>
                  </a:lnTo>
                  <a:lnTo>
                    <a:pt x="13656" y="29184"/>
                  </a:lnTo>
                  <a:lnTo>
                    <a:pt x="13461" y="29194"/>
                  </a:lnTo>
                  <a:lnTo>
                    <a:pt x="13231" y="29194"/>
                  </a:lnTo>
                  <a:lnTo>
                    <a:pt x="12832" y="29241"/>
                  </a:lnTo>
                  <a:lnTo>
                    <a:pt x="11912" y="29306"/>
                  </a:lnTo>
                  <a:lnTo>
                    <a:pt x="11636" y="29307"/>
                  </a:lnTo>
                  <a:lnTo>
                    <a:pt x="11286" y="29430"/>
                  </a:lnTo>
                  <a:lnTo>
                    <a:pt x="10961" y="29616"/>
                  </a:lnTo>
                  <a:lnTo>
                    <a:pt x="10795" y="29754"/>
                  </a:lnTo>
                  <a:lnTo>
                    <a:pt x="10636" y="29892"/>
                  </a:lnTo>
                  <a:lnTo>
                    <a:pt x="9536" y="30183"/>
                  </a:lnTo>
                  <a:lnTo>
                    <a:pt x="9322" y="30050"/>
                  </a:lnTo>
                  <a:lnTo>
                    <a:pt x="9172" y="29921"/>
                  </a:lnTo>
                  <a:lnTo>
                    <a:pt x="9021" y="29783"/>
                  </a:lnTo>
                  <a:lnTo>
                    <a:pt x="8867" y="29664"/>
                  </a:lnTo>
                  <a:lnTo>
                    <a:pt x="8044" y="29144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0" name="pg190"/>
            <p:cNvSpPr/>
            <p:nvPr/>
          </p:nvSpPr>
          <p:spPr>
            <a:xfrm>
              <a:off x="6844041" y="3543425"/>
              <a:ext cx="128201" cy="165658"/>
            </a:xfrm>
            <a:custGeom>
              <a:avLst/>
              <a:gdLst/>
              <a:ahLst/>
              <a:cxnLst/>
              <a:rect l="0" t="0" r="0" b="0"/>
              <a:pathLst>
                <a:path w="128201" h="165658">
                  <a:moveTo>
                    <a:pt x="54809" y="164003"/>
                  </a:moveTo>
                  <a:lnTo>
                    <a:pt x="54958" y="163604"/>
                  </a:lnTo>
                  <a:lnTo>
                    <a:pt x="55498" y="163079"/>
                  </a:lnTo>
                  <a:lnTo>
                    <a:pt x="56125" y="162366"/>
                  </a:lnTo>
                  <a:lnTo>
                    <a:pt x="56710" y="161472"/>
                  </a:lnTo>
                  <a:lnTo>
                    <a:pt x="56659" y="161207"/>
                  </a:lnTo>
                  <a:lnTo>
                    <a:pt x="56446" y="160946"/>
                  </a:lnTo>
                  <a:lnTo>
                    <a:pt x="56143" y="160624"/>
                  </a:lnTo>
                  <a:lnTo>
                    <a:pt x="55549" y="161246"/>
                  </a:lnTo>
                  <a:lnTo>
                    <a:pt x="54775" y="161881"/>
                  </a:lnTo>
                  <a:lnTo>
                    <a:pt x="53903" y="162404"/>
                  </a:lnTo>
                  <a:lnTo>
                    <a:pt x="53219" y="162729"/>
                  </a:lnTo>
                  <a:lnTo>
                    <a:pt x="52752" y="162916"/>
                  </a:lnTo>
                  <a:lnTo>
                    <a:pt x="52577" y="162394"/>
                  </a:lnTo>
                  <a:lnTo>
                    <a:pt x="51225" y="161082"/>
                  </a:lnTo>
                  <a:lnTo>
                    <a:pt x="42694" y="154616"/>
                  </a:lnTo>
                  <a:lnTo>
                    <a:pt x="43469" y="154217"/>
                  </a:lnTo>
                  <a:lnTo>
                    <a:pt x="43216" y="153796"/>
                  </a:lnTo>
                  <a:lnTo>
                    <a:pt x="42713" y="154091"/>
                  </a:lnTo>
                  <a:lnTo>
                    <a:pt x="41696" y="153324"/>
                  </a:lnTo>
                  <a:lnTo>
                    <a:pt x="37623" y="150236"/>
                  </a:lnTo>
                  <a:lnTo>
                    <a:pt x="34361" y="147748"/>
                  </a:lnTo>
                  <a:lnTo>
                    <a:pt x="34139" y="147419"/>
                  </a:lnTo>
                  <a:lnTo>
                    <a:pt x="34029" y="147105"/>
                  </a:lnTo>
                  <a:lnTo>
                    <a:pt x="34159" y="146953"/>
                  </a:lnTo>
                  <a:lnTo>
                    <a:pt x="34456" y="146767"/>
                  </a:lnTo>
                  <a:lnTo>
                    <a:pt x="34080" y="146443"/>
                  </a:lnTo>
                  <a:lnTo>
                    <a:pt x="34056" y="146109"/>
                  </a:lnTo>
                  <a:lnTo>
                    <a:pt x="33834" y="145599"/>
                  </a:lnTo>
                  <a:lnTo>
                    <a:pt x="34000" y="145447"/>
                  </a:lnTo>
                  <a:lnTo>
                    <a:pt x="34044" y="145232"/>
                  </a:lnTo>
                  <a:lnTo>
                    <a:pt x="34380" y="145056"/>
                  </a:lnTo>
                  <a:lnTo>
                    <a:pt x="34923" y="145323"/>
                  </a:lnTo>
                  <a:lnTo>
                    <a:pt x="35319" y="145685"/>
                  </a:lnTo>
                  <a:lnTo>
                    <a:pt x="35833" y="145861"/>
                  </a:lnTo>
                  <a:lnTo>
                    <a:pt x="36273" y="146195"/>
                  </a:lnTo>
                  <a:lnTo>
                    <a:pt x="36637" y="146481"/>
                  </a:lnTo>
                  <a:lnTo>
                    <a:pt x="37013" y="146609"/>
                  </a:lnTo>
                  <a:lnTo>
                    <a:pt x="37393" y="146648"/>
                  </a:lnTo>
                  <a:lnTo>
                    <a:pt x="37563" y="146652"/>
                  </a:lnTo>
                  <a:lnTo>
                    <a:pt x="37916" y="146633"/>
                  </a:lnTo>
                  <a:lnTo>
                    <a:pt x="38086" y="146633"/>
                  </a:lnTo>
                  <a:lnTo>
                    <a:pt x="38339" y="146695"/>
                  </a:lnTo>
                  <a:lnTo>
                    <a:pt x="38692" y="146852"/>
                  </a:lnTo>
                  <a:lnTo>
                    <a:pt x="38834" y="146872"/>
                  </a:lnTo>
                  <a:lnTo>
                    <a:pt x="38984" y="146876"/>
                  </a:lnTo>
                  <a:lnTo>
                    <a:pt x="39135" y="146862"/>
                  </a:lnTo>
                  <a:lnTo>
                    <a:pt x="39281" y="146829"/>
                  </a:lnTo>
                  <a:lnTo>
                    <a:pt x="39503" y="146805"/>
                  </a:lnTo>
                  <a:lnTo>
                    <a:pt x="40029" y="146729"/>
                  </a:lnTo>
                  <a:lnTo>
                    <a:pt x="40121" y="146586"/>
                  </a:lnTo>
                  <a:lnTo>
                    <a:pt x="39895" y="146457"/>
                  </a:lnTo>
                  <a:lnTo>
                    <a:pt x="39444" y="146171"/>
                  </a:lnTo>
                  <a:lnTo>
                    <a:pt x="38747" y="145904"/>
                  </a:lnTo>
                  <a:lnTo>
                    <a:pt x="38597" y="145923"/>
                  </a:lnTo>
                  <a:lnTo>
                    <a:pt x="38462" y="145923"/>
                  </a:lnTo>
                  <a:lnTo>
                    <a:pt x="38319" y="145914"/>
                  </a:lnTo>
                  <a:lnTo>
                    <a:pt x="38177" y="145899"/>
                  </a:lnTo>
                  <a:lnTo>
                    <a:pt x="37437" y="145428"/>
                  </a:lnTo>
                  <a:lnTo>
                    <a:pt x="36756" y="145194"/>
                  </a:lnTo>
                  <a:lnTo>
                    <a:pt x="36138" y="144594"/>
                  </a:lnTo>
                  <a:lnTo>
                    <a:pt x="35473" y="144289"/>
                  </a:lnTo>
                  <a:lnTo>
                    <a:pt x="35461" y="144122"/>
                  </a:lnTo>
                  <a:lnTo>
                    <a:pt x="35232" y="143531"/>
                  </a:lnTo>
                  <a:lnTo>
                    <a:pt x="35093" y="143479"/>
                  </a:lnTo>
                  <a:lnTo>
                    <a:pt x="34919" y="143479"/>
                  </a:lnTo>
                  <a:lnTo>
                    <a:pt x="34139" y="143083"/>
                  </a:lnTo>
                  <a:lnTo>
                    <a:pt x="33921" y="142730"/>
                  </a:lnTo>
                  <a:lnTo>
                    <a:pt x="33312" y="142130"/>
                  </a:lnTo>
                  <a:lnTo>
                    <a:pt x="33221" y="141649"/>
                  </a:lnTo>
                  <a:lnTo>
                    <a:pt x="33050" y="141349"/>
                  </a:lnTo>
                  <a:lnTo>
                    <a:pt x="32995" y="141220"/>
                  </a:lnTo>
                  <a:lnTo>
                    <a:pt x="32896" y="140963"/>
                  </a:lnTo>
                  <a:lnTo>
                    <a:pt x="32742" y="140467"/>
                  </a:lnTo>
                  <a:lnTo>
                    <a:pt x="32678" y="140233"/>
                  </a:lnTo>
                  <a:lnTo>
                    <a:pt x="32587" y="139871"/>
                  </a:lnTo>
                  <a:lnTo>
                    <a:pt x="32504" y="139500"/>
                  </a:lnTo>
                  <a:lnTo>
                    <a:pt x="32496" y="139257"/>
                  </a:lnTo>
                  <a:lnTo>
                    <a:pt x="32472" y="139009"/>
                  </a:lnTo>
                  <a:lnTo>
                    <a:pt x="32441" y="138761"/>
                  </a:lnTo>
                  <a:lnTo>
                    <a:pt x="32397" y="138518"/>
                  </a:lnTo>
                  <a:lnTo>
                    <a:pt x="32342" y="138275"/>
                  </a:lnTo>
                  <a:lnTo>
                    <a:pt x="32267" y="138032"/>
                  </a:lnTo>
                  <a:lnTo>
                    <a:pt x="32168" y="137789"/>
                  </a:lnTo>
                  <a:lnTo>
                    <a:pt x="31958" y="137308"/>
                  </a:lnTo>
                  <a:lnTo>
                    <a:pt x="31799" y="136898"/>
                  </a:lnTo>
                  <a:lnTo>
                    <a:pt x="31728" y="136731"/>
                  </a:lnTo>
                  <a:lnTo>
                    <a:pt x="31665" y="136564"/>
                  </a:lnTo>
                  <a:lnTo>
                    <a:pt x="31621" y="136397"/>
                  </a:lnTo>
                  <a:lnTo>
                    <a:pt x="31859" y="135683"/>
                  </a:lnTo>
                  <a:lnTo>
                    <a:pt x="31843" y="135544"/>
                  </a:lnTo>
                  <a:lnTo>
                    <a:pt x="31788" y="135397"/>
                  </a:lnTo>
                  <a:lnTo>
                    <a:pt x="31712" y="135254"/>
                  </a:lnTo>
                  <a:lnTo>
                    <a:pt x="31000" y="134639"/>
                  </a:lnTo>
                  <a:lnTo>
                    <a:pt x="30940" y="134510"/>
                  </a:lnTo>
                  <a:lnTo>
                    <a:pt x="30909" y="134358"/>
                  </a:lnTo>
                  <a:lnTo>
                    <a:pt x="30897" y="134196"/>
                  </a:lnTo>
                  <a:lnTo>
                    <a:pt x="30905" y="134029"/>
                  </a:lnTo>
                  <a:lnTo>
                    <a:pt x="31107" y="133376"/>
                  </a:lnTo>
                  <a:lnTo>
                    <a:pt x="31059" y="133233"/>
                  </a:lnTo>
                  <a:lnTo>
                    <a:pt x="30933" y="133090"/>
                  </a:lnTo>
                  <a:lnTo>
                    <a:pt x="30778" y="132947"/>
                  </a:lnTo>
                  <a:lnTo>
                    <a:pt x="30632" y="132795"/>
                  </a:lnTo>
                  <a:lnTo>
                    <a:pt x="30537" y="132633"/>
                  </a:lnTo>
                  <a:lnTo>
                    <a:pt x="30505" y="132428"/>
                  </a:lnTo>
                  <a:lnTo>
                    <a:pt x="30529" y="132199"/>
                  </a:lnTo>
                  <a:lnTo>
                    <a:pt x="30572" y="131966"/>
                  </a:lnTo>
                  <a:lnTo>
                    <a:pt x="30600" y="131737"/>
                  </a:lnTo>
                  <a:lnTo>
                    <a:pt x="30553" y="131427"/>
                  </a:lnTo>
                  <a:lnTo>
                    <a:pt x="30564" y="130827"/>
                  </a:lnTo>
                  <a:lnTo>
                    <a:pt x="30699" y="130703"/>
                  </a:lnTo>
                  <a:lnTo>
                    <a:pt x="30830" y="130574"/>
                  </a:lnTo>
                  <a:lnTo>
                    <a:pt x="30921" y="130436"/>
                  </a:lnTo>
                  <a:lnTo>
                    <a:pt x="30964" y="130298"/>
                  </a:lnTo>
                  <a:lnTo>
                    <a:pt x="30984" y="130145"/>
                  </a:lnTo>
                  <a:lnTo>
                    <a:pt x="30992" y="129993"/>
                  </a:lnTo>
                  <a:lnTo>
                    <a:pt x="31012" y="129845"/>
                  </a:lnTo>
                  <a:lnTo>
                    <a:pt x="31051" y="129702"/>
                  </a:lnTo>
                  <a:lnTo>
                    <a:pt x="31178" y="129473"/>
                  </a:lnTo>
                  <a:lnTo>
                    <a:pt x="31352" y="129259"/>
                  </a:lnTo>
                  <a:lnTo>
                    <a:pt x="31566" y="129063"/>
                  </a:lnTo>
                  <a:lnTo>
                    <a:pt x="31795" y="128892"/>
                  </a:lnTo>
                  <a:lnTo>
                    <a:pt x="32029" y="128749"/>
                  </a:lnTo>
                  <a:lnTo>
                    <a:pt x="32199" y="128673"/>
                  </a:lnTo>
                  <a:lnTo>
                    <a:pt x="32381" y="128616"/>
                  </a:lnTo>
                  <a:lnTo>
                    <a:pt x="32567" y="128573"/>
                  </a:lnTo>
                  <a:lnTo>
                    <a:pt x="32939" y="128473"/>
                  </a:lnTo>
                  <a:lnTo>
                    <a:pt x="33407" y="128320"/>
                  </a:lnTo>
                  <a:lnTo>
                    <a:pt x="33561" y="128263"/>
                  </a:lnTo>
                  <a:lnTo>
                    <a:pt x="33969" y="128020"/>
                  </a:lnTo>
                  <a:lnTo>
                    <a:pt x="34115" y="127987"/>
                  </a:lnTo>
                  <a:lnTo>
                    <a:pt x="34278" y="127996"/>
                  </a:lnTo>
                  <a:lnTo>
                    <a:pt x="34444" y="128025"/>
                  </a:lnTo>
                  <a:lnTo>
                    <a:pt x="34618" y="128063"/>
                  </a:lnTo>
                  <a:lnTo>
                    <a:pt x="34784" y="128091"/>
                  </a:lnTo>
                  <a:lnTo>
                    <a:pt x="34994" y="128120"/>
                  </a:lnTo>
                  <a:lnTo>
                    <a:pt x="35414" y="128196"/>
                  </a:lnTo>
                  <a:lnTo>
                    <a:pt x="35624" y="128230"/>
                  </a:lnTo>
                  <a:lnTo>
                    <a:pt x="35833" y="128253"/>
                  </a:lnTo>
                  <a:lnTo>
                    <a:pt x="36063" y="128268"/>
                  </a:lnTo>
                  <a:lnTo>
                    <a:pt x="36744" y="128268"/>
                  </a:lnTo>
                  <a:lnTo>
                    <a:pt x="36973" y="128272"/>
                  </a:lnTo>
                  <a:lnTo>
                    <a:pt x="37159" y="128282"/>
                  </a:lnTo>
                  <a:lnTo>
                    <a:pt x="37722" y="128330"/>
                  </a:lnTo>
                  <a:lnTo>
                    <a:pt x="38046" y="128363"/>
                  </a:lnTo>
                  <a:lnTo>
                    <a:pt x="38327" y="128406"/>
                  </a:lnTo>
                  <a:lnTo>
                    <a:pt x="38470" y="128420"/>
                  </a:lnTo>
                  <a:lnTo>
                    <a:pt x="38608" y="128415"/>
                  </a:lnTo>
                  <a:lnTo>
                    <a:pt x="38794" y="128387"/>
                  </a:lnTo>
                  <a:lnTo>
                    <a:pt x="38976" y="128325"/>
                  </a:lnTo>
                  <a:lnTo>
                    <a:pt x="39163" y="128249"/>
                  </a:lnTo>
                  <a:lnTo>
                    <a:pt x="39665" y="128010"/>
                  </a:lnTo>
                  <a:lnTo>
                    <a:pt x="39950" y="127858"/>
                  </a:lnTo>
                  <a:lnTo>
                    <a:pt x="40227" y="127682"/>
                  </a:lnTo>
                  <a:lnTo>
                    <a:pt x="40671" y="127305"/>
                  </a:lnTo>
                  <a:lnTo>
                    <a:pt x="40726" y="127167"/>
                  </a:lnTo>
                  <a:lnTo>
                    <a:pt x="40762" y="127000"/>
                  </a:lnTo>
                  <a:lnTo>
                    <a:pt x="40778" y="126829"/>
                  </a:lnTo>
                  <a:lnTo>
                    <a:pt x="40615" y="126528"/>
                  </a:lnTo>
                  <a:lnTo>
                    <a:pt x="40481" y="126524"/>
                  </a:lnTo>
                  <a:lnTo>
                    <a:pt x="40160" y="126562"/>
                  </a:lnTo>
                  <a:lnTo>
                    <a:pt x="40010" y="126562"/>
                  </a:lnTo>
                  <a:lnTo>
                    <a:pt x="39768" y="126505"/>
                  </a:lnTo>
                  <a:lnTo>
                    <a:pt x="39531" y="126414"/>
                  </a:lnTo>
                  <a:lnTo>
                    <a:pt x="39297" y="126309"/>
                  </a:lnTo>
                  <a:lnTo>
                    <a:pt x="39060" y="126209"/>
                  </a:lnTo>
                  <a:lnTo>
                    <a:pt x="38141" y="126204"/>
                  </a:lnTo>
                  <a:lnTo>
                    <a:pt x="37785" y="126181"/>
                  </a:lnTo>
                  <a:lnTo>
                    <a:pt x="37163" y="126023"/>
                  </a:lnTo>
                  <a:lnTo>
                    <a:pt x="36823" y="126100"/>
                  </a:lnTo>
                  <a:lnTo>
                    <a:pt x="36289" y="125842"/>
                  </a:lnTo>
                  <a:lnTo>
                    <a:pt x="36190" y="125713"/>
                  </a:lnTo>
                  <a:lnTo>
                    <a:pt x="36130" y="125580"/>
                  </a:lnTo>
                  <a:lnTo>
                    <a:pt x="36285" y="125165"/>
                  </a:lnTo>
                  <a:lnTo>
                    <a:pt x="35726" y="124517"/>
                  </a:lnTo>
                  <a:lnTo>
                    <a:pt x="34927" y="124212"/>
                  </a:lnTo>
                  <a:lnTo>
                    <a:pt x="34796" y="124222"/>
                  </a:lnTo>
                  <a:lnTo>
                    <a:pt x="34662" y="124270"/>
                  </a:lnTo>
                  <a:lnTo>
                    <a:pt x="34523" y="124332"/>
                  </a:lnTo>
                  <a:lnTo>
                    <a:pt x="33850" y="124050"/>
                  </a:lnTo>
                  <a:lnTo>
                    <a:pt x="33676" y="123869"/>
                  </a:lnTo>
                  <a:lnTo>
                    <a:pt x="33225" y="123485"/>
                  </a:lnTo>
                  <a:lnTo>
                    <a:pt x="32916" y="123388"/>
                  </a:lnTo>
                  <a:lnTo>
                    <a:pt x="32757" y="123321"/>
                  </a:lnTo>
                  <a:lnTo>
                    <a:pt x="31985" y="122831"/>
                  </a:lnTo>
                  <a:lnTo>
                    <a:pt x="31851" y="122773"/>
                  </a:lnTo>
                  <a:lnTo>
                    <a:pt x="31400" y="122807"/>
                  </a:lnTo>
                  <a:lnTo>
                    <a:pt x="31344" y="122935"/>
                  </a:lnTo>
                  <a:lnTo>
                    <a:pt x="30964" y="123145"/>
                  </a:lnTo>
                  <a:lnTo>
                    <a:pt x="30707" y="122854"/>
                  </a:lnTo>
                  <a:lnTo>
                    <a:pt x="30572" y="122745"/>
                  </a:lnTo>
                  <a:lnTo>
                    <a:pt x="30319" y="122621"/>
                  </a:lnTo>
                  <a:lnTo>
                    <a:pt x="30038" y="122540"/>
                  </a:lnTo>
                  <a:lnTo>
                    <a:pt x="29448" y="122425"/>
                  </a:lnTo>
                  <a:lnTo>
                    <a:pt x="28985" y="122302"/>
                  </a:lnTo>
                  <a:lnTo>
                    <a:pt x="28462" y="122130"/>
                  </a:lnTo>
                  <a:lnTo>
                    <a:pt x="28193" y="122039"/>
                  </a:lnTo>
                  <a:lnTo>
                    <a:pt x="27837" y="121911"/>
                  </a:lnTo>
                  <a:lnTo>
                    <a:pt x="27710" y="121782"/>
                  </a:lnTo>
                  <a:lnTo>
                    <a:pt x="27520" y="121358"/>
                  </a:lnTo>
                  <a:lnTo>
                    <a:pt x="27457" y="121082"/>
                  </a:lnTo>
                  <a:lnTo>
                    <a:pt x="27302" y="120867"/>
                  </a:lnTo>
                  <a:lnTo>
                    <a:pt x="27065" y="120686"/>
                  </a:lnTo>
                  <a:lnTo>
                    <a:pt x="26479" y="120372"/>
                  </a:lnTo>
                  <a:lnTo>
                    <a:pt x="25952" y="120057"/>
                  </a:lnTo>
                  <a:lnTo>
                    <a:pt x="25687" y="119914"/>
                  </a:lnTo>
                  <a:lnTo>
                    <a:pt x="25430" y="119766"/>
                  </a:lnTo>
                  <a:lnTo>
                    <a:pt x="25196" y="119600"/>
                  </a:lnTo>
                  <a:lnTo>
                    <a:pt x="25010" y="119399"/>
                  </a:lnTo>
                  <a:lnTo>
                    <a:pt x="24923" y="119261"/>
                  </a:lnTo>
                  <a:lnTo>
                    <a:pt x="24856" y="119104"/>
                  </a:lnTo>
                  <a:lnTo>
                    <a:pt x="24800" y="118942"/>
                  </a:lnTo>
                  <a:lnTo>
                    <a:pt x="24737" y="118785"/>
                  </a:lnTo>
                  <a:lnTo>
                    <a:pt x="24658" y="118637"/>
                  </a:lnTo>
                  <a:lnTo>
                    <a:pt x="24555" y="118489"/>
                  </a:lnTo>
                  <a:lnTo>
                    <a:pt x="24440" y="118351"/>
                  </a:lnTo>
                  <a:lnTo>
                    <a:pt x="24199" y="118075"/>
                  </a:lnTo>
                  <a:lnTo>
                    <a:pt x="24096" y="117927"/>
                  </a:lnTo>
                  <a:lnTo>
                    <a:pt x="23997" y="117736"/>
                  </a:lnTo>
                  <a:lnTo>
                    <a:pt x="23910" y="117531"/>
                  </a:lnTo>
                  <a:lnTo>
                    <a:pt x="23751" y="117117"/>
                  </a:lnTo>
                  <a:lnTo>
                    <a:pt x="23660" y="116917"/>
                  </a:lnTo>
                  <a:lnTo>
                    <a:pt x="23407" y="116450"/>
                  </a:lnTo>
                  <a:lnTo>
                    <a:pt x="23221" y="116150"/>
                  </a:lnTo>
                  <a:lnTo>
                    <a:pt x="22980" y="115825"/>
                  </a:lnTo>
                  <a:lnTo>
                    <a:pt x="22722" y="115511"/>
                  </a:lnTo>
                  <a:lnTo>
                    <a:pt x="22599" y="115349"/>
                  </a:lnTo>
                  <a:lnTo>
                    <a:pt x="22429" y="115153"/>
                  </a:lnTo>
                  <a:lnTo>
                    <a:pt x="22073" y="114758"/>
                  </a:lnTo>
                  <a:lnTo>
                    <a:pt x="21934" y="114553"/>
                  </a:lnTo>
                  <a:lnTo>
                    <a:pt x="21843" y="114215"/>
                  </a:lnTo>
                  <a:lnTo>
                    <a:pt x="21839" y="114086"/>
                  </a:lnTo>
                  <a:lnTo>
                    <a:pt x="21859" y="113838"/>
                  </a:lnTo>
                  <a:lnTo>
                    <a:pt x="22176" y="113429"/>
                  </a:lnTo>
                  <a:lnTo>
                    <a:pt x="22406" y="113357"/>
                  </a:lnTo>
                  <a:lnTo>
                    <a:pt x="22699" y="113381"/>
                  </a:lnTo>
                  <a:lnTo>
                    <a:pt x="23019" y="113433"/>
                  </a:lnTo>
                  <a:lnTo>
                    <a:pt x="23324" y="113457"/>
                  </a:lnTo>
                  <a:lnTo>
                    <a:pt x="23696" y="113266"/>
                  </a:lnTo>
                  <a:lnTo>
                    <a:pt x="23799" y="113100"/>
                  </a:lnTo>
                  <a:lnTo>
                    <a:pt x="23890" y="112919"/>
                  </a:lnTo>
                  <a:lnTo>
                    <a:pt x="23993" y="112757"/>
                  </a:lnTo>
                  <a:lnTo>
                    <a:pt x="24124" y="112642"/>
                  </a:lnTo>
                  <a:lnTo>
                    <a:pt x="24302" y="112585"/>
                  </a:lnTo>
                  <a:lnTo>
                    <a:pt x="24504" y="112580"/>
                  </a:lnTo>
                  <a:lnTo>
                    <a:pt x="24721" y="112599"/>
                  </a:lnTo>
                  <a:lnTo>
                    <a:pt x="24943" y="112614"/>
                  </a:lnTo>
                  <a:lnTo>
                    <a:pt x="25149" y="112599"/>
                  </a:lnTo>
                  <a:lnTo>
                    <a:pt x="25553" y="112394"/>
                  </a:lnTo>
                  <a:lnTo>
                    <a:pt x="25454" y="112218"/>
                  </a:lnTo>
                  <a:lnTo>
                    <a:pt x="25327" y="112023"/>
                  </a:lnTo>
                  <a:lnTo>
                    <a:pt x="24729" y="110646"/>
                  </a:lnTo>
                  <a:lnTo>
                    <a:pt x="24761" y="110507"/>
                  </a:lnTo>
                  <a:lnTo>
                    <a:pt x="24816" y="110369"/>
                  </a:lnTo>
                  <a:lnTo>
                    <a:pt x="24694" y="109888"/>
                  </a:lnTo>
                  <a:lnTo>
                    <a:pt x="24155" y="110078"/>
                  </a:lnTo>
                  <a:lnTo>
                    <a:pt x="23898" y="109850"/>
                  </a:lnTo>
                  <a:lnTo>
                    <a:pt x="23633" y="109640"/>
                  </a:lnTo>
                  <a:lnTo>
                    <a:pt x="23174" y="109235"/>
                  </a:lnTo>
                  <a:lnTo>
                    <a:pt x="23063" y="109102"/>
                  </a:lnTo>
                  <a:lnTo>
                    <a:pt x="22904" y="108835"/>
                  </a:lnTo>
                  <a:lnTo>
                    <a:pt x="22449" y="108373"/>
                  </a:lnTo>
                  <a:lnTo>
                    <a:pt x="21994" y="108306"/>
                  </a:lnTo>
                  <a:lnTo>
                    <a:pt x="21653" y="108163"/>
                  </a:lnTo>
                  <a:lnTo>
                    <a:pt x="21325" y="107958"/>
                  </a:lnTo>
                  <a:lnTo>
                    <a:pt x="20826" y="107562"/>
                  </a:lnTo>
                  <a:lnTo>
                    <a:pt x="20446" y="107214"/>
                  </a:lnTo>
                  <a:lnTo>
                    <a:pt x="20030" y="106676"/>
                  </a:lnTo>
                  <a:lnTo>
                    <a:pt x="19880" y="106428"/>
                  </a:lnTo>
                  <a:lnTo>
                    <a:pt x="19749" y="106381"/>
                  </a:lnTo>
                  <a:lnTo>
                    <a:pt x="19322" y="106195"/>
                  </a:lnTo>
                  <a:lnTo>
                    <a:pt x="19274" y="105975"/>
                  </a:lnTo>
                  <a:lnTo>
                    <a:pt x="19235" y="105747"/>
                  </a:lnTo>
                  <a:lnTo>
                    <a:pt x="19227" y="105509"/>
                  </a:lnTo>
                  <a:lnTo>
                    <a:pt x="19247" y="105261"/>
                  </a:lnTo>
                  <a:lnTo>
                    <a:pt x="19298" y="105023"/>
                  </a:lnTo>
                  <a:lnTo>
                    <a:pt x="19405" y="104584"/>
                  </a:lnTo>
                  <a:lnTo>
                    <a:pt x="19429" y="104446"/>
                  </a:lnTo>
                  <a:lnTo>
                    <a:pt x="19508" y="104198"/>
                  </a:lnTo>
                  <a:lnTo>
                    <a:pt x="19821" y="103798"/>
                  </a:lnTo>
                  <a:lnTo>
                    <a:pt x="20026" y="103602"/>
                  </a:lnTo>
                  <a:lnTo>
                    <a:pt x="20240" y="103259"/>
                  </a:lnTo>
                  <a:lnTo>
                    <a:pt x="20450" y="102935"/>
                  </a:lnTo>
                  <a:lnTo>
                    <a:pt x="20802" y="102516"/>
                  </a:lnTo>
                  <a:lnTo>
                    <a:pt x="21012" y="102225"/>
                  </a:lnTo>
                  <a:lnTo>
                    <a:pt x="21186" y="101977"/>
                  </a:lnTo>
                  <a:lnTo>
                    <a:pt x="21333" y="101711"/>
                  </a:lnTo>
                  <a:lnTo>
                    <a:pt x="21412" y="101539"/>
                  </a:lnTo>
                  <a:lnTo>
                    <a:pt x="21554" y="101177"/>
                  </a:lnTo>
                  <a:lnTo>
                    <a:pt x="21634" y="101005"/>
                  </a:lnTo>
                  <a:lnTo>
                    <a:pt x="22279" y="100314"/>
                  </a:lnTo>
                  <a:lnTo>
                    <a:pt x="22449" y="100090"/>
                  </a:lnTo>
                  <a:lnTo>
                    <a:pt x="22615" y="100028"/>
                  </a:lnTo>
                  <a:lnTo>
                    <a:pt x="22908" y="99981"/>
                  </a:lnTo>
                  <a:lnTo>
                    <a:pt x="23043" y="99971"/>
                  </a:lnTo>
                  <a:lnTo>
                    <a:pt x="23740" y="100248"/>
                  </a:lnTo>
                  <a:lnTo>
                    <a:pt x="24207" y="100400"/>
                  </a:lnTo>
                  <a:lnTo>
                    <a:pt x="24290" y="100086"/>
                  </a:lnTo>
                  <a:lnTo>
                    <a:pt x="24547" y="100071"/>
                  </a:lnTo>
                  <a:lnTo>
                    <a:pt x="24931" y="100081"/>
                  </a:lnTo>
                  <a:lnTo>
                    <a:pt x="25185" y="100033"/>
                  </a:lnTo>
                  <a:lnTo>
                    <a:pt x="25315" y="100005"/>
                  </a:lnTo>
                  <a:lnTo>
                    <a:pt x="26424" y="99590"/>
                  </a:lnTo>
                  <a:lnTo>
                    <a:pt x="26677" y="99452"/>
                  </a:lnTo>
                  <a:lnTo>
                    <a:pt x="27013" y="99371"/>
                  </a:lnTo>
                  <a:lnTo>
                    <a:pt x="27184" y="98423"/>
                  </a:lnTo>
                  <a:lnTo>
                    <a:pt x="26693" y="97369"/>
                  </a:lnTo>
                  <a:lnTo>
                    <a:pt x="26633" y="96921"/>
                  </a:lnTo>
                  <a:lnTo>
                    <a:pt x="26214" y="95954"/>
                  </a:lnTo>
                  <a:lnTo>
                    <a:pt x="26178" y="95702"/>
                  </a:lnTo>
                  <a:lnTo>
                    <a:pt x="26115" y="95463"/>
                  </a:lnTo>
                  <a:lnTo>
                    <a:pt x="26036" y="95230"/>
                  </a:lnTo>
                  <a:lnTo>
                    <a:pt x="25960" y="95039"/>
                  </a:lnTo>
                  <a:lnTo>
                    <a:pt x="25893" y="94896"/>
                  </a:lnTo>
                  <a:lnTo>
                    <a:pt x="25806" y="94634"/>
                  </a:lnTo>
                  <a:lnTo>
                    <a:pt x="25770" y="94386"/>
                  </a:lnTo>
                  <a:lnTo>
                    <a:pt x="25747" y="94029"/>
                  </a:lnTo>
                  <a:lnTo>
                    <a:pt x="25070" y="93533"/>
                  </a:lnTo>
                  <a:lnTo>
                    <a:pt x="24512" y="93691"/>
                  </a:lnTo>
                  <a:lnTo>
                    <a:pt x="24227" y="93671"/>
                  </a:lnTo>
                  <a:lnTo>
                    <a:pt x="23791" y="93671"/>
                  </a:lnTo>
                  <a:lnTo>
                    <a:pt x="23645" y="93662"/>
                  </a:lnTo>
                  <a:lnTo>
                    <a:pt x="23502" y="93643"/>
                  </a:lnTo>
                  <a:lnTo>
                    <a:pt x="23371" y="93614"/>
                  </a:lnTo>
                  <a:lnTo>
                    <a:pt x="22980" y="93471"/>
                  </a:lnTo>
                  <a:lnTo>
                    <a:pt x="22726" y="93424"/>
                  </a:lnTo>
                  <a:lnTo>
                    <a:pt x="22077" y="93309"/>
                  </a:lnTo>
                  <a:lnTo>
                    <a:pt x="21911" y="93214"/>
                  </a:lnTo>
                  <a:lnTo>
                    <a:pt x="21554" y="92942"/>
                  </a:lnTo>
                  <a:lnTo>
                    <a:pt x="21388" y="92780"/>
                  </a:lnTo>
                  <a:lnTo>
                    <a:pt x="20921" y="92394"/>
                  </a:lnTo>
                  <a:lnTo>
                    <a:pt x="20228" y="91970"/>
                  </a:lnTo>
                  <a:lnTo>
                    <a:pt x="19983" y="91899"/>
                  </a:lnTo>
                  <a:lnTo>
                    <a:pt x="19298" y="91742"/>
                  </a:lnTo>
                  <a:lnTo>
                    <a:pt x="18732" y="91789"/>
                  </a:lnTo>
                  <a:lnTo>
                    <a:pt x="18502" y="91832"/>
                  </a:lnTo>
                  <a:lnTo>
                    <a:pt x="18431" y="92161"/>
                  </a:lnTo>
                  <a:lnTo>
                    <a:pt x="17924" y="93366"/>
                  </a:lnTo>
                  <a:lnTo>
                    <a:pt x="17627" y="93467"/>
                  </a:lnTo>
                  <a:lnTo>
                    <a:pt x="17493" y="93528"/>
                  </a:lnTo>
                  <a:lnTo>
                    <a:pt x="17327" y="93633"/>
                  </a:lnTo>
                  <a:lnTo>
                    <a:pt x="16808" y="94205"/>
                  </a:lnTo>
                  <a:lnTo>
                    <a:pt x="16756" y="94382"/>
                  </a:lnTo>
                  <a:lnTo>
                    <a:pt x="16756" y="94524"/>
                  </a:lnTo>
                  <a:lnTo>
                    <a:pt x="16574" y="94729"/>
                  </a:lnTo>
                  <a:lnTo>
                    <a:pt x="16171" y="94825"/>
                  </a:lnTo>
                  <a:lnTo>
                    <a:pt x="15791" y="94896"/>
                  </a:lnTo>
                  <a:lnTo>
                    <a:pt x="15620" y="94858"/>
                  </a:lnTo>
                  <a:lnTo>
                    <a:pt x="15359" y="94825"/>
                  </a:lnTo>
                  <a:lnTo>
                    <a:pt x="15054" y="94915"/>
                  </a:lnTo>
                  <a:lnTo>
                    <a:pt x="15058" y="95292"/>
                  </a:lnTo>
                  <a:lnTo>
                    <a:pt x="15042" y="95439"/>
                  </a:lnTo>
                  <a:lnTo>
                    <a:pt x="15015" y="95587"/>
                  </a:lnTo>
                  <a:lnTo>
                    <a:pt x="14920" y="96035"/>
                  </a:lnTo>
                  <a:lnTo>
                    <a:pt x="14761" y="96526"/>
                  </a:lnTo>
                  <a:lnTo>
                    <a:pt x="14540" y="96669"/>
                  </a:lnTo>
                  <a:lnTo>
                    <a:pt x="14354" y="96759"/>
                  </a:lnTo>
                  <a:lnTo>
                    <a:pt x="13942" y="96912"/>
                  </a:lnTo>
                  <a:lnTo>
                    <a:pt x="13582" y="97245"/>
                  </a:lnTo>
                  <a:lnTo>
                    <a:pt x="13542" y="97379"/>
                  </a:lnTo>
                  <a:lnTo>
                    <a:pt x="13518" y="97522"/>
                  </a:lnTo>
                  <a:lnTo>
                    <a:pt x="13506" y="97665"/>
                  </a:lnTo>
                  <a:lnTo>
                    <a:pt x="13503" y="97803"/>
                  </a:lnTo>
                  <a:lnTo>
                    <a:pt x="13649" y="98132"/>
                  </a:lnTo>
                  <a:lnTo>
                    <a:pt x="13981" y="98475"/>
                  </a:lnTo>
                  <a:lnTo>
                    <a:pt x="14365" y="98808"/>
                  </a:lnTo>
                  <a:lnTo>
                    <a:pt x="14666" y="99099"/>
                  </a:lnTo>
                  <a:lnTo>
                    <a:pt x="14619" y="99533"/>
                  </a:lnTo>
                  <a:lnTo>
                    <a:pt x="14362" y="99824"/>
                  </a:lnTo>
                  <a:lnTo>
                    <a:pt x="14243" y="99990"/>
                  </a:lnTo>
                  <a:lnTo>
                    <a:pt x="14132" y="100162"/>
                  </a:lnTo>
                  <a:lnTo>
                    <a:pt x="14017" y="100329"/>
                  </a:lnTo>
                  <a:lnTo>
                    <a:pt x="13894" y="100486"/>
                  </a:lnTo>
                  <a:lnTo>
                    <a:pt x="13756" y="100629"/>
                  </a:lnTo>
                  <a:lnTo>
                    <a:pt x="13617" y="100738"/>
                  </a:lnTo>
                  <a:lnTo>
                    <a:pt x="13467" y="100843"/>
                  </a:lnTo>
                  <a:lnTo>
                    <a:pt x="13313" y="100939"/>
                  </a:lnTo>
                  <a:lnTo>
                    <a:pt x="13150" y="101020"/>
                  </a:lnTo>
                  <a:lnTo>
                    <a:pt x="12984" y="101082"/>
                  </a:lnTo>
                  <a:lnTo>
                    <a:pt x="12802" y="101134"/>
                  </a:lnTo>
                  <a:lnTo>
                    <a:pt x="12612" y="101167"/>
                  </a:lnTo>
                  <a:lnTo>
                    <a:pt x="12418" y="101186"/>
                  </a:lnTo>
                  <a:lnTo>
                    <a:pt x="12228" y="101182"/>
                  </a:lnTo>
                  <a:lnTo>
                    <a:pt x="12050" y="101153"/>
                  </a:lnTo>
                  <a:lnTo>
                    <a:pt x="11919" y="101115"/>
                  </a:lnTo>
                  <a:lnTo>
                    <a:pt x="11460" y="100843"/>
                  </a:lnTo>
                  <a:lnTo>
                    <a:pt x="11404" y="100691"/>
                  </a:lnTo>
                  <a:lnTo>
                    <a:pt x="11404" y="100491"/>
                  </a:lnTo>
                  <a:lnTo>
                    <a:pt x="11472" y="100038"/>
                  </a:lnTo>
                  <a:lnTo>
                    <a:pt x="11476" y="99819"/>
                  </a:lnTo>
                  <a:lnTo>
                    <a:pt x="11448" y="99585"/>
                  </a:lnTo>
                  <a:lnTo>
                    <a:pt x="11404" y="99356"/>
                  </a:lnTo>
                  <a:lnTo>
                    <a:pt x="11353" y="99123"/>
                  </a:lnTo>
                  <a:lnTo>
                    <a:pt x="11242" y="98665"/>
                  </a:lnTo>
                  <a:lnTo>
                    <a:pt x="11187" y="98489"/>
                  </a:lnTo>
                  <a:lnTo>
                    <a:pt x="11048" y="98122"/>
                  </a:lnTo>
                  <a:lnTo>
                    <a:pt x="11135" y="97789"/>
                  </a:lnTo>
                  <a:lnTo>
                    <a:pt x="11278" y="97755"/>
                  </a:lnTo>
                  <a:lnTo>
                    <a:pt x="11432" y="97736"/>
                  </a:lnTo>
                  <a:lnTo>
                    <a:pt x="11741" y="97522"/>
                  </a:lnTo>
                  <a:lnTo>
                    <a:pt x="11753" y="97360"/>
                  </a:lnTo>
                  <a:lnTo>
                    <a:pt x="11737" y="97169"/>
                  </a:lnTo>
                  <a:lnTo>
                    <a:pt x="11713" y="96974"/>
                  </a:lnTo>
                  <a:lnTo>
                    <a:pt x="11662" y="96416"/>
                  </a:lnTo>
                  <a:lnTo>
                    <a:pt x="11606" y="96035"/>
                  </a:lnTo>
                  <a:lnTo>
                    <a:pt x="11527" y="95659"/>
                  </a:lnTo>
                  <a:lnTo>
                    <a:pt x="11440" y="95282"/>
                  </a:lnTo>
                  <a:lnTo>
                    <a:pt x="11345" y="94910"/>
                  </a:lnTo>
                  <a:lnTo>
                    <a:pt x="11246" y="94553"/>
                  </a:lnTo>
                  <a:lnTo>
                    <a:pt x="11139" y="94200"/>
                  </a:lnTo>
                  <a:lnTo>
                    <a:pt x="10902" y="93500"/>
                  </a:lnTo>
                  <a:lnTo>
                    <a:pt x="10779" y="93152"/>
                  </a:lnTo>
                  <a:lnTo>
                    <a:pt x="10712" y="92985"/>
                  </a:lnTo>
                  <a:lnTo>
                    <a:pt x="10628" y="92818"/>
                  </a:lnTo>
                  <a:lnTo>
                    <a:pt x="10553" y="92652"/>
                  </a:lnTo>
                  <a:lnTo>
                    <a:pt x="10502" y="92490"/>
                  </a:lnTo>
                  <a:lnTo>
                    <a:pt x="10498" y="92332"/>
                  </a:lnTo>
                  <a:lnTo>
                    <a:pt x="10549" y="92194"/>
                  </a:lnTo>
                  <a:lnTo>
                    <a:pt x="10652" y="92061"/>
                  </a:lnTo>
                  <a:lnTo>
                    <a:pt x="10771" y="91932"/>
                  </a:lnTo>
                  <a:lnTo>
                    <a:pt x="10874" y="91799"/>
                  </a:lnTo>
                  <a:lnTo>
                    <a:pt x="10929" y="91661"/>
                  </a:lnTo>
                  <a:lnTo>
                    <a:pt x="10874" y="91456"/>
                  </a:lnTo>
                  <a:lnTo>
                    <a:pt x="10680" y="91236"/>
                  </a:lnTo>
                  <a:lnTo>
                    <a:pt x="10415" y="91003"/>
                  </a:lnTo>
                  <a:lnTo>
                    <a:pt x="10130" y="90765"/>
                  </a:lnTo>
                  <a:lnTo>
                    <a:pt x="9888" y="90531"/>
                  </a:lnTo>
                  <a:lnTo>
                    <a:pt x="9730" y="90355"/>
                  </a:lnTo>
                  <a:lnTo>
                    <a:pt x="9568" y="90183"/>
                  </a:lnTo>
                  <a:lnTo>
                    <a:pt x="9405" y="90002"/>
                  </a:lnTo>
                  <a:lnTo>
                    <a:pt x="9263" y="89821"/>
                  </a:lnTo>
                  <a:lnTo>
                    <a:pt x="9140" y="89621"/>
                  </a:lnTo>
                  <a:lnTo>
                    <a:pt x="9089" y="89483"/>
                  </a:lnTo>
                  <a:lnTo>
                    <a:pt x="9017" y="89183"/>
                  </a:lnTo>
                  <a:lnTo>
                    <a:pt x="8736" y="88839"/>
                  </a:lnTo>
                  <a:lnTo>
                    <a:pt x="8368" y="88592"/>
                  </a:lnTo>
                  <a:lnTo>
                    <a:pt x="8281" y="88434"/>
                  </a:lnTo>
                  <a:lnTo>
                    <a:pt x="8214" y="88258"/>
                  </a:lnTo>
                  <a:lnTo>
                    <a:pt x="8158" y="88077"/>
                  </a:lnTo>
                  <a:lnTo>
                    <a:pt x="8107" y="87896"/>
                  </a:lnTo>
                  <a:lnTo>
                    <a:pt x="8059" y="87658"/>
                  </a:lnTo>
                  <a:lnTo>
                    <a:pt x="8036" y="87410"/>
                  </a:lnTo>
                  <a:lnTo>
                    <a:pt x="8028" y="87162"/>
                  </a:lnTo>
                  <a:lnTo>
                    <a:pt x="8024" y="86909"/>
                  </a:lnTo>
                  <a:lnTo>
                    <a:pt x="7877" y="86199"/>
                  </a:lnTo>
                  <a:lnTo>
                    <a:pt x="7652" y="86509"/>
                  </a:lnTo>
                  <a:lnTo>
                    <a:pt x="7287" y="86423"/>
                  </a:lnTo>
                  <a:lnTo>
                    <a:pt x="7204" y="86176"/>
                  </a:lnTo>
                  <a:lnTo>
                    <a:pt x="6998" y="85661"/>
                  </a:lnTo>
                  <a:lnTo>
                    <a:pt x="7002" y="85504"/>
                  </a:lnTo>
                  <a:lnTo>
                    <a:pt x="7038" y="85342"/>
                  </a:lnTo>
                  <a:lnTo>
                    <a:pt x="7145" y="85018"/>
                  </a:lnTo>
                  <a:lnTo>
                    <a:pt x="7181" y="84851"/>
                  </a:lnTo>
                  <a:lnTo>
                    <a:pt x="7208" y="84665"/>
                  </a:lnTo>
                  <a:lnTo>
                    <a:pt x="7228" y="84479"/>
                  </a:lnTo>
                  <a:lnTo>
                    <a:pt x="7240" y="84289"/>
                  </a:lnTo>
                  <a:lnTo>
                    <a:pt x="7244" y="84103"/>
                  </a:lnTo>
                  <a:lnTo>
                    <a:pt x="7236" y="83836"/>
                  </a:lnTo>
                  <a:lnTo>
                    <a:pt x="7224" y="83683"/>
                  </a:lnTo>
                  <a:lnTo>
                    <a:pt x="7204" y="83531"/>
                  </a:lnTo>
                  <a:lnTo>
                    <a:pt x="7208" y="83169"/>
                  </a:lnTo>
                  <a:lnTo>
                    <a:pt x="7248" y="82778"/>
                  </a:lnTo>
                  <a:lnTo>
                    <a:pt x="7272" y="82621"/>
                  </a:lnTo>
                  <a:lnTo>
                    <a:pt x="7299" y="82468"/>
                  </a:lnTo>
                  <a:lnTo>
                    <a:pt x="7335" y="82320"/>
                  </a:lnTo>
                  <a:lnTo>
                    <a:pt x="7466" y="81996"/>
                  </a:lnTo>
                  <a:lnTo>
                    <a:pt x="7561" y="81506"/>
                  </a:lnTo>
                  <a:lnTo>
                    <a:pt x="7505" y="81062"/>
                  </a:lnTo>
                  <a:lnTo>
                    <a:pt x="7576" y="80676"/>
                  </a:lnTo>
                  <a:lnTo>
                    <a:pt x="7592" y="80514"/>
                  </a:lnTo>
                  <a:lnTo>
                    <a:pt x="7624" y="80028"/>
                  </a:lnTo>
                  <a:lnTo>
                    <a:pt x="7640" y="79871"/>
                  </a:lnTo>
                  <a:lnTo>
                    <a:pt x="7660" y="79728"/>
                  </a:lnTo>
                  <a:lnTo>
                    <a:pt x="7711" y="79447"/>
                  </a:lnTo>
                  <a:lnTo>
                    <a:pt x="7755" y="79166"/>
                  </a:lnTo>
                  <a:lnTo>
                    <a:pt x="7762" y="79028"/>
                  </a:lnTo>
                  <a:lnTo>
                    <a:pt x="7758" y="78889"/>
                  </a:lnTo>
                  <a:lnTo>
                    <a:pt x="7758" y="78746"/>
                  </a:lnTo>
                  <a:lnTo>
                    <a:pt x="7762" y="78608"/>
                  </a:lnTo>
                  <a:lnTo>
                    <a:pt x="8004" y="77622"/>
                  </a:lnTo>
                  <a:lnTo>
                    <a:pt x="7988" y="77427"/>
                  </a:lnTo>
                  <a:lnTo>
                    <a:pt x="7616" y="76593"/>
                  </a:lnTo>
                  <a:lnTo>
                    <a:pt x="7410" y="76397"/>
                  </a:lnTo>
                  <a:lnTo>
                    <a:pt x="7181" y="76221"/>
                  </a:lnTo>
                  <a:lnTo>
                    <a:pt x="6935" y="76064"/>
                  </a:lnTo>
                  <a:lnTo>
                    <a:pt x="6682" y="75930"/>
                  </a:lnTo>
                  <a:lnTo>
                    <a:pt x="6421" y="75821"/>
                  </a:lnTo>
                  <a:lnTo>
                    <a:pt x="6135" y="75749"/>
                  </a:lnTo>
                  <a:lnTo>
                    <a:pt x="5993" y="75778"/>
                  </a:lnTo>
                  <a:lnTo>
                    <a:pt x="5846" y="75835"/>
                  </a:lnTo>
                  <a:lnTo>
                    <a:pt x="5704" y="75911"/>
                  </a:lnTo>
                  <a:lnTo>
                    <a:pt x="5573" y="76006"/>
                  </a:lnTo>
                  <a:lnTo>
                    <a:pt x="5435" y="76149"/>
                  </a:lnTo>
                  <a:lnTo>
                    <a:pt x="5328" y="76321"/>
                  </a:lnTo>
                  <a:lnTo>
                    <a:pt x="4793" y="76211"/>
                  </a:lnTo>
                  <a:lnTo>
                    <a:pt x="4132" y="76102"/>
                  </a:lnTo>
                  <a:lnTo>
                    <a:pt x="3926" y="76083"/>
                  </a:lnTo>
                  <a:lnTo>
                    <a:pt x="3206" y="76349"/>
                  </a:lnTo>
                  <a:lnTo>
                    <a:pt x="2992" y="76593"/>
                  </a:lnTo>
                  <a:lnTo>
                    <a:pt x="2679" y="76645"/>
                  </a:lnTo>
                  <a:lnTo>
                    <a:pt x="2640" y="76774"/>
                  </a:lnTo>
                  <a:lnTo>
                    <a:pt x="1690" y="76921"/>
                  </a:lnTo>
                  <a:lnTo>
                    <a:pt x="1187" y="76778"/>
                  </a:lnTo>
                  <a:lnTo>
                    <a:pt x="1053" y="76755"/>
                  </a:lnTo>
                  <a:lnTo>
                    <a:pt x="918" y="76740"/>
                  </a:lnTo>
                  <a:lnTo>
                    <a:pt x="787" y="76740"/>
                  </a:lnTo>
                  <a:lnTo>
                    <a:pt x="562" y="76778"/>
                  </a:lnTo>
                  <a:lnTo>
                    <a:pt x="39" y="76607"/>
                  </a:lnTo>
                  <a:lnTo>
                    <a:pt x="3" y="76454"/>
                  </a:lnTo>
                  <a:lnTo>
                    <a:pt x="0" y="76307"/>
                  </a:lnTo>
                  <a:lnTo>
                    <a:pt x="15" y="76006"/>
                  </a:lnTo>
                  <a:lnTo>
                    <a:pt x="55" y="75701"/>
                  </a:lnTo>
                  <a:lnTo>
                    <a:pt x="79" y="75554"/>
                  </a:lnTo>
                  <a:lnTo>
                    <a:pt x="95" y="75401"/>
                  </a:lnTo>
                  <a:lnTo>
                    <a:pt x="110" y="75225"/>
                  </a:lnTo>
                  <a:lnTo>
                    <a:pt x="130" y="74877"/>
                  </a:lnTo>
                  <a:lnTo>
                    <a:pt x="142" y="74496"/>
                  </a:lnTo>
                  <a:lnTo>
                    <a:pt x="130" y="74038"/>
                  </a:lnTo>
                  <a:lnTo>
                    <a:pt x="134" y="73810"/>
                  </a:lnTo>
                  <a:lnTo>
                    <a:pt x="154" y="73586"/>
                  </a:lnTo>
                  <a:lnTo>
                    <a:pt x="356" y="72909"/>
                  </a:lnTo>
                  <a:lnTo>
                    <a:pt x="448" y="72768"/>
                  </a:lnTo>
                  <a:lnTo>
                    <a:pt x="617" y="72485"/>
                  </a:lnTo>
                  <a:lnTo>
                    <a:pt x="704" y="72351"/>
                  </a:lnTo>
                  <a:lnTo>
                    <a:pt x="783" y="72213"/>
                  </a:lnTo>
                  <a:lnTo>
                    <a:pt x="851" y="72075"/>
                  </a:lnTo>
                  <a:lnTo>
                    <a:pt x="946" y="71637"/>
                  </a:lnTo>
                  <a:lnTo>
                    <a:pt x="950" y="71317"/>
                  </a:lnTo>
                  <a:lnTo>
                    <a:pt x="918" y="71055"/>
                  </a:lnTo>
                  <a:lnTo>
                    <a:pt x="1068" y="70855"/>
                  </a:lnTo>
                  <a:lnTo>
                    <a:pt x="1551" y="70636"/>
                  </a:lnTo>
                  <a:lnTo>
                    <a:pt x="1535" y="70326"/>
                  </a:lnTo>
                  <a:lnTo>
                    <a:pt x="1488" y="70074"/>
                  </a:lnTo>
                  <a:lnTo>
                    <a:pt x="1409" y="69826"/>
                  </a:lnTo>
                  <a:lnTo>
                    <a:pt x="1227" y="69335"/>
                  </a:lnTo>
                  <a:lnTo>
                    <a:pt x="1148" y="69087"/>
                  </a:lnTo>
                  <a:lnTo>
                    <a:pt x="1072" y="68758"/>
                  </a:lnTo>
                  <a:lnTo>
                    <a:pt x="1005" y="68430"/>
                  </a:lnTo>
                  <a:lnTo>
                    <a:pt x="946" y="68096"/>
                  </a:lnTo>
                  <a:lnTo>
                    <a:pt x="835" y="67434"/>
                  </a:lnTo>
                  <a:lnTo>
                    <a:pt x="716" y="66695"/>
                  </a:lnTo>
                  <a:lnTo>
                    <a:pt x="680" y="66447"/>
                  </a:lnTo>
                  <a:lnTo>
                    <a:pt x="653" y="66199"/>
                  </a:lnTo>
                  <a:lnTo>
                    <a:pt x="625" y="65866"/>
                  </a:lnTo>
                  <a:lnTo>
                    <a:pt x="609" y="65203"/>
                  </a:lnTo>
                  <a:lnTo>
                    <a:pt x="589" y="64875"/>
                  </a:lnTo>
                  <a:lnTo>
                    <a:pt x="542" y="64551"/>
                  </a:lnTo>
                  <a:lnTo>
                    <a:pt x="459" y="64269"/>
                  </a:lnTo>
                  <a:lnTo>
                    <a:pt x="348" y="63998"/>
                  </a:lnTo>
                  <a:lnTo>
                    <a:pt x="229" y="63721"/>
                  </a:lnTo>
                  <a:lnTo>
                    <a:pt x="134" y="63450"/>
                  </a:lnTo>
                  <a:lnTo>
                    <a:pt x="87" y="63173"/>
                  </a:lnTo>
                  <a:lnTo>
                    <a:pt x="281" y="63116"/>
                  </a:lnTo>
                  <a:lnTo>
                    <a:pt x="409" y="63044"/>
                  </a:lnTo>
                  <a:lnTo>
                    <a:pt x="448" y="62687"/>
                  </a:lnTo>
                  <a:lnTo>
                    <a:pt x="512" y="62446"/>
                  </a:lnTo>
                  <a:lnTo>
                    <a:pt x="599" y="62146"/>
                  </a:lnTo>
                  <a:lnTo>
                    <a:pt x="641" y="61815"/>
                  </a:lnTo>
                  <a:lnTo>
                    <a:pt x="700" y="61464"/>
                  </a:lnTo>
                  <a:lnTo>
                    <a:pt x="866" y="60729"/>
                  </a:lnTo>
                  <a:lnTo>
                    <a:pt x="918" y="60371"/>
                  </a:lnTo>
                  <a:lnTo>
                    <a:pt x="977" y="59697"/>
                  </a:lnTo>
                  <a:lnTo>
                    <a:pt x="1196" y="59143"/>
                  </a:lnTo>
                  <a:lnTo>
                    <a:pt x="1273" y="58940"/>
                  </a:lnTo>
                  <a:lnTo>
                    <a:pt x="1439" y="58755"/>
                  </a:lnTo>
                  <a:lnTo>
                    <a:pt x="1637" y="58600"/>
                  </a:lnTo>
                  <a:lnTo>
                    <a:pt x="2040" y="58336"/>
                  </a:lnTo>
                  <a:lnTo>
                    <a:pt x="2676" y="57998"/>
                  </a:lnTo>
                  <a:lnTo>
                    <a:pt x="2929" y="57817"/>
                  </a:lnTo>
                  <a:lnTo>
                    <a:pt x="3190" y="57646"/>
                  </a:lnTo>
                  <a:lnTo>
                    <a:pt x="3451" y="57479"/>
                  </a:lnTo>
                  <a:lnTo>
                    <a:pt x="3717" y="57322"/>
                  </a:lnTo>
                  <a:lnTo>
                    <a:pt x="3911" y="57212"/>
                  </a:lnTo>
                  <a:lnTo>
                    <a:pt x="4101" y="57098"/>
                  </a:lnTo>
                  <a:lnTo>
                    <a:pt x="4299" y="56993"/>
                  </a:lnTo>
                  <a:lnTo>
                    <a:pt x="4497" y="56902"/>
                  </a:lnTo>
                  <a:lnTo>
                    <a:pt x="4702" y="56831"/>
                  </a:lnTo>
                  <a:lnTo>
                    <a:pt x="4904" y="56783"/>
                  </a:lnTo>
                  <a:lnTo>
                    <a:pt x="5114" y="56755"/>
                  </a:lnTo>
                  <a:lnTo>
                    <a:pt x="5747" y="56702"/>
                  </a:lnTo>
                  <a:lnTo>
                    <a:pt x="6551" y="56607"/>
                  </a:lnTo>
                  <a:lnTo>
                    <a:pt x="6820" y="56578"/>
                  </a:lnTo>
                  <a:lnTo>
                    <a:pt x="7537" y="56473"/>
                  </a:lnTo>
                  <a:lnTo>
                    <a:pt x="7758" y="56435"/>
                  </a:lnTo>
                  <a:lnTo>
                    <a:pt x="8206" y="56378"/>
                  </a:lnTo>
                  <a:lnTo>
                    <a:pt x="8424" y="56354"/>
                  </a:lnTo>
                  <a:lnTo>
                    <a:pt x="8859" y="56316"/>
                  </a:lnTo>
                  <a:lnTo>
                    <a:pt x="9077" y="56311"/>
                  </a:lnTo>
                  <a:lnTo>
                    <a:pt x="9291" y="56326"/>
                  </a:lnTo>
                  <a:lnTo>
                    <a:pt x="9461" y="56354"/>
                  </a:lnTo>
                  <a:lnTo>
                    <a:pt x="9789" y="56450"/>
                  </a:lnTo>
                  <a:lnTo>
                    <a:pt x="9952" y="56492"/>
                  </a:lnTo>
                  <a:lnTo>
                    <a:pt x="10118" y="56521"/>
                  </a:lnTo>
                  <a:lnTo>
                    <a:pt x="10268" y="56516"/>
                  </a:lnTo>
                  <a:lnTo>
                    <a:pt x="10423" y="56502"/>
                  </a:lnTo>
                  <a:lnTo>
                    <a:pt x="10728" y="56464"/>
                  </a:lnTo>
                  <a:lnTo>
                    <a:pt x="10878" y="56459"/>
                  </a:lnTo>
                  <a:lnTo>
                    <a:pt x="11199" y="56483"/>
                  </a:lnTo>
                  <a:lnTo>
                    <a:pt x="11357" y="56507"/>
                  </a:lnTo>
                  <a:lnTo>
                    <a:pt x="11515" y="56535"/>
                  </a:lnTo>
                  <a:lnTo>
                    <a:pt x="11670" y="56583"/>
                  </a:lnTo>
                  <a:lnTo>
                    <a:pt x="11816" y="56645"/>
                  </a:lnTo>
                  <a:lnTo>
                    <a:pt x="12240" y="56893"/>
                  </a:lnTo>
                  <a:lnTo>
                    <a:pt x="12386" y="56955"/>
                  </a:lnTo>
                  <a:lnTo>
                    <a:pt x="12560" y="57002"/>
                  </a:lnTo>
                  <a:lnTo>
                    <a:pt x="12739" y="57031"/>
                  </a:lnTo>
                  <a:lnTo>
                    <a:pt x="13103" y="57059"/>
                  </a:lnTo>
                  <a:lnTo>
                    <a:pt x="13503" y="57102"/>
                  </a:lnTo>
                  <a:lnTo>
                    <a:pt x="13938" y="57140"/>
                  </a:lnTo>
                  <a:lnTo>
                    <a:pt x="14152" y="57169"/>
                  </a:lnTo>
                  <a:lnTo>
                    <a:pt x="14365" y="57207"/>
                  </a:lnTo>
                  <a:lnTo>
                    <a:pt x="14540" y="57250"/>
                  </a:lnTo>
                  <a:lnTo>
                    <a:pt x="15054" y="57422"/>
                  </a:lnTo>
                  <a:lnTo>
                    <a:pt x="15229" y="57474"/>
                  </a:lnTo>
                  <a:lnTo>
                    <a:pt x="15715" y="57641"/>
                  </a:lnTo>
                  <a:lnTo>
                    <a:pt x="15961" y="57717"/>
                  </a:lnTo>
                  <a:lnTo>
                    <a:pt x="16206" y="57774"/>
                  </a:lnTo>
                  <a:lnTo>
                    <a:pt x="16448" y="57784"/>
                  </a:lnTo>
                  <a:lnTo>
                    <a:pt x="16713" y="57760"/>
                  </a:lnTo>
                  <a:lnTo>
                    <a:pt x="16883" y="57722"/>
                  </a:lnTo>
                  <a:lnTo>
                    <a:pt x="17030" y="57646"/>
                  </a:lnTo>
                  <a:lnTo>
                    <a:pt x="17164" y="57541"/>
                  </a:lnTo>
                  <a:lnTo>
                    <a:pt x="17299" y="57422"/>
                  </a:lnTo>
                  <a:lnTo>
                    <a:pt x="17433" y="57144"/>
                  </a:lnTo>
                  <a:lnTo>
                    <a:pt x="18235" y="57167"/>
                  </a:lnTo>
                  <a:lnTo>
                    <a:pt x="18741" y="57216"/>
                  </a:lnTo>
                  <a:lnTo>
                    <a:pt x="19644" y="55939"/>
                  </a:lnTo>
                  <a:lnTo>
                    <a:pt x="19647" y="55731"/>
                  </a:lnTo>
                  <a:lnTo>
                    <a:pt x="19128" y="55115"/>
                  </a:lnTo>
                  <a:lnTo>
                    <a:pt x="18910" y="54825"/>
                  </a:lnTo>
                  <a:lnTo>
                    <a:pt x="18708" y="54596"/>
                  </a:lnTo>
                  <a:lnTo>
                    <a:pt x="18443" y="54348"/>
                  </a:lnTo>
                  <a:lnTo>
                    <a:pt x="17976" y="53943"/>
                  </a:lnTo>
                  <a:lnTo>
                    <a:pt x="17996" y="53800"/>
                  </a:lnTo>
                  <a:lnTo>
                    <a:pt x="18083" y="53633"/>
                  </a:lnTo>
                  <a:lnTo>
                    <a:pt x="18194" y="53466"/>
                  </a:lnTo>
                  <a:lnTo>
                    <a:pt x="18281" y="53304"/>
                  </a:lnTo>
                  <a:lnTo>
                    <a:pt x="18110" y="52971"/>
                  </a:lnTo>
                  <a:lnTo>
                    <a:pt x="17968" y="52890"/>
                  </a:lnTo>
                  <a:lnTo>
                    <a:pt x="17817" y="52814"/>
                  </a:lnTo>
                  <a:lnTo>
                    <a:pt x="17588" y="52714"/>
                  </a:lnTo>
                  <a:lnTo>
                    <a:pt x="17164" y="52480"/>
                  </a:lnTo>
                  <a:lnTo>
                    <a:pt x="17117" y="52332"/>
                  </a:lnTo>
                  <a:lnTo>
                    <a:pt x="17085" y="52161"/>
                  </a:lnTo>
                  <a:lnTo>
                    <a:pt x="17042" y="51994"/>
                  </a:lnTo>
                  <a:lnTo>
                    <a:pt x="16753" y="51641"/>
                  </a:lnTo>
                  <a:lnTo>
                    <a:pt x="16468" y="51103"/>
                  </a:lnTo>
                  <a:lnTo>
                    <a:pt x="16551" y="50846"/>
                  </a:lnTo>
                  <a:lnTo>
                    <a:pt x="16487" y="50240"/>
                  </a:lnTo>
                  <a:lnTo>
                    <a:pt x="16535" y="50088"/>
                  </a:lnTo>
                  <a:lnTo>
                    <a:pt x="16630" y="49940"/>
                  </a:lnTo>
                  <a:lnTo>
                    <a:pt x="16753" y="49802"/>
                  </a:lnTo>
                  <a:lnTo>
                    <a:pt x="17014" y="49535"/>
                  </a:lnTo>
                  <a:lnTo>
                    <a:pt x="17160" y="49397"/>
                  </a:lnTo>
                  <a:lnTo>
                    <a:pt x="17473" y="49097"/>
                  </a:lnTo>
                  <a:lnTo>
                    <a:pt x="17802" y="48701"/>
                  </a:lnTo>
                  <a:lnTo>
                    <a:pt x="18463" y="48415"/>
                  </a:lnTo>
                  <a:lnTo>
                    <a:pt x="18740" y="48306"/>
                  </a:lnTo>
                  <a:lnTo>
                    <a:pt x="19381" y="47720"/>
                  </a:lnTo>
                  <a:lnTo>
                    <a:pt x="19349" y="47591"/>
                  </a:lnTo>
                  <a:lnTo>
                    <a:pt x="19306" y="47457"/>
                  </a:lnTo>
                  <a:lnTo>
                    <a:pt x="19274" y="47329"/>
                  </a:lnTo>
                  <a:lnTo>
                    <a:pt x="19674" y="47024"/>
                  </a:lnTo>
                  <a:lnTo>
                    <a:pt x="19824" y="47038"/>
                  </a:lnTo>
                  <a:lnTo>
                    <a:pt x="19975" y="47062"/>
                  </a:lnTo>
                  <a:lnTo>
                    <a:pt x="20007" y="46380"/>
                  </a:lnTo>
                  <a:lnTo>
                    <a:pt x="20347" y="46180"/>
                  </a:lnTo>
                  <a:lnTo>
                    <a:pt x="20007" y="45871"/>
                  </a:lnTo>
                  <a:lnTo>
                    <a:pt x="19674" y="45556"/>
                  </a:lnTo>
                  <a:lnTo>
                    <a:pt x="19512" y="45394"/>
                  </a:lnTo>
                  <a:lnTo>
                    <a:pt x="19140" y="45003"/>
                  </a:lnTo>
                  <a:lnTo>
                    <a:pt x="18962" y="44803"/>
                  </a:lnTo>
                  <a:lnTo>
                    <a:pt x="18775" y="44612"/>
                  </a:lnTo>
                  <a:lnTo>
                    <a:pt x="18582" y="44427"/>
                  </a:lnTo>
                  <a:lnTo>
                    <a:pt x="18257" y="44155"/>
                  </a:lnTo>
                  <a:lnTo>
                    <a:pt x="17912" y="43912"/>
                  </a:lnTo>
                  <a:lnTo>
                    <a:pt x="17212" y="43435"/>
                  </a:lnTo>
                  <a:lnTo>
                    <a:pt x="16879" y="43183"/>
                  </a:lnTo>
                  <a:lnTo>
                    <a:pt x="16650" y="42992"/>
                  </a:lnTo>
                  <a:lnTo>
                    <a:pt x="16428" y="42802"/>
                  </a:lnTo>
                  <a:lnTo>
                    <a:pt x="16210" y="42606"/>
                  </a:lnTo>
                  <a:lnTo>
                    <a:pt x="15989" y="42411"/>
                  </a:lnTo>
                  <a:lnTo>
                    <a:pt x="15549" y="42001"/>
                  </a:lnTo>
                  <a:lnTo>
                    <a:pt x="15114" y="41572"/>
                  </a:lnTo>
                  <a:lnTo>
                    <a:pt x="14670" y="41153"/>
                  </a:lnTo>
                  <a:lnTo>
                    <a:pt x="14354" y="40891"/>
                  </a:lnTo>
                  <a:lnTo>
                    <a:pt x="14013" y="40648"/>
                  </a:lnTo>
                  <a:lnTo>
                    <a:pt x="13681" y="40400"/>
                  </a:lnTo>
                  <a:lnTo>
                    <a:pt x="13380" y="40128"/>
                  </a:lnTo>
                  <a:lnTo>
                    <a:pt x="13142" y="39823"/>
                  </a:lnTo>
                  <a:lnTo>
                    <a:pt x="12960" y="39504"/>
                  </a:lnTo>
                  <a:lnTo>
                    <a:pt x="12798" y="39142"/>
                  </a:lnTo>
                  <a:lnTo>
                    <a:pt x="12679" y="38770"/>
                  </a:lnTo>
                  <a:lnTo>
                    <a:pt x="12620" y="38408"/>
                  </a:lnTo>
                  <a:lnTo>
                    <a:pt x="12651" y="38084"/>
                  </a:lnTo>
                  <a:lnTo>
                    <a:pt x="12782" y="37817"/>
                  </a:lnTo>
                  <a:lnTo>
                    <a:pt x="12996" y="37569"/>
                  </a:lnTo>
                  <a:lnTo>
                    <a:pt x="13257" y="37341"/>
                  </a:lnTo>
                  <a:lnTo>
                    <a:pt x="13534" y="37117"/>
                  </a:lnTo>
                  <a:lnTo>
                    <a:pt x="13791" y="36888"/>
                  </a:lnTo>
                  <a:lnTo>
                    <a:pt x="14065" y="36654"/>
                  </a:lnTo>
                  <a:lnTo>
                    <a:pt x="14655" y="36211"/>
                  </a:lnTo>
                  <a:lnTo>
                    <a:pt x="14912" y="35968"/>
                  </a:lnTo>
                  <a:lnTo>
                    <a:pt x="15106" y="35697"/>
                  </a:lnTo>
                  <a:lnTo>
                    <a:pt x="15185" y="35515"/>
                  </a:lnTo>
                  <a:lnTo>
                    <a:pt x="15248" y="35330"/>
                  </a:lnTo>
                  <a:lnTo>
                    <a:pt x="15403" y="35244"/>
                  </a:lnTo>
                  <a:lnTo>
                    <a:pt x="15557" y="35115"/>
                  </a:lnTo>
                  <a:lnTo>
                    <a:pt x="15692" y="34958"/>
                  </a:lnTo>
                  <a:lnTo>
                    <a:pt x="15799" y="34786"/>
                  </a:lnTo>
                  <a:lnTo>
                    <a:pt x="15858" y="34620"/>
                  </a:lnTo>
                  <a:lnTo>
                    <a:pt x="15842" y="34434"/>
                  </a:lnTo>
                  <a:lnTo>
                    <a:pt x="15751" y="34229"/>
                  </a:lnTo>
                  <a:lnTo>
                    <a:pt x="15624" y="34019"/>
                  </a:lnTo>
                  <a:lnTo>
                    <a:pt x="15521" y="33805"/>
                  </a:lnTo>
                  <a:lnTo>
                    <a:pt x="15482" y="33600"/>
                  </a:lnTo>
                  <a:lnTo>
                    <a:pt x="15517" y="33428"/>
                  </a:lnTo>
                  <a:lnTo>
                    <a:pt x="15589" y="33257"/>
                  </a:lnTo>
                  <a:lnTo>
                    <a:pt x="15775" y="32914"/>
                  </a:lnTo>
                  <a:lnTo>
                    <a:pt x="15854" y="32742"/>
                  </a:lnTo>
                  <a:lnTo>
                    <a:pt x="15925" y="32542"/>
                  </a:lnTo>
                  <a:lnTo>
                    <a:pt x="16119" y="31932"/>
                  </a:lnTo>
                  <a:lnTo>
                    <a:pt x="16194" y="31737"/>
                  </a:lnTo>
                  <a:lnTo>
                    <a:pt x="16373" y="31355"/>
                  </a:lnTo>
                  <a:lnTo>
                    <a:pt x="16468" y="31170"/>
                  </a:lnTo>
                  <a:lnTo>
                    <a:pt x="16571" y="30984"/>
                  </a:lnTo>
                  <a:lnTo>
                    <a:pt x="16796" y="30612"/>
                  </a:lnTo>
                  <a:lnTo>
                    <a:pt x="16919" y="30417"/>
                  </a:lnTo>
                  <a:lnTo>
                    <a:pt x="17049" y="30231"/>
                  </a:lnTo>
                  <a:lnTo>
                    <a:pt x="17188" y="30050"/>
                  </a:lnTo>
                  <a:lnTo>
                    <a:pt x="17461" y="29759"/>
                  </a:lnTo>
                  <a:lnTo>
                    <a:pt x="17738" y="29544"/>
                  </a:lnTo>
                  <a:lnTo>
                    <a:pt x="17992" y="29311"/>
                  </a:lnTo>
                  <a:lnTo>
                    <a:pt x="18285" y="28882"/>
                  </a:lnTo>
                  <a:lnTo>
                    <a:pt x="18316" y="28725"/>
                  </a:lnTo>
                  <a:lnTo>
                    <a:pt x="18304" y="28553"/>
                  </a:lnTo>
                  <a:lnTo>
                    <a:pt x="18277" y="28372"/>
                  </a:lnTo>
                  <a:lnTo>
                    <a:pt x="18194" y="28015"/>
                  </a:lnTo>
                  <a:lnTo>
                    <a:pt x="18146" y="27829"/>
                  </a:lnTo>
                  <a:lnTo>
                    <a:pt x="18087" y="27648"/>
                  </a:lnTo>
                  <a:lnTo>
                    <a:pt x="18019" y="27472"/>
                  </a:lnTo>
                  <a:lnTo>
                    <a:pt x="17964" y="27291"/>
                  </a:lnTo>
                  <a:lnTo>
                    <a:pt x="17920" y="27105"/>
                  </a:lnTo>
                  <a:lnTo>
                    <a:pt x="17889" y="26871"/>
                  </a:lnTo>
                  <a:lnTo>
                    <a:pt x="17869" y="26633"/>
                  </a:lnTo>
                  <a:lnTo>
                    <a:pt x="17869" y="26390"/>
                  </a:lnTo>
                  <a:lnTo>
                    <a:pt x="17877" y="26152"/>
                  </a:lnTo>
                  <a:lnTo>
                    <a:pt x="17905" y="25913"/>
                  </a:lnTo>
                  <a:lnTo>
                    <a:pt x="17948" y="25680"/>
                  </a:lnTo>
                  <a:lnTo>
                    <a:pt x="18015" y="25451"/>
                  </a:lnTo>
                  <a:lnTo>
                    <a:pt x="18245" y="24765"/>
                  </a:lnTo>
                  <a:lnTo>
                    <a:pt x="18312" y="24498"/>
                  </a:lnTo>
                  <a:lnTo>
                    <a:pt x="18368" y="24226"/>
                  </a:lnTo>
                  <a:lnTo>
                    <a:pt x="18427" y="23960"/>
                  </a:lnTo>
                  <a:lnTo>
                    <a:pt x="18510" y="23702"/>
                  </a:lnTo>
                  <a:lnTo>
                    <a:pt x="18625" y="23469"/>
                  </a:lnTo>
                  <a:lnTo>
                    <a:pt x="19713" y="23659"/>
                  </a:lnTo>
                  <a:lnTo>
                    <a:pt x="22278" y="24076"/>
                  </a:lnTo>
                  <a:lnTo>
                    <a:pt x="24839" y="23447"/>
                  </a:lnTo>
                  <a:lnTo>
                    <a:pt x="26449" y="23885"/>
                  </a:lnTo>
                  <a:lnTo>
                    <a:pt x="27486" y="24928"/>
                  </a:lnTo>
                  <a:lnTo>
                    <a:pt x="29346" y="25231"/>
                  </a:lnTo>
                  <a:lnTo>
                    <a:pt x="31257" y="25542"/>
                  </a:lnTo>
                  <a:lnTo>
                    <a:pt x="31570" y="23607"/>
                  </a:lnTo>
                  <a:lnTo>
                    <a:pt x="31712" y="22702"/>
                  </a:lnTo>
                  <a:lnTo>
                    <a:pt x="31871" y="21748"/>
                  </a:lnTo>
                  <a:lnTo>
                    <a:pt x="33636" y="21477"/>
                  </a:lnTo>
                  <a:lnTo>
                    <a:pt x="35928" y="22254"/>
                  </a:lnTo>
                  <a:lnTo>
                    <a:pt x="36186" y="21310"/>
                  </a:lnTo>
                  <a:lnTo>
                    <a:pt x="36599" y="20457"/>
                  </a:lnTo>
                  <a:lnTo>
                    <a:pt x="36593" y="18889"/>
                  </a:lnTo>
                  <a:lnTo>
                    <a:pt x="36593" y="16950"/>
                  </a:lnTo>
                  <a:lnTo>
                    <a:pt x="36589" y="16411"/>
                  </a:lnTo>
                  <a:lnTo>
                    <a:pt x="37282" y="15210"/>
                  </a:lnTo>
                  <a:lnTo>
                    <a:pt x="37064" y="14405"/>
                  </a:lnTo>
                  <a:lnTo>
                    <a:pt x="36819" y="14491"/>
                  </a:lnTo>
                  <a:lnTo>
                    <a:pt x="36783" y="14348"/>
                  </a:lnTo>
                  <a:lnTo>
                    <a:pt x="36653" y="13971"/>
                  </a:lnTo>
                  <a:lnTo>
                    <a:pt x="36475" y="13605"/>
                  </a:lnTo>
                  <a:lnTo>
                    <a:pt x="38038" y="11899"/>
                  </a:lnTo>
                  <a:lnTo>
                    <a:pt x="38311" y="11055"/>
                  </a:lnTo>
                  <a:lnTo>
                    <a:pt x="39190" y="11798"/>
                  </a:lnTo>
                  <a:lnTo>
                    <a:pt x="39242" y="12661"/>
                  </a:lnTo>
                  <a:lnTo>
                    <a:pt x="40896" y="13219"/>
                  </a:lnTo>
                  <a:lnTo>
                    <a:pt x="41337" y="13252"/>
                  </a:lnTo>
                  <a:lnTo>
                    <a:pt x="41209" y="11500"/>
                  </a:lnTo>
                  <a:lnTo>
                    <a:pt x="40879" y="11194"/>
                  </a:lnTo>
                  <a:lnTo>
                    <a:pt x="41272" y="10969"/>
                  </a:lnTo>
                  <a:lnTo>
                    <a:pt x="42476" y="10359"/>
                  </a:lnTo>
                  <a:lnTo>
                    <a:pt x="43192" y="9592"/>
                  </a:lnTo>
                  <a:lnTo>
                    <a:pt x="43893" y="8834"/>
                  </a:lnTo>
                  <a:lnTo>
                    <a:pt x="46957" y="5503"/>
                  </a:lnTo>
                  <a:lnTo>
                    <a:pt x="47567" y="4846"/>
                  </a:lnTo>
                  <a:lnTo>
                    <a:pt x="49071" y="3207"/>
                  </a:lnTo>
                  <a:lnTo>
                    <a:pt x="48228" y="1458"/>
                  </a:lnTo>
                  <a:lnTo>
                    <a:pt x="47389" y="1596"/>
                  </a:lnTo>
                  <a:lnTo>
                    <a:pt x="47610" y="1119"/>
                  </a:lnTo>
                  <a:lnTo>
                    <a:pt x="49427" y="810"/>
                  </a:lnTo>
                  <a:lnTo>
                    <a:pt x="51130" y="514"/>
                  </a:lnTo>
                  <a:lnTo>
                    <a:pt x="52024" y="0"/>
                  </a:lnTo>
                  <a:lnTo>
                    <a:pt x="52705" y="819"/>
                  </a:lnTo>
                  <a:lnTo>
                    <a:pt x="53671" y="1972"/>
                  </a:lnTo>
                  <a:lnTo>
                    <a:pt x="60733" y="9635"/>
                  </a:lnTo>
                  <a:lnTo>
                    <a:pt x="62503" y="11560"/>
                  </a:lnTo>
                  <a:lnTo>
                    <a:pt x="64221" y="13453"/>
                  </a:lnTo>
                  <a:lnTo>
                    <a:pt x="63247" y="14410"/>
                  </a:lnTo>
                  <a:lnTo>
                    <a:pt x="65068" y="16588"/>
                  </a:lnTo>
                  <a:lnTo>
                    <a:pt x="67530" y="14877"/>
                  </a:lnTo>
                  <a:lnTo>
                    <a:pt x="67993" y="14872"/>
                  </a:lnTo>
                  <a:lnTo>
                    <a:pt x="71259" y="14863"/>
                  </a:lnTo>
                  <a:lnTo>
                    <a:pt x="73167" y="14853"/>
                  </a:lnTo>
                  <a:lnTo>
                    <a:pt x="73611" y="14710"/>
                  </a:lnTo>
                  <a:lnTo>
                    <a:pt x="74874" y="14224"/>
                  </a:lnTo>
                  <a:lnTo>
                    <a:pt x="75602" y="13938"/>
                  </a:lnTo>
                  <a:lnTo>
                    <a:pt x="76212" y="13700"/>
                  </a:lnTo>
                  <a:lnTo>
                    <a:pt x="77443" y="13223"/>
                  </a:lnTo>
                  <a:lnTo>
                    <a:pt x="78076" y="12975"/>
                  </a:lnTo>
                  <a:lnTo>
                    <a:pt x="78369" y="12866"/>
                  </a:lnTo>
                  <a:lnTo>
                    <a:pt x="82682" y="11625"/>
                  </a:lnTo>
                  <a:lnTo>
                    <a:pt x="82960" y="12249"/>
                  </a:lnTo>
                  <a:lnTo>
                    <a:pt x="82783" y="12451"/>
                  </a:lnTo>
                  <a:lnTo>
                    <a:pt x="84043" y="13148"/>
                  </a:lnTo>
                  <a:lnTo>
                    <a:pt x="84436" y="13324"/>
                  </a:lnTo>
                  <a:lnTo>
                    <a:pt x="84355" y="13641"/>
                  </a:lnTo>
                  <a:lnTo>
                    <a:pt x="84311" y="13956"/>
                  </a:lnTo>
                  <a:lnTo>
                    <a:pt x="84273" y="14574"/>
                  </a:lnTo>
                  <a:lnTo>
                    <a:pt x="84222" y="14871"/>
                  </a:lnTo>
                  <a:lnTo>
                    <a:pt x="84140" y="15159"/>
                  </a:lnTo>
                  <a:lnTo>
                    <a:pt x="84028" y="15439"/>
                  </a:lnTo>
                  <a:lnTo>
                    <a:pt x="83887" y="15705"/>
                  </a:lnTo>
                  <a:lnTo>
                    <a:pt x="83659" y="16033"/>
                  </a:lnTo>
                  <a:lnTo>
                    <a:pt x="83223" y="16524"/>
                  </a:lnTo>
                  <a:lnTo>
                    <a:pt x="82930" y="16897"/>
                  </a:lnTo>
                  <a:lnTo>
                    <a:pt x="82582" y="17378"/>
                  </a:lnTo>
                  <a:lnTo>
                    <a:pt x="82298" y="17831"/>
                  </a:lnTo>
                  <a:lnTo>
                    <a:pt x="82042" y="18301"/>
                  </a:lnTo>
                  <a:lnTo>
                    <a:pt x="81885" y="18645"/>
                  </a:lnTo>
                  <a:lnTo>
                    <a:pt x="81797" y="18880"/>
                  </a:lnTo>
                  <a:lnTo>
                    <a:pt x="81685" y="19243"/>
                  </a:lnTo>
                  <a:lnTo>
                    <a:pt x="81604" y="19613"/>
                  </a:lnTo>
                  <a:lnTo>
                    <a:pt x="81551" y="19987"/>
                  </a:lnTo>
                  <a:lnTo>
                    <a:pt x="81527" y="20366"/>
                  </a:lnTo>
                  <a:lnTo>
                    <a:pt x="81533" y="20744"/>
                  </a:lnTo>
                  <a:lnTo>
                    <a:pt x="81567" y="21121"/>
                  </a:lnTo>
                  <a:lnTo>
                    <a:pt x="81630" y="21561"/>
                  </a:lnTo>
                  <a:lnTo>
                    <a:pt x="81720" y="22028"/>
                  </a:lnTo>
                  <a:lnTo>
                    <a:pt x="81837" y="22490"/>
                  </a:lnTo>
                  <a:lnTo>
                    <a:pt x="81982" y="22943"/>
                  </a:lnTo>
                  <a:lnTo>
                    <a:pt x="82154" y="23386"/>
                  </a:lnTo>
                  <a:lnTo>
                    <a:pt x="82335" y="23786"/>
                  </a:lnTo>
                  <a:lnTo>
                    <a:pt x="82444" y="24002"/>
                  </a:lnTo>
                  <a:lnTo>
                    <a:pt x="82627" y="24313"/>
                  </a:lnTo>
                  <a:lnTo>
                    <a:pt x="82838" y="24607"/>
                  </a:lnTo>
                  <a:lnTo>
                    <a:pt x="83074" y="24881"/>
                  </a:lnTo>
                  <a:lnTo>
                    <a:pt x="83331" y="25135"/>
                  </a:lnTo>
                  <a:lnTo>
                    <a:pt x="83515" y="25291"/>
                  </a:lnTo>
                  <a:lnTo>
                    <a:pt x="84008" y="25633"/>
                  </a:lnTo>
                  <a:lnTo>
                    <a:pt x="84861" y="26086"/>
                  </a:lnTo>
                  <a:lnTo>
                    <a:pt x="85589" y="26537"/>
                  </a:lnTo>
                  <a:lnTo>
                    <a:pt x="85782" y="26650"/>
                  </a:lnTo>
                  <a:lnTo>
                    <a:pt x="86474" y="27055"/>
                  </a:lnTo>
                  <a:lnTo>
                    <a:pt x="86901" y="27336"/>
                  </a:lnTo>
                  <a:lnTo>
                    <a:pt x="87040" y="27436"/>
                  </a:lnTo>
                  <a:lnTo>
                    <a:pt x="87306" y="27653"/>
                  </a:lnTo>
                  <a:lnTo>
                    <a:pt x="87681" y="28015"/>
                  </a:lnTo>
                  <a:lnTo>
                    <a:pt x="87794" y="28145"/>
                  </a:lnTo>
                  <a:lnTo>
                    <a:pt x="87956" y="28363"/>
                  </a:lnTo>
                  <a:lnTo>
                    <a:pt x="88178" y="28706"/>
                  </a:lnTo>
                  <a:lnTo>
                    <a:pt x="88503" y="29285"/>
                  </a:lnTo>
                  <a:lnTo>
                    <a:pt x="88807" y="29764"/>
                  </a:lnTo>
                  <a:lnTo>
                    <a:pt x="89384" y="30283"/>
                  </a:lnTo>
                  <a:lnTo>
                    <a:pt x="89532" y="30387"/>
                  </a:lnTo>
                  <a:lnTo>
                    <a:pt x="90155" y="30766"/>
                  </a:lnTo>
                  <a:lnTo>
                    <a:pt x="90771" y="31207"/>
                  </a:lnTo>
                  <a:lnTo>
                    <a:pt x="91071" y="31368"/>
                  </a:lnTo>
                  <a:lnTo>
                    <a:pt x="91355" y="31495"/>
                  </a:lnTo>
                  <a:lnTo>
                    <a:pt x="91849" y="31686"/>
                  </a:lnTo>
                  <a:lnTo>
                    <a:pt x="92160" y="31782"/>
                  </a:lnTo>
                  <a:lnTo>
                    <a:pt x="92318" y="31820"/>
                  </a:lnTo>
                  <a:lnTo>
                    <a:pt x="92472" y="31847"/>
                  </a:lnTo>
                  <a:lnTo>
                    <a:pt x="93096" y="31911"/>
                  </a:lnTo>
                  <a:lnTo>
                    <a:pt x="94028" y="32083"/>
                  </a:lnTo>
                  <a:lnTo>
                    <a:pt x="95039" y="32217"/>
                  </a:lnTo>
                  <a:lnTo>
                    <a:pt x="95971" y="32389"/>
                  </a:lnTo>
                  <a:lnTo>
                    <a:pt x="96343" y="32434"/>
                  </a:lnTo>
                  <a:lnTo>
                    <a:pt x="96716" y="32468"/>
                  </a:lnTo>
                  <a:lnTo>
                    <a:pt x="97121" y="32497"/>
                  </a:lnTo>
                  <a:lnTo>
                    <a:pt x="97993" y="32540"/>
                  </a:lnTo>
                  <a:lnTo>
                    <a:pt x="98525" y="32592"/>
                  </a:lnTo>
                  <a:lnTo>
                    <a:pt x="99012" y="32632"/>
                  </a:lnTo>
                  <a:lnTo>
                    <a:pt x="99448" y="32539"/>
                  </a:lnTo>
                  <a:lnTo>
                    <a:pt x="99881" y="32517"/>
                  </a:lnTo>
                  <a:lnTo>
                    <a:pt x="100477" y="32430"/>
                  </a:lnTo>
                  <a:lnTo>
                    <a:pt x="101256" y="32351"/>
                  </a:lnTo>
                  <a:lnTo>
                    <a:pt x="101839" y="32315"/>
                  </a:lnTo>
                  <a:lnTo>
                    <a:pt x="102735" y="32153"/>
                  </a:lnTo>
                  <a:lnTo>
                    <a:pt x="102948" y="31971"/>
                  </a:lnTo>
                  <a:lnTo>
                    <a:pt x="103317" y="31607"/>
                  </a:lnTo>
                  <a:lnTo>
                    <a:pt x="103601" y="31205"/>
                  </a:lnTo>
                  <a:lnTo>
                    <a:pt x="104073" y="30613"/>
                  </a:lnTo>
                  <a:lnTo>
                    <a:pt x="104641" y="30094"/>
                  </a:lnTo>
                  <a:lnTo>
                    <a:pt x="105292" y="29701"/>
                  </a:lnTo>
                  <a:lnTo>
                    <a:pt x="106014" y="29477"/>
                  </a:lnTo>
                  <a:lnTo>
                    <a:pt x="106768" y="29428"/>
                  </a:lnTo>
                  <a:lnTo>
                    <a:pt x="108218" y="29553"/>
                  </a:lnTo>
                  <a:lnTo>
                    <a:pt x="109703" y="29689"/>
                  </a:lnTo>
                  <a:lnTo>
                    <a:pt x="110959" y="29667"/>
                  </a:lnTo>
                  <a:lnTo>
                    <a:pt x="111960" y="29586"/>
                  </a:lnTo>
                  <a:lnTo>
                    <a:pt x="113211" y="29419"/>
                  </a:lnTo>
                  <a:lnTo>
                    <a:pt x="114703" y="29230"/>
                  </a:lnTo>
                  <a:lnTo>
                    <a:pt x="115667" y="28971"/>
                  </a:lnTo>
                  <a:lnTo>
                    <a:pt x="116351" y="28662"/>
                  </a:lnTo>
                  <a:lnTo>
                    <a:pt x="116984" y="28266"/>
                  </a:lnTo>
                  <a:lnTo>
                    <a:pt x="117386" y="27961"/>
                  </a:lnTo>
                  <a:lnTo>
                    <a:pt x="117766" y="27635"/>
                  </a:lnTo>
                  <a:lnTo>
                    <a:pt x="118128" y="27288"/>
                  </a:lnTo>
                  <a:lnTo>
                    <a:pt x="118480" y="26908"/>
                  </a:lnTo>
                  <a:lnTo>
                    <a:pt x="118785" y="26529"/>
                  </a:lnTo>
                  <a:lnTo>
                    <a:pt x="119063" y="26117"/>
                  </a:lnTo>
                  <a:lnTo>
                    <a:pt x="119314" y="25681"/>
                  </a:lnTo>
                  <a:lnTo>
                    <a:pt x="119615" y="24992"/>
                  </a:lnTo>
                  <a:lnTo>
                    <a:pt x="119754" y="24513"/>
                  </a:lnTo>
                  <a:lnTo>
                    <a:pt x="119823" y="24020"/>
                  </a:lnTo>
                  <a:lnTo>
                    <a:pt x="119841" y="23520"/>
                  </a:lnTo>
                  <a:lnTo>
                    <a:pt x="119812" y="23017"/>
                  </a:lnTo>
                  <a:lnTo>
                    <a:pt x="119742" y="22263"/>
                  </a:lnTo>
                  <a:lnTo>
                    <a:pt x="119674" y="21762"/>
                  </a:lnTo>
                  <a:lnTo>
                    <a:pt x="119598" y="21261"/>
                  </a:lnTo>
                  <a:lnTo>
                    <a:pt x="119550" y="21014"/>
                  </a:lnTo>
                  <a:lnTo>
                    <a:pt x="119497" y="20771"/>
                  </a:lnTo>
                  <a:lnTo>
                    <a:pt x="119436" y="20528"/>
                  </a:lnTo>
                  <a:lnTo>
                    <a:pt x="119361" y="20273"/>
                  </a:lnTo>
                  <a:lnTo>
                    <a:pt x="119283" y="20048"/>
                  </a:lnTo>
                  <a:lnTo>
                    <a:pt x="119188" y="19815"/>
                  </a:lnTo>
                  <a:lnTo>
                    <a:pt x="119089" y="19587"/>
                  </a:lnTo>
                  <a:lnTo>
                    <a:pt x="118977" y="19364"/>
                  </a:lnTo>
                  <a:lnTo>
                    <a:pt x="118849" y="19149"/>
                  </a:lnTo>
                  <a:lnTo>
                    <a:pt x="118712" y="18936"/>
                  </a:lnTo>
                  <a:lnTo>
                    <a:pt x="118571" y="18735"/>
                  </a:lnTo>
                  <a:lnTo>
                    <a:pt x="118417" y="18535"/>
                  </a:lnTo>
                  <a:lnTo>
                    <a:pt x="118251" y="18348"/>
                  </a:lnTo>
                  <a:lnTo>
                    <a:pt x="118081" y="18166"/>
                  </a:lnTo>
                  <a:lnTo>
                    <a:pt x="117899" y="17993"/>
                  </a:lnTo>
                  <a:lnTo>
                    <a:pt x="117713" y="17828"/>
                  </a:lnTo>
                  <a:lnTo>
                    <a:pt x="117316" y="17535"/>
                  </a:lnTo>
                  <a:lnTo>
                    <a:pt x="117584" y="17045"/>
                  </a:lnTo>
                  <a:lnTo>
                    <a:pt x="118632" y="15653"/>
                  </a:lnTo>
                  <a:lnTo>
                    <a:pt x="118970" y="15629"/>
                  </a:lnTo>
                  <a:lnTo>
                    <a:pt x="121851" y="14143"/>
                  </a:lnTo>
                  <a:lnTo>
                    <a:pt x="121962" y="14415"/>
                  </a:lnTo>
                  <a:lnTo>
                    <a:pt x="122085" y="14681"/>
                  </a:lnTo>
                  <a:lnTo>
                    <a:pt x="122188" y="14829"/>
                  </a:lnTo>
                  <a:lnTo>
                    <a:pt x="122536" y="15253"/>
                  </a:lnTo>
                  <a:lnTo>
                    <a:pt x="122635" y="15406"/>
                  </a:lnTo>
                  <a:lnTo>
                    <a:pt x="122742" y="15663"/>
                  </a:lnTo>
                  <a:lnTo>
                    <a:pt x="122813" y="15944"/>
                  </a:lnTo>
                  <a:lnTo>
                    <a:pt x="122872" y="16230"/>
                  </a:lnTo>
                  <a:lnTo>
                    <a:pt x="122952" y="16502"/>
                  </a:lnTo>
                  <a:lnTo>
                    <a:pt x="123621" y="17317"/>
                  </a:lnTo>
                  <a:lnTo>
                    <a:pt x="123747" y="17698"/>
                  </a:lnTo>
                  <a:lnTo>
                    <a:pt x="123743" y="18155"/>
                  </a:lnTo>
                  <a:lnTo>
                    <a:pt x="123688" y="18651"/>
                  </a:lnTo>
                  <a:lnTo>
                    <a:pt x="123660" y="19137"/>
                  </a:lnTo>
                  <a:lnTo>
                    <a:pt x="123739" y="19575"/>
                  </a:lnTo>
                  <a:lnTo>
                    <a:pt x="123811" y="19723"/>
                  </a:lnTo>
                  <a:lnTo>
                    <a:pt x="123985" y="20004"/>
                  </a:lnTo>
                  <a:lnTo>
                    <a:pt x="124068" y="20147"/>
                  </a:lnTo>
                  <a:lnTo>
                    <a:pt x="124135" y="20300"/>
                  </a:lnTo>
                  <a:lnTo>
                    <a:pt x="124195" y="20533"/>
                  </a:lnTo>
                  <a:lnTo>
                    <a:pt x="124218" y="20776"/>
                  </a:lnTo>
                  <a:lnTo>
                    <a:pt x="124242" y="21281"/>
                  </a:lnTo>
                  <a:lnTo>
                    <a:pt x="124270" y="21529"/>
                  </a:lnTo>
                  <a:lnTo>
                    <a:pt x="124301" y="21706"/>
                  </a:lnTo>
                  <a:lnTo>
                    <a:pt x="124420" y="22230"/>
                  </a:lnTo>
                  <a:lnTo>
                    <a:pt x="124456" y="22406"/>
                  </a:lnTo>
                  <a:lnTo>
                    <a:pt x="124903" y="23130"/>
                  </a:lnTo>
                  <a:lnTo>
                    <a:pt x="124943" y="23273"/>
                  </a:lnTo>
                  <a:lnTo>
                    <a:pt x="124935" y="23469"/>
                  </a:lnTo>
                  <a:lnTo>
                    <a:pt x="124891" y="23674"/>
                  </a:lnTo>
                  <a:lnTo>
                    <a:pt x="124630" y="23955"/>
                  </a:lnTo>
                  <a:lnTo>
                    <a:pt x="124499" y="23917"/>
                  </a:lnTo>
                  <a:lnTo>
                    <a:pt x="124167" y="23898"/>
                  </a:lnTo>
                  <a:lnTo>
                    <a:pt x="124428" y="24245"/>
                  </a:lnTo>
                  <a:lnTo>
                    <a:pt x="124575" y="24460"/>
                  </a:lnTo>
                  <a:lnTo>
                    <a:pt x="124674" y="24665"/>
                  </a:lnTo>
                  <a:lnTo>
                    <a:pt x="124717" y="24870"/>
                  </a:lnTo>
                  <a:lnTo>
                    <a:pt x="124713" y="25098"/>
                  </a:lnTo>
                  <a:lnTo>
                    <a:pt x="124701" y="25327"/>
                  </a:lnTo>
                  <a:lnTo>
                    <a:pt x="124705" y="25546"/>
                  </a:lnTo>
                  <a:lnTo>
                    <a:pt x="124761" y="25742"/>
                  </a:lnTo>
                  <a:lnTo>
                    <a:pt x="124848" y="25885"/>
                  </a:lnTo>
                  <a:lnTo>
                    <a:pt x="124955" y="26028"/>
                  </a:lnTo>
                  <a:lnTo>
                    <a:pt x="125081" y="26161"/>
                  </a:lnTo>
                  <a:lnTo>
                    <a:pt x="125220" y="26271"/>
                  </a:lnTo>
                  <a:lnTo>
                    <a:pt x="125469" y="26404"/>
                  </a:lnTo>
                  <a:lnTo>
                    <a:pt x="125889" y="26590"/>
                  </a:lnTo>
                  <a:lnTo>
                    <a:pt x="125897" y="26743"/>
                  </a:lnTo>
                  <a:lnTo>
                    <a:pt x="125644" y="27081"/>
                  </a:lnTo>
                  <a:lnTo>
                    <a:pt x="125644" y="27419"/>
                  </a:lnTo>
                  <a:lnTo>
                    <a:pt x="125149" y="27962"/>
                  </a:lnTo>
                  <a:lnTo>
                    <a:pt x="125160" y="28110"/>
                  </a:lnTo>
                  <a:lnTo>
                    <a:pt x="125184" y="28272"/>
                  </a:lnTo>
                  <a:lnTo>
                    <a:pt x="125200" y="28429"/>
                  </a:lnTo>
                  <a:lnTo>
                    <a:pt x="124662" y="29006"/>
                  </a:lnTo>
                  <a:lnTo>
                    <a:pt x="123296" y="29940"/>
                  </a:lnTo>
                  <a:lnTo>
                    <a:pt x="123470" y="30007"/>
                  </a:lnTo>
                  <a:lnTo>
                    <a:pt x="123660" y="30069"/>
                  </a:lnTo>
                  <a:lnTo>
                    <a:pt x="123965" y="30183"/>
                  </a:lnTo>
                  <a:lnTo>
                    <a:pt x="124397" y="30336"/>
                  </a:lnTo>
                  <a:lnTo>
                    <a:pt x="124638" y="30455"/>
                  </a:lnTo>
                  <a:lnTo>
                    <a:pt x="124840" y="30579"/>
                  </a:lnTo>
                  <a:lnTo>
                    <a:pt x="125271" y="30879"/>
                  </a:lnTo>
                  <a:lnTo>
                    <a:pt x="125517" y="31060"/>
                  </a:lnTo>
                  <a:lnTo>
                    <a:pt x="125742" y="31251"/>
                  </a:lnTo>
                  <a:lnTo>
                    <a:pt x="125913" y="31451"/>
                  </a:lnTo>
                  <a:lnTo>
                    <a:pt x="125988" y="31651"/>
                  </a:lnTo>
                  <a:lnTo>
                    <a:pt x="125972" y="31789"/>
                  </a:lnTo>
                  <a:lnTo>
                    <a:pt x="125921" y="31927"/>
                  </a:lnTo>
                  <a:lnTo>
                    <a:pt x="125861" y="32065"/>
                  </a:lnTo>
                  <a:lnTo>
                    <a:pt x="125948" y="32375"/>
                  </a:lnTo>
                  <a:lnTo>
                    <a:pt x="126190" y="32389"/>
                  </a:lnTo>
                  <a:lnTo>
                    <a:pt x="126479" y="32385"/>
                  </a:lnTo>
                  <a:lnTo>
                    <a:pt x="126736" y="32408"/>
                  </a:lnTo>
                  <a:lnTo>
                    <a:pt x="126894" y="32485"/>
                  </a:lnTo>
                  <a:lnTo>
                    <a:pt x="126926" y="32628"/>
                  </a:lnTo>
                  <a:lnTo>
                    <a:pt x="126898" y="32809"/>
                  </a:lnTo>
                  <a:lnTo>
                    <a:pt x="126847" y="32999"/>
                  </a:lnTo>
                  <a:lnTo>
                    <a:pt x="126811" y="33190"/>
                  </a:lnTo>
                  <a:lnTo>
                    <a:pt x="126827" y="33357"/>
                  </a:lnTo>
                  <a:lnTo>
                    <a:pt x="127013" y="33595"/>
                  </a:lnTo>
                  <a:lnTo>
                    <a:pt x="127377" y="33929"/>
                  </a:lnTo>
                  <a:lnTo>
                    <a:pt x="127512" y="34110"/>
                  </a:lnTo>
                  <a:lnTo>
                    <a:pt x="127631" y="34300"/>
                  </a:lnTo>
                  <a:lnTo>
                    <a:pt x="127742" y="34500"/>
                  </a:lnTo>
                  <a:lnTo>
                    <a:pt x="127841" y="34705"/>
                  </a:lnTo>
                  <a:lnTo>
                    <a:pt x="127943" y="34967"/>
                  </a:lnTo>
                  <a:lnTo>
                    <a:pt x="128070" y="35263"/>
                  </a:lnTo>
                  <a:lnTo>
                    <a:pt x="128201" y="35778"/>
                  </a:lnTo>
                  <a:lnTo>
                    <a:pt x="127947" y="37026"/>
                  </a:lnTo>
                  <a:lnTo>
                    <a:pt x="127928" y="37498"/>
                  </a:lnTo>
                  <a:lnTo>
                    <a:pt x="127726" y="37922"/>
                  </a:lnTo>
                  <a:lnTo>
                    <a:pt x="126962" y="38503"/>
                  </a:lnTo>
                  <a:lnTo>
                    <a:pt x="126297" y="39075"/>
                  </a:lnTo>
                  <a:lnTo>
                    <a:pt x="126170" y="39533"/>
                  </a:lnTo>
                  <a:lnTo>
                    <a:pt x="126071" y="39976"/>
                  </a:lnTo>
                  <a:lnTo>
                    <a:pt x="125552" y="40395"/>
                  </a:lnTo>
                  <a:lnTo>
                    <a:pt x="124824" y="40438"/>
                  </a:lnTo>
                  <a:lnTo>
                    <a:pt x="124662" y="40548"/>
                  </a:lnTo>
                  <a:lnTo>
                    <a:pt x="124495" y="39819"/>
                  </a:lnTo>
                  <a:lnTo>
                    <a:pt x="124262" y="39471"/>
                  </a:lnTo>
                  <a:lnTo>
                    <a:pt x="124084" y="39375"/>
                  </a:lnTo>
                  <a:lnTo>
                    <a:pt x="123846" y="39261"/>
                  </a:lnTo>
                  <a:lnTo>
                    <a:pt x="123268" y="38875"/>
                  </a:lnTo>
                  <a:lnTo>
                    <a:pt x="123066" y="38661"/>
                  </a:lnTo>
                  <a:lnTo>
                    <a:pt x="122679" y="38480"/>
                  </a:lnTo>
                  <a:lnTo>
                    <a:pt x="121480" y="38024"/>
                  </a:lnTo>
                  <a:lnTo>
                    <a:pt x="120687" y="37779"/>
                  </a:lnTo>
                  <a:lnTo>
                    <a:pt x="118292" y="37012"/>
                  </a:lnTo>
                  <a:lnTo>
                    <a:pt x="116246" y="36712"/>
                  </a:lnTo>
                  <a:lnTo>
                    <a:pt x="115885" y="36683"/>
                  </a:lnTo>
                  <a:lnTo>
                    <a:pt x="115691" y="36745"/>
                  </a:lnTo>
                  <a:lnTo>
                    <a:pt x="115264" y="36940"/>
                  </a:lnTo>
                  <a:lnTo>
                    <a:pt x="114900" y="37112"/>
                  </a:lnTo>
                  <a:lnTo>
                    <a:pt x="114765" y="37145"/>
                  </a:lnTo>
                  <a:lnTo>
                    <a:pt x="114349" y="37198"/>
                  </a:lnTo>
                  <a:lnTo>
                    <a:pt x="114136" y="37264"/>
                  </a:lnTo>
                  <a:lnTo>
                    <a:pt x="113106" y="37160"/>
                  </a:lnTo>
                  <a:lnTo>
                    <a:pt x="112841" y="37255"/>
                  </a:lnTo>
                  <a:lnTo>
                    <a:pt x="112711" y="37293"/>
                  </a:lnTo>
                  <a:lnTo>
                    <a:pt x="112271" y="37383"/>
                  </a:lnTo>
                  <a:lnTo>
                    <a:pt x="112125" y="37403"/>
                  </a:lnTo>
                  <a:lnTo>
                    <a:pt x="111887" y="37407"/>
                  </a:lnTo>
                  <a:lnTo>
                    <a:pt x="111697" y="37379"/>
                  </a:lnTo>
                  <a:lnTo>
                    <a:pt x="111507" y="37360"/>
                  </a:lnTo>
                  <a:lnTo>
                    <a:pt x="111345" y="37350"/>
                  </a:lnTo>
                  <a:lnTo>
                    <a:pt x="111183" y="37350"/>
                  </a:lnTo>
                  <a:lnTo>
                    <a:pt x="110854" y="37364"/>
                  </a:lnTo>
                  <a:lnTo>
                    <a:pt x="110696" y="37388"/>
                  </a:lnTo>
                  <a:lnTo>
                    <a:pt x="110411" y="37445"/>
                  </a:lnTo>
                  <a:lnTo>
                    <a:pt x="110007" y="37593"/>
                  </a:lnTo>
                  <a:lnTo>
                    <a:pt x="109749" y="37793"/>
                  </a:lnTo>
                  <a:lnTo>
                    <a:pt x="109532" y="38070"/>
                  </a:lnTo>
                  <a:lnTo>
                    <a:pt x="109152" y="38732"/>
                  </a:lnTo>
                  <a:lnTo>
                    <a:pt x="108954" y="39042"/>
                  </a:lnTo>
                  <a:lnTo>
                    <a:pt x="108546" y="39566"/>
                  </a:lnTo>
                  <a:lnTo>
                    <a:pt x="107699" y="40591"/>
                  </a:lnTo>
                  <a:lnTo>
                    <a:pt x="107287" y="41110"/>
                  </a:lnTo>
                  <a:lnTo>
                    <a:pt x="106895" y="41644"/>
                  </a:lnTo>
                  <a:lnTo>
                    <a:pt x="106571" y="42134"/>
                  </a:lnTo>
                  <a:lnTo>
                    <a:pt x="106262" y="42640"/>
                  </a:lnTo>
                  <a:lnTo>
                    <a:pt x="105664" y="43659"/>
                  </a:lnTo>
                  <a:lnTo>
                    <a:pt x="105355" y="44165"/>
                  </a:lnTo>
                  <a:lnTo>
                    <a:pt x="104801" y="45013"/>
                  </a:lnTo>
                  <a:lnTo>
                    <a:pt x="104520" y="45437"/>
                  </a:lnTo>
                  <a:lnTo>
                    <a:pt x="104247" y="45861"/>
                  </a:lnTo>
                  <a:lnTo>
                    <a:pt x="103990" y="46299"/>
                  </a:lnTo>
                  <a:lnTo>
                    <a:pt x="103784" y="46690"/>
                  </a:lnTo>
                  <a:lnTo>
                    <a:pt x="103582" y="47086"/>
                  </a:lnTo>
                  <a:lnTo>
                    <a:pt x="103392" y="47486"/>
                  </a:lnTo>
                  <a:lnTo>
                    <a:pt x="103206" y="47891"/>
                  </a:lnTo>
                  <a:lnTo>
                    <a:pt x="103036" y="48301"/>
                  </a:lnTo>
                  <a:lnTo>
                    <a:pt x="102790" y="48649"/>
                  </a:lnTo>
                  <a:lnTo>
                    <a:pt x="102549" y="49001"/>
                  </a:lnTo>
                  <a:lnTo>
                    <a:pt x="102315" y="49359"/>
                  </a:lnTo>
                  <a:lnTo>
                    <a:pt x="101868" y="50083"/>
                  </a:lnTo>
                  <a:lnTo>
                    <a:pt x="101650" y="50407"/>
                  </a:lnTo>
                  <a:lnTo>
                    <a:pt x="101416" y="50736"/>
                  </a:lnTo>
                  <a:lnTo>
                    <a:pt x="101199" y="51070"/>
                  </a:lnTo>
                  <a:lnTo>
                    <a:pt x="101033" y="51403"/>
                  </a:lnTo>
                  <a:lnTo>
                    <a:pt x="100957" y="51741"/>
                  </a:lnTo>
                  <a:lnTo>
                    <a:pt x="100957" y="51965"/>
                  </a:lnTo>
                  <a:lnTo>
                    <a:pt x="100977" y="52194"/>
                  </a:lnTo>
                  <a:lnTo>
                    <a:pt x="101017" y="52423"/>
                  </a:lnTo>
                  <a:lnTo>
                    <a:pt x="101084" y="52642"/>
                  </a:lnTo>
                  <a:lnTo>
                    <a:pt x="101179" y="52837"/>
                  </a:lnTo>
                  <a:lnTo>
                    <a:pt x="101994" y="53452"/>
                  </a:lnTo>
                  <a:lnTo>
                    <a:pt x="102236" y="53786"/>
                  </a:lnTo>
                  <a:lnTo>
                    <a:pt x="102359" y="54043"/>
                  </a:lnTo>
                  <a:lnTo>
                    <a:pt x="102501" y="54305"/>
                  </a:lnTo>
                  <a:lnTo>
                    <a:pt x="102632" y="54643"/>
                  </a:lnTo>
                  <a:lnTo>
                    <a:pt x="102671" y="54910"/>
                  </a:lnTo>
                  <a:lnTo>
                    <a:pt x="102394" y="55292"/>
                  </a:lnTo>
                  <a:lnTo>
                    <a:pt x="102062" y="55458"/>
                  </a:lnTo>
                  <a:lnTo>
                    <a:pt x="101919" y="55544"/>
                  </a:lnTo>
                  <a:lnTo>
                    <a:pt x="101472" y="55792"/>
                  </a:lnTo>
                  <a:lnTo>
                    <a:pt x="101800" y="56154"/>
                  </a:lnTo>
                  <a:lnTo>
                    <a:pt x="101935" y="56249"/>
                  </a:lnTo>
                  <a:lnTo>
                    <a:pt x="102074" y="56330"/>
                  </a:lnTo>
                  <a:lnTo>
                    <a:pt x="102228" y="56383"/>
                  </a:lnTo>
                  <a:lnTo>
                    <a:pt x="102418" y="56411"/>
                  </a:lnTo>
                  <a:lnTo>
                    <a:pt x="102600" y="56430"/>
                  </a:lnTo>
                  <a:lnTo>
                    <a:pt x="102743" y="56459"/>
                  </a:lnTo>
                  <a:lnTo>
                    <a:pt x="102810" y="56774"/>
                  </a:lnTo>
                  <a:lnTo>
                    <a:pt x="102644" y="56950"/>
                  </a:lnTo>
                  <a:lnTo>
                    <a:pt x="102489" y="56921"/>
                  </a:lnTo>
                  <a:lnTo>
                    <a:pt x="102311" y="56878"/>
                  </a:lnTo>
                  <a:lnTo>
                    <a:pt x="102485" y="57908"/>
                  </a:lnTo>
                  <a:lnTo>
                    <a:pt x="102636" y="58156"/>
                  </a:lnTo>
                  <a:lnTo>
                    <a:pt x="102762" y="58418"/>
                  </a:lnTo>
                  <a:lnTo>
                    <a:pt x="102877" y="58689"/>
                  </a:lnTo>
                  <a:lnTo>
                    <a:pt x="102968" y="58970"/>
                  </a:lnTo>
                  <a:lnTo>
                    <a:pt x="103044" y="59247"/>
                  </a:lnTo>
                  <a:lnTo>
                    <a:pt x="103075" y="59604"/>
                  </a:lnTo>
                  <a:lnTo>
                    <a:pt x="103047" y="59976"/>
                  </a:lnTo>
                  <a:lnTo>
                    <a:pt x="103004" y="60352"/>
                  </a:lnTo>
                  <a:lnTo>
                    <a:pt x="102988" y="60714"/>
                  </a:lnTo>
                  <a:lnTo>
                    <a:pt x="103146" y="61262"/>
                  </a:lnTo>
                  <a:lnTo>
                    <a:pt x="103277" y="61572"/>
                  </a:lnTo>
                  <a:lnTo>
                    <a:pt x="103269" y="61734"/>
                  </a:lnTo>
                  <a:lnTo>
                    <a:pt x="103218" y="61896"/>
                  </a:lnTo>
                  <a:lnTo>
                    <a:pt x="103150" y="62068"/>
                  </a:lnTo>
                  <a:lnTo>
                    <a:pt x="103099" y="62235"/>
                  </a:lnTo>
                  <a:lnTo>
                    <a:pt x="103134" y="63278"/>
                  </a:lnTo>
                  <a:lnTo>
                    <a:pt x="102715" y="63402"/>
                  </a:lnTo>
                  <a:lnTo>
                    <a:pt x="102466" y="63369"/>
                  </a:lnTo>
                  <a:lnTo>
                    <a:pt x="102331" y="63493"/>
                  </a:lnTo>
                  <a:lnTo>
                    <a:pt x="102208" y="63745"/>
                  </a:lnTo>
                  <a:lnTo>
                    <a:pt x="102097" y="64036"/>
                  </a:lnTo>
                  <a:lnTo>
                    <a:pt x="101990" y="64279"/>
                  </a:lnTo>
                  <a:lnTo>
                    <a:pt x="101040" y="63964"/>
                  </a:lnTo>
                  <a:lnTo>
                    <a:pt x="100728" y="63955"/>
                  </a:lnTo>
                  <a:lnTo>
                    <a:pt x="100553" y="63883"/>
                  </a:lnTo>
                  <a:lnTo>
                    <a:pt x="100387" y="63774"/>
                  </a:lnTo>
                  <a:lnTo>
                    <a:pt x="100225" y="63655"/>
                  </a:lnTo>
                  <a:lnTo>
                    <a:pt x="100059" y="63550"/>
                  </a:lnTo>
                  <a:lnTo>
                    <a:pt x="99888" y="63497"/>
                  </a:lnTo>
                  <a:lnTo>
                    <a:pt x="99196" y="63636"/>
                  </a:lnTo>
                  <a:lnTo>
                    <a:pt x="99057" y="63750"/>
                  </a:lnTo>
                  <a:lnTo>
                    <a:pt x="98796" y="64012"/>
                  </a:lnTo>
                  <a:lnTo>
                    <a:pt x="98657" y="64126"/>
                  </a:lnTo>
                  <a:lnTo>
                    <a:pt x="98447" y="64250"/>
                  </a:lnTo>
                  <a:lnTo>
                    <a:pt x="98234" y="64355"/>
                  </a:lnTo>
                  <a:lnTo>
                    <a:pt x="97782" y="64551"/>
                  </a:lnTo>
                  <a:lnTo>
                    <a:pt x="97561" y="64655"/>
                  </a:lnTo>
                  <a:lnTo>
                    <a:pt x="97319" y="64775"/>
                  </a:lnTo>
                  <a:lnTo>
                    <a:pt x="96341" y="65270"/>
                  </a:lnTo>
                  <a:lnTo>
                    <a:pt x="96041" y="65265"/>
                  </a:lnTo>
                  <a:lnTo>
                    <a:pt x="95898" y="65251"/>
                  </a:lnTo>
                  <a:lnTo>
                    <a:pt x="95760" y="65222"/>
                  </a:lnTo>
                  <a:lnTo>
                    <a:pt x="95380" y="65332"/>
                  </a:lnTo>
                  <a:lnTo>
                    <a:pt x="95142" y="65551"/>
                  </a:lnTo>
                  <a:lnTo>
                    <a:pt x="94362" y="66014"/>
                  </a:lnTo>
                  <a:lnTo>
                    <a:pt x="94231" y="65956"/>
                  </a:lnTo>
                  <a:lnTo>
                    <a:pt x="93962" y="65818"/>
                  </a:lnTo>
                  <a:lnTo>
                    <a:pt x="93828" y="65780"/>
                  </a:lnTo>
                  <a:lnTo>
                    <a:pt x="93543" y="65794"/>
                  </a:lnTo>
                  <a:lnTo>
                    <a:pt x="93361" y="65837"/>
                  </a:lnTo>
                  <a:lnTo>
                    <a:pt x="93167" y="65966"/>
                  </a:lnTo>
                  <a:lnTo>
                    <a:pt x="92996" y="66180"/>
                  </a:lnTo>
                  <a:lnTo>
                    <a:pt x="92842" y="66442"/>
                  </a:lnTo>
                  <a:lnTo>
                    <a:pt x="92699" y="66724"/>
                  </a:lnTo>
                  <a:lnTo>
                    <a:pt x="92553" y="66981"/>
                  </a:lnTo>
                  <a:lnTo>
                    <a:pt x="92304" y="67391"/>
                  </a:lnTo>
                  <a:lnTo>
                    <a:pt x="92185" y="67596"/>
                  </a:lnTo>
                  <a:lnTo>
                    <a:pt x="92070" y="67810"/>
                  </a:lnTo>
                  <a:lnTo>
                    <a:pt x="91963" y="68020"/>
                  </a:lnTo>
                  <a:lnTo>
                    <a:pt x="91837" y="68306"/>
                  </a:lnTo>
                  <a:lnTo>
                    <a:pt x="91730" y="68592"/>
                  </a:lnTo>
                  <a:lnTo>
                    <a:pt x="91520" y="69178"/>
                  </a:lnTo>
                  <a:lnTo>
                    <a:pt x="91409" y="69468"/>
                  </a:lnTo>
                  <a:lnTo>
                    <a:pt x="91211" y="69940"/>
                  </a:lnTo>
                  <a:lnTo>
                    <a:pt x="90894" y="70636"/>
                  </a:lnTo>
                  <a:lnTo>
                    <a:pt x="90542" y="71613"/>
                  </a:lnTo>
                  <a:lnTo>
                    <a:pt x="90170" y="72585"/>
                  </a:lnTo>
                  <a:lnTo>
                    <a:pt x="89782" y="73552"/>
                  </a:lnTo>
                  <a:lnTo>
                    <a:pt x="89370" y="74510"/>
                  </a:lnTo>
                  <a:lnTo>
                    <a:pt x="88947" y="75458"/>
                  </a:lnTo>
                  <a:lnTo>
                    <a:pt x="88590" y="76187"/>
                  </a:lnTo>
                  <a:lnTo>
                    <a:pt x="88218" y="76907"/>
                  </a:lnTo>
                  <a:lnTo>
                    <a:pt x="87838" y="77622"/>
                  </a:lnTo>
                  <a:lnTo>
                    <a:pt x="87466" y="78341"/>
                  </a:lnTo>
                  <a:lnTo>
                    <a:pt x="87114" y="79071"/>
                  </a:lnTo>
                  <a:lnTo>
                    <a:pt x="86694" y="79971"/>
                  </a:lnTo>
                  <a:lnTo>
                    <a:pt x="86283" y="80877"/>
                  </a:lnTo>
                  <a:lnTo>
                    <a:pt x="85895" y="81787"/>
                  </a:lnTo>
                  <a:lnTo>
                    <a:pt x="85546" y="82716"/>
                  </a:lnTo>
                  <a:lnTo>
                    <a:pt x="85265" y="83655"/>
                  </a:lnTo>
                  <a:lnTo>
                    <a:pt x="84988" y="85189"/>
                  </a:lnTo>
                  <a:lnTo>
                    <a:pt x="84893" y="86776"/>
                  </a:lnTo>
                  <a:lnTo>
                    <a:pt x="84901" y="88387"/>
                  </a:lnTo>
                  <a:lnTo>
                    <a:pt x="84933" y="90002"/>
                  </a:lnTo>
                  <a:lnTo>
                    <a:pt x="84913" y="91608"/>
                  </a:lnTo>
                  <a:lnTo>
                    <a:pt x="84850" y="92723"/>
                  </a:lnTo>
                  <a:lnTo>
                    <a:pt x="84766" y="93843"/>
                  </a:lnTo>
                  <a:lnTo>
                    <a:pt x="84695" y="94958"/>
                  </a:lnTo>
                  <a:lnTo>
                    <a:pt x="84655" y="96073"/>
                  </a:lnTo>
                  <a:lnTo>
                    <a:pt x="84675" y="97184"/>
                  </a:lnTo>
                  <a:lnTo>
                    <a:pt x="84727" y="97960"/>
                  </a:lnTo>
                  <a:lnTo>
                    <a:pt x="84798" y="98742"/>
                  </a:lnTo>
                  <a:lnTo>
                    <a:pt x="84889" y="99519"/>
                  </a:lnTo>
                  <a:lnTo>
                    <a:pt x="85000" y="100291"/>
                  </a:lnTo>
                  <a:lnTo>
                    <a:pt x="85130" y="101058"/>
                  </a:lnTo>
                  <a:lnTo>
                    <a:pt x="85233" y="101720"/>
                  </a:lnTo>
                  <a:lnTo>
                    <a:pt x="85328" y="102397"/>
                  </a:lnTo>
                  <a:lnTo>
                    <a:pt x="85447" y="103064"/>
                  </a:lnTo>
                  <a:lnTo>
                    <a:pt x="85625" y="103693"/>
                  </a:lnTo>
                  <a:lnTo>
                    <a:pt x="85891" y="104270"/>
                  </a:lnTo>
                  <a:lnTo>
                    <a:pt x="86187" y="104708"/>
                  </a:lnTo>
                  <a:lnTo>
                    <a:pt x="86536" y="105132"/>
                  </a:lnTo>
                  <a:lnTo>
                    <a:pt x="87086" y="105704"/>
                  </a:lnTo>
                  <a:lnTo>
                    <a:pt x="87343" y="106066"/>
                  </a:lnTo>
                  <a:lnTo>
                    <a:pt x="87474" y="106271"/>
                  </a:lnTo>
                  <a:lnTo>
                    <a:pt x="88183" y="106357"/>
                  </a:lnTo>
                  <a:lnTo>
                    <a:pt x="88685" y="106176"/>
                  </a:lnTo>
                  <a:lnTo>
                    <a:pt x="88772" y="106352"/>
                  </a:lnTo>
                  <a:lnTo>
                    <a:pt x="89034" y="106795"/>
                  </a:lnTo>
                  <a:lnTo>
                    <a:pt x="89319" y="107181"/>
                  </a:lnTo>
                  <a:lnTo>
                    <a:pt x="89469" y="107381"/>
                  </a:lnTo>
                  <a:lnTo>
                    <a:pt x="89766" y="108044"/>
                  </a:lnTo>
                  <a:lnTo>
                    <a:pt x="89176" y="108344"/>
                  </a:lnTo>
                  <a:lnTo>
                    <a:pt x="88385" y="108525"/>
                  </a:lnTo>
                  <a:lnTo>
                    <a:pt x="88341" y="108663"/>
                  </a:lnTo>
                  <a:lnTo>
                    <a:pt x="88333" y="108844"/>
                  </a:lnTo>
                  <a:lnTo>
                    <a:pt x="88357" y="109035"/>
                  </a:lnTo>
                  <a:lnTo>
                    <a:pt x="88491" y="109326"/>
                  </a:lnTo>
                  <a:lnTo>
                    <a:pt x="88563" y="109592"/>
                  </a:lnTo>
                  <a:lnTo>
                    <a:pt x="88670" y="110145"/>
                  </a:lnTo>
                  <a:lnTo>
                    <a:pt x="88753" y="110403"/>
                  </a:lnTo>
                  <a:lnTo>
                    <a:pt x="88875" y="110617"/>
                  </a:lnTo>
                  <a:lnTo>
                    <a:pt x="89026" y="110769"/>
                  </a:lnTo>
                  <a:lnTo>
                    <a:pt x="89176" y="110831"/>
                  </a:lnTo>
                  <a:lnTo>
                    <a:pt x="89481" y="110946"/>
                  </a:lnTo>
                  <a:lnTo>
                    <a:pt x="89865" y="111079"/>
                  </a:lnTo>
                  <a:lnTo>
                    <a:pt x="90160" y="111175"/>
                  </a:lnTo>
                  <a:lnTo>
                    <a:pt x="90324" y="111227"/>
                  </a:lnTo>
                  <a:lnTo>
                    <a:pt x="90506" y="111270"/>
                  </a:lnTo>
                  <a:lnTo>
                    <a:pt x="90688" y="111303"/>
                  </a:lnTo>
                  <a:lnTo>
                    <a:pt x="90863" y="111313"/>
                  </a:lnTo>
                  <a:lnTo>
                    <a:pt x="91219" y="111289"/>
                  </a:lnTo>
                  <a:lnTo>
                    <a:pt x="91393" y="111289"/>
                  </a:lnTo>
                  <a:lnTo>
                    <a:pt x="91555" y="111317"/>
                  </a:lnTo>
                  <a:lnTo>
                    <a:pt x="91730" y="111394"/>
                  </a:lnTo>
                  <a:lnTo>
                    <a:pt x="91892" y="111494"/>
                  </a:lnTo>
                  <a:lnTo>
                    <a:pt x="92046" y="111618"/>
                  </a:lnTo>
                  <a:lnTo>
                    <a:pt x="92339" y="111889"/>
                  </a:lnTo>
                  <a:lnTo>
                    <a:pt x="92573" y="112142"/>
                  </a:lnTo>
                  <a:lnTo>
                    <a:pt x="92779" y="112423"/>
                  </a:lnTo>
                  <a:lnTo>
                    <a:pt x="93151" y="113033"/>
                  </a:lnTo>
                  <a:lnTo>
                    <a:pt x="93341" y="113333"/>
                  </a:lnTo>
                  <a:lnTo>
                    <a:pt x="93563" y="113643"/>
                  </a:lnTo>
                  <a:lnTo>
                    <a:pt x="93788" y="113943"/>
                  </a:lnTo>
                  <a:lnTo>
                    <a:pt x="94010" y="114253"/>
                  </a:lnTo>
                  <a:lnTo>
                    <a:pt x="94212" y="114567"/>
                  </a:lnTo>
                  <a:lnTo>
                    <a:pt x="94382" y="114901"/>
                  </a:lnTo>
                  <a:lnTo>
                    <a:pt x="94536" y="115311"/>
                  </a:lnTo>
                  <a:lnTo>
                    <a:pt x="94651" y="115749"/>
                  </a:lnTo>
                  <a:lnTo>
                    <a:pt x="94738" y="116192"/>
                  </a:lnTo>
                  <a:lnTo>
                    <a:pt x="94790" y="116645"/>
                  </a:lnTo>
                  <a:lnTo>
                    <a:pt x="94817" y="117088"/>
                  </a:lnTo>
                  <a:lnTo>
                    <a:pt x="94794" y="117612"/>
                  </a:lnTo>
                  <a:lnTo>
                    <a:pt x="94707" y="118132"/>
                  </a:lnTo>
                  <a:lnTo>
                    <a:pt x="94592" y="118656"/>
                  </a:lnTo>
                  <a:lnTo>
                    <a:pt x="94485" y="119180"/>
                  </a:lnTo>
                  <a:lnTo>
                    <a:pt x="94422" y="119704"/>
                  </a:lnTo>
                  <a:lnTo>
                    <a:pt x="94402" y="120195"/>
                  </a:lnTo>
                  <a:lnTo>
                    <a:pt x="94398" y="120691"/>
                  </a:lnTo>
                  <a:lnTo>
                    <a:pt x="94414" y="121186"/>
                  </a:lnTo>
                  <a:lnTo>
                    <a:pt x="94449" y="121677"/>
                  </a:lnTo>
                  <a:lnTo>
                    <a:pt x="94501" y="122168"/>
                  </a:lnTo>
                  <a:lnTo>
                    <a:pt x="94560" y="122554"/>
                  </a:lnTo>
                  <a:lnTo>
                    <a:pt x="94627" y="122940"/>
                  </a:lnTo>
                  <a:lnTo>
                    <a:pt x="94710" y="123321"/>
                  </a:lnTo>
                  <a:lnTo>
                    <a:pt x="94805" y="123702"/>
                  </a:lnTo>
                  <a:lnTo>
                    <a:pt x="94905" y="124079"/>
                  </a:lnTo>
                  <a:lnTo>
                    <a:pt x="95047" y="124470"/>
                  </a:lnTo>
                  <a:lnTo>
                    <a:pt x="95233" y="124856"/>
                  </a:lnTo>
                  <a:lnTo>
                    <a:pt x="95411" y="125242"/>
                  </a:lnTo>
                  <a:lnTo>
                    <a:pt x="95542" y="125623"/>
                  </a:lnTo>
                  <a:lnTo>
                    <a:pt x="95581" y="125999"/>
                  </a:lnTo>
                  <a:lnTo>
                    <a:pt x="95530" y="126328"/>
                  </a:lnTo>
                  <a:lnTo>
                    <a:pt x="95415" y="126657"/>
                  </a:lnTo>
                  <a:lnTo>
                    <a:pt x="95261" y="126981"/>
                  </a:lnTo>
                  <a:lnTo>
                    <a:pt x="94924" y="127615"/>
                  </a:lnTo>
                  <a:lnTo>
                    <a:pt x="94821" y="127805"/>
                  </a:lnTo>
                  <a:lnTo>
                    <a:pt x="94588" y="128177"/>
                  </a:lnTo>
                  <a:lnTo>
                    <a:pt x="94485" y="128363"/>
                  </a:lnTo>
                  <a:lnTo>
                    <a:pt x="94398" y="128558"/>
                  </a:lnTo>
                  <a:lnTo>
                    <a:pt x="94350" y="128720"/>
                  </a:lnTo>
                  <a:lnTo>
                    <a:pt x="94319" y="128887"/>
                  </a:lnTo>
                  <a:lnTo>
                    <a:pt x="94295" y="129059"/>
                  </a:lnTo>
                  <a:lnTo>
                    <a:pt x="94228" y="129392"/>
                  </a:lnTo>
                  <a:lnTo>
                    <a:pt x="93990" y="130021"/>
                  </a:lnTo>
                  <a:lnTo>
                    <a:pt x="93618" y="130455"/>
                  </a:lnTo>
                  <a:lnTo>
                    <a:pt x="93503" y="130617"/>
                  </a:lnTo>
                  <a:lnTo>
                    <a:pt x="93175" y="131122"/>
                  </a:lnTo>
                  <a:lnTo>
                    <a:pt x="92743" y="131608"/>
                  </a:lnTo>
                  <a:lnTo>
                    <a:pt x="92407" y="131956"/>
                  </a:lnTo>
                  <a:lnTo>
                    <a:pt x="91928" y="132490"/>
                  </a:lnTo>
                  <a:lnTo>
                    <a:pt x="91670" y="132633"/>
                  </a:lnTo>
                  <a:lnTo>
                    <a:pt x="91421" y="132795"/>
                  </a:lnTo>
                  <a:lnTo>
                    <a:pt x="91187" y="132981"/>
                  </a:lnTo>
                  <a:lnTo>
                    <a:pt x="90966" y="133186"/>
                  </a:lnTo>
                  <a:lnTo>
                    <a:pt x="90582" y="133648"/>
                  </a:lnTo>
                  <a:lnTo>
                    <a:pt x="90495" y="133781"/>
                  </a:lnTo>
                  <a:lnTo>
                    <a:pt x="90415" y="133915"/>
                  </a:lnTo>
                  <a:lnTo>
                    <a:pt x="90023" y="134644"/>
                  </a:lnTo>
                  <a:lnTo>
                    <a:pt x="89798" y="134701"/>
                  </a:lnTo>
                  <a:lnTo>
                    <a:pt x="89616" y="134853"/>
                  </a:lnTo>
                  <a:lnTo>
                    <a:pt x="89469" y="135087"/>
                  </a:lnTo>
                  <a:lnTo>
                    <a:pt x="89335" y="135339"/>
                  </a:lnTo>
                  <a:lnTo>
                    <a:pt x="89188" y="135563"/>
                  </a:lnTo>
                  <a:lnTo>
                    <a:pt x="89010" y="135706"/>
                  </a:lnTo>
                  <a:lnTo>
                    <a:pt x="88832" y="135735"/>
                  </a:lnTo>
                  <a:lnTo>
                    <a:pt x="88638" y="135721"/>
                  </a:lnTo>
                  <a:lnTo>
                    <a:pt x="88436" y="135687"/>
                  </a:lnTo>
                  <a:lnTo>
                    <a:pt x="88242" y="135668"/>
                  </a:lnTo>
                  <a:lnTo>
                    <a:pt x="88060" y="135692"/>
                  </a:lnTo>
                  <a:lnTo>
                    <a:pt x="87842" y="135816"/>
                  </a:lnTo>
                  <a:lnTo>
                    <a:pt x="87652" y="136011"/>
                  </a:lnTo>
                  <a:lnTo>
                    <a:pt x="87292" y="136488"/>
                  </a:lnTo>
                  <a:lnTo>
                    <a:pt x="87090" y="136693"/>
                  </a:lnTo>
                  <a:lnTo>
                    <a:pt x="86876" y="136864"/>
                  </a:lnTo>
                  <a:lnTo>
                    <a:pt x="86655" y="137031"/>
                  </a:lnTo>
                  <a:lnTo>
                    <a:pt x="86429" y="137188"/>
                  </a:lnTo>
                  <a:lnTo>
                    <a:pt x="86191" y="137331"/>
                  </a:lnTo>
                  <a:lnTo>
                    <a:pt x="85946" y="137450"/>
                  </a:lnTo>
                  <a:lnTo>
                    <a:pt x="85677" y="137551"/>
                  </a:lnTo>
                  <a:lnTo>
                    <a:pt x="85392" y="137622"/>
                  </a:lnTo>
                  <a:lnTo>
                    <a:pt x="85099" y="137679"/>
                  </a:lnTo>
                  <a:lnTo>
                    <a:pt x="84517" y="137784"/>
                  </a:lnTo>
                  <a:lnTo>
                    <a:pt x="84279" y="137841"/>
                  </a:lnTo>
                  <a:lnTo>
                    <a:pt x="84038" y="137908"/>
                  </a:lnTo>
                  <a:lnTo>
                    <a:pt x="83796" y="137965"/>
                  </a:lnTo>
                  <a:lnTo>
                    <a:pt x="83559" y="138003"/>
                  </a:lnTo>
                  <a:lnTo>
                    <a:pt x="83321" y="138008"/>
                  </a:lnTo>
                  <a:lnTo>
                    <a:pt x="83096" y="137956"/>
                  </a:lnTo>
                  <a:lnTo>
                    <a:pt x="82870" y="137865"/>
                  </a:lnTo>
                  <a:lnTo>
                    <a:pt x="82648" y="137760"/>
                  </a:lnTo>
                  <a:lnTo>
                    <a:pt x="82427" y="137670"/>
                  </a:lnTo>
                  <a:lnTo>
                    <a:pt x="82201" y="137627"/>
                  </a:lnTo>
                  <a:lnTo>
                    <a:pt x="81869" y="137674"/>
                  </a:lnTo>
                  <a:lnTo>
                    <a:pt x="81536" y="137808"/>
                  </a:lnTo>
                  <a:lnTo>
                    <a:pt x="81204" y="137984"/>
                  </a:lnTo>
                  <a:lnTo>
                    <a:pt x="80863" y="138170"/>
                  </a:lnTo>
                  <a:lnTo>
                    <a:pt x="80523" y="138318"/>
                  </a:lnTo>
                  <a:lnTo>
                    <a:pt x="80261" y="138380"/>
                  </a:lnTo>
                  <a:lnTo>
                    <a:pt x="79976" y="138418"/>
                  </a:lnTo>
                  <a:lnTo>
                    <a:pt x="79703" y="138466"/>
                  </a:lnTo>
                  <a:lnTo>
                    <a:pt x="79474" y="138537"/>
                  </a:lnTo>
                  <a:lnTo>
                    <a:pt x="79292" y="138766"/>
                  </a:lnTo>
                  <a:lnTo>
                    <a:pt x="79276" y="138894"/>
                  </a:lnTo>
                  <a:lnTo>
                    <a:pt x="78357" y="138713"/>
                  </a:lnTo>
                  <a:lnTo>
                    <a:pt x="78013" y="138656"/>
                  </a:lnTo>
                  <a:lnTo>
                    <a:pt x="77542" y="138418"/>
                  </a:lnTo>
                  <a:lnTo>
                    <a:pt x="76319" y="139609"/>
                  </a:lnTo>
                  <a:lnTo>
                    <a:pt x="74058" y="142373"/>
                  </a:lnTo>
                  <a:lnTo>
                    <a:pt x="72566" y="144646"/>
                  </a:lnTo>
                  <a:lnTo>
                    <a:pt x="71196" y="147110"/>
                  </a:lnTo>
                  <a:lnTo>
                    <a:pt x="69446" y="149569"/>
                  </a:lnTo>
                  <a:lnTo>
                    <a:pt x="67887" y="151899"/>
                  </a:lnTo>
                  <a:lnTo>
                    <a:pt x="66303" y="155826"/>
                  </a:lnTo>
                  <a:lnTo>
                    <a:pt x="65745" y="157713"/>
                  </a:lnTo>
                  <a:lnTo>
                    <a:pt x="65551" y="158332"/>
                  </a:lnTo>
                  <a:lnTo>
                    <a:pt x="65254" y="159133"/>
                  </a:lnTo>
                  <a:lnTo>
                    <a:pt x="64953" y="160272"/>
                  </a:lnTo>
                  <a:lnTo>
                    <a:pt x="64557" y="161406"/>
                  </a:lnTo>
                  <a:lnTo>
                    <a:pt x="64352" y="162354"/>
                  </a:lnTo>
                  <a:lnTo>
                    <a:pt x="64530" y="162883"/>
                  </a:lnTo>
                  <a:lnTo>
                    <a:pt x="64759" y="163550"/>
                  </a:lnTo>
                  <a:lnTo>
                    <a:pt x="64466" y="164022"/>
                  </a:lnTo>
                  <a:lnTo>
                    <a:pt x="64363" y="164546"/>
                  </a:lnTo>
                  <a:lnTo>
                    <a:pt x="64405" y="164790"/>
                  </a:lnTo>
                  <a:lnTo>
                    <a:pt x="62883" y="164509"/>
                  </a:lnTo>
                  <a:lnTo>
                    <a:pt x="61620" y="164112"/>
                  </a:lnTo>
                  <a:lnTo>
                    <a:pt x="61482" y="164036"/>
                  </a:lnTo>
                  <a:lnTo>
                    <a:pt x="60983" y="163750"/>
                  </a:lnTo>
                  <a:lnTo>
                    <a:pt x="59257" y="162816"/>
                  </a:lnTo>
                  <a:lnTo>
                    <a:pt x="58326" y="164546"/>
                  </a:lnTo>
                  <a:lnTo>
                    <a:pt x="57467" y="164079"/>
                  </a:lnTo>
                  <a:lnTo>
                    <a:pt x="56842" y="165237"/>
                  </a:lnTo>
                  <a:lnTo>
                    <a:pt x="56747" y="165658"/>
                  </a:lnTo>
                  <a:lnTo>
                    <a:pt x="54995" y="164384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1" name="pg191"/>
            <p:cNvSpPr/>
            <p:nvPr/>
          </p:nvSpPr>
          <p:spPr>
            <a:xfrm>
              <a:off x="6945660" y="3657536"/>
              <a:ext cx="11096" cy="5408"/>
            </a:xfrm>
            <a:custGeom>
              <a:avLst/>
              <a:gdLst/>
              <a:ahLst/>
              <a:cxnLst/>
              <a:rect l="0" t="0" r="0" b="0"/>
              <a:pathLst>
                <a:path w="11096" h="5408">
                  <a:moveTo>
                    <a:pt x="4880" y="3874"/>
                  </a:moveTo>
                  <a:lnTo>
                    <a:pt x="4623" y="3545"/>
                  </a:lnTo>
                  <a:lnTo>
                    <a:pt x="4382" y="3416"/>
                  </a:lnTo>
                  <a:lnTo>
                    <a:pt x="3974" y="3149"/>
                  </a:lnTo>
                  <a:lnTo>
                    <a:pt x="3922" y="2992"/>
                  </a:lnTo>
                  <a:lnTo>
                    <a:pt x="3847" y="2625"/>
                  </a:lnTo>
                  <a:lnTo>
                    <a:pt x="3788" y="2463"/>
                  </a:lnTo>
                  <a:lnTo>
                    <a:pt x="3681" y="2325"/>
                  </a:lnTo>
                  <a:lnTo>
                    <a:pt x="3273" y="1934"/>
                  </a:lnTo>
                  <a:lnTo>
                    <a:pt x="2980" y="1772"/>
                  </a:lnTo>
                  <a:lnTo>
                    <a:pt x="2731" y="1677"/>
                  </a:lnTo>
                  <a:lnTo>
                    <a:pt x="2592" y="1634"/>
                  </a:lnTo>
                  <a:lnTo>
                    <a:pt x="2240" y="1543"/>
                  </a:lnTo>
                  <a:lnTo>
                    <a:pt x="1888" y="1477"/>
                  </a:lnTo>
                  <a:lnTo>
                    <a:pt x="1575" y="1405"/>
                  </a:lnTo>
                  <a:lnTo>
                    <a:pt x="1357" y="1305"/>
                  </a:lnTo>
                  <a:lnTo>
                    <a:pt x="1163" y="1157"/>
                  </a:lnTo>
                  <a:lnTo>
                    <a:pt x="692" y="748"/>
                  </a:lnTo>
                  <a:lnTo>
                    <a:pt x="419" y="676"/>
                  </a:lnTo>
                  <a:lnTo>
                    <a:pt x="285" y="629"/>
                  </a:lnTo>
                  <a:lnTo>
                    <a:pt x="31" y="466"/>
                  </a:lnTo>
                  <a:lnTo>
                    <a:pt x="0" y="314"/>
                  </a:lnTo>
                  <a:lnTo>
                    <a:pt x="174" y="0"/>
                  </a:lnTo>
                  <a:lnTo>
                    <a:pt x="427" y="38"/>
                  </a:lnTo>
                  <a:lnTo>
                    <a:pt x="688" y="228"/>
                  </a:lnTo>
                  <a:lnTo>
                    <a:pt x="819" y="309"/>
                  </a:lnTo>
                  <a:lnTo>
                    <a:pt x="1266" y="524"/>
                  </a:lnTo>
                  <a:lnTo>
                    <a:pt x="1539" y="624"/>
                  </a:lnTo>
                  <a:lnTo>
                    <a:pt x="1793" y="652"/>
                  </a:lnTo>
                  <a:lnTo>
                    <a:pt x="1963" y="652"/>
                  </a:lnTo>
                  <a:lnTo>
                    <a:pt x="2098" y="648"/>
                  </a:lnTo>
                  <a:lnTo>
                    <a:pt x="2699" y="638"/>
                  </a:lnTo>
                  <a:lnTo>
                    <a:pt x="2862" y="710"/>
                  </a:lnTo>
                  <a:lnTo>
                    <a:pt x="4152" y="1558"/>
                  </a:lnTo>
                  <a:lnTo>
                    <a:pt x="4338" y="1667"/>
                  </a:lnTo>
                  <a:lnTo>
                    <a:pt x="4481" y="1786"/>
                  </a:lnTo>
                  <a:lnTo>
                    <a:pt x="4619" y="1910"/>
                  </a:lnTo>
                  <a:lnTo>
                    <a:pt x="4766" y="2010"/>
                  </a:lnTo>
                  <a:lnTo>
                    <a:pt x="5035" y="2144"/>
                  </a:lnTo>
                  <a:lnTo>
                    <a:pt x="5169" y="2206"/>
                  </a:lnTo>
                  <a:lnTo>
                    <a:pt x="5308" y="2253"/>
                  </a:lnTo>
                  <a:lnTo>
                    <a:pt x="5446" y="2272"/>
                  </a:lnTo>
                  <a:lnTo>
                    <a:pt x="5641" y="2111"/>
                  </a:lnTo>
                  <a:lnTo>
                    <a:pt x="5850" y="1968"/>
                  </a:lnTo>
                  <a:lnTo>
                    <a:pt x="6076" y="1834"/>
                  </a:lnTo>
                  <a:lnTo>
                    <a:pt x="6306" y="1724"/>
                  </a:lnTo>
                  <a:lnTo>
                    <a:pt x="6539" y="1639"/>
                  </a:lnTo>
                  <a:lnTo>
                    <a:pt x="6674" y="1596"/>
                  </a:lnTo>
                  <a:lnTo>
                    <a:pt x="6812" y="1562"/>
                  </a:lnTo>
                  <a:lnTo>
                    <a:pt x="6951" y="1534"/>
                  </a:lnTo>
                  <a:lnTo>
                    <a:pt x="7089" y="1515"/>
                  </a:lnTo>
                  <a:lnTo>
                    <a:pt x="7842" y="1586"/>
                  </a:lnTo>
                  <a:lnTo>
                    <a:pt x="8020" y="1667"/>
                  </a:lnTo>
                  <a:lnTo>
                    <a:pt x="8194" y="1777"/>
                  </a:lnTo>
                  <a:lnTo>
                    <a:pt x="8356" y="1906"/>
                  </a:lnTo>
                  <a:lnTo>
                    <a:pt x="8526" y="2030"/>
                  </a:lnTo>
                  <a:lnTo>
                    <a:pt x="8697" y="2144"/>
                  </a:lnTo>
                  <a:lnTo>
                    <a:pt x="8950" y="2272"/>
                  </a:lnTo>
                  <a:lnTo>
                    <a:pt x="9738" y="2611"/>
                  </a:lnTo>
                  <a:lnTo>
                    <a:pt x="9987" y="2749"/>
                  </a:lnTo>
                  <a:lnTo>
                    <a:pt x="10363" y="2944"/>
                  </a:lnTo>
                  <a:lnTo>
                    <a:pt x="10545" y="3054"/>
                  </a:lnTo>
                  <a:lnTo>
                    <a:pt x="10692" y="3168"/>
                  </a:lnTo>
                  <a:lnTo>
                    <a:pt x="10771" y="3302"/>
                  </a:lnTo>
                  <a:lnTo>
                    <a:pt x="10775" y="3431"/>
                  </a:lnTo>
                  <a:lnTo>
                    <a:pt x="10735" y="3569"/>
                  </a:lnTo>
                  <a:lnTo>
                    <a:pt x="10680" y="3712"/>
                  </a:lnTo>
                  <a:lnTo>
                    <a:pt x="10632" y="3855"/>
                  </a:lnTo>
                  <a:lnTo>
                    <a:pt x="10617" y="3993"/>
                  </a:lnTo>
                  <a:lnTo>
                    <a:pt x="10684" y="4174"/>
                  </a:lnTo>
                  <a:lnTo>
                    <a:pt x="10818" y="4350"/>
                  </a:lnTo>
                  <a:lnTo>
                    <a:pt x="10973" y="4527"/>
                  </a:lnTo>
                  <a:lnTo>
                    <a:pt x="11096" y="4703"/>
                  </a:lnTo>
                  <a:lnTo>
                    <a:pt x="10858" y="5408"/>
                  </a:lnTo>
                  <a:lnTo>
                    <a:pt x="10727" y="5408"/>
                  </a:lnTo>
                  <a:lnTo>
                    <a:pt x="10585" y="5380"/>
                  </a:lnTo>
                  <a:lnTo>
                    <a:pt x="10438" y="5337"/>
                  </a:lnTo>
                  <a:lnTo>
                    <a:pt x="9995" y="5156"/>
                  </a:lnTo>
                  <a:lnTo>
                    <a:pt x="9805" y="5032"/>
                  </a:lnTo>
                  <a:lnTo>
                    <a:pt x="9674" y="4908"/>
                  </a:lnTo>
                  <a:lnTo>
                    <a:pt x="9560" y="4760"/>
                  </a:lnTo>
                  <a:lnTo>
                    <a:pt x="9453" y="4603"/>
                  </a:lnTo>
                  <a:lnTo>
                    <a:pt x="9338" y="4455"/>
                  </a:lnTo>
                  <a:lnTo>
                    <a:pt x="9203" y="4331"/>
                  </a:lnTo>
                  <a:lnTo>
                    <a:pt x="9069" y="4241"/>
                  </a:lnTo>
                  <a:lnTo>
                    <a:pt x="8918" y="4145"/>
                  </a:lnTo>
                  <a:lnTo>
                    <a:pt x="8764" y="4069"/>
                  </a:lnTo>
                  <a:lnTo>
                    <a:pt x="8617" y="4026"/>
                  </a:lnTo>
                  <a:lnTo>
                    <a:pt x="8004" y="4336"/>
                  </a:lnTo>
                  <a:lnTo>
                    <a:pt x="7869" y="4326"/>
                  </a:lnTo>
                  <a:lnTo>
                    <a:pt x="7442" y="4436"/>
                  </a:lnTo>
                  <a:lnTo>
                    <a:pt x="7414" y="4574"/>
                  </a:lnTo>
                  <a:lnTo>
                    <a:pt x="7398" y="4736"/>
                  </a:lnTo>
                  <a:lnTo>
                    <a:pt x="7370" y="4898"/>
                  </a:lnTo>
                  <a:lnTo>
                    <a:pt x="7117" y="5251"/>
                  </a:lnTo>
                  <a:lnTo>
                    <a:pt x="6630" y="5089"/>
                  </a:lnTo>
                  <a:lnTo>
                    <a:pt x="6357" y="5098"/>
                  </a:lnTo>
                  <a:lnTo>
                    <a:pt x="6306" y="4955"/>
                  </a:lnTo>
                  <a:lnTo>
                    <a:pt x="6254" y="4784"/>
                  </a:lnTo>
                  <a:lnTo>
                    <a:pt x="5732" y="4822"/>
                  </a:lnTo>
                  <a:lnTo>
                    <a:pt x="5652" y="4636"/>
                  </a:lnTo>
                  <a:lnTo>
                    <a:pt x="5625" y="4484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2" name="pg192"/>
            <p:cNvSpPr/>
            <p:nvPr/>
          </p:nvSpPr>
          <p:spPr>
            <a:xfrm>
              <a:off x="6756951" y="3669960"/>
              <a:ext cx="160195" cy="249096"/>
            </a:xfrm>
            <a:custGeom>
              <a:avLst/>
              <a:gdLst/>
              <a:ahLst/>
              <a:cxnLst/>
              <a:rect l="0" t="0" r="0" b="0"/>
              <a:pathLst>
                <a:path w="160195" h="249096">
                  <a:moveTo>
                    <a:pt x="25157" y="205204"/>
                  </a:moveTo>
                  <a:lnTo>
                    <a:pt x="24459" y="205335"/>
                  </a:lnTo>
                  <a:lnTo>
                    <a:pt x="24816" y="204707"/>
                  </a:lnTo>
                  <a:lnTo>
                    <a:pt x="25113" y="202820"/>
                  </a:lnTo>
                  <a:lnTo>
                    <a:pt x="25945" y="197878"/>
                  </a:lnTo>
                  <a:lnTo>
                    <a:pt x="24427" y="197415"/>
                  </a:lnTo>
                  <a:lnTo>
                    <a:pt x="23031" y="197175"/>
                  </a:lnTo>
                  <a:lnTo>
                    <a:pt x="22515" y="196552"/>
                  </a:lnTo>
                  <a:lnTo>
                    <a:pt x="23422" y="195423"/>
                  </a:lnTo>
                  <a:lnTo>
                    <a:pt x="23897" y="194851"/>
                  </a:lnTo>
                  <a:lnTo>
                    <a:pt x="23531" y="194586"/>
                  </a:lnTo>
                  <a:lnTo>
                    <a:pt x="23156" y="195193"/>
                  </a:lnTo>
                  <a:lnTo>
                    <a:pt x="22288" y="196279"/>
                  </a:lnTo>
                  <a:lnTo>
                    <a:pt x="21466" y="195277"/>
                  </a:lnTo>
                  <a:lnTo>
                    <a:pt x="19672" y="193105"/>
                  </a:lnTo>
                  <a:lnTo>
                    <a:pt x="18362" y="192937"/>
                  </a:lnTo>
                  <a:lnTo>
                    <a:pt x="16604" y="193307"/>
                  </a:lnTo>
                  <a:lnTo>
                    <a:pt x="15684" y="192595"/>
                  </a:lnTo>
                  <a:lnTo>
                    <a:pt x="14434" y="190727"/>
                  </a:lnTo>
                  <a:lnTo>
                    <a:pt x="13149" y="189918"/>
                  </a:lnTo>
                  <a:lnTo>
                    <a:pt x="12163" y="189978"/>
                  </a:lnTo>
                  <a:lnTo>
                    <a:pt x="11878" y="189993"/>
                  </a:lnTo>
                  <a:lnTo>
                    <a:pt x="11451" y="190070"/>
                  </a:lnTo>
                  <a:lnTo>
                    <a:pt x="10854" y="188347"/>
                  </a:lnTo>
                  <a:lnTo>
                    <a:pt x="11041" y="188270"/>
                  </a:lnTo>
                  <a:lnTo>
                    <a:pt x="11306" y="188125"/>
                  </a:lnTo>
                  <a:lnTo>
                    <a:pt x="11791" y="187839"/>
                  </a:lnTo>
                  <a:lnTo>
                    <a:pt x="12465" y="187768"/>
                  </a:lnTo>
                  <a:lnTo>
                    <a:pt x="12966" y="187731"/>
                  </a:lnTo>
                  <a:lnTo>
                    <a:pt x="13820" y="187635"/>
                  </a:lnTo>
                  <a:lnTo>
                    <a:pt x="14835" y="187753"/>
                  </a:lnTo>
                  <a:lnTo>
                    <a:pt x="16471" y="189475"/>
                  </a:lnTo>
                  <a:lnTo>
                    <a:pt x="18307" y="189987"/>
                  </a:lnTo>
                  <a:lnTo>
                    <a:pt x="18851" y="189629"/>
                  </a:lnTo>
                  <a:lnTo>
                    <a:pt x="18978" y="189211"/>
                  </a:lnTo>
                  <a:lnTo>
                    <a:pt x="19005" y="188667"/>
                  </a:lnTo>
                  <a:lnTo>
                    <a:pt x="19444" y="185998"/>
                  </a:lnTo>
                  <a:lnTo>
                    <a:pt x="20953" y="176887"/>
                  </a:lnTo>
                  <a:lnTo>
                    <a:pt x="21178" y="175538"/>
                  </a:lnTo>
                  <a:lnTo>
                    <a:pt x="21293" y="174828"/>
                  </a:lnTo>
                  <a:lnTo>
                    <a:pt x="21900" y="171167"/>
                  </a:lnTo>
                  <a:lnTo>
                    <a:pt x="21947" y="170853"/>
                  </a:lnTo>
                  <a:lnTo>
                    <a:pt x="22962" y="171033"/>
                  </a:lnTo>
                  <a:lnTo>
                    <a:pt x="24501" y="171295"/>
                  </a:lnTo>
                  <a:lnTo>
                    <a:pt x="26954" y="171690"/>
                  </a:lnTo>
                  <a:lnTo>
                    <a:pt x="28274" y="171880"/>
                  </a:lnTo>
                  <a:lnTo>
                    <a:pt x="29124" y="171988"/>
                  </a:lnTo>
                  <a:lnTo>
                    <a:pt x="29975" y="172087"/>
                  </a:lnTo>
                  <a:lnTo>
                    <a:pt x="29642" y="171528"/>
                  </a:lnTo>
                  <a:lnTo>
                    <a:pt x="28836" y="170231"/>
                  </a:lnTo>
                  <a:lnTo>
                    <a:pt x="27884" y="168780"/>
                  </a:lnTo>
                  <a:lnTo>
                    <a:pt x="27483" y="168126"/>
                  </a:lnTo>
                  <a:lnTo>
                    <a:pt x="27342" y="167913"/>
                  </a:lnTo>
                  <a:lnTo>
                    <a:pt x="27189" y="167711"/>
                  </a:lnTo>
                  <a:lnTo>
                    <a:pt x="26955" y="167432"/>
                  </a:lnTo>
                  <a:lnTo>
                    <a:pt x="26831" y="167298"/>
                  </a:lnTo>
                  <a:lnTo>
                    <a:pt x="26700" y="167172"/>
                  </a:lnTo>
                  <a:lnTo>
                    <a:pt x="26486" y="166980"/>
                  </a:lnTo>
                  <a:lnTo>
                    <a:pt x="26132" y="166734"/>
                  </a:lnTo>
                  <a:lnTo>
                    <a:pt x="25962" y="166648"/>
                  </a:lnTo>
                  <a:lnTo>
                    <a:pt x="25800" y="166583"/>
                  </a:lnTo>
                  <a:lnTo>
                    <a:pt x="25699" y="165984"/>
                  </a:lnTo>
                  <a:lnTo>
                    <a:pt x="26854" y="159076"/>
                  </a:lnTo>
                  <a:lnTo>
                    <a:pt x="26253" y="158664"/>
                  </a:lnTo>
                  <a:lnTo>
                    <a:pt x="25766" y="161590"/>
                  </a:lnTo>
                  <a:lnTo>
                    <a:pt x="25137" y="161476"/>
                  </a:lnTo>
                  <a:lnTo>
                    <a:pt x="25240" y="160847"/>
                  </a:lnTo>
                  <a:lnTo>
                    <a:pt x="23914" y="160623"/>
                  </a:lnTo>
                  <a:lnTo>
                    <a:pt x="23352" y="160523"/>
                  </a:lnTo>
                  <a:lnTo>
                    <a:pt x="23664" y="158593"/>
                  </a:lnTo>
                  <a:lnTo>
                    <a:pt x="23880" y="157039"/>
                  </a:lnTo>
                  <a:lnTo>
                    <a:pt x="19729" y="154156"/>
                  </a:lnTo>
                  <a:lnTo>
                    <a:pt x="19963" y="152784"/>
                  </a:lnTo>
                  <a:lnTo>
                    <a:pt x="20074" y="152140"/>
                  </a:lnTo>
                  <a:lnTo>
                    <a:pt x="20276" y="150916"/>
                  </a:lnTo>
                  <a:lnTo>
                    <a:pt x="20395" y="150225"/>
                  </a:lnTo>
                  <a:lnTo>
                    <a:pt x="20426" y="149996"/>
                  </a:lnTo>
                  <a:lnTo>
                    <a:pt x="20501" y="149567"/>
                  </a:lnTo>
                  <a:lnTo>
                    <a:pt x="20616" y="148829"/>
                  </a:lnTo>
                  <a:lnTo>
                    <a:pt x="20719" y="148266"/>
                  </a:lnTo>
                  <a:lnTo>
                    <a:pt x="20790" y="147814"/>
                  </a:lnTo>
                  <a:lnTo>
                    <a:pt x="19492" y="147609"/>
                  </a:lnTo>
                  <a:lnTo>
                    <a:pt x="19326" y="148624"/>
                  </a:lnTo>
                  <a:lnTo>
                    <a:pt x="18039" y="148419"/>
                  </a:lnTo>
                  <a:lnTo>
                    <a:pt x="18197" y="147461"/>
                  </a:lnTo>
                  <a:lnTo>
                    <a:pt x="16840" y="147256"/>
                  </a:lnTo>
                  <a:lnTo>
                    <a:pt x="15739" y="146513"/>
                  </a:lnTo>
                  <a:lnTo>
                    <a:pt x="15410" y="146365"/>
                  </a:lnTo>
                  <a:lnTo>
                    <a:pt x="15747" y="145000"/>
                  </a:lnTo>
                  <a:lnTo>
                    <a:pt x="15807" y="144743"/>
                  </a:lnTo>
                  <a:lnTo>
                    <a:pt x="15916" y="144309"/>
                  </a:lnTo>
                  <a:lnTo>
                    <a:pt x="15174" y="143119"/>
                  </a:lnTo>
                  <a:lnTo>
                    <a:pt x="12826" y="139412"/>
                  </a:lnTo>
                  <a:lnTo>
                    <a:pt x="14117" y="139630"/>
                  </a:lnTo>
                  <a:lnTo>
                    <a:pt x="15229" y="132613"/>
                  </a:lnTo>
                  <a:lnTo>
                    <a:pt x="17652" y="117421"/>
                  </a:lnTo>
                  <a:lnTo>
                    <a:pt x="17415" y="117340"/>
                  </a:lnTo>
                  <a:lnTo>
                    <a:pt x="12560" y="117233"/>
                  </a:lnTo>
                  <a:lnTo>
                    <a:pt x="13364" y="111750"/>
                  </a:lnTo>
                  <a:lnTo>
                    <a:pt x="13752" y="109124"/>
                  </a:lnTo>
                  <a:lnTo>
                    <a:pt x="9235" y="108428"/>
                  </a:lnTo>
                  <a:lnTo>
                    <a:pt x="9647" y="105626"/>
                  </a:lnTo>
                  <a:lnTo>
                    <a:pt x="11206" y="95221"/>
                  </a:lnTo>
                  <a:lnTo>
                    <a:pt x="10361" y="95055"/>
                  </a:lnTo>
                  <a:lnTo>
                    <a:pt x="11968" y="84357"/>
                  </a:lnTo>
                  <a:lnTo>
                    <a:pt x="12608" y="79973"/>
                  </a:lnTo>
                  <a:lnTo>
                    <a:pt x="12165" y="79938"/>
                  </a:lnTo>
                  <a:lnTo>
                    <a:pt x="11077" y="79862"/>
                  </a:lnTo>
                  <a:lnTo>
                    <a:pt x="11028" y="80151"/>
                  </a:lnTo>
                  <a:lnTo>
                    <a:pt x="10747" y="80055"/>
                  </a:lnTo>
                  <a:lnTo>
                    <a:pt x="10324" y="79941"/>
                  </a:lnTo>
                  <a:lnTo>
                    <a:pt x="9876" y="79955"/>
                  </a:lnTo>
                  <a:lnTo>
                    <a:pt x="9571" y="80013"/>
                  </a:lnTo>
                  <a:lnTo>
                    <a:pt x="9148" y="79889"/>
                  </a:lnTo>
                  <a:lnTo>
                    <a:pt x="8914" y="79708"/>
                  </a:lnTo>
                  <a:lnTo>
                    <a:pt x="8305" y="79021"/>
                  </a:lnTo>
                  <a:lnTo>
                    <a:pt x="8123" y="78755"/>
                  </a:lnTo>
                  <a:lnTo>
                    <a:pt x="7842" y="78602"/>
                  </a:lnTo>
                  <a:lnTo>
                    <a:pt x="7509" y="78473"/>
                  </a:lnTo>
                  <a:lnTo>
                    <a:pt x="7089" y="78259"/>
                  </a:lnTo>
                  <a:lnTo>
                    <a:pt x="6836" y="78054"/>
                  </a:lnTo>
                  <a:lnTo>
                    <a:pt x="6571" y="77821"/>
                  </a:lnTo>
                  <a:lnTo>
                    <a:pt x="6278" y="77649"/>
                  </a:lnTo>
                  <a:lnTo>
                    <a:pt x="6025" y="77482"/>
                  </a:lnTo>
                  <a:lnTo>
                    <a:pt x="5617" y="77139"/>
                  </a:lnTo>
                  <a:lnTo>
                    <a:pt x="5094" y="76853"/>
                  </a:lnTo>
                  <a:lnTo>
                    <a:pt x="4698" y="76691"/>
                  </a:lnTo>
                  <a:lnTo>
                    <a:pt x="4469" y="76524"/>
                  </a:lnTo>
                  <a:lnTo>
                    <a:pt x="4172" y="76319"/>
                  </a:lnTo>
                  <a:lnTo>
                    <a:pt x="3867" y="76134"/>
                  </a:lnTo>
                  <a:lnTo>
                    <a:pt x="3713" y="75881"/>
                  </a:lnTo>
                  <a:lnTo>
                    <a:pt x="3531" y="75571"/>
                  </a:lnTo>
                  <a:lnTo>
                    <a:pt x="3305" y="75338"/>
                  </a:lnTo>
                  <a:lnTo>
                    <a:pt x="3044" y="75038"/>
                  </a:lnTo>
                  <a:lnTo>
                    <a:pt x="2624" y="74475"/>
                  </a:lnTo>
                  <a:lnTo>
                    <a:pt x="2363" y="74175"/>
                  </a:lnTo>
                  <a:lnTo>
                    <a:pt x="1947" y="73927"/>
                  </a:lnTo>
                  <a:lnTo>
                    <a:pt x="1630" y="73627"/>
                  </a:lnTo>
                  <a:lnTo>
                    <a:pt x="1278" y="73322"/>
                  </a:lnTo>
                  <a:lnTo>
                    <a:pt x="835" y="72741"/>
                  </a:lnTo>
                  <a:lnTo>
                    <a:pt x="435" y="72317"/>
                  </a:lnTo>
                  <a:lnTo>
                    <a:pt x="225" y="71902"/>
                  </a:lnTo>
                  <a:lnTo>
                    <a:pt x="0" y="71620"/>
                  </a:lnTo>
                  <a:lnTo>
                    <a:pt x="682" y="67691"/>
                  </a:lnTo>
                  <a:lnTo>
                    <a:pt x="994" y="67582"/>
                  </a:lnTo>
                  <a:lnTo>
                    <a:pt x="338" y="65983"/>
                  </a:lnTo>
                  <a:lnTo>
                    <a:pt x="1005" y="65757"/>
                  </a:lnTo>
                  <a:lnTo>
                    <a:pt x="2096" y="59242"/>
                  </a:lnTo>
                  <a:lnTo>
                    <a:pt x="2284" y="58364"/>
                  </a:lnTo>
                  <a:lnTo>
                    <a:pt x="2573" y="56662"/>
                  </a:lnTo>
                  <a:lnTo>
                    <a:pt x="2874" y="54895"/>
                  </a:lnTo>
                  <a:lnTo>
                    <a:pt x="3436" y="51554"/>
                  </a:lnTo>
                  <a:lnTo>
                    <a:pt x="5455" y="39660"/>
                  </a:lnTo>
                  <a:lnTo>
                    <a:pt x="7224" y="29205"/>
                  </a:lnTo>
                  <a:lnTo>
                    <a:pt x="7430" y="28075"/>
                  </a:lnTo>
                  <a:lnTo>
                    <a:pt x="14041" y="29186"/>
                  </a:lnTo>
                  <a:lnTo>
                    <a:pt x="17956" y="29848"/>
                  </a:lnTo>
                  <a:lnTo>
                    <a:pt x="18624" y="29822"/>
                  </a:lnTo>
                  <a:lnTo>
                    <a:pt x="18951" y="29961"/>
                  </a:lnTo>
                  <a:lnTo>
                    <a:pt x="19802" y="30164"/>
                  </a:lnTo>
                  <a:lnTo>
                    <a:pt x="20583" y="30293"/>
                  </a:lnTo>
                  <a:lnTo>
                    <a:pt x="21279" y="30427"/>
                  </a:lnTo>
                  <a:lnTo>
                    <a:pt x="22852" y="30704"/>
                  </a:lnTo>
                  <a:lnTo>
                    <a:pt x="26184" y="31155"/>
                  </a:lnTo>
                  <a:lnTo>
                    <a:pt x="28513" y="31561"/>
                  </a:lnTo>
                  <a:lnTo>
                    <a:pt x="30391" y="31920"/>
                  </a:lnTo>
                  <a:lnTo>
                    <a:pt x="30936" y="32031"/>
                  </a:lnTo>
                  <a:lnTo>
                    <a:pt x="31641" y="32175"/>
                  </a:lnTo>
                  <a:lnTo>
                    <a:pt x="31781" y="32198"/>
                  </a:lnTo>
                  <a:lnTo>
                    <a:pt x="34851" y="32718"/>
                  </a:lnTo>
                  <a:lnTo>
                    <a:pt x="36270" y="32959"/>
                  </a:lnTo>
                  <a:lnTo>
                    <a:pt x="41621" y="33728"/>
                  </a:lnTo>
                  <a:lnTo>
                    <a:pt x="44849" y="34209"/>
                  </a:lnTo>
                  <a:lnTo>
                    <a:pt x="44823" y="34840"/>
                  </a:lnTo>
                  <a:lnTo>
                    <a:pt x="44801" y="35241"/>
                  </a:lnTo>
                  <a:lnTo>
                    <a:pt x="45152" y="35485"/>
                  </a:lnTo>
                  <a:lnTo>
                    <a:pt x="46569" y="36335"/>
                  </a:lnTo>
                  <a:lnTo>
                    <a:pt x="46727" y="36283"/>
                  </a:lnTo>
                  <a:lnTo>
                    <a:pt x="46866" y="36273"/>
                  </a:lnTo>
                  <a:lnTo>
                    <a:pt x="46997" y="36297"/>
                  </a:lnTo>
                  <a:lnTo>
                    <a:pt x="48544" y="36926"/>
                  </a:lnTo>
                  <a:lnTo>
                    <a:pt x="48204" y="38988"/>
                  </a:lnTo>
                  <a:lnTo>
                    <a:pt x="48080" y="39293"/>
                  </a:lnTo>
                  <a:lnTo>
                    <a:pt x="48445" y="39532"/>
                  </a:lnTo>
                  <a:lnTo>
                    <a:pt x="49760" y="40386"/>
                  </a:lnTo>
                  <a:lnTo>
                    <a:pt x="50495" y="41574"/>
                  </a:lnTo>
                  <a:lnTo>
                    <a:pt x="50645" y="42025"/>
                  </a:lnTo>
                  <a:lnTo>
                    <a:pt x="50793" y="41361"/>
                  </a:lnTo>
                  <a:lnTo>
                    <a:pt x="52274" y="41962"/>
                  </a:lnTo>
                  <a:lnTo>
                    <a:pt x="53612" y="42495"/>
                  </a:lnTo>
                  <a:lnTo>
                    <a:pt x="55710" y="42900"/>
                  </a:lnTo>
                  <a:lnTo>
                    <a:pt x="59633" y="38902"/>
                  </a:lnTo>
                  <a:lnTo>
                    <a:pt x="60262" y="38264"/>
                  </a:lnTo>
                  <a:lnTo>
                    <a:pt x="62672" y="40237"/>
                  </a:lnTo>
                  <a:lnTo>
                    <a:pt x="62958" y="40270"/>
                  </a:lnTo>
                  <a:lnTo>
                    <a:pt x="63770" y="39879"/>
                  </a:lnTo>
                  <a:lnTo>
                    <a:pt x="64965" y="39626"/>
                  </a:lnTo>
                  <a:lnTo>
                    <a:pt x="66972" y="40356"/>
                  </a:lnTo>
                  <a:lnTo>
                    <a:pt x="67360" y="40651"/>
                  </a:lnTo>
                  <a:lnTo>
                    <a:pt x="68469" y="40742"/>
                  </a:lnTo>
                  <a:lnTo>
                    <a:pt x="69601" y="41704"/>
                  </a:lnTo>
                  <a:lnTo>
                    <a:pt x="73971" y="36419"/>
                  </a:lnTo>
                  <a:lnTo>
                    <a:pt x="74536" y="35760"/>
                  </a:lnTo>
                  <a:lnTo>
                    <a:pt x="77131" y="37895"/>
                  </a:lnTo>
                  <a:lnTo>
                    <a:pt x="83765" y="43343"/>
                  </a:lnTo>
                  <a:lnTo>
                    <a:pt x="85024" y="41819"/>
                  </a:lnTo>
                  <a:lnTo>
                    <a:pt x="85566" y="41147"/>
                  </a:lnTo>
                  <a:lnTo>
                    <a:pt x="86663" y="39803"/>
                  </a:lnTo>
                  <a:lnTo>
                    <a:pt x="87989" y="38187"/>
                  </a:lnTo>
                  <a:lnTo>
                    <a:pt x="88314" y="37803"/>
                  </a:lnTo>
                  <a:lnTo>
                    <a:pt x="87980" y="36844"/>
                  </a:lnTo>
                  <a:lnTo>
                    <a:pt x="87669" y="36151"/>
                  </a:lnTo>
                  <a:lnTo>
                    <a:pt x="85633" y="32065"/>
                  </a:lnTo>
                  <a:lnTo>
                    <a:pt x="84784" y="30220"/>
                  </a:lnTo>
                  <a:lnTo>
                    <a:pt x="84193" y="28544"/>
                  </a:lnTo>
                  <a:lnTo>
                    <a:pt x="83820" y="27062"/>
                  </a:lnTo>
                  <a:lnTo>
                    <a:pt x="83583" y="25552"/>
                  </a:lnTo>
                  <a:lnTo>
                    <a:pt x="83555" y="25110"/>
                  </a:lnTo>
                  <a:lnTo>
                    <a:pt x="83483" y="24029"/>
                  </a:lnTo>
                  <a:lnTo>
                    <a:pt x="83508" y="23134"/>
                  </a:lnTo>
                  <a:lnTo>
                    <a:pt x="83456" y="22934"/>
                  </a:lnTo>
                  <a:lnTo>
                    <a:pt x="83630" y="22872"/>
                  </a:lnTo>
                  <a:lnTo>
                    <a:pt x="83761" y="22853"/>
                  </a:lnTo>
                  <a:lnTo>
                    <a:pt x="84224" y="22662"/>
                  </a:lnTo>
                  <a:lnTo>
                    <a:pt x="84458" y="22562"/>
                  </a:lnTo>
                  <a:lnTo>
                    <a:pt x="85515" y="22066"/>
                  </a:lnTo>
                  <a:lnTo>
                    <a:pt x="85657" y="21957"/>
                  </a:lnTo>
                  <a:lnTo>
                    <a:pt x="85792" y="21833"/>
                  </a:lnTo>
                  <a:lnTo>
                    <a:pt x="85918" y="21704"/>
                  </a:lnTo>
                  <a:lnTo>
                    <a:pt x="86164" y="21437"/>
                  </a:lnTo>
                  <a:lnTo>
                    <a:pt x="86615" y="20985"/>
                  </a:lnTo>
                  <a:lnTo>
                    <a:pt x="86746" y="20827"/>
                  </a:lnTo>
                  <a:lnTo>
                    <a:pt x="87102" y="19936"/>
                  </a:lnTo>
                  <a:lnTo>
                    <a:pt x="87225" y="19712"/>
                  </a:lnTo>
                  <a:lnTo>
                    <a:pt x="87458" y="19331"/>
                  </a:lnTo>
                  <a:lnTo>
                    <a:pt x="87565" y="19174"/>
                  </a:lnTo>
                  <a:lnTo>
                    <a:pt x="87898" y="18711"/>
                  </a:lnTo>
                  <a:lnTo>
                    <a:pt x="88218" y="18173"/>
                  </a:lnTo>
                  <a:lnTo>
                    <a:pt x="88337" y="18001"/>
                  </a:lnTo>
                  <a:lnTo>
                    <a:pt x="88472" y="17854"/>
                  </a:lnTo>
                  <a:lnTo>
                    <a:pt x="88602" y="17730"/>
                  </a:lnTo>
                  <a:lnTo>
                    <a:pt x="88741" y="17606"/>
                  </a:lnTo>
                  <a:lnTo>
                    <a:pt x="88887" y="17496"/>
                  </a:lnTo>
                  <a:lnTo>
                    <a:pt x="89038" y="17415"/>
                  </a:lnTo>
                  <a:lnTo>
                    <a:pt x="89616" y="17468"/>
                  </a:lnTo>
                  <a:lnTo>
                    <a:pt x="89683" y="17611"/>
                  </a:lnTo>
                  <a:lnTo>
                    <a:pt x="89746" y="17758"/>
                  </a:lnTo>
                  <a:lnTo>
                    <a:pt x="89826" y="17906"/>
                  </a:lnTo>
                  <a:lnTo>
                    <a:pt x="89992" y="18192"/>
                  </a:lnTo>
                  <a:lnTo>
                    <a:pt x="90649" y="18807"/>
                  </a:lnTo>
                  <a:lnTo>
                    <a:pt x="90578" y="18435"/>
                  </a:lnTo>
                  <a:lnTo>
                    <a:pt x="90530" y="18283"/>
                  </a:lnTo>
                  <a:lnTo>
                    <a:pt x="90170" y="17615"/>
                  </a:lnTo>
                  <a:lnTo>
                    <a:pt x="89841" y="16200"/>
                  </a:lnTo>
                  <a:lnTo>
                    <a:pt x="89794" y="16071"/>
                  </a:lnTo>
                  <a:lnTo>
                    <a:pt x="89782" y="15909"/>
                  </a:lnTo>
                  <a:lnTo>
                    <a:pt x="89798" y="15738"/>
                  </a:lnTo>
                  <a:lnTo>
                    <a:pt x="90198" y="15242"/>
                  </a:lnTo>
                  <a:lnTo>
                    <a:pt x="90459" y="14532"/>
                  </a:lnTo>
                  <a:lnTo>
                    <a:pt x="91049" y="14446"/>
                  </a:lnTo>
                  <a:lnTo>
                    <a:pt x="91385" y="14566"/>
                  </a:lnTo>
                  <a:lnTo>
                    <a:pt x="91532" y="14594"/>
                  </a:lnTo>
                  <a:lnTo>
                    <a:pt x="91833" y="14632"/>
                  </a:lnTo>
                  <a:lnTo>
                    <a:pt x="91983" y="14647"/>
                  </a:lnTo>
                  <a:lnTo>
                    <a:pt x="92232" y="14690"/>
                  </a:lnTo>
                  <a:lnTo>
                    <a:pt x="92652" y="14771"/>
                  </a:lnTo>
                  <a:lnTo>
                    <a:pt x="92787" y="14785"/>
                  </a:lnTo>
                  <a:lnTo>
                    <a:pt x="93060" y="14799"/>
                  </a:lnTo>
                  <a:lnTo>
                    <a:pt x="93333" y="14823"/>
                  </a:lnTo>
                  <a:lnTo>
                    <a:pt x="93503" y="14852"/>
                  </a:lnTo>
                  <a:lnTo>
                    <a:pt x="93673" y="14890"/>
                  </a:lnTo>
                  <a:lnTo>
                    <a:pt x="93840" y="14933"/>
                  </a:lnTo>
                  <a:lnTo>
                    <a:pt x="94180" y="15009"/>
                  </a:lnTo>
                  <a:lnTo>
                    <a:pt x="94509" y="15056"/>
                  </a:lnTo>
                  <a:lnTo>
                    <a:pt x="94841" y="15099"/>
                  </a:lnTo>
                  <a:lnTo>
                    <a:pt x="95003" y="15128"/>
                  </a:lnTo>
                  <a:lnTo>
                    <a:pt x="95574" y="15247"/>
                  </a:lnTo>
                  <a:lnTo>
                    <a:pt x="95752" y="15276"/>
                  </a:lnTo>
                  <a:lnTo>
                    <a:pt x="95910" y="15276"/>
                  </a:lnTo>
                  <a:lnTo>
                    <a:pt x="96195" y="15242"/>
                  </a:lnTo>
                  <a:lnTo>
                    <a:pt x="96567" y="15271"/>
                  </a:lnTo>
                  <a:lnTo>
                    <a:pt x="96773" y="15257"/>
                  </a:lnTo>
                  <a:lnTo>
                    <a:pt x="97074" y="15204"/>
                  </a:lnTo>
                  <a:lnTo>
                    <a:pt x="97648" y="14899"/>
                  </a:lnTo>
                  <a:lnTo>
                    <a:pt x="97921" y="14813"/>
                  </a:lnTo>
                  <a:lnTo>
                    <a:pt x="98107" y="14737"/>
                  </a:lnTo>
                  <a:lnTo>
                    <a:pt x="99061" y="13860"/>
                  </a:lnTo>
                  <a:lnTo>
                    <a:pt x="99425" y="13408"/>
                  </a:lnTo>
                  <a:lnTo>
                    <a:pt x="99584" y="13069"/>
                  </a:lnTo>
                  <a:lnTo>
                    <a:pt x="99615" y="12612"/>
                  </a:lnTo>
                  <a:lnTo>
                    <a:pt x="99564" y="12078"/>
                  </a:lnTo>
                  <a:lnTo>
                    <a:pt x="99477" y="11535"/>
                  </a:lnTo>
                  <a:lnTo>
                    <a:pt x="99386" y="11035"/>
                  </a:lnTo>
                  <a:lnTo>
                    <a:pt x="99299" y="10448"/>
                  </a:lnTo>
                  <a:lnTo>
                    <a:pt x="99239" y="10153"/>
                  </a:lnTo>
                  <a:lnTo>
                    <a:pt x="99152" y="9881"/>
                  </a:lnTo>
                  <a:lnTo>
                    <a:pt x="98784" y="9247"/>
                  </a:lnTo>
                  <a:lnTo>
                    <a:pt x="98637" y="8666"/>
                  </a:lnTo>
                  <a:lnTo>
                    <a:pt x="98732" y="8371"/>
                  </a:lnTo>
                  <a:lnTo>
                    <a:pt x="98535" y="7918"/>
                  </a:lnTo>
                  <a:lnTo>
                    <a:pt x="98495" y="7761"/>
                  </a:lnTo>
                  <a:lnTo>
                    <a:pt x="98586" y="7584"/>
                  </a:lnTo>
                  <a:lnTo>
                    <a:pt x="98732" y="7580"/>
                  </a:lnTo>
                  <a:lnTo>
                    <a:pt x="98907" y="7584"/>
                  </a:lnTo>
                  <a:lnTo>
                    <a:pt x="99006" y="7384"/>
                  </a:lnTo>
                  <a:lnTo>
                    <a:pt x="99002" y="7222"/>
                  </a:lnTo>
                  <a:lnTo>
                    <a:pt x="98911" y="6474"/>
                  </a:lnTo>
                  <a:lnTo>
                    <a:pt x="99215" y="5745"/>
                  </a:lnTo>
                  <a:lnTo>
                    <a:pt x="99160" y="5583"/>
                  </a:lnTo>
                  <a:lnTo>
                    <a:pt x="99148" y="5030"/>
                  </a:lnTo>
                  <a:lnTo>
                    <a:pt x="99263" y="4778"/>
                  </a:lnTo>
                  <a:lnTo>
                    <a:pt x="98915" y="4577"/>
                  </a:lnTo>
                  <a:lnTo>
                    <a:pt x="99037" y="4430"/>
                  </a:lnTo>
                  <a:lnTo>
                    <a:pt x="99370" y="4072"/>
                  </a:lnTo>
                  <a:lnTo>
                    <a:pt x="99501" y="4015"/>
                  </a:lnTo>
                  <a:lnTo>
                    <a:pt x="100301" y="4150"/>
                  </a:lnTo>
                  <a:lnTo>
                    <a:pt x="100155" y="3929"/>
                  </a:lnTo>
                  <a:lnTo>
                    <a:pt x="100389" y="3732"/>
                  </a:lnTo>
                  <a:lnTo>
                    <a:pt x="100936" y="3248"/>
                  </a:lnTo>
                  <a:lnTo>
                    <a:pt x="101126" y="3031"/>
                  </a:lnTo>
                  <a:lnTo>
                    <a:pt x="101303" y="2663"/>
                  </a:lnTo>
                  <a:lnTo>
                    <a:pt x="101500" y="2409"/>
                  </a:lnTo>
                  <a:lnTo>
                    <a:pt x="101830" y="2192"/>
                  </a:lnTo>
                  <a:lnTo>
                    <a:pt x="102160" y="2229"/>
                  </a:lnTo>
                  <a:lnTo>
                    <a:pt x="102456" y="2058"/>
                  </a:lnTo>
                  <a:lnTo>
                    <a:pt x="102753" y="1928"/>
                  </a:lnTo>
                  <a:lnTo>
                    <a:pt x="103563" y="1724"/>
                  </a:lnTo>
                  <a:lnTo>
                    <a:pt x="103985" y="1581"/>
                  </a:lnTo>
                  <a:lnTo>
                    <a:pt x="104420" y="1395"/>
                  </a:lnTo>
                  <a:lnTo>
                    <a:pt x="104663" y="1317"/>
                  </a:lnTo>
                  <a:lnTo>
                    <a:pt x="104957" y="1162"/>
                  </a:lnTo>
                  <a:lnTo>
                    <a:pt x="105268" y="868"/>
                  </a:lnTo>
                  <a:lnTo>
                    <a:pt x="105348" y="656"/>
                  </a:lnTo>
                  <a:lnTo>
                    <a:pt x="105467" y="410"/>
                  </a:lnTo>
                  <a:lnTo>
                    <a:pt x="105653" y="69"/>
                  </a:lnTo>
                  <a:lnTo>
                    <a:pt x="105845" y="0"/>
                  </a:lnTo>
                  <a:lnTo>
                    <a:pt x="105999" y="3"/>
                  </a:lnTo>
                  <a:lnTo>
                    <a:pt x="106153" y="58"/>
                  </a:lnTo>
                  <a:lnTo>
                    <a:pt x="106384" y="306"/>
                  </a:lnTo>
                  <a:lnTo>
                    <a:pt x="106544" y="567"/>
                  </a:lnTo>
                  <a:lnTo>
                    <a:pt x="106807" y="846"/>
                  </a:lnTo>
                  <a:lnTo>
                    <a:pt x="107647" y="1066"/>
                  </a:lnTo>
                  <a:lnTo>
                    <a:pt x="107897" y="1385"/>
                  </a:lnTo>
                  <a:lnTo>
                    <a:pt x="108075" y="1585"/>
                  </a:lnTo>
                  <a:lnTo>
                    <a:pt x="108261" y="1776"/>
                  </a:lnTo>
                  <a:lnTo>
                    <a:pt x="108451" y="1961"/>
                  </a:lnTo>
                  <a:lnTo>
                    <a:pt x="108839" y="2324"/>
                  </a:lnTo>
                  <a:lnTo>
                    <a:pt x="109045" y="2495"/>
                  </a:lnTo>
                  <a:lnTo>
                    <a:pt x="109472" y="2824"/>
                  </a:lnTo>
                  <a:lnTo>
                    <a:pt x="109666" y="3005"/>
                  </a:lnTo>
                  <a:lnTo>
                    <a:pt x="109813" y="3205"/>
                  </a:lnTo>
                  <a:lnTo>
                    <a:pt x="109880" y="3367"/>
                  </a:lnTo>
                  <a:lnTo>
                    <a:pt x="109928" y="3534"/>
                  </a:lnTo>
                  <a:lnTo>
                    <a:pt x="110003" y="3887"/>
                  </a:lnTo>
                  <a:lnTo>
                    <a:pt x="110106" y="4120"/>
                  </a:lnTo>
                  <a:lnTo>
                    <a:pt x="110181" y="4258"/>
                  </a:lnTo>
                  <a:lnTo>
                    <a:pt x="110391" y="4530"/>
                  </a:lnTo>
                  <a:lnTo>
                    <a:pt x="110593" y="4711"/>
                  </a:lnTo>
                  <a:lnTo>
                    <a:pt x="110846" y="4925"/>
                  </a:lnTo>
                  <a:lnTo>
                    <a:pt x="110961" y="5059"/>
                  </a:lnTo>
                  <a:lnTo>
                    <a:pt x="111056" y="5202"/>
                  </a:lnTo>
                  <a:lnTo>
                    <a:pt x="111507" y="6164"/>
                  </a:lnTo>
                  <a:lnTo>
                    <a:pt x="111677" y="6317"/>
                  </a:lnTo>
                  <a:lnTo>
                    <a:pt x="111844" y="6550"/>
                  </a:lnTo>
                  <a:lnTo>
                    <a:pt x="112117" y="7084"/>
                  </a:lnTo>
                  <a:lnTo>
                    <a:pt x="112263" y="7327"/>
                  </a:lnTo>
                  <a:lnTo>
                    <a:pt x="112790" y="7680"/>
                  </a:lnTo>
                  <a:lnTo>
                    <a:pt x="112932" y="7699"/>
                  </a:lnTo>
                  <a:lnTo>
                    <a:pt x="113146" y="7832"/>
                  </a:lnTo>
                  <a:lnTo>
                    <a:pt x="113197" y="7980"/>
                  </a:lnTo>
                  <a:lnTo>
                    <a:pt x="113233" y="8152"/>
                  </a:lnTo>
                  <a:lnTo>
                    <a:pt x="113265" y="8337"/>
                  </a:lnTo>
                  <a:lnTo>
                    <a:pt x="113360" y="8728"/>
                  </a:lnTo>
                  <a:lnTo>
                    <a:pt x="113498" y="9143"/>
                  </a:lnTo>
                  <a:lnTo>
                    <a:pt x="113684" y="9491"/>
                  </a:lnTo>
                  <a:lnTo>
                    <a:pt x="113704" y="9653"/>
                  </a:lnTo>
                  <a:lnTo>
                    <a:pt x="113692" y="9829"/>
                  </a:lnTo>
                  <a:lnTo>
                    <a:pt x="113676" y="10000"/>
                  </a:lnTo>
                  <a:lnTo>
                    <a:pt x="114021" y="10634"/>
                  </a:lnTo>
                  <a:lnTo>
                    <a:pt x="113965" y="10949"/>
                  </a:lnTo>
                  <a:lnTo>
                    <a:pt x="114001" y="11116"/>
                  </a:lnTo>
                  <a:lnTo>
                    <a:pt x="114060" y="11278"/>
                  </a:lnTo>
                  <a:lnTo>
                    <a:pt x="114223" y="11597"/>
                  </a:lnTo>
                  <a:lnTo>
                    <a:pt x="114334" y="11845"/>
                  </a:lnTo>
                  <a:lnTo>
                    <a:pt x="114413" y="12016"/>
                  </a:lnTo>
                  <a:lnTo>
                    <a:pt x="114524" y="12316"/>
                  </a:lnTo>
                  <a:lnTo>
                    <a:pt x="114650" y="12817"/>
                  </a:lnTo>
                  <a:lnTo>
                    <a:pt x="114733" y="13412"/>
                  </a:lnTo>
                  <a:lnTo>
                    <a:pt x="115280" y="13679"/>
                  </a:lnTo>
                  <a:lnTo>
                    <a:pt x="115272" y="14075"/>
                  </a:lnTo>
                  <a:lnTo>
                    <a:pt x="115545" y="14446"/>
                  </a:lnTo>
                  <a:lnTo>
                    <a:pt x="116911" y="15442"/>
                  </a:lnTo>
                  <a:lnTo>
                    <a:pt x="117033" y="15948"/>
                  </a:lnTo>
                  <a:lnTo>
                    <a:pt x="117235" y="16443"/>
                  </a:lnTo>
                  <a:lnTo>
                    <a:pt x="117398" y="16710"/>
                  </a:lnTo>
                  <a:lnTo>
                    <a:pt x="117588" y="17005"/>
                  </a:lnTo>
                  <a:lnTo>
                    <a:pt x="117849" y="17615"/>
                  </a:lnTo>
                  <a:lnTo>
                    <a:pt x="118237" y="18545"/>
                  </a:lnTo>
                  <a:lnTo>
                    <a:pt x="118708" y="18654"/>
                  </a:lnTo>
                  <a:lnTo>
                    <a:pt x="118803" y="18797"/>
                  </a:lnTo>
                  <a:lnTo>
                    <a:pt x="118882" y="18955"/>
                  </a:lnTo>
                  <a:lnTo>
                    <a:pt x="118926" y="19169"/>
                  </a:lnTo>
                  <a:lnTo>
                    <a:pt x="118894" y="19326"/>
                  </a:lnTo>
                  <a:lnTo>
                    <a:pt x="119559" y="21137"/>
                  </a:lnTo>
                  <a:lnTo>
                    <a:pt x="119987" y="21147"/>
                  </a:lnTo>
                  <a:lnTo>
                    <a:pt x="119848" y="21437"/>
                  </a:lnTo>
                  <a:lnTo>
                    <a:pt x="120018" y="21528"/>
                  </a:lnTo>
                  <a:lnTo>
                    <a:pt x="120208" y="21127"/>
                  </a:lnTo>
                  <a:lnTo>
                    <a:pt x="120545" y="21166"/>
                  </a:lnTo>
                  <a:lnTo>
                    <a:pt x="120956" y="21099"/>
                  </a:lnTo>
                  <a:lnTo>
                    <a:pt x="121135" y="20565"/>
                  </a:lnTo>
                  <a:lnTo>
                    <a:pt x="121230" y="20884"/>
                  </a:lnTo>
                  <a:lnTo>
                    <a:pt x="121451" y="21213"/>
                  </a:lnTo>
                  <a:lnTo>
                    <a:pt x="124713" y="23701"/>
                  </a:lnTo>
                  <a:lnTo>
                    <a:pt x="128787" y="26789"/>
                  </a:lnTo>
                  <a:lnTo>
                    <a:pt x="129804" y="27556"/>
                  </a:lnTo>
                  <a:lnTo>
                    <a:pt x="130307" y="27260"/>
                  </a:lnTo>
                  <a:lnTo>
                    <a:pt x="130560" y="27682"/>
                  </a:lnTo>
                  <a:lnTo>
                    <a:pt x="129785" y="28080"/>
                  </a:lnTo>
                  <a:lnTo>
                    <a:pt x="138316" y="34547"/>
                  </a:lnTo>
                  <a:lnTo>
                    <a:pt x="139667" y="35859"/>
                  </a:lnTo>
                  <a:lnTo>
                    <a:pt x="139843" y="36381"/>
                  </a:lnTo>
                  <a:lnTo>
                    <a:pt x="140310" y="36194"/>
                  </a:lnTo>
                  <a:lnTo>
                    <a:pt x="140993" y="35869"/>
                  </a:lnTo>
                  <a:lnTo>
                    <a:pt x="141866" y="35346"/>
                  </a:lnTo>
                  <a:lnTo>
                    <a:pt x="142639" y="34711"/>
                  </a:lnTo>
                  <a:lnTo>
                    <a:pt x="143234" y="34089"/>
                  </a:lnTo>
                  <a:lnTo>
                    <a:pt x="143536" y="34411"/>
                  </a:lnTo>
                  <a:lnTo>
                    <a:pt x="143749" y="34672"/>
                  </a:lnTo>
                  <a:lnTo>
                    <a:pt x="143801" y="34937"/>
                  </a:lnTo>
                  <a:lnTo>
                    <a:pt x="143216" y="35831"/>
                  </a:lnTo>
                  <a:lnTo>
                    <a:pt x="142588" y="36544"/>
                  </a:lnTo>
                  <a:lnTo>
                    <a:pt x="142049" y="37069"/>
                  </a:lnTo>
                  <a:lnTo>
                    <a:pt x="141900" y="37468"/>
                  </a:lnTo>
                  <a:lnTo>
                    <a:pt x="142085" y="37849"/>
                  </a:lnTo>
                  <a:lnTo>
                    <a:pt x="143837" y="39123"/>
                  </a:lnTo>
                  <a:lnTo>
                    <a:pt x="143933" y="38702"/>
                  </a:lnTo>
                  <a:lnTo>
                    <a:pt x="144558" y="37544"/>
                  </a:lnTo>
                  <a:lnTo>
                    <a:pt x="145417" y="38011"/>
                  </a:lnTo>
                  <a:lnTo>
                    <a:pt x="146347" y="36281"/>
                  </a:lnTo>
                  <a:lnTo>
                    <a:pt x="148073" y="37215"/>
                  </a:lnTo>
                  <a:lnTo>
                    <a:pt x="148572" y="37501"/>
                  </a:lnTo>
                  <a:lnTo>
                    <a:pt x="148711" y="37577"/>
                  </a:lnTo>
                  <a:lnTo>
                    <a:pt x="149973" y="37974"/>
                  </a:lnTo>
                  <a:lnTo>
                    <a:pt x="151495" y="38255"/>
                  </a:lnTo>
                  <a:lnTo>
                    <a:pt x="151565" y="38664"/>
                  </a:lnTo>
                  <a:lnTo>
                    <a:pt x="151589" y="38826"/>
                  </a:lnTo>
                  <a:lnTo>
                    <a:pt x="151604" y="38983"/>
                  </a:lnTo>
                  <a:lnTo>
                    <a:pt x="151577" y="39355"/>
                  </a:lnTo>
                  <a:lnTo>
                    <a:pt x="151525" y="39564"/>
                  </a:lnTo>
                  <a:lnTo>
                    <a:pt x="151375" y="39927"/>
                  </a:lnTo>
                  <a:lnTo>
                    <a:pt x="151276" y="40089"/>
                  </a:lnTo>
                  <a:lnTo>
                    <a:pt x="151086" y="40294"/>
                  </a:lnTo>
                  <a:lnTo>
                    <a:pt x="151094" y="40527"/>
                  </a:lnTo>
                  <a:lnTo>
                    <a:pt x="151517" y="41256"/>
                  </a:lnTo>
                  <a:lnTo>
                    <a:pt x="151537" y="41385"/>
                  </a:lnTo>
                  <a:lnTo>
                    <a:pt x="151418" y="42729"/>
                  </a:lnTo>
                  <a:lnTo>
                    <a:pt x="151628" y="43038"/>
                  </a:lnTo>
                  <a:lnTo>
                    <a:pt x="151961" y="43453"/>
                  </a:lnTo>
                  <a:lnTo>
                    <a:pt x="152309" y="43834"/>
                  </a:lnTo>
                  <a:lnTo>
                    <a:pt x="152483" y="44039"/>
                  </a:lnTo>
                  <a:lnTo>
                    <a:pt x="152824" y="44582"/>
                  </a:lnTo>
                  <a:lnTo>
                    <a:pt x="152887" y="44849"/>
                  </a:lnTo>
                  <a:lnTo>
                    <a:pt x="152931" y="44978"/>
                  </a:lnTo>
                  <a:lnTo>
                    <a:pt x="153041" y="45254"/>
                  </a:lnTo>
                  <a:lnTo>
                    <a:pt x="153231" y="45669"/>
                  </a:lnTo>
                  <a:lnTo>
                    <a:pt x="153386" y="45993"/>
                  </a:lnTo>
                  <a:lnTo>
                    <a:pt x="153552" y="46312"/>
                  </a:lnTo>
                  <a:lnTo>
                    <a:pt x="153639" y="46470"/>
                  </a:lnTo>
                  <a:lnTo>
                    <a:pt x="153726" y="46608"/>
                  </a:lnTo>
                  <a:lnTo>
                    <a:pt x="153920" y="46884"/>
                  </a:lnTo>
                  <a:lnTo>
                    <a:pt x="154102" y="47160"/>
                  </a:lnTo>
                  <a:lnTo>
                    <a:pt x="154233" y="47394"/>
                  </a:lnTo>
                  <a:lnTo>
                    <a:pt x="154407" y="47747"/>
                  </a:lnTo>
                  <a:lnTo>
                    <a:pt x="154518" y="48023"/>
                  </a:lnTo>
                  <a:lnTo>
                    <a:pt x="154660" y="48438"/>
                  </a:lnTo>
                  <a:lnTo>
                    <a:pt x="154748" y="48766"/>
                  </a:lnTo>
                  <a:lnTo>
                    <a:pt x="154787" y="48928"/>
                  </a:lnTo>
                  <a:lnTo>
                    <a:pt x="154839" y="49090"/>
                  </a:lnTo>
                  <a:lnTo>
                    <a:pt x="154910" y="49238"/>
                  </a:lnTo>
                  <a:lnTo>
                    <a:pt x="154989" y="49367"/>
                  </a:lnTo>
                  <a:lnTo>
                    <a:pt x="155520" y="49891"/>
                  </a:lnTo>
                  <a:lnTo>
                    <a:pt x="155729" y="50005"/>
                  </a:lnTo>
                  <a:lnTo>
                    <a:pt x="155947" y="50101"/>
                  </a:lnTo>
                  <a:lnTo>
                    <a:pt x="156086" y="50144"/>
                  </a:lnTo>
                  <a:lnTo>
                    <a:pt x="156386" y="50205"/>
                  </a:lnTo>
                  <a:lnTo>
                    <a:pt x="156707" y="50434"/>
                  </a:lnTo>
                  <a:lnTo>
                    <a:pt x="156774" y="50577"/>
                  </a:lnTo>
                  <a:lnTo>
                    <a:pt x="156822" y="50734"/>
                  </a:lnTo>
                  <a:lnTo>
                    <a:pt x="156842" y="50882"/>
                  </a:lnTo>
                  <a:lnTo>
                    <a:pt x="156711" y="51163"/>
                  </a:lnTo>
                  <a:lnTo>
                    <a:pt x="156450" y="51492"/>
                  </a:lnTo>
                  <a:lnTo>
                    <a:pt x="156406" y="51626"/>
                  </a:lnTo>
                  <a:lnTo>
                    <a:pt x="156379" y="51759"/>
                  </a:lnTo>
                  <a:lnTo>
                    <a:pt x="156517" y="52212"/>
                  </a:lnTo>
                  <a:lnTo>
                    <a:pt x="156798" y="52493"/>
                  </a:lnTo>
                  <a:lnTo>
                    <a:pt x="157167" y="52939"/>
                  </a:lnTo>
                  <a:lnTo>
                    <a:pt x="157261" y="53079"/>
                  </a:lnTo>
                  <a:lnTo>
                    <a:pt x="157344" y="53241"/>
                  </a:lnTo>
                  <a:lnTo>
                    <a:pt x="157412" y="53417"/>
                  </a:lnTo>
                  <a:lnTo>
                    <a:pt x="157471" y="53594"/>
                  </a:lnTo>
                  <a:lnTo>
                    <a:pt x="157538" y="53765"/>
                  </a:lnTo>
                  <a:lnTo>
                    <a:pt x="157776" y="54170"/>
                  </a:lnTo>
                  <a:lnTo>
                    <a:pt x="158029" y="54518"/>
                  </a:lnTo>
                  <a:lnTo>
                    <a:pt x="158120" y="54685"/>
                  </a:lnTo>
                  <a:lnTo>
                    <a:pt x="158203" y="54852"/>
                  </a:lnTo>
                  <a:lnTo>
                    <a:pt x="158362" y="55200"/>
                  </a:lnTo>
                  <a:lnTo>
                    <a:pt x="158433" y="55371"/>
                  </a:lnTo>
                  <a:lnTo>
                    <a:pt x="158635" y="55905"/>
                  </a:lnTo>
                  <a:lnTo>
                    <a:pt x="158730" y="56053"/>
                  </a:lnTo>
                  <a:lnTo>
                    <a:pt x="158841" y="56191"/>
                  </a:lnTo>
                  <a:lnTo>
                    <a:pt x="159086" y="56462"/>
                  </a:lnTo>
                  <a:lnTo>
                    <a:pt x="159201" y="56601"/>
                  </a:lnTo>
                  <a:lnTo>
                    <a:pt x="159387" y="56853"/>
                  </a:lnTo>
                  <a:lnTo>
                    <a:pt x="159743" y="57353"/>
                  </a:lnTo>
                  <a:lnTo>
                    <a:pt x="160195" y="58278"/>
                  </a:lnTo>
                  <a:lnTo>
                    <a:pt x="160183" y="58754"/>
                  </a:lnTo>
                  <a:lnTo>
                    <a:pt x="160139" y="58983"/>
                  </a:lnTo>
                  <a:lnTo>
                    <a:pt x="160092" y="59279"/>
                  </a:lnTo>
                  <a:lnTo>
                    <a:pt x="160056" y="59426"/>
                  </a:lnTo>
                  <a:lnTo>
                    <a:pt x="159791" y="59746"/>
                  </a:lnTo>
                  <a:lnTo>
                    <a:pt x="159387" y="59965"/>
                  </a:lnTo>
                  <a:lnTo>
                    <a:pt x="159157" y="60170"/>
                  </a:lnTo>
                  <a:lnTo>
                    <a:pt x="158754" y="60580"/>
                  </a:lnTo>
                  <a:lnTo>
                    <a:pt x="158627" y="60856"/>
                  </a:lnTo>
                  <a:lnTo>
                    <a:pt x="158374" y="61537"/>
                  </a:lnTo>
                  <a:lnTo>
                    <a:pt x="158105" y="62314"/>
                  </a:lnTo>
                  <a:lnTo>
                    <a:pt x="157665" y="62767"/>
                  </a:lnTo>
                  <a:lnTo>
                    <a:pt x="157511" y="62753"/>
                  </a:lnTo>
                  <a:lnTo>
                    <a:pt x="157372" y="62781"/>
                  </a:lnTo>
                  <a:lnTo>
                    <a:pt x="157119" y="62905"/>
                  </a:lnTo>
                  <a:lnTo>
                    <a:pt x="156984" y="62958"/>
                  </a:lnTo>
                  <a:lnTo>
                    <a:pt x="155959" y="63148"/>
                  </a:lnTo>
                  <a:lnTo>
                    <a:pt x="155809" y="63186"/>
                  </a:lnTo>
                  <a:lnTo>
                    <a:pt x="155496" y="63324"/>
                  </a:lnTo>
                  <a:lnTo>
                    <a:pt x="155246" y="63520"/>
                  </a:lnTo>
                  <a:lnTo>
                    <a:pt x="154866" y="63620"/>
                  </a:lnTo>
                  <a:lnTo>
                    <a:pt x="154736" y="63596"/>
                  </a:lnTo>
                  <a:lnTo>
                    <a:pt x="154486" y="63477"/>
                  </a:lnTo>
                  <a:lnTo>
                    <a:pt x="154166" y="63439"/>
                  </a:lnTo>
                  <a:lnTo>
                    <a:pt x="153651" y="63639"/>
                  </a:lnTo>
                  <a:lnTo>
                    <a:pt x="153485" y="63610"/>
                  </a:lnTo>
                  <a:lnTo>
                    <a:pt x="153006" y="63677"/>
                  </a:lnTo>
                  <a:lnTo>
                    <a:pt x="151889" y="63925"/>
                  </a:lnTo>
                  <a:lnTo>
                    <a:pt x="151612" y="63806"/>
                  </a:lnTo>
                  <a:lnTo>
                    <a:pt x="151446" y="63744"/>
                  </a:lnTo>
                  <a:lnTo>
                    <a:pt x="151133" y="63591"/>
                  </a:lnTo>
                  <a:lnTo>
                    <a:pt x="150931" y="63491"/>
                  </a:lnTo>
                  <a:lnTo>
                    <a:pt x="150801" y="63420"/>
                  </a:lnTo>
                  <a:lnTo>
                    <a:pt x="150599" y="63305"/>
                  </a:lnTo>
                  <a:lnTo>
                    <a:pt x="149993" y="63062"/>
                  </a:lnTo>
                  <a:lnTo>
                    <a:pt x="149704" y="63139"/>
                  </a:lnTo>
                  <a:lnTo>
                    <a:pt x="149566" y="63153"/>
                  </a:lnTo>
                  <a:lnTo>
                    <a:pt x="149423" y="63162"/>
                  </a:lnTo>
                  <a:lnTo>
                    <a:pt x="148730" y="63220"/>
                  </a:lnTo>
                  <a:lnTo>
                    <a:pt x="147927" y="62629"/>
                  </a:lnTo>
                  <a:lnTo>
                    <a:pt x="146921" y="62400"/>
                  </a:lnTo>
                  <a:lnTo>
                    <a:pt x="146767" y="62252"/>
                  </a:lnTo>
                  <a:lnTo>
                    <a:pt x="146573" y="62014"/>
                  </a:lnTo>
                  <a:lnTo>
                    <a:pt x="146375" y="62038"/>
                  </a:lnTo>
                  <a:lnTo>
                    <a:pt x="146114" y="62124"/>
                  </a:lnTo>
                  <a:lnTo>
                    <a:pt x="145967" y="62166"/>
                  </a:lnTo>
                  <a:lnTo>
                    <a:pt x="145761" y="62219"/>
                  </a:lnTo>
                  <a:lnTo>
                    <a:pt x="145255" y="62443"/>
                  </a:lnTo>
                  <a:lnTo>
                    <a:pt x="144768" y="62729"/>
                  </a:lnTo>
                  <a:lnTo>
                    <a:pt x="144344" y="63029"/>
                  </a:lnTo>
                  <a:lnTo>
                    <a:pt x="143992" y="63348"/>
                  </a:lnTo>
                  <a:lnTo>
                    <a:pt x="143679" y="63725"/>
                  </a:lnTo>
                  <a:lnTo>
                    <a:pt x="143398" y="64139"/>
                  </a:lnTo>
                  <a:lnTo>
                    <a:pt x="143137" y="64568"/>
                  </a:lnTo>
                  <a:lnTo>
                    <a:pt x="142658" y="65373"/>
                  </a:lnTo>
                  <a:lnTo>
                    <a:pt x="142440" y="65759"/>
                  </a:lnTo>
                  <a:lnTo>
                    <a:pt x="142238" y="66155"/>
                  </a:lnTo>
                  <a:lnTo>
                    <a:pt x="142060" y="66560"/>
                  </a:lnTo>
                  <a:lnTo>
                    <a:pt x="141914" y="66970"/>
                  </a:lnTo>
                  <a:lnTo>
                    <a:pt x="141803" y="67399"/>
                  </a:lnTo>
                  <a:lnTo>
                    <a:pt x="141720" y="67837"/>
                  </a:lnTo>
                  <a:lnTo>
                    <a:pt x="141664" y="68285"/>
                  </a:lnTo>
                  <a:lnTo>
                    <a:pt x="141629" y="68733"/>
                  </a:lnTo>
                  <a:lnTo>
                    <a:pt x="141605" y="69176"/>
                  </a:lnTo>
                  <a:lnTo>
                    <a:pt x="141589" y="69577"/>
                  </a:lnTo>
                  <a:lnTo>
                    <a:pt x="141589" y="69977"/>
                  </a:lnTo>
                  <a:lnTo>
                    <a:pt x="141601" y="70377"/>
                  </a:lnTo>
                  <a:lnTo>
                    <a:pt x="141633" y="70777"/>
                  </a:lnTo>
                  <a:lnTo>
                    <a:pt x="141680" y="71173"/>
                  </a:lnTo>
                  <a:lnTo>
                    <a:pt x="141751" y="71554"/>
                  </a:lnTo>
                  <a:lnTo>
                    <a:pt x="141842" y="71940"/>
                  </a:lnTo>
                  <a:lnTo>
                    <a:pt x="141882" y="72085"/>
                  </a:lnTo>
                  <a:lnTo>
                    <a:pt x="141945" y="72317"/>
                  </a:lnTo>
                  <a:lnTo>
                    <a:pt x="142068" y="72693"/>
                  </a:lnTo>
                  <a:lnTo>
                    <a:pt x="142309" y="73374"/>
                  </a:lnTo>
                  <a:lnTo>
                    <a:pt x="142420" y="73699"/>
                  </a:lnTo>
                  <a:lnTo>
                    <a:pt x="142543" y="74013"/>
                  </a:lnTo>
                  <a:lnTo>
                    <a:pt x="142694" y="74289"/>
                  </a:lnTo>
                  <a:lnTo>
                    <a:pt x="142891" y="74509"/>
                  </a:lnTo>
                  <a:lnTo>
                    <a:pt x="143046" y="74618"/>
                  </a:lnTo>
                  <a:lnTo>
                    <a:pt x="143216" y="74714"/>
                  </a:lnTo>
                  <a:lnTo>
                    <a:pt x="143394" y="74790"/>
                  </a:lnTo>
                  <a:lnTo>
                    <a:pt x="143580" y="74857"/>
                  </a:lnTo>
                  <a:lnTo>
                    <a:pt x="143853" y="74876"/>
                  </a:lnTo>
                  <a:lnTo>
                    <a:pt x="144336" y="74766"/>
                  </a:lnTo>
                  <a:lnTo>
                    <a:pt x="144467" y="74771"/>
                  </a:lnTo>
                  <a:lnTo>
                    <a:pt x="144728" y="74790"/>
                  </a:lnTo>
                  <a:lnTo>
                    <a:pt x="144978" y="74776"/>
                  </a:lnTo>
                  <a:lnTo>
                    <a:pt x="146126" y="74947"/>
                  </a:lnTo>
                  <a:lnTo>
                    <a:pt x="146506" y="74818"/>
                  </a:lnTo>
                  <a:lnTo>
                    <a:pt x="146684" y="74809"/>
                  </a:lnTo>
                  <a:lnTo>
                    <a:pt x="146949" y="74823"/>
                  </a:lnTo>
                  <a:lnTo>
                    <a:pt x="147317" y="74871"/>
                  </a:lnTo>
                  <a:lnTo>
                    <a:pt x="147666" y="74890"/>
                  </a:lnTo>
                  <a:lnTo>
                    <a:pt x="149027" y="75266"/>
                  </a:lnTo>
                  <a:lnTo>
                    <a:pt x="149079" y="75400"/>
                  </a:lnTo>
                  <a:lnTo>
                    <a:pt x="148976" y="75948"/>
                  </a:lnTo>
                  <a:lnTo>
                    <a:pt x="148841" y="76129"/>
                  </a:lnTo>
                  <a:lnTo>
                    <a:pt x="148663" y="76334"/>
                  </a:lnTo>
                  <a:lnTo>
                    <a:pt x="148608" y="76462"/>
                  </a:lnTo>
                  <a:lnTo>
                    <a:pt x="148592" y="76620"/>
                  </a:lnTo>
                  <a:lnTo>
                    <a:pt x="148050" y="77744"/>
                  </a:lnTo>
                  <a:lnTo>
                    <a:pt x="147626" y="77825"/>
                  </a:lnTo>
                  <a:lnTo>
                    <a:pt x="147436" y="77892"/>
                  </a:lnTo>
                  <a:lnTo>
                    <a:pt x="147147" y="78021"/>
                  </a:lnTo>
                  <a:lnTo>
                    <a:pt x="146494" y="78168"/>
                  </a:lnTo>
                  <a:lnTo>
                    <a:pt x="146363" y="78106"/>
                  </a:lnTo>
                  <a:lnTo>
                    <a:pt x="146232" y="78059"/>
                  </a:lnTo>
                  <a:lnTo>
                    <a:pt x="145833" y="78092"/>
                  </a:lnTo>
                  <a:lnTo>
                    <a:pt x="145587" y="78168"/>
                  </a:lnTo>
                  <a:lnTo>
                    <a:pt x="145334" y="78264"/>
                  </a:lnTo>
                  <a:lnTo>
                    <a:pt x="145298" y="78407"/>
                  </a:lnTo>
                  <a:lnTo>
                    <a:pt x="145211" y="78626"/>
                  </a:lnTo>
                  <a:lnTo>
                    <a:pt x="144546" y="78964"/>
                  </a:lnTo>
                  <a:lnTo>
                    <a:pt x="143964" y="79279"/>
                  </a:lnTo>
                  <a:lnTo>
                    <a:pt x="143786" y="79212"/>
                  </a:lnTo>
                  <a:lnTo>
                    <a:pt x="143600" y="79155"/>
                  </a:lnTo>
                  <a:lnTo>
                    <a:pt x="143228" y="79021"/>
                  </a:lnTo>
                  <a:lnTo>
                    <a:pt x="142963" y="78907"/>
                  </a:lnTo>
                  <a:lnTo>
                    <a:pt x="142286" y="79026"/>
                  </a:lnTo>
                  <a:lnTo>
                    <a:pt x="141890" y="78931"/>
                  </a:lnTo>
                  <a:lnTo>
                    <a:pt x="141617" y="78940"/>
                  </a:lnTo>
                  <a:lnTo>
                    <a:pt x="140975" y="78945"/>
                  </a:lnTo>
                  <a:lnTo>
                    <a:pt x="141027" y="78783"/>
                  </a:lnTo>
                  <a:lnTo>
                    <a:pt x="141027" y="78654"/>
                  </a:lnTo>
                  <a:lnTo>
                    <a:pt x="141015" y="78521"/>
                  </a:lnTo>
                  <a:lnTo>
                    <a:pt x="140979" y="78378"/>
                  </a:lnTo>
                  <a:lnTo>
                    <a:pt x="140880" y="78149"/>
                  </a:lnTo>
                  <a:lnTo>
                    <a:pt x="140857" y="77997"/>
                  </a:lnTo>
                  <a:lnTo>
                    <a:pt x="140861" y="77844"/>
                  </a:lnTo>
                  <a:lnTo>
                    <a:pt x="140888" y="77697"/>
                  </a:lnTo>
                  <a:lnTo>
                    <a:pt x="140726" y="77644"/>
                  </a:lnTo>
                  <a:lnTo>
                    <a:pt x="140587" y="77573"/>
                  </a:lnTo>
                  <a:lnTo>
                    <a:pt x="140382" y="77544"/>
                  </a:lnTo>
                  <a:lnTo>
                    <a:pt x="140136" y="77611"/>
                  </a:lnTo>
                  <a:lnTo>
                    <a:pt x="139586" y="77854"/>
                  </a:lnTo>
                  <a:lnTo>
                    <a:pt x="139317" y="77935"/>
                  </a:lnTo>
                  <a:lnTo>
                    <a:pt x="139044" y="77973"/>
                  </a:lnTo>
                  <a:lnTo>
                    <a:pt x="138481" y="77997"/>
                  </a:lnTo>
                  <a:lnTo>
                    <a:pt x="138204" y="78021"/>
                  </a:lnTo>
                  <a:lnTo>
                    <a:pt x="137939" y="78083"/>
                  </a:lnTo>
                  <a:lnTo>
                    <a:pt x="137646" y="78192"/>
                  </a:lnTo>
                  <a:lnTo>
                    <a:pt x="137361" y="78340"/>
                  </a:lnTo>
                  <a:lnTo>
                    <a:pt x="137084" y="78511"/>
                  </a:lnTo>
                  <a:lnTo>
                    <a:pt x="136815" y="78697"/>
                  </a:lnTo>
                  <a:lnTo>
                    <a:pt x="136550" y="78888"/>
                  </a:lnTo>
                  <a:lnTo>
                    <a:pt x="136162" y="79193"/>
                  </a:lnTo>
                  <a:lnTo>
                    <a:pt x="135786" y="79522"/>
                  </a:lnTo>
                  <a:lnTo>
                    <a:pt x="135429" y="79879"/>
                  </a:lnTo>
                  <a:lnTo>
                    <a:pt x="135089" y="80251"/>
                  </a:lnTo>
                  <a:lnTo>
                    <a:pt x="134764" y="80627"/>
                  </a:lnTo>
                  <a:lnTo>
                    <a:pt x="134475" y="80989"/>
                  </a:lnTo>
                  <a:lnTo>
                    <a:pt x="134202" y="81361"/>
                  </a:lnTo>
                  <a:lnTo>
                    <a:pt x="133941" y="81747"/>
                  </a:lnTo>
                  <a:lnTo>
                    <a:pt x="133695" y="82143"/>
                  </a:lnTo>
                  <a:lnTo>
                    <a:pt x="133466" y="82543"/>
                  </a:lnTo>
                  <a:lnTo>
                    <a:pt x="132821" y="83058"/>
                  </a:lnTo>
                  <a:lnTo>
                    <a:pt x="132211" y="83653"/>
                  </a:lnTo>
                  <a:lnTo>
                    <a:pt x="131653" y="84311"/>
                  </a:lnTo>
                  <a:lnTo>
                    <a:pt x="131166" y="85007"/>
                  </a:lnTo>
                  <a:lnTo>
                    <a:pt x="130758" y="85731"/>
                  </a:lnTo>
                  <a:lnTo>
                    <a:pt x="130544" y="86217"/>
                  </a:lnTo>
                  <a:lnTo>
                    <a:pt x="130362" y="86722"/>
                  </a:lnTo>
                  <a:lnTo>
                    <a:pt x="130208" y="87237"/>
                  </a:lnTo>
                  <a:lnTo>
                    <a:pt x="130077" y="87761"/>
                  </a:lnTo>
                  <a:lnTo>
                    <a:pt x="129966" y="88285"/>
                  </a:lnTo>
                  <a:lnTo>
                    <a:pt x="129935" y="88514"/>
                  </a:lnTo>
                  <a:lnTo>
                    <a:pt x="129919" y="88752"/>
                  </a:lnTo>
                  <a:lnTo>
                    <a:pt x="129899" y="88981"/>
                  </a:lnTo>
                  <a:lnTo>
                    <a:pt x="129863" y="89210"/>
                  </a:lnTo>
                  <a:lnTo>
                    <a:pt x="129796" y="89419"/>
                  </a:lnTo>
                  <a:lnTo>
                    <a:pt x="129598" y="89691"/>
                  </a:lnTo>
                  <a:lnTo>
                    <a:pt x="129305" y="89920"/>
                  </a:lnTo>
                  <a:lnTo>
                    <a:pt x="128632" y="90349"/>
                  </a:lnTo>
                  <a:lnTo>
                    <a:pt x="128351" y="90606"/>
                  </a:lnTo>
                  <a:lnTo>
                    <a:pt x="128058" y="91001"/>
                  </a:lnTo>
                  <a:lnTo>
                    <a:pt x="127813" y="91445"/>
                  </a:lnTo>
                  <a:lnTo>
                    <a:pt x="127595" y="91912"/>
                  </a:lnTo>
                  <a:lnTo>
                    <a:pt x="127393" y="92383"/>
                  </a:lnTo>
                  <a:lnTo>
                    <a:pt x="127183" y="92855"/>
                  </a:lnTo>
                  <a:lnTo>
                    <a:pt x="127033" y="93217"/>
                  </a:lnTo>
                  <a:lnTo>
                    <a:pt x="126748" y="93956"/>
                  </a:lnTo>
                  <a:lnTo>
                    <a:pt x="126594" y="94313"/>
                  </a:lnTo>
                  <a:lnTo>
                    <a:pt x="126404" y="94656"/>
                  </a:lnTo>
                  <a:lnTo>
                    <a:pt x="126182" y="94952"/>
                  </a:lnTo>
                  <a:lnTo>
                    <a:pt x="125929" y="95228"/>
                  </a:lnTo>
                  <a:lnTo>
                    <a:pt x="125663" y="95500"/>
                  </a:lnTo>
                  <a:lnTo>
                    <a:pt x="125410" y="95776"/>
                  </a:lnTo>
                  <a:lnTo>
                    <a:pt x="125180" y="96072"/>
                  </a:lnTo>
                  <a:lnTo>
                    <a:pt x="124907" y="96529"/>
                  </a:lnTo>
                  <a:lnTo>
                    <a:pt x="124678" y="97020"/>
                  </a:lnTo>
                  <a:lnTo>
                    <a:pt x="124472" y="97525"/>
                  </a:lnTo>
                  <a:lnTo>
                    <a:pt x="124282" y="98040"/>
                  </a:lnTo>
                  <a:lnTo>
                    <a:pt x="124088" y="98550"/>
                  </a:lnTo>
                  <a:lnTo>
                    <a:pt x="123846" y="99145"/>
                  </a:lnTo>
                  <a:lnTo>
                    <a:pt x="123731" y="99441"/>
                  </a:lnTo>
                  <a:lnTo>
                    <a:pt x="123629" y="99746"/>
                  </a:lnTo>
                  <a:lnTo>
                    <a:pt x="123538" y="100051"/>
                  </a:lnTo>
                  <a:lnTo>
                    <a:pt x="123478" y="100451"/>
                  </a:lnTo>
                  <a:lnTo>
                    <a:pt x="123466" y="101290"/>
                  </a:lnTo>
                  <a:lnTo>
                    <a:pt x="123415" y="101681"/>
                  </a:lnTo>
                  <a:lnTo>
                    <a:pt x="123280" y="102014"/>
                  </a:lnTo>
                  <a:lnTo>
                    <a:pt x="123094" y="102219"/>
                  </a:lnTo>
                  <a:lnTo>
                    <a:pt x="122864" y="102391"/>
                  </a:lnTo>
                  <a:lnTo>
                    <a:pt x="122607" y="102548"/>
                  </a:lnTo>
                  <a:lnTo>
                    <a:pt x="122358" y="102710"/>
                  </a:lnTo>
                  <a:lnTo>
                    <a:pt x="122140" y="102900"/>
                  </a:lnTo>
                  <a:lnTo>
                    <a:pt x="121879" y="103215"/>
                  </a:lnTo>
                  <a:lnTo>
                    <a:pt x="121649" y="103563"/>
                  </a:lnTo>
                  <a:lnTo>
                    <a:pt x="121443" y="103930"/>
                  </a:lnTo>
                  <a:lnTo>
                    <a:pt x="121273" y="104311"/>
                  </a:lnTo>
                  <a:lnTo>
                    <a:pt x="121131" y="104697"/>
                  </a:lnTo>
                  <a:lnTo>
                    <a:pt x="121063" y="104964"/>
                  </a:lnTo>
                  <a:lnTo>
                    <a:pt x="121012" y="105235"/>
                  </a:lnTo>
                  <a:lnTo>
                    <a:pt x="120933" y="105783"/>
                  </a:lnTo>
                  <a:lnTo>
                    <a:pt x="120885" y="106055"/>
                  </a:lnTo>
                  <a:lnTo>
                    <a:pt x="120747" y="106660"/>
                  </a:lnTo>
                  <a:lnTo>
                    <a:pt x="120592" y="107265"/>
                  </a:lnTo>
                  <a:lnTo>
                    <a:pt x="120252" y="108466"/>
                  </a:lnTo>
                  <a:lnTo>
                    <a:pt x="120086" y="109067"/>
                  </a:lnTo>
                  <a:lnTo>
                    <a:pt x="119951" y="109581"/>
                  </a:lnTo>
                  <a:lnTo>
                    <a:pt x="119824" y="110101"/>
                  </a:lnTo>
                  <a:lnTo>
                    <a:pt x="119690" y="110615"/>
                  </a:lnTo>
                  <a:lnTo>
                    <a:pt x="119543" y="111125"/>
                  </a:lnTo>
                  <a:lnTo>
                    <a:pt x="119365" y="111626"/>
                  </a:lnTo>
                  <a:lnTo>
                    <a:pt x="119195" y="112055"/>
                  </a:lnTo>
                  <a:lnTo>
                    <a:pt x="119104" y="112264"/>
                  </a:lnTo>
                  <a:lnTo>
                    <a:pt x="119005" y="112474"/>
                  </a:lnTo>
                  <a:lnTo>
                    <a:pt x="118898" y="112674"/>
                  </a:lnTo>
                  <a:lnTo>
                    <a:pt x="118740" y="112908"/>
                  </a:lnTo>
                  <a:lnTo>
                    <a:pt x="118363" y="113336"/>
                  </a:lnTo>
                  <a:lnTo>
                    <a:pt x="118189" y="113560"/>
                  </a:lnTo>
                  <a:lnTo>
                    <a:pt x="118055" y="113794"/>
                  </a:lnTo>
                  <a:lnTo>
                    <a:pt x="117944" y="114223"/>
                  </a:lnTo>
                  <a:lnTo>
                    <a:pt x="117928" y="114690"/>
                  </a:lnTo>
                  <a:lnTo>
                    <a:pt x="117964" y="115176"/>
                  </a:lnTo>
                  <a:lnTo>
                    <a:pt x="117983" y="115667"/>
                  </a:lnTo>
                  <a:lnTo>
                    <a:pt x="117940" y="116138"/>
                  </a:lnTo>
                  <a:lnTo>
                    <a:pt x="117853" y="116472"/>
                  </a:lnTo>
                  <a:lnTo>
                    <a:pt x="117746" y="116806"/>
                  </a:lnTo>
                  <a:lnTo>
                    <a:pt x="117623" y="117134"/>
                  </a:lnTo>
                  <a:lnTo>
                    <a:pt x="117603" y="117692"/>
                  </a:lnTo>
                  <a:lnTo>
                    <a:pt x="117251" y="118326"/>
                  </a:lnTo>
                  <a:lnTo>
                    <a:pt x="117259" y="118535"/>
                  </a:lnTo>
                  <a:lnTo>
                    <a:pt x="117152" y="118902"/>
                  </a:lnTo>
                  <a:lnTo>
                    <a:pt x="116958" y="119793"/>
                  </a:lnTo>
                  <a:lnTo>
                    <a:pt x="116899" y="119936"/>
                  </a:lnTo>
                  <a:lnTo>
                    <a:pt x="116780" y="120170"/>
                  </a:lnTo>
                  <a:lnTo>
                    <a:pt x="116990" y="120961"/>
                  </a:lnTo>
                  <a:lnTo>
                    <a:pt x="116741" y="121261"/>
                  </a:lnTo>
                  <a:lnTo>
                    <a:pt x="116661" y="121395"/>
                  </a:lnTo>
                  <a:lnTo>
                    <a:pt x="116257" y="122510"/>
                  </a:lnTo>
                  <a:lnTo>
                    <a:pt x="116451" y="122996"/>
                  </a:lnTo>
                  <a:lnTo>
                    <a:pt x="116400" y="123896"/>
                  </a:lnTo>
                  <a:lnTo>
                    <a:pt x="115996" y="124421"/>
                  </a:lnTo>
                  <a:lnTo>
                    <a:pt x="115858" y="124897"/>
                  </a:lnTo>
                  <a:lnTo>
                    <a:pt x="115933" y="125031"/>
                  </a:lnTo>
                  <a:lnTo>
                    <a:pt x="115976" y="125178"/>
                  </a:lnTo>
                  <a:lnTo>
                    <a:pt x="115355" y="125965"/>
                  </a:lnTo>
                  <a:lnTo>
                    <a:pt x="114836" y="125988"/>
                  </a:lnTo>
                  <a:lnTo>
                    <a:pt x="114646" y="126212"/>
                  </a:lnTo>
                  <a:lnTo>
                    <a:pt x="114528" y="126546"/>
                  </a:lnTo>
                  <a:lnTo>
                    <a:pt x="114448" y="126937"/>
                  </a:lnTo>
                  <a:lnTo>
                    <a:pt x="114393" y="127351"/>
                  </a:lnTo>
                  <a:lnTo>
                    <a:pt x="114334" y="127732"/>
                  </a:lnTo>
                  <a:lnTo>
                    <a:pt x="114266" y="128061"/>
                  </a:lnTo>
                  <a:lnTo>
                    <a:pt x="114203" y="128395"/>
                  </a:lnTo>
                  <a:lnTo>
                    <a:pt x="114155" y="128724"/>
                  </a:lnTo>
                  <a:lnTo>
                    <a:pt x="114132" y="129057"/>
                  </a:lnTo>
                  <a:lnTo>
                    <a:pt x="114148" y="129381"/>
                  </a:lnTo>
                  <a:lnTo>
                    <a:pt x="114187" y="129596"/>
                  </a:lnTo>
                  <a:lnTo>
                    <a:pt x="114246" y="129810"/>
                  </a:lnTo>
                  <a:lnTo>
                    <a:pt x="114389" y="130234"/>
                  </a:lnTo>
                  <a:lnTo>
                    <a:pt x="114563" y="130897"/>
                  </a:lnTo>
                  <a:lnTo>
                    <a:pt x="114587" y="131044"/>
                  </a:lnTo>
                  <a:lnTo>
                    <a:pt x="114595" y="131192"/>
                  </a:lnTo>
                  <a:lnTo>
                    <a:pt x="114551" y="131407"/>
                  </a:lnTo>
                  <a:lnTo>
                    <a:pt x="114460" y="131616"/>
                  </a:lnTo>
                  <a:lnTo>
                    <a:pt x="114345" y="131821"/>
                  </a:lnTo>
                  <a:lnTo>
                    <a:pt x="114235" y="132031"/>
                  </a:lnTo>
                  <a:lnTo>
                    <a:pt x="114151" y="132250"/>
                  </a:lnTo>
                  <a:lnTo>
                    <a:pt x="114096" y="132536"/>
                  </a:lnTo>
                  <a:lnTo>
                    <a:pt x="114064" y="132831"/>
                  </a:lnTo>
                  <a:lnTo>
                    <a:pt x="114049" y="133132"/>
                  </a:lnTo>
                  <a:lnTo>
                    <a:pt x="114025" y="133732"/>
                  </a:lnTo>
                  <a:lnTo>
                    <a:pt x="113997" y="134085"/>
                  </a:lnTo>
                  <a:lnTo>
                    <a:pt x="113977" y="134433"/>
                  </a:lnTo>
                  <a:lnTo>
                    <a:pt x="113946" y="135138"/>
                  </a:lnTo>
                  <a:lnTo>
                    <a:pt x="113942" y="135486"/>
                  </a:lnTo>
                  <a:lnTo>
                    <a:pt x="113942" y="135996"/>
                  </a:lnTo>
                  <a:lnTo>
                    <a:pt x="113946" y="136253"/>
                  </a:lnTo>
                  <a:lnTo>
                    <a:pt x="113958" y="136510"/>
                  </a:lnTo>
                  <a:lnTo>
                    <a:pt x="113985" y="136855"/>
                  </a:lnTo>
                  <a:lnTo>
                    <a:pt x="114009" y="137053"/>
                  </a:lnTo>
                  <a:lnTo>
                    <a:pt x="114060" y="137339"/>
                  </a:lnTo>
                  <a:lnTo>
                    <a:pt x="114120" y="137625"/>
                  </a:lnTo>
                  <a:lnTo>
                    <a:pt x="114171" y="137911"/>
                  </a:lnTo>
                  <a:lnTo>
                    <a:pt x="114215" y="138202"/>
                  </a:lnTo>
                  <a:lnTo>
                    <a:pt x="114231" y="138588"/>
                  </a:lnTo>
                  <a:lnTo>
                    <a:pt x="114203" y="139369"/>
                  </a:lnTo>
                  <a:lnTo>
                    <a:pt x="114219" y="139751"/>
                  </a:lnTo>
                  <a:lnTo>
                    <a:pt x="114290" y="140118"/>
                  </a:lnTo>
                  <a:lnTo>
                    <a:pt x="114373" y="140370"/>
                  </a:lnTo>
                  <a:lnTo>
                    <a:pt x="114476" y="140618"/>
                  </a:lnTo>
                  <a:lnTo>
                    <a:pt x="114599" y="140866"/>
                  </a:lnTo>
                  <a:lnTo>
                    <a:pt x="114741" y="141090"/>
                  </a:lnTo>
                  <a:lnTo>
                    <a:pt x="114904" y="141295"/>
                  </a:lnTo>
                  <a:lnTo>
                    <a:pt x="115311" y="141657"/>
                  </a:lnTo>
                  <a:lnTo>
                    <a:pt x="115525" y="141785"/>
                  </a:lnTo>
                  <a:lnTo>
                    <a:pt x="115949" y="141947"/>
                  </a:lnTo>
                  <a:lnTo>
                    <a:pt x="116151" y="141928"/>
                  </a:lnTo>
                  <a:lnTo>
                    <a:pt x="116360" y="141833"/>
                  </a:lnTo>
                  <a:lnTo>
                    <a:pt x="116800" y="141514"/>
                  </a:lnTo>
                  <a:lnTo>
                    <a:pt x="117473" y="141404"/>
                  </a:lnTo>
                  <a:lnTo>
                    <a:pt x="118272" y="141509"/>
                  </a:lnTo>
                  <a:lnTo>
                    <a:pt x="118791" y="141423"/>
                  </a:lnTo>
                  <a:lnTo>
                    <a:pt x="119246" y="141800"/>
                  </a:lnTo>
                  <a:lnTo>
                    <a:pt x="119393" y="142329"/>
                  </a:lnTo>
                  <a:lnTo>
                    <a:pt x="119876" y="142677"/>
                  </a:lnTo>
                  <a:lnTo>
                    <a:pt x="120359" y="143115"/>
                  </a:lnTo>
                  <a:lnTo>
                    <a:pt x="120972" y="143096"/>
                  </a:lnTo>
                  <a:lnTo>
                    <a:pt x="121301" y="143687"/>
                  </a:lnTo>
                  <a:lnTo>
                    <a:pt x="121625" y="144587"/>
                  </a:lnTo>
                  <a:lnTo>
                    <a:pt x="121641" y="145421"/>
                  </a:lnTo>
                  <a:lnTo>
                    <a:pt x="122002" y="145888"/>
                  </a:lnTo>
                  <a:lnTo>
                    <a:pt x="122702" y="146298"/>
                  </a:lnTo>
                  <a:lnTo>
                    <a:pt x="122785" y="146703"/>
                  </a:lnTo>
                  <a:lnTo>
                    <a:pt x="122805" y="147413"/>
                  </a:lnTo>
                  <a:lnTo>
                    <a:pt x="123316" y="147976"/>
                  </a:lnTo>
                  <a:lnTo>
                    <a:pt x="123858" y="148509"/>
                  </a:lnTo>
                  <a:lnTo>
                    <a:pt x="124499" y="148800"/>
                  </a:lnTo>
                  <a:lnTo>
                    <a:pt x="125014" y="149238"/>
                  </a:lnTo>
                  <a:lnTo>
                    <a:pt x="125501" y="149429"/>
                  </a:lnTo>
                  <a:lnTo>
                    <a:pt x="125972" y="149810"/>
                  </a:lnTo>
                  <a:lnTo>
                    <a:pt x="126408" y="149705"/>
                  </a:lnTo>
                  <a:lnTo>
                    <a:pt x="126586" y="149648"/>
                  </a:lnTo>
                  <a:lnTo>
                    <a:pt x="126823" y="149991"/>
                  </a:lnTo>
                  <a:lnTo>
                    <a:pt x="126918" y="150230"/>
                  </a:lnTo>
                  <a:lnTo>
                    <a:pt x="126997" y="150363"/>
                  </a:lnTo>
                  <a:lnTo>
                    <a:pt x="126863" y="150735"/>
                  </a:lnTo>
                  <a:lnTo>
                    <a:pt x="126578" y="150940"/>
                  </a:lnTo>
                  <a:lnTo>
                    <a:pt x="126198" y="151226"/>
                  </a:lnTo>
                  <a:lnTo>
                    <a:pt x="126344" y="151483"/>
                  </a:lnTo>
                  <a:lnTo>
                    <a:pt x="126776" y="151631"/>
                  </a:lnTo>
                  <a:lnTo>
                    <a:pt x="126906" y="151640"/>
                  </a:lnTo>
                  <a:lnTo>
                    <a:pt x="127718" y="151364"/>
                  </a:lnTo>
                  <a:lnTo>
                    <a:pt x="127738" y="151683"/>
                  </a:lnTo>
                  <a:lnTo>
                    <a:pt x="127710" y="151993"/>
                  </a:lnTo>
                  <a:lnTo>
                    <a:pt x="127639" y="152207"/>
                  </a:lnTo>
                  <a:lnTo>
                    <a:pt x="127377" y="152641"/>
                  </a:lnTo>
                  <a:lnTo>
                    <a:pt x="127413" y="153827"/>
                  </a:lnTo>
                  <a:lnTo>
                    <a:pt x="127995" y="154204"/>
                  </a:lnTo>
                  <a:lnTo>
                    <a:pt x="128339" y="154442"/>
                  </a:lnTo>
                  <a:lnTo>
                    <a:pt x="128612" y="154695"/>
                  </a:lnTo>
                  <a:lnTo>
                    <a:pt x="128917" y="154995"/>
                  </a:lnTo>
                  <a:lnTo>
                    <a:pt x="131546" y="157173"/>
                  </a:lnTo>
                  <a:lnTo>
                    <a:pt x="131677" y="157096"/>
                  </a:lnTo>
                  <a:lnTo>
                    <a:pt x="131914" y="156968"/>
                  </a:lnTo>
                  <a:lnTo>
                    <a:pt x="132536" y="156872"/>
                  </a:lnTo>
                  <a:lnTo>
                    <a:pt x="133268" y="157316"/>
                  </a:lnTo>
                  <a:lnTo>
                    <a:pt x="133648" y="157692"/>
                  </a:lnTo>
                  <a:lnTo>
                    <a:pt x="133794" y="157706"/>
                  </a:lnTo>
                  <a:lnTo>
                    <a:pt x="134657" y="158297"/>
                  </a:lnTo>
                  <a:lnTo>
                    <a:pt x="135160" y="158469"/>
                  </a:lnTo>
                  <a:lnTo>
                    <a:pt x="135849" y="158307"/>
                  </a:lnTo>
                  <a:lnTo>
                    <a:pt x="135980" y="158297"/>
                  </a:lnTo>
                  <a:lnTo>
                    <a:pt x="136114" y="158302"/>
                  </a:lnTo>
                  <a:lnTo>
                    <a:pt x="137567" y="158721"/>
                  </a:lnTo>
                  <a:lnTo>
                    <a:pt x="137717" y="158817"/>
                  </a:lnTo>
                  <a:lnTo>
                    <a:pt x="138323" y="158984"/>
                  </a:lnTo>
                  <a:lnTo>
                    <a:pt x="138561" y="159146"/>
                  </a:lnTo>
                  <a:lnTo>
                    <a:pt x="138767" y="159355"/>
                  </a:lnTo>
                  <a:lnTo>
                    <a:pt x="139004" y="159603"/>
                  </a:lnTo>
                  <a:lnTo>
                    <a:pt x="139384" y="159903"/>
                  </a:lnTo>
                  <a:lnTo>
                    <a:pt x="139685" y="159979"/>
                  </a:lnTo>
                  <a:lnTo>
                    <a:pt x="139633" y="160256"/>
                  </a:lnTo>
                  <a:lnTo>
                    <a:pt x="139598" y="160451"/>
                  </a:lnTo>
                  <a:lnTo>
                    <a:pt x="139534" y="160670"/>
                  </a:lnTo>
                  <a:lnTo>
                    <a:pt x="139483" y="160894"/>
                  </a:lnTo>
                  <a:lnTo>
                    <a:pt x="139538" y="161204"/>
                  </a:lnTo>
                  <a:lnTo>
                    <a:pt x="139677" y="161643"/>
                  </a:lnTo>
                  <a:lnTo>
                    <a:pt x="139499" y="161647"/>
                  </a:lnTo>
                  <a:lnTo>
                    <a:pt x="139277" y="161647"/>
                  </a:lnTo>
                  <a:lnTo>
                    <a:pt x="139067" y="161671"/>
                  </a:lnTo>
                  <a:lnTo>
                    <a:pt x="138865" y="161852"/>
                  </a:lnTo>
                  <a:lnTo>
                    <a:pt x="138846" y="162009"/>
                  </a:lnTo>
                  <a:lnTo>
                    <a:pt x="138842" y="162181"/>
                  </a:lnTo>
                  <a:lnTo>
                    <a:pt x="138826" y="162348"/>
                  </a:lnTo>
                  <a:lnTo>
                    <a:pt x="138770" y="162477"/>
                  </a:lnTo>
                  <a:lnTo>
                    <a:pt x="138628" y="162567"/>
                  </a:lnTo>
                  <a:lnTo>
                    <a:pt x="138410" y="162605"/>
                  </a:lnTo>
                  <a:lnTo>
                    <a:pt x="138161" y="162615"/>
                  </a:lnTo>
                  <a:lnTo>
                    <a:pt x="137900" y="162619"/>
                  </a:lnTo>
                  <a:lnTo>
                    <a:pt x="137658" y="162643"/>
                  </a:lnTo>
                  <a:lnTo>
                    <a:pt x="137484" y="162700"/>
                  </a:lnTo>
                  <a:lnTo>
                    <a:pt x="137131" y="162839"/>
                  </a:lnTo>
                  <a:lnTo>
                    <a:pt x="136965" y="162882"/>
                  </a:lnTo>
                  <a:lnTo>
                    <a:pt x="136637" y="162658"/>
                  </a:lnTo>
                  <a:lnTo>
                    <a:pt x="136558" y="162515"/>
                  </a:lnTo>
                  <a:lnTo>
                    <a:pt x="136367" y="162295"/>
                  </a:lnTo>
                  <a:lnTo>
                    <a:pt x="136217" y="162276"/>
                  </a:lnTo>
                  <a:lnTo>
                    <a:pt x="136039" y="162314"/>
                  </a:lnTo>
                  <a:lnTo>
                    <a:pt x="135849" y="162376"/>
                  </a:lnTo>
                  <a:lnTo>
                    <a:pt x="135663" y="162424"/>
                  </a:lnTo>
                  <a:lnTo>
                    <a:pt x="135489" y="162424"/>
                  </a:lnTo>
                  <a:lnTo>
                    <a:pt x="135354" y="162376"/>
                  </a:lnTo>
                  <a:lnTo>
                    <a:pt x="135223" y="162305"/>
                  </a:lnTo>
                  <a:lnTo>
                    <a:pt x="135093" y="162224"/>
                  </a:lnTo>
                  <a:lnTo>
                    <a:pt x="134729" y="161933"/>
                  </a:lnTo>
                  <a:lnTo>
                    <a:pt x="134127" y="161738"/>
                  </a:lnTo>
                  <a:lnTo>
                    <a:pt x="134056" y="161895"/>
                  </a:lnTo>
                  <a:lnTo>
                    <a:pt x="134000" y="162062"/>
                  </a:lnTo>
                  <a:lnTo>
                    <a:pt x="133965" y="162210"/>
                  </a:lnTo>
                  <a:lnTo>
                    <a:pt x="133984" y="162419"/>
                  </a:lnTo>
                  <a:lnTo>
                    <a:pt x="134068" y="162662"/>
                  </a:lnTo>
                  <a:lnTo>
                    <a:pt x="134214" y="163163"/>
                  </a:lnTo>
                  <a:lnTo>
                    <a:pt x="134079" y="163167"/>
                  </a:lnTo>
                  <a:lnTo>
                    <a:pt x="133620" y="163601"/>
                  </a:lnTo>
                  <a:lnTo>
                    <a:pt x="133466" y="163663"/>
                  </a:lnTo>
                  <a:lnTo>
                    <a:pt x="133284" y="163677"/>
                  </a:lnTo>
                  <a:lnTo>
                    <a:pt x="132884" y="163663"/>
                  </a:lnTo>
                  <a:lnTo>
                    <a:pt x="132694" y="163677"/>
                  </a:lnTo>
                  <a:lnTo>
                    <a:pt x="132500" y="163739"/>
                  </a:lnTo>
                  <a:lnTo>
                    <a:pt x="132104" y="163906"/>
                  </a:lnTo>
                  <a:lnTo>
                    <a:pt x="131922" y="163954"/>
                  </a:lnTo>
                  <a:lnTo>
                    <a:pt x="130370" y="163863"/>
                  </a:lnTo>
                  <a:lnTo>
                    <a:pt x="130105" y="163725"/>
                  </a:lnTo>
                  <a:lnTo>
                    <a:pt x="129788" y="163072"/>
                  </a:lnTo>
                  <a:lnTo>
                    <a:pt x="129626" y="163129"/>
                  </a:lnTo>
                  <a:lnTo>
                    <a:pt x="129432" y="163229"/>
                  </a:lnTo>
                  <a:lnTo>
                    <a:pt x="129238" y="163353"/>
                  </a:lnTo>
                  <a:lnTo>
                    <a:pt x="128874" y="163773"/>
                  </a:lnTo>
                  <a:lnTo>
                    <a:pt x="128664" y="164211"/>
                  </a:lnTo>
                  <a:lnTo>
                    <a:pt x="128514" y="164540"/>
                  </a:lnTo>
                  <a:lnTo>
                    <a:pt x="128367" y="164688"/>
                  </a:lnTo>
                  <a:lnTo>
                    <a:pt x="128173" y="164797"/>
                  </a:lnTo>
                  <a:lnTo>
                    <a:pt x="127963" y="164893"/>
                  </a:lnTo>
                  <a:lnTo>
                    <a:pt x="127757" y="164997"/>
                  </a:lnTo>
                  <a:lnTo>
                    <a:pt x="127579" y="165131"/>
                  </a:lnTo>
                  <a:lnTo>
                    <a:pt x="127433" y="165336"/>
                  </a:lnTo>
                  <a:lnTo>
                    <a:pt x="127314" y="165598"/>
                  </a:lnTo>
                  <a:lnTo>
                    <a:pt x="127207" y="165855"/>
                  </a:lnTo>
                  <a:lnTo>
                    <a:pt x="127092" y="166055"/>
                  </a:lnTo>
                  <a:lnTo>
                    <a:pt x="126962" y="166146"/>
                  </a:lnTo>
                  <a:lnTo>
                    <a:pt x="126823" y="166112"/>
                  </a:lnTo>
                  <a:lnTo>
                    <a:pt x="126677" y="166022"/>
                  </a:lnTo>
                  <a:lnTo>
                    <a:pt x="126530" y="165903"/>
                  </a:lnTo>
                  <a:lnTo>
                    <a:pt x="126376" y="165803"/>
                  </a:lnTo>
                  <a:lnTo>
                    <a:pt x="126229" y="165760"/>
                  </a:lnTo>
                  <a:lnTo>
                    <a:pt x="126039" y="165817"/>
                  </a:lnTo>
                  <a:lnTo>
                    <a:pt x="125845" y="165974"/>
                  </a:lnTo>
                  <a:lnTo>
                    <a:pt x="125655" y="166184"/>
                  </a:lnTo>
                  <a:lnTo>
                    <a:pt x="125469" y="166417"/>
                  </a:lnTo>
                  <a:lnTo>
                    <a:pt x="125204" y="166732"/>
                  </a:lnTo>
                  <a:lnTo>
                    <a:pt x="124864" y="167132"/>
                  </a:lnTo>
                  <a:lnTo>
                    <a:pt x="124705" y="167218"/>
                  </a:lnTo>
                  <a:lnTo>
                    <a:pt x="124523" y="167270"/>
                  </a:lnTo>
                  <a:lnTo>
                    <a:pt x="124329" y="167304"/>
                  </a:lnTo>
                  <a:lnTo>
                    <a:pt x="123937" y="167351"/>
                  </a:lnTo>
                  <a:lnTo>
                    <a:pt x="123787" y="167361"/>
                  </a:lnTo>
                  <a:lnTo>
                    <a:pt x="123486" y="167356"/>
                  </a:lnTo>
                  <a:lnTo>
                    <a:pt x="123328" y="167366"/>
                  </a:lnTo>
                  <a:lnTo>
                    <a:pt x="123193" y="167385"/>
                  </a:lnTo>
                  <a:lnTo>
                    <a:pt x="122912" y="167480"/>
                  </a:lnTo>
                  <a:lnTo>
                    <a:pt x="122730" y="167566"/>
                  </a:lnTo>
                  <a:lnTo>
                    <a:pt x="122496" y="167695"/>
                  </a:lnTo>
                  <a:lnTo>
                    <a:pt x="122271" y="167852"/>
                  </a:lnTo>
                  <a:lnTo>
                    <a:pt x="122061" y="168028"/>
                  </a:lnTo>
                  <a:lnTo>
                    <a:pt x="121867" y="168223"/>
                  </a:lnTo>
                  <a:lnTo>
                    <a:pt x="121697" y="168428"/>
                  </a:lnTo>
                  <a:lnTo>
                    <a:pt x="121550" y="168686"/>
                  </a:lnTo>
                  <a:lnTo>
                    <a:pt x="121439" y="168972"/>
                  </a:lnTo>
                  <a:lnTo>
                    <a:pt x="121265" y="169572"/>
                  </a:lnTo>
                  <a:lnTo>
                    <a:pt x="121166" y="169863"/>
                  </a:lnTo>
                  <a:lnTo>
                    <a:pt x="121111" y="170006"/>
                  </a:lnTo>
                  <a:lnTo>
                    <a:pt x="120885" y="170544"/>
                  </a:lnTo>
                  <a:lnTo>
                    <a:pt x="120838" y="170706"/>
                  </a:lnTo>
                  <a:lnTo>
                    <a:pt x="120755" y="170930"/>
                  </a:lnTo>
                  <a:lnTo>
                    <a:pt x="120592" y="171297"/>
                  </a:lnTo>
                  <a:lnTo>
                    <a:pt x="120086" y="172188"/>
                  </a:lnTo>
                  <a:lnTo>
                    <a:pt x="119860" y="172450"/>
                  </a:lnTo>
                  <a:lnTo>
                    <a:pt x="119591" y="172760"/>
                  </a:lnTo>
                  <a:lnTo>
                    <a:pt x="119460" y="172970"/>
                  </a:lnTo>
                  <a:lnTo>
                    <a:pt x="119318" y="173303"/>
                  </a:lnTo>
                  <a:lnTo>
                    <a:pt x="119274" y="173456"/>
                  </a:lnTo>
                  <a:lnTo>
                    <a:pt x="119242" y="173604"/>
                  </a:lnTo>
                  <a:lnTo>
                    <a:pt x="119222" y="173732"/>
                  </a:lnTo>
                  <a:lnTo>
                    <a:pt x="119211" y="173861"/>
                  </a:lnTo>
                  <a:lnTo>
                    <a:pt x="119139" y="174261"/>
                  </a:lnTo>
                  <a:lnTo>
                    <a:pt x="119108" y="174590"/>
                  </a:lnTo>
                  <a:lnTo>
                    <a:pt x="119080" y="174747"/>
                  </a:lnTo>
                  <a:lnTo>
                    <a:pt x="119040" y="174900"/>
                  </a:lnTo>
                  <a:lnTo>
                    <a:pt x="118997" y="175047"/>
                  </a:lnTo>
                  <a:lnTo>
                    <a:pt x="118945" y="175200"/>
                  </a:lnTo>
                  <a:lnTo>
                    <a:pt x="118890" y="175348"/>
                  </a:lnTo>
                  <a:lnTo>
                    <a:pt x="118835" y="175481"/>
                  </a:lnTo>
                  <a:lnTo>
                    <a:pt x="118724" y="175719"/>
                  </a:lnTo>
                  <a:lnTo>
                    <a:pt x="118652" y="175857"/>
                  </a:lnTo>
                  <a:lnTo>
                    <a:pt x="117595" y="177282"/>
                  </a:lnTo>
                  <a:lnTo>
                    <a:pt x="117956" y="177778"/>
                  </a:lnTo>
                  <a:lnTo>
                    <a:pt x="118134" y="178364"/>
                  </a:lnTo>
                  <a:lnTo>
                    <a:pt x="117900" y="178717"/>
                  </a:lnTo>
                  <a:lnTo>
                    <a:pt x="117493" y="178979"/>
                  </a:lnTo>
                  <a:lnTo>
                    <a:pt x="117445" y="179112"/>
                  </a:lnTo>
                  <a:lnTo>
                    <a:pt x="117402" y="179250"/>
                  </a:lnTo>
                  <a:lnTo>
                    <a:pt x="117378" y="179408"/>
                  </a:lnTo>
                  <a:lnTo>
                    <a:pt x="117342" y="179722"/>
                  </a:lnTo>
                  <a:lnTo>
                    <a:pt x="117330" y="179875"/>
                  </a:lnTo>
                  <a:lnTo>
                    <a:pt x="117314" y="180156"/>
                  </a:lnTo>
                  <a:lnTo>
                    <a:pt x="117322" y="180289"/>
                  </a:lnTo>
                  <a:lnTo>
                    <a:pt x="117378" y="180437"/>
                  </a:lnTo>
                  <a:lnTo>
                    <a:pt x="117445" y="180585"/>
                  </a:lnTo>
                  <a:lnTo>
                    <a:pt x="117445" y="180723"/>
                  </a:lnTo>
                  <a:lnTo>
                    <a:pt x="117116" y="180980"/>
                  </a:lnTo>
                  <a:lnTo>
                    <a:pt x="116978" y="180952"/>
                  </a:lnTo>
                  <a:lnTo>
                    <a:pt x="116590" y="180794"/>
                  </a:lnTo>
                  <a:lnTo>
                    <a:pt x="116257" y="180723"/>
                  </a:lnTo>
                  <a:lnTo>
                    <a:pt x="116008" y="180618"/>
                  </a:lnTo>
                  <a:lnTo>
                    <a:pt x="115521" y="180275"/>
                  </a:lnTo>
                  <a:lnTo>
                    <a:pt x="115066" y="180461"/>
                  </a:lnTo>
                  <a:lnTo>
                    <a:pt x="115636" y="181690"/>
                  </a:lnTo>
                  <a:lnTo>
                    <a:pt x="115561" y="182067"/>
                  </a:lnTo>
                  <a:lnTo>
                    <a:pt x="115157" y="182372"/>
                  </a:lnTo>
                  <a:lnTo>
                    <a:pt x="114603" y="182195"/>
                  </a:lnTo>
                  <a:lnTo>
                    <a:pt x="114033" y="182110"/>
                  </a:lnTo>
                  <a:lnTo>
                    <a:pt x="114021" y="182238"/>
                  </a:lnTo>
                  <a:lnTo>
                    <a:pt x="114349" y="182796"/>
                  </a:lnTo>
                  <a:lnTo>
                    <a:pt x="114805" y="182801"/>
                  </a:lnTo>
                  <a:lnTo>
                    <a:pt x="115018" y="182915"/>
                  </a:lnTo>
                  <a:lnTo>
                    <a:pt x="115383" y="183106"/>
                  </a:lnTo>
                  <a:lnTo>
                    <a:pt x="115771" y="183234"/>
                  </a:lnTo>
                  <a:lnTo>
                    <a:pt x="116135" y="183725"/>
                  </a:lnTo>
                  <a:lnTo>
                    <a:pt x="116380" y="184678"/>
                  </a:lnTo>
                  <a:lnTo>
                    <a:pt x="116091" y="184978"/>
                  </a:lnTo>
                  <a:lnTo>
                    <a:pt x="116111" y="185212"/>
                  </a:lnTo>
                  <a:lnTo>
                    <a:pt x="116162" y="185422"/>
                  </a:lnTo>
                  <a:lnTo>
                    <a:pt x="116277" y="185650"/>
                  </a:lnTo>
                  <a:lnTo>
                    <a:pt x="116420" y="185869"/>
                  </a:lnTo>
                  <a:lnTo>
                    <a:pt x="116752" y="186279"/>
                  </a:lnTo>
                  <a:lnTo>
                    <a:pt x="116915" y="186489"/>
                  </a:lnTo>
                  <a:lnTo>
                    <a:pt x="117029" y="186665"/>
                  </a:lnTo>
                  <a:lnTo>
                    <a:pt x="117140" y="186865"/>
                  </a:lnTo>
                  <a:lnTo>
                    <a:pt x="117251" y="187056"/>
                  </a:lnTo>
                  <a:lnTo>
                    <a:pt x="117374" y="187199"/>
                  </a:lnTo>
                  <a:lnTo>
                    <a:pt x="117635" y="187266"/>
                  </a:lnTo>
                  <a:lnTo>
                    <a:pt x="117774" y="187213"/>
                  </a:lnTo>
                  <a:lnTo>
                    <a:pt x="118221" y="187618"/>
                  </a:lnTo>
                  <a:lnTo>
                    <a:pt x="118265" y="187861"/>
                  </a:lnTo>
                  <a:lnTo>
                    <a:pt x="118336" y="188352"/>
                  </a:lnTo>
                  <a:lnTo>
                    <a:pt x="118356" y="188595"/>
                  </a:lnTo>
                  <a:lnTo>
                    <a:pt x="118363" y="188838"/>
                  </a:lnTo>
                  <a:lnTo>
                    <a:pt x="118344" y="189086"/>
                  </a:lnTo>
                  <a:lnTo>
                    <a:pt x="118300" y="189334"/>
                  </a:lnTo>
                  <a:lnTo>
                    <a:pt x="118249" y="189582"/>
                  </a:lnTo>
                  <a:lnTo>
                    <a:pt x="118221" y="189820"/>
                  </a:lnTo>
                  <a:lnTo>
                    <a:pt x="118237" y="190058"/>
                  </a:lnTo>
                  <a:lnTo>
                    <a:pt x="118280" y="190230"/>
                  </a:lnTo>
                  <a:lnTo>
                    <a:pt x="118344" y="190406"/>
                  </a:lnTo>
                  <a:lnTo>
                    <a:pt x="118423" y="190573"/>
                  </a:lnTo>
                  <a:lnTo>
                    <a:pt x="118514" y="190735"/>
                  </a:lnTo>
                  <a:lnTo>
                    <a:pt x="118609" y="190892"/>
                  </a:lnTo>
                  <a:lnTo>
                    <a:pt x="118763" y="191087"/>
                  </a:lnTo>
                  <a:lnTo>
                    <a:pt x="118949" y="191259"/>
                  </a:lnTo>
                  <a:lnTo>
                    <a:pt x="119147" y="191426"/>
                  </a:lnTo>
                  <a:lnTo>
                    <a:pt x="119329" y="191597"/>
                  </a:lnTo>
                  <a:lnTo>
                    <a:pt x="119476" y="191793"/>
                  </a:lnTo>
                  <a:lnTo>
                    <a:pt x="119587" y="192045"/>
                  </a:lnTo>
                  <a:lnTo>
                    <a:pt x="119670" y="192322"/>
                  </a:lnTo>
                  <a:lnTo>
                    <a:pt x="119725" y="192608"/>
                  </a:lnTo>
                  <a:lnTo>
                    <a:pt x="119761" y="192898"/>
                  </a:lnTo>
                  <a:lnTo>
                    <a:pt x="119781" y="193184"/>
                  </a:lnTo>
                  <a:lnTo>
                    <a:pt x="119793" y="193399"/>
                  </a:lnTo>
                  <a:lnTo>
                    <a:pt x="119801" y="193618"/>
                  </a:lnTo>
                  <a:lnTo>
                    <a:pt x="119797" y="193832"/>
                  </a:lnTo>
                  <a:lnTo>
                    <a:pt x="119769" y="194042"/>
                  </a:lnTo>
                  <a:lnTo>
                    <a:pt x="119428" y="194676"/>
                  </a:lnTo>
                  <a:lnTo>
                    <a:pt x="119436" y="194809"/>
                  </a:lnTo>
                  <a:lnTo>
                    <a:pt x="119500" y="194952"/>
                  </a:lnTo>
                  <a:lnTo>
                    <a:pt x="119678" y="195248"/>
                  </a:lnTo>
                  <a:lnTo>
                    <a:pt x="119745" y="195400"/>
                  </a:lnTo>
                  <a:lnTo>
                    <a:pt x="119812" y="195605"/>
                  </a:lnTo>
                  <a:lnTo>
                    <a:pt x="119872" y="195819"/>
                  </a:lnTo>
                  <a:lnTo>
                    <a:pt x="119923" y="196034"/>
                  </a:lnTo>
                  <a:lnTo>
                    <a:pt x="119951" y="196248"/>
                  </a:lnTo>
                  <a:lnTo>
                    <a:pt x="119947" y="196458"/>
                  </a:lnTo>
                  <a:lnTo>
                    <a:pt x="119919" y="196744"/>
                  </a:lnTo>
                  <a:lnTo>
                    <a:pt x="119888" y="196887"/>
                  </a:lnTo>
                  <a:lnTo>
                    <a:pt x="119662" y="197182"/>
                  </a:lnTo>
                  <a:lnTo>
                    <a:pt x="119227" y="197273"/>
                  </a:lnTo>
                  <a:lnTo>
                    <a:pt x="119242" y="197597"/>
                  </a:lnTo>
                  <a:lnTo>
                    <a:pt x="118664" y="197378"/>
                  </a:lnTo>
                  <a:lnTo>
                    <a:pt x="118522" y="197344"/>
                  </a:lnTo>
                  <a:lnTo>
                    <a:pt x="118360" y="197359"/>
                  </a:lnTo>
                  <a:lnTo>
                    <a:pt x="118185" y="197392"/>
                  </a:lnTo>
                  <a:lnTo>
                    <a:pt x="118007" y="197421"/>
                  </a:lnTo>
                  <a:lnTo>
                    <a:pt x="117841" y="197416"/>
                  </a:lnTo>
                  <a:lnTo>
                    <a:pt x="117679" y="197387"/>
                  </a:lnTo>
                  <a:lnTo>
                    <a:pt x="117516" y="197344"/>
                  </a:lnTo>
                  <a:lnTo>
                    <a:pt x="117358" y="197287"/>
                  </a:lnTo>
                  <a:lnTo>
                    <a:pt x="117208" y="197216"/>
                  </a:lnTo>
                  <a:lnTo>
                    <a:pt x="116586" y="196568"/>
                  </a:lnTo>
                  <a:lnTo>
                    <a:pt x="116376" y="196444"/>
                  </a:lnTo>
                  <a:lnTo>
                    <a:pt x="116135" y="196348"/>
                  </a:lnTo>
                  <a:lnTo>
                    <a:pt x="115877" y="196282"/>
                  </a:lnTo>
                  <a:lnTo>
                    <a:pt x="115620" y="196258"/>
                  </a:lnTo>
                  <a:lnTo>
                    <a:pt x="115379" y="196267"/>
                  </a:lnTo>
                  <a:lnTo>
                    <a:pt x="115244" y="196305"/>
                  </a:lnTo>
                  <a:lnTo>
                    <a:pt x="115113" y="196363"/>
                  </a:lnTo>
                  <a:lnTo>
                    <a:pt x="114983" y="196429"/>
                  </a:lnTo>
                  <a:lnTo>
                    <a:pt x="114848" y="196491"/>
                  </a:lnTo>
                  <a:lnTo>
                    <a:pt x="114714" y="196534"/>
                  </a:lnTo>
                  <a:lnTo>
                    <a:pt x="114532" y="196553"/>
                  </a:lnTo>
                  <a:lnTo>
                    <a:pt x="113961" y="196506"/>
                  </a:lnTo>
                  <a:lnTo>
                    <a:pt x="113653" y="196558"/>
                  </a:lnTo>
                  <a:lnTo>
                    <a:pt x="112568" y="196501"/>
                  </a:lnTo>
                  <a:lnTo>
                    <a:pt x="112342" y="196439"/>
                  </a:lnTo>
                  <a:lnTo>
                    <a:pt x="112109" y="196386"/>
                  </a:lnTo>
                  <a:lnTo>
                    <a:pt x="112026" y="195934"/>
                  </a:lnTo>
                  <a:lnTo>
                    <a:pt x="111666" y="195157"/>
                  </a:lnTo>
                  <a:lnTo>
                    <a:pt x="111123" y="194809"/>
                  </a:lnTo>
                  <a:lnTo>
                    <a:pt x="110806" y="194476"/>
                  </a:lnTo>
                  <a:lnTo>
                    <a:pt x="110312" y="194118"/>
                  </a:lnTo>
                  <a:lnTo>
                    <a:pt x="110165" y="193789"/>
                  </a:lnTo>
                  <a:lnTo>
                    <a:pt x="109920" y="193346"/>
                  </a:lnTo>
                  <a:lnTo>
                    <a:pt x="109864" y="193189"/>
                  </a:lnTo>
                  <a:lnTo>
                    <a:pt x="109825" y="193027"/>
                  </a:lnTo>
                  <a:lnTo>
                    <a:pt x="109793" y="192855"/>
                  </a:lnTo>
                  <a:lnTo>
                    <a:pt x="109753" y="192693"/>
                  </a:lnTo>
                  <a:lnTo>
                    <a:pt x="109639" y="192408"/>
                  </a:lnTo>
                  <a:lnTo>
                    <a:pt x="109413" y="192040"/>
                  </a:lnTo>
                  <a:lnTo>
                    <a:pt x="109255" y="191783"/>
                  </a:lnTo>
                  <a:lnTo>
                    <a:pt x="109076" y="191507"/>
                  </a:lnTo>
                  <a:lnTo>
                    <a:pt x="108994" y="191364"/>
                  </a:lnTo>
                  <a:lnTo>
                    <a:pt x="108689" y="190925"/>
                  </a:lnTo>
                  <a:lnTo>
                    <a:pt x="108337" y="190711"/>
                  </a:lnTo>
                  <a:lnTo>
                    <a:pt x="108099" y="190511"/>
                  </a:lnTo>
                  <a:lnTo>
                    <a:pt x="107611" y="190115"/>
                  </a:lnTo>
                  <a:lnTo>
                    <a:pt x="107342" y="189896"/>
                  </a:lnTo>
                  <a:lnTo>
                    <a:pt x="106828" y="189968"/>
                  </a:lnTo>
                  <a:lnTo>
                    <a:pt x="106555" y="190216"/>
                  </a:lnTo>
                  <a:lnTo>
                    <a:pt x="106408" y="190344"/>
                  </a:lnTo>
                  <a:lnTo>
                    <a:pt x="105985" y="190668"/>
                  </a:lnTo>
                  <a:lnTo>
                    <a:pt x="105850" y="190787"/>
                  </a:lnTo>
                  <a:lnTo>
                    <a:pt x="105720" y="190916"/>
                  </a:lnTo>
                  <a:lnTo>
                    <a:pt x="105593" y="191049"/>
                  </a:lnTo>
                  <a:lnTo>
                    <a:pt x="105280" y="191421"/>
                  </a:lnTo>
                  <a:lnTo>
                    <a:pt x="104995" y="191798"/>
                  </a:lnTo>
                  <a:lnTo>
                    <a:pt x="104852" y="192022"/>
                  </a:lnTo>
                  <a:lnTo>
                    <a:pt x="104723" y="192250"/>
                  </a:lnTo>
                  <a:lnTo>
                    <a:pt x="104473" y="192722"/>
                  </a:lnTo>
                  <a:lnTo>
                    <a:pt x="104267" y="193065"/>
                  </a:lnTo>
                  <a:lnTo>
                    <a:pt x="103585" y="194142"/>
                  </a:lnTo>
                  <a:lnTo>
                    <a:pt x="103249" y="194223"/>
                  </a:lnTo>
                  <a:lnTo>
                    <a:pt x="102853" y="194252"/>
                  </a:lnTo>
                  <a:lnTo>
                    <a:pt x="102723" y="194280"/>
                  </a:lnTo>
                  <a:lnTo>
                    <a:pt x="102469" y="194356"/>
                  </a:lnTo>
                  <a:lnTo>
                    <a:pt x="102122" y="194461"/>
                  </a:lnTo>
                  <a:lnTo>
                    <a:pt x="101927" y="194490"/>
                  </a:lnTo>
                  <a:lnTo>
                    <a:pt x="101793" y="194561"/>
                  </a:lnTo>
                  <a:lnTo>
                    <a:pt x="101793" y="194790"/>
                  </a:lnTo>
                  <a:lnTo>
                    <a:pt x="101674" y="195076"/>
                  </a:lnTo>
                  <a:lnTo>
                    <a:pt x="101436" y="195233"/>
                  </a:lnTo>
                  <a:lnTo>
                    <a:pt x="101140" y="195457"/>
                  </a:lnTo>
                  <a:lnTo>
                    <a:pt x="100938" y="195595"/>
                  </a:lnTo>
                  <a:lnTo>
                    <a:pt x="100644" y="195800"/>
                  </a:lnTo>
                  <a:lnTo>
                    <a:pt x="100506" y="195829"/>
                  </a:lnTo>
                  <a:lnTo>
                    <a:pt x="99742" y="195915"/>
                  </a:lnTo>
                  <a:lnTo>
                    <a:pt x="99346" y="196058"/>
                  </a:lnTo>
                  <a:lnTo>
                    <a:pt x="99207" y="195886"/>
                  </a:lnTo>
                  <a:lnTo>
                    <a:pt x="99073" y="195672"/>
                  </a:lnTo>
                  <a:lnTo>
                    <a:pt x="98969" y="195352"/>
                  </a:lnTo>
                  <a:lnTo>
                    <a:pt x="98815" y="195362"/>
                  </a:lnTo>
                  <a:lnTo>
                    <a:pt x="98491" y="195333"/>
                  </a:lnTo>
                  <a:lnTo>
                    <a:pt x="98332" y="195295"/>
                  </a:lnTo>
                  <a:lnTo>
                    <a:pt x="98179" y="195248"/>
                  </a:lnTo>
                  <a:lnTo>
                    <a:pt x="97668" y="194909"/>
                  </a:lnTo>
                  <a:lnTo>
                    <a:pt x="97343" y="194676"/>
                  </a:lnTo>
                  <a:lnTo>
                    <a:pt x="96956" y="194366"/>
                  </a:lnTo>
                  <a:lnTo>
                    <a:pt x="96753" y="194228"/>
                  </a:lnTo>
                  <a:lnTo>
                    <a:pt x="96440" y="194071"/>
                  </a:lnTo>
                  <a:lnTo>
                    <a:pt x="95961" y="193799"/>
                  </a:lnTo>
                  <a:lnTo>
                    <a:pt x="95918" y="193647"/>
                  </a:lnTo>
                  <a:lnTo>
                    <a:pt x="95863" y="193294"/>
                  </a:lnTo>
                  <a:lnTo>
                    <a:pt x="95823" y="193127"/>
                  </a:lnTo>
                  <a:lnTo>
                    <a:pt x="95700" y="192736"/>
                  </a:lnTo>
                  <a:lnTo>
                    <a:pt x="95629" y="192546"/>
                  </a:lnTo>
                  <a:lnTo>
                    <a:pt x="95542" y="192374"/>
                  </a:lnTo>
                  <a:lnTo>
                    <a:pt x="95190" y="192117"/>
                  </a:lnTo>
                  <a:lnTo>
                    <a:pt x="95055" y="192074"/>
                  </a:lnTo>
                  <a:lnTo>
                    <a:pt x="94785" y="191998"/>
                  </a:lnTo>
                  <a:lnTo>
                    <a:pt x="94371" y="191902"/>
                  </a:lnTo>
                  <a:lnTo>
                    <a:pt x="94224" y="191835"/>
                  </a:lnTo>
                  <a:lnTo>
                    <a:pt x="94077" y="191755"/>
                  </a:lnTo>
                  <a:lnTo>
                    <a:pt x="93939" y="191664"/>
                  </a:lnTo>
                  <a:lnTo>
                    <a:pt x="93792" y="191583"/>
                  </a:lnTo>
                  <a:lnTo>
                    <a:pt x="93642" y="191516"/>
                  </a:lnTo>
                  <a:lnTo>
                    <a:pt x="93491" y="191478"/>
                  </a:lnTo>
                  <a:lnTo>
                    <a:pt x="93337" y="191455"/>
                  </a:lnTo>
                  <a:lnTo>
                    <a:pt x="93179" y="191435"/>
                  </a:lnTo>
                  <a:lnTo>
                    <a:pt x="93020" y="191426"/>
                  </a:lnTo>
                  <a:lnTo>
                    <a:pt x="92735" y="191402"/>
                  </a:lnTo>
                  <a:lnTo>
                    <a:pt x="92133" y="191421"/>
                  </a:lnTo>
                  <a:lnTo>
                    <a:pt x="91349" y="191202"/>
                  </a:lnTo>
                  <a:lnTo>
                    <a:pt x="91156" y="191135"/>
                  </a:lnTo>
                  <a:lnTo>
                    <a:pt x="90942" y="191092"/>
                  </a:lnTo>
                  <a:lnTo>
                    <a:pt x="90724" y="191073"/>
                  </a:lnTo>
                  <a:lnTo>
                    <a:pt x="90507" y="191073"/>
                  </a:lnTo>
                  <a:lnTo>
                    <a:pt x="90296" y="191092"/>
                  </a:lnTo>
                  <a:lnTo>
                    <a:pt x="90134" y="191130"/>
                  </a:lnTo>
                  <a:lnTo>
                    <a:pt x="89980" y="191187"/>
                  </a:lnTo>
                  <a:lnTo>
                    <a:pt x="89826" y="191254"/>
                  </a:lnTo>
                  <a:lnTo>
                    <a:pt x="89668" y="191316"/>
                  </a:lnTo>
                  <a:lnTo>
                    <a:pt x="89418" y="191374"/>
                  </a:lnTo>
                  <a:lnTo>
                    <a:pt x="89232" y="191392"/>
                  </a:lnTo>
                  <a:lnTo>
                    <a:pt x="89049" y="191397"/>
                  </a:lnTo>
                  <a:lnTo>
                    <a:pt x="88911" y="191383"/>
                  </a:lnTo>
                  <a:lnTo>
                    <a:pt x="88773" y="191359"/>
                  </a:lnTo>
                  <a:lnTo>
                    <a:pt x="88634" y="191326"/>
                  </a:lnTo>
                  <a:lnTo>
                    <a:pt x="88123" y="191159"/>
                  </a:lnTo>
                  <a:lnTo>
                    <a:pt x="87664" y="191054"/>
                  </a:lnTo>
                  <a:lnTo>
                    <a:pt x="87462" y="191063"/>
                  </a:lnTo>
                  <a:lnTo>
                    <a:pt x="87122" y="191145"/>
                  </a:lnTo>
                  <a:lnTo>
                    <a:pt x="86789" y="191283"/>
                  </a:lnTo>
                  <a:lnTo>
                    <a:pt x="86512" y="191464"/>
                  </a:lnTo>
                  <a:lnTo>
                    <a:pt x="86274" y="191812"/>
                  </a:lnTo>
                  <a:lnTo>
                    <a:pt x="86081" y="191878"/>
                  </a:lnTo>
                  <a:lnTo>
                    <a:pt x="85424" y="192217"/>
                  </a:lnTo>
                  <a:lnTo>
                    <a:pt x="83622" y="192050"/>
                  </a:lnTo>
                  <a:lnTo>
                    <a:pt x="82030" y="191878"/>
                  </a:lnTo>
                  <a:lnTo>
                    <a:pt x="82019" y="192012"/>
                  </a:lnTo>
                  <a:lnTo>
                    <a:pt x="81794" y="192336"/>
                  </a:lnTo>
                  <a:lnTo>
                    <a:pt x="81366" y="192560"/>
                  </a:lnTo>
                  <a:lnTo>
                    <a:pt x="81215" y="192670"/>
                  </a:lnTo>
                  <a:lnTo>
                    <a:pt x="80994" y="192727"/>
                  </a:lnTo>
                  <a:lnTo>
                    <a:pt x="80182" y="192593"/>
                  </a:lnTo>
                  <a:lnTo>
                    <a:pt x="79489" y="192975"/>
                  </a:lnTo>
                  <a:lnTo>
                    <a:pt x="79454" y="193137"/>
                  </a:lnTo>
                  <a:lnTo>
                    <a:pt x="79470" y="193299"/>
                  </a:lnTo>
                  <a:lnTo>
                    <a:pt x="78733" y="193761"/>
                  </a:lnTo>
                  <a:lnTo>
                    <a:pt x="77969" y="194704"/>
                  </a:lnTo>
                  <a:lnTo>
                    <a:pt x="77917" y="194852"/>
                  </a:lnTo>
                  <a:lnTo>
                    <a:pt x="77470" y="195514"/>
                  </a:lnTo>
                  <a:lnTo>
                    <a:pt x="77102" y="195834"/>
                  </a:lnTo>
                  <a:lnTo>
                    <a:pt x="76350" y="196210"/>
                  </a:lnTo>
                  <a:lnTo>
                    <a:pt x="75962" y="196372"/>
                  </a:lnTo>
                  <a:lnTo>
                    <a:pt x="75717" y="196467"/>
                  </a:lnTo>
                  <a:lnTo>
                    <a:pt x="75432" y="196601"/>
                  </a:lnTo>
                  <a:lnTo>
                    <a:pt x="75154" y="196701"/>
                  </a:lnTo>
                  <a:lnTo>
                    <a:pt x="74980" y="196739"/>
                  </a:lnTo>
                  <a:lnTo>
                    <a:pt x="74735" y="196773"/>
                  </a:lnTo>
                  <a:lnTo>
                    <a:pt x="74522" y="196777"/>
                  </a:lnTo>
                  <a:lnTo>
                    <a:pt x="74192" y="196796"/>
                  </a:lnTo>
                  <a:lnTo>
                    <a:pt x="73940" y="196796"/>
                  </a:lnTo>
                  <a:lnTo>
                    <a:pt x="73698" y="196773"/>
                  </a:lnTo>
                  <a:lnTo>
                    <a:pt x="73535" y="196763"/>
                  </a:lnTo>
                  <a:lnTo>
                    <a:pt x="72796" y="196758"/>
                  </a:lnTo>
                  <a:lnTo>
                    <a:pt x="72415" y="196739"/>
                  </a:lnTo>
                  <a:lnTo>
                    <a:pt x="72139" y="196710"/>
                  </a:lnTo>
                  <a:lnTo>
                    <a:pt x="71798" y="196663"/>
                  </a:lnTo>
                  <a:lnTo>
                    <a:pt x="71413" y="196544"/>
                  </a:lnTo>
                  <a:lnTo>
                    <a:pt x="71168" y="196363"/>
                  </a:lnTo>
                  <a:lnTo>
                    <a:pt x="71019" y="196301"/>
                  </a:lnTo>
                  <a:lnTo>
                    <a:pt x="70701" y="196205"/>
                  </a:lnTo>
                  <a:lnTo>
                    <a:pt x="70357" y="196239"/>
                  </a:lnTo>
                  <a:lnTo>
                    <a:pt x="70324" y="196391"/>
                  </a:lnTo>
                  <a:lnTo>
                    <a:pt x="70313" y="196544"/>
                  </a:lnTo>
                  <a:lnTo>
                    <a:pt x="70424" y="196777"/>
                  </a:lnTo>
                  <a:lnTo>
                    <a:pt x="70594" y="196934"/>
                  </a:lnTo>
                  <a:lnTo>
                    <a:pt x="70930" y="197992"/>
                  </a:lnTo>
                  <a:lnTo>
                    <a:pt x="70959" y="198269"/>
                  </a:lnTo>
                  <a:lnTo>
                    <a:pt x="70970" y="198550"/>
                  </a:lnTo>
                  <a:lnTo>
                    <a:pt x="70970" y="198688"/>
                  </a:lnTo>
                  <a:lnTo>
                    <a:pt x="70954" y="198817"/>
                  </a:lnTo>
                  <a:lnTo>
                    <a:pt x="70899" y="199074"/>
                  </a:lnTo>
                  <a:lnTo>
                    <a:pt x="70876" y="199203"/>
                  </a:lnTo>
                  <a:lnTo>
                    <a:pt x="70863" y="199331"/>
                  </a:lnTo>
                  <a:lnTo>
                    <a:pt x="70863" y="199489"/>
                  </a:lnTo>
                  <a:lnTo>
                    <a:pt x="70876" y="199646"/>
                  </a:lnTo>
                  <a:lnTo>
                    <a:pt x="70895" y="199808"/>
                  </a:lnTo>
                  <a:lnTo>
                    <a:pt x="70943" y="200123"/>
                  </a:lnTo>
                  <a:lnTo>
                    <a:pt x="70979" y="200284"/>
                  </a:lnTo>
                  <a:lnTo>
                    <a:pt x="71070" y="200613"/>
                  </a:lnTo>
                  <a:lnTo>
                    <a:pt x="71105" y="200775"/>
                  </a:lnTo>
                  <a:lnTo>
                    <a:pt x="71121" y="200938"/>
                  </a:lnTo>
                  <a:lnTo>
                    <a:pt x="71105" y="201357"/>
                  </a:lnTo>
                  <a:lnTo>
                    <a:pt x="70883" y="201643"/>
                  </a:lnTo>
                  <a:lnTo>
                    <a:pt x="70776" y="201881"/>
                  </a:lnTo>
                  <a:lnTo>
                    <a:pt x="70725" y="202024"/>
                  </a:lnTo>
                  <a:lnTo>
                    <a:pt x="70694" y="202171"/>
                  </a:lnTo>
                  <a:lnTo>
                    <a:pt x="70705" y="202310"/>
                  </a:lnTo>
                  <a:lnTo>
                    <a:pt x="70801" y="203063"/>
                  </a:lnTo>
                  <a:lnTo>
                    <a:pt x="70785" y="203206"/>
                  </a:lnTo>
                  <a:lnTo>
                    <a:pt x="70843" y="203778"/>
                  </a:lnTo>
                  <a:lnTo>
                    <a:pt x="70714" y="204240"/>
                  </a:lnTo>
                  <a:lnTo>
                    <a:pt x="70714" y="204378"/>
                  </a:lnTo>
                  <a:lnTo>
                    <a:pt x="70618" y="204692"/>
                  </a:lnTo>
                  <a:lnTo>
                    <a:pt x="70503" y="204864"/>
                  </a:lnTo>
                  <a:lnTo>
                    <a:pt x="70424" y="205017"/>
                  </a:lnTo>
                  <a:lnTo>
                    <a:pt x="70369" y="205145"/>
                  </a:lnTo>
                  <a:lnTo>
                    <a:pt x="70297" y="205369"/>
                  </a:lnTo>
                  <a:lnTo>
                    <a:pt x="70202" y="205841"/>
                  </a:lnTo>
                  <a:lnTo>
                    <a:pt x="70079" y="206437"/>
                  </a:lnTo>
                  <a:lnTo>
                    <a:pt x="70108" y="207051"/>
                  </a:lnTo>
                  <a:lnTo>
                    <a:pt x="70069" y="207393"/>
                  </a:lnTo>
                  <a:lnTo>
                    <a:pt x="70024" y="207637"/>
                  </a:lnTo>
                  <a:lnTo>
                    <a:pt x="70001" y="208324"/>
                  </a:lnTo>
                  <a:lnTo>
                    <a:pt x="70039" y="208466"/>
                  </a:lnTo>
                  <a:lnTo>
                    <a:pt x="70084" y="208610"/>
                  </a:lnTo>
                  <a:lnTo>
                    <a:pt x="70099" y="208762"/>
                  </a:lnTo>
                  <a:lnTo>
                    <a:pt x="70048" y="209105"/>
                  </a:lnTo>
                  <a:lnTo>
                    <a:pt x="70001" y="209539"/>
                  </a:lnTo>
                  <a:lnTo>
                    <a:pt x="69965" y="209725"/>
                  </a:lnTo>
                  <a:lnTo>
                    <a:pt x="69874" y="210030"/>
                  </a:lnTo>
                  <a:lnTo>
                    <a:pt x="69727" y="210568"/>
                  </a:lnTo>
                  <a:lnTo>
                    <a:pt x="69106" y="211392"/>
                  </a:lnTo>
                  <a:lnTo>
                    <a:pt x="68872" y="211650"/>
                  </a:lnTo>
                  <a:lnTo>
                    <a:pt x="68547" y="211950"/>
                  </a:lnTo>
                  <a:lnTo>
                    <a:pt x="68385" y="212198"/>
                  </a:lnTo>
                  <a:lnTo>
                    <a:pt x="68287" y="212407"/>
                  </a:lnTo>
                  <a:lnTo>
                    <a:pt x="68200" y="212627"/>
                  </a:lnTo>
                  <a:lnTo>
                    <a:pt x="68124" y="212832"/>
                  </a:lnTo>
                  <a:lnTo>
                    <a:pt x="68026" y="213122"/>
                  </a:lnTo>
                  <a:lnTo>
                    <a:pt x="67924" y="213380"/>
                  </a:lnTo>
                  <a:lnTo>
                    <a:pt x="67870" y="213508"/>
                  </a:lnTo>
                  <a:lnTo>
                    <a:pt x="67759" y="213809"/>
                  </a:lnTo>
                  <a:lnTo>
                    <a:pt x="67451" y="214337"/>
                  </a:lnTo>
                  <a:lnTo>
                    <a:pt x="67396" y="214471"/>
                  </a:lnTo>
                  <a:lnTo>
                    <a:pt x="67352" y="214609"/>
                  </a:lnTo>
                  <a:lnTo>
                    <a:pt x="66841" y="215209"/>
                  </a:lnTo>
                  <a:lnTo>
                    <a:pt x="67209" y="215481"/>
                  </a:lnTo>
                  <a:lnTo>
                    <a:pt x="67261" y="215629"/>
                  </a:lnTo>
                  <a:lnTo>
                    <a:pt x="67289" y="215786"/>
                  </a:lnTo>
                  <a:lnTo>
                    <a:pt x="67360" y="216072"/>
                  </a:lnTo>
                  <a:lnTo>
                    <a:pt x="67380" y="216210"/>
                  </a:lnTo>
                  <a:lnTo>
                    <a:pt x="67209" y="216791"/>
                  </a:lnTo>
                  <a:lnTo>
                    <a:pt x="67064" y="217254"/>
                  </a:lnTo>
                  <a:lnTo>
                    <a:pt x="67008" y="217406"/>
                  </a:lnTo>
                  <a:lnTo>
                    <a:pt x="66944" y="217559"/>
                  </a:lnTo>
                  <a:lnTo>
                    <a:pt x="66837" y="217835"/>
                  </a:lnTo>
                  <a:lnTo>
                    <a:pt x="66755" y="218078"/>
                  </a:lnTo>
                  <a:lnTo>
                    <a:pt x="66672" y="218407"/>
                  </a:lnTo>
                  <a:lnTo>
                    <a:pt x="66548" y="218827"/>
                  </a:lnTo>
                  <a:lnTo>
                    <a:pt x="66390" y="219470"/>
                  </a:lnTo>
                  <a:lnTo>
                    <a:pt x="66387" y="219637"/>
                  </a:lnTo>
                  <a:lnTo>
                    <a:pt x="66450" y="220123"/>
                  </a:lnTo>
                  <a:lnTo>
                    <a:pt x="66458" y="220394"/>
                  </a:lnTo>
                  <a:lnTo>
                    <a:pt x="66011" y="221023"/>
                  </a:lnTo>
                  <a:lnTo>
                    <a:pt x="65967" y="221161"/>
                  </a:lnTo>
                  <a:lnTo>
                    <a:pt x="65939" y="221309"/>
                  </a:lnTo>
                  <a:lnTo>
                    <a:pt x="65927" y="221462"/>
                  </a:lnTo>
                  <a:lnTo>
                    <a:pt x="65920" y="221610"/>
                  </a:lnTo>
                  <a:lnTo>
                    <a:pt x="65920" y="221743"/>
                  </a:lnTo>
                  <a:lnTo>
                    <a:pt x="65927" y="221881"/>
                  </a:lnTo>
                  <a:lnTo>
                    <a:pt x="65967" y="222152"/>
                  </a:lnTo>
                  <a:lnTo>
                    <a:pt x="66026" y="222448"/>
                  </a:lnTo>
                  <a:lnTo>
                    <a:pt x="66109" y="222772"/>
                  </a:lnTo>
                  <a:lnTo>
                    <a:pt x="66169" y="222920"/>
                  </a:lnTo>
                  <a:lnTo>
                    <a:pt x="66303" y="223129"/>
                  </a:lnTo>
                  <a:lnTo>
                    <a:pt x="66561" y="223387"/>
                  </a:lnTo>
                  <a:lnTo>
                    <a:pt x="66917" y="224059"/>
                  </a:lnTo>
                  <a:lnTo>
                    <a:pt x="66929" y="224264"/>
                  </a:lnTo>
                  <a:lnTo>
                    <a:pt x="66925" y="224459"/>
                  </a:lnTo>
                  <a:lnTo>
                    <a:pt x="66893" y="224816"/>
                  </a:lnTo>
                  <a:lnTo>
                    <a:pt x="66826" y="224993"/>
                  </a:lnTo>
                  <a:lnTo>
                    <a:pt x="66572" y="225288"/>
                  </a:lnTo>
                  <a:lnTo>
                    <a:pt x="66220" y="225588"/>
                  </a:lnTo>
                  <a:lnTo>
                    <a:pt x="66287" y="225912"/>
                  </a:lnTo>
                  <a:lnTo>
                    <a:pt x="66291" y="226070"/>
                  </a:lnTo>
                  <a:lnTo>
                    <a:pt x="66283" y="226375"/>
                  </a:lnTo>
                  <a:lnTo>
                    <a:pt x="66287" y="226532"/>
                  </a:lnTo>
                  <a:lnTo>
                    <a:pt x="66331" y="226789"/>
                  </a:lnTo>
                  <a:lnTo>
                    <a:pt x="66454" y="227423"/>
                  </a:lnTo>
                  <a:lnTo>
                    <a:pt x="66403" y="227743"/>
                  </a:lnTo>
                  <a:lnTo>
                    <a:pt x="66410" y="227899"/>
                  </a:lnTo>
                  <a:lnTo>
                    <a:pt x="66430" y="228062"/>
                  </a:lnTo>
                  <a:lnTo>
                    <a:pt x="66485" y="228381"/>
                  </a:lnTo>
                  <a:lnTo>
                    <a:pt x="66552" y="228962"/>
                  </a:lnTo>
                  <a:lnTo>
                    <a:pt x="66556" y="229105"/>
                  </a:lnTo>
                  <a:lnTo>
                    <a:pt x="66552" y="229244"/>
                  </a:lnTo>
                  <a:lnTo>
                    <a:pt x="66529" y="229415"/>
                  </a:lnTo>
                  <a:lnTo>
                    <a:pt x="66485" y="229587"/>
                  </a:lnTo>
                  <a:lnTo>
                    <a:pt x="66434" y="229754"/>
                  </a:lnTo>
                  <a:lnTo>
                    <a:pt x="66390" y="229925"/>
                  </a:lnTo>
                  <a:lnTo>
                    <a:pt x="66363" y="230097"/>
                  </a:lnTo>
                  <a:lnTo>
                    <a:pt x="66367" y="230249"/>
                  </a:lnTo>
                  <a:lnTo>
                    <a:pt x="66383" y="230402"/>
                  </a:lnTo>
                  <a:lnTo>
                    <a:pt x="66425" y="230711"/>
                  </a:lnTo>
                  <a:lnTo>
                    <a:pt x="66438" y="230863"/>
                  </a:lnTo>
                  <a:lnTo>
                    <a:pt x="66454" y="231169"/>
                  </a:lnTo>
                  <a:lnTo>
                    <a:pt x="66458" y="231631"/>
                  </a:lnTo>
                  <a:lnTo>
                    <a:pt x="66450" y="231912"/>
                  </a:lnTo>
                  <a:lnTo>
                    <a:pt x="66445" y="232217"/>
                  </a:lnTo>
                  <a:lnTo>
                    <a:pt x="66470" y="232689"/>
                  </a:lnTo>
                  <a:lnTo>
                    <a:pt x="66521" y="232827"/>
                  </a:lnTo>
                  <a:lnTo>
                    <a:pt x="66604" y="232960"/>
                  </a:lnTo>
                  <a:lnTo>
                    <a:pt x="66695" y="233089"/>
                  </a:lnTo>
                  <a:lnTo>
                    <a:pt x="66779" y="233341"/>
                  </a:lnTo>
                  <a:lnTo>
                    <a:pt x="66710" y="233485"/>
                  </a:lnTo>
                  <a:lnTo>
                    <a:pt x="66552" y="233632"/>
                  </a:lnTo>
                  <a:lnTo>
                    <a:pt x="66338" y="233770"/>
                  </a:lnTo>
                  <a:lnTo>
                    <a:pt x="66105" y="233880"/>
                  </a:lnTo>
                  <a:lnTo>
                    <a:pt x="65891" y="233947"/>
                  </a:lnTo>
                  <a:lnTo>
                    <a:pt x="65599" y="233999"/>
                  </a:lnTo>
                  <a:lnTo>
                    <a:pt x="65301" y="233632"/>
                  </a:lnTo>
                  <a:lnTo>
                    <a:pt x="65096" y="233280"/>
                  </a:lnTo>
                  <a:lnTo>
                    <a:pt x="65025" y="233089"/>
                  </a:lnTo>
                  <a:lnTo>
                    <a:pt x="64898" y="232827"/>
                  </a:lnTo>
                  <a:lnTo>
                    <a:pt x="64751" y="232617"/>
                  </a:lnTo>
                  <a:lnTo>
                    <a:pt x="64692" y="232474"/>
                  </a:lnTo>
                  <a:lnTo>
                    <a:pt x="64668" y="232327"/>
                  </a:lnTo>
                  <a:lnTo>
                    <a:pt x="64419" y="231883"/>
                  </a:lnTo>
                  <a:lnTo>
                    <a:pt x="64201" y="231535"/>
                  </a:lnTo>
                  <a:lnTo>
                    <a:pt x="64067" y="231373"/>
                  </a:lnTo>
                  <a:lnTo>
                    <a:pt x="63809" y="230969"/>
                  </a:lnTo>
                  <a:lnTo>
                    <a:pt x="63742" y="230835"/>
                  </a:lnTo>
                  <a:lnTo>
                    <a:pt x="63686" y="230682"/>
                  </a:lnTo>
                  <a:lnTo>
                    <a:pt x="62780" y="230125"/>
                  </a:lnTo>
                  <a:lnTo>
                    <a:pt x="62250" y="230215"/>
                  </a:lnTo>
                  <a:lnTo>
                    <a:pt x="62072" y="230301"/>
                  </a:lnTo>
                  <a:lnTo>
                    <a:pt x="61925" y="230387"/>
                  </a:lnTo>
                  <a:lnTo>
                    <a:pt x="61577" y="230706"/>
                  </a:lnTo>
                  <a:lnTo>
                    <a:pt x="61375" y="231073"/>
                  </a:lnTo>
                  <a:lnTo>
                    <a:pt x="61279" y="231397"/>
                  </a:lnTo>
                  <a:lnTo>
                    <a:pt x="61094" y="231850"/>
                  </a:lnTo>
                  <a:lnTo>
                    <a:pt x="61050" y="232003"/>
                  </a:lnTo>
                  <a:lnTo>
                    <a:pt x="61061" y="232379"/>
                  </a:lnTo>
                  <a:lnTo>
                    <a:pt x="61141" y="232717"/>
                  </a:lnTo>
                  <a:lnTo>
                    <a:pt x="61161" y="233160"/>
                  </a:lnTo>
                  <a:lnTo>
                    <a:pt x="61177" y="233289"/>
                  </a:lnTo>
                  <a:lnTo>
                    <a:pt x="61252" y="233680"/>
                  </a:lnTo>
                  <a:lnTo>
                    <a:pt x="61268" y="233809"/>
                  </a:lnTo>
                  <a:lnTo>
                    <a:pt x="61288" y="234147"/>
                  </a:lnTo>
                  <a:lnTo>
                    <a:pt x="61288" y="234371"/>
                  </a:lnTo>
                  <a:lnTo>
                    <a:pt x="61279" y="234605"/>
                  </a:lnTo>
                  <a:lnTo>
                    <a:pt x="61232" y="235076"/>
                  </a:lnTo>
                  <a:lnTo>
                    <a:pt x="61177" y="235429"/>
                  </a:lnTo>
                  <a:lnTo>
                    <a:pt x="61188" y="235610"/>
                  </a:lnTo>
                  <a:lnTo>
                    <a:pt x="61212" y="235743"/>
                  </a:lnTo>
                  <a:lnTo>
                    <a:pt x="61252" y="235872"/>
                  </a:lnTo>
                  <a:lnTo>
                    <a:pt x="61172" y="236601"/>
                  </a:lnTo>
                  <a:lnTo>
                    <a:pt x="61157" y="236835"/>
                  </a:lnTo>
                  <a:lnTo>
                    <a:pt x="61150" y="237073"/>
                  </a:lnTo>
                  <a:lnTo>
                    <a:pt x="61150" y="237211"/>
                  </a:lnTo>
                  <a:lnTo>
                    <a:pt x="61165" y="237611"/>
                  </a:lnTo>
                  <a:lnTo>
                    <a:pt x="61150" y="237921"/>
                  </a:lnTo>
                  <a:lnTo>
                    <a:pt x="60880" y="238765"/>
                  </a:lnTo>
                  <a:lnTo>
                    <a:pt x="60860" y="239122"/>
                  </a:lnTo>
                  <a:lnTo>
                    <a:pt x="60135" y="240680"/>
                  </a:lnTo>
                  <a:lnTo>
                    <a:pt x="59954" y="241004"/>
                  </a:lnTo>
                  <a:lnTo>
                    <a:pt x="59803" y="241219"/>
                  </a:lnTo>
                  <a:lnTo>
                    <a:pt x="59585" y="241542"/>
                  </a:lnTo>
                  <a:lnTo>
                    <a:pt x="59486" y="241772"/>
                  </a:lnTo>
                  <a:lnTo>
                    <a:pt x="59407" y="242014"/>
                  </a:lnTo>
                  <a:lnTo>
                    <a:pt x="59335" y="242262"/>
                  </a:lnTo>
                  <a:lnTo>
                    <a:pt x="59280" y="242524"/>
                  </a:lnTo>
                  <a:lnTo>
                    <a:pt x="59206" y="242777"/>
                  </a:lnTo>
                  <a:lnTo>
                    <a:pt x="59023" y="243120"/>
                  </a:lnTo>
                  <a:lnTo>
                    <a:pt x="58698" y="243630"/>
                  </a:lnTo>
                  <a:lnTo>
                    <a:pt x="58572" y="243825"/>
                  </a:lnTo>
                  <a:lnTo>
                    <a:pt x="58282" y="244259"/>
                  </a:lnTo>
                  <a:lnTo>
                    <a:pt x="58108" y="244497"/>
                  </a:lnTo>
                  <a:lnTo>
                    <a:pt x="57863" y="244869"/>
                  </a:lnTo>
                  <a:lnTo>
                    <a:pt x="57583" y="245374"/>
                  </a:lnTo>
                  <a:lnTo>
                    <a:pt x="57182" y="245951"/>
                  </a:lnTo>
                  <a:lnTo>
                    <a:pt x="57008" y="246146"/>
                  </a:lnTo>
                  <a:lnTo>
                    <a:pt x="56834" y="246327"/>
                  </a:lnTo>
                  <a:lnTo>
                    <a:pt x="56549" y="246560"/>
                  </a:lnTo>
                  <a:lnTo>
                    <a:pt x="55452" y="247456"/>
                  </a:lnTo>
                  <a:lnTo>
                    <a:pt x="55235" y="247571"/>
                  </a:lnTo>
                  <a:lnTo>
                    <a:pt x="55013" y="247681"/>
                  </a:lnTo>
                  <a:lnTo>
                    <a:pt x="54585" y="247905"/>
                  </a:lnTo>
                  <a:lnTo>
                    <a:pt x="54281" y="248076"/>
                  </a:lnTo>
                  <a:lnTo>
                    <a:pt x="53639" y="248300"/>
                  </a:lnTo>
                  <a:lnTo>
                    <a:pt x="53133" y="248557"/>
                  </a:lnTo>
                  <a:lnTo>
                    <a:pt x="52884" y="248538"/>
                  </a:lnTo>
                  <a:lnTo>
                    <a:pt x="52733" y="248553"/>
                  </a:lnTo>
                  <a:lnTo>
                    <a:pt x="52582" y="248576"/>
                  </a:lnTo>
                  <a:lnTo>
                    <a:pt x="52265" y="248672"/>
                  </a:lnTo>
                  <a:lnTo>
                    <a:pt x="51909" y="248805"/>
                  </a:lnTo>
                  <a:lnTo>
                    <a:pt x="51767" y="248833"/>
                  </a:lnTo>
                  <a:lnTo>
                    <a:pt x="51620" y="248853"/>
                  </a:lnTo>
                  <a:lnTo>
                    <a:pt x="51328" y="248891"/>
                  </a:lnTo>
                  <a:lnTo>
                    <a:pt x="51070" y="248957"/>
                  </a:lnTo>
                  <a:lnTo>
                    <a:pt x="50729" y="249086"/>
                  </a:lnTo>
                  <a:lnTo>
                    <a:pt x="50548" y="249096"/>
                  </a:lnTo>
                  <a:lnTo>
                    <a:pt x="50413" y="249067"/>
                  </a:lnTo>
                  <a:lnTo>
                    <a:pt x="50203" y="249000"/>
                  </a:lnTo>
                  <a:lnTo>
                    <a:pt x="50001" y="248905"/>
                  </a:lnTo>
                  <a:lnTo>
                    <a:pt x="49372" y="249048"/>
                  </a:lnTo>
                  <a:lnTo>
                    <a:pt x="48667" y="248710"/>
                  </a:lnTo>
                  <a:lnTo>
                    <a:pt x="48172" y="248652"/>
                  </a:lnTo>
                  <a:lnTo>
                    <a:pt x="47840" y="248514"/>
                  </a:lnTo>
                  <a:lnTo>
                    <a:pt x="47059" y="248128"/>
                  </a:lnTo>
                  <a:lnTo>
                    <a:pt x="47037" y="247971"/>
                  </a:lnTo>
                  <a:lnTo>
                    <a:pt x="47037" y="247809"/>
                  </a:lnTo>
                  <a:lnTo>
                    <a:pt x="47277" y="247256"/>
                  </a:lnTo>
                  <a:lnTo>
                    <a:pt x="47460" y="247171"/>
                  </a:lnTo>
                  <a:lnTo>
                    <a:pt x="47654" y="247070"/>
                  </a:lnTo>
                  <a:lnTo>
                    <a:pt x="48113" y="246770"/>
                  </a:lnTo>
                  <a:lnTo>
                    <a:pt x="48896" y="245760"/>
                  </a:lnTo>
                  <a:lnTo>
                    <a:pt x="49415" y="245126"/>
                  </a:lnTo>
                  <a:lnTo>
                    <a:pt x="49491" y="244945"/>
                  </a:lnTo>
                  <a:lnTo>
                    <a:pt x="49538" y="244807"/>
                  </a:lnTo>
                  <a:lnTo>
                    <a:pt x="49593" y="244669"/>
                  </a:lnTo>
                  <a:lnTo>
                    <a:pt x="49685" y="244521"/>
                  </a:lnTo>
                  <a:lnTo>
                    <a:pt x="50116" y="244035"/>
                  </a:lnTo>
                  <a:lnTo>
                    <a:pt x="50350" y="243511"/>
                  </a:lnTo>
                  <a:lnTo>
                    <a:pt x="50366" y="243382"/>
                  </a:lnTo>
                  <a:lnTo>
                    <a:pt x="50330" y="243225"/>
                  </a:lnTo>
                  <a:lnTo>
                    <a:pt x="50310" y="243077"/>
                  </a:lnTo>
                  <a:lnTo>
                    <a:pt x="50448" y="242777"/>
                  </a:lnTo>
                  <a:lnTo>
                    <a:pt x="50484" y="242625"/>
                  </a:lnTo>
                  <a:lnTo>
                    <a:pt x="50480" y="242472"/>
                  </a:lnTo>
                  <a:lnTo>
                    <a:pt x="50488" y="242215"/>
                  </a:lnTo>
                  <a:lnTo>
                    <a:pt x="50555" y="241681"/>
                  </a:lnTo>
                  <a:lnTo>
                    <a:pt x="50639" y="240952"/>
                  </a:lnTo>
                  <a:lnTo>
                    <a:pt x="50711" y="240642"/>
                  </a:lnTo>
                  <a:lnTo>
                    <a:pt x="50765" y="240218"/>
                  </a:lnTo>
                  <a:lnTo>
                    <a:pt x="50833" y="239575"/>
                  </a:lnTo>
                  <a:lnTo>
                    <a:pt x="50666" y="239174"/>
                  </a:lnTo>
                  <a:lnTo>
                    <a:pt x="50631" y="238798"/>
                  </a:lnTo>
                  <a:lnTo>
                    <a:pt x="50599" y="238617"/>
                  </a:lnTo>
                  <a:lnTo>
                    <a:pt x="50544" y="238355"/>
                  </a:lnTo>
                  <a:lnTo>
                    <a:pt x="50386" y="237616"/>
                  </a:lnTo>
                  <a:lnTo>
                    <a:pt x="50156" y="237211"/>
                  </a:lnTo>
                  <a:lnTo>
                    <a:pt x="50108" y="237082"/>
                  </a:lnTo>
                  <a:lnTo>
                    <a:pt x="50065" y="236949"/>
                  </a:lnTo>
                  <a:lnTo>
                    <a:pt x="50029" y="236815"/>
                  </a:lnTo>
                  <a:lnTo>
                    <a:pt x="49950" y="236549"/>
                  </a:lnTo>
                  <a:lnTo>
                    <a:pt x="49838" y="236282"/>
                  </a:lnTo>
                  <a:lnTo>
                    <a:pt x="49767" y="236101"/>
                  </a:lnTo>
                  <a:lnTo>
                    <a:pt x="49716" y="235948"/>
                  </a:lnTo>
                  <a:lnTo>
                    <a:pt x="49622" y="235634"/>
                  </a:lnTo>
                  <a:lnTo>
                    <a:pt x="49571" y="235481"/>
                  </a:lnTo>
                  <a:lnTo>
                    <a:pt x="49464" y="235291"/>
                  </a:lnTo>
                  <a:lnTo>
                    <a:pt x="49266" y="234995"/>
                  </a:lnTo>
                  <a:lnTo>
                    <a:pt x="49003" y="234590"/>
                  </a:lnTo>
                  <a:lnTo>
                    <a:pt x="48449" y="234071"/>
                  </a:lnTo>
                  <a:lnTo>
                    <a:pt x="48239" y="233594"/>
                  </a:lnTo>
                  <a:lnTo>
                    <a:pt x="47694" y="233103"/>
                  </a:lnTo>
                  <a:lnTo>
                    <a:pt x="46534" y="233156"/>
                  </a:lnTo>
                  <a:lnTo>
                    <a:pt x="45983" y="233656"/>
                  </a:lnTo>
                  <a:lnTo>
                    <a:pt x="45917" y="233794"/>
                  </a:lnTo>
                  <a:lnTo>
                    <a:pt x="45651" y="234080"/>
                  </a:lnTo>
                  <a:lnTo>
                    <a:pt x="45509" y="234161"/>
                  </a:lnTo>
                  <a:lnTo>
                    <a:pt x="45373" y="234204"/>
                  </a:lnTo>
                  <a:lnTo>
                    <a:pt x="44915" y="234495"/>
                  </a:lnTo>
                  <a:lnTo>
                    <a:pt x="44214" y="234895"/>
                  </a:lnTo>
                  <a:lnTo>
                    <a:pt x="43908" y="234995"/>
                  </a:lnTo>
                  <a:lnTo>
                    <a:pt x="43327" y="235129"/>
                  </a:lnTo>
                  <a:lnTo>
                    <a:pt x="42824" y="235219"/>
                  </a:lnTo>
                  <a:lnTo>
                    <a:pt x="42567" y="235205"/>
                  </a:lnTo>
                  <a:lnTo>
                    <a:pt x="42401" y="235186"/>
                  </a:lnTo>
                  <a:lnTo>
                    <a:pt x="42160" y="235143"/>
                  </a:lnTo>
                  <a:lnTo>
                    <a:pt x="41858" y="235062"/>
                  </a:lnTo>
                  <a:lnTo>
                    <a:pt x="41719" y="235057"/>
                  </a:lnTo>
                  <a:lnTo>
                    <a:pt x="41285" y="235081"/>
                  </a:lnTo>
                  <a:lnTo>
                    <a:pt x="41027" y="235014"/>
                  </a:lnTo>
                  <a:lnTo>
                    <a:pt x="40849" y="234986"/>
                  </a:lnTo>
                  <a:lnTo>
                    <a:pt x="40517" y="234895"/>
                  </a:lnTo>
                  <a:lnTo>
                    <a:pt x="40109" y="234714"/>
                  </a:lnTo>
                  <a:lnTo>
                    <a:pt x="39677" y="234557"/>
                  </a:lnTo>
                  <a:lnTo>
                    <a:pt x="39448" y="234442"/>
                  </a:lnTo>
                  <a:lnTo>
                    <a:pt x="38613" y="234056"/>
                  </a:lnTo>
                  <a:lnTo>
                    <a:pt x="38335" y="233961"/>
                  </a:lnTo>
                  <a:lnTo>
                    <a:pt x="38110" y="233909"/>
                  </a:lnTo>
                  <a:lnTo>
                    <a:pt x="37880" y="233866"/>
                  </a:lnTo>
                  <a:lnTo>
                    <a:pt x="37175" y="233723"/>
                  </a:lnTo>
                  <a:lnTo>
                    <a:pt x="36914" y="233694"/>
                  </a:lnTo>
                  <a:lnTo>
                    <a:pt x="36740" y="233661"/>
                  </a:lnTo>
                  <a:lnTo>
                    <a:pt x="36589" y="233608"/>
                  </a:lnTo>
                  <a:lnTo>
                    <a:pt x="36210" y="233499"/>
                  </a:lnTo>
                  <a:lnTo>
                    <a:pt x="35818" y="233318"/>
                  </a:lnTo>
                  <a:lnTo>
                    <a:pt x="34436" y="232903"/>
                  </a:lnTo>
                  <a:lnTo>
                    <a:pt x="34159" y="232660"/>
                  </a:lnTo>
                  <a:lnTo>
                    <a:pt x="33930" y="232360"/>
                  </a:lnTo>
                  <a:lnTo>
                    <a:pt x="33732" y="232250"/>
                  </a:lnTo>
                  <a:lnTo>
                    <a:pt x="33450" y="232141"/>
                  </a:lnTo>
                  <a:lnTo>
                    <a:pt x="33102" y="231950"/>
                  </a:lnTo>
                  <a:lnTo>
                    <a:pt x="32825" y="231831"/>
                  </a:lnTo>
                  <a:lnTo>
                    <a:pt x="32583" y="231788"/>
                  </a:lnTo>
                  <a:lnTo>
                    <a:pt x="32084" y="231807"/>
                  </a:lnTo>
                  <a:lnTo>
                    <a:pt x="31843" y="231764"/>
                  </a:lnTo>
                  <a:lnTo>
                    <a:pt x="31697" y="231750"/>
                  </a:lnTo>
                  <a:lnTo>
                    <a:pt x="31249" y="231750"/>
                  </a:lnTo>
                  <a:lnTo>
                    <a:pt x="31067" y="231736"/>
                  </a:lnTo>
                  <a:lnTo>
                    <a:pt x="30913" y="231688"/>
                  </a:lnTo>
                  <a:lnTo>
                    <a:pt x="30454" y="231474"/>
                  </a:lnTo>
                  <a:lnTo>
                    <a:pt x="30247" y="231421"/>
                  </a:lnTo>
                  <a:lnTo>
                    <a:pt x="30049" y="231388"/>
                  </a:lnTo>
                  <a:lnTo>
                    <a:pt x="29764" y="231326"/>
                  </a:lnTo>
                  <a:lnTo>
                    <a:pt x="29136" y="231083"/>
                  </a:lnTo>
                  <a:lnTo>
                    <a:pt x="28787" y="230797"/>
                  </a:lnTo>
                  <a:lnTo>
                    <a:pt x="28363" y="230497"/>
                  </a:lnTo>
                  <a:lnTo>
                    <a:pt x="27936" y="230463"/>
                  </a:lnTo>
                  <a:lnTo>
                    <a:pt x="27607" y="230139"/>
                  </a:lnTo>
                  <a:lnTo>
                    <a:pt x="27112" y="229791"/>
                  </a:lnTo>
                  <a:lnTo>
                    <a:pt x="26764" y="229620"/>
                  </a:lnTo>
                  <a:lnTo>
                    <a:pt x="26538" y="229534"/>
                  </a:lnTo>
                  <a:lnTo>
                    <a:pt x="26308" y="229425"/>
                  </a:lnTo>
                  <a:lnTo>
                    <a:pt x="25956" y="229224"/>
                  </a:lnTo>
                  <a:lnTo>
                    <a:pt x="25288" y="229096"/>
                  </a:lnTo>
                  <a:lnTo>
                    <a:pt x="24907" y="229120"/>
                  </a:lnTo>
                  <a:lnTo>
                    <a:pt x="24725" y="229100"/>
                  </a:lnTo>
                  <a:lnTo>
                    <a:pt x="24460" y="229039"/>
                  </a:lnTo>
                  <a:lnTo>
                    <a:pt x="24290" y="228991"/>
                  </a:lnTo>
                  <a:lnTo>
                    <a:pt x="23442" y="228510"/>
                  </a:lnTo>
                  <a:lnTo>
                    <a:pt x="23284" y="228495"/>
                  </a:lnTo>
                  <a:lnTo>
                    <a:pt x="23150" y="228505"/>
                  </a:lnTo>
                  <a:lnTo>
                    <a:pt x="22418" y="228590"/>
                  </a:lnTo>
                  <a:lnTo>
                    <a:pt x="21794" y="228271"/>
                  </a:lnTo>
                  <a:lnTo>
                    <a:pt x="22255" y="225498"/>
                  </a:lnTo>
                  <a:lnTo>
                    <a:pt x="22616" y="223216"/>
                  </a:lnTo>
                  <a:lnTo>
                    <a:pt x="22155" y="223063"/>
                  </a:lnTo>
                  <a:lnTo>
                    <a:pt x="22368" y="222076"/>
                  </a:lnTo>
                  <a:lnTo>
                    <a:pt x="23216" y="217029"/>
                  </a:lnTo>
                  <a:lnTo>
                    <a:pt x="24530" y="209030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3" name="pg193"/>
            <p:cNvSpPr/>
            <p:nvPr/>
          </p:nvSpPr>
          <p:spPr>
            <a:xfrm>
              <a:off x="6630749" y="4049012"/>
              <a:ext cx="129336" cy="93949"/>
            </a:xfrm>
            <a:custGeom>
              <a:avLst/>
              <a:gdLst/>
              <a:ahLst/>
              <a:cxnLst/>
              <a:rect l="0" t="0" r="0" b="0"/>
              <a:pathLst>
                <a:path w="129336" h="93949">
                  <a:moveTo>
                    <a:pt x="75914" y="93452"/>
                  </a:moveTo>
                  <a:lnTo>
                    <a:pt x="76045" y="93076"/>
                  </a:lnTo>
                  <a:lnTo>
                    <a:pt x="75234" y="92861"/>
                  </a:lnTo>
                  <a:lnTo>
                    <a:pt x="74573" y="92833"/>
                  </a:lnTo>
                  <a:lnTo>
                    <a:pt x="73931" y="92714"/>
                  </a:lnTo>
                  <a:lnTo>
                    <a:pt x="74124" y="91643"/>
                  </a:lnTo>
                  <a:lnTo>
                    <a:pt x="71565" y="91181"/>
                  </a:lnTo>
                  <a:lnTo>
                    <a:pt x="70918" y="91075"/>
                  </a:lnTo>
                  <a:lnTo>
                    <a:pt x="69213" y="90764"/>
                  </a:lnTo>
                  <a:lnTo>
                    <a:pt x="67657" y="90485"/>
                  </a:lnTo>
                  <a:lnTo>
                    <a:pt x="66390" y="90250"/>
                  </a:lnTo>
                  <a:lnTo>
                    <a:pt x="65753" y="90136"/>
                  </a:lnTo>
                  <a:lnTo>
                    <a:pt x="65490" y="90086"/>
                  </a:lnTo>
                  <a:lnTo>
                    <a:pt x="64081" y="89835"/>
                  </a:lnTo>
                  <a:lnTo>
                    <a:pt x="63696" y="89766"/>
                  </a:lnTo>
                  <a:lnTo>
                    <a:pt x="62414" y="89534"/>
                  </a:lnTo>
                  <a:lnTo>
                    <a:pt x="61636" y="89373"/>
                  </a:lnTo>
                  <a:lnTo>
                    <a:pt x="59795" y="89040"/>
                  </a:lnTo>
                  <a:lnTo>
                    <a:pt x="58769" y="88858"/>
                  </a:lnTo>
                  <a:lnTo>
                    <a:pt x="56497" y="88449"/>
                  </a:lnTo>
                  <a:lnTo>
                    <a:pt x="54360" y="88072"/>
                  </a:lnTo>
                  <a:lnTo>
                    <a:pt x="53627" y="87939"/>
                  </a:lnTo>
                  <a:lnTo>
                    <a:pt x="50080" y="87310"/>
                  </a:lnTo>
                  <a:lnTo>
                    <a:pt x="48408" y="87012"/>
                  </a:lnTo>
                  <a:lnTo>
                    <a:pt x="47745" y="85499"/>
                  </a:lnTo>
                  <a:lnTo>
                    <a:pt x="36741" y="83682"/>
                  </a:lnTo>
                  <a:lnTo>
                    <a:pt x="35317" y="83446"/>
                  </a:lnTo>
                  <a:lnTo>
                    <a:pt x="35387" y="83024"/>
                  </a:lnTo>
                  <a:lnTo>
                    <a:pt x="29619" y="81913"/>
                  </a:lnTo>
                  <a:lnTo>
                    <a:pt x="27755" y="82657"/>
                  </a:lnTo>
                  <a:lnTo>
                    <a:pt x="25693" y="81894"/>
                  </a:lnTo>
                  <a:lnTo>
                    <a:pt x="24582" y="81481"/>
                  </a:lnTo>
                  <a:lnTo>
                    <a:pt x="23116" y="80968"/>
                  </a:lnTo>
                  <a:lnTo>
                    <a:pt x="22749" y="81326"/>
                  </a:lnTo>
                  <a:lnTo>
                    <a:pt x="22386" y="81552"/>
                  </a:lnTo>
                  <a:lnTo>
                    <a:pt x="20561" y="82024"/>
                  </a:lnTo>
                  <a:lnTo>
                    <a:pt x="11137" y="84217"/>
                  </a:lnTo>
                  <a:lnTo>
                    <a:pt x="11036" y="83793"/>
                  </a:lnTo>
                  <a:lnTo>
                    <a:pt x="10418" y="82649"/>
                  </a:lnTo>
                  <a:lnTo>
                    <a:pt x="10656" y="82197"/>
                  </a:lnTo>
                  <a:lnTo>
                    <a:pt x="10502" y="82030"/>
                  </a:lnTo>
                  <a:lnTo>
                    <a:pt x="9322" y="80743"/>
                  </a:lnTo>
                  <a:lnTo>
                    <a:pt x="9080" y="80486"/>
                  </a:lnTo>
                  <a:lnTo>
                    <a:pt x="9591" y="77377"/>
                  </a:lnTo>
                  <a:lnTo>
                    <a:pt x="9710" y="76669"/>
                  </a:lnTo>
                  <a:lnTo>
                    <a:pt x="9995" y="74920"/>
                  </a:lnTo>
                  <a:lnTo>
                    <a:pt x="13205" y="72432"/>
                  </a:lnTo>
                  <a:lnTo>
                    <a:pt x="13720" y="72059"/>
                  </a:lnTo>
                  <a:lnTo>
                    <a:pt x="11386" y="71668"/>
                  </a:lnTo>
                  <a:lnTo>
                    <a:pt x="11432" y="71246"/>
                  </a:lnTo>
                  <a:lnTo>
                    <a:pt x="4089" y="70007"/>
                  </a:lnTo>
                  <a:lnTo>
                    <a:pt x="4995" y="65051"/>
                  </a:lnTo>
                  <a:lnTo>
                    <a:pt x="4999" y="64860"/>
                  </a:lnTo>
                  <a:lnTo>
                    <a:pt x="5019" y="58832"/>
                  </a:lnTo>
                  <a:lnTo>
                    <a:pt x="5466" y="56249"/>
                  </a:lnTo>
                  <a:lnTo>
                    <a:pt x="5514" y="55997"/>
                  </a:lnTo>
                  <a:lnTo>
                    <a:pt x="5664" y="55258"/>
                  </a:lnTo>
                  <a:lnTo>
                    <a:pt x="5795" y="54505"/>
                  </a:lnTo>
                  <a:lnTo>
                    <a:pt x="5814" y="54377"/>
                  </a:lnTo>
                  <a:lnTo>
                    <a:pt x="6052" y="53028"/>
                  </a:lnTo>
                  <a:lnTo>
                    <a:pt x="6175" y="52299"/>
                  </a:lnTo>
                  <a:lnTo>
                    <a:pt x="6290" y="51651"/>
                  </a:lnTo>
                  <a:lnTo>
                    <a:pt x="6373" y="51160"/>
                  </a:lnTo>
                  <a:lnTo>
                    <a:pt x="6454" y="50639"/>
                  </a:lnTo>
                  <a:lnTo>
                    <a:pt x="6488" y="50498"/>
                  </a:lnTo>
                  <a:lnTo>
                    <a:pt x="6689" y="49354"/>
                  </a:lnTo>
                  <a:lnTo>
                    <a:pt x="6950" y="47822"/>
                  </a:lnTo>
                  <a:lnTo>
                    <a:pt x="883" y="46759"/>
                  </a:lnTo>
                  <a:lnTo>
                    <a:pt x="1858" y="41464"/>
                  </a:lnTo>
                  <a:lnTo>
                    <a:pt x="2831" y="35965"/>
                  </a:lnTo>
                  <a:lnTo>
                    <a:pt x="0" y="35397"/>
                  </a:lnTo>
                  <a:lnTo>
                    <a:pt x="589" y="31837"/>
                  </a:lnTo>
                  <a:lnTo>
                    <a:pt x="1010" y="29349"/>
                  </a:lnTo>
                  <a:lnTo>
                    <a:pt x="7087" y="30379"/>
                  </a:lnTo>
                  <a:lnTo>
                    <a:pt x="6790" y="32160"/>
                  </a:lnTo>
                  <a:lnTo>
                    <a:pt x="6417" y="34426"/>
                  </a:lnTo>
                  <a:lnTo>
                    <a:pt x="7747" y="35148"/>
                  </a:lnTo>
                  <a:lnTo>
                    <a:pt x="8587" y="35301"/>
                  </a:lnTo>
                  <a:lnTo>
                    <a:pt x="8395" y="36456"/>
                  </a:lnTo>
                  <a:lnTo>
                    <a:pt x="8264" y="36915"/>
                  </a:lnTo>
                  <a:lnTo>
                    <a:pt x="13366" y="37688"/>
                  </a:lnTo>
                  <a:lnTo>
                    <a:pt x="13903" y="37780"/>
                  </a:lnTo>
                  <a:lnTo>
                    <a:pt x="14092" y="37114"/>
                  </a:lnTo>
                  <a:lnTo>
                    <a:pt x="14305" y="36650"/>
                  </a:lnTo>
                  <a:lnTo>
                    <a:pt x="14582" y="36336"/>
                  </a:lnTo>
                  <a:lnTo>
                    <a:pt x="15019" y="35891"/>
                  </a:lnTo>
                  <a:lnTo>
                    <a:pt x="15187" y="35689"/>
                  </a:lnTo>
                  <a:lnTo>
                    <a:pt x="15456" y="35314"/>
                  </a:lnTo>
                  <a:lnTo>
                    <a:pt x="15672" y="34894"/>
                  </a:lnTo>
                  <a:lnTo>
                    <a:pt x="15690" y="34712"/>
                  </a:lnTo>
                  <a:lnTo>
                    <a:pt x="15700" y="34533"/>
                  </a:lnTo>
                  <a:lnTo>
                    <a:pt x="15696" y="34317"/>
                  </a:lnTo>
                  <a:lnTo>
                    <a:pt x="15670" y="34099"/>
                  </a:lnTo>
                  <a:lnTo>
                    <a:pt x="15629" y="33880"/>
                  </a:lnTo>
                  <a:lnTo>
                    <a:pt x="15576" y="33664"/>
                  </a:lnTo>
                  <a:lnTo>
                    <a:pt x="15521" y="33451"/>
                  </a:lnTo>
                  <a:lnTo>
                    <a:pt x="15438" y="33186"/>
                  </a:lnTo>
                  <a:lnTo>
                    <a:pt x="15338" y="32926"/>
                  </a:lnTo>
                  <a:lnTo>
                    <a:pt x="15226" y="32669"/>
                  </a:lnTo>
                  <a:lnTo>
                    <a:pt x="14611" y="31721"/>
                  </a:lnTo>
                  <a:lnTo>
                    <a:pt x="14276" y="31269"/>
                  </a:lnTo>
                  <a:lnTo>
                    <a:pt x="13834" y="30592"/>
                  </a:lnTo>
                  <a:lnTo>
                    <a:pt x="13579" y="30108"/>
                  </a:lnTo>
                  <a:lnTo>
                    <a:pt x="13062" y="29179"/>
                  </a:lnTo>
                  <a:lnTo>
                    <a:pt x="12574" y="28205"/>
                  </a:lnTo>
                  <a:lnTo>
                    <a:pt x="12132" y="27431"/>
                  </a:lnTo>
                  <a:lnTo>
                    <a:pt x="11543" y="26528"/>
                  </a:lnTo>
                  <a:lnTo>
                    <a:pt x="10708" y="25224"/>
                  </a:lnTo>
                  <a:lnTo>
                    <a:pt x="10499" y="24708"/>
                  </a:lnTo>
                  <a:lnTo>
                    <a:pt x="10171" y="23633"/>
                  </a:lnTo>
                  <a:lnTo>
                    <a:pt x="9804" y="21862"/>
                  </a:lnTo>
                  <a:lnTo>
                    <a:pt x="9737" y="21176"/>
                  </a:lnTo>
                  <a:lnTo>
                    <a:pt x="11255" y="21124"/>
                  </a:lnTo>
                  <a:lnTo>
                    <a:pt x="22433" y="22945"/>
                  </a:lnTo>
                  <a:lnTo>
                    <a:pt x="22521" y="23405"/>
                  </a:lnTo>
                  <a:lnTo>
                    <a:pt x="23076" y="22456"/>
                  </a:lnTo>
                  <a:lnTo>
                    <a:pt x="23014" y="20848"/>
                  </a:lnTo>
                  <a:lnTo>
                    <a:pt x="22703" y="18853"/>
                  </a:lnTo>
                  <a:lnTo>
                    <a:pt x="24317" y="17112"/>
                  </a:lnTo>
                  <a:lnTo>
                    <a:pt x="24172" y="9395"/>
                  </a:lnTo>
                  <a:lnTo>
                    <a:pt x="22898" y="6164"/>
                  </a:lnTo>
                  <a:lnTo>
                    <a:pt x="22229" y="3918"/>
                  </a:lnTo>
                  <a:lnTo>
                    <a:pt x="35903" y="6209"/>
                  </a:lnTo>
                  <a:lnTo>
                    <a:pt x="36706" y="7134"/>
                  </a:lnTo>
                  <a:lnTo>
                    <a:pt x="36883" y="7066"/>
                  </a:lnTo>
                  <a:lnTo>
                    <a:pt x="37013" y="7028"/>
                  </a:lnTo>
                  <a:lnTo>
                    <a:pt x="37147" y="6998"/>
                  </a:lnTo>
                  <a:lnTo>
                    <a:pt x="37553" y="6940"/>
                  </a:lnTo>
                  <a:lnTo>
                    <a:pt x="37936" y="6907"/>
                  </a:lnTo>
                  <a:lnTo>
                    <a:pt x="38323" y="6902"/>
                  </a:lnTo>
                  <a:lnTo>
                    <a:pt x="38515" y="6909"/>
                  </a:lnTo>
                  <a:lnTo>
                    <a:pt x="41444" y="7444"/>
                  </a:lnTo>
                  <a:lnTo>
                    <a:pt x="44640" y="7978"/>
                  </a:lnTo>
                  <a:lnTo>
                    <a:pt x="45289" y="8101"/>
                  </a:lnTo>
                  <a:lnTo>
                    <a:pt x="46357" y="8434"/>
                  </a:lnTo>
                  <a:lnTo>
                    <a:pt x="46490" y="8563"/>
                  </a:lnTo>
                  <a:lnTo>
                    <a:pt x="46610" y="8702"/>
                  </a:lnTo>
                  <a:lnTo>
                    <a:pt x="46714" y="8847"/>
                  </a:lnTo>
                  <a:lnTo>
                    <a:pt x="46802" y="8998"/>
                  </a:lnTo>
                  <a:lnTo>
                    <a:pt x="46878" y="9160"/>
                  </a:lnTo>
                  <a:lnTo>
                    <a:pt x="46940" y="9330"/>
                  </a:lnTo>
                  <a:lnTo>
                    <a:pt x="46987" y="9504"/>
                  </a:lnTo>
                  <a:lnTo>
                    <a:pt x="47017" y="9676"/>
                  </a:lnTo>
                  <a:lnTo>
                    <a:pt x="50370" y="21237"/>
                  </a:lnTo>
                  <a:lnTo>
                    <a:pt x="50604" y="22044"/>
                  </a:lnTo>
                  <a:lnTo>
                    <a:pt x="50770" y="23845"/>
                  </a:lnTo>
                  <a:lnTo>
                    <a:pt x="50799" y="24027"/>
                  </a:lnTo>
                  <a:lnTo>
                    <a:pt x="50884" y="24390"/>
                  </a:lnTo>
                  <a:lnTo>
                    <a:pt x="50996" y="24744"/>
                  </a:lnTo>
                  <a:lnTo>
                    <a:pt x="51144" y="25106"/>
                  </a:lnTo>
                  <a:lnTo>
                    <a:pt x="51461" y="25556"/>
                  </a:lnTo>
                  <a:lnTo>
                    <a:pt x="51657" y="25716"/>
                  </a:lnTo>
                  <a:lnTo>
                    <a:pt x="51985" y="25952"/>
                  </a:lnTo>
                  <a:lnTo>
                    <a:pt x="52353" y="26147"/>
                  </a:lnTo>
                  <a:lnTo>
                    <a:pt x="52504" y="26196"/>
                  </a:lnTo>
                  <a:lnTo>
                    <a:pt x="52661" y="26232"/>
                  </a:lnTo>
                  <a:lnTo>
                    <a:pt x="52984" y="26275"/>
                  </a:lnTo>
                  <a:lnTo>
                    <a:pt x="53333" y="26300"/>
                  </a:lnTo>
                  <a:lnTo>
                    <a:pt x="53521" y="26301"/>
                  </a:lnTo>
                  <a:lnTo>
                    <a:pt x="53901" y="26281"/>
                  </a:lnTo>
                  <a:lnTo>
                    <a:pt x="54090" y="26263"/>
                  </a:lnTo>
                  <a:lnTo>
                    <a:pt x="54271" y="26235"/>
                  </a:lnTo>
                  <a:lnTo>
                    <a:pt x="54812" y="26115"/>
                  </a:lnTo>
                  <a:lnTo>
                    <a:pt x="55294" y="26042"/>
                  </a:lnTo>
                  <a:lnTo>
                    <a:pt x="55887" y="25995"/>
                  </a:lnTo>
                  <a:lnTo>
                    <a:pt x="56143" y="26023"/>
                  </a:lnTo>
                  <a:lnTo>
                    <a:pt x="56516" y="26121"/>
                  </a:lnTo>
                  <a:lnTo>
                    <a:pt x="56894" y="26276"/>
                  </a:lnTo>
                  <a:lnTo>
                    <a:pt x="57410" y="26669"/>
                  </a:lnTo>
                  <a:lnTo>
                    <a:pt x="60785" y="23087"/>
                  </a:lnTo>
                  <a:lnTo>
                    <a:pt x="62571" y="21171"/>
                  </a:lnTo>
                  <a:lnTo>
                    <a:pt x="63097" y="20632"/>
                  </a:lnTo>
                  <a:lnTo>
                    <a:pt x="63610" y="20086"/>
                  </a:lnTo>
                  <a:lnTo>
                    <a:pt x="63958" y="19652"/>
                  </a:lnTo>
                  <a:lnTo>
                    <a:pt x="64136" y="19421"/>
                  </a:lnTo>
                  <a:lnTo>
                    <a:pt x="64381" y="19103"/>
                  </a:lnTo>
                  <a:lnTo>
                    <a:pt x="64680" y="18693"/>
                  </a:lnTo>
                  <a:lnTo>
                    <a:pt x="64820" y="18481"/>
                  </a:lnTo>
                  <a:lnTo>
                    <a:pt x="65032" y="18119"/>
                  </a:lnTo>
                  <a:lnTo>
                    <a:pt x="65229" y="17745"/>
                  </a:lnTo>
                  <a:lnTo>
                    <a:pt x="65408" y="17359"/>
                  </a:lnTo>
                  <a:lnTo>
                    <a:pt x="65568" y="16967"/>
                  </a:lnTo>
                  <a:lnTo>
                    <a:pt x="65708" y="16571"/>
                  </a:lnTo>
                  <a:lnTo>
                    <a:pt x="66943" y="13742"/>
                  </a:lnTo>
                  <a:lnTo>
                    <a:pt x="67600" y="12764"/>
                  </a:lnTo>
                  <a:lnTo>
                    <a:pt x="67985" y="12398"/>
                  </a:lnTo>
                  <a:lnTo>
                    <a:pt x="68457" y="11999"/>
                  </a:lnTo>
                  <a:lnTo>
                    <a:pt x="70087" y="10556"/>
                  </a:lnTo>
                  <a:lnTo>
                    <a:pt x="71182" y="9605"/>
                  </a:lnTo>
                  <a:lnTo>
                    <a:pt x="72192" y="8737"/>
                  </a:lnTo>
                  <a:lnTo>
                    <a:pt x="73208" y="7877"/>
                  </a:lnTo>
                  <a:lnTo>
                    <a:pt x="74528" y="6782"/>
                  </a:lnTo>
                  <a:lnTo>
                    <a:pt x="75748" y="5790"/>
                  </a:lnTo>
                  <a:lnTo>
                    <a:pt x="76034" y="5570"/>
                  </a:lnTo>
                  <a:lnTo>
                    <a:pt x="76616" y="5141"/>
                  </a:lnTo>
                  <a:lnTo>
                    <a:pt x="76898" y="4916"/>
                  </a:lnTo>
                  <a:lnTo>
                    <a:pt x="77163" y="4675"/>
                  </a:lnTo>
                  <a:lnTo>
                    <a:pt x="77328" y="4507"/>
                  </a:lnTo>
                  <a:lnTo>
                    <a:pt x="77643" y="4155"/>
                  </a:lnTo>
                  <a:lnTo>
                    <a:pt x="77941" y="3788"/>
                  </a:lnTo>
                  <a:lnTo>
                    <a:pt x="78115" y="3556"/>
                  </a:lnTo>
                  <a:lnTo>
                    <a:pt x="78283" y="3319"/>
                  </a:lnTo>
                  <a:lnTo>
                    <a:pt x="78599" y="2831"/>
                  </a:lnTo>
                  <a:lnTo>
                    <a:pt x="78830" y="2452"/>
                  </a:lnTo>
                  <a:lnTo>
                    <a:pt x="78906" y="2321"/>
                  </a:lnTo>
                  <a:lnTo>
                    <a:pt x="79203" y="2041"/>
                  </a:lnTo>
                  <a:lnTo>
                    <a:pt x="79493" y="2078"/>
                  </a:lnTo>
                  <a:lnTo>
                    <a:pt x="82456" y="2350"/>
                  </a:lnTo>
                  <a:lnTo>
                    <a:pt x="83159" y="2396"/>
                  </a:lnTo>
                  <a:lnTo>
                    <a:pt x="83714" y="2411"/>
                  </a:lnTo>
                  <a:lnTo>
                    <a:pt x="83995" y="2447"/>
                  </a:lnTo>
                  <a:lnTo>
                    <a:pt x="85559" y="2480"/>
                  </a:lnTo>
                  <a:lnTo>
                    <a:pt x="85687" y="2483"/>
                  </a:lnTo>
                  <a:lnTo>
                    <a:pt x="86603" y="2502"/>
                  </a:lnTo>
                  <a:lnTo>
                    <a:pt x="87237" y="2436"/>
                  </a:lnTo>
                  <a:lnTo>
                    <a:pt x="87556" y="2359"/>
                  </a:lnTo>
                  <a:lnTo>
                    <a:pt x="87949" y="2244"/>
                  </a:lnTo>
                  <a:lnTo>
                    <a:pt x="88289" y="2090"/>
                  </a:lnTo>
                  <a:lnTo>
                    <a:pt x="88650" y="1873"/>
                  </a:lnTo>
                  <a:lnTo>
                    <a:pt x="89291" y="1270"/>
                  </a:lnTo>
                  <a:lnTo>
                    <a:pt x="90591" y="2152"/>
                  </a:lnTo>
                  <a:lnTo>
                    <a:pt x="90672" y="1701"/>
                  </a:lnTo>
                  <a:lnTo>
                    <a:pt x="91322" y="914"/>
                  </a:lnTo>
                  <a:lnTo>
                    <a:pt x="91559" y="619"/>
                  </a:lnTo>
                  <a:lnTo>
                    <a:pt x="92066" y="0"/>
                  </a:lnTo>
                  <a:lnTo>
                    <a:pt x="93923" y="319"/>
                  </a:lnTo>
                  <a:lnTo>
                    <a:pt x="94694" y="457"/>
                  </a:lnTo>
                  <a:lnTo>
                    <a:pt x="95458" y="586"/>
                  </a:lnTo>
                  <a:lnTo>
                    <a:pt x="95736" y="638"/>
                  </a:lnTo>
                  <a:lnTo>
                    <a:pt x="97018" y="857"/>
                  </a:lnTo>
                  <a:lnTo>
                    <a:pt x="98178" y="1057"/>
                  </a:lnTo>
                  <a:lnTo>
                    <a:pt x="98990" y="1196"/>
                  </a:lnTo>
                  <a:lnTo>
                    <a:pt x="99337" y="1259"/>
                  </a:lnTo>
                  <a:lnTo>
                    <a:pt x="99108" y="2611"/>
                  </a:lnTo>
                  <a:lnTo>
                    <a:pt x="98743" y="4739"/>
                  </a:lnTo>
                  <a:lnTo>
                    <a:pt x="98630" y="5362"/>
                  </a:lnTo>
                  <a:lnTo>
                    <a:pt x="104354" y="6339"/>
                  </a:lnTo>
                  <a:lnTo>
                    <a:pt x="109546" y="7238"/>
                  </a:lnTo>
                  <a:lnTo>
                    <a:pt x="109482" y="7616"/>
                  </a:lnTo>
                  <a:lnTo>
                    <a:pt x="111887" y="9105"/>
                  </a:lnTo>
                  <a:lnTo>
                    <a:pt x="113339" y="10360"/>
                  </a:lnTo>
                  <a:lnTo>
                    <a:pt x="113754" y="9853"/>
                  </a:lnTo>
                  <a:lnTo>
                    <a:pt x="113827" y="9700"/>
                  </a:lnTo>
                  <a:lnTo>
                    <a:pt x="113884" y="9426"/>
                  </a:lnTo>
                  <a:lnTo>
                    <a:pt x="113881" y="9257"/>
                  </a:lnTo>
                  <a:lnTo>
                    <a:pt x="113810" y="8985"/>
                  </a:lnTo>
                  <a:lnTo>
                    <a:pt x="113242" y="8039"/>
                  </a:lnTo>
                  <a:lnTo>
                    <a:pt x="113171" y="7854"/>
                  </a:lnTo>
                  <a:lnTo>
                    <a:pt x="114254" y="8045"/>
                  </a:lnTo>
                  <a:lnTo>
                    <a:pt x="115711" y="8297"/>
                  </a:lnTo>
                  <a:lnTo>
                    <a:pt x="117760" y="8646"/>
                  </a:lnTo>
                  <a:lnTo>
                    <a:pt x="118206" y="8702"/>
                  </a:lnTo>
                  <a:lnTo>
                    <a:pt x="117986" y="7376"/>
                  </a:lnTo>
                  <a:lnTo>
                    <a:pt x="120434" y="7873"/>
                  </a:lnTo>
                  <a:lnTo>
                    <a:pt x="122266" y="7652"/>
                  </a:lnTo>
                  <a:lnTo>
                    <a:pt x="122563" y="7931"/>
                  </a:lnTo>
                  <a:lnTo>
                    <a:pt x="122915" y="8075"/>
                  </a:lnTo>
                  <a:lnTo>
                    <a:pt x="129336" y="9209"/>
                  </a:lnTo>
                  <a:lnTo>
                    <a:pt x="128028" y="16938"/>
                  </a:lnTo>
                  <a:lnTo>
                    <a:pt x="127536" y="19833"/>
                  </a:lnTo>
                  <a:lnTo>
                    <a:pt x="127408" y="20624"/>
                  </a:lnTo>
                  <a:lnTo>
                    <a:pt x="127226" y="21660"/>
                  </a:lnTo>
                  <a:lnTo>
                    <a:pt x="126935" y="23375"/>
                  </a:lnTo>
                  <a:lnTo>
                    <a:pt x="125564" y="31458"/>
                  </a:lnTo>
                  <a:lnTo>
                    <a:pt x="124718" y="31322"/>
                  </a:lnTo>
                  <a:lnTo>
                    <a:pt x="123610" y="37915"/>
                  </a:lnTo>
                  <a:lnTo>
                    <a:pt x="123388" y="39159"/>
                  </a:lnTo>
                  <a:lnTo>
                    <a:pt x="123129" y="40696"/>
                  </a:lnTo>
                  <a:lnTo>
                    <a:pt x="122959" y="41710"/>
                  </a:lnTo>
                  <a:lnTo>
                    <a:pt x="122207" y="46195"/>
                  </a:lnTo>
                  <a:lnTo>
                    <a:pt x="121636" y="49596"/>
                  </a:lnTo>
                  <a:lnTo>
                    <a:pt x="121196" y="52219"/>
                  </a:lnTo>
                  <a:lnTo>
                    <a:pt x="120196" y="58160"/>
                  </a:lnTo>
                  <a:lnTo>
                    <a:pt x="119800" y="60509"/>
                  </a:lnTo>
                  <a:lnTo>
                    <a:pt x="119634" y="61476"/>
                  </a:lnTo>
                  <a:lnTo>
                    <a:pt x="118997" y="65284"/>
                  </a:lnTo>
                  <a:lnTo>
                    <a:pt x="118293" y="69455"/>
                  </a:lnTo>
                  <a:lnTo>
                    <a:pt x="117856" y="72041"/>
                  </a:lnTo>
                  <a:lnTo>
                    <a:pt x="117808" y="72467"/>
                  </a:lnTo>
                  <a:lnTo>
                    <a:pt x="117808" y="72647"/>
                  </a:lnTo>
                  <a:lnTo>
                    <a:pt x="117843" y="72848"/>
                  </a:lnTo>
                  <a:lnTo>
                    <a:pt x="117913" y="73028"/>
                  </a:lnTo>
                  <a:lnTo>
                    <a:pt x="118019" y="73218"/>
                  </a:lnTo>
                  <a:lnTo>
                    <a:pt x="118168" y="73384"/>
                  </a:lnTo>
                  <a:lnTo>
                    <a:pt x="117865" y="73857"/>
                  </a:lnTo>
                  <a:lnTo>
                    <a:pt x="117602" y="74388"/>
                  </a:lnTo>
                  <a:lnTo>
                    <a:pt x="117048" y="73721"/>
                  </a:lnTo>
                  <a:lnTo>
                    <a:pt x="116430" y="72999"/>
                  </a:lnTo>
                  <a:lnTo>
                    <a:pt x="116206" y="72961"/>
                  </a:lnTo>
                  <a:lnTo>
                    <a:pt x="115814" y="72909"/>
                  </a:lnTo>
                  <a:lnTo>
                    <a:pt x="115172" y="72804"/>
                  </a:lnTo>
                  <a:lnTo>
                    <a:pt x="113890" y="72573"/>
                  </a:lnTo>
                  <a:lnTo>
                    <a:pt x="113486" y="72490"/>
                  </a:lnTo>
                  <a:lnTo>
                    <a:pt x="112972" y="72394"/>
                  </a:lnTo>
                  <a:lnTo>
                    <a:pt x="111970" y="72218"/>
                  </a:lnTo>
                  <a:lnTo>
                    <a:pt x="109401" y="71751"/>
                  </a:lnTo>
                  <a:lnTo>
                    <a:pt x="108760" y="71641"/>
                  </a:lnTo>
                  <a:lnTo>
                    <a:pt x="107987" y="71498"/>
                  </a:lnTo>
                  <a:lnTo>
                    <a:pt x="107519" y="71306"/>
                  </a:lnTo>
                  <a:lnTo>
                    <a:pt x="107491" y="71784"/>
                  </a:lnTo>
                  <a:lnTo>
                    <a:pt x="107216" y="73327"/>
                  </a:lnTo>
                  <a:lnTo>
                    <a:pt x="104686" y="72861"/>
                  </a:lnTo>
                  <a:lnTo>
                    <a:pt x="104480" y="72828"/>
                  </a:lnTo>
                  <a:lnTo>
                    <a:pt x="103843" y="72709"/>
                  </a:lnTo>
                  <a:lnTo>
                    <a:pt x="103530" y="72656"/>
                  </a:lnTo>
                  <a:lnTo>
                    <a:pt x="102564" y="72475"/>
                  </a:lnTo>
                  <a:lnTo>
                    <a:pt x="102267" y="74186"/>
                  </a:lnTo>
                  <a:lnTo>
                    <a:pt x="97945" y="73400"/>
                  </a:lnTo>
                  <a:lnTo>
                    <a:pt x="97420" y="73755"/>
                  </a:lnTo>
                  <a:lnTo>
                    <a:pt x="96975" y="73976"/>
                  </a:lnTo>
                  <a:lnTo>
                    <a:pt x="92022" y="73085"/>
                  </a:lnTo>
                  <a:lnTo>
                    <a:pt x="91745" y="74591"/>
                  </a:lnTo>
                  <a:lnTo>
                    <a:pt x="91472" y="76097"/>
                  </a:lnTo>
                  <a:lnTo>
                    <a:pt x="86904" y="75277"/>
                  </a:lnTo>
                  <a:lnTo>
                    <a:pt x="86570" y="74758"/>
                  </a:lnTo>
                  <a:lnTo>
                    <a:pt x="86215" y="74205"/>
                  </a:lnTo>
                  <a:lnTo>
                    <a:pt x="85542" y="74081"/>
                  </a:lnTo>
                  <a:lnTo>
                    <a:pt x="84525" y="73900"/>
                  </a:lnTo>
                  <a:lnTo>
                    <a:pt x="84687" y="73014"/>
                  </a:lnTo>
                  <a:lnTo>
                    <a:pt x="82288" y="72575"/>
                  </a:lnTo>
                  <a:lnTo>
                    <a:pt x="81435" y="71186"/>
                  </a:lnTo>
                  <a:lnTo>
                    <a:pt x="81820" y="69108"/>
                  </a:lnTo>
                  <a:lnTo>
                    <a:pt x="83321" y="60591"/>
                  </a:lnTo>
                  <a:lnTo>
                    <a:pt x="83557" y="60217"/>
                  </a:lnTo>
                  <a:lnTo>
                    <a:pt x="82808" y="60115"/>
                  </a:lnTo>
                  <a:lnTo>
                    <a:pt x="82304" y="60035"/>
                  </a:lnTo>
                  <a:lnTo>
                    <a:pt x="79757" y="59668"/>
                  </a:lnTo>
                  <a:lnTo>
                    <a:pt x="78825" y="59529"/>
                  </a:lnTo>
                  <a:lnTo>
                    <a:pt x="77581" y="59353"/>
                  </a:lnTo>
                  <a:lnTo>
                    <a:pt x="75596" y="59055"/>
                  </a:lnTo>
                  <a:lnTo>
                    <a:pt x="74352" y="58887"/>
                  </a:lnTo>
                  <a:lnTo>
                    <a:pt x="73604" y="58810"/>
                  </a:lnTo>
                  <a:lnTo>
                    <a:pt x="73102" y="58783"/>
                  </a:lnTo>
                  <a:lnTo>
                    <a:pt x="72601" y="58778"/>
                  </a:lnTo>
                  <a:lnTo>
                    <a:pt x="71850" y="58813"/>
                  </a:lnTo>
                  <a:lnTo>
                    <a:pt x="71099" y="58892"/>
                  </a:lnTo>
                  <a:lnTo>
                    <a:pt x="69617" y="59181"/>
                  </a:lnTo>
                  <a:lnTo>
                    <a:pt x="69003" y="59368"/>
                  </a:lnTo>
                  <a:lnTo>
                    <a:pt x="68653" y="59474"/>
                  </a:lnTo>
                  <a:lnTo>
                    <a:pt x="67950" y="59744"/>
                  </a:lnTo>
                  <a:lnTo>
                    <a:pt x="67260" y="60056"/>
                  </a:lnTo>
                  <a:lnTo>
                    <a:pt x="66581" y="60394"/>
                  </a:lnTo>
                  <a:lnTo>
                    <a:pt x="65226" y="61078"/>
                  </a:lnTo>
                  <a:lnTo>
                    <a:pt x="65693" y="61167"/>
                  </a:lnTo>
                  <a:lnTo>
                    <a:pt x="69862" y="65628"/>
                  </a:lnTo>
                  <a:lnTo>
                    <a:pt x="72225" y="68139"/>
                  </a:lnTo>
                  <a:lnTo>
                    <a:pt x="71406" y="72733"/>
                  </a:lnTo>
                  <a:lnTo>
                    <a:pt x="71883" y="73539"/>
                  </a:lnTo>
                  <a:lnTo>
                    <a:pt x="72837" y="75207"/>
                  </a:lnTo>
                  <a:lnTo>
                    <a:pt x="73227" y="75854"/>
                  </a:lnTo>
                  <a:lnTo>
                    <a:pt x="73607" y="76497"/>
                  </a:lnTo>
                  <a:lnTo>
                    <a:pt x="74406" y="77836"/>
                  </a:lnTo>
                  <a:lnTo>
                    <a:pt x="74801" y="78508"/>
                  </a:lnTo>
                  <a:lnTo>
                    <a:pt x="75615" y="79870"/>
                  </a:lnTo>
                  <a:lnTo>
                    <a:pt x="75974" y="80480"/>
                  </a:lnTo>
                  <a:lnTo>
                    <a:pt x="76306" y="81015"/>
                  </a:lnTo>
                  <a:lnTo>
                    <a:pt x="76453" y="81258"/>
                  </a:lnTo>
                  <a:lnTo>
                    <a:pt x="76738" y="82530"/>
                  </a:lnTo>
                  <a:lnTo>
                    <a:pt x="75642" y="83215"/>
                  </a:lnTo>
                  <a:lnTo>
                    <a:pt x="75293" y="83483"/>
                  </a:lnTo>
                  <a:lnTo>
                    <a:pt x="75475" y="83791"/>
                  </a:lnTo>
                  <a:lnTo>
                    <a:pt x="77703" y="87541"/>
                  </a:lnTo>
                  <a:lnTo>
                    <a:pt x="79268" y="90175"/>
                  </a:lnTo>
                  <a:lnTo>
                    <a:pt x="80715" y="92613"/>
                  </a:lnTo>
                  <a:lnTo>
                    <a:pt x="80349" y="92833"/>
                  </a:lnTo>
                  <a:lnTo>
                    <a:pt x="79085" y="92580"/>
                  </a:lnTo>
                  <a:lnTo>
                    <a:pt x="78912" y="93364"/>
                  </a:lnTo>
                  <a:lnTo>
                    <a:pt x="78855" y="93937"/>
                  </a:lnTo>
                  <a:lnTo>
                    <a:pt x="78375" y="93949"/>
                  </a:lnTo>
                  <a:lnTo>
                    <a:pt x="77538" y="92537"/>
                  </a:lnTo>
                  <a:lnTo>
                    <a:pt x="77253" y="92485"/>
                  </a:lnTo>
                  <a:lnTo>
                    <a:pt x="76880" y="93262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4" name="pg194"/>
            <p:cNvSpPr/>
            <p:nvPr/>
          </p:nvSpPr>
          <p:spPr>
            <a:xfrm>
              <a:off x="6622015" y="3925264"/>
              <a:ext cx="172259" cy="150417"/>
            </a:xfrm>
            <a:custGeom>
              <a:avLst/>
              <a:gdLst/>
              <a:ahLst/>
              <a:cxnLst/>
              <a:rect l="0" t="0" r="0" b="0"/>
              <a:pathLst>
                <a:path w="172259" h="150417">
                  <a:moveTo>
                    <a:pt x="130436" y="84308"/>
                  </a:moveTo>
                  <a:lnTo>
                    <a:pt x="130859" y="83881"/>
                  </a:lnTo>
                  <a:lnTo>
                    <a:pt x="132279" y="82518"/>
                  </a:lnTo>
                  <a:lnTo>
                    <a:pt x="132750" y="82060"/>
                  </a:lnTo>
                  <a:lnTo>
                    <a:pt x="133222" y="81612"/>
                  </a:lnTo>
                  <a:lnTo>
                    <a:pt x="134631" y="80249"/>
                  </a:lnTo>
                  <a:lnTo>
                    <a:pt x="136420" y="78534"/>
                  </a:lnTo>
                  <a:lnTo>
                    <a:pt x="138554" y="78891"/>
                  </a:lnTo>
                  <a:lnTo>
                    <a:pt x="141171" y="79330"/>
                  </a:lnTo>
                  <a:lnTo>
                    <a:pt x="143819" y="79768"/>
                  </a:lnTo>
                  <a:lnTo>
                    <a:pt x="144132" y="77871"/>
                  </a:lnTo>
                  <a:lnTo>
                    <a:pt x="145406" y="78076"/>
                  </a:lnTo>
                  <a:lnTo>
                    <a:pt x="146474" y="78237"/>
                  </a:lnTo>
                  <a:lnTo>
                    <a:pt x="146907" y="78300"/>
                  </a:lnTo>
                  <a:lnTo>
                    <a:pt x="146887" y="78429"/>
                  </a:lnTo>
                  <a:lnTo>
                    <a:pt x="151123" y="79139"/>
                  </a:lnTo>
                  <a:lnTo>
                    <a:pt x="150842" y="80840"/>
                  </a:lnTo>
                  <a:lnTo>
                    <a:pt x="154931" y="81524"/>
                  </a:lnTo>
                  <a:lnTo>
                    <a:pt x="159206" y="82232"/>
                  </a:lnTo>
                  <a:lnTo>
                    <a:pt x="158814" y="84624"/>
                  </a:lnTo>
                  <a:lnTo>
                    <a:pt x="158310" y="87650"/>
                  </a:lnTo>
                  <a:lnTo>
                    <a:pt x="159590" y="87859"/>
                  </a:lnTo>
                  <a:lnTo>
                    <a:pt x="159547" y="88107"/>
                  </a:lnTo>
                  <a:lnTo>
                    <a:pt x="161768" y="88498"/>
                  </a:lnTo>
                  <a:lnTo>
                    <a:pt x="161934" y="88427"/>
                  </a:lnTo>
                  <a:lnTo>
                    <a:pt x="162923" y="87821"/>
                  </a:lnTo>
                  <a:lnTo>
                    <a:pt x="164558" y="88312"/>
                  </a:lnTo>
                  <a:lnTo>
                    <a:pt x="165493" y="88932"/>
                  </a:lnTo>
                  <a:lnTo>
                    <a:pt x="165764" y="89528"/>
                  </a:lnTo>
                  <a:lnTo>
                    <a:pt x="166352" y="90800"/>
                  </a:lnTo>
                  <a:lnTo>
                    <a:pt x="166676" y="91519"/>
                  </a:lnTo>
                  <a:lnTo>
                    <a:pt x="166894" y="91986"/>
                  </a:lnTo>
                  <a:lnTo>
                    <a:pt x="167183" y="92039"/>
                  </a:lnTo>
                  <a:lnTo>
                    <a:pt x="167896" y="92158"/>
                  </a:lnTo>
                  <a:lnTo>
                    <a:pt x="167509" y="94436"/>
                  </a:lnTo>
                  <a:lnTo>
                    <a:pt x="166962" y="97553"/>
                  </a:lnTo>
                  <a:lnTo>
                    <a:pt x="166883" y="97950"/>
                  </a:lnTo>
                  <a:lnTo>
                    <a:pt x="166809" y="98545"/>
                  </a:lnTo>
                  <a:lnTo>
                    <a:pt x="166551" y="100104"/>
                  </a:lnTo>
                  <a:lnTo>
                    <a:pt x="166271" y="101793"/>
                  </a:lnTo>
                  <a:lnTo>
                    <a:pt x="171146" y="102631"/>
                  </a:lnTo>
                  <a:lnTo>
                    <a:pt x="172259" y="102827"/>
                  </a:lnTo>
                  <a:lnTo>
                    <a:pt x="171891" y="105064"/>
                  </a:lnTo>
                  <a:lnTo>
                    <a:pt x="171549" y="107078"/>
                  </a:lnTo>
                  <a:lnTo>
                    <a:pt x="171139" y="106988"/>
                  </a:lnTo>
                  <a:lnTo>
                    <a:pt x="171108" y="107209"/>
                  </a:lnTo>
                  <a:lnTo>
                    <a:pt x="169530" y="116378"/>
                  </a:lnTo>
                  <a:lnTo>
                    <a:pt x="169058" y="119351"/>
                  </a:lnTo>
                  <a:lnTo>
                    <a:pt x="169031" y="119569"/>
                  </a:lnTo>
                  <a:lnTo>
                    <a:pt x="168023" y="125247"/>
                  </a:lnTo>
                  <a:lnTo>
                    <a:pt x="167753" y="126843"/>
                  </a:lnTo>
                  <a:lnTo>
                    <a:pt x="167699" y="127165"/>
                  </a:lnTo>
                  <a:lnTo>
                    <a:pt x="167351" y="129220"/>
                  </a:lnTo>
                  <a:lnTo>
                    <a:pt x="167175" y="130264"/>
                  </a:lnTo>
                  <a:lnTo>
                    <a:pt x="166904" y="131871"/>
                  </a:lnTo>
                  <a:lnTo>
                    <a:pt x="166503" y="134250"/>
                  </a:lnTo>
                  <a:lnTo>
                    <a:pt x="166486" y="134444"/>
                  </a:lnTo>
                  <a:lnTo>
                    <a:pt x="166452" y="134638"/>
                  </a:lnTo>
                  <a:lnTo>
                    <a:pt x="166402" y="134830"/>
                  </a:lnTo>
                  <a:lnTo>
                    <a:pt x="166339" y="135017"/>
                  </a:lnTo>
                  <a:lnTo>
                    <a:pt x="166262" y="135195"/>
                  </a:lnTo>
                  <a:lnTo>
                    <a:pt x="166182" y="135354"/>
                  </a:lnTo>
                  <a:lnTo>
                    <a:pt x="165664" y="135843"/>
                  </a:lnTo>
                  <a:lnTo>
                    <a:pt x="161611" y="136836"/>
                  </a:lnTo>
                  <a:lnTo>
                    <a:pt x="161239" y="136931"/>
                  </a:lnTo>
                  <a:lnTo>
                    <a:pt x="160865" y="136719"/>
                  </a:lnTo>
                  <a:lnTo>
                    <a:pt x="160695" y="136742"/>
                  </a:lnTo>
                  <a:lnTo>
                    <a:pt x="159999" y="136626"/>
                  </a:lnTo>
                  <a:lnTo>
                    <a:pt x="157526" y="136178"/>
                  </a:lnTo>
                  <a:lnTo>
                    <a:pt x="155798" y="135897"/>
                  </a:lnTo>
                  <a:lnTo>
                    <a:pt x="155373" y="135828"/>
                  </a:lnTo>
                  <a:lnTo>
                    <a:pt x="151960" y="135274"/>
                  </a:lnTo>
                  <a:lnTo>
                    <a:pt x="146489" y="134387"/>
                  </a:lnTo>
                  <a:lnTo>
                    <a:pt x="144586" y="134079"/>
                  </a:lnTo>
                  <a:lnTo>
                    <a:pt x="142034" y="133600"/>
                  </a:lnTo>
                  <a:lnTo>
                    <a:pt x="139814" y="133235"/>
                  </a:lnTo>
                  <a:lnTo>
                    <a:pt x="138071" y="132957"/>
                  </a:lnTo>
                  <a:lnTo>
                    <a:pt x="131650" y="131822"/>
                  </a:lnTo>
                  <a:lnTo>
                    <a:pt x="131297" y="131679"/>
                  </a:lnTo>
                  <a:lnTo>
                    <a:pt x="131000" y="131400"/>
                  </a:lnTo>
                  <a:lnTo>
                    <a:pt x="129168" y="131620"/>
                  </a:lnTo>
                  <a:lnTo>
                    <a:pt x="126720" y="131123"/>
                  </a:lnTo>
                  <a:lnTo>
                    <a:pt x="126941" y="132449"/>
                  </a:lnTo>
                  <a:lnTo>
                    <a:pt x="126494" y="132394"/>
                  </a:lnTo>
                  <a:lnTo>
                    <a:pt x="124445" y="132044"/>
                  </a:lnTo>
                  <a:lnTo>
                    <a:pt x="122988" y="131793"/>
                  </a:lnTo>
                  <a:lnTo>
                    <a:pt x="121906" y="131602"/>
                  </a:lnTo>
                  <a:lnTo>
                    <a:pt x="121977" y="131787"/>
                  </a:lnTo>
                  <a:lnTo>
                    <a:pt x="122581" y="132838"/>
                  </a:lnTo>
                  <a:lnTo>
                    <a:pt x="122615" y="133004"/>
                  </a:lnTo>
                  <a:lnTo>
                    <a:pt x="122605" y="133285"/>
                  </a:lnTo>
                  <a:lnTo>
                    <a:pt x="122561" y="133448"/>
                  </a:lnTo>
                  <a:lnTo>
                    <a:pt x="122488" y="133601"/>
                  </a:lnTo>
                  <a:lnTo>
                    <a:pt x="122073" y="134108"/>
                  </a:lnTo>
                  <a:lnTo>
                    <a:pt x="120622" y="132852"/>
                  </a:lnTo>
                  <a:lnTo>
                    <a:pt x="118216" y="131363"/>
                  </a:lnTo>
                  <a:lnTo>
                    <a:pt x="118280" y="130985"/>
                  </a:lnTo>
                  <a:lnTo>
                    <a:pt x="113088" y="130087"/>
                  </a:lnTo>
                  <a:lnTo>
                    <a:pt x="107364" y="129110"/>
                  </a:lnTo>
                  <a:lnTo>
                    <a:pt x="107478" y="128487"/>
                  </a:lnTo>
                  <a:lnTo>
                    <a:pt x="107843" y="126359"/>
                  </a:lnTo>
                  <a:lnTo>
                    <a:pt x="108071" y="125006"/>
                  </a:lnTo>
                  <a:lnTo>
                    <a:pt x="107724" y="124943"/>
                  </a:lnTo>
                  <a:lnTo>
                    <a:pt x="106857" y="124800"/>
                  </a:lnTo>
                  <a:lnTo>
                    <a:pt x="105752" y="124605"/>
                  </a:lnTo>
                  <a:lnTo>
                    <a:pt x="104470" y="124386"/>
                  </a:lnTo>
                  <a:lnTo>
                    <a:pt x="104193" y="124333"/>
                  </a:lnTo>
                  <a:lnTo>
                    <a:pt x="103429" y="124205"/>
                  </a:lnTo>
                  <a:lnTo>
                    <a:pt x="102657" y="124066"/>
                  </a:lnTo>
                  <a:lnTo>
                    <a:pt x="100800" y="123747"/>
                  </a:lnTo>
                  <a:lnTo>
                    <a:pt x="100293" y="124367"/>
                  </a:lnTo>
                  <a:lnTo>
                    <a:pt x="100056" y="124662"/>
                  </a:lnTo>
                  <a:lnTo>
                    <a:pt x="99407" y="125448"/>
                  </a:lnTo>
                  <a:lnTo>
                    <a:pt x="99325" y="125900"/>
                  </a:lnTo>
                  <a:lnTo>
                    <a:pt x="98025" y="125018"/>
                  </a:lnTo>
                  <a:lnTo>
                    <a:pt x="97384" y="125621"/>
                  </a:lnTo>
                  <a:lnTo>
                    <a:pt x="97023" y="125838"/>
                  </a:lnTo>
                  <a:lnTo>
                    <a:pt x="96683" y="125992"/>
                  </a:lnTo>
                  <a:lnTo>
                    <a:pt x="96290" y="126106"/>
                  </a:lnTo>
                  <a:lnTo>
                    <a:pt x="95971" y="126183"/>
                  </a:lnTo>
                  <a:lnTo>
                    <a:pt x="95337" y="126250"/>
                  </a:lnTo>
                  <a:lnTo>
                    <a:pt x="94421" y="126231"/>
                  </a:lnTo>
                  <a:lnTo>
                    <a:pt x="94294" y="126228"/>
                  </a:lnTo>
                  <a:lnTo>
                    <a:pt x="92729" y="126195"/>
                  </a:lnTo>
                  <a:lnTo>
                    <a:pt x="92448" y="126158"/>
                  </a:lnTo>
                  <a:lnTo>
                    <a:pt x="91893" y="126144"/>
                  </a:lnTo>
                  <a:lnTo>
                    <a:pt x="91190" y="126098"/>
                  </a:lnTo>
                  <a:lnTo>
                    <a:pt x="88228" y="125826"/>
                  </a:lnTo>
                  <a:lnTo>
                    <a:pt x="87937" y="125789"/>
                  </a:lnTo>
                  <a:lnTo>
                    <a:pt x="87641" y="126068"/>
                  </a:lnTo>
                  <a:lnTo>
                    <a:pt x="87564" y="126200"/>
                  </a:lnTo>
                  <a:lnTo>
                    <a:pt x="87334" y="126579"/>
                  </a:lnTo>
                  <a:lnTo>
                    <a:pt x="87017" y="127066"/>
                  </a:lnTo>
                  <a:lnTo>
                    <a:pt x="86849" y="127304"/>
                  </a:lnTo>
                  <a:lnTo>
                    <a:pt x="86675" y="127536"/>
                  </a:lnTo>
                  <a:lnTo>
                    <a:pt x="86377" y="127902"/>
                  </a:lnTo>
                  <a:lnTo>
                    <a:pt x="86062" y="128254"/>
                  </a:lnTo>
                  <a:lnTo>
                    <a:pt x="85897" y="128423"/>
                  </a:lnTo>
                  <a:lnTo>
                    <a:pt x="85632" y="128664"/>
                  </a:lnTo>
                  <a:lnTo>
                    <a:pt x="85350" y="128888"/>
                  </a:lnTo>
                  <a:lnTo>
                    <a:pt x="84768" y="129318"/>
                  </a:lnTo>
                  <a:lnTo>
                    <a:pt x="84482" y="129538"/>
                  </a:lnTo>
                  <a:lnTo>
                    <a:pt x="83262" y="130529"/>
                  </a:lnTo>
                  <a:lnTo>
                    <a:pt x="81942" y="131624"/>
                  </a:lnTo>
                  <a:lnTo>
                    <a:pt x="80926" y="132485"/>
                  </a:lnTo>
                  <a:lnTo>
                    <a:pt x="79916" y="133352"/>
                  </a:lnTo>
                  <a:lnTo>
                    <a:pt x="78821" y="134304"/>
                  </a:lnTo>
                  <a:lnTo>
                    <a:pt x="77191" y="135746"/>
                  </a:lnTo>
                  <a:lnTo>
                    <a:pt x="76719" y="136146"/>
                  </a:lnTo>
                  <a:lnTo>
                    <a:pt x="76335" y="136512"/>
                  </a:lnTo>
                  <a:lnTo>
                    <a:pt x="75677" y="137490"/>
                  </a:lnTo>
                  <a:lnTo>
                    <a:pt x="74442" y="140318"/>
                  </a:lnTo>
                  <a:lnTo>
                    <a:pt x="74302" y="140715"/>
                  </a:lnTo>
                  <a:lnTo>
                    <a:pt x="74143" y="141107"/>
                  </a:lnTo>
                  <a:lnTo>
                    <a:pt x="73963" y="141492"/>
                  </a:lnTo>
                  <a:lnTo>
                    <a:pt x="73766" y="141867"/>
                  </a:lnTo>
                  <a:lnTo>
                    <a:pt x="73554" y="142229"/>
                  </a:lnTo>
                  <a:lnTo>
                    <a:pt x="73414" y="142440"/>
                  </a:lnTo>
                  <a:lnTo>
                    <a:pt x="73115" y="142850"/>
                  </a:lnTo>
                  <a:lnTo>
                    <a:pt x="72870" y="143169"/>
                  </a:lnTo>
                  <a:lnTo>
                    <a:pt x="72692" y="143399"/>
                  </a:lnTo>
                  <a:lnTo>
                    <a:pt x="72344" y="143834"/>
                  </a:lnTo>
                  <a:lnTo>
                    <a:pt x="71831" y="144380"/>
                  </a:lnTo>
                  <a:lnTo>
                    <a:pt x="71305" y="144919"/>
                  </a:lnTo>
                  <a:lnTo>
                    <a:pt x="69519" y="146835"/>
                  </a:lnTo>
                  <a:lnTo>
                    <a:pt x="66144" y="150417"/>
                  </a:lnTo>
                  <a:lnTo>
                    <a:pt x="65628" y="150024"/>
                  </a:lnTo>
                  <a:lnTo>
                    <a:pt x="65251" y="149869"/>
                  </a:lnTo>
                  <a:lnTo>
                    <a:pt x="64878" y="149771"/>
                  </a:lnTo>
                  <a:lnTo>
                    <a:pt x="64621" y="149743"/>
                  </a:lnTo>
                  <a:lnTo>
                    <a:pt x="64028" y="149790"/>
                  </a:lnTo>
                  <a:lnTo>
                    <a:pt x="63547" y="149863"/>
                  </a:lnTo>
                  <a:lnTo>
                    <a:pt x="63005" y="149982"/>
                  </a:lnTo>
                  <a:lnTo>
                    <a:pt x="62824" y="150010"/>
                  </a:lnTo>
                  <a:lnTo>
                    <a:pt x="62635" y="150029"/>
                  </a:lnTo>
                  <a:lnTo>
                    <a:pt x="62256" y="150049"/>
                  </a:lnTo>
                  <a:lnTo>
                    <a:pt x="62068" y="150048"/>
                  </a:lnTo>
                  <a:lnTo>
                    <a:pt x="61719" y="150023"/>
                  </a:lnTo>
                  <a:lnTo>
                    <a:pt x="61395" y="149980"/>
                  </a:lnTo>
                  <a:lnTo>
                    <a:pt x="61238" y="149944"/>
                  </a:lnTo>
                  <a:lnTo>
                    <a:pt x="60962" y="149839"/>
                  </a:lnTo>
                  <a:lnTo>
                    <a:pt x="60719" y="149700"/>
                  </a:lnTo>
                  <a:lnTo>
                    <a:pt x="60392" y="149464"/>
                  </a:lnTo>
                  <a:lnTo>
                    <a:pt x="59971" y="149036"/>
                  </a:lnTo>
                  <a:lnTo>
                    <a:pt x="59879" y="148853"/>
                  </a:lnTo>
                  <a:lnTo>
                    <a:pt x="59730" y="148492"/>
                  </a:lnTo>
                  <a:lnTo>
                    <a:pt x="59618" y="148137"/>
                  </a:lnTo>
                  <a:lnTo>
                    <a:pt x="59534" y="147775"/>
                  </a:lnTo>
                  <a:lnTo>
                    <a:pt x="59504" y="147592"/>
                  </a:lnTo>
                  <a:lnTo>
                    <a:pt x="59339" y="145792"/>
                  </a:lnTo>
                  <a:lnTo>
                    <a:pt x="59104" y="144985"/>
                  </a:lnTo>
                  <a:lnTo>
                    <a:pt x="55752" y="133424"/>
                  </a:lnTo>
                  <a:lnTo>
                    <a:pt x="55722" y="133251"/>
                  </a:lnTo>
                  <a:lnTo>
                    <a:pt x="55675" y="133078"/>
                  </a:lnTo>
                  <a:lnTo>
                    <a:pt x="55612" y="132908"/>
                  </a:lnTo>
                  <a:lnTo>
                    <a:pt x="55536" y="132745"/>
                  </a:lnTo>
                  <a:lnTo>
                    <a:pt x="55448" y="132595"/>
                  </a:lnTo>
                  <a:lnTo>
                    <a:pt x="55344" y="132450"/>
                  </a:lnTo>
                  <a:lnTo>
                    <a:pt x="55224" y="132310"/>
                  </a:lnTo>
                  <a:lnTo>
                    <a:pt x="55091" y="132182"/>
                  </a:lnTo>
                  <a:lnTo>
                    <a:pt x="54023" y="131849"/>
                  </a:lnTo>
                  <a:lnTo>
                    <a:pt x="53374" y="131725"/>
                  </a:lnTo>
                  <a:lnTo>
                    <a:pt x="50178" y="131192"/>
                  </a:lnTo>
                  <a:lnTo>
                    <a:pt x="47249" y="130657"/>
                  </a:lnTo>
                  <a:lnTo>
                    <a:pt x="47057" y="130649"/>
                  </a:lnTo>
                  <a:lnTo>
                    <a:pt x="46671" y="130655"/>
                  </a:lnTo>
                  <a:lnTo>
                    <a:pt x="46287" y="130687"/>
                  </a:lnTo>
                  <a:lnTo>
                    <a:pt x="45881" y="130746"/>
                  </a:lnTo>
                  <a:lnTo>
                    <a:pt x="45747" y="130775"/>
                  </a:lnTo>
                  <a:lnTo>
                    <a:pt x="45617" y="130813"/>
                  </a:lnTo>
                  <a:lnTo>
                    <a:pt x="45441" y="130881"/>
                  </a:lnTo>
                  <a:lnTo>
                    <a:pt x="44637" y="129957"/>
                  </a:lnTo>
                  <a:lnTo>
                    <a:pt x="30963" y="127666"/>
                  </a:lnTo>
                  <a:lnTo>
                    <a:pt x="30321" y="125240"/>
                  </a:lnTo>
                  <a:lnTo>
                    <a:pt x="29108" y="123386"/>
                  </a:lnTo>
                  <a:lnTo>
                    <a:pt x="25282" y="117474"/>
                  </a:lnTo>
                  <a:lnTo>
                    <a:pt x="24821" y="116510"/>
                  </a:lnTo>
                  <a:lnTo>
                    <a:pt x="46280" y="120113"/>
                  </a:lnTo>
                  <a:lnTo>
                    <a:pt x="47130" y="120266"/>
                  </a:lnTo>
                  <a:lnTo>
                    <a:pt x="47397" y="118648"/>
                  </a:lnTo>
                  <a:lnTo>
                    <a:pt x="47449" y="117684"/>
                  </a:lnTo>
                  <a:lnTo>
                    <a:pt x="45063" y="116430"/>
                  </a:lnTo>
                  <a:lnTo>
                    <a:pt x="43286" y="113828"/>
                  </a:lnTo>
                  <a:lnTo>
                    <a:pt x="46536" y="113847"/>
                  </a:lnTo>
                  <a:lnTo>
                    <a:pt x="46033" y="113004"/>
                  </a:lnTo>
                  <a:lnTo>
                    <a:pt x="37581" y="103252"/>
                  </a:lnTo>
                  <a:lnTo>
                    <a:pt x="35360" y="99167"/>
                  </a:lnTo>
                  <a:lnTo>
                    <a:pt x="34525" y="89339"/>
                  </a:lnTo>
                  <a:lnTo>
                    <a:pt x="34141" y="87109"/>
                  </a:lnTo>
                  <a:lnTo>
                    <a:pt x="33065" y="86690"/>
                  </a:lnTo>
                  <a:lnTo>
                    <a:pt x="33270" y="85153"/>
                  </a:lnTo>
                  <a:lnTo>
                    <a:pt x="37853" y="81026"/>
                  </a:lnTo>
                  <a:lnTo>
                    <a:pt x="39096" y="79957"/>
                  </a:lnTo>
                  <a:lnTo>
                    <a:pt x="39803" y="79276"/>
                  </a:lnTo>
                  <a:lnTo>
                    <a:pt x="36563" y="76971"/>
                  </a:lnTo>
                  <a:lnTo>
                    <a:pt x="37893" y="72753"/>
                  </a:lnTo>
                  <a:lnTo>
                    <a:pt x="34516" y="69098"/>
                  </a:lnTo>
                  <a:lnTo>
                    <a:pt x="36622" y="65782"/>
                  </a:lnTo>
                  <a:lnTo>
                    <a:pt x="38899" y="50585"/>
                  </a:lnTo>
                  <a:lnTo>
                    <a:pt x="39115" y="50224"/>
                  </a:lnTo>
                  <a:lnTo>
                    <a:pt x="39319" y="49883"/>
                  </a:lnTo>
                  <a:lnTo>
                    <a:pt x="39024" y="49650"/>
                  </a:lnTo>
                  <a:lnTo>
                    <a:pt x="31849" y="45127"/>
                  </a:lnTo>
                  <a:lnTo>
                    <a:pt x="24846" y="40637"/>
                  </a:lnTo>
                  <a:lnTo>
                    <a:pt x="15601" y="34680"/>
                  </a:lnTo>
                  <a:lnTo>
                    <a:pt x="13524" y="32687"/>
                  </a:lnTo>
                  <a:lnTo>
                    <a:pt x="10590" y="29878"/>
                  </a:lnTo>
                  <a:lnTo>
                    <a:pt x="8413" y="27025"/>
                  </a:lnTo>
                  <a:lnTo>
                    <a:pt x="1398" y="17781"/>
                  </a:lnTo>
                  <a:lnTo>
                    <a:pt x="1200" y="17528"/>
                  </a:lnTo>
                  <a:lnTo>
                    <a:pt x="437" y="16464"/>
                  </a:lnTo>
                  <a:lnTo>
                    <a:pt x="0" y="15749"/>
                  </a:lnTo>
                  <a:lnTo>
                    <a:pt x="3545" y="13999"/>
                  </a:lnTo>
                  <a:lnTo>
                    <a:pt x="5371" y="13128"/>
                  </a:lnTo>
                  <a:lnTo>
                    <a:pt x="7004" y="12463"/>
                  </a:lnTo>
                  <a:lnTo>
                    <a:pt x="8213" y="12104"/>
                  </a:lnTo>
                  <a:lnTo>
                    <a:pt x="9695" y="11820"/>
                  </a:lnTo>
                  <a:lnTo>
                    <a:pt x="11191" y="11685"/>
                  </a:lnTo>
                  <a:lnTo>
                    <a:pt x="12698" y="11705"/>
                  </a:lnTo>
                  <a:lnTo>
                    <a:pt x="14194" y="11881"/>
                  </a:lnTo>
                  <a:lnTo>
                    <a:pt x="15174" y="12094"/>
                  </a:lnTo>
                  <a:lnTo>
                    <a:pt x="16381" y="12441"/>
                  </a:lnTo>
                  <a:lnTo>
                    <a:pt x="18778" y="13204"/>
                  </a:lnTo>
                  <a:lnTo>
                    <a:pt x="20220" y="13639"/>
                  </a:lnTo>
                  <a:lnTo>
                    <a:pt x="21193" y="13888"/>
                  </a:lnTo>
                  <a:lnTo>
                    <a:pt x="22184" y="14050"/>
                  </a:lnTo>
                  <a:lnTo>
                    <a:pt x="22939" y="14100"/>
                  </a:lnTo>
                  <a:lnTo>
                    <a:pt x="23939" y="14081"/>
                  </a:lnTo>
                  <a:lnTo>
                    <a:pt x="24940" y="13971"/>
                  </a:lnTo>
                  <a:lnTo>
                    <a:pt x="26161" y="13689"/>
                  </a:lnTo>
                  <a:lnTo>
                    <a:pt x="27341" y="13249"/>
                  </a:lnTo>
                  <a:lnTo>
                    <a:pt x="28455" y="12665"/>
                  </a:lnTo>
                  <a:lnTo>
                    <a:pt x="29501" y="11964"/>
                  </a:lnTo>
                  <a:lnTo>
                    <a:pt x="29890" y="11651"/>
                  </a:lnTo>
                  <a:lnTo>
                    <a:pt x="30271" y="11321"/>
                  </a:lnTo>
                  <a:lnTo>
                    <a:pt x="31136" y="10403"/>
                  </a:lnTo>
                  <a:lnTo>
                    <a:pt x="31878" y="9387"/>
                  </a:lnTo>
                  <a:lnTo>
                    <a:pt x="32536" y="8315"/>
                  </a:lnTo>
                  <a:lnTo>
                    <a:pt x="33698" y="6356"/>
                  </a:lnTo>
                  <a:lnTo>
                    <a:pt x="34090" y="5707"/>
                  </a:lnTo>
                  <a:lnTo>
                    <a:pt x="34925" y="4438"/>
                  </a:lnTo>
                  <a:lnTo>
                    <a:pt x="35719" y="3454"/>
                  </a:lnTo>
                  <a:lnTo>
                    <a:pt x="36634" y="2586"/>
                  </a:lnTo>
                  <a:lnTo>
                    <a:pt x="37652" y="1834"/>
                  </a:lnTo>
                  <a:lnTo>
                    <a:pt x="38747" y="1204"/>
                  </a:lnTo>
                  <a:lnTo>
                    <a:pt x="39903" y="696"/>
                  </a:lnTo>
                  <a:lnTo>
                    <a:pt x="41112" y="349"/>
                  </a:lnTo>
                  <a:lnTo>
                    <a:pt x="42357" y="139"/>
                  </a:lnTo>
                  <a:lnTo>
                    <a:pt x="43617" y="83"/>
                  </a:lnTo>
                  <a:lnTo>
                    <a:pt x="47458" y="334"/>
                  </a:lnTo>
                  <a:lnTo>
                    <a:pt x="51364" y="577"/>
                  </a:lnTo>
                  <a:lnTo>
                    <a:pt x="53922" y="668"/>
                  </a:lnTo>
                  <a:lnTo>
                    <a:pt x="58934" y="1142"/>
                  </a:lnTo>
                  <a:lnTo>
                    <a:pt x="60942" y="1292"/>
                  </a:lnTo>
                  <a:lnTo>
                    <a:pt x="62694" y="1452"/>
                  </a:lnTo>
                  <a:lnTo>
                    <a:pt x="64683" y="1762"/>
                  </a:lnTo>
                  <a:lnTo>
                    <a:pt x="66649" y="2228"/>
                  </a:lnTo>
                  <a:lnTo>
                    <a:pt x="68572" y="2820"/>
                  </a:lnTo>
                  <a:lnTo>
                    <a:pt x="73813" y="4598"/>
                  </a:lnTo>
                  <a:lnTo>
                    <a:pt x="79553" y="6471"/>
                  </a:lnTo>
                  <a:lnTo>
                    <a:pt x="81950" y="7224"/>
                  </a:lnTo>
                  <a:lnTo>
                    <a:pt x="83167" y="7489"/>
                  </a:lnTo>
                  <a:lnTo>
                    <a:pt x="84408" y="7593"/>
                  </a:lnTo>
                  <a:lnTo>
                    <a:pt x="85403" y="7552"/>
                  </a:lnTo>
                  <a:lnTo>
                    <a:pt x="86627" y="7342"/>
                  </a:lnTo>
                  <a:lnTo>
                    <a:pt x="87822" y="6970"/>
                  </a:lnTo>
                  <a:lnTo>
                    <a:pt x="88729" y="6545"/>
                  </a:lnTo>
                  <a:lnTo>
                    <a:pt x="90354" y="5372"/>
                  </a:lnTo>
                  <a:lnTo>
                    <a:pt x="91225" y="4467"/>
                  </a:lnTo>
                  <a:lnTo>
                    <a:pt x="91829" y="3664"/>
                  </a:lnTo>
                  <a:lnTo>
                    <a:pt x="92452" y="2566"/>
                  </a:lnTo>
                  <a:lnTo>
                    <a:pt x="92838" y="1642"/>
                  </a:lnTo>
                  <a:lnTo>
                    <a:pt x="93157" y="433"/>
                  </a:lnTo>
                  <a:lnTo>
                    <a:pt x="94523" y="0"/>
                  </a:lnTo>
                  <a:lnTo>
                    <a:pt x="94569" y="206"/>
                  </a:lnTo>
                  <a:lnTo>
                    <a:pt x="94633" y="454"/>
                  </a:lnTo>
                  <a:lnTo>
                    <a:pt x="94700" y="692"/>
                  </a:lnTo>
                  <a:lnTo>
                    <a:pt x="94771" y="930"/>
                  </a:lnTo>
                  <a:lnTo>
                    <a:pt x="94925" y="1402"/>
                  </a:lnTo>
                  <a:lnTo>
                    <a:pt x="94996" y="1641"/>
                  </a:lnTo>
                  <a:lnTo>
                    <a:pt x="95080" y="1984"/>
                  </a:lnTo>
                  <a:lnTo>
                    <a:pt x="95179" y="2327"/>
                  </a:lnTo>
                  <a:lnTo>
                    <a:pt x="95346" y="2794"/>
                  </a:lnTo>
                  <a:lnTo>
                    <a:pt x="95388" y="2922"/>
                  </a:lnTo>
                  <a:lnTo>
                    <a:pt x="95440" y="3051"/>
                  </a:lnTo>
                  <a:lnTo>
                    <a:pt x="95582" y="3437"/>
                  </a:lnTo>
                  <a:lnTo>
                    <a:pt x="95773" y="3933"/>
                  </a:lnTo>
                  <a:lnTo>
                    <a:pt x="95907" y="4262"/>
                  </a:lnTo>
                  <a:lnTo>
                    <a:pt x="96081" y="4671"/>
                  </a:lnTo>
                  <a:lnTo>
                    <a:pt x="96268" y="5072"/>
                  </a:lnTo>
                  <a:lnTo>
                    <a:pt x="96442" y="5415"/>
                  </a:lnTo>
                  <a:lnTo>
                    <a:pt x="96620" y="5748"/>
                  </a:lnTo>
                  <a:lnTo>
                    <a:pt x="96809" y="6082"/>
                  </a:lnTo>
                  <a:lnTo>
                    <a:pt x="97012" y="6401"/>
                  </a:lnTo>
                  <a:lnTo>
                    <a:pt x="97225" y="6716"/>
                  </a:lnTo>
                  <a:lnTo>
                    <a:pt x="97641" y="7259"/>
                  </a:lnTo>
                  <a:lnTo>
                    <a:pt x="98524" y="8083"/>
                  </a:lnTo>
                  <a:lnTo>
                    <a:pt x="98753" y="8236"/>
                  </a:lnTo>
                  <a:lnTo>
                    <a:pt x="99356" y="8684"/>
                  </a:lnTo>
                  <a:lnTo>
                    <a:pt x="99724" y="8874"/>
                  </a:lnTo>
                  <a:lnTo>
                    <a:pt x="99855" y="8922"/>
                  </a:lnTo>
                  <a:lnTo>
                    <a:pt x="100222" y="8969"/>
                  </a:lnTo>
                  <a:lnTo>
                    <a:pt x="100733" y="8922"/>
                  </a:lnTo>
                  <a:lnTo>
                    <a:pt x="101010" y="8874"/>
                  </a:lnTo>
                  <a:lnTo>
                    <a:pt x="101149" y="8860"/>
                  </a:lnTo>
                  <a:lnTo>
                    <a:pt x="101287" y="8860"/>
                  </a:lnTo>
                  <a:lnTo>
                    <a:pt x="101418" y="8879"/>
                  </a:lnTo>
                  <a:lnTo>
                    <a:pt x="101552" y="8908"/>
                  </a:lnTo>
                  <a:lnTo>
                    <a:pt x="101817" y="8984"/>
                  </a:lnTo>
                  <a:lnTo>
                    <a:pt x="101948" y="9017"/>
                  </a:lnTo>
                  <a:lnTo>
                    <a:pt x="102329" y="9108"/>
                  </a:lnTo>
                  <a:lnTo>
                    <a:pt x="102899" y="9237"/>
                  </a:lnTo>
                  <a:lnTo>
                    <a:pt x="103266" y="9312"/>
                  </a:lnTo>
                  <a:lnTo>
                    <a:pt x="103453" y="9346"/>
                  </a:lnTo>
                  <a:lnTo>
                    <a:pt x="103638" y="9384"/>
                  </a:lnTo>
                  <a:lnTo>
                    <a:pt x="103821" y="9427"/>
                  </a:lnTo>
                  <a:lnTo>
                    <a:pt x="103959" y="9465"/>
                  </a:lnTo>
                  <a:lnTo>
                    <a:pt x="104237" y="9560"/>
                  </a:lnTo>
                  <a:lnTo>
                    <a:pt x="104375" y="9599"/>
                  </a:lnTo>
                  <a:lnTo>
                    <a:pt x="104513" y="9613"/>
                  </a:lnTo>
                  <a:lnTo>
                    <a:pt x="104676" y="9603"/>
                  </a:lnTo>
                  <a:lnTo>
                    <a:pt x="104838" y="9570"/>
                  </a:lnTo>
                  <a:lnTo>
                    <a:pt x="105004" y="9517"/>
                  </a:lnTo>
                  <a:lnTo>
                    <a:pt x="105324" y="9393"/>
                  </a:lnTo>
                  <a:lnTo>
                    <a:pt x="105455" y="9332"/>
                  </a:lnTo>
                  <a:lnTo>
                    <a:pt x="105836" y="9113"/>
                  </a:lnTo>
                  <a:lnTo>
                    <a:pt x="105966" y="9055"/>
                  </a:lnTo>
                  <a:lnTo>
                    <a:pt x="106097" y="9012"/>
                  </a:lnTo>
                  <a:lnTo>
                    <a:pt x="106232" y="8979"/>
                  </a:lnTo>
                  <a:lnTo>
                    <a:pt x="106366" y="8955"/>
                  </a:lnTo>
                  <a:lnTo>
                    <a:pt x="106635" y="8893"/>
                  </a:lnTo>
                  <a:lnTo>
                    <a:pt x="106794" y="8846"/>
                  </a:lnTo>
                  <a:lnTo>
                    <a:pt x="107261" y="8688"/>
                  </a:lnTo>
                  <a:lnTo>
                    <a:pt x="107660" y="8583"/>
                  </a:lnTo>
                  <a:lnTo>
                    <a:pt x="108179" y="8474"/>
                  </a:lnTo>
                  <a:lnTo>
                    <a:pt x="108337" y="8426"/>
                  </a:lnTo>
                  <a:lnTo>
                    <a:pt x="108488" y="8388"/>
                  </a:lnTo>
                  <a:lnTo>
                    <a:pt x="108631" y="8379"/>
                  </a:lnTo>
                  <a:lnTo>
                    <a:pt x="109011" y="8641"/>
                  </a:lnTo>
                  <a:lnTo>
                    <a:pt x="108987" y="8831"/>
                  </a:lnTo>
                  <a:lnTo>
                    <a:pt x="109660" y="9246"/>
                  </a:lnTo>
                  <a:lnTo>
                    <a:pt x="110744" y="10023"/>
                  </a:lnTo>
                  <a:lnTo>
                    <a:pt x="110815" y="10165"/>
                  </a:lnTo>
                  <a:lnTo>
                    <a:pt x="110859" y="10309"/>
                  </a:lnTo>
                  <a:lnTo>
                    <a:pt x="110811" y="10723"/>
                  </a:lnTo>
                  <a:lnTo>
                    <a:pt x="110733" y="10904"/>
                  </a:lnTo>
                  <a:lnTo>
                    <a:pt x="110673" y="11033"/>
                  </a:lnTo>
                  <a:lnTo>
                    <a:pt x="110004" y="11714"/>
                  </a:lnTo>
                  <a:lnTo>
                    <a:pt x="109597" y="11876"/>
                  </a:lnTo>
                  <a:lnTo>
                    <a:pt x="109439" y="11934"/>
                  </a:lnTo>
                  <a:lnTo>
                    <a:pt x="109279" y="11981"/>
                  </a:lnTo>
                  <a:lnTo>
                    <a:pt x="109121" y="12020"/>
                  </a:lnTo>
                  <a:lnTo>
                    <a:pt x="108896" y="12038"/>
                  </a:lnTo>
                  <a:lnTo>
                    <a:pt x="108765" y="12038"/>
                  </a:lnTo>
                  <a:lnTo>
                    <a:pt x="108635" y="12029"/>
                  </a:lnTo>
                  <a:lnTo>
                    <a:pt x="108495" y="12005"/>
                  </a:lnTo>
                  <a:lnTo>
                    <a:pt x="108353" y="11962"/>
                  </a:lnTo>
                  <a:lnTo>
                    <a:pt x="108214" y="11914"/>
                  </a:lnTo>
                  <a:lnTo>
                    <a:pt x="108076" y="11881"/>
                  </a:lnTo>
                  <a:lnTo>
                    <a:pt x="107858" y="11900"/>
                  </a:lnTo>
                  <a:lnTo>
                    <a:pt x="107526" y="12057"/>
                  </a:lnTo>
                  <a:lnTo>
                    <a:pt x="107375" y="12110"/>
                  </a:lnTo>
                  <a:lnTo>
                    <a:pt x="107063" y="12196"/>
                  </a:lnTo>
                  <a:lnTo>
                    <a:pt x="105282" y="12958"/>
                  </a:lnTo>
                  <a:lnTo>
                    <a:pt x="104925" y="12677"/>
                  </a:lnTo>
                  <a:lnTo>
                    <a:pt x="104751" y="12772"/>
                  </a:lnTo>
                  <a:lnTo>
                    <a:pt x="104505" y="12901"/>
                  </a:lnTo>
                  <a:lnTo>
                    <a:pt x="104255" y="13068"/>
                  </a:lnTo>
                  <a:lnTo>
                    <a:pt x="103765" y="13492"/>
                  </a:lnTo>
                  <a:lnTo>
                    <a:pt x="103306" y="14216"/>
                  </a:lnTo>
                  <a:lnTo>
                    <a:pt x="103204" y="14445"/>
                  </a:lnTo>
                  <a:lnTo>
                    <a:pt x="103073" y="14764"/>
                  </a:lnTo>
                  <a:lnTo>
                    <a:pt x="102961" y="14984"/>
                  </a:lnTo>
                  <a:lnTo>
                    <a:pt x="102688" y="15441"/>
                  </a:lnTo>
                  <a:lnTo>
                    <a:pt x="102431" y="15894"/>
                  </a:lnTo>
                  <a:lnTo>
                    <a:pt x="102189" y="16327"/>
                  </a:lnTo>
                  <a:lnTo>
                    <a:pt x="101948" y="16689"/>
                  </a:lnTo>
                  <a:lnTo>
                    <a:pt x="101667" y="17085"/>
                  </a:lnTo>
                  <a:lnTo>
                    <a:pt x="101338" y="18014"/>
                  </a:lnTo>
                  <a:lnTo>
                    <a:pt x="101347" y="18257"/>
                  </a:lnTo>
                  <a:lnTo>
                    <a:pt x="101338" y="18586"/>
                  </a:lnTo>
                  <a:lnTo>
                    <a:pt x="101338" y="18991"/>
                  </a:lnTo>
                  <a:lnTo>
                    <a:pt x="101347" y="19268"/>
                  </a:lnTo>
                  <a:lnTo>
                    <a:pt x="101434" y="19677"/>
                  </a:lnTo>
                  <a:lnTo>
                    <a:pt x="101485" y="19882"/>
                  </a:lnTo>
                  <a:lnTo>
                    <a:pt x="101529" y="20087"/>
                  </a:lnTo>
                  <a:lnTo>
                    <a:pt x="101616" y="20549"/>
                  </a:lnTo>
                  <a:lnTo>
                    <a:pt x="101739" y="21250"/>
                  </a:lnTo>
                  <a:lnTo>
                    <a:pt x="101801" y="21731"/>
                  </a:lnTo>
                  <a:lnTo>
                    <a:pt x="101826" y="21888"/>
                  </a:lnTo>
                  <a:lnTo>
                    <a:pt x="101865" y="22041"/>
                  </a:lnTo>
                  <a:lnTo>
                    <a:pt x="101921" y="22198"/>
                  </a:lnTo>
                  <a:lnTo>
                    <a:pt x="101984" y="22350"/>
                  </a:lnTo>
                  <a:lnTo>
                    <a:pt x="102059" y="22503"/>
                  </a:lnTo>
                  <a:lnTo>
                    <a:pt x="102222" y="22794"/>
                  </a:lnTo>
                  <a:lnTo>
                    <a:pt x="102329" y="22946"/>
                  </a:lnTo>
                  <a:lnTo>
                    <a:pt x="102570" y="23237"/>
                  </a:lnTo>
                  <a:lnTo>
                    <a:pt x="102681" y="23385"/>
                  </a:lnTo>
                  <a:lnTo>
                    <a:pt x="102799" y="23642"/>
                  </a:lnTo>
                  <a:lnTo>
                    <a:pt x="102894" y="24056"/>
                  </a:lnTo>
                  <a:lnTo>
                    <a:pt x="103008" y="24280"/>
                  </a:lnTo>
                  <a:lnTo>
                    <a:pt x="103164" y="24485"/>
                  </a:lnTo>
                  <a:lnTo>
                    <a:pt x="103507" y="24881"/>
                  </a:lnTo>
                  <a:lnTo>
                    <a:pt x="103663" y="25091"/>
                  </a:lnTo>
                  <a:lnTo>
                    <a:pt x="103809" y="25348"/>
                  </a:lnTo>
                  <a:lnTo>
                    <a:pt x="103939" y="25610"/>
                  </a:lnTo>
                  <a:lnTo>
                    <a:pt x="104193" y="26144"/>
                  </a:lnTo>
                  <a:lnTo>
                    <a:pt x="104335" y="26406"/>
                  </a:lnTo>
                  <a:lnTo>
                    <a:pt x="104783" y="27106"/>
                  </a:lnTo>
                  <a:lnTo>
                    <a:pt x="104885" y="27288"/>
                  </a:lnTo>
                  <a:lnTo>
                    <a:pt x="105072" y="27650"/>
                  </a:lnTo>
                  <a:lnTo>
                    <a:pt x="105170" y="27826"/>
                  </a:lnTo>
                  <a:lnTo>
                    <a:pt x="105277" y="27997"/>
                  </a:lnTo>
                  <a:lnTo>
                    <a:pt x="105415" y="28174"/>
                  </a:lnTo>
                  <a:lnTo>
                    <a:pt x="105736" y="28498"/>
                  </a:lnTo>
                  <a:lnTo>
                    <a:pt x="105883" y="28665"/>
                  </a:lnTo>
                  <a:lnTo>
                    <a:pt x="106101" y="29084"/>
                  </a:lnTo>
                  <a:lnTo>
                    <a:pt x="106224" y="29456"/>
                  </a:lnTo>
                  <a:lnTo>
                    <a:pt x="106271" y="29608"/>
                  </a:lnTo>
                  <a:lnTo>
                    <a:pt x="106357" y="29918"/>
                  </a:lnTo>
                  <a:lnTo>
                    <a:pt x="106413" y="30066"/>
                  </a:lnTo>
                  <a:lnTo>
                    <a:pt x="106489" y="30204"/>
                  </a:lnTo>
                  <a:lnTo>
                    <a:pt x="106607" y="30352"/>
                  </a:lnTo>
                  <a:lnTo>
                    <a:pt x="106749" y="30494"/>
                  </a:lnTo>
                  <a:lnTo>
                    <a:pt x="106912" y="30618"/>
                  </a:lnTo>
                  <a:lnTo>
                    <a:pt x="107087" y="30728"/>
                  </a:lnTo>
                  <a:lnTo>
                    <a:pt x="107261" y="30819"/>
                  </a:lnTo>
                  <a:lnTo>
                    <a:pt x="107411" y="30880"/>
                  </a:lnTo>
                  <a:lnTo>
                    <a:pt x="107566" y="30928"/>
                  </a:lnTo>
                  <a:lnTo>
                    <a:pt x="107724" y="30966"/>
                  </a:lnTo>
                  <a:lnTo>
                    <a:pt x="107882" y="30995"/>
                  </a:lnTo>
                  <a:lnTo>
                    <a:pt x="108337" y="31062"/>
                  </a:lnTo>
                  <a:lnTo>
                    <a:pt x="108829" y="30490"/>
                  </a:lnTo>
                  <a:lnTo>
                    <a:pt x="108963" y="30509"/>
                  </a:lnTo>
                  <a:lnTo>
                    <a:pt x="109283" y="30595"/>
                  </a:lnTo>
                  <a:lnTo>
                    <a:pt x="109548" y="30623"/>
                  </a:lnTo>
                  <a:lnTo>
                    <a:pt x="110269" y="30923"/>
                  </a:lnTo>
                  <a:lnTo>
                    <a:pt x="110808" y="30823"/>
                  </a:lnTo>
                  <a:lnTo>
                    <a:pt x="111492" y="30704"/>
                  </a:lnTo>
                  <a:lnTo>
                    <a:pt x="111612" y="30199"/>
                  </a:lnTo>
                  <a:lnTo>
                    <a:pt x="111659" y="30042"/>
                  </a:lnTo>
                  <a:lnTo>
                    <a:pt x="111828" y="29570"/>
                  </a:lnTo>
                  <a:lnTo>
                    <a:pt x="111873" y="29413"/>
                  </a:lnTo>
                  <a:lnTo>
                    <a:pt x="111928" y="29094"/>
                  </a:lnTo>
                  <a:lnTo>
                    <a:pt x="111980" y="28950"/>
                  </a:lnTo>
                  <a:lnTo>
                    <a:pt x="112158" y="28769"/>
                  </a:lnTo>
                  <a:lnTo>
                    <a:pt x="112249" y="29022"/>
                  </a:lnTo>
                  <a:lnTo>
                    <a:pt x="112300" y="29175"/>
                  </a:lnTo>
                  <a:lnTo>
                    <a:pt x="112383" y="29446"/>
                  </a:lnTo>
                  <a:lnTo>
                    <a:pt x="112419" y="29584"/>
                  </a:lnTo>
                  <a:lnTo>
                    <a:pt x="112483" y="29861"/>
                  </a:lnTo>
                  <a:lnTo>
                    <a:pt x="112510" y="29999"/>
                  </a:lnTo>
                  <a:lnTo>
                    <a:pt x="112570" y="30361"/>
                  </a:lnTo>
                  <a:lnTo>
                    <a:pt x="112637" y="30904"/>
                  </a:lnTo>
                  <a:lnTo>
                    <a:pt x="112719" y="31467"/>
                  </a:lnTo>
                  <a:lnTo>
                    <a:pt x="112768" y="31843"/>
                  </a:lnTo>
                  <a:lnTo>
                    <a:pt x="112795" y="32115"/>
                  </a:lnTo>
                  <a:lnTo>
                    <a:pt x="112855" y="32944"/>
                  </a:lnTo>
                  <a:lnTo>
                    <a:pt x="112886" y="33216"/>
                  </a:lnTo>
                  <a:lnTo>
                    <a:pt x="112917" y="33421"/>
                  </a:lnTo>
                  <a:lnTo>
                    <a:pt x="112997" y="33821"/>
                  </a:lnTo>
                  <a:lnTo>
                    <a:pt x="113028" y="34026"/>
                  </a:lnTo>
                  <a:lnTo>
                    <a:pt x="113048" y="34226"/>
                  </a:lnTo>
                  <a:lnTo>
                    <a:pt x="113044" y="34407"/>
                  </a:lnTo>
                  <a:lnTo>
                    <a:pt x="112993" y="34774"/>
                  </a:lnTo>
                  <a:lnTo>
                    <a:pt x="112981" y="34955"/>
                  </a:lnTo>
                  <a:lnTo>
                    <a:pt x="112997" y="35126"/>
                  </a:lnTo>
                  <a:lnTo>
                    <a:pt x="113044" y="35284"/>
                  </a:lnTo>
                  <a:lnTo>
                    <a:pt x="113108" y="35441"/>
                  </a:lnTo>
                  <a:lnTo>
                    <a:pt x="113187" y="35593"/>
                  </a:lnTo>
                  <a:lnTo>
                    <a:pt x="113380" y="35855"/>
                  </a:lnTo>
                  <a:lnTo>
                    <a:pt x="113516" y="35975"/>
                  </a:lnTo>
                  <a:lnTo>
                    <a:pt x="113674" y="36080"/>
                  </a:lnTo>
                  <a:lnTo>
                    <a:pt x="113844" y="36165"/>
                  </a:lnTo>
                  <a:lnTo>
                    <a:pt x="114022" y="36241"/>
                  </a:lnTo>
                  <a:lnTo>
                    <a:pt x="114196" y="36304"/>
                  </a:lnTo>
                  <a:lnTo>
                    <a:pt x="114382" y="36351"/>
                  </a:lnTo>
                  <a:lnTo>
                    <a:pt x="114576" y="36380"/>
                  </a:lnTo>
                  <a:lnTo>
                    <a:pt x="114774" y="36394"/>
                  </a:lnTo>
                  <a:lnTo>
                    <a:pt x="114972" y="36399"/>
                  </a:lnTo>
                  <a:lnTo>
                    <a:pt x="115166" y="36389"/>
                  </a:lnTo>
                  <a:lnTo>
                    <a:pt x="115324" y="36370"/>
                  </a:lnTo>
                  <a:lnTo>
                    <a:pt x="115482" y="36342"/>
                  </a:lnTo>
                  <a:lnTo>
                    <a:pt x="115641" y="36308"/>
                  </a:lnTo>
                  <a:lnTo>
                    <a:pt x="115954" y="36222"/>
                  </a:lnTo>
                  <a:lnTo>
                    <a:pt x="116429" y="36113"/>
                  </a:lnTo>
                  <a:lnTo>
                    <a:pt x="116580" y="36056"/>
                  </a:lnTo>
                  <a:lnTo>
                    <a:pt x="116714" y="35984"/>
                  </a:lnTo>
                  <a:lnTo>
                    <a:pt x="117054" y="35656"/>
                  </a:lnTo>
                  <a:lnTo>
                    <a:pt x="117141" y="35489"/>
                  </a:lnTo>
                  <a:lnTo>
                    <a:pt x="117177" y="35341"/>
                  </a:lnTo>
                  <a:lnTo>
                    <a:pt x="117509" y="34950"/>
                  </a:lnTo>
                  <a:lnTo>
                    <a:pt x="117573" y="34807"/>
                  </a:lnTo>
                  <a:lnTo>
                    <a:pt x="117562" y="34645"/>
                  </a:lnTo>
                  <a:lnTo>
                    <a:pt x="117565" y="34483"/>
                  </a:lnTo>
                  <a:lnTo>
                    <a:pt x="117620" y="34340"/>
                  </a:lnTo>
                  <a:lnTo>
                    <a:pt x="117691" y="34197"/>
                  </a:lnTo>
                  <a:lnTo>
                    <a:pt x="117720" y="34054"/>
                  </a:lnTo>
                  <a:lnTo>
                    <a:pt x="117711" y="33907"/>
                  </a:lnTo>
                  <a:lnTo>
                    <a:pt x="117720" y="33764"/>
                  </a:lnTo>
                  <a:lnTo>
                    <a:pt x="117847" y="33511"/>
                  </a:lnTo>
                  <a:lnTo>
                    <a:pt x="117870" y="33273"/>
                  </a:lnTo>
                  <a:lnTo>
                    <a:pt x="117847" y="33096"/>
                  </a:lnTo>
                  <a:lnTo>
                    <a:pt x="118084" y="33115"/>
                  </a:lnTo>
                  <a:lnTo>
                    <a:pt x="118515" y="33220"/>
                  </a:lnTo>
                  <a:lnTo>
                    <a:pt x="119759" y="36539"/>
                  </a:lnTo>
                  <a:lnTo>
                    <a:pt x="119997" y="36813"/>
                  </a:lnTo>
                  <a:lnTo>
                    <a:pt x="120181" y="36981"/>
                  </a:lnTo>
                  <a:lnTo>
                    <a:pt x="120059" y="37145"/>
                  </a:lnTo>
                  <a:lnTo>
                    <a:pt x="119802" y="37859"/>
                  </a:lnTo>
                  <a:lnTo>
                    <a:pt x="119642" y="38438"/>
                  </a:lnTo>
                  <a:lnTo>
                    <a:pt x="119562" y="39114"/>
                  </a:lnTo>
                  <a:lnTo>
                    <a:pt x="119450" y="40194"/>
                  </a:lnTo>
                  <a:lnTo>
                    <a:pt x="119401" y="40986"/>
                  </a:lnTo>
                  <a:lnTo>
                    <a:pt x="119450" y="42317"/>
                  </a:lnTo>
                  <a:lnTo>
                    <a:pt x="119626" y="42954"/>
                  </a:lnTo>
                  <a:lnTo>
                    <a:pt x="119947" y="43475"/>
                  </a:lnTo>
                  <a:lnTo>
                    <a:pt x="120411" y="43900"/>
                  </a:lnTo>
                  <a:lnTo>
                    <a:pt x="121115" y="44463"/>
                  </a:lnTo>
                  <a:lnTo>
                    <a:pt x="121806" y="44826"/>
                  </a:lnTo>
                  <a:lnTo>
                    <a:pt x="122287" y="44903"/>
                  </a:lnTo>
                  <a:lnTo>
                    <a:pt x="123009" y="44932"/>
                  </a:lnTo>
                  <a:lnTo>
                    <a:pt x="122851" y="45768"/>
                  </a:lnTo>
                  <a:lnTo>
                    <a:pt x="122471" y="48824"/>
                  </a:lnTo>
                  <a:lnTo>
                    <a:pt x="122283" y="49984"/>
                  </a:lnTo>
                  <a:lnTo>
                    <a:pt x="121954" y="51795"/>
                  </a:lnTo>
                  <a:lnTo>
                    <a:pt x="121556" y="53489"/>
                  </a:lnTo>
                  <a:lnTo>
                    <a:pt x="121507" y="54235"/>
                  </a:lnTo>
                  <a:lnTo>
                    <a:pt x="121578" y="55078"/>
                  </a:lnTo>
                  <a:lnTo>
                    <a:pt x="121694" y="55879"/>
                  </a:lnTo>
                  <a:lnTo>
                    <a:pt x="121860" y="56945"/>
                  </a:lnTo>
                  <a:lnTo>
                    <a:pt x="122166" y="58785"/>
                  </a:lnTo>
                  <a:lnTo>
                    <a:pt x="122143" y="59188"/>
                  </a:lnTo>
                  <a:lnTo>
                    <a:pt x="121841" y="60677"/>
                  </a:lnTo>
                  <a:lnTo>
                    <a:pt x="121345" y="62855"/>
                  </a:lnTo>
                  <a:lnTo>
                    <a:pt x="121493" y="66269"/>
                  </a:lnTo>
                  <a:lnTo>
                    <a:pt x="121508" y="67514"/>
                  </a:lnTo>
                  <a:lnTo>
                    <a:pt x="121626" y="68421"/>
                  </a:lnTo>
                  <a:lnTo>
                    <a:pt x="121682" y="68695"/>
                  </a:lnTo>
                  <a:lnTo>
                    <a:pt x="121965" y="69738"/>
                  </a:lnTo>
                  <a:lnTo>
                    <a:pt x="122092" y="70302"/>
                  </a:lnTo>
                  <a:lnTo>
                    <a:pt x="122283" y="70726"/>
                  </a:lnTo>
                  <a:lnTo>
                    <a:pt x="122527" y="71220"/>
                  </a:lnTo>
                  <a:lnTo>
                    <a:pt x="122755" y="71722"/>
                  </a:lnTo>
                  <a:lnTo>
                    <a:pt x="122939" y="72161"/>
                  </a:lnTo>
                  <a:lnTo>
                    <a:pt x="123197" y="72827"/>
                  </a:lnTo>
                  <a:lnTo>
                    <a:pt x="123466" y="73581"/>
                  </a:lnTo>
                  <a:lnTo>
                    <a:pt x="123764" y="74488"/>
                  </a:lnTo>
                  <a:lnTo>
                    <a:pt x="123945" y="75094"/>
                  </a:lnTo>
                  <a:lnTo>
                    <a:pt x="124077" y="75629"/>
                  </a:lnTo>
                  <a:lnTo>
                    <a:pt x="124177" y="75989"/>
                  </a:lnTo>
                  <a:lnTo>
                    <a:pt x="124568" y="76940"/>
                  </a:lnTo>
                  <a:lnTo>
                    <a:pt x="124659" y="77432"/>
                  </a:lnTo>
                  <a:lnTo>
                    <a:pt x="124840" y="77902"/>
                  </a:lnTo>
                  <a:lnTo>
                    <a:pt x="124358" y="78034"/>
                  </a:lnTo>
                  <a:lnTo>
                    <a:pt x="123791" y="78085"/>
                  </a:lnTo>
                  <a:lnTo>
                    <a:pt x="122643" y="77880"/>
                  </a:lnTo>
                  <a:lnTo>
                    <a:pt x="122957" y="78377"/>
                  </a:lnTo>
                  <a:lnTo>
                    <a:pt x="126857" y="84901"/>
                  </a:lnTo>
                  <a:lnTo>
                    <a:pt x="131052" y="85320"/>
                  </a:lnTo>
                  <a:lnTo>
                    <a:pt x="131351" y="85249"/>
                  </a:lnTo>
                  <a:lnTo>
                    <a:pt x="131003" y="84882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5" name="pg195"/>
            <p:cNvSpPr/>
            <p:nvPr/>
          </p:nvSpPr>
          <p:spPr>
            <a:xfrm>
              <a:off x="6747340" y="4052107"/>
              <a:ext cx="101614" cy="121960"/>
            </a:xfrm>
            <a:custGeom>
              <a:avLst/>
              <a:gdLst/>
              <a:ahLst/>
              <a:cxnLst/>
              <a:rect l="0" t="0" r="0" b="0"/>
              <a:pathLst>
                <a:path w="101614" h="121960">
                  <a:moveTo>
                    <a:pt x="1701" y="66360"/>
                  </a:moveTo>
                  <a:lnTo>
                    <a:pt x="2406" y="62189"/>
                  </a:lnTo>
                  <a:lnTo>
                    <a:pt x="3043" y="58381"/>
                  </a:lnTo>
                  <a:lnTo>
                    <a:pt x="3208" y="57414"/>
                  </a:lnTo>
                  <a:lnTo>
                    <a:pt x="3604" y="55065"/>
                  </a:lnTo>
                  <a:lnTo>
                    <a:pt x="4605" y="49124"/>
                  </a:lnTo>
                  <a:lnTo>
                    <a:pt x="5045" y="46501"/>
                  </a:lnTo>
                  <a:lnTo>
                    <a:pt x="5615" y="43099"/>
                  </a:lnTo>
                  <a:lnTo>
                    <a:pt x="6367" y="38614"/>
                  </a:lnTo>
                  <a:lnTo>
                    <a:pt x="6537" y="37600"/>
                  </a:lnTo>
                  <a:lnTo>
                    <a:pt x="6797" y="36063"/>
                  </a:lnTo>
                  <a:lnTo>
                    <a:pt x="7019" y="34819"/>
                  </a:lnTo>
                  <a:lnTo>
                    <a:pt x="8126" y="28226"/>
                  </a:lnTo>
                  <a:lnTo>
                    <a:pt x="8973" y="28363"/>
                  </a:lnTo>
                  <a:lnTo>
                    <a:pt x="10343" y="20280"/>
                  </a:lnTo>
                  <a:lnTo>
                    <a:pt x="10634" y="18565"/>
                  </a:lnTo>
                  <a:lnTo>
                    <a:pt x="10817" y="17529"/>
                  </a:lnTo>
                  <a:lnTo>
                    <a:pt x="10945" y="16737"/>
                  </a:lnTo>
                  <a:lnTo>
                    <a:pt x="11436" y="13843"/>
                  </a:lnTo>
                  <a:lnTo>
                    <a:pt x="12745" y="6114"/>
                  </a:lnTo>
                  <a:lnTo>
                    <a:pt x="14488" y="6392"/>
                  </a:lnTo>
                  <a:lnTo>
                    <a:pt x="16708" y="6757"/>
                  </a:lnTo>
                  <a:lnTo>
                    <a:pt x="19261" y="7236"/>
                  </a:lnTo>
                  <a:lnTo>
                    <a:pt x="21163" y="7544"/>
                  </a:lnTo>
                  <a:lnTo>
                    <a:pt x="26634" y="8431"/>
                  </a:lnTo>
                  <a:lnTo>
                    <a:pt x="30047" y="8985"/>
                  </a:lnTo>
                  <a:lnTo>
                    <a:pt x="30472" y="9054"/>
                  </a:lnTo>
                  <a:lnTo>
                    <a:pt x="32201" y="9335"/>
                  </a:lnTo>
                  <a:lnTo>
                    <a:pt x="34674" y="9783"/>
                  </a:lnTo>
                  <a:lnTo>
                    <a:pt x="35369" y="9899"/>
                  </a:lnTo>
                  <a:lnTo>
                    <a:pt x="35539" y="9876"/>
                  </a:lnTo>
                  <a:lnTo>
                    <a:pt x="35913" y="10088"/>
                  </a:lnTo>
                  <a:lnTo>
                    <a:pt x="36285" y="9993"/>
                  </a:lnTo>
                  <a:lnTo>
                    <a:pt x="40764" y="8661"/>
                  </a:lnTo>
                  <a:lnTo>
                    <a:pt x="40857" y="8511"/>
                  </a:lnTo>
                  <a:lnTo>
                    <a:pt x="40937" y="8352"/>
                  </a:lnTo>
                  <a:lnTo>
                    <a:pt x="41014" y="8174"/>
                  </a:lnTo>
                  <a:lnTo>
                    <a:pt x="41076" y="7987"/>
                  </a:lnTo>
                  <a:lnTo>
                    <a:pt x="41126" y="7795"/>
                  </a:lnTo>
                  <a:lnTo>
                    <a:pt x="41160" y="7601"/>
                  </a:lnTo>
                  <a:lnTo>
                    <a:pt x="41178" y="7407"/>
                  </a:lnTo>
                  <a:lnTo>
                    <a:pt x="41578" y="5028"/>
                  </a:lnTo>
                  <a:lnTo>
                    <a:pt x="41850" y="3421"/>
                  </a:lnTo>
                  <a:lnTo>
                    <a:pt x="42026" y="2377"/>
                  </a:lnTo>
                  <a:lnTo>
                    <a:pt x="42373" y="322"/>
                  </a:lnTo>
                  <a:lnTo>
                    <a:pt x="42427" y="0"/>
                  </a:lnTo>
                  <a:lnTo>
                    <a:pt x="44381" y="410"/>
                  </a:lnTo>
                  <a:lnTo>
                    <a:pt x="45831" y="646"/>
                  </a:lnTo>
                  <a:lnTo>
                    <a:pt x="45720" y="1289"/>
                  </a:lnTo>
                  <a:lnTo>
                    <a:pt x="47390" y="1577"/>
                  </a:lnTo>
                  <a:lnTo>
                    <a:pt x="50228" y="5707"/>
                  </a:lnTo>
                  <a:lnTo>
                    <a:pt x="51486" y="7515"/>
                  </a:lnTo>
                  <a:lnTo>
                    <a:pt x="52699" y="8980"/>
                  </a:lnTo>
                  <a:lnTo>
                    <a:pt x="53111" y="9485"/>
                  </a:lnTo>
                  <a:lnTo>
                    <a:pt x="53527" y="9986"/>
                  </a:lnTo>
                  <a:lnTo>
                    <a:pt x="53942" y="10495"/>
                  </a:lnTo>
                  <a:lnTo>
                    <a:pt x="55729" y="12665"/>
                  </a:lnTo>
                  <a:lnTo>
                    <a:pt x="55943" y="12925"/>
                  </a:lnTo>
                  <a:lnTo>
                    <a:pt x="56610" y="13783"/>
                  </a:lnTo>
                  <a:lnTo>
                    <a:pt x="54192" y="16052"/>
                  </a:lnTo>
                  <a:lnTo>
                    <a:pt x="54057" y="16147"/>
                  </a:lnTo>
                  <a:lnTo>
                    <a:pt x="54660" y="18484"/>
                  </a:lnTo>
                  <a:lnTo>
                    <a:pt x="55087" y="18673"/>
                  </a:lnTo>
                  <a:lnTo>
                    <a:pt x="55012" y="18857"/>
                  </a:lnTo>
                  <a:lnTo>
                    <a:pt x="54897" y="19120"/>
                  </a:lnTo>
                  <a:lnTo>
                    <a:pt x="55122" y="19172"/>
                  </a:lnTo>
                  <a:lnTo>
                    <a:pt x="55875" y="19449"/>
                  </a:lnTo>
                  <a:lnTo>
                    <a:pt x="56057" y="19459"/>
                  </a:lnTo>
                  <a:lnTo>
                    <a:pt x="56868" y="19916"/>
                  </a:lnTo>
                  <a:lnTo>
                    <a:pt x="57458" y="19759"/>
                  </a:lnTo>
                  <a:lnTo>
                    <a:pt x="57589" y="19792"/>
                  </a:lnTo>
                  <a:lnTo>
                    <a:pt x="57720" y="19854"/>
                  </a:lnTo>
                  <a:lnTo>
                    <a:pt x="58184" y="19959"/>
                  </a:lnTo>
                  <a:lnTo>
                    <a:pt x="58293" y="20306"/>
                  </a:lnTo>
                  <a:lnTo>
                    <a:pt x="57970" y="20302"/>
                  </a:lnTo>
                  <a:lnTo>
                    <a:pt x="57665" y="20273"/>
                  </a:lnTo>
                  <a:lnTo>
                    <a:pt x="57106" y="20702"/>
                  </a:lnTo>
                  <a:lnTo>
                    <a:pt x="56512" y="21003"/>
                  </a:lnTo>
                  <a:lnTo>
                    <a:pt x="55899" y="22341"/>
                  </a:lnTo>
                  <a:lnTo>
                    <a:pt x="55950" y="22489"/>
                  </a:lnTo>
                  <a:lnTo>
                    <a:pt x="56318" y="23104"/>
                  </a:lnTo>
                  <a:lnTo>
                    <a:pt x="56777" y="23218"/>
                  </a:lnTo>
                  <a:lnTo>
                    <a:pt x="56750" y="22884"/>
                  </a:lnTo>
                  <a:lnTo>
                    <a:pt x="56683" y="22456"/>
                  </a:lnTo>
                  <a:lnTo>
                    <a:pt x="56687" y="22327"/>
                  </a:lnTo>
                  <a:lnTo>
                    <a:pt x="56955" y="21527"/>
                  </a:lnTo>
                  <a:lnTo>
                    <a:pt x="57086" y="21336"/>
                  </a:lnTo>
                  <a:lnTo>
                    <a:pt x="59034" y="20821"/>
                  </a:lnTo>
                  <a:lnTo>
                    <a:pt x="59228" y="20902"/>
                  </a:lnTo>
                  <a:lnTo>
                    <a:pt x="59676" y="21017"/>
                  </a:lnTo>
                  <a:lnTo>
                    <a:pt x="60705" y="21651"/>
                  </a:lnTo>
                  <a:lnTo>
                    <a:pt x="60898" y="22079"/>
                  </a:lnTo>
                  <a:lnTo>
                    <a:pt x="61179" y="22665"/>
                  </a:lnTo>
                  <a:lnTo>
                    <a:pt x="61208" y="22990"/>
                  </a:lnTo>
                  <a:lnTo>
                    <a:pt x="61215" y="23156"/>
                  </a:lnTo>
                  <a:lnTo>
                    <a:pt x="61215" y="23328"/>
                  </a:lnTo>
                  <a:lnTo>
                    <a:pt x="61208" y="23499"/>
                  </a:lnTo>
                  <a:lnTo>
                    <a:pt x="61208" y="23671"/>
                  </a:lnTo>
                  <a:lnTo>
                    <a:pt x="61223" y="23962"/>
                  </a:lnTo>
                  <a:lnTo>
                    <a:pt x="61255" y="24200"/>
                  </a:lnTo>
                  <a:lnTo>
                    <a:pt x="61448" y="24743"/>
                  </a:lnTo>
                  <a:lnTo>
                    <a:pt x="61622" y="25243"/>
                  </a:lnTo>
                  <a:lnTo>
                    <a:pt x="61818" y="25748"/>
                  </a:lnTo>
                  <a:lnTo>
                    <a:pt x="62210" y="26711"/>
                  </a:lnTo>
                  <a:lnTo>
                    <a:pt x="62343" y="27436"/>
                  </a:lnTo>
                  <a:lnTo>
                    <a:pt x="62355" y="27802"/>
                  </a:lnTo>
                  <a:lnTo>
                    <a:pt x="62466" y="28918"/>
                  </a:lnTo>
                  <a:lnTo>
                    <a:pt x="62597" y="29056"/>
                  </a:lnTo>
                  <a:lnTo>
                    <a:pt x="62660" y="29265"/>
                  </a:lnTo>
                  <a:lnTo>
                    <a:pt x="62996" y="29608"/>
                  </a:lnTo>
                  <a:lnTo>
                    <a:pt x="63867" y="30104"/>
                  </a:lnTo>
                  <a:lnTo>
                    <a:pt x="64466" y="30728"/>
                  </a:lnTo>
                  <a:lnTo>
                    <a:pt x="64588" y="31548"/>
                  </a:lnTo>
                  <a:lnTo>
                    <a:pt x="64572" y="32639"/>
                  </a:lnTo>
                  <a:lnTo>
                    <a:pt x="65036" y="33125"/>
                  </a:lnTo>
                  <a:lnTo>
                    <a:pt x="66109" y="33964"/>
                  </a:lnTo>
                  <a:lnTo>
                    <a:pt x="66837" y="35003"/>
                  </a:lnTo>
                  <a:lnTo>
                    <a:pt x="66900" y="35208"/>
                  </a:lnTo>
                  <a:lnTo>
                    <a:pt x="67035" y="35346"/>
                  </a:lnTo>
                  <a:lnTo>
                    <a:pt x="67098" y="35551"/>
                  </a:lnTo>
                  <a:lnTo>
                    <a:pt x="67427" y="36037"/>
                  </a:lnTo>
                  <a:lnTo>
                    <a:pt x="67632" y="36109"/>
                  </a:lnTo>
                  <a:lnTo>
                    <a:pt x="67897" y="36318"/>
                  </a:lnTo>
                  <a:lnTo>
                    <a:pt x="68369" y="36528"/>
                  </a:lnTo>
                  <a:lnTo>
                    <a:pt x="69781" y="37238"/>
                  </a:lnTo>
                  <a:lnTo>
                    <a:pt x="70589" y="37452"/>
                  </a:lnTo>
                  <a:lnTo>
                    <a:pt x="71952" y="37133"/>
                  </a:lnTo>
                  <a:lnTo>
                    <a:pt x="72086" y="37276"/>
                  </a:lnTo>
                  <a:lnTo>
                    <a:pt x="72288" y="37348"/>
                  </a:lnTo>
                  <a:lnTo>
                    <a:pt x="72687" y="37900"/>
                  </a:lnTo>
                  <a:lnTo>
                    <a:pt x="73286" y="38386"/>
                  </a:lnTo>
                  <a:lnTo>
                    <a:pt x="74497" y="39091"/>
                  </a:lnTo>
                  <a:lnTo>
                    <a:pt x="75232" y="39649"/>
                  </a:lnTo>
                  <a:lnTo>
                    <a:pt x="75838" y="39797"/>
                  </a:lnTo>
                  <a:lnTo>
                    <a:pt x="76250" y="39663"/>
                  </a:lnTo>
                  <a:lnTo>
                    <a:pt x="76797" y="39263"/>
                  </a:lnTo>
                  <a:lnTo>
                    <a:pt x="78340" y="36080"/>
                  </a:lnTo>
                  <a:lnTo>
                    <a:pt x="78554" y="35470"/>
                  </a:lnTo>
                  <a:lnTo>
                    <a:pt x="78697" y="35270"/>
                  </a:lnTo>
                  <a:lnTo>
                    <a:pt x="78977" y="34588"/>
                  </a:lnTo>
                  <a:lnTo>
                    <a:pt x="79255" y="34116"/>
                  </a:lnTo>
                  <a:lnTo>
                    <a:pt x="81108" y="32716"/>
                  </a:lnTo>
                  <a:lnTo>
                    <a:pt x="81523" y="32377"/>
                  </a:lnTo>
                  <a:lnTo>
                    <a:pt x="81729" y="32177"/>
                  </a:lnTo>
                  <a:lnTo>
                    <a:pt x="82002" y="32044"/>
                  </a:lnTo>
                  <a:lnTo>
                    <a:pt x="84025" y="28732"/>
                  </a:lnTo>
                  <a:lnTo>
                    <a:pt x="84513" y="27855"/>
                  </a:lnTo>
                  <a:lnTo>
                    <a:pt x="84651" y="27721"/>
                  </a:lnTo>
                  <a:lnTo>
                    <a:pt x="84758" y="27436"/>
                  </a:lnTo>
                  <a:lnTo>
                    <a:pt x="84896" y="27178"/>
                  </a:lnTo>
                  <a:lnTo>
                    <a:pt x="85023" y="26921"/>
                  </a:lnTo>
                  <a:lnTo>
                    <a:pt x="85125" y="26673"/>
                  </a:lnTo>
                  <a:lnTo>
                    <a:pt x="85296" y="26206"/>
                  </a:lnTo>
                  <a:lnTo>
                    <a:pt x="85375" y="26053"/>
                  </a:lnTo>
                  <a:lnTo>
                    <a:pt x="85664" y="25615"/>
                  </a:lnTo>
                  <a:lnTo>
                    <a:pt x="85751" y="25463"/>
                  </a:lnTo>
                  <a:lnTo>
                    <a:pt x="85858" y="25210"/>
                  </a:lnTo>
                  <a:lnTo>
                    <a:pt x="85953" y="24948"/>
                  </a:lnTo>
                  <a:lnTo>
                    <a:pt x="85996" y="24814"/>
                  </a:lnTo>
                  <a:lnTo>
                    <a:pt x="86045" y="24681"/>
                  </a:lnTo>
                  <a:lnTo>
                    <a:pt x="86170" y="24271"/>
                  </a:lnTo>
                  <a:lnTo>
                    <a:pt x="86214" y="24138"/>
                  </a:lnTo>
                  <a:lnTo>
                    <a:pt x="86368" y="23619"/>
                  </a:lnTo>
                  <a:lnTo>
                    <a:pt x="86428" y="23447"/>
                  </a:lnTo>
                  <a:lnTo>
                    <a:pt x="86499" y="23285"/>
                  </a:lnTo>
                  <a:lnTo>
                    <a:pt x="86570" y="23147"/>
                  </a:lnTo>
                  <a:lnTo>
                    <a:pt x="86646" y="23013"/>
                  </a:lnTo>
                  <a:lnTo>
                    <a:pt x="86918" y="22642"/>
                  </a:lnTo>
                  <a:lnTo>
                    <a:pt x="87061" y="22518"/>
                  </a:lnTo>
                  <a:lnTo>
                    <a:pt x="87220" y="22403"/>
                  </a:lnTo>
                  <a:lnTo>
                    <a:pt x="87390" y="22303"/>
                  </a:lnTo>
                  <a:lnTo>
                    <a:pt x="87564" y="22218"/>
                  </a:lnTo>
                  <a:lnTo>
                    <a:pt x="87833" y="22112"/>
                  </a:lnTo>
                  <a:lnTo>
                    <a:pt x="88296" y="21974"/>
                  </a:lnTo>
                  <a:lnTo>
                    <a:pt x="88911" y="21812"/>
                  </a:lnTo>
                  <a:lnTo>
                    <a:pt x="89089" y="21827"/>
                  </a:lnTo>
                  <a:lnTo>
                    <a:pt x="89401" y="21798"/>
                  </a:lnTo>
                  <a:lnTo>
                    <a:pt x="89619" y="21760"/>
                  </a:lnTo>
                  <a:lnTo>
                    <a:pt x="89833" y="21703"/>
                  </a:lnTo>
                  <a:lnTo>
                    <a:pt x="90387" y="21374"/>
                  </a:lnTo>
                  <a:lnTo>
                    <a:pt x="90585" y="21093"/>
                  </a:lnTo>
                  <a:lnTo>
                    <a:pt x="91139" y="20659"/>
                  </a:lnTo>
                  <a:lnTo>
                    <a:pt x="91293" y="20583"/>
                  </a:lnTo>
                  <a:lnTo>
                    <a:pt x="91463" y="20521"/>
                  </a:lnTo>
                  <a:lnTo>
                    <a:pt x="91634" y="20469"/>
                  </a:lnTo>
                  <a:lnTo>
                    <a:pt x="91803" y="20407"/>
                  </a:lnTo>
                  <a:lnTo>
                    <a:pt x="91962" y="20330"/>
                  </a:lnTo>
                  <a:lnTo>
                    <a:pt x="92109" y="20235"/>
                  </a:lnTo>
                  <a:lnTo>
                    <a:pt x="92386" y="20006"/>
                  </a:lnTo>
                  <a:lnTo>
                    <a:pt x="92774" y="19640"/>
                  </a:lnTo>
                  <a:lnTo>
                    <a:pt x="93137" y="19263"/>
                  </a:lnTo>
                  <a:lnTo>
                    <a:pt x="93395" y="19077"/>
                  </a:lnTo>
                  <a:lnTo>
                    <a:pt x="93527" y="19010"/>
                  </a:lnTo>
                  <a:lnTo>
                    <a:pt x="93792" y="18891"/>
                  </a:lnTo>
                  <a:lnTo>
                    <a:pt x="93926" y="18825"/>
                  </a:lnTo>
                  <a:lnTo>
                    <a:pt x="94476" y="18525"/>
                  </a:lnTo>
                  <a:lnTo>
                    <a:pt x="94801" y="18443"/>
                  </a:lnTo>
                  <a:lnTo>
                    <a:pt x="95023" y="18396"/>
                  </a:lnTo>
                  <a:lnTo>
                    <a:pt x="95718" y="18186"/>
                  </a:lnTo>
                  <a:lnTo>
                    <a:pt x="96036" y="18048"/>
                  </a:lnTo>
                  <a:lnTo>
                    <a:pt x="96586" y="18091"/>
                  </a:lnTo>
                  <a:lnTo>
                    <a:pt x="96749" y="18157"/>
                  </a:lnTo>
                  <a:lnTo>
                    <a:pt x="97235" y="18334"/>
                  </a:lnTo>
                  <a:lnTo>
                    <a:pt x="97702" y="18477"/>
                  </a:lnTo>
                  <a:lnTo>
                    <a:pt x="98011" y="18582"/>
                  </a:lnTo>
                  <a:lnTo>
                    <a:pt x="98284" y="18696"/>
                  </a:lnTo>
                  <a:lnTo>
                    <a:pt x="98553" y="18815"/>
                  </a:lnTo>
                  <a:lnTo>
                    <a:pt x="98688" y="18868"/>
                  </a:lnTo>
                  <a:lnTo>
                    <a:pt x="99321" y="18958"/>
                  </a:lnTo>
                  <a:lnTo>
                    <a:pt x="100176" y="19020"/>
                  </a:lnTo>
                  <a:lnTo>
                    <a:pt x="101559" y="19811"/>
                  </a:lnTo>
                  <a:lnTo>
                    <a:pt x="101594" y="19940"/>
                  </a:lnTo>
                  <a:lnTo>
                    <a:pt x="101614" y="20078"/>
                  </a:lnTo>
                  <a:lnTo>
                    <a:pt x="101610" y="20588"/>
                  </a:lnTo>
                  <a:lnTo>
                    <a:pt x="101550" y="20936"/>
                  </a:lnTo>
                  <a:lnTo>
                    <a:pt x="101519" y="21098"/>
                  </a:lnTo>
                  <a:lnTo>
                    <a:pt x="101447" y="21426"/>
                  </a:lnTo>
                  <a:lnTo>
                    <a:pt x="101407" y="21593"/>
                  </a:lnTo>
                  <a:lnTo>
                    <a:pt x="101361" y="21755"/>
                  </a:lnTo>
                  <a:lnTo>
                    <a:pt x="101083" y="21889"/>
                  </a:lnTo>
                  <a:lnTo>
                    <a:pt x="100774" y="21874"/>
                  </a:lnTo>
                  <a:lnTo>
                    <a:pt x="100525" y="21798"/>
                  </a:lnTo>
                  <a:lnTo>
                    <a:pt x="100260" y="21817"/>
                  </a:lnTo>
                  <a:lnTo>
                    <a:pt x="99971" y="21913"/>
                  </a:lnTo>
                  <a:lnTo>
                    <a:pt x="99686" y="22065"/>
                  </a:lnTo>
                  <a:lnTo>
                    <a:pt x="99428" y="22256"/>
                  </a:lnTo>
                  <a:lnTo>
                    <a:pt x="99171" y="22537"/>
                  </a:lnTo>
                  <a:lnTo>
                    <a:pt x="99028" y="22794"/>
                  </a:lnTo>
                  <a:lnTo>
                    <a:pt x="98941" y="22961"/>
                  </a:lnTo>
                  <a:lnTo>
                    <a:pt x="98597" y="23471"/>
                  </a:lnTo>
                  <a:lnTo>
                    <a:pt x="98221" y="23809"/>
                  </a:lnTo>
                  <a:lnTo>
                    <a:pt x="97754" y="24300"/>
                  </a:lnTo>
                  <a:lnTo>
                    <a:pt x="97200" y="24729"/>
                  </a:lnTo>
                  <a:lnTo>
                    <a:pt x="96796" y="25086"/>
                  </a:lnTo>
                  <a:lnTo>
                    <a:pt x="96309" y="25596"/>
                  </a:lnTo>
                  <a:lnTo>
                    <a:pt x="95968" y="25858"/>
                  </a:lnTo>
                  <a:lnTo>
                    <a:pt x="95525" y="26225"/>
                  </a:lnTo>
                  <a:lnTo>
                    <a:pt x="95192" y="26511"/>
                  </a:lnTo>
                  <a:lnTo>
                    <a:pt x="94884" y="26749"/>
                  </a:lnTo>
                  <a:lnTo>
                    <a:pt x="94678" y="26911"/>
                  </a:lnTo>
                  <a:lnTo>
                    <a:pt x="94286" y="27226"/>
                  </a:lnTo>
                  <a:lnTo>
                    <a:pt x="94033" y="27436"/>
                  </a:lnTo>
                  <a:lnTo>
                    <a:pt x="93938" y="27593"/>
                  </a:lnTo>
                  <a:lnTo>
                    <a:pt x="93664" y="28079"/>
                  </a:lnTo>
                  <a:lnTo>
                    <a:pt x="93395" y="28455"/>
                  </a:lnTo>
                  <a:lnTo>
                    <a:pt x="92857" y="28675"/>
                  </a:lnTo>
                  <a:lnTo>
                    <a:pt x="92754" y="28817"/>
                  </a:lnTo>
                  <a:lnTo>
                    <a:pt x="92540" y="29194"/>
                  </a:lnTo>
                  <a:lnTo>
                    <a:pt x="92417" y="29351"/>
                  </a:lnTo>
                  <a:lnTo>
                    <a:pt x="92267" y="29485"/>
                  </a:lnTo>
                  <a:lnTo>
                    <a:pt x="92093" y="29599"/>
                  </a:lnTo>
                  <a:lnTo>
                    <a:pt x="91919" y="29704"/>
                  </a:lnTo>
                  <a:lnTo>
                    <a:pt x="91748" y="29823"/>
                  </a:lnTo>
                  <a:lnTo>
                    <a:pt x="91594" y="29952"/>
                  </a:lnTo>
                  <a:lnTo>
                    <a:pt x="91432" y="30156"/>
                  </a:lnTo>
                  <a:lnTo>
                    <a:pt x="91297" y="30390"/>
                  </a:lnTo>
                  <a:lnTo>
                    <a:pt x="91174" y="30638"/>
                  </a:lnTo>
                  <a:lnTo>
                    <a:pt x="91048" y="30876"/>
                  </a:lnTo>
                  <a:lnTo>
                    <a:pt x="90834" y="31186"/>
                  </a:lnTo>
                  <a:lnTo>
                    <a:pt x="90699" y="31353"/>
                  </a:lnTo>
                  <a:lnTo>
                    <a:pt x="90553" y="31505"/>
                  </a:lnTo>
                  <a:lnTo>
                    <a:pt x="90418" y="31615"/>
                  </a:lnTo>
                  <a:lnTo>
                    <a:pt x="90208" y="31772"/>
                  </a:lnTo>
                  <a:lnTo>
                    <a:pt x="90054" y="31929"/>
                  </a:lnTo>
                  <a:lnTo>
                    <a:pt x="89912" y="32101"/>
                  </a:lnTo>
                  <a:lnTo>
                    <a:pt x="89777" y="32282"/>
                  </a:lnTo>
                  <a:lnTo>
                    <a:pt x="89516" y="32649"/>
                  </a:lnTo>
                  <a:lnTo>
                    <a:pt x="89262" y="33025"/>
                  </a:lnTo>
                  <a:lnTo>
                    <a:pt x="89017" y="33406"/>
                  </a:lnTo>
                  <a:lnTo>
                    <a:pt x="88890" y="33597"/>
                  </a:lnTo>
                  <a:lnTo>
                    <a:pt x="88087" y="34564"/>
                  </a:lnTo>
                  <a:lnTo>
                    <a:pt x="87168" y="35456"/>
                  </a:lnTo>
                  <a:lnTo>
                    <a:pt x="86222" y="36328"/>
                  </a:lnTo>
                  <a:lnTo>
                    <a:pt x="85339" y="37233"/>
                  </a:lnTo>
                  <a:lnTo>
                    <a:pt x="84611" y="38234"/>
                  </a:lnTo>
                  <a:lnTo>
                    <a:pt x="84464" y="38501"/>
                  </a:lnTo>
                  <a:lnTo>
                    <a:pt x="84322" y="38772"/>
                  </a:lnTo>
                  <a:lnTo>
                    <a:pt x="84053" y="39320"/>
                  </a:lnTo>
                  <a:lnTo>
                    <a:pt x="83910" y="39587"/>
                  </a:lnTo>
                  <a:lnTo>
                    <a:pt x="83233" y="40702"/>
                  </a:lnTo>
                  <a:lnTo>
                    <a:pt x="82632" y="41584"/>
                  </a:lnTo>
                  <a:lnTo>
                    <a:pt x="81951" y="42556"/>
                  </a:lnTo>
                  <a:lnTo>
                    <a:pt x="81313" y="43552"/>
                  </a:lnTo>
                  <a:lnTo>
                    <a:pt x="80775" y="44591"/>
                  </a:lnTo>
                  <a:lnTo>
                    <a:pt x="80668" y="44829"/>
                  </a:lnTo>
                  <a:lnTo>
                    <a:pt x="80462" y="45315"/>
                  </a:lnTo>
                  <a:lnTo>
                    <a:pt x="80367" y="45563"/>
                  </a:lnTo>
                  <a:lnTo>
                    <a:pt x="80280" y="45811"/>
                  </a:lnTo>
                  <a:lnTo>
                    <a:pt x="80233" y="45958"/>
                  </a:lnTo>
                  <a:lnTo>
                    <a:pt x="80153" y="46259"/>
                  </a:lnTo>
                  <a:lnTo>
                    <a:pt x="80066" y="46559"/>
                  </a:lnTo>
                  <a:lnTo>
                    <a:pt x="79987" y="46778"/>
                  </a:lnTo>
                  <a:lnTo>
                    <a:pt x="79809" y="47207"/>
                  </a:lnTo>
                  <a:lnTo>
                    <a:pt x="79639" y="47641"/>
                  </a:lnTo>
                  <a:lnTo>
                    <a:pt x="79520" y="47979"/>
                  </a:lnTo>
                  <a:lnTo>
                    <a:pt x="79397" y="48312"/>
                  </a:lnTo>
                  <a:lnTo>
                    <a:pt x="79287" y="48655"/>
                  </a:lnTo>
                  <a:lnTo>
                    <a:pt x="79250" y="48824"/>
                  </a:lnTo>
                  <a:lnTo>
                    <a:pt x="79108" y="49466"/>
                  </a:lnTo>
                  <a:lnTo>
                    <a:pt x="78970" y="50290"/>
                  </a:lnTo>
                  <a:lnTo>
                    <a:pt x="78875" y="51124"/>
                  </a:lnTo>
                  <a:lnTo>
                    <a:pt x="78819" y="51963"/>
                  </a:lnTo>
                  <a:lnTo>
                    <a:pt x="78804" y="52792"/>
                  </a:lnTo>
                  <a:lnTo>
                    <a:pt x="78816" y="53202"/>
                  </a:lnTo>
                  <a:lnTo>
                    <a:pt x="78831" y="53607"/>
                  </a:lnTo>
                  <a:lnTo>
                    <a:pt x="78859" y="54016"/>
                  </a:lnTo>
                  <a:lnTo>
                    <a:pt x="78899" y="54422"/>
                  </a:lnTo>
                  <a:lnTo>
                    <a:pt x="78982" y="55132"/>
                  </a:lnTo>
                  <a:lnTo>
                    <a:pt x="79073" y="55742"/>
                  </a:lnTo>
                  <a:lnTo>
                    <a:pt x="79132" y="56042"/>
                  </a:lnTo>
                  <a:lnTo>
                    <a:pt x="79207" y="56337"/>
                  </a:lnTo>
                  <a:lnTo>
                    <a:pt x="79318" y="56699"/>
                  </a:lnTo>
                  <a:lnTo>
                    <a:pt x="79382" y="56876"/>
                  </a:lnTo>
                  <a:lnTo>
                    <a:pt x="79453" y="57052"/>
                  </a:lnTo>
                  <a:lnTo>
                    <a:pt x="79540" y="57214"/>
                  </a:lnTo>
                  <a:lnTo>
                    <a:pt x="79643" y="57371"/>
                  </a:lnTo>
                  <a:lnTo>
                    <a:pt x="79758" y="57524"/>
                  </a:lnTo>
                  <a:lnTo>
                    <a:pt x="79884" y="57672"/>
                  </a:lnTo>
                  <a:lnTo>
                    <a:pt x="80019" y="57800"/>
                  </a:lnTo>
                  <a:lnTo>
                    <a:pt x="80161" y="57919"/>
                  </a:lnTo>
                  <a:lnTo>
                    <a:pt x="80735" y="58220"/>
                  </a:lnTo>
                  <a:lnTo>
                    <a:pt x="80874" y="58258"/>
                  </a:lnTo>
                  <a:lnTo>
                    <a:pt x="81017" y="58291"/>
                  </a:lnTo>
                  <a:lnTo>
                    <a:pt x="81159" y="58315"/>
                  </a:lnTo>
                  <a:lnTo>
                    <a:pt x="81717" y="58072"/>
                  </a:lnTo>
                  <a:lnTo>
                    <a:pt x="82006" y="57776"/>
                  </a:lnTo>
                  <a:lnTo>
                    <a:pt x="82311" y="57424"/>
                  </a:lnTo>
                  <a:lnTo>
                    <a:pt x="82552" y="57209"/>
                  </a:lnTo>
                  <a:lnTo>
                    <a:pt x="82687" y="57100"/>
                  </a:lnTo>
                  <a:lnTo>
                    <a:pt x="82830" y="57004"/>
                  </a:lnTo>
                  <a:lnTo>
                    <a:pt x="82972" y="56923"/>
                  </a:lnTo>
                  <a:lnTo>
                    <a:pt x="83126" y="56866"/>
                  </a:lnTo>
                  <a:lnTo>
                    <a:pt x="83309" y="56847"/>
                  </a:lnTo>
                  <a:lnTo>
                    <a:pt x="83503" y="56861"/>
                  </a:lnTo>
                  <a:lnTo>
                    <a:pt x="83704" y="56904"/>
                  </a:lnTo>
                  <a:lnTo>
                    <a:pt x="84104" y="57000"/>
                  </a:lnTo>
                  <a:lnTo>
                    <a:pt x="84500" y="57081"/>
                  </a:lnTo>
                  <a:lnTo>
                    <a:pt x="84694" y="57128"/>
                  </a:lnTo>
                  <a:lnTo>
                    <a:pt x="84892" y="57185"/>
                  </a:lnTo>
                  <a:lnTo>
                    <a:pt x="85082" y="57247"/>
                  </a:lnTo>
                  <a:lnTo>
                    <a:pt x="85363" y="57357"/>
                  </a:lnTo>
                  <a:lnTo>
                    <a:pt x="85502" y="57419"/>
                  </a:lnTo>
                  <a:lnTo>
                    <a:pt x="85775" y="57552"/>
                  </a:lnTo>
                  <a:lnTo>
                    <a:pt x="86131" y="57876"/>
                  </a:lnTo>
                  <a:lnTo>
                    <a:pt x="86297" y="58067"/>
                  </a:lnTo>
                  <a:lnTo>
                    <a:pt x="86444" y="58272"/>
                  </a:lnTo>
                  <a:lnTo>
                    <a:pt x="86602" y="58529"/>
                  </a:lnTo>
                  <a:lnTo>
                    <a:pt x="86741" y="58801"/>
                  </a:lnTo>
                  <a:lnTo>
                    <a:pt x="86863" y="59082"/>
                  </a:lnTo>
                  <a:lnTo>
                    <a:pt x="86978" y="59368"/>
                  </a:lnTo>
                  <a:lnTo>
                    <a:pt x="87291" y="60088"/>
                  </a:lnTo>
                  <a:lnTo>
                    <a:pt x="87473" y="60526"/>
                  </a:lnTo>
                  <a:lnTo>
                    <a:pt x="87556" y="60750"/>
                  </a:lnTo>
                  <a:lnTo>
                    <a:pt x="87726" y="61255"/>
                  </a:lnTo>
                  <a:lnTo>
                    <a:pt x="87877" y="61774"/>
                  </a:lnTo>
                  <a:lnTo>
                    <a:pt x="88004" y="62299"/>
                  </a:lnTo>
                  <a:lnTo>
                    <a:pt x="88106" y="62823"/>
                  </a:lnTo>
                  <a:lnTo>
                    <a:pt x="88201" y="63461"/>
                  </a:lnTo>
                  <a:lnTo>
                    <a:pt x="88269" y="63986"/>
                  </a:lnTo>
                  <a:lnTo>
                    <a:pt x="88281" y="64229"/>
                  </a:lnTo>
                  <a:lnTo>
                    <a:pt x="88281" y="64472"/>
                  </a:lnTo>
                  <a:lnTo>
                    <a:pt x="88269" y="64715"/>
                  </a:lnTo>
                  <a:lnTo>
                    <a:pt x="88245" y="64958"/>
                  </a:lnTo>
                  <a:lnTo>
                    <a:pt x="88205" y="65196"/>
                  </a:lnTo>
                  <a:lnTo>
                    <a:pt x="88166" y="65406"/>
                  </a:lnTo>
                  <a:lnTo>
                    <a:pt x="88039" y="65834"/>
                  </a:lnTo>
                  <a:lnTo>
                    <a:pt x="87806" y="66416"/>
                  </a:lnTo>
                  <a:lnTo>
                    <a:pt x="87746" y="66673"/>
                  </a:lnTo>
                  <a:lnTo>
                    <a:pt x="87715" y="66926"/>
                  </a:lnTo>
                  <a:lnTo>
                    <a:pt x="87722" y="67092"/>
                  </a:lnTo>
                  <a:lnTo>
                    <a:pt x="87746" y="67255"/>
                  </a:lnTo>
                  <a:lnTo>
                    <a:pt x="87786" y="67421"/>
                  </a:lnTo>
                  <a:lnTo>
                    <a:pt x="87829" y="67583"/>
                  </a:lnTo>
                  <a:lnTo>
                    <a:pt x="87877" y="67741"/>
                  </a:lnTo>
                  <a:lnTo>
                    <a:pt x="87948" y="67946"/>
                  </a:lnTo>
                  <a:lnTo>
                    <a:pt x="88138" y="68341"/>
                  </a:lnTo>
                  <a:lnTo>
                    <a:pt x="88237" y="68536"/>
                  </a:lnTo>
                  <a:lnTo>
                    <a:pt x="88320" y="68737"/>
                  </a:lnTo>
                  <a:lnTo>
                    <a:pt x="88407" y="68999"/>
                  </a:lnTo>
                  <a:lnTo>
                    <a:pt x="88546" y="69542"/>
                  </a:lnTo>
                  <a:lnTo>
                    <a:pt x="88617" y="69814"/>
                  </a:lnTo>
                  <a:lnTo>
                    <a:pt x="88704" y="70076"/>
                  </a:lnTo>
                  <a:lnTo>
                    <a:pt x="88764" y="70233"/>
                  </a:lnTo>
                  <a:lnTo>
                    <a:pt x="88890" y="70538"/>
                  </a:lnTo>
                  <a:lnTo>
                    <a:pt x="88961" y="70690"/>
                  </a:lnTo>
                  <a:lnTo>
                    <a:pt x="89037" y="70838"/>
                  </a:lnTo>
                  <a:lnTo>
                    <a:pt x="89148" y="71010"/>
                  </a:lnTo>
                  <a:lnTo>
                    <a:pt x="89270" y="71176"/>
                  </a:lnTo>
                  <a:lnTo>
                    <a:pt x="89532" y="71496"/>
                  </a:lnTo>
                  <a:lnTo>
                    <a:pt x="89658" y="71658"/>
                  </a:lnTo>
                  <a:lnTo>
                    <a:pt x="90153" y="72473"/>
                  </a:lnTo>
                  <a:lnTo>
                    <a:pt x="90157" y="72825"/>
                  </a:lnTo>
                  <a:lnTo>
                    <a:pt x="90165" y="73025"/>
                  </a:lnTo>
                  <a:lnTo>
                    <a:pt x="90165" y="73421"/>
                  </a:lnTo>
                  <a:lnTo>
                    <a:pt x="90173" y="73621"/>
                  </a:lnTo>
                  <a:lnTo>
                    <a:pt x="90201" y="73812"/>
                  </a:lnTo>
                  <a:lnTo>
                    <a:pt x="90248" y="73993"/>
                  </a:lnTo>
                  <a:lnTo>
                    <a:pt x="90311" y="74169"/>
                  </a:lnTo>
                  <a:lnTo>
                    <a:pt x="90533" y="74688"/>
                  </a:lnTo>
                  <a:lnTo>
                    <a:pt x="90707" y="75132"/>
                  </a:lnTo>
                  <a:lnTo>
                    <a:pt x="90977" y="75799"/>
                  </a:lnTo>
                  <a:lnTo>
                    <a:pt x="91159" y="76213"/>
                  </a:lnTo>
                  <a:lnTo>
                    <a:pt x="91214" y="76356"/>
                  </a:lnTo>
                  <a:lnTo>
                    <a:pt x="91254" y="76499"/>
                  </a:lnTo>
                  <a:lnTo>
                    <a:pt x="91277" y="76704"/>
                  </a:lnTo>
                  <a:lnTo>
                    <a:pt x="91277" y="76914"/>
                  </a:lnTo>
                  <a:lnTo>
                    <a:pt x="91262" y="77128"/>
                  </a:lnTo>
                  <a:lnTo>
                    <a:pt x="91262" y="77343"/>
                  </a:lnTo>
                  <a:lnTo>
                    <a:pt x="91293" y="77543"/>
                  </a:lnTo>
                  <a:lnTo>
                    <a:pt x="91341" y="77691"/>
                  </a:lnTo>
                  <a:lnTo>
                    <a:pt x="91396" y="77843"/>
                  </a:lnTo>
                  <a:lnTo>
                    <a:pt x="91463" y="77986"/>
                  </a:lnTo>
                  <a:lnTo>
                    <a:pt x="91839" y="78429"/>
                  </a:lnTo>
                  <a:lnTo>
                    <a:pt x="92200" y="78658"/>
                  </a:lnTo>
                  <a:lnTo>
                    <a:pt x="92888" y="79130"/>
                  </a:lnTo>
                  <a:lnTo>
                    <a:pt x="93371" y="79497"/>
                  </a:lnTo>
                  <a:lnTo>
                    <a:pt x="93692" y="79787"/>
                  </a:lnTo>
                  <a:lnTo>
                    <a:pt x="93922" y="80045"/>
                  </a:lnTo>
                  <a:lnTo>
                    <a:pt x="94029" y="80178"/>
                  </a:lnTo>
                  <a:lnTo>
                    <a:pt x="94135" y="80316"/>
                  </a:lnTo>
                  <a:lnTo>
                    <a:pt x="94270" y="80516"/>
                  </a:lnTo>
                  <a:lnTo>
                    <a:pt x="94397" y="80726"/>
                  </a:lnTo>
                  <a:lnTo>
                    <a:pt x="94753" y="81369"/>
                  </a:lnTo>
                  <a:lnTo>
                    <a:pt x="95070" y="81984"/>
                  </a:lnTo>
                  <a:lnTo>
                    <a:pt x="95181" y="82180"/>
                  </a:lnTo>
                  <a:lnTo>
                    <a:pt x="95315" y="82365"/>
                  </a:lnTo>
                  <a:lnTo>
                    <a:pt x="95446" y="82504"/>
                  </a:lnTo>
                  <a:lnTo>
                    <a:pt x="95592" y="82623"/>
                  </a:lnTo>
                  <a:lnTo>
                    <a:pt x="95747" y="82742"/>
                  </a:lnTo>
                  <a:lnTo>
                    <a:pt x="95885" y="82870"/>
                  </a:lnTo>
                  <a:lnTo>
                    <a:pt x="96055" y="83133"/>
                  </a:lnTo>
                  <a:lnTo>
                    <a:pt x="96103" y="83261"/>
                  </a:lnTo>
                  <a:lnTo>
                    <a:pt x="96146" y="83390"/>
                  </a:lnTo>
                  <a:lnTo>
                    <a:pt x="96182" y="83523"/>
                  </a:lnTo>
                  <a:lnTo>
                    <a:pt x="96265" y="83890"/>
                  </a:lnTo>
                  <a:lnTo>
                    <a:pt x="96321" y="84238"/>
                  </a:lnTo>
                  <a:lnTo>
                    <a:pt x="96372" y="84496"/>
                  </a:lnTo>
                  <a:lnTo>
                    <a:pt x="96416" y="84748"/>
                  </a:lnTo>
                  <a:lnTo>
                    <a:pt x="95707" y="85601"/>
                  </a:lnTo>
                  <a:lnTo>
                    <a:pt x="95454" y="85439"/>
                  </a:lnTo>
                  <a:lnTo>
                    <a:pt x="95323" y="85382"/>
                  </a:lnTo>
                  <a:lnTo>
                    <a:pt x="94911" y="85534"/>
                  </a:lnTo>
                  <a:lnTo>
                    <a:pt x="94911" y="85725"/>
                  </a:lnTo>
                  <a:lnTo>
                    <a:pt x="95173" y="86392"/>
                  </a:lnTo>
                  <a:lnTo>
                    <a:pt x="95375" y="86573"/>
                  </a:lnTo>
                  <a:lnTo>
                    <a:pt x="95588" y="86759"/>
                  </a:lnTo>
                  <a:lnTo>
                    <a:pt x="96198" y="87331"/>
                  </a:lnTo>
                  <a:lnTo>
                    <a:pt x="96380" y="87660"/>
                  </a:lnTo>
                  <a:lnTo>
                    <a:pt x="96439" y="87855"/>
                  </a:lnTo>
                  <a:lnTo>
                    <a:pt x="96463" y="88065"/>
                  </a:lnTo>
                  <a:lnTo>
                    <a:pt x="96471" y="88279"/>
                  </a:lnTo>
                  <a:lnTo>
                    <a:pt x="96471" y="88494"/>
                  </a:lnTo>
                  <a:lnTo>
                    <a:pt x="96479" y="88708"/>
                  </a:lnTo>
                  <a:lnTo>
                    <a:pt x="96507" y="89127"/>
                  </a:lnTo>
                  <a:lnTo>
                    <a:pt x="96515" y="89332"/>
                  </a:lnTo>
                  <a:lnTo>
                    <a:pt x="96519" y="89542"/>
                  </a:lnTo>
                  <a:lnTo>
                    <a:pt x="96519" y="89752"/>
                  </a:lnTo>
                  <a:lnTo>
                    <a:pt x="96507" y="90066"/>
                  </a:lnTo>
                  <a:lnTo>
                    <a:pt x="96479" y="90376"/>
                  </a:lnTo>
                  <a:lnTo>
                    <a:pt x="96408" y="91005"/>
                  </a:lnTo>
                  <a:lnTo>
                    <a:pt x="96380" y="91315"/>
                  </a:lnTo>
                  <a:lnTo>
                    <a:pt x="96325" y="92525"/>
                  </a:lnTo>
                  <a:lnTo>
                    <a:pt x="96297" y="92820"/>
                  </a:lnTo>
                  <a:lnTo>
                    <a:pt x="96273" y="93021"/>
                  </a:lnTo>
                  <a:lnTo>
                    <a:pt x="96210" y="93421"/>
                  </a:lnTo>
                  <a:lnTo>
                    <a:pt x="96178" y="93616"/>
                  </a:lnTo>
                  <a:lnTo>
                    <a:pt x="96139" y="93812"/>
                  </a:lnTo>
                  <a:lnTo>
                    <a:pt x="96190" y="93993"/>
                  </a:lnTo>
                  <a:lnTo>
                    <a:pt x="96249" y="94174"/>
                  </a:lnTo>
                  <a:lnTo>
                    <a:pt x="96317" y="94350"/>
                  </a:lnTo>
                  <a:lnTo>
                    <a:pt x="96388" y="94522"/>
                  </a:lnTo>
                  <a:lnTo>
                    <a:pt x="96471" y="94688"/>
                  </a:lnTo>
                  <a:lnTo>
                    <a:pt x="96550" y="94836"/>
                  </a:lnTo>
                  <a:lnTo>
                    <a:pt x="96641" y="94974"/>
                  </a:lnTo>
                  <a:lnTo>
                    <a:pt x="96831" y="95251"/>
                  </a:lnTo>
                  <a:lnTo>
                    <a:pt x="96922" y="95394"/>
                  </a:lnTo>
                  <a:lnTo>
                    <a:pt x="97005" y="95532"/>
                  </a:lnTo>
                  <a:lnTo>
                    <a:pt x="97093" y="95665"/>
                  </a:lnTo>
                  <a:lnTo>
                    <a:pt x="97176" y="95808"/>
                  </a:lnTo>
                  <a:lnTo>
                    <a:pt x="97251" y="95947"/>
                  </a:lnTo>
                  <a:lnTo>
                    <a:pt x="97314" y="96094"/>
                  </a:lnTo>
                  <a:lnTo>
                    <a:pt x="97366" y="96275"/>
                  </a:lnTo>
                  <a:lnTo>
                    <a:pt x="97401" y="96456"/>
                  </a:lnTo>
                  <a:lnTo>
                    <a:pt x="97425" y="96647"/>
                  </a:lnTo>
                  <a:lnTo>
                    <a:pt x="97445" y="96838"/>
                  </a:lnTo>
                  <a:lnTo>
                    <a:pt x="97520" y="97314"/>
                  </a:lnTo>
                  <a:lnTo>
                    <a:pt x="97572" y="97605"/>
                  </a:lnTo>
                  <a:lnTo>
                    <a:pt x="97619" y="97896"/>
                  </a:lnTo>
                  <a:lnTo>
                    <a:pt x="97655" y="98186"/>
                  </a:lnTo>
                  <a:lnTo>
                    <a:pt x="97679" y="98477"/>
                  </a:lnTo>
                  <a:lnTo>
                    <a:pt x="97682" y="98653"/>
                  </a:lnTo>
                  <a:lnTo>
                    <a:pt x="97667" y="99001"/>
                  </a:lnTo>
                  <a:lnTo>
                    <a:pt x="97663" y="99349"/>
                  </a:lnTo>
                  <a:lnTo>
                    <a:pt x="97679" y="99559"/>
                  </a:lnTo>
                  <a:lnTo>
                    <a:pt x="97726" y="99978"/>
                  </a:lnTo>
                  <a:lnTo>
                    <a:pt x="97762" y="100393"/>
                  </a:lnTo>
                  <a:lnTo>
                    <a:pt x="97777" y="100769"/>
                  </a:lnTo>
                  <a:lnTo>
                    <a:pt x="97781" y="100955"/>
                  </a:lnTo>
                  <a:lnTo>
                    <a:pt x="97774" y="101141"/>
                  </a:lnTo>
                  <a:lnTo>
                    <a:pt x="97746" y="101322"/>
                  </a:lnTo>
                  <a:lnTo>
                    <a:pt x="97694" y="101512"/>
                  </a:lnTo>
                  <a:lnTo>
                    <a:pt x="97619" y="101694"/>
                  </a:lnTo>
                  <a:lnTo>
                    <a:pt x="97449" y="102056"/>
                  </a:lnTo>
                  <a:lnTo>
                    <a:pt x="97386" y="102246"/>
                  </a:lnTo>
                  <a:lnTo>
                    <a:pt x="97334" y="102480"/>
                  </a:lnTo>
                  <a:lnTo>
                    <a:pt x="97298" y="102723"/>
                  </a:lnTo>
                  <a:lnTo>
                    <a:pt x="97275" y="102971"/>
                  </a:lnTo>
                  <a:lnTo>
                    <a:pt x="97259" y="103214"/>
                  </a:lnTo>
                  <a:lnTo>
                    <a:pt x="97251" y="103461"/>
                  </a:lnTo>
                  <a:lnTo>
                    <a:pt x="97247" y="103776"/>
                  </a:lnTo>
                  <a:lnTo>
                    <a:pt x="97255" y="104086"/>
                  </a:lnTo>
                  <a:lnTo>
                    <a:pt x="97277" y="104424"/>
                  </a:lnTo>
                  <a:lnTo>
                    <a:pt x="97302" y="104715"/>
                  </a:lnTo>
                  <a:lnTo>
                    <a:pt x="97378" y="105310"/>
                  </a:lnTo>
                  <a:lnTo>
                    <a:pt x="97477" y="105873"/>
                  </a:lnTo>
                  <a:lnTo>
                    <a:pt x="97603" y="106426"/>
                  </a:lnTo>
                  <a:lnTo>
                    <a:pt x="97710" y="106769"/>
                  </a:lnTo>
                  <a:lnTo>
                    <a:pt x="97833" y="107107"/>
                  </a:lnTo>
                  <a:lnTo>
                    <a:pt x="97967" y="107441"/>
                  </a:lnTo>
                  <a:lnTo>
                    <a:pt x="98094" y="107774"/>
                  </a:lnTo>
                  <a:lnTo>
                    <a:pt x="98213" y="108117"/>
                  </a:lnTo>
                  <a:lnTo>
                    <a:pt x="98399" y="108765"/>
                  </a:lnTo>
                  <a:lnTo>
                    <a:pt x="98648" y="109747"/>
                  </a:lnTo>
                  <a:lnTo>
                    <a:pt x="98720" y="110004"/>
                  </a:lnTo>
                  <a:lnTo>
                    <a:pt x="98799" y="110257"/>
                  </a:lnTo>
                  <a:lnTo>
                    <a:pt x="98874" y="110514"/>
                  </a:lnTo>
                  <a:lnTo>
                    <a:pt x="98933" y="110771"/>
                  </a:lnTo>
                  <a:lnTo>
                    <a:pt x="98973" y="111029"/>
                  </a:lnTo>
                  <a:lnTo>
                    <a:pt x="98985" y="111296"/>
                  </a:lnTo>
                  <a:lnTo>
                    <a:pt x="98981" y="111563"/>
                  </a:lnTo>
                  <a:lnTo>
                    <a:pt x="98957" y="111829"/>
                  </a:lnTo>
                  <a:lnTo>
                    <a:pt x="98894" y="112363"/>
                  </a:lnTo>
                  <a:lnTo>
                    <a:pt x="98842" y="112678"/>
                  </a:lnTo>
                  <a:lnTo>
                    <a:pt x="98692" y="113297"/>
                  </a:lnTo>
                  <a:lnTo>
                    <a:pt x="98625" y="113607"/>
                  </a:lnTo>
                  <a:lnTo>
                    <a:pt x="98581" y="113921"/>
                  </a:lnTo>
                  <a:lnTo>
                    <a:pt x="98569" y="114131"/>
                  </a:lnTo>
                  <a:lnTo>
                    <a:pt x="98573" y="114760"/>
                  </a:lnTo>
                  <a:lnTo>
                    <a:pt x="98561" y="114965"/>
                  </a:lnTo>
                  <a:lnTo>
                    <a:pt x="98538" y="115175"/>
                  </a:lnTo>
                  <a:lnTo>
                    <a:pt x="98458" y="115594"/>
                  </a:lnTo>
                  <a:lnTo>
                    <a:pt x="98415" y="115799"/>
                  </a:lnTo>
                  <a:lnTo>
                    <a:pt x="98332" y="116237"/>
                  </a:lnTo>
                  <a:lnTo>
                    <a:pt x="98296" y="116471"/>
                  </a:lnTo>
                  <a:lnTo>
                    <a:pt x="98138" y="117419"/>
                  </a:lnTo>
                  <a:lnTo>
                    <a:pt x="98019" y="118182"/>
                  </a:lnTo>
                  <a:lnTo>
                    <a:pt x="97987" y="118439"/>
                  </a:lnTo>
                  <a:lnTo>
                    <a:pt x="97971" y="118610"/>
                  </a:lnTo>
                  <a:lnTo>
                    <a:pt x="97916" y="119306"/>
                  </a:lnTo>
                  <a:lnTo>
                    <a:pt x="97900" y="119435"/>
                  </a:lnTo>
                  <a:lnTo>
                    <a:pt x="97861" y="119687"/>
                  </a:lnTo>
                  <a:lnTo>
                    <a:pt x="97849" y="119816"/>
                  </a:lnTo>
                  <a:lnTo>
                    <a:pt x="97849" y="119945"/>
                  </a:lnTo>
                  <a:lnTo>
                    <a:pt x="97869" y="120240"/>
                  </a:lnTo>
                  <a:lnTo>
                    <a:pt x="97896" y="120388"/>
                  </a:lnTo>
                  <a:lnTo>
                    <a:pt x="98466" y="120941"/>
                  </a:lnTo>
                  <a:lnTo>
                    <a:pt x="98617" y="121069"/>
                  </a:lnTo>
                  <a:lnTo>
                    <a:pt x="98807" y="121293"/>
                  </a:lnTo>
                  <a:lnTo>
                    <a:pt x="98878" y="121432"/>
                  </a:lnTo>
                  <a:lnTo>
                    <a:pt x="98680" y="121870"/>
                  </a:lnTo>
                  <a:lnTo>
                    <a:pt x="98530" y="121937"/>
                  </a:lnTo>
                  <a:lnTo>
                    <a:pt x="98347" y="121960"/>
                  </a:lnTo>
                  <a:lnTo>
                    <a:pt x="98149" y="121960"/>
                  </a:lnTo>
                  <a:lnTo>
                    <a:pt x="97948" y="121941"/>
                  </a:lnTo>
                  <a:lnTo>
                    <a:pt x="97504" y="121856"/>
                  </a:lnTo>
                  <a:lnTo>
                    <a:pt x="97124" y="121727"/>
                  </a:lnTo>
                  <a:lnTo>
                    <a:pt x="96728" y="121603"/>
                  </a:lnTo>
                  <a:lnTo>
                    <a:pt x="96530" y="121532"/>
                  </a:lnTo>
                  <a:lnTo>
                    <a:pt x="96336" y="121455"/>
                  </a:lnTo>
                  <a:lnTo>
                    <a:pt x="96150" y="121365"/>
                  </a:lnTo>
                  <a:lnTo>
                    <a:pt x="95917" y="121231"/>
                  </a:lnTo>
                  <a:lnTo>
                    <a:pt x="95687" y="121074"/>
                  </a:lnTo>
                  <a:lnTo>
                    <a:pt x="95466" y="120907"/>
                  </a:lnTo>
                  <a:lnTo>
                    <a:pt x="95260" y="120726"/>
                  </a:lnTo>
                  <a:lnTo>
                    <a:pt x="95066" y="120536"/>
                  </a:lnTo>
                  <a:lnTo>
                    <a:pt x="94927" y="120383"/>
                  </a:lnTo>
                  <a:lnTo>
                    <a:pt x="94797" y="120226"/>
                  </a:lnTo>
                  <a:lnTo>
                    <a:pt x="94670" y="120059"/>
                  </a:lnTo>
                  <a:lnTo>
                    <a:pt x="94555" y="119888"/>
                  </a:lnTo>
                  <a:lnTo>
                    <a:pt x="94444" y="119711"/>
                  </a:lnTo>
                  <a:lnTo>
                    <a:pt x="94365" y="119578"/>
                  </a:lnTo>
                  <a:lnTo>
                    <a:pt x="94286" y="119440"/>
                  </a:lnTo>
                  <a:lnTo>
                    <a:pt x="94215" y="119301"/>
                  </a:lnTo>
                  <a:lnTo>
                    <a:pt x="94155" y="119158"/>
                  </a:lnTo>
                  <a:lnTo>
                    <a:pt x="94088" y="118887"/>
                  </a:lnTo>
                  <a:lnTo>
                    <a:pt x="94072" y="118758"/>
                  </a:lnTo>
                  <a:lnTo>
                    <a:pt x="94064" y="118629"/>
                  </a:lnTo>
                  <a:lnTo>
                    <a:pt x="94064" y="118372"/>
                  </a:lnTo>
                  <a:lnTo>
                    <a:pt x="94076" y="118234"/>
                  </a:lnTo>
                  <a:lnTo>
                    <a:pt x="94128" y="117948"/>
                  </a:lnTo>
                  <a:lnTo>
                    <a:pt x="94139" y="117810"/>
                  </a:lnTo>
                  <a:lnTo>
                    <a:pt x="94132" y="117676"/>
                  </a:lnTo>
                  <a:lnTo>
                    <a:pt x="94096" y="117538"/>
                  </a:lnTo>
                  <a:lnTo>
                    <a:pt x="94037" y="117405"/>
                  </a:lnTo>
                  <a:lnTo>
                    <a:pt x="93795" y="117033"/>
                  </a:lnTo>
                  <a:lnTo>
                    <a:pt x="93637" y="116876"/>
                  </a:lnTo>
                  <a:lnTo>
                    <a:pt x="93447" y="116738"/>
                  </a:lnTo>
                  <a:lnTo>
                    <a:pt x="93241" y="116619"/>
                  </a:lnTo>
                  <a:lnTo>
                    <a:pt x="93031" y="116504"/>
                  </a:lnTo>
                  <a:lnTo>
                    <a:pt x="92825" y="116380"/>
                  </a:lnTo>
                  <a:lnTo>
                    <a:pt x="92350" y="116051"/>
                  </a:lnTo>
                  <a:lnTo>
                    <a:pt x="92026" y="115842"/>
                  </a:lnTo>
                  <a:lnTo>
                    <a:pt x="91847" y="115742"/>
                  </a:lnTo>
                  <a:lnTo>
                    <a:pt x="91475" y="115556"/>
                  </a:lnTo>
                  <a:lnTo>
                    <a:pt x="91008" y="115303"/>
                  </a:lnTo>
                  <a:lnTo>
                    <a:pt x="90596" y="115065"/>
                  </a:lnTo>
                  <a:lnTo>
                    <a:pt x="90391" y="115027"/>
                  </a:lnTo>
                  <a:lnTo>
                    <a:pt x="90236" y="115022"/>
                  </a:lnTo>
                  <a:lnTo>
                    <a:pt x="90042" y="115036"/>
                  </a:lnTo>
                  <a:lnTo>
                    <a:pt x="89852" y="115065"/>
                  </a:lnTo>
                  <a:lnTo>
                    <a:pt x="89670" y="115108"/>
                  </a:lnTo>
                  <a:lnTo>
                    <a:pt x="89476" y="115179"/>
                  </a:lnTo>
                  <a:lnTo>
                    <a:pt x="89290" y="115275"/>
                  </a:lnTo>
                  <a:lnTo>
                    <a:pt x="89104" y="115384"/>
                  </a:lnTo>
                  <a:lnTo>
                    <a:pt x="88922" y="115503"/>
                  </a:lnTo>
                  <a:lnTo>
                    <a:pt x="88562" y="115727"/>
                  </a:lnTo>
                  <a:lnTo>
                    <a:pt x="88043" y="116071"/>
                  </a:lnTo>
                  <a:lnTo>
                    <a:pt x="87865" y="116180"/>
                  </a:lnTo>
                  <a:lnTo>
                    <a:pt x="87485" y="116395"/>
                  </a:lnTo>
                  <a:lnTo>
                    <a:pt x="87097" y="116599"/>
                  </a:lnTo>
                  <a:lnTo>
                    <a:pt x="86884" y="116320"/>
                  </a:lnTo>
                  <a:lnTo>
                    <a:pt x="86539" y="115975"/>
                  </a:lnTo>
                  <a:lnTo>
                    <a:pt x="86218" y="115516"/>
                  </a:lnTo>
                  <a:lnTo>
                    <a:pt x="85498" y="114674"/>
                  </a:lnTo>
                  <a:lnTo>
                    <a:pt x="85134" y="114151"/>
                  </a:lnTo>
                  <a:lnTo>
                    <a:pt x="84959" y="113883"/>
                  </a:lnTo>
                  <a:lnTo>
                    <a:pt x="84623" y="113333"/>
                  </a:lnTo>
                  <a:lnTo>
                    <a:pt x="85090" y="113226"/>
                  </a:lnTo>
                  <a:lnTo>
                    <a:pt x="84635" y="112682"/>
                  </a:lnTo>
                  <a:lnTo>
                    <a:pt x="84080" y="112019"/>
                  </a:lnTo>
                  <a:lnTo>
                    <a:pt x="83819" y="111572"/>
                  </a:lnTo>
                  <a:lnTo>
                    <a:pt x="83444" y="110988"/>
                  </a:lnTo>
                  <a:lnTo>
                    <a:pt x="82867" y="110355"/>
                  </a:lnTo>
                  <a:lnTo>
                    <a:pt x="82489" y="109766"/>
                  </a:lnTo>
                  <a:lnTo>
                    <a:pt x="82299" y="109480"/>
                  </a:lnTo>
                  <a:lnTo>
                    <a:pt x="81891" y="108880"/>
                  </a:lnTo>
                  <a:lnTo>
                    <a:pt x="81534" y="108282"/>
                  </a:lnTo>
                  <a:lnTo>
                    <a:pt x="81416" y="108127"/>
                  </a:lnTo>
                  <a:lnTo>
                    <a:pt x="80882" y="107560"/>
                  </a:lnTo>
                  <a:lnTo>
                    <a:pt x="80361" y="106917"/>
                  </a:lnTo>
                  <a:lnTo>
                    <a:pt x="79871" y="106565"/>
                  </a:lnTo>
                  <a:lnTo>
                    <a:pt x="79386" y="105820"/>
                  </a:lnTo>
                  <a:lnTo>
                    <a:pt x="79069" y="105217"/>
                  </a:lnTo>
                  <a:lnTo>
                    <a:pt x="79021" y="104228"/>
                  </a:lnTo>
                  <a:lnTo>
                    <a:pt x="78336" y="103412"/>
                  </a:lnTo>
                  <a:lnTo>
                    <a:pt x="77909" y="102661"/>
                  </a:lnTo>
                  <a:lnTo>
                    <a:pt x="78379" y="102118"/>
                  </a:lnTo>
                  <a:lnTo>
                    <a:pt x="78397" y="101574"/>
                  </a:lnTo>
                  <a:lnTo>
                    <a:pt x="76088" y="98541"/>
                  </a:lnTo>
                  <a:lnTo>
                    <a:pt x="75482" y="97195"/>
                  </a:lnTo>
                  <a:lnTo>
                    <a:pt x="75275" y="96856"/>
                  </a:lnTo>
                  <a:lnTo>
                    <a:pt x="74872" y="97014"/>
                  </a:lnTo>
                  <a:lnTo>
                    <a:pt x="74684" y="97206"/>
                  </a:lnTo>
                  <a:lnTo>
                    <a:pt x="73323" y="105214"/>
                  </a:lnTo>
                  <a:lnTo>
                    <a:pt x="72474" y="106831"/>
                  </a:lnTo>
                  <a:lnTo>
                    <a:pt x="71998" y="106717"/>
                  </a:lnTo>
                  <a:lnTo>
                    <a:pt x="69670" y="106323"/>
                  </a:lnTo>
                  <a:lnTo>
                    <a:pt x="69217" y="106261"/>
                  </a:lnTo>
                  <a:lnTo>
                    <a:pt x="69412" y="105106"/>
                  </a:lnTo>
                  <a:lnTo>
                    <a:pt x="69337" y="104773"/>
                  </a:lnTo>
                  <a:lnTo>
                    <a:pt x="69114" y="104749"/>
                  </a:lnTo>
                  <a:lnTo>
                    <a:pt x="65124" y="104012"/>
                  </a:lnTo>
                  <a:lnTo>
                    <a:pt x="64876" y="104012"/>
                  </a:lnTo>
                  <a:lnTo>
                    <a:pt x="64694" y="104012"/>
                  </a:lnTo>
                  <a:lnTo>
                    <a:pt x="60001" y="105756"/>
                  </a:lnTo>
                  <a:lnTo>
                    <a:pt x="53059" y="108423"/>
                  </a:lnTo>
                  <a:lnTo>
                    <a:pt x="47886" y="110397"/>
                  </a:lnTo>
                  <a:lnTo>
                    <a:pt x="46441" y="110145"/>
                  </a:lnTo>
                  <a:lnTo>
                    <a:pt x="42104" y="109391"/>
                  </a:lnTo>
                  <a:lnTo>
                    <a:pt x="41788" y="109258"/>
                  </a:lnTo>
                  <a:lnTo>
                    <a:pt x="41453" y="109327"/>
                  </a:lnTo>
                  <a:lnTo>
                    <a:pt x="38957" y="108849"/>
                  </a:lnTo>
                  <a:lnTo>
                    <a:pt x="36506" y="107466"/>
                  </a:lnTo>
                  <a:lnTo>
                    <a:pt x="36293" y="107235"/>
                  </a:lnTo>
                  <a:lnTo>
                    <a:pt x="35984" y="107190"/>
                  </a:lnTo>
                  <a:lnTo>
                    <a:pt x="34789" y="106520"/>
                  </a:lnTo>
                  <a:lnTo>
                    <a:pt x="30539" y="104132"/>
                  </a:lnTo>
                  <a:lnTo>
                    <a:pt x="30364" y="104002"/>
                  </a:lnTo>
                  <a:lnTo>
                    <a:pt x="30201" y="103859"/>
                  </a:lnTo>
                  <a:lnTo>
                    <a:pt x="30062" y="103713"/>
                  </a:lnTo>
                  <a:lnTo>
                    <a:pt x="29866" y="103479"/>
                  </a:lnTo>
                  <a:lnTo>
                    <a:pt x="29638" y="103180"/>
                  </a:lnTo>
                  <a:lnTo>
                    <a:pt x="28766" y="102849"/>
                  </a:lnTo>
                  <a:lnTo>
                    <a:pt x="28208" y="102866"/>
                  </a:lnTo>
                  <a:lnTo>
                    <a:pt x="23915" y="102028"/>
                  </a:lnTo>
                  <a:lnTo>
                    <a:pt x="18935" y="101140"/>
                  </a:lnTo>
                  <a:lnTo>
                    <a:pt x="15293" y="100490"/>
                  </a:lnTo>
                  <a:lnTo>
                    <a:pt x="9096" y="99384"/>
                  </a:lnTo>
                  <a:lnTo>
                    <a:pt x="9462" y="97194"/>
                  </a:lnTo>
                  <a:lnTo>
                    <a:pt x="10279" y="91934"/>
                  </a:lnTo>
                  <a:lnTo>
                    <a:pt x="11052" y="86959"/>
                  </a:lnTo>
                  <a:lnTo>
                    <a:pt x="11823" y="81948"/>
                  </a:lnTo>
                  <a:lnTo>
                    <a:pt x="11895" y="81515"/>
                  </a:lnTo>
                  <a:lnTo>
                    <a:pt x="11930" y="81308"/>
                  </a:lnTo>
                  <a:lnTo>
                    <a:pt x="12002" y="80602"/>
                  </a:lnTo>
                  <a:lnTo>
                    <a:pt x="12266" y="78031"/>
                  </a:lnTo>
                  <a:lnTo>
                    <a:pt x="12223" y="77533"/>
                  </a:lnTo>
                  <a:lnTo>
                    <a:pt x="11842" y="76548"/>
                  </a:lnTo>
                  <a:lnTo>
                    <a:pt x="11353" y="76119"/>
                  </a:lnTo>
                  <a:lnTo>
                    <a:pt x="9948" y="76235"/>
                  </a:lnTo>
                  <a:lnTo>
                    <a:pt x="9670" y="76118"/>
                  </a:lnTo>
                  <a:lnTo>
                    <a:pt x="8161" y="76023"/>
                  </a:lnTo>
                  <a:lnTo>
                    <a:pt x="7318" y="75966"/>
                  </a:lnTo>
                  <a:lnTo>
                    <a:pt x="6574" y="75904"/>
                  </a:lnTo>
                  <a:lnTo>
                    <a:pt x="6554" y="76037"/>
                  </a:lnTo>
                  <a:lnTo>
                    <a:pt x="6368" y="77085"/>
                  </a:lnTo>
                  <a:lnTo>
                    <a:pt x="3858" y="76633"/>
                  </a:lnTo>
                  <a:lnTo>
                    <a:pt x="444" y="76005"/>
                  </a:lnTo>
                  <a:lnTo>
                    <a:pt x="0" y="75934"/>
                  </a:lnTo>
                  <a:lnTo>
                    <a:pt x="90" y="75423"/>
                  </a:lnTo>
                  <a:lnTo>
                    <a:pt x="505" y="73089"/>
                  </a:lnTo>
                  <a:lnTo>
                    <a:pt x="729" y="71862"/>
                  </a:lnTo>
                  <a:lnTo>
                    <a:pt x="1011" y="71293"/>
                  </a:lnTo>
                  <a:lnTo>
                    <a:pt x="1274" y="70762"/>
                  </a:lnTo>
                  <a:lnTo>
                    <a:pt x="1577" y="70289"/>
                  </a:lnTo>
                  <a:lnTo>
                    <a:pt x="1427" y="70123"/>
                  </a:lnTo>
                  <a:lnTo>
                    <a:pt x="1322" y="69932"/>
                  </a:lnTo>
                  <a:lnTo>
                    <a:pt x="1251" y="69752"/>
                  </a:lnTo>
                  <a:lnTo>
                    <a:pt x="1216" y="69551"/>
                  </a:lnTo>
                  <a:lnTo>
                    <a:pt x="1216" y="69371"/>
                  </a:lnTo>
                  <a:lnTo>
                    <a:pt x="1264" y="68946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6" name="pg196"/>
            <p:cNvSpPr/>
            <p:nvPr/>
          </p:nvSpPr>
          <p:spPr>
            <a:xfrm>
              <a:off x="6404725" y="4086209"/>
              <a:ext cx="187324" cy="161707"/>
            </a:xfrm>
            <a:custGeom>
              <a:avLst/>
              <a:gdLst/>
              <a:ahLst/>
              <a:cxnLst/>
              <a:rect l="0" t="0" r="0" b="0"/>
              <a:pathLst>
                <a:path w="187324" h="161707">
                  <a:moveTo>
                    <a:pt x="151469" y="43278"/>
                  </a:moveTo>
                  <a:lnTo>
                    <a:pt x="153579" y="43657"/>
                  </a:lnTo>
                  <a:lnTo>
                    <a:pt x="153451" y="44289"/>
                  </a:lnTo>
                  <a:lnTo>
                    <a:pt x="152412" y="50427"/>
                  </a:lnTo>
                  <a:lnTo>
                    <a:pt x="151996" y="52905"/>
                  </a:lnTo>
                  <a:lnTo>
                    <a:pt x="151802" y="54029"/>
                  </a:lnTo>
                  <a:lnTo>
                    <a:pt x="151632" y="55097"/>
                  </a:lnTo>
                  <a:lnTo>
                    <a:pt x="150789" y="54954"/>
                  </a:lnTo>
                  <a:lnTo>
                    <a:pt x="150112" y="61168"/>
                  </a:lnTo>
                  <a:lnTo>
                    <a:pt x="151573" y="64060"/>
                  </a:lnTo>
                  <a:lnTo>
                    <a:pt x="158140" y="69579"/>
                  </a:lnTo>
                  <a:lnTo>
                    <a:pt x="159533" y="75116"/>
                  </a:lnTo>
                  <a:lnTo>
                    <a:pt x="164814" y="75011"/>
                  </a:lnTo>
                  <a:lnTo>
                    <a:pt x="165211" y="74878"/>
                  </a:lnTo>
                  <a:lnTo>
                    <a:pt x="166700" y="77405"/>
                  </a:lnTo>
                  <a:lnTo>
                    <a:pt x="167126" y="77227"/>
                  </a:lnTo>
                  <a:lnTo>
                    <a:pt x="168394" y="76839"/>
                  </a:lnTo>
                  <a:lnTo>
                    <a:pt x="172565" y="88719"/>
                  </a:lnTo>
                  <a:lnTo>
                    <a:pt x="175357" y="96493"/>
                  </a:lnTo>
                  <a:lnTo>
                    <a:pt x="178674" y="105796"/>
                  </a:lnTo>
                  <a:lnTo>
                    <a:pt x="179359" y="107701"/>
                  </a:lnTo>
                  <a:lnTo>
                    <a:pt x="182736" y="117242"/>
                  </a:lnTo>
                  <a:lnTo>
                    <a:pt x="183816" y="120318"/>
                  </a:lnTo>
                  <a:lnTo>
                    <a:pt x="184034" y="120860"/>
                  </a:lnTo>
                  <a:lnTo>
                    <a:pt x="184444" y="121955"/>
                  </a:lnTo>
                  <a:lnTo>
                    <a:pt x="184825" y="123061"/>
                  </a:lnTo>
                  <a:lnTo>
                    <a:pt x="185150" y="124119"/>
                  </a:lnTo>
                  <a:lnTo>
                    <a:pt x="185439" y="125189"/>
                  </a:lnTo>
                  <a:lnTo>
                    <a:pt x="185704" y="126267"/>
                  </a:lnTo>
                  <a:lnTo>
                    <a:pt x="185938" y="127291"/>
                  </a:lnTo>
                  <a:lnTo>
                    <a:pt x="186418" y="129340"/>
                  </a:lnTo>
                  <a:lnTo>
                    <a:pt x="186744" y="130820"/>
                  </a:lnTo>
                  <a:lnTo>
                    <a:pt x="186980" y="132317"/>
                  </a:lnTo>
                  <a:lnTo>
                    <a:pt x="187038" y="132818"/>
                  </a:lnTo>
                  <a:lnTo>
                    <a:pt x="187324" y="136602"/>
                  </a:lnTo>
                  <a:lnTo>
                    <a:pt x="187292" y="137516"/>
                  </a:lnTo>
                  <a:lnTo>
                    <a:pt x="163350" y="133665"/>
                  </a:lnTo>
                  <a:lnTo>
                    <a:pt x="163369" y="133386"/>
                  </a:lnTo>
                  <a:lnTo>
                    <a:pt x="163433" y="132896"/>
                  </a:lnTo>
                  <a:lnTo>
                    <a:pt x="163476" y="132648"/>
                  </a:lnTo>
                  <a:lnTo>
                    <a:pt x="163508" y="132490"/>
                  </a:lnTo>
                  <a:lnTo>
                    <a:pt x="163548" y="132333"/>
                  </a:lnTo>
                  <a:lnTo>
                    <a:pt x="163591" y="132181"/>
                  </a:lnTo>
                  <a:lnTo>
                    <a:pt x="163738" y="131871"/>
                  </a:lnTo>
                  <a:lnTo>
                    <a:pt x="163979" y="131490"/>
                  </a:lnTo>
                  <a:lnTo>
                    <a:pt x="164169" y="131204"/>
                  </a:lnTo>
                  <a:lnTo>
                    <a:pt x="164272" y="131066"/>
                  </a:lnTo>
                  <a:lnTo>
                    <a:pt x="164371" y="130923"/>
                  </a:lnTo>
                  <a:lnTo>
                    <a:pt x="164593" y="130618"/>
                  </a:lnTo>
                  <a:lnTo>
                    <a:pt x="164707" y="130465"/>
                  </a:lnTo>
                  <a:lnTo>
                    <a:pt x="164826" y="130317"/>
                  </a:lnTo>
                  <a:lnTo>
                    <a:pt x="165091" y="130013"/>
                  </a:lnTo>
                  <a:lnTo>
                    <a:pt x="165238" y="129855"/>
                  </a:lnTo>
                  <a:lnTo>
                    <a:pt x="165392" y="129703"/>
                  </a:lnTo>
                  <a:lnTo>
                    <a:pt x="165551" y="129565"/>
                  </a:lnTo>
                  <a:lnTo>
                    <a:pt x="165721" y="129445"/>
                  </a:lnTo>
                  <a:lnTo>
                    <a:pt x="165855" y="129379"/>
                  </a:lnTo>
                  <a:lnTo>
                    <a:pt x="165998" y="129326"/>
                  </a:lnTo>
                  <a:lnTo>
                    <a:pt x="166144" y="129283"/>
                  </a:lnTo>
                  <a:lnTo>
                    <a:pt x="166552" y="129026"/>
                  </a:lnTo>
                  <a:lnTo>
                    <a:pt x="166639" y="128583"/>
                  </a:lnTo>
                  <a:lnTo>
                    <a:pt x="166497" y="128502"/>
                  </a:lnTo>
                  <a:lnTo>
                    <a:pt x="166259" y="128483"/>
                  </a:lnTo>
                  <a:lnTo>
                    <a:pt x="165970" y="128502"/>
                  </a:lnTo>
                  <a:lnTo>
                    <a:pt x="165669" y="128511"/>
                  </a:lnTo>
                  <a:lnTo>
                    <a:pt x="165404" y="128488"/>
                  </a:lnTo>
                  <a:lnTo>
                    <a:pt x="165135" y="128402"/>
                  </a:lnTo>
                  <a:lnTo>
                    <a:pt x="164870" y="128292"/>
                  </a:lnTo>
                  <a:lnTo>
                    <a:pt x="164612" y="128168"/>
                  </a:lnTo>
                  <a:lnTo>
                    <a:pt x="164355" y="128035"/>
                  </a:lnTo>
                  <a:lnTo>
                    <a:pt x="164102" y="127897"/>
                  </a:lnTo>
                  <a:lnTo>
                    <a:pt x="163619" y="127649"/>
                  </a:lnTo>
                  <a:lnTo>
                    <a:pt x="163132" y="127387"/>
                  </a:lnTo>
                  <a:lnTo>
                    <a:pt x="162665" y="127106"/>
                  </a:lnTo>
                  <a:lnTo>
                    <a:pt x="162229" y="126791"/>
                  </a:lnTo>
                  <a:lnTo>
                    <a:pt x="161841" y="126429"/>
                  </a:lnTo>
                  <a:lnTo>
                    <a:pt x="161489" y="126005"/>
                  </a:lnTo>
                  <a:lnTo>
                    <a:pt x="161176" y="125528"/>
                  </a:lnTo>
                  <a:lnTo>
                    <a:pt x="160903" y="125018"/>
                  </a:lnTo>
                  <a:lnTo>
                    <a:pt x="160685" y="124489"/>
                  </a:lnTo>
                  <a:lnTo>
                    <a:pt x="160527" y="123961"/>
                  </a:lnTo>
                  <a:lnTo>
                    <a:pt x="160416" y="123560"/>
                  </a:lnTo>
                  <a:lnTo>
                    <a:pt x="160282" y="123169"/>
                  </a:lnTo>
                  <a:lnTo>
                    <a:pt x="160131" y="122784"/>
                  </a:lnTo>
                  <a:lnTo>
                    <a:pt x="159957" y="122407"/>
                  </a:lnTo>
                  <a:lnTo>
                    <a:pt x="159767" y="122040"/>
                  </a:lnTo>
                  <a:lnTo>
                    <a:pt x="159601" y="121783"/>
                  </a:lnTo>
                  <a:lnTo>
                    <a:pt x="159217" y="121287"/>
                  </a:lnTo>
                  <a:lnTo>
                    <a:pt x="159035" y="121039"/>
                  </a:lnTo>
                  <a:lnTo>
                    <a:pt x="158880" y="120773"/>
                  </a:lnTo>
                  <a:lnTo>
                    <a:pt x="158730" y="120387"/>
                  </a:lnTo>
                  <a:lnTo>
                    <a:pt x="158627" y="119981"/>
                  </a:lnTo>
                  <a:lnTo>
                    <a:pt x="158544" y="119557"/>
                  </a:lnTo>
                  <a:lnTo>
                    <a:pt x="158473" y="119138"/>
                  </a:lnTo>
                  <a:lnTo>
                    <a:pt x="158381" y="118719"/>
                  </a:lnTo>
                  <a:lnTo>
                    <a:pt x="158239" y="118233"/>
                  </a:lnTo>
                  <a:lnTo>
                    <a:pt x="158081" y="117751"/>
                  </a:lnTo>
                  <a:lnTo>
                    <a:pt x="157930" y="117270"/>
                  </a:lnTo>
                  <a:lnTo>
                    <a:pt x="157800" y="116784"/>
                  </a:lnTo>
                  <a:lnTo>
                    <a:pt x="157716" y="116293"/>
                  </a:lnTo>
                  <a:lnTo>
                    <a:pt x="157677" y="115879"/>
                  </a:lnTo>
                  <a:lnTo>
                    <a:pt x="157653" y="115459"/>
                  </a:lnTo>
                  <a:lnTo>
                    <a:pt x="157657" y="115040"/>
                  </a:lnTo>
                  <a:lnTo>
                    <a:pt x="157685" y="114625"/>
                  </a:lnTo>
                  <a:lnTo>
                    <a:pt x="157752" y="114215"/>
                  </a:lnTo>
                  <a:lnTo>
                    <a:pt x="157819" y="113958"/>
                  </a:lnTo>
                  <a:lnTo>
                    <a:pt x="157902" y="113706"/>
                  </a:lnTo>
                  <a:lnTo>
                    <a:pt x="158001" y="113453"/>
                  </a:lnTo>
                  <a:lnTo>
                    <a:pt x="158093" y="113200"/>
                  </a:lnTo>
                  <a:lnTo>
                    <a:pt x="158168" y="112943"/>
                  </a:lnTo>
                  <a:lnTo>
                    <a:pt x="158263" y="112557"/>
                  </a:lnTo>
                  <a:lnTo>
                    <a:pt x="158354" y="112157"/>
                  </a:lnTo>
                  <a:lnTo>
                    <a:pt x="158417" y="111757"/>
                  </a:lnTo>
                  <a:lnTo>
                    <a:pt x="158441" y="111366"/>
                  </a:lnTo>
                  <a:lnTo>
                    <a:pt x="158397" y="110989"/>
                  </a:lnTo>
                  <a:lnTo>
                    <a:pt x="158326" y="110713"/>
                  </a:lnTo>
                  <a:lnTo>
                    <a:pt x="158219" y="110437"/>
                  </a:lnTo>
                  <a:lnTo>
                    <a:pt x="158093" y="110165"/>
                  </a:lnTo>
                  <a:lnTo>
                    <a:pt x="157938" y="109917"/>
                  </a:lnTo>
                  <a:lnTo>
                    <a:pt x="157526" y="109126"/>
                  </a:lnTo>
                  <a:lnTo>
                    <a:pt x="157352" y="109007"/>
                  </a:lnTo>
                  <a:lnTo>
                    <a:pt x="157115" y="108945"/>
                  </a:lnTo>
                  <a:lnTo>
                    <a:pt x="156838" y="108916"/>
                  </a:lnTo>
                  <a:lnTo>
                    <a:pt x="156553" y="108907"/>
                  </a:lnTo>
                  <a:lnTo>
                    <a:pt x="156283" y="108907"/>
                  </a:lnTo>
                  <a:lnTo>
                    <a:pt x="156030" y="108902"/>
                  </a:lnTo>
                  <a:lnTo>
                    <a:pt x="155773" y="108916"/>
                  </a:lnTo>
                  <a:lnTo>
                    <a:pt x="155519" y="108945"/>
                  </a:lnTo>
                  <a:lnTo>
                    <a:pt x="155266" y="108988"/>
                  </a:lnTo>
                  <a:lnTo>
                    <a:pt x="154834" y="109121"/>
                  </a:lnTo>
                  <a:lnTo>
                    <a:pt x="154581" y="109274"/>
                  </a:lnTo>
                  <a:lnTo>
                    <a:pt x="154443" y="109383"/>
                  </a:lnTo>
                  <a:lnTo>
                    <a:pt x="154312" y="109507"/>
                  </a:lnTo>
                  <a:lnTo>
                    <a:pt x="154193" y="109646"/>
                  </a:lnTo>
                  <a:lnTo>
                    <a:pt x="154090" y="109793"/>
                  </a:lnTo>
                  <a:lnTo>
                    <a:pt x="154003" y="109946"/>
                  </a:lnTo>
                  <a:lnTo>
                    <a:pt x="153928" y="110160"/>
                  </a:lnTo>
                  <a:lnTo>
                    <a:pt x="153896" y="110398"/>
                  </a:lnTo>
                  <a:lnTo>
                    <a:pt x="153873" y="110894"/>
                  </a:lnTo>
                  <a:lnTo>
                    <a:pt x="153841" y="111137"/>
                  </a:lnTo>
                  <a:lnTo>
                    <a:pt x="153766" y="111442"/>
                  </a:lnTo>
                  <a:lnTo>
                    <a:pt x="153679" y="111742"/>
                  </a:lnTo>
                  <a:lnTo>
                    <a:pt x="153584" y="112042"/>
                  </a:lnTo>
                  <a:lnTo>
                    <a:pt x="153477" y="112343"/>
                  </a:lnTo>
                  <a:lnTo>
                    <a:pt x="153196" y="113043"/>
                  </a:lnTo>
                  <a:lnTo>
                    <a:pt x="153010" y="113448"/>
                  </a:lnTo>
                  <a:lnTo>
                    <a:pt x="152812" y="113844"/>
                  </a:lnTo>
                  <a:lnTo>
                    <a:pt x="152594" y="114230"/>
                  </a:lnTo>
                  <a:lnTo>
                    <a:pt x="152368" y="114606"/>
                  </a:lnTo>
                  <a:lnTo>
                    <a:pt x="152198" y="114845"/>
                  </a:lnTo>
                  <a:lnTo>
                    <a:pt x="152012" y="115078"/>
                  </a:lnTo>
                  <a:lnTo>
                    <a:pt x="151822" y="115302"/>
                  </a:lnTo>
                  <a:lnTo>
                    <a:pt x="151648" y="115540"/>
                  </a:lnTo>
                  <a:lnTo>
                    <a:pt x="151497" y="115788"/>
                  </a:lnTo>
                  <a:lnTo>
                    <a:pt x="151391" y="116012"/>
                  </a:lnTo>
                  <a:lnTo>
                    <a:pt x="151292" y="116246"/>
                  </a:lnTo>
                  <a:lnTo>
                    <a:pt x="151185" y="116555"/>
                  </a:lnTo>
                  <a:lnTo>
                    <a:pt x="151133" y="116727"/>
                  </a:lnTo>
                  <a:lnTo>
                    <a:pt x="151082" y="116975"/>
                  </a:lnTo>
                  <a:lnTo>
                    <a:pt x="151042" y="117203"/>
                  </a:lnTo>
                  <a:lnTo>
                    <a:pt x="151014" y="117437"/>
                  </a:lnTo>
                  <a:lnTo>
                    <a:pt x="150999" y="117675"/>
                  </a:lnTo>
                  <a:lnTo>
                    <a:pt x="151007" y="117909"/>
                  </a:lnTo>
                  <a:lnTo>
                    <a:pt x="151034" y="118137"/>
                  </a:lnTo>
                  <a:lnTo>
                    <a:pt x="151078" y="118333"/>
                  </a:lnTo>
                  <a:lnTo>
                    <a:pt x="151141" y="118528"/>
                  </a:lnTo>
                  <a:lnTo>
                    <a:pt x="151216" y="118719"/>
                  </a:lnTo>
                  <a:lnTo>
                    <a:pt x="151307" y="118900"/>
                  </a:lnTo>
                  <a:lnTo>
                    <a:pt x="151810" y="119715"/>
                  </a:lnTo>
                  <a:lnTo>
                    <a:pt x="151964" y="119815"/>
                  </a:lnTo>
                  <a:lnTo>
                    <a:pt x="152131" y="119900"/>
                  </a:lnTo>
                  <a:lnTo>
                    <a:pt x="152475" y="120063"/>
                  </a:lnTo>
                  <a:lnTo>
                    <a:pt x="152673" y="120167"/>
                  </a:lnTo>
                  <a:lnTo>
                    <a:pt x="152875" y="120267"/>
                  </a:lnTo>
                  <a:lnTo>
                    <a:pt x="153077" y="120363"/>
                  </a:lnTo>
                  <a:lnTo>
                    <a:pt x="153489" y="120539"/>
                  </a:lnTo>
                  <a:lnTo>
                    <a:pt x="155975" y="124990"/>
                  </a:lnTo>
                  <a:lnTo>
                    <a:pt x="157281" y="131933"/>
                  </a:lnTo>
                  <a:lnTo>
                    <a:pt x="154561" y="135902"/>
                  </a:lnTo>
                  <a:lnTo>
                    <a:pt x="154419" y="136174"/>
                  </a:lnTo>
                  <a:lnTo>
                    <a:pt x="154288" y="136393"/>
                  </a:lnTo>
                  <a:lnTo>
                    <a:pt x="154138" y="136627"/>
                  </a:lnTo>
                  <a:lnTo>
                    <a:pt x="153999" y="136856"/>
                  </a:lnTo>
                  <a:lnTo>
                    <a:pt x="153912" y="137065"/>
                  </a:lnTo>
                  <a:lnTo>
                    <a:pt x="153916" y="137227"/>
                  </a:lnTo>
                  <a:lnTo>
                    <a:pt x="153892" y="137542"/>
                  </a:lnTo>
                  <a:lnTo>
                    <a:pt x="153833" y="137856"/>
                  </a:lnTo>
                  <a:lnTo>
                    <a:pt x="153710" y="138271"/>
                  </a:lnTo>
                  <a:lnTo>
                    <a:pt x="153679" y="138466"/>
                  </a:lnTo>
                  <a:lnTo>
                    <a:pt x="153663" y="138666"/>
                  </a:lnTo>
                  <a:lnTo>
                    <a:pt x="153643" y="139272"/>
                  </a:lnTo>
                  <a:lnTo>
                    <a:pt x="153584" y="139986"/>
                  </a:lnTo>
                  <a:lnTo>
                    <a:pt x="153572" y="140225"/>
                  </a:lnTo>
                  <a:lnTo>
                    <a:pt x="153576" y="140458"/>
                  </a:lnTo>
                  <a:lnTo>
                    <a:pt x="153607" y="140749"/>
                  </a:lnTo>
                  <a:lnTo>
                    <a:pt x="153659" y="141039"/>
                  </a:lnTo>
                  <a:lnTo>
                    <a:pt x="153726" y="141325"/>
                  </a:lnTo>
                  <a:lnTo>
                    <a:pt x="153801" y="141611"/>
                  </a:lnTo>
                  <a:lnTo>
                    <a:pt x="153884" y="141892"/>
                  </a:lnTo>
                  <a:lnTo>
                    <a:pt x="153928" y="142031"/>
                  </a:lnTo>
                  <a:lnTo>
                    <a:pt x="154031" y="142293"/>
                  </a:lnTo>
                  <a:lnTo>
                    <a:pt x="154074" y="142431"/>
                  </a:lnTo>
                  <a:lnTo>
                    <a:pt x="154110" y="142564"/>
                  </a:lnTo>
                  <a:lnTo>
                    <a:pt x="154138" y="142750"/>
                  </a:lnTo>
                  <a:lnTo>
                    <a:pt x="154150" y="142941"/>
                  </a:lnTo>
                  <a:lnTo>
                    <a:pt x="154150" y="143136"/>
                  </a:lnTo>
                  <a:lnTo>
                    <a:pt x="154142" y="143517"/>
                  </a:lnTo>
                  <a:lnTo>
                    <a:pt x="154122" y="143841"/>
                  </a:lnTo>
                  <a:lnTo>
                    <a:pt x="154086" y="144165"/>
                  </a:lnTo>
                  <a:lnTo>
                    <a:pt x="154003" y="144814"/>
                  </a:lnTo>
                  <a:lnTo>
                    <a:pt x="153972" y="145133"/>
                  </a:lnTo>
                  <a:lnTo>
                    <a:pt x="153916" y="145819"/>
                  </a:lnTo>
                  <a:lnTo>
                    <a:pt x="153892" y="146162"/>
                  </a:lnTo>
                  <a:lnTo>
                    <a:pt x="153884" y="146505"/>
                  </a:lnTo>
                  <a:lnTo>
                    <a:pt x="153892" y="146848"/>
                  </a:lnTo>
                  <a:lnTo>
                    <a:pt x="153924" y="147153"/>
                  </a:lnTo>
                  <a:lnTo>
                    <a:pt x="153964" y="147458"/>
                  </a:lnTo>
                  <a:lnTo>
                    <a:pt x="153975" y="147611"/>
                  </a:lnTo>
                  <a:lnTo>
                    <a:pt x="153987" y="147868"/>
                  </a:lnTo>
                  <a:lnTo>
                    <a:pt x="153995" y="148125"/>
                  </a:lnTo>
                  <a:lnTo>
                    <a:pt x="153991" y="148388"/>
                  </a:lnTo>
                  <a:lnTo>
                    <a:pt x="153979" y="148640"/>
                  </a:lnTo>
                  <a:lnTo>
                    <a:pt x="153956" y="148897"/>
                  </a:lnTo>
                  <a:lnTo>
                    <a:pt x="153916" y="149136"/>
                  </a:lnTo>
                  <a:lnTo>
                    <a:pt x="153865" y="149374"/>
                  </a:lnTo>
                  <a:lnTo>
                    <a:pt x="153746" y="149846"/>
                  </a:lnTo>
                  <a:lnTo>
                    <a:pt x="153694" y="150084"/>
                  </a:lnTo>
                  <a:lnTo>
                    <a:pt x="153663" y="150265"/>
                  </a:lnTo>
                  <a:lnTo>
                    <a:pt x="153580" y="150808"/>
                  </a:lnTo>
                  <a:lnTo>
                    <a:pt x="153536" y="150985"/>
                  </a:lnTo>
                  <a:lnTo>
                    <a:pt x="153461" y="151266"/>
                  </a:lnTo>
                  <a:lnTo>
                    <a:pt x="153370" y="151542"/>
                  </a:lnTo>
                  <a:lnTo>
                    <a:pt x="153263" y="151819"/>
                  </a:lnTo>
                  <a:lnTo>
                    <a:pt x="153152" y="152090"/>
                  </a:lnTo>
                  <a:lnTo>
                    <a:pt x="153041" y="152357"/>
                  </a:lnTo>
                  <a:lnTo>
                    <a:pt x="152911" y="152624"/>
                  </a:lnTo>
                  <a:lnTo>
                    <a:pt x="152839" y="152753"/>
                  </a:lnTo>
                  <a:lnTo>
                    <a:pt x="152784" y="152886"/>
                  </a:lnTo>
                  <a:lnTo>
                    <a:pt x="152733" y="153124"/>
                  </a:lnTo>
                  <a:lnTo>
                    <a:pt x="152736" y="153544"/>
                  </a:lnTo>
                  <a:lnTo>
                    <a:pt x="152713" y="153796"/>
                  </a:lnTo>
                  <a:lnTo>
                    <a:pt x="152677" y="154044"/>
                  </a:lnTo>
                  <a:lnTo>
                    <a:pt x="152633" y="154287"/>
                  </a:lnTo>
                  <a:lnTo>
                    <a:pt x="152582" y="154535"/>
                  </a:lnTo>
                  <a:lnTo>
                    <a:pt x="152523" y="154778"/>
                  </a:lnTo>
                  <a:lnTo>
                    <a:pt x="152483" y="154964"/>
                  </a:lnTo>
                  <a:lnTo>
                    <a:pt x="152440" y="155145"/>
                  </a:lnTo>
                  <a:lnTo>
                    <a:pt x="152337" y="155507"/>
                  </a:lnTo>
                  <a:lnTo>
                    <a:pt x="152273" y="155679"/>
                  </a:lnTo>
                  <a:lnTo>
                    <a:pt x="152162" y="155945"/>
                  </a:lnTo>
                  <a:lnTo>
                    <a:pt x="152036" y="156207"/>
                  </a:lnTo>
                  <a:lnTo>
                    <a:pt x="151897" y="156465"/>
                  </a:lnTo>
                  <a:lnTo>
                    <a:pt x="151747" y="156713"/>
                  </a:lnTo>
                  <a:lnTo>
                    <a:pt x="151588" y="156956"/>
                  </a:lnTo>
                  <a:lnTo>
                    <a:pt x="151323" y="157337"/>
                  </a:lnTo>
                  <a:lnTo>
                    <a:pt x="151181" y="157523"/>
                  </a:lnTo>
                  <a:lnTo>
                    <a:pt x="151026" y="157694"/>
                  </a:lnTo>
                  <a:lnTo>
                    <a:pt x="150860" y="157847"/>
                  </a:lnTo>
                  <a:lnTo>
                    <a:pt x="150599" y="158023"/>
                  </a:lnTo>
                  <a:lnTo>
                    <a:pt x="150302" y="158166"/>
                  </a:lnTo>
                  <a:lnTo>
                    <a:pt x="149981" y="158280"/>
                  </a:lnTo>
                  <a:lnTo>
                    <a:pt x="149657" y="158371"/>
                  </a:lnTo>
                  <a:lnTo>
                    <a:pt x="149332" y="158442"/>
                  </a:lnTo>
                  <a:lnTo>
                    <a:pt x="149055" y="158476"/>
                  </a:lnTo>
                  <a:lnTo>
                    <a:pt x="148770" y="158485"/>
                  </a:lnTo>
                  <a:lnTo>
                    <a:pt x="148192" y="158485"/>
                  </a:lnTo>
                  <a:lnTo>
                    <a:pt x="147911" y="158509"/>
                  </a:lnTo>
                  <a:lnTo>
                    <a:pt x="147733" y="158533"/>
                  </a:lnTo>
                  <a:lnTo>
                    <a:pt x="147547" y="158547"/>
                  </a:lnTo>
                  <a:lnTo>
                    <a:pt x="147369" y="158571"/>
                  </a:lnTo>
                  <a:lnTo>
                    <a:pt x="147198" y="158614"/>
                  </a:lnTo>
                  <a:lnTo>
                    <a:pt x="146814" y="158919"/>
                  </a:lnTo>
                  <a:lnTo>
                    <a:pt x="146656" y="159019"/>
                  </a:lnTo>
                  <a:lnTo>
                    <a:pt x="146478" y="159095"/>
                  </a:lnTo>
                  <a:lnTo>
                    <a:pt x="146288" y="159148"/>
                  </a:lnTo>
                  <a:lnTo>
                    <a:pt x="146094" y="159181"/>
                  </a:lnTo>
                  <a:lnTo>
                    <a:pt x="145908" y="159191"/>
                  </a:lnTo>
                  <a:lnTo>
                    <a:pt x="145773" y="159172"/>
                  </a:lnTo>
                  <a:lnTo>
                    <a:pt x="145639" y="159129"/>
                  </a:lnTo>
                  <a:lnTo>
                    <a:pt x="145504" y="159076"/>
                  </a:lnTo>
                  <a:lnTo>
                    <a:pt x="145247" y="159038"/>
                  </a:lnTo>
                  <a:lnTo>
                    <a:pt x="145088" y="159100"/>
                  </a:lnTo>
                  <a:lnTo>
                    <a:pt x="144938" y="159229"/>
                  </a:lnTo>
                  <a:lnTo>
                    <a:pt x="144791" y="159386"/>
                  </a:lnTo>
                  <a:lnTo>
                    <a:pt x="144641" y="159534"/>
                  </a:lnTo>
                  <a:lnTo>
                    <a:pt x="144479" y="159643"/>
                  </a:lnTo>
                  <a:lnTo>
                    <a:pt x="144328" y="159700"/>
                  </a:lnTo>
                  <a:lnTo>
                    <a:pt x="144170" y="159743"/>
                  </a:lnTo>
                  <a:lnTo>
                    <a:pt x="144008" y="159777"/>
                  </a:lnTo>
                  <a:lnTo>
                    <a:pt x="143845" y="159791"/>
                  </a:lnTo>
                  <a:lnTo>
                    <a:pt x="143687" y="159796"/>
                  </a:lnTo>
                  <a:lnTo>
                    <a:pt x="143386" y="159577"/>
                  </a:lnTo>
                  <a:lnTo>
                    <a:pt x="143089" y="159353"/>
                  </a:lnTo>
                  <a:lnTo>
                    <a:pt x="142947" y="159233"/>
                  </a:lnTo>
                  <a:lnTo>
                    <a:pt x="142792" y="159114"/>
                  </a:lnTo>
                  <a:lnTo>
                    <a:pt x="142642" y="158990"/>
                  </a:lnTo>
                  <a:lnTo>
                    <a:pt x="142349" y="158738"/>
                  </a:lnTo>
                  <a:lnTo>
                    <a:pt x="142206" y="158604"/>
                  </a:lnTo>
                  <a:lnTo>
                    <a:pt x="142040" y="158438"/>
                  </a:lnTo>
                  <a:lnTo>
                    <a:pt x="141731" y="158090"/>
                  </a:lnTo>
                  <a:lnTo>
                    <a:pt x="141573" y="157923"/>
                  </a:lnTo>
                  <a:lnTo>
                    <a:pt x="141399" y="157771"/>
                  </a:lnTo>
                  <a:lnTo>
                    <a:pt x="141248" y="157656"/>
                  </a:lnTo>
                  <a:lnTo>
                    <a:pt x="141090" y="157547"/>
                  </a:lnTo>
                  <a:lnTo>
                    <a:pt x="140928" y="157442"/>
                  </a:lnTo>
                  <a:lnTo>
                    <a:pt x="140762" y="157351"/>
                  </a:lnTo>
                  <a:lnTo>
                    <a:pt x="140496" y="157242"/>
                  </a:lnTo>
                  <a:lnTo>
                    <a:pt x="140116" y="157132"/>
                  </a:lnTo>
                  <a:lnTo>
                    <a:pt x="139871" y="157041"/>
                  </a:lnTo>
                  <a:lnTo>
                    <a:pt x="139388" y="156846"/>
                  </a:lnTo>
                  <a:lnTo>
                    <a:pt x="139142" y="156760"/>
                  </a:lnTo>
                  <a:lnTo>
                    <a:pt x="138893" y="156698"/>
                  </a:lnTo>
                  <a:lnTo>
                    <a:pt x="138636" y="156655"/>
                  </a:lnTo>
                  <a:lnTo>
                    <a:pt x="138371" y="156622"/>
                  </a:lnTo>
                  <a:lnTo>
                    <a:pt x="138105" y="156608"/>
                  </a:lnTo>
                  <a:lnTo>
                    <a:pt x="137844" y="156627"/>
                  </a:lnTo>
                  <a:lnTo>
                    <a:pt x="137599" y="156674"/>
                  </a:lnTo>
                  <a:lnTo>
                    <a:pt x="137405" y="156746"/>
                  </a:lnTo>
                  <a:lnTo>
                    <a:pt x="137219" y="156841"/>
                  </a:lnTo>
                  <a:lnTo>
                    <a:pt x="137036" y="156951"/>
                  </a:lnTo>
                  <a:lnTo>
                    <a:pt x="136862" y="157075"/>
                  </a:lnTo>
                  <a:lnTo>
                    <a:pt x="136700" y="157208"/>
                  </a:lnTo>
                  <a:lnTo>
                    <a:pt x="136482" y="157404"/>
                  </a:lnTo>
                  <a:lnTo>
                    <a:pt x="136260" y="157628"/>
                  </a:lnTo>
                  <a:lnTo>
                    <a:pt x="136063" y="157871"/>
                  </a:lnTo>
                  <a:lnTo>
                    <a:pt x="135924" y="158114"/>
                  </a:lnTo>
                  <a:lnTo>
                    <a:pt x="135861" y="158357"/>
                  </a:lnTo>
                  <a:lnTo>
                    <a:pt x="135876" y="158609"/>
                  </a:lnTo>
                  <a:lnTo>
                    <a:pt x="136455" y="159534"/>
                  </a:lnTo>
                  <a:lnTo>
                    <a:pt x="136510" y="159720"/>
                  </a:lnTo>
                  <a:lnTo>
                    <a:pt x="136526" y="159924"/>
                  </a:lnTo>
                  <a:lnTo>
                    <a:pt x="136514" y="160144"/>
                  </a:lnTo>
                  <a:lnTo>
                    <a:pt x="136482" y="160358"/>
                  </a:lnTo>
                  <a:lnTo>
                    <a:pt x="136439" y="160563"/>
                  </a:lnTo>
                  <a:lnTo>
                    <a:pt x="136395" y="160739"/>
                  </a:lnTo>
                  <a:lnTo>
                    <a:pt x="136344" y="160920"/>
                  </a:lnTo>
                  <a:lnTo>
                    <a:pt x="136276" y="161097"/>
                  </a:lnTo>
                  <a:lnTo>
                    <a:pt x="136193" y="161249"/>
                  </a:lnTo>
                  <a:lnTo>
                    <a:pt x="136086" y="161378"/>
                  </a:lnTo>
                  <a:lnTo>
                    <a:pt x="135908" y="161478"/>
                  </a:lnTo>
                  <a:lnTo>
                    <a:pt x="135683" y="161526"/>
                  </a:lnTo>
                  <a:lnTo>
                    <a:pt x="134919" y="161564"/>
                  </a:lnTo>
                  <a:lnTo>
                    <a:pt x="134511" y="161616"/>
                  </a:lnTo>
                  <a:lnTo>
                    <a:pt x="134095" y="161664"/>
                  </a:lnTo>
                  <a:lnTo>
                    <a:pt x="133683" y="161702"/>
                  </a:lnTo>
                  <a:lnTo>
                    <a:pt x="133272" y="161707"/>
                  </a:lnTo>
                  <a:lnTo>
                    <a:pt x="132872" y="161664"/>
                  </a:lnTo>
                  <a:lnTo>
                    <a:pt x="132567" y="161597"/>
                  </a:lnTo>
                  <a:lnTo>
                    <a:pt x="132266" y="161507"/>
                  </a:lnTo>
                  <a:lnTo>
                    <a:pt x="131965" y="161397"/>
                  </a:lnTo>
                  <a:lnTo>
                    <a:pt x="131672" y="161278"/>
                  </a:lnTo>
                  <a:lnTo>
                    <a:pt x="131379" y="161159"/>
                  </a:lnTo>
                  <a:lnTo>
                    <a:pt x="130948" y="160973"/>
                  </a:lnTo>
                  <a:lnTo>
                    <a:pt x="130528" y="160768"/>
                  </a:lnTo>
                  <a:lnTo>
                    <a:pt x="130109" y="160549"/>
                  </a:lnTo>
                  <a:lnTo>
                    <a:pt x="129693" y="160325"/>
                  </a:lnTo>
                  <a:lnTo>
                    <a:pt x="129281" y="160096"/>
                  </a:lnTo>
                  <a:lnTo>
                    <a:pt x="129012" y="159929"/>
                  </a:lnTo>
                  <a:lnTo>
                    <a:pt x="128751" y="159743"/>
                  </a:lnTo>
                  <a:lnTo>
                    <a:pt x="128486" y="159567"/>
                  </a:lnTo>
                  <a:lnTo>
                    <a:pt x="128213" y="159419"/>
                  </a:lnTo>
                  <a:lnTo>
                    <a:pt x="127931" y="159319"/>
                  </a:lnTo>
                  <a:lnTo>
                    <a:pt x="127666" y="159276"/>
                  </a:lnTo>
                  <a:lnTo>
                    <a:pt x="127393" y="159272"/>
                  </a:lnTo>
                  <a:lnTo>
                    <a:pt x="127116" y="159291"/>
                  </a:lnTo>
                  <a:lnTo>
                    <a:pt x="126839" y="159324"/>
                  </a:lnTo>
                  <a:lnTo>
                    <a:pt x="126566" y="159362"/>
                  </a:lnTo>
                  <a:lnTo>
                    <a:pt x="126289" y="159419"/>
                  </a:lnTo>
                  <a:lnTo>
                    <a:pt x="126015" y="159500"/>
                  </a:lnTo>
                  <a:lnTo>
                    <a:pt x="125742" y="159596"/>
                  </a:lnTo>
                  <a:lnTo>
                    <a:pt x="125469" y="159681"/>
                  </a:lnTo>
                  <a:lnTo>
                    <a:pt x="124907" y="159815"/>
                  </a:lnTo>
                  <a:lnTo>
                    <a:pt x="124618" y="159877"/>
                  </a:lnTo>
                  <a:lnTo>
                    <a:pt x="124325" y="159929"/>
                  </a:lnTo>
                  <a:lnTo>
                    <a:pt x="124036" y="159948"/>
                  </a:lnTo>
                  <a:lnTo>
                    <a:pt x="123759" y="159929"/>
                  </a:lnTo>
                  <a:lnTo>
                    <a:pt x="123522" y="159867"/>
                  </a:lnTo>
                  <a:lnTo>
                    <a:pt x="123288" y="159777"/>
                  </a:lnTo>
                  <a:lnTo>
                    <a:pt x="122837" y="159543"/>
                  </a:lnTo>
                  <a:lnTo>
                    <a:pt x="122607" y="159429"/>
                  </a:lnTo>
                  <a:lnTo>
                    <a:pt x="121309" y="158857"/>
                  </a:lnTo>
                  <a:lnTo>
                    <a:pt x="120671" y="158585"/>
                  </a:lnTo>
                  <a:lnTo>
                    <a:pt x="119737" y="158199"/>
                  </a:lnTo>
                  <a:lnTo>
                    <a:pt x="119420" y="158075"/>
                  </a:lnTo>
                  <a:lnTo>
                    <a:pt x="119123" y="157961"/>
                  </a:lnTo>
                  <a:lnTo>
                    <a:pt x="118518" y="157751"/>
                  </a:lnTo>
                  <a:lnTo>
                    <a:pt x="118221" y="157632"/>
                  </a:lnTo>
                  <a:lnTo>
                    <a:pt x="117932" y="157499"/>
                  </a:lnTo>
                  <a:lnTo>
                    <a:pt x="117667" y="157342"/>
                  </a:lnTo>
                  <a:lnTo>
                    <a:pt x="117168" y="156984"/>
                  </a:lnTo>
                  <a:lnTo>
                    <a:pt x="116915" y="156808"/>
                  </a:lnTo>
                  <a:lnTo>
                    <a:pt x="116649" y="156655"/>
                  </a:lnTo>
                  <a:lnTo>
                    <a:pt x="116321" y="156489"/>
                  </a:lnTo>
                  <a:lnTo>
                    <a:pt x="115984" y="156327"/>
                  </a:lnTo>
                  <a:lnTo>
                    <a:pt x="115636" y="156188"/>
                  </a:lnTo>
                  <a:lnTo>
                    <a:pt x="115291" y="156098"/>
                  </a:lnTo>
                  <a:lnTo>
                    <a:pt x="114951" y="156079"/>
                  </a:lnTo>
                  <a:lnTo>
                    <a:pt x="114761" y="156107"/>
                  </a:lnTo>
                  <a:lnTo>
                    <a:pt x="114571" y="156165"/>
                  </a:lnTo>
                  <a:lnTo>
                    <a:pt x="114187" y="156293"/>
                  </a:lnTo>
                  <a:lnTo>
                    <a:pt x="113993" y="156336"/>
                  </a:lnTo>
                  <a:lnTo>
                    <a:pt x="113712" y="156346"/>
                  </a:lnTo>
                  <a:lnTo>
                    <a:pt x="113423" y="156317"/>
                  </a:lnTo>
                  <a:lnTo>
                    <a:pt x="113134" y="156274"/>
                  </a:lnTo>
                  <a:lnTo>
                    <a:pt x="112849" y="156241"/>
                  </a:lnTo>
                  <a:lnTo>
                    <a:pt x="112560" y="156241"/>
                  </a:lnTo>
                  <a:lnTo>
                    <a:pt x="112358" y="156265"/>
                  </a:lnTo>
                  <a:lnTo>
                    <a:pt x="112148" y="156298"/>
                  </a:lnTo>
                  <a:lnTo>
                    <a:pt x="111942" y="156341"/>
                  </a:lnTo>
                  <a:lnTo>
                    <a:pt x="111741" y="156389"/>
                  </a:lnTo>
                  <a:lnTo>
                    <a:pt x="111535" y="156427"/>
                  </a:lnTo>
                  <a:lnTo>
                    <a:pt x="111273" y="156484"/>
                  </a:lnTo>
                  <a:lnTo>
                    <a:pt x="110755" y="156617"/>
                  </a:lnTo>
                  <a:lnTo>
                    <a:pt x="110494" y="156660"/>
                  </a:lnTo>
                  <a:lnTo>
                    <a:pt x="110232" y="156679"/>
                  </a:lnTo>
                  <a:lnTo>
                    <a:pt x="109876" y="156651"/>
                  </a:lnTo>
                  <a:lnTo>
                    <a:pt x="109516" y="156574"/>
                  </a:lnTo>
                  <a:lnTo>
                    <a:pt x="109156" y="156465"/>
                  </a:lnTo>
                  <a:lnTo>
                    <a:pt x="108803" y="156327"/>
                  </a:lnTo>
                  <a:lnTo>
                    <a:pt x="108467" y="156169"/>
                  </a:lnTo>
                  <a:lnTo>
                    <a:pt x="108075" y="155936"/>
                  </a:lnTo>
                  <a:lnTo>
                    <a:pt x="107711" y="155645"/>
                  </a:lnTo>
                  <a:lnTo>
                    <a:pt x="107358" y="155331"/>
                  </a:lnTo>
                  <a:lnTo>
                    <a:pt x="107010" y="155007"/>
                  </a:lnTo>
                  <a:lnTo>
                    <a:pt x="106650" y="154697"/>
                  </a:lnTo>
                  <a:lnTo>
                    <a:pt x="106309" y="154411"/>
                  </a:lnTo>
                  <a:lnTo>
                    <a:pt x="105969" y="154111"/>
                  </a:lnTo>
                  <a:lnTo>
                    <a:pt x="105624" y="153820"/>
                  </a:lnTo>
                  <a:lnTo>
                    <a:pt x="105272" y="153544"/>
                  </a:lnTo>
                  <a:lnTo>
                    <a:pt x="104900" y="153296"/>
                  </a:lnTo>
                  <a:lnTo>
                    <a:pt x="104469" y="153053"/>
                  </a:lnTo>
                  <a:lnTo>
                    <a:pt x="104017" y="152824"/>
                  </a:lnTo>
                  <a:lnTo>
                    <a:pt x="103550" y="152624"/>
                  </a:lnTo>
                  <a:lnTo>
                    <a:pt x="103075" y="152467"/>
                  </a:lnTo>
                  <a:lnTo>
                    <a:pt x="102600" y="152367"/>
                  </a:lnTo>
                  <a:lnTo>
                    <a:pt x="102066" y="152333"/>
                  </a:lnTo>
                  <a:lnTo>
                    <a:pt x="101515" y="152371"/>
                  </a:lnTo>
                  <a:lnTo>
                    <a:pt x="100965" y="152457"/>
                  </a:lnTo>
                  <a:lnTo>
                    <a:pt x="99865" y="152662"/>
                  </a:lnTo>
                  <a:lnTo>
                    <a:pt x="99473" y="152714"/>
                  </a:lnTo>
                  <a:lnTo>
                    <a:pt x="99073" y="152757"/>
                  </a:lnTo>
                  <a:lnTo>
                    <a:pt x="98681" y="152815"/>
                  </a:lnTo>
                  <a:lnTo>
                    <a:pt x="98301" y="152905"/>
                  </a:lnTo>
                  <a:lnTo>
                    <a:pt x="97949" y="153039"/>
                  </a:lnTo>
                  <a:lnTo>
                    <a:pt x="97715" y="153177"/>
                  </a:lnTo>
                  <a:lnTo>
                    <a:pt x="97287" y="153534"/>
                  </a:lnTo>
                  <a:lnTo>
                    <a:pt x="97074" y="153706"/>
                  </a:lnTo>
                  <a:lnTo>
                    <a:pt x="96840" y="153844"/>
                  </a:lnTo>
                  <a:lnTo>
                    <a:pt x="96607" y="153934"/>
                  </a:lnTo>
                  <a:lnTo>
                    <a:pt x="96361" y="154001"/>
                  </a:lnTo>
                  <a:lnTo>
                    <a:pt x="95854" y="154106"/>
                  </a:lnTo>
                  <a:lnTo>
                    <a:pt x="95605" y="154163"/>
                  </a:lnTo>
                  <a:lnTo>
                    <a:pt x="95304" y="154254"/>
                  </a:lnTo>
                  <a:lnTo>
                    <a:pt x="95003" y="154354"/>
                  </a:lnTo>
                  <a:lnTo>
                    <a:pt x="94702" y="154444"/>
                  </a:lnTo>
                  <a:lnTo>
                    <a:pt x="94402" y="154516"/>
                  </a:lnTo>
                  <a:lnTo>
                    <a:pt x="94101" y="154549"/>
                  </a:lnTo>
                  <a:lnTo>
                    <a:pt x="93780" y="154549"/>
                  </a:lnTo>
                  <a:lnTo>
                    <a:pt x="93444" y="154535"/>
                  </a:lnTo>
                  <a:lnTo>
                    <a:pt x="93111" y="154487"/>
                  </a:lnTo>
                  <a:lnTo>
                    <a:pt x="92822" y="154397"/>
                  </a:lnTo>
                  <a:lnTo>
                    <a:pt x="92604" y="154249"/>
                  </a:lnTo>
                  <a:lnTo>
                    <a:pt x="92458" y="154020"/>
                  </a:lnTo>
                  <a:lnTo>
                    <a:pt x="92371" y="153725"/>
                  </a:lnTo>
                  <a:lnTo>
                    <a:pt x="92327" y="153386"/>
                  </a:lnTo>
                  <a:lnTo>
                    <a:pt x="92323" y="153048"/>
                  </a:lnTo>
                  <a:lnTo>
                    <a:pt x="92355" y="152738"/>
                  </a:lnTo>
                  <a:lnTo>
                    <a:pt x="92426" y="152467"/>
                  </a:lnTo>
                  <a:lnTo>
                    <a:pt x="92533" y="152200"/>
                  </a:lnTo>
                  <a:lnTo>
                    <a:pt x="92676" y="151938"/>
                  </a:lnTo>
                  <a:lnTo>
                    <a:pt x="92830" y="151685"/>
                  </a:lnTo>
                  <a:lnTo>
                    <a:pt x="92992" y="151447"/>
                  </a:lnTo>
                  <a:lnTo>
                    <a:pt x="93254" y="151118"/>
                  </a:lnTo>
                  <a:lnTo>
                    <a:pt x="93554" y="150818"/>
                  </a:lnTo>
                  <a:lnTo>
                    <a:pt x="94208" y="150256"/>
                  </a:lnTo>
                  <a:lnTo>
                    <a:pt x="94758" y="149741"/>
                  </a:lnTo>
                  <a:lnTo>
                    <a:pt x="95007" y="149526"/>
                  </a:lnTo>
                  <a:lnTo>
                    <a:pt x="95245" y="149307"/>
                  </a:lnTo>
                  <a:lnTo>
                    <a:pt x="95463" y="149074"/>
                  </a:lnTo>
                  <a:lnTo>
                    <a:pt x="95633" y="148816"/>
                  </a:lnTo>
                  <a:lnTo>
                    <a:pt x="95751" y="148540"/>
                  </a:lnTo>
                  <a:lnTo>
                    <a:pt x="95847" y="148240"/>
                  </a:lnTo>
                  <a:lnTo>
                    <a:pt x="95906" y="147930"/>
                  </a:lnTo>
                  <a:lnTo>
                    <a:pt x="95934" y="147616"/>
                  </a:lnTo>
                  <a:lnTo>
                    <a:pt x="95930" y="147315"/>
                  </a:lnTo>
                  <a:lnTo>
                    <a:pt x="95902" y="147087"/>
                  </a:lnTo>
                  <a:lnTo>
                    <a:pt x="95862" y="146853"/>
                  </a:lnTo>
                  <a:lnTo>
                    <a:pt x="95799" y="146624"/>
                  </a:lnTo>
                  <a:lnTo>
                    <a:pt x="95712" y="146410"/>
                  </a:lnTo>
                  <a:lnTo>
                    <a:pt x="95605" y="146215"/>
                  </a:lnTo>
                  <a:lnTo>
                    <a:pt x="95427" y="146014"/>
                  </a:lnTo>
                  <a:lnTo>
                    <a:pt x="95197" y="145848"/>
                  </a:lnTo>
                  <a:lnTo>
                    <a:pt x="94940" y="145700"/>
                  </a:lnTo>
                  <a:lnTo>
                    <a:pt x="94687" y="145547"/>
                  </a:lnTo>
                  <a:lnTo>
                    <a:pt x="94461" y="145371"/>
                  </a:lnTo>
                  <a:lnTo>
                    <a:pt x="94287" y="145176"/>
                  </a:lnTo>
                  <a:lnTo>
                    <a:pt x="94132" y="144966"/>
                  </a:lnTo>
                  <a:lnTo>
                    <a:pt x="93982" y="144747"/>
                  </a:lnTo>
                  <a:lnTo>
                    <a:pt x="93828" y="144532"/>
                  </a:lnTo>
                  <a:lnTo>
                    <a:pt x="93661" y="144328"/>
                  </a:lnTo>
                  <a:lnTo>
                    <a:pt x="93455" y="144123"/>
                  </a:lnTo>
                  <a:lnTo>
                    <a:pt x="92794" y="143551"/>
                  </a:lnTo>
                  <a:lnTo>
                    <a:pt x="92585" y="143351"/>
                  </a:lnTo>
                  <a:lnTo>
                    <a:pt x="92335" y="143079"/>
                  </a:lnTo>
                  <a:lnTo>
                    <a:pt x="92094" y="142793"/>
                  </a:lnTo>
                  <a:lnTo>
                    <a:pt x="91864" y="142502"/>
                  </a:lnTo>
                  <a:lnTo>
                    <a:pt x="91646" y="142202"/>
                  </a:lnTo>
                  <a:lnTo>
                    <a:pt x="91452" y="141892"/>
                  </a:lnTo>
                  <a:lnTo>
                    <a:pt x="91322" y="141635"/>
                  </a:lnTo>
                  <a:lnTo>
                    <a:pt x="91203" y="141373"/>
                  </a:lnTo>
                  <a:lnTo>
                    <a:pt x="91096" y="141101"/>
                  </a:lnTo>
                  <a:lnTo>
                    <a:pt x="90985" y="140835"/>
                  </a:lnTo>
                  <a:lnTo>
                    <a:pt x="90859" y="140577"/>
                  </a:lnTo>
                  <a:lnTo>
                    <a:pt x="90712" y="140320"/>
                  </a:lnTo>
                  <a:lnTo>
                    <a:pt x="90554" y="140072"/>
                  </a:lnTo>
                  <a:lnTo>
                    <a:pt x="90221" y="139576"/>
                  </a:lnTo>
                  <a:lnTo>
                    <a:pt x="90063" y="139329"/>
                  </a:lnTo>
                  <a:lnTo>
                    <a:pt x="89893" y="139038"/>
                  </a:lnTo>
                  <a:lnTo>
                    <a:pt x="89564" y="138442"/>
                  </a:lnTo>
                  <a:lnTo>
                    <a:pt x="89390" y="138152"/>
                  </a:lnTo>
                  <a:lnTo>
                    <a:pt x="89200" y="137875"/>
                  </a:lnTo>
                  <a:lnTo>
                    <a:pt x="89069" y="137718"/>
                  </a:lnTo>
                  <a:lnTo>
                    <a:pt x="88788" y="137423"/>
                  </a:lnTo>
                  <a:lnTo>
                    <a:pt x="88654" y="137270"/>
                  </a:lnTo>
                  <a:lnTo>
                    <a:pt x="88531" y="137108"/>
                  </a:lnTo>
                  <a:lnTo>
                    <a:pt x="88440" y="136951"/>
                  </a:lnTo>
                  <a:lnTo>
                    <a:pt x="88289" y="136617"/>
                  </a:lnTo>
                  <a:lnTo>
                    <a:pt x="88135" y="136279"/>
                  </a:lnTo>
                  <a:lnTo>
                    <a:pt x="87989" y="136022"/>
                  </a:lnTo>
                  <a:lnTo>
                    <a:pt x="87668" y="135526"/>
                  </a:lnTo>
                  <a:lnTo>
                    <a:pt x="87502" y="135283"/>
                  </a:lnTo>
                  <a:lnTo>
                    <a:pt x="87339" y="135030"/>
                  </a:lnTo>
                  <a:lnTo>
                    <a:pt x="86817" y="134201"/>
                  </a:lnTo>
                  <a:lnTo>
                    <a:pt x="86476" y="133648"/>
                  </a:lnTo>
                  <a:lnTo>
                    <a:pt x="86061" y="132991"/>
                  </a:lnTo>
                  <a:lnTo>
                    <a:pt x="85930" y="132767"/>
                  </a:lnTo>
                  <a:lnTo>
                    <a:pt x="85815" y="132538"/>
                  </a:lnTo>
                  <a:lnTo>
                    <a:pt x="85708" y="132266"/>
                  </a:lnTo>
                  <a:lnTo>
                    <a:pt x="85625" y="131990"/>
                  </a:lnTo>
                  <a:lnTo>
                    <a:pt x="85554" y="131704"/>
                  </a:lnTo>
                  <a:lnTo>
                    <a:pt x="85467" y="131428"/>
                  </a:lnTo>
                  <a:lnTo>
                    <a:pt x="85360" y="131161"/>
                  </a:lnTo>
                  <a:lnTo>
                    <a:pt x="85277" y="130999"/>
                  </a:lnTo>
                  <a:lnTo>
                    <a:pt x="85190" y="130846"/>
                  </a:lnTo>
                  <a:lnTo>
                    <a:pt x="85000" y="130541"/>
                  </a:lnTo>
                  <a:lnTo>
                    <a:pt x="84893" y="130398"/>
                  </a:lnTo>
                  <a:lnTo>
                    <a:pt x="84806" y="130241"/>
                  </a:lnTo>
                  <a:lnTo>
                    <a:pt x="84639" y="129922"/>
                  </a:lnTo>
                  <a:lnTo>
                    <a:pt x="84564" y="129760"/>
                  </a:lnTo>
                  <a:lnTo>
                    <a:pt x="84493" y="129593"/>
                  </a:lnTo>
                  <a:lnTo>
                    <a:pt x="84394" y="129345"/>
                  </a:lnTo>
                  <a:lnTo>
                    <a:pt x="84311" y="129088"/>
                  </a:lnTo>
                  <a:lnTo>
                    <a:pt x="84161" y="128573"/>
                  </a:lnTo>
                  <a:lnTo>
                    <a:pt x="84077" y="128316"/>
                  </a:lnTo>
                  <a:lnTo>
                    <a:pt x="84006" y="128044"/>
                  </a:lnTo>
                  <a:lnTo>
                    <a:pt x="83943" y="127754"/>
                  </a:lnTo>
                  <a:lnTo>
                    <a:pt x="83872" y="127477"/>
                  </a:lnTo>
                  <a:lnTo>
                    <a:pt x="83773" y="127239"/>
                  </a:lnTo>
                  <a:lnTo>
                    <a:pt x="83626" y="127077"/>
                  </a:lnTo>
                  <a:lnTo>
                    <a:pt x="83472" y="127006"/>
                  </a:lnTo>
                  <a:lnTo>
                    <a:pt x="83294" y="126977"/>
                  </a:lnTo>
                  <a:lnTo>
                    <a:pt x="82906" y="126958"/>
                  </a:lnTo>
                  <a:lnTo>
                    <a:pt x="82720" y="126939"/>
                  </a:lnTo>
                  <a:lnTo>
                    <a:pt x="82134" y="126844"/>
                  </a:lnTo>
                  <a:lnTo>
                    <a:pt x="81548" y="126739"/>
                  </a:lnTo>
                  <a:lnTo>
                    <a:pt x="81313" y="126688"/>
                  </a:lnTo>
                  <a:lnTo>
                    <a:pt x="80962" y="126615"/>
                  </a:lnTo>
                  <a:lnTo>
                    <a:pt x="80661" y="126558"/>
                  </a:lnTo>
                  <a:lnTo>
                    <a:pt x="80364" y="126491"/>
                  </a:lnTo>
                  <a:lnTo>
                    <a:pt x="80079" y="126405"/>
                  </a:lnTo>
                  <a:lnTo>
                    <a:pt x="79802" y="126296"/>
                  </a:lnTo>
                  <a:lnTo>
                    <a:pt x="79568" y="126167"/>
                  </a:lnTo>
                  <a:lnTo>
                    <a:pt x="79347" y="126019"/>
                  </a:lnTo>
                  <a:lnTo>
                    <a:pt x="79129" y="125857"/>
                  </a:lnTo>
                  <a:lnTo>
                    <a:pt x="78709" y="125519"/>
                  </a:lnTo>
                  <a:lnTo>
                    <a:pt x="78409" y="125285"/>
                  </a:lnTo>
                  <a:lnTo>
                    <a:pt x="78116" y="125047"/>
                  </a:lnTo>
                  <a:lnTo>
                    <a:pt x="77827" y="124799"/>
                  </a:lnTo>
                  <a:lnTo>
                    <a:pt x="77554" y="124542"/>
                  </a:lnTo>
                  <a:lnTo>
                    <a:pt x="77304" y="124261"/>
                  </a:lnTo>
                  <a:lnTo>
                    <a:pt x="77098" y="123946"/>
                  </a:lnTo>
                  <a:lnTo>
                    <a:pt x="76928" y="123598"/>
                  </a:lnTo>
                  <a:lnTo>
                    <a:pt x="76766" y="123241"/>
                  </a:lnTo>
                  <a:lnTo>
                    <a:pt x="76580" y="122917"/>
                  </a:lnTo>
                  <a:lnTo>
                    <a:pt x="76342" y="122655"/>
                  </a:lnTo>
                  <a:lnTo>
                    <a:pt x="76160" y="122540"/>
                  </a:lnTo>
                  <a:lnTo>
                    <a:pt x="75954" y="122455"/>
                  </a:lnTo>
                  <a:lnTo>
                    <a:pt x="75740" y="122374"/>
                  </a:lnTo>
                  <a:lnTo>
                    <a:pt x="75539" y="122283"/>
                  </a:lnTo>
                  <a:lnTo>
                    <a:pt x="75364" y="122164"/>
                  </a:lnTo>
                  <a:lnTo>
                    <a:pt x="75182" y="121940"/>
                  </a:lnTo>
                  <a:lnTo>
                    <a:pt x="75052" y="121664"/>
                  </a:lnTo>
                  <a:lnTo>
                    <a:pt x="74941" y="121368"/>
                  </a:lnTo>
                  <a:lnTo>
                    <a:pt x="74822" y="121068"/>
                  </a:lnTo>
                  <a:lnTo>
                    <a:pt x="74676" y="120796"/>
                  </a:lnTo>
                  <a:lnTo>
                    <a:pt x="74501" y="120553"/>
                  </a:lnTo>
                  <a:lnTo>
                    <a:pt x="74315" y="120310"/>
                  </a:lnTo>
                  <a:lnTo>
                    <a:pt x="74117" y="120077"/>
                  </a:lnTo>
                  <a:lnTo>
                    <a:pt x="73900" y="119872"/>
                  </a:lnTo>
                  <a:lnTo>
                    <a:pt x="73666" y="119710"/>
                  </a:lnTo>
                  <a:lnTo>
                    <a:pt x="73266" y="119538"/>
                  </a:lnTo>
                  <a:lnTo>
                    <a:pt x="72783" y="119419"/>
                  </a:lnTo>
                  <a:lnTo>
                    <a:pt x="72288" y="119372"/>
                  </a:lnTo>
                  <a:lnTo>
                    <a:pt x="71849" y="119410"/>
                  </a:lnTo>
                  <a:lnTo>
                    <a:pt x="71461" y="119619"/>
                  </a:lnTo>
                  <a:lnTo>
                    <a:pt x="71327" y="119777"/>
                  </a:lnTo>
                  <a:lnTo>
                    <a:pt x="71208" y="119943"/>
                  </a:lnTo>
                  <a:lnTo>
                    <a:pt x="71069" y="120196"/>
                  </a:lnTo>
                  <a:lnTo>
                    <a:pt x="70962" y="120472"/>
                  </a:lnTo>
                  <a:lnTo>
                    <a:pt x="70867" y="120758"/>
                  </a:lnTo>
                  <a:lnTo>
                    <a:pt x="70753" y="121025"/>
                  </a:lnTo>
                  <a:lnTo>
                    <a:pt x="70594" y="121244"/>
                  </a:lnTo>
                  <a:lnTo>
                    <a:pt x="70436" y="121383"/>
                  </a:lnTo>
                  <a:lnTo>
                    <a:pt x="70258" y="121511"/>
                  </a:lnTo>
                  <a:lnTo>
                    <a:pt x="70072" y="121626"/>
                  </a:lnTo>
                  <a:lnTo>
                    <a:pt x="69874" y="121716"/>
                  </a:lnTo>
                  <a:lnTo>
                    <a:pt x="69676" y="121783"/>
                  </a:lnTo>
                  <a:lnTo>
                    <a:pt x="69086" y="121416"/>
                  </a:lnTo>
                  <a:lnTo>
                    <a:pt x="68647" y="121687"/>
                  </a:lnTo>
                  <a:lnTo>
                    <a:pt x="68639" y="122140"/>
                  </a:lnTo>
                  <a:lnTo>
                    <a:pt x="68361" y="122278"/>
                  </a:lnTo>
                  <a:lnTo>
                    <a:pt x="68124" y="122278"/>
                  </a:lnTo>
                  <a:lnTo>
                    <a:pt x="67851" y="122169"/>
                  </a:lnTo>
                  <a:lnTo>
                    <a:pt x="67558" y="121992"/>
                  </a:lnTo>
                  <a:lnTo>
                    <a:pt x="67265" y="121792"/>
                  </a:lnTo>
                  <a:lnTo>
                    <a:pt x="66509" y="121311"/>
                  </a:lnTo>
                  <a:lnTo>
                    <a:pt x="66054" y="120968"/>
                  </a:lnTo>
                  <a:lnTo>
                    <a:pt x="65610" y="120601"/>
                  </a:lnTo>
                  <a:lnTo>
                    <a:pt x="65171" y="120229"/>
                  </a:lnTo>
                  <a:lnTo>
                    <a:pt x="64724" y="119872"/>
                  </a:lnTo>
                  <a:lnTo>
                    <a:pt x="63556" y="118957"/>
                  </a:lnTo>
                  <a:lnTo>
                    <a:pt x="63164" y="118657"/>
                  </a:lnTo>
                  <a:lnTo>
                    <a:pt x="62772" y="118366"/>
                  </a:lnTo>
                  <a:lnTo>
                    <a:pt x="62384" y="118090"/>
                  </a:lnTo>
                  <a:lnTo>
                    <a:pt x="61204" y="117289"/>
                  </a:lnTo>
                  <a:lnTo>
                    <a:pt x="60816" y="117018"/>
                  </a:lnTo>
                  <a:lnTo>
                    <a:pt x="60472" y="116770"/>
                  </a:lnTo>
                  <a:lnTo>
                    <a:pt x="59787" y="116260"/>
                  </a:lnTo>
                  <a:lnTo>
                    <a:pt x="59098" y="115759"/>
                  </a:lnTo>
                  <a:lnTo>
                    <a:pt x="58853" y="115597"/>
                  </a:lnTo>
                  <a:lnTo>
                    <a:pt x="58354" y="115288"/>
                  </a:lnTo>
                  <a:lnTo>
                    <a:pt x="58113" y="115121"/>
                  </a:lnTo>
                  <a:lnTo>
                    <a:pt x="57887" y="114940"/>
                  </a:lnTo>
                  <a:lnTo>
                    <a:pt x="57669" y="114740"/>
                  </a:lnTo>
                  <a:lnTo>
                    <a:pt x="57467" y="114520"/>
                  </a:lnTo>
                  <a:lnTo>
                    <a:pt x="57273" y="114292"/>
                  </a:lnTo>
                  <a:lnTo>
                    <a:pt x="57091" y="114053"/>
                  </a:lnTo>
                  <a:lnTo>
                    <a:pt x="56917" y="113810"/>
                  </a:lnTo>
                  <a:lnTo>
                    <a:pt x="56771" y="113567"/>
                  </a:lnTo>
                  <a:lnTo>
                    <a:pt x="56640" y="113315"/>
                  </a:lnTo>
                  <a:lnTo>
                    <a:pt x="56513" y="113058"/>
                  </a:lnTo>
                  <a:lnTo>
                    <a:pt x="56379" y="112805"/>
                  </a:lnTo>
                  <a:lnTo>
                    <a:pt x="56228" y="112567"/>
                  </a:lnTo>
                  <a:lnTo>
                    <a:pt x="56086" y="112386"/>
                  </a:lnTo>
                  <a:lnTo>
                    <a:pt x="55935" y="112209"/>
                  </a:lnTo>
                  <a:lnTo>
                    <a:pt x="55781" y="112038"/>
                  </a:lnTo>
                  <a:lnTo>
                    <a:pt x="55619" y="111876"/>
                  </a:lnTo>
                  <a:lnTo>
                    <a:pt x="55448" y="111718"/>
                  </a:lnTo>
                  <a:lnTo>
                    <a:pt x="53687" y="109622"/>
                  </a:lnTo>
                  <a:lnTo>
                    <a:pt x="53449" y="109155"/>
                  </a:lnTo>
                  <a:lnTo>
                    <a:pt x="53228" y="108673"/>
                  </a:lnTo>
                  <a:lnTo>
                    <a:pt x="53026" y="108178"/>
                  </a:lnTo>
                  <a:lnTo>
                    <a:pt x="52958" y="107988"/>
                  </a:lnTo>
                  <a:lnTo>
                    <a:pt x="52824" y="108149"/>
                  </a:lnTo>
                  <a:lnTo>
                    <a:pt x="52329" y="108716"/>
                  </a:lnTo>
                  <a:lnTo>
                    <a:pt x="51818" y="109274"/>
                  </a:lnTo>
                  <a:lnTo>
                    <a:pt x="51296" y="109812"/>
                  </a:lnTo>
                  <a:lnTo>
                    <a:pt x="50757" y="110337"/>
                  </a:lnTo>
                  <a:lnTo>
                    <a:pt x="50346" y="110718"/>
                  </a:lnTo>
                  <a:lnTo>
                    <a:pt x="49922" y="111094"/>
                  </a:lnTo>
                  <a:lnTo>
                    <a:pt x="49493" y="111463"/>
                  </a:lnTo>
                  <a:lnTo>
                    <a:pt x="49057" y="111822"/>
                  </a:lnTo>
                  <a:lnTo>
                    <a:pt x="48614" y="112172"/>
                  </a:lnTo>
                  <a:lnTo>
                    <a:pt x="47833" y="112754"/>
                  </a:lnTo>
                  <a:lnTo>
                    <a:pt x="47281" y="113136"/>
                  </a:lnTo>
                  <a:lnTo>
                    <a:pt x="47199" y="113005"/>
                  </a:lnTo>
                  <a:lnTo>
                    <a:pt x="47016" y="112662"/>
                  </a:lnTo>
                  <a:lnTo>
                    <a:pt x="46771" y="112838"/>
                  </a:lnTo>
                  <a:lnTo>
                    <a:pt x="45896" y="113401"/>
                  </a:lnTo>
                  <a:lnTo>
                    <a:pt x="45765" y="113434"/>
                  </a:lnTo>
                  <a:lnTo>
                    <a:pt x="45512" y="113324"/>
                  </a:lnTo>
                  <a:lnTo>
                    <a:pt x="45283" y="113191"/>
                  </a:lnTo>
                  <a:lnTo>
                    <a:pt x="45069" y="113005"/>
                  </a:lnTo>
                  <a:lnTo>
                    <a:pt x="44879" y="112786"/>
                  </a:lnTo>
                  <a:lnTo>
                    <a:pt x="44709" y="112538"/>
                  </a:lnTo>
                  <a:lnTo>
                    <a:pt x="44546" y="112286"/>
                  </a:lnTo>
                  <a:lnTo>
                    <a:pt x="44392" y="112033"/>
                  </a:lnTo>
                  <a:lnTo>
                    <a:pt x="44206" y="111695"/>
                  </a:lnTo>
                  <a:lnTo>
                    <a:pt x="44044" y="111342"/>
                  </a:lnTo>
                  <a:lnTo>
                    <a:pt x="43893" y="110985"/>
                  </a:lnTo>
                  <a:lnTo>
                    <a:pt x="43612" y="110256"/>
                  </a:lnTo>
                  <a:lnTo>
                    <a:pt x="43481" y="109889"/>
                  </a:lnTo>
                  <a:lnTo>
                    <a:pt x="43359" y="109522"/>
                  </a:lnTo>
                  <a:lnTo>
                    <a:pt x="43125" y="108778"/>
                  </a:lnTo>
                  <a:lnTo>
                    <a:pt x="42994" y="108416"/>
                  </a:lnTo>
                  <a:lnTo>
                    <a:pt x="42816" y="108040"/>
                  </a:lnTo>
                  <a:lnTo>
                    <a:pt x="42591" y="107654"/>
                  </a:lnTo>
                  <a:lnTo>
                    <a:pt x="42385" y="107277"/>
                  </a:lnTo>
                  <a:lnTo>
                    <a:pt x="42246" y="106925"/>
                  </a:lnTo>
                  <a:lnTo>
                    <a:pt x="42246" y="106605"/>
                  </a:lnTo>
                  <a:lnTo>
                    <a:pt x="42341" y="106391"/>
                  </a:lnTo>
                  <a:lnTo>
                    <a:pt x="42488" y="106191"/>
                  </a:lnTo>
                  <a:lnTo>
                    <a:pt x="42666" y="106000"/>
                  </a:lnTo>
                  <a:lnTo>
                    <a:pt x="43042" y="105638"/>
                  </a:lnTo>
                  <a:lnTo>
                    <a:pt x="43248" y="105447"/>
                  </a:lnTo>
                  <a:lnTo>
                    <a:pt x="43462" y="105266"/>
                  </a:lnTo>
                  <a:lnTo>
                    <a:pt x="43683" y="105090"/>
                  </a:lnTo>
                  <a:lnTo>
                    <a:pt x="44131" y="104747"/>
                  </a:lnTo>
                  <a:lnTo>
                    <a:pt x="44491" y="104499"/>
                  </a:lnTo>
                  <a:lnTo>
                    <a:pt x="45255" y="104051"/>
                  </a:lnTo>
                  <a:lnTo>
                    <a:pt x="45595" y="103799"/>
                  </a:lnTo>
                  <a:lnTo>
                    <a:pt x="45876" y="103503"/>
                  </a:lnTo>
                  <a:lnTo>
                    <a:pt x="46055" y="103203"/>
                  </a:lnTo>
                  <a:lnTo>
                    <a:pt x="46197" y="102874"/>
                  </a:lnTo>
                  <a:lnTo>
                    <a:pt x="46308" y="102521"/>
                  </a:lnTo>
                  <a:lnTo>
                    <a:pt x="46403" y="102169"/>
                  </a:lnTo>
                  <a:lnTo>
                    <a:pt x="46490" y="101816"/>
                  </a:lnTo>
                  <a:lnTo>
                    <a:pt x="46605" y="101235"/>
                  </a:lnTo>
                  <a:lnTo>
                    <a:pt x="46676" y="100634"/>
                  </a:lnTo>
                  <a:lnTo>
                    <a:pt x="46704" y="100024"/>
                  </a:lnTo>
                  <a:lnTo>
                    <a:pt x="46688" y="99419"/>
                  </a:lnTo>
                  <a:lnTo>
                    <a:pt x="46628" y="98828"/>
                  </a:lnTo>
                  <a:lnTo>
                    <a:pt x="46494" y="98542"/>
                  </a:lnTo>
                  <a:lnTo>
                    <a:pt x="46090" y="97851"/>
                  </a:lnTo>
                  <a:lnTo>
                    <a:pt x="45920" y="97599"/>
                  </a:lnTo>
                  <a:lnTo>
                    <a:pt x="45738" y="97351"/>
                  </a:lnTo>
                  <a:lnTo>
                    <a:pt x="45552" y="97108"/>
                  </a:lnTo>
                  <a:lnTo>
                    <a:pt x="45358" y="96870"/>
                  </a:lnTo>
                  <a:lnTo>
                    <a:pt x="45156" y="96636"/>
                  </a:lnTo>
                  <a:lnTo>
                    <a:pt x="44903" y="96360"/>
                  </a:lnTo>
                  <a:lnTo>
                    <a:pt x="44637" y="96088"/>
                  </a:lnTo>
                  <a:lnTo>
                    <a:pt x="44364" y="95826"/>
                  </a:lnTo>
                  <a:lnTo>
                    <a:pt x="44083" y="95569"/>
                  </a:lnTo>
                  <a:lnTo>
                    <a:pt x="43798" y="95321"/>
                  </a:lnTo>
                  <a:lnTo>
                    <a:pt x="43481" y="95068"/>
                  </a:lnTo>
                  <a:lnTo>
                    <a:pt x="42824" y="94597"/>
                  </a:lnTo>
                  <a:lnTo>
                    <a:pt x="42500" y="94354"/>
                  </a:lnTo>
                  <a:lnTo>
                    <a:pt x="42195" y="94091"/>
                  </a:lnTo>
                  <a:lnTo>
                    <a:pt x="41866" y="93734"/>
                  </a:lnTo>
                  <a:lnTo>
                    <a:pt x="41569" y="93343"/>
                  </a:lnTo>
                  <a:lnTo>
                    <a:pt x="41280" y="92943"/>
                  </a:lnTo>
                  <a:lnTo>
                    <a:pt x="40983" y="92552"/>
                  </a:lnTo>
                  <a:lnTo>
                    <a:pt x="40655" y="92195"/>
                  </a:lnTo>
                  <a:lnTo>
                    <a:pt x="40227" y="91804"/>
                  </a:lnTo>
                  <a:lnTo>
                    <a:pt x="39772" y="91437"/>
                  </a:lnTo>
                  <a:lnTo>
                    <a:pt x="39297" y="91094"/>
                  </a:lnTo>
                  <a:lnTo>
                    <a:pt x="38806" y="90789"/>
                  </a:lnTo>
                  <a:lnTo>
                    <a:pt x="38296" y="90522"/>
                  </a:lnTo>
                  <a:lnTo>
                    <a:pt x="37888" y="90351"/>
                  </a:lnTo>
                  <a:lnTo>
                    <a:pt x="37464" y="90198"/>
                  </a:lnTo>
                  <a:lnTo>
                    <a:pt x="37033" y="90074"/>
                  </a:lnTo>
                  <a:lnTo>
                    <a:pt x="36597" y="89960"/>
                  </a:lnTo>
                  <a:lnTo>
                    <a:pt x="36162" y="89860"/>
                  </a:lnTo>
                  <a:lnTo>
                    <a:pt x="35691" y="89769"/>
                  </a:lnTo>
                  <a:lnTo>
                    <a:pt x="35216" y="89698"/>
                  </a:lnTo>
                  <a:lnTo>
                    <a:pt x="34737" y="89641"/>
                  </a:lnTo>
                  <a:lnTo>
                    <a:pt x="34258" y="89603"/>
                  </a:lnTo>
                  <a:lnTo>
                    <a:pt x="33779" y="89579"/>
                  </a:lnTo>
                  <a:lnTo>
                    <a:pt x="33319" y="89579"/>
                  </a:lnTo>
                  <a:lnTo>
                    <a:pt x="32860" y="89593"/>
                  </a:lnTo>
                  <a:lnTo>
                    <a:pt x="32397" y="89622"/>
                  </a:lnTo>
                  <a:lnTo>
                    <a:pt x="31938" y="89669"/>
                  </a:lnTo>
                  <a:lnTo>
                    <a:pt x="31277" y="89731"/>
                  </a:lnTo>
                  <a:lnTo>
                    <a:pt x="31138" y="89712"/>
                  </a:lnTo>
                  <a:lnTo>
                    <a:pt x="30750" y="89436"/>
                  </a:lnTo>
                  <a:lnTo>
                    <a:pt x="30667" y="89150"/>
                  </a:lnTo>
                  <a:lnTo>
                    <a:pt x="30584" y="88993"/>
                  </a:lnTo>
                  <a:lnTo>
                    <a:pt x="30485" y="88840"/>
                  </a:lnTo>
                  <a:lnTo>
                    <a:pt x="30263" y="88549"/>
                  </a:lnTo>
                  <a:lnTo>
                    <a:pt x="30160" y="88402"/>
                  </a:lnTo>
                  <a:lnTo>
                    <a:pt x="29856" y="87925"/>
                  </a:lnTo>
                  <a:lnTo>
                    <a:pt x="29753" y="87768"/>
                  </a:lnTo>
                  <a:lnTo>
                    <a:pt x="29654" y="87606"/>
                  </a:lnTo>
                  <a:lnTo>
                    <a:pt x="29642" y="87468"/>
                  </a:lnTo>
                  <a:lnTo>
                    <a:pt x="29986" y="86982"/>
                  </a:lnTo>
                  <a:lnTo>
                    <a:pt x="30030" y="86848"/>
                  </a:lnTo>
                  <a:lnTo>
                    <a:pt x="30054" y="86705"/>
                  </a:lnTo>
                  <a:lnTo>
                    <a:pt x="30026" y="86443"/>
                  </a:lnTo>
                  <a:lnTo>
                    <a:pt x="29978" y="86157"/>
                  </a:lnTo>
                  <a:lnTo>
                    <a:pt x="29919" y="85871"/>
                  </a:lnTo>
                  <a:lnTo>
                    <a:pt x="29852" y="85585"/>
                  </a:lnTo>
                  <a:lnTo>
                    <a:pt x="29776" y="85304"/>
                  </a:lnTo>
                  <a:lnTo>
                    <a:pt x="29689" y="85028"/>
                  </a:lnTo>
                  <a:lnTo>
                    <a:pt x="29575" y="84742"/>
                  </a:lnTo>
                  <a:lnTo>
                    <a:pt x="29440" y="84461"/>
                  </a:lnTo>
                  <a:lnTo>
                    <a:pt x="29297" y="84180"/>
                  </a:lnTo>
                  <a:lnTo>
                    <a:pt x="29171" y="83899"/>
                  </a:lnTo>
                  <a:lnTo>
                    <a:pt x="29080" y="83608"/>
                  </a:lnTo>
                  <a:lnTo>
                    <a:pt x="29028" y="83365"/>
                  </a:lnTo>
                  <a:lnTo>
                    <a:pt x="28997" y="83122"/>
                  </a:lnTo>
                  <a:lnTo>
                    <a:pt x="28973" y="82869"/>
                  </a:lnTo>
                  <a:lnTo>
                    <a:pt x="28961" y="82621"/>
                  </a:lnTo>
                  <a:lnTo>
                    <a:pt x="28965" y="82374"/>
                  </a:lnTo>
                  <a:lnTo>
                    <a:pt x="28989" y="82112"/>
                  </a:lnTo>
                  <a:lnTo>
                    <a:pt x="29040" y="81849"/>
                  </a:lnTo>
                  <a:lnTo>
                    <a:pt x="29100" y="81587"/>
                  </a:lnTo>
                  <a:lnTo>
                    <a:pt x="29147" y="81325"/>
                  </a:lnTo>
                  <a:lnTo>
                    <a:pt x="29167" y="81058"/>
                  </a:lnTo>
                  <a:lnTo>
                    <a:pt x="29159" y="80849"/>
                  </a:lnTo>
                  <a:lnTo>
                    <a:pt x="29139" y="80639"/>
                  </a:lnTo>
                  <a:lnTo>
                    <a:pt x="29076" y="80220"/>
                  </a:lnTo>
                  <a:lnTo>
                    <a:pt x="29052" y="80010"/>
                  </a:lnTo>
                  <a:lnTo>
                    <a:pt x="29016" y="79753"/>
                  </a:lnTo>
                  <a:lnTo>
                    <a:pt x="28937" y="79238"/>
                  </a:lnTo>
                  <a:lnTo>
                    <a:pt x="28921" y="78985"/>
                  </a:lnTo>
                  <a:lnTo>
                    <a:pt x="28937" y="78733"/>
                  </a:lnTo>
                  <a:lnTo>
                    <a:pt x="29008" y="78466"/>
                  </a:lnTo>
                  <a:lnTo>
                    <a:pt x="29123" y="78209"/>
                  </a:lnTo>
                  <a:lnTo>
                    <a:pt x="29262" y="77951"/>
                  </a:lnTo>
                  <a:lnTo>
                    <a:pt x="29392" y="77689"/>
                  </a:lnTo>
                  <a:lnTo>
                    <a:pt x="29503" y="77427"/>
                  </a:lnTo>
                  <a:lnTo>
                    <a:pt x="29602" y="77079"/>
                  </a:lnTo>
                  <a:lnTo>
                    <a:pt x="29677" y="76727"/>
                  </a:lnTo>
                  <a:lnTo>
                    <a:pt x="29741" y="76369"/>
                  </a:lnTo>
                  <a:lnTo>
                    <a:pt x="29852" y="75654"/>
                  </a:lnTo>
                  <a:lnTo>
                    <a:pt x="29911" y="75240"/>
                  </a:lnTo>
                  <a:lnTo>
                    <a:pt x="29962" y="74821"/>
                  </a:lnTo>
                  <a:lnTo>
                    <a:pt x="30057" y="73987"/>
                  </a:lnTo>
                  <a:lnTo>
                    <a:pt x="30113" y="73567"/>
                  </a:lnTo>
                  <a:lnTo>
                    <a:pt x="30216" y="72857"/>
                  </a:lnTo>
                  <a:lnTo>
                    <a:pt x="30259" y="72619"/>
                  </a:lnTo>
                  <a:lnTo>
                    <a:pt x="30315" y="72390"/>
                  </a:lnTo>
                  <a:lnTo>
                    <a:pt x="30426" y="72095"/>
                  </a:lnTo>
                  <a:lnTo>
                    <a:pt x="30730" y="71523"/>
                  </a:lnTo>
                  <a:lnTo>
                    <a:pt x="30861" y="71237"/>
                  </a:lnTo>
                  <a:lnTo>
                    <a:pt x="30928" y="70942"/>
                  </a:lnTo>
                  <a:lnTo>
                    <a:pt x="30944" y="70751"/>
                  </a:lnTo>
                  <a:lnTo>
                    <a:pt x="30948" y="70556"/>
                  </a:lnTo>
                  <a:lnTo>
                    <a:pt x="30905" y="70170"/>
                  </a:lnTo>
                  <a:lnTo>
                    <a:pt x="30857" y="69984"/>
                  </a:lnTo>
                  <a:lnTo>
                    <a:pt x="30719" y="69755"/>
                  </a:lnTo>
                  <a:lnTo>
                    <a:pt x="30509" y="69550"/>
                  </a:lnTo>
                  <a:lnTo>
                    <a:pt x="30271" y="69355"/>
                  </a:lnTo>
                  <a:lnTo>
                    <a:pt x="30046" y="69150"/>
                  </a:lnTo>
                  <a:lnTo>
                    <a:pt x="29879" y="68921"/>
                  </a:lnTo>
                  <a:lnTo>
                    <a:pt x="29761" y="68630"/>
                  </a:lnTo>
                  <a:lnTo>
                    <a:pt x="29689" y="68316"/>
                  </a:lnTo>
                  <a:lnTo>
                    <a:pt x="29650" y="67987"/>
                  </a:lnTo>
                  <a:lnTo>
                    <a:pt x="29586" y="67325"/>
                  </a:lnTo>
                  <a:lnTo>
                    <a:pt x="29551" y="66843"/>
                  </a:lnTo>
                  <a:lnTo>
                    <a:pt x="29535" y="66362"/>
                  </a:lnTo>
                  <a:lnTo>
                    <a:pt x="29535" y="65881"/>
                  </a:lnTo>
                  <a:lnTo>
                    <a:pt x="29539" y="65395"/>
                  </a:lnTo>
                  <a:lnTo>
                    <a:pt x="29539" y="64356"/>
                  </a:lnTo>
                  <a:lnTo>
                    <a:pt x="29555" y="63246"/>
                  </a:lnTo>
                  <a:lnTo>
                    <a:pt x="29559" y="62688"/>
                  </a:lnTo>
                  <a:lnTo>
                    <a:pt x="29543" y="62135"/>
                  </a:lnTo>
                  <a:lnTo>
                    <a:pt x="29523" y="61740"/>
                  </a:lnTo>
                  <a:lnTo>
                    <a:pt x="29499" y="61344"/>
                  </a:lnTo>
                  <a:lnTo>
                    <a:pt x="29440" y="60553"/>
                  </a:lnTo>
                  <a:lnTo>
                    <a:pt x="29404" y="60158"/>
                  </a:lnTo>
                  <a:lnTo>
                    <a:pt x="29187" y="59729"/>
                  </a:lnTo>
                  <a:lnTo>
                    <a:pt x="29064" y="59519"/>
                  </a:lnTo>
                  <a:lnTo>
                    <a:pt x="28937" y="59314"/>
                  </a:lnTo>
                  <a:lnTo>
                    <a:pt x="28803" y="59114"/>
                  </a:lnTo>
                  <a:lnTo>
                    <a:pt x="28514" y="58733"/>
                  </a:lnTo>
                  <a:lnTo>
                    <a:pt x="28189" y="58371"/>
                  </a:lnTo>
                  <a:lnTo>
                    <a:pt x="27837" y="58028"/>
                  </a:lnTo>
                  <a:lnTo>
                    <a:pt x="27469" y="57713"/>
                  </a:lnTo>
                  <a:lnTo>
                    <a:pt x="27081" y="57427"/>
                  </a:lnTo>
                  <a:lnTo>
                    <a:pt x="26685" y="57179"/>
                  </a:lnTo>
                  <a:lnTo>
                    <a:pt x="26265" y="56960"/>
                  </a:lnTo>
                  <a:lnTo>
                    <a:pt x="25830" y="56765"/>
                  </a:lnTo>
                  <a:lnTo>
                    <a:pt x="25386" y="56598"/>
                  </a:lnTo>
                  <a:lnTo>
                    <a:pt x="24935" y="56460"/>
                  </a:lnTo>
                  <a:lnTo>
                    <a:pt x="24575" y="56379"/>
                  </a:lnTo>
                  <a:lnTo>
                    <a:pt x="24203" y="56326"/>
                  </a:lnTo>
                  <a:lnTo>
                    <a:pt x="23827" y="56288"/>
                  </a:lnTo>
                  <a:lnTo>
                    <a:pt x="23454" y="56241"/>
                  </a:lnTo>
                  <a:lnTo>
                    <a:pt x="23086" y="56169"/>
                  </a:lnTo>
                  <a:lnTo>
                    <a:pt x="22706" y="56059"/>
                  </a:lnTo>
                  <a:lnTo>
                    <a:pt x="22326" y="55926"/>
                  </a:lnTo>
                  <a:lnTo>
                    <a:pt x="21574" y="55645"/>
                  </a:lnTo>
                  <a:lnTo>
                    <a:pt x="21194" y="55516"/>
                  </a:lnTo>
                  <a:lnTo>
                    <a:pt x="20687" y="55364"/>
                  </a:lnTo>
                  <a:lnTo>
                    <a:pt x="19654" y="55097"/>
                  </a:lnTo>
                  <a:lnTo>
                    <a:pt x="19140" y="54959"/>
                  </a:lnTo>
                  <a:lnTo>
                    <a:pt x="18633" y="54797"/>
                  </a:lnTo>
                  <a:lnTo>
                    <a:pt x="18114" y="54606"/>
                  </a:lnTo>
                  <a:lnTo>
                    <a:pt x="17600" y="54396"/>
                  </a:lnTo>
                  <a:lnTo>
                    <a:pt x="16079" y="53720"/>
                  </a:lnTo>
                  <a:lnTo>
                    <a:pt x="14924" y="53238"/>
                  </a:lnTo>
                  <a:lnTo>
                    <a:pt x="14547" y="53062"/>
                  </a:lnTo>
                  <a:lnTo>
                    <a:pt x="14191" y="52857"/>
                  </a:lnTo>
                  <a:lnTo>
                    <a:pt x="13835" y="52605"/>
                  </a:lnTo>
                  <a:lnTo>
                    <a:pt x="13498" y="52323"/>
                  </a:lnTo>
                  <a:lnTo>
                    <a:pt x="12849" y="51723"/>
                  </a:lnTo>
                  <a:lnTo>
                    <a:pt x="12228" y="51185"/>
                  </a:lnTo>
                  <a:lnTo>
                    <a:pt x="11947" y="50927"/>
                  </a:lnTo>
                  <a:lnTo>
                    <a:pt x="11662" y="50675"/>
                  </a:lnTo>
                  <a:lnTo>
                    <a:pt x="11361" y="50451"/>
                  </a:lnTo>
                  <a:lnTo>
                    <a:pt x="11044" y="50270"/>
                  </a:lnTo>
                  <a:lnTo>
                    <a:pt x="10842" y="50189"/>
                  </a:lnTo>
                  <a:lnTo>
                    <a:pt x="10636" y="50131"/>
                  </a:lnTo>
                  <a:lnTo>
                    <a:pt x="10427" y="50079"/>
                  </a:lnTo>
                  <a:lnTo>
                    <a:pt x="10217" y="50017"/>
                  </a:lnTo>
                  <a:lnTo>
                    <a:pt x="10019" y="49941"/>
                  </a:lnTo>
                  <a:lnTo>
                    <a:pt x="9789" y="49812"/>
                  </a:lnTo>
                  <a:lnTo>
                    <a:pt x="9571" y="49660"/>
                  </a:lnTo>
                  <a:lnTo>
                    <a:pt x="9358" y="49498"/>
                  </a:lnTo>
                  <a:lnTo>
                    <a:pt x="9152" y="49321"/>
                  </a:lnTo>
                  <a:lnTo>
                    <a:pt x="8954" y="49145"/>
                  </a:lnTo>
                  <a:lnTo>
                    <a:pt x="8606" y="48797"/>
                  </a:lnTo>
                  <a:lnTo>
                    <a:pt x="8285" y="48416"/>
                  </a:lnTo>
                  <a:lnTo>
                    <a:pt x="7984" y="48011"/>
                  </a:lnTo>
                  <a:lnTo>
                    <a:pt x="7691" y="47606"/>
                  </a:lnTo>
                  <a:lnTo>
                    <a:pt x="6915" y="46567"/>
                  </a:lnTo>
                  <a:lnTo>
                    <a:pt x="6682" y="46243"/>
                  </a:lnTo>
                  <a:lnTo>
                    <a:pt x="6440" y="45933"/>
                  </a:lnTo>
                  <a:lnTo>
                    <a:pt x="6183" y="45633"/>
                  </a:lnTo>
                  <a:lnTo>
                    <a:pt x="5957" y="45361"/>
                  </a:lnTo>
                  <a:lnTo>
                    <a:pt x="5724" y="45071"/>
                  </a:lnTo>
                  <a:lnTo>
                    <a:pt x="5486" y="44799"/>
                  </a:lnTo>
                  <a:lnTo>
                    <a:pt x="5233" y="44585"/>
                  </a:lnTo>
                  <a:lnTo>
                    <a:pt x="4954" y="44469"/>
                  </a:lnTo>
                  <a:lnTo>
                    <a:pt x="5570" y="43976"/>
                  </a:lnTo>
                  <a:lnTo>
                    <a:pt x="6551" y="43190"/>
                  </a:lnTo>
                  <a:lnTo>
                    <a:pt x="5351" y="40687"/>
                  </a:lnTo>
                  <a:lnTo>
                    <a:pt x="1250" y="37684"/>
                  </a:lnTo>
                  <a:lnTo>
                    <a:pt x="0" y="34230"/>
                  </a:lnTo>
                  <a:lnTo>
                    <a:pt x="350" y="31027"/>
                  </a:lnTo>
                  <a:lnTo>
                    <a:pt x="1250" y="29025"/>
                  </a:lnTo>
                  <a:lnTo>
                    <a:pt x="2850" y="27974"/>
                  </a:lnTo>
                  <a:lnTo>
                    <a:pt x="4651" y="26822"/>
                  </a:lnTo>
                  <a:lnTo>
                    <a:pt x="6351" y="26022"/>
                  </a:lnTo>
                  <a:lnTo>
                    <a:pt x="8202" y="24970"/>
                  </a:lnTo>
                  <a:lnTo>
                    <a:pt x="10002" y="23569"/>
                  </a:lnTo>
                  <a:lnTo>
                    <a:pt x="11553" y="22518"/>
                  </a:lnTo>
                  <a:lnTo>
                    <a:pt x="12528" y="22152"/>
                  </a:lnTo>
                  <a:lnTo>
                    <a:pt x="13803" y="21892"/>
                  </a:lnTo>
                  <a:lnTo>
                    <a:pt x="15604" y="21241"/>
                  </a:lnTo>
                  <a:lnTo>
                    <a:pt x="17454" y="20991"/>
                  </a:lnTo>
                  <a:lnTo>
                    <a:pt x="19005" y="20040"/>
                  </a:lnTo>
                  <a:lnTo>
                    <a:pt x="20252" y="20479"/>
                  </a:lnTo>
                  <a:lnTo>
                    <a:pt x="20545" y="20353"/>
                  </a:lnTo>
                  <a:lnTo>
                    <a:pt x="21222" y="20091"/>
                  </a:lnTo>
                  <a:lnTo>
                    <a:pt x="21804" y="19729"/>
                  </a:lnTo>
                  <a:lnTo>
                    <a:pt x="22164" y="19543"/>
                  </a:lnTo>
                  <a:lnTo>
                    <a:pt x="22417" y="19371"/>
                  </a:lnTo>
                  <a:lnTo>
                    <a:pt x="22904" y="19209"/>
                  </a:lnTo>
                  <a:lnTo>
                    <a:pt x="23264" y="19028"/>
                  </a:lnTo>
                  <a:lnTo>
                    <a:pt x="23834" y="18914"/>
                  </a:lnTo>
                  <a:lnTo>
                    <a:pt x="24583" y="18776"/>
                  </a:lnTo>
                  <a:lnTo>
                    <a:pt x="25260" y="18709"/>
                  </a:lnTo>
                  <a:lnTo>
                    <a:pt x="25861" y="18861"/>
                  </a:lnTo>
                  <a:lnTo>
                    <a:pt x="26518" y="18985"/>
                  </a:lnTo>
                  <a:lnTo>
                    <a:pt x="26910" y="19204"/>
                  </a:lnTo>
                  <a:lnTo>
                    <a:pt x="27579" y="19633"/>
                  </a:lnTo>
                  <a:lnTo>
                    <a:pt x="28015" y="19938"/>
                  </a:lnTo>
                  <a:lnTo>
                    <a:pt x="28779" y="20405"/>
                  </a:lnTo>
                  <a:lnTo>
                    <a:pt x="29262" y="20772"/>
                  </a:lnTo>
                  <a:lnTo>
                    <a:pt x="29559" y="21163"/>
                  </a:lnTo>
                  <a:lnTo>
                    <a:pt x="29883" y="21354"/>
                  </a:lnTo>
                  <a:lnTo>
                    <a:pt x="30437" y="21606"/>
                  </a:lnTo>
                  <a:lnTo>
                    <a:pt x="30940" y="21811"/>
                  </a:lnTo>
                  <a:lnTo>
                    <a:pt x="31376" y="21911"/>
                  </a:lnTo>
                  <a:lnTo>
                    <a:pt x="31910" y="21964"/>
                  </a:lnTo>
                  <a:lnTo>
                    <a:pt x="32346" y="21878"/>
                  </a:lnTo>
                  <a:lnTo>
                    <a:pt x="32821" y="21725"/>
                  </a:lnTo>
                  <a:lnTo>
                    <a:pt x="33185" y="21397"/>
                  </a:lnTo>
                  <a:lnTo>
                    <a:pt x="33557" y="20849"/>
                  </a:lnTo>
                  <a:lnTo>
                    <a:pt x="33715" y="20462"/>
                  </a:lnTo>
                  <a:lnTo>
                    <a:pt x="33830" y="19996"/>
                  </a:lnTo>
                  <a:lnTo>
                    <a:pt x="34016" y="19571"/>
                  </a:lnTo>
                  <a:lnTo>
                    <a:pt x="34151" y="18985"/>
                  </a:lnTo>
                  <a:lnTo>
                    <a:pt x="34285" y="18513"/>
                  </a:lnTo>
                  <a:lnTo>
                    <a:pt x="34337" y="17741"/>
                  </a:lnTo>
                  <a:lnTo>
                    <a:pt x="34337" y="17275"/>
                  </a:lnTo>
                  <a:lnTo>
                    <a:pt x="34487" y="16936"/>
                  </a:lnTo>
                  <a:lnTo>
                    <a:pt x="34772" y="16631"/>
                  </a:lnTo>
                  <a:lnTo>
                    <a:pt x="35010" y="16402"/>
                  </a:lnTo>
                  <a:lnTo>
                    <a:pt x="35235" y="16269"/>
                  </a:lnTo>
                  <a:lnTo>
                    <a:pt x="35588" y="16307"/>
                  </a:lnTo>
                  <a:lnTo>
                    <a:pt x="36166" y="16326"/>
                  </a:lnTo>
                  <a:lnTo>
                    <a:pt x="36530" y="16226"/>
                  </a:lnTo>
                  <a:lnTo>
                    <a:pt x="36839" y="16098"/>
                  </a:lnTo>
                  <a:lnTo>
                    <a:pt x="37456" y="16012"/>
                  </a:lnTo>
                  <a:lnTo>
                    <a:pt x="37797" y="16021"/>
                  </a:lnTo>
                  <a:lnTo>
                    <a:pt x="38161" y="16112"/>
                  </a:lnTo>
                  <a:lnTo>
                    <a:pt x="39012" y="16302"/>
                  </a:lnTo>
                  <a:lnTo>
                    <a:pt x="40243" y="16507"/>
                  </a:lnTo>
                  <a:lnTo>
                    <a:pt x="41490" y="16493"/>
                  </a:lnTo>
                  <a:lnTo>
                    <a:pt x="42725" y="16379"/>
                  </a:lnTo>
                  <a:lnTo>
                    <a:pt x="43557" y="16164"/>
                  </a:lnTo>
                  <a:lnTo>
                    <a:pt x="43909" y="16145"/>
                  </a:lnTo>
                  <a:lnTo>
                    <a:pt x="44463" y="16016"/>
                  </a:lnTo>
                  <a:lnTo>
                    <a:pt x="45305" y="15942"/>
                  </a:lnTo>
                  <a:lnTo>
                    <a:pt x="46367" y="15907"/>
                  </a:lnTo>
                  <a:lnTo>
                    <a:pt x="47689" y="15878"/>
                  </a:lnTo>
                  <a:lnTo>
                    <a:pt x="49162" y="15707"/>
                  </a:lnTo>
                  <a:lnTo>
                    <a:pt x="50164" y="15583"/>
                  </a:lnTo>
                  <a:lnTo>
                    <a:pt x="50765" y="15540"/>
                  </a:lnTo>
                  <a:lnTo>
                    <a:pt x="51612" y="15306"/>
                  </a:lnTo>
                  <a:lnTo>
                    <a:pt x="52511" y="15068"/>
                  </a:lnTo>
                  <a:lnTo>
                    <a:pt x="53065" y="15011"/>
                  </a:lnTo>
                  <a:lnTo>
                    <a:pt x="53489" y="15021"/>
                  </a:lnTo>
                  <a:lnTo>
                    <a:pt x="53786" y="15106"/>
                  </a:lnTo>
                  <a:lnTo>
                    <a:pt x="54004" y="15225"/>
                  </a:lnTo>
                  <a:lnTo>
                    <a:pt x="54249" y="15464"/>
                  </a:lnTo>
                  <a:lnTo>
                    <a:pt x="54451" y="15926"/>
                  </a:lnTo>
                  <a:lnTo>
                    <a:pt x="54736" y="16564"/>
                  </a:lnTo>
                  <a:lnTo>
                    <a:pt x="55037" y="16950"/>
                  </a:lnTo>
                  <a:lnTo>
                    <a:pt x="55444" y="17313"/>
                  </a:lnTo>
                  <a:lnTo>
                    <a:pt x="55630" y="17441"/>
                  </a:lnTo>
                  <a:lnTo>
                    <a:pt x="56133" y="17570"/>
                  </a:lnTo>
                  <a:lnTo>
                    <a:pt x="56877" y="17737"/>
                  </a:lnTo>
                  <a:lnTo>
                    <a:pt x="57661" y="17665"/>
                  </a:lnTo>
                  <a:lnTo>
                    <a:pt x="58694" y="17546"/>
                  </a:lnTo>
                  <a:lnTo>
                    <a:pt x="59451" y="17565"/>
                  </a:lnTo>
                  <a:lnTo>
                    <a:pt x="60124" y="17727"/>
                  </a:lnTo>
                  <a:lnTo>
                    <a:pt x="60630" y="17837"/>
                  </a:lnTo>
                  <a:lnTo>
                    <a:pt x="60797" y="17842"/>
                  </a:lnTo>
                  <a:lnTo>
                    <a:pt x="60998" y="17865"/>
                  </a:lnTo>
                  <a:lnTo>
                    <a:pt x="61256" y="17956"/>
                  </a:lnTo>
                  <a:lnTo>
                    <a:pt x="61818" y="18347"/>
                  </a:lnTo>
                  <a:lnTo>
                    <a:pt x="62463" y="18900"/>
                  </a:lnTo>
                  <a:lnTo>
                    <a:pt x="63180" y="19500"/>
                  </a:lnTo>
                  <a:lnTo>
                    <a:pt x="63758" y="19938"/>
                  </a:lnTo>
                  <a:lnTo>
                    <a:pt x="64367" y="20286"/>
                  </a:lnTo>
                  <a:lnTo>
                    <a:pt x="65119" y="20806"/>
                  </a:lnTo>
                  <a:lnTo>
                    <a:pt x="65495" y="21039"/>
                  </a:lnTo>
                  <a:lnTo>
                    <a:pt x="65670" y="21092"/>
                  </a:lnTo>
                  <a:lnTo>
                    <a:pt x="65840" y="21106"/>
                  </a:lnTo>
                  <a:lnTo>
                    <a:pt x="66453" y="20958"/>
                  </a:lnTo>
                  <a:lnTo>
                    <a:pt x="67206" y="20729"/>
                  </a:lnTo>
                  <a:lnTo>
                    <a:pt x="67989" y="20362"/>
                  </a:lnTo>
                  <a:lnTo>
                    <a:pt x="68825" y="20015"/>
                  </a:lnTo>
                  <a:lnTo>
                    <a:pt x="69438" y="19748"/>
                  </a:lnTo>
                  <a:lnTo>
                    <a:pt x="69605" y="19705"/>
                  </a:lnTo>
                  <a:lnTo>
                    <a:pt x="69783" y="19686"/>
                  </a:lnTo>
                  <a:lnTo>
                    <a:pt x="70036" y="19700"/>
                  </a:lnTo>
                  <a:lnTo>
                    <a:pt x="70317" y="19643"/>
                  </a:lnTo>
                  <a:lnTo>
                    <a:pt x="71057" y="19529"/>
                  </a:lnTo>
                  <a:lnTo>
                    <a:pt x="71893" y="19381"/>
                  </a:lnTo>
                  <a:lnTo>
                    <a:pt x="72764" y="19343"/>
                  </a:lnTo>
                  <a:lnTo>
                    <a:pt x="73231" y="19443"/>
                  </a:lnTo>
                  <a:lnTo>
                    <a:pt x="73741" y="19457"/>
                  </a:lnTo>
                  <a:lnTo>
                    <a:pt x="73852" y="19276"/>
                  </a:lnTo>
                  <a:lnTo>
                    <a:pt x="74050" y="19004"/>
                  </a:lnTo>
                  <a:lnTo>
                    <a:pt x="74426" y="17980"/>
                  </a:lnTo>
                  <a:lnTo>
                    <a:pt x="74672" y="17227"/>
                  </a:lnTo>
                  <a:lnTo>
                    <a:pt x="75218" y="16236"/>
                  </a:lnTo>
                  <a:lnTo>
                    <a:pt x="75483" y="15912"/>
                  </a:lnTo>
                  <a:lnTo>
                    <a:pt x="75847" y="15592"/>
                  </a:lnTo>
                  <a:lnTo>
                    <a:pt x="76326" y="15488"/>
                  </a:lnTo>
                  <a:lnTo>
                    <a:pt x="76948" y="15340"/>
                  </a:lnTo>
                  <a:lnTo>
                    <a:pt x="77470" y="15140"/>
                  </a:lnTo>
                  <a:lnTo>
                    <a:pt x="77843" y="14920"/>
                  </a:lnTo>
                  <a:lnTo>
                    <a:pt x="78088" y="14568"/>
                  </a:lnTo>
                  <a:lnTo>
                    <a:pt x="78258" y="14201"/>
                  </a:lnTo>
                  <a:lnTo>
                    <a:pt x="78397" y="13848"/>
                  </a:lnTo>
                  <a:lnTo>
                    <a:pt x="78717" y="13195"/>
                  </a:lnTo>
                  <a:lnTo>
                    <a:pt x="78852" y="12776"/>
                  </a:lnTo>
                  <a:lnTo>
                    <a:pt x="79034" y="11690"/>
                  </a:lnTo>
                  <a:lnTo>
                    <a:pt x="79109" y="11294"/>
                  </a:lnTo>
                  <a:lnTo>
                    <a:pt x="79244" y="10837"/>
                  </a:lnTo>
                  <a:lnTo>
                    <a:pt x="79340" y="10600"/>
                  </a:lnTo>
                  <a:lnTo>
                    <a:pt x="81601" y="12849"/>
                  </a:lnTo>
                  <a:lnTo>
                    <a:pt x="85495" y="7558"/>
                  </a:lnTo>
                  <a:lnTo>
                    <a:pt x="87324" y="5518"/>
                  </a:lnTo>
                  <a:lnTo>
                    <a:pt x="87894" y="4889"/>
                  </a:lnTo>
                  <a:lnTo>
                    <a:pt x="88555" y="4522"/>
                  </a:lnTo>
                  <a:lnTo>
                    <a:pt x="89323" y="3974"/>
                  </a:lnTo>
                  <a:lnTo>
                    <a:pt x="92281" y="2703"/>
                  </a:lnTo>
                  <a:lnTo>
                    <a:pt x="95342" y="2121"/>
                  </a:lnTo>
                  <a:lnTo>
                    <a:pt x="97700" y="1206"/>
                  </a:lnTo>
                  <a:lnTo>
                    <a:pt x="98919" y="733"/>
                  </a:lnTo>
                  <a:lnTo>
                    <a:pt x="100843" y="0"/>
                  </a:lnTo>
                  <a:lnTo>
                    <a:pt x="103875" y="32"/>
                  </a:lnTo>
                  <a:lnTo>
                    <a:pt x="104208" y="166"/>
                  </a:lnTo>
                  <a:lnTo>
                    <a:pt x="104383" y="262"/>
                  </a:lnTo>
                  <a:lnTo>
                    <a:pt x="109922" y="2604"/>
                  </a:lnTo>
                  <a:lnTo>
                    <a:pt x="110375" y="2670"/>
                  </a:lnTo>
                  <a:lnTo>
                    <a:pt x="109344" y="8535"/>
                  </a:lnTo>
                  <a:lnTo>
                    <a:pt x="109678" y="8997"/>
                  </a:lnTo>
                  <a:lnTo>
                    <a:pt x="109227" y="11564"/>
                  </a:lnTo>
                  <a:lnTo>
                    <a:pt x="112560" y="12162"/>
                  </a:lnTo>
                  <a:lnTo>
                    <a:pt x="116852" y="12954"/>
                  </a:lnTo>
                  <a:lnTo>
                    <a:pt x="120261" y="13583"/>
                  </a:lnTo>
                  <a:lnTo>
                    <a:pt x="120066" y="14504"/>
                  </a:lnTo>
                  <a:lnTo>
                    <a:pt x="124543" y="18064"/>
                  </a:lnTo>
                  <a:lnTo>
                    <a:pt x="124911" y="17775"/>
                  </a:lnTo>
                  <a:lnTo>
                    <a:pt x="126226" y="16632"/>
                  </a:lnTo>
                  <a:lnTo>
                    <a:pt x="126439" y="16879"/>
                  </a:lnTo>
                  <a:lnTo>
                    <a:pt x="127971" y="18137"/>
                  </a:lnTo>
                  <a:lnTo>
                    <a:pt x="127191" y="18828"/>
                  </a:lnTo>
                  <a:lnTo>
                    <a:pt x="126597" y="19362"/>
                  </a:lnTo>
                  <a:lnTo>
                    <a:pt x="128086" y="19936"/>
                  </a:lnTo>
                  <a:lnTo>
                    <a:pt x="128688" y="20024"/>
                  </a:lnTo>
                  <a:lnTo>
                    <a:pt x="126098" y="22068"/>
                  </a:lnTo>
                  <a:lnTo>
                    <a:pt x="126440" y="22502"/>
                  </a:lnTo>
                  <a:lnTo>
                    <a:pt x="126650" y="22909"/>
                  </a:lnTo>
                  <a:lnTo>
                    <a:pt x="126667" y="23365"/>
                  </a:lnTo>
                  <a:lnTo>
                    <a:pt x="126374" y="25031"/>
                  </a:lnTo>
                  <a:lnTo>
                    <a:pt x="125934" y="25028"/>
                  </a:lnTo>
                  <a:lnTo>
                    <a:pt x="125042" y="24856"/>
                  </a:lnTo>
                  <a:lnTo>
                    <a:pt x="124713" y="25990"/>
                  </a:lnTo>
                  <a:lnTo>
                    <a:pt x="124515" y="27077"/>
                  </a:lnTo>
                  <a:lnTo>
                    <a:pt x="123886" y="26953"/>
                  </a:lnTo>
                  <a:lnTo>
                    <a:pt x="123747" y="27753"/>
                  </a:lnTo>
                  <a:lnTo>
                    <a:pt x="123273" y="30587"/>
                  </a:lnTo>
                  <a:lnTo>
                    <a:pt x="120480" y="30116"/>
                  </a:lnTo>
                  <a:lnTo>
                    <a:pt x="120260" y="30879"/>
                  </a:lnTo>
                  <a:lnTo>
                    <a:pt x="120125" y="31380"/>
                  </a:lnTo>
                  <a:lnTo>
                    <a:pt x="120046" y="31631"/>
                  </a:lnTo>
                  <a:lnTo>
                    <a:pt x="119787" y="32561"/>
                  </a:lnTo>
                  <a:lnTo>
                    <a:pt x="119404" y="32502"/>
                  </a:lnTo>
                  <a:lnTo>
                    <a:pt x="119353" y="32692"/>
                  </a:lnTo>
                  <a:lnTo>
                    <a:pt x="118656" y="34169"/>
                  </a:lnTo>
                  <a:lnTo>
                    <a:pt x="117274" y="37134"/>
                  </a:lnTo>
                  <a:lnTo>
                    <a:pt x="118328" y="37328"/>
                  </a:lnTo>
                  <a:lnTo>
                    <a:pt x="119378" y="37502"/>
                  </a:lnTo>
                  <a:lnTo>
                    <a:pt x="119235" y="38240"/>
                  </a:lnTo>
                  <a:lnTo>
                    <a:pt x="118953" y="39786"/>
                  </a:lnTo>
                  <a:lnTo>
                    <a:pt x="118676" y="41335"/>
                  </a:lnTo>
                  <a:lnTo>
                    <a:pt x="118629" y="41582"/>
                  </a:lnTo>
                  <a:lnTo>
                    <a:pt x="118514" y="42240"/>
                  </a:lnTo>
                  <a:lnTo>
                    <a:pt x="118419" y="42740"/>
                  </a:lnTo>
                  <a:lnTo>
                    <a:pt x="118213" y="43898"/>
                  </a:lnTo>
                  <a:lnTo>
                    <a:pt x="119812" y="44179"/>
                  </a:lnTo>
                  <a:lnTo>
                    <a:pt x="122444" y="44634"/>
                  </a:lnTo>
                  <a:lnTo>
                    <a:pt x="122873" y="44703"/>
                  </a:lnTo>
                  <a:lnTo>
                    <a:pt x="122419" y="47230"/>
                  </a:lnTo>
                  <a:lnTo>
                    <a:pt x="129329" y="48391"/>
                  </a:lnTo>
                  <a:lnTo>
                    <a:pt x="129417" y="47963"/>
                  </a:lnTo>
                  <a:lnTo>
                    <a:pt x="129804" y="48030"/>
                  </a:lnTo>
                  <a:lnTo>
                    <a:pt x="130897" y="48206"/>
                  </a:lnTo>
                  <a:lnTo>
                    <a:pt x="131611" y="43911"/>
                  </a:lnTo>
                  <a:lnTo>
                    <a:pt x="132318" y="39661"/>
                  </a:lnTo>
                  <a:lnTo>
                    <a:pt x="133937" y="39962"/>
                  </a:lnTo>
                  <a:lnTo>
                    <a:pt x="137522" y="40597"/>
                  </a:lnTo>
                  <a:lnTo>
                    <a:pt x="144520" y="41836"/>
                  </a:lnTo>
                  <a:lnTo>
                    <a:pt x="145203" y="41959"/>
                  </a:lnTo>
                  <a:lnTo>
                    <a:pt x="148738" y="42578"/>
                  </a:lnTo>
                  <a:lnTo>
                    <a:pt x="151165" y="43009"/>
                  </a:lnTo>
                  <a:lnTo>
                    <a:pt x="151503" y="43077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7" name="pg197"/>
            <p:cNvSpPr/>
            <p:nvPr/>
          </p:nvSpPr>
          <p:spPr>
            <a:xfrm>
              <a:off x="6362457" y="3852839"/>
              <a:ext cx="307006" cy="310775"/>
            </a:xfrm>
            <a:custGeom>
              <a:avLst/>
              <a:gdLst/>
              <a:ahLst/>
              <a:cxnLst/>
              <a:rect l="0" t="0" r="0" b="0"/>
              <a:pathLst>
                <a:path w="307006" h="310775">
                  <a:moveTo>
                    <a:pt x="193736" y="276648"/>
                  </a:moveTo>
                  <a:lnTo>
                    <a:pt x="193771" y="276447"/>
                  </a:lnTo>
                  <a:lnTo>
                    <a:pt x="193432" y="276379"/>
                  </a:lnTo>
                  <a:lnTo>
                    <a:pt x="191006" y="275948"/>
                  </a:lnTo>
                  <a:lnTo>
                    <a:pt x="187471" y="275329"/>
                  </a:lnTo>
                  <a:lnTo>
                    <a:pt x="186788" y="275206"/>
                  </a:lnTo>
                  <a:lnTo>
                    <a:pt x="179789" y="273967"/>
                  </a:lnTo>
                  <a:lnTo>
                    <a:pt x="176205" y="273332"/>
                  </a:lnTo>
                  <a:lnTo>
                    <a:pt x="174585" y="273031"/>
                  </a:lnTo>
                  <a:lnTo>
                    <a:pt x="173879" y="277281"/>
                  </a:lnTo>
                  <a:lnTo>
                    <a:pt x="173164" y="281576"/>
                  </a:lnTo>
                  <a:lnTo>
                    <a:pt x="172072" y="281400"/>
                  </a:lnTo>
                  <a:lnTo>
                    <a:pt x="171684" y="281333"/>
                  </a:lnTo>
                  <a:lnTo>
                    <a:pt x="171597" y="281761"/>
                  </a:lnTo>
                  <a:lnTo>
                    <a:pt x="164687" y="280600"/>
                  </a:lnTo>
                  <a:lnTo>
                    <a:pt x="165141" y="278072"/>
                  </a:lnTo>
                  <a:lnTo>
                    <a:pt x="164712" y="278004"/>
                  </a:lnTo>
                  <a:lnTo>
                    <a:pt x="162080" y="277549"/>
                  </a:lnTo>
                  <a:lnTo>
                    <a:pt x="160481" y="277268"/>
                  </a:lnTo>
                  <a:lnTo>
                    <a:pt x="160687" y="276110"/>
                  </a:lnTo>
                  <a:lnTo>
                    <a:pt x="160782" y="275610"/>
                  </a:lnTo>
                  <a:lnTo>
                    <a:pt x="160896" y="274952"/>
                  </a:lnTo>
                  <a:lnTo>
                    <a:pt x="160944" y="274705"/>
                  </a:lnTo>
                  <a:lnTo>
                    <a:pt x="161221" y="273156"/>
                  </a:lnTo>
                  <a:lnTo>
                    <a:pt x="161503" y="271609"/>
                  </a:lnTo>
                  <a:lnTo>
                    <a:pt x="161646" y="270872"/>
                  </a:lnTo>
                  <a:lnTo>
                    <a:pt x="160595" y="270697"/>
                  </a:lnTo>
                  <a:lnTo>
                    <a:pt x="159542" y="270504"/>
                  </a:lnTo>
                  <a:lnTo>
                    <a:pt x="160924" y="267539"/>
                  </a:lnTo>
                  <a:lnTo>
                    <a:pt x="161621" y="266062"/>
                  </a:lnTo>
                  <a:lnTo>
                    <a:pt x="161672" y="265872"/>
                  </a:lnTo>
                  <a:lnTo>
                    <a:pt x="162054" y="265931"/>
                  </a:lnTo>
                  <a:lnTo>
                    <a:pt x="162313" y="265001"/>
                  </a:lnTo>
                  <a:lnTo>
                    <a:pt x="162393" y="264750"/>
                  </a:lnTo>
                  <a:lnTo>
                    <a:pt x="162527" y="264249"/>
                  </a:lnTo>
                  <a:lnTo>
                    <a:pt x="162748" y="263486"/>
                  </a:lnTo>
                  <a:lnTo>
                    <a:pt x="165541" y="263957"/>
                  </a:lnTo>
                  <a:lnTo>
                    <a:pt x="166015" y="261123"/>
                  </a:lnTo>
                  <a:lnTo>
                    <a:pt x="166153" y="260323"/>
                  </a:lnTo>
                  <a:lnTo>
                    <a:pt x="166783" y="260447"/>
                  </a:lnTo>
                  <a:lnTo>
                    <a:pt x="166981" y="259360"/>
                  </a:lnTo>
                  <a:lnTo>
                    <a:pt x="167309" y="258226"/>
                  </a:lnTo>
                  <a:lnTo>
                    <a:pt x="168202" y="258398"/>
                  </a:lnTo>
                  <a:lnTo>
                    <a:pt x="168641" y="258401"/>
                  </a:lnTo>
                  <a:lnTo>
                    <a:pt x="168934" y="256735"/>
                  </a:lnTo>
                  <a:lnTo>
                    <a:pt x="168918" y="256279"/>
                  </a:lnTo>
                  <a:lnTo>
                    <a:pt x="168708" y="255872"/>
                  </a:lnTo>
                  <a:lnTo>
                    <a:pt x="168365" y="255437"/>
                  </a:lnTo>
                  <a:lnTo>
                    <a:pt x="170956" y="253394"/>
                  </a:lnTo>
                  <a:lnTo>
                    <a:pt x="170354" y="253306"/>
                  </a:lnTo>
                  <a:lnTo>
                    <a:pt x="168865" y="252732"/>
                  </a:lnTo>
                  <a:lnTo>
                    <a:pt x="169459" y="252198"/>
                  </a:lnTo>
                  <a:lnTo>
                    <a:pt x="170239" y="251507"/>
                  </a:lnTo>
                  <a:lnTo>
                    <a:pt x="168707" y="250249"/>
                  </a:lnTo>
                  <a:lnTo>
                    <a:pt x="168493" y="250002"/>
                  </a:lnTo>
                  <a:lnTo>
                    <a:pt x="167179" y="251145"/>
                  </a:lnTo>
                  <a:lnTo>
                    <a:pt x="166810" y="251434"/>
                  </a:lnTo>
                  <a:lnTo>
                    <a:pt x="162334" y="247874"/>
                  </a:lnTo>
                  <a:lnTo>
                    <a:pt x="162529" y="246952"/>
                  </a:lnTo>
                  <a:lnTo>
                    <a:pt x="159120" y="246324"/>
                  </a:lnTo>
                  <a:lnTo>
                    <a:pt x="154828" y="245532"/>
                  </a:lnTo>
                  <a:lnTo>
                    <a:pt x="151494" y="244934"/>
                  </a:lnTo>
                  <a:lnTo>
                    <a:pt x="151946" y="242367"/>
                  </a:lnTo>
                  <a:lnTo>
                    <a:pt x="151612" y="241905"/>
                  </a:lnTo>
                  <a:lnTo>
                    <a:pt x="152643" y="236040"/>
                  </a:lnTo>
                  <a:lnTo>
                    <a:pt x="152190" y="235974"/>
                  </a:lnTo>
                  <a:lnTo>
                    <a:pt x="146650" y="233632"/>
                  </a:lnTo>
                  <a:lnTo>
                    <a:pt x="146475" y="233536"/>
                  </a:lnTo>
                  <a:lnTo>
                    <a:pt x="146143" y="233402"/>
                  </a:lnTo>
                  <a:lnTo>
                    <a:pt x="143111" y="233369"/>
                  </a:lnTo>
                  <a:lnTo>
                    <a:pt x="141187" y="234103"/>
                  </a:lnTo>
                  <a:lnTo>
                    <a:pt x="139968" y="234576"/>
                  </a:lnTo>
                  <a:lnTo>
                    <a:pt x="137610" y="235491"/>
                  </a:lnTo>
                  <a:lnTo>
                    <a:pt x="134548" y="236073"/>
                  </a:lnTo>
                  <a:lnTo>
                    <a:pt x="131591" y="237344"/>
                  </a:lnTo>
                  <a:lnTo>
                    <a:pt x="130823" y="237892"/>
                  </a:lnTo>
                  <a:lnTo>
                    <a:pt x="130162" y="238259"/>
                  </a:lnTo>
                  <a:lnTo>
                    <a:pt x="129591" y="238888"/>
                  </a:lnTo>
                  <a:lnTo>
                    <a:pt x="127762" y="240928"/>
                  </a:lnTo>
                  <a:lnTo>
                    <a:pt x="123869" y="246219"/>
                  </a:lnTo>
                  <a:lnTo>
                    <a:pt x="121608" y="243970"/>
                  </a:lnTo>
                  <a:lnTo>
                    <a:pt x="121512" y="244206"/>
                  </a:lnTo>
                  <a:lnTo>
                    <a:pt x="121377" y="244664"/>
                  </a:lnTo>
                  <a:lnTo>
                    <a:pt x="121302" y="245059"/>
                  </a:lnTo>
                  <a:lnTo>
                    <a:pt x="121120" y="246146"/>
                  </a:lnTo>
                  <a:lnTo>
                    <a:pt x="120985" y="246565"/>
                  </a:lnTo>
                  <a:lnTo>
                    <a:pt x="120664" y="247218"/>
                  </a:lnTo>
                  <a:lnTo>
                    <a:pt x="120526" y="247571"/>
                  </a:lnTo>
                  <a:lnTo>
                    <a:pt x="120356" y="247938"/>
                  </a:lnTo>
                  <a:lnTo>
                    <a:pt x="120110" y="248290"/>
                  </a:lnTo>
                  <a:lnTo>
                    <a:pt x="119738" y="248510"/>
                  </a:lnTo>
                  <a:lnTo>
                    <a:pt x="119216" y="248710"/>
                  </a:lnTo>
                  <a:lnTo>
                    <a:pt x="118594" y="248857"/>
                  </a:lnTo>
                  <a:lnTo>
                    <a:pt x="117991" y="249044"/>
                  </a:lnTo>
                  <a:lnTo>
                    <a:pt x="117751" y="249282"/>
                  </a:lnTo>
                  <a:lnTo>
                    <a:pt x="117486" y="249606"/>
                  </a:lnTo>
                  <a:lnTo>
                    <a:pt x="116939" y="250597"/>
                  </a:lnTo>
                  <a:lnTo>
                    <a:pt x="116694" y="251350"/>
                  </a:lnTo>
                  <a:lnTo>
                    <a:pt x="116318" y="252374"/>
                  </a:lnTo>
                  <a:lnTo>
                    <a:pt x="116120" y="252646"/>
                  </a:lnTo>
                  <a:lnTo>
                    <a:pt x="115870" y="252822"/>
                  </a:lnTo>
                  <a:lnTo>
                    <a:pt x="115498" y="252813"/>
                  </a:lnTo>
                  <a:lnTo>
                    <a:pt x="115031" y="252713"/>
                  </a:lnTo>
                  <a:lnTo>
                    <a:pt x="114160" y="252751"/>
                  </a:lnTo>
                  <a:lnTo>
                    <a:pt x="113325" y="252898"/>
                  </a:lnTo>
                  <a:lnTo>
                    <a:pt x="112585" y="253013"/>
                  </a:lnTo>
                  <a:lnTo>
                    <a:pt x="112304" y="253070"/>
                  </a:lnTo>
                  <a:lnTo>
                    <a:pt x="112050" y="253056"/>
                  </a:lnTo>
                  <a:lnTo>
                    <a:pt x="111872" y="253075"/>
                  </a:lnTo>
                  <a:lnTo>
                    <a:pt x="111706" y="253118"/>
                  </a:lnTo>
                  <a:lnTo>
                    <a:pt x="111092" y="253384"/>
                  </a:lnTo>
                  <a:lnTo>
                    <a:pt x="110257" y="253732"/>
                  </a:lnTo>
                  <a:lnTo>
                    <a:pt x="109473" y="254099"/>
                  </a:lnTo>
                  <a:lnTo>
                    <a:pt x="108721" y="254328"/>
                  </a:lnTo>
                  <a:lnTo>
                    <a:pt x="108108" y="254476"/>
                  </a:lnTo>
                  <a:lnTo>
                    <a:pt x="107937" y="254461"/>
                  </a:lnTo>
                  <a:lnTo>
                    <a:pt x="107763" y="254409"/>
                  </a:lnTo>
                  <a:lnTo>
                    <a:pt x="107387" y="254176"/>
                  </a:lnTo>
                  <a:lnTo>
                    <a:pt x="106635" y="253656"/>
                  </a:lnTo>
                  <a:lnTo>
                    <a:pt x="106025" y="253308"/>
                  </a:lnTo>
                  <a:lnTo>
                    <a:pt x="105447" y="252870"/>
                  </a:lnTo>
                  <a:lnTo>
                    <a:pt x="104731" y="252269"/>
                  </a:lnTo>
                  <a:lnTo>
                    <a:pt x="104086" y="251717"/>
                  </a:lnTo>
                  <a:lnTo>
                    <a:pt x="103524" y="251326"/>
                  </a:lnTo>
                  <a:lnTo>
                    <a:pt x="103266" y="251235"/>
                  </a:lnTo>
                  <a:lnTo>
                    <a:pt x="103064" y="251212"/>
                  </a:lnTo>
                  <a:lnTo>
                    <a:pt x="102898" y="251207"/>
                  </a:lnTo>
                  <a:lnTo>
                    <a:pt x="102391" y="251097"/>
                  </a:lnTo>
                  <a:lnTo>
                    <a:pt x="101718" y="250935"/>
                  </a:lnTo>
                  <a:lnTo>
                    <a:pt x="100962" y="250916"/>
                  </a:lnTo>
                  <a:lnTo>
                    <a:pt x="99929" y="251035"/>
                  </a:lnTo>
                  <a:lnTo>
                    <a:pt x="99145" y="251107"/>
                  </a:lnTo>
                  <a:lnTo>
                    <a:pt x="98401" y="250940"/>
                  </a:lnTo>
                  <a:lnTo>
                    <a:pt x="97898" y="250811"/>
                  </a:lnTo>
                  <a:lnTo>
                    <a:pt x="97712" y="250683"/>
                  </a:lnTo>
                  <a:lnTo>
                    <a:pt x="97304" y="250320"/>
                  </a:lnTo>
                  <a:lnTo>
                    <a:pt x="97004" y="249934"/>
                  </a:lnTo>
                  <a:lnTo>
                    <a:pt x="96719" y="249296"/>
                  </a:lnTo>
                  <a:lnTo>
                    <a:pt x="96517" y="248834"/>
                  </a:lnTo>
                  <a:lnTo>
                    <a:pt x="96271" y="248595"/>
                  </a:lnTo>
                  <a:lnTo>
                    <a:pt x="96053" y="248476"/>
                  </a:lnTo>
                  <a:lnTo>
                    <a:pt x="95757" y="248390"/>
                  </a:lnTo>
                  <a:lnTo>
                    <a:pt x="95333" y="248381"/>
                  </a:lnTo>
                  <a:lnTo>
                    <a:pt x="94779" y="248438"/>
                  </a:lnTo>
                  <a:lnTo>
                    <a:pt x="93880" y="248676"/>
                  </a:lnTo>
                  <a:lnTo>
                    <a:pt x="93033" y="248910"/>
                  </a:lnTo>
                  <a:lnTo>
                    <a:pt x="92431" y="248953"/>
                  </a:lnTo>
                  <a:lnTo>
                    <a:pt x="91430" y="249077"/>
                  </a:lnTo>
                  <a:lnTo>
                    <a:pt x="89957" y="249248"/>
                  </a:lnTo>
                  <a:lnTo>
                    <a:pt x="88635" y="249277"/>
                  </a:lnTo>
                  <a:lnTo>
                    <a:pt x="87572" y="249312"/>
                  </a:lnTo>
                  <a:lnTo>
                    <a:pt x="86731" y="249386"/>
                  </a:lnTo>
                  <a:lnTo>
                    <a:pt x="86177" y="249515"/>
                  </a:lnTo>
                  <a:lnTo>
                    <a:pt x="85824" y="249534"/>
                  </a:lnTo>
                  <a:lnTo>
                    <a:pt x="84993" y="249749"/>
                  </a:lnTo>
                  <a:lnTo>
                    <a:pt x="83758" y="249863"/>
                  </a:lnTo>
                  <a:lnTo>
                    <a:pt x="82511" y="249877"/>
                  </a:lnTo>
                  <a:lnTo>
                    <a:pt x="81280" y="249672"/>
                  </a:lnTo>
                  <a:lnTo>
                    <a:pt x="80429" y="249482"/>
                  </a:lnTo>
                  <a:lnTo>
                    <a:pt x="80064" y="249391"/>
                  </a:lnTo>
                  <a:lnTo>
                    <a:pt x="79724" y="249382"/>
                  </a:lnTo>
                  <a:lnTo>
                    <a:pt x="79106" y="249467"/>
                  </a:lnTo>
                  <a:lnTo>
                    <a:pt x="78798" y="249596"/>
                  </a:lnTo>
                  <a:lnTo>
                    <a:pt x="78433" y="249696"/>
                  </a:lnTo>
                  <a:lnTo>
                    <a:pt x="77856" y="249677"/>
                  </a:lnTo>
                  <a:lnTo>
                    <a:pt x="77503" y="249639"/>
                  </a:lnTo>
                  <a:lnTo>
                    <a:pt x="77278" y="249772"/>
                  </a:lnTo>
                  <a:lnTo>
                    <a:pt x="77040" y="250001"/>
                  </a:lnTo>
                  <a:lnTo>
                    <a:pt x="76755" y="250306"/>
                  </a:lnTo>
                  <a:lnTo>
                    <a:pt x="76605" y="250644"/>
                  </a:lnTo>
                  <a:lnTo>
                    <a:pt x="76605" y="251111"/>
                  </a:lnTo>
                  <a:lnTo>
                    <a:pt x="76553" y="251883"/>
                  </a:lnTo>
                  <a:lnTo>
                    <a:pt x="76419" y="252355"/>
                  </a:lnTo>
                  <a:lnTo>
                    <a:pt x="76284" y="252941"/>
                  </a:lnTo>
                  <a:lnTo>
                    <a:pt x="76098" y="253365"/>
                  </a:lnTo>
                  <a:lnTo>
                    <a:pt x="75983" y="253832"/>
                  </a:lnTo>
                  <a:lnTo>
                    <a:pt x="75825" y="254218"/>
                  </a:lnTo>
                  <a:lnTo>
                    <a:pt x="75453" y="254766"/>
                  </a:lnTo>
                  <a:lnTo>
                    <a:pt x="75088" y="255095"/>
                  </a:lnTo>
                  <a:lnTo>
                    <a:pt x="74613" y="255248"/>
                  </a:lnTo>
                  <a:lnTo>
                    <a:pt x="74178" y="255333"/>
                  </a:lnTo>
                  <a:lnTo>
                    <a:pt x="73644" y="255281"/>
                  </a:lnTo>
                  <a:lnTo>
                    <a:pt x="73208" y="255181"/>
                  </a:lnTo>
                  <a:lnTo>
                    <a:pt x="72705" y="254976"/>
                  </a:lnTo>
                  <a:lnTo>
                    <a:pt x="72151" y="254724"/>
                  </a:lnTo>
                  <a:lnTo>
                    <a:pt x="71826" y="254533"/>
                  </a:lnTo>
                  <a:lnTo>
                    <a:pt x="71530" y="254142"/>
                  </a:lnTo>
                  <a:lnTo>
                    <a:pt x="71047" y="253775"/>
                  </a:lnTo>
                  <a:lnTo>
                    <a:pt x="70283" y="253308"/>
                  </a:lnTo>
                  <a:lnTo>
                    <a:pt x="69847" y="253003"/>
                  </a:lnTo>
                  <a:lnTo>
                    <a:pt x="69178" y="252574"/>
                  </a:lnTo>
                  <a:lnTo>
                    <a:pt x="68786" y="252355"/>
                  </a:lnTo>
                  <a:lnTo>
                    <a:pt x="68129" y="252231"/>
                  </a:lnTo>
                  <a:lnTo>
                    <a:pt x="67527" y="252079"/>
                  </a:lnTo>
                  <a:lnTo>
                    <a:pt x="66850" y="252145"/>
                  </a:lnTo>
                  <a:lnTo>
                    <a:pt x="66102" y="252284"/>
                  </a:lnTo>
                  <a:lnTo>
                    <a:pt x="65532" y="252398"/>
                  </a:lnTo>
                  <a:lnTo>
                    <a:pt x="65172" y="252579"/>
                  </a:lnTo>
                  <a:lnTo>
                    <a:pt x="64685" y="252741"/>
                  </a:lnTo>
                  <a:lnTo>
                    <a:pt x="64432" y="252913"/>
                  </a:lnTo>
                  <a:lnTo>
                    <a:pt x="64071" y="253099"/>
                  </a:lnTo>
                  <a:lnTo>
                    <a:pt x="63489" y="253461"/>
                  </a:lnTo>
                  <a:lnTo>
                    <a:pt x="62813" y="253723"/>
                  </a:lnTo>
                  <a:lnTo>
                    <a:pt x="62520" y="253848"/>
                  </a:lnTo>
                  <a:lnTo>
                    <a:pt x="61272" y="253410"/>
                  </a:lnTo>
                  <a:lnTo>
                    <a:pt x="61272" y="252534"/>
                  </a:lnTo>
                  <a:lnTo>
                    <a:pt x="60922" y="251433"/>
                  </a:lnTo>
                  <a:lnTo>
                    <a:pt x="60122" y="250132"/>
                  </a:lnTo>
                  <a:lnTo>
                    <a:pt x="58572" y="249231"/>
                  </a:lnTo>
                  <a:lnTo>
                    <a:pt x="57421" y="248830"/>
                  </a:lnTo>
                  <a:lnTo>
                    <a:pt x="56221" y="248630"/>
                  </a:lnTo>
                  <a:lnTo>
                    <a:pt x="55121" y="248580"/>
                  </a:lnTo>
                  <a:lnTo>
                    <a:pt x="53520" y="248389"/>
                  </a:lnTo>
                  <a:lnTo>
                    <a:pt x="52545" y="247112"/>
                  </a:lnTo>
                  <a:lnTo>
                    <a:pt x="52770" y="244810"/>
                  </a:lnTo>
                  <a:lnTo>
                    <a:pt x="53195" y="243208"/>
                  </a:lnTo>
                  <a:lnTo>
                    <a:pt x="53670" y="241631"/>
                  </a:lnTo>
                  <a:lnTo>
                    <a:pt x="53970" y="240104"/>
                  </a:lnTo>
                  <a:lnTo>
                    <a:pt x="54195" y="237977"/>
                  </a:lnTo>
                  <a:lnTo>
                    <a:pt x="54095" y="236450"/>
                  </a:lnTo>
                  <a:lnTo>
                    <a:pt x="53611" y="235358"/>
                  </a:lnTo>
                  <a:lnTo>
                    <a:pt x="52795" y="234148"/>
                  </a:lnTo>
                  <a:lnTo>
                    <a:pt x="51870" y="233372"/>
                  </a:lnTo>
                  <a:lnTo>
                    <a:pt x="50995" y="232746"/>
                  </a:lnTo>
                  <a:lnTo>
                    <a:pt x="50144" y="232296"/>
                  </a:lnTo>
                  <a:lnTo>
                    <a:pt x="49269" y="231995"/>
                  </a:lnTo>
                  <a:lnTo>
                    <a:pt x="48094" y="231970"/>
                  </a:lnTo>
                  <a:lnTo>
                    <a:pt x="47026" y="231963"/>
                  </a:lnTo>
                  <a:lnTo>
                    <a:pt x="46134" y="231442"/>
                  </a:lnTo>
                  <a:lnTo>
                    <a:pt x="45688" y="230431"/>
                  </a:lnTo>
                  <a:lnTo>
                    <a:pt x="45613" y="229463"/>
                  </a:lnTo>
                  <a:lnTo>
                    <a:pt x="45792" y="228065"/>
                  </a:lnTo>
                  <a:lnTo>
                    <a:pt x="45970" y="227499"/>
                  </a:lnTo>
                  <a:lnTo>
                    <a:pt x="46119" y="226934"/>
                  </a:lnTo>
                  <a:lnTo>
                    <a:pt x="46282" y="226502"/>
                  </a:lnTo>
                  <a:lnTo>
                    <a:pt x="46372" y="226219"/>
                  </a:lnTo>
                  <a:lnTo>
                    <a:pt x="46550" y="225832"/>
                  </a:lnTo>
                  <a:lnTo>
                    <a:pt x="46595" y="225178"/>
                  </a:lnTo>
                  <a:lnTo>
                    <a:pt x="46208" y="224493"/>
                  </a:lnTo>
                  <a:lnTo>
                    <a:pt x="45494" y="223839"/>
                  </a:lnTo>
                  <a:lnTo>
                    <a:pt x="44588" y="223347"/>
                  </a:lnTo>
                  <a:lnTo>
                    <a:pt x="43311" y="222734"/>
                  </a:lnTo>
                  <a:lnTo>
                    <a:pt x="41824" y="222231"/>
                  </a:lnTo>
                  <a:lnTo>
                    <a:pt x="40990" y="221834"/>
                  </a:lnTo>
                  <a:lnTo>
                    <a:pt x="40331" y="221309"/>
                  </a:lnTo>
                  <a:lnTo>
                    <a:pt x="39664" y="220410"/>
                  </a:lnTo>
                  <a:lnTo>
                    <a:pt x="39181" y="219310"/>
                  </a:lnTo>
                  <a:lnTo>
                    <a:pt x="38866" y="218705"/>
                  </a:lnTo>
                  <a:lnTo>
                    <a:pt x="38358" y="217621"/>
                  </a:lnTo>
                  <a:lnTo>
                    <a:pt x="37934" y="216378"/>
                  </a:lnTo>
                  <a:lnTo>
                    <a:pt x="37662" y="215706"/>
                  </a:lnTo>
                  <a:lnTo>
                    <a:pt x="37343" y="214775"/>
                  </a:lnTo>
                  <a:lnTo>
                    <a:pt x="37185" y="214381"/>
                  </a:lnTo>
                  <a:lnTo>
                    <a:pt x="37002" y="214026"/>
                  </a:lnTo>
                  <a:lnTo>
                    <a:pt x="36831" y="213645"/>
                  </a:lnTo>
                  <a:lnTo>
                    <a:pt x="36673" y="213355"/>
                  </a:lnTo>
                  <a:lnTo>
                    <a:pt x="36503" y="212974"/>
                  </a:lnTo>
                  <a:lnTo>
                    <a:pt x="36384" y="212659"/>
                  </a:lnTo>
                  <a:lnTo>
                    <a:pt x="36174" y="212251"/>
                  </a:lnTo>
                  <a:lnTo>
                    <a:pt x="36004" y="211910"/>
                  </a:lnTo>
                  <a:lnTo>
                    <a:pt x="35767" y="211331"/>
                  </a:lnTo>
                  <a:lnTo>
                    <a:pt x="35596" y="210976"/>
                  </a:lnTo>
                  <a:lnTo>
                    <a:pt x="35308" y="210253"/>
                  </a:lnTo>
                  <a:lnTo>
                    <a:pt x="34441" y="208663"/>
                  </a:lnTo>
                  <a:lnTo>
                    <a:pt x="34244" y="208269"/>
                  </a:lnTo>
                  <a:lnTo>
                    <a:pt x="33916" y="207625"/>
                  </a:lnTo>
                  <a:lnTo>
                    <a:pt x="33351" y="206534"/>
                  </a:lnTo>
                  <a:lnTo>
                    <a:pt x="32970" y="205929"/>
                  </a:lnTo>
                  <a:lnTo>
                    <a:pt x="32773" y="205416"/>
                  </a:lnTo>
                  <a:lnTo>
                    <a:pt x="32484" y="204720"/>
                  </a:lnTo>
                  <a:lnTo>
                    <a:pt x="31959" y="203944"/>
                  </a:lnTo>
                  <a:lnTo>
                    <a:pt x="30961" y="203760"/>
                  </a:lnTo>
                  <a:lnTo>
                    <a:pt x="30160" y="204207"/>
                  </a:lnTo>
                  <a:lnTo>
                    <a:pt x="29642" y="204945"/>
                  </a:lnTo>
                  <a:lnTo>
                    <a:pt x="28248" y="206542"/>
                  </a:lnTo>
                  <a:lnTo>
                    <a:pt x="26910" y="207133"/>
                  </a:lnTo>
                  <a:lnTo>
                    <a:pt x="26067" y="207390"/>
                  </a:lnTo>
                  <a:lnTo>
                    <a:pt x="25160" y="207376"/>
                  </a:lnTo>
                  <a:lnTo>
                    <a:pt x="23070" y="207066"/>
                  </a:lnTo>
                  <a:lnTo>
                    <a:pt x="21681" y="206566"/>
                  </a:lnTo>
                  <a:lnTo>
                    <a:pt x="21055" y="206490"/>
                  </a:lnTo>
                  <a:lnTo>
                    <a:pt x="20363" y="206137"/>
                  </a:lnTo>
                  <a:lnTo>
                    <a:pt x="20086" y="206132"/>
                  </a:lnTo>
                  <a:lnTo>
                    <a:pt x="18839" y="205565"/>
                  </a:lnTo>
                  <a:lnTo>
                    <a:pt x="18351" y="205418"/>
                  </a:lnTo>
                  <a:lnTo>
                    <a:pt x="16692" y="204298"/>
                  </a:lnTo>
                  <a:lnTo>
                    <a:pt x="16349" y="203950"/>
                  </a:lnTo>
                  <a:lnTo>
                    <a:pt x="13716" y="202611"/>
                  </a:lnTo>
                  <a:lnTo>
                    <a:pt x="13233" y="202468"/>
                  </a:lnTo>
                  <a:lnTo>
                    <a:pt x="12952" y="202463"/>
                  </a:lnTo>
                  <a:lnTo>
                    <a:pt x="12465" y="202320"/>
                  </a:lnTo>
                  <a:lnTo>
                    <a:pt x="11226" y="201343"/>
                  </a:lnTo>
                  <a:lnTo>
                    <a:pt x="10466" y="200853"/>
                  </a:lnTo>
                  <a:lnTo>
                    <a:pt x="9148" y="200352"/>
                  </a:lnTo>
                  <a:lnTo>
                    <a:pt x="8665" y="200138"/>
                  </a:lnTo>
                  <a:lnTo>
                    <a:pt x="8174" y="199995"/>
                  </a:lnTo>
                  <a:lnTo>
                    <a:pt x="7208" y="199432"/>
                  </a:lnTo>
                  <a:lnTo>
                    <a:pt x="6939" y="198746"/>
                  </a:lnTo>
                  <a:lnTo>
                    <a:pt x="6950" y="198265"/>
                  </a:lnTo>
                  <a:lnTo>
                    <a:pt x="7101" y="197383"/>
                  </a:lnTo>
                  <a:lnTo>
                    <a:pt x="7319" y="196907"/>
                  </a:lnTo>
                  <a:lnTo>
                    <a:pt x="7394" y="196635"/>
                  </a:lnTo>
                  <a:lnTo>
                    <a:pt x="7200" y="195677"/>
                  </a:lnTo>
                  <a:lnTo>
                    <a:pt x="6796" y="194853"/>
                  </a:lnTo>
                  <a:lnTo>
                    <a:pt x="6112" y="194091"/>
                  </a:lnTo>
                  <a:lnTo>
                    <a:pt x="5284" y="193528"/>
                  </a:lnTo>
                  <a:lnTo>
                    <a:pt x="4449" y="193243"/>
                  </a:lnTo>
                  <a:lnTo>
                    <a:pt x="3064" y="192742"/>
                  </a:lnTo>
                  <a:lnTo>
                    <a:pt x="1539" y="192032"/>
                  </a:lnTo>
                  <a:lnTo>
                    <a:pt x="985" y="191613"/>
                  </a:lnTo>
                  <a:lnTo>
                    <a:pt x="372" y="190717"/>
                  </a:lnTo>
                  <a:lnTo>
                    <a:pt x="174" y="190169"/>
                  </a:lnTo>
                  <a:lnTo>
                    <a:pt x="47" y="189344"/>
                  </a:lnTo>
                  <a:lnTo>
                    <a:pt x="0" y="188048"/>
                  </a:lnTo>
                  <a:lnTo>
                    <a:pt x="4" y="187777"/>
                  </a:lnTo>
                  <a:lnTo>
                    <a:pt x="154" y="187028"/>
                  </a:lnTo>
                  <a:lnTo>
                    <a:pt x="372" y="186552"/>
                  </a:lnTo>
                  <a:lnTo>
                    <a:pt x="450" y="186147"/>
                  </a:lnTo>
                  <a:lnTo>
                    <a:pt x="1840" y="182277"/>
                  </a:lnTo>
                  <a:lnTo>
                    <a:pt x="3008" y="179366"/>
                  </a:lnTo>
                  <a:lnTo>
                    <a:pt x="3083" y="178956"/>
                  </a:lnTo>
                  <a:lnTo>
                    <a:pt x="3380" y="178141"/>
                  </a:lnTo>
                  <a:lnTo>
                    <a:pt x="3883" y="177264"/>
                  </a:lnTo>
                  <a:lnTo>
                    <a:pt x="5024" y="175849"/>
                  </a:lnTo>
                  <a:lnTo>
                    <a:pt x="6028" y="174229"/>
                  </a:lnTo>
                  <a:lnTo>
                    <a:pt x="6246" y="173752"/>
                  </a:lnTo>
                  <a:lnTo>
                    <a:pt x="7050" y="171651"/>
                  </a:lnTo>
                  <a:lnTo>
                    <a:pt x="7125" y="171174"/>
                  </a:lnTo>
                  <a:lnTo>
                    <a:pt x="7160" y="169063"/>
                  </a:lnTo>
                  <a:lnTo>
                    <a:pt x="6959" y="168649"/>
                  </a:lnTo>
                  <a:lnTo>
                    <a:pt x="6519" y="165704"/>
                  </a:lnTo>
                  <a:lnTo>
                    <a:pt x="6325" y="164817"/>
                  </a:lnTo>
                  <a:lnTo>
                    <a:pt x="6123" y="164469"/>
                  </a:lnTo>
                  <a:lnTo>
                    <a:pt x="5993" y="163988"/>
                  </a:lnTo>
                  <a:lnTo>
                    <a:pt x="5719" y="163578"/>
                  </a:lnTo>
                  <a:lnTo>
                    <a:pt x="5518" y="163164"/>
                  </a:lnTo>
                  <a:lnTo>
                    <a:pt x="5541" y="161596"/>
                  </a:lnTo>
                  <a:lnTo>
                    <a:pt x="5763" y="161053"/>
                  </a:lnTo>
                  <a:lnTo>
                    <a:pt x="6115" y="160714"/>
                  </a:lnTo>
                  <a:lnTo>
                    <a:pt x="6539" y="160452"/>
                  </a:lnTo>
                  <a:lnTo>
                    <a:pt x="7390" y="159785"/>
                  </a:lnTo>
                  <a:lnTo>
                    <a:pt x="7813" y="159313"/>
                  </a:lnTo>
                  <a:lnTo>
                    <a:pt x="8106" y="158565"/>
                  </a:lnTo>
                  <a:lnTo>
                    <a:pt x="7984" y="157679"/>
                  </a:lnTo>
                  <a:lnTo>
                    <a:pt x="7778" y="157331"/>
                  </a:lnTo>
                  <a:lnTo>
                    <a:pt x="7445" y="156440"/>
                  </a:lnTo>
                  <a:lnTo>
                    <a:pt x="7188" y="155139"/>
                  </a:lnTo>
                  <a:lnTo>
                    <a:pt x="7196" y="154662"/>
                  </a:lnTo>
                  <a:lnTo>
                    <a:pt x="7493" y="153504"/>
                  </a:lnTo>
                  <a:lnTo>
                    <a:pt x="8007" y="152080"/>
                  </a:lnTo>
                  <a:lnTo>
                    <a:pt x="8372" y="151198"/>
                  </a:lnTo>
                  <a:lnTo>
                    <a:pt x="8874" y="150388"/>
                  </a:lnTo>
                  <a:lnTo>
                    <a:pt x="10153" y="149116"/>
                  </a:lnTo>
                  <a:lnTo>
                    <a:pt x="11008" y="147967"/>
                  </a:lnTo>
                  <a:lnTo>
                    <a:pt x="12710" y="146428"/>
                  </a:lnTo>
                  <a:lnTo>
                    <a:pt x="13209" y="145889"/>
                  </a:lnTo>
                  <a:lnTo>
                    <a:pt x="13775" y="145351"/>
                  </a:lnTo>
                  <a:lnTo>
                    <a:pt x="14068" y="144674"/>
                  </a:lnTo>
                  <a:lnTo>
                    <a:pt x="14214" y="144269"/>
                  </a:lnTo>
                  <a:lnTo>
                    <a:pt x="14642" y="143526"/>
                  </a:lnTo>
                  <a:lnTo>
                    <a:pt x="16499" y="141301"/>
                  </a:lnTo>
                  <a:lnTo>
                    <a:pt x="17773" y="140166"/>
                  </a:lnTo>
                  <a:lnTo>
                    <a:pt x="18620" y="139633"/>
                  </a:lnTo>
                  <a:lnTo>
                    <a:pt x="19673" y="139104"/>
                  </a:lnTo>
                  <a:lnTo>
                    <a:pt x="20386" y="138298"/>
                  </a:lnTo>
                  <a:lnTo>
                    <a:pt x="21383" y="137221"/>
                  </a:lnTo>
                  <a:lnTo>
                    <a:pt x="21597" y="136888"/>
                  </a:lnTo>
                  <a:lnTo>
                    <a:pt x="22171" y="136078"/>
                  </a:lnTo>
                  <a:lnTo>
                    <a:pt x="22389" y="135601"/>
                  </a:lnTo>
                  <a:lnTo>
                    <a:pt x="22543" y="134786"/>
                  </a:lnTo>
                  <a:lnTo>
                    <a:pt x="22828" y="134381"/>
                  </a:lnTo>
                  <a:lnTo>
                    <a:pt x="23252" y="134048"/>
                  </a:lnTo>
                  <a:lnTo>
                    <a:pt x="24035" y="133171"/>
                  </a:lnTo>
                  <a:lnTo>
                    <a:pt x="26153" y="131774"/>
                  </a:lnTo>
                  <a:lnTo>
                    <a:pt x="26929" y="131241"/>
                  </a:lnTo>
                  <a:lnTo>
                    <a:pt x="28548" y="130383"/>
                  </a:lnTo>
                  <a:lnTo>
                    <a:pt x="29043" y="130183"/>
                  </a:lnTo>
                  <a:lnTo>
                    <a:pt x="29463" y="130126"/>
                  </a:lnTo>
                  <a:lnTo>
                    <a:pt x="29954" y="129926"/>
                  </a:lnTo>
                  <a:lnTo>
                    <a:pt x="30864" y="129806"/>
                  </a:lnTo>
                  <a:lnTo>
                    <a:pt x="31284" y="129811"/>
                  </a:lnTo>
                  <a:lnTo>
                    <a:pt x="33567" y="130941"/>
                  </a:lnTo>
                  <a:lnTo>
                    <a:pt x="34280" y="130135"/>
                  </a:lnTo>
                  <a:lnTo>
                    <a:pt x="34985" y="129601"/>
                  </a:lnTo>
                  <a:lnTo>
                    <a:pt x="35266" y="129539"/>
                  </a:lnTo>
                  <a:lnTo>
                    <a:pt x="37574" y="129439"/>
                  </a:lnTo>
                  <a:lnTo>
                    <a:pt x="38548" y="129525"/>
                  </a:lnTo>
                  <a:lnTo>
                    <a:pt x="39316" y="129539"/>
                  </a:lnTo>
                  <a:lnTo>
                    <a:pt x="40151" y="129687"/>
                  </a:lnTo>
                  <a:lnTo>
                    <a:pt x="41049" y="130249"/>
                  </a:lnTo>
                  <a:lnTo>
                    <a:pt x="41465" y="130645"/>
                  </a:lnTo>
                  <a:lnTo>
                    <a:pt x="43112" y="132194"/>
                  </a:lnTo>
                  <a:lnTo>
                    <a:pt x="43737" y="132341"/>
                  </a:lnTo>
                  <a:lnTo>
                    <a:pt x="44086" y="132346"/>
                  </a:lnTo>
                  <a:lnTo>
                    <a:pt x="44509" y="132217"/>
                  </a:lnTo>
                  <a:lnTo>
                    <a:pt x="44937" y="131541"/>
                  </a:lnTo>
                  <a:lnTo>
                    <a:pt x="45230" y="130797"/>
                  </a:lnTo>
                  <a:lnTo>
                    <a:pt x="45257" y="129091"/>
                  </a:lnTo>
                  <a:lnTo>
                    <a:pt x="45487" y="127933"/>
                  </a:lnTo>
                  <a:lnTo>
                    <a:pt x="45015" y="126904"/>
                  </a:lnTo>
                  <a:lnTo>
                    <a:pt x="44821" y="125875"/>
                  </a:lnTo>
                  <a:lnTo>
                    <a:pt x="44897" y="125537"/>
                  </a:lnTo>
                  <a:lnTo>
                    <a:pt x="44906" y="125194"/>
                  </a:lnTo>
                  <a:lnTo>
                    <a:pt x="44712" y="124302"/>
                  </a:lnTo>
                  <a:lnTo>
                    <a:pt x="44102" y="123268"/>
                  </a:lnTo>
                  <a:lnTo>
                    <a:pt x="43828" y="122720"/>
                  </a:lnTo>
                  <a:lnTo>
                    <a:pt x="43354" y="121963"/>
                  </a:lnTo>
                  <a:lnTo>
                    <a:pt x="43009" y="121681"/>
                  </a:lnTo>
                  <a:lnTo>
                    <a:pt x="42523" y="121539"/>
                  </a:lnTo>
                  <a:lnTo>
                    <a:pt x="41904" y="120914"/>
                  </a:lnTo>
                  <a:lnTo>
                    <a:pt x="41632" y="120566"/>
                  </a:lnTo>
                  <a:lnTo>
                    <a:pt x="40314" y="119932"/>
                  </a:lnTo>
                  <a:lnTo>
                    <a:pt x="39423" y="118961"/>
                  </a:lnTo>
                  <a:lnTo>
                    <a:pt x="39145" y="118817"/>
                  </a:lnTo>
                  <a:lnTo>
                    <a:pt x="38800" y="118541"/>
                  </a:lnTo>
                  <a:lnTo>
                    <a:pt x="37831" y="118117"/>
                  </a:lnTo>
                  <a:lnTo>
                    <a:pt x="37486" y="117974"/>
                  </a:lnTo>
                  <a:lnTo>
                    <a:pt x="36718" y="118027"/>
                  </a:lnTo>
                  <a:lnTo>
                    <a:pt x="35163" y="119027"/>
                  </a:lnTo>
                  <a:lnTo>
                    <a:pt x="34743" y="119018"/>
                  </a:lnTo>
                  <a:lnTo>
                    <a:pt x="34197" y="118465"/>
                  </a:lnTo>
                  <a:lnTo>
                    <a:pt x="33730" y="117092"/>
                  </a:lnTo>
                  <a:lnTo>
                    <a:pt x="33734" y="116749"/>
                  </a:lnTo>
                  <a:lnTo>
                    <a:pt x="33670" y="116406"/>
                  </a:lnTo>
                  <a:lnTo>
                    <a:pt x="33745" y="116068"/>
                  </a:lnTo>
                  <a:lnTo>
                    <a:pt x="33754" y="115658"/>
                  </a:lnTo>
                  <a:lnTo>
                    <a:pt x="34268" y="114167"/>
                  </a:lnTo>
                  <a:lnTo>
                    <a:pt x="34558" y="113557"/>
                  </a:lnTo>
                  <a:lnTo>
                    <a:pt x="35342" y="112680"/>
                  </a:lnTo>
                  <a:lnTo>
                    <a:pt x="35495" y="111865"/>
                  </a:lnTo>
                  <a:lnTo>
                    <a:pt x="35290" y="111522"/>
                  </a:lnTo>
                  <a:lnTo>
                    <a:pt x="34878" y="111036"/>
                  </a:lnTo>
                  <a:lnTo>
                    <a:pt x="34466" y="110754"/>
                  </a:lnTo>
                  <a:lnTo>
                    <a:pt x="33710" y="109992"/>
                  </a:lnTo>
                  <a:lnTo>
                    <a:pt x="33369" y="109440"/>
                  </a:lnTo>
                  <a:lnTo>
                    <a:pt x="32752" y="108815"/>
                  </a:lnTo>
                  <a:lnTo>
                    <a:pt x="31928" y="107914"/>
                  </a:lnTo>
                  <a:lnTo>
                    <a:pt x="31802" y="107095"/>
                  </a:lnTo>
                  <a:lnTo>
                    <a:pt x="31672" y="106680"/>
                  </a:lnTo>
                  <a:lnTo>
                    <a:pt x="31545" y="105861"/>
                  </a:lnTo>
                  <a:lnTo>
                    <a:pt x="31571" y="104225"/>
                  </a:lnTo>
                  <a:lnTo>
                    <a:pt x="31765" y="103287"/>
                  </a:lnTo>
                  <a:lnTo>
                    <a:pt x="32258" y="100891"/>
                  </a:lnTo>
                  <a:lnTo>
                    <a:pt x="32759" y="100014"/>
                  </a:lnTo>
                  <a:lnTo>
                    <a:pt x="32906" y="99604"/>
                  </a:lnTo>
                  <a:lnTo>
                    <a:pt x="32915" y="99127"/>
                  </a:lnTo>
                  <a:lnTo>
                    <a:pt x="32229" y="98365"/>
                  </a:lnTo>
                  <a:lnTo>
                    <a:pt x="31814" y="98222"/>
                  </a:lnTo>
                  <a:lnTo>
                    <a:pt x="30844" y="97660"/>
                  </a:lnTo>
                  <a:lnTo>
                    <a:pt x="30158" y="96897"/>
                  </a:lnTo>
                  <a:lnTo>
                    <a:pt x="30096" y="96559"/>
                  </a:lnTo>
                  <a:lnTo>
                    <a:pt x="29759" y="95868"/>
                  </a:lnTo>
                  <a:lnTo>
                    <a:pt x="29434" y="94362"/>
                  </a:lnTo>
                  <a:lnTo>
                    <a:pt x="29446" y="93542"/>
                  </a:lnTo>
                  <a:lnTo>
                    <a:pt x="29526" y="93133"/>
                  </a:lnTo>
                  <a:lnTo>
                    <a:pt x="29819" y="92318"/>
                  </a:lnTo>
                  <a:lnTo>
                    <a:pt x="30040" y="91503"/>
                  </a:lnTo>
                  <a:lnTo>
                    <a:pt x="29692" y="87471"/>
                  </a:lnTo>
                  <a:lnTo>
                    <a:pt x="30294" y="84822"/>
                  </a:lnTo>
                  <a:lnTo>
                    <a:pt x="30372" y="84140"/>
                  </a:lnTo>
                  <a:lnTo>
                    <a:pt x="30666" y="83326"/>
                  </a:lnTo>
                  <a:lnTo>
                    <a:pt x="30535" y="82844"/>
                  </a:lnTo>
                  <a:lnTo>
                    <a:pt x="30547" y="82096"/>
                  </a:lnTo>
                  <a:lnTo>
                    <a:pt x="30693" y="81620"/>
                  </a:lnTo>
                  <a:lnTo>
                    <a:pt x="31632" y="79928"/>
                  </a:lnTo>
                  <a:lnTo>
                    <a:pt x="31932" y="78708"/>
                  </a:lnTo>
                  <a:lnTo>
                    <a:pt x="32297" y="77826"/>
                  </a:lnTo>
                  <a:lnTo>
                    <a:pt x="32942" y="76745"/>
                  </a:lnTo>
                  <a:lnTo>
                    <a:pt x="33235" y="75863"/>
                  </a:lnTo>
                  <a:lnTo>
                    <a:pt x="33737" y="75053"/>
                  </a:lnTo>
                  <a:lnTo>
                    <a:pt x="34395" y="73285"/>
                  </a:lnTo>
                  <a:lnTo>
                    <a:pt x="34759" y="72089"/>
                  </a:lnTo>
                  <a:lnTo>
                    <a:pt x="34513" y="70559"/>
                  </a:lnTo>
                  <a:lnTo>
                    <a:pt x="34379" y="70216"/>
                  </a:lnTo>
                  <a:lnTo>
                    <a:pt x="34248" y="69463"/>
                  </a:lnTo>
                  <a:lnTo>
                    <a:pt x="34256" y="69125"/>
                  </a:lnTo>
                  <a:lnTo>
                    <a:pt x="34193" y="68782"/>
                  </a:lnTo>
                  <a:lnTo>
                    <a:pt x="34220" y="67076"/>
                  </a:lnTo>
                  <a:lnTo>
                    <a:pt x="34086" y="66733"/>
                  </a:lnTo>
                  <a:lnTo>
                    <a:pt x="34026" y="66323"/>
                  </a:lnTo>
                  <a:lnTo>
                    <a:pt x="33892" y="65975"/>
                  </a:lnTo>
                  <a:lnTo>
                    <a:pt x="33832" y="65222"/>
                  </a:lnTo>
                  <a:lnTo>
                    <a:pt x="33840" y="64884"/>
                  </a:lnTo>
                  <a:lnTo>
                    <a:pt x="33646" y="63859"/>
                  </a:lnTo>
                  <a:lnTo>
                    <a:pt x="33654" y="63449"/>
                  </a:lnTo>
                  <a:lnTo>
                    <a:pt x="33587" y="63106"/>
                  </a:lnTo>
                  <a:lnTo>
                    <a:pt x="33535" y="62082"/>
                  </a:lnTo>
                  <a:lnTo>
                    <a:pt x="33409" y="61396"/>
                  </a:lnTo>
                  <a:lnTo>
                    <a:pt x="33345" y="60986"/>
                  </a:lnTo>
                  <a:lnTo>
                    <a:pt x="33353" y="60576"/>
                  </a:lnTo>
                  <a:lnTo>
                    <a:pt x="33943" y="58746"/>
                  </a:lnTo>
                  <a:lnTo>
                    <a:pt x="34446" y="57726"/>
                  </a:lnTo>
                  <a:lnTo>
                    <a:pt x="35519" y="56382"/>
                  </a:lnTo>
                  <a:lnTo>
                    <a:pt x="37054" y="54867"/>
                  </a:lnTo>
                  <a:lnTo>
                    <a:pt x="38155" y="47214"/>
                  </a:lnTo>
                  <a:lnTo>
                    <a:pt x="38634" y="44012"/>
                  </a:lnTo>
                  <a:lnTo>
                    <a:pt x="39394" y="38980"/>
                  </a:lnTo>
                  <a:lnTo>
                    <a:pt x="40079" y="39011"/>
                  </a:lnTo>
                  <a:lnTo>
                    <a:pt x="46905" y="41649"/>
                  </a:lnTo>
                  <a:lnTo>
                    <a:pt x="48321" y="42182"/>
                  </a:lnTo>
                  <a:lnTo>
                    <a:pt x="49271" y="42514"/>
                  </a:lnTo>
                  <a:lnTo>
                    <a:pt x="49752" y="42666"/>
                  </a:lnTo>
                  <a:lnTo>
                    <a:pt x="50482" y="42861"/>
                  </a:lnTo>
                  <a:lnTo>
                    <a:pt x="51216" y="43020"/>
                  </a:lnTo>
                  <a:lnTo>
                    <a:pt x="52713" y="43227"/>
                  </a:lnTo>
                  <a:lnTo>
                    <a:pt x="53464" y="43282"/>
                  </a:lnTo>
                  <a:lnTo>
                    <a:pt x="55008" y="43284"/>
                  </a:lnTo>
                  <a:lnTo>
                    <a:pt x="56223" y="43162"/>
                  </a:lnTo>
                  <a:lnTo>
                    <a:pt x="57704" y="42879"/>
                  </a:lnTo>
                  <a:lnTo>
                    <a:pt x="58432" y="42686"/>
                  </a:lnTo>
                  <a:lnTo>
                    <a:pt x="59193" y="42461"/>
                  </a:lnTo>
                  <a:lnTo>
                    <a:pt x="72204" y="38539"/>
                  </a:lnTo>
                  <a:lnTo>
                    <a:pt x="79695" y="36300"/>
                  </a:lnTo>
                  <a:lnTo>
                    <a:pt x="82844" y="35363"/>
                  </a:lnTo>
                  <a:lnTo>
                    <a:pt x="83558" y="35127"/>
                  </a:lnTo>
                  <a:lnTo>
                    <a:pt x="84478" y="34720"/>
                  </a:lnTo>
                  <a:lnTo>
                    <a:pt x="85792" y="33974"/>
                  </a:lnTo>
                  <a:lnTo>
                    <a:pt x="86828" y="33261"/>
                  </a:lnTo>
                  <a:lnTo>
                    <a:pt x="87784" y="32443"/>
                  </a:lnTo>
                  <a:lnTo>
                    <a:pt x="88822" y="31338"/>
                  </a:lnTo>
                  <a:lnTo>
                    <a:pt x="89634" y="30367"/>
                  </a:lnTo>
                  <a:lnTo>
                    <a:pt x="91919" y="27578"/>
                  </a:lnTo>
                  <a:lnTo>
                    <a:pt x="92840" y="26445"/>
                  </a:lnTo>
                  <a:lnTo>
                    <a:pt x="94593" y="24315"/>
                  </a:lnTo>
                  <a:lnTo>
                    <a:pt x="98447" y="19595"/>
                  </a:lnTo>
                  <a:lnTo>
                    <a:pt x="100346" y="17233"/>
                  </a:lnTo>
                  <a:lnTo>
                    <a:pt x="100848" y="16631"/>
                  </a:lnTo>
                  <a:lnTo>
                    <a:pt x="101326" y="16070"/>
                  </a:lnTo>
                  <a:lnTo>
                    <a:pt x="101825" y="15499"/>
                  </a:lnTo>
                  <a:lnTo>
                    <a:pt x="103057" y="14226"/>
                  </a:lnTo>
                  <a:lnTo>
                    <a:pt x="104397" y="13066"/>
                  </a:lnTo>
                  <a:lnTo>
                    <a:pt x="105415" y="12315"/>
                  </a:lnTo>
                  <a:lnTo>
                    <a:pt x="106066" y="11922"/>
                  </a:lnTo>
                  <a:lnTo>
                    <a:pt x="107846" y="10972"/>
                  </a:lnTo>
                  <a:lnTo>
                    <a:pt x="110018" y="9774"/>
                  </a:lnTo>
                  <a:lnTo>
                    <a:pt x="113801" y="7662"/>
                  </a:lnTo>
                  <a:lnTo>
                    <a:pt x="117790" y="5486"/>
                  </a:lnTo>
                  <a:lnTo>
                    <a:pt x="122011" y="3215"/>
                  </a:lnTo>
                  <a:lnTo>
                    <a:pt x="123781" y="2239"/>
                  </a:lnTo>
                  <a:lnTo>
                    <a:pt x="124876" y="1609"/>
                  </a:lnTo>
                  <a:lnTo>
                    <a:pt x="127696" y="0"/>
                  </a:lnTo>
                  <a:lnTo>
                    <a:pt x="127913" y="389"/>
                  </a:lnTo>
                  <a:lnTo>
                    <a:pt x="128487" y="1686"/>
                  </a:lnTo>
                  <a:lnTo>
                    <a:pt x="129182" y="3120"/>
                  </a:lnTo>
                  <a:lnTo>
                    <a:pt x="129825" y="4530"/>
                  </a:lnTo>
                  <a:lnTo>
                    <a:pt x="131159" y="7578"/>
                  </a:lnTo>
                  <a:lnTo>
                    <a:pt x="132297" y="10226"/>
                  </a:lnTo>
                  <a:lnTo>
                    <a:pt x="133805" y="13512"/>
                  </a:lnTo>
                  <a:lnTo>
                    <a:pt x="134773" y="15500"/>
                  </a:lnTo>
                  <a:lnTo>
                    <a:pt x="136919" y="19964"/>
                  </a:lnTo>
                  <a:lnTo>
                    <a:pt x="139704" y="25827"/>
                  </a:lnTo>
                  <a:lnTo>
                    <a:pt x="141097" y="28867"/>
                  </a:lnTo>
                  <a:lnTo>
                    <a:pt x="142077" y="30976"/>
                  </a:lnTo>
                  <a:lnTo>
                    <a:pt x="142554" y="32047"/>
                  </a:lnTo>
                  <a:lnTo>
                    <a:pt x="142908" y="32943"/>
                  </a:lnTo>
                  <a:lnTo>
                    <a:pt x="144020" y="32550"/>
                  </a:lnTo>
                  <a:lnTo>
                    <a:pt x="149186" y="33417"/>
                  </a:lnTo>
                  <a:lnTo>
                    <a:pt x="156731" y="34675"/>
                  </a:lnTo>
                  <a:lnTo>
                    <a:pt x="187487" y="39822"/>
                  </a:lnTo>
                  <a:lnTo>
                    <a:pt x="187637" y="39850"/>
                  </a:lnTo>
                  <a:lnTo>
                    <a:pt x="193753" y="40875"/>
                  </a:lnTo>
                  <a:lnTo>
                    <a:pt x="193931" y="40746"/>
                  </a:lnTo>
                  <a:lnTo>
                    <a:pt x="194779" y="41047"/>
                  </a:lnTo>
                  <a:lnTo>
                    <a:pt x="222993" y="45771"/>
                  </a:lnTo>
                  <a:lnTo>
                    <a:pt x="226077" y="53270"/>
                  </a:lnTo>
                  <a:lnTo>
                    <a:pt x="222492" y="58402"/>
                  </a:lnTo>
                  <a:lnTo>
                    <a:pt x="222173" y="60336"/>
                  </a:lnTo>
                  <a:lnTo>
                    <a:pt x="226123" y="60422"/>
                  </a:lnTo>
                  <a:lnTo>
                    <a:pt x="226468" y="61280"/>
                  </a:lnTo>
                  <a:lnTo>
                    <a:pt x="227980" y="65664"/>
                  </a:lnTo>
                  <a:lnTo>
                    <a:pt x="228087" y="66145"/>
                  </a:lnTo>
                  <a:lnTo>
                    <a:pt x="228191" y="66621"/>
                  </a:lnTo>
                  <a:lnTo>
                    <a:pt x="236779" y="68037"/>
                  </a:lnTo>
                  <a:lnTo>
                    <a:pt x="235027" y="78662"/>
                  </a:lnTo>
                  <a:lnTo>
                    <a:pt x="242790" y="79954"/>
                  </a:lnTo>
                  <a:lnTo>
                    <a:pt x="242569" y="81299"/>
                  </a:lnTo>
                  <a:lnTo>
                    <a:pt x="250098" y="82552"/>
                  </a:lnTo>
                  <a:lnTo>
                    <a:pt x="257446" y="83789"/>
                  </a:lnTo>
                  <a:lnTo>
                    <a:pt x="256890" y="87167"/>
                  </a:lnTo>
                  <a:lnTo>
                    <a:pt x="257435" y="89217"/>
                  </a:lnTo>
                  <a:lnTo>
                    <a:pt x="259557" y="88174"/>
                  </a:lnTo>
                  <a:lnTo>
                    <a:pt x="259994" y="88889"/>
                  </a:lnTo>
                  <a:lnTo>
                    <a:pt x="260758" y="89953"/>
                  </a:lnTo>
                  <a:lnTo>
                    <a:pt x="260956" y="90206"/>
                  </a:lnTo>
                  <a:lnTo>
                    <a:pt x="267970" y="99450"/>
                  </a:lnTo>
                  <a:lnTo>
                    <a:pt x="270147" y="102303"/>
                  </a:lnTo>
                  <a:lnTo>
                    <a:pt x="273082" y="105112"/>
                  </a:lnTo>
                  <a:lnTo>
                    <a:pt x="275158" y="107105"/>
                  </a:lnTo>
                  <a:lnTo>
                    <a:pt x="284403" y="113062"/>
                  </a:lnTo>
                  <a:lnTo>
                    <a:pt x="291406" y="117552"/>
                  </a:lnTo>
                  <a:lnTo>
                    <a:pt x="298581" y="122075"/>
                  </a:lnTo>
                  <a:lnTo>
                    <a:pt x="298876" y="122308"/>
                  </a:lnTo>
                  <a:lnTo>
                    <a:pt x="298672" y="122649"/>
                  </a:lnTo>
                  <a:lnTo>
                    <a:pt x="298456" y="123010"/>
                  </a:lnTo>
                  <a:lnTo>
                    <a:pt x="296180" y="138207"/>
                  </a:lnTo>
                  <a:lnTo>
                    <a:pt x="294074" y="141523"/>
                  </a:lnTo>
                  <a:lnTo>
                    <a:pt x="297450" y="145178"/>
                  </a:lnTo>
                  <a:lnTo>
                    <a:pt x="296120" y="149396"/>
                  </a:lnTo>
                  <a:lnTo>
                    <a:pt x="299361" y="151701"/>
                  </a:lnTo>
                  <a:lnTo>
                    <a:pt x="298654" y="152382"/>
                  </a:lnTo>
                  <a:lnTo>
                    <a:pt x="297411" y="153451"/>
                  </a:lnTo>
                  <a:lnTo>
                    <a:pt x="292828" y="157578"/>
                  </a:lnTo>
                  <a:lnTo>
                    <a:pt x="292622" y="159115"/>
                  </a:lnTo>
                  <a:lnTo>
                    <a:pt x="293699" y="159534"/>
                  </a:lnTo>
                  <a:lnTo>
                    <a:pt x="294083" y="161764"/>
                  </a:lnTo>
                  <a:lnTo>
                    <a:pt x="294917" y="171592"/>
                  </a:lnTo>
                  <a:lnTo>
                    <a:pt x="297138" y="175676"/>
                  </a:lnTo>
                  <a:lnTo>
                    <a:pt x="305591" y="185429"/>
                  </a:lnTo>
                  <a:lnTo>
                    <a:pt x="306093" y="186272"/>
                  </a:lnTo>
                  <a:lnTo>
                    <a:pt x="302843" y="186253"/>
                  </a:lnTo>
                  <a:lnTo>
                    <a:pt x="304621" y="188855"/>
                  </a:lnTo>
                  <a:lnTo>
                    <a:pt x="307006" y="190108"/>
                  </a:lnTo>
                  <a:lnTo>
                    <a:pt x="306955" y="191073"/>
                  </a:lnTo>
                  <a:lnTo>
                    <a:pt x="306687" y="192691"/>
                  </a:lnTo>
                  <a:lnTo>
                    <a:pt x="305838" y="192538"/>
                  </a:lnTo>
                  <a:lnTo>
                    <a:pt x="284378" y="188935"/>
                  </a:lnTo>
                  <a:lnTo>
                    <a:pt x="284840" y="189899"/>
                  </a:lnTo>
                  <a:lnTo>
                    <a:pt x="288666" y="195811"/>
                  </a:lnTo>
                  <a:lnTo>
                    <a:pt x="289879" y="197664"/>
                  </a:lnTo>
                  <a:lnTo>
                    <a:pt x="290521" y="200091"/>
                  </a:lnTo>
                  <a:lnTo>
                    <a:pt x="291189" y="202336"/>
                  </a:lnTo>
                  <a:lnTo>
                    <a:pt x="292464" y="205567"/>
                  </a:lnTo>
                  <a:lnTo>
                    <a:pt x="292609" y="213285"/>
                  </a:lnTo>
                  <a:lnTo>
                    <a:pt x="290995" y="215026"/>
                  </a:lnTo>
                  <a:lnTo>
                    <a:pt x="291306" y="217021"/>
                  </a:lnTo>
                  <a:lnTo>
                    <a:pt x="291367" y="218629"/>
                  </a:lnTo>
                  <a:lnTo>
                    <a:pt x="290813" y="219577"/>
                  </a:lnTo>
                  <a:lnTo>
                    <a:pt x="290725" y="219117"/>
                  </a:lnTo>
                  <a:lnTo>
                    <a:pt x="279546" y="217297"/>
                  </a:lnTo>
                  <a:lnTo>
                    <a:pt x="278028" y="217349"/>
                  </a:lnTo>
                  <a:lnTo>
                    <a:pt x="278095" y="218035"/>
                  </a:lnTo>
                  <a:lnTo>
                    <a:pt x="278462" y="219806"/>
                  </a:lnTo>
                  <a:lnTo>
                    <a:pt x="278791" y="220880"/>
                  </a:lnTo>
                  <a:lnTo>
                    <a:pt x="278999" y="221396"/>
                  </a:lnTo>
                  <a:lnTo>
                    <a:pt x="279834" y="222700"/>
                  </a:lnTo>
                  <a:lnTo>
                    <a:pt x="280424" y="223604"/>
                  </a:lnTo>
                  <a:lnTo>
                    <a:pt x="280866" y="224378"/>
                  </a:lnTo>
                  <a:lnTo>
                    <a:pt x="281353" y="225352"/>
                  </a:lnTo>
                  <a:lnTo>
                    <a:pt x="281871" y="226281"/>
                  </a:lnTo>
                  <a:lnTo>
                    <a:pt x="282125" y="226765"/>
                  </a:lnTo>
                  <a:lnTo>
                    <a:pt x="282568" y="227442"/>
                  </a:lnTo>
                  <a:lnTo>
                    <a:pt x="282902" y="227894"/>
                  </a:lnTo>
                  <a:lnTo>
                    <a:pt x="283517" y="228841"/>
                  </a:lnTo>
                  <a:lnTo>
                    <a:pt x="283630" y="229098"/>
                  </a:lnTo>
                  <a:lnTo>
                    <a:pt x="283730" y="229359"/>
                  </a:lnTo>
                  <a:lnTo>
                    <a:pt x="283812" y="229623"/>
                  </a:lnTo>
                  <a:lnTo>
                    <a:pt x="283868" y="229837"/>
                  </a:lnTo>
                  <a:lnTo>
                    <a:pt x="283921" y="230053"/>
                  </a:lnTo>
                  <a:lnTo>
                    <a:pt x="283962" y="230271"/>
                  </a:lnTo>
                  <a:lnTo>
                    <a:pt x="283988" y="230489"/>
                  </a:lnTo>
                  <a:lnTo>
                    <a:pt x="283992" y="230706"/>
                  </a:lnTo>
                  <a:lnTo>
                    <a:pt x="283982" y="230885"/>
                  </a:lnTo>
                  <a:lnTo>
                    <a:pt x="283963" y="231067"/>
                  </a:lnTo>
                  <a:lnTo>
                    <a:pt x="283748" y="231487"/>
                  </a:lnTo>
                  <a:lnTo>
                    <a:pt x="283479" y="231861"/>
                  </a:lnTo>
                  <a:lnTo>
                    <a:pt x="283311" y="232064"/>
                  </a:lnTo>
                  <a:lnTo>
                    <a:pt x="282873" y="232509"/>
                  </a:lnTo>
                  <a:lnTo>
                    <a:pt x="282596" y="232823"/>
                  </a:lnTo>
                  <a:lnTo>
                    <a:pt x="282383" y="233287"/>
                  </a:lnTo>
                  <a:lnTo>
                    <a:pt x="282195" y="233952"/>
                  </a:lnTo>
                  <a:lnTo>
                    <a:pt x="281658" y="233861"/>
                  </a:lnTo>
                  <a:lnTo>
                    <a:pt x="276555" y="233088"/>
                  </a:lnTo>
                  <a:lnTo>
                    <a:pt x="276687" y="232628"/>
                  </a:lnTo>
                  <a:lnTo>
                    <a:pt x="276879" y="231474"/>
                  </a:lnTo>
                  <a:lnTo>
                    <a:pt x="276038" y="231320"/>
                  </a:lnTo>
                  <a:lnTo>
                    <a:pt x="274709" y="230598"/>
                  </a:lnTo>
                  <a:lnTo>
                    <a:pt x="275082" y="228332"/>
                  </a:lnTo>
                  <a:lnTo>
                    <a:pt x="275378" y="226551"/>
                  </a:lnTo>
                  <a:lnTo>
                    <a:pt x="269302" y="225522"/>
                  </a:lnTo>
                  <a:lnTo>
                    <a:pt x="268881" y="228009"/>
                  </a:lnTo>
                  <a:lnTo>
                    <a:pt x="268291" y="231569"/>
                  </a:lnTo>
                  <a:lnTo>
                    <a:pt x="271123" y="232137"/>
                  </a:lnTo>
                  <a:lnTo>
                    <a:pt x="270150" y="237636"/>
                  </a:lnTo>
                  <a:lnTo>
                    <a:pt x="269175" y="242931"/>
                  </a:lnTo>
                  <a:lnTo>
                    <a:pt x="275241" y="243994"/>
                  </a:lnTo>
                  <a:lnTo>
                    <a:pt x="274981" y="245526"/>
                  </a:lnTo>
                  <a:lnTo>
                    <a:pt x="274779" y="246670"/>
                  </a:lnTo>
                  <a:lnTo>
                    <a:pt x="274746" y="246811"/>
                  </a:lnTo>
                  <a:lnTo>
                    <a:pt x="274664" y="247333"/>
                  </a:lnTo>
                  <a:lnTo>
                    <a:pt x="274581" y="247823"/>
                  </a:lnTo>
                  <a:lnTo>
                    <a:pt x="274466" y="248471"/>
                  </a:lnTo>
                  <a:lnTo>
                    <a:pt x="274344" y="249201"/>
                  </a:lnTo>
                  <a:lnTo>
                    <a:pt x="274106" y="250549"/>
                  </a:lnTo>
                  <a:lnTo>
                    <a:pt x="274086" y="250678"/>
                  </a:lnTo>
                  <a:lnTo>
                    <a:pt x="273956" y="251431"/>
                  </a:lnTo>
                  <a:lnTo>
                    <a:pt x="273805" y="252169"/>
                  </a:lnTo>
                  <a:lnTo>
                    <a:pt x="273758" y="252422"/>
                  </a:lnTo>
                  <a:lnTo>
                    <a:pt x="273310" y="255005"/>
                  </a:lnTo>
                  <a:lnTo>
                    <a:pt x="273291" y="261033"/>
                  </a:lnTo>
                  <a:lnTo>
                    <a:pt x="273287" y="261223"/>
                  </a:lnTo>
                  <a:lnTo>
                    <a:pt x="272380" y="266179"/>
                  </a:lnTo>
                  <a:lnTo>
                    <a:pt x="269847" y="265760"/>
                  </a:lnTo>
                  <a:lnTo>
                    <a:pt x="268770" y="265574"/>
                  </a:lnTo>
                  <a:lnTo>
                    <a:pt x="265702" y="265055"/>
                  </a:lnTo>
                  <a:lnTo>
                    <a:pt x="264265" y="264807"/>
                  </a:lnTo>
                  <a:lnTo>
                    <a:pt x="263856" y="264747"/>
                  </a:lnTo>
                  <a:lnTo>
                    <a:pt x="262832" y="264578"/>
                  </a:lnTo>
                  <a:lnTo>
                    <a:pt x="261391" y="264335"/>
                  </a:lnTo>
                  <a:lnTo>
                    <a:pt x="260358" y="264159"/>
                  </a:lnTo>
                  <a:lnTo>
                    <a:pt x="255448" y="263305"/>
                  </a:lnTo>
                  <a:lnTo>
                    <a:pt x="254780" y="263197"/>
                  </a:lnTo>
                  <a:lnTo>
                    <a:pt x="254278" y="263110"/>
                  </a:lnTo>
                  <a:lnTo>
                    <a:pt x="254526" y="263613"/>
                  </a:lnTo>
                  <a:lnTo>
                    <a:pt x="254318" y="263550"/>
                  </a:lnTo>
                  <a:lnTo>
                    <a:pt x="250556" y="262901"/>
                  </a:lnTo>
                  <a:lnTo>
                    <a:pt x="250282" y="262809"/>
                  </a:lnTo>
                  <a:lnTo>
                    <a:pt x="248153" y="262460"/>
                  </a:lnTo>
                  <a:lnTo>
                    <a:pt x="247836" y="262408"/>
                  </a:lnTo>
                  <a:lnTo>
                    <a:pt x="247163" y="262298"/>
                  </a:lnTo>
                  <a:lnTo>
                    <a:pt x="233972" y="259991"/>
                  </a:lnTo>
                  <a:lnTo>
                    <a:pt x="217770" y="257174"/>
                  </a:lnTo>
                  <a:lnTo>
                    <a:pt x="212085" y="256173"/>
                  </a:lnTo>
                  <a:lnTo>
                    <a:pt x="211256" y="260373"/>
                  </a:lnTo>
                  <a:lnTo>
                    <a:pt x="210117" y="266248"/>
                  </a:lnTo>
                  <a:lnTo>
                    <a:pt x="209022" y="271740"/>
                  </a:lnTo>
                  <a:lnTo>
                    <a:pt x="207578" y="279218"/>
                  </a:lnTo>
                  <a:lnTo>
                    <a:pt x="206606" y="284431"/>
                  </a:lnTo>
                  <a:lnTo>
                    <a:pt x="206380" y="285929"/>
                  </a:lnTo>
                  <a:lnTo>
                    <a:pt x="206173" y="288012"/>
                  </a:lnTo>
                  <a:lnTo>
                    <a:pt x="206105" y="289207"/>
                  </a:lnTo>
                  <a:lnTo>
                    <a:pt x="206118" y="290513"/>
                  </a:lnTo>
                  <a:lnTo>
                    <a:pt x="206113" y="291733"/>
                  </a:lnTo>
                  <a:lnTo>
                    <a:pt x="206253" y="294253"/>
                  </a:lnTo>
                  <a:lnTo>
                    <a:pt x="206430" y="295761"/>
                  </a:lnTo>
                  <a:lnTo>
                    <a:pt x="206581" y="296758"/>
                  </a:lnTo>
                  <a:lnTo>
                    <a:pt x="207138" y="299748"/>
                  </a:lnTo>
                  <a:lnTo>
                    <a:pt x="207322" y="300480"/>
                  </a:lnTo>
                  <a:lnTo>
                    <a:pt x="207584" y="301459"/>
                  </a:lnTo>
                  <a:lnTo>
                    <a:pt x="207954" y="302675"/>
                  </a:lnTo>
                  <a:lnTo>
                    <a:pt x="209026" y="305786"/>
                  </a:lnTo>
                  <a:lnTo>
                    <a:pt x="210662" y="310209"/>
                  </a:lnTo>
                  <a:lnTo>
                    <a:pt x="209394" y="310597"/>
                  </a:lnTo>
                  <a:lnTo>
                    <a:pt x="208968" y="310775"/>
                  </a:lnTo>
                  <a:lnTo>
                    <a:pt x="207478" y="308248"/>
                  </a:lnTo>
                  <a:lnTo>
                    <a:pt x="207082" y="308381"/>
                  </a:lnTo>
                  <a:lnTo>
                    <a:pt x="201801" y="308486"/>
                  </a:lnTo>
                  <a:lnTo>
                    <a:pt x="200408" y="302949"/>
                  </a:lnTo>
                  <a:lnTo>
                    <a:pt x="193840" y="297430"/>
                  </a:lnTo>
                  <a:lnTo>
                    <a:pt x="192380" y="294538"/>
                  </a:lnTo>
                  <a:lnTo>
                    <a:pt x="193057" y="288324"/>
                  </a:lnTo>
                  <a:lnTo>
                    <a:pt x="193900" y="288467"/>
                  </a:lnTo>
                  <a:lnTo>
                    <a:pt x="194070" y="287399"/>
                  </a:lnTo>
                  <a:lnTo>
                    <a:pt x="194264" y="286275"/>
                  </a:lnTo>
                  <a:lnTo>
                    <a:pt x="194680" y="283797"/>
                  </a:lnTo>
                  <a:lnTo>
                    <a:pt x="195719" y="277659"/>
                  </a:lnTo>
                  <a:lnTo>
                    <a:pt x="195847" y="277027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8" name="pg198"/>
            <p:cNvSpPr/>
            <p:nvPr/>
          </p:nvSpPr>
          <p:spPr>
            <a:xfrm>
              <a:off x="6670078" y="4107790"/>
              <a:ext cx="164359" cy="153340"/>
            </a:xfrm>
            <a:custGeom>
              <a:avLst/>
              <a:gdLst/>
              <a:ahLst/>
              <a:cxnLst/>
              <a:rect l="0" t="0" r="0" b="0"/>
              <a:pathLst>
                <a:path w="164359" h="153340">
                  <a:moveTo>
                    <a:pt x="36585" y="34674"/>
                  </a:moveTo>
                  <a:lnTo>
                    <a:pt x="37551" y="34483"/>
                  </a:lnTo>
                  <a:lnTo>
                    <a:pt x="37923" y="33706"/>
                  </a:lnTo>
                  <a:lnTo>
                    <a:pt x="38209" y="33759"/>
                  </a:lnTo>
                  <a:lnTo>
                    <a:pt x="39046" y="35170"/>
                  </a:lnTo>
                  <a:lnTo>
                    <a:pt x="39526" y="35158"/>
                  </a:lnTo>
                  <a:lnTo>
                    <a:pt x="39583" y="34585"/>
                  </a:lnTo>
                  <a:lnTo>
                    <a:pt x="39755" y="33801"/>
                  </a:lnTo>
                  <a:lnTo>
                    <a:pt x="41019" y="34054"/>
                  </a:lnTo>
                  <a:lnTo>
                    <a:pt x="41386" y="33835"/>
                  </a:lnTo>
                  <a:lnTo>
                    <a:pt x="39939" y="31397"/>
                  </a:lnTo>
                  <a:lnTo>
                    <a:pt x="38374" y="28762"/>
                  </a:lnTo>
                  <a:lnTo>
                    <a:pt x="36146" y="25012"/>
                  </a:lnTo>
                  <a:lnTo>
                    <a:pt x="35964" y="24704"/>
                  </a:lnTo>
                  <a:lnTo>
                    <a:pt x="36313" y="24436"/>
                  </a:lnTo>
                  <a:lnTo>
                    <a:pt x="37409" y="23751"/>
                  </a:lnTo>
                  <a:lnTo>
                    <a:pt x="37124" y="22479"/>
                  </a:lnTo>
                  <a:lnTo>
                    <a:pt x="36977" y="22236"/>
                  </a:lnTo>
                  <a:lnTo>
                    <a:pt x="36645" y="21701"/>
                  </a:lnTo>
                  <a:lnTo>
                    <a:pt x="36286" y="21091"/>
                  </a:lnTo>
                  <a:lnTo>
                    <a:pt x="35472" y="19730"/>
                  </a:lnTo>
                  <a:lnTo>
                    <a:pt x="35077" y="19058"/>
                  </a:lnTo>
                  <a:lnTo>
                    <a:pt x="34278" y="17719"/>
                  </a:lnTo>
                  <a:lnTo>
                    <a:pt x="33898" y="17075"/>
                  </a:lnTo>
                  <a:lnTo>
                    <a:pt x="33508" y="16428"/>
                  </a:lnTo>
                  <a:lnTo>
                    <a:pt x="32554" y="14760"/>
                  </a:lnTo>
                  <a:lnTo>
                    <a:pt x="32077" y="13954"/>
                  </a:lnTo>
                  <a:lnTo>
                    <a:pt x="32896" y="9360"/>
                  </a:lnTo>
                  <a:lnTo>
                    <a:pt x="30533" y="6849"/>
                  </a:lnTo>
                  <a:lnTo>
                    <a:pt x="26364" y="2389"/>
                  </a:lnTo>
                  <a:lnTo>
                    <a:pt x="25897" y="2299"/>
                  </a:lnTo>
                  <a:lnTo>
                    <a:pt x="27252" y="1615"/>
                  </a:lnTo>
                  <a:lnTo>
                    <a:pt x="27931" y="1278"/>
                  </a:lnTo>
                  <a:lnTo>
                    <a:pt x="28620" y="965"/>
                  </a:lnTo>
                  <a:lnTo>
                    <a:pt x="29324" y="695"/>
                  </a:lnTo>
                  <a:lnTo>
                    <a:pt x="29674" y="589"/>
                  </a:lnTo>
                  <a:lnTo>
                    <a:pt x="30288" y="402"/>
                  </a:lnTo>
                  <a:lnTo>
                    <a:pt x="31770" y="113"/>
                  </a:lnTo>
                  <a:lnTo>
                    <a:pt x="32520" y="35"/>
                  </a:lnTo>
                  <a:lnTo>
                    <a:pt x="33272" y="0"/>
                  </a:lnTo>
                  <a:lnTo>
                    <a:pt x="33773" y="5"/>
                  </a:lnTo>
                  <a:lnTo>
                    <a:pt x="34275" y="31"/>
                  </a:lnTo>
                  <a:lnTo>
                    <a:pt x="35023" y="108"/>
                  </a:lnTo>
                  <a:lnTo>
                    <a:pt x="36267" y="277"/>
                  </a:lnTo>
                  <a:lnTo>
                    <a:pt x="38252" y="574"/>
                  </a:lnTo>
                  <a:lnTo>
                    <a:pt x="39496" y="751"/>
                  </a:lnTo>
                  <a:lnTo>
                    <a:pt x="40428" y="889"/>
                  </a:lnTo>
                  <a:lnTo>
                    <a:pt x="42975" y="1256"/>
                  </a:lnTo>
                  <a:lnTo>
                    <a:pt x="43479" y="1336"/>
                  </a:lnTo>
                  <a:lnTo>
                    <a:pt x="44228" y="1439"/>
                  </a:lnTo>
                  <a:lnTo>
                    <a:pt x="43992" y="1812"/>
                  </a:lnTo>
                  <a:lnTo>
                    <a:pt x="42491" y="10329"/>
                  </a:lnTo>
                  <a:lnTo>
                    <a:pt x="42106" y="12407"/>
                  </a:lnTo>
                  <a:lnTo>
                    <a:pt x="42959" y="13797"/>
                  </a:lnTo>
                  <a:lnTo>
                    <a:pt x="45358" y="14235"/>
                  </a:lnTo>
                  <a:lnTo>
                    <a:pt x="45196" y="15121"/>
                  </a:lnTo>
                  <a:lnTo>
                    <a:pt x="46213" y="15303"/>
                  </a:lnTo>
                  <a:lnTo>
                    <a:pt x="46886" y="15426"/>
                  </a:lnTo>
                  <a:lnTo>
                    <a:pt x="47241" y="15979"/>
                  </a:lnTo>
                  <a:lnTo>
                    <a:pt x="47575" y="16499"/>
                  </a:lnTo>
                  <a:lnTo>
                    <a:pt x="52143" y="17318"/>
                  </a:lnTo>
                  <a:lnTo>
                    <a:pt x="52416" y="15812"/>
                  </a:lnTo>
                  <a:lnTo>
                    <a:pt x="52775" y="14322"/>
                  </a:lnTo>
                  <a:lnTo>
                    <a:pt x="57645" y="15198"/>
                  </a:lnTo>
                  <a:lnTo>
                    <a:pt x="58091" y="14976"/>
                  </a:lnTo>
                  <a:lnTo>
                    <a:pt x="58615" y="14621"/>
                  </a:lnTo>
                  <a:lnTo>
                    <a:pt x="62938" y="15407"/>
                  </a:lnTo>
                  <a:lnTo>
                    <a:pt x="63235" y="13697"/>
                  </a:lnTo>
                  <a:lnTo>
                    <a:pt x="64201" y="13878"/>
                  </a:lnTo>
                  <a:lnTo>
                    <a:pt x="64514" y="13930"/>
                  </a:lnTo>
                  <a:lnTo>
                    <a:pt x="65151" y="14049"/>
                  </a:lnTo>
                  <a:lnTo>
                    <a:pt x="65357" y="14083"/>
                  </a:lnTo>
                  <a:lnTo>
                    <a:pt x="67886" y="14549"/>
                  </a:lnTo>
                  <a:lnTo>
                    <a:pt x="68162" y="13005"/>
                  </a:lnTo>
                  <a:lnTo>
                    <a:pt x="68190" y="12528"/>
                  </a:lnTo>
                  <a:lnTo>
                    <a:pt x="68658" y="12719"/>
                  </a:lnTo>
                  <a:lnTo>
                    <a:pt x="69431" y="12863"/>
                  </a:lnTo>
                  <a:lnTo>
                    <a:pt x="70072" y="12972"/>
                  </a:lnTo>
                  <a:lnTo>
                    <a:pt x="72641" y="13439"/>
                  </a:lnTo>
                  <a:lnTo>
                    <a:pt x="73643" y="13616"/>
                  </a:lnTo>
                  <a:lnTo>
                    <a:pt x="74157" y="13711"/>
                  </a:lnTo>
                  <a:lnTo>
                    <a:pt x="74561" y="13795"/>
                  </a:lnTo>
                  <a:lnTo>
                    <a:pt x="75843" y="14025"/>
                  </a:lnTo>
                  <a:lnTo>
                    <a:pt x="76611" y="14145"/>
                  </a:lnTo>
                  <a:lnTo>
                    <a:pt x="76877" y="14183"/>
                  </a:lnTo>
                  <a:lnTo>
                    <a:pt x="77101" y="14220"/>
                  </a:lnTo>
                  <a:lnTo>
                    <a:pt x="77719" y="14943"/>
                  </a:lnTo>
                  <a:lnTo>
                    <a:pt x="78273" y="15610"/>
                  </a:lnTo>
                  <a:lnTo>
                    <a:pt x="77992" y="16178"/>
                  </a:lnTo>
                  <a:lnTo>
                    <a:pt x="77767" y="17406"/>
                  </a:lnTo>
                  <a:lnTo>
                    <a:pt x="77353" y="19739"/>
                  </a:lnTo>
                  <a:lnTo>
                    <a:pt x="77262" y="20251"/>
                  </a:lnTo>
                  <a:lnTo>
                    <a:pt x="77706" y="20321"/>
                  </a:lnTo>
                  <a:lnTo>
                    <a:pt x="81120" y="20949"/>
                  </a:lnTo>
                  <a:lnTo>
                    <a:pt x="83630" y="21402"/>
                  </a:lnTo>
                  <a:lnTo>
                    <a:pt x="83816" y="20354"/>
                  </a:lnTo>
                  <a:lnTo>
                    <a:pt x="83963" y="20239"/>
                  </a:lnTo>
                  <a:lnTo>
                    <a:pt x="84580" y="20282"/>
                  </a:lnTo>
                  <a:lnTo>
                    <a:pt x="85424" y="20340"/>
                  </a:lnTo>
                  <a:lnTo>
                    <a:pt x="86932" y="20435"/>
                  </a:lnTo>
                  <a:lnTo>
                    <a:pt x="87211" y="20552"/>
                  </a:lnTo>
                  <a:lnTo>
                    <a:pt x="88615" y="20435"/>
                  </a:lnTo>
                  <a:lnTo>
                    <a:pt x="89105" y="20865"/>
                  </a:lnTo>
                  <a:lnTo>
                    <a:pt x="89485" y="21850"/>
                  </a:lnTo>
                  <a:lnTo>
                    <a:pt x="89529" y="22347"/>
                  </a:lnTo>
                  <a:lnTo>
                    <a:pt x="89265" y="24919"/>
                  </a:lnTo>
                  <a:lnTo>
                    <a:pt x="89192" y="25625"/>
                  </a:lnTo>
                  <a:lnTo>
                    <a:pt x="89158" y="25832"/>
                  </a:lnTo>
                  <a:lnTo>
                    <a:pt x="89085" y="26264"/>
                  </a:lnTo>
                  <a:lnTo>
                    <a:pt x="88315" y="31276"/>
                  </a:lnTo>
                  <a:lnTo>
                    <a:pt x="87541" y="36251"/>
                  </a:lnTo>
                  <a:lnTo>
                    <a:pt x="86724" y="41511"/>
                  </a:lnTo>
                  <a:lnTo>
                    <a:pt x="86358" y="43701"/>
                  </a:lnTo>
                  <a:lnTo>
                    <a:pt x="92555" y="44807"/>
                  </a:lnTo>
                  <a:lnTo>
                    <a:pt x="96197" y="45456"/>
                  </a:lnTo>
                  <a:lnTo>
                    <a:pt x="101177" y="46345"/>
                  </a:lnTo>
                  <a:lnTo>
                    <a:pt x="105470" y="47182"/>
                  </a:lnTo>
                  <a:lnTo>
                    <a:pt x="106661" y="47041"/>
                  </a:lnTo>
                  <a:lnTo>
                    <a:pt x="106901" y="47497"/>
                  </a:lnTo>
                  <a:lnTo>
                    <a:pt x="107129" y="47796"/>
                  </a:lnTo>
                  <a:lnTo>
                    <a:pt x="107324" y="48030"/>
                  </a:lnTo>
                  <a:lnTo>
                    <a:pt x="107464" y="48175"/>
                  </a:lnTo>
                  <a:lnTo>
                    <a:pt x="107626" y="48319"/>
                  </a:lnTo>
                  <a:lnTo>
                    <a:pt x="107891" y="48509"/>
                  </a:lnTo>
                  <a:lnTo>
                    <a:pt x="112051" y="50837"/>
                  </a:lnTo>
                  <a:lnTo>
                    <a:pt x="113247" y="51506"/>
                  </a:lnTo>
                  <a:lnTo>
                    <a:pt x="113556" y="51551"/>
                  </a:lnTo>
                  <a:lnTo>
                    <a:pt x="113768" y="51783"/>
                  </a:lnTo>
                  <a:lnTo>
                    <a:pt x="116219" y="53166"/>
                  </a:lnTo>
                  <a:lnTo>
                    <a:pt x="118715" y="53643"/>
                  </a:lnTo>
                  <a:lnTo>
                    <a:pt x="119050" y="53575"/>
                  </a:lnTo>
                  <a:lnTo>
                    <a:pt x="119366" y="53707"/>
                  </a:lnTo>
                  <a:lnTo>
                    <a:pt x="123703" y="54462"/>
                  </a:lnTo>
                  <a:lnTo>
                    <a:pt x="125148" y="54714"/>
                  </a:lnTo>
                  <a:lnTo>
                    <a:pt x="130321" y="52739"/>
                  </a:lnTo>
                  <a:lnTo>
                    <a:pt x="137263" y="50072"/>
                  </a:lnTo>
                  <a:lnTo>
                    <a:pt x="141956" y="48329"/>
                  </a:lnTo>
                  <a:lnTo>
                    <a:pt x="142138" y="48328"/>
                  </a:lnTo>
                  <a:lnTo>
                    <a:pt x="142386" y="48328"/>
                  </a:lnTo>
                  <a:lnTo>
                    <a:pt x="146376" y="49066"/>
                  </a:lnTo>
                  <a:lnTo>
                    <a:pt x="146599" y="49090"/>
                  </a:lnTo>
                  <a:lnTo>
                    <a:pt x="146674" y="49422"/>
                  </a:lnTo>
                  <a:lnTo>
                    <a:pt x="146479" y="50578"/>
                  </a:lnTo>
                  <a:lnTo>
                    <a:pt x="146932" y="50640"/>
                  </a:lnTo>
                  <a:lnTo>
                    <a:pt x="149260" y="51033"/>
                  </a:lnTo>
                  <a:lnTo>
                    <a:pt x="149737" y="51147"/>
                  </a:lnTo>
                  <a:lnTo>
                    <a:pt x="150585" y="49531"/>
                  </a:lnTo>
                  <a:lnTo>
                    <a:pt x="151946" y="41523"/>
                  </a:lnTo>
                  <a:lnTo>
                    <a:pt x="152134" y="41330"/>
                  </a:lnTo>
                  <a:lnTo>
                    <a:pt x="152537" y="41172"/>
                  </a:lnTo>
                  <a:lnTo>
                    <a:pt x="152744" y="41511"/>
                  </a:lnTo>
                  <a:lnTo>
                    <a:pt x="153351" y="42858"/>
                  </a:lnTo>
                  <a:lnTo>
                    <a:pt x="155659" y="45890"/>
                  </a:lnTo>
                  <a:lnTo>
                    <a:pt x="155642" y="46435"/>
                  </a:lnTo>
                  <a:lnTo>
                    <a:pt x="155171" y="46978"/>
                  </a:lnTo>
                  <a:lnTo>
                    <a:pt x="155598" y="47729"/>
                  </a:lnTo>
                  <a:lnTo>
                    <a:pt x="156283" y="48544"/>
                  </a:lnTo>
                  <a:lnTo>
                    <a:pt x="156331" y="49534"/>
                  </a:lnTo>
                  <a:lnTo>
                    <a:pt x="156648" y="50137"/>
                  </a:lnTo>
                  <a:lnTo>
                    <a:pt x="157133" y="50882"/>
                  </a:lnTo>
                  <a:lnTo>
                    <a:pt x="157624" y="51233"/>
                  </a:lnTo>
                  <a:lnTo>
                    <a:pt x="158144" y="51876"/>
                  </a:lnTo>
                  <a:lnTo>
                    <a:pt x="158679" y="52443"/>
                  </a:lnTo>
                  <a:lnTo>
                    <a:pt x="158796" y="52599"/>
                  </a:lnTo>
                  <a:lnTo>
                    <a:pt x="159154" y="53196"/>
                  </a:lnTo>
                  <a:lnTo>
                    <a:pt x="159561" y="53797"/>
                  </a:lnTo>
                  <a:lnTo>
                    <a:pt x="159751" y="54083"/>
                  </a:lnTo>
                  <a:lnTo>
                    <a:pt x="160129" y="54672"/>
                  </a:lnTo>
                  <a:lnTo>
                    <a:pt x="160706" y="55305"/>
                  </a:lnTo>
                  <a:lnTo>
                    <a:pt x="161081" y="55889"/>
                  </a:lnTo>
                  <a:lnTo>
                    <a:pt x="161343" y="56336"/>
                  </a:lnTo>
                  <a:lnTo>
                    <a:pt x="161897" y="56999"/>
                  </a:lnTo>
                  <a:lnTo>
                    <a:pt x="162352" y="57542"/>
                  </a:lnTo>
                  <a:lnTo>
                    <a:pt x="161885" y="57650"/>
                  </a:lnTo>
                  <a:lnTo>
                    <a:pt x="162221" y="58199"/>
                  </a:lnTo>
                  <a:lnTo>
                    <a:pt x="162396" y="58468"/>
                  </a:lnTo>
                  <a:lnTo>
                    <a:pt x="162760" y="58991"/>
                  </a:lnTo>
                  <a:lnTo>
                    <a:pt x="163481" y="59833"/>
                  </a:lnTo>
                  <a:lnTo>
                    <a:pt x="163801" y="60292"/>
                  </a:lnTo>
                  <a:lnTo>
                    <a:pt x="164146" y="60637"/>
                  </a:lnTo>
                  <a:lnTo>
                    <a:pt x="164359" y="60916"/>
                  </a:lnTo>
                  <a:lnTo>
                    <a:pt x="164165" y="61012"/>
                  </a:lnTo>
                  <a:lnTo>
                    <a:pt x="163837" y="61164"/>
                  </a:lnTo>
                  <a:lnTo>
                    <a:pt x="163512" y="61331"/>
                  </a:lnTo>
                  <a:lnTo>
                    <a:pt x="163211" y="61436"/>
                  </a:lnTo>
                  <a:lnTo>
                    <a:pt x="162922" y="61502"/>
                  </a:lnTo>
                  <a:lnTo>
                    <a:pt x="162582" y="61769"/>
                  </a:lnTo>
                  <a:lnTo>
                    <a:pt x="161145" y="62432"/>
                  </a:lnTo>
                  <a:lnTo>
                    <a:pt x="160321" y="62961"/>
                  </a:lnTo>
                  <a:lnTo>
                    <a:pt x="157788" y="64695"/>
                  </a:lnTo>
                  <a:lnTo>
                    <a:pt x="153022" y="69875"/>
                  </a:lnTo>
                  <a:lnTo>
                    <a:pt x="151842" y="71424"/>
                  </a:lnTo>
                  <a:lnTo>
                    <a:pt x="151490" y="72100"/>
                  </a:lnTo>
                  <a:lnTo>
                    <a:pt x="149961" y="74397"/>
                  </a:lnTo>
                  <a:lnTo>
                    <a:pt x="148354" y="77099"/>
                  </a:lnTo>
                  <a:lnTo>
                    <a:pt x="147939" y="77643"/>
                  </a:lnTo>
                  <a:lnTo>
                    <a:pt x="147456" y="78181"/>
                  </a:lnTo>
                  <a:lnTo>
                    <a:pt x="147179" y="78586"/>
                  </a:lnTo>
                  <a:lnTo>
                    <a:pt x="145654" y="80402"/>
                  </a:lnTo>
                  <a:lnTo>
                    <a:pt x="144534" y="81784"/>
                  </a:lnTo>
                  <a:lnTo>
                    <a:pt x="144075" y="82374"/>
                  </a:lnTo>
                  <a:lnTo>
                    <a:pt x="143636" y="82975"/>
                  </a:lnTo>
                  <a:lnTo>
                    <a:pt x="143418" y="83280"/>
                  </a:lnTo>
                  <a:lnTo>
                    <a:pt x="143259" y="83509"/>
                  </a:lnTo>
                  <a:lnTo>
                    <a:pt x="142440" y="84743"/>
                  </a:lnTo>
                  <a:lnTo>
                    <a:pt x="142017" y="85362"/>
                  </a:lnTo>
                  <a:lnTo>
                    <a:pt x="141693" y="85826"/>
                  </a:lnTo>
                  <a:lnTo>
                    <a:pt x="141585" y="85977"/>
                  </a:lnTo>
                  <a:lnTo>
                    <a:pt x="141419" y="86196"/>
                  </a:lnTo>
                  <a:lnTo>
                    <a:pt x="140912" y="86840"/>
                  </a:lnTo>
                  <a:lnTo>
                    <a:pt x="140758" y="87064"/>
                  </a:lnTo>
                  <a:lnTo>
                    <a:pt x="140603" y="87330"/>
                  </a:lnTo>
                  <a:lnTo>
                    <a:pt x="140457" y="87607"/>
                  </a:lnTo>
                  <a:lnTo>
                    <a:pt x="140188" y="88169"/>
                  </a:lnTo>
                  <a:lnTo>
                    <a:pt x="140045" y="88445"/>
                  </a:lnTo>
                  <a:lnTo>
                    <a:pt x="139867" y="88746"/>
                  </a:lnTo>
                  <a:lnTo>
                    <a:pt x="139495" y="89337"/>
                  </a:lnTo>
                  <a:lnTo>
                    <a:pt x="139317" y="89632"/>
                  </a:lnTo>
                  <a:lnTo>
                    <a:pt x="139154" y="89937"/>
                  </a:lnTo>
                  <a:lnTo>
                    <a:pt x="139032" y="90185"/>
                  </a:lnTo>
                  <a:lnTo>
                    <a:pt x="138917" y="90437"/>
                  </a:lnTo>
                  <a:lnTo>
                    <a:pt x="138810" y="90690"/>
                  </a:lnTo>
                  <a:lnTo>
                    <a:pt x="138509" y="91476"/>
                  </a:lnTo>
                  <a:lnTo>
                    <a:pt x="138315" y="92029"/>
                  </a:lnTo>
                  <a:lnTo>
                    <a:pt x="138236" y="92310"/>
                  </a:lnTo>
                  <a:lnTo>
                    <a:pt x="138185" y="92591"/>
                  </a:lnTo>
                  <a:lnTo>
                    <a:pt x="138161" y="92796"/>
                  </a:lnTo>
                  <a:lnTo>
                    <a:pt x="138145" y="93011"/>
                  </a:lnTo>
                  <a:lnTo>
                    <a:pt x="138137" y="93220"/>
                  </a:lnTo>
                  <a:lnTo>
                    <a:pt x="138145" y="93430"/>
                  </a:lnTo>
                  <a:lnTo>
                    <a:pt x="138169" y="93635"/>
                  </a:lnTo>
                  <a:lnTo>
                    <a:pt x="138200" y="93816"/>
                  </a:lnTo>
                  <a:lnTo>
                    <a:pt x="138244" y="93997"/>
                  </a:lnTo>
                  <a:lnTo>
                    <a:pt x="138299" y="94173"/>
                  </a:lnTo>
                  <a:lnTo>
                    <a:pt x="138363" y="94345"/>
                  </a:lnTo>
                  <a:lnTo>
                    <a:pt x="138442" y="94507"/>
                  </a:lnTo>
                  <a:lnTo>
                    <a:pt x="138557" y="94693"/>
                  </a:lnTo>
                  <a:lnTo>
                    <a:pt x="139044" y="94597"/>
                  </a:lnTo>
                  <a:lnTo>
                    <a:pt x="139261" y="94550"/>
                  </a:lnTo>
                  <a:lnTo>
                    <a:pt x="139641" y="94555"/>
                  </a:lnTo>
                  <a:lnTo>
                    <a:pt x="139966" y="94507"/>
                  </a:lnTo>
                  <a:lnTo>
                    <a:pt x="140504" y="94898"/>
                  </a:lnTo>
                  <a:lnTo>
                    <a:pt x="140932" y="95284"/>
                  </a:lnTo>
                  <a:lnTo>
                    <a:pt x="141304" y="95674"/>
                  </a:lnTo>
                  <a:lnTo>
                    <a:pt x="141514" y="96056"/>
                  </a:lnTo>
                  <a:lnTo>
                    <a:pt x="141617" y="96494"/>
                  </a:lnTo>
                  <a:lnTo>
                    <a:pt x="141502" y="96928"/>
                  </a:lnTo>
                  <a:lnTo>
                    <a:pt x="141490" y="97528"/>
                  </a:lnTo>
                  <a:lnTo>
                    <a:pt x="141609" y="98448"/>
                  </a:lnTo>
                  <a:lnTo>
                    <a:pt x="141688" y="98686"/>
                  </a:lnTo>
                  <a:lnTo>
                    <a:pt x="141759" y="98929"/>
                  </a:lnTo>
                  <a:lnTo>
                    <a:pt x="141811" y="99172"/>
                  </a:lnTo>
                  <a:lnTo>
                    <a:pt x="141854" y="99425"/>
                  </a:lnTo>
                  <a:lnTo>
                    <a:pt x="141878" y="99673"/>
                  </a:lnTo>
                  <a:lnTo>
                    <a:pt x="141890" y="99959"/>
                  </a:lnTo>
                  <a:lnTo>
                    <a:pt x="141882" y="100254"/>
                  </a:lnTo>
                  <a:lnTo>
                    <a:pt x="141854" y="100545"/>
                  </a:lnTo>
                  <a:lnTo>
                    <a:pt x="141811" y="100835"/>
                  </a:lnTo>
                  <a:lnTo>
                    <a:pt x="141743" y="101116"/>
                  </a:lnTo>
                  <a:lnTo>
                    <a:pt x="141696" y="102117"/>
                  </a:lnTo>
                  <a:lnTo>
                    <a:pt x="141747" y="103003"/>
                  </a:lnTo>
                  <a:lnTo>
                    <a:pt x="141676" y="103208"/>
                  </a:lnTo>
                  <a:lnTo>
                    <a:pt x="141811" y="103485"/>
                  </a:lnTo>
                  <a:lnTo>
                    <a:pt x="142060" y="104719"/>
                  </a:lnTo>
                  <a:lnTo>
                    <a:pt x="142123" y="104991"/>
                  </a:lnTo>
                  <a:lnTo>
                    <a:pt x="142444" y="105953"/>
                  </a:lnTo>
                  <a:lnTo>
                    <a:pt x="142690" y="107593"/>
                  </a:lnTo>
                  <a:lnTo>
                    <a:pt x="142749" y="108141"/>
                  </a:lnTo>
                  <a:lnTo>
                    <a:pt x="142741" y="108484"/>
                  </a:lnTo>
                  <a:lnTo>
                    <a:pt x="142666" y="109099"/>
                  </a:lnTo>
                  <a:lnTo>
                    <a:pt x="142504" y="110595"/>
                  </a:lnTo>
                  <a:lnTo>
                    <a:pt x="142492" y="111415"/>
                  </a:lnTo>
                  <a:lnTo>
                    <a:pt x="142416" y="111758"/>
                  </a:lnTo>
                  <a:lnTo>
                    <a:pt x="142408" y="112302"/>
                  </a:lnTo>
                  <a:lnTo>
                    <a:pt x="142258" y="113049"/>
                  </a:lnTo>
                  <a:lnTo>
                    <a:pt x="142254" y="113392"/>
                  </a:lnTo>
                  <a:lnTo>
                    <a:pt x="142183" y="113597"/>
                  </a:lnTo>
                  <a:lnTo>
                    <a:pt x="142298" y="114693"/>
                  </a:lnTo>
                  <a:lnTo>
                    <a:pt x="143195" y="115919"/>
                  </a:lnTo>
                  <a:lnTo>
                    <a:pt x="143358" y="116142"/>
                  </a:lnTo>
                  <a:lnTo>
                    <a:pt x="143358" y="116346"/>
                  </a:lnTo>
                  <a:lnTo>
                    <a:pt x="144483" y="118005"/>
                  </a:lnTo>
                  <a:lnTo>
                    <a:pt x="146276" y="120221"/>
                  </a:lnTo>
                  <a:lnTo>
                    <a:pt x="146677" y="120905"/>
                  </a:lnTo>
                  <a:lnTo>
                    <a:pt x="146779" y="121217"/>
                  </a:lnTo>
                  <a:lnTo>
                    <a:pt x="147004" y="121841"/>
                  </a:lnTo>
                  <a:lnTo>
                    <a:pt x="147123" y="122146"/>
                  </a:lnTo>
                  <a:lnTo>
                    <a:pt x="147250" y="122451"/>
                  </a:lnTo>
                  <a:lnTo>
                    <a:pt x="147341" y="122680"/>
                  </a:lnTo>
                  <a:lnTo>
                    <a:pt x="147642" y="123347"/>
                  </a:lnTo>
                  <a:lnTo>
                    <a:pt x="147749" y="123561"/>
                  </a:lnTo>
                  <a:lnTo>
                    <a:pt x="147883" y="123814"/>
                  </a:lnTo>
                  <a:lnTo>
                    <a:pt x="148026" y="124066"/>
                  </a:lnTo>
                  <a:lnTo>
                    <a:pt x="148172" y="124314"/>
                  </a:lnTo>
                  <a:lnTo>
                    <a:pt x="148323" y="124557"/>
                  </a:lnTo>
                  <a:lnTo>
                    <a:pt x="148481" y="124795"/>
                  </a:lnTo>
                  <a:lnTo>
                    <a:pt x="148659" y="125034"/>
                  </a:lnTo>
                  <a:lnTo>
                    <a:pt x="148849" y="125262"/>
                  </a:lnTo>
                  <a:lnTo>
                    <a:pt x="149043" y="125486"/>
                  </a:lnTo>
                  <a:lnTo>
                    <a:pt x="149225" y="125720"/>
                  </a:lnTo>
                  <a:lnTo>
                    <a:pt x="149384" y="125968"/>
                  </a:lnTo>
                  <a:lnTo>
                    <a:pt x="149475" y="126139"/>
                  </a:lnTo>
                  <a:lnTo>
                    <a:pt x="149558" y="126311"/>
                  </a:lnTo>
                  <a:lnTo>
                    <a:pt x="149633" y="126487"/>
                  </a:lnTo>
                  <a:lnTo>
                    <a:pt x="149776" y="126844"/>
                  </a:lnTo>
                  <a:lnTo>
                    <a:pt x="149886" y="127149"/>
                  </a:lnTo>
                  <a:lnTo>
                    <a:pt x="149989" y="127464"/>
                  </a:lnTo>
                  <a:lnTo>
                    <a:pt x="150080" y="127778"/>
                  </a:lnTo>
                  <a:lnTo>
                    <a:pt x="150156" y="128098"/>
                  </a:lnTo>
                  <a:lnTo>
                    <a:pt x="150211" y="128417"/>
                  </a:lnTo>
                  <a:lnTo>
                    <a:pt x="150239" y="128670"/>
                  </a:lnTo>
                  <a:lnTo>
                    <a:pt x="150254" y="128927"/>
                  </a:lnTo>
                  <a:lnTo>
                    <a:pt x="150258" y="129184"/>
                  </a:lnTo>
                  <a:lnTo>
                    <a:pt x="150254" y="129442"/>
                  </a:lnTo>
                  <a:lnTo>
                    <a:pt x="150239" y="129942"/>
                  </a:lnTo>
                  <a:lnTo>
                    <a:pt x="150227" y="130190"/>
                  </a:lnTo>
                  <a:lnTo>
                    <a:pt x="150207" y="130438"/>
                  </a:lnTo>
                  <a:lnTo>
                    <a:pt x="150171" y="130680"/>
                  </a:lnTo>
                  <a:lnTo>
                    <a:pt x="150112" y="130909"/>
                  </a:lnTo>
                  <a:lnTo>
                    <a:pt x="150049" y="131081"/>
                  </a:lnTo>
                  <a:lnTo>
                    <a:pt x="149977" y="131248"/>
                  </a:lnTo>
                  <a:lnTo>
                    <a:pt x="149894" y="131414"/>
                  </a:lnTo>
                  <a:lnTo>
                    <a:pt x="149799" y="131572"/>
                  </a:lnTo>
                  <a:lnTo>
                    <a:pt x="149692" y="131715"/>
                  </a:lnTo>
                  <a:lnTo>
                    <a:pt x="149566" y="131862"/>
                  </a:lnTo>
                  <a:lnTo>
                    <a:pt x="149423" y="132005"/>
                  </a:lnTo>
                  <a:lnTo>
                    <a:pt x="149269" y="132134"/>
                  </a:lnTo>
                  <a:lnTo>
                    <a:pt x="149102" y="132244"/>
                  </a:lnTo>
                  <a:lnTo>
                    <a:pt x="148932" y="132339"/>
                  </a:lnTo>
                  <a:lnTo>
                    <a:pt x="148782" y="132406"/>
                  </a:lnTo>
                  <a:lnTo>
                    <a:pt x="148620" y="132458"/>
                  </a:lnTo>
                  <a:lnTo>
                    <a:pt x="148457" y="132501"/>
                  </a:lnTo>
                  <a:lnTo>
                    <a:pt x="148287" y="132534"/>
                  </a:lnTo>
                  <a:lnTo>
                    <a:pt x="148121" y="132558"/>
                  </a:lnTo>
                  <a:lnTo>
                    <a:pt x="147903" y="132582"/>
                  </a:lnTo>
                  <a:lnTo>
                    <a:pt x="147681" y="132591"/>
                  </a:lnTo>
                  <a:lnTo>
                    <a:pt x="147464" y="132587"/>
                  </a:lnTo>
                  <a:lnTo>
                    <a:pt x="147242" y="132572"/>
                  </a:lnTo>
                  <a:lnTo>
                    <a:pt x="147024" y="132539"/>
                  </a:lnTo>
                  <a:lnTo>
                    <a:pt x="146755" y="132477"/>
                  </a:lnTo>
                  <a:lnTo>
                    <a:pt x="146494" y="132377"/>
                  </a:lnTo>
                  <a:lnTo>
                    <a:pt x="145971" y="132153"/>
                  </a:lnTo>
                  <a:lnTo>
                    <a:pt x="145706" y="132058"/>
                  </a:lnTo>
                  <a:lnTo>
                    <a:pt x="145429" y="131981"/>
                  </a:lnTo>
                  <a:lnTo>
                    <a:pt x="144859" y="131867"/>
                  </a:lnTo>
                  <a:lnTo>
                    <a:pt x="144582" y="131791"/>
                  </a:lnTo>
                  <a:lnTo>
                    <a:pt x="144324" y="131686"/>
                  </a:lnTo>
                  <a:lnTo>
                    <a:pt x="144126" y="131567"/>
                  </a:lnTo>
                  <a:lnTo>
                    <a:pt x="143940" y="131433"/>
                  </a:lnTo>
                  <a:lnTo>
                    <a:pt x="143758" y="131286"/>
                  </a:lnTo>
                  <a:lnTo>
                    <a:pt x="143580" y="131133"/>
                  </a:lnTo>
                  <a:lnTo>
                    <a:pt x="143275" y="130843"/>
                  </a:lnTo>
                  <a:lnTo>
                    <a:pt x="143141" y="130709"/>
                  </a:lnTo>
                  <a:lnTo>
                    <a:pt x="143010" y="130566"/>
                  </a:lnTo>
                  <a:lnTo>
                    <a:pt x="142895" y="130423"/>
                  </a:lnTo>
                  <a:lnTo>
                    <a:pt x="142788" y="130266"/>
                  </a:lnTo>
                  <a:lnTo>
                    <a:pt x="142701" y="130085"/>
                  </a:lnTo>
                  <a:lnTo>
                    <a:pt x="142634" y="129885"/>
                  </a:lnTo>
                  <a:lnTo>
                    <a:pt x="142527" y="129475"/>
                  </a:lnTo>
                  <a:lnTo>
                    <a:pt x="142460" y="129275"/>
                  </a:lnTo>
                  <a:lnTo>
                    <a:pt x="142400" y="129122"/>
                  </a:lnTo>
                  <a:lnTo>
                    <a:pt x="142199" y="128665"/>
                  </a:lnTo>
                  <a:lnTo>
                    <a:pt x="141929" y="128122"/>
                  </a:lnTo>
                  <a:lnTo>
                    <a:pt x="141819" y="127926"/>
                  </a:lnTo>
                  <a:lnTo>
                    <a:pt x="141700" y="127745"/>
                  </a:lnTo>
                  <a:lnTo>
                    <a:pt x="141565" y="127578"/>
                  </a:lnTo>
                  <a:lnTo>
                    <a:pt x="141379" y="127416"/>
                  </a:lnTo>
                  <a:lnTo>
                    <a:pt x="141169" y="127278"/>
                  </a:lnTo>
                  <a:lnTo>
                    <a:pt x="140940" y="127154"/>
                  </a:lnTo>
                  <a:lnTo>
                    <a:pt x="140706" y="127035"/>
                  </a:lnTo>
                  <a:lnTo>
                    <a:pt x="140231" y="126802"/>
                  </a:lnTo>
                  <a:lnTo>
                    <a:pt x="139978" y="126692"/>
                  </a:lnTo>
                  <a:lnTo>
                    <a:pt x="139471" y="126487"/>
                  </a:lnTo>
                  <a:lnTo>
                    <a:pt x="139218" y="126377"/>
                  </a:lnTo>
                  <a:lnTo>
                    <a:pt x="138945" y="126254"/>
                  </a:lnTo>
                  <a:lnTo>
                    <a:pt x="138398" y="125996"/>
                  </a:lnTo>
                  <a:lnTo>
                    <a:pt x="138121" y="125877"/>
                  </a:lnTo>
                  <a:lnTo>
                    <a:pt x="137840" y="125777"/>
                  </a:lnTo>
                  <a:lnTo>
                    <a:pt x="137626" y="125710"/>
                  </a:lnTo>
                  <a:lnTo>
                    <a:pt x="137409" y="125644"/>
                  </a:lnTo>
                  <a:lnTo>
                    <a:pt x="137187" y="125586"/>
                  </a:lnTo>
                  <a:lnTo>
                    <a:pt x="136969" y="125544"/>
                  </a:lnTo>
                  <a:lnTo>
                    <a:pt x="136748" y="125524"/>
                  </a:lnTo>
                  <a:lnTo>
                    <a:pt x="136530" y="125539"/>
                  </a:lnTo>
                  <a:lnTo>
                    <a:pt x="136308" y="125577"/>
                  </a:lnTo>
                  <a:lnTo>
                    <a:pt x="135647" y="125739"/>
                  </a:lnTo>
                  <a:lnTo>
                    <a:pt x="135259" y="125820"/>
                  </a:lnTo>
                  <a:lnTo>
                    <a:pt x="134871" y="125901"/>
                  </a:lnTo>
                  <a:lnTo>
                    <a:pt x="134487" y="125991"/>
                  </a:lnTo>
                  <a:lnTo>
                    <a:pt x="134103" y="126101"/>
                  </a:lnTo>
                  <a:lnTo>
                    <a:pt x="133735" y="126230"/>
                  </a:lnTo>
                  <a:lnTo>
                    <a:pt x="133482" y="126335"/>
                  </a:lnTo>
                  <a:lnTo>
                    <a:pt x="133236" y="126454"/>
                  </a:lnTo>
                  <a:lnTo>
                    <a:pt x="132991" y="126578"/>
                  </a:lnTo>
                  <a:lnTo>
                    <a:pt x="132749" y="126711"/>
                  </a:lnTo>
                  <a:lnTo>
                    <a:pt x="132512" y="126849"/>
                  </a:lnTo>
                  <a:lnTo>
                    <a:pt x="132080" y="127116"/>
                  </a:lnTo>
                  <a:lnTo>
                    <a:pt x="131661" y="127411"/>
                  </a:lnTo>
                  <a:lnTo>
                    <a:pt x="131253" y="127721"/>
                  </a:lnTo>
                  <a:lnTo>
                    <a:pt x="130857" y="128045"/>
                  </a:lnTo>
                  <a:lnTo>
                    <a:pt x="130465" y="128379"/>
                  </a:lnTo>
                  <a:lnTo>
                    <a:pt x="130172" y="128641"/>
                  </a:lnTo>
                  <a:lnTo>
                    <a:pt x="129883" y="128908"/>
                  </a:lnTo>
                  <a:lnTo>
                    <a:pt x="129602" y="129184"/>
                  </a:lnTo>
                  <a:lnTo>
                    <a:pt x="129329" y="129461"/>
                  </a:lnTo>
                  <a:lnTo>
                    <a:pt x="129060" y="129747"/>
                  </a:lnTo>
                  <a:lnTo>
                    <a:pt x="128838" y="129994"/>
                  </a:lnTo>
                  <a:lnTo>
                    <a:pt x="128624" y="130242"/>
                  </a:lnTo>
                  <a:lnTo>
                    <a:pt x="128415" y="130495"/>
                  </a:lnTo>
                  <a:lnTo>
                    <a:pt x="127753" y="131310"/>
                  </a:lnTo>
                  <a:lnTo>
                    <a:pt x="127270" y="131919"/>
                  </a:lnTo>
                  <a:lnTo>
                    <a:pt x="127041" y="132234"/>
                  </a:lnTo>
                  <a:lnTo>
                    <a:pt x="126819" y="132553"/>
                  </a:lnTo>
                  <a:lnTo>
                    <a:pt x="126582" y="132925"/>
                  </a:lnTo>
                  <a:lnTo>
                    <a:pt x="126356" y="133306"/>
                  </a:lnTo>
                  <a:lnTo>
                    <a:pt x="126146" y="133692"/>
                  </a:lnTo>
                  <a:lnTo>
                    <a:pt x="125944" y="134088"/>
                  </a:lnTo>
                  <a:lnTo>
                    <a:pt x="125758" y="134488"/>
                  </a:lnTo>
                  <a:lnTo>
                    <a:pt x="125652" y="134924"/>
                  </a:lnTo>
                  <a:lnTo>
                    <a:pt x="125394" y="135984"/>
                  </a:lnTo>
                  <a:lnTo>
                    <a:pt x="125453" y="136532"/>
                  </a:lnTo>
                  <a:lnTo>
                    <a:pt x="125580" y="137147"/>
                  </a:lnTo>
                  <a:lnTo>
                    <a:pt x="126245" y="137843"/>
                  </a:lnTo>
                  <a:lnTo>
                    <a:pt x="126582" y="137986"/>
                  </a:lnTo>
                  <a:lnTo>
                    <a:pt x="127310" y="139020"/>
                  </a:lnTo>
                  <a:lnTo>
                    <a:pt x="127639" y="139711"/>
                  </a:lnTo>
                  <a:lnTo>
                    <a:pt x="128228" y="140812"/>
                  </a:lnTo>
                  <a:lnTo>
                    <a:pt x="128407" y="141260"/>
                  </a:lnTo>
                  <a:lnTo>
                    <a:pt x="128482" y="141574"/>
                  </a:lnTo>
                  <a:lnTo>
                    <a:pt x="128910" y="142282"/>
                  </a:lnTo>
                  <a:lnTo>
                    <a:pt x="129127" y="142641"/>
                  </a:lnTo>
                  <a:lnTo>
                    <a:pt x="129313" y="142923"/>
                  </a:lnTo>
                  <a:lnTo>
                    <a:pt x="129349" y="143232"/>
                  </a:lnTo>
                  <a:lnTo>
                    <a:pt x="129380" y="143585"/>
                  </a:lnTo>
                  <a:lnTo>
                    <a:pt x="129456" y="143942"/>
                  </a:lnTo>
                  <a:lnTo>
                    <a:pt x="129681" y="144295"/>
                  </a:lnTo>
                  <a:lnTo>
                    <a:pt x="129990" y="144538"/>
                  </a:lnTo>
                  <a:lnTo>
                    <a:pt x="130220" y="144738"/>
                  </a:lnTo>
                  <a:lnTo>
                    <a:pt x="130445" y="145210"/>
                  </a:lnTo>
                  <a:lnTo>
                    <a:pt x="130556" y="145525"/>
                  </a:lnTo>
                  <a:lnTo>
                    <a:pt x="130667" y="145877"/>
                  </a:lnTo>
                  <a:lnTo>
                    <a:pt x="130742" y="146235"/>
                  </a:lnTo>
                  <a:lnTo>
                    <a:pt x="131047" y="146630"/>
                  </a:lnTo>
                  <a:lnTo>
                    <a:pt x="131391" y="146987"/>
                  </a:lnTo>
                  <a:lnTo>
                    <a:pt x="131736" y="147269"/>
                  </a:lnTo>
                  <a:lnTo>
                    <a:pt x="131886" y="147621"/>
                  </a:lnTo>
                  <a:lnTo>
                    <a:pt x="131918" y="148093"/>
                  </a:lnTo>
                  <a:lnTo>
                    <a:pt x="131946" y="148717"/>
                  </a:lnTo>
                  <a:lnTo>
                    <a:pt x="131926" y="149470"/>
                  </a:lnTo>
                  <a:lnTo>
                    <a:pt x="131894" y="149723"/>
                  </a:lnTo>
                  <a:lnTo>
                    <a:pt x="131851" y="149971"/>
                  </a:lnTo>
                  <a:lnTo>
                    <a:pt x="131775" y="150266"/>
                  </a:lnTo>
                  <a:lnTo>
                    <a:pt x="131727" y="150427"/>
                  </a:lnTo>
                  <a:lnTo>
                    <a:pt x="131566" y="150957"/>
                  </a:lnTo>
                  <a:lnTo>
                    <a:pt x="131486" y="151200"/>
                  </a:lnTo>
                  <a:lnTo>
                    <a:pt x="131320" y="151681"/>
                  </a:lnTo>
                  <a:lnTo>
                    <a:pt x="131229" y="151924"/>
                  </a:lnTo>
                  <a:lnTo>
                    <a:pt x="131087" y="152115"/>
                  </a:lnTo>
                  <a:lnTo>
                    <a:pt x="130924" y="152301"/>
                  </a:lnTo>
                  <a:lnTo>
                    <a:pt x="130746" y="152472"/>
                  </a:lnTo>
                  <a:lnTo>
                    <a:pt x="130556" y="152625"/>
                  </a:lnTo>
                  <a:lnTo>
                    <a:pt x="130358" y="152763"/>
                  </a:lnTo>
                  <a:lnTo>
                    <a:pt x="130002" y="152935"/>
                  </a:lnTo>
                  <a:lnTo>
                    <a:pt x="129792" y="152954"/>
                  </a:lnTo>
                  <a:lnTo>
                    <a:pt x="129654" y="152944"/>
                  </a:lnTo>
                  <a:lnTo>
                    <a:pt x="129040" y="152868"/>
                  </a:lnTo>
                  <a:lnTo>
                    <a:pt x="128850" y="152887"/>
                  </a:lnTo>
                  <a:lnTo>
                    <a:pt x="128438" y="152944"/>
                  </a:lnTo>
                  <a:lnTo>
                    <a:pt x="127999" y="152954"/>
                  </a:lnTo>
                  <a:lnTo>
                    <a:pt x="127809" y="153035"/>
                  </a:lnTo>
                  <a:lnTo>
                    <a:pt x="127449" y="153144"/>
                  </a:lnTo>
                  <a:lnTo>
                    <a:pt x="126926" y="153316"/>
                  </a:lnTo>
                  <a:lnTo>
                    <a:pt x="126696" y="153340"/>
                  </a:lnTo>
                  <a:lnTo>
                    <a:pt x="126451" y="153321"/>
                  </a:lnTo>
                  <a:lnTo>
                    <a:pt x="125932" y="153225"/>
                  </a:lnTo>
                  <a:lnTo>
                    <a:pt x="125699" y="153092"/>
                  </a:lnTo>
                  <a:lnTo>
                    <a:pt x="125168" y="152868"/>
                  </a:lnTo>
                  <a:lnTo>
                    <a:pt x="123720" y="151853"/>
                  </a:lnTo>
                  <a:lnTo>
                    <a:pt x="123555" y="152028"/>
                  </a:lnTo>
                  <a:lnTo>
                    <a:pt x="122690" y="151589"/>
                  </a:lnTo>
                  <a:lnTo>
                    <a:pt x="122225" y="151360"/>
                  </a:lnTo>
                  <a:lnTo>
                    <a:pt x="121983" y="151223"/>
                  </a:lnTo>
                  <a:lnTo>
                    <a:pt x="121391" y="150845"/>
                  </a:lnTo>
                  <a:lnTo>
                    <a:pt x="120673" y="150333"/>
                  </a:lnTo>
                  <a:lnTo>
                    <a:pt x="120327" y="149992"/>
                  </a:lnTo>
                  <a:lnTo>
                    <a:pt x="120154" y="149802"/>
                  </a:lnTo>
                  <a:lnTo>
                    <a:pt x="119861" y="149419"/>
                  </a:lnTo>
                  <a:lnTo>
                    <a:pt x="119745" y="149235"/>
                  </a:lnTo>
                  <a:lnTo>
                    <a:pt x="119637" y="149044"/>
                  </a:lnTo>
                  <a:lnTo>
                    <a:pt x="119534" y="148836"/>
                  </a:lnTo>
                  <a:lnTo>
                    <a:pt x="119437" y="148610"/>
                  </a:lnTo>
                  <a:lnTo>
                    <a:pt x="119352" y="148378"/>
                  </a:lnTo>
                  <a:lnTo>
                    <a:pt x="119195" y="148142"/>
                  </a:lnTo>
                  <a:lnTo>
                    <a:pt x="117439" y="146441"/>
                  </a:lnTo>
                  <a:lnTo>
                    <a:pt x="117213" y="146351"/>
                  </a:lnTo>
                  <a:lnTo>
                    <a:pt x="114933" y="146233"/>
                  </a:lnTo>
                  <a:lnTo>
                    <a:pt x="111812" y="146956"/>
                  </a:lnTo>
                  <a:lnTo>
                    <a:pt x="109102" y="146438"/>
                  </a:lnTo>
                  <a:lnTo>
                    <a:pt x="105218" y="144851"/>
                  </a:lnTo>
                  <a:lnTo>
                    <a:pt x="103405" y="144127"/>
                  </a:lnTo>
                  <a:lnTo>
                    <a:pt x="102568" y="143962"/>
                  </a:lnTo>
                  <a:lnTo>
                    <a:pt x="101893" y="143822"/>
                  </a:lnTo>
                  <a:lnTo>
                    <a:pt x="99359" y="143198"/>
                  </a:lnTo>
                  <a:lnTo>
                    <a:pt x="98947" y="144143"/>
                  </a:lnTo>
                  <a:lnTo>
                    <a:pt x="97258" y="145205"/>
                  </a:lnTo>
                  <a:lnTo>
                    <a:pt x="95512" y="145417"/>
                  </a:lnTo>
                  <a:lnTo>
                    <a:pt x="93708" y="144879"/>
                  </a:lnTo>
                  <a:lnTo>
                    <a:pt x="92236" y="143554"/>
                  </a:lnTo>
                  <a:lnTo>
                    <a:pt x="92035" y="143482"/>
                  </a:lnTo>
                  <a:lnTo>
                    <a:pt x="91287" y="143125"/>
                  </a:lnTo>
                  <a:lnTo>
                    <a:pt x="90855" y="142918"/>
                  </a:lnTo>
                  <a:lnTo>
                    <a:pt x="89021" y="142052"/>
                  </a:lnTo>
                  <a:lnTo>
                    <a:pt x="87042" y="140849"/>
                  </a:lnTo>
                  <a:lnTo>
                    <a:pt x="86631" y="136928"/>
                  </a:lnTo>
                  <a:lnTo>
                    <a:pt x="84887" y="135723"/>
                  </a:lnTo>
                  <a:lnTo>
                    <a:pt x="84340" y="135709"/>
                  </a:lnTo>
                  <a:lnTo>
                    <a:pt x="83708" y="135696"/>
                  </a:lnTo>
                  <a:lnTo>
                    <a:pt x="83043" y="135698"/>
                  </a:lnTo>
                  <a:lnTo>
                    <a:pt x="80578" y="137409"/>
                  </a:lnTo>
                  <a:lnTo>
                    <a:pt x="78901" y="138577"/>
                  </a:lnTo>
                  <a:lnTo>
                    <a:pt x="77539" y="141595"/>
                  </a:lnTo>
                  <a:lnTo>
                    <a:pt x="76916" y="142898"/>
                  </a:lnTo>
                  <a:lnTo>
                    <a:pt x="76566" y="143617"/>
                  </a:lnTo>
                  <a:lnTo>
                    <a:pt x="74585" y="144467"/>
                  </a:lnTo>
                  <a:lnTo>
                    <a:pt x="73211" y="144606"/>
                  </a:lnTo>
                  <a:lnTo>
                    <a:pt x="71761" y="143945"/>
                  </a:lnTo>
                  <a:lnTo>
                    <a:pt x="69860" y="141066"/>
                  </a:lnTo>
                  <a:lnTo>
                    <a:pt x="69057" y="136978"/>
                  </a:lnTo>
                  <a:lnTo>
                    <a:pt x="68682" y="135111"/>
                  </a:lnTo>
                  <a:lnTo>
                    <a:pt x="68498" y="133339"/>
                  </a:lnTo>
                  <a:lnTo>
                    <a:pt x="67161" y="131204"/>
                  </a:lnTo>
                  <a:lnTo>
                    <a:pt x="66127" y="131039"/>
                  </a:lnTo>
                  <a:lnTo>
                    <a:pt x="64717" y="130806"/>
                  </a:lnTo>
                  <a:lnTo>
                    <a:pt x="64154" y="130282"/>
                  </a:lnTo>
                  <a:lnTo>
                    <a:pt x="61687" y="129874"/>
                  </a:lnTo>
                  <a:lnTo>
                    <a:pt x="52762" y="128395"/>
                  </a:lnTo>
                  <a:lnTo>
                    <a:pt x="51526" y="128191"/>
                  </a:lnTo>
                  <a:lnTo>
                    <a:pt x="49598" y="127872"/>
                  </a:lnTo>
                  <a:lnTo>
                    <a:pt x="48408" y="127675"/>
                  </a:lnTo>
                  <a:lnTo>
                    <a:pt x="48462" y="127246"/>
                  </a:lnTo>
                  <a:lnTo>
                    <a:pt x="48928" y="124303"/>
                  </a:lnTo>
                  <a:lnTo>
                    <a:pt x="48659" y="124270"/>
                  </a:lnTo>
                  <a:lnTo>
                    <a:pt x="48681" y="124082"/>
                  </a:lnTo>
                  <a:lnTo>
                    <a:pt x="47306" y="123538"/>
                  </a:lnTo>
                  <a:lnTo>
                    <a:pt x="44652" y="122140"/>
                  </a:lnTo>
                  <a:lnTo>
                    <a:pt x="43597" y="122622"/>
                  </a:lnTo>
                  <a:lnTo>
                    <a:pt x="42251" y="123239"/>
                  </a:lnTo>
                  <a:lnTo>
                    <a:pt x="41283" y="123682"/>
                  </a:lnTo>
                  <a:lnTo>
                    <a:pt x="38889" y="125117"/>
                  </a:lnTo>
                  <a:lnTo>
                    <a:pt x="37852" y="124861"/>
                  </a:lnTo>
                  <a:lnTo>
                    <a:pt x="37531" y="122869"/>
                  </a:lnTo>
                  <a:lnTo>
                    <a:pt x="37281" y="121373"/>
                  </a:lnTo>
                  <a:lnTo>
                    <a:pt x="36504" y="116890"/>
                  </a:lnTo>
                  <a:lnTo>
                    <a:pt x="35995" y="113994"/>
                  </a:lnTo>
                  <a:lnTo>
                    <a:pt x="35799" y="112912"/>
                  </a:lnTo>
                  <a:lnTo>
                    <a:pt x="35209" y="109913"/>
                  </a:lnTo>
                  <a:lnTo>
                    <a:pt x="34171" y="105215"/>
                  </a:lnTo>
                  <a:lnTo>
                    <a:pt x="33763" y="103278"/>
                  </a:lnTo>
                  <a:lnTo>
                    <a:pt x="33682" y="102856"/>
                  </a:lnTo>
                  <a:lnTo>
                    <a:pt x="33205" y="100301"/>
                  </a:lnTo>
                  <a:lnTo>
                    <a:pt x="32960" y="98805"/>
                  </a:lnTo>
                  <a:lnTo>
                    <a:pt x="32622" y="97102"/>
                  </a:lnTo>
                  <a:lnTo>
                    <a:pt x="32250" y="95335"/>
                  </a:lnTo>
                  <a:lnTo>
                    <a:pt x="31514" y="91879"/>
                  </a:lnTo>
                  <a:lnTo>
                    <a:pt x="31235" y="90389"/>
                  </a:lnTo>
                  <a:lnTo>
                    <a:pt x="31225" y="90214"/>
                  </a:lnTo>
                  <a:lnTo>
                    <a:pt x="31082" y="87873"/>
                  </a:lnTo>
                  <a:lnTo>
                    <a:pt x="30925" y="84338"/>
                  </a:lnTo>
                  <a:lnTo>
                    <a:pt x="30739" y="80799"/>
                  </a:lnTo>
                  <a:lnTo>
                    <a:pt x="30753" y="80105"/>
                  </a:lnTo>
                  <a:lnTo>
                    <a:pt x="30771" y="79278"/>
                  </a:lnTo>
                  <a:lnTo>
                    <a:pt x="31236" y="76612"/>
                  </a:lnTo>
                  <a:lnTo>
                    <a:pt x="31454" y="75946"/>
                  </a:lnTo>
                  <a:lnTo>
                    <a:pt x="30937" y="75591"/>
                  </a:lnTo>
                  <a:lnTo>
                    <a:pt x="30678" y="75296"/>
                  </a:lnTo>
                  <a:lnTo>
                    <a:pt x="30508" y="74921"/>
                  </a:lnTo>
                  <a:lnTo>
                    <a:pt x="28901" y="71529"/>
                  </a:lnTo>
                  <a:lnTo>
                    <a:pt x="28183" y="70651"/>
                  </a:lnTo>
                  <a:lnTo>
                    <a:pt x="26426" y="69349"/>
                  </a:lnTo>
                  <a:lnTo>
                    <a:pt x="25965" y="69556"/>
                  </a:lnTo>
                  <a:lnTo>
                    <a:pt x="23498" y="70864"/>
                  </a:lnTo>
                  <a:lnTo>
                    <a:pt x="23300" y="71957"/>
                  </a:lnTo>
                  <a:lnTo>
                    <a:pt x="23197" y="72501"/>
                  </a:lnTo>
                  <a:lnTo>
                    <a:pt x="23102" y="73039"/>
                  </a:lnTo>
                  <a:lnTo>
                    <a:pt x="22999" y="73587"/>
                  </a:lnTo>
                  <a:lnTo>
                    <a:pt x="22904" y="74126"/>
                  </a:lnTo>
                  <a:lnTo>
                    <a:pt x="22710" y="75188"/>
                  </a:lnTo>
                  <a:lnTo>
                    <a:pt x="22607" y="75736"/>
                  </a:lnTo>
                  <a:lnTo>
                    <a:pt x="22512" y="76275"/>
                  </a:lnTo>
                  <a:lnTo>
                    <a:pt x="24096" y="76553"/>
                  </a:lnTo>
                  <a:lnTo>
                    <a:pt x="24520" y="76617"/>
                  </a:lnTo>
                  <a:lnTo>
                    <a:pt x="24271" y="78036"/>
                  </a:lnTo>
                  <a:lnTo>
                    <a:pt x="23847" y="77983"/>
                  </a:lnTo>
                  <a:lnTo>
                    <a:pt x="22033" y="77652"/>
                  </a:lnTo>
                  <a:lnTo>
                    <a:pt x="21737" y="79396"/>
                  </a:lnTo>
                  <a:lnTo>
                    <a:pt x="21159" y="79258"/>
                  </a:lnTo>
                  <a:lnTo>
                    <a:pt x="19381" y="78958"/>
                  </a:lnTo>
                  <a:lnTo>
                    <a:pt x="18609" y="78834"/>
                  </a:lnTo>
                  <a:lnTo>
                    <a:pt x="15660" y="78338"/>
                  </a:lnTo>
                  <a:lnTo>
                    <a:pt x="15585" y="77581"/>
                  </a:lnTo>
                  <a:lnTo>
                    <a:pt x="15193" y="76470"/>
                  </a:lnTo>
                  <a:lnTo>
                    <a:pt x="14797" y="75380"/>
                  </a:lnTo>
                  <a:lnTo>
                    <a:pt x="14560" y="74891"/>
                  </a:lnTo>
                  <a:lnTo>
                    <a:pt x="13833" y="73480"/>
                  </a:lnTo>
                  <a:lnTo>
                    <a:pt x="13759" y="73343"/>
                  </a:lnTo>
                  <a:lnTo>
                    <a:pt x="13372" y="72209"/>
                  </a:lnTo>
                  <a:lnTo>
                    <a:pt x="12979" y="70878"/>
                  </a:lnTo>
                  <a:lnTo>
                    <a:pt x="12625" y="70432"/>
                  </a:lnTo>
                  <a:lnTo>
                    <a:pt x="11691" y="69705"/>
                  </a:lnTo>
                  <a:lnTo>
                    <a:pt x="10145" y="70743"/>
                  </a:lnTo>
                  <a:lnTo>
                    <a:pt x="9461" y="69843"/>
                  </a:lnTo>
                  <a:lnTo>
                    <a:pt x="6572" y="69375"/>
                  </a:lnTo>
                  <a:lnTo>
                    <a:pt x="4386" y="69075"/>
                  </a:lnTo>
                  <a:lnTo>
                    <a:pt x="4564" y="67726"/>
                  </a:lnTo>
                  <a:lnTo>
                    <a:pt x="2535" y="67390"/>
                  </a:lnTo>
                  <a:lnTo>
                    <a:pt x="2085" y="67301"/>
                  </a:lnTo>
                  <a:lnTo>
                    <a:pt x="2335" y="65454"/>
                  </a:lnTo>
                  <a:lnTo>
                    <a:pt x="2361" y="64954"/>
                  </a:lnTo>
                  <a:lnTo>
                    <a:pt x="1999" y="60579"/>
                  </a:lnTo>
                  <a:lnTo>
                    <a:pt x="2398" y="60564"/>
                  </a:lnTo>
                  <a:lnTo>
                    <a:pt x="3656" y="60457"/>
                  </a:lnTo>
                  <a:lnTo>
                    <a:pt x="3895" y="59024"/>
                  </a:lnTo>
                  <a:lnTo>
                    <a:pt x="4057" y="57995"/>
                  </a:lnTo>
                  <a:lnTo>
                    <a:pt x="4124" y="57604"/>
                  </a:lnTo>
                  <a:lnTo>
                    <a:pt x="4172" y="57290"/>
                  </a:lnTo>
                  <a:lnTo>
                    <a:pt x="4204" y="57118"/>
                  </a:lnTo>
                  <a:lnTo>
                    <a:pt x="4101" y="54512"/>
                  </a:lnTo>
                  <a:lnTo>
                    <a:pt x="3915" y="54316"/>
                  </a:lnTo>
                  <a:lnTo>
                    <a:pt x="2236" y="52510"/>
                  </a:lnTo>
                  <a:lnTo>
                    <a:pt x="1591" y="51824"/>
                  </a:lnTo>
                  <a:lnTo>
                    <a:pt x="898" y="51076"/>
                  </a:lnTo>
                  <a:lnTo>
                    <a:pt x="823" y="50080"/>
                  </a:lnTo>
                  <a:lnTo>
                    <a:pt x="708" y="49703"/>
                  </a:lnTo>
                  <a:lnTo>
                    <a:pt x="308" y="48317"/>
                  </a:lnTo>
                  <a:lnTo>
                    <a:pt x="0" y="48307"/>
                  </a:lnTo>
                  <a:lnTo>
                    <a:pt x="399" y="47692"/>
                  </a:lnTo>
                  <a:lnTo>
                    <a:pt x="566" y="47511"/>
                  </a:lnTo>
                  <a:lnTo>
                    <a:pt x="752" y="47354"/>
                  </a:lnTo>
                  <a:lnTo>
                    <a:pt x="2022" y="46391"/>
                  </a:lnTo>
                  <a:lnTo>
                    <a:pt x="2189" y="46601"/>
                  </a:lnTo>
                  <a:lnTo>
                    <a:pt x="3638" y="46210"/>
                  </a:lnTo>
                  <a:lnTo>
                    <a:pt x="3843" y="46158"/>
                  </a:lnTo>
                  <a:lnTo>
                    <a:pt x="5007" y="44633"/>
                  </a:lnTo>
                  <a:lnTo>
                    <a:pt x="4841" y="44428"/>
                  </a:lnTo>
                  <a:lnTo>
                    <a:pt x="4299" y="43742"/>
                  </a:lnTo>
                  <a:lnTo>
                    <a:pt x="2530" y="42399"/>
                  </a:lnTo>
                  <a:lnTo>
                    <a:pt x="2206" y="42454"/>
                  </a:lnTo>
                  <a:lnTo>
                    <a:pt x="1784" y="40604"/>
                  </a:lnTo>
                  <a:lnTo>
                    <a:pt x="2111" y="40551"/>
                  </a:lnTo>
                  <a:lnTo>
                    <a:pt x="6928" y="40674"/>
                  </a:lnTo>
                  <a:lnTo>
                    <a:pt x="7758" y="35816"/>
                  </a:lnTo>
                  <a:lnTo>
                    <a:pt x="8491" y="31595"/>
                  </a:lnTo>
                  <a:lnTo>
                    <a:pt x="9078" y="28234"/>
                  </a:lnTo>
                  <a:lnTo>
                    <a:pt x="10751" y="28531"/>
                  </a:lnTo>
                  <a:lnTo>
                    <a:pt x="14298" y="29160"/>
                  </a:lnTo>
                  <a:lnTo>
                    <a:pt x="15031" y="29293"/>
                  </a:lnTo>
                  <a:lnTo>
                    <a:pt x="17168" y="29670"/>
                  </a:lnTo>
                  <a:lnTo>
                    <a:pt x="19440" y="30080"/>
                  </a:lnTo>
                  <a:lnTo>
                    <a:pt x="20466" y="30261"/>
                  </a:lnTo>
                  <a:lnTo>
                    <a:pt x="22307" y="30594"/>
                  </a:lnTo>
                  <a:lnTo>
                    <a:pt x="23085" y="30756"/>
                  </a:lnTo>
                  <a:lnTo>
                    <a:pt x="24367" y="30987"/>
                  </a:lnTo>
                  <a:lnTo>
                    <a:pt x="24752" y="31057"/>
                  </a:lnTo>
                  <a:lnTo>
                    <a:pt x="26161" y="31307"/>
                  </a:lnTo>
                  <a:lnTo>
                    <a:pt x="26424" y="31357"/>
                  </a:lnTo>
                  <a:lnTo>
                    <a:pt x="27061" y="31471"/>
                  </a:lnTo>
                  <a:lnTo>
                    <a:pt x="28328" y="31706"/>
                  </a:lnTo>
                  <a:lnTo>
                    <a:pt x="29884" y="31985"/>
                  </a:lnTo>
                  <a:lnTo>
                    <a:pt x="31589" y="32297"/>
                  </a:lnTo>
                  <a:lnTo>
                    <a:pt x="32236" y="32402"/>
                  </a:lnTo>
                  <a:lnTo>
                    <a:pt x="34795" y="32865"/>
                  </a:lnTo>
                  <a:lnTo>
                    <a:pt x="34602" y="33935"/>
                  </a:lnTo>
                  <a:lnTo>
                    <a:pt x="35263" y="33964"/>
                  </a:lnTo>
                  <a:lnTo>
                    <a:pt x="35889" y="34173"/>
                  </a:lnTo>
                  <a:lnTo>
                    <a:pt x="36716" y="34297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9" name="pg199"/>
            <p:cNvSpPr/>
            <p:nvPr/>
          </p:nvSpPr>
          <p:spPr>
            <a:xfrm>
              <a:off x="6568563" y="4109013"/>
              <a:ext cx="171375" cy="180007"/>
            </a:xfrm>
            <a:custGeom>
              <a:avLst/>
              <a:gdLst/>
              <a:ahLst/>
              <a:cxnLst/>
              <a:rect l="0" t="0" r="0" b="0"/>
              <a:pathLst>
                <a:path w="171375" h="180007">
                  <a:moveTo>
                    <a:pt x="103299" y="39382"/>
                  </a:moveTo>
                  <a:lnTo>
                    <a:pt x="103720" y="41231"/>
                  </a:lnTo>
                  <a:lnTo>
                    <a:pt x="104045" y="41177"/>
                  </a:lnTo>
                  <a:lnTo>
                    <a:pt x="105813" y="42519"/>
                  </a:lnTo>
                  <a:lnTo>
                    <a:pt x="106356" y="43206"/>
                  </a:lnTo>
                  <a:lnTo>
                    <a:pt x="106522" y="43410"/>
                  </a:lnTo>
                  <a:lnTo>
                    <a:pt x="105358" y="44935"/>
                  </a:lnTo>
                  <a:lnTo>
                    <a:pt x="105152" y="44988"/>
                  </a:lnTo>
                  <a:lnTo>
                    <a:pt x="103703" y="45379"/>
                  </a:lnTo>
                  <a:lnTo>
                    <a:pt x="103537" y="45169"/>
                  </a:lnTo>
                  <a:lnTo>
                    <a:pt x="102266" y="46132"/>
                  </a:lnTo>
                  <a:lnTo>
                    <a:pt x="102080" y="46289"/>
                  </a:lnTo>
                  <a:lnTo>
                    <a:pt x="101815" y="46598"/>
                  </a:lnTo>
                  <a:lnTo>
                    <a:pt x="101514" y="47085"/>
                  </a:lnTo>
                  <a:lnTo>
                    <a:pt x="101823" y="47094"/>
                  </a:lnTo>
                  <a:lnTo>
                    <a:pt x="102223" y="48481"/>
                  </a:lnTo>
                  <a:lnTo>
                    <a:pt x="102338" y="48857"/>
                  </a:lnTo>
                  <a:lnTo>
                    <a:pt x="102413" y="49853"/>
                  </a:lnTo>
                  <a:lnTo>
                    <a:pt x="103106" y="50601"/>
                  </a:lnTo>
                  <a:lnTo>
                    <a:pt x="103751" y="51288"/>
                  </a:lnTo>
                  <a:lnTo>
                    <a:pt x="105429" y="53094"/>
                  </a:lnTo>
                  <a:lnTo>
                    <a:pt x="105615" y="53289"/>
                  </a:lnTo>
                  <a:lnTo>
                    <a:pt x="105718" y="55896"/>
                  </a:lnTo>
                  <a:lnTo>
                    <a:pt x="105687" y="56067"/>
                  </a:lnTo>
                  <a:lnTo>
                    <a:pt x="105639" y="56382"/>
                  </a:lnTo>
                  <a:lnTo>
                    <a:pt x="105572" y="56772"/>
                  </a:lnTo>
                  <a:lnTo>
                    <a:pt x="105410" y="57802"/>
                  </a:lnTo>
                  <a:lnTo>
                    <a:pt x="105171" y="59235"/>
                  </a:lnTo>
                  <a:lnTo>
                    <a:pt x="103913" y="59341"/>
                  </a:lnTo>
                  <a:lnTo>
                    <a:pt x="103514" y="59357"/>
                  </a:lnTo>
                  <a:lnTo>
                    <a:pt x="103876" y="63732"/>
                  </a:lnTo>
                  <a:lnTo>
                    <a:pt x="103850" y="64231"/>
                  </a:lnTo>
                  <a:lnTo>
                    <a:pt x="103600" y="66078"/>
                  </a:lnTo>
                  <a:lnTo>
                    <a:pt x="104050" y="66167"/>
                  </a:lnTo>
                  <a:lnTo>
                    <a:pt x="106079" y="66503"/>
                  </a:lnTo>
                  <a:lnTo>
                    <a:pt x="105901" y="67852"/>
                  </a:lnTo>
                  <a:lnTo>
                    <a:pt x="108087" y="68152"/>
                  </a:lnTo>
                  <a:lnTo>
                    <a:pt x="110976" y="68620"/>
                  </a:lnTo>
                  <a:lnTo>
                    <a:pt x="112297" y="69584"/>
                  </a:lnTo>
                  <a:lnTo>
                    <a:pt x="113206" y="68482"/>
                  </a:lnTo>
                  <a:lnTo>
                    <a:pt x="114140" y="69209"/>
                  </a:lnTo>
                  <a:lnTo>
                    <a:pt x="114494" y="69656"/>
                  </a:lnTo>
                  <a:lnTo>
                    <a:pt x="114886" y="70987"/>
                  </a:lnTo>
                  <a:lnTo>
                    <a:pt x="115274" y="72120"/>
                  </a:lnTo>
                  <a:lnTo>
                    <a:pt x="115348" y="72258"/>
                  </a:lnTo>
                  <a:lnTo>
                    <a:pt x="116075" y="73669"/>
                  </a:lnTo>
                  <a:lnTo>
                    <a:pt x="116336" y="74214"/>
                  </a:lnTo>
                  <a:lnTo>
                    <a:pt x="116708" y="75248"/>
                  </a:lnTo>
                  <a:lnTo>
                    <a:pt x="117100" y="76358"/>
                  </a:lnTo>
                  <a:lnTo>
                    <a:pt x="117175" y="77116"/>
                  </a:lnTo>
                  <a:lnTo>
                    <a:pt x="120124" y="77611"/>
                  </a:lnTo>
                  <a:lnTo>
                    <a:pt x="120896" y="77735"/>
                  </a:lnTo>
                  <a:lnTo>
                    <a:pt x="122673" y="78035"/>
                  </a:lnTo>
                  <a:lnTo>
                    <a:pt x="123251" y="78174"/>
                  </a:lnTo>
                  <a:lnTo>
                    <a:pt x="123548" y="76429"/>
                  </a:lnTo>
                  <a:lnTo>
                    <a:pt x="125362" y="76761"/>
                  </a:lnTo>
                  <a:lnTo>
                    <a:pt x="125786" y="76813"/>
                  </a:lnTo>
                  <a:lnTo>
                    <a:pt x="126035" y="75395"/>
                  </a:lnTo>
                  <a:lnTo>
                    <a:pt x="125610" y="75330"/>
                  </a:lnTo>
                  <a:lnTo>
                    <a:pt x="124027" y="75052"/>
                  </a:lnTo>
                  <a:lnTo>
                    <a:pt x="124122" y="74514"/>
                  </a:lnTo>
                  <a:lnTo>
                    <a:pt x="124225" y="73966"/>
                  </a:lnTo>
                  <a:lnTo>
                    <a:pt x="124419" y="72903"/>
                  </a:lnTo>
                  <a:lnTo>
                    <a:pt x="124514" y="72365"/>
                  </a:lnTo>
                  <a:lnTo>
                    <a:pt x="124617" y="71817"/>
                  </a:lnTo>
                  <a:lnTo>
                    <a:pt x="124712" y="71278"/>
                  </a:lnTo>
                  <a:lnTo>
                    <a:pt x="124815" y="70735"/>
                  </a:lnTo>
                  <a:lnTo>
                    <a:pt x="125013" y="69642"/>
                  </a:lnTo>
                  <a:lnTo>
                    <a:pt x="127480" y="68333"/>
                  </a:lnTo>
                  <a:lnTo>
                    <a:pt x="127941" y="68127"/>
                  </a:lnTo>
                  <a:lnTo>
                    <a:pt x="129698" y="69428"/>
                  </a:lnTo>
                  <a:lnTo>
                    <a:pt x="130416" y="70307"/>
                  </a:lnTo>
                  <a:lnTo>
                    <a:pt x="132022" y="73699"/>
                  </a:lnTo>
                  <a:lnTo>
                    <a:pt x="132193" y="74073"/>
                  </a:lnTo>
                  <a:lnTo>
                    <a:pt x="132452" y="74369"/>
                  </a:lnTo>
                  <a:lnTo>
                    <a:pt x="132969" y="74723"/>
                  </a:lnTo>
                  <a:lnTo>
                    <a:pt x="132751" y="75390"/>
                  </a:lnTo>
                  <a:lnTo>
                    <a:pt x="132286" y="78056"/>
                  </a:lnTo>
                  <a:lnTo>
                    <a:pt x="132268" y="78883"/>
                  </a:lnTo>
                  <a:lnTo>
                    <a:pt x="132254" y="79576"/>
                  </a:lnTo>
                  <a:lnTo>
                    <a:pt x="132440" y="83115"/>
                  </a:lnTo>
                  <a:lnTo>
                    <a:pt x="132597" y="86650"/>
                  </a:lnTo>
                  <a:lnTo>
                    <a:pt x="132740" y="88991"/>
                  </a:lnTo>
                  <a:lnTo>
                    <a:pt x="132750" y="89166"/>
                  </a:lnTo>
                  <a:lnTo>
                    <a:pt x="133029" y="90657"/>
                  </a:lnTo>
                  <a:lnTo>
                    <a:pt x="133765" y="94113"/>
                  </a:lnTo>
                  <a:lnTo>
                    <a:pt x="134136" y="95879"/>
                  </a:lnTo>
                  <a:lnTo>
                    <a:pt x="134475" y="97582"/>
                  </a:lnTo>
                  <a:lnTo>
                    <a:pt x="134720" y="99079"/>
                  </a:lnTo>
                  <a:lnTo>
                    <a:pt x="135196" y="101633"/>
                  </a:lnTo>
                  <a:lnTo>
                    <a:pt x="135278" y="102055"/>
                  </a:lnTo>
                  <a:lnTo>
                    <a:pt x="135686" y="103992"/>
                  </a:lnTo>
                  <a:lnTo>
                    <a:pt x="136724" y="108690"/>
                  </a:lnTo>
                  <a:lnTo>
                    <a:pt x="137314" y="111689"/>
                  </a:lnTo>
                  <a:lnTo>
                    <a:pt x="137510" y="112772"/>
                  </a:lnTo>
                  <a:lnTo>
                    <a:pt x="138019" y="115667"/>
                  </a:lnTo>
                  <a:lnTo>
                    <a:pt x="138796" y="120150"/>
                  </a:lnTo>
                  <a:lnTo>
                    <a:pt x="139046" y="121646"/>
                  </a:lnTo>
                  <a:lnTo>
                    <a:pt x="139366" y="123638"/>
                  </a:lnTo>
                  <a:lnTo>
                    <a:pt x="140404" y="123895"/>
                  </a:lnTo>
                  <a:lnTo>
                    <a:pt x="142797" y="122460"/>
                  </a:lnTo>
                  <a:lnTo>
                    <a:pt x="143765" y="122016"/>
                  </a:lnTo>
                  <a:lnTo>
                    <a:pt x="145112" y="121400"/>
                  </a:lnTo>
                  <a:lnTo>
                    <a:pt x="146245" y="120963"/>
                  </a:lnTo>
                  <a:lnTo>
                    <a:pt x="148821" y="122316"/>
                  </a:lnTo>
                  <a:lnTo>
                    <a:pt x="150196" y="122860"/>
                  </a:lnTo>
                  <a:lnTo>
                    <a:pt x="150174" y="123047"/>
                  </a:lnTo>
                  <a:lnTo>
                    <a:pt x="150443" y="123080"/>
                  </a:lnTo>
                  <a:lnTo>
                    <a:pt x="149977" y="126024"/>
                  </a:lnTo>
                  <a:lnTo>
                    <a:pt x="149922" y="126452"/>
                  </a:lnTo>
                  <a:lnTo>
                    <a:pt x="151113" y="126649"/>
                  </a:lnTo>
                  <a:lnTo>
                    <a:pt x="153041" y="126968"/>
                  </a:lnTo>
                  <a:lnTo>
                    <a:pt x="154277" y="127173"/>
                  </a:lnTo>
                  <a:lnTo>
                    <a:pt x="163202" y="128651"/>
                  </a:lnTo>
                  <a:lnTo>
                    <a:pt x="165669" y="129060"/>
                  </a:lnTo>
                  <a:lnTo>
                    <a:pt x="166232" y="129583"/>
                  </a:lnTo>
                  <a:lnTo>
                    <a:pt x="167641" y="129817"/>
                  </a:lnTo>
                  <a:lnTo>
                    <a:pt x="168676" y="129981"/>
                  </a:lnTo>
                  <a:lnTo>
                    <a:pt x="170013" y="132116"/>
                  </a:lnTo>
                  <a:lnTo>
                    <a:pt x="170197" y="133888"/>
                  </a:lnTo>
                  <a:lnTo>
                    <a:pt x="170572" y="135755"/>
                  </a:lnTo>
                  <a:lnTo>
                    <a:pt x="171375" y="139844"/>
                  </a:lnTo>
                  <a:lnTo>
                    <a:pt x="170301" y="139932"/>
                  </a:lnTo>
                  <a:lnTo>
                    <a:pt x="170061" y="141106"/>
                  </a:lnTo>
                  <a:lnTo>
                    <a:pt x="169760" y="143048"/>
                  </a:lnTo>
                  <a:lnTo>
                    <a:pt x="169654" y="143631"/>
                  </a:lnTo>
                  <a:lnTo>
                    <a:pt x="169540" y="144248"/>
                  </a:lnTo>
                  <a:lnTo>
                    <a:pt x="169225" y="145824"/>
                  </a:lnTo>
                  <a:lnTo>
                    <a:pt x="169170" y="146276"/>
                  </a:lnTo>
                  <a:lnTo>
                    <a:pt x="169096" y="146714"/>
                  </a:lnTo>
                  <a:lnTo>
                    <a:pt x="168693" y="148899"/>
                  </a:lnTo>
                  <a:lnTo>
                    <a:pt x="168645" y="149190"/>
                  </a:lnTo>
                  <a:lnTo>
                    <a:pt x="168529" y="149869"/>
                  </a:lnTo>
                  <a:lnTo>
                    <a:pt x="168951" y="149896"/>
                  </a:lnTo>
                  <a:lnTo>
                    <a:pt x="168710" y="151230"/>
                  </a:lnTo>
                  <a:lnTo>
                    <a:pt x="168365" y="153200"/>
                  </a:lnTo>
                  <a:lnTo>
                    <a:pt x="168006" y="155228"/>
                  </a:lnTo>
                  <a:lnTo>
                    <a:pt x="167734" y="156739"/>
                  </a:lnTo>
                  <a:lnTo>
                    <a:pt x="167837" y="157148"/>
                  </a:lnTo>
                  <a:lnTo>
                    <a:pt x="167714" y="157514"/>
                  </a:lnTo>
                  <a:lnTo>
                    <a:pt x="167600" y="157852"/>
                  </a:lnTo>
                  <a:lnTo>
                    <a:pt x="167562" y="157984"/>
                  </a:lnTo>
                  <a:lnTo>
                    <a:pt x="166594" y="157673"/>
                  </a:lnTo>
                  <a:lnTo>
                    <a:pt x="162442" y="156989"/>
                  </a:lnTo>
                  <a:lnTo>
                    <a:pt x="158032" y="156265"/>
                  </a:lnTo>
                  <a:lnTo>
                    <a:pt x="149909" y="154927"/>
                  </a:lnTo>
                  <a:lnTo>
                    <a:pt x="149659" y="155103"/>
                  </a:lnTo>
                  <a:lnTo>
                    <a:pt x="149246" y="155035"/>
                  </a:lnTo>
                  <a:lnTo>
                    <a:pt x="148827" y="154967"/>
                  </a:lnTo>
                  <a:lnTo>
                    <a:pt x="148667" y="154751"/>
                  </a:lnTo>
                  <a:lnTo>
                    <a:pt x="145425" y="154211"/>
                  </a:lnTo>
                  <a:lnTo>
                    <a:pt x="144966" y="154128"/>
                  </a:lnTo>
                  <a:lnTo>
                    <a:pt x="144078" y="153978"/>
                  </a:lnTo>
                  <a:lnTo>
                    <a:pt x="141156" y="153485"/>
                  </a:lnTo>
                  <a:lnTo>
                    <a:pt x="140737" y="153424"/>
                  </a:lnTo>
                  <a:lnTo>
                    <a:pt x="140318" y="153360"/>
                  </a:lnTo>
                  <a:lnTo>
                    <a:pt x="138365" y="153044"/>
                  </a:lnTo>
                  <a:lnTo>
                    <a:pt x="136277" y="152712"/>
                  </a:lnTo>
                  <a:lnTo>
                    <a:pt x="136126" y="152819"/>
                  </a:lnTo>
                  <a:lnTo>
                    <a:pt x="135700" y="152719"/>
                  </a:lnTo>
                  <a:lnTo>
                    <a:pt x="135513" y="153306"/>
                  </a:lnTo>
                  <a:lnTo>
                    <a:pt x="133027" y="160064"/>
                  </a:lnTo>
                  <a:lnTo>
                    <a:pt x="130992" y="161766"/>
                  </a:lnTo>
                  <a:lnTo>
                    <a:pt x="130335" y="162035"/>
                  </a:lnTo>
                  <a:lnTo>
                    <a:pt x="129897" y="162222"/>
                  </a:lnTo>
                  <a:lnTo>
                    <a:pt x="129347" y="162486"/>
                  </a:lnTo>
                  <a:lnTo>
                    <a:pt x="129073" y="162621"/>
                  </a:lnTo>
                  <a:lnTo>
                    <a:pt x="128797" y="162747"/>
                  </a:lnTo>
                  <a:lnTo>
                    <a:pt x="128516" y="162854"/>
                  </a:lnTo>
                  <a:lnTo>
                    <a:pt x="128177" y="162954"/>
                  </a:lnTo>
                  <a:lnTo>
                    <a:pt x="127832" y="163031"/>
                  </a:lnTo>
                  <a:lnTo>
                    <a:pt x="127483" y="163093"/>
                  </a:lnTo>
                  <a:lnTo>
                    <a:pt x="126790" y="163200"/>
                  </a:lnTo>
                  <a:lnTo>
                    <a:pt x="126307" y="163289"/>
                  </a:lnTo>
                  <a:lnTo>
                    <a:pt x="122070" y="162517"/>
                  </a:lnTo>
                  <a:lnTo>
                    <a:pt x="117764" y="162171"/>
                  </a:lnTo>
                  <a:lnTo>
                    <a:pt x="115188" y="161916"/>
                  </a:lnTo>
                  <a:lnTo>
                    <a:pt x="113934" y="161764"/>
                  </a:lnTo>
                  <a:lnTo>
                    <a:pt x="113252" y="161715"/>
                  </a:lnTo>
                  <a:lnTo>
                    <a:pt x="112246" y="161605"/>
                  </a:lnTo>
                  <a:lnTo>
                    <a:pt x="110809" y="161508"/>
                  </a:lnTo>
                  <a:lnTo>
                    <a:pt x="110121" y="161456"/>
                  </a:lnTo>
                  <a:lnTo>
                    <a:pt x="109154" y="161459"/>
                  </a:lnTo>
                  <a:lnTo>
                    <a:pt x="109110" y="161625"/>
                  </a:lnTo>
                  <a:lnTo>
                    <a:pt x="108301" y="161665"/>
                  </a:lnTo>
                  <a:lnTo>
                    <a:pt x="107087" y="161985"/>
                  </a:lnTo>
                  <a:lnTo>
                    <a:pt x="105369" y="162718"/>
                  </a:lnTo>
                  <a:lnTo>
                    <a:pt x="104985" y="162847"/>
                  </a:lnTo>
                  <a:lnTo>
                    <a:pt x="99749" y="164591"/>
                  </a:lnTo>
                  <a:lnTo>
                    <a:pt x="99001" y="164924"/>
                  </a:lnTo>
                  <a:lnTo>
                    <a:pt x="98026" y="165542"/>
                  </a:lnTo>
                  <a:lnTo>
                    <a:pt x="97781" y="165708"/>
                  </a:lnTo>
                  <a:lnTo>
                    <a:pt x="96491" y="166583"/>
                  </a:lnTo>
                  <a:lnTo>
                    <a:pt x="94945" y="167931"/>
                  </a:lnTo>
                  <a:lnTo>
                    <a:pt x="94061" y="168996"/>
                  </a:lnTo>
                  <a:lnTo>
                    <a:pt x="92709" y="170429"/>
                  </a:lnTo>
                  <a:lnTo>
                    <a:pt x="91758" y="171678"/>
                  </a:lnTo>
                  <a:lnTo>
                    <a:pt x="91085" y="172649"/>
                  </a:lnTo>
                  <a:lnTo>
                    <a:pt x="90210" y="173848"/>
                  </a:lnTo>
                  <a:lnTo>
                    <a:pt x="86926" y="177829"/>
                  </a:lnTo>
                  <a:lnTo>
                    <a:pt x="86524" y="178256"/>
                  </a:lnTo>
                  <a:lnTo>
                    <a:pt x="85666" y="179225"/>
                  </a:lnTo>
                  <a:lnTo>
                    <a:pt x="85496" y="179398"/>
                  </a:lnTo>
                  <a:lnTo>
                    <a:pt x="85302" y="179585"/>
                  </a:lnTo>
                  <a:lnTo>
                    <a:pt x="85080" y="179849"/>
                  </a:lnTo>
                  <a:lnTo>
                    <a:pt x="84915" y="180007"/>
                  </a:lnTo>
                  <a:lnTo>
                    <a:pt x="84754" y="180006"/>
                  </a:lnTo>
                  <a:lnTo>
                    <a:pt x="84591" y="180000"/>
                  </a:lnTo>
                  <a:lnTo>
                    <a:pt x="84453" y="179988"/>
                  </a:lnTo>
                  <a:lnTo>
                    <a:pt x="84099" y="179966"/>
                  </a:lnTo>
                  <a:lnTo>
                    <a:pt x="83665" y="179950"/>
                  </a:lnTo>
                  <a:lnTo>
                    <a:pt x="82784" y="179945"/>
                  </a:lnTo>
                  <a:lnTo>
                    <a:pt x="81597" y="179883"/>
                  </a:lnTo>
                  <a:lnTo>
                    <a:pt x="80390" y="179868"/>
                  </a:lnTo>
                  <a:lnTo>
                    <a:pt x="79895" y="179783"/>
                  </a:lnTo>
                  <a:lnTo>
                    <a:pt x="77280" y="179674"/>
                  </a:lnTo>
                  <a:lnTo>
                    <a:pt x="76581" y="179465"/>
                  </a:lnTo>
                  <a:lnTo>
                    <a:pt x="75936" y="179252"/>
                  </a:lnTo>
                  <a:lnTo>
                    <a:pt x="75576" y="179123"/>
                  </a:lnTo>
                  <a:lnTo>
                    <a:pt x="74906" y="178870"/>
                  </a:lnTo>
                  <a:lnTo>
                    <a:pt x="74594" y="178745"/>
                  </a:lnTo>
                  <a:lnTo>
                    <a:pt x="74350" y="178637"/>
                  </a:lnTo>
                  <a:lnTo>
                    <a:pt x="74175" y="178553"/>
                  </a:lnTo>
                  <a:lnTo>
                    <a:pt x="73913" y="178411"/>
                  </a:lnTo>
                  <a:lnTo>
                    <a:pt x="73559" y="178187"/>
                  </a:lnTo>
                  <a:lnTo>
                    <a:pt x="72640" y="177296"/>
                  </a:lnTo>
                  <a:lnTo>
                    <a:pt x="72425" y="176793"/>
                  </a:lnTo>
                  <a:lnTo>
                    <a:pt x="72302" y="176482"/>
                  </a:lnTo>
                  <a:lnTo>
                    <a:pt x="72234" y="176333"/>
                  </a:lnTo>
                  <a:lnTo>
                    <a:pt x="72156" y="176194"/>
                  </a:lnTo>
                  <a:lnTo>
                    <a:pt x="72052" y="176047"/>
                  </a:lnTo>
                  <a:lnTo>
                    <a:pt x="71936" y="175906"/>
                  </a:lnTo>
                  <a:lnTo>
                    <a:pt x="71811" y="175777"/>
                  </a:lnTo>
                  <a:lnTo>
                    <a:pt x="71678" y="175661"/>
                  </a:lnTo>
                  <a:lnTo>
                    <a:pt x="71456" y="175519"/>
                  </a:lnTo>
                  <a:lnTo>
                    <a:pt x="71015" y="175287"/>
                  </a:lnTo>
                  <a:lnTo>
                    <a:pt x="70673" y="174864"/>
                  </a:lnTo>
                  <a:lnTo>
                    <a:pt x="70206" y="174385"/>
                  </a:lnTo>
                  <a:lnTo>
                    <a:pt x="69989" y="174239"/>
                  </a:lnTo>
                  <a:lnTo>
                    <a:pt x="69756" y="174125"/>
                  </a:lnTo>
                  <a:lnTo>
                    <a:pt x="69511" y="174031"/>
                  </a:lnTo>
                  <a:lnTo>
                    <a:pt x="69263" y="173944"/>
                  </a:lnTo>
                  <a:lnTo>
                    <a:pt x="68217" y="173545"/>
                  </a:lnTo>
                  <a:lnTo>
                    <a:pt x="68001" y="173453"/>
                  </a:lnTo>
                  <a:lnTo>
                    <a:pt x="67572" y="173257"/>
                  </a:lnTo>
                  <a:lnTo>
                    <a:pt x="67357" y="173167"/>
                  </a:lnTo>
                  <a:lnTo>
                    <a:pt x="67138" y="173091"/>
                  </a:lnTo>
                  <a:lnTo>
                    <a:pt x="66781" y="172989"/>
                  </a:lnTo>
                  <a:lnTo>
                    <a:pt x="66602" y="172948"/>
                  </a:lnTo>
                  <a:lnTo>
                    <a:pt x="66421" y="172919"/>
                  </a:lnTo>
                  <a:lnTo>
                    <a:pt x="66241" y="172909"/>
                  </a:lnTo>
                  <a:lnTo>
                    <a:pt x="66020" y="172930"/>
                  </a:lnTo>
                  <a:lnTo>
                    <a:pt x="65801" y="172967"/>
                  </a:lnTo>
                  <a:lnTo>
                    <a:pt x="65556" y="172984"/>
                  </a:lnTo>
                  <a:lnTo>
                    <a:pt x="65282" y="172991"/>
                  </a:lnTo>
                  <a:lnTo>
                    <a:pt x="65023" y="172940"/>
                  </a:lnTo>
                  <a:lnTo>
                    <a:pt x="64823" y="172833"/>
                  </a:lnTo>
                  <a:lnTo>
                    <a:pt x="64507" y="172520"/>
                  </a:lnTo>
                  <a:lnTo>
                    <a:pt x="64087" y="172013"/>
                  </a:lnTo>
                  <a:lnTo>
                    <a:pt x="63948" y="171951"/>
                  </a:lnTo>
                  <a:lnTo>
                    <a:pt x="63807" y="171898"/>
                  </a:lnTo>
                  <a:lnTo>
                    <a:pt x="63546" y="171814"/>
                  </a:lnTo>
                  <a:lnTo>
                    <a:pt x="62621" y="171635"/>
                  </a:lnTo>
                  <a:lnTo>
                    <a:pt x="62480" y="171599"/>
                  </a:lnTo>
                  <a:lnTo>
                    <a:pt x="62341" y="171553"/>
                  </a:lnTo>
                  <a:lnTo>
                    <a:pt x="62108" y="171441"/>
                  </a:lnTo>
                  <a:lnTo>
                    <a:pt x="61880" y="171311"/>
                  </a:lnTo>
                  <a:lnTo>
                    <a:pt x="61372" y="171051"/>
                  </a:lnTo>
                  <a:lnTo>
                    <a:pt x="61238" y="170994"/>
                  </a:lnTo>
                  <a:lnTo>
                    <a:pt x="61010" y="170937"/>
                  </a:lnTo>
                  <a:lnTo>
                    <a:pt x="60418" y="170886"/>
                  </a:lnTo>
                  <a:lnTo>
                    <a:pt x="60129" y="170701"/>
                  </a:lnTo>
                  <a:lnTo>
                    <a:pt x="60025" y="170553"/>
                  </a:lnTo>
                  <a:lnTo>
                    <a:pt x="59885" y="170324"/>
                  </a:lnTo>
                  <a:lnTo>
                    <a:pt x="59757" y="170136"/>
                  </a:lnTo>
                  <a:lnTo>
                    <a:pt x="59633" y="169970"/>
                  </a:lnTo>
                  <a:lnTo>
                    <a:pt x="59405" y="169717"/>
                  </a:lnTo>
                  <a:lnTo>
                    <a:pt x="59171" y="169472"/>
                  </a:lnTo>
                  <a:lnTo>
                    <a:pt x="58943" y="169161"/>
                  </a:lnTo>
                  <a:lnTo>
                    <a:pt x="58724" y="168779"/>
                  </a:lnTo>
                  <a:lnTo>
                    <a:pt x="58540" y="168374"/>
                  </a:lnTo>
                  <a:lnTo>
                    <a:pt x="58439" y="168055"/>
                  </a:lnTo>
                  <a:lnTo>
                    <a:pt x="58369" y="167719"/>
                  </a:lnTo>
                  <a:lnTo>
                    <a:pt x="58261" y="167028"/>
                  </a:lnTo>
                  <a:lnTo>
                    <a:pt x="58189" y="166690"/>
                  </a:lnTo>
                  <a:lnTo>
                    <a:pt x="58125" y="166461"/>
                  </a:lnTo>
                  <a:lnTo>
                    <a:pt x="57983" y="166007"/>
                  </a:lnTo>
                  <a:lnTo>
                    <a:pt x="57914" y="165780"/>
                  </a:lnTo>
                  <a:lnTo>
                    <a:pt x="57853" y="165550"/>
                  </a:lnTo>
                  <a:lnTo>
                    <a:pt x="57793" y="165283"/>
                  </a:lnTo>
                  <a:lnTo>
                    <a:pt x="57758" y="164996"/>
                  </a:lnTo>
                  <a:lnTo>
                    <a:pt x="57755" y="164770"/>
                  </a:lnTo>
                  <a:lnTo>
                    <a:pt x="57759" y="164542"/>
                  </a:lnTo>
                  <a:lnTo>
                    <a:pt x="57758" y="164315"/>
                  </a:lnTo>
                  <a:lnTo>
                    <a:pt x="57736" y="164094"/>
                  </a:lnTo>
                  <a:lnTo>
                    <a:pt x="57688" y="163814"/>
                  </a:lnTo>
                  <a:lnTo>
                    <a:pt x="57587" y="163477"/>
                  </a:lnTo>
                  <a:lnTo>
                    <a:pt x="57481" y="163175"/>
                  </a:lnTo>
                  <a:lnTo>
                    <a:pt x="57359" y="162883"/>
                  </a:lnTo>
                  <a:lnTo>
                    <a:pt x="57226" y="162602"/>
                  </a:lnTo>
                  <a:lnTo>
                    <a:pt x="57132" y="162449"/>
                  </a:lnTo>
                  <a:lnTo>
                    <a:pt x="56914" y="162157"/>
                  </a:lnTo>
                  <a:lnTo>
                    <a:pt x="56824" y="162007"/>
                  </a:lnTo>
                  <a:lnTo>
                    <a:pt x="56769" y="161755"/>
                  </a:lnTo>
                  <a:lnTo>
                    <a:pt x="56720" y="161128"/>
                  </a:lnTo>
                  <a:lnTo>
                    <a:pt x="56485" y="160896"/>
                  </a:lnTo>
                  <a:lnTo>
                    <a:pt x="55891" y="160486"/>
                  </a:lnTo>
                  <a:lnTo>
                    <a:pt x="55724" y="160207"/>
                  </a:lnTo>
                  <a:lnTo>
                    <a:pt x="55412" y="159886"/>
                  </a:lnTo>
                  <a:lnTo>
                    <a:pt x="55211" y="159816"/>
                  </a:lnTo>
                  <a:lnTo>
                    <a:pt x="54916" y="159707"/>
                  </a:lnTo>
                  <a:lnTo>
                    <a:pt x="54715" y="159645"/>
                  </a:lnTo>
                  <a:lnTo>
                    <a:pt x="54517" y="159580"/>
                  </a:lnTo>
                  <a:lnTo>
                    <a:pt x="54326" y="159500"/>
                  </a:lnTo>
                  <a:lnTo>
                    <a:pt x="54149" y="159393"/>
                  </a:lnTo>
                  <a:lnTo>
                    <a:pt x="53971" y="159235"/>
                  </a:lnTo>
                  <a:lnTo>
                    <a:pt x="53806" y="159047"/>
                  </a:lnTo>
                  <a:lnTo>
                    <a:pt x="53652" y="158838"/>
                  </a:lnTo>
                  <a:lnTo>
                    <a:pt x="53509" y="158617"/>
                  </a:lnTo>
                  <a:lnTo>
                    <a:pt x="53313" y="158271"/>
                  </a:lnTo>
                  <a:lnTo>
                    <a:pt x="53257" y="158143"/>
                  </a:lnTo>
                  <a:lnTo>
                    <a:pt x="52556" y="157341"/>
                  </a:lnTo>
                  <a:lnTo>
                    <a:pt x="52426" y="157289"/>
                  </a:lnTo>
                  <a:lnTo>
                    <a:pt x="51882" y="156933"/>
                  </a:lnTo>
                  <a:lnTo>
                    <a:pt x="51641" y="156639"/>
                  </a:lnTo>
                  <a:lnTo>
                    <a:pt x="51393" y="156429"/>
                  </a:lnTo>
                  <a:lnTo>
                    <a:pt x="51211" y="156238"/>
                  </a:lnTo>
                  <a:lnTo>
                    <a:pt x="51042" y="156024"/>
                  </a:lnTo>
                  <a:lnTo>
                    <a:pt x="50880" y="155803"/>
                  </a:lnTo>
                  <a:lnTo>
                    <a:pt x="50713" y="155588"/>
                  </a:lnTo>
                  <a:lnTo>
                    <a:pt x="50532" y="155394"/>
                  </a:lnTo>
                  <a:lnTo>
                    <a:pt x="50267" y="155164"/>
                  </a:lnTo>
                  <a:lnTo>
                    <a:pt x="49986" y="154955"/>
                  </a:lnTo>
                  <a:lnTo>
                    <a:pt x="49693" y="154766"/>
                  </a:lnTo>
                  <a:lnTo>
                    <a:pt x="49394" y="154597"/>
                  </a:lnTo>
                  <a:lnTo>
                    <a:pt x="49089" y="154447"/>
                  </a:lnTo>
                  <a:lnTo>
                    <a:pt x="48777" y="154331"/>
                  </a:lnTo>
                  <a:lnTo>
                    <a:pt x="48453" y="154250"/>
                  </a:lnTo>
                  <a:lnTo>
                    <a:pt x="48125" y="154180"/>
                  </a:lnTo>
                  <a:lnTo>
                    <a:pt x="47800" y="154102"/>
                  </a:lnTo>
                  <a:lnTo>
                    <a:pt x="47374" y="153946"/>
                  </a:lnTo>
                  <a:lnTo>
                    <a:pt x="47152" y="153852"/>
                  </a:lnTo>
                  <a:lnTo>
                    <a:pt x="46945" y="153728"/>
                  </a:lnTo>
                  <a:lnTo>
                    <a:pt x="46780" y="153548"/>
                  </a:lnTo>
                  <a:lnTo>
                    <a:pt x="46646" y="153314"/>
                  </a:lnTo>
                  <a:lnTo>
                    <a:pt x="46402" y="152789"/>
                  </a:lnTo>
                  <a:lnTo>
                    <a:pt x="46260" y="152553"/>
                  </a:lnTo>
                  <a:lnTo>
                    <a:pt x="46049" y="152255"/>
                  </a:lnTo>
                  <a:lnTo>
                    <a:pt x="45819" y="151986"/>
                  </a:lnTo>
                  <a:lnTo>
                    <a:pt x="45691" y="151886"/>
                  </a:lnTo>
                  <a:lnTo>
                    <a:pt x="45462" y="151781"/>
                  </a:lnTo>
                  <a:lnTo>
                    <a:pt x="45215" y="151724"/>
                  </a:lnTo>
                  <a:lnTo>
                    <a:pt x="44989" y="151714"/>
                  </a:lnTo>
                  <a:lnTo>
                    <a:pt x="44779" y="151754"/>
                  </a:lnTo>
                  <a:lnTo>
                    <a:pt x="44568" y="151781"/>
                  </a:lnTo>
                  <a:lnTo>
                    <a:pt x="44310" y="151762"/>
                  </a:lnTo>
                  <a:lnTo>
                    <a:pt x="44054" y="151711"/>
                  </a:lnTo>
                  <a:lnTo>
                    <a:pt x="43779" y="151623"/>
                  </a:lnTo>
                  <a:lnTo>
                    <a:pt x="43197" y="151343"/>
                  </a:lnTo>
                  <a:lnTo>
                    <a:pt x="42930" y="151257"/>
                  </a:lnTo>
                  <a:lnTo>
                    <a:pt x="42443" y="151000"/>
                  </a:lnTo>
                  <a:lnTo>
                    <a:pt x="42289" y="150833"/>
                  </a:lnTo>
                  <a:lnTo>
                    <a:pt x="42174" y="150700"/>
                  </a:lnTo>
                  <a:lnTo>
                    <a:pt x="41925" y="150342"/>
                  </a:lnTo>
                  <a:lnTo>
                    <a:pt x="41521" y="149804"/>
                  </a:lnTo>
                  <a:lnTo>
                    <a:pt x="40971" y="149751"/>
                  </a:lnTo>
                  <a:lnTo>
                    <a:pt x="40630" y="149885"/>
                  </a:lnTo>
                  <a:lnTo>
                    <a:pt x="39550" y="149828"/>
                  </a:lnTo>
                  <a:lnTo>
                    <a:pt x="39026" y="149699"/>
                  </a:lnTo>
                  <a:lnTo>
                    <a:pt x="39388" y="147171"/>
                  </a:lnTo>
                  <a:lnTo>
                    <a:pt x="39488" y="146946"/>
                  </a:lnTo>
                  <a:lnTo>
                    <a:pt x="39858" y="146113"/>
                  </a:lnTo>
                  <a:lnTo>
                    <a:pt x="40609" y="142099"/>
                  </a:lnTo>
                  <a:lnTo>
                    <a:pt x="41138" y="139294"/>
                  </a:lnTo>
                  <a:lnTo>
                    <a:pt x="41370" y="137940"/>
                  </a:lnTo>
                  <a:lnTo>
                    <a:pt x="41526" y="136915"/>
                  </a:lnTo>
                  <a:lnTo>
                    <a:pt x="42175" y="133021"/>
                  </a:lnTo>
                  <a:lnTo>
                    <a:pt x="42307" y="132122"/>
                  </a:lnTo>
                  <a:lnTo>
                    <a:pt x="42429" y="131349"/>
                  </a:lnTo>
                  <a:lnTo>
                    <a:pt x="42586" y="130285"/>
                  </a:lnTo>
                  <a:lnTo>
                    <a:pt x="42909" y="128506"/>
                  </a:lnTo>
                  <a:lnTo>
                    <a:pt x="42159" y="128251"/>
                  </a:lnTo>
                  <a:lnTo>
                    <a:pt x="42282" y="127487"/>
                  </a:lnTo>
                  <a:lnTo>
                    <a:pt x="26818" y="115870"/>
                  </a:lnTo>
                  <a:lnTo>
                    <a:pt x="26783" y="115656"/>
                  </a:lnTo>
                  <a:lnTo>
                    <a:pt x="23434" y="115110"/>
                  </a:lnTo>
                  <a:lnTo>
                    <a:pt x="23453" y="114712"/>
                  </a:lnTo>
                  <a:lnTo>
                    <a:pt x="23486" y="113798"/>
                  </a:lnTo>
                  <a:lnTo>
                    <a:pt x="23200" y="110014"/>
                  </a:lnTo>
                  <a:lnTo>
                    <a:pt x="23141" y="109513"/>
                  </a:lnTo>
                  <a:lnTo>
                    <a:pt x="22905" y="108016"/>
                  </a:lnTo>
                  <a:lnTo>
                    <a:pt x="22580" y="106536"/>
                  </a:lnTo>
                  <a:lnTo>
                    <a:pt x="22100" y="104487"/>
                  </a:lnTo>
                  <a:lnTo>
                    <a:pt x="21866" y="103464"/>
                  </a:lnTo>
                  <a:lnTo>
                    <a:pt x="21601" y="102385"/>
                  </a:lnTo>
                  <a:lnTo>
                    <a:pt x="21312" y="101315"/>
                  </a:lnTo>
                  <a:lnTo>
                    <a:pt x="20987" y="100257"/>
                  </a:lnTo>
                  <a:lnTo>
                    <a:pt x="20606" y="99152"/>
                  </a:lnTo>
                  <a:lnTo>
                    <a:pt x="20196" y="98057"/>
                  </a:lnTo>
                  <a:lnTo>
                    <a:pt x="19978" y="97514"/>
                  </a:lnTo>
                  <a:lnTo>
                    <a:pt x="18898" y="94438"/>
                  </a:lnTo>
                  <a:lnTo>
                    <a:pt x="15520" y="84897"/>
                  </a:lnTo>
                  <a:lnTo>
                    <a:pt x="14836" y="82992"/>
                  </a:lnTo>
                  <a:lnTo>
                    <a:pt x="11519" y="73689"/>
                  </a:lnTo>
                  <a:lnTo>
                    <a:pt x="8726" y="65915"/>
                  </a:lnTo>
                  <a:lnTo>
                    <a:pt x="4556" y="54035"/>
                  </a:lnTo>
                  <a:lnTo>
                    <a:pt x="2920" y="49612"/>
                  </a:lnTo>
                  <a:lnTo>
                    <a:pt x="1848" y="46502"/>
                  </a:lnTo>
                  <a:lnTo>
                    <a:pt x="1478" y="45286"/>
                  </a:lnTo>
                  <a:lnTo>
                    <a:pt x="1216" y="44307"/>
                  </a:lnTo>
                  <a:lnTo>
                    <a:pt x="1032" y="43574"/>
                  </a:lnTo>
                  <a:lnTo>
                    <a:pt x="475" y="40584"/>
                  </a:lnTo>
                  <a:lnTo>
                    <a:pt x="324" y="39587"/>
                  </a:lnTo>
                  <a:lnTo>
                    <a:pt x="147" y="38080"/>
                  </a:lnTo>
                  <a:lnTo>
                    <a:pt x="7" y="35559"/>
                  </a:lnTo>
                  <a:lnTo>
                    <a:pt x="12" y="34339"/>
                  </a:lnTo>
                  <a:lnTo>
                    <a:pt x="0" y="33033"/>
                  </a:lnTo>
                  <a:lnTo>
                    <a:pt x="67" y="31839"/>
                  </a:lnTo>
                  <a:lnTo>
                    <a:pt x="274" y="29755"/>
                  </a:lnTo>
                  <a:lnTo>
                    <a:pt x="500" y="28257"/>
                  </a:lnTo>
                  <a:lnTo>
                    <a:pt x="1472" y="23044"/>
                  </a:lnTo>
                  <a:lnTo>
                    <a:pt x="2916" y="15566"/>
                  </a:lnTo>
                  <a:lnTo>
                    <a:pt x="4011" y="10074"/>
                  </a:lnTo>
                  <a:lnTo>
                    <a:pt x="5150" y="4200"/>
                  </a:lnTo>
                  <a:lnTo>
                    <a:pt x="5979" y="0"/>
                  </a:lnTo>
                  <a:lnTo>
                    <a:pt x="11664" y="1001"/>
                  </a:lnTo>
                  <a:lnTo>
                    <a:pt x="27866" y="3817"/>
                  </a:lnTo>
                  <a:lnTo>
                    <a:pt x="41057" y="6124"/>
                  </a:lnTo>
                  <a:lnTo>
                    <a:pt x="41730" y="6235"/>
                  </a:lnTo>
                  <a:lnTo>
                    <a:pt x="42047" y="6286"/>
                  </a:lnTo>
                  <a:lnTo>
                    <a:pt x="44176" y="6635"/>
                  </a:lnTo>
                  <a:lnTo>
                    <a:pt x="44450" y="6727"/>
                  </a:lnTo>
                  <a:lnTo>
                    <a:pt x="48212" y="7377"/>
                  </a:lnTo>
                  <a:lnTo>
                    <a:pt x="48420" y="7439"/>
                  </a:lnTo>
                  <a:lnTo>
                    <a:pt x="48172" y="6937"/>
                  </a:lnTo>
                  <a:lnTo>
                    <a:pt x="48674" y="7024"/>
                  </a:lnTo>
                  <a:lnTo>
                    <a:pt x="49342" y="7131"/>
                  </a:lnTo>
                  <a:lnTo>
                    <a:pt x="54252" y="7985"/>
                  </a:lnTo>
                  <a:lnTo>
                    <a:pt x="55285" y="8161"/>
                  </a:lnTo>
                  <a:lnTo>
                    <a:pt x="56726" y="8404"/>
                  </a:lnTo>
                  <a:lnTo>
                    <a:pt x="57750" y="8573"/>
                  </a:lnTo>
                  <a:lnTo>
                    <a:pt x="58159" y="8633"/>
                  </a:lnTo>
                  <a:lnTo>
                    <a:pt x="59596" y="8881"/>
                  </a:lnTo>
                  <a:lnTo>
                    <a:pt x="62664" y="9400"/>
                  </a:lnTo>
                  <a:lnTo>
                    <a:pt x="63741" y="9586"/>
                  </a:lnTo>
                  <a:lnTo>
                    <a:pt x="66274" y="10006"/>
                  </a:lnTo>
                  <a:lnTo>
                    <a:pt x="73618" y="11245"/>
                  </a:lnTo>
                  <a:lnTo>
                    <a:pt x="73572" y="11666"/>
                  </a:lnTo>
                  <a:lnTo>
                    <a:pt x="75906" y="12057"/>
                  </a:lnTo>
                  <a:lnTo>
                    <a:pt x="75391" y="12430"/>
                  </a:lnTo>
                  <a:lnTo>
                    <a:pt x="72181" y="14919"/>
                  </a:lnTo>
                  <a:lnTo>
                    <a:pt x="71896" y="16668"/>
                  </a:lnTo>
                  <a:lnTo>
                    <a:pt x="71776" y="17375"/>
                  </a:lnTo>
                  <a:lnTo>
                    <a:pt x="71266" y="20485"/>
                  </a:lnTo>
                  <a:lnTo>
                    <a:pt x="71508" y="20742"/>
                  </a:lnTo>
                  <a:lnTo>
                    <a:pt x="72687" y="22029"/>
                  </a:lnTo>
                  <a:lnTo>
                    <a:pt x="72842" y="22195"/>
                  </a:lnTo>
                  <a:lnTo>
                    <a:pt x="72604" y="22648"/>
                  </a:lnTo>
                  <a:lnTo>
                    <a:pt x="73222" y="23792"/>
                  </a:lnTo>
                  <a:lnTo>
                    <a:pt x="73323" y="24216"/>
                  </a:lnTo>
                  <a:lnTo>
                    <a:pt x="82747" y="22023"/>
                  </a:lnTo>
                  <a:lnTo>
                    <a:pt x="84572" y="21551"/>
                  </a:lnTo>
                  <a:lnTo>
                    <a:pt x="84935" y="21325"/>
                  </a:lnTo>
                  <a:lnTo>
                    <a:pt x="85302" y="20966"/>
                  </a:lnTo>
                  <a:lnTo>
                    <a:pt x="86767" y="21480"/>
                  </a:lnTo>
                  <a:lnTo>
                    <a:pt x="87879" y="21892"/>
                  </a:lnTo>
                  <a:lnTo>
                    <a:pt x="89941" y="22656"/>
                  </a:lnTo>
                  <a:lnTo>
                    <a:pt x="91805" y="21911"/>
                  </a:lnTo>
                  <a:lnTo>
                    <a:pt x="97573" y="23023"/>
                  </a:lnTo>
                  <a:lnTo>
                    <a:pt x="97503" y="23445"/>
                  </a:lnTo>
                  <a:lnTo>
                    <a:pt x="98926" y="23681"/>
                  </a:lnTo>
                  <a:lnTo>
                    <a:pt x="109930" y="25498"/>
                  </a:lnTo>
                  <a:lnTo>
                    <a:pt x="110593" y="27011"/>
                  </a:lnTo>
                  <a:lnTo>
                    <a:pt x="110006" y="30373"/>
                  </a:lnTo>
                  <a:lnTo>
                    <a:pt x="109272" y="34594"/>
                  </a:lnTo>
                  <a:lnTo>
                    <a:pt x="108443" y="39452"/>
                  </a:lnTo>
                  <a:lnTo>
                    <a:pt x="103626" y="39329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0" name="pg200"/>
            <p:cNvSpPr/>
            <p:nvPr/>
          </p:nvSpPr>
          <p:spPr>
            <a:xfrm>
              <a:off x="6739849" y="3863536"/>
              <a:ext cx="166541" cy="208878"/>
            </a:xfrm>
            <a:custGeom>
              <a:avLst/>
              <a:gdLst/>
              <a:ahLst/>
              <a:cxnLst/>
              <a:rect l="0" t="0" r="0" b="0"/>
              <a:pathLst>
                <a:path w="166541" h="208878">
                  <a:moveTo>
                    <a:pt x="33288" y="140867"/>
                  </a:moveTo>
                  <a:lnTo>
                    <a:pt x="29052" y="140157"/>
                  </a:lnTo>
                  <a:lnTo>
                    <a:pt x="29072" y="140029"/>
                  </a:lnTo>
                  <a:lnTo>
                    <a:pt x="28640" y="139966"/>
                  </a:lnTo>
                  <a:lnTo>
                    <a:pt x="27572" y="139805"/>
                  </a:lnTo>
                  <a:lnTo>
                    <a:pt x="26297" y="139600"/>
                  </a:lnTo>
                  <a:lnTo>
                    <a:pt x="25984" y="141496"/>
                  </a:lnTo>
                  <a:lnTo>
                    <a:pt x="23336" y="141058"/>
                  </a:lnTo>
                  <a:lnTo>
                    <a:pt x="20719" y="140619"/>
                  </a:lnTo>
                  <a:lnTo>
                    <a:pt x="18586" y="140262"/>
                  </a:lnTo>
                  <a:lnTo>
                    <a:pt x="16796" y="141978"/>
                  </a:lnTo>
                  <a:lnTo>
                    <a:pt x="15387" y="143340"/>
                  </a:lnTo>
                  <a:lnTo>
                    <a:pt x="14916" y="143788"/>
                  </a:lnTo>
                  <a:lnTo>
                    <a:pt x="14445" y="144246"/>
                  </a:lnTo>
                  <a:lnTo>
                    <a:pt x="13024" y="145609"/>
                  </a:lnTo>
                  <a:lnTo>
                    <a:pt x="12601" y="146036"/>
                  </a:lnTo>
                  <a:lnTo>
                    <a:pt x="13169" y="146611"/>
                  </a:lnTo>
                  <a:lnTo>
                    <a:pt x="13517" y="146978"/>
                  </a:lnTo>
                  <a:lnTo>
                    <a:pt x="13127" y="147310"/>
                  </a:lnTo>
                  <a:lnTo>
                    <a:pt x="9022" y="146629"/>
                  </a:lnTo>
                  <a:lnTo>
                    <a:pt x="5122" y="140105"/>
                  </a:lnTo>
                  <a:lnTo>
                    <a:pt x="4808" y="139608"/>
                  </a:lnTo>
                  <a:lnTo>
                    <a:pt x="5956" y="139813"/>
                  </a:lnTo>
                  <a:lnTo>
                    <a:pt x="6524" y="139763"/>
                  </a:lnTo>
                  <a:lnTo>
                    <a:pt x="7006" y="139630"/>
                  </a:lnTo>
                  <a:lnTo>
                    <a:pt x="6824" y="139160"/>
                  </a:lnTo>
                  <a:lnTo>
                    <a:pt x="6733" y="138668"/>
                  </a:lnTo>
                  <a:lnTo>
                    <a:pt x="6343" y="137717"/>
                  </a:lnTo>
                  <a:lnTo>
                    <a:pt x="6243" y="137357"/>
                  </a:lnTo>
                  <a:lnTo>
                    <a:pt x="6110" y="136822"/>
                  </a:lnTo>
                  <a:lnTo>
                    <a:pt x="5929" y="136217"/>
                  </a:lnTo>
                  <a:lnTo>
                    <a:pt x="5632" y="135309"/>
                  </a:lnTo>
                  <a:lnTo>
                    <a:pt x="5362" y="134556"/>
                  </a:lnTo>
                  <a:lnTo>
                    <a:pt x="5104" y="133889"/>
                  </a:lnTo>
                  <a:lnTo>
                    <a:pt x="4920" y="133450"/>
                  </a:lnTo>
                  <a:lnTo>
                    <a:pt x="4692" y="132949"/>
                  </a:lnTo>
                  <a:lnTo>
                    <a:pt x="4449" y="132454"/>
                  </a:lnTo>
                  <a:lnTo>
                    <a:pt x="4258" y="132030"/>
                  </a:lnTo>
                  <a:lnTo>
                    <a:pt x="4130" y="131467"/>
                  </a:lnTo>
                  <a:lnTo>
                    <a:pt x="3848" y="130423"/>
                  </a:lnTo>
                  <a:lnTo>
                    <a:pt x="3791" y="130149"/>
                  </a:lnTo>
                  <a:lnTo>
                    <a:pt x="3673" y="129242"/>
                  </a:lnTo>
                  <a:lnTo>
                    <a:pt x="3659" y="127997"/>
                  </a:lnTo>
                  <a:lnTo>
                    <a:pt x="3511" y="124583"/>
                  </a:lnTo>
                  <a:lnTo>
                    <a:pt x="4006" y="122406"/>
                  </a:lnTo>
                  <a:lnTo>
                    <a:pt x="4309" y="120917"/>
                  </a:lnTo>
                  <a:lnTo>
                    <a:pt x="4331" y="120513"/>
                  </a:lnTo>
                  <a:lnTo>
                    <a:pt x="4026" y="118674"/>
                  </a:lnTo>
                  <a:lnTo>
                    <a:pt x="3860" y="117608"/>
                  </a:lnTo>
                  <a:lnTo>
                    <a:pt x="3744" y="116806"/>
                  </a:lnTo>
                  <a:lnTo>
                    <a:pt x="3673" y="115964"/>
                  </a:lnTo>
                  <a:lnTo>
                    <a:pt x="3721" y="115217"/>
                  </a:lnTo>
                  <a:lnTo>
                    <a:pt x="4120" y="113523"/>
                  </a:lnTo>
                  <a:lnTo>
                    <a:pt x="4449" y="111712"/>
                  </a:lnTo>
                  <a:lnTo>
                    <a:pt x="4637" y="110552"/>
                  </a:lnTo>
                  <a:lnTo>
                    <a:pt x="5016" y="107496"/>
                  </a:lnTo>
                  <a:lnTo>
                    <a:pt x="5174" y="106661"/>
                  </a:lnTo>
                  <a:lnTo>
                    <a:pt x="4453" y="106632"/>
                  </a:lnTo>
                  <a:lnTo>
                    <a:pt x="3972" y="106555"/>
                  </a:lnTo>
                  <a:lnTo>
                    <a:pt x="3280" y="106192"/>
                  </a:lnTo>
                  <a:lnTo>
                    <a:pt x="2577" y="105628"/>
                  </a:lnTo>
                  <a:lnTo>
                    <a:pt x="2112" y="105204"/>
                  </a:lnTo>
                  <a:lnTo>
                    <a:pt x="1791" y="104682"/>
                  </a:lnTo>
                  <a:lnTo>
                    <a:pt x="1615" y="104046"/>
                  </a:lnTo>
                  <a:lnTo>
                    <a:pt x="1567" y="102714"/>
                  </a:lnTo>
                  <a:lnTo>
                    <a:pt x="1615" y="101923"/>
                  </a:lnTo>
                  <a:lnTo>
                    <a:pt x="1727" y="100842"/>
                  </a:lnTo>
                  <a:lnTo>
                    <a:pt x="1807" y="100166"/>
                  </a:lnTo>
                  <a:lnTo>
                    <a:pt x="1968" y="99587"/>
                  </a:lnTo>
                  <a:lnTo>
                    <a:pt x="2224" y="98873"/>
                  </a:lnTo>
                  <a:lnTo>
                    <a:pt x="2346" y="98710"/>
                  </a:lnTo>
                  <a:lnTo>
                    <a:pt x="2163" y="98541"/>
                  </a:lnTo>
                  <a:lnTo>
                    <a:pt x="1925" y="98267"/>
                  </a:lnTo>
                  <a:lnTo>
                    <a:pt x="681" y="94949"/>
                  </a:lnTo>
                  <a:lnTo>
                    <a:pt x="249" y="94844"/>
                  </a:lnTo>
                  <a:lnTo>
                    <a:pt x="0" y="94653"/>
                  </a:lnTo>
                  <a:lnTo>
                    <a:pt x="35" y="94195"/>
                  </a:lnTo>
                  <a:lnTo>
                    <a:pt x="166" y="93567"/>
                  </a:lnTo>
                  <a:lnTo>
                    <a:pt x="146" y="93362"/>
                  </a:lnTo>
                  <a:lnTo>
                    <a:pt x="106" y="93042"/>
                  </a:lnTo>
                  <a:lnTo>
                    <a:pt x="190" y="92728"/>
                  </a:lnTo>
                  <a:lnTo>
                    <a:pt x="364" y="92471"/>
                  </a:lnTo>
                  <a:lnTo>
                    <a:pt x="416" y="92304"/>
                  </a:lnTo>
                  <a:lnTo>
                    <a:pt x="614" y="91660"/>
                  </a:lnTo>
                  <a:lnTo>
                    <a:pt x="957" y="91332"/>
                  </a:lnTo>
                  <a:lnTo>
                    <a:pt x="1362" y="90870"/>
                  </a:lnTo>
                  <a:lnTo>
                    <a:pt x="1476" y="90698"/>
                  </a:lnTo>
                  <a:lnTo>
                    <a:pt x="1580" y="90526"/>
                  </a:lnTo>
                  <a:lnTo>
                    <a:pt x="1758" y="90217"/>
                  </a:lnTo>
                  <a:lnTo>
                    <a:pt x="1872" y="89988"/>
                  </a:lnTo>
                  <a:lnTo>
                    <a:pt x="1952" y="89793"/>
                  </a:lnTo>
                  <a:lnTo>
                    <a:pt x="2046" y="89497"/>
                  </a:lnTo>
                  <a:lnTo>
                    <a:pt x="2082" y="89368"/>
                  </a:lnTo>
                  <a:lnTo>
                    <a:pt x="2925" y="88482"/>
                  </a:lnTo>
                  <a:lnTo>
                    <a:pt x="3210" y="88072"/>
                  </a:lnTo>
                  <a:lnTo>
                    <a:pt x="3591" y="87786"/>
                  </a:lnTo>
                  <a:lnTo>
                    <a:pt x="3578" y="87658"/>
                  </a:lnTo>
                  <a:lnTo>
                    <a:pt x="3720" y="86609"/>
                  </a:lnTo>
                  <a:lnTo>
                    <a:pt x="3903" y="86309"/>
                  </a:lnTo>
                  <a:lnTo>
                    <a:pt x="4010" y="86161"/>
                  </a:lnTo>
                  <a:lnTo>
                    <a:pt x="4188" y="85942"/>
                  </a:lnTo>
                  <a:lnTo>
                    <a:pt x="4295" y="85389"/>
                  </a:lnTo>
                  <a:lnTo>
                    <a:pt x="4303" y="85256"/>
                  </a:lnTo>
                  <a:lnTo>
                    <a:pt x="4375" y="84932"/>
                  </a:lnTo>
                  <a:lnTo>
                    <a:pt x="4430" y="84593"/>
                  </a:lnTo>
                  <a:lnTo>
                    <a:pt x="4430" y="84436"/>
                  </a:lnTo>
                  <a:lnTo>
                    <a:pt x="4410" y="84293"/>
                  </a:lnTo>
                  <a:lnTo>
                    <a:pt x="4386" y="84150"/>
                  </a:lnTo>
                  <a:lnTo>
                    <a:pt x="4346" y="83750"/>
                  </a:lnTo>
                  <a:lnTo>
                    <a:pt x="4350" y="83588"/>
                  </a:lnTo>
                  <a:lnTo>
                    <a:pt x="4375" y="83345"/>
                  </a:lnTo>
                  <a:lnTo>
                    <a:pt x="4397" y="83021"/>
                  </a:lnTo>
                  <a:lnTo>
                    <a:pt x="4426" y="82878"/>
                  </a:lnTo>
                  <a:lnTo>
                    <a:pt x="4473" y="82749"/>
                  </a:lnTo>
                  <a:lnTo>
                    <a:pt x="4513" y="82416"/>
                  </a:lnTo>
                  <a:lnTo>
                    <a:pt x="4497" y="82116"/>
                  </a:lnTo>
                  <a:lnTo>
                    <a:pt x="4524" y="81982"/>
                  </a:lnTo>
                  <a:lnTo>
                    <a:pt x="4560" y="81854"/>
                  </a:lnTo>
                  <a:lnTo>
                    <a:pt x="4631" y="81558"/>
                  </a:lnTo>
                  <a:lnTo>
                    <a:pt x="5090" y="81015"/>
                  </a:lnTo>
                  <a:lnTo>
                    <a:pt x="5221" y="80872"/>
                  </a:lnTo>
                  <a:lnTo>
                    <a:pt x="5399" y="80643"/>
                  </a:lnTo>
                  <a:lnTo>
                    <a:pt x="5902" y="79985"/>
                  </a:lnTo>
                  <a:lnTo>
                    <a:pt x="6176" y="79514"/>
                  </a:lnTo>
                  <a:lnTo>
                    <a:pt x="6397" y="79376"/>
                  </a:lnTo>
                  <a:lnTo>
                    <a:pt x="6512" y="79242"/>
                  </a:lnTo>
                  <a:lnTo>
                    <a:pt x="6622" y="79094"/>
                  </a:lnTo>
                  <a:lnTo>
                    <a:pt x="6749" y="78942"/>
                  </a:lnTo>
                  <a:lnTo>
                    <a:pt x="7181" y="78541"/>
                  </a:lnTo>
                  <a:lnTo>
                    <a:pt x="7312" y="78466"/>
                  </a:lnTo>
                  <a:lnTo>
                    <a:pt x="7450" y="78399"/>
                  </a:lnTo>
                  <a:lnTo>
                    <a:pt x="7588" y="78342"/>
                  </a:lnTo>
                  <a:lnTo>
                    <a:pt x="7739" y="78213"/>
                  </a:lnTo>
                  <a:lnTo>
                    <a:pt x="7791" y="77798"/>
                  </a:lnTo>
                  <a:lnTo>
                    <a:pt x="7806" y="77646"/>
                  </a:lnTo>
                  <a:lnTo>
                    <a:pt x="7873" y="77422"/>
                  </a:lnTo>
                  <a:lnTo>
                    <a:pt x="8096" y="77064"/>
                  </a:lnTo>
                  <a:lnTo>
                    <a:pt x="8641" y="76593"/>
                  </a:lnTo>
                  <a:lnTo>
                    <a:pt x="8879" y="76335"/>
                  </a:lnTo>
                  <a:lnTo>
                    <a:pt x="9022" y="76225"/>
                  </a:lnTo>
                  <a:lnTo>
                    <a:pt x="9619" y="75587"/>
                  </a:lnTo>
                  <a:lnTo>
                    <a:pt x="9826" y="74753"/>
                  </a:lnTo>
                  <a:lnTo>
                    <a:pt x="9948" y="74415"/>
                  </a:lnTo>
                  <a:lnTo>
                    <a:pt x="10396" y="73695"/>
                  </a:lnTo>
                  <a:lnTo>
                    <a:pt x="11289" y="72175"/>
                  </a:lnTo>
                  <a:lnTo>
                    <a:pt x="11416" y="71894"/>
                  </a:lnTo>
                  <a:lnTo>
                    <a:pt x="11278" y="71422"/>
                  </a:lnTo>
                  <a:lnTo>
                    <a:pt x="11227" y="71293"/>
                  </a:lnTo>
                  <a:lnTo>
                    <a:pt x="11440" y="70869"/>
                  </a:lnTo>
                  <a:lnTo>
                    <a:pt x="11903" y="70803"/>
                  </a:lnTo>
                  <a:lnTo>
                    <a:pt x="12786" y="70364"/>
                  </a:lnTo>
                  <a:lnTo>
                    <a:pt x="13126" y="70369"/>
                  </a:lnTo>
                  <a:lnTo>
                    <a:pt x="13269" y="70326"/>
                  </a:lnTo>
                  <a:lnTo>
                    <a:pt x="13408" y="70269"/>
                  </a:lnTo>
                  <a:lnTo>
                    <a:pt x="13681" y="70126"/>
                  </a:lnTo>
                  <a:lnTo>
                    <a:pt x="13894" y="70027"/>
                  </a:lnTo>
                  <a:lnTo>
                    <a:pt x="14041" y="69959"/>
                  </a:lnTo>
                  <a:lnTo>
                    <a:pt x="14580" y="69792"/>
                  </a:lnTo>
                  <a:lnTo>
                    <a:pt x="14885" y="69759"/>
                  </a:lnTo>
                  <a:lnTo>
                    <a:pt x="15442" y="69635"/>
                  </a:lnTo>
                  <a:lnTo>
                    <a:pt x="16983" y="68987"/>
                  </a:lnTo>
                  <a:lnTo>
                    <a:pt x="17117" y="69059"/>
                  </a:lnTo>
                  <a:lnTo>
                    <a:pt x="17256" y="69106"/>
                  </a:lnTo>
                  <a:lnTo>
                    <a:pt x="17394" y="69083"/>
                  </a:lnTo>
                  <a:lnTo>
                    <a:pt x="17798" y="68916"/>
                  </a:lnTo>
                  <a:lnTo>
                    <a:pt x="17992" y="68806"/>
                  </a:lnTo>
                  <a:lnTo>
                    <a:pt x="18270" y="68615"/>
                  </a:lnTo>
                  <a:lnTo>
                    <a:pt x="18526" y="68258"/>
                  </a:lnTo>
                  <a:lnTo>
                    <a:pt x="18934" y="67729"/>
                  </a:lnTo>
                  <a:lnTo>
                    <a:pt x="19504" y="66833"/>
                  </a:lnTo>
                  <a:lnTo>
                    <a:pt x="19786" y="66133"/>
                  </a:lnTo>
                  <a:lnTo>
                    <a:pt x="19797" y="65766"/>
                  </a:lnTo>
                  <a:lnTo>
                    <a:pt x="19793" y="65627"/>
                  </a:lnTo>
                  <a:lnTo>
                    <a:pt x="19793" y="65494"/>
                  </a:lnTo>
                  <a:lnTo>
                    <a:pt x="19915" y="65075"/>
                  </a:lnTo>
                  <a:lnTo>
                    <a:pt x="20086" y="64741"/>
                  </a:lnTo>
                  <a:lnTo>
                    <a:pt x="20205" y="64231"/>
                  </a:lnTo>
                  <a:lnTo>
                    <a:pt x="20245" y="64098"/>
                  </a:lnTo>
                  <a:lnTo>
                    <a:pt x="20280" y="63960"/>
                  </a:lnTo>
                  <a:lnTo>
                    <a:pt x="20307" y="63826"/>
                  </a:lnTo>
                  <a:lnTo>
                    <a:pt x="20316" y="63621"/>
                  </a:lnTo>
                  <a:lnTo>
                    <a:pt x="20296" y="63359"/>
                  </a:lnTo>
                  <a:lnTo>
                    <a:pt x="20296" y="63183"/>
                  </a:lnTo>
                  <a:lnTo>
                    <a:pt x="20303" y="62921"/>
                  </a:lnTo>
                  <a:lnTo>
                    <a:pt x="20332" y="62492"/>
                  </a:lnTo>
                  <a:lnTo>
                    <a:pt x="20323" y="62359"/>
                  </a:lnTo>
                  <a:lnTo>
                    <a:pt x="20118" y="61810"/>
                  </a:lnTo>
                  <a:lnTo>
                    <a:pt x="20173" y="61582"/>
                  </a:lnTo>
                  <a:lnTo>
                    <a:pt x="20213" y="61334"/>
                  </a:lnTo>
                  <a:lnTo>
                    <a:pt x="20229" y="61205"/>
                  </a:lnTo>
                  <a:lnTo>
                    <a:pt x="20205" y="61072"/>
                  </a:lnTo>
                  <a:lnTo>
                    <a:pt x="20134" y="60943"/>
                  </a:lnTo>
                  <a:lnTo>
                    <a:pt x="20067" y="60810"/>
                  </a:lnTo>
                  <a:lnTo>
                    <a:pt x="19991" y="60562"/>
                  </a:lnTo>
                  <a:lnTo>
                    <a:pt x="19967" y="60395"/>
                  </a:lnTo>
                  <a:lnTo>
                    <a:pt x="19971" y="60266"/>
                  </a:lnTo>
                  <a:lnTo>
                    <a:pt x="20002" y="60138"/>
                  </a:lnTo>
                  <a:lnTo>
                    <a:pt x="20047" y="60004"/>
                  </a:lnTo>
                  <a:lnTo>
                    <a:pt x="20173" y="59642"/>
                  </a:lnTo>
                  <a:lnTo>
                    <a:pt x="20327" y="59156"/>
                  </a:lnTo>
                  <a:lnTo>
                    <a:pt x="20347" y="58761"/>
                  </a:lnTo>
                  <a:lnTo>
                    <a:pt x="20383" y="58298"/>
                  </a:lnTo>
                  <a:lnTo>
                    <a:pt x="20438" y="58122"/>
                  </a:lnTo>
                  <a:lnTo>
                    <a:pt x="20517" y="57993"/>
                  </a:lnTo>
                  <a:lnTo>
                    <a:pt x="20577" y="57860"/>
                  </a:lnTo>
                  <a:lnTo>
                    <a:pt x="20597" y="57731"/>
                  </a:lnTo>
                  <a:lnTo>
                    <a:pt x="20588" y="57593"/>
                  </a:lnTo>
                  <a:lnTo>
                    <a:pt x="20561" y="57450"/>
                  </a:lnTo>
                  <a:lnTo>
                    <a:pt x="20514" y="57083"/>
                  </a:lnTo>
                  <a:lnTo>
                    <a:pt x="20552" y="56955"/>
                  </a:lnTo>
                  <a:lnTo>
                    <a:pt x="20570" y="56817"/>
                  </a:lnTo>
                  <a:lnTo>
                    <a:pt x="20541" y="56659"/>
                  </a:lnTo>
                  <a:lnTo>
                    <a:pt x="20573" y="56211"/>
                  </a:lnTo>
                  <a:lnTo>
                    <a:pt x="20628" y="56021"/>
                  </a:lnTo>
                  <a:lnTo>
                    <a:pt x="20684" y="55844"/>
                  </a:lnTo>
                  <a:lnTo>
                    <a:pt x="20751" y="55673"/>
                  </a:lnTo>
                  <a:lnTo>
                    <a:pt x="20846" y="55392"/>
                  </a:lnTo>
                  <a:lnTo>
                    <a:pt x="20997" y="55025"/>
                  </a:lnTo>
                  <a:lnTo>
                    <a:pt x="21084" y="54872"/>
                  </a:lnTo>
                  <a:lnTo>
                    <a:pt x="21229" y="54648"/>
                  </a:lnTo>
                  <a:lnTo>
                    <a:pt x="21514" y="54324"/>
                  </a:lnTo>
                  <a:lnTo>
                    <a:pt x="21721" y="54153"/>
                  </a:lnTo>
                  <a:lnTo>
                    <a:pt x="21859" y="54052"/>
                  </a:lnTo>
                  <a:lnTo>
                    <a:pt x="22002" y="53962"/>
                  </a:lnTo>
                  <a:lnTo>
                    <a:pt x="22256" y="53752"/>
                  </a:lnTo>
                  <a:lnTo>
                    <a:pt x="22505" y="53500"/>
                  </a:lnTo>
                  <a:lnTo>
                    <a:pt x="23039" y="53138"/>
                  </a:lnTo>
                  <a:lnTo>
                    <a:pt x="23400" y="53109"/>
                  </a:lnTo>
                  <a:lnTo>
                    <a:pt x="23883" y="53023"/>
                  </a:lnTo>
                  <a:lnTo>
                    <a:pt x="24369" y="52837"/>
                  </a:lnTo>
                  <a:lnTo>
                    <a:pt x="24952" y="52594"/>
                  </a:lnTo>
                  <a:lnTo>
                    <a:pt x="25529" y="52342"/>
                  </a:lnTo>
                  <a:lnTo>
                    <a:pt x="25798" y="52132"/>
                  </a:lnTo>
                  <a:lnTo>
                    <a:pt x="26095" y="51946"/>
                  </a:lnTo>
                  <a:lnTo>
                    <a:pt x="26333" y="51784"/>
                  </a:lnTo>
                  <a:lnTo>
                    <a:pt x="26832" y="51084"/>
                  </a:lnTo>
                  <a:lnTo>
                    <a:pt x="26872" y="50926"/>
                  </a:lnTo>
                  <a:lnTo>
                    <a:pt x="26894" y="50760"/>
                  </a:lnTo>
                  <a:lnTo>
                    <a:pt x="26907" y="50593"/>
                  </a:lnTo>
                  <a:lnTo>
                    <a:pt x="26927" y="50426"/>
                  </a:lnTo>
                  <a:lnTo>
                    <a:pt x="26998" y="50145"/>
                  </a:lnTo>
                  <a:lnTo>
                    <a:pt x="27473" y="49811"/>
                  </a:lnTo>
                  <a:lnTo>
                    <a:pt x="27413" y="50197"/>
                  </a:lnTo>
                  <a:lnTo>
                    <a:pt x="27382" y="50345"/>
                  </a:lnTo>
                  <a:lnTo>
                    <a:pt x="27346" y="50488"/>
                  </a:lnTo>
                  <a:lnTo>
                    <a:pt x="27299" y="50641"/>
                  </a:lnTo>
                  <a:lnTo>
                    <a:pt x="27148" y="51103"/>
                  </a:lnTo>
                  <a:lnTo>
                    <a:pt x="27117" y="51260"/>
                  </a:lnTo>
                  <a:lnTo>
                    <a:pt x="27101" y="51422"/>
                  </a:lnTo>
                  <a:lnTo>
                    <a:pt x="27101" y="51584"/>
                  </a:lnTo>
                  <a:lnTo>
                    <a:pt x="27117" y="51918"/>
                  </a:lnTo>
                  <a:lnTo>
                    <a:pt x="27128" y="52084"/>
                  </a:lnTo>
                  <a:lnTo>
                    <a:pt x="27128" y="52566"/>
                  </a:lnTo>
                  <a:lnTo>
                    <a:pt x="27141" y="52728"/>
                  </a:lnTo>
                  <a:lnTo>
                    <a:pt x="27161" y="52885"/>
                  </a:lnTo>
                  <a:lnTo>
                    <a:pt x="27208" y="53057"/>
                  </a:lnTo>
                  <a:lnTo>
                    <a:pt x="27275" y="53228"/>
                  </a:lnTo>
                  <a:lnTo>
                    <a:pt x="27422" y="53562"/>
                  </a:lnTo>
                  <a:lnTo>
                    <a:pt x="27484" y="53738"/>
                  </a:lnTo>
                  <a:lnTo>
                    <a:pt x="27533" y="53924"/>
                  </a:lnTo>
                  <a:lnTo>
                    <a:pt x="27595" y="54310"/>
                  </a:lnTo>
                  <a:lnTo>
                    <a:pt x="27635" y="54501"/>
                  </a:lnTo>
                  <a:lnTo>
                    <a:pt x="27687" y="54686"/>
                  </a:lnTo>
                  <a:lnTo>
                    <a:pt x="27742" y="54844"/>
                  </a:lnTo>
                  <a:lnTo>
                    <a:pt x="27809" y="55001"/>
                  </a:lnTo>
                  <a:lnTo>
                    <a:pt x="28034" y="55463"/>
                  </a:lnTo>
                  <a:lnTo>
                    <a:pt x="28099" y="55601"/>
                  </a:lnTo>
                  <a:lnTo>
                    <a:pt x="28166" y="55735"/>
                  </a:lnTo>
                  <a:lnTo>
                    <a:pt x="28308" y="55997"/>
                  </a:lnTo>
                  <a:lnTo>
                    <a:pt x="28384" y="56126"/>
                  </a:lnTo>
                  <a:lnTo>
                    <a:pt x="28475" y="56254"/>
                  </a:lnTo>
                  <a:lnTo>
                    <a:pt x="28676" y="56502"/>
                  </a:lnTo>
                  <a:lnTo>
                    <a:pt x="28771" y="56630"/>
                  </a:lnTo>
                  <a:lnTo>
                    <a:pt x="28854" y="56764"/>
                  </a:lnTo>
                  <a:lnTo>
                    <a:pt x="28929" y="56921"/>
                  </a:lnTo>
                  <a:lnTo>
                    <a:pt x="28989" y="57083"/>
                  </a:lnTo>
                  <a:lnTo>
                    <a:pt x="29085" y="57422"/>
                  </a:lnTo>
                  <a:lnTo>
                    <a:pt x="29163" y="57713"/>
                  </a:lnTo>
                  <a:lnTo>
                    <a:pt x="29290" y="58198"/>
                  </a:lnTo>
                  <a:lnTo>
                    <a:pt x="29346" y="58346"/>
                  </a:lnTo>
                  <a:lnTo>
                    <a:pt x="29408" y="58494"/>
                  </a:lnTo>
                  <a:lnTo>
                    <a:pt x="29479" y="58637"/>
                  </a:lnTo>
                  <a:lnTo>
                    <a:pt x="29555" y="58775"/>
                  </a:lnTo>
                  <a:lnTo>
                    <a:pt x="29638" y="58909"/>
                  </a:lnTo>
                  <a:lnTo>
                    <a:pt x="29722" y="59037"/>
                  </a:lnTo>
                  <a:lnTo>
                    <a:pt x="30074" y="59533"/>
                  </a:lnTo>
                  <a:lnTo>
                    <a:pt x="30640" y="60214"/>
                  </a:lnTo>
                  <a:lnTo>
                    <a:pt x="31020" y="60691"/>
                  </a:lnTo>
                  <a:lnTo>
                    <a:pt x="31134" y="60857"/>
                  </a:lnTo>
                  <a:lnTo>
                    <a:pt x="31222" y="60996"/>
                  </a:lnTo>
                  <a:lnTo>
                    <a:pt x="31459" y="61420"/>
                  </a:lnTo>
                  <a:lnTo>
                    <a:pt x="31650" y="61734"/>
                  </a:lnTo>
                  <a:lnTo>
                    <a:pt x="31760" y="61906"/>
                  </a:lnTo>
                  <a:lnTo>
                    <a:pt x="31875" y="62077"/>
                  </a:lnTo>
                  <a:lnTo>
                    <a:pt x="31993" y="62244"/>
                  </a:lnTo>
                  <a:lnTo>
                    <a:pt x="32211" y="62516"/>
                  </a:lnTo>
                  <a:lnTo>
                    <a:pt x="32505" y="62830"/>
                  </a:lnTo>
                  <a:lnTo>
                    <a:pt x="32710" y="63059"/>
                  </a:lnTo>
                  <a:lnTo>
                    <a:pt x="33027" y="63431"/>
                  </a:lnTo>
                  <a:lnTo>
                    <a:pt x="33185" y="63631"/>
                  </a:lnTo>
                  <a:lnTo>
                    <a:pt x="33585" y="64098"/>
                  </a:lnTo>
                  <a:lnTo>
                    <a:pt x="33966" y="64465"/>
                  </a:lnTo>
                  <a:lnTo>
                    <a:pt x="34507" y="65003"/>
                  </a:lnTo>
                  <a:lnTo>
                    <a:pt x="34923" y="65213"/>
                  </a:lnTo>
                  <a:lnTo>
                    <a:pt x="35418" y="65542"/>
                  </a:lnTo>
                  <a:lnTo>
                    <a:pt x="36349" y="64446"/>
                  </a:lnTo>
                  <a:lnTo>
                    <a:pt x="35692" y="64236"/>
                  </a:lnTo>
                  <a:lnTo>
                    <a:pt x="35877" y="63850"/>
                  </a:lnTo>
                  <a:lnTo>
                    <a:pt x="36190" y="63841"/>
                  </a:lnTo>
                  <a:lnTo>
                    <a:pt x="36736" y="63817"/>
                  </a:lnTo>
                  <a:lnTo>
                    <a:pt x="37967" y="64289"/>
                  </a:lnTo>
                  <a:lnTo>
                    <a:pt x="38870" y="64965"/>
                  </a:lnTo>
                  <a:lnTo>
                    <a:pt x="39400" y="65351"/>
                  </a:lnTo>
                  <a:lnTo>
                    <a:pt x="39740" y="65489"/>
                  </a:lnTo>
                  <a:lnTo>
                    <a:pt x="39947" y="65556"/>
                  </a:lnTo>
                  <a:lnTo>
                    <a:pt x="40319" y="65656"/>
                  </a:lnTo>
                  <a:lnTo>
                    <a:pt x="40493" y="65728"/>
                  </a:lnTo>
                  <a:lnTo>
                    <a:pt x="41269" y="66457"/>
                  </a:lnTo>
                  <a:lnTo>
                    <a:pt x="41526" y="66962"/>
                  </a:lnTo>
                  <a:lnTo>
                    <a:pt x="41680" y="67171"/>
                  </a:lnTo>
                  <a:lnTo>
                    <a:pt x="42009" y="67524"/>
                  </a:lnTo>
                  <a:lnTo>
                    <a:pt x="42314" y="67877"/>
                  </a:lnTo>
                  <a:lnTo>
                    <a:pt x="42603" y="68372"/>
                  </a:lnTo>
                  <a:lnTo>
                    <a:pt x="42782" y="68544"/>
                  </a:lnTo>
                  <a:lnTo>
                    <a:pt x="43042" y="68816"/>
                  </a:lnTo>
                  <a:lnTo>
                    <a:pt x="43105" y="68968"/>
                  </a:lnTo>
                  <a:lnTo>
                    <a:pt x="43296" y="69221"/>
                  </a:lnTo>
                  <a:lnTo>
                    <a:pt x="43430" y="69321"/>
                  </a:lnTo>
                  <a:lnTo>
                    <a:pt x="43561" y="69373"/>
                  </a:lnTo>
                  <a:lnTo>
                    <a:pt x="44028" y="69564"/>
                  </a:lnTo>
                  <a:lnTo>
                    <a:pt x="44325" y="69816"/>
                  </a:lnTo>
                  <a:lnTo>
                    <a:pt x="44463" y="69959"/>
                  </a:lnTo>
                  <a:lnTo>
                    <a:pt x="44610" y="70102"/>
                  </a:lnTo>
                  <a:lnTo>
                    <a:pt x="45596" y="70708"/>
                  </a:lnTo>
                  <a:lnTo>
                    <a:pt x="45726" y="70693"/>
                  </a:lnTo>
                  <a:lnTo>
                    <a:pt x="46019" y="70741"/>
                  </a:lnTo>
                  <a:lnTo>
                    <a:pt x="46474" y="70917"/>
                  </a:lnTo>
                  <a:lnTo>
                    <a:pt x="47187" y="70478"/>
                  </a:lnTo>
                  <a:lnTo>
                    <a:pt x="47322" y="70426"/>
                  </a:lnTo>
                  <a:lnTo>
                    <a:pt x="47654" y="70593"/>
                  </a:lnTo>
                  <a:lnTo>
                    <a:pt x="47400" y="71708"/>
                  </a:lnTo>
                  <a:lnTo>
                    <a:pt x="47749" y="72065"/>
                  </a:lnTo>
                  <a:lnTo>
                    <a:pt x="47899" y="72189"/>
                  </a:lnTo>
                  <a:lnTo>
                    <a:pt x="48632" y="72528"/>
                  </a:lnTo>
                  <a:lnTo>
                    <a:pt x="48858" y="72556"/>
                  </a:lnTo>
                  <a:lnTo>
                    <a:pt x="49063" y="72561"/>
                  </a:lnTo>
                  <a:lnTo>
                    <a:pt x="49266" y="72552"/>
                  </a:lnTo>
                  <a:lnTo>
                    <a:pt x="49700" y="72499"/>
                  </a:lnTo>
                  <a:lnTo>
                    <a:pt x="49923" y="72471"/>
                  </a:lnTo>
                  <a:lnTo>
                    <a:pt x="50520" y="72418"/>
                  </a:lnTo>
                  <a:lnTo>
                    <a:pt x="50801" y="72370"/>
                  </a:lnTo>
                  <a:lnTo>
                    <a:pt x="50992" y="72342"/>
                  </a:lnTo>
                  <a:lnTo>
                    <a:pt x="51673" y="72270"/>
                  </a:lnTo>
                  <a:lnTo>
                    <a:pt x="52016" y="72175"/>
                  </a:lnTo>
                  <a:lnTo>
                    <a:pt x="53221" y="72613"/>
                  </a:lnTo>
                  <a:lnTo>
                    <a:pt x="53339" y="72814"/>
                  </a:lnTo>
                  <a:lnTo>
                    <a:pt x="53501" y="73128"/>
                  </a:lnTo>
                  <a:lnTo>
                    <a:pt x="53735" y="73548"/>
                  </a:lnTo>
                  <a:lnTo>
                    <a:pt x="53877" y="73829"/>
                  </a:lnTo>
                  <a:lnTo>
                    <a:pt x="53980" y="74848"/>
                  </a:lnTo>
                  <a:lnTo>
                    <a:pt x="53853" y="75191"/>
                  </a:lnTo>
                  <a:lnTo>
                    <a:pt x="53746" y="75535"/>
                  </a:lnTo>
                  <a:lnTo>
                    <a:pt x="53568" y="75949"/>
                  </a:lnTo>
                  <a:lnTo>
                    <a:pt x="53414" y="76345"/>
                  </a:lnTo>
                  <a:lnTo>
                    <a:pt x="53109" y="76712"/>
                  </a:lnTo>
                  <a:lnTo>
                    <a:pt x="53501" y="77022"/>
                  </a:lnTo>
                  <a:lnTo>
                    <a:pt x="53762" y="77308"/>
                  </a:lnTo>
                  <a:lnTo>
                    <a:pt x="54060" y="77550"/>
                  </a:lnTo>
                  <a:lnTo>
                    <a:pt x="54241" y="77712"/>
                  </a:lnTo>
                  <a:lnTo>
                    <a:pt x="54423" y="77865"/>
                  </a:lnTo>
                  <a:lnTo>
                    <a:pt x="54601" y="77989"/>
                  </a:lnTo>
                  <a:lnTo>
                    <a:pt x="55243" y="78513"/>
                  </a:lnTo>
                  <a:lnTo>
                    <a:pt x="55394" y="78632"/>
                  </a:lnTo>
                  <a:lnTo>
                    <a:pt x="56327" y="78728"/>
                  </a:lnTo>
                  <a:lnTo>
                    <a:pt x="56933" y="79266"/>
                  </a:lnTo>
                  <a:lnTo>
                    <a:pt x="57140" y="79480"/>
                  </a:lnTo>
                  <a:lnTo>
                    <a:pt x="57289" y="79656"/>
                  </a:lnTo>
                  <a:lnTo>
                    <a:pt x="57712" y="80166"/>
                  </a:lnTo>
                  <a:lnTo>
                    <a:pt x="58200" y="80552"/>
                  </a:lnTo>
                  <a:lnTo>
                    <a:pt x="58790" y="80981"/>
                  </a:lnTo>
                  <a:lnTo>
                    <a:pt x="59253" y="81134"/>
                  </a:lnTo>
                  <a:lnTo>
                    <a:pt x="59634" y="81215"/>
                  </a:lnTo>
                  <a:lnTo>
                    <a:pt x="59879" y="81306"/>
                  </a:lnTo>
                  <a:lnTo>
                    <a:pt x="60117" y="81410"/>
                  </a:lnTo>
                  <a:lnTo>
                    <a:pt x="60346" y="81515"/>
                  </a:lnTo>
                  <a:lnTo>
                    <a:pt x="60794" y="81753"/>
                  </a:lnTo>
                  <a:lnTo>
                    <a:pt x="61438" y="82063"/>
                  </a:lnTo>
                  <a:lnTo>
                    <a:pt x="61949" y="82478"/>
                  </a:lnTo>
                  <a:lnTo>
                    <a:pt x="62293" y="82883"/>
                  </a:lnTo>
                  <a:lnTo>
                    <a:pt x="62471" y="83078"/>
                  </a:lnTo>
                  <a:lnTo>
                    <a:pt x="62658" y="83269"/>
                  </a:lnTo>
                  <a:lnTo>
                    <a:pt x="62947" y="83531"/>
                  </a:lnTo>
                  <a:lnTo>
                    <a:pt x="63141" y="83703"/>
                  </a:lnTo>
                  <a:lnTo>
                    <a:pt x="63335" y="83893"/>
                  </a:lnTo>
                  <a:lnTo>
                    <a:pt x="63758" y="84446"/>
                  </a:lnTo>
                  <a:lnTo>
                    <a:pt x="64241" y="85017"/>
                  </a:lnTo>
                  <a:lnTo>
                    <a:pt x="64502" y="85156"/>
                  </a:lnTo>
                  <a:lnTo>
                    <a:pt x="65013" y="85380"/>
                  </a:lnTo>
                  <a:lnTo>
                    <a:pt x="65397" y="85413"/>
                  </a:lnTo>
                  <a:lnTo>
                    <a:pt x="65599" y="85394"/>
                  </a:lnTo>
                  <a:lnTo>
                    <a:pt x="66628" y="85952"/>
                  </a:lnTo>
                  <a:lnTo>
                    <a:pt x="66695" y="86100"/>
                  </a:lnTo>
                  <a:lnTo>
                    <a:pt x="66735" y="86252"/>
                  </a:lnTo>
                  <a:lnTo>
                    <a:pt x="66588" y="86571"/>
                  </a:lnTo>
                  <a:lnTo>
                    <a:pt x="66617" y="86847"/>
                  </a:lnTo>
                  <a:lnTo>
                    <a:pt x="66922" y="86843"/>
                  </a:lnTo>
                  <a:lnTo>
                    <a:pt x="67780" y="87172"/>
                  </a:lnTo>
                  <a:lnTo>
                    <a:pt x="68291" y="87262"/>
                  </a:lnTo>
                  <a:lnTo>
                    <a:pt x="70064" y="86990"/>
                  </a:lnTo>
                  <a:lnTo>
                    <a:pt x="70432" y="86709"/>
                  </a:lnTo>
                  <a:lnTo>
                    <a:pt x="70658" y="86738"/>
                  </a:lnTo>
                  <a:lnTo>
                    <a:pt x="71157" y="86719"/>
                  </a:lnTo>
                  <a:lnTo>
                    <a:pt x="71493" y="86390"/>
                  </a:lnTo>
                  <a:lnTo>
                    <a:pt x="71676" y="86281"/>
                  </a:lnTo>
                  <a:lnTo>
                    <a:pt x="71818" y="86189"/>
                  </a:lnTo>
                  <a:lnTo>
                    <a:pt x="72059" y="86009"/>
                  </a:lnTo>
                  <a:lnTo>
                    <a:pt x="72356" y="85756"/>
                  </a:lnTo>
                  <a:lnTo>
                    <a:pt x="72803" y="85375"/>
                  </a:lnTo>
                  <a:lnTo>
                    <a:pt x="72966" y="85037"/>
                  </a:lnTo>
                  <a:lnTo>
                    <a:pt x="73077" y="84899"/>
                  </a:lnTo>
                  <a:lnTo>
                    <a:pt x="73449" y="84489"/>
                  </a:lnTo>
                  <a:lnTo>
                    <a:pt x="73778" y="84036"/>
                  </a:lnTo>
                  <a:lnTo>
                    <a:pt x="73836" y="83902"/>
                  </a:lnTo>
                  <a:lnTo>
                    <a:pt x="73943" y="83636"/>
                  </a:lnTo>
                  <a:lnTo>
                    <a:pt x="74083" y="83402"/>
                  </a:lnTo>
                  <a:lnTo>
                    <a:pt x="74058" y="82654"/>
                  </a:lnTo>
                  <a:lnTo>
                    <a:pt x="74118" y="82311"/>
                  </a:lnTo>
                  <a:lnTo>
                    <a:pt x="74660" y="81853"/>
                  </a:lnTo>
                  <a:lnTo>
                    <a:pt x="74953" y="81811"/>
                  </a:lnTo>
                  <a:lnTo>
                    <a:pt x="75123" y="81501"/>
                  </a:lnTo>
                  <a:lnTo>
                    <a:pt x="75511" y="81048"/>
                  </a:lnTo>
                  <a:lnTo>
                    <a:pt x="75614" y="80815"/>
                  </a:lnTo>
                  <a:lnTo>
                    <a:pt x="75677" y="80648"/>
                  </a:lnTo>
                  <a:lnTo>
                    <a:pt x="75828" y="80319"/>
                  </a:lnTo>
                  <a:lnTo>
                    <a:pt x="76109" y="79928"/>
                  </a:lnTo>
                  <a:lnTo>
                    <a:pt x="76477" y="78704"/>
                  </a:lnTo>
                  <a:lnTo>
                    <a:pt x="76616" y="78403"/>
                  </a:lnTo>
                  <a:lnTo>
                    <a:pt x="76746" y="77908"/>
                  </a:lnTo>
                  <a:lnTo>
                    <a:pt x="76932" y="77631"/>
                  </a:lnTo>
                  <a:lnTo>
                    <a:pt x="77396" y="76845"/>
                  </a:lnTo>
                  <a:lnTo>
                    <a:pt x="77768" y="76168"/>
                  </a:lnTo>
                  <a:lnTo>
                    <a:pt x="77970" y="75497"/>
                  </a:lnTo>
                  <a:lnTo>
                    <a:pt x="77704" y="75115"/>
                  </a:lnTo>
                  <a:lnTo>
                    <a:pt x="77637" y="74987"/>
                  </a:lnTo>
                  <a:lnTo>
                    <a:pt x="77582" y="74629"/>
                  </a:lnTo>
                  <a:lnTo>
                    <a:pt x="77649" y="74305"/>
                  </a:lnTo>
                  <a:lnTo>
                    <a:pt x="77724" y="73938"/>
                  </a:lnTo>
                  <a:lnTo>
                    <a:pt x="77756" y="73552"/>
                  </a:lnTo>
                  <a:lnTo>
                    <a:pt x="77831" y="73061"/>
                  </a:lnTo>
                  <a:lnTo>
                    <a:pt x="77878" y="72623"/>
                  </a:lnTo>
                  <a:lnTo>
                    <a:pt x="77946" y="72023"/>
                  </a:lnTo>
                  <a:lnTo>
                    <a:pt x="77946" y="71760"/>
                  </a:lnTo>
                  <a:lnTo>
                    <a:pt x="77954" y="71622"/>
                  </a:lnTo>
                  <a:lnTo>
                    <a:pt x="77982" y="71341"/>
                  </a:lnTo>
                  <a:lnTo>
                    <a:pt x="78005" y="71198"/>
                  </a:lnTo>
                  <a:lnTo>
                    <a:pt x="78045" y="71050"/>
                  </a:lnTo>
                  <a:lnTo>
                    <a:pt x="77878" y="70412"/>
                  </a:lnTo>
                  <a:lnTo>
                    <a:pt x="77906" y="70207"/>
                  </a:lnTo>
                  <a:lnTo>
                    <a:pt x="77942" y="69997"/>
                  </a:lnTo>
                  <a:lnTo>
                    <a:pt x="78041" y="69492"/>
                  </a:lnTo>
                  <a:lnTo>
                    <a:pt x="78018" y="69111"/>
                  </a:lnTo>
                  <a:lnTo>
                    <a:pt x="78025" y="68925"/>
                  </a:lnTo>
                  <a:lnTo>
                    <a:pt x="78021" y="68649"/>
                  </a:lnTo>
                  <a:lnTo>
                    <a:pt x="77998" y="68463"/>
                  </a:lnTo>
                  <a:lnTo>
                    <a:pt x="77958" y="68077"/>
                  </a:lnTo>
                  <a:lnTo>
                    <a:pt x="78053" y="67662"/>
                  </a:lnTo>
                  <a:lnTo>
                    <a:pt x="78405" y="67195"/>
                  </a:lnTo>
                  <a:lnTo>
                    <a:pt x="78714" y="66948"/>
                  </a:lnTo>
                  <a:lnTo>
                    <a:pt x="79256" y="66481"/>
                  </a:lnTo>
                  <a:lnTo>
                    <a:pt x="79320" y="66190"/>
                  </a:lnTo>
                  <a:lnTo>
                    <a:pt x="79339" y="66033"/>
                  </a:lnTo>
                  <a:lnTo>
                    <a:pt x="79343" y="65875"/>
                  </a:lnTo>
                  <a:lnTo>
                    <a:pt x="79336" y="65713"/>
                  </a:lnTo>
                  <a:lnTo>
                    <a:pt x="79323" y="65551"/>
                  </a:lnTo>
                  <a:lnTo>
                    <a:pt x="79276" y="65160"/>
                  </a:lnTo>
                  <a:lnTo>
                    <a:pt x="79232" y="64932"/>
                  </a:lnTo>
                  <a:lnTo>
                    <a:pt x="79189" y="64746"/>
                  </a:lnTo>
                  <a:lnTo>
                    <a:pt x="79027" y="64160"/>
                  </a:lnTo>
                  <a:lnTo>
                    <a:pt x="79082" y="63917"/>
                  </a:lnTo>
                  <a:lnTo>
                    <a:pt x="79232" y="63421"/>
                  </a:lnTo>
                  <a:lnTo>
                    <a:pt x="79300" y="63269"/>
                  </a:lnTo>
                  <a:lnTo>
                    <a:pt x="79379" y="63121"/>
                  </a:lnTo>
                  <a:lnTo>
                    <a:pt x="79458" y="62992"/>
                  </a:lnTo>
                  <a:lnTo>
                    <a:pt x="79672" y="62511"/>
                  </a:lnTo>
                  <a:lnTo>
                    <a:pt x="80024" y="61286"/>
                  </a:lnTo>
                  <a:lnTo>
                    <a:pt x="79886" y="60657"/>
                  </a:lnTo>
                  <a:lnTo>
                    <a:pt x="79874" y="60057"/>
                  </a:lnTo>
                  <a:lnTo>
                    <a:pt x="80167" y="59790"/>
                  </a:lnTo>
                  <a:lnTo>
                    <a:pt x="80424" y="59218"/>
                  </a:lnTo>
                  <a:lnTo>
                    <a:pt x="80412" y="59032"/>
                  </a:lnTo>
                  <a:lnTo>
                    <a:pt x="80345" y="58475"/>
                  </a:lnTo>
                  <a:lnTo>
                    <a:pt x="80100" y="57936"/>
                  </a:lnTo>
                  <a:lnTo>
                    <a:pt x="80104" y="57774"/>
                  </a:lnTo>
                  <a:lnTo>
                    <a:pt x="80135" y="57465"/>
                  </a:lnTo>
                  <a:lnTo>
                    <a:pt x="80139" y="57331"/>
                  </a:lnTo>
                  <a:lnTo>
                    <a:pt x="80138" y="57203"/>
                  </a:lnTo>
                  <a:lnTo>
                    <a:pt x="80369" y="56550"/>
                  </a:lnTo>
                  <a:lnTo>
                    <a:pt x="80606" y="56045"/>
                  </a:lnTo>
                  <a:lnTo>
                    <a:pt x="80563" y="55782"/>
                  </a:lnTo>
                  <a:lnTo>
                    <a:pt x="80520" y="55500"/>
                  </a:lnTo>
                  <a:lnTo>
                    <a:pt x="80665" y="55191"/>
                  </a:lnTo>
                  <a:lnTo>
                    <a:pt x="80732" y="54982"/>
                  </a:lnTo>
                  <a:lnTo>
                    <a:pt x="80764" y="54834"/>
                  </a:lnTo>
                  <a:lnTo>
                    <a:pt x="81109" y="54405"/>
                  </a:lnTo>
                  <a:lnTo>
                    <a:pt x="81188" y="54124"/>
                  </a:lnTo>
                  <a:lnTo>
                    <a:pt x="81184" y="53962"/>
                  </a:lnTo>
                  <a:lnTo>
                    <a:pt x="81184" y="53800"/>
                  </a:lnTo>
                  <a:lnTo>
                    <a:pt x="81211" y="53600"/>
                  </a:lnTo>
                  <a:lnTo>
                    <a:pt x="81287" y="53347"/>
                  </a:lnTo>
                  <a:lnTo>
                    <a:pt x="81422" y="53042"/>
                  </a:lnTo>
                  <a:lnTo>
                    <a:pt x="81414" y="52849"/>
                  </a:lnTo>
                  <a:lnTo>
                    <a:pt x="81425" y="52680"/>
                  </a:lnTo>
                  <a:lnTo>
                    <a:pt x="81528" y="52003"/>
                  </a:lnTo>
                  <a:lnTo>
                    <a:pt x="81338" y="51656"/>
                  </a:lnTo>
                  <a:lnTo>
                    <a:pt x="81394" y="51289"/>
                  </a:lnTo>
                  <a:lnTo>
                    <a:pt x="81433" y="51117"/>
                  </a:lnTo>
                  <a:lnTo>
                    <a:pt x="81460" y="50914"/>
                  </a:lnTo>
                  <a:lnTo>
                    <a:pt x="81493" y="50626"/>
                  </a:lnTo>
                  <a:lnTo>
                    <a:pt x="81410" y="50445"/>
                  </a:lnTo>
                  <a:lnTo>
                    <a:pt x="81169" y="49826"/>
                  </a:lnTo>
                  <a:lnTo>
                    <a:pt x="81378" y="49216"/>
                  </a:lnTo>
                  <a:lnTo>
                    <a:pt x="81497" y="48973"/>
                  </a:lnTo>
                  <a:lnTo>
                    <a:pt x="82415" y="47881"/>
                  </a:lnTo>
                  <a:lnTo>
                    <a:pt x="82498" y="47739"/>
                  </a:lnTo>
                  <a:lnTo>
                    <a:pt x="82629" y="47538"/>
                  </a:lnTo>
                  <a:lnTo>
                    <a:pt x="82764" y="47348"/>
                  </a:lnTo>
                  <a:lnTo>
                    <a:pt x="82919" y="47029"/>
                  </a:lnTo>
                  <a:lnTo>
                    <a:pt x="82981" y="46852"/>
                  </a:lnTo>
                  <a:lnTo>
                    <a:pt x="83045" y="46657"/>
                  </a:lnTo>
                  <a:lnTo>
                    <a:pt x="83096" y="46457"/>
                  </a:lnTo>
                  <a:lnTo>
                    <a:pt x="83211" y="45928"/>
                  </a:lnTo>
                  <a:lnTo>
                    <a:pt x="83240" y="45798"/>
                  </a:lnTo>
                  <a:lnTo>
                    <a:pt x="83349" y="45327"/>
                  </a:lnTo>
                  <a:lnTo>
                    <a:pt x="83215" y="44846"/>
                  </a:lnTo>
                  <a:lnTo>
                    <a:pt x="83302" y="44632"/>
                  </a:lnTo>
                  <a:lnTo>
                    <a:pt x="83425" y="44088"/>
                  </a:lnTo>
                  <a:lnTo>
                    <a:pt x="83413" y="43798"/>
                  </a:lnTo>
                  <a:lnTo>
                    <a:pt x="83405" y="43364"/>
                  </a:lnTo>
                  <a:lnTo>
                    <a:pt x="83436" y="43221"/>
                  </a:lnTo>
                  <a:lnTo>
                    <a:pt x="83480" y="43073"/>
                  </a:lnTo>
                  <a:lnTo>
                    <a:pt x="83507" y="42930"/>
                  </a:lnTo>
                  <a:lnTo>
                    <a:pt x="83520" y="42792"/>
                  </a:lnTo>
                  <a:lnTo>
                    <a:pt x="84074" y="41834"/>
                  </a:lnTo>
                  <a:lnTo>
                    <a:pt x="84220" y="41729"/>
                  </a:lnTo>
                  <a:lnTo>
                    <a:pt x="84371" y="41644"/>
                  </a:lnTo>
                  <a:lnTo>
                    <a:pt x="84683" y="41424"/>
                  </a:lnTo>
                  <a:lnTo>
                    <a:pt x="84937" y="41229"/>
                  </a:lnTo>
                  <a:lnTo>
                    <a:pt x="85103" y="41124"/>
                  </a:lnTo>
                  <a:lnTo>
                    <a:pt x="85436" y="40948"/>
                  </a:lnTo>
                  <a:lnTo>
                    <a:pt x="85772" y="40814"/>
                  </a:lnTo>
                  <a:lnTo>
                    <a:pt x="86691" y="40071"/>
                  </a:lnTo>
                  <a:lnTo>
                    <a:pt x="87759" y="39252"/>
                  </a:lnTo>
                  <a:lnTo>
                    <a:pt x="88040" y="39004"/>
                  </a:lnTo>
                  <a:lnTo>
                    <a:pt x="88195" y="38813"/>
                  </a:lnTo>
                  <a:lnTo>
                    <a:pt x="88401" y="38537"/>
                  </a:lnTo>
                  <a:lnTo>
                    <a:pt x="88519" y="38265"/>
                  </a:lnTo>
                  <a:lnTo>
                    <a:pt x="88935" y="37784"/>
                  </a:lnTo>
                  <a:lnTo>
                    <a:pt x="89145" y="37531"/>
                  </a:lnTo>
                  <a:lnTo>
                    <a:pt x="89505" y="37079"/>
                  </a:lnTo>
                  <a:lnTo>
                    <a:pt x="90075" y="36416"/>
                  </a:lnTo>
                  <a:lnTo>
                    <a:pt x="90356" y="36235"/>
                  </a:lnTo>
                  <a:lnTo>
                    <a:pt x="90586" y="36025"/>
                  </a:lnTo>
                  <a:lnTo>
                    <a:pt x="90653" y="35878"/>
                  </a:lnTo>
                  <a:lnTo>
                    <a:pt x="90685" y="35711"/>
                  </a:lnTo>
                  <a:lnTo>
                    <a:pt x="90705" y="35539"/>
                  </a:lnTo>
                  <a:lnTo>
                    <a:pt x="90732" y="35368"/>
                  </a:lnTo>
                  <a:lnTo>
                    <a:pt x="91235" y="34648"/>
                  </a:lnTo>
                  <a:lnTo>
                    <a:pt x="91334" y="34491"/>
                  </a:lnTo>
                  <a:lnTo>
                    <a:pt x="91500" y="34153"/>
                  </a:lnTo>
                  <a:lnTo>
                    <a:pt x="91587" y="33991"/>
                  </a:lnTo>
                  <a:lnTo>
                    <a:pt x="91686" y="33838"/>
                  </a:lnTo>
                  <a:lnTo>
                    <a:pt x="91813" y="33690"/>
                  </a:lnTo>
                  <a:lnTo>
                    <a:pt x="91952" y="33552"/>
                  </a:lnTo>
                  <a:lnTo>
                    <a:pt x="92458" y="33095"/>
                  </a:lnTo>
                  <a:lnTo>
                    <a:pt x="92731" y="32632"/>
                  </a:lnTo>
                  <a:lnTo>
                    <a:pt x="92807" y="32051"/>
                  </a:lnTo>
                  <a:lnTo>
                    <a:pt x="92977" y="31713"/>
                  </a:lnTo>
                  <a:lnTo>
                    <a:pt x="93024" y="31579"/>
                  </a:lnTo>
                  <a:lnTo>
                    <a:pt x="93068" y="31441"/>
                  </a:lnTo>
                  <a:lnTo>
                    <a:pt x="93143" y="31165"/>
                  </a:lnTo>
                  <a:lnTo>
                    <a:pt x="93175" y="31027"/>
                  </a:lnTo>
                  <a:lnTo>
                    <a:pt x="93202" y="30874"/>
                  </a:lnTo>
                  <a:lnTo>
                    <a:pt x="93242" y="30564"/>
                  </a:lnTo>
                  <a:lnTo>
                    <a:pt x="93270" y="30412"/>
                  </a:lnTo>
                  <a:lnTo>
                    <a:pt x="93313" y="30269"/>
                  </a:lnTo>
                  <a:lnTo>
                    <a:pt x="93661" y="29754"/>
                  </a:lnTo>
                  <a:lnTo>
                    <a:pt x="93922" y="29542"/>
                  </a:lnTo>
                  <a:lnTo>
                    <a:pt x="93888" y="29378"/>
                  </a:lnTo>
                  <a:lnTo>
                    <a:pt x="93866" y="29225"/>
                  </a:lnTo>
                  <a:lnTo>
                    <a:pt x="93467" y="28506"/>
                  </a:lnTo>
                  <a:lnTo>
                    <a:pt x="93460" y="28367"/>
                  </a:lnTo>
                  <a:lnTo>
                    <a:pt x="93496" y="28215"/>
                  </a:lnTo>
                  <a:lnTo>
                    <a:pt x="93551" y="28062"/>
                  </a:lnTo>
                  <a:lnTo>
                    <a:pt x="93598" y="27905"/>
                  </a:lnTo>
                  <a:lnTo>
                    <a:pt x="93547" y="27548"/>
                  </a:lnTo>
                  <a:lnTo>
                    <a:pt x="93425" y="27248"/>
                  </a:lnTo>
                  <a:lnTo>
                    <a:pt x="93313" y="26871"/>
                  </a:lnTo>
                  <a:lnTo>
                    <a:pt x="93262" y="26680"/>
                  </a:lnTo>
                  <a:lnTo>
                    <a:pt x="93222" y="26490"/>
                  </a:lnTo>
                  <a:lnTo>
                    <a:pt x="93191" y="26295"/>
                  </a:lnTo>
                  <a:lnTo>
                    <a:pt x="93175" y="26109"/>
                  </a:lnTo>
                  <a:lnTo>
                    <a:pt x="93171" y="25918"/>
                  </a:lnTo>
                  <a:lnTo>
                    <a:pt x="93175" y="25728"/>
                  </a:lnTo>
                  <a:lnTo>
                    <a:pt x="93206" y="25351"/>
                  </a:lnTo>
                  <a:lnTo>
                    <a:pt x="93231" y="25199"/>
                  </a:lnTo>
                  <a:lnTo>
                    <a:pt x="93329" y="24746"/>
                  </a:lnTo>
                  <a:lnTo>
                    <a:pt x="93345" y="24598"/>
                  </a:lnTo>
                  <a:lnTo>
                    <a:pt x="93345" y="24460"/>
                  </a:lnTo>
                  <a:lnTo>
                    <a:pt x="93333" y="24317"/>
                  </a:lnTo>
                  <a:lnTo>
                    <a:pt x="93302" y="24041"/>
                  </a:lnTo>
                  <a:lnTo>
                    <a:pt x="93293" y="23902"/>
                  </a:lnTo>
                  <a:lnTo>
                    <a:pt x="93286" y="23693"/>
                  </a:lnTo>
                  <a:lnTo>
                    <a:pt x="93278" y="23264"/>
                  </a:lnTo>
                  <a:lnTo>
                    <a:pt x="93302" y="23064"/>
                  </a:lnTo>
                  <a:lnTo>
                    <a:pt x="93436" y="22811"/>
                  </a:lnTo>
                  <a:lnTo>
                    <a:pt x="93915" y="22125"/>
                  </a:lnTo>
                  <a:lnTo>
                    <a:pt x="94014" y="21834"/>
                  </a:lnTo>
                  <a:lnTo>
                    <a:pt x="94137" y="21453"/>
                  </a:lnTo>
                  <a:lnTo>
                    <a:pt x="94204" y="21263"/>
                  </a:lnTo>
                  <a:lnTo>
                    <a:pt x="94280" y="21082"/>
                  </a:lnTo>
                  <a:lnTo>
                    <a:pt x="94367" y="20929"/>
                  </a:lnTo>
                  <a:lnTo>
                    <a:pt x="94469" y="20781"/>
                  </a:lnTo>
                  <a:lnTo>
                    <a:pt x="94743" y="19680"/>
                  </a:lnTo>
                  <a:lnTo>
                    <a:pt x="94743" y="19514"/>
                  </a:lnTo>
                  <a:lnTo>
                    <a:pt x="94774" y="19185"/>
                  </a:lnTo>
                  <a:lnTo>
                    <a:pt x="94794" y="19023"/>
                  </a:lnTo>
                  <a:lnTo>
                    <a:pt x="94825" y="18594"/>
                  </a:lnTo>
                  <a:lnTo>
                    <a:pt x="94825" y="18289"/>
                  </a:lnTo>
                  <a:lnTo>
                    <a:pt x="94834" y="18036"/>
                  </a:lnTo>
                  <a:lnTo>
                    <a:pt x="94857" y="17731"/>
                  </a:lnTo>
                  <a:lnTo>
                    <a:pt x="94877" y="17584"/>
                  </a:lnTo>
                  <a:lnTo>
                    <a:pt x="95103" y="16869"/>
                  </a:lnTo>
                  <a:lnTo>
                    <a:pt x="95090" y="16683"/>
                  </a:lnTo>
                  <a:lnTo>
                    <a:pt x="95035" y="16483"/>
                  </a:lnTo>
                  <a:lnTo>
                    <a:pt x="94964" y="16287"/>
                  </a:lnTo>
                  <a:lnTo>
                    <a:pt x="94917" y="16097"/>
                  </a:lnTo>
                  <a:lnTo>
                    <a:pt x="95432" y="15124"/>
                  </a:lnTo>
                  <a:lnTo>
                    <a:pt x="95472" y="14227"/>
                  </a:lnTo>
                  <a:lnTo>
                    <a:pt x="95415" y="13900"/>
                  </a:lnTo>
                  <a:lnTo>
                    <a:pt x="95404" y="13724"/>
                  </a:lnTo>
                  <a:lnTo>
                    <a:pt x="95415" y="13533"/>
                  </a:lnTo>
                  <a:lnTo>
                    <a:pt x="95440" y="13347"/>
                  </a:lnTo>
                  <a:lnTo>
                    <a:pt x="95471" y="13157"/>
                  </a:lnTo>
                  <a:lnTo>
                    <a:pt x="95511" y="12971"/>
                  </a:lnTo>
                  <a:lnTo>
                    <a:pt x="95547" y="12780"/>
                  </a:lnTo>
                  <a:lnTo>
                    <a:pt x="95589" y="12475"/>
                  </a:lnTo>
                  <a:lnTo>
                    <a:pt x="95645" y="12175"/>
                  </a:lnTo>
                  <a:lnTo>
                    <a:pt x="95680" y="12027"/>
                  </a:lnTo>
                  <a:lnTo>
                    <a:pt x="95740" y="11861"/>
                  </a:lnTo>
                  <a:lnTo>
                    <a:pt x="95899" y="11541"/>
                  </a:lnTo>
                  <a:lnTo>
                    <a:pt x="95965" y="11379"/>
                  </a:lnTo>
                  <a:lnTo>
                    <a:pt x="96010" y="11212"/>
                  </a:lnTo>
                  <a:lnTo>
                    <a:pt x="96021" y="11041"/>
                  </a:lnTo>
                  <a:lnTo>
                    <a:pt x="96013" y="10864"/>
                  </a:lnTo>
                  <a:lnTo>
                    <a:pt x="95994" y="10683"/>
                  </a:lnTo>
                  <a:lnTo>
                    <a:pt x="95970" y="10507"/>
                  </a:lnTo>
                  <a:lnTo>
                    <a:pt x="95961" y="10326"/>
                  </a:lnTo>
                  <a:lnTo>
                    <a:pt x="95958" y="10126"/>
                  </a:lnTo>
                  <a:lnTo>
                    <a:pt x="96077" y="9335"/>
                  </a:lnTo>
                  <a:lnTo>
                    <a:pt x="96707" y="8487"/>
                  </a:lnTo>
                  <a:lnTo>
                    <a:pt x="97034" y="8191"/>
                  </a:lnTo>
                  <a:lnTo>
                    <a:pt x="97787" y="8038"/>
                  </a:lnTo>
                  <a:lnTo>
                    <a:pt x="98012" y="7905"/>
                  </a:lnTo>
                  <a:lnTo>
                    <a:pt x="98179" y="7824"/>
                  </a:lnTo>
                  <a:lnTo>
                    <a:pt x="98606" y="7605"/>
                  </a:lnTo>
                  <a:lnTo>
                    <a:pt x="99255" y="7138"/>
                  </a:lnTo>
                  <a:lnTo>
                    <a:pt x="100510" y="6285"/>
                  </a:lnTo>
                  <a:lnTo>
                    <a:pt x="100648" y="6252"/>
                  </a:lnTo>
                  <a:lnTo>
                    <a:pt x="100862" y="6242"/>
                  </a:lnTo>
                  <a:lnTo>
                    <a:pt x="101053" y="6271"/>
                  </a:lnTo>
                  <a:lnTo>
                    <a:pt x="101247" y="6290"/>
                  </a:lnTo>
                  <a:lnTo>
                    <a:pt x="101441" y="6304"/>
                  </a:lnTo>
                  <a:lnTo>
                    <a:pt x="101635" y="6309"/>
                  </a:lnTo>
                  <a:lnTo>
                    <a:pt x="101828" y="6304"/>
                  </a:lnTo>
                  <a:lnTo>
                    <a:pt x="102038" y="6285"/>
                  </a:lnTo>
                  <a:lnTo>
                    <a:pt x="102252" y="6252"/>
                  </a:lnTo>
                  <a:lnTo>
                    <a:pt x="102675" y="6171"/>
                  </a:lnTo>
                  <a:lnTo>
                    <a:pt x="102886" y="6137"/>
                  </a:lnTo>
                  <a:lnTo>
                    <a:pt x="103115" y="6108"/>
                  </a:lnTo>
                  <a:lnTo>
                    <a:pt x="103578" y="6066"/>
                  </a:lnTo>
                  <a:lnTo>
                    <a:pt x="104168" y="6004"/>
                  </a:lnTo>
                  <a:lnTo>
                    <a:pt x="104429" y="5985"/>
                  </a:lnTo>
                  <a:lnTo>
                    <a:pt x="104797" y="5894"/>
                  </a:lnTo>
                  <a:lnTo>
                    <a:pt x="105240" y="5665"/>
                  </a:lnTo>
                  <a:lnTo>
                    <a:pt x="105565" y="5556"/>
                  </a:lnTo>
                  <a:lnTo>
                    <a:pt x="105732" y="5513"/>
                  </a:lnTo>
                  <a:lnTo>
                    <a:pt x="105901" y="5480"/>
                  </a:lnTo>
                  <a:lnTo>
                    <a:pt x="106072" y="5451"/>
                  </a:lnTo>
                  <a:lnTo>
                    <a:pt x="106206" y="5446"/>
                  </a:lnTo>
                  <a:lnTo>
                    <a:pt x="106821" y="5299"/>
                  </a:lnTo>
                  <a:lnTo>
                    <a:pt x="107050" y="4970"/>
                  </a:lnTo>
                  <a:lnTo>
                    <a:pt x="107513" y="4307"/>
                  </a:lnTo>
                  <a:lnTo>
                    <a:pt x="107968" y="4412"/>
                  </a:lnTo>
                  <a:lnTo>
                    <a:pt x="108190" y="4474"/>
                  </a:lnTo>
                  <a:lnTo>
                    <a:pt x="108384" y="4560"/>
                  </a:lnTo>
                  <a:lnTo>
                    <a:pt x="108638" y="4727"/>
                  </a:lnTo>
                  <a:lnTo>
                    <a:pt x="108803" y="5032"/>
                  </a:lnTo>
                  <a:lnTo>
                    <a:pt x="108981" y="5246"/>
                  </a:lnTo>
                  <a:lnTo>
                    <a:pt x="109116" y="5299"/>
                  </a:lnTo>
                  <a:lnTo>
                    <a:pt x="109263" y="5332"/>
                  </a:lnTo>
                  <a:lnTo>
                    <a:pt x="109568" y="5370"/>
                  </a:lnTo>
                  <a:lnTo>
                    <a:pt x="109722" y="5379"/>
                  </a:lnTo>
                  <a:lnTo>
                    <a:pt x="109876" y="5375"/>
                  </a:lnTo>
                  <a:lnTo>
                    <a:pt x="110192" y="5346"/>
                  </a:lnTo>
                  <a:lnTo>
                    <a:pt x="110477" y="5327"/>
                  </a:lnTo>
                  <a:lnTo>
                    <a:pt x="110735" y="5318"/>
                  </a:lnTo>
                  <a:lnTo>
                    <a:pt x="110993" y="5299"/>
                  </a:lnTo>
                  <a:lnTo>
                    <a:pt x="111290" y="5270"/>
                  </a:lnTo>
                  <a:lnTo>
                    <a:pt x="111582" y="5232"/>
                  </a:lnTo>
                  <a:lnTo>
                    <a:pt x="111971" y="5203"/>
                  </a:lnTo>
                  <a:lnTo>
                    <a:pt x="112208" y="5194"/>
                  </a:lnTo>
                  <a:lnTo>
                    <a:pt x="112746" y="5156"/>
                  </a:lnTo>
                  <a:lnTo>
                    <a:pt x="112884" y="5137"/>
                  </a:lnTo>
                  <a:lnTo>
                    <a:pt x="113020" y="5103"/>
                  </a:lnTo>
                  <a:lnTo>
                    <a:pt x="113673" y="4417"/>
                  </a:lnTo>
                  <a:lnTo>
                    <a:pt x="113681" y="4284"/>
                  </a:lnTo>
                  <a:lnTo>
                    <a:pt x="113665" y="4141"/>
                  </a:lnTo>
                  <a:lnTo>
                    <a:pt x="113784" y="3707"/>
                  </a:lnTo>
                  <a:lnTo>
                    <a:pt x="113931" y="3678"/>
                  </a:lnTo>
                  <a:lnTo>
                    <a:pt x="114294" y="3683"/>
                  </a:lnTo>
                  <a:lnTo>
                    <a:pt x="114472" y="3769"/>
                  </a:lnTo>
                  <a:lnTo>
                    <a:pt x="114659" y="3841"/>
                  </a:lnTo>
                  <a:lnTo>
                    <a:pt x="114848" y="3898"/>
                  </a:lnTo>
                  <a:lnTo>
                    <a:pt x="115042" y="3941"/>
                  </a:lnTo>
                  <a:lnTo>
                    <a:pt x="115340" y="3979"/>
                  </a:lnTo>
                  <a:lnTo>
                    <a:pt x="115549" y="3988"/>
                  </a:lnTo>
                  <a:lnTo>
                    <a:pt x="115854" y="3974"/>
                  </a:lnTo>
                  <a:lnTo>
                    <a:pt x="116131" y="3945"/>
                  </a:lnTo>
                  <a:lnTo>
                    <a:pt x="116424" y="3902"/>
                  </a:lnTo>
                  <a:lnTo>
                    <a:pt x="116732" y="3850"/>
                  </a:lnTo>
                  <a:lnTo>
                    <a:pt x="116863" y="3841"/>
                  </a:lnTo>
                  <a:lnTo>
                    <a:pt x="116997" y="3845"/>
                  </a:lnTo>
                  <a:lnTo>
                    <a:pt x="117255" y="3831"/>
                  </a:lnTo>
                  <a:lnTo>
                    <a:pt x="117500" y="3626"/>
                  </a:lnTo>
                  <a:lnTo>
                    <a:pt x="117710" y="3512"/>
                  </a:lnTo>
                  <a:lnTo>
                    <a:pt x="118451" y="3321"/>
                  </a:lnTo>
                  <a:lnTo>
                    <a:pt x="118767" y="3240"/>
                  </a:lnTo>
                  <a:lnTo>
                    <a:pt x="118910" y="3211"/>
                  </a:lnTo>
                  <a:lnTo>
                    <a:pt x="119587" y="2806"/>
                  </a:lnTo>
                  <a:lnTo>
                    <a:pt x="119761" y="2754"/>
                  </a:lnTo>
                  <a:lnTo>
                    <a:pt x="120117" y="2659"/>
                  </a:lnTo>
                  <a:lnTo>
                    <a:pt x="120292" y="2606"/>
                  </a:lnTo>
                  <a:lnTo>
                    <a:pt x="120462" y="2544"/>
                  </a:lnTo>
                  <a:lnTo>
                    <a:pt x="120687" y="2439"/>
                  </a:lnTo>
                  <a:lnTo>
                    <a:pt x="120901" y="2316"/>
                  </a:lnTo>
                  <a:lnTo>
                    <a:pt x="121112" y="2182"/>
                  </a:lnTo>
                  <a:lnTo>
                    <a:pt x="121321" y="2044"/>
                  </a:lnTo>
                  <a:lnTo>
                    <a:pt x="121531" y="1915"/>
                  </a:lnTo>
                  <a:lnTo>
                    <a:pt x="121950" y="1701"/>
                  </a:lnTo>
                  <a:lnTo>
                    <a:pt x="122413" y="1501"/>
                  </a:lnTo>
                  <a:lnTo>
                    <a:pt x="122857" y="1296"/>
                  </a:lnTo>
                  <a:lnTo>
                    <a:pt x="123118" y="1119"/>
                  </a:lnTo>
                  <a:lnTo>
                    <a:pt x="123475" y="929"/>
                  </a:lnTo>
                  <a:lnTo>
                    <a:pt x="124361" y="543"/>
                  </a:lnTo>
                  <a:lnTo>
                    <a:pt x="124606" y="505"/>
                  </a:lnTo>
                  <a:lnTo>
                    <a:pt x="125723" y="0"/>
                  </a:lnTo>
                  <a:lnTo>
                    <a:pt x="125897" y="14"/>
                  </a:lnTo>
                  <a:lnTo>
                    <a:pt x="126222" y="76"/>
                  </a:lnTo>
                  <a:lnTo>
                    <a:pt x="126372" y="114"/>
                  </a:lnTo>
                  <a:lnTo>
                    <a:pt x="126657" y="214"/>
                  </a:lnTo>
                  <a:lnTo>
                    <a:pt x="126879" y="371"/>
                  </a:lnTo>
                  <a:lnTo>
                    <a:pt x="127026" y="591"/>
                  </a:lnTo>
                  <a:lnTo>
                    <a:pt x="127243" y="967"/>
                  </a:lnTo>
                  <a:lnTo>
                    <a:pt x="127322" y="1119"/>
                  </a:lnTo>
                  <a:lnTo>
                    <a:pt x="127401" y="1272"/>
                  </a:lnTo>
                  <a:lnTo>
                    <a:pt x="127469" y="1429"/>
                  </a:lnTo>
                  <a:lnTo>
                    <a:pt x="127532" y="1586"/>
                  </a:lnTo>
                  <a:lnTo>
                    <a:pt x="127627" y="1887"/>
                  </a:lnTo>
                  <a:lnTo>
                    <a:pt x="127670" y="2039"/>
                  </a:lnTo>
                  <a:lnTo>
                    <a:pt x="127690" y="2187"/>
                  </a:lnTo>
                  <a:lnTo>
                    <a:pt x="127619" y="2578"/>
                  </a:lnTo>
                  <a:lnTo>
                    <a:pt x="127552" y="2706"/>
                  </a:lnTo>
                  <a:lnTo>
                    <a:pt x="127168" y="2940"/>
                  </a:lnTo>
                  <a:lnTo>
                    <a:pt x="126792" y="3026"/>
                  </a:lnTo>
                  <a:lnTo>
                    <a:pt x="126317" y="3245"/>
                  </a:lnTo>
                  <a:lnTo>
                    <a:pt x="125869" y="3597"/>
                  </a:lnTo>
                  <a:lnTo>
                    <a:pt x="125450" y="4031"/>
                  </a:lnTo>
                  <a:lnTo>
                    <a:pt x="125058" y="4507"/>
                  </a:lnTo>
                  <a:lnTo>
                    <a:pt x="124690" y="4970"/>
                  </a:lnTo>
                  <a:lnTo>
                    <a:pt x="124377" y="5413"/>
                  </a:lnTo>
                  <a:lnTo>
                    <a:pt x="124100" y="5889"/>
                  </a:lnTo>
                  <a:lnTo>
                    <a:pt x="123843" y="6380"/>
                  </a:lnTo>
                  <a:lnTo>
                    <a:pt x="123581" y="6866"/>
                  </a:lnTo>
                  <a:lnTo>
                    <a:pt x="123304" y="7343"/>
                  </a:lnTo>
                  <a:lnTo>
                    <a:pt x="122936" y="7886"/>
                  </a:lnTo>
                  <a:lnTo>
                    <a:pt x="122148" y="8944"/>
                  </a:lnTo>
                  <a:lnTo>
                    <a:pt x="121760" y="9473"/>
                  </a:lnTo>
                  <a:lnTo>
                    <a:pt x="121396" y="10021"/>
                  </a:lnTo>
                  <a:lnTo>
                    <a:pt x="121099" y="10507"/>
                  </a:lnTo>
                  <a:lnTo>
                    <a:pt x="120818" y="10998"/>
                  </a:lnTo>
                  <a:lnTo>
                    <a:pt x="120272" y="11994"/>
                  </a:lnTo>
                  <a:lnTo>
                    <a:pt x="119718" y="13052"/>
                  </a:lnTo>
                  <a:lnTo>
                    <a:pt x="119437" y="13605"/>
                  </a:lnTo>
                  <a:lnTo>
                    <a:pt x="118882" y="14724"/>
                  </a:lnTo>
                  <a:lnTo>
                    <a:pt x="118613" y="15287"/>
                  </a:lnTo>
                  <a:lnTo>
                    <a:pt x="118399" y="15763"/>
                  </a:lnTo>
                  <a:lnTo>
                    <a:pt x="118201" y="16249"/>
                  </a:lnTo>
                  <a:lnTo>
                    <a:pt x="117996" y="16731"/>
                  </a:lnTo>
                  <a:lnTo>
                    <a:pt x="117782" y="17207"/>
                  </a:lnTo>
                  <a:lnTo>
                    <a:pt x="117540" y="17669"/>
                  </a:lnTo>
                  <a:lnTo>
                    <a:pt x="117255" y="18108"/>
                  </a:lnTo>
                  <a:lnTo>
                    <a:pt x="116935" y="18532"/>
                  </a:lnTo>
                  <a:lnTo>
                    <a:pt x="116610" y="18946"/>
                  </a:lnTo>
                  <a:lnTo>
                    <a:pt x="116305" y="19375"/>
                  </a:lnTo>
                  <a:lnTo>
                    <a:pt x="116056" y="19833"/>
                  </a:lnTo>
                  <a:lnTo>
                    <a:pt x="115957" y="20076"/>
                  </a:lnTo>
                  <a:lnTo>
                    <a:pt x="115802" y="20581"/>
                  </a:lnTo>
                  <a:lnTo>
                    <a:pt x="115719" y="20829"/>
                  </a:lnTo>
                  <a:lnTo>
                    <a:pt x="115620" y="21077"/>
                  </a:lnTo>
                  <a:lnTo>
                    <a:pt x="115438" y="21420"/>
                  </a:lnTo>
                  <a:lnTo>
                    <a:pt x="115232" y="21748"/>
                  </a:lnTo>
                  <a:lnTo>
                    <a:pt x="114777" y="22397"/>
                  </a:lnTo>
                  <a:lnTo>
                    <a:pt x="114247" y="23192"/>
                  </a:lnTo>
                  <a:lnTo>
                    <a:pt x="113922" y="23655"/>
                  </a:lnTo>
                  <a:lnTo>
                    <a:pt x="113606" y="24122"/>
                  </a:lnTo>
                  <a:lnTo>
                    <a:pt x="113313" y="24598"/>
                  </a:lnTo>
                  <a:lnTo>
                    <a:pt x="113067" y="25094"/>
                  </a:lnTo>
                  <a:lnTo>
                    <a:pt x="112893" y="25594"/>
                  </a:lnTo>
                  <a:lnTo>
                    <a:pt x="112766" y="26114"/>
                  </a:lnTo>
                  <a:lnTo>
                    <a:pt x="112549" y="27171"/>
                  </a:lnTo>
                  <a:lnTo>
                    <a:pt x="112406" y="27691"/>
                  </a:lnTo>
                  <a:lnTo>
                    <a:pt x="111963" y="28796"/>
                  </a:lnTo>
                  <a:lnTo>
                    <a:pt x="111408" y="29864"/>
                  </a:lnTo>
                  <a:lnTo>
                    <a:pt x="110811" y="30912"/>
                  </a:lnTo>
                  <a:lnTo>
                    <a:pt x="110233" y="31975"/>
                  </a:lnTo>
                  <a:lnTo>
                    <a:pt x="109726" y="33066"/>
                  </a:lnTo>
                  <a:lnTo>
                    <a:pt x="109492" y="33676"/>
                  </a:lnTo>
                  <a:lnTo>
                    <a:pt x="109271" y="34300"/>
                  </a:lnTo>
                  <a:lnTo>
                    <a:pt x="108851" y="35549"/>
                  </a:lnTo>
                  <a:lnTo>
                    <a:pt x="108649" y="36138"/>
                  </a:lnTo>
                  <a:lnTo>
                    <a:pt x="107877" y="38418"/>
                  </a:lnTo>
                  <a:lnTo>
                    <a:pt x="107612" y="39161"/>
                  </a:lnTo>
                  <a:lnTo>
                    <a:pt x="107335" y="39900"/>
                  </a:lnTo>
                  <a:lnTo>
                    <a:pt x="107086" y="40505"/>
                  </a:lnTo>
                  <a:lnTo>
                    <a:pt x="106828" y="41105"/>
                  </a:lnTo>
                  <a:lnTo>
                    <a:pt x="106563" y="41701"/>
                  </a:lnTo>
                  <a:lnTo>
                    <a:pt x="106298" y="42301"/>
                  </a:lnTo>
                  <a:lnTo>
                    <a:pt x="105744" y="43621"/>
                  </a:lnTo>
                  <a:lnTo>
                    <a:pt x="105447" y="44341"/>
                  </a:lnTo>
                  <a:lnTo>
                    <a:pt x="105162" y="45060"/>
                  </a:lnTo>
                  <a:lnTo>
                    <a:pt x="104888" y="45790"/>
                  </a:lnTo>
                  <a:lnTo>
                    <a:pt x="104635" y="46523"/>
                  </a:lnTo>
                  <a:lnTo>
                    <a:pt x="104421" y="47310"/>
                  </a:lnTo>
                  <a:lnTo>
                    <a:pt x="104247" y="48110"/>
                  </a:lnTo>
                  <a:lnTo>
                    <a:pt x="104081" y="48911"/>
                  </a:lnTo>
                  <a:lnTo>
                    <a:pt x="103891" y="49702"/>
                  </a:lnTo>
                  <a:lnTo>
                    <a:pt x="103638" y="50469"/>
                  </a:lnTo>
                  <a:lnTo>
                    <a:pt x="103372" y="51112"/>
                  </a:lnTo>
                  <a:lnTo>
                    <a:pt x="103075" y="51746"/>
                  </a:lnTo>
                  <a:lnTo>
                    <a:pt x="102755" y="52370"/>
                  </a:lnTo>
                  <a:lnTo>
                    <a:pt x="102489" y="52836"/>
                  </a:lnTo>
                  <a:lnTo>
                    <a:pt x="102406" y="52980"/>
                  </a:lnTo>
                  <a:lnTo>
                    <a:pt x="102034" y="53567"/>
                  </a:lnTo>
                  <a:lnTo>
                    <a:pt x="101884" y="53871"/>
                  </a:lnTo>
                  <a:lnTo>
                    <a:pt x="101745" y="54186"/>
                  </a:lnTo>
                  <a:lnTo>
                    <a:pt x="101615" y="54501"/>
                  </a:lnTo>
                  <a:lnTo>
                    <a:pt x="101496" y="54820"/>
                  </a:lnTo>
                  <a:lnTo>
                    <a:pt x="101363" y="55260"/>
                  </a:lnTo>
                  <a:lnTo>
                    <a:pt x="101223" y="55887"/>
                  </a:lnTo>
                  <a:lnTo>
                    <a:pt x="101151" y="56659"/>
                  </a:lnTo>
                  <a:lnTo>
                    <a:pt x="101112" y="57445"/>
                  </a:lnTo>
                  <a:lnTo>
                    <a:pt x="101041" y="58217"/>
                  </a:lnTo>
                  <a:lnTo>
                    <a:pt x="100882" y="58966"/>
                  </a:lnTo>
                  <a:lnTo>
                    <a:pt x="100621" y="59619"/>
                  </a:lnTo>
                  <a:lnTo>
                    <a:pt x="100289" y="60248"/>
                  </a:lnTo>
                  <a:lnTo>
                    <a:pt x="99928" y="60872"/>
                  </a:lnTo>
                  <a:lnTo>
                    <a:pt x="99592" y="61496"/>
                  </a:lnTo>
                  <a:lnTo>
                    <a:pt x="99323" y="62149"/>
                  </a:lnTo>
                  <a:lnTo>
                    <a:pt x="99164" y="62721"/>
                  </a:lnTo>
                  <a:lnTo>
                    <a:pt x="99045" y="63307"/>
                  </a:lnTo>
                  <a:lnTo>
                    <a:pt x="98947" y="63898"/>
                  </a:lnTo>
                  <a:lnTo>
                    <a:pt x="98852" y="64493"/>
                  </a:lnTo>
                  <a:lnTo>
                    <a:pt x="98745" y="65080"/>
                  </a:lnTo>
                  <a:lnTo>
                    <a:pt x="98634" y="65599"/>
                  </a:lnTo>
                  <a:lnTo>
                    <a:pt x="98289" y="67143"/>
                  </a:lnTo>
                  <a:lnTo>
                    <a:pt x="98171" y="67658"/>
                  </a:lnTo>
                  <a:lnTo>
                    <a:pt x="97973" y="68401"/>
                  </a:lnTo>
                  <a:lnTo>
                    <a:pt x="97545" y="69888"/>
                  </a:lnTo>
                  <a:lnTo>
                    <a:pt x="97359" y="70631"/>
                  </a:lnTo>
                  <a:lnTo>
                    <a:pt x="97221" y="71384"/>
                  </a:lnTo>
                  <a:lnTo>
                    <a:pt x="97161" y="71985"/>
                  </a:lnTo>
                  <a:lnTo>
                    <a:pt x="97137" y="72590"/>
                  </a:lnTo>
                  <a:lnTo>
                    <a:pt x="97114" y="73805"/>
                  </a:lnTo>
                  <a:lnTo>
                    <a:pt x="97082" y="74415"/>
                  </a:lnTo>
                  <a:lnTo>
                    <a:pt x="97031" y="75020"/>
                  </a:lnTo>
                  <a:lnTo>
                    <a:pt x="96971" y="75625"/>
                  </a:lnTo>
                  <a:lnTo>
                    <a:pt x="96769" y="77441"/>
                  </a:lnTo>
                  <a:lnTo>
                    <a:pt x="96603" y="78970"/>
                  </a:lnTo>
                  <a:lnTo>
                    <a:pt x="96516" y="79733"/>
                  </a:lnTo>
                  <a:lnTo>
                    <a:pt x="96381" y="80976"/>
                  </a:lnTo>
                  <a:lnTo>
                    <a:pt x="96350" y="81263"/>
                  </a:lnTo>
                  <a:lnTo>
                    <a:pt x="96290" y="81887"/>
                  </a:lnTo>
                  <a:lnTo>
                    <a:pt x="96243" y="82516"/>
                  </a:lnTo>
                  <a:lnTo>
                    <a:pt x="96187" y="83140"/>
                  </a:lnTo>
                  <a:lnTo>
                    <a:pt x="96124" y="83760"/>
                  </a:lnTo>
                  <a:lnTo>
                    <a:pt x="96033" y="84379"/>
                  </a:lnTo>
                  <a:lnTo>
                    <a:pt x="95959" y="84739"/>
                  </a:lnTo>
                  <a:lnTo>
                    <a:pt x="95930" y="84879"/>
                  </a:lnTo>
                  <a:lnTo>
                    <a:pt x="95803" y="85375"/>
                  </a:lnTo>
                  <a:lnTo>
                    <a:pt x="95669" y="85871"/>
                  </a:lnTo>
                  <a:lnTo>
                    <a:pt x="95546" y="86366"/>
                  </a:lnTo>
                  <a:lnTo>
                    <a:pt x="95463" y="86867"/>
                  </a:lnTo>
                  <a:lnTo>
                    <a:pt x="95411" y="87467"/>
                  </a:lnTo>
                  <a:lnTo>
                    <a:pt x="95404" y="88072"/>
                  </a:lnTo>
                  <a:lnTo>
                    <a:pt x="95427" y="89287"/>
                  </a:lnTo>
                  <a:lnTo>
                    <a:pt x="95411" y="89897"/>
                  </a:lnTo>
                  <a:lnTo>
                    <a:pt x="95352" y="90536"/>
                  </a:lnTo>
                  <a:lnTo>
                    <a:pt x="95170" y="91823"/>
                  </a:lnTo>
                  <a:lnTo>
                    <a:pt x="95107" y="92461"/>
                  </a:lnTo>
                  <a:lnTo>
                    <a:pt x="95091" y="93100"/>
                  </a:lnTo>
                  <a:lnTo>
                    <a:pt x="95154" y="93762"/>
                  </a:lnTo>
                  <a:lnTo>
                    <a:pt x="95273" y="94420"/>
                  </a:lnTo>
                  <a:lnTo>
                    <a:pt x="95419" y="95082"/>
                  </a:lnTo>
                  <a:lnTo>
                    <a:pt x="95558" y="95744"/>
                  </a:lnTo>
                  <a:lnTo>
                    <a:pt x="95661" y="96407"/>
                  </a:lnTo>
                  <a:lnTo>
                    <a:pt x="95740" y="97331"/>
                  </a:lnTo>
                  <a:lnTo>
                    <a:pt x="95795" y="98256"/>
                  </a:lnTo>
                  <a:lnTo>
                    <a:pt x="95815" y="99190"/>
                  </a:lnTo>
                  <a:lnTo>
                    <a:pt x="95803" y="100119"/>
                  </a:lnTo>
                  <a:lnTo>
                    <a:pt x="95760" y="101043"/>
                  </a:lnTo>
                  <a:lnTo>
                    <a:pt x="95811" y="101858"/>
                  </a:lnTo>
                  <a:lnTo>
                    <a:pt x="95827" y="102268"/>
                  </a:lnTo>
                  <a:lnTo>
                    <a:pt x="95847" y="103088"/>
                  </a:lnTo>
                  <a:lnTo>
                    <a:pt x="95847" y="103536"/>
                  </a:lnTo>
                  <a:lnTo>
                    <a:pt x="95821" y="104262"/>
                  </a:lnTo>
                  <a:lnTo>
                    <a:pt x="95803" y="104884"/>
                  </a:lnTo>
                  <a:lnTo>
                    <a:pt x="95811" y="105337"/>
                  </a:lnTo>
                  <a:lnTo>
                    <a:pt x="95839" y="105828"/>
                  </a:lnTo>
                  <a:lnTo>
                    <a:pt x="95882" y="106323"/>
                  </a:lnTo>
                  <a:lnTo>
                    <a:pt x="95938" y="106814"/>
                  </a:lnTo>
                  <a:lnTo>
                    <a:pt x="96001" y="107305"/>
                  </a:lnTo>
                  <a:lnTo>
                    <a:pt x="96077" y="107796"/>
                  </a:lnTo>
                  <a:lnTo>
                    <a:pt x="96160" y="108249"/>
                  </a:lnTo>
                  <a:lnTo>
                    <a:pt x="96255" y="108697"/>
                  </a:lnTo>
                  <a:lnTo>
                    <a:pt x="96461" y="109597"/>
                  </a:lnTo>
                  <a:lnTo>
                    <a:pt x="96548" y="110050"/>
                  </a:lnTo>
                  <a:lnTo>
                    <a:pt x="96631" y="110541"/>
                  </a:lnTo>
                  <a:lnTo>
                    <a:pt x="96702" y="111036"/>
                  </a:lnTo>
                  <a:lnTo>
                    <a:pt x="96837" y="112023"/>
                  </a:lnTo>
                  <a:lnTo>
                    <a:pt x="97050" y="113333"/>
                  </a:lnTo>
                  <a:lnTo>
                    <a:pt x="97122" y="113748"/>
                  </a:lnTo>
                  <a:lnTo>
                    <a:pt x="97201" y="114158"/>
                  </a:lnTo>
                  <a:lnTo>
                    <a:pt x="97288" y="114563"/>
                  </a:lnTo>
                  <a:lnTo>
                    <a:pt x="97411" y="115039"/>
                  </a:lnTo>
                  <a:lnTo>
                    <a:pt x="97635" y="115795"/>
                  </a:lnTo>
                  <a:lnTo>
                    <a:pt x="97834" y="116454"/>
                  </a:lnTo>
                  <a:lnTo>
                    <a:pt x="97961" y="116926"/>
                  </a:lnTo>
                  <a:lnTo>
                    <a:pt x="98052" y="117321"/>
                  </a:lnTo>
                  <a:lnTo>
                    <a:pt x="98151" y="117832"/>
                  </a:lnTo>
                  <a:lnTo>
                    <a:pt x="98234" y="118284"/>
                  </a:lnTo>
                  <a:lnTo>
                    <a:pt x="98325" y="118737"/>
                  </a:lnTo>
                  <a:lnTo>
                    <a:pt x="98432" y="119185"/>
                  </a:lnTo>
                  <a:lnTo>
                    <a:pt x="98559" y="119619"/>
                  </a:lnTo>
                  <a:lnTo>
                    <a:pt x="98669" y="119961"/>
                  </a:lnTo>
                  <a:lnTo>
                    <a:pt x="98844" y="120476"/>
                  </a:lnTo>
                  <a:lnTo>
                    <a:pt x="98982" y="120910"/>
                  </a:lnTo>
                  <a:lnTo>
                    <a:pt x="99109" y="121344"/>
                  </a:lnTo>
                  <a:lnTo>
                    <a:pt x="99212" y="121773"/>
                  </a:lnTo>
                  <a:lnTo>
                    <a:pt x="99284" y="122114"/>
                  </a:lnTo>
                  <a:lnTo>
                    <a:pt x="99477" y="123069"/>
                  </a:lnTo>
                  <a:lnTo>
                    <a:pt x="99584" y="123498"/>
                  </a:lnTo>
                  <a:lnTo>
                    <a:pt x="99786" y="124184"/>
                  </a:lnTo>
                  <a:lnTo>
                    <a:pt x="100019" y="124865"/>
                  </a:lnTo>
                  <a:lnTo>
                    <a:pt x="100269" y="125537"/>
                  </a:lnTo>
                  <a:lnTo>
                    <a:pt x="100514" y="126214"/>
                  </a:lnTo>
                  <a:lnTo>
                    <a:pt x="100748" y="126891"/>
                  </a:lnTo>
                  <a:lnTo>
                    <a:pt x="100910" y="127405"/>
                  </a:lnTo>
                  <a:lnTo>
                    <a:pt x="101223" y="128430"/>
                  </a:lnTo>
                  <a:lnTo>
                    <a:pt x="101520" y="129459"/>
                  </a:lnTo>
                  <a:lnTo>
                    <a:pt x="101634" y="129893"/>
                  </a:lnTo>
                  <a:lnTo>
                    <a:pt x="101856" y="130760"/>
                  </a:lnTo>
                  <a:lnTo>
                    <a:pt x="101971" y="131189"/>
                  </a:lnTo>
                  <a:lnTo>
                    <a:pt x="102094" y="131618"/>
                  </a:lnTo>
                  <a:lnTo>
                    <a:pt x="102343" y="132409"/>
                  </a:lnTo>
                  <a:lnTo>
                    <a:pt x="102478" y="132800"/>
                  </a:lnTo>
                  <a:lnTo>
                    <a:pt x="102620" y="133190"/>
                  </a:lnTo>
                  <a:lnTo>
                    <a:pt x="102775" y="133571"/>
                  </a:lnTo>
                  <a:lnTo>
                    <a:pt x="102961" y="134000"/>
                  </a:lnTo>
                  <a:lnTo>
                    <a:pt x="103107" y="134396"/>
                  </a:lnTo>
                  <a:lnTo>
                    <a:pt x="103523" y="135111"/>
                  </a:lnTo>
                  <a:lnTo>
                    <a:pt x="103646" y="135316"/>
                  </a:lnTo>
                  <a:lnTo>
                    <a:pt x="103776" y="135521"/>
                  </a:lnTo>
                  <a:lnTo>
                    <a:pt x="104029" y="135935"/>
                  </a:lnTo>
                  <a:lnTo>
                    <a:pt x="104148" y="136145"/>
                  </a:lnTo>
                  <a:lnTo>
                    <a:pt x="104283" y="136402"/>
                  </a:lnTo>
                  <a:lnTo>
                    <a:pt x="104520" y="136931"/>
                  </a:lnTo>
                  <a:lnTo>
                    <a:pt x="104643" y="137193"/>
                  </a:lnTo>
                  <a:lnTo>
                    <a:pt x="104770" y="137450"/>
                  </a:lnTo>
                  <a:lnTo>
                    <a:pt x="105067" y="137975"/>
                  </a:lnTo>
                  <a:lnTo>
                    <a:pt x="105170" y="138146"/>
                  </a:lnTo>
                  <a:lnTo>
                    <a:pt x="105268" y="138323"/>
                  </a:lnTo>
                  <a:lnTo>
                    <a:pt x="105708" y="139166"/>
                  </a:lnTo>
                  <a:lnTo>
                    <a:pt x="105839" y="139400"/>
                  </a:lnTo>
                  <a:lnTo>
                    <a:pt x="105969" y="139628"/>
                  </a:lnTo>
                  <a:lnTo>
                    <a:pt x="106258" y="140252"/>
                  </a:lnTo>
                  <a:lnTo>
                    <a:pt x="106377" y="140467"/>
                  </a:lnTo>
                  <a:lnTo>
                    <a:pt x="106508" y="140677"/>
                  </a:lnTo>
                  <a:lnTo>
                    <a:pt x="106789" y="141086"/>
                  </a:lnTo>
                  <a:lnTo>
                    <a:pt x="106935" y="141282"/>
                  </a:lnTo>
                  <a:lnTo>
                    <a:pt x="107078" y="141458"/>
                  </a:lnTo>
                  <a:lnTo>
                    <a:pt x="107529" y="141968"/>
                  </a:lnTo>
                  <a:lnTo>
                    <a:pt x="107675" y="142140"/>
                  </a:lnTo>
                  <a:lnTo>
                    <a:pt x="107814" y="142316"/>
                  </a:lnTo>
                  <a:lnTo>
                    <a:pt x="108079" y="142678"/>
                  </a:lnTo>
                  <a:lnTo>
                    <a:pt x="108218" y="142854"/>
                  </a:lnTo>
                  <a:lnTo>
                    <a:pt x="108360" y="143026"/>
                  </a:lnTo>
                  <a:lnTo>
                    <a:pt x="108558" y="143236"/>
                  </a:lnTo>
                  <a:lnTo>
                    <a:pt x="109207" y="143827"/>
                  </a:lnTo>
                  <a:lnTo>
                    <a:pt x="109413" y="144036"/>
                  </a:lnTo>
                  <a:lnTo>
                    <a:pt x="109560" y="144208"/>
                  </a:lnTo>
                  <a:lnTo>
                    <a:pt x="109829" y="144565"/>
                  </a:lnTo>
                  <a:lnTo>
                    <a:pt x="109971" y="144737"/>
                  </a:lnTo>
                  <a:lnTo>
                    <a:pt x="110249" y="144994"/>
                  </a:lnTo>
                  <a:lnTo>
                    <a:pt x="110379" y="145085"/>
                  </a:lnTo>
                  <a:lnTo>
                    <a:pt x="110787" y="145342"/>
                  </a:lnTo>
                  <a:lnTo>
                    <a:pt x="110921" y="145437"/>
                  </a:lnTo>
                  <a:lnTo>
                    <a:pt x="111191" y="145637"/>
                  </a:lnTo>
                  <a:lnTo>
                    <a:pt x="111476" y="145761"/>
                  </a:lnTo>
                  <a:lnTo>
                    <a:pt x="111658" y="145776"/>
                  </a:lnTo>
                  <a:lnTo>
                    <a:pt x="111931" y="145771"/>
                  </a:lnTo>
                  <a:lnTo>
                    <a:pt x="112129" y="145742"/>
                  </a:lnTo>
                  <a:lnTo>
                    <a:pt x="112426" y="145666"/>
                  </a:lnTo>
                  <a:lnTo>
                    <a:pt x="113000" y="145294"/>
                  </a:lnTo>
                  <a:lnTo>
                    <a:pt x="113241" y="144956"/>
                  </a:lnTo>
                  <a:lnTo>
                    <a:pt x="113368" y="144770"/>
                  </a:lnTo>
                  <a:lnTo>
                    <a:pt x="113546" y="144489"/>
                  </a:lnTo>
                  <a:lnTo>
                    <a:pt x="113677" y="144274"/>
                  </a:lnTo>
                  <a:lnTo>
                    <a:pt x="113815" y="144055"/>
                  </a:lnTo>
                  <a:lnTo>
                    <a:pt x="114009" y="143779"/>
                  </a:lnTo>
                  <a:lnTo>
                    <a:pt x="114334" y="144074"/>
                  </a:lnTo>
                  <a:lnTo>
                    <a:pt x="114472" y="144217"/>
                  </a:lnTo>
                  <a:lnTo>
                    <a:pt x="114595" y="144351"/>
                  </a:lnTo>
                  <a:lnTo>
                    <a:pt x="114742" y="144522"/>
                  </a:lnTo>
                  <a:lnTo>
                    <a:pt x="115363" y="145208"/>
                  </a:lnTo>
                  <a:lnTo>
                    <a:pt x="115521" y="145776"/>
                  </a:lnTo>
                  <a:lnTo>
                    <a:pt x="115545" y="145904"/>
                  </a:lnTo>
                  <a:lnTo>
                    <a:pt x="115664" y="146228"/>
                  </a:lnTo>
                  <a:lnTo>
                    <a:pt x="116867" y="147305"/>
                  </a:lnTo>
                  <a:lnTo>
                    <a:pt x="117327" y="147582"/>
                  </a:lnTo>
                  <a:lnTo>
                    <a:pt x="117441" y="147868"/>
                  </a:lnTo>
                  <a:lnTo>
                    <a:pt x="117497" y="148020"/>
                  </a:lnTo>
                  <a:lnTo>
                    <a:pt x="117536" y="148182"/>
                  </a:lnTo>
                  <a:lnTo>
                    <a:pt x="117552" y="148354"/>
                  </a:lnTo>
                  <a:lnTo>
                    <a:pt x="117580" y="148520"/>
                  </a:lnTo>
                  <a:lnTo>
                    <a:pt x="117643" y="148663"/>
                  </a:lnTo>
                  <a:lnTo>
                    <a:pt x="117849" y="149045"/>
                  </a:lnTo>
                  <a:lnTo>
                    <a:pt x="118285" y="149516"/>
                  </a:lnTo>
                  <a:lnTo>
                    <a:pt x="118641" y="149702"/>
                  </a:lnTo>
                  <a:lnTo>
                    <a:pt x="118621" y="149840"/>
                  </a:lnTo>
                  <a:lnTo>
                    <a:pt x="118494" y="150093"/>
                  </a:lnTo>
                  <a:lnTo>
                    <a:pt x="117628" y="151013"/>
                  </a:lnTo>
                  <a:lnTo>
                    <a:pt x="117651" y="151156"/>
                  </a:lnTo>
                  <a:lnTo>
                    <a:pt x="117766" y="151522"/>
                  </a:lnTo>
                  <a:lnTo>
                    <a:pt x="117928" y="151861"/>
                  </a:lnTo>
                  <a:lnTo>
                    <a:pt x="117996" y="151994"/>
                  </a:lnTo>
                  <a:lnTo>
                    <a:pt x="118142" y="152261"/>
                  </a:lnTo>
                  <a:lnTo>
                    <a:pt x="118221" y="152390"/>
                  </a:lnTo>
                  <a:lnTo>
                    <a:pt x="118368" y="152614"/>
                  </a:lnTo>
                  <a:lnTo>
                    <a:pt x="118633" y="152985"/>
                  </a:lnTo>
                  <a:lnTo>
                    <a:pt x="118716" y="153119"/>
                  </a:lnTo>
                  <a:lnTo>
                    <a:pt x="118863" y="153390"/>
                  </a:lnTo>
                  <a:lnTo>
                    <a:pt x="119096" y="153762"/>
                  </a:lnTo>
                  <a:lnTo>
                    <a:pt x="119262" y="153962"/>
                  </a:lnTo>
                  <a:lnTo>
                    <a:pt x="119476" y="154277"/>
                  </a:lnTo>
                  <a:lnTo>
                    <a:pt x="119698" y="154710"/>
                  </a:lnTo>
                  <a:lnTo>
                    <a:pt x="119999" y="155320"/>
                  </a:lnTo>
                  <a:lnTo>
                    <a:pt x="119999" y="155554"/>
                  </a:lnTo>
                  <a:lnTo>
                    <a:pt x="120030" y="155835"/>
                  </a:lnTo>
                  <a:lnTo>
                    <a:pt x="120074" y="156088"/>
                  </a:lnTo>
                  <a:lnTo>
                    <a:pt x="120074" y="156335"/>
                  </a:lnTo>
                  <a:lnTo>
                    <a:pt x="120062" y="156588"/>
                  </a:lnTo>
                  <a:lnTo>
                    <a:pt x="120038" y="156783"/>
                  </a:lnTo>
                  <a:lnTo>
                    <a:pt x="119991" y="157084"/>
                  </a:lnTo>
                  <a:lnTo>
                    <a:pt x="119955" y="157370"/>
                  </a:lnTo>
                  <a:lnTo>
                    <a:pt x="119924" y="157655"/>
                  </a:lnTo>
                  <a:lnTo>
                    <a:pt x="119916" y="157803"/>
                  </a:lnTo>
                  <a:lnTo>
                    <a:pt x="119919" y="158180"/>
                  </a:lnTo>
                  <a:lnTo>
                    <a:pt x="119931" y="158370"/>
                  </a:lnTo>
                  <a:lnTo>
                    <a:pt x="119959" y="158556"/>
                  </a:lnTo>
                  <a:lnTo>
                    <a:pt x="119995" y="158737"/>
                  </a:lnTo>
                  <a:lnTo>
                    <a:pt x="120034" y="158866"/>
                  </a:lnTo>
                  <a:lnTo>
                    <a:pt x="120082" y="158995"/>
                  </a:lnTo>
                  <a:lnTo>
                    <a:pt x="120232" y="159366"/>
                  </a:lnTo>
                  <a:lnTo>
                    <a:pt x="120280" y="159538"/>
                  </a:lnTo>
                  <a:lnTo>
                    <a:pt x="120343" y="159881"/>
                  </a:lnTo>
                  <a:lnTo>
                    <a:pt x="120383" y="160052"/>
                  </a:lnTo>
                  <a:lnTo>
                    <a:pt x="120438" y="160214"/>
                  </a:lnTo>
                  <a:lnTo>
                    <a:pt x="120517" y="160376"/>
                  </a:lnTo>
                  <a:lnTo>
                    <a:pt x="120648" y="160624"/>
                  </a:lnTo>
                  <a:lnTo>
                    <a:pt x="120695" y="160753"/>
                  </a:lnTo>
                  <a:lnTo>
                    <a:pt x="120771" y="161020"/>
                  </a:lnTo>
                  <a:lnTo>
                    <a:pt x="120806" y="161153"/>
                  </a:lnTo>
                  <a:lnTo>
                    <a:pt x="120854" y="161282"/>
                  </a:lnTo>
                  <a:lnTo>
                    <a:pt x="120969" y="161511"/>
                  </a:lnTo>
                  <a:lnTo>
                    <a:pt x="121265" y="162054"/>
                  </a:lnTo>
                  <a:lnTo>
                    <a:pt x="121368" y="162273"/>
                  </a:lnTo>
                  <a:lnTo>
                    <a:pt x="121483" y="162602"/>
                  </a:lnTo>
                  <a:lnTo>
                    <a:pt x="121618" y="163016"/>
                  </a:lnTo>
                  <a:lnTo>
                    <a:pt x="121677" y="163226"/>
                  </a:lnTo>
                  <a:lnTo>
                    <a:pt x="121808" y="163641"/>
                  </a:lnTo>
                  <a:lnTo>
                    <a:pt x="121974" y="164117"/>
                  </a:lnTo>
                  <a:lnTo>
                    <a:pt x="122037" y="164275"/>
                  </a:lnTo>
                  <a:lnTo>
                    <a:pt x="122105" y="164427"/>
                  </a:lnTo>
                  <a:lnTo>
                    <a:pt x="122196" y="164589"/>
                  </a:lnTo>
                  <a:lnTo>
                    <a:pt x="122299" y="164746"/>
                  </a:lnTo>
                  <a:lnTo>
                    <a:pt x="122512" y="165061"/>
                  </a:lnTo>
                  <a:lnTo>
                    <a:pt x="122726" y="165361"/>
                  </a:lnTo>
                  <a:lnTo>
                    <a:pt x="123043" y="165790"/>
                  </a:lnTo>
                  <a:lnTo>
                    <a:pt x="123138" y="165942"/>
                  </a:lnTo>
                  <a:lnTo>
                    <a:pt x="123213" y="166090"/>
                  </a:lnTo>
                  <a:lnTo>
                    <a:pt x="123344" y="166405"/>
                  </a:lnTo>
                  <a:lnTo>
                    <a:pt x="123411" y="166557"/>
                  </a:lnTo>
                  <a:lnTo>
                    <a:pt x="123498" y="166695"/>
                  </a:lnTo>
                  <a:lnTo>
                    <a:pt x="123601" y="166824"/>
                  </a:lnTo>
                  <a:lnTo>
                    <a:pt x="123843" y="167067"/>
                  </a:lnTo>
                  <a:lnTo>
                    <a:pt x="123973" y="167172"/>
                  </a:lnTo>
                  <a:lnTo>
                    <a:pt x="124112" y="167267"/>
                  </a:lnTo>
                  <a:lnTo>
                    <a:pt x="124427" y="167577"/>
                  </a:lnTo>
                  <a:lnTo>
                    <a:pt x="124911" y="168030"/>
                  </a:lnTo>
                  <a:lnTo>
                    <a:pt x="125474" y="168535"/>
                  </a:lnTo>
                  <a:lnTo>
                    <a:pt x="125838" y="168840"/>
                  </a:lnTo>
                  <a:lnTo>
                    <a:pt x="126028" y="168987"/>
                  </a:lnTo>
                  <a:lnTo>
                    <a:pt x="126432" y="169278"/>
                  </a:lnTo>
                  <a:lnTo>
                    <a:pt x="126851" y="169550"/>
                  </a:lnTo>
                  <a:lnTo>
                    <a:pt x="127065" y="169678"/>
                  </a:lnTo>
                  <a:lnTo>
                    <a:pt x="127314" y="169821"/>
                  </a:lnTo>
                  <a:lnTo>
                    <a:pt x="127572" y="169959"/>
                  </a:lnTo>
                  <a:lnTo>
                    <a:pt x="127829" y="170088"/>
                  </a:lnTo>
                  <a:lnTo>
                    <a:pt x="128090" y="170212"/>
                  </a:lnTo>
                  <a:lnTo>
                    <a:pt x="128355" y="170336"/>
                  </a:lnTo>
                  <a:lnTo>
                    <a:pt x="128799" y="170536"/>
                  </a:lnTo>
                  <a:lnTo>
                    <a:pt x="129250" y="170727"/>
                  </a:lnTo>
                  <a:lnTo>
                    <a:pt x="129741" y="170927"/>
                  </a:lnTo>
                  <a:lnTo>
                    <a:pt x="130006" y="171041"/>
                  </a:lnTo>
                  <a:lnTo>
                    <a:pt x="130271" y="171146"/>
                  </a:lnTo>
                  <a:lnTo>
                    <a:pt x="130541" y="171237"/>
                  </a:lnTo>
                  <a:lnTo>
                    <a:pt x="130814" y="171303"/>
                  </a:lnTo>
                  <a:lnTo>
                    <a:pt x="131075" y="171332"/>
                  </a:lnTo>
                  <a:lnTo>
                    <a:pt x="131344" y="171332"/>
                  </a:lnTo>
                  <a:lnTo>
                    <a:pt x="131887" y="171313"/>
                  </a:lnTo>
                  <a:lnTo>
                    <a:pt x="132152" y="171322"/>
                  </a:lnTo>
                  <a:lnTo>
                    <a:pt x="132381" y="171356"/>
                  </a:lnTo>
                  <a:lnTo>
                    <a:pt x="132829" y="171451"/>
                  </a:lnTo>
                  <a:lnTo>
                    <a:pt x="133058" y="171489"/>
                  </a:lnTo>
                  <a:lnTo>
                    <a:pt x="133284" y="171513"/>
                  </a:lnTo>
                  <a:lnTo>
                    <a:pt x="133537" y="171513"/>
                  </a:lnTo>
                  <a:lnTo>
                    <a:pt x="133791" y="171494"/>
                  </a:lnTo>
                  <a:lnTo>
                    <a:pt x="134044" y="171465"/>
                  </a:lnTo>
                  <a:lnTo>
                    <a:pt x="134297" y="171422"/>
                  </a:lnTo>
                  <a:lnTo>
                    <a:pt x="134543" y="171365"/>
                  </a:lnTo>
                  <a:lnTo>
                    <a:pt x="134848" y="171270"/>
                  </a:lnTo>
                  <a:lnTo>
                    <a:pt x="135145" y="171146"/>
                  </a:lnTo>
                  <a:lnTo>
                    <a:pt x="135441" y="171008"/>
                  </a:lnTo>
                  <a:lnTo>
                    <a:pt x="136019" y="170712"/>
                  </a:lnTo>
                  <a:lnTo>
                    <a:pt x="136190" y="170622"/>
                  </a:lnTo>
                  <a:lnTo>
                    <a:pt x="136522" y="170427"/>
                  </a:lnTo>
                  <a:lnTo>
                    <a:pt x="136692" y="170336"/>
                  </a:lnTo>
                  <a:lnTo>
                    <a:pt x="136867" y="170265"/>
                  </a:lnTo>
                  <a:lnTo>
                    <a:pt x="137084" y="170193"/>
                  </a:lnTo>
                  <a:lnTo>
                    <a:pt x="137318" y="170126"/>
                  </a:lnTo>
                  <a:lnTo>
                    <a:pt x="137551" y="170079"/>
                  </a:lnTo>
                  <a:lnTo>
                    <a:pt x="137769" y="170069"/>
                  </a:lnTo>
                  <a:lnTo>
                    <a:pt x="138414" y="170498"/>
                  </a:lnTo>
                  <a:lnTo>
                    <a:pt x="138553" y="170493"/>
                  </a:lnTo>
                  <a:lnTo>
                    <a:pt x="138703" y="170422"/>
                  </a:lnTo>
                  <a:lnTo>
                    <a:pt x="138862" y="170331"/>
                  </a:lnTo>
                  <a:lnTo>
                    <a:pt x="139020" y="170250"/>
                  </a:lnTo>
                  <a:lnTo>
                    <a:pt x="139174" y="170217"/>
                  </a:lnTo>
                  <a:lnTo>
                    <a:pt x="139428" y="170260"/>
                  </a:lnTo>
                  <a:lnTo>
                    <a:pt x="139721" y="170355"/>
                  </a:lnTo>
                  <a:lnTo>
                    <a:pt x="140219" y="170531"/>
                  </a:lnTo>
                  <a:lnTo>
                    <a:pt x="140366" y="170517"/>
                  </a:lnTo>
                  <a:lnTo>
                    <a:pt x="140520" y="170469"/>
                  </a:lnTo>
                  <a:lnTo>
                    <a:pt x="140825" y="170341"/>
                  </a:lnTo>
                  <a:lnTo>
                    <a:pt x="140976" y="170288"/>
                  </a:lnTo>
                  <a:lnTo>
                    <a:pt x="141249" y="170231"/>
                  </a:lnTo>
                  <a:lnTo>
                    <a:pt x="141387" y="170207"/>
                  </a:lnTo>
                  <a:lnTo>
                    <a:pt x="141518" y="170174"/>
                  </a:lnTo>
                  <a:lnTo>
                    <a:pt x="142005" y="169936"/>
                  </a:lnTo>
                  <a:lnTo>
                    <a:pt x="142242" y="169802"/>
                  </a:lnTo>
                  <a:lnTo>
                    <a:pt x="142425" y="169736"/>
                  </a:lnTo>
                  <a:lnTo>
                    <a:pt x="142615" y="169678"/>
                  </a:lnTo>
                  <a:lnTo>
                    <a:pt x="142809" y="169626"/>
                  </a:lnTo>
                  <a:lnTo>
                    <a:pt x="142995" y="169564"/>
                  </a:lnTo>
                  <a:lnTo>
                    <a:pt x="143723" y="169068"/>
                  </a:lnTo>
                  <a:lnTo>
                    <a:pt x="143858" y="169002"/>
                  </a:lnTo>
                  <a:lnTo>
                    <a:pt x="144146" y="168887"/>
                  </a:lnTo>
                  <a:lnTo>
                    <a:pt x="144439" y="168787"/>
                  </a:lnTo>
                  <a:lnTo>
                    <a:pt x="144614" y="168716"/>
                  </a:lnTo>
                  <a:lnTo>
                    <a:pt x="144966" y="168563"/>
                  </a:lnTo>
                  <a:lnTo>
                    <a:pt x="145144" y="168506"/>
                  </a:lnTo>
                  <a:lnTo>
                    <a:pt x="145326" y="168463"/>
                  </a:lnTo>
                  <a:lnTo>
                    <a:pt x="145473" y="168449"/>
                  </a:lnTo>
                  <a:lnTo>
                    <a:pt x="145627" y="168449"/>
                  </a:lnTo>
                  <a:lnTo>
                    <a:pt x="145777" y="168454"/>
                  </a:lnTo>
                  <a:lnTo>
                    <a:pt x="146078" y="168477"/>
                  </a:lnTo>
                  <a:lnTo>
                    <a:pt x="146419" y="168497"/>
                  </a:lnTo>
                  <a:lnTo>
                    <a:pt x="146589" y="168511"/>
                  </a:lnTo>
                  <a:lnTo>
                    <a:pt x="146755" y="168535"/>
                  </a:lnTo>
                  <a:lnTo>
                    <a:pt x="146918" y="168573"/>
                  </a:lnTo>
                  <a:lnTo>
                    <a:pt x="147056" y="168630"/>
                  </a:lnTo>
                  <a:lnTo>
                    <a:pt x="147187" y="168701"/>
                  </a:lnTo>
                  <a:lnTo>
                    <a:pt x="147448" y="168854"/>
                  </a:lnTo>
                  <a:lnTo>
                    <a:pt x="147583" y="168921"/>
                  </a:lnTo>
                  <a:lnTo>
                    <a:pt x="147729" y="168983"/>
                  </a:lnTo>
                  <a:lnTo>
                    <a:pt x="147880" y="169035"/>
                  </a:lnTo>
                  <a:lnTo>
                    <a:pt x="148034" y="169083"/>
                  </a:lnTo>
                  <a:lnTo>
                    <a:pt x="148335" y="169187"/>
                  </a:lnTo>
                  <a:lnTo>
                    <a:pt x="148790" y="169359"/>
                  </a:lnTo>
                  <a:lnTo>
                    <a:pt x="148940" y="169421"/>
                  </a:lnTo>
                  <a:lnTo>
                    <a:pt x="149645" y="169931"/>
                  </a:lnTo>
                  <a:lnTo>
                    <a:pt x="150156" y="170412"/>
                  </a:lnTo>
                  <a:lnTo>
                    <a:pt x="150437" y="170450"/>
                  </a:lnTo>
                  <a:lnTo>
                    <a:pt x="150829" y="170674"/>
                  </a:lnTo>
                  <a:lnTo>
                    <a:pt x="150868" y="170813"/>
                  </a:lnTo>
                  <a:lnTo>
                    <a:pt x="150904" y="170956"/>
                  </a:lnTo>
                  <a:lnTo>
                    <a:pt x="150944" y="171084"/>
                  </a:lnTo>
                  <a:lnTo>
                    <a:pt x="151003" y="171246"/>
                  </a:lnTo>
                  <a:lnTo>
                    <a:pt x="151054" y="171408"/>
                  </a:lnTo>
                  <a:lnTo>
                    <a:pt x="151165" y="171732"/>
                  </a:lnTo>
                  <a:lnTo>
                    <a:pt x="151225" y="171889"/>
                  </a:lnTo>
                  <a:lnTo>
                    <a:pt x="151292" y="172056"/>
                  </a:lnTo>
                  <a:lnTo>
                    <a:pt x="151518" y="172538"/>
                  </a:lnTo>
                  <a:lnTo>
                    <a:pt x="151589" y="172700"/>
                  </a:lnTo>
                  <a:lnTo>
                    <a:pt x="151830" y="173295"/>
                  </a:lnTo>
                  <a:lnTo>
                    <a:pt x="152040" y="173634"/>
                  </a:lnTo>
                  <a:lnTo>
                    <a:pt x="152278" y="173939"/>
                  </a:lnTo>
                  <a:lnTo>
                    <a:pt x="152531" y="174186"/>
                  </a:lnTo>
                  <a:lnTo>
                    <a:pt x="152780" y="174491"/>
                  </a:lnTo>
                  <a:lnTo>
                    <a:pt x="152943" y="174715"/>
                  </a:lnTo>
                  <a:lnTo>
                    <a:pt x="153224" y="175116"/>
                  </a:lnTo>
                  <a:lnTo>
                    <a:pt x="153418" y="175406"/>
                  </a:lnTo>
                  <a:lnTo>
                    <a:pt x="153572" y="175649"/>
                  </a:lnTo>
                  <a:lnTo>
                    <a:pt x="153683" y="175840"/>
                  </a:lnTo>
                  <a:lnTo>
                    <a:pt x="153798" y="176026"/>
                  </a:lnTo>
                  <a:lnTo>
                    <a:pt x="154008" y="176283"/>
                  </a:lnTo>
                  <a:lnTo>
                    <a:pt x="154229" y="176536"/>
                  </a:lnTo>
                  <a:lnTo>
                    <a:pt x="154332" y="176664"/>
                  </a:lnTo>
                  <a:lnTo>
                    <a:pt x="154518" y="176922"/>
                  </a:lnTo>
                  <a:lnTo>
                    <a:pt x="154783" y="177303"/>
                  </a:lnTo>
                  <a:lnTo>
                    <a:pt x="155156" y="177775"/>
                  </a:lnTo>
                  <a:lnTo>
                    <a:pt x="155401" y="178018"/>
                  </a:lnTo>
                  <a:lnTo>
                    <a:pt x="155753" y="178404"/>
                  </a:lnTo>
                  <a:lnTo>
                    <a:pt x="155955" y="178675"/>
                  </a:lnTo>
                  <a:lnTo>
                    <a:pt x="156307" y="179257"/>
                  </a:lnTo>
                  <a:lnTo>
                    <a:pt x="156494" y="179543"/>
                  </a:lnTo>
                  <a:lnTo>
                    <a:pt x="156707" y="179795"/>
                  </a:lnTo>
                  <a:lnTo>
                    <a:pt x="156925" y="180000"/>
                  </a:lnTo>
                  <a:lnTo>
                    <a:pt x="157159" y="180191"/>
                  </a:lnTo>
                  <a:lnTo>
                    <a:pt x="157408" y="180372"/>
                  </a:lnTo>
                  <a:lnTo>
                    <a:pt x="157657" y="180539"/>
                  </a:lnTo>
                  <a:lnTo>
                    <a:pt x="157915" y="180701"/>
                  </a:lnTo>
                  <a:lnTo>
                    <a:pt x="158121" y="180824"/>
                  </a:lnTo>
                  <a:lnTo>
                    <a:pt x="158548" y="181048"/>
                  </a:lnTo>
                  <a:lnTo>
                    <a:pt x="158980" y="181258"/>
                  </a:lnTo>
                  <a:lnTo>
                    <a:pt x="159684" y="181577"/>
                  </a:lnTo>
                  <a:lnTo>
                    <a:pt x="159854" y="181668"/>
                  </a:lnTo>
                  <a:lnTo>
                    <a:pt x="160132" y="181839"/>
                  </a:lnTo>
                  <a:lnTo>
                    <a:pt x="160401" y="182040"/>
                  </a:lnTo>
                  <a:lnTo>
                    <a:pt x="160662" y="182245"/>
                  </a:lnTo>
                  <a:lnTo>
                    <a:pt x="160931" y="182445"/>
                  </a:lnTo>
                  <a:lnTo>
                    <a:pt x="161208" y="182621"/>
                  </a:lnTo>
                  <a:lnTo>
                    <a:pt x="161414" y="182740"/>
                  </a:lnTo>
                  <a:lnTo>
                    <a:pt x="161624" y="182854"/>
                  </a:lnTo>
                  <a:lnTo>
                    <a:pt x="161838" y="182959"/>
                  </a:lnTo>
                  <a:lnTo>
                    <a:pt x="162052" y="183055"/>
                  </a:lnTo>
                  <a:lnTo>
                    <a:pt x="162273" y="183131"/>
                  </a:lnTo>
                  <a:lnTo>
                    <a:pt x="162491" y="183188"/>
                  </a:lnTo>
                  <a:lnTo>
                    <a:pt x="162717" y="183226"/>
                  </a:lnTo>
                  <a:lnTo>
                    <a:pt x="162942" y="183260"/>
                  </a:lnTo>
                  <a:lnTo>
                    <a:pt x="163394" y="183298"/>
                  </a:lnTo>
                  <a:lnTo>
                    <a:pt x="163584" y="183302"/>
                  </a:lnTo>
                  <a:lnTo>
                    <a:pt x="163956" y="183293"/>
                  </a:lnTo>
                  <a:lnTo>
                    <a:pt x="164142" y="183293"/>
                  </a:lnTo>
                  <a:lnTo>
                    <a:pt x="164324" y="183312"/>
                  </a:lnTo>
                  <a:lnTo>
                    <a:pt x="164561" y="183360"/>
                  </a:lnTo>
                  <a:lnTo>
                    <a:pt x="164906" y="183469"/>
                  </a:lnTo>
                  <a:lnTo>
                    <a:pt x="165048" y="183536"/>
                  </a:lnTo>
                  <a:lnTo>
                    <a:pt x="165187" y="183612"/>
                  </a:lnTo>
                  <a:lnTo>
                    <a:pt x="165587" y="183874"/>
                  </a:lnTo>
                  <a:lnTo>
                    <a:pt x="166165" y="184275"/>
                  </a:lnTo>
                  <a:lnTo>
                    <a:pt x="166295" y="184451"/>
                  </a:lnTo>
                  <a:lnTo>
                    <a:pt x="166406" y="184661"/>
                  </a:lnTo>
                  <a:lnTo>
                    <a:pt x="166493" y="184885"/>
                  </a:lnTo>
                  <a:lnTo>
                    <a:pt x="166541" y="185108"/>
                  </a:lnTo>
                  <a:lnTo>
                    <a:pt x="166541" y="185313"/>
                  </a:lnTo>
                  <a:lnTo>
                    <a:pt x="166505" y="185456"/>
                  </a:lnTo>
                  <a:lnTo>
                    <a:pt x="166446" y="185604"/>
                  </a:lnTo>
                  <a:lnTo>
                    <a:pt x="166370" y="185742"/>
                  </a:lnTo>
                  <a:lnTo>
                    <a:pt x="165955" y="186209"/>
                  </a:lnTo>
                  <a:lnTo>
                    <a:pt x="165820" y="186305"/>
                  </a:lnTo>
                  <a:lnTo>
                    <a:pt x="165543" y="186476"/>
                  </a:lnTo>
                  <a:lnTo>
                    <a:pt x="165389" y="186562"/>
                  </a:lnTo>
                  <a:lnTo>
                    <a:pt x="164906" y="186772"/>
                  </a:lnTo>
                  <a:lnTo>
                    <a:pt x="164633" y="186948"/>
                  </a:lnTo>
                  <a:lnTo>
                    <a:pt x="164284" y="187248"/>
                  </a:lnTo>
                  <a:lnTo>
                    <a:pt x="163912" y="187482"/>
                  </a:lnTo>
                  <a:lnTo>
                    <a:pt x="163710" y="187539"/>
                  </a:lnTo>
                  <a:lnTo>
                    <a:pt x="163489" y="187548"/>
                  </a:lnTo>
                  <a:lnTo>
                    <a:pt x="163021" y="187520"/>
                  </a:lnTo>
                  <a:lnTo>
                    <a:pt x="162788" y="187515"/>
                  </a:lnTo>
                  <a:lnTo>
                    <a:pt x="162495" y="187534"/>
                  </a:lnTo>
                  <a:lnTo>
                    <a:pt x="162348" y="187548"/>
                  </a:lnTo>
                  <a:lnTo>
                    <a:pt x="162202" y="187553"/>
                  </a:lnTo>
                  <a:lnTo>
                    <a:pt x="162055" y="187548"/>
                  </a:lnTo>
                  <a:lnTo>
                    <a:pt x="161897" y="187529"/>
                  </a:lnTo>
                  <a:lnTo>
                    <a:pt x="161743" y="187501"/>
                  </a:lnTo>
                  <a:lnTo>
                    <a:pt x="161434" y="187424"/>
                  </a:lnTo>
                  <a:lnTo>
                    <a:pt x="161276" y="187391"/>
                  </a:lnTo>
                  <a:lnTo>
                    <a:pt x="160848" y="187320"/>
                  </a:lnTo>
                  <a:lnTo>
                    <a:pt x="160417" y="187262"/>
                  </a:lnTo>
                  <a:lnTo>
                    <a:pt x="159890" y="187167"/>
                  </a:lnTo>
                  <a:lnTo>
                    <a:pt x="159577" y="187100"/>
                  </a:lnTo>
                  <a:lnTo>
                    <a:pt x="159277" y="187024"/>
                  </a:lnTo>
                  <a:lnTo>
                    <a:pt x="158841" y="186895"/>
                  </a:lnTo>
                  <a:lnTo>
                    <a:pt x="158608" y="186834"/>
                  </a:lnTo>
                  <a:lnTo>
                    <a:pt x="158429" y="186795"/>
                  </a:lnTo>
                  <a:lnTo>
                    <a:pt x="158255" y="186753"/>
                  </a:lnTo>
                  <a:lnTo>
                    <a:pt x="158121" y="186705"/>
                  </a:lnTo>
                  <a:lnTo>
                    <a:pt x="157982" y="186648"/>
                  </a:lnTo>
                  <a:lnTo>
                    <a:pt x="157851" y="186586"/>
                  </a:lnTo>
                  <a:lnTo>
                    <a:pt x="157713" y="186533"/>
                  </a:lnTo>
                  <a:lnTo>
                    <a:pt x="157574" y="186495"/>
                  </a:lnTo>
                  <a:lnTo>
                    <a:pt x="157357" y="186457"/>
                  </a:lnTo>
                  <a:lnTo>
                    <a:pt x="157135" y="186448"/>
                  </a:lnTo>
                  <a:lnTo>
                    <a:pt x="156905" y="186448"/>
                  </a:lnTo>
                  <a:lnTo>
                    <a:pt x="156117" y="186495"/>
                  </a:lnTo>
                  <a:lnTo>
                    <a:pt x="155785" y="186533"/>
                  </a:lnTo>
                  <a:lnTo>
                    <a:pt x="155623" y="186557"/>
                  </a:lnTo>
                  <a:lnTo>
                    <a:pt x="155433" y="186600"/>
                  </a:lnTo>
                  <a:lnTo>
                    <a:pt x="155061" y="186705"/>
                  </a:lnTo>
                  <a:lnTo>
                    <a:pt x="154875" y="186753"/>
                  </a:lnTo>
                  <a:lnTo>
                    <a:pt x="154562" y="186805"/>
                  </a:lnTo>
                  <a:lnTo>
                    <a:pt x="154178" y="186819"/>
                  </a:lnTo>
                  <a:lnTo>
                    <a:pt x="153580" y="186872"/>
                  </a:lnTo>
                  <a:lnTo>
                    <a:pt x="153267" y="186915"/>
                  </a:lnTo>
                  <a:lnTo>
                    <a:pt x="153050" y="186957"/>
                  </a:lnTo>
                  <a:lnTo>
                    <a:pt x="152836" y="187015"/>
                  </a:lnTo>
                  <a:lnTo>
                    <a:pt x="152404" y="187138"/>
                  </a:lnTo>
                  <a:lnTo>
                    <a:pt x="152190" y="187191"/>
                  </a:lnTo>
                  <a:lnTo>
                    <a:pt x="152012" y="187229"/>
                  </a:lnTo>
                  <a:lnTo>
                    <a:pt x="151656" y="187286"/>
                  </a:lnTo>
                  <a:lnTo>
                    <a:pt x="151478" y="187324"/>
                  </a:lnTo>
                  <a:lnTo>
                    <a:pt x="151304" y="187372"/>
                  </a:lnTo>
                  <a:lnTo>
                    <a:pt x="151130" y="187429"/>
                  </a:lnTo>
                  <a:lnTo>
                    <a:pt x="150955" y="187496"/>
                  </a:lnTo>
                  <a:lnTo>
                    <a:pt x="150781" y="187567"/>
                  </a:lnTo>
                  <a:lnTo>
                    <a:pt x="150619" y="187653"/>
                  </a:lnTo>
                  <a:lnTo>
                    <a:pt x="150267" y="187977"/>
                  </a:lnTo>
                  <a:lnTo>
                    <a:pt x="149970" y="188335"/>
                  </a:lnTo>
                  <a:lnTo>
                    <a:pt x="149811" y="188435"/>
                  </a:lnTo>
                  <a:lnTo>
                    <a:pt x="149637" y="188511"/>
                  </a:lnTo>
                  <a:lnTo>
                    <a:pt x="149265" y="188640"/>
                  </a:lnTo>
                  <a:lnTo>
                    <a:pt x="149087" y="188711"/>
                  </a:lnTo>
                  <a:lnTo>
                    <a:pt x="148861" y="188825"/>
                  </a:lnTo>
                  <a:lnTo>
                    <a:pt x="148644" y="188945"/>
                  </a:lnTo>
                  <a:lnTo>
                    <a:pt x="148426" y="189068"/>
                  </a:lnTo>
                  <a:lnTo>
                    <a:pt x="148212" y="189197"/>
                  </a:lnTo>
                  <a:lnTo>
                    <a:pt x="147931" y="189359"/>
                  </a:lnTo>
                  <a:lnTo>
                    <a:pt x="147674" y="189483"/>
                  </a:lnTo>
                  <a:lnTo>
                    <a:pt x="147519" y="189597"/>
                  </a:lnTo>
                  <a:lnTo>
                    <a:pt x="147369" y="189731"/>
                  </a:lnTo>
                  <a:lnTo>
                    <a:pt x="147222" y="189850"/>
                  </a:lnTo>
                  <a:lnTo>
                    <a:pt x="146720" y="190055"/>
                  </a:lnTo>
                  <a:lnTo>
                    <a:pt x="146375" y="189964"/>
                  </a:lnTo>
                  <a:lnTo>
                    <a:pt x="145888" y="189907"/>
                  </a:lnTo>
                  <a:lnTo>
                    <a:pt x="145366" y="189831"/>
                  </a:lnTo>
                  <a:lnTo>
                    <a:pt x="145021" y="189669"/>
                  </a:lnTo>
                  <a:lnTo>
                    <a:pt x="144823" y="189664"/>
                  </a:lnTo>
                  <a:lnTo>
                    <a:pt x="144519" y="189707"/>
                  </a:lnTo>
                  <a:lnTo>
                    <a:pt x="143889" y="189755"/>
                  </a:lnTo>
                  <a:lnTo>
                    <a:pt x="143351" y="189783"/>
                  </a:lnTo>
                  <a:lnTo>
                    <a:pt x="143074" y="189850"/>
                  </a:lnTo>
                  <a:lnTo>
                    <a:pt x="142725" y="189907"/>
                  </a:lnTo>
                  <a:lnTo>
                    <a:pt x="142551" y="189945"/>
                  </a:lnTo>
                  <a:lnTo>
                    <a:pt x="142128" y="190069"/>
                  </a:lnTo>
                  <a:lnTo>
                    <a:pt x="141775" y="190184"/>
                  </a:lnTo>
                  <a:lnTo>
                    <a:pt x="141518" y="190288"/>
                  </a:lnTo>
                  <a:lnTo>
                    <a:pt x="141257" y="190379"/>
                  </a:lnTo>
                  <a:lnTo>
                    <a:pt x="141059" y="190408"/>
                  </a:lnTo>
                  <a:lnTo>
                    <a:pt x="140924" y="190398"/>
                  </a:lnTo>
                  <a:lnTo>
                    <a:pt x="140647" y="190412"/>
                  </a:lnTo>
                  <a:lnTo>
                    <a:pt x="140180" y="190541"/>
                  </a:lnTo>
                  <a:lnTo>
                    <a:pt x="139855" y="190727"/>
                  </a:lnTo>
                  <a:lnTo>
                    <a:pt x="139543" y="190913"/>
                  </a:lnTo>
                  <a:lnTo>
                    <a:pt x="139392" y="190955"/>
                  </a:lnTo>
                  <a:lnTo>
                    <a:pt x="139147" y="191065"/>
                  </a:lnTo>
                  <a:lnTo>
                    <a:pt x="138961" y="191227"/>
                  </a:lnTo>
                  <a:lnTo>
                    <a:pt x="138763" y="191370"/>
                  </a:lnTo>
                  <a:lnTo>
                    <a:pt x="138608" y="191465"/>
                  </a:lnTo>
                  <a:lnTo>
                    <a:pt x="138272" y="191623"/>
                  </a:lnTo>
                  <a:lnTo>
                    <a:pt x="137923" y="191761"/>
                  </a:lnTo>
                  <a:lnTo>
                    <a:pt x="137757" y="191818"/>
                  </a:lnTo>
                  <a:lnTo>
                    <a:pt x="137417" y="191918"/>
                  </a:lnTo>
                  <a:lnTo>
                    <a:pt x="137247" y="191975"/>
                  </a:lnTo>
                  <a:lnTo>
                    <a:pt x="137084" y="192047"/>
                  </a:lnTo>
                  <a:lnTo>
                    <a:pt x="136906" y="192152"/>
                  </a:lnTo>
                  <a:lnTo>
                    <a:pt x="136736" y="192271"/>
                  </a:lnTo>
                  <a:lnTo>
                    <a:pt x="136570" y="192399"/>
                  </a:lnTo>
                  <a:lnTo>
                    <a:pt x="136245" y="192671"/>
                  </a:lnTo>
                  <a:lnTo>
                    <a:pt x="135956" y="192900"/>
                  </a:lnTo>
                  <a:lnTo>
                    <a:pt x="135814" y="193019"/>
                  </a:lnTo>
                  <a:lnTo>
                    <a:pt x="135441" y="193348"/>
                  </a:lnTo>
                  <a:lnTo>
                    <a:pt x="135061" y="193686"/>
                  </a:lnTo>
                  <a:lnTo>
                    <a:pt x="134852" y="193786"/>
                  </a:lnTo>
                  <a:lnTo>
                    <a:pt x="134618" y="193848"/>
                  </a:lnTo>
                  <a:lnTo>
                    <a:pt x="134123" y="193934"/>
                  </a:lnTo>
                  <a:lnTo>
                    <a:pt x="133890" y="194005"/>
                  </a:lnTo>
                  <a:lnTo>
                    <a:pt x="133704" y="194082"/>
                  </a:lnTo>
                  <a:lnTo>
                    <a:pt x="133521" y="194172"/>
                  </a:lnTo>
                  <a:lnTo>
                    <a:pt x="133165" y="194367"/>
                  </a:lnTo>
                  <a:lnTo>
                    <a:pt x="132571" y="194663"/>
                  </a:lnTo>
                  <a:lnTo>
                    <a:pt x="132362" y="194763"/>
                  </a:lnTo>
                  <a:lnTo>
                    <a:pt x="132156" y="194858"/>
                  </a:lnTo>
                  <a:lnTo>
                    <a:pt x="131942" y="194944"/>
                  </a:lnTo>
                  <a:lnTo>
                    <a:pt x="131712" y="195020"/>
                  </a:lnTo>
                  <a:lnTo>
                    <a:pt x="131245" y="195149"/>
                  </a:lnTo>
                  <a:lnTo>
                    <a:pt x="131008" y="195206"/>
                  </a:lnTo>
                  <a:lnTo>
                    <a:pt x="130644" y="195287"/>
                  </a:lnTo>
                  <a:lnTo>
                    <a:pt x="130018" y="195387"/>
                  </a:lnTo>
                  <a:lnTo>
                    <a:pt x="129781" y="195416"/>
                  </a:lnTo>
                  <a:lnTo>
                    <a:pt x="129551" y="195464"/>
                  </a:lnTo>
                  <a:lnTo>
                    <a:pt x="129349" y="195535"/>
                  </a:lnTo>
                  <a:lnTo>
                    <a:pt x="129052" y="195645"/>
                  </a:lnTo>
                  <a:lnTo>
                    <a:pt x="128914" y="195668"/>
                  </a:lnTo>
                  <a:lnTo>
                    <a:pt x="128767" y="195683"/>
                  </a:lnTo>
                  <a:lnTo>
                    <a:pt x="128625" y="195687"/>
                  </a:lnTo>
                  <a:lnTo>
                    <a:pt x="128482" y="195702"/>
                  </a:lnTo>
                  <a:lnTo>
                    <a:pt x="128340" y="195726"/>
                  </a:lnTo>
                  <a:lnTo>
                    <a:pt x="128193" y="195764"/>
                  </a:lnTo>
                  <a:lnTo>
                    <a:pt x="128047" y="195811"/>
                  </a:lnTo>
                  <a:lnTo>
                    <a:pt x="127904" y="195869"/>
                  </a:lnTo>
                  <a:lnTo>
                    <a:pt x="127623" y="195993"/>
                  </a:lnTo>
                  <a:lnTo>
                    <a:pt x="127477" y="196069"/>
                  </a:lnTo>
                  <a:lnTo>
                    <a:pt x="127053" y="196331"/>
                  </a:lnTo>
                  <a:lnTo>
                    <a:pt x="126907" y="196417"/>
                  </a:lnTo>
                  <a:lnTo>
                    <a:pt x="126760" y="196493"/>
                  </a:lnTo>
                  <a:lnTo>
                    <a:pt x="126309" y="196703"/>
                  </a:lnTo>
                  <a:lnTo>
                    <a:pt x="126028" y="196845"/>
                  </a:lnTo>
                  <a:lnTo>
                    <a:pt x="125636" y="197069"/>
                  </a:lnTo>
                  <a:lnTo>
                    <a:pt x="125311" y="197227"/>
                  </a:lnTo>
                  <a:lnTo>
                    <a:pt x="124630" y="197837"/>
                  </a:lnTo>
                  <a:lnTo>
                    <a:pt x="124500" y="197913"/>
                  </a:lnTo>
                  <a:lnTo>
                    <a:pt x="124349" y="197970"/>
                  </a:lnTo>
                  <a:lnTo>
                    <a:pt x="124048" y="198070"/>
                  </a:lnTo>
                  <a:lnTo>
                    <a:pt x="123815" y="198208"/>
                  </a:lnTo>
                  <a:lnTo>
                    <a:pt x="123443" y="198532"/>
                  </a:lnTo>
                  <a:lnTo>
                    <a:pt x="123308" y="198604"/>
                  </a:lnTo>
                  <a:lnTo>
                    <a:pt x="122869" y="198747"/>
                  </a:lnTo>
                  <a:lnTo>
                    <a:pt x="122623" y="198852"/>
                  </a:lnTo>
                  <a:lnTo>
                    <a:pt x="122421" y="198956"/>
                  </a:lnTo>
                  <a:lnTo>
                    <a:pt x="122227" y="199076"/>
                  </a:lnTo>
                  <a:lnTo>
                    <a:pt x="121974" y="199262"/>
                  </a:lnTo>
                  <a:lnTo>
                    <a:pt x="121507" y="199624"/>
                  </a:lnTo>
                  <a:lnTo>
                    <a:pt x="120929" y="200105"/>
                  </a:lnTo>
                  <a:lnTo>
                    <a:pt x="120593" y="200391"/>
                  </a:lnTo>
                  <a:lnTo>
                    <a:pt x="120288" y="200562"/>
                  </a:lnTo>
                  <a:lnTo>
                    <a:pt x="119955" y="200824"/>
                  </a:lnTo>
                  <a:lnTo>
                    <a:pt x="119342" y="201544"/>
                  </a:lnTo>
                  <a:lnTo>
                    <a:pt x="118815" y="201921"/>
                  </a:lnTo>
                  <a:lnTo>
                    <a:pt x="118186" y="202221"/>
                  </a:lnTo>
                  <a:lnTo>
                    <a:pt x="117849" y="202769"/>
                  </a:lnTo>
                  <a:lnTo>
                    <a:pt x="117556" y="203036"/>
                  </a:lnTo>
                  <a:lnTo>
                    <a:pt x="117433" y="203174"/>
                  </a:lnTo>
                  <a:lnTo>
                    <a:pt x="117192" y="203460"/>
                  </a:lnTo>
                  <a:lnTo>
                    <a:pt x="117065" y="203593"/>
                  </a:lnTo>
                  <a:lnTo>
                    <a:pt x="116927" y="203712"/>
                  </a:lnTo>
                  <a:lnTo>
                    <a:pt x="116792" y="203789"/>
                  </a:lnTo>
                  <a:lnTo>
                    <a:pt x="116650" y="203855"/>
                  </a:lnTo>
                  <a:lnTo>
                    <a:pt x="116503" y="203917"/>
                  </a:lnTo>
                  <a:lnTo>
                    <a:pt x="116353" y="203974"/>
                  </a:lnTo>
                  <a:lnTo>
                    <a:pt x="116084" y="204103"/>
                  </a:lnTo>
                  <a:lnTo>
                    <a:pt x="115498" y="204418"/>
                  </a:lnTo>
                  <a:lnTo>
                    <a:pt x="115062" y="204699"/>
                  </a:lnTo>
                  <a:lnTo>
                    <a:pt x="114773" y="205104"/>
                  </a:lnTo>
                  <a:lnTo>
                    <a:pt x="114619" y="205242"/>
                  </a:lnTo>
                  <a:lnTo>
                    <a:pt x="114453" y="205366"/>
                  </a:lnTo>
                  <a:lnTo>
                    <a:pt x="114112" y="205609"/>
                  </a:lnTo>
                  <a:lnTo>
                    <a:pt x="113847" y="205852"/>
                  </a:lnTo>
                  <a:lnTo>
                    <a:pt x="113641" y="206081"/>
                  </a:lnTo>
                  <a:lnTo>
                    <a:pt x="113451" y="206324"/>
                  </a:lnTo>
                  <a:lnTo>
                    <a:pt x="113352" y="206467"/>
                  </a:lnTo>
                  <a:lnTo>
                    <a:pt x="113134" y="206733"/>
                  </a:lnTo>
                  <a:lnTo>
                    <a:pt x="112319" y="206686"/>
                  </a:lnTo>
                  <a:lnTo>
                    <a:pt x="112160" y="206686"/>
                  </a:lnTo>
                  <a:lnTo>
                    <a:pt x="111987" y="206729"/>
                  </a:lnTo>
                  <a:lnTo>
                    <a:pt x="111816" y="206776"/>
                  </a:lnTo>
                  <a:lnTo>
                    <a:pt x="111484" y="206657"/>
                  </a:lnTo>
                  <a:lnTo>
                    <a:pt x="111492" y="206457"/>
                  </a:lnTo>
                  <a:lnTo>
                    <a:pt x="111531" y="206205"/>
                  </a:lnTo>
                  <a:lnTo>
                    <a:pt x="111559" y="205947"/>
                  </a:lnTo>
                  <a:lnTo>
                    <a:pt x="111551" y="205714"/>
                  </a:lnTo>
                  <a:lnTo>
                    <a:pt x="111515" y="205532"/>
                  </a:lnTo>
                  <a:lnTo>
                    <a:pt x="111468" y="205342"/>
                  </a:lnTo>
                  <a:lnTo>
                    <a:pt x="111408" y="205156"/>
                  </a:lnTo>
                  <a:lnTo>
                    <a:pt x="111330" y="204990"/>
                  </a:lnTo>
                  <a:lnTo>
                    <a:pt x="111226" y="204856"/>
                  </a:lnTo>
                  <a:lnTo>
                    <a:pt x="111032" y="204746"/>
                  </a:lnTo>
                  <a:lnTo>
                    <a:pt x="110767" y="204708"/>
                  </a:lnTo>
                  <a:lnTo>
                    <a:pt x="110466" y="204703"/>
                  </a:lnTo>
                  <a:lnTo>
                    <a:pt x="110157" y="204713"/>
                  </a:lnTo>
                  <a:lnTo>
                    <a:pt x="109869" y="204694"/>
                  </a:lnTo>
                  <a:lnTo>
                    <a:pt x="109373" y="204637"/>
                  </a:lnTo>
                  <a:lnTo>
                    <a:pt x="109128" y="204604"/>
                  </a:lnTo>
                  <a:lnTo>
                    <a:pt x="108883" y="204561"/>
                  </a:lnTo>
                  <a:lnTo>
                    <a:pt x="108645" y="204503"/>
                  </a:lnTo>
                  <a:lnTo>
                    <a:pt x="108404" y="204427"/>
                  </a:lnTo>
                  <a:lnTo>
                    <a:pt x="107703" y="204122"/>
                  </a:lnTo>
                  <a:lnTo>
                    <a:pt x="107462" y="204041"/>
                  </a:lnTo>
                  <a:lnTo>
                    <a:pt x="107086" y="203936"/>
                  </a:lnTo>
                  <a:lnTo>
                    <a:pt x="106892" y="203893"/>
                  </a:lnTo>
                  <a:lnTo>
                    <a:pt x="106511" y="203855"/>
                  </a:lnTo>
                  <a:lnTo>
                    <a:pt x="106380" y="203860"/>
                  </a:lnTo>
                  <a:lnTo>
                    <a:pt x="106251" y="203879"/>
                  </a:lnTo>
                  <a:lnTo>
                    <a:pt x="105993" y="203927"/>
                  </a:lnTo>
                  <a:lnTo>
                    <a:pt x="105510" y="203993"/>
                  </a:lnTo>
                  <a:lnTo>
                    <a:pt x="105331" y="204013"/>
                  </a:lnTo>
                  <a:lnTo>
                    <a:pt x="105153" y="204027"/>
                  </a:lnTo>
                  <a:lnTo>
                    <a:pt x="104975" y="204031"/>
                  </a:lnTo>
                  <a:lnTo>
                    <a:pt x="104794" y="204027"/>
                  </a:lnTo>
                  <a:lnTo>
                    <a:pt x="104612" y="204013"/>
                  </a:lnTo>
                  <a:lnTo>
                    <a:pt x="104425" y="203989"/>
                  </a:lnTo>
                  <a:lnTo>
                    <a:pt x="104057" y="203950"/>
                  </a:lnTo>
                  <a:lnTo>
                    <a:pt x="103819" y="203932"/>
                  </a:lnTo>
                  <a:lnTo>
                    <a:pt x="103583" y="203922"/>
                  </a:lnTo>
                  <a:lnTo>
                    <a:pt x="103107" y="203889"/>
                  </a:lnTo>
                  <a:lnTo>
                    <a:pt x="102870" y="203860"/>
                  </a:lnTo>
                  <a:lnTo>
                    <a:pt x="102664" y="203827"/>
                  </a:lnTo>
                  <a:lnTo>
                    <a:pt x="102458" y="203789"/>
                  </a:lnTo>
                  <a:lnTo>
                    <a:pt x="102054" y="203693"/>
                  </a:lnTo>
                  <a:lnTo>
                    <a:pt x="101853" y="203641"/>
                  </a:lnTo>
                  <a:lnTo>
                    <a:pt x="101603" y="203570"/>
                  </a:lnTo>
                  <a:lnTo>
                    <a:pt x="101116" y="203417"/>
                  </a:lnTo>
                  <a:lnTo>
                    <a:pt x="100633" y="203241"/>
                  </a:lnTo>
                  <a:lnTo>
                    <a:pt x="100459" y="203169"/>
                  </a:lnTo>
                  <a:lnTo>
                    <a:pt x="100110" y="202997"/>
                  </a:lnTo>
                  <a:lnTo>
                    <a:pt x="99932" y="202931"/>
                  </a:lnTo>
                  <a:lnTo>
                    <a:pt x="99564" y="202878"/>
                  </a:lnTo>
                  <a:lnTo>
                    <a:pt x="99279" y="202878"/>
                  </a:lnTo>
                  <a:lnTo>
                    <a:pt x="99141" y="202845"/>
                  </a:lnTo>
                  <a:lnTo>
                    <a:pt x="99002" y="202802"/>
                  </a:lnTo>
                  <a:lnTo>
                    <a:pt x="98733" y="202688"/>
                  </a:lnTo>
                  <a:lnTo>
                    <a:pt x="98464" y="202564"/>
                  </a:lnTo>
                  <a:lnTo>
                    <a:pt x="98199" y="202421"/>
                  </a:lnTo>
                  <a:lnTo>
                    <a:pt x="98063" y="202359"/>
                  </a:lnTo>
                  <a:lnTo>
                    <a:pt x="97315" y="202083"/>
                  </a:lnTo>
                  <a:lnTo>
                    <a:pt x="97157" y="202073"/>
                  </a:lnTo>
                  <a:lnTo>
                    <a:pt x="96994" y="202087"/>
                  </a:lnTo>
                  <a:lnTo>
                    <a:pt x="96832" y="202116"/>
                  </a:lnTo>
                  <a:lnTo>
                    <a:pt x="96667" y="202140"/>
                  </a:lnTo>
                  <a:lnTo>
                    <a:pt x="96504" y="202154"/>
                  </a:lnTo>
                  <a:lnTo>
                    <a:pt x="96350" y="202154"/>
                  </a:lnTo>
                  <a:lnTo>
                    <a:pt x="96195" y="202149"/>
                  </a:lnTo>
                  <a:lnTo>
                    <a:pt x="96037" y="202140"/>
                  </a:lnTo>
                  <a:lnTo>
                    <a:pt x="95883" y="202126"/>
                  </a:lnTo>
                  <a:lnTo>
                    <a:pt x="95732" y="202097"/>
                  </a:lnTo>
                  <a:lnTo>
                    <a:pt x="95598" y="202059"/>
                  </a:lnTo>
                  <a:lnTo>
                    <a:pt x="95324" y="201949"/>
                  </a:lnTo>
                  <a:lnTo>
                    <a:pt x="95190" y="201902"/>
                  </a:lnTo>
                  <a:lnTo>
                    <a:pt x="95051" y="201873"/>
                  </a:lnTo>
                  <a:lnTo>
                    <a:pt x="94917" y="201863"/>
                  </a:lnTo>
                  <a:lnTo>
                    <a:pt x="94783" y="201873"/>
                  </a:lnTo>
                  <a:lnTo>
                    <a:pt x="94505" y="201902"/>
                  </a:lnTo>
                  <a:lnTo>
                    <a:pt x="94367" y="201902"/>
                  </a:lnTo>
                  <a:lnTo>
                    <a:pt x="94057" y="201878"/>
                  </a:lnTo>
                  <a:lnTo>
                    <a:pt x="93903" y="201859"/>
                  </a:lnTo>
                  <a:lnTo>
                    <a:pt x="93496" y="201773"/>
                  </a:lnTo>
                  <a:lnTo>
                    <a:pt x="92411" y="201973"/>
                  </a:lnTo>
                  <a:lnTo>
                    <a:pt x="91960" y="202068"/>
                  </a:lnTo>
                  <a:lnTo>
                    <a:pt x="91623" y="202159"/>
                  </a:lnTo>
                  <a:lnTo>
                    <a:pt x="91456" y="202149"/>
                  </a:lnTo>
                  <a:lnTo>
                    <a:pt x="91283" y="202116"/>
                  </a:lnTo>
                  <a:lnTo>
                    <a:pt x="91113" y="202059"/>
                  </a:lnTo>
                  <a:lnTo>
                    <a:pt x="90218" y="201706"/>
                  </a:lnTo>
                  <a:lnTo>
                    <a:pt x="90080" y="201673"/>
                  </a:lnTo>
                  <a:lnTo>
                    <a:pt x="89933" y="201654"/>
                  </a:lnTo>
                  <a:lnTo>
                    <a:pt x="89639" y="201630"/>
                  </a:lnTo>
                  <a:lnTo>
                    <a:pt x="89493" y="201606"/>
                  </a:lnTo>
                  <a:lnTo>
                    <a:pt x="88856" y="201468"/>
                  </a:lnTo>
                  <a:lnTo>
                    <a:pt x="88599" y="201482"/>
                  </a:lnTo>
                  <a:lnTo>
                    <a:pt x="88468" y="201506"/>
                  </a:lnTo>
                  <a:lnTo>
                    <a:pt x="88210" y="201544"/>
                  </a:lnTo>
                  <a:lnTo>
                    <a:pt x="87933" y="201577"/>
                  </a:lnTo>
                  <a:lnTo>
                    <a:pt x="87795" y="201592"/>
                  </a:lnTo>
                  <a:lnTo>
                    <a:pt x="87657" y="201592"/>
                  </a:lnTo>
                  <a:lnTo>
                    <a:pt x="87430" y="201544"/>
                  </a:lnTo>
                  <a:lnTo>
                    <a:pt x="87059" y="201354"/>
                  </a:lnTo>
                  <a:lnTo>
                    <a:pt x="86853" y="201248"/>
                  </a:lnTo>
                  <a:lnTo>
                    <a:pt x="86564" y="201291"/>
                  </a:lnTo>
                  <a:lnTo>
                    <a:pt x="86081" y="201525"/>
                  </a:lnTo>
                  <a:lnTo>
                    <a:pt x="85816" y="201535"/>
                  </a:lnTo>
                  <a:lnTo>
                    <a:pt x="85685" y="201544"/>
                  </a:lnTo>
                  <a:lnTo>
                    <a:pt x="85170" y="201725"/>
                  </a:lnTo>
                  <a:lnTo>
                    <a:pt x="85079" y="201935"/>
                  </a:lnTo>
                  <a:lnTo>
                    <a:pt x="84589" y="202421"/>
                  </a:lnTo>
                  <a:lnTo>
                    <a:pt x="84275" y="202492"/>
                  </a:lnTo>
                  <a:lnTo>
                    <a:pt x="83828" y="202545"/>
                  </a:lnTo>
                  <a:lnTo>
                    <a:pt x="83658" y="202578"/>
                  </a:lnTo>
                  <a:lnTo>
                    <a:pt x="83400" y="202626"/>
                  </a:lnTo>
                  <a:lnTo>
                    <a:pt x="82854" y="202850"/>
                  </a:lnTo>
                  <a:lnTo>
                    <a:pt x="82708" y="203131"/>
                  </a:lnTo>
                  <a:lnTo>
                    <a:pt x="82075" y="203584"/>
                  </a:lnTo>
                  <a:lnTo>
                    <a:pt x="81672" y="203603"/>
                  </a:lnTo>
                  <a:lnTo>
                    <a:pt x="81327" y="203708"/>
                  </a:lnTo>
                  <a:lnTo>
                    <a:pt x="81153" y="203812"/>
                  </a:lnTo>
                  <a:lnTo>
                    <a:pt x="80990" y="203950"/>
                  </a:lnTo>
                  <a:lnTo>
                    <a:pt x="80835" y="204108"/>
                  </a:lnTo>
                  <a:lnTo>
                    <a:pt x="80677" y="204256"/>
                  </a:lnTo>
                  <a:lnTo>
                    <a:pt x="80503" y="204384"/>
                  </a:lnTo>
                  <a:lnTo>
                    <a:pt x="80309" y="204484"/>
                  </a:lnTo>
                  <a:lnTo>
                    <a:pt x="80104" y="204570"/>
                  </a:lnTo>
                  <a:lnTo>
                    <a:pt x="79893" y="204646"/>
                  </a:lnTo>
                  <a:lnTo>
                    <a:pt x="79679" y="204718"/>
                  </a:lnTo>
                  <a:lnTo>
                    <a:pt x="79256" y="204875"/>
                  </a:lnTo>
                  <a:lnTo>
                    <a:pt x="79035" y="204951"/>
                  </a:lnTo>
                  <a:lnTo>
                    <a:pt x="78603" y="205113"/>
                  </a:lnTo>
                  <a:lnTo>
                    <a:pt x="78394" y="205209"/>
                  </a:lnTo>
                  <a:lnTo>
                    <a:pt x="78140" y="205342"/>
                  </a:lnTo>
                  <a:lnTo>
                    <a:pt x="77891" y="205494"/>
                  </a:lnTo>
                  <a:lnTo>
                    <a:pt x="77648" y="205656"/>
                  </a:lnTo>
                  <a:lnTo>
                    <a:pt x="77412" y="205828"/>
                  </a:lnTo>
                  <a:lnTo>
                    <a:pt x="77182" y="206004"/>
                  </a:lnTo>
                  <a:lnTo>
                    <a:pt x="76924" y="206247"/>
                  </a:lnTo>
                  <a:lnTo>
                    <a:pt x="76802" y="206376"/>
                  </a:lnTo>
                  <a:lnTo>
                    <a:pt x="76671" y="206495"/>
                  </a:lnTo>
                  <a:lnTo>
                    <a:pt x="76533" y="206595"/>
                  </a:lnTo>
                  <a:lnTo>
                    <a:pt x="76401" y="206667"/>
                  </a:lnTo>
                  <a:lnTo>
                    <a:pt x="76121" y="206781"/>
                  </a:lnTo>
                  <a:lnTo>
                    <a:pt x="75983" y="206829"/>
                  </a:lnTo>
                  <a:lnTo>
                    <a:pt x="75840" y="206886"/>
                  </a:lnTo>
                  <a:lnTo>
                    <a:pt x="75475" y="207048"/>
                  </a:lnTo>
                  <a:lnTo>
                    <a:pt x="75116" y="207215"/>
                  </a:lnTo>
                  <a:lnTo>
                    <a:pt x="74938" y="207301"/>
                  </a:lnTo>
                  <a:lnTo>
                    <a:pt x="74751" y="207401"/>
                  </a:lnTo>
                  <a:lnTo>
                    <a:pt x="74212" y="207710"/>
                  </a:lnTo>
                  <a:lnTo>
                    <a:pt x="74027" y="207801"/>
                  </a:lnTo>
                  <a:lnTo>
                    <a:pt x="73749" y="207925"/>
                  </a:lnTo>
                  <a:lnTo>
                    <a:pt x="73469" y="208030"/>
                  </a:lnTo>
                  <a:lnTo>
                    <a:pt x="72890" y="208230"/>
                  </a:lnTo>
                  <a:lnTo>
                    <a:pt x="72609" y="208340"/>
                  </a:lnTo>
                  <a:lnTo>
                    <a:pt x="72420" y="208430"/>
                  </a:lnTo>
                  <a:lnTo>
                    <a:pt x="72277" y="208516"/>
                  </a:lnTo>
                  <a:lnTo>
                    <a:pt x="72115" y="208582"/>
                  </a:lnTo>
                  <a:lnTo>
                    <a:pt x="71941" y="208630"/>
                  </a:lnTo>
                  <a:lnTo>
                    <a:pt x="71770" y="208654"/>
                  </a:lnTo>
                  <a:lnTo>
                    <a:pt x="71382" y="208573"/>
                  </a:lnTo>
                  <a:lnTo>
                    <a:pt x="70436" y="208539"/>
                  </a:lnTo>
                  <a:lnTo>
                    <a:pt x="69549" y="208368"/>
                  </a:lnTo>
                  <a:lnTo>
                    <a:pt x="69149" y="208516"/>
                  </a:lnTo>
                  <a:lnTo>
                    <a:pt x="68726" y="208625"/>
                  </a:lnTo>
                  <a:lnTo>
                    <a:pt x="68109" y="208697"/>
                  </a:lnTo>
                  <a:lnTo>
                    <a:pt x="67666" y="208878"/>
                  </a:lnTo>
                  <a:lnTo>
                    <a:pt x="66695" y="208868"/>
                  </a:lnTo>
                  <a:lnTo>
                    <a:pt x="66541" y="208759"/>
                  </a:lnTo>
                  <a:lnTo>
                    <a:pt x="66387" y="208625"/>
                  </a:lnTo>
                  <a:lnTo>
                    <a:pt x="65876" y="208149"/>
                  </a:lnTo>
                  <a:lnTo>
                    <a:pt x="64083" y="207715"/>
                  </a:lnTo>
                  <a:lnTo>
                    <a:pt x="63003" y="207525"/>
                  </a:lnTo>
                  <a:lnTo>
                    <a:pt x="62804" y="207520"/>
                  </a:lnTo>
                  <a:lnTo>
                    <a:pt x="62503" y="207429"/>
                  </a:lnTo>
                  <a:lnTo>
                    <a:pt x="62578" y="207244"/>
                  </a:lnTo>
                  <a:lnTo>
                    <a:pt x="62152" y="207055"/>
                  </a:lnTo>
                  <a:lnTo>
                    <a:pt x="61548" y="204718"/>
                  </a:lnTo>
                  <a:lnTo>
                    <a:pt x="61683" y="204623"/>
                  </a:lnTo>
                  <a:lnTo>
                    <a:pt x="64101" y="202354"/>
                  </a:lnTo>
                  <a:lnTo>
                    <a:pt x="63434" y="201496"/>
                  </a:lnTo>
                  <a:lnTo>
                    <a:pt x="63221" y="201236"/>
                  </a:lnTo>
                  <a:lnTo>
                    <a:pt x="61433" y="199067"/>
                  </a:lnTo>
                  <a:lnTo>
                    <a:pt x="61018" y="198557"/>
                  </a:lnTo>
                  <a:lnTo>
                    <a:pt x="60602" y="198056"/>
                  </a:lnTo>
                  <a:lnTo>
                    <a:pt x="60190" y="197551"/>
                  </a:lnTo>
                  <a:lnTo>
                    <a:pt x="58977" y="196087"/>
                  </a:lnTo>
                  <a:lnTo>
                    <a:pt x="57719" y="194279"/>
                  </a:lnTo>
                  <a:lnTo>
                    <a:pt x="54881" y="190148"/>
                  </a:lnTo>
                  <a:lnTo>
                    <a:pt x="53211" y="189860"/>
                  </a:lnTo>
                  <a:lnTo>
                    <a:pt x="53322" y="189217"/>
                  </a:lnTo>
                  <a:lnTo>
                    <a:pt x="51888" y="188892"/>
                  </a:lnTo>
                  <a:lnTo>
                    <a:pt x="49919" y="188571"/>
                  </a:lnTo>
                  <a:lnTo>
                    <a:pt x="50188" y="186975"/>
                  </a:lnTo>
                  <a:lnTo>
                    <a:pt x="51196" y="181297"/>
                  </a:lnTo>
                  <a:lnTo>
                    <a:pt x="51224" y="181080"/>
                  </a:lnTo>
                  <a:lnTo>
                    <a:pt x="51696" y="178107"/>
                  </a:lnTo>
                  <a:lnTo>
                    <a:pt x="53273" y="168937"/>
                  </a:lnTo>
                  <a:lnTo>
                    <a:pt x="53304" y="168716"/>
                  </a:lnTo>
                  <a:lnTo>
                    <a:pt x="53715" y="168806"/>
                  </a:lnTo>
                  <a:lnTo>
                    <a:pt x="54056" y="166792"/>
                  </a:lnTo>
                  <a:lnTo>
                    <a:pt x="54425" y="164555"/>
                  </a:lnTo>
                  <a:lnTo>
                    <a:pt x="53312" y="164360"/>
                  </a:lnTo>
                  <a:lnTo>
                    <a:pt x="48436" y="163521"/>
                  </a:lnTo>
                  <a:lnTo>
                    <a:pt x="48716" y="161832"/>
                  </a:lnTo>
                  <a:lnTo>
                    <a:pt x="48975" y="160273"/>
                  </a:lnTo>
                  <a:lnTo>
                    <a:pt x="49048" y="159678"/>
                  </a:lnTo>
                  <a:lnTo>
                    <a:pt x="49128" y="159282"/>
                  </a:lnTo>
                  <a:lnTo>
                    <a:pt x="49675" y="156164"/>
                  </a:lnTo>
                  <a:lnTo>
                    <a:pt x="50061" y="153886"/>
                  </a:lnTo>
                  <a:lnTo>
                    <a:pt x="49348" y="153767"/>
                  </a:lnTo>
                  <a:lnTo>
                    <a:pt x="49059" y="153715"/>
                  </a:lnTo>
                  <a:lnTo>
                    <a:pt x="48842" y="153248"/>
                  </a:lnTo>
                  <a:lnTo>
                    <a:pt x="48517" y="152528"/>
                  </a:lnTo>
                  <a:lnTo>
                    <a:pt x="47930" y="151256"/>
                  </a:lnTo>
                  <a:lnTo>
                    <a:pt x="47658" y="150660"/>
                  </a:lnTo>
                  <a:lnTo>
                    <a:pt x="46724" y="150040"/>
                  </a:lnTo>
                  <a:lnTo>
                    <a:pt x="45089" y="149550"/>
                  </a:lnTo>
                  <a:lnTo>
                    <a:pt x="44099" y="150155"/>
                  </a:lnTo>
                  <a:lnTo>
                    <a:pt x="43933" y="150226"/>
                  </a:lnTo>
                  <a:lnTo>
                    <a:pt x="41712" y="149836"/>
                  </a:lnTo>
                  <a:lnTo>
                    <a:pt x="41756" y="149588"/>
                  </a:lnTo>
                  <a:lnTo>
                    <a:pt x="40476" y="149378"/>
                  </a:lnTo>
                  <a:lnTo>
                    <a:pt x="40980" y="146352"/>
                  </a:lnTo>
                  <a:lnTo>
                    <a:pt x="41372" y="143960"/>
                  </a:lnTo>
                  <a:lnTo>
                    <a:pt x="37096" y="143253"/>
                  </a:lnTo>
                  <a:lnTo>
                    <a:pt x="33007" y="142568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1" name="pg201"/>
            <p:cNvSpPr/>
            <p:nvPr/>
          </p:nvSpPr>
          <p:spPr>
            <a:xfrm>
              <a:off x="6285042" y="3441160"/>
              <a:ext cx="454599" cy="500896"/>
            </a:xfrm>
            <a:custGeom>
              <a:avLst/>
              <a:gdLst/>
              <a:ahLst/>
              <a:cxnLst/>
              <a:rect l="0" t="0" r="0" b="0"/>
              <a:pathLst>
                <a:path w="454599" h="500896">
                  <a:moveTo>
                    <a:pt x="23843" y="173234"/>
                  </a:moveTo>
                  <a:lnTo>
                    <a:pt x="23835" y="172896"/>
                  </a:lnTo>
                  <a:lnTo>
                    <a:pt x="23795" y="172577"/>
                  </a:lnTo>
                  <a:lnTo>
                    <a:pt x="23723" y="172300"/>
                  </a:lnTo>
                  <a:lnTo>
                    <a:pt x="23609" y="172029"/>
                  </a:lnTo>
                  <a:lnTo>
                    <a:pt x="23474" y="171762"/>
                  </a:lnTo>
                  <a:lnTo>
                    <a:pt x="23329" y="171500"/>
                  </a:lnTo>
                  <a:lnTo>
                    <a:pt x="23193" y="171233"/>
                  </a:lnTo>
                  <a:lnTo>
                    <a:pt x="22924" y="170671"/>
                  </a:lnTo>
                  <a:lnTo>
                    <a:pt x="22643" y="170108"/>
                  </a:lnTo>
                  <a:lnTo>
                    <a:pt x="22354" y="169551"/>
                  </a:lnTo>
                  <a:lnTo>
                    <a:pt x="22046" y="169007"/>
                  </a:lnTo>
                  <a:lnTo>
                    <a:pt x="21713" y="168483"/>
                  </a:lnTo>
                  <a:lnTo>
                    <a:pt x="21452" y="168097"/>
                  </a:lnTo>
                  <a:lnTo>
                    <a:pt x="21178" y="167716"/>
                  </a:lnTo>
                  <a:lnTo>
                    <a:pt x="20893" y="167345"/>
                  </a:lnTo>
                  <a:lnTo>
                    <a:pt x="20597" y="166982"/>
                  </a:lnTo>
                  <a:lnTo>
                    <a:pt x="20283" y="166639"/>
                  </a:lnTo>
                  <a:lnTo>
                    <a:pt x="20125" y="166477"/>
                  </a:lnTo>
                  <a:lnTo>
                    <a:pt x="19963" y="166320"/>
                  </a:lnTo>
                  <a:lnTo>
                    <a:pt x="19247" y="165648"/>
                  </a:lnTo>
                  <a:lnTo>
                    <a:pt x="18582" y="165038"/>
                  </a:lnTo>
                  <a:lnTo>
                    <a:pt x="18356" y="164838"/>
                  </a:lnTo>
                  <a:lnTo>
                    <a:pt x="18123" y="164552"/>
                  </a:lnTo>
                  <a:lnTo>
                    <a:pt x="17845" y="164280"/>
                  </a:lnTo>
                  <a:lnTo>
                    <a:pt x="17557" y="164009"/>
                  </a:lnTo>
                  <a:lnTo>
                    <a:pt x="17295" y="163723"/>
                  </a:lnTo>
                  <a:lnTo>
                    <a:pt x="17030" y="163418"/>
                  </a:lnTo>
                  <a:lnTo>
                    <a:pt x="16756" y="163118"/>
                  </a:lnTo>
                  <a:lnTo>
                    <a:pt x="16491" y="162808"/>
                  </a:lnTo>
                  <a:lnTo>
                    <a:pt x="16261" y="162484"/>
                  </a:lnTo>
                  <a:lnTo>
                    <a:pt x="16079" y="162141"/>
                  </a:lnTo>
                  <a:lnTo>
                    <a:pt x="15945" y="161716"/>
                  </a:lnTo>
                  <a:lnTo>
                    <a:pt x="15865" y="161264"/>
                  </a:lnTo>
                  <a:lnTo>
                    <a:pt x="15834" y="160797"/>
                  </a:lnTo>
                  <a:lnTo>
                    <a:pt x="15847" y="160325"/>
                  </a:lnTo>
                  <a:lnTo>
                    <a:pt x="15890" y="159872"/>
                  </a:lnTo>
                  <a:lnTo>
                    <a:pt x="16079" y="159186"/>
                  </a:lnTo>
                  <a:lnTo>
                    <a:pt x="16428" y="158524"/>
                  </a:lnTo>
                  <a:lnTo>
                    <a:pt x="17288" y="157218"/>
                  </a:lnTo>
                  <a:lnTo>
                    <a:pt x="17655" y="156546"/>
                  </a:lnTo>
                  <a:lnTo>
                    <a:pt x="17909" y="155965"/>
                  </a:lnTo>
                  <a:lnTo>
                    <a:pt x="18150" y="155379"/>
                  </a:lnTo>
                  <a:lnTo>
                    <a:pt x="18379" y="154788"/>
                  </a:lnTo>
                  <a:lnTo>
                    <a:pt x="18593" y="154197"/>
                  </a:lnTo>
                  <a:lnTo>
                    <a:pt x="18795" y="153596"/>
                  </a:lnTo>
                  <a:lnTo>
                    <a:pt x="18949" y="153106"/>
                  </a:lnTo>
                  <a:lnTo>
                    <a:pt x="19100" y="152610"/>
                  </a:lnTo>
                  <a:lnTo>
                    <a:pt x="19239" y="152114"/>
                  </a:lnTo>
                  <a:lnTo>
                    <a:pt x="19361" y="151609"/>
                  </a:lnTo>
                  <a:lnTo>
                    <a:pt x="19497" y="150885"/>
                  </a:lnTo>
                  <a:lnTo>
                    <a:pt x="19528" y="150656"/>
                  </a:lnTo>
                  <a:lnTo>
                    <a:pt x="19583" y="150204"/>
                  </a:lnTo>
                  <a:lnTo>
                    <a:pt x="19603" y="149980"/>
                  </a:lnTo>
                  <a:lnTo>
                    <a:pt x="19211" y="149150"/>
                  </a:lnTo>
                  <a:lnTo>
                    <a:pt x="18958" y="148597"/>
                  </a:lnTo>
                  <a:lnTo>
                    <a:pt x="18811" y="148250"/>
                  </a:lnTo>
                  <a:lnTo>
                    <a:pt x="18526" y="147549"/>
                  </a:lnTo>
                  <a:lnTo>
                    <a:pt x="18379" y="147206"/>
                  </a:lnTo>
                  <a:lnTo>
                    <a:pt x="18214" y="146868"/>
                  </a:lnTo>
                  <a:lnTo>
                    <a:pt x="18016" y="146525"/>
                  </a:lnTo>
                  <a:lnTo>
                    <a:pt x="17802" y="146196"/>
                  </a:lnTo>
                  <a:lnTo>
                    <a:pt x="17362" y="145543"/>
                  </a:lnTo>
                  <a:lnTo>
                    <a:pt x="17156" y="145205"/>
                  </a:lnTo>
                  <a:lnTo>
                    <a:pt x="16947" y="144838"/>
                  </a:lnTo>
                  <a:lnTo>
                    <a:pt x="16740" y="144461"/>
                  </a:lnTo>
                  <a:lnTo>
                    <a:pt x="16542" y="144085"/>
                  </a:lnTo>
                  <a:lnTo>
                    <a:pt x="16353" y="143704"/>
                  </a:lnTo>
                  <a:lnTo>
                    <a:pt x="16179" y="143313"/>
                  </a:lnTo>
                  <a:lnTo>
                    <a:pt x="16083" y="143079"/>
                  </a:lnTo>
                  <a:lnTo>
                    <a:pt x="15992" y="142846"/>
                  </a:lnTo>
                  <a:lnTo>
                    <a:pt x="15462" y="141388"/>
                  </a:lnTo>
                  <a:lnTo>
                    <a:pt x="15284" y="140887"/>
                  </a:lnTo>
                  <a:lnTo>
                    <a:pt x="15173" y="140282"/>
                  </a:lnTo>
                  <a:lnTo>
                    <a:pt x="15090" y="139663"/>
                  </a:lnTo>
                  <a:lnTo>
                    <a:pt x="15043" y="139033"/>
                  </a:lnTo>
                  <a:lnTo>
                    <a:pt x="15030" y="138409"/>
                  </a:lnTo>
                  <a:lnTo>
                    <a:pt x="15054" y="137790"/>
                  </a:lnTo>
                  <a:lnTo>
                    <a:pt x="15086" y="137337"/>
                  </a:lnTo>
                  <a:lnTo>
                    <a:pt x="15130" y="136880"/>
                  </a:lnTo>
                  <a:lnTo>
                    <a:pt x="15197" y="136427"/>
                  </a:lnTo>
                  <a:lnTo>
                    <a:pt x="15292" y="135984"/>
                  </a:lnTo>
                  <a:lnTo>
                    <a:pt x="15435" y="135565"/>
                  </a:lnTo>
                  <a:lnTo>
                    <a:pt x="15671" y="135112"/>
                  </a:lnTo>
                  <a:lnTo>
                    <a:pt x="15969" y="134688"/>
                  </a:lnTo>
                  <a:lnTo>
                    <a:pt x="16313" y="134278"/>
                  </a:lnTo>
                  <a:lnTo>
                    <a:pt x="16666" y="133877"/>
                  </a:lnTo>
                  <a:lnTo>
                    <a:pt x="17010" y="133473"/>
                  </a:lnTo>
                  <a:lnTo>
                    <a:pt x="17303" y="133134"/>
                  </a:lnTo>
                  <a:lnTo>
                    <a:pt x="17615" y="132810"/>
                  </a:lnTo>
                  <a:lnTo>
                    <a:pt x="17925" y="132481"/>
                  </a:lnTo>
                  <a:lnTo>
                    <a:pt x="18214" y="132143"/>
                  </a:lnTo>
                  <a:lnTo>
                    <a:pt x="18463" y="131781"/>
                  </a:lnTo>
                  <a:lnTo>
                    <a:pt x="18677" y="131385"/>
                  </a:lnTo>
                  <a:lnTo>
                    <a:pt x="18867" y="130971"/>
                  </a:lnTo>
                  <a:lnTo>
                    <a:pt x="19029" y="130547"/>
                  </a:lnTo>
                  <a:lnTo>
                    <a:pt x="19152" y="130108"/>
                  </a:lnTo>
                  <a:lnTo>
                    <a:pt x="19243" y="129674"/>
                  </a:lnTo>
                  <a:lnTo>
                    <a:pt x="19274" y="129103"/>
                  </a:lnTo>
                  <a:lnTo>
                    <a:pt x="19223" y="128516"/>
                  </a:lnTo>
                  <a:lnTo>
                    <a:pt x="19120" y="127925"/>
                  </a:lnTo>
                  <a:lnTo>
                    <a:pt x="19001" y="127335"/>
                  </a:lnTo>
                  <a:lnTo>
                    <a:pt x="18894" y="126744"/>
                  </a:lnTo>
                  <a:lnTo>
                    <a:pt x="18815" y="126239"/>
                  </a:lnTo>
                  <a:lnTo>
                    <a:pt x="18728" y="125729"/>
                  </a:lnTo>
                  <a:lnTo>
                    <a:pt x="18535" y="124719"/>
                  </a:lnTo>
                  <a:lnTo>
                    <a:pt x="18428" y="124218"/>
                  </a:lnTo>
                  <a:lnTo>
                    <a:pt x="18317" y="123765"/>
                  </a:lnTo>
                  <a:lnTo>
                    <a:pt x="17952" y="122422"/>
                  </a:lnTo>
                  <a:lnTo>
                    <a:pt x="17838" y="121969"/>
                  </a:lnTo>
                  <a:lnTo>
                    <a:pt x="17746" y="121550"/>
                  </a:lnTo>
                  <a:lnTo>
                    <a:pt x="17575" y="120697"/>
                  </a:lnTo>
                  <a:lnTo>
                    <a:pt x="17422" y="119844"/>
                  </a:lnTo>
                  <a:lnTo>
                    <a:pt x="17216" y="118876"/>
                  </a:lnTo>
                  <a:lnTo>
                    <a:pt x="17172" y="118557"/>
                  </a:lnTo>
                  <a:lnTo>
                    <a:pt x="17165" y="118238"/>
                  </a:lnTo>
                  <a:lnTo>
                    <a:pt x="17208" y="117876"/>
                  </a:lnTo>
                  <a:lnTo>
                    <a:pt x="17288" y="117509"/>
                  </a:lnTo>
                  <a:lnTo>
                    <a:pt x="17406" y="117151"/>
                  </a:lnTo>
                  <a:lnTo>
                    <a:pt x="17548" y="116799"/>
                  </a:lnTo>
                  <a:lnTo>
                    <a:pt x="17711" y="116470"/>
                  </a:lnTo>
                  <a:lnTo>
                    <a:pt x="17873" y="116189"/>
                  </a:lnTo>
                  <a:lnTo>
                    <a:pt x="18063" y="115922"/>
                  </a:lnTo>
                  <a:lnTo>
                    <a:pt x="18265" y="115665"/>
                  </a:lnTo>
                  <a:lnTo>
                    <a:pt x="18479" y="115412"/>
                  </a:lnTo>
                  <a:lnTo>
                    <a:pt x="18700" y="115169"/>
                  </a:lnTo>
                  <a:lnTo>
                    <a:pt x="18982" y="114883"/>
                  </a:lnTo>
                  <a:lnTo>
                    <a:pt x="19283" y="114611"/>
                  </a:lnTo>
                  <a:lnTo>
                    <a:pt x="19591" y="114349"/>
                  </a:lnTo>
                  <a:lnTo>
                    <a:pt x="19900" y="114092"/>
                  </a:lnTo>
                  <a:lnTo>
                    <a:pt x="20205" y="113820"/>
                  </a:lnTo>
                  <a:lnTo>
                    <a:pt x="20505" y="113530"/>
                  </a:lnTo>
                  <a:lnTo>
                    <a:pt x="21095" y="112934"/>
                  </a:lnTo>
                  <a:lnTo>
                    <a:pt x="21400" y="112639"/>
                  </a:lnTo>
                  <a:lnTo>
                    <a:pt x="22240" y="111876"/>
                  </a:lnTo>
                  <a:lnTo>
                    <a:pt x="22509" y="111643"/>
                  </a:lnTo>
                  <a:lnTo>
                    <a:pt x="22794" y="111442"/>
                  </a:lnTo>
                  <a:lnTo>
                    <a:pt x="23095" y="111295"/>
                  </a:lnTo>
                  <a:lnTo>
                    <a:pt x="23340" y="111214"/>
                  </a:lnTo>
                  <a:lnTo>
                    <a:pt x="23601" y="111147"/>
                  </a:lnTo>
                  <a:lnTo>
                    <a:pt x="23866" y="111104"/>
                  </a:lnTo>
                  <a:lnTo>
                    <a:pt x="24120" y="111099"/>
                  </a:lnTo>
                  <a:lnTo>
                    <a:pt x="24349" y="111147"/>
                  </a:lnTo>
                  <a:lnTo>
                    <a:pt x="24576" y="111300"/>
                  </a:lnTo>
                  <a:lnTo>
                    <a:pt x="24765" y="111557"/>
                  </a:lnTo>
                  <a:lnTo>
                    <a:pt x="25106" y="112191"/>
                  </a:lnTo>
                  <a:lnTo>
                    <a:pt x="25295" y="112481"/>
                  </a:lnTo>
                  <a:lnTo>
                    <a:pt x="25627" y="112862"/>
                  </a:lnTo>
                  <a:lnTo>
                    <a:pt x="25984" y="113225"/>
                  </a:lnTo>
                  <a:lnTo>
                    <a:pt x="26353" y="113577"/>
                  </a:lnTo>
                  <a:lnTo>
                    <a:pt x="26725" y="113925"/>
                  </a:lnTo>
                  <a:lnTo>
                    <a:pt x="27085" y="114287"/>
                  </a:lnTo>
                  <a:lnTo>
                    <a:pt x="27373" y="114607"/>
                  </a:lnTo>
                  <a:lnTo>
                    <a:pt x="27936" y="115255"/>
                  </a:lnTo>
                  <a:lnTo>
                    <a:pt x="28225" y="115569"/>
                  </a:lnTo>
                  <a:lnTo>
                    <a:pt x="28537" y="115860"/>
                  </a:lnTo>
                  <a:lnTo>
                    <a:pt x="28807" y="116074"/>
                  </a:lnTo>
                  <a:lnTo>
                    <a:pt x="29092" y="116270"/>
                  </a:lnTo>
                  <a:lnTo>
                    <a:pt x="29381" y="116456"/>
                  </a:lnTo>
                  <a:lnTo>
                    <a:pt x="29666" y="116651"/>
                  </a:lnTo>
                  <a:lnTo>
                    <a:pt x="29943" y="116860"/>
                  </a:lnTo>
                  <a:lnTo>
                    <a:pt x="30176" y="117061"/>
                  </a:lnTo>
                  <a:lnTo>
                    <a:pt x="30399" y="117266"/>
                  </a:lnTo>
                  <a:lnTo>
                    <a:pt x="30624" y="117480"/>
                  </a:lnTo>
                  <a:lnTo>
                    <a:pt x="31831" y="118652"/>
                  </a:lnTo>
                  <a:lnTo>
                    <a:pt x="32018" y="118838"/>
                  </a:lnTo>
                  <a:lnTo>
                    <a:pt x="32682" y="118800"/>
                  </a:lnTo>
                  <a:lnTo>
                    <a:pt x="33015" y="118776"/>
                  </a:lnTo>
                  <a:lnTo>
                    <a:pt x="33676" y="118719"/>
                  </a:lnTo>
                  <a:lnTo>
                    <a:pt x="34140" y="118662"/>
                  </a:lnTo>
                  <a:lnTo>
                    <a:pt x="34598" y="118591"/>
                  </a:lnTo>
                  <a:lnTo>
                    <a:pt x="35521" y="118462"/>
                  </a:lnTo>
                  <a:lnTo>
                    <a:pt x="35984" y="118428"/>
                  </a:lnTo>
                  <a:lnTo>
                    <a:pt x="36578" y="118414"/>
                  </a:lnTo>
                  <a:lnTo>
                    <a:pt x="37171" y="118419"/>
                  </a:lnTo>
                  <a:lnTo>
                    <a:pt x="37765" y="118452"/>
                  </a:lnTo>
                  <a:lnTo>
                    <a:pt x="38359" y="118519"/>
                  </a:lnTo>
                  <a:lnTo>
                    <a:pt x="38941" y="118614"/>
                  </a:lnTo>
                  <a:lnTo>
                    <a:pt x="39344" y="118690"/>
                  </a:lnTo>
                  <a:lnTo>
                    <a:pt x="39756" y="118771"/>
                  </a:lnTo>
                  <a:lnTo>
                    <a:pt x="40156" y="118871"/>
                  </a:lnTo>
                  <a:lnTo>
                    <a:pt x="40544" y="119000"/>
                  </a:lnTo>
                  <a:lnTo>
                    <a:pt x="40905" y="119176"/>
                  </a:lnTo>
                  <a:lnTo>
                    <a:pt x="41143" y="119334"/>
                  </a:lnTo>
                  <a:lnTo>
                    <a:pt x="41368" y="119519"/>
                  </a:lnTo>
                  <a:lnTo>
                    <a:pt x="41582" y="119715"/>
                  </a:lnTo>
                  <a:lnTo>
                    <a:pt x="42005" y="120125"/>
                  </a:lnTo>
                  <a:lnTo>
                    <a:pt x="42314" y="120435"/>
                  </a:lnTo>
                  <a:lnTo>
                    <a:pt x="42606" y="120758"/>
                  </a:lnTo>
                  <a:lnTo>
                    <a:pt x="43185" y="121421"/>
                  </a:lnTo>
                  <a:lnTo>
                    <a:pt x="43940" y="122202"/>
                  </a:lnTo>
                  <a:lnTo>
                    <a:pt x="44100" y="122345"/>
                  </a:lnTo>
                  <a:lnTo>
                    <a:pt x="44265" y="122479"/>
                  </a:lnTo>
                  <a:lnTo>
                    <a:pt x="44472" y="122622"/>
                  </a:lnTo>
                  <a:lnTo>
                    <a:pt x="44693" y="122751"/>
                  </a:lnTo>
                  <a:lnTo>
                    <a:pt x="44919" y="122870"/>
                  </a:lnTo>
                  <a:lnTo>
                    <a:pt x="45151" y="122970"/>
                  </a:lnTo>
                  <a:lnTo>
                    <a:pt x="45385" y="123060"/>
                  </a:lnTo>
                  <a:lnTo>
                    <a:pt x="45263" y="122631"/>
                  </a:lnTo>
                  <a:lnTo>
                    <a:pt x="45116" y="122207"/>
                  </a:lnTo>
                  <a:lnTo>
                    <a:pt x="44951" y="121788"/>
                  </a:lnTo>
                  <a:lnTo>
                    <a:pt x="44764" y="121383"/>
                  </a:lnTo>
                  <a:lnTo>
                    <a:pt x="44559" y="120987"/>
                  </a:lnTo>
                  <a:lnTo>
                    <a:pt x="44376" y="120706"/>
                  </a:lnTo>
                  <a:lnTo>
                    <a:pt x="44171" y="120444"/>
                  </a:lnTo>
                  <a:lnTo>
                    <a:pt x="43960" y="120182"/>
                  </a:lnTo>
                  <a:lnTo>
                    <a:pt x="43775" y="119911"/>
                  </a:lnTo>
                  <a:lnTo>
                    <a:pt x="43639" y="119625"/>
                  </a:lnTo>
                  <a:lnTo>
                    <a:pt x="43572" y="119353"/>
                  </a:lnTo>
                  <a:lnTo>
                    <a:pt x="43541" y="119067"/>
                  </a:lnTo>
                  <a:lnTo>
                    <a:pt x="43521" y="118485"/>
                  </a:lnTo>
                  <a:lnTo>
                    <a:pt x="43506" y="118195"/>
                  </a:lnTo>
                  <a:lnTo>
                    <a:pt x="43497" y="117918"/>
                  </a:lnTo>
                  <a:lnTo>
                    <a:pt x="43501" y="117628"/>
                  </a:lnTo>
                  <a:lnTo>
                    <a:pt x="43497" y="117347"/>
                  </a:lnTo>
                  <a:lnTo>
                    <a:pt x="43461" y="117080"/>
                  </a:lnTo>
                  <a:lnTo>
                    <a:pt x="43374" y="116851"/>
                  </a:lnTo>
                  <a:lnTo>
                    <a:pt x="43145" y="116622"/>
                  </a:lnTo>
                  <a:lnTo>
                    <a:pt x="42804" y="116456"/>
                  </a:lnTo>
                  <a:lnTo>
                    <a:pt x="42397" y="116332"/>
                  </a:lnTo>
                  <a:lnTo>
                    <a:pt x="41973" y="116222"/>
                  </a:lnTo>
                  <a:lnTo>
                    <a:pt x="41577" y="116103"/>
                  </a:lnTo>
                  <a:lnTo>
                    <a:pt x="41174" y="115974"/>
                  </a:lnTo>
                  <a:lnTo>
                    <a:pt x="39943" y="115645"/>
                  </a:lnTo>
                  <a:lnTo>
                    <a:pt x="39028" y="115340"/>
                  </a:lnTo>
                  <a:lnTo>
                    <a:pt x="38774" y="115245"/>
                  </a:lnTo>
                  <a:lnTo>
                    <a:pt x="38529" y="115140"/>
                  </a:lnTo>
                  <a:lnTo>
                    <a:pt x="38292" y="115016"/>
                  </a:lnTo>
                  <a:lnTo>
                    <a:pt x="38030" y="114816"/>
                  </a:lnTo>
                  <a:lnTo>
                    <a:pt x="37789" y="114578"/>
                  </a:lnTo>
                  <a:lnTo>
                    <a:pt x="37560" y="114321"/>
                  </a:lnTo>
                  <a:lnTo>
                    <a:pt x="37318" y="114083"/>
                  </a:lnTo>
                  <a:lnTo>
                    <a:pt x="37053" y="113887"/>
                  </a:lnTo>
                  <a:lnTo>
                    <a:pt x="36783" y="113763"/>
                  </a:lnTo>
                  <a:lnTo>
                    <a:pt x="36498" y="113677"/>
                  </a:lnTo>
                  <a:lnTo>
                    <a:pt x="36202" y="113601"/>
                  </a:lnTo>
                  <a:lnTo>
                    <a:pt x="35912" y="113510"/>
                  </a:lnTo>
                  <a:lnTo>
                    <a:pt x="35647" y="113386"/>
                  </a:lnTo>
                  <a:lnTo>
                    <a:pt x="35303" y="113139"/>
                  </a:lnTo>
                  <a:lnTo>
                    <a:pt x="34979" y="112843"/>
                  </a:lnTo>
                  <a:lnTo>
                    <a:pt x="34685" y="112505"/>
                  </a:lnTo>
                  <a:lnTo>
                    <a:pt x="34416" y="112148"/>
                  </a:lnTo>
                  <a:lnTo>
                    <a:pt x="34182" y="111776"/>
                  </a:lnTo>
                  <a:lnTo>
                    <a:pt x="33969" y="111381"/>
                  </a:lnTo>
                  <a:lnTo>
                    <a:pt x="33786" y="110956"/>
                  </a:lnTo>
                  <a:lnTo>
                    <a:pt x="33641" y="110518"/>
                  </a:lnTo>
                  <a:lnTo>
                    <a:pt x="33521" y="110075"/>
                  </a:lnTo>
                  <a:lnTo>
                    <a:pt x="33430" y="109627"/>
                  </a:lnTo>
                  <a:lnTo>
                    <a:pt x="33383" y="109236"/>
                  </a:lnTo>
                  <a:lnTo>
                    <a:pt x="33359" y="108840"/>
                  </a:lnTo>
                  <a:lnTo>
                    <a:pt x="33356" y="108445"/>
                  </a:lnTo>
                  <a:lnTo>
                    <a:pt x="33367" y="108045"/>
                  </a:lnTo>
                  <a:lnTo>
                    <a:pt x="33387" y="107649"/>
                  </a:lnTo>
                  <a:lnTo>
                    <a:pt x="33407" y="107330"/>
                  </a:lnTo>
                  <a:lnTo>
                    <a:pt x="33434" y="107011"/>
                  </a:lnTo>
                  <a:lnTo>
                    <a:pt x="33465" y="106696"/>
                  </a:lnTo>
                  <a:lnTo>
                    <a:pt x="33514" y="106377"/>
                  </a:lnTo>
                  <a:lnTo>
                    <a:pt x="33572" y="106067"/>
                  </a:lnTo>
                  <a:lnTo>
                    <a:pt x="33728" y="105514"/>
                  </a:lnTo>
                  <a:lnTo>
                    <a:pt x="33933" y="104966"/>
                  </a:lnTo>
                  <a:lnTo>
                    <a:pt x="34175" y="104433"/>
                  </a:lnTo>
                  <a:lnTo>
                    <a:pt x="34440" y="103908"/>
                  </a:lnTo>
                  <a:lnTo>
                    <a:pt x="34721" y="103399"/>
                  </a:lnTo>
                  <a:lnTo>
                    <a:pt x="34955" y="103050"/>
                  </a:lnTo>
                  <a:lnTo>
                    <a:pt x="35493" y="102379"/>
                  </a:lnTo>
                  <a:lnTo>
                    <a:pt x="35719" y="102036"/>
                  </a:lnTo>
                  <a:lnTo>
                    <a:pt x="35853" y="101678"/>
                  </a:lnTo>
                  <a:lnTo>
                    <a:pt x="35873" y="101311"/>
                  </a:lnTo>
                  <a:lnTo>
                    <a:pt x="35814" y="100935"/>
                  </a:lnTo>
                  <a:lnTo>
                    <a:pt x="35623" y="100158"/>
                  </a:lnTo>
                  <a:lnTo>
                    <a:pt x="35572" y="99772"/>
                  </a:lnTo>
                  <a:lnTo>
                    <a:pt x="35565" y="99362"/>
                  </a:lnTo>
                  <a:lnTo>
                    <a:pt x="35576" y="98948"/>
                  </a:lnTo>
                  <a:lnTo>
                    <a:pt x="35603" y="98538"/>
                  </a:lnTo>
                  <a:lnTo>
                    <a:pt x="35643" y="98123"/>
                  </a:lnTo>
                  <a:lnTo>
                    <a:pt x="35687" y="97714"/>
                  </a:lnTo>
                  <a:lnTo>
                    <a:pt x="35770" y="97061"/>
                  </a:lnTo>
                  <a:lnTo>
                    <a:pt x="35873" y="96403"/>
                  </a:lnTo>
                  <a:lnTo>
                    <a:pt x="36004" y="95745"/>
                  </a:lnTo>
                  <a:lnTo>
                    <a:pt x="36166" y="95107"/>
                  </a:lnTo>
                  <a:lnTo>
                    <a:pt x="36371" y="94483"/>
                  </a:lnTo>
                  <a:lnTo>
                    <a:pt x="36598" y="93944"/>
                  </a:lnTo>
                  <a:lnTo>
                    <a:pt x="36854" y="93415"/>
                  </a:lnTo>
                  <a:lnTo>
                    <a:pt x="37139" y="92901"/>
                  </a:lnTo>
                  <a:lnTo>
                    <a:pt x="37444" y="92395"/>
                  </a:lnTo>
                  <a:lnTo>
                    <a:pt x="37754" y="91895"/>
                  </a:lnTo>
                  <a:lnTo>
                    <a:pt x="38237" y="91152"/>
                  </a:lnTo>
                  <a:lnTo>
                    <a:pt x="38493" y="90790"/>
                  </a:lnTo>
                  <a:lnTo>
                    <a:pt x="38758" y="90437"/>
                  </a:lnTo>
                  <a:lnTo>
                    <a:pt x="39043" y="90098"/>
                  </a:lnTo>
                  <a:lnTo>
                    <a:pt x="39308" y="89813"/>
                  </a:lnTo>
                  <a:lnTo>
                    <a:pt x="39586" y="89531"/>
                  </a:lnTo>
                  <a:lnTo>
                    <a:pt x="39871" y="89265"/>
                  </a:lnTo>
                  <a:lnTo>
                    <a:pt x="40172" y="89012"/>
                  </a:lnTo>
                  <a:lnTo>
                    <a:pt x="40481" y="88779"/>
                  </a:lnTo>
                  <a:lnTo>
                    <a:pt x="40769" y="88588"/>
                  </a:lnTo>
                  <a:lnTo>
                    <a:pt x="41071" y="88421"/>
                  </a:lnTo>
                  <a:lnTo>
                    <a:pt x="41688" y="88102"/>
                  </a:lnTo>
                  <a:lnTo>
                    <a:pt x="42392" y="87711"/>
                  </a:lnTo>
                  <a:lnTo>
                    <a:pt x="42800" y="87497"/>
                  </a:lnTo>
                  <a:lnTo>
                    <a:pt x="43205" y="87273"/>
                  </a:lnTo>
                  <a:lnTo>
                    <a:pt x="43597" y="87039"/>
                  </a:lnTo>
                  <a:lnTo>
                    <a:pt x="43976" y="86782"/>
                  </a:lnTo>
                  <a:lnTo>
                    <a:pt x="44289" y="86529"/>
                  </a:lnTo>
                  <a:lnTo>
                    <a:pt x="44586" y="86253"/>
                  </a:lnTo>
                  <a:lnTo>
                    <a:pt x="44875" y="85972"/>
                  </a:lnTo>
                  <a:lnTo>
                    <a:pt x="45176" y="85700"/>
                  </a:lnTo>
                  <a:lnTo>
                    <a:pt x="45496" y="85466"/>
                  </a:lnTo>
                  <a:lnTo>
                    <a:pt x="45881" y="85238"/>
                  </a:lnTo>
                  <a:lnTo>
                    <a:pt x="46289" y="85043"/>
                  </a:lnTo>
                  <a:lnTo>
                    <a:pt x="46708" y="84866"/>
                  </a:lnTo>
                  <a:lnTo>
                    <a:pt x="47131" y="84704"/>
                  </a:lnTo>
                  <a:lnTo>
                    <a:pt x="47556" y="84552"/>
                  </a:lnTo>
                  <a:lnTo>
                    <a:pt x="47908" y="84447"/>
                  </a:lnTo>
                  <a:lnTo>
                    <a:pt x="48632" y="84285"/>
                  </a:lnTo>
                  <a:lnTo>
                    <a:pt x="48976" y="84180"/>
                  </a:lnTo>
                  <a:lnTo>
                    <a:pt x="49297" y="84028"/>
                  </a:lnTo>
                  <a:lnTo>
                    <a:pt x="49460" y="83922"/>
                  </a:lnTo>
                  <a:lnTo>
                    <a:pt x="49614" y="83808"/>
                  </a:lnTo>
                  <a:lnTo>
                    <a:pt x="49767" y="83680"/>
                  </a:lnTo>
                  <a:lnTo>
                    <a:pt x="49910" y="83551"/>
                  </a:lnTo>
                  <a:lnTo>
                    <a:pt x="50045" y="83413"/>
                  </a:lnTo>
                  <a:lnTo>
                    <a:pt x="49863" y="82860"/>
                  </a:lnTo>
                  <a:lnTo>
                    <a:pt x="49696" y="82298"/>
                  </a:lnTo>
                  <a:lnTo>
                    <a:pt x="49546" y="81735"/>
                  </a:lnTo>
                  <a:lnTo>
                    <a:pt x="49420" y="81163"/>
                  </a:lnTo>
                  <a:lnTo>
                    <a:pt x="49309" y="80592"/>
                  </a:lnTo>
                  <a:lnTo>
                    <a:pt x="49226" y="80058"/>
                  </a:lnTo>
                  <a:lnTo>
                    <a:pt x="49166" y="79524"/>
                  </a:lnTo>
                  <a:lnTo>
                    <a:pt x="49083" y="78443"/>
                  </a:lnTo>
                  <a:lnTo>
                    <a:pt x="49052" y="77904"/>
                  </a:lnTo>
                  <a:lnTo>
                    <a:pt x="49028" y="77247"/>
                  </a:lnTo>
                  <a:lnTo>
                    <a:pt x="49019" y="76589"/>
                  </a:lnTo>
                  <a:lnTo>
                    <a:pt x="49019" y="75926"/>
                  </a:lnTo>
                  <a:lnTo>
                    <a:pt x="49012" y="75269"/>
                  </a:lnTo>
                  <a:lnTo>
                    <a:pt x="48988" y="74611"/>
                  </a:lnTo>
                  <a:lnTo>
                    <a:pt x="48952" y="74111"/>
                  </a:lnTo>
                  <a:lnTo>
                    <a:pt x="48910" y="73610"/>
                  </a:lnTo>
                  <a:lnTo>
                    <a:pt x="48861" y="73110"/>
                  </a:lnTo>
                  <a:lnTo>
                    <a:pt x="48818" y="72605"/>
                  </a:lnTo>
                  <a:lnTo>
                    <a:pt x="48790" y="72105"/>
                  </a:lnTo>
                  <a:lnTo>
                    <a:pt x="48783" y="71581"/>
                  </a:lnTo>
                  <a:lnTo>
                    <a:pt x="48786" y="71056"/>
                  </a:lnTo>
                  <a:lnTo>
                    <a:pt x="48818" y="70008"/>
                  </a:lnTo>
                  <a:lnTo>
                    <a:pt x="48857" y="68998"/>
                  </a:lnTo>
                  <a:lnTo>
                    <a:pt x="48910" y="68021"/>
                  </a:lnTo>
                  <a:lnTo>
                    <a:pt x="48928" y="67535"/>
                  </a:lnTo>
                  <a:lnTo>
                    <a:pt x="48941" y="67049"/>
                  </a:lnTo>
                  <a:lnTo>
                    <a:pt x="48937" y="66558"/>
                  </a:lnTo>
                  <a:lnTo>
                    <a:pt x="48925" y="66072"/>
                  </a:lnTo>
                  <a:lnTo>
                    <a:pt x="48834" y="64022"/>
                  </a:lnTo>
                  <a:lnTo>
                    <a:pt x="48758" y="62850"/>
                  </a:lnTo>
                  <a:lnTo>
                    <a:pt x="48734" y="62264"/>
                  </a:lnTo>
                  <a:lnTo>
                    <a:pt x="48731" y="61678"/>
                  </a:lnTo>
                  <a:lnTo>
                    <a:pt x="48747" y="61326"/>
                  </a:lnTo>
                  <a:lnTo>
                    <a:pt x="48770" y="60968"/>
                  </a:lnTo>
                  <a:lnTo>
                    <a:pt x="48798" y="60615"/>
                  </a:lnTo>
                  <a:lnTo>
                    <a:pt x="48818" y="60263"/>
                  </a:lnTo>
                  <a:lnTo>
                    <a:pt x="48821" y="59910"/>
                  </a:lnTo>
                  <a:lnTo>
                    <a:pt x="48790" y="59539"/>
                  </a:lnTo>
                  <a:lnTo>
                    <a:pt x="48663" y="58790"/>
                  </a:lnTo>
                  <a:lnTo>
                    <a:pt x="48636" y="58428"/>
                  </a:lnTo>
                  <a:lnTo>
                    <a:pt x="48672" y="58076"/>
                  </a:lnTo>
                  <a:lnTo>
                    <a:pt x="48743" y="57833"/>
                  </a:lnTo>
                  <a:lnTo>
                    <a:pt x="48838" y="57589"/>
                  </a:lnTo>
                  <a:lnTo>
                    <a:pt x="48952" y="57351"/>
                  </a:lnTo>
                  <a:lnTo>
                    <a:pt x="49083" y="57127"/>
                  </a:lnTo>
                  <a:lnTo>
                    <a:pt x="49237" y="56927"/>
                  </a:lnTo>
                  <a:lnTo>
                    <a:pt x="49451" y="56727"/>
                  </a:lnTo>
                  <a:lnTo>
                    <a:pt x="49696" y="56555"/>
                  </a:lnTo>
                  <a:lnTo>
                    <a:pt x="49966" y="56408"/>
                  </a:lnTo>
                  <a:lnTo>
                    <a:pt x="50243" y="56274"/>
                  </a:lnTo>
                  <a:lnTo>
                    <a:pt x="50524" y="56160"/>
                  </a:lnTo>
                  <a:lnTo>
                    <a:pt x="50861" y="56050"/>
                  </a:lnTo>
                  <a:lnTo>
                    <a:pt x="51213" y="55969"/>
                  </a:lnTo>
                  <a:lnTo>
                    <a:pt x="51569" y="55912"/>
                  </a:lnTo>
                  <a:lnTo>
                    <a:pt x="52544" y="55793"/>
                  </a:lnTo>
                  <a:lnTo>
                    <a:pt x="52796" y="55764"/>
                  </a:lnTo>
                  <a:lnTo>
                    <a:pt x="53054" y="55740"/>
                  </a:lnTo>
                  <a:lnTo>
                    <a:pt x="53307" y="55726"/>
                  </a:lnTo>
                  <a:lnTo>
                    <a:pt x="54114" y="55726"/>
                  </a:lnTo>
                  <a:lnTo>
                    <a:pt x="54388" y="55740"/>
                  </a:lnTo>
                  <a:lnTo>
                    <a:pt x="54653" y="55783"/>
                  </a:lnTo>
                  <a:lnTo>
                    <a:pt x="54891" y="55869"/>
                  </a:lnTo>
                  <a:lnTo>
                    <a:pt x="55116" y="56012"/>
                  </a:lnTo>
                  <a:lnTo>
                    <a:pt x="55318" y="56193"/>
                  </a:lnTo>
                  <a:lnTo>
                    <a:pt x="55508" y="56408"/>
                  </a:lnTo>
                  <a:lnTo>
                    <a:pt x="55682" y="56636"/>
                  </a:lnTo>
                  <a:lnTo>
                    <a:pt x="55844" y="56865"/>
                  </a:lnTo>
                  <a:lnTo>
                    <a:pt x="56054" y="57199"/>
                  </a:lnTo>
                  <a:lnTo>
                    <a:pt x="56229" y="57561"/>
                  </a:lnTo>
                  <a:lnTo>
                    <a:pt x="56383" y="57942"/>
                  </a:lnTo>
                  <a:lnTo>
                    <a:pt x="56659" y="58710"/>
                  </a:lnTo>
                  <a:lnTo>
                    <a:pt x="56748" y="59000"/>
                  </a:lnTo>
                  <a:lnTo>
                    <a:pt x="56882" y="59605"/>
                  </a:lnTo>
                  <a:lnTo>
                    <a:pt x="56977" y="59882"/>
                  </a:lnTo>
                  <a:lnTo>
                    <a:pt x="57120" y="60120"/>
                  </a:lnTo>
                  <a:lnTo>
                    <a:pt x="57278" y="60277"/>
                  </a:lnTo>
                  <a:lnTo>
                    <a:pt x="57460" y="60420"/>
                  </a:lnTo>
                  <a:lnTo>
                    <a:pt x="57657" y="60549"/>
                  </a:lnTo>
                  <a:lnTo>
                    <a:pt x="57868" y="60658"/>
                  </a:lnTo>
                  <a:lnTo>
                    <a:pt x="58077" y="60744"/>
                  </a:lnTo>
                  <a:lnTo>
                    <a:pt x="58387" y="60835"/>
                  </a:lnTo>
                  <a:lnTo>
                    <a:pt x="58710" y="60878"/>
                  </a:lnTo>
                  <a:lnTo>
                    <a:pt x="59051" y="60892"/>
                  </a:lnTo>
                  <a:lnTo>
                    <a:pt x="59387" y="60873"/>
                  </a:lnTo>
                  <a:lnTo>
                    <a:pt x="59712" y="60835"/>
                  </a:lnTo>
                  <a:lnTo>
                    <a:pt x="60028" y="60778"/>
                  </a:lnTo>
                  <a:lnTo>
                    <a:pt x="60337" y="60687"/>
                  </a:lnTo>
                  <a:lnTo>
                    <a:pt x="60643" y="60577"/>
                  </a:lnTo>
                  <a:lnTo>
                    <a:pt x="60943" y="60449"/>
                  </a:lnTo>
                  <a:lnTo>
                    <a:pt x="61237" y="60315"/>
                  </a:lnTo>
                  <a:lnTo>
                    <a:pt x="61502" y="60163"/>
                  </a:lnTo>
                  <a:lnTo>
                    <a:pt x="61754" y="59986"/>
                  </a:lnTo>
                  <a:lnTo>
                    <a:pt x="62004" y="59801"/>
                  </a:lnTo>
                  <a:lnTo>
                    <a:pt x="62257" y="59629"/>
                  </a:lnTo>
                  <a:lnTo>
                    <a:pt x="62526" y="59482"/>
                  </a:lnTo>
                  <a:lnTo>
                    <a:pt x="62847" y="59353"/>
                  </a:lnTo>
                  <a:lnTo>
                    <a:pt x="63188" y="59248"/>
                  </a:lnTo>
                  <a:lnTo>
                    <a:pt x="63533" y="59167"/>
                  </a:lnTo>
                  <a:lnTo>
                    <a:pt x="63880" y="59090"/>
                  </a:lnTo>
                  <a:lnTo>
                    <a:pt x="64446" y="58981"/>
                  </a:lnTo>
                  <a:lnTo>
                    <a:pt x="64882" y="58909"/>
                  </a:lnTo>
                  <a:lnTo>
                    <a:pt x="65103" y="58881"/>
                  </a:lnTo>
                  <a:lnTo>
                    <a:pt x="65321" y="58862"/>
                  </a:lnTo>
                  <a:lnTo>
                    <a:pt x="65733" y="58862"/>
                  </a:lnTo>
                  <a:lnTo>
                    <a:pt x="66141" y="58905"/>
                  </a:lnTo>
                  <a:lnTo>
                    <a:pt x="66969" y="59033"/>
                  </a:lnTo>
                  <a:lnTo>
                    <a:pt x="67597" y="59105"/>
                  </a:lnTo>
                  <a:lnTo>
                    <a:pt x="68033" y="59148"/>
                  </a:lnTo>
                  <a:lnTo>
                    <a:pt x="68251" y="59162"/>
                  </a:lnTo>
                  <a:lnTo>
                    <a:pt x="68469" y="59162"/>
                  </a:lnTo>
                  <a:lnTo>
                    <a:pt x="68714" y="59143"/>
                  </a:lnTo>
                  <a:lnTo>
                    <a:pt x="68964" y="59114"/>
                  </a:lnTo>
                  <a:lnTo>
                    <a:pt x="69209" y="59067"/>
                  </a:lnTo>
                  <a:lnTo>
                    <a:pt x="69454" y="59010"/>
                  </a:lnTo>
                  <a:lnTo>
                    <a:pt x="69688" y="58943"/>
                  </a:lnTo>
                  <a:lnTo>
                    <a:pt x="70013" y="58762"/>
                  </a:lnTo>
                  <a:lnTo>
                    <a:pt x="70325" y="58562"/>
                  </a:lnTo>
                  <a:lnTo>
                    <a:pt x="70630" y="58347"/>
                  </a:lnTo>
                  <a:lnTo>
                    <a:pt x="70919" y="58114"/>
                  </a:lnTo>
                  <a:lnTo>
                    <a:pt x="71196" y="57871"/>
                  </a:lnTo>
                  <a:lnTo>
                    <a:pt x="71458" y="57594"/>
                  </a:lnTo>
                  <a:lnTo>
                    <a:pt x="71694" y="57289"/>
                  </a:lnTo>
                  <a:lnTo>
                    <a:pt x="72155" y="56665"/>
                  </a:lnTo>
                  <a:lnTo>
                    <a:pt x="72407" y="56379"/>
                  </a:lnTo>
                  <a:lnTo>
                    <a:pt x="72629" y="56160"/>
                  </a:lnTo>
                  <a:lnTo>
                    <a:pt x="72859" y="55945"/>
                  </a:lnTo>
                  <a:lnTo>
                    <a:pt x="73092" y="55740"/>
                  </a:lnTo>
                  <a:lnTo>
                    <a:pt x="73567" y="55340"/>
                  </a:lnTo>
                  <a:lnTo>
                    <a:pt x="73781" y="55155"/>
                  </a:lnTo>
                  <a:lnTo>
                    <a:pt x="73994" y="54954"/>
                  </a:lnTo>
                  <a:lnTo>
                    <a:pt x="74212" y="54769"/>
                  </a:lnTo>
                  <a:lnTo>
                    <a:pt x="74435" y="54606"/>
                  </a:lnTo>
                  <a:lnTo>
                    <a:pt x="74680" y="54487"/>
                  </a:lnTo>
                  <a:lnTo>
                    <a:pt x="74921" y="54421"/>
                  </a:lnTo>
                  <a:lnTo>
                    <a:pt x="75183" y="54378"/>
                  </a:lnTo>
                  <a:lnTo>
                    <a:pt x="75448" y="54359"/>
                  </a:lnTo>
                  <a:lnTo>
                    <a:pt x="75709" y="54373"/>
                  </a:lnTo>
                  <a:lnTo>
                    <a:pt x="75958" y="54421"/>
                  </a:lnTo>
                  <a:lnTo>
                    <a:pt x="76181" y="54492"/>
                  </a:lnTo>
                  <a:lnTo>
                    <a:pt x="76401" y="54597"/>
                  </a:lnTo>
                  <a:lnTo>
                    <a:pt x="76615" y="54726"/>
                  </a:lnTo>
                  <a:lnTo>
                    <a:pt x="76818" y="54873"/>
                  </a:lnTo>
                  <a:lnTo>
                    <a:pt x="76996" y="55035"/>
                  </a:lnTo>
                  <a:lnTo>
                    <a:pt x="77170" y="55240"/>
                  </a:lnTo>
                  <a:lnTo>
                    <a:pt x="77316" y="55478"/>
                  </a:lnTo>
                  <a:lnTo>
                    <a:pt x="77448" y="55731"/>
                  </a:lnTo>
                  <a:lnTo>
                    <a:pt x="77570" y="55993"/>
                  </a:lnTo>
                  <a:lnTo>
                    <a:pt x="77704" y="56241"/>
                  </a:lnTo>
                  <a:lnTo>
                    <a:pt x="77855" y="56503"/>
                  </a:lnTo>
                  <a:lnTo>
                    <a:pt x="78009" y="56760"/>
                  </a:lnTo>
                  <a:lnTo>
                    <a:pt x="78156" y="57022"/>
                  </a:lnTo>
                  <a:lnTo>
                    <a:pt x="78310" y="57280"/>
                  </a:lnTo>
                  <a:lnTo>
                    <a:pt x="78630" y="57852"/>
                  </a:lnTo>
                  <a:lnTo>
                    <a:pt x="78971" y="58471"/>
                  </a:lnTo>
                  <a:lnTo>
                    <a:pt x="79149" y="58776"/>
                  </a:lnTo>
                  <a:lnTo>
                    <a:pt x="79343" y="59071"/>
                  </a:lnTo>
                  <a:lnTo>
                    <a:pt x="79561" y="59358"/>
                  </a:lnTo>
                  <a:lnTo>
                    <a:pt x="79790" y="59629"/>
                  </a:lnTo>
                  <a:lnTo>
                    <a:pt x="80507" y="60425"/>
                  </a:lnTo>
                  <a:lnTo>
                    <a:pt x="80895" y="60878"/>
                  </a:lnTo>
                  <a:lnTo>
                    <a:pt x="81291" y="61326"/>
                  </a:lnTo>
                  <a:lnTo>
                    <a:pt x="81492" y="61545"/>
                  </a:lnTo>
                  <a:lnTo>
                    <a:pt x="81897" y="61964"/>
                  </a:lnTo>
                  <a:lnTo>
                    <a:pt x="82311" y="62374"/>
                  </a:lnTo>
                  <a:lnTo>
                    <a:pt x="82522" y="62574"/>
                  </a:lnTo>
                  <a:lnTo>
                    <a:pt x="82736" y="62765"/>
                  </a:lnTo>
                  <a:lnTo>
                    <a:pt x="82957" y="62946"/>
                  </a:lnTo>
                  <a:lnTo>
                    <a:pt x="83393" y="63317"/>
                  </a:lnTo>
                  <a:lnTo>
                    <a:pt x="83841" y="63746"/>
                  </a:lnTo>
                  <a:lnTo>
                    <a:pt x="84074" y="63989"/>
                  </a:lnTo>
                  <a:lnTo>
                    <a:pt x="84184" y="64118"/>
                  </a:lnTo>
                  <a:lnTo>
                    <a:pt x="84319" y="64313"/>
                  </a:lnTo>
                  <a:lnTo>
                    <a:pt x="84442" y="64547"/>
                  </a:lnTo>
                  <a:lnTo>
                    <a:pt x="84565" y="64771"/>
                  </a:lnTo>
                  <a:lnTo>
                    <a:pt x="84870" y="64909"/>
                  </a:lnTo>
                  <a:lnTo>
                    <a:pt x="84941" y="64676"/>
                  </a:lnTo>
                  <a:lnTo>
                    <a:pt x="85008" y="64361"/>
                  </a:lnTo>
                  <a:lnTo>
                    <a:pt x="85068" y="64022"/>
                  </a:lnTo>
                  <a:lnTo>
                    <a:pt x="85103" y="63722"/>
                  </a:lnTo>
                  <a:lnTo>
                    <a:pt x="85119" y="63432"/>
                  </a:lnTo>
                  <a:lnTo>
                    <a:pt x="85103" y="63136"/>
                  </a:lnTo>
                  <a:lnTo>
                    <a:pt x="85052" y="62545"/>
                  </a:lnTo>
                  <a:lnTo>
                    <a:pt x="85039" y="62250"/>
                  </a:lnTo>
                  <a:lnTo>
                    <a:pt x="85039" y="61864"/>
                  </a:lnTo>
                  <a:lnTo>
                    <a:pt x="85059" y="61092"/>
                  </a:lnTo>
                  <a:lnTo>
                    <a:pt x="85075" y="60320"/>
                  </a:lnTo>
                  <a:lnTo>
                    <a:pt x="85055" y="59496"/>
                  </a:lnTo>
                  <a:lnTo>
                    <a:pt x="85052" y="59219"/>
                  </a:lnTo>
                  <a:lnTo>
                    <a:pt x="85055" y="58657"/>
                  </a:lnTo>
                  <a:lnTo>
                    <a:pt x="85075" y="58090"/>
                  </a:lnTo>
                  <a:lnTo>
                    <a:pt x="85095" y="57804"/>
                  </a:lnTo>
                  <a:lnTo>
                    <a:pt x="85150" y="57280"/>
                  </a:lnTo>
                  <a:lnTo>
                    <a:pt x="85222" y="56803"/>
                  </a:lnTo>
                  <a:lnTo>
                    <a:pt x="85269" y="56565"/>
                  </a:lnTo>
                  <a:lnTo>
                    <a:pt x="85324" y="56331"/>
                  </a:lnTo>
                  <a:lnTo>
                    <a:pt x="85428" y="55969"/>
                  </a:lnTo>
                  <a:lnTo>
                    <a:pt x="85551" y="55612"/>
                  </a:lnTo>
                  <a:lnTo>
                    <a:pt x="85693" y="55259"/>
                  </a:lnTo>
                  <a:lnTo>
                    <a:pt x="85856" y="54921"/>
                  </a:lnTo>
                  <a:lnTo>
                    <a:pt x="86041" y="54597"/>
                  </a:lnTo>
                  <a:lnTo>
                    <a:pt x="86228" y="54306"/>
                  </a:lnTo>
                  <a:lnTo>
                    <a:pt x="86433" y="54015"/>
                  </a:lnTo>
                  <a:lnTo>
                    <a:pt x="86651" y="53739"/>
                  </a:lnTo>
                  <a:lnTo>
                    <a:pt x="86896" y="53491"/>
                  </a:lnTo>
                  <a:lnTo>
                    <a:pt x="87157" y="53286"/>
                  </a:lnTo>
                  <a:lnTo>
                    <a:pt x="87348" y="53172"/>
                  </a:lnTo>
                  <a:lnTo>
                    <a:pt x="87546" y="53081"/>
                  </a:lnTo>
                  <a:lnTo>
                    <a:pt x="87961" y="52920"/>
                  </a:lnTo>
                  <a:lnTo>
                    <a:pt x="88172" y="52843"/>
                  </a:lnTo>
                  <a:lnTo>
                    <a:pt x="88368" y="52767"/>
                  </a:lnTo>
                  <a:lnTo>
                    <a:pt x="88571" y="52695"/>
                  </a:lnTo>
                  <a:lnTo>
                    <a:pt x="89180" y="52495"/>
                  </a:lnTo>
                  <a:lnTo>
                    <a:pt x="89421" y="52433"/>
                  </a:lnTo>
                  <a:lnTo>
                    <a:pt x="89671" y="52390"/>
                  </a:lnTo>
                  <a:lnTo>
                    <a:pt x="89917" y="52338"/>
                  </a:lnTo>
                  <a:lnTo>
                    <a:pt x="90142" y="52266"/>
                  </a:lnTo>
                  <a:lnTo>
                    <a:pt x="90435" y="52024"/>
                  </a:lnTo>
                  <a:lnTo>
                    <a:pt x="90526" y="51885"/>
                  </a:lnTo>
                  <a:lnTo>
                    <a:pt x="90606" y="51733"/>
                  </a:lnTo>
                  <a:lnTo>
                    <a:pt x="90752" y="51419"/>
                  </a:lnTo>
                  <a:lnTo>
                    <a:pt x="90866" y="51137"/>
                  </a:lnTo>
                  <a:lnTo>
                    <a:pt x="90958" y="50842"/>
                  </a:lnTo>
                  <a:lnTo>
                    <a:pt x="91037" y="50542"/>
                  </a:lnTo>
                  <a:lnTo>
                    <a:pt x="91124" y="50246"/>
                  </a:lnTo>
                  <a:lnTo>
                    <a:pt x="91231" y="49960"/>
                  </a:lnTo>
                  <a:lnTo>
                    <a:pt x="91378" y="49655"/>
                  </a:lnTo>
                  <a:lnTo>
                    <a:pt x="91543" y="49360"/>
                  </a:lnTo>
                  <a:lnTo>
                    <a:pt x="91717" y="49074"/>
                  </a:lnTo>
                  <a:lnTo>
                    <a:pt x="92078" y="48502"/>
                  </a:lnTo>
                  <a:lnTo>
                    <a:pt x="92434" y="47949"/>
                  </a:lnTo>
                  <a:lnTo>
                    <a:pt x="92688" y="47596"/>
                  </a:lnTo>
                  <a:lnTo>
                    <a:pt x="92819" y="47439"/>
                  </a:lnTo>
                  <a:lnTo>
                    <a:pt x="93095" y="47144"/>
                  </a:lnTo>
                  <a:lnTo>
                    <a:pt x="93226" y="46991"/>
                  </a:lnTo>
                  <a:lnTo>
                    <a:pt x="93340" y="46824"/>
                  </a:lnTo>
                  <a:lnTo>
                    <a:pt x="93496" y="46519"/>
                  </a:lnTo>
                  <a:lnTo>
                    <a:pt x="93618" y="46186"/>
                  </a:lnTo>
                  <a:lnTo>
                    <a:pt x="93710" y="45838"/>
                  </a:lnTo>
                  <a:lnTo>
                    <a:pt x="93776" y="45485"/>
                  </a:lnTo>
                  <a:lnTo>
                    <a:pt x="93828" y="45133"/>
                  </a:lnTo>
                  <a:lnTo>
                    <a:pt x="93839" y="44885"/>
                  </a:lnTo>
                  <a:lnTo>
                    <a:pt x="93816" y="44385"/>
                  </a:lnTo>
                  <a:lnTo>
                    <a:pt x="93816" y="44137"/>
                  </a:lnTo>
                  <a:lnTo>
                    <a:pt x="93848" y="43894"/>
                  </a:lnTo>
                  <a:lnTo>
                    <a:pt x="93908" y="43699"/>
                  </a:lnTo>
                  <a:lnTo>
                    <a:pt x="93986" y="43503"/>
                  </a:lnTo>
                  <a:lnTo>
                    <a:pt x="94077" y="43313"/>
                  </a:lnTo>
                  <a:lnTo>
                    <a:pt x="94176" y="43122"/>
                  </a:lnTo>
                  <a:lnTo>
                    <a:pt x="94275" y="42936"/>
                  </a:lnTo>
                  <a:lnTo>
                    <a:pt x="94398" y="42722"/>
                  </a:lnTo>
                  <a:lnTo>
                    <a:pt x="94485" y="42584"/>
                  </a:lnTo>
                  <a:lnTo>
                    <a:pt x="94699" y="42188"/>
                  </a:lnTo>
                  <a:lnTo>
                    <a:pt x="94805" y="41969"/>
                  </a:lnTo>
                  <a:lnTo>
                    <a:pt x="94999" y="41516"/>
                  </a:lnTo>
                  <a:lnTo>
                    <a:pt x="95099" y="41292"/>
                  </a:lnTo>
                  <a:lnTo>
                    <a:pt x="95206" y="41073"/>
                  </a:lnTo>
                  <a:lnTo>
                    <a:pt x="95387" y="40773"/>
                  </a:lnTo>
                  <a:lnTo>
                    <a:pt x="95585" y="40482"/>
                  </a:lnTo>
                  <a:lnTo>
                    <a:pt x="96005" y="39915"/>
                  </a:lnTo>
                  <a:lnTo>
                    <a:pt x="96206" y="39624"/>
                  </a:lnTo>
                  <a:lnTo>
                    <a:pt x="96535" y="39072"/>
                  </a:lnTo>
                  <a:lnTo>
                    <a:pt x="96651" y="38890"/>
                  </a:lnTo>
                  <a:lnTo>
                    <a:pt x="96776" y="38724"/>
                  </a:lnTo>
                  <a:lnTo>
                    <a:pt x="97010" y="38471"/>
                  </a:lnTo>
                  <a:lnTo>
                    <a:pt x="97268" y="38237"/>
                  </a:lnTo>
                  <a:lnTo>
                    <a:pt x="97544" y="38023"/>
                  </a:lnTo>
                  <a:lnTo>
                    <a:pt x="97830" y="37818"/>
                  </a:lnTo>
                  <a:lnTo>
                    <a:pt x="98119" y="37623"/>
                  </a:lnTo>
                  <a:lnTo>
                    <a:pt x="98464" y="37408"/>
                  </a:lnTo>
                  <a:lnTo>
                    <a:pt x="98827" y="37208"/>
                  </a:lnTo>
                  <a:lnTo>
                    <a:pt x="99196" y="37022"/>
                  </a:lnTo>
                  <a:lnTo>
                    <a:pt x="99568" y="36846"/>
                  </a:lnTo>
                  <a:lnTo>
                    <a:pt x="99944" y="36675"/>
                  </a:lnTo>
                  <a:lnTo>
                    <a:pt x="100506" y="36431"/>
                  </a:lnTo>
                  <a:lnTo>
                    <a:pt x="101076" y="36208"/>
                  </a:lnTo>
                  <a:lnTo>
                    <a:pt x="101650" y="35998"/>
                  </a:lnTo>
                  <a:lnTo>
                    <a:pt x="102815" y="35607"/>
                  </a:lnTo>
                  <a:lnTo>
                    <a:pt x="103207" y="35483"/>
                  </a:lnTo>
                  <a:lnTo>
                    <a:pt x="103601" y="35373"/>
                  </a:lnTo>
                  <a:lnTo>
                    <a:pt x="103993" y="35259"/>
                  </a:lnTo>
                  <a:lnTo>
                    <a:pt x="104385" y="35140"/>
                  </a:lnTo>
                  <a:lnTo>
                    <a:pt x="104774" y="35011"/>
                  </a:lnTo>
                  <a:lnTo>
                    <a:pt x="105182" y="34835"/>
                  </a:lnTo>
                  <a:lnTo>
                    <a:pt x="105985" y="34416"/>
                  </a:lnTo>
                  <a:lnTo>
                    <a:pt x="106389" y="34244"/>
                  </a:lnTo>
                  <a:lnTo>
                    <a:pt x="106808" y="34135"/>
                  </a:lnTo>
                  <a:lnTo>
                    <a:pt x="107382" y="34106"/>
                  </a:lnTo>
                  <a:lnTo>
                    <a:pt x="107992" y="34158"/>
                  </a:lnTo>
                  <a:lnTo>
                    <a:pt x="108602" y="34292"/>
                  </a:lnTo>
                  <a:lnTo>
                    <a:pt x="109183" y="34492"/>
                  </a:lnTo>
                  <a:lnTo>
                    <a:pt x="109718" y="34749"/>
                  </a:lnTo>
                  <a:lnTo>
                    <a:pt x="110023" y="34964"/>
                  </a:lnTo>
                  <a:lnTo>
                    <a:pt x="110299" y="35231"/>
                  </a:lnTo>
                  <a:lnTo>
                    <a:pt x="110569" y="35507"/>
                  </a:lnTo>
                  <a:lnTo>
                    <a:pt x="110849" y="35765"/>
                  </a:lnTo>
                  <a:lnTo>
                    <a:pt x="111159" y="35964"/>
                  </a:lnTo>
                  <a:lnTo>
                    <a:pt x="111392" y="36069"/>
                  </a:lnTo>
                  <a:lnTo>
                    <a:pt x="111638" y="36155"/>
                  </a:lnTo>
                  <a:lnTo>
                    <a:pt x="111891" y="36231"/>
                  </a:lnTo>
                  <a:lnTo>
                    <a:pt x="112149" y="36289"/>
                  </a:lnTo>
                  <a:lnTo>
                    <a:pt x="112401" y="36336"/>
                  </a:lnTo>
                  <a:lnTo>
                    <a:pt x="112933" y="36370"/>
                  </a:lnTo>
                  <a:lnTo>
                    <a:pt x="113475" y="36327"/>
                  </a:lnTo>
                  <a:lnTo>
                    <a:pt x="114025" y="36236"/>
                  </a:lnTo>
                  <a:lnTo>
                    <a:pt x="114575" y="36126"/>
                  </a:lnTo>
                  <a:lnTo>
                    <a:pt x="115122" y="36036"/>
                  </a:lnTo>
                  <a:lnTo>
                    <a:pt x="115612" y="35945"/>
                  </a:lnTo>
                  <a:lnTo>
                    <a:pt x="116594" y="35731"/>
                  </a:lnTo>
                  <a:lnTo>
                    <a:pt x="117082" y="35664"/>
                  </a:lnTo>
                  <a:lnTo>
                    <a:pt x="117565" y="35659"/>
                  </a:lnTo>
                  <a:lnTo>
                    <a:pt x="117999" y="35698"/>
                  </a:lnTo>
                  <a:lnTo>
                    <a:pt x="118451" y="35769"/>
                  </a:lnTo>
                  <a:lnTo>
                    <a:pt x="118894" y="35874"/>
                  </a:lnTo>
                  <a:lnTo>
                    <a:pt x="119297" y="36036"/>
                  </a:lnTo>
                  <a:lnTo>
                    <a:pt x="119638" y="36255"/>
                  </a:lnTo>
                  <a:lnTo>
                    <a:pt x="119916" y="36551"/>
                  </a:lnTo>
                  <a:lnTo>
                    <a:pt x="120148" y="36913"/>
                  </a:lnTo>
                  <a:lnTo>
                    <a:pt x="120339" y="37323"/>
                  </a:lnTo>
                  <a:lnTo>
                    <a:pt x="120482" y="37747"/>
                  </a:lnTo>
                  <a:lnTo>
                    <a:pt x="120525" y="37933"/>
                  </a:lnTo>
                  <a:lnTo>
                    <a:pt x="140089" y="37027"/>
                  </a:lnTo>
                  <a:lnTo>
                    <a:pt x="140133" y="36760"/>
                  </a:lnTo>
                  <a:lnTo>
                    <a:pt x="140200" y="36494"/>
                  </a:lnTo>
                  <a:lnTo>
                    <a:pt x="140278" y="36236"/>
                  </a:lnTo>
                  <a:lnTo>
                    <a:pt x="140378" y="35979"/>
                  </a:lnTo>
                  <a:lnTo>
                    <a:pt x="140489" y="35736"/>
                  </a:lnTo>
                  <a:lnTo>
                    <a:pt x="140623" y="35502"/>
                  </a:lnTo>
                  <a:lnTo>
                    <a:pt x="140777" y="35273"/>
                  </a:lnTo>
                  <a:lnTo>
                    <a:pt x="141122" y="34845"/>
                  </a:lnTo>
                  <a:lnTo>
                    <a:pt x="141293" y="34625"/>
                  </a:lnTo>
                  <a:lnTo>
                    <a:pt x="141696" y="34082"/>
                  </a:lnTo>
                  <a:lnTo>
                    <a:pt x="141906" y="33815"/>
                  </a:lnTo>
                  <a:lnTo>
                    <a:pt x="142119" y="33558"/>
                  </a:lnTo>
                  <a:lnTo>
                    <a:pt x="142349" y="33315"/>
                  </a:lnTo>
                  <a:lnTo>
                    <a:pt x="142598" y="33081"/>
                  </a:lnTo>
                  <a:lnTo>
                    <a:pt x="142860" y="32862"/>
                  </a:lnTo>
                  <a:lnTo>
                    <a:pt x="143133" y="32653"/>
                  </a:lnTo>
                  <a:lnTo>
                    <a:pt x="143691" y="32252"/>
                  </a:lnTo>
                  <a:lnTo>
                    <a:pt x="143956" y="32104"/>
                  </a:lnTo>
                  <a:lnTo>
                    <a:pt x="144526" y="31838"/>
                  </a:lnTo>
                  <a:lnTo>
                    <a:pt x="144772" y="31685"/>
                  </a:lnTo>
                  <a:lnTo>
                    <a:pt x="144990" y="31399"/>
                  </a:lnTo>
                  <a:lnTo>
                    <a:pt x="145116" y="31032"/>
                  </a:lnTo>
                  <a:lnTo>
                    <a:pt x="145302" y="30518"/>
                  </a:lnTo>
                  <a:lnTo>
                    <a:pt x="145373" y="30355"/>
                  </a:lnTo>
                  <a:lnTo>
                    <a:pt x="145464" y="30203"/>
                  </a:lnTo>
                  <a:lnTo>
                    <a:pt x="145587" y="30060"/>
                  </a:lnTo>
                  <a:lnTo>
                    <a:pt x="145738" y="29936"/>
                  </a:lnTo>
                  <a:lnTo>
                    <a:pt x="145896" y="29817"/>
                  </a:lnTo>
                  <a:lnTo>
                    <a:pt x="146047" y="29693"/>
                  </a:lnTo>
                  <a:lnTo>
                    <a:pt x="146177" y="29550"/>
                  </a:lnTo>
                  <a:lnTo>
                    <a:pt x="146264" y="29412"/>
                  </a:lnTo>
                  <a:lnTo>
                    <a:pt x="146339" y="29260"/>
                  </a:lnTo>
                  <a:lnTo>
                    <a:pt x="146477" y="28955"/>
                  </a:lnTo>
                  <a:lnTo>
                    <a:pt x="146561" y="28807"/>
                  </a:lnTo>
                  <a:lnTo>
                    <a:pt x="146684" y="28655"/>
                  </a:lnTo>
                  <a:lnTo>
                    <a:pt x="146818" y="28507"/>
                  </a:lnTo>
                  <a:lnTo>
                    <a:pt x="146965" y="28364"/>
                  </a:lnTo>
                  <a:lnTo>
                    <a:pt x="147103" y="28221"/>
                  </a:lnTo>
                  <a:lnTo>
                    <a:pt x="147238" y="28073"/>
                  </a:lnTo>
                  <a:lnTo>
                    <a:pt x="147417" y="27811"/>
                  </a:lnTo>
                  <a:lnTo>
                    <a:pt x="147570" y="27535"/>
                  </a:lnTo>
                  <a:lnTo>
                    <a:pt x="147722" y="27253"/>
                  </a:lnTo>
                  <a:lnTo>
                    <a:pt x="147887" y="26987"/>
                  </a:lnTo>
                  <a:lnTo>
                    <a:pt x="148085" y="26753"/>
                  </a:lnTo>
                  <a:lnTo>
                    <a:pt x="148319" y="26544"/>
                  </a:lnTo>
                  <a:lnTo>
                    <a:pt x="148577" y="26348"/>
                  </a:lnTo>
                  <a:lnTo>
                    <a:pt x="148849" y="26172"/>
                  </a:lnTo>
                  <a:lnTo>
                    <a:pt x="149134" y="26034"/>
                  </a:lnTo>
                  <a:lnTo>
                    <a:pt x="149423" y="25948"/>
                  </a:lnTo>
                  <a:lnTo>
                    <a:pt x="149779" y="25914"/>
                  </a:lnTo>
                  <a:lnTo>
                    <a:pt x="150156" y="25957"/>
                  </a:lnTo>
                  <a:lnTo>
                    <a:pt x="150539" y="26048"/>
                  </a:lnTo>
                  <a:lnTo>
                    <a:pt x="150915" y="26176"/>
                  </a:lnTo>
                  <a:lnTo>
                    <a:pt x="151276" y="26310"/>
                  </a:lnTo>
                  <a:lnTo>
                    <a:pt x="151621" y="26458"/>
                  </a:lnTo>
                  <a:lnTo>
                    <a:pt x="151961" y="26629"/>
                  </a:lnTo>
                  <a:lnTo>
                    <a:pt x="152293" y="26829"/>
                  </a:lnTo>
                  <a:lnTo>
                    <a:pt x="152598" y="27048"/>
                  </a:lnTo>
                  <a:lnTo>
                    <a:pt x="152875" y="27296"/>
                  </a:lnTo>
                  <a:lnTo>
                    <a:pt x="153042" y="27501"/>
                  </a:lnTo>
                  <a:lnTo>
                    <a:pt x="153188" y="27730"/>
                  </a:lnTo>
                  <a:lnTo>
                    <a:pt x="153322" y="27964"/>
                  </a:lnTo>
                  <a:lnTo>
                    <a:pt x="153469" y="28188"/>
                  </a:lnTo>
                  <a:lnTo>
                    <a:pt x="153639" y="28393"/>
                  </a:lnTo>
                  <a:lnTo>
                    <a:pt x="153861" y="28607"/>
                  </a:lnTo>
                  <a:lnTo>
                    <a:pt x="154106" y="28831"/>
                  </a:lnTo>
                  <a:lnTo>
                    <a:pt x="154364" y="29026"/>
                  </a:lnTo>
                  <a:lnTo>
                    <a:pt x="154621" y="29165"/>
                  </a:lnTo>
                  <a:lnTo>
                    <a:pt x="154867" y="29203"/>
                  </a:lnTo>
                  <a:lnTo>
                    <a:pt x="155041" y="29174"/>
                  </a:lnTo>
                  <a:lnTo>
                    <a:pt x="155226" y="29112"/>
                  </a:lnTo>
                  <a:lnTo>
                    <a:pt x="155402" y="29026"/>
                  </a:lnTo>
                  <a:lnTo>
                    <a:pt x="155563" y="28921"/>
                  </a:lnTo>
                  <a:lnTo>
                    <a:pt x="155694" y="28797"/>
                  </a:lnTo>
                  <a:lnTo>
                    <a:pt x="155978" y="28322"/>
                  </a:lnTo>
                  <a:lnTo>
                    <a:pt x="156054" y="28049"/>
                  </a:lnTo>
                  <a:lnTo>
                    <a:pt x="155856" y="27093"/>
                  </a:lnTo>
                  <a:lnTo>
                    <a:pt x="155778" y="26857"/>
                  </a:lnTo>
                  <a:lnTo>
                    <a:pt x="155524" y="26134"/>
                  </a:lnTo>
                  <a:lnTo>
                    <a:pt x="155259" y="25242"/>
                  </a:lnTo>
                  <a:lnTo>
                    <a:pt x="155199" y="24490"/>
                  </a:lnTo>
                  <a:lnTo>
                    <a:pt x="155317" y="23932"/>
                  </a:lnTo>
                  <a:lnTo>
                    <a:pt x="155424" y="23560"/>
                  </a:lnTo>
                  <a:lnTo>
                    <a:pt x="155535" y="23193"/>
                  </a:lnTo>
                  <a:lnTo>
                    <a:pt x="155658" y="22827"/>
                  </a:lnTo>
                  <a:lnTo>
                    <a:pt x="155789" y="22469"/>
                  </a:lnTo>
                  <a:lnTo>
                    <a:pt x="155927" y="22107"/>
                  </a:lnTo>
                  <a:lnTo>
                    <a:pt x="156034" y="21854"/>
                  </a:lnTo>
                  <a:lnTo>
                    <a:pt x="156259" y="21349"/>
                  </a:lnTo>
                  <a:lnTo>
                    <a:pt x="156379" y="21097"/>
                  </a:lnTo>
                  <a:lnTo>
                    <a:pt x="156787" y="20277"/>
                  </a:lnTo>
                  <a:lnTo>
                    <a:pt x="157099" y="19710"/>
                  </a:lnTo>
                  <a:lnTo>
                    <a:pt x="157201" y="19515"/>
                  </a:lnTo>
                  <a:lnTo>
                    <a:pt x="157313" y="19324"/>
                  </a:lnTo>
                  <a:lnTo>
                    <a:pt x="157432" y="19138"/>
                  </a:lnTo>
                  <a:lnTo>
                    <a:pt x="157558" y="18962"/>
                  </a:lnTo>
                  <a:lnTo>
                    <a:pt x="157717" y="18781"/>
                  </a:lnTo>
                  <a:lnTo>
                    <a:pt x="157887" y="18609"/>
                  </a:lnTo>
                  <a:lnTo>
                    <a:pt x="158065" y="18447"/>
                  </a:lnTo>
                  <a:lnTo>
                    <a:pt x="158255" y="18290"/>
                  </a:lnTo>
                  <a:lnTo>
                    <a:pt x="158441" y="18142"/>
                  </a:lnTo>
                  <a:lnTo>
                    <a:pt x="158635" y="17999"/>
                  </a:lnTo>
                  <a:lnTo>
                    <a:pt x="158833" y="17870"/>
                  </a:lnTo>
                  <a:lnTo>
                    <a:pt x="159241" y="17618"/>
                  </a:lnTo>
                  <a:lnTo>
                    <a:pt x="159439" y="17484"/>
                  </a:lnTo>
                  <a:lnTo>
                    <a:pt x="159906" y="17146"/>
                  </a:lnTo>
                  <a:lnTo>
                    <a:pt x="160128" y="16851"/>
                  </a:lnTo>
                  <a:lnTo>
                    <a:pt x="160328" y="16827"/>
                  </a:lnTo>
                  <a:lnTo>
                    <a:pt x="160599" y="16631"/>
                  </a:lnTo>
                  <a:lnTo>
                    <a:pt x="161490" y="15969"/>
                  </a:lnTo>
                  <a:lnTo>
                    <a:pt x="161797" y="15764"/>
                  </a:lnTo>
                  <a:lnTo>
                    <a:pt x="162115" y="15583"/>
                  </a:lnTo>
                  <a:lnTo>
                    <a:pt x="162479" y="15412"/>
                  </a:lnTo>
                  <a:lnTo>
                    <a:pt x="162855" y="15250"/>
                  </a:lnTo>
                  <a:lnTo>
                    <a:pt x="163240" y="15116"/>
                  </a:lnTo>
                  <a:lnTo>
                    <a:pt x="163627" y="15011"/>
                  </a:lnTo>
                  <a:lnTo>
                    <a:pt x="164019" y="14945"/>
                  </a:lnTo>
                  <a:lnTo>
                    <a:pt x="164269" y="14930"/>
                  </a:lnTo>
                  <a:lnTo>
                    <a:pt x="164525" y="14935"/>
                  </a:lnTo>
                  <a:lnTo>
                    <a:pt x="165028" y="14964"/>
                  </a:lnTo>
                  <a:lnTo>
                    <a:pt x="165419" y="15019"/>
                  </a:lnTo>
                  <a:lnTo>
                    <a:pt x="165655" y="14942"/>
                  </a:lnTo>
                  <a:lnTo>
                    <a:pt x="165837" y="14889"/>
                  </a:lnTo>
                  <a:lnTo>
                    <a:pt x="165967" y="14903"/>
                  </a:lnTo>
                  <a:lnTo>
                    <a:pt x="166192" y="14907"/>
                  </a:lnTo>
                  <a:lnTo>
                    <a:pt x="166454" y="14812"/>
                  </a:lnTo>
                  <a:lnTo>
                    <a:pt x="166592" y="14788"/>
                  </a:lnTo>
                  <a:lnTo>
                    <a:pt x="166774" y="14778"/>
                  </a:lnTo>
                  <a:lnTo>
                    <a:pt x="166917" y="14764"/>
                  </a:lnTo>
                  <a:lnTo>
                    <a:pt x="167107" y="14735"/>
                  </a:lnTo>
                  <a:lnTo>
                    <a:pt x="167241" y="14664"/>
                  </a:lnTo>
                  <a:lnTo>
                    <a:pt x="167542" y="14549"/>
                  </a:lnTo>
                  <a:lnTo>
                    <a:pt x="168037" y="14344"/>
                  </a:lnTo>
                  <a:lnTo>
                    <a:pt x="168262" y="14044"/>
                  </a:lnTo>
                  <a:lnTo>
                    <a:pt x="168448" y="13892"/>
                  </a:lnTo>
                  <a:lnTo>
                    <a:pt x="168651" y="13649"/>
                  </a:lnTo>
                  <a:lnTo>
                    <a:pt x="169102" y="13296"/>
                  </a:lnTo>
                  <a:lnTo>
                    <a:pt x="169313" y="13097"/>
                  </a:lnTo>
                  <a:lnTo>
                    <a:pt x="169636" y="12676"/>
                  </a:lnTo>
                  <a:lnTo>
                    <a:pt x="169767" y="12500"/>
                  </a:lnTo>
                  <a:lnTo>
                    <a:pt x="170025" y="12138"/>
                  </a:lnTo>
                  <a:lnTo>
                    <a:pt x="170250" y="11795"/>
                  </a:lnTo>
                  <a:lnTo>
                    <a:pt x="170444" y="11485"/>
                  </a:lnTo>
                  <a:lnTo>
                    <a:pt x="170633" y="11166"/>
                  </a:lnTo>
                  <a:lnTo>
                    <a:pt x="170800" y="10894"/>
                  </a:lnTo>
                  <a:lnTo>
                    <a:pt x="170983" y="10526"/>
                  </a:lnTo>
                  <a:lnTo>
                    <a:pt x="171061" y="10317"/>
                  </a:lnTo>
                  <a:lnTo>
                    <a:pt x="171117" y="10146"/>
                  </a:lnTo>
                  <a:lnTo>
                    <a:pt x="171160" y="9941"/>
                  </a:lnTo>
                  <a:lnTo>
                    <a:pt x="171258" y="9637"/>
                  </a:lnTo>
                  <a:lnTo>
                    <a:pt x="171358" y="9270"/>
                  </a:lnTo>
                  <a:lnTo>
                    <a:pt x="171433" y="9061"/>
                  </a:lnTo>
                  <a:lnTo>
                    <a:pt x="171532" y="8827"/>
                  </a:lnTo>
                  <a:lnTo>
                    <a:pt x="171567" y="8632"/>
                  </a:lnTo>
                  <a:lnTo>
                    <a:pt x="171702" y="8274"/>
                  </a:lnTo>
                  <a:lnTo>
                    <a:pt x="171777" y="8065"/>
                  </a:lnTo>
                  <a:lnTo>
                    <a:pt x="171908" y="7764"/>
                  </a:lnTo>
                  <a:lnTo>
                    <a:pt x="172007" y="7488"/>
                  </a:lnTo>
                  <a:lnTo>
                    <a:pt x="172149" y="7016"/>
                  </a:lnTo>
                  <a:lnTo>
                    <a:pt x="172216" y="6768"/>
                  </a:lnTo>
                  <a:lnTo>
                    <a:pt x="172418" y="6354"/>
                  </a:lnTo>
                  <a:lnTo>
                    <a:pt x="172691" y="5973"/>
                  </a:lnTo>
                  <a:lnTo>
                    <a:pt x="172985" y="5720"/>
                  </a:lnTo>
                  <a:lnTo>
                    <a:pt x="173230" y="5587"/>
                  </a:lnTo>
                  <a:lnTo>
                    <a:pt x="173424" y="5472"/>
                  </a:lnTo>
                  <a:lnTo>
                    <a:pt x="173685" y="5401"/>
                  </a:lnTo>
                  <a:lnTo>
                    <a:pt x="174062" y="5133"/>
                  </a:lnTo>
                  <a:lnTo>
                    <a:pt x="174320" y="4984"/>
                  </a:lnTo>
                  <a:lnTo>
                    <a:pt x="174574" y="4922"/>
                  </a:lnTo>
                  <a:lnTo>
                    <a:pt x="174832" y="4840"/>
                  </a:lnTo>
                  <a:lnTo>
                    <a:pt x="175043" y="4759"/>
                  </a:lnTo>
                  <a:lnTo>
                    <a:pt x="175344" y="4663"/>
                  </a:lnTo>
                  <a:lnTo>
                    <a:pt x="175797" y="4600"/>
                  </a:lnTo>
                  <a:lnTo>
                    <a:pt x="175987" y="4610"/>
                  </a:lnTo>
                  <a:lnTo>
                    <a:pt x="176271" y="4737"/>
                  </a:lnTo>
                  <a:lnTo>
                    <a:pt x="176433" y="4728"/>
                  </a:lnTo>
                  <a:lnTo>
                    <a:pt x="176587" y="4708"/>
                  </a:lnTo>
                  <a:lnTo>
                    <a:pt x="176743" y="4680"/>
                  </a:lnTo>
                  <a:lnTo>
                    <a:pt x="176679" y="4550"/>
                  </a:lnTo>
                  <a:lnTo>
                    <a:pt x="176980" y="4488"/>
                  </a:lnTo>
                  <a:lnTo>
                    <a:pt x="177170" y="4460"/>
                  </a:lnTo>
                  <a:lnTo>
                    <a:pt x="177502" y="4465"/>
                  </a:lnTo>
                  <a:lnTo>
                    <a:pt x="177862" y="4422"/>
                  </a:lnTo>
                  <a:lnTo>
                    <a:pt x="178190" y="4332"/>
                  </a:lnTo>
                  <a:lnTo>
                    <a:pt x="178447" y="4280"/>
                  </a:lnTo>
                  <a:lnTo>
                    <a:pt x="178874" y="4237"/>
                  </a:lnTo>
                  <a:lnTo>
                    <a:pt x="179668" y="4109"/>
                  </a:lnTo>
                  <a:lnTo>
                    <a:pt x="180004" y="4147"/>
                  </a:lnTo>
                  <a:lnTo>
                    <a:pt x="180495" y="4176"/>
                  </a:lnTo>
                  <a:lnTo>
                    <a:pt x="180752" y="4157"/>
                  </a:lnTo>
                  <a:lnTo>
                    <a:pt x="181092" y="4271"/>
                  </a:lnTo>
                  <a:lnTo>
                    <a:pt x="181361" y="4238"/>
                  </a:lnTo>
                  <a:lnTo>
                    <a:pt x="181658" y="4243"/>
                  </a:lnTo>
                  <a:lnTo>
                    <a:pt x="182069" y="4181"/>
                  </a:lnTo>
                  <a:lnTo>
                    <a:pt x="182833" y="4142"/>
                  </a:lnTo>
                  <a:lnTo>
                    <a:pt x="183150" y="4156"/>
                  </a:lnTo>
                  <a:lnTo>
                    <a:pt x="183407" y="4152"/>
                  </a:lnTo>
                  <a:lnTo>
                    <a:pt x="183685" y="4233"/>
                  </a:lnTo>
                  <a:lnTo>
                    <a:pt x="183981" y="4285"/>
                  </a:lnTo>
                  <a:lnTo>
                    <a:pt x="184204" y="4347"/>
                  </a:lnTo>
                  <a:lnTo>
                    <a:pt x="184298" y="4523"/>
                  </a:lnTo>
                  <a:lnTo>
                    <a:pt x="184454" y="4666"/>
                  </a:lnTo>
                  <a:lnTo>
                    <a:pt x="184496" y="4866"/>
                  </a:lnTo>
                  <a:lnTo>
                    <a:pt x="184750" y="4742"/>
                  </a:lnTo>
                  <a:lnTo>
                    <a:pt x="195094" y="0"/>
                  </a:lnTo>
                  <a:lnTo>
                    <a:pt x="195980" y="3309"/>
                  </a:lnTo>
                  <a:lnTo>
                    <a:pt x="199828" y="10461"/>
                  </a:lnTo>
                  <a:lnTo>
                    <a:pt x="204071" y="18476"/>
                  </a:lnTo>
                  <a:lnTo>
                    <a:pt x="208081" y="27459"/>
                  </a:lnTo>
                  <a:lnTo>
                    <a:pt x="213220" y="38948"/>
                  </a:lnTo>
                  <a:lnTo>
                    <a:pt x="215306" y="44066"/>
                  </a:lnTo>
                  <a:lnTo>
                    <a:pt x="216589" y="48312"/>
                  </a:lnTo>
                  <a:lnTo>
                    <a:pt x="220041" y="57290"/>
                  </a:lnTo>
                  <a:lnTo>
                    <a:pt x="221133" y="59120"/>
                  </a:lnTo>
                  <a:lnTo>
                    <a:pt x="224494" y="62398"/>
                  </a:lnTo>
                  <a:lnTo>
                    <a:pt x="227115" y="66310"/>
                  </a:lnTo>
                  <a:lnTo>
                    <a:pt x="228374" y="69975"/>
                  </a:lnTo>
                  <a:lnTo>
                    <a:pt x="228690" y="75145"/>
                  </a:lnTo>
                  <a:lnTo>
                    <a:pt x="229949" y="79944"/>
                  </a:lnTo>
                  <a:lnTo>
                    <a:pt x="231521" y="82846"/>
                  </a:lnTo>
                  <a:lnTo>
                    <a:pt x="234039" y="86382"/>
                  </a:lnTo>
                  <a:lnTo>
                    <a:pt x="237399" y="88907"/>
                  </a:lnTo>
                  <a:lnTo>
                    <a:pt x="240337" y="90547"/>
                  </a:lnTo>
                  <a:lnTo>
                    <a:pt x="244952" y="91809"/>
                  </a:lnTo>
                  <a:lnTo>
                    <a:pt x="248836" y="92567"/>
                  </a:lnTo>
                  <a:lnTo>
                    <a:pt x="254398" y="95088"/>
                  </a:lnTo>
                  <a:lnTo>
                    <a:pt x="258487" y="97361"/>
                  </a:lnTo>
                  <a:lnTo>
                    <a:pt x="263209" y="100392"/>
                  </a:lnTo>
                  <a:lnTo>
                    <a:pt x="268142" y="103546"/>
                  </a:lnTo>
                  <a:lnTo>
                    <a:pt x="273070" y="107211"/>
                  </a:lnTo>
                  <a:lnTo>
                    <a:pt x="274856" y="109355"/>
                  </a:lnTo>
                  <a:lnTo>
                    <a:pt x="275905" y="112381"/>
                  </a:lnTo>
                  <a:lnTo>
                    <a:pt x="277480" y="116422"/>
                  </a:lnTo>
                  <a:lnTo>
                    <a:pt x="280521" y="119577"/>
                  </a:lnTo>
                  <a:lnTo>
                    <a:pt x="284721" y="122483"/>
                  </a:lnTo>
                  <a:lnTo>
                    <a:pt x="291961" y="126520"/>
                  </a:lnTo>
                  <a:lnTo>
                    <a:pt x="299514" y="130432"/>
                  </a:lnTo>
                  <a:lnTo>
                    <a:pt x="304759" y="132324"/>
                  </a:lnTo>
                  <a:lnTo>
                    <a:pt x="307045" y="137599"/>
                  </a:lnTo>
                  <a:lnTo>
                    <a:pt x="307417" y="137466"/>
                  </a:lnTo>
                  <a:lnTo>
                    <a:pt x="307794" y="137361"/>
                  </a:lnTo>
                  <a:lnTo>
                    <a:pt x="308177" y="137275"/>
                  </a:lnTo>
                  <a:lnTo>
                    <a:pt x="308561" y="137218"/>
                  </a:lnTo>
                  <a:lnTo>
                    <a:pt x="309056" y="137189"/>
                  </a:lnTo>
                  <a:lnTo>
                    <a:pt x="309567" y="137199"/>
                  </a:lnTo>
                  <a:lnTo>
                    <a:pt x="310074" y="137251"/>
                  </a:lnTo>
                  <a:lnTo>
                    <a:pt x="310577" y="137337"/>
                  </a:lnTo>
                  <a:lnTo>
                    <a:pt x="311071" y="137452"/>
                  </a:lnTo>
                  <a:lnTo>
                    <a:pt x="311515" y="137571"/>
                  </a:lnTo>
                  <a:lnTo>
                    <a:pt x="311958" y="137718"/>
                  </a:lnTo>
                  <a:lnTo>
                    <a:pt x="312390" y="137890"/>
                  </a:lnTo>
                  <a:lnTo>
                    <a:pt x="312809" y="138095"/>
                  </a:lnTo>
                  <a:lnTo>
                    <a:pt x="313197" y="138328"/>
                  </a:lnTo>
                  <a:lnTo>
                    <a:pt x="313553" y="138605"/>
                  </a:lnTo>
                  <a:lnTo>
                    <a:pt x="313882" y="138914"/>
                  </a:lnTo>
                  <a:lnTo>
                    <a:pt x="314199" y="139253"/>
                  </a:lnTo>
                  <a:lnTo>
                    <a:pt x="315382" y="140625"/>
                  </a:lnTo>
                  <a:lnTo>
                    <a:pt x="315663" y="140973"/>
                  </a:lnTo>
                  <a:lnTo>
                    <a:pt x="315925" y="141335"/>
                  </a:lnTo>
                  <a:lnTo>
                    <a:pt x="316166" y="141707"/>
                  </a:lnTo>
                  <a:lnTo>
                    <a:pt x="316320" y="142002"/>
                  </a:lnTo>
                  <a:lnTo>
                    <a:pt x="316582" y="142627"/>
                  </a:lnTo>
                  <a:lnTo>
                    <a:pt x="316720" y="142932"/>
                  </a:lnTo>
                  <a:lnTo>
                    <a:pt x="316887" y="143218"/>
                  </a:lnTo>
                  <a:lnTo>
                    <a:pt x="317148" y="143613"/>
                  </a:lnTo>
                  <a:lnTo>
                    <a:pt x="317286" y="143804"/>
                  </a:lnTo>
                  <a:lnTo>
                    <a:pt x="317445" y="143975"/>
                  </a:lnTo>
                  <a:lnTo>
                    <a:pt x="317615" y="144123"/>
                  </a:lnTo>
                  <a:lnTo>
                    <a:pt x="317773" y="144223"/>
                  </a:lnTo>
                  <a:lnTo>
                    <a:pt x="317947" y="144309"/>
                  </a:lnTo>
                  <a:lnTo>
                    <a:pt x="318126" y="144380"/>
                  </a:lnTo>
                  <a:lnTo>
                    <a:pt x="318312" y="144433"/>
                  </a:lnTo>
                  <a:lnTo>
                    <a:pt x="318494" y="144466"/>
                  </a:lnTo>
                  <a:lnTo>
                    <a:pt x="318731" y="144452"/>
                  </a:lnTo>
                  <a:lnTo>
                    <a:pt x="318977" y="144395"/>
                  </a:lnTo>
                  <a:lnTo>
                    <a:pt x="319468" y="144199"/>
                  </a:lnTo>
                  <a:lnTo>
                    <a:pt x="319915" y="144037"/>
                  </a:lnTo>
                  <a:lnTo>
                    <a:pt x="320327" y="143875"/>
                  </a:lnTo>
                  <a:lnTo>
                    <a:pt x="320532" y="143804"/>
                  </a:lnTo>
                  <a:lnTo>
                    <a:pt x="320742" y="143751"/>
                  </a:lnTo>
                  <a:lnTo>
                    <a:pt x="321110" y="143718"/>
                  </a:lnTo>
                  <a:lnTo>
                    <a:pt x="321491" y="143742"/>
                  </a:lnTo>
                  <a:lnTo>
                    <a:pt x="321878" y="143794"/>
                  </a:lnTo>
                  <a:lnTo>
                    <a:pt x="323121" y="144009"/>
                  </a:lnTo>
                  <a:lnTo>
                    <a:pt x="323597" y="144109"/>
                  </a:lnTo>
                  <a:lnTo>
                    <a:pt x="324539" y="144328"/>
                  </a:lnTo>
                  <a:lnTo>
                    <a:pt x="325825" y="144609"/>
                  </a:lnTo>
                  <a:lnTo>
                    <a:pt x="326660" y="144776"/>
                  </a:lnTo>
                  <a:lnTo>
                    <a:pt x="327472" y="144909"/>
                  </a:lnTo>
                  <a:lnTo>
                    <a:pt x="328307" y="145028"/>
                  </a:lnTo>
                  <a:lnTo>
                    <a:pt x="328723" y="145076"/>
                  </a:lnTo>
                  <a:lnTo>
                    <a:pt x="329146" y="145114"/>
                  </a:lnTo>
                  <a:lnTo>
                    <a:pt x="329451" y="145133"/>
                  </a:lnTo>
                  <a:lnTo>
                    <a:pt x="330374" y="145162"/>
                  </a:lnTo>
                  <a:lnTo>
                    <a:pt x="331648" y="145276"/>
                  </a:lnTo>
                  <a:lnTo>
                    <a:pt x="332131" y="145348"/>
                  </a:lnTo>
                  <a:lnTo>
                    <a:pt x="332587" y="145462"/>
                  </a:lnTo>
                  <a:lnTo>
                    <a:pt x="332998" y="145648"/>
                  </a:lnTo>
                  <a:lnTo>
                    <a:pt x="333275" y="145829"/>
                  </a:lnTo>
                  <a:lnTo>
                    <a:pt x="333545" y="146039"/>
                  </a:lnTo>
                  <a:lnTo>
                    <a:pt x="333794" y="146272"/>
                  </a:lnTo>
                  <a:lnTo>
                    <a:pt x="334012" y="146525"/>
                  </a:lnTo>
                  <a:lnTo>
                    <a:pt x="334190" y="146792"/>
                  </a:lnTo>
                  <a:lnTo>
                    <a:pt x="334332" y="147106"/>
                  </a:lnTo>
                  <a:lnTo>
                    <a:pt x="334439" y="147449"/>
                  </a:lnTo>
                  <a:lnTo>
                    <a:pt x="334511" y="147807"/>
                  </a:lnTo>
                  <a:lnTo>
                    <a:pt x="334534" y="148164"/>
                  </a:lnTo>
                  <a:lnTo>
                    <a:pt x="334514" y="148507"/>
                  </a:lnTo>
                  <a:lnTo>
                    <a:pt x="334649" y="148812"/>
                  </a:lnTo>
                  <a:lnTo>
                    <a:pt x="334776" y="149122"/>
                  </a:lnTo>
                  <a:lnTo>
                    <a:pt x="334894" y="149441"/>
                  </a:lnTo>
                  <a:lnTo>
                    <a:pt x="335005" y="149756"/>
                  </a:lnTo>
                  <a:lnTo>
                    <a:pt x="335104" y="150080"/>
                  </a:lnTo>
                  <a:lnTo>
                    <a:pt x="335227" y="150532"/>
                  </a:lnTo>
                  <a:lnTo>
                    <a:pt x="335334" y="150990"/>
                  </a:lnTo>
                  <a:lnTo>
                    <a:pt x="335425" y="151457"/>
                  </a:lnTo>
                  <a:lnTo>
                    <a:pt x="335496" y="151919"/>
                  </a:lnTo>
                  <a:lnTo>
                    <a:pt x="335556" y="152386"/>
                  </a:lnTo>
                  <a:lnTo>
                    <a:pt x="335599" y="153072"/>
                  </a:lnTo>
                  <a:lnTo>
                    <a:pt x="335599" y="153763"/>
                  </a:lnTo>
                  <a:lnTo>
                    <a:pt x="335571" y="154459"/>
                  </a:lnTo>
                  <a:lnTo>
                    <a:pt x="335516" y="155150"/>
                  </a:lnTo>
                  <a:lnTo>
                    <a:pt x="335389" y="156494"/>
                  </a:lnTo>
                  <a:lnTo>
                    <a:pt x="335318" y="157147"/>
                  </a:lnTo>
                  <a:lnTo>
                    <a:pt x="335223" y="157799"/>
                  </a:lnTo>
                  <a:lnTo>
                    <a:pt x="335104" y="158443"/>
                  </a:lnTo>
                  <a:lnTo>
                    <a:pt x="334950" y="159081"/>
                  </a:lnTo>
                  <a:lnTo>
                    <a:pt x="334768" y="159715"/>
                  </a:lnTo>
                  <a:lnTo>
                    <a:pt x="334558" y="160349"/>
                  </a:lnTo>
                  <a:lnTo>
                    <a:pt x="334317" y="160973"/>
                  </a:lnTo>
                  <a:lnTo>
                    <a:pt x="334035" y="161574"/>
                  </a:lnTo>
                  <a:lnTo>
                    <a:pt x="333715" y="162141"/>
                  </a:lnTo>
                  <a:lnTo>
                    <a:pt x="333402" y="162574"/>
                  </a:lnTo>
                  <a:lnTo>
                    <a:pt x="333054" y="162975"/>
                  </a:lnTo>
                  <a:lnTo>
                    <a:pt x="332313" y="163761"/>
                  </a:lnTo>
                  <a:lnTo>
                    <a:pt x="331965" y="164166"/>
                  </a:lnTo>
                  <a:lnTo>
                    <a:pt x="331656" y="164585"/>
                  </a:lnTo>
                  <a:lnTo>
                    <a:pt x="330770" y="165867"/>
                  </a:lnTo>
                  <a:lnTo>
                    <a:pt x="330457" y="166282"/>
                  </a:lnTo>
                  <a:lnTo>
                    <a:pt x="330172" y="166606"/>
                  </a:lnTo>
                  <a:lnTo>
                    <a:pt x="328806" y="168307"/>
                  </a:lnTo>
                  <a:lnTo>
                    <a:pt x="328505" y="168760"/>
                  </a:lnTo>
                  <a:lnTo>
                    <a:pt x="328410" y="168917"/>
                  </a:lnTo>
                  <a:lnTo>
                    <a:pt x="328323" y="169079"/>
                  </a:lnTo>
                  <a:lnTo>
                    <a:pt x="328256" y="169251"/>
                  </a:lnTo>
                  <a:lnTo>
                    <a:pt x="328192" y="169446"/>
                  </a:lnTo>
                  <a:lnTo>
                    <a:pt x="328145" y="169656"/>
                  </a:lnTo>
                  <a:lnTo>
                    <a:pt x="328113" y="169870"/>
                  </a:lnTo>
                  <a:lnTo>
                    <a:pt x="328101" y="170085"/>
                  </a:lnTo>
                  <a:lnTo>
                    <a:pt x="328109" y="170289"/>
                  </a:lnTo>
                  <a:lnTo>
                    <a:pt x="328141" y="170490"/>
                  </a:lnTo>
                  <a:lnTo>
                    <a:pt x="328204" y="170690"/>
                  </a:lnTo>
                  <a:lnTo>
                    <a:pt x="328600" y="171709"/>
                  </a:lnTo>
                  <a:lnTo>
                    <a:pt x="328652" y="171857"/>
                  </a:lnTo>
                  <a:lnTo>
                    <a:pt x="328695" y="172005"/>
                  </a:lnTo>
                  <a:lnTo>
                    <a:pt x="328727" y="172200"/>
                  </a:lnTo>
                  <a:lnTo>
                    <a:pt x="328747" y="172400"/>
                  </a:lnTo>
                  <a:lnTo>
                    <a:pt x="328774" y="173587"/>
                  </a:lnTo>
                  <a:lnTo>
                    <a:pt x="328771" y="174168"/>
                  </a:lnTo>
                  <a:lnTo>
                    <a:pt x="328759" y="174454"/>
                  </a:lnTo>
                  <a:lnTo>
                    <a:pt x="328723" y="174969"/>
                  </a:lnTo>
                  <a:lnTo>
                    <a:pt x="328668" y="175479"/>
                  </a:lnTo>
                  <a:lnTo>
                    <a:pt x="328632" y="175731"/>
                  </a:lnTo>
                  <a:lnTo>
                    <a:pt x="328576" y="176036"/>
                  </a:lnTo>
                  <a:lnTo>
                    <a:pt x="328379" y="176937"/>
                  </a:lnTo>
                  <a:lnTo>
                    <a:pt x="328228" y="177842"/>
                  </a:lnTo>
                  <a:lnTo>
                    <a:pt x="328220" y="178038"/>
                  </a:lnTo>
                  <a:lnTo>
                    <a:pt x="328248" y="178219"/>
                  </a:lnTo>
                  <a:lnTo>
                    <a:pt x="328303" y="178367"/>
                  </a:lnTo>
                  <a:lnTo>
                    <a:pt x="328379" y="178514"/>
                  </a:lnTo>
                  <a:lnTo>
                    <a:pt x="329234" y="179024"/>
                  </a:lnTo>
                  <a:lnTo>
                    <a:pt x="329364" y="179010"/>
                  </a:lnTo>
                  <a:lnTo>
                    <a:pt x="329499" y="178977"/>
                  </a:lnTo>
                  <a:lnTo>
                    <a:pt x="329633" y="178924"/>
                  </a:lnTo>
                  <a:lnTo>
                    <a:pt x="329895" y="178800"/>
                  </a:lnTo>
                  <a:lnTo>
                    <a:pt x="330053" y="178710"/>
                  </a:lnTo>
                  <a:lnTo>
                    <a:pt x="330207" y="178600"/>
                  </a:lnTo>
                  <a:lnTo>
                    <a:pt x="330508" y="178362"/>
                  </a:lnTo>
                  <a:lnTo>
                    <a:pt x="330663" y="178262"/>
                  </a:lnTo>
                  <a:lnTo>
                    <a:pt x="331007" y="178081"/>
                  </a:lnTo>
                  <a:lnTo>
                    <a:pt x="331359" y="177923"/>
                  </a:lnTo>
                  <a:lnTo>
                    <a:pt x="331743" y="177771"/>
                  </a:lnTo>
                  <a:lnTo>
                    <a:pt x="332159" y="177637"/>
                  </a:lnTo>
                  <a:lnTo>
                    <a:pt x="332369" y="177580"/>
                  </a:lnTo>
                  <a:lnTo>
                    <a:pt x="332583" y="177528"/>
                  </a:lnTo>
                  <a:lnTo>
                    <a:pt x="334356" y="177137"/>
                  </a:lnTo>
                  <a:lnTo>
                    <a:pt x="335362" y="176894"/>
                  </a:lnTo>
                  <a:lnTo>
                    <a:pt x="335698" y="176823"/>
                  </a:lnTo>
                  <a:lnTo>
                    <a:pt x="336593" y="176665"/>
                  </a:lnTo>
                  <a:lnTo>
                    <a:pt x="336874" y="176623"/>
                  </a:lnTo>
                  <a:lnTo>
                    <a:pt x="337151" y="176599"/>
                  </a:lnTo>
                  <a:lnTo>
                    <a:pt x="337428" y="176603"/>
                  </a:lnTo>
                  <a:lnTo>
                    <a:pt x="337654" y="176618"/>
                  </a:lnTo>
                  <a:lnTo>
                    <a:pt x="337879" y="176651"/>
                  </a:lnTo>
                  <a:lnTo>
                    <a:pt x="338101" y="176694"/>
                  </a:lnTo>
                  <a:lnTo>
                    <a:pt x="338323" y="176751"/>
                  </a:lnTo>
                  <a:lnTo>
                    <a:pt x="338533" y="176823"/>
                  </a:lnTo>
                  <a:lnTo>
                    <a:pt x="338873" y="177004"/>
                  </a:lnTo>
                  <a:lnTo>
                    <a:pt x="339126" y="177185"/>
                  </a:lnTo>
                  <a:lnTo>
                    <a:pt x="339399" y="177418"/>
                  </a:lnTo>
                  <a:lnTo>
                    <a:pt x="339673" y="177666"/>
                  </a:lnTo>
                  <a:lnTo>
                    <a:pt x="340211" y="178124"/>
                  </a:lnTo>
                  <a:lnTo>
                    <a:pt x="340987" y="178815"/>
                  </a:lnTo>
                  <a:lnTo>
                    <a:pt x="341470" y="179224"/>
                  </a:lnTo>
                  <a:lnTo>
                    <a:pt x="341684" y="179415"/>
                  </a:lnTo>
                  <a:lnTo>
                    <a:pt x="341901" y="179601"/>
                  </a:lnTo>
                  <a:lnTo>
                    <a:pt x="342127" y="179763"/>
                  </a:lnTo>
                  <a:lnTo>
                    <a:pt x="342368" y="179887"/>
                  </a:lnTo>
                  <a:lnTo>
                    <a:pt x="342566" y="179958"/>
                  </a:lnTo>
                  <a:lnTo>
                    <a:pt x="342776" y="180015"/>
                  </a:lnTo>
                  <a:lnTo>
                    <a:pt x="342990" y="180054"/>
                  </a:lnTo>
                  <a:lnTo>
                    <a:pt x="343204" y="180073"/>
                  </a:lnTo>
                  <a:lnTo>
                    <a:pt x="343414" y="180068"/>
                  </a:lnTo>
                  <a:lnTo>
                    <a:pt x="343627" y="180034"/>
                  </a:lnTo>
                  <a:lnTo>
                    <a:pt x="343845" y="179968"/>
                  </a:lnTo>
                  <a:lnTo>
                    <a:pt x="344059" y="179882"/>
                  </a:lnTo>
                  <a:lnTo>
                    <a:pt x="344265" y="179787"/>
                  </a:lnTo>
                  <a:lnTo>
                    <a:pt x="344467" y="179682"/>
                  </a:lnTo>
                  <a:lnTo>
                    <a:pt x="344680" y="179553"/>
                  </a:lnTo>
                  <a:lnTo>
                    <a:pt x="344886" y="179410"/>
                  </a:lnTo>
                  <a:lnTo>
                    <a:pt x="345088" y="179253"/>
                  </a:lnTo>
                  <a:lnTo>
                    <a:pt x="345274" y="179086"/>
                  </a:lnTo>
                  <a:lnTo>
                    <a:pt x="345444" y="178905"/>
                  </a:lnTo>
                  <a:lnTo>
                    <a:pt x="345682" y="178572"/>
                  </a:lnTo>
                  <a:lnTo>
                    <a:pt x="345864" y="178185"/>
                  </a:lnTo>
                  <a:lnTo>
                    <a:pt x="346014" y="177771"/>
                  </a:lnTo>
                  <a:lnTo>
                    <a:pt x="346284" y="176937"/>
                  </a:lnTo>
                  <a:lnTo>
                    <a:pt x="346501" y="176322"/>
                  </a:lnTo>
                  <a:lnTo>
                    <a:pt x="346600" y="176008"/>
                  </a:lnTo>
                  <a:lnTo>
                    <a:pt x="346691" y="175698"/>
                  </a:lnTo>
                  <a:lnTo>
                    <a:pt x="346770" y="175384"/>
                  </a:lnTo>
                  <a:lnTo>
                    <a:pt x="346846" y="175050"/>
                  </a:lnTo>
                  <a:lnTo>
                    <a:pt x="346933" y="174540"/>
                  </a:lnTo>
                  <a:lnTo>
                    <a:pt x="346976" y="173601"/>
                  </a:lnTo>
                  <a:lnTo>
                    <a:pt x="346992" y="172663"/>
                  </a:lnTo>
                  <a:lnTo>
                    <a:pt x="346988" y="172191"/>
                  </a:lnTo>
                  <a:lnTo>
                    <a:pt x="346976" y="171700"/>
                  </a:lnTo>
                  <a:lnTo>
                    <a:pt x="346881" y="170218"/>
                  </a:lnTo>
                  <a:lnTo>
                    <a:pt x="346854" y="169460"/>
                  </a:lnTo>
                  <a:lnTo>
                    <a:pt x="346822" y="168926"/>
                  </a:lnTo>
                  <a:lnTo>
                    <a:pt x="346826" y="168664"/>
                  </a:lnTo>
                  <a:lnTo>
                    <a:pt x="346865" y="168407"/>
                  </a:lnTo>
                  <a:lnTo>
                    <a:pt x="346941" y="168164"/>
                  </a:lnTo>
                  <a:lnTo>
                    <a:pt x="347036" y="167916"/>
                  </a:lnTo>
                  <a:lnTo>
                    <a:pt x="347155" y="167678"/>
                  </a:lnTo>
                  <a:lnTo>
                    <a:pt x="347293" y="167454"/>
                  </a:lnTo>
                  <a:lnTo>
                    <a:pt x="347447" y="167254"/>
                  </a:lnTo>
                  <a:lnTo>
                    <a:pt x="347594" y="167092"/>
                  </a:lnTo>
                  <a:lnTo>
                    <a:pt x="347756" y="166939"/>
                  </a:lnTo>
                  <a:lnTo>
                    <a:pt x="347930" y="166801"/>
                  </a:lnTo>
                  <a:lnTo>
                    <a:pt x="348112" y="166677"/>
                  </a:lnTo>
                  <a:lnTo>
                    <a:pt x="348299" y="166572"/>
                  </a:lnTo>
                  <a:lnTo>
                    <a:pt x="348588" y="166458"/>
                  </a:lnTo>
                  <a:lnTo>
                    <a:pt x="348900" y="166387"/>
                  </a:lnTo>
                  <a:lnTo>
                    <a:pt x="349225" y="166344"/>
                  </a:lnTo>
                  <a:lnTo>
                    <a:pt x="350377" y="166225"/>
                  </a:lnTo>
                  <a:lnTo>
                    <a:pt x="350880" y="166191"/>
                  </a:lnTo>
                  <a:lnTo>
                    <a:pt x="352400" y="166153"/>
                  </a:lnTo>
                  <a:lnTo>
                    <a:pt x="353488" y="166110"/>
                  </a:lnTo>
                  <a:lnTo>
                    <a:pt x="353852" y="166110"/>
                  </a:lnTo>
                  <a:lnTo>
                    <a:pt x="354716" y="166153"/>
                  </a:lnTo>
                  <a:lnTo>
                    <a:pt x="354878" y="166177"/>
                  </a:lnTo>
                  <a:lnTo>
                    <a:pt x="355036" y="166215"/>
                  </a:lnTo>
                  <a:lnTo>
                    <a:pt x="355226" y="166291"/>
                  </a:lnTo>
                  <a:lnTo>
                    <a:pt x="355408" y="166391"/>
                  </a:lnTo>
                  <a:lnTo>
                    <a:pt x="355583" y="166506"/>
                  </a:lnTo>
                  <a:lnTo>
                    <a:pt x="355757" y="166630"/>
                  </a:lnTo>
                  <a:lnTo>
                    <a:pt x="356089" y="166882"/>
                  </a:lnTo>
                  <a:lnTo>
                    <a:pt x="356248" y="167016"/>
                  </a:lnTo>
                  <a:lnTo>
                    <a:pt x="356552" y="167297"/>
                  </a:lnTo>
                  <a:lnTo>
                    <a:pt x="356695" y="167449"/>
                  </a:lnTo>
                  <a:lnTo>
                    <a:pt x="356865" y="167645"/>
                  </a:lnTo>
                  <a:lnTo>
                    <a:pt x="357015" y="167850"/>
                  </a:lnTo>
                  <a:lnTo>
                    <a:pt x="357308" y="168278"/>
                  </a:lnTo>
                  <a:lnTo>
                    <a:pt x="357447" y="168493"/>
                  </a:lnTo>
                  <a:lnTo>
                    <a:pt x="357554" y="168679"/>
                  </a:lnTo>
                  <a:lnTo>
                    <a:pt x="357756" y="169060"/>
                  </a:lnTo>
                  <a:lnTo>
                    <a:pt x="357950" y="169384"/>
                  </a:lnTo>
                  <a:lnTo>
                    <a:pt x="358140" y="169617"/>
                  </a:lnTo>
                  <a:lnTo>
                    <a:pt x="358290" y="169746"/>
                  </a:lnTo>
                  <a:lnTo>
                    <a:pt x="358540" y="169913"/>
                  </a:lnTo>
                  <a:lnTo>
                    <a:pt x="358860" y="170070"/>
                  </a:lnTo>
                  <a:lnTo>
                    <a:pt x="359054" y="170089"/>
                  </a:lnTo>
                  <a:lnTo>
                    <a:pt x="359244" y="170080"/>
                  </a:lnTo>
                  <a:lnTo>
                    <a:pt x="359668" y="169937"/>
                  </a:lnTo>
                  <a:lnTo>
                    <a:pt x="360024" y="169732"/>
                  </a:lnTo>
                  <a:lnTo>
                    <a:pt x="360246" y="169651"/>
                  </a:lnTo>
                  <a:lnTo>
                    <a:pt x="360471" y="169594"/>
                  </a:lnTo>
                  <a:lnTo>
                    <a:pt x="360705" y="169546"/>
                  </a:lnTo>
                  <a:lnTo>
                    <a:pt x="360939" y="169508"/>
                  </a:lnTo>
                  <a:lnTo>
                    <a:pt x="361604" y="169417"/>
                  </a:lnTo>
                  <a:lnTo>
                    <a:pt x="361742" y="169417"/>
                  </a:lnTo>
                  <a:lnTo>
                    <a:pt x="361881" y="169436"/>
                  </a:lnTo>
                  <a:lnTo>
                    <a:pt x="362031" y="169484"/>
                  </a:lnTo>
                  <a:lnTo>
                    <a:pt x="362174" y="169565"/>
                  </a:lnTo>
                  <a:lnTo>
                    <a:pt x="362316" y="169665"/>
                  </a:lnTo>
                  <a:lnTo>
                    <a:pt x="362451" y="169775"/>
                  </a:lnTo>
                  <a:lnTo>
                    <a:pt x="362760" y="170051"/>
                  </a:lnTo>
                  <a:lnTo>
                    <a:pt x="362926" y="170232"/>
                  </a:lnTo>
                  <a:lnTo>
                    <a:pt x="363100" y="170456"/>
                  </a:lnTo>
                  <a:lnTo>
                    <a:pt x="363187" y="170585"/>
                  </a:lnTo>
                  <a:lnTo>
                    <a:pt x="363429" y="170995"/>
                  </a:lnTo>
                  <a:lnTo>
                    <a:pt x="363512" y="171142"/>
                  </a:lnTo>
                  <a:lnTo>
                    <a:pt x="363662" y="171443"/>
                  </a:lnTo>
                  <a:lnTo>
                    <a:pt x="363852" y="171709"/>
                  </a:lnTo>
                  <a:lnTo>
                    <a:pt x="363999" y="171829"/>
                  </a:lnTo>
                  <a:lnTo>
                    <a:pt x="364169" y="171924"/>
                  </a:lnTo>
                  <a:lnTo>
                    <a:pt x="364715" y="172162"/>
                  </a:lnTo>
                  <a:lnTo>
                    <a:pt x="365079" y="172334"/>
                  </a:lnTo>
                  <a:lnTo>
                    <a:pt x="365447" y="172491"/>
                  </a:lnTo>
                  <a:lnTo>
                    <a:pt x="365911" y="172663"/>
                  </a:lnTo>
                  <a:lnTo>
                    <a:pt x="366192" y="172753"/>
                  </a:lnTo>
                  <a:lnTo>
                    <a:pt x="366334" y="172791"/>
                  </a:lnTo>
                  <a:lnTo>
                    <a:pt x="366702" y="172863"/>
                  </a:lnTo>
                  <a:lnTo>
                    <a:pt x="367070" y="172906"/>
                  </a:lnTo>
                  <a:lnTo>
                    <a:pt x="367399" y="172925"/>
                  </a:lnTo>
                  <a:lnTo>
                    <a:pt x="367823" y="172925"/>
                  </a:lnTo>
                  <a:lnTo>
                    <a:pt x="367965" y="172929"/>
                  </a:lnTo>
                  <a:lnTo>
                    <a:pt x="368314" y="172963"/>
                  </a:lnTo>
                  <a:lnTo>
                    <a:pt x="368662" y="173020"/>
                  </a:lnTo>
                  <a:lnTo>
                    <a:pt x="368832" y="173053"/>
                  </a:lnTo>
                  <a:lnTo>
                    <a:pt x="369180" y="173153"/>
                  </a:lnTo>
                  <a:lnTo>
                    <a:pt x="369699" y="173344"/>
                  </a:lnTo>
                  <a:lnTo>
                    <a:pt x="370024" y="173473"/>
                  </a:lnTo>
                  <a:lnTo>
                    <a:pt x="371417" y="174092"/>
                  </a:lnTo>
                  <a:lnTo>
                    <a:pt x="372011" y="174373"/>
                  </a:lnTo>
                  <a:lnTo>
                    <a:pt x="372379" y="174554"/>
                  </a:lnTo>
                  <a:lnTo>
                    <a:pt x="372723" y="174745"/>
                  </a:lnTo>
                  <a:lnTo>
                    <a:pt x="373056" y="174936"/>
                  </a:lnTo>
                  <a:lnTo>
                    <a:pt x="373210" y="175040"/>
                  </a:lnTo>
                  <a:lnTo>
                    <a:pt x="373365" y="175155"/>
                  </a:lnTo>
                  <a:lnTo>
                    <a:pt x="373650" y="175398"/>
                  </a:lnTo>
                  <a:lnTo>
                    <a:pt x="373788" y="175531"/>
                  </a:lnTo>
                  <a:lnTo>
                    <a:pt x="373907" y="175674"/>
                  </a:lnTo>
                  <a:lnTo>
                    <a:pt x="374065" y="175946"/>
                  </a:lnTo>
                  <a:lnTo>
                    <a:pt x="374113" y="176079"/>
                  </a:lnTo>
                  <a:lnTo>
                    <a:pt x="374184" y="176346"/>
                  </a:lnTo>
                  <a:lnTo>
                    <a:pt x="374212" y="176484"/>
                  </a:lnTo>
                  <a:lnTo>
                    <a:pt x="374236" y="176680"/>
                  </a:lnTo>
                  <a:lnTo>
                    <a:pt x="374244" y="176875"/>
                  </a:lnTo>
                  <a:lnTo>
                    <a:pt x="374240" y="177271"/>
                  </a:lnTo>
                  <a:lnTo>
                    <a:pt x="374252" y="177471"/>
                  </a:lnTo>
                  <a:lnTo>
                    <a:pt x="374271" y="177719"/>
                  </a:lnTo>
                  <a:lnTo>
                    <a:pt x="374335" y="178214"/>
                  </a:lnTo>
                  <a:lnTo>
                    <a:pt x="374422" y="178705"/>
                  </a:lnTo>
                  <a:lnTo>
                    <a:pt x="374485" y="179220"/>
                  </a:lnTo>
                  <a:lnTo>
                    <a:pt x="374537" y="179472"/>
                  </a:lnTo>
                  <a:lnTo>
                    <a:pt x="374612" y="179710"/>
                  </a:lnTo>
                  <a:lnTo>
                    <a:pt x="374703" y="179920"/>
                  </a:lnTo>
                  <a:lnTo>
                    <a:pt x="374806" y="180130"/>
                  </a:lnTo>
                  <a:lnTo>
                    <a:pt x="374929" y="180330"/>
                  </a:lnTo>
                  <a:lnTo>
                    <a:pt x="375063" y="180511"/>
                  </a:lnTo>
                  <a:lnTo>
                    <a:pt x="375320" y="180740"/>
                  </a:lnTo>
                  <a:lnTo>
                    <a:pt x="375542" y="180873"/>
                  </a:lnTo>
                  <a:lnTo>
                    <a:pt x="375910" y="181049"/>
                  </a:lnTo>
                  <a:lnTo>
                    <a:pt x="376460" y="181250"/>
                  </a:lnTo>
                  <a:lnTo>
                    <a:pt x="376674" y="181359"/>
                  </a:lnTo>
                  <a:lnTo>
                    <a:pt x="376884" y="181474"/>
                  </a:lnTo>
                  <a:lnTo>
                    <a:pt x="377513" y="181836"/>
                  </a:lnTo>
                  <a:lnTo>
                    <a:pt x="378127" y="182155"/>
                  </a:lnTo>
                  <a:lnTo>
                    <a:pt x="379061" y="182617"/>
                  </a:lnTo>
                  <a:lnTo>
                    <a:pt x="379540" y="182836"/>
                  </a:lnTo>
                  <a:lnTo>
                    <a:pt x="380023" y="183041"/>
                  </a:lnTo>
                  <a:lnTo>
                    <a:pt x="381112" y="183432"/>
                  </a:lnTo>
                  <a:lnTo>
                    <a:pt x="381619" y="183656"/>
                  </a:lnTo>
                  <a:lnTo>
                    <a:pt x="381864" y="183775"/>
                  </a:lnTo>
                  <a:lnTo>
                    <a:pt x="382082" y="183894"/>
                  </a:lnTo>
                  <a:lnTo>
                    <a:pt x="382719" y="184285"/>
                  </a:lnTo>
                  <a:lnTo>
                    <a:pt x="382941" y="184400"/>
                  </a:lnTo>
                  <a:lnTo>
                    <a:pt x="383123" y="184481"/>
                  </a:lnTo>
                  <a:lnTo>
                    <a:pt x="383859" y="184781"/>
                  </a:lnTo>
                  <a:lnTo>
                    <a:pt x="384334" y="184990"/>
                  </a:lnTo>
                  <a:lnTo>
                    <a:pt x="384659" y="185114"/>
                  </a:lnTo>
                  <a:lnTo>
                    <a:pt x="384892" y="185186"/>
                  </a:lnTo>
                  <a:lnTo>
                    <a:pt x="385621" y="185348"/>
                  </a:lnTo>
                  <a:lnTo>
                    <a:pt x="385858" y="185419"/>
                  </a:lnTo>
                  <a:lnTo>
                    <a:pt x="386044" y="185495"/>
                  </a:lnTo>
                  <a:lnTo>
                    <a:pt x="386591" y="185758"/>
                  </a:lnTo>
                  <a:lnTo>
                    <a:pt x="386963" y="185915"/>
                  </a:lnTo>
                  <a:lnTo>
                    <a:pt x="388875" y="186573"/>
                  </a:lnTo>
                  <a:lnTo>
                    <a:pt x="389239" y="186892"/>
                  </a:lnTo>
                  <a:lnTo>
                    <a:pt x="389560" y="187135"/>
                  </a:lnTo>
                  <a:lnTo>
                    <a:pt x="389453" y="187373"/>
                  </a:lnTo>
                  <a:lnTo>
                    <a:pt x="389358" y="187621"/>
                  </a:lnTo>
                  <a:lnTo>
                    <a:pt x="389271" y="187869"/>
                  </a:lnTo>
                  <a:lnTo>
                    <a:pt x="389196" y="188121"/>
                  </a:lnTo>
                  <a:lnTo>
                    <a:pt x="389128" y="188374"/>
                  </a:lnTo>
                  <a:lnTo>
                    <a:pt x="389077" y="188626"/>
                  </a:lnTo>
                  <a:lnTo>
                    <a:pt x="389037" y="188879"/>
                  </a:lnTo>
                  <a:lnTo>
                    <a:pt x="389009" y="189131"/>
                  </a:lnTo>
                  <a:lnTo>
                    <a:pt x="388962" y="189646"/>
                  </a:lnTo>
                  <a:lnTo>
                    <a:pt x="388938" y="190032"/>
                  </a:lnTo>
                  <a:lnTo>
                    <a:pt x="388930" y="190428"/>
                  </a:lnTo>
                  <a:lnTo>
                    <a:pt x="388930" y="191600"/>
                  </a:lnTo>
                  <a:lnTo>
                    <a:pt x="388895" y="193997"/>
                  </a:lnTo>
                  <a:lnTo>
                    <a:pt x="388875" y="194926"/>
                  </a:lnTo>
                  <a:lnTo>
                    <a:pt x="388891" y="195741"/>
                  </a:lnTo>
                  <a:lnTo>
                    <a:pt x="388867" y="196003"/>
                  </a:lnTo>
                  <a:lnTo>
                    <a:pt x="388804" y="196246"/>
                  </a:lnTo>
                  <a:lnTo>
                    <a:pt x="388701" y="196432"/>
                  </a:lnTo>
                  <a:lnTo>
                    <a:pt x="388562" y="196608"/>
                  </a:lnTo>
                  <a:lnTo>
                    <a:pt x="388253" y="196942"/>
                  </a:lnTo>
                  <a:lnTo>
                    <a:pt x="388107" y="197113"/>
                  </a:lnTo>
                  <a:lnTo>
                    <a:pt x="387976" y="197309"/>
                  </a:lnTo>
                  <a:lnTo>
                    <a:pt x="387600" y="197900"/>
                  </a:lnTo>
                  <a:lnTo>
                    <a:pt x="387458" y="198081"/>
                  </a:lnTo>
                  <a:lnTo>
                    <a:pt x="387165" y="198414"/>
                  </a:lnTo>
                  <a:lnTo>
                    <a:pt x="387010" y="198572"/>
                  </a:lnTo>
                  <a:lnTo>
                    <a:pt x="386844" y="198719"/>
                  </a:lnTo>
                  <a:lnTo>
                    <a:pt x="386670" y="198853"/>
                  </a:lnTo>
                  <a:lnTo>
                    <a:pt x="386444" y="198991"/>
                  </a:lnTo>
                  <a:lnTo>
                    <a:pt x="386207" y="199110"/>
                  </a:lnTo>
                  <a:lnTo>
                    <a:pt x="385957" y="199210"/>
                  </a:lnTo>
                  <a:lnTo>
                    <a:pt x="385700" y="199296"/>
                  </a:lnTo>
                  <a:lnTo>
                    <a:pt x="385447" y="199367"/>
                  </a:lnTo>
                  <a:lnTo>
                    <a:pt x="385225" y="199415"/>
                  </a:lnTo>
                  <a:lnTo>
                    <a:pt x="385003" y="199453"/>
                  </a:lnTo>
                  <a:lnTo>
                    <a:pt x="384778" y="199477"/>
                  </a:lnTo>
                  <a:lnTo>
                    <a:pt x="384548" y="199491"/>
                  </a:lnTo>
                  <a:lnTo>
                    <a:pt x="384322" y="199496"/>
                  </a:lnTo>
                  <a:lnTo>
                    <a:pt x="384033" y="199482"/>
                  </a:lnTo>
                  <a:lnTo>
                    <a:pt x="383740" y="199448"/>
                  </a:lnTo>
                  <a:lnTo>
                    <a:pt x="383448" y="199396"/>
                  </a:lnTo>
                  <a:lnTo>
                    <a:pt x="382870" y="199277"/>
                  </a:lnTo>
                  <a:lnTo>
                    <a:pt x="382616" y="199210"/>
                  </a:lnTo>
                  <a:lnTo>
                    <a:pt x="382113" y="199053"/>
                  </a:lnTo>
                  <a:lnTo>
                    <a:pt x="381864" y="198991"/>
                  </a:lnTo>
                  <a:lnTo>
                    <a:pt x="381611" y="198962"/>
                  </a:lnTo>
                  <a:lnTo>
                    <a:pt x="381444" y="198962"/>
                  </a:lnTo>
                  <a:lnTo>
                    <a:pt x="381278" y="198972"/>
                  </a:lnTo>
                  <a:lnTo>
                    <a:pt x="381112" y="198991"/>
                  </a:lnTo>
                  <a:lnTo>
                    <a:pt x="380783" y="199043"/>
                  </a:lnTo>
                  <a:lnTo>
                    <a:pt x="380585" y="199091"/>
                  </a:lnTo>
                  <a:lnTo>
                    <a:pt x="380387" y="199153"/>
                  </a:lnTo>
                  <a:lnTo>
                    <a:pt x="380193" y="199224"/>
                  </a:lnTo>
                  <a:lnTo>
                    <a:pt x="379326" y="199558"/>
                  </a:lnTo>
                  <a:lnTo>
                    <a:pt x="379089" y="199658"/>
                  </a:lnTo>
                  <a:lnTo>
                    <a:pt x="378856" y="199768"/>
                  </a:lnTo>
                  <a:lnTo>
                    <a:pt x="378630" y="199892"/>
                  </a:lnTo>
                  <a:lnTo>
                    <a:pt x="378349" y="200073"/>
                  </a:lnTo>
                  <a:lnTo>
                    <a:pt x="378084" y="200282"/>
                  </a:lnTo>
                  <a:lnTo>
                    <a:pt x="377565" y="200730"/>
                  </a:lnTo>
                  <a:lnTo>
                    <a:pt x="377300" y="200945"/>
                  </a:lnTo>
                  <a:lnTo>
                    <a:pt x="377046" y="201111"/>
                  </a:lnTo>
                  <a:lnTo>
                    <a:pt x="376516" y="201421"/>
                  </a:lnTo>
                  <a:lnTo>
                    <a:pt x="376274" y="201598"/>
                  </a:lnTo>
                  <a:lnTo>
                    <a:pt x="376069" y="201802"/>
                  </a:lnTo>
                  <a:lnTo>
                    <a:pt x="375942" y="201993"/>
                  </a:lnTo>
                  <a:lnTo>
                    <a:pt x="375839" y="202208"/>
                  </a:lnTo>
                  <a:lnTo>
                    <a:pt x="375665" y="202651"/>
                  </a:lnTo>
                  <a:lnTo>
                    <a:pt x="375566" y="202870"/>
                  </a:lnTo>
                  <a:lnTo>
                    <a:pt x="375360" y="203270"/>
                  </a:lnTo>
                  <a:lnTo>
                    <a:pt x="375039" y="203861"/>
                  </a:lnTo>
                  <a:lnTo>
                    <a:pt x="374517" y="205038"/>
                  </a:lnTo>
                  <a:lnTo>
                    <a:pt x="374366" y="205410"/>
                  </a:lnTo>
                  <a:lnTo>
                    <a:pt x="374303" y="205600"/>
                  </a:lnTo>
                  <a:lnTo>
                    <a:pt x="374244" y="205858"/>
                  </a:lnTo>
                  <a:lnTo>
                    <a:pt x="374196" y="206115"/>
                  </a:lnTo>
                  <a:lnTo>
                    <a:pt x="374160" y="206377"/>
                  </a:lnTo>
                  <a:lnTo>
                    <a:pt x="374145" y="206644"/>
                  </a:lnTo>
                  <a:lnTo>
                    <a:pt x="374137" y="206901"/>
                  </a:lnTo>
                  <a:lnTo>
                    <a:pt x="374145" y="207168"/>
                  </a:lnTo>
                  <a:lnTo>
                    <a:pt x="374164" y="207435"/>
                  </a:lnTo>
                  <a:lnTo>
                    <a:pt x="374200" y="207702"/>
                  </a:lnTo>
                  <a:lnTo>
                    <a:pt x="374255" y="207964"/>
                  </a:lnTo>
                  <a:lnTo>
                    <a:pt x="374331" y="208212"/>
                  </a:lnTo>
                  <a:lnTo>
                    <a:pt x="374430" y="208431"/>
                  </a:lnTo>
                  <a:lnTo>
                    <a:pt x="374544" y="208641"/>
                  </a:lnTo>
                  <a:lnTo>
                    <a:pt x="374675" y="208846"/>
                  </a:lnTo>
                  <a:lnTo>
                    <a:pt x="374814" y="209046"/>
                  </a:lnTo>
                  <a:lnTo>
                    <a:pt x="374964" y="209236"/>
                  </a:lnTo>
                  <a:lnTo>
                    <a:pt x="375130" y="209427"/>
                  </a:lnTo>
                  <a:lnTo>
                    <a:pt x="375312" y="209608"/>
                  </a:lnTo>
                  <a:lnTo>
                    <a:pt x="376112" y="210328"/>
                  </a:lnTo>
                  <a:lnTo>
                    <a:pt x="376583" y="210728"/>
                  </a:lnTo>
                  <a:lnTo>
                    <a:pt x="376809" y="210933"/>
                  </a:lnTo>
                  <a:lnTo>
                    <a:pt x="377019" y="211152"/>
                  </a:lnTo>
                  <a:lnTo>
                    <a:pt x="377323" y="211519"/>
                  </a:lnTo>
                  <a:lnTo>
                    <a:pt x="377466" y="211710"/>
                  </a:lnTo>
                  <a:lnTo>
                    <a:pt x="377601" y="211905"/>
                  </a:lnTo>
                  <a:lnTo>
                    <a:pt x="377723" y="212110"/>
                  </a:lnTo>
                  <a:lnTo>
                    <a:pt x="377953" y="212529"/>
                  </a:lnTo>
                  <a:lnTo>
                    <a:pt x="378056" y="212748"/>
                  </a:lnTo>
                  <a:lnTo>
                    <a:pt x="378143" y="212972"/>
                  </a:lnTo>
                  <a:lnTo>
                    <a:pt x="378210" y="213201"/>
                  </a:lnTo>
                  <a:lnTo>
                    <a:pt x="378246" y="213444"/>
                  </a:lnTo>
                  <a:lnTo>
                    <a:pt x="378262" y="213687"/>
                  </a:lnTo>
                  <a:lnTo>
                    <a:pt x="378262" y="214435"/>
                  </a:lnTo>
                  <a:lnTo>
                    <a:pt x="378270" y="214864"/>
                  </a:lnTo>
                  <a:lnTo>
                    <a:pt x="378301" y="216175"/>
                  </a:lnTo>
                  <a:lnTo>
                    <a:pt x="378349" y="217447"/>
                  </a:lnTo>
                  <a:lnTo>
                    <a:pt x="378349" y="217766"/>
                  </a:lnTo>
                  <a:lnTo>
                    <a:pt x="378333" y="218071"/>
                  </a:lnTo>
                  <a:lnTo>
                    <a:pt x="378262" y="218981"/>
                  </a:lnTo>
                  <a:lnTo>
                    <a:pt x="378250" y="219286"/>
                  </a:lnTo>
                  <a:lnTo>
                    <a:pt x="378250" y="219730"/>
                  </a:lnTo>
                  <a:lnTo>
                    <a:pt x="378277" y="220397"/>
                  </a:lnTo>
                  <a:lnTo>
                    <a:pt x="378091" y="221011"/>
                  </a:lnTo>
                  <a:lnTo>
                    <a:pt x="377842" y="221750"/>
                  </a:lnTo>
                  <a:lnTo>
                    <a:pt x="377601" y="222422"/>
                  </a:lnTo>
                  <a:lnTo>
                    <a:pt x="377466" y="222751"/>
                  </a:lnTo>
                  <a:lnTo>
                    <a:pt x="377327" y="223075"/>
                  </a:lnTo>
                  <a:lnTo>
                    <a:pt x="377201" y="223332"/>
                  </a:lnTo>
                  <a:lnTo>
                    <a:pt x="376793" y="224095"/>
                  </a:lnTo>
                  <a:lnTo>
                    <a:pt x="376662" y="224352"/>
                  </a:lnTo>
                  <a:lnTo>
                    <a:pt x="376540" y="224633"/>
                  </a:lnTo>
                  <a:lnTo>
                    <a:pt x="376076" y="225782"/>
                  </a:lnTo>
                  <a:lnTo>
                    <a:pt x="375526" y="227102"/>
                  </a:lnTo>
                  <a:lnTo>
                    <a:pt x="375150" y="228098"/>
                  </a:lnTo>
                  <a:lnTo>
                    <a:pt x="374853" y="228855"/>
                  </a:lnTo>
                  <a:lnTo>
                    <a:pt x="374750" y="229108"/>
                  </a:lnTo>
                  <a:lnTo>
                    <a:pt x="374636" y="229356"/>
                  </a:lnTo>
                  <a:lnTo>
                    <a:pt x="374505" y="229589"/>
                  </a:lnTo>
                  <a:lnTo>
                    <a:pt x="374354" y="229794"/>
                  </a:lnTo>
                  <a:lnTo>
                    <a:pt x="374192" y="229994"/>
                  </a:lnTo>
                  <a:lnTo>
                    <a:pt x="373658" y="230561"/>
                  </a:lnTo>
                  <a:lnTo>
                    <a:pt x="373147" y="231123"/>
                  </a:lnTo>
                  <a:lnTo>
                    <a:pt x="372969" y="231295"/>
                  </a:lnTo>
                  <a:lnTo>
                    <a:pt x="372775" y="231457"/>
                  </a:lnTo>
                  <a:lnTo>
                    <a:pt x="372597" y="231571"/>
                  </a:lnTo>
                  <a:lnTo>
                    <a:pt x="372407" y="231681"/>
                  </a:lnTo>
                  <a:lnTo>
                    <a:pt x="371825" y="231972"/>
                  </a:lnTo>
                  <a:lnTo>
                    <a:pt x="371104" y="232348"/>
                  </a:lnTo>
                  <a:lnTo>
                    <a:pt x="370859" y="232458"/>
                  </a:lnTo>
                  <a:lnTo>
                    <a:pt x="370610" y="232558"/>
                  </a:lnTo>
                  <a:lnTo>
                    <a:pt x="370404" y="232620"/>
                  </a:lnTo>
                  <a:lnTo>
                    <a:pt x="370190" y="232682"/>
                  </a:lnTo>
                  <a:lnTo>
                    <a:pt x="369980" y="232729"/>
                  </a:lnTo>
                  <a:lnTo>
                    <a:pt x="369762" y="232772"/>
                  </a:lnTo>
                  <a:lnTo>
                    <a:pt x="369549" y="232801"/>
                  </a:lnTo>
                  <a:lnTo>
                    <a:pt x="369351" y="232810"/>
                  </a:lnTo>
                  <a:lnTo>
                    <a:pt x="368939" y="232772"/>
                  </a:lnTo>
                  <a:lnTo>
                    <a:pt x="368745" y="232777"/>
                  </a:lnTo>
                  <a:lnTo>
                    <a:pt x="368571" y="232825"/>
                  </a:lnTo>
                  <a:lnTo>
                    <a:pt x="368432" y="232920"/>
                  </a:lnTo>
                  <a:lnTo>
                    <a:pt x="368314" y="233049"/>
                  </a:lnTo>
                  <a:lnTo>
                    <a:pt x="368084" y="233339"/>
                  </a:lnTo>
                  <a:lnTo>
                    <a:pt x="367953" y="233458"/>
                  </a:lnTo>
                  <a:lnTo>
                    <a:pt x="367819" y="233554"/>
                  </a:lnTo>
                  <a:lnTo>
                    <a:pt x="367645" y="233654"/>
                  </a:lnTo>
                  <a:lnTo>
                    <a:pt x="367375" y="233783"/>
                  </a:lnTo>
                  <a:lnTo>
                    <a:pt x="367221" y="233835"/>
                  </a:lnTo>
                  <a:lnTo>
                    <a:pt x="367633" y="234583"/>
                  </a:lnTo>
                  <a:lnTo>
                    <a:pt x="367767" y="234902"/>
                  </a:lnTo>
                  <a:lnTo>
                    <a:pt x="367842" y="235055"/>
                  </a:lnTo>
                  <a:lnTo>
                    <a:pt x="367926" y="235203"/>
                  </a:lnTo>
                  <a:lnTo>
                    <a:pt x="368036" y="235369"/>
                  </a:lnTo>
                  <a:lnTo>
                    <a:pt x="368155" y="235527"/>
                  </a:lnTo>
                  <a:lnTo>
                    <a:pt x="368286" y="235679"/>
                  </a:lnTo>
                  <a:lnTo>
                    <a:pt x="368781" y="236213"/>
                  </a:lnTo>
                  <a:lnTo>
                    <a:pt x="369022" y="236446"/>
                  </a:lnTo>
                  <a:lnTo>
                    <a:pt x="369299" y="236670"/>
                  </a:lnTo>
                  <a:lnTo>
                    <a:pt x="369458" y="236785"/>
                  </a:lnTo>
                  <a:lnTo>
                    <a:pt x="369624" y="236889"/>
                  </a:lnTo>
                  <a:lnTo>
                    <a:pt x="369794" y="236980"/>
                  </a:lnTo>
                  <a:lnTo>
                    <a:pt x="369968" y="237056"/>
                  </a:lnTo>
                  <a:lnTo>
                    <a:pt x="370194" y="237128"/>
                  </a:lnTo>
                  <a:lnTo>
                    <a:pt x="370435" y="237166"/>
                  </a:lnTo>
                  <a:lnTo>
                    <a:pt x="370681" y="237190"/>
                  </a:lnTo>
                  <a:lnTo>
                    <a:pt x="371172" y="237195"/>
                  </a:lnTo>
                  <a:lnTo>
                    <a:pt x="371544" y="237166"/>
                  </a:lnTo>
                  <a:lnTo>
                    <a:pt x="371698" y="237147"/>
                  </a:lnTo>
                  <a:lnTo>
                    <a:pt x="371899" y="237114"/>
                  </a:lnTo>
                  <a:lnTo>
                    <a:pt x="371997" y="239018"/>
                  </a:lnTo>
                  <a:lnTo>
                    <a:pt x="372056" y="239704"/>
                  </a:lnTo>
                  <a:lnTo>
                    <a:pt x="370580" y="246981"/>
                  </a:lnTo>
                  <a:lnTo>
                    <a:pt x="370291" y="248067"/>
                  </a:lnTo>
                  <a:lnTo>
                    <a:pt x="370287" y="248410"/>
                  </a:lnTo>
                  <a:lnTo>
                    <a:pt x="369551" y="252151"/>
                  </a:lnTo>
                  <a:lnTo>
                    <a:pt x="369357" y="255563"/>
                  </a:lnTo>
                  <a:lnTo>
                    <a:pt x="369206" y="260610"/>
                  </a:lnTo>
                  <a:lnTo>
                    <a:pt x="369186" y="261634"/>
                  </a:lnTo>
                  <a:lnTo>
                    <a:pt x="368973" y="262382"/>
                  </a:lnTo>
                  <a:lnTo>
                    <a:pt x="368486" y="263054"/>
                  </a:lnTo>
                  <a:lnTo>
                    <a:pt x="368411" y="263536"/>
                  </a:lnTo>
                  <a:lnTo>
                    <a:pt x="367999" y="263936"/>
                  </a:lnTo>
                  <a:lnTo>
                    <a:pt x="367235" y="265218"/>
                  </a:lnTo>
                  <a:lnTo>
                    <a:pt x="366522" y="267186"/>
                  </a:lnTo>
                  <a:lnTo>
                    <a:pt x="365576" y="271270"/>
                  </a:lnTo>
                  <a:lnTo>
                    <a:pt x="365287" y="272285"/>
                  </a:lnTo>
                  <a:lnTo>
                    <a:pt x="365010" y="272623"/>
                  </a:lnTo>
                  <a:lnTo>
                    <a:pt x="364238" y="274453"/>
                  </a:lnTo>
                  <a:lnTo>
                    <a:pt x="364088" y="275201"/>
                  </a:lnTo>
                  <a:lnTo>
                    <a:pt x="363732" y="276354"/>
                  </a:lnTo>
                  <a:lnTo>
                    <a:pt x="362999" y="279685"/>
                  </a:lnTo>
                  <a:lnTo>
                    <a:pt x="362505" y="280839"/>
                  </a:lnTo>
                  <a:lnTo>
                    <a:pt x="361950" y="281720"/>
                  </a:lnTo>
                  <a:lnTo>
                    <a:pt x="361178" y="283207"/>
                  </a:lnTo>
                  <a:lnTo>
                    <a:pt x="360973" y="283545"/>
                  </a:lnTo>
                  <a:lnTo>
                    <a:pt x="360692" y="284155"/>
                  </a:lnTo>
                  <a:lnTo>
                    <a:pt x="359710" y="286047"/>
                  </a:lnTo>
                  <a:lnTo>
                    <a:pt x="359290" y="286929"/>
                  </a:lnTo>
                  <a:lnTo>
                    <a:pt x="358796" y="288220"/>
                  </a:lnTo>
                  <a:lnTo>
                    <a:pt x="358356" y="290188"/>
                  </a:lnTo>
                  <a:lnTo>
                    <a:pt x="358071" y="291074"/>
                  </a:lnTo>
                  <a:lnTo>
                    <a:pt x="356630" y="295020"/>
                  </a:lnTo>
                  <a:lnTo>
                    <a:pt x="356060" y="295763"/>
                  </a:lnTo>
                  <a:lnTo>
                    <a:pt x="355466" y="298003"/>
                  </a:lnTo>
                  <a:lnTo>
                    <a:pt x="354734" y="299971"/>
                  </a:lnTo>
                  <a:lnTo>
                    <a:pt x="354303" y="300920"/>
                  </a:lnTo>
                  <a:lnTo>
                    <a:pt x="354224" y="301396"/>
                  </a:lnTo>
                  <a:lnTo>
                    <a:pt x="353214" y="303426"/>
                  </a:lnTo>
                  <a:lnTo>
                    <a:pt x="350364" y="307067"/>
                  </a:lnTo>
                  <a:lnTo>
                    <a:pt x="349513" y="307939"/>
                  </a:lnTo>
                  <a:lnTo>
                    <a:pt x="348729" y="308882"/>
                  </a:lnTo>
                  <a:lnTo>
                    <a:pt x="347427" y="311866"/>
                  </a:lnTo>
                  <a:lnTo>
                    <a:pt x="347201" y="312752"/>
                  </a:lnTo>
                  <a:lnTo>
                    <a:pt x="346595" y="315673"/>
                  </a:lnTo>
                  <a:lnTo>
                    <a:pt x="346362" y="317103"/>
                  </a:lnTo>
                  <a:lnTo>
                    <a:pt x="346568" y="317517"/>
                  </a:lnTo>
                  <a:lnTo>
                    <a:pt x="346603" y="318384"/>
                  </a:lnTo>
                  <a:lnTo>
                    <a:pt x="345974" y="318918"/>
                  </a:lnTo>
                  <a:lnTo>
                    <a:pt x="345269" y="319581"/>
                  </a:lnTo>
                  <a:lnTo>
                    <a:pt x="344854" y="320105"/>
                  </a:lnTo>
                  <a:lnTo>
                    <a:pt x="344596" y="320686"/>
                  </a:lnTo>
                  <a:lnTo>
                    <a:pt x="344240" y="321229"/>
                  </a:lnTo>
                  <a:lnTo>
                    <a:pt x="343409" y="321372"/>
                  </a:lnTo>
                  <a:lnTo>
                    <a:pt x="342174" y="321749"/>
                  </a:lnTo>
                  <a:lnTo>
                    <a:pt x="341144" y="322259"/>
                  </a:lnTo>
                  <a:lnTo>
                    <a:pt x="341010" y="322354"/>
                  </a:lnTo>
                  <a:lnTo>
                    <a:pt x="340590" y="322535"/>
                  </a:lnTo>
                  <a:lnTo>
                    <a:pt x="339862" y="322678"/>
                  </a:lnTo>
                  <a:lnTo>
                    <a:pt x="338959" y="322816"/>
                  </a:lnTo>
                  <a:lnTo>
                    <a:pt x="338203" y="323159"/>
                  </a:lnTo>
                  <a:lnTo>
                    <a:pt x="337396" y="323131"/>
                  </a:lnTo>
                  <a:lnTo>
                    <a:pt x="335500" y="322178"/>
                  </a:lnTo>
                  <a:lnTo>
                    <a:pt x="334360" y="322021"/>
                  </a:lnTo>
                  <a:lnTo>
                    <a:pt x="333109" y="322459"/>
                  </a:lnTo>
                  <a:lnTo>
                    <a:pt x="332554" y="322769"/>
                  </a:lnTo>
                  <a:lnTo>
                    <a:pt x="331652" y="323112"/>
                  </a:lnTo>
                  <a:lnTo>
                    <a:pt x="331311" y="324094"/>
                  </a:lnTo>
                  <a:lnTo>
                    <a:pt x="331133" y="325099"/>
                  </a:lnTo>
                  <a:lnTo>
                    <a:pt x="330927" y="326171"/>
                  </a:lnTo>
                  <a:lnTo>
                    <a:pt x="330927" y="326881"/>
                  </a:lnTo>
                  <a:lnTo>
                    <a:pt x="330595" y="327529"/>
                  </a:lnTo>
                  <a:lnTo>
                    <a:pt x="329799" y="327944"/>
                  </a:lnTo>
                  <a:lnTo>
                    <a:pt x="329134" y="328349"/>
                  </a:lnTo>
                  <a:lnTo>
                    <a:pt x="328746" y="328549"/>
                  </a:lnTo>
                  <a:lnTo>
                    <a:pt x="327848" y="329083"/>
                  </a:lnTo>
                  <a:lnTo>
                    <a:pt x="326391" y="329764"/>
                  </a:lnTo>
                  <a:lnTo>
                    <a:pt x="325429" y="330503"/>
                  </a:lnTo>
                  <a:lnTo>
                    <a:pt x="324427" y="331032"/>
                  </a:lnTo>
                  <a:lnTo>
                    <a:pt x="323359" y="331434"/>
                  </a:lnTo>
                  <a:lnTo>
                    <a:pt x="322595" y="332158"/>
                  </a:lnTo>
                  <a:lnTo>
                    <a:pt x="319626" y="333125"/>
                  </a:lnTo>
                  <a:lnTo>
                    <a:pt x="318446" y="333658"/>
                  </a:lnTo>
                  <a:lnTo>
                    <a:pt x="317009" y="334421"/>
                  </a:lnTo>
                  <a:lnTo>
                    <a:pt x="315536" y="334816"/>
                  </a:lnTo>
                  <a:lnTo>
                    <a:pt x="314456" y="335492"/>
                  </a:lnTo>
                  <a:lnTo>
                    <a:pt x="314282" y="335578"/>
                  </a:lnTo>
                  <a:lnTo>
                    <a:pt x="313981" y="335945"/>
                  </a:lnTo>
                  <a:lnTo>
                    <a:pt x="312860" y="336893"/>
                  </a:lnTo>
                  <a:lnTo>
                    <a:pt x="312097" y="338857"/>
                  </a:lnTo>
                  <a:lnTo>
                    <a:pt x="311150" y="340696"/>
                  </a:lnTo>
                  <a:lnTo>
                    <a:pt x="310572" y="342527"/>
                  </a:lnTo>
                  <a:lnTo>
                    <a:pt x="310577" y="343937"/>
                  </a:lnTo>
                  <a:lnTo>
                    <a:pt x="309678" y="344904"/>
                  </a:lnTo>
                  <a:lnTo>
                    <a:pt x="309262" y="346214"/>
                  </a:lnTo>
                  <a:lnTo>
                    <a:pt x="308656" y="348297"/>
                  </a:lnTo>
                  <a:lnTo>
                    <a:pt x="308577" y="349718"/>
                  </a:lnTo>
                  <a:lnTo>
                    <a:pt x="310675" y="350014"/>
                  </a:lnTo>
                  <a:lnTo>
                    <a:pt x="312875" y="350247"/>
                  </a:lnTo>
                  <a:lnTo>
                    <a:pt x="319194" y="350919"/>
                  </a:lnTo>
                  <a:lnTo>
                    <a:pt x="330932" y="352167"/>
                  </a:lnTo>
                  <a:lnTo>
                    <a:pt x="331739" y="352196"/>
                  </a:lnTo>
                  <a:lnTo>
                    <a:pt x="332559" y="352158"/>
                  </a:lnTo>
                  <a:lnTo>
                    <a:pt x="333382" y="352058"/>
                  </a:lnTo>
                  <a:lnTo>
                    <a:pt x="334190" y="351896"/>
                  </a:lnTo>
                  <a:lnTo>
                    <a:pt x="334970" y="351677"/>
                  </a:lnTo>
                  <a:lnTo>
                    <a:pt x="335235" y="351586"/>
                  </a:lnTo>
                  <a:lnTo>
                    <a:pt x="335758" y="351376"/>
                  </a:lnTo>
                  <a:lnTo>
                    <a:pt x="336011" y="351267"/>
                  </a:lnTo>
                  <a:lnTo>
                    <a:pt x="336264" y="351148"/>
                  </a:lnTo>
                  <a:lnTo>
                    <a:pt x="336399" y="351071"/>
                  </a:lnTo>
                  <a:lnTo>
                    <a:pt x="336775" y="350886"/>
                  </a:lnTo>
                  <a:lnTo>
                    <a:pt x="337020" y="350747"/>
                  </a:lnTo>
                  <a:lnTo>
                    <a:pt x="337274" y="350595"/>
                  </a:lnTo>
                  <a:lnTo>
                    <a:pt x="338192" y="350009"/>
                  </a:lnTo>
                  <a:lnTo>
                    <a:pt x="338497" y="349790"/>
                  </a:lnTo>
                  <a:lnTo>
                    <a:pt x="338936" y="349442"/>
                  </a:lnTo>
                  <a:lnTo>
                    <a:pt x="339221" y="349199"/>
                  </a:lnTo>
                  <a:lnTo>
                    <a:pt x="339498" y="348941"/>
                  </a:lnTo>
                  <a:lnTo>
                    <a:pt x="339764" y="348679"/>
                  </a:lnTo>
                  <a:lnTo>
                    <a:pt x="340017" y="348403"/>
                  </a:lnTo>
                  <a:lnTo>
                    <a:pt x="340385" y="347974"/>
                  </a:lnTo>
                  <a:lnTo>
                    <a:pt x="343540" y="342908"/>
                  </a:lnTo>
                  <a:lnTo>
                    <a:pt x="343908" y="342279"/>
                  </a:lnTo>
                  <a:lnTo>
                    <a:pt x="344213" y="341822"/>
                  </a:lnTo>
                  <a:lnTo>
                    <a:pt x="344546" y="341388"/>
                  </a:lnTo>
                  <a:lnTo>
                    <a:pt x="344898" y="340969"/>
                  </a:lnTo>
                  <a:lnTo>
                    <a:pt x="345274" y="340573"/>
                  </a:lnTo>
                  <a:lnTo>
                    <a:pt x="345951" y="339959"/>
                  </a:lnTo>
                  <a:lnTo>
                    <a:pt x="346383" y="339625"/>
                  </a:lnTo>
                  <a:lnTo>
                    <a:pt x="346680" y="339411"/>
                  </a:lnTo>
                  <a:lnTo>
                    <a:pt x="347147" y="339110"/>
                  </a:lnTo>
                  <a:lnTo>
                    <a:pt x="347451" y="338934"/>
                  </a:lnTo>
                  <a:lnTo>
                    <a:pt x="347618" y="338863"/>
                  </a:lnTo>
                  <a:lnTo>
                    <a:pt x="348105" y="338610"/>
                  </a:lnTo>
                  <a:lnTo>
                    <a:pt x="348607" y="338396"/>
                  </a:lnTo>
                  <a:lnTo>
                    <a:pt x="349118" y="338210"/>
                  </a:lnTo>
                  <a:lnTo>
                    <a:pt x="349641" y="338053"/>
                  </a:lnTo>
                  <a:lnTo>
                    <a:pt x="350171" y="337929"/>
                  </a:lnTo>
                  <a:lnTo>
                    <a:pt x="350709" y="337829"/>
                  </a:lnTo>
                  <a:lnTo>
                    <a:pt x="351612" y="337733"/>
                  </a:lnTo>
                  <a:lnTo>
                    <a:pt x="351976" y="337719"/>
                  </a:lnTo>
                  <a:lnTo>
                    <a:pt x="352522" y="337724"/>
                  </a:lnTo>
                  <a:lnTo>
                    <a:pt x="357851" y="338253"/>
                  </a:lnTo>
                  <a:lnTo>
                    <a:pt x="360515" y="338567"/>
                  </a:lnTo>
                  <a:lnTo>
                    <a:pt x="363196" y="338907"/>
                  </a:lnTo>
                  <a:lnTo>
                    <a:pt x="367601" y="339463"/>
                  </a:lnTo>
                  <a:lnTo>
                    <a:pt x="368258" y="339487"/>
                  </a:lnTo>
                  <a:lnTo>
                    <a:pt x="369572" y="339554"/>
                  </a:lnTo>
                  <a:lnTo>
                    <a:pt x="371856" y="339711"/>
                  </a:lnTo>
                  <a:lnTo>
                    <a:pt x="372343" y="339754"/>
                  </a:lnTo>
                  <a:lnTo>
                    <a:pt x="372826" y="339806"/>
                  </a:lnTo>
                  <a:lnTo>
                    <a:pt x="373301" y="339882"/>
                  </a:lnTo>
                  <a:lnTo>
                    <a:pt x="373753" y="339978"/>
                  </a:lnTo>
                  <a:lnTo>
                    <a:pt x="374204" y="340083"/>
                  </a:lnTo>
                  <a:lnTo>
                    <a:pt x="374651" y="340206"/>
                  </a:lnTo>
                  <a:lnTo>
                    <a:pt x="375091" y="340354"/>
                  </a:lnTo>
                  <a:lnTo>
                    <a:pt x="375518" y="340521"/>
                  </a:lnTo>
                  <a:lnTo>
                    <a:pt x="375776" y="340640"/>
                  </a:lnTo>
                  <a:lnTo>
                    <a:pt x="376290" y="340907"/>
                  </a:lnTo>
                  <a:lnTo>
                    <a:pt x="377256" y="341460"/>
                  </a:lnTo>
                  <a:lnTo>
                    <a:pt x="377759" y="341765"/>
                  </a:lnTo>
                  <a:lnTo>
                    <a:pt x="378072" y="341932"/>
                  </a:lnTo>
                  <a:lnTo>
                    <a:pt x="382466" y="344228"/>
                  </a:lnTo>
                  <a:lnTo>
                    <a:pt x="382961" y="344386"/>
                  </a:lnTo>
                  <a:lnTo>
                    <a:pt x="383630" y="344552"/>
                  </a:lnTo>
                  <a:lnTo>
                    <a:pt x="384314" y="344662"/>
                  </a:lnTo>
                  <a:lnTo>
                    <a:pt x="384829" y="344710"/>
                  </a:lnTo>
                  <a:lnTo>
                    <a:pt x="385522" y="344729"/>
                  </a:lnTo>
                  <a:lnTo>
                    <a:pt x="386385" y="344672"/>
                  </a:lnTo>
                  <a:lnTo>
                    <a:pt x="387066" y="344562"/>
                  </a:lnTo>
                  <a:lnTo>
                    <a:pt x="387739" y="344395"/>
                  </a:lnTo>
                  <a:lnTo>
                    <a:pt x="388234" y="344214"/>
                  </a:lnTo>
                  <a:lnTo>
                    <a:pt x="388724" y="344000"/>
                  </a:lnTo>
                  <a:lnTo>
                    <a:pt x="389203" y="343761"/>
                  </a:lnTo>
                  <a:lnTo>
                    <a:pt x="389667" y="343495"/>
                  </a:lnTo>
                  <a:lnTo>
                    <a:pt x="390110" y="343204"/>
                  </a:lnTo>
                  <a:lnTo>
                    <a:pt x="390431" y="342970"/>
                  </a:lnTo>
                  <a:lnTo>
                    <a:pt x="390743" y="342718"/>
                  </a:lnTo>
                  <a:lnTo>
                    <a:pt x="391044" y="342451"/>
                  </a:lnTo>
                  <a:lnTo>
                    <a:pt x="391337" y="342175"/>
                  </a:lnTo>
                  <a:lnTo>
                    <a:pt x="391614" y="341889"/>
                  </a:lnTo>
                  <a:lnTo>
                    <a:pt x="391879" y="341584"/>
                  </a:lnTo>
                  <a:lnTo>
                    <a:pt x="392133" y="341269"/>
                  </a:lnTo>
                  <a:lnTo>
                    <a:pt x="392374" y="340940"/>
                  </a:lnTo>
                  <a:lnTo>
                    <a:pt x="392604" y="340607"/>
                  </a:lnTo>
                  <a:lnTo>
                    <a:pt x="392830" y="340264"/>
                  </a:lnTo>
                  <a:lnTo>
                    <a:pt x="393138" y="339759"/>
                  </a:lnTo>
                  <a:lnTo>
                    <a:pt x="393427" y="339234"/>
                  </a:lnTo>
                  <a:lnTo>
                    <a:pt x="393692" y="338701"/>
                  </a:lnTo>
                  <a:lnTo>
                    <a:pt x="393938" y="338153"/>
                  </a:lnTo>
                  <a:lnTo>
                    <a:pt x="394223" y="337528"/>
                  </a:lnTo>
                  <a:lnTo>
                    <a:pt x="398910" y="326406"/>
                  </a:lnTo>
                  <a:lnTo>
                    <a:pt x="400725" y="327238"/>
                  </a:lnTo>
                  <a:lnTo>
                    <a:pt x="400992" y="327269"/>
                  </a:lnTo>
                  <a:lnTo>
                    <a:pt x="401257" y="327326"/>
                  </a:lnTo>
                  <a:lnTo>
                    <a:pt x="401523" y="327407"/>
                  </a:lnTo>
                  <a:lnTo>
                    <a:pt x="401776" y="327507"/>
                  </a:lnTo>
                  <a:lnTo>
                    <a:pt x="401744" y="328384"/>
                  </a:lnTo>
                  <a:lnTo>
                    <a:pt x="401295" y="331088"/>
                  </a:lnTo>
                  <a:lnTo>
                    <a:pt x="399665" y="340938"/>
                  </a:lnTo>
                  <a:lnTo>
                    <a:pt x="396284" y="345098"/>
                  </a:lnTo>
                  <a:lnTo>
                    <a:pt x="395929" y="346849"/>
                  </a:lnTo>
                  <a:lnTo>
                    <a:pt x="396458" y="353528"/>
                  </a:lnTo>
                  <a:lnTo>
                    <a:pt x="397341" y="355010"/>
                  </a:lnTo>
                  <a:lnTo>
                    <a:pt x="393153" y="380271"/>
                  </a:lnTo>
                  <a:lnTo>
                    <a:pt x="391055" y="392890"/>
                  </a:lnTo>
                  <a:lnTo>
                    <a:pt x="388411" y="408830"/>
                  </a:lnTo>
                  <a:lnTo>
                    <a:pt x="388181" y="409611"/>
                  </a:lnTo>
                  <a:lnTo>
                    <a:pt x="391190" y="410116"/>
                  </a:lnTo>
                  <a:lnTo>
                    <a:pt x="389785" y="418251"/>
                  </a:lnTo>
                  <a:lnTo>
                    <a:pt x="389135" y="421987"/>
                  </a:lnTo>
                  <a:lnTo>
                    <a:pt x="389017" y="422878"/>
                  </a:lnTo>
                  <a:lnTo>
                    <a:pt x="388969" y="423202"/>
                  </a:lnTo>
                  <a:lnTo>
                    <a:pt x="391459" y="426890"/>
                  </a:lnTo>
                  <a:lnTo>
                    <a:pt x="401376" y="432675"/>
                  </a:lnTo>
                  <a:lnTo>
                    <a:pt x="406450" y="433957"/>
                  </a:lnTo>
                  <a:lnTo>
                    <a:pt x="414791" y="434937"/>
                  </a:lnTo>
                  <a:lnTo>
                    <a:pt x="418124" y="435329"/>
                  </a:lnTo>
                  <a:lnTo>
                    <a:pt x="420219" y="434719"/>
                  </a:lnTo>
                  <a:lnTo>
                    <a:pt x="422447" y="434376"/>
                  </a:lnTo>
                  <a:lnTo>
                    <a:pt x="422899" y="434247"/>
                  </a:lnTo>
                  <a:lnTo>
                    <a:pt x="423350" y="434133"/>
                  </a:lnTo>
                  <a:lnTo>
                    <a:pt x="423805" y="434042"/>
                  </a:lnTo>
                  <a:lnTo>
                    <a:pt x="424391" y="433971"/>
                  </a:lnTo>
                  <a:lnTo>
                    <a:pt x="424933" y="434100"/>
                  </a:lnTo>
                  <a:lnTo>
                    <a:pt x="427981" y="434014"/>
                  </a:lnTo>
                  <a:lnTo>
                    <a:pt x="428250" y="434019"/>
                  </a:lnTo>
                  <a:lnTo>
                    <a:pt x="429604" y="434247"/>
                  </a:lnTo>
                  <a:lnTo>
                    <a:pt x="431829" y="434829"/>
                  </a:lnTo>
                  <a:lnTo>
                    <a:pt x="432237" y="434833"/>
                  </a:lnTo>
                  <a:lnTo>
                    <a:pt x="434533" y="435281"/>
                  </a:lnTo>
                  <a:lnTo>
                    <a:pt x="435080" y="435401"/>
                  </a:lnTo>
                  <a:lnTo>
                    <a:pt x="436512" y="435780"/>
                  </a:lnTo>
                  <a:lnTo>
                    <a:pt x="436999" y="435903"/>
                  </a:lnTo>
                  <a:lnTo>
                    <a:pt x="437484" y="436035"/>
                  </a:lnTo>
                  <a:lnTo>
                    <a:pt x="437958" y="436195"/>
                  </a:lnTo>
                  <a:lnTo>
                    <a:pt x="438416" y="436399"/>
                  </a:lnTo>
                  <a:lnTo>
                    <a:pt x="438734" y="436576"/>
                  </a:lnTo>
                  <a:lnTo>
                    <a:pt x="439044" y="436772"/>
                  </a:lnTo>
                  <a:lnTo>
                    <a:pt x="439349" y="436983"/>
                  </a:lnTo>
                  <a:lnTo>
                    <a:pt x="439649" y="437205"/>
                  </a:lnTo>
                  <a:lnTo>
                    <a:pt x="439943" y="437433"/>
                  </a:lnTo>
                  <a:lnTo>
                    <a:pt x="440439" y="437854"/>
                  </a:lnTo>
                  <a:lnTo>
                    <a:pt x="440917" y="438313"/>
                  </a:lnTo>
                  <a:lnTo>
                    <a:pt x="441379" y="438795"/>
                  </a:lnTo>
                  <a:lnTo>
                    <a:pt x="441833" y="439291"/>
                  </a:lnTo>
                  <a:lnTo>
                    <a:pt x="442284" y="439788"/>
                  </a:lnTo>
                  <a:lnTo>
                    <a:pt x="442752" y="440326"/>
                  </a:lnTo>
                  <a:lnTo>
                    <a:pt x="443208" y="440881"/>
                  </a:lnTo>
                  <a:lnTo>
                    <a:pt x="443756" y="441571"/>
                  </a:lnTo>
                  <a:lnTo>
                    <a:pt x="444944" y="442977"/>
                  </a:lnTo>
                  <a:lnTo>
                    <a:pt x="446199" y="444335"/>
                  </a:lnTo>
                  <a:lnTo>
                    <a:pt x="446884" y="445407"/>
                  </a:lnTo>
                  <a:lnTo>
                    <a:pt x="447323" y="445917"/>
                  </a:lnTo>
                  <a:lnTo>
                    <a:pt x="447545" y="446256"/>
                  </a:lnTo>
                  <a:lnTo>
                    <a:pt x="448697" y="447466"/>
                  </a:lnTo>
                  <a:lnTo>
                    <a:pt x="450185" y="448505"/>
                  </a:lnTo>
                  <a:lnTo>
                    <a:pt x="451001" y="449196"/>
                  </a:lnTo>
                  <a:lnTo>
                    <a:pt x="451630" y="449787"/>
                  </a:lnTo>
                  <a:lnTo>
                    <a:pt x="452153" y="450873"/>
                  </a:lnTo>
                  <a:lnTo>
                    <a:pt x="453352" y="453756"/>
                  </a:lnTo>
                  <a:lnTo>
                    <a:pt x="454120" y="455662"/>
                  </a:lnTo>
                  <a:lnTo>
                    <a:pt x="454548" y="457564"/>
                  </a:lnTo>
                  <a:lnTo>
                    <a:pt x="454599" y="459236"/>
                  </a:lnTo>
                  <a:lnTo>
                    <a:pt x="454263" y="461200"/>
                  </a:lnTo>
                  <a:lnTo>
                    <a:pt x="453590" y="463454"/>
                  </a:lnTo>
                  <a:lnTo>
                    <a:pt x="452869" y="465126"/>
                  </a:lnTo>
                  <a:lnTo>
                    <a:pt x="452160" y="465834"/>
                  </a:lnTo>
                  <a:lnTo>
                    <a:pt x="451553" y="466306"/>
                  </a:lnTo>
                  <a:lnTo>
                    <a:pt x="450499" y="465592"/>
                  </a:lnTo>
                  <a:lnTo>
                    <a:pt x="450341" y="465592"/>
                  </a:lnTo>
                  <a:lnTo>
                    <a:pt x="450174" y="465582"/>
                  </a:lnTo>
                  <a:lnTo>
                    <a:pt x="449905" y="465530"/>
                  </a:lnTo>
                  <a:lnTo>
                    <a:pt x="449315" y="465406"/>
                  </a:lnTo>
                  <a:lnTo>
                    <a:pt x="449027" y="465430"/>
                  </a:lnTo>
                  <a:lnTo>
                    <a:pt x="448658" y="465434"/>
                  </a:lnTo>
                  <a:lnTo>
                    <a:pt x="448306" y="465453"/>
                  </a:lnTo>
                  <a:lnTo>
                    <a:pt x="448092" y="465463"/>
                  </a:lnTo>
                  <a:lnTo>
                    <a:pt x="447878" y="465491"/>
                  </a:lnTo>
                  <a:lnTo>
                    <a:pt x="447400" y="465635"/>
                  </a:lnTo>
                  <a:lnTo>
                    <a:pt x="447233" y="465730"/>
                  </a:lnTo>
                  <a:lnTo>
                    <a:pt x="447063" y="465816"/>
                  </a:lnTo>
                  <a:lnTo>
                    <a:pt x="446874" y="465901"/>
                  </a:lnTo>
                  <a:lnTo>
                    <a:pt x="446473" y="466030"/>
                  </a:lnTo>
                  <a:lnTo>
                    <a:pt x="446022" y="466082"/>
                  </a:lnTo>
                  <a:lnTo>
                    <a:pt x="445432" y="466168"/>
                  </a:lnTo>
                  <a:lnTo>
                    <a:pt x="445040" y="466235"/>
                  </a:lnTo>
                  <a:lnTo>
                    <a:pt x="444819" y="466221"/>
                  </a:lnTo>
                  <a:lnTo>
                    <a:pt x="444558" y="466259"/>
                  </a:lnTo>
                  <a:lnTo>
                    <a:pt x="443988" y="466464"/>
                  </a:lnTo>
                  <a:lnTo>
                    <a:pt x="443563" y="466464"/>
                  </a:lnTo>
                  <a:lnTo>
                    <a:pt x="442792" y="466664"/>
                  </a:lnTo>
                  <a:lnTo>
                    <a:pt x="442601" y="466778"/>
                  </a:lnTo>
                  <a:lnTo>
                    <a:pt x="442321" y="466902"/>
                  </a:lnTo>
                  <a:lnTo>
                    <a:pt x="441655" y="467331"/>
                  </a:lnTo>
                  <a:lnTo>
                    <a:pt x="441292" y="467374"/>
                  </a:lnTo>
                  <a:lnTo>
                    <a:pt x="440817" y="467445"/>
                  </a:lnTo>
                  <a:lnTo>
                    <a:pt x="440677" y="467479"/>
                  </a:lnTo>
                  <a:lnTo>
                    <a:pt x="440539" y="467541"/>
                  </a:lnTo>
                  <a:lnTo>
                    <a:pt x="440283" y="467722"/>
                  </a:lnTo>
                  <a:lnTo>
                    <a:pt x="439942" y="468012"/>
                  </a:lnTo>
                  <a:lnTo>
                    <a:pt x="439553" y="468375"/>
                  </a:lnTo>
                  <a:lnTo>
                    <a:pt x="439423" y="468451"/>
                  </a:lnTo>
                  <a:lnTo>
                    <a:pt x="439285" y="468518"/>
                  </a:lnTo>
                  <a:lnTo>
                    <a:pt x="439143" y="468579"/>
                  </a:lnTo>
                  <a:lnTo>
                    <a:pt x="438896" y="468741"/>
                  </a:lnTo>
                  <a:lnTo>
                    <a:pt x="438789" y="468880"/>
                  </a:lnTo>
                  <a:lnTo>
                    <a:pt x="438715" y="469046"/>
                  </a:lnTo>
                  <a:lnTo>
                    <a:pt x="438647" y="469223"/>
                  </a:lnTo>
                  <a:lnTo>
                    <a:pt x="438584" y="469404"/>
                  </a:lnTo>
                  <a:lnTo>
                    <a:pt x="438504" y="469571"/>
                  </a:lnTo>
                  <a:lnTo>
                    <a:pt x="438326" y="469866"/>
                  </a:lnTo>
                  <a:lnTo>
                    <a:pt x="438228" y="470009"/>
                  </a:lnTo>
                  <a:lnTo>
                    <a:pt x="438125" y="470143"/>
                  </a:lnTo>
                  <a:lnTo>
                    <a:pt x="438014" y="470271"/>
                  </a:lnTo>
                  <a:lnTo>
                    <a:pt x="437883" y="470390"/>
                  </a:lnTo>
                  <a:lnTo>
                    <a:pt x="437745" y="470500"/>
                  </a:lnTo>
                  <a:lnTo>
                    <a:pt x="437598" y="470600"/>
                  </a:lnTo>
                  <a:lnTo>
                    <a:pt x="437301" y="470791"/>
                  </a:lnTo>
                  <a:lnTo>
                    <a:pt x="436981" y="470981"/>
                  </a:lnTo>
                  <a:lnTo>
                    <a:pt x="436651" y="471153"/>
                  </a:lnTo>
                  <a:lnTo>
                    <a:pt x="436359" y="471305"/>
                  </a:lnTo>
                  <a:lnTo>
                    <a:pt x="436101" y="471467"/>
                  </a:lnTo>
                  <a:lnTo>
                    <a:pt x="435856" y="471629"/>
                  </a:lnTo>
                  <a:lnTo>
                    <a:pt x="435670" y="471758"/>
                  </a:lnTo>
                  <a:lnTo>
                    <a:pt x="435313" y="472025"/>
                  </a:lnTo>
                  <a:lnTo>
                    <a:pt x="435139" y="472168"/>
                  </a:lnTo>
                  <a:lnTo>
                    <a:pt x="434974" y="472315"/>
                  </a:lnTo>
                  <a:lnTo>
                    <a:pt x="434823" y="472463"/>
                  </a:lnTo>
                  <a:lnTo>
                    <a:pt x="434676" y="472616"/>
                  </a:lnTo>
                  <a:lnTo>
                    <a:pt x="434400" y="472940"/>
                  </a:lnTo>
                  <a:lnTo>
                    <a:pt x="434142" y="473264"/>
                  </a:lnTo>
                  <a:lnTo>
                    <a:pt x="434024" y="473426"/>
                  </a:lnTo>
                  <a:lnTo>
                    <a:pt x="433908" y="473593"/>
                  </a:lnTo>
                  <a:lnTo>
                    <a:pt x="433798" y="473759"/>
                  </a:lnTo>
                  <a:lnTo>
                    <a:pt x="433636" y="474060"/>
                  </a:lnTo>
                  <a:lnTo>
                    <a:pt x="433409" y="474560"/>
                  </a:lnTo>
                  <a:lnTo>
                    <a:pt x="433315" y="474698"/>
                  </a:lnTo>
                  <a:lnTo>
                    <a:pt x="433208" y="474827"/>
                  </a:lnTo>
                  <a:lnTo>
                    <a:pt x="432875" y="475213"/>
                  </a:lnTo>
                  <a:lnTo>
                    <a:pt x="432674" y="475484"/>
                  </a:lnTo>
                  <a:lnTo>
                    <a:pt x="432476" y="475761"/>
                  </a:lnTo>
                  <a:lnTo>
                    <a:pt x="432282" y="476052"/>
                  </a:lnTo>
                  <a:lnTo>
                    <a:pt x="432091" y="476357"/>
                  </a:lnTo>
                  <a:lnTo>
                    <a:pt x="432000" y="476509"/>
                  </a:lnTo>
                  <a:lnTo>
                    <a:pt x="431913" y="476662"/>
                  </a:lnTo>
                  <a:lnTo>
                    <a:pt x="431735" y="476990"/>
                  </a:lnTo>
                  <a:lnTo>
                    <a:pt x="431652" y="477157"/>
                  </a:lnTo>
                  <a:lnTo>
                    <a:pt x="431581" y="477324"/>
                  </a:lnTo>
                  <a:lnTo>
                    <a:pt x="431518" y="477495"/>
                  </a:lnTo>
                  <a:lnTo>
                    <a:pt x="431485" y="477639"/>
                  </a:lnTo>
                  <a:lnTo>
                    <a:pt x="431458" y="477786"/>
                  </a:lnTo>
                  <a:lnTo>
                    <a:pt x="431443" y="477934"/>
                  </a:lnTo>
                  <a:lnTo>
                    <a:pt x="431403" y="478229"/>
                  </a:lnTo>
                  <a:lnTo>
                    <a:pt x="431371" y="478387"/>
                  </a:lnTo>
                  <a:lnTo>
                    <a:pt x="431296" y="478706"/>
                  </a:lnTo>
                  <a:lnTo>
                    <a:pt x="431269" y="478868"/>
                  </a:lnTo>
                  <a:lnTo>
                    <a:pt x="431249" y="479030"/>
                  </a:lnTo>
                  <a:lnTo>
                    <a:pt x="431249" y="479197"/>
                  </a:lnTo>
                  <a:lnTo>
                    <a:pt x="431280" y="479530"/>
                  </a:lnTo>
                  <a:lnTo>
                    <a:pt x="431300" y="479697"/>
                  </a:lnTo>
                  <a:lnTo>
                    <a:pt x="431307" y="479869"/>
                  </a:lnTo>
                  <a:lnTo>
                    <a:pt x="431300" y="480102"/>
                  </a:lnTo>
                  <a:lnTo>
                    <a:pt x="431284" y="480341"/>
                  </a:lnTo>
                  <a:lnTo>
                    <a:pt x="431256" y="480579"/>
                  </a:lnTo>
                  <a:lnTo>
                    <a:pt x="431225" y="480812"/>
                  </a:lnTo>
                  <a:lnTo>
                    <a:pt x="431178" y="481046"/>
                  </a:lnTo>
                  <a:lnTo>
                    <a:pt x="431193" y="481679"/>
                  </a:lnTo>
                  <a:lnTo>
                    <a:pt x="431218" y="482030"/>
                  </a:lnTo>
                  <a:lnTo>
                    <a:pt x="431272" y="482508"/>
                  </a:lnTo>
                  <a:lnTo>
                    <a:pt x="431336" y="483181"/>
                  </a:lnTo>
                  <a:lnTo>
                    <a:pt x="431356" y="483333"/>
                  </a:lnTo>
                  <a:lnTo>
                    <a:pt x="431403" y="483633"/>
                  </a:lnTo>
                  <a:lnTo>
                    <a:pt x="431430" y="483786"/>
                  </a:lnTo>
                  <a:lnTo>
                    <a:pt x="431458" y="483938"/>
                  </a:lnTo>
                  <a:lnTo>
                    <a:pt x="431495" y="484103"/>
                  </a:lnTo>
                  <a:lnTo>
                    <a:pt x="430129" y="484536"/>
                  </a:lnTo>
                  <a:lnTo>
                    <a:pt x="429810" y="485746"/>
                  </a:lnTo>
                  <a:lnTo>
                    <a:pt x="429424" y="486670"/>
                  </a:lnTo>
                  <a:lnTo>
                    <a:pt x="428801" y="487767"/>
                  </a:lnTo>
                  <a:lnTo>
                    <a:pt x="428197" y="488571"/>
                  </a:lnTo>
                  <a:lnTo>
                    <a:pt x="427326" y="489476"/>
                  </a:lnTo>
                  <a:lnTo>
                    <a:pt x="425701" y="490649"/>
                  </a:lnTo>
                  <a:lnTo>
                    <a:pt x="424794" y="491074"/>
                  </a:lnTo>
                  <a:lnTo>
                    <a:pt x="423599" y="491446"/>
                  </a:lnTo>
                  <a:lnTo>
                    <a:pt x="422375" y="491655"/>
                  </a:lnTo>
                  <a:lnTo>
                    <a:pt x="421380" y="491696"/>
                  </a:lnTo>
                  <a:lnTo>
                    <a:pt x="420139" y="491592"/>
                  </a:lnTo>
                  <a:lnTo>
                    <a:pt x="418922" y="491328"/>
                  </a:lnTo>
                  <a:lnTo>
                    <a:pt x="416525" y="490574"/>
                  </a:lnTo>
                  <a:lnTo>
                    <a:pt x="410785" y="488702"/>
                  </a:lnTo>
                  <a:lnTo>
                    <a:pt x="405544" y="486924"/>
                  </a:lnTo>
                  <a:lnTo>
                    <a:pt x="403621" y="486332"/>
                  </a:lnTo>
                  <a:lnTo>
                    <a:pt x="401655" y="485866"/>
                  </a:lnTo>
                  <a:lnTo>
                    <a:pt x="399666" y="485556"/>
                  </a:lnTo>
                  <a:lnTo>
                    <a:pt x="397914" y="485395"/>
                  </a:lnTo>
                  <a:lnTo>
                    <a:pt x="395906" y="485246"/>
                  </a:lnTo>
                  <a:lnTo>
                    <a:pt x="390894" y="484772"/>
                  </a:lnTo>
                  <a:lnTo>
                    <a:pt x="388336" y="484680"/>
                  </a:lnTo>
                  <a:lnTo>
                    <a:pt x="384430" y="484437"/>
                  </a:lnTo>
                  <a:lnTo>
                    <a:pt x="380589" y="484187"/>
                  </a:lnTo>
                  <a:lnTo>
                    <a:pt x="379329" y="484243"/>
                  </a:lnTo>
                  <a:lnTo>
                    <a:pt x="378084" y="484453"/>
                  </a:lnTo>
                  <a:lnTo>
                    <a:pt x="376875" y="484800"/>
                  </a:lnTo>
                  <a:lnTo>
                    <a:pt x="375719" y="485308"/>
                  </a:lnTo>
                  <a:lnTo>
                    <a:pt x="374624" y="485938"/>
                  </a:lnTo>
                  <a:lnTo>
                    <a:pt x="373606" y="486690"/>
                  </a:lnTo>
                  <a:lnTo>
                    <a:pt x="372691" y="487558"/>
                  </a:lnTo>
                  <a:lnTo>
                    <a:pt x="371897" y="488542"/>
                  </a:lnTo>
                  <a:lnTo>
                    <a:pt x="371063" y="489811"/>
                  </a:lnTo>
                  <a:lnTo>
                    <a:pt x="370670" y="490460"/>
                  </a:lnTo>
                  <a:lnTo>
                    <a:pt x="369508" y="492418"/>
                  </a:lnTo>
                  <a:lnTo>
                    <a:pt x="368850" y="493491"/>
                  </a:lnTo>
                  <a:lnTo>
                    <a:pt x="368108" y="494507"/>
                  </a:lnTo>
                  <a:lnTo>
                    <a:pt x="367243" y="495425"/>
                  </a:lnTo>
                  <a:lnTo>
                    <a:pt x="366862" y="495754"/>
                  </a:lnTo>
                  <a:lnTo>
                    <a:pt x="366473" y="496068"/>
                  </a:lnTo>
                  <a:lnTo>
                    <a:pt x="365427" y="496769"/>
                  </a:lnTo>
                  <a:lnTo>
                    <a:pt x="364313" y="497352"/>
                  </a:lnTo>
                  <a:lnTo>
                    <a:pt x="363133" y="497792"/>
                  </a:lnTo>
                  <a:lnTo>
                    <a:pt x="361912" y="498075"/>
                  </a:lnTo>
                  <a:lnTo>
                    <a:pt x="360911" y="498185"/>
                  </a:lnTo>
                  <a:lnTo>
                    <a:pt x="359911" y="498204"/>
                  </a:lnTo>
                  <a:lnTo>
                    <a:pt x="359156" y="498153"/>
                  </a:lnTo>
                  <a:lnTo>
                    <a:pt x="358165" y="497992"/>
                  </a:lnTo>
                  <a:lnTo>
                    <a:pt x="357192" y="497743"/>
                  </a:lnTo>
                  <a:lnTo>
                    <a:pt x="355750" y="497307"/>
                  </a:lnTo>
                  <a:lnTo>
                    <a:pt x="353353" y="496545"/>
                  </a:lnTo>
                  <a:lnTo>
                    <a:pt x="352146" y="496198"/>
                  </a:lnTo>
                  <a:lnTo>
                    <a:pt x="351166" y="495984"/>
                  </a:lnTo>
                  <a:lnTo>
                    <a:pt x="349670" y="495809"/>
                  </a:lnTo>
                  <a:lnTo>
                    <a:pt x="348163" y="495789"/>
                  </a:lnTo>
                  <a:lnTo>
                    <a:pt x="346667" y="495923"/>
                  </a:lnTo>
                  <a:lnTo>
                    <a:pt x="345185" y="496208"/>
                  </a:lnTo>
                  <a:lnTo>
                    <a:pt x="343976" y="496567"/>
                  </a:lnTo>
                  <a:lnTo>
                    <a:pt x="342343" y="497232"/>
                  </a:lnTo>
                  <a:lnTo>
                    <a:pt x="340517" y="498103"/>
                  </a:lnTo>
                  <a:lnTo>
                    <a:pt x="336972" y="499853"/>
                  </a:lnTo>
                  <a:lnTo>
                    <a:pt x="334850" y="500896"/>
                  </a:lnTo>
                  <a:lnTo>
                    <a:pt x="334305" y="498846"/>
                  </a:lnTo>
                  <a:lnTo>
                    <a:pt x="334861" y="495468"/>
                  </a:lnTo>
                  <a:lnTo>
                    <a:pt x="327513" y="494231"/>
                  </a:lnTo>
                  <a:lnTo>
                    <a:pt x="319984" y="492978"/>
                  </a:lnTo>
                  <a:lnTo>
                    <a:pt x="320205" y="491633"/>
                  </a:lnTo>
                  <a:lnTo>
                    <a:pt x="312441" y="490340"/>
                  </a:lnTo>
                  <a:lnTo>
                    <a:pt x="314194" y="479715"/>
                  </a:lnTo>
                  <a:lnTo>
                    <a:pt x="305606" y="478300"/>
                  </a:lnTo>
                  <a:lnTo>
                    <a:pt x="305501" y="477824"/>
                  </a:lnTo>
                  <a:lnTo>
                    <a:pt x="305395" y="477343"/>
                  </a:lnTo>
                  <a:lnTo>
                    <a:pt x="303882" y="472959"/>
                  </a:lnTo>
                  <a:lnTo>
                    <a:pt x="303538" y="472101"/>
                  </a:lnTo>
                  <a:lnTo>
                    <a:pt x="299587" y="472015"/>
                  </a:lnTo>
                  <a:lnTo>
                    <a:pt x="299907" y="470081"/>
                  </a:lnTo>
                  <a:lnTo>
                    <a:pt x="303491" y="464949"/>
                  </a:lnTo>
                  <a:lnTo>
                    <a:pt x="300408" y="457450"/>
                  </a:lnTo>
                  <a:lnTo>
                    <a:pt x="272193" y="452725"/>
                  </a:lnTo>
                  <a:lnTo>
                    <a:pt x="271346" y="452425"/>
                  </a:lnTo>
                  <a:lnTo>
                    <a:pt x="271168" y="452554"/>
                  </a:lnTo>
                  <a:lnTo>
                    <a:pt x="265052" y="451529"/>
                  </a:lnTo>
                  <a:lnTo>
                    <a:pt x="264901" y="451501"/>
                  </a:lnTo>
                  <a:lnTo>
                    <a:pt x="234145" y="446354"/>
                  </a:lnTo>
                  <a:lnTo>
                    <a:pt x="226600" y="445096"/>
                  </a:lnTo>
                  <a:lnTo>
                    <a:pt x="221435" y="444229"/>
                  </a:lnTo>
                  <a:lnTo>
                    <a:pt x="220323" y="444622"/>
                  </a:lnTo>
                  <a:lnTo>
                    <a:pt x="219968" y="443726"/>
                  </a:lnTo>
                  <a:lnTo>
                    <a:pt x="219492" y="442655"/>
                  </a:lnTo>
                  <a:lnTo>
                    <a:pt x="218512" y="440545"/>
                  </a:lnTo>
                  <a:lnTo>
                    <a:pt x="217119" y="437506"/>
                  </a:lnTo>
                  <a:lnTo>
                    <a:pt x="214334" y="431643"/>
                  </a:lnTo>
                  <a:lnTo>
                    <a:pt x="212187" y="427179"/>
                  </a:lnTo>
                  <a:lnTo>
                    <a:pt x="211220" y="425191"/>
                  </a:lnTo>
                  <a:lnTo>
                    <a:pt x="209711" y="421905"/>
                  </a:lnTo>
                  <a:lnTo>
                    <a:pt x="208574" y="419256"/>
                  </a:lnTo>
                  <a:lnTo>
                    <a:pt x="207240" y="416209"/>
                  </a:lnTo>
                  <a:lnTo>
                    <a:pt x="206597" y="414799"/>
                  </a:lnTo>
                  <a:lnTo>
                    <a:pt x="205902" y="413365"/>
                  </a:lnTo>
                  <a:lnTo>
                    <a:pt x="205327" y="412067"/>
                  </a:lnTo>
                  <a:lnTo>
                    <a:pt x="205111" y="411678"/>
                  </a:lnTo>
                  <a:lnTo>
                    <a:pt x="202291" y="413288"/>
                  </a:lnTo>
                  <a:lnTo>
                    <a:pt x="201196" y="413918"/>
                  </a:lnTo>
                  <a:lnTo>
                    <a:pt x="199425" y="414894"/>
                  </a:lnTo>
                  <a:lnTo>
                    <a:pt x="195205" y="417165"/>
                  </a:lnTo>
                  <a:lnTo>
                    <a:pt x="191215" y="419341"/>
                  </a:lnTo>
                  <a:lnTo>
                    <a:pt x="187433" y="421453"/>
                  </a:lnTo>
                  <a:lnTo>
                    <a:pt x="185261" y="422651"/>
                  </a:lnTo>
                  <a:lnTo>
                    <a:pt x="183481" y="423601"/>
                  </a:lnTo>
                  <a:lnTo>
                    <a:pt x="182830" y="423993"/>
                  </a:lnTo>
                  <a:lnTo>
                    <a:pt x="181812" y="424745"/>
                  </a:lnTo>
                  <a:lnTo>
                    <a:pt x="180472" y="425905"/>
                  </a:lnTo>
                  <a:lnTo>
                    <a:pt x="179240" y="427177"/>
                  </a:lnTo>
                  <a:lnTo>
                    <a:pt x="178741" y="427748"/>
                  </a:lnTo>
                  <a:lnTo>
                    <a:pt x="178263" y="428310"/>
                  </a:lnTo>
                  <a:lnTo>
                    <a:pt x="177761" y="428911"/>
                  </a:lnTo>
                  <a:lnTo>
                    <a:pt x="175862" y="431274"/>
                  </a:lnTo>
                  <a:lnTo>
                    <a:pt x="172008" y="435994"/>
                  </a:lnTo>
                  <a:lnTo>
                    <a:pt x="170254" y="438124"/>
                  </a:lnTo>
                  <a:lnTo>
                    <a:pt x="169334" y="439257"/>
                  </a:lnTo>
                  <a:lnTo>
                    <a:pt x="167049" y="442046"/>
                  </a:lnTo>
                  <a:lnTo>
                    <a:pt x="166236" y="443017"/>
                  </a:lnTo>
                  <a:lnTo>
                    <a:pt x="165198" y="444122"/>
                  </a:lnTo>
                  <a:lnTo>
                    <a:pt x="164243" y="444940"/>
                  </a:lnTo>
                  <a:lnTo>
                    <a:pt x="163206" y="445653"/>
                  </a:lnTo>
                  <a:lnTo>
                    <a:pt x="161893" y="446399"/>
                  </a:lnTo>
                  <a:lnTo>
                    <a:pt x="160972" y="446806"/>
                  </a:lnTo>
                  <a:lnTo>
                    <a:pt x="160259" y="447042"/>
                  </a:lnTo>
                  <a:lnTo>
                    <a:pt x="157109" y="447978"/>
                  </a:lnTo>
                  <a:lnTo>
                    <a:pt x="149618" y="450218"/>
                  </a:lnTo>
                  <a:lnTo>
                    <a:pt x="136608" y="454140"/>
                  </a:lnTo>
                  <a:lnTo>
                    <a:pt x="135847" y="454364"/>
                  </a:lnTo>
                  <a:lnTo>
                    <a:pt x="135119" y="454557"/>
                  </a:lnTo>
                  <a:lnTo>
                    <a:pt x="133637" y="454841"/>
                  </a:lnTo>
                  <a:lnTo>
                    <a:pt x="132423" y="454963"/>
                  </a:lnTo>
                  <a:lnTo>
                    <a:pt x="130879" y="454961"/>
                  </a:lnTo>
                  <a:lnTo>
                    <a:pt x="130128" y="454905"/>
                  </a:lnTo>
                  <a:lnTo>
                    <a:pt x="128631" y="454699"/>
                  </a:lnTo>
                  <a:lnTo>
                    <a:pt x="127897" y="454539"/>
                  </a:lnTo>
                  <a:lnTo>
                    <a:pt x="127166" y="454345"/>
                  </a:lnTo>
                  <a:lnTo>
                    <a:pt x="126685" y="454192"/>
                  </a:lnTo>
                  <a:lnTo>
                    <a:pt x="125735" y="453861"/>
                  </a:lnTo>
                  <a:lnTo>
                    <a:pt x="124319" y="453328"/>
                  </a:lnTo>
                  <a:lnTo>
                    <a:pt x="117494" y="450690"/>
                  </a:lnTo>
                  <a:lnTo>
                    <a:pt x="116808" y="450658"/>
                  </a:lnTo>
                  <a:lnTo>
                    <a:pt x="116931" y="449875"/>
                  </a:lnTo>
                  <a:lnTo>
                    <a:pt x="117078" y="448905"/>
                  </a:lnTo>
                  <a:lnTo>
                    <a:pt x="117133" y="448519"/>
                  </a:lnTo>
                  <a:lnTo>
                    <a:pt x="117822" y="443963"/>
                  </a:lnTo>
                  <a:lnTo>
                    <a:pt x="121380" y="420503"/>
                  </a:lnTo>
                  <a:lnTo>
                    <a:pt x="121198" y="420422"/>
                  </a:lnTo>
                  <a:lnTo>
                    <a:pt x="119678" y="419512"/>
                  </a:lnTo>
                  <a:lnTo>
                    <a:pt x="118787" y="418540"/>
                  </a:lnTo>
                  <a:lnTo>
                    <a:pt x="117568" y="416267"/>
                  </a:lnTo>
                  <a:lnTo>
                    <a:pt x="117295" y="415924"/>
                  </a:lnTo>
                  <a:lnTo>
                    <a:pt x="116820" y="415095"/>
                  </a:lnTo>
                  <a:lnTo>
                    <a:pt x="116689" y="414751"/>
                  </a:lnTo>
                  <a:lnTo>
                    <a:pt x="116282" y="414065"/>
                  </a:lnTo>
                  <a:lnTo>
                    <a:pt x="115743" y="412893"/>
                  </a:lnTo>
                  <a:lnTo>
                    <a:pt x="115347" y="411387"/>
                  </a:lnTo>
                  <a:lnTo>
                    <a:pt x="115221" y="410634"/>
                  </a:lnTo>
                  <a:lnTo>
                    <a:pt x="114821" y="409534"/>
                  </a:lnTo>
                  <a:lnTo>
                    <a:pt x="113804" y="407813"/>
                  </a:lnTo>
                  <a:lnTo>
                    <a:pt x="113475" y="406646"/>
                  </a:lnTo>
                  <a:lnTo>
                    <a:pt x="113487" y="405826"/>
                  </a:lnTo>
                  <a:lnTo>
                    <a:pt x="113360" y="405073"/>
                  </a:lnTo>
                  <a:lnTo>
                    <a:pt x="112469" y="404173"/>
                  </a:lnTo>
                  <a:lnTo>
                    <a:pt x="112267" y="403691"/>
                  </a:lnTo>
                  <a:lnTo>
                    <a:pt x="111725" y="402724"/>
                  </a:lnTo>
                  <a:lnTo>
                    <a:pt x="110217" y="401066"/>
                  </a:lnTo>
                  <a:lnTo>
                    <a:pt x="109940" y="400856"/>
                  </a:lnTo>
                  <a:lnTo>
                    <a:pt x="109457" y="400708"/>
                  </a:lnTo>
                  <a:lnTo>
                    <a:pt x="109037" y="400703"/>
                  </a:lnTo>
                  <a:lnTo>
                    <a:pt x="108126" y="400822"/>
                  </a:lnTo>
                  <a:lnTo>
                    <a:pt x="106725" y="401209"/>
                  </a:lnTo>
                  <a:lnTo>
                    <a:pt x="103020" y="401490"/>
                  </a:lnTo>
                  <a:lnTo>
                    <a:pt x="101350" y="401185"/>
                  </a:lnTo>
                  <a:lnTo>
                    <a:pt x="99608" y="401023"/>
                  </a:lnTo>
                  <a:lnTo>
                    <a:pt x="98911" y="400942"/>
                  </a:lnTo>
                  <a:lnTo>
                    <a:pt x="98361" y="400661"/>
                  </a:lnTo>
                  <a:lnTo>
                    <a:pt x="96690" y="400156"/>
                  </a:lnTo>
                  <a:lnTo>
                    <a:pt x="95020" y="399922"/>
                  </a:lnTo>
                  <a:lnTo>
                    <a:pt x="93349" y="399755"/>
                  </a:lnTo>
                  <a:lnTo>
                    <a:pt x="91255" y="399722"/>
                  </a:lnTo>
                  <a:lnTo>
                    <a:pt x="90416" y="399841"/>
                  </a:lnTo>
                  <a:lnTo>
                    <a:pt x="88662" y="400427"/>
                  </a:lnTo>
                  <a:lnTo>
                    <a:pt x="87332" y="400680"/>
                  </a:lnTo>
                  <a:lnTo>
                    <a:pt x="86493" y="400666"/>
                  </a:lnTo>
                  <a:lnTo>
                    <a:pt x="85103" y="400299"/>
                  </a:lnTo>
                  <a:lnTo>
                    <a:pt x="84620" y="400089"/>
                  </a:lnTo>
                  <a:lnTo>
                    <a:pt x="83442" y="399589"/>
                  </a:lnTo>
                  <a:lnTo>
                    <a:pt x="82958" y="399379"/>
                  </a:lnTo>
                  <a:lnTo>
                    <a:pt x="82123" y="399227"/>
                  </a:lnTo>
                  <a:lnTo>
                    <a:pt x="81216" y="399212"/>
                  </a:lnTo>
                  <a:lnTo>
                    <a:pt x="79474" y="398912"/>
                  </a:lnTo>
                  <a:lnTo>
                    <a:pt x="78639" y="398621"/>
                  </a:lnTo>
                  <a:lnTo>
                    <a:pt x="76830" y="398388"/>
                  </a:lnTo>
                  <a:lnTo>
                    <a:pt x="76410" y="398378"/>
                  </a:lnTo>
                  <a:lnTo>
                    <a:pt x="74735" y="398555"/>
                  </a:lnTo>
                  <a:lnTo>
                    <a:pt x="71723" y="399255"/>
                  </a:lnTo>
                  <a:lnTo>
                    <a:pt x="70599" y="399513"/>
                  </a:lnTo>
                  <a:lnTo>
                    <a:pt x="68929" y="399279"/>
                  </a:lnTo>
                  <a:lnTo>
                    <a:pt x="67614" y="398712"/>
                  </a:lnTo>
                  <a:lnTo>
                    <a:pt x="67266" y="398636"/>
                  </a:lnTo>
                  <a:lnTo>
                    <a:pt x="66712" y="398355"/>
                  </a:lnTo>
                  <a:lnTo>
                    <a:pt x="65322" y="397921"/>
                  </a:lnTo>
                  <a:lnTo>
                    <a:pt x="63023" y="397678"/>
                  </a:lnTo>
                  <a:lnTo>
                    <a:pt x="61633" y="397516"/>
                  </a:lnTo>
                  <a:lnTo>
                    <a:pt x="61284" y="397304"/>
                  </a:lnTo>
                  <a:lnTo>
                    <a:pt x="59634" y="395915"/>
                  </a:lnTo>
                  <a:lnTo>
                    <a:pt x="59222" y="395495"/>
                  </a:lnTo>
                  <a:lnTo>
                    <a:pt x="56324" y="393604"/>
                  </a:lnTo>
                  <a:lnTo>
                    <a:pt x="54670" y="392417"/>
                  </a:lnTo>
                  <a:lnTo>
                    <a:pt x="53704" y="391650"/>
                  </a:lnTo>
                  <a:lnTo>
                    <a:pt x="53443" y="390625"/>
                  </a:lnTo>
                  <a:lnTo>
                    <a:pt x="53458" y="389739"/>
                  </a:lnTo>
                  <a:lnTo>
                    <a:pt x="53534" y="389396"/>
                  </a:lnTo>
                  <a:lnTo>
                    <a:pt x="53688" y="388581"/>
                  </a:lnTo>
                  <a:lnTo>
                    <a:pt x="54218" y="386065"/>
                  </a:lnTo>
                  <a:lnTo>
                    <a:pt x="54163" y="385174"/>
                  </a:lnTo>
                  <a:lnTo>
                    <a:pt x="54028" y="384831"/>
                  </a:lnTo>
                  <a:lnTo>
                    <a:pt x="53486" y="384002"/>
                  </a:lnTo>
                  <a:lnTo>
                    <a:pt x="53351" y="383525"/>
                  </a:lnTo>
                  <a:lnTo>
                    <a:pt x="52267" y="381733"/>
                  </a:lnTo>
                  <a:lnTo>
                    <a:pt x="51922" y="381385"/>
                  </a:lnTo>
                  <a:lnTo>
                    <a:pt x="51582" y="380899"/>
                  </a:lnTo>
                  <a:lnTo>
                    <a:pt x="50137" y="379579"/>
                  </a:lnTo>
                  <a:lnTo>
                    <a:pt x="49725" y="379298"/>
                  </a:lnTo>
                  <a:lnTo>
                    <a:pt x="48558" y="378188"/>
                  </a:lnTo>
                  <a:lnTo>
                    <a:pt x="47671" y="376944"/>
                  </a:lnTo>
                  <a:lnTo>
                    <a:pt x="47469" y="376601"/>
                  </a:lnTo>
                  <a:lnTo>
                    <a:pt x="47010" y="374819"/>
                  </a:lnTo>
                  <a:lnTo>
                    <a:pt x="47025" y="373999"/>
                  </a:lnTo>
                  <a:lnTo>
                    <a:pt x="47386" y="373256"/>
                  </a:lnTo>
                  <a:lnTo>
                    <a:pt x="49583" y="371178"/>
                  </a:lnTo>
                  <a:lnTo>
                    <a:pt x="50786" y="370311"/>
                  </a:lnTo>
                  <a:lnTo>
                    <a:pt x="51281" y="369839"/>
                  </a:lnTo>
                  <a:lnTo>
                    <a:pt x="51641" y="369301"/>
                  </a:lnTo>
                  <a:lnTo>
                    <a:pt x="51788" y="368686"/>
                  </a:lnTo>
                  <a:lnTo>
                    <a:pt x="51439" y="368681"/>
                  </a:lnTo>
                  <a:lnTo>
                    <a:pt x="51091" y="368610"/>
                  </a:lnTo>
                  <a:lnTo>
                    <a:pt x="50192" y="368252"/>
                  </a:lnTo>
                  <a:lnTo>
                    <a:pt x="48459" y="367542"/>
                  </a:lnTo>
                  <a:lnTo>
                    <a:pt x="47489" y="367180"/>
                  </a:lnTo>
                  <a:lnTo>
                    <a:pt x="46653" y="367099"/>
                  </a:lnTo>
                  <a:lnTo>
                    <a:pt x="45331" y="366870"/>
                  </a:lnTo>
                  <a:lnTo>
                    <a:pt x="44080" y="366580"/>
                  </a:lnTo>
                  <a:lnTo>
                    <a:pt x="43664" y="366299"/>
                  </a:lnTo>
                  <a:lnTo>
                    <a:pt x="42347" y="365865"/>
                  </a:lnTo>
                  <a:lnTo>
                    <a:pt x="41868" y="365450"/>
                  </a:lnTo>
                  <a:lnTo>
                    <a:pt x="40704" y="364064"/>
                  </a:lnTo>
                  <a:lnTo>
                    <a:pt x="39611" y="362543"/>
                  </a:lnTo>
                  <a:lnTo>
                    <a:pt x="38927" y="361714"/>
                  </a:lnTo>
                  <a:lnTo>
                    <a:pt x="37145" y="359770"/>
                  </a:lnTo>
                  <a:lnTo>
                    <a:pt x="36602" y="358946"/>
                  </a:lnTo>
                  <a:lnTo>
                    <a:pt x="36400" y="358465"/>
                  </a:lnTo>
                  <a:lnTo>
                    <a:pt x="35858" y="357569"/>
                  </a:lnTo>
                  <a:lnTo>
                    <a:pt x="33598" y="355071"/>
                  </a:lnTo>
                  <a:lnTo>
                    <a:pt x="33115" y="354724"/>
                  </a:lnTo>
                  <a:lnTo>
                    <a:pt x="32703" y="354304"/>
                  </a:lnTo>
                  <a:lnTo>
                    <a:pt x="31053" y="352913"/>
                  </a:lnTo>
                  <a:lnTo>
                    <a:pt x="29532" y="351932"/>
                  </a:lnTo>
                  <a:lnTo>
                    <a:pt x="28562" y="351507"/>
                  </a:lnTo>
                  <a:lnTo>
                    <a:pt x="26762" y="350859"/>
                  </a:lnTo>
                  <a:lnTo>
                    <a:pt x="26559" y="350244"/>
                  </a:lnTo>
                  <a:lnTo>
                    <a:pt x="26461" y="349658"/>
                  </a:lnTo>
                  <a:lnTo>
                    <a:pt x="26014" y="348467"/>
                  </a:lnTo>
                  <a:lnTo>
                    <a:pt x="25403" y="346995"/>
                  </a:lnTo>
                  <a:lnTo>
                    <a:pt x="24956" y="345636"/>
                  </a:lnTo>
                  <a:lnTo>
                    <a:pt x="24014" y="344450"/>
                  </a:lnTo>
                  <a:lnTo>
                    <a:pt x="22838" y="343258"/>
                  </a:lnTo>
                  <a:lnTo>
                    <a:pt x="22038" y="342663"/>
                  </a:lnTo>
                  <a:lnTo>
                    <a:pt x="21144" y="342072"/>
                  </a:lnTo>
                  <a:lnTo>
                    <a:pt x="20178" y="341248"/>
                  </a:lnTo>
                  <a:lnTo>
                    <a:pt x="19565" y="340314"/>
                  </a:lnTo>
                  <a:lnTo>
                    <a:pt x="19541" y="339861"/>
                  </a:lnTo>
                  <a:lnTo>
                    <a:pt x="20035" y="338336"/>
                  </a:lnTo>
                  <a:lnTo>
                    <a:pt x="20883" y="337059"/>
                  </a:lnTo>
                  <a:lnTo>
                    <a:pt x="21730" y="336182"/>
                  </a:lnTo>
                  <a:lnTo>
                    <a:pt x="22625" y="335362"/>
                  </a:lnTo>
                  <a:lnTo>
                    <a:pt x="24137" y="333723"/>
                  </a:lnTo>
                  <a:lnTo>
                    <a:pt x="26511" y="331178"/>
                  </a:lnTo>
                  <a:lnTo>
                    <a:pt x="27481" y="330121"/>
                  </a:lnTo>
                  <a:lnTo>
                    <a:pt x="28934" y="328796"/>
                  </a:lnTo>
                  <a:lnTo>
                    <a:pt x="30078" y="327209"/>
                  </a:lnTo>
                  <a:lnTo>
                    <a:pt x="31706" y="324564"/>
                  </a:lnTo>
                  <a:lnTo>
                    <a:pt x="32893" y="322496"/>
                  </a:lnTo>
                  <a:lnTo>
                    <a:pt x="34389" y="320380"/>
                  </a:lnTo>
                  <a:lnTo>
                    <a:pt x="35489" y="318688"/>
                  </a:lnTo>
                  <a:lnTo>
                    <a:pt x="36281" y="316835"/>
                  </a:lnTo>
                  <a:lnTo>
                    <a:pt x="37573" y="314371"/>
                  </a:lnTo>
                  <a:lnTo>
                    <a:pt x="37396" y="312064"/>
                  </a:lnTo>
                  <a:lnTo>
                    <a:pt x="37440" y="310289"/>
                  </a:lnTo>
                  <a:lnTo>
                    <a:pt x="37251" y="309053"/>
                  </a:lnTo>
                  <a:lnTo>
                    <a:pt x="37691" y="307676"/>
                  </a:lnTo>
                  <a:lnTo>
                    <a:pt x="38439" y="306513"/>
                  </a:lnTo>
                  <a:lnTo>
                    <a:pt x="39582" y="305345"/>
                  </a:lnTo>
                  <a:lnTo>
                    <a:pt x="41079" y="304130"/>
                  </a:lnTo>
                  <a:lnTo>
                    <a:pt x="42268" y="303191"/>
                  </a:lnTo>
                  <a:lnTo>
                    <a:pt x="43301" y="301656"/>
                  </a:lnTo>
                  <a:lnTo>
                    <a:pt x="43904" y="300621"/>
                  </a:lnTo>
                  <a:lnTo>
                    <a:pt x="43473" y="299155"/>
                  </a:lnTo>
                  <a:lnTo>
                    <a:pt x="42526" y="298207"/>
                  </a:lnTo>
                  <a:lnTo>
                    <a:pt x="41794" y="297560"/>
                  </a:lnTo>
                  <a:lnTo>
                    <a:pt x="40890" y="296913"/>
                  </a:lnTo>
                  <a:lnTo>
                    <a:pt x="39613" y="296411"/>
                  </a:lnTo>
                  <a:lnTo>
                    <a:pt x="37952" y="295772"/>
                  </a:lnTo>
                  <a:lnTo>
                    <a:pt x="35533" y="295501"/>
                  </a:lnTo>
                  <a:lnTo>
                    <a:pt x="33376" y="294919"/>
                  </a:lnTo>
                  <a:lnTo>
                    <a:pt x="31971" y="294281"/>
                  </a:lnTo>
                  <a:lnTo>
                    <a:pt x="30913" y="293275"/>
                  </a:lnTo>
                  <a:lnTo>
                    <a:pt x="30339" y="292217"/>
                  </a:lnTo>
                  <a:lnTo>
                    <a:pt x="29943" y="290526"/>
                  </a:lnTo>
                  <a:lnTo>
                    <a:pt x="29943" y="288567"/>
                  </a:lnTo>
                  <a:lnTo>
                    <a:pt x="30309" y="286864"/>
                  </a:lnTo>
                  <a:lnTo>
                    <a:pt x="29813" y="285917"/>
                  </a:lnTo>
                  <a:lnTo>
                    <a:pt x="29373" y="284645"/>
                  </a:lnTo>
                  <a:lnTo>
                    <a:pt x="28359" y="283377"/>
                  </a:lnTo>
                  <a:lnTo>
                    <a:pt x="27172" y="282105"/>
                  </a:lnTo>
                  <a:lnTo>
                    <a:pt x="25985" y="280890"/>
                  </a:lnTo>
                  <a:lnTo>
                    <a:pt x="25411" y="279989"/>
                  </a:lnTo>
                  <a:lnTo>
                    <a:pt x="25146" y="278717"/>
                  </a:lnTo>
                  <a:lnTo>
                    <a:pt x="25280" y="277130"/>
                  </a:lnTo>
                  <a:lnTo>
                    <a:pt x="25632" y="275648"/>
                  </a:lnTo>
                  <a:lnTo>
                    <a:pt x="26293" y="274800"/>
                  </a:lnTo>
                  <a:lnTo>
                    <a:pt x="27568" y="273847"/>
                  </a:lnTo>
                  <a:lnTo>
                    <a:pt x="28755" y="273423"/>
                  </a:lnTo>
                  <a:lnTo>
                    <a:pt x="29726" y="273318"/>
                  </a:lnTo>
                  <a:lnTo>
                    <a:pt x="30386" y="273003"/>
                  </a:lnTo>
                  <a:lnTo>
                    <a:pt x="30648" y="272365"/>
                  </a:lnTo>
                  <a:lnTo>
                    <a:pt x="30561" y="271254"/>
                  </a:lnTo>
                  <a:lnTo>
                    <a:pt x="30252" y="270249"/>
                  </a:lnTo>
                  <a:lnTo>
                    <a:pt x="29678" y="269191"/>
                  </a:lnTo>
                  <a:lnTo>
                    <a:pt x="28669" y="267071"/>
                  </a:lnTo>
                  <a:lnTo>
                    <a:pt x="27920" y="265379"/>
                  </a:lnTo>
                  <a:lnTo>
                    <a:pt x="27746" y="264212"/>
                  </a:lnTo>
                  <a:lnTo>
                    <a:pt x="27920" y="263101"/>
                  </a:lnTo>
                  <a:lnTo>
                    <a:pt x="28446" y="261781"/>
                  </a:lnTo>
                  <a:lnTo>
                    <a:pt x="29460" y="260456"/>
                  </a:lnTo>
                  <a:lnTo>
                    <a:pt x="30782" y="259079"/>
                  </a:lnTo>
                  <a:lnTo>
                    <a:pt x="31748" y="257702"/>
                  </a:lnTo>
                  <a:lnTo>
                    <a:pt x="32231" y="255691"/>
                  </a:lnTo>
                  <a:lnTo>
                    <a:pt x="32144" y="254104"/>
                  </a:lnTo>
                  <a:lnTo>
                    <a:pt x="31352" y="252355"/>
                  </a:lnTo>
                  <a:lnTo>
                    <a:pt x="30121" y="250926"/>
                  </a:lnTo>
                  <a:lnTo>
                    <a:pt x="28885" y="250135"/>
                  </a:lnTo>
                  <a:lnTo>
                    <a:pt x="27389" y="249077"/>
                  </a:lnTo>
                  <a:lnTo>
                    <a:pt x="26511" y="248333"/>
                  </a:lnTo>
                  <a:lnTo>
                    <a:pt x="25806" y="247538"/>
                  </a:lnTo>
                  <a:lnTo>
                    <a:pt x="25235" y="246322"/>
                  </a:lnTo>
                  <a:lnTo>
                    <a:pt x="24928" y="244998"/>
                  </a:lnTo>
                  <a:lnTo>
                    <a:pt x="24749" y="243196"/>
                  </a:lnTo>
                  <a:lnTo>
                    <a:pt x="24749" y="241400"/>
                  </a:lnTo>
                  <a:lnTo>
                    <a:pt x="24705" y="239918"/>
                  </a:lnTo>
                  <a:lnTo>
                    <a:pt x="24401" y="238698"/>
                  </a:lnTo>
                  <a:lnTo>
                    <a:pt x="23783" y="237902"/>
                  </a:lnTo>
                  <a:lnTo>
                    <a:pt x="22552" y="236739"/>
                  </a:lnTo>
                  <a:lnTo>
                    <a:pt x="20573" y="235362"/>
                  </a:lnTo>
                  <a:lnTo>
                    <a:pt x="18019" y="233671"/>
                  </a:lnTo>
                  <a:lnTo>
                    <a:pt x="15862" y="232079"/>
                  </a:lnTo>
                  <a:lnTo>
                    <a:pt x="13487" y="230068"/>
                  </a:lnTo>
                  <a:lnTo>
                    <a:pt x="10933" y="227743"/>
                  </a:lnTo>
                  <a:lnTo>
                    <a:pt x="7722" y="225198"/>
                  </a:lnTo>
                  <a:lnTo>
                    <a:pt x="5609" y="222977"/>
                  </a:lnTo>
                  <a:lnTo>
                    <a:pt x="4070" y="221281"/>
                  </a:lnTo>
                  <a:lnTo>
                    <a:pt x="2925" y="219480"/>
                  </a:lnTo>
                  <a:lnTo>
                    <a:pt x="2747" y="217840"/>
                  </a:lnTo>
                  <a:lnTo>
                    <a:pt x="2968" y="215143"/>
                  </a:lnTo>
                  <a:lnTo>
                    <a:pt x="3709" y="215267"/>
                  </a:lnTo>
                  <a:lnTo>
                    <a:pt x="6119" y="214562"/>
                  </a:lnTo>
                  <a:lnTo>
                    <a:pt x="8535" y="212343"/>
                  </a:lnTo>
                  <a:lnTo>
                    <a:pt x="8721" y="212162"/>
                  </a:lnTo>
                  <a:lnTo>
                    <a:pt x="8906" y="211972"/>
                  </a:lnTo>
                  <a:lnTo>
                    <a:pt x="9093" y="211786"/>
                  </a:lnTo>
                  <a:lnTo>
                    <a:pt x="9457" y="211405"/>
                  </a:lnTo>
                  <a:lnTo>
                    <a:pt x="9679" y="211147"/>
                  </a:lnTo>
                  <a:lnTo>
                    <a:pt x="10106" y="210623"/>
                  </a:lnTo>
                  <a:lnTo>
                    <a:pt x="10324" y="210366"/>
                  </a:lnTo>
                  <a:lnTo>
                    <a:pt x="10557" y="210123"/>
                  </a:lnTo>
                  <a:lnTo>
                    <a:pt x="10748" y="209946"/>
                  </a:lnTo>
                  <a:lnTo>
                    <a:pt x="10941" y="209770"/>
                  </a:lnTo>
                  <a:lnTo>
                    <a:pt x="11140" y="209599"/>
                  </a:lnTo>
                  <a:lnTo>
                    <a:pt x="11349" y="209441"/>
                  </a:lnTo>
                  <a:lnTo>
                    <a:pt x="11563" y="209298"/>
                  </a:lnTo>
                  <a:lnTo>
                    <a:pt x="11741" y="209203"/>
                  </a:lnTo>
                  <a:lnTo>
                    <a:pt x="12121" y="209051"/>
                  </a:lnTo>
                  <a:lnTo>
                    <a:pt x="12307" y="208969"/>
                  </a:lnTo>
                  <a:lnTo>
                    <a:pt x="12712" y="208636"/>
                  </a:lnTo>
                  <a:lnTo>
                    <a:pt x="12818" y="208507"/>
                  </a:lnTo>
                  <a:lnTo>
                    <a:pt x="12912" y="208374"/>
                  </a:lnTo>
                  <a:lnTo>
                    <a:pt x="12992" y="208236"/>
                  </a:lnTo>
                  <a:lnTo>
                    <a:pt x="13055" y="208055"/>
                  </a:lnTo>
                  <a:lnTo>
                    <a:pt x="13095" y="207859"/>
                  </a:lnTo>
                  <a:lnTo>
                    <a:pt x="13115" y="207654"/>
                  </a:lnTo>
                  <a:lnTo>
                    <a:pt x="13126" y="207240"/>
                  </a:lnTo>
                  <a:lnTo>
                    <a:pt x="13126" y="206968"/>
                  </a:lnTo>
                  <a:lnTo>
                    <a:pt x="13099" y="206696"/>
                  </a:lnTo>
                  <a:lnTo>
                    <a:pt x="13028" y="206153"/>
                  </a:lnTo>
                  <a:lnTo>
                    <a:pt x="13004" y="205882"/>
                  </a:lnTo>
                  <a:lnTo>
                    <a:pt x="12979" y="205477"/>
                  </a:lnTo>
                  <a:lnTo>
                    <a:pt x="12964" y="205071"/>
                  </a:lnTo>
                  <a:lnTo>
                    <a:pt x="12957" y="204667"/>
                  </a:lnTo>
                  <a:lnTo>
                    <a:pt x="12961" y="204261"/>
                  </a:lnTo>
                  <a:lnTo>
                    <a:pt x="12977" y="203856"/>
                  </a:lnTo>
                  <a:lnTo>
                    <a:pt x="12992" y="203633"/>
                  </a:lnTo>
                  <a:lnTo>
                    <a:pt x="13086" y="202741"/>
                  </a:lnTo>
                  <a:lnTo>
                    <a:pt x="13182" y="201926"/>
                  </a:lnTo>
                  <a:lnTo>
                    <a:pt x="13210" y="201655"/>
                  </a:lnTo>
                  <a:lnTo>
                    <a:pt x="13233" y="201388"/>
                  </a:lnTo>
                  <a:lnTo>
                    <a:pt x="13265" y="200821"/>
                  </a:lnTo>
                  <a:lnTo>
                    <a:pt x="13277" y="200535"/>
                  </a:lnTo>
                  <a:lnTo>
                    <a:pt x="13284" y="200249"/>
                  </a:lnTo>
                  <a:lnTo>
                    <a:pt x="13289" y="199777"/>
                  </a:lnTo>
                  <a:lnTo>
                    <a:pt x="13282" y="199210"/>
                  </a:lnTo>
                  <a:lnTo>
                    <a:pt x="13273" y="199024"/>
                  </a:lnTo>
                  <a:lnTo>
                    <a:pt x="13186" y="198686"/>
                  </a:lnTo>
                  <a:lnTo>
                    <a:pt x="13079" y="198353"/>
                  </a:lnTo>
                  <a:lnTo>
                    <a:pt x="12948" y="198024"/>
                  </a:lnTo>
                  <a:lnTo>
                    <a:pt x="12798" y="197704"/>
                  </a:lnTo>
                  <a:lnTo>
                    <a:pt x="12636" y="197394"/>
                  </a:lnTo>
                  <a:lnTo>
                    <a:pt x="12371" y="197004"/>
                  </a:lnTo>
                  <a:lnTo>
                    <a:pt x="12062" y="196632"/>
                  </a:lnTo>
                  <a:lnTo>
                    <a:pt x="11725" y="196279"/>
                  </a:lnTo>
                  <a:lnTo>
                    <a:pt x="11017" y="195617"/>
                  </a:lnTo>
                  <a:lnTo>
                    <a:pt x="10656" y="195298"/>
                  </a:lnTo>
                  <a:lnTo>
                    <a:pt x="10289" y="194993"/>
                  </a:lnTo>
                  <a:lnTo>
                    <a:pt x="9908" y="194702"/>
                  </a:lnTo>
                  <a:lnTo>
                    <a:pt x="9516" y="194416"/>
                  </a:lnTo>
                  <a:lnTo>
                    <a:pt x="9124" y="194144"/>
                  </a:lnTo>
                  <a:lnTo>
                    <a:pt x="8753" y="193911"/>
                  </a:lnTo>
                  <a:lnTo>
                    <a:pt x="8372" y="193687"/>
                  </a:lnTo>
                  <a:lnTo>
                    <a:pt x="7604" y="193258"/>
                  </a:lnTo>
                  <a:lnTo>
                    <a:pt x="6860" y="192820"/>
                  </a:lnTo>
                  <a:lnTo>
                    <a:pt x="6132" y="192381"/>
                  </a:lnTo>
                  <a:lnTo>
                    <a:pt x="5771" y="192157"/>
                  </a:lnTo>
                  <a:lnTo>
                    <a:pt x="5415" y="191924"/>
                  </a:lnTo>
                  <a:lnTo>
                    <a:pt x="5138" y="191738"/>
                  </a:lnTo>
                  <a:lnTo>
                    <a:pt x="4865" y="191548"/>
                  </a:lnTo>
                  <a:lnTo>
                    <a:pt x="4050" y="190961"/>
                  </a:lnTo>
                  <a:lnTo>
                    <a:pt x="3749" y="190751"/>
                  </a:lnTo>
                  <a:lnTo>
                    <a:pt x="3435" y="190547"/>
                  </a:lnTo>
                  <a:lnTo>
                    <a:pt x="3130" y="190337"/>
                  </a:lnTo>
                  <a:lnTo>
                    <a:pt x="2845" y="190113"/>
                  </a:lnTo>
                  <a:lnTo>
                    <a:pt x="2596" y="189856"/>
                  </a:lnTo>
                  <a:lnTo>
                    <a:pt x="2375" y="189546"/>
                  </a:lnTo>
                  <a:lnTo>
                    <a:pt x="2184" y="189203"/>
                  </a:lnTo>
                  <a:lnTo>
                    <a:pt x="2026" y="188841"/>
                  </a:lnTo>
                  <a:lnTo>
                    <a:pt x="1892" y="188464"/>
                  </a:lnTo>
                  <a:lnTo>
                    <a:pt x="1781" y="188092"/>
                  </a:lnTo>
                  <a:lnTo>
                    <a:pt x="1702" y="187697"/>
                  </a:lnTo>
                  <a:lnTo>
                    <a:pt x="1663" y="187297"/>
                  </a:lnTo>
                  <a:lnTo>
                    <a:pt x="1643" y="186887"/>
                  </a:lnTo>
                  <a:lnTo>
                    <a:pt x="1638" y="186477"/>
                  </a:lnTo>
                  <a:lnTo>
                    <a:pt x="1638" y="186067"/>
                  </a:lnTo>
                  <a:lnTo>
                    <a:pt x="1643" y="185719"/>
                  </a:lnTo>
                  <a:lnTo>
                    <a:pt x="1654" y="185372"/>
                  </a:lnTo>
                  <a:lnTo>
                    <a:pt x="1774" y="183327"/>
                  </a:lnTo>
                  <a:lnTo>
                    <a:pt x="1821" y="182665"/>
                  </a:lnTo>
                  <a:lnTo>
                    <a:pt x="1658" y="181350"/>
                  </a:lnTo>
                  <a:lnTo>
                    <a:pt x="1614" y="181021"/>
                  </a:lnTo>
                  <a:lnTo>
                    <a:pt x="1571" y="180597"/>
                  </a:lnTo>
                  <a:lnTo>
                    <a:pt x="1492" y="179744"/>
                  </a:lnTo>
                  <a:lnTo>
                    <a:pt x="1429" y="179324"/>
                  </a:lnTo>
                  <a:lnTo>
                    <a:pt x="1342" y="178910"/>
                  </a:lnTo>
                  <a:lnTo>
                    <a:pt x="1222" y="178524"/>
                  </a:lnTo>
                  <a:lnTo>
                    <a:pt x="1073" y="178147"/>
                  </a:lnTo>
                  <a:lnTo>
                    <a:pt x="748" y="177399"/>
                  </a:lnTo>
                  <a:lnTo>
                    <a:pt x="316" y="176275"/>
                  </a:lnTo>
                  <a:lnTo>
                    <a:pt x="182" y="175898"/>
                  </a:lnTo>
                  <a:lnTo>
                    <a:pt x="75" y="175517"/>
                  </a:lnTo>
                  <a:lnTo>
                    <a:pt x="11" y="175136"/>
                  </a:lnTo>
                  <a:lnTo>
                    <a:pt x="0" y="174931"/>
                  </a:lnTo>
                  <a:lnTo>
                    <a:pt x="0" y="174731"/>
                  </a:lnTo>
                  <a:lnTo>
                    <a:pt x="4" y="174526"/>
                  </a:lnTo>
                  <a:lnTo>
                    <a:pt x="15" y="174321"/>
                  </a:lnTo>
                  <a:lnTo>
                    <a:pt x="31" y="174121"/>
                  </a:lnTo>
                  <a:lnTo>
                    <a:pt x="55" y="173515"/>
                  </a:lnTo>
                  <a:lnTo>
                    <a:pt x="79" y="173210"/>
                  </a:lnTo>
                  <a:lnTo>
                    <a:pt x="131" y="172920"/>
                  </a:lnTo>
                  <a:lnTo>
                    <a:pt x="209" y="172639"/>
                  </a:lnTo>
                  <a:lnTo>
                    <a:pt x="420" y="172253"/>
                  </a:lnTo>
                  <a:lnTo>
                    <a:pt x="712" y="171900"/>
                  </a:lnTo>
                  <a:lnTo>
                    <a:pt x="1061" y="171566"/>
                  </a:lnTo>
                  <a:lnTo>
                    <a:pt x="1429" y="171252"/>
                  </a:lnTo>
                  <a:lnTo>
                    <a:pt x="1792" y="170947"/>
                  </a:lnTo>
                  <a:lnTo>
                    <a:pt x="2347" y="170532"/>
                  </a:lnTo>
                  <a:lnTo>
                    <a:pt x="2945" y="170170"/>
                  </a:lnTo>
                  <a:lnTo>
                    <a:pt x="3562" y="169837"/>
                  </a:lnTo>
                  <a:lnTo>
                    <a:pt x="4179" y="169494"/>
                  </a:lnTo>
                  <a:lnTo>
                    <a:pt x="4778" y="169127"/>
                  </a:lnTo>
                  <a:lnTo>
                    <a:pt x="5268" y="168760"/>
                  </a:lnTo>
                  <a:lnTo>
                    <a:pt x="6210" y="167964"/>
                  </a:lnTo>
                  <a:lnTo>
                    <a:pt x="6698" y="167602"/>
                  </a:lnTo>
                  <a:lnTo>
                    <a:pt x="7216" y="167297"/>
                  </a:lnTo>
                  <a:lnTo>
                    <a:pt x="7644" y="167087"/>
                  </a:lnTo>
                  <a:lnTo>
                    <a:pt x="7862" y="166996"/>
                  </a:lnTo>
                  <a:lnTo>
                    <a:pt x="8087" y="166911"/>
                  </a:lnTo>
                  <a:lnTo>
                    <a:pt x="8309" y="166844"/>
                  </a:lnTo>
                  <a:lnTo>
                    <a:pt x="8554" y="166792"/>
                  </a:lnTo>
                  <a:lnTo>
                    <a:pt x="8804" y="166749"/>
                  </a:lnTo>
                  <a:lnTo>
                    <a:pt x="9053" y="166720"/>
                  </a:lnTo>
                  <a:lnTo>
                    <a:pt x="9307" y="166706"/>
                  </a:lnTo>
                  <a:lnTo>
                    <a:pt x="9556" y="166711"/>
                  </a:lnTo>
                  <a:lnTo>
                    <a:pt x="10133" y="166844"/>
                  </a:lnTo>
                  <a:lnTo>
                    <a:pt x="10703" y="167130"/>
                  </a:lnTo>
                  <a:lnTo>
                    <a:pt x="11269" y="167502"/>
                  </a:lnTo>
                  <a:lnTo>
                    <a:pt x="11836" y="167897"/>
                  </a:lnTo>
                  <a:lnTo>
                    <a:pt x="12402" y="168245"/>
                  </a:lnTo>
                  <a:lnTo>
                    <a:pt x="12845" y="168493"/>
                  </a:lnTo>
                  <a:lnTo>
                    <a:pt x="13728" y="168998"/>
                  </a:lnTo>
                  <a:lnTo>
                    <a:pt x="14175" y="169236"/>
                  </a:lnTo>
                  <a:lnTo>
                    <a:pt x="14631" y="169460"/>
                  </a:lnTo>
                  <a:lnTo>
                    <a:pt x="14903" y="169579"/>
                  </a:lnTo>
                  <a:lnTo>
                    <a:pt x="15458" y="169813"/>
                  </a:lnTo>
                  <a:lnTo>
                    <a:pt x="15736" y="169923"/>
                  </a:lnTo>
                  <a:lnTo>
                    <a:pt x="16016" y="170027"/>
                  </a:lnTo>
                  <a:lnTo>
                    <a:pt x="16230" y="169951"/>
                  </a:lnTo>
                  <a:lnTo>
                    <a:pt x="16444" y="169860"/>
                  </a:lnTo>
                  <a:lnTo>
                    <a:pt x="16840" y="170008"/>
                  </a:lnTo>
                  <a:lnTo>
                    <a:pt x="17441" y="170223"/>
                  </a:lnTo>
                  <a:lnTo>
                    <a:pt x="17972" y="170394"/>
                  </a:lnTo>
                  <a:lnTo>
                    <a:pt x="18237" y="170475"/>
                  </a:lnTo>
                  <a:lnTo>
                    <a:pt x="18499" y="170566"/>
                  </a:lnTo>
                  <a:lnTo>
                    <a:pt x="18755" y="170666"/>
                  </a:lnTo>
                  <a:lnTo>
                    <a:pt x="19325" y="170947"/>
                  </a:lnTo>
                  <a:lnTo>
                    <a:pt x="19876" y="171285"/>
                  </a:lnTo>
                  <a:lnTo>
                    <a:pt x="20407" y="171666"/>
                  </a:lnTo>
                  <a:lnTo>
                    <a:pt x="20906" y="172086"/>
                  </a:lnTo>
                  <a:lnTo>
                    <a:pt x="21365" y="172534"/>
                  </a:lnTo>
                  <a:lnTo>
                    <a:pt x="21744" y="172963"/>
                  </a:lnTo>
                  <a:lnTo>
                    <a:pt x="22100" y="173420"/>
                  </a:lnTo>
                  <a:lnTo>
                    <a:pt x="22429" y="173906"/>
                  </a:lnTo>
                  <a:lnTo>
                    <a:pt x="22723" y="174406"/>
                  </a:lnTo>
                  <a:lnTo>
                    <a:pt x="22975" y="174921"/>
                  </a:lnTo>
                  <a:lnTo>
                    <a:pt x="23131" y="174802"/>
                  </a:lnTo>
                  <a:lnTo>
                    <a:pt x="23276" y="174664"/>
                  </a:lnTo>
                  <a:lnTo>
                    <a:pt x="23407" y="174512"/>
                  </a:lnTo>
                  <a:lnTo>
                    <a:pt x="23530" y="174349"/>
                  </a:lnTo>
                  <a:lnTo>
                    <a:pt x="23629" y="174183"/>
                  </a:lnTo>
                  <a:lnTo>
                    <a:pt x="23743" y="173892"/>
                  </a:lnTo>
                  <a:lnTo>
                    <a:pt x="23815" y="173573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2" name="pg202"/>
            <p:cNvSpPr/>
            <p:nvPr/>
          </p:nvSpPr>
          <p:spPr>
            <a:xfrm>
              <a:off x="4258920" y="5371722"/>
              <a:ext cx="264639" cy="389779"/>
            </a:xfrm>
            <a:custGeom>
              <a:avLst/>
              <a:gdLst/>
              <a:ahLst/>
              <a:cxnLst/>
              <a:rect l="0" t="0" r="0" b="0"/>
              <a:pathLst>
                <a:path w="264639" h="389779">
                  <a:moveTo>
                    <a:pt x="68430" y="96344"/>
                  </a:moveTo>
                  <a:lnTo>
                    <a:pt x="68332" y="96099"/>
                  </a:lnTo>
                  <a:lnTo>
                    <a:pt x="68139" y="96189"/>
                  </a:lnTo>
                  <a:lnTo>
                    <a:pt x="67638" y="96187"/>
                  </a:lnTo>
                  <a:lnTo>
                    <a:pt x="67445" y="96139"/>
                  </a:lnTo>
                  <a:lnTo>
                    <a:pt x="67295" y="96027"/>
                  </a:lnTo>
                  <a:lnTo>
                    <a:pt x="67137" y="95829"/>
                  </a:lnTo>
                  <a:lnTo>
                    <a:pt x="67018" y="95605"/>
                  </a:lnTo>
                  <a:lnTo>
                    <a:pt x="66860" y="95385"/>
                  </a:lnTo>
                  <a:lnTo>
                    <a:pt x="66725" y="95088"/>
                  </a:lnTo>
                  <a:lnTo>
                    <a:pt x="66674" y="94671"/>
                  </a:lnTo>
                  <a:lnTo>
                    <a:pt x="66525" y="94065"/>
                  </a:lnTo>
                  <a:lnTo>
                    <a:pt x="66368" y="93639"/>
                  </a:lnTo>
                  <a:lnTo>
                    <a:pt x="66177" y="93235"/>
                  </a:lnTo>
                  <a:lnTo>
                    <a:pt x="66004" y="92843"/>
                  </a:lnTo>
                  <a:lnTo>
                    <a:pt x="66005" y="92401"/>
                  </a:lnTo>
                  <a:lnTo>
                    <a:pt x="66037" y="92036"/>
                  </a:lnTo>
                  <a:lnTo>
                    <a:pt x="66386" y="91826"/>
                  </a:lnTo>
                  <a:lnTo>
                    <a:pt x="66715" y="91871"/>
                  </a:lnTo>
                  <a:lnTo>
                    <a:pt x="67023" y="91966"/>
                  </a:lnTo>
                  <a:lnTo>
                    <a:pt x="67340" y="91967"/>
                  </a:lnTo>
                  <a:lnTo>
                    <a:pt x="67658" y="91904"/>
                  </a:lnTo>
                  <a:lnTo>
                    <a:pt x="68405" y="91559"/>
                  </a:lnTo>
                  <a:lnTo>
                    <a:pt x="68671" y="91169"/>
                  </a:lnTo>
                  <a:lnTo>
                    <a:pt x="68724" y="90804"/>
                  </a:lnTo>
                  <a:lnTo>
                    <a:pt x="68716" y="90534"/>
                  </a:lnTo>
                  <a:lnTo>
                    <a:pt x="68747" y="90242"/>
                  </a:lnTo>
                  <a:lnTo>
                    <a:pt x="68825" y="90002"/>
                  </a:lnTo>
                  <a:lnTo>
                    <a:pt x="68971" y="89903"/>
                  </a:lnTo>
                  <a:lnTo>
                    <a:pt x="69169" y="89844"/>
                  </a:lnTo>
                  <a:lnTo>
                    <a:pt x="69340" y="89776"/>
                  </a:lnTo>
                  <a:lnTo>
                    <a:pt x="69491" y="89673"/>
                  </a:lnTo>
                  <a:lnTo>
                    <a:pt x="69534" y="89372"/>
                  </a:lnTo>
                  <a:lnTo>
                    <a:pt x="69345" y="89024"/>
                  </a:lnTo>
                  <a:lnTo>
                    <a:pt x="69024" y="88830"/>
                  </a:lnTo>
                  <a:lnTo>
                    <a:pt x="68523" y="88828"/>
                  </a:lnTo>
                  <a:lnTo>
                    <a:pt x="68218" y="88952"/>
                  </a:lnTo>
                  <a:lnTo>
                    <a:pt x="67939" y="88951"/>
                  </a:lnTo>
                  <a:lnTo>
                    <a:pt x="67721" y="88808"/>
                  </a:lnTo>
                  <a:lnTo>
                    <a:pt x="67422" y="88294"/>
                  </a:lnTo>
                  <a:lnTo>
                    <a:pt x="67385" y="88027"/>
                  </a:lnTo>
                  <a:lnTo>
                    <a:pt x="67471" y="87817"/>
                  </a:lnTo>
                  <a:lnTo>
                    <a:pt x="67753" y="86881"/>
                  </a:lnTo>
                  <a:lnTo>
                    <a:pt x="67895" y="86620"/>
                  </a:lnTo>
                  <a:lnTo>
                    <a:pt x="67937" y="86443"/>
                  </a:lnTo>
                  <a:lnTo>
                    <a:pt x="68079" y="85972"/>
                  </a:lnTo>
                  <a:lnTo>
                    <a:pt x="68492" y="85484"/>
                  </a:lnTo>
                  <a:lnTo>
                    <a:pt x="69314" y="85072"/>
                  </a:lnTo>
                  <a:lnTo>
                    <a:pt x="69697" y="84858"/>
                  </a:lnTo>
                  <a:lnTo>
                    <a:pt x="71536" y="83506"/>
                  </a:lnTo>
                  <a:lnTo>
                    <a:pt x="73066" y="82308"/>
                  </a:lnTo>
                  <a:lnTo>
                    <a:pt x="74276" y="81243"/>
                  </a:lnTo>
                  <a:lnTo>
                    <a:pt x="75013" y="80755"/>
                  </a:lnTo>
                  <a:lnTo>
                    <a:pt x="75958" y="80186"/>
                  </a:lnTo>
                  <a:lnTo>
                    <a:pt x="76360" y="80105"/>
                  </a:lnTo>
                  <a:lnTo>
                    <a:pt x="76623" y="80044"/>
                  </a:lnTo>
                  <a:lnTo>
                    <a:pt x="77373" y="79517"/>
                  </a:lnTo>
                  <a:lnTo>
                    <a:pt x="78081" y="78870"/>
                  </a:lnTo>
                  <a:lnTo>
                    <a:pt x="78704" y="78227"/>
                  </a:lnTo>
                  <a:lnTo>
                    <a:pt x="79083" y="77444"/>
                  </a:lnTo>
                  <a:lnTo>
                    <a:pt x="79095" y="77203"/>
                  </a:lnTo>
                  <a:lnTo>
                    <a:pt x="79024" y="77075"/>
                  </a:lnTo>
                  <a:lnTo>
                    <a:pt x="78732" y="76837"/>
                  </a:lnTo>
                  <a:lnTo>
                    <a:pt x="77873" y="76380"/>
                  </a:lnTo>
                  <a:lnTo>
                    <a:pt x="77189" y="75735"/>
                  </a:lnTo>
                  <a:lnTo>
                    <a:pt x="76778" y="74936"/>
                  </a:lnTo>
                  <a:lnTo>
                    <a:pt x="76731" y="74525"/>
                  </a:lnTo>
                  <a:lnTo>
                    <a:pt x="76802" y="74343"/>
                  </a:lnTo>
                  <a:lnTo>
                    <a:pt x="76918" y="74192"/>
                  </a:lnTo>
                  <a:lnTo>
                    <a:pt x="77217" y="73994"/>
                  </a:lnTo>
                  <a:lnTo>
                    <a:pt x="78057" y="73573"/>
                  </a:lnTo>
                  <a:lnTo>
                    <a:pt x="78496" y="72995"/>
                  </a:lnTo>
                  <a:lnTo>
                    <a:pt x="78206" y="72761"/>
                  </a:lnTo>
                  <a:lnTo>
                    <a:pt x="77731" y="72556"/>
                  </a:lnTo>
                  <a:lnTo>
                    <a:pt x="77562" y="72356"/>
                  </a:lnTo>
                  <a:lnTo>
                    <a:pt x="77398" y="72047"/>
                  </a:lnTo>
                  <a:lnTo>
                    <a:pt x="77348" y="71687"/>
                  </a:lnTo>
                  <a:lnTo>
                    <a:pt x="77339" y="71434"/>
                  </a:lnTo>
                  <a:lnTo>
                    <a:pt x="77396" y="71131"/>
                  </a:lnTo>
                  <a:lnTo>
                    <a:pt x="77443" y="70908"/>
                  </a:lnTo>
                  <a:lnTo>
                    <a:pt x="77464" y="70712"/>
                  </a:lnTo>
                  <a:lnTo>
                    <a:pt x="77465" y="70534"/>
                  </a:lnTo>
                  <a:lnTo>
                    <a:pt x="77496" y="70091"/>
                  </a:lnTo>
                  <a:lnTo>
                    <a:pt x="77494" y="69864"/>
                  </a:lnTo>
                  <a:lnTo>
                    <a:pt x="77509" y="69638"/>
                  </a:lnTo>
                  <a:lnTo>
                    <a:pt x="77512" y="69416"/>
                  </a:lnTo>
                  <a:lnTo>
                    <a:pt x="77493" y="69190"/>
                  </a:lnTo>
                  <a:lnTo>
                    <a:pt x="77461" y="68969"/>
                  </a:lnTo>
                  <a:lnTo>
                    <a:pt x="77379" y="68530"/>
                  </a:lnTo>
                  <a:lnTo>
                    <a:pt x="77325" y="68305"/>
                  </a:lnTo>
                  <a:lnTo>
                    <a:pt x="77291" y="68048"/>
                  </a:lnTo>
                  <a:lnTo>
                    <a:pt x="77307" y="67884"/>
                  </a:lnTo>
                  <a:lnTo>
                    <a:pt x="77398" y="67659"/>
                  </a:lnTo>
                  <a:lnTo>
                    <a:pt x="77511" y="67420"/>
                  </a:lnTo>
                  <a:lnTo>
                    <a:pt x="77740" y="67208"/>
                  </a:lnTo>
                  <a:lnTo>
                    <a:pt x="77964" y="67154"/>
                  </a:lnTo>
                  <a:lnTo>
                    <a:pt x="78180" y="67286"/>
                  </a:lnTo>
                  <a:lnTo>
                    <a:pt x="78605" y="67721"/>
                  </a:lnTo>
                  <a:lnTo>
                    <a:pt x="78826" y="67906"/>
                  </a:lnTo>
                  <a:lnTo>
                    <a:pt x="79060" y="68068"/>
                  </a:lnTo>
                  <a:lnTo>
                    <a:pt x="79276" y="68133"/>
                  </a:lnTo>
                  <a:lnTo>
                    <a:pt x="79492" y="68181"/>
                  </a:lnTo>
                  <a:lnTo>
                    <a:pt x="79721" y="68180"/>
                  </a:lnTo>
                  <a:lnTo>
                    <a:pt x="79950" y="68118"/>
                  </a:lnTo>
                  <a:lnTo>
                    <a:pt x="80174" y="67967"/>
                  </a:lnTo>
                  <a:lnTo>
                    <a:pt x="80296" y="67742"/>
                  </a:lnTo>
                  <a:lnTo>
                    <a:pt x="80366" y="67525"/>
                  </a:lnTo>
                  <a:lnTo>
                    <a:pt x="80458" y="67304"/>
                  </a:lnTo>
                  <a:lnTo>
                    <a:pt x="80554" y="67087"/>
                  </a:lnTo>
                  <a:lnTo>
                    <a:pt x="80610" y="66871"/>
                  </a:lnTo>
                  <a:lnTo>
                    <a:pt x="80689" y="66654"/>
                  </a:lnTo>
                  <a:lnTo>
                    <a:pt x="80772" y="66438"/>
                  </a:lnTo>
                  <a:lnTo>
                    <a:pt x="80868" y="66213"/>
                  </a:lnTo>
                  <a:lnTo>
                    <a:pt x="81008" y="65991"/>
                  </a:lnTo>
                  <a:lnTo>
                    <a:pt x="81183" y="65774"/>
                  </a:lnTo>
                  <a:lnTo>
                    <a:pt x="81341" y="65544"/>
                  </a:lnTo>
                  <a:lnTo>
                    <a:pt x="81499" y="65328"/>
                  </a:lnTo>
                  <a:lnTo>
                    <a:pt x="81578" y="65107"/>
                  </a:lnTo>
                  <a:lnTo>
                    <a:pt x="81634" y="64877"/>
                  </a:lnTo>
                  <a:lnTo>
                    <a:pt x="81638" y="64652"/>
                  </a:lnTo>
                  <a:lnTo>
                    <a:pt x="81620" y="64427"/>
                  </a:lnTo>
                  <a:lnTo>
                    <a:pt x="81610" y="64206"/>
                  </a:lnTo>
                  <a:lnTo>
                    <a:pt x="81627" y="63977"/>
                  </a:lnTo>
                  <a:lnTo>
                    <a:pt x="81582" y="63747"/>
                  </a:lnTo>
                  <a:lnTo>
                    <a:pt x="81524" y="63522"/>
                  </a:lnTo>
                  <a:lnTo>
                    <a:pt x="81448" y="63293"/>
                  </a:lnTo>
                  <a:lnTo>
                    <a:pt x="81335" y="63066"/>
                  </a:lnTo>
                  <a:lnTo>
                    <a:pt x="81269" y="62850"/>
                  </a:lnTo>
                  <a:lnTo>
                    <a:pt x="81333" y="62624"/>
                  </a:lnTo>
                  <a:lnTo>
                    <a:pt x="81503" y="62401"/>
                  </a:lnTo>
                  <a:lnTo>
                    <a:pt x="81718" y="62221"/>
                  </a:lnTo>
                  <a:lnTo>
                    <a:pt x="81940" y="62207"/>
                  </a:lnTo>
                  <a:lnTo>
                    <a:pt x="82160" y="62241"/>
                  </a:lnTo>
                  <a:lnTo>
                    <a:pt x="82596" y="62401"/>
                  </a:lnTo>
                  <a:lnTo>
                    <a:pt x="82817" y="62370"/>
                  </a:lnTo>
                  <a:lnTo>
                    <a:pt x="83033" y="62216"/>
                  </a:lnTo>
                  <a:lnTo>
                    <a:pt x="83212" y="61993"/>
                  </a:lnTo>
                  <a:lnTo>
                    <a:pt x="83398" y="61770"/>
                  </a:lnTo>
                  <a:lnTo>
                    <a:pt x="83494" y="61551"/>
                  </a:lnTo>
                  <a:lnTo>
                    <a:pt x="83567" y="61333"/>
                  </a:lnTo>
                  <a:lnTo>
                    <a:pt x="83619" y="61112"/>
                  </a:lnTo>
                  <a:lnTo>
                    <a:pt x="83662" y="60896"/>
                  </a:lnTo>
                  <a:lnTo>
                    <a:pt x="83778" y="60448"/>
                  </a:lnTo>
                  <a:lnTo>
                    <a:pt x="83882" y="60229"/>
                  </a:lnTo>
                  <a:lnTo>
                    <a:pt x="83977" y="60010"/>
                  </a:lnTo>
                  <a:lnTo>
                    <a:pt x="83980" y="59786"/>
                  </a:lnTo>
                  <a:lnTo>
                    <a:pt x="83879" y="59572"/>
                  </a:lnTo>
                  <a:lnTo>
                    <a:pt x="83662" y="59507"/>
                  </a:lnTo>
                  <a:lnTo>
                    <a:pt x="83426" y="59496"/>
                  </a:lnTo>
                  <a:lnTo>
                    <a:pt x="83211" y="59584"/>
                  </a:lnTo>
                  <a:lnTo>
                    <a:pt x="82994" y="59721"/>
                  </a:lnTo>
                  <a:lnTo>
                    <a:pt x="82789" y="59940"/>
                  </a:lnTo>
                  <a:lnTo>
                    <a:pt x="82572" y="59976"/>
                  </a:lnTo>
                  <a:lnTo>
                    <a:pt x="82355" y="59907"/>
                  </a:lnTo>
                  <a:lnTo>
                    <a:pt x="82124" y="59720"/>
                  </a:lnTo>
                  <a:lnTo>
                    <a:pt x="81918" y="59501"/>
                  </a:lnTo>
                  <a:lnTo>
                    <a:pt x="81729" y="59273"/>
                  </a:lnTo>
                  <a:lnTo>
                    <a:pt x="81570" y="59048"/>
                  </a:lnTo>
                  <a:lnTo>
                    <a:pt x="81447" y="58821"/>
                  </a:lnTo>
                  <a:lnTo>
                    <a:pt x="81258" y="58597"/>
                  </a:lnTo>
                  <a:lnTo>
                    <a:pt x="81104" y="58376"/>
                  </a:lnTo>
                  <a:lnTo>
                    <a:pt x="80972" y="58163"/>
                  </a:lnTo>
                  <a:lnTo>
                    <a:pt x="80849" y="57949"/>
                  </a:lnTo>
                  <a:lnTo>
                    <a:pt x="80830" y="57722"/>
                  </a:lnTo>
                  <a:lnTo>
                    <a:pt x="80860" y="57493"/>
                  </a:lnTo>
                  <a:lnTo>
                    <a:pt x="81021" y="57255"/>
                  </a:lnTo>
                  <a:lnTo>
                    <a:pt x="81240" y="57081"/>
                  </a:lnTo>
                  <a:lnTo>
                    <a:pt x="81464" y="56920"/>
                  </a:lnTo>
                  <a:lnTo>
                    <a:pt x="81621" y="56703"/>
                  </a:lnTo>
                  <a:lnTo>
                    <a:pt x="81748" y="56487"/>
                  </a:lnTo>
                  <a:lnTo>
                    <a:pt x="81962" y="56257"/>
                  </a:lnTo>
                  <a:lnTo>
                    <a:pt x="82186" y="56061"/>
                  </a:lnTo>
                  <a:lnTo>
                    <a:pt x="82414" y="55939"/>
                  </a:lnTo>
                  <a:lnTo>
                    <a:pt x="82632" y="55896"/>
                  </a:lnTo>
                  <a:lnTo>
                    <a:pt x="82858" y="55879"/>
                  </a:lnTo>
                  <a:lnTo>
                    <a:pt x="83080" y="55853"/>
                  </a:lnTo>
                  <a:lnTo>
                    <a:pt x="83296" y="55802"/>
                  </a:lnTo>
                  <a:lnTo>
                    <a:pt x="83520" y="55641"/>
                  </a:lnTo>
                  <a:lnTo>
                    <a:pt x="83687" y="55424"/>
                  </a:lnTo>
                  <a:lnTo>
                    <a:pt x="83805" y="55208"/>
                  </a:lnTo>
                  <a:lnTo>
                    <a:pt x="83937" y="54765"/>
                  </a:lnTo>
                  <a:lnTo>
                    <a:pt x="83946" y="54542"/>
                  </a:lnTo>
                  <a:lnTo>
                    <a:pt x="84258" y="53891"/>
                  </a:lnTo>
                  <a:lnTo>
                    <a:pt x="84402" y="53670"/>
                  </a:lnTo>
                  <a:lnTo>
                    <a:pt x="84568" y="53449"/>
                  </a:lnTo>
                  <a:lnTo>
                    <a:pt x="84756" y="53232"/>
                  </a:lnTo>
                  <a:lnTo>
                    <a:pt x="84940" y="53006"/>
                  </a:lnTo>
                  <a:lnTo>
                    <a:pt x="85097" y="52789"/>
                  </a:lnTo>
                  <a:lnTo>
                    <a:pt x="85214" y="52571"/>
                  </a:lnTo>
                  <a:lnTo>
                    <a:pt x="85277" y="52327"/>
                  </a:lnTo>
                  <a:lnTo>
                    <a:pt x="85245" y="52100"/>
                  </a:lnTo>
                  <a:lnTo>
                    <a:pt x="85181" y="51863"/>
                  </a:lnTo>
                  <a:lnTo>
                    <a:pt x="84977" y="51625"/>
                  </a:lnTo>
                  <a:lnTo>
                    <a:pt x="84814" y="51386"/>
                  </a:lnTo>
                  <a:lnTo>
                    <a:pt x="84722" y="51158"/>
                  </a:lnTo>
                  <a:lnTo>
                    <a:pt x="84686" y="50918"/>
                  </a:lnTo>
                  <a:lnTo>
                    <a:pt x="84703" y="50683"/>
                  </a:lnTo>
                  <a:lnTo>
                    <a:pt x="84788" y="50457"/>
                  </a:lnTo>
                  <a:lnTo>
                    <a:pt x="85004" y="50239"/>
                  </a:lnTo>
                  <a:lnTo>
                    <a:pt x="85237" y="50111"/>
                  </a:lnTo>
                  <a:lnTo>
                    <a:pt x="85463" y="50097"/>
                  </a:lnTo>
                  <a:lnTo>
                    <a:pt x="85689" y="50092"/>
                  </a:lnTo>
                  <a:lnTo>
                    <a:pt x="85933" y="50114"/>
                  </a:lnTo>
                  <a:lnTo>
                    <a:pt x="86159" y="50122"/>
                  </a:lnTo>
                  <a:lnTo>
                    <a:pt x="86620" y="50080"/>
                  </a:lnTo>
                  <a:lnTo>
                    <a:pt x="86851" y="50070"/>
                  </a:lnTo>
                  <a:lnTo>
                    <a:pt x="87082" y="50037"/>
                  </a:lnTo>
                  <a:lnTo>
                    <a:pt x="87292" y="49932"/>
                  </a:lnTo>
                  <a:lnTo>
                    <a:pt x="87522" y="49864"/>
                  </a:lnTo>
                  <a:lnTo>
                    <a:pt x="87596" y="49470"/>
                  </a:lnTo>
                  <a:lnTo>
                    <a:pt x="87391" y="48512"/>
                  </a:lnTo>
                  <a:lnTo>
                    <a:pt x="86706" y="47630"/>
                  </a:lnTo>
                  <a:lnTo>
                    <a:pt x="86567" y="47154"/>
                  </a:lnTo>
                  <a:lnTo>
                    <a:pt x="87248" y="46539"/>
                  </a:lnTo>
                  <a:lnTo>
                    <a:pt x="87790" y="46329"/>
                  </a:lnTo>
                  <a:lnTo>
                    <a:pt x="90645" y="46463"/>
                  </a:lnTo>
                  <a:lnTo>
                    <a:pt x="91120" y="46324"/>
                  </a:lnTo>
                  <a:lnTo>
                    <a:pt x="91527" y="46048"/>
                  </a:lnTo>
                  <a:lnTo>
                    <a:pt x="91321" y="44823"/>
                  </a:lnTo>
                  <a:lnTo>
                    <a:pt x="90981" y="44209"/>
                  </a:lnTo>
                  <a:lnTo>
                    <a:pt x="90977" y="43799"/>
                  </a:lnTo>
                  <a:lnTo>
                    <a:pt x="90704" y="42913"/>
                  </a:lnTo>
                  <a:lnTo>
                    <a:pt x="90498" y="41688"/>
                  </a:lnTo>
                  <a:lnTo>
                    <a:pt x="90019" y="40868"/>
                  </a:lnTo>
                  <a:lnTo>
                    <a:pt x="89473" y="40530"/>
                  </a:lnTo>
                  <a:lnTo>
                    <a:pt x="89065" y="40120"/>
                  </a:lnTo>
                  <a:lnTo>
                    <a:pt x="87022" y="39377"/>
                  </a:lnTo>
                  <a:lnTo>
                    <a:pt x="86136" y="38629"/>
                  </a:lnTo>
                  <a:lnTo>
                    <a:pt x="86001" y="38219"/>
                  </a:lnTo>
                  <a:lnTo>
                    <a:pt x="85862" y="36923"/>
                  </a:lnTo>
                  <a:lnTo>
                    <a:pt x="86329" y="34807"/>
                  </a:lnTo>
                  <a:lnTo>
                    <a:pt x="86397" y="34059"/>
                  </a:lnTo>
                  <a:lnTo>
                    <a:pt x="86242" y="33329"/>
                  </a:lnTo>
                  <a:lnTo>
                    <a:pt x="86231" y="33201"/>
                  </a:lnTo>
                  <a:lnTo>
                    <a:pt x="85317" y="32275"/>
                  </a:lnTo>
                  <a:lnTo>
                    <a:pt x="85503" y="32246"/>
                  </a:lnTo>
                  <a:lnTo>
                    <a:pt x="85654" y="32237"/>
                  </a:lnTo>
                  <a:lnTo>
                    <a:pt x="85804" y="32237"/>
                  </a:lnTo>
                  <a:lnTo>
                    <a:pt x="85954" y="32242"/>
                  </a:lnTo>
                  <a:lnTo>
                    <a:pt x="86105" y="32256"/>
                  </a:lnTo>
                  <a:lnTo>
                    <a:pt x="86255" y="32280"/>
                  </a:lnTo>
                  <a:lnTo>
                    <a:pt x="86418" y="32323"/>
                  </a:lnTo>
                  <a:lnTo>
                    <a:pt x="86576" y="32385"/>
                  </a:lnTo>
                  <a:lnTo>
                    <a:pt x="86734" y="32456"/>
                  </a:lnTo>
                  <a:lnTo>
                    <a:pt x="86893" y="32518"/>
                  </a:lnTo>
                  <a:lnTo>
                    <a:pt x="87055" y="32566"/>
                  </a:lnTo>
                  <a:lnTo>
                    <a:pt x="87292" y="32604"/>
                  </a:lnTo>
                  <a:lnTo>
                    <a:pt x="87530" y="32618"/>
                  </a:lnTo>
                  <a:lnTo>
                    <a:pt x="88013" y="32609"/>
                  </a:lnTo>
                  <a:lnTo>
                    <a:pt x="88254" y="32599"/>
                  </a:lnTo>
                  <a:lnTo>
                    <a:pt x="88567" y="32580"/>
                  </a:lnTo>
                  <a:lnTo>
                    <a:pt x="88884" y="32551"/>
                  </a:lnTo>
                  <a:lnTo>
                    <a:pt x="89201" y="32518"/>
                  </a:lnTo>
                  <a:lnTo>
                    <a:pt x="89517" y="32480"/>
                  </a:lnTo>
                  <a:lnTo>
                    <a:pt x="89830" y="32437"/>
                  </a:lnTo>
                  <a:lnTo>
                    <a:pt x="90087" y="32408"/>
                  </a:lnTo>
                  <a:lnTo>
                    <a:pt x="90598" y="32342"/>
                  </a:lnTo>
                  <a:lnTo>
                    <a:pt x="91105" y="32265"/>
                  </a:lnTo>
                  <a:lnTo>
                    <a:pt x="91801" y="32142"/>
                  </a:lnTo>
                  <a:lnTo>
                    <a:pt x="93159" y="31856"/>
                  </a:lnTo>
                  <a:lnTo>
                    <a:pt x="93801" y="31713"/>
                  </a:lnTo>
                  <a:lnTo>
                    <a:pt x="94121" y="31636"/>
                  </a:lnTo>
                  <a:lnTo>
                    <a:pt x="95839" y="31217"/>
                  </a:lnTo>
                  <a:lnTo>
                    <a:pt x="96302" y="31055"/>
                  </a:lnTo>
                  <a:lnTo>
                    <a:pt x="97280" y="30736"/>
                  </a:lnTo>
                  <a:lnTo>
                    <a:pt x="98911" y="30121"/>
                  </a:lnTo>
                  <a:lnTo>
                    <a:pt x="100807" y="29597"/>
                  </a:lnTo>
                  <a:lnTo>
                    <a:pt x="101963" y="29440"/>
                  </a:lnTo>
                  <a:lnTo>
                    <a:pt x="102830" y="29454"/>
                  </a:lnTo>
                  <a:lnTo>
                    <a:pt x="103923" y="29516"/>
                  </a:lnTo>
                  <a:lnTo>
                    <a:pt x="105039" y="29597"/>
                  </a:lnTo>
                  <a:lnTo>
                    <a:pt x="106302" y="29626"/>
                  </a:lnTo>
                  <a:lnTo>
                    <a:pt x="107525" y="29707"/>
                  </a:lnTo>
                  <a:lnTo>
                    <a:pt x="108408" y="29692"/>
                  </a:lnTo>
                  <a:lnTo>
                    <a:pt x="111484" y="29516"/>
                  </a:lnTo>
                  <a:lnTo>
                    <a:pt x="114259" y="29297"/>
                  </a:lnTo>
                  <a:lnTo>
                    <a:pt x="117081" y="28434"/>
                  </a:lnTo>
                  <a:lnTo>
                    <a:pt x="118277" y="27576"/>
                  </a:lnTo>
                  <a:lnTo>
                    <a:pt x="119290" y="26418"/>
                  </a:lnTo>
                  <a:lnTo>
                    <a:pt x="120636" y="25551"/>
                  </a:lnTo>
                  <a:lnTo>
                    <a:pt x="123431" y="23078"/>
                  </a:lnTo>
                  <a:lnTo>
                    <a:pt x="124682" y="21258"/>
                  </a:lnTo>
                  <a:lnTo>
                    <a:pt x="125268" y="20357"/>
                  </a:lnTo>
                  <a:lnTo>
                    <a:pt x="127603" y="18336"/>
                  </a:lnTo>
                  <a:lnTo>
                    <a:pt x="128779" y="16888"/>
                  </a:lnTo>
                  <a:lnTo>
                    <a:pt x="130363" y="15482"/>
                  </a:lnTo>
                  <a:lnTo>
                    <a:pt x="131079" y="14720"/>
                  </a:lnTo>
                  <a:lnTo>
                    <a:pt x="132382" y="12680"/>
                  </a:lnTo>
                  <a:lnTo>
                    <a:pt x="134016" y="10612"/>
                  </a:lnTo>
                  <a:lnTo>
                    <a:pt x="135537" y="8725"/>
                  </a:lnTo>
                  <a:lnTo>
                    <a:pt x="137306" y="6790"/>
                  </a:lnTo>
                  <a:lnTo>
                    <a:pt x="138977" y="4832"/>
                  </a:lnTo>
                  <a:lnTo>
                    <a:pt x="140675" y="3030"/>
                  </a:lnTo>
                  <a:lnTo>
                    <a:pt x="140980" y="2735"/>
                  </a:lnTo>
                  <a:lnTo>
                    <a:pt x="142405" y="1767"/>
                  </a:lnTo>
                  <a:lnTo>
                    <a:pt x="143212" y="1501"/>
                  </a:lnTo>
                  <a:lnTo>
                    <a:pt x="143561" y="1391"/>
                  </a:lnTo>
                  <a:lnTo>
                    <a:pt x="144642" y="1067"/>
                  </a:lnTo>
                  <a:lnTo>
                    <a:pt x="145394" y="848"/>
                  </a:lnTo>
                  <a:lnTo>
                    <a:pt x="145774" y="752"/>
                  </a:lnTo>
                  <a:lnTo>
                    <a:pt x="146158" y="671"/>
                  </a:lnTo>
                  <a:lnTo>
                    <a:pt x="146554" y="605"/>
                  </a:lnTo>
                  <a:lnTo>
                    <a:pt x="146953" y="557"/>
                  </a:lnTo>
                  <a:lnTo>
                    <a:pt x="147353" y="519"/>
                  </a:lnTo>
                  <a:lnTo>
                    <a:pt x="147753" y="490"/>
                  </a:lnTo>
                  <a:lnTo>
                    <a:pt x="148723" y="409"/>
                  </a:lnTo>
                  <a:lnTo>
                    <a:pt x="151003" y="262"/>
                  </a:lnTo>
                  <a:lnTo>
                    <a:pt x="151617" y="200"/>
                  </a:lnTo>
                  <a:lnTo>
                    <a:pt x="152230" y="123"/>
                  </a:lnTo>
                  <a:lnTo>
                    <a:pt x="152844" y="52"/>
                  </a:lnTo>
                  <a:lnTo>
                    <a:pt x="153458" y="4"/>
                  </a:lnTo>
                  <a:lnTo>
                    <a:pt x="154071" y="0"/>
                  </a:lnTo>
                  <a:lnTo>
                    <a:pt x="154522" y="19"/>
                  </a:lnTo>
                  <a:lnTo>
                    <a:pt x="154978" y="47"/>
                  </a:lnTo>
                  <a:lnTo>
                    <a:pt x="155429" y="95"/>
                  </a:lnTo>
                  <a:lnTo>
                    <a:pt x="155889" y="174"/>
                  </a:lnTo>
                  <a:lnTo>
                    <a:pt x="156316" y="271"/>
                  </a:lnTo>
                  <a:lnTo>
                    <a:pt x="156510" y="328"/>
                  </a:lnTo>
                  <a:lnTo>
                    <a:pt x="156898" y="462"/>
                  </a:lnTo>
                  <a:lnTo>
                    <a:pt x="157088" y="533"/>
                  </a:lnTo>
                  <a:lnTo>
                    <a:pt x="157282" y="600"/>
                  </a:lnTo>
                  <a:lnTo>
                    <a:pt x="158992" y="1181"/>
                  </a:lnTo>
                  <a:lnTo>
                    <a:pt x="161790" y="2201"/>
                  </a:lnTo>
                  <a:lnTo>
                    <a:pt x="164415" y="3740"/>
                  </a:lnTo>
                  <a:lnTo>
                    <a:pt x="166236" y="4927"/>
                  </a:lnTo>
                  <a:lnTo>
                    <a:pt x="167246" y="5837"/>
                  </a:lnTo>
                  <a:lnTo>
                    <a:pt x="168944" y="7572"/>
                  </a:lnTo>
                  <a:lnTo>
                    <a:pt x="170021" y="8930"/>
                  </a:lnTo>
                  <a:lnTo>
                    <a:pt x="170812" y="11422"/>
                  </a:lnTo>
                  <a:lnTo>
                    <a:pt x="171493" y="13914"/>
                  </a:lnTo>
                  <a:lnTo>
                    <a:pt x="171544" y="14354"/>
                  </a:lnTo>
                  <a:lnTo>
                    <a:pt x="172016" y="18732"/>
                  </a:lnTo>
                  <a:lnTo>
                    <a:pt x="171624" y="24489"/>
                  </a:lnTo>
                  <a:lnTo>
                    <a:pt x="171390" y="26661"/>
                  </a:lnTo>
                  <a:lnTo>
                    <a:pt x="171335" y="29192"/>
                  </a:lnTo>
                  <a:lnTo>
                    <a:pt x="171363" y="31298"/>
                  </a:lnTo>
                  <a:lnTo>
                    <a:pt x="171430" y="33219"/>
                  </a:lnTo>
                  <a:lnTo>
                    <a:pt x="171335" y="34215"/>
                  </a:lnTo>
                  <a:lnTo>
                    <a:pt x="171121" y="35396"/>
                  </a:lnTo>
                  <a:lnTo>
                    <a:pt x="170353" y="36707"/>
                  </a:lnTo>
                  <a:lnTo>
                    <a:pt x="169288" y="38198"/>
                  </a:lnTo>
                  <a:lnTo>
                    <a:pt x="168417" y="39066"/>
                  </a:lnTo>
                  <a:lnTo>
                    <a:pt x="167812" y="39719"/>
                  </a:lnTo>
                  <a:lnTo>
                    <a:pt x="166834" y="40581"/>
                  </a:lnTo>
                  <a:lnTo>
                    <a:pt x="165935" y="41191"/>
                  </a:lnTo>
                  <a:lnTo>
                    <a:pt x="165147" y="41653"/>
                  </a:lnTo>
                  <a:lnTo>
                    <a:pt x="164221" y="41930"/>
                  </a:lnTo>
                  <a:lnTo>
                    <a:pt x="163885" y="42106"/>
                  </a:lnTo>
                  <a:lnTo>
                    <a:pt x="163358" y="42535"/>
                  </a:lnTo>
                  <a:lnTo>
                    <a:pt x="162677" y="43259"/>
                  </a:lnTo>
                  <a:lnTo>
                    <a:pt x="162527" y="43407"/>
                  </a:lnTo>
                  <a:lnTo>
                    <a:pt x="161600" y="43960"/>
                  </a:lnTo>
                  <a:lnTo>
                    <a:pt x="160741" y="44422"/>
                  </a:lnTo>
                  <a:lnTo>
                    <a:pt x="160069" y="44846"/>
                  </a:lnTo>
                  <a:lnTo>
                    <a:pt x="159494" y="45299"/>
                  </a:lnTo>
                  <a:lnTo>
                    <a:pt x="158920" y="45556"/>
                  </a:lnTo>
                  <a:lnTo>
                    <a:pt x="157650" y="45851"/>
                  </a:lnTo>
                  <a:lnTo>
                    <a:pt x="156446" y="46118"/>
                  </a:lnTo>
                  <a:lnTo>
                    <a:pt x="155512" y="46485"/>
                  </a:lnTo>
                  <a:lnTo>
                    <a:pt x="153948" y="47438"/>
                  </a:lnTo>
                  <a:lnTo>
                    <a:pt x="153208" y="47953"/>
                  </a:lnTo>
                  <a:lnTo>
                    <a:pt x="152827" y="48207"/>
                  </a:lnTo>
                  <a:lnTo>
                    <a:pt x="152658" y="48320"/>
                  </a:lnTo>
                  <a:lnTo>
                    <a:pt x="152401" y="48615"/>
                  </a:lnTo>
                  <a:lnTo>
                    <a:pt x="151830" y="49321"/>
                  </a:lnTo>
                  <a:lnTo>
                    <a:pt x="151217" y="50088"/>
                  </a:lnTo>
                  <a:lnTo>
                    <a:pt x="150785" y="50731"/>
                  </a:lnTo>
                  <a:lnTo>
                    <a:pt x="150148" y="51498"/>
                  </a:lnTo>
                  <a:lnTo>
                    <a:pt x="149673" y="52185"/>
                  </a:lnTo>
                  <a:lnTo>
                    <a:pt x="149436" y="52537"/>
                  </a:lnTo>
                  <a:lnTo>
                    <a:pt x="149190" y="52914"/>
                  </a:lnTo>
                  <a:lnTo>
                    <a:pt x="148818" y="53576"/>
                  </a:lnTo>
                  <a:lnTo>
                    <a:pt x="148501" y="54072"/>
                  </a:lnTo>
                  <a:lnTo>
                    <a:pt x="148204" y="54481"/>
                  </a:lnTo>
                  <a:lnTo>
                    <a:pt x="147935" y="54815"/>
                  </a:lnTo>
                  <a:lnTo>
                    <a:pt x="147100" y="55816"/>
                  </a:lnTo>
                  <a:lnTo>
                    <a:pt x="146680" y="56268"/>
                  </a:lnTo>
                  <a:lnTo>
                    <a:pt x="145940" y="57102"/>
                  </a:lnTo>
                  <a:lnTo>
                    <a:pt x="145730" y="57293"/>
                  </a:lnTo>
                  <a:lnTo>
                    <a:pt x="145160" y="57912"/>
                  </a:lnTo>
                  <a:lnTo>
                    <a:pt x="144511" y="58704"/>
                  </a:lnTo>
                  <a:lnTo>
                    <a:pt x="144008" y="59342"/>
                  </a:lnTo>
                  <a:lnTo>
                    <a:pt x="143482" y="60090"/>
                  </a:lnTo>
                  <a:lnTo>
                    <a:pt x="143026" y="60986"/>
                  </a:lnTo>
                  <a:lnTo>
                    <a:pt x="142460" y="62006"/>
                  </a:lnTo>
                  <a:lnTo>
                    <a:pt x="142156" y="62568"/>
                  </a:lnTo>
                  <a:lnTo>
                    <a:pt x="141130" y="63855"/>
                  </a:lnTo>
                  <a:lnTo>
                    <a:pt x="140263" y="64489"/>
                  </a:lnTo>
                  <a:lnTo>
                    <a:pt x="139036" y="65165"/>
                  </a:lnTo>
                  <a:lnTo>
                    <a:pt x="137278" y="65913"/>
                  </a:lnTo>
                  <a:lnTo>
                    <a:pt x="136277" y="66333"/>
                  </a:lnTo>
                  <a:lnTo>
                    <a:pt x="134998" y="67014"/>
                  </a:lnTo>
                  <a:lnTo>
                    <a:pt x="134028" y="67543"/>
                  </a:lnTo>
                  <a:lnTo>
                    <a:pt x="133454" y="68044"/>
                  </a:lnTo>
                  <a:lnTo>
                    <a:pt x="132837" y="68715"/>
                  </a:lnTo>
                  <a:lnTo>
                    <a:pt x="132104" y="69430"/>
                  </a:lnTo>
                  <a:lnTo>
                    <a:pt x="131447" y="70245"/>
                  </a:lnTo>
                  <a:lnTo>
                    <a:pt x="130992" y="70736"/>
                  </a:lnTo>
                  <a:lnTo>
                    <a:pt x="130592" y="71251"/>
                  </a:lnTo>
                  <a:lnTo>
                    <a:pt x="129904" y="72080"/>
                  </a:lnTo>
                  <a:lnTo>
                    <a:pt x="128652" y="73655"/>
                  </a:lnTo>
                  <a:lnTo>
                    <a:pt x="128348" y="73995"/>
                  </a:lnTo>
                  <a:lnTo>
                    <a:pt x="127283" y="75153"/>
                  </a:lnTo>
                  <a:lnTo>
                    <a:pt x="126788" y="75701"/>
                  </a:lnTo>
                  <a:lnTo>
                    <a:pt x="125782" y="76740"/>
                  </a:lnTo>
                  <a:lnTo>
                    <a:pt x="124662" y="77951"/>
                  </a:lnTo>
                  <a:lnTo>
                    <a:pt x="123807" y="78899"/>
                  </a:lnTo>
                  <a:lnTo>
                    <a:pt x="123463" y="79447"/>
                  </a:lnTo>
                  <a:lnTo>
                    <a:pt x="122715" y="81191"/>
                  </a:lnTo>
                  <a:lnTo>
                    <a:pt x="122148" y="82473"/>
                  </a:lnTo>
                  <a:lnTo>
                    <a:pt x="121907" y="83140"/>
                  </a:lnTo>
                  <a:lnTo>
                    <a:pt x="121531" y="83993"/>
                  </a:lnTo>
                  <a:lnTo>
                    <a:pt x="120767" y="85556"/>
                  </a:lnTo>
                  <a:lnTo>
                    <a:pt x="120384" y="86305"/>
                  </a:lnTo>
                  <a:lnTo>
                    <a:pt x="120153" y="86786"/>
                  </a:lnTo>
                  <a:lnTo>
                    <a:pt x="119678" y="87796"/>
                  </a:lnTo>
                  <a:lnTo>
                    <a:pt x="118890" y="89597"/>
                  </a:lnTo>
                  <a:lnTo>
                    <a:pt x="118503" y="90379"/>
                  </a:lnTo>
                  <a:lnTo>
                    <a:pt x="118083" y="91046"/>
                  </a:lnTo>
                  <a:lnTo>
                    <a:pt x="117812" y="91423"/>
                  </a:lnTo>
                  <a:lnTo>
                    <a:pt x="117495" y="92173"/>
                  </a:lnTo>
                  <a:lnTo>
                    <a:pt x="117220" y="92857"/>
                  </a:lnTo>
                  <a:lnTo>
                    <a:pt x="116947" y="93781"/>
                  </a:lnTo>
                  <a:lnTo>
                    <a:pt x="116709" y="94543"/>
                  </a:lnTo>
                  <a:lnTo>
                    <a:pt x="116496" y="94963"/>
                  </a:lnTo>
                  <a:lnTo>
                    <a:pt x="116294" y="95601"/>
                  </a:lnTo>
                  <a:lnTo>
                    <a:pt x="115973" y="96797"/>
                  </a:lnTo>
                  <a:lnTo>
                    <a:pt x="115486" y="98213"/>
                  </a:lnTo>
                  <a:lnTo>
                    <a:pt x="115090" y="99471"/>
                  </a:lnTo>
                  <a:lnTo>
                    <a:pt x="114956" y="99881"/>
                  </a:lnTo>
                  <a:lnTo>
                    <a:pt x="113863" y="103564"/>
                  </a:lnTo>
                  <a:lnTo>
                    <a:pt x="113431" y="104737"/>
                  </a:lnTo>
                  <a:lnTo>
                    <a:pt x="113210" y="105766"/>
                  </a:lnTo>
                  <a:lnTo>
                    <a:pt x="112901" y="107310"/>
                  </a:lnTo>
                  <a:lnTo>
                    <a:pt x="112533" y="109016"/>
                  </a:lnTo>
                  <a:lnTo>
                    <a:pt x="112169" y="110531"/>
                  </a:lnTo>
                  <a:lnTo>
                    <a:pt x="112133" y="111689"/>
                  </a:lnTo>
                  <a:lnTo>
                    <a:pt x="112125" y="111956"/>
                  </a:lnTo>
                  <a:lnTo>
                    <a:pt x="112070" y="112704"/>
                  </a:lnTo>
                  <a:lnTo>
                    <a:pt x="112082" y="114248"/>
                  </a:lnTo>
                  <a:lnTo>
                    <a:pt x="112074" y="116354"/>
                  </a:lnTo>
                  <a:lnTo>
                    <a:pt x="112042" y="118113"/>
                  </a:lnTo>
                  <a:lnTo>
                    <a:pt x="112141" y="119585"/>
                  </a:lnTo>
                  <a:lnTo>
                    <a:pt x="112113" y="122497"/>
                  </a:lnTo>
                  <a:lnTo>
                    <a:pt x="112038" y="124160"/>
                  </a:lnTo>
                  <a:lnTo>
                    <a:pt x="111872" y="126133"/>
                  </a:lnTo>
                  <a:lnTo>
                    <a:pt x="112046" y="127953"/>
                  </a:lnTo>
                  <a:lnTo>
                    <a:pt x="112058" y="128673"/>
                  </a:lnTo>
                  <a:lnTo>
                    <a:pt x="112652" y="132075"/>
                  </a:lnTo>
                  <a:lnTo>
                    <a:pt x="113340" y="135039"/>
                  </a:lnTo>
                  <a:lnTo>
                    <a:pt x="113859" y="136445"/>
                  </a:lnTo>
                  <a:lnTo>
                    <a:pt x="114868" y="139423"/>
                  </a:lnTo>
                  <a:lnTo>
                    <a:pt x="114999" y="139805"/>
                  </a:lnTo>
                  <a:lnTo>
                    <a:pt x="115569" y="141263"/>
                  </a:lnTo>
                  <a:lnTo>
                    <a:pt x="116290" y="142397"/>
                  </a:lnTo>
                  <a:lnTo>
                    <a:pt x="118910" y="144351"/>
                  </a:lnTo>
                  <a:lnTo>
                    <a:pt x="121119" y="145251"/>
                  </a:lnTo>
                  <a:lnTo>
                    <a:pt x="124508" y="147343"/>
                  </a:lnTo>
                  <a:lnTo>
                    <a:pt x="126341" y="148592"/>
                  </a:lnTo>
                  <a:lnTo>
                    <a:pt x="128205" y="149411"/>
                  </a:lnTo>
                  <a:lnTo>
                    <a:pt x="129761" y="149654"/>
                  </a:lnTo>
                  <a:lnTo>
                    <a:pt x="131087" y="149459"/>
                  </a:lnTo>
                  <a:lnTo>
                    <a:pt x="133019" y="148439"/>
                  </a:lnTo>
                  <a:lnTo>
                    <a:pt x="135030" y="146972"/>
                  </a:lnTo>
                  <a:lnTo>
                    <a:pt x="136439" y="146133"/>
                  </a:lnTo>
                  <a:lnTo>
                    <a:pt x="138941" y="144789"/>
                  </a:lnTo>
                  <a:lnTo>
                    <a:pt x="140782" y="143979"/>
                  </a:lnTo>
                  <a:lnTo>
                    <a:pt x="142310" y="143378"/>
                  </a:lnTo>
                  <a:lnTo>
                    <a:pt x="143149" y="143288"/>
                  </a:lnTo>
                  <a:lnTo>
                    <a:pt x="144020" y="143355"/>
                  </a:lnTo>
                  <a:lnTo>
                    <a:pt x="145809" y="143650"/>
                  </a:lnTo>
                  <a:lnTo>
                    <a:pt x="146280" y="143726"/>
                  </a:lnTo>
                  <a:lnTo>
                    <a:pt x="146870" y="143560"/>
                  </a:lnTo>
                  <a:lnTo>
                    <a:pt x="148418" y="143293"/>
                  </a:lnTo>
                  <a:lnTo>
                    <a:pt x="151961" y="139685"/>
                  </a:lnTo>
                  <a:lnTo>
                    <a:pt x="152844" y="138637"/>
                  </a:lnTo>
                  <a:lnTo>
                    <a:pt x="154542" y="136902"/>
                  </a:lnTo>
                  <a:lnTo>
                    <a:pt x="155876" y="135144"/>
                  </a:lnTo>
                  <a:lnTo>
                    <a:pt x="157638" y="132933"/>
                  </a:lnTo>
                  <a:lnTo>
                    <a:pt x="158402" y="131713"/>
                  </a:lnTo>
                  <a:lnTo>
                    <a:pt x="159498" y="129607"/>
                  </a:lnTo>
                  <a:lnTo>
                    <a:pt x="160381" y="127996"/>
                  </a:lnTo>
                  <a:lnTo>
                    <a:pt x="161992" y="126209"/>
                  </a:lnTo>
                  <a:lnTo>
                    <a:pt x="162824" y="125375"/>
                  </a:lnTo>
                  <a:lnTo>
                    <a:pt x="163896" y="123379"/>
                  </a:lnTo>
                  <a:lnTo>
                    <a:pt x="164811" y="121753"/>
                  </a:lnTo>
                  <a:lnTo>
                    <a:pt x="165579" y="120881"/>
                  </a:lnTo>
                  <a:lnTo>
                    <a:pt x="166220" y="120424"/>
                  </a:lnTo>
                  <a:lnTo>
                    <a:pt x="167348" y="119657"/>
                  </a:lnTo>
                  <a:lnTo>
                    <a:pt x="168742" y="117083"/>
                  </a:lnTo>
                  <a:lnTo>
                    <a:pt x="170254" y="114563"/>
                  </a:lnTo>
                  <a:lnTo>
                    <a:pt x="171584" y="112852"/>
                  </a:lnTo>
                  <a:lnTo>
                    <a:pt x="172705" y="111713"/>
                  </a:lnTo>
                  <a:lnTo>
                    <a:pt x="174130" y="109702"/>
                  </a:lnTo>
                  <a:lnTo>
                    <a:pt x="176505" y="106652"/>
                  </a:lnTo>
                  <a:lnTo>
                    <a:pt x="177693" y="105027"/>
                  </a:lnTo>
                  <a:lnTo>
                    <a:pt x="178765" y="103588"/>
                  </a:lnTo>
                  <a:lnTo>
                    <a:pt x="179379" y="103259"/>
                  </a:lnTo>
                  <a:lnTo>
                    <a:pt x="180079" y="103088"/>
                  </a:lnTo>
                  <a:lnTo>
                    <a:pt x="180630" y="103240"/>
                  </a:lnTo>
                  <a:lnTo>
                    <a:pt x="181045" y="103355"/>
                  </a:lnTo>
                  <a:lnTo>
                    <a:pt x="182273" y="103912"/>
                  </a:lnTo>
                  <a:lnTo>
                    <a:pt x="185107" y="105327"/>
                  </a:lnTo>
                  <a:lnTo>
                    <a:pt x="187059" y="106004"/>
                  </a:lnTo>
                  <a:lnTo>
                    <a:pt x="188737" y="106619"/>
                  </a:lnTo>
                  <a:lnTo>
                    <a:pt x="189477" y="106905"/>
                  </a:lnTo>
                  <a:lnTo>
                    <a:pt x="190883" y="107601"/>
                  </a:lnTo>
                  <a:lnTo>
                    <a:pt x="192419" y="108601"/>
                  </a:lnTo>
                  <a:lnTo>
                    <a:pt x="193614" y="109688"/>
                  </a:lnTo>
                  <a:lnTo>
                    <a:pt x="194921" y="110941"/>
                  </a:lnTo>
                  <a:lnTo>
                    <a:pt x="196164" y="111913"/>
                  </a:lnTo>
                  <a:lnTo>
                    <a:pt x="196872" y="112642"/>
                  </a:lnTo>
                  <a:lnTo>
                    <a:pt x="197696" y="114205"/>
                  </a:lnTo>
                  <a:lnTo>
                    <a:pt x="198891" y="116045"/>
                  </a:lnTo>
                  <a:lnTo>
                    <a:pt x="199984" y="117508"/>
                  </a:lnTo>
                  <a:lnTo>
                    <a:pt x="200760" y="118418"/>
                  </a:lnTo>
                  <a:lnTo>
                    <a:pt x="202533" y="120386"/>
                  </a:lnTo>
                  <a:lnTo>
                    <a:pt x="203166" y="121615"/>
                  </a:lnTo>
                  <a:lnTo>
                    <a:pt x="203677" y="123383"/>
                  </a:lnTo>
                  <a:lnTo>
                    <a:pt x="204105" y="124575"/>
                  </a:lnTo>
                  <a:lnTo>
                    <a:pt x="204691" y="125328"/>
                  </a:lnTo>
                  <a:lnTo>
                    <a:pt x="205842" y="126104"/>
                  </a:lnTo>
                  <a:lnTo>
                    <a:pt x="207010" y="127267"/>
                  </a:lnTo>
                  <a:lnTo>
                    <a:pt x="208008" y="128282"/>
                  </a:lnTo>
                  <a:lnTo>
                    <a:pt x="209192" y="129330"/>
                  </a:lnTo>
                  <a:lnTo>
                    <a:pt x="210720" y="130550"/>
                  </a:lnTo>
                  <a:lnTo>
                    <a:pt x="212263" y="131713"/>
                  </a:lnTo>
                  <a:lnTo>
                    <a:pt x="213194" y="132490"/>
                  </a:lnTo>
                  <a:lnTo>
                    <a:pt x="214856" y="133786"/>
                  </a:lnTo>
                  <a:lnTo>
                    <a:pt x="215969" y="134672"/>
                  </a:lnTo>
                  <a:lnTo>
                    <a:pt x="218138" y="136369"/>
                  </a:lnTo>
                  <a:lnTo>
                    <a:pt x="218962" y="136907"/>
                  </a:lnTo>
                  <a:lnTo>
                    <a:pt x="219294" y="137493"/>
                  </a:lnTo>
                  <a:lnTo>
                    <a:pt x="219868" y="139390"/>
                  </a:lnTo>
                  <a:lnTo>
                    <a:pt x="220600" y="141196"/>
                  </a:lnTo>
                  <a:lnTo>
                    <a:pt x="221285" y="142678"/>
                  </a:lnTo>
                  <a:lnTo>
                    <a:pt x="222093" y="144155"/>
                  </a:lnTo>
                  <a:lnTo>
                    <a:pt x="222790" y="145618"/>
                  </a:lnTo>
                  <a:lnTo>
                    <a:pt x="223035" y="146028"/>
                  </a:lnTo>
                  <a:lnTo>
                    <a:pt x="224021" y="147596"/>
                  </a:lnTo>
                  <a:lnTo>
                    <a:pt x="224844" y="149192"/>
                  </a:lnTo>
                  <a:lnTo>
                    <a:pt x="225355" y="150750"/>
                  </a:lnTo>
                  <a:lnTo>
                    <a:pt x="225565" y="151937"/>
                  </a:lnTo>
                  <a:lnTo>
                    <a:pt x="225565" y="152380"/>
                  </a:lnTo>
                  <a:lnTo>
                    <a:pt x="225280" y="154162"/>
                  </a:lnTo>
                  <a:lnTo>
                    <a:pt x="224484" y="155945"/>
                  </a:lnTo>
                  <a:lnTo>
                    <a:pt x="223839" y="157670"/>
                  </a:lnTo>
                  <a:lnTo>
                    <a:pt x="222730" y="160033"/>
                  </a:lnTo>
                  <a:lnTo>
                    <a:pt x="222279" y="161215"/>
                  </a:lnTo>
                  <a:lnTo>
                    <a:pt x="221341" y="164151"/>
                  </a:lnTo>
                  <a:lnTo>
                    <a:pt x="220803" y="165513"/>
                  </a:lnTo>
                  <a:lnTo>
                    <a:pt x="220446" y="166285"/>
                  </a:lnTo>
                  <a:lnTo>
                    <a:pt x="220347" y="166457"/>
                  </a:lnTo>
                  <a:lnTo>
                    <a:pt x="220070" y="167172"/>
                  </a:lnTo>
                  <a:lnTo>
                    <a:pt x="219805" y="167877"/>
                  </a:lnTo>
                  <a:lnTo>
                    <a:pt x="219452" y="168558"/>
                  </a:lnTo>
                  <a:lnTo>
                    <a:pt x="219215" y="169073"/>
                  </a:lnTo>
                  <a:lnTo>
                    <a:pt x="218775" y="170007"/>
                  </a:lnTo>
                  <a:lnTo>
                    <a:pt x="218641" y="170250"/>
                  </a:lnTo>
                  <a:lnTo>
                    <a:pt x="218304" y="170903"/>
                  </a:lnTo>
                  <a:lnTo>
                    <a:pt x="218213" y="171194"/>
                  </a:lnTo>
                  <a:lnTo>
                    <a:pt x="218008" y="172113"/>
                  </a:lnTo>
                  <a:lnTo>
                    <a:pt x="217936" y="172833"/>
                  </a:lnTo>
                  <a:lnTo>
                    <a:pt x="217671" y="173729"/>
                  </a:lnTo>
                  <a:lnTo>
                    <a:pt x="217560" y="174196"/>
                  </a:lnTo>
                  <a:lnTo>
                    <a:pt x="217307" y="174706"/>
                  </a:lnTo>
                  <a:lnTo>
                    <a:pt x="216863" y="175449"/>
                  </a:lnTo>
                  <a:lnTo>
                    <a:pt x="216230" y="176369"/>
                  </a:lnTo>
                  <a:lnTo>
                    <a:pt x="215992" y="176803"/>
                  </a:lnTo>
                  <a:lnTo>
                    <a:pt x="215569" y="177489"/>
                  </a:lnTo>
                  <a:lnTo>
                    <a:pt x="215308" y="178061"/>
                  </a:lnTo>
                  <a:lnTo>
                    <a:pt x="215221" y="178494"/>
                  </a:lnTo>
                  <a:lnTo>
                    <a:pt x="215023" y="178928"/>
                  </a:lnTo>
                  <a:lnTo>
                    <a:pt x="214841" y="179342"/>
                  </a:lnTo>
                  <a:lnTo>
                    <a:pt x="214718" y="179809"/>
                  </a:lnTo>
                  <a:lnTo>
                    <a:pt x="214464" y="180372"/>
                  </a:lnTo>
                  <a:lnTo>
                    <a:pt x="214290" y="180863"/>
                  </a:lnTo>
                  <a:lnTo>
                    <a:pt x="214053" y="181396"/>
                  </a:lnTo>
                  <a:lnTo>
                    <a:pt x="213780" y="181949"/>
                  </a:lnTo>
                  <a:lnTo>
                    <a:pt x="213637" y="182316"/>
                  </a:lnTo>
                  <a:lnTo>
                    <a:pt x="213514" y="182545"/>
                  </a:lnTo>
                  <a:lnTo>
                    <a:pt x="213404" y="182702"/>
                  </a:lnTo>
                  <a:lnTo>
                    <a:pt x="213214" y="183450"/>
                  </a:lnTo>
                  <a:lnTo>
                    <a:pt x="213020" y="184351"/>
                  </a:lnTo>
                  <a:lnTo>
                    <a:pt x="212877" y="184656"/>
                  </a:lnTo>
                  <a:lnTo>
                    <a:pt x="212711" y="185166"/>
                  </a:lnTo>
                  <a:lnTo>
                    <a:pt x="212596" y="185533"/>
                  </a:lnTo>
                  <a:lnTo>
                    <a:pt x="212465" y="185909"/>
                  </a:lnTo>
                  <a:lnTo>
                    <a:pt x="211935" y="187439"/>
                  </a:lnTo>
                  <a:lnTo>
                    <a:pt x="211076" y="189088"/>
                  </a:lnTo>
                  <a:lnTo>
                    <a:pt x="210205" y="191141"/>
                  </a:lnTo>
                  <a:lnTo>
                    <a:pt x="209334" y="193281"/>
                  </a:lnTo>
                  <a:lnTo>
                    <a:pt x="208855" y="194739"/>
                  </a:lnTo>
                  <a:lnTo>
                    <a:pt x="208918" y="195565"/>
                  </a:lnTo>
                  <a:lnTo>
                    <a:pt x="208447" y="196154"/>
                  </a:lnTo>
                  <a:lnTo>
                    <a:pt x="208067" y="197822"/>
                  </a:lnTo>
                  <a:lnTo>
                    <a:pt x="207926" y="198575"/>
                  </a:lnTo>
                  <a:lnTo>
                    <a:pt x="207842" y="199028"/>
                  </a:lnTo>
                  <a:lnTo>
                    <a:pt x="207426" y="200410"/>
                  </a:lnTo>
                  <a:lnTo>
                    <a:pt x="206856" y="202154"/>
                  </a:lnTo>
                  <a:lnTo>
                    <a:pt x="206389" y="204251"/>
                  </a:lnTo>
                  <a:lnTo>
                    <a:pt x="206021" y="205928"/>
                  </a:lnTo>
                  <a:lnTo>
                    <a:pt x="205672" y="207753"/>
                  </a:lnTo>
                  <a:lnTo>
                    <a:pt x="205411" y="208754"/>
                  </a:lnTo>
                  <a:lnTo>
                    <a:pt x="204936" y="210427"/>
                  </a:lnTo>
                  <a:lnTo>
                    <a:pt x="204314" y="211951"/>
                  </a:lnTo>
                  <a:lnTo>
                    <a:pt x="203071" y="213481"/>
                  </a:lnTo>
                  <a:lnTo>
                    <a:pt x="202482" y="214458"/>
                  </a:lnTo>
                  <a:lnTo>
                    <a:pt x="201385" y="216064"/>
                  </a:lnTo>
                  <a:lnTo>
                    <a:pt x="201188" y="216596"/>
                  </a:lnTo>
                  <a:lnTo>
                    <a:pt x="200882" y="217312"/>
                  </a:lnTo>
                  <a:lnTo>
                    <a:pt x="200811" y="218761"/>
                  </a:lnTo>
                  <a:lnTo>
                    <a:pt x="200890" y="220134"/>
                  </a:lnTo>
                  <a:lnTo>
                    <a:pt x="200827" y="221382"/>
                  </a:lnTo>
                  <a:lnTo>
                    <a:pt x="200783" y="222626"/>
                  </a:lnTo>
                  <a:lnTo>
                    <a:pt x="200744" y="223522"/>
                  </a:lnTo>
                  <a:lnTo>
                    <a:pt x="200819" y="224332"/>
                  </a:lnTo>
                  <a:lnTo>
                    <a:pt x="200866" y="225433"/>
                  </a:lnTo>
                  <a:lnTo>
                    <a:pt x="200855" y="226657"/>
                  </a:lnTo>
                  <a:lnTo>
                    <a:pt x="200744" y="227625"/>
                  </a:lnTo>
                  <a:lnTo>
                    <a:pt x="200657" y="228301"/>
                  </a:lnTo>
                  <a:lnTo>
                    <a:pt x="200490" y="229049"/>
                  </a:lnTo>
                  <a:lnTo>
                    <a:pt x="200431" y="230107"/>
                  </a:lnTo>
                  <a:lnTo>
                    <a:pt x="200506" y="230937"/>
                  </a:lnTo>
                  <a:lnTo>
                    <a:pt x="200748" y="231928"/>
                  </a:lnTo>
                  <a:lnTo>
                    <a:pt x="200874" y="232209"/>
                  </a:lnTo>
                  <a:lnTo>
                    <a:pt x="201053" y="232533"/>
                  </a:lnTo>
                  <a:lnTo>
                    <a:pt x="201132" y="232719"/>
                  </a:lnTo>
                  <a:lnTo>
                    <a:pt x="201341" y="233157"/>
                  </a:lnTo>
                  <a:lnTo>
                    <a:pt x="201484" y="233586"/>
                  </a:lnTo>
                  <a:lnTo>
                    <a:pt x="201666" y="234344"/>
                  </a:lnTo>
                  <a:lnTo>
                    <a:pt x="201828" y="234873"/>
                  </a:lnTo>
                  <a:lnTo>
                    <a:pt x="202137" y="235707"/>
                  </a:lnTo>
                  <a:lnTo>
                    <a:pt x="202418" y="236564"/>
                  </a:lnTo>
                  <a:lnTo>
                    <a:pt x="202628" y="237274"/>
                  </a:lnTo>
                  <a:lnTo>
                    <a:pt x="202909" y="238108"/>
                  </a:lnTo>
                  <a:lnTo>
                    <a:pt x="203064" y="239114"/>
                  </a:lnTo>
                  <a:lnTo>
                    <a:pt x="203139" y="240176"/>
                  </a:lnTo>
                  <a:lnTo>
                    <a:pt x="203186" y="241406"/>
                  </a:lnTo>
                  <a:lnTo>
                    <a:pt x="203226" y="242836"/>
                  </a:lnTo>
                  <a:lnTo>
                    <a:pt x="203267" y="243043"/>
                  </a:lnTo>
                  <a:lnTo>
                    <a:pt x="203543" y="244370"/>
                  </a:lnTo>
                  <a:lnTo>
                    <a:pt x="203725" y="245180"/>
                  </a:lnTo>
                  <a:lnTo>
                    <a:pt x="203669" y="245504"/>
                  </a:lnTo>
                  <a:lnTo>
                    <a:pt x="203828" y="246209"/>
                  </a:lnTo>
                  <a:lnTo>
                    <a:pt x="204211" y="247120"/>
                  </a:lnTo>
                  <a:lnTo>
                    <a:pt x="204318" y="247353"/>
                  </a:lnTo>
                  <a:lnTo>
                    <a:pt x="204473" y="247677"/>
                  </a:lnTo>
                  <a:lnTo>
                    <a:pt x="204588" y="248130"/>
                  </a:lnTo>
                  <a:lnTo>
                    <a:pt x="204501" y="248730"/>
                  </a:lnTo>
                  <a:lnTo>
                    <a:pt x="204330" y="249631"/>
                  </a:lnTo>
                  <a:lnTo>
                    <a:pt x="204239" y="250255"/>
                  </a:lnTo>
                  <a:lnTo>
                    <a:pt x="204322" y="251008"/>
                  </a:lnTo>
                  <a:lnTo>
                    <a:pt x="204493" y="252342"/>
                  </a:lnTo>
                  <a:lnTo>
                    <a:pt x="204540" y="253176"/>
                  </a:lnTo>
                  <a:lnTo>
                    <a:pt x="204568" y="253596"/>
                  </a:lnTo>
                  <a:lnTo>
                    <a:pt x="204691" y="254654"/>
                  </a:lnTo>
                  <a:lnTo>
                    <a:pt x="204786" y="256016"/>
                  </a:lnTo>
                  <a:lnTo>
                    <a:pt x="204968" y="256898"/>
                  </a:lnTo>
                  <a:lnTo>
                    <a:pt x="205158" y="258332"/>
                  </a:lnTo>
                  <a:lnTo>
                    <a:pt x="205557" y="259543"/>
                  </a:lnTo>
                  <a:lnTo>
                    <a:pt x="205767" y="260324"/>
                  </a:lnTo>
                  <a:lnTo>
                    <a:pt x="206262" y="261663"/>
                  </a:lnTo>
                  <a:lnTo>
                    <a:pt x="206709" y="262931"/>
                  </a:lnTo>
                  <a:lnTo>
                    <a:pt x="207256" y="264246"/>
                  </a:lnTo>
                  <a:lnTo>
                    <a:pt x="207937" y="265290"/>
                  </a:lnTo>
                  <a:lnTo>
                    <a:pt x="208511" y="266381"/>
                  </a:lnTo>
                  <a:lnTo>
                    <a:pt x="209192" y="267348"/>
                  </a:lnTo>
                  <a:lnTo>
                    <a:pt x="209726" y="268063"/>
                  </a:lnTo>
                  <a:lnTo>
                    <a:pt x="210359" y="268931"/>
                  </a:lnTo>
                  <a:lnTo>
                    <a:pt x="211068" y="269774"/>
                  </a:lnTo>
                  <a:lnTo>
                    <a:pt x="211757" y="270827"/>
                  </a:lnTo>
                  <a:lnTo>
                    <a:pt x="212105" y="271389"/>
                  </a:lnTo>
                  <a:lnTo>
                    <a:pt x="212469" y="271275"/>
                  </a:lnTo>
                  <a:lnTo>
                    <a:pt x="212592" y="271523"/>
                  </a:lnTo>
                  <a:lnTo>
                    <a:pt x="212798" y="271761"/>
                  </a:lnTo>
                  <a:lnTo>
                    <a:pt x="213534" y="272495"/>
                  </a:lnTo>
                  <a:lnTo>
                    <a:pt x="214696" y="273395"/>
                  </a:lnTo>
                  <a:lnTo>
                    <a:pt x="214913" y="273489"/>
                  </a:lnTo>
                  <a:lnTo>
                    <a:pt x="216392" y="274153"/>
                  </a:lnTo>
                  <a:lnTo>
                    <a:pt x="217069" y="274368"/>
                  </a:lnTo>
                  <a:lnTo>
                    <a:pt x="218419" y="274778"/>
                  </a:lnTo>
                  <a:lnTo>
                    <a:pt x="220343" y="275407"/>
                  </a:lnTo>
                  <a:lnTo>
                    <a:pt x="221392" y="275602"/>
                  </a:lnTo>
                  <a:lnTo>
                    <a:pt x="222857" y="275916"/>
                  </a:lnTo>
                  <a:lnTo>
                    <a:pt x="225537" y="276522"/>
                  </a:lnTo>
                  <a:lnTo>
                    <a:pt x="226028" y="276202"/>
                  </a:lnTo>
                  <a:lnTo>
                    <a:pt x="226253" y="276226"/>
                  </a:lnTo>
                  <a:lnTo>
                    <a:pt x="227520" y="276407"/>
                  </a:lnTo>
                  <a:lnTo>
                    <a:pt x="228312" y="276369"/>
                  </a:lnTo>
                  <a:lnTo>
                    <a:pt x="228260" y="276741"/>
                  </a:lnTo>
                  <a:lnTo>
                    <a:pt x="229129" y="278110"/>
                  </a:lnTo>
                  <a:lnTo>
                    <a:pt x="229475" y="278075"/>
                  </a:lnTo>
                  <a:lnTo>
                    <a:pt x="229712" y="278952"/>
                  </a:lnTo>
                  <a:lnTo>
                    <a:pt x="230670" y="280930"/>
                  </a:lnTo>
                  <a:lnTo>
                    <a:pt x="231830" y="282221"/>
                  </a:lnTo>
                  <a:lnTo>
                    <a:pt x="233873" y="283103"/>
                  </a:lnTo>
                  <a:lnTo>
                    <a:pt x="234625" y="283851"/>
                  </a:lnTo>
                  <a:lnTo>
                    <a:pt x="234965" y="284327"/>
                  </a:lnTo>
                  <a:lnTo>
                    <a:pt x="235919" y="285280"/>
                  </a:lnTo>
                  <a:lnTo>
                    <a:pt x="236600" y="285690"/>
                  </a:lnTo>
                  <a:lnTo>
                    <a:pt x="238508" y="285957"/>
                  </a:lnTo>
                  <a:lnTo>
                    <a:pt x="239256" y="286295"/>
                  </a:lnTo>
                  <a:lnTo>
                    <a:pt x="240484" y="287587"/>
                  </a:lnTo>
                  <a:lnTo>
                    <a:pt x="242257" y="288468"/>
                  </a:lnTo>
                  <a:lnTo>
                    <a:pt x="244775" y="288802"/>
                  </a:lnTo>
                  <a:lnTo>
                    <a:pt x="245183" y="288935"/>
                  </a:lnTo>
                  <a:lnTo>
                    <a:pt x="245863" y="289412"/>
                  </a:lnTo>
                  <a:lnTo>
                    <a:pt x="246410" y="290093"/>
                  </a:lnTo>
                  <a:lnTo>
                    <a:pt x="246548" y="290436"/>
                  </a:lnTo>
                  <a:lnTo>
                    <a:pt x="246548" y="290841"/>
                  </a:lnTo>
                  <a:lnTo>
                    <a:pt x="246754" y="291184"/>
                  </a:lnTo>
                  <a:lnTo>
                    <a:pt x="246825" y="291932"/>
                  </a:lnTo>
                  <a:lnTo>
                    <a:pt x="246632" y="295140"/>
                  </a:lnTo>
                  <a:lnTo>
                    <a:pt x="246905" y="296231"/>
                  </a:lnTo>
                  <a:lnTo>
                    <a:pt x="247316" y="296912"/>
                  </a:lnTo>
                  <a:lnTo>
                    <a:pt x="247657" y="297184"/>
                  </a:lnTo>
                  <a:lnTo>
                    <a:pt x="248745" y="297456"/>
                  </a:lnTo>
                  <a:lnTo>
                    <a:pt x="249699" y="297313"/>
                  </a:lnTo>
                  <a:lnTo>
                    <a:pt x="250855" y="296969"/>
                  </a:lnTo>
                  <a:lnTo>
                    <a:pt x="252621" y="296693"/>
                  </a:lnTo>
                  <a:lnTo>
                    <a:pt x="255071" y="296888"/>
                  </a:lnTo>
                  <a:lnTo>
                    <a:pt x="256298" y="297703"/>
                  </a:lnTo>
                  <a:lnTo>
                    <a:pt x="257185" y="298656"/>
                  </a:lnTo>
                  <a:lnTo>
                    <a:pt x="257597" y="299748"/>
                  </a:lnTo>
                  <a:lnTo>
                    <a:pt x="257937" y="300019"/>
                  </a:lnTo>
                  <a:lnTo>
                    <a:pt x="260047" y="300558"/>
                  </a:lnTo>
                  <a:lnTo>
                    <a:pt x="261274" y="301582"/>
                  </a:lnTo>
                  <a:lnTo>
                    <a:pt x="261480" y="301920"/>
                  </a:lnTo>
                  <a:lnTo>
                    <a:pt x="261619" y="302945"/>
                  </a:lnTo>
                  <a:lnTo>
                    <a:pt x="262917" y="304370"/>
                  </a:lnTo>
                  <a:lnTo>
                    <a:pt x="263463" y="305394"/>
                  </a:lnTo>
                  <a:lnTo>
                    <a:pt x="263471" y="306824"/>
                  </a:lnTo>
                  <a:lnTo>
                    <a:pt x="263337" y="307505"/>
                  </a:lnTo>
                  <a:lnTo>
                    <a:pt x="263341" y="308873"/>
                  </a:lnTo>
                  <a:lnTo>
                    <a:pt x="263958" y="310303"/>
                  </a:lnTo>
                  <a:lnTo>
                    <a:pt x="264639" y="311189"/>
                  </a:lnTo>
                  <a:lnTo>
                    <a:pt x="264370" y="311870"/>
                  </a:lnTo>
                  <a:lnTo>
                    <a:pt x="263301" y="317737"/>
                  </a:lnTo>
                  <a:lnTo>
                    <a:pt x="262672" y="322349"/>
                  </a:lnTo>
                  <a:lnTo>
                    <a:pt x="262502" y="323469"/>
                  </a:lnTo>
                  <a:lnTo>
                    <a:pt x="260966" y="332133"/>
                  </a:lnTo>
                  <a:lnTo>
                    <a:pt x="260831" y="333157"/>
                  </a:lnTo>
                  <a:lnTo>
                    <a:pt x="260835" y="334315"/>
                  </a:lnTo>
                  <a:lnTo>
                    <a:pt x="259276" y="335278"/>
                  </a:lnTo>
                  <a:lnTo>
                    <a:pt x="256089" y="338695"/>
                  </a:lnTo>
                  <a:lnTo>
                    <a:pt x="255341" y="339586"/>
                  </a:lnTo>
                  <a:lnTo>
                    <a:pt x="254122" y="340953"/>
                  </a:lnTo>
                  <a:lnTo>
                    <a:pt x="253172" y="342316"/>
                  </a:lnTo>
                  <a:lnTo>
                    <a:pt x="250456" y="343965"/>
                  </a:lnTo>
                  <a:lnTo>
                    <a:pt x="249304" y="344918"/>
                  </a:lnTo>
                  <a:lnTo>
                    <a:pt x="248758" y="345128"/>
                  </a:lnTo>
                  <a:lnTo>
                    <a:pt x="247808" y="345743"/>
                  </a:lnTo>
                  <a:lnTo>
                    <a:pt x="246589" y="347382"/>
                  </a:lnTo>
                  <a:lnTo>
                    <a:pt x="245777" y="348816"/>
                  </a:lnTo>
                  <a:lnTo>
                    <a:pt x="245239" y="349641"/>
                  </a:lnTo>
                  <a:lnTo>
                    <a:pt x="244898" y="349912"/>
                  </a:lnTo>
                  <a:lnTo>
                    <a:pt x="243335" y="350665"/>
                  </a:lnTo>
                  <a:lnTo>
                    <a:pt x="241296" y="351080"/>
                  </a:lnTo>
                  <a:lnTo>
                    <a:pt x="239206" y="351800"/>
                  </a:lnTo>
                  <a:lnTo>
                    <a:pt x="222658" y="349303"/>
                  </a:lnTo>
                  <a:lnTo>
                    <a:pt x="220830" y="369622"/>
                  </a:lnTo>
                  <a:lnTo>
                    <a:pt x="219049" y="389779"/>
                  </a:lnTo>
                  <a:lnTo>
                    <a:pt x="214774" y="389453"/>
                  </a:lnTo>
                  <a:lnTo>
                    <a:pt x="192957" y="387740"/>
                  </a:lnTo>
                  <a:lnTo>
                    <a:pt x="188557" y="386357"/>
                  </a:lnTo>
                  <a:lnTo>
                    <a:pt x="185007" y="385083"/>
                  </a:lnTo>
                  <a:lnTo>
                    <a:pt x="182885" y="384755"/>
                  </a:lnTo>
                  <a:lnTo>
                    <a:pt x="182237" y="378990"/>
                  </a:lnTo>
                  <a:lnTo>
                    <a:pt x="182150" y="375402"/>
                  </a:lnTo>
                  <a:lnTo>
                    <a:pt x="181995" y="372977"/>
                  </a:lnTo>
                  <a:lnTo>
                    <a:pt x="181635" y="370103"/>
                  </a:lnTo>
                  <a:lnTo>
                    <a:pt x="180527" y="364318"/>
                  </a:lnTo>
                  <a:lnTo>
                    <a:pt x="180068" y="360858"/>
                  </a:lnTo>
                  <a:lnTo>
                    <a:pt x="179953" y="357370"/>
                  </a:lnTo>
                  <a:lnTo>
                    <a:pt x="180110" y="354925"/>
                  </a:lnTo>
                  <a:lnTo>
                    <a:pt x="180174" y="353915"/>
                  </a:lnTo>
                  <a:lnTo>
                    <a:pt x="181516" y="350947"/>
                  </a:lnTo>
                  <a:lnTo>
                    <a:pt x="181750" y="348363"/>
                  </a:lnTo>
                  <a:lnTo>
                    <a:pt x="181917" y="346779"/>
                  </a:lnTo>
                  <a:lnTo>
                    <a:pt x="182352" y="342895"/>
                  </a:lnTo>
                  <a:lnTo>
                    <a:pt x="182441" y="342155"/>
                  </a:lnTo>
                  <a:lnTo>
                    <a:pt x="182684" y="338642"/>
                  </a:lnTo>
                  <a:lnTo>
                    <a:pt x="178971" y="337889"/>
                  </a:lnTo>
                  <a:lnTo>
                    <a:pt x="175974" y="337470"/>
                  </a:lnTo>
                  <a:lnTo>
                    <a:pt x="174198" y="337219"/>
                  </a:lnTo>
                  <a:lnTo>
                    <a:pt x="172431" y="336846"/>
                  </a:lnTo>
                  <a:lnTo>
                    <a:pt x="169911" y="336304"/>
                  </a:lnTo>
                  <a:lnTo>
                    <a:pt x="164138" y="335283"/>
                  </a:lnTo>
                  <a:lnTo>
                    <a:pt x="158117" y="333882"/>
                  </a:lnTo>
                  <a:lnTo>
                    <a:pt x="157489" y="334364"/>
                  </a:lnTo>
                  <a:lnTo>
                    <a:pt x="156010" y="334106"/>
                  </a:lnTo>
                  <a:lnTo>
                    <a:pt x="145360" y="332239"/>
                  </a:lnTo>
                  <a:lnTo>
                    <a:pt x="113928" y="326726"/>
                  </a:lnTo>
                  <a:lnTo>
                    <a:pt x="107456" y="325587"/>
                  </a:lnTo>
                  <a:lnTo>
                    <a:pt x="100188" y="324315"/>
                  </a:lnTo>
                  <a:lnTo>
                    <a:pt x="99638" y="324213"/>
                  </a:lnTo>
                  <a:lnTo>
                    <a:pt x="98155" y="327356"/>
                  </a:lnTo>
                  <a:lnTo>
                    <a:pt x="96811" y="330229"/>
                  </a:lnTo>
                  <a:lnTo>
                    <a:pt x="96186" y="331654"/>
                  </a:lnTo>
                  <a:lnTo>
                    <a:pt x="96043" y="332164"/>
                  </a:lnTo>
                  <a:lnTo>
                    <a:pt x="95137" y="331925"/>
                  </a:lnTo>
                  <a:lnTo>
                    <a:pt x="90870" y="330863"/>
                  </a:lnTo>
                  <a:lnTo>
                    <a:pt x="77181" y="327822"/>
                  </a:lnTo>
                  <a:lnTo>
                    <a:pt x="61156" y="324549"/>
                  </a:lnTo>
                  <a:lnTo>
                    <a:pt x="49102" y="321823"/>
                  </a:lnTo>
                  <a:lnTo>
                    <a:pt x="46319" y="321294"/>
                  </a:lnTo>
                  <a:lnTo>
                    <a:pt x="44874" y="320736"/>
                  </a:lnTo>
                  <a:lnTo>
                    <a:pt x="37662" y="317887"/>
                  </a:lnTo>
                  <a:lnTo>
                    <a:pt x="30065" y="314689"/>
                  </a:lnTo>
                  <a:lnTo>
                    <a:pt x="22449" y="311320"/>
                  </a:lnTo>
                  <a:lnTo>
                    <a:pt x="18593" y="309586"/>
                  </a:lnTo>
                  <a:lnTo>
                    <a:pt x="15430" y="308342"/>
                  </a:lnTo>
                  <a:lnTo>
                    <a:pt x="11725" y="306188"/>
                  </a:lnTo>
                  <a:lnTo>
                    <a:pt x="7481" y="302991"/>
                  </a:lnTo>
                  <a:lnTo>
                    <a:pt x="3780" y="300555"/>
                  </a:lnTo>
                  <a:lnTo>
                    <a:pt x="0" y="297649"/>
                  </a:lnTo>
                  <a:lnTo>
                    <a:pt x="181" y="297120"/>
                  </a:lnTo>
                  <a:lnTo>
                    <a:pt x="2549" y="290229"/>
                  </a:lnTo>
                  <a:lnTo>
                    <a:pt x="7085" y="275766"/>
                  </a:lnTo>
                  <a:lnTo>
                    <a:pt x="9049" y="270586"/>
                  </a:lnTo>
                  <a:lnTo>
                    <a:pt x="9227" y="270200"/>
                  </a:lnTo>
                  <a:lnTo>
                    <a:pt x="11392" y="265430"/>
                  </a:lnTo>
                  <a:lnTo>
                    <a:pt x="11938" y="264463"/>
                  </a:lnTo>
                  <a:lnTo>
                    <a:pt x="13379" y="261332"/>
                  </a:lnTo>
                  <a:lnTo>
                    <a:pt x="13652" y="260922"/>
                  </a:lnTo>
                  <a:lnTo>
                    <a:pt x="13724" y="260584"/>
                  </a:lnTo>
                  <a:lnTo>
                    <a:pt x="15232" y="257720"/>
                  </a:lnTo>
                  <a:lnTo>
                    <a:pt x="15886" y="255916"/>
                  </a:lnTo>
                  <a:lnTo>
                    <a:pt x="15922" y="255607"/>
                  </a:lnTo>
                  <a:lnTo>
                    <a:pt x="16056" y="255473"/>
                  </a:lnTo>
                  <a:lnTo>
                    <a:pt x="17361" y="252135"/>
                  </a:lnTo>
                  <a:lnTo>
                    <a:pt x="18991" y="248965"/>
                  </a:lnTo>
                  <a:lnTo>
                    <a:pt x="19456" y="248061"/>
                  </a:lnTo>
                  <a:lnTo>
                    <a:pt x="21581" y="248599"/>
                  </a:lnTo>
                  <a:lnTo>
                    <a:pt x="25223" y="249009"/>
                  </a:lnTo>
                  <a:lnTo>
                    <a:pt x="27393" y="248875"/>
                  </a:lnTo>
                  <a:lnTo>
                    <a:pt x="29415" y="248485"/>
                  </a:lnTo>
                  <a:lnTo>
                    <a:pt x="32353" y="247250"/>
                  </a:lnTo>
                  <a:lnTo>
                    <a:pt x="36295" y="245330"/>
                  </a:lnTo>
                  <a:lnTo>
                    <a:pt x="38409" y="244415"/>
                  </a:lnTo>
                  <a:lnTo>
                    <a:pt x="40444" y="243529"/>
                  </a:lnTo>
                  <a:lnTo>
                    <a:pt x="42538" y="242776"/>
                  </a:lnTo>
                  <a:lnTo>
                    <a:pt x="42570" y="241894"/>
                  </a:lnTo>
                  <a:lnTo>
                    <a:pt x="42768" y="240398"/>
                  </a:lnTo>
                  <a:lnTo>
                    <a:pt x="43148" y="239359"/>
                  </a:lnTo>
                  <a:lnTo>
                    <a:pt x="43912" y="237982"/>
                  </a:lnTo>
                  <a:lnTo>
                    <a:pt x="47090" y="233541"/>
                  </a:lnTo>
                  <a:lnTo>
                    <a:pt x="50039" y="229376"/>
                  </a:lnTo>
                  <a:lnTo>
                    <a:pt x="51568" y="226874"/>
                  </a:lnTo>
                  <a:lnTo>
                    <a:pt x="51876" y="226330"/>
                  </a:lnTo>
                  <a:lnTo>
                    <a:pt x="50950" y="225797"/>
                  </a:lnTo>
                  <a:lnTo>
                    <a:pt x="49227" y="225202"/>
                  </a:lnTo>
                  <a:lnTo>
                    <a:pt x="39820" y="220368"/>
                  </a:lnTo>
                  <a:lnTo>
                    <a:pt x="38912" y="219917"/>
                  </a:lnTo>
                  <a:lnTo>
                    <a:pt x="33548" y="217162"/>
                  </a:lnTo>
                  <a:lnTo>
                    <a:pt x="32938" y="216824"/>
                  </a:lnTo>
                  <a:lnTo>
                    <a:pt x="31082" y="215728"/>
                  </a:lnTo>
                  <a:lnTo>
                    <a:pt x="31517" y="213169"/>
                  </a:lnTo>
                  <a:lnTo>
                    <a:pt x="31933" y="210700"/>
                  </a:lnTo>
                  <a:lnTo>
                    <a:pt x="31252" y="204105"/>
                  </a:lnTo>
                  <a:lnTo>
                    <a:pt x="31891" y="200343"/>
                  </a:lnTo>
                  <a:lnTo>
                    <a:pt x="32174" y="198678"/>
                  </a:lnTo>
                  <a:lnTo>
                    <a:pt x="32993" y="198825"/>
                  </a:lnTo>
                  <a:lnTo>
                    <a:pt x="33536" y="198887"/>
                  </a:lnTo>
                  <a:lnTo>
                    <a:pt x="34102" y="198935"/>
                  </a:lnTo>
                  <a:lnTo>
                    <a:pt x="35380" y="192892"/>
                  </a:lnTo>
                  <a:lnTo>
                    <a:pt x="38523" y="183833"/>
                  </a:lnTo>
                  <a:lnTo>
                    <a:pt x="38832" y="183886"/>
                  </a:lnTo>
                  <a:lnTo>
                    <a:pt x="39006" y="183948"/>
                  </a:lnTo>
                  <a:lnTo>
                    <a:pt x="39257" y="184020"/>
                  </a:lnTo>
                  <a:lnTo>
                    <a:pt x="39512" y="184065"/>
                  </a:lnTo>
                  <a:lnTo>
                    <a:pt x="39387" y="183693"/>
                  </a:lnTo>
                  <a:lnTo>
                    <a:pt x="39111" y="182890"/>
                  </a:lnTo>
                  <a:lnTo>
                    <a:pt x="38915" y="182284"/>
                  </a:lnTo>
                  <a:lnTo>
                    <a:pt x="38858" y="181845"/>
                  </a:lnTo>
                  <a:lnTo>
                    <a:pt x="38685" y="181559"/>
                  </a:lnTo>
                  <a:lnTo>
                    <a:pt x="37910" y="181556"/>
                  </a:lnTo>
                  <a:lnTo>
                    <a:pt x="37546" y="181786"/>
                  </a:lnTo>
                  <a:lnTo>
                    <a:pt x="37215" y="181983"/>
                  </a:lnTo>
                  <a:lnTo>
                    <a:pt x="36870" y="182176"/>
                  </a:lnTo>
                  <a:lnTo>
                    <a:pt x="36177" y="182040"/>
                  </a:lnTo>
                  <a:lnTo>
                    <a:pt x="36292" y="181709"/>
                  </a:lnTo>
                  <a:lnTo>
                    <a:pt x="36524" y="181372"/>
                  </a:lnTo>
                  <a:lnTo>
                    <a:pt x="36640" y="181245"/>
                  </a:lnTo>
                  <a:lnTo>
                    <a:pt x="36745" y="180945"/>
                  </a:lnTo>
                  <a:lnTo>
                    <a:pt x="36692" y="180694"/>
                  </a:lnTo>
                  <a:lnTo>
                    <a:pt x="36544" y="180365"/>
                  </a:lnTo>
                  <a:lnTo>
                    <a:pt x="36438" y="179837"/>
                  </a:lnTo>
                  <a:lnTo>
                    <a:pt x="36717" y="179678"/>
                  </a:lnTo>
                  <a:lnTo>
                    <a:pt x="37155" y="179496"/>
                  </a:lnTo>
                  <a:lnTo>
                    <a:pt x="37679" y="179014"/>
                  </a:lnTo>
                  <a:lnTo>
                    <a:pt x="37831" y="178551"/>
                  </a:lnTo>
                  <a:lnTo>
                    <a:pt x="37810" y="178082"/>
                  </a:lnTo>
                  <a:lnTo>
                    <a:pt x="37599" y="177618"/>
                  </a:lnTo>
                  <a:lnTo>
                    <a:pt x="37336" y="177066"/>
                  </a:lnTo>
                  <a:lnTo>
                    <a:pt x="37248" y="176411"/>
                  </a:lnTo>
                  <a:lnTo>
                    <a:pt x="37292" y="176046"/>
                  </a:lnTo>
                  <a:lnTo>
                    <a:pt x="37160" y="175680"/>
                  </a:lnTo>
                  <a:lnTo>
                    <a:pt x="36734" y="175139"/>
                  </a:lnTo>
                  <a:lnTo>
                    <a:pt x="36726" y="174769"/>
                  </a:lnTo>
                  <a:lnTo>
                    <a:pt x="36920" y="174187"/>
                  </a:lnTo>
                  <a:lnTo>
                    <a:pt x="36726" y="173830"/>
                  </a:lnTo>
                  <a:lnTo>
                    <a:pt x="36290" y="173713"/>
                  </a:lnTo>
                  <a:lnTo>
                    <a:pt x="35956" y="173535"/>
                  </a:lnTo>
                  <a:lnTo>
                    <a:pt x="35901" y="173147"/>
                  </a:lnTo>
                  <a:lnTo>
                    <a:pt x="36189" y="172689"/>
                  </a:lnTo>
                  <a:lnTo>
                    <a:pt x="36617" y="172301"/>
                  </a:lnTo>
                  <a:lnTo>
                    <a:pt x="37043" y="172046"/>
                  </a:lnTo>
                  <a:lnTo>
                    <a:pt x="37645" y="171856"/>
                  </a:lnTo>
                  <a:lnTo>
                    <a:pt x="38135" y="171512"/>
                  </a:lnTo>
                  <a:lnTo>
                    <a:pt x="38993" y="170878"/>
                  </a:lnTo>
                  <a:lnTo>
                    <a:pt x="39941" y="170245"/>
                  </a:lnTo>
                  <a:lnTo>
                    <a:pt x="40735" y="169525"/>
                  </a:lnTo>
                  <a:lnTo>
                    <a:pt x="41486" y="169193"/>
                  </a:lnTo>
                  <a:lnTo>
                    <a:pt x="41931" y="169165"/>
                  </a:lnTo>
                  <a:lnTo>
                    <a:pt x="42144" y="169245"/>
                  </a:lnTo>
                  <a:lnTo>
                    <a:pt x="42426" y="169363"/>
                  </a:lnTo>
                  <a:lnTo>
                    <a:pt x="42761" y="169401"/>
                  </a:lnTo>
                  <a:lnTo>
                    <a:pt x="43016" y="169288"/>
                  </a:lnTo>
                  <a:lnTo>
                    <a:pt x="43235" y="168950"/>
                  </a:lnTo>
                  <a:lnTo>
                    <a:pt x="43422" y="168484"/>
                  </a:lnTo>
                  <a:lnTo>
                    <a:pt x="43519" y="167970"/>
                  </a:lnTo>
                  <a:lnTo>
                    <a:pt x="43294" y="167366"/>
                  </a:lnTo>
                  <a:lnTo>
                    <a:pt x="43008" y="166813"/>
                  </a:lnTo>
                  <a:lnTo>
                    <a:pt x="43083" y="166471"/>
                  </a:lnTo>
                  <a:lnTo>
                    <a:pt x="43116" y="166188"/>
                  </a:lnTo>
                  <a:lnTo>
                    <a:pt x="43141" y="165798"/>
                  </a:lnTo>
                  <a:lnTo>
                    <a:pt x="43154" y="165669"/>
                  </a:lnTo>
                  <a:lnTo>
                    <a:pt x="43174" y="165541"/>
                  </a:lnTo>
                  <a:lnTo>
                    <a:pt x="43219" y="165349"/>
                  </a:lnTo>
                  <a:lnTo>
                    <a:pt x="43279" y="165160"/>
                  </a:lnTo>
                  <a:lnTo>
                    <a:pt x="43349" y="164972"/>
                  </a:lnTo>
                  <a:lnTo>
                    <a:pt x="43504" y="164604"/>
                  </a:lnTo>
                  <a:lnTo>
                    <a:pt x="43583" y="164423"/>
                  </a:lnTo>
                  <a:lnTo>
                    <a:pt x="43648" y="164286"/>
                  </a:lnTo>
                  <a:lnTo>
                    <a:pt x="43784" y="164043"/>
                  </a:lnTo>
                  <a:lnTo>
                    <a:pt x="43968" y="163669"/>
                  </a:lnTo>
                  <a:lnTo>
                    <a:pt x="44099" y="163416"/>
                  </a:lnTo>
                  <a:lnTo>
                    <a:pt x="44243" y="163171"/>
                  </a:lnTo>
                  <a:lnTo>
                    <a:pt x="44961" y="162570"/>
                  </a:lnTo>
                  <a:lnTo>
                    <a:pt x="45306" y="162637"/>
                  </a:lnTo>
                  <a:lnTo>
                    <a:pt x="45917" y="162248"/>
                  </a:lnTo>
                  <a:lnTo>
                    <a:pt x="45975" y="162079"/>
                  </a:lnTo>
                  <a:lnTo>
                    <a:pt x="46020" y="161907"/>
                  </a:lnTo>
                  <a:lnTo>
                    <a:pt x="46060" y="161643"/>
                  </a:lnTo>
                  <a:lnTo>
                    <a:pt x="46067" y="161376"/>
                  </a:lnTo>
                  <a:lnTo>
                    <a:pt x="46055" y="161198"/>
                  </a:lnTo>
                  <a:lnTo>
                    <a:pt x="46028" y="161022"/>
                  </a:lnTo>
                  <a:lnTo>
                    <a:pt x="45958" y="160679"/>
                  </a:lnTo>
                  <a:lnTo>
                    <a:pt x="45903" y="160424"/>
                  </a:lnTo>
                  <a:lnTo>
                    <a:pt x="45844" y="160170"/>
                  </a:lnTo>
                  <a:lnTo>
                    <a:pt x="45799" y="159842"/>
                  </a:lnTo>
                  <a:lnTo>
                    <a:pt x="45862" y="159368"/>
                  </a:lnTo>
                  <a:lnTo>
                    <a:pt x="46143" y="157048"/>
                  </a:lnTo>
                  <a:lnTo>
                    <a:pt x="45661" y="154870"/>
                  </a:lnTo>
                  <a:lnTo>
                    <a:pt x="45652" y="152344"/>
                  </a:lnTo>
                  <a:lnTo>
                    <a:pt x="45787" y="151458"/>
                  </a:lnTo>
                  <a:lnTo>
                    <a:pt x="46124" y="150638"/>
                  </a:lnTo>
                  <a:lnTo>
                    <a:pt x="48360" y="148041"/>
                  </a:lnTo>
                  <a:lnTo>
                    <a:pt x="48768" y="147221"/>
                  </a:lnTo>
                  <a:lnTo>
                    <a:pt x="48984" y="146800"/>
                  </a:lnTo>
                  <a:lnTo>
                    <a:pt x="49133" y="146415"/>
                  </a:lnTo>
                  <a:lnTo>
                    <a:pt x="49492" y="145839"/>
                  </a:lnTo>
                  <a:lnTo>
                    <a:pt x="49935" y="145215"/>
                  </a:lnTo>
                  <a:lnTo>
                    <a:pt x="49735" y="144537"/>
                  </a:lnTo>
                  <a:lnTo>
                    <a:pt x="48800" y="144176"/>
                  </a:lnTo>
                  <a:lnTo>
                    <a:pt x="48501" y="143835"/>
                  </a:lnTo>
                  <a:lnTo>
                    <a:pt x="49010" y="143298"/>
                  </a:lnTo>
                  <a:lnTo>
                    <a:pt x="49866" y="142939"/>
                  </a:lnTo>
                  <a:lnTo>
                    <a:pt x="50262" y="142288"/>
                  </a:lnTo>
                  <a:lnTo>
                    <a:pt x="50525" y="140986"/>
                  </a:lnTo>
                  <a:lnTo>
                    <a:pt x="51513" y="140789"/>
                  </a:lnTo>
                  <a:lnTo>
                    <a:pt x="51866" y="140885"/>
                  </a:lnTo>
                  <a:lnTo>
                    <a:pt x="52112" y="140778"/>
                  </a:lnTo>
                  <a:lnTo>
                    <a:pt x="52291" y="140150"/>
                  </a:lnTo>
                  <a:lnTo>
                    <a:pt x="52279" y="139583"/>
                  </a:lnTo>
                  <a:lnTo>
                    <a:pt x="51944" y="139183"/>
                  </a:lnTo>
                  <a:lnTo>
                    <a:pt x="51423" y="139076"/>
                  </a:lnTo>
                  <a:lnTo>
                    <a:pt x="51182" y="138763"/>
                  </a:lnTo>
                  <a:lnTo>
                    <a:pt x="51191" y="137607"/>
                  </a:lnTo>
                  <a:lnTo>
                    <a:pt x="50944" y="137276"/>
                  </a:lnTo>
                  <a:lnTo>
                    <a:pt x="49784" y="137171"/>
                  </a:lnTo>
                  <a:lnTo>
                    <a:pt x="48434" y="137437"/>
                  </a:lnTo>
                  <a:lnTo>
                    <a:pt x="48301" y="136820"/>
                  </a:lnTo>
                  <a:lnTo>
                    <a:pt x="48872" y="135578"/>
                  </a:lnTo>
                  <a:lnTo>
                    <a:pt x="49499" y="134877"/>
                  </a:lnTo>
                  <a:lnTo>
                    <a:pt x="50744" y="134611"/>
                  </a:lnTo>
                  <a:lnTo>
                    <a:pt x="52227" y="134507"/>
                  </a:lnTo>
                  <a:lnTo>
                    <a:pt x="52997" y="134260"/>
                  </a:lnTo>
                  <a:lnTo>
                    <a:pt x="53463" y="133758"/>
                  </a:lnTo>
                  <a:lnTo>
                    <a:pt x="53710" y="133066"/>
                  </a:lnTo>
                  <a:lnTo>
                    <a:pt x="53672" y="132307"/>
                  </a:lnTo>
                  <a:lnTo>
                    <a:pt x="53568" y="131587"/>
                  </a:lnTo>
                  <a:lnTo>
                    <a:pt x="53580" y="131110"/>
                  </a:lnTo>
                  <a:lnTo>
                    <a:pt x="54406" y="130619"/>
                  </a:lnTo>
                  <a:lnTo>
                    <a:pt x="54869" y="129520"/>
                  </a:lnTo>
                  <a:lnTo>
                    <a:pt x="55193" y="128823"/>
                  </a:lnTo>
                  <a:lnTo>
                    <a:pt x="55322" y="128105"/>
                  </a:lnTo>
                  <a:lnTo>
                    <a:pt x="55221" y="127613"/>
                  </a:lnTo>
                  <a:lnTo>
                    <a:pt x="55552" y="126810"/>
                  </a:lnTo>
                  <a:lnTo>
                    <a:pt x="55843" y="126547"/>
                  </a:lnTo>
                  <a:lnTo>
                    <a:pt x="56431" y="126122"/>
                  </a:lnTo>
                  <a:lnTo>
                    <a:pt x="56702" y="125893"/>
                  </a:lnTo>
                  <a:lnTo>
                    <a:pt x="56743" y="125326"/>
                  </a:lnTo>
                  <a:lnTo>
                    <a:pt x="56925" y="124793"/>
                  </a:lnTo>
                  <a:lnTo>
                    <a:pt x="57135" y="124732"/>
                  </a:lnTo>
                  <a:lnTo>
                    <a:pt x="57926" y="124280"/>
                  </a:lnTo>
                  <a:lnTo>
                    <a:pt x="58320" y="123582"/>
                  </a:lnTo>
                  <a:lnTo>
                    <a:pt x="57885" y="122510"/>
                  </a:lnTo>
                  <a:lnTo>
                    <a:pt x="57373" y="120251"/>
                  </a:lnTo>
                  <a:lnTo>
                    <a:pt x="57578" y="119613"/>
                  </a:lnTo>
                  <a:lnTo>
                    <a:pt x="58231" y="119026"/>
                  </a:lnTo>
                  <a:lnTo>
                    <a:pt x="59114" y="118809"/>
                  </a:lnTo>
                  <a:lnTo>
                    <a:pt x="59330" y="118204"/>
                  </a:lnTo>
                  <a:lnTo>
                    <a:pt x="59715" y="117587"/>
                  </a:lnTo>
                  <a:lnTo>
                    <a:pt x="59707" y="116651"/>
                  </a:lnTo>
                  <a:lnTo>
                    <a:pt x="58463" y="115595"/>
                  </a:lnTo>
                  <a:lnTo>
                    <a:pt x="58182" y="115090"/>
                  </a:lnTo>
                  <a:lnTo>
                    <a:pt x="58535" y="114586"/>
                  </a:lnTo>
                  <a:lnTo>
                    <a:pt x="58896" y="114490"/>
                  </a:lnTo>
                  <a:lnTo>
                    <a:pt x="59466" y="114378"/>
                  </a:lnTo>
                  <a:lnTo>
                    <a:pt x="59174" y="113064"/>
                  </a:lnTo>
                  <a:lnTo>
                    <a:pt x="59423" y="112644"/>
                  </a:lnTo>
                  <a:lnTo>
                    <a:pt x="58825" y="111846"/>
                  </a:lnTo>
                  <a:lnTo>
                    <a:pt x="58912" y="111280"/>
                  </a:lnTo>
                  <a:lnTo>
                    <a:pt x="59193" y="110824"/>
                  </a:lnTo>
                  <a:lnTo>
                    <a:pt x="59939" y="110592"/>
                  </a:lnTo>
                  <a:lnTo>
                    <a:pt x="60525" y="110576"/>
                  </a:lnTo>
                  <a:lnTo>
                    <a:pt x="61105" y="110832"/>
                  </a:lnTo>
                  <a:lnTo>
                    <a:pt x="61522" y="111253"/>
                  </a:lnTo>
                  <a:lnTo>
                    <a:pt x="61791" y="110843"/>
                  </a:lnTo>
                  <a:lnTo>
                    <a:pt x="61993" y="110023"/>
                  </a:lnTo>
                  <a:lnTo>
                    <a:pt x="62132" y="109680"/>
                  </a:lnTo>
                  <a:lnTo>
                    <a:pt x="62904" y="109574"/>
                  </a:lnTo>
                  <a:lnTo>
                    <a:pt x="63492" y="109537"/>
                  </a:lnTo>
                  <a:lnTo>
                    <a:pt x="64059" y="109336"/>
                  </a:lnTo>
                  <a:lnTo>
                    <a:pt x="64493" y="109127"/>
                  </a:lnTo>
                  <a:lnTo>
                    <a:pt x="64724" y="108620"/>
                  </a:lnTo>
                  <a:lnTo>
                    <a:pt x="64248" y="108065"/>
                  </a:lnTo>
                  <a:lnTo>
                    <a:pt x="63981" y="107658"/>
                  </a:lnTo>
                  <a:lnTo>
                    <a:pt x="63918" y="107250"/>
                  </a:lnTo>
                  <a:lnTo>
                    <a:pt x="64143" y="105348"/>
                  </a:lnTo>
                  <a:lnTo>
                    <a:pt x="64523" y="104149"/>
                  </a:lnTo>
                  <a:lnTo>
                    <a:pt x="64559" y="103237"/>
                  </a:lnTo>
                  <a:lnTo>
                    <a:pt x="64565" y="102192"/>
                  </a:lnTo>
                  <a:lnTo>
                    <a:pt x="66185" y="101350"/>
                  </a:lnTo>
                  <a:lnTo>
                    <a:pt x="66458" y="100940"/>
                  </a:lnTo>
                  <a:lnTo>
                    <a:pt x="66605" y="100765"/>
                  </a:lnTo>
                  <a:lnTo>
                    <a:pt x="67377" y="100327"/>
                  </a:lnTo>
                  <a:lnTo>
                    <a:pt x="67578" y="99911"/>
                  </a:lnTo>
                  <a:lnTo>
                    <a:pt x="67759" y="99731"/>
                  </a:lnTo>
                  <a:lnTo>
                    <a:pt x="68102" y="99647"/>
                  </a:lnTo>
                  <a:lnTo>
                    <a:pt x="68338" y="99596"/>
                  </a:lnTo>
                  <a:lnTo>
                    <a:pt x="68540" y="99519"/>
                  </a:lnTo>
                  <a:lnTo>
                    <a:pt x="68682" y="99365"/>
                  </a:lnTo>
                  <a:lnTo>
                    <a:pt x="68816" y="98992"/>
                  </a:lnTo>
                  <a:lnTo>
                    <a:pt x="68805" y="98854"/>
                  </a:lnTo>
                  <a:lnTo>
                    <a:pt x="68620" y="98549"/>
                  </a:lnTo>
                  <a:lnTo>
                    <a:pt x="68269" y="98414"/>
                  </a:lnTo>
                  <a:lnTo>
                    <a:pt x="67875" y="98241"/>
                  </a:lnTo>
                  <a:lnTo>
                    <a:pt x="67696" y="98013"/>
                  </a:lnTo>
                  <a:lnTo>
                    <a:pt x="67697" y="97764"/>
                  </a:lnTo>
                  <a:lnTo>
                    <a:pt x="67886" y="97365"/>
                  </a:lnTo>
                  <a:lnTo>
                    <a:pt x="68136" y="96996"/>
                  </a:lnTo>
                  <a:lnTo>
                    <a:pt x="68365" y="96692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3" name="pg203"/>
            <p:cNvSpPr/>
            <p:nvPr/>
          </p:nvSpPr>
          <p:spPr>
            <a:xfrm>
              <a:off x="4439550" y="5334685"/>
              <a:ext cx="263611" cy="284390"/>
            </a:xfrm>
            <a:custGeom>
              <a:avLst/>
              <a:gdLst/>
              <a:ahLst/>
              <a:cxnLst/>
              <a:rect l="0" t="0" r="0" b="0"/>
              <a:pathLst>
                <a:path w="263611" h="284390">
                  <a:moveTo>
                    <a:pt x="20236" y="262469"/>
                  </a:moveTo>
                  <a:lnTo>
                    <a:pt x="20189" y="261369"/>
                  </a:lnTo>
                  <a:lnTo>
                    <a:pt x="20113" y="260558"/>
                  </a:lnTo>
                  <a:lnTo>
                    <a:pt x="20153" y="259663"/>
                  </a:lnTo>
                  <a:lnTo>
                    <a:pt x="20197" y="258419"/>
                  </a:lnTo>
                  <a:lnTo>
                    <a:pt x="20260" y="257170"/>
                  </a:lnTo>
                  <a:lnTo>
                    <a:pt x="20181" y="255798"/>
                  </a:lnTo>
                  <a:lnTo>
                    <a:pt x="20252" y="254349"/>
                  </a:lnTo>
                  <a:lnTo>
                    <a:pt x="20558" y="253633"/>
                  </a:lnTo>
                  <a:lnTo>
                    <a:pt x="20755" y="253101"/>
                  </a:lnTo>
                  <a:lnTo>
                    <a:pt x="21851" y="251495"/>
                  </a:lnTo>
                  <a:lnTo>
                    <a:pt x="22441" y="250518"/>
                  </a:lnTo>
                  <a:lnTo>
                    <a:pt x="23684" y="248988"/>
                  </a:lnTo>
                  <a:lnTo>
                    <a:pt x="24306" y="247463"/>
                  </a:lnTo>
                  <a:lnTo>
                    <a:pt x="24781" y="245791"/>
                  </a:lnTo>
                  <a:lnTo>
                    <a:pt x="25042" y="244790"/>
                  </a:lnTo>
                  <a:lnTo>
                    <a:pt x="25390" y="242965"/>
                  </a:lnTo>
                  <a:lnTo>
                    <a:pt x="25759" y="241288"/>
                  </a:lnTo>
                  <a:lnTo>
                    <a:pt x="26226" y="239191"/>
                  </a:lnTo>
                  <a:lnTo>
                    <a:pt x="26796" y="237447"/>
                  </a:lnTo>
                  <a:lnTo>
                    <a:pt x="27211" y="236065"/>
                  </a:lnTo>
                  <a:lnTo>
                    <a:pt x="27296" y="235612"/>
                  </a:lnTo>
                  <a:lnTo>
                    <a:pt x="27437" y="234859"/>
                  </a:lnTo>
                  <a:lnTo>
                    <a:pt x="27817" y="233191"/>
                  </a:lnTo>
                  <a:lnTo>
                    <a:pt x="28288" y="232602"/>
                  </a:lnTo>
                  <a:lnTo>
                    <a:pt x="28225" y="231776"/>
                  </a:lnTo>
                  <a:lnTo>
                    <a:pt x="28704" y="230318"/>
                  </a:lnTo>
                  <a:lnTo>
                    <a:pt x="29575" y="228178"/>
                  </a:lnTo>
                  <a:lnTo>
                    <a:pt x="30446" y="226124"/>
                  </a:lnTo>
                  <a:lnTo>
                    <a:pt x="31305" y="224475"/>
                  </a:lnTo>
                  <a:lnTo>
                    <a:pt x="31835" y="222946"/>
                  </a:lnTo>
                  <a:lnTo>
                    <a:pt x="31966" y="222569"/>
                  </a:lnTo>
                  <a:lnTo>
                    <a:pt x="32080" y="222202"/>
                  </a:lnTo>
                  <a:lnTo>
                    <a:pt x="32247" y="221693"/>
                  </a:lnTo>
                  <a:lnTo>
                    <a:pt x="32389" y="221388"/>
                  </a:lnTo>
                  <a:lnTo>
                    <a:pt x="32583" y="220487"/>
                  </a:lnTo>
                  <a:lnTo>
                    <a:pt x="32773" y="219739"/>
                  </a:lnTo>
                  <a:lnTo>
                    <a:pt x="32884" y="219582"/>
                  </a:lnTo>
                  <a:lnTo>
                    <a:pt x="33007" y="219353"/>
                  </a:lnTo>
                  <a:lnTo>
                    <a:pt x="33149" y="218986"/>
                  </a:lnTo>
                  <a:lnTo>
                    <a:pt x="33423" y="218433"/>
                  </a:lnTo>
                  <a:lnTo>
                    <a:pt x="33660" y="217899"/>
                  </a:lnTo>
                  <a:lnTo>
                    <a:pt x="33834" y="217408"/>
                  </a:lnTo>
                  <a:lnTo>
                    <a:pt x="34088" y="216846"/>
                  </a:lnTo>
                  <a:lnTo>
                    <a:pt x="34210" y="216379"/>
                  </a:lnTo>
                  <a:lnTo>
                    <a:pt x="34392" y="215965"/>
                  </a:lnTo>
                  <a:lnTo>
                    <a:pt x="34590" y="215531"/>
                  </a:lnTo>
                  <a:lnTo>
                    <a:pt x="34677" y="215097"/>
                  </a:lnTo>
                  <a:lnTo>
                    <a:pt x="34939" y="214525"/>
                  </a:lnTo>
                  <a:lnTo>
                    <a:pt x="35362" y="213839"/>
                  </a:lnTo>
                  <a:lnTo>
                    <a:pt x="35600" y="213406"/>
                  </a:lnTo>
                  <a:lnTo>
                    <a:pt x="36233" y="212486"/>
                  </a:lnTo>
                  <a:lnTo>
                    <a:pt x="36676" y="211743"/>
                  </a:lnTo>
                  <a:lnTo>
                    <a:pt x="36930" y="211233"/>
                  </a:lnTo>
                  <a:lnTo>
                    <a:pt x="37041" y="210766"/>
                  </a:lnTo>
                  <a:lnTo>
                    <a:pt x="37306" y="209870"/>
                  </a:lnTo>
                  <a:lnTo>
                    <a:pt x="37377" y="209150"/>
                  </a:lnTo>
                  <a:lnTo>
                    <a:pt x="37583" y="208230"/>
                  </a:lnTo>
                  <a:lnTo>
                    <a:pt x="37674" y="207940"/>
                  </a:lnTo>
                  <a:lnTo>
                    <a:pt x="38011" y="207287"/>
                  </a:lnTo>
                  <a:lnTo>
                    <a:pt x="38145" y="207044"/>
                  </a:lnTo>
                  <a:lnTo>
                    <a:pt x="38585" y="206110"/>
                  </a:lnTo>
                  <a:lnTo>
                    <a:pt x="38822" y="205595"/>
                  </a:lnTo>
                  <a:lnTo>
                    <a:pt x="39174" y="204914"/>
                  </a:lnTo>
                  <a:lnTo>
                    <a:pt x="39440" y="204209"/>
                  </a:lnTo>
                  <a:lnTo>
                    <a:pt x="39717" y="203494"/>
                  </a:lnTo>
                  <a:lnTo>
                    <a:pt x="39816" y="203322"/>
                  </a:lnTo>
                  <a:lnTo>
                    <a:pt x="40216" y="202450"/>
                  </a:lnTo>
                  <a:lnTo>
                    <a:pt x="40710" y="201187"/>
                  </a:lnTo>
                  <a:lnTo>
                    <a:pt x="41649" y="198252"/>
                  </a:lnTo>
                  <a:lnTo>
                    <a:pt x="42100" y="197070"/>
                  </a:lnTo>
                  <a:lnTo>
                    <a:pt x="43208" y="194706"/>
                  </a:lnTo>
                  <a:lnTo>
                    <a:pt x="43854" y="192981"/>
                  </a:lnTo>
                  <a:lnTo>
                    <a:pt x="44649" y="191199"/>
                  </a:lnTo>
                  <a:lnTo>
                    <a:pt x="44934" y="189417"/>
                  </a:lnTo>
                  <a:lnTo>
                    <a:pt x="44934" y="188974"/>
                  </a:lnTo>
                  <a:lnTo>
                    <a:pt x="44725" y="187787"/>
                  </a:lnTo>
                  <a:lnTo>
                    <a:pt x="44214" y="186229"/>
                  </a:lnTo>
                  <a:lnTo>
                    <a:pt x="43390" y="184633"/>
                  </a:lnTo>
                  <a:lnTo>
                    <a:pt x="42405" y="183065"/>
                  </a:lnTo>
                  <a:lnTo>
                    <a:pt x="42159" y="182655"/>
                  </a:lnTo>
                  <a:lnTo>
                    <a:pt x="41463" y="181192"/>
                  </a:lnTo>
                  <a:lnTo>
                    <a:pt x="40655" y="179715"/>
                  </a:lnTo>
                  <a:lnTo>
                    <a:pt x="39970" y="178233"/>
                  </a:lnTo>
                  <a:lnTo>
                    <a:pt x="39238" y="176427"/>
                  </a:lnTo>
                  <a:lnTo>
                    <a:pt x="38664" y="174530"/>
                  </a:lnTo>
                  <a:lnTo>
                    <a:pt x="38331" y="173944"/>
                  </a:lnTo>
                  <a:lnTo>
                    <a:pt x="37508" y="173406"/>
                  </a:lnTo>
                  <a:lnTo>
                    <a:pt x="35339" y="171709"/>
                  </a:lnTo>
                  <a:lnTo>
                    <a:pt x="34226" y="170823"/>
                  </a:lnTo>
                  <a:lnTo>
                    <a:pt x="32564" y="169527"/>
                  </a:lnTo>
                  <a:lnTo>
                    <a:pt x="31633" y="168750"/>
                  </a:lnTo>
                  <a:lnTo>
                    <a:pt x="30089" y="167587"/>
                  </a:lnTo>
                  <a:lnTo>
                    <a:pt x="28561" y="166367"/>
                  </a:lnTo>
                  <a:lnTo>
                    <a:pt x="27378" y="165319"/>
                  </a:lnTo>
                  <a:lnTo>
                    <a:pt x="26380" y="164304"/>
                  </a:lnTo>
                  <a:lnTo>
                    <a:pt x="25212" y="163141"/>
                  </a:lnTo>
                  <a:lnTo>
                    <a:pt x="24060" y="162364"/>
                  </a:lnTo>
                  <a:lnTo>
                    <a:pt x="23474" y="161611"/>
                  </a:lnTo>
                  <a:lnTo>
                    <a:pt x="23047" y="160420"/>
                  </a:lnTo>
                  <a:lnTo>
                    <a:pt x="22536" y="158652"/>
                  </a:lnTo>
                  <a:lnTo>
                    <a:pt x="21903" y="157423"/>
                  </a:lnTo>
                  <a:lnTo>
                    <a:pt x="20129" y="155455"/>
                  </a:lnTo>
                  <a:lnTo>
                    <a:pt x="19353" y="154544"/>
                  </a:lnTo>
                  <a:lnTo>
                    <a:pt x="18261" y="153081"/>
                  </a:lnTo>
                  <a:lnTo>
                    <a:pt x="17065" y="151242"/>
                  </a:lnTo>
                  <a:lnTo>
                    <a:pt x="16242" y="149679"/>
                  </a:lnTo>
                  <a:lnTo>
                    <a:pt x="15533" y="148950"/>
                  </a:lnTo>
                  <a:lnTo>
                    <a:pt x="14290" y="147978"/>
                  </a:lnTo>
                  <a:lnTo>
                    <a:pt x="12984" y="146724"/>
                  </a:lnTo>
                  <a:lnTo>
                    <a:pt x="11788" y="145638"/>
                  </a:lnTo>
                  <a:lnTo>
                    <a:pt x="10252" y="144637"/>
                  </a:lnTo>
                  <a:lnTo>
                    <a:pt x="8847" y="143942"/>
                  </a:lnTo>
                  <a:lnTo>
                    <a:pt x="8107" y="143656"/>
                  </a:lnTo>
                  <a:lnTo>
                    <a:pt x="6428" y="143041"/>
                  </a:lnTo>
                  <a:lnTo>
                    <a:pt x="4477" y="142364"/>
                  </a:lnTo>
                  <a:lnTo>
                    <a:pt x="1642" y="140949"/>
                  </a:lnTo>
                  <a:lnTo>
                    <a:pt x="415" y="140391"/>
                  </a:lnTo>
                  <a:lnTo>
                    <a:pt x="0" y="140277"/>
                  </a:lnTo>
                  <a:lnTo>
                    <a:pt x="427" y="139886"/>
                  </a:lnTo>
                  <a:lnTo>
                    <a:pt x="5415" y="136684"/>
                  </a:lnTo>
                  <a:lnTo>
                    <a:pt x="9157" y="131730"/>
                  </a:lnTo>
                  <a:lnTo>
                    <a:pt x="10700" y="129688"/>
                  </a:lnTo>
                  <a:lnTo>
                    <a:pt x="14175" y="126334"/>
                  </a:lnTo>
                  <a:lnTo>
                    <a:pt x="30022" y="110703"/>
                  </a:lnTo>
                  <a:lnTo>
                    <a:pt x="43311" y="97089"/>
                  </a:lnTo>
                  <a:lnTo>
                    <a:pt x="43632" y="97403"/>
                  </a:lnTo>
                  <a:lnTo>
                    <a:pt x="44097" y="96869"/>
                  </a:lnTo>
                  <a:lnTo>
                    <a:pt x="44491" y="96417"/>
                  </a:lnTo>
                  <a:lnTo>
                    <a:pt x="46739" y="89222"/>
                  </a:lnTo>
                  <a:lnTo>
                    <a:pt x="48070" y="85681"/>
                  </a:lnTo>
                  <a:lnTo>
                    <a:pt x="48917" y="83913"/>
                  </a:lnTo>
                  <a:lnTo>
                    <a:pt x="51564" y="79376"/>
                  </a:lnTo>
                  <a:lnTo>
                    <a:pt x="55060" y="75469"/>
                  </a:lnTo>
                  <a:lnTo>
                    <a:pt x="57745" y="71837"/>
                  </a:lnTo>
                  <a:lnTo>
                    <a:pt x="59467" y="69583"/>
                  </a:lnTo>
                  <a:lnTo>
                    <a:pt x="62531" y="64075"/>
                  </a:lnTo>
                  <a:lnTo>
                    <a:pt x="63485" y="60815"/>
                  </a:lnTo>
                  <a:lnTo>
                    <a:pt x="63599" y="59800"/>
                  </a:lnTo>
                  <a:lnTo>
                    <a:pt x="64241" y="54287"/>
                  </a:lnTo>
                  <a:lnTo>
                    <a:pt x="64455" y="53377"/>
                  </a:lnTo>
                  <a:lnTo>
                    <a:pt x="64720" y="52271"/>
                  </a:lnTo>
                  <a:lnTo>
                    <a:pt x="65274" y="49912"/>
                  </a:lnTo>
                  <a:lnTo>
                    <a:pt x="66192" y="45023"/>
                  </a:lnTo>
                  <a:lnTo>
                    <a:pt x="66184" y="43341"/>
                  </a:lnTo>
                  <a:lnTo>
                    <a:pt x="66180" y="41430"/>
                  </a:lnTo>
                  <a:lnTo>
                    <a:pt x="65436" y="37494"/>
                  </a:lnTo>
                  <a:lnTo>
                    <a:pt x="65068" y="35535"/>
                  </a:lnTo>
                  <a:lnTo>
                    <a:pt x="60401" y="26224"/>
                  </a:lnTo>
                  <a:lnTo>
                    <a:pt x="59023" y="22388"/>
                  </a:lnTo>
                  <a:lnTo>
                    <a:pt x="58770" y="20748"/>
                  </a:lnTo>
                  <a:lnTo>
                    <a:pt x="58746" y="17460"/>
                  </a:lnTo>
                  <a:lnTo>
                    <a:pt x="59138" y="14868"/>
                  </a:lnTo>
                  <a:lnTo>
                    <a:pt x="59166" y="14430"/>
                  </a:lnTo>
                  <a:lnTo>
                    <a:pt x="63781" y="13939"/>
                  </a:lnTo>
                  <a:lnTo>
                    <a:pt x="68496" y="12662"/>
                  </a:lnTo>
                  <a:lnTo>
                    <a:pt x="83389" y="8044"/>
                  </a:lnTo>
                  <a:lnTo>
                    <a:pt x="86136" y="7853"/>
                  </a:lnTo>
                  <a:lnTo>
                    <a:pt x="87446" y="7892"/>
                  </a:lnTo>
                  <a:lnTo>
                    <a:pt x="93068" y="8644"/>
                  </a:lnTo>
                  <a:lnTo>
                    <a:pt x="96721" y="9359"/>
                  </a:lnTo>
                  <a:lnTo>
                    <a:pt x="107865" y="10899"/>
                  </a:lnTo>
                  <a:lnTo>
                    <a:pt x="116863" y="12491"/>
                  </a:lnTo>
                  <a:lnTo>
                    <a:pt x="117522" y="0"/>
                  </a:lnTo>
                  <a:lnTo>
                    <a:pt x="129190" y="1959"/>
                  </a:lnTo>
                  <a:lnTo>
                    <a:pt x="132718" y="2407"/>
                  </a:lnTo>
                  <a:lnTo>
                    <a:pt x="144772" y="11570"/>
                  </a:lnTo>
                  <a:lnTo>
                    <a:pt x="146613" y="12624"/>
                  </a:lnTo>
                  <a:lnTo>
                    <a:pt x="149360" y="13410"/>
                  </a:lnTo>
                  <a:lnTo>
                    <a:pt x="153263" y="13748"/>
                  </a:lnTo>
                  <a:lnTo>
                    <a:pt x="159945" y="12809"/>
                  </a:lnTo>
                  <a:lnTo>
                    <a:pt x="164379" y="11532"/>
                  </a:lnTo>
                  <a:lnTo>
                    <a:pt x="173464" y="7367"/>
                  </a:lnTo>
                  <a:lnTo>
                    <a:pt x="182363" y="7253"/>
                  </a:lnTo>
                  <a:lnTo>
                    <a:pt x="185174" y="7515"/>
                  </a:lnTo>
                  <a:lnTo>
                    <a:pt x="187577" y="9278"/>
                  </a:lnTo>
                  <a:lnTo>
                    <a:pt x="189295" y="11871"/>
                  </a:lnTo>
                  <a:lnTo>
                    <a:pt x="192105" y="16903"/>
                  </a:lnTo>
                  <a:lnTo>
                    <a:pt x="193883" y="19271"/>
                  </a:lnTo>
                  <a:lnTo>
                    <a:pt x="198443" y="23403"/>
                  </a:lnTo>
                  <a:lnTo>
                    <a:pt x="205248" y="28058"/>
                  </a:lnTo>
                  <a:lnTo>
                    <a:pt x="212275" y="30984"/>
                  </a:lnTo>
                  <a:lnTo>
                    <a:pt x="217769" y="32528"/>
                  </a:lnTo>
                  <a:lnTo>
                    <a:pt x="220703" y="33129"/>
                  </a:lnTo>
                  <a:lnTo>
                    <a:pt x="231265" y="34244"/>
                  </a:lnTo>
                  <a:lnTo>
                    <a:pt x="248651" y="37479"/>
                  </a:lnTo>
                  <a:lnTo>
                    <a:pt x="261469" y="38880"/>
                  </a:lnTo>
                  <a:lnTo>
                    <a:pt x="263611" y="39052"/>
                  </a:lnTo>
                  <a:lnTo>
                    <a:pt x="261616" y="43265"/>
                  </a:lnTo>
                  <a:lnTo>
                    <a:pt x="257954" y="50308"/>
                  </a:lnTo>
                  <a:lnTo>
                    <a:pt x="256350" y="52465"/>
                  </a:lnTo>
                  <a:lnTo>
                    <a:pt x="256183" y="52737"/>
                  </a:lnTo>
                  <a:lnTo>
                    <a:pt x="255878" y="53200"/>
                  </a:lnTo>
                  <a:lnTo>
                    <a:pt x="255500" y="53732"/>
                  </a:lnTo>
                  <a:lnTo>
                    <a:pt x="255107" y="54254"/>
                  </a:lnTo>
                  <a:lnTo>
                    <a:pt x="254699" y="54765"/>
                  </a:lnTo>
                  <a:lnTo>
                    <a:pt x="254184" y="55369"/>
                  </a:lnTo>
                  <a:lnTo>
                    <a:pt x="251854" y="58404"/>
                  </a:lnTo>
                  <a:lnTo>
                    <a:pt x="250187" y="61663"/>
                  </a:lnTo>
                  <a:lnTo>
                    <a:pt x="243853" y="69298"/>
                  </a:lnTo>
                  <a:lnTo>
                    <a:pt x="241747" y="72128"/>
                  </a:lnTo>
                  <a:lnTo>
                    <a:pt x="239748" y="74825"/>
                  </a:lnTo>
                  <a:lnTo>
                    <a:pt x="237226" y="77027"/>
                  </a:lnTo>
                  <a:lnTo>
                    <a:pt x="235560" y="79448"/>
                  </a:lnTo>
                  <a:lnTo>
                    <a:pt x="233811" y="82107"/>
                  </a:lnTo>
                  <a:lnTo>
                    <a:pt x="233481" y="83036"/>
                  </a:lnTo>
                  <a:lnTo>
                    <a:pt x="231850" y="85133"/>
                  </a:lnTo>
                  <a:lnTo>
                    <a:pt x="230670" y="86229"/>
                  </a:lnTo>
                  <a:lnTo>
                    <a:pt x="224064" y="92357"/>
                  </a:lnTo>
                  <a:lnTo>
                    <a:pt x="223430" y="92914"/>
                  </a:lnTo>
                  <a:lnTo>
                    <a:pt x="221735" y="94639"/>
                  </a:lnTo>
                  <a:lnTo>
                    <a:pt x="220374" y="96160"/>
                  </a:lnTo>
                  <a:lnTo>
                    <a:pt x="217803" y="99440"/>
                  </a:lnTo>
                  <a:lnTo>
                    <a:pt x="217235" y="100325"/>
                  </a:lnTo>
                  <a:lnTo>
                    <a:pt x="214298" y="104637"/>
                  </a:lnTo>
                  <a:lnTo>
                    <a:pt x="211927" y="108559"/>
                  </a:lnTo>
                  <a:lnTo>
                    <a:pt x="206614" y="117527"/>
                  </a:lnTo>
                  <a:lnTo>
                    <a:pt x="217891" y="128199"/>
                  </a:lnTo>
                  <a:lnTo>
                    <a:pt x="217103" y="128783"/>
                  </a:lnTo>
                  <a:lnTo>
                    <a:pt x="214616" y="126716"/>
                  </a:lnTo>
                  <a:lnTo>
                    <a:pt x="210720" y="125724"/>
                  </a:lnTo>
                  <a:lnTo>
                    <a:pt x="207238" y="125889"/>
                  </a:lnTo>
                  <a:lnTo>
                    <a:pt x="204337" y="127129"/>
                  </a:lnTo>
                  <a:lnTo>
                    <a:pt x="201435" y="129445"/>
                  </a:lnTo>
                  <a:lnTo>
                    <a:pt x="199777" y="132752"/>
                  </a:lnTo>
                  <a:lnTo>
                    <a:pt x="199093" y="136928"/>
                  </a:lnTo>
                  <a:lnTo>
                    <a:pt x="205561" y="139065"/>
                  </a:lnTo>
                  <a:lnTo>
                    <a:pt x="207711" y="141325"/>
                  </a:lnTo>
                  <a:lnTo>
                    <a:pt x="205735" y="142216"/>
                  </a:lnTo>
                  <a:lnTo>
                    <a:pt x="204821" y="143184"/>
                  </a:lnTo>
                  <a:lnTo>
                    <a:pt x="203669" y="144399"/>
                  </a:lnTo>
                  <a:lnTo>
                    <a:pt x="198867" y="157167"/>
                  </a:lnTo>
                  <a:lnTo>
                    <a:pt x="196902" y="162371"/>
                  </a:lnTo>
                  <a:lnTo>
                    <a:pt x="196557" y="163285"/>
                  </a:lnTo>
                  <a:lnTo>
                    <a:pt x="194912" y="167654"/>
                  </a:lnTo>
                  <a:lnTo>
                    <a:pt x="192881" y="173021"/>
                  </a:lnTo>
                  <a:lnTo>
                    <a:pt x="192774" y="173301"/>
                  </a:lnTo>
                  <a:lnTo>
                    <a:pt x="190425" y="177790"/>
                  </a:lnTo>
                  <a:lnTo>
                    <a:pt x="189254" y="180009"/>
                  </a:lnTo>
                  <a:lnTo>
                    <a:pt x="188725" y="180797"/>
                  </a:lnTo>
                  <a:lnTo>
                    <a:pt x="188065" y="181754"/>
                  </a:lnTo>
                  <a:lnTo>
                    <a:pt x="187363" y="182812"/>
                  </a:lnTo>
                  <a:lnTo>
                    <a:pt x="186651" y="183876"/>
                  </a:lnTo>
                  <a:lnTo>
                    <a:pt x="185289" y="185919"/>
                  </a:lnTo>
                  <a:lnTo>
                    <a:pt x="185182" y="186072"/>
                  </a:lnTo>
                  <a:lnTo>
                    <a:pt x="184647" y="186667"/>
                  </a:lnTo>
                  <a:lnTo>
                    <a:pt x="184287" y="187053"/>
                  </a:lnTo>
                  <a:lnTo>
                    <a:pt x="182047" y="189555"/>
                  </a:lnTo>
                  <a:lnTo>
                    <a:pt x="181508" y="190151"/>
                  </a:lnTo>
                  <a:lnTo>
                    <a:pt x="179665" y="192211"/>
                  </a:lnTo>
                  <a:lnTo>
                    <a:pt x="178876" y="193091"/>
                  </a:lnTo>
                  <a:lnTo>
                    <a:pt x="177922" y="194068"/>
                  </a:lnTo>
                  <a:lnTo>
                    <a:pt x="177264" y="194749"/>
                  </a:lnTo>
                  <a:lnTo>
                    <a:pt x="175436" y="196622"/>
                  </a:lnTo>
                  <a:lnTo>
                    <a:pt x="174839" y="197038"/>
                  </a:lnTo>
                  <a:lnTo>
                    <a:pt x="172447" y="198789"/>
                  </a:lnTo>
                  <a:lnTo>
                    <a:pt x="170887" y="199930"/>
                  </a:lnTo>
                  <a:lnTo>
                    <a:pt x="170689" y="200082"/>
                  </a:lnTo>
                  <a:lnTo>
                    <a:pt x="169960" y="200875"/>
                  </a:lnTo>
                  <a:lnTo>
                    <a:pt x="168509" y="202478"/>
                  </a:lnTo>
                  <a:lnTo>
                    <a:pt x="167780" y="203275"/>
                  </a:lnTo>
                  <a:lnTo>
                    <a:pt x="167261" y="203731"/>
                  </a:lnTo>
                  <a:lnTo>
                    <a:pt x="166600" y="204251"/>
                  </a:lnTo>
                  <a:lnTo>
                    <a:pt x="165939" y="204795"/>
                  </a:lnTo>
                  <a:lnTo>
                    <a:pt x="164617" y="205891"/>
                  </a:lnTo>
                  <a:lnTo>
                    <a:pt x="163951" y="206434"/>
                  </a:lnTo>
                  <a:lnTo>
                    <a:pt x="159062" y="210475"/>
                  </a:lnTo>
                  <a:lnTo>
                    <a:pt x="158447" y="210921"/>
                  </a:lnTo>
                  <a:lnTo>
                    <a:pt x="157574" y="211552"/>
                  </a:lnTo>
                  <a:lnTo>
                    <a:pt x="153465" y="215326"/>
                  </a:lnTo>
                  <a:lnTo>
                    <a:pt x="153235" y="215541"/>
                  </a:lnTo>
                  <a:lnTo>
                    <a:pt x="149688" y="218800"/>
                  </a:lnTo>
                  <a:lnTo>
                    <a:pt x="148247" y="220025"/>
                  </a:lnTo>
                  <a:lnTo>
                    <a:pt x="142541" y="224859"/>
                  </a:lnTo>
                  <a:lnTo>
                    <a:pt x="140433" y="226644"/>
                  </a:lnTo>
                  <a:lnTo>
                    <a:pt x="140049" y="226963"/>
                  </a:lnTo>
                  <a:lnTo>
                    <a:pt x="131645" y="234054"/>
                  </a:lnTo>
                  <a:lnTo>
                    <a:pt x="127991" y="237132"/>
                  </a:lnTo>
                  <a:lnTo>
                    <a:pt x="126020" y="238800"/>
                  </a:lnTo>
                  <a:lnTo>
                    <a:pt x="123098" y="240775"/>
                  </a:lnTo>
                  <a:lnTo>
                    <a:pt x="120719" y="242384"/>
                  </a:lnTo>
                  <a:lnTo>
                    <a:pt x="115080" y="246115"/>
                  </a:lnTo>
                  <a:lnTo>
                    <a:pt x="110218" y="248367"/>
                  </a:lnTo>
                  <a:lnTo>
                    <a:pt x="101921" y="251245"/>
                  </a:lnTo>
                  <a:lnTo>
                    <a:pt x="92806" y="252780"/>
                  </a:lnTo>
                  <a:lnTo>
                    <a:pt x="79505" y="255040"/>
                  </a:lnTo>
                  <a:lnTo>
                    <a:pt x="76406" y="256382"/>
                  </a:lnTo>
                  <a:lnTo>
                    <a:pt x="74979" y="257108"/>
                  </a:lnTo>
                  <a:lnTo>
                    <a:pt x="72990" y="257995"/>
                  </a:lnTo>
                  <a:lnTo>
                    <a:pt x="70345" y="259181"/>
                  </a:lnTo>
                  <a:lnTo>
                    <a:pt x="67699" y="260163"/>
                  </a:lnTo>
                  <a:lnTo>
                    <a:pt x="67387" y="260549"/>
                  </a:lnTo>
                  <a:lnTo>
                    <a:pt x="66581" y="261016"/>
                  </a:lnTo>
                  <a:lnTo>
                    <a:pt x="65745" y="261497"/>
                  </a:lnTo>
                  <a:lnTo>
                    <a:pt x="57187" y="265099"/>
                  </a:lnTo>
                  <a:lnTo>
                    <a:pt x="54601" y="266626"/>
                  </a:lnTo>
                  <a:lnTo>
                    <a:pt x="24076" y="284085"/>
                  </a:lnTo>
                  <a:lnTo>
                    <a:pt x="23902" y="284218"/>
                  </a:lnTo>
                  <a:lnTo>
                    <a:pt x="23688" y="284390"/>
                  </a:lnTo>
                  <a:lnTo>
                    <a:pt x="23581" y="284156"/>
                  </a:lnTo>
                  <a:lnTo>
                    <a:pt x="23177" y="283160"/>
                  </a:lnTo>
                  <a:lnTo>
                    <a:pt x="23039" y="282541"/>
                  </a:lnTo>
                  <a:lnTo>
                    <a:pt x="23094" y="282217"/>
                  </a:lnTo>
                  <a:lnTo>
                    <a:pt x="22912" y="281407"/>
                  </a:lnTo>
                  <a:lnTo>
                    <a:pt x="22637" y="280079"/>
                  </a:lnTo>
                  <a:lnTo>
                    <a:pt x="22596" y="279872"/>
                  </a:lnTo>
                  <a:lnTo>
                    <a:pt x="22556" y="278443"/>
                  </a:lnTo>
                  <a:lnTo>
                    <a:pt x="22508" y="277213"/>
                  </a:lnTo>
                  <a:lnTo>
                    <a:pt x="22433" y="276151"/>
                  </a:lnTo>
                  <a:lnTo>
                    <a:pt x="22279" y="275145"/>
                  </a:lnTo>
                  <a:lnTo>
                    <a:pt x="21998" y="274311"/>
                  </a:lnTo>
                  <a:lnTo>
                    <a:pt x="21788" y="273601"/>
                  </a:lnTo>
                  <a:lnTo>
                    <a:pt x="21507" y="272743"/>
                  </a:lnTo>
                  <a:lnTo>
                    <a:pt x="21198" y="271909"/>
                  </a:lnTo>
                  <a:lnTo>
                    <a:pt x="21036" y="271381"/>
                  </a:lnTo>
                  <a:lnTo>
                    <a:pt x="20854" y="270623"/>
                  </a:lnTo>
                  <a:lnTo>
                    <a:pt x="20711" y="270194"/>
                  </a:lnTo>
                  <a:lnTo>
                    <a:pt x="20501" y="269756"/>
                  </a:lnTo>
                  <a:lnTo>
                    <a:pt x="20422" y="269570"/>
                  </a:lnTo>
                  <a:lnTo>
                    <a:pt x="20244" y="269246"/>
                  </a:lnTo>
                  <a:lnTo>
                    <a:pt x="20117" y="268965"/>
                  </a:lnTo>
                  <a:lnTo>
                    <a:pt x="19876" y="267973"/>
                  </a:lnTo>
                  <a:lnTo>
                    <a:pt x="19801" y="267144"/>
                  </a:lnTo>
                  <a:lnTo>
                    <a:pt x="19860" y="266086"/>
                  </a:lnTo>
                  <a:lnTo>
                    <a:pt x="20026" y="265338"/>
                  </a:lnTo>
                  <a:lnTo>
                    <a:pt x="20113" y="264661"/>
                  </a:lnTo>
                  <a:lnTo>
                    <a:pt x="20224" y="263694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4" name="pg204"/>
            <p:cNvSpPr/>
            <p:nvPr/>
          </p:nvSpPr>
          <p:spPr>
            <a:xfrm>
              <a:off x="4463159" y="5393090"/>
              <a:ext cx="340880" cy="288659"/>
            </a:xfrm>
            <a:custGeom>
              <a:avLst/>
              <a:gdLst/>
              <a:ahLst/>
              <a:cxnLst/>
              <a:rect l="0" t="0" r="0" b="0"/>
              <a:pathLst>
                <a:path w="340880" h="288659">
                  <a:moveTo>
                    <a:pt x="30991" y="208222"/>
                  </a:moveTo>
                  <a:lnTo>
                    <a:pt x="33577" y="206694"/>
                  </a:lnTo>
                  <a:lnTo>
                    <a:pt x="42135" y="203092"/>
                  </a:lnTo>
                  <a:lnTo>
                    <a:pt x="42971" y="202611"/>
                  </a:lnTo>
                  <a:lnTo>
                    <a:pt x="43778" y="202144"/>
                  </a:lnTo>
                  <a:lnTo>
                    <a:pt x="44089" y="201758"/>
                  </a:lnTo>
                  <a:lnTo>
                    <a:pt x="46735" y="200777"/>
                  </a:lnTo>
                  <a:lnTo>
                    <a:pt x="49380" y="199590"/>
                  </a:lnTo>
                  <a:lnTo>
                    <a:pt x="51370" y="198703"/>
                  </a:lnTo>
                  <a:lnTo>
                    <a:pt x="52797" y="197978"/>
                  </a:lnTo>
                  <a:lnTo>
                    <a:pt x="55896" y="196636"/>
                  </a:lnTo>
                  <a:lnTo>
                    <a:pt x="69197" y="194376"/>
                  </a:lnTo>
                  <a:lnTo>
                    <a:pt x="78312" y="192840"/>
                  </a:lnTo>
                  <a:lnTo>
                    <a:pt x="86609" y="189962"/>
                  </a:lnTo>
                  <a:lnTo>
                    <a:pt x="91470" y="187711"/>
                  </a:lnTo>
                  <a:lnTo>
                    <a:pt x="97109" y="183979"/>
                  </a:lnTo>
                  <a:lnTo>
                    <a:pt x="99488" y="182371"/>
                  </a:lnTo>
                  <a:lnTo>
                    <a:pt x="102410" y="180396"/>
                  </a:lnTo>
                  <a:lnTo>
                    <a:pt x="104382" y="178728"/>
                  </a:lnTo>
                  <a:lnTo>
                    <a:pt x="108035" y="175649"/>
                  </a:lnTo>
                  <a:lnTo>
                    <a:pt x="116440" y="168558"/>
                  </a:lnTo>
                  <a:lnTo>
                    <a:pt x="116824" y="168239"/>
                  </a:lnTo>
                  <a:lnTo>
                    <a:pt x="118932" y="166454"/>
                  </a:lnTo>
                  <a:lnTo>
                    <a:pt x="124638" y="161620"/>
                  </a:lnTo>
                  <a:lnTo>
                    <a:pt x="126079" y="160396"/>
                  </a:lnTo>
                  <a:lnTo>
                    <a:pt x="129626" y="157136"/>
                  </a:lnTo>
                  <a:lnTo>
                    <a:pt x="129856" y="156922"/>
                  </a:lnTo>
                  <a:lnTo>
                    <a:pt x="133965" y="153148"/>
                  </a:lnTo>
                  <a:lnTo>
                    <a:pt x="134837" y="152516"/>
                  </a:lnTo>
                  <a:lnTo>
                    <a:pt x="135453" y="152070"/>
                  </a:lnTo>
                  <a:lnTo>
                    <a:pt x="140342" y="148030"/>
                  </a:lnTo>
                  <a:lnTo>
                    <a:pt x="141007" y="147486"/>
                  </a:lnTo>
                  <a:lnTo>
                    <a:pt x="142329" y="146390"/>
                  </a:lnTo>
                  <a:lnTo>
                    <a:pt x="142990" y="145847"/>
                  </a:lnTo>
                  <a:lnTo>
                    <a:pt x="143651" y="145327"/>
                  </a:lnTo>
                  <a:lnTo>
                    <a:pt x="144170" y="144870"/>
                  </a:lnTo>
                  <a:lnTo>
                    <a:pt x="144899" y="144073"/>
                  </a:lnTo>
                  <a:lnTo>
                    <a:pt x="146350" y="142470"/>
                  </a:lnTo>
                  <a:lnTo>
                    <a:pt x="147080" y="141677"/>
                  </a:lnTo>
                  <a:lnTo>
                    <a:pt x="147277" y="141525"/>
                  </a:lnTo>
                  <a:lnTo>
                    <a:pt x="148838" y="140384"/>
                  </a:lnTo>
                  <a:lnTo>
                    <a:pt x="151230" y="138634"/>
                  </a:lnTo>
                  <a:lnTo>
                    <a:pt x="151826" y="138218"/>
                  </a:lnTo>
                  <a:lnTo>
                    <a:pt x="153655" y="136345"/>
                  </a:lnTo>
                  <a:lnTo>
                    <a:pt x="154312" y="135663"/>
                  </a:lnTo>
                  <a:lnTo>
                    <a:pt x="155266" y="134687"/>
                  </a:lnTo>
                  <a:lnTo>
                    <a:pt x="156055" y="133807"/>
                  </a:lnTo>
                  <a:lnTo>
                    <a:pt x="157899" y="131746"/>
                  </a:lnTo>
                  <a:lnTo>
                    <a:pt x="158437" y="131151"/>
                  </a:lnTo>
                  <a:lnTo>
                    <a:pt x="160761" y="128577"/>
                  </a:lnTo>
                  <a:lnTo>
                    <a:pt x="161038" y="128263"/>
                  </a:lnTo>
                  <a:lnTo>
                    <a:pt x="161572" y="127667"/>
                  </a:lnTo>
                  <a:lnTo>
                    <a:pt x="161679" y="127515"/>
                  </a:lnTo>
                  <a:lnTo>
                    <a:pt x="163042" y="125472"/>
                  </a:lnTo>
                  <a:lnTo>
                    <a:pt x="163754" y="124408"/>
                  </a:lnTo>
                  <a:lnTo>
                    <a:pt x="164455" y="123350"/>
                  </a:lnTo>
                  <a:lnTo>
                    <a:pt x="165115" y="122392"/>
                  </a:lnTo>
                  <a:lnTo>
                    <a:pt x="165645" y="121605"/>
                  </a:lnTo>
                  <a:lnTo>
                    <a:pt x="166815" y="119385"/>
                  </a:lnTo>
                  <a:lnTo>
                    <a:pt x="169165" y="114896"/>
                  </a:lnTo>
                  <a:lnTo>
                    <a:pt x="169271" y="114616"/>
                  </a:lnTo>
                  <a:lnTo>
                    <a:pt x="171303" y="109249"/>
                  </a:lnTo>
                  <a:lnTo>
                    <a:pt x="172947" y="104880"/>
                  </a:lnTo>
                  <a:lnTo>
                    <a:pt x="173292" y="103967"/>
                  </a:lnTo>
                  <a:lnTo>
                    <a:pt x="175257" y="98762"/>
                  </a:lnTo>
                  <a:lnTo>
                    <a:pt x="180059" y="85995"/>
                  </a:lnTo>
                  <a:lnTo>
                    <a:pt x="181211" y="84779"/>
                  </a:lnTo>
                  <a:lnTo>
                    <a:pt x="182126" y="83812"/>
                  </a:lnTo>
                  <a:lnTo>
                    <a:pt x="184101" y="82921"/>
                  </a:lnTo>
                  <a:lnTo>
                    <a:pt x="181952" y="80661"/>
                  </a:lnTo>
                  <a:lnTo>
                    <a:pt x="175483" y="78523"/>
                  </a:lnTo>
                  <a:lnTo>
                    <a:pt x="176168" y="74348"/>
                  </a:lnTo>
                  <a:lnTo>
                    <a:pt x="177826" y="71040"/>
                  </a:lnTo>
                  <a:lnTo>
                    <a:pt x="180727" y="68725"/>
                  </a:lnTo>
                  <a:lnTo>
                    <a:pt x="183629" y="67484"/>
                  </a:lnTo>
                  <a:lnTo>
                    <a:pt x="187111" y="67319"/>
                  </a:lnTo>
                  <a:lnTo>
                    <a:pt x="191007" y="68311"/>
                  </a:lnTo>
                  <a:lnTo>
                    <a:pt x="193494" y="70379"/>
                  </a:lnTo>
                  <a:lnTo>
                    <a:pt x="194282" y="69794"/>
                  </a:lnTo>
                  <a:lnTo>
                    <a:pt x="183004" y="59123"/>
                  </a:lnTo>
                  <a:lnTo>
                    <a:pt x="188317" y="50155"/>
                  </a:lnTo>
                  <a:lnTo>
                    <a:pt x="190688" y="46233"/>
                  </a:lnTo>
                  <a:lnTo>
                    <a:pt x="193626" y="41920"/>
                  </a:lnTo>
                  <a:lnTo>
                    <a:pt x="194193" y="41036"/>
                  </a:lnTo>
                  <a:lnTo>
                    <a:pt x="196765" y="37755"/>
                  </a:lnTo>
                  <a:lnTo>
                    <a:pt x="198125" y="36234"/>
                  </a:lnTo>
                  <a:lnTo>
                    <a:pt x="199821" y="34510"/>
                  </a:lnTo>
                  <a:lnTo>
                    <a:pt x="200454" y="33952"/>
                  </a:lnTo>
                  <a:lnTo>
                    <a:pt x="207061" y="27824"/>
                  </a:lnTo>
                  <a:lnTo>
                    <a:pt x="208241" y="26728"/>
                  </a:lnTo>
                  <a:lnTo>
                    <a:pt x="209872" y="24632"/>
                  </a:lnTo>
                  <a:lnTo>
                    <a:pt x="210201" y="23703"/>
                  </a:lnTo>
                  <a:lnTo>
                    <a:pt x="211950" y="21043"/>
                  </a:lnTo>
                  <a:lnTo>
                    <a:pt x="213617" y="18622"/>
                  </a:lnTo>
                  <a:lnTo>
                    <a:pt x="216139" y="16421"/>
                  </a:lnTo>
                  <a:lnTo>
                    <a:pt x="218138" y="13723"/>
                  </a:lnTo>
                  <a:lnTo>
                    <a:pt x="220244" y="10893"/>
                  </a:lnTo>
                  <a:lnTo>
                    <a:pt x="226577" y="3259"/>
                  </a:lnTo>
                  <a:lnTo>
                    <a:pt x="228244" y="0"/>
                  </a:lnTo>
                  <a:lnTo>
                    <a:pt x="228525" y="300"/>
                  </a:lnTo>
                  <a:lnTo>
                    <a:pt x="229883" y="1210"/>
                  </a:lnTo>
                  <a:lnTo>
                    <a:pt x="249637" y="14701"/>
                  </a:lnTo>
                  <a:lnTo>
                    <a:pt x="256105" y="19113"/>
                  </a:lnTo>
                  <a:lnTo>
                    <a:pt x="258298" y="20614"/>
                  </a:lnTo>
                  <a:lnTo>
                    <a:pt x="262589" y="23540"/>
                  </a:lnTo>
                  <a:lnTo>
                    <a:pt x="266960" y="26528"/>
                  </a:lnTo>
                  <a:lnTo>
                    <a:pt x="273464" y="30969"/>
                  </a:lnTo>
                  <a:lnTo>
                    <a:pt x="286654" y="39971"/>
                  </a:lnTo>
                  <a:lnTo>
                    <a:pt x="286516" y="40210"/>
                  </a:lnTo>
                  <a:lnTo>
                    <a:pt x="286959" y="40505"/>
                  </a:lnTo>
                  <a:lnTo>
                    <a:pt x="289221" y="42046"/>
                  </a:lnTo>
                  <a:lnTo>
                    <a:pt x="291929" y="43880"/>
                  </a:lnTo>
                  <a:lnTo>
                    <a:pt x="294651" y="45785"/>
                  </a:lnTo>
                  <a:lnTo>
                    <a:pt x="297236" y="47515"/>
                  </a:lnTo>
                  <a:lnTo>
                    <a:pt x="299084" y="48758"/>
                  </a:lnTo>
                  <a:lnTo>
                    <a:pt x="299559" y="49059"/>
                  </a:lnTo>
                  <a:lnTo>
                    <a:pt x="300280" y="49540"/>
                  </a:lnTo>
                  <a:lnTo>
                    <a:pt x="311431" y="57093"/>
                  </a:lnTo>
                  <a:lnTo>
                    <a:pt x="313724" y="58651"/>
                  </a:lnTo>
                  <a:lnTo>
                    <a:pt x="324926" y="66238"/>
                  </a:lnTo>
                  <a:lnTo>
                    <a:pt x="325651" y="66724"/>
                  </a:lnTo>
                  <a:lnTo>
                    <a:pt x="330065" y="69647"/>
                  </a:lnTo>
                  <a:lnTo>
                    <a:pt x="326357" y="75212"/>
                  </a:lnTo>
                  <a:lnTo>
                    <a:pt x="316241" y="89960"/>
                  </a:lnTo>
                  <a:lnTo>
                    <a:pt x="333188" y="102323"/>
                  </a:lnTo>
                  <a:lnTo>
                    <a:pt x="337349" y="97441"/>
                  </a:lnTo>
                  <a:lnTo>
                    <a:pt x="340559" y="101653"/>
                  </a:lnTo>
                  <a:lnTo>
                    <a:pt x="340880" y="106661"/>
                  </a:lnTo>
                  <a:lnTo>
                    <a:pt x="335611" y="111475"/>
                  </a:lnTo>
                  <a:lnTo>
                    <a:pt x="333758" y="115435"/>
                  </a:lnTo>
                  <a:lnTo>
                    <a:pt x="332792" y="117508"/>
                  </a:lnTo>
                  <a:lnTo>
                    <a:pt x="332250" y="121896"/>
                  </a:lnTo>
                  <a:lnTo>
                    <a:pt x="331641" y="126876"/>
                  </a:lnTo>
                  <a:lnTo>
                    <a:pt x="327670" y="129388"/>
                  </a:lnTo>
                  <a:lnTo>
                    <a:pt x="326431" y="130174"/>
                  </a:lnTo>
                  <a:lnTo>
                    <a:pt x="323854" y="131808"/>
                  </a:lnTo>
                  <a:lnTo>
                    <a:pt x="321899" y="137975"/>
                  </a:lnTo>
                  <a:lnTo>
                    <a:pt x="318827" y="142974"/>
                  </a:lnTo>
                  <a:lnTo>
                    <a:pt x="320137" y="145819"/>
                  </a:lnTo>
                  <a:lnTo>
                    <a:pt x="325766" y="158008"/>
                  </a:lnTo>
                  <a:lnTo>
                    <a:pt x="326028" y="158566"/>
                  </a:lnTo>
                  <a:lnTo>
                    <a:pt x="323296" y="160896"/>
                  </a:lnTo>
                  <a:lnTo>
                    <a:pt x="323771" y="165490"/>
                  </a:lnTo>
                  <a:lnTo>
                    <a:pt x="323569" y="166619"/>
                  </a:lnTo>
                  <a:lnTo>
                    <a:pt x="322121" y="168592"/>
                  </a:lnTo>
                  <a:lnTo>
                    <a:pt x="320248" y="170295"/>
                  </a:lnTo>
                  <a:lnTo>
                    <a:pt x="320707" y="170655"/>
                  </a:lnTo>
                  <a:lnTo>
                    <a:pt x="321222" y="171046"/>
                  </a:lnTo>
                  <a:lnTo>
                    <a:pt x="321748" y="171427"/>
                  </a:lnTo>
                  <a:lnTo>
                    <a:pt x="322283" y="171799"/>
                  </a:lnTo>
                  <a:lnTo>
                    <a:pt x="322825" y="172164"/>
                  </a:lnTo>
                  <a:lnTo>
                    <a:pt x="324368" y="172996"/>
                  </a:lnTo>
                  <a:lnTo>
                    <a:pt x="325567" y="173626"/>
                  </a:lnTo>
                  <a:lnTo>
                    <a:pt x="327198" y="174431"/>
                  </a:lnTo>
                  <a:lnTo>
                    <a:pt x="327602" y="174640"/>
                  </a:lnTo>
                  <a:lnTo>
                    <a:pt x="328049" y="174890"/>
                  </a:lnTo>
                  <a:lnTo>
                    <a:pt x="328490" y="175149"/>
                  </a:lnTo>
                  <a:lnTo>
                    <a:pt x="329369" y="175678"/>
                  </a:lnTo>
                  <a:lnTo>
                    <a:pt x="329816" y="175931"/>
                  </a:lnTo>
                  <a:lnTo>
                    <a:pt x="330794" y="176459"/>
                  </a:lnTo>
                  <a:lnTo>
                    <a:pt x="331126" y="176626"/>
                  </a:lnTo>
                  <a:lnTo>
                    <a:pt x="331970" y="177022"/>
                  </a:lnTo>
                  <a:lnTo>
                    <a:pt x="332225" y="177134"/>
                  </a:lnTo>
                  <a:lnTo>
                    <a:pt x="332486" y="177229"/>
                  </a:lnTo>
                  <a:lnTo>
                    <a:pt x="332167" y="177720"/>
                  </a:lnTo>
                  <a:lnTo>
                    <a:pt x="331712" y="178165"/>
                  </a:lnTo>
                  <a:lnTo>
                    <a:pt x="335790" y="181008"/>
                  </a:lnTo>
                  <a:lnTo>
                    <a:pt x="335325" y="181449"/>
                  </a:lnTo>
                  <a:lnTo>
                    <a:pt x="334474" y="182277"/>
                  </a:lnTo>
                  <a:lnTo>
                    <a:pt x="333631" y="183114"/>
                  </a:lnTo>
                  <a:lnTo>
                    <a:pt x="332796" y="183956"/>
                  </a:lnTo>
                  <a:lnTo>
                    <a:pt x="331438" y="185343"/>
                  </a:lnTo>
                  <a:lnTo>
                    <a:pt x="330767" y="186044"/>
                  </a:lnTo>
                  <a:lnTo>
                    <a:pt x="330104" y="186753"/>
                  </a:lnTo>
                  <a:lnTo>
                    <a:pt x="329452" y="187471"/>
                  </a:lnTo>
                  <a:lnTo>
                    <a:pt x="328621" y="188413"/>
                  </a:lnTo>
                  <a:lnTo>
                    <a:pt x="327806" y="189369"/>
                  </a:lnTo>
                  <a:lnTo>
                    <a:pt x="327005" y="190338"/>
                  </a:lnTo>
                  <a:lnTo>
                    <a:pt x="326218" y="191319"/>
                  </a:lnTo>
                  <a:lnTo>
                    <a:pt x="325448" y="192312"/>
                  </a:lnTo>
                  <a:lnTo>
                    <a:pt x="324734" y="193141"/>
                  </a:lnTo>
                  <a:lnTo>
                    <a:pt x="324032" y="193982"/>
                  </a:lnTo>
                  <a:lnTo>
                    <a:pt x="323344" y="194833"/>
                  </a:lnTo>
                  <a:lnTo>
                    <a:pt x="322669" y="195696"/>
                  </a:lnTo>
                  <a:lnTo>
                    <a:pt x="322008" y="196569"/>
                  </a:lnTo>
                  <a:lnTo>
                    <a:pt x="321169" y="197730"/>
                  </a:lnTo>
                  <a:lnTo>
                    <a:pt x="320359" y="198914"/>
                  </a:lnTo>
                  <a:lnTo>
                    <a:pt x="319570" y="200114"/>
                  </a:lnTo>
                  <a:lnTo>
                    <a:pt x="318796" y="201324"/>
                  </a:lnTo>
                  <a:lnTo>
                    <a:pt x="318031" y="202539"/>
                  </a:lnTo>
                  <a:lnTo>
                    <a:pt x="317153" y="203941"/>
                  </a:lnTo>
                  <a:lnTo>
                    <a:pt x="316288" y="205351"/>
                  </a:lnTo>
                  <a:lnTo>
                    <a:pt x="315443" y="206773"/>
                  </a:lnTo>
                  <a:lnTo>
                    <a:pt x="315222" y="207162"/>
                  </a:lnTo>
                  <a:lnTo>
                    <a:pt x="313573" y="209531"/>
                  </a:lnTo>
                  <a:lnTo>
                    <a:pt x="284323" y="273134"/>
                  </a:lnTo>
                  <a:lnTo>
                    <a:pt x="281741" y="278738"/>
                  </a:lnTo>
                  <a:lnTo>
                    <a:pt x="280320" y="279076"/>
                  </a:lnTo>
                  <a:lnTo>
                    <a:pt x="280154" y="279119"/>
                  </a:lnTo>
                  <a:lnTo>
                    <a:pt x="277379" y="279903"/>
                  </a:lnTo>
                  <a:lnTo>
                    <a:pt x="269842" y="281490"/>
                  </a:lnTo>
                  <a:lnTo>
                    <a:pt x="268480" y="281916"/>
                  </a:lnTo>
                  <a:lnTo>
                    <a:pt x="267463" y="282188"/>
                  </a:lnTo>
                  <a:lnTo>
                    <a:pt x="258817" y="285171"/>
                  </a:lnTo>
                  <a:lnTo>
                    <a:pt x="256485" y="285519"/>
                  </a:lnTo>
                  <a:lnTo>
                    <a:pt x="251945" y="286658"/>
                  </a:lnTo>
                  <a:lnTo>
                    <a:pt x="250971" y="286901"/>
                  </a:lnTo>
                  <a:lnTo>
                    <a:pt x="250595" y="286991"/>
                  </a:lnTo>
                  <a:lnTo>
                    <a:pt x="246644" y="287977"/>
                  </a:lnTo>
                  <a:lnTo>
                    <a:pt x="246375" y="288049"/>
                  </a:lnTo>
                  <a:lnTo>
                    <a:pt x="245120" y="288359"/>
                  </a:lnTo>
                  <a:lnTo>
                    <a:pt x="244091" y="288659"/>
                  </a:lnTo>
                  <a:lnTo>
                    <a:pt x="243857" y="288659"/>
                  </a:lnTo>
                  <a:lnTo>
                    <a:pt x="243687" y="288654"/>
                  </a:lnTo>
                  <a:lnTo>
                    <a:pt x="243342" y="288635"/>
                  </a:lnTo>
                  <a:lnTo>
                    <a:pt x="243172" y="288621"/>
                  </a:lnTo>
                  <a:lnTo>
                    <a:pt x="243002" y="288602"/>
                  </a:lnTo>
                  <a:lnTo>
                    <a:pt x="242662" y="288554"/>
                  </a:lnTo>
                  <a:lnTo>
                    <a:pt x="242491" y="288525"/>
                  </a:lnTo>
                  <a:lnTo>
                    <a:pt x="242155" y="288459"/>
                  </a:lnTo>
                  <a:lnTo>
                    <a:pt x="241755" y="288363"/>
                  </a:lnTo>
                  <a:lnTo>
                    <a:pt x="241426" y="288268"/>
                  </a:lnTo>
                  <a:lnTo>
                    <a:pt x="241264" y="288216"/>
                  </a:lnTo>
                  <a:lnTo>
                    <a:pt x="240943" y="288101"/>
                  </a:lnTo>
                  <a:lnTo>
                    <a:pt x="240781" y="288039"/>
                  </a:lnTo>
                  <a:lnTo>
                    <a:pt x="240623" y="287973"/>
                  </a:lnTo>
                  <a:lnTo>
                    <a:pt x="240156" y="287758"/>
                  </a:lnTo>
                  <a:lnTo>
                    <a:pt x="239700" y="287515"/>
                  </a:lnTo>
                  <a:lnTo>
                    <a:pt x="239407" y="287339"/>
                  </a:lnTo>
                  <a:lnTo>
                    <a:pt x="239119" y="287153"/>
                  </a:lnTo>
                  <a:lnTo>
                    <a:pt x="238976" y="287053"/>
                  </a:lnTo>
                  <a:lnTo>
                    <a:pt x="238703" y="286848"/>
                  </a:lnTo>
                  <a:lnTo>
                    <a:pt x="238307" y="286519"/>
                  </a:lnTo>
                  <a:lnTo>
                    <a:pt x="227888" y="277989"/>
                  </a:lnTo>
                  <a:lnTo>
                    <a:pt x="227492" y="277661"/>
                  </a:lnTo>
                  <a:lnTo>
                    <a:pt x="227215" y="277456"/>
                  </a:lnTo>
                  <a:lnTo>
                    <a:pt x="226934" y="277260"/>
                  </a:lnTo>
                  <a:lnTo>
                    <a:pt x="226498" y="276989"/>
                  </a:lnTo>
                  <a:lnTo>
                    <a:pt x="226352" y="276903"/>
                  </a:lnTo>
                  <a:lnTo>
                    <a:pt x="225893" y="276660"/>
                  </a:lnTo>
                  <a:lnTo>
                    <a:pt x="225425" y="276445"/>
                  </a:lnTo>
                  <a:lnTo>
                    <a:pt x="225109" y="276317"/>
                  </a:lnTo>
                  <a:lnTo>
                    <a:pt x="224626" y="276145"/>
                  </a:lnTo>
                  <a:lnTo>
                    <a:pt x="224131" y="276002"/>
                  </a:lnTo>
                  <a:lnTo>
                    <a:pt x="223965" y="275959"/>
                  </a:lnTo>
                  <a:lnTo>
                    <a:pt x="223795" y="275921"/>
                  </a:lnTo>
                  <a:lnTo>
                    <a:pt x="222203" y="275583"/>
                  </a:lnTo>
                  <a:lnTo>
                    <a:pt x="221985" y="275545"/>
                  </a:lnTo>
                  <a:lnTo>
                    <a:pt x="221649" y="275478"/>
                  </a:lnTo>
                  <a:lnTo>
                    <a:pt x="221316" y="275392"/>
                  </a:lnTo>
                  <a:lnTo>
                    <a:pt x="221154" y="275345"/>
                  </a:lnTo>
                  <a:lnTo>
                    <a:pt x="220826" y="275240"/>
                  </a:lnTo>
                  <a:lnTo>
                    <a:pt x="220663" y="275183"/>
                  </a:lnTo>
                  <a:lnTo>
                    <a:pt x="220347" y="275054"/>
                  </a:lnTo>
                  <a:lnTo>
                    <a:pt x="220034" y="274911"/>
                  </a:lnTo>
                  <a:lnTo>
                    <a:pt x="219729" y="274758"/>
                  </a:lnTo>
                  <a:lnTo>
                    <a:pt x="219575" y="274673"/>
                  </a:lnTo>
                  <a:lnTo>
                    <a:pt x="219282" y="274501"/>
                  </a:lnTo>
                  <a:lnTo>
                    <a:pt x="218854" y="274215"/>
                  </a:lnTo>
                  <a:lnTo>
                    <a:pt x="218446" y="273901"/>
                  </a:lnTo>
                  <a:lnTo>
                    <a:pt x="218185" y="273677"/>
                  </a:lnTo>
                  <a:lnTo>
                    <a:pt x="217817" y="273319"/>
                  </a:lnTo>
                  <a:lnTo>
                    <a:pt x="217469" y="272938"/>
                  </a:lnTo>
                  <a:lnTo>
                    <a:pt x="217148" y="272533"/>
                  </a:lnTo>
                  <a:lnTo>
                    <a:pt x="216950" y="272252"/>
                  </a:lnTo>
                  <a:lnTo>
                    <a:pt x="216764" y="271961"/>
                  </a:lnTo>
                  <a:lnTo>
                    <a:pt x="216677" y="271814"/>
                  </a:lnTo>
                  <a:lnTo>
                    <a:pt x="216511" y="271513"/>
                  </a:lnTo>
                  <a:lnTo>
                    <a:pt x="216431" y="271361"/>
                  </a:lnTo>
                  <a:lnTo>
                    <a:pt x="216218" y="270894"/>
                  </a:lnTo>
                  <a:lnTo>
                    <a:pt x="216036" y="270413"/>
                  </a:lnTo>
                  <a:lnTo>
                    <a:pt x="215933" y="270084"/>
                  </a:lnTo>
                  <a:lnTo>
                    <a:pt x="215034" y="267110"/>
                  </a:lnTo>
                  <a:lnTo>
                    <a:pt x="214927" y="266786"/>
                  </a:lnTo>
                  <a:lnTo>
                    <a:pt x="214808" y="266462"/>
                  </a:lnTo>
                  <a:lnTo>
                    <a:pt x="214745" y="266305"/>
                  </a:lnTo>
                  <a:lnTo>
                    <a:pt x="214606" y="265990"/>
                  </a:lnTo>
                  <a:lnTo>
                    <a:pt x="214314" y="265414"/>
                  </a:lnTo>
                  <a:lnTo>
                    <a:pt x="214108" y="265066"/>
                  </a:lnTo>
                  <a:lnTo>
                    <a:pt x="213918" y="264775"/>
                  </a:lnTo>
                  <a:lnTo>
                    <a:pt x="213724" y="264494"/>
                  </a:lnTo>
                  <a:lnTo>
                    <a:pt x="213621" y="264356"/>
                  </a:lnTo>
                  <a:lnTo>
                    <a:pt x="213407" y="264089"/>
                  </a:lnTo>
                  <a:lnTo>
                    <a:pt x="213153" y="263796"/>
                  </a:lnTo>
                  <a:lnTo>
                    <a:pt x="209686" y="264244"/>
                  </a:lnTo>
                  <a:lnTo>
                    <a:pt x="168121" y="269562"/>
                  </a:lnTo>
                  <a:lnTo>
                    <a:pt x="164419" y="270039"/>
                  </a:lnTo>
                  <a:lnTo>
                    <a:pt x="163683" y="270109"/>
                  </a:lnTo>
                  <a:lnTo>
                    <a:pt x="163679" y="269138"/>
                  </a:lnTo>
                  <a:lnTo>
                    <a:pt x="163402" y="267304"/>
                  </a:lnTo>
                  <a:lnTo>
                    <a:pt x="162432" y="265722"/>
                  </a:lnTo>
                  <a:lnTo>
                    <a:pt x="160421" y="263468"/>
                  </a:lnTo>
                  <a:lnTo>
                    <a:pt x="158884" y="261676"/>
                  </a:lnTo>
                  <a:lnTo>
                    <a:pt x="158062" y="260718"/>
                  </a:lnTo>
                  <a:lnTo>
                    <a:pt x="156605" y="259131"/>
                  </a:lnTo>
                  <a:lnTo>
                    <a:pt x="154352" y="257087"/>
                  </a:lnTo>
                  <a:lnTo>
                    <a:pt x="152484" y="256086"/>
                  </a:lnTo>
                  <a:lnTo>
                    <a:pt x="149780" y="255338"/>
                  </a:lnTo>
                  <a:lnTo>
                    <a:pt x="145446" y="254295"/>
                  </a:lnTo>
                  <a:lnTo>
                    <a:pt x="143347" y="253727"/>
                  </a:lnTo>
                  <a:lnTo>
                    <a:pt x="141166" y="253265"/>
                  </a:lnTo>
                  <a:lnTo>
                    <a:pt x="139500" y="252879"/>
                  </a:lnTo>
                  <a:lnTo>
                    <a:pt x="136812" y="252879"/>
                  </a:lnTo>
                  <a:lnTo>
                    <a:pt x="132774" y="253113"/>
                  </a:lnTo>
                  <a:lnTo>
                    <a:pt x="129188" y="253189"/>
                  </a:lnTo>
                  <a:lnTo>
                    <a:pt x="127010" y="252956"/>
                  </a:lnTo>
                  <a:lnTo>
                    <a:pt x="124703" y="253037"/>
                  </a:lnTo>
                  <a:lnTo>
                    <a:pt x="120795" y="253113"/>
                  </a:lnTo>
                  <a:lnTo>
                    <a:pt x="117589" y="253575"/>
                  </a:lnTo>
                  <a:lnTo>
                    <a:pt x="114580" y="254343"/>
                  </a:lnTo>
                  <a:lnTo>
                    <a:pt x="113104" y="255577"/>
                  </a:lnTo>
                  <a:lnTo>
                    <a:pt x="112146" y="257121"/>
                  </a:lnTo>
                  <a:lnTo>
                    <a:pt x="110800" y="258508"/>
                  </a:lnTo>
                  <a:lnTo>
                    <a:pt x="108108" y="259046"/>
                  </a:lnTo>
                  <a:lnTo>
                    <a:pt x="102598" y="259818"/>
                  </a:lnTo>
                  <a:lnTo>
                    <a:pt x="97471" y="259666"/>
                  </a:lnTo>
                  <a:lnTo>
                    <a:pt x="88505" y="258970"/>
                  </a:lnTo>
                  <a:lnTo>
                    <a:pt x="86003" y="258813"/>
                  </a:lnTo>
                  <a:lnTo>
                    <a:pt x="84657" y="258198"/>
                  </a:lnTo>
                  <a:lnTo>
                    <a:pt x="83058" y="257507"/>
                  </a:lnTo>
                  <a:lnTo>
                    <a:pt x="80624" y="256735"/>
                  </a:lnTo>
                  <a:lnTo>
                    <a:pt x="77100" y="256583"/>
                  </a:lnTo>
                  <a:lnTo>
                    <a:pt x="74215" y="257121"/>
                  </a:lnTo>
                  <a:lnTo>
                    <a:pt x="72295" y="257660"/>
                  </a:lnTo>
                  <a:lnTo>
                    <a:pt x="69987" y="259123"/>
                  </a:lnTo>
                  <a:lnTo>
                    <a:pt x="68067" y="259895"/>
                  </a:lnTo>
                  <a:lnTo>
                    <a:pt x="65632" y="260667"/>
                  </a:lnTo>
                  <a:lnTo>
                    <a:pt x="62363" y="261129"/>
                  </a:lnTo>
                  <a:lnTo>
                    <a:pt x="59417" y="261053"/>
                  </a:lnTo>
                  <a:lnTo>
                    <a:pt x="57304" y="260510"/>
                  </a:lnTo>
                  <a:lnTo>
                    <a:pt x="46604" y="259509"/>
                  </a:lnTo>
                  <a:lnTo>
                    <a:pt x="42182" y="259281"/>
                  </a:lnTo>
                  <a:lnTo>
                    <a:pt x="37249" y="258123"/>
                  </a:lnTo>
                  <a:lnTo>
                    <a:pt x="35325" y="257351"/>
                  </a:lnTo>
                  <a:lnTo>
                    <a:pt x="33596" y="256965"/>
                  </a:lnTo>
                  <a:lnTo>
                    <a:pt x="29882" y="256889"/>
                  </a:lnTo>
                  <a:lnTo>
                    <a:pt x="26997" y="256426"/>
                  </a:lnTo>
                  <a:lnTo>
                    <a:pt x="25235" y="256708"/>
                  </a:lnTo>
                  <a:lnTo>
                    <a:pt x="24890" y="256742"/>
                  </a:lnTo>
                  <a:lnTo>
                    <a:pt x="24021" y="255373"/>
                  </a:lnTo>
                  <a:lnTo>
                    <a:pt x="24072" y="255001"/>
                  </a:lnTo>
                  <a:lnTo>
                    <a:pt x="23280" y="255040"/>
                  </a:lnTo>
                  <a:lnTo>
                    <a:pt x="22014" y="254858"/>
                  </a:lnTo>
                  <a:lnTo>
                    <a:pt x="21788" y="254835"/>
                  </a:lnTo>
                  <a:lnTo>
                    <a:pt x="21297" y="255154"/>
                  </a:lnTo>
                  <a:lnTo>
                    <a:pt x="18617" y="254549"/>
                  </a:lnTo>
                  <a:lnTo>
                    <a:pt x="17152" y="254234"/>
                  </a:lnTo>
                  <a:lnTo>
                    <a:pt x="16103" y="254039"/>
                  </a:lnTo>
                  <a:lnTo>
                    <a:pt x="14179" y="253410"/>
                  </a:lnTo>
                  <a:lnTo>
                    <a:pt x="12829" y="253000"/>
                  </a:lnTo>
                  <a:lnTo>
                    <a:pt x="12153" y="252786"/>
                  </a:lnTo>
                  <a:lnTo>
                    <a:pt x="10673" y="252121"/>
                  </a:lnTo>
                  <a:lnTo>
                    <a:pt x="10456" y="252027"/>
                  </a:lnTo>
                  <a:lnTo>
                    <a:pt x="9294" y="251127"/>
                  </a:lnTo>
                  <a:lnTo>
                    <a:pt x="8558" y="250393"/>
                  </a:lnTo>
                  <a:lnTo>
                    <a:pt x="8352" y="250155"/>
                  </a:lnTo>
                  <a:lnTo>
                    <a:pt x="8230" y="249907"/>
                  </a:lnTo>
                  <a:lnTo>
                    <a:pt x="7865" y="250022"/>
                  </a:lnTo>
                  <a:lnTo>
                    <a:pt x="7517" y="249459"/>
                  </a:lnTo>
                  <a:lnTo>
                    <a:pt x="6828" y="248406"/>
                  </a:lnTo>
                  <a:lnTo>
                    <a:pt x="6120" y="247563"/>
                  </a:lnTo>
                  <a:lnTo>
                    <a:pt x="5486" y="246696"/>
                  </a:lnTo>
                  <a:lnTo>
                    <a:pt x="4952" y="245981"/>
                  </a:lnTo>
                  <a:lnTo>
                    <a:pt x="4271" y="245013"/>
                  </a:lnTo>
                  <a:lnTo>
                    <a:pt x="3697" y="243922"/>
                  </a:lnTo>
                  <a:lnTo>
                    <a:pt x="3016" y="242878"/>
                  </a:lnTo>
                  <a:lnTo>
                    <a:pt x="2470" y="241563"/>
                  </a:lnTo>
                  <a:lnTo>
                    <a:pt x="2022" y="240296"/>
                  </a:lnTo>
                  <a:lnTo>
                    <a:pt x="1528" y="238957"/>
                  </a:lnTo>
                  <a:lnTo>
                    <a:pt x="1318" y="238175"/>
                  </a:lnTo>
                  <a:lnTo>
                    <a:pt x="918" y="236965"/>
                  </a:lnTo>
                  <a:lnTo>
                    <a:pt x="728" y="235530"/>
                  </a:lnTo>
                  <a:lnTo>
                    <a:pt x="546" y="234649"/>
                  </a:lnTo>
                  <a:lnTo>
                    <a:pt x="451" y="233286"/>
                  </a:lnTo>
                  <a:lnTo>
                    <a:pt x="328" y="232228"/>
                  </a:lnTo>
                  <a:lnTo>
                    <a:pt x="300" y="231809"/>
                  </a:lnTo>
                  <a:lnTo>
                    <a:pt x="253" y="230975"/>
                  </a:lnTo>
                  <a:lnTo>
                    <a:pt x="83" y="229640"/>
                  </a:lnTo>
                  <a:lnTo>
                    <a:pt x="0" y="228888"/>
                  </a:lnTo>
                  <a:lnTo>
                    <a:pt x="91" y="228263"/>
                  </a:lnTo>
                  <a:lnTo>
                    <a:pt x="261" y="227363"/>
                  </a:lnTo>
                  <a:lnTo>
                    <a:pt x="348" y="226762"/>
                  </a:lnTo>
                  <a:lnTo>
                    <a:pt x="233" y="226309"/>
                  </a:lnTo>
                  <a:lnTo>
                    <a:pt x="79" y="225985"/>
                  </a:lnTo>
                  <a:lnTo>
                    <a:pt x="293" y="225814"/>
                  </a:lnTo>
                  <a:lnTo>
                    <a:pt x="467" y="225680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5" name="pg205"/>
            <p:cNvSpPr/>
            <p:nvPr/>
          </p:nvSpPr>
          <p:spPr>
            <a:xfrm>
              <a:off x="4836588" y="5615676"/>
              <a:ext cx="231518" cy="488274"/>
            </a:xfrm>
            <a:custGeom>
              <a:avLst/>
              <a:gdLst/>
              <a:ahLst/>
              <a:cxnLst/>
              <a:rect l="0" t="0" r="0" b="0"/>
              <a:pathLst>
                <a:path w="231518" h="488274">
                  <a:moveTo>
                    <a:pt x="81350" y="16366"/>
                  </a:moveTo>
                  <a:lnTo>
                    <a:pt x="80019" y="18389"/>
                  </a:lnTo>
                  <a:lnTo>
                    <a:pt x="78904" y="21015"/>
                  </a:lnTo>
                  <a:lnTo>
                    <a:pt x="78427" y="22137"/>
                  </a:lnTo>
                  <a:lnTo>
                    <a:pt x="77480" y="24396"/>
                  </a:lnTo>
                  <a:lnTo>
                    <a:pt x="76510" y="26701"/>
                  </a:lnTo>
                  <a:lnTo>
                    <a:pt x="75791" y="28408"/>
                  </a:lnTo>
                  <a:lnTo>
                    <a:pt x="75726" y="28613"/>
                  </a:lnTo>
                  <a:lnTo>
                    <a:pt x="75653" y="28928"/>
                  </a:lnTo>
                  <a:lnTo>
                    <a:pt x="75609" y="29248"/>
                  </a:lnTo>
                  <a:lnTo>
                    <a:pt x="75595" y="29571"/>
                  </a:lnTo>
                  <a:lnTo>
                    <a:pt x="75610" y="29894"/>
                  </a:lnTo>
                  <a:lnTo>
                    <a:pt x="75657" y="30214"/>
                  </a:lnTo>
                  <a:lnTo>
                    <a:pt x="75733" y="30528"/>
                  </a:lnTo>
                  <a:lnTo>
                    <a:pt x="75838" y="30834"/>
                  </a:lnTo>
                  <a:lnTo>
                    <a:pt x="75924" y="31032"/>
                  </a:lnTo>
                  <a:lnTo>
                    <a:pt x="76132" y="31409"/>
                  </a:lnTo>
                  <a:lnTo>
                    <a:pt x="77532" y="33383"/>
                  </a:lnTo>
                  <a:lnTo>
                    <a:pt x="80623" y="37722"/>
                  </a:lnTo>
                  <a:lnTo>
                    <a:pt x="81074" y="38358"/>
                  </a:lnTo>
                  <a:lnTo>
                    <a:pt x="83292" y="40268"/>
                  </a:lnTo>
                  <a:lnTo>
                    <a:pt x="83563" y="40466"/>
                  </a:lnTo>
                  <a:lnTo>
                    <a:pt x="83754" y="40584"/>
                  </a:lnTo>
                  <a:lnTo>
                    <a:pt x="83950" y="40690"/>
                  </a:lnTo>
                  <a:lnTo>
                    <a:pt x="84257" y="40826"/>
                  </a:lnTo>
                  <a:lnTo>
                    <a:pt x="84574" y="40934"/>
                  </a:lnTo>
                  <a:lnTo>
                    <a:pt x="85011" y="41032"/>
                  </a:lnTo>
                  <a:lnTo>
                    <a:pt x="85344" y="41070"/>
                  </a:lnTo>
                  <a:lnTo>
                    <a:pt x="85792" y="41074"/>
                  </a:lnTo>
                  <a:lnTo>
                    <a:pt x="86986" y="40924"/>
                  </a:lnTo>
                  <a:lnTo>
                    <a:pt x="88684" y="40687"/>
                  </a:lnTo>
                  <a:lnTo>
                    <a:pt x="90420" y="40433"/>
                  </a:lnTo>
                  <a:lnTo>
                    <a:pt x="96471" y="39550"/>
                  </a:lnTo>
                  <a:lnTo>
                    <a:pt x="97161" y="39472"/>
                  </a:lnTo>
                  <a:lnTo>
                    <a:pt x="97791" y="39466"/>
                  </a:lnTo>
                  <a:lnTo>
                    <a:pt x="98358" y="39507"/>
                  </a:lnTo>
                  <a:lnTo>
                    <a:pt x="99339" y="39612"/>
                  </a:lnTo>
                  <a:lnTo>
                    <a:pt x="104936" y="40253"/>
                  </a:lnTo>
                  <a:lnTo>
                    <a:pt x="105093" y="39864"/>
                  </a:lnTo>
                  <a:lnTo>
                    <a:pt x="105214" y="39594"/>
                  </a:lnTo>
                  <a:lnTo>
                    <a:pt x="105415" y="39201"/>
                  </a:lnTo>
                  <a:lnTo>
                    <a:pt x="105556" y="38951"/>
                  </a:lnTo>
                  <a:lnTo>
                    <a:pt x="105702" y="38719"/>
                  </a:lnTo>
                  <a:lnTo>
                    <a:pt x="106107" y="38129"/>
                  </a:lnTo>
                  <a:lnTo>
                    <a:pt x="106651" y="37347"/>
                  </a:lnTo>
                  <a:lnTo>
                    <a:pt x="107248" y="36518"/>
                  </a:lnTo>
                  <a:lnTo>
                    <a:pt x="107592" y="36094"/>
                  </a:lnTo>
                  <a:lnTo>
                    <a:pt x="108388" y="34916"/>
                  </a:lnTo>
                  <a:lnTo>
                    <a:pt x="108643" y="34630"/>
                  </a:lnTo>
                  <a:lnTo>
                    <a:pt x="109007" y="33643"/>
                  </a:lnTo>
                  <a:lnTo>
                    <a:pt x="110295" y="31548"/>
                  </a:lnTo>
                  <a:lnTo>
                    <a:pt x="110717" y="30864"/>
                  </a:lnTo>
                  <a:lnTo>
                    <a:pt x="114317" y="25353"/>
                  </a:lnTo>
                  <a:lnTo>
                    <a:pt x="114419" y="25159"/>
                  </a:lnTo>
                  <a:lnTo>
                    <a:pt x="114512" y="24950"/>
                  </a:lnTo>
                  <a:lnTo>
                    <a:pt x="114596" y="24716"/>
                  </a:lnTo>
                  <a:lnTo>
                    <a:pt x="114626" y="24559"/>
                  </a:lnTo>
                  <a:lnTo>
                    <a:pt x="114880" y="24125"/>
                  </a:lnTo>
                  <a:lnTo>
                    <a:pt x="115095" y="23696"/>
                  </a:lnTo>
                  <a:lnTo>
                    <a:pt x="115477" y="23867"/>
                  </a:lnTo>
                  <a:lnTo>
                    <a:pt x="115676" y="24096"/>
                  </a:lnTo>
                  <a:lnTo>
                    <a:pt x="116369" y="25106"/>
                  </a:lnTo>
                  <a:lnTo>
                    <a:pt x="117736" y="27014"/>
                  </a:lnTo>
                  <a:lnTo>
                    <a:pt x="122666" y="33900"/>
                  </a:lnTo>
                  <a:lnTo>
                    <a:pt x="124894" y="37010"/>
                  </a:lnTo>
                  <a:lnTo>
                    <a:pt x="125179" y="37407"/>
                  </a:lnTo>
                  <a:lnTo>
                    <a:pt x="125370" y="37271"/>
                  </a:lnTo>
                  <a:lnTo>
                    <a:pt x="127421" y="40102"/>
                  </a:lnTo>
                  <a:lnTo>
                    <a:pt x="128324" y="40657"/>
                  </a:lnTo>
                  <a:lnTo>
                    <a:pt x="133560" y="33738"/>
                  </a:lnTo>
                  <a:lnTo>
                    <a:pt x="134520" y="31967"/>
                  </a:lnTo>
                  <a:lnTo>
                    <a:pt x="138931" y="35527"/>
                  </a:lnTo>
                  <a:lnTo>
                    <a:pt x="144345" y="37137"/>
                  </a:lnTo>
                  <a:lnTo>
                    <a:pt x="144725" y="37437"/>
                  </a:lnTo>
                  <a:lnTo>
                    <a:pt x="144958" y="37467"/>
                  </a:lnTo>
                  <a:lnTo>
                    <a:pt x="147090" y="37872"/>
                  </a:lnTo>
                  <a:lnTo>
                    <a:pt x="148683" y="38151"/>
                  </a:lnTo>
                  <a:lnTo>
                    <a:pt x="148895" y="38183"/>
                  </a:lnTo>
                  <a:lnTo>
                    <a:pt x="148852" y="37657"/>
                  </a:lnTo>
                  <a:lnTo>
                    <a:pt x="154868" y="38619"/>
                  </a:lnTo>
                  <a:lnTo>
                    <a:pt x="160144" y="39462"/>
                  </a:lnTo>
                  <a:lnTo>
                    <a:pt x="164351" y="39034"/>
                  </a:lnTo>
                  <a:lnTo>
                    <a:pt x="171253" y="37310"/>
                  </a:lnTo>
                  <a:lnTo>
                    <a:pt x="177042" y="35681"/>
                  </a:lnTo>
                  <a:lnTo>
                    <a:pt x="181750" y="34437"/>
                  </a:lnTo>
                  <a:lnTo>
                    <a:pt x="187089" y="33026"/>
                  </a:lnTo>
                  <a:lnTo>
                    <a:pt x="199168" y="29833"/>
                  </a:lnTo>
                  <a:lnTo>
                    <a:pt x="200022" y="29870"/>
                  </a:lnTo>
                  <a:lnTo>
                    <a:pt x="200260" y="29808"/>
                  </a:lnTo>
                  <a:lnTo>
                    <a:pt x="200149" y="30485"/>
                  </a:lnTo>
                  <a:lnTo>
                    <a:pt x="198788" y="38629"/>
                  </a:lnTo>
                  <a:lnTo>
                    <a:pt x="197473" y="46711"/>
                  </a:lnTo>
                  <a:lnTo>
                    <a:pt x="195870" y="56028"/>
                  </a:lnTo>
                  <a:lnTo>
                    <a:pt x="195771" y="56647"/>
                  </a:lnTo>
                  <a:lnTo>
                    <a:pt x="195522" y="56885"/>
                  </a:lnTo>
                  <a:lnTo>
                    <a:pt x="195134" y="57238"/>
                  </a:lnTo>
                  <a:lnTo>
                    <a:pt x="194857" y="57476"/>
                  </a:lnTo>
                  <a:lnTo>
                    <a:pt x="194718" y="57600"/>
                  </a:lnTo>
                  <a:lnTo>
                    <a:pt x="194457" y="57810"/>
                  </a:lnTo>
                  <a:lnTo>
                    <a:pt x="193816" y="58401"/>
                  </a:lnTo>
                  <a:lnTo>
                    <a:pt x="193602" y="58749"/>
                  </a:lnTo>
                  <a:lnTo>
                    <a:pt x="193135" y="59373"/>
                  </a:lnTo>
                  <a:lnTo>
                    <a:pt x="192961" y="59501"/>
                  </a:lnTo>
                  <a:lnTo>
                    <a:pt x="192767" y="59663"/>
                  </a:lnTo>
                  <a:lnTo>
                    <a:pt x="192545" y="59868"/>
                  </a:lnTo>
                  <a:lnTo>
                    <a:pt x="192331" y="60078"/>
                  </a:lnTo>
                  <a:lnTo>
                    <a:pt x="192121" y="60312"/>
                  </a:lnTo>
                  <a:lnTo>
                    <a:pt x="191923" y="60550"/>
                  </a:lnTo>
                  <a:lnTo>
                    <a:pt x="191729" y="60798"/>
                  </a:lnTo>
                  <a:lnTo>
                    <a:pt x="191531" y="61041"/>
                  </a:lnTo>
                  <a:lnTo>
                    <a:pt x="191326" y="61274"/>
                  </a:lnTo>
                  <a:lnTo>
                    <a:pt x="191187" y="61417"/>
                  </a:lnTo>
                  <a:lnTo>
                    <a:pt x="190898" y="61684"/>
                  </a:lnTo>
                  <a:lnTo>
                    <a:pt x="190760" y="61822"/>
                  </a:lnTo>
                  <a:lnTo>
                    <a:pt x="190542" y="62065"/>
                  </a:lnTo>
                  <a:lnTo>
                    <a:pt x="190110" y="62713"/>
                  </a:lnTo>
                  <a:lnTo>
                    <a:pt x="189999" y="62942"/>
                  </a:lnTo>
                  <a:lnTo>
                    <a:pt x="189758" y="63385"/>
                  </a:lnTo>
                  <a:lnTo>
                    <a:pt x="189663" y="63547"/>
                  </a:lnTo>
                  <a:lnTo>
                    <a:pt x="189465" y="63862"/>
                  </a:lnTo>
                  <a:lnTo>
                    <a:pt x="189295" y="64086"/>
                  </a:lnTo>
                  <a:lnTo>
                    <a:pt x="189117" y="64305"/>
                  </a:lnTo>
                  <a:lnTo>
                    <a:pt x="188749" y="64734"/>
                  </a:lnTo>
                  <a:lnTo>
                    <a:pt x="188574" y="64953"/>
                  </a:lnTo>
                  <a:lnTo>
                    <a:pt x="188420" y="65172"/>
                  </a:lnTo>
                  <a:lnTo>
                    <a:pt x="187981" y="65858"/>
                  </a:lnTo>
                  <a:lnTo>
                    <a:pt x="187830" y="66078"/>
                  </a:lnTo>
                  <a:lnTo>
                    <a:pt x="187521" y="66507"/>
                  </a:lnTo>
                  <a:lnTo>
                    <a:pt x="187414" y="66649"/>
                  </a:lnTo>
                  <a:lnTo>
                    <a:pt x="187062" y="67064"/>
                  </a:lnTo>
                  <a:lnTo>
                    <a:pt x="186801" y="67326"/>
                  </a:lnTo>
                  <a:lnTo>
                    <a:pt x="186266" y="67846"/>
                  </a:lnTo>
                  <a:lnTo>
                    <a:pt x="186013" y="68117"/>
                  </a:lnTo>
                  <a:lnTo>
                    <a:pt x="185871" y="68293"/>
                  </a:lnTo>
                  <a:lnTo>
                    <a:pt x="185605" y="68651"/>
                  </a:lnTo>
                  <a:lnTo>
                    <a:pt x="185463" y="68818"/>
                  </a:lnTo>
                  <a:lnTo>
                    <a:pt x="184948" y="69227"/>
                  </a:lnTo>
                  <a:lnTo>
                    <a:pt x="184584" y="69475"/>
                  </a:lnTo>
                  <a:lnTo>
                    <a:pt x="184113" y="69814"/>
                  </a:lnTo>
                  <a:lnTo>
                    <a:pt x="183828" y="70061"/>
                  </a:lnTo>
                  <a:lnTo>
                    <a:pt x="183563" y="70333"/>
                  </a:lnTo>
                  <a:lnTo>
                    <a:pt x="183305" y="70609"/>
                  </a:lnTo>
                  <a:lnTo>
                    <a:pt x="183040" y="70886"/>
                  </a:lnTo>
                  <a:lnTo>
                    <a:pt x="182767" y="71148"/>
                  </a:lnTo>
                  <a:lnTo>
                    <a:pt x="182557" y="71324"/>
                  </a:lnTo>
                  <a:lnTo>
                    <a:pt x="181702" y="71991"/>
                  </a:lnTo>
                  <a:lnTo>
                    <a:pt x="181362" y="72244"/>
                  </a:lnTo>
                  <a:lnTo>
                    <a:pt x="181188" y="72368"/>
                  </a:lnTo>
                  <a:lnTo>
                    <a:pt x="181025" y="72497"/>
                  </a:lnTo>
                  <a:lnTo>
                    <a:pt x="180867" y="72635"/>
                  </a:lnTo>
                  <a:lnTo>
                    <a:pt x="180328" y="73316"/>
                  </a:lnTo>
                  <a:lnTo>
                    <a:pt x="180190" y="73645"/>
                  </a:lnTo>
                  <a:lnTo>
                    <a:pt x="180047" y="73902"/>
                  </a:lnTo>
                  <a:lnTo>
                    <a:pt x="179885" y="74145"/>
                  </a:lnTo>
                  <a:lnTo>
                    <a:pt x="179711" y="74388"/>
                  </a:lnTo>
                  <a:lnTo>
                    <a:pt x="179050" y="75275"/>
                  </a:lnTo>
                  <a:lnTo>
                    <a:pt x="178737" y="75675"/>
                  </a:lnTo>
                  <a:lnTo>
                    <a:pt x="178416" y="76070"/>
                  </a:lnTo>
                  <a:lnTo>
                    <a:pt x="178088" y="76461"/>
                  </a:lnTo>
                  <a:lnTo>
                    <a:pt x="177755" y="76847"/>
                  </a:lnTo>
                  <a:lnTo>
                    <a:pt x="177443" y="77200"/>
                  </a:lnTo>
                  <a:lnTo>
                    <a:pt x="176797" y="77886"/>
                  </a:lnTo>
                  <a:lnTo>
                    <a:pt x="176144" y="78563"/>
                  </a:lnTo>
                  <a:lnTo>
                    <a:pt x="175649" y="79092"/>
                  </a:lnTo>
                  <a:lnTo>
                    <a:pt x="175483" y="79263"/>
                  </a:lnTo>
                  <a:lnTo>
                    <a:pt x="175036" y="79687"/>
                  </a:lnTo>
                  <a:lnTo>
                    <a:pt x="174751" y="79935"/>
                  </a:lnTo>
                  <a:lnTo>
                    <a:pt x="173429" y="80869"/>
                  </a:lnTo>
                  <a:lnTo>
                    <a:pt x="172482" y="81555"/>
                  </a:lnTo>
                  <a:lnTo>
                    <a:pt x="171425" y="82585"/>
                  </a:lnTo>
                  <a:lnTo>
                    <a:pt x="170159" y="84071"/>
                  </a:lnTo>
                  <a:lnTo>
                    <a:pt x="168983" y="85558"/>
                  </a:lnTo>
                  <a:lnTo>
                    <a:pt x="168108" y="86912"/>
                  </a:lnTo>
                  <a:lnTo>
                    <a:pt x="167324" y="88308"/>
                  </a:lnTo>
                  <a:lnTo>
                    <a:pt x="166806" y="89266"/>
                  </a:lnTo>
                  <a:lnTo>
                    <a:pt x="166620" y="89828"/>
                  </a:lnTo>
                  <a:lnTo>
                    <a:pt x="166552" y="90976"/>
                  </a:lnTo>
                  <a:lnTo>
                    <a:pt x="166533" y="91882"/>
                  </a:lnTo>
                  <a:lnTo>
                    <a:pt x="166414" y="92387"/>
                  </a:lnTo>
                  <a:lnTo>
                    <a:pt x="165943" y="93302"/>
                  </a:lnTo>
                  <a:lnTo>
                    <a:pt x="165290" y="94417"/>
                  </a:lnTo>
                  <a:lnTo>
                    <a:pt x="164787" y="95642"/>
                  </a:lnTo>
                  <a:lnTo>
                    <a:pt x="164399" y="96661"/>
                  </a:lnTo>
                  <a:lnTo>
                    <a:pt x="164114" y="97281"/>
                  </a:lnTo>
                  <a:lnTo>
                    <a:pt x="163801" y="98086"/>
                  </a:lnTo>
                  <a:lnTo>
                    <a:pt x="163552" y="98911"/>
                  </a:lnTo>
                  <a:lnTo>
                    <a:pt x="163160" y="99907"/>
                  </a:lnTo>
                  <a:lnTo>
                    <a:pt x="162716" y="101088"/>
                  </a:lnTo>
                  <a:lnTo>
                    <a:pt x="162332" y="101551"/>
                  </a:lnTo>
                  <a:lnTo>
                    <a:pt x="161450" y="102032"/>
                  </a:lnTo>
                  <a:lnTo>
                    <a:pt x="160717" y="102251"/>
                  </a:lnTo>
                  <a:lnTo>
                    <a:pt x="159937" y="102284"/>
                  </a:lnTo>
                  <a:lnTo>
                    <a:pt x="159146" y="102256"/>
                  </a:lnTo>
                  <a:lnTo>
                    <a:pt x="158207" y="101970"/>
                  </a:lnTo>
                  <a:lnTo>
                    <a:pt x="157994" y="101908"/>
                  </a:lnTo>
                  <a:lnTo>
                    <a:pt x="156996" y="101527"/>
                  </a:lnTo>
                  <a:lnTo>
                    <a:pt x="156386" y="101284"/>
                  </a:lnTo>
                  <a:lnTo>
                    <a:pt x="155567" y="101127"/>
                  </a:lnTo>
                  <a:lnTo>
                    <a:pt x="154668" y="101179"/>
                  </a:lnTo>
                  <a:lnTo>
                    <a:pt x="154181" y="101174"/>
                  </a:lnTo>
                  <a:lnTo>
                    <a:pt x="153786" y="101055"/>
                  </a:lnTo>
                  <a:lnTo>
                    <a:pt x="153445" y="100979"/>
                  </a:lnTo>
                  <a:lnTo>
                    <a:pt x="153188" y="101055"/>
                  </a:lnTo>
                  <a:lnTo>
                    <a:pt x="153049" y="101179"/>
                  </a:lnTo>
                  <a:lnTo>
                    <a:pt x="152709" y="101736"/>
                  </a:lnTo>
                  <a:lnTo>
                    <a:pt x="152313" y="102337"/>
                  </a:lnTo>
                  <a:lnTo>
                    <a:pt x="152194" y="102704"/>
                  </a:lnTo>
                  <a:lnTo>
                    <a:pt x="152170" y="103037"/>
                  </a:lnTo>
                  <a:lnTo>
                    <a:pt x="152234" y="103342"/>
                  </a:lnTo>
                  <a:lnTo>
                    <a:pt x="152693" y="104195"/>
                  </a:lnTo>
                  <a:lnTo>
                    <a:pt x="153433" y="105363"/>
                  </a:lnTo>
                  <a:lnTo>
                    <a:pt x="153766" y="105930"/>
                  </a:lnTo>
                  <a:lnTo>
                    <a:pt x="154110" y="106497"/>
                  </a:lnTo>
                  <a:lnTo>
                    <a:pt x="154364" y="106993"/>
                  </a:lnTo>
                  <a:lnTo>
                    <a:pt x="154708" y="107746"/>
                  </a:lnTo>
                  <a:lnTo>
                    <a:pt x="154874" y="108351"/>
                  </a:lnTo>
                  <a:lnTo>
                    <a:pt x="154957" y="108965"/>
                  </a:lnTo>
                  <a:lnTo>
                    <a:pt x="155163" y="109480"/>
                  </a:lnTo>
                  <a:lnTo>
                    <a:pt x="155452" y="109914"/>
                  </a:lnTo>
                  <a:lnTo>
                    <a:pt x="155769" y="110200"/>
                  </a:lnTo>
                  <a:lnTo>
                    <a:pt x="155971" y="110600"/>
                  </a:lnTo>
                  <a:lnTo>
                    <a:pt x="156006" y="110776"/>
                  </a:lnTo>
                  <a:lnTo>
                    <a:pt x="155880" y="110996"/>
                  </a:lnTo>
                  <a:lnTo>
                    <a:pt x="155646" y="111463"/>
                  </a:lnTo>
                  <a:lnTo>
                    <a:pt x="155496" y="111605"/>
                  </a:lnTo>
                  <a:lnTo>
                    <a:pt x="155143" y="111887"/>
                  </a:lnTo>
                  <a:lnTo>
                    <a:pt x="154676" y="112192"/>
                  </a:lnTo>
                  <a:lnTo>
                    <a:pt x="153825" y="112678"/>
                  </a:lnTo>
                  <a:lnTo>
                    <a:pt x="152836" y="113088"/>
                  </a:lnTo>
                  <a:lnTo>
                    <a:pt x="151870" y="113531"/>
                  </a:lnTo>
                  <a:lnTo>
                    <a:pt x="150567" y="113931"/>
                  </a:lnTo>
                  <a:lnTo>
                    <a:pt x="150254" y="113974"/>
                  </a:lnTo>
                  <a:lnTo>
                    <a:pt x="149922" y="114002"/>
                  </a:lnTo>
                  <a:lnTo>
                    <a:pt x="149364" y="113960"/>
                  </a:lnTo>
                  <a:lnTo>
                    <a:pt x="148853" y="113950"/>
                  </a:lnTo>
                  <a:lnTo>
                    <a:pt x="148406" y="114026"/>
                  </a:lnTo>
                  <a:lnTo>
                    <a:pt x="148133" y="114136"/>
                  </a:lnTo>
                  <a:lnTo>
                    <a:pt x="147879" y="114322"/>
                  </a:lnTo>
                  <a:lnTo>
                    <a:pt x="147693" y="114622"/>
                  </a:lnTo>
                  <a:lnTo>
                    <a:pt x="147499" y="114932"/>
                  </a:lnTo>
                  <a:lnTo>
                    <a:pt x="146719" y="116485"/>
                  </a:lnTo>
                  <a:lnTo>
                    <a:pt x="146605" y="116762"/>
                  </a:lnTo>
                  <a:lnTo>
                    <a:pt x="146490" y="117233"/>
                  </a:lnTo>
                  <a:lnTo>
                    <a:pt x="146446" y="117758"/>
                  </a:lnTo>
                  <a:lnTo>
                    <a:pt x="146474" y="118272"/>
                  </a:lnTo>
                  <a:lnTo>
                    <a:pt x="146700" y="118830"/>
                  </a:lnTo>
                  <a:lnTo>
                    <a:pt x="146759" y="119301"/>
                  </a:lnTo>
                  <a:lnTo>
                    <a:pt x="146731" y="119873"/>
                  </a:lnTo>
                  <a:lnTo>
                    <a:pt x="146399" y="120464"/>
                  </a:lnTo>
                  <a:lnTo>
                    <a:pt x="146050" y="120984"/>
                  </a:lnTo>
                  <a:lnTo>
                    <a:pt x="145761" y="121260"/>
                  </a:lnTo>
                  <a:lnTo>
                    <a:pt x="145381" y="121522"/>
                  </a:lnTo>
                  <a:lnTo>
                    <a:pt x="144958" y="121775"/>
                  </a:lnTo>
                  <a:lnTo>
                    <a:pt x="144467" y="121980"/>
                  </a:lnTo>
                  <a:lnTo>
                    <a:pt x="144000" y="122103"/>
                  </a:lnTo>
                  <a:lnTo>
                    <a:pt x="143422" y="122089"/>
                  </a:lnTo>
                  <a:lnTo>
                    <a:pt x="142828" y="121984"/>
                  </a:lnTo>
                  <a:lnTo>
                    <a:pt x="142242" y="121989"/>
                  </a:lnTo>
                  <a:lnTo>
                    <a:pt x="141506" y="122218"/>
                  </a:lnTo>
                  <a:lnTo>
                    <a:pt x="140675" y="122609"/>
                  </a:lnTo>
                  <a:lnTo>
                    <a:pt x="140227" y="123076"/>
                  </a:lnTo>
                  <a:lnTo>
                    <a:pt x="139986" y="123614"/>
                  </a:lnTo>
                  <a:lnTo>
                    <a:pt x="139946" y="124010"/>
                  </a:lnTo>
                  <a:lnTo>
                    <a:pt x="139998" y="124315"/>
                  </a:lnTo>
                  <a:lnTo>
                    <a:pt x="140271" y="124896"/>
                  </a:lnTo>
                  <a:lnTo>
                    <a:pt x="140896" y="125816"/>
                  </a:lnTo>
                  <a:lnTo>
                    <a:pt x="141795" y="127121"/>
                  </a:lnTo>
                  <a:lnTo>
                    <a:pt x="142618" y="128260"/>
                  </a:lnTo>
                  <a:lnTo>
                    <a:pt x="143497" y="129299"/>
                  </a:lnTo>
                  <a:lnTo>
                    <a:pt x="144372" y="130166"/>
                  </a:lnTo>
                  <a:lnTo>
                    <a:pt x="145362" y="131186"/>
                  </a:lnTo>
                  <a:lnTo>
                    <a:pt x="146292" y="131972"/>
                  </a:lnTo>
                  <a:lnTo>
                    <a:pt x="147175" y="132740"/>
                  </a:lnTo>
                  <a:lnTo>
                    <a:pt x="148426" y="133717"/>
                  </a:lnTo>
                  <a:lnTo>
                    <a:pt x="148849" y="134155"/>
                  </a:lnTo>
                  <a:lnTo>
                    <a:pt x="149348" y="134646"/>
                  </a:lnTo>
                  <a:lnTo>
                    <a:pt x="149712" y="135194"/>
                  </a:lnTo>
                  <a:lnTo>
                    <a:pt x="149942" y="135608"/>
                  </a:lnTo>
                  <a:lnTo>
                    <a:pt x="150033" y="135885"/>
                  </a:lnTo>
                  <a:lnTo>
                    <a:pt x="150084" y="136404"/>
                  </a:lnTo>
                  <a:lnTo>
                    <a:pt x="150045" y="137476"/>
                  </a:lnTo>
                  <a:lnTo>
                    <a:pt x="149989" y="138382"/>
                  </a:lnTo>
                  <a:lnTo>
                    <a:pt x="149962" y="138992"/>
                  </a:lnTo>
                  <a:lnTo>
                    <a:pt x="149851" y="140059"/>
                  </a:lnTo>
                  <a:lnTo>
                    <a:pt x="149803" y="140755"/>
                  </a:lnTo>
                  <a:lnTo>
                    <a:pt x="149605" y="141589"/>
                  </a:lnTo>
                  <a:lnTo>
                    <a:pt x="149324" y="142556"/>
                  </a:lnTo>
                  <a:lnTo>
                    <a:pt x="148841" y="143500"/>
                  </a:lnTo>
                  <a:lnTo>
                    <a:pt x="148485" y="144300"/>
                  </a:lnTo>
                  <a:lnTo>
                    <a:pt x="148342" y="144896"/>
                  </a:lnTo>
                  <a:lnTo>
                    <a:pt x="148077" y="145682"/>
                  </a:lnTo>
                  <a:lnTo>
                    <a:pt x="147658" y="146111"/>
                  </a:lnTo>
                  <a:lnTo>
                    <a:pt x="146917" y="146273"/>
                  </a:lnTo>
                  <a:lnTo>
                    <a:pt x="146110" y="146268"/>
                  </a:lnTo>
                  <a:lnTo>
                    <a:pt x="145290" y="146130"/>
                  </a:lnTo>
                  <a:lnTo>
                    <a:pt x="144344" y="145940"/>
                  </a:lnTo>
                  <a:lnTo>
                    <a:pt x="143394" y="145539"/>
                  </a:lnTo>
                  <a:lnTo>
                    <a:pt x="142808" y="145182"/>
                  </a:lnTo>
                  <a:lnTo>
                    <a:pt x="142084" y="144601"/>
                  </a:lnTo>
                  <a:lnTo>
                    <a:pt x="141423" y="143824"/>
                  </a:lnTo>
                  <a:lnTo>
                    <a:pt x="140766" y="142885"/>
                  </a:lnTo>
                  <a:lnTo>
                    <a:pt x="140124" y="141775"/>
                  </a:lnTo>
                  <a:lnTo>
                    <a:pt x="139633" y="140888"/>
                  </a:lnTo>
                  <a:lnTo>
                    <a:pt x="139186" y="140502"/>
                  </a:lnTo>
                  <a:lnTo>
                    <a:pt x="138905" y="140369"/>
                  </a:lnTo>
                  <a:lnTo>
                    <a:pt x="138572" y="140402"/>
                  </a:lnTo>
                  <a:lnTo>
                    <a:pt x="138133" y="140583"/>
                  </a:lnTo>
                  <a:lnTo>
                    <a:pt x="137488" y="140984"/>
                  </a:lnTo>
                  <a:lnTo>
                    <a:pt x="137001" y="141398"/>
                  </a:lnTo>
                  <a:lnTo>
                    <a:pt x="135719" y="143083"/>
                  </a:lnTo>
                  <a:lnTo>
                    <a:pt x="135584" y="143262"/>
                  </a:lnTo>
                  <a:lnTo>
                    <a:pt x="134911" y="144272"/>
                  </a:lnTo>
                  <a:lnTo>
                    <a:pt x="134467" y="145072"/>
                  </a:lnTo>
                  <a:lnTo>
                    <a:pt x="134261" y="145401"/>
                  </a:lnTo>
                  <a:lnTo>
                    <a:pt x="133640" y="146683"/>
                  </a:lnTo>
                  <a:lnTo>
                    <a:pt x="133410" y="147150"/>
                  </a:lnTo>
                  <a:lnTo>
                    <a:pt x="133145" y="148089"/>
                  </a:lnTo>
                  <a:lnTo>
                    <a:pt x="132939" y="148704"/>
                  </a:lnTo>
                  <a:lnTo>
                    <a:pt x="132603" y="149185"/>
                  </a:lnTo>
                  <a:lnTo>
                    <a:pt x="131985" y="149676"/>
                  </a:lnTo>
                  <a:lnTo>
                    <a:pt x="131498" y="149938"/>
                  </a:lnTo>
                  <a:lnTo>
                    <a:pt x="130920" y="150133"/>
                  </a:lnTo>
                  <a:lnTo>
                    <a:pt x="130152" y="150338"/>
                  </a:lnTo>
                  <a:lnTo>
                    <a:pt x="129400" y="150490"/>
                  </a:lnTo>
                  <a:lnTo>
                    <a:pt x="129135" y="150648"/>
                  </a:lnTo>
                  <a:lnTo>
                    <a:pt x="128882" y="150919"/>
                  </a:lnTo>
                  <a:lnTo>
                    <a:pt x="128529" y="151572"/>
                  </a:lnTo>
                  <a:lnTo>
                    <a:pt x="128545" y="152254"/>
                  </a:lnTo>
                  <a:lnTo>
                    <a:pt x="128818" y="153126"/>
                  </a:lnTo>
                  <a:lnTo>
                    <a:pt x="128961" y="153507"/>
                  </a:lnTo>
                  <a:lnTo>
                    <a:pt x="129384" y="154393"/>
                  </a:lnTo>
                  <a:lnTo>
                    <a:pt x="129729" y="155027"/>
                  </a:lnTo>
                  <a:lnTo>
                    <a:pt x="130030" y="155670"/>
                  </a:lnTo>
                  <a:lnTo>
                    <a:pt x="130141" y="156552"/>
                  </a:lnTo>
                  <a:lnTo>
                    <a:pt x="130323" y="157615"/>
                  </a:lnTo>
                  <a:lnTo>
                    <a:pt x="130433" y="158558"/>
                  </a:lnTo>
                  <a:lnTo>
                    <a:pt x="130556" y="159359"/>
                  </a:lnTo>
                  <a:lnTo>
                    <a:pt x="130620" y="159835"/>
                  </a:lnTo>
                  <a:lnTo>
                    <a:pt x="130699" y="160469"/>
                  </a:lnTo>
                  <a:lnTo>
                    <a:pt x="130798" y="161317"/>
                  </a:lnTo>
                  <a:lnTo>
                    <a:pt x="131035" y="162337"/>
                  </a:lnTo>
                  <a:lnTo>
                    <a:pt x="130825" y="163100"/>
                  </a:lnTo>
                  <a:lnTo>
                    <a:pt x="130445" y="163700"/>
                  </a:lnTo>
                  <a:lnTo>
                    <a:pt x="129369" y="164358"/>
                  </a:lnTo>
                  <a:lnTo>
                    <a:pt x="128426" y="164972"/>
                  </a:lnTo>
                  <a:lnTo>
                    <a:pt x="127235" y="165587"/>
                  </a:lnTo>
                  <a:lnTo>
                    <a:pt x="126558" y="166016"/>
                  </a:lnTo>
                  <a:lnTo>
                    <a:pt x="125952" y="166554"/>
                  </a:lnTo>
                  <a:lnTo>
                    <a:pt x="124998" y="167055"/>
                  </a:lnTo>
                  <a:lnTo>
                    <a:pt x="124092" y="167417"/>
                  </a:lnTo>
                  <a:lnTo>
                    <a:pt x="123450" y="167693"/>
                  </a:lnTo>
                  <a:lnTo>
                    <a:pt x="122401" y="168036"/>
                  </a:lnTo>
                  <a:lnTo>
                    <a:pt x="121336" y="168341"/>
                  </a:lnTo>
                  <a:lnTo>
                    <a:pt x="120782" y="168589"/>
                  </a:lnTo>
                  <a:lnTo>
                    <a:pt x="120537" y="168832"/>
                  </a:lnTo>
                  <a:lnTo>
                    <a:pt x="120291" y="169247"/>
                  </a:lnTo>
                  <a:lnTo>
                    <a:pt x="120038" y="170033"/>
                  </a:lnTo>
                  <a:lnTo>
                    <a:pt x="119939" y="170991"/>
                  </a:lnTo>
                  <a:lnTo>
                    <a:pt x="119753" y="172101"/>
                  </a:lnTo>
                  <a:lnTo>
                    <a:pt x="119401" y="173555"/>
                  </a:lnTo>
                  <a:lnTo>
                    <a:pt x="119116" y="175170"/>
                  </a:lnTo>
                  <a:lnTo>
                    <a:pt x="119092" y="175785"/>
                  </a:lnTo>
                  <a:lnTo>
                    <a:pt x="119048" y="176404"/>
                  </a:lnTo>
                  <a:lnTo>
                    <a:pt x="119037" y="177505"/>
                  </a:lnTo>
                  <a:lnTo>
                    <a:pt x="118961" y="178425"/>
                  </a:lnTo>
                  <a:lnTo>
                    <a:pt x="118957" y="179082"/>
                  </a:lnTo>
                  <a:lnTo>
                    <a:pt x="118874" y="179492"/>
                  </a:lnTo>
                  <a:lnTo>
                    <a:pt x="118672" y="180264"/>
                  </a:lnTo>
                  <a:lnTo>
                    <a:pt x="118391" y="181317"/>
                  </a:lnTo>
                  <a:lnTo>
                    <a:pt x="118090" y="182351"/>
                  </a:lnTo>
                  <a:lnTo>
                    <a:pt x="117900" y="183071"/>
                  </a:lnTo>
                  <a:lnTo>
                    <a:pt x="117647" y="183843"/>
                  </a:lnTo>
                  <a:lnTo>
                    <a:pt x="117544" y="184081"/>
                  </a:lnTo>
                  <a:lnTo>
                    <a:pt x="117176" y="184701"/>
                  </a:lnTo>
                  <a:lnTo>
                    <a:pt x="116725" y="185654"/>
                  </a:lnTo>
                  <a:lnTo>
                    <a:pt x="116531" y="186145"/>
                  </a:lnTo>
                  <a:lnTo>
                    <a:pt x="116420" y="186621"/>
                  </a:lnTo>
                  <a:lnTo>
                    <a:pt x="116376" y="187298"/>
                  </a:lnTo>
                  <a:lnTo>
                    <a:pt x="116444" y="187660"/>
                  </a:lnTo>
                  <a:lnTo>
                    <a:pt x="116535" y="188017"/>
                  </a:lnTo>
                  <a:lnTo>
                    <a:pt x="116717" y="188423"/>
                  </a:lnTo>
                  <a:lnTo>
                    <a:pt x="117073" y="189090"/>
                  </a:lnTo>
                  <a:lnTo>
                    <a:pt x="117520" y="189809"/>
                  </a:lnTo>
                  <a:lnTo>
                    <a:pt x="117718" y="190229"/>
                  </a:lnTo>
                  <a:lnTo>
                    <a:pt x="117829" y="190576"/>
                  </a:lnTo>
                  <a:lnTo>
                    <a:pt x="117865" y="190877"/>
                  </a:lnTo>
                  <a:lnTo>
                    <a:pt x="117793" y="191158"/>
                  </a:lnTo>
                  <a:lnTo>
                    <a:pt x="117615" y="191444"/>
                  </a:lnTo>
                  <a:lnTo>
                    <a:pt x="117295" y="191753"/>
                  </a:lnTo>
                  <a:lnTo>
                    <a:pt x="116978" y="192006"/>
                  </a:lnTo>
                  <a:lnTo>
                    <a:pt x="116661" y="192130"/>
                  </a:lnTo>
                  <a:lnTo>
                    <a:pt x="116313" y="192249"/>
                  </a:lnTo>
                  <a:lnTo>
                    <a:pt x="115901" y="192359"/>
                  </a:lnTo>
                  <a:lnTo>
                    <a:pt x="115486" y="192425"/>
                  </a:lnTo>
                  <a:lnTo>
                    <a:pt x="115003" y="192321"/>
                  </a:lnTo>
                  <a:lnTo>
                    <a:pt x="114607" y="192116"/>
                  </a:lnTo>
                  <a:lnTo>
                    <a:pt x="114389" y="191906"/>
                  </a:lnTo>
                  <a:lnTo>
                    <a:pt x="114124" y="191634"/>
                  </a:lnTo>
                  <a:lnTo>
                    <a:pt x="113831" y="191182"/>
                  </a:lnTo>
                  <a:lnTo>
                    <a:pt x="113570" y="190734"/>
                  </a:lnTo>
                  <a:lnTo>
                    <a:pt x="113170" y="190238"/>
                  </a:lnTo>
                  <a:lnTo>
                    <a:pt x="112833" y="189757"/>
                  </a:lnTo>
                  <a:lnTo>
                    <a:pt x="112627" y="189361"/>
                  </a:lnTo>
                  <a:lnTo>
                    <a:pt x="112327" y="188804"/>
                  </a:lnTo>
                  <a:lnTo>
                    <a:pt x="111982" y="188075"/>
                  </a:lnTo>
                  <a:lnTo>
                    <a:pt x="111654" y="187427"/>
                  </a:lnTo>
                  <a:lnTo>
                    <a:pt x="111448" y="186764"/>
                  </a:lnTo>
                  <a:lnTo>
                    <a:pt x="111285" y="185840"/>
                  </a:lnTo>
                  <a:lnTo>
                    <a:pt x="111147" y="185158"/>
                  </a:lnTo>
                  <a:lnTo>
                    <a:pt x="111032" y="184529"/>
                  </a:lnTo>
                  <a:lnTo>
                    <a:pt x="110890" y="184210"/>
                  </a:lnTo>
                  <a:lnTo>
                    <a:pt x="110664" y="184000"/>
                  </a:lnTo>
                  <a:lnTo>
                    <a:pt x="110331" y="183938"/>
                  </a:lnTo>
                  <a:lnTo>
                    <a:pt x="109943" y="183953"/>
                  </a:lnTo>
                  <a:lnTo>
                    <a:pt x="109354" y="184210"/>
                  </a:lnTo>
                  <a:lnTo>
                    <a:pt x="108732" y="184448"/>
                  </a:lnTo>
                  <a:lnTo>
                    <a:pt x="107909" y="184991"/>
                  </a:lnTo>
                  <a:lnTo>
                    <a:pt x="107117" y="185535"/>
                  </a:lnTo>
                  <a:lnTo>
                    <a:pt x="106543" y="186292"/>
                  </a:lnTo>
                  <a:lnTo>
                    <a:pt x="105838" y="187293"/>
                  </a:lnTo>
                  <a:lnTo>
                    <a:pt x="105324" y="188017"/>
                  </a:lnTo>
                  <a:lnTo>
                    <a:pt x="104904" y="188461"/>
                  </a:lnTo>
                  <a:lnTo>
                    <a:pt x="104465" y="188851"/>
                  </a:lnTo>
                  <a:lnTo>
                    <a:pt x="103693" y="189437"/>
                  </a:lnTo>
                  <a:lnTo>
                    <a:pt x="102731" y="189881"/>
                  </a:lnTo>
                  <a:lnTo>
                    <a:pt x="102058" y="190114"/>
                  </a:lnTo>
                  <a:lnTo>
                    <a:pt x="101539" y="190062"/>
                  </a:lnTo>
                  <a:lnTo>
                    <a:pt x="100751" y="189871"/>
                  </a:lnTo>
                  <a:lnTo>
                    <a:pt x="100304" y="189666"/>
                  </a:lnTo>
                  <a:lnTo>
                    <a:pt x="99797" y="189538"/>
                  </a:lnTo>
                  <a:lnTo>
                    <a:pt x="98903" y="189366"/>
                  </a:lnTo>
                  <a:lnTo>
                    <a:pt x="98261" y="189180"/>
                  </a:lnTo>
                  <a:lnTo>
                    <a:pt x="97802" y="188837"/>
                  </a:lnTo>
                  <a:lnTo>
                    <a:pt x="97434" y="188351"/>
                  </a:lnTo>
                  <a:lnTo>
                    <a:pt x="97177" y="187774"/>
                  </a:lnTo>
                  <a:lnTo>
                    <a:pt x="96935" y="187160"/>
                  </a:lnTo>
                  <a:lnTo>
                    <a:pt x="96516" y="185992"/>
                  </a:lnTo>
                  <a:lnTo>
                    <a:pt x="96155" y="184667"/>
                  </a:lnTo>
                  <a:lnTo>
                    <a:pt x="96041" y="183452"/>
                  </a:lnTo>
                  <a:lnTo>
                    <a:pt x="96033" y="182342"/>
                  </a:lnTo>
                  <a:lnTo>
                    <a:pt x="95704" y="181413"/>
                  </a:lnTo>
                  <a:lnTo>
                    <a:pt x="95087" y="180960"/>
                  </a:lnTo>
                  <a:lnTo>
                    <a:pt x="94251" y="180660"/>
                  </a:lnTo>
                  <a:lnTo>
                    <a:pt x="93713" y="180550"/>
                  </a:lnTo>
                  <a:lnTo>
                    <a:pt x="93333" y="180674"/>
                  </a:lnTo>
                  <a:lnTo>
                    <a:pt x="92731" y="181027"/>
                  </a:lnTo>
                  <a:lnTo>
                    <a:pt x="92272" y="181360"/>
                  </a:lnTo>
                  <a:lnTo>
                    <a:pt x="92114" y="181479"/>
                  </a:lnTo>
                  <a:lnTo>
                    <a:pt x="91381" y="181980"/>
                  </a:lnTo>
                  <a:lnTo>
                    <a:pt x="90411" y="182761"/>
                  </a:lnTo>
                  <a:lnTo>
                    <a:pt x="89529" y="183638"/>
                  </a:lnTo>
                  <a:lnTo>
                    <a:pt x="88579" y="184539"/>
                  </a:lnTo>
                  <a:lnTo>
                    <a:pt x="87628" y="185458"/>
                  </a:lnTo>
                  <a:lnTo>
                    <a:pt x="87130" y="185873"/>
                  </a:lnTo>
                  <a:lnTo>
                    <a:pt x="86841" y="186107"/>
                  </a:lnTo>
                  <a:lnTo>
                    <a:pt x="86283" y="186450"/>
                  </a:lnTo>
                  <a:lnTo>
                    <a:pt x="85994" y="186812"/>
                  </a:lnTo>
                  <a:lnTo>
                    <a:pt x="85562" y="187298"/>
                  </a:lnTo>
                  <a:lnTo>
                    <a:pt x="85055" y="187784"/>
                  </a:lnTo>
                  <a:lnTo>
                    <a:pt x="84339" y="188365"/>
                  </a:lnTo>
                  <a:lnTo>
                    <a:pt x="83488" y="188832"/>
                  </a:lnTo>
                  <a:lnTo>
                    <a:pt x="82546" y="189323"/>
                  </a:lnTo>
                  <a:lnTo>
                    <a:pt x="81524" y="189666"/>
                  </a:lnTo>
                  <a:lnTo>
                    <a:pt x="80709" y="189781"/>
                  </a:lnTo>
                  <a:lnTo>
                    <a:pt x="79869" y="189866"/>
                  </a:lnTo>
                  <a:lnTo>
                    <a:pt x="78860" y="190052"/>
                  </a:lnTo>
                  <a:lnTo>
                    <a:pt x="77922" y="190429"/>
                  </a:lnTo>
                  <a:lnTo>
                    <a:pt x="76920" y="190862"/>
                  </a:lnTo>
                  <a:lnTo>
                    <a:pt x="76414" y="191305"/>
                  </a:lnTo>
                  <a:lnTo>
                    <a:pt x="76152" y="191863"/>
                  </a:lnTo>
                  <a:lnTo>
                    <a:pt x="75958" y="192378"/>
                  </a:lnTo>
                  <a:lnTo>
                    <a:pt x="75855" y="193012"/>
                  </a:lnTo>
                  <a:lnTo>
                    <a:pt x="75820" y="193650"/>
                  </a:lnTo>
                  <a:lnTo>
                    <a:pt x="75812" y="194203"/>
                  </a:lnTo>
                  <a:lnTo>
                    <a:pt x="75907" y="194789"/>
                  </a:lnTo>
                  <a:lnTo>
                    <a:pt x="76053" y="195366"/>
                  </a:lnTo>
                  <a:lnTo>
                    <a:pt x="76429" y="196118"/>
                  </a:lnTo>
                  <a:lnTo>
                    <a:pt x="76893" y="197057"/>
                  </a:lnTo>
                  <a:lnTo>
                    <a:pt x="77320" y="197705"/>
                  </a:lnTo>
                  <a:lnTo>
                    <a:pt x="77581" y="198120"/>
                  </a:lnTo>
                  <a:lnTo>
                    <a:pt x="77993" y="199116"/>
                  </a:lnTo>
                  <a:lnTo>
                    <a:pt x="78468" y="200107"/>
                  </a:lnTo>
                  <a:lnTo>
                    <a:pt x="79062" y="201194"/>
                  </a:lnTo>
                  <a:lnTo>
                    <a:pt x="128739" y="209499"/>
                  </a:lnTo>
                  <a:lnTo>
                    <a:pt x="175022" y="217233"/>
                  </a:lnTo>
                  <a:lnTo>
                    <a:pt x="221316" y="224963"/>
                  </a:lnTo>
                  <a:lnTo>
                    <a:pt x="221344" y="225420"/>
                  </a:lnTo>
                  <a:lnTo>
                    <a:pt x="221392" y="225783"/>
                  </a:lnTo>
                  <a:lnTo>
                    <a:pt x="221467" y="226440"/>
                  </a:lnTo>
                  <a:lnTo>
                    <a:pt x="221586" y="227112"/>
                  </a:lnTo>
                  <a:lnTo>
                    <a:pt x="221661" y="227465"/>
                  </a:lnTo>
                  <a:lnTo>
                    <a:pt x="221696" y="227765"/>
                  </a:lnTo>
                  <a:lnTo>
                    <a:pt x="221768" y="228508"/>
                  </a:lnTo>
                  <a:lnTo>
                    <a:pt x="221887" y="229161"/>
                  </a:lnTo>
                  <a:lnTo>
                    <a:pt x="221922" y="229500"/>
                  </a:lnTo>
                  <a:lnTo>
                    <a:pt x="222005" y="229843"/>
                  </a:lnTo>
                  <a:lnTo>
                    <a:pt x="222084" y="230248"/>
                  </a:lnTo>
                  <a:lnTo>
                    <a:pt x="222330" y="231244"/>
                  </a:lnTo>
                  <a:lnTo>
                    <a:pt x="222548" y="231987"/>
                  </a:lnTo>
                  <a:lnTo>
                    <a:pt x="222738" y="232359"/>
                  </a:lnTo>
                  <a:lnTo>
                    <a:pt x="222947" y="232730"/>
                  </a:lnTo>
                  <a:lnTo>
                    <a:pt x="223324" y="233431"/>
                  </a:lnTo>
                  <a:lnTo>
                    <a:pt x="223498" y="233722"/>
                  </a:lnTo>
                  <a:lnTo>
                    <a:pt x="223878" y="234384"/>
                  </a:lnTo>
                  <a:lnTo>
                    <a:pt x="224107" y="234746"/>
                  </a:lnTo>
                  <a:lnTo>
                    <a:pt x="224598" y="235313"/>
                  </a:lnTo>
                  <a:lnTo>
                    <a:pt x="224844" y="235590"/>
                  </a:lnTo>
                  <a:lnTo>
                    <a:pt x="225520" y="236452"/>
                  </a:lnTo>
                  <a:lnTo>
                    <a:pt x="225738" y="236705"/>
                  </a:lnTo>
                  <a:lnTo>
                    <a:pt x="225960" y="236972"/>
                  </a:lnTo>
                  <a:lnTo>
                    <a:pt x="226475" y="237467"/>
                  </a:lnTo>
                  <a:lnTo>
                    <a:pt x="226728" y="237758"/>
                  </a:lnTo>
                  <a:lnTo>
                    <a:pt x="227021" y="238044"/>
                  </a:lnTo>
                  <a:lnTo>
                    <a:pt x="227452" y="238544"/>
                  </a:lnTo>
                  <a:lnTo>
                    <a:pt x="227733" y="238797"/>
                  </a:lnTo>
                  <a:lnTo>
                    <a:pt x="227920" y="238978"/>
                  </a:lnTo>
                  <a:lnTo>
                    <a:pt x="228165" y="239235"/>
                  </a:lnTo>
                  <a:lnTo>
                    <a:pt x="228398" y="239502"/>
                  </a:lnTo>
                  <a:lnTo>
                    <a:pt x="228596" y="239774"/>
                  </a:lnTo>
                  <a:lnTo>
                    <a:pt x="228810" y="240059"/>
                  </a:lnTo>
                  <a:lnTo>
                    <a:pt x="229004" y="240331"/>
                  </a:lnTo>
                  <a:lnTo>
                    <a:pt x="229159" y="240588"/>
                  </a:lnTo>
                  <a:lnTo>
                    <a:pt x="229475" y="241170"/>
                  </a:lnTo>
                  <a:lnTo>
                    <a:pt x="229590" y="241480"/>
                  </a:lnTo>
                  <a:lnTo>
                    <a:pt x="229839" y="242051"/>
                  </a:lnTo>
                  <a:lnTo>
                    <a:pt x="229954" y="242356"/>
                  </a:lnTo>
                  <a:lnTo>
                    <a:pt x="230156" y="242971"/>
                  </a:lnTo>
                  <a:lnTo>
                    <a:pt x="230216" y="243257"/>
                  </a:lnTo>
                  <a:lnTo>
                    <a:pt x="230247" y="243529"/>
                  </a:lnTo>
                  <a:lnTo>
                    <a:pt x="230243" y="243819"/>
                  </a:lnTo>
                  <a:lnTo>
                    <a:pt x="230227" y="244410"/>
                  </a:lnTo>
                  <a:lnTo>
                    <a:pt x="230156" y="244653"/>
                  </a:lnTo>
                  <a:lnTo>
                    <a:pt x="229950" y="245197"/>
                  </a:lnTo>
                  <a:lnTo>
                    <a:pt x="229788" y="245444"/>
                  </a:lnTo>
                  <a:lnTo>
                    <a:pt x="229475" y="246007"/>
                  </a:lnTo>
                  <a:lnTo>
                    <a:pt x="229135" y="246536"/>
                  </a:lnTo>
                  <a:lnTo>
                    <a:pt x="228747" y="247036"/>
                  </a:lnTo>
                  <a:lnTo>
                    <a:pt x="228537" y="247298"/>
                  </a:lnTo>
                  <a:lnTo>
                    <a:pt x="228272" y="247574"/>
                  </a:lnTo>
                  <a:lnTo>
                    <a:pt x="228038" y="247870"/>
                  </a:lnTo>
                  <a:lnTo>
                    <a:pt x="227824" y="248132"/>
                  </a:lnTo>
                  <a:lnTo>
                    <a:pt x="227627" y="248346"/>
                  </a:lnTo>
                  <a:lnTo>
                    <a:pt x="226886" y="249047"/>
                  </a:lnTo>
                  <a:lnTo>
                    <a:pt x="226510" y="249395"/>
                  </a:lnTo>
                  <a:lnTo>
                    <a:pt x="226178" y="249714"/>
                  </a:lnTo>
                  <a:lnTo>
                    <a:pt x="225928" y="250057"/>
                  </a:lnTo>
                  <a:lnTo>
                    <a:pt x="225342" y="250924"/>
                  </a:lnTo>
                  <a:lnTo>
                    <a:pt x="225176" y="251554"/>
                  </a:lnTo>
                  <a:lnTo>
                    <a:pt x="225125" y="252125"/>
                  </a:lnTo>
                  <a:lnTo>
                    <a:pt x="225069" y="252864"/>
                  </a:lnTo>
                  <a:lnTo>
                    <a:pt x="225235" y="253598"/>
                  </a:lnTo>
                  <a:lnTo>
                    <a:pt x="226166" y="255561"/>
                  </a:lnTo>
                  <a:lnTo>
                    <a:pt x="226601" y="256543"/>
                  </a:lnTo>
                  <a:lnTo>
                    <a:pt x="226902" y="257391"/>
                  </a:lnTo>
                  <a:lnTo>
                    <a:pt x="227365" y="258373"/>
                  </a:lnTo>
                  <a:lnTo>
                    <a:pt x="227805" y="259493"/>
                  </a:lnTo>
                  <a:lnTo>
                    <a:pt x="228185" y="260446"/>
                  </a:lnTo>
                  <a:lnTo>
                    <a:pt x="228596" y="261179"/>
                  </a:lnTo>
                  <a:lnTo>
                    <a:pt x="229004" y="261889"/>
                  </a:lnTo>
                  <a:lnTo>
                    <a:pt x="229661" y="262871"/>
                  </a:lnTo>
                  <a:lnTo>
                    <a:pt x="230287" y="263610"/>
                  </a:lnTo>
                  <a:lnTo>
                    <a:pt x="230861" y="264396"/>
                  </a:lnTo>
                  <a:lnTo>
                    <a:pt x="231328" y="265297"/>
                  </a:lnTo>
                  <a:lnTo>
                    <a:pt x="231518" y="266088"/>
                  </a:lnTo>
                  <a:lnTo>
                    <a:pt x="231463" y="266907"/>
                  </a:lnTo>
                  <a:lnTo>
                    <a:pt x="231300" y="267837"/>
                  </a:lnTo>
                  <a:lnTo>
                    <a:pt x="230865" y="268766"/>
                  </a:lnTo>
                  <a:lnTo>
                    <a:pt x="230295" y="269666"/>
                  </a:lnTo>
                  <a:lnTo>
                    <a:pt x="229804" y="270515"/>
                  </a:lnTo>
                  <a:lnTo>
                    <a:pt x="229044" y="271577"/>
                  </a:lnTo>
                  <a:lnTo>
                    <a:pt x="228363" y="272426"/>
                  </a:lnTo>
                  <a:lnTo>
                    <a:pt x="227571" y="273302"/>
                  </a:lnTo>
                  <a:lnTo>
                    <a:pt x="226811" y="274203"/>
                  </a:lnTo>
                  <a:lnTo>
                    <a:pt x="225968" y="275380"/>
                  </a:lnTo>
                  <a:lnTo>
                    <a:pt x="225315" y="276090"/>
                  </a:lnTo>
                  <a:lnTo>
                    <a:pt x="223462" y="278087"/>
                  </a:lnTo>
                  <a:lnTo>
                    <a:pt x="222073" y="279860"/>
                  </a:lnTo>
                  <a:lnTo>
                    <a:pt x="221313" y="280927"/>
                  </a:lnTo>
                  <a:lnTo>
                    <a:pt x="220521" y="282018"/>
                  </a:lnTo>
                  <a:lnTo>
                    <a:pt x="219978" y="283005"/>
                  </a:lnTo>
                  <a:lnTo>
                    <a:pt x="219381" y="283986"/>
                  </a:lnTo>
                  <a:lnTo>
                    <a:pt x="218807" y="285025"/>
                  </a:lnTo>
                  <a:lnTo>
                    <a:pt x="218102" y="286255"/>
                  </a:lnTo>
                  <a:lnTo>
                    <a:pt x="217556" y="287374"/>
                  </a:lnTo>
                  <a:lnTo>
                    <a:pt x="217148" y="288523"/>
                  </a:lnTo>
                  <a:lnTo>
                    <a:pt x="216823" y="289533"/>
                  </a:lnTo>
                  <a:lnTo>
                    <a:pt x="216606" y="290434"/>
                  </a:lnTo>
                  <a:lnTo>
                    <a:pt x="216416" y="291663"/>
                  </a:lnTo>
                  <a:lnTo>
                    <a:pt x="216281" y="292588"/>
                  </a:lnTo>
                  <a:lnTo>
                    <a:pt x="216174" y="293736"/>
                  </a:lnTo>
                  <a:lnTo>
                    <a:pt x="216202" y="294746"/>
                  </a:lnTo>
                  <a:lnTo>
                    <a:pt x="216313" y="295480"/>
                  </a:lnTo>
                  <a:lnTo>
                    <a:pt x="216447" y="296190"/>
                  </a:lnTo>
                  <a:lnTo>
                    <a:pt x="216804" y="297501"/>
                  </a:lnTo>
                  <a:lnTo>
                    <a:pt x="217211" y="298292"/>
                  </a:lnTo>
                  <a:lnTo>
                    <a:pt x="217813" y="299383"/>
                  </a:lnTo>
                  <a:lnTo>
                    <a:pt x="218332" y="300336"/>
                  </a:lnTo>
                  <a:lnTo>
                    <a:pt x="219096" y="301427"/>
                  </a:lnTo>
                  <a:lnTo>
                    <a:pt x="219891" y="302600"/>
                  </a:lnTo>
                  <a:lnTo>
                    <a:pt x="220434" y="303772"/>
                  </a:lnTo>
                  <a:lnTo>
                    <a:pt x="220818" y="304644"/>
                  </a:lnTo>
                  <a:lnTo>
                    <a:pt x="221118" y="305492"/>
                  </a:lnTo>
                  <a:lnTo>
                    <a:pt x="221146" y="306474"/>
                  </a:lnTo>
                  <a:lnTo>
                    <a:pt x="221146" y="307155"/>
                  </a:lnTo>
                  <a:lnTo>
                    <a:pt x="220928" y="308142"/>
                  </a:lnTo>
                  <a:lnTo>
                    <a:pt x="220687" y="308876"/>
                  </a:lnTo>
                  <a:lnTo>
                    <a:pt x="220386" y="309533"/>
                  </a:lnTo>
                  <a:lnTo>
                    <a:pt x="219923" y="310243"/>
                  </a:lnTo>
                  <a:lnTo>
                    <a:pt x="219460" y="311034"/>
                  </a:lnTo>
                  <a:lnTo>
                    <a:pt x="219001" y="311554"/>
                  </a:lnTo>
                  <a:lnTo>
                    <a:pt x="218482" y="312021"/>
                  </a:lnTo>
                  <a:lnTo>
                    <a:pt x="217417" y="312893"/>
                  </a:lnTo>
                  <a:lnTo>
                    <a:pt x="216384" y="313579"/>
                  </a:lnTo>
                  <a:lnTo>
                    <a:pt x="215157" y="314208"/>
                  </a:lnTo>
                  <a:lnTo>
                    <a:pt x="213906" y="315085"/>
                  </a:lnTo>
                  <a:lnTo>
                    <a:pt x="212813" y="315742"/>
                  </a:lnTo>
                  <a:lnTo>
                    <a:pt x="211697" y="316371"/>
                  </a:lnTo>
                  <a:lnTo>
                    <a:pt x="210553" y="317000"/>
                  </a:lnTo>
                  <a:lnTo>
                    <a:pt x="209654" y="317682"/>
                  </a:lnTo>
                  <a:lnTo>
                    <a:pt x="208593" y="318587"/>
                  </a:lnTo>
                  <a:lnTo>
                    <a:pt x="207639" y="319436"/>
                  </a:lnTo>
                  <a:lnTo>
                    <a:pt x="206875" y="320227"/>
                  </a:lnTo>
                  <a:lnTo>
                    <a:pt x="206495" y="320665"/>
                  </a:lnTo>
                  <a:lnTo>
                    <a:pt x="206060" y="321427"/>
                  </a:lnTo>
                  <a:lnTo>
                    <a:pt x="205981" y="322109"/>
                  </a:lnTo>
                  <a:lnTo>
                    <a:pt x="206087" y="322685"/>
                  </a:lnTo>
                  <a:lnTo>
                    <a:pt x="206416" y="323419"/>
                  </a:lnTo>
                  <a:lnTo>
                    <a:pt x="206824" y="324101"/>
                  </a:lnTo>
                  <a:lnTo>
                    <a:pt x="208075" y="325101"/>
                  </a:lnTo>
                  <a:lnTo>
                    <a:pt x="208368" y="325287"/>
                  </a:lnTo>
                  <a:lnTo>
                    <a:pt x="209361" y="326174"/>
                  </a:lnTo>
                  <a:lnTo>
                    <a:pt x="210098" y="326526"/>
                  </a:lnTo>
                  <a:lnTo>
                    <a:pt x="210592" y="326798"/>
                  </a:lnTo>
                  <a:lnTo>
                    <a:pt x="211408" y="327232"/>
                  </a:lnTo>
                  <a:lnTo>
                    <a:pt x="212362" y="327589"/>
                  </a:lnTo>
                  <a:lnTo>
                    <a:pt x="213454" y="328156"/>
                  </a:lnTo>
                  <a:lnTo>
                    <a:pt x="214353" y="328566"/>
                  </a:lnTo>
                  <a:lnTo>
                    <a:pt x="216099" y="329571"/>
                  </a:lnTo>
                  <a:lnTo>
                    <a:pt x="216998" y="330062"/>
                  </a:lnTo>
                  <a:lnTo>
                    <a:pt x="217817" y="330634"/>
                  </a:lnTo>
                  <a:lnTo>
                    <a:pt x="218609" y="331373"/>
                  </a:lnTo>
                  <a:lnTo>
                    <a:pt x="219294" y="332159"/>
                  </a:lnTo>
                  <a:lnTo>
                    <a:pt x="219590" y="332597"/>
                  </a:lnTo>
                  <a:lnTo>
                    <a:pt x="219974" y="333360"/>
                  </a:lnTo>
                  <a:lnTo>
                    <a:pt x="220058" y="334122"/>
                  </a:lnTo>
                  <a:lnTo>
                    <a:pt x="219923" y="335051"/>
                  </a:lnTo>
                  <a:lnTo>
                    <a:pt x="219594" y="336119"/>
                  </a:lnTo>
                  <a:lnTo>
                    <a:pt x="219242" y="337158"/>
                  </a:lnTo>
                  <a:lnTo>
                    <a:pt x="218779" y="337920"/>
                  </a:lnTo>
                  <a:lnTo>
                    <a:pt x="218260" y="338549"/>
                  </a:lnTo>
                  <a:lnTo>
                    <a:pt x="217389" y="339231"/>
                  </a:lnTo>
                  <a:lnTo>
                    <a:pt x="216356" y="340055"/>
                  </a:lnTo>
                  <a:lnTo>
                    <a:pt x="215347" y="340574"/>
                  </a:lnTo>
                  <a:lnTo>
                    <a:pt x="214393" y="341423"/>
                  </a:lnTo>
                  <a:lnTo>
                    <a:pt x="213605" y="342161"/>
                  </a:lnTo>
                  <a:lnTo>
                    <a:pt x="213276" y="342652"/>
                  </a:lnTo>
                  <a:lnTo>
                    <a:pt x="213007" y="343143"/>
                  </a:lnTo>
                  <a:lnTo>
                    <a:pt x="212679" y="343934"/>
                  </a:lnTo>
                  <a:lnTo>
                    <a:pt x="212599" y="344782"/>
                  </a:lnTo>
                  <a:lnTo>
                    <a:pt x="212845" y="345602"/>
                  </a:lnTo>
                  <a:lnTo>
                    <a:pt x="213118" y="346283"/>
                  </a:lnTo>
                  <a:lnTo>
                    <a:pt x="213391" y="347184"/>
                  </a:lnTo>
                  <a:lnTo>
                    <a:pt x="213775" y="347975"/>
                  </a:lnTo>
                  <a:lnTo>
                    <a:pt x="214048" y="348518"/>
                  </a:lnTo>
                  <a:lnTo>
                    <a:pt x="214622" y="349362"/>
                  </a:lnTo>
                  <a:lnTo>
                    <a:pt x="214947" y="349772"/>
                  </a:lnTo>
                  <a:lnTo>
                    <a:pt x="215275" y="350181"/>
                  </a:lnTo>
                  <a:lnTo>
                    <a:pt x="216067" y="351354"/>
                  </a:lnTo>
                  <a:lnTo>
                    <a:pt x="216941" y="352198"/>
                  </a:lnTo>
                  <a:lnTo>
                    <a:pt x="217730" y="352907"/>
                  </a:lnTo>
                  <a:lnTo>
                    <a:pt x="218469" y="353533"/>
                  </a:lnTo>
                  <a:lnTo>
                    <a:pt x="219123" y="354079"/>
                  </a:lnTo>
                  <a:lnTo>
                    <a:pt x="219915" y="354623"/>
                  </a:lnTo>
                  <a:lnTo>
                    <a:pt x="220762" y="355356"/>
                  </a:lnTo>
                  <a:lnTo>
                    <a:pt x="222369" y="356967"/>
                  </a:lnTo>
                  <a:lnTo>
                    <a:pt x="222999" y="357839"/>
                  </a:lnTo>
                  <a:lnTo>
                    <a:pt x="223462" y="358465"/>
                  </a:lnTo>
                  <a:lnTo>
                    <a:pt x="223873" y="359447"/>
                  </a:lnTo>
                  <a:lnTo>
                    <a:pt x="224256" y="360320"/>
                  </a:lnTo>
                  <a:lnTo>
                    <a:pt x="224392" y="361327"/>
                  </a:lnTo>
                  <a:lnTo>
                    <a:pt x="224420" y="362366"/>
                  </a:lnTo>
                  <a:lnTo>
                    <a:pt x="224285" y="363267"/>
                  </a:lnTo>
                  <a:lnTo>
                    <a:pt x="223850" y="364444"/>
                  </a:lnTo>
                  <a:lnTo>
                    <a:pt x="223552" y="365289"/>
                  </a:lnTo>
                  <a:lnTo>
                    <a:pt x="223224" y="366298"/>
                  </a:lnTo>
                  <a:lnTo>
                    <a:pt x="222599" y="367337"/>
                  </a:lnTo>
                  <a:lnTo>
                    <a:pt x="222136" y="368075"/>
                  </a:lnTo>
                  <a:lnTo>
                    <a:pt x="221483" y="369057"/>
                  </a:lnTo>
                  <a:lnTo>
                    <a:pt x="220884" y="369933"/>
                  </a:lnTo>
                  <a:lnTo>
                    <a:pt x="220231" y="370671"/>
                  </a:lnTo>
                  <a:lnTo>
                    <a:pt x="219495" y="371544"/>
                  </a:lnTo>
                  <a:lnTo>
                    <a:pt x="218761" y="372448"/>
                  </a:lnTo>
                  <a:lnTo>
                    <a:pt x="217587" y="373512"/>
                  </a:lnTo>
                  <a:lnTo>
                    <a:pt x="216773" y="374416"/>
                  </a:lnTo>
                  <a:lnTo>
                    <a:pt x="215001" y="376247"/>
                  </a:lnTo>
                  <a:lnTo>
                    <a:pt x="214048" y="377122"/>
                  </a:lnTo>
                  <a:lnTo>
                    <a:pt x="213231" y="378052"/>
                  </a:lnTo>
                  <a:lnTo>
                    <a:pt x="212687" y="378462"/>
                  </a:lnTo>
                  <a:lnTo>
                    <a:pt x="211487" y="379526"/>
                  </a:lnTo>
                  <a:lnTo>
                    <a:pt x="210290" y="380513"/>
                  </a:lnTo>
                  <a:lnTo>
                    <a:pt x="209418" y="381388"/>
                  </a:lnTo>
                  <a:lnTo>
                    <a:pt x="208601" y="382261"/>
                  </a:lnTo>
                  <a:lnTo>
                    <a:pt x="207729" y="383274"/>
                  </a:lnTo>
                  <a:lnTo>
                    <a:pt x="207267" y="384557"/>
                  </a:lnTo>
                  <a:lnTo>
                    <a:pt x="207132" y="385786"/>
                  </a:lnTo>
                  <a:lnTo>
                    <a:pt x="207105" y="386712"/>
                  </a:lnTo>
                  <a:lnTo>
                    <a:pt x="207216" y="388079"/>
                  </a:lnTo>
                  <a:lnTo>
                    <a:pt x="207188" y="389062"/>
                  </a:lnTo>
                  <a:lnTo>
                    <a:pt x="207271" y="390096"/>
                  </a:lnTo>
                  <a:lnTo>
                    <a:pt x="207410" y="391192"/>
                  </a:lnTo>
                  <a:lnTo>
                    <a:pt x="207602" y="392417"/>
                  </a:lnTo>
                  <a:lnTo>
                    <a:pt x="207738" y="393317"/>
                  </a:lnTo>
                  <a:lnTo>
                    <a:pt x="208039" y="394299"/>
                  </a:lnTo>
                  <a:lnTo>
                    <a:pt x="208127" y="394938"/>
                  </a:lnTo>
                  <a:lnTo>
                    <a:pt x="208178" y="395310"/>
                  </a:lnTo>
                  <a:lnTo>
                    <a:pt x="208260" y="396210"/>
                  </a:lnTo>
                  <a:lnTo>
                    <a:pt x="208260" y="396892"/>
                  </a:lnTo>
                  <a:lnTo>
                    <a:pt x="208125" y="398067"/>
                  </a:lnTo>
                  <a:lnTo>
                    <a:pt x="207908" y="398993"/>
                  </a:lnTo>
                  <a:lnTo>
                    <a:pt x="207445" y="399869"/>
                  </a:lnTo>
                  <a:lnTo>
                    <a:pt x="207065" y="400632"/>
                  </a:lnTo>
                  <a:lnTo>
                    <a:pt x="206547" y="401180"/>
                  </a:lnTo>
                  <a:lnTo>
                    <a:pt x="205866" y="401836"/>
                  </a:lnTo>
                  <a:lnTo>
                    <a:pt x="204856" y="402657"/>
                  </a:lnTo>
                  <a:lnTo>
                    <a:pt x="203823" y="403558"/>
                  </a:lnTo>
                  <a:lnTo>
                    <a:pt x="203004" y="404187"/>
                  </a:lnTo>
                  <a:lnTo>
                    <a:pt x="202160" y="404844"/>
                  </a:lnTo>
                  <a:lnTo>
                    <a:pt x="201208" y="405719"/>
                  </a:lnTo>
                  <a:lnTo>
                    <a:pt x="200498" y="406650"/>
                  </a:lnTo>
                  <a:lnTo>
                    <a:pt x="199764" y="407605"/>
                  </a:lnTo>
                  <a:lnTo>
                    <a:pt x="199326" y="408452"/>
                  </a:lnTo>
                  <a:lnTo>
                    <a:pt x="198918" y="409081"/>
                  </a:lnTo>
                  <a:lnTo>
                    <a:pt x="198185" y="410091"/>
                  </a:lnTo>
                  <a:lnTo>
                    <a:pt x="197529" y="411049"/>
                  </a:lnTo>
                  <a:lnTo>
                    <a:pt x="196768" y="412059"/>
                  </a:lnTo>
                  <a:lnTo>
                    <a:pt x="196089" y="413125"/>
                  </a:lnTo>
                  <a:lnTo>
                    <a:pt x="195352" y="414080"/>
                  </a:lnTo>
                  <a:lnTo>
                    <a:pt x="194346" y="415338"/>
                  </a:lnTo>
                  <a:lnTo>
                    <a:pt x="193664" y="416212"/>
                  </a:lnTo>
                  <a:lnTo>
                    <a:pt x="192846" y="417005"/>
                  </a:lnTo>
                  <a:lnTo>
                    <a:pt x="191892" y="417635"/>
                  </a:lnTo>
                  <a:lnTo>
                    <a:pt x="190803" y="418400"/>
                  </a:lnTo>
                  <a:lnTo>
                    <a:pt x="189714" y="419248"/>
                  </a:lnTo>
                  <a:lnTo>
                    <a:pt x="188759" y="419932"/>
                  </a:lnTo>
                  <a:lnTo>
                    <a:pt x="187751" y="420641"/>
                  </a:lnTo>
                  <a:lnTo>
                    <a:pt x="186745" y="421466"/>
                  </a:lnTo>
                  <a:lnTo>
                    <a:pt x="186065" y="422119"/>
                  </a:lnTo>
                  <a:lnTo>
                    <a:pt x="185871" y="422366"/>
                  </a:lnTo>
                  <a:lnTo>
                    <a:pt x="185546" y="422910"/>
                  </a:lnTo>
                  <a:lnTo>
                    <a:pt x="185162" y="423296"/>
                  </a:lnTo>
                  <a:lnTo>
                    <a:pt x="184727" y="423896"/>
                  </a:lnTo>
                  <a:lnTo>
                    <a:pt x="184346" y="424335"/>
                  </a:lnTo>
                  <a:lnTo>
                    <a:pt x="183939" y="424987"/>
                  </a:lnTo>
                  <a:lnTo>
                    <a:pt x="183392" y="426188"/>
                  </a:lnTo>
                  <a:lnTo>
                    <a:pt x="182957" y="427094"/>
                  </a:lnTo>
                  <a:lnTo>
                    <a:pt x="182332" y="429114"/>
                  </a:lnTo>
                  <a:lnTo>
                    <a:pt x="181979" y="429848"/>
                  </a:lnTo>
                  <a:lnTo>
                    <a:pt x="181734" y="430915"/>
                  </a:lnTo>
                  <a:lnTo>
                    <a:pt x="181599" y="431845"/>
                  </a:lnTo>
                  <a:lnTo>
                    <a:pt x="181354" y="432879"/>
                  </a:lnTo>
                  <a:lnTo>
                    <a:pt x="181164" y="433698"/>
                  </a:lnTo>
                  <a:lnTo>
                    <a:pt x="180946" y="434547"/>
                  </a:lnTo>
                  <a:lnTo>
                    <a:pt x="180756" y="435609"/>
                  </a:lnTo>
                  <a:lnTo>
                    <a:pt x="180566" y="436567"/>
                  </a:lnTo>
                  <a:lnTo>
                    <a:pt x="180131" y="437716"/>
                  </a:lnTo>
                  <a:lnTo>
                    <a:pt x="179723" y="438726"/>
                  </a:lnTo>
                  <a:lnTo>
                    <a:pt x="179070" y="439788"/>
                  </a:lnTo>
                  <a:lnTo>
                    <a:pt x="178500" y="440637"/>
                  </a:lnTo>
                  <a:lnTo>
                    <a:pt x="177300" y="441537"/>
                  </a:lnTo>
                  <a:lnTo>
                    <a:pt x="176619" y="441866"/>
                  </a:lnTo>
                  <a:lnTo>
                    <a:pt x="175721" y="442333"/>
                  </a:lnTo>
                  <a:lnTo>
                    <a:pt x="174901" y="442743"/>
                  </a:lnTo>
                  <a:lnTo>
                    <a:pt x="173975" y="443129"/>
                  </a:lnTo>
                  <a:lnTo>
                    <a:pt x="173049" y="443648"/>
                  </a:lnTo>
                  <a:lnTo>
                    <a:pt x="172122" y="443977"/>
                  </a:lnTo>
                  <a:lnTo>
                    <a:pt x="171223" y="444306"/>
                  </a:lnTo>
                  <a:lnTo>
                    <a:pt x="170159" y="444635"/>
                  </a:lnTo>
                  <a:lnTo>
                    <a:pt x="169094" y="444797"/>
                  </a:lnTo>
                  <a:lnTo>
                    <a:pt x="168088" y="445045"/>
                  </a:lnTo>
                  <a:lnTo>
                    <a:pt x="166861" y="445292"/>
                  </a:lnTo>
                  <a:lnTo>
                    <a:pt x="165986" y="445597"/>
                  </a:lnTo>
                  <a:lnTo>
                    <a:pt x="165305" y="445759"/>
                  </a:lnTo>
                  <a:lnTo>
                    <a:pt x="164569" y="446007"/>
                  </a:lnTo>
                  <a:lnTo>
                    <a:pt x="163916" y="446255"/>
                  </a:lnTo>
                  <a:lnTo>
                    <a:pt x="163286" y="446446"/>
                  </a:lnTo>
                  <a:lnTo>
                    <a:pt x="162744" y="446693"/>
                  </a:lnTo>
                  <a:lnTo>
                    <a:pt x="162059" y="446913"/>
                  </a:lnTo>
                  <a:lnTo>
                    <a:pt x="161378" y="447265"/>
                  </a:lnTo>
                  <a:lnTo>
                    <a:pt x="160646" y="447813"/>
                  </a:lnTo>
                  <a:lnTo>
                    <a:pt x="159965" y="448414"/>
                  </a:lnTo>
                  <a:lnTo>
                    <a:pt x="159336" y="448962"/>
                  </a:lnTo>
                  <a:lnTo>
                    <a:pt x="158845" y="449700"/>
                  </a:lnTo>
                  <a:lnTo>
                    <a:pt x="158492" y="450439"/>
                  </a:lnTo>
                  <a:lnTo>
                    <a:pt x="158112" y="451473"/>
                  </a:lnTo>
                  <a:lnTo>
                    <a:pt x="158057" y="452212"/>
                  </a:lnTo>
                  <a:lnTo>
                    <a:pt x="157978" y="453031"/>
                  </a:lnTo>
                  <a:lnTo>
                    <a:pt x="158005" y="454013"/>
                  </a:lnTo>
                  <a:lnTo>
                    <a:pt x="158251" y="455624"/>
                  </a:lnTo>
                  <a:lnTo>
                    <a:pt x="158366" y="456277"/>
                  </a:lnTo>
                  <a:lnTo>
                    <a:pt x="157740" y="456248"/>
                  </a:lnTo>
                  <a:lnTo>
                    <a:pt x="157380" y="456219"/>
                  </a:lnTo>
                  <a:lnTo>
                    <a:pt x="156972" y="456176"/>
                  </a:lnTo>
                  <a:lnTo>
                    <a:pt x="156157" y="456086"/>
                  </a:lnTo>
                  <a:lnTo>
                    <a:pt x="155749" y="456033"/>
                  </a:lnTo>
                  <a:lnTo>
                    <a:pt x="154787" y="455900"/>
                  </a:lnTo>
                  <a:lnTo>
                    <a:pt x="154185" y="455686"/>
                  </a:lnTo>
                  <a:lnTo>
                    <a:pt x="153453" y="455438"/>
                  </a:lnTo>
                  <a:lnTo>
                    <a:pt x="152824" y="455247"/>
                  </a:lnTo>
                  <a:lnTo>
                    <a:pt x="152198" y="455114"/>
                  </a:lnTo>
                  <a:lnTo>
                    <a:pt x="151513" y="454952"/>
                  </a:lnTo>
                  <a:lnTo>
                    <a:pt x="150916" y="454842"/>
                  </a:lnTo>
                  <a:lnTo>
                    <a:pt x="149989" y="454680"/>
                  </a:lnTo>
                  <a:lnTo>
                    <a:pt x="149249" y="454571"/>
                  </a:lnTo>
                  <a:lnTo>
                    <a:pt x="148267" y="454466"/>
                  </a:lnTo>
                  <a:lnTo>
                    <a:pt x="147614" y="454494"/>
                  </a:lnTo>
                  <a:lnTo>
                    <a:pt x="147040" y="454494"/>
                  </a:lnTo>
                  <a:lnTo>
                    <a:pt x="146415" y="454656"/>
                  </a:lnTo>
                  <a:lnTo>
                    <a:pt x="145813" y="454904"/>
                  </a:lnTo>
                  <a:lnTo>
                    <a:pt x="145326" y="455095"/>
                  </a:lnTo>
                  <a:lnTo>
                    <a:pt x="144752" y="455290"/>
                  </a:lnTo>
                  <a:lnTo>
                    <a:pt x="144126" y="455752"/>
                  </a:lnTo>
                  <a:lnTo>
                    <a:pt x="143636" y="456000"/>
                  </a:lnTo>
                  <a:lnTo>
                    <a:pt x="142464" y="456710"/>
                  </a:lnTo>
                  <a:lnTo>
                    <a:pt x="141918" y="457091"/>
                  </a:lnTo>
                  <a:lnTo>
                    <a:pt x="141427" y="457449"/>
                  </a:lnTo>
                  <a:lnTo>
                    <a:pt x="140991" y="457806"/>
                  </a:lnTo>
                  <a:lnTo>
                    <a:pt x="140639" y="458135"/>
                  </a:lnTo>
                  <a:lnTo>
                    <a:pt x="140176" y="458435"/>
                  </a:lnTo>
                  <a:lnTo>
                    <a:pt x="139819" y="458654"/>
                  </a:lnTo>
                  <a:lnTo>
                    <a:pt x="139491" y="458874"/>
                  </a:lnTo>
                  <a:lnTo>
                    <a:pt x="139055" y="459036"/>
                  </a:lnTo>
                  <a:lnTo>
                    <a:pt x="138537" y="459174"/>
                  </a:lnTo>
                  <a:lnTo>
                    <a:pt x="138074" y="459283"/>
                  </a:lnTo>
                  <a:lnTo>
                    <a:pt x="137421" y="459145"/>
                  </a:lnTo>
                  <a:lnTo>
                    <a:pt x="136930" y="458955"/>
                  </a:lnTo>
                  <a:lnTo>
                    <a:pt x="136411" y="458683"/>
                  </a:lnTo>
                  <a:lnTo>
                    <a:pt x="135892" y="458278"/>
                  </a:lnTo>
                  <a:lnTo>
                    <a:pt x="135346" y="457701"/>
                  </a:lnTo>
                  <a:lnTo>
                    <a:pt x="134717" y="456967"/>
                  </a:lnTo>
                  <a:lnTo>
                    <a:pt x="134309" y="456338"/>
                  </a:lnTo>
                  <a:lnTo>
                    <a:pt x="133846" y="455633"/>
                  </a:lnTo>
                  <a:lnTo>
                    <a:pt x="133600" y="455142"/>
                  </a:lnTo>
                  <a:lnTo>
                    <a:pt x="133272" y="454461"/>
                  </a:lnTo>
                  <a:lnTo>
                    <a:pt x="133078" y="453941"/>
                  </a:lnTo>
                  <a:lnTo>
                    <a:pt x="132726" y="453069"/>
                  </a:lnTo>
                  <a:lnTo>
                    <a:pt x="132587" y="452521"/>
                  </a:lnTo>
                  <a:lnTo>
                    <a:pt x="132369" y="451950"/>
                  </a:lnTo>
                  <a:lnTo>
                    <a:pt x="132013" y="451101"/>
                  </a:lnTo>
                  <a:lnTo>
                    <a:pt x="131712" y="450501"/>
                  </a:lnTo>
                  <a:lnTo>
                    <a:pt x="131384" y="449820"/>
                  </a:lnTo>
                  <a:lnTo>
                    <a:pt x="130948" y="449057"/>
                  </a:lnTo>
                  <a:lnTo>
                    <a:pt x="130540" y="448323"/>
                  </a:lnTo>
                  <a:lnTo>
                    <a:pt x="130184" y="447723"/>
                  </a:lnTo>
                  <a:lnTo>
                    <a:pt x="129939" y="447203"/>
                  </a:lnTo>
                  <a:lnTo>
                    <a:pt x="129638" y="446660"/>
                  </a:lnTo>
                  <a:lnTo>
                    <a:pt x="129365" y="446002"/>
                  </a:lnTo>
                  <a:lnTo>
                    <a:pt x="129175" y="445512"/>
                  </a:lnTo>
                  <a:lnTo>
                    <a:pt x="128981" y="445130"/>
                  </a:lnTo>
                  <a:lnTo>
                    <a:pt x="128656" y="444778"/>
                  </a:lnTo>
                  <a:lnTo>
                    <a:pt x="128244" y="444230"/>
                  </a:lnTo>
                  <a:lnTo>
                    <a:pt x="127943" y="443930"/>
                  </a:lnTo>
                  <a:lnTo>
                    <a:pt x="127536" y="443687"/>
                  </a:lnTo>
                  <a:lnTo>
                    <a:pt x="127100" y="443524"/>
                  </a:lnTo>
                  <a:lnTo>
                    <a:pt x="126637" y="443634"/>
                  </a:lnTo>
                  <a:lnTo>
                    <a:pt x="126035" y="443715"/>
                  </a:lnTo>
                  <a:lnTo>
                    <a:pt x="125517" y="444125"/>
                  </a:lnTo>
                  <a:lnTo>
                    <a:pt x="125026" y="444425"/>
                  </a:lnTo>
                  <a:lnTo>
                    <a:pt x="124563" y="444811"/>
                  </a:lnTo>
                  <a:lnTo>
                    <a:pt x="123993" y="445354"/>
                  </a:lnTo>
                  <a:lnTo>
                    <a:pt x="123474" y="445764"/>
                  </a:lnTo>
                  <a:lnTo>
                    <a:pt x="122275" y="446479"/>
                  </a:lnTo>
                  <a:lnTo>
                    <a:pt x="121594" y="446531"/>
                  </a:lnTo>
                  <a:lnTo>
                    <a:pt x="121020" y="446479"/>
                  </a:lnTo>
                  <a:lnTo>
                    <a:pt x="120311" y="446398"/>
                  </a:lnTo>
                  <a:lnTo>
                    <a:pt x="119765" y="446179"/>
                  </a:lnTo>
                  <a:lnTo>
                    <a:pt x="119112" y="445798"/>
                  </a:lnTo>
                  <a:lnTo>
                    <a:pt x="118565" y="445307"/>
                  </a:lnTo>
                  <a:lnTo>
                    <a:pt x="118181" y="444844"/>
                  </a:lnTo>
                  <a:lnTo>
                    <a:pt x="117283" y="443834"/>
                  </a:lnTo>
                  <a:lnTo>
                    <a:pt x="116847" y="443320"/>
                  </a:lnTo>
                  <a:lnTo>
                    <a:pt x="116273" y="442772"/>
                  </a:lnTo>
                  <a:lnTo>
                    <a:pt x="115699" y="442009"/>
                  </a:lnTo>
                  <a:lnTo>
                    <a:pt x="115315" y="441275"/>
                  </a:lnTo>
                  <a:lnTo>
                    <a:pt x="114852" y="440537"/>
                  </a:lnTo>
                  <a:lnTo>
                    <a:pt x="114060" y="439117"/>
                  </a:lnTo>
                  <a:lnTo>
                    <a:pt x="113708" y="438464"/>
                  </a:lnTo>
                  <a:lnTo>
                    <a:pt x="113162" y="437701"/>
                  </a:lnTo>
                  <a:lnTo>
                    <a:pt x="112671" y="437020"/>
                  </a:lnTo>
                  <a:lnTo>
                    <a:pt x="112125" y="436338"/>
                  </a:lnTo>
                  <a:lnTo>
                    <a:pt x="111440" y="435767"/>
                  </a:lnTo>
                  <a:lnTo>
                    <a:pt x="111128" y="435602"/>
                  </a:lnTo>
                  <a:lnTo>
                    <a:pt x="110870" y="435466"/>
                  </a:lnTo>
                  <a:lnTo>
                    <a:pt x="110268" y="435328"/>
                  </a:lnTo>
                  <a:lnTo>
                    <a:pt x="109670" y="435357"/>
                  </a:lnTo>
                  <a:lnTo>
                    <a:pt x="108934" y="435414"/>
                  </a:lnTo>
                  <a:lnTo>
                    <a:pt x="108388" y="435714"/>
                  </a:lnTo>
                  <a:lnTo>
                    <a:pt x="107814" y="436043"/>
                  </a:lnTo>
                  <a:lnTo>
                    <a:pt x="107216" y="436534"/>
                  </a:lnTo>
                  <a:lnTo>
                    <a:pt x="106725" y="436972"/>
                  </a:lnTo>
                  <a:lnTo>
                    <a:pt x="106100" y="437411"/>
                  </a:lnTo>
                  <a:lnTo>
                    <a:pt x="105526" y="437930"/>
                  </a:lnTo>
                  <a:lnTo>
                    <a:pt x="104845" y="438502"/>
                  </a:lnTo>
                  <a:lnTo>
                    <a:pt x="104081" y="439188"/>
                  </a:lnTo>
                  <a:lnTo>
                    <a:pt x="103538" y="439788"/>
                  </a:lnTo>
                  <a:lnTo>
                    <a:pt x="102881" y="440446"/>
                  </a:lnTo>
                  <a:lnTo>
                    <a:pt x="102200" y="441180"/>
                  </a:lnTo>
                  <a:lnTo>
                    <a:pt x="101492" y="441866"/>
                  </a:lnTo>
                  <a:lnTo>
                    <a:pt x="100838" y="442657"/>
                  </a:lnTo>
                  <a:lnTo>
                    <a:pt x="100264" y="443529"/>
                  </a:lnTo>
                  <a:lnTo>
                    <a:pt x="99588" y="444759"/>
                  </a:lnTo>
                  <a:lnTo>
                    <a:pt x="99259" y="445416"/>
                  </a:lnTo>
                  <a:lnTo>
                    <a:pt x="98713" y="446455"/>
                  </a:lnTo>
                  <a:lnTo>
                    <a:pt x="98170" y="447327"/>
                  </a:lnTo>
                  <a:lnTo>
                    <a:pt x="97652" y="448013"/>
                  </a:lnTo>
                  <a:lnTo>
                    <a:pt x="97082" y="448533"/>
                  </a:lnTo>
                  <a:lnTo>
                    <a:pt x="96290" y="449052"/>
                  </a:lnTo>
                  <a:lnTo>
                    <a:pt x="95447" y="449572"/>
                  </a:lnTo>
                  <a:lnTo>
                    <a:pt x="94655" y="449843"/>
                  </a:lnTo>
                  <a:lnTo>
                    <a:pt x="93919" y="449843"/>
                  </a:lnTo>
                  <a:lnTo>
                    <a:pt x="93210" y="449791"/>
                  </a:lnTo>
                  <a:lnTo>
                    <a:pt x="92525" y="449462"/>
                  </a:lnTo>
                  <a:lnTo>
                    <a:pt x="91738" y="449057"/>
                  </a:lnTo>
                  <a:lnTo>
                    <a:pt x="91053" y="448647"/>
                  </a:lnTo>
                  <a:lnTo>
                    <a:pt x="90209" y="448376"/>
                  </a:lnTo>
                  <a:lnTo>
                    <a:pt x="89608" y="448214"/>
                  </a:lnTo>
                  <a:lnTo>
                    <a:pt x="88080" y="448214"/>
                  </a:lnTo>
                  <a:lnTo>
                    <a:pt x="87427" y="448461"/>
                  </a:lnTo>
                  <a:lnTo>
                    <a:pt x="86801" y="448733"/>
                  </a:lnTo>
                  <a:lnTo>
                    <a:pt x="86116" y="449119"/>
                  </a:lnTo>
                  <a:lnTo>
                    <a:pt x="85574" y="449472"/>
                  </a:lnTo>
                  <a:lnTo>
                    <a:pt x="84838" y="449991"/>
                  </a:lnTo>
                  <a:lnTo>
                    <a:pt x="84018" y="450811"/>
                  </a:lnTo>
                  <a:lnTo>
                    <a:pt x="83258" y="451659"/>
                  </a:lnTo>
                  <a:lnTo>
                    <a:pt x="82494" y="452807"/>
                  </a:lnTo>
                  <a:lnTo>
                    <a:pt x="81975" y="453870"/>
                  </a:lnTo>
                  <a:lnTo>
                    <a:pt x="81512" y="455018"/>
                  </a:lnTo>
                  <a:lnTo>
                    <a:pt x="81322" y="455838"/>
                  </a:lnTo>
                  <a:lnTo>
                    <a:pt x="81271" y="456686"/>
                  </a:lnTo>
                  <a:lnTo>
                    <a:pt x="81188" y="457668"/>
                  </a:lnTo>
                  <a:lnTo>
                    <a:pt x="81299" y="458921"/>
                  </a:lnTo>
                  <a:lnTo>
                    <a:pt x="81433" y="459822"/>
                  </a:lnTo>
                  <a:lnTo>
                    <a:pt x="81544" y="460942"/>
                  </a:lnTo>
                  <a:lnTo>
                    <a:pt x="81817" y="462224"/>
                  </a:lnTo>
                  <a:lnTo>
                    <a:pt x="82067" y="463153"/>
                  </a:lnTo>
                  <a:lnTo>
                    <a:pt x="82229" y="463996"/>
                  </a:lnTo>
                  <a:lnTo>
                    <a:pt x="82447" y="464926"/>
                  </a:lnTo>
                  <a:lnTo>
                    <a:pt x="82914" y="466998"/>
                  </a:lnTo>
                  <a:lnTo>
                    <a:pt x="82997" y="467847"/>
                  </a:lnTo>
                  <a:lnTo>
                    <a:pt x="83104" y="468528"/>
                  </a:lnTo>
                  <a:lnTo>
                    <a:pt x="83159" y="469372"/>
                  </a:lnTo>
                  <a:lnTo>
                    <a:pt x="83159" y="470191"/>
                  </a:lnTo>
                  <a:lnTo>
                    <a:pt x="82997" y="471011"/>
                  </a:lnTo>
                  <a:lnTo>
                    <a:pt x="82969" y="472050"/>
                  </a:lnTo>
                  <a:lnTo>
                    <a:pt x="82918" y="473360"/>
                  </a:lnTo>
                  <a:lnTo>
                    <a:pt x="82945" y="474394"/>
                  </a:lnTo>
                  <a:lnTo>
                    <a:pt x="82973" y="475242"/>
                  </a:lnTo>
                  <a:lnTo>
                    <a:pt x="82973" y="476115"/>
                  </a:lnTo>
                  <a:lnTo>
                    <a:pt x="83112" y="477125"/>
                  </a:lnTo>
                  <a:lnTo>
                    <a:pt x="83329" y="478268"/>
                  </a:lnTo>
                  <a:lnTo>
                    <a:pt x="83440" y="479145"/>
                  </a:lnTo>
                  <a:lnTo>
                    <a:pt x="83575" y="479989"/>
                  </a:lnTo>
                  <a:lnTo>
                    <a:pt x="83820" y="481080"/>
                  </a:lnTo>
                  <a:lnTo>
                    <a:pt x="84014" y="481900"/>
                  </a:lnTo>
                  <a:lnTo>
                    <a:pt x="84287" y="482800"/>
                  </a:lnTo>
                  <a:lnTo>
                    <a:pt x="84505" y="483620"/>
                  </a:lnTo>
                  <a:lnTo>
                    <a:pt x="84723" y="484192"/>
                  </a:lnTo>
                  <a:lnTo>
                    <a:pt x="85024" y="485121"/>
                  </a:lnTo>
                  <a:lnTo>
                    <a:pt x="85241" y="485936"/>
                  </a:lnTo>
                  <a:lnTo>
                    <a:pt x="86197" y="488274"/>
                  </a:lnTo>
                  <a:lnTo>
                    <a:pt x="56598" y="483466"/>
                  </a:lnTo>
                  <a:lnTo>
                    <a:pt x="26996" y="478654"/>
                  </a:lnTo>
                  <a:lnTo>
                    <a:pt x="26465" y="478558"/>
                  </a:lnTo>
                  <a:lnTo>
                    <a:pt x="26420" y="478121"/>
                  </a:lnTo>
                  <a:lnTo>
                    <a:pt x="26760" y="477768"/>
                  </a:lnTo>
                  <a:lnTo>
                    <a:pt x="27029" y="477258"/>
                  </a:lnTo>
                  <a:lnTo>
                    <a:pt x="27655" y="475795"/>
                  </a:lnTo>
                  <a:lnTo>
                    <a:pt x="28150" y="474518"/>
                  </a:lnTo>
                  <a:lnTo>
                    <a:pt x="28732" y="472722"/>
                  </a:lnTo>
                  <a:lnTo>
                    <a:pt x="29412" y="470982"/>
                  </a:lnTo>
                  <a:lnTo>
                    <a:pt x="29591" y="470005"/>
                  </a:lnTo>
                  <a:lnTo>
                    <a:pt x="29444" y="469510"/>
                  </a:lnTo>
                  <a:lnTo>
                    <a:pt x="28969" y="468905"/>
                  </a:lnTo>
                  <a:lnTo>
                    <a:pt x="28229" y="468452"/>
                  </a:lnTo>
                  <a:lnTo>
                    <a:pt x="27619" y="468276"/>
                  </a:lnTo>
                  <a:lnTo>
                    <a:pt x="26665" y="468176"/>
                  </a:lnTo>
                  <a:lnTo>
                    <a:pt x="25533" y="468099"/>
                  </a:lnTo>
                  <a:lnTo>
                    <a:pt x="24579" y="467975"/>
                  </a:lnTo>
                  <a:lnTo>
                    <a:pt x="23755" y="467856"/>
                  </a:lnTo>
                  <a:lnTo>
                    <a:pt x="23193" y="467532"/>
                  </a:lnTo>
                  <a:lnTo>
                    <a:pt x="22789" y="467008"/>
                  </a:lnTo>
                  <a:lnTo>
                    <a:pt x="22675" y="466436"/>
                  </a:lnTo>
                  <a:lnTo>
                    <a:pt x="22584" y="465764"/>
                  </a:lnTo>
                  <a:lnTo>
                    <a:pt x="22639" y="464397"/>
                  </a:lnTo>
                  <a:lnTo>
                    <a:pt x="22544" y="462896"/>
                  </a:lnTo>
                  <a:lnTo>
                    <a:pt x="22433" y="462014"/>
                  </a:lnTo>
                  <a:lnTo>
                    <a:pt x="22061" y="461261"/>
                  </a:lnTo>
                  <a:lnTo>
                    <a:pt x="21693" y="460503"/>
                  </a:lnTo>
                  <a:lnTo>
                    <a:pt x="21087" y="459689"/>
                  </a:lnTo>
                  <a:lnTo>
                    <a:pt x="20458" y="458978"/>
                  </a:lnTo>
                  <a:lnTo>
                    <a:pt x="19722" y="458473"/>
                  </a:lnTo>
                  <a:lnTo>
                    <a:pt x="18799" y="457963"/>
                  </a:lnTo>
                  <a:lnTo>
                    <a:pt x="17778" y="457525"/>
                  </a:lnTo>
                  <a:lnTo>
                    <a:pt x="16725" y="457244"/>
                  </a:lnTo>
                  <a:lnTo>
                    <a:pt x="15771" y="457096"/>
                  </a:lnTo>
                  <a:lnTo>
                    <a:pt x="14326" y="456987"/>
                  </a:lnTo>
                  <a:lnTo>
                    <a:pt x="13035" y="456934"/>
                  </a:lnTo>
                  <a:lnTo>
                    <a:pt x="12058" y="456782"/>
                  </a:lnTo>
                  <a:lnTo>
                    <a:pt x="10933" y="456267"/>
                  </a:lnTo>
                  <a:lnTo>
                    <a:pt x="10138" y="455862"/>
                  </a:lnTo>
                  <a:lnTo>
                    <a:pt x="9556" y="455333"/>
                  </a:lnTo>
                  <a:lnTo>
                    <a:pt x="8902" y="454494"/>
                  </a:lnTo>
                  <a:lnTo>
                    <a:pt x="8439" y="453193"/>
                  </a:lnTo>
                  <a:lnTo>
                    <a:pt x="7070" y="450968"/>
                  </a:lnTo>
                  <a:lnTo>
                    <a:pt x="6416" y="450024"/>
                  </a:lnTo>
                  <a:lnTo>
                    <a:pt x="5949" y="449472"/>
                  </a:lnTo>
                  <a:lnTo>
                    <a:pt x="5490" y="449152"/>
                  </a:lnTo>
                  <a:lnTo>
                    <a:pt x="4853" y="448723"/>
                  </a:lnTo>
                  <a:lnTo>
                    <a:pt x="3986" y="448266"/>
                  </a:lnTo>
                  <a:lnTo>
                    <a:pt x="3174" y="447446"/>
                  </a:lnTo>
                  <a:lnTo>
                    <a:pt x="2604" y="446508"/>
                  </a:lnTo>
                  <a:lnTo>
                    <a:pt x="2315" y="445521"/>
                  </a:lnTo>
                  <a:lnTo>
                    <a:pt x="2244" y="444020"/>
                  </a:lnTo>
                  <a:lnTo>
                    <a:pt x="2018" y="442390"/>
                  </a:lnTo>
                  <a:lnTo>
                    <a:pt x="1805" y="441556"/>
                  </a:lnTo>
                  <a:lnTo>
                    <a:pt x="1429" y="440980"/>
                  </a:lnTo>
                  <a:lnTo>
                    <a:pt x="930" y="440275"/>
                  </a:lnTo>
                  <a:lnTo>
                    <a:pt x="431" y="439331"/>
                  </a:lnTo>
                  <a:lnTo>
                    <a:pt x="91" y="438497"/>
                  </a:lnTo>
                  <a:lnTo>
                    <a:pt x="0" y="437930"/>
                  </a:lnTo>
                  <a:lnTo>
                    <a:pt x="59" y="437515"/>
                  </a:lnTo>
                  <a:lnTo>
                    <a:pt x="273" y="437187"/>
                  </a:lnTo>
                  <a:lnTo>
                    <a:pt x="641" y="436886"/>
                  </a:lnTo>
                  <a:lnTo>
                    <a:pt x="1084" y="436763"/>
                  </a:lnTo>
                  <a:lnTo>
                    <a:pt x="3052" y="436448"/>
                  </a:lnTo>
                  <a:lnTo>
                    <a:pt x="4995" y="436129"/>
                  </a:lnTo>
                  <a:lnTo>
                    <a:pt x="6555" y="435671"/>
                  </a:lnTo>
                  <a:lnTo>
                    <a:pt x="7755" y="435204"/>
                  </a:lnTo>
                  <a:lnTo>
                    <a:pt x="8792" y="434623"/>
                  </a:lnTo>
                  <a:lnTo>
                    <a:pt x="9607" y="434075"/>
                  </a:lnTo>
                  <a:lnTo>
                    <a:pt x="10106" y="433594"/>
                  </a:lnTo>
                  <a:lnTo>
                    <a:pt x="10688" y="432988"/>
                  </a:lnTo>
                  <a:lnTo>
                    <a:pt x="11270" y="432326"/>
                  </a:lnTo>
                  <a:lnTo>
                    <a:pt x="12093" y="431287"/>
                  </a:lnTo>
                  <a:lnTo>
                    <a:pt x="13633" y="429281"/>
                  </a:lnTo>
                  <a:lnTo>
                    <a:pt x="15023" y="427194"/>
                  </a:lnTo>
                  <a:lnTo>
                    <a:pt x="17465" y="424149"/>
                  </a:lnTo>
                  <a:lnTo>
                    <a:pt x="17924" y="423200"/>
                  </a:lnTo>
                  <a:lnTo>
                    <a:pt x="18071" y="422509"/>
                  </a:lnTo>
                  <a:lnTo>
                    <a:pt x="18059" y="421785"/>
                  </a:lnTo>
                  <a:lnTo>
                    <a:pt x="17841" y="421132"/>
                  </a:lnTo>
                  <a:lnTo>
                    <a:pt x="17291" y="420322"/>
                  </a:lnTo>
                  <a:lnTo>
                    <a:pt x="16737" y="419636"/>
                  </a:lnTo>
                  <a:lnTo>
                    <a:pt x="16254" y="419264"/>
                  </a:lnTo>
                  <a:lnTo>
                    <a:pt x="14932" y="418259"/>
                  </a:lnTo>
                  <a:lnTo>
                    <a:pt x="13582" y="417325"/>
                  </a:lnTo>
                  <a:lnTo>
                    <a:pt x="12798" y="416610"/>
                  </a:lnTo>
                  <a:lnTo>
                    <a:pt x="12426" y="415881"/>
                  </a:lnTo>
                  <a:lnTo>
                    <a:pt x="12331" y="415433"/>
                  </a:lnTo>
                  <a:lnTo>
                    <a:pt x="12164" y="414813"/>
                  </a:lnTo>
                  <a:lnTo>
                    <a:pt x="12390" y="413989"/>
                  </a:lnTo>
                  <a:lnTo>
                    <a:pt x="12762" y="413379"/>
                  </a:lnTo>
                  <a:lnTo>
                    <a:pt x="13396" y="412903"/>
                  </a:lnTo>
                  <a:lnTo>
                    <a:pt x="15090" y="412111"/>
                  </a:lnTo>
                  <a:lnTo>
                    <a:pt x="17035" y="411145"/>
                  </a:lnTo>
                  <a:lnTo>
                    <a:pt x="17312" y="411020"/>
                  </a:lnTo>
                  <a:lnTo>
                    <a:pt x="18613" y="410434"/>
                  </a:lnTo>
                  <a:lnTo>
                    <a:pt x="19840" y="409943"/>
                  </a:lnTo>
                  <a:lnTo>
                    <a:pt x="20596" y="409467"/>
                  </a:lnTo>
                  <a:lnTo>
                    <a:pt x="21444" y="408633"/>
                  </a:lnTo>
                  <a:lnTo>
                    <a:pt x="22786" y="407451"/>
                  </a:lnTo>
                  <a:lnTo>
                    <a:pt x="23237" y="406865"/>
                  </a:lnTo>
                  <a:lnTo>
                    <a:pt x="23455" y="406326"/>
                  </a:lnTo>
                  <a:lnTo>
                    <a:pt x="23546" y="405864"/>
                  </a:lnTo>
                  <a:lnTo>
                    <a:pt x="23375" y="405268"/>
                  </a:lnTo>
                  <a:lnTo>
                    <a:pt x="23031" y="404382"/>
                  </a:lnTo>
                  <a:lnTo>
                    <a:pt x="22334" y="403205"/>
                  </a:lnTo>
                  <a:lnTo>
                    <a:pt x="21543" y="401561"/>
                  </a:lnTo>
                  <a:lnTo>
                    <a:pt x="20830" y="399817"/>
                  </a:lnTo>
                  <a:lnTo>
                    <a:pt x="20545" y="398649"/>
                  </a:lnTo>
                  <a:lnTo>
                    <a:pt x="20363" y="397663"/>
                  </a:lnTo>
                  <a:lnTo>
                    <a:pt x="20339" y="396243"/>
                  </a:lnTo>
                  <a:lnTo>
                    <a:pt x="20403" y="395338"/>
                  </a:lnTo>
                  <a:lnTo>
                    <a:pt x="20604" y="394308"/>
                  </a:lnTo>
                  <a:lnTo>
                    <a:pt x="20897" y="392740"/>
                  </a:lnTo>
                  <a:lnTo>
                    <a:pt x="21143" y="392073"/>
                  </a:lnTo>
                  <a:lnTo>
                    <a:pt x="21574" y="391387"/>
                  </a:lnTo>
                  <a:lnTo>
                    <a:pt x="22081" y="390620"/>
                  </a:lnTo>
                  <a:lnTo>
                    <a:pt x="22409" y="389700"/>
                  </a:lnTo>
                  <a:lnTo>
                    <a:pt x="22584" y="388799"/>
                  </a:lnTo>
                  <a:lnTo>
                    <a:pt x="22655" y="387846"/>
                  </a:lnTo>
                  <a:lnTo>
                    <a:pt x="22663" y="386374"/>
                  </a:lnTo>
                  <a:lnTo>
                    <a:pt x="22722" y="384801"/>
                  </a:lnTo>
                  <a:lnTo>
                    <a:pt x="22774" y="383615"/>
                  </a:lnTo>
                  <a:lnTo>
                    <a:pt x="23031" y="382509"/>
                  </a:lnTo>
                  <a:lnTo>
                    <a:pt x="23466" y="381332"/>
                  </a:lnTo>
                  <a:lnTo>
                    <a:pt x="24033" y="380231"/>
                  </a:lnTo>
                  <a:lnTo>
                    <a:pt x="24753" y="379293"/>
                  </a:lnTo>
                  <a:lnTo>
                    <a:pt x="25303" y="378916"/>
                  </a:lnTo>
                  <a:lnTo>
                    <a:pt x="25850" y="378592"/>
                  </a:lnTo>
                  <a:lnTo>
                    <a:pt x="26396" y="378449"/>
                  </a:lnTo>
                  <a:lnTo>
                    <a:pt x="26914" y="378487"/>
                  </a:lnTo>
                  <a:lnTo>
                    <a:pt x="27504" y="378630"/>
                  </a:lnTo>
                  <a:lnTo>
                    <a:pt x="28340" y="379421"/>
                  </a:lnTo>
                  <a:lnTo>
                    <a:pt x="29274" y="380346"/>
                  </a:lnTo>
                  <a:lnTo>
                    <a:pt x="29911" y="380875"/>
                  </a:lnTo>
                  <a:lnTo>
                    <a:pt x="31123" y="381003"/>
                  </a:lnTo>
                  <a:lnTo>
                    <a:pt x="31641" y="380756"/>
                  </a:lnTo>
                  <a:lnTo>
                    <a:pt x="31883" y="380427"/>
                  </a:lnTo>
                  <a:lnTo>
                    <a:pt x="31954" y="379550"/>
                  </a:lnTo>
                  <a:lnTo>
                    <a:pt x="31740" y="378616"/>
                  </a:lnTo>
                  <a:lnTo>
                    <a:pt x="31447" y="377758"/>
                  </a:lnTo>
                  <a:lnTo>
                    <a:pt x="31028" y="376948"/>
                  </a:lnTo>
                  <a:lnTo>
                    <a:pt x="30038" y="376076"/>
                  </a:lnTo>
                  <a:lnTo>
                    <a:pt x="29879" y="375944"/>
                  </a:lnTo>
                  <a:lnTo>
                    <a:pt x="28795" y="375042"/>
                  </a:lnTo>
                  <a:lnTo>
                    <a:pt x="27453" y="374108"/>
                  </a:lnTo>
                  <a:lnTo>
                    <a:pt x="26823" y="373317"/>
                  </a:lnTo>
                  <a:lnTo>
                    <a:pt x="26249" y="372454"/>
                  </a:lnTo>
                  <a:lnTo>
                    <a:pt x="25956" y="371568"/>
                  </a:lnTo>
                  <a:lnTo>
                    <a:pt x="25683" y="370015"/>
                  </a:lnTo>
                  <a:lnTo>
                    <a:pt x="25426" y="368771"/>
                  </a:lnTo>
                  <a:lnTo>
                    <a:pt x="25240" y="367732"/>
                  </a:lnTo>
                  <a:lnTo>
                    <a:pt x="24903" y="366512"/>
                  </a:lnTo>
                  <a:lnTo>
                    <a:pt x="24745" y="365607"/>
                  </a:lnTo>
                  <a:lnTo>
                    <a:pt x="24171" y="364558"/>
                  </a:lnTo>
                  <a:lnTo>
                    <a:pt x="23625" y="363620"/>
                  </a:lnTo>
                  <a:lnTo>
                    <a:pt x="22386" y="362328"/>
                  </a:lnTo>
                  <a:lnTo>
                    <a:pt x="21645" y="361999"/>
                  </a:lnTo>
                  <a:lnTo>
                    <a:pt x="20775" y="361571"/>
                  </a:lnTo>
                  <a:lnTo>
                    <a:pt x="19397" y="360841"/>
                  </a:lnTo>
                  <a:lnTo>
                    <a:pt x="12509" y="356943"/>
                  </a:lnTo>
                  <a:lnTo>
                    <a:pt x="11523" y="356119"/>
                  </a:lnTo>
                  <a:lnTo>
                    <a:pt x="10538" y="355042"/>
                  </a:lnTo>
                  <a:lnTo>
                    <a:pt x="10189" y="354361"/>
                  </a:lnTo>
                  <a:lnTo>
                    <a:pt x="9956" y="353326"/>
                  </a:lnTo>
                  <a:lnTo>
                    <a:pt x="10126" y="352526"/>
                  </a:lnTo>
                  <a:lnTo>
                    <a:pt x="10245" y="351783"/>
                  </a:lnTo>
                  <a:lnTo>
                    <a:pt x="10811" y="350710"/>
                  </a:lnTo>
                  <a:lnTo>
                    <a:pt x="11404" y="349481"/>
                  </a:lnTo>
                  <a:lnTo>
                    <a:pt x="12133" y="348027"/>
                  </a:lnTo>
                  <a:lnTo>
                    <a:pt x="12731" y="346722"/>
                  </a:lnTo>
                  <a:lnTo>
                    <a:pt x="13305" y="345392"/>
                  </a:lnTo>
                  <a:lnTo>
                    <a:pt x="13795" y="344139"/>
                  </a:lnTo>
                  <a:lnTo>
                    <a:pt x="13740" y="341866"/>
                  </a:lnTo>
                  <a:lnTo>
                    <a:pt x="13301" y="340641"/>
                  </a:lnTo>
                  <a:lnTo>
                    <a:pt x="12936" y="339698"/>
                  </a:lnTo>
                  <a:lnTo>
                    <a:pt x="12343" y="338473"/>
                  </a:lnTo>
                  <a:lnTo>
                    <a:pt x="11662" y="337577"/>
                  </a:lnTo>
                  <a:lnTo>
                    <a:pt x="10759" y="336424"/>
                  </a:lnTo>
                  <a:lnTo>
                    <a:pt x="9477" y="334818"/>
                  </a:lnTo>
                  <a:lnTo>
                    <a:pt x="8424" y="333298"/>
                  </a:lnTo>
                  <a:lnTo>
                    <a:pt x="7707" y="331759"/>
                  </a:lnTo>
                  <a:lnTo>
                    <a:pt x="7327" y="330305"/>
                  </a:lnTo>
                  <a:lnTo>
                    <a:pt x="7224" y="329090"/>
                  </a:lnTo>
                  <a:lnTo>
                    <a:pt x="7355" y="327775"/>
                  </a:lnTo>
                  <a:lnTo>
                    <a:pt x="7612" y="325383"/>
                  </a:lnTo>
                  <a:lnTo>
                    <a:pt x="7909" y="323658"/>
                  </a:lnTo>
                  <a:lnTo>
                    <a:pt x="8150" y="323248"/>
                  </a:lnTo>
                  <a:lnTo>
                    <a:pt x="8594" y="323000"/>
                  </a:lnTo>
                  <a:lnTo>
                    <a:pt x="9263" y="323067"/>
                  </a:lnTo>
                  <a:lnTo>
                    <a:pt x="10292" y="323424"/>
                  </a:lnTo>
                  <a:lnTo>
                    <a:pt x="12980" y="324439"/>
                  </a:lnTo>
                  <a:lnTo>
                    <a:pt x="15965" y="326207"/>
                  </a:lnTo>
                  <a:lnTo>
                    <a:pt x="18526" y="328351"/>
                  </a:lnTo>
                  <a:lnTo>
                    <a:pt x="20644" y="329586"/>
                  </a:lnTo>
                  <a:lnTo>
                    <a:pt x="21649" y="329633"/>
                  </a:lnTo>
                  <a:lnTo>
                    <a:pt x="22322" y="329466"/>
                  </a:lnTo>
                  <a:lnTo>
                    <a:pt x="22873" y="329195"/>
                  </a:lnTo>
                  <a:lnTo>
                    <a:pt x="23530" y="328618"/>
                  </a:lnTo>
                  <a:lnTo>
                    <a:pt x="24476" y="327594"/>
                  </a:lnTo>
                  <a:lnTo>
                    <a:pt x="24848" y="327160"/>
                  </a:lnTo>
                  <a:lnTo>
                    <a:pt x="24915" y="326336"/>
                  </a:lnTo>
                  <a:lnTo>
                    <a:pt x="24496" y="324210"/>
                  </a:lnTo>
                  <a:lnTo>
                    <a:pt x="24029" y="322033"/>
                  </a:lnTo>
                  <a:lnTo>
                    <a:pt x="23431" y="319745"/>
                  </a:lnTo>
                  <a:lnTo>
                    <a:pt x="22532" y="317196"/>
                  </a:lnTo>
                  <a:lnTo>
                    <a:pt x="21649" y="314880"/>
                  </a:lnTo>
                  <a:lnTo>
                    <a:pt x="20810" y="313207"/>
                  </a:lnTo>
                  <a:lnTo>
                    <a:pt x="19702" y="311892"/>
                  </a:lnTo>
                  <a:lnTo>
                    <a:pt x="18221" y="310048"/>
                  </a:lnTo>
                  <a:lnTo>
                    <a:pt x="16369" y="308356"/>
                  </a:lnTo>
                  <a:lnTo>
                    <a:pt x="14781" y="306641"/>
                  </a:lnTo>
                  <a:lnTo>
                    <a:pt x="13823" y="305459"/>
                  </a:lnTo>
                  <a:lnTo>
                    <a:pt x="13479" y="304677"/>
                  </a:lnTo>
                  <a:lnTo>
                    <a:pt x="13443" y="303953"/>
                  </a:lnTo>
                  <a:lnTo>
                    <a:pt x="13558" y="303391"/>
                  </a:lnTo>
                  <a:lnTo>
                    <a:pt x="13962" y="302728"/>
                  </a:lnTo>
                  <a:lnTo>
                    <a:pt x="14884" y="301842"/>
                  </a:lnTo>
                  <a:lnTo>
                    <a:pt x="16436" y="300531"/>
                  </a:lnTo>
                  <a:lnTo>
                    <a:pt x="17596" y="299450"/>
                  </a:lnTo>
                  <a:lnTo>
                    <a:pt x="18791" y="297949"/>
                  </a:lnTo>
                  <a:lnTo>
                    <a:pt x="19064" y="297181"/>
                  </a:lnTo>
                  <a:lnTo>
                    <a:pt x="19084" y="296305"/>
                  </a:lnTo>
                  <a:lnTo>
                    <a:pt x="18960" y="295439"/>
                  </a:lnTo>
                  <a:lnTo>
                    <a:pt x="18902" y="295037"/>
                  </a:lnTo>
                  <a:lnTo>
                    <a:pt x="18625" y="293650"/>
                  </a:lnTo>
                  <a:lnTo>
                    <a:pt x="17544" y="290996"/>
                  </a:lnTo>
                  <a:lnTo>
                    <a:pt x="16341" y="288180"/>
                  </a:lnTo>
                  <a:lnTo>
                    <a:pt x="15236" y="285392"/>
                  </a:lnTo>
                  <a:lnTo>
                    <a:pt x="14282" y="283100"/>
                  </a:lnTo>
                  <a:lnTo>
                    <a:pt x="13784" y="281103"/>
                  </a:lnTo>
                  <a:lnTo>
                    <a:pt x="13677" y="279888"/>
                  </a:lnTo>
                  <a:lnTo>
                    <a:pt x="13914" y="278549"/>
                  </a:lnTo>
                  <a:lnTo>
                    <a:pt x="14243" y="277677"/>
                  </a:lnTo>
                  <a:lnTo>
                    <a:pt x="15035" y="276867"/>
                  </a:lnTo>
                  <a:lnTo>
                    <a:pt x="16266" y="276147"/>
                  </a:lnTo>
                  <a:lnTo>
                    <a:pt x="18205" y="275828"/>
                  </a:lnTo>
                  <a:lnTo>
                    <a:pt x="19753" y="275914"/>
                  </a:lnTo>
                  <a:lnTo>
                    <a:pt x="21325" y="276176"/>
                  </a:lnTo>
                  <a:lnTo>
                    <a:pt x="22916" y="276652"/>
                  </a:lnTo>
                  <a:lnTo>
                    <a:pt x="24302" y="276991"/>
                  </a:lnTo>
                  <a:lnTo>
                    <a:pt x="25517" y="276991"/>
                  </a:lnTo>
                  <a:lnTo>
                    <a:pt x="26325" y="276672"/>
                  </a:lnTo>
                  <a:lnTo>
                    <a:pt x="26847" y="276347"/>
                  </a:lnTo>
                  <a:lnTo>
                    <a:pt x="27247" y="275761"/>
                  </a:lnTo>
                  <a:lnTo>
                    <a:pt x="27671" y="275042"/>
                  </a:lnTo>
                  <a:lnTo>
                    <a:pt x="28047" y="274279"/>
                  </a:lnTo>
                  <a:lnTo>
                    <a:pt x="28142" y="273777"/>
                  </a:lnTo>
                  <a:lnTo>
                    <a:pt x="28193" y="273507"/>
                  </a:lnTo>
                  <a:lnTo>
                    <a:pt x="28312" y="272759"/>
                  </a:lnTo>
                  <a:lnTo>
                    <a:pt x="28280" y="271806"/>
                  </a:lnTo>
                  <a:lnTo>
                    <a:pt x="28344" y="270076"/>
                  </a:lnTo>
                  <a:lnTo>
                    <a:pt x="28201" y="268318"/>
                  </a:lnTo>
                  <a:lnTo>
                    <a:pt x="27932" y="264067"/>
                  </a:lnTo>
                  <a:lnTo>
                    <a:pt x="27928" y="263900"/>
                  </a:lnTo>
                  <a:lnTo>
                    <a:pt x="27916" y="263729"/>
                  </a:lnTo>
                  <a:lnTo>
                    <a:pt x="27896" y="263557"/>
                  </a:lnTo>
                  <a:lnTo>
                    <a:pt x="27868" y="263391"/>
                  </a:lnTo>
                  <a:lnTo>
                    <a:pt x="27833" y="263224"/>
                  </a:lnTo>
                  <a:lnTo>
                    <a:pt x="27773" y="263000"/>
                  </a:lnTo>
                  <a:lnTo>
                    <a:pt x="27698" y="262785"/>
                  </a:lnTo>
                  <a:lnTo>
                    <a:pt x="27421" y="262147"/>
                  </a:lnTo>
                  <a:lnTo>
                    <a:pt x="27287" y="261851"/>
                  </a:lnTo>
                  <a:lnTo>
                    <a:pt x="27144" y="261561"/>
                  </a:lnTo>
                  <a:lnTo>
                    <a:pt x="26851" y="260984"/>
                  </a:lnTo>
                  <a:lnTo>
                    <a:pt x="26720" y="260689"/>
                  </a:lnTo>
                  <a:lnTo>
                    <a:pt x="26566" y="260312"/>
                  </a:lnTo>
                  <a:lnTo>
                    <a:pt x="26420" y="259931"/>
                  </a:lnTo>
                  <a:lnTo>
                    <a:pt x="26285" y="259545"/>
                  </a:lnTo>
                  <a:lnTo>
                    <a:pt x="25802" y="258153"/>
                  </a:lnTo>
                  <a:lnTo>
                    <a:pt x="25394" y="256914"/>
                  </a:lnTo>
                  <a:lnTo>
                    <a:pt x="25204" y="256290"/>
                  </a:lnTo>
                  <a:lnTo>
                    <a:pt x="25026" y="255656"/>
                  </a:lnTo>
                  <a:lnTo>
                    <a:pt x="24812" y="254818"/>
                  </a:lnTo>
                  <a:lnTo>
                    <a:pt x="24713" y="254394"/>
                  </a:lnTo>
                  <a:lnTo>
                    <a:pt x="24626" y="253969"/>
                  </a:lnTo>
                  <a:lnTo>
                    <a:pt x="24547" y="253545"/>
                  </a:lnTo>
                  <a:lnTo>
                    <a:pt x="24484" y="253102"/>
                  </a:lnTo>
                  <a:lnTo>
                    <a:pt x="24432" y="252659"/>
                  </a:lnTo>
                  <a:lnTo>
                    <a:pt x="24389" y="252211"/>
                  </a:lnTo>
                  <a:lnTo>
                    <a:pt x="24325" y="251315"/>
                  </a:lnTo>
                  <a:lnTo>
                    <a:pt x="24294" y="250748"/>
                  </a:lnTo>
                  <a:lnTo>
                    <a:pt x="24270" y="249895"/>
                  </a:lnTo>
                  <a:lnTo>
                    <a:pt x="24314" y="249733"/>
                  </a:lnTo>
                  <a:lnTo>
                    <a:pt x="24377" y="249566"/>
                  </a:lnTo>
                  <a:lnTo>
                    <a:pt x="24527" y="249257"/>
                  </a:lnTo>
                  <a:lnTo>
                    <a:pt x="24654" y="249033"/>
                  </a:lnTo>
                  <a:lnTo>
                    <a:pt x="24800" y="248823"/>
                  </a:lnTo>
                  <a:lnTo>
                    <a:pt x="24963" y="248618"/>
                  </a:lnTo>
                  <a:lnTo>
                    <a:pt x="25141" y="248432"/>
                  </a:lnTo>
                  <a:lnTo>
                    <a:pt x="25327" y="248256"/>
                  </a:lnTo>
                  <a:lnTo>
                    <a:pt x="25477" y="248137"/>
                  </a:lnTo>
                  <a:lnTo>
                    <a:pt x="25636" y="248027"/>
                  </a:lnTo>
                  <a:lnTo>
                    <a:pt x="25960" y="247827"/>
                  </a:lnTo>
                  <a:lnTo>
                    <a:pt x="26400" y="247565"/>
                  </a:lnTo>
                  <a:lnTo>
                    <a:pt x="27247" y="247122"/>
                  </a:lnTo>
                  <a:lnTo>
                    <a:pt x="27524" y="246965"/>
                  </a:lnTo>
                  <a:lnTo>
                    <a:pt x="27785" y="246798"/>
                  </a:lnTo>
                  <a:lnTo>
                    <a:pt x="28557" y="246269"/>
                  </a:lnTo>
                  <a:lnTo>
                    <a:pt x="28822" y="246102"/>
                  </a:lnTo>
                  <a:lnTo>
                    <a:pt x="29104" y="245935"/>
                  </a:lnTo>
                  <a:lnTo>
                    <a:pt x="29682" y="245625"/>
                  </a:lnTo>
                  <a:lnTo>
                    <a:pt x="30252" y="245306"/>
                  </a:lnTo>
                  <a:lnTo>
                    <a:pt x="30814" y="244968"/>
                  </a:lnTo>
                  <a:lnTo>
                    <a:pt x="31091" y="244791"/>
                  </a:lnTo>
                  <a:lnTo>
                    <a:pt x="31360" y="244606"/>
                  </a:lnTo>
                  <a:lnTo>
                    <a:pt x="31617" y="244406"/>
                  </a:lnTo>
                  <a:lnTo>
                    <a:pt x="31772" y="244277"/>
                  </a:lnTo>
                  <a:lnTo>
                    <a:pt x="31922" y="244143"/>
                  </a:lnTo>
                  <a:lnTo>
                    <a:pt x="32069" y="244000"/>
                  </a:lnTo>
                  <a:lnTo>
                    <a:pt x="32211" y="243857"/>
                  </a:lnTo>
                  <a:lnTo>
                    <a:pt x="32350" y="243710"/>
                  </a:lnTo>
                  <a:lnTo>
                    <a:pt x="32500" y="243529"/>
                  </a:lnTo>
                  <a:lnTo>
                    <a:pt x="32639" y="243333"/>
                  </a:lnTo>
                  <a:lnTo>
                    <a:pt x="32908" y="242938"/>
                  </a:lnTo>
                  <a:lnTo>
                    <a:pt x="33046" y="242747"/>
                  </a:lnTo>
                  <a:lnTo>
                    <a:pt x="33260" y="242480"/>
                  </a:lnTo>
                  <a:lnTo>
                    <a:pt x="33478" y="242218"/>
                  </a:lnTo>
                  <a:lnTo>
                    <a:pt x="33700" y="241961"/>
                  </a:lnTo>
                  <a:lnTo>
                    <a:pt x="33925" y="241708"/>
                  </a:lnTo>
                  <a:lnTo>
                    <a:pt x="34325" y="241241"/>
                  </a:lnTo>
                  <a:lnTo>
                    <a:pt x="35236" y="240202"/>
                  </a:lnTo>
                  <a:lnTo>
                    <a:pt x="35620" y="239774"/>
                  </a:lnTo>
                  <a:lnTo>
                    <a:pt x="36011" y="239354"/>
                  </a:lnTo>
                  <a:lnTo>
                    <a:pt x="36455" y="238892"/>
                  </a:lnTo>
                  <a:lnTo>
                    <a:pt x="36681" y="238668"/>
                  </a:lnTo>
                  <a:lnTo>
                    <a:pt x="36918" y="238463"/>
                  </a:lnTo>
                  <a:lnTo>
                    <a:pt x="37179" y="238292"/>
                  </a:lnTo>
                  <a:lnTo>
                    <a:pt x="37405" y="238172"/>
                  </a:lnTo>
                  <a:lnTo>
                    <a:pt x="37646" y="238053"/>
                  </a:lnTo>
                  <a:lnTo>
                    <a:pt x="37896" y="237958"/>
                  </a:lnTo>
                  <a:lnTo>
                    <a:pt x="38141" y="237901"/>
                  </a:lnTo>
                  <a:lnTo>
                    <a:pt x="38375" y="237896"/>
                  </a:lnTo>
                  <a:lnTo>
                    <a:pt x="38541" y="237934"/>
                  </a:lnTo>
                  <a:lnTo>
                    <a:pt x="38707" y="237996"/>
                  </a:lnTo>
                  <a:lnTo>
                    <a:pt x="38866" y="238077"/>
                  </a:lnTo>
                  <a:lnTo>
                    <a:pt x="39024" y="238168"/>
                  </a:lnTo>
                  <a:lnTo>
                    <a:pt x="39170" y="238263"/>
                  </a:lnTo>
                  <a:lnTo>
                    <a:pt x="39349" y="238401"/>
                  </a:lnTo>
                  <a:lnTo>
                    <a:pt x="39507" y="238558"/>
                  </a:lnTo>
                  <a:lnTo>
                    <a:pt x="39661" y="238725"/>
                  </a:lnTo>
                  <a:lnTo>
                    <a:pt x="39812" y="238897"/>
                  </a:lnTo>
                  <a:lnTo>
                    <a:pt x="40196" y="239302"/>
                  </a:lnTo>
                  <a:lnTo>
                    <a:pt x="40655" y="239774"/>
                  </a:lnTo>
                  <a:lnTo>
                    <a:pt x="40888" y="240007"/>
                  </a:lnTo>
                  <a:lnTo>
                    <a:pt x="41130" y="240231"/>
                  </a:lnTo>
                  <a:lnTo>
                    <a:pt x="41550" y="240607"/>
                  </a:lnTo>
                  <a:lnTo>
                    <a:pt x="41763" y="240789"/>
                  </a:lnTo>
                  <a:lnTo>
                    <a:pt x="41989" y="240955"/>
                  </a:lnTo>
                  <a:lnTo>
                    <a:pt x="42223" y="241098"/>
                  </a:lnTo>
                  <a:lnTo>
                    <a:pt x="42397" y="241189"/>
                  </a:lnTo>
                  <a:lnTo>
                    <a:pt x="42571" y="241275"/>
                  </a:lnTo>
                  <a:lnTo>
                    <a:pt x="42753" y="241351"/>
                  </a:lnTo>
                  <a:lnTo>
                    <a:pt x="42935" y="241413"/>
                  </a:lnTo>
                  <a:lnTo>
                    <a:pt x="43121" y="241465"/>
                  </a:lnTo>
                  <a:lnTo>
                    <a:pt x="43327" y="241508"/>
                  </a:lnTo>
                  <a:lnTo>
                    <a:pt x="43541" y="241537"/>
                  </a:lnTo>
                  <a:lnTo>
                    <a:pt x="43759" y="241551"/>
                  </a:lnTo>
                  <a:lnTo>
                    <a:pt x="43972" y="241551"/>
                  </a:lnTo>
                  <a:lnTo>
                    <a:pt x="44182" y="241537"/>
                  </a:lnTo>
                  <a:lnTo>
                    <a:pt x="44337" y="241508"/>
                  </a:lnTo>
                  <a:lnTo>
                    <a:pt x="44792" y="241375"/>
                  </a:lnTo>
                  <a:lnTo>
                    <a:pt x="44946" y="241337"/>
                  </a:lnTo>
                  <a:lnTo>
                    <a:pt x="45247" y="241289"/>
                  </a:lnTo>
                  <a:lnTo>
                    <a:pt x="45401" y="241270"/>
                  </a:lnTo>
                  <a:lnTo>
                    <a:pt x="45552" y="241256"/>
                  </a:lnTo>
                  <a:lnTo>
                    <a:pt x="45706" y="241246"/>
                  </a:lnTo>
                  <a:lnTo>
                    <a:pt x="46035" y="241098"/>
                  </a:lnTo>
                  <a:lnTo>
                    <a:pt x="47864" y="239936"/>
                  </a:lnTo>
                  <a:lnTo>
                    <a:pt x="49467" y="238273"/>
                  </a:lnTo>
                  <a:lnTo>
                    <a:pt x="50698" y="236981"/>
                  </a:lnTo>
                  <a:lnTo>
                    <a:pt x="51929" y="235957"/>
                  </a:lnTo>
                  <a:lnTo>
                    <a:pt x="55136" y="234389"/>
                  </a:lnTo>
                  <a:lnTo>
                    <a:pt x="57404" y="233040"/>
                  </a:lnTo>
                  <a:lnTo>
                    <a:pt x="58398" y="232120"/>
                  </a:lnTo>
                  <a:lnTo>
                    <a:pt x="58952" y="231377"/>
                  </a:lnTo>
                  <a:lnTo>
                    <a:pt x="60009" y="229786"/>
                  </a:lnTo>
                  <a:lnTo>
                    <a:pt x="60595" y="228103"/>
                  </a:lnTo>
                  <a:lnTo>
                    <a:pt x="60725" y="226107"/>
                  </a:lnTo>
                  <a:lnTo>
                    <a:pt x="60670" y="224601"/>
                  </a:lnTo>
                  <a:lnTo>
                    <a:pt x="60599" y="224039"/>
                  </a:lnTo>
                  <a:lnTo>
                    <a:pt x="60476" y="222099"/>
                  </a:lnTo>
                  <a:lnTo>
                    <a:pt x="60330" y="220827"/>
                  </a:lnTo>
                  <a:lnTo>
                    <a:pt x="60294" y="219564"/>
                  </a:lnTo>
                  <a:lnTo>
                    <a:pt x="60318" y="218859"/>
                  </a:lnTo>
                  <a:lnTo>
                    <a:pt x="60658" y="218210"/>
                  </a:lnTo>
                  <a:lnTo>
                    <a:pt x="60367" y="217775"/>
                  </a:lnTo>
                  <a:lnTo>
                    <a:pt x="58795" y="215902"/>
                  </a:lnTo>
                  <a:lnTo>
                    <a:pt x="57874" y="217176"/>
                  </a:lnTo>
                  <a:lnTo>
                    <a:pt x="52943" y="219797"/>
                  </a:lnTo>
                  <a:lnTo>
                    <a:pt x="29270" y="215858"/>
                  </a:lnTo>
                  <a:lnTo>
                    <a:pt x="27397" y="217581"/>
                  </a:lnTo>
                  <a:lnTo>
                    <a:pt x="26883" y="218158"/>
                  </a:lnTo>
                  <a:lnTo>
                    <a:pt x="26423" y="218680"/>
                  </a:lnTo>
                  <a:lnTo>
                    <a:pt x="21689" y="224043"/>
                  </a:lnTo>
                  <a:lnTo>
                    <a:pt x="20434" y="225463"/>
                  </a:lnTo>
                  <a:lnTo>
                    <a:pt x="20054" y="225887"/>
                  </a:lnTo>
                  <a:lnTo>
                    <a:pt x="19919" y="226016"/>
                  </a:lnTo>
                  <a:lnTo>
                    <a:pt x="19777" y="226140"/>
                  </a:lnTo>
                  <a:lnTo>
                    <a:pt x="19543" y="226297"/>
                  </a:lnTo>
                  <a:lnTo>
                    <a:pt x="19207" y="226474"/>
                  </a:lnTo>
                  <a:lnTo>
                    <a:pt x="19033" y="226540"/>
                  </a:lnTo>
                  <a:lnTo>
                    <a:pt x="18855" y="226593"/>
                  </a:lnTo>
                  <a:lnTo>
                    <a:pt x="18669" y="226636"/>
                  </a:lnTo>
                  <a:lnTo>
                    <a:pt x="18387" y="226674"/>
                  </a:lnTo>
                  <a:lnTo>
                    <a:pt x="18201" y="226683"/>
                  </a:lnTo>
                  <a:lnTo>
                    <a:pt x="18011" y="226674"/>
                  </a:lnTo>
                  <a:lnTo>
                    <a:pt x="17825" y="226655"/>
                  </a:lnTo>
                  <a:lnTo>
                    <a:pt x="17639" y="226621"/>
                  </a:lnTo>
                  <a:lnTo>
                    <a:pt x="17457" y="226574"/>
                  </a:lnTo>
                  <a:lnTo>
                    <a:pt x="17279" y="226517"/>
                  </a:lnTo>
                  <a:lnTo>
                    <a:pt x="17022" y="226402"/>
                  </a:lnTo>
                  <a:lnTo>
                    <a:pt x="16856" y="226309"/>
                  </a:lnTo>
                  <a:lnTo>
                    <a:pt x="13689" y="224382"/>
                  </a:lnTo>
                  <a:lnTo>
                    <a:pt x="12592" y="223710"/>
                  </a:lnTo>
                  <a:lnTo>
                    <a:pt x="11001" y="222745"/>
                  </a:lnTo>
                  <a:lnTo>
                    <a:pt x="10470" y="222418"/>
                  </a:lnTo>
                  <a:lnTo>
                    <a:pt x="8400" y="221160"/>
                  </a:lnTo>
                  <a:lnTo>
                    <a:pt x="10485" y="210079"/>
                  </a:lnTo>
                  <a:lnTo>
                    <a:pt x="11113" y="206742"/>
                  </a:lnTo>
                  <a:lnTo>
                    <a:pt x="12780" y="197892"/>
                  </a:lnTo>
                  <a:lnTo>
                    <a:pt x="13216" y="195655"/>
                  </a:lnTo>
                  <a:lnTo>
                    <a:pt x="13883" y="192282"/>
                  </a:lnTo>
                  <a:lnTo>
                    <a:pt x="14249" y="190627"/>
                  </a:lnTo>
                  <a:lnTo>
                    <a:pt x="14724" y="188470"/>
                  </a:lnTo>
                  <a:lnTo>
                    <a:pt x="14825" y="188013"/>
                  </a:lnTo>
                  <a:lnTo>
                    <a:pt x="15151" y="186959"/>
                  </a:lnTo>
                  <a:lnTo>
                    <a:pt x="15308" y="186447"/>
                  </a:lnTo>
                  <a:lnTo>
                    <a:pt x="16099" y="183853"/>
                  </a:lnTo>
                  <a:lnTo>
                    <a:pt x="17453" y="179530"/>
                  </a:lnTo>
                  <a:lnTo>
                    <a:pt x="18380" y="176786"/>
                  </a:lnTo>
                  <a:lnTo>
                    <a:pt x="18699" y="175957"/>
                  </a:lnTo>
                  <a:lnTo>
                    <a:pt x="24532" y="162082"/>
                  </a:lnTo>
                  <a:lnTo>
                    <a:pt x="25790" y="158025"/>
                  </a:lnTo>
                  <a:lnTo>
                    <a:pt x="29000" y="150633"/>
                  </a:lnTo>
                  <a:lnTo>
                    <a:pt x="29736" y="149483"/>
                  </a:lnTo>
                  <a:lnTo>
                    <a:pt x="30813" y="147616"/>
                  </a:lnTo>
                  <a:lnTo>
                    <a:pt x="31902" y="144953"/>
                  </a:lnTo>
                  <a:lnTo>
                    <a:pt x="32816" y="142250"/>
                  </a:lnTo>
                  <a:lnTo>
                    <a:pt x="33949" y="137276"/>
                  </a:lnTo>
                  <a:lnTo>
                    <a:pt x="34499" y="134820"/>
                  </a:lnTo>
                  <a:lnTo>
                    <a:pt x="35678" y="129559"/>
                  </a:lnTo>
                  <a:lnTo>
                    <a:pt x="35796" y="129033"/>
                  </a:lnTo>
                  <a:lnTo>
                    <a:pt x="37042" y="123645"/>
                  </a:lnTo>
                  <a:lnTo>
                    <a:pt x="37172" y="122890"/>
                  </a:lnTo>
                  <a:lnTo>
                    <a:pt x="37460" y="121525"/>
                  </a:lnTo>
                  <a:lnTo>
                    <a:pt x="37794" y="119886"/>
                  </a:lnTo>
                  <a:lnTo>
                    <a:pt x="38362" y="116965"/>
                  </a:lnTo>
                  <a:lnTo>
                    <a:pt x="38877" y="114173"/>
                  </a:lnTo>
                  <a:lnTo>
                    <a:pt x="39093" y="112957"/>
                  </a:lnTo>
                  <a:lnTo>
                    <a:pt x="39814" y="108766"/>
                  </a:lnTo>
                  <a:lnTo>
                    <a:pt x="39988" y="107815"/>
                  </a:lnTo>
                  <a:lnTo>
                    <a:pt x="40317" y="106096"/>
                  </a:lnTo>
                  <a:lnTo>
                    <a:pt x="40580" y="104649"/>
                  </a:lnTo>
                  <a:lnTo>
                    <a:pt x="40879" y="102900"/>
                  </a:lnTo>
                  <a:lnTo>
                    <a:pt x="41162" y="101149"/>
                  </a:lnTo>
                  <a:lnTo>
                    <a:pt x="41601" y="98096"/>
                  </a:lnTo>
                  <a:lnTo>
                    <a:pt x="41851" y="96347"/>
                  </a:lnTo>
                  <a:lnTo>
                    <a:pt x="43115" y="87533"/>
                  </a:lnTo>
                  <a:lnTo>
                    <a:pt x="43542" y="84584"/>
                  </a:lnTo>
                  <a:lnTo>
                    <a:pt x="44112" y="80439"/>
                  </a:lnTo>
                  <a:lnTo>
                    <a:pt x="44557" y="77422"/>
                  </a:lnTo>
                  <a:lnTo>
                    <a:pt x="44923" y="74934"/>
                  </a:lnTo>
                  <a:lnTo>
                    <a:pt x="45055" y="73959"/>
                  </a:lnTo>
                  <a:lnTo>
                    <a:pt x="45146" y="73362"/>
                  </a:lnTo>
                  <a:lnTo>
                    <a:pt x="45244" y="72766"/>
                  </a:lnTo>
                  <a:lnTo>
                    <a:pt x="45369" y="72069"/>
                  </a:lnTo>
                  <a:lnTo>
                    <a:pt x="45537" y="71238"/>
                  </a:lnTo>
                  <a:lnTo>
                    <a:pt x="45807" y="69990"/>
                  </a:lnTo>
                  <a:lnTo>
                    <a:pt x="46135" y="68545"/>
                  </a:lnTo>
                  <a:lnTo>
                    <a:pt x="46497" y="67042"/>
                  </a:lnTo>
                  <a:lnTo>
                    <a:pt x="46880" y="65545"/>
                  </a:lnTo>
                  <a:lnTo>
                    <a:pt x="47207" y="64331"/>
                  </a:lnTo>
                  <a:lnTo>
                    <a:pt x="47450" y="63452"/>
                  </a:lnTo>
                  <a:lnTo>
                    <a:pt x="47751" y="62410"/>
                  </a:lnTo>
                  <a:lnTo>
                    <a:pt x="48060" y="61370"/>
                  </a:lnTo>
                  <a:lnTo>
                    <a:pt x="48379" y="60335"/>
                  </a:lnTo>
                  <a:lnTo>
                    <a:pt x="49010" y="58164"/>
                  </a:lnTo>
                  <a:lnTo>
                    <a:pt x="51460" y="49720"/>
                  </a:lnTo>
                  <a:lnTo>
                    <a:pt x="52184" y="47222"/>
                  </a:lnTo>
                  <a:lnTo>
                    <a:pt x="53701" y="41891"/>
                  </a:lnTo>
                  <a:lnTo>
                    <a:pt x="53943" y="40922"/>
                  </a:lnTo>
                  <a:lnTo>
                    <a:pt x="54081" y="40332"/>
                  </a:lnTo>
                  <a:lnTo>
                    <a:pt x="54211" y="39740"/>
                  </a:lnTo>
                  <a:lnTo>
                    <a:pt x="54325" y="39146"/>
                  </a:lnTo>
                  <a:lnTo>
                    <a:pt x="54420" y="38549"/>
                  </a:lnTo>
                  <a:lnTo>
                    <a:pt x="54490" y="37982"/>
                  </a:lnTo>
                  <a:lnTo>
                    <a:pt x="54546" y="37413"/>
                  </a:lnTo>
                  <a:lnTo>
                    <a:pt x="54587" y="36841"/>
                  </a:lnTo>
                  <a:lnTo>
                    <a:pt x="54614" y="36269"/>
                  </a:lnTo>
                  <a:lnTo>
                    <a:pt x="54628" y="35698"/>
                  </a:lnTo>
                  <a:lnTo>
                    <a:pt x="54628" y="35344"/>
                  </a:lnTo>
                  <a:lnTo>
                    <a:pt x="54627" y="35013"/>
                  </a:lnTo>
                  <a:lnTo>
                    <a:pt x="54607" y="34327"/>
                  </a:lnTo>
                  <a:lnTo>
                    <a:pt x="54567" y="33642"/>
                  </a:lnTo>
                  <a:lnTo>
                    <a:pt x="54509" y="32958"/>
                  </a:lnTo>
                  <a:lnTo>
                    <a:pt x="54430" y="32278"/>
                  </a:lnTo>
                  <a:lnTo>
                    <a:pt x="53324" y="26334"/>
                  </a:lnTo>
                  <a:lnTo>
                    <a:pt x="53001" y="24799"/>
                  </a:lnTo>
                  <a:lnTo>
                    <a:pt x="52910" y="24286"/>
                  </a:lnTo>
                  <a:lnTo>
                    <a:pt x="52847" y="23771"/>
                  </a:lnTo>
                  <a:lnTo>
                    <a:pt x="52817" y="23268"/>
                  </a:lnTo>
                  <a:lnTo>
                    <a:pt x="52809" y="22763"/>
                  </a:lnTo>
                  <a:lnTo>
                    <a:pt x="52819" y="22257"/>
                  </a:lnTo>
                  <a:lnTo>
                    <a:pt x="52841" y="21750"/>
                  </a:lnTo>
                  <a:lnTo>
                    <a:pt x="52906" y="20817"/>
                  </a:lnTo>
                  <a:lnTo>
                    <a:pt x="52965" y="20204"/>
                  </a:lnTo>
                  <a:lnTo>
                    <a:pt x="53024" y="19729"/>
                  </a:lnTo>
                  <a:lnTo>
                    <a:pt x="53276" y="19888"/>
                  </a:lnTo>
                  <a:lnTo>
                    <a:pt x="54027" y="17505"/>
                  </a:lnTo>
                  <a:lnTo>
                    <a:pt x="54348" y="16733"/>
                  </a:lnTo>
                  <a:lnTo>
                    <a:pt x="55045" y="15527"/>
                  </a:lnTo>
                  <a:lnTo>
                    <a:pt x="55686" y="14698"/>
                  </a:lnTo>
                  <a:lnTo>
                    <a:pt x="56086" y="14121"/>
                  </a:lnTo>
                  <a:lnTo>
                    <a:pt x="56759" y="13287"/>
                  </a:lnTo>
                  <a:lnTo>
                    <a:pt x="57432" y="12415"/>
                  </a:lnTo>
                  <a:lnTo>
                    <a:pt x="60052" y="9223"/>
                  </a:lnTo>
                  <a:lnTo>
                    <a:pt x="61497" y="7331"/>
                  </a:lnTo>
                  <a:lnTo>
                    <a:pt x="61926" y="6728"/>
                  </a:lnTo>
                  <a:lnTo>
                    <a:pt x="62109" y="6572"/>
                  </a:lnTo>
                  <a:lnTo>
                    <a:pt x="62301" y="6373"/>
                  </a:lnTo>
                  <a:lnTo>
                    <a:pt x="62598" y="6100"/>
                  </a:lnTo>
                  <a:lnTo>
                    <a:pt x="62908" y="5771"/>
                  </a:lnTo>
                  <a:lnTo>
                    <a:pt x="64376" y="3854"/>
                  </a:lnTo>
                  <a:lnTo>
                    <a:pt x="67329" y="0"/>
                  </a:lnTo>
                  <a:lnTo>
                    <a:pt x="69199" y="1513"/>
                  </a:lnTo>
                  <a:lnTo>
                    <a:pt x="71542" y="3407"/>
                  </a:lnTo>
                  <a:lnTo>
                    <a:pt x="72545" y="4328"/>
                  </a:lnTo>
                  <a:lnTo>
                    <a:pt x="73166" y="4999"/>
                  </a:lnTo>
                  <a:lnTo>
                    <a:pt x="73973" y="6022"/>
                  </a:lnTo>
                  <a:lnTo>
                    <a:pt x="75167" y="7699"/>
                  </a:lnTo>
                  <a:lnTo>
                    <a:pt x="80149" y="14679"/>
                  </a:lnTo>
                  <a:lnTo>
                    <a:pt x="80571" y="15279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6" name="pg206"/>
            <p:cNvSpPr/>
            <p:nvPr/>
          </p:nvSpPr>
          <p:spPr>
            <a:xfrm>
              <a:off x="4744524" y="5432725"/>
              <a:ext cx="255051" cy="239930"/>
            </a:xfrm>
            <a:custGeom>
              <a:avLst/>
              <a:gdLst/>
              <a:ahLst/>
              <a:cxnLst/>
              <a:rect l="0" t="0" r="0" b="0"/>
              <a:pathLst>
                <a:path w="255051" h="239930">
                  <a:moveTo>
                    <a:pt x="229596" y="55806"/>
                  </a:moveTo>
                  <a:lnTo>
                    <a:pt x="229596" y="56521"/>
                  </a:lnTo>
                  <a:lnTo>
                    <a:pt x="229576" y="57231"/>
                  </a:lnTo>
                  <a:lnTo>
                    <a:pt x="229544" y="57836"/>
                  </a:lnTo>
                  <a:lnTo>
                    <a:pt x="229493" y="58441"/>
                  </a:lnTo>
                  <a:lnTo>
                    <a:pt x="229438" y="59046"/>
                  </a:lnTo>
                  <a:lnTo>
                    <a:pt x="229378" y="59651"/>
                  </a:lnTo>
                  <a:lnTo>
                    <a:pt x="229315" y="60381"/>
                  </a:lnTo>
                  <a:lnTo>
                    <a:pt x="229283" y="60876"/>
                  </a:lnTo>
                  <a:lnTo>
                    <a:pt x="229014" y="62635"/>
                  </a:lnTo>
                  <a:lnTo>
                    <a:pt x="233630" y="63340"/>
                  </a:lnTo>
                  <a:lnTo>
                    <a:pt x="234428" y="63488"/>
                  </a:lnTo>
                  <a:lnTo>
                    <a:pt x="235478" y="63711"/>
                  </a:lnTo>
                  <a:lnTo>
                    <a:pt x="235740" y="63778"/>
                  </a:lnTo>
                  <a:lnTo>
                    <a:pt x="235997" y="63854"/>
                  </a:lnTo>
                  <a:lnTo>
                    <a:pt x="236476" y="64014"/>
                  </a:lnTo>
                  <a:lnTo>
                    <a:pt x="236630" y="64079"/>
                  </a:lnTo>
                  <a:lnTo>
                    <a:pt x="236777" y="64157"/>
                  </a:lnTo>
                  <a:lnTo>
                    <a:pt x="237363" y="64715"/>
                  </a:lnTo>
                  <a:lnTo>
                    <a:pt x="237521" y="64906"/>
                  </a:lnTo>
                  <a:lnTo>
                    <a:pt x="237727" y="65045"/>
                  </a:lnTo>
                  <a:lnTo>
                    <a:pt x="237964" y="65121"/>
                  </a:lnTo>
                  <a:lnTo>
                    <a:pt x="238213" y="65126"/>
                  </a:lnTo>
                  <a:lnTo>
                    <a:pt x="238453" y="65061"/>
                  </a:lnTo>
                  <a:lnTo>
                    <a:pt x="239030" y="64884"/>
                  </a:lnTo>
                  <a:lnTo>
                    <a:pt x="239235" y="64894"/>
                  </a:lnTo>
                  <a:lnTo>
                    <a:pt x="239440" y="64930"/>
                  </a:lnTo>
                  <a:lnTo>
                    <a:pt x="239746" y="65012"/>
                  </a:lnTo>
                  <a:lnTo>
                    <a:pt x="240196" y="65149"/>
                  </a:lnTo>
                  <a:lnTo>
                    <a:pt x="240639" y="65314"/>
                  </a:lnTo>
                  <a:lnTo>
                    <a:pt x="241076" y="65498"/>
                  </a:lnTo>
                  <a:lnTo>
                    <a:pt x="242282" y="66051"/>
                  </a:lnTo>
                  <a:lnTo>
                    <a:pt x="242616" y="66213"/>
                  </a:lnTo>
                  <a:lnTo>
                    <a:pt x="243285" y="66554"/>
                  </a:lnTo>
                  <a:lnTo>
                    <a:pt x="243962" y="66918"/>
                  </a:lnTo>
                  <a:lnTo>
                    <a:pt x="244306" y="67112"/>
                  </a:lnTo>
                  <a:lnTo>
                    <a:pt x="244987" y="67513"/>
                  </a:lnTo>
                  <a:lnTo>
                    <a:pt x="245324" y="67719"/>
                  </a:lnTo>
                  <a:lnTo>
                    <a:pt x="245684" y="67952"/>
                  </a:lnTo>
                  <a:lnTo>
                    <a:pt x="246396" y="68434"/>
                  </a:lnTo>
                  <a:lnTo>
                    <a:pt x="246749" y="68686"/>
                  </a:lnTo>
                  <a:lnTo>
                    <a:pt x="247093" y="68944"/>
                  </a:lnTo>
                  <a:lnTo>
                    <a:pt x="247604" y="69334"/>
                  </a:lnTo>
                  <a:lnTo>
                    <a:pt x="248102" y="69744"/>
                  </a:lnTo>
                  <a:lnTo>
                    <a:pt x="248589" y="70163"/>
                  </a:lnTo>
                  <a:lnTo>
                    <a:pt x="249040" y="70571"/>
                  </a:lnTo>
                  <a:lnTo>
                    <a:pt x="248751" y="71060"/>
                  </a:lnTo>
                  <a:lnTo>
                    <a:pt x="247356" y="73013"/>
                  </a:lnTo>
                  <a:lnTo>
                    <a:pt x="245513" y="75368"/>
                  </a:lnTo>
                  <a:lnTo>
                    <a:pt x="244005" y="77119"/>
                  </a:lnTo>
                  <a:lnTo>
                    <a:pt x="241883" y="79274"/>
                  </a:lnTo>
                  <a:lnTo>
                    <a:pt x="239735" y="81302"/>
                  </a:lnTo>
                  <a:lnTo>
                    <a:pt x="234274" y="86572"/>
                  </a:lnTo>
                  <a:lnTo>
                    <a:pt x="228665" y="91912"/>
                  </a:lnTo>
                  <a:lnTo>
                    <a:pt x="228476" y="92096"/>
                  </a:lnTo>
                  <a:lnTo>
                    <a:pt x="223400" y="97024"/>
                  </a:lnTo>
                  <a:lnTo>
                    <a:pt x="219832" y="100487"/>
                  </a:lnTo>
                  <a:lnTo>
                    <a:pt x="214764" y="105406"/>
                  </a:lnTo>
                  <a:lnTo>
                    <a:pt x="213440" y="106691"/>
                  </a:lnTo>
                  <a:lnTo>
                    <a:pt x="207468" y="112487"/>
                  </a:lnTo>
                  <a:lnTo>
                    <a:pt x="207573" y="113250"/>
                  </a:lnTo>
                  <a:lnTo>
                    <a:pt x="207672" y="114346"/>
                  </a:lnTo>
                  <a:lnTo>
                    <a:pt x="207794" y="116166"/>
                  </a:lnTo>
                  <a:lnTo>
                    <a:pt x="207880" y="116561"/>
                  </a:lnTo>
                  <a:lnTo>
                    <a:pt x="207950" y="117967"/>
                  </a:lnTo>
                  <a:lnTo>
                    <a:pt x="207992" y="118763"/>
                  </a:lnTo>
                  <a:lnTo>
                    <a:pt x="208645" y="122710"/>
                  </a:lnTo>
                  <a:lnTo>
                    <a:pt x="209137" y="125683"/>
                  </a:lnTo>
                  <a:lnTo>
                    <a:pt x="210984" y="133348"/>
                  </a:lnTo>
                  <a:lnTo>
                    <a:pt x="211291" y="133238"/>
                  </a:lnTo>
                  <a:lnTo>
                    <a:pt x="212372" y="132892"/>
                  </a:lnTo>
                  <a:lnTo>
                    <a:pt x="212551" y="132772"/>
                  </a:lnTo>
                  <a:lnTo>
                    <a:pt x="212744" y="132626"/>
                  </a:lnTo>
                  <a:lnTo>
                    <a:pt x="213141" y="132012"/>
                  </a:lnTo>
                  <a:lnTo>
                    <a:pt x="213191" y="131065"/>
                  </a:lnTo>
                  <a:lnTo>
                    <a:pt x="213623" y="131029"/>
                  </a:lnTo>
                  <a:lnTo>
                    <a:pt x="218456" y="131321"/>
                  </a:lnTo>
                  <a:lnTo>
                    <a:pt x="219224" y="131368"/>
                  </a:lnTo>
                  <a:lnTo>
                    <a:pt x="219584" y="132564"/>
                  </a:lnTo>
                  <a:lnTo>
                    <a:pt x="219651" y="132850"/>
                  </a:lnTo>
                  <a:lnTo>
                    <a:pt x="219782" y="133321"/>
                  </a:lnTo>
                  <a:lnTo>
                    <a:pt x="219905" y="133727"/>
                  </a:lnTo>
                  <a:lnTo>
                    <a:pt x="220007" y="134051"/>
                  </a:lnTo>
                  <a:lnTo>
                    <a:pt x="220150" y="134546"/>
                  </a:lnTo>
                  <a:lnTo>
                    <a:pt x="220249" y="135066"/>
                  </a:lnTo>
                  <a:lnTo>
                    <a:pt x="220332" y="135351"/>
                  </a:lnTo>
                  <a:lnTo>
                    <a:pt x="220423" y="135609"/>
                  </a:lnTo>
                  <a:lnTo>
                    <a:pt x="220577" y="135876"/>
                  </a:lnTo>
                  <a:lnTo>
                    <a:pt x="220700" y="136095"/>
                  </a:lnTo>
                  <a:lnTo>
                    <a:pt x="220787" y="136233"/>
                  </a:lnTo>
                  <a:lnTo>
                    <a:pt x="221080" y="136643"/>
                  </a:lnTo>
                  <a:lnTo>
                    <a:pt x="221417" y="136957"/>
                  </a:lnTo>
                  <a:lnTo>
                    <a:pt x="221575" y="137081"/>
                  </a:lnTo>
                  <a:lnTo>
                    <a:pt x="222173" y="137606"/>
                  </a:lnTo>
                  <a:lnTo>
                    <a:pt x="222331" y="137758"/>
                  </a:lnTo>
                  <a:lnTo>
                    <a:pt x="222537" y="137949"/>
                  </a:lnTo>
                  <a:lnTo>
                    <a:pt x="222909" y="138249"/>
                  </a:lnTo>
                  <a:lnTo>
                    <a:pt x="223178" y="138539"/>
                  </a:lnTo>
                  <a:lnTo>
                    <a:pt x="223305" y="138668"/>
                  </a:lnTo>
                  <a:lnTo>
                    <a:pt x="223463" y="138844"/>
                  </a:lnTo>
                  <a:lnTo>
                    <a:pt x="223756" y="139169"/>
                  </a:lnTo>
                  <a:lnTo>
                    <a:pt x="224069" y="139450"/>
                  </a:lnTo>
                  <a:lnTo>
                    <a:pt x="224192" y="139578"/>
                  </a:lnTo>
                  <a:lnTo>
                    <a:pt x="224386" y="139774"/>
                  </a:lnTo>
                  <a:lnTo>
                    <a:pt x="224631" y="139960"/>
                  </a:lnTo>
                  <a:lnTo>
                    <a:pt x="224928" y="140241"/>
                  </a:lnTo>
                  <a:lnTo>
                    <a:pt x="225154" y="140503"/>
                  </a:lnTo>
                  <a:lnTo>
                    <a:pt x="225383" y="140646"/>
                  </a:lnTo>
                  <a:lnTo>
                    <a:pt x="225581" y="140684"/>
                  </a:lnTo>
                  <a:lnTo>
                    <a:pt x="225957" y="140679"/>
                  </a:lnTo>
                  <a:lnTo>
                    <a:pt x="226120" y="140732"/>
                  </a:lnTo>
                  <a:lnTo>
                    <a:pt x="226353" y="140946"/>
                  </a:lnTo>
                  <a:lnTo>
                    <a:pt x="226531" y="141260"/>
                  </a:lnTo>
                  <a:lnTo>
                    <a:pt x="226610" y="141513"/>
                  </a:lnTo>
                  <a:lnTo>
                    <a:pt x="226543" y="141770"/>
                  </a:lnTo>
                  <a:lnTo>
                    <a:pt x="226508" y="141899"/>
                  </a:lnTo>
                  <a:lnTo>
                    <a:pt x="226567" y="142361"/>
                  </a:lnTo>
                  <a:lnTo>
                    <a:pt x="226606" y="142552"/>
                  </a:lnTo>
                  <a:lnTo>
                    <a:pt x="226654" y="142723"/>
                  </a:lnTo>
                  <a:lnTo>
                    <a:pt x="226690" y="142876"/>
                  </a:lnTo>
                  <a:lnTo>
                    <a:pt x="226749" y="143071"/>
                  </a:lnTo>
                  <a:lnTo>
                    <a:pt x="226819" y="143213"/>
                  </a:lnTo>
                  <a:lnTo>
                    <a:pt x="226612" y="143345"/>
                  </a:lnTo>
                  <a:lnTo>
                    <a:pt x="227374" y="145344"/>
                  </a:lnTo>
                  <a:lnTo>
                    <a:pt x="227510" y="146411"/>
                  </a:lnTo>
                  <a:lnTo>
                    <a:pt x="227977" y="147549"/>
                  </a:lnTo>
                  <a:lnTo>
                    <a:pt x="228199" y="147900"/>
                  </a:lnTo>
                  <a:lnTo>
                    <a:pt x="229123" y="147261"/>
                  </a:lnTo>
                  <a:lnTo>
                    <a:pt x="229346" y="146979"/>
                  </a:lnTo>
                  <a:lnTo>
                    <a:pt x="229548" y="146674"/>
                  </a:lnTo>
                  <a:lnTo>
                    <a:pt x="229718" y="146345"/>
                  </a:lnTo>
                  <a:lnTo>
                    <a:pt x="229866" y="145995"/>
                  </a:lnTo>
                  <a:lnTo>
                    <a:pt x="229982" y="145632"/>
                  </a:lnTo>
                  <a:lnTo>
                    <a:pt x="230069" y="145257"/>
                  </a:lnTo>
                  <a:lnTo>
                    <a:pt x="230125" y="144873"/>
                  </a:lnTo>
                  <a:lnTo>
                    <a:pt x="230266" y="142673"/>
                  </a:lnTo>
                  <a:lnTo>
                    <a:pt x="230274" y="142391"/>
                  </a:lnTo>
                  <a:lnTo>
                    <a:pt x="230313" y="142112"/>
                  </a:lnTo>
                  <a:lnTo>
                    <a:pt x="230381" y="141842"/>
                  </a:lnTo>
                  <a:lnTo>
                    <a:pt x="230479" y="141585"/>
                  </a:lnTo>
                  <a:lnTo>
                    <a:pt x="230604" y="141346"/>
                  </a:lnTo>
                  <a:lnTo>
                    <a:pt x="230753" y="141128"/>
                  </a:lnTo>
                  <a:lnTo>
                    <a:pt x="230925" y="140936"/>
                  </a:lnTo>
                  <a:lnTo>
                    <a:pt x="231117" y="140773"/>
                  </a:lnTo>
                  <a:lnTo>
                    <a:pt x="232299" y="139779"/>
                  </a:lnTo>
                  <a:lnTo>
                    <a:pt x="232616" y="139614"/>
                  </a:lnTo>
                  <a:lnTo>
                    <a:pt x="232861" y="139926"/>
                  </a:lnTo>
                  <a:lnTo>
                    <a:pt x="233427" y="140841"/>
                  </a:lnTo>
                  <a:lnTo>
                    <a:pt x="233562" y="141070"/>
                  </a:lnTo>
                  <a:lnTo>
                    <a:pt x="233724" y="141265"/>
                  </a:lnTo>
                  <a:lnTo>
                    <a:pt x="233910" y="141432"/>
                  </a:lnTo>
                  <a:lnTo>
                    <a:pt x="234116" y="141566"/>
                  </a:lnTo>
                  <a:lnTo>
                    <a:pt x="234334" y="141656"/>
                  </a:lnTo>
                  <a:lnTo>
                    <a:pt x="235498" y="141885"/>
                  </a:lnTo>
                  <a:lnTo>
                    <a:pt x="236662" y="142232"/>
                  </a:lnTo>
                  <a:lnTo>
                    <a:pt x="237160" y="142327"/>
                  </a:lnTo>
                  <a:lnTo>
                    <a:pt x="238551" y="142667"/>
                  </a:lnTo>
                  <a:lnTo>
                    <a:pt x="239398" y="142868"/>
                  </a:lnTo>
                  <a:lnTo>
                    <a:pt x="239887" y="143021"/>
                  </a:lnTo>
                  <a:lnTo>
                    <a:pt x="240129" y="143117"/>
                  </a:lnTo>
                  <a:lnTo>
                    <a:pt x="240365" y="143225"/>
                  </a:lnTo>
                  <a:lnTo>
                    <a:pt x="240930" y="143548"/>
                  </a:lnTo>
                  <a:lnTo>
                    <a:pt x="241408" y="143909"/>
                  </a:lnTo>
                  <a:lnTo>
                    <a:pt x="241661" y="144135"/>
                  </a:lnTo>
                  <a:lnTo>
                    <a:pt x="241836" y="144313"/>
                  </a:lnTo>
                  <a:lnTo>
                    <a:pt x="242000" y="144496"/>
                  </a:lnTo>
                  <a:lnTo>
                    <a:pt x="242162" y="144699"/>
                  </a:lnTo>
                  <a:lnTo>
                    <a:pt x="242703" y="145462"/>
                  </a:lnTo>
                  <a:lnTo>
                    <a:pt x="244753" y="148386"/>
                  </a:lnTo>
                  <a:lnTo>
                    <a:pt x="245704" y="149750"/>
                  </a:lnTo>
                  <a:lnTo>
                    <a:pt x="249174" y="154685"/>
                  </a:lnTo>
                  <a:lnTo>
                    <a:pt x="248896" y="154882"/>
                  </a:lnTo>
                  <a:lnTo>
                    <a:pt x="248648" y="155304"/>
                  </a:lnTo>
                  <a:lnTo>
                    <a:pt x="246626" y="162295"/>
                  </a:lnTo>
                  <a:lnTo>
                    <a:pt x="247038" y="162449"/>
                  </a:lnTo>
                  <a:lnTo>
                    <a:pt x="250063" y="164327"/>
                  </a:lnTo>
                  <a:lnTo>
                    <a:pt x="255051" y="167424"/>
                  </a:lnTo>
                  <a:lnTo>
                    <a:pt x="252219" y="176714"/>
                  </a:lnTo>
                  <a:lnTo>
                    <a:pt x="252033" y="176598"/>
                  </a:lnTo>
                  <a:lnTo>
                    <a:pt x="250810" y="178163"/>
                  </a:lnTo>
                  <a:lnTo>
                    <a:pt x="251300" y="178614"/>
                  </a:lnTo>
                  <a:lnTo>
                    <a:pt x="250965" y="179382"/>
                  </a:lnTo>
                  <a:lnTo>
                    <a:pt x="249835" y="180329"/>
                  </a:lnTo>
                  <a:lnTo>
                    <a:pt x="249557" y="180495"/>
                  </a:lnTo>
                  <a:lnTo>
                    <a:pt x="249641" y="180702"/>
                  </a:lnTo>
                  <a:lnTo>
                    <a:pt x="249697" y="180919"/>
                  </a:lnTo>
                  <a:lnTo>
                    <a:pt x="249717" y="181067"/>
                  </a:lnTo>
                  <a:lnTo>
                    <a:pt x="249724" y="181216"/>
                  </a:lnTo>
                  <a:lnTo>
                    <a:pt x="249708" y="181440"/>
                  </a:lnTo>
                  <a:lnTo>
                    <a:pt x="249663" y="181659"/>
                  </a:lnTo>
                  <a:lnTo>
                    <a:pt x="249616" y="181800"/>
                  </a:lnTo>
                  <a:lnTo>
                    <a:pt x="249522" y="182004"/>
                  </a:lnTo>
                  <a:lnTo>
                    <a:pt x="249401" y="182192"/>
                  </a:lnTo>
                  <a:lnTo>
                    <a:pt x="248731" y="183054"/>
                  </a:lnTo>
                  <a:lnTo>
                    <a:pt x="249009" y="183235"/>
                  </a:lnTo>
                  <a:lnTo>
                    <a:pt x="249848" y="183891"/>
                  </a:lnTo>
                  <a:lnTo>
                    <a:pt x="248404" y="185743"/>
                  </a:lnTo>
                  <a:lnTo>
                    <a:pt x="247819" y="187347"/>
                  </a:lnTo>
                  <a:lnTo>
                    <a:pt x="246983" y="188419"/>
                  </a:lnTo>
                  <a:lnTo>
                    <a:pt x="245979" y="189706"/>
                  </a:lnTo>
                  <a:lnTo>
                    <a:pt x="244591" y="190513"/>
                  </a:lnTo>
                  <a:lnTo>
                    <a:pt x="243977" y="189458"/>
                  </a:lnTo>
                  <a:lnTo>
                    <a:pt x="243710" y="189235"/>
                  </a:lnTo>
                  <a:lnTo>
                    <a:pt x="243509" y="189312"/>
                  </a:lnTo>
                  <a:lnTo>
                    <a:pt x="243228" y="189368"/>
                  </a:lnTo>
                  <a:lnTo>
                    <a:pt x="243015" y="189375"/>
                  </a:lnTo>
                  <a:lnTo>
                    <a:pt x="242801" y="189351"/>
                  </a:lnTo>
                  <a:lnTo>
                    <a:pt x="242524" y="189273"/>
                  </a:lnTo>
                  <a:lnTo>
                    <a:pt x="242209" y="189104"/>
                  </a:lnTo>
                  <a:lnTo>
                    <a:pt x="241943" y="188867"/>
                  </a:lnTo>
                  <a:lnTo>
                    <a:pt x="241136" y="187732"/>
                  </a:lnTo>
                  <a:lnTo>
                    <a:pt x="240864" y="187889"/>
                  </a:lnTo>
                  <a:lnTo>
                    <a:pt x="239562" y="188804"/>
                  </a:lnTo>
                  <a:lnTo>
                    <a:pt x="243134" y="195518"/>
                  </a:lnTo>
                  <a:lnTo>
                    <a:pt x="242643" y="195923"/>
                  </a:lnTo>
                  <a:lnTo>
                    <a:pt x="242208" y="196271"/>
                  </a:lnTo>
                  <a:lnTo>
                    <a:pt x="242069" y="196381"/>
                  </a:lnTo>
                  <a:lnTo>
                    <a:pt x="241352" y="196981"/>
                  </a:lnTo>
                  <a:lnTo>
                    <a:pt x="241194" y="197105"/>
                  </a:lnTo>
                  <a:lnTo>
                    <a:pt x="240702" y="197501"/>
                  </a:lnTo>
                  <a:lnTo>
                    <a:pt x="239706" y="196687"/>
                  </a:lnTo>
                  <a:lnTo>
                    <a:pt x="236285" y="201295"/>
                  </a:lnTo>
                  <a:lnTo>
                    <a:pt x="234575" y="203597"/>
                  </a:lnTo>
                  <a:lnTo>
                    <a:pt x="234076" y="204545"/>
                  </a:lnTo>
                  <a:lnTo>
                    <a:pt x="233085" y="206455"/>
                  </a:lnTo>
                  <a:lnTo>
                    <a:pt x="232647" y="207301"/>
                  </a:lnTo>
                  <a:lnTo>
                    <a:pt x="232087" y="208626"/>
                  </a:lnTo>
                  <a:lnTo>
                    <a:pt x="232001" y="208776"/>
                  </a:lnTo>
                  <a:lnTo>
                    <a:pt x="231725" y="209215"/>
                  </a:lnTo>
                  <a:lnTo>
                    <a:pt x="231423" y="209638"/>
                  </a:lnTo>
                  <a:lnTo>
                    <a:pt x="231266" y="209836"/>
                  </a:lnTo>
                  <a:lnTo>
                    <a:pt x="230985" y="210173"/>
                  </a:lnTo>
                  <a:lnTo>
                    <a:pt x="230752" y="210427"/>
                  </a:lnTo>
                  <a:lnTo>
                    <a:pt x="230508" y="210673"/>
                  </a:lnTo>
                  <a:lnTo>
                    <a:pt x="230069" y="211108"/>
                  </a:lnTo>
                  <a:lnTo>
                    <a:pt x="230296" y="211430"/>
                  </a:lnTo>
                  <a:lnTo>
                    <a:pt x="230174" y="211621"/>
                  </a:lnTo>
                  <a:lnTo>
                    <a:pt x="230332" y="211827"/>
                  </a:lnTo>
                  <a:lnTo>
                    <a:pt x="229207" y="212904"/>
                  </a:lnTo>
                  <a:lnTo>
                    <a:pt x="228381" y="214092"/>
                  </a:lnTo>
                  <a:lnTo>
                    <a:pt x="227301" y="214442"/>
                  </a:lnTo>
                  <a:lnTo>
                    <a:pt x="226957" y="214675"/>
                  </a:lnTo>
                  <a:lnTo>
                    <a:pt x="226584" y="214918"/>
                  </a:lnTo>
                  <a:lnTo>
                    <a:pt x="225624" y="216689"/>
                  </a:lnTo>
                  <a:lnTo>
                    <a:pt x="220388" y="223608"/>
                  </a:lnTo>
                  <a:lnTo>
                    <a:pt x="219485" y="223052"/>
                  </a:lnTo>
                  <a:lnTo>
                    <a:pt x="217434" y="220222"/>
                  </a:lnTo>
                  <a:lnTo>
                    <a:pt x="217243" y="220358"/>
                  </a:lnTo>
                  <a:lnTo>
                    <a:pt x="216958" y="219960"/>
                  </a:lnTo>
                  <a:lnTo>
                    <a:pt x="214730" y="216851"/>
                  </a:lnTo>
                  <a:lnTo>
                    <a:pt x="209799" y="209965"/>
                  </a:lnTo>
                  <a:lnTo>
                    <a:pt x="208433" y="208057"/>
                  </a:lnTo>
                  <a:lnTo>
                    <a:pt x="207740" y="207046"/>
                  </a:lnTo>
                  <a:lnTo>
                    <a:pt x="207541" y="206817"/>
                  </a:lnTo>
                  <a:lnTo>
                    <a:pt x="207159" y="206646"/>
                  </a:lnTo>
                  <a:lnTo>
                    <a:pt x="206944" y="207075"/>
                  </a:lnTo>
                  <a:lnTo>
                    <a:pt x="206690" y="207510"/>
                  </a:lnTo>
                  <a:lnTo>
                    <a:pt x="206660" y="207666"/>
                  </a:lnTo>
                  <a:lnTo>
                    <a:pt x="206576" y="207901"/>
                  </a:lnTo>
                  <a:lnTo>
                    <a:pt x="206483" y="208110"/>
                  </a:lnTo>
                  <a:lnTo>
                    <a:pt x="206381" y="208303"/>
                  </a:lnTo>
                  <a:lnTo>
                    <a:pt x="202781" y="213815"/>
                  </a:lnTo>
                  <a:lnTo>
                    <a:pt x="202359" y="214499"/>
                  </a:lnTo>
                  <a:lnTo>
                    <a:pt x="201071" y="216594"/>
                  </a:lnTo>
                  <a:lnTo>
                    <a:pt x="200706" y="217580"/>
                  </a:lnTo>
                  <a:lnTo>
                    <a:pt x="200452" y="217866"/>
                  </a:lnTo>
                  <a:lnTo>
                    <a:pt x="199655" y="219045"/>
                  </a:lnTo>
                  <a:lnTo>
                    <a:pt x="199312" y="219468"/>
                  </a:lnTo>
                  <a:lnTo>
                    <a:pt x="198715" y="220298"/>
                  </a:lnTo>
                  <a:lnTo>
                    <a:pt x="198171" y="221079"/>
                  </a:lnTo>
                  <a:lnTo>
                    <a:pt x="197766" y="221670"/>
                  </a:lnTo>
                  <a:lnTo>
                    <a:pt x="197620" y="221902"/>
                  </a:lnTo>
                  <a:lnTo>
                    <a:pt x="197479" y="222151"/>
                  </a:lnTo>
                  <a:lnTo>
                    <a:pt x="197278" y="222544"/>
                  </a:lnTo>
                  <a:lnTo>
                    <a:pt x="197157" y="222815"/>
                  </a:lnTo>
                  <a:lnTo>
                    <a:pt x="197000" y="223204"/>
                  </a:lnTo>
                  <a:lnTo>
                    <a:pt x="191403" y="222563"/>
                  </a:lnTo>
                  <a:lnTo>
                    <a:pt x="190422" y="222458"/>
                  </a:lnTo>
                  <a:lnTo>
                    <a:pt x="189855" y="222417"/>
                  </a:lnTo>
                  <a:lnTo>
                    <a:pt x="189225" y="222423"/>
                  </a:lnTo>
                  <a:lnTo>
                    <a:pt x="188535" y="222501"/>
                  </a:lnTo>
                  <a:lnTo>
                    <a:pt x="182484" y="223384"/>
                  </a:lnTo>
                  <a:lnTo>
                    <a:pt x="180748" y="223638"/>
                  </a:lnTo>
                  <a:lnTo>
                    <a:pt x="179050" y="223875"/>
                  </a:lnTo>
                  <a:lnTo>
                    <a:pt x="177855" y="224024"/>
                  </a:lnTo>
                  <a:lnTo>
                    <a:pt x="177408" y="224020"/>
                  </a:lnTo>
                  <a:lnTo>
                    <a:pt x="177074" y="223982"/>
                  </a:lnTo>
                  <a:lnTo>
                    <a:pt x="176638" y="223885"/>
                  </a:lnTo>
                  <a:lnTo>
                    <a:pt x="176321" y="223777"/>
                  </a:lnTo>
                  <a:lnTo>
                    <a:pt x="176014" y="223641"/>
                  </a:lnTo>
                  <a:lnTo>
                    <a:pt x="175817" y="223535"/>
                  </a:lnTo>
                  <a:lnTo>
                    <a:pt x="175627" y="223417"/>
                  </a:lnTo>
                  <a:lnTo>
                    <a:pt x="175356" y="223219"/>
                  </a:lnTo>
                  <a:lnTo>
                    <a:pt x="173138" y="221309"/>
                  </a:lnTo>
                  <a:lnTo>
                    <a:pt x="172686" y="220673"/>
                  </a:lnTo>
                  <a:lnTo>
                    <a:pt x="169595" y="216334"/>
                  </a:lnTo>
                  <a:lnTo>
                    <a:pt x="168196" y="214360"/>
                  </a:lnTo>
                  <a:lnTo>
                    <a:pt x="167988" y="213983"/>
                  </a:lnTo>
                  <a:lnTo>
                    <a:pt x="167902" y="213785"/>
                  </a:lnTo>
                  <a:lnTo>
                    <a:pt x="167797" y="213479"/>
                  </a:lnTo>
                  <a:lnTo>
                    <a:pt x="167721" y="213165"/>
                  </a:lnTo>
                  <a:lnTo>
                    <a:pt x="167674" y="212845"/>
                  </a:lnTo>
                  <a:lnTo>
                    <a:pt x="167659" y="212522"/>
                  </a:lnTo>
                  <a:lnTo>
                    <a:pt x="167673" y="212199"/>
                  </a:lnTo>
                  <a:lnTo>
                    <a:pt x="167717" y="211878"/>
                  </a:lnTo>
                  <a:lnTo>
                    <a:pt x="167790" y="211564"/>
                  </a:lnTo>
                  <a:lnTo>
                    <a:pt x="167855" y="211358"/>
                  </a:lnTo>
                  <a:lnTo>
                    <a:pt x="168574" y="209652"/>
                  </a:lnTo>
                  <a:lnTo>
                    <a:pt x="169544" y="207347"/>
                  </a:lnTo>
                  <a:lnTo>
                    <a:pt x="170491" y="205088"/>
                  </a:lnTo>
                  <a:lnTo>
                    <a:pt x="170968" y="203966"/>
                  </a:lnTo>
                  <a:lnTo>
                    <a:pt x="172083" y="201340"/>
                  </a:lnTo>
                  <a:lnTo>
                    <a:pt x="173414" y="199316"/>
                  </a:lnTo>
                  <a:lnTo>
                    <a:pt x="172635" y="198230"/>
                  </a:lnTo>
                  <a:lnTo>
                    <a:pt x="172213" y="197630"/>
                  </a:lnTo>
                  <a:lnTo>
                    <a:pt x="167231" y="190650"/>
                  </a:lnTo>
                  <a:lnTo>
                    <a:pt x="166037" y="188972"/>
                  </a:lnTo>
                  <a:lnTo>
                    <a:pt x="165230" y="187949"/>
                  </a:lnTo>
                  <a:lnTo>
                    <a:pt x="164609" y="187279"/>
                  </a:lnTo>
                  <a:lnTo>
                    <a:pt x="163606" y="186358"/>
                  </a:lnTo>
                  <a:lnTo>
                    <a:pt x="161263" y="184464"/>
                  </a:lnTo>
                  <a:lnTo>
                    <a:pt x="159393" y="182950"/>
                  </a:lnTo>
                  <a:lnTo>
                    <a:pt x="156440" y="186805"/>
                  </a:lnTo>
                  <a:lnTo>
                    <a:pt x="154972" y="188722"/>
                  </a:lnTo>
                  <a:lnTo>
                    <a:pt x="154662" y="189051"/>
                  </a:lnTo>
                  <a:lnTo>
                    <a:pt x="154365" y="189324"/>
                  </a:lnTo>
                  <a:lnTo>
                    <a:pt x="154173" y="189522"/>
                  </a:lnTo>
                  <a:lnTo>
                    <a:pt x="153900" y="189839"/>
                  </a:lnTo>
                  <a:lnTo>
                    <a:pt x="153561" y="190282"/>
                  </a:lnTo>
                  <a:lnTo>
                    <a:pt x="152116" y="192173"/>
                  </a:lnTo>
                  <a:lnTo>
                    <a:pt x="149496" y="195366"/>
                  </a:lnTo>
                  <a:lnTo>
                    <a:pt x="148823" y="196238"/>
                  </a:lnTo>
                  <a:lnTo>
                    <a:pt x="148150" y="197072"/>
                  </a:lnTo>
                  <a:lnTo>
                    <a:pt x="147750" y="197649"/>
                  </a:lnTo>
                  <a:lnTo>
                    <a:pt x="147109" y="198478"/>
                  </a:lnTo>
                  <a:lnTo>
                    <a:pt x="146412" y="199683"/>
                  </a:lnTo>
                  <a:lnTo>
                    <a:pt x="146091" y="200455"/>
                  </a:lnTo>
                  <a:lnTo>
                    <a:pt x="145340" y="202839"/>
                  </a:lnTo>
                  <a:lnTo>
                    <a:pt x="145088" y="202680"/>
                  </a:lnTo>
                  <a:lnTo>
                    <a:pt x="145029" y="203155"/>
                  </a:lnTo>
                  <a:lnTo>
                    <a:pt x="144962" y="203849"/>
                  </a:lnTo>
                  <a:lnTo>
                    <a:pt x="144905" y="204701"/>
                  </a:lnTo>
                  <a:lnTo>
                    <a:pt x="144882" y="205207"/>
                  </a:lnTo>
                  <a:lnTo>
                    <a:pt x="144872" y="205714"/>
                  </a:lnTo>
                  <a:lnTo>
                    <a:pt x="144881" y="206219"/>
                  </a:lnTo>
                  <a:lnTo>
                    <a:pt x="144911" y="206722"/>
                  </a:lnTo>
                  <a:lnTo>
                    <a:pt x="144974" y="207237"/>
                  </a:lnTo>
                  <a:lnTo>
                    <a:pt x="145065" y="207750"/>
                  </a:lnTo>
                  <a:lnTo>
                    <a:pt x="145388" y="209285"/>
                  </a:lnTo>
                  <a:lnTo>
                    <a:pt x="146494" y="215228"/>
                  </a:lnTo>
                  <a:lnTo>
                    <a:pt x="146573" y="215909"/>
                  </a:lnTo>
                  <a:lnTo>
                    <a:pt x="146631" y="216592"/>
                  </a:lnTo>
                  <a:lnTo>
                    <a:pt x="146671" y="217278"/>
                  </a:lnTo>
                  <a:lnTo>
                    <a:pt x="146691" y="217964"/>
                  </a:lnTo>
                  <a:lnTo>
                    <a:pt x="146692" y="218294"/>
                  </a:lnTo>
                  <a:lnTo>
                    <a:pt x="146692" y="218648"/>
                  </a:lnTo>
                  <a:lnTo>
                    <a:pt x="146678" y="219220"/>
                  </a:lnTo>
                  <a:lnTo>
                    <a:pt x="146651" y="219792"/>
                  </a:lnTo>
                  <a:lnTo>
                    <a:pt x="146610" y="220363"/>
                  </a:lnTo>
                  <a:lnTo>
                    <a:pt x="146554" y="220933"/>
                  </a:lnTo>
                  <a:lnTo>
                    <a:pt x="146484" y="221500"/>
                  </a:lnTo>
                  <a:lnTo>
                    <a:pt x="146389" y="222097"/>
                  </a:lnTo>
                  <a:lnTo>
                    <a:pt x="146275" y="222691"/>
                  </a:lnTo>
                  <a:lnTo>
                    <a:pt x="146145" y="223283"/>
                  </a:lnTo>
                  <a:lnTo>
                    <a:pt x="146007" y="223873"/>
                  </a:lnTo>
                  <a:lnTo>
                    <a:pt x="145765" y="224841"/>
                  </a:lnTo>
                  <a:lnTo>
                    <a:pt x="144248" y="230173"/>
                  </a:lnTo>
                  <a:lnTo>
                    <a:pt x="143524" y="232671"/>
                  </a:lnTo>
                  <a:lnTo>
                    <a:pt x="141305" y="231997"/>
                  </a:lnTo>
                  <a:lnTo>
                    <a:pt x="129362" y="228556"/>
                  </a:lnTo>
                  <a:lnTo>
                    <a:pt x="128307" y="228253"/>
                  </a:lnTo>
                  <a:lnTo>
                    <a:pt x="127248" y="227905"/>
                  </a:lnTo>
                  <a:lnTo>
                    <a:pt x="126255" y="227660"/>
                  </a:lnTo>
                  <a:lnTo>
                    <a:pt x="125170" y="227335"/>
                  </a:lnTo>
                  <a:lnTo>
                    <a:pt x="122957" y="226766"/>
                  </a:lnTo>
                  <a:lnTo>
                    <a:pt x="122434" y="226659"/>
                  </a:lnTo>
                  <a:lnTo>
                    <a:pt x="121766" y="226547"/>
                  </a:lnTo>
                  <a:lnTo>
                    <a:pt x="121093" y="226453"/>
                  </a:lnTo>
                  <a:lnTo>
                    <a:pt x="120046" y="226323"/>
                  </a:lnTo>
                  <a:lnTo>
                    <a:pt x="119334" y="226251"/>
                  </a:lnTo>
                  <a:lnTo>
                    <a:pt x="118605" y="226205"/>
                  </a:lnTo>
                  <a:lnTo>
                    <a:pt x="117855" y="226185"/>
                  </a:lnTo>
                  <a:lnTo>
                    <a:pt x="114755" y="226217"/>
                  </a:lnTo>
                  <a:lnTo>
                    <a:pt x="113887" y="226240"/>
                  </a:lnTo>
                  <a:lnTo>
                    <a:pt x="113070" y="226236"/>
                  </a:lnTo>
                  <a:lnTo>
                    <a:pt x="112660" y="226219"/>
                  </a:lnTo>
                  <a:lnTo>
                    <a:pt x="112254" y="226189"/>
                  </a:lnTo>
                  <a:lnTo>
                    <a:pt x="111546" y="226113"/>
                  </a:lnTo>
                  <a:lnTo>
                    <a:pt x="111194" y="226062"/>
                  </a:lnTo>
                  <a:lnTo>
                    <a:pt x="110843" y="225999"/>
                  </a:lnTo>
                  <a:lnTo>
                    <a:pt x="110499" y="225921"/>
                  </a:lnTo>
                  <a:lnTo>
                    <a:pt x="110182" y="225834"/>
                  </a:lnTo>
                  <a:lnTo>
                    <a:pt x="109869" y="225736"/>
                  </a:lnTo>
                  <a:lnTo>
                    <a:pt x="109584" y="225634"/>
                  </a:lnTo>
                  <a:lnTo>
                    <a:pt x="109253" y="225506"/>
                  </a:lnTo>
                  <a:lnTo>
                    <a:pt x="108952" y="225376"/>
                  </a:lnTo>
                  <a:lnTo>
                    <a:pt x="108627" y="225225"/>
                  </a:lnTo>
                  <a:lnTo>
                    <a:pt x="108305" y="225063"/>
                  </a:lnTo>
                  <a:lnTo>
                    <a:pt x="107884" y="224824"/>
                  </a:lnTo>
                  <a:lnTo>
                    <a:pt x="107173" y="224680"/>
                  </a:lnTo>
                  <a:lnTo>
                    <a:pt x="105893" y="223411"/>
                  </a:lnTo>
                  <a:lnTo>
                    <a:pt x="105160" y="222674"/>
                  </a:lnTo>
                  <a:lnTo>
                    <a:pt x="104193" y="221699"/>
                  </a:lnTo>
                  <a:lnTo>
                    <a:pt x="103595" y="220694"/>
                  </a:lnTo>
                  <a:lnTo>
                    <a:pt x="102767" y="221148"/>
                  </a:lnTo>
                  <a:lnTo>
                    <a:pt x="101818" y="221699"/>
                  </a:lnTo>
                  <a:lnTo>
                    <a:pt x="101627" y="221833"/>
                  </a:lnTo>
                  <a:lnTo>
                    <a:pt x="101279" y="222061"/>
                  </a:lnTo>
                  <a:lnTo>
                    <a:pt x="101046" y="222204"/>
                  </a:lnTo>
                  <a:lnTo>
                    <a:pt x="100516" y="222481"/>
                  </a:lnTo>
                  <a:lnTo>
                    <a:pt x="99977" y="222814"/>
                  </a:lnTo>
                  <a:lnTo>
                    <a:pt x="99224" y="223186"/>
                  </a:lnTo>
                  <a:lnTo>
                    <a:pt x="98964" y="223276"/>
                  </a:lnTo>
                  <a:lnTo>
                    <a:pt x="98706" y="223372"/>
                  </a:lnTo>
                  <a:lnTo>
                    <a:pt x="98556" y="223429"/>
                  </a:lnTo>
                  <a:lnTo>
                    <a:pt x="98113" y="223615"/>
                  </a:lnTo>
                  <a:lnTo>
                    <a:pt x="97621" y="223796"/>
                  </a:lnTo>
                  <a:lnTo>
                    <a:pt x="97274" y="223906"/>
                  </a:lnTo>
                  <a:lnTo>
                    <a:pt x="96924" y="224010"/>
                  </a:lnTo>
                  <a:lnTo>
                    <a:pt x="96572" y="224096"/>
                  </a:lnTo>
                  <a:lnTo>
                    <a:pt x="96220" y="224172"/>
                  </a:lnTo>
                  <a:lnTo>
                    <a:pt x="95967" y="224215"/>
                  </a:lnTo>
                  <a:lnTo>
                    <a:pt x="95709" y="224253"/>
                  </a:lnTo>
                  <a:lnTo>
                    <a:pt x="95194" y="224306"/>
                  </a:lnTo>
                  <a:lnTo>
                    <a:pt x="94942" y="224320"/>
                  </a:lnTo>
                  <a:lnTo>
                    <a:pt x="94688" y="224325"/>
                  </a:lnTo>
                  <a:lnTo>
                    <a:pt x="94439" y="224320"/>
                  </a:lnTo>
                  <a:lnTo>
                    <a:pt x="94190" y="224310"/>
                  </a:lnTo>
                  <a:lnTo>
                    <a:pt x="93540" y="224273"/>
                  </a:lnTo>
                  <a:lnTo>
                    <a:pt x="93310" y="224263"/>
                  </a:lnTo>
                  <a:lnTo>
                    <a:pt x="92934" y="224235"/>
                  </a:lnTo>
                  <a:lnTo>
                    <a:pt x="92558" y="224201"/>
                  </a:lnTo>
                  <a:lnTo>
                    <a:pt x="91810" y="224115"/>
                  </a:lnTo>
                  <a:lnTo>
                    <a:pt x="90721" y="224009"/>
                  </a:lnTo>
                  <a:lnTo>
                    <a:pt x="89032" y="223732"/>
                  </a:lnTo>
                  <a:lnTo>
                    <a:pt x="87796" y="223429"/>
                  </a:lnTo>
                  <a:lnTo>
                    <a:pt x="86516" y="222372"/>
                  </a:lnTo>
                  <a:lnTo>
                    <a:pt x="86233" y="222108"/>
                  </a:lnTo>
                  <a:lnTo>
                    <a:pt x="85969" y="221817"/>
                  </a:lnTo>
                  <a:lnTo>
                    <a:pt x="85726" y="221501"/>
                  </a:lnTo>
                  <a:lnTo>
                    <a:pt x="85559" y="221248"/>
                  </a:lnTo>
                  <a:lnTo>
                    <a:pt x="83722" y="218260"/>
                  </a:lnTo>
                  <a:lnTo>
                    <a:pt x="83541" y="217977"/>
                  </a:lnTo>
                  <a:lnTo>
                    <a:pt x="83253" y="217570"/>
                  </a:lnTo>
                  <a:lnTo>
                    <a:pt x="82933" y="217177"/>
                  </a:lnTo>
                  <a:lnTo>
                    <a:pt x="82588" y="216805"/>
                  </a:lnTo>
                  <a:lnTo>
                    <a:pt x="82225" y="216458"/>
                  </a:lnTo>
                  <a:lnTo>
                    <a:pt x="81829" y="216129"/>
                  </a:lnTo>
                  <a:lnTo>
                    <a:pt x="81419" y="215829"/>
                  </a:lnTo>
                  <a:lnTo>
                    <a:pt x="80923" y="215518"/>
                  </a:lnTo>
                  <a:lnTo>
                    <a:pt x="80873" y="214804"/>
                  </a:lnTo>
                  <a:lnTo>
                    <a:pt x="76142" y="212958"/>
                  </a:lnTo>
                  <a:lnTo>
                    <a:pt x="75083" y="212240"/>
                  </a:lnTo>
                  <a:lnTo>
                    <a:pt x="73919" y="211161"/>
                  </a:lnTo>
                  <a:lnTo>
                    <a:pt x="73009" y="209796"/>
                  </a:lnTo>
                  <a:lnTo>
                    <a:pt x="72181" y="208655"/>
                  </a:lnTo>
                  <a:lnTo>
                    <a:pt x="71412" y="207617"/>
                  </a:lnTo>
                  <a:lnTo>
                    <a:pt x="70724" y="208048"/>
                  </a:lnTo>
                  <a:lnTo>
                    <a:pt x="70123" y="208400"/>
                  </a:lnTo>
                  <a:lnTo>
                    <a:pt x="67065" y="208618"/>
                  </a:lnTo>
                  <a:lnTo>
                    <a:pt x="65884" y="208873"/>
                  </a:lnTo>
                  <a:lnTo>
                    <a:pt x="64976" y="208946"/>
                  </a:lnTo>
                  <a:lnTo>
                    <a:pt x="64401" y="208946"/>
                  </a:lnTo>
                  <a:lnTo>
                    <a:pt x="64007" y="208618"/>
                  </a:lnTo>
                  <a:lnTo>
                    <a:pt x="63887" y="208471"/>
                  </a:lnTo>
                  <a:lnTo>
                    <a:pt x="63700" y="208643"/>
                  </a:lnTo>
                  <a:lnTo>
                    <a:pt x="61782" y="210320"/>
                  </a:lnTo>
                  <a:lnTo>
                    <a:pt x="60739" y="209690"/>
                  </a:lnTo>
                  <a:lnTo>
                    <a:pt x="59475" y="208933"/>
                  </a:lnTo>
                  <a:lnTo>
                    <a:pt x="59019" y="208619"/>
                  </a:lnTo>
                  <a:lnTo>
                    <a:pt x="58167" y="209463"/>
                  </a:lnTo>
                  <a:lnTo>
                    <a:pt x="56649" y="210874"/>
                  </a:lnTo>
                  <a:lnTo>
                    <a:pt x="54246" y="213129"/>
                  </a:lnTo>
                  <a:lnTo>
                    <a:pt x="53425" y="213924"/>
                  </a:lnTo>
                  <a:lnTo>
                    <a:pt x="51825" y="215516"/>
                  </a:lnTo>
                  <a:lnTo>
                    <a:pt x="50397" y="216879"/>
                  </a:lnTo>
                  <a:lnTo>
                    <a:pt x="47945" y="219404"/>
                  </a:lnTo>
                  <a:lnTo>
                    <a:pt x="45473" y="221429"/>
                  </a:lnTo>
                  <a:lnTo>
                    <a:pt x="41636" y="224664"/>
                  </a:lnTo>
                  <a:lnTo>
                    <a:pt x="41228" y="225049"/>
                  </a:lnTo>
                  <a:lnTo>
                    <a:pt x="40589" y="225630"/>
                  </a:lnTo>
                  <a:lnTo>
                    <a:pt x="39659" y="226453"/>
                  </a:lnTo>
                  <a:lnTo>
                    <a:pt x="39422" y="226662"/>
                  </a:lnTo>
                  <a:lnTo>
                    <a:pt x="38633" y="227336"/>
                  </a:lnTo>
                  <a:lnTo>
                    <a:pt x="37763" y="228044"/>
                  </a:lnTo>
                  <a:lnTo>
                    <a:pt x="37323" y="228390"/>
                  </a:lnTo>
                  <a:lnTo>
                    <a:pt x="36877" y="228730"/>
                  </a:lnTo>
                  <a:lnTo>
                    <a:pt x="36425" y="229061"/>
                  </a:lnTo>
                  <a:lnTo>
                    <a:pt x="36028" y="229341"/>
                  </a:lnTo>
                  <a:lnTo>
                    <a:pt x="35221" y="229883"/>
                  </a:lnTo>
                  <a:lnTo>
                    <a:pt x="34399" y="230401"/>
                  </a:lnTo>
                  <a:lnTo>
                    <a:pt x="33651" y="230957"/>
                  </a:lnTo>
                  <a:lnTo>
                    <a:pt x="31960" y="232239"/>
                  </a:lnTo>
                  <a:lnTo>
                    <a:pt x="30814" y="233129"/>
                  </a:lnTo>
                  <a:lnTo>
                    <a:pt x="29677" y="234028"/>
                  </a:lnTo>
                  <a:lnTo>
                    <a:pt x="28175" y="235243"/>
                  </a:lnTo>
                  <a:lnTo>
                    <a:pt x="27428" y="235858"/>
                  </a:lnTo>
                  <a:lnTo>
                    <a:pt x="26907" y="236293"/>
                  </a:lnTo>
                  <a:lnTo>
                    <a:pt x="25981" y="237067"/>
                  </a:lnTo>
                  <a:lnTo>
                    <a:pt x="25835" y="236903"/>
                  </a:lnTo>
                  <a:lnTo>
                    <a:pt x="23908" y="234450"/>
                  </a:lnTo>
                  <a:lnTo>
                    <a:pt x="23068" y="233471"/>
                  </a:lnTo>
                  <a:lnTo>
                    <a:pt x="16821" y="235161"/>
                  </a:lnTo>
                  <a:lnTo>
                    <a:pt x="0" y="239930"/>
                  </a:lnTo>
                  <a:lnTo>
                    <a:pt x="377" y="239102"/>
                  </a:lnTo>
                  <a:lnTo>
                    <a:pt x="2958" y="233498"/>
                  </a:lnTo>
                  <a:lnTo>
                    <a:pt x="32208" y="169895"/>
                  </a:lnTo>
                  <a:lnTo>
                    <a:pt x="33857" y="167526"/>
                  </a:lnTo>
                  <a:lnTo>
                    <a:pt x="34078" y="167138"/>
                  </a:lnTo>
                  <a:lnTo>
                    <a:pt x="34923" y="165716"/>
                  </a:lnTo>
                  <a:lnTo>
                    <a:pt x="35788" y="164305"/>
                  </a:lnTo>
                  <a:lnTo>
                    <a:pt x="36666" y="162903"/>
                  </a:lnTo>
                  <a:lnTo>
                    <a:pt x="37431" y="161689"/>
                  </a:lnTo>
                  <a:lnTo>
                    <a:pt x="38205" y="160479"/>
                  </a:lnTo>
                  <a:lnTo>
                    <a:pt x="38995" y="159279"/>
                  </a:lnTo>
                  <a:lnTo>
                    <a:pt x="39804" y="158095"/>
                  </a:lnTo>
                  <a:lnTo>
                    <a:pt x="40644" y="156933"/>
                  </a:lnTo>
                  <a:lnTo>
                    <a:pt x="41305" y="156060"/>
                  </a:lnTo>
                  <a:lnTo>
                    <a:pt x="41979" y="155198"/>
                  </a:lnTo>
                  <a:lnTo>
                    <a:pt x="42667" y="154346"/>
                  </a:lnTo>
                  <a:lnTo>
                    <a:pt x="43370" y="153505"/>
                  </a:lnTo>
                  <a:lnTo>
                    <a:pt x="44084" y="152676"/>
                  </a:lnTo>
                  <a:lnTo>
                    <a:pt x="44853" y="151684"/>
                  </a:lnTo>
                  <a:lnTo>
                    <a:pt x="45640" y="150703"/>
                  </a:lnTo>
                  <a:lnTo>
                    <a:pt x="46441" y="149733"/>
                  </a:lnTo>
                  <a:lnTo>
                    <a:pt x="47256" y="148777"/>
                  </a:lnTo>
                  <a:lnTo>
                    <a:pt x="48087" y="147835"/>
                  </a:lnTo>
                  <a:lnTo>
                    <a:pt x="48740" y="147118"/>
                  </a:lnTo>
                  <a:lnTo>
                    <a:pt x="49402" y="146409"/>
                  </a:lnTo>
                  <a:lnTo>
                    <a:pt x="50074" y="145708"/>
                  </a:lnTo>
                  <a:lnTo>
                    <a:pt x="51432" y="144320"/>
                  </a:lnTo>
                  <a:lnTo>
                    <a:pt x="52267" y="143478"/>
                  </a:lnTo>
                  <a:lnTo>
                    <a:pt x="53109" y="142642"/>
                  </a:lnTo>
                  <a:lnTo>
                    <a:pt x="53960" y="141814"/>
                  </a:lnTo>
                  <a:lnTo>
                    <a:pt x="54426" y="141373"/>
                  </a:lnTo>
                  <a:lnTo>
                    <a:pt x="50348" y="138530"/>
                  </a:lnTo>
                  <a:lnTo>
                    <a:pt x="50802" y="138084"/>
                  </a:lnTo>
                  <a:lnTo>
                    <a:pt x="51121" y="137594"/>
                  </a:lnTo>
                  <a:lnTo>
                    <a:pt x="51386" y="137662"/>
                  </a:lnTo>
                  <a:lnTo>
                    <a:pt x="51671" y="137705"/>
                  </a:lnTo>
                  <a:lnTo>
                    <a:pt x="51963" y="137724"/>
                  </a:lnTo>
                  <a:lnTo>
                    <a:pt x="52257" y="137721"/>
                  </a:lnTo>
                  <a:lnTo>
                    <a:pt x="52553" y="137701"/>
                  </a:lnTo>
                  <a:lnTo>
                    <a:pt x="52838" y="137663"/>
                  </a:lnTo>
                  <a:lnTo>
                    <a:pt x="53150" y="137596"/>
                  </a:lnTo>
                  <a:lnTo>
                    <a:pt x="53460" y="137509"/>
                  </a:lnTo>
                  <a:lnTo>
                    <a:pt x="53764" y="137396"/>
                  </a:lnTo>
                  <a:lnTo>
                    <a:pt x="54363" y="137151"/>
                  </a:lnTo>
                  <a:lnTo>
                    <a:pt x="54682" y="137000"/>
                  </a:lnTo>
                  <a:lnTo>
                    <a:pt x="54999" y="136833"/>
                  </a:lnTo>
                  <a:lnTo>
                    <a:pt x="55925" y="136304"/>
                  </a:lnTo>
                  <a:lnTo>
                    <a:pt x="56812" y="135814"/>
                  </a:lnTo>
                  <a:lnTo>
                    <a:pt x="57255" y="135564"/>
                  </a:lnTo>
                  <a:lnTo>
                    <a:pt x="58130" y="135051"/>
                  </a:lnTo>
                  <a:lnTo>
                    <a:pt x="58752" y="134660"/>
                  </a:lnTo>
                  <a:lnTo>
                    <a:pt x="59365" y="134251"/>
                  </a:lnTo>
                  <a:lnTo>
                    <a:pt x="60585" y="133426"/>
                  </a:lnTo>
                  <a:lnTo>
                    <a:pt x="61202" y="133026"/>
                  </a:lnTo>
                  <a:lnTo>
                    <a:pt x="61780" y="132664"/>
                  </a:lnTo>
                  <a:lnTo>
                    <a:pt x="62940" y="131958"/>
                  </a:lnTo>
                  <a:lnTo>
                    <a:pt x="63526" y="131611"/>
                  </a:lnTo>
                  <a:lnTo>
                    <a:pt x="64116" y="131272"/>
                  </a:lnTo>
                  <a:lnTo>
                    <a:pt x="64808" y="130853"/>
                  </a:lnTo>
                  <a:lnTo>
                    <a:pt x="66206" y="130033"/>
                  </a:lnTo>
                  <a:lnTo>
                    <a:pt x="67611" y="129228"/>
                  </a:lnTo>
                  <a:lnTo>
                    <a:pt x="69416" y="128222"/>
                  </a:lnTo>
                  <a:lnTo>
                    <a:pt x="70627" y="127560"/>
                  </a:lnTo>
                  <a:lnTo>
                    <a:pt x="72049" y="126788"/>
                  </a:lnTo>
                  <a:lnTo>
                    <a:pt x="72761" y="126407"/>
                  </a:lnTo>
                  <a:lnTo>
                    <a:pt x="75924" y="124729"/>
                  </a:lnTo>
                  <a:lnTo>
                    <a:pt x="76728" y="124329"/>
                  </a:lnTo>
                  <a:lnTo>
                    <a:pt x="77460" y="123986"/>
                  </a:lnTo>
                  <a:lnTo>
                    <a:pt x="78204" y="123652"/>
                  </a:lnTo>
                  <a:lnTo>
                    <a:pt x="80627" y="122685"/>
                  </a:lnTo>
                  <a:lnTo>
                    <a:pt x="81767" y="122165"/>
                  </a:lnTo>
                  <a:lnTo>
                    <a:pt x="82610" y="121803"/>
                  </a:lnTo>
                  <a:lnTo>
                    <a:pt x="83461" y="121455"/>
                  </a:lnTo>
                  <a:lnTo>
                    <a:pt x="85167" y="120788"/>
                  </a:lnTo>
                  <a:lnTo>
                    <a:pt x="87257" y="119978"/>
                  </a:lnTo>
                  <a:lnTo>
                    <a:pt x="92214" y="118138"/>
                  </a:lnTo>
                  <a:lnTo>
                    <a:pt x="100632" y="114931"/>
                  </a:lnTo>
                  <a:lnTo>
                    <a:pt x="106049" y="112868"/>
                  </a:lnTo>
                  <a:lnTo>
                    <a:pt x="108028" y="112186"/>
                  </a:lnTo>
                  <a:lnTo>
                    <a:pt x="125391" y="105710"/>
                  </a:lnTo>
                  <a:lnTo>
                    <a:pt x="127247" y="104990"/>
                  </a:lnTo>
                  <a:lnTo>
                    <a:pt x="130881" y="103599"/>
                  </a:lnTo>
                  <a:lnTo>
                    <a:pt x="134444" y="102279"/>
                  </a:lnTo>
                  <a:lnTo>
                    <a:pt x="136221" y="101612"/>
                  </a:lnTo>
                  <a:lnTo>
                    <a:pt x="137995" y="100921"/>
                  </a:lnTo>
                  <a:lnTo>
                    <a:pt x="139550" y="100296"/>
                  </a:lnTo>
                  <a:lnTo>
                    <a:pt x="140807" y="99785"/>
                  </a:lnTo>
                  <a:lnTo>
                    <a:pt x="142353" y="99143"/>
                  </a:lnTo>
                  <a:lnTo>
                    <a:pt x="143505" y="98652"/>
                  </a:lnTo>
                  <a:lnTo>
                    <a:pt x="144443" y="99896"/>
                  </a:lnTo>
                  <a:lnTo>
                    <a:pt x="144738" y="99783"/>
                  </a:lnTo>
                  <a:lnTo>
                    <a:pt x="145951" y="99315"/>
                  </a:lnTo>
                  <a:lnTo>
                    <a:pt x="147242" y="98809"/>
                  </a:lnTo>
                  <a:lnTo>
                    <a:pt x="149110" y="98052"/>
                  </a:lnTo>
                  <a:lnTo>
                    <a:pt x="150959" y="97251"/>
                  </a:lnTo>
                  <a:lnTo>
                    <a:pt x="152051" y="96756"/>
                  </a:lnTo>
                  <a:lnTo>
                    <a:pt x="153136" y="96246"/>
                  </a:lnTo>
                  <a:lnTo>
                    <a:pt x="154221" y="95726"/>
                  </a:lnTo>
                  <a:lnTo>
                    <a:pt x="155298" y="95197"/>
                  </a:lnTo>
                  <a:lnTo>
                    <a:pt x="156366" y="94654"/>
                  </a:lnTo>
                  <a:lnTo>
                    <a:pt x="157756" y="93825"/>
                  </a:lnTo>
                  <a:lnTo>
                    <a:pt x="158215" y="93544"/>
                  </a:lnTo>
                  <a:lnTo>
                    <a:pt x="159513" y="92738"/>
                  </a:lnTo>
                  <a:lnTo>
                    <a:pt x="161176" y="91675"/>
                  </a:lnTo>
                  <a:lnTo>
                    <a:pt x="162831" y="90599"/>
                  </a:lnTo>
                  <a:lnTo>
                    <a:pt x="164909" y="89236"/>
                  </a:lnTo>
                  <a:lnTo>
                    <a:pt x="165942" y="88545"/>
                  </a:lnTo>
                  <a:lnTo>
                    <a:pt x="166967" y="87839"/>
                  </a:lnTo>
                  <a:lnTo>
                    <a:pt x="167977" y="87120"/>
                  </a:lnTo>
                  <a:lnTo>
                    <a:pt x="168863" y="86462"/>
                  </a:lnTo>
                  <a:lnTo>
                    <a:pt x="169746" y="85795"/>
                  </a:lnTo>
                  <a:lnTo>
                    <a:pt x="170617" y="85113"/>
                  </a:lnTo>
                  <a:lnTo>
                    <a:pt x="171480" y="84423"/>
                  </a:lnTo>
                  <a:lnTo>
                    <a:pt x="172331" y="83717"/>
                  </a:lnTo>
                  <a:lnTo>
                    <a:pt x="173305" y="82879"/>
                  </a:lnTo>
                  <a:lnTo>
                    <a:pt x="174263" y="82021"/>
                  </a:lnTo>
                  <a:lnTo>
                    <a:pt x="175209" y="81154"/>
                  </a:lnTo>
                  <a:lnTo>
                    <a:pt x="177077" y="79390"/>
                  </a:lnTo>
                  <a:lnTo>
                    <a:pt x="178198" y="78328"/>
                  </a:lnTo>
                  <a:lnTo>
                    <a:pt x="179306" y="77251"/>
                  </a:lnTo>
                  <a:lnTo>
                    <a:pt x="180407" y="76169"/>
                  </a:lnTo>
                  <a:lnTo>
                    <a:pt x="181499" y="75078"/>
                  </a:lnTo>
                  <a:lnTo>
                    <a:pt x="182580" y="73977"/>
                  </a:lnTo>
                  <a:lnTo>
                    <a:pt x="183791" y="72571"/>
                  </a:lnTo>
                  <a:lnTo>
                    <a:pt x="184979" y="71146"/>
                  </a:lnTo>
                  <a:lnTo>
                    <a:pt x="186143" y="69702"/>
                  </a:lnTo>
                  <a:lnTo>
                    <a:pt x="187283" y="68239"/>
                  </a:lnTo>
                  <a:lnTo>
                    <a:pt x="188399" y="66757"/>
                  </a:lnTo>
                  <a:lnTo>
                    <a:pt x="189044" y="65876"/>
                  </a:lnTo>
                  <a:lnTo>
                    <a:pt x="189715" y="64942"/>
                  </a:lnTo>
                  <a:lnTo>
                    <a:pt x="190307" y="64098"/>
                  </a:lnTo>
                  <a:lnTo>
                    <a:pt x="190924" y="63197"/>
                  </a:lnTo>
                  <a:lnTo>
                    <a:pt x="191530" y="62287"/>
                  </a:lnTo>
                  <a:lnTo>
                    <a:pt x="192468" y="60829"/>
                  </a:lnTo>
                  <a:lnTo>
                    <a:pt x="193379" y="59347"/>
                  </a:lnTo>
                  <a:lnTo>
                    <a:pt x="194258" y="57851"/>
                  </a:lnTo>
                  <a:lnTo>
                    <a:pt x="195109" y="56331"/>
                  </a:lnTo>
                  <a:lnTo>
                    <a:pt x="195924" y="54801"/>
                  </a:lnTo>
                  <a:lnTo>
                    <a:pt x="196447" y="53772"/>
                  </a:lnTo>
                  <a:lnTo>
                    <a:pt x="196957" y="52733"/>
                  </a:lnTo>
                  <a:lnTo>
                    <a:pt x="197456" y="51689"/>
                  </a:lnTo>
                  <a:lnTo>
                    <a:pt x="197939" y="50641"/>
                  </a:lnTo>
                  <a:lnTo>
                    <a:pt x="198406" y="49583"/>
                  </a:lnTo>
                  <a:lnTo>
                    <a:pt x="198596" y="49168"/>
                  </a:lnTo>
                  <a:lnTo>
                    <a:pt x="199332" y="47496"/>
                  </a:lnTo>
                  <a:lnTo>
                    <a:pt x="199712" y="46595"/>
                  </a:lnTo>
                  <a:lnTo>
                    <a:pt x="200081" y="45694"/>
                  </a:lnTo>
                  <a:lnTo>
                    <a:pt x="200445" y="44789"/>
                  </a:lnTo>
                  <a:lnTo>
                    <a:pt x="200797" y="43879"/>
                  </a:lnTo>
                  <a:lnTo>
                    <a:pt x="201141" y="42968"/>
                  </a:lnTo>
                  <a:lnTo>
                    <a:pt x="201624" y="41668"/>
                  </a:lnTo>
                  <a:lnTo>
                    <a:pt x="202095" y="40357"/>
                  </a:lnTo>
                  <a:lnTo>
                    <a:pt x="202547" y="39042"/>
                  </a:lnTo>
                  <a:lnTo>
                    <a:pt x="202978" y="37722"/>
                  </a:lnTo>
                  <a:lnTo>
                    <a:pt x="203390" y="36392"/>
                  </a:lnTo>
                  <a:lnTo>
                    <a:pt x="203758" y="35115"/>
                  </a:lnTo>
                  <a:lnTo>
                    <a:pt x="204106" y="33833"/>
                  </a:lnTo>
                  <a:lnTo>
                    <a:pt x="204435" y="32542"/>
                  </a:lnTo>
                  <a:lnTo>
                    <a:pt x="204747" y="31251"/>
                  </a:lnTo>
                  <a:lnTo>
                    <a:pt x="205044" y="29950"/>
                  </a:lnTo>
                  <a:lnTo>
                    <a:pt x="205337" y="28601"/>
                  </a:lnTo>
                  <a:lnTo>
                    <a:pt x="205611" y="27248"/>
                  </a:lnTo>
                  <a:lnTo>
                    <a:pt x="205868" y="25890"/>
                  </a:lnTo>
                  <a:lnTo>
                    <a:pt x="206105" y="24527"/>
                  </a:lnTo>
                  <a:lnTo>
                    <a:pt x="206323" y="23164"/>
                  </a:lnTo>
                  <a:lnTo>
                    <a:pt x="206359" y="22959"/>
                  </a:lnTo>
                  <a:lnTo>
                    <a:pt x="206647" y="21062"/>
                  </a:lnTo>
                  <a:lnTo>
                    <a:pt x="206778" y="20114"/>
                  </a:lnTo>
                  <a:lnTo>
                    <a:pt x="206897" y="19166"/>
                  </a:lnTo>
                  <a:lnTo>
                    <a:pt x="206996" y="18213"/>
                  </a:lnTo>
                  <a:lnTo>
                    <a:pt x="207079" y="17245"/>
                  </a:lnTo>
                  <a:lnTo>
                    <a:pt x="207142" y="16273"/>
                  </a:lnTo>
                  <a:lnTo>
                    <a:pt x="207194" y="15306"/>
                  </a:lnTo>
                  <a:lnTo>
                    <a:pt x="207241" y="14334"/>
                  </a:lnTo>
                  <a:lnTo>
                    <a:pt x="207297" y="13362"/>
                  </a:lnTo>
                  <a:lnTo>
                    <a:pt x="207344" y="12609"/>
                  </a:lnTo>
                  <a:lnTo>
                    <a:pt x="207522" y="9587"/>
                  </a:lnTo>
                  <a:lnTo>
                    <a:pt x="207630" y="198"/>
                  </a:lnTo>
                  <a:lnTo>
                    <a:pt x="208072" y="0"/>
                  </a:lnTo>
                  <a:lnTo>
                    <a:pt x="208163" y="1119"/>
                  </a:lnTo>
                  <a:lnTo>
                    <a:pt x="208266" y="2120"/>
                  </a:lnTo>
                  <a:lnTo>
                    <a:pt x="208385" y="3121"/>
                  </a:lnTo>
                  <a:lnTo>
                    <a:pt x="208520" y="4122"/>
                  </a:lnTo>
                  <a:lnTo>
                    <a:pt x="208615" y="4684"/>
                  </a:lnTo>
                  <a:lnTo>
                    <a:pt x="208757" y="5494"/>
                  </a:lnTo>
                  <a:lnTo>
                    <a:pt x="208920" y="6309"/>
                  </a:lnTo>
                  <a:lnTo>
                    <a:pt x="209102" y="7119"/>
                  </a:lnTo>
                  <a:lnTo>
                    <a:pt x="209296" y="7924"/>
                  </a:lnTo>
                  <a:lnTo>
                    <a:pt x="209509" y="8724"/>
                  </a:lnTo>
                  <a:lnTo>
                    <a:pt x="209747" y="9544"/>
                  </a:lnTo>
                  <a:lnTo>
                    <a:pt x="210000" y="10359"/>
                  </a:lnTo>
                  <a:lnTo>
                    <a:pt x="210274" y="11169"/>
                  </a:lnTo>
                  <a:lnTo>
                    <a:pt x="210563" y="11975"/>
                  </a:lnTo>
                  <a:lnTo>
                    <a:pt x="210871" y="12770"/>
                  </a:lnTo>
                  <a:lnTo>
                    <a:pt x="211192" y="13552"/>
                  </a:lnTo>
                  <a:lnTo>
                    <a:pt x="211532" y="14329"/>
                  </a:lnTo>
                  <a:lnTo>
                    <a:pt x="211889" y="15101"/>
                  </a:lnTo>
                  <a:lnTo>
                    <a:pt x="212261" y="15863"/>
                  </a:lnTo>
                  <a:lnTo>
                    <a:pt x="212650" y="16620"/>
                  </a:lnTo>
                  <a:lnTo>
                    <a:pt x="213076" y="17398"/>
                  </a:lnTo>
                  <a:lnTo>
                    <a:pt x="213528" y="18165"/>
                  </a:lnTo>
                  <a:lnTo>
                    <a:pt x="213991" y="18923"/>
                  </a:lnTo>
                  <a:lnTo>
                    <a:pt x="215159" y="20814"/>
                  </a:lnTo>
                  <a:lnTo>
                    <a:pt x="215691" y="21685"/>
                  </a:lnTo>
                  <a:lnTo>
                    <a:pt x="216089" y="22320"/>
                  </a:lnTo>
                  <a:lnTo>
                    <a:pt x="216635" y="23202"/>
                  </a:lnTo>
                  <a:lnTo>
                    <a:pt x="217166" y="24030"/>
                  </a:lnTo>
                  <a:lnTo>
                    <a:pt x="217957" y="25246"/>
                  </a:lnTo>
                  <a:lnTo>
                    <a:pt x="218674" y="26318"/>
                  </a:lnTo>
                  <a:lnTo>
                    <a:pt x="219410" y="27386"/>
                  </a:lnTo>
                  <a:lnTo>
                    <a:pt x="219917" y="28148"/>
                  </a:lnTo>
                  <a:lnTo>
                    <a:pt x="220982" y="29683"/>
                  </a:lnTo>
                  <a:lnTo>
                    <a:pt x="221508" y="30450"/>
                  </a:lnTo>
                  <a:lnTo>
                    <a:pt x="222027" y="31226"/>
                  </a:lnTo>
                  <a:lnTo>
                    <a:pt x="223040" y="32756"/>
                  </a:lnTo>
                  <a:lnTo>
                    <a:pt x="223543" y="33504"/>
                  </a:lnTo>
                  <a:lnTo>
                    <a:pt x="224038" y="34257"/>
                  </a:lnTo>
                  <a:lnTo>
                    <a:pt x="224513" y="35024"/>
                  </a:lnTo>
                  <a:lnTo>
                    <a:pt x="224956" y="35806"/>
                  </a:lnTo>
                  <a:lnTo>
                    <a:pt x="225301" y="36449"/>
                  </a:lnTo>
                  <a:lnTo>
                    <a:pt x="225629" y="37097"/>
                  </a:lnTo>
                  <a:lnTo>
                    <a:pt x="225946" y="37760"/>
                  </a:lnTo>
                  <a:lnTo>
                    <a:pt x="226239" y="38427"/>
                  </a:lnTo>
                  <a:lnTo>
                    <a:pt x="226516" y="39099"/>
                  </a:lnTo>
                  <a:lnTo>
                    <a:pt x="226734" y="39690"/>
                  </a:lnTo>
                  <a:lnTo>
                    <a:pt x="226936" y="40290"/>
                  </a:lnTo>
                  <a:lnTo>
                    <a:pt x="227126" y="40895"/>
                  </a:lnTo>
                  <a:lnTo>
                    <a:pt x="227304" y="41500"/>
                  </a:lnTo>
                  <a:lnTo>
                    <a:pt x="227668" y="42749"/>
                  </a:lnTo>
                  <a:lnTo>
                    <a:pt x="227846" y="43392"/>
                  </a:lnTo>
                  <a:lnTo>
                    <a:pt x="228182" y="44684"/>
                  </a:lnTo>
                  <a:lnTo>
                    <a:pt x="228337" y="45332"/>
                  </a:lnTo>
                  <a:lnTo>
                    <a:pt x="228646" y="46661"/>
                  </a:lnTo>
                  <a:lnTo>
                    <a:pt x="228788" y="47328"/>
                  </a:lnTo>
                  <a:lnTo>
                    <a:pt x="228915" y="47995"/>
                  </a:lnTo>
                  <a:lnTo>
                    <a:pt x="229026" y="48663"/>
                  </a:lnTo>
                  <a:lnTo>
                    <a:pt x="229069" y="48968"/>
                  </a:lnTo>
                  <a:lnTo>
                    <a:pt x="229149" y="49578"/>
                  </a:lnTo>
                  <a:lnTo>
                    <a:pt x="229212" y="50192"/>
                  </a:lnTo>
                  <a:lnTo>
                    <a:pt x="229295" y="50883"/>
                  </a:lnTo>
                  <a:lnTo>
                    <a:pt x="229370" y="51579"/>
                  </a:lnTo>
                  <a:lnTo>
                    <a:pt x="229434" y="52275"/>
                  </a:lnTo>
                  <a:lnTo>
                    <a:pt x="229485" y="52970"/>
                  </a:lnTo>
                  <a:lnTo>
                    <a:pt x="229529" y="53671"/>
                  </a:lnTo>
                  <a:lnTo>
                    <a:pt x="229560" y="54381"/>
                  </a:lnTo>
                  <a:lnTo>
                    <a:pt x="229584" y="55096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7" name="pg207"/>
            <p:cNvSpPr/>
            <p:nvPr/>
          </p:nvSpPr>
          <p:spPr>
            <a:xfrm>
              <a:off x="4779401" y="5218793"/>
              <a:ext cx="206167" cy="351655"/>
            </a:xfrm>
            <a:custGeom>
              <a:avLst/>
              <a:gdLst/>
              <a:ahLst/>
              <a:cxnLst/>
              <a:rect l="0" t="0" r="0" b="0"/>
              <a:pathLst>
                <a:path w="206167" h="351655">
                  <a:moveTo>
                    <a:pt x="7055" y="335192"/>
                  </a:moveTo>
                  <a:lnTo>
                    <a:pt x="9786" y="332862"/>
                  </a:lnTo>
                  <a:lnTo>
                    <a:pt x="9525" y="332305"/>
                  </a:lnTo>
                  <a:lnTo>
                    <a:pt x="3895" y="320115"/>
                  </a:lnTo>
                  <a:lnTo>
                    <a:pt x="2585" y="317270"/>
                  </a:lnTo>
                  <a:lnTo>
                    <a:pt x="5657" y="312271"/>
                  </a:lnTo>
                  <a:lnTo>
                    <a:pt x="7613" y="306105"/>
                  </a:lnTo>
                  <a:lnTo>
                    <a:pt x="10241" y="304442"/>
                  </a:lnTo>
                  <a:lnTo>
                    <a:pt x="11429" y="303684"/>
                  </a:lnTo>
                  <a:lnTo>
                    <a:pt x="15399" y="301173"/>
                  </a:lnTo>
                  <a:lnTo>
                    <a:pt x="16009" y="296193"/>
                  </a:lnTo>
                  <a:lnTo>
                    <a:pt x="16551" y="291804"/>
                  </a:lnTo>
                  <a:lnTo>
                    <a:pt x="17517" y="289731"/>
                  </a:lnTo>
                  <a:lnTo>
                    <a:pt x="19369" y="285771"/>
                  </a:lnTo>
                  <a:lnTo>
                    <a:pt x="24638" y="280958"/>
                  </a:lnTo>
                  <a:lnTo>
                    <a:pt x="24318" y="275950"/>
                  </a:lnTo>
                  <a:lnTo>
                    <a:pt x="21107" y="271737"/>
                  </a:lnTo>
                  <a:lnTo>
                    <a:pt x="16946" y="276619"/>
                  </a:lnTo>
                  <a:lnTo>
                    <a:pt x="0" y="264257"/>
                  </a:lnTo>
                  <a:lnTo>
                    <a:pt x="10115" y="249508"/>
                  </a:lnTo>
                  <a:lnTo>
                    <a:pt x="13824" y="243943"/>
                  </a:lnTo>
                  <a:lnTo>
                    <a:pt x="9409" y="241020"/>
                  </a:lnTo>
                  <a:lnTo>
                    <a:pt x="10169" y="239378"/>
                  </a:lnTo>
                  <a:lnTo>
                    <a:pt x="11014" y="239769"/>
                  </a:lnTo>
                  <a:lnTo>
                    <a:pt x="12162" y="237284"/>
                  </a:lnTo>
                  <a:lnTo>
                    <a:pt x="11317" y="236893"/>
                  </a:lnTo>
                  <a:lnTo>
                    <a:pt x="20240" y="217576"/>
                  </a:lnTo>
                  <a:lnTo>
                    <a:pt x="21413" y="218125"/>
                  </a:lnTo>
                  <a:lnTo>
                    <a:pt x="24751" y="210791"/>
                  </a:lnTo>
                  <a:lnTo>
                    <a:pt x="25563" y="211192"/>
                  </a:lnTo>
                  <a:lnTo>
                    <a:pt x="28910" y="204165"/>
                  </a:lnTo>
                  <a:lnTo>
                    <a:pt x="36583" y="214903"/>
                  </a:lnTo>
                  <a:lnTo>
                    <a:pt x="40543" y="220590"/>
                  </a:lnTo>
                  <a:lnTo>
                    <a:pt x="41473" y="218699"/>
                  </a:lnTo>
                  <a:lnTo>
                    <a:pt x="41845" y="193876"/>
                  </a:lnTo>
                  <a:lnTo>
                    <a:pt x="38077" y="190922"/>
                  </a:lnTo>
                  <a:lnTo>
                    <a:pt x="36351" y="183874"/>
                  </a:lnTo>
                  <a:lnTo>
                    <a:pt x="34945" y="172213"/>
                  </a:lnTo>
                  <a:lnTo>
                    <a:pt x="35123" y="171255"/>
                  </a:lnTo>
                  <a:lnTo>
                    <a:pt x="36722" y="162778"/>
                  </a:lnTo>
                  <a:lnTo>
                    <a:pt x="36354" y="158899"/>
                  </a:lnTo>
                  <a:lnTo>
                    <a:pt x="40835" y="155406"/>
                  </a:lnTo>
                  <a:lnTo>
                    <a:pt x="44790" y="155410"/>
                  </a:lnTo>
                  <a:lnTo>
                    <a:pt x="40958" y="147233"/>
                  </a:lnTo>
                  <a:lnTo>
                    <a:pt x="38405" y="146919"/>
                  </a:lnTo>
                  <a:lnTo>
                    <a:pt x="35756" y="146599"/>
                  </a:lnTo>
                  <a:lnTo>
                    <a:pt x="33404" y="145073"/>
                  </a:lnTo>
                  <a:lnTo>
                    <a:pt x="30935" y="140743"/>
                  </a:lnTo>
                  <a:lnTo>
                    <a:pt x="29561" y="137621"/>
                  </a:lnTo>
                  <a:lnTo>
                    <a:pt x="29438" y="137426"/>
                  </a:lnTo>
                  <a:lnTo>
                    <a:pt x="29323" y="137221"/>
                  </a:lnTo>
                  <a:lnTo>
                    <a:pt x="29217" y="137012"/>
                  </a:lnTo>
                  <a:lnTo>
                    <a:pt x="29122" y="136797"/>
                  </a:lnTo>
                  <a:lnTo>
                    <a:pt x="29035" y="136578"/>
                  </a:lnTo>
                  <a:lnTo>
                    <a:pt x="28928" y="136249"/>
                  </a:lnTo>
                  <a:lnTo>
                    <a:pt x="28845" y="135906"/>
                  </a:lnTo>
                  <a:lnTo>
                    <a:pt x="28781" y="135553"/>
                  </a:lnTo>
                  <a:lnTo>
                    <a:pt x="28742" y="135205"/>
                  </a:lnTo>
                  <a:lnTo>
                    <a:pt x="28730" y="134853"/>
                  </a:lnTo>
                  <a:lnTo>
                    <a:pt x="28738" y="134548"/>
                  </a:lnTo>
                  <a:lnTo>
                    <a:pt x="28765" y="134243"/>
                  </a:lnTo>
                  <a:lnTo>
                    <a:pt x="28809" y="133933"/>
                  </a:lnTo>
                  <a:lnTo>
                    <a:pt x="28876" y="133633"/>
                  </a:lnTo>
                  <a:lnTo>
                    <a:pt x="28967" y="133347"/>
                  </a:lnTo>
                  <a:lnTo>
                    <a:pt x="29070" y="133118"/>
                  </a:lnTo>
                  <a:lnTo>
                    <a:pt x="29185" y="132894"/>
                  </a:lnTo>
                  <a:lnTo>
                    <a:pt x="29320" y="132680"/>
                  </a:lnTo>
                  <a:lnTo>
                    <a:pt x="29609" y="132261"/>
                  </a:lnTo>
                  <a:lnTo>
                    <a:pt x="29838" y="131960"/>
                  </a:lnTo>
                  <a:lnTo>
                    <a:pt x="29957" y="131813"/>
                  </a:lnTo>
                  <a:lnTo>
                    <a:pt x="30080" y="131670"/>
                  </a:lnTo>
                  <a:lnTo>
                    <a:pt x="30210" y="131531"/>
                  </a:lnTo>
                  <a:lnTo>
                    <a:pt x="31805" y="130354"/>
                  </a:lnTo>
                  <a:lnTo>
                    <a:pt x="32807" y="129968"/>
                  </a:lnTo>
                  <a:lnTo>
                    <a:pt x="38333" y="127505"/>
                  </a:lnTo>
                  <a:lnTo>
                    <a:pt x="38591" y="127433"/>
                  </a:lnTo>
                  <a:lnTo>
                    <a:pt x="38840" y="127314"/>
                  </a:lnTo>
                  <a:lnTo>
                    <a:pt x="39081" y="127161"/>
                  </a:lnTo>
                  <a:lnTo>
                    <a:pt x="39319" y="126999"/>
                  </a:lnTo>
                  <a:lnTo>
                    <a:pt x="39545" y="126828"/>
                  </a:lnTo>
                  <a:lnTo>
                    <a:pt x="39842" y="126585"/>
                  </a:lnTo>
                  <a:lnTo>
                    <a:pt x="40122" y="126308"/>
                  </a:lnTo>
                  <a:lnTo>
                    <a:pt x="40388" y="126018"/>
                  </a:lnTo>
                  <a:lnTo>
                    <a:pt x="40629" y="125708"/>
                  </a:lnTo>
                  <a:lnTo>
                    <a:pt x="41266" y="124731"/>
                  </a:lnTo>
                  <a:lnTo>
                    <a:pt x="41385" y="124517"/>
                  </a:lnTo>
                  <a:lnTo>
                    <a:pt x="51464" y="117921"/>
                  </a:lnTo>
                  <a:lnTo>
                    <a:pt x="53946" y="116291"/>
                  </a:lnTo>
                  <a:lnTo>
                    <a:pt x="56843" y="114381"/>
                  </a:lnTo>
                  <a:lnTo>
                    <a:pt x="58609" y="109420"/>
                  </a:lnTo>
                  <a:lnTo>
                    <a:pt x="60378" y="103930"/>
                  </a:lnTo>
                  <a:lnTo>
                    <a:pt x="59955" y="103668"/>
                  </a:lnTo>
                  <a:lnTo>
                    <a:pt x="59543" y="103387"/>
                  </a:lnTo>
                  <a:lnTo>
                    <a:pt x="59147" y="103087"/>
                  </a:lnTo>
                  <a:lnTo>
                    <a:pt x="58771" y="102763"/>
                  </a:lnTo>
                  <a:lnTo>
                    <a:pt x="58451" y="102453"/>
                  </a:lnTo>
                  <a:lnTo>
                    <a:pt x="58146" y="102124"/>
                  </a:lnTo>
                  <a:lnTo>
                    <a:pt x="57853" y="101776"/>
                  </a:lnTo>
                  <a:lnTo>
                    <a:pt x="57576" y="101424"/>
                  </a:lnTo>
                  <a:lnTo>
                    <a:pt x="57310" y="101057"/>
                  </a:lnTo>
                  <a:lnTo>
                    <a:pt x="57029" y="100628"/>
                  </a:lnTo>
                  <a:lnTo>
                    <a:pt x="56768" y="100180"/>
                  </a:lnTo>
                  <a:lnTo>
                    <a:pt x="56523" y="99722"/>
                  </a:lnTo>
                  <a:lnTo>
                    <a:pt x="56297" y="99255"/>
                  </a:lnTo>
                  <a:lnTo>
                    <a:pt x="56087" y="98779"/>
                  </a:lnTo>
                  <a:lnTo>
                    <a:pt x="55905" y="98345"/>
                  </a:lnTo>
                  <a:lnTo>
                    <a:pt x="55735" y="97897"/>
                  </a:lnTo>
                  <a:lnTo>
                    <a:pt x="55584" y="97445"/>
                  </a:lnTo>
                  <a:lnTo>
                    <a:pt x="55446" y="96987"/>
                  </a:lnTo>
                  <a:lnTo>
                    <a:pt x="55323" y="96530"/>
                  </a:lnTo>
                  <a:lnTo>
                    <a:pt x="55220" y="95982"/>
                  </a:lnTo>
                  <a:lnTo>
                    <a:pt x="55177" y="95596"/>
                  </a:lnTo>
                  <a:lnTo>
                    <a:pt x="55153" y="95205"/>
                  </a:lnTo>
                  <a:lnTo>
                    <a:pt x="55149" y="94814"/>
                  </a:lnTo>
                  <a:lnTo>
                    <a:pt x="55157" y="94624"/>
                  </a:lnTo>
                  <a:lnTo>
                    <a:pt x="55161" y="94423"/>
                  </a:lnTo>
                  <a:lnTo>
                    <a:pt x="55189" y="94033"/>
                  </a:lnTo>
                  <a:lnTo>
                    <a:pt x="55244" y="93532"/>
                  </a:lnTo>
                  <a:lnTo>
                    <a:pt x="55327" y="93032"/>
                  </a:lnTo>
                  <a:lnTo>
                    <a:pt x="55434" y="92532"/>
                  </a:lnTo>
                  <a:lnTo>
                    <a:pt x="55568" y="92041"/>
                  </a:lnTo>
                  <a:lnTo>
                    <a:pt x="55727" y="91559"/>
                  </a:lnTo>
                  <a:lnTo>
                    <a:pt x="55952" y="90740"/>
                  </a:lnTo>
                  <a:lnTo>
                    <a:pt x="56582" y="89515"/>
                  </a:lnTo>
                  <a:lnTo>
                    <a:pt x="58866" y="86136"/>
                  </a:lnTo>
                  <a:lnTo>
                    <a:pt x="59598" y="84854"/>
                  </a:lnTo>
                  <a:lnTo>
                    <a:pt x="59852" y="84368"/>
                  </a:lnTo>
                  <a:lnTo>
                    <a:pt x="60077" y="83859"/>
                  </a:lnTo>
                  <a:lnTo>
                    <a:pt x="60208" y="83501"/>
                  </a:lnTo>
                  <a:lnTo>
                    <a:pt x="61000" y="83187"/>
                  </a:lnTo>
                  <a:lnTo>
                    <a:pt x="62733" y="80270"/>
                  </a:lnTo>
                  <a:lnTo>
                    <a:pt x="62862" y="80109"/>
                  </a:lnTo>
                  <a:lnTo>
                    <a:pt x="62991" y="79946"/>
                  </a:lnTo>
                  <a:lnTo>
                    <a:pt x="63497" y="79289"/>
                  </a:lnTo>
                  <a:lnTo>
                    <a:pt x="63971" y="78611"/>
                  </a:lnTo>
                  <a:lnTo>
                    <a:pt x="64316" y="78065"/>
                  </a:lnTo>
                  <a:lnTo>
                    <a:pt x="64816" y="77235"/>
                  </a:lnTo>
                  <a:lnTo>
                    <a:pt x="65186" y="76672"/>
                  </a:lnTo>
                  <a:lnTo>
                    <a:pt x="65263" y="76525"/>
                  </a:lnTo>
                  <a:lnTo>
                    <a:pt x="65367" y="76271"/>
                  </a:lnTo>
                  <a:lnTo>
                    <a:pt x="65446" y="76005"/>
                  </a:lnTo>
                  <a:lnTo>
                    <a:pt x="65718" y="74766"/>
                  </a:lnTo>
                  <a:lnTo>
                    <a:pt x="65865" y="73913"/>
                  </a:lnTo>
                  <a:lnTo>
                    <a:pt x="65948" y="73494"/>
                  </a:lnTo>
                  <a:lnTo>
                    <a:pt x="66058" y="73079"/>
                  </a:lnTo>
                  <a:lnTo>
                    <a:pt x="66185" y="72688"/>
                  </a:lnTo>
                  <a:lnTo>
                    <a:pt x="66478" y="71921"/>
                  </a:lnTo>
                  <a:lnTo>
                    <a:pt x="66644" y="71545"/>
                  </a:lnTo>
                  <a:lnTo>
                    <a:pt x="66819" y="71173"/>
                  </a:lnTo>
                  <a:lnTo>
                    <a:pt x="66965" y="70873"/>
                  </a:lnTo>
                  <a:lnTo>
                    <a:pt x="67123" y="70577"/>
                  </a:lnTo>
                  <a:lnTo>
                    <a:pt x="67618" y="69701"/>
                  </a:lnTo>
                  <a:lnTo>
                    <a:pt x="67884" y="69195"/>
                  </a:lnTo>
                  <a:lnTo>
                    <a:pt x="72515" y="57959"/>
                  </a:lnTo>
                  <a:lnTo>
                    <a:pt x="73113" y="56539"/>
                  </a:lnTo>
                  <a:lnTo>
                    <a:pt x="92379" y="10591"/>
                  </a:lnTo>
                  <a:lnTo>
                    <a:pt x="95421" y="3393"/>
                  </a:lnTo>
                  <a:lnTo>
                    <a:pt x="95687" y="2601"/>
                  </a:lnTo>
                  <a:lnTo>
                    <a:pt x="99180" y="7276"/>
                  </a:lnTo>
                  <a:lnTo>
                    <a:pt x="99402" y="7281"/>
                  </a:lnTo>
                  <a:lnTo>
                    <a:pt x="102632" y="1701"/>
                  </a:lnTo>
                  <a:lnTo>
                    <a:pt x="103554" y="0"/>
                  </a:lnTo>
                  <a:lnTo>
                    <a:pt x="111713" y="11708"/>
                  </a:lnTo>
                  <a:lnTo>
                    <a:pt x="115699" y="17350"/>
                  </a:lnTo>
                  <a:lnTo>
                    <a:pt x="118853" y="21899"/>
                  </a:lnTo>
                  <a:lnTo>
                    <a:pt x="126181" y="17902"/>
                  </a:lnTo>
                  <a:lnTo>
                    <a:pt x="126516" y="17727"/>
                  </a:lnTo>
                  <a:lnTo>
                    <a:pt x="140831" y="10299"/>
                  </a:lnTo>
                  <a:lnTo>
                    <a:pt x="145920" y="7652"/>
                  </a:lnTo>
                  <a:lnTo>
                    <a:pt x="148599" y="6266"/>
                  </a:lnTo>
                  <a:lnTo>
                    <a:pt x="153596" y="3669"/>
                  </a:lnTo>
                  <a:lnTo>
                    <a:pt x="159181" y="775"/>
                  </a:lnTo>
                  <a:lnTo>
                    <a:pt x="176620" y="35363"/>
                  </a:lnTo>
                  <a:lnTo>
                    <a:pt x="185095" y="52104"/>
                  </a:lnTo>
                  <a:lnTo>
                    <a:pt x="189430" y="60763"/>
                  </a:lnTo>
                  <a:lnTo>
                    <a:pt x="200241" y="82311"/>
                  </a:lnTo>
                  <a:lnTo>
                    <a:pt x="205528" y="87518"/>
                  </a:lnTo>
                  <a:lnTo>
                    <a:pt x="205739" y="89040"/>
                  </a:lnTo>
                  <a:lnTo>
                    <a:pt x="206003" y="91020"/>
                  </a:lnTo>
                  <a:lnTo>
                    <a:pt x="206167" y="92852"/>
                  </a:lnTo>
                  <a:lnTo>
                    <a:pt x="191057" y="110564"/>
                  </a:lnTo>
                  <a:lnTo>
                    <a:pt x="186932" y="118423"/>
                  </a:lnTo>
                  <a:lnTo>
                    <a:pt x="187983" y="120275"/>
                  </a:lnTo>
                  <a:lnTo>
                    <a:pt x="187620" y="120972"/>
                  </a:lnTo>
                  <a:lnTo>
                    <a:pt x="185621" y="124844"/>
                  </a:lnTo>
                  <a:lnTo>
                    <a:pt x="185168" y="125744"/>
                  </a:lnTo>
                  <a:lnTo>
                    <a:pt x="184727" y="126651"/>
                  </a:lnTo>
                  <a:lnTo>
                    <a:pt x="184116" y="127967"/>
                  </a:lnTo>
                  <a:lnTo>
                    <a:pt x="183526" y="129293"/>
                  </a:lnTo>
                  <a:lnTo>
                    <a:pt x="182955" y="130629"/>
                  </a:lnTo>
                  <a:lnTo>
                    <a:pt x="182402" y="131972"/>
                  </a:lnTo>
                  <a:lnTo>
                    <a:pt x="181867" y="133321"/>
                  </a:lnTo>
                  <a:lnTo>
                    <a:pt x="181281" y="134875"/>
                  </a:lnTo>
                  <a:lnTo>
                    <a:pt x="180727" y="136441"/>
                  </a:lnTo>
                  <a:lnTo>
                    <a:pt x="180193" y="138015"/>
                  </a:lnTo>
                  <a:lnTo>
                    <a:pt x="179141" y="141169"/>
                  </a:lnTo>
                  <a:lnTo>
                    <a:pt x="178839" y="142132"/>
                  </a:lnTo>
                  <a:lnTo>
                    <a:pt x="178545" y="143098"/>
                  </a:lnTo>
                  <a:lnTo>
                    <a:pt x="178202" y="144269"/>
                  </a:lnTo>
                  <a:lnTo>
                    <a:pt x="177984" y="145037"/>
                  </a:lnTo>
                  <a:lnTo>
                    <a:pt x="177716" y="146010"/>
                  </a:lnTo>
                  <a:lnTo>
                    <a:pt x="177359" y="147368"/>
                  </a:lnTo>
                  <a:lnTo>
                    <a:pt x="177020" y="148732"/>
                  </a:lnTo>
                  <a:lnTo>
                    <a:pt x="176698" y="150099"/>
                  </a:lnTo>
                  <a:lnTo>
                    <a:pt x="176393" y="151471"/>
                  </a:lnTo>
                  <a:lnTo>
                    <a:pt x="176103" y="152845"/>
                  </a:lnTo>
                  <a:lnTo>
                    <a:pt x="175775" y="154468"/>
                  </a:lnTo>
                  <a:lnTo>
                    <a:pt x="175467" y="156097"/>
                  </a:lnTo>
                  <a:lnTo>
                    <a:pt x="175183" y="157731"/>
                  </a:lnTo>
                  <a:lnTo>
                    <a:pt x="175113" y="158177"/>
                  </a:lnTo>
                  <a:lnTo>
                    <a:pt x="174927" y="159368"/>
                  </a:lnTo>
                  <a:lnTo>
                    <a:pt x="174704" y="161008"/>
                  </a:lnTo>
                  <a:lnTo>
                    <a:pt x="174579" y="162093"/>
                  </a:lnTo>
                  <a:lnTo>
                    <a:pt x="174468" y="163179"/>
                  </a:lnTo>
                  <a:lnTo>
                    <a:pt x="174434" y="163553"/>
                  </a:lnTo>
                  <a:lnTo>
                    <a:pt x="174368" y="164266"/>
                  </a:lnTo>
                  <a:lnTo>
                    <a:pt x="174280" y="165355"/>
                  </a:lnTo>
                  <a:lnTo>
                    <a:pt x="174166" y="166894"/>
                  </a:lnTo>
                  <a:lnTo>
                    <a:pt x="174052" y="168697"/>
                  </a:lnTo>
                  <a:lnTo>
                    <a:pt x="173931" y="170105"/>
                  </a:lnTo>
                  <a:lnTo>
                    <a:pt x="173852" y="171516"/>
                  </a:lnTo>
                  <a:lnTo>
                    <a:pt x="173805" y="172936"/>
                  </a:lnTo>
                  <a:lnTo>
                    <a:pt x="173708" y="175433"/>
                  </a:lnTo>
                  <a:lnTo>
                    <a:pt x="173590" y="180532"/>
                  </a:lnTo>
                  <a:lnTo>
                    <a:pt x="173516" y="183360"/>
                  </a:lnTo>
                  <a:lnTo>
                    <a:pt x="173441" y="186072"/>
                  </a:lnTo>
                  <a:lnTo>
                    <a:pt x="173428" y="187059"/>
                  </a:lnTo>
                  <a:lnTo>
                    <a:pt x="173262" y="194444"/>
                  </a:lnTo>
                  <a:lnTo>
                    <a:pt x="173084" y="201248"/>
                  </a:lnTo>
                  <a:lnTo>
                    <a:pt x="173195" y="213931"/>
                  </a:lnTo>
                  <a:lnTo>
                    <a:pt x="172753" y="214129"/>
                  </a:lnTo>
                  <a:lnTo>
                    <a:pt x="172645" y="223519"/>
                  </a:lnTo>
                  <a:lnTo>
                    <a:pt x="172467" y="226540"/>
                  </a:lnTo>
                  <a:lnTo>
                    <a:pt x="172420" y="227293"/>
                  </a:lnTo>
                  <a:lnTo>
                    <a:pt x="172364" y="228265"/>
                  </a:lnTo>
                  <a:lnTo>
                    <a:pt x="172317" y="229238"/>
                  </a:lnTo>
                  <a:lnTo>
                    <a:pt x="172265" y="230205"/>
                  </a:lnTo>
                  <a:lnTo>
                    <a:pt x="172202" y="231177"/>
                  </a:lnTo>
                  <a:lnTo>
                    <a:pt x="172119" y="232144"/>
                  </a:lnTo>
                  <a:lnTo>
                    <a:pt x="172020" y="233097"/>
                  </a:lnTo>
                  <a:lnTo>
                    <a:pt x="171901" y="234046"/>
                  </a:lnTo>
                  <a:lnTo>
                    <a:pt x="171771" y="234994"/>
                  </a:lnTo>
                  <a:lnTo>
                    <a:pt x="171482" y="236891"/>
                  </a:lnTo>
                  <a:lnTo>
                    <a:pt x="171446" y="237096"/>
                  </a:lnTo>
                  <a:lnTo>
                    <a:pt x="171228" y="238458"/>
                  </a:lnTo>
                  <a:lnTo>
                    <a:pt x="170991" y="239821"/>
                  </a:lnTo>
                  <a:lnTo>
                    <a:pt x="170734" y="241179"/>
                  </a:lnTo>
                  <a:lnTo>
                    <a:pt x="170461" y="242533"/>
                  </a:lnTo>
                  <a:lnTo>
                    <a:pt x="170168" y="243881"/>
                  </a:lnTo>
                  <a:lnTo>
                    <a:pt x="169871" y="245182"/>
                  </a:lnTo>
                  <a:lnTo>
                    <a:pt x="169558" y="246474"/>
                  </a:lnTo>
                  <a:lnTo>
                    <a:pt x="169229" y="247765"/>
                  </a:lnTo>
                  <a:lnTo>
                    <a:pt x="168881" y="249047"/>
                  </a:lnTo>
                  <a:lnTo>
                    <a:pt x="168513" y="250324"/>
                  </a:lnTo>
                  <a:lnTo>
                    <a:pt x="168101" y="251654"/>
                  </a:lnTo>
                  <a:lnTo>
                    <a:pt x="167670" y="252974"/>
                  </a:lnTo>
                  <a:lnTo>
                    <a:pt x="167218" y="254289"/>
                  </a:lnTo>
                  <a:lnTo>
                    <a:pt x="166747" y="255599"/>
                  </a:lnTo>
                  <a:lnTo>
                    <a:pt x="166265" y="256900"/>
                  </a:lnTo>
                  <a:lnTo>
                    <a:pt x="165920" y="257811"/>
                  </a:lnTo>
                  <a:lnTo>
                    <a:pt x="165568" y="258721"/>
                  </a:lnTo>
                  <a:lnTo>
                    <a:pt x="165204" y="259626"/>
                  </a:lnTo>
                  <a:lnTo>
                    <a:pt x="164835" y="260527"/>
                  </a:lnTo>
                  <a:lnTo>
                    <a:pt x="164455" y="261427"/>
                  </a:lnTo>
                  <a:lnTo>
                    <a:pt x="163719" y="263100"/>
                  </a:lnTo>
                  <a:lnTo>
                    <a:pt x="163529" y="263515"/>
                  </a:lnTo>
                  <a:lnTo>
                    <a:pt x="163062" y="264573"/>
                  </a:lnTo>
                  <a:lnTo>
                    <a:pt x="162579" y="265621"/>
                  </a:lnTo>
                  <a:lnTo>
                    <a:pt x="162080" y="266665"/>
                  </a:lnTo>
                  <a:lnTo>
                    <a:pt x="161570" y="267703"/>
                  </a:lnTo>
                  <a:lnTo>
                    <a:pt x="161047" y="268733"/>
                  </a:lnTo>
                  <a:lnTo>
                    <a:pt x="160232" y="270262"/>
                  </a:lnTo>
                  <a:lnTo>
                    <a:pt x="159381" y="271783"/>
                  </a:lnTo>
                  <a:lnTo>
                    <a:pt x="158502" y="273279"/>
                  </a:lnTo>
                  <a:lnTo>
                    <a:pt x="157591" y="274761"/>
                  </a:lnTo>
                  <a:lnTo>
                    <a:pt x="156653" y="276219"/>
                  </a:lnTo>
                  <a:lnTo>
                    <a:pt x="156048" y="277129"/>
                  </a:lnTo>
                  <a:lnTo>
                    <a:pt x="155430" y="278030"/>
                  </a:lnTo>
                  <a:lnTo>
                    <a:pt x="154838" y="278874"/>
                  </a:lnTo>
                  <a:lnTo>
                    <a:pt x="154167" y="279807"/>
                  </a:lnTo>
                  <a:lnTo>
                    <a:pt x="153522" y="280689"/>
                  </a:lnTo>
                  <a:lnTo>
                    <a:pt x="152406" y="282171"/>
                  </a:lnTo>
                  <a:lnTo>
                    <a:pt x="151266" y="283634"/>
                  </a:lnTo>
                  <a:lnTo>
                    <a:pt x="150102" y="285078"/>
                  </a:lnTo>
                  <a:lnTo>
                    <a:pt x="148914" y="286503"/>
                  </a:lnTo>
                  <a:lnTo>
                    <a:pt x="147703" y="287909"/>
                  </a:lnTo>
                  <a:lnTo>
                    <a:pt x="146622" y="289009"/>
                  </a:lnTo>
                  <a:lnTo>
                    <a:pt x="145530" y="290101"/>
                  </a:lnTo>
                  <a:lnTo>
                    <a:pt x="144429" y="291182"/>
                  </a:lnTo>
                  <a:lnTo>
                    <a:pt x="143321" y="292259"/>
                  </a:lnTo>
                  <a:lnTo>
                    <a:pt x="142201" y="293322"/>
                  </a:lnTo>
                  <a:lnTo>
                    <a:pt x="140332" y="295085"/>
                  </a:lnTo>
                  <a:lnTo>
                    <a:pt x="139386" y="295953"/>
                  </a:lnTo>
                  <a:lnTo>
                    <a:pt x="138428" y="296810"/>
                  </a:lnTo>
                  <a:lnTo>
                    <a:pt x="137454" y="297649"/>
                  </a:lnTo>
                  <a:lnTo>
                    <a:pt x="136603" y="298354"/>
                  </a:lnTo>
                  <a:lnTo>
                    <a:pt x="135740" y="299045"/>
                  </a:lnTo>
                  <a:lnTo>
                    <a:pt x="134869" y="299727"/>
                  </a:lnTo>
                  <a:lnTo>
                    <a:pt x="133987" y="300394"/>
                  </a:lnTo>
                  <a:lnTo>
                    <a:pt x="133100" y="301052"/>
                  </a:lnTo>
                  <a:lnTo>
                    <a:pt x="132090" y="301771"/>
                  </a:lnTo>
                  <a:lnTo>
                    <a:pt x="131065" y="302476"/>
                  </a:lnTo>
                  <a:lnTo>
                    <a:pt x="130032" y="303167"/>
                  </a:lnTo>
                  <a:lnTo>
                    <a:pt x="127954" y="304530"/>
                  </a:lnTo>
                  <a:lnTo>
                    <a:pt x="126299" y="305607"/>
                  </a:lnTo>
                  <a:lnTo>
                    <a:pt x="124637" y="306670"/>
                  </a:lnTo>
                  <a:lnTo>
                    <a:pt x="123338" y="307475"/>
                  </a:lnTo>
                  <a:lnTo>
                    <a:pt x="122879" y="307757"/>
                  </a:lnTo>
                  <a:lnTo>
                    <a:pt x="121490" y="308586"/>
                  </a:lnTo>
                  <a:lnTo>
                    <a:pt x="120421" y="309129"/>
                  </a:lnTo>
                  <a:lnTo>
                    <a:pt x="119344" y="309658"/>
                  </a:lnTo>
                  <a:lnTo>
                    <a:pt x="118259" y="310177"/>
                  </a:lnTo>
                  <a:lnTo>
                    <a:pt x="117175" y="310687"/>
                  </a:lnTo>
                  <a:lnTo>
                    <a:pt x="116082" y="311183"/>
                  </a:lnTo>
                  <a:lnTo>
                    <a:pt x="114233" y="311983"/>
                  </a:lnTo>
                  <a:lnTo>
                    <a:pt x="112365" y="312741"/>
                  </a:lnTo>
                  <a:lnTo>
                    <a:pt x="111074" y="313246"/>
                  </a:lnTo>
                  <a:lnTo>
                    <a:pt x="109861" y="313715"/>
                  </a:lnTo>
                  <a:lnTo>
                    <a:pt x="109566" y="313828"/>
                  </a:lnTo>
                  <a:lnTo>
                    <a:pt x="108628" y="312584"/>
                  </a:lnTo>
                  <a:lnTo>
                    <a:pt x="107476" y="313075"/>
                  </a:lnTo>
                  <a:lnTo>
                    <a:pt x="105930" y="313717"/>
                  </a:lnTo>
                  <a:lnTo>
                    <a:pt x="104673" y="314228"/>
                  </a:lnTo>
                  <a:lnTo>
                    <a:pt x="103118" y="314852"/>
                  </a:lnTo>
                  <a:lnTo>
                    <a:pt x="101344" y="315543"/>
                  </a:lnTo>
                  <a:lnTo>
                    <a:pt x="99567" y="316211"/>
                  </a:lnTo>
                  <a:lnTo>
                    <a:pt x="96004" y="317531"/>
                  </a:lnTo>
                  <a:lnTo>
                    <a:pt x="92370" y="318922"/>
                  </a:lnTo>
                  <a:lnTo>
                    <a:pt x="90514" y="319642"/>
                  </a:lnTo>
                  <a:lnTo>
                    <a:pt x="73151" y="326118"/>
                  </a:lnTo>
                  <a:lnTo>
                    <a:pt x="71172" y="326800"/>
                  </a:lnTo>
                  <a:lnTo>
                    <a:pt x="65756" y="328863"/>
                  </a:lnTo>
                  <a:lnTo>
                    <a:pt x="57337" y="332070"/>
                  </a:lnTo>
                  <a:lnTo>
                    <a:pt x="52381" y="333910"/>
                  </a:lnTo>
                  <a:lnTo>
                    <a:pt x="50290" y="334720"/>
                  </a:lnTo>
                  <a:lnTo>
                    <a:pt x="48584" y="335387"/>
                  </a:lnTo>
                  <a:lnTo>
                    <a:pt x="47733" y="335735"/>
                  </a:lnTo>
                  <a:lnTo>
                    <a:pt x="46890" y="336097"/>
                  </a:lnTo>
                  <a:lnTo>
                    <a:pt x="45750" y="336617"/>
                  </a:lnTo>
                  <a:lnTo>
                    <a:pt x="43327" y="337584"/>
                  </a:lnTo>
                  <a:lnTo>
                    <a:pt x="42583" y="337918"/>
                  </a:lnTo>
                  <a:lnTo>
                    <a:pt x="41851" y="338261"/>
                  </a:lnTo>
                  <a:lnTo>
                    <a:pt x="41047" y="338661"/>
                  </a:lnTo>
                  <a:lnTo>
                    <a:pt x="37884" y="340339"/>
                  </a:lnTo>
                  <a:lnTo>
                    <a:pt x="37172" y="340720"/>
                  </a:lnTo>
                  <a:lnTo>
                    <a:pt x="35751" y="341492"/>
                  </a:lnTo>
                  <a:lnTo>
                    <a:pt x="34539" y="342154"/>
                  </a:lnTo>
                  <a:lnTo>
                    <a:pt x="32734" y="343160"/>
                  </a:lnTo>
                  <a:lnTo>
                    <a:pt x="31329" y="343965"/>
                  </a:lnTo>
                  <a:lnTo>
                    <a:pt x="29932" y="344785"/>
                  </a:lnTo>
                  <a:lnTo>
                    <a:pt x="29239" y="345204"/>
                  </a:lnTo>
                  <a:lnTo>
                    <a:pt x="28649" y="345542"/>
                  </a:lnTo>
                  <a:lnTo>
                    <a:pt x="28063" y="345890"/>
                  </a:lnTo>
                  <a:lnTo>
                    <a:pt x="26903" y="346596"/>
                  </a:lnTo>
                  <a:lnTo>
                    <a:pt x="26325" y="346958"/>
                  </a:lnTo>
                  <a:lnTo>
                    <a:pt x="25708" y="347358"/>
                  </a:lnTo>
                  <a:lnTo>
                    <a:pt x="24488" y="348182"/>
                  </a:lnTo>
                  <a:lnTo>
                    <a:pt x="23875" y="348592"/>
                  </a:lnTo>
                  <a:lnTo>
                    <a:pt x="23253" y="348983"/>
                  </a:lnTo>
                  <a:lnTo>
                    <a:pt x="22378" y="349496"/>
                  </a:lnTo>
                  <a:lnTo>
                    <a:pt x="21935" y="349746"/>
                  </a:lnTo>
                  <a:lnTo>
                    <a:pt x="21049" y="350236"/>
                  </a:lnTo>
                  <a:lnTo>
                    <a:pt x="20122" y="350765"/>
                  </a:lnTo>
                  <a:lnTo>
                    <a:pt x="19805" y="350932"/>
                  </a:lnTo>
                  <a:lnTo>
                    <a:pt x="19486" y="351083"/>
                  </a:lnTo>
                  <a:lnTo>
                    <a:pt x="18887" y="351328"/>
                  </a:lnTo>
                  <a:lnTo>
                    <a:pt x="18583" y="351441"/>
                  </a:lnTo>
                  <a:lnTo>
                    <a:pt x="18273" y="351528"/>
                  </a:lnTo>
                  <a:lnTo>
                    <a:pt x="17961" y="351595"/>
                  </a:lnTo>
                  <a:lnTo>
                    <a:pt x="17676" y="351633"/>
                  </a:lnTo>
                  <a:lnTo>
                    <a:pt x="17380" y="351653"/>
                  </a:lnTo>
                  <a:lnTo>
                    <a:pt x="17086" y="351655"/>
                  </a:lnTo>
                  <a:lnTo>
                    <a:pt x="16794" y="351637"/>
                  </a:lnTo>
                  <a:lnTo>
                    <a:pt x="16509" y="351594"/>
                  </a:lnTo>
                  <a:lnTo>
                    <a:pt x="16244" y="351525"/>
                  </a:lnTo>
                  <a:lnTo>
                    <a:pt x="15983" y="351430"/>
                  </a:lnTo>
                  <a:lnTo>
                    <a:pt x="15728" y="351318"/>
                  </a:lnTo>
                  <a:lnTo>
                    <a:pt x="14885" y="350923"/>
                  </a:lnTo>
                  <a:lnTo>
                    <a:pt x="14552" y="350756"/>
                  </a:lnTo>
                  <a:lnTo>
                    <a:pt x="13575" y="350227"/>
                  </a:lnTo>
                  <a:lnTo>
                    <a:pt x="13127" y="349974"/>
                  </a:lnTo>
                  <a:lnTo>
                    <a:pt x="12249" y="349445"/>
                  </a:lnTo>
                  <a:lnTo>
                    <a:pt x="11808" y="349187"/>
                  </a:lnTo>
                  <a:lnTo>
                    <a:pt x="11360" y="348937"/>
                  </a:lnTo>
                  <a:lnTo>
                    <a:pt x="10957" y="348727"/>
                  </a:lnTo>
                  <a:lnTo>
                    <a:pt x="9325" y="347923"/>
                  </a:lnTo>
                  <a:lnTo>
                    <a:pt x="8127" y="347292"/>
                  </a:lnTo>
                  <a:lnTo>
                    <a:pt x="6583" y="346461"/>
                  </a:lnTo>
                  <a:lnTo>
                    <a:pt x="6041" y="346096"/>
                  </a:lnTo>
                  <a:lnTo>
                    <a:pt x="5507" y="345724"/>
                  </a:lnTo>
                  <a:lnTo>
                    <a:pt x="4980" y="345343"/>
                  </a:lnTo>
                  <a:lnTo>
                    <a:pt x="4466" y="344952"/>
                  </a:lnTo>
                  <a:lnTo>
                    <a:pt x="4006" y="344591"/>
                  </a:lnTo>
                  <a:lnTo>
                    <a:pt x="5879" y="342888"/>
                  </a:lnTo>
                  <a:lnTo>
                    <a:pt x="7328" y="340916"/>
                  </a:lnTo>
                  <a:lnTo>
                    <a:pt x="7530" y="339786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8" name="pg208"/>
            <p:cNvSpPr/>
            <p:nvPr/>
          </p:nvSpPr>
          <p:spPr>
            <a:xfrm>
              <a:off x="4912400" y="5390293"/>
              <a:ext cx="723033" cy="791637"/>
            </a:xfrm>
            <a:custGeom>
              <a:avLst/>
              <a:gdLst/>
              <a:ahLst/>
              <a:cxnLst/>
              <a:rect l="0" t="0" r="0" b="0"/>
              <a:pathLst>
                <a:path w="723033" h="791637">
                  <a:moveTo>
                    <a:pt x="74272" y="361787"/>
                  </a:moveTo>
                  <a:lnTo>
                    <a:pt x="74220" y="361268"/>
                  </a:lnTo>
                  <a:lnTo>
                    <a:pt x="74129" y="360992"/>
                  </a:lnTo>
                  <a:lnTo>
                    <a:pt x="73900" y="360577"/>
                  </a:lnTo>
                  <a:lnTo>
                    <a:pt x="73536" y="360029"/>
                  </a:lnTo>
                  <a:lnTo>
                    <a:pt x="73037" y="359538"/>
                  </a:lnTo>
                  <a:lnTo>
                    <a:pt x="72613" y="359100"/>
                  </a:lnTo>
                  <a:lnTo>
                    <a:pt x="71362" y="358123"/>
                  </a:lnTo>
                  <a:lnTo>
                    <a:pt x="70480" y="357356"/>
                  </a:lnTo>
                  <a:lnTo>
                    <a:pt x="69549" y="356569"/>
                  </a:lnTo>
                  <a:lnTo>
                    <a:pt x="68560" y="355550"/>
                  </a:lnTo>
                  <a:lnTo>
                    <a:pt x="67685" y="354682"/>
                  </a:lnTo>
                  <a:lnTo>
                    <a:pt x="66806" y="353644"/>
                  </a:lnTo>
                  <a:lnTo>
                    <a:pt x="65982" y="352505"/>
                  </a:lnTo>
                  <a:lnTo>
                    <a:pt x="65084" y="351199"/>
                  </a:lnTo>
                  <a:lnTo>
                    <a:pt x="64458" y="350279"/>
                  </a:lnTo>
                  <a:lnTo>
                    <a:pt x="64185" y="349698"/>
                  </a:lnTo>
                  <a:lnTo>
                    <a:pt x="64134" y="349393"/>
                  </a:lnTo>
                  <a:lnTo>
                    <a:pt x="64173" y="348997"/>
                  </a:lnTo>
                  <a:lnTo>
                    <a:pt x="64415" y="348459"/>
                  </a:lnTo>
                  <a:lnTo>
                    <a:pt x="64862" y="347992"/>
                  </a:lnTo>
                  <a:lnTo>
                    <a:pt x="65694" y="347601"/>
                  </a:lnTo>
                  <a:lnTo>
                    <a:pt x="66430" y="347372"/>
                  </a:lnTo>
                  <a:lnTo>
                    <a:pt x="67016" y="347368"/>
                  </a:lnTo>
                  <a:lnTo>
                    <a:pt x="67610" y="347472"/>
                  </a:lnTo>
                  <a:lnTo>
                    <a:pt x="68187" y="347487"/>
                  </a:lnTo>
                  <a:lnTo>
                    <a:pt x="68655" y="347363"/>
                  </a:lnTo>
                  <a:lnTo>
                    <a:pt x="69145" y="347158"/>
                  </a:lnTo>
                  <a:lnTo>
                    <a:pt x="69569" y="346905"/>
                  </a:lnTo>
                  <a:lnTo>
                    <a:pt x="69949" y="346643"/>
                  </a:lnTo>
                  <a:lnTo>
                    <a:pt x="70238" y="346367"/>
                  </a:lnTo>
                  <a:lnTo>
                    <a:pt x="70586" y="345848"/>
                  </a:lnTo>
                  <a:lnTo>
                    <a:pt x="70919" y="345257"/>
                  </a:lnTo>
                  <a:lnTo>
                    <a:pt x="70947" y="344685"/>
                  </a:lnTo>
                  <a:lnTo>
                    <a:pt x="70887" y="344213"/>
                  </a:lnTo>
                  <a:lnTo>
                    <a:pt x="70662" y="343655"/>
                  </a:lnTo>
                  <a:lnTo>
                    <a:pt x="70634" y="343141"/>
                  </a:lnTo>
                  <a:lnTo>
                    <a:pt x="70677" y="342617"/>
                  </a:lnTo>
                  <a:lnTo>
                    <a:pt x="70792" y="342145"/>
                  </a:lnTo>
                  <a:lnTo>
                    <a:pt x="70907" y="341869"/>
                  </a:lnTo>
                  <a:lnTo>
                    <a:pt x="71687" y="340315"/>
                  </a:lnTo>
                  <a:lnTo>
                    <a:pt x="71881" y="340005"/>
                  </a:lnTo>
                  <a:lnTo>
                    <a:pt x="72067" y="339705"/>
                  </a:lnTo>
                  <a:lnTo>
                    <a:pt x="72320" y="339519"/>
                  </a:lnTo>
                  <a:lnTo>
                    <a:pt x="72593" y="339410"/>
                  </a:lnTo>
                  <a:lnTo>
                    <a:pt x="73041" y="339333"/>
                  </a:lnTo>
                  <a:lnTo>
                    <a:pt x="73551" y="339343"/>
                  </a:lnTo>
                  <a:lnTo>
                    <a:pt x="74110" y="339386"/>
                  </a:lnTo>
                  <a:lnTo>
                    <a:pt x="74442" y="339357"/>
                  </a:lnTo>
                  <a:lnTo>
                    <a:pt x="74755" y="339314"/>
                  </a:lnTo>
                  <a:lnTo>
                    <a:pt x="76057" y="338914"/>
                  </a:lnTo>
                  <a:lnTo>
                    <a:pt x="77023" y="338471"/>
                  </a:lnTo>
                  <a:lnTo>
                    <a:pt x="78013" y="338061"/>
                  </a:lnTo>
                  <a:lnTo>
                    <a:pt x="78864" y="337575"/>
                  </a:lnTo>
                  <a:lnTo>
                    <a:pt x="79331" y="337270"/>
                  </a:lnTo>
                  <a:lnTo>
                    <a:pt x="79683" y="336989"/>
                  </a:lnTo>
                  <a:lnTo>
                    <a:pt x="79834" y="336846"/>
                  </a:lnTo>
                  <a:lnTo>
                    <a:pt x="80067" y="336379"/>
                  </a:lnTo>
                  <a:lnTo>
                    <a:pt x="80194" y="336160"/>
                  </a:lnTo>
                  <a:lnTo>
                    <a:pt x="80158" y="335983"/>
                  </a:lnTo>
                  <a:lnTo>
                    <a:pt x="79956" y="335583"/>
                  </a:lnTo>
                  <a:lnTo>
                    <a:pt x="79640" y="335297"/>
                  </a:lnTo>
                  <a:lnTo>
                    <a:pt x="79351" y="334863"/>
                  </a:lnTo>
                  <a:lnTo>
                    <a:pt x="79145" y="334349"/>
                  </a:lnTo>
                  <a:lnTo>
                    <a:pt x="79062" y="333734"/>
                  </a:lnTo>
                  <a:lnTo>
                    <a:pt x="78896" y="333129"/>
                  </a:lnTo>
                  <a:lnTo>
                    <a:pt x="78551" y="332376"/>
                  </a:lnTo>
                  <a:lnTo>
                    <a:pt x="78298" y="331880"/>
                  </a:lnTo>
                  <a:lnTo>
                    <a:pt x="77953" y="331313"/>
                  </a:lnTo>
                  <a:lnTo>
                    <a:pt x="77621" y="330746"/>
                  </a:lnTo>
                  <a:lnTo>
                    <a:pt x="76881" y="329579"/>
                  </a:lnTo>
                  <a:lnTo>
                    <a:pt x="76421" y="328726"/>
                  </a:lnTo>
                  <a:lnTo>
                    <a:pt x="76358" y="328421"/>
                  </a:lnTo>
                  <a:lnTo>
                    <a:pt x="76382" y="328087"/>
                  </a:lnTo>
                  <a:lnTo>
                    <a:pt x="76501" y="327720"/>
                  </a:lnTo>
                  <a:lnTo>
                    <a:pt x="76896" y="327120"/>
                  </a:lnTo>
                  <a:lnTo>
                    <a:pt x="77237" y="326562"/>
                  </a:lnTo>
                  <a:lnTo>
                    <a:pt x="77375" y="326438"/>
                  </a:lnTo>
                  <a:lnTo>
                    <a:pt x="77633" y="326362"/>
                  </a:lnTo>
                  <a:lnTo>
                    <a:pt x="77973" y="326438"/>
                  </a:lnTo>
                  <a:lnTo>
                    <a:pt x="78369" y="326557"/>
                  </a:lnTo>
                  <a:lnTo>
                    <a:pt x="78856" y="326562"/>
                  </a:lnTo>
                  <a:lnTo>
                    <a:pt x="79755" y="326510"/>
                  </a:lnTo>
                  <a:lnTo>
                    <a:pt x="80574" y="326667"/>
                  </a:lnTo>
                  <a:lnTo>
                    <a:pt x="81184" y="326910"/>
                  </a:lnTo>
                  <a:lnTo>
                    <a:pt x="82181" y="327291"/>
                  </a:lnTo>
                  <a:lnTo>
                    <a:pt x="82395" y="327353"/>
                  </a:lnTo>
                  <a:lnTo>
                    <a:pt x="83333" y="327639"/>
                  </a:lnTo>
                  <a:lnTo>
                    <a:pt x="84125" y="327668"/>
                  </a:lnTo>
                  <a:lnTo>
                    <a:pt x="84905" y="327634"/>
                  </a:lnTo>
                  <a:lnTo>
                    <a:pt x="85744" y="327353"/>
                  </a:lnTo>
                  <a:lnTo>
                    <a:pt x="86520" y="326934"/>
                  </a:lnTo>
                  <a:lnTo>
                    <a:pt x="86904" y="326472"/>
                  </a:lnTo>
                  <a:lnTo>
                    <a:pt x="87347" y="325290"/>
                  </a:lnTo>
                  <a:lnTo>
                    <a:pt x="87739" y="324294"/>
                  </a:lnTo>
                  <a:lnTo>
                    <a:pt x="87989" y="323470"/>
                  </a:lnTo>
                  <a:lnTo>
                    <a:pt x="88301" y="322664"/>
                  </a:lnTo>
                  <a:lnTo>
                    <a:pt x="88586" y="322045"/>
                  </a:lnTo>
                  <a:lnTo>
                    <a:pt x="88974" y="321025"/>
                  </a:lnTo>
                  <a:lnTo>
                    <a:pt x="89477" y="319800"/>
                  </a:lnTo>
                  <a:lnTo>
                    <a:pt x="90130" y="318685"/>
                  </a:lnTo>
                  <a:lnTo>
                    <a:pt x="90601" y="317770"/>
                  </a:lnTo>
                  <a:lnTo>
                    <a:pt x="90720" y="317265"/>
                  </a:lnTo>
                  <a:lnTo>
                    <a:pt x="90740" y="316360"/>
                  </a:lnTo>
                  <a:lnTo>
                    <a:pt x="90807" y="315211"/>
                  </a:lnTo>
                  <a:lnTo>
                    <a:pt x="90993" y="314649"/>
                  </a:lnTo>
                  <a:lnTo>
                    <a:pt x="91512" y="313691"/>
                  </a:lnTo>
                  <a:lnTo>
                    <a:pt x="92296" y="312295"/>
                  </a:lnTo>
                  <a:lnTo>
                    <a:pt x="93171" y="310942"/>
                  </a:lnTo>
                  <a:lnTo>
                    <a:pt x="94346" y="309455"/>
                  </a:lnTo>
                  <a:lnTo>
                    <a:pt x="95613" y="307968"/>
                  </a:lnTo>
                  <a:lnTo>
                    <a:pt x="96670" y="306939"/>
                  </a:lnTo>
                  <a:lnTo>
                    <a:pt x="97616" y="306252"/>
                  </a:lnTo>
                  <a:lnTo>
                    <a:pt x="98938" y="305318"/>
                  </a:lnTo>
                  <a:lnTo>
                    <a:pt x="99223" y="305071"/>
                  </a:lnTo>
                  <a:lnTo>
                    <a:pt x="99671" y="304647"/>
                  </a:lnTo>
                  <a:lnTo>
                    <a:pt x="99837" y="304475"/>
                  </a:lnTo>
                  <a:lnTo>
                    <a:pt x="100332" y="303946"/>
                  </a:lnTo>
                  <a:lnTo>
                    <a:pt x="100985" y="303269"/>
                  </a:lnTo>
                  <a:lnTo>
                    <a:pt x="101630" y="302583"/>
                  </a:lnTo>
                  <a:lnTo>
                    <a:pt x="101943" y="302231"/>
                  </a:lnTo>
                  <a:lnTo>
                    <a:pt x="102275" y="301845"/>
                  </a:lnTo>
                  <a:lnTo>
                    <a:pt x="102604" y="301454"/>
                  </a:lnTo>
                  <a:lnTo>
                    <a:pt x="102925" y="301058"/>
                  </a:lnTo>
                  <a:lnTo>
                    <a:pt x="103237" y="300658"/>
                  </a:lnTo>
                  <a:lnTo>
                    <a:pt x="103898" y="299772"/>
                  </a:lnTo>
                  <a:lnTo>
                    <a:pt x="104073" y="299529"/>
                  </a:lnTo>
                  <a:lnTo>
                    <a:pt x="104235" y="299286"/>
                  </a:lnTo>
                  <a:lnTo>
                    <a:pt x="104429" y="298919"/>
                  </a:lnTo>
                  <a:lnTo>
                    <a:pt x="104777" y="298290"/>
                  </a:lnTo>
                  <a:lnTo>
                    <a:pt x="105054" y="298018"/>
                  </a:lnTo>
                  <a:lnTo>
                    <a:pt x="105213" y="297880"/>
                  </a:lnTo>
                  <a:lnTo>
                    <a:pt x="105375" y="297751"/>
                  </a:lnTo>
                  <a:lnTo>
                    <a:pt x="105549" y="297627"/>
                  </a:lnTo>
                  <a:lnTo>
                    <a:pt x="105890" y="297375"/>
                  </a:lnTo>
                  <a:lnTo>
                    <a:pt x="106745" y="296707"/>
                  </a:lnTo>
                  <a:lnTo>
                    <a:pt x="106955" y="296531"/>
                  </a:lnTo>
                  <a:lnTo>
                    <a:pt x="107228" y="296269"/>
                  </a:lnTo>
                  <a:lnTo>
                    <a:pt x="107493" y="295993"/>
                  </a:lnTo>
                  <a:lnTo>
                    <a:pt x="107750" y="295716"/>
                  </a:lnTo>
                  <a:lnTo>
                    <a:pt x="108015" y="295445"/>
                  </a:lnTo>
                  <a:lnTo>
                    <a:pt x="108415" y="295106"/>
                  </a:lnTo>
                  <a:lnTo>
                    <a:pt x="108886" y="294773"/>
                  </a:lnTo>
                  <a:lnTo>
                    <a:pt x="109496" y="294358"/>
                  </a:lnTo>
                  <a:lnTo>
                    <a:pt x="109651" y="294201"/>
                  </a:lnTo>
                  <a:lnTo>
                    <a:pt x="109793" y="294034"/>
                  </a:lnTo>
                  <a:lnTo>
                    <a:pt x="110058" y="293677"/>
                  </a:lnTo>
                  <a:lnTo>
                    <a:pt x="110201" y="293500"/>
                  </a:lnTo>
                  <a:lnTo>
                    <a:pt x="110454" y="293229"/>
                  </a:lnTo>
                  <a:lnTo>
                    <a:pt x="110988" y="292709"/>
                  </a:lnTo>
                  <a:lnTo>
                    <a:pt x="111250" y="292447"/>
                  </a:lnTo>
                  <a:lnTo>
                    <a:pt x="111602" y="292033"/>
                  </a:lnTo>
                  <a:lnTo>
                    <a:pt x="111709" y="291890"/>
                  </a:lnTo>
                  <a:lnTo>
                    <a:pt x="112018" y="291461"/>
                  </a:lnTo>
                  <a:lnTo>
                    <a:pt x="112168" y="291242"/>
                  </a:lnTo>
                  <a:lnTo>
                    <a:pt x="112608" y="290555"/>
                  </a:lnTo>
                  <a:lnTo>
                    <a:pt x="112762" y="290336"/>
                  </a:lnTo>
                  <a:lnTo>
                    <a:pt x="112936" y="290117"/>
                  </a:lnTo>
                  <a:lnTo>
                    <a:pt x="113304" y="289688"/>
                  </a:lnTo>
                  <a:lnTo>
                    <a:pt x="113483" y="289469"/>
                  </a:lnTo>
                  <a:lnTo>
                    <a:pt x="113653" y="289245"/>
                  </a:lnTo>
                  <a:lnTo>
                    <a:pt x="113851" y="288930"/>
                  </a:lnTo>
                  <a:lnTo>
                    <a:pt x="113946" y="288768"/>
                  </a:lnTo>
                  <a:lnTo>
                    <a:pt x="114187" y="288325"/>
                  </a:lnTo>
                  <a:lnTo>
                    <a:pt x="114567" y="287658"/>
                  </a:lnTo>
                  <a:lnTo>
                    <a:pt x="114812" y="287348"/>
                  </a:lnTo>
                  <a:lnTo>
                    <a:pt x="114947" y="287205"/>
                  </a:lnTo>
                  <a:lnTo>
                    <a:pt x="115086" y="287067"/>
                  </a:lnTo>
                  <a:lnTo>
                    <a:pt x="115375" y="286800"/>
                  </a:lnTo>
                  <a:lnTo>
                    <a:pt x="115513" y="286657"/>
                  </a:lnTo>
                  <a:lnTo>
                    <a:pt x="115719" y="286424"/>
                  </a:lnTo>
                  <a:lnTo>
                    <a:pt x="115917" y="286181"/>
                  </a:lnTo>
                  <a:lnTo>
                    <a:pt x="116111" y="285933"/>
                  </a:lnTo>
                  <a:lnTo>
                    <a:pt x="116309" y="285695"/>
                  </a:lnTo>
                  <a:lnTo>
                    <a:pt x="116519" y="285461"/>
                  </a:lnTo>
                  <a:lnTo>
                    <a:pt x="116733" y="285252"/>
                  </a:lnTo>
                  <a:lnTo>
                    <a:pt x="116954" y="285047"/>
                  </a:lnTo>
                  <a:lnTo>
                    <a:pt x="117148" y="284885"/>
                  </a:lnTo>
                  <a:lnTo>
                    <a:pt x="117611" y="284432"/>
                  </a:lnTo>
                  <a:lnTo>
                    <a:pt x="117790" y="284132"/>
                  </a:lnTo>
                  <a:lnTo>
                    <a:pt x="118391" y="283369"/>
                  </a:lnTo>
                  <a:lnTo>
                    <a:pt x="118767" y="283098"/>
                  </a:lnTo>
                  <a:lnTo>
                    <a:pt x="118906" y="282983"/>
                  </a:lnTo>
                  <a:lnTo>
                    <a:pt x="119044" y="282859"/>
                  </a:lnTo>
                  <a:lnTo>
                    <a:pt x="119321" y="282621"/>
                  </a:lnTo>
                  <a:lnTo>
                    <a:pt x="119709" y="282269"/>
                  </a:lnTo>
                  <a:lnTo>
                    <a:pt x="119959" y="282030"/>
                  </a:lnTo>
                  <a:lnTo>
                    <a:pt x="120458" y="281563"/>
                  </a:lnTo>
                  <a:lnTo>
                    <a:pt x="120715" y="281344"/>
                  </a:lnTo>
                  <a:lnTo>
                    <a:pt x="120984" y="281130"/>
                  </a:lnTo>
                  <a:lnTo>
                    <a:pt x="121257" y="280925"/>
                  </a:lnTo>
                  <a:lnTo>
                    <a:pt x="121812" y="280524"/>
                  </a:lnTo>
                  <a:lnTo>
                    <a:pt x="122085" y="280320"/>
                  </a:lnTo>
                  <a:lnTo>
                    <a:pt x="122639" y="279891"/>
                  </a:lnTo>
                  <a:lnTo>
                    <a:pt x="123189" y="279452"/>
                  </a:lnTo>
                  <a:lnTo>
                    <a:pt x="123458" y="279228"/>
                  </a:lnTo>
                  <a:lnTo>
                    <a:pt x="123668" y="279047"/>
                  </a:lnTo>
                  <a:lnTo>
                    <a:pt x="123882" y="278861"/>
                  </a:lnTo>
                  <a:lnTo>
                    <a:pt x="124298" y="278490"/>
                  </a:lnTo>
                  <a:lnTo>
                    <a:pt x="124899" y="277937"/>
                  </a:lnTo>
                  <a:lnTo>
                    <a:pt x="125287" y="277565"/>
                  </a:lnTo>
                  <a:lnTo>
                    <a:pt x="125481" y="277375"/>
                  </a:lnTo>
                  <a:lnTo>
                    <a:pt x="125612" y="277241"/>
                  </a:lnTo>
                  <a:lnTo>
                    <a:pt x="125869" y="276955"/>
                  </a:lnTo>
                  <a:lnTo>
                    <a:pt x="126000" y="276817"/>
                  </a:lnTo>
                  <a:lnTo>
                    <a:pt x="126134" y="276684"/>
                  </a:lnTo>
                  <a:lnTo>
                    <a:pt x="126281" y="276545"/>
                  </a:lnTo>
                  <a:lnTo>
                    <a:pt x="126431" y="276412"/>
                  </a:lnTo>
                  <a:lnTo>
                    <a:pt x="126736" y="276155"/>
                  </a:lnTo>
                  <a:lnTo>
                    <a:pt x="127084" y="275883"/>
                  </a:lnTo>
                  <a:lnTo>
                    <a:pt x="127282" y="275740"/>
                  </a:lnTo>
                  <a:lnTo>
                    <a:pt x="127678" y="275464"/>
                  </a:lnTo>
                  <a:lnTo>
                    <a:pt x="128062" y="275206"/>
                  </a:lnTo>
                  <a:lnTo>
                    <a:pt x="128426" y="274954"/>
                  </a:lnTo>
                  <a:lnTo>
                    <a:pt x="128616" y="274844"/>
                  </a:lnTo>
                  <a:lnTo>
                    <a:pt x="128810" y="274754"/>
                  </a:lnTo>
                  <a:lnTo>
                    <a:pt x="129036" y="274682"/>
                  </a:lnTo>
                  <a:lnTo>
                    <a:pt x="129274" y="274630"/>
                  </a:lnTo>
                  <a:lnTo>
                    <a:pt x="129519" y="274596"/>
                  </a:lnTo>
                  <a:lnTo>
                    <a:pt x="130006" y="274558"/>
                  </a:lnTo>
                  <a:lnTo>
                    <a:pt x="130212" y="274554"/>
                  </a:lnTo>
                  <a:lnTo>
                    <a:pt x="130623" y="274558"/>
                  </a:lnTo>
                  <a:lnTo>
                    <a:pt x="130829" y="274568"/>
                  </a:lnTo>
                  <a:lnTo>
                    <a:pt x="131257" y="274606"/>
                  </a:lnTo>
                  <a:lnTo>
                    <a:pt x="131696" y="274668"/>
                  </a:lnTo>
                  <a:lnTo>
                    <a:pt x="131918" y="274711"/>
                  </a:lnTo>
                  <a:lnTo>
                    <a:pt x="132132" y="274758"/>
                  </a:lnTo>
                  <a:lnTo>
                    <a:pt x="132472" y="274849"/>
                  </a:lnTo>
                  <a:lnTo>
                    <a:pt x="132638" y="274901"/>
                  </a:lnTo>
                  <a:lnTo>
                    <a:pt x="132805" y="274963"/>
                  </a:lnTo>
                  <a:lnTo>
                    <a:pt x="132963" y="275030"/>
                  </a:lnTo>
                  <a:lnTo>
                    <a:pt x="133141" y="275121"/>
                  </a:lnTo>
                  <a:lnTo>
                    <a:pt x="133319" y="275221"/>
                  </a:lnTo>
                  <a:lnTo>
                    <a:pt x="133486" y="275330"/>
                  </a:lnTo>
                  <a:lnTo>
                    <a:pt x="133652" y="275449"/>
                  </a:lnTo>
                  <a:lnTo>
                    <a:pt x="133806" y="275578"/>
                  </a:lnTo>
                  <a:lnTo>
                    <a:pt x="133980" y="275735"/>
                  </a:lnTo>
                  <a:lnTo>
                    <a:pt x="134143" y="275907"/>
                  </a:lnTo>
                  <a:lnTo>
                    <a:pt x="134297" y="276088"/>
                  </a:lnTo>
                  <a:lnTo>
                    <a:pt x="134440" y="276279"/>
                  </a:lnTo>
                  <a:lnTo>
                    <a:pt x="134570" y="276474"/>
                  </a:lnTo>
                  <a:lnTo>
                    <a:pt x="134780" y="276841"/>
                  </a:lnTo>
                  <a:lnTo>
                    <a:pt x="134835" y="276970"/>
                  </a:lnTo>
                  <a:lnTo>
                    <a:pt x="134887" y="277103"/>
                  </a:lnTo>
                  <a:lnTo>
                    <a:pt x="134950" y="277356"/>
                  </a:lnTo>
                  <a:lnTo>
                    <a:pt x="134982" y="277627"/>
                  </a:lnTo>
                  <a:lnTo>
                    <a:pt x="134990" y="277904"/>
                  </a:lnTo>
                  <a:lnTo>
                    <a:pt x="134986" y="278185"/>
                  </a:lnTo>
                  <a:lnTo>
                    <a:pt x="134974" y="278461"/>
                  </a:lnTo>
                  <a:lnTo>
                    <a:pt x="134946" y="278809"/>
                  </a:lnTo>
                  <a:lnTo>
                    <a:pt x="134891" y="279162"/>
                  </a:lnTo>
                  <a:lnTo>
                    <a:pt x="134824" y="279509"/>
                  </a:lnTo>
                  <a:lnTo>
                    <a:pt x="134760" y="279862"/>
                  </a:lnTo>
                  <a:lnTo>
                    <a:pt x="134717" y="280210"/>
                  </a:lnTo>
                  <a:lnTo>
                    <a:pt x="134653" y="280982"/>
                  </a:lnTo>
                  <a:lnTo>
                    <a:pt x="134638" y="281368"/>
                  </a:lnTo>
                  <a:lnTo>
                    <a:pt x="134645" y="281749"/>
                  </a:lnTo>
                  <a:lnTo>
                    <a:pt x="134693" y="282126"/>
                  </a:lnTo>
                  <a:lnTo>
                    <a:pt x="134748" y="282378"/>
                  </a:lnTo>
                  <a:lnTo>
                    <a:pt x="134824" y="282636"/>
                  </a:lnTo>
                  <a:lnTo>
                    <a:pt x="134911" y="282883"/>
                  </a:lnTo>
                  <a:lnTo>
                    <a:pt x="135006" y="283131"/>
                  </a:lnTo>
                  <a:lnTo>
                    <a:pt x="135117" y="283369"/>
                  </a:lnTo>
                  <a:lnTo>
                    <a:pt x="135247" y="283612"/>
                  </a:lnTo>
                  <a:lnTo>
                    <a:pt x="135564" y="284065"/>
                  </a:lnTo>
                  <a:lnTo>
                    <a:pt x="135718" y="284294"/>
                  </a:lnTo>
                  <a:lnTo>
                    <a:pt x="135845" y="284532"/>
                  </a:lnTo>
                  <a:lnTo>
                    <a:pt x="135932" y="284751"/>
                  </a:lnTo>
                  <a:lnTo>
                    <a:pt x="136003" y="284975"/>
                  </a:lnTo>
                  <a:lnTo>
                    <a:pt x="136071" y="285204"/>
                  </a:lnTo>
                  <a:lnTo>
                    <a:pt x="136265" y="285938"/>
                  </a:lnTo>
                  <a:lnTo>
                    <a:pt x="136336" y="286219"/>
                  </a:lnTo>
                  <a:lnTo>
                    <a:pt x="136601" y="287363"/>
                  </a:lnTo>
                  <a:lnTo>
                    <a:pt x="136748" y="287977"/>
                  </a:lnTo>
                  <a:lnTo>
                    <a:pt x="136807" y="288287"/>
                  </a:lnTo>
                  <a:lnTo>
                    <a:pt x="136854" y="288602"/>
                  </a:lnTo>
                  <a:lnTo>
                    <a:pt x="136878" y="288926"/>
                  </a:lnTo>
                  <a:lnTo>
                    <a:pt x="136886" y="289250"/>
                  </a:lnTo>
                  <a:lnTo>
                    <a:pt x="136882" y="289574"/>
                  </a:lnTo>
                  <a:lnTo>
                    <a:pt x="136882" y="289903"/>
                  </a:lnTo>
                  <a:lnTo>
                    <a:pt x="136898" y="290227"/>
                  </a:lnTo>
                  <a:lnTo>
                    <a:pt x="136918" y="290532"/>
                  </a:lnTo>
                  <a:lnTo>
                    <a:pt x="136941" y="290837"/>
                  </a:lnTo>
                  <a:lnTo>
                    <a:pt x="136977" y="291142"/>
                  </a:lnTo>
                  <a:lnTo>
                    <a:pt x="137021" y="291442"/>
                  </a:lnTo>
                  <a:lnTo>
                    <a:pt x="137088" y="291733"/>
                  </a:lnTo>
                  <a:lnTo>
                    <a:pt x="137159" y="291995"/>
                  </a:lnTo>
                  <a:lnTo>
                    <a:pt x="137246" y="292252"/>
                  </a:lnTo>
                  <a:lnTo>
                    <a:pt x="137345" y="292505"/>
                  </a:lnTo>
                  <a:lnTo>
                    <a:pt x="137460" y="292752"/>
                  </a:lnTo>
                  <a:lnTo>
                    <a:pt x="137591" y="292986"/>
                  </a:lnTo>
                  <a:lnTo>
                    <a:pt x="137749" y="293229"/>
                  </a:lnTo>
                  <a:lnTo>
                    <a:pt x="137935" y="293462"/>
                  </a:lnTo>
                  <a:lnTo>
                    <a:pt x="138133" y="293682"/>
                  </a:lnTo>
                  <a:lnTo>
                    <a:pt x="138347" y="293882"/>
                  </a:lnTo>
                  <a:lnTo>
                    <a:pt x="138576" y="294058"/>
                  </a:lnTo>
                  <a:lnTo>
                    <a:pt x="138806" y="294206"/>
                  </a:lnTo>
                  <a:lnTo>
                    <a:pt x="139047" y="294334"/>
                  </a:lnTo>
                  <a:lnTo>
                    <a:pt x="139305" y="294444"/>
                  </a:lnTo>
                  <a:lnTo>
                    <a:pt x="139566" y="294530"/>
                  </a:lnTo>
                  <a:lnTo>
                    <a:pt x="139827" y="294601"/>
                  </a:lnTo>
                  <a:lnTo>
                    <a:pt x="140089" y="294639"/>
                  </a:lnTo>
                  <a:lnTo>
                    <a:pt x="140350" y="294658"/>
                  </a:lnTo>
                  <a:lnTo>
                    <a:pt x="140619" y="294658"/>
                  </a:lnTo>
                  <a:lnTo>
                    <a:pt x="141150" y="294635"/>
                  </a:lnTo>
                  <a:lnTo>
                    <a:pt x="141466" y="294606"/>
                  </a:lnTo>
                  <a:lnTo>
                    <a:pt x="141783" y="294563"/>
                  </a:lnTo>
                  <a:lnTo>
                    <a:pt x="142100" y="294506"/>
                  </a:lnTo>
                  <a:lnTo>
                    <a:pt x="142412" y="294434"/>
                  </a:lnTo>
                  <a:lnTo>
                    <a:pt x="142717" y="294353"/>
                  </a:lnTo>
                  <a:lnTo>
                    <a:pt x="143101" y="294220"/>
                  </a:lnTo>
                  <a:lnTo>
                    <a:pt x="143469" y="294058"/>
                  </a:lnTo>
                  <a:lnTo>
                    <a:pt x="144202" y="293696"/>
                  </a:lnTo>
                  <a:lnTo>
                    <a:pt x="144570" y="293524"/>
                  </a:lnTo>
                  <a:lnTo>
                    <a:pt x="145366" y="293191"/>
                  </a:lnTo>
                  <a:lnTo>
                    <a:pt x="147127" y="292476"/>
                  </a:lnTo>
                  <a:lnTo>
                    <a:pt x="147408" y="292366"/>
                  </a:lnTo>
                  <a:lnTo>
                    <a:pt x="147970" y="292138"/>
                  </a:lnTo>
                  <a:lnTo>
                    <a:pt x="148370" y="291952"/>
                  </a:lnTo>
                  <a:lnTo>
                    <a:pt x="148505" y="291895"/>
                  </a:lnTo>
                  <a:lnTo>
                    <a:pt x="148639" y="291852"/>
                  </a:lnTo>
                  <a:lnTo>
                    <a:pt x="148841" y="291818"/>
                  </a:lnTo>
                  <a:lnTo>
                    <a:pt x="149043" y="291814"/>
                  </a:lnTo>
                  <a:lnTo>
                    <a:pt x="149463" y="291833"/>
                  </a:lnTo>
                  <a:lnTo>
                    <a:pt x="149669" y="291828"/>
                  </a:lnTo>
                  <a:lnTo>
                    <a:pt x="150136" y="291794"/>
                  </a:lnTo>
                  <a:lnTo>
                    <a:pt x="150365" y="291771"/>
                  </a:lnTo>
                  <a:lnTo>
                    <a:pt x="150595" y="291737"/>
                  </a:lnTo>
                  <a:lnTo>
                    <a:pt x="150820" y="291690"/>
                  </a:lnTo>
                  <a:lnTo>
                    <a:pt x="151050" y="291623"/>
                  </a:lnTo>
                  <a:lnTo>
                    <a:pt x="151276" y="291542"/>
                  </a:lnTo>
                  <a:lnTo>
                    <a:pt x="151945" y="291256"/>
                  </a:lnTo>
                  <a:lnTo>
                    <a:pt x="152515" y="291022"/>
                  </a:lnTo>
                  <a:lnTo>
                    <a:pt x="152800" y="290899"/>
                  </a:lnTo>
                  <a:lnTo>
                    <a:pt x="153584" y="290551"/>
                  </a:lnTo>
                  <a:lnTo>
                    <a:pt x="154023" y="290346"/>
                  </a:lnTo>
                  <a:lnTo>
                    <a:pt x="154459" y="290122"/>
                  </a:lnTo>
                  <a:lnTo>
                    <a:pt x="154668" y="290007"/>
                  </a:lnTo>
                  <a:lnTo>
                    <a:pt x="155092" y="289760"/>
                  </a:lnTo>
                  <a:lnTo>
                    <a:pt x="155294" y="289621"/>
                  </a:lnTo>
                  <a:lnTo>
                    <a:pt x="155480" y="289469"/>
                  </a:lnTo>
                  <a:lnTo>
                    <a:pt x="155706" y="289221"/>
                  </a:lnTo>
                  <a:lnTo>
                    <a:pt x="155864" y="289064"/>
                  </a:lnTo>
                  <a:lnTo>
                    <a:pt x="156042" y="288940"/>
                  </a:lnTo>
                  <a:lnTo>
                    <a:pt x="156331" y="288778"/>
                  </a:lnTo>
                  <a:lnTo>
                    <a:pt x="156553" y="288654"/>
                  </a:lnTo>
                  <a:lnTo>
                    <a:pt x="157238" y="288316"/>
                  </a:lnTo>
                  <a:lnTo>
                    <a:pt x="157463" y="288197"/>
                  </a:lnTo>
                  <a:lnTo>
                    <a:pt x="158128" y="287882"/>
                  </a:lnTo>
                  <a:lnTo>
                    <a:pt x="158334" y="287763"/>
                  </a:lnTo>
                  <a:lnTo>
                    <a:pt x="158508" y="287610"/>
                  </a:lnTo>
                  <a:lnTo>
                    <a:pt x="158619" y="287477"/>
                  </a:lnTo>
                  <a:lnTo>
                    <a:pt x="158714" y="287334"/>
                  </a:lnTo>
                  <a:lnTo>
                    <a:pt x="158797" y="287177"/>
                  </a:lnTo>
                  <a:lnTo>
                    <a:pt x="158872" y="287020"/>
                  </a:lnTo>
                  <a:lnTo>
                    <a:pt x="158944" y="286858"/>
                  </a:lnTo>
                  <a:lnTo>
                    <a:pt x="159015" y="286676"/>
                  </a:lnTo>
                  <a:lnTo>
                    <a:pt x="159078" y="286491"/>
                  </a:lnTo>
                  <a:lnTo>
                    <a:pt x="159130" y="286305"/>
                  </a:lnTo>
                  <a:lnTo>
                    <a:pt x="159217" y="285924"/>
                  </a:lnTo>
                  <a:lnTo>
                    <a:pt x="159256" y="285719"/>
                  </a:lnTo>
                  <a:lnTo>
                    <a:pt x="159312" y="285309"/>
                  </a:lnTo>
                  <a:lnTo>
                    <a:pt x="159367" y="284713"/>
                  </a:lnTo>
                  <a:lnTo>
                    <a:pt x="159395" y="284346"/>
                  </a:lnTo>
                  <a:lnTo>
                    <a:pt x="159403" y="284165"/>
                  </a:lnTo>
                  <a:lnTo>
                    <a:pt x="159399" y="283984"/>
                  </a:lnTo>
                  <a:lnTo>
                    <a:pt x="159383" y="283803"/>
                  </a:lnTo>
                  <a:lnTo>
                    <a:pt x="159359" y="283622"/>
                  </a:lnTo>
                  <a:lnTo>
                    <a:pt x="159328" y="283441"/>
                  </a:lnTo>
                  <a:lnTo>
                    <a:pt x="159272" y="283079"/>
                  </a:lnTo>
                  <a:lnTo>
                    <a:pt x="159252" y="282921"/>
                  </a:lnTo>
                  <a:lnTo>
                    <a:pt x="159205" y="282445"/>
                  </a:lnTo>
                  <a:lnTo>
                    <a:pt x="159165" y="282116"/>
                  </a:lnTo>
                  <a:lnTo>
                    <a:pt x="159118" y="281773"/>
                  </a:lnTo>
                  <a:lnTo>
                    <a:pt x="159055" y="281230"/>
                  </a:lnTo>
                  <a:lnTo>
                    <a:pt x="158936" y="280010"/>
                  </a:lnTo>
                  <a:lnTo>
                    <a:pt x="158865" y="279204"/>
                  </a:lnTo>
                  <a:lnTo>
                    <a:pt x="158813" y="278785"/>
                  </a:lnTo>
                  <a:lnTo>
                    <a:pt x="158805" y="278580"/>
                  </a:lnTo>
                  <a:lnTo>
                    <a:pt x="158813" y="278371"/>
                  </a:lnTo>
                  <a:lnTo>
                    <a:pt x="158857" y="278147"/>
                  </a:lnTo>
                  <a:lnTo>
                    <a:pt x="158928" y="277927"/>
                  </a:lnTo>
                  <a:lnTo>
                    <a:pt x="159090" y="277489"/>
                  </a:lnTo>
                  <a:lnTo>
                    <a:pt x="159157" y="277265"/>
                  </a:lnTo>
                  <a:lnTo>
                    <a:pt x="159209" y="277012"/>
                  </a:lnTo>
                  <a:lnTo>
                    <a:pt x="159252" y="276760"/>
                  </a:lnTo>
                  <a:lnTo>
                    <a:pt x="159391" y="275731"/>
                  </a:lnTo>
                  <a:lnTo>
                    <a:pt x="159450" y="275197"/>
                  </a:lnTo>
                  <a:lnTo>
                    <a:pt x="159518" y="274668"/>
                  </a:lnTo>
                  <a:lnTo>
                    <a:pt x="159712" y="273648"/>
                  </a:lnTo>
                  <a:lnTo>
                    <a:pt x="159747" y="273396"/>
                  </a:lnTo>
                  <a:lnTo>
                    <a:pt x="159779" y="273091"/>
                  </a:lnTo>
                  <a:lnTo>
                    <a:pt x="159803" y="272786"/>
                  </a:lnTo>
                  <a:lnTo>
                    <a:pt x="159819" y="272481"/>
                  </a:lnTo>
                  <a:lnTo>
                    <a:pt x="159823" y="272176"/>
                  </a:lnTo>
                  <a:lnTo>
                    <a:pt x="159811" y="271875"/>
                  </a:lnTo>
                  <a:lnTo>
                    <a:pt x="159783" y="271585"/>
                  </a:lnTo>
                  <a:lnTo>
                    <a:pt x="159739" y="271299"/>
                  </a:lnTo>
                  <a:lnTo>
                    <a:pt x="159636" y="270727"/>
                  </a:lnTo>
                  <a:lnTo>
                    <a:pt x="159597" y="270441"/>
                  </a:lnTo>
                  <a:lnTo>
                    <a:pt x="159538" y="269926"/>
                  </a:lnTo>
                  <a:lnTo>
                    <a:pt x="159490" y="269407"/>
                  </a:lnTo>
                  <a:lnTo>
                    <a:pt x="159466" y="269059"/>
                  </a:lnTo>
                  <a:lnTo>
                    <a:pt x="159328" y="268001"/>
                  </a:lnTo>
                  <a:lnTo>
                    <a:pt x="159375" y="266638"/>
                  </a:lnTo>
                  <a:lnTo>
                    <a:pt x="159355" y="265523"/>
                  </a:lnTo>
                  <a:lnTo>
                    <a:pt x="159565" y="264389"/>
                  </a:lnTo>
                  <a:lnTo>
                    <a:pt x="159708" y="263279"/>
                  </a:lnTo>
                  <a:lnTo>
                    <a:pt x="159787" y="262502"/>
                  </a:lnTo>
                  <a:lnTo>
                    <a:pt x="160108" y="261620"/>
                  </a:lnTo>
                  <a:lnTo>
                    <a:pt x="160579" y="260458"/>
                  </a:lnTo>
                  <a:lnTo>
                    <a:pt x="161430" y="259624"/>
                  </a:lnTo>
                  <a:lnTo>
                    <a:pt x="162404" y="259381"/>
                  </a:lnTo>
                  <a:lnTo>
                    <a:pt x="163397" y="259400"/>
                  </a:lnTo>
                  <a:lnTo>
                    <a:pt x="164426" y="259705"/>
                  </a:lnTo>
                  <a:lnTo>
                    <a:pt x="164795" y="260491"/>
                  </a:lnTo>
                  <a:lnTo>
                    <a:pt x="164593" y="261392"/>
                  </a:lnTo>
                  <a:lnTo>
                    <a:pt x="164620" y="262092"/>
                  </a:lnTo>
                  <a:lnTo>
                    <a:pt x="164252" y="263260"/>
                  </a:lnTo>
                  <a:lnTo>
                    <a:pt x="164252" y="264222"/>
                  </a:lnTo>
                  <a:lnTo>
                    <a:pt x="164593" y="265194"/>
                  </a:lnTo>
                  <a:lnTo>
                    <a:pt x="164921" y="266167"/>
                  </a:lnTo>
                  <a:lnTo>
                    <a:pt x="165456" y="267615"/>
                  </a:lnTo>
                  <a:lnTo>
                    <a:pt x="165717" y="268664"/>
                  </a:lnTo>
                  <a:lnTo>
                    <a:pt x="166061" y="269145"/>
                  </a:lnTo>
                  <a:lnTo>
                    <a:pt x="166192" y="269321"/>
                  </a:lnTo>
                  <a:lnTo>
                    <a:pt x="166331" y="269493"/>
                  </a:lnTo>
                  <a:lnTo>
                    <a:pt x="166473" y="269655"/>
                  </a:lnTo>
                  <a:lnTo>
                    <a:pt x="166628" y="269807"/>
                  </a:lnTo>
                  <a:lnTo>
                    <a:pt x="166790" y="269941"/>
                  </a:lnTo>
                  <a:lnTo>
                    <a:pt x="166964" y="270060"/>
                  </a:lnTo>
                  <a:lnTo>
                    <a:pt x="167324" y="270289"/>
                  </a:lnTo>
                  <a:lnTo>
                    <a:pt x="167494" y="270412"/>
                  </a:lnTo>
                  <a:lnTo>
                    <a:pt x="167839" y="270698"/>
                  </a:lnTo>
                  <a:lnTo>
                    <a:pt x="168005" y="270846"/>
                  </a:lnTo>
                  <a:lnTo>
                    <a:pt x="168330" y="271151"/>
                  </a:lnTo>
                  <a:lnTo>
                    <a:pt x="168627" y="271456"/>
                  </a:lnTo>
                  <a:lnTo>
                    <a:pt x="168769" y="271613"/>
                  </a:lnTo>
                  <a:lnTo>
                    <a:pt x="168916" y="271766"/>
                  </a:lnTo>
                  <a:lnTo>
                    <a:pt x="169066" y="271914"/>
                  </a:lnTo>
                  <a:lnTo>
                    <a:pt x="169343" y="272171"/>
                  </a:lnTo>
                  <a:lnTo>
                    <a:pt x="169486" y="272295"/>
                  </a:lnTo>
                  <a:lnTo>
                    <a:pt x="169632" y="272414"/>
                  </a:lnTo>
                  <a:lnTo>
                    <a:pt x="169791" y="272514"/>
                  </a:lnTo>
                  <a:lnTo>
                    <a:pt x="169933" y="272595"/>
                  </a:lnTo>
                  <a:lnTo>
                    <a:pt x="170079" y="272662"/>
                  </a:lnTo>
                  <a:lnTo>
                    <a:pt x="170230" y="272724"/>
                  </a:lnTo>
                  <a:lnTo>
                    <a:pt x="170535" y="272838"/>
                  </a:lnTo>
                  <a:lnTo>
                    <a:pt x="170923" y="272962"/>
                  </a:lnTo>
                  <a:lnTo>
                    <a:pt x="171311" y="273076"/>
                  </a:lnTo>
                  <a:lnTo>
                    <a:pt x="171695" y="273224"/>
                  </a:lnTo>
                  <a:lnTo>
                    <a:pt x="172075" y="273391"/>
                  </a:lnTo>
                  <a:lnTo>
                    <a:pt x="172261" y="273481"/>
                  </a:lnTo>
                  <a:lnTo>
                    <a:pt x="172443" y="273581"/>
                  </a:lnTo>
                  <a:lnTo>
                    <a:pt x="172668" y="273724"/>
                  </a:lnTo>
                  <a:lnTo>
                    <a:pt x="172890" y="273877"/>
                  </a:lnTo>
                  <a:lnTo>
                    <a:pt x="173108" y="274039"/>
                  </a:lnTo>
                  <a:lnTo>
                    <a:pt x="173781" y="274568"/>
                  </a:lnTo>
                  <a:lnTo>
                    <a:pt x="174018" y="274763"/>
                  </a:lnTo>
                  <a:lnTo>
                    <a:pt x="174260" y="274968"/>
                  </a:lnTo>
                  <a:lnTo>
                    <a:pt x="174493" y="275178"/>
                  </a:lnTo>
                  <a:lnTo>
                    <a:pt x="174719" y="275387"/>
                  </a:lnTo>
                  <a:lnTo>
                    <a:pt x="174909" y="275573"/>
                  </a:lnTo>
                  <a:lnTo>
                    <a:pt x="175095" y="275764"/>
                  </a:lnTo>
                  <a:lnTo>
                    <a:pt x="175455" y="276155"/>
                  </a:lnTo>
                  <a:lnTo>
                    <a:pt x="175645" y="276340"/>
                  </a:lnTo>
                  <a:lnTo>
                    <a:pt x="175914" y="276588"/>
                  </a:lnTo>
                  <a:lnTo>
                    <a:pt x="176188" y="276827"/>
                  </a:lnTo>
                  <a:lnTo>
                    <a:pt x="178072" y="278432"/>
                  </a:lnTo>
                  <a:lnTo>
                    <a:pt x="178412" y="278737"/>
                  </a:lnTo>
                  <a:lnTo>
                    <a:pt x="178745" y="279057"/>
                  </a:lnTo>
                  <a:lnTo>
                    <a:pt x="179034" y="279367"/>
                  </a:lnTo>
                  <a:lnTo>
                    <a:pt x="179311" y="279695"/>
                  </a:lnTo>
                  <a:lnTo>
                    <a:pt x="179580" y="280024"/>
                  </a:lnTo>
                  <a:lnTo>
                    <a:pt x="179861" y="280343"/>
                  </a:lnTo>
                  <a:lnTo>
                    <a:pt x="180162" y="280648"/>
                  </a:lnTo>
                  <a:lnTo>
                    <a:pt x="180673" y="281111"/>
                  </a:lnTo>
                  <a:lnTo>
                    <a:pt x="180942" y="281330"/>
                  </a:lnTo>
                  <a:lnTo>
                    <a:pt x="181219" y="281525"/>
                  </a:lnTo>
                  <a:lnTo>
                    <a:pt x="181512" y="281697"/>
                  </a:lnTo>
                  <a:lnTo>
                    <a:pt x="181777" y="281816"/>
                  </a:lnTo>
                  <a:lnTo>
                    <a:pt x="182047" y="281916"/>
                  </a:lnTo>
                  <a:lnTo>
                    <a:pt x="182328" y="281997"/>
                  </a:lnTo>
                  <a:lnTo>
                    <a:pt x="182613" y="282073"/>
                  </a:lnTo>
                  <a:lnTo>
                    <a:pt x="182898" y="282135"/>
                  </a:lnTo>
                  <a:lnTo>
                    <a:pt x="183163" y="282188"/>
                  </a:lnTo>
                  <a:lnTo>
                    <a:pt x="183432" y="282230"/>
                  </a:lnTo>
                  <a:lnTo>
                    <a:pt x="183970" y="282292"/>
                  </a:lnTo>
                  <a:lnTo>
                    <a:pt x="184240" y="282307"/>
                  </a:lnTo>
                  <a:lnTo>
                    <a:pt x="184624" y="282321"/>
                  </a:lnTo>
                  <a:lnTo>
                    <a:pt x="185012" y="282316"/>
                  </a:lnTo>
                  <a:lnTo>
                    <a:pt x="185395" y="282297"/>
                  </a:lnTo>
                  <a:lnTo>
                    <a:pt x="185784" y="282264"/>
                  </a:lnTo>
                  <a:lnTo>
                    <a:pt x="186164" y="282211"/>
                  </a:lnTo>
                  <a:lnTo>
                    <a:pt x="186429" y="282159"/>
                  </a:lnTo>
                  <a:lnTo>
                    <a:pt x="187228" y="281954"/>
                  </a:lnTo>
                  <a:lnTo>
                    <a:pt x="187494" y="281902"/>
                  </a:lnTo>
                  <a:lnTo>
                    <a:pt x="188064" y="281849"/>
                  </a:lnTo>
                  <a:lnTo>
                    <a:pt x="188634" y="281840"/>
                  </a:lnTo>
                  <a:lnTo>
                    <a:pt x="188915" y="281849"/>
                  </a:lnTo>
                  <a:lnTo>
                    <a:pt x="189235" y="281873"/>
                  </a:lnTo>
                  <a:lnTo>
                    <a:pt x="189552" y="281916"/>
                  </a:lnTo>
                  <a:lnTo>
                    <a:pt x="190189" y="282016"/>
                  </a:lnTo>
                  <a:lnTo>
                    <a:pt x="190510" y="282054"/>
                  </a:lnTo>
                  <a:lnTo>
                    <a:pt x="190823" y="282083"/>
                  </a:lnTo>
                  <a:lnTo>
                    <a:pt x="191757" y="282135"/>
                  </a:lnTo>
                  <a:lnTo>
                    <a:pt x="192070" y="282159"/>
                  </a:lnTo>
                  <a:lnTo>
                    <a:pt x="192493" y="282216"/>
                  </a:lnTo>
                  <a:lnTo>
                    <a:pt x="193333" y="282364"/>
                  </a:lnTo>
                  <a:lnTo>
                    <a:pt x="193752" y="282431"/>
                  </a:lnTo>
                  <a:lnTo>
                    <a:pt x="194176" y="282474"/>
                  </a:lnTo>
                  <a:lnTo>
                    <a:pt x="194556" y="282497"/>
                  </a:lnTo>
                  <a:lnTo>
                    <a:pt x="194936" y="282507"/>
                  </a:lnTo>
                  <a:lnTo>
                    <a:pt x="195320" y="282507"/>
                  </a:lnTo>
                  <a:lnTo>
                    <a:pt x="195696" y="282493"/>
                  </a:lnTo>
                  <a:lnTo>
                    <a:pt x="196072" y="282450"/>
                  </a:lnTo>
                  <a:lnTo>
                    <a:pt x="196440" y="282397"/>
                  </a:lnTo>
                  <a:lnTo>
                    <a:pt x="196804" y="282321"/>
                  </a:lnTo>
                  <a:lnTo>
                    <a:pt x="197165" y="282230"/>
                  </a:lnTo>
                  <a:lnTo>
                    <a:pt x="197521" y="282121"/>
                  </a:lnTo>
                  <a:lnTo>
                    <a:pt x="197861" y="281987"/>
                  </a:lnTo>
                  <a:lnTo>
                    <a:pt x="198253" y="281825"/>
                  </a:lnTo>
                  <a:lnTo>
                    <a:pt x="198443" y="281730"/>
                  </a:lnTo>
                  <a:lnTo>
                    <a:pt x="198625" y="281625"/>
                  </a:lnTo>
                  <a:lnTo>
                    <a:pt x="198788" y="281506"/>
                  </a:lnTo>
                  <a:lnTo>
                    <a:pt x="198974" y="281325"/>
                  </a:lnTo>
                  <a:lnTo>
                    <a:pt x="199148" y="281115"/>
                  </a:lnTo>
                  <a:lnTo>
                    <a:pt x="199298" y="280891"/>
                  </a:lnTo>
                  <a:lnTo>
                    <a:pt x="199421" y="280648"/>
                  </a:lnTo>
                  <a:lnTo>
                    <a:pt x="199520" y="280410"/>
                  </a:lnTo>
                  <a:lnTo>
                    <a:pt x="199579" y="280181"/>
                  </a:lnTo>
                  <a:lnTo>
                    <a:pt x="199611" y="279943"/>
                  </a:lnTo>
                  <a:lnTo>
                    <a:pt x="199627" y="279695"/>
                  </a:lnTo>
                  <a:lnTo>
                    <a:pt x="199627" y="279209"/>
                  </a:lnTo>
                  <a:lnTo>
                    <a:pt x="199623" y="278942"/>
                  </a:lnTo>
                  <a:lnTo>
                    <a:pt x="199599" y="278676"/>
                  </a:lnTo>
                  <a:lnTo>
                    <a:pt x="199540" y="278137"/>
                  </a:lnTo>
                  <a:lnTo>
                    <a:pt x="199520" y="277870"/>
                  </a:lnTo>
                  <a:lnTo>
                    <a:pt x="199488" y="277160"/>
                  </a:lnTo>
                  <a:lnTo>
                    <a:pt x="199484" y="276803"/>
                  </a:lnTo>
                  <a:lnTo>
                    <a:pt x="199488" y="276450"/>
                  </a:lnTo>
                  <a:lnTo>
                    <a:pt x="199516" y="276097"/>
                  </a:lnTo>
                  <a:lnTo>
                    <a:pt x="199544" y="275864"/>
                  </a:lnTo>
                  <a:lnTo>
                    <a:pt x="199579" y="275626"/>
                  </a:lnTo>
                  <a:lnTo>
                    <a:pt x="199623" y="275392"/>
                  </a:lnTo>
                  <a:lnTo>
                    <a:pt x="199674" y="275159"/>
                  </a:lnTo>
                  <a:lnTo>
                    <a:pt x="199738" y="274930"/>
                  </a:lnTo>
                  <a:lnTo>
                    <a:pt x="199825" y="274663"/>
                  </a:lnTo>
                  <a:lnTo>
                    <a:pt x="199872" y="274534"/>
                  </a:lnTo>
                  <a:lnTo>
                    <a:pt x="200126" y="274063"/>
                  </a:lnTo>
                  <a:lnTo>
                    <a:pt x="200284" y="273853"/>
                  </a:lnTo>
                  <a:lnTo>
                    <a:pt x="200498" y="273524"/>
                  </a:lnTo>
                  <a:lnTo>
                    <a:pt x="200763" y="273100"/>
                  </a:lnTo>
                  <a:lnTo>
                    <a:pt x="200878" y="272909"/>
                  </a:lnTo>
                  <a:lnTo>
                    <a:pt x="201191" y="272495"/>
                  </a:lnTo>
                  <a:lnTo>
                    <a:pt x="201309" y="272342"/>
                  </a:lnTo>
                  <a:lnTo>
                    <a:pt x="201590" y="272071"/>
                  </a:lnTo>
                  <a:lnTo>
                    <a:pt x="201856" y="271885"/>
                  </a:lnTo>
                  <a:lnTo>
                    <a:pt x="202311" y="271523"/>
                  </a:lnTo>
                  <a:lnTo>
                    <a:pt x="202525" y="271394"/>
                  </a:lnTo>
                  <a:lnTo>
                    <a:pt x="202909" y="271213"/>
                  </a:lnTo>
                  <a:lnTo>
                    <a:pt x="203206" y="271037"/>
                  </a:lnTo>
                  <a:lnTo>
                    <a:pt x="203455" y="270860"/>
                  </a:lnTo>
                  <a:lnTo>
                    <a:pt x="203633" y="270717"/>
                  </a:lnTo>
                  <a:lnTo>
                    <a:pt x="203764" y="270598"/>
                  </a:lnTo>
                  <a:lnTo>
                    <a:pt x="204057" y="270322"/>
                  </a:lnTo>
                  <a:lnTo>
                    <a:pt x="204187" y="270236"/>
                  </a:lnTo>
                  <a:lnTo>
                    <a:pt x="204326" y="270160"/>
                  </a:lnTo>
                  <a:lnTo>
                    <a:pt x="204603" y="270022"/>
                  </a:lnTo>
                  <a:lnTo>
                    <a:pt x="204939" y="269783"/>
                  </a:lnTo>
                  <a:lnTo>
                    <a:pt x="205236" y="269531"/>
                  </a:lnTo>
                  <a:lnTo>
                    <a:pt x="205541" y="269331"/>
                  </a:lnTo>
                  <a:lnTo>
                    <a:pt x="205715" y="269121"/>
                  </a:lnTo>
                  <a:lnTo>
                    <a:pt x="207034" y="267363"/>
                  </a:lnTo>
                  <a:lnTo>
                    <a:pt x="207984" y="266595"/>
                  </a:lnTo>
                  <a:lnTo>
                    <a:pt x="208645" y="265337"/>
                  </a:lnTo>
                  <a:lnTo>
                    <a:pt x="209421" y="264108"/>
                  </a:lnTo>
                  <a:lnTo>
                    <a:pt x="210351" y="262159"/>
                  </a:lnTo>
                  <a:lnTo>
                    <a:pt x="211131" y="260686"/>
                  </a:lnTo>
                  <a:lnTo>
                    <a:pt x="212698" y="257503"/>
                  </a:lnTo>
                  <a:lnTo>
                    <a:pt x="213811" y="255888"/>
                  </a:lnTo>
                  <a:lnTo>
                    <a:pt x="214112" y="254954"/>
                  </a:lnTo>
                  <a:lnTo>
                    <a:pt x="214009" y="253067"/>
                  </a:lnTo>
                  <a:lnTo>
                    <a:pt x="214013" y="252895"/>
                  </a:lnTo>
                  <a:lnTo>
                    <a:pt x="214021" y="251404"/>
                  </a:lnTo>
                  <a:lnTo>
                    <a:pt x="214009" y="249564"/>
                  </a:lnTo>
                  <a:lnTo>
                    <a:pt x="214179" y="248211"/>
                  </a:lnTo>
                  <a:lnTo>
                    <a:pt x="214436" y="247167"/>
                  </a:lnTo>
                  <a:lnTo>
                    <a:pt x="214983" y="245733"/>
                  </a:lnTo>
                  <a:lnTo>
                    <a:pt x="216047" y="241949"/>
                  </a:lnTo>
                  <a:lnTo>
                    <a:pt x="216166" y="240639"/>
                  </a:lnTo>
                  <a:lnTo>
                    <a:pt x="216764" y="238990"/>
                  </a:lnTo>
                  <a:lnTo>
                    <a:pt x="217318" y="237074"/>
                  </a:lnTo>
                  <a:lnTo>
                    <a:pt x="218351" y="234734"/>
                  </a:lnTo>
                  <a:lnTo>
                    <a:pt x="219460" y="233357"/>
                  </a:lnTo>
                  <a:lnTo>
                    <a:pt x="220576" y="231408"/>
                  </a:lnTo>
                  <a:lnTo>
                    <a:pt x="222108" y="229998"/>
                  </a:lnTo>
                  <a:lnTo>
                    <a:pt x="223692" y="228239"/>
                  </a:lnTo>
                  <a:lnTo>
                    <a:pt x="224606" y="226986"/>
                  </a:lnTo>
                  <a:lnTo>
                    <a:pt x="225481" y="225647"/>
                  </a:lnTo>
                  <a:lnTo>
                    <a:pt x="226213" y="224904"/>
                  </a:lnTo>
                  <a:lnTo>
                    <a:pt x="227017" y="223870"/>
                  </a:lnTo>
                  <a:lnTo>
                    <a:pt x="227805" y="223026"/>
                  </a:lnTo>
                  <a:lnTo>
                    <a:pt x="228490" y="222311"/>
                  </a:lnTo>
                  <a:lnTo>
                    <a:pt x="229174" y="221635"/>
                  </a:lnTo>
                  <a:lnTo>
                    <a:pt x="230477" y="220548"/>
                  </a:lnTo>
                  <a:lnTo>
                    <a:pt x="231241" y="219838"/>
                  </a:lnTo>
                  <a:lnTo>
                    <a:pt x="232009" y="219023"/>
                  </a:lnTo>
                  <a:lnTo>
                    <a:pt x="232575" y="218404"/>
                  </a:lnTo>
                  <a:lnTo>
                    <a:pt x="233426" y="217579"/>
                  </a:lnTo>
                  <a:lnTo>
                    <a:pt x="234115" y="216774"/>
                  </a:lnTo>
                  <a:lnTo>
                    <a:pt x="234491" y="216078"/>
                  </a:lnTo>
                  <a:lnTo>
                    <a:pt x="235116" y="215478"/>
                  </a:lnTo>
                  <a:lnTo>
                    <a:pt x="235991" y="214363"/>
                  </a:lnTo>
                  <a:lnTo>
                    <a:pt x="237001" y="213171"/>
                  </a:lnTo>
                  <a:lnTo>
                    <a:pt x="237923" y="212066"/>
                  </a:lnTo>
                  <a:lnTo>
                    <a:pt x="238386" y="211453"/>
                  </a:lnTo>
                  <a:lnTo>
                    <a:pt x="238877" y="210803"/>
                  </a:lnTo>
                  <a:lnTo>
                    <a:pt x="240183" y="209616"/>
                  </a:lnTo>
                  <a:lnTo>
                    <a:pt x="241114" y="208544"/>
                  </a:lnTo>
                  <a:lnTo>
                    <a:pt x="241870" y="207482"/>
                  </a:lnTo>
                  <a:lnTo>
                    <a:pt x="242812" y="206276"/>
                  </a:lnTo>
                  <a:lnTo>
                    <a:pt x="243790" y="205080"/>
                  </a:lnTo>
                  <a:lnTo>
                    <a:pt x="244633" y="203803"/>
                  </a:lnTo>
                  <a:lnTo>
                    <a:pt x="245231" y="202421"/>
                  </a:lnTo>
                  <a:lnTo>
                    <a:pt x="245437" y="201730"/>
                  </a:lnTo>
                  <a:lnTo>
                    <a:pt x="245262" y="200920"/>
                  </a:lnTo>
                  <a:lnTo>
                    <a:pt x="244918" y="199929"/>
                  </a:lnTo>
                  <a:lnTo>
                    <a:pt x="244570" y="198737"/>
                  </a:lnTo>
                  <a:lnTo>
                    <a:pt x="244019" y="196922"/>
                  </a:lnTo>
                  <a:lnTo>
                    <a:pt x="243794" y="196269"/>
                  </a:lnTo>
                  <a:lnTo>
                    <a:pt x="243117" y="194987"/>
                  </a:lnTo>
                  <a:lnTo>
                    <a:pt x="242234" y="193991"/>
                  </a:lnTo>
                  <a:lnTo>
                    <a:pt x="241035" y="192704"/>
                  </a:lnTo>
                  <a:lnTo>
                    <a:pt x="239974" y="191365"/>
                  </a:lnTo>
                  <a:lnTo>
                    <a:pt x="239423" y="190517"/>
                  </a:lnTo>
                  <a:lnTo>
                    <a:pt x="239182" y="190169"/>
                  </a:lnTo>
                  <a:lnTo>
                    <a:pt x="238837" y="189697"/>
                  </a:lnTo>
                  <a:lnTo>
                    <a:pt x="238477" y="188987"/>
                  </a:lnTo>
                  <a:lnTo>
                    <a:pt x="238176" y="188273"/>
                  </a:lnTo>
                  <a:lnTo>
                    <a:pt x="237860" y="187644"/>
                  </a:lnTo>
                  <a:lnTo>
                    <a:pt x="237733" y="186643"/>
                  </a:lnTo>
                  <a:lnTo>
                    <a:pt x="237780" y="185656"/>
                  </a:lnTo>
                  <a:lnTo>
                    <a:pt x="237666" y="185118"/>
                  </a:lnTo>
                  <a:lnTo>
                    <a:pt x="237444" y="184336"/>
                  </a:lnTo>
                  <a:lnTo>
                    <a:pt x="237088" y="183417"/>
                  </a:lnTo>
                  <a:lnTo>
                    <a:pt x="236569" y="182440"/>
                  </a:lnTo>
                  <a:lnTo>
                    <a:pt x="235967" y="180615"/>
                  </a:lnTo>
                  <a:lnTo>
                    <a:pt x="235900" y="179447"/>
                  </a:lnTo>
                  <a:lnTo>
                    <a:pt x="235825" y="178346"/>
                  </a:lnTo>
                  <a:lnTo>
                    <a:pt x="235869" y="177336"/>
                  </a:lnTo>
                  <a:lnTo>
                    <a:pt x="236423" y="175130"/>
                  </a:lnTo>
                  <a:lnTo>
                    <a:pt x="236898" y="174396"/>
                  </a:lnTo>
                  <a:lnTo>
                    <a:pt x="237436" y="173262"/>
                  </a:lnTo>
                  <a:lnTo>
                    <a:pt x="237792" y="172242"/>
                  </a:lnTo>
                  <a:lnTo>
                    <a:pt x="238394" y="172199"/>
                  </a:lnTo>
                  <a:lnTo>
                    <a:pt x="239035" y="172266"/>
                  </a:lnTo>
                  <a:lnTo>
                    <a:pt x="239665" y="172790"/>
                  </a:lnTo>
                  <a:lnTo>
                    <a:pt x="240361" y="173691"/>
                  </a:lnTo>
                  <a:lnTo>
                    <a:pt x="241327" y="174892"/>
                  </a:lnTo>
                  <a:lnTo>
                    <a:pt x="241513" y="175192"/>
                  </a:lnTo>
                  <a:lnTo>
                    <a:pt x="242135" y="175978"/>
                  </a:lnTo>
                  <a:lnTo>
                    <a:pt x="243069" y="176926"/>
                  </a:lnTo>
                  <a:lnTo>
                    <a:pt x="243829" y="177660"/>
                  </a:lnTo>
                  <a:lnTo>
                    <a:pt x="244720" y="178489"/>
                  </a:lnTo>
                  <a:lnTo>
                    <a:pt x="246430" y="179895"/>
                  </a:lnTo>
                  <a:lnTo>
                    <a:pt x="247416" y="180686"/>
                  </a:lnTo>
                  <a:lnTo>
                    <a:pt x="248394" y="181506"/>
                  </a:lnTo>
                  <a:lnTo>
                    <a:pt x="249360" y="182221"/>
                  </a:lnTo>
                  <a:lnTo>
                    <a:pt x="250278" y="182964"/>
                  </a:lnTo>
                  <a:lnTo>
                    <a:pt x="251109" y="183655"/>
                  </a:lnTo>
                  <a:lnTo>
                    <a:pt x="252839" y="184808"/>
                  </a:lnTo>
                  <a:lnTo>
                    <a:pt x="253168" y="185066"/>
                  </a:lnTo>
                  <a:lnTo>
                    <a:pt x="254027" y="185537"/>
                  </a:lnTo>
                  <a:lnTo>
                    <a:pt x="254656" y="185833"/>
                  </a:lnTo>
                  <a:lnTo>
                    <a:pt x="255551" y="186157"/>
                  </a:lnTo>
                  <a:lnTo>
                    <a:pt x="256026" y="186247"/>
                  </a:lnTo>
                  <a:lnTo>
                    <a:pt x="256544" y="186085"/>
                  </a:lnTo>
                  <a:lnTo>
                    <a:pt x="257669" y="185323"/>
                  </a:lnTo>
                  <a:lnTo>
                    <a:pt x="258742" y="184303"/>
                  </a:lnTo>
                  <a:lnTo>
                    <a:pt x="259264" y="183674"/>
                  </a:lnTo>
                  <a:lnTo>
                    <a:pt x="259343" y="183174"/>
                  </a:lnTo>
                  <a:lnTo>
                    <a:pt x="259399" y="182154"/>
                  </a:lnTo>
                  <a:lnTo>
                    <a:pt x="259248" y="181768"/>
                  </a:lnTo>
                  <a:lnTo>
                    <a:pt x="259066" y="181420"/>
                  </a:lnTo>
                  <a:lnTo>
                    <a:pt x="258872" y="180996"/>
                  </a:lnTo>
                  <a:lnTo>
                    <a:pt x="258698" y="180634"/>
                  </a:lnTo>
                  <a:lnTo>
                    <a:pt x="258571" y="180253"/>
                  </a:lnTo>
                  <a:lnTo>
                    <a:pt x="258516" y="179900"/>
                  </a:lnTo>
                  <a:lnTo>
                    <a:pt x="258476" y="179547"/>
                  </a:lnTo>
                  <a:lnTo>
                    <a:pt x="258401" y="179242"/>
                  </a:lnTo>
                  <a:lnTo>
                    <a:pt x="258223" y="178837"/>
                  </a:lnTo>
                  <a:lnTo>
                    <a:pt x="258057" y="178408"/>
                  </a:lnTo>
                  <a:lnTo>
                    <a:pt x="258005" y="178084"/>
                  </a:lnTo>
                  <a:lnTo>
                    <a:pt x="257922" y="177717"/>
                  </a:lnTo>
                  <a:lnTo>
                    <a:pt x="257934" y="177060"/>
                  </a:lnTo>
                  <a:lnTo>
                    <a:pt x="257993" y="176426"/>
                  </a:lnTo>
                  <a:lnTo>
                    <a:pt x="258140" y="175883"/>
                  </a:lnTo>
                  <a:lnTo>
                    <a:pt x="258405" y="175154"/>
                  </a:lnTo>
                  <a:lnTo>
                    <a:pt x="258809" y="174320"/>
                  </a:lnTo>
                  <a:lnTo>
                    <a:pt x="259850" y="173319"/>
                  </a:lnTo>
                  <a:lnTo>
                    <a:pt x="260998" y="172528"/>
                  </a:lnTo>
                  <a:lnTo>
                    <a:pt x="261806" y="171837"/>
                  </a:lnTo>
                  <a:lnTo>
                    <a:pt x="262348" y="170904"/>
                  </a:lnTo>
                  <a:lnTo>
                    <a:pt x="263108" y="170970"/>
                  </a:lnTo>
                  <a:lnTo>
                    <a:pt x="263286" y="170636"/>
                  </a:lnTo>
                  <a:lnTo>
                    <a:pt x="263452" y="170303"/>
                  </a:lnTo>
                  <a:lnTo>
                    <a:pt x="263611" y="169959"/>
                  </a:lnTo>
                  <a:lnTo>
                    <a:pt x="263757" y="169616"/>
                  </a:lnTo>
                  <a:lnTo>
                    <a:pt x="263904" y="169245"/>
                  </a:lnTo>
                  <a:lnTo>
                    <a:pt x="264042" y="168868"/>
                  </a:lnTo>
                  <a:lnTo>
                    <a:pt x="264169" y="168487"/>
                  </a:lnTo>
                  <a:lnTo>
                    <a:pt x="264280" y="168106"/>
                  </a:lnTo>
                  <a:lnTo>
                    <a:pt x="264383" y="167720"/>
                  </a:lnTo>
                  <a:lnTo>
                    <a:pt x="264565" y="167396"/>
                  </a:lnTo>
                  <a:lnTo>
                    <a:pt x="264731" y="167062"/>
                  </a:lnTo>
                  <a:lnTo>
                    <a:pt x="264885" y="166724"/>
                  </a:lnTo>
                  <a:lnTo>
                    <a:pt x="265028" y="166376"/>
                  </a:lnTo>
                  <a:lnTo>
                    <a:pt x="265155" y="166028"/>
                  </a:lnTo>
                  <a:lnTo>
                    <a:pt x="265269" y="165623"/>
                  </a:lnTo>
                  <a:lnTo>
                    <a:pt x="265353" y="165208"/>
                  </a:lnTo>
                  <a:lnTo>
                    <a:pt x="265499" y="164365"/>
                  </a:lnTo>
                  <a:lnTo>
                    <a:pt x="265598" y="163955"/>
                  </a:lnTo>
                  <a:lnTo>
                    <a:pt x="265705" y="163617"/>
                  </a:lnTo>
                  <a:lnTo>
                    <a:pt x="266077" y="162621"/>
                  </a:lnTo>
                  <a:lnTo>
                    <a:pt x="266180" y="162287"/>
                  </a:lnTo>
                  <a:lnTo>
                    <a:pt x="266275" y="161901"/>
                  </a:lnTo>
                  <a:lnTo>
                    <a:pt x="266493" y="160739"/>
                  </a:lnTo>
                  <a:lnTo>
                    <a:pt x="266588" y="160357"/>
                  </a:lnTo>
                  <a:lnTo>
                    <a:pt x="266667" y="160114"/>
                  </a:lnTo>
                  <a:lnTo>
                    <a:pt x="266865" y="159638"/>
                  </a:lnTo>
                  <a:lnTo>
                    <a:pt x="266940" y="159400"/>
                  </a:lnTo>
                  <a:lnTo>
                    <a:pt x="266976" y="159161"/>
                  </a:lnTo>
                  <a:lnTo>
                    <a:pt x="266976" y="158975"/>
                  </a:lnTo>
                  <a:lnTo>
                    <a:pt x="266961" y="158799"/>
                  </a:lnTo>
                  <a:lnTo>
                    <a:pt x="267055" y="158585"/>
                  </a:lnTo>
                  <a:lnTo>
                    <a:pt x="267253" y="157865"/>
                  </a:lnTo>
                  <a:lnTo>
                    <a:pt x="267736" y="156464"/>
                  </a:lnTo>
                  <a:lnTo>
                    <a:pt x="268373" y="155230"/>
                  </a:lnTo>
                  <a:lnTo>
                    <a:pt x="268808" y="153900"/>
                  </a:lnTo>
                  <a:lnTo>
                    <a:pt x="269287" y="152752"/>
                  </a:lnTo>
                  <a:lnTo>
                    <a:pt x="269830" y="151694"/>
                  </a:lnTo>
                  <a:lnTo>
                    <a:pt x="270305" y="150708"/>
                  </a:lnTo>
                  <a:lnTo>
                    <a:pt x="270954" y="149969"/>
                  </a:lnTo>
                  <a:lnTo>
                    <a:pt x="271924" y="149149"/>
                  </a:lnTo>
                  <a:lnTo>
                    <a:pt x="272941" y="148220"/>
                  </a:lnTo>
                  <a:lnTo>
                    <a:pt x="273887" y="147491"/>
                  </a:lnTo>
                  <a:lnTo>
                    <a:pt x="274834" y="146781"/>
                  </a:lnTo>
                  <a:lnTo>
                    <a:pt x="275819" y="146214"/>
                  </a:lnTo>
                  <a:lnTo>
                    <a:pt x="277284" y="145633"/>
                  </a:lnTo>
                  <a:lnTo>
                    <a:pt x="278677" y="145161"/>
                  </a:lnTo>
                  <a:lnTo>
                    <a:pt x="279750" y="144818"/>
                  </a:lnTo>
                  <a:lnTo>
                    <a:pt x="280708" y="144632"/>
                  </a:lnTo>
                  <a:lnTo>
                    <a:pt x="281488" y="144150"/>
                  </a:lnTo>
                  <a:lnTo>
                    <a:pt x="281951" y="143731"/>
                  </a:lnTo>
                  <a:lnTo>
                    <a:pt x="282755" y="143245"/>
                  </a:lnTo>
                  <a:lnTo>
                    <a:pt x="283293" y="142749"/>
                  </a:lnTo>
                  <a:lnTo>
                    <a:pt x="283514" y="142519"/>
                  </a:lnTo>
                  <a:lnTo>
                    <a:pt x="284695" y="141854"/>
                  </a:lnTo>
                  <a:lnTo>
                    <a:pt x="286698" y="140596"/>
                  </a:lnTo>
                  <a:lnTo>
                    <a:pt x="287499" y="140136"/>
                  </a:lnTo>
                  <a:lnTo>
                    <a:pt x="288392" y="139790"/>
                  </a:lnTo>
                  <a:lnTo>
                    <a:pt x="289010" y="139442"/>
                  </a:lnTo>
                  <a:lnTo>
                    <a:pt x="290094" y="138489"/>
                  </a:lnTo>
                  <a:lnTo>
                    <a:pt x="291737" y="137022"/>
                  </a:lnTo>
                  <a:lnTo>
                    <a:pt x="292687" y="136088"/>
                  </a:lnTo>
                  <a:lnTo>
                    <a:pt x="293764" y="135565"/>
                  </a:lnTo>
                  <a:lnTo>
                    <a:pt x="295379" y="134329"/>
                  </a:lnTo>
                  <a:lnTo>
                    <a:pt x="296511" y="133219"/>
                  </a:lnTo>
                  <a:lnTo>
                    <a:pt x="297457" y="132490"/>
                  </a:lnTo>
                  <a:lnTo>
                    <a:pt x="298419" y="132075"/>
                  </a:lnTo>
                  <a:lnTo>
                    <a:pt x="299278" y="132094"/>
                  </a:lnTo>
                  <a:lnTo>
                    <a:pt x="300703" y="132375"/>
                  </a:lnTo>
                  <a:lnTo>
                    <a:pt x="302239" y="132609"/>
                  </a:lnTo>
                  <a:lnTo>
                    <a:pt x="303847" y="132914"/>
                  </a:lnTo>
                  <a:lnTo>
                    <a:pt x="305513" y="133562"/>
                  </a:lnTo>
                  <a:lnTo>
                    <a:pt x="306661" y="133972"/>
                  </a:lnTo>
                  <a:lnTo>
                    <a:pt x="307845" y="133953"/>
                  </a:lnTo>
                  <a:lnTo>
                    <a:pt x="308811" y="133333"/>
                  </a:lnTo>
                  <a:lnTo>
                    <a:pt x="309777" y="132561"/>
                  </a:lnTo>
                  <a:lnTo>
                    <a:pt x="310240" y="132137"/>
                  </a:lnTo>
                  <a:lnTo>
                    <a:pt x="310204" y="131751"/>
                  </a:lnTo>
                  <a:lnTo>
                    <a:pt x="310058" y="130998"/>
                  </a:lnTo>
                  <a:lnTo>
                    <a:pt x="309674" y="129902"/>
                  </a:lnTo>
                  <a:lnTo>
                    <a:pt x="309282" y="129078"/>
                  </a:lnTo>
                  <a:lnTo>
                    <a:pt x="309084" y="128844"/>
                  </a:lnTo>
                  <a:lnTo>
                    <a:pt x="308478" y="128425"/>
                  </a:lnTo>
                  <a:lnTo>
                    <a:pt x="307722" y="127682"/>
                  </a:lnTo>
                  <a:lnTo>
                    <a:pt x="307303" y="127195"/>
                  </a:lnTo>
                  <a:lnTo>
                    <a:pt x="306863" y="126528"/>
                  </a:lnTo>
                  <a:lnTo>
                    <a:pt x="306507" y="126066"/>
                  </a:lnTo>
                  <a:lnTo>
                    <a:pt x="306178" y="125585"/>
                  </a:lnTo>
                  <a:lnTo>
                    <a:pt x="305767" y="124594"/>
                  </a:lnTo>
                  <a:lnTo>
                    <a:pt x="305375" y="123812"/>
                  </a:lnTo>
                  <a:lnTo>
                    <a:pt x="304733" y="121958"/>
                  </a:lnTo>
                  <a:lnTo>
                    <a:pt x="304535" y="120596"/>
                  </a:lnTo>
                  <a:lnTo>
                    <a:pt x="305074" y="119742"/>
                  </a:lnTo>
                  <a:lnTo>
                    <a:pt x="306056" y="119423"/>
                  </a:lnTo>
                  <a:lnTo>
                    <a:pt x="307417" y="119518"/>
                  </a:lnTo>
                  <a:lnTo>
                    <a:pt x="308787" y="120138"/>
                  </a:lnTo>
                  <a:lnTo>
                    <a:pt x="309994" y="121067"/>
                  </a:lnTo>
                  <a:lnTo>
                    <a:pt x="311491" y="122144"/>
                  </a:lnTo>
                  <a:lnTo>
                    <a:pt x="313110" y="122883"/>
                  </a:lnTo>
                  <a:lnTo>
                    <a:pt x="315457" y="123431"/>
                  </a:lnTo>
                  <a:lnTo>
                    <a:pt x="317813" y="123636"/>
                  </a:lnTo>
                  <a:lnTo>
                    <a:pt x="318608" y="123564"/>
                  </a:lnTo>
                  <a:lnTo>
                    <a:pt x="318751" y="121048"/>
                  </a:lnTo>
                  <a:lnTo>
                    <a:pt x="318826" y="119480"/>
                  </a:lnTo>
                  <a:lnTo>
                    <a:pt x="319008" y="118370"/>
                  </a:lnTo>
                  <a:lnTo>
                    <a:pt x="318893" y="117260"/>
                  </a:lnTo>
                  <a:lnTo>
                    <a:pt x="318347" y="116249"/>
                  </a:lnTo>
                  <a:lnTo>
                    <a:pt x="317532" y="115211"/>
                  </a:lnTo>
                  <a:lnTo>
                    <a:pt x="316784" y="114362"/>
                  </a:lnTo>
                  <a:lnTo>
                    <a:pt x="315885" y="113540"/>
                  </a:lnTo>
                  <a:lnTo>
                    <a:pt x="315719" y="113293"/>
                  </a:lnTo>
                  <a:lnTo>
                    <a:pt x="314512" y="112183"/>
                  </a:lnTo>
                  <a:lnTo>
                    <a:pt x="313582" y="111406"/>
                  </a:lnTo>
                  <a:lnTo>
                    <a:pt x="311044" y="109033"/>
                  </a:lnTo>
                  <a:lnTo>
                    <a:pt x="309423" y="108053"/>
                  </a:lnTo>
                  <a:lnTo>
                    <a:pt x="308605" y="107248"/>
                  </a:lnTo>
                  <a:lnTo>
                    <a:pt x="307580" y="106342"/>
                  </a:lnTo>
                  <a:lnTo>
                    <a:pt x="306962" y="105532"/>
                  </a:lnTo>
                  <a:lnTo>
                    <a:pt x="306206" y="104746"/>
                  </a:lnTo>
                  <a:lnTo>
                    <a:pt x="305252" y="102635"/>
                  </a:lnTo>
                  <a:lnTo>
                    <a:pt x="304995" y="102020"/>
                  </a:lnTo>
                  <a:lnTo>
                    <a:pt x="304496" y="100662"/>
                  </a:lnTo>
                  <a:lnTo>
                    <a:pt x="304841" y="99617"/>
                  </a:lnTo>
                  <a:lnTo>
                    <a:pt x="305403" y="98740"/>
                  </a:lnTo>
                  <a:lnTo>
                    <a:pt x="306381" y="97601"/>
                  </a:lnTo>
                  <a:lnTo>
                    <a:pt x="307418" y="96667"/>
                  </a:lnTo>
                  <a:lnTo>
                    <a:pt x="308737" y="95541"/>
                  </a:lnTo>
                  <a:lnTo>
                    <a:pt x="309401" y="95201"/>
                  </a:lnTo>
                  <a:lnTo>
                    <a:pt x="310141" y="94467"/>
                  </a:lnTo>
                  <a:lnTo>
                    <a:pt x="310640" y="93541"/>
                  </a:lnTo>
                  <a:lnTo>
                    <a:pt x="310961" y="93117"/>
                  </a:lnTo>
                  <a:lnTo>
                    <a:pt x="311875" y="91568"/>
                  </a:lnTo>
                  <a:lnTo>
                    <a:pt x="312449" y="90215"/>
                  </a:lnTo>
                  <a:lnTo>
                    <a:pt x="312659" y="89943"/>
                  </a:lnTo>
                  <a:lnTo>
                    <a:pt x="312738" y="89467"/>
                  </a:lnTo>
                  <a:lnTo>
                    <a:pt x="313446" y="87980"/>
                  </a:lnTo>
                  <a:lnTo>
                    <a:pt x="314935" y="85073"/>
                  </a:lnTo>
                  <a:lnTo>
                    <a:pt x="316408" y="82991"/>
                  </a:lnTo>
                  <a:lnTo>
                    <a:pt x="316408" y="82852"/>
                  </a:lnTo>
                  <a:lnTo>
                    <a:pt x="316344" y="82647"/>
                  </a:lnTo>
                  <a:lnTo>
                    <a:pt x="316946" y="81812"/>
                  </a:lnTo>
                  <a:lnTo>
                    <a:pt x="317723" y="80483"/>
                  </a:lnTo>
                  <a:lnTo>
                    <a:pt x="318389" y="79154"/>
                  </a:lnTo>
                  <a:lnTo>
                    <a:pt x="319083" y="76926"/>
                  </a:lnTo>
                  <a:lnTo>
                    <a:pt x="319180" y="75058"/>
                  </a:lnTo>
                  <a:lnTo>
                    <a:pt x="318611" y="73522"/>
                  </a:lnTo>
                  <a:lnTo>
                    <a:pt x="317279" y="73355"/>
                  </a:lnTo>
                  <a:lnTo>
                    <a:pt x="315160" y="73290"/>
                  </a:lnTo>
                  <a:lnTo>
                    <a:pt x="313505" y="73600"/>
                  </a:lnTo>
                  <a:lnTo>
                    <a:pt x="312857" y="74038"/>
                  </a:lnTo>
                  <a:lnTo>
                    <a:pt x="312224" y="74447"/>
                  </a:lnTo>
                  <a:lnTo>
                    <a:pt x="310876" y="74767"/>
                  </a:lnTo>
                  <a:lnTo>
                    <a:pt x="309508" y="74902"/>
                  </a:lnTo>
                  <a:lnTo>
                    <a:pt x="307735" y="74695"/>
                  </a:lnTo>
                  <a:lnTo>
                    <a:pt x="306191" y="74199"/>
                  </a:lnTo>
                  <a:lnTo>
                    <a:pt x="305644" y="73617"/>
                  </a:lnTo>
                  <a:lnTo>
                    <a:pt x="304833" y="72658"/>
                  </a:lnTo>
                  <a:lnTo>
                    <a:pt x="303985" y="71984"/>
                  </a:lnTo>
                  <a:lnTo>
                    <a:pt x="303126" y="71011"/>
                  </a:lnTo>
                  <a:lnTo>
                    <a:pt x="302996" y="69948"/>
                  </a:lnTo>
                  <a:lnTo>
                    <a:pt x="302936" y="69810"/>
                  </a:lnTo>
                  <a:lnTo>
                    <a:pt x="301357" y="67046"/>
                  </a:lnTo>
                  <a:lnTo>
                    <a:pt x="300763" y="66145"/>
                  </a:lnTo>
                  <a:lnTo>
                    <a:pt x="299900" y="65173"/>
                  </a:lnTo>
                  <a:lnTo>
                    <a:pt x="298970" y="63991"/>
                  </a:lnTo>
                  <a:lnTo>
                    <a:pt x="298582" y="63167"/>
                  </a:lnTo>
                  <a:lnTo>
                    <a:pt x="298451" y="62753"/>
                  </a:lnTo>
                  <a:lnTo>
                    <a:pt x="298059" y="61923"/>
                  </a:lnTo>
                  <a:lnTo>
                    <a:pt x="297932" y="61514"/>
                  </a:lnTo>
                  <a:lnTo>
                    <a:pt x="297351" y="60136"/>
                  </a:lnTo>
                  <a:lnTo>
                    <a:pt x="296824" y="59302"/>
                  </a:lnTo>
                  <a:lnTo>
                    <a:pt x="294892" y="57215"/>
                  </a:lnTo>
                  <a:lnTo>
                    <a:pt x="294694" y="56872"/>
                  </a:lnTo>
                  <a:lnTo>
                    <a:pt x="294496" y="56596"/>
                  </a:lnTo>
                  <a:lnTo>
                    <a:pt x="293570" y="55276"/>
                  </a:lnTo>
                  <a:lnTo>
                    <a:pt x="291337" y="51406"/>
                  </a:lnTo>
                  <a:lnTo>
                    <a:pt x="289964" y="48719"/>
                  </a:lnTo>
                  <a:lnTo>
                    <a:pt x="288994" y="46307"/>
                  </a:lnTo>
                  <a:lnTo>
                    <a:pt x="288356" y="44244"/>
                  </a:lnTo>
                  <a:lnTo>
                    <a:pt x="288158" y="43901"/>
                  </a:lnTo>
                  <a:lnTo>
                    <a:pt x="288162" y="43629"/>
                  </a:lnTo>
                  <a:lnTo>
                    <a:pt x="288103" y="43353"/>
                  </a:lnTo>
                  <a:lnTo>
                    <a:pt x="287980" y="42667"/>
                  </a:lnTo>
                  <a:lnTo>
                    <a:pt x="287581" y="41142"/>
                  </a:lnTo>
                  <a:lnTo>
                    <a:pt x="308601" y="44906"/>
                  </a:lnTo>
                  <a:lnTo>
                    <a:pt x="311768" y="49462"/>
                  </a:lnTo>
                  <a:lnTo>
                    <a:pt x="321953" y="56162"/>
                  </a:lnTo>
                  <a:lnTo>
                    <a:pt x="339684" y="58725"/>
                  </a:lnTo>
                  <a:lnTo>
                    <a:pt x="355039" y="50290"/>
                  </a:lnTo>
                  <a:lnTo>
                    <a:pt x="355474" y="50057"/>
                  </a:lnTo>
                  <a:lnTo>
                    <a:pt x="365711" y="47622"/>
                  </a:lnTo>
                  <a:lnTo>
                    <a:pt x="366535" y="47664"/>
                  </a:lnTo>
                  <a:lnTo>
                    <a:pt x="366867" y="48599"/>
                  </a:lnTo>
                  <a:lnTo>
                    <a:pt x="367042" y="49066"/>
                  </a:lnTo>
                  <a:lnTo>
                    <a:pt x="367220" y="49528"/>
                  </a:lnTo>
                  <a:lnTo>
                    <a:pt x="367410" y="49990"/>
                  </a:lnTo>
                  <a:lnTo>
                    <a:pt x="367770" y="50805"/>
                  </a:lnTo>
                  <a:lnTo>
                    <a:pt x="367960" y="51210"/>
                  </a:lnTo>
                  <a:lnTo>
                    <a:pt x="368158" y="51610"/>
                  </a:lnTo>
                  <a:lnTo>
                    <a:pt x="368364" y="52006"/>
                  </a:lnTo>
                  <a:lnTo>
                    <a:pt x="368581" y="52396"/>
                  </a:lnTo>
                  <a:lnTo>
                    <a:pt x="368803" y="52782"/>
                  </a:lnTo>
                  <a:lnTo>
                    <a:pt x="369033" y="53164"/>
                  </a:lnTo>
                  <a:lnTo>
                    <a:pt x="369270" y="53540"/>
                  </a:lnTo>
                  <a:lnTo>
                    <a:pt x="369516" y="53912"/>
                  </a:lnTo>
                  <a:lnTo>
                    <a:pt x="369951" y="54527"/>
                  </a:lnTo>
                  <a:lnTo>
                    <a:pt x="370414" y="55127"/>
                  </a:lnTo>
                  <a:lnTo>
                    <a:pt x="370897" y="55718"/>
                  </a:lnTo>
                  <a:lnTo>
                    <a:pt x="371526" y="56467"/>
                  </a:lnTo>
                  <a:lnTo>
                    <a:pt x="389333" y="59539"/>
                  </a:lnTo>
                  <a:lnTo>
                    <a:pt x="390306" y="59711"/>
                  </a:lnTo>
                  <a:lnTo>
                    <a:pt x="390267" y="59563"/>
                  </a:lnTo>
                  <a:lnTo>
                    <a:pt x="390433" y="58544"/>
                  </a:lnTo>
                  <a:lnTo>
                    <a:pt x="416344" y="63140"/>
                  </a:lnTo>
                  <a:lnTo>
                    <a:pt x="416128" y="63499"/>
                  </a:lnTo>
                  <a:lnTo>
                    <a:pt x="415756" y="64076"/>
                  </a:lnTo>
                  <a:lnTo>
                    <a:pt x="471026" y="73601"/>
                  </a:lnTo>
                  <a:lnTo>
                    <a:pt x="493452" y="77446"/>
                  </a:lnTo>
                  <a:lnTo>
                    <a:pt x="501880" y="78876"/>
                  </a:lnTo>
                  <a:lnTo>
                    <a:pt x="502252" y="78967"/>
                  </a:lnTo>
                  <a:lnTo>
                    <a:pt x="502481" y="79009"/>
                  </a:lnTo>
                  <a:lnTo>
                    <a:pt x="525663" y="82979"/>
                  </a:lnTo>
                  <a:lnTo>
                    <a:pt x="526534" y="83131"/>
                  </a:lnTo>
                  <a:lnTo>
                    <a:pt x="530750" y="83851"/>
                  </a:lnTo>
                  <a:lnTo>
                    <a:pt x="535737" y="54606"/>
                  </a:lnTo>
                  <a:lnTo>
                    <a:pt x="536022" y="52814"/>
                  </a:lnTo>
                  <a:lnTo>
                    <a:pt x="536347" y="50908"/>
                  </a:lnTo>
                  <a:lnTo>
                    <a:pt x="545040" y="0"/>
                  </a:lnTo>
                  <a:lnTo>
                    <a:pt x="578347" y="5665"/>
                  </a:lnTo>
                  <a:lnTo>
                    <a:pt x="579004" y="5780"/>
                  </a:lnTo>
                  <a:lnTo>
                    <a:pt x="609652" y="10983"/>
                  </a:lnTo>
                  <a:lnTo>
                    <a:pt x="611140" y="11205"/>
                  </a:lnTo>
                  <a:lnTo>
                    <a:pt x="612266" y="12060"/>
                  </a:lnTo>
                  <a:lnTo>
                    <a:pt x="605370" y="18079"/>
                  </a:lnTo>
                  <a:lnTo>
                    <a:pt x="596522" y="25675"/>
                  </a:lnTo>
                  <a:lnTo>
                    <a:pt x="594769" y="27357"/>
                  </a:lnTo>
                  <a:lnTo>
                    <a:pt x="593225" y="29106"/>
                  </a:lnTo>
                  <a:lnTo>
                    <a:pt x="591792" y="31098"/>
                  </a:lnTo>
                  <a:lnTo>
                    <a:pt x="590588" y="33123"/>
                  </a:lnTo>
                  <a:lnTo>
                    <a:pt x="589587" y="35306"/>
                  </a:lnTo>
                  <a:lnTo>
                    <a:pt x="583174" y="51394"/>
                  </a:lnTo>
                  <a:lnTo>
                    <a:pt x="582018" y="55115"/>
                  </a:lnTo>
                  <a:lnTo>
                    <a:pt x="581131" y="58714"/>
                  </a:lnTo>
                  <a:lnTo>
                    <a:pt x="576261" y="82743"/>
                  </a:lnTo>
                  <a:lnTo>
                    <a:pt x="576092" y="83607"/>
                  </a:lnTo>
                  <a:lnTo>
                    <a:pt x="576044" y="83893"/>
                  </a:lnTo>
                  <a:lnTo>
                    <a:pt x="575957" y="84474"/>
                  </a:lnTo>
                  <a:lnTo>
                    <a:pt x="575918" y="84765"/>
                  </a:lnTo>
                  <a:lnTo>
                    <a:pt x="575854" y="85346"/>
                  </a:lnTo>
                  <a:lnTo>
                    <a:pt x="575827" y="85642"/>
                  </a:lnTo>
                  <a:lnTo>
                    <a:pt x="575803" y="85932"/>
                  </a:lnTo>
                  <a:lnTo>
                    <a:pt x="575763" y="86519"/>
                  </a:lnTo>
                  <a:lnTo>
                    <a:pt x="575739" y="87105"/>
                  </a:lnTo>
                  <a:lnTo>
                    <a:pt x="575731" y="87691"/>
                  </a:lnTo>
                  <a:lnTo>
                    <a:pt x="575735" y="88277"/>
                  </a:lnTo>
                  <a:lnTo>
                    <a:pt x="575755" y="88863"/>
                  </a:lnTo>
                  <a:lnTo>
                    <a:pt x="575787" y="89449"/>
                  </a:lnTo>
                  <a:lnTo>
                    <a:pt x="575834" y="90031"/>
                  </a:lnTo>
                  <a:lnTo>
                    <a:pt x="575862" y="90326"/>
                  </a:lnTo>
                  <a:lnTo>
                    <a:pt x="575933" y="90908"/>
                  </a:lnTo>
                  <a:lnTo>
                    <a:pt x="577921" y="97708"/>
                  </a:lnTo>
                  <a:lnTo>
                    <a:pt x="585521" y="113834"/>
                  </a:lnTo>
                  <a:lnTo>
                    <a:pt x="585818" y="114482"/>
                  </a:lnTo>
                  <a:lnTo>
                    <a:pt x="586131" y="115120"/>
                  </a:lnTo>
                  <a:lnTo>
                    <a:pt x="586622" y="116073"/>
                  </a:lnTo>
                  <a:lnTo>
                    <a:pt x="587140" y="117007"/>
                  </a:lnTo>
                  <a:lnTo>
                    <a:pt x="587319" y="117317"/>
                  </a:lnTo>
                  <a:lnTo>
                    <a:pt x="587687" y="117927"/>
                  </a:lnTo>
                  <a:lnTo>
                    <a:pt x="587873" y="118227"/>
                  </a:lnTo>
                  <a:lnTo>
                    <a:pt x="588273" y="118851"/>
                  </a:lnTo>
                  <a:lnTo>
                    <a:pt x="588482" y="119171"/>
                  </a:lnTo>
                  <a:lnTo>
                    <a:pt x="588910" y="119809"/>
                  </a:lnTo>
                  <a:lnTo>
                    <a:pt x="589132" y="120124"/>
                  </a:lnTo>
                  <a:lnTo>
                    <a:pt x="589579" y="120748"/>
                  </a:lnTo>
                  <a:lnTo>
                    <a:pt x="590034" y="121363"/>
                  </a:lnTo>
                  <a:lnTo>
                    <a:pt x="590743" y="122268"/>
                  </a:lnTo>
                  <a:lnTo>
                    <a:pt x="591044" y="122668"/>
                  </a:lnTo>
                  <a:lnTo>
                    <a:pt x="592615" y="124513"/>
                  </a:lnTo>
                  <a:lnTo>
                    <a:pt x="595438" y="127219"/>
                  </a:lnTo>
                  <a:lnTo>
                    <a:pt x="601106" y="131923"/>
                  </a:lnTo>
                  <a:lnTo>
                    <a:pt x="608517" y="138084"/>
                  </a:lnTo>
                  <a:lnTo>
                    <a:pt x="611680" y="140243"/>
                  </a:lnTo>
                  <a:lnTo>
                    <a:pt x="615001" y="141877"/>
                  </a:lnTo>
                  <a:lnTo>
                    <a:pt x="626216" y="137727"/>
                  </a:lnTo>
                  <a:lnTo>
                    <a:pt x="627349" y="139061"/>
                  </a:lnTo>
                  <a:lnTo>
                    <a:pt x="630179" y="144718"/>
                  </a:lnTo>
                  <a:lnTo>
                    <a:pt x="631315" y="144880"/>
                  </a:lnTo>
                  <a:lnTo>
                    <a:pt x="637748" y="145752"/>
                  </a:lnTo>
                  <a:lnTo>
                    <a:pt x="650570" y="147515"/>
                  </a:lnTo>
                  <a:lnTo>
                    <a:pt x="658309" y="148625"/>
                  </a:lnTo>
                  <a:lnTo>
                    <a:pt x="663360" y="149383"/>
                  </a:lnTo>
                  <a:lnTo>
                    <a:pt x="667945" y="151318"/>
                  </a:lnTo>
                  <a:lnTo>
                    <a:pt x="673190" y="154139"/>
                  </a:lnTo>
                  <a:lnTo>
                    <a:pt x="675161" y="155544"/>
                  </a:lnTo>
                  <a:lnTo>
                    <a:pt x="677129" y="157455"/>
                  </a:lnTo>
                  <a:lnTo>
                    <a:pt x="680672" y="161930"/>
                  </a:lnTo>
                  <a:lnTo>
                    <a:pt x="683027" y="163869"/>
                  </a:lnTo>
                  <a:lnTo>
                    <a:pt x="687128" y="165957"/>
                  </a:lnTo>
                  <a:lnTo>
                    <a:pt x="690248" y="166767"/>
                  </a:lnTo>
                  <a:lnTo>
                    <a:pt x="693929" y="166266"/>
                  </a:lnTo>
                  <a:lnTo>
                    <a:pt x="696993" y="165299"/>
                  </a:lnTo>
                  <a:lnTo>
                    <a:pt x="699487" y="164703"/>
                  </a:lnTo>
                  <a:lnTo>
                    <a:pt x="702907" y="164389"/>
                  </a:lnTo>
                  <a:lnTo>
                    <a:pt x="703228" y="164360"/>
                  </a:lnTo>
                  <a:lnTo>
                    <a:pt x="709352" y="163855"/>
                  </a:lnTo>
                  <a:lnTo>
                    <a:pt x="711395" y="163822"/>
                  </a:lnTo>
                  <a:lnTo>
                    <a:pt x="714455" y="164922"/>
                  </a:lnTo>
                  <a:lnTo>
                    <a:pt x="716854" y="166581"/>
                  </a:lnTo>
                  <a:lnTo>
                    <a:pt x="718873" y="169573"/>
                  </a:lnTo>
                  <a:lnTo>
                    <a:pt x="721347" y="174920"/>
                  </a:lnTo>
                  <a:lnTo>
                    <a:pt x="721679" y="174901"/>
                  </a:lnTo>
                  <a:lnTo>
                    <a:pt x="722115" y="175530"/>
                  </a:lnTo>
                  <a:lnTo>
                    <a:pt x="722352" y="175949"/>
                  </a:lnTo>
                  <a:lnTo>
                    <a:pt x="722475" y="176412"/>
                  </a:lnTo>
                  <a:lnTo>
                    <a:pt x="722550" y="176821"/>
                  </a:lnTo>
                  <a:lnTo>
                    <a:pt x="722709" y="177193"/>
                  </a:lnTo>
                  <a:lnTo>
                    <a:pt x="722883" y="177508"/>
                  </a:lnTo>
                  <a:lnTo>
                    <a:pt x="723017" y="177908"/>
                  </a:lnTo>
                  <a:lnTo>
                    <a:pt x="723017" y="178180"/>
                  </a:lnTo>
                  <a:lnTo>
                    <a:pt x="723033" y="178432"/>
                  </a:lnTo>
                  <a:lnTo>
                    <a:pt x="722946" y="178856"/>
                  </a:lnTo>
                  <a:lnTo>
                    <a:pt x="722875" y="179585"/>
                  </a:lnTo>
                  <a:lnTo>
                    <a:pt x="722756" y="180467"/>
                  </a:lnTo>
                  <a:lnTo>
                    <a:pt x="722732" y="181229"/>
                  </a:lnTo>
                  <a:lnTo>
                    <a:pt x="722705" y="181849"/>
                  </a:lnTo>
                  <a:lnTo>
                    <a:pt x="722728" y="182521"/>
                  </a:lnTo>
                  <a:lnTo>
                    <a:pt x="722610" y="183264"/>
                  </a:lnTo>
                  <a:lnTo>
                    <a:pt x="722483" y="183679"/>
                  </a:lnTo>
                  <a:lnTo>
                    <a:pt x="722198" y="184470"/>
                  </a:lnTo>
                  <a:lnTo>
                    <a:pt x="721549" y="185399"/>
                  </a:lnTo>
                  <a:lnTo>
                    <a:pt x="721090" y="186123"/>
                  </a:lnTo>
                  <a:lnTo>
                    <a:pt x="720650" y="186805"/>
                  </a:lnTo>
                  <a:lnTo>
                    <a:pt x="720456" y="187239"/>
                  </a:lnTo>
                  <a:lnTo>
                    <a:pt x="720120" y="187634"/>
                  </a:lnTo>
                  <a:lnTo>
                    <a:pt x="719435" y="187934"/>
                  </a:lnTo>
                  <a:lnTo>
                    <a:pt x="718754" y="188139"/>
                  </a:lnTo>
                  <a:lnTo>
                    <a:pt x="718220" y="188039"/>
                  </a:lnTo>
                  <a:lnTo>
                    <a:pt x="717566" y="187958"/>
                  </a:lnTo>
                  <a:lnTo>
                    <a:pt x="717016" y="188034"/>
                  </a:lnTo>
                  <a:lnTo>
                    <a:pt x="716418" y="188215"/>
                  </a:lnTo>
                  <a:lnTo>
                    <a:pt x="715789" y="188463"/>
                  </a:lnTo>
                  <a:lnTo>
                    <a:pt x="714954" y="188644"/>
                  </a:lnTo>
                  <a:lnTo>
                    <a:pt x="714178" y="188711"/>
                  </a:lnTo>
                  <a:lnTo>
                    <a:pt x="713236" y="188859"/>
                  </a:lnTo>
                  <a:lnTo>
                    <a:pt x="712388" y="189102"/>
                  </a:lnTo>
                  <a:lnTo>
                    <a:pt x="711533" y="189340"/>
                  </a:lnTo>
                  <a:lnTo>
                    <a:pt x="710841" y="189512"/>
                  </a:lnTo>
                  <a:lnTo>
                    <a:pt x="710302" y="189607"/>
                  </a:lnTo>
                  <a:lnTo>
                    <a:pt x="709665" y="189674"/>
                  </a:lnTo>
                  <a:lnTo>
                    <a:pt x="708450" y="189783"/>
                  </a:lnTo>
                  <a:lnTo>
                    <a:pt x="707919" y="189959"/>
                  </a:lnTo>
                  <a:lnTo>
                    <a:pt x="706993" y="190179"/>
                  </a:lnTo>
                  <a:lnTo>
                    <a:pt x="706264" y="190403"/>
                  </a:lnTo>
                  <a:lnTo>
                    <a:pt x="705370" y="190755"/>
                  </a:lnTo>
                  <a:lnTo>
                    <a:pt x="704420" y="191065"/>
                  </a:lnTo>
                  <a:lnTo>
                    <a:pt x="703577" y="191318"/>
                  </a:lnTo>
                  <a:lnTo>
                    <a:pt x="702654" y="191532"/>
                  </a:lnTo>
                  <a:lnTo>
                    <a:pt x="701593" y="191718"/>
                  </a:lnTo>
                  <a:lnTo>
                    <a:pt x="700702" y="191990"/>
                  </a:lnTo>
                  <a:lnTo>
                    <a:pt x="699934" y="192209"/>
                  </a:lnTo>
                  <a:lnTo>
                    <a:pt x="699131" y="192642"/>
                  </a:lnTo>
                  <a:lnTo>
                    <a:pt x="698422" y="193090"/>
                  </a:lnTo>
                  <a:lnTo>
                    <a:pt x="697753" y="193448"/>
                  </a:lnTo>
                  <a:lnTo>
                    <a:pt x="696926" y="193881"/>
                  </a:lnTo>
                  <a:lnTo>
                    <a:pt x="696209" y="194315"/>
                  </a:lnTo>
                  <a:lnTo>
                    <a:pt x="695441" y="194625"/>
                  </a:lnTo>
                  <a:lnTo>
                    <a:pt x="694662" y="194877"/>
                  </a:lnTo>
                  <a:lnTo>
                    <a:pt x="694020" y="195158"/>
                  </a:lnTo>
                  <a:lnTo>
                    <a:pt x="693474" y="195511"/>
                  </a:lnTo>
                  <a:lnTo>
                    <a:pt x="692872" y="195802"/>
                  </a:lnTo>
                  <a:lnTo>
                    <a:pt x="692425" y="195878"/>
                  </a:lnTo>
                  <a:lnTo>
                    <a:pt x="691202" y="195911"/>
                  </a:lnTo>
                  <a:lnTo>
                    <a:pt x="689088" y="196116"/>
                  </a:lnTo>
                  <a:lnTo>
                    <a:pt x="688336" y="196307"/>
                  </a:lnTo>
                  <a:lnTo>
                    <a:pt x="687449" y="196621"/>
                  </a:lnTo>
                  <a:lnTo>
                    <a:pt x="686808" y="197017"/>
                  </a:lnTo>
                  <a:lnTo>
                    <a:pt x="686337" y="197441"/>
                  </a:lnTo>
                  <a:lnTo>
                    <a:pt x="685921" y="197913"/>
                  </a:lnTo>
                  <a:lnTo>
                    <a:pt x="685541" y="198537"/>
                  </a:lnTo>
                  <a:lnTo>
                    <a:pt x="685157" y="199147"/>
                  </a:lnTo>
                  <a:lnTo>
                    <a:pt x="684745" y="199700"/>
                  </a:lnTo>
                  <a:lnTo>
                    <a:pt x="684428" y="200191"/>
                  </a:lnTo>
                  <a:lnTo>
                    <a:pt x="684254" y="200748"/>
                  </a:lnTo>
                  <a:lnTo>
                    <a:pt x="684104" y="201339"/>
                  </a:lnTo>
                  <a:lnTo>
                    <a:pt x="684025" y="202001"/>
                  </a:lnTo>
                  <a:lnTo>
                    <a:pt x="683862" y="202831"/>
                  </a:lnTo>
                  <a:lnTo>
                    <a:pt x="683649" y="203522"/>
                  </a:lnTo>
                  <a:lnTo>
                    <a:pt x="683439" y="203979"/>
                  </a:lnTo>
                  <a:lnTo>
                    <a:pt x="683249" y="204379"/>
                  </a:lnTo>
                  <a:lnTo>
                    <a:pt x="682544" y="204770"/>
                  </a:lnTo>
                  <a:lnTo>
                    <a:pt x="681586" y="205266"/>
                  </a:lnTo>
                  <a:lnTo>
                    <a:pt x="680620" y="205833"/>
                  </a:lnTo>
                  <a:lnTo>
                    <a:pt x="679753" y="206324"/>
                  </a:lnTo>
                  <a:lnTo>
                    <a:pt x="678827" y="206876"/>
                  </a:lnTo>
                  <a:lnTo>
                    <a:pt x="678031" y="207377"/>
                  </a:lnTo>
                  <a:lnTo>
                    <a:pt x="677556" y="207648"/>
                  </a:lnTo>
                  <a:lnTo>
                    <a:pt x="676998" y="208068"/>
                  </a:lnTo>
                  <a:lnTo>
                    <a:pt x="676646" y="208482"/>
                  </a:lnTo>
                  <a:lnTo>
                    <a:pt x="676258" y="209188"/>
                  </a:lnTo>
                  <a:lnTo>
                    <a:pt x="676076" y="209721"/>
                  </a:lnTo>
                  <a:lnTo>
                    <a:pt x="675854" y="210312"/>
                  </a:lnTo>
                  <a:lnTo>
                    <a:pt x="675763" y="210927"/>
                  </a:lnTo>
                  <a:lnTo>
                    <a:pt x="675723" y="211713"/>
                  </a:lnTo>
                  <a:lnTo>
                    <a:pt x="675735" y="212309"/>
                  </a:lnTo>
                  <a:lnTo>
                    <a:pt x="676024" y="212938"/>
                  </a:lnTo>
                  <a:lnTo>
                    <a:pt x="676377" y="213248"/>
                  </a:lnTo>
                  <a:lnTo>
                    <a:pt x="676650" y="213610"/>
                  </a:lnTo>
                  <a:lnTo>
                    <a:pt x="676871" y="214191"/>
                  </a:lnTo>
                  <a:lnTo>
                    <a:pt x="677176" y="214925"/>
                  </a:lnTo>
                  <a:lnTo>
                    <a:pt x="677485" y="215811"/>
                  </a:lnTo>
                  <a:lnTo>
                    <a:pt x="677750" y="216474"/>
                  </a:lnTo>
                  <a:lnTo>
                    <a:pt x="677948" y="217198"/>
                  </a:lnTo>
                  <a:lnTo>
                    <a:pt x="678194" y="217846"/>
                  </a:lnTo>
                  <a:lnTo>
                    <a:pt x="678431" y="218323"/>
                  </a:lnTo>
                  <a:lnTo>
                    <a:pt x="678570" y="218890"/>
                  </a:lnTo>
                  <a:lnTo>
                    <a:pt x="678621" y="219624"/>
                  </a:lnTo>
                  <a:lnTo>
                    <a:pt x="678617" y="220410"/>
                  </a:lnTo>
                  <a:lnTo>
                    <a:pt x="678391" y="222087"/>
                  </a:lnTo>
                  <a:lnTo>
                    <a:pt x="678138" y="222907"/>
                  </a:lnTo>
                  <a:lnTo>
                    <a:pt x="677932" y="223708"/>
                  </a:lnTo>
                  <a:lnTo>
                    <a:pt x="677691" y="224284"/>
                  </a:lnTo>
                  <a:lnTo>
                    <a:pt x="677622" y="224571"/>
                  </a:lnTo>
                  <a:lnTo>
                    <a:pt x="677473" y="225194"/>
                  </a:lnTo>
                  <a:lnTo>
                    <a:pt x="677287" y="226233"/>
                  </a:lnTo>
                  <a:lnTo>
                    <a:pt x="676939" y="227424"/>
                  </a:lnTo>
                  <a:lnTo>
                    <a:pt x="676349" y="228821"/>
                  </a:lnTo>
                  <a:lnTo>
                    <a:pt x="675708" y="231056"/>
                  </a:lnTo>
                  <a:lnTo>
                    <a:pt x="675320" y="232171"/>
                  </a:lnTo>
                  <a:lnTo>
                    <a:pt x="674924" y="233238"/>
                  </a:lnTo>
                  <a:lnTo>
                    <a:pt x="674635" y="234115"/>
                  </a:lnTo>
                  <a:lnTo>
                    <a:pt x="674342" y="234892"/>
                  </a:lnTo>
                  <a:lnTo>
                    <a:pt x="674017" y="235811"/>
                  </a:lnTo>
                  <a:lnTo>
                    <a:pt x="673546" y="236531"/>
                  </a:lnTo>
                  <a:lnTo>
                    <a:pt x="673055" y="237451"/>
                  </a:lnTo>
                  <a:lnTo>
                    <a:pt x="672509" y="238451"/>
                  </a:lnTo>
                  <a:lnTo>
                    <a:pt x="672034" y="239290"/>
                  </a:lnTo>
                  <a:lnTo>
                    <a:pt x="671765" y="239857"/>
                  </a:lnTo>
                  <a:lnTo>
                    <a:pt x="671472" y="240453"/>
                  </a:lnTo>
                  <a:lnTo>
                    <a:pt x="671080" y="241334"/>
                  </a:lnTo>
                  <a:lnTo>
                    <a:pt x="670921" y="242040"/>
                  </a:lnTo>
                  <a:lnTo>
                    <a:pt x="670684" y="242788"/>
                  </a:lnTo>
                  <a:lnTo>
                    <a:pt x="670347" y="243479"/>
                  </a:lnTo>
                  <a:lnTo>
                    <a:pt x="670090" y="244074"/>
                  </a:lnTo>
                  <a:lnTo>
                    <a:pt x="669762" y="244727"/>
                  </a:lnTo>
                  <a:lnTo>
                    <a:pt x="669556" y="245499"/>
                  </a:lnTo>
                  <a:lnTo>
                    <a:pt x="669334" y="246295"/>
                  </a:lnTo>
                  <a:lnTo>
                    <a:pt x="669255" y="247010"/>
                  </a:lnTo>
                  <a:lnTo>
                    <a:pt x="669192" y="247977"/>
                  </a:lnTo>
                  <a:lnTo>
                    <a:pt x="669211" y="248773"/>
                  </a:lnTo>
                  <a:lnTo>
                    <a:pt x="669259" y="249741"/>
                  </a:lnTo>
                  <a:lnTo>
                    <a:pt x="669247" y="250789"/>
                  </a:lnTo>
                  <a:lnTo>
                    <a:pt x="669164" y="251751"/>
                  </a:lnTo>
                  <a:lnTo>
                    <a:pt x="669049" y="252376"/>
                  </a:lnTo>
                  <a:lnTo>
                    <a:pt x="668863" y="253357"/>
                  </a:lnTo>
                  <a:lnTo>
                    <a:pt x="668653" y="254301"/>
                  </a:lnTo>
                  <a:lnTo>
                    <a:pt x="668388" y="255059"/>
                  </a:lnTo>
                  <a:lnTo>
                    <a:pt x="668139" y="255883"/>
                  </a:lnTo>
                  <a:lnTo>
                    <a:pt x="667992" y="256545"/>
                  </a:lnTo>
                  <a:lnTo>
                    <a:pt x="667830" y="257212"/>
                  </a:lnTo>
                  <a:lnTo>
                    <a:pt x="667636" y="257951"/>
                  </a:lnTo>
                  <a:lnTo>
                    <a:pt x="667446" y="258723"/>
                  </a:lnTo>
                  <a:lnTo>
                    <a:pt x="667026" y="259467"/>
                  </a:lnTo>
                  <a:lnTo>
                    <a:pt x="666674" y="260181"/>
                  </a:lnTo>
                  <a:lnTo>
                    <a:pt x="666361" y="260829"/>
                  </a:lnTo>
                  <a:lnTo>
                    <a:pt x="666341" y="261296"/>
                  </a:lnTo>
                  <a:lnTo>
                    <a:pt x="666278" y="262073"/>
                  </a:lnTo>
                  <a:lnTo>
                    <a:pt x="666108" y="262650"/>
                  </a:lnTo>
                  <a:lnTo>
                    <a:pt x="665843" y="263479"/>
                  </a:lnTo>
                  <a:lnTo>
                    <a:pt x="665526" y="264227"/>
                  </a:lnTo>
                  <a:lnTo>
                    <a:pt x="665213" y="264904"/>
                  </a:lnTo>
                  <a:lnTo>
                    <a:pt x="664837" y="265638"/>
                  </a:lnTo>
                  <a:lnTo>
                    <a:pt x="664544" y="266286"/>
                  </a:lnTo>
                  <a:lnTo>
                    <a:pt x="664417" y="267000"/>
                  </a:lnTo>
                  <a:lnTo>
                    <a:pt x="664338" y="267639"/>
                  </a:lnTo>
                  <a:lnTo>
                    <a:pt x="664200" y="268263"/>
                  </a:lnTo>
                  <a:lnTo>
                    <a:pt x="663946" y="268764"/>
                  </a:lnTo>
                  <a:lnTo>
                    <a:pt x="663622" y="269297"/>
                  </a:lnTo>
                  <a:lnTo>
                    <a:pt x="663107" y="269669"/>
                  </a:lnTo>
                  <a:lnTo>
                    <a:pt x="662628" y="270136"/>
                  </a:lnTo>
                  <a:lnTo>
                    <a:pt x="662252" y="270594"/>
                  </a:lnTo>
                  <a:lnTo>
                    <a:pt x="661718" y="271432"/>
                  </a:lnTo>
                  <a:lnTo>
                    <a:pt x="661199" y="272133"/>
                  </a:lnTo>
                  <a:lnTo>
                    <a:pt x="660906" y="272709"/>
                  </a:lnTo>
                  <a:lnTo>
                    <a:pt x="660775" y="273276"/>
                  </a:lnTo>
                  <a:lnTo>
                    <a:pt x="660700" y="273583"/>
                  </a:lnTo>
                  <a:lnTo>
                    <a:pt x="660613" y="273939"/>
                  </a:lnTo>
                  <a:lnTo>
                    <a:pt x="660166" y="274606"/>
                  </a:lnTo>
                  <a:lnTo>
                    <a:pt x="659580" y="275254"/>
                  </a:lnTo>
                  <a:lnTo>
                    <a:pt x="659137" y="275707"/>
                  </a:lnTo>
                  <a:lnTo>
                    <a:pt x="658859" y="276097"/>
                  </a:lnTo>
                  <a:lnTo>
                    <a:pt x="658432" y="276493"/>
                  </a:lnTo>
                  <a:lnTo>
                    <a:pt x="658036" y="276788"/>
                  </a:lnTo>
                  <a:lnTo>
                    <a:pt x="657573" y="276936"/>
                  </a:lnTo>
                  <a:lnTo>
                    <a:pt x="656888" y="277012"/>
                  </a:lnTo>
                  <a:lnTo>
                    <a:pt x="656350" y="277055"/>
                  </a:lnTo>
                  <a:lnTo>
                    <a:pt x="655566" y="277489"/>
                  </a:lnTo>
                  <a:lnTo>
                    <a:pt x="655051" y="278180"/>
                  </a:lnTo>
                  <a:lnTo>
                    <a:pt x="654453" y="278933"/>
                  </a:lnTo>
                  <a:lnTo>
                    <a:pt x="653693" y="279848"/>
                  </a:lnTo>
                  <a:lnTo>
                    <a:pt x="652818" y="280920"/>
                  </a:lnTo>
                  <a:lnTo>
                    <a:pt x="652015" y="281940"/>
                  </a:lnTo>
                  <a:lnTo>
                    <a:pt x="651267" y="282902"/>
                  </a:lnTo>
                  <a:lnTo>
                    <a:pt x="650914" y="283579"/>
                  </a:lnTo>
                  <a:lnTo>
                    <a:pt x="650451" y="284375"/>
                  </a:lnTo>
                  <a:lnTo>
                    <a:pt x="650206" y="284994"/>
                  </a:lnTo>
                  <a:lnTo>
                    <a:pt x="649703" y="285962"/>
                  </a:lnTo>
                  <a:lnTo>
                    <a:pt x="649382" y="286886"/>
                  </a:lnTo>
                  <a:lnTo>
                    <a:pt x="649121" y="288058"/>
                  </a:lnTo>
                  <a:lnTo>
                    <a:pt x="648824" y="288921"/>
                  </a:lnTo>
                  <a:lnTo>
                    <a:pt x="648472" y="289498"/>
                  </a:lnTo>
                  <a:lnTo>
                    <a:pt x="648254" y="290055"/>
                  </a:lnTo>
                  <a:lnTo>
                    <a:pt x="647874" y="290927"/>
                  </a:lnTo>
                  <a:lnTo>
                    <a:pt x="647447" y="291723"/>
                  </a:lnTo>
                  <a:lnTo>
                    <a:pt x="647225" y="292147"/>
                  </a:lnTo>
                  <a:lnTo>
                    <a:pt x="646762" y="292733"/>
                  </a:lnTo>
                  <a:lnTo>
                    <a:pt x="646322" y="293343"/>
                  </a:lnTo>
                  <a:lnTo>
                    <a:pt x="646069" y="293744"/>
                  </a:lnTo>
                  <a:lnTo>
                    <a:pt x="645958" y="294249"/>
                  </a:lnTo>
                  <a:lnTo>
                    <a:pt x="645839" y="294730"/>
                  </a:lnTo>
                  <a:lnTo>
                    <a:pt x="645792" y="295183"/>
                  </a:lnTo>
                  <a:lnTo>
                    <a:pt x="645653" y="295564"/>
                  </a:lnTo>
                  <a:lnTo>
                    <a:pt x="645261" y="296007"/>
                  </a:lnTo>
                  <a:lnTo>
                    <a:pt x="644771" y="296617"/>
                  </a:lnTo>
                  <a:lnTo>
                    <a:pt x="644363" y="296912"/>
                  </a:lnTo>
                  <a:lnTo>
                    <a:pt x="644233" y="297003"/>
                  </a:lnTo>
                  <a:lnTo>
                    <a:pt x="643710" y="297222"/>
                  </a:lnTo>
                  <a:lnTo>
                    <a:pt x="643199" y="297441"/>
                  </a:lnTo>
                  <a:lnTo>
                    <a:pt x="642692" y="297561"/>
                  </a:lnTo>
                  <a:lnTo>
                    <a:pt x="642320" y="297546"/>
                  </a:lnTo>
                  <a:lnTo>
                    <a:pt x="641802" y="297189"/>
                  </a:lnTo>
                  <a:lnTo>
                    <a:pt x="641093" y="296779"/>
                  </a:lnTo>
                  <a:lnTo>
                    <a:pt x="640285" y="296517"/>
                  </a:lnTo>
                  <a:lnTo>
                    <a:pt x="639395" y="296388"/>
                  </a:lnTo>
                  <a:lnTo>
                    <a:pt x="638286" y="296193"/>
                  </a:lnTo>
                  <a:lnTo>
                    <a:pt x="637055" y="296150"/>
                  </a:lnTo>
                  <a:lnTo>
                    <a:pt x="635994" y="295936"/>
                  </a:lnTo>
                  <a:lnTo>
                    <a:pt x="635325" y="295712"/>
                  </a:lnTo>
                  <a:lnTo>
                    <a:pt x="634818" y="295802"/>
                  </a:lnTo>
                  <a:lnTo>
                    <a:pt x="634383" y="296093"/>
                  </a:lnTo>
                  <a:lnTo>
                    <a:pt x="633904" y="296603"/>
                  </a:lnTo>
                  <a:lnTo>
                    <a:pt x="633548" y="296989"/>
                  </a:lnTo>
                  <a:lnTo>
                    <a:pt x="633437" y="297503"/>
                  </a:lnTo>
                  <a:lnTo>
                    <a:pt x="633322" y="298299"/>
                  </a:lnTo>
                  <a:lnTo>
                    <a:pt x="633172" y="298785"/>
                  </a:lnTo>
                  <a:lnTo>
                    <a:pt x="632926" y="299367"/>
                  </a:lnTo>
                  <a:lnTo>
                    <a:pt x="632744" y="299924"/>
                  </a:lnTo>
                  <a:lnTo>
                    <a:pt x="632495" y="300706"/>
                  </a:lnTo>
                  <a:lnTo>
                    <a:pt x="632451" y="301821"/>
                  </a:lnTo>
                  <a:lnTo>
                    <a:pt x="632447" y="303122"/>
                  </a:lnTo>
                  <a:lnTo>
                    <a:pt x="632459" y="304099"/>
                  </a:lnTo>
                  <a:lnTo>
                    <a:pt x="632621" y="304484"/>
                  </a:lnTo>
                  <a:lnTo>
                    <a:pt x="632997" y="304909"/>
                  </a:lnTo>
                  <a:lnTo>
                    <a:pt x="633219" y="305380"/>
                  </a:lnTo>
                  <a:lnTo>
                    <a:pt x="633342" y="306024"/>
                  </a:lnTo>
                  <a:lnTo>
                    <a:pt x="633279" y="307091"/>
                  </a:lnTo>
                  <a:lnTo>
                    <a:pt x="633164" y="307530"/>
                  </a:lnTo>
                  <a:lnTo>
                    <a:pt x="632950" y="307930"/>
                  </a:lnTo>
                  <a:lnTo>
                    <a:pt x="632701" y="308225"/>
                  </a:lnTo>
                  <a:lnTo>
                    <a:pt x="632677" y="308811"/>
                  </a:lnTo>
                  <a:lnTo>
                    <a:pt x="632736" y="309631"/>
                  </a:lnTo>
                  <a:lnTo>
                    <a:pt x="632883" y="311342"/>
                  </a:lnTo>
                  <a:lnTo>
                    <a:pt x="633045" y="312552"/>
                  </a:lnTo>
                  <a:lnTo>
                    <a:pt x="633057" y="312757"/>
                  </a:lnTo>
                  <a:lnTo>
                    <a:pt x="633078" y="312892"/>
                  </a:lnTo>
                  <a:lnTo>
                    <a:pt x="633156" y="314001"/>
                  </a:lnTo>
                  <a:lnTo>
                    <a:pt x="633314" y="315011"/>
                  </a:lnTo>
                  <a:lnTo>
                    <a:pt x="633512" y="315969"/>
                  </a:lnTo>
                  <a:lnTo>
                    <a:pt x="633690" y="317041"/>
                  </a:lnTo>
                  <a:lnTo>
                    <a:pt x="633983" y="318213"/>
                  </a:lnTo>
                  <a:lnTo>
                    <a:pt x="634276" y="319095"/>
                  </a:lnTo>
                  <a:lnTo>
                    <a:pt x="634375" y="319972"/>
                  </a:lnTo>
                  <a:lnTo>
                    <a:pt x="634676" y="320634"/>
                  </a:lnTo>
                  <a:lnTo>
                    <a:pt x="634886" y="321325"/>
                  </a:lnTo>
                  <a:lnTo>
                    <a:pt x="634969" y="322164"/>
                  </a:lnTo>
                  <a:lnTo>
                    <a:pt x="635008" y="322888"/>
                  </a:lnTo>
                  <a:lnTo>
                    <a:pt x="634858" y="323565"/>
                  </a:lnTo>
                  <a:lnTo>
                    <a:pt x="634723" y="324222"/>
                  </a:lnTo>
                  <a:lnTo>
                    <a:pt x="634518" y="324894"/>
                  </a:lnTo>
                  <a:lnTo>
                    <a:pt x="634347" y="325552"/>
                  </a:lnTo>
                  <a:lnTo>
                    <a:pt x="634130" y="326333"/>
                  </a:lnTo>
                  <a:lnTo>
                    <a:pt x="634110" y="326820"/>
                  </a:lnTo>
                  <a:lnTo>
                    <a:pt x="634023" y="327349"/>
                  </a:lnTo>
                  <a:lnTo>
                    <a:pt x="633967" y="327825"/>
                  </a:lnTo>
                  <a:lnTo>
                    <a:pt x="633857" y="328221"/>
                  </a:lnTo>
                  <a:lnTo>
                    <a:pt x="633698" y="328664"/>
                  </a:lnTo>
                  <a:lnTo>
                    <a:pt x="633480" y="329150"/>
                  </a:lnTo>
                  <a:lnTo>
                    <a:pt x="633429" y="329574"/>
                  </a:lnTo>
                  <a:lnTo>
                    <a:pt x="633314" y="330074"/>
                  </a:lnTo>
                  <a:lnTo>
                    <a:pt x="633322" y="330446"/>
                  </a:lnTo>
                  <a:lnTo>
                    <a:pt x="633294" y="331023"/>
                  </a:lnTo>
                  <a:lnTo>
                    <a:pt x="633239" y="331747"/>
                  </a:lnTo>
                  <a:lnTo>
                    <a:pt x="633184" y="332295"/>
                  </a:lnTo>
                  <a:lnTo>
                    <a:pt x="633100" y="332800"/>
                  </a:lnTo>
                  <a:lnTo>
                    <a:pt x="633013" y="333386"/>
                  </a:lnTo>
                  <a:lnTo>
                    <a:pt x="632784" y="334120"/>
                  </a:lnTo>
                  <a:lnTo>
                    <a:pt x="632507" y="334735"/>
                  </a:lnTo>
                  <a:lnTo>
                    <a:pt x="632364" y="335278"/>
                  </a:lnTo>
                  <a:lnTo>
                    <a:pt x="632178" y="335678"/>
                  </a:lnTo>
                  <a:lnTo>
                    <a:pt x="631842" y="336231"/>
                  </a:lnTo>
                  <a:lnTo>
                    <a:pt x="631620" y="336831"/>
                  </a:lnTo>
                  <a:lnTo>
                    <a:pt x="631434" y="337394"/>
                  </a:lnTo>
                  <a:lnTo>
                    <a:pt x="631366" y="337880"/>
                  </a:lnTo>
                  <a:lnTo>
                    <a:pt x="631121" y="338395"/>
                  </a:lnTo>
                  <a:lnTo>
                    <a:pt x="630650" y="339700"/>
                  </a:lnTo>
                  <a:lnTo>
                    <a:pt x="630310" y="340286"/>
                  </a:lnTo>
                  <a:lnTo>
                    <a:pt x="629973" y="341020"/>
                  </a:lnTo>
                  <a:lnTo>
                    <a:pt x="629585" y="341930"/>
                  </a:lnTo>
                  <a:lnTo>
                    <a:pt x="629352" y="342593"/>
                  </a:lnTo>
                  <a:lnTo>
                    <a:pt x="629138" y="343460"/>
                  </a:lnTo>
                  <a:lnTo>
                    <a:pt x="629023" y="344199"/>
                  </a:lnTo>
                  <a:lnTo>
                    <a:pt x="628964" y="344894"/>
                  </a:lnTo>
                  <a:lnTo>
                    <a:pt x="628964" y="345547"/>
                  </a:lnTo>
                  <a:lnTo>
                    <a:pt x="629031" y="345948"/>
                  </a:lnTo>
                  <a:lnTo>
                    <a:pt x="629272" y="346438"/>
                  </a:lnTo>
                  <a:lnTo>
                    <a:pt x="629605" y="346843"/>
                  </a:lnTo>
                  <a:lnTo>
                    <a:pt x="630088" y="347148"/>
                  </a:lnTo>
                  <a:lnTo>
                    <a:pt x="630812" y="347277"/>
                  </a:lnTo>
                  <a:lnTo>
                    <a:pt x="631461" y="347291"/>
                  </a:lnTo>
                  <a:lnTo>
                    <a:pt x="632202" y="347158"/>
                  </a:lnTo>
                  <a:lnTo>
                    <a:pt x="632740" y="346920"/>
                  </a:lnTo>
                  <a:lnTo>
                    <a:pt x="633397" y="346605"/>
                  </a:lnTo>
                  <a:lnTo>
                    <a:pt x="633924" y="346143"/>
                  </a:lnTo>
                  <a:lnTo>
                    <a:pt x="634450" y="345695"/>
                  </a:lnTo>
                  <a:lnTo>
                    <a:pt x="635198" y="345252"/>
                  </a:lnTo>
                  <a:lnTo>
                    <a:pt x="635792" y="344952"/>
                  </a:lnTo>
                  <a:lnTo>
                    <a:pt x="636434" y="344813"/>
                  </a:lnTo>
                  <a:lnTo>
                    <a:pt x="636948" y="344809"/>
                  </a:lnTo>
                  <a:lnTo>
                    <a:pt x="637494" y="344937"/>
                  </a:lnTo>
                  <a:lnTo>
                    <a:pt x="637778" y="345016"/>
                  </a:lnTo>
                  <a:lnTo>
                    <a:pt x="638045" y="345018"/>
                  </a:lnTo>
                  <a:lnTo>
                    <a:pt x="638397" y="345033"/>
                  </a:lnTo>
                  <a:lnTo>
                    <a:pt x="638749" y="345056"/>
                  </a:lnTo>
                  <a:lnTo>
                    <a:pt x="639098" y="345095"/>
                  </a:lnTo>
                  <a:lnTo>
                    <a:pt x="639442" y="345152"/>
                  </a:lnTo>
                  <a:lnTo>
                    <a:pt x="640147" y="345276"/>
                  </a:lnTo>
                  <a:lnTo>
                    <a:pt x="640618" y="345385"/>
                  </a:lnTo>
                  <a:lnTo>
                    <a:pt x="641089" y="345724"/>
                  </a:lnTo>
                  <a:lnTo>
                    <a:pt x="641374" y="346219"/>
                  </a:lnTo>
                  <a:lnTo>
                    <a:pt x="641521" y="346991"/>
                  </a:lnTo>
                  <a:lnTo>
                    <a:pt x="641477" y="347787"/>
                  </a:lnTo>
                  <a:lnTo>
                    <a:pt x="641156" y="348950"/>
                  </a:lnTo>
                  <a:lnTo>
                    <a:pt x="640665" y="349741"/>
                  </a:lnTo>
                  <a:lnTo>
                    <a:pt x="640467" y="350193"/>
                  </a:lnTo>
                  <a:lnTo>
                    <a:pt x="640297" y="350665"/>
                  </a:lnTo>
                  <a:lnTo>
                    <a:pt x="639498" y="351971"/>
                  </a:lnTo>
                  <a:lnTo>
                    <a:pt x="639106" y="352405"/>
                  </a:lnTo>
                  <a:lnTo>
                    <a:pt x="638690" y="352834"/>
                  </a:lnTo>
                  <a:lnTo>
                    <a:pt x="638215" y="353343"/>
                  </a:lnTo>
                  <a:lnTo>
                    <a:pt x="637696" y="353987"/>
                  </a:lnTo>
                  <a:lnTo>
                    <a:pt x="637229" y="354673"/>
                  </a:lnTo>
                  <a:lnTo>
                    <a:pt x="636853" y="355006"/>
                  </a:lnTo>
                  <a:lnTo>
                    <a:pt x="636457" y="355545"/>
                  </a:lnTo>
                  <a:lnTo>
                    <a:pt x="636002" y="356074"/>
                  </a:lnTo>
                  <a:lnTo>
                    <a:pt x="635697" y="356612"/>
                  </a:lnTo>
                  <a:lnTo>
                    <a:pt x="635258" y="357094"/>
                  </a:lnTo>
                  <a:lnTo>
                    <a:pt x="634648" y="357794"/>
                  </a:lnTo>
                  <a:lnTo>
                    <a:pt x="634149" y="358357"/>
                  </a:lnTo>
                  <a:lnTo>
                    <a:pt x="633789" y="358795"/>
                  </a:lnTo>
                  <a:lnTo>
                    <a:pt x="633377" y="359453"/>
                  </a:lnTo>
                  <a:lnTo>
                    <a:pt x="632966" y="360039"/>
                  </a:lnTo>
                  <a:lnTo>
                    <a:pt x="632617" y="360372"/>
                  </a:lnTo>
                  <a:lnTo>
                    <a:pt x="631917" y="360830"/>
                  </a:lnTo>
                  <a:lnTo>
                    <a:pt x="631268" y="361292"/>
                  </a:lnTo>
                  <a:lnTo>
                    <a:pt x="630674" y="361726"/>
                  </a:lnTo>
                  <a:lnTo>
                    <a:pt x="629862" y="362154"/>
                  </a:lnTo>
                  <a:lnTo>
                    <a:pt x="629047" y="362536"/>
                  </a:lnTo>
                  <a:lnTo>
                    <a:pt x="628187" y="362979"/>
                  </a:lnTo>
                  <a:lnTo>
                    <a:pt x="627907" y="363041"/>
                  </a:lnTo>
                  <a:lnTo>
                    <a:pt x="627606" y="363179"/>
                  </a:lnTo>
                  <a:lnTo>
                    <a:pt x="627372" y="363331"/>
                  </a:lnTo>
                  <a:lnTo>
                    <a:pt x="627071" y="363412"/>
                  </a:lnTo>
                  <a:lnTo>
                    <a:pt x="626822" y="363532"/>
                  </a:lnTo>
                  <a:lnTo>
                    <a:pt x="626165" y="363770"/>
                  </a:lnTo>
                  <a:lnTo>
                    <a:pt x="625183" y="364113"/>
                  </a:lnTo>
                  <a:lnTo>
                    <a:pt x="624122" y="364523"/>
                  </a:lnTo>
                  <a:lnTo>
                    <a:pt x="623204" y="364814"/>
                  </a:lnTo>
                  <a:lnTo>
                    <a:pt x="622388" y="364942"/>
                  </a:lnTo>
                  <a:lnTo>
                    <a:pt x="621648" y="364947"/>
                  </a:lnTo>
                  <a:lnTo>
                    <a:pt x="621058" y="364756"/>
                  </a:lnTo>
                  <a:lnTo>
                    <a:pt x="620389" y="364342"/>
                  </a:lnTo>
                  <a:lnTo>
                    <a:pt x="619617" y="363660"/>
                  </a:lnTo>
                  <a:lnTo>
                    <a:pt x="618742" y="363007"/>
                  </a:lnTo>
                  <a:lnTo>
                    <a:pt x="618006" y="362164"/>
                  </a:lnTo>
                  <a:lnTo>
                    <a:pt x="617020" y="361168"/>
                  </a:lnTo>
                  <a:lnTo>
                    <a:pt x="616189" y="359939"/>
                  </a:lnTo>
                  <a:lnTo>
                    <a:pt x="615397" y="358719"/>
                  </a:lnTo>
                  <a:lnTo>
                    <a:pt x="614712" y="357804"/>
                  </a:lnTo>
                  <a:lnTo>
                    <a:pt x="613450" y="355755"/>
                  </a:lnTo>
                  <a:lnTo>
                    <a:pt x="613125" y="355197"/>
                  </a:lnTo>
                  <a:lnTo>
                    <a:pt x="612452" y="354606"/>
                  </a:lnTo>
                  <a:lnTo>
                    <a:pt x="611359" y="353772"/>
                  </a:lnTo>
                  <a:lnTo>
                    <a:pt x="610473" y="353077"/>
                  </a:lnTo>
                  <a:lnTo>
                    <a:pt x="609618" y="352390"/>
                  </a:lnTo>
                  <a:lnTo>
                    <a:pt x="609004" y="351885"/>
                  </a:lnTo>
                  <a:lnTo>
                    <a:pt x="608671" y="351466"/>
                  </a:lnTo>
                  <a:lnTo>
                    <a:pt x="608268" y="350851"/>
                  </a:lnTo>
                  <a:lnTo>
                    <a:pt x="607777" y="350327"/>
                  </a:lnTo>
                  <a:lnTo>
                    <a:pt x="607353" y="349936"/>
                  </a:lnTo>
                  <a:lnTo>
                    <a:pt x="606835" y="349302"/>
                  </a:lnTo>
                  <a:lnTo>
                    <a:pt x="606051" y="348521"/>
                  </a:lnTo>
                  <a:lnTo>
                    <a:pt x="604511" y="347168"/>
                  </a:lnTo>
                  <a:lnTo>
                    <a:pt x="603628" y="346262"/>
                  </a:lnTo>
                  <a:lnTo>
                    <a:pt x="602868" y="345690"/>
                  </a:lnTo>
                  <a:lnTo>
                    <a:pt x="601835" y="344985"/>
                  </a:lnTo>
                  <a:lnTo>
                    <a:pt x="601225" y="344561"/>
                  </a:lnTo>
                  <a:lnTo>
                    <a:pt x="600517" y="344427"/>
                  </a:lnTo>
                  <a:lnTo>
                    <a:pt x="599634" y="344113"/>
                  </a:lnTo>
                  <a:lnTo>
                    <a:pt x="598945" y="343879"/>
                  </a:lnTo>
                  <a:lnTo>
                    <a:pt x="598201" y="343789"/>
                  </a:lnTo>
                  <a:lnTo>
                    <a:pt x="597401" y="343655"/>
                  </a:lnTo>
                  <a:lnTo>
                    <a:pt x="596736" y="343689"/>
                  </a:lnTo>
                  <a:lnTo>
                    <a:pt x="595996" y="343732"/>
                  </a:lnTo>
                  <a:lnTo>
                    <a:pt x="595386" y="343899"/>
                  </a:lnTo>
                  <a:lnTo>
                    <a:pt x="594614" y="343999"/>
                  </a:lnTo>
                  <a:lnTo>
                    <a:pt x="593640" y="344084"/>
                  </a:lnTo>
                  <a:lnTo>
                    <a:pt x="592702" y="344227"/>
                  </a:lnTo>
                  <a:lnTo>
                    <a:pt x="592136" y="344542"/>
                  </a:lnTo>
                  <a:lnTo>
                    <a:pt x="591752" y="345123"/>
                  </a:lnTo>
                  <a:lnTo>
                    <a:pt x="591325" y="345990"/>
                  </a:lnTo>
                  <a:lnTo>
                    <a:pt x="591050" y="346567"/>
                  </a:lnTo>
                  <a:lnTo>
                    <a:pt x="590648" y="347172"/>
                  </a:lnTo>
                  <a:lnTo>
                    <a:pt x="589844" y="348340"/>
                  </a:lnTo>
                  <a:lnTo>
                    <a:pt x="589638" y="348626"/>
                  </a:lnTo>
                  <a:lnTo>
                    <a:pt x="589417" y="348912"/>
                  </a:lnTo>
                  <a:lnTo>
                    <a:pt x="588953" y="349479"/>
                  </a:lnTo>
                  <a:lnTo>
                    <a:pt x="588724" y="349779"/>
                  </a:lnTo>
                  <a:lnTo>
                    <a:pt x="588514" y="350079"/>
                  </a:lnTo>
                  <a:lnTo>
                    <a:pt x="588181" y="350613"/>
                  </a:lnTo>
                  <a:lnTo>
                    <a:pt x="588027" y="350889"/>
                  </a:lnTo>
                  <a:lnTo>
                    <a:pt x="587885" y="351170"/>
                  </a:lnTo>
                  <a:lnTo>
                    <a:pt x="587762" y="351461"/>
                  </a:lnTo>
                  <a:lnTo>
                    <a:pt x="587659" y="351690"/>
                  </a:lnTo>
                  <a:lnTo>
                    <a:pt x="587322" y="352276"/>
                  </a:lnTo>
                  <a:lnTo>
                    <a:pt x="587029" y="352891"/>
                  </a:lnTo>
                  <a:lnTo>
                    <a:pt x="586709" y="353405"/>
                  </a:lnTo>
                  <a:lnTo>
                    <a:pt x="586610" y="353844"/>
                  </a:lnTo>
                  <a:lnTo>
                    <a:pt x="586661" y="354277"/>
                  </a:lnTo>
                  <a:lnTo>
                    <a:pt x="586871" y="354811"/>
                  </a:lnTo>
                  <a:lnTo>
                    <a:pt x="587124" y="355411"/>
                  </a:lnTo>
                  <a:lnTo>
                    <a:pt x="587231" y="356007"/>
                  </a:lnTo>
                  <a:lnTo>
                    <a:pt x="587457" y="356646"/>
                  </a:lnTo>
                  <a:lnTo>
                    <a:pt x="587829" y="357189"/>
                  </a:lnTo>
                  <a:lnTo>
                    <a:pt x="588431" y="357613"/>
                  </a:lnTo>
                  <a:lnTo>
                    <a:pt x="589112" y="358056"/>
                  </a:lnTo>
                  <a:lnTo>
                    <a:pt x="589935" y="358247"/>
                  </a:lnTo>
                  <a:lnTo>
                    <a:pt x="590418" y="358557"/>
                  </a:lnTo>
                  <a:lnTo>
                    <a:pt x="591032" y="359071"/>
                  </a:lnTo>
                  <a:lnTo>
                    <a:pt x="591641" y="359529"/>
                  </a:lnTo>
                  <a:lnTo>
                    <a:pt x="592227" y="359953"/>
                  </a:lnTo>
                  <a:lnTo>
                    <a:pt x="592849" y="360501"/>
                  </a:lnTo>
                  <a:lnTo>
                    <a:pt x="593490" y="361082"/>
                  </a:lnTo>
                  <a:lnTo>
                    <a:pt x="594155" y="361778"/>
                  </a:lnTo>
                  <a:lnTo>
                    <a:pt x="594602" y="362302"/>
                  </a:lnTo>
                  <a:lnTo>
                    <a:pt x="594832" y="362679"/>
                  </a:lnTo>
                  <a:lnTo>
                    <a:pt x="595050" y="363093"/>
                  </a:lnTo>
                  <a:lnTo>
                    <a:pt x="595382" y="363470"/>
                  </a:lnTo>
                  <a:lnTo>
                    <a:pt x="595560" y="364013"/>
                  </a:lnTo>
                  <a:lnTo>
                    <a:pt x="595608" y="364723"/>
                  </a:lnTo>
                  <a:lnTo>
                    <a:pt x="595564" y="365223"/>
                  </a:lnTo>
                  <a:lnTo>
                    <a:pt x="595414" y="365576"/>
                  </a:lnTo>
                  <a:lnTo>
                    <a:pt x="594967" y="365762"/>
                  </a:lnTo>
                  <a:lnTo>
                    <a:pt x="594282" y="365895"/>
                  </a:lnTo>
                  <a:lnTo>
                    <a:pt x="593498" y="365981"/>
                  </a:lnTo>
                  <a:lnTo>
                    <a:pt x="592671" y="365952"/>
                  </a:lnTo>
                  <a:lnTo>
                    <a:pt x="591724" y="365890"/>
                  </a:lnTo>
                  <a:lnTo>
                    <a:pt x="590806" y="365900"/>
                  </a:lnTo>
                  <a:lnTo>
                    <a:pt x="590228" y="366048"/>
                  </a:lnTo>
                  <a:lnTo>
                    <a:pt x="589618" y="366319"/>
                  </a:lnTo>
                  <a:lnTo>
                    <a:pt x="588961" y="366662"/>
                  </a:lnTo>
                  <a:lnTo>
                    <a:pt x="588348" y="366991"/>
                  </a:lnTo>
                  <a:lnTo>
                    <a:pt x="587635" y="367168"/>
                  </a:lnTo>
                  <a:lnTo>
                    <a:pt x="586760" y="367330"/>
                  </a:lnTo>
                  <a:lnTo>
                    <a:pt x="585913" y="367539"/>
                  </a:lnTo>
                  <a:lnTo>
                    <a:pt x="585228" y="367730"/>
                  </a:lnTo>
                  <a:lnTo>
                    <a:pt x="584737" y="367854"/>
                  </a:lnTo>
                  <a:lnTo>
                    <a:pt x="584064" y="368226"/>
                  </a:lnTo>
                  <a:lnTo>
                    <a:pt x="583257" y="368683"/>
                  </a:lnTo>
                  <a:lnTo>
                    <a:pt x="582612" y="369097"/>
                  </a:lnTo>
                  <a:lnTo>
                    <a:pt x="581840" y="369321"/>
                  </a:lnTo>
                  <a:lnTo>
                    <a:pt x="581262" y="369560"/>
                  </a:lnTo>
                  <a:lnTo>
                    <a:pt x="580882" y="369998"/>
                  </a:lnTo>
                  <a:lnTo>
                    <a:pt x="580577" y="370508"/>
                  </a:lnTo>
                  <a:lnTo>
                    <a:pt x="580312" y="371228"/>
                  </a:lnTo>
                  <a:lnTo>
                    <a:pt x="580031" y="371933"/>
                  </a:lnTo>
                  <a:lnTo>
                    <a:pt x="579884" y="372762"/>
                  </a:lnTo>
                  <a:lnTo>
                    <a:pt x="579841" y="373515"/>
                  </a:lnTo>
                  <a:lnTo>
                    <a:pt x="579670" y="374606"/>
                  </a:lnTo>
                  <a:lnTo>
                    <a:pt x="579619" y="375688"/>
                  </a:lnTo>
                  <a:lnTo>
                    <a:pt x="579702" y="376622"/>
                  </a:lnTo>
                  <a:lnTo>
                    <a:pt x="579856" y="377113"/>
                  </a:lnTo>
                  <a:lnTo>
                    <a:pt x="580169" y="377608"/>
                  </a:lnTo>
                  <a:lnTo>
                    <a:pt x="580506" y="377928"/>
                  </a:lnTo>
                  <a:lnTo>
                    <a:pt x="580648" y="378237"/>
                  </a:lnTo>
                  <a:lnTo>
                    <a:pt x="580700" y="378728"/>
                  </a:lnTo>
                  <a:lnTo>
                    <a:pt x="580628" y="379214"/>
                  </a:lnTo>
                  <a:lnTo>
                    <a:pt x="580735" y="379748"/>
                  </a:lnTo>
                  <a:lnTo>
                    <a:pt x="580905" y="380220"/>
                  </a:lnTo>
                  <a:lnTo>
                    <a:pt x="581218" y="380787"/>
                  </a:lnTo>
                  <a:lnTo>
                    <a:pt x="581432" y="381268"/>
                  </a:lnTo>
                  <a:lnTo>
                    <a:pt x="581658" y="381907"/>
                  </a:lnTo>
                  <a:lnTo>
                    <a:pt x="581654" y="382764"/>
                  </a:lnTo>
                  <a:lnTo>
                    <a:pt x="581677" y="383698"/>
                  </a:lnTo>
                  <a:lnTo>
                    <a:pt x="581705" y="384499"/>
                  </a:lnTo>
                  <a:lnTo>
                    <a:pt x="581721" y="385462"/>
                  </a:lnTo>
                  <a:lnTo>
                    <a:pt x="581788" y="386424"/>
                  </a:lnTo>
                  <a:lnTo>
                    <a:pt x="581705" y="387563"/>
                  </a:lnTo>
                  <a:lnTo>
                    <a:pt x="581578" y="389398"/>
                  </a:lnTo>
                  <a:lnTo>
                    <a:pt x="581404" y="390108"/>
                  </a:lnTo>
                  <a:lnTo>
                    <a:pt x="581186" y="390646"/>
                  </a:lnTo>
                  <a:lnTo>
                    <a:pt x="580929" y="391175"/>
                  </a:lnTo>
                  <a:lnTo>
                    <a:pt x="580581" y="391628"/>
                  </a:lnTo>
                  <a:lnTo>
                    <a:pt x="579995" y="392133"/>
                  </a:lnTo>
                  <a:lnTo>
                    <a:pt x="579231" y="392710"/>
                  </a:lnTo>
                  <a:lnTo>
                    <a:pt x="578364" y="393105"/>
                  </a:lnTo>
                  <a:lnTo>
                    <a:pt x="577374" y="393086"/>
                  </a:lnTo>
                  <a:lnTo>
                    <a:pt x="576626" y="392572"/>
                  </a:lnTo>
                  <a:lnTo>
                    <a:pt x="575858" y="391933"/>
                  </a:lnTo>
                  <a:lnTo>
                    <a:pt x="575181" y="391623"/>
                  </a:lnTo>
                  <a:lnTo>
                    <a:pt x="574425" y="391166"/>
                  </a:lnTo>
                  <a:lnTo>
                    <a:pt x="572826" y="389798"/>
                  </a:lnTo>
                  <a:lnTo>
                    <a:pt x="571852" y="388893"/>
                  </a:lnTo>
                  <a:lnTo>
                    <a:pt x="571163" y="387859"/>
                  </a:lnTo>
                  <a:lnTo>
                    <a:pt x="570656" y="387415"/>
                  </a:lnTo>
                  <a:lnTo>
                    <a:pt x="569231" y="386191"/>
                  </a:lnTo>
                  <a:lnTo>
                    <a:pt x="567802" y="385018"/>
                  </a:lnTo>
                  <a:lnTo>
                    <a:pt x="566757" y="384170"/>
                  </a:lnTo>
                  <a:lnTo>
                    <a:pt x="566357" y="383708"/>
                  </a:lnTo>
                  <a:lnTo>
                    <a:pt x="565811" y="383150"/>
                  </a:lnTo>
                  <a:lnTo>
                    <a:pt x="564944" y="382774"/>
                  </a:lnTo>
                  <a:lnTo>
                    <a:pt x="563844" y="382417"/>
                  </a:lnTo>
                  <a:lnTo>
                    <a:pt x="562989" y="382278"/>
                  </a:lnTo>
                  <a:lnTo>
                    <a:pt x="562011" y="382364"/>
                  </a:lnTo>
                  <a:lnTo>
                    <a:pt x="561251" y="382674"/>
                  </a:lnTo>
                  <a:lnTo>
                    <a:pt x="560277" y="383112"/>
                  </a:lnTo>
                  <a:lnTo>
                    <a:pt x="559798" y="383565"/>
                  </a:lnTo>
                  <a:lnTo>
                    <a:pt x="559299" y="383922"/>
                  </a:lnTo>
                  <a:lnTo>
                    <a:pt x="558329" y="384480"/>
                  </a:lnTo>
                  <a:lnTo>
                    <a:pt x="557712" y="385033"/>
                  </a:lnTo>
                  <a:lnTo>
                    <a:pt x="557078" y="385643"/>
                  </a:lnTo>
                  <a:lnTo>
                    <a:pt x="556710" y="386257"/>
                  </a:lnTo>
                  <a:lnTo>
                    <a:pt x="556370" y="387077"/>
                  </a:lnTo>
                  <a:lnTo>
                    <a:pt x="555930" y="388168"/>
                  </a:lnTo>
                  <a:lnTo>
                    <a:pt x="555511" y="389269"/>
                  </a:lnTo>
                  <a:lnTo>
                    <a:pt x="554988" y="390294"/>
                  </a:lnTo>
                  <a:lnTo>
                    <a:pt x="554798" y="390818"/>
                  </a:lnTo>
                  <a:lnTo>
                    <a:pt x="554711" y="391333"/>
                  </a:lnTo>
                  <a:lnTo>
                    <a:pt x="554727" y="391928"/>
                  </a:lnTo>
                  <a:lnTo>
                    <a:pt x="554628" y="392491"/>
                  </a:lnTo>
                  <a:lnTo>
                    <a:pt x="554323" y="392881"/>
                  </a:lnTo>
                  <a:lnTo>
                    <a:pt x="553626" y="393177"/>
                  </a:lnTo>
                  <a:lnTo>
                    <a:pt x="552949" y="393577"/>
                  </a:lnTo>
                  <a:lnTo>
                    <a:pt x="552233" y="393934"/>
                  </a:lnTo>
                  <a:lnTo>
                    <a:pt x="551401" y="394196"/>
                  </a:lnTo>
                  <a:lnTo>
                    <a:pt x="550598" y="394378"/>
                  </a:lnTo>
                  <a:lnTo>
                    <a:pt x="549858" y="394378"/>
                  </a:lnTo>
                  <a:lnTo>
                    <a:pt x="549422" y="394039"/>
                  </a:lnTo>
                  <a:lnTo>
                    <a:pt x="548848" y="393215"/>
                  </a:lnTo>
                  <a:lnTo>
                    <a:pt x="547934" y="392281"/>
                  </a:lnTo>
                  <a:lnTo>
                    <a:pt x="546928" y="391533"/>
                  </a:lnTo>
                  <a:lnTo>
                    <a:pt x="545721" y="390475"/>
                  </a:lnTo>
                  <a:lnTo>
                    <a:pt x="544660" y="389650"/>
                  </a:lnTo>
                  <a:lnTo>
                    <a:pt x="543460" y="388974"/>
                  </a:lnTo>
                  <a:lnTo>
                    <a:pt x="542609" y="388583"/>
                  </a:lnTo>
                  <a:lnTo>
                    <a:pt x="541711" y="388368"/>
                  </a:lnTo>
                  <a:lnTo>
                    <a:pt x="540654" y="387949"/>
                  </a:lnTo>
                  <a:lnTo>
                    <a:pt x="539613" y="387663"/>
                  </a:lnTo>
                  <a:lnTo>
                    <a:pt x="538520" y="387654"/>
                  </a:lnTo>
                  <a:lnTo>
                    <a:pt x="537574" y="387563"/>
                  </a:lnTo>
                  <a:lnTo>
                    <a:pt x="536493" y="387630"/>
                  </a:lnTo>
                  <a:lnTo>
                    <a:pt x="535337" y="387668"/>
                  </a:lnTo>
                  <a:lnTo>
                    <a:pt x="534166" y="387863"/>
                  </a:lnTo>
                  <a:lnTo>
                    <a:pt x="533231" y="388049"/>
                  </a:lnTo>
                  <a:lnTo>
                    <a:pt x="532661" y="388368"/>
                  </a:lnTo>
                  <a:lnTo>
                    <a:pt x="532495" y="388616"/>
                  </a:lnTo>
                  <a:lnTo>
                    <a:pt x="532044" y="388964"/>
                  </a:lnTo>
                  <a:lnTo>
                    <a:pt x="531489" y="389307"/>
                  </a:lnTo>
                  <a:lnTo>
                    <a:pt x="530828" y="389932"/>
                  </a:lnTo>
                  <a:lnTo>
                    <a:pt x="530326" y="390599"/>
                  </a:lnTo>
                  <a:lnTo>
                    <a:pt x="530064" y="391247"/>
                  </a:lnTo>
                  <a:lnTo>
                    <a:pt x="529597" y="392195"/>
                  </a:lnTo>
                  <a:lnTo>
                    <a:pt x="529447" y="393172"/>
                  </a:lnTo>
                  <a:lnTo>
                    <a:pt x="529431" y="394654"/>
                  </a:lnTo>
                  <a:lnTo>
                    <a:pt x="529570" y="395750"/>
                  </a:lnTo>
                  <a:lnTo>
                    <a:pt x="529688" y="396627"/>
                  </a:lnTo>
                  <a:lnTo>
                    <a:pt x="529771" y="397299"/>
                  </a:lnTo>
                  <a:lnTo>
                    <a:pt x="529633" y="398094"/>
                  </a:lnTo>
                  <a:lnTo>
                    <a:pt x="529427" y="398967"/>
                  </a:lnTo>
                  <a:lnTo>
                    <a:pt x="529304" y="399939"/>
                  </a:lnTo>
                  <a:lnTo>
                    <a:pt x="529185" y="400615"/>
                  </a:lnTo>
                  <a:lnTo>
                    <a:pt x="528746" y="401278"/>
                  </a:lnTo>
                  <a:lnTo>
                    <a:pt x="528018" y="402121"/>
                  </a:lnTo>
                  <a:lnTo>
                    <a:pt x="527222" y="402784"/>
                  </a:lnTo>
                  <a:lnTo>
                    <a:pt x="526288" y="403594"/>
                  </a:lnTo>
                  <a:lnTo>
                    <a:pt x="525358" y="404318"/>
                  </a:lnTo>
                  <a:lnTo>
                    <a:pt x="524653" y="404790"/>
                  </a:lnTo>
                  <a:lnTo>
                    <a:pt x="523782" y="405381"/>
                  </a:lnTo>
                  <a:lnTo>
                    <a:pt x="522986" y="406119"/>
                  </a:lnTo>
                  <a:lnTo>
                    <a:pt x="522293" y="406610"/>
                  </a:lnTo>
                  <a:lnTo>
                    <a:pt x="521383" y="407806"/>
                  </a:lnTo>
                  <a:lnTo>
                    <a:pt x="520738" y="408235"/>
                  </a:lnTo>
                  <a:lnTo>
                    <a:pt x="519930" y="408631"/>
                  </a:lnTo>
                  <a:lnTo>
                    <a:pt x="519257" y="409002"/>
                  </a:lnTo>
                  <a:lnTo>
                    <a:pt x="518002" y="409617"/>
                  </a:lnTo>
                  <a:lnTo>
                    <a:pt x="516890" y="409932"/>
                  </a:lnTo>
                  <a:lnTo>
                    <a:pt x="516011" y="410122"/>
                  </a:lnTo>
                  <a:lnTo>
                    <a:pt x="515085" y="410518"/>
                  </a:lnTo>
                  <a:lnTo>
                    <a:pt x="513953" y="411085"/>
                  </a:lnTo>
                  <a:lnTo>
                    <a:pt x="512801" y="411671"/>
                  </a:lnTo>
                  <a:lnTo>
                    <a:pt x="511153" y="412437"/>
                  </a:lnTo>
                  <a:lnTo>
                    <a:pt x="510835" y="412545"/>
                  </a:lnTo>
                  <a:lnTo>
                    <a:pt x="510092" y="412975"/>
                  </a:lnTo>
                  <a:lnTo>
                    <a:pt x="509694" y="413712"/>
                  </a:lnTo>
                  <a:lnTo>
                    <a:pt x="509227" y="414295"/>
                  </a:lnTo>
                  <a:lnTo>
                    <a:pt x="508812" y="414720"/>
                  </a:lnTo>
                  <a:lnTo>
                    <a:pt x="508701" y="415544"/>
                  </a:lnTo>
                  <a:lnTo>
                    <a:pt x="508269" y="416867"/>
                  </a:lnTo>
                  <a:lnTo>
                    <a:pt x="508001" y="417326"/>
                  </a:lnTo>
                  <a:lnTo>
                    <a:pt x="507653" y="418149"/>
                  </a:lnTo>
                  <a:lnTo>
                    <a:pt x="507427" y="418407"/>
                  </a:lnTo>
                  <a:lnTo>
                    <a:pt x="506776" y="418955"/>
                  </a:lnTo>
                  <a:lnTo>
                    <a:pt x="506387" y="419328"/>
                  </a:lnTo>
                  <a:lnTo>
                    <a:pt x="506173" y="419709"/>
                  </a:lnTo>
                  <a:lnTo>
                    <a:pt x="505631" y="420554"/>
                  </a:lnTo>
                  <a:lnTo>
                    <a:pt x="505515" y="420791"/>
                  </a:lnTo>
                  <a:lnTo>
                    <a:pt x="504809" y="421361"/>
                  </a:lnTo>
                  <a:lnTo>
                    <a:pt x="504250" y="421546"/>
                  </a:lnTo>
                  <a:lnTo>
                    <a:pt x="503883" y="421705"/>
                  </a:lnTo>
                  <a:lnTo>
                    <a:pt x="503561" y="421871"/>
                  </a:lnTo>
                  <a:lnTo>
                    <a:pt x="503281" y="422000"/>
                  </a:lnTo>
                  <a:lnTo>
                    <a:pt x="503008" y="422118"/>
                  </a:lnTo>
                  <a:lnTo>
                    <a:pt x="502348" y="422352"/>
                  </a:lnTo>
                  <a:lnTo>
                    <a:pt x="501959" y="422459"/>
                  </a:lnTo>
                  <a:lnTo>
                    <a:pt x="501714" y="422516"/>
                  </a:lnTo>
                  <a:lnTo>
                    <a:pt x="501467" y="422560"/>
                  </a:lnTo>
                  <a:lnTo>
                    <a:pt x="501218" y="422567"/>
                  </a:lnTo>
                  <a:lnTo>
                    <a:pt x="500968" y="422538"/>
                  </a:lnTo>
                  <a:lnTo>
                    <a:pt x="500719" y="422495"/>
                  </a:lnTo>
                  <a:lnTo>
                    <a:pt x="500503" y="422455"/>
                  </a:lnTo>
                  <a:lnTo>
                    <a:pt x="500182" y="422380"/>
                  </a:lnTo>
                  <a:lnTo>
                    <a:pt x="499948" y="422306"/>
                  </a:lnTo>
                  <a:lnTo>
                    <a:pt x="499373" y="422083"/>
                  </a:lnTo>
                  <a:lnTo>
                    <a:pt x="498664" y="421730"/>
                  </a:lnTo>
                  <a:lnTo>
                    <a:pt x="498023" y="421345"/>
                  </a:lnTo>
                  <a:lnTo>
                    <a:pt x="497249" y="420944"/>
                  </a:lnTo>
                  <a:lnTo>
                    <a:pt x="498252" y="420523"/>
                  </a:lnTo>
                  <a:lnTo>
                    <a:pt x="491469" y="415616"/>
                  </a:lnTo>
                  <a:lnTo>
                    <a:pt x="491044" y="416040"/>
                  </a:lnTo>
                  <a:lnTo>
                    <a:pt x="488207" y="412810"/>
                  </a:lnTo>
                  <a:lnTo>
                    <a:pt x="481982" y="409612"/>
                  </a:lnTo>
                  <a:lnTo>
                    <a:pt x="473122" y="409455"/>
                  </a:lnTo>
                  <a:lnTo>
                    <a:pt x="475211" y="399621"/>
                  </a:lnTo>
                  <a:lnTo>
                    <a:pt x="485269" y="341427"/>
                  </a:lnTo>
                  <a:lnTo>
                    <a:pt x="440595" y="332954"/>
                  </a:lnTo>
                  <a:lnTo>
                    <a:pt x="442717" y="343636"/>
                  </a:lnTo>
                  <a:lnTo>
                    <a:pt x="438378" y="350641"/>
                  </a:lnTo>
                  <a:lnTo>
                    <a:pt x="438144" y="351008"/>
                  </a:lnTo>
                  <a:lnTo>
                    <a:pt x="431363" y="361950"/>
                  </a:lnTo>
                  <a:lnTo>
                    <a:pt x="430342" y="365814"/>
                  </a:lnTo>
                  <a:lnTo>
                    <a:pt x="429890" y="369865"/>
                  </a:lnTo>
                  <a:lnTo>
                    <a:pt x="425920" y="387168"/>
                  </a:lnTo>
                  <a:lnTo>
                    <a:pt x="419253" y="391537"/>
                  </a:lnTo>
                  <a:lnTo>
                    <a:pt x="417943" y="396026"/>
                  </a:lnTo>
                  <a:lnTo>
                    <a:pt x="417868" y="400534"/>
                  </a:lnTo>
                  <a:lnTo>
                    <a:pt x="419143" y="406505"/>
                  </a:lnTo>
                  <a:lnTo>
                    <a:pt x="417258" y="414821"/>
                  </a:lnTo>
                  <a:lnTo>
                    <a:pt x="413224" y="419076"/>
                  </a:lnTo>
                  <a:lnTo>
                    <a:pt x="406376" y="424761"/>
                  </a:lnTo>
                  <a:lnTo>
                    <a:pt x="404836" y="430275"/>
                  </a:lnTo>
                  <a:lnTo>
                    <a:pt x="403850" y="437933"/>
                  </a:lnTo>
                  <a:lnTo>
                    <a:pt x="402172" y="441340"/>
                  </a:lnTo>
                  <a:lnTo>
                    <a:pt x="402441" y="442293"/>
                  </a:lnTo>
                  <a:lnTo>
                    <a:pt x="402524" y="442550"/>
                  </a:lnTo>
                  <a:lnTo>
                    <a:pt x="403225" y="444804"/>
                  </a:lnTo>
                  <a:lnTo>
                    <a:pt x="406035" y="447978"/>
                  </a:lnTo>
                  <a:lnTo>
                    <a:pt x="403898" y="451285"/>
                  </a:lnTo>
                  <a:lnTo>
                    <a:pt x="400723" y="454692"/>
                  </a:lnTo>
                  <a:lnTo>
                    <a:pt x="399215" y="457585"/>
                  </a:lnTo>
                  <a:lnTo>
                    <a:pt x="396958" y="461526"/>
                  </a:lnTo>
                  <a:lnTo>
                    <a:pt x="396167" y="465586"/>
                  </a:lnTo>
                  <a:lnTo>
                    <a:pt x="392299" y="469703"/>
                  </a:lnTo>
                  <a:lnTo>
                    <a:pt x="387141" y="472086"/>
                  </a:lnTo>
                  <a:lnTo>
                    <a:pt x="387070" y="474435"/>
                  </a:lnTo>
                  <a:lnTo>
                    <a:pt x="392841" y="488231"/>
                  </a:lnTo>
                  <a:lnTo>
                    <a:pt x="391040" y="492596"/>
                  </a:lnTo>
                  <a:lnTo>
                    <a:pt x="385328" y="496837"/>
                  </a:lnTo>
                  <a:lnTo>
                    <a:pt x="384572" y="501626"/>
                  </a:lnTo>
                  <a:lnTo>
                    <a:pt x="385593" y="505619"/>
                  </a:lnTo>
                  <a:lnTo>
                    <a:pt x="384516" y="512000"/>
                  </a:lnTo>
                  <a:lnTo>
                    <a:pt x="379623" y="519253"/>
                  </a:lnTo>
                  <a:lnTo>
                    <a:pt x="379069" y="523037"/>
                  </a:lnTo>
                  <a:lnTo>
                    <a:pt x="377925" y="529698"/>
                  </a:lnTo>
                  <a:lnTo>
                    <a:pt x="375744" y="533844"/>
                  </a:lnTo>
                  <a:lnTo>
                    <a:pt x="374976" y="543661"/>
                  </a:lnTo>
                  <a:lnTo>
                    <a:pt x="374141" y="547525"/>
                  </a:lnTo>
                  <a:lnTo>
                    <a:pt x="368171" y="552062"/>
                  </a:lnTo>
                  <a:lnTo>
                    <a:pt x="367522" y="559129"/>
                  </a:lnTo>
                  <a:lnTo>
                    <a:pt x="369964" y="569122"/>
                  </a:lnTo>
                  <a:lnTo>
                    <a:pt x="369319" y="574940"/>
                  </a:lnTo>
                  <a:lnTo>
                    <a:pt x="368298" y="577371"/>
                  </a:lnTo>
                  <a:lnTo>
                    <a:pt x="366766" y="581040"/>
                  </a:lnTo>
                  <a:lnTo>
                    <a:pt x="364818" y="588245"/>
                  </a:lnTo>
                  <a:lnTo>
                    <a:pt x="365396" y="592691"/>
                  </a:lnTo>
                  <a:lnTo>
                    <a:pt x="363539" y="602088"/>
                  </a:lnTo>
                  <a:lnTo>
                    <a:pt x="359082" y="604981"/>
                  </a:lnTo>
                  <a:lnTo>
                    <a:pt x="352249" y="604752"/>
                  </a:lnTo>
                  <a:lnTo>
                    <a:pt x="348235" y="607173"/>
                  </a:lnTo>
                  <a:lnTo>
                    <a:pt x="342942" y="613539"/>
                  </a:lnTo>
                  <a:lnTo>
                    <a:pt x="342436" y="615941"/>
                  </a:lnTo>
                  <a:lnTo>
                    <a:pt x="343425" y="618948"/>
                  </a:lnTo>
                  <a:lnTo>
                    <a:pt x="342471" y="623213"/>
                  </a:lnTo>
                  <a:lnTo>
                    <a:pt x="342452" y="628260"/>
                  </a:lnTo>
                  <a:lnTo>
                    <a:pt x="337654" y="634759"/>
                  </a:lnTo>
                  <a:lnTo>
                    <a:pt x="339102" y="644528"/>
                  </a:lnTo>
                  <a:lnTo>
                    <a:pt x="338865" y="647035"/>
                  </a:lnTo>
                  <a:lnTo>
                    <a:pt x="339684" y="650785"/>
                  </a:lnTo>
                  <a:lnTo>
                    <a:pt x="339142" y="652210"/>
                  </a:lnTo>
                  <a:lnTo>
                    <a:pt x="339087" y="652672"/>
                  </a:lnTo>
                  <a:lnTo>
                    <a:pt x="338473" y="654045"/>
                  </a:lnTo>
                  <a:lnTo>
                    <a:pt x="334673" y="656728"/>
                  </a:lnTo>
                  <a:lnTo>
                    <a:pt x="326229" y="659148"/>
                  </a:lnTo>
                  <a:lnTo>
                    <a:pt x="324067" y="658963"/>
                  </a:lnTo>
                  <a:lnTo>
                    <a:pt x="314084" y="661626"/>
                  </a:lnTo>
                  <a:lnTo>
                    <a:pt x="312674" y="664710"/>
                  </a:lnTo>
                  <a:lnTo>
                    <a:pt x="314254" y="670328"/>
                  </a:lnTo>
                  <a:lnTo>
                    <a:pt x="313858" y="671357"/>
                  </a:lnTo>
                  <a:lnTo>
                    <a:pt x="316138" y="672277"/>
                  </a:lnTo>
                  <a:lnTo>
                    <a:pt x="318755" y="675026"/>
                  </a:lnTo>
                  <a:lnTo>
                    <a:pt x="317128" y="678372"/>
                  </a:lnTo>
                  <a:lnTo>
                    <a:pt x="313739" y="681012"/>
                  </a:lnTo>
                  <a:lnTo>
                    <a:pt x="311265" y="686678"/>
                  </a:lnTo>
                  <a:lnTo>
                    <a:pt x="310956" y="689351"/>
                  </a:lnTo>
                  <a:lnTo>
                    <a:pt x="310572" y="691810"/>
                  </a:lnTo>
                  <a:lnTo>
                    <a:pt x="310347" y="693035"/>
                  </a:lnTo>
                  <a:lnTo>
                    <a:pt x="310157" y="693697"/>
                  </a:lnTo>
                  <a:lnTo>
                    <a:pt x="310046" y="694240"/>
                  </a:lnTo>
                  <a:lnTo>
                    <a:pt x="309824" y="695026"/>
                  </a:lnTo>
                  <a:lnTo>
                    <a:pt x="309575" y="696008"/>
                  </a:lnTo>
                  <a:lnTo>
                    <a:pt x="309369" y="696594"/>
                  </a:lnTo>
                  <a:lnTo>
                    <a:pt x="309147" y="697199"/>
                  </a:lnTo>
                  <a:lnTo>
                    <a:pt x="308716" y="697914"/>
                  </a:lnTo>
                  <a:lnTo>
                    <a:pt x="308352" y="698462"/>
                  </a:lnTo>
                  <a:lnTo>
                    <a:pt x="307726" y="699210"/>
                  </a:lnTo>
                  <a:lnTo>
                    <a:pt x="306629" y="700311"/>
                  </a:lnTo>
                  <a:lnTo>
                    <a:pt x="306083" y="700940"/>
                  </a:lnTo>
                  <a:lnTo>
                    <a:pt x="305497" y="701636"/>
                  </a:lnTo>
                  <a:lnTo>
                    <a:pt x="304983" y="702284"/>
                  </a:lnTo>
                  <a:lnTo>
                    <a:pt x="304480" y="702904"/>
                  </a:lnTo>
                  <a:lnTo>
                    <a:pt x="303886" y="703595"/>
                  </a:lnTo>
                  <a:lnTo>
                    <a:pt x="303455" y="703895"/>
                  </a:lnTo>
                  <a:lnTo>
                    <a:pt x="303118" y="704147"/>
                  </a:lnTo>
                  <a:lnTo>
                    <a:pt x="302501" y="704552"/>
                  </a:lnTo>
                  <a:lnTo>
                    <a:pt x="301915" y="704834"/>
                  </a:lnTo>
                  <a:lnTo>
                    <a:pt x="301305" y="705205"/>
                  </a:lnTo>
                  <a:lnTo>
                    <a:pt x="300759" y="705496"/>
                  </a:lnTo>
                  <a:lnTo>
                    <a:pt x="299955" y="705915"/>
                  </a:lnTo>
                  <a:lnTo>
                    <a:pt x="299330" y="706215"/>
                  </a:lnTo>
                  <a:lnTo>
                    <a:pt x="298649" y="706568"/>
                  </a:lnTo>
                  <a:lnTo>
                    <a:pt x="297992" y="706887"/>
                  </a:lnTo>
                  <a:lnTo>
                    <a:pt x="297509" y="707178"/>
                  </a:lnTo>
                  <a:lnTo>
                    <a:pt x="296487" y="707912"/>
                  </a:lnTo>
                  <a:lnTo>
                    <a:pt x="296151" y="708322"/>
                  </a:lnTo>
                  <a:lnTo>
                    <a:pt x="295858" y="708612"/>
                  </a:lnTo>
                  <a:lnTo>
                    <a:pt x="295070" y="709456"/>
                  </a:lnTo>
                  <a:lnTo>
                    <a:pt x="294805" y="709947"/>
                  </a:lnTo>
                  <a:lnTo>
                    <a:pt x="294698" y="710161"/>
                  </a:lnTo>
                  <a:lnTo>
                    <a:pt x="294611" y="710585"/>
                  </a:lnTo>
                  <a:lnTo>
                    <a:pt x="294512" y="710966"/>
                  </a:lnTo>
                  <a:lnTo>
                    <a:pt x="294468" y="711610"/>
                  </a:lnTo>
                  <a:lnTo>
                    <a:pt x="294441" y="712439"/>
                  </a:lnTo>
                  <a:lnTo>
                    <a:pt x="294381" y="713097"/>
                  </a:lnTo>
                  <a:lnTo>
                    <a:pt x="294251" y="713883"/>
                  </a:lnTo>
                  <a:lnTo>
                    <a:pt x="293950" y="714598"/>
                  </a:lnTo>
                  <a:lnTo>
                    <a:pt x="293526" y="715351"/>
                  </a:lnTo>
                  <a:lnTo>
                    <a:pt x="292952" y="716204"/>
                  </a:lnTo>
                  <a:lnTo>
                    <a:pt x="292513" y="716952"/>
                  </a:lnTo>
                  <a:lnTo>
                    <a:pt x="292165" y="717633"/>
                  </a:lnTo>
                  <a:lnTo>
                    <a:pt x="291947" y="718191"/>
                  </a:lnTo>
                  <a:lnTo>
                    <a:pt x="291721" y="718891"/>
                  </a:lnTo>
                  <a:lnTo>
                    <a:pt x="291642" y="719253"/>
                  </a:lnTo>
                  <a:lnTo>
                    <a:pt x="291646" y="720488"/>
                  </a:lnTo>
                  <a:lnTo>
                    <a:pt x="291440" y="721350"/>
                  </a:lnTo>
                  <a:lnTo>
                    <a:pt x="291306" y="722175"/>
                  </a:lnTo>
                  <a:lnTo>
                    <a:pt x="291151" y="723008"/>
                  </a:lnTo>
                  <a:lnTo>
                    <a:pt x="291104" y="723666"/>
                  </a:lnTo>
                  <a:lnTo>
                    <a:pt x="291104" y="724810"/>
                  </a:lnTo>
                  <a:lnTo>
                    <a:pt x="291179" y="725372"/>
                  </a:lnTo>
                  <a:lnTo>
                    <a:pt x="291258" y="725930"/>
                  </a:lnTo>
                  <a:lnTo>
                    <a:pt x="291397" y="726687"/>
                  </a:lnTo>
                  <a:lnTo>
                    <a:pt x="291563" y="727807"/>
                  </a:lnTo>
                  <a:lnTo>
                    <a:pt x="291713" y="728632"/>
                  </a:lnTo>
                  <a:lnTo>
                    <a:pt x="291682" y="729165"/>
                  </a:lnTo>
                  <a:lnTo>
                    <a:pt x="291658" y="729713"/>
                  </a:lnTo>
                  <a:lnTo>
                    <a:pt x="291686" y="730161"/>
                  </a:lnTo>
                  <a:lnTo>
                    <a:pt x="291686" y="730771"/>
                  </a:lnTo>
                  <a:lnTo>
                    <a:pt x="291634" y="732349"/>
                  </a:lnTo>
                  <a:lnTo>
                    <a:pt x="291606" y="732973"/>
                  </a:lnTo>
                  <a:lnTo>
                    <a:pt x="291555" y="733511"/>
                  </a:lnTo>
                  <a:lnTo>
                    <a:pt x="291606" y="734007"/>
                  </a:lnTo>
                  <a:lnTo>
                    <a:pt x="291658" y="734583"/>
                  </a:lnTo>
                  <a:lnTo>
                    <a:pt x="291729" y="735060"/>
                  </a:lnTo>
                  <a:lnTo>
                    <a:pt x="291836" y="735455"/>
                  </a:lnTo>
                  <a:lnTo>
                    <a:pt x="292034" y="735875"/>
                  </a:lnTo>
                  <a:lnTo>
                    <a:pt x="292382" y="736490"/>
                  </a:lnTo>
                  <a:lnTo>
                    <a:pt x="292620" y="736966"/>
                  </a:lnTo>
                  <a:lnTo>
                    <a:pt x="292861" y="737505"/>
                  </a:lnTo>
                  <a:lnTo>
                    <a:pt x="293123" y="738229"/>
                  </a:lnTo>
                  <a:lnTo>
                    <a:pt x="293336" y="738896"/>
                  </a:lnTo>
                  <a:lnTo>
                    <a:pt x="293586" y="740226"/>
                  </a:lnTo>
                  <a:lnTo>
                    <a:pt x="293764" y="740883"/>
                  </a:lnTo>
                  <a:lnTo>
                    <a:pt x="294029" y="741703"/>
                  </a:lnTo>
                  <a:lnTo>
                    <a:pt x="294124" y="742446"/>
                  </a:lnTo>
                  <a:lnTo>
                    <a:pt x="294219" y="743342"/>
                  </a:lnTo>
                  <a:lnTo>
                    <a:pt x="294124" y="744162"/>
                  </a:lnTo>
                  <a:lnTo>
                    <a:pt x="294025" y="744786"/>
                  </a:lnTo>
                  <a:lnTo>
                    <a:pt x="293819" y="745339"/>
                  </a:lnTo>
                  <a:lnTo>
                    <a:pt x="293602" y="745801"/>
                  </a:lnTo>
                  <a:lnTo>
                    <a:pt x="293336" y="746521"/>
                  </a:lnTo>
                  <a:lnTo>
                    <a:pt x="293067" y="747169"/>
                  </a:lnTo>
                  <a:lnTo>
                    <a:pt x="292687" y="748274"/>
                  </a:lnTo>
                  <a:lnTo>
                    <a:pt x="292560" y="748798"/>
                  </a:lnTo>
                  <a:lnTo>
                    <a:pt x="292457" y="749275"/>
                  </a:lnTo>
                  <a:lnTo>
                    <a:pt x="292335" y="749894"/>
                  </a:lnTo>
                  <a:lnTo>
                    <a:pt x="292283" y="750619"/>
                  </a:lnTo>
                  <a:lnTo>
                    <a:pt x="292260" y="751257"/>
                  </a:lnTo>
                  <a:lnTo>
                    <a:pt x="292283" y="751929"/>
                  </a:lnTo>
                  <a:lnTo>
                    <a:pt x="292402" y="752606"/>
                  </a:lnTo>
                  <a:lnTo>
                    <a:pt x="292541" y="753040"/>
                  </a:lnTo>
                  <a:lnTo>
                    <a:pt x="292715" y="753492"/>
                  </a:lnTo>
                  <a:lnTo>
                    <a:pt x="292988" y="754112"/>
                  </a:lnTo>
                  <a:lnTo>
                    <a:pt x="293289" y="754850"/>
                  </a:lnTo>
                  <a:lnTo>
                    <a:pt x="293609" y="755589"/>
                  </a:lnTo>
                  <a:lnTo>
                    <a:pt x="293851" y="756104"/>
                  </a:lnTo>
                  <a:lnTo>
                    <a:pt x="294211" y="756676"/>
                  </a:lnTo>
                  <a:lnTo>
                    <a:pt x="294627" y="757204"/>
                  </a:lnTo>
                  <a:lnTo>
                    <a:pt x="295268" y="757771"/>
                  </a:lnTo>
                  <a:lnTo>
                    <a:pt x="296523" y="758810"/>
                  </a:lnTo>
                  <a:lnTo>
                    <a:pt x="297335" y="759416"/>
                  </a:lnTo>
                  <a:lnTo>
                    <a:pt x="298352" y="759987"/>
                  </a:lnTo>
                  <a:lnTo>
                    <a:pt x="299065" y="760392"/>
                  </a:lnTo>
                  <a:lnTo>
                    <a:pt x="299959" y="760740"/>
                  </a:lnTo>
                  <a:lnTo>
                    <a:pt x="300751" y="760983"/>
                  </a:lnTo>
                  <a:lnTo>
                    <a:pt x="301491" y="761274"/>
                  </a:lnTo>
                  <a:lnTo>
                    <a:pt x="302421" y="761503"/>
                  </a:lnTo>
                  <a:lnTo>
                    <a:pt x="303312" y="761727"/>
                  </a:lnTo>
                  <a:lnTo>
                    <a:pt x="303953" y="761922"/>
                  </a:lnTo>
                  <a:lnTo>
                    <a:pt x="304904" y="762189"/>
                  </a:lnTo>
                  <a:lnTo>
                    <a:pt x="305715" y="762422"/>
                  </a:lnTo>
                  <a:lnTo>
                    <a:pt x="306348" y="762551"/>
                  </a:lnTo>
                  <a:lnTo>
                    <a:pt x="307120" y="762670"/>
                  </a:lnTo>
                  <a:lnTo>
                    <a:pt x="308015" y="762699"/>
                  </a:lnTo>
                  <a:lnTo>
                    <a:pt x="308633" y="762751"/>
                  </a:lnTo>
                  <a:lnTo>
                    <a:pt x="309492" y="762747"/>
                  </a:lnTo>
                  <a:lnTo>
                    <a:pt x="310561" y="762804"/>
                  </a:lnTo>
                  <a:lnTo>
                    <a:pt x="311534" y="762880"/>
                  </a:lnTo>
                  <a:lnTo>
                    <a:pt x="312405" y="762904"/>
                  </a:lnTo>
                  <a:lnTo>
                    <a:pt x="313557" y="762847"/>
                  </a:lnTo>
                  <a:lnTo>
                    <a:pt x="314678" y="762961"/>
                  </a:lnTo>
                  <a:lnTo>
                    <a:pt x="315489" y="763080"/>
                  </a:lnTo>
                  <a:lnTo>
                    <a:pt x="316399" y="763337"/>
                  </a:lnTo>
                  <a:lnTo>
                    <a:pt x="317706" y="764052"/>
                  </a:lnTo>
                  <a:lnTo>
                    <a:pt x="318292" y="764538"/>
                  </a:lnTo>
                  <a:lnTo>
                    <a:pt x="318688" y="764934"/>
                  </a:lnTo>
                  <a:lnTo>
                    <a:pt x="319103" y="765477"/>
                  </a:lnTo>
                  <a:lnTo>
                    <a:pt x="319559" y="766216"/>
                  </a:lnTo>
                  <a:lnTo>
                    <a:pt x="320093" y="767040"/>
                  </a:lnTo>
                  <a:lnTo>
                    <a:pt x="320572" y="767731"/>
                  </a:lnTo>
                  <a:lnTo>
                    <a:pt x="321150" y="768527"/>
                  </a:lnTo>
                  <a:lnTo>
                    <a:pt x="321518" y="769075"/>
                  </a:lnTo>
                  <a:lnTo>
                    <a:pt x="322144" y="769833"/>
                  </a:lnTo>
                  <a:lnTo>
                    <a:pt x="322638" y="770547"/>
                  </a:lnTo>
                  <a:lnTo>
                    <a:pt x="323153" y="771191"/>
                  </a:lnTo>
                  <a:lnTo>
                    <a:pt x="323664" y="771772"/>
                  </a:lnTo>
                  <a:lnTo>
                    <a:pt x="324214" y="772301"/>
                  </a:lnTo>
                  <a:lnTo>
                    <a:pt x="324507" y="772644"/>
                  </a:lnTo>
                  <a:lnTo>
                    <a:pt x="325247" y="773330"/>
                  </a:lnTo>
                  <a:lnTo>
                    <a:pt x="325916" y="773783"/>
                  </a:lnTo>
                  <a:lnTo>
                    <a:pt x="326348" y="774164"/>
                  </a:lnTo>
                  <a:lnTo>
                    <a:pt x="326981" y="774584"/>
                  </a:lnTo>
                  <a:lnTo>
                    <a:pt x="327820" y="775222"/>
                  </a:lnTo>
                  <a:lnTo>
                    <a:pt x="328382" y="775641"/>
                  </a:lnTo>
                  <a:lnTo>
                    <a:pt x="328960" y="776132"/>
                  </a:lnTo>
                  <a:lnTo>
                    <a:pt x="329756" y="776985"/>
                  </a:lnTo>
                  <a:lnTo>
                    <a:pt x="330100" y="777805"/>
                  </a:lnTo>
                  <a:lnTo>
                    <a:pt x="330100" y="778358"/>
                  </a:lnTo>
                  <a:lnTo>
                    <a:pt x="330196" y="779025"/>
                  </a:lnTo>
                  <a:lnTo>
                    <a:pt x="330334" y="779473"/>
                  </a:lnTo>
                  <a:lnTo>
                    <a:pt x="330528" y="779787"/>
                  </a:lnTo>
                  <a:lnTo>
                    <a:pt x="330769" y="779992"/>
                  </a:lnTo>
                  <a:lnTo>
                    <a:pt x="331035" y="780135"/>
                  </a:lnTo>
                  <a:lnTo>
                    <a:pt x="331577" y="780321"/>
                  </a:lnTo>
                  <a:lnTo>
                    <a:pt x="333244" y="781184"/>
                  </a:lnTo>
                  <a:lnTo>
                    <a:pt x="334079" y="781884"/>
                  </a:lnTo>
                  <a:lnTo>
                    <a:pt x="334661" y="782551"/>
                  </a:lnTo>
                  <a:lnTo>
                    <a:pt x="335203" y="783037"/>
                  </a:lnTo>
                  <a:lnTo>
                    <a:pt x="335532" y="783347"/>
                  </a:lnTo>
                  <a:lnTo>
                    <a:pt x="335678" y="783418"/>
                  </a:lnTo>
                  <a:lnTo>
                    <a:pt x="336240" y="783516"/>
                  </a:lnTo>
                  <a:lnTo>
                    <a:pt x="336371" y="783788"/>
                  </a:lnTo>
                  <a:lnTo>
                    <a:pt x="336602" y="784853"/>
                  </a:lnTo>
                  <a:lnTo>
                    <a:pt x="336683" y="785227"/>
                  </a:lnTo>
                  <a:lnTo>
                    <a:pt x="337958" y="789421"/>
                  </a:lnTo>
                  <a:lnTo>
                    <a:pt x="338014" y="790035"/>
                  </a:lnTo>
                  <a:lnTo>
                    <a:pt x="337784" y="791332"/>
                  </a:lnTo>
                  <a:lnTo>
                    <a:pt x="337653" y="791637"/>
                  </a:lnTo>
                  <a:lnTo>
                    <a:pt x="282281" y="781845"/>
                  </a:lnTo>
                  <a:lnTo>
                    <a:pt x="280583" y="791142"/>
                  </a:lnTo>
                  <a:lnTo>
                    <a:pt x="278837" y="791623"/>
                  </a:lnTo>
                  <a:lnTo>
                    <a:pt x="277206" y="791385"/>
                  </a:lnTo>
                  <a:lnTo>
                    <a:pt x="276747" y="790622"/>
                  </a:lnTo>
                  <a:lnTo>
                    <a:pt x="276818" y="790418"/>
                  </a:lnTo>
                  <a:lnTo>
                    <a:pt x="276624" y="789803"/>
                  </a:lnTo>
                  <a:lnTo>
                    <a:pt x="276513" y="788707"/>
                  </a:lnTo>
                  <a:lnTo>
                    <a:pt x="276193" y="787673"/>
                  </a:lnTo>
                  <a:lnTo>
                    <a:pt x="275472" y="786362"/>
                  </a:lnTo>
                  <a:lnTo>
                    <a:pt x="274803" y="785805"/>
                  </a:lnTo>
                  <a:lnTo>
                    <a:pt x="274340" y="785505"/>
                  </a:lnTo>
                  <a:lnTo>
                    <a:pt x="273592" y="785028"/>
                  </a:lnTo>
                  <a:lnTo>
                    <a:pt x="272982" y="784809"/>
                  </a:lnTo>
                  <a:lnTo>
                    <a:pt x="272574" y="784871"/>
                  </a:lnTo>
                  <a:lnTo>
                    <a:pt x="267820" y="784089"/>
                  </a:lnTo>
                  <a:lnTo>
                    <a:pt x="266941" y="783732"/>
                  </a:lnTo>
                  <a:lnTo>
                    <a:pt x="266466" y="783718"/>
                  </a:lnTo>
                  <a:lnTo>
                    <a:pt x="262951" y="782350"/>
                  </a:lnTo>
                  <a:lnTo>
                    <a:pt x="260057" y="780515"/>
                  </a:lnTo>
                  <a:lnTo>
                    <a:pt x="259725" y="780168"/>
                  </a:lnTo>
                  <a:lnTo>
                    <a:pt x="259048" y="779877"/>
                  </a:lnTo>
                  <a:lnTo>
                    <a:pt x="257963" y="779720"/>
                  </a:lnTo>
                  <a:lnTo>
                    <a:pt x="257140" y="779834"/>
                  </a:lnTo>
                  <a:lnTo>
                    <a:pt x="256664" y="779896"/>
                  </a:lnTo>
                  <a:lnTo>
                    <a:pt x="254749" y="780339"/>
                  </a:lnTo>
                  <a:lnTo>
                    <a:pt x="251586" y="781569"/>
                  </a:lnTo>
                  <a:lnTo>
                    <a:pt x="248922" y="782060"/>
                  </a:lnTo>
                  <a:lnTo>
                    <a:pt x="247287" y="782026"/>
                  </a:lnTo>
                  <a:lnTo>
                    <a:pt x="246673" y="781879"/>
                  </a:lnTo>
                  <a:lnTo>
                    <a:pt x="245038" y="781979"/>
                  </a:lnTo>
                  <a:lnTo>
                    <a:pt x="240177" y="783108"/>
                  </a:lnTo>
                  <a:lnTo>
                    <a:pt x="237786" y="783332"/>
                  </a:lnTo>
                  <a:lnTo>
                    <a:pt x="237109" y="783113"/>
                  </a:lnTo>
                  <a:lnTo>
                    <a:pt x="236373" y="782484"/>
                  </a:lnTo>
                  <a:lnTo>
                    <a:pt x="235843" y="781721"/>
                  </a:lnTo>
                  <a:lnTo>
                    <a:pt x="235728" y="780897"/>
                  </a:lnTo>
                  <a:lnTo>
                    <a:pt x="235467" y="780349"/>
                  </a:lnTo>
                  <a:lnTo>
                    <a:pt x="235165" y="778291"/>
                  </a:lnTo>
                  <a:lnTo>
                    <a:pt x="235403" y="776866"/>
                  </a:lnTo>
                  <a:lnTo>
                    <a:pt x="235542" y="776594"/>
                  </a:lnTo>
                  <a:lnTo>
                    <a:pt x="235574" y="775226"/>
                  </a:lnTo>
                  <a:lnTo>
                    <a:pt x="235316" y="774402"/>
                  </a:lnTo>
                  <a:lnTo>
                    <a:pt x="234188" y="773015"/>
                  </a:lnTo>
                  <a:lnTo>
                    <a:pt x="233313" y="772381"/>
                  </a:lnTo>
                  <a:lnTo>
                    <a:pt x="230954" y="771309"/>
                  </a:lnTo>
                  <a:lnTo>
                    <a:pt x="230079" y="770747"/>
                  </a:lnTo>
                  <a:lnTo>
                    <a:pt x="229346" y="769842"/>
                  </a:lnTo>
                  <a:lnTo>
                    <a:pt x="228499" y="768050"/>
                  </a:lnTo>
                  <a:lnTo>
                    <a:pt x="228226" y="764767"/>
                  </a:lnTo>
                  <a:lnTo>
                    <a:pt x="227667" y="762298"/>
                  </a:lnTo>
                  <a:lnTo>
                    <a:pt x="226350" y="760087"/>
                  </a:lnTo>
                  <a:lnTo>
                    <a:pt x="224014" y="757647"/>
                  </a:lnTo>
                  <a:lnTo>
                    <a:pt x="222336" y="756589"/>
                  </a:lnTo>
                  <a:lnTo>
                    <a:pt x="219838" y="755374"/>
                  </a:lnTo>
                  <a:lnTo>
                    <a:pt x="218135" y="755408"/>
                  </a:lnTo>
                  <a:lnTo>
                    <a:pt x="216346" y="756261"/>
                  </a:lnTo>
                  <a:lnTo>
                    <a:pt x="215998" y="756527"/>
                  </a:lnTo>
                  <a:lnTo>
                    <a:pt x="212633" y="757819"/>
                  </a:lnTo>
                  <a:lnTo>
                    <a:pt x="210598" y="757438"/>
                  </a:lnTo>
                  <a:lnTo>
                    <a:pt x="209712" y="757419"/>
                  </a:lnTo>
                  <a:lnTo>
                    <a:pt x="209367" y="757619"/>
                  </a:lnTo>
                  <a:lnTo>
                    <a:pt x="206212" y="758643"/>
                  </a:lnTo>
                  <a:lnTo>
                    <a:pt x="205325" y="758624"/>
                  </a:lnTo>
                  <a:lnTo>
                    <a:pt x="202068" y="758148"/>
                  </a:lnTo>
                  <a:lnTo>
                    <a:pt x="199886" y="758172"/>
                  </a:lnTo>
                  <a:lnTo>
                    <a:pt x="198655" y="758348"/>
                  </a:lnTo>
                  <a:lnTo>
                    <a:pt x="198105" y="758748"/>
                  </a:lnTo>
                  <a:lnTo>
                    <a:pt x="196656" y="759468"/>
                  </a:lnTo>
                  <a:lnTo>
                    <a:pt x="194048" y="760507"/>
                  </a:lnTo>
                  <a:lnTo>
                    <a:pt x="193430" y="760564"/>
                  </a:lnTo>
                  <a:lnTo>
                    <a:pt x="191855" y="761007"/>
                  </a:lnTo>
                  <a:lnTo>
                    <a:pt x="190703" y="760778"/>
                  </a:lnTo>
                  <a:lnTo>
                    <a:pt x="189626" y="760007"/>
                  </a:lnTo>
                  <a:lnTo>
                    <a:pt x="187235" y="757224"/>
                  </a:lnTo>
                  <a:lnTo>
                    <a:pt x="185299" y="755341"/>
                  </a:lnTo>
                  <a:lnTo>
                    <a:pt x="184290" y="754703"/>
                  </a:lnTo>
                  <a:lnTo>
                    <a:pt x="183822" y="754217"/>
                  </a:lnTo>
                  <a:lnTo>
                    <a:pt x="182876" y="753721"/>
                  </a:lnTo>
                  <a:lnTo>
                    <a:pt x="182342" y="753297"/>
                  </a:lnTo>
                  <a:lnTo>
                    <a:pt x="179844" y="752573"/>
                  </a:lnTo>
                  <a:lnTo>
                    <a:pt x="179975" y="752430"/>
                  </a:lnTo>
                  <a:lnTo>
                    <a:pt x="180268" y="751482"/>
                  </a:lnTo>
                  <a:lnTo>
                    <a:pt x="180081" y="750795"/>
                  </a:lnTo>
                  <a:lnTo>
                    <a:pt x="180089" y="750247"/>
                  </a:lnTo>
                  <a:lnTo>
                    <a:pt x="179183" y="747974"/>
                  </a:lnTo>
                  <a:lnTo>
                    <a:pt x="177545" y="745072"/>
                  </a:lnTo>
                  <a:lnTo>
                    <a:pt x="176348" y="743547"/>
                  </a:lnTo>
                  <a:lnTo>
                    <a:pt x="174345" y="741527"/>
                  </a:lnTo>
                  <a:lnTo>
                    <a:pt x="169195" y="736981"/>
                  </a:lnTo>
                  <a:lnTo>
                    <a:pt x="167723" y="735856"/>
                  </a:lnTo>
                  <a:lnTo>
                    <a:pt x="167117" y="735504"/>
                  </a:lnTo>
                  <a:lnTo>
                    <a:pt x="166309" y="735008"/>
                  </a:lnTo>
                  <a:lnTo>
                    <a:pt x="164548" y="734493"/>
                  </a:lnTo>
                  <a:lnTo>
                    <a:pt x="163459" y="734403"/>
                  </a:lnTo>
                  <a:lnTo>
                    <a:pt x="162367" y="734517"/>
                  </a:lnTo>
                  <a:lnTo>
                    <a:pt x="160237" y="735356"/>
                  </a:lnTo>
                  <a:lnTo>
                    <a:pt x="158578" y="736419"/>
                  </a:lnTo>
                  <a:lnTo>
                    <a:pt x="157328" y="737753"/>
                  </a:lnTo>
                  <a:lnTo>
                    <a:pt x="156971" y="738430"/>
                  </a:lnTo>
                  <a:lnTo>
                    <a:pt x="156516" y="740541"/>
                  </a:lnTo>
                  <a:lnTo>
                    <a:pt x="156492" y="741766"/>
                  </a:lnTo>
                  <a:lnTo>
                    <a:pt x="156801" y="743209"/>
                  </a:lnTo>
                  <a:lnTo>
                    <a:pt x="157636" y="745754"/>
                  </a:lnTo>
                  <a:lnTo>
                    <a:pt x="159311" y="750157"/>
                  </a:lnTo>
                  <a:lnTo>
                    <a:pt x="160487" y="752640"/>
                  </a:lnTo>
                  <a:lnTo>
                    <a:pt x="160736" y="753736"/>
                  </a:lnTo>
                  <a:lnTo>
                    <a:pt x="160871" y="753874"/>
                  </a:lnTo>
                  <a:lnTo>
                    <a:pt x="161302" y="755999"/>
                  </a:lnTo>
                  <a:lnTo>
                    <a:pt x="161852" y="757925"/>
                  </a:lnTo>
                  <a:lnTo>
                    <a:pt x="162339" y="760274"/>
                  </a:lnTo>
                  <a:lnTo>
                    <a:pt x="162644" y="762294"/>
                  </a:lnTo>
                  <a:lnTo>
                    <a:pt x="162676" y="764239"/>
                  </a:lnTo>
                  <a:lnTo>
                    <a:pt x="162280" y="765635"/>
                  </a:lnTo>
                  <a:lnTo>
                    <a:pt x="161243" y="766883"/>
                  </a:lnTo>
                  <a:lnTo>
                    <a:pt x="160202" y="767470"/>
                  </a:lnTo>
                  <a:lnTo>
                    <a:pt x="159073" y="767913"/>
                  </a:lnTo>
                  <a:lnTo>
                    <a:pt x="158005" y="767546"/>
                  </a:lnTo>
                  <a:lnTo>
                    <a:pt x="157522" y="767255"/>
                  </a:lnTo>
                  <a:lnTo>
                    <a:pt x="156785" y="766559"/>
                  </a:lnTo>
                  <a:lnTo>
                    <a:pt x="155788" y="765511"/>
                  </a:lnTo>
                  <a:lnTo>
                    <a:pt x="153995" y="763224"/>
                  </a:lnTo>
                  <a:lnTo>
                    <a:pt x="151251" y="760841"/>
                  </a:lnTo>
                  <a:lnTo>
                    <a:pt x="148025" y="758864"/>
                  </a:lnTo>
                  <a:lnTo>
                    <a:pt x="145792" y="758001"/>
                  </a:lnTo>
                  <a:lnTo>
                    <a:pt x="143013" y="757396"/>
                  </a:lnTo>
                  <a:lnTo>
                    <a:pt x="141592" y="756886"/>
                  </a:lnTo>
                  <a:lnTo>
                    <a:pt x="139763" y="756510"/>
                  </a:lnTo>
                  <a:lnTo>
                    <a:pt x="138952" y="756148"/>
                  </a:lnTo>
                  <a:lnTo>
                    <a:pt x="137547" y="754823"/>
                  </a:lnTo>
                  <a:lnTo>
                    <a:pt x="137072" y="753860"/>
                  </a:lnTo>
                  <a:lnTo>
                    <a:pt x="137697" y="752254"/>
                  </a:lnTo>
                  <a:lnTo>
                    <a:pt x="140567" y="750162"/>
                  </a:lnTo>
                  <a:lnTo>
                    <a:pt x="143441" y="747984"/>
                  </a:lnTo>
                  <a:lnTo>
                    <a:pt x="146687" y="745802"/>
                  </a:lnTo>
                  <a:lnTo>
                    <a:pt x="149030" y="743981"/>
                  </a:lnTo>
                  <a:lnTo>
                    <a:pt x="149949" y="741837"/>
                  </a:lnTo>
                  <a:lnTo>
                    <a:pt x="150174" y="741018"/>
                  </a:lnTo>
                  <a:lnTo>
                    <a:pt x="149980" y="740469"/>
                  </a:lnTo>
                  <a:lnTo>
                    <a:pt x="149577" y="740122"/>
                  </a:lnTo>
                  <a:lnTo>
                    <a:pt x="148361" y="739616"/>
                  </a:lnTo>
                  <a:lnTo>
                    <a:pt x="147827" y="739197"/>
                  </a:lnTo>
                  <a:lnTo>
                    <a:pt x="147554" y="739192"/>
                  </a:lnTo>
                  <a:lnTo>
                    <a:pt x="144890" y="739612"/>
                  </a:lnTo>
                  <a:lnTo>
                    <a:pt x="144276" y="739602"/>
                  </a:lnTo>
                  <a:lnTo>
                    <a:pt x="142427" y="739969"/>
                  </a:lnTo>
                  <a:lnTo>
                    <a:pt x="141885" y="739893"/>
                  </a:lnTo>
                  <a:lnTo>
                    <a:pt x="140721" y="740207"/>
                  </a:lnTo>
                  <a:lnTo>
                    <a:pt x="139625" y="740393"/>
                  </a:lnTo>
                  <a:lnTo>
                    <a:pt x="139288" y="740317"/>
                  </a:lnTo>
                  <a:lnTo>
                    <a:pt x="138124" y="740493"/>
                  </a:lnTo>
                  <a:lnTo>
                    <a:pt x="136478" y="740941"/>
                  </a:lnTo>
                  <a:lnTo>
                    <a:pt x="132725" y="741408"/>
                  </a:lnTo>
                  <a:lnTo>
                    <a:pt x="128770" y="741394"/>
                  </a:lnTo>
                  <a:lnTo>
                    <a:pt x="126807" y="740942"/>
                  </a:lnTo>
                  <a:lnTo>
                    <a:pt x="125386" y="740365"/>
                  </a:lnTo>
                  <a:lnTo>
                    <a:pt x="124649" y="739803"/>
                  </a:lnTo>
                  <a:lnTo>
                    <a:pt x="124095" y="739255"/>
                  </a:lnTo>
                  <a:lnTo>
                    <a:pt x="123644" y="738530"/>
                  </a:lnTo>
                  <a:lnTo>
                    <a:pt x="123113" y="737168"/>
                  </a:lnTo>
                  <a:lnTo>
                    <a:pt x="123189" y="735257"/>
                  </a:lnTo>
                  <a:lnTo>
                    <a:pt x="124044" y="733031"/>
                  </a:lnTo>
                  <a:lnTo>
                    <a:pt x="124356" y="731125"/>
                  </a:lnTo>
                  <a:lnTo>
                    <a:pt x="124202" y="728733"/>
                  </a:lnTo>
                  <a:lnTo>
                    <a:pt x="123632" y="726741"/>
                  </a:lnTo>
                  <a:lnTo>
                    <a:pt x="123434" y="726398"/>
                  </a:lnTo>
                  <a:lnTo>
                    <a:pt x="123299" y="726393"/>
                  </a:lnTo>
                  <a:lnTo>
                    <a:pt x="122899" y="725907"/>
                  </a:lnTo>
                  <a:lnTo>
                    <a:pt x="120932" y="725593"/>
                  </a:lnTo>
                  <a:lnTo>
                    <a:pt x="116665" y="727689"/>
                  </a:lnTo>
                  <a:lnTo>
                    <a:pt x="115077" y="728609"/>
                  </a:lnTo>
                  <a:lnTo>
                    <a:pt x="113284" y="729462"/>
                  </a:lnTo>
                  <a:lnTo>
                    <a:pt x="111780" y="729905"/>
                  </a:lnTo>
                  <a:lnTo>
                    <a:pt x="110204" y="730215"/>
                  </a:lnTo>
                  <a:lnTo>
                    <a:pt x="109048" y="730191"/>
                  </a:lnTo>
                  <a:lnTo>
                    <a:pt x="108170" y="729829"/>
                  </a:lnTo>
                  <a:lnTo>
                    <a:pt x="107762" y="729820"/>
                  </a:lnTo>
                  <a:lnTo>
                    <a:pt x="106432" y="729300"/>
                  </a:lnTo>
                  <a:lnTo>
                    <a:pt x="10384" y="713657"/>
                  </a:lnTo>
                  <a:lnTo>
                    <a:pt x="9429" y="711319"/>
                  </a:lnTo>
                  <a:lnTo>
                    <a:pt x="9211" y="710504"/>
                  </a:lnTo>
                  <a:lnTo>
                    <a:pt x="8910" y="709575"/>
                  </a:lnTo>
                  <a:lnTo>
                    <a:pt x="8693" y="709003"/>
                  </a:lnTo>
                  <a:lnTo>
                    <a:pt x="8475" y="708184"/>
                  </a:lnTo>
                  <a:lnTo>
                    <a:pt x="8202" y="707283"/>
                  </a:lnTo>
                  <a:lnTo>
                    <a:pt x="8008" y="706463"/>
                  </a:lnTo>
                  <a:lnTo>
                    <a:pt x="7762" y="705372"/>
                  </a:lnTo>
                  <a:lnTo>
                    <a:pt x="7628" y="704529"/>
                  </a:lnTo>
                  <a:lnTo>
                    <a:pt x="7517" y="703652"/>
                  </a:lnTo>
                  <a:lnTo>
                    <a:pt x="7299" y="702508"/>
                  </a:lnTo>
                  <a:lnTo>
                    <a:pt x="7161" y="701498"/>
                  </a:lnTo>
                  <a:lnTo>
                    <a:pt x="7161" y="700626"/>
                  </a:lnTo>
                  <a:lnTo>
                    <a:pt x="7133" y="699778"/>
                  </a:lnTo>
                  <a:lnTo>
                    <a:pt x="7105" y="698743"/>
                  </a:lnTo>
                  <a:lnTo>
                    <a:pt x="7157" y="697433"/>
                  </a:lnTo>
                  <a:lnTo>
                    <a:pt x="7185" y="696394"/>
                  </a:lnTo>
                  <a:lnTo>
                    <a:pt x="7347" y="695575"/>
                  </a:lnTo>
                  <a:lnTo>
                    <a:pt x="7347" y="694755"/>
                  </a:lnTo>
                  <a:lnTo>
                    <a:pt x="7291" y="693911"/>
                  </a:lnTo>
                  <a:lnTo>
                    <a:pt x="7185" y="693230"/>
                  </a:lnTo>
                  <a:lnTo>
                    <a:pt x="7101" y="692382"/>
                  </a:lnTo>
                  <a:lnTo>
                    <a:pt x="6634" y="690309"/>
                  </a:lnTo>
                  <a:lnTo>
                    <a:pt x="6416" y="689380"/>
                  </a:lnTo>
                  <a:lnTo>
                    <a:pt x="6254" y="688536"/>
                  </a:lnTo>
                  <a:lnTo>
                    <a:pt x="6005" y="687607"/>
                  </a:lnTo>
                  <a:lnTo>
                    <a:pt x="5732" y="686325"/>
                  </a:lnTo>
                  <a:lnTo>
                    <a:pt x="5621" y="685205"/>
                  </a:lnTo>
                  <a:lnTo>
                    <a:pt x="5486" y="684305"/>
                  </a:lnTo>
                  <a:lnTo>
                    <a:pt x="5375" y="683051"/>
                  </a:lnTo>
                  <a:lnTo>
                    <a:pt x="5459" y="682070"/>
                  </a:lnTo>
                  <a:lnTo>
                    <a:pt x="5510" y="681221"/>
                  </a:lnTo>
                  <a:lnTo>
                    <a:pt x="5700" y="680402"/>
                  </a:lnTo>
                  <a:lnTo>
                    <a:pt x="6163" y="679253"/>
                  </a:lnTo>
                  <a:lnTo>
                    <a:pt x="6682" y="678191"/>
                  </a:lnTo>
                  <a:lnTo>
                    <a:pt x="7446" y="677042"/>
                  </a:lnTo>
                  <a:lnTo>
                    <a:pt x="8206" y="676194"/>
                  </a:lnTo>
                  <a:lnTo>
                    <a:pt x="9025" y="675374"/>
                  </a:lnTo>
                  <a:lnTo>
                    <a:pt x="9761" y="674855"/>
                  </a:lnTo>
                  <a:lnTo>
                    <a:pt x="10304" y="674502"/>
                  </a:lnTo>
                  <a:lnTo>
                    <a:pt x="10989" y="674116"/>
                  </a:lnTo>
                  <a:lnTo>
                    <a:pt x="11614" y="673845"/>
                  </a:lnTo>
                  <a:lnTo>
                    <a:pt x="12267" y="673597"/>
                  </a:lnTo>
                  <a:lnTo>
                    <a:pt x="13795" y="673597"/>
                  </a:lnTo>
                  <a:lnTo>
                    <a:pt x="14397" y="673759"/>
                  </a:lnTo>
                  <a:lnTo>
                    <a:pt x="15240" y="674030"/>
                  </a:lnTo>
                  <a:lnTo>
                    <a:pt x="15925" y="674440"/>
                  </a:lnTo>
                  <a:lnTo>
                    <a:pt x="16713" y="674845"/>
                  </a:lnTo>
                  <a:lnTo>
                    <a:pt x="17398" y="675174"/>
                  </a:lnTo>
                  <a:lnTo>
                    <a:pt x="18106" y="675227"/>
                  </a:lnTo>
                  <a:lnTo>
                    <a:pt x="18843" y="675227"/>
                  </a:lnTo>
                  <a:lnTo>
                    <a:pt x="19634" y="674955"/>
                  </a:lnTo>
                  <a:lnTo>
                    <a:pt x="20478" y="674436"/>
                  </a:lnTo>
                  <a:lnTo>
                    <a:pt x="21269" y="673916"/>
                  </a:lnTo>
                  <a:lnTo>
                    <a:pt x="21839" y="673397"/>
                  </a:lnTo>
                  <a:lnTo>
                    <a:pt x="22358" y="672710"/>
                  </a:lnTo>
                  <a:lnTo>
                    <a:pt x="22900" y="671838"/>
                  </a:lnTo>
                  <a:lnTo>
                    <a:pt x="23447" y="670800"/>
                  </a:lnTo>
                  <a:lnTo>
                    <a:pt x="23775" y="670142"/>
                  </a:lnTo>
                  <a:lnTo>
                    <a:pt x="24452" y="668913"/>
                  </a:lnTo>
                  <a:lnTo>
                    <a:pt x="25026" y="668040"/>
                  </a:lnTo>
                  <a:lnTo>
                    <a:pt x="25679" y="667249"/>
                  </a:lnTo>
                  <a:lnTo>
                    <a:pt x="26388" y="666563"/>
                  </a:lnTo>
                  <a:lnTo>
                    <a:pt x="27069" y="665829"/>
                  </a:lnTo>
                  <a:lnTo>
                    <a:pt x="27726" y="665172"/>
                  </a:lnTo>
                  <a:lnTo>
                    <a:pt x="28268" y="664571"/>
                  </a:lnTo>
                  <a:lnTo>
                    <a:pt x="29032" y="663885"/>
                  </a:lnTo>
                  <a:lnTo>
                    <a:pt x="29713" y="663313"/>
                  </a:lnTo>
                  <a:lnTo>
                    <a:pt x="30287" y="662794"/>
                  </a:lnTo>
                  <a:lnTo>
                    <a:pt x="30913" y="662355"/>
                  </a:lnTo>
                  <a:lnTo>
                    <a:pt x="31404" y="661917"/>
                  </a:lnTo>
                  <a:lnTo>
                    <a:pt x="32001" y="661426"/>
                  </a:lnTo>
                  <a:lnTo>
                    <a:pt x="32575" y="661097"/>
                  </a:lnTo>
                  <a:lnTo>
                    <a:pt x="33122" y="660797"/>
                  </a:lnTo>
                  <a:lnTo>
                    <a:pt x="33858" y="660740"/>
                  </a:lnTo>
                  <a:lnTo>
                    <a:pt x="34456" y="660711"/>
                  </a:lnTo>
                  <a:lnTo>
                    <a:pt x="35057" y="660850"/>
                  </a:lnTo>
                  <a:lnTo>
                    <a:pt x="35315" y="660985"/>
                  </a:lnTo>
                  <a:lnTo>
                    <a:pt x="35627" y="661150"/>
                  </a:lnTo>
                  <a:lnTo>
                    <a:pt x="36312" y="661722"/>
                  </a:lnTo>
                  <a:lnTo>
                    <a:pt x="36859" y="662403"/>
                  </a:lnTo>
                  <a:lnTo>
                    <a:pt x="37350" y="663085"/>
                  </a:lnTo>
                  <a:lnTo>
                    <a:pt x="37896" y="663847"/>
                  </a:lnTo>
                  <a:lnTo>
                    <a:pt x="38248" y="664500"/>
                  </a:lnTo>
                  <a:lnTo>
                    <a:pt x="39040" y="665920"/>
                  </a:lnTo>
                  <a:lnTo>
                    <a:pt x="39503" y="666659"/>
                  </a:lnTo>
                  <a:lnTo>
                    <a:pt x="39887" y="667392"/>
                  </a:lnTo>
                  <a:lnTo>
                    <a:pt x="40461" y="668155"/>
                  </a:lnTo>
                  <a:lnTo>
                    <a:pt x="41035" y="668703"/>
                  </a:lnTo>
                  <a:lnTo>
                    <a:pt x="41470" y="669218"/>
                  </a:lnTo>
                  <a:lnTo>
                    <a:pt x="42369" y="670228"/>
                  </a:lnTo>
                  <a:lnTo>
                    <a:pt x="42753" y="670690"/>
                  </a:lnTo>
                  <a:lnTo>
                    <a:pt x="43299" y="671181"/>
                  </a:lnTo>
                  <a:lnTo>
                    <a:pt x="43953" y="671562"/>
                  </a:lnTo>
                  <a:lnTo>
                    <a:pt x="44499" y="671781"/>
                  </a:lnTo>
                  <a:lnTo>
                    <a:pt x="45207" y="671862"/>
                  </a:lnTo>
                  <a:lnTo>
                    <a:pt x="45781" y="671915"/>
                  </a:lnTo>
                  <a:lnTo>
                    <a:pt x="46462" y="671862"/>
                  </a:lnTo>
                  <a:lnTo>
                    <a:pt x="47662" y="671148"/>
                  </a:lnTo>
                  <a:lnTo>
                    <a:pt x="48180" y="670738"/>
                  </a:lnTo>
                  <a:lnTo>
                    <a:pt x="48750" y="670194"/>
                  </a:lnTo>
                  <a:lnTo>
                    <a:pt x="49214" y="669808"/>
                  </a:lnTo>
                  <a:lnTo>
                    <a:pt x="49704" y="669508"/>
                  </a:lnTo>
                  <a:lnTo>
                    <a:pt x="50223" y="669098"/>
                  </a:lnTo>
                  <a:lnTo>
                    <a:pt x="50825" y="669017"/>
                  </a:lnTo>
                  <a:lnTo>
                    <a:pt x="51288" y="668908"/>
                  </a:lnTo>
                  <a:lnTo>
                    <a:pt x="51723" y="669070"/>
                  </a:lnTo>
                  <a:lnTo>
                    <a:pt x="52131" y="669313"/>
                  </a:lnTo>
                  <a:lnTo>
                    <a:pt x="52432" y="669613"/>
                  </a:lnTo>
                  <a:lnTo>
                    <a:pt x="52844" y="670161"/>
                  </a:lnTo>
                  <a:lnTo>
                    <a:pt x="53168" y="670514"/>
                  </a:lnTo>
                  <a:lnTo>
                    <a:pt x="53362" y="670895"/>
                  </a:lnTo>
                  <a:lnTo>
                    <a:pt x="53552" y="671386"/>
                  </a:lnTo>
                  <a:lnTo>
                    <a:pt x="53825" y="672043"/>
                  </a:lnTo>
                  <a:lnTo>
                    <a:pt x="54126" y="672587"/>
                  </a:lnTo>
                  <a:lnTo>
                    <a:pt x="54372" y="673106"/>
                  </a:lnTo>
                  <a:lnTo>
                    <a:pt x="54728" y="673706"/>
                  </a:lnTo>
                  <a:lnTo>
                    <a:pt x="55136" y="674440"/>
                  </a:lnTo>
                  <a:lnTo>
                    <a:pt x="55571" y="675203"/>
                  </a:lnTo>
                  <a:lnTo>
                    <a:pt x="55900" y="675884"/>
                  </a:lnTo>
                  <a:lnTo>
                    <a:pt x="56201" y="676485"/>
                  </a:lnTo>
                  <a:lnTo>
                    <a:pt x="56557" y="677333"/>
                  </a:lnTo>
                  <a:lnTo>
                    <a:pt x="56775" y="677905"/>
                  </a:lnTo>
                  <a:lnTo>
                    <a:pt x="56913" y="678453"/>
                  </a:lnTo>
                  <a:lnTo>
                    <a:pt x="57265" y="679325"/>
                  </a:lnTo>
                  <a:lnTo>
                    <a:pt x="57460" y="679844"/>
                  </a:lnTo>
                  <a:lnTo>
                    <a:pt x="57788" y="680526"/>
                  </a:lnTo>
                  <a:lnTo>
                    <a:pt x="58033" y="681016"/>
                  </a:lnTo>
                  <a:lnTo>
                    <a:pt x="58497" y="681722"/>
                  </a:lnTo>
                  <a:lnTo>
                    <a:pt x="58904" y="682351"/>
                  </a:lnTo>
                  <a:lnTo>
                    <a:pt x="59534" y="683085"/>
                  </a:lnTo>
                  <a:lnTo>
                    <a:pt x="60080" y="683661"/>
                  </a:lnTo>
                  <a:lnTo>
                    <a:pt x="60599" y="684066"/>
                  </a:lnTo>
                  <a:lnTo>
                    <a:pt x="61117" y="684338"/>
                  </a:lnTo>
                  <a:lnTo>
                    <a:pt x="61608" y="684528"/>
                  </a:lnTo>
                  <a:lnTo>
                    <a:pt x="62261" y="684667"/>
                  </a:lnTo>
                  <a:lnTo>
                    <a:pt x="62724" y="684557"/>
                  </a:lnTo>
                  <a:lnTo>
                    <a:pt x="63243" y="684419"/>
                  </a:lnTo>
                  <a:lnTo>
                    <a:pt x="63678" y="684257"/>
                  </a:lnTo>
                  <a:lnTo>
                    <a:pt x="64007" y="684038"/>
                  </a:lnTo>
                  <a:lnTo>
                    <a:pt x="64363" y="683818"/>
                  </a:lnTo>
                  <a:lnTo>
                    <a:pt x="64827" y="683518"/>
                  </a:lnTo>
                  <a:lnTo>
                    <a:pt x="65179" y="683189"/>
                  </a:lnTo>
                  <a:lnTo>
                    <a:pt x="65614" y="682832"/>
                  </a:lnTo>
                  <a:lnTo>
                    <a:pt x="66105" y="682475"/>
                  </a:lnTo>
                  <a:lnTo>
                    <a:pt x="66651" y="682093"/>
                  </a:lnTo>
                  <a:lnTo>
                    <a:pt x="67823" y="681383"/>
                  </a:lnTo>
                  <a:lnTo>
                    <a:pt x="68314" y="681136"/>
                  </a:lnTo>
                  <a:lnTo>
                    <a:pt x="68940" y="680673"/>
                  </a:lnTo>
                  <a:lnTo>
                    <a:pt x="69514" y="680478"/>
                  </a:lnTo>
                  <a:lnTo>
                    <a:pt x="70001" y="680287"/>
                  </a:lnTo>
                  <a:lnTo>
                    <a:pt x="70602" y="680040"/>
                  </a:lnTo>
                  <a:lnTo>
                    <a:pt x="71228" y="679878"/>
                  </a:lnTo>
                  <a:lnTo>
                    <a:pt x="71802" y="679878"/>
                  </a:lnTo>
                  <a:lnTo>
                    <a:pt x="72455" y="679849"/>
                  </a:lnTo>
                  <a:lnTo>
                    <a:pt x="73437" y="679954"/>
                  </a:lnTo>
                  <a:lnTo>
                    <a:pt x="74177" y="680063"/>
                  </a:lnTo>
                  <a:lnTo>
                    <a:pt x="75103" y="680225"/>
                  </a:lnTo>
                  <a:lnTo>
                    <a:pt x="75701" y="680335"/>
                  </a:lnTo>
                  <a:lnTo>
                    <a:pt x="76386" y="680497"/>
                  </a:lnTo>
                  <a:lnTo>
                    <a:pt x="77011" y="680630"/>
                  </a:lnTo>
                  <a:lnTo>
                    <a:pt x="77641" y="680821"/>
                  </a:lnTo>
                  <a:lnTo>
                    <a:pt x="78373" y="681069"/>
                  </a:lnTo>
                  <a:lnTo>
                    <a:pt x="78975" y="681283"/>
                  </a:lnTo>
                  <a:lnTo>
                    <a:pt x="79937" y="681417"/>
                  </a:lnTo>
                  <a:lnTo>
                    <a:pt x="80345" y="681469"/>
                  </a:lnTo>
                  <a:lnTo>
                    <a:pt x="81160" y="681560"/>
                  </a:lnTo>
                  <a:lnTo>
                    <a:pt x="81568" y="681603"/>
                  </a:lnTo>
                  <a:lnTo>
                    <a:pt x="81928" y="681631"/>
                  </a:lnTo>
                  <a:lnTo>
                    <a:pt x="82553" y="681660"/>
                  </a:lnTo>
                  <a:lnTo>
                    <a:pt x="82439" y="681007"/>
                  </a:lnTo>
                  <a:lnTo>
                    <a:pt x="82193" y="679396"/>
                  </a:lnTo>
                  <a:lnTo>
                    <a:pt x="82165" y="678415"/>
                  </a:lnTo>
                  <a:lnTo>
                    <a:pt x="82245" y="677595"/>
                  </a:lnTo>
                  <a:lnTo>
                    <a:pt x="82300" y="676856"/>
                  </a:lnTo>
                  <a:lnTo>
                    <a:pt x="82680" y="675822"/>
                  </a:lnTo>
                  <a:lnTo>
                    <a:pt x="83032" y="675084"/>
                  </a:lnTo>
                  <a:lnTo>
                    <a:pt x="83523" y="674345"/>
                  </a:lnTo>
                  <a:lnTo>
                    <a:pt x="84153" y="673797"/>
                  </a:lnTo>
                  <a:lnTo>
                    <a:pt x="84834" y="673197"/>
                  </a:lnTo>
                  <a:lnTo>
                    <a:pt x="85566" y="672649"/>
                  </a:lnTo>
                  <a:lnTo>
                    <a:pt x="86247" y="672296"/>
                  </a:lnTo>
                  <a:lnTo>
                    <a:pt x="86932" y="672077"/>
                  </a:lnTo>
                  <a:lnTo>
                    <a:pt x="87474" y="671829"/>
                  </a:lnTo>
                  <a:lnTo>
                    <a:pt x="88103" y="671638"/>
                  </a:lnTo>
                  <a:lnTo>
                    <a:pt x="88757" y="671390"/>
                  </a:lnTo>
                  <a:lnTo>
                    <a:pt x="89493" y="671143"/>
                  </a:lnTo>
                  <a:lnTo>
                    <a:pt x="90174" y="670981"/>
                  </a:lnTo>
                  <a:lnTo>
                    <a:pt x="91049" y="670676"/>
                  </a:lnTo>
                  <a:lnTo>
                    <a:pt x="92276" y="670428"/>
                  </a:lnTo>
                  <a:lnTo>
                    <a:pt x="93281" y="670180"/>
                  </a:lnTo>
                  <a:lnTo>
                    <a:pt x="94346" y="670018"/>
                  </a:lnTo>
                  <a:lnTo>
                    <a:pt x="95411" y="669689"/>
                  </a:lnTo>
                  <a:lnTo>
                    <a:pt x="96310" y="669360"/>
                  </a:lnTo>
                  <a:lnTo>
                    <a:pt x="97236" y="669032"/>
                  </a:lnTo>
                  <a:lnTo>
                    <a:pt x="98162" y="668512"/>
                  </a:lnTo>
                  <a:lnTo>
                    <a:pt x="99089" y="668126"/>
                  </a:lnTo>
                  <a:lnTo>
                    <a:pt x="99908" y="667716"/>
                  </a:lnTo>
                  <a:lnTo>
                    <a:pt x="100807" y="667249"/>
                  </a:lnTo>
                  <a:lnTo>
                    <a:pt x="101488" y="666921"/>
                  </a:lnTo>
                  <a:lnTo>
                    <a:pt x="102687" y="666020"/>
                  </a:lnTo>
                  <a:lnTo>
                    <a:pt x="103257" y="665172"/>
                  </a:lnTo>
                  <a:lnTo>
                    <a:pt x="103910" y="664109"/>
                  </a:lnTo>
                  <a:lnTo>
                    <a:pt x="104318" y="663099"/>
                  </a:lnTo>
                  <a:lnTo>
                    <a:pt x="104754" y="661950"/>
                  </a:lnTo>
                  <a:lnTo>
                    <a:pt x="104944" y="660993"/>
                  </a:lnTo>
                  <a:lnTo>
                    <a:pt x="105134" y="659930"/>
                  </a:lnTo>
                  <a:lnTo>
                    <a:pt x="105351" y="659082"/>
                  </a:lnTo>
                  <a:lnTo>
                    <a:pt x="105541" y="658262"/>
                  </a:lnTo>
                  <a:lnTo>
                    <a:pt x="105787" y="657228"/>
                  </a:lnTo>
                  <a:lnTo>
                    <a:pt x="105921" y="656299"/>
                  </a:lnTo>
                  <a:lnTo>
                    <a:pt x="106167" y="655231"/>
                  </a:lnTo>
                  <a:lnTo>
                    <a:pt x="106519" y="654497"/>
                  </a:lnTo>
                  <a:lnTo>
                    <a:pt x="107145" y="652477"/>
                  </a:lnTo>
                  <a:lnTo>
                    <a:pt x="107580" y="651572"/>
                  </a:lnTo>
                  <a:lnTo>
                    <a:pt x="108126" y="650371"/>
                  </a:lnTo>
                  <a:lnTo>
                    <a:pt x="108534" y="649718"/>
                  </a:lnTo>
                  <a:lnTo>
                    <a:pt x="108914" y="649279"/>
                  </a:lnTo>
                  <a:lnTo>
                    <a:pt x="109350" y="648679"/>
                  </a:lnTo>
                  <a:lnTo>
                    <a:pt x="109734" y="648293"/>
                  </a:lnTo>
                  <a:lnTo>
                    <a:pt x="110058" y="647750"/>
                  </a:lnTo>
                  <a:lnTo>
                    <a:pt x="110252" y="647502"/>
                  </a:lnTo>
                  <a:lnTo>
                    <a:pt x="110933" y="646849"/>
                  </a:lnTo>
                  <a:lnTo>
                    <a:pt x="111939" y="646025"/>
                  </a:lnTo>
                  <a:lnTo>
                    <a:pt x="112947" y="645315"/>
                  </a:lnTo>
                  <a:lnTo>
                    <a:pt x="113902" y="644631"/>
                  </a:lnTo>
                  <a:lnTo>
                    <a:pt x="114990" y="643783"/>
                  </a:lnTo>
                  <a:lnTo>
                    <a:pt x="116079" y="643018"/>
                  </a:lnTo>
                  <a:lnTo>
                    <a:pt x="117033" y="642389"/>
                  </a:lnTo>
                  <a:lnTo>
                    <a:pt x="117852" y="641596"/>
                  </a:lnTo>
                  <a:lnTo>
                    <a:pt x="118533" y="640721"/>
                  </a:lnTo>
                  <a:lnTo>
                    <a:pt x="119539" y="639463"/>
                  </a:lnTo>
                  <a:lnTo>
                    <a:pt x="120276" y="638508"/>
                  </a:lnTo>
                  <a:lnTo>
                    <a:pt x="120956" y="637442"/>
                  </a:lnTo>
                  <a:lnTo>
                    <a:pt x="121717" y="636432"/>
                  </a:lnTo>
                  <a:lnTo>
                    <a:pt x="122372" y="635475"/>
                  </a:lnTo>
                  <a:lnTo>
                    <a:pt x="123106" y="634464"/>
                  </a:lnTo>
                  <a:lnTo>
                    <a:pt x="123514" y="633835"/>
                  </a:lnTo>
                  <a:lnTo>
                    <a:pt x="123951" y="632989"/>
                  </a:lnTo>
                  <a:lnTo>
                    <a:pt x="124685" y="632034"/>
                  </a:lnTo>
                  <a:lnTo>
                    <a:pt x="125395" y="631103"/>
                  </a:lnTo>
                  <a:lnTo>
                    <a:pt x="126348" y="630228"/>
                  </a:lnTo>
                  <a:lnTo>
                    <a:pt x="127191" y="629570"/>
                  </a:lnTo>
                  <a:lnTo>
                    <a:pt x="128011" y="628941"/>
                  </a:lnTo>
                  <a:lnTo>
                    <a:pt x="129044" y="628040"/>
                  </a:lnTo>
                  <a:lnTo>
                    <a:pt x="130054" y="627220"/>
                  </a:lnTo>
                  <a:lnTo>
                    <a:pt x="130734" y="626563"/>
                  </a:lnTo>
                  <a:lnTo>
                    <a:pt x="131253" y="626015"/>
                  </a:lnTo>
                  <a:lnTo>
                    <a:pt x="131633" y="625252"/>
                  </a:lnTo>
                  <a:lnTo>
                    <a:pt x="132096" y="624376"/>
                  </a:lnTo>
                  <a:lnTo>
                    <a:pt x="132313" y="623450"/>
                  </a:lnTo>
                  <a:lnTo>
                    <a:pt x="132448" y="622276"/>
                  </a:lnTo>
                  <a:lnTo>
                    <a:pt x="132448" y="621593"/>
                  </a:lnTo>
                  <a:lnTo>
                    <a:pt x="132365" y="620693"/>
                  </a:lnTo>
                  <a:lnTo>
                    <a:pt x="132314" y="620321"/>
                  </a:lnTo>
                  <a:lnTo>
                    <a:pt x="132227" y="619682"/>
                  </a:lnTo>
                  <a:lnTo>
                    <a:pt x="131926" y="618700"/>
                  </a:lnTo>
                  <a:lnTo>
                    <a:pt x="131790" y="617801"/>
                  </a:lnTo>
                  <a:lnTo>
                    <a:pt x="131597" y="616575"/>
                  </a:lnTo>
                  <a:lnTo>
                    <a:pt x="131459" y="615479"/>
                  </a:lnTo>
                  <a:lnTo>
                    <a:pt x="131376" y="614445"/>
                  </a:lnTo>
                  <a:lnTo>
                    <a:pt x="131403" y="613463"/>
                  </a:lnTo>
                  <a:lnTo>
                    <a:pt x="131292" y="612096"/>
                  </a:lnTo>
                  <a:lnTo>
                    <a:pt x="131319" y="611169"/>
                  </a:lnTo>
                  <a:lnTo>
                    <a:pt x="131455" y="609941"/>
                  </a:lnTo>
                  <a:lnTo>
                    <a:pt x="131916" y="608657"/>
                  </a:lnTo>
                  <a:lnTo>
                    <a:pt x="132789" y="607645"/>
                  </a:lnTo>
                  <a:lnTo>
                    <a:pt x="133605" y="606771"/>
                  </a:lnTo>
                  <a:lnTo>
                    <a:pt x="134478" y="605896"/>
                  </a:lnTo>
                  <a:lnTo>
                    <a:pt x="135675" y="604909"/>
                  </a:lnTo>
                  <a:lnTo>
                    <a:pt x="136875" y="603845"/>
                  </a:lnTo>
                  <a:lnTo>
                    <a:pt x="137419" y="603435"/>
                  </a:lnTo>
                  <a:lnTo>
                    <a:pt x="138236" y="602506"/>
                  </a:lnTo>
                  <a:lnTo>
                    <a:pt x="139189" y="601631"/>
                  </a:lnTo>
                  <a:lnTo>
                    <a:pt x="140960" y="599799"/>
                  </a:lnTo>
                  <a:lnTo>
                    <a:pt x="141775" y="598896"/>
                  </a:lnTo>
                  <a:lnTo>
                    <a:pt x="142948" y="597831"/>
                  </a:lnTo>
                  <a:lnTo>
                    <a:pt x="143683" y="596928"/>
                  </a:lnTo>
                  <a:lnTo>
                    <a:pt x="144419" y="596054"/>
                  </a:lnTo>
                  <a:lnTo>
                    <a:pt x="145072" y="595316"/>
                  </a:lnTo>
                  <a:lnTo>
                    <a:pt x="145670" y="594440"/>
                  </a:lnTo>
                  <a:lnTo>
                    <a:pt x="146324" y="593458"/>
                  </a:lnTo>
                  <a:lnTo>
                    <a:pt x="146787" y="592720"/>
                  </a:lnTo>
                  <a:lnTo>
                    <a:pt x="147412" y="591681"/>
                  </a:lnTo>
                  <a:lnTo>
                    <a:pt x="147740" y="590672"/>
                  </a:lnTo>
                  <a:lnTo>
                    <a:pt x="148038" y="589827"/>
                  </a:lnTo>
                  <a:lnTo>
                    <a:pt x="148473" y="588650"/>
                  </a:lnTo>
                  <a:lnTo>
                    <a:pt x="148608" y="587750"/>
                  </a:lnTo>
                  <a:lnTo>
                    <a:pt x="148580" y="586711"/>
                  </a:lnTo>
                  <a:lnTo>
                    <a:pt x="148444" y="585703"/>
                  </a:lnTo>
                  <a:lnTo>
                    <a:pt x="148060" y="584831"/>
                  </a:lnTo>
                  <a:lnTo>
                    <a:pt x="147650" y="583848"/>
                  </a:lnTo>
                  <a:lnTo>
                    <a:pt x="147186" y="583222"/>
                  </a:lnTo>
                  <a:lnTo>
                    <a:pt x="146557" y="582350"/>
                  </a:lnTo>
                  <a:lnTo>
                    <a:pt x="144950" y="580739"/>
                  </a:lnTo>
                  <a:lnTo>
                    <a:pt x="144103" y="580006"/>
                  </a:lnTo>
                  <a:lnTo>
                    <a:pt x="143311" y="579463"/>
                  </a:lnTo>
                  <a:lnTo>
                    <a:pt x="142656" y="578917"/>
                  </a:lnTo>
                  <a:lnTo>
                    <a:pt x="141917" y="578290"/>
                  </a:lnTo>
                  <a:lnTo>
                    <a:pt x="141129" y="577582"/>
                  </a:lnTo>
                  <a:lnTo>
                    <a:pt x="140255" y="576737"/>
                  </a:lnTo>
                  <a:lnTo>
                    <a:pt x="139462" y="575565"/>
                  </a:lnTo>
                  <a:lnTo>
                    <a:pt x="139135" y="575155"/>
                  </a:lnTo>
                  <a:lnTo>
                    <a:pt x="138810" y="574745"/>
                  </a:lnTo>
                  <a:lnTo>
                    <a:pt x="138236" y="573902"/>
                  </a:lnTo>
                  <a:lnTo>
                    <a:pt x="137963" y="573358"/>
                  </a:lnTo>
                  <a:lnTo>
                    <a:pt x="137579" y="572567"/>
                  </a:lnTo>
                  <a:lnTo>
                    <a:pt x="137306" y="571667"/>
                  </a:lnTo>
                  <a:lnTo>
                    <a:pt x="137033" y="570985"/>
                  </a:lnTo>
                  <a:lnTo>
                    <a:pt x="136787" y="570166"/>
                  </a:lnTo>
                  <a:lnTo>
                    <a:pt x="136866" y="569317"/>
                  </a:lnTo>
                  <a:lnTo>
                    <a:pt x="137195" y="568526"/>
                  </a:lnTo>
                  <a:lnTo>
                    <a:pt x="137464" y="568035"/>
                  </a:lnTo>
                  <a:lnTo>
                    <a:pt x="137793" y="567545"/>
                  </a:lnTo>
                  <a:lnTo>
                    <a:pt x="138580" y="566806"/>
                  </a:lnTo>
                  <a:lnTo>
                    <a:pt x="139534" y="565958"/>
                  </a:lnTo>
                  <a:lnTo>
                    <a:pt x="140544" y="565438"/>
                  </a:lnTo>
                  <a:lnTo>
                    <a:pt x="141577" y="564614"/>
                  </a:lnTo>
                  <a:lnTo>
                    <a:pt x="142448" y="563932"/>
                  </a:lnTo>
                  <a:lnTo>
                    <a:pt x="142967" y="563303"/>
                  </a:lnTo>
                  <a:lnTo>
                    <a:pt x="143430" y="562541"/>
                  </a:lnTo>
                  <a:lnTo>
                    <a:pt x="143782" y="561502"/>
                  </a:lnTo>
                  <a:lnTo>
                    <a:pt x="144111" y="560435"/>
                  </a:lnTo>
                  <a:lnTo>
                    <a:pt x="144245" y="559505"/>
                  </a:lnTo>
                  <a:lnTo>
                    <a:pt x="144162" y="558743"/>
                  </a:lnTo>
                  <a:lnTo>
                    <a:pt x="143778" y="557981"/>
                  </a:lnTo>
                  <a:lnTo>
                    <a:pt x="143481" y="557542"/>
                  </a:lnTo>
                  <a:lnTo>
                    <a:pt x="142796" y="556756"/>
                  </a:lnTo>
                  <a:lnTo>
                    <a:pt x="142005" y="556017"/>
                  </a:lnTo>
                  <a:lnTo>
                    <a:pt x="141185" y="555445"/>
                  </a:lnTo>
                  <a:lnTo>
                    <a:pt x="140287" y="554955"/>
                  </a:lnTo>
                  <a:lnTo>
                    <a:pt x="138541" y="553949"/>
                  </a:lnTo>
                  <a:lnTo>
                    <a:pt x="137642" y="553539"/>
                  </a:lnTo>
                  <a:lnTo>
                    <a:pt x="136550" y="552972"/>
                  </a:lnTo>
                  <a:lnTo>
                    <a:pt x="135596" y="552615"/>
                  </a:lnTo>
                  <a:lnTo>
                    <a:pt x="134780" y="552181"/>
                  </a:lnTo>
                  <a:lnTo>
                    <a:pt x="134285" y="551910"/>
                  </a:lnTo>
                  <a:lnTo>
                    <a:pt x="133549" y="551557"/>
                  </a:lnTo>
                  <a:lnTo>
                    <a:pt x="132555" y="550671"/>
                  </a:lnTo>
                  <a:lnTo>
                    <a:pt x="132262" y="550485"/>
                  </a:lnTo>
                  <a:lnTo>
                    <a:pt x="131011" y="549484"/>
                  </a:lnTo>
                  <a:lnTo>
                    <a:pt x="130604" y="548803"/>
                  </a:lnTo>
                  <a:lnTo>
                    <a:pt x="130275" y="548069"/>
                  </a:lnTo>
                  <a:lnTo>
                    <a:pt x="130168" y="547492"/>
                  </a:lnTo>
                  <a:lnTo>
                    <a:pt x="130247" y="546811"/>
                  </a:lnTo>
                  <a:lnTo>
                    <a:pt x="130683" y="546048"/>
                  </a:lnTo>
                  <a:lnTo>
                    <a:pt x="131063" y="545610"/>
                  </a:lnTo>
                  <a:lnTo>
                    <a:pt x="131827" y="544819"/>
                  </a:lnTo>
                  <a:lnTo>
                    <a:pt x="132781" y="543971"/>
                  </a:lnTo>
                  <a:lnTo>
                    <a:pt x="133842" y="543065"/>
                  </a:lnTo>
                  <a:lnTo>
                    <a:pt x="134740" y="542384"/>
                  </a:lnTo>
                  <a:lnTo>
                    <a:pt x="135884" y="541755"/>
                  </a:lnTo>
                  <a:lnTo>
                    <a:pt x="137001" y="541126"/>
                  </a:lnTo>
                  <a:lnTo>
                    <a:pt x="138093" y="540468"/>
                  </a:lnTo>
                  <a:lnTo>
                    <a:pt x="139344" y="539591"/>
                  </a:lnTo>
                  <a:lnTo>
                    <a:pt x="140572" y="538962"/>
                  </a:lnTo>
                  <a:lnTo>
                    <a:pt x="141605" y="538276"/>
                  </a:lnTo>
                  <a:lnTo>
                    <a:pt x="142670" y="537404"/>
                  </a:lnTo>
                  <a:lnTo>
                    <a:pt x="143188" y="536937"/>
                  </a:lnTo>
                  <a:lnTo>
                    <a:pt x="143648" y="536417"/>
                  </a:lnTo>
                  <a:lnTo>
                    <a:pt x="144111" y="535626"/>
                  </a:lnTo>
                  <a:lnTo>
                    <a:pt x="144574" y="534916"/>
                  </a:lnTo>
                  <a:lnTo>
                    <a:pt x="144875" y="534259"/>
                  </a:lnTo>
                  <a:lnTo>
                    <a:pt x="145116" y="533525"/>
                  </a:lnTo>
                  <a:lnTo>
                    <a:pt x="145334" y="532539"/>
                  </a:lnTo>
                  <a:lnTo>
                    <a:pt x="145334" y="531857"/>
                  </a:lnTo>
                  <a:lnTo>
                    <a:pt x="145306" y="530875"/>
                  </a:lnTo>
                  <a:lnTo>
                    <a:pt x="145005" y="530027"/>
                  </a:lnTo>
                  <a:lnTo>
                    <a:pt x="144621" y="529155"/>
                  </a:lnTo>
                  <a:lnTo>
                    <a:pt x="144079" y="527983"/>
                  </a:lnTo>
                  <a:lnTo>
                    <a:pt x="143283" y="526811"/>
                  </a:lnTo>
                  <a:lnTo>
                    <a:pt x="142519" y="525719"/>
                  </a:lnTo>
                  <a:lnTo>
                    <a:pt x="142001" y="524766"/>
                  </a:lnTo>
                  <a:lnTo>
                    <a:pt x="141399" y="523675"/>
                  </a:lnTo>
                  <a:lnTo>
                    <a:pt x="140991" y="522884"/>
                  </a:lnTo>
                  <a:lnTo>
                    <a:pt x="140635" y="521574"/>
                  </a:lnTo>
                  <a:lnTo>
                    <a:pt x="140500" y="520864"/>
                  </a:lnTo>
                  <a:lnTo>
                    <a:pt x="140389" y="520130"/>
                  </a:lnTo>
                  <a:lnTo>
                    <a:pt x="140362" y="519119"/>
                  </a:lnTo>
                  <a:lnTo>
                    <a:pt x="140469" y="517971"/>
                  </a:lnTo>
                  <a:lnTo>
                    <a:pt x="140603" y="517047"/>
                  </a:lnTo>
                  <a:lnTo>
                    <a:pt x="140793" y="515817"/>
                  </a:lnTo>
                  <a:lnTo>
                    <a:pt x="141011" y="514916"/>
                  </a:lnTo>
                  <a:lnTo>
                    <a:pt x="141336" y="513906"/>
                  </a:lnTo>
                  <a:lnTo>
                    <a:pt x="141743" y="512758"/>
                  </a:lnTo>
                  <a:lnTo>
                    <a:pt x="142290" y="511638"/>
                  </a:lnTo>
                  <a:lnTo>
                    <a:pt x="142994" y="510408"/>
                  </a:lnTo>
                  <a:lnTo>
                    <a:pt x="143568" y="509370"/>
                  </a:lnTo>
                  <a:lnTo>
                    <a:pt x="144166" y="508388"/>
                  </a:lnTo>
                  <a:lnTo>
                    <a:pt x="144708" y="507401"/>
                  </a:lnTo>
                  <a:lnTo>
                    <a:pt x="145500" y="506310"/>
                  </a:lnTo>
                  <a:lnTo>
                    <a:pt x="146260" y="505243"/>
                  </a:lnTo>
                  <a:lnTo>
                    <a:pt x="147650" y="503470"/>
                  </a:lnTo>
                  <a:lnTo>
                    <a:pt x="149502" y="501473"/>
                  </a:lnTo>
                  <a:lnTo>
                    <a:pt x="150156" y="500763"/>
                  </a:lnTo>
                  <a:lnTo>
                    <a:pt x="150999" y="499586"/>
                  </a:lnTo>
                  <a:lnTo>
                    <a:pt x="151759" y="498686"/>
                  </a:lnTo>
                  <a:lnTo>
                    <a:pt x="152551" y="497809"/>
                  </a:lnTo>
                  <a:lnTo>
                    <a:pt x="153231" y="496961"/>
                  </a:lnTo>
                  <a:lnTo>
                    <a:pt x="153991" y="495898"/>
                  </a:lnTo>
                  <a:lnTo>
                    <a:pt x="154482" y="495050"/>
                  </a:lnTo>
                  <a:lnTo>
                    <a:pt x="155052" y="494149"/>
                  </a:lnTo>
                  <a:lnTo>
                    <a:pt x="155488" y="493220"/>
                  </a:lnTo>
                  <a:lnTo>
                    <a:pt x="155650" y="492291"/>
                  </a:lnTo>
                  <a:lnTo>
                    <a:pt x="155706" y="491471"/>
                  </a:lnTo>
                  <a:lnTo>
                    <a:pt x="155516" y="490680"/>
                  </a:lnTo>
                  <a:lnTo>
                    <a:pt x="155048" y="489779"/>
                  </a:lnTo>
                  <a:lnTo>
                    <a:pt x="154474" y="488993"/>
                  </a:lnTo>
                  <a:lnTo>
                    <a:pt x="153849" y="488254"/>
                  </a:lnTo>
                  <a:lnTo>
                    <a:pt x="153192" y="487273"/>
                  </a:lnTo>
                  <a:lnTo>
                    <a:pt x="152784" y="486563"/>
                  </a:lnTo>
                  <a:lnTo>
                    <a:pt x="152372" y="485829"/>
                  </a:lnTo>
                  <a:lnTo>
                    <a:pt x="151992" y="484876"/>
                  </a:lnTo>
                  <a:lnTo>
                    <a:pt x="151553" y="483756"/>
                  </a:lnTo>
                  <a:lnTo>
                    <a:pt x="151090" y="482774"/>
                  </a:lnTo>
                  <a:lnTo>
                    <a:pt x="150789" y="481926"/>
                  </a:lnTo>
                  <a:lnTo>
                    <a:pt x="150353" y="480944"/>
                  </a:lnTo>
                  <a:lnTo>
                    <a:pt x="149423" y="478981"/>
                  </a:lnTo>
                  <a:lnTo>
                    <a:pt x="149257" y="478247"/>
                  </a:lnTo>
                  <a:lnTo>
                    <a:pt x="149312" y="477509"/>
                  </a:lnTo>
                  <a:lnTo>
                    <a:pt x="149364" y="476937"/>
                  </a:lnTo>
                  <a:lnTo>
                    <a:pt x="149554" y="476270"/>
                  </a:lnTo>
                  <a:lnTo>
                    <a:pt x="150116" y="475440"/>
                  </a:lnTo>
                  <a:lnTo>
                    <a:pt x="150365" y="475097"/>
                  </a:lnTo>
                  <a:lnTo>
                    <a:pt x="150698" y="474778"/>
                  </a:lnTo>
                  <a:lnTo>
                    <a:pt x="151074" y="474430"/>
                  </a:lnTo>
                  <a:lnTo>
                    <a:pt x="151814" y="473730"/>
                  </a:lnTo>
                  <a:lnTo>
                    <a:pt x="152012" y="473515"/>
                  </a:lnTo>
                  <a:lnTo>
                    <a:pt x="152226" y="473253"/>
                  </a:lnTo>
                  <a:lnTo>
                    <a:pt x="152459" y="472958"/>
                  </a:lnTo>
                  <a:lnTo>
                    <a:pt x="152725" y="472681"/>
                  </a:lnTo>
                  <a:lnTo>
                    <a:pt x="152934" y="472419"/>
                  </a:lnTo>
                  <a:lnTo>
                    <a:pt x="153322" y="471919"/>
                  </a:lnTo>
                  <a:lnTo>
                    <a:pt x="153663" y="471390"/>
                  </a:lnTo>
                  <a:lnTo>
                    <a:pt x="153976" y="470828"/>
                  </a:lnTo>
                  <a:lnTo>
                    <a:pt x="154138" y="470580"/>
                  </a:lnTo>
                  <a:lnTo>
                    <a:pt x="154344" y="470037"/>
                  </a:lnTo>
                  <a:lnTo>
                    <a:pt x="154415" y="469794"/>
                  </a:lnTo>
                  <a:lnTo>
                    <a:pt x="154431" y="469203"/>
                  </a:lnTo>
                  <a:lnTo>
                    <a:pt x="154435" y="468912"/>
                  </a:lnTo>
                  <a:lnTo>
                    <a:pt x="154403" y="468640"/>
                  </a:lnTo>
                  <a:lnTo>
                    <a:pt x="154344" y="468354"/>
                  </a:lnTo>
                  <a:lnTo>
                    <a:pt x="154142" y="467740"/>
                  </a:lnTo>
                  <a:lnTo>
                    <a:pt x="154027" y="467435"/>
                  </a:lnTo>
                  <a:lnTo>
                    <a:pt x="153778" y="466863"/>
                  </a:lnTo>
                  <a:lnTo>
                    <a:pt x="153663" y="466553"/>
                  </a:lnTo>
                  <a:lnTo>
                    <a:pt x="153346" y="465972"/>
                  </a:lnTo>
                  <a:lnTo>
                    <a:pt x="153192" y="465714"/>
                  </a:lnTo>
                  <a:lnTo>
                    <a:pt x="152998" y="465443"/>
                  </a:lnTo>
                  <a:lnTo>
                    <a:pt x="152784" y="465157"/>
                  </a:lnTo>
                  <a:lnTo>
                    <a:pt x="152586" y="464885"/>
                  </a:lnTo>
                  <a:lnTo>
                    <a:pt x="152353" y="464618"/>
                  </a:lnTo>
                  <a:lnTo>
                    <a:pt x="152107" y="464361"/>
                  </a:lnTo>
                  <a:lnTo>
                    <a:pt x="151921" y="464180"/>
                  </a:lnTo>
                  <a:lnTo>
                    <a:pt x="151640" y="463927"/>
                  </a:lnTo>
                  <a:lnTo>
                    <a:pt x="151208" y="463427"/>
                  </a:lnTo>
                  <a:lnTo>
                    <a:pt x="150916" y="463141"/>
                  </a:lnTo>
                  <a:lnTo>
                    <a:pt x="150662" y="462850"/>
                  </a:lnTo>
                  <a:lnTo>
                    <a:pt x="150148" y="462355"/>
                  </a:lnTo>
                  <a:lnTo>
                    <a:pt x="149926" y="462088"/>
                  </a:lnTo>
                  <a:lnTo>
                    <a:pt x="149708" y="461835"/>
                  </a:lnTo>
                  <a:lnTo>
                    <a:pt x="149031" y="460973"/>
                  </a:lnTo>
                  <a:lnTo>
                    <a:pt x="148786" y="460697"/>
                  </a:lnTo>
                  <a:lnTo>
                    <a:pt x="148295" y="460129"/>
                  </a:lnTo>
                  <a:lnTo>
                    <a:pt x="148065" y="459767"/>
                  </a:lnTo>
                  <a:lnTo>
                    <a:pt x="147685" y="459105"/>
                  </a:lnTo>
                  <a:lnTo>
                    <a:pt x="147511" y="458814"/>
                  </a:lnTo>
                  <a:lnTo>
                    <a:pt x="147135" y="458114"/>
                  </a:lnTo>
                  <a:lnTo>
                    <a:pt x="146925" y="457742"/>
                  </a:lnTo>
                  <a:lnTo>
                    <a:pt x="146735" y="457370"/>
                  </a:lnTo>
                  <a:lnTo>
                    <a:pt x="146518" y="456627"/>
                  </a:lnTo>
                  <a:lnTo>
                    <a:pt x="146272" y="455631"/>
                  </a:lnTo>
                  <a:lnTo>
                    <a:pt x="146193" y="455226"/>
                  </a:lnTo>
                  <a:lnTo>
                    <a:pt x="146110" y="454883"/>
                  </a:lnTo>
                  <a:lnTo>
                    <a:pt x="146074" y="454545"/>
                  </a:lnTo>
                  <a:lnTo>
                    <a:pt x="145955" y="453892"/>
                  </a:lnTo>
                  <a:lnTo>
                    <a:pt x="145884" y="453148"/>
                  </a:lnTo>
                  <a:lnTo>
                    <a:pt x="145849" y="452848"/>
                  </a:lnTo>
                  <a:lnTo>
                    <a:pt x="145773" y="452495"/>
                  </a:lnTo>
                  <a:lnTo>
                    <a:pt x="145654" y="451824"/>
                  </a:lnTo>
                  <a:lnTo>
                    <a:pt x="145579" y="451166"/>
                  </a:lnTo>
                  <a:lnTo>
                    <a:pt x="145532" y="450804"/>
                  </a:lnTo>
                  <a:lnTo>
                    <a:pt x="145504" y="450346"/>
                  </a:lnTo>
                  <a:lnTo>
                    <a:pt x="99210" y="442617"/>
                  </a:lnTo>
                  <a:lnTo>
                    <a:pt x="52927" y="434883"/>
                  </a:lnTo>
                  <a:lnTo>
                    <a:pt x="3250" y="426577"/>
                  </a:lnTo>
                  <a:lnTo>
                    <a:pt x="2656" y="425490"/>
                  </a:lnTo>
                  <a:lnTo>
                    <a:pt x="2181" y="424499"/>
                  </a:lnTo>
                  <a:lnTo>
                    <a:pt x="1769" y="423503"/>
                  </a:lnTo>
                  <a:lnTo>
                    <a:pt x="1508" y="423089"/>
                  </a:lnTo>
                  <a:lnTo>
                    <a:pt x="1080" y="422440"/>
                  </a:lnTo>
                  <a:lnTo>
                    <a:pt x="617" y="421502"/>
                  </a:lnTo>
                  <a:lnTo>
                    <a:pt x="241" y="420749"/>
                  </a:lnTo>
                  <a:lnTo>
                    <a:pt x="95" y="420172"/>
                  </a:lnTo>
                  <a:lnTo>
                    <a:pt x="0" y="419586"/>
                  </a:lnTo>
                  <a:lnTo>
                    <a:pt x="7" y="419033"/>
                  </a:lnTo>
                  <a:lnTo>
                    <a:pt x="43" y="418395"/>
                  </a:lnTo>
                  <a:lnTo>
                    <a:pt x="146" y="417761"/>
                  </a:lnTo>
                  <a:lnTo>
                    <a:pt x="340" y="417246"/>
                  </a:lnTo>
                  <a:lnTo>
                    <a:pt x="601" y="416689"/>
                  </a:lnTo>
                  <a:lnTo>
                    <a:pt x="1108" y="416246"/>
                  </a:lnTo>
                  <a:lnTo>
                    <a:pt x="2109" y="415812"/>
                  </a:lnTo>
                  <a:lnTo>
                    <a:pt x="3048" y="415436"/>
                  </a:lnTo>
                  <a:lnTo>
                    <a:pt x="4057" y="415250"/>
                  </a:lnTo>
                  <a:lnTo>
                    <a:pt x="4896" y="415164"/>
                  </a:lnTo>
                  <a:lnTo>
                    <a:pt x="5712" y="415050"/>
                  </a:lnTo>
                  <a:lnTo>
                    <a:pt x="6733" y="414706"/>
                  </a:lnTo>
                  <a:lnTo>
                    <a:pt x="7675" y="414216"/>
                  </a:lnTo>
                  <a:lnTo>
                    <a:pt x="8526" y="413749"/>
                  </a:lnTo>
                  <a:lnTo>
                    <a:pt x="9243" y="413167"/>
                  </a:lnTo>
                  <a:lnTo>
                    <a:pt x="9750" y="412681"/>
                  </a:lnTo>
                  <a:lnTo>
                    <a:pt x="10181" y="412195"/>
                  </a:lnTo>
                  <a:lnTo>
                    <a:pt x="10470" y="411833"/>
                  </a:lnTo>
                  <a:lnTo>
                    <a:pt x="11028" y="411490"/>
                  </a:lnTo>
                  <a:lnTo>
                    <a:pt x="11317" y="411256"/>
                  </a:lnTo>
                  <a:lnTo>
                    <a:pt x="11816" y="410842"/>
                  </a:lnTo>
                  <a:lnTo>
                    <a:pt x="12766" y="409922"/>
                  </a:lnTo>
                  <a:lnTo>
                    <a:pt x="13716" y="409021"/>
                  </a:lnTo>
                  <a:lnTo>
                    <a:pt x="14599" y="408145"/>
                  </a:lnTo>
                  <a:lnTo>
                    <a:pt x="15569" y="407363"/>
                  </a:lnTo>
                  <a:lnTo>
                    <a:pt x="16301" y="406863"/>
                  </a:lnTo>
                  <a:lnTo>
                    <a:pt x="16460" y="406744"/>
                  </a:lnTo>
                  <a:lnTo>
                    <a:pt x="16919" y="406410"/>
                  </a:lnTo>
                  <a:lnTo>
                    <a:pt x="17520" y="406057"/>
                  </a:lnTo>
                  <a:lnTo>
                    <a:pt x="17901" y="405933"/>
                  </a:lnTo>
                  <a:lnTo>
                    <a:pt x="18439" y="406043"/>
                  </a:lnTo>
                  <a:lnTo>
                    <a:pt x="19274" y="406343"/>
                  </a:lnTo>
                  <a:lnTo>
                    <a:pt x="19892" y="406796"/>
                  </a:lnTo>
                  <a:lnTo>
                    <a:pt x="20220" y="407725"/>
                  </a:lnTo>
                  <a:lnTo>
                    <a:pt x="20228" y="408836"/>
                  </a:lnTo>
                  <a:lnTo>
                    <a:pt x="20343" y="410051"/>
                  </a:lnTo>
                  <a:lnTo>
                    <a:pt x="20703" y="411375"/>
                  </a:lnTo>
                  <a:lnTo>
                    <a:pt x="21123" y="412543"/>
                  </a:lnTo>
                  <a:lnTo>
                    <a:pt x="21364" y="413158"/>
                  </a:lnTo>
                  <a:lnTo>
                    <a:pt x="21622" y="413734"/>
                  </a:lnTo>
                  <a:lnTo>
                    <a:pt x="21990" y="414220"/>
                  </a:lnTo>
                  <a:lnTo>
                    <a:pt x="22449" y="414563"/>
                  </a:lnTo>
                  <a:lnTo>
                    <a:pt x="23090" y="414749"/>
                  </a:lnTo>
                  <a:lnTo>
                    <a:pt x="23985" y="414921"/>
                  </a:lnTo>
                  <a:lnTo>
                    <a:pt x="24492" y="415050"/>
                  </a:lnTo>
                  <a:lnTo>
                    <a:pt x="24939" y="415254"/>
                  </a:lnTo>
                  <a:lnTo>
                    <a:pt x="25727" y="415445"/>
                  </a:lnTo>
                  <a:lnTo>
                    <a:pt x="26245" y="415497"/>
                  </a:lnTo>
                  <a:lnTo>
                    <a:pt x="26918" y="415264"/>
                  </a:lnTo>
                  <a:lnTo>
                    <a:pt x="27880" y="414821"/>
                  </a:lnTo>
                  <a:lnTo>
                    <a:pt x="28652" y="414235"/>
                  </a:lnTo>
                  <a:lnTo>
                    <a:pt x="29092" y="413844"/>
                  </a:lnTo>
                  <a:lnTo>
                    <a:pt x="29511" y="413401"/>
                  </a:lnTo>
                  <a:lnTo>
                    <a:pt x="30026" y="412676"/>
                  </a:lnTo>
                  <a:lnTo>
                    <a:pt x="30731" y="411676"/>
                  </a:lnTo>
                  <a:lnTo>
                    <a:pt x="31305" y="410918"/>
                  </a:lnTo>
                  <a:lnTo>
                    <a:pt x="32096" y="410375"/>
                  </a:lnTo>
                  <a:lnTo>
                    <a:pt x="32920" y="409831"/>
                  </a:lnTo>
                  <a:lnTo>
                    <a:pt x="33541" y="409593"/>
                  </a:lnTo>
                  <a:lnTo>
                    <a:pt x="34131" y="409336"/>
                  </a:lnTo>
                  <a:lnTo>
                    <a:pt x="34519" y="409322"/>
                  </a:lnTo>
                  <a:lnTo>
                    <a:pt x="34852" y="409384"/>
                  </a:lnTo>
                  <a:lnTo>
                    <a:pt x="35077" y="409593"/>
                  </a:lnTo>
                  <a:lnTo>
                    <a:pt x="35220" y="409912"/>
                  </a:lnTo>
                  <a:lnTo>
                    <a:pt x="35334" y="410542"/>
                  </a:lnTo>
                  <a:lnTo>
                    <a:pt x="35473" y="411223"/>
                  </a:lnTo>
                  <a:lnTo>
                    <a:pt x="35635" y="412147"/>
                  </a:lnTo>
                  <a:lnTo>
                    <a:pt x="35841" y="412810"/>
                  </a:lnTo>
                  <a:lnTo>
                    <a:pt x="36170" y="413458"/>
                  </a:lnTo>
                  <a:lnTo>
                    <a:pt x="36514" y="414187"/>
                  </a:lnTo>
                  <a:lnTo>
                    <a:pt x="36815" y="414745"/>
                  </a:lnTo>
                  <a:lnTo>
                    <a:pt x="37021" y="415140"/>
                  </a:lnTo>
                  <a:lnTo>
                    <a:pt x="37357" y="415621"/>
                  </a:lnTo>
                  <a:lnTo>
                    <a:pt x="37757" y="416117"/>
                  </a:lnTo>
                  <a:lnTo>
                    <a:pt x="38018" y="416565"/>
                  </a:lnTo>
                  <a:lnTo>
                    <a:pt x="38311" y="417018"/>
                  </a:lnTo>
                  <a:lnTo>
                    <a:pt x="38577" y="417289"/>
                  </a:lnTo>
                  <a:lnTo>
                    <a:pt x="38794" y="417499"/>
                  </a:lnTo>
                  <a:lnTo>
                    <a:pt x="39190" y="417704"/>
                  </a:lnTo>
                  <a:lnTo>
                    <a:pt x="39673" y="417809"/>
                  </a:lnTo>
                  <a:lnTo>
                    <a:pt x="40089" y="417742"/>
                  </a:lnTo>
                  <a:lnTo>
                    <a:pt x="40501" y="417632"/>
                  </a:lnTo>
                  <a:lnTo>
                    <a:pt x="40849" y="417513"/>
                  </a:lnTo>
                  <a:lnTo>
                    <a:pt x="41166" y="417389"/>
                  </a:lnTo>
                  <a:lnTo>
                    <a:pt x="41482" y="417137"/>
                  </a:lnTo>
                  <a:lnTo>
                    <a:pt x="41803" y="416827"/>
                  </a:lnTo>
                  <a:lnTo>
                    <a:pt x="41981" y="416541"/>
                  </a:lnTo>
                  <a:lnTo>
                    <a:pt x="42052" y="416260"/>
                  </a:lnTo>
                  <a:lnTo>
                    <a:pt x="42017" y="415960"/>
                  </a:lnTo>
                  <a:lnTo>
                    <a:pt x="41906" y="415612"/>
                  </a:lnTo>
                  <a:lnTo>
                    <a:pt x="41708" y="415192"/>
                  </a:lnTo>
                  <a:lnTo>
                    <a:pt x="41261" y="414473"/>
                  </a:lnTo>
                  <a:lnTo>
                    <a:pt x="40904" y="413806"/>
                  </a:lnTo>
                  <a:lnTo>
                    <a:pt x="40722" y="413401"/>
                  </a:lnTo>
                  <a:lnTo>
                    <a:pt x="40631" y="413043"/>
                  </a:lnTo>
                  <a:lnTo>
                    <a:pt x="40564" y="412681"/>
                  </a:lnTo>
                  <a:lnTo>
                    <a:pt x="40607" y="412004"/>
                  </a:lnTo>
                  <a:lnTo>
                    <a:pt x="40718" y="411528"/>
                  </a:lnTo>
                  <a:lnTo>
                    <a:pt x="40912" y="411037"/>
                  </a:lnTo>
                  <a:lnTo>
                    <a:pt x="41364" y="410084"/>
                  </a:lnTo>
                  <a:lnTo>
                    <a:pt x="41732" y="409465"/>
                  </a:lnTo>
                  <a:lnTo>
                    <a:pt x="41835" y="409226"/>
                  </a:lnTo>
                  <a:lnTo>
                    <a:pt x="42088" y="408454"/>
                  </a:lnTo>
                  <a:lnTo>
                    <a:pt x="42278" y="407735"/>
                  </a:lnTo>
                  <a:lnTo>
                    <a:pt x="42579" y="406701"/>
                  </a:lnTo>
                  <a:lnTo>
                    <a:pt x="42860" y="405648"/>
                  </a:lnTo>
                  <a:lnTo>
                    <a:pt x="43062" y="404876"/>
                  </a:lnTo>
                  <a:lnTo>
                    <a:pt x="43145" y="404466"/>
                  </a:lnTo>
                  <a:lnTo>
                    <a:pt x="43149" y="403808"/>
                  </a:lnTo>
                  <a:lnTo>
                    <a:pt x="43224" y="402888"/>
                  </a:lnTo>
                  <a:lnTo>
                    <a:pt x="43236" y="401788"/>
                  </a:lnTo>
                  <a:lnTo>
                    <a:pt x="43280" y="401168"/>
                  </a:lnTo>
                  <a:lnTo>
                    <a:pt x="43303" y="400553"/>
                  </a:lnTo>
                  <a:lnTo>
                    <a:pt x="43588" y="398938"/>
                  </a:lnTo>
                  <a:lnTo>
                    <a:pt x="43941" y="397485"/>
                  </a:lnTo>
                  <a:lnTo>
                    <a:pt x="44127" y="396374"/>
                  </a:lnTo>
                  <a:lnTo>
                    <a:pt x="44226" y="395416"/>
                  </a:lnTo>
                  <a:lnTo>
                    <a:pt x="44479" y="394630"/>
                  </a:lnTo>
                  <a:lnTo>
                    <a:pt x="44724" y="394216"/>
                  </a:lnTo>
                  <a:lnTo>
                    <a:pt x="44970" y="393973"/>
                  </a:lnTo>
                  <a:lnTo>
                    <a:pt x="45524" y="393725"/>
                  </a:lnTo>
                  <a:lnTo>
                    <a:pt x="46589" y="393420"/>
                  </a:lnTo>
                  <a:lnTo>
                    <a:pt x="47638" y="393077"/>
                  </a:lnTo>
                  <a:lnTo>
                    <a:pt x="48279" y="392800"/>
                  </a:lnTo>
                  <a:lnTo>
                    <a:pt x="49186" y="392438"/>
                  </a:lnTo>
                  <a:lnTo>
                    <a:pt x="50140" y="391938"/>
                  </a:lnTo>
                  <a:lnTo>
                    <a:pt x="50746" y="391399"/>
                  </a:lnTo>
                  <a:lnTo>
                    <a:pt x="51422" y="390970"/>
                  </a:lnTo>
                  <a:lnTo>
                    <a:pt x="52614" y="390356"/>
                  </a:lnTo>
                  <a:lnTo>
                    <a:pt x="53556" y="389741"/>
                  </a:lnTo>
                  <a:lnTo>
                    <a:pt x="54633" y="389083"/>
                  </a:lnTo>
                  <a:lnTo>
                    <a:pt x="55013" y="388483"/>
                  </a:lnTo>
                  <a:lnTo>
                    <a:pt x="55223" y="387720"/>
                  </a:lnTo>
                  <a:lnTo>
                    <a:pt x="54985" y="386701"/>
                  </a:lnTo>
                  <a:lnTo>
                    <a:pt x="54886" y="385852"/>
                  </a:lnTo>
                  <a:lnTo>
                    <a:pt x="54807" y="385219"/>
                  </a:lnTo>
                  <a:lnTo>
                    <a:pt x="54744" y="384742"/>
                  </a:lnTo>
                  <a:lnTo>
                    <a:pt x="54621" y="383942"/>
                  </a:lnTo>
                  <a:lnTo>
                    <a:pt x="54510" y="382998"/>
                  </a:lnTo>
                  <a:lnTo>
                    <a:pt x="54328" y="381935"/>
                  </a:lnTo>
                  <a:lnTo>
                    <a:pt x="54217" y="381054"/>
                  </a:lnTo>
                  <a:lnTo>
                    <a:pt x="53916" y="380410"/>
                  </a:lnTo>
                  <a:lnTo>
                    <a:pt x="53572" y="379777"/>
                  </a:lnTo>
                  <a:lnTo>
                    <a:pt x="53148" y="378890"/>
                  </a:lnTo>
                  <a:lnTo>
                    <a:pt x="53006" y="378509"/>
                  </a:lnTo>
                  <a:lnTo>
                    <a:pt x="52733" y="377637"/>
                  </a:lnTo>
                  <a:lnTo>
                    <a:pt x="52717" y="376956"/>
                  </a:lnTo>
                  <a:lnTo>
                    <a:pt x="53069" y="376303"/>
                  </a:lnTo>
                  <a:lnTo>
                    <a:pt x="53323" y="376031"/>
                  </a:lnTo>
                  <a:lnTo>
                    <a:pt x="53588" y="375874"/>
                  </a:lnTo>
                  <a:lnTo>
                    <a:pt x="54340" y="375721"/>
                  </a:lnTo>
                  <a:lnTo>
                    <a:pt x="55108" y="375516"/>
                  </a:lnTo>
                  <a:lnTo>
                    <a:pt x="55686" y="375321"/>
                  </a:lnTo>
                  <a:lnTo>
                    <a:pt x="56173" y="375059"/>
                  </a:lnTo>
                  <a:lnTo>
                    <a:pt x="56790" y="374568"/>
                  </a:lnTo>
                  <a:lnTo>
                    <a:pt x="57127" y="374087"/>
                  </a:lnTo>
                  <a:lnTo>
                    <a:pt x="57333" y="373472"/>
                  </a:lnTo>
                  <a:lnTo>
                    <a:pt x="57598" y="372533"/>
                  </a:lnTo>
                  <a:lnTo>
                    <a:pt x="57828" y="372066"/>
                  </a:lnTo>
                  <a:lnTo>
                    <a:pt x="58449" y="370784"/>
                  </a:lnTo>
                  <a:lnTo>
                    <a:pt x="58655" y="370456"/>
                  </a:lnTo>
                  <a:lnTo>
                    <a:pt x="59098" y="369655"/>
                  </a:lnTo>
                  <a:lnTo>
                    <a:pt x="59771" y="368645"/>
                  </a:lnTo>
                  <a:lnTo>
                    <a:pt x="59907" y="368466"/>
                  </a:lnTo>
                  <a:lnTo>
                    <a:pt x="61189" y="366782"/>
                  </a:lnTo>
                  <a:lnTo>
                    <a:pt x="61675" y="366367"/>
                  </a:lnTo>
                  <a:lnTo>
                    <a:pt x="62321" y="365967"/>
                  </a:lnTo>
                  <a:lnTo>
                    <a:pt x="62760" y="365786"/>
                  </a:lnTo>
                  <a:lnTo>
                    <a:pt x="63093" y="365752"/>
                  </a:lnTo>
                  <a:lnTo>
                    <a:pt x="63374" y="365886"/>
                  </a:lnTo>
                  <a:lnTo>
                    <a:pt x="63821" y="366272"/>
                  </a:lnTo>
                  <a:lnTo>
                    <a:pt x="64312" y="367158"/>
                  </a:lnTo>
                  <a:lnTo>
                    <a:pt x="64953" y="368268"/>
                  </a:lnTo>
                  <a:lnTo>
                    <a:pt x="65610" y="369207"/>
                  </a:lnTo>
                  <a:lnTo>
                    <a:pt x="66271" y="369984"/>
                  </a:lnTo>
                  <a:lnTo>
                    <a:pt x="66996" y="370565"/>
                  </a:lnTo>
                  <a:lnTo>
                    <a:pt x="67582" y="370923"/>
                  </a:lnTo>
                  <a:lnTo>
                    <a:pt x="68532" y="371323"/>
                  </a:lnTo>
                  <a:lnTo>
                    <a:pt x="69478" y="371514"/>
                  </a:lnTo>
                  <a:lnTo>
                    <a:pt x="70297" y="371652"/>
                  </a:lnTo>
                  <a:lnTo>
                    <a:pt x="71105" y="371656"/>
                  </a:lnTo>
                  <a:lnTo>
                    <a:pt x="71845" y="371495"/>
                  </a:lnTo>
                  <a:lnTo>
                    <a:pt x="72265" y="371066"/>
                  </a:lnTo>
                  <a:lnTo>
                    <a:pt x="72530" y="370279"/>
                  </a:lnTo>
                  <a:lnTo>
                    <a:pt x="72673" y="369684"/>
                  </a:lnTo>
                  <a:lnTo>
                    <a:pt x="73029" y="368883"/>
                  </a:lnTo>
                  <a:lnTo>
                    <a:pt x="73512" y="367940"/>
                  </a:lnTo>
                  <a:lnTo>
                    <a:pt x="73793" y="366972"/>
                  </a:lnTo>
                  <a:lnTo>
                    <a:pt x="73991" y="366138"/>
                  </a:lnTo>
                  <a:lnTo>
                    <a:pt x="74038" y="365443"/>
                  </a:lnTo>
                  <a:lnTo>
                    <a:pt x="74149" y="364375"/>
                  </a:lnTo>
                  <a:lnTo>
                    <a:pt x="74177" y="363765"/>
                  </a:lnTo>
                  <a:lnTo>
                    <a:pt x="74232" y="362860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9" name="pg209"/>
            <p:cNvSpPr/>
            <p:nvPr/>
          </p:nvSpPr>
          <p:spPr>
            <a:xfrm>
              <a:off x="4875088" y="5069537"/>
              <a:ext cx="332476" cy="327717"/>
            </a:xfrm>
            <a:custGeom>
              <a:avLst/>
              <a:gdLst/>
              <a:ahLst/>
              <a:cxnLst/>
              <a:rect l="0" t="0" r="0" b="0"/>
              <a:pathLst>
                <a:path w="332476" h="327717">
                  <a:moveTo>
                    <a:pt x="298503" y="201359"/>
                  </a:moveTo>
                  <a:lnTo>
                    <a:pt x="297848" y="203352"/>
                  </a:lnTo>
                  <a:lnTo>
                    <a:pt x="298389" y="203786"/>
                  </a:lnTo>
                  <a:lnTo>
                    <a:pt x="302419" y="207588"/>
                  </a:lnTo>
                  <a:lnTo>
                    <a:pt x="301737" y="209781"/>
                  </a:lnTo>
                  <a:lnTo>
                    <a:pt x="300773" y="210613"/>
                  </a:lnTo>
                  <a:lnTo>
                    <a:pt x="299626" y="211624"/>
                  </a:lnTo>
                  <a:lnTo>
                    <a:pt x="298884" y="212327"/>
                  </a:lnTo>
                  <a:lnTo>
                    <a:pt x="298528" y="212698"/>
                  </a:lnTo>
                  <a:lnTo>
                    <a:pt x="297848" y="213454"/>
                  </a:lnTo>
                  <a:lnTo>
                    <a:pt x="298758" y="214542"/>
                  </a:lnTo>
                  <a:lnTo>
                    <a:pt x="299139" y="214233"/>
                  </a:lnTo>
                  <a:lnTo>
                    <a:pt x="300657" y="212940"/>
                  </a:lnTo>
                  <a:lnTo>
                    <a:pt x="302126" y="211758"/>
                  </a:lnTo>
                  <a:lnTo>
                    <a:pt x="303547" y="210610"/>
                  </a:lnTo>
                  <a:lnTo>
                    <a:pt x="305301" y="210800"/>
                  </a:lnTo>
                  <a:lnTo>
                    <a:pt x="308844" y="214145"/>
                  </a:lnTo>
                  <a:lnTo>
                    <a:pt x="312431" y="217375"/>
                  </a:lnTo>
                  <a:lnTo>
                    <a:pt x="313129" y="218004"/>
                  </a:lnTo>
                  <a:lnTo>
                    <a:pt x="314220" y="218984"/>
                  </a:lnTo>
                  <a:lnTo>
                    <a:pt x="314638" y="219369"/>
                  </a:lnTo>
                  <a:lnTo>
                    <a:pt x="317429" y="222009"/>
                  </a:lnTo>
                  <a:lnTo>
                    <a:pt x="318939" y="223435"/>
                  </a:lnTo>
                  <a:lnTo>
                    <a:pt x="319861" y="224319"/>
                  </a:lnTo>
                  <a:lnTo>
                    <a:pt x="320222" y="224622"/>
                  </a:lnTo>
                  <a:lnTo>
                    <a:pt x="320585" y="224925"/>
                  </a:lnTo>
                  <a:lnTo>
                    <a:pt x="321269" y="222843"/>
                  </a:lnTo>
                  <a:lnTo>
                    <a:pt x="321337" y="222642"/>
                  </a:lnTo>
                  <a:lnTo>
                    <a:pt x="321955" y="220760"/>
                  </a:lnTo>
                  <a:lnTo>
                    <a:pt x="326100" y="226502"/>
                  </a:lnTo>
                  <a:lnTo>
                    <a:pt x="331961" y="234765"/>
                  </a:lnTo>
                  <a:lnTo>
                    <a:pt x="332476" y="234892"/>
                  </a:lnTo>
                  <a:lnTo>
                    <a:pt x="332303" y="235255"/>
                  </a:lnTo>
                  <a:lnTo>
                    <a:pt x="331670" y="238871"/>
                  </a:lnTo>
                  <a:lnTo>
                    <a:pt x="331296" y="241055"/>
                  </a:lnTo>
                  <a:lnTo>
                    <a:pt x="331039" y="244010"/>
                  </a:lnTo>
                  <a:lnTo>
                    <a:pt x="330639" y="248289"/>
                  </a:lnTo>
                  <a:lnTo>
                    <a:pt x="330485" y="251643"/>
                  </a:lnTo>
                  <a:lnTo>
                    <a:pt x="330330" y="253005"/>
                  </a:lnTo>
                  <a:lnTo>
                    <a:pt x="329996" y="255896"/>
                  </a:lnTo>
                  <a:lnTo>
                    <a:pt x="329725" y="259404"/>
                  </a:lnTo>
                  <a:lnTo>
                    <a:pt x="328719" y="265919"/>
                  </a:lnTo>
                  <a:lnTo>
                    <a:pt x="328003" y="269483"/>
                  </a:lnTo>
                  <a:lnTo>
                    <a:pt x="327692" y="272565"/>
                  </a:lnTo>
                  <a:lnTo>
                    <a:pt x="327437" y="274367"/>
                  </a:lnTo>
                  <a:lnTo>
                    <a:pt x="327374" y="276662"/>
                  </a:lnTo>
                  <a:lnTo>
                    <a:pt x="327481" y="277462"/>
                  </a:lnTo>
                  <a:lnTo>
                    <a:pt x="327220" y="283953"/>
                  </a:lnTo>
                  <a:lnTo>
                    <a:pt x="327390" y="287479"/>
                  </a:lnTo>
                  <a:lnTo>
                    <a:pt x="327077" y="289781"/>
                  </a:lnTo>
                  <a:lnTo>
                    <a:pt x="326439" y="294548"/>
                  </a:lnTo>
                  <a:lnTo>
                    <a:pt x="325327" y="299157"/>
                  </a:lnTo>
                  <a:lnTo>
                    <a:pt x="325419" y="300293"/>
                  </a:lnTo>
                  <a:lnTo>
                    <a:pt x="325501" y="302493"/>
                  </a:lnTo>
                  <a:lnTo>
                    <a:pt x="325667" y="303341"/>
                  </a:lnTo>
                  <a:lnTo>
                    <a:pt x="325801" y="305211"/>
                  </a:lnTo>
                  <a:lnTo>
                    <a:pt x="325442" y="309560"/>
                  </a:lnTo>
                  <a:lnTo>
                    <a:pt x="325442" y="311585"/>
                  </a:lnTo>
                  <a:lnTo>
                    <a:pt x="325568" y="313711"/>
                  </a:lnTo>
                  <a:lnTo>
                    <a:pt x="325351" y="315936"/>
                  </a:lnTo>
                  <a:lnTo>
                    <a:pt x="325509" y="316246"/>
                  </a:lnTo>
                  <a:lnTo>
                    <a:pt x="325438" y="316451"/>
                  </a:lnTo>
                  <a:lnTo>
                    <a:pt x="325426" y="316994"/>
                  </a:lnTo>
                  <a:lnTo>
                    <a:pt x="325276" y="317809"/>
                  </a:lnTo>
                  <a:lnTo>
                    <a:pt x="325177" y="319176"/>
                  </a:lnTo>
                  <a:lnTo>
                    <a:pt x="324927" y="321354"/>
                  </a:lnTo>
                  <a:lnTo>
                    <a:pt x="324919" y="321831"/>
                  </a:lnTo>
                  <a:lnTo>
                    <a:pt x="324773" y="322241"/>
                  </a:lnTo>
                  <a:lnTo>
                    <a:pt x="324761" y="322989"/>
                  </a:lnTo>
                  <a:lnTo>
                    <a:pt x="324365" y="325643"/>
                  </a:lnTo>
                  <a:lnTo>
                    <a:pt x="324196" y="327678"/>
                  </a:lnTo>
                  <a:lnTo>
                    <a:pt x="323736" y="327689"/>
                  </a:lnTo>
                  <a:lnTo>
                    <a:pt x="320379" y="327717"/>
                  </a:lnTo>
                  <a:lnTo>
                    <a:pt x="319378" y="325339"/>
                  </a:lnTo>
                  <a:lnTo>
                    <a:pt x="319259" y="321670"/>
                  </a:lnTo>
                  <a:lnTo>
                    <a:pt x="315740" y="315656"/>
                  </a:lnTo>
                  <a:lnTo>
                    <a:pt x="312965" y="316242"/>
                  </a:lnTo>
                  <a:lnTo>
                    <a:pt x="311270" y="312392"/>
                  </a:lnTo>
                  <a:lnTo>
                    <a:pt x="304339" y="318096"/>
                  </a:lnTo>
                  <a:lnTo>
                    <a:pt x="304339" y="318315"/>
                  </a:lnTo>
                  <a:lnTo>
                    <a:pt x="300859" y="315032"/>
                  </a:lnTo>
                  <a:lnTo>
                    <a:pt x="294759" y="309266"/>
                  </a:lnTo>
                  <a:lnTo>
                    <a:pt x="291117" y="305830"/>
                  </a:lnTo>
                  <a:lnTo>
                    <a:pt x="290583" y="305325"/>
                  </a:lnTo>
                  <a:lnTo>
                    <a:pt x="290076" y="305587"/>
                  </a:lnTo>
                  <a:lnTo>
                    <a:pt x="289652" y="305864"/>
                  </a:lnTo>
                  <a:lnTo>
                    <a:pt x="289209" y="306059"/>
                  </a:lnTo>
                  <a:lnTo>
                    <a:pt x="288488" y="306678"/>
                  </a:lnTo>
                  <a:lnTo>
                    <a:pt x="287831" y="307446"/>
                  </a:lnTo>
                  <a:lnTo>
                    <a:pt x="287507" y="307917"/>
                  </a:lnTo>
                  <a:lnTo>
                    <a:pt x="287123" y="308585"/>
                  </a:lnTo>
                  <a:lnTo>
                    <a:pt x="286960" y="308875"/>
                  </a:lnTo>
                  <a:lnTo>
                    <a:pt x="286584" y="309204"/>
                  </a:lnTo>
                  <a:lnTo>
                    <a:pt x="286141" y="309728"/>
                  </a:lnTo>
                  <a:lnTo>
                    <a:pt x="285876" y="310095"/>
                  </a:lnTo>
                  <a:lnTo>
                    <a:pt x="285769" y="310276"/>
                  </a:lnTo>
                  <a:lnTo>
                    <a:pt x="285428" y="311053"/>
                  </a:lnTo>
                  <a:lnTo>
                    <a:pt x="285088" y="311487"/>
                  </a:lnTo>
                  <a:lnTo>
                    <a:pt x="284732" y="311877"/>
                  </a:lnTo>
                  <a:lnTo>
                    <a:pt x="284474" y="312278"/>
                  </a:lnTo>
                  <a:lnTo>
                    <a:pt x="284367" y="312435"/>
                  </a:lnTo>
                  <a:lnTo>
                    <a:pt x="283956" y="312859"/>
                  </a:lnTo>
                  <a:lnTo>
                    <a:pt x="283556" y="312988"/>
                  </a:lnTo>
                  <a:lnTo>
                    <a:pt x="283164" y="312730"/>
                  </a:lnTo>
                  <a:lnTo>
                    <a:pt x="282689" y="312273"/>
                  </a:lnTo>
                  <a:lnTo>
                    <a:pt x="282151" y="311744"/>
                  </a:lnTo>
                  <a:lnTo>
                    <a:pt x="281588" y="311210"/>
                  </a:lnTo>
                  <a:lnTo>
                    <a:pt x="281149" y="310786"/>
                  </a:lnTo>
                  <a:lnTo>
                    <a:pt x="280848" y="310357"/>
                  </a:lnTo>
                  <a:lnTo>
                    <a:pt x="280029" y="309971"/>
                  </a:lnTo>
                  <a:lnTo>
                    <a:pt x="279292" y="309924"/>
                  </a:lnTo>
                  <a:lnTo>
                    <a:pt x="278631" y="309957"/>
                  </a:lnTo>
                  <a:lnTo>
                    <a:pt x="278279" y="310219"/>
                  </a:lnTo>
                  <a:lnTo>
                    <a:pt x="277970" y="310624"/>
                  </a:lnTo>
                  <a:lnTo>
                    <a:pt x="277602" y="310877"/>
                  </a:lnTo>
                  <a:lnTo>
                    <a:pt x="277266" y="311191"/>
                  </a:lnTo>
                  <a:lnTo>
                    <a:pt x="277036" y="311506"/>
                  </a:lnTo>
                  <a:lnTo>
                    <a:pt x="269119" y="304048"/>
                  </a:lnTo>
                  <a:lnTo>
                    <a:pt x="272080" y="300893"/>
                  </a:lnTo>
                  <a:lnTo>
                    <a:pt x="271767" y="300602"/>
                  </a:lnTo>
                  <a:lnTo>
                    <a:pt x="263141" y="292559"/>
                  </a:lnTo>
                  <a:lnTo>
                    <a:pt x="261273" y="290815"/>
                  </a:lnTo>
                  <a:lnTo>
                    <a:pt x="248006" y="285716"/>
                  </a:lnTo>
                  <a:lnTo>
                    <a:pt x="248338" y="284702"/>
                  </a:lnTo>
                  <a:lnTo>
                    <a:pt x="248560" y="284045"/>
                  </a:lnTo>
                  <a:lnTo>
                    <a:pt x="249800" y="280475"/>
                  </a:lnTo>
                  <a:lnTo>
                    <a:pt x="249993" y="279941"/>
                  </a:lnTo>
                  <a:lnTo>
                    <a:pt x="250394" y="278905"/>
                  </a:lnTo>
                  <a:lnTo>
                    <a:pt x="250709" y="277883"/>
                  </a:lnTo>
                  <a:lnTo>
                    <a:pt x="250618" y="277231"/>
                  </a:lnTo>
                  <a:lnTo>
                    <a:pt x="249912" y="277502"/>
                  </a:lnTo>
                  <a:lnTo>
                    <a:pt x="247291" y="278495"/>
                  </a:lnTo>
                  <a:lnTo>
                    <a:pt x="246223" y="278915"/>
                  </a:lnTo>
                  <a:lnTo>
                    <a:pt x="242757" y="280278"/>
                  </a:lnTo>
                  <a:lnTo>
                    <a:pt x="225004" y="286979"/>
                  </a:lnTo>
                  <a:lnTo>
                    <a:pt x="224097" y="287315"/>
                  </a:lnTo>
                  <a:lnTo>
                    <a:pt x="218979" y="289215"/>
                  </a:lnTo>
                  <a:lnTo>
                    <a:pt x="218576" y="289334"/>
                  </a:lnTo>
                  <a:lnTo>
                    <a:pt x="218120" y="289442"/>
                  </a:lnTo>
                  <a:lnTo>
                    <a:pt x="217548" y="289516"/>
                  </a:lnTo>
                  <a:lnTo>
                    <a:pt x="217498" y="288194"/>
                  </a:lnTo>
                  <a:lnTo>
                    <a:pt x="218447" y="284412"/>
                  </a:lnTo>
                  <a:lnTo>
                    <a:pt x="217177" y="284143"/>
                  </a:lnTo>
                  <a:lnTo>
                    <a:pt x="217363" y="283352"/>
                  </a:lnTo>
                  <a:lnTo>
                    <a:pt x="215043" y="282880"/>
                  </a:lnTo>
                  <a:lnTo>
                    <a:pt x="212870" y="282428"/>
                  </a:lnTo>
                  <a:lnTo>
                    <a:pt x="212272" y="282309"/>
                  </a:lnTo>
                  <a:lnTo>
                    <a:pt x="211710" y="282189"/>
                  </a:lnTo>
                  <a:lnTo>
                    <a:pt x="207403" y="281289"/>
                  </a:lnTo>
                  <a:lnTo>
                    <a:pt x="205931" y="280993"/>
                  </a:lnTo>
                  <a:lnTo>
                    <a:pt x="205210" y="280855"/>
                  </a:lnTo>
                  <a:lnTo>
                    <a:pt x="203769" y="280565"/>
                  </a:lnTo>
                  <a:lnTo>
                    <a:pt x="202356" y="280288"/>
                  </a:lnTo>
                  <a:lnTo>
                    <a:pt x="199474" y="279716"/>
                  </a:lnTo>
                  <a:lnTo>
                    <a:pt x="196881" y="279206"/>
                  </a:lnTo>
                  <a:lnTo>
                    <a:pt x="193326" y="278496"/>
                  </a:lnTo>
                  <a:lnTo>
                    <a:pt x="192372" y="275980"/>
                  </a:lnTo>
                  <a:lnTo>
                    <a:pt x="191560" y="276695"/>
                  </a:lnTo>
                  <a:lnTo>
                    <a:pt x="191078" y="277167"/>
                  </a:lnTo>
                  <a:lnTo>
                    <a:pt x="190631" y="278227"/>
                  </a:lnTo>
                  <a:lnTo>
                    <a:pt x="190304" y="277849"/>
                  </a:lnTo>
                  <a:lnTo>
                    <a:pt x="188136" y="277386"/>
                  </a:lnTo>
                  <a:lnTo>
                    <a:pt x="188651" y="275213"/>
                  </a:lnTo>
                  <a:lnTo>
                    <a:pt x="188758" y="274746"/>
                  </a:lnTo>
                  <a:lnTo>
                    <a:pt x="177895" y="272297"/>
                  </a:lnTo>
                  <a:lnTo>
                    <a:pt x="177246" y="275118"/>
                  </a:lnTo>
                  <a:lnTo>
                    <a:pt x="172733" y="274188"/>
                  </a:lnTo>
                  <a:lnTo>
                    <a:pt x="171659" y="273921"/>
                  </a:lnTo>
                  <a:lnTo>
                    <a:pt x="170742" y="273693"/>
                  </a:lnTo>
                  <a:lnTo>
                    <a:pt x="162167" y="272087"/>
                  </a:lnTo>
                  <a:lnTo>
                    <a:pt x="159642" y="271582"/>
                  </a:lnTo>
                  <a:lnTo>
                    <a:pt x="156478" y="270936"/>
                  </a:lnTo>
                  <a:lnTo>
                    <a:pt x="149535" y="269547"/>
                  </a:lnTo>
                  <a:lnTo>
                    <a:pt x="148807" y="269414"/>
                  </a:lnTo>
                  <a:lnTo>
                    <a:pt x="143811" y="268399"/>
                  </a:lnTo>
                  <a:lnTo>
                    <a:pt x="142303" y="268089"/>
                  </a:lnTo>
                  <a:lnTo>
                    <a:pt x="141883" y="268008"/>
                  </a:lnTo>
                  <a:lnTo>
                    <a:pt x="140074" y="267636"/>
                  </a:lnTo>
                  <a:lnTo>
                    <a:pt x="138859" y="267393"/>
                  </a:lnTo>
                  <a:lnTo>
                    <a:pt x="132438" y="266087"/>
                  </a:lnTo>
                  <a:lnTo>
                    <a:pt x="130116" y="265611"/>
                  </a:lnTo>
                  <a:lnTo>
                    <a:pt x="130005" y="266620"/>
                  </a:lnTo>
                  <a:lnTo>
                    <a:pt x="129571" y="266587"/>
                  </a:lnTo>
                  <a:lnTo>
                    <a:pt x="128269" y="266445"/>
                  </a:lnTo>
                  <a:lnTo>
                    <a:pt x="128397" y="265274"/>
                  </a:lnTo>
                  <a:lnTo>
                    <a:pt x="128181" y="265225"/>
                  </a:lnTo>
                  <a:lnTo>
                    <a:pt x="117254" y="264675"/>
                  </a:lnTo>
                  <a:lnTo>
                    <a:pt x="116208" y="264619"/>
                  </a:lnTo>
                  <a:lnTo>
                    <a:pt x="113878" y="264483"/>
                  </a:lnTo>
                  <a:lnTo>
                    <a:pt x="111700" y="264356"/>
                  </a:lnTo>
                  <a:lnTo>
                    <a:pt x="108493" y="264180"/>
                  </a:lnTo>
                  <a:lnTo>
                    <a:pt x="107887" y="264170"/>
                  </a:lnTo>
                  <a:lnTo>
                    <a:pt x="105117" y="264042"/>
                  </a:lnTo>
                  <a:lnTo>
                    <a:pt x="104695" y="264031"/>
                  </a:lnTo>
                  <a:lnTo>
                    <a:pt x="104350" y="264032"/>
                  </a:lnTo>
                  <a:lnTo>
                    <a:pt x="103958" y="264044"/>
                  </a:lnTo>
                  <a:lnTo>
                    <a:pt x="103605" y="264065"/>
                  </a:lnTo>
                  <a:lnTo>
                    <a:pt x="103401" y="264082"/>
                  </a:lnTo>
                  <a:lnTo>
                    <a:pt x="103077" y="264114"/>
                  </a:lnTo>
                  <a:lnTo>
                    <a:pt x="102593" y="264179"/>
                  </a:lnTo>
                  <a:lnTo>
                    <a:pt x="102214" y="264243"/>
                  </a:lnTo>
                  <a:lnTo>
                    <a:pt x="101877" y="264309"/>
                  </a:lnTo>
                  <a:lnTo>
                    <a:pt x="101524" y="264389"/>
                  </a:lnTo>
                  <a:lnTo>
                    <a:pt x="101194" y="264473"/>
                  </a:lnTo>
                  <a:lnTo>
                    <a:pt x="100884" y="264560"/>
                  </a:lnTo>
                  <a:lnTo>
                    <a:pt x="100597" y="264651"/>
                  </a:lnTo>
                  <a:lnTo>
                    <a:pt x="100274" y="264759"/>
                  </a:lnTo>
                  <a:lnTo>
                    <a:pt x="99925" y="264886"/>
                  </a:lnTo>
                  <a:lnTo>
                    <a:pt x="99442" y="265082"/>
                  </a:lnTo>
                  <a:lnTo>
                    <a:pt x="98979" y="265294"/>
                  </a:lnTo>
                  <a:lnTo>
                    <a:pt x="98596" y="265488"/>
                  </a:lnTo>
                  <a:lnTo>
                    <a:pt x="98075" y="265775"/>
                  </a:lnTo>
                  <a:lnTo>
                    <a:pt x="97889" y="265887"/>
                  </a:lnTo>
                  <a:lnTo>
                    <a:pt x="97678" y="266016"/>
                  </a:lnTo>
                  <a:lnTo>
                    <a:pt x="97323" y="266250"/>
                  </a:lnTo>
                  <a:lnTo>
                    <a:pt x="96922" y="266534"/>
                  </a:lnTo>
                  <a:lnTo>
                    <a:pt x="96512" y="266849"/>
                  </a:lnTo>
                  <a:lnTo>
                    <a:pt x="96115" y="267179"/>
                  </a:lnTo>
                  <a:lnTo>
                    <a:pt x="95935" y="267339"/>
                  </a:lnTo>
                  <a:lnTo>
                    <a:pt x="95732" y="267525"/>
                  </a:lnTo>
                  <a:lnTo>
                    <a:pt x="95364" y="267886"/>
                  </a:lnTo>
                  <a:lnTo>
                    <a:pt x="95011" y="268260"/>
                  </a:lnTo>
                  <a:lnTo>
                    <a:pt x="94674" y="268647"/>
                  </a:lnTo>
                  <a:lnTo>
                    <a:pt x="94355" y="269047"/>
                  </a:lnTo>
                  <a:lnTo>
                    <a:pt x="94050" y="269458"/>
                  </a:lnTo>
                  <a:lnTo>
                    <a:pt x="93425" y="270333"/>
                  </a:lnTo>
                  <a:lnTo>
                    <a:pt x="93033" y="270810"/>
                  </a:lnTo>
                  <a:lnTo>
                    <a:pt x="92295" y="269531"/>
                  </a:lnTo>
                  <a:lnTo>
                    <a:pt x="91244" y="267679"/>
                  </a:lnTo>
                  <a:lnTo>
                    <a:pt x="95369" y="259821"/>
                  </a:lnTo>
                  <a:lnTo>
                    <a:pt x="110479" y="242108"/>
                  </a:lnTo>
                  <a:lnTo>
                    <a:pt x="110316" y="240277"/>
                  </a:lnTo>
                  <a:lnTo>
                    <a:pt x="110052" y="238296"/>
                  </a:lnTo>
                  <a:lnTo>
                    <a:pt x="109841" y="236775"/>
                  </a:lnTo>
                  <a:lnTo>
                    <a:pt x="104554" y="231567"/>
                  </a:lnTo>
                  <a:lnTo>
                    <a:pt x="93743" y="210019"/>
                  </a:lnTo>
                  <a:lnTo>
                    <a:pt x="89407" y="201360"/>
                  </a:lnTo>
                  <a:lnTo>
                    <a:pt x="80933" y="184619"/>
                  </a:lnTo>
                  <a:lnTo>
                    <a:pt x="63493" y="150031"/>
                  </a:lnTo>
                  <a:lnTo>
                    <a:pt x="57908" y="152926"/>
                  </a:lnTo>
                  <a:lnTo>
                    <a:pt x="52912" y="155522"/>
                  </a:lnTo>
                  <a:lnTo>
                    <a:pt x="50232" y="156909"/>
                  </a:lnTo>
                  <a:lnTo>
                    <a:pt x="45143" y="159555"/>
                  </a:lnTo>
                  <a:lnTo>
                    <a:pt x="30828" y="166983"/>
                  </a:lnTo>
                  <a:lnTo>
                    <a:pt x="30493" y="167159"/>
                  </a:lnTo>
                  <a:lnTo>
                    <a:pt x="23165" y="171155"/>
                  </a:lnTo>
                  <a:lnTo>
                    <a:pt x="20011" y="166607"/>
                  </a:lnTo>
                  <a:lnTo>
                    <a:pt x="16025" y="160964"/>
                  </a:lnTo>
                  <a:lnTo>
                    <a:pt x="7867" y="149256"/>
                  </a:lnTo>
                  <a:lnTo>
                    <a:pt x="6944" y="150957"/>
                  </a:lnTo>
                  <a:lnTo>
                    <a:pt x="3714" y="156537"/>
                  </a:lnTo>
                  <a:lnTo>
                    <a:pt x="3492" y="156533"/>
                  </a:lnTo>
                  <a:lnTo>
                    <a:pt x="0" y="151858"/>
                  </a:lnTo>
                  <a:lnTo>
                    <a:pt x="641" y="151567"/>
                  </a:lnTo>
                  <a:lnTo>
                    <a:pt x="6971" y="136354"/>
                  </a:lnTo>
                  <a:lnTo>
                    <a:pt x="9398" y="130826"/>
                  </a:lnTo>
                  <a:lnTo>
                    <a:pt x="24936" y="94640"/>
                  </a:lnTo>
                  <a:lnTo>
                    <a:pt x="39625" y="60437"/>
                  </a:lnTo>
                  <a:lnTo>
                    <a:pt x="40048" y="58322"/>
                  </a:lnTo>
                  <a:lnTo>
                    <a:pt x="41620" y="55210"/>
                  </a:lnTo>
                  <a:lnTo>
                    <a:pt x="41921" y="55920"/>
                  </a:lnTo>
                  <a:lnTo>
                    <a:pt x="57771" y="82729"/>
                  </a:lnTo>
                  <a:lnTo>
                    <a:pt x="62603" y="90838"/>
                  </a:lnTo>
                  <a:lnTo>
                    <a:pt x="62923" y="90636"/>
                  </a:lnTo>
                  <a:lnTo>
                    <a:pt x="64564" y="89472"/>
                  </a:lnTo>
                  <a:lnTo>
                    <a:pt x="68669" y="87206"/>
                  </a:lnTo>
                  <a:lnTo>
                    <a:pt x="70463" y="85415"/>
                  </a:lnTo>
                  <a:lnTo>
                    <a:pt x="71632" y="83130"/>
                  </a:lnTo>
                  <a:lnTo>
                    <a:pt x="72024" y="81705"/>
                  </a:lnTo>
                  <a:lnTo>
                    <a:pt x="72261" y="80654"/>
                  </a:lnTo>
                  <a:lnTo>
                    <a:pt x="71755" y="74004"/>
                  </a:lnTo>
                  <a:lnTo>
                    <a:pt x="71814" y="70908"/>
                  </a:lnTo>
                  <a:lnTo>
                    <a:pt x="72453" y="67886"/>
                  </a:lnTo>
                  <a:lnTo>
                    <a:pt x="75430" y="58315"/>
                  </a:lnTo>
                  <a:lnTo>
                    <a:pt x="76025" y="56695"/>
                  </a:lnTo>
                  <a:lnTo>
                    <a:pt x="77813" y="52590"/>
                  </a:lnTo>
                  <a:lnTo>
                    <a:pt x="78691" y="50507"/>
                  </a:lnTo>
                  <a:lnTo>
                    <a:pt x="86738" y="31826"/>
                  </a:lnTo>
                  <a:lnTo>
                    <a:pt x="86374" y="28255"/>
                  </a:lnTo>
                  <a:lnTo>
                    <a:pt x="85358" y="26775"/>
                  </a:lnTo>
                  <a:lnTo>
                    <a:pt x="84053" y="24473"/>
                  </a:lnTo>
                  <a:lnTo>
                    <a:pt x="83868" y="23107"/>
                  </a:lnTo>
                  <a:lnTo>
                    <a:pt x="84023" y="18573"/>
                  </a:lnTo>
                  <a:lnTo>
                    <a:pt x="92970" y="25961"/>
                  </a:lnTo>
                  <a:lnTo>
                    <a:pt x="97058" y="23656"/>
                  </a:lnTo>
                  <a:lnTo>
                    <a:pt x="106553" y="19222"/>
                  </a:lnTo>
                  <a:lnTo>
                    <a:pt x="111266" y="16734"/>
                  </a:lnTo>
                  <a:lnTo>
                    <a:pt x="112018" y="16333"/>
                  </a:lnTo>
                  <a:lnTo>
                    <a:pt x="116500" y="14120"/>
                  </a:lnTo>
                  <a:lnTo>
                    <a:pt x="122696" y="11257"/>
                  </a:lnTo>
                  <a:lnTo>
                    <a:pt x="129772" y="7638"/>
                  </a:lnTo>
                  <a:lnTo>
                    <a:pt x="132929" y="6000"/>
                  </a:lnTo>
                  <a:lnTo>
                    <a:pt x="138106" y="3443"/>
                  </a:lnTo>
                  <a:lnTo>
                    <a:pt x="145201" y="0"/>
                  </a:lnTo>
                  <a:lnTo>
                    <a:pt x="146131" y="2403"/>
                  </a:lnTo>
                  <a:lnTo>
                    <a:pt x="146947" y="4573"/>
                  </a:lnTo>
                  <a:lnTo>
                    <a:pt x="147048" y="4831"/>
                  </a:lnTo>
                  <a:lnTo>
                    <a:pt x="147742" y="6917"/>
                  </a:lnTo>
                  <a:lnTo>
                    <a:pt x="149432" y="11891"/>
                  </a:lnTo>
                  <a:lnTo>
                    <a:pt x="149976" y="13357"/>
                  </a:lnTo>
                  <a:lnTo>
                    <a:pt x="150099" y="13748"/>
                  </a:lnTo>
                  <a:lnTo>
                    <a:pt x="152326" y="19923"/>
                  </a:lnTo>
                  <a:lnTo>
                    <a:pt x="154609" y="26499"/>
                  </a:lnTo>
                  <a:lnTo>
                    <a:pt x="155261" y="28389"/>
                  </a:lnTo>
                  <a:lnTo>
                    <a:pt x="155525" y="29141"/>
                  </a:lnTo>
                  <a:lnTo>
                    <a:pt x="156443" y="31786"/>
                  </a:lnTo>
                  <a:lnTo>
                    <a:pt x="156701" y="32516"/>
                  </a:lnTo>
                  <a:lnTo>
                    <a:pt x="156818" y="32873"/>
                  </a:lnTo>
                  <a:lnTo>
                    <a:pt x="157394" y="34682"/>
                  </a:lnTo>
                  <a:lnTo>
                    <a:pt x="158174" y="36791"/>
                  </a:lnTo>
                  <a:lnTo>
                    <a:pt x="158664" y="38257"/>
                  </a:lnTo>
                  <a:lnTo>
                    <a:pt x="163371" y="52444"/>
                  </a:lnTo>
                  <a:lnTo>
                    <a:pt x="164443" y="55706"/>
                  </a:lnTo>
                  <a:lnTo>
                    <a:pt x="168112" y="66604"/>
                  </a:lnTo>
                  <a:lnTo>
                    <a:pt x="168957" y="69280"/>
                  </a:lnTo>
                  <a:lnTo>
                    <a:pt x="171016" y="69680"/>
                  </a:lnTo>
                  <a:lnTo>
                    <a:pt x="187859" y="72692"/>
                  </a:lnTo>
                  <a:lnTo>
                    <a:pt x="205027" y="66669"/>
                  </a:lnTo>
                  <a:lnTo>
                    <a:pt x="210517" y="64810"/>
                  </a:lnTo>
                  <a:lnTo>
                    <a:pt x="219789" y="61664"/>
                  </a:lnTo>
                  <a:lnTo>
                    <a:pt x="224220" y="60230"/>
                  </a:lnTo>
                  <a:lnTo>
                    <a:pt x="236210" y="56156"/>
                  </a:lnTo>
                  <a:lnTo>
                    <a:pt x="239507" y="55015"/>
                  </a:lnTo>
                  <a:lnTo>
                    <a:pt x="244561" y="53275"/>
                  </a:lnTo>
                  <a:lnTo>
                    <a:pt x="247964" y="52096"/>
                  </a:lnTo>
                  <a:lnTo>
                    <a:pt x="255164" y="47836"/>
                  </a:lnTo>
                  <a:lnTo>
                    <a:pt x="264874" y="41944"/>
                  </a:lnTo>
                  <a:lnTo>
                    <a:pt x="273804" y="36600"/>
                  </a:lnTo>
                  <a:lnTo>
                    <a:pt x="278575" y="33728"/>
                  </a:lnTo>
                  <a:lnTo>
                    <a:pt x="279714" y="33533"/>
                  </a:lnTo>
                  <a:lnTo>
                    <a:pt x="278366" y="41900"/>
                  </a:lnTo>
                  <a:lnTo>
                    <a:pt x="277702" y="45960"/>
                  </a:lnTo>
                  <a:lnTo>
                    <a:pt x="276714" y="50995"/>
                  </a:lnTo>
                  <a:lnTo>
                    <a:pt x="275776" y="56565"/>
                  </a:lnTo>
                  <a:lnTo>
                    <a:pt x="275715" y="57487"/>
                  </a:lnTo>
                  <a:lnTo>
                    <a:pt x="275635" y="58407"/>
                  </a:lnTo>
                  <a:lnTo>
                    <a:pt x="275535" y="59327"/>
                  </a:lnTo>
                  <a:lnTo>
                    <a:pt x="275417" y="60243"/>
                  </a:lnTo>
                  <a:lnTo>
                    <a:pt x="275281" y="61156"/>
                  </a:lnTo>
                  <a:lnTo>
                    <a:pt x="275032" y="62504"/>
                  </a:lnTo>
                  <a:lnTo>
                    <a:pt x="274730" y="63844"/>
                  </a:lnTo>
                  <a:lnTo>
                    <a:pt x="274392" y="65179"/>
                  </a:lnTo>
                  <a:lnTo>
                    <a:pt x="273343" y="69081"/>
                  </a:lnTo>
                  <a:lnTo>
                    <a:pt x="273013" y="70275"/>
                  </a:lnTo>
                  <a:lnTo>
                    <a:pt x="276679" y="71593"/>
                  </a:lnTo>
                  <a:lnTo>
                    <a:pt x="276119" y="74264"/>
                  </a:lnTo>
                  <a:lnTo>
                    <a:pt x="271275" y="87005"/>
                  </a:lnTo>
                  <a:lnTo>
                    <a:pt x="272365" y="87793"/>
                  </a:lnTo>
                  <a:lnTo>
                    <a:pt x="270856" y="90519"/>
                  </a:lnTo>
                  <a:lnTo>
                    <a:pt x="280353" y="102122"/>
                  </a:lnTo>
                  <a:lnTo>
                    <a:pt x="280510" y="103391"/>
                  </a:lnTo>
                  <a:lnTo>
                    <a:pt x="280824" y="105930"/>
                  </a:lnTo>
                  <a:lnTo>
                    <a:pt x="279356" y="107783"/>
                  </a:lnTo>
                  <a:lnTo>
                    <a:pt x="282424" y="110231"/>
                  </a:lnTo>
                  <a:lnTo>
                    <a:pt x="283346" y="110962"/>
                  </a:lnTo>
                  <a:lnTo>
                    <a:pt x="290180" y="116414"/>
                  </a:lnTo>
                  <a:lnTo>
                    <a:pt x="294157" y="119578"/>
                  </a:lnTo>
                  <a:lnTo>
                    <a:pt x="302730" y="103389"/>
                  </a:lnTo>
                  <a:lnTo>
                    <a:pt x="303098" y="102742"/>
                  </a:lnTo>
                  <a:lnTo>
                    <a:pt x="303499" y="102114"/>
                  </a:lnTo>
                  <a:lnTo>
                    <a:pt x="303713" y="101806"/>
                  </a:lnTo>
                  <a:lnTo>
                    <a:pt x="303868" y="101597"/>
                  </a:lnTo>
                  <a:lnTo>
                    <a:pt x="304054" y="101357"/>
                  </a:lnTo>
                  <a:lnTo>
                    <a:pt x="304190" y="101188"/>
                  </a:lnTo>
                  <a:lnTo>
                    <a:pt x="304441" y="100889"/>
                  </a:lnTo>
                  <a:lnTo>
                    <a:pt x="304584" y="100726"/>
                  </a:lnTo>
                  <a:lnTo>
                    <a:pt x="304789" y="100501"/>
                  </a:lnTo>
                  <a:lnTo>
                    <a:pt x="305029" y="100250"/>
                  </a:lnTo>
                  <a:lnTo>
                    <a:pt x="305306" y="99976"/>
                  </a:lnTo>
                  <a:lnTo>
                    <a:pt x="305527" y="99767"/>
                  </a:lnTo>
                  <a:lnTo>
                    <a:pt x="305785" y="99535"/>
                  </a:lnTo>
                  <a:lnTo>
                    <a:pt x="306016" y="99338"/>
                  </a:lnTo>
                  <a:lnTo>
                    <a:pt x="306284" y="99118"/>
                  </a:lnTo>
                  <a:lnTo>
                    <a:pt x="306593" y="98880"/>
                  </a:lnTo>
                  <a:lnTo>
                    <a:pt x="306768" y="98751"/>
                  </a:lnTo>
                  <a:lnTo>
                    <a:pt x="307087" y="98526"/>
                  </a:lnTo>
                  <a:lnTo>
                    <a:pt x="307375" y="98334"/>
                  </a:lnTo>
                  <a:lnTo>
                    <a:pt x="307595" y="98194"/>
                  </a:lnTo>
                  <a:lnTo>
                    <a:pt x="307892" y="98015"/>
                  </a:lnTo>
                  <a:lnTo>
                    <a:pt x="308193" y="97843"/>
                  </a:lnTo>
                  <a:lnTo>
                    <a:pt x="308499" y="97679"/>
                  </a:lnTo>
                  <a:lnTo>
                    <a:pt x="308769" y="97542"/>
                  </a:lnTo>
                  <a:lnTo>
                    <a:pt x="309082" y="97393"/>
                  </a:lnTo>
                  <a:lnTo>
                    <a:pt x="309280" y="97303"/>
                  </a:lnTo>
                  <a:lnTo>
                    <a:pt x="309559" y="97184"/>
                  </a:lnTo>
                  <a:lnTo>
                    <a:pt x="309921" y="97039"/>
                  </a:lnTo>
                  <a:lnTo>
                    <a:pt x="310205" y="96933"/>
                  </a:lnTo>
                  <a:lnTo>
                    <a:pt x="310533" y="96820"/>
                  </a:lnTo>
                  <a:lnTo>
                    <a:pt x="310863" y="96715"/>
                  </a:lnTo>
                  <a:lnTo>
                    <a:pt x="311280" y="96596"/>
                  </a:lnTo>
                  <a:lnTo>
                    <a:pt x="311616" y="96510"/>
                  </a:lnTo>
                  <a:lnTo>
                    <a:pt x="311827" y="96461"/>
                  </a:lnTo>
                  <a:lnTo>
                    <a:pt x="312251" y="96373"/>
                  </a:lnTo>
                  <a:lnTo>
                    <a:pt x="312464" y="96333"/>
                  </a:lnTo>
                  <a:lnTo>
                    <a:pt x="312977" y="96253"/>
                  </a:lnTo>
                  <a:lnTo>
                    <a:pt x="313278" y="96215"/>
                  </a:lnTo>
                  <a:lnTo>
                    <a:pt x="313537" y="96188"/>
                  </a:lnTo>
                  <a:lnTo>
                    <a:pt x="313839" y="96162"/>
                  </a:lnTo>
                  <a:lnTo>
                    <a:pt x="314315" y="96136"/>
                  </a:lnTo>
                  <a:lnTo>
                    <a:pt x="314705" y="96126"/>
                  </a:lnTo>
                  <a:lnTo>
                    <a:pt x="315138" y="96128"/>
                  </a:lnTo>
                  <a:lnTo>
                    <a:pt x="315571" y="96144"/>
                  </a:lnTo>
                  <a:lnTo>
                    <a:pt x="315873" y="96164"/>
                  </a:lnTo>
                  <a:lnTo>
                    <a:pt x="316132" y="96186"/>
                  </a:lnTo>
                  <a:lnTo>
                    <a:pt x="316391" y="96212"/>
                  </a:lnTo>
                  <a:lnTo>
                    <a:pt x="316906" y="96281"/>
                  </a:lnTo>
                  <a:lnTo>
                    <a:pt x="317376" y="96360"/>
                  </a:lnTo>
                  <a:lnTo>
                    <a:pt x="317716" y="96428"/>
                  </a:lnTo>
                  <a:lnTo>
                    <a:pt x="317970" y="96485"/>
                  </a:lnTo>
                  <a:lnTo>
                    <a:pt x="318222" y="96547"/>
                  </a:lnTo>
                  <a:lnTo>
                    <a:pt x="318682" y="96672"/>
                  </a:lnTo>
                  <a:lnTo>
                    <a:pt x="319096" y="96800"/>
                  </a:lnTo>
                  <a:lnTo>
                    <a:pt x="319465" y="96925"/>
                  </a:lnTo>
                  <a:lnTo>
                    <a:pt x="319871" y="97078"/>
                  </a:lnTo>
                  <a:lnTo>
                    <a:pt x="320192" y="97208"/>
                  </a:lnTo>
                  <a:lnTo>
                    <a:pt x="320431" y="97312"/>
                  </a:lnTo>
                  <a:lnTo>
                    <a:pt x="320667" y="97420"/>
                  </a:lnTo>
                  <a:lnTo>
                    <a:pt x="321018" y="97590"/>
                  </a:lnTo>
                  <a:lnTo>
                    <a:pt x="321326" y="97750"/>
                  </a:lnTo>
                  <a:lnTo>
                    <a:pt x="321705" y="97960"/>
                  </a:lnTo>
                  <a:lnTo>
                    <a:pt x="322040" y="98160"/>
                  </a:lnTo>
                  <a:lnTo>
                    <a:pt x="322224" y="98275"/>
                  </a:lnTo>
                  <a:lnTo>
                    <a:pt x="322586" y="98513"/>
                  </a:lnTo>
                  <a:lnTo>
                    <a:pt x="322976" y="98789"/>
                  </a:lnTo>
                  <a:lnTo>
                    <a:pt x="323355" y="99077"/>
                  </a:lnTo>
                  <a:lnTo>
                    <a:pt x="325876" y="101122"/>
                  </a:lnTo>
                  <a:lnTo>
                    <a:pt x="326191" y="101369"/>
                  </a:lnTo>
                  <a:lnTo>
                    <a:pt x="325969" y="101596"/>
                  </a:lnTo>
                  <a:lnTo>
                    <a:pt x="324746" y="102918"/>
                  </a:lnTo>
                  <a:lnTo>
                    <a:pt x="324525" y="103133"/>
                  </a:lnTo>
                  <a:lnTo>
                    <a:pt x="324228" y="103497"/>
                  </a:lnTo>
                  <a:lnTo>
                    <a:pt x="318151" y="109855"/>
                  </a:lnTo>
                  <a:lnTo>
                    <a:pt x="301132" y="128031"/>
                  </a:lnTo>
                  <a:lnTo>
                    <a:pt x="300792" y="128389"/>
                  </a:lnTo>
                  <a:lnTo>
                    <a:pt x="300584" y="128587"/>
                  </a:lnTo>
                  <a:lnTo>
                    <a:pt x="302940" y="128898"/>
                  </a:lnTo>
                  <a:lnTo>
                    <a:pt x="302812" y="128992"/>
                  </a:lnTo>
                  <a:lnTo>
                    <a:pt x="298555" y="133319"/>
                  </a:lnTo>
                  <a:lnTo>
                    <a:pt x="298241" y="133637"/>
                  </a:lnTo>
                  <a:lnTo>
                    <a:pt x="292129" y="140147"/>
                  </a:lnTo>
                  <a:lnTo>
                    <a:pt x="288455" y="144061"/>
                  </a:lnTo>
                  <a:lnTo>
                    <a:pt x="282081" y="150833"/>
                  </a:lnTo>
                  <a:lnTo>
                    <a:pt x="280875" y="152120"/>
                  </a:lnTo>
                  <a:lnTo>
                    <a:pt x="278376" y="149813"/>
                  </a:lnTo>
                  <a:lnTo>
                    <a:pt x="277802" y="150420"/>
                  </a:lnTo>
                  <a:lnTo>
                    <a:pt x="274305" y="156310"/>
                  </a:lnTo>
                  <a:lnTo>
                    <a:pt x="273825" y="157133"/>
                  </a:lnTo>
                  <a:lnTo>
                    <a:pt x="273697" y="157335"/>
                  </a:lnTo>
                  <a:lnTo>
                    <a:pt x="270567" y="160674"/>
                  </a:lnTo>
                  <a:lnTo>
                    <a:pt x="263003" y="168732"/>
                  </a:lnTo>
                  <a:lnTo>
                    <a:pt x="262764" y="169001"/>
                  </a:lnTo>
                  <a:lnTo>
                    <a:pt x="263145" y="169392"/>
                  </a:lnTo>
                  <a:lnTo>
                    <a:pt x="262335" y="170250"/>
                  </a:lnTo>
                  <a:lnTo>
                    <a:pt x="262709" y="170933"/>
                  </a:lnTo>
                  <a:lnTo>
                    <a:pt x="263992" y="172144"/>
                  </a:lnTo>
                  <a:lnTo>
                    <a:pt x="267598" y="175522"/>
                  </a:lnTo>
                  <a:lnTo>
                    <a:pt x="267939" y="175847"/>
                  </a:lnTo>
                  <a:lnTo>
                    <a:pt x="268612" y="176480"/>
                  </a:lnTo>
                  <a:lnTo>
                    <a:pt x="269542" y="177352"/>
                  </a:lnTo>
                  <a:lnTo>
                    <a:pt x="272377" y="180026"/>
                  </a:lnTo>
                  <a:lnTo>
                    <a:pt x="274546" y="182060"/>
                  </a:lnTo>
                  <a:lnTo>
                    <a:pt x="276886" y="184248"/>
                  </a:lnTo>
                  <a:lnTo>
                    <a:pt x="279138" y="183818"/>
                  </a:lnTo>
                  <a:lnTo>
                    <a:pt x="279633" y="183724"/>
                  </a:lnTo>
                  <a:lnTo>
                    <a:pt x="280541" y="184700"/>
                  </a:lnTo>
                  <a:lnTo>
                    <a:pt x="280713" y="184886"/>
                  </a:lnTo>
                  <a:lnTo>
                    <a:pt x="285264" y="189230"/>
                  </a:lnTo>
                  <a:lnTo>
                    <a:pt x="288991" y="192792"/>
                  </a:lnTo>
                  <a:lnTo>
                    <a:pt x="289605" y="193373"/>
                  </a:lnTo>
                  <a:lnTo>
                    <a:pt x="290337" y="194060"/>
                  </a:lnTo>
                  <a:lnTo>
                    <a:pt x="291612" y="195279"/>
                  </a:lnTo>
                  <a:lnTo>
                    <a:pt x="293484" y="197052"/>
                  </a:lnTo>
                  <a:lnTo>
                    <a:pt x="294082" y="197624"/>
                  </a:lnTo>
                  <a:lnTo>
                    <a:pt x="297864" y="201217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0" name="pg210"/>
            <p:cNvSpPr/>
            <p:nvPr/>
          </p:nvSpPr>
          <p:spPr>
            <a:xfrm>
              <a:off x="4951993" y="5373585"/>
              <a:ext cx="279587" cy="311366"/>
            </a:xfrm>
            <a:custGeom>
              <a:avLst/>
              <a:gdLst/>
              <a:ahLst/>
              <a:cxnLst/>
              <a:rect l="0" t="0" r="0" b="0"/>
              <a:pathLst>
                <a:path w="279587" h="311366">
                  <a:moveTo>
                    <a:pt x="22705" y="270761"/>
                  </a:moveTo>
                  <a:lnTo>
                    <a:pt x="22827" y="270570"/>
                  </a:lnTo>
                  <a:lnTo>
                    <a:pt x="22694" y="270203"/>
                  </a:lnTo>
                  <a:lnTo>
                    <a:pt x="23039" y="269813"/>
                  </a:lnTo>
                  <a:lnTo>
                    <a:pt x="23283" y="269567"/>
                  </a:lnTo>
                  <a:lnTo>
                    <a:pt x="23516" y="269313"/>
                  </a:lnTo>
                  <a:lnTo>
                    <a:pt x="23797" y="268976"/>
                  </a:lnTo>
                  <a:lnTo>
                    <a:pt x="23954" y="268777"/>
                  </a:lnTo>
                  <a:lnTo>
                    <a:pt x="24256" y="268355"/>
                  </a:lnTo>
                  <a:lnTo>
                    <a:pt x="24532" y="267916"/>
                  </a:lnTo>
                  <a:lnTo>
                    <a:pt x="24618" y="267766"/>
                  </a:lnTo>
                  <a:lnTo>
                    <a:pt x="25178" y="266440"/>
                  </a:lnTo>
                  <a:lnTo>
                    <a:pt x="25616" y="265595"/>
                  </a:lnTo>
                  <a:lnTo>
                    <a:pt x="26607" y="263685"/>
                  </a:lnTo>
                  <a:lnTo>
                    <a:pt x="27106" y="262737"/>
                  </a:lnTo>
                  <a:lnTo>
                    <a:pt x="28816" y="260435"/>
                  </a:lnTo>
                  <a:lnTo>
                    <a:pt x="32237" y="255827"/>
                  </a:lnTo>
                  <a:lnTo>
                    <a:pt x="33571" y="256374"/>
                  </a:lnTo>
                  <a:lnTo>
                    <a:pt x="33725" y="256245"/>
                  </a:lnTo>
                  <a:lnTo>
                    <a:pt x="34454" y="255654"/>
                  </a:lnTo>
                  <a:lnTo>
                    <a:pt x="34600" y="255521"/>
                  </a:lnTo>
                  <a:lnTo>
                    <a:pt x="35020" y="255183"/>
                  </a:lnTo>
                  <a:lnTo>
                    <a:pt x="35518" y="254773"/>
                  </a:lnTo>
                  <a:lnTo>
                    <a:pt x="36315" y="253909"/>
                  </a:lnTo>
                  <a:lnTo>
                    <a:pt x="32093" y="247944"/>
                  </a:lnTo>
                  <a:lnTo>
                    <a:pt x="33395" y="247029"/>
                  </a:lnTo>
                  <a:lnTo>
                    <a:pt x="33667" y="246872"/>
                  </a:lnTo>
                  <a:lnTo>
                    <a:pt x="34474" y="248006"/>
                  </a:lnTo>
                  <a:lnTo>
                    <a:pt x="34862" y="248320"/>
                  </a:lnTo>
                  <a:lnTo>
                    <a:pt x="35055" y="248413"/>
                  </a:lnTo>
                  <a:lnTo>
                    <a:pt x="35332" y="248491"/>
                  </a:lnTo>
                  <a:lnTo>
                    <a:pt x="35546" y="248515"/>
                  </a:lnTo>
                  <a:lnTo>
                    <a:pt x="35759" y="248508"/>
                  </a:lnTo>
                  <a:lnTo>
                    <a:pt x="36040" y="248452"/>
                  </a:lnTo>
                  <a:lnTo>
                    <a:pt x="36334" y="248321"/>
                  </a:lnTo>
                  <a:lnTo>
                    <a:pt x="36508" y="248597"/>
                  </a:lnTo>
                  <a:lnTo>
                    <a:pt x="37122" y="249653"/>
                  </a:lnTo>
                  <a:lnTo>
                    <a:pt x="38510" y="248846"/>
                  </a:lnTo>
                  <a:lnTo>
                    <a:pt x="39514" y="247559"/>
                  </a:lnTo>
                  <a:lnTo>
                    <a:pt x="40350" y="246487"/>
                  </a:lnTo>
                  <a:lnTo>
                    <a:pt x="40935" y="244882"/>
                  </a:lnTo>
                  <a:lnTo>
                    <a:pt x="42379" y="243031"/>
                  </a:lnTo>
                  <a:lnTo>
                    <a:pt x="41540" y="242375"/>
                  </a:lnTo>
                  <a:lnTo>
                    <a:pt x="41262" y="242194"/>
                  </a:lnTo>
                  <a:lnTo>
                    <a:pt x="41932" y="241332"/>
                  </a:lnTo>
                  <a:lnTo>
                    <a:pt x="42053" y="241143"/>
                  </a:lnTo>
                  <a:lnTo>
                    <a:pt x="42147" y="240940"/>
                  </a:lnTo>
                  <a:lnTo>
                    <a:pt x="42194" y="240799"/>
                  </a:lnTo>
                  <a:lnTo>
                    <a:pt x="42240" y="240580"/>
                  </a:lnTo>
                  <a:lnTo>
                    <a:pt x="42255" y="240356"/>
                  </a:lnTo>
                  <a:lnTo>
                    <a:pt x="42248" y="240207"/>
                  </a:lnTo>
                  <a:lnTo>
                    <a:pt x="42228" y="240059"/>
                  </a:lnTo>
                  <a:lnTo>
                    <a:pt x="42172" y="239842"/>
                  </a:lnTo>
                  <a:lnTo>
                    <a:pt x="42088" y="239635"/>
                  </a:lnTo>
                  <a:lnTo>
                    <a:pt x="42366" y="239469"/>
                  </a:lnTo>
                  <a:lnTo>
                    <a:pt x="43496" y="238522"/>
                  </a:lnTo>
                  <a:lnTo>
                    <a:pt x="43831" y="237754"/>
                  </a:lnTo>
                  <a:lnTo>
                    <a:pt x="43341" y="237303"/>
                  </a:lnTo>
                  <a:lnTo>
                    <a:pt x="44564" y="235738"/>
                  </a:lnTo>
                  <a:lnTo>
                    <a:pt x="44750" y="235854"/>
                  </a:lnTo>
                  <a:lnTo>
                    <a:pt x="47582" y="226564"/>
                  </a:lnTo>
                  <a:lnTo>
                    <a:pt x="42594" y="223467"/>
                  </a:lnTo>
                  <a:lnTo>
                    <a:pt x="39569" y="221589"/>
                  </a:lnTo>
                  <a:lnTo>
                    <a:pt x="39157" y="221435"/>
                  </a:lnTo>
                  <a:lnTo>
                    <a:pt x="41179" y="214443"/>
                  </a:lnTo>
                  <a:lnTo>
                    <a:pt x="41427" y="214022"/>
                  </a:lnTo>
                  <a:lnTo>
                    <a:pt x="41705" y="213825"/>
                  </a:lnTo>
                  <a:lnTo>
                    <a:pt x="38235" y="208890"/>
                  </a:lnTo>
                  <a:lnTo>
                    <a:pt x="37284" y="207525"/>
                  </a:lnTo>
                  <a:lnTo>
                    <a:pt x="35234" y="204602"/>
                  </a:lnTo>
                  <a:lnTo>
                    <a:pt x="34693" y="203839"/>
                  </a:lnTo>
                  <a:lnTo>
                    <a:pt x="34531" y="203636"/>
                  </a:lnTo>
                  <a:lnTo>
                    <a:pt x="34367" y="203453"/>
                  </a:lnTo>
                  <a:lnTo>
                    <a:pt x="34192" y="203275"/>
                  </a:lnTo>
                  <a:lnTo>
                    <a:pt x="33939" y="203049"/>
                  </a:lnTo>
                  <a:lnTo>
                    <a:pt x="33461" y="202688"/>
                  </a:lnTo>
                  <a:lnTo>
                    <a:pt x="32896" y="202365"/>
                  </a:lnTo>
                  <a:lnTo>
                    <a:pt x="32660" y="202257"/>
                  </a:lnTo>
                  <a:lnTo>
                    <a:pt x="32418" y="202161"/>
                  </a:lnTo>
                  <a:lnTo>
                    <a:pt x="31929" y="202008"/>
                  </a:lnTo>
                  <a:lnTo>
                    <a:pt x="31082" y="201807"/>
                  </a:lnTo>
                  <a:lnTo>
                    <a:pt x="29691" y="201467"/>
                  </a:lnTo>
                  <a:lnTo>
                    <a:pt x="29193" y="201372"/>
                  </a:lnTo>
                  <a:lnTo>
                    <a:pt x="28029" y="201025"/>
                  </a:lnTo>
                  <a:lnTo>
                    <a:pt x="26865" y="200796"/>
                  </a:lnTo>
                  <a:lnTo>
                    <a:pt x="26647" y="200705"/>
                  </a:lnTo>
                  <a:lnTo>
                    <a:pt x="26441" y="200572"/>
                  </a:lnTo>
                  <a:lnTo>
                    <a:pt x="26255" y="200405"/>
                  </a:lnTo>
                  <a:lnTo>
                    <a:pt x="26093" y="200210"/>
                  </a:lnTo>
                  <a:lnTo>
                    <a:pt x="25958" y="199981"/>
                  </a:lnTo>
                  <a:lnTo>
                    <a:pt x="25392" y="199066"/>
                  </a:lnTo>
                  <a:lnTo>
                    <a:pt x="25119" y="198718"/>
                  </a:lnTo>
                  <a:lnTo>
                    <a:pt x="24710" y="199031"/>
                  </a:lnTo>
                  <a:lnTo>
                    <a:pt x="23648" y="199913"/>
                  </a:lnTo>
                  <a:lnTo>
                    <a:pt x="23456" y="200076"/>
                  </a:lnTo>
                  <a:lnTo>
                    <a:pt x="23284" y="200268"/>
                  </a:lnTo>
                  <a:lnTo>
                    <a:pt x="23135" y="200486"/>
                  </a:lnTo>
                  <a:lnTo>
                    <a:pt x="23010" y="200725"/>
                  </a:lnTo>
                  <a:lnTo>
                    <a:pt x="22912" y="200982"/>
                  </a:lnTo>
                  <a:lnTo>
                    <a:pt x="22844" y="201252"/>
                  </a:lnTo>
                  <a:lnTo>
                    <a:pt x="22805" y="201531"/>
                  </a:lnTo>
                  <a:lnTo>
                    <a:pt x="22797" y="201813"/>
                  </a:lnTo>
                  <a:lnTo>
                    <a:pt x="22656" y="204012"/>
                  </a:lnTo>
                  <a:lnTo>
                    <a:pt x="22600" y="204396"/>
                  </a:lnTo>
                  <a:lnTo>
                    <a:pt x="22513" y="204772"/>
                  </a:lnTo>
                  <a:lnTo>
                    <a:pt x="22397" y="205135"/>
                  </a:lnTo>
                  <a:lnTo>
                    <a:pt x="22249" y="205485"/>
                  </a:lnTo>
                  <a:lnTo>
                    <a:pt x="22079" y="205814"/>
                  </a:lnTo>
                  <a:lnTo>
                    <a:pt x="21877" y="206119"/>
                  </a:lnTo>
                  <a:lnTo>
                    <a:pt x="21553" y="206505"/>
                  </a:lnTo>
                  <a:lnTo>
                    <a:pt x="20730" y="207040"/>
                  </a:lnTo>
                  <a:lnTo>
                    <a:pt x="20508" y="206689"/>
                  </a:lnTo>
                  <a:lnTo>
                    <a:pt x="20041" y="205551"/>
                  </a:lnTo>
                  <a:lnTo>
                    <a:pt x="19905" y="204484"/>
                  </a:lnTo>
                  <a:lnTo>
                    <a:pt x="19143" y="202485"/>
                  </a:lnTo>
                  <a:lnTo>
                    <a:pt x="19335" y="202343"/>
                  </a:lnTo>
                  <a:lnTo>
                    <a:pt x="19280" y="202211"/>
                  </a:lnTo>
                  <a:lnTo>
                    <a:pt x="19221" y="202016"/>
                  </a:lnTo>
                  <a:lnTo>
                    <a:pt x="19185" y="201863"/>
                  </a:lnTo>
                  <a:lnTo>
                    <a:pt x="19138" y="201692"/>
                  </a:lnTo>
                  <a:lnTo>
                    <a:pt x="19074" y="201320"/>
                  </a:lnTo>
                  <a:lnTo>
                    <a:pt x="19039" y="201039"/>
                  </a:lnTo>
                  <a:lnTo>
                    <a:pt x="19130" y="200786"/>
                  </a:lnTo>
                  <a:lnTo>
                    <a:pt x="19126" y="200581"/>
                  </a:lnTo>
                  <a:lnTo>
                    <a:pt x="19062" y="200400"/>
                  </a:lnTo>
                  <a:lnTo>
                    <a:pt x="18793" y="199967"/>
                  </a:lnTo>
                  <a:lnTo>
                    <a:pt x="18623" y="199857"/>
                  </a:lnTo>
                  <a:lnTo>
                    <a:pt x="18488" y="199819"/>
                  </a:lnTo>
                  <a:lnTo>
                    <a:pt x="18112" y="199824"/>
                  </a:lnTo>
                  <a:lnTo>
                    <a:pt x="17914" y="199786"/>
                  </a:lnTo>
                  <a:lnTo>
                    <a:pt x="17582" y="199519"/>
                  </a:lnTo>
                  <a:lnTo>
                    <a:pt x="17364" y="199295"/>
                  </a:lnTo>
                  <a:lnTo>
                    <a:pt x="17107" y="199052"/>
                  </a:lnTo>
                  <a:lnTo>
                    <a:pt x="16917" y="198914"/>
                  </a:lnTo>
                  <a:lnTo>
                    <a:pt x="16723" y="198718"/>
                  </a:lnTo>
                  <a:lnTo>
                    <a:pt x="16600" y="198590"/>
                  </a:lnTo>
                  <a:lnTo>
                    <a:pt x="16212" y="198237"/>
                  </a:lnTo>
                  <a:lnTo>
                    <a:pt x="15994" y="197984"/>
                  </a:lnTo>
                  <a:lnTo>
                    <a:pt x="15836" y="197808"/>
                  </a:lnTo>
                  <a:lnTo>
                    <a:pt x="15709" y="197679"/>
                  </a:lnTo>
                  <a:lnTo>
                    <a:pt x="15329" y="197289"/>
                  </a:lnTo>
                  <a:lnTo>
                    <a:pt x="15068" y="197089"/>
                  </a:lnTo>
                  <a:lnTo>
                    <a:pt x="14862" y="196898"/>
                  </a:lnTo>
                  <a:lnTo>
                    <a:pt x="14704" y="196745"/>
                  </a:lnTo>
                  <a:lnTo>
                    <a:pt x="14106" y="196221"/>
                  </a:lnTo>
                  <a:lnTo>
                    <a:pt x="13948" y="196097"/>
                  </a:lnTo>
                  <a:lnTo>
                    <a:pt x="13611" y="195783"/>
                  </a:lnTo>
                  <a:lnTo>
                    <a:pt x="13318" y="195373"/>
                  </a:lnTo>
                  <a:lnTo>
                    <a:pt x="13184" y="195144"/>
                  </a:lnTo>
                  <a:lnTo>
                    <a:pt x="13033" y="194911"/>
                  </a:lnTo>
                  <a:lnTo>
                    <a:pt x="12954" y="194749"/>
                  </a:lnTo>
                  <a:lnTo>
                    <a:pt x="12863" y="194491"/>
                  </a:lnTo>
                  <a:lnTo>
                    <a:pt x="12780" y="194205"/>
                  </a:lnTo>
                  <a:lnTo>
                    <a:pt x="12650" y="193584"/>
                  </a:lnTo>
                  <a:lnTo>
                    <a:pt x="12538" y="193190"/>
                  </a:lnTo>
                  <a:lnTo>
                    <a:pt x="12436" y="192866"/>
                  </a:lnTo>
                  <a:lnTo>
                    <a:pt x="12313" y="192461"/>
                  </a:lnTo>
                  <a:lnTo>
                    <a:pt x="12182" y="191990"/>
                  </a:lnTo>
                  <a:lnTo>
                    <a:pt x="12115" y="191704"/>
                  </a:lnTo>
                  <a:lnTo>
                    <a:pt x="11755" y="190508"/>
                  </a:lnTo>
                  <a:lnTo>
                    <a:pt x="10987" y="190461"/>
                  </a:lnTo>
                  <a:lnTo>
                    <a:pt x="6154" y="190169"/>
                  </a:lnTo>
                  <a:lnTo>
                    <a:pt x="5722" y="190205"/>
                  </a:lnTo>
                  <a:lnTo>
                    <a:pt x="5416" y="191642"/>
                  </a:lnTo>
                  <a:lnTo>
                    <a:pt x="5275" y="191766"/>
                  </a:lnTo>
                  <a:lnTo>
                    <a:pt x="5082" y="191912"/>
                  </a:lnTo>
                  <a:lnTo>
                    <a:pt x="4903" y="192032"/>
                  </a:lnTo>
                  <a:lnTo>
                    <a:pt x="3822" y="192378"/>
                  </a:lnTo>
                  <a:lnTo>
                    <a:pt x="3501" y="192395"/>
                  </a:lnTo>
                  <a:lnTo>
                    <a:pt x="1668" y="184823"/>
                  </a:lnTo>
                  <a:lnTo>
                    <a:pt x="1176" y="181850"/>
                  </a:lnTo>
                  <a:lnTo>
                    <a:pt x="523" y="177903"/>
                  </a:lnTo>
                  <a:lnTo>
                    <a:pt x="481" y="177107"/>
                  </a:lnTo>
                  <a:lnTo>
                    <a:pt x="411" y="175701"/>
                  </a:lnTo>
                  <a:lnTo>
                    <a:pt x="325" y="175306"/>
                  </a:lnTo>
                  <a:lnTo>
                    <a:pt x="203" y="173486"/>
                  </a:lnTo>
                  <a:lnTo>
                    <a:pt x="104" y="172390"/>
                  </a:lnTo>
                  <a:lnTo>
                    <a:pt x="0" y="171627"/>
                  </a:lnTo>
                  <a:lnTo>
                    <a:pt x="5971" y="165831"/>
                  </a:lnTo>
                  <a:lnTo>
                    <a:pt x="7295" y="164546"/>
                  </a:lnTo>
                  <a:lnTo>
                    <a:pt x="12363" y="159627"/>
                  </a:lnTo>
                  <a:lnTo>
                    <a:pt x="15931" y="156164"/>
                  </a:lnTo>
                  <a:lnTo>
                    <a:pt x="21007" y="151236"/>
                  </a:lnTo>
                  <a:lnTo>
                    <a:pt x="21196" y="151052"/>
                  </a:lnTo>
                  <a:lnTo>
                    <a:pt x="26805" y="145712"/>
                  </a:lnTo>
                  <a:lnTo>
                    <a:pt x="32266" y="140441"/>
                  </a:lnTo>
                  <a:lnTo>
                    <a:pt x="34414" y="138414"/>
                  </a:lnTo>
                  <a:lnTo>
                    <a:pt x="36536" y="136259"/>
                  </a:lnTo>
                  <a:lnTo>
                    <a:pt x="38044" y="134508"/>
                  </a:lnTo>
                  <a:lnTo>
                    <a:pt x="39887" y="132152"/>
                  </a:lnTo>
                  <a:lnTo>
                    <a:pt x="41282" y="130200"/>
                  </a:lnTo>
                  <a:lnTo>
                    <a:pt x="41571" y="129711"/>
                  </a:lnTo>
                  <a:lnTo>
                    <a:pt x="42102" y="130209"/>
                  </a:lnTo>
                  <a:lnTo>
                    <a:pt x="42518" y="130609"/>
                  </a:lnTo>
                  <a:lnTo>
                    <a:pt x="42953" y="131052"/>
                  </a:lnTo>
                  <a:lnTo>
                    <a:pt x="43401" y="131525"/>
                  </a:lnTo>
                  <a:lnTo>
                    <a:pt x="43804" y="131962"/>
                  </a:lnTo>
                  <a:lnTo>
                    <a:pt x="44216" y="132429"/>
                  </a:lnTo>
                  <a:lnTo>
                    <a:pt x="44537" y="132811"/>
                  </a:lnTo>
                  <a:lnTo>
                    <a:pt x="44850" y="133192"/>
                  </a:lnTo>
                  <a:lnTo>
                    <a:pt x="45463" y="133973"/>
                  </a:lnTo>
                  <a:lnTo>
                    <a:pt x="45760" y="134374"/>
                  </a:lnTo>
                  <a:lnTo>
                    <a:pt x="46017" y="134741"/>
                  </a:lnTo>
                  <a:lnTo>
                    <a:pt x="46267" y="135112"/>
                  </a:lnTo>
                  <a:lnTo>
                    <a:pt x="46512" y="135489"/>
                  </a:lnTo>
                  <a:lnTo>
                    <a:pt x="46750" y="135870"/>
                  </a:lnTo>
                  <a:lnTo>
                    <a:pt x="46983" y="136256"/>
                  </a:lnTo>
                  <a:lnTo>
                    <a:pt x="47201" y="136632"/>
                  </a:lnTo>
                  <a:lnTo>
                    <a:pt x="47611" y="137397"/>
                  </a:lnTo>
                  <a:lnTo>
                    <a:pt x="47811" y="137781"/>
                  </a:lnTo>
                  <a:lnTo>
                    <a:pt x="48016" y="138162"/>
                  </a:lnTo>
                  <a:lnTo>
                    <a:pt x="48682" y="139434"/>
                  </a:lnTo>
                  <a:lnTo>
                    <a:pt x="49046" y="140101"/>
                  </a:lnTo>
                  <a:lnTo>
                    <a:pt x="50227" y="142373"/>
                  </a:lnTo>
                  <a:lnTo>
                    <a:pt x="50336" y="142580"/>
                  </a:lnTo>
                  <a:lnTo>
                    <a:pt x="50506" y="142889"/>
                  </a:lnTo>
                  <a:lnTo>
                    <a:pt x="50957" y="142478"/>
                  </a:lnTo>
                  <a:lnTo>
                    <a:pt x="53729" y="139882"/>
                  </a:lnTo>
                  <a:lnTo>
                    <a:pt x="56005" y="137743"/>
                  </a:lnTo>
                  <a:lnTo>
                    <a:pt x="57086" y="136661"/>
                  </a:lnTo>
                  <a:lnTo>
                    <a:pt x="57660" y="136013"/>
                  </a:lnTo>
                  <a:lnTo>
                    <a:pt x="58265" y="135408"/>
                  </a:lnTo>
                  <a:lnTo>
                    <a:pt x="58492" y="135195"/>
                  </a:lnTo>
                  <a:lnTo>
                    <a:pt x="58814" y="134875"/>
                  </a:lnTo>
                  <a:lnTo>
                    <a:pt x="59106" y="134573"/>
                  </a:lnTo>
                  <a:lnTo>
                    <a:pt x="59243" y="134416"/>
                  </a:lnTo>
                  <a:lnTo>
                    <a:pt x="59378" y="134250"/>
                  </a:lnTo>
                  <a:lnTo>
                    <a:pt x="59520" y="134054"/>
                  </a:lnTo>
                  <a:lnTo>
                    <a:pt x="59651" y="133849"/>
                  </a:lnTo>
                  <a:lnTo>
                    <a:pt x="59773" y="133640"/>
                  </a:lnTo>
                  <a:lnTo>
                    <a:pt x="59892" y="133425"/>
                  </a:lnTo>
                  <a:lnTo>
                    <a:pt x="60003" y="133206"/>
                  </a:lnTo>
                  <a:lnTo>
                    <a:pt x="60142" y="132910"/>
                  </a:lnTo>
                  <a:lnTo>
                    <a:pt x="60320" y="132458"/>
                  </a:lnTo>
                  <a:lnTo>
                    <a:pt x="61968" y="128470"/>
                  </a:lnTo>
                  <a:lnTo>
                    <a:pt x="62771" y="126527"/>
                  </a:lnTo>
                  <a:lnTo>
                    <a:pt x="65691" y="119453"/>
                  </a:lnTo>
                  <a:lnTo>
                    <a:pt x="66356" y="117852"/>
                  </a:lnTo>
                  <a:lnTo>
                    <a:pt x="66974" y="116418"/>
                  </a:lnTo>
                  <a:lnTo>
                    <a:pt x="67536" y="115145"/>
                  </a:lnTo>
                  <a:lnTo>
                    <a:pt x="67821" y="114516"/>
                  </a:lnTo>
                  <a:lnTo>
                    <a:pt x="68118" y="113887"/>
                  </a:lnTo>
                  <a:lnTo>
                    <a:pt x="68450" y="113201"/>
                  </a:lnTo>
                  <a:lnTo>
                    <a:pt x="68791" y="112515"/>
                  </a:lnTo>
                  <a:lnTo>
                    <a:pt x="69139" y="111838"/>
                  </a:lnTo>
                  <a:lnTo>
                    <a:pt x="69495" y="111161"/>
                  </a:lnTo>
                  <a:lnTo>
                    <a:pt x="69860" y="110490"/>
                  </a:lnTo>
                  <a:lnTo>
                    <a:pt x="71012" y="108297"/>
                  </a:lnTo>
                  <a:lnTo>
                    <a:pt x="72682" y="105162"/>
                  </a:lnTo>
                  <a:lnTo>
                    <a:pt x="75972" y="106158"/>
                  </a:lnTo>
                  <a:lnTo>
                    <a:pt x="76347" y="106270"/>
                  </a:lnTo>
                  <a:lnTo>
                    <a:pt x="76767" y="106396"/>
                  </a:lnTo>
                  <a:lnTo>
                    <a:pt x="77302" y="106577"/>
                  </a:lnTo>
                  <a:lnTo>
                    <a:pt x="80386" y="107597"/>
                  </a:lnTo>
                  <a:lnTo>
                    <a:pt x="85088" y="109112"/>
                  </a:lnTo>
                  <a:lnTo>
                    <a:pt x="87426" y="109898"/>
                  </a:lnTo>
                  <a:lnTo>
                    <a:pt x="93690" y="112024"/>
                  </a:lnTo>
                  <a:lnTo>
                    <a:pt x="105321" y="115969"/>
                  </a:lnTo>
                  <a:lnTo>
                    <a:pt x="107040" y="116552"/>
                  </a:lnTo>
                  <a:lnTo>
                    <a:pt x="108108" y="116887"/>
                  </a:lnTo>
                  <a:lnTo>
                    <a:pt x="118125" y="120023"/>
                  </a:lnTo>
                  <a:lnTo>
                    <a:pt x="120055" y="120629"/>
                  </a:lnTo>
                  <a:lnTo>
                    <a:pt x="121777" y="121168"/>
                  </a:lnTo>
                  <a:lnTo>
                    <a:pt x="121955" y="121237"/>
                  </a:lnTo>
                  <a:lnTo>
                    <a:pt x="122129" y="121321"/>
                  </a:lnTo>
                  <a:lnTo>
                    <a:pt x="122295" y="121415"/>
                  </a:lnTo>
                  <a:lnTo>
                    <a:pt x="122449" y="121521"/>
                  </a:lnTo>
                  <a:lnTo>
                    <a:pt x="122646" y="121690"/>
                  </a:lnTo>
                  <a:lnTo>
                    <a:pt x="122826" y="121887"/>
                  </a:lnTo>
                  <a:lnTo>
                    <a:pt x="122989" y="122105"/>
                  </a:lnTo>
                  <a:lnTo>
                    <a:pt x="123133" y="122335"/>
                  </a:lnTo>
                  <a:lnTo>
                    <a:pt x="123310" y="122687"/>
                  </a:lnTo>
                  <a:lnTo>
                    <a:pt x="123523" y="121649"/>
                  </a:lnTo>
                  <a:lnTo>
                    <a:pt x="125055" y="122144"/>
                  </a:lnTo>
                  <a:lnTo>
                    <a:pt x="125479" y="121101"/>
                  </a:lnTo>
                  <a:lnTo>
                    <a:pt x="127138" y="116964"/>
                  </a:lnTo>
                  <a:lnTo>
                    <a:pt x="130732" y="108010"/>
                  </a:lnTo>
                  <a:lnTo>
                    <a:pt x="132082" y="104665"/>
                  </a:lnTo>
                  <a:lnTo>
                    <a:pt x="132711" y="103088"/>
                  </a:lnTo>
                  <a:lnTo>
                    <a:pt x="132961" y="102473"/>
                  </a:lnTo>
                  <a:lnTo>
                    <a:pt x="140094" y="84713"/>
                  </a:lnTo>
                  <a:lnTo>
                    <a:pt x="140857" y="82825"/>
                  </a:lnTo>
                  <a:lnTo>
                    <a:pt x="141021" y="82421"/>
                  </a:lnTo>
                  <a:lnTo>
                    <a:pt x="145490" y="71913"/>
                  </a:lnTo>
                  <a:lnTo>
                    <a:pt x="150383" y="61596"/>
                  </a:lnTo>
                  <a:lnTo>
                    <a:pt x="159773" y="42749"/>
                  </a:lnTo>
                  <a:lnTo>
                    <a:pt x="168514" y="25318"/>
                  </a:lnTo>
                  <a:lnTo>
                    <a:pt x="169353" y="25308"/>
                  </a:lnTo>
                  <a:lnTo>
                    <a:pt x="169346" y="25045"/>
                  </a:lnTo>
                  <a:lnTo>
                    <a:pt x="169329" y="24393"/>
                  </a:lnTo>
                  <a:lnTo>
                    <a:pt x="175675" y="17631"/>
                  </a:lnTo>
                  <a:lnTo>
                    <a:pt x="175960" y="17321"/>
                  </a:lnTo>
                  <a:lnTo>
                    <a:pt x="180402" y="12594"/>
                  </a:lnTo>
                  <a:lnTo>
                    <a:pt x="189855" y="2520"/>
                  </a:lnTo>
                  <a:lnTo>
                    <a:pt x="192214" y="0"/>
                  </a:lnTo>
                  <a:lnTo>
                    <a:pt x="200131" y="7457"/>
                  </a:lnTo>
                  <a:lnTo>
                    <a:pt x="200361" y="7143"/>
                  </a:lnTo>
                  <a:lnTo>
                    <a:pt x="200698" y="6828"/>
                  </a:lnTo>
                  <a:lnTo>
                    <a:pt x="201066" y="6576"/>
                  </a:lnTo>
                  <a:lnTo>
                    <a:pt x="201375" y="6171"/>
                  </a:lnTo>
                  <a:lnTo>
                    <a:pt x="201727" y="5908"/>
                  </a:lnTo>
                  <a:lnTo>
                    <a:pt x="202388" y="5875"/>
                  </a:lnTo>
                  <a:lnTo>
                    <a:pt x="203124" y="5923"/>
                  </a:lnTo>
                  <a:lnTo>
                    <a:pt x="203944" y="6309"/>
                  </a:lnTo>
                  <a:lnTo>
                    <a:pt x="204245" y="6738"/>
                  </a:lnTo>
                  <a:lnTo>
                    <a:pt x="204684" y="7162"/>
                  </a:lnTo>
                  <a:lnTo>
                    <a:pt x="205246" y="7695"/>
                  </a:lnTo>
                  <a:lnTo>
                    <a:pt x="205784" y="8224"/>
                  </a:lnTo>
                  <a:lnTo>
                    <a:pt x="206259" y="8682"/>
                  </a:lnTo>
                  <a:lnTo>
                    <a:pt x="206651" y="8939"/>
                  </a:lnTo>
                  <a:lnTo>
                    <a:pt x="207051" y="8811"/>
                  </a:lnTo>
                  <a:lnTo>
                    <a:pt x="207463" y="8386"/>
                  </a:lnTo>
                  <a:lnTo>
                    <a:pt x="207570" y="8229"/>
                  </a:lnTo>
                  <a:lnTo>
                    <a:pt x="207827" y="7829"/>
                  </a:lnTo>
                  <a:lnTo>
                    <a:pt x="208183" y="7438"/>
                  </a:lnTo>
                  <a:lnTo>
                    <a:pt x="208524" y="7005"/>
                  </a:lnTo>
                  <a:lnTo>
                    <a:pt x="208864" y="6228"/>
                  </a:lnTo>
                  <a:lnTo>
                    <a:pt x="208971" y="6047"/>
                  </a:lnTo>
                  <a:lnTo>
                    <a:pt x="209236" y="5680"/>
                  </a:lnTo>
                  <a:lnTo>
                    <a:pt x="209680" y="5156"/>
                  </a:lnTo>
                  <a:lnTo>
                    <a:pt x="210056" y="4827"/>
                  </a:lnTo>
                  <a:lnTo>
                    <a:pt x="210218" y="4536"/>
                  </a:lnTo>
                  <a:lnTo>
                    <a:pt x="210602" y="3869"/>
                  </a:lnTo>
                  <a:lnTo>
                    <a:pt x="211014" y="3273"/>
                  </a:lnTo>
                  <a:lnTo>
                    <a:pt x="211584" y="2630"/>
                  </a:lnTo>
                  <a:lnTo>
                    <a:pt x="212304" y="2010"/>
                  </a:lnTo>
                  <a:lnTo>
                    <a:pt x="212748" y="1815"/>
                  </a:lnTo>
                  <a:lnTo>
                    <a:pt x="213171" y="1539"/>
                  </a:lnTo>
                  <a:lnTo>
                    <a:pt x="213773" y="1362"/>
                  </a:lnTo>
                  <a:lnTo>
                    <a:pt x="214212" y="1782"/>
                  </a:lnTo>
                  <a:lnTo>
                    <a:pt x="217854" y="5218"/>
                  </a:lnTo>
                  <a:lnTo>
                    <a:pt x="223955" y="10984"/>
                  </a:lnTo>
                  <a:lnTo>
                    <a:pt x="227434" y="14267"/>
                  </a:lnTo>
                  <a:lnTo>
                    <a:pt x="227434" y="14048"/>
                  </a:lnTo>
                  <a:lnTo>
                    <a:pt x="234366" y="8344"/>
                  </a:lnTo>
                  <a:lnTo>
                    <a:pt x="236060" y="12194"/>
                  </a:lnTo>
                  <a:lnTo>
                    <a:pt x="238835" y="11608"/>
                  </a:lnTo>
                  <a:lnTo>
                    <a:pt x="242355" y="17622"/>
                  </a:lnTo>
                  <a:lnTo>
                    <a:pt x="242473" y="21291"/>
                  </a:lnTo>
                  <a:lnTo>
                    <a:pt x="243475" y="23669"/>
                  </a:lnTo>
                  <a:lnTo>
                    <a:pt x="246832" y="23640"/>
                  </a:lnTo>
                  <a:lnTo>
                    <a:pt x="247291" y="23629"/>
                  </a:lnTo>
                  <a:lnTo>
                    <a:pt x="247279" y="23777"/>
                  </a:lnTo>
                  <a:lnTo>
                    <a:pt x="247346" y="24201"/>
                  </a:lnTo>
                  <a:lnTo>
                    <a:pt x="247378" y="26141"/>
                  </a:lnTo>
                  <a:lnTo>
                    <a:pt x="247247" y="27280"/>
                  </a:lnTo>
                  <a:lnTo>
                    <a:pt x="246994" y="28066"/>
                  </a:lnTo>
                  <a:lnTo>
                    <a:pt x="246827" y="28361"/>
                  </a:lnTo>
                  <a:lnTo>
                    <a:pt x="246701" y="28752"/>
                  </a:lnTo>
                  <a:lnTo>
                    <a:pt x="246697" y="28957"/>
                  </a:lnTo>
                  <a:lnTo>
                    <a:pt x="246558" y="29157"/>
                  </a:lnTo>
                  <a:lnTo>
                    <a:pt x="246483" y="30406"/>
                  </a:lnTo>
                  <a:lnTo>
                    <a:pt x="246503" y="31478"/>
                  </a:lnTo>
                  <a:lnTo>
                    <a:pt x="246503" y="32531"/>
                  </a:lnTo>
                  <a:lnTo>
                    <a:pt x="246467" y="33451"/>
                  </a:lnTo>
                  <a:lnTo>
                    <a:pt x="246392" y="33865"/>
                  </a:lnTo>
                  <a:lnTo>
                    <a:pt x="246440" y="34156"/>
                  </a:lnTo>
                  <a:lnTo>
                    <a:pt x="246384" y="34342"/>
                  </a:lnTo>
                  <a:lnTo>
                    <a:pt x="246357" y="35571"/>
                  </a:lnTo>
                  <a:lnTo>
                    <a:pt x="246266" y="36729"/>
                  </a:lnTo>
                  <a:lnTo>
                    <a:pt x="246095" y="38435"/>
                  </a:lnTo>
                  <a:lnTo>
                    <a:pt x="246083" y="39050"/>
                  </a:lnTo>
                  <a:lnTo>
                    <a:pt x="245988" y="40275"/>
                  </a:lnTo>
                  <a:lnTo>
                    <a:pt x="245830" y="41433"/>
                  </a:lnTo>
                  <a:lnTo>
                    <a:pt x="246143" y="43615"/>
                  </a:lnTo>
                  <a:lnTo>
                    <a:pt x="246261" y="45043"/>
                  </a:lnTo>
                  <a:lnTo>
                    <a:pt x="246317" y="45726"/>
                  </a:lnTo>
                  <a:lnTo>
                    <a:pt x="246317" y="47842"/>
                  </a:lnTo>
                  <a:lnTo>
                    <a:pt x="246582" y="50058"/>
                  </a:lnTo>
                  <a:lnTo>
                    <a:pt x="246761" y="51330"/>
                  </a:lnTo>
                  <a:lnTo>
                    <a:pt x="247121" y="52927"/>
                  </a:lnTo>
                  <a:lnTo>
                    <a:pt x="247141" y="53818"/>
                  </a:lnTo>
                  <a:lnTo>
                    <a:pt x="247311" y="54647"/>
                  </a:lnTo>
                  <a:lnTo>
                    <a:pt x="247513" y="55605"/>
                  </a:lnTo>
                  <a:lnTo>
                    <a:pt x="247754" y="56972"/>
                  </a:lnTo>
                  <a:lnTo>
                    <a:pt x="247988" y="57849"/>
                  </a:lnTo>
                  <a:lnTo>
                    <a:pt x="248388" y="59374"/>
                  </a:lnTo>
                  <a:lnTo>
                    <a:pt x="248510" y="60060"/>
                  </a:lnTo>
                  <a:lnTo>
                    <a:pt x="248570" y="60337"/>
                  </a:lnTo>
                  <a:lnTo>
                    <a:pt x="248566" y="60608"/>
                  </a:lnTo>
                  <a:lnTo>
                    <a:pt x="248764" y="60951"/>
                  </a:lnTo>
                  <a:lnTo>
                    <a:pt x="249401" y="63015"/>
                  </a:lnTo>
                  <a:lnTo>
                    <a:pt x="250371" y="65426"/>
                  </a:lnTo>
                  <a:lnTo>
                    <a:pt x="251745" y="68114"/>
                  </a:lnTo>
                  <a:lnTo>
                    <a:pt x="253977" y="71983"/>
                  </a:lnTo>
                  <a:lnTo>
                    <a:pt x="254904" y="73303"/>
                  </a:lnTo>
                  <a:lnTo>
                    <a:pt x="255102" y="73579"/>
                  </a:lnTo>
                  <a:lnTo>
                    <a:pt x="255300" y="73922"/>
                  </a:lnTo>
                  <a:lnTo>
                    <a:pt x="257231" y="76010"/>
                  </a:lnTo>
                  <a:lnTo>
                    <a:pt x="257758" y="76844"/>
                  </a:lnTo>
                  <a:lnTo>
                    <a:pt x="258340" y="78221"/>
                  </a:lnTo>
                  <a:lnTo>
                    <a:pt x="258466" y="78631"/>
                  </a:lnTo>
                  <a:lnTo>
                    <a:pt x="258858" y="79460"/>
                  </a:lnTo>
                  <a:lnTo>
                    <a:pt x="258989" y="79874"/>
                  </a:lnTo>
                  <a:lnTo>
                    <a:pt x="259377" y="80699"/>
                  </a:lnTo>
                  <a:lnTo>
                    <a:pt x="260307" y="81880"/>
                  </a:lnTo>
                  <a:lnTo>
                    <a:pt x="261170" y="82853"/>
                  </a:lnTo>
                  <a:lnTo>
                    <a:pt x="261764" y="83753"/>
                  </a:lnTo>
                  <a:lnTo>
                    <a:pt x="263344" y="86517"/>
                  </a:lnTo>
                  <a:lnTo>
                    <a:pt x="263391" y="86762"/>
                  </a:lnTo>
                  <a:lnTo>
                    <a:pt x="263534" y="87718"/>
                  </a:lnTo>
                  <a:lnTo>
                    <a:pt x="264392" y="88691"/>
                  </a:lnTo>
                  <a:lnTo>
                    <a:pt x="265240" y="89365"/>
                  </a:lnTo>
                  <a:lnTo>
                    <a:pt x="266051" y="90325"/>
                  </a:lnTo>
                  <a:lnTo>
                    <a:pt x="266598" y="90906"/>
                  </a:lnTo>
                  <a:lnTo>
                    <a:pt x="268142" y="91402"/>
                  </a:lnTo>
                  <a:lnTo>
                    <a:pt x="269915" y="91609"/>
                  </a:lnTo>
                  <a:lnTo>
                    <a:pt x="271283" y="91474"/>
                  </a:lnTo>
                  <a:lnTo>
                    <a:pt x="272631" y="91154"/>
                  </a:lnTo>
                  <a:lnTo>
                    <a:pt x="273264" y="90746"/>
                  </a:lnTo>
                  <a:lnTo>
                    <a:pt x="273912" y="90307"/>
                  </a:lnTo>
                  <a:lnTo>
                    <a:pt x="275567" y="89997"/>
                  </a:lnTo>
                  <a:lnTo>
                    <a:pt x="277686" y="90063"/>
                  </a:lnTo>
                  <a:lnTo>
                    <a:pt x="279018" y="90229"/>
                  </a:lnTo>
                  <a:lnTo>
                    <a:pt x="279587" y="91765"/>
                  </a:lnTo>
                  <a:lnTo>
                    <a:pt x="279490" y="93633"/>
                  </a:lnTo>
                  <a:lnTo>
                    <a:pt x="278796" y="95862"/>
                  </a:lnTo>
                  <a:lnTo>
                    <a:pt x="278130" y="97190"/>
                  </a:lnTo>
                  <a:lnTo>
                    <a:pt x="277353" y="98519"/>
                  </a:lnTo>
                  <a:lnTo>
                    <a:pt x="276752" y="99355"/>
                  </a:lnTo>
                  <a:lnTo>
                    <a:pt x="276815" y="99560"/>
                  </a:lnTo>
                  <a:lnTo>
                    <a:pt x="276815" y="99698"/>
                  </a:lnTo>
                  <a:lnTo>
                    <a:pt x="275342" y="101780"/>
                  </a:lnTo>
                  <a:lnTo>
                    <a:pt x="273854" y="104687"/>
                  </a:lnTo>
                  <a:lnTo>
                    <a:pt x="273146" y="106174"/>
                  </a:lnTo>
                  <a:lnTo>
                    <a:pt x="273066" y="106651"/>
                  </a:lnTo>
                  <a:lnTo>
                    <a:pt x="272856" y="106922"/>
                  </a:lnTo>
                  <a:lnTo>
                    <a:pt x="272282" y="108275"/>
                  </a:lnTo>
                  <a:lnTo>
                    <a:pt x="271368" y="109824"/>
                  </a:lnTo>
                  <a:lnTo>
                    <a:pt x="271047" y="110248"/>
                  </a:lnTo>
                  <a:lnTo>
                    <a:pt x="270548" y="111174"/>
                  </a:lnTo>
                  <a:lnTo>
                    <a:pt x="269808" y="111908"/>
                  </a:lnTo>
                  <a:lnTo>
                    <a:pt x="269144" y="112248"/>
                  </a:lnTo>
                  <a:lnTo>
                    <a:pt x="267825" y="113374"/>
                  </a:lnTo>
                  <a:lnTo>
                    <a:pt x="266788" y="114308"/>
                  </a:lnTo>
                  <a:lnTo>
                    <a:pt x="265810" y="115447"/>
                  </a:lnTo>
                  <a:lnTo>
                    <a:pt x="265248" y="116324"/>
                  </a:lnTo>
                  <a:lnTo>
                    <a:pt x="264903" y="117370"/>
                  </a:lnTo>
                  <a:lnTo>
                    <a:pt x="265402" y="118728"/>
                  </a:lnTo>
                  <a:lnTo>
                    <a:pt x="265659" y="119342"/>
                  </a:lnTo>
                  <a:lnTo>
                    <a:pt x="266613" y="121453"/>
                  </a:lnTo>
                  <a:lnTo>
                    <a:pt x="267369" y="122240"/>
                  </a:lnTo>
                  <a:lnTo>
                    <a:pt x="267987" y="123050"/>
                  </a:lnTo>
                  <a:lnTo>
                    <a:pt x="269012" y="123955"/>
                  </a:lnTo>
                  <a:lnTo>
                    <a:pt x="269830" y="124760"/>
                  </a:lnTo>
                  <a:lnTo>
                    <a:pt x="271451" y="125740"/>
                  </a:lnTo>
                  <a:lnTo>
                    <a:pt x="273989" y="128113"/>
                  </a:lnTo>
                  <a:lnTo>
                    <a:pt x="274919" y="128890"/>
                  </a:lnTo>
                  <a:lnTo>
                    <a:pt x="276127" y="130001"/>
                  </a:lnTo>
                  <a:lnTo>
                    <a:pt x="276292" y="130248"/>
                  </a:lnTo>
                  <a:lnTo>
                    <a:pt x="277191" y="131070"/>
                  </a:lnTo>
                  <a:lnTo>
                    <a:pt x="277939" y="131918"/>
                  </a:lnTo>
                  <a:lnTo>
                    <a:pt x="278754" y="132957"/>
                  </a:lnTo>
                  <a:lnTo>
                    <a:pt x="279301" y="133967"/>
                  </a:lnTo>
                  <a:lnTo>
                    <a:pt x="279416" y="135077"/>
                  </a:lnTo>
                  <a:lnTo>
                    <a:pt x="279233" y="136188"/>
                  </a:lnTo>
                  <a:lnTo>
                    <a:pt x="279158" y="137755"/>
                  </a:lnTo>
                  <a:lnTo>
                    <a:pt x="279016" y="140272"/>
                  </a:lnTo>
                  <a:lnTo>
                    <a:pt x="278220" y="140343"/>
                  </a:lnTo>
                  <a:lnTo>
                    <a:pt x="275865" y="140138"/>
                  </a:lnTo>
                  <a:lnTo>
                    <a:pt x="273517" y="139590"/>
                  </a:lnTo>
                  <a:lnTo>
                    <a:pt x="271898" y="138851"/>
                  </a:lnTo>
                  <a:lnTo>
                    <a:pt x="270402" y="137775"/>
                  </a:lnTo>
                  <a:lnTo>
                    <a:pt x="269194" y="136845"/>
                  </a:lnTo>
                  <a:lnTo>
                    <a:pt x="267825" y="136226"/>
                  </a:lnTo>
                  <a:lnTo>
                    <a:pt x="266463" y="136130"/>
                  </a:lnTo>
                  <a:lnTo>
                    <a:pt x="265481" y="136450"/>
                  </a:lnTo>
                  <a:lnTo>
                    <a:pt x="264943" y="137303"/>
                  </a:lnTo>
                  <a:lnTo>
                    <a:pt x="265141" y="138666"/>
                  </a:lnTo>
                  <a:lnTo>
                    <a:pt x="265782" y="140519"/>
                  </a:lnTo>
                  <a:lnTo>
                    <a:pt x="266174" y="141301"/>
                  </a:lnTo>
                  <a:lnTo>
                    <a:pt x="266586" y="142292"/>
                  </a:lnTo>
                  <a:lnTo>
                    <a:pt x="266914" y="142773"/>
                  </a:lnTo>
                  <a:lnTo>
                    <a:pt x="267270" y="143236"/>
                  </a:lnTo>
                  <a:lnTo>
                    <a:pt x="267710" y="143903"/>
                  </a:lnTo>
                  <a:lnTo>
                    <a:pt x="268129" y="144389"/>
                  </a:lnTo>
                  <a:lnTo>
                    <a:pt x="268886" y="145132"/>
                  </a:lnTo>
                  <a:lnTo>
                    <a:pt x="269491" y="145552"/>
                  </a:lnTo>
                  <a:lnTo>
                    <a:pt x="269689" y="145785"/>
                  </a:lnTo>
                  <a:lnTo>
                    <a:pt x="270081" y="146609"/>
                  </a:lnTo>
                  <a:lnTo>
                    <a:pt x="270465" y="147705"/>
                  </a:lnTo>
                  <a:lnTo>
                    <a:pt x="270611" y="148458"/>
                  </a:lnTo>
                  <a:lnTo>
                    <a:pt x="270647" y="148844"/>
                  </a:lnTo>
                  <a:lnTo>
                    <a:pt x="270184" y="149268"/>
                  </a:lnTo>
                  <a:lnTo>
                    <a:pt x="269218" y="150040"/>
                  </a:lnTo>
                  <a:lnTo>
                    <a:pt x="268252" y="150660"/>
                  </a:lnTo>
                  <a:lnTo>
                    <a:pt x="267068" y="150679"/>
                  </a:lnTo>
                  <a:lnTo>
                    <a:pt x="265921" y="150269"/>
                  </a:lnTo>
                  <a:lnTo>
                    <a:pt x="264254" y="149621"/>
                  </a:lnTo>
                  <a:lnTo>
                    <a:pt x="262647" y="149316"/>
                  </a:lnTo>
                  <a:lnTo>
                    <a:pt x="261111" y="149083"/>
                  </a:lnTo>
                  <a:lnTo>
                    <a:pt x="259686" y="148801"/>
                  </a:lnTo>
                  <a:lnTo>
                    <a:pt x="258827" y="148782"/>
                  </a:lnTo>
                  <a:lnTo>
                    <a:pt x="257865" y="149197"/>
                  </a:lnTo>
                  <a:lnTo>
                    <a:pt x="256918" y="149926"/>
                  </a:lnTo>
                  <a:lnTo>
                    <a:pt x="255786" y="151036"/>
                  </a:lnTo>
                  <a:lnTo>
                    <a:pt x="254080" y="152342"/>
                  </a:lnTo>
                  <a:lnTo>
                    <a:pt x="253094" y="152795"/>
                  </a:lnTo>
                  <a:lnTo>
                    <a:pt x="252144" y="153729"/>
                  </a:lnTo>
                  <a:lnTo>
                    <a:pt x="250501" y="155197"/>
                  </a:lnTo>
                  <a:lnTo>
                    <a:pt x="249417" y="156150"/>
                  </a:lnTo>
                  <a:lnTo>
                    <a:pt x="248799" y="156497"/>
                  </a:lnTo>
                  <a:lnTo>
                    <a:pt x="247906" y="156844"/>
                  </a:lnTo>
                  <a:lnTo>
                    <a:pt x="247105" y="157303"/>
                  </a:lnTo>
                  <a:lnTo>
                    <a:pt x="245102" y="158561"/>
                  </a:lnTo>
                  <a:lnTo>
                    <a:pt x="243921" y="159226"/>
                  </a:lnTo>
                  <a:lnTo>
                    <a:pt x="243701" y="159457"/>
                  </a:lnTo>
                  <a:lnTo>
                    <a:pt x="243162" y="159952"/>
                  </a:lnTo>
                  <a:lnTo>
                    <a:pt x="242359" y="160438"/>
                  </a:lnTo>
                  <a:lnTo>
                    <a:pt x="241895" y="160858"/>
                  </a:lnTo>
                  <a:lnTo>
                    <a:pt x="241115" y="161339"/>
                  </a:lnTo>
                  <a:lnTo>
                    <a:pt x="240158" y="161525"/>
                  </a:lnTo>
                  <a:lnTo>
                    <a:pt x="239085" y="161868"/>
                  </a:lnTo>
                  <a:lnTo>
                    <a:pt x="237691" y="162340"/>
                  </a:lnTo>
                  <a:lnTo>
                    <a:pt x="236227" y="162921"/>
                  </a:lnTo>
                  <a:lnTo>
                    <a:pt x="235241" y="163488"/>
                  </a:lnTo>
                  <a:lnTo>
                    <a:pt x="234295" y="164198"/>
                  </a:lnTo>
                  <a:lnTo>
                    <a:pt x="233349" y="164927"/>
                  </a:lnTo>
                  <a:lnTo>
                    <a:pt x="232331" y="165857"/>
                  </a:lnTo>
                  <a:lnTo>
                    <a:pt x="231361" y="166676"/>
                  </a:lnTo>
                  <a:lnTo>
                    <a:pt x="230712" y="167415"/>
                  </a:lnTo>
                  <a:lnTo>
                    <a:pt x="230237" y="168401"/>
                  </a:lnTo>
                  <a:lnTo>
                    <a:pt x="229695" y="169459"/>
                  </a:lnTo>
                  <a:lnTo>
                    <a:pt x="229216" y="170608"/>
                  </a:lnTo>
                  <a:lnTo>
                    <a:pt x="228780" y="171937"/>
                  </a:lnTo>
                  <a:lnTo>
                    <a:pt x="228143" y="173171"/>
                  </a:lnTo>
                  <a:lnTo>
                    <a:pt x="227660" y="174572"/>
                  </a:lnTo>
                  <a:lnTo>
                    <a:pt x="227462" y="175292"/>
                  </a:lnTo>
                  <a:lnTo>
                    <a:pt x="227368" y="175507"/>
                  </a:lnTo>
                  <a:lnTo>
                    <a:pt x="227383" y="175683"/>
                  </a:lnTo>
                  <a:lnTo>
                    <a:pt x="227383" y="175868"/>
                  </a:lnTo>
                  <a:lnTo>
                    <a:pt x="227347" y="176107"/>
                  </a:lnTo>
                  <a:lnTo>
                    <a:pt x="227272" y="176345"/>
                  </a:lnTo>
                  <a:lnTo>
                    <a:pt x="227074" y="176822"/>
                  </a:lnTo>
                  <a:lnTo>
                    <a:pt x="226995" y="177065"/>
                  </a:lnTo>
                  <a:lnTo>
                    <a:pt x="226900" y="177446"/>
                  </a:lnTo>
                  <a:lnTo>
                    <a:pt x="226682" y="178609"/>
                  </a:lnTo>
                  <a:lnTo>
                    <a:pt x="226587" y="178995"/>
                  </a:lnTo>
                  <a:lnTo>
                    <a:pt x="226484" y="179328"/>
                  </a:lnTo>
                  <a:lnTo>
                    <a:pt x="226112" y="180324"/>
                  </a:lnTo>
                  <a:lnTo>
                    <a:pt x="226005" y="180662"/>
                  </a:lnTo>
                  <a:lnTo>
                    <a:pt x="225906" y="181072"/>
                  </a:lnTo>
                  <a:lnTo>
                    <a:pt x="225760" y="181916"/>
                  </a:lnTo>
                  <a:lnTo>
                    <a:pt x="225677" y="182330"/>
                  </a:lnTo>
                  <a:lnTo>
                    <a:pt x="225562" y="182735"/>
                  </a:lnTo>
                  <a:lnTo>
                    <a:pt x="225435" y="183083"/>
                  </a:lnTo>
                  <a:lnTo>
                    <a:pt x="225293" y="183431"/>
                  </a:lnTo>
                  <a:lnTo>
                    <a:pt x="225138" y="183769"/>
                  </a:lnTo>
                  <a:lnTo>
                    <a:pt x="224972" y="184103"/>
                  </a:lnTo>
                  <a:lnTo>
                    <a:pt x="224790" y="184427"/>
                  </a:lnTo>
                  <a:lnTo>
                    <a:pt x="224687" y="184813"/>
                  </a:lnTo>
                  <a:lnTo>
                    <a:pt x="224576" y="185194"/>
                  </a:lnTo>
                  <a:lnTo>
                    <a:pt x="224450" y="185575"/>
                  </a:lnTo>
                  <a:lnTo>
                    <a:pt x="224311" y="185952"/>
                  </a:lnTo>
                  <a:lnTo>
                    <a:pt x="224165" y="186324"/>
                  </a:lnTo>
                  <a:lnTo>
                    <a:pt x="224018" y="186667"/>
                  </a:lnTo>
                  <a:lnTo>
                    <a:pt x="223860" y="187010"/>
                  </a:lnTo>
                  <a:lnTo>
                    <a:pt x="223693" y="187343"/>
                  </a:lnTo>
                  <a:lnTo>
                    <a:pt x="223483" y="187731"/>
                  </a:lnTo>
                  <a:lnTo>
                    <a:pt x="222756" y="187611"/>
                  </a:lnTo>
                  <a:lnTo>
                    <a:pt x="222213" y="188544"/>
                  </a:lnTo>
                  <a:lnTo>
                    <a:pt x="221405" y="189235"/>
                  </a:lnTo>
                  <a:lnTo>
                    <a:pt x="220257" y="190026"/>
                  </a:lnTo>
                  <a:lnTo>
                    <a:pt x="219216" y="191027"/>
                  </a:lnTo>
                  <a:lnTo>
                    <a:pt x="218812" y="191861"/>
                  </a:lnTo>
                  <a:lnTo>
                    <a:pt x="218547" y="192590"/>
                  </a:lnTo>
                  <a:lnTo>
                    <a:pt x="218401" y="193133"/>
                  </a:lnTo>
                  <a:lnTo>
                    <a:pt x="218341" y="193767"/>
                  </a:lnTo>
                  <a:lnTo>
                    <a:pt x="218329" y="194425"/>
                  </a:lnTo>
                  <a:lnTo>
                    <a:pt x="218413" y="194792"/>
                  </a:lnTo>
                  <a:lnTo>
                    <a:pt x="218504" y="195240"/>
                  </a:lnTo>
                  <a:lnTo>
                    <a:pt x="218630" y="195544"/>
                  </a:lnTo>
                  <a:lnTo>
                    <a:pt x="218809" y="195950"/>
                  </a:lnTo>
                  <a:lnTo>
                    <a:pt x="218884" y="196255"/>
                  </a:lnTo>
                  <a:lnTo>
                    <a:pt x="218923" y="196607"/>
                  </a:lnTo>
                  <a:lnTo>
                    <a:pt x="218979" y="196960"/>
                  </a:lnTo>
                  <a:lnTo>
                    <a:pt x="219105" y="197341"/>
                  </a:lnTo>
                  <a:lnTo>
                    <a:pt x="219279" y="197703"/>
                  </a:lnTo>
                  <a:lnTo>
                    <a:pt x="219474" y="198127"/>
                  </a:lnTo>
                  <a:lnTo>
                    <a:pt x="219656" y="198475"/>
                  </a:lnTo>
                  <a:lnTo>
                    <a:pt x="219806" y="198861"/>
                  </a:lnTo>
                  <a:lnTo>
                    <a:pt x="219751" y="199881"/>
                  </a:lnTo>
                  <a:lnTo>
                    <a:pt x="219671" y="200381"/>
                  </a:lnTo>
                  <a:lnTo>
                    <a:pt x="219149" y="201010"/>
                  </a:lnTo>
                  <a:lnTo>
                    <a:pt x="218076" y="202030"/>
                  </a:lnTo>
                  <a:lnTo>
                    <a:pt x="216952" y="202793"/>
                  </a:lnTo>
                  <a:lnTo>
                    <a:pt x="216433" y="202955"/>
                  </a:lnTo>
                  <a:lnTo>
                    <a:pt x="215958" y="202864"/>
                  </a:lnTo>
                  <a:lnTo>
                    <a:pt x="215064" y="202540"/>
                  </a:lnTo>
                  <a:lnTo>
                    <a:pt x="214434" y="202245"/>
                  </a:lnTo>
                  <a:lnTo>
                    <a:pt x="213575" y="201773"/>
                  </a:lnTo>
                  <a:lnTo>
                    <a:pt x="213246" y="201515"/>
                  </a:lnTo>
                  <a:lnTo>
                    <a:pt x="211517" y="200362"/>
                  </a:lnTo>
                  <a:lnTo>
                    <a:pt x="210685" y="199671"/>
                  </a:lnTo>
                  <a:lnTo>
                    <a:pt x="209767" y="198928"/>
                  </a:lnTo>
                  <a:lnTo>
                    <a:pt x="208801" y="198213"/>
                  </a:lnTo>
                  <a:lnTo>
                    <a:pt x="207823" y="197393"/>
                  </a:lnTo>
                  <a:lnTo>
                    <a:pt x="206838" y="196602"/>
                  </a:lnTo>
                  <a:lnTo>
                    <a:pt x="205127" y="195197"/>
                  </a:lnTo>
                  <a:lnTo>
                    <a:pt x="204237" y="194367"/>
                  </a:lnTo>
                  <a:lnTo>
                    <a:pt x="203477" y="193634"/>
                  </a:lnTo>
                  <a:lnTo>
                    <a:pt x="202542" y="192685"/>
                  </a:lnTo>
                  <a:lnTo>
                    <a:pt x="201921" y="191899"/>
                  </a:lnTo>
                  <a:lnTo>
                    <a:pt x="201735" y="191599"/>
                  </a:lnTo>
                  <a:lnTo>
                    <a:pt x="200769" y="190398"/>
                  </a:lnTo>
                  <a:lnTo>
                    <a:pt x="200072" y="189497"/>
                  </a:lnTo>
                  <a:lnTo>
                    <a:pt x="199443" y="188973"/>
                  </a:lnTo>
                  <a:lnTo>
                    <a:pt x="198801" y="188906"/>
                  </a:lnTo>
                  <a:lnTo>
                    <a:pt x="198200" y="188949"/>
                  </a:lnTo>
                  <a:lnTo>
                    <a:pt x="197843" y="189969"/>
                  </a:lnTo>
                  <a:lnTo>
                    <a:pt x="197305" y="191103"/>
                  </a:lnTo>
                  <a:lnTo>
                    <a:pt x="196830" y="191837"/>
                  </a:lnTo>
                  <a:lnTo>
                    <a:pt x="196276" y="194043"/>
                  </a:lnTo>
                  <a:lnTo>
                    <a:pt x="196236" y="195144"/>
                  </a:lnTo>
                  <a:lnTo>
                    <a:pt x="196307" y="196154"/>
                  </a:lnTo>
                  <a:lnTo>
                    <a:pt x="196375" y="197322"/>
                  </a:lnTo>
                  <a:lnTo>
                    <a:pt x="196976" y="199147"/>
                  </a:lnTo>
                  <a:lnTo>
                    <a:pt x="197495" y="200124"/>
                  </a:lnTo>
                  <a:lnTo>
                    <a:pt x="197851" y="201044"/>
                  </a:lnTo>
                  <a:lnTo>
                    <a:pt x="198073" y="201825"/>
                  </a:lnTo>
                  <a:lnTo>
                    <a:pt x="198188" y="202364"/>
                  </a:lnTo>
                  <a:lnTo>
                    <a:pt x="198140" y="203350"/>
                  </a:lnTo>
                  <a:lnTo>
                    <a:pt x="198267" y="204351"/>
                  </a:lnTo>
                  <a:lnTo>
                    <a:pt x="198584" y="204980"/>
                  </a:lnTo>
                  <a:lnTo>
                    <a:pt x="198884" y="205695"/>
                  </a:lnTo>
                  <a:lnTo>
                    <a:pt x="199245" y="206405"/>
                  </a:lnTo>
                  <a:lnTo>
                    <a:pt x="199589" y="206876"/>
                  </a:lnTo>
                  <a:lnTo>
                    <a:pt x="199831" y="207224"/>
                  </a:lnTo>
                  <a:lnTo>
                    <a:pt x="200381" y="208073"/>
                  </a:lnTo>
                  <a:lnTo>
                    <a:pt x="201442" y="209412"/>
                  </a:lnTo>
                  <a:lnTo>
                    <a:pt x="202641" y="210698"/>
                  </a:lnTo>
                  <a:lnTo>
                    <a:pt x="203524" y="211694"/>
                  </a:lnTo>
                  <a:lnTo>
                    <a:pt x="204201" y="212976"/>
                  </a:lnTo>
                  <a:lnTo>
                    <a:pt x="204427" y="213629"/>
                  </a:lnTo>
                  <a:lnTo>
                    <a:pt x="204977" y="215445"/>
                  </a:lnTo>
                  <a:lnTo>
                    <a:pt x="205325" y="216636"/>
                  </a:lnTo>
                  <a:lnTo>
                    <a:pt x="205670" y="217627"/>
                  </a:lnTo>
                  <a:lnTo>
                    <a:pt x="205844" y="218437"/>
                  </a:lnTo>
                  <a:lnTo>
                    <a:pt x="205638" y="219128"/>
                  </a:lnTo>
                  <a:lnTo>
                    <a:pt x="205040" y="220510"/>
                  </a:lnTo>
                  <a:lnTo>
                    <a:pt x="204197" y="221787"/>
                  </a:lnTo>
                  <a:lnTo>
                    <a:pt x="203219" y="222983"/>
                  </a:lnTo>
                  <a:lnTo>
                    <a:pt x="202277" y="224189"/>
                  </a:lnTo>
                  <a:lnTo>
                    <a:pt x="201521" y="225252"/>
                  </a:lnTo>
                  <a:lnTo>
                    <a:pt x="200591" y="226324"/>
                  </a:lnTo>
                  <a:lnTo>
                    <a:pt x="199284" y="227510"/>
                  </a:lnTo>
                  <a:lnTo>
                    <a:pt x="198794" y="228160"/>
                  </a:lnTo>
                  <a:lnTo>
                    <a:pt x="198330" y="228773"/>
                  </a:lnTo>
                  <a:lnTo>
                    <a:pt x="197408" y="229879"/>
                  </a:lnTo>
                  <a:lnTo>
                    <a:pt x="196398" y="231070"/>
                  </a:lnTo>
                  <a:lnTo>
                    <a:pt x="195524" y="232185"/>
                  </a:lnTo>
                  <a:lnTo>
                    <a:pt x="194898" y="232786"/>
                  </a:lnTo>
                  <a:lnTo>
                    <a:pt x="194522" y="233481"/>
                  </a:lnTo>
                  <a:lnTo>
                    <a:pt x="193833" y="234287"/>
                  </a:lnTo>
                  <a:lnTo>
                    <a:pt x="192982" y="235111"/>
                  </a:lnTo>
                  <a:lnTo>
                    <a:pt x="192416" y="235730"/>
                  </a:lnTo>
                  <a:lnTo>
                    <a:pt x="191648" y="236545"/>
                  </a:lnTo>
                  <a:lnTo>
                    <a:pt x="190884" y="237255"/>
                  </a:lnTo>
                  <a:lnTo>
                    <a:pt x="189582" y="238342"/>
                  </a:lnTo>
                  <a:lnTo>
                    <a:pt x="188897" y="239019"/>
                  </a:lnTo>
                  <a:lnTo>
                    <a:pt x="188212" y="239733"/>
                  </a:lnTo>
                  <a:lnTo>
                    <a:pt x="187424" y="240577"/>
                  </a:lnTo>
                  <a:lnTo>
                    <a:pt x="186621" y="241611"/>
                  </a:lnTo>
                  <a:lnTo>
                    <a:pt x="185888" y="242354"/>
                  </a:lnTo>
                  <a:lnTo>
                    <a:pt x="185013" y="243693"/>
                  </a:lnTo>
                  <a:lnTo>
                    <a:pt x="184099" y="244947"/>
                  </a:lnTo>
                  <a:lnTo>
                    <a:pt x="182515" y="246705"/>
                  </a:lnTo>
                  <a:lnTo>
                    <a:pt x="180983" y="248116"/>
                  </a:lnTo>
                  <a:lnTo>
                    <a:pt x="179867" y="250065"/>
                  </a:lnTo>
                  <a:lnTo>
                    <a:pt x="178759" y="251442"/>
                  </a:lnTo>
                  <a:lnTo>
                    <a:pt x="177725" y="253782"/>
                  </a:lnTo>
                  <a:lnTo>
                    <a:pt x="177171" y="255697"/>
                  </a:lnTo>
                  <a:lnTo>
                    <a:pt x="176573" y="257346"/>
                  </a:lnTo>
                  <a:lnTo>
                    <a:pt x="176455" y="258656"/>
                  </a:lnTo>
                  <a:lnTo>
                    <a:pt x="175390" y="262440"/>
                  </a:lnTo>
                  <a:lnTo>
                    <a:pt x="174844" y="263874"/>
                  </a:lnTo>
                  <a:lnTo>
                    <a:pt x="174586" y="264918"/>
                  </a:lnTo>
                  <a:lnTo>
                    <a:pt x="174416" y="266271"/>
                  </a:lnTo>
                  <a:lnTo>
                    <a:pt x="174428" y="268111"/>
                  </a:lnTo>
                  <a:lnTo>
                    <a:pt x="174420" y="269602"/>
                  </a:lnTo>
                  <a:lnTo>
                    <a:pt x="174416" y="269774"/>
                  </a:lnTo>
                  <a:lnTo>
                    <a:pt x="174519" y="271661"/>
                  </a:lnTo>
                  <a:lnTo>
                    <a:pt x="174218" y="272595"/>
                  </a:lnTo>
                  <a:lnTo>
                    <a:pt x="173106" y="274210"/>
                  </a:lnTo>
                  <a:lnTo>
                    <a:pt x="171538" y="277394"/>
                  </a:lnTo>
                  <a:lnTo>
                    <a:pt x="170758" y="278866"/>
                  </a:lnTo>
                  <a:lnTo>
                    <a:pt x="169828" y="280815"/>
                  </a:lnTo>
                  <a:lnTo>
                    <a:pt x="169052" y="282045"/>
                  </a:lnTo>
                  <a:lnTo>
                    <a:pt x="168391" y="283303"/>
                  </a:lnTo>
                  <a:lnTo>
                    <a:pt x="167441" y="284070"/>
                  </a:lnTo>
                  <a:lnTo>
                    <a:pt x="166123" y="285828"/>
                  </a:lnTo>
                  <a:lnTo>
                    <a:pt x="165948" y="286038"/>
                  </a:lnTo>
                  <a:lnTo>
                    <a:pt x="165541" y="286319"/>
                  </a:lnTo>
                  <a:lnTo>
                    <a:pt x="165145" y="286648"/>
                  </a:lnTo>
                  <a:lnTo>
                    <a:pt x="165010" y="286729"/>
                  </a:lnTo>
                  <a:lnTo>
                    <a:pt x="164733" y="286867"/>
                  </a:lnTo>
                  <a:lnTo>
                    <a:pt x="164595" y="286943"/>
                  </a:lnTo>
                  <a:lnTo>
                    <a:pt x="164389" y="287091"/>
                  </a:lnTo>
                  <a:lnTo>
                    <a:pt x="164171" y="287306"/>
                  </a:lnTo>
                  <a:lnTo>
                    <a:pt x="164040" y="287425"/>
                  </a:lnTo>
                  <a:lnTo>
                    <a:pt x="163862" y="287568"/>
                  </a:lnTo>
                  <a:lnTo>
                    <a:pt x="163613" y="287744"/>
                  </a:lnTo>
                  <a:lnTo>
                    <a:pt x="163221" y="287968"/>
                  </a:lnTo>
                  <a:lnTo>
                    <a:pt x="162932" y="288101"/>
                  </a:lnTo>
                  <a:lnTo>
                    <a:pt x="162718" y="288230"/>
                  </a:lnTo>
                  <a:lnTo>
                    <a:pt x="162263" y="288592"/>
                  </a:lnTo>
                  <a:lnTo>
                    <a:pt x="161831" y="288916"/>
                  </a:lnTo>
                  <a:lnTo>
                    <a:pt x="161717" y="289050"/>
                  </a:lnTo>
                  <a:lnTo>
                    <a:pt x="161412" y="289436"/>
                  </a:lnTo>
                  <a:lnTo>
                    <a:pt x="161285" y="289617"/>
                  </a:lnTo>
                  <a:lnTo>
                    <a:pt x="161107" y="289898"/>
                  </a:lnTo>
                  <a:lnTo>
                    <a:pt x="160905" y="290231"/>
                  </a:lnTo>
                  <a:lnTo>
                    <a:pt x="160691" y="290560"/>
                  </a:lnTo>
                  <a:lnTo>
                    <a:pt x="160394" y="290984"/>
                  </a:lnTo>
                  <a:lnTo>
                    <a:pt x="160280" y="291242"/>
                  </a:lnTo>
                  <a:lnTo>
                    <a:pt x="160232" y="291370"/>
                  </a:lnTo>
                  <a:lnTo>
                    <a:pt x="160145" y="291637"/>
                  </a:lnTo>
                  <a:lnTo>
                    <a:pt x="160082" y="291866"/>
                  </a:lnTo>
                  <a:lnTo>
                    <a:pt x="160030" y="292099"/>
                  </a:lnTo>
                  <a:lnTo>
                    <a:pt x="159987" y="292333"/>
                  </a:lnTo>
                  <a:lnTo>
                    <a:pt x="159951" y="292571"/>
                  </a:lnTo>
                  <a:lnTo>
                    <a:pt x="159923" y="292805"/>
                  </a:lnTo>
                  <a:lnTo>
                    <a:pt x="159896" y="293157"/>
                  </a:lnTo>
                  <a:lnTo>
                    <a:pt x="159892" y="293510"/>
                  </a:lnTo>
                  <a:lnTo>
                    <a:pt x="159896" y="293867"/>
                  </a:lnTo>
                  <a:lnTo>
                    <a:pt x="159927" y="294577"/>
                  </a:lnTo>
                  <a:lnTo>
                    <a:pt x="159947" y="294844"/>
                  </a:lnTo>
                  <a:lnTo>
                    <a:pt x="160006" y="295383"/>
                  </a:lnTo>
                  <a:lnTo>
                    <a:pt x="160030" y="295650"/>
                  </a:lnTo>
                  <a:lnTo>
                    <a:pt x="160034" y="295917"/>
                  </a:lnTo>
                  <a:lnTo>
                    <a:pt x="160034" y="296403"/>
                  </a:lnTo>
                  <a:lnTo>
                    <a:pt x="160018" y="296650"/>
                  </a:lnTo>
                  <a:lnTo>
                    <a:pt x="159987" y="296889"/>
                  </a:lnTo>
                  <a:lnTo>
                    <a:pt x="159927" y="297117"/>
                  </a:lnTo>
                  <a:lnTo>
                    <a:pt x="159828" y="297356"/>
                  </a:lnTo>
                  <a:lnTo>
                    <a:pt x="159706" y="297599"/>
                  </a:lnTo>
                  <a:lnTo>
                    <a:pt x="159555" y="297823"/>
                  </a:lnTo>
                  <a:lnTo>
                    <a:pt x="159381" y="298032"/>
                  </a:lnTo>
                  <a:lnTo>
                    <a:pt x="159195" y="298213"/>
                  </a:lnTo>
                  <a:lnTo>
                    <a:pt x="159033" y="298333"/>
                  </a:lnTo>
                  <a:lnTo>
                    <a:pt x="158851" y="298437"/>
                  </a:lnTo>
                  <a:lnTo>
                    <a:pt x="158661" y="298533"/>
                  </a:lnTo>
                  <a:lnTo>
                    <a:pt x="158269" y="298695"/>
                  </a:lnTo>
                  <a:lnTo>
                    <a:pt x="157928" y="298828"/>
                  </a:lnTo>
                  <a:lnTo>
                    <a:pt x="157572" y="298938"/>
                  </a:lnTo>
                  <a:lnTo>
                    <a:pt x="157212" y="299028"/>
                  </a:lnTo>
                  <a:lnTo>
                    <a:pt x="156848" y="299105"/>
                  </a:lnTo>
                  <a:lnTo>
                    <a:pt x="156479" y="299157"/>
                  </a:lnTo>
                  <a:lnTo>
                    <a:pt x="156103" y="299200"/>
                  </a:lnTo>
                  <a:lnTo>
                    <a:pt x="155727" y="299214"/>
                  </a:lnTo>
                  <a:lnTo>
                    <a:pt x="155343" y="299214"/>
                  </a:lnTo>
                  <a:lnTo>
                    <a:pt x="154963" y="299205"/>
                  </a:lnTo>
                  <a:lnTo>
                    <a:pt x="154583" y="299181"/>
                  </a:lnTo>
                  <a:lnTo>
                    <a:pt x="154160" y="299138"/>
                  </a:lnTo>
                  <a:lnTo>
                    <a:pt x="153740" y="299071"/>
                  </a:lnTo>
                  <a:lnTo>
                    <a:pt x="152901" y="298923"/>
                  </a:lnTo>
                  <a:lnTo>
                    <a:pt x="152477" y="298866"/>
                  </a:lnTo>
                  <a:lnTo>
                    <a:pt x="152164" y="298842"/>
                  </a:lnTo>
                  <a:lnTo>
                    <a:pt x="151230" y="298790"/>
                  </a:lnTo>
                  <a:lnTo>
                    <a:pt x="150917" y="298761"/>
                  </a:lnTo>
                  <a:lnTo>
                    <a:pt x="150597" y="298723"/>
                  </a:lnTo>
                  <a:lnTo>
                    <a:pt x="149959" y="298623"/>
                  </a:lnTo>
                  <a:lnTo>
                    <a:pt x="149643" y="298580"/>
                  </a:lnTo>
                  <a:lnTo>
                    <a:pt x="149322" y="298557"/>
                  </a:lnTo>
                  <a:lnTo>
                    <a:pt x="149041" y="298547"/>
                  </a:lnTo>
                  <a:lnTo>
                    <a:pt x="148471" y="298557"/>
                  </a:lnTo>
                  <a:lnTo>
                    <a:pt x="147901" y="298609"/>
                  </a:lnTo>
                  <a:lnTo>
                    <a:pt x="147636" y="298661"/>
                  </a:lnTo>
                  <a:lnTo>
                    <a:pt x="146836" y="298866"/>
                  </a:lnTo>
                  <a:lnTo>
                    <a:pt x="146571" y="298919"/>
                  </a:lnTo>
                  <a:lnTo>
                    <a:pt x="146191" y="298971"/>
                  </a:lnTo>
                  <a:lnTo>
                    <a:pt x="145803" y="299004"/>
                  </a:lnTo>
                  <a:lnTo>
                    <a:pt x="145419" y="299023"/>
                  </a:lnTo>
                  <a:lnTo>
                    <a:pt x="145031" y="299028"/>
                  </a:lnTo>
                  <a:lnTo>
                    <a:pt x="144647" y="299014"/>
                  </a:lnTo>
                  <a:lnTo>
                    <a:pt x="144378" y="299000"/>
                  </a:lnTo>
                  <a:lnTo>
                    <a:pt x="143839" y="298938"/>
                  </a:lnTo>
                  <a:lnTo>
                    <a:pt x="143570" y="298895"/>
                  </a:lnTo>
                  <a:lnTo>
                    <a:pt x="143305" y="298842"/>
                  </a:lnTo>
                  <a:lnTo>
                    <a:pt x="143020" y="298780"/>
                  </a:lnTo>
                  <a:lnTo>
                    <a:pt x="142735" y="298704"/>
                  </a:lnTo>
                  <a:lnTo>
                    <a:pt x="142454" y="298623"/>
                  </a:lnTo>
                  <a:lnTo>
                    <a:pt x="142185" y="298523"/>
                  </a:lnTo>
                  <a:lnTo>
                    <a:pt x="141919" y="298404"/>
                  </a:lnTo>
                  <a:lnTo>
                    <a:pt x="141626" y="298232"/>
                  </a:lnTo>
                  <a:lnTo>
                    <a:pt x="141349" y="298037"/>
                  </a:lnTo>
                  <a:lnTo>
                    <a:pt x="141080" y="297818"/>
                  </a:lnTo>
                  <a:lnTo>
                    <a:pt x="140570" y="297356"/>
                  </a:lnTo>
                  <a:lnTo>
                    <a:pt x="140269" y="297051"/>
                  </a:lnTo>
                  <a:lnTo>
                    <a:pt x="139988" y="296731"/>
                  </a:lnTo>
                  <a:lnTo>
                    <a:pt x="139718" y="296403"/>
                  </a:lnTo>
                  <a:lnTo>
                    <a:pt x="139441" y="296074"/>
                  </a:lnTo>
                  <a:lnTo>
                    <a:pt x="139152" y="295764"/>
                  </a:lnTo>
                  <a:lnTo>
                    <a:pt x="138820" y="295445"/>
                  </a:lnTo>
                  <a:lnTo>
                    <a:pt x="138479" y="295140"/>
                  </a:lnTo>
                  <a:lnTo>
                    <a:pt x="136595" y="293534"/>
                  </a:lnTo>
                  <a:lnTo>
                    <a:pt x="136322" y="293296"/>
                  </a:lnTo>
                  <a:lnTo>
                    <a:pt x="136053" y="293048"/>
                  </a:lnTo>
                  <a:lnTo>
                    <a:pt x="135863" y="292862"/>
                  </a:lnTo>
                  <a:lnTo>
                    <a:pt x="135502" y="292471"/>
                  </a:lnTo>
                  <a:lnTo>
                    <a:pt x="135316" y="292281"/>
                  </a:lnTo>
                  <a:lnTo>
                    <a:pt x="135126" y="292095"/>
                  </a:lnTo>
                  <a:lnTo>
                    <a:pt x="134901" y="291885"/>
                  </a:lnTo>
                  <a:lnTo>
                    <a:pt x="134667" y="291675"/>
                  </a:lnTo>
                  <a:lnTo>
                    <a:pt x="134426" y="291470"/>
                  </a:lnTo>
                  <a:lnTo>
                    <a:pt x="134188" y="291275"/>
                  </a:lnTo>
                  <a:lnTo>
                    <a:pt x="133515" y="290746"/>
                  </a:lnTo>
                  <a:lnTo>
                    <a:pt x="133297" y="290584"/>
                  </a:lnTo>
                  <a:lnTo>
                    <a:pt x="133076" y="290432"/>
                  </a:lnTo>
                  <a:lnTo>
                    <a:pt x="132850" y="290289"/>
                  </a:lnTo>
                  <a:lnTo>
                    <a:pt x="132668" y="290189"/>
                  </a:lnTo>
                  <a:lnTo>
                    <a:pt x="132482" y="290098"/>
                  </a:lnTo>
                  <a:lnTo>
                    <a:pt x="132102" y="289931"/>
                  </a:lnTo>
                  <a:lnTo>
                    <a:pt x="131718" y="289784"/>
                  </a:lnTo>
                  <a:lnTo>
                    <a:pt x="131330" y="289669"/>
                  </a:lnTo>
                  <a:lnTo>
                    <a:pt x="130942" y="289545"/>
                  </a:lnTo>
                  <a:lnTo>
                    <a:pt x="130637" y="289431"/>
                  </a:lnTo>
                  <a:lnTo>
                    <a:pt x="130487" y="289369"/>
                  </a:lnTo>
                  <a:lnTo>
                    <a:pt x="130340" y="289302"/>
                  </a:lnTo>
                  <a:lnTo>
                    <a:pt x="130198" y="289221"/>
                  </a:lnTo>
                  <a:lnTo>
                    <a:pt x="130039" y="289121"/>
                  </a:lnTo>
                  <a:lnTo>
                    <a:pt x="129893" y="289002"/>
                  </a:lnTo>
                  <a:lnTo>
                    <a:pt x="129750" y="288878"/>
                  </a:lnTo>
                  <a:lnTo>
                    <a:pt x="129473" y="288621"/>
                  </a:lnTo>
                  <a:lnTo>
                    <a:pt x="129323" y="288473"/>
                  </a:lnTo>
                  <a:lnTo>
                    <a:pt x="129176" y="288321"/>
                  </a:lnTo>
                  <a:lnTo>
                    <a:pt x="129034" y="288163"/>
                  </a:lnTo>
                  <a:lnTo>
                    <a:pt x="128737" y="287858"/>
                  </a:lnTo>
                  <a:lnTo>
                    <a:pt x="128412" y="287553"/>
                  </a:lnTo>
                  <a:lnTo>
                    <a:pt x="128246" y="287406"/>
                  </a:lnTo>
                  <a:lnTo>
                    <a:pt x="127902" y="287120"/>
                  </a:lnTo>
                  <a:lnTo>
                    <a:pt x="127732" y="286996"/>
                  </a:lnTo>
                  <a:lnTo>
                    <a:pt x="127371" y="286767"/>
                  </a:lnTo>
                  <a:lnTo>
                    <a:pt x="127197" y="286648"/>
                  </a:lnTo>
                  <a:lnTo>
                    <a:pt x="127035" y="286515"/>
                  </a:lnTo>
                  <a:lnTo>
                    <a:pt x="126880" y="286362"/>
                  </a:lnTo>
                  <a:lnTo>
                    <a:pt x="126738" y="286200"/>
                  </a:lnTo>
                  <a:lnTo>
                    <a:pt x="126599" y="286028"/>
                  </a:lnTo>
                  <a:lnTo>
                    <a:pt x="126417" y="285776"/>
                  </a:lnTo>
                  <a:lnTo>
                    <a:pt x="126124" y="285371"/>
                  </a:lnTo>
                  <a:lnTo>
                    <a:pt x="125863" y="284322"/>
                  </a:lnTo>
                  <a:lnTo>
                    <a:pt x="125329" y="282874"/>
                  </a:lnTo>
                  <a:lnTo>
                    <a:pt x="125000" y="281902"/>
                  </a:lnTo>
                  <a:lnTo>
                    <a:pt x="124660" y="280930"/>
                  </a:lnTo>
                  <a:lnTo>
                    <a:pt x="124660" y="279967"/>
                  </a:lnTo>
                  <a:lnTo>
                    <a:pt x="125028" y="278799"/>
                  </a:lnTo>
                  <a:lnTo>
                    <a:pt x="125000" y="278099"/>
                  </a:lnTo>
                  <a:lnTo>
                    <a:pt x="125202" y="277198"/>
                  </a:lnTo>
                  <a:lnTo>
                    <a:pt x="124834" y="276412"/>
                  </a:lnTo>
                  <a:lnTo>
                    <a:pt x="123805" y="276107"/>
                  </a:lnTo>
                  <a:lnTo>
                    <a:pt x="122811" y="276088"/>
                  </a:lnTo>
                  <a:lnTo>
                    <a:pt x="121837" y="276331"/>
                  </a:lnTo>
                  <a:lnTo>
                    <a:pt x="120986" y="277165"/>
                  </a:lnTo>
                  <a:lnTo>
                    <a:pt x="120515" y="278328"/>
                  </a:lnTo>
                  <a:lnTo>
                    <a:pt x="120194" y="279209"/>
                  </a:lnTo>
                  <a:lnTo>
                    <a:pt x="120115" y="279986"/>
                  </a:lnTo>
                  <a:lnTo>
                    <a:pt x="119973" y="281096"/>
                  </a:lnTo>
                  <a:lnTo>
                    <a:pt x="119763" y="282231"/>
                  </a:lnTo>
                  <a:lnTo>
                    <a:pt x="119783" y="283346"/>
                  </a:lnTo>
                  <a:lnTo>
                    <a:pt x="119735" y="284708"/>
                  </a:lnTo>
                  <a:lnTo>
                    <a:pt x="119878" y="285857"/>
                  </a:lnTo>
                  <a:lnTo>
                    <a:pt x="119897" y="286114"/>
                  </a:lnTo>
                  <a:lnTo>
                    <a:pt x="119945" y="286634"/>
                  </a:lnTo>
                  <a:lnTo>
                    <a:pt x="120004" y="287148"/>
                  </a:lnTo>
                  <a:lnTo>
                    <a:pt x="120044" y="287434"/>
                  </a:lnTo>
                  <a:lnTo>
                    <a:pt x="120147" y="288006"/>
                  </a:lnTo>
                  <a:lnTo>
                    <a:pt x="120190" y="288292"/>
                  </a:lnTo>
                  <a:lnTo>
                    <a:pt x="120218" y="288583"/>
                  </a:lnTo>
                  <a:lnTo>
                    <a:pt x="120230" y="288883"/>
                  </a:lnTo>
                  <a:lnTo>
                    <a:pt x="120226" y="289188"/>
                  </a:lnTo>
                  <a:lnTo>
                    <a:pt x="120210" y="289493"/>
                  </a:lnTo>
                  <a:lnTo>
                    <a:pt x="120186" y="289798"/>
                  </a:lnTo>
                  <a:lnTo>
                    <a:pt x="120155" y="290103"/>
                  </a:lnTo>
                  <a:lnTo>
                    <a:pt x="120119" y="290355"/>
                  </a:lnTo>
                  <a:lnTo>
                    <a:pt x="119925" y="291375"/>
                  </a:lnTo>
                  <a:lnTo>
                    <a:pt x="119858" y="291904"/>
                  </a:lnTo>
                  <a:lnTo>
                    <a:pt x="119798" y="292438"/>
                  </a:lnTo>
                  <a:lnTo>
                    <a:pt x="119660" y="293467"/>
                  </a:lnTo>
                  <a:lnTo>
                    <a:pt x="119616" y="293720"/>
                  </a:lnTo>
                  <a:lnTo>
                    <a:pt x="119565" y="293972"/>
                  </a:lnTo>
                  <a:lnTo>
                    <a:pt x="119498" y="294196"/>
                  </a:lnTo>
                  <a:lnTo>
                    <a:pt x="119335" y="294635"/>
                  </a:lnTo>
                  <a:lnTo>
                    <a:pt x="119264" y="294854"/>
                  </a:lnTo>
                  <a:lnTo>
                    <a:pt x="119220" y="295078"/>
                  </a:lnTo>
                  <a:lnTo>
                    <a:pt x="119212" y="295288"/>
                  </a:lnTo>
                  <a:lnTo>
                    <a:pt x="119220" y="295492"/>
                  </a:lnTo>
                  <a:lnTo>
                    <a:pt x="119272" y="295912"/>
                  </a:lnTo>
                  <a:lnTo>
                    <a:pt x="119343" y="296717"/>
                  </a:lnTo>
                  <a:lnTo>
                    <a:pt x="119462" y="297937"/>
                  </a:lnTo>
                  <a:lnTo>
                    <a:pt x="119525" y="298480"/>
                  </a:lnTo>
                  <a:lnTo>
                    <a:pt x="119573" y="298823"/>
                  </a:lnTo>
                  <a:lnTo>
                    <a:pt x="119612" y="299152"/>
                  </a:lnTo>
                  <a:lnTo>
                    <a:pt x="119660" y="299629"/>
                  </a:lnTo>
                  <a:lnTo>
                    <a:pt x="119680" y="299786"/>
                  </a:lnTo>
                  <a:lnTo>
                    <a:pt x="119735" y="300148"/>
                  </a:lnTo>
                  <a:lnTo>
                    <a:pt x="119767" y="300329"/>
                  </a:lnTo>
                  <a:lnTo>
                    <a:pt x="119790" y="300510"/>
                  </a:lnTo>
                  <a:lnTo>
                    <a:pt x="119806" y="300691"/>
                  </a:lnTo>
                  <a:lnTo>
                    <a:pt x="119810" y="300872"/>
                  </a:lnTo>
                  <a:lnTo>
                    <a:pt x="119802" y="301054"/>
                  </a:lnTo>
                  <a:lnTo>
                    <a:pt x="119775" y="301420"/>
                  </a:lnTo>
                  <a:lnTo>
                    <a:pt x="119719" y="302016"/>
                  </a:lnTo>
                  <a:lnTo>
                    <a:pt x="119664" y="302426"/>
                  </a:lnTo>
                  <a:lnTo>
                    <a:pt x="119624" y="302631"/>
                  </a:lnTo>
                  <a:lnTo>
                    <a:pt x="119537" y="303012"/>
                  </a:lnTo>
                  <a:lnTo>
                    <a:pt x="119486" y="303198"/>
                  </a:lnTo>
                  <a:lnTo>
                    <a:pt x="119422" y="303384"/>
                  </a:lnTo>
                  <a:lnTo>
                    <a:pt x="119351" y="303565"/>
                  </a:lnTo>
                  <a:lnTo>
                    <a:pt x="119280" y="303727"/>
                  </a:lnTo>
                  <a:lnTo>
                    <a:pt x="119205" y="303884"/>
                  </a:lnTo>
                  <a:lnTo>
                    <a:pt x="119121" y="304041"/>
                  </a:lnTo>
                  <a:lnTo>
                    <a:pt x="119026" y="304184"/>
                  </a:lnTo>
                  <a:lnTo>
                    <a:pt x="118916" y="304318"/>
                  </a:lnTo>
                  <a:lnTo>
                    <a:pt x="118741" y="304470"/>
                  </a:lnTo>
                  <a:lnTo>
                    <a:pt x="118536" y="304589"/>
                  </a:lnTo>
                  <a:lnTo>
                    <a:pt x="117870" y="304904"/>
                  </a:lnTo>
                  <a:lnTo>
                    <a:pt x="117645" y="305023"/>
                  </a:lnTo>
                  <a:lnTo>
                    <a:pt x="116960" y="305361"/>
                  </a:lnTo>
                  <a:lnTo>
                    <a:pt x="116643" y="305542"/>
                  </a:lnTo>
                  <a:lnTo>
                    <a:pt x="116449" y="305647"/>
                  </a:lnTo>
                  <a:lnTo>
                    <a:pt x="116271" y="305771"/>
                  </a:lnTo>
                  <a:lnTo>
                    <a:pt x="116042" y="306014"/>
                  </a:lnTo>
                  <a:lnTo>
                    <a:pt x="115887" y="306176"/>
                  </a:lnTo>
                  <a:lnTo>
                    <a:pt x="115701" y="306329"/>
                  </a:lnTo>
                  <a:lnTo>
                    <a:pt x="115499" y="306467"/>
                  </a:lnTo>
                  <a:lnTo>
                    <a:pt x="115076" y="306715"/>
                  </a:lnTo>
                  <a:lnTo>
                    <a:pt x="114866" y="306829"/>
                  </a:lnTo>
                  <a:lnTo>
                    <a:pt x="114430" y="307053"/>
                  </a:lnTo>
                  <a:lnTo>
                    <a:pt x="113991" y="307258"/>
                  </a:lnTo>
                  <a:lnTo>
                    <a:pt x="113207" y="307606"/>
                  </a:lnTo>
                  <a:lnTo>
                    <a:pt x="112922" y="307730"/>
                  </a:lnTo>
                  <a:lnTo>
                    <a:pt x="112352" y="307963"/>
                  </a:lnTo>
                  <a:lnTo>
                    <a:pt x="111683" y="308249"/>
                  </a:lnTo>
                  <a:lnTo>
                    <a:pt x="111457" y="308330"/>
                  </a:lnTo>
                  <a:lnTo>
                    <a:pt x="111228" y="308397"/>
                  </a:lnTo>
                  <a:lnTo>
                    <a:pt x="111002" y="308445"/>
                  </a:lnTo>
                  <a:lnTo>
                    <a:pt x="110773" y="308478"/>
                  </a:lnTo>
                  <a:lnTo>
                    <a:pt x="110543" y="308502"/>
                  </a:lnTo>
                  <a:lnTo>
                    <a:pt x="110076" y="308535"/>
                  </a:lnTo>
                  <a:lnTo>
                    <a:pt x="109870" y="308540"/>
                  </a:lnTo>
                  <a:lnTo>
                    <a:pt x="109450" y="308521"/>
                  </a:lnTo>
                  <a:lnTo>
                    <a:pt x="109249" y="308526"/>
                  </a:lnTo>
                  <a:lnTo>
                    <a:pt x="109047" y="308559"/>
                  </a:lnTo>
                  <a:lnTo>
                    <a:pt x="108912" y="308602"/>
                  </a:lnTo>
                  <a:lnTo>
                    <a:pt x="108777" y="308659"/>
                  </a:lnTo>
                  <a:lnTo>
                    <a:pt x="108378" y="308845"/>
                  </a:lnTo>
                  <a:lnTo>
                    <a:pt x="107815" y="309074"/>
                  </a:lnTo>
                  <a:lnTo>
                    <a:pt x="107534" y="309183"/>
                  </a:lnTo>
                  <a:lnTo>
                    <a:pt x="105773" y="309898"/>
                  </a:lnTo>
                  <a:lnTo>
                    <a:pt x="104977" y="310232"/>
                  </a:lnTo>
                  <a:lnTo>
                    <a:pt x="104609" y="310403"/>
                  </a:lnTo>
                  <a:lnTo>
                    <a:pt x="103877" y="310765"/>
                  </a:lnTo>
                  <a:lnTo>
                    <a:pt x="103508" y="310927"/>
                  </a:lnTo>
                  <a:lnTo>
                    <a:pt x="103124" y="311061"/>
                  </a:lnTo>
                  <a:lnTo>
                    <a:pt x="102820" y="311142"/>
                  </a:lnTo>
                  <a:lnTo>
                    <a:pt x="102507" y="311213"/>
                  </a:lnTo>
                  <a:lnTo>
                    <a:pt x="102190" y="311270"/>
                  </a:lnTo>
                  <a:lnTo>
                    <a:pt x="101874" y="311313"/>
                  </a:lnTo>
                  <a:lnTo>
                    <a:pt x="101557" y="311342"/>
                  </a:lnTo>
                  <a:lnTo>
                    <a:pt x="101026" y="311366"/>
                  </a:lnTo>
                  <a:lnTo>
                    <a:pt x="100757" y="311366"/>
                  </a:lnTo>
                  <a:lnTo>
                    <a:pt x="100496" y="311347"/>
                  </a:lnTo>
                  <a:lnTo>
                    <a:pt x="100235" y="311308"/>
                  </a:lnTo>
                  <a:lnTo>
                    <a:pt x="99973" y="311237"/>
                  </a:lnTo>
                  <a:lnTo>
                    <a:pt x="99712" y="311151"/>
                  </a:lnTo>
                  <a:lnTo>
                    <a:pt x="99455" y="311042"/>
                  </a:lnTo>
                  <a:lnTo>
                    <a:pt x="99213" y="310913"/>
                  </a:lnTo>
                  <a:lnTo>
                    <a:pt x="98984" y="310765"/>
                  </a:lnTo>
                  <a:lnTo>
                    <a:pt x="98754" y="310589"/>
                  </a:lnTo>
                  <a:lnTo>
                    <a:pt x="98540" y="310389"/>
                  </a:lnTo>
                  <a:lnTo>
                    <a:pt x="98342" y="310170"/>
                  </a:lnTo>
                  <a:lnTo>
                    <a:pt x="98156" y="309936"/>
                  </a:lnTo>
                  <a:lnTo>
                    <a:pt x="97998" y="309693"/>
                  </a:lnTo>
                  <a:lnTo>
                    <a:pt x="97867" y="309460"/>
                  </a:lnTo>
                  <a:lnTo>
                    <a:pt x="97753" y="309212"/>
                  </a:lnTo>
                  <a:lnTo>
                    <a:pt x="97654" y="308959"/>
                  </a:lnTo>
                  <a:lnTo>
                    <a:pt x="97567" y="308702"/>
                  </a:lnTo>
                  <a:lnTo>
                    <a:pt x="97495" y="308440"/>
                  </a:lnTo>
                  <a:lnTo>
                    <a:pt x="97428" y="308149"/>
                  </a:lnTo>
                  <a:lnTo>
                    <a:pt x="97384" y="307849"/>
                  </a:lnTo>
                  <a:lnTo>
                    <a:pt x="97349" y="307544"/>
                  </a:lnTo>
                  <a:lnTo>
                    <a:pt x="97325" y="307239"/>
                  </a:lnTo>
                  <a:lnTo>
                    <a:pt x="97305" y="306934"/>
                  </a:lnTo>
                  <a:lnTo>
                    <a:pt x="97289" y="306610"/>
                  </a:lnTo>
                  <a:lnTo>
                    <a:pt x="97289" y="306281"/>
                  </a:lnTo>
                  <a:lnTo>
                    <a:pt x="97293" y="305957"/>
                  </a:lnTo>
                  <a:lnTo>
                    <a:pt x="97285" y="305633"/>
                  </a:lnTo>
                  <a:lnTo>
                    <a:pt x="97262" y="305309"/>
                  </a:lnTo>
                  <a:lnTo>
                    <a:pt x="97214" y="304994"/>
                  </a:lnTo>
                  <a:lnTo>
                    <a:pt x="97155" y="304685"/>
                  </a:lnTo>
                  <a:lnTo>
                    <a:pt x="97008" y="304070"/>
                  </a:lnTo>
                  <a:lnTo>
                    <a:pt x="96743" y="302926"/>
                  </a:lnTo>
                  <a:lnTo>
                    <a:pt x="96672" y="302645"/>
                  </a:lnTo>
                  <a:lnTo>
                    <a:pt x="96478" y="301911"/>
                  </a:lnTo>
                  <a:lnTo>
                    <a:pt x="96411" y="301683"/>
                  </a:lnTo>
                  <a:lnTo>
                    <a:pt x="96339" y="301459"/>
                  </a:lnTo>
                  <a:lnTo>
                    <a:pt x="96252" y="301239"/>
                  </a:lnTo>
                  <a:lnTo>
                    <a:pt x="96126" y="301001"/>
                  </a:lnTo>
                  <a:lnTo>
                    <a:pt x="95971" y="300772"/>
                  </a:lnTo>
                  <a:lnTo>
                    <a:pt x="95654" y="300320"/>
                  </a:lnTo>
                  <a:lnTo>
                    <a:pt x="95524" y="300077"/>
                  </a:lnTo>
                  <a:lnTo>
                    <a:pt x="95413" y="299838"/>
                  </a:lnTo>
                  <a:lnTo>
                    <a:pt x="95318" y="299591"/>
                  </a:lnTo>
                  <a:lnTo>
                    <a:pt x="95231" y="299343"/>
                  </a:lnTo>
                  <a:lnTo>
                    <a:pt x="95156" y="299085"/>
                  </a:lnTo>
                  <a:lnTo>
                    <a:pt x="95100" y="298833"/>
                  </a:lnTo>
                  <a:lnTo>
                    <a:pt x="95053" y="298456"/>
                  </a:lnTo>
                  <a:lnTo>
                    <a:pt x="95045" y="298075"/>
                  </a:lnTo>
                  <a:lnTo>
                    <a:pt x="95061" y="297689"/>
                  </a:lnTo>
                  <a:lnTo>
                    <a:pt x="95124" y="296917"/>
                  </a:lnTo>
                  <a:lnTo>
                    <a:pt x="95168" y="296569"/>
                  </a:lnTo>
                  <a:lnTo>
                    <a:pt x="95231" y="296217"/>
                  </a:lnTo>
                  <a:lnTo>
                    <a:pt x="95298" y="295869"/>
                  </a:lnTo>
                  <a:lnTo>
                    <a:pt x="95354" y="295516"/>
                  </a:lnTo>
                  <a:lnTo>
                    <a:pt x="95381" y="295168"/>
                  </a:lnTo>
                  <a:lnTo>
                    <a:pt x="95393" y="294892"/>
                  </a:lnTo>
                  <a:lnTo>
                    <a:pt x="95397" y="294611"/>
                  </a:lnTo>
                  <a:lnTo>
                    <a:pt x="95389" y="294334"/>
                  </a:lnTo>
                  <a:lnTo>
                    <a:pt x="95358" y="294063"/>
                  </a:lnTo>
                  <a:lnTo>
                    <a:pt x="95294" y="293810"/>
                  </a:lnTo>
                  <a:lnTo>
                    <a:pt x="95243" y="293677"/>
                  </a:lnTo>
                  <a:lnTo>
                    <a:pt x="95120" y="293424"/>
                  </a:lnTo>
                  <a:lnTo>
                    <a:pt x="94977" y="293181"/>
                  </a:lnTo>
                  <a:lnTo>
                    <a:pt x="94847" y="292986"/>
                  </a:lnTo>
                  <a:lnTo>
                    <a:pt x="94704" y="292795"/>
                  </a:lnTo>
                  <a:lnTo>
                    <a:pt x="94550" y="292614"/>
                  </a:lnTo>
                  <a:lnTo>
                    <a:pt x="94388" y="292443"/>
                  </a:lnTo>
                  <a:lnTo>
                    <a:pt x="94214" y="292285"/>
                  </a:lnTo>
                  <a:lnTo>
                    <a:pt x="94059" y="292157"/>
                  </a:lnTo>
                  <a:lnTo>
                    <a:pt x="93893" y="292038"/>
                  </a:lnTo>
                  <a:lnTo>
                    <a:pt x="93727" y="291928"/>
                  </a:lnTo>
                  <a:lnTo>
                    <a:pt x="93548" y="291828"/>
                  </a:lnTo>
                  <a:lnTo>
                    <a:pt x="93370" y="291737"/>
                  </a:lnTo>
                  <a:lnTo>
                    <a:pt x="93212" y="291671"/>
                  </a:lnTo>
                  <a:lnTo>
                    <a:pt x="93046" y="291609"/>
                  </a:lnTo>
                  <a:lnTo>
                    <a:pt x="92879" y="291556"/>
                  </a:lnTo>
                  <a:lnTo>
                    <a:pt x="92539" y="291466"/>
                  </a:lnTo>
                  <a:lnTo>
                    <a:pt x="92325" y="291418"/>
                  </a:lnTo>
                  <a:lnTo>
                    <a:pt x="92104" y="291375"/>
                  </a:lnTo>
                  <a:lnTo>
                    <a:pt x="91664" y="291313"/>
                  </a:lnTo>
                  <a:lnTo>
                    <a:pt x="91237" y="291275"/>
                  </a:lnTo>
                  <a:lnTo>
                    <a:pt x="91031" y="291266"/>
                  </a:lnTo>
                  <a:lnTo>
                    <a:pt x="90619" y="291261"/>
                  </a:lnTo>
                  <a:lnTo>
                    <a:pt x="90413" y="291266"/>
                  </a:lnTo>
                  <a:lnTo>
                    <a:pt x="89926" y="291304"/>
                  </a:lnTo>
                  <a:lnTo>
                    <a:pt x="89681" y="291337"/>
                  </a:lnTo>
                  <a:lnTo>
                    <a:pt x="89443" y="291389"/>
                  </a:lnTo>
                  <a:lnTo>
                    <a:pt x="89218" y="291461"/>
                  </a:lnTo>
                  <a:lnTo>
                    <a:pt x="89024" y="291551"/>
                  </a:lnTo>
                  <a:lnTo>
                    <a:pt x="88834" y="291661"/>
                  </a:lnTo>
                  <a:lnTo>
                    <a:pt x="88469" y="291914"/>
                  </a:lnTo>
                  <a:lnTo>
                    <a:pt x="88085" y="292171"/>
                  </a:lnTo>
                  <a:lnTo>
                    <a:pt x="87690" y="292447"/>
                  </a:lnTo>
                  <a:lnTo>
                    <a:pt x="87492" y="292590"/>
                  </a:lnTo>
                  <a:lnTo>
                    <a:pt x="87143" y="292862"/>
                  </a:lnTo>
                  <a:lnTo>
                    <a:pt x="86838" y="293119"/>
                  </a:lnTo>
                  <a:lnTo>
                    <a:pt x="86688" y="293253"/>
                  </a:lnTo>
                  <a:lnTo>
                    <a:pt x="86542" y="293391"/>
                  </a:lnTo>
                  <a:lnTo>
                    <a:pt x="86407" y="293524"/>
                  </a:lnTo>
                  <a:lnTo>
                    <a:pt x="86276" y="293662"/>
                  </a:lnTo>
                  <a:lnTo>
                    <a:pt x="86019" y="293948"/>
                  </a:lnTo>
                  <a:lnTo>
                    <a:pt x="85888" y="294082"/>
                  </a:lnTo>
                  <a:lnTo>
                    <a:pt x="85694" y="294272"/>
                  </a:lnTo>
                  <a:lnTo>
                    <a:pt x="85307" y="294644"/>
                  </a:lnTo>
                  <a:lnTo>
                    <a:pt x="84705" y="295197"/>
                  </a:lnTo>
                  <a:lnTo>
                    <a:pt x="84289" y="295569"/>
                  </a:lnTo>
                  <a:lnTo>
                    <a:pt x="84075" y="295754"/>
                  </a:lnTo>
                  <a:lnTo>
                    <a:pt x="83866" y="295936"/>
                  </a:lnTo>
                  <a:lnTo>
                    <a:pt x="83596" y="296160"/>
                  </a:lnTo>
                  <a:lnTo>
                    <a:pt x="83046" y="296598"/>
                  </a:lnTo>
                  <a:lnTo>
                    <a:pt x="82492" y="297027"/>
                  </a:lnTo>
                  <a:lnTo>
                    <a:pt x="82219" y="297232"/>
                  </a:lnTo>
                  <a:lnTo>
                    <a:pt x="81665" y="297632"/>
                  </a:lnTo>
                  <a:lnTo>
                    <a:pt x="81391" y="297837"/>
                  </a:lnTo>
                  <a:lnTo>
                    <a:pt x="81122" y="298051"/>
                  </a:lnTo>
                  <a:lnTo>
                    <a:pt x="80865" y="298271"/>
                  </a:lnTo>
                  <a:lnTo>
                    <a:pt x="80366" y="298738"/>
                  </a:lnTo>
                  <a:lnTo>
                    <a:pt x="80465" y="298118"/>
                  </a:lnTo>
                  <a:lnTo>
                    <a:pt x="82068" y="288802"/>
                  </a:lnTo>
                  <a:lnTo>
                    <a:pt x="83383" y="280720"/>
                  </a:lnTo>
                  <a:lnTo>
                    <a:pt x="84744" y="272576"/>
                  </a:lnTo>
                  <a:lnTo>
                    <a:pt x="84855" y="271899"/>
                  </a:lnTo>
                  <a:lnTo>
                    <a:pt x="84616" y="271961"/>
                  </a:lnTo>
                  <a:lnTo>
                    <a:pt x="83763" y="271923"/>
                  </a:lnTo>
                  <a:lnTo>
                    <a:pt x="71684" y="275117"/>
                  </a:lnTo>
                  <a:lnTo>
                    <a:pt x="66345" y="276527"/>
                  </a:lnTo>
                  <a:lnTo>
                    <a:pt x="61637" y="277771"/>
                  </a:lnTo>
                  <a:lnTo>
                    <a:pt x="55848" y="279400"/>
                  </a:lnTo>
                  <a:lnTo>
                    <a:pt x="48946" y="281125"/>
                  </a:lnTo>
                  <a:lnTo>
                    <a:pt x="44715" y="281552"/>
                  </a:lnTo>
                  <a:lnTo>
                    <a:pt x="39463" y="280710"/>
                  </a:lnTo>
                  <a:lnTo>
                    <a:pt x="33447" y="279747"/>
                  </a:lnTo>
                  <a:lnTo>
                    <a:pt x="33490" y="280274"/>
                  </a:lnTo>
                  <a:lnTo>
                    <a:pt x="33278" y="280242"/>
                  </a:lnTo>
                  <a:lnTo>
                    <a:pt x="31685" y="279963"/>
                  </a:lnTo>
                  <a:lnTo>
                    <a:pt x="29553" y="279558"/>
                  </a:lnTo>
                  <a:lnTo>
                    <a:pt x="29320" y="279527"/>
                  </a:lnTo>
                  <a:lnTo>
                    <a:pt x="28940" y="279228"/>
                  </a:lnTo>
                  <a:lnTo>
                    <a:pt x="23526" y="277617"/>
                  </a:lnTo>
                  <a:lnTo>
                    <a:pt x="19115" y="274058"/>
                  </a:lnTo>
                  <a:lnTo>
                    <a:pt x="19488" y="273815"/>
                  </a:lnTo>
                  <a:lnTo>
                    <a:pt x="19832" y="273582"/>
                  </a:lnTo>
                  <a:lnTo>
                    <a:pt x="20913" y="273231"/>
                  </a:lnTo>
                  <a:lnTo>
                    <a:pt x="21738" y="272043"/>
                  </a:lnTo>
                  <a:lnTo>
                    <a:pt x="22863" y="270966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1" name="pg211"/>
            <p:cNvSpPr/>
            <p:nvPr/>
          </p:nvSpPr>
          <p:spPr>
            <a:xfrm>
              <a:off x="5137424" y="5079158"/>
              <a:ext cx="167803" cy="299081"/>
            </a:xfrm>
            <a:custGeom>
              <a:avLst/>
              <a:gdLst/>
              <a:ahLst/>
              <a:cxnLst/>
              <a:rect l="0" t="0" r="0" b="0"/>
              <a:pathLst>
                <a:path w="167803" h="299081">
                  <a:moveTo>
                    <a:pt x="36167" y="191738"/>
                  </a:moveTo>
                  <a:lnTo>
                    <a:pt x="35528" y="191597"/>
                  </a:lnTo>
                  <a:lnTo>
                    <a:pt x="31722" y="187984"/>
                  </a:lnTo>
                  <a:lnTo>
                    <a:pt x="31148" y="187431"/>
                  </a:lnTo>
                  <a:lnTo>
                    <a:pt x="29276" y="185659"/>
                  </a:lnTo>
                  <a:lnTo>
                    <a:pt x="28001" y="184439"/>
                  </a:lnTo>
                  <a:lnTo>
                    <a:pt x="27269" y="183753"/>
                  </a:lnTo>
                  <a:lnTo>
                    <a:pt x="26655" y="183171"/>
                  </a:lnTo>
                  <a:lnTo>
                    <a:pt x="22928" y="179609"/>
                  </a:lnTo>
                  <a:lnTo>
                    <a:pt x="18378" y="175265"/>
                  </a:lnTo>
                  <a:lnTo>
                    <a:pt x="18205" y="175079"/>
                  </a:lnTo>
                  <a:lnTo>
                    <a:pt x="17297" y="174103"/>
                  </a:lnTo>
                  <a:lnTo>
                    <a:pt x="16802" y="174198"/>
                  </a:lnTo>
                  <a:lnTo>
                    <a:pt x="14550" y="174627"/>
                  </a:lnTo>
                  <a:lnTo>
                    <a:pt x="12210" y="172440"/>
                  </a:lnTo>
                  <a:lnTo>
                    <a:pt x="10041" y="170405"/>
                  </a:lnTo>
                  <a:lnTo>
                    <a:pt x="7206" y="167732"/>
                  </a:lnTo>
                  <a:lnTo>
                    <a:pt x="6153" y="166740"/>
                  </a:lnTo>
                  <a:lnTo>
                    <a:pt x="5603" y="166226"/>
                  </a:lnTo>
                  <a:lnTo>
                    <a:pt x="5089" y="165740"/>
                  </a:lnTo>
                  <a:lnTo>
                    <a:pt x="1656" y="162523"/>
                  </a:lnTo>
                  <a:lnTo>
                    <a:pt x="374" y="161313"/>
                  </a:lnTo>
                  <a:lnTo>
                    <a:pt x="0" y="160629"/>
                  </a:lnTo>
                  <a:lnTo>
                    <a:pt x="809" y="159772"/>
                  </a:lnTo>
                  <a:lnTo>
                    <a:pt x="428" y="159380"/>
                  </a:lnTo>
                  <a:lnTo>
                    <a:pt x="667" y="159111"/>
                  </a:lnTo>
                  <a:lnTo>
                    <a:pt x="8231" y="151053"/>
                  </a:lnTo>
                  <a:lnTo>
                    <a:pt x="11361" y="147714"/>
                  </a:lnTo>
                  <a:lnTo>
                    <a:pt x="11489" y="147512"/>
                  </a:lnTo>
                  <a:lnTo>
                    <a:pt x="11969" y="146690"/>
                  </a:lnTo>
                  <a:lnTo>
                    <a:pt x="15466" y="140799"/>
                  </a:lnTo>
                  <a:lnTo>
                    <a:pt x="16040" y="140192"/>
                  </a:lnTo>
                  <a:lnTo>
                    <a:pt x="18539" y="142499"/>
                  </a:lnTo>
                  <a:lnTo>
                    <a:pt x="19745" y="141212"/>
                  </a:lnTo>
                  <a:lnTo>
                    <a:pt x="26119" y="134440"/>
                  </a:lnTo>
                  <a:lnTo>
                    <a:pt x="29793" y="130526"/>
                  </a:lnTo>
                  <a:lnTo>
                    <a:pt x="35906" y="124016"/>
                  </a:lnTo>
                  <a:lnTo>
                    <a:pt x="36219" y="123698"/>
                  </a:lnTo>
                  <a:lnTo>
                    <a:pt x="40477" y="119371"/>
                  </a:lnTo>
                  <a:lnTo>
                    <a:pt x="40605" y="119277"/>
                  </a:lnTo>
                  <a:lnTo>
                    <a:pt x="38248" y="118966"/>
                  </a:lnTo>
                  <a:lnTo>
                    <a:pt x="38456" y="118768"/>
                  </a:lnTo>
                  <a:lnTo>
                    <a:pt x="38797" y="118411"/>
                  </a:lnTo>
                  <a:lnTo>
                    <a:pt x="55815" y="100235"/>
                  </a:lnTo>
                  <a:lnTo>
                    <a:pt x="61892" y="93876"/>
                  </a:lnTo>
                  <a:lnTo>
                    <a:pt x="62190" y="93512"/>
                  </a:lnTo>
                  <a:lnTo>
                    <a:pt x="62410" y="93297"/>
                  </a:lnTo>
                  <a:lnTo>
                    <a:pt x="63633" y="91975"/>
                  </a:lnTo>
                  <a:lnTo>
                    <a:pt x="63855" y="91748"/>
                  </a:lnTo>
                  <a:lnTo>
                    <a:pt x="63540" y="91501"/>
                  </a:lnTo>
                  <a:lnTo>
                    <a:pt x="61020" y="89457"/>
                  </a:lnTo>
                  <a:lnTo>
                    <a:pt x="60640" y="89168"/>
                  </a:lnTo>
                  <a:lnTo>
                    <a:pt x="60250" y="88892"/>
                  </a:lnTo>
                  <a:lnTo>
                    <a:pt x="59888" y="88654"/>
                  </a:lnTo>
                  <a:lnTo>
                    <a:pt x="59705" y="88539"/>
                  </a:lnTo>
                  <a:lnTo>
                    <a:pt x="59369" y="88339"/>
                  </a:lnTo>
                  <a:lnTo>
                    <a:pt x="58990" y="88129"/>
                  </a:lnTo>
                  <a:lnTo>
                    <a:pt x="58682" y="87969"/>
                  </a:lnTo>
                  <a:lnTo>
                    <a:pt x="58331" y="87799"/>
                  </a:lnTo>
                  <a:lnTo>
                    <a:pt x="58095" y="87691"/>
                  </a:lnTo>
                  <a:lnTo>
                    <a:pt x="57856" y="87588"/>
                  </a:lnTo>
                  <a:lnTo>
                    <a:pt x="57535" y="87457"/>
                  </a:lnTo>
                  <a:lnTo>
                    <a:pt x="57130" y="87305"/>
                  </a:lnTo>
                  <a:lnTo>
                    <a:pt x="56760" y="87179"/>
                  </a:lnTo>
                  <a:lnTo>
                    <a:pt x="56346" y="87051"/>
                  </a:lnTo>
                  <a:lnTo>
                    <a:pt x="55886" y="86926"/>
                  </a:lnTo>
                  <a:lnTo>
                    <a:pt x="55634" y="86864"/>
                  </a:lnTo>
                  <a:lnTo>
                    <a:pt x="55380" y="86808"/>
                  </a:lnTo>
                  <a:lnTo>
                    <a:pt x="55040" y="86739"/>
                  </a:lnTo>
                  <a:lnTo>
                    <a:pt x="54570" y="86660"/>
                  </a:lnTo>
                  <a:lnTo>
                    <a:pt x="54055" y="86592"/>
                  </a:lnTo>
                  <a:lnTo>
                    <a:pt x="53797" y="86565"/>
                  </a:lnTo>
                  <a:lnTo>
                    <a:pt x="53537" y="86543"/>
                  </a:lnTo>
                  <a:lnTo>
                    <a:pt x="53235" y="86524"/>
                  </a:lnTo>
                  <a:lnTo>
                    <a:pt x="52802" y="86507"/>
                  </a:lnTo>
                  <a:lnTo>
                    <a:pt x="52369" y="86505"/>
                  </a:lnTo>
                  <a:lnTo>
                    <a:pt x="51979" y="86515"/>
                  </a:lnTo>
                  <a:lnTo>
                    <a:pt x="51503" y="86541"/>
                  </a:lnTo>
                  <a:lnTo>
                    <a:pt x="51201" y="86567"/>
                  </a:lnTo>
                  <a:lnTo>
                    <a:pt x="50942" y="86594"/>
                  </a:lnTo>
                  <a:lnTo>
                    <a:pt x="50642" y="86632"/>
                  </a:lnTo>
                  <a:lnTo>
                    <a:pt x="50128" y="86713"/>
                  </a:lnTo>
                  <a:lnTo>
                    <a:pt x="49915" y="86752"/>
                  </a:lnTo>
                  <a:lnTo>
                    <a:pt x="49491" y="86840"/>
                  </a:lnTo>
                  <a:lnTo>
                    <a:pt x="49280" y="86890"/>
                  </a:lnTo>
                  <a:lnTo>
                    <a:pt x="48944" y="86975"/>
                  </a:lnTo>
                  <a:lnTo>
                    <a:pt x="48527" y="87095"/>
                  </a:lnTo>
                  <a:lnTo>
                    <a:pt x="48197" y="87199"/>
                  </a:lnTo>
                  <a:lnTo>
                    <a:pt x="47869" y="87312"/>
                  </a:lnTo>
                  <a:lnTo>
                    <a:pt x="47585" y="87418"/>
                  </a:lnTo>
                  <a:lnTo>
                    <a:pt x="47223" y="87563"/>
                  </a:lnTo>
                  <a:lnTo>
                    <a:pt x="46944" y="87683"/>
                  </a:lnTo>
                  <a:lnTo>
                    <a:pt x="46747" y="87772"/>
                  </a:lnTo>
                  <a:lnTo>
                    <a:pt x="46434" y="87921"/>
                  </a:lnTo>
                  <a:lnTo>
                    <a:pt x="46163" y="88059"/>
                  </a:lnTo>
                  <a:lnTo>
                    <a:pt x="45857" y="88223"/>
                  </a:lnTo>
                  <a:lnTo>
                    <a:pt x="45556" y="88394"/>
                  </a:lnTo>
                  <a:lnTo>
                    <a:pt x="45259" y="88574"/>
                  </a:lnTo>
                  <a:lnTo>
                    <a:pt x="45040" y="88713"/>
                  </a:lnTo>
                  <a:lnTo>
                    <a:pt x="44751" y="88905"/>
                  </a:lnTo>
                  <a:lnTo>
                    <a:pt x="44432" y="89130"/>
                  </a:lnTo>
                  <a:lnTo>
                    <a:pt x="44257" y="89259"/>
                  </a:lnTo>
                  <a:lnTo>
                    <a:pt x="43949" y="89498"/>
                  </a:lnTo>
                  <a:lnTo>
                    <a:pt x="43680" y="89717"/>
                  </a:lnTo>
                  <a:lnTo>
                    <a:pt x="43449" y="89915"/>
                  </a:lnTo>
                  <a:lnTo>
                    <a:pt x="43191" y="90146"/>
                  </a:lnTo>
                  <a:lnTo>
                    <a:pt x="42970" y="90355"/>
                  </a:lnTo>
                  <a:lnTo>
                    <a:pt x="42693" y="90630"/>
                  </a:lnTo>
                  <a:lnTo>
                    <a:pt x="42453" y="90880"/>
                  </a:lnTo>
                  <a:lnTo>
                    <a:pt x="42248" y="91105"/>
                  </a:lnTo>
                  <a:lnTo>
                    <a:pt x="42105" y="91268"/>
                  </a:lnTo>
                  <a:lnTo>
                    <a:pt x="41854" y="91567"/>
                  </a:lnTo>
                  <a:lnTo>
                    <a:pt x="41718" y="91736"/>
                  </a:lnTo>
                  <a:lnTo>
                    <a:pt x="41532" y="91976"/>
                  </a:lnTo>
                  <a:lnTo>
                    <a:pt x="41377" y="92186"/>
                  </a:lnTo>
                  <a:lnTo>
                    <a:pt x="41163" y="92494"/>
                  </a:lnTo>
                  <a:lnTo>
                    <a:pt x="40762" y="93121"/>
                  </a:lnTo>
                  <a:lnTo>
                    <a:pt x="40395" y="93769"/>
                  </a:lnTo>
                  <a:lnTo>
                    <a:pt x="31821" y="109957"/>
                  </a:lnTo>
                  <a:lnTo>
                    <a:pt x="27845" y="106793"/>
                  </a:lnTo>
                  <a:lnTo>
                    <a:pt x="21010" y="101341"/>
                  </a:lnTo>
                  <a:lnTo>
                    <a:pt x="20088" y="100610"/>
                  </a:lnTo>
                  <a:lnTo>
                    <a:pt x="17020" y="98163"/>
                  </a:lnTo>
                  <a:lnTo>
                    <a:pt x="18489" y="96309"/>
                  </a:lnTo>
                  <a:lnTo>
                    <a:pt x="18175" y="93770"/>
                  </a:lnTo>
                  <a:lnTo>
                    <a:pt x="18018" y="92501"/>
                  </a:lnTo>
                  <a:lnTo>
                    <a:pt x="8521" y="80898"/>
                  </a:lnTo>
                  <a:lnTo>
                    <a:pt x="10029" y="78172"/>
                  </a:lnTo>
                  <a:lnTo>
                    <a:pt x="8939" y="77384"/>
                  </a:lnTo>
                  <a:lnTo>
                    <a:pt x="13783" y="64643"/>
                  </a:lnTo>
                  <a:lnTo>
                    <a:pt x="14344" y="61973"/>
                  </a:lnTo>
                  <a:lnTo>
                    <a:pt x="10677" y="60654"/>
                  </a:lnTo>
                  <a:lnTo>
                    <a:pt x="11007" y="59461"/>
                  </a:lnTo>
                  <a:lnTo>
                    <a:pt x="12056" y="55558"/>
                  </a:lnTo>
                  <a:lnTo>
                    <a:pt x="12394" y="54224"/>
                  </a:lnTo>
                  <a:lnTo>
                    <a:pt x="12696" y="52883"/>
                  </a:lnTo>
                  <a:lnTo>
                    <a:pt x="12946" y="51535"/>
                  </a:lnTo>
                  <a:lnTo>
                    <a:pt x="13081" y="50622"/>
                  </a:lnTo>
                  <a:lnTo>
                    <a:pt x="13199" y="49706"/>
                  </a:lnTo>
                  <a:lnTo>
                    <a:pt x="13299" y="48786"/>
                  </a:lnTo>
                  <a:lnTo>
                    <a:pt x="13379" y="47866"/>
                  </a:lnTo>
                  <a:lnTo>
                    <a:pt x="13440" y="46945"/>
                  </a:lnTo>
                  <a:lnTo>
                    <a:pt x="14378" y="41374"/>
                  </a:lnTo>
                  <a:lnTo>
                    <a:pt x="19957" y="37539"/>
                  </a:lnTo>
                  <a:lnTo>
                    <a:pt x="25393" y="33205"/>
                  </a:lnTo>
                  <a:lnTo>
                    <a:pt x="32246" y="27703"/>
                  </a:lnTo>
                  <a:lnTo>
                    <a:pt x="33631" y="26586"/>
                  </a:lnTo>
                  <a:lnTo>
                    <a:pt x="34542" y="25885"/>
                  </a:lnTo>
                  <a:lnTo>
                    <a:pt x="38569" y="22459"/>
                  </a:lnTo>
                  <a:lnTo>
                    <a:pt x="41961" y="19513"/>
                  </a:lnTo>
                  <a:lnTo>
                    <a:pt x="59094" y="3856"/>
                  </a:lnTo>
                  <a:lnTo>
                    <a:pt x="61395" y="1823"/>
                  </a:lnTo>
                  <a:lnTo>
                    <a:pt x="63218" y="0"/>
                  </a:lnTo>
                  <a:lnTo>
                    <a:pt x="63593" y="644"/>
                  </a:lnTo>
                  <a:lnTo>
                    <a:pt x="64579" y="1038"/>
                  </a:lnTo>
                  <a:lnTo>
                    <a:pt x="72869" y="8215"/>
                  </a:lnTo>
                  <a:lnTo>
                    <a:pt x="77263" y="13533"/>
                  </a:lnTo>
                  <a:lnTo>
                    <a:pt x="79784" y="13566"/>
                  </a:lnTo>
                  <a:lnTo>
                    <a:pt x="81849" y="13631"/>
                  </a:lnTo>
                  <a:lnTo>
                    <a:pt x="82941" y="13665"/>
                  </a:lnTo>
                  <a:lnTo>
                    <a:pt x="87025" y="13790"/>
                  </a:lnTo>
                  <a:lnTo>
                    <a:pt x="91356" y="14021"/>
                  </a:lnTo>
                  <a:lnTo>
                    <a:pt x="92563" y="14085"/>
                  </a:lnTo>
                  <a:lnTo>
                    <a:pt x="93026" y="14119"/>
                  </a:lnTo>
                  <a:lnTo>
                    <a:pt x="93956" y="14200"/>
                  </a:lnTo>
                  <a:lnTo>
                    <a:pt x="94882" y="14304"/>
                  </a:lnTo>
                  <a:lnTo>
                    <a:pt x="95638" y="14409"/>
                  </a:lnTo>
                  <a:lnTo>
                    <a:pt x="96395" y="14533"/>
                  </a:lnTo>
                  <a:lnTo>
                    <a:pt x="97151" y="14662"/>
                  </a:lnTo>
                  <a:lnTo>
                    <a:pt x="98663" y="14933"/>
                  </a:lnTo>
                  <a:lnTo>
                    <a:pt x="100651" y="15272"/>
                  </a:lnTo>
                  <a:lnTo>
                    <a:pt x="102190" y="15539"/>
                  </a:lnTo>
                  <a:lnTo>
                    <a:pt x="105908" y="16192"/>
                  </a:lnTo>
                  <a:lnTo>
                    <a:pt x="106909" y="16368"/>
                  </a:lnTo>
                  <a:lnTo>
                    <a:pt x="107697" y="16511"/>
                  </a:lnTo>
                  <a:lnTo>
                    <a:pt x="108480" y="16663"/>
                  </a:lnTo>
                  <a:lnTo>
                    <a:pt x="109046" y="16768"/>
                  </a:lnTo>
                  <a:lnTo>
                    <a:pt x="109612" y="16863"/>
                  </a:lnTo>
                  <a:lnTo>
                    <a:pt x="110182" y="16973"/>
                  </a:lnTo>
                  <a:lnTo>
                    <a:pt x="110741" y="17101"/>
                  </a:lnTo>
                  <a:lnTo>
                    <a:pt x="111283" y="17268"/>
                  </a:lnTo>
                  <a:lnTo>
                    <a:pt x="111552" y="17368"/>
                  </a:lnTo>
                  <a:lnTo>
                    <a:pt x="112079" y="17597"/>
                  </a:lnTo>
                  <a:lnTo>
                    <a:pt x="112340" y="17716"/>
                  </a:lnTo>
                  <a:lnTo>
                    <a:pt x="112593" y="17850"/>
                  </a:lnTo>
                  <a:lnTo>
                    <a:pt x="112981" y="18126"/>
                  </a:lnTo>
                  <a:lnTo>
                    <a:pt x="113365" y="18407"/>
                  </a:lnTo>
                  <a:lnTo>
                    <a:pt x="113741" y="18703"/>
                  </a:lnTo>
                  <a:lnTo>
                    <a:pt x="114113" y="19003"/>
                  </a:lnTo>
                  <a:lnTo>
                    <a:pt x="114478" y="19308"/>
                  </a:lnTo>
                  <a:lnTo>
                    <a:pt x="114893" y="19675"/>
                  </a:lnTo>
                  <a:lnTo>
                    <a:pt x="115301" y="20056"/>
                  </a:lnTo>
                  <a:lnTo>
                    <a:pt x="115705" y="20442"/>
                  </a:lnTo>
                  <a:lnTo>
                    <a:pt x="116093" y="20837"/>
                  </a:lnTo>
                  <a:lnTo>
                    <a:pt x="116477" y="21238"/>
                  </a:lnTo>
                  <a:lnTo>
                    <a:pt x="116690" y="21475"/>
                  </a:lnTo>
                  <a:lnTo>
                    <a:pt x="116892" y="21700"/>
                  </a:lnTo>
                  <a:lnTo>
                    <a:pt x="117292" y="22167"/>
                  </a:lnTo>
                  <a:lnTo>
                    <a:pt x="117684" y="22648"/>
                  </a:lnTo>
                  <a:lnTo>
                    <a:pt x="118068" y="23134"/>
                  </a:lnTo>
                  <a:lnTo>
                    <a:pt x="118666" y="23944"/>
                  </a:lnTo>
                  <a:lnTo>
                    <a:pt x="118903" y="24254"/>
                  </a:lnTo>
                  <a:lnTo>
                    <a:pt x="119133" y="24569"/>
                  </a:lnTo>
                  <a:lnTo>
                    <a:pt x="119339" y="24897"/>
                  </a:lnTo>
                  <a:lnTo>
                    <a:pt x="119513" y="25231"/>
                  </a:lnTo>
                  <a:lnTo>
                    <a:pt x="119644" y="25550"/>
                  </a:lnTo>
                  <a:lnTo>
                    <a:pt x="119758" y="25874"/>
                  </a:lnTo>
                  <a:lnTo>
                    <a:pt x="119933" y="26403"/>
                  </a:lnTo>
                  <a:lnTo>
                    <a:pt x="120051" y="26970"/>
                  </a:lnTo>
                  <a:lnTo>
                    <a:pt x="120111" y="27552"/>
                  </a:lnTo>
                  <a:lnTo>
                    <a:pt x="120111" y="28128"/>
                  </a:lnTo>
                  <a:lnTo>
                    <a:pt x="120047" y="28681"/>
                  </a:lnTo>
                  <a:lnTo>
                    <a:pt x="119933" y="29148"/>
                  </a:lnTo>
                  <a:lnTo>
                    <a:pt x="119758" y="29615"/>
                  </a:lnTo>
                  <a:lnTo>
                    <a:pt x="119545" y="30068"/>
                  </a:lnTo>
                  <a:lnTo>
                    <a:pt x="119303" y="30511"/>
                  </a:lnTo>
                  <a:lnTo>
                    <a:pt x="118955" y="31030"/>
                  </a:lnTo>
                  <a:lnTo>
                    <a:pt x="118322" y="34438"/>
                  </a:lnTo>
                  <a:lnTo>
                    <a:pt x="127402" y="24726"/>
                  </a:lnTo>
                  <a:lnTo>
                    <a:pt x="128309" y="24893"/>
                  </a:lnTo>
                  <a:lnTo>
                    <a:pt x="140609" y="27050"/>
                  </a:lnTo>
                  <a:lnTo>
                    <a:pt x="148039" y="28333"/>
                  </a:lnTo>
                  <a:lnTo>
                    <a:pt x="163030" y="30682"/>
                  </a:lnTo>
                  <a:lnTo>
                    <a:pt x="167803" y="31342"/>
                  </a:lnTo>
                  <a:lnTo>
                    <a:pt x="167685" y="32183"/>
                  </a:lnTo>
                  <a:lnTo>
                    <a:pt x="165500" y="42214"/>
                  </a:lnTo>
                  <a:lnTo>
                    <a:pt x="164772" y="48547"/>
                  </a:lnTo>
                  <a:lnTo>
                    <a:pt x="164123" y="54780"/>
                  </a:lnTo>
                  <a:lnTo>
                    <a:pt x="163947" y="56217"/>
                  </a:lnTo>
                  <a:lnTo>
                    <a:pt x="163636" y="58774"/>
                  </a:lnTo>
                  <a:lnTo>
                    <a:pt x="162761" y="62600"/>
                  </a:lnTo>
                  <a:lnTo>
                    <a:pt x="162175" y="69786"/>
                  </a:lnTo>
                  <a:lnTo>
                    <a:pt x="161562" y="75257"/>
                  </a:lnTo>
                  <a:lnTo>
                    <a:pt x="161423" y="77525"/>
                  </a:lnTo>
                  <a:lnTo>
                    <a:pt x="161215" y="80129"/>
                  </a:lnTo>
                  <a:lnTo>
                    <a:pt x="161150" y="81013"/>
                  </a:lnTo>
                  <a:lnTo>
                    <a:pt x="161241" y="84071"/>
                  </a:lnTo>
                  <a:lnTo>
                    <a:pt x="161332" y="86822"/>
                  </a:lnTo>
                  <a:lnTo>
                    <a:pt x="161103" y="90311"/>
                  </a:lnTo>
                  <a:lnTo>
                    <a:pt x="160548" y="93689"/>
                  </a:lnTo>
                  <a:lnTo>
                    <a:pt x="159812" y="96344"/>
                  </a:lnTo>
                  <a:lnTo>
                    <a:pt x="158730" y="99001"/>
                  </a:lnTo>
                  <a:lnTo>
                    <a:pt x="157512" y="102048"/>
                  </a:lnTo>
                  <a:lnTo>
                    <a:pt x="156685" y="103539"/>
                  </a:lnTo>
                  <a:lnTo>
                    <a:pt x="155905" y="106141"/>
                  </a:lnTo>
                  <a:lnTo>
                    <a:pt x="155303" y="107637"/>
                  </a:lnTo>
                  <a:lnTo>
                    <a:pt x="154868" y="109181"/>
                  </a:lnTo>
                  <a:lnTo>
                    <a:pt x="152778" y="118998"/>
                  </a:lnTo>
                  <a:lnTo>
                    <a:pt x="152002" y="123454"/>
                  </a:lnTo>
                  <a:lnTo>
                    <a:pt x="151239" y="136827"/>
                  </a:lnTo>
                  <a:lnTo>
                    <a:pt x="150931" y="139476"/>
                  </a:lnTo>
                  <a:lnTo>
                    <a:pt x="150415" y="141262"/>
                  </a:lnTo>
                  <a:lnTo>
                    <a:pt x="149635" y="144436"/>
                  </a:lnTo>
                  <a:lnTo>
                    <a:pt x="149502" y="145707"/>
                  </a:lnTo>
                  <a:lnTo>
                    <a:pt x="148629" y="147500"/>
                  </a:lnTo>
                  <a:lnTo>
                    <a:pt x="147306" y="150040"/>
                  </a:lnTo>
                  <a:lnTo>
                    <a:pt x="146333" y="153278"/>
                  </a:lnTo>
                  <a:lnTo>
                    <a:pt x="146708" y="156914"/>
                  </a:lnTo>
                  <a:lnTo>
                    <a:pt x="147082" y="159890"/>
                  </a:lnTo>
                  <a:lnTo>
                    <a:pt x="148205" y="164597"/>
                  </a:lnTo>
                  <a:lnTo>
                    <a:pt x="148927" y="168038"/>
                  </a:lnTo>
                  <a:lnTo>
                    <a:pt x="149164" y="170583"/>
                  </a:lnTo>
                  <a:lnTo>
                    <a:pt x="149307" y="172546"/>
                  </a:lnTo>
                  <a:lnTo>
                    <a:pt x="149307" y="176244"/>
                  </a:lnTo>
                  <a:lnTo>
                    <a:pt x="149315" y="177310"/>
                  </a:lnTo>
                  <a:lnTo>
                    <a:pt x="149215" y="178455"/>
                  </a:lnTo>
                  <a:lnTo>
                    <a:pt x="149203" y="179439"/>
                  </a:lnTo>
                  <a:lnTo>
                    <a:pt x="149253" y="181605"/>
                  </a:lnTo>
                  <a:lnTo>
                    <a:pt x="149278" y="182452"/>
                  </a:lnTo>
                  <a:lnTo>
                    <a:pt x="149253" y="183261"/>
                  </a:lnTo>
                  <a:lnTo>
                    <a:pt x="149427" y="184768"/>
                  </a:lnTo>
                  <a:lnTo>
                    <a:pt x="150164" y="187096"/>
                  </a:lnTo>
                  <a:lnTo>
                    <a:pt x="150831" y="188935"/>
                  </a:lnTo>
                  <a:lnTo>
                    <a:pt x="152417" y="191045"/>
                  </a:lnTo>
                  <a:lnTo>
                    <a:pt x="155038" y="193091"/>
                  </a:lnTo>
                  <a:lnTo>
                    <a:pt x="156539" y="193788"/>
                  </a:lnTo>
                  <a:lnTo>
                    <a:pt x="158167" y="194125"/>
                  </a:lnTo>
                  <a:lnTo>
                    <a:pt x="161677" y="194505"/>
                  </a:lnTo>
                  <a:lnTo>
                    <a:pt x="163579" y="195180"/>
                  </a:lnTo>
                  <a:lnTo>
                    <a:pt x="164383" y="196446"/>
                  </a:lnTo>
                  <a:lnTo>
                    <a:pt x="165059" y="200602"/>
                  </a:lnTo>
                  <a:lnTo>
                    <a:pt x="162755" y="204759"/>
                  </a:lnTo>
                  <a:lnTo>
                    <a:pt x="158632" y="207543"/>
                  </a:lnTo>
                  <a:lnTo>
                    <a:pt x="153918" y="209358"/>
                  </a:lnTo>
                  <a:lnTo>
                    <a:pt x="147364" y="212079"/>
                  </a:lnTo>
                  <a:lnTo>
                    <a:pt x="141106" y="215202"/>
                  </a:lnTo>
                  <a:lnTo>
                    <a:pt x="136949" y="217579"/>
                  </a:lnTo>
                  <a:lnTo>
                    <a:pt x="134779" y="218877"/>
                  </a:lnTo>
                  <a:lnTo>
                    <a:pt x="131978" y="221508"/>
                  </a:lnTo>
                  <a:lnTo>
                    <a:pt x="131460" y="221968"/>
                  </a:lnTo>
                  <a:lnTo>
                    <a:pt x="129159" y="224009"/>
                  </a:lnTo>
                  <a:lnTo>
                    <a:pt x="125912" y="226239"/>
                  </a:lnTo>
                  <a:lnTo>
                    <a:pt x="123779" y="228380"/>
                  </a:lnTo>
                  <a:lnTo>
                    <a:pt x="121869" y="231697"/>
                  </a:lnTo>
                  <a:lnTo>
                    <a:pt x="121319" y="233670"/>
                  </a:lnTo>
                  <a:lnTo>
                    <a:pt x="121434" y="236156"/>
                  </a:lnTo>
                  <a:lnTo>
                    <a:pt x="121414" y="240867"/>
                  </a:lnTo>
                  <a:lnTo>
                    <a:pt x="122162" y="245292"/>
                  </a:lnTo>
                  <a:lnTo>
                    <a:pt x="121904" y="245313"/>
                  </a:lnTo>
                  <a:lnTo>
                    <a:pt x="122480" y="248635"/>
                  </a:lnTo>
                  <a:lnTo>
                    <a:pt x="123750" y="253512"/>
                  </a:lnTo>
                  <a:lnTo>
                    <a:pt x="124229" y="253974"/>
                  </a:lnTo>
                  <a:lnTo>
                    <a:pt x="124561" y="254293"/>
                  </a:lnTo>
                  <a:lnTo>
                    <a:pt x="125650" y="256881"/>
                  </a:lnTo>
                  <a:lnTo>
                    <a:pt x="126335" y="260822"/>
                  </a:lnTo>
                  <a:lnTo>
                    <a:pt x="127766" y="266307"/>
                  </a:lnTo>
                  <a:lnTo>
                    <a:pt x="128136" y="268177"/>
                  </a:lnTo>
                  <a:lnTo>
                    <a:pt x="129125" y="270507"/>
                  </a:lnTo>
                  <a:lnTo>
                    <a:pt x="129935" y="272122"/>
                  </a:lnTo>
                  <a:lnTo>
                    <a:pt x="131271" y="273831"/>
                  </a:lnTo>
                  <a:lnTo>
                    <a:pt x="132570" y="274845"/>
                  </a:lnTo>
                  <a:lnTo>
                    <a:pt x="133727" y="275492"/>
                  </a:lnTo>
                  <a:lnTo>
                    <a:pt x="134075" y="275747"/>
                  </a:lnTo>
                  <a:lnTo>
                    <a:pt x="135679" y="276555"/>
                  </a:lnTo>
                  <a:lnTo>
                    <a:pt x="136353" y="276723"/>
                  </a:lnTo>
                  <a:lnTo>
                    <a:pt x="137557" y="277192"/>
                  </a:lnTo>
                  <a:lnTo>
                    <a:pt x="139684" y="277906"/>
                  </a:lnTo>
                  <a:lnTo>
                    <a:pt x="140907" y="278413"/>
                  </a:lnTo>
                  <a:lnTo>
                    <a:pt x="141805" y="279059"/>
                  </a:lnTo>
                  <a:lnTo>
                    <a:pt x="142604" y="281041"/>
                  </a:lnTo>
                  <a:lnTo>
                    <a:pt x="142846" y="282428"/>
                  </a:lnTo>
                  <a:lnTo>
                    <a:pt x="142173" y="283820"/>
                  </a:lnTo>
                  <a:lnTo>
                    <a:pt x="140465" y="285461"/>
                  </a:lnTo>
                  <a:lnTo>
                    <a:pt x="139151" y="286524"/>
                  </a:lnTo>
                  <a:lnTo>
                    <a:pt x="138391" y="287058"/>
                  </a:lnTo>
                  <a:lnTo>
                    <a:pt x="136880" y="287727"/>
                  </a:lnTo>
                  <a:lnTo>
                    <a:pt x="135167" y="288891"/>
                  </a:lnTo>
                  <a:lnTo>
                    <a:pt x="132486" y="289829"/>
                  </a:lnTo>
                  <a:lnTo>
                    <a:pt x="130498" y="290649"/>
                  </a:lnTo>
                  <a:lnTo>
                    <a:pt x="126228" y="292595"/>
                  </a:lnTo>
                  <a:lnTo>
                    <a:pt x="125068" y="293555"/>
                  </a:lnTo>
                  <a:lnTo>
                    <a:pt x="124310" y="293734"/>
                  </a:lnTo>
                  <a:lnTo>
                    <a:pt x="123146" y="294191"/>
                  </a:lnTo>
                  <a:lnTo>
                    <a:pt x="120145" y="295254"/>
                  </a:lnTo>
                  <a:lnTo>
                    <a:pt x="117479" y="296343"/>
                  </a:lnTo>
                  <a:lnTo>
                    <a:pt x="117001" y="296655"/>
                  </a:lnTo>
                  <a:lnTo>
                    <a:pt x="115926" y="297167"/>
                  </a:lnTo>
                  <a:lnTo>
                    <a:pt x="114484" y="297935"/>
                  </a:lnTo>
                  <a:lnTo>
                    <a:pt x="112468" y="298337"/>
                  </a:lnTo>
                  <a:lnTo>
                    <a:pt x="110280" y="298703"/>
                  </a:lnTo>
                  <a:lnTo>
                    <a:pt x="107885" y="298959"/>
                  </a:lnTo>
                  <a:lnTo>
                    <a:pt x="106052" y="299081"/>
                  </a:lnTo>
                  <a:lnTo>
                    <a:pt x="104830" y="298971"/>
                  </a:lnTo>
                  <a:lnTo>
                    <a:pt x="103241" y="298459"/>
                  </a:lnTo>
                  <a:lnTo>
                    <a:pt x="102312" y="297764"/>
                  </a:lnTo>
                  <a:lnTo>
                    <a:pt x="101322" y="297216"/>
                  </a:lnTo>
                  <a:lnTo>
                    <a:pt x="100479" y="296777"/>
                  </a:lnTo>
                  <a:lnTo>
                    <a:pt x="99200" y="295713"/>
                  </a:lnTo>
                  <a:lnTo>
                    <a:pt x="97802" y="294624"/>
                  </a:lnTo>
                  <a:lnTo>
                    <a:pt x="94052" y="292955"/>
                  </a:lnTo>
                  <a:lnTo>
                    <a:pt x="93445" y="293105"/>
                  </a:lnTo>
                  <a:lnTo>
                    <a:pt x="93175" y="293101"/>
                  </a:lnTo>
                  <a:lnTo>
                    <a:pt x="91304" y="293374"/>
                  </a:lnTo>
                  <a:lnTo>
                    <a:pt x="89165" y="293502"/>
                  </a:lnTo>
                  <a:lnTo>
                    <a:pt x="87301" y="292203"/>
                  </a:lnTo>
                  <a:lnTo>
                    <a:pt x="86637" y="288993"/>
                  </a:lnTo>
                  <a:lnTo>
                    <a:pt x="87361" y="282130"/>
                  </a:lnTo>
                  <a:lnTo>
                    <a:pt x="87253" y="278862"/>
                  </a:lnTo>
                  <a:lnTo>
                    <a:pt x="87773" y="273501"/>
                  </a:lnTo>
                  <a:lnTo>
                    <a:pt x="87967" y="270253"/>
                  </a:lnTo>
                  <a:lnTo>
                    <a:pt x="89388" y="266714"/>
                  </a:lnTo>
                  <a:lnTo>
                    <a:pt x="89546" y="262980"/>
                  </a:lnTo>
                  <a:lnTo>
                    <a:pt x="88167" y="259363"/>
                  </a:lnTo>
                  <a:lnTo>
                    <a:pt x="87361" y="257989"/>
                  </a:lnTo>
                  <a:lnTo>
                    <a:pt x="86129" y="255888"/>
                  </a:lnTo>
                  <a:lnTo>
                    <a:pt x="84386" y="253623"/>
                  </a:lnTo>
                  <a:lnTo>
                    <a:pt x="84267" y="249889"/>
                  </a:lnTo>
                  <a:lnTo>
                    <a:pt x="84740" y="248041"/>
                  </a:lnTo>
                  <a:lnTo>
                    <a:pt x="85410" y="242891"/>
                  </a:lnTo>
                  <a:lnTo>
                    <a:pt x="84976" y="236877"/>
                  </a:lnTo>
                  <a:lnTo>
                    <a:pt x="84819" y="225830"/>
                  </a:lnTo>
                  <a:lnTo>
                    <a:pt x="84031" y="222528"/>
                  </a:lnTo>
                  <a:lnTo>
                    <a:pt x="81667" y="219619"/>
                  </a:lnTo>
                  <a:lnTo>
                    <a:pt x="78949" y="218833"/>
                  </a:lnTo>
                  <a:lnTo>
                    <a:pt x="75349" y="219548"/>
                  </a:lnTo>
                  <a:lnTo>
                    <a:pt x="72764" y="221231"/>
                  </a:lnTo>
                  <a:lnTo>
                    <a:pt x="71110" y="223236"/>
                  </a:lnTo>
                  <a:lnTo>
                    <a:pt x="70140" y="225272"/>
                  </a:lnTo>
                  <a:lnTo>
                    <a:pt x="69625" y="225145"/>
                  </a:lnTo>
                  <a:lnTo>
                    <a:pt x="63764" y="216881"/>
                  </a:lnTo>
                  <a:lnTo>
                    <a:pt x="59619" y="211139"/>
                  </a:lnTo>
                  <a:lnTo>
                    <a:pt x="59002" y="213021"/>
                  </a:lnTo>
                  <a:lnTo>
                    <a:pt x="58933" y="213222"/>
                  </a:lnTo>
                  <a:lnTo>
                    <a:pt x="58249" y="215304"/>
                  </a:lnTo>
                  <a:lnTo>
                    <a:pt x="57887" y="215001"/>
                  </a:lnTo>
                  <a:lnTo>
                    <a:pt x="57525" y="214699"/>
                  </a:lnTo>
                  <a:lnTo>
                    <a:pt x="56603" y="213814"/>
                  </a:lnTo>
                  <a:lnTo>
                    <a:pt x="55093" y="212388"/>
                  </a:lnTo>
                  <a:lnTo>
                    <a:pt x="52302" y="209749"/>
                  </a:lnTo>
                  <a:lnTo>
                    <a:pt x="51884" y="209364"/>
                  </a:lnTo>
                  <a:lnTo>
                    <a:pt x="50793" y="208384"/>
                  </a:lnTo>
                  <a:lnTo>
                    <a:pt x="50096" y="207755"/>
                  </a:lnTo>
                  <a:lnTo>
                    <a:pt x="46508" y="204525"/>
                  </a:lnTo>
                  <a:lnTo>
                    <a:pt x="42965" y="201179"/>
                  </a:lnTo>
                  <a:lnTo>
                    <a:pt x="41211" y="200989"/>
                  </a:lnTo>
                  <a:lnTo>
                    <a:pt x="39790" y="202137"/>
                  </a:lnTo>
                  <a:lnTo>
                    <a:pt x="38322" y="203319"/>
                  </a:lnTo>
                  <a:lnTo>
                    <a:pt x="36803" y="204612"/>
                  </a:lnTo>
                  <a:lnTo>
                    <a:pt x="36422" y="204922"/>
                  </a:lnTo>
                  <a:lnTo>
                    <a:pt x="35512" y="203834"/>
                  </a:lnTo>
                  <a:lnTo>
                    <a:pt x="36192" y="203077"/>
                  </a:lnTo>
                  <a:lnTo>
                    <a:pt x="36548" y="202706"/>
                  </a:lnTo>
                  <a:lnTo>
                    <a:pt x="37290" y="202003"/>
                  </a:lnTo>
                  <a:lnTo>
                    <a:pt x="38437" y="200992"/>
                  </a:lnTo>
                  <a:lnTo>
                    <a:pt x="39402" y="200160"/>
                  </a:lnTo>
                  <a:lnTo>
                    <a:pt x="40083" y="197968"/>
                  </a:lnTo>
                  <a:lnTo>
                    <a:pt x="36053" y="194165"/>
                  </a:lnTo>
                  <a:lnTo>
                    <a:pt x="35512" y="193731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2" name="pg212"/>
            <p:cNvSpPr/>
            <p:nvPr/>
          </p:nvSpPr>
          <p:spPr>
            <a:xfrm>
              <a:off x="4952485" y="5333568"/>
              <a:ext cx="194683" cy="182907"/>
            </a:xfrm>
            <a:custGeom>
              <a:avLst/>
              <a:gdLst/>
              <a:ahLst/>
              <a:cxnLst/>
              <a:rect l="0" t="0" r="0" b="0"/>
              <a:pathLst>
                <a:path w="194683" h="182907">
                  <a:moveTo>
                    <a:pt x="21635" y="155678"/>
                  </a:moveTo>
                  <a:lnTo>
                    <a:pt x="21635" y="154963"/>
                  </a:lnTo>
                  <a:lnTo>
                    <a:pt x="21623" y="154253"/>
                  </a:lnTo>
                  <a:lnTo>
                    <a:pt x="21599" y="153538"/>
                  </a:lnTo>
                  <a:lnTo>
                    <a:pt x="21568" y="152828"/>
                  </a:lnTo>
                  <a:lnTo>
                    <a:pt x="21524" y="152128"/>
                  </a:lnTo>
                  <a:lnTo>
                    <a:pt x="21473" y="151432"/>
                  </a:lnTo>
                  <a:lnTo>
                    <a:pt x="21409" y="150736"/>
                  </a:lnTo>
                  <a:lnTo>
                    <a:pt x="21334" y="150040"/>
                  </a:lnTo>
                  <a:lnTo>
                    <a:pt x="21251" y="149349"/>
                  </a:lnTo>
                  <a:lnTo>
                    <a:pt x="21188" y="148735"/>
                  </a:lnTo>
                  <a:lnTo>
                    <a:pt x="21108" y="148125"/>
                  </a:lnTo>
                  <a:lnTo>
                    <a:pt x="21065" y="147820"/>
                  </a:lnTo>
                  <a:lnTo>
                    <a:pt x="20954" y="147153"/>
                  </a:lnTo>
                  <a:lnTo>
                    <a:pt x="20827" y="146486"/>
                  </a:lnTo>
                  <a:lnTo>
                    <a:pt x="20685" y="145818"/>
                  </a:lnTo>
                  <a:lnTo>
                    <a:pt x="20376" y="144489"/>
                  </a:lnTo>
                  <a:lnTo>
                    <a:pt x="20221" y="143841"/>
                  </a:lnTo>
                  <a:lnTo>
                    <a:pt x="19885" y="142549"/>
                  </a:lnTo>
                  <a:lnTo>
                    <a:pt x="19707" y="141906"/>
                  </a:lnTo>
                  <a:lnTo>
                    <a:pt x="19343" y="140658"/>
                  </a:lnTo>
                  <a:lnTo>
                    <a:pt x="19165" y="140052"/>
                  </a:lnTo>
                  <a:lnTo>
                    <a:pt x="18975" y="139447"/>
                  </a:lnTo>
                  <a:lnTo>
                    <a:pt x="18773" y="138847"/>
                  </a:lnTo>
                  <a:lnTo>
                    <a:pt x="18555" y="138256"/>
                  </a:lnTo>
                  <a:lnTo>
                    <a:pt x="18278" y="137584"/>
                  </a:lnTo>
                  <a:lnTo>
                    <a:pt x="17985" y="136917"/>
                  </a:lnTo>
                  <a:lnTo>
                    <a:pt x="17668" y="136254"/>
                  </a:lnTo>
                  <a:lnTo>
                    <a:pt x="17340" y="135606"/>
                  </a:lnTo>
                  <a:lnTo>
                    <a:pt x="16995" y="134963"/>
                  </a:lnTo>
                  <a:lnTo>
                    <a:pt x="16552" y="134182"/>
                  </a:lnTo>
                  <a:lnTo>
                    <a:pt x="16077" y="133414"/>
                  </a:lnTo>
                  <a:lnTo>
                    <a:pt x="15582" y="132661"/>
                  </a:lnTo>
                  <a:lnTo>
                    <a:pt x="15079" y="131913"/>
                  </a:lnTo>
                  <a:lnTo>
                    <a:pt x="14066" y="130384"/>
                  </a:lnTo>
                  <a:lnTo>
                    <a:pt x="13547" y="129607"/>
                  </a:lnTo>
                  <a:lnTo>
                    <a:pt x="13021" y="128840"/>
                  </a:lnTo>
                  <a:lnTo>
                    <a:pt x="11956" y="127305"/>
                  </a:lnTo>
                  <a:lnTo>
                    <a:pt x="11449" y="126543"/>
                  </a:lnTo>
                  <a:lnTo>
                    <a:pt x="10677" y="125418"/>
                  </a:lnTo>
                  <a:lnTo>
                    <a:pt x="9996" y="124403"/>
                  </a:lnTo>
                  <a:lnTo>
                    <a:pt x="9205" y="123187"/>
                  </a:lnTo>
                  <a:lnTo>
                    <a:pt x="8674" y="122359"/>
                  </a:lnTo>
                  <a:lnTo>
                    <a:pt x="8128" y="121477"/>
                  </a:lnTo>
                  <a:lnTo>
                    <a:pt x="7730" y="120843"/>
                  </a:lnTo>
                  <a:lnTo>
                    <a:pt x="7198" y="119972"/>
                  </a:lnTo>
                  <a:lnTo>
                    <a:pt x="6030" y="118080"/>
                  </a:lnTo>
                  <a:lnTo>
                    <a:pt x="5567" y="117322"/>
                  </a:lnTo>
                  <a:lnTo>
                    <a:pt x="5115" y="116555"/>
                  </a:lnTo>
                  <a:lnTo>
                    <a:pt x="4689" y="115777"/>
                  </a:lnTo>
                  <a:lnTo>
                    <a:pt x="4300" y="115020"/>
                  </a:lnTo>
                  <a:lnTo>
                    <a:pt x="3928" y="114258"/>
                  </a:lnTo>
                  <a:lnTo>
                    <a:pt x="3571" y="113486"/>
                  </a:lnTo>
                  <a:lnTo>
                    <a:pt x="3231" y="112709"/>
                  </a:lnTo>
                  <a:lnTo>
                    <a:pt x="2910" y="111928"/>
                  </a:lnTo>
                  <a:lnTo>
                    <a:pt x="2602" y="111132"/>
                  </a:lnTo>
                  <a:lnTo>
                    <a:pt x="2312" y="110327"/>
                  </a:lnTo>
                  <a:lnTo>
                    <a:pt x="2039" y="109516"/>
                  </a:lnTo>
                  <a:lnTo>
                    <a:pt x="1786" y="108702"/>
                  </a:lnTo>
                  <a:lnTo>
                    <a:pt x="1548" y="107881"/>
                  </a:lnTo>
                  <a:lnTo>
                    <a:pt x="1335" y="107081"/>
                  </a:lnTo>
                  <a:lnTo>
                    <a:pt x="1141" y="106276"/>
                  </a:lnTo>
                  <a:lnTo>
                    <a:pt x="959" y="105466"/>
                  </a:lnTo>
                  <a:lnTo>
                    <a:pt x="796" y="104651"/>
                  </a:lnTo>
                  <a:lnTo>
                    <a:pt x="654" y="103841"/>
                  </a:lnTo>
                  <a:lnTo>
                    <a:pt x="559" y="103279"/>
                  </a:lnTo>
                  <a:lnTo>
                    <a:pt x="424" y="102278"/>
                  </a:lnTo>
                  <a:lnTo>
                    <a:pt x="305" y="101277"/>
                  </a:lnTo>
                  <a:lnTo>
                    <a:pt x="202" y="100277"/>
                  </a:lnTo>
                  <a:lnTo>
                    <a:pt x="111" y="99157"/>
                  </a:lnTo>
                  <a:lnTo>
                    <a:pt x="0" y="86473"/>
                  </a:lnTo>
                  <a:lnTo>
                    <a:pt x="178" y="79670"/>
                  </a:lnTo>
                  <a:lnTo>
                    <a:pt x="343" y="72285"/>
                  </a:lnTo>
                  <a:lnTo>
                    <a:pt x="357" y="71297"/>
                  </a:lnTo>
                  <a:lnTo>
                    <a:pt x="432" y="68585"/>
                  </a:lnTo>
                  <a:lnTo>
                    <a:pt x="506" y="65757"/>
                  </a:lnTo>
                  <a:lnTo>
                    <a:pt x="624" y="60659"/>
                  </a:lnTo>
                  <a:lnTo>
                    <a:pt x="721" y="58161"/>
                  </a:lnTo>
                  <a:lnTo>
                    <a:pt x="768" y="56742"/>
                  </a:lnTo>
                  <a:lnTo>
                    <a:pt x="847" y="55330"/>
                  </a:lnTo>
                  <a:lnTo>
                    <a:pt x="968" y="53923"/>
                  </a:lnTo>
                  <a:lnTo>
                    <a:pt x="1082" y="52119"/>
                  </a:lnTo>
                  <a:lnTo>
                    <a:pt x="1196" y="50580"/>
                  </a:lnTo>
                  <a:lnTo>
                    <a:pt x="1284" y="49492"/>
                  </a:lnTo>
                  <a:lnTo>
                    <a:pt x="1349" y="48778"/>
                  </a:lnTo>
                  <a:lnTo>
                    <a:pt x="1384" y="48404"/>
                  </a:lnTo>
                  <a:lnTo>
                    <a:pt x="1495" y="47318"/>
                  </a:lnTo>
                  <a:lnTo>
                    <a:pt x="1620" y="46234"/>
                  </a:lnTo>
                  <a:lnTo>
                    <a:pt x="1843" y="44593"/>
                  </a:lnTo>
                  <a:lnTo>
                    <a:pt x="2029" y="43402"/>
                  </a:lnTo>
                  <a:lnTo>
                    <a:pt x="2099" y="42956"/>
                  </a:lnTo>
                  <a:lnTo>
                    <a:pt x="2383" y="41323"/>
                  </a:lnTo>
                  <a:lnTo>
                    <a:pt x="2691" y="39694"/>
                  </a:lnTo>
                  <a:lnTo>
                    <a:pt x="3018" y="38070"/>
                  </a:lnTo>
                  <a:lnTo>
                    <a:pt x="3309" y="36696"/>
                  </a:lnTo>
                  <a:lnTo>
                    <a:pt x="3614" y="35325"/>
                  </a:lnTo>
                  <a:lnTo>
                    <a:pt x="3936" y="33957"/>
                  </a:lnTo>
                  <a:lnTo>
                    <a:pt x="4275" y="32594"/>
                  </a:lnTo>
                  <a:lnTo>
                    <a:pt x="4632" y="31235"/>
                  </a:lnTo>
                  <a:lnTo>
                    <a:pt x="4900" y="30262"/>
                  </a:lnTo>
                  <a:lnTo>
                    <a:pt x="5118" y="29495"/>
                  </a:lnTo>
                  <a:lnTo>
                    <a:pt x="5461" y="28323"/>
                  </a:lnTo>
                  <a:lnTo>
                    <a:pt x="5755" y="27357"/>
                  </a:lnTo>
                  <a:lnTo>
                    <a:pt x="6057" y="26394"/>
                  </a:lnTo>
                  <a:lnTo>
                    <a:pt x="7108" y="23241"/>
                  </a:lnTo>
                  <a:lnTo>
                    <a:pt x="7643" y="21667"/>
                  </a:lnTo>
                  <a:lnTo>
                    <a:pt x="8197" y="20100"/>
                  </a:lnTo>
                  <a:lnTo>
                    <a:pt x="8783" y="18546"/>
                  </a:lnTo>
                  <a:lnTo>
                    <a:pt x="9317" y="17197"/>
                  </a:lnTo>
                  <a:lnTo>
                    <a:pt x="9870" y="15854"/>
                  </a:lnTo>
                  <a:lnTo>
                    <a:pt x="10442" y="14519"/>
                  </a:lnTo>
                  <a:lnTo>
                    <a:pt x="11032" y="13192"/>
                  </a:lnTo>
                  <a:lnTo>
                    <a:pt x="11643" y="11876"/>
                  </a:lnTo>
                  <a:lnTo>
                    <a:pt x="12084" y="10970"/>
                  </a:lnTo>
                  <a:lnTo>
                    <a:pt x="12537" y="10070"/>
                  </a:lnTo>
                  <a:lnTo>
                    <a:pt x="14536" y="6197"/>
                  </a:lnTo>
                  <a:lnTo>
                    <a:pt x="14899" y="5500"/>
                  </a:lnTo>
                  <a:lnTo>
                    <a:pt x="15637" y="6779"/>
                  </a:lnTo>
                  <a:lnTo>
                    <a:pt x="16029" y="6302"/>
                  </a:lnTo>
                  <a:lnTo>
                    <a:pt x="16653" y="5427"/>
                  </a:lnTo>
                  <a:lnTo>
                    <a:pt x="16958" y="5016"/>
                  </a:lnTo>
                  <a:lnTo>
                    <a:pt x="17277" y="4616"/>
                  </a:lnTo>
                  <a:lnTo>
                    <a:pt x="17615" y="4229"/>
                  </a:lnTo>
                  <a:lnTo>
                    <a:pt x="17968" y="3855"/>
                  </a:lnTo>
                  <a:lnTo>
                    <a:pt x="18336" y="3493"/>
                  </a:lnTo>
                  <a:lnTo>
                    <a:pt x="18538" y="3308"/>
                  </a:lnTo>
                  <a:lnTo>
                    <a:pt x="18719" y="3148"/>
                  </a:lnTo>
                  <a:lnTo>
                    <a:pt x="19115" y="2818"/>
                  </a:lnTo>
                  <a:lnTo>
                    <a:pt x="19526" y="2503"/>
                  </a:lnTo>
                  <a:lnTo>
                    <a:pt x="19927" y="2218"/>
                  </a:lnTo>
                  <a:lnTo>
                    <a:pt x="20281" y="1985"/>
                  </a:lnTo>
                  <a:lnTo>
                    <a:pt x="20493" y="1856"/>
                  </a:lnTo>
                  <a:lnTo>
                    <a:pt x="20678" y="1744"/>
                  </a:lnTo>
                  <a:lnTo>
                    <a:pt x="21200" y="1457"/>
                  </a:lnTo>
                  <a:lnTo>
                    <a:pt x="21583" y="1263"/>
                  </a:lnTo>
                  <a:lnTo>
                    <a:pt x="22046" y="1051"/>
                  </a:lnTo>
                  <a:lnTo>
                    <a:pt x="22529" y="855"/>
                  </a:lnTo>
                  <a:lnTo>
                    <a:pt x="22878" y="727"/>
                  </a:lnTo>
                  <a:lnTo>
                    <a:pt x="23200" y="620"/>
                  </a:lnTo>
                  <a:lnTo>
                    <a:pt x="23487" y="529"/>
                  </a:lnTo>
                  <a:lnTo>
                    <a:pt x="23797" y="442"/>
                  </a:lnTo>
                  <a:lnTo>
                    <a:pt x="24127" y="358"/>
                  </a:lnTo>
                  <a:lnTo>
                    <a:pt x="24480" y="278"/>
                  </a:lnTo>
                  <a:lnTo>
                    <a:pt x="24818" y="212"/>
                  </a:lnTo>
                  <a:lnTo>
                    <a:pt x="25197" y="148"/>
                  </a:lnTo>
                  <a:lnTo>
                    <a:pt x="25681" y="83"/>
                  </a:lnTo>
                  <a:lnTo>
                    <a:pt x="26005" y="50"/>
                  </a:lnTo>
                  <a:lnTo>
                    <a:pt x="26208" y="34"/>
                  </a:lnTo>
                  <a:lnTo>
                    <a:pt x="26561" y="13"/>
                  </a:lnTo>
                  <a:lnTo>
                    <a:pt x="26954" y="1"/>
                  </a:lnTo>
                  <a:lnTo>
                    <a:pt x="27298" y="0"/>
                  </a:lnTo>
                  <a:lnTo>
                    <a:pt x="27720" y="11"/>
                  </a:lnTo>
                  <a:lnTo>
                    <a:pt x="30491" y="139"/>
                  </a:lnTo>
                  <a:lnTo>
                    <a:pt x="31096" y="149"/>
                  </a:lnTo>
                  <a:lnTo>
                    <a:pt x="34304" y="325"/>
                  </a:lnTo>
                  <a:lnTo>
                    <a:pt x="36482" y="452"/>
                  </a:lnTo>
                  <a:lnTo>
                    <a:pt x="38811" y="588"/>
                  </a:lnTo>
                  <a:lnTo>
                    <a:pt x="39858" y="644"/>
                  </a:lnTo>
                  <a:lnTo>
                    <a:pt x="50785" y="1194"/>
                  </a:lnTo>
                  <a:lnTo>
                    <a:pt x="51001" y="1243"/>
                  </a:lnTo>
                  <a:lnTo>
                    <a:pt x="50873" y="2414"/>
                  </a:lnTo>
                  <a:lnTo>
                    <a:pt x="52174" y="2555"/>
                  </a:lnTo>
                  <a:lnTo>
                    <a:pt x="52608" y="2589"/>
                  </a:lnTo>
                  <a:lnTo>
                    <a:pt x="52720" y="1580"/>
                  </a:lnTo>
                  <a:lnTo>
                    <a:pt x="55041" y="2056"/>
                  </a:lnTo>
                  <a:lnTo>
                    <a:pt x="61462" y="3362"/>
                  </a:lnTo>
                  <a:lnTo>
                    <a:pt x="62678" y="3605"/>
                  </a:lnTo>
                  <a:lnTo>
                    <a:pt x="64487" y="3977"/>
                  </a:lnTo>
                  <a:lnTo>
                    <a:pt x="64906" y="4058"/>
                  </a:lnTo>
                  <a:lnTo>
                    <a:pt x="66415" y="4367"/>
                  </a:lnTo>
                  <a:lnTo>
                    <a:pt x="71410" y="5382"/>
                  </a:lnTo>
                  <a:lnTo>
                    <a:pt x="72138" y="5516"/>
                  </a:lnTo>
                  <a:lnTo>
                    <a:pt x="79082" y="6905"/>
                  </a:lnTo>
                  <a:lnTo>
                    <a:pt x="82245" y="7551"/>
                  </a:lnTo>
                  <a:lnTo>
                    <a:pt x="84771" y="8056"/>
                  </a:lnTo>
                  <a:lnTo>
                    <a:pt x="93345" y="9662"/>
                  </a:lnTo>
                  <a:lnTo>
                    <a:pt x="94263" y="9890"/>
                  </a:lnTo>
                  <a:lnTo>
                    <a:pt x="95337" y="10157"/>
                  </a:lnTo>
                  <a:lnTo>
                    <a:pt x="99850" y="11087"/>
                  </a:lnTo>
                  <a:lnTo>
                    <a:pt x="100499" y="8266"/>
                  </a:lnTo>
                  <a:lnTo>
                    <a:pt x="111361" y="10715"/>
                  </a:lnTo>
                  <a:lnTo>
                    <a:pt x="111254" y="11182"/>
                  </a:lnTo>
                  <a:lnTo>
                    <a:pt x="110740" y="13355"/>
                  </a:lnTo>
                  <a:lnTo>
                    <a:pt x="112908" y="13818"/>
                  </a:lnTo>
                  <a:lnTo>
                    <a:pt x="113269" y="14093"/>
                  </a:lnTo>
                  <a:lnTo>
                    <a:pt x="113681" y="13136"/>
                  </a:lnTo>
                  <a:lnTo>
                    <a:pt x="114160" y="12650"/>
                  </a:lnTo>
                  <a:lnTo>
                    <a:pt x="115003" y="12016"/>
                  </a:lnTo>
                  <a:lnTo>
                    <a:pt x="115930" y="14465"/>
                  </a:lnTo>
                  <a:lnTo>
                    <a:pt x="119484" y="15175"/>
                  </a:lnTo>
                  <a:lnTo>
                    <a:pt x="122077" y="15685"/>
                  </a:lnTo>
                  <a:lnTo>
                    <a:pt x="124959" y="16257"/>
                  </a:lnTo>
                  <a:lnTo>
                    <a:pt x="126373" y="16533"/>
                  </a:lnTo>
                  <a:lnTo>
                    <a:pt x="127813" y="16824"/>
                  </a:lnTo>
                  <a:lnTo>
                    <a:pt x="128534" y="16962"/>
                  </a:lnTo>
                  <a:lnTo>
                    <a:pt x="130066" y="17281"/>
                  </a:lnTo>
                  <a:lnTo>
                    <a:pt x="134314" y="18158"/>
                  </a:lnTo>
                  <a:lnTo>
                    <a:pt x="134876" y="18277"/>
                  </a:lnTo>
                  <a:lnTo>
                    <a:pt x="135474" y="18397"/>
                  </a:lnTo>
                  <a:lnTo>
                    <a:pt x="137647" y="18849"/>
                  </a:lnTo>
                  <a:lnTo>
                    <a:pt x="139967" y="19321"/>
                  </a:lnTo>
                  <a:lnTo>
                    <a:pt x="139781" y="20112"/>
                  </a:lnTo>
                  <a:lnTo>
                    <a:pt x="141050" y="20381"/>
                  </a:lnTo>
                  <a:lnTo>
                    <a:pt x="140101" y="24163"/>
                  </a:lnTo>
                  <a:lnTo>
                    <a:pt x="140152" y="25485"/>
                  </a:lnTo>
                  <a:lnTo>
                    <a:pt x="140723" y="25411"/>
                  </a:lnTo>
                  <a:lnTo>
                    <a:pt x="141179" y="25303"/>
                  </a:lnTo>
                  <a:lnTo>
                    <a:pt x="141583" y="25184"/>
                  </a:lnTo>
                  <a:lnTo>
                    <a:pt x="146700" y="23284"/>
                  </a:lnTo>
                  <a:lnTo>
                    <a:pt x="147607" y="22947"/>
                  </a:lnTo>
                  <a:lnTo>
                    <a:pt x="165361" y="16247"/>
                  </a:lnTo>
                  <a:lnTo>
                    <a:pt x="168826" y="14884"/>
                  </a:lnTo>
                  <a:lnTo>
                    <a:pt x="169895" y="14463"/>
                  </a:lnTo>
                  <a:lnTo>
                    <a:pt x="172515" y="13471"/>
                  </a:lnTo>
                  <a:lnTo>
                    <a:pt x="173222" y="13200"/>
                  </a:lnTo>
                  <a:lnTo>
                    <a:pt x="173313" y="13851"/>
                  </a:lnTo>
                  <a:lnTo>
                    <a:pt x="172998" y="14874"/>
                  </a:lnTo>
                  <a:lnTo>
                    <a:pt x="172596" y="15910"/>
                  </a:lnTo>
                  <a:lnTo>
                    <a:pt x="172404" y="16443"/>
                  </a:lnTo>
                  <a:lnTo>
                    <a:pt x="171164" y="20014"/>
                  </a:lnTo>
                  <a:lnTo>
                    <a:pt x="170942" y="20670"/>
                  </a:lnTo>
                  <a:lnTo>
                    <a:pt x="170609" y="21685"/>
                  </a:lnTo>
                  <a:lnTo>
                    <a:pt x="183876" y="26784"/>
                  </a:lnTo>
                  <a:lnTo>
                    <a:pt x="185745" y="28528"/>
                  </a:lnTo>
                  <a:lnTo>
                    <a:pt x="194371" y="36571"/>
                  </a:lnTo>
                  <a:lnTo>
                    <a:pt x="194683" y="36862"/>
                  </a:lnTo>
                  <a:lnTo>
                    <a:pt x="191722" y="40017"/>
                  </a:lnTo>
                  <a:lnTo>
                    <a:pt x="189363" y="42538"/>
                  </a:lnTo>
                  <a:lnTo>
                    <a:pt x="179909" y="52612"/>
                  </a:lnTo>
                  <a:lnTo>
                    <a:pt x="175468" y="57339"/>
                  </a:lnTo>
                  <a:lnTo>
                    <a:pt x="175183" y="57649"/>
                  </a:lnTo>
                  <a:lnTo>
                    <a:pt x="168837" y="64411"/>
                  </a:lnTo>
                  <a:lnTo>
                    <a:pt x="168854" y="65062"/>
                  </a:lnTo>
                  <a:lnTo>
                    <a:pt x="168861" y="65325"/>
                  </a:lnTo>
                  <a:lnTo>
                    <a:pt x="168022" y="65335"/>
                  </a:lnTo>
                  <a:lnTo>
                    <a:pt x="159245" y="82871"/>
                  </a:lnTo>
                  <a:lnTo>
                    <a:pt x="149891" y="101613"/>
                  </a:lnTo>
                  <a:lnTo>
                    <a:pt x="144998" y="111930"/>
                  </a:lnTo>
                  <a:lnTo>
                    <a:pt x="140529" y="122438"/>
                  </a:lnTo>
                  <a:lnTo>
                    <a:pt x="140354" y="122867"/>
                  </a:lnTo>
                  <a:lnTo>
                    <a:pt x="139602" y="124730"/>
                  </a:lnTo>
                  <a:lnTo>
                    <a:pt x="132469" y="142490"/>
                  </a:lnTo>
                  <a:lnTo>
                    <a:pt x="132219" y="143105"/>
                  </a:lnTo>
                  <a:lnTo>
                    <a:pt x="131590" y="144682"/>
                  </a:lnTo>
                  <a:lnTo>
                    <a:pt x="130240" y="148028"/>
                  </a:lnTo>
                  <a:lnTo>
                    <a:pt x="126646" y="156982"/>
                  </a:lnTo>
                  <a:lnTo>
                    <a:pt x="124987" y="161118"/>
                  </a:lnTo>
                  <a:lnTo>
                    <a:pt x="124563" y="162162"/>
                  </a:lnTo>
                  <a:lnTo>
                    <a:pt x="123031" y="161666"/>
                  </a:lnTo>
                  <a:lnTo>
                    <a:pt x="122765" y="162586"/>
                  </a:lnTo>
                  <a:lnTo>
                    <a:pt x="122641" y="162352"/>
                  </a:lnTo>
                  <a:lnTo>
                    <a:pt x="122497" y="162122"/>
                  </a:lnTo>
                  <a:lnTo>
                    <a:pt x="122334" y="161905"/>
                  </a:lnTo>
                  <a:lnTo>
                    <a:pt x="122154" y="161708"/>
                  </a:lnTo>
                  <a:lnTo>
                    <a:pt x="121957" y="161539"/>
                  </a:lnTo>
                  <a:lnTo>
                    <a:pt x="121803" y="161433"/>
                  </a:lnTo>
                  <a:lnTo>
                    <a:pt x="121637" y="161338"/>
                  </a:lnTo>
                  <a:lnTo>
                    <a:pt x="121463" y="161255"/>
                  </a:lnTo>
                  <a:lnTo>
                    <a:pt x="121285" y="161186"/>
                  </a:lnTo>
                  <a:lnTo>
                    <a:pt x="119511" y="160628"/>
                  </a:lnTo>
                  <a:lnTo>
                    <a:pt x="117633" y="160040"/>
                  </a:lnTo>
                  <a:lnTo>
                    <a:pt x="107616" y="156904"/>
                  </a:lnTo>
                  <a:lnTo>
                    <a:pt x="106548" y="156569"/>
                  </a:lnTo>
                  <a:lnTo>
                    <a:pt x="104829" y="155986"/>
                  </a:lnTo>
                  <a:lnTo>
                    <a:pt x="93198" y="152041"/>
                  </a:lnTo>
                  <a:lnTo>
                    <a:pt x="86204" y="149684"/>
                  </a:lnTo>
                  <a:lnTo>
                    <a:pt x="84596" y="149129"/>
                  </a:lnTo>
                  <a:lnTo>
                    <a:pt x="79894" y="147614"/>
                  </a:lnTo>
                  <a:lnTo>
                    <a:pt x="76810" y="146594"/>
                  </a:lnTo>
                  <a:lnTo>
                    <a:pt x="76275" y="146413"/>
                  </a:lnTo>
                  <a:lnTo>
                    <a:pt x="75855" y="146288"/>
                  </a:lnTo>
                  <a:lnTo>
                    <a:pt x="75480" y="146175"/>
                  </a:lnTo>
                  <a:lnTo>
                    <a:pt x="72190" y="145179"/>
                  </a:lnTo>
                  <a:lnTo>
                    <a:pt x="70520" y="148315"/>
                  </a:lnTo>
                  <a:lnTo>
                    <a:pt x="69368" y="150507"/>
                  </a:lnTo>
                  <a:lnTo>
                    <a:pt x="69003" y="151179"/>
                  </a:lnTo>
                  <a:lnTo>
                    <a:pt x="68647" y="151855"/>
                  </a:lnTo>
                  <a:lnTo>
                    <a:pt x="68299" y="152532"/>
                  </a:lnTo>
                  <a:lnTo>
                    <a:pt x="67958" y="153218"/>
                  </a:lnTo>
                  <a:lnTo>
                    <a:pt x="67626" y="153905"/>
                  </a:lnTo>
                  <a:lnTo>
                    <a:pt x="67329" y="154534"/>
                  </a:lnTo>
                  <a:lnTo>
                    <a:pt x="67044" y="155163"/>
                  </a:lnTo>
                  <a:lnTo>
                    <a:pt x="66482" y="156435"/>
                  </a:lnTo>
                  <a:lnTo>
                    <a:pt x="65864" y="157869"/>
                  </a:lnTo>
                  <a:lnTo>
                    <a:pt x="65199" y="159470"/>
                  </a:lnTo>
                  <a:lnTo>
                    <a:pt x="62279" y="166545"/>
                  </a:lnTo>
                  <a:lnTo>
                    <a:pt x="61476" y="168488"/>
                  </a:lnTo>
                  <a:lnTo>
                    <a:pt x="59828" y="172475"/>
                  </a:lnTo>
                  <a:lnTo>
                    <a:pt x="59650" y="172928"/>
                  </a:lnTo>
                  <a:lnTo>
                    <a:pt x="59511" y="173223"/>
                  </a:lnTo>
                  <a:lnTo>
                    <a:pt x="59400" y="173442"/>
                  </a:lnTo>
                  <a:lnTo>
                    <a:pt x="59281" y="173657"/>
                  </a:lnTo>
                  <a:lnTo>
                    <a:pt x="59159" y="173867"/>
                  </a:lnTo>
                  <a:lnTo>
                    <a:pt x="59028" y="174071"/>
                  </a:lnTo>
                  <a:lnTo>
                    <a:pt x="58886" y="174267"/>
                  </a:lnTo>
                  <a:lnTo>
                    <a:pt x="58751" y="174434"/>
                  </a:lnTo>
                  <a:lnTo>
                    <a:pt x="58614" y="174590"/>
                  </a:lnTo>
                  <a:lnTo>
                    <a:pt x="58322" y="174893"/>
                  </a:lnTo>
                  <a:lnTo>
                    <a:pt x="58000" y="175212"/>
                  </a:lnTo>
                  <a:lnTo>
                    <a:pt x="57773" y="175425"/>
                  </a:lnTo>
                  <a:lnTo>
                    <a:pt x="57168" y="176030"/>
                  </a:lnTo>
                  <a:lnTo>
                    <a:pt x="56594" y="176678"/>
                  </a:lnTo>
                  <a:lnTo>
                    <a:pt x="55513" y="177760"/>
                  </a:lnTo>
                  <a:lnTo>
                    <a:pt x="53237" y="179900"/>
                  </a:lnTo>
                  <a:lnTo>
                    <a:pt x="50465" y="182496"/>
                  </a:lnTo>
                  <a:lnTo>
                    <a:pt x="50014" y="182907"/>
                  </a:lnTo>
                  <a:lnTo>
                    <a:pt x="49844" y="182597"/>
                  </a:lnTo>
                  <a:lnTo>
                    <a:pt x="49735" y="182390"/>
                  </a:lnTo>
                  <a:lnTo>
                    <a:pt x="48554" y="180119"/>
                  </a:lnTo>
                  <a:lnTo>
                    <a:pt x="48190" y="179452"/>
                  </a:lnTo>
                  <a:lnTo>
                    <a:pt x="47524" y="178179"/>
                  </a:lnTo>
                  <a:lnTo>
                    <a:pt x="47319" y="177798"/>
                  </a:lnTo>
                  <a:lnTo>
                    <a:pt x="47119" y="177414"/>
                  </a:lnTo>
                  <a:lnTo>
                    <a:pt x="46709" y="176650"/>
                  </a:lnTo>
                  <a:lnTo>
                    <a:pt x="46491" y="176273"/>
                  </a:lnTo>
                  <a:lnTo>
                    <a:pt x="46258" y="175887"/>
                  </a:lnTo>
                  <a:lnTo>
                    <a:pt x="46020" y="175506"/>
                  </a:lnTo>
                  <a:lnTo>
                    <a:pt x="45775" y="175130"/>
                  </a:lnTo>
                  <a:lnTo>
                    <a:pt x="45525" y="174758"/>
                  </a:lnTo>
                  <a:lnTo>
                    <a:pt x="45268" y="174391"/>
                  </a:lnTo>
                  <a:lnTo>
                    <a:pt x="44971" y="173991"/>
                  </a:lnTo>
                  <a:lnTo>
                    <a:pt x="44358" y="173209"/>
                  </a:lnTo>
                  <a:lnTo>
                    <a:pt x="44045" y="172828"/>
                  </a:lnTo>
                  <a:lnTo>
                    <a:pt x="43724" y="172447"/>
                  </a:lnTo>
                  <a:lnTo>
                    <a:pt x="43312" y="171980"/>
                  </a:lnTo>
                  <a:lnTo>
                    <a:pt x="42909" y="171542"/>
                  </a:lnTo>
                  <a:lnTo>
                    <a:pt x="42461" y="171070"/>
                  </a:lnTo>
                  <a:lnTo>
                    <a:pt x="42026" y="170626"/>
                  </a:lnTo>
                  <a:lnTo>
                    <a:pt x="41610" y="170226"/>
                  </a:lnTo>
                  <a:lnTo>
                    <a:pt x="41079" y="169728"/>
                  </a:lnTo>
                  <a:lnTo>
                    <a:pt x="40628" y="169321"/>
                  </a:lnTo>
                  <a:lnTo>
                    <a:pt x="40141" y="168901"/>
                  </a:lnTo>
                  <a:lnTo>
                    <a:pt x="39643" y="168492"/>
                  </a:lnTo>
                  <a:lnTo>
                    <a:pt x="39132" y="168101"/>
                  </a:lnTo>
                  <a:lnTo>
                    <a:pt x="38788" y="167844"/>
                  </a:lnTo>
                  <a:lnTo>
                    <a:pt x="38435" y="167591"/>
                  </a:lnTo>
                  <a:lnTo>
                    <a:pt x="37723" y="167110"/>
                  </a:lnTo>
                  <a:lnTo>
                    <a:pt x="37363" y="166876"/>
                  </a:lnTo>
                  <a:lnTo>
                    <a:pt x="37026" y="166670"/>
                  </a:lnTo>
                  <a:lnTo>
                    <a:pt x="36345" y="166269"/>
                  </a:lnTo>
                  <a:lnTo>
                    <a:pt x="36001" y="166076"/>
                  </a:lnTo>
                  <a:lnTo>
                    <a:pt x="35324" y="165711"/>
                  </a:lnTo>
                  <a:lnTo>
                    <a:pt x="34655" y="165370"/>
                  </a:lnTo>
                  <a:lnTo>
                    <a:pt x="34321" y="165209"/>
                  </a:lnTo>
                  <a:lnTo>
                    <a:pt x="33115" y="164656"/>
                  </a:lnTo>
                  <a:lnTo>
                    <a:pt x="32678" y="164471"/>
                  </a:lnTo>
                  <a:lnTo>
                    <a:pt x="32235" y="164306"/>
                  </a:lnTo>
                  <a:lnTo>
                    <a:pt x="31785" y="164170"/>
                  </a:lnTo>
                  <a:lnTo>
                    <a:pt x="31479" y="164087"/>
                  </a:lnTo>
                  <a:lnTo>
                    <a:pt x="31274" y="164052"/>
                  </a:lnTo>
                  <a:lnTo>
                    <a:pt x="30643" y="164125"/>
                  </a:lnTo>
                  <a:lnTo>
                    <a:pt x="30492" y="164218"/>
                  </a:lnTo>
                  <a:lnTo>
                    <a:pt x="30252" y="164283"/>
                  </a:lnTo>
                  <a:lnTo>
                    <a:pt x="30003" y="164278"/>
                  </a:lnTo>
                  <a:lnTo>
                    <a:pt x="29766" y="164202"/>
                  </a:lnTo>
                  <a:lnTo>
                    <a:pt x="29560" y="164064"/>
                  </a:lnTo>
                  <a:lnTo>
                    <a:pt x="29046" y="163464"/>
                  </a:lnTo>
                  <a:lnTo>
                    <a:pt x="28816" y="163314"/>
                  </a:lnTo>
                  <a:lnTo>
                    <a:pt x="28669" y="163236"/>
                  </a:lnTo>
                  <a:lnTo>
                    <a:pt x="28515" y="163171"/>
                  </a:lnTo>
                  <a:lnTo>
                    <a:pt x="28036" y="163012"/>
                  </a:lnTo>
                  <a:lnTo>
                    <a:pt x="27779" y="162935"/>
                  </a:lnTo>
                  <a:lnTo>
                    <a:pt x="27517" y="162869"/>
                  </a:lnTo>
                  <a:lnTo>
                    <a:pt x="26467" y="162646"/>
                  </a:lnTo>
                  <a:lnTo>
                    <a:pt x="25669" y="162497"/>
                  </a:lnTo>
                  <a:lnTo>
                    <a:pt x="21053" y="161792"/>
                  </a:lnTo>
                  <a:lnTo>
                    <a:pt x="21322" y="160033"/>
                  </a:lnTo>
                  <a:lnTo>
                    <a:pt x="21354" y="159538"/>
                  </a:lnTo>
                  <a:lnTo>
                    <a:pt x="21417" y="158809"/>
                  </a:lnTo>
                  <a:lnTo>
                    <a:pt x="21477" y="158203"/>
                  </a:lnTo>
                  <a:lnTo>
                    <a:pt x="21532" y="157598"/>
                  </a:lnTo>
                  <a:lnTo>
                    <a:pt x="21583" y="156993"/>
                  </a:lnTo>
                  <a:lnTo>
                    <a:pt x="21615" y="156388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3" name="pg213"/>
            <p:cNvSpPr/>
            <p:nvPr/>
          </p:nvSpPr>
          <p:spPr>
            <a:xfrm>
              <a:off x="4606553" y="5640343"/>
              <a:ext cx="290761" cy="453892"/>
            </a:xfrm>
            <a:custGeom>
              <a:avLst/>
              <a:gdLst/>
              <a:ahLst/>
              <a:cxnLst/>
              <a:rect l="0" t="0" r="0" b="0"/>
              <a:pathLst>
                <a:path w="290761" h="453892">
                  <a:moveTo>
                    <a:pt x="138348" y="31485"/>
                  </a:moveTo>
                  <a:lnTo>
                    <a:pt x="137971" y="32313"/>
                  </a:lnTo>
                  <a:lnTo>
                    <a:pt x="154793" y="27544"/>
                  </a:lnTo>
                  <a:lnTo>
                    <a:pt x="161039" y="25854"/>
                  </a:lnTo>
                  <a:lnTo>
                    <a:pt x="161880" y="26833"/>
                  </a:lnTo>
                  <a:lnTo>
                    <a:pt x="163806" y="29285"/>
                  </a:lnTo>
                  <a:lnTo>
                    <a:pt x="163953" y="29449"/>
                  </a:lnTo>
                  <a:lnTo>
                    <a:pt x="164878" y="28676"/>
                  </a:lnTo>
                  <a:lnTo>
                    <a:pt x="165400" y="28240"/>
                  </a:lnTo>
                  <a:lnTo>
                    <a:pt x="166146" y="27626"/>
                  </a:lnTo>
                  <a:lnTo>
                    <a:pt x="167649" y="26411"/>
                  </a:lnTo>
                  <a:lnTo>
                    <a:pt x="168786" y="25511"/>
                  </a:lnTo>
                  <a:lnTo>
                    <a:pt x="169932" y="24621"/>
                  </a:lnTo>
                  <a:lnTo>
                    <a:pt x="171622" y="23339"/>
                  </a:lnTo>
                  <a:lnTo>
                    <a:pt x="172370" y="22784"/>
                  </a:lnTo>
                  <a:lnTo>
                    <a:pt x="173192" y="22266"/>
                  </a:lnTo>
                  <a:lnTo>
                    <a:pt x="173999" y="21723"/>
                  </a:lnTo>
                  <a:lnTo>
                    <a:pt x="174396" y="21443"/>
                  </a:lnTo>
                  <a:lnTo>
                    <a:pt x="174848" y="21113"/>
                  </a:lnTo>
                  <a:lnTo>
                    <a:pt x="175294" y="20773"/>
                  </a:lnTo>
                  <a:lnTo>
                    <a:pt x="175735" y="20426"/>
                  </a:lnTo>
                  <a:lnTo>
                    <a:pt x="176604" y="19718"/>
                  </a:lnTo>
                  <a:lnTo>
                    <a:pt x="177393" y="19045"/>
                  </a:lnTo>
                  <a:lnTo>
                    <a:pt x="177630" y="18836"/>
                  </a:lnTo>
                  <a:lnTo>
                    <a:pt x="178561" y="18013"/>
                  </a:lnTo>
                  <a:lnTo>
                    <a:pt x="179199" y="17432"/>
                  </a:lnTo>
                  <a:lnTo>
                    <a:pt x="179607" y="17046"/>
                  </a:lnTo>
                  <a:lnTo>
                    <a:pt x="183444" y="13812"/>
                  </a:lnTo>
                  <a:lnTo>
                    <a:pt x="185917" y="11787"/>
                  </a:lnTo>
                  <a:lnTo>
                    <a:pt x="188368" y="9262"/>
                  </a:lnTo>
                  <a:lnTo>
                    <a:pt x="189796" y="7898"/>
                  </a:lnTo>
                  <a:lnTo>
                    <a:pt x="191397" y="6307"/>
                  </a:lnTo>
                  <a:lnTo>
                    <a:pt x="192218" y="5512"/>
                  </a:lnTo>
                  <a:lnTo>
                    <a:pt x="194620" y="3256"/>
                  </a:lnTo>
                  <a:lnTo>
                    <a:pt x="196138" y="1845"/>
                  </a:lnTo>
                  <a:lnTo>
                    <a:pt x="197103" y="1096"/>
                  </a:lnTo>
                  <a:lnTo>
                    <a:pt x="197446" y="1316"/>
                  </a:lnTo>
                  <a:lnTo>
                    <a:pt x="198710" y="2073"/>
                  </a:lnTo>
                  <a:lnTo>
                    <a:pt x="199753" y="2703"/>
                  </a:lnTo>
                  <a:lnTo>
                    <a:pt x="201671" y="1025"/>
                  </a:lnTo>
                  <a:lnTo>
                    <a:pt x="201859" y="853"/>
                  </a:lnTo>
                  <a:lnTo>
                    <a:pt x="201978" y="1001"/>
                  </a:lnTo>
                  <a:lnTo>
                    <a:pt x="202372" y="1329"/>
                  </a:lnTo>
                  <a:lnTo>
                    <a:pt x="202947" y="1329"/>
                  </a:lnTo>
                  <a:lnTo>
                    <a:pt x="203855" y="1256"/>
                  </a:lnTo>
                  <a:lnTo>
                    <a:pt x="205036" y="1001"/>
                  </a:lnTo>
                  <a:lnTo>
                    <a:pt x="208094" y="782"/>
                  </a:lnTo>
                  <a:lnTo>
                    <a:pt x="208695" y="431"/>
                  </a:lnTo>
                  <a:lnTo>
                    <a:pt x="209383" y="0"/>
                  </a:lnTo>
                  <a:lnTo>
                    <a:pt x="210153" y="1037"/>
                  </a:lnTo>
                  <a:lnTo>
                    <a:pt x="210980" y="2178"/>
                  </a:lnTo>
                  <a:lnTo>
                    <a:pt x="211891" y="3544"/>
                  </a:lnTo>
                  <a:lnTo>
                    <a:pt x="213054" y="4623"/>
                  </a:lnTo>
                  <a:lnTo>
                    <a:pt x="214113" y="5341"/>
                  </a:lnTo>
                  <a:lnTo>
                    <a:pt x="218844" y="7186"/>
                  </a:lnTo>
                  <a:lnTo>
                    <a:pt x="218895" y="7900"/>
                  </a:lnTo>
                  <a:lnTo>
                    <a:pt x="219390" y="8212"/>
                  </a:lnTo>
                  <a:lnTo>
                    <a:pt x="219801" y="8512"/>
                  </a:lnTo>
                  <a:lnTo>
                    <a:pt x="220196" y="8840"/>
                  </a:lnTo>
                  <a:lnTo>
                    <a:pt x="220559" y="9187"/>
                  </a:lnTo>
                  <a:lnTo>
                    <a:pt x="220904" y="9559"/>
                  </a:lnTo>
                  <a:lnTo>
                    <a:pt x="221225" y="9952"/>
                  </a:lnTo>
                  <a:lnTo>
                    <a:pt x="221513" y="10360"/>
                  </a:lnTo>
                  <a:lnTo>
                    <a:pt x="221693" y="10643"/>
                  </a:lnTo>
                  <a:lnTo>
                    <a:pt x="223530" y="13631"/>
                  </a:lnTo>
                  <a:lnTo>
                    <a:pt x="223697" y="13883"/>
                  </a:lnTo>
                  <a:lnTo>
                    <a:pt x="223940" y="14200"/>
                  </a:lnTo>
                  <a:lnTo>
                    <a:pt x="224204" y="14491"/>
                  </a:lnTo>
                  <a:lnTo>
                    <a:pt x="224488" y="14755"/>
                  </a:lnTo>
                  <a:lnTo>
                    <a:pt x="225768" y="15812"/>
                  </a:lnTo>
                  <a:lnTo>
                    <a:pt x="227003" y="16114"/>
                  </a:lnTo>
                  <a:lnTo>
                    <a:pt x="228692" y="16392"/>
                  </a:lnTo>
                  <a:lnTo>
                    <a:pt x="229781" y="16498"/>
                  </a:lnTo>
                  <a:lnTo>
                    <a:pt x="230529" y="16584"/>
                  </a:lnTo>
                  <a:lnTo>
                    <a:pt x="230905" y="16617"/>
                  </a:lnTo>
                  <a:lnTo>
                    <a:pt x="231282" y="16645"/>
                  </a:lnTo>
                  <a:lnTo>
                    <a:pt x="231512" y="16655"/>
                  </a:lnTo>
                  <a:lnTo>
                    <a:pt x="232161" y="16693"/>
                  </a:lnTo>
                  <a:lnTo>
                    <a:pt x="232410" y="16703"/>
                  </a:lnTo>
                  <a:lnTo>
                    <a:pt x="232660" y="16708"/>
                  </a:lnTo>
                  <a:lnTo>
                    <a:pt x="232913" y="16703"/>
                  </a:lnTo>
                  <a:lnTo>
                    <a:pt x="233281" y="16678"/>
                  </a:lnTo>
                  <a:lnTo>
                    <a:pt x="233680" y="16636"/>
                  </a:lnTo>
                  <a:lnTo>
                    <a:pt x="233938" y="16598"/>
                  </a:lnTo>
                  <a:lnTo>
                    <a:pt x="234192" y="16555"/>
                  </a:lnTo>
                  <a:lnTo>
                    <a:pt x="234544" y="16479"/>
                  </a:lnTo>
                  <a:lnTo>
                    <a:pt x="234896" y="16393"/>
                  </a:lnTo>
                  <a:lnTo>
                    <a:pt x="235245" y="16288"/>
                  </a:lnTo>
                  <a:lnTo>
                    <a:pt x="235592" y="16178"/>
                  </a:lnTo>
                  <a:lnTo>
                    <a:pt x="236084" y="15997"/>
                  </a:lnTo>
                  <a:lnTo>
                    <a:pt x="236527" y="15812"/>
                  </a:lnTo>
                  <a:lnTo>
                    <a:pt x="236677" y="15754"/>
                  </a:lnTo>
                  <a:lnTo>
                    <a:pt x="236935" y="15659"/>
                  </a:lnTo>
                  <a:lnTo>
                    <a:pt x="237576" y="15397"/>
                  </a:lnTo>
                  <a:lnTo>
                    <a:pt x="238162" y="15063"/>
                  </a:lnTo>
                  <a:lnTo>
                    <a:pt x="238487" y="14863"/>
                  </a:lnTo>
                  <a:lnTo>
                    <a:pt x="239017" y="14587"/>
                  </a:lnTo>
                  <a:lnTo>
                    <a:pt x="239251" y="14444"/>
                  </a:lnTo>
                  <a:lnTo>
                    <a:pt x="239598" y="14215"/>
                  </a:lnTo>
                  <a:lnTo>
                    <a:pt x="240066" y="13872"/>
                  </a:lnTo>
                  <a:lnTo>
                    <a:pt x="240738" y="13530"/>
                  </a:lnTo>
                  <a:lnTo>
                    <a:pt x="241566" y="13076"/>
                  </a:lnTo>
                  <a:lnTo>
                    <a:pt x="242164" y="14082"/>
                  </a:lnTo>
                  <a:lnTo>
                    <a:pt x="243131" y="15056"/>
                  </a:lnTo>
                  <a:lnTo>
                    <a:pt x="243864" y="15794"/>
                  </a:lnTo>
                  <a:lnTo>
                    <a:pt x="245144" y="17063"/>
                  </a:lnTo>
                  <a:lnTo>
                    <a:pt x="245960" y="17271"/>
                  </a:lnTo>
                  <a:lnTo>
                    <a:pt x="246277" y="17446"/>
                  </a:lnTo>
                  <a:lnTo>
                    <a:pt x="246599" y="17608"/>
                  </a:lnTo>
                  <a:lnTo>
                    <a:pt x="246924" y="17759"/>
                  </a:lnTo>
                  <a:lnTo>
                    <a:pt x="247224" y="17888"/>
                  </a:lnTo>
                  <a:lnTo>
                    <a:pt x="247555" y="18017"/>
                  </a:lnTo>
                  <a:lnTo>
                    <a:pt x="247840" y="18118"/>
                  </a:lnTo>
                  <a:lnTo>
                    <a:pt x="248153" y="18217"/>
                  </a:lnTo>
                  <a:lnTo>
                    <a:pt x="248470" y="18303"/>
                  </a:lnTo>
                  <a:lnTo>
                    <a:pt x="248815" y="18382"/>
                  </a:lnTo>
                  <a:lnTo>
                    <a:pt x="249165" y="18445"/>
                  </a:lnTo>
                  <a:lnTo>
                    <a:pt x="249517" y="18496"/>
                  </a:lnTo>
                  <a:lnTo>
                    <a:pt x="250226" y="18571"/>
                  </a:lnTo>
                  <a:lnTo>
                    <a:pt x="250632" y="18601"/>
                  </a:lnTo>
                  <a:lnTo>
                    <a:pt x="251041" y="18618"/>
                  </a:lnTo>
                  <a:lnTo>
                    <a:pt x="251859" y="18623"/>
                  </a:lnTo>
                  <a:lnTo>
                    <a:pt x="252727" y="18600"/>
                  </a:lnTo>
                  <a:lnTo>
                    <a:pt x="255826" y="18568"/>
                  </a:lnTo>
                  <a:lnTo>
                    <a:pt x="256576" y="18587"/>
                  </a:lnTo>
                  <a:lnTo>
                    <a:pt x="257306" y="18634"/>
                  </a:lnTo>
                  <a:lnTo>
                    <a:pt x="258017" y="18706"/>
                  </a:lnTo>
                  <a:lnTo>
                    <a:pt x="259064" y="18836"/>
                  </a:lnTo>
                  <a:lnTo>
                    <a:pt x="259737" y="18929"/>
                  </a:lnTo>
                  <a:lnTo>
                    <a:pt x="260405" y="19042"/>
                  </a:lnTo>
                  <a:lnTo>
                    <a:pt x="260928" y="19148"/>
                  </a:lnTo>
                  <a:lnTo>
                    <a:pt x="263141" y="19718"/>
                  </a:lnTo>
                  <a:lnTo>
                    <a:pt x="264226" y="20043"/>
                  </a:lnTo>
                  <a:lnTo>
                    <a:pt x="265219" y="20288"/>
                  </a:lnTo>
                  <a:lnTo>
                    <a:pt x="266279" y="20635"/>
                  </a:lnTo>
                  <a:lnTo>
                    <a:pt x="267333" y="20939"/>
                  </a:lnTo>
                  <a:lnTo>
                    <a:pt x="279276" y="24380"/>
                  </a:lnTo>
                  <a:lnTo>
                    <a:pt x="281496" y="25053"/>
                  </a:lnTo>
                  <a:lnTo>
                    <a:pt x="279045" y="33497"/>
                  </a:lnTo>
                  <a:lnTo>
                    <a:pt x="278414" y="35668"/>
                  </a:lnTo>
                  <a:lnTo>
                    <a:pt x="278095" y="36704"/>
                  </a:lnTo>
                  <a:lnTo>
                    <a:pt x="277786" y="37743"/>
                  </a:lnTo>
                  <a:lnTo>
                    <a:pt x="277485" y="38785"/>
                  </a:lnTo>
                  <a:lnTo>
                    <a:pt x="277242" y="39664"/>
                  </a:lnTo>
                  <a:lnTo>
                    <a:pt x="276915" y="40878"/>
                  </a:lnTo>
                  <a:lnTo>
                    <a:pt x="276532" y="42376"/>
                  </a:lnTo>
                  <a:lnTo>
                    <a:pt x="276170" y="43878"/>
                  </a:lnTo>
                  <a:lnTo>
                    <a:pt x="275842" y="45323"/>
                  </a:lnTo>
                  <a:lnTo>
                    <a:pt x="275572" y="46572"/>
                  </a:lnTo>
                  <a:lnTo>
                    <a:pt x="275405" y="47402"/>
                  </a:lnTo>
                  <a:lnTo>
                    <a:pt x="275279" y="48099"/>
                  </a:lnTo>
                  <a:lnTo>
                    <a:pt x="275181" y="48695"/>
                  </a:lnTo>
                  <a:lnTo>
                    <a:pt x="275090" y="49292"/>
                  </a:lnTo>
                  <a:lnTo>
                    <a:pt x="274959" y="50267"/>
                  </a:lnTo>
                  <a:lnTo>
                    <a:pt x="274592" y="52755"/>
                  </a:lnTo>
                  <a:lnTo>
                    <a:pt x="274148" y="55772"/>
                  </a:lnTo>
                  <a:lnTo>
                    <a:pt x="273578" y="59917"/>
                  </a:lnTo>
                  <a:lnTo>
                    <a:pt x="273150" y="62866"/>
                  </a:lnTo>
                  <a:lnTo>
                    <a:pt x="271887" y="71681"/>
                  </a:lnTo>
                  <a:lnTo>
                    <a:pt x="271636" y="73429"/>
                  </a:lnTo>
                  <a:lnTo>
                    <a:pt x="271198" y="76482"/>
                  </a:lnTo>
                  <a:lnTo>
                    <a:pt x="270914" y="78233"/>
                  </a:lnTo>
                  <a:lnTo>
                    <a:pt x="270615" y="79982"/>
                  </a:lnTo>
                  <a:lnTo>
                    <a:pt x="270353" y="81429"/>
                  </a:lnTo>
                  <a:lnTo>
                    <a:pt x="270023" y="83148"/>
                  </a:lnTo>
                  <a:lnTo>
                    <a:pt x="269849" y="84100"/>
                  </a:lnTo>
                  <a:lnTo>
                    <a:pt x="269128" y="88290"/>
                  </a:lnTo>
                  <a:lnTo>
                    <a:pt x="268912" y="89506"/>
                  </a:lnTo>
                  <a:lnTo>
                    <a:pt x="268397" y="92298"/>
                  </a:lnTo>
                  <a:lnTo>
                    <a:pt x="267829" y="95219"/>
                  </a:lnTo>
                  <a:lnTo>
                    <a:pt x="267495" y="96859"/>
                  </a:lnTo>
                  <a:lnTo>
                    <a:pt x="267207" y="98223"/>
                  </a:lnTo>
                  <a:lnTo>
                    <a:pt x="267078" y="98978"/>
                  </a:lnTo>
                  <a:lnTo>
                    <a:pt x="265831" y="104366"/>
                  </a:lnTo>
                  <a:lnTo>
                    <a:pt x="265714" y="104892"/>
                  </a:lnTo>
                  <a:lnTo>
                    <a:pt x="264535" y="110153"/>
                  </a:lnTo>
                  <a:lnTo>
                    <a:pt x="263984" y="112610"/>
                  </a:lnTo>
                  <a:lnTo>
                    <a:pt x="262852" y="117583"/>
                  </a:lnTo>
                  <a:lnTo>
                    <a:pt x="261937" y="120287"/>
                  </a:lnTo>
                  <a:lnTo>
                    <a:pt x="260848" y="122949"/>
                  </a:lnTo>
                  <a:lnTo>
                    <a:pt x="259771" y="124816"/>
                  </a:lnTo>
                  <a:lnTo>
                    <a:pt x="259036" y="125967"/>
                  </a:lnTo>
                  <a:lnTo>
                    <a:pt x="255825" y="133358"/>
                  </a:lnTo>
                  <a:lnTo>
                    <a:pt x="254568" y="137415"/>
                  </a:lnTo>
                  <a:lnTo>
                    <a:pt x="248734" y="151290"/>
                  </a:lnTo>
                  <a:lnTo>
                    <a:pt x="248415" y="152119"/>
                  </a:lnTo>
                  <a:lnTo>
                    <a:pt x="247488" y="154864"/>
                  </a:lnTo>
                  <a:lnTo>
                    <a:pt x="246135" y="159186"/>
                  </a:lnTo>
                  <a:lnTo>
                    <a:pt x="245343" y="161781"/>
                  </a:lnTo>
                  <a:lnTo>
                    <a:pt x="245186" y="162292"/>
                  </a:lnTo>
                  <a:lnTo>
                    <a:pt x="244860" y="163346"/>
                  </a:lnTo>
                  <a:lnTo>
                    <a:pt x="244759" y="163804"/>
                  </a:lnTo>
                  <a:lnTo>
                    <a:pt x="244284" y="165960"/>
                  </a:lnTo>
                  <a:lnTo>
                    <a:pt x="243918" y="167616"/>
                  </a:lnTo>
                  <a:lnTo>
                    <a:pt x="243251" y="170988"/>
                  </a:lnTo>
                  <a:lnTo>
                    <a:pt x="242815" y="173225"/>
                  </a:lnTo>
                  <a:lnTo>
                    <a:pt x="241148" y="182075"/>
                  </a:lnTo>
                  <a:lnTo>
                    <a:pt x="240520" y="185412"/>
                  </a:lnTo>
                  <a:lnTo>
                    <a:pt x="238435" y="196494"/>
                  </a:lnTo>
                  <a:lnTo>
                    <a:pt x="240505" y="197752"/>
                  </a:lnTo>
                  <a:lnTo>
                    <a:pt x="241036" y="198078"/>
                  </a:lnTo>
                  <a:lnTo>
                    <a:pt x="242627" y="199043"/>
                  </a:lnTo>
                  <a:lnTo>
                    <a:pt x="243724" y="199715"/>
                  </a:lnTo>
                  <a:lnTo>
                    <a:pt x="246891" y="201642"/>
                  </a:lnTo>
                  <a:lnTo>
                    <a:pt x="247057" y="201735"/>
                  </a:lnTo>
                  <a:lnTo>
                    <a:pt x="247314" y="201850"/>
                  </a:lnTo>
                  <a:lnTo>
                    <a:pt x="247492" y="201907"/>
                  </a:lnTo>
                  <a:lnTo>
                    <a:pt x="247674" y="201955"/>
                  </a:lnTo>
                  <a:lnTo>
                    <a:pt x="247861" y="201988"/>
                  </a:lnTo>
                  <a:lnTo>
                    <a:pt x="248047" y="202007"/>
                  </a:lnTo>
                  <a:lnTo>
                    <a:pt x="248237" y="202017"/>
                  </a:lnTo>
                  <a:lnTo>
                    <a:pt x="248518" y="201997"/>
                  </a:lnTo>
                  <a:lnTo>
                    <a:pt x="248704" y="201969"/>
                  </a:lnTo>
                  <a:lnTo>
                    <a:pt x="248890" y="201926"/>
                  </a:lnTo>
                  <a:lnTo>
                    <a:pt x="249068" y="201874"/>
                  </a:lnTo>
                  <a:lnTo>
                    <a:pt x="249329" y="201769"/>
                  </a:lnTo>
                  <a:lnTo>
                    <a:pt x="249658" y="201583"/>
                  </a:lnTo>
                  <a:lnTo>
                    <a:pt x="249812" y="201473"/>
                  </a:lnTo>
                  <a:lnTo>
                    <a:pt x="249955" y="201349"/>
                  </a:lnTo>
                  <a:lnTo>
                    <a:pt x="250157" y="201149"/>
                  </a:lnTo>
                  <a:lnTo>
                    <a:pt x="250469" y="200797"/>
                  </a:lnTo>
                  <a:lnTo>
                    <a:pt x="251724" y="199377"/>
                  </a:lnTo>
                  <a:lnTo>
                    <a:pt x="256458" y="194013"/>
                  </a:lnTo>
                  <a:lnTo>
                    <a:pt x="256918" y="193491"/>
                  </a:lnTo>
                  <a:lnTo>
                    <a:pt x="257496" y="192838"/>
                  </a:lnTo>
                  <a:lnTo>
                    <a:pt x="259305" y="191191"/>
                  </a:lnTo>
                  <a:lnTo>
                    <a:pt x="282978" y="195130"/>
                  </a:lnTo>
                  <a:lnTo>
                    <a:pt x="287910" y="192510"/>
                  </a:lnTo>
                  <a:lnTo>
                    <a:pt x="288830" y="191235"/>
                  </a:lnTo>
                  <a:lnTo>
                    <a:pt x="290402" y="193108"/>
                  </a:lnTo>
                  <a:lnTo>
                    <a:pt x="290626" y="193606"/>
                  </a:lnTo>
                  <a:lnTo>
                    <a:pt x="290353" y="194192"/>
                  </a:lnTo>
                  <a:lnTo>
                    <a:pt x="290329" y="194897"/>
                  </a:lnTo>
                  <a:lnTo>
                    <a:pt x="290365" y="196160"/>
                  </a:lnTo>
                  <a:lnTo>
                    <a:pt x="290511" y="197432"/>
                  </a:lnTo>
                  <a:lnTo>
                    <a:pt x="290634" y="199372"/>
                  </a:lnTo>
                  <a:lnTo>
                    <a:pt x="290705" y="199934"/>
                  </a:lnTo>
                  <a:lnTo>
                    <a:pt x="290761" y="201440"/>
                  </a:lnTo>
                  <a:lnTo>
                    <a:pt x="290630" y="203437"/>
                  </a:lnTo>
                  <a:lnTo>
                    <a:pt x="290044" y="205119"/>
                  </a:lnTo>
                  <a:lnTo>
                    <a:pt x="288987" y="206710"/>
                  </a:lnTo>
                  <a:lnTo>
                    <a:pt x="288433" y="207454"/>
                  </a:lnTo>
                  <a:lnTo>
                    <a:pt x="287439" y="208373"/>
                  </a:lnTo>
                  <a:lnTo>
                    <a:pt x="285171" y="209722"/>
                  </a:lnTo>
                  <a:lnTo>
                    <a:pt x="281964" y="211290"/>
                  </a:lnTo>
                  <a:lnTo>
                    <a:pt x="280733" y="212314"/>
                  </a:lnTo>
                  <a:lnTo>
                    <a:pt x="279502" y="213606"/>
                  </a:lnTo>
                  <a:lnTo>
                    <a:pt x="277899" y="215269"/>
                  </a:lnTo>
                  <a:lnTo>
                    <a:pt x="276070" y="216432"/>
                  </a:lnTo>
                  <a:lnTo>
                    <a:pt x="275741" y="216579"/>
                  </a:lnTo>
                  <a:lnTo>
                    <a:pt x="275587" y="216589"/>
                  </a:lnTo>
                  <a:lnTo>
                    <a:pt x="275437" y="216603"/>
                  </a:lnTo>
                  <a:lnTo>
                    <a:pt x="275282" y="216622"/>
                  </a:lnTo>
                  <a:lnTo>
                    <a:pt x="274981" y="216670"/>
                  </a:lnTo>
                  <a:lnTo>
                    <a:pt x="274827" y="216708"/>
                  </a:lnTo>
                  <a:lnTo>
                    <a:pt x="274372" y="216841"/>
                  </a:lnTo>
                  <a:lnTo>
                    <a:pt x="274217" y="216870"/>
                  </a:lnTo>
                  <a:lnTo>
                    <a:pt x="274007" y="216884"/>
                  </a:lnTo>
                  <a:lnTo>
                    <a:pt x="273794" y="216884"/>
                  </a:lnTo>
                  <a:lnTo>
                    <a:pt x="273576" y="216870"/>
                  </a:lnTo>
                  <a:lnTo>
                    <a:pt x="273362" y="216841"/>
                  </a:lnTo>
                  <a:lnTo>
                    <a:pt x="273156" y="216799"/>
                  </a:lnTo>
                  <a:lnTo>
                    <a:pt x="272970" y="216746"/>
                  </a:lnTo>
                  <a:lnTo>
                    <a:pt x="272788" y="216684"/>
                  </a:lnTo>
                  <a:lnTo>
                    <a:pt x="272606" y="216608"/>
                  </a:lnTo>
                  <a:lnTo>
                    <a:pt x="272432" y="216522"/>
                  </a:lnTo>
                  <a:lnTo>
                    <a:pt x="272258" y="216432"/>
                  </a:lnTo>
                  <a:lnTo>
                    <a:pt x="272024" y="216289"/>
                  </a:lnTo>
                  <a:lnTo>
                    <a:pt x="271799" y="216122"/>
                  </a:lnTo>
                  <a:lnTo>
                    <a:pt x="271585" y="215941"/>
                  </a:lnTo>
                  <a:lnTo>
                    <a:pt x="271165" y="215564"/>
                  </a:lnTo>
                  <a:lnTo>
                    <a:pt x="270924" y="215340"/>
                  </a:lnTo>
                  <a:lnTo>
                    <a:pt x="270690" y="215107"/>
                  </a:lnTo>
                  <a:lnTo>
                    <a:pt x="270231" y="214635"/>
                  </a:lnTo>
                  <a:lnTo>
                    <a:pt x="269847" y="214230"/>
                  </a:lnTo>
                  <a:lnTo>
                    <a:pt x="269697" y="214058"/>
                  </a:lnTo>
                  <a:lnTo>
                    <a:pt x="269542" y="213892"/>
                  </a:lnTo>
                  <a:lnTo>
                    <a:pt x="269384" y="213734"/>
                  </a:lnTo>
                  <a:lnTo>
                    <a:pt x="269206" y="213596"/>
                  </a:lnTo>
                  <a:lnTo>
                    <a:pt x="269059" y="213501"/>
                  </a:lnTo>
                  <a:lnTo>
                    <a:pt x="268901" y="213410"/>
                  </a:lnTo>
                  <a:lnTo>
                    <a:pt x="268742" y="213329"/>
                  </a:lnTo>
                  <a:lnTo>
                    <a:pt x="268576" y="213267"/>
                  </a:lnTo>
                  <a:lnTo>
                    <a:pt x="268410" y="213229"/>
                  </a:lnTo>
                  <a:lnTo>
                    <a:pt x="268176" y="213234"/>
                  </a:lnTo>
                  <a:lnTo>
                    <a:pt x="267931" y="213291"/>
                  </a:lnTo>
                  <a:lnTo>
                    <a:pt x="267682" y="213387"/>
                  </a:lnTo>
                  <a:lnTo>
                    <a:pt x="267440" y="213506"/>
                  </a:lnTo>
                  <a:lnTo>
                    <a:pt x="267214" y="213625"/>
                  </a:lnTo>
                  <a:lnTo>
                    <a:pt x="266953" y="213796"/>
                  </a:lnTo>
                  <a:lnTo>
                    <a:pt x="266716" y="214001"/>
                  </a:lnTo>
                  <a:lnTo>
                    <a:pt x="266490" y="214225"/>
                  </a:lnTo>
                  <a:lnTo>
                    <a:pt x="266047" y="214687"/>
                  </a:lnTo>
                  <a:lnTo>
                    <a:pt x="265655" y="215107"/>
                  </a:lnTo>
                  <a:lnTo>
                    <a:pt x="265271" y="215536"/>
                  </a:lnTo>
                  <a:lnTo>
                    <a:pt x="264360" y="216575"/>
                  </a:lnTo>
                  <a:lnTo>
                    <a:pt x="263960" y="217042"/>
                  </a:lnTo>
                  <a:lnTo>
                    <a:pt x="263735" y="217294"/>
                  </a:lnTo>
                  <a:lnTo>
                    <a:pt x="263513" y="217551"/>
                  </a:lnTo>
                  <a:lnTo>
                    <a:pt x="263295" y="217814"/>
                  </a:lnTo>
                  <a:lnTo>
                    <a:pt x="263082" y="218080"/>
                  </a:lnTo>
                  <a:lnTo>
                    <a:pt x="262943" y="218271"/>
                  </a:lnTo>
                  <a:lnTo>
                    <a:pt x="262674" y="218667"/>
                  </a:lnTo>
                  <a:lnTo>
                    <a:pt x="262535" y="218862"/>
                  </a:lnTo>
                  <a:lnTo>
                    <a:pt x="262385" y="219043"/>
                  </a:lnTo>
                  <a:lnTo>
                    <a:pt x="262246" y="219191"/>
                  </a:lnTo>
                  <a:lnTo>
                    <a:pt x="262104" y="219334"/>
                  </a:lnTo>
                  <a:lnTo>
                    <a:pt x="261957" y="219477"/>
                  </a:lnTo>
                  <a:lnTo>
                    <a:pt x="261807" y="219610"/>
                  </a:lnTo>
                  <a:lnTo>
                    <a:pt x="261653" y="219739"/>
                  </a:lnTo>
                  <a:lnTo>
                    <a:pt x="261395" y="219939"/>
                  </a:lnTo>
                  <a:lnTo>
                    <a:pt x="261126" y="220125"/>
                  </a:lnTo>
                  <a:lnTo>
                    <a:pt x="260849" y="220301"/>
                  </a:lnTo>
                  <a:lnTo>
                    <a:pt x="260287" y="220639"/>
                  </a:lnTo>
                  <a:lnTo>
                    <a:pt x="259717" y="220959"/>
                  </a:lnTo>
                  <a:lnTo>
                    <a:pt x="259139" y="221268"/>
                  </a:lnTo>
                  <a:lnTo>
                    <a:pt x="258858" y="221435"/>
                  </a:lnTo>
                  <a:lnTo>
                    <a:pt x="258592" y="221602"/>
                  </a:lnTo>
                  <a:lnTo>
                    <a:pt x="257821" y="222131"/>
                  </a:lnTo>
                  <a:lnTo>
                    <a:pt x="257559" y="222298"/>
                  </a:lnTo>
                  <a:lnTo>
                    <a:pt x="257282" y="222455"/>
                  </a:lnTo>
                  <a:lnTo>
                    <a:pt x="256435" y="222898"/>
                  </a:lnTo>
                  <a:lnTo>
                    <a:pt x="255996" y="223160"/>
                  </a:lnTo>
                  <a:lnTo>
                    <a:pt x="255671" y="223360"/>
                  </a:lnTo>
                  <a:lnTo>
                    <a:pt x="255513" y="223470"/>
                  </a:lnTo>
                  <a:lnTo>
                    <a:pt x="255362" y="223589"/>
                  </a:lnTo>
                  <a:lnTo>
                    <a:pt x="255176" y="223765"/>
                  </a:lnTo>
                  <a:lnTo>
                    <a:pt x="254998" y="223951"/>
                  </a:lnTo>
                  <a:lnTo>
                    <a:pt x="254836" y="224156"/>
                  </a:lnTo>
                  <a:lnTo>
                    <a:pt x="254689" y="224366"/>
                  </a:lnTo>
                  <a:lnTo>
                    <a:pt x="254563" y="224590"/>
                  </a:lnTo>
                  <a:lnTo>
                    <a:pt x="254412" y="224900"/>
                  </a:lnTo>
                  <a:lnTo>
                    <a:pt x="254349" y="225066"/>
                  </a:lnTo>
                  <a:lnTo>
                    <a:pt x="254305" y="225228"/>
                  </a:lnTo>
                  <a:lnTo>
                    <a:pt x="254329" y="226081"/>
                  </a:lnTo>
                  <a:lnTo>
                    <a:pt x="254361" y="226648"/>
                  </a:lnTo>
                  <a:lnTo>
                    <a:pt x="254424" y="227544"/>
                  </a:lnTo>
                  <a:lnTo>
                    <a:pt x="254468" y="227992"/>
                  </a:lnTo>
                  <a:lnTo>
                    <a:pt x="254519" y="228435"/>
                  </a:lnTo>
                  <a:lnTo>
                    <a:pt x="254582" y="228879"/>
                  </a:lnTo>
                  <a:lnTo>
                    <a:pt x="254661" y="229303"/>
                  </a:lnTo>
                  <a:lnTo>
                    <a:pt x="254749" y="229727"/>
                  </a:lnTo>
                  <a:lnTo>
                    <a:pt x="254848" y="230151"/>
                  </a:lnTo>
                  <a:lnTo>
                    <a:pt x="255061" y="230990"/>
                  </a:lnTo>
                  <a:lnTo>
                    <a:pt x="255239" y="231623"/>
                  </a:lnTo>
                  <a:lnTo>
                    <a:pt x="255429" y="232248"/>
                  </a:lnTo>
                  <a:lnTo>
                    <a:pt x="255837" y="233487"/>
                  </a:lnTo>
                  <a:lnTo>
                    <a:pt x="256320" y="234878"/>
                  </a:lnTo>
                  <a:lnTo>
                    <a:pt x="256455" y="235264"/>
                  </a:lnTo>
                  <a:lnTo>
                    <a:pt x="256601" y="235645"/>
                  </a:lnTo>
                  <a:lnTo>
                    <a:pt x="256756" y="236022"/>
                  </a:lnTo>
                  <a:lnTo>
                    <a:pt x="256886" y="236317"/>
                  </a:lnTo>
                  <a:lnTo>
                    <a:pt x="257179" y="236894"/>
                  </a:lnTo>
                  <a:lnTo>
                    <a:pt x="257322" y="237185"/>
                  </a:lnTo>
                  <a:lnTo>
                    <a:pt x="257456" y="237480"/>
                  </a:lnTo>
                  <a:lnTo>
                    <a:pt x="257733" y="238119"/>
                  </a:lnTo>
                  <a:lnTo>
                    <a:pt x="257809" y="238333"/>
                  </a:lnTo>
                  <a:lnTo>
                    <a:pt x="257868" y="238557"/>
                  </a:lnTo>
                  <a:lnTo>
                    <a:pt x="257904" y="238724"/>
                  </a:lnTo>
                  <a:lnTo>
                    <a:pt x="257931" y="238891"/>
                  </a:lnTo>
                  <a:lnTo>
                    <a:pt x="257951" y="239062"/>
                  </a:lnTo>
                  <a:lnTo>
                    <a:pt x="257963" y="239234"/>
                  </a:lnTo>
                  <a:lnTo>
                    <a:pt x="257967" y="239401"/>
                  </a:lnTo>
                  <a:lnTo>
                    <a:pt x="258236" y="243651"/>
                  </a:lnTo>
                  <a:lnTo>
                    <a:pt x="258379" y="245410"/>
                  </a:lnTo>
                  <a:lnTo>
                    <a:pt x="258315" y="247139"/>
                  </a:lnTo>
                  <a:lnTo>
                    <a:pt x="258347" y="248092"/>
                  </a:lnTo>
                  <a:lnTo>
                    <a:pt x="258228" y="248841"/>
                  </a:lnTo>
                  <a:lnTo>
                    <a:pt x="258177" y="249110"/>
                  </a:lnTo>
                  <a:lnTo>
                    <a:pt x="258082" y="249613"/>
                  </a:lnTo>
                  <a:lnTo>
                    <a:pt x="257706" y="250375"/>
                  </a:lnTo>
                  <a:lnTo>
                    <a:pt x="257282" y="251095"/>
                  </a:lnTo>
                  <a:lnTo>
                    <a:pt x="256882" y="251681"/>
                  </a:lnTo>
                  <a:lnTo>
                    <a:pt x="256360" y="252005"/>
                  </a:lnTo>
                  <a:lnTo>
                    <a:pt x="255552" y="252324"/>
                  </a:lnTo>
                  <a:lnTo>
                    <a:pt x="254337" y="252324"/>
                  </a:lnTo>
                  <a:lnTo>
                    <a:pt x="252951" y="251986"/>
                  </a:lnTo>
                  <a:lnTo>
                    <a:pt x="251360" y="251509"/>
                  </a:lnTo>
                  <a:lnTo>
                    <a:pt x="249788" y="251247"/>
                  </a:lnTo>
                  <a:lnTo>
                    <a:pt x="248241" y="251161"/>
                  </a:lnTo>
                  <a:lnTo>
                    <a:pt x="246301" y="251481"/>
                  </a:lnTo>
                  <a:lnTo>
                    <a:pt x="245070" y="252200"/>
                  </a:lnTo>
                  <a:lnTo>
                    <a:pt x="244278" y="253010"/>
                  </a:lnTo>
                  <a:lnTo>
                    <a:pt x="243949" y="253882"/>
                  </a:lnTo>
                  <a:lnTo>
                    <a:pt x="243712" y="255221"/>
                  </a:lnTo>
                  <a:lnTo>
                    <a:pt x="243819" y="256437"/>
                  </a:lnTo>
                  <a:lnTo>
                    <a:pt x="244317" y="258433"/>
                  </a:lnTo>
                  <a:lnTo>
                    <a:pt x="245271" y="260725"/>
                  </a:lnTo>
                  <a:lnTo>
                    <a:pt x="246376" y="263513"/>
                  </a:lnTo>
                  <a:lnTo>
                    <a:pt x="247579" y="266329"/>
                  </a:lnTo>
                  <a:lnTo>
                    <a:pt x="248660" y="268984"/>
                  </a:lnTo>
                  <a:lnTo>
                    <a:pt x="248937" y="270370"/>
                  </a:lnTo>
                  <a:lnTo>
                    <a:pt x="248995" y="270772"/>
                  </a:lnTo>
                  <a:lnTo>
                    <a:pt x="249119" y="271638"/>
                  </a:lnTo>
                  <a:lnTo>
                    <a:pt x="249100" y="272515"/>
                  </a:lnTo>
                  <a:lnTo>
                    <a:pt x="248826" y="273282"/>
                  </a:lnTo>
                  <a:lnTo>
                    <a:pt x="247631" y="274783"/>
                  </a:lnTo>
                  <a:lnTo>
                    <a:pt x="246471" y="275865"/>
                  </a:lnTo>
                  <a:lnTo>
                    <a:pt x="244919" y="277175"/>
                  </a:lnTo>
                  <a:lnTo>
                    <a:pt x="243997" y="278062"/>
                  </a:lnTo>
                  <a:lnTo>
                    <a:pt x="243593" y="278724"/>
                  </a:lnTo>
                  <a:lnTo>
                    <a:pt x="243478" y="279286"/>
                  </a:lnTo>
                  <a:lnTo>
                    <a:pt x="243514" y="280011"/>
                  </a:lnTo>
                  <a:lnTo>
                    <a:pt x="243858" y="280792"/>
                  </a:lnTo>
                  <a:lnTo>
                    <a:pt x="244816" y="281974"/>
                  </a:lnTo>
                  <a:lnTo>
                    <a:pt x="246404" y="283689"/>
                  </a:lnTo>
                  <a:lnTo>
                    <a:pt x="248256" y="285381"/>
                  </a:lnTo>
                  <a:lnTo>
                    <a:pt x="249737" y="287225"/>
                  </a:lnTo>
                  <a:lnTo>
                    <a:pt x="250845" y="288540"/>
                  </a:lnTo>
                  <a:lnTo>
                    <a:pt x="251685" y="290213"/>
                  </a:lnTo>
                  <a:lnTo>
                    <a:pt x="252567" y="292529"/>
                  </a:lnTo>
                  <a:lnTo>
                    <a:pt x="253466" y="295078"/>
                  </a:lnTo>
                  <a:lnTo>
                    <a:pt x="254064" y="297366"/>
                  </a:lnTo>
                  <a:lnTo>
                    <a:pt x="254531" y="299544"/>
                  </a:lnTo>
                  <a:lnTo>
                    <a:pt x="254951" y="301669"/>
                  </a:lnTo>
                  <a:lnTo>
                    <a:pt x="254883" y="302493"/>
                  </a:lnTo>
                  <a:lnTo>
                    <a:pt x="254511" y="302927"/>
                  </a:lnTo>
                  <a:lnTo>
                    <a:pt x="253565" y="303952"/>
                  </a:lnTo>
                  <a:lnTo>
                    <a:pt x="252908" y="304528"/>
                  </a:lnTo>
                  <a:lnTo>
                    <a:pt x="252358" y="304800"/>
                  </a:lnTo>
                  <a:lnTo>
                    <a:pt x="251685" y="304967"/>
                  </a:lnTo>
                  <a:lnTo>
                    <a:pt x="250679" y="304919"/>
                  </a:lnTo>
                  <a:lnTo>
                    <a:pt x="248561" y="303685"/>
                  </a:lnTo>
                  <a:lnTo>
                    <a:pt x="246000" y="301540"/>
                  </a:lnTo>
                  <a:lnTo>
                    <a:pt x="243015" y="299772"/>
                  </a:lnTo>
                  <a:lnTo>
                    <a:pt x="240327" y="298757"/>
                  </a:lnTo>
                  <a:lnTo>
                    <a:pt x="239298" y="298400"/>
                  </a:lnTo>
                  <a:lnTo>
                    <a:pt x="238629" y="298333"/>
                  </a:lnTo>
                  <a:lnTo>
                    <a:pt x="238186" y="298581"/>
                  </a:lnTo>
                  <a:lnTo>
                    <a:pt x="237944" y="298991"/>
                  </a:lnTo>
                  <a:lnTo>
                    <a:pt x="237647" y="300716"/>
                  </a:lnTo>
                  <a:lnTo>
                    <a:pt x="237390" y="303108"/>
                  </a:lnTo>
                  <a:lnTo>
                    <a:pt x="237259" y="304423"/>
                  </a:lnTo>
                  <a:lnTo>
                    <a:pt x="237362" y="305638"/>
                  </a:lnTo>
                  <a:lnTo>
                    <a:pt x="237742" y="307092"/>
                  </a:lnTo>
                  <a:lnTo>
                    <a:pt x="238459" y="308631"/>
                  </a:lnTo>
                  <a:lnTo>
                    <a:pt x="239512" y="310151"/>
                  </a:lnTo>
                  <a:lnTo>
                    <a:pt x="240794" y="311757"/>
                  </a:lnTo>
                  <a:lnTo>
                    <a:pt x="241697" y="312910"/>
                  </a:lnTo>
                  <a:lnTo>
                    <a:pt x="242378" y="313806"/>
                  </a:lnTo>
                  <a:lnTo>
                    <a:pt x="242972" y="315031"/>
                  </a:lnTo>
                  <a:lnTo>
                    <a:pt x="243336" y="315974"/>
                  </a:lnTo>
                  <a:lnTo>
                    <a:pt x="243775" y="317199"/>
                  </a:lnTo>
                  <a:lnTo>
                    <a:pt x="243831" y="319472"/>
                  </a:lnTo>
                  <a:lnTo>
                    <a:pt x="243340" y="320725"/>
                  </a:lnTo>
                  <a:lnTo>
                    <a:pt x="242766" y="322055"/>
                  </a:lnTo>
                  <a:lnTo>
                    <a:pt x="242168" y="323361"/>
                  </a:lnTo>
                  <a:lnTo>
                    <a:pt x="241440" y="324814"/>
                  </a:lnTo>
                  <a:lnTo>
                    <a:pt x="240846" y="326044"/>
                  </a:lnTo>
                  <a:lnTo>
                    <a:pt x="240280" y="327116"/>
                  </a:lnTo>
                  <a:lnTo>
                    <a:pt x="240161" y="327859"/>
                  </a:lnTo>
                  <a:lnTo>
                    <a:pt x="239991" y="328660"/>
                  </a:lnTo>
                  <a:lnTo>
                    <a:pt x="240224" y="329694"/>
                  </a:lnTo>
                  <a:lnTo>
                    <a:pt x="240573" y="330375"/>
                  </a:lnTo>
                  <a:lnTo>
                    <a:pt x="241558" y="331452"/>
                  </a:lnTo>
                  <a:lnTo>
                    <a:pt x="242544" y="332277"/>
                  </a:lnTo>
                  <a:lnTo>
                    <a:pt x="249432" y="336175"/>
                  </a:lnTo>
                  <a:lnTo>
                    <a:pt x="250810" y="336904"/>
                  </a:lnTo>
                  <a:lnTo>
                    <a:pt x="251681" y="337333"/>
                  </a:lnTo>
                  <a:lnTo>
                    <a:pt x="252421" y="337661"/>
                  </a:lnTo>
                  <a:lnTo>
                    <a:pt x="253660" y="338953"/>
                  </a:lnTo>
                  <a:lnTo>
                    <a:pt x="254206" y="339892"/>
                  </a:lnTo>
                  <a:lnTo>
                    <a:pt x="254780" y="340940"/>
                  </a:lnTo>
                  <a:lnTo>
                    <a:pt x="254939" y="341845"/>
                  </a:lnTo>
                  <a:lnTo>
                    <a:pt x="255275" y="343065"/>
                  </a:lnTo>
                  <a:lnTo>
                    <a:pt x="255461" y="344104"/>
                  </a:lnTo>
                  <a:lnTo>
                    <a:pt x="255718" y="345348"/>
                  </a:lnTo>
                  <a:lnTo>
                    <a:pt x="255992" y="346901"/>
                  </a:lnTo>
                  <a:lnTo>
                    <a:pt x="256285" y="347788"/>
                  </a:lnTo>
                  <a:lnTo>
                    <a:pt x="256859" y="348650"/>
                  </a:lnTo>
                  <a:lnTo>
                    <a:pt x="257488" y="349441"/>
                  </a:lnTo>
                  <a:lnTo>
                    <a:pt x="258830" y="350375"/>
                  </a:lnTo>
                  <a:lnTo>
                    <a:pt x="259914" y="351277"/>
                  </a:lnTo>
                  <a:lnTo>
                    <a:pt x="260073" y="351409"/>
                  </a:lnTo>
                  <a:lnTo>
                    <a:pt x="261063" y="352281"/>
                  </a:lnTo>
                  <a:lnTo>
                    <a:pt x="261482" y="353092"/>
                  </a:lnTo>
                  <a:lnTo>
                    <a:pt x="261775" y="353949"/>
                  </a:lnTo>
                  <a:lnTo>
                    <a:pt x="261989" y="354883"/>
                  </a:lnTo>
                  <a:lnTo>
                    <a:pt x="261918" y="355760"/>
                  </a:lnTo>
                  <a:lnTo>
                    <a:pt x="261676" y="356089"/>
                  </a:lnTo>
                  <a:lnTo>
                    <a:pt x="261158" y="356337"/>
                  </a:lnTo>
                  <a:lnTo>
                    <a:pt x="259946" y="356208"/>
                  </a:lnTo>
                  <a:lnTo>
                    <a:pt x="259309" y="355679"/>
                  </a:lnTo>
                  <a:lnTo>
                    <a:pt x="258375" y="354755"/>
                  </a:lnTo>
                  <a:lnTo>
                    <a:pt x="257539" y="353964"/>
                  </a:lnTo>
                  <a:lnTo>
                    <a:pt x="256950" y="353821"/>
                  </a:lnTo>
                  <a:lnTo>
                    <a:pt x="256431" y="353783"/>
                  </a:lnTo>
                  <a:lnTo>
                    <a:pt x="255885" y="353925"/>
                  </a:lnTo>
                  <a:lnTo>
                    <a:pt x="255338" y="354249"/>
                  </a:lnTo>
                  <a:lnTo>
                    <a:pt x="254788" y="354626"/>
                  </a:lnTo>
                  <a:lnTo>
                    <a:pt x="254068" y="355565"/>
                  </a:lnTo>
                  <a:lnTo>
                    <a:pt x="253502" y="356666"/>
                  </a:lnTo>
                  <a:lnTo>
                    <a:pt x="253066" y="357843"/>
                  </a:lnTo>
                  <a:lnTo>
                    <a:pt x="252809" y="358948"/>
                  </a:lnTo>
                  <a:lnTo>
                    <a:pt x="252757" y="360135"/>
                  </a:lnTo>
                  <a:lnTo>
                    <a:pt x="252698" y="361707"/>
                  </a:lnTo>
                  <a:lnTo>
                    <a:pt x="252690" y="363180"/>
                  </a:lnTo>
                  <a:lnTo>
                    <a:pt x="252619" y="364133"/>
                  </a:lnTo>
                  <a:lnTo>
                    <a:pt x="252445" y="365033"/>
                  </a:lnTo>
                  <a:lnTo>
                    <a:pt x="252116" y="365953"/>
                  </a:lnTo>
                  <a:lnTo>
                    <a:pt x="251609" y="366720"/>
                  </a:lnTo>
                  <a:lnTo>
                    <a:pt x="251178" y="367407"/>
                  </a:lnTo>
                  <a:lnTo>
                    <a:pt x="250932" y="368074"/>
                  </a:lnTo>
                  <a:lnTo>
                    <a:pt x="250639" y="369642"/>
                  </a:lnTo>
                  <a:lnTo>
                    <a:pt x="250438" y="370671"/>
                  </a:lnTo>
                  <a:lnTo>
                    <a:pt x="250374" y="371576"/>
                  </a:lnTo>
                  <a:lnTo>
                    <a:pt x="250398" y="372996"/>
                  </a:lnTo>
                  <a:lnTo>
                    <a:pt x="250580" y="373983"/>
                  </a:lnTo>
                  <a:lnTo>
                    <a:pt x="250865" y="375150"/>
                  </a:lnTo>
                  <a:lnTo>
                    <a:pt x="251578" y="376894"/>
                  </a:lnTo>
                  <a:lnTo>
                    <a:pt x="252369" y="378538"/>
                  </a:lnTo>
                  <a:lnTo>
                    <a:pt x="253066" y="379715"/>
                  </a:lnTo>
                  <a:lnTo>
                    <a:pt x="253411" y="380602"/>
                  </a:lnTo>
                  <a:lnTo>
                    <a:pt x="253581" y="381197"/>
                  </a:lnTo>
                  <a:lnTo>
                    <a:pt x="253490" y="381660"/>
                  </a:lnTo>
                  <a:lnTo>
                    <a:pt x="253272" y="382198"/>
                  </a:lnTo>
                  <a:lnTo>
                    <a:pt x="252821" y="382784"/>
                  </a:lnTo>
                  <a:lnTo>
                    <a:pt x="251479" y="383966"/>
                  </a:lnTo>
                  <a:lnTo>
                    <a:pt x="250632" y="384800"/>
                  </a:lnTo>
                  <a:lnTo>
                    <a:pt x="249875" y="385276"/>
                  </a:lnTo>
                  <a:lnTo>
                    <a:pt x="248648" y="385767"/>
                  </a:lnTo>
                  <a:lnTo>
                    <a:pt x="247347" y="386353"/>
                  </a:lnTo>
                  <a:lnTo>
                    <a:pt x="247070" y="386478"/>
                  </a:lnTo>
                  <a:lnTo>
                    <a:pt x="245125" y="387445"/>
                  </a:lnTo>
                  <a:lnTo>
                    <a:pt x="243431" y="388236"/>
                  </a:lnTo>
                  <a:lnTo>
                    <a:pt x="242797" y="388712"/>
                  </a:lnTo>
                  <a:lnTo>
                    <a:pt x="242425" y="389322"/>
                  </a:lnTo>
                  <a:lnTo>
                    <a:pt x="242200" y="390147"/>
                  </a:lnTo>
                  <a:lnTo>
                    <a:pt x="242366" y="390766"/>
                  </a:lnTo>
                  <a:lnTo>
                    <a:pt x="242461" y="391214"/>
                  </a:lnTo>
                  <a:lnTo>
                    <a:pt x="242833" y="391943"/>
                  </a:lnTo>
                  <a:lnTo>
                    <a:pt x="243617" y="392658"/>
                  </a:lnTo>
                  <a:lnTo>
                    <a:pt x="244967" y="393592"/>
                  </a:lnTo>
                  <a:lnTo>
                    <a:pt x="246289" y="394597"/>
                  </a:lnTo>
                  <a:lnTo>
                    <a:pt x="246772" y="394969"/>
                  </a:lnTo>
                  <a:lnTo>
                    <a:pt x="247326" y="395655"/>
                  </a:lnTo>
                  <a:lnTo>
                    <a:pt x="247876" y="396465"/>
                  </a:lnTo>
                  <a:lnTo>
                    <a:pt x="248094" y="397118"/>
                  </a:lnTo>
                  <a:lnTo>
                    <a:pt x="248106" y="397843"/>
                  </a:lnTo>
                  <a:lnTo>
                    <a:pt x="247959" y="398534"/>
                  </a:lnTo>
                  <a:lnTo>
                    <a:pt x="247500" y="399482"/>
                  </a:lnTo>
                  <a:lnTo>
                    <a:pt x="245058" y="402527"/>
                  </a:lnTo>
                  <a:lnTo>
                    <a:pt x="243668" y="404614"/>
                  </a:lnTo>
                  <a:lnTo>
                    <a:pt x="242128" y="406620"/>
                  </a:lnTo>
                  <a:lnTo>
                    <a:pt x="241305" y="407659"/>
                  </a:lnTo>
                  <a:lnTo>
                    <a:pt x="240723" y="408322"/>
                  </a:lnTo>
                  <a:lnTo>
                    <a:pt x="240141" y="408927"/>
                  </a:lnTo>
                  <a:lnTo>
                    <a:pt x="239642" y="409408"/>
                  </a:lnTo>
                  <a:lnTo>
                    <a:pt x="238827" y="409956"/>
                  </a:lnTo>
                  <a:lnTo>
                    <a:pt x="237790" y="410538"/>
                  </a:lnTo>
                  <a:lnTo>
                    <a:pt x="236590" y="411004"/>
                  </a:lnTo>
                  <a:lnTo>
                    <a:pt x="235031" y="411462"/>
                  </a:lnTo>
                  <a:lnTo>
                    <a:pt x="233087" y="411781"/>
                  </a:lnTo>
                  <a:lnTo>
                    <a:pt x="231119" y="412096"/>
                  </a:lnTo>
                  <a:lnTo>
                    <a:pt x="230597" y="412296"/>
                  </a:lnTo>
                  <a:lnTo>
                    <a:pt x="230308" y="412520"/>
                  </a:lnTo>
                  <a:lnTo>
                    <a:pt x="230094" y="412849"/>
                  </a:lnTo>
                  <a:lnTo>
                    <a:pt x="230035" y="413263"/>
                  </a:lnTo>
                  <a:lnTo>
                    <a:pt x="230126" y="413830"/>
                  </a:lnTo>
                  <a:lnTo>
                    <a:pt x="230466" y="414664"/>
                  </a:lnTo>
                  <a:lnTo>
                    <a:pt x="230965" y="415608"/>
                  </a:lnTo>
                  <a:lnTo>
                    <a:pt x="231464" y="416313"/>
                  </a:lnTo>
                  <a:lnTo>
                    <a:pt x="231840" y="416890"/>
                  </a:lnTo>
                  <a:lnTo>
                    <a:pt x="232054" y="417724"/>
                  </a:lnTo>
                  <a:lnTo>
                    <a:pt x="232279" y="419353"/>
                  </a:lnTo>
                  <a:lnTo>
                    <a:pt x="232350" y="420854"/>
                  </a:lnTo>
                  <a:lnTo>
                    <a:pt x="232639" y="421841"/>
                  </a:lnTo>
                  <a:lnTo>
                    <a:pt x="233210" y="422780"/>
                  </a:lnTo>
                  <a:lnTo>
                    <a:pt x="234021" y="423599"/>
                  </a:lnTo>
                  <a:lnTo>
                    <a:pt x="234888" y="424057"/>
                  </a:lnTo>
                  <a:lnTo>
                    <a:pt x="235525" y="424486"/>
                  </a:lnTo>
                  <a:lnTo>
                    <a:pt x="235985" y="424805"/>
                  </a:lnTo>
                  <a:lnTo>
                    <a:pt x="236452" y="425358"/>
                  </a:lnTo>
                  <a:lnTo>
                    <a:pt x="237105" y="426301"/>
                  </a:lnTo>
                  <a:lnTo>
                    <a:pt x="238475" y="428527"/>
                  </a:lnTo>
                  <a:lnTo>
                    <a:pt x="238938" y="429828"/>
                  </a:lnTo>
                  <a:lnTo>
                    <a:pt x="239591" y="430666"/>
                  </a:lnTo>
                  <a:lnTo>
                    <a:pt x="240173" y="431195"/>
                  </a:lnTo>
                  <a:lnTo>
                    <a:pt x="240969" y="431600"/>
                  </a:lnTo>
                  <a:lnTo>
                    <a:pt x="242093" y="432115"/>
                  </a:lnTo>
                  <a:lnTo>
                    <a:pt x="243070" y="432267"/>
                  </a:lnTo>
                  <a:lnTo>
                    <a:pt x="244361" y="432320"/>
                  </a:lnTo>
                  <a:lnTo>
                    <a:pt x="245806" y="432429"/>
                  </a:lnTo>
                  <a:lnTo>
                    <a:pt x="246760" y="432577"/>
                  </a:lnTo>
                  <a:lnTo>
                    <a:pt x="247813" y="432858"/>
                  </a:lnTo>
                  <a:lnTo>
                    <a:pt x="248834" y="433297"/>
                  </a:lnTo>
                  <a:lnTo>
                    <a:pt x="249757" y="433807"/>
                  </a:lnTo>
                  <a:lnTo>
                    <a:pt x="250493" y="434312"/>
                  </a:lnTo>
                  <a:lnTo>
                    <a:pt x="251122" y="435022"/>
                  </a:lnTo>
                  <a:lnTo>
                    <a:pt x="251728" y="435837"/>
                  </a:lnTo>
                  <a:lnTo>
                    <a:pt x="252096" y="436594"/>
                  </a:lnTo>
                  <a:lnTo>
                    <a:pt x="252468" y="437347"/>
                  </a:lnTo>
                  <a:lnTo>
                    <a:pt x="252579" y="438229"/>
                  </a:lnTo>
                  <a:lnTo>
                    <a:pt x="252674" y="439730"/>
                  </a:lnTo>
                  <a:lnTo>
                    <a:pt x="252619" y="441097"/>
                  </a:lnTo>
                  <a:lnTo>
                    <a:pt x="252710" y="441769"/>
                  </a:lnTo>
                  <a:lnTo>
                    <a:pt x="252825" y="442341"/>
                  </a:lnTo>
                  <a:lnTo>
                    <a:pt x="253228" y="442865"/>
                  </a:lnTo>
                  <a:lnTo>
                    <a:pt x="253791" y="443189"/>
                  </a:lnTo>
                  <a:lnTo>
                    <a:pt x="254614" y="443309"/>
                  </a:lnTo>
                  <a:lnTo>
                    <a:pt x="255568" y="443433"/>
                  </a:lnTo>
                  <a:lnTo>
                    <a:pt x="256700" y="443509"/>
                  </a:lnTo>
                  <a:lnTo>
                    <a:pt x="257654" y="443609"/>
                  </a:lnTo>
                  <a:lnTo>
                    <a:pt x="258264" y="443785"/>
                  </a:lnTo>
                  <a:lnTo>
                    <a:pt x="259004" y="444238"/>
                  </a:lnTo>
                  <a:lnTo>
                    <a:pt x="259479" y="444843"/>
                  </a:lnTo>
                  <a:lnTo>
                    <a:pt x="259626" y="445339"/>
                  </a:lnTo>
                  <a:lnTo>
                    <a:pt x="259448" y="446316"/>
                  </a:lnTo>
                  <a:lnTo>
                    <a:pt x="258767" y="448055"/>
                  </a:lnTo>
                  <a:lnTo>
                    <a:pt x="258185" y="449851"/>
                  </a:lnTo>
                  <a:lnTo>
                    <a:pt x="257690" y="451128"/>
                  </a:lnTo>
                  <a:lnTo>
                    <a:pt x="257064" y="452591"/>
                  </a:lnTo>
                  <a:lnTo>
                    <a:pt x="256795" y="453101"/>
                  </a:lnTo>
                  <a:lnTo>
                    <a:pt x="256455" y="453454"/>
                  </a:lnTo>
                  <a:lnTo>
                    <a:pt x="256501" y="453892"/>
                  </a:lnTo>
                  <a:lnTo>
                    <a:pt x="207437" y="445143"/>
                  </a:lnTo>
                  <a:lnTo>
                    <a:pt x="133261" y="431902"/>
                  </a:lnTo>
                  <a:lnTo>
                    <a:pt x="122901" y="430048"/>
                  </a:lnTo>
                  <a:lnTo>
                    <a:pt x="94685" y="425012"/>
                  </a:lnTo>
                  <a:lnTo>
                    <a:pt x="80046" y="422391"/>
                  </a:lnTo>
                  <a:lnTo>
                    <a:pt x="65870" y="419861"/>
                  </a:lnTo>
                  <a:lnTo>
                    <a:pt x="61337" y="419051"/>
                  </a:lnTo>
                  <a:lnTo>
                    <a:pt x="60617" y="418918"/>
                  </a:lnTo>
                  <a:lnTo>
                    <a:pt x="61476" y="417812"/>
                  </a:lnTo>
                  <a:lnTo>
                    <a:pt x="64172" y="415167"/>
                  </a:lnTo>
                  <a:lnTo>
                    <a:pt x="66270" y="413728"/>
                  </a:lnTo>
                  <a:lnTo>
                    <a:pt x="68665" y="411684"/>
                  </a:lnTo>
                  <a:lnTo>
                    <a:pt x="70862" y="408920"/>
                  </a:lnTo>
                  <a:lnTo>
                    <a:pt x="71360" y="404116"/>
                  </a:lnTo>
                  <a:lnTo>
                    <a:pt x="69262" y="400032"/>
                  </a:lnTo>
                  <a:lnTo>
                    <a:pt x="66566" y="397273"/>
                  </a:lnTo>
                  <a:lnTo>
                    <a:pt x="63974" y="394867"/>
                  </a:lnTo>
                  <a:lnTo>
                    <a:pt x="61776" y="391026"/>
                  </a:lnTo>
                  <a:lnTo>
                    <a:pt x="61376" y="387900"/>
                  </a:lnTo>
                  <a:lnTo>
                    <a:pt x="61274" y="383940"/>
                  </a:lnTo>
                  <a:lnTo>
                    <a:pt x="61574" y="379613"/>
                  </a:lnTo>
                  <a:lnTo>
                    <a:pt x="60775" y="376735"/>
                  </a:lnTo>
                  <a:lnTo>
                    <a:pt x="59480" y="373490"/>
                  </a:lnTo>
                  <a:lnTo>
                    <a:pt x="58380" y="371088"/>
                  </a:lnTo>
                  <a:lnTo>
                    <a:pt x="57928" y="370459"/>
                  </a:lnTo>
                  <a:lnTo>
                    <a:pt x="57069" y="369287"/>
                  </a:lnTo>
                  <a:lnTo>
                    <a:pt x="56147" y="368496"/>
                  </a:lnTo>
                  <a:lnTo>
                    <a:pt x="53392" y="366242"/>
                  </a:lnTo>
                  <a:lnTo>
                    <a:pt x="51579" y="362859"/>
                  </a:lnTo>
                  <a:lnTo>
                    <a:pt x="50878" y="358565"/>
                  </a:lnTo>
                  <a:lnTo>
                    <a:pt x="51345" y="355677"/>
                  </a:lnTo>
                  <a:lnTo>
                    <a:pt x="53336" y="352084"/>
                  </a:lnTo>
                  <a:lnTo>
                    <a:pt x="55034" y="347857"/>
                  </a:lnTo>
                  <a:lnTo>
                    <a:pt x="55909" y="343773"/>
                  </a:lnTo>
                  <a:lnTo>
                    <a:pt x="56079" y="343463"/>
                  </a:lnTo>
                  <a:lnTo>
                    <a:pt x="56736" y="342224"/>
                  </a:lnTo>
                  <a:lnTo>
                    <a:pt x="57069" y="341443"/>
                  </a:lnTo>
                  <a:lnTo>
                    <a:pt x="57829" y="340223"/>
                  </a:lnTo>
                  <a:lnTo>
                    <a:pt x="58545" y="338284"/>
                  </a:lnTo>
                  <a:lnTo>
                    <a:pt x="59618" y="336454"/>
                  </a:lnTo>
                  <a:lnTo>
                    <a:pt x="61415" y="334619"/>
                  </a:lnTo>
                  <a:lnTo>
                    <a:pt x="63205" y="334185"/>
                  </a:lnTo>
                  <a:lnTo>
                    <a:pt x="65806" y="333432"/>
                  </a:lnTo>
                  <a:lnTo>
                    <a:pt x="67777" y="331059"/>
                  </a:lnTo>
                  <a:lnTo>
                    <a:pt x="68137" y="330630"/>
                  </a:lnTo>
                  <a:lnTo>
                    <a:pt x="70017" y="327504"/>
                  </a:lnTo>
                  <a:lnTo>
                    <a:pt x="72527" y="323296"/>
                  </a:lnTo>
                  <a:lnTo>
                    <a:pt x="74768" y="318445"/>
                  </a:lnTo>
                  <a:lnTo>
                    <a:pt x="76113" y="315319"/>
                  </a:lnTo>
                  <a:lnTo>
                    <a:pt x="77186" y="311545"/>
                  </a:lnTo>
                  <a:lnTo>
                    <a:pt x="76739" y="307985"/>
                  </a:lnTo>
                  <a:lnTo>
                    <a:pt x="75753" y="304640"/>
                  </a:lnTo>
                  <a:lnTo>
                    <a:pt x="75397" y="301085"/>
                  </a:lnTo>
                  <a:lnTo>
                    <a:pt x="74680" y="296987"/>
                  </a:lnTo>
                  <a:lnTo>
                    <a:pt x="73782" y="291702"/>
                  </a:lnTo>
                  <a:lnTo>
                    <a:pt x="73065" y="286742"/>
                  </a:lnTo>
                  <a:lnTo>
                    <a:pt x="71988" y="284264"/>
                  </a:lnTo>
                  <a:lnTo>
                    <a:pt x="70555" y="282643"/>
                  </a:lnTo>
                  <a:lnTo>
                    <a:pt x="68314" y="281352"/>
                  </a:lnTo>
                  <a:lnTo>
                    <a:pt x="66343" y="280275"/>
                  </a:lnTo>
                  <a:lnTo>
                    <a:pt x="64102" y="278655"/>
                  </a:lnTo>
                  <a:lnTo>
                    <a:pt x="61949" y="276820"/>
                  </a:lnTo>
                  <a:lnTo>
                    <a:pt x="59708" y="274881"/>
                  </a:lnTo>
                  <a:lnTo>
                    <a:pt x="57903" y="273270"/>
                  </a:lnTo>
                  <a:lnTo>
                    <a:pt x="57539" y="273041"/>
                  </a:lnTo>
                  <a:lnTo>
                    <a:pt x="57068" y="272551"/>
                  </a:lnTo>
                  <a:lnTo>
                    <a:pt x="56419" y="272041"/>
                  </a:lnTo>
                  <a:lnTo>
                    <a:pt x="54119" y="269825"/>
                  </a:lnTo>
                  <a:lnTo>
                    <a:pt x="52943" y="268438"/>
                  </a:lnTo>
                  <a:lnTo>
                    <a:pt x="52163" y="266861"/>
                  </a:lnTo>
                  <a:lnTo>
                    <a:pt x="52048" y="265174"/>
                  </a:lnTo>
                  <a:lnTo>
                    <a:pt x="52923" y="261214"/>
                  </a:lnTo>
                  <a:lnTo>
                    <a:pt x="54740" y="260218"/>
                  </a:lnTo>
                  <a:lnTo>
                    <a:pt x="56189" y="259556"/>
                  </a:lnTo>
                  <a:lnTo>
                    <a:pt x="56878" y="259193"/>
                  </a:lnTo>
                  <a:lnTo>
                    <a:pt x="57068" y="259089"/>
                  </a:lnTo>
                  <a:lnTo>
                    <a:pt x="57717" y="258460"/>
                  </a:lnTo>
                  <a:lnTo>
                    <a:pt x="59087" y="256997"/>
                  </a:lnTo>
                  <a:lnTo>
                    <a:pt x="60607" y="256144"/>
                  </a:lnTo>
                  <a:lnTo>
                    <a:pt x="62079" y="255167"/>
                  </a:lnTo>
                  <a:lnTo>
                    <a:pt x="63346" y="254433"/>
                  </a:lnTo>
                  <a:lnTo>
                    <a:pt x="65017" y="252360"/>
                  </a:lnTo>
                  <a:lnTo>
                    <a:pt x="67146" y="249863"/>
                  </a:lnTo>
                  <a:lnTo>
                    <a:pt x="68464" y="246079"/>
                  </a:lnTo>
                  <a:lnTo>
                    <a:pt x="70950" y="239798"/>
                  </a:lnTo>
                  <a:lnTo>
                    <a:pt x="75107" y="233699"/>
                  </a:lnTo>
                  <a:lnTo>
                    <a:pt x="75815" y="232664"/>
                  </a:lnTo>
                  <a:lnTo>
                    <a:pt x="76425" y="230044"/>
                  </a:lnTo>
                  <a:lnTo>
                    <a:pt x="77391" y="227132"/>
                  </a:lnTo>
                  <a:lnTo>
                    <a:pt x="77775" y="224897"/>
                  </a:lnTo>
                  <a:lnTo>
                    <a:pt x="79002" y="219145"/>
                  </a:lnTo>
                  <a:lnTo>
                    <a:pt x="78487" y="216291"/>
                  </a:lnTo>
                  <a:lnTo>
                    <a:pt x="75344" y="211330"/>
                  </a:lnTo>
                  <a:lnTo>
                    <a:pt x="71013" y="204449"/>
                  </a:lnTo>
                  <a:lnTo>
                    <a:pt x="67146" y="199117"/>
                  </a:lnTo>
                  <a:lnTo>
                    <a:pt x="62763" y="196572"/>
                  </a:lnTo>
                  <a:lnTo>
                    <a:pt x="59058" y="195857"/>
                  </a:lnTo>
                  <a:lnTo>
                    <a:pt x="53330" y="196143"/>
                  </a:lnTo>
                  <a:lnTo>
                    <a:pt x="51303" y="195719"/>
                  </a:lnTo>
                  <a:lnTo>
                    <a:pt x="48263" y="195014"/>
                  </a:lnTo>
                  <a:lnTo>
                    <a:pt x="45959" y="194595"/>
                  </a:lnTo>
                  <a:lnTo>
                    <a:pt x="42179" y="193937"/>
                  </a:lnTo>
                  <a:lnTo>
                    <a:pt x="39685" y="193937"/>
                  </a:lnTo>
                  <a:lnTo>
                    <a:pt x="37500" y="194452"/>
                  </a:lnTo>
                  <a:lnTo>
                    <a:pt x="35987" y="195224"/>
                  </a:lnTo>
                  <a:lnTo>
                    <a:pt x="33046" y="196644"/>
                  </a:lnTo>
                  <a:lnTo>
                    <a:pt x="30342" y="198183"/>
                  </a:lnTo>
                  <a:lnTo>
                    <a:pt x="27643" y="199837"/>
                  </a:lnTo>
                  <a:lnTo>
                    <a:pt x="26950" y="200405"/>
                  </a:lnTo>
                  <a:lnTo>
                    <a:pt x="25557" y="201548"/>
                  </a:lnTo>
                  <a:lnTo>
                    <a:pt x="23518" y="203144"/>
                  </a:lnTo>
                  <a:lnTo>
                    <a:pt x="21622" y="203830"/>
                  </a:lnTo>
                  <a:lnTo>
                    <a:pt x="19864" y="203545"/>
                  </a:lnTo>
                  <a:lnTo>
                    <a:pt x="16309" y="203259"/>
                  </a:lnTo>
                  <a:lnTo>
                    <a:pt x="13325" y="202348"/>
                  </a:lnTo>
                  <a:lnTo>
                    <a:pt x="11476" y="200066"/>
                  </a:lnTo>
                  <a:lnTo>
                    <a:pt x="10674" y="198707"/>
                  </a:lnTo>
                  <a:lnTo>
                    <a:pt x="9342" y="196926"/>
                  </a:lnTo>
                  <a:lnTo>
                    <a:pt x="8582" y="195558"/>
                  </a:lnTo>
                  <a:lnTo>
                    <a:pt x="7066" y="192708"/>
                  </a:lnTo>
                  <a:lnTo>
                    <a:pt x="3606" y="184040"/>
                  </a:lnTo>
                  <a:lnTo>
                    <a:pt x="950" y="175768"/>
                  </a:lnTo>
                  <a:lnTo>
                    <a:pt x="617" y="171207"/>
                  </a:lnTo>
                  <a:lnTo>
                    <a:pt x="0" y="166642"/>
                  </a:lnTo>
                  <a:lnTo>
                    <a:pt x="285" y="161224"/>
                  </a:lnTo>
                  <a:lnTo>
                    <a:pt x="997" y="157231"/>
                  </a:lnTo>
                  <a:lnTo>
                    <a:pt x="2228" y="150959"/>
                  </a:lnTo>
                  <a:lnTo>
                    <a:pt x="2703" y="147309"/>
                  </a:lnTo>
                  <a:lnTo>
                    <a:pt x="2608" y="145484"/>
                  </a:lnTo>
                  <a:lnTo>
                    <a:pt x="2608" y="141090"/>
                  </a:lnTo>
                  <a:lnTo>
                    <a:pt x="3273" y="136987"/>
                  </a:lnTo>
                  <a:lnTo>
                    <a:pt x="3605" y="133790"/>
                  </a:lnTo>
                  <a:lnTo>
                    <a:pt x="4362" y="129287"/>
                  </a:lnTo>
                  <a:lnTo>
                    <a:pt x="4837" y="125179"/>
                  </a:lnTo>
                  <a:lnTo>
                    <a:pt x="4931" y="122386"/>
                  </a:lnTo>
                  <a:lnTo>
                    <a:pt x="5501" y="115710"/>
                  </a:lnTo>
                  <a:lnTo>
                    <a:pt x="5834" y="113204"/>
                  </a:lnTo>
                  <a:lnTo>
                    <a:pt x="6206" y="110359"/>
                  </a:lnTo>
                  <a:lnTo>
                    <a:pt x="6717" y="107519"/>
                  </a:lnTo>
                  <a:lnTo>
                    <a:pt x="7322" y="105555"/>
                  </a:lnTo>
                  <a:lnTo>
                    <a:pt x="7963" y="104250"/>
                  </a:lnTo>
                  <a:lnTo>
                    <a:pt x="10133" y="100332"/>
                  </a:lnTo>
                  <a:lnTo>
                    <a:pt x="11443" y="97602"/>
                  </a:lnTo>
                  <a:lnTo>
                    <a:pt x="11538" y="95257"/>
                  </a:lnTo>
                  <a:lnTo>
                    <a:pt x="11380" y="92455"/>
                  </a:lnTo>
                  <a:lnTo>
                    <a:pt x="12310" y="87704"/>
                  </a:lnTo>
                  <a:lnTo>
                    <a:pt x="12546" y="85666"/>
                  </a:lnTo>
                  <a:lnTo>
                    <a:pt x="12888" y="82720"/>
                  </a:lnTo>
                  <a:lnTo>
                    <a:pt x="13367" y="79589"/>
                  </a:lnTo>
                  <a:lnTo>
                    <a:pt x="13850" y="75653"/>
                  </a:lnTo>
                  <a:lnTo>
                    <a:pt x="13937" y="74495"/>
                  </a:lnTo>
                  <a:lnTo>
                    <a:pt x="14047" y="71969"/>
                  </a:lnTo>
                  <a:lnTo>
                    <a:pt x="14047" y="69177"/>
                  </a:lnTo>
                  <a:lnTo>
                    <a:pt x="14115" y="66008"/>
                  </a:lnTo>
                  <a:lnTo>
                    <a:pt x="14463" y="62043"/>
                  </a:lnTo>
                  <a:lnTo>
                    <a:pt x="15017" y="58293"/>
                  </a:lnTo>
                  <a:lnTo>
                    <a:pt x="16335" y="51326"/>
                  </a:lnTo>
                  <a:lnTo>
                    <a:pt x="16992" y="47075"/>
                  </a:lnTo>
                  <a:lnTo>
                    <a:pt x="17095" y="43653"/>
                  </a:lnTo>
                  <a:lnTo>
                    <a:pt x="16889" y="41404"/>
                  </a:lnTo>
                  <a:lnTo>
                    <a:pt x="16505" y="38231"/>
                  </a:lnTo>
                  <a:lnTo>
                    <a:pt x="16751" y="34981"/>
                  </a:lnTo>
                  <a:lnTo>
                    <a:pt x="19593" y="27475"/>
                  </a:lnTo>
                  <a:lnTo>
                    <a:pt x="20214" y="26098"/>
                  </a:lnTo>
                  <a:lnTo>
                    <a:pt x="20321" y="24430"/>
                  </a:lnTo>
                  <a:lnTo>
                    <a:pt x="20289" y="22856"/>
                  </a:lnTo>
                  <a:lnTo>
                    <a:pt x="21026" y="22786"/>
                  </a:lnTo>
                  <a:lnTo>
                    <a:pt x="24727" y="22309"/>
                  </a:lnTo>
                  <a:lnTo>
                    <a:pt x="66292" y="16991"/>
                  </a:lnTo>
                  <a:lnTo>
                    <a:pt x="69760" y="16543"/>
                  </a:lnTo>
                  <a:lnTo>
                    <a:pt x="70014" y="16836"/>
                  </a:lnTo>
                  <a:lnTo>
                    <a:pt x="70227" y="17103"/>
                  </a:lnTo>
                  <a:lnTo>
                    <a:pt x="70330" y="17241"/>
                  </a:lnTo>
                  <a:lnTo>
                    <a:pt x="70524" y="17522"/>
                  </a:lnTo>
                  <a:lnTo>
                    <a:pt x="70714" y="17813"/>
                  </a:lnTo>
                  <a:lnTo>
                    <a:pt x="71059" y="18418"/>
                  </a:lnTo>
                  <a:lnTo>
                    <a:pt x="71213" y="18737"/>
                  </a:lnTo>
                  <a:lnTo>
                    <a:pt x="71352" y="19052"/>
                  </a:lnTo>
                  <a:lnTo>
                    <a:pt x="71415" y="19209"/>
                  </a:lnTo>
                  <a:lnTo>
                    <a:pt x="71534" y="19533"/>
                  </a:lnTo>
                  <a:lnTo>
                    <a:pt x="71641" y="19857"/>
                  </a:lnTo>
                  <a:lnTo>
                    <a:pt x="72539" y="22831"/>
                  </a:lnTo>
                  <a:lnTo>
                    <a:pt x="72642" y="23160"/>
                  </a:lnTo>
                  <a:lnTo>
                    <a:pt x="72824" y="23641"/>
                  </a:lnTo>
                  <a:lnTo>
                    <a:pt x="73038" y="24108"/>
                  </a:lnTo>
                  <a:lnTo>
                    <a:pt x="73117" y="24260"/>
                  </a:lnTo>
                  <a:lnTo>
                    <a:pt x="73284" y="24561"/>
                  </a:lnTo>
                  <a:lnTo>
                    <a:pt x="73371" y="24708"/>
                  </a:lnTo>
                  <a:lnTo>
                    <a:pt x="73557" y="24999"/>
                  </a:lnTo>
                  <a:lnTo>
                    <a:pt x="73755" y="25280"/>
                  </a:lnTo>
                  <a:lnTo>
                    <a:pt x="74075" y="25685"/>
                  </a:lnTo>
                  <a:lnTo>
                    <a:pt x="74542" y="26186"/>
                  </a:lnTo>
                  <a:lnTo>
                    <a:pt x="74792" y="26424"/>
                  </a:lnTo>
                  <a:lnTo>
                    <a:pt x="75053" y="26648"/>
                  </a:lnTo>
                  <a:lnTo>
                    <a:pt x="75461" y="26962"/>
                  </a:lnTo>
                  <a:lnTo>
                    <a:pt x="75888" y="27248"/>
                  </a:lnTo>
                  <a:lnTo>
                    <a:pt x="76181" y="27420"/>
                  </a:lnTo>
                  <a:lnTo>
                    <a:pt x="76336" y="27506"/>
                  </a:lnTo>
                  <a:lnTo>
                    <a:pt x="76640" y="27658"/>
                  </a:lnTo>
                  <a:lnTo>
                    <a:pt x="76953" y="27801"/>
                  </a:lnTo>
                  <a:lnTo>
                    <a:pt x="77270" y="27930"/>
                  </a:lnTo>
                  <a:lnTo>
                    <a:pt x="77432" y="27987"/>
                  </a:lnTo>
                  <a:lnTo>
                    <a:pt x="77761" y="28092"/>
                  </a:lnTo>
                  <a:lnTo>
                    <a:pt x="77923" y="28139"/>
                  </a:lnTo>
                  <a:lnTo>
                    <a:pt x="78256" y="28225"/>
                  </a:lnTo>
                  <a:lnTo>
                    <a:pt x="78592" y="28292"/>
                  </a:lnTo>
                  <a:lnTo>
                    <a:pt x="78810" y="28330"/>
                  </a:lnTo>
                  <a:lnTo>
                    <a:pt x="80401" y="28668"/>
                  </a:lnTo>
                  <a:lnTo>
                    <a:pt x="80571" y="28707"/>
                  </a:lnTo>
                  <a:lnTo>
                    <a:pt x="80738" y="28749"/>
                  </a:lnTo>
                  <a:lnTo>
                    <a:pt x="81233" y="28892"/>
                  </a:lnTo>
                  <a:lnTo>
                    <a:pt x="81715" y="29064"/>
                  </a:lnTo>
                  <a:lnTo>
                    <a:pt x="82032" y="29193"/>
                  </a:lnTo>
                  <a:lnTo>
                    <a:pt x="82499" y="29407"/>
                  </a:lnTo>
                  <a:lnTo>
                    <a:pt x="82958" y="29650"/>
                  </a:lnTo>
                  <a:lnTo>
                    <a:pt x="83105" y="29736"/>
                  </a:lnTo>
                  <a:lnTo>
                    <a:pt x="83540" y="30007"/>
                  </a:lnTo>
                  <a:lnTo>
                    <a:pt x="83821" y="30203"/>
                  </a:lnTo>
                  <a:lnTo>
                    <a:pt x="84099" y="30408"/>
                  </a:lnTo>
                  <a:lnTo>
                    <a:pt x="84494" y="30737"/>
                  </a:lnTo>
                  <a:lnTo>
                    <a:pt x="95040" y="39381"/>
                  </a:lnTo>
                  <a:lnTo>
                    <a:pt x="95310" y="39595"/>
                  </a:lnTo>
                  <a:lnTo>
                    <a:pt x="95583" y="39800"/>
                  </a:lnTo>
                  <a:lnTo>
                    <a:pt x="95725" y="39900"/>
                  </a:lnTo>
                  <a:lnTo>
                    <a:pt x="96014" y="40086"/>
                  </a:lnTo>
                  <a:lnTo>
                    <a:pt x="96307" y="40262"/>
                  </a:lnTo>
                  <a:lnTo>
                    <a:pt x="96762" y="40505"/>
                  </a:lnTo>
                  <a:lnTo>
                    <a:pt x="97229" y="40720"/>
                  </a:lnTo>
                  <a:lnTo>
                    <a:pt x="97388" y="40787"/>
                  </a:lnTo>
                  <a:lnTo>
                    <a:pt x="97550" y="40849"/>
                  </a:lnTo>
                  <a:lnTo>
                    <a:pt x="97871" y="40963"/>
                  </a:lnTo>
                  <a:lnTo>
                    <a:pt x="98033" y="41015"/>
                  </a:lnTo>
                  <a:lnTo>
                    <a:pt x="98362" y="41111"/>
                  </a:lnTo>
                  <a:lnTo>
                    <a:pt x="98761" y="41206"/>
                  </a:lnTo>
                  <a:lnTo>
                    <a:pt x="99098" y="41273"/>
                  </a:lnTo>
                  <a:lnTo>
                    <a:pt x="99268" y="41301"/>
                  </a:lnTo>
                  <a:lnTo>
                    <a:pt x="99609" y="41349"/>
                  </a:lnTo>
                  <a:lnTo>
                    <a:pt x="99779" y="41368"/>
                  </a:lnTo>
                  <a:lnTo>
                    <a:pt x="99949" y="41382"/>
                  </a:lnTo>
                  <a:lnTo>
                    <a:pt x="100294" y="41401"/>
                  </a:lnTo>
                  <a:lnTo>
                    <a:pt x="100464" y="41406"/>
                  </a:lnTo>
                  <a:lnTo>
                    <a:pt x="100697" y="41406"/>
                  </a:lnTo>
                  <a:lnTo>
                    <a:pt x="101726" y="41106"/>
                  </a:lnTo>
                  <a:lnTo>
                    <a:pt x="102981" y="40796"/>
                  </a:lnTo>
                  <a:lnTo>
                    <a:pt x="103251" y="40725"/>
                  </a:lnTo>
                  <a:lnTo>
                    <a:pt x="107201" y="39738"/>
                  </a:lnTo>
                  <a:lnTo>
                    <a:pt x="107676" y="39619"/>
                  </a:lnTo>
                  <a:lnTo>
                    <a:pt x="108551" y="39405"/>
                  </a:lnTo>
                  <a:lnTo>
                    <a:pt x="113092" y="38266"/>
                  </a:lnTo>
                  <a:lnTo>
                    <a:pt x="115423" y="37918"/>
                  </a:lnTo>
                  <a:lnTo>
                    <a:pt x="124069" y="34935"/>
                  </a:lnTo>
                  <a:lnTo>
                    <a:pt x="125087" y="34663"/>
                  </a:lnTo>
                  <a:lnTo>
                    <a:pt x="126449" y="34237"/>
                  </a:lnTo>
                  <a:lnTo>
                    <a:pt x="133985" y="32650"/>
                  </a:lnTo>
                  <a:lnTo>
                    <a:pt x="136761" y="31866"/>
                  </a:lnTo>
                  <a:lnTo>
                    <a:pt x="136927" y="31823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4" name="pg214"/>
            <p:cNvSpPr/>
            <p:nvPr/>
          </p:nvSpPr>
          <p:spPr>
            <a:xfrm>
              <a:off x="3824933" y="6360303"/>
              <a:ext cx="506866" cy="496545"/>
            </a:xfrm>
            <a:custGeom>
              <a:avLst/>
              <a:gdLst/>
              <a:ahLst/>
              <a:cxnLst/>
              <a:rect l="0" t="0" r="0" b="0"/>
              <a:pathLst>
                <a:path w="506866" h="496545">
                  <a:moveTo>
                    <a:pt x="241767" y="107131"/>
                  </a:moveTo>
                  <a:lnTo>
                    <a:pt x="241891" y="113097"/>
                  </a:lnTo>
                  <a:lnTo>
                    <a:pt x="241866" y="115118"/>
                  </a:lnTo>
                  <a:lnTo>
                    <a:pt x="241891" y="116351"/>
                  </a:lnTo>
                  <a:lnTo>
                    <a:pt x="242337" y="117781"/>
                  </a:lnTo>
                  <a:lnTo>
                    <a:pt x="243155" y="119310"/>
                  </a:lnTo>
                  <a:lnTo>
                    <a:pt x="244691" y="121775"/>
                  </a:lnTo>
                  <a:lnTo>
                    <a:pt x="246849" y="124384"/>
                  </a:lnTo>
                  <a:lnTo>
                    <a:pt x="247629" y="125142"/>
                  </a:lnTo>
                  <a:lnTo>
                    <a:pt x="248314" y="125771"/>
                  </a:lnTo>
                  <a:lnTo>
                    <a:pt x="249026" y="126409"/>
                  </a:lnTo>
                  <a:lnTo>
                    <a:pt x="249763" y="126991"/>
                  </a:lnTo>
                  <a:lnTo>
                    <a:pt x="250254" y="127283"/>
                  </a:lnTo>
                  <a:lnTo>
                    <a:pt x="251238" y="127476"/>
                  </a:lnTo>
                  <a:lnTo>
                    <a:pt x="252668" y="127409"/>
                  </a:lnTo>
                  <a:lnTo>
                    <a:pt x="253380" y="127169"/>
                  </a:lnTo>
                  <a:lnTo>
                    <a:pt x="253805" y="126920"/>
                  </a:lnTo>
                  <a:lnTo>
                    <a:pt x="256551" y="125084"/>
                  </a:lnTo>
                  <a:lnTo>
                    <a:pt x="257337" y="124702"/>
                  </a:lnTo>
                  <a:lnTo>
                    <a:pt x="258384" y="124017"/>
                  </a:lnTo>
                  <a:lnTo>
                    <a:pt x="259386" y="123302"/>
                  </a:lnTo>
                  <a:lnTo>
                    <a:pt x="260372" y="122559"/>
                  </a:lnTo>
                  <a:lnTo>
                    <a:pt x="261334" y="121782"/>
                  </a:lnTo>
                  <a:lnTo>
                    <a:pt x="262137" y="121182"/>
                  </a:lnTo>
                  <a:lnTo>
                    <a:pt x="263028" y="120567"/>
                  </a:lnTo>
                  <a:lnTo>
                    <a:pt x="263859" y="119928"/>
                  </a:lnTo>
                  <a:lnTo>
                    <a:pt x="264387" y="119370"/>
                  </a:lnTo>
                  <a:lnTo>
                    <a:pt x="264658" y="118813"/>
                  </a:lnTo>
                  <a:lnTo>
                    <a:pt x="264742" y="118574"/>
                  </a:lnTo>
                  <a:lnTo>
                    <a:pt x="264651" y="117979"/>
                  </a:lnTo>
                  <a:lnTo>
                    <a:pt x="264374" y="117355"/>
                  </a:lnTo>
                  <a:lnTo>
                    <a:pt x="264002" y="116721"/>
                  </a:lnTo>
                  <a:lnTo>
                    <a:pt x="263630" y="116073"/>
                  </a:lnTo>
                  <a:lnTo>
                    <a:pt x="263353" y="115416"/>
                  </a:lnTo>
                  <a:lnTo>
                    <a:pt x="263216" y="114973"/>
                  </a:lnTo>
                  <a:lnTo>
                    <a:pt x="263071" y="114838"/>
                  </a:lnTo>
                  <a:lnTo>
                    <a:pt x="262318" y="113747"/>
                  </a:lnTo>
                  <a:lnTo>
                    <a:pt x="262117" y="113204"/>
                  </a:lnTo>
                  <a:lnTo>
                    <a:pt x="262251" y="112246"/>
                  </a:lnTo>
                  <a:lnTo>
                    <a:pt x="262727" y="111765"/>
                  </a:lnTo>
                  <a:lnTo>
                    <a:pt x="263004" y="111060"/>
                  </a:lnTo>
                  <a:lnTo>
                    <a:pt x="263475" y="110398"/>
                  </a:lnTo>
                  <a:lnTo>
                    <a:pt x="264073" y="109783"/>
                  </a:lnTo>
                  <a:lnTo>
                    <a:pt x="264714" y="109202"/>
                  </a:lnTo>
                  <a:lnTo>
                    <a:pt x="265324" y="108639"/>
                  </a:lnTo>
                  <a:lnTo>
                    <a:pt x="266128" y="107963"/>
                  </a:lnTo>
                  <a:lnTo>
                    <a:pt x="266987" y="107367"/>
                  </a:lnTo>
                  <a:lnTo>
                    <a:pt x="267873" y="106814"/>
                  </a:lnTo>
                  <a:lnTo>
                    <a:pt x="268756" y="106252"/>
                  </a:lnTo>
                  <a:lnTo>
                    <a:pt x="269603" y="105628"/>
                  </a:lnTo>
                  <a:lnTo>
                    <a:pt x="270138" y="105170"/>
                  </a:lnTo>
                  <a:lnTo>
                    <a:pt x="270668" y="104694"/>
                  </a:lnTo>
                  <a:lnTo>
                    <a:pt x="271713" y="103726"/>
                  </a:lnTo>
                  <a:lnTo>
                    <a:pt x="272913" y="102721"/>
                  </a:lnTo>
                  <a:lnTo>
                    <a:pt x="273554" y="102197"/>
                  </a:lnTo>
                  <a:lnTo>
                    <a:pt x="273875" y="101939"/>
                  </a:lnTo>
                  <a:lnTo>
                    <a:pt x="274449" y="101453"/>
                  </a:lnTo>
                  <a:lnTo>
                    <a:pt x="274872" y="101262"/>
                  </a:lnTo>
                  <a:lnTo>
                    <a:pt x="275209" y="100910"/>
                  </a:lnTo>
                  <a:lnTo>
                    <a:pt x="275466" y="100381"/>
                  </a:lnTo>
                  <a:lnTo>
                    <a:pt x="275822" y="99866"/>
                  </a:lnTo>
                  <a:lnTo>
                    <a:pt x="276195" y="99352"/>
                  </a:lnTo>
                  <a:lnTo>
                    <a:pt x="276610" y="98932"/>
                  </a:lnTo>
                  <a:lnTo>
                    <a:pt x="278004" y="97550"/>
                  </a:lnTo>
                  <a:lnTo>
                    <a:pt x="278799" y="96292"/>
                  </a:lnTo>
                  <a:lnTo>
                    <a:pt x="279797" y="95091"/>
                  </a:lnTo>
                  <a:lnTo>
                    <a:pt x="280548" y="93998"/>
                  </a:lnTo>
                  <a:lnTo>
                    <a:pt x="280646" y="93803"/>
                  </a:lnTo>
                  <a:lnTo>
                    <a:pt x="281234" y="92537"/>
                  </a:lnTo>
                  <a:lnTo>
                    <a:pt x="281557" y="91230"/>
                  </a:lnTo>
                  <a:lnTo>
                    <a:pt x="282163" y="89726"/>
                  </a:lnTo>
                  <a:lnTo>
                    <a:pt x="282461" y="88075"/>
                  </a:lnTo>
                  <a:lnTo>
                    <a:pt x="282411" y="86916"/>
                  </a:lnTo>
                  <a:lnTo>
                    <a:pt x="282295" y="85590"/>
                  </a:lnTo>
                  <a:lnTo>
                    <a:pt x="282190" y="84960"/>
                  </a:lnTo>
                  <a:lnTo>
                    <a:pt x="282140" y="84570"/>
                  </a:lnTo>
                  <a:lnTo>
                    <a:pt x="280359" y="82940"/>
                  </a:lnTo>
                  <a:lnTo>
                    <a:pt x="278974" y="81628"/>
                  </a:lnTo>
                  <a:lnTo>
                    <a:pt x="277256" y="80352"/>
                  </a:lnTo>
                  <a:lnTo>
                    <a:pt x="275794" y="79433"/>
                  </a:lnTo>
                  <a:lnTo>
                    <a:pt x="274794" y="78361"/>
                  </a:lnTo>
                  <a:lnTo>
                    <a:pt x="273768" y="76932"/>
                  </a:lnTo>
                  <a:lnTo>
                    <a:pt x="272639" y="75732"/>
                  </a:lnTo>
                  <a:lnTo>
                    <a:pt x="271844" y="74635"/>
                  </a:lnTo>
                  <a:lnTo>
                    <a:pt x="271126" y="73410"/>
                  </a:lnTo>
                  <a:lnTo>
                    <a:pt x="270901" y="72653"/>
                  </a:lnTo>
                  <a:lnTo>
                    <a:pt x="270686" y="71626"/>
                  </a:lnTo>
                  <a:lnTo>
                    <a:pt x="270100" y="70398"/>
                  </a:lnTo>
                  <a:lnTo>
                    <a:pt x="269664" y="69071"/>
                  </a:lnTo>
                  <a:lnTo>
                    <a:pt x="269485" y="67438"/>
                  </a:lnTo>
                  <a:lnTo>
                    <a:pt x="269203" y="66264"/>
                  </a:lnTo>
                  <a:lnTo>
                    <a:pt x="269208" y="65945"/>
                  </a:lnTo>
                  <a:lnTo>
                    <a:pt x="269152" y="65256"/>
                  </a:lnTo>
                  <a:lnTo>
                    <a:pt x="269227" y="64255"/>
                  </a:lnTo>
                  <a:lnTo>
                    <a:pt x="269105" y="63817"/>
                  </a:lnTo>
                  <a:lnTo>
                    <a:pt x="268891" y="63297"/>
                  </a:lnTo>
                  <a:lnTo>
                    <a:pt x="268768" y="62835"/>
                  </a:lnTo>
                  <a:lnTo>
                    <a:pt x="268701" y="62363"/>
                  </a:lnTo>
                  <a:lnTo>
                    <a:pt x="268657" y="61791"/>
                  </a:lnTo>
                  <a:lnTo>
                    <a:pt x="268546" y="61277"/>
                  </a:lnTo>
                  <a:lnTo>
                    <a:pt x="268491" y="60862"/>
                  </a:lnTo>
                  <a:lnTo>
                    <a:pt x="268455" y="60481"/>
                  </a:lnTo>
                  <a:lnTo>
                    <a:pt x="268408" y="60119"/>
                  </a:lnTo>
                  <a:lnTo>
                    <a:pt x="268364" y="59618"/>
                  </a:lnTo>
                  <a:lnTo>
                    <a:pt x="268337" y="59247"/>
                  </a:lnTo>
                  <a:lnTo>
                    <a:pt x="268222" y="58885"/>
                  </a:lnTo>
                  <a:lnTo>
                    <a:pt x="268123" y="58437"/>
                  </a:lnTo>
                  <a:lnTo>
                    <a:pt x="267660" y="57207"/>
                  </a:lnTo>
                  <a:lnTo>
                    <a:pt x="267414" y="56640"/>
                  </a:lnTo>
                  <a:lnTo>
                    <a:pt x="267053" y="56196"/>
                  </a:lnTo>
                  <a:lnTo>
                    <a:pt x="266330" y="55264"/>
                  </a:lnTo>
                  <a:lnTo>
                    <a:pt x="263929" y="54518"/>
                  </a:lnTo>
                  <a:lnTo>
                    <a:pt x="261624" y="54105"/>
                  </a:lnTo>
                  <a:lnTo>
                    <a:pt x="260410" y="53971"/>
                  </a:lnTo>
                  <a:lnTo>
                    <a:pt x="259034" y="53938"/>
                  </a:lnTo>
                  <a:lnTo>
                    <a:pt x="256718" y="53009"/>
                  </a:lnTo>
                  <a:lnTo>
                    <a:pt x="254568" y="51060"/>
                  </a:lnTo>
                  <a:lnTo>
                    <a:pt x="253120" y="50588"/>
                  </a:lnTo>
                  <a:lnTo>
                    <a:pt x="252292" y="48520"/>
                  </a:lnTo>
                  <a:lnTo>
                    <a:pt x="251900" y="46466"/>
                  </a:lnTo>
                  <a:lnTo>
                    <a:pt x="252407" y="43555"/>
                  </a:lnTo>
                  <a:lnTo>
                    <a:pt x="252413" y="43319"/>
                  </a:lnTo>
                  <a:lnTo>
                    <a:pt x="252450" y="41806"/>
                  </a:lnTo>
                  <a:lnTo>
                    <a:pt x="251469" y="40028"/>
                  </a:lnTo>
                  <a:lnTo>
                    <a:pt x="250945" y="38222"/>
                  </a:lnTo>
                  <a:lnTo>
                    <a:pt x="250695" y="36464"/>
                  </a:lnTo>
                  <a:lnTo>
                    <a:pt x="250608" y="33833"/>
                  </a:lnTo>
                  <a:lnTo>
                    <a:pt x="251542" y="31517"/>
                  </a:lnTo>
                  <a:lnTo>
                    <a:pt x="252029" y="29482"/>
                  </a:lnTo>
                  <a:lnTo>
                    <a:pt x="252085" y="27142"/>
                  </a:lnTo>
                  <a:lnTo>
                    <a:pt x="253299" y="25127"/>
                  </a:lnTo>
                  <a:lnTo>
                    <a:pt x="253517" y="22063"/>
                  </a:lnTo>
                  <a:lnTo>
                    <a:pt x="254325" y="18870"/>
                  </a:lnTo>
                  <a:lnTo>
                    <a:pt x="256541" y="17750"/>
                  </a:lnTo>
                  <a:lnTo>
                    <a:pt x="260053" y="17540"/>
                  </a:lnTo>
                  <a:lnTo>
                    <a:pt x="262868" y="19284"/>
                  </a:lnTo>
                  <a:lnTo>
                    <a:pt x="264920" y="21509"/>
                  </a:lnTo>
                  <a:lnTo>
                    <a:pt x="266165" y="24845"/>
                  </a:lnTo>
                  <a:lnTo>
                    <a:pt x="268258" y="29134"/>
                  </a:lnTo>
                  <a:lnTo>
                    <a:pt x="271102" y="32560"/>
                  </a:lnTo>
                  <a:lnTo>
                    <a:pt x="274715" y="33161"/>
                  </a:lnTo>
                  <a:lnTo>
                    <a:pt x="277251" y="32932"/>
                  </a:lnTo>
                  <a:lnTo>
                    <a:pt x="279426" y="32756"/>
                  </a:lnTo>
                  <a:lnTo>
                    <a:pt x="281408" y="34391"/>
                  </a:lnTo>
                  <a:lnTo>
                    <a:pt x="282358" y="34396"/>
                  </a:lnTo>
                  <a:lnTo>
                    <a:pt x="282833" y="34405"/>
                  </a:lnTo>
                  <a:lnTo>
                    <a:pt x="283308" y="34424"/>
                  </a:lnTo>
                  <a:lnTo>
                    <a:pt x="283779" y="34448"/>
                  </a:lnTo>
                  <a:lnTo>
                    <a:pt x="285141" y="34538"/>
                  </a:lnTo>
                  <a:lnTo>
                    <a:pt x="285822" y="34605"/>
                  </a:lnTo>
                  <a:lnTo>
                    <a:pt x="286499" y="34691"/>
                  </a:lnTo>
                  <a:lnTo>
                    <a:pt x="287172" y="34801"/>
                  </a:lnTo>
                  <a:lnTo>
                    <a:pt x="287896" y="34948"/>
                  </a:lnTo>
                  <a:lnTo>
                    <a:pt x="288621" y="35125"/>
                  </a:lnTo>
                  <a:lnTo>
                    <a:pt x="289337" y="35320"/>
                  </a:lnTo>
                  <a:lnTo>
                    <a:pt x="290054" y="35544"/>
                  </a:lnTo>
                  <a:lnTo>
                    <a:pt x="290808" y="35804"/>
                  </a:lnTo>
                  <a:lnTo>
                    <a:pt x="291128" y="36015"/>
                  </a:lnTo>
                  <a:lnTo>
                    <a:pt x="293443" y="36916"/>
                  </a:lnTo>
                  <a:lnTo>
                    <a:pt x="294187" y="37407"/>
                  </a:lnTo>
                  <a:lnTo>
                    <a:pt x="294947" y="38041"/>
                  </a:lnTo>
                  <a:lnTo>
                    <a:pt x="295695" y="38713"/>
                  </a:lnTo>
                  <a:lnTo>
                    <a:pt x="296455" y="39356"/>
                  </a:lnTo>
                  <a:lnTo>
                    <a:pt x="297251" y="39904"/>
                  </a:lnTo>
                  <a:lnTo>
                    <a:pt x="297781" y="40195"/>
                  </a:lnTo>
                  <a:lnTo>
                    <a:pt x="298323" y="40462"/>
                  </a:lnTo>
                  <a:lnTo>
                    <a:pt x="298874" y="40714"/>
                  </a:lnTo>
                  <a:lnTo>
                    <a:pt x="299428" y="40948"/>
                  </a:lnTo>
                  <a:lnTo>
                    <a:pt x="299986" y="41172"/>
                  </a:lnTo>
                  <a:lnTo>
                    <a:pt x="300845" y="41477"/>
                  </a:lnTo>
                  <a:lnTo>
                    <a:pt x="301724" y="41729"/>
                  </a:lnTo>
                  <a:lnTo>
                    <a:pt x="303918" y="42313"/>
                  </a:lnTo>
                  <a:lnTo>
                    <a:pt x="305024" y="42726"/>
                  </a:lnTo>
                  <a:lnTo>
                    <a:pt x="306123" y="43243"/>
                  </a:lnTo>
                  <a:lnTo>
                    <a:pt x="306629" y="43454"/>
                  </a:lnTo>
                  <a:lnTo>
                    <a:pt x="307203" y="43669"/>
                  </a:lnTo>
                  <a:lnTo>
                    <a:pt x="307903" y="43917"/>
                  </a:lnTo>
                  <a:lnTo>
                    <a:pt x="308616" y="44160"/>
                  </a:lnTo>
                  <a:lnTo>
                    <a:pt x="309336" y="44369"/>
                  </a:lnTo>
                  <a:lnTo>
                    <a:pt x="310049" y="44503"/>
                  </a:lnTo>
                  <a:lnTo>
                    <a:pt x="310754" y="44522"/>
                  </a:lnTo>
                  <a:lnTo>
                    <a:pt x="311154" y="44474"/>
                  </a:lnTo>
                  <a:lnTo>
                    <a:pt x="311549" y="44393"/>
                  </a:lnTo>
                  <a:lnTo>
                    <a:pt x="311941" y="44284"/>
                  </a:lnTo>
                  <a:lnTo>
                    <a:pt x="312725" y="44041"/>
                  </a:lnTo>
                  <a:lnTo>
                    <a:pt x="313513" y="43759"/>
                  </a:lnTo>
                  <a:lnTo>
                    <a:pt x="314297" y="43431"/>
                  </a:lnTo>
                  <a:lnTo>
                    <a:pt x="315069" y="43059"/>
                  </a:lnTo>
                  <a:lnTo>
                    <a:pt x="315833" y="42659"/>
                  </a:lnTo>
                  <a:lnTo>
                    <a:pt x="316589" y="42244"/>
                  </a:lnTo>
                  <a:lnTo>
                    <a:pt x="317440" y="41753"/>
                  </a:lnTo>
                  <a:lnTo>
                    <a:pt x="318279" y="41239"/>
                  </a:lnTo>
                  <a:lnTo>
                    <a:pt x="319106" y="40686"/>
                  </a:lnTo>
                  <a:lnTo>
                    <a:pt x="319918" y="40104"/>
                  </a:lnTo>
                  <a:lnTo>
                    <a:pt x="320706" y="39485"/>
                  </a:lnTo>
                  <a:lnTo>
                    <a:pt x="321323" y="38970"/>
                  </a:lnTo>
                  <a:lnTo>
                    <a:pt x="321933" y="38432"/>
                  </a:lnTo>
                  <a:lnTo>
                    <a:pt x="322527" y="37874"/>
                  </a:lnTo>
                  <a:lnTo>
                    <a:pt x="323105" y="37293"/>
                  </a:lnTo>
                  <a:lnTo>
                    <a:pt x="323936" y="36378"/>
                  </a:lnTo>
                  <a:lnTo>
                    <a:pt x="324221" y="36073"/>
                  </a:lnTo>
                  <a:lnTo>
                    <a:pt x="324494" y="35758"/>
                  </a:lnTo>
                  <a:lnTo>
                    <a:pt x="324740" y="35425"/>
                  </a:lnTo>
                  <a:lnTo>
                    <a:pt x="324934" y="35063"/>
                  </a:lnTo>
                  <a:lnTo>
                    <a:pt x="325084" y="34658"/>
                  </a:lnTo>
                  <a:lnTo>
                    <a:pt x="325195" y="34219"/>
                  </a:lnTo>
                  <a:lnTo>
                    <a:pt x="325270" y="33762"/>
                  </a:lnTo>
                  <a:lnTo>
                    <a:pt x="325314" y="33300"/>
                  </a:lnTo>
                  <a:lnTo>
                    <a:pt x="325318" y="32852"/>
                  </a:lnTo>
                  <a:lnTo>
                    <a:pt x="325306" y="32528"/>
                  </a:lnTo>
                  <a:lnTo>
                    <a:pt x="325282" y="32194"/>
                  </a:lnTo>
                  <a:lnTo>
                    <a:pt x="325238" y="31865"/>
                  </a:lnTo>
                  <a:lnTo>
                    <a:pt x="325167" y="31555"/>
                  </a:lnTo>
                  <a:lnTo>
                    <a:pt x="325064" y="31274"/>
                  </a:lnTo>
                  <a:lnTo>
                    <a:pt x="324921" y="31029"/>
                  </a:lnTo>
                  <a:lnTo>
                    <a:pt x="324927" y="30768"/>
                  </a:lnTo>
                  <a:lnTo>
                    <a:pt x="324868" y="30359"/>
                  </a:lnTo>
                  <a:lnTo>
                    <a:pt x="324488" y="29191"/>
                  </a:lnTo>
                  <a:lnTo>
                    <a:pt x="323696" y="28081"/>
                  </a:lnTo>
                  <a:lnTo>
                    <a:pt x="322762" y="27171"/>
                  </a:lnTo>
                  <a:lnTo>
                    <a:pt x="321618" y="26527"/>
                  </a:lnTo>
                  <a:lnTo>
                    <a:pt x="320810" y="26165"/>
                  </a:lnTo>
                  <a:lnTo>
                    <a:pt x="317904" y="25074"/>
                  </a:lnTo>
                  <a:lnTo>
                    <a:pt x="317370" y="24583"/>
                  </a:lnTo>
                  <a:lnTo>
                    <a:pt x="317176" y="24235"/>
                  </a:lnTo>
                  <a:lnTo>
                    <a:pt x="316645" y="23611"/>
                  </a:lnTo>
                  <a:lnTo>
                    <a:pt x="316317" y="23335"/>
                  </a:lnTo>
                  <a:lnTo>
                    <a:pt x="316276" y="23126"/>
                  </a:lnTo>
                  <a:lnTo>
                    <a:pt x="316252" y="22716"/>
                  </a:lnTo>
                  <a:lnTo>
                    <a:pt x="316272" y="22292"/>
                  </a:lnTo>
                  <a:lnTo>
                    <a:pt x="316327" y="21863"/>
                  </a:lnTo>
                  <a:lnTo>
                    <a:pt x="316407" y="21439"/>
                  </a:lnTo>
                  <a:lnTo>
                    <a:pt x="316569" y="20686"/>
                  </a:lnTo>
                  <a:lnTo>
                    <a:pt x="316648" y="20343"/>
                  </a:lnTo>
                  <a:lnTo>
                    <a:pt x="316743" y="20004"/>
                  </a:lnTo>
                  <a:lnTo>
                    <a:pt x="316858" y="19690"/>
                  </a:lnTo>
                  <a:lnTo>
                    <a:pt x="317004" y="19404"/>
                  </a:lnTo>
                  <a:lnTo>
                    <a:pt x="317119" y="19237"/>
                  </a:lnTo>
                  <a:lnTo>
                    <a:pt x="317246" y="19085"/>
                  </a:lnTo>
                  <a:lnTo>
                    <a:pt x="317380" y="18937"/>
                  </a:lnTo>
                  <a:lnTo>
                    <a:pt x="317662" y="18656"/>
                  </a:lnTo>
                  <a:lnTo>
                    <a:pt x="317911" y="18437"/>
                  </a:lnTo>
                  <a:lnTo>
                    <a:pt x="318176" y="18236"/>
                  </a:lnTo>
                  <a:lnTo>
                    <a:pt x="318714" y="17855"/>
                  </a:lnTo>
                  <a:lnTo>
                    <a:pt x="318976" y="17650"/>
                  </a:lnTo>
                  <a:lnTo>
                    <a:pt x="319320" y="17350"/>
                  </a:lnTo>
                  <a:lnTo>
                    <a:pt x="319657" y="17040"/>
                  </a:lnTo>
                  <a:lnTo>
                    <a:pt x="319989" y="16721"/>
                  </a:lnTo>
                  <a:lnTo>
                    <a:pt x="320310" y="16383"/>
                  </a:lnTo>
                  <a:lnTo>
                    <a:pt x="320615" y="16030"/>
                  </a:lnTo>
                  <a:lnTo>
                    <a:pt x="320999" y="15544"/>
                  </a:lnTo>
                  <a:lnTo>
                    <a:pt x="321121" y="15372"/>
                  </a:lnTo>
                  <a:lnTo>
                    <a:pt x="321236" y="15196"/>
                  </a:lnTo>
                  <a:lnTo>
                    <a:pt x="321394" y="14901"/>
                  </a:lnTo>
                  <a:lnTo>
                    <a:pt x="321537" y="14586"/>
                  </a:lnTo>
                  <a:lnTo>
                    <a:pt x="321790" y="13938"/>
                  </a:lnTo>
                  <a:lnTo>
                    <a:pt x="322044" y="13357"/>
                  </a:lnTo>
                  <a:lnTo>
                    <a:pt x="322155" y="13095"/>
                  </a:lnTo>
                  <a:lnTo>
                    <a:pt x="322273" y="12832"/>
                  </a:lnTo>
                  <a:lnTo>
                    <a:pt x="322400" y="12580"/>
                  </a:lnTo>
                  <a:lnTo>
                    <a:pt x="322546" y="12351"/>
                  </a:lnTo>
                  <a:lnTo>
                    <a:pt x="322653" y="12222"/>
                  </a:lnTo>
                  <a:lnTo>
                    <a:pt x="322998" y="11870"/>
                  </a:lnTo>
                  <a:lnTo>
                    <a:pt x="323093" y="11736"/>
                  </a:lnTo>
                  <a:lnTo>
                    <a:pt x="323164" y="11589"/>
                  </a:lnTo>
                  <a:lnTo>
                    <a:pt x="323219" y="11431"/>
                  </a:lnTo>
                  <a:lnTo>
                    <a:pt x="323322" y="11103"/>
                  </a:lnTo>
                  <a:lnTo>
                    <a:pt x="323386" y="10950"/>
                  </a:lnTo>
                  <a:lnTo>
                    <a:pt x="323639" y="10531"/>
                  </a:lnTo>
                  <a:lnTo>
                    <a:pt x="323960" y="10159"/>
                  </a:lnTo>
                  <a:lnTo>
                    <a:pt x="324324" y="9816"/>
                  </a:lnTo>
                  <a:lnTo>
                    <a:pt x="324700" y="9487"/>
                  </a:lnTo>
                  <a:lnTo>
                    <a:pt x="325064" y="9154"/>
                  </a:lnTo>
                  <a:lnTo>
                    <a:pt x="325424" y="8811"/>
                  </a:lnTo>
                  <a:lnTo>
                    <a:pt x="325789" y="8477"/>
                  </a:lnTo>
                  <a:lnTo>
                    <a:pt x="326161" y="8148"/>
                  </a:lnTo>
                  <a:lnTo>
                    <a:pt x="326921" y="7524"/>
                  </a:lnTo>
                  <a:lnTo>
                    <a:pt x="327024" y="7243"/>
                  </a:lnTo>
                  <a:lnTo>
                    <a:pt x="327214" y="6957"/>
                  </a:lnTo>
                  <a:lnTo>
                    <a:pt x="327455" y="6695"/>
                  </a:lnTo>
                  <a:lnTo>
                    <a:pt x="327717" y="6504"/>
                  </a:lnTo>
                  <a:lnTo>
                    <a:pt x="328073" y="6442"/>
                  </a:lnTo>
                  <a:lnTo>
                    <a:pt x="328203" y="6476"/>
                  </a:lnTo>
                  <a:lnTo>
                    <a:pt x="328465" y="6666"/>
                  </a:lnTo>
                  <a:lnTo>
                    <a:pt x="328730" y="6943"/>
                  </a:lnTo>
                  <a:lnTo>
                    <a:pt x="328979" y="7252"/>
                  </a:lnTo>
                  <a:lnTo>
                    <a:pt x="329201" y="7552"/>
                  </a:lnTo>
                  <a:lnTo>
                    <a:pt x="329443" y="7996"/>
                  </a:lnTo>
                  <a:lnTo>
                    <a:pt x="329625" y="8501"/>
                  </a:lnTo>
                  <a:lnTo>
                    <a:pt x="329925" y="9583"/>
                  </a:lnTo>
                  <a:lnTo>
                    <a:pt x="330112" y="10092"/>
                  </a:lnTo>
                  <a:lnTo>
                    <a:pt x="330294" y="10521"/>
                  </a:lnTo>
                  <a:lnTo>
                    <a:pt x="330484" y="10950"/>
                  </a:lnTo>
                  <a:lnTo>
                    <a:pt x="330682" y="11370"/>
                  </a:lnTo>
                  <a:lnTo>
                    <a:pt x="330899" y="11770"/>
                  </a:lnTo>
                  <a:lnTo>
                    <a:pt x="331149" y="12132"/>
                  </a:lnTo>
                  <a:lnTo>
                    <a:pt x="331382" y="12394"/>
                  </a:lnTo>
                  <a:lnTo>
                    <a:pt x="331636" y="12632"/>
                  </a:lnTo>
                  <a:lnTo>
                    <a:pt x="332166" y="13080"/>
                  </a:lnTo>
                  <a:lnTo>
                    <a:pt x="332427" y="13314"/>
                  </a:lnTo>
                  <a:lnTo>
                    <a:pt x="332914" y="13828"/>
                  </a:lnTo>
                  <a:lnTo>
                    <a:pt x="333385" y="14376"/>
                  </a:lnTo>
                  <a:lnTo>
                    <a:pt x="333848" y="14924"/>
                  </a:lnTo>
                  <a:lnTo>
                    <a:pt x="334327" y="15453"/>
                  </a:lnTo>
                  <a:lnTo>
                    <a:pt x="334830" y="15939"/>
                  </a:lnTo>
                  <a:lnTo>
                    <a:pt x="335349" y="16354"/>
                  </a:lnTo>
                  <a:lnTo>
                    <a:pt x="335895" y="16721"/>
                  </a:lnTo>
                  <a:lnTo>
                    <a:pt x="336449" y="17069"/>
                  </a:lnTo>
                  <a:lnTo>
                    <a:pt x="337000" y="17431"/>
                  </a:lnTo>
                  <a:lnTo>
                    <a:pt x="337530" y="17827"/>
                  </a:lnTo>
                  <a:lnTo>
                    <a:pt x="337894" y="18131"/>
                  </a:lnTo>
                  <a:lnTo>
                    <a:pt x="338254" y="18451"/>
                  </a:lnTo>
                  <a:lnTo>
                    <a:pt x="338611" y="18780"/>
                  </a:lnTo>
                  <a:lnTo>
                    <a:pt x="339315" y="19447"/>
                  </a:lnTo>
                  <a:lnTo>
                    <a:pt x="340119" y="20247"/>
                  </a:lnTo>
                  <a:lnTo>
                    <a:pt x="340895" y="21077"/>
                  </a:lnTo>
                  <a:lnTo>
                    <a:pt x="342435" y="22773"/>
                  </a:lnTo>
                  <a:lnTo>
                    <a:pt x="343215" y="23607"/>
                  </a:lnTo>
                  <a:lnTo>
                    <a:pt x="343935" y="24355"/>
                  </a:lnTo>
                  <a:lnTo>
                    <a:pt x="345384" y="25837"/>
                  </a:lnTo>
                  <a:lnTo>
                    <a:pt x="346841" y="27309"/>
                  </a:lnTo>
                  <a:lnTo>
                    <a:pt x="347367" y="27834"/>
                  </a:lnTo>
                  <a:lnTo>
                    <a:pt x="348428" y="28873"/>
                  </a:lnTo>
                  <a:lnTo>
                    <a:pt x="348951" y="29397"/>
                  </a:lnTo>
                  <a:lnTo>
                    <a:pt x="349465" y="29935"/>
                  </a:lnTo>
                  <a:lnTo>
                    <a:pt x="350012" y="30545"/>
                  </a:lnTo>
                  <a:lnTo>
                    <a:pt x="350542" y="31165"/>
                  </a:lnTo>
                  <a:lnTo>
                    <a:pt x="351065" y="31798"/>
                  </a:lnTo>
                  <a:lnTo>
                    <a:pt x="351591" y="32428"/>
                  </a:lnTo>
                  <a:lnTo>
                    <a:pt x="352130" y="33047"/>
                  </a:lnTo>
                  <a:lnTo>
                    <a:pt x="352783" y="33776"/>
                  </a:lnTo>
                  <a:lnTo>
                    <a:pt x="354782" y="35916"/>
                  </a:lnTo>
                  <a:lnTo>
                    <a:pt x="355443" y="36640"/>
                  </a:lnTo>
                  <a:lnTo>
                    <a:pt x="356045" y="37307"/>
                  </a:lnTo>
                  <a:lnTo>
                    <a:pt x="358436" y="40009"/>
                  </a:lnTo>
                  <a:lnTo>
                    <a:pt x="360039" y="41901"/>
                  </a:lnTo>
                  <a:lnTo>
                    <a:pt x="360585" y="42516"/>
                  </a:lnTo>
                  <a:lnTo>
                    <a:pt x="361147" y="43097"/>
                  </a:lnTo>
                  <a:lnTo>
                    <a:pt x="361512" y="43445"/>
                  </a:lnTo>
                  <a:lnTo>
                    <a:pt x="361880" y="43783"/>
                  </a:lnTo>
                  <a:lnTo>
                    <a:pt x="363855" y="45504"/>
                  </a:lnTo>
                  <a:lnTo>
                    <a:pt x="364718" y="46223"/>
                  </a:lnTo>
                  <a:lnTo>
                    <a:pt x="365158" y="46561"/>
                  </a:lnTo>
                  <a:lnTo>
                    <a:pt x="365593" y="46871"/>
                  </a:lnTo>
                  <a:lnTo>
                    <a:pt x="366028" y="47176"/>
                  </a:lnTo>
                  <a:lnTo>
                    <a:pt x="366476" y="47472"/>
                  </a:lnTo>
                  <a:lnTo>
                    <a:pt x="366927" y="47748"/>
                  </a:lnTo>
                  <a:lnTo>
                    <a:pt x="367382" y="48005"/>
                  </a:lnTo>
                  <a:lnTo>
                    <a:pt x="367612" y="48129"/>
                  </a:lnTo>
                  <a:lnTo>
                    <a:pt x="368075" y="48363"/>
                  </a:lnTo>
                  <a:lnTo>
                    <a:pt x="368313" y="48472"/>
                  </a:lnTo>
                  <a:lnTo>
                    <a:pt x="368550" y="48572"/>
                  </a:lnTo>
                  <a:lnTo>
                    <a:pt x="369001" y="48720"/>
                  </a:lnTo>
                  <a:lnTo>
                    <a:pt x="369465" y="48815"/>
                  </a:lnTo>
                  <a:lnTo>
                    <a:pt x="369932" y="48896"/>
                  </a:lnTo>
                  <a:lnTo>
                    <a:pt x="370395" y="48996"/>
                  </a:lnTo>
                  <a:lnTo>
                    <a:pt x="370846" y="49144"/>
                  </a:lnTo>
                  <a:lnTo>
                    <a:pt x="371246" y="49316"/>
                  </a:lnTo>
                  <a:lnTo>
                    <a:pt x="371444" y="49411"/>
                  </a:lnTo>
                  <a:lnTo>
                    <a:pt x="371832" y="49626"/>
                  </a:lnTo>
                  <a:lnTo>
                    <a:pt x="372042" y="49768"/>
                  </a:lnTo>
                  <a:lnTo>
                    <a:pt x="372243" y="49926"/>
                  </a:lnTo>
                  <a:lnTo>
                    <a:pt x="372647" y="50255"/>
                  </a:lnTo>
                  <a:lnTo>
                    <a:pt x="372849" y="50412"/>
                  </a:lnTo>
                  <a:lnTo>
                    <a:pt x="373336" y="50755"/>
                  </a:lnTo>
                  <a:lnTo>
                    <a:pt x="373831" y="51084"/>
                  </a:lnTo>
                  <a:lnTo>
                    <a:pt x="374832" y="51713"/>
                  </a:lnTo>
                  <a:lnTo>
                    <a:pt x="375739" y="52308"/>
                  </a:lnTo>
                  <a:lnTo>
                    <a:pt x="376551" y="52852"/>
                  </a:lnTo>
                  <a:lnTo>
                    <a:pt x="377976" y="53795"/>
                  </a:lnTo>
                  <a:lnTo>
                    <a:pt x="378281" y="53995"/>
                  </a:lnTo>
                  <a:lnTo>
                    <a:pt x="378585" y="54186"/>
                  </a:lnTo>
                  <a:lnTo>
                    <a:pt x="378902" y="54357"/>
                  </a:lnTo>
                  <a:lnTo>
                    <a:pt x="379132" y="54467"/>
                  </a:lnTo>
                  <a:lnTo>
                    <a:pt x="379595" y="54667"/>
                  </a:lnTo>
                  <a:lnTo>
                    <a:pt x="380066" y="54839"/>
                  </a:lnTo>
                  <a:lnTo>
                    <a:pt x="380315" y="54920"/>
                  </a:lnTo>
                  <a:lnTo>
                    <a:pt x="380565" y="54991"/>
                  </a:lnTo>
                  <a:lnTo>
                    <a:pt x="380818" y="55058"/>
                  </a:lnTo>
                  <a:lnTo>
                    <a:pt x="381071" y="55115"/>
                  </a:lnTo>
                  <a:lnTo>
                    <a:pt x="381325" y="55168"/>
                  </a:lnTo>
                  <a:lnTo>
                    <a:pt x="381808" y="55230"/>
                  </a:lnTo>
                  <a:lnTo>
                    <a:pt x="382295" y="55249"/>
                  </a:lnTo>
                  <a:lnTo>
                    <a:pt x="383280" y="55244"/>
                  </a:lnTo>
                  <a:lnTo>
                    <a:pt x="383767" y="55253"/>
                  </a:lnTo>
                  <a:lnTo>
                    <a:pt x="384262" y="55292"/>
                  </a:lnTo>
                  <a:lnTo>
                    <a:pt x="385256" y="55392"/>
                  </a:lnTo>
                  <a:lnTo>
                    <a:pt x="385751" y="55425"/>
                  </a:lnTo>
                  <a:lnTo>
                    <a:pt x="386245" y="55430"/>
                  </a:lnTo>
                  <a:lnTo>
                    <a:pt x="386669" y="55411"/>
                  </a:lnTo>
                  <a:lnTo>
                    <a:pt x="386883" y="55396"/>
                  </a:lnTo>
                  <a:lnTo>
                    <a:pt x="387092" y="55373"/>
                  </a:lnTo>
                  <a:lnTo>
                    <a:pt x="387302" y="55344"/>
                  </a:lnTo>
                  <a:lnTo>
                    <a:pt x="387920" y="55158"/>
                  </a:lnTo>
                  <a:lnTo>
                    <a:pt x="388526" y="54863"/>
                  </a:lnTo>
                  <a:lnTo>
                    <a:pt x="389123" y="54496"/>
                  </a:lnTo>
                  <a:lnTo>
                    <a:pt x="390291" y="53719"/>
                  </a:lnTo>
                  <a:lnTo>
                    <a:pt x="390454" y="53620"/>
                  </a:lnTo>
                  <a:lnTo>
                    <a:pt x="391055" y="53252"/>
                  </a:lnTo>
                  <a:lnTo>
                    <a:pt x="391435" y="53004"/>
                  </a:lnTo>
                  <a:lnTo>
                    <a:pt x="391803" y="52742"/>
                  </a:lnTo>
                  <a:lnTo>
                    <a:pt x="392152" y="52451"/>
                  </a:lnTo>
                  <a:lnTo>
                    <a:pt x="392409" y="52213"/>
                  </a:lnTo>
                  <a:lnTo>
                    <a:pt x="392662" y="51961"/>
                  </a:lnTo>
                  <a:lnTo>
                    <a:pt x="392904" y="51698"/>
                  </a:lnTo>
                  <a:lnTo>
                    <a:pt x="393137" y="51427"/>
                  </a:lnTo>
                  <a:lnTo>
                    <a:pt x="393355" y="51136"/>
                  </a:lnTo>
                  <a:lnTo>
                    <a:pt x="393545" y="50850"/>
                  </a:lnTo>
                  <a:lnTo>
                    <a:pt x="393731" y="50555"/>
                  </a:lnTo>
                  <a:lnTo>
                    <a:pt x="393901" y="50245"/>
                  </a:lnTo>
                  <a:lnTo>
                    <a:pt x="394056" y="49931"/>
                  </a:lnTo>
                  <a:lnTo>
                    <a:pt x="394194" y="49602"/>
                  </a:lnTo>
                  <a:lnTo>
                    <a:pt x="394317" y="49235"/>
                  </a:lnTo>
                  <a:lnTo>
                    <a:pt x="394416" y="48854"/>
                  </a:lnTo>
                  <a:lnTo>
                    <a:pt x="394495" y="48463"/>
                  </a:lnTo>
                  <a:lnTo>
                    <a:pt x="394681" y="47391"/>
                  </a:lnTo>
                  <a:lnTo>
                    <a:pt x="394729" y="47100"/>
                  </a:lnTo>
                  <a:lnTo>
                    <a:pt x="394772" y="46809"/>
                  </a:lnTo>
                  <a:lnTo>
                    <a:pt x="394800" y="46519"/>
                  </a:lnTo>
                  <a:lnTo>
                    <a:pt x="394812" y="46233"/>
                  </a:lnTo>
                  <a:lnTo>
                    <a:pt x="394792" y="45904"/>
                  </a:lnTo>
                  <a:lnTo>
                    <a:pt x="394741" y="45575"/>
                  </a:lnTo>
                  <a:lnTo>
                    <a:pt x="394618" y="44917"/>
                  </a:lnTo>
                  <a:lnTo>
                    <a:pt x="394574" y="44589"/>
                  </a:lnTo>
                  <a:lnTo>
                    <a:pt x="394562" y="44274"/>
                  </a:lnTo>
                  <a:lnTo>
                    <a:pt x="394566" y="43640"/>
                  </a:lnTo>
                  <a:lnTo>
                    <a:pt x="394562" y="43326"/>
                  </a:lnTo>
                  <a:lnTo>
                    <a:pt x="394539" y="43011"/>
                  </a:lnTo>
                  <a:lnTo>
                    <a:pt x="394464" y="42497"/>
                  </a:lnTo>
                  <a:lnTo>
                    <a:pt x="394412" y="42239"/>
                  </a:lnTo>
                  <a:lnTo>
                    <a:pt x="394353" y="41987"/>
                  </a:lnTo>
                  <a:lnTo>
                    <a:pt x="394281" y="41744"/>
                  </a:lnTo>
                  <a:lnTo>
                    <a:pt x="394182" y="41443"/>
                  </a:lnTo>
                  <a:lnTo>
                    <a:pt x="394064" y="41153"/>
                  </a:lnTo>
                  <a:lnTo>
                    <a:pt x="393933" y="40867"/>
                  </a:lnTo>
                  <a:lnTo>
                    <a:pt x="393795" y="40581"/>
                  </a:lnTo>
                  <a:lnTo>
                    <a:pt x="393664" y="40295"/>
                  </a:lnTo>
                  <a:lnTo>
                    <a:pt x="393300" y="39475"/>
                  </a:lnTo>
                  <a:lnTo>
                    <a:pt x="393046" y="38937"/>
                  </a:lnTo>
                  <a:lnTo>
                    <a:pt x="392884" y="38637"/>
                  </a:lnTo>
                  <a:lnTo>
                    <a:pt x="392544" y="38055"/>
                  </a:lnTo>
                  <a:lnTo>
                    <a:pt x="392381" y="37760"/>
                  </a:lnTo>
                  <a:lnTo>
                    <a:pt x="392243" y="37450"/>
                  </a:lnTo>
                  <a:lnTo>
                    <a:pt x="392156" y="37217"/>
                  </a:lnTo>
                  <a:lnTo>
                    <a:pt x="392080" y="36983"/>
                  </a:lnTo>
                  <a:lnTo>
                    <a:pt x="391942" y="36507"/>
                  </a:lnTo>
                  <a:lnTo>
                    <a:pt x="391879" y="36264"/>
                  </a:lnTo>
                  <a:lnTo>
                    <a:pt x="391748" y="35711"/>
                  </a:lnTo>
                  <a:lnTo>
                    <a:pt x="391637" y="35148"/>
                  </a:lnTo>
                  <a:lnTo>
                    <a:pt x="391586" y="34863"/>
                  </a:lnTo>
                  <a:lnTo>
                    <a:pt x="391443" y="33986"/>
                  </a:lnTo>
                  <a:lnTo>
                    <a:pt x="391324" y="33328"/>
                  </a:lnTo>
                  <a:lnTo>
                    <a:pt x="391237" y="32890"/>
                  </a:lnTo>
                  <a:lnTo>
                    <a:pt x="391186" y="32675"/>
                  </a:lnTo>
                  <a:lnTo>
                    <a:pt x="391126" y="32461"/>
                  </a:lnTo>
                  <a:lnTo>
                    <a:pt x="390984" y="32046"/>
                  </a:lnTo>
                  <a:lnTo>
                    <a:pt x="390917" y="31837"/>
                  </a:lnTo>
                  <a:lnTo>
                    <a:pt x="390857" y="31622"/>
                  </a:lnTo>
                  <a:lnTo>
                    <a:pt x="390754" y="31188"/>
                  </a:lnTo>
                  <a:lnTo>
                    <a:pt x="390671" y="30750"/>
                  </a:lnTo>
                  <a:lnTo>
                    <a:pt x="390612" y="30321"/>
                  </a:lnTo>
                  <a:lnTo>
                    <a:pt x="390592" y="30116"/>
                  </a:lnTo>
                  <a:lnTo>
                    <a:pt x="390560" y="29707"/>
                  </a:lnTo>
                  <a:lnTo>
                    <a:pt x="390548" y="29497"/>
                  </a:lnTo>
                  <a:lnTo>
                    <a:pt x="390537" y="29106"/>
                  </a:lnTo>
                  <a:lnTo>
                    <a:pt x="390544" y="28711"/>
                  </a:lnTo>
                  <a:lnTo>
                    <a:pt x="390556" y="28315"/>
                  </a:lnTo>
                  <a:lnTo>
                    <a:pt x="390560" y="27919"/>
                  </a:lnTo>
                  <a:lnTo>
                    <a:pt x="390548" y="27529"/>
                  </a:lnTo>
                  <a:lnTo>
                    <a:pt x="390513" y="27148"/>
                  </a:lnTo>
                  <a:lnTo>
                    <a:pt x="390457" y="26771"/>
                  </a:lnTo>
                  <a:lnTo>
                    <a:pt x="390394" y="26399"/>
                  </a:lnTo>
                  <a:lnTo>
                    <a:pt x="390339" y="26023"/>
                  </a:lnTo>
                  <a:lnTo>
                    <a:pt x="390291" y="25642"/>
                  </a:lnTo>
                  <a:lnTo>
                    <a:pt x="390247" y="25113"/>
                  </a:lnTo>
                  <a:lnTo>
                    <a:pt x="390216" y="24579"/>
                  </a:lnTo>
                  <a:lnTo>
                    <a:pt x="390196" y="24040"/>
                  </a:lnTo>
                  <a:lnTo>
                    <a:pt x="390184" y="23507"/>
                  </a:lnTo>
                  <a:lnTo>
                    <a:pt x="390184" y="22973"/>
                  </a:lnTo>
                  <a:lnTo>
                    <a:pt x="390196" y="22373"/>
                  </a:lnTo>
                  <a:lnTo>
                    <a:pt x="390216" y="21777"/>
                  </a:lnTo>
                  <a:lnTo>
                    <a:pt x="390255" y="21181"/>
                  </a:lnTo>
                  <a:lnTo>
                    <a:pt x="390303" y="20586"/>
                  </a:lnTo>
                  <a:lnTo>
                    <a:pt x="390366" y="19995"/>
                  </a:lnTo>
                  <a:lnTo>
                    <a:pt x="390434" y="19456"/>
                  </a:lnTo>
                  <a:lnTo>
                    <a:pt x="390612" y="18389"/>
                  </a:lnTo>
                  <a:lnTo>
                    <a:pt x="390711" y="17855"/>
                  </a:lnTo>
                  <a:lnTo>
                    <a:pt x="390802" y="17321"/>
                  </a:lnTo>
                  <a:lnTo>
                    <a:pt x="390940" y="16421"/>
                  </a:lnTo>
                  <a:lnTo>
                    <a:pt x="390996" y="16125"/>
                  </a:lnTo>
                  <a:lnTo>
                    <a:pt x="391059" y="15830"/>
                  </a:lnTo>
                  <a:lnTo>
                    <a:pt x="391182" y="15349"/>
                  </a:lnTo>
                  <a:lnTo>
                    <a:pt x="391253" y="15110"/>
                  </a:lnTo>
                  <a:lnTo>
                    <a:pt x="391332" y="14877"/>
                  </a:lnTo>
                  <a:lnTo>
                    <a:pt x="391423" y="14648"/>
                  </a:lnTo>
                  <a:lnTo>
                    <a:pt x="391605" y="14295"/>
                  </a:lnTo>
                  <a:lnTo>
                    <a:pt x="391823" y="13962"/>
                  </a:lnTo>
                  <a:lnTo>
                    <a:pt x="392065" y="13647"/>
                  </a:lnTo>
                  <a:lnTo>
                    <a:pt x="392322" y="13352"/>
                  </a:lnTo>
                  <a:lnTo>
                    <a:pt x="392587" y="13071"/>
                  </a:lnTo>
                  <a:lnTo>
                    <a:pt x="392999" y="12723"/>
                  </a:lnTo>
                  <a:lnTo>
                    <a:pt x="393446" y="12427"/>
                  </a:lnTo>
                  <a:lnTo>
                    <a:pt x="394388" y="11908"/>
                  </a:lnTo>
                  <a:lnTo>
                    <a:pt x="394847" y="11627"/>
                  </a:lnTo>
                  <a:lnTo>
                    <a:pt x="395453" y="11217"/>
                  </a:lnTo>
                  <a:lnTo>
                    <a:pt x="395750" y="11007"/>
                  </a:lnTo>
                  <a:lnTo>
                    <a:pt x="396344" y="10574"/>
                  </a:lnTo>
                  <a:lnTo>
                    <a:pt x="396779" y="10231"/>
                  </a:lnTo>
                  <a:lnTo>
                    <a:pt x="397203" y="9864"/>
                  </a:lnTo>
                  <a:lnTo>
                    <a:pt x="398050" y="9120"/>
                  </a:lnTo>
                  <a:lnTo>
                    <a:pt x="398478" y="8758"/>
                  </a:lnTo>
                  <a:lnTo>
                    <a:pt x="399265" y="8105"/>
                  </a:lnTo>
                  <a:lnTo>
                    <a:pt x="399665" y="7786"/>
                  </a:lnTo>
                  <a:lnTo>
                    <a:pt x="400069" y="7476"/>
                  </a:lnTo>
                  <a:lnTo>
                    <a:pt x="400481" y="7181"/>
                  </a:lnTo>
                  <a:lnTo>
                    <a:pt x="400849" y="6928"/>
                  </a:lnTo>
                  <a:lnTo>
                    <a:pt x="401221" y="6680"/>
                  </a:lnTo>
                  <a:lnTo>
                    <a:pt x="401601" y="6447"/>
                  </a:lnTo>
                  <a:lnTo>
                    <a:pt x="401985" y="6232"/>
                  </a:lnTo>
                  <a:lnTo>
                    <a:pt x="402377" y="6042"/>
                  </a:lnTo>
                  <a:lnTo>
                    <a:pt x="402670" y="5923"/>
                  </a:lnTo>
                  <a:lnTo>
                    <a:pt x="402967" y="5818"/>
                  </a:lnTo>
                  <a:lnTo>
                    <a:pt x="403268" y="5727"/>
                  </a:lnTo>
                  <a:lnTo>
                    <a:pt x="403869" y="5561"/>
                  </a:lnTo>
                  <a:lnTo>
                    <a:pt x="404285" y="5465"/>
                  </a:lnTo>
                  <a:lnTo>
                    <a:pt x="405536" y="5256"/>
                  </a:lnTo>
                  <a:lnTo>
                    <a:pt x="405948" y="5165"/>
                  </a:lnTo>
                  <a:lnTo>
                    <a:pt x="406530" y="4994"/>
                  </a:lnTo>
                  <a:lnTo>
                    <a:pt x="407104" y="4784"/>
                  </a:lnTo>
                  <a:lnTo>
                    <a:pt x="407674" y="4565"/>
                  </a:lnTo>
                  <a:lnTo>
                    <a:pt x="408248" y="4350"/>
                  </a:lnTo>
                  <a:lnTo>
                    <a:pt x="408829" y="4160"/>
                  </a:lnTo>
                  <a:lnTo>
                    <a:pt x="409380" y="4007"/>
                  </a:lnTo>
                  <a:lnTo>
                    <a:pt x="409930" y="3874"/>
                  </a:lnTo>
                  <a:lnTo>
                    <a:pt x="411042" y="3621"/>
                  </a:lnTo>
                  <a:lnTo>
                    <a:pt x="412099" y="3392"/>
                  </a:lnTo>
                  <a:lnTo>
                    <a:pt x="412602" y="3278"/>
                  </a:lnTo>
                  <a:lnTo>
                    <a:pt x="413608" y="3068"/>
                  </a:lnTo>
                  <a:lnTo>
                    <a:pt x="414114" y="2978"/>
                  </a:lnTo>
                  <a:lnTo>
                    <a:pt x="414946" y="2849"/>
                  </a:lnTo>
                  <a:lnTo>
                    <a:pt x="415781" y="2749"/>
                  </a:lnTo>
                  <a:lnTo>
                    <a:pt x="416620" y="2659"/>
                  </a:lnTo>
                  <a:lnTo>
                    <a:pt x="417455" y="2558"/>
                  </a:lnTo>
                  <a:lnTo>
                    <a:pt x="418287" y="2430"/>
                  </a:lnTo>
                  <a:lnTo>
                    <a:pt x="418813" y="2330"/>
                  </a:lnTo>
                  <a:lnTo>
                    <a:pt x="419866" y="2115"/>
                  </a:lnTo>
                  <a:lnTo>
                    <a:pt x="420389" y="1991"/>
                  </a:lnTo>
                  <a:lnTo>
                    <a:pt x="420911" y="1858"/>
                  </a:lnTo>
                  <a:lnTo>
                    <a:pt x="421394" y="1720"/>
                  </a:lnTo>
                  <a:lnTo>
                    <a:pt x="422360" y="1410"/>
                  </a:lnTo>
                  <a:lnTo>
                    <a:pt x="423318" y="1072"/>
                  </a:lnTo>
                  <a:lnTo>
                    <a:pt x="423849" y="857"/>
                  </a:lnTo>
                  <a:lnTo>
                    <a:pt x="424379" y="624"/>
                  </a:lnTo>
                  <a:lnTo>
                    <a:pt x="424906" y="385"/>
                  </a:lnTo>
                  <a:lnTo>
                    <a:pt x="425436" y="176"/>
                  </a:lnTo>
                  <a:lnTo>
                    <a:pt x="426679" y="0"/>
                  </a:lnTo>
                  <a:lnTo>
                    <a:pt x="427922" y="881"/>
                  </a:lnTo>
                  <a:lnTo>
                    <a:pt x="428955" y="2082"/>
                  </a:lnTo>
                  <a:lnTo>
                    <a:pt x="429747" y="3350"/>
                  </a:lnTo>
                  <a:lnTo>
                    <a:pt x="430495" y="4612"/>
                  </a:lnTo>
                  <a:lnTo>
                    <a:pt x="431129" y="5994"/>
                  </a:lnTo>
                  <a:lnTo>
                    <a:pt x="431529" y="7171"/>
                  </a:lnTo>
                  <a:lnTo>
                    <a:pt x="431299" y="8649"/>
                  </a:lnTo>
                  <a:lnTo>
                    <a:pt x="431026" y="10321"/>
                  </a:lnTo>
                  <a:lnTo>
                    <a:pt x="430638" y="12065"/>
                  </a:lnTo>
                  <a:lnTo>
                    <a:pt x="430491" y="13271"/>
                  </a:lnTo>
                  <a:lnTo>
                    <a:pt x="430539" y="14639"/>
                  </a:lnTo>
                  <a:lnTo>
                    <a:pt x="430594" y="15615"/>
                  </a:lnTo>
                  <a:lnTo>
                    <a:pt x="430246" y="17207"/>
                  </a:lnTo>
                  <a:lnTo>
                    <a:pt x="429858" y="18641"/>
                  </a:lnTo>
                  <a:lnTo>
                    <a:pt x="429482" y="19804"/>
                  </a:lnTo>
                  <a:lnTo>
                    <a:pt x="428967" y="21782"/>
                  </a:lnTo>
                  <a:lnTo>
                    <a:pt x="428563" y="24112"/>
                  </a:lnTo>
                  <a:lnTo>
                    <a:pt x="428397" y="26137"/>
                  </a:lnTo>
                  <a:lnTo>
                    <a:pt x="428476" y="27853"/>
                  </a:lnTo>
                  <a:lnTo>
                    <a:pt x="428678" y="29187"/>
                  </a:lnTo>
                  <a:lnTo>
                    <a:pt x="429312" y="30602"/>
                  </a:lnTo>
                  <a:lnTo>
                    <a:pt x="429989" y="31675"/>
                  </a:lnTo>
                  <a:lnTo>
                    <a:pt x="430824" y="32628"/>
                  </a:lnTo>
                  <a:lnTo>
                    <a:pt x="431588" y="33309"/>
                  </a:lnTo>
                  <a:lnTo>
                    <a:pt x="432431" y="33924"/>
                  </a:lnTo>
                  <a:lnTo>
                    <a:pt x="432724" y="34176"/>
                  </a:lnTo>
                  <a:lnTo>
                    <a:pt x="433037" y="34410"/>
                  </a:lnTo>
                  <a:lnTo>
                    <a:pt x="433361" y="34620"/>
                  </a:lnTo>
                  <a:lnTo>
                    <a:pt x="433698" y="34805"/>
                  </a:lnTo>
                  <a:lnTo>
                    <a:pt x="434034" y="34972"/>
                  </a:lnTo>
                  <a:lnTo>
                    <a:pt x="434486" y="35148"/>
                  </a:lnTo>
                  <a:lnTo>
                    <a:pt x="434957" y="35282"/>
                  </a:lnTo>
                  <a:lnTo>
                    <a:pt x="435440" y="35377"/>
                  </a:lnTo>
                  <a:lnTo>
                    <a:pt x="435923" y="35444"/>
                  </a:lnTo>
                  <a:lnTo>
                    <a:pt x="436406" y="35501"/>
                  </a:lnTo>
                  <a:lnTo>
                    <a:pt x="436833" y="35525"/>
                  </a:lnTo>
                  <a:lnTo>
                    <a:pt x="437261" y="35520"/>
                  </a:lnTo>
                  <a:lnTo>
                    <a:pt x="437692" y="35501"/>
                  </a:lnTo>
                  <a:lnTo>
                    <a:pt x="438124" y="35492"/>
                  </a:lnTo>
                  <a:lnTo>
                    <a:pt x="438555" y="35501"/>
                  </a:lnTo>
                  <a:lnTo>
                    <a:pt x="439093" y="35539"/>
                  </a:lnTo>
                  <a:lnTo>
                    <a:pt x="439636" y="35601"/>
                  </a:lnTo>
                  <a:lnTo>
                    <a:pt x="440174" y="35677"/>
                  </a:lnTo>
                  <a:lnTo>
                    <a:pt x="441251" y="35849"/>
                  </a:lnTo>
                  <a:lnTo>
                    <a:pt x="441738" y="35935"/>
                  </a:lnTo>
                  <a:lnTo>
                    <a:pt x="443191" y="36225"/>
                  </a:lnTo>
                  <a:lnTo>
                    <a:pt x="443674" y="36311"/>
                  </a:lnTo>
                  <a:lnTo>
                    <a:pt x="444359" y="36402"/>
                  </a:lnTo>
                  <a:lnTo>
                    <a:pt x="444703" y="36440"/>
                  </a:lnTo>
                  <a:lnTo>
                    <a:pt x="445047" y="36483"/>
                  </a:lnTo>
                  <a:lnTo>
                    <a:pt x="445388" y="36530"/>
                  </a:lnTo>
                  <a:lnTo>
                    <a:pt x="445950" y="36616"/>
                  </a:lnTo>
                  <a:lnTo>
                    <a:pt x="446512" y="36707"/>
                  </a:lnTo>
                  <a:lnTo>
                    <a:pt x="447636" y="36907"/>
                  </a:lnTo>
                  <a:lnTo>
                    <a:pt x="448954" y="37155"/>
                  </a:lnTo>
                  <a:lnTo>
                    <a:pt x="449711" y="37312"/>
                  </a:lnTo>
                  <a:lnTo>
                    <a:pt x="451227" y="37617"/>
                  </a:lnTo>
                  <a:lnTo>
                    <a:pt x="451987" y="37755"/>
                  </a:lnTo>
                  <a:lnTo>
                    <a:pt x="453325" y="37974"/>
                  </a:lnTo>
                  <a:lnTo>
                    <a:pt x="453994" y="38074"/>
                  </a:lnTo>
                  <a:lnTo>
                    <a:pt x="454667" y="38165"/>
                  </a:lnTo>
                  <a:lnTo>
                    <a:pt x="456143" y="38317"/>
                  </a:lnTo>
                  <a:lnTo>
                    <a:pt x="456951" y="38394"/>
                  </a:lnTo>
                  <a:lnTo>
                    <a:pt x="457755" y="38446"/>
                  </a:lnTo>
                  <a:lnTo>
                    <a:pt x="458558" y="38446"/>
                  </a:lnTo>
                  <a:lnTo>
                    <a:pt x="459350" y="38370"/>
                  </a:lnTo>
                  <a:lnTo>
                    <a:pt x="459781" y="38284"/>
                  </a:lnTo>
                  <a:lnTo>
                    <a:pt x="460213" y="38170"/>
                  </a:lnTo>
                  <a:lnTo>
                    <a:pt x="461068" y="37917"/>
                  </a:lnTo>
                  <a:lnTo>
                    <a:pt x="461499" y="37798"/>
                  </a:lnTo>
                  <a:lnTo>
                    <a:pt x="462204" y="37626"/>
                  </a:lnTo>
                  <a:lnTo>
                    <a:pt x="462905" y="37464"/>
                  </a:lnTo>
                  <a:lnTo>
                    <a:pt x="464314" y="37150"/>
                  </a:lnTo>
                  <a:lnTo>
                    <a:pt x="466614" y="36616"/>
                  </a:lnTo>
                  <a:lnTo>
                    <a:pt x="469718" y="35911"/>
                  </a:lnTo>
                  <a:lnTo>
                    <a:pt x="470232" y="35806"/>
                  </a:lnTo>
                  <a:lnTo>
                    <a:pt x="471218" y="35587"/>
                  </a:lnTo>
                  <a:lnTo>
                    <a:pt x="471717" y="35487"/>
                  </a:lnTo>
                  <a:lnTo>
                    <a:pt x="472212" y="35406"/>
                  </a:lnTo>
                  <a:lnTo>
                    <a:pt x="472710" y="35368"/>
                  </a:lnTo>
                  <a:lnTo>
                    <a:pt x="473257" y="35372"/>
                  </a:lnTo>
                  <a:lnTo>
                    <a:pt x="473803" y="35420"/>
                  </a:lnTo>
                  <a:lnTo>
                    <a:pt x="474353" y="35496"/>
                  </a:lnTo>
                  <a:lnTo>
                    <a:pt x="474900" y="35601"/>
                  </a:lnTo>
                  <a:lnTo>
                    <a:pt x="475442" y="35716"/>
                  </a:lnTo>
                  <a:lnTo>
                    <a:pt x="476036" y="35868"/>
                  </a:lnTo>
                  <a:lnTo>
                    <a:pt x="476626" y="36044"/>
                  </a:lnTo>
                  <a:lnTo>
                    <a:pt x="477211" y="36245"/>
                  </a:lnTo>
                  <a:lnTo>
                    <a:pt x="477789" y="36473"/>
                  </a:lnTo>
                  <a:lnTo>
                    <a:pt x="478359" y="36726"/>
                  </a:lnTo>
                  <a:lnTo>
                    <a:pt x="478929" y="37007"/>
                  </a:lnTo>
                  <a:lnTo>
                    <a:pt x="479496" y="37317"/>
                  </a:lnTo>
                  <a:lnTo>
                    <a:pt x="480054" y="37650"/>
                  </a:lnTo>
                  <a:lnTo>
                    <a:pt x="480596" y="38012"/>
                  </a:lnTo>
                  <a:lnTo>
                    <a:pt x="481130" y="38389"/>
                  </a:lnTo>
                  <a:lnTo>
                    <a:pt x="481780" y="38875"/>
                  </a:lnTo>
                  <a:lnTo>
                    <a:pt x="482425" y="39385"/>
                  </a:lnTo>
                  <a:lnTo>
                    <a:pt x="482781" y="39995"/>
                  </a:lnTo>
                  <a:lnTo>
                    <a:pt x="483636" y="41887"/>
                  </a:lnTo>
                  <a:lnTo>
                    <a:pt x="484499" y="43607"/>
                  </a:lnTo>
                  <a:lnTo>
                    <a:pt x="484681" y="43940"/>
                  </a:lnTo>
                  <a:lnTo>
                    <a:pt x="484816" y="44203"/>
                  </a:lnTo>
                  <a:lnTo>
                    <a:pt x="485117" y="44732"/>
                  </a:lnTo>
                  <a:lnTo>
                    <a:pt x="485509" y="45608"/>
                  </a:lnTo>
                  <a:lnTo>
                    <a:pt x="486301" y="47429"/>
                  </a:lnTo>
                  <a:lnTo>
                    <a:pt x="486495" y="47848"/>
                  </a:lnTo>
                  <a:lnTo>
                    <a:pt x="487387" y="49806"/>
                  </a:lnTo>
                  <a:lnTo>
                    <a:pt x="487852" y="50826"/>
                  </a:lnTo>
                  <a:lnTo>
                    <a:pt x="488870" y="52937"/>
                  </a:lnTo>
                  <a:lnTo>
                    <a:pt x="490552" y="56192"/>
                  </a:lnTo>
                  <a:lnTo>
                    <a:pt x="491692" y="57970"/>
                  </a:lnTo>
                  <a:lnTo>
                    <a:pt x="492508" y="59499"/>
                  </a:lnTo>
                  <a:lnTo>
                    <a:pt x="493462" y="61124"/>
                  </a:lnTo>
                  <a:lnTo>
                    <a:pt x="494732" y="63516"/>
                  </a:lnTo>
                  <a:lnTo>
                    <a:pt x="495631" y="65523"/>
                  </a:lnTo>
                  <a:lnTo>
                    <a:pt x="497211" y="68768"/>
                  </a:lnTo>
                  <a:lnTo>
                    <a:pt x="498818" y="70698"/>
                  </a:lnTo>
                  <a:lnTo>
                    <a:pt x="500370" y="73142"/>
                  </a:lnTo>
                  <a:lnTo>
                    <a:pt x="501411" y="75149"/>
                  </a:lnTo>
                  <a:lnTo>
                    <a:pt x="502515" y="78527"/>
                  </a:lnTo>
                  <a:lnTo>
                    <a:pt x="503022" y="80705"/>
                  </a:lnTo>
                  <a:lnTo>
                    <a:pt x="503125" y="81010"/>
                  </a:lnTo>
                  <a:lnTo>
                    <a:pt x="503212" y="81334"/>
                  </a:lnTo>
                  <a:lnTo>
                    <a:pt x="503291" y="81663"/>
                  </a:lnTo>
                  <a:lnTo>
                    <a:pt x="503354" y="81996"/>
                  </a:lnTo>
                  <a:lnTo>
                    <a:pt x="503453" y="82668"/>
                  </a:lnTo>
                  <a:lnTo>
                    <a:pt x="503501" y="83235"/>
                  </a:lnTo>
                  <a:lnTo>
                    <a:pt x="503521" y="83374"/>
                  </a:lnTo>
                  <a:lnTo>
                    <a:pt x="503576" y="83660"/>
                  </a:lnTo>
                  <a:lnTo>
                    <a:pt x="503651" y="83936"/>
                  </a:lnTo>
                  <a:lnTo>
                    <a:pt x="503738" y="84212"/>
                  </a:lnTo>
                  <a:lnTo>
                    <a:pt x="503932" y="84755"/>
                  </a:lnTo>
                  <a:lnTo>
                    <a:pt x="504087" y="85122"/>
                  </a:lnTo>
                  <a:lnTo>
                    <a:pt x="504265" y="85480"/>
                  </a:lnTo>
                  <a:lnTo>
                    <a:pt x="504451" y="85832"/>
                  </a:lnTo>
                  <a:lnTo>
                    <a:pt x="504633" y="86190"/>
                  </a:lnTo>
                  <a:lnTo>
                    <a:pt x="504791" y="86557"/>
                  </a:lnTo>
                  <a:lnTo>
                    <a:pt x="504906" y="86886"/>
                  </a:lnTo>
                  <a:lnTo>
                    <a:pt x="505049" y="87338"/>
                  </a:lnTo>
                  <a:lnTo>
                    <a:pt x="505160" y="87743"/>
                  </a:lnTo>
                  <a:lnTo>
                    <a:pt x="505274" y="88144"/>
                  </a:lnTo>
                  <a:lnTo>
                    <a:pt x="505405" y="88534"/>
                  </a:lnTo>
                  <a:lnTo>
                    <a:pt x="505690" y="89330"/>
                  </a:lnTo>
                  <a:lnTo>
                    <a:pt x="505848" y="89726"/>
                  </a:lnTo>
                  <a:lnTo>
                    <a:pt x="506019" y="90107"/>
                  </a:lnTo>
                  <a:lnTo>
                    <a:pt x="506209" y="90469"/>
                  </a:lnTo>
                  <a:lnTo>
                    <a:pt x="506359" y="90712"/>
                  </a:lnTo>
                  <a:lnTo>
                    <a:pt x="506521" y="90950"/>
                  </a:lnTo>
                  <a:lnTo>
                    <a:pt x="506688" y="91184"/>
                  </a:lnTo>
                  <a:lnTo>
                    <a:pt x="506866" y="91403"/>
                  </a:lnTo>
                  <a:lnTo>
                    <a:pt x="506846" y="91541"/>
                  </a:lnTo>
                  <a:lnTo>
                    <a:pt x="506288" y="91618"/>
                  </a:lnTo>
                  <a:lnTo>
                    <a:pt x="506023" y="91584"/>
                  </a:lnTo>
                  <a:lnTo>
                    <a:pt x="505864" y="91079"/>
                  </a:lnTo>
                  <a:lnTo>
                    <a:pt x="505623" y="91251"/>
                  </a:lnTo>
                  <a:lnTo>
                    <a:pt x="504997" y="91784"/>
                  </a:lnTo>
                  <a:lnTo>
                    <a:pt x="504249" y="92137"/>
                  </a:lnTo>
                  <a:lnTo>
                    <a:pt x="502852" y="94124"/>
                  </a:lnTo>
                  <a:lnTo>
                    <a:pt x="501775" y="95458"/>
                  </a:lnTo>
                  <a:lnTo>
                    <a:pt x="501138" y="96535"/>
                  </a:lnTo>
                  <a:lnTo>
                    <a:pt x="499515" y="98880"/>
                  </a:lnTo>
                  <a:lnTo>
                    <a:pt x="499087" y="99623"/>
                  </a:lnTo>
                  <a:lnTo>
                    <a:pt x="498806" y="99957"/>
                  </a:lnTo>
                  <a:lnTo>
                    <a:pt x="498236" y="101034"/>
                  </a:lnTo>
                  <a:lnTo>
                    <a:pt x="497242" y="102449"/>
                  </a:lnTo>
                  <a:lnTo>
                    <a:pt x="496835" y="103336"/>
                  </a:lnTo>
                  <a:lnTo>
                    <a:pt x="496292" y="104088"/>
                  </a:lnTo>
                  <a:lnTo>
                    <a:pt x="494594" y="105728"/>
                  </a:lnTo>
                  <a:lnTo>
                    <a:pt x="494048" y="106547"/>
                  </a:lnTo>
                  <a:lnTo>
                    <a:pt x="493030" y="107710"/>
                  </a:lnTo>
                  <a:lnTo>
                    <a:pt x="492282" y="108258"/>
                  </a:lnTo>
                  <a:lnTo>
                    <a:pt x="490580" y="109082"/>
                  </a:lnTo>
                  <a:lnTo>
                    <a:pt x="489218" y="109492"/>
                  </a:lnTo>
                  <a:lnTo>
                    <a:pt x="487037" y="109907"/>
                  </a:lnTo>
                  <a:lnTo>
                    <a:pt x="484111" y="110326"/>
                  </a:lnTo>
                  <a:lnTo>
                    <a:pt x="482136" y="111217"/>
                  </a:lnTo>
                  <a:lnTo>
                    <a:pt x="481661" y="111489"/>
                  </a:lnTo>
                  <a:lnTo>
                    <a:pt x="480299" y="112790"/>
                  </a:lnTo>
                  <a:lnTo>
                    <a:pt x="478874" y="114906"/>
                  </a:lnTo>
                  <a:lnTo>
                    <a:pt x="478059" y="116955"/>
                  </a:lnTo>
                  <a:lnTo>
                    <a:pt x="477247" y="119071"/>
                  </a:lnTo>
                  <a:lnTo>
                    <a:pt x="476641" y="121734"/>
                  </a:lnTo>
                  <a:lnTo>
                    <a:pt x="475557" y="124327"/>
                  </a:lnTo>
                  <a:lnTo>
                    <a:pt x="475355" y="125146"/>
                  </a:lnTo>
                  <a:lnTo>
                    <a:pt x="473795" y="128563"/>
                  </a:lnTo>
                  <a:lnTo>
                    <a:pt x="471962" y="131703"/>
                  </a:lnTo>
                  <a:lnTo>
                    <a:pt x="470537" y="134844"/>
                  </a:lnTo>
                  <a:lnTo>
                    <a:pt x="469726" y="136278"/>
                  </a:lnTo>
                  <a:lnTo>
                    <a:pt x="467687" y="139900"/>
                  </a:lnTo>
                  <a:lnTo>
                    <a:pt x="467552" y="140310"/>
                  </a:lnTo>
                  <a:lnTo>
                    <a:pt x="466943" y="141201"/>
                  </a:lnTo>
                  <a:lnTo>
                    <a:pt x="465312" y="143112"/>
                  </a:lnTo>
                  <a:lnTo>
                    <a:pt x="465145" y="143622"/>
                  </a:lnTo>
                  <a:lnTo>
                    <a:pt x="464955" y="144131"/>
                  </a:lnTo>
                  <a:lnTo>
                    <a:pt x="464453" y="144827"/>
                  </a:lnTo>
                  <a:lnTo>
                    <a:pt x="463677" y="145361"/>
                  </a:lnTo>
                  <a:lnTo>
                    <a:pt x="463412" y="145775"/>
                  </a:lnTo>
                  <a:lnTo>
                    <a:pt x="461986" y="148921"/>
                  </a:lnTo>
                  <a:lnTo>
                    <a:pt x="461306" y="150283"/>
                  </a:lnTo>
                  <a:lnTo>
                    <a:pt x="459813" y="152471"/>
                  </a:lnTo>
                  <a:lnTo>
                    <a:pt x="456278" y="156502"/>
                  </a:lnTo>
                  <a:lnTo>
                    <a:pt x="454718" y="158961"/>
                  </a:lnTo>
                  <a:lnTo>
                    <a:pt x="453226" y="162035"/>
                  </a:lnTo>
                  <a:lnTo>
                    <a:pt x="451120" y="165795"/>
                  </a:lnTo>
                  <a:lnTo>
                    <a:pt x="450328" y="167736"/>
                  </a:lnTo>
                  <a:lnTo>
                    <a:pt x="443819" y="166681"/>
                  </a:lnTo>
                  <a:lnTo>
                    <a:pt x="443512" y="167255"/>
                  </a:lnTo>
                  <a:lnTo>
                    <a:pt x="442806" y="168460"/>
                  </a:lnTo>
                  <a:lnTo>
                    <a:pt x="441925" y="170122"/>
                  </a:lnTo>
                  <a:lnTo>
                    <a:pt x="440508" y="172619"/>
                  </a:lnTo>
                  <a:lnTo>
                    <a:pt x="440238" y="173126"/>
                  </a:lnTo>
                  <a:lnTo>
                    <a:pt x="439858" y="173878"/>
                  </a:lnTo>
                  <a:lnTo>
                    <a:pt x="439726" y="174125"/>
                  </a:lnTo>
                  <a:lnTo>
                    <a:pt x="439089" y="175181"/>
                  </a:lnTo>
                  <a:lnTo>
                    <a:pt x="438650" y="175970"/>
                  </a:lnTo>
                  <a:lnTo>
                    <a:pt x="438369" y="176503"/>
                  </a:lnTo>
                  <a:lnTo>
                    <a:pt x="437973" y="177326"/>
                  </a:lnTo>
                  <a:lnTo>
                    <a:pt x="437564" y="178144"/>
                  </a:lnTo>
                  <a:lnTo>
                    <a:pt x="437159" y="178923"/>
                  </a:lnTo>
                  <a:lnTo>
                    <a:pt x="435526" y="181912"/>
                  </a:lnTo>
                  <a:lnTo>
                    <a:pt x="434544" y="183645"/>
                  </a:lnTo>
                  <a:lnTo>
                    <a:pt x="434357" y="183988"/>
                  </a:lnTo>
                  <a:lnTo>
                    <a:pt x="434158" y="184378"/>
                  </a:lnTo>
                  <a:lnTo>
                    <a:pt x="433588" y="185562"/>
                  </a:lnTo>
                  <a:lnTo>
                    <a:pt x="433189" y="186357"/>
                  </a:lnTo>
                  <a:lnTo>
                    <a:pt x="432565" y="187559"/>
                  </a:lnTo>
                  <a:lnTo>
                    <a:pt x="432163" y="188306"/>
                  </a:lnTo>
                  <a:lnTo>
                    <a:pt x="431392" y="189694"/>
                  </a:lnTo>
                  <a:lnTo>
                    <a:pt x="430353" y="191620"/>
                  </a:lnTo>
                  <a:lnTo>
                    <a:pt x="429710" y="192778"/>
                  </a:lnTo>
                  <a:lnTo>
                    <a:pt x="429274" y="193546"/>
                  </a:lnTo>
                  <a:lnTo>
                    <a:pt x="428436" y="194980"/>
                  </a:lnTo>
                  <a:lnTo>
                    <a:pt x="427655" y="196326"/>
                  </a:lnTo>
                  <a:lnTo>
                    <a:pt x="427148" y="197217"/>
                  </a:lnTo>
                  <a:lnTo>
                    <a:pt x="426716" y="198020"/>
                  </a:lnTo>
                  <a:lnTo>
                    <a:pt x="426448" y="198549"/>
                  </a:lnTo>
                  <a:lnTo>
                    <a:pt x="425838" y="199851"/>
                  </a:lnTo>
                  <a:lnTo>
                    <a:pt x="425616" y="200276"/>
                  </a:lnTo>
                  <a:lnTo>
                    <a:pt x="425439" y="200581"/>
                  </a:lnTo>
                  <a:lnTo>
                    <a:pt x="424879" y="201480"/>
                  </a:lnTo>
                  <a:lnTo>
                    <a:pt x="424701" y="201784"/>
                  </a:lnTo>
                  <a:lnTo>
                    <a:pt x="424508" y="202143"/>
                  </a:lnTo>
                  <a:lnTo>
                    <a:pt x="423967" y="203238"/>
                  </a:lnTo>
                  <a:lnTo>
                    <a:pt x="423777" y="203599"/>
                  </a:lnTo>
                  <a:lnTo>
                    <a:pt x="423547" y="204003"/>
                  </a:lnTo>
                  <a:lnTo>
                    <a:pt x="422818" y="205196"/>
                  </a:lnTo>
                  <a:lnTo>
                    <a:pt x="422402" y="205920"/>
                  </a:lnTo>
                  <a:lnTo>
                    <a:pt x="421702" y="207222"/>
                  </a:lnTo>
                  <a:lnTo>
                    <a:pt x="420971" y="208676"/>
                  </a:lnTo>
                  <a:lnTo>
                    <a:pt x="420780" y="209036"/>
                  </a:lnTo>
                  <a:lnTo>
                    <a:pt x="420609" y="209340"/>
                  </a:lnTo>
                  <a:lnTo>
                    <a:pt x="420075" y="210242"/>
                  </a:lnTo>
                  <a:lnTo>
                    <a:pt x="419902" y="210546"/>
                  </a:lnTo>
                  <a:lnTo>
                    <a:pt x="419722" y="210883"/>
                  </a:lnTo>
                  <a:lnTo>
                    <a:pt x="419022" y="212246"/>
                  </a:lnTo>
                  <a:lnTo>
                    <a:pt x="418544" y="213132"/>
                  </a:lnTo>
                  <a:lnTo>
                    <a:pt x="418221" y="213719"/>
                  </a:lnTo>
                  <a:lnTo>
                    <a:pt x="417769" y="214514"/>
                  </a:lnTo>
                  <a:lnTo>
                    <a:pt x="416762" y="216258"/>
                  </a:lnTo>
                  <a:lnTo>
                    <a:pt x="406280" y="235845"/>
                  </a:lnTo>
                  <a:lnTo>
                    <a:pt x="397869" y="251444"/>
                  </a:lnTo>
                  <a:lnTo>
                    <a:pt x="396639" y="253536"/>
                  </a:lnTo>
                  <a:lnTo>
                    <a:pt x="392459" y="261246"/>
                  </a:lnTo>
                  <a:lnTo>
                    <a:pt x="390404" y="264654"/>
                  </a:lnTo>
                  <a:lnTo>
                    <a:pt x="387187" y="269353"/>
                  </a:lnTo>
                  <a:lnTo>
                    <a:pt x="386120" y="270809"/>
                  </a:lnTo>
                  <a:lnTo>
                    <a:pt x="384637" y="272805"/>
                  </a:lnTo>
                  <a:lnTo>
                    <a:pt x="383857" y="273822"/>
                  </a:lnTo>
                  <a:lnTo>
                    <a:pt x="382794" y="275154"/>
                  </a:lnTo>
                  <a:lnTo>
                    <a:pt x="382081" y="276063"/>
                  </a:lnTo>
                  <a:lnTo>
                    <a:pt x="381597" y="276660"/>
                  </a:lnTo>
                  <a:lnTo>
                    <a:pt x="381248" y="277057"/>
                  </a:lnTo>
                  <a:lnTo>
                    <a:pt x="380162" y="278215"/>
                  </a:lnTo>
                  <a:lnTo>
                    <a:pt x="379808" y="278608"/>
                  </a:lnTo>
                  <a:lnTo>
                    <a:pt x="379436" y="279051"/>
                  </a:lnTo>
                  <a:lnTo>
                    <a:pt x="378348" y="280406"/>
                  </a:lnTo>
                  <a:lnTo>
                    <a:pt x="377971" y="280845"/>
                  </a:lnTo>
                  <a:lnTo>
                    <a:pt x="377615" y="281234"/>
                  </a:lnTo>
                  <a:lnTo>
                    <a:pt x="376143" y="282750"/>
                  </a:lnTo>
                  <a:lnTo>
                    <a:pt x="374920" y="284085"/>
                  </a:lnTo>
                  <a:lnTo>
                    <a:pt x="374609" y="284414"/>
                  </a:lnTo>
                  <a:lnTo>
                    <a:pt x="373702" y="285334"/>
                  </a:lnTo>
                  <a:lnTo>
                    <a:pt x="372784" y="286247"/>
                  </a:lnTo>
                  <a:lnTo>
                    <a:pt x="371857" y="287151"/>
                  </a:lnTo>
                  <a:lnTo>
                    <a:pt x="370924" y="288046"/>
                  </a:lnTo>
                  <a:lnTo>
                    <a:pt x="369201" y="289660"/>
                  </a:lnTo>
                  <a:lnTo>
                    <a:pt x="368416" y="290384"/>
                  </a:lnTo>
                  <a:lnTo>
                    <a:pt x="367623" y="291100"/>
                  </a:lnTo>
                  <a:lnTo>
                    <a:pt x="366824" y="291807"/>
                  </a:lnTo>
                  <a:lnTo>
                    <a:pt x="366013" y="292500"/>
                  </a:lnTo>
                  <a:lnTo>
                    <a:pt x="365345" y="293052"/>
                  </a:lnTo>
                  <a:lnTo>
                    <a:pt x="364669" y="293595"/>
                  </a:lnTo>
                  <a:lnTo>
                    <a:pt x="363988" y="294132"/>
                  </a:lnTo>
                  <a:lnTo>
                    <a:pt x="362617" y="295194"/>
                  </a:lnTo>
                  <a:lnTo>
                    <a:pt x="361843" y="295781"/>
                  </a:lnTo>
                  <a:lnTo>
                    <a:pt x="359496" y="297514"/>
                  </a:lnTo>
                  <a:lnTo>
                    <a:pt x="358718" y="298097"/>
                  </a:lnTo>
                  <a:lnTo>
                    <a:pt x="356915" y="299481"/>
                  </a:lnTo>
                  <a:lnTo>
                    <a:pt x="355721" y="300412"/>
                  </a:lnTo>
                  <a:lnTo>
                    <a:pt x="354663" y="301145"/>
                  </a:lnTo>
                  <a:lnTo>
                    <a:pt x="353579" y="301841"/>
                  </a:lnTo>
                  <a:lnTo>
                    <a:pt x="351383" y="303195"/>
                  </a:lnTo>
                  <a:lnTo>
                    <a:pt x="350298" y="303891"/>
                  </a:lnTo>
                  <a:lnTo>
                    <a:pt x="348380" y="305177"/>
                  </a:lnTo>
                  <a:lnTo>
                    <a:pt x="335659" y="313038"/>
                  </a:lnTo>
                  <a:lnTo>
                    <a:pt x="332508" y="314914"/>
                  </a:lnTo>
                  <a:lnTo>
                    <a:pt x="333045" y="315416"/>
                  </a:lnTo>
                  <a:lnTo>
                    <a:pt x="317208" y="325389"/>
                  </a:lnTo>
                  <a:lnTo>
                    <a:pt x="303414" y="334077"/>
                  </a:lnTo>
                  <a:lnTo>
                    <a:pt x="297639" y="337785"/>
                  </a:lnTo>
                  <a:lnTo>
                    <a:pt x="296768" y="338390"/>
                  </a:lnTo>
                  <a:lnTo>
                    <a:pt x="295901" y="339000"/>
                  </a:lnTo>
                  <a:lnTo>
                    <a:pt x="295046" y="339614"/>
                  </a:lnTo>
                  <a:lnTo>
                    <a:pt x="294195" y="340243"/>
                  </a:lnTo>
                  <a:lnTo>
                    <a:pt x="293343" y="340882"/>
                  </a:lnTo>
                  <a:lnTo>
                    <a:pt x="292500" y="341521"/>
                  </a:lnTo>
                  <a:lnTo>
                    <a:pt x="291665" y="342164"/>
                  </a:lnTo>
                  <a:lnTo>
                    <a:pt x="290010" y="343484"/>
                  </a:lnTo>
                  <a:lnTo>
                    <a:pt x="289187" y="344151"/>
                  </a:lnTo>
                  <a:lnTo>
                    <a:pt x="288375" y="344823"/>
                  </a:lnTo>
                  <a:lnTo>
                    <a:pt x="286764" y="346200"/>
                  </a:lnTo>
                  <a:lnTo>
                    <a:pt x="285968" y="346896"/>
                  </a:lnTo>
                  <a:lnTo>
                    <a:pt x="285181" y="347601"/>
                  </a:lnTo>
                  <a:lnTo>
                    <a:pt x="284397" y="348306"/>
                  </a:lnTo>
                  <a:lnTo>
                    <a:pt x="283617" y="349026"/>
                  </a:lnTo>
                  <a:lnTo>
                    <a:pt x="282845" y="349750"/>
                  </a:lnTo>
                  <a:lnTo>
                    <a:pt x="282085" y="350470"/>
                  </a:lnTo>
                  <a:lnTo>
                    <a:pt x="281159" y="351432"/>
                  </a:lnTo>
                  <a:lnTo>
                    <a:pt x="279666" y="353091"/>
                  </a:lnTo>
                  <a:lnTo>
                    <a:pt x="276048" y="357137"/>
                  </a:lnTo>
                  <a:lnTo>
                    <a:pt x="272596" y="361340"/>
                  </a:lnTo>
                  <a:lnTo>
                    <a:pt x="264477" y="371680"/>
                  </a:lnTo>
                  <a:lnTo>
                    <a:pt x="262656" y="373949"/>
                  </a:lnTo>
                  <a:lnTo>
                    <a:pt x="245437" y="393957"/>
                  </a:lnTo>
                  <a:lnTo>
                    <a:pt x="245206" y="394225"/>
                  </a:lnTo>
                  <a:lnTo>
                    <a:pt x="256338" y="402526"/>
                  </a:lnTo>
                  <a:lnTo>
                    <a:pt x="257620" y="403517"/>
                  </a:lnTo>
                  <a:lnTo>
                    <a:pt x="260617" y="405643"/>
                  </a:lnTo>
                  <a:lnTo>
                    <a:pt x="263998" y="408230"/>
                  </a:lnTo>
                  <a:lnTo>
                    <a:pt x="273063" y="415035"/>
                  </a:lnTo>
                  <a:lnTo>
                    <a:pt x="275149" y="416660"/>
                  </a:lnTo>
                  <a:lnTo>
                    <a:pt x="284080" y="423370"/>
                  </a:lnTo>
                  <a:lnTo>
                    <a:pt x="246403" y="416116"/>
                  </a:lnTo>
                  <a:lnTo>
                    <a:pt x="226531" y="429873"/>
                  </a:lnTo>
                  <a:lnTo>
                    <a:pt x="219326" y="434858"/>
                  </a:lnTo>
                  <a:lnTo>
                    <a:pt x="216278" y="436969"/>
                  </a:lnTo>
                  <a:lnTo>
                    <a:pt x="218190" y="439642"/>
                  </a:lnTo>
                  <a:lnTo>
                    <a:pt x="171761" y="432062"/>
                  </a:lnTo>
                  <a:lnTo>
                    <a:pt x="168285" y="431490"/>
                  </a:lnTo>
                  <a:lnTo>
                    <a:pt x="165137" y="430979"/>
                  </a:lnTo>
                  <a:lnTo>
                    <a:pt x="164096" y="432132"/>
                  </a:lnTo>
                  <a:lnTo>
                    <a:pt x="163443" y="432861"/>
                  </a:lnTo>
                  <a:lnTo>
                    <a:pt x="161167" y="433290"/>
                  </a:lnTo>
                  <a:lnTo>
                    <a:pt x="155835" y="438176"/>
                  </a:lnTo>
                  <a:lnTo>
                    <a:pt x="147900" y="445439"/>
                  </a:lnTo>
                  <a:lnTo>
                    <a:pt x="144875" y="447951"/>
                  </a:lnTo>
                  <a:lnTo>
                    <a:pt x="142146" y="450365"/>
                  </a:lnTo>
                  <a:lnTo>
                    <a:pt x="137400" y="454561"/>
                  </a:lnTo>
                  <a:lnTo>
                    <a:pt x="131580" y="459877"/>
                  </a:lnTo>
                  <a:lnTo>
                    <a:pt x="127357" y="464067"/>
                  </a:lnTo>
                  <a:lnTo>
                    <a:pt x="127036" y="464385"/>
                  </a:lnTo>
                  <a:lnTo>
                    <a:pt x="122579" y="468240"/>
                  </a:lnTo>
                  <a:lnTo>
                    <a:pt x="119111" y="471433"/>
                  </a:lnTo>
                  <a:lnTo>
                    <a:pt x="116338" y="473577"/>
                  </a:lnTo>
                  <a:lnTo>
                    <a:pt x="115782" y="474060"/>
                  </a:lnTo>
                  <a:lnTo>
                    <a:pt x="115206" y="474518"/>
                  </a:lnTo>
                  <a:lnTo>
                    <a:pt x="111404" y="477611"/>
                  </a:lnTo>
                  <a:lnTo>
                    <a:pt x="109749" y="478937"/>
                  </a:lnTo>
                  <a:lnTo>
                    <a:pt x="103492" y="484163"/>
                  </a:lnTo>
                  <a:lnTo>
                    <a:pt x="93827" y="493457"/>
                  </a:lnTo>
                  <a:lnTo>
                    <a:pt x="90747" y="496307"/>
                  </a:lnTo>
                  <a:lnTo>
                    <a:pt x="90447" y="496545"/>
                  </a:lnTo>
                  <a:lnTo>
                    <a:pt x="82977" y="463917"/>
                  </a:lnTo>
                  <a:lnTo>
                    <a:pt x="104377" y="459138"/>
                  </a:lnTo>
                  <a:lnTo>
                    <a:pt x="103937" y="457232"/>
                  </a:lnTo>
                  <a:lnTo>
                    <a:pt x="99583" y="437513"/>
                  </a:lnTo>
                  <a:lnTo>
                    <a:pt x="94963" y="417370"/>
                  </a:lnTo>
                  <a:lnTo>
                    <a:pt x="94488" y="415316"/>
                  </a:lnTo>
                  <a:lnTo>
                    <a:pt x="91563" y="402545"/>
                  </a:lnTo>
                  <a:lnTo>
                    <a:pt x="99563" y="400677"/>
                  </a:lnTo>
                  <a:lnTo>
                    <a:pt x="101637" y="400196"/>
                  </a:lnTo>
                  <a:lnTo>
                    <a:pt x="104244" y="399601"/>
                  </a:lnTo>
                  <a:lnTo>
                    <a:pt x="104167" y="399071"/>
                  </a:lnTo>
                  <a:lnTo>
                    <a:pt x="104161" y="398910"/>
                  </a:lnTo>
                  <a:lnTo>
                    <a:pt x="104112" y="397476"/>
                  </a:lnTo>
                  <a:lnTo>
                    <a:pt x="104095" y="396888"/>
                  </a:lnTo>
                  <a:lnTo>
                    <a:pt x="103478" y="393886"/>
                  </a:lnTo>
                  <a:lnTo>
                    <a:pt x="103066" y="392933"/>
                  </a:lnTo>
                  <a:lnTo>
                    <a:pt x="102587" y="391499"/>
                  </a:lnTo>
                  <a:lnTo>
                    <a:pt x="102175" y="389793"/>
                  </a:lnTo>
                  <a:lnTo>
                    <a:pt x="101562" y="388225"/>
                  </a:lnTo>
                  <a:lnTo>
                    <a:pt x="100537" y="386657"/>
                  </a:lnTo>
                  <a:lnTo>
                    <a:pt x="100533" y="386386"/>
                  </a:lnTo>
                  <a:lnTo>
                    <a:pt x="100125" y="385361"/>
                  </a:lnTo>
                  <a:lnTo>
                    <a:pt x="98894" y="382840"/>
                  </a:lnTo>
                  <a:lnTo>
                    <a:pt x="98755" y="382431"/>
                  </a:lnTo>
                  <a:lnTo>
                    <a:pt x="97663" y="378885"/>
                  </a:lnTo>
                  <a:lnTo>
                    <a:pt x="97591" y="377384"/>
                  </a:lnTo>
                  <a:lnTo>
                    <a:pt x="98882" y="374997"/>
                  </a:lnTo>
                  <a:lnTo>
                    <a:pt x="99474" y="372564"/>
                  </a:lnTo>
                  <a:lnTo>
                    <a:pt x="88621" y="370846"/>
                  </a:lnTo>
                  <a:lnTo>
                    <a:pt x="87746" y="370723"/>
                  </a:lnTo>
                  <a:lnTo>
                    <a:pt x="87837" y="370584"/>
                  </a:lnTo>
                  <a:lnTo>
                    <a:pt x="87921" y="370441"/>
                  </a:lnTo>
                  <a:lnTo>
                    <a:pt x="87996" y="370294"/>
                  </a:lnTo>
                  <a:lnTo>
                    <a:pt x="88055" y="370146"/>
                  </a:lnTo>
                  <a:lnTo>
                    <a:pt x="88122" y="369855"/>
                  </a:lnTo>
                  <a:lnTo>
                    <a:pt x="88138" y="369546"/>
                  </a:lnTo>
                  <a:lnTo>
                    <a:pt x="88103" y="368902"/>
                  </a:lnTo>
                  <a:lnTo>
                    <a:pt x="88095" y="368588"/>
                  </a:lnTo>
                  <a:lnTo>
                    <a:pt x="88146" y="366377"/>
                  </a:lnTo>
                  <a:lnTo>
                    <a:pt x="88249" y="365981"/>
                  </a:lnTo>
                  <a:lnTo>
                    <a:pt x="88443" y="365190"/>
                  </a:lnTo>
                  <a:lnTo>
                    <a:pt x="88609" y="364389"/>
                  </a:lnTo>
                  <a:lnTo>
                    <a:pt x="88685" y="363960"/>
                  </a:lnTo>
                  <a:lnTo>
                    <a:pt x="88942" y="362245"/>
                  </a:lnTo>
                  <a:lnTo>
                    <a:pt x="89057" y="361583"/>
                  </a:lnTo>
                  <a:lnTo>
                    <a:pt x="89453" y="359595"/>
                  </a:lnTo>
                  <a:lnTo>
                    <a:pt x="89575" y="358928"/>
                  </a:lnTo>
                  <a:lnTo>
                    <a:pt x="89698" y="358228"/>
                  </a:lnTo>
                  <a:lnTo>
                    <a:pt x="89928" y="356817"/>
                  </a:lnTo>
                  <a:lnTo>
                    <a:pt x="90308" y="354344"/>
                  </a:lnTo>
                  <a:lnTo>
                    <a:pt x="90620" y="352219"/>
                  </a:lnTo>
                  <a:lnTo>
                    <a:pt x="90913" y="350093"/>
                  </a:lnTo>
                  <a:lnTo>
                    <a:pt x="93423" y="336584"/>
                  </a:lnTo>
                  <a:lnTo>
                    <a:pt x="93490" y="336450"/>
                  </a:lnTo>
                  <a:lnTo>
                    <a:pt x="93550" y="336307"/>
                  </a:lnTo>
                  <a:lnTo>
                    <a:pt x="93597" y="336169"/>
                  </a:lnTo>
                  <a:lnTo>
                    <a:pt x="93645" y="335902"/>
                  </a:lnTo>
                  <a:lnTo>
                    <a:pt x="93645" y="335621"/>
                  </a:lnTo>
                  <a:lnTo>
                    <a:pt x="81400" y="333624"/>
                  </a:lnTo>
                  <a:lnTo>
                    <a:pt x="37377" y="326458"/>
                  </a:lnTo>
                  <a:lnTo>
                    <a:pt x="21043" y="323589"/>
                  </a:lnTo>
                  <a:lnTo>
                    <a:pt x="10371" y="321550"/>
                  </a:lnTo>
                  <a:lnTo>
                    <a:pt x="11001" y="320921"/>
                  </a:lnTo>
                  <a:lnTo>
                    <a:pt x="13110" y="318600"/>
                  </a:lnTo>
                  <a:lnTo>
                    <a:pt x="14065" y="316622"/>
                  </a:lnTo>
                  <a:lnTo>
                    <a:pt x="14745" y="315050"/>
                  </a:lnTo>
                  <a:lnTo>
                    <a:pt x="14947" y="314163"/>
                  </a:lnTo>
                  <a:lnTo>
                    <a:pt x="16238" y="310823"/>
                  </a:lnTo>
                  <a:lnTo>
                    <a:pt x="16372" y="310003"/>
                  </a:lnTo>
                  <a:lnTo>
                    <a:pt x="16234" y="308979"/>
                  </a:lnTo>
                  <a:lnTo>
                    <a:pt x="15759" y="308569"/>
                  </a:lnTo>
                  <a:lnTo>
                    <a:pt x="15078" y="308435"/>
                  </a:lnTo>
                  <a:lnTo>
                    <a:pt x="12897" y="309322"/>
                  </a:lnTo>
                  <a:lnTo>
                    <a:pt x="12077" y="309460"/>
                  </a:lnTo>
                  <a:lnTo>
                    <a:pt x="10169" y="309260"/>
                  </a:lnTo>
                  <a:lnTo>
                    <a:pt x="8463" y="309260"/>
                  </a:lnTo>
                  <a:lnTo>
                    <a:pt x="7307" y="309055"/>
                  </a:lnTo>
                  <a:lnTo>
                    <a:pt x="5122" y="308102"/>
                  </a:lnTo>
                  <a:lnTo>
                    <a:pt x="4374" y="307216"/>
                  </a:lnTo>
                  <a:lnTo>
                    <a:pt x="3416" y="306534"/>
                  </a:lnTo>
                  <a:lnTo>
                    <a:pt x="2802" y="305310"/>
                  </a:lnTo>
                  <a:lnTo>
                    <a:pt x="1983" y="303056"/>
                  </a:lnTo>
                  <a:lnTo>
                    <a:pt x="1298" y="301969"/>
                  </a:lnTo>
                  <a:lnTo>
                    <a:pt x="479" y="299991"/>
                  </a:lnTo>
                  <a:lnTo>
                    <a:pt x="67" y="298214"/>
                  </a:lnTo>
                  <a:lnTo>
                    <a:pt x="0" y="297194"/>
                  </a:lnTo>
                  <a:lnTo>
                    <a:pt x="201" y="296103"/>
                  </a:lnTo>
                  <a:lnTo>
                    <a:pt x="949" y="294121"/>
                  </a:lnTo>
                  <a:lnTo>
                    <a:pt x="1698" y="293029"/>
                  </a:lnTo>
                  <a:lnTo>
                    <a:pt x="2311" y="292415"/>
                  </a:lnTo>
                  <a:lnTo>
                    <a:pt x="4489" y="290637"/>
                  </a:lnTo>
                  <a:lnTo>
                    <a:pt x="5169" y="289956"/>
                  </a:lnTo>
                  <a:lnTo>
                    <a:pt x="7347" y="286954"/>
                  </a:lnTo>
                  <a:lnTo>
                    <a:pt x="7758" y="286405"/>
                  </a:lnTo>
                  <a:lnTo>
                    <a:pt x="9187" y="285043"/>
                  </a:lnTo>
                  <a:lnTo>
                    <a:pt x="9801" y="284628"/>
                  </a:lnTo>
                  <a:lnTo>
                    <a:pt x="10276" y="284152"/>
                  </a:lnTo>
                  <a:lnTo>
                    <a:pt x="11432" y="283332"/>
                  </a:lnTo>
                  <a:lnTo>
                    <a:pt x="15315" y="280463"/>
                  </a:lnTo>
                  <a:lnTo>
                    <a:pt x="17564" y="279167"/>
                  </a:lnTo>
                  <a:lnTo>
                    <a:pt x="19472" y="277866"/>
                  </a:lnTo>
                  <a:lnTo>
                    <a:pt x="22468" y="275069"/>
                  </a:lnTo>
                  <a:lnTo>
                    <a:pt x="24238" y="272543"/>
                  </a:lnTo>
                  <a:lnTo>
                    <a:pt x="26344" y="268788"/>
                  </a:lnTo>
                  <a:lnTo>
                    <a:pt x="26684" y="267215"/>
                  </a:lnTo>
                  <a:lnTo>
                    <a:pt x="26680" y="266058"/>
                  </a:lnTo>
                  <a:lnTo>
                    <a:pt x="26272" y="264352"/>
                  </a:lnTo>
                  <a:lnTo>
                    <a:pt x="25382" y="262036"/>
                  </a:lnTo>
                  <a:lnTo>
                    <a:pt x="25109" y="261421"/>
                  </a:lnTo>
                  <a:lnTo>
                    <a:pt x="24630" y="259377"/>
                  </a:lnTo>
                  <a:lnTo>
                    <a:pt x="24832" y="257599"/>
                  </a:lnTo>
                  <a:lnTo>
                    <a:pt x="25172" y="256508"/>
                  </a:lnTo>
                  <a:lnTo>
                    <a:pt x="25987" y="255345"/>
                  </a:lnTo>
                  <a:lnTo>
                    <a:pt x="26668" y="254802"/>
                  </a:lnTo>
                  <a:lnTo>
                    <a:pt x="29190" y="253501"/>
                  </a:lnTo>
                  <a:lnTo>
                    <a:pt x="32662" y="251314"/>
                  </a:lnTo>
                  <a:lnTo>
                    <a:pt x="33821" y="250361"/>
                  </a:lnTo>
                  <a:lnTo>
                    <a:pt x="34431" y="249403"/>
                  </a:lnTo>
                  <a:lnTo>
                    <a:pt x="34973" y="247630"/>
                  </a:lnTo>
                  <a:lnTo>
                    <a:pt x="35175" y="245719"/>
                  </a:lnTo>
                  <a:lnTo>
                    <a:pt x="35923" y="242650"/>
                  </a:lnTo>
                  <a:lnTo>
                    <a:pt x="36810" y="240720"/>
                  </a:lnTo>
                  <a:lnTo>
                    <a:pt x="37146" y="239986"/>
                  </a:lnTo>
                  <a:lnTo>
                    <a:pt x="37895" y="238214"/>
                  </a:lnTo>
                  <a:lnTo>
                    <a:pt x="38164" y="237189"/>
                  </a:lnTo>
                  <a:lnTo>
                    <a:pt x="38303" y="235822"/>
                  </a:lnTo>
                  <a:lnTo>
                    <a:pt x="37958" y="233434"/>
                  </a:lnTo>
                  <a:lnTo>
                    <a:pt x="37412" y="232481"/>
                  </a:lnTo>
                  <a:lnTo>
                    <a:pt x="37135" y="232210"/>
                  </a:lnTo>
                  <a:lnTo>
                    <a:pt x="36660" y="231256"/>
                  </a:lnTo>
                  <a:lnTo>
                    <a:pt x="36521" y="230642"/>
                  </a:lnTo>
                  <a:lnTo>
                    <a:pt x="36454" y="229617"/>
                  </a:lnTo>
                  <a:lnTo>
                    <a:pt x="36327" y="228659"/>
                  </a:lnTo>
                  <a:lnTo>
                    <a:pt x="36565" y="227225"/>
                  </a:lnTo>
                  <a:lnTo>
                    <a:pt x="36582" y="225755"/>
                  </a:lnTo>
                  <a:lnTo>
                    <a:pt x="37509" y="224392"/>
                  </a:lnTo>
                  <a:lnTo>
                    <a:pt x="39399" y="222774"/>
                  </a:lnTo>
                  <a:lnTo>
                    <a:pt x="40101" y="221978"/>
                  </a:lnTo>
                  <a:lnTo>
                    <a:pt x="40412" y="221626"/>
                  </a:lnTo>
                  <a:lnTo>
                    <a:pt x="41279" y="220406"/>
                  </a:lnTo>
                  <a:lnTo>
                    <a:pt x="42298" y="219488"/>
                  </a:lnTo>
                  <a:lnTo>
                    <a:pt x="43785" y="218123"/>
                  </a:lnTo>
                  <a:lnTo>
                    <a:pt x="44114" y="216865"/>
                  </a:lnTo>
                  <a:lnTo>
                    <a:pt x="43758" y="215397"/>
                  </a:lnTo>
                  <a:lnTo>
                    <a:pt x="42950" y="212633"/>
                  </a:lnTo>
                  <a:lnTo>
                    <a:pt x="41754" y="210537"/>
                  </a:lnTo>
                  <a:lnTo>
                    <a:pt x="41905" y="207092"/>
                  </a:lnTo>
                  <a:lnTo>
                    <a:pt x="42055" y="206377"/>
                  </a:lnTo>
                  <a:lnTo>
                    <a:pt x="43472" y="200987"/>
                  </a:lnTo>
                  <a:lnTo>
                    <a:pt x="44873" y="197394"/>
                  </a:lnTo>
                  <a:lnTo>
                    <a:pt x="45586" y="194883"/>
                  </a:lnTo>
                  <a:lnTo>
                    <a:pt x="46536" y="193229"/>
                  </a:lnTo>
                  <a:lnTo>
                    <a:pt x="47272" y="191190"/>
                  </a:lnTo>
                  <a:lnTo>
                    <a:pt x="47419" y="190022"/>
                  </a:lnTo>
                  <a:lnTo>
                    <a:pt x="46433" y="189412"/>
                  </a:lnTo>
                  <a:lnTo>
                    <a:pt x="44925" y="188459"/>
                  </a:lnTo>
                  <a:lnTo>
                    <a:pt x="43472" y="188011"/>
                  </a:lnTo>
                  <a:lnTo>
                    <a:pt x="41964" y="187983"/>
                  </a:lnTo>
                  <a:lnTo>
                    <a:pt x="40725" y="187792"/>
                  </a:lnTo>
                  <a:lnTo>
                    <a:pt x="40317" y="187725"/>
                  </a:lnTo>
                  <a:lnTo>
                    <a:pt x="39125" y="186977"/>
                  </a:lnTo>
                  <a:lnTo>
                    <a:pt x="38646" y="186772"/>
                  </a:lnTo>
                  <a:lnTo>
                    <a:pt x="37281" y="185753"/>
                  </a:lnTo>
                  <a:lnTo>
                    <a:pt x="35915" y="183570"/>
                  </a:lnTo>
                  <a:lnTo>
                    <a:pt x="35440" y="182207"/>
                  </a:lnTo>
                  <a:lnTo>
                    <a:pt x="35301" y="181249"/>
                  </a:lnTo>
                  <a:lnTo>
                    <a:pt x="35503" y="179410"/>
                  </a:lnTo>
                  <a:lnTo>
                    <a:pt x="35682" y="178500"/>
                  </a:lnTo>
                  <a:lnTo>
                    <a:pt x="35108" y="178346"/>
                  </a:lnTo>
                  <a:lnTo>
                    <a:pt x="35108" y="175907"/>
                  </a:lnTo>
                  <a:lnTo>
                    <a:pt x="35033" y="175425"/>
                  </a:lnTo>
                  <a:lnTo>
                    <a:pt x="34815" y="174425"/>
                  </a:lnTo>
                  <a:lnTo>
                    <a:pt x="34641" y="173872"/>
                  </a:lnTo>
                  <a:lnTo>
                    <a:pt x="34206" y="172714"/>
                  </a:lnTo>
                  <a:lnTo>
                    <a:pt x="33738" y="171608"/>
                  </a:lnTo>
                  <a:lnTo>
                    <a:pt x="33149" y="170498"/>
                  </a:lnTo>
                  <a:lnTo>
                    <a:pt x="32543" y="169288"/>
                  </a:lnTo>
                  <a:lnTo>
                    <a:pt x="32285" y="168477"/>
                  </a:lnTo>
                  <a:lnTo>
                    <a:pt x="31989" y="168058"/>
                  </a:lnTo>
                  <a:lnTo>
                    <a:pt x="31822" y="167848"/>
                  </a:lnTo>
                  <a:lnTo>
                    <a:pt x="31632" y="167229"/>
                  </a:lnTo>
                  <a:lnTo>
                    <a:pt x="31442" y="166638"/>
                  </a:lnTo>
                  <a:lnTo>
                    <a:pt x="31288" y="165952"/>
                  </a:lnTo>
                  <a:lnTo>
                    <a:pt x="31193" y="165504"/>
                  </a:lnTo>
                  <a:lnTo>
                    <a:pt x="31169" y="165127"/>
                  </a:lnTo>
                  <a:lnTo>
                    <a:pt x="31149" y="164508"/>
                  </a:lnTo>
                  <a:lnTo>
                    <a:pt x="31027" y="164027"/>
                  </a:lnTo>
                  <a:lnTo>
                    <a:pt x="31074" y="163412"/>
                  </a:lnTo>
                  <a:lnTo>
                    <a:pt x="31086" y="162969"/>
                  </a:lnTo>
                  <a:lnTo>
                    <a:pt x="31233" y="162492"/>
                  </a:lnTo>
                  <a:lnTo>
                    <a:pt x="31300" y="162122"/>
                  </a:lnTo>
                  <a:lnTo>
                    <a:pt x="31351" y="161844"/>
                  </a:lnTo>
                  <a:lnTo>
                    <a:pt x="31676" y="161272"/>
                  </a:lnTo>
                  <a:lnTo>
                    <a:pt x="32036" y="160524"/>
                  </a:lnTo>
                  <a:lnTo>
                    <a:pt x="32741" y="159685"/>
                  </a:lnTo>
                  <a:lnTo>
                    <a:pt x="33441" y="159018"/>
                  </a:lnTo>
                  <a:lnTo>
                    <a:pt x="33972" y="158280"/>
                  </a:lnTo>
                  <a:lnTo>
                    <a:pt x="34570" y="157674"/>
                  </a:lnTo>
                  <a:lnTo>
                    <a:pt x="35061" y="157279"/>
                  </a:lnTo>
                  <a:lnTo>
                    <a:pt x="35654" y="156745"/>
                  </a:lnTo>
                  <a:lnTo>
                    <a:pt x="36007" y="156373"/>
                  </a:lnTo>
                  <a:lnTo>
                    <a:pt x="36391" y="156007"/>
                  </a:lnTo>
                  <a:lnTo>
                    <a:pt x="36739" y="155740"/>
                  </a:lnTo>
                  <a:lnTo>
                    <a:pt x="37333" y="155311"/>
                  </a:lnTo>
                  <a:lnTo>
                    <a:pt x="37717" y="155011"/>
                  </a:lnTo>
                  <a:lnTo>
                    <a:pt x="38631" y="154048"/>
                  </a:lnTo>
                  <a:lnTo>
                    <a:pt x="39340" y="153038"/>
                  </a:lnTo>
                  <a:lnTo>
                    <a:pt x="39593" y="152461"/>
                  </a:lnTo>
                  <a:lnTo>
                    <a:pt x="39882" y="151923"/>
                  </a:lnTo>
                  <a:lnTo>
                    <a:pt x="40029" y="151584"/>
                  </a:lnTo>
                  <a:lnTo>
                    <a:pt x="40353" y="150803"/>
                  </a:lnTo>
                  <a:lnTo>
                    <a:pt x="40539" y="150155"/>
                  </a:lnTo>
                  <a:lnTo>
                    <a:pt x="40698" y="149307"/>
                  </a:lnTo>
                  <a:lnTo>
                    <a:pt x="40785" y="148587"/>
                  </a:lnTo>
                  <a:lnTo>
                    <a:pt x="40943" y="147701"/>
                  </a:lnTo>
                  <a:lnTo>
                    <a:pt x="40967" y="146676"/>
                  </a:lnTo>
                  <a:lnTo>
                    <a:pt x="41098" y="145547"/>
                  </a:lnTo>
                  <a:lnTo>
                    <a:pt x="41157" y="144555"/>
                  </a:lnTo>
                  <a:lnTo>
                    <a:pt x="41109" y="143564"/>
                  </a:lnTo>
                  <a:lnTo>
                    <a:pt x="40963" y="142602"/>
                  </a:lnTo>
                  <a:lnTo>
                    <a:pt x="40911" y="141877"/>
                  </a:lnTo>
                  <a:lnTo>
                    <a:pt x="40860" y="141229"/>
                  </a:lnTo>
                  <a:lnTo>
                    <a:pt x="40911" y="140405"/>
                  </a:lnTo>
                  <a:lnTo>
                    <a:pt x="41101" y="139590"/>
                  </a:lnTo>
                  <a:lnTo>
                    <a:pt x="41295" y="138737"/>
                  </a:lnTo>
                  <a:lnTo>
                    <a:pt x="41846" y="137174"/>
                  </a:lnTo>
                  <a:lnTo>
                    <a:pt x="42170" y="136535"/>
                  </a:lnTo>
                  <a:lnTo>
                    <a:pt x="42594" y="135997"/>
                  </a:lnTo>
                  <a:lnTo>
                    <a:pt x="43053" y="135563"/>
                  </a:lnTo>
                  <a:lnTo>
                    <a:pt x="43580" y="134992"/>
                  </a:lnTo>
                  <a:lnTo>
                    <a:pt x="44838" y="133857"/>
                  </a:lnTo>
                  <a:lnTo>
                    <a:pt x="45500" y="133362"/>
                  </a:lnTo>
                  <a:lnTo>
                    <a:pt x="46093" y="133000"/>
                  </a:lnTo>
                  <a:lnTo>
                    <a:pt x="46616" y="132599"/>
                  </a:lnTo>
                  <a:lnTo>
                    <a:pt x="47178" y="132032"/>
                  </a:lnTo>
                  <a:lnTo>
                    <a:pt x="47776" y="131360"/>
                  </a:lnTo>
                  <a:lnTo>
                    <a:pt x="48267" y="130927"/>
                  </a:lnTo>
                  <a:lnTo>
                    <a:pt x="48520" y="130422"/>
                  </a:lnTo>
                  <a:lnTo>
                    <a:pt x="48872" y="129916"/>
                  </a:lnTo>
                  <a:lnTo>
                    <a:pt x="49189" y="129545"/>
                  </a:lnTo>
                  <a:lnTo>
                    <a:pt x="49442" y="129006"/>
                  </a:lnTo>
                  <a:lnTo>
                    <a:pt x="49830" y="128639"/>
                  </a:lnTo>
                  <a:lnTo>
                    <a:pt x="50448" y="127820"/>
                  </a:lnTo>
                  <a:lnTo>
                    <a:pt x="50871" y="127248"/>
                  </a:lnTo>
                  <a:lnTo>
                    <a:pt x="51335" y="126643"/>
                  </a:lnTo>
                  <a:lnTo>
                    <a:pt x="51691" y="126071"/>
                  </a:lnTo>
                  <a:lnTo>
                    <a:pt x="52012" y="125494"/>
                  </a:lnTo>
                  <a:lnTo>
                    <a:pt x="52435" y="124994"/>
                  </a:lnTo>
                  <a:lnTo>
                    <a:pt x="52962" y="124489"/>
                  </a:lnTo>
                  <a:lnTo>
                    <a:pt x="53449" y="124093"/>
                  </a:lnTo>
                  <a:lnTo>
                    <a:pt x="54454" y="123569"/>
                  </a:lnTo>
                  <a:lnTo>
                    <a:pt x="55357" y="123178"/>
                  </a:lnTo>
                  <a:lnTo>
                    <a:pt x="56251" y="122959"/>
                  </a:lnTo>
                  <a:lnTo>
                    <a:pt x="57043" y="122740"/>
                  </a:lnTo>
                  <a:lnTo>
                    <a:pt x="58147" y="122525"/>
                  </a:lnTo>
                  <a:lnTo>
                    <a:pt x="58729" y="122440"/>
                  </a:lnTo>
                  <a:lnTo>
                    <a:pt x="59592" y="122187"/>
                  </a:lnTo>
                  <a:lnTo>
                    <a:pt x="60491" y="121935"/>
                  </a:lnTo>
                  <a:lnTo>
                    <a:pt x="61354" y="121677"/>
                  </a:lnTo>
                  <a:lnTo>
                    <a:pt x="61975" y="121453"/>
                  </a:lnTo>
                  <a:lnTo>
                    <a:pt x="62391" y="121191"/>
                  </a:lnTo>
                  <a:lnTo>
                    <a:pt x="63230" y="120524"/>
                  </a:lnTo>
                  <a:lnTo>
                    <a:pt x="64937" y="119404"/>
                  </a:lnTo>
                  <a:lnTo>
                    <a:pt x="65906" y="118842"/>
                  </a:lnTo>
                  <a:lnTo>
                    <a:pt x="66809" y="118423"/>
                  </a:lnTo>
                  <a:lnTo>
                    <a:pt x="67953" y="117865"/>
                  </a:lnTo>
                  <a:lnTo>
                    <a:pt x="69267" y="117212"/>
                  </a:lnTo>
                  <a:lnTo>
                    <a:pt x="70550" y="116731"/>
                  </a:lnTo>
                  <a:lnTo>
                    <a:pt x="71548" y="116478"/>
                  </a:lnTo>
                  <a:lnTo>
                    <a:pt x="72410" y="116331"/>
                  </a:lnTo>
                  <a:lnTo>
                    <a:pt x="73167" y="116073"/>
                  </a:lnTo>
                  <a:lnTo>
                    <a:pt x="74133" y="115821"/>
                  </a:lnTo>
                  <a:lnTo>
                    <a:pt x="75439" y="115582"/>
                  </a:lnTo>
                  <a:lnTo>
                    <a:pt x="76646" y="115268"/>
                  </a:lnTo>
                  <a:lnTo>
                    <a:pt x="78095" y="114925"/>
                  </a:lnTo>
                  <a:lnTo>
                    <a:pt x="79568" y="114858"/>
                  </a:lnTo>
                  <a:lnTo>
                    <a:pt x="80534" y="114677"/>
                  </a:lnTo>
                  <a:lnTo>
                    <a:pt x="81634" y="114396"/>
                  </a:lnTo>
                  <a:lnTo>
                    <a:pt x="82735" y="114215"/>
                  </a:lnTo>
                  <a:lnTo>
                    <a:pt x="84045" y="113905"/>
                  </a:lnTo>
                  <a:lnTo>
                    <a:pt x="85007" y="113719"/>
                  </a:lnTo>
                  <a:lnTo>
                    <a:pt x="86100" y="113567"/>
                  </a:lnTo>
                  <a:lnTo>
                    <a:pt x="87065" y="113247"/>
                  </a:lnTo>
                  <a:lnTo>
                    <a:pt x="88166" y="113000"/>
                  </a:lnTo>
                  <a:lnTo>
                    <a:pt x="89373" y="112618"/>
                  </a:lnTo>
                  <a:lnTo>
                    <a:pt x="90612" y="112409"/>
                  </a:lnTo>
                  <a:lnTo>
                    <a:pt x="91610" y="112261"/>
                  </a:lnTo>
                  <a:lnTo>
                    <a:pt x="92679" y="111975"/>
                  </a:lnTo>
                  <a:lnTo>
                    <a:pt x="93680" y="111660"/>
                  </a:lnTo>
                  <a:lnTo>
                    <a:pt x="94749" y="111308"/>
                  </a:lnTo>
                  <a:lnTo>
                    <a:pt x="95786" y="110889"/>
                  </a:lnTo>
                  <a:lnTo>
                    <a:pt x="96926" y="110607"/>
                  </a:lnTo>
                  <a:lnTo>
                    <a:pt x="98375" y="110126"/>
                  </a:lnTo>
                  <a:lnTo>
                    <a:pt x="99793" y="109649"/>
                  </a:lnTo>
                  <a:lnTo>
                    <a:pt x="100865" y="109125"/>
                  </a:lnTo>
                  <a:lnTo>
                    <a:pt x="102112" y="108573"/>
                  </a:lnTo>
                  <a:lnTo>
                    <a:pt x="103458" y="108058"/>
                  </a:lnTo>
                  <a:lnTo>
                    <a:pt x="104464" y="107639"/>
                  </a:lnTo>
                  <a:lnTo>
                    <a:pt x="105814" y="106986"/>
                  </a:lnTo>
                  <a:lnTo>
                    <a:pt x="107164" y="106400"/>
                  </a:lnTo>
                  <a:lnTo>
                    <a:pt x="108830" y="105518"/>
                  </a:lnTo>
                  <a:lnTo>
                    <a:pt x="110117" y="104760"/>
                  </a:lnTo>
                  <a:lnTo>
                    <a:pt x="111328" y="104208"/>
                  </a:lnTo>
                  <a:lnTo>
                    <a:pt x="112540" y="103688"/>
                  </a:lnTo>
                  <a:lnTo>
                    <a:pt x="113790" y="102930"/>
                  </a:lnTo>
                  <a:lnTo>
                    <a:pt x="115239" y="101939"/>
                  </a:lnTo>
                  <a:lnTo>
                    <a:pt x="116328" y="101563"/>
                  </a:lnTo>
                  <a:lnTo>
                    <a:pt x="117575" y="101086"/>
                  </a:lnTo>
                  <a:lnTo>
                    <a:pt x="118315" y="100657"/>
                  </a:lnTo>
                  <a:lnTo>
                    <a:pt x="118668" y="100047"/>
                  </a:lnTo>
                  <a:lnTo>
                    <a:pt x="119135" y="99328"/>
                  </a:lnTo>
                  <a:lnTo>
                    <a:pt x="120049" y="98623"/>
                  </a:lnTo>
                  <a:lnTo>
                    <a:pt x="120964" y="97855"/>
                  </a:lnTo>
                  <a:lnTo>
                    <a:pt x="121541" y="97312"/>
                  </a:lnTo>
                  <a:lnTo>
                    <a:pt x="121971" y="96649"/>
                  </a:lnTo>
                  <a:lnTo>
                    <a:pt x="122776" y="96415"/>
                  </a:lnTo>
                  <a:lnTo>
                    <a:pt x="123527" y="95353"/>
                  </a:lnTo>
                  <a:lnTo>
                    <a:pt x="124820" y="94210"/>
                  </a:lnTo>
                  <a:lnTo>
                    <a:pt x="126322" y="92896"/>
                  </a:lnTo>
                  <a:lnTo>
                    <a:pt x="128312" y="91239"/>
                  </a:lnTo>
                  <a:lnTo>
                    <a:pt x="129099" y="90447"/>
                  </a:lnTo>
                  <a:lnTo>
                    <a:pt x="129398" y="89997"/>
                  </a:lnTo>
                  <a:lnTo>
                    <a:pt x="131424" y="88935"/>
                  </a:lnTo>
                  <a:lnTo>
                    <a:pt x="132537" y="88098"/>
                  </a:lnTo>
                  <a:lnTo>
                    <a:pt x="133378" y="87306"/>
                  </a:lnTo>
                  <a:lnTo>
                    <a:pt x="134654" y="85712"/>
                  </a:lnTo>
                  <a:lnTo>
                    <a:pt x="135423" y="85001"/>
                  </a:lnTo>
                  <a:lnTo>
                    <a:pt x="136789" y="83849"/>
                  </a:lnTo>
                  <a:lnTo>
                    <a:pt x="137630" y="82490"/>
                  </a:lnTo>
                  <a:lnTo>
                    <a:pt x="138507" y="81239"/>
                  </a:lnTo>
                  <a:lnTo>
                    <a:pt x="139077" y="80078"/>
                  </a:lnTo>
                  <a:lnTo>
                    <a:pt x="139584" y="79276"/>
                  </a:lnTo>
                  <a:lnTo>
                    <a:pt x="140335" y="78394"/>
                  </a:lnTo>
                  <a:lnTo>
                    <a:pt x="140968" y="77125"/>
                  </a:lnTo>
                  <a:lnTo>
                    <a:pt x="142216" y="75406"/>
                  </a:lnTo>
                  <a:lnTo>
                    <a:pt x="143080" y="73681"/>
                  </a:lnTo>
                  <a:lnTo>
                    <a:pt x="143924" y="72480"/>
                  </a:lnTo>
                  <a:lnTo>
                    <a:pt x="144585" y="71317"/>
                  </a:lnTo>
                  <a:lnTo>
                    <a:pt x="145372" y="70612"/>
                  </a:lnTo>
                  <a:lnTo>
                    <a:pt x="146160" y="69726"/>
                  </a:lnTo>
                  <a:lnTo>
                    <a:pt x="147189" y="68396"/>
                  </a:lnTo>
                  <a:lnTo>
                    <a:pt x="148041" y="66833"/>
                  </a:lnTo>
                  <a:lnTo>
                    <a:pt x="150353" y="62907"/>
                  </a:lnTo>
                  <a:lnTo>
                    <a:pt x="151161" y="61248"/>
                  </a:lnTo>
                  <a:lnTo>
                    <a:pt x="151548" y="60128"/>
                  </a:lnTo>
                  <a:lnTo>
                    <a:pt x="152364" y="58155"/>
                  </a:lnTo>
                  <a:lnTo>
                    <a:pt x="153301" y="56731"/>
                  </a:lnTo>
                  <a:lnTo>
                    <a:pt x="154101" y="55530"/>
                  </a:lnTo>
                  <a:lnTo>
                    <a:pt x="154577" y="54591"/>
                  </a:lnTo>
                  <a:lnTo>
                    <a:pt x="155309" y="52347"/>
                  </a:lnTo>
                  <a:lnTo>
                    <a:pt x="155623" y="50734"/>
                  </a:lnTo>
                  <a:lnTo>
                    <a:pt x="156211" y="49653"/>
                  </a:lnTo>
                  <a:lnTo>
                    <a:pt x="156844" y="48411"/>
                  </a:lnTo>
                  <a:lnTo>
                    <a:pt x="157323" y="48006"/>
                  </a:lnTo>
                  <a:lnTo>
                    <a:pt x="157694" y="47241"/>
                  </a:lnTo>
                  <a:lnTo>
                    <a:pt x="157938" y="46926"/>
                  </a:lnTo>
                  <a:lnTo>
                    <a:pt x="158526" y="46656"/>
                  </a:lnTo>
                  <a:lnTo>
                    <a:pt x="158635" y="46178"/>
                  </a:lnTo>
                  <a:lnTo>
                    <a:pt x="158816" y="45908"/>
                  </a:lnTo>
                  <a:lnTo>
                    <a:pt x="159087" y="45737"/>
                  </a:lnTo>
                  <a:lnTo>
                    <a:pt x="159639" y="45494"/>
                  </a:lnTo>
                  <a:lnTo>
                    <a:pt x="160408" y="45386"/>
                  </a:lnTo>
                  <a:lnTo>
                    <a:pt x="161791" y="45124"/>
                  </a:lnTo>
                  <a:lnTo>
                    <a:pt x="163036" y="45065"/>
                  </a:lnTo>
                  <a:lnTo>
                    <a:pt x="163741" y="45985"/>
                  </a:lnTo>
                  <a:lnTo>
                    <a:pt x="164434" y="47271"/>
                  </a:lnTo>
                  <a:lnTo>
                    <a:pt x="164715" y="48677"/>
                  </a:lnTo>
                  <a:lnTo>
                    <a:pt x="164778" y="49950"/>
                  </a:lnTo>
                  <a:lnTo>
                    <a:pt x="165103" y="51494"/>
                  </a:lnTo>
                  <a:lnTo>
                    <a:pt x="165526" y="52632"/>
                  </a:lnTo>
                  <a:lnTo>
                    <a:pt x="166844" y="54386"/>
                  </a:lnTo>
                  <a:lnTo>
                    <a:pt x="167893" y="55949"/>
                  </a:lnTo>
                  <a:lnTo>
                    <a:pt x="169212" y="57517"/>
                  </a:lnTo>
                  <a:lnTo>
                    <a:pt x="170585" y="58818"/>
                  </a:lnTo>
                  <a:lnTo>
                    <a:pt x="171864" y="60247"/>
                  </a:lnTo>
                  <a:lnTo>
                    <a:pt x="172747" y="61177"/>
                  </a:lnTo>
                  <a:lnTo>
                    <a:pt x="173180" y="61572"/>
                  </a:lnTo>
                  <a:lnTo>
                    <a:pt x="173764" y="62106"/>
                  </a:lnTo>
                  <a:lnTo>
                    <a:pt x="174564" y="62711"/>
                  </a:lnTo>
                  <a:lnTo>
                    <a:pt x="175154" y="63231"/>
                  </a:lnTo>
                  <a:lnTo>
                    <a:pt x="176286" y="64027"/>
                  </a:lnTo>
                  <a:lnTo>
                    <a:pt x="178454" y="65773"/>
                  </a:lnTo>
                  <a:lnTo>
                    <a:pt x="179990" y="66538"/>
                  </a:lnTo>
                  <a:lnTo>
                    <a:pt x="180622" y="66833"/>
                  </a:lnTo>
                  <a:lnTo>
                    <a:pt x="181328" y="67080"/>
                  </a:lnTo>
                  <a:lnTo>
                    <a:pt x="181984" y="67376"/>
                  </a:lnTo>
                  <a:lnTo>
                    <a:pt x="182913" y="68115"/>
                  </a:lnTo>
                  <a:lnTo>
                    <a:pt x="183632" y="68510"/>
                  </a:lnTo>
                  <a:lnTo>
                    <a:pt x="184140" y="68806"/>
                  </a:lnTo>
                  <a:lnTo>
                    <a:pt x="185552" y="69595"/>
                  </a:lnTo>
                  <a:lnTo>
                    <a:pt x="187841" y="70927"/>
                  </a:lnTo>
                  <a:lnTo>
                    <a:pt x="188996" y="72073"/>
                  </a:lnTo>
                  <a:lnTo>
                    <a:pt x="191077" y="74045"/>
                  </a:lnTo>
                  <a:lnTo>
                    <a:pt x="192514" y="75426"/>
                  </a:lnTo>
                  <a:lnTo>
                    <a:pt x="193431" y="76165"/>
                  </a:lnTo>
                  <a:lnTo>
                    <a:pt x="194646" y="77098"/>
                  </a:lnTo>
                  <a:lnTo>
                    <a:pt x="195933" y="78261"/>
                  </a:lnTo>
                  <a:lnTo>
                    <a:pt x="197148" y="79328"/>
                  </a:lnTo>
                  <a:lnTo>
                    <a:pt x="198082" y="80081"/>
                  </a:lnTo>
                  <a:lnTo>
                    <a:pt x="198684" y="80791"/>
                  </a:lnTo>
                  <a:lnTo>
                    <a:pt x="199967" y="81939"/>
                  </a:lnTo>
                  <a:lnTo>
                    <a:pt x="201027" y="82792"/>
                  </a:lnTo>
                  <a:lnTo>
                    <a:pt x="201914" y="83812"/>
                  </a:lnTo>
                  <a:lnTo>
                    <a:pt x="202231" y="84565"/>
                  </a:lnTo>
                  <a:lnTo>
                    <a:pt x="202615" y="84906"/>
                  </a:lnTo>
                  <a:lnTo>
                    <a:pt x="204111" y="85923"/>
                  </a:lnTo>
                  <a:lnTo>
                    <a:pt x="204582" y="86209"/>
                  </a:lnTo>
                  <a:lnTo>
                    <a:pt x="204986" y="86352"/>
                  </a:lnTo>
                  <a:lnTo>
                    <a:pt x="205424" y="86466"/>
                  </a:lnTo>
                  <a:lnTo>
                    <a:pt x="205671" y="86471"/>
                  </a:lnTo>
                  <a:lnTo>
                    <a:pt x="206752" y="86414"/>
                  </a:lnTo>
                  <a:lnTo>
                    <a:pt x="208672" y="85961"/>
                  </a:lnTo>
                  <a:lnTo>
                    <a:pt x="210683" y="85261"/>
                  </a:lnTo>
                  <a:lnTo>
                    <a:pt x="211486" y="85284"/>
                  </a:lnTo>
                  <a:lnTo>
                    <a:pt x="211965" y="85232"/>
                  </a:lnTo>
                  <a:lnTo>
                    <a:pt x="213238" y="85406"/>
                  </a:lnTo>
                  <a:lnTo>
                    <a:pt x="215765" y="85159"/>
                  </a:lnTo>
                  <a:lnTo>
                    <a:pt x="217896" y="85233"/>
                  </a:lnTo>
                  <a:lnTo>
                    <a:pt x="219036" y="85159"/>
                  </a:lnTo>
                  <a:lnTo>
                    <a:pt x="219631" y="85085"/>
                  </a:lnTo>
                  <a:lnTo>
                    <a:pt x="220423" y="84938"/>
                  </a:lnTo>
                  <a:lnTo>
                    <a:pt x="221241" y="84740"/>
                  </a:lnTo>
                  <a:lnTo>
                    <a:pt x="221984" y="84494"/>
                  </a:lnTo>
                  <a:lnTo>
                    <a:pt x="223421" y="84075"/>
                  </a:lnTo>
                  <a:lnTo>
                    <a:pt x="224437" y="83631"/>
                  </a:lnTo>
                  <a:lnTo>
                    <a:pt x="224898" y="83297"/>
                  </a:lnTo>
                  <a:lnTo>
                    <a:pt x="225301" y="83445"/>
                  </a:lnTo>
                  <a:lnTo>
                    <a:pt x="225522" y="83514"/>
                  </a:lnTo>
                  <a:lnTo>
                    <a:pt x="225916" y="83550"/>
                  </a:lnTo>
                  <a:lnTo>
                    <a:pt x="226355" y="83797"/>
                  </a:lnTo>
                  <a:lnTo>
                    <a:pt x="227055" y="84169"/>
                  </a:lnTo>
                  <a:lnTo>
                    <a:pt x="227246" y="84302"/>
                  </a:lnTo>
                  <a:lnTo>
                    <a:pt x="228453" y="85018"/>
                  </a:lnTo>
                  <a:lnTo>
                    <a:pt x="229561" y="86322"/>
                  </a:lnTo>
                  <a:lnTo>
                    <a:pt x="229794" y="86485"/>
                  </a:lnTo>
                  <a:lnTo>
                    <a:pt x="231263" y="87753"/>
                  </a:lnTo>
                  <a:lnTo>
                    <a:pt x="231928" y="88448"/>
                  </a:lnTo>
                  <a:lnTo>
                    <a:pt x="234042" y="91226"/>
                  </a:lnTo>
                  <a:lnTo>
                    <a:pt x="234763" y="92403"/>
                  </a:lnTo>
                  <a:lnTo>
                    <a:pt x="236069" y="94902"/>
                  </a:lnTo>
                  <a:lnTo>
                    <a:pt x="237853" y="97959"/>
                  </a:lnTo>
                  <a:lnTo>
                    <a:pt x="238943" y="99118"/>
                  </a:lnTo>
                  <a:lnTo>
                    <a:pt x="239959" y="100351"/>
                  </a:lnTo>
                  <a:lnTo>
                    <a:pt x="240528" y="101436"/>
                  </a:lnTo>
                  <a:lnTo>
                    <a:pt x="240875" y="102027"/>
                  </a:lnTo>
                  <a:lnTo>
                    <a:pt x="241098" y="102619"/>
                  </a:lnTo>
                  <a:lnTo>
                    <a:pt x="241544" y="103433"/>
                  </a:lnTo>
                  <a:lnTo>
                    <a:pt x="241792" y="104493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5" name="pg215"/>
            <p:cNvSpPr/>
            <p:nvPr/>
          </p:nvSpPr>
          <p:spPr>
            <a:xfrm>
              <a:off x="4038652" y="5645970"/>
              <a:ext cx="1206519" cy="966599"/>
            </a:xfrm>
            <a:custGeom>
              <a:avLst/>
              <a:gdLst/>
              <a:ahLst/>
              <a:cxnLst/>
              <a:rect l="0" t="0" r="0" b="0"/>
              <a:pathLst>
                <a:path w="1206519" h="966599">
                  <a:moveTo>
                    <a:pt x="180843" y="758607"/>
                  </a:moveTo>
                  <a:lnTo>
                    <a:pt x="180855" y="758922"/>
                  </a:lnTo>
                  <a:lnTo>
                    <a:pt x="180899" y="759250"/>
                  </a:lnTo>
                  <a:lnTo>
                    <a:pt x="181021" y="759908"/>
                  </a:lnTo>
                  <a:lnTo>
                    <a:pt x="181073" y="760237"/>
                  </a:lnTo>
                  <a:lnTo>
                    <a:pt x="181093" y="760566"/>
                  </a:lnTo>
                  <a:lnTo>
                    <a:pt x="181081" y="760851"/>
                  </a:lnTo>
                  <a:lnTo>
                    <a:pt x="181053" y="761142"/>
                  </a:lnTo>
                  <a:lnTo>
                    <a:pt x="181009" y="761433"/>
                  </a:lnTo>
                  <a:lnTo>
                    <a:pt x="180962" y="761724"/>
                  </a:lnTo>
                  <a:lnTo>
                    <a:pt x="180776" y="762796"/>
                  </a:lnTo>
                  <a:lnTo>
                    <a:pt x="180697" y="763187"/>
                  </a:lnTo>
                  <a:lnTo>
                    <a:pt x="180598" y="763568"/>
                  </a:lnTo>
                  <a:lnTo>
                    <a:pt x="180475" y="763935"/>
                  </a:lnTo>
                  <a:lnTo>
                    <a:pt x="180336" y="764263"/>
                  </a:lnTo>
                  <a:lnTo>
                    <a:pt x="180182" y="764578"/>
                  </a:lnTo>
                  <a:lnTo>
                    <a:pt x="180012" y="764888"/>
                  </a:lnTo>
                  <a:lnTo>
                    <a:pt x="179826" y="765183"/>
                  </a:lnTo>
                  <a:lnTo>
                    <a:pt x="179636" y="765469"/>
                  </a:lnTo>
                  <a:lnTo>
                    <a:pt x="179418" y="765760"/>
                  </a:lnTo>
                  <a:lnTo>
                    <a:pt x="179184" y="766031"/>
                  </a:lnTo>
                  <a:lnTo>
                    <a:pt x="178943" y="766294"/>
                  </a:lnTo>
                  <a:lnTo>
                    <a:pt x="178690" y="766546"/>
                  </a:lnTo>
                  <a:lnTo>
                    <a:pt x="178432" y="766784"/>
                  </a:lnTo>
                  <a:lnTo>
                    <a:pt x="178084" y="767075"/>
                  </a:lnTo>
                  <a:lnTo>
                    <a:pt x="177716" y="767337"/>
                  </a:lnTo>
                  <a:lnTo>
                    <a:pt x="177336" y="767585"/>
                  </a:lnTo>
                  <a:lnTo>
                    <a:pt x="176735" y="767953"/>
                  </a:lnTo>
                  <a:lnTo>
                    <a:pt x="176572" y="768052"/>
                  </a:lnTo>
                  <a:lnTo>
                    <a:pt x="175404" y="768829"/>
                  </a:lnTo>
                  <a:lnTo>
                    <a:pt x="174806" y="769196"/>
                  </a:lnTo>
                  <a:lnTo>
                    <a:pt x="174201" y="769491"/>
                  </a:lnTo>
                  <a:lnTo>
                    <a:pt x="173583" y="769677"/>
                  </a:lnTo>
                  <a:lnTo>
                    <a:pt x="173373" y="769705"/>
                  </a:lnTo>
                  <a:lnTo>
                    <a:pt x="173163" y="769729"/>
                  </a:lnTo>
                  <a:lnTo>
                    <a:pt x="172950" y="769744"/>
                  </a:lnTo>
                  <a:lnTo>
                    <a:pt x="172526" y="769763"/>
                  </a:lnTo>
                  <a:lnTo>
                    <a:pt x="172031" y="769758"/>
                  </a:lnTo>
                  <a:lnTo>
                    <a:pt x="171536" y="769725"/>
                  </a:lnTo>
                  <a:lnTo>
                    <a:pt x="170543" y="769624"/>
                  </a:lnTo>
                  <a:lnTo>
                    <a:pt x="170048" y="769586"/>
                  </a:lnTo>
                  <a:lnTo>
                    <a:pt x="169561" y="769577"/>
                  </a:lnTo>
                  <a:lnTo>
                    <a:pt x="168575" y="769582"/>
                  </a:lnTo>
                  <a:lnTo>
                    <a:pt x="168088" y="769563"/>
                  </a:lnTo>
                  <a:lnTo>
                    <a:pt x="167605" y="769501"/>
                  </a:lnTo>
                  <a:lnTo>
                    <a:pt x="167352" y="769448"/>
                  </a:lnTo>
                  <a:lnTo>
                    <a:pt x="167099" y="769391"/>
                  </a:lnTo>
                  <a:lnTo>
                    <a:pt x="166845" y="769324"/>
                  </a:lnTo>
                  <a:lnTo>
                    <a:pt x="166596" y="769253"/>
                  </a:lnTo>
                  <a:lnTo>
                    <a:pt x="166347" y="769172"/>
                  </a:lnTo>
                  <a:lnTo>
                    <a:pt x="165875" y="769000"/>
                  </a:lnTo>
                  <a:lnTo>
                    <a:pt x="165412" y="768800"/>
                  </a:lnTo>
                  <a:lnTo>
                    <a:pt x="165183" y="768690"/>
                  </a:lnTo>
                  <a:lnTo>
                    <a:pt x="164866" y="768519"/>
                  </a:lnTo>
                  <a:lnTo>
                    <a:pt x="164561" y="768328"/>
                  </a:lnTo>
                  <a:lnTo>
                    <a:pt x="164256" y="768128"/>
                  </a:lnTo>
                  <a:lnTo>
                    <a:pt x="162831" y="767185"/>
                  </a:lnTo>
                  <a:lnTo>
                    <a:pt x="162020" y="766641"/>
                  </a:lnTo>
                  <a:lnTo>
                    <a:pt x="161113" y="766046"/>
                  </a:lnTo>
                  <a:lnTo>
                    <a:pt x="160112" y="765417"/>
                  </a:lnTo>
                  <a:lnTo>
                    <a:pt x="159617" y="765088"/>
                  </a:lnTo>
                  <a:lnTo>
                    <a:pt x="159130" y="764745"/>
                  </a:lnTo>
                  <a:lnTo>
                    <a:pt x="158928" y="764588"/>
                  </a:lnTo>
                  <a:lnTo>
                    <a:pt x="158524" y="764259"/>
                  </a:lnTo>
                  <a:lnTo>
                    <a:pt x="158322" y="764101"/>
                  </a:lnTo>
                  <a:lnTo>
                    <a:pt x="158113" y="763959"/>
                  </a:lnTo>
                  <a:lnTo>
                    <a:pt x="157725" y="763744"/>
                  </a:lnTo>
                  <a:lnTo>
                    <a:pt x="157527" y="763649"/>
                  </a:lnTo>
                  <a:lnTo>
                    <a:pt x="157127" y="763477"/>
                  </a:lnTo>
                  <a:lnTo>
                    <a:pt x="156675" y="763329"/>
                  </a:lnTo>
                  <a:lnTo>
                    <a:pt x="156212" y="763229"/>
                  </a:lnTo>
                  <a:lnTo>
                    <a:pt x="155745" y="763148"/>
                  </a:lnTo>
                  <a:lnTo>
                    <a:pt x="155282" y="763053"/>
                  </a:lnTo>
                  <a:lnTo>
                    <a:pt x="154831" y="762905"/>
                  </a:lnTo>
                  <a:lnTo>
                    <a:pt x="154593" y="762805"/>
                  </a:lnTo>
                  <a:lnTo>
                    <a:pt x="154356" y="762696"/>
                  </a:lnTo>
                  <a:lnTo>
                    <a:pt x="153893" y="762462"/>
                  </a:lnTo>
                  <a:lnTo>
                    <a:pt x="153663" y="762338"/>
                  </a:lnTo>
                  <a:lnTo>
                    <a:pt x="153208" y="762081"/>
                  </a:lnTo>
                  <a:lnTo>
                    <a:pt x="152756" y="761805"/>
                  </a:lnTo>
                  <a:lnTo>
                    <a:pt x="152309" y="761509"/>
                  </a:lnTo>
                  <a:lnTo>
                    <a:pt x="151874" y="761204"/>
                  </a:lnTo>
                  <a:lnTo>
                    <a:pt x="151438" y="760894"/>
                  </a:lnTo>
                  <a:lnTo>
                    <a:pt x="150999" y="760556"/>
                  </a:lnTo>
                  <a:lnTo>
                    <a:pt x="150136" y="759837"/>
                  </a:lnTo>
                  <a:lnTo>
                    <a:pt x="148160" y="758116"/>
                  </a:lnTo>
                  <a:lnTo>
                    <a:pt x="147792" y="757778"/>
                  </a:lnTo>
                  <a:lnTo>
                    <a:pt x="147428" y="757430"/>
                  </a:lnTo>
                  <a:lnTo>
                    <a:pt x="146866" y="756849"/>
                  </a:lnTo>
                  <a:lnTo>
                    <a:pt x="146320" y="756234"/>
                  </a:lnTo>
                  <a:lnTo>
                    <a:pt x="144716" y="754342"/>
                  </a:lnTo>
                  <a:lnTo>
                    <a:pt x="142325" y="751640"/>
                  </a:lnTo>
                  <a:lnTo>
                    <a:pt x="141724" y="750973"/>
                  </a:lnTo>
                  <a:lnTo>
                    <a:pt x="141063" y="750249"/>
                  </a:lnTo>
                  <a:lnTo>
                    <a:pt x="139063" y="748109"/>
                  </a:lnTo>
                  <a:lnTo>
                    <a:pt x="138410" y="747380"/>
                  </a:lnTo>
                  <a:lnTo>
                    <a:pt x="137872" y="746760"/>
                  </a:lnTo>
                  <a:lnTo>
                    <a:pt x="137345" y="746131"/>
                  </a:lnTo>
                  <a:lnTo>
                    <a:pt x="136823" y="745498"/>
                  </a:lnTo>
                  <a:lnTo>
                    <a:pt x="136292" y="744878"/>
                  </a:lnTo>
                  <a:lnTo>
                    <a:pt x="135746" y="744268"/>
                  </a:lnTo>
                  <a:lnTo>
                    <a:pt x="135231" y="743730"/>
                  </a:lnTo>
                  <a:lnTo>
                    <a:pt x="134709" y="743206"/>
                  </a:lnTo>
                  <a:lnTo>
                    <a:pt x="133648" y="742167"/>
                  </a:lnTo>
                  <a:lnTo>
                    <a:pt x="133121" y="741642"/>
                  </a:lnTo>
                  <a:lnTo>
                    <a:pt x="131665" y="740170"/>
                  </a:lnTo>
                  <a:lnTo>
                    <a:pt x="130216" y="738688"/>
                  </a:lnTo>
                  <a:lnTo>
                    <a:pt x="129495" y="737940"/>
                  </a:lnTo>
                  <a:lnTo>
                    <a:pt x="128715" y="737106"/>
                  </a:lnTo>
                  <a:lnTo>
                    <a:pt x="127176" y="735409"/>
                  </a:lnTo>
                  <a:lnTo>
                    <a:pt x="126400" y="734580"/>
                  </a:lnTo>
                  <a:lnTo>
                    <a:pt x="125596" y="733780"/>
                  </a:lnTo>
                  <a:lnTo>
                    <a:pt x="124891" y="733113"/>
                  </a:lnTo>
                  <a:lnTo>
                    <a:pt x="124535" y="732784"/>
                  </a:lnTo>
                  <a:lnTo>
                    <a:pt x="124175" y="732464"/>
                  </a:lnTo>
                  <a:lnTo>
                    <a:pt x="123811" y="732160"/>
                  </a:lnTo>
                  <a:lnTo>
                    <a:pt x="123280" y="731764"/>
                  </a:lnTo>
                  <a:lnTo>
                    <a:pt x="122730" y="731402"/>
                  </a:lnTo>
                  <a:lnTo>
                    <a:pt x="122176" y="731054"/>
                  </a:lnTo>
                  <a:lnTo>
                    <a:pt x="121629" y="730687"/>
                  </a:lnTo>
                  <a:lnTo>
                    <a:pt x="121111" y="730272"/>
                  </a:lnTo>
                  <a:lnTo>
                    <a:pt x="120608" y="729786"/>
                  </a:lnTo>
                  <a:lnTo>
                    <a:pt x="120129" y="729257"/>
                  </a:lnTo>
                  <a:lnTo>
                    <a:pt x="119666" y="728709"/>
                  </a:lnTo>
                  <a:lnTo>
                    <a:pt x="119195" y="728161"/>
                  </a:lnTo>
                  <a:lnTo>
                    <a:pt x="118708" y="727647"/>
                  </a:lnTo>
                  <a:lnTo>
                    <a:pt x="118447" y="727413"/>
                  </a:lnTo>
                  <a:lnTo>
                    <a:pt x="117916" y="726965"/>
                  </a:lnTo>
                  <a:lnTo>
                    <a:pt x="117663" y="726727"/>
                  </a:lnTo>
                  <a:lnTo>
                    <a:pt x="117429" y="726465"/>
                  </a:lnTo>
                  <a:lnTo>
                    <a:pt x="117180" y="726103"/>
                  </a:lnTo>
                  <a:lnTo>
                    <a:pt x="116962" y="725703"/>
                  </a:lnTo>
                  <a:lnTo>
                    <a:pt x="116764" y="725283"/>
                  </a:lnTo>
                  <a:lnTo>
                    <a:pt x="116574" y="724854"/>
                  </a:lnTo>
                  <a:lnTo>
                    <a:pt x="116392" y="724425"/>
                  </a:lnTo>
                  <a:lnTo>
                    <a:pt x="116206" y="723915"/>
                  </a:lnTo>
                  <a:lnTo>
                    <a:pt x="115905" y="722834"/>
                  </a:lnTo>
                  <a:lnTo>
                    <a:pt x="115723" y="722329"/>
                  </a:lnTo>
                  <a:lnTo>
                    <a:pt x="115482" y="721885"/>
                  </a:lnTo>
                  <a:lnTo>
                    <a:pt x="115260" y="721585"/>
                  </a:lnTo>
                  <a:lnTo>
                    <a:pt x="115011" y="721275"/>
                  </a:lnTo>
                  <a:lnTo>
                    <a:pt x="114745" y="720999"/>
                  </a:lnTo>
                  <a:lnTo>
                    <a:pt x="114484" y="720808"/>
                  </a:lnTo>
                  <a:lnTo>
                    <a:pt x="114353" y="720775"/>
                  </a:lnTo>
                  <a:lnTo>
                    <a:pt x="114686" y="720079"/>
                  </a:lnTo>
                  <a:lnTo>
                    <a:pt x="114793" y="719846"/>
                  </a:lnTo>
                  <a:lnTo>
                    <a:pt x="115066" y="719212"/>
                  </a:lnTo>
                  <a:lnTo>
                    <a:pt x="115228" y="718812"/>
                  </a:lnTo>
                  <a:lnTo>
                    <a:pt x="115387" y="718407"/>
                  </a:lnTo>
                  <a:lnTo>
                    <a:pt x="115699" y="717592"/>
                  </a:lnTo>
                  <a:lnTo>
                    <a:pt x="115977" y="716882"/>
                  </a:lnTo>
                  <a:lnTo>
                    <a:pt x="116515" y="715452"/>
                  </a:lnTo>
                  <a:lnTo>
                    <a:pt x="116768" y="714733"/>
                  </a:lnTo>
                  <a:lnTo>
                    <a:pt x="117010" y="714004"/>
                  </a:lnTo>
                  <a:lnTo>
                    <a:pt x="117235" y="713284"/>
                  </a:lnTo>
                  <a:lnTo>
                    <a:pt x="117453" y="712565"/>
                  </a:lnTo>
                  <a:lnTo>
                    <a:pt x="117659" y="711840"/>
                  </a:lnTo>
                  <a:lnTo>
                    <a:pt x="117841" y="711106"/>
                  </a:lnTo>
                  <a:lnTo>
                    <a:pt x="117995" y="710368"/>
                  </a:lnTo>
                  <a:lnTo>
                    <a:pt x="118102" y="709796"/>
                  </a:lnTo>
                  <a:lnTo>
                    <a:pt x="118205" y="709215"/>
                  </a:lnTo>
                  <a:lnTo>
                    <a:pt x="118288" y="708633"/>
                  </a:lnTo>
                  <a:lnTo>
                    <a:pt x="118344" y="708056"/>
                  </a:lnTo>
                  <a:lnTo>
                    <a:pt x="118360" y="707475"/>
                  </a:lnTo>
                  <a:lnTo>
                    <a:pt x="118336" y="707008"/>
                  </a:lnTo>
                  <a:lnTo>
                    <a:pt x="118284" y="706546"/>
                  </a:lnTo>
                  <a:lnTo>
                    <a:pt x="118221" y="706079"/>
                  </a:lnTo>
                  <a:lnTo>
                    <a:pt x="118142" y="705617"/>
                  </a:lnTo>
                  <a:lnTo>
                    <a:pt x="118067" y="705154"/>
                  </a:lnTo>
                  <a:lnTo>
                    <a:pt x="117968" y="704478"/>
                  </a:lnTo>
                  <a:lnTo>
                    <a:pt x="117861" y="703801"/>
                  </a:lnTo>
                  <a:lnTo>
                    <a:pt x="117742" y="703129"/>
                  </a:lnTo>
                  <a:lnTo>
                    <a:pt x="117596" y="702467"/>
                  </a:lnTo>
                  <a:lnTo>
                    <a:pt x="117413" y="701823"/>
                  </a:lnTo>
                  <a:lnTo>
                    <a:pt x="117259" y="701380"/>
                  </a:lnTo>
                  <a:lnTo>
                    <a:pt x="117089" y="700942"/>
                  </a:lnTo>
                  <a:lnTo>
                    <a:pt x="116907" y="700513"/>
                  </a:lnTo>
                  <a:lnTo>
                    <a:pt x="116709" y="700089"/>
                  </a:lnTo>
                  <a:lnTo>
                    <a:pt x="116499" y="699679"/>
                  </a:lnTo>
                  <a:lnTo>
                    <a:pt x="116162" y="699112"/>
                  </a:lnTo>
                  <a:lnTo>
                    <a:pt x="115787" y="698578"/>
                  </a:lnTo>
                  <a:lnTo>
                    <a:pt x="114987" y="697539"/>
                  </a:lnTo>
                  <a:lnTo>
                    <a:pt x="114607" y="697006"/>
                  </a:lnTo>
                  <a:lnTo>
                    <a:pt x="114231" y="696448"/>
                  </a:lnTo>
                  <a:lnTo>
                    <a:pt x="113859" y="695886"/>
                  </a:lnTo>
                  <a:lnTo>
                    <a:pt x="113490" y="695319"/>
                  </a:lnTo>
                  <a:lnTo>
                    <a:pt x="113130" y="694742"/>
                  </a:lnTo>
                  <a:lnTo>
                    <a:pt x="112782" y="694161"/>
                  </a:lnTo>
                  <a:lnTo>
                    <a:pt x="112493" y="693656"/>
                  </a:lnTo>
                  <a:lnTo>
                    <a:pt x="112208" y="693141"/>
                  </a:lnTo>
                  <a:lnTo>
                    <a:pt x="111931" y="692626"/>
                  </a:lnTo>
                  <a:lnTo>
                    <a:pt x="111662" y="692102"/>
                  </a:lnTo>
                  <a:lnTo>
                    <a:pt x="111396" y="691573"/>
                  </a:lnTo>
                  <a:lnTo>
                    <a:pt x="111190" y="691130"/>
                  </a:lnTo>
                  <a:lnTo>
                    <a:pt x="110795" y="690225"/>
                  </a:lnTo>
                  <a:lnTo>
                    <a:pt x="110593" y="689777"/>
                  </a:lnTo>
                  <a:lnTo>
                    <a:pt x="110375" y="689343"/>
                  </a:lnTo>
                  <a:lnTo>
                    <a:pt x="110165" y="688967"/>
                  </a:lnTo>
                  <a:lnTo>
                    <a:pt x="109706" y="688247"/>
                  </a:lnTo>
                  <a:lnTo>
                    <a:pt x="109484" y="687885"/>
                  </a:lnTo>
                  <a:lnTo>
                    <a:pt x="109282" y="687504"/>
                  </a:lnTo>
                  <a:lnTo>
                    <a:pt x="109053" y="687008"/>
                  </a:lnTo>
                  <a:lnTo>
                    <a:pt x="108946" y="686751"/>
                  </a:lnTo>
                  <a:lnTo>
                    <a:pt x="108851" y="686493"/>
                  </a:lnTo>
                  <a:lnTo>
                    <a:pt x="108772" y="686231"/>
                  </a:lnTo>
                  <a:lnTo>
                    <a:pt x="108704" y="685855"/>
                  </a:lnTo>
                  <a:lnTo>
                    <a:pt x="108673" y="685459"/>
                  </a:lnTo>
                  <a:lnTo>
                    <a:pt x="108653" y="684659"/>
                  </a:lnTo>
                  <a:lnTo>
                    <a:pt x="108625" y="684259"/>
                  </a:lnTo>
                  <a:lnTo>
                    <a:pt x="108550" y="683610"/>
                  </a:lnTo>
                  <a:lnTo>
                    <a:pt x="108459" y="682962"/>
                  </a:lnTo>
                  <a:lnTo>
                    <a:pt x="108408" y="682638"/>
                  </a:lnTo>
                  <a:lnTo>
                    <a:pt x="108285" y="682000"/>
                  </a:lnTo>
                  <a:lnTo>
                    <a:pt x="108134" y="681366"/>
                  </a:lnTo>
                  <a:lnTo>
                    <a:pt x="107976" y="680737"/>
                  </a:lnTo>
                  <a:lnTo>
                    <a:pt x="107826" y="680103"/>
                  </a:lnTo>
                  <a:lnTo>
                    <a:pt x="107699" y="679465"/>
                  </a:lnTo>
                  <a:lnTo>
                    <a:pt x="107572" y="678659"/>
                  </a:lnTo>
                  <a:lnTo>
                    <a:pt x="107473" y="677844"/>
                  </a:lnTo>
                  <a:lnTo>
                    <a:pt x="107394" y="677030"/>
                  </a:lnTo>
                  <a:lnTo>
                    <a:pt x="107323" y="676210"/>
                  </a:lnTo>
                  <a:lnTo>
                    <a:pt x="107259" y="675390"/>
                  </a:lnTo>
                  <a:lnTo>
                    <a:pt x="107204" y="674561"/>
                  </a:lnTo>
                  <a:lnTo>
                    <a:pt x="107157" y="673727"/>
                  </a:lnTo>
                  <a:lnTo>
                    <a:pt x="107125" y="672893"/>
                  </a:lnTo>
                  <a:lnTo>
                    <a:pt x="107097" y="672064"/>
                  </a:lnTo>
                  <a:lnTo>
                    <a:pt x="107077" y="671230"/>
                  </a:lnTo>
                  <a:lnTo>
                    <a:pt x="107073" y="670625"/>
                  </a:lnTo>
                  <a:lnTo>
                    <a:pt x="107089" y="669414"/>
                  </a:lnTo>
                  <a:lnTo>
                    <a:pt x="107089" y="668809"/>
                  </a:lnTo>
                  <a:lnTo>
                    <a:pt x="107077" y="668209"/>
                  </a:lnTo>
                  <a:lnTo>
                    <a:pt x="107038" y="667628"/>
                  </a:lnTo>
                  <a:lnTo>
                    <a:pt x="106911" y="666470"/>
                  </a:lnTo>
                  <a:lnTo>
                    <a:pt x="106864" y="665893"/>
                  </a:lnTo>
                  <a:lnTo>
                    <a:pt x="106860" y="665316"/>
                  </a:lnTo>
                  <a:lnTo>
                    <a:pt x="106879" y="664930"/>
                  </a:lnTo>
                  <a:lnTo>
                    <a:pt x="106915" y="664540"/>
                  </a:lnTo>
                  <a:lnTo>
                    <a:pt x="106963" y="664154"/>
                  </a:lnTo>
                  <a:lnTo>
                    <a:pt x="107077" y="663386"/>
                  </a:lnTo>
                  <a:lnTo>
                    <a:pt x="107196" y="662800"/>
                  </a:lnTo>
                  <a:lnTo>
                    <a:pt x="107347" y="662214"/>
                  </a:lnTo>
                  <a:lnTo>
                    <a:pt x="107675" y="661061"/>
                  </a:lnTo>
                  <a:lnTo>
                    <a:pt x="107826" y="660475"/>
                  </a:lnTo>
                  <a:lnTo>
                    <a:pt x="107960" y="659765"/>
                  </a:lnTo>
                  <a:lnTo>
                    <a:pt x="108063" y="659036"/>
                  </a:lnTo>
                  <a:lnTo>
                    <a:pt x="108174" y="658311"/>
                  </a:lnTo>
                  <a:lnTo>
                    <a:pt x="108324" y="657616"/>
                  </a:lnTo>
                  <a:lnTo>
                    <a:pt x="108554" y="656972"/>
                  </a:lnTo>
                  <a:lnTo>
                    <a:pt x="108720" y="656624"/>
                  </a:lnTo>
                  <a:lnTo>
                    <a:pt x="108843" y="656400"/>
                  </a:lnTo>
                  <a:lnTo>
                    <a:pt x="108978" y="656191"/>
                  </a:lnTo>
                  <a:lnTo>
                    <a:pt x="109120" y="655991"/>
                  </a:lnTo>
                  <a:lnTo>
                    <a:pt x="109270" y="655795"/>
                  </a:lnTo>
                  <a:lnTo>
                    <a:pt x="109429" y="655609"/>
                  </a:lnTo>
                  <a:lnTo>
                    <a:pt x="109591" y="655438"/>
                  </a:lnTo>
                  <a:lnTo>
                    <a:pt x="109987" y="654447"/>
                  </a:lnTo>
                  <a:lnTo>
                    <a:pt x="110446" y="653508"/>
                  </a:lnTo>
                  <a:lnTo>
                    <a:pt x="110838" y="652498"/>
                  </a:lnTo>
                  <a:lnTo>
                    <a:pt x="111373" y="651411"/>
                  </a:lnTo>
                  <a:lnTo>
                    <a:pt x="111765" y="650253"/>
                  </a:lnTo>
                  <a:lnTo>
                    <a:pt x="112449" y="649171"/>
                  </a:lnTo>
                  <a:lnTo>
                    <a:pt x="113126" y="648314"/>
                  </a:lnTo>
                  <a:lnTo>
                    <a:pt x="113669" y="646936"/>
                  </a:lnTo>
                  <a:lnTo>
                    <a:pt x="114207" y="645855"/>
                  </a:lnTo>
                  <a:lnTo>
                    <a:pt x="114524" y="644692"/>
                  </a:lnTo>
                  <a:lnTo>
                    <a:pt x="114999" y="643315"/>
                  </a:lnTo>
                  <a:lnTo>
                    <a:pt x="115470" y="641790"/>
                  </a:lnTo>
                  <a:lnTo>
                    <a:pt x="116083" y="640637"/>
                  </a:lnTo>
                  <a:lnTo>
                    <a:pt x="116760" y="639774"/>
                  </a:lnTo>
                  <a:lnTo>
                    <a:pt x="117734" y="638702"/>
                  </a:lnTo>
                  <a:lnTo>
                    <a:pt x="118850" y="637778"/>
                  </a:lnTo>
                  <a:lnTo>
                    <a:pt x="119963" y="637148"/>
                  </a:lnTo>
                  <a:lnTo>
                    <a:pt x="120925" y="636586"/>
                  </a:lnTo>
                  <a:lnTo>
                    <a:pt x="121958" y="636100"/>
                  </a:lnTo>
                  <a:lnTo>
                    <a:pt x="123059" y="635833"/>
                  </a:lnTo>
                  <a:lnTo>
                    <a:pt x="124092" y="635490"/>
                  </a:lnTo>
                  <a:lnTo>
                    <a:pt x="125628" y="635381"/>
                  </a:lnTo>
                  <a:lnTo>
                    <a:pt x="126989" y="636581"/>
                  </a:lnTo>
                  <a:lnTo>
                    <a:pt x="127896" y="638354"/>
                  </a:lnTo>
                  <a:lnTo>
                    <a:pt x="128965" y="639622"/>
                  </a:lnTo>
                  <a:lnTo>
                    <a:pt x="130097" y="641108"/>
                  </a:lnTo>
                  <a:lnTo>
                    <a:pt x="130861" y="642810"/>
                  </a:lnTo>
                  <a:lnTo>
                    <a:pt x="132076" y="643934"/>
                  </a:lnTo>
                  <a:lnTo>
                    <a:pt x="133149" y="644983"/>
                  </a:lnTo>
                  <a:lnTo>
                    <a:pt x="134361" y="646322"/>
                  </a:lnTo>
                  <a:lnTo>
                    <a:pt x="135722" y="647380"/>
                  </a:lnTo>
                  <a:lnTo>
                    <a:pt x="137452" y="648442"/>
                  </a:lnTo>
                  <a:lnTo>
                    <a:pt x="139400" y="649438"/>
                  </a:lnTo>
                  <a:lnTo>
                    <a:pt x="141205" y="650353"/>
                  </a:lnTo>
                  <a:lnTo>
                    <a:pt x="142587" y="650682"/>
                  </a:lnTo>
                  <a:lnTo>
                    <a:pt x="144336" y="650720"/>
                  </a:lnTo>
                  <a:lnTo>
                    <a:pt x="145730" y="650606"/>
                  </a:lnTo>
                  <a:lnTo>
                    <a:pt x="146834" y="650267"/>
                  </a:lnTo>
                  <a:lnTo>
                    <a:pt x="147875" y="649343"/>
                  </a:lnTo>
                  <a:lnTo>
                    <a:pt x="148703" y="648409"/>
                  </a:lnTo>
                  <a:lnTo>
                    <a:pt x="149681" y="647118"/>
                  </a:lnTo>
                  <a:lnTo>
                    <a:pt x="150369" y="645821"/>
                  </a:lnTo>
                  <a:lnTo>
                    <a:pt x="150840" y="644516"/>
                  </a:lnTo>
                  <a:lnTo>
                    <a:pt x="151303" y="643286"/>
                  </a:lnTo>
                  <a:lnTo>
                    <a:pt x="151498" y="641390"/>
                  </a:lnTo>
                  <a:lnTo>
                    <a:pt x="151577" y="637959"/>
                  </a:lnTo>
                  <a:lnTo>
                    <a:pt x="151240" y="636562"/>
                  </a:lnTo>
                  <a:lnTo>
                    <a:pt x="150983" y="635095"/>
                  </a:lnTo>
                  <a:lnTo>
                    <a:pt x="150591" y="633112"/>
                  </a:lnTo>
                  <a:lnTo>
                    <a:pt x="150191" y="631568"/>
                  </a:lnTo>
                  <a:lnTo>
                    <a:pt x="149566" y="630096"/>
                  </a:lnTo>
                  <a:lnTo>
                    <a:pt x="148727" y="628538"/>
                  </a:lnTo>
                  <a:lnTo>
                    <a:pt x="148109" y="626770"/>
                  </a:lnTo>
                  <a:lnTo>
                    <a:pt x="147634" y="625302"/>
                  </a:lnTo>
                  <a:lnTo>
                    <a:pt x="146949" y="623238"/>
                  </a:lnTo>
                  <a:lnTo>
                    <a:pt x="146486" y="621256"/>
                  </a:lnTo>
                  <a:lnTo>
                    <a:pt x="145936" y="619707"/>
                  </a:lnTo>
                  <a:lnTo>
                    <a:pt x="145385" y="618306"/>
                  </a:lnTo>
                  <a:lnTo>
                    <a:pt x="145116" y="617277"/>
                  </a:lnTo>
                  <a:lnTo>
                    <a:pt x="144586" y="615076"/>
                  </a:lnTo>
                  <a:lnTo>
                    <a:pt x="144047" y="613017"/>
                  </a:lnTo>
                  <a:lnTo>
                    <a:pt x="144328" y="610320"/>
                  </a:lnTo>
                  <a:lnTo>
                    <a:pt x="144578" y="608266"/>
                  </a:lnTo>
                  <a:lnTo>
                    <a:pt x="144574" y="606765"/>
                  </a:lnTo>
                  <a:lnTo>
                    <a:pt x="144613" y="605087"/>
                  </a:lnTo>
                  <a:lnTo>
                    <a:pt x="144578" y="603515"/>
                  </a:lnTo>
                  <a:lnTo>
                    <a:pt x="144934" y="602247"/>
                  </a:lnTo>
                  <a:lnTo>
                    <a:pt x="145255" y="601156"/>
                  </a:lnTo>
                  <a:lnTo>
                    <a:pt x="145468" y="599736"/>
                  </a:lnTo>
                  <a:lnTo>
                    <a:pt x="145789" y="598502"/>
                  </a:lnTo>
                  <a:lnTo>
                    <a:pt x="145370" y="597725"/>
                  </a:lnTo>
                  <a:lnTo>
                    <a:pt x="145073" y="596476"/>
                  </a:lnTo>
                  <a:lnTo>
                    <a:pt x="144657" y="595371"/>
                  </a:lnTo>
                  <a:lnTo>
                    <a:pt x="144142" y="594046"/>
                  </a:lnTo>
                  <a:lnTo>
                    <a:pt x="143873" y="592941"/>
                  </a:lnTo>
                  <a:lnTo>
                    <a:pt x="143521" y="590815"/>
                  </a:lnTo>
                  <a:lnTo>
                    <a:pt x="143525" y="589171"/>
                  </a:lnTo>
                  <a:lnTo>
                    <a:pt x="143849" y="587646"/>
                  </a:lnTo>
                  <a:lnTo>
                    <a:pt x="144360" y="586198"/>
                  </a:lnTo>
                  <a:lnTo>
                    <a:pt x="145005" y="585078"/>
                  </a:lnTo>
                  <a:lnTo>
                    <a:pt x="145152" y="583548"/>
                  </a:lnTo>
                  <a:lnTo>
                    <a:pt x="144990" y="582705"/>
                  </a:lnTo>
                  <a:lnTo>
                    <a:pt x="143992" y="581623"/>
                  </a:lnTo>
                  <a:lnTo>
                    <a:pt x="143315" y="580803"/>
                  </a:lnTo>
                  <a:lnTo>
                    <a:pt x="143038" y="580284"/>
                  </a:lnTo>
                  <a:lnTo>
                    <a:pt x="142515" y="579102"/>
                  </a:lnTo>
                  <a:lnTo>
                    <a:pt x="142100" y="578216"/>
                  </a:lnTo>
                  <a:lnTo>
                    <a:pt x="141732" y="576748"/>
                  </a:lnTo>
                  <a:lnTo>
                    <a:pt x="141585" y="575175"/>
                  </a:lnTo>
                  <a:lnTo>
                    <a:pt x="141688" y="573898"/>
                  </a:lnTo>
                  <a:lnTo>
                    <a:pt x="141672" y="572950"/>
                  </a:lnTo>
                  <a:lnTo>
                    <a:pt x="141510" y="572178"/>
                  </a:lnTo>
                  <a:lnTo>
                    <a:pt x="141375" y="571625"/>
                  </a:lnTo>
                  <a:lnTo>
                    <a:pt x="141118" y="570086"/>
                  </a:lnTo>
                  <a:lnTo>
                    <a:pt x="140813" y="569095"/>
                  </a:lnTo>
                  <a:lnTo>
                    <a:pt x="140690" y="568142"/>
                  </a:lnTo>
                  <a:lnTo>
                    <a:pt x="140461" y="567041"/>
                  </a:lnTo>
                  <a:lnTo>
                    <a:pt x="140223" y="566269"/>
                  </a:lnTo>
                  <a:lnTo>
                    <a:pt x="139416" y="564825"/>
                  </a:lnTo>
                  <a:lnTo>
                    <a:pt x="138992" y="564158"/>
                  </a:lnTo>
                  <a:lnTo>
                    <a:pt x="138569" y="563601"/>
                  </a:lnTo>
                  <a:lnTo>
                    <a:pt x="137662" y="563357"/>
                  </a:lnTo>
                  <a:lnTo>
                    <a:pt x="136823" y="563191"/>
                  </a:lnTo>
                  <a:lnTo>
                    <a:pt x="135845" y="562914"/>
                  </a:lnTo>
                  <a:lnTo>
                    <a:pt x="135267" y="562681"/>
                  </a:lnTo>
                  <a:lnTo>
                    <a:pt x="134883" y="561794"/>
                  </a:lnTo>
                  <a:lnTo>
                    <a:pt x="134432" y="560870"/>
                  </a:lnTo>
                  <a:lnTo>
                    <a:pt x="133897" y="560274"/>
                  </a:lnTo>
                  <a:lnTo>
                    <a:pt x="133327" y="559750"/>
                  </a:lnTo>
                  <a:lnTo>
                    <a:pt x="132345" y="559545"/>
                  </a:lnTo>
                  <a:lnTo>
                    <a:pt x="131253" y="559412"/>
                  </a:lnTo>
                  <a:lnTo>
                    <a:pt x="130259" y="559717"/>
                  </a:lnTo>
                  <a:lnTo>
                    <a:pt x="129270" y="559803"/>
                  </a:lnTo>
                  <a:lnTo>
                    <a:pt x="128292" y="559412"/>
                  </a:lnTo>
                  <a:lnTo>
                    <a:pt x="127508" y="558592"/>
                  </a:lnTo>
                  <a:lnTo>
                    <a:pt x="127397" y="557091"/>
                  </a:lnTo>
                  <a:lnTo>
                    <a:pt x="127029" y="555623"/>
                  </a:lnTo>
                  <a:lnTo>
                    <a:pt x="126507" y="554551"/>
                  </a:lnTo>
                  <a:lnTo>
                    <a:pt x="125533" y="554017"/>
                  </a:lnTo>
                  <a:lnTo>
                    <a:pt x="124294" y="553951"/>
                  </a:lnTo>
                  <a:lnTo>
                    <a:pt x="123114" y="554251"/>
                  </a:lnTo>
                  <a:lnTo>
                    <a:pt x="121867" y="554589"/>
                  </a:lnTo>
                  <a:lnTo>
                    <a:pt x="120549" y="554632"/>
                  </a:lnTo>
                  <a:lnTo>
                    <a:pt x="119060" y="554303"/>
                  </a:lnTo>
                  <a:lnTo>
                    <a:pt x="117980" y="553732"/>
                  </a:lnTo>
                  <a:lnTo>
                    <a:pt x="117453" y="552807"/>
                  </a:lnTo>
                  <a:lnTo>
                    <a:pt x="117069" y="552030"/>
                  </a:lnTo>
                  <a:lnTo>
                    <a:pt x="116725" y="551182"/>
                  </a:lnTo>
                  <a:lnTo>
                    <a:pt x="116519" y="550553"/>
                  </a:lnTo>
                  <a:lnTo>
                    <a:pt x="116443" y="549366"/>
                  </a:lnTo>
                  <a:lnTo>
                    <a:pt x="117374" y="549395"/>
                  </a:lnTo>
                  <a:lnTo>
                    <a:pt x="118886" y="548248"/>
                  </a:lnTo>
                  <a:lnTo>
                    <a:pt x="126318" y="539696"/>
                  </a:lnTo>
                  <a:lnTo>
                    <a:pt x="129594" y="542695"/>
                  </a:lnTo>
                  <a:lnTo>
                    <a:pt x="130414" y="543224"/>
                  </a:lnTo>
                  <a:lnTo>
                    <a:pt x="131213" y="543658"/>
                  </a:lnTo>
                  <a:lnTo>
                    <a:pt x="132334" y="544210"/>
                  </a:lnTo>
                  <a:lnTo>
                    <a:pt x="133565" y="544696"/>
                  </a:lnTo>
                  <a:lnTo>
                    <a:pt x="136055" y="545511"/>
                  </a:lnTo>
                  <a:lnTo>
                    <a:pt x="136914" y="545716"/>
                  </a:lnTo>
                  <a:lnTo>
                    <a:pt x="138169" y="545845"/>
                  </a:lnTo>
                  <a:lnTo>
                    <a:pt x="139491" y="545912"/>
                  </a:lnTo>
                  <a:lnTo>
                    <a:pt x="140568" y="545850"/>
                  </a:lnTo>
                  <a:lnTo>
                    <a:pt x="141838" y="545626"/>
                  </a:lnTo>
                  <a:lnTo>
                    <a:pt x="147567" y="544353"/>
                  </a:lnTo>
                  <a:lnTo>
                    <a:pt x="151355" y="543967"/>
                  </a:lnTo>
                  <a:lnTo>
                    <a:pt x="152214" y="543872"/>
                  </a:lnTo>
                  <a:lnTo>
                    <a:pt x="152273" y="544234"/>
                  </a:lnTo>
                  <a:lnTo>
                    <a:pt x="152614" y="544835"/>
                  </a:lnTo>
                  <a:lnTo>
                    <a:pt x="156474" y="544925"/>
                  </a:lnTo>
                  <a:lnTo>
                    <a:pt x="156501" y="543963"/>
                  </a:lnTo>
                  <a:lnTo>
                    <a:pt x="162950" y="544887"/>
                  </a:lnTo>
                  <a:lnTo>
                    <a:pt x="163259" y="543236"/>
                  </a:lnTo>
                  <a:lnTo>
                    <a:pt x="164296" y="537170"/>
                  </a:lnTo>
                  <a:lnTo>
                    <a:pt x="164688" y="534389"/>
                  </a:lnTo>
                  <a:lnTo>
                    <a:pt x="169082" y="507513"/>
                  </a:lnTo>
                  <a:lnTo>
                    <a:pt x="169644" y="505483"/>
                  </a:lnTo>
                  <a:lnTo>
                    <a:pt x="170618" y="501937"/>
                  </a:lnTo>
                  <a:lnTo>
                    <a:pt x="171045" y="498792"/>
                  </a:lnTo>
                  <a:lnTo>
                    <a:pt x="172605" y="490005"/>
                  </a:lnTo>
                  <a:lnTo>
                    <a:pt x="175764" y="472173"/>
                  </a:lnTo>
                  <a:lnTo>
                    <a:pt x="177213" y="465178"/>
                  </a:lnTo>
                  <a:lnTo>
                    <a:pt x="178952" y="449317"/>
                  </a:lnTo>
                  <a:lnTo>
                    <a:pt x="185138" y="412487"/>
                  </a:lnTo>
                  <a:lnTo>
                    <a:pt x="184968" y="412392"/>
                  </a:lnTo>
                  <a:lnTo>
                    <a:pt x="184434" y="412344"/>
                  </a:lnTo>
                  <a:lnTo>
                    <a:pt x="184069" y="412411"/>
                  </a:lnTo>
                  <a:lnTo>
                    <a:pt x="183883" y="412483"/>
                  </a:lnTo>
                  <a:lnTo>
                    <a:pt x="183701" y="412459"/>
                  </a:lnTo>
                  <a:lnTo>
                    <a:pt x="183523" y="412449"/>
                  </a:lnTo>
                  <a:lnTo>
                    <a:pt x="183163" y="412511"/>
                  </a:lnTo>
                  <a:lnTo>
                    <a:pt x="182985" y="412502"/>
                  </a:lnTo>
                  <a:lnTo>
                    <a:pt x="182039" y="412659"/>
                  </a:lnTo>
                  <a:lnTo>
                    <a:pt x="181860" y="412645"/>
                  </a:lnTo>
                  <a:lnTo>
                    <a:pt x="181674" y="412559"/>
                  </a:lnTo>
                  <a:lnTo>
                    <a:pt x="181108" y="412540"/>
                  </a:lnTo>
                  <a:lnTo>
                    <a:pt x="180918" y="412454"/>
                  </a:lnTo>
                  <a:lnTo>
                    <a:pt x="180360" y="412359"/>
                  </a:lnTo>
                  <a:lnTo>
                    <a:pt x="179984" y="412206"/>
                  </a:lnTo>
                  <a:lnTo>
                    <a:pt x="179810" y="412073"/>
                  </a:lnTo>
                  <a:lnTo>
                    <a:pt x="179442" y="411973"/>
                  </a:lnTo>
                  <a:lnTo>
                    <a:pt x="179256" y="411987"/>
                  </a:lnTo>
                  <a:lnTo>
                    <a:pt x="179078" y="412073"/>
                  </a:lnTo>
                  <a:lnTo>
                    <a:pt x="178599" y="412597"/>
                  </a:lnTo>
                  <a:lnTo>
                    <a:pt x="178416" y="412988"/>
                  </a:lnTo>
                  <a:lnTo>
                    <a:pt x="178313" y="413197"/>
                  </a:lnTo>
                  <a:lnTo>
                    <a:pt x="178131" y="413345"/>
                  </a:lnTo>
                  <a:lnTo>
                    <a:pt x="177518" y="413622"/>
                  </a:lnTo>
                  <a:lnTo>
                    <a:pt x="177150" y="413698"/>
                  </a:lnTo>
                  <a:lnTo>
                    <a:pt x="176797" y="413626"/>
                  </a:lnTo>
                  <a:lnTo>
                    <a:pt x="176449" y="413417"/>
                  </a:lnTo>
                  <a:lnTo>
                    <a:pt x="176291" y="413236"/>
                  </a:lnTo>
                  <a:lnTo>
                    <a:pt x="176041" y="412835"/>
                  </a:lnTo>
                  <a:lnTo>
                    <a:pt x="175855" y="412759"/>
                  </a:lnTo>
                  <a:lnTo>
                    <a:pt x="175309" y="412607"/>
                  </a:lnTo>
                  <a:lnTo>
                    <a:pt x="175119" y="412578"/>
                  </a:lnTo>
                  <a:lnTo>
                    <a:pt x="174933" y="412597"/>
                  </a:lnTo>
                  <a:lnTo>
                    <a:pt x="174193" y="413059"/>
                  </a:lnTo>
                  <a:lnTo>
                    <a:pt x="173824" y="413178"/>
                  </a:lnTo>
                  <a:lnTo>
                    <a:pt x="173448" y="413207"/>
                  </a:lnTo>
                  <a:lnTo>
                    <a:pt x="173068" y="413116"/>
                  </a:lnTo>
                  <a:lnTo>
                    <a:pt x="172510" y="412921"/>
                  </a:lnTo>
                  <a:lnTo>
                    <a:pt x="172292" y="412530"/>
                  </a:lnTo>
                  <a:lnTo>
                    <a:pt x="172118" y="412406"/>
                  </a:lnTo>
                  <a:lnTo>
                    <a:pt x="172007" y="412225"/>
                  </a:lnTo>
                  <a:lnTo>
                    <a:pt x="171948" y="412044"/>
                  </a:lnTo>
                  <a:lnTo>
                    <a:pt x="171845" y="411863"/>
                  </a:lnTo>
                  <a:lnTo>
                    <a:pt x="171687" y="411687"/>
                  </a:lnTo>
                  <a:lnTo>
                    <a:pt x="171623" y="411482"/>
                  </a:lnTo>
                  <a:lnTo>
                    <a:pt x="171651" y="411120"/>
                  </a:lnTo>
                  <a:lnTo>
                    <a:pt x="171576" y="410920"/>
                  </a:lnTo>
                  <a:lnTo>
                    <a:pt x="170444" y="411210"/>
                  </a:lnTo>
                  <a:lnTo>
                    <a:pt x="167554" y="412573"/>
                  </a:lnTo>
                  <a:lnTo>
                    <a:pt x="165772" y="411882"/>
                  </a:lnTo>
                  <a:lnTo>
                    <a:pt x="164166" y="412866"/>
                  </a:lnTo>
                  <a:lnTo>
                    <a:pt x="163211" y="411968"/>
                  </a:lnTo>
                  <a:lnTo>
                    <a:pt x="162997" y="411863"/>
                  </a:lnTo>
                  <a:lnTo>
                    <a:pt x="162768" y="411734"/>
                  </a:lnTo>
                  <a:lnTo>
                    <a:pt x="162396" y="411558"/>
                  </a:lnTo>
                  <a:lnTo>
                    <a:pt x="162241" y="411472"/>
                  </a:lnTo>
                  <a:lnTo>
                    <a:pt x="161747" y="411344"/>
                  </a:lnTo>
                  <a:lnTo>
                    <a:pt x="161117" y="411325"/>
                  </a:lnTo>
                  <a:lnTo>
                    <a:pt x="160864" y="411368"/>
                  </a:lnTo>
                  <a:lnTo>
                    <a:pt x="160551" y="411458"/>
                  </a:lnTo>
                  <a:lnTo>
                    <a:pt x="160286" y="411544"/>
                  </a:lnTo>
                  <a:lnTo>
                    <a:pt x="159308" y="411344"/>
                  </a:lnTo>
                  <a:lnTo>
                    <a:pt x="159154" y="411201"/>
                  </a:lnTo>
                  <a:lnTo>
                    <a:pt x="158888" y="410982"/>
                  </a:lnTo>
                  <a:lnTo>
                    <a:pt x="158603" y="409957"/>
                  </a:lnTo>
                  <a:lnTo>
                    <a:pt x="159023" y="408956"/>
                  </a:lnTo>
                  <a:lnTo>
                    <a:pt x="159106" y="408546"/>
                  </a:lnTo>
                  <a:lnTo>
                    <a:pt x="158643" y="408079"/>
                  </a:lnTo>
                  <a:lnTo>
                    <a:pt x="158267" y="408237"/>
                  </a:lnTo>
                  <a:lnTo>
                    <a:pt x="155803" y="409039"/>
                  </a:lnTo>
                  <a:lnTo>
                    <a:pt x="154639" y="409609"/>
                  </a:lnTo>
                  <a:lnTo>
                    <a:pt x="153956" y="409453"/>
                  </a:lnTo>
                  <a:lnTo>
                    <a:pt x="153299" y="409058"/>
                  </a:lnTo>
                  <a:lnTo>
                    <a:pt x="152428" y="407970"/>
                  </a:lnTo>
                  <a:lnTo>
                    <a:pt x="152044" y="407063"/>
                  </a:lnTo>
                  <a:lnTo>
                    <a:pt x="151387" y="406266"/>
                  </a:lnTo>
                  <a:lnTo>
                    <a:pt x="150828" y="406402"/>
                  </a:lnTo>
                  <a:lnTo>
                    <a:pt x="150034" y="406350"/>
                  </a:lnTo>
                  <a:lnTo>
                    <a:pt x="149579" y="405935"/>
                  </a:lnTo>
                  <a:lnTo>
                    <a:pt x="149572" y="404361"/>
                  </a:lnTo>
                  <a:lnTo>
                    <a:pt x="149507" y="403921"/>
                  </a:lnTo>
                  <a:lnTo>
                    <a:pt x="149241" y="403674"/>
                  </a:lnTo>
                  <a:lnTo>
                    <a:pt x="148272" y="403551"/>
                  </a:lnTo>
                  <a:lnTo>
                    <a:pt x="146691" y="403409"/>
                  </a:lnTo>
                  <a:lnTo>
                    <a:pt x="144460" y="403117"/>
                  </a:lnTo>
                  <a:lnTo>
                    <a:pt x="143927" y="403085"/>
                  </a:lnTo>
                  <a:lnTo>
                    <a:pt x="142613" y="403370"/>
                  </a:lnTo>
                  <a:lnTo>
                    <a:pt x="142008" y="403441"/>
                  </a:lnTo>
                  <a:lnTo>
                    <a:pt x="141318" y="403176"/>
                  </a:lnTo>
                  <a:lnTo>
                    <a:pt x="140485" y="402383"/>
                  </a:lnTo>
                  <a:lnTo>
                    <a:pt x="140093" y="402001"/>
                  </a:lnTo>
                  <a:lnTo>
                    <a:pt x="139510" y="401543"/>
                  </a:lnTo>
                  <a:lnTo>
                    <a:pt x="138957" y="401336"/>
                  </a:lnTo>
                  <a:lnTo>
                    <a:pt x="138489" y="401368"/>
                  </a:lnTo>
                  <a:lnTo>
                    <a:pt x="137780" y="401750"/>
                  </a:lnTo>
                  <a:lnTo>
                    <a:pt x="137162" y="402301"/>
                  </a:lnTo>
                  <a:lnTo>
                    <a:pt x="136440" y="402618"/>
                  </a:lnTo>
                  <a:lnTo>
                    <a:pt x="136056" y="402372"/>
                  </a:lnTo>
                  <a:lnTo>
                    <a:pt x="135644" y="401954"/>
                  </a:lnTo>
                  <a:lnTo>
                    <a:pt x="135276" y="401122"/>
                  </a:lnTo>
                  <a:lnTo>
                    <a:pt x="134860" y="400150"/>
                  </a:lnTo>
                  <a:lnTo>
                    <a:pt x="134568" y="399288"/>
                  </a:lnTo>
                  <a:lnTo>
                    <a:pt x="133908" y="397385"/>
                  </a:lnTo>
                  <a:lnTo>
                    <a:pt x="133769" y="396589"/>
                  </a:lnTo>
                  <a:lnTo>
                    <a:pt x="134008" y="395575"/>
                  </a:lnTo>
                  <a:lnTo>
                    <a:pt x="134218" y="394646"/>
                  </a:lnTo>
                  <a:lnTo>
                    <a:pt x="134396" y="394417"/>
                  </a:lnTo>
                  <a:lnTo>
                    <a:pt x="134368" y="394184"/>
                  </a:lnTo>
                  <a:lnTo>
                    <a:pt x="133992" y="393819"/>
                  </a:lnTo>
                  <a:lnTo>
                    <a:pt x="133556" y="393845"/>
                  </a:lnTo>
                  <a:lnTo>
                    <a:pt x="132681" y="394052"/>
                  </a:lnTo>
                  <a:lnTo>
                    <a:pt x="132044" y="394052"/>
                  </a:lnTo>
                  <a:lnTo>
                    <a:pt x="131361" y="393464"/>
                  </a:lnTo>
                  <a:lnTo>
                    <a:pt x="130247" y="392938"/>
                  </a:lnTo>
                  <a:lnTo>
                    <a:pt x="129104" y="392847"/>
                  </a:lnTo>
                  <a:lnTo>
                    <a:pt x="127588" y="393114"/>
                  </a:lnTo>
                  <a:lnTo>
                    <a:pt x="126690" y="393436"/>
                  </a:lnTo>
                  <a:lnTo>
                    <a:pt x="126348" y="392773"/>
                  </a:lnTo>
                  <a:lnTo>
                    <a:pt x="125615" y="391447"/>
                  </a:lnTo>
                  <a:lnTo>
                    <a:pt x="124317" y="390393"/>
                  </a:lnTo>
                  <a:lnTo>
                    <a:pt x="123253" y="389799"/>
                  </a:lnTo>
                  <a:lnTo>
                    <a:pt x="123364" y="388489"/>
                  </a:lnTo>
                  <a:lnTo>
                    <a:pt x="124618" y="380101"/>
                  </a:lnTo>
                  <a:lnTo>
                    <a:pt x="125708" y="379869"/>
                  </a:lnTo>
                  <a:lnTo>
                    <a:pt x="128653" y="377369"/>
                  </a:lnTo>
                  <a:lnTo>
                    <a:pt x="130500" y="373849"/>
                  </a:lnTo>
                  <a:lnTo>
                    <a:pt x="130609" y="373367"/>
                  </a:lnTo>
                  <a:lnTo>
                    <a:pt x="131332" y="368248"/>
                  </a:lnTo>
                  <a:lnTo>
                    <a:pt x="129559" y="364455"/>
                  </a:lnTo>
                  <a:lnTo>
                    <a:pt x="128375" y="363998"/>
                  </a:lnTo>
                  <a:lnTo>
                    <a:pt x="128459" y="360769"/>
                  </a:lnTo>
                  <a:lnTo>
                    <a:pt x="128027" y="356726"/>
                  </a:lnTo>
                  <a:lnTo>
                    <a:pt x="128010" y="350945"/>
                  </a:lnTo>
                  <a:lnTo>
                    <a:pt x="127280" y="349291"/>
                  </a:lnTo>
                  <a:lnTo>
                    <a:pt x="127390" y="342736"/>
                  </a:lnTo>
                  <a:lnTo>
                    <a:pt x="127610" y="339075"/>
                  </a:lnTo>
                  <a:lnTo>
                    <a:pt x="130141" y="335864"/>
                  </a:lnTo>
                  <a:lnTo>
                    <a:pt x="132045" y="333177"/>
                  </a:lnTo>
                  <a:lnTo>
                    <a:pt x="132096" y="333011"/>
                  </a:lnTo>
                  <a:lnTo>
                    <a:pt x="134515" y="317824"/>
                  </a:lnTo>
                  <a:lnTo>
                    <a:pt x="134306" y="317570"/>
                  </a:lnTo>
                  <a:lnTo>
                    <a:pt x="133995" y="317344"/>
                  </a:lnTo>
                  <a:lnTo>
                    <a:pt x="133673" y="317059"/>
                  </a:lnTo>
                  <a:lnTo>
                    <a:pt x="133458" y="316880"/>
                  </a:lnTo>
                  <a:lnTo>
                    <a:pt x="133148" y="316571"/>
                  </a:lnTo>
                  <a:lnTo>
                    <a:pt x="132419" y="315917"/>
                  </a:lnTo>
                  <a:lnTo>
                    <a:pt x="132061" y="315619"/>
                  </a:lnTo>
                  <a:lnTo>
                    <a:pt x="131823" y="315465"/>
                  </a:lnTo>
                  <a:lnTo>
                    <a:pt x="131548" y="315369"/>
                  </a:lnTo>
                  <a:lnTo>
                    <a:pt x="130736" y="315132"/>
                  </a:lnTo>
                  <a:lnTo>
                    <a:pt x="130521" y="315048"/>
                  </a:lnTo>
                  <a:lnTo>
                    <a:pt x="130235" y="314894"/>
                  </a:lnTo>
                  <a:lnTo>
                    <a:pt x="130092" y="314798"/>
                  </a:lnTo>
                  <a:lnTo>
                    <a:pt x="129984" y="314513"/>
                  </a:lnTo>
                  <a:lnTo>
                    <a:pt x="129924" y="314227"/>
                  </a:lnTo>
                  <a:lnTo>
                    <a:pt x="129901" y="313894"/>
                  </a:lnTo>
                  <a:lnTo>
                    <a:pt x="129841" y="313466"/>
                  </a:lnTo>
                  <a:lnTo>
                    <a:pt x="129817" y="313252"/>
                  </a:lnTo>
                  <a:lnTo>
                    <a:pt x="129781" y="312979"/>
                  </a:lnTo>
                  <a:lnTo>
                    <a:pt x="129698" y="312610"/>
                  </a:lnTo>
                  <a:lnTo>
                    <a:pt x="129614" y="312289"/>
                  </a:lnTo>
                  <a:lnTo>
                    <a:pt x="129435" y="312074"/>
                  </a:lnTo>
                  <a:lnTo>
                    <a:pt x="129077" y="311956"/>
                  </a:lnTo>
                  <a:lnTo>
                    <a:pt x="128719" y="311884"/>
                  </a:lnTo>
                  <a:lnTo>
                    <a:pt x="128360" y="311860"/>
                  </a:lnTo>
                  <a:lnTo>
                    <a:pt x="128038" y="311848"/>
                  </a:lnTo>
                  <a:lnTo>
                    <a:pt x="127584" y="311848"/>
                  </a:lnTo>
                  <a:lnTo>
                    <a:pt x="127190" y="311837"/>
                  </a:lnTo>
                  <a:lnTo>
                    <a:pt x="126665" y="311813"/>
                  </a:lnTo>
                  <a:lnTo>
                    <a:pt x="126152" y="311741"/>
                  </a:lnTo>
                  <a:lnTo>
                    <a:pt x="125770" y="311634"/>
                  </a:lnTo>
                  <a:lnTo>
                    <a:pt x="125376" y="311385"/>
                  </a:lnTo>
                  <a:lnTo>
                    <a:pt x="125078" y="311182"/>
                  </a:lnTo>
                  <a:lnTo>
                    <a:pt x="124624" y="310778"/>
                  </a:lnTo>
                  <a:lnTo>
                    <a:pt x="124504" y="310588"/>
                  </a:lnTo>
                  <a:lnTo>
                    <a:pt x="124361" y="310326"/>
                  </a:lnTo>
                  <a:lnTo>
                    <a:pt x="124301" y="310076"/>
                  </a:lnTo>
                  <a:lnTo>
                    <a:pt x="124242" y="309755"/>
                  </a:lnTo>
                  <a:lnTo>
                    <a:pt x="124242" y="309529"/>
                  </a:lnTo>
                  <a:lnTo>
                    <a:pt x="124266" y="309160"/>
                  </a:lnTo>
                  <a:lnTo>
                    <a:pt x="124290" y="308673"/>
                  </a:lnTo>
                  <a:lnTo>
                    <a:pt x="124373" y="307935"/>
                  </a:lnTo>
                  <a:lnTo>
                    <a:pt x="124373" y="306972"/>
                  </a:lnTo>
                  <a:lnTo>
                    <a:pt x="124337" y="306380"/>
                  </a:lnTo>
                  <a:lnTo>
                    <a:pt x="124337" y="305726"/>
                  </a:lnTo>
                  <a:lnTo>
                    <a:pt x="124314" y="305333"/>
                  </a:lnTo>
                  <a:lnTo>
                    <a:pt x="124314" y="304953"/>
                  </a:lnTo>
                  <a:lnTo>
                    <a:pt x="124337" y="304774"/>
                  </a:lnTo>
                  <a:lnTo>
                    <a:pt x="124314" y="304370"/>
                  </a:lnTo>
                  <a:lnTo>
                    <a:pt x="124314" y="303728"/>
                  </a:lnTo>
                  <a:lnTo>
                    <a:pt x="124385" y="303549"/>
                  </a:lnTo>
                  <a:lnTo>
                    <a:pt x="124516" y="302443"/>
                  </a:lnTo>
                  <a:lnTo>
                    <a:pt x="124445" y="301896"/>
                  </a:lnTo>
                  <a:lnTo>
                    <a:pt x="124349" y="301468"/>
                  </a:lnTo>
                  <a:lnTo>
                    <a:pt x="124015" y="300778"/>
                  </a:lnTo>
                  <a:lnTo>
                    <a:pt x="123800" y="300326"/>
                  </a:lnTo>
                  <a:lnTo>
                    <a:pt x="123621" y="300052"/>
                  </a:lnTo>
                  <a:lnTo>
                    <a:pt x="123323" y="299672"/>
                  </a:lnTo>
                  <a:lnTo>
                    <a:pt x="123132" y="299208"/>
                  </a:lnTo>
                  <a:lnTo>
                    <a:pt x="123108" y="298887"/>
                  </a:lnTo>
                  <a:lnTo>
                    <a:pt x="123084" y="298399"/>
                  </a:lnTo>
                  <a:lnTo>
                    <a:pt x="123060" y="298173"/>
                  </a:lnTo>
                  <a:lnTo>
                    <a:pt x="123072" y="297840"/>
                  </a:lnTo>
                  <a:lnTo>
                    <a:pt x="123048" y="297495"/>
                  </a:lnTo>
                  <a:lnTo>
                    <a:pt x="123120" y="297043"/>
                  </a:lnTo>
                  <a:lnTo>
                    <a:pt x="123215" y="296603"/>
                  </a:lnTo>
                  <a:lnTo>
                    <a:pt x="123346" y="296056"/>
                  </a:lnTo>
                  <a:lnTo>
                    <a:pt x="123323" y="295735"/>
                  </a:lnTo>
                  <a:lnTo>
                    <a:pt x="123287" y="295437"/>
                  </a:lnTo>
                  <a:lnTo>
                    <a:pt x="123096" y="295188"/>
                  </a:lnTo>
                  <a:lnTo>
                    <a:pt x="122988" y="294947"/>
                  </a:lnTo>
                  <a:lnTo>
                    <a:pt x="122809" y="294685"/>
                  </a:lnTo>
                  <a:lnTo>
                    <a:pt x="122577" y="294388"/>
                  </a:lnTo>
                  <a:lnTo>
                    <a:pt x="122266" y="294019"/>
                  </a:lnTo>
                  <a:lnTo>
                    <a:pt x="122021" y="293627"/>
                  </a:lnTo>
                  <a:lnTo>
                    <a:pt x="121556" y="292937"/>
                  </a:lnTo>
                  <a:lnTo>
                    <a:pt x="121168" y="292437"/>
                  </a:lnTo>
                  <a:lnTo>
                    <a:pt x="120881" y="292128"/>
                  </a:lnTo>
                  <a:lnTo>
                    <a:pt x="120631" y="291795"/>
                  </a:lnTo>
                  <a:lnTo>
                    <a:pt x="120344" y="291527"/>
                  </a:lnTo>
                  <a:lnTo>
                    <a:pt x="120201" y="291271"/>
                  </a:lnTo>
                  <a:lnTo>
                    <a:pt x="120034" y="290950"/>
                  </a:lnTo>
                  <a:lnTo>
                    <a:pt x="119861" y="290701"/>
                  </a:lnTo>
                  <a:lnTo>
                    <a:pt x="119610" y="290373"/>
                  </a:lnTo>
                  <a:lnTo>
                    <a:pt x="119222" y="290023"/>
                  </a:lnTo>
                  <a:lnTo>
                    <a:pt x="118852" y="289761"/>
                  </a:lnTo>
                  <a:lnTo>
                    <a:pt x="118643" y="289588"/>
                  </a:lnTo>
                  <a:lnTo>
                    <a:pt x="118404" y="289458"/>
                  </a:lnTo>
                  <a:lnTo>
                    <a:pt x="117986" y="289309"/>
                  </a:lnTo>
                  <a:lnTo>
                    <a:pt x="117688" y="289243"/>
                  </a:lnTo>
                  <a:lnTo>
                    <a:pt x="117222" y="289124"/>
                  </a:lnTo>
                  <a:lnTo>
                    <a:pt x="116721" y="289113"/>
                  </a:lnTo>
                  <a:lnTo>
                    <a:pt x="116284" y="289041"/>
                  </a:lnTo>
                  <a:lnTo>
                    <a:pt x="115941" y="288922"/>
                  </a:lnTo>
                  <a:lnTo>
                    <a:pt x="115248" y="288500"/>
                  </a:lnTo>
                  <a:lnTo>
                    <a:pt x="115128" y="288307"/>
                  </a:lnTo>
                  <a:lnTo>
                    <a:pt x="114829" y="287882"/>
                  </a:lnTo>
                  <a:lnTo>
                    <a:pt x="114734" y="287646"/>
                  </a:lnTo>
                  <a:lnTo>
                    <a:pt x="114632" y="287443"/>
                  </a:lnTo>
                  <a:lnTo>
                    <a:pt x="114563" y="287268"/>
                  </a:lnTo>
                  <a:lnTo>
                    <a:pt x="114486" y="287115"/>
                  </a:lnTo>
                  <a:lnTo>
                    <a:pt x="114435" y="286450"/>
                  </a:lnTo>
                  <a:lnTo>
                    <a:pt x="114587" y="286202"/>
                  </a:lnTo>
                  <a:lnTo>
                    <a:pt x="114864" y="285959"/>
                  </a:lnTo>
                  <a:lnTo>
                    <a:pt x="115037" y="285760"/>
                  </a:lnTo>
                  <a:lnTo>
                    <a:pt x="115077" y="285251"/>
                  </a:lnTo>
                  <a:lnTo>
                    <a:pt x="115008" y="284855"/>
                  </a:lnTo>
                  <a:lnTo>
                    <a:pt x="115004" y="284681"/>
                  </a:lnTo>
                  <a:lnTo>
                    <a:pt x="114851" y="284397"/>
                  </a:lnTo>
                  <a:lnTo>
                    <a:pt x="114654" y="284056"/>
                  </a:lnTo>
                  <a:lnTo>
                    <a:pt x="114453" y="283805"/>
                  </a:lnTo>
                  <a:lnTo>
                    <a:pt x="114129" y="283380"/>
                  </a:lnTo>
                  <a:lnTo>
                    <a:pt x="113592" y="282864"/>
                  </a:lnTo>
                  <a:lnTo>
                    <a:pt x="113417" y="282689"/>
                  </a:lnTo>
                  <a:lnTo>
                    <a:pt x="112870" y="281984"/>
                  </a:lnTo>
                  <a:lnTo>
                    <a:pt x="112516" y="281552"/>
                  </a:lnTo>
                  <a:lnTo>
                    <a:pt x="112305" y="281203"/>
                  </a:lnTo>
                  <a:lnTo>
                    <a:pt x="111904" y="280702"/>
                  </a:lnTo>
                  <a:lnTo>
                    <a:pt x="111685" y="280454"/>
                  </a:lnTo>
                  <a:lnTo>
                    <a:pt x="111557" y="280327"/>
                  </a:lnTo>
                  <a:lnTo>
                    <a:pt x="111335" y="280095"/>
                  </a:lnTo>
                  <a:lnTo>
                    <a:pt x="110981" y="279720"/>
                  </a:lnTo>
                  <a:lnTo>
                    <a:pt x="110758" y="279477"/>
                  </a:lnTo>
                  <a:lnTo>
                    <a:pt x="110627" y="279350"/>
                  </a:lnTo>
                  <a:lnTo>
                    <a:pt x="110485" y="279223"/>
                  </a:lnTo>
                  <a:lnTo>
                    <a:pt x="110255" y="279001"/>
                  </a:lnTo>
                  <a:lnTo>
                    <a:pt x="110131" y="278761"/>
                  </a:lnTo>
                  <a:lnTo>
                    <a:pt x="110073" y="278539"/>
                  </a:lnTo>
                  <a:lnTo>
                    <a:pt x="110014" y="278056"/>
                  </a:lnTo>
                  <a:lnTo>
                    <a:pt x="110007" y="277845"/>
                  </a:lnTo>
                  <a:lnTo>
                    <a:pt x="109985" y="277649"/>
                  </a:lnTo>
                  <a:lnTo>
                    <a:pt x="110011" y="277431"/>
                  </a:lnTo>
                  <a:lnTo>
                    <a:pt x="109934" y="277173"/>
                  </a:lnTo>
                  <a:lnTo>
                    <a:pt x="109916" y="276922"/>
                  </a:lnTo>
                  <a:lnTo>
                    <a:pt x="109865" y="276650"/>
                  </a:lnTo>
                  <a:lnTo>
                    <a:pt x="109821" y="276323"/>
                  </a:lnTo>
                  <a:lnTo>
                    <a:pt x="109792" y="276054"/>
                  </a:lnTo>
                  <a:lnTo>
                    <a:pt x="109759" y="275625"/>
                  </a:lnTo>
                  <a:lnTo>
                    <a:pt x="109715" y="275480"/>
                  </a:lnTo>
                  <a:lnTo>
                    <a:pt x="109657" y="275345"/>
                  </a:lnTo>
                  <a:lnTo>
                    <a:pt x="109555" y="275134"/>
                  </a:lnTo>
                  <a:lnTo>
                    <a:pt x="109362" y="274902"/>
                  </a:lnTo>
                  <a:lnTo>
                    <a:pt x="109121" y="274560"/>
                  </a:lnTo>
                  <a:lnTo>
                    <a:pt x="108712" y="274291"/>
                  </a:lnTo>
                  <a:lnTo>
                    <a:pt x="108453" y="274142"/>
                  </a:lnTo>
                  <a:lnTo>
                    <a:pt x="108016" y="273852"/>
                  </a:lnTo>
                  <a:lnTo>
                    <a:pt x="107782" y="273547"/>
                  </a:lnTo>
                  <a:lnTo>
                    <a:pt x="107596" y="273361"/>
                  </a:lnTo>
                  <a:lnTo>
                    <a:pt x="107436" y="273216"/>
                  </a:lnTo>
                  <a:lnTo>
                    <a:pt x="107304" y="273063"/>
                  </a:lnTo>
                  <a:lnTo>
                    <a:pt x="107166" y="272914"/>
                  </a:lnTo>
                  <a:lnTo>
                    <a:pt x="107060" y="272769"/>
                  </a:lnTo>
                  <a:lnTo>
                    <a:pt x="106608" y="272191"/>
                  </a:lnTo>
                  <a:lnTo>
                    <a:pt x="106440" y="271984"/>
                  </a:lnTo>
                  <a:lnTo>
                    <a:pt x="106291" y="271831"/>
                  </a:lnTo>
                  <a:lnTo>
                    <a:pt x="106086" y="271668"/>
                  </a:lnTo>
                  <a:lnTo>
                    <a:pt x="105802" y="271501"/>
                  </a:lnTo>
                  <a:lnTo>
                    <a:pt x="105452" y="271384"/>
                  </a:lnTo>
                  <a:lnTo>
                    <a:pt x="105098" y="271421"/>
                  </a:lnTo>
                  <a:lnTo>
                    <a:pt x="104777" y="271544"/>
                  </a:lnTo>
                  <a:lnTo>
                    <a:pt x="104529" y="271679"/>
                  </a:lnTo>
                  <a:lnTo>
                    <a:pt x="104263" y="271806"/>
                  </a:lnTo>
                  <a:lnTo>
                    <a:pt x="103916" y="271962"/>
                  </a:lnTo>
                  <a:lnTo>
                    <a:pt x="103752" y="271951"/>
                  </a:lnTo>
                  <a:lnTo>
                    <a:pt x="103467" y="272030"/>
                  </a:lnTo>
                  <a:lnTo>
                    <a:pt x="103158" y="272028"/>
                  </a:lnTo>
                  <a:lnTo>
                    <a:pt x="102906" y="272002"/>
                  </a:lnTo>
                  <a:lnTo>
                    <a:pt x="102680" y="271944"/>
                  </a:lnTo>
                  <a:lnTo>
                    <a:pt x="102516" y="271835"/>
                  </a:lnTo>
                  <a:lnTo>
                    <a:pt x="102399" y="271697"/>
                  </a:lnTo>
                  <a:lnTo>
                    <a:pt x="102326" y="271570"/>
                  </a:lnTo>
                  <a:lnTo>
                    <a:pt x="102198" y="271417"/>
                  </a:lnTo>
                  <a:lnTo>
                    <a:pt x="102067" y="271210"/>
                  </a:lnTo>
                  <a:lnTo>
                    <a:pt x="101936" y="270908"/>
                  </a:lnTo>
                  <a:lnTo>
                    <a:pt x="101826" y="270723"/>
                  </a:lnTo>
                  <a:lnTo>
                    <a:pt x="101651" y="270454"/>
                  </a:lnTo>
                  <a:lnTo>
                    <a:pt x="101374" y="270087"/>
                  </a:lnTo>
                  <a:lnTo>
                    <a:pt x="101064" y="269880"/>
                  </a:lnTo>
                  <a:lnTo>
                    <a:pt x="100823" y="269789"/>
                  </a:lnTo>
                  <a:lnTo>
                    <a:pt x="100583" y="269647"/>
                  </a:lnTo>
                  <a:lnTo>
                    <a:pt x="100364" y="269542"/>
                  </a:lnTo>
                  <a:lnTo>
                    <a:pt x="99926" y="269240"/>
                  </a:lnTo>
                  <a:lnTo>
                    <a:pt x="99590" y="269024"/>
                  </a:lnTo>
                  <a:lnTo>
                    <a:pt x="99393" y="268988"/>
                  </a:lnTo>
                  <a:lnTo>
                    <a:pt x="99058" y="268853"/>
                  </a:lnTo>
                  <a:lnTo>
                    <a:pt x="98788" y="268777"/>
                  </a:lnTo>
                  <a:lnTo>
                    <a:pt x="98565" y="268733"/>
                  </a:lnTo>
                  <a:lnTo>
                    <a:pt x="98146" y="268595"/>
                  </a:lnTo>
                  <a:lnTo>
                    <a:pt x="97890" y="268559"/>
                  </a:lnTo>
                  <a:lnTo>
                    <a:pt x="97672" y="268435"/>
                  </a:lnTo>
                  <a:lnTo>
                    <a:pt x="97471" y="268312"/>
                  </a:lnTo>
                  <a:lnTo>
                    <a:pt x="97113" y="268254"/>
                  </a:lnTo>
                  <a:lnTo>
                    <a:pt x="96669" y="268130"/>
                  </a:lnTo>
                  <a:lnTo>
                    <a:pt x="96154" y="267959"/>
                  </a:lnTo>
                  <a:lnTo>
                    <a:pt x="95977" y="267955"/>
                  </a:lnTo>
                  <a:lnTo>
                    <a:pt x="95676" y="267799"/>
                  </a:lnTo>
                  <a:lnTo>
                    <a:pt x="95241" y="267679"/>
                  </a:lnTo>
                  <a:lnTo>
                    <a:pt x="94972" y="267622"/>
                  </a:lnTo>
                  <a:lnTo>
                    <a:pt x="94833" y="267622"/>
                  </a:lnTo>
                  <a:lnTo>
                    <a:pt x="94599" y="267532"/>
                  </a:lnTo>
                  <a:lnTo>
                    <a:pt x="94319" y="267437"/>
                  </a:lnTo>
                  <a:lnTo>
                    <a:pt x="93966" y="267340"/>
                  </a:lnTo>
                  <a:lnTo>
                    <a:pt x="93525" y="267405"/>
                  </a:lnTo>
                  <a:lnTo>
                    <a:pt x="93298" y="267446"/>
                  </a:lnTo>
                  <a:lnTo>
                    <a:pt x="92791" y="267571"/>
                  </a:lnTo>
                  <a:lnTo>
                    <a:pt x="92319" y="267744"/>
                  </a:lnTo>
                  <a:lnTo>
                    <a:pt x="91931" y="267857"/>
                  </a:lnTo>
                  <a:lnTo>
                    <a:pt x="91585" y="267981"/>
                  </a:lnTo>
                  <a:lnTo>
                    <a:pt x="91287" y="268065"/>
                  </a:lnTo>
                  <a:lnTo>
                    <a:pt x="90988" y="268095"/>
                  </a:lnTo>
                  <a:lnTo>
                    <a:pt x="90600" y="268065"/>
                  </a:lnTo>
                  <a:lnTo>
                    <a:pt x="89973" y="268118"/>
                  </a:lnTo>
                  <a:lnTo>
                    <a:pt x="89681" y="268160"/>
                  </a:lnTo>
                  <a:lnTo>
                    <a:pt x="89341" y="268237"/>
                  </a:lnTo>
                  <a:lnTo>
                    <a:pt x="88887" y="268356"/>
                  </a:lnTo>
                  <a:lnTo>
                    <a:pt x="88433" y="268481"/>
                  </a:lnTo>
                  <a:lnTo>
                    <a:pt x="88004" y="268546"/>
                  </a:lnTo>
                  <a:lnTo>
                    <a:pt x="87669" y="268654"/>
                  </a:lnTo>
                  <a:lnTo>
                    <a:pt x="87287" y="268719"/>
                  </a:lnTo>
                  <a:lnTo>
                    <a:pt x="86535" y="268808"/>
                  </a:lnTo>
                  <a:lnTo>
                    <a:pt x="86261" y="268832"/>
                  </a:lnTo>
                  <a:lnTo>
                    <a:pt x="85992" y="268826"/>
                  </a:lnTo>
                  <a:lnTo>
                    <a:pt x="85747" y="268767"/>
                  </a:lnTo>
                  <a:lnTo>
                    <a:pt x="85562" y="268701"/>
                  </a:lnTo>
                  <a:lnTo>
                    <a:pt x="85395" y="268523"/>
                  </a:lnTo>
                  <a:lnTo>
                    <a:pt x="85288" y="268249"/>
                  </a:lnTo>
                  <a:lnTo>
                    <a:pt x="85138" y="267928"/>
                  </a:lnTo>
                  <a:lnTo>
                    <a:pt x="85085" y="267648"/>
                  </a:lnTo>
                  <a:lnTo>
                    <a:pt x="84912" y="267190"/>
                  </a:lnTo>
                  <a:lnTo>
                    <a:pt x="84709" y="266869"/>
                  </a:lnTo>
                  <a:lnTo>
                    <a:pt x="84488" y="266780"/>
                  </a:lnTo>
                  <a:lnTo>
                    <a:pt x="84267" y="266810"/>
                  </a:lnTo>
                  <a:lnTo>
                    <a:pt x="83736" y="267131"/>
                  </a:lnTo>
                  <a:lnTo>
                    <a:pt x="83348" y="267339"/>
                  </a:lnTo>
                  <a:lnTo>
                    <a:pt x="82876" y="267601"/>
                  </a:lnTo>
                  <a:lnTo>
                    <a:pt x="82458" y="267863"/>
                  </a:lnTo>
                  <a:lnTo>
                    <a:pt x="81957" y="268077"/>
                  </a:lnTo>
                  <a:lnTo>
                    <a:pt x="81545" y="268231"/>
                  </a:lnTo>
                  <a:lnTo>
                    <a:pt x="81193" y="268332"/>
                  </a:lnTo>
                  <a:lnTo>
                    <a:pt x="80763" y="268439"/>
                  </a:lnTo>
                  <a:lnTo>
                    <a:pt x="80351" y="268606"/>
                  </a:lnTo>
                  <a:lnTo>
                    <a:pt x="79862" y="268695"/>
                  </a:lnTo>
                  <a:lnTo>
                    <a:pt x="79390" y="268695"/>
                  </a:lnTo>
                  <a:lnTo>
                    <a:pt x="79104" y="268743"/>
                  </a:lnTo>
                  <a:lnTo>
                    <a:pt x="78692" y="268755"/>
                  </a:lnTo>
                  <a:lnTo>
                    <a:pt x="78322" y="268755"/>
                  </a:lnTo>
                  <a:lnTo>
                    <a:pt x="77367" y="268600"/>
                  </a:lnTo>
                  <a:lnTo>
                    <a:pt x="76770" y="268475"/>
                  </a:lnTo>
                  <a:lnTo>
                    <a:pt x="76274" y="268231"/>
                  </a:lnTo>
                  <a:lnTo>
                    <a:pt x="76047" y="268041"/>
                  </a:lnTo>
                  <a:lnTo>
                    <a:pt x="75911" y="268070"/>
                  </a:lnTo>
                  <a:lnTo>
                    <a:pt x="75731" y="268154"/>
                  </a:lnTo>
                  <a:lnTo>
                    <a:pt x="75612" y="268356"/>
                  </a:lnTo>
                  <a:lnTo>
                    <a:pt x="75510" y="268588"/>
                  </a:lnTo>
                  <a:lnTo>
                    <a:pt x="75588" y="268927"/>
                  </a:lnTo>
                  <a:lnTo>
                    <a:pt x="75743" y="269355"/>
                  </a:lnTo>
                  <a:lnTo>
                    <a:pt x="75940" y="269879"/>
                  </a:lnTo>
                  <a:lnTo>
                    <a:pt x="76167" y="270402"/>
                  </a:lnTo>
                  <a:lnTo>
                    <a:pt x="76244" y="270795"/>
                  </a:lnTo>
                  <a:lnTo>
                    <a:pt x="76262" y="271223"/>
                  </a:lnTo>
                  <a:lnTo>
                    <a:pt x="76173" y="271562"/>
                  </a:lnTo>
                  <a:lnTo>
                    <a:pt x="76030" y="271800"/>
                  </a:lnTo>
                  <a:lnTo>
                    <a:pt x="75773" y="272026"/>
                  </a:lnTo>
                  <a:lnTo>
                    <a:pt x="75445" y="272258"/>
                  </a:lnTo>
                  <a:lnTo>
                    <a:pt x="75146" y="272412"/>
                  </a:lnTo>
                  <a:lnTo>
                    <a:pt x="74878" y="272496"/>
                  </a:lnTo>
                  <a:lnTo>
                    <a:pt x="74603" y="272537"/>
                  </a:lnTo>
                  <a:lnTo>
                    <a:pt x="74382" y="272519"/>
                  </a:lnTo>
                  <a:lnTo>
                    <a:pt x="74173" y="272478"/>
                  </a:lnTo>
                  <a:lnTo>
                    <a:pt x="73928" y="272401"/>
                  </a:lnTo>
                  <a:lnTo>
                    <a:pt x="73714" y="272305"/>
                  </a:lnTo>
                  <a:lnTo>
                    <a:pt x="73453" y="272168"/>
                  </a:lnTo>
                  <a:lnTo>
                    <a:pt x="73129" y="271984"/>
                  </a:lnTo>
                  <a:lnTo>
                    <a:pt x="72938" y="271865"/>
                  </a:lnTo>
                  <a:lnTo>
                    <a:pt x="72753" y="271812"/>
                  </a:lnTo>
                  <a:lnTo>
                    <a:pt x="72568" y="271788"/>
                  </a:lnTo>
                  <a:lnTo>
                    <a:pt x="72281" y="271847"/>
                  </a:lnTo>
                  <a:lnTo>
                    <a:pt x="71965" y="271946"/>
                  </a:lnTo>
                  <a:lnTo>
                    <a:pt x="71684" y="272190"/>
                  </a:lnTo>
                  <a:lnTo>
                    <a:pt x="71463" y="272458"/>
                  </a:lnTo>
                  <a:lnTo>
                    <a:pt x="71278" y="272761"/>
                  </a:lnTo>
                  <a:lnTo>
                    <a:pt x="71183" y="273166"/>
                  </a:lnTo>
                  <a:lnTo>
                    <a:pt x="71111" y="273514"/>
                  </a:lnTo>
                  <a:lnTo>
                    <a:pt x="70968" y="273835"/>
                  </a:lnTo>
                  <a:lnTo>
                    <a:pt x="70705" y="274049"/>
                  </a:lnTo>
                  <a:lnTo>
                    <a:pt x="70228" y="274144"/>
                  </a:lnTo>
                  <a:lnTo>
                    <a:pt x="69488" y="274299"/>
                  </a:lnTo>
                  <a:lnTo>
                    <a:pt x="68926" y="274453"/>
                  </a:lnTo>
                  <a:lnTo>
                    <a:pt x="68485" y="274620"/>
                  </a:lnTo>
                  <a:lnTo>
                    <a:pt x="67924" y="274893"/>
                  </a:lnTo>
                  <a:lnTo>
                    <a:pt x="67303" y="275227"/>
                  </a:lnTo>
                  <a:lnTo>
                    <a:pt x="66909" y="275464"/>
                  </a:lnTo>
                  <a:lnTo>
                    <a:pt x="66575" y="275714"/>
                  </a:lnTo>
                  <a:lnTo>
                    <a:pt x="66205" y="276000"/>
                  </a:lnTo>
                  <a:lnTo>
                    <a:pt x="66049" y="276190"/>
                  </a:lnTo>
                  <a:lnTo>
                    <a:pt x="65799" y="276547"/>
                  </a:lnTo>
                  <a:lnTo>
                    <a:pt x="65667" y="276999"/>
                  </a:lnTo>
                  <a:lnTo>
                    <a:pt x="65393" y="277713"/>
                  </a:lnTo>
                  <a:lnTo>
                    <a:pt x="65309" y="277903"/>
                  </a:lnTo>
                  <a:lnTo>
                    <a:pt x="65035" y="278010"/>
                  </a:lnTo>
                  <a:lnTo>
                    <a:pt x="64784" y="278212"/>
                  </a:lnTo>
                  <a:lnTo>
                    <a:pt x="64450" y="278373"/>
                  </a:lnTo>
                  <a:lnTo>
                    <a:pt x="64098" y="278515"/>
                  </a:lnTo>
                  <a:lnTo>
                    <a:pt x="63668" y="278706"/>
                  </a:lnTo>
                  <a:lnTo>
                    <a:pt x="63172" y="278884"/>
                  </a:lnTo>
                  <a:lnTo>
                    <a:pt x="62665" y="279140"/>
                  </a:lnTo>
                  <a:lnTo>
                    <a:pt x="62223" y="279295"/>
                  </a:lnTo>
                  <a:lnTo>
                    <a:pt x="61758" y="279521"/>
                  </a:lnTo>
                  <a:lnTo>
                    <a:pt x="61268" y="279717"/>
                  </a:lnTo>
                  <a:lnTo>
                    <a:pt x="60677" y="279937"/>
                  </a:lnTo>
                  <a:lnTo>
                    <a:pt x="60241" y="280181"/>
                  </a:lnTo>
                  <a:lnTo>
                    <a:pt x="59961" y="280371"/>
                  </a:lnTo>
                  <a:lnTo>
                    <a:pt x="59722" y="280651"/>
                  </a:lnTo>
                  <a:lnTo>
                    <a:pt x="59322" y="281103"/>
                  </a:lnTo>
                  <a:lnTo>
                    <a:pt x="58952" y="281376"/>
                  </a:lnTo>
                  <a:lnTo>
                    <a:pt x="58552" y="281632"/>
                  </a:lnTo>
                  <a:lnTo>
                    <a:pt x="58122" y="281894"/>
                  </a:lnTo>
                  <a:lnTo>
                    <a:pt x="57919" y="282137"/>
                  </a:lnTo>
                  <a:lnTo>
                    <a:pt x="57699" y="282381"/>
                  </a:lnTo>
                  <a:lnTo>
                    <a:pt x="57561" y="282607"/>
                  </a:lnTo>
                  <a:lnTo>
                    <a:pt x="57251" y="282857"/>
                  </a:lnTo>
                  <a:lnTo>
                    <a:pt x="57042" y="283119"/>
                  </a:lnTo>
                  <a:lnTo>
                    <a:pt x="56755" y="283351"/>
                  </a:lnTo>
                  <a:lnTo>
                    <a:pt x="56433" y="283618"/>
                  </a:lnTo>
                  <a:lnTo>
                    <a:pt x="55973" y="283933"/>
                  </a:lnTo>
                  <a:lnTo>
                    <a:pt x="55705" y="284225"/>
                  </a:lnTo>
                  <a:lnTo>
                    <a:pt x="55302" y="284467"/>
                  </a:lnTo>
                  <a:lnTo>
                    <a:pt x="29612" y="280434"/>
                  </a:lnTo>
                  <a:lnTo>
                    <a:pt x="27151" y="280099"/>
                  </a:lnTo>
                  <a:lnTo>
                    <a:pt x="17206" y="278659"/>
                  </a:lnTo>
                  <a:lnTo>
                    <a:pt x="0" y="276261"/>
                  </a:lnTo>
                  <a:lnTo>
                    <a:pt x="633" y="271896"/>
                  </a:lnTo>
                  <a:lnTo>
                    <a:pt x="4572" y="266254"/>
                  </a:lnTo>
                  <a:lnTo>
                    <a:pt x="10834" y="263423"/>
                  </a:lnTo>
                  <a:lnTo>
                    <a:pt x="12691" y="262542"/>
                  </a:lnTo>
                  <a:lnTo>
                    <a:pt x="15126" y="261379"/>
                  </a:lnTo>
                  <a:lnTo>
                    <a:pt x="8606" y="252744"/>
                  </a:lnTo>
                  <a:lnTo>
                    <a:pt x="10055" y="247607"/>
                  </a:lnTo>
                  <a:lnTo>
                    <a:pt x="9603" y="242799"/>
                  </a:lnTo>
                  <a:lnTo>
                    <a:pt x="19852" y="242666"/>
                  </a:lnTo>
                  <a:lnTo>
                    <a:pt x="19757" y="241188"/>
                  </a:lnTo>
                  <a:lnTo>
                    <a:pt x="23011" y="239825"/>
                  </a:lnTo>
                  <a:lnTo>
                    <a:pt x="27671" y="236480"/>
                  </a:lnTo>
                  <a:lnTo>
                    <a:pt x="32385" y="223118"/>
                  </a:lnTo>
                  <a:lnTo>
                    <a:pt x="32524" y="221898"/>
                  </a:lnTo>
                  <a:lnTo>
                    <a:pt x="33526" y="217776"/>
                  </a:lnTo>
                  <a:lnTo>
                    <a:pt x="33450" y="211615"/>
                  </a:lnTo>
                  <a:lnTo>
                    <a:pt x="35822" y="210881"/>
                  </a:lnTo>
                  <a:lnTo>
                    <a:pt x="38438" y="202923"/>
                  </a:lnTo>
                  <a:lnTo>
                    <a:pt x="43097" y="210371"/>
                  </a:lnTo>
                  <a:lnTo>
                    <a:pt x="56102" y="215713"/>
                  </a:lnTo>
                  <a:lnTo>
                    <a:pt x="67649" y="223752"/>
                  </a:lnTo>
                  <a:lnTo>
                    <a:pt x="68995" y="224133"/>
                  </a:lnTo>
                  <a:lnTo>
                    <a:pt x="77498" y="222847"/>
                  </a:lnTo>
                  <a:lnTo>
                    <a:pt x="82395" y="228241"/>
                  </a:lnTo>
                  <a:lnTo>
                    <a:pt x="82592" y="227430"/>
                  </a:lnTo>
                  <a:lnTo>
                    <a:pt x="82767" y="226706"/>
                  </a:lnTo>
                  <a:lnTo>
                    <a:pt x="86148" y="206502"/>
                  </a:lnTo>
                  <a:lnTo>
                    <a:pt x="114460" y="211262"/>
                  </a:lnTo>
                  <a:lnTo>
                    <a:pt x="124729" y="212987"/>
                  </a:lnTo>
                  <a:lnTo>
                    <a:pt x="130144" y="213893"/>
                  </a:lnTo>
                  <a:lnTo>
                    <a:pt x="132136" y="214231"/>
                  </a:lnTo>
                  <a:lnTo>
                    <a:pt x="162040" y="219252"/>
                  </a:lnTo>
                  <a:lnTo>
                    <a:pt x="163449" y="219487"/>
                  </a:lnTo>
                  <a:lnTo>
                    <a:pt x="164003" y="218706"/>
                  </a:lnTo>
                  <a:lnTo>
                    <a:pt x="167906" y="209142"/>
                  </a:lnTo>
                  <a:lnTo>
                    <a:pt x="172087" y="204124"/>
                  </a:lnTo>
                  <a:lnTo>
                    <a:pt x="179051" y="201359"/>
                  </a:lnTo>
                  <a:lnTo>
                    <a:pt x="182819" y="193426"/>
                  </a:lnTo>
                  <a:lnTo>
                    <a:pt x="185487" y="178019"/>
                  </a:lnTo>
                  <a:lnTo>
                    <a:pt x="187723" y="165077"/>
                  </a:lnTo>
                  <a:lnTo>
                    <a:pt x="188947" y="161136"/>
                  </a:lnTo>
                  <a:lnTo>
                    <a:pt x="193962" y="148450"/>
                  </a:lnTo>
                  <a:lnTo>
                    <a:pt x="193657" y="148212"/>
                  </a:lnTo>
                  <a:lnTo>
                    <a:pt x="188998" y="144533"/>
                  </a:lnTo>
                  <a:lnTo>
                    <a:pt x="186365" y="143981"/>
                  </a:lnTo>
                  <a:lnTo>
                    <a:pt x="183468" y="142551"/>
                  </a:lnTo>
                  <a:lnTo>
                    <a:pt x="181069" y="142556"/>
                  </a:lnTo>
                  <a:lnTo>
                    <a:pt x="173223" y="139530"/>
                  </a:lnTo>
                  <a:lnTo>
                    <a:pt x="172585" y="135698"/>
                  </a:lnTo>
                  <a:lnTo>
                    <a:pt x="171889" y="133044"/>
                  </a:lnTo>
                  <a:lnTo>
                    <a:pt x="171746" y="127207"/>
                  </a:lnTo>
                  <a:lnTo>
                    <a:pt x="168156" y="119873"/>
                  </a:lnTo>
                  <a:lnTo>
                    <a:pt x="168048" y="109216"/>
                  </a:lnTo>
                  <a:lnTo>
                    <a:pt x="167966" y="101431"/>
                  </a:lnTo>
                  <a:lnTo>
                    <a:pt x="160179" y="94150"/>
                  </a:lnTo>
                  <a:lnTo>
                    <a:pt x="163726" y="73663"/>
                  </a:lnTo>
                  <a:lnTo>
                    <a:pt x="166821" y="55760"/>
                  </a:lnTo>
                  <a:lnTo>
                    <a:pt x="171802" y="25681"/>
                  </a:lnTo>
                  <a:lnTo>
                    <a:pt x="172979" y="18944"/>
                  </a:lnTo>
                  <a:lnTo>
                    <a:pt x="197146" y="23297"/>
                  </a:lnTo>
                  <a:lnTo>
                    <a:pt x="200585" y="3388"/>
                  </a:lnTo>
                  <a:lnTo>
                    <a:pt x="219788" y="23551"/>
                  </a:lnTo>
                  <a:lnTo>
                    <a:pt x="219868" y="22698"/>
                  </a:lnTo>
                  <a:lnTo>
                    <a:pt x="220319" y="22603"/>
                  </a:lnTo>
                  <a:lnTo>
                    <a:pt x="220449" y="22872"/>
                  </a:lnTo>
                  <a:lnTo>
                    <a:pt x="220267" y="23401"/>
                  </a:lnTo>
                  <a:lnTo>
                    <a:pt x="224047" y="26308"/>
                  </a:lnTo>
                  <a:lnTo>
                    <a:pt x="227749" y="28743"/>
                  </a:lnTo>
                  <a:lnTo>
                    <a:pt x="231992" y="31940"/>
                  </a:lnTo>
                  <a:lnTo>
                    <a:pt x="235698" y="34094"/>
                  </a:lnTo>
                  <a:lnTo>
                    <a:pt x="238861" y="35338"/>
                  </a:lnTo>
                  <a:lnTo>
                    <a:pt x="242716" y="37073"/>
                  </a:lnTo>
                  <a:lnTo>
                    <a:pt x="250333" y="40442"/>
                  </a:lnTo>
                  <a:lnTo>
                    <a:pt x="257929" y="43639"/>
                  </a:lnTo>
                  <a:lnTo>
                    <a:pt x="265142" y="46489"/>
                  </a:lnTo>
                  <a:lnTo>
                    <a:pt x="266587" y="47046"/>
                  </a:lnTo>
                  <a:lnTo>
                    <a:pt x="269370" y="47575"/>
                  </a:lnTo>
                  <a:lnTo>
                    <a:pt x="281424" y="50301"/>
                  </a:lnTo>
                  <a:lnTo>
                    <a:pt x="297448" y="53575"/>
                  </a:lnTo>
                  <a:lnTo>
                    <a:pt x="311137" y="56615"/>
                  </a:lnTo>
                  <a:lnTo>
                    <a:pt x="315405" y="57678"/>
                  </a:lnTo>
                  <a:lnTo>
                    <a:pt x="316311" y="57916"/>
                  </a:lnTo>
                  <a:lnTo>
                    <a:pt x="316453" y="57406"/>
                  </a:lnTo>
                  <a:lnTo>
                    <a:pt x="317079" y="55981"/>
                  </a:lnTo>
                  <a:lnTo>
                    <a:pt x="318423" y="53109"/>
                  </a:lnTo>
                  <a:lnTo>
                    <a:pt x="319905" y="49965"/>
                  </a:lnTo>
                  <a:lnTo>
                    <a:pt x="320455" y="50068"/>
                  </a:lnTo>
                  <a:lnTo>
                    <a:pt x="327723" y="51340"/>
                  </a:lnTo>
                  <a:lnTo>
                    <a:pt x="334196" y="52479"/>
                  </a:lnTo>
                  <a:lnTo>
                    <a:pt x="365627" y="57992"/>
                  </a:lnTo>
                  <a:lnTo>
                    <a:pt x="376278" y="59858"/>
                  </a:lnTo>
                  <a:lnTo>
                    <a:pt x="377756" y="60117"/>
                  </a:lnTo>
                  <a:lnTo>
                    <a:pt x="378384" y="59634"/>
                  </a:lnTo>
                  <a:lnTo>
                    <a:pt x="384405" y="61035"/>
                  </a:lnTo>
                  <a:lnTo>
                    <a:pt x="390178" y="62056"/>
                  </a:lnTo>
                  <a:lnTo>
                    <a:pt x="392699" y="62598"/>
                  </a:lnTo>
                  <a:lnTo>
                    <a:pt x="394465" y="62971"/>
                  </a:lnTo>
                  <a:lnTo>
                    <a:pt x="396242" y="63223"/>
                  </a:lnTo>
                  <a:lnTo>
                    <a:pt x="399239" y="63642"/>
                  </a:lnTo>
                  <a:lnTo>
                    <a:pt x="402952" y="64395"/>
                  </a:lnTo>
                  <a:lnTo>
                    <a:pt x="402708" y="67908"/>
                  </a:lnTo>
                  <a:lnTo>
                    <a:pt x="402619" y="68648"/>
                  </a:lnTo>
                  <a:lnTo>
                    <a:pt x="402185" y="72532"/>
                  </a:lnTo>
                  <a:lnTo>
                    <a:pt x="402017" y="74115"/>
                  </a:lnTo>
                  <a:lnTo>
                    <a:pt x="401783" y="76699"/>
                  </a:lnTo>
                  <a:lnTo>
                    <a:pt x="400442" y="79668"/>
                  </a:lnTo>
                  <a:lnTo>
                    <a:pt x="400377" y="80677"/>
                  </a:lnTo>
                  <a:lnTo>
                    <a:pt x="400220" y="83123"/>
                  </a:lnTo>
                  <a:lnTo>
                    <a:pt x="400335" y="86611"/>
                  </a:lnTo>
                  <a:lnTo>
                    <a:pt x="400794" y="90070"/>
                  </a:lnTo>
                  <a:lnTo>
                    <a:pt x="401903" y="95856"/>
                  </a:lnTo>
                  <a:lnTo>
                    <a:pt x="402263" y="98729"/>
                  </a:lnTo>
                  <a:lnTo>
                    <a:pt x="402417" y="101155"/>
                  </a:lnTo>
                  <a:lnTo>
                    <a:pt x="402504" y="104743"/>
                  </a:lnTo>
                  <a:lnTo>
                    <a:pt x="403152" y="110508"/>
                  </a:lnTo>
                  <a:lnTo>
                    <a:pt x="405275" y="110835"/>
                  </a:lnTo>
                  <a:lnTo>
                    <a:pt x="408825" y="112109"/>
                  </a:lnTo>
                  <a:lnTo>
                    <a:pt x="413225" y="113492"/>
                  </a:lnTo>
                  <a:lnTo>
                    <a:pt x="435041" y="115206"/>
                  </a:lnTo>
                  <a:lnTo>
                    <a:pt x="439316" y="115532"/>
                  </a:lnTo>
                  <a:lnTo>
                    <a:pt x="441097" y="95374"/>
                  </a:lnTo>
                  <a:lnTo>
                    <a:pt x="442926" y="75055"/>
                  </a:lnTo>
                  <a:lnTo>
                    <a:pt x="459525" y="77519"/>
                  </a:lnTo>
                  <a:lnTo>
                    <a:pt x="461563" y="76832"/>
                  </a:lnTo>
                  <a:lnTo>
                    <a:pt x="463602" y="76418"/>
                  </a:lnTo>
                  <a:lnTo>
                    <a:pt x="465166" y="75665"/>
                  </a:lnTo>
                  <a:lnTo>
                    <a:pt x="465506" y="75393"/>
                  </a:lnTo>
                  <a:lnTo>
                    <a:pt x="466045" y="74569"/>
                  </a:lnTo>
                  <a:lnTo>
                    <a:pt x="466856" y="73134"/>
                  </a:lnTo>
                  <a:lnTo>
                    <a:pt x="468075" y="71495"/>
                  </a:lnTo>
                  <a:lnTo>
                    <a:pt x="469025" y="70880"/>
                  </a:lnTo>
                  <a:lnTo>
                    <a:pt x="469571" y="70671"/>
                  </a:lnTo>
                  <a:lnTo>
                    <a:pt x="470723" y="69718"/>
                  </a:lnTo>
                  <a:lnTo>
                    <a:pt x="473439" y="68069"/>
                  </a:lnTo>
                  <a:lnTo>
                    <a:pt x="474389" y="66706"/>
                  </a:lnTo>
                  <a:lnTo>
                    <a:pt x="475608" y="65338"/>
                  </a:lnTo>
                  <a:lnTo>
                    <a:pt x="476357" y="64447"/>
                  </a:lnTo>
                  <a:lnTo>
                    <a:pt x="479543" y="61030"/>
                  </a:lnTo>
                  <a:lnTo>
                    <a:pt x="481103" y="60068"/>
                  </a:lnTo>
                  <a:lnTo>
                    <a:pt x="481099" y="58910"/>
                  </a:lnTo>
                  <a:lnTo>
                    <a:pt x="481233" y="57885"/>
                  </a:lnTo>
                  <a:lnTo>
                    <a:pt x="482769" y="49222"/>
                  </a:lnTo>
                  <a:lnTo>
                    <a:pt x="482939" y="48102"/>
                  </a:lnTo>
                  <a:lnTo>
                    <a:pt x="483569" y="43489"/>
                  </a:lnTo>
                  <a:lnTo>
                    <a:pt x="484638" y="37623"/>
                  </a:lnTo>
                  <a:lnTo>
                    <a:pt x="484907" y="36942"/>
                  </a:lnTo>
                  <a:lnTo>
                    <a:pt x="484226" y="36055"/>
                  </a:lnTo>
                  <a:lnTo>
                    <a:pt x="483608" y="34626"/>
                  </a:lnTo>
                  <a:lnTo>
                    <a:pt x="483604" y="33258"/>
                  </a:lnTo>
                  <a:lnTo>
                    <a:pt x="483739" y="32576"/>
                  </a:lnTo>
                  <a:lnTo>
                    <a:pt x="483731" y="31147"/>
                  </a:lnTo>
                  <a:lnTo>
                    <a:pt x="483185" y="30122"/>
                  </a:lnTo>
                  <a:lnTo>
                    <a:pt x="481886" y="28697"/>
                  </a:lnTo>
                  <a:lnTo>
                    <a:pt x="481748" y="27673"/>
                  </a:lnTo>
                  <a:lnTo>
                    <a:pt x="481542" y="27335"/>
                  </a:lnTo>
                  <a:lnTo>
                    <a:pt x="480315" y="26310"/>
                  </a:lnTo>
                  <a:lnTo>
                    <a:pt x="478205" y="25772"/>
                  </a:lnTo>
                  <a:lnTo>
                    <a:pt x="477864" y="25500"/>
                  </a:lnTo>
                  <a:lnTo>
                    <a:pt x="477453" y="24409"/>
                  </a:lnTo>
                  <a:lnTo>
                    <a:pt x="476566" y="23456"/>
                  </a:lnTo>
                  <a:lnTo>
                    <a:pt x="475339" y="22641"/>
                  </a:lnTo>
                  <a:lnTo>
                    <a:pt x="472888" y="22446"/>
                  </a:lnTo>
                  <a:lnTo>
                    <a:pt x="471123" y="22722"/>
                  </a:lnTo>
                  <a:lnTo>
                    <a:pt x="469967" y="23065"/>
                  </a:lnTo>
                  <a:lnTo>
                    <a:pt x="469013" y="23208"/>
                  </a:lnTo>
                  <a:lnTo>
                    <a:pt x="467924" y="22936"/>
                  </a:lnTo>
                  <a:lnTo>
                    <a:pt x="467584" y="22665"/>
                  </a:lnTo>
                  <a:lnTo>
                    <a:pt x="467172" y="21983"/>
                  </a:lnTo>
                  <a:lnTo>
                    <a:pt x="466899" y="20892"/>
                  </a:lnTo>
                  <a:lnTo>
                    <a:pt x="467093" y="17685"/>
                  </a:lnTo>
                  <a:lnTo>
                    <a:pt x="467021" y="16937"/>
                  </a:lnTo>
                  <a:lnTo>
                    <a:pt x="466816" y="16594"/>
                  </a:lnTo>
                  <a:lnTo>
                    <a:pt x="466816" y="16189"/>
                  </a:lnTo>
                  <a:lnTo>
                    <a:pt x="466677" y="15846"/>
                  </a:lnTo>
                  <a:lnTo>
                    <a:pt x="466131" y="15164"/>
                  </a:lnTo>
                  <a:lnTo>
                    <a:pt x="465450" y="14688"/>
                  </a:lnTo>
                  <a:lnTo>
                    <a:pt x="465042" y="14554"/>
                  </a:lnTo>
                  <a:lnTo>
                    <a:pt x="462525" y="14221"/>
                  </a:lnTo>
                  <a:lnTo>
                    <a:pt x="460751" y="13339"/>
                  </a:lnTo>
                  <a:lnTo>
                    <a:pt x="459524" y="12048"/>
                  </a:lnTo>
                  <a:lnTo>
                    <a:pt x="458776" y="11710"/>
                  </a:lnTo>
                  <a:lnTo>
                    <a:pt x="456868" y="11443"/>
                  </a:lnTo>
                  <a:lnTo>
                    <a:pt x="456187" y="11033"/>
                  </a:lnTo>
                  <a:lnTo>
                    <a:pt x="455233" y="10080"/>
                  </a:lnTo>
                  <a:lnTo>
                    <a:pt x="454892" y="9603"/>
                  </a:lnTo>
                  <a:lnTo>
                    <a:pt x="454140" y="8855"/>
                  </a:lnTo>
                  <a:lnTo>
                    <a:pt x="452098" y="7974"/>
                  </a:lnTo>
                  <a:lnTo>
                    <a:pt x="450938" y="6682"/>
                  </a:lnTo>
                  <a:lnTo>
                    <a:pt x="449980" y="4705"/>
                  </a:lnTo>
                  <a:lnTo>
                    <a:pt x="449742" y="3828"/>
                  </a:lnTo>
                  <a:lnTo>
                    <a:pt x="451504" y="3547"/>
                  </a:lnTo>
                  <a:lnTo>
                    <a:pt x="454390" y="4009"/>
                  </a:lnTo>
                  <a:lnTo>
                    <a:pt x="458103" y="4085"/>
                  </a:lnTo>
                  <a:lnTo>
                    <a:pt x="459833" y="4471"/>
                  </a:lnTo>
                  <a:lnTo>
                    <a:pt x="461756" y="5243"/>
                  </a:lnTo>
                  <a:lnTo>
                    <a:pt x="466689" y="6401"/>
                  </a:lnTo>
                  <a:lnTo>
                    <a:pt x="471111" y="6629"/>
                  </a:lnTo>
                  <a:lnTo>
                    <a:pt x="481811" y="7630"/>
                  </a:lnTo>
                  <a:lnTo>
                    <a:pt x="483925" y="8173"/>
                  </a:lnTo>
                  <a:lnTo>
                    <a:pt x="486870" y="8249"/>
                  </a:lnTo>
                  <a:lnTo>
                    <a:pt x="490140" y="7787"/>
                  </a:lnTo>
                  <a:lnTo>
                    <a:pt x="492574" y="7015"/>
                  </a:lnTo>
                  <a:lnTo>
                    <a:pt x="494494" y="6243"/>
                  </a:lnTo>
                  <a:lnTo>
                    <a:pt x="496802" y="4780"/>
                  </a:lnTo>
                  <a:lnTo>
                    <a:pt x="498722" y="4242"/>
                  </a:lnTo>
                  <a:lnTo>
                    <a:pt x="501608" y="3703"/>
                  </a:lnTo>
                  <a:lnTo>
                    <a:pt x="505131" y="3856"/>
                  </a:lnTo>
                  <a:lnTo>
                    <a:pt x="507565" y="4627"/>
                  </a:lnTo>
                  <a:lnTo>
                    <a:pt x="509165" y="5318"/>
                  </a:lnTo>
                  <a:lnTo>
                    <a:pt x="510510" y="5933"/>
                  </a:lnTo>
                  <a:lnTo>
                    <a:pt x="513012" y="6090"/>
                  </a:lnTo>
                  <a:lnTo>
                    <a:pt x="521979" y="6786"/>
                  </a:lnTo>
                  <a:lnTo>
                    <a:pt x="527105" y="6938"/>
                  </a:lnTo>
                  <a:lnTo>
                    <a:pt x="532615" y="6166"/>
                  </a:lnTo>
                  <a:lnTo>
                    <a:pt x="535307" y="5628"/>
                  </a:lnTo>
                  <a:lnTo>
                    <a:pt x="536653" y="4241"/>
                  </a:lnTo>
                  <a:lnTo>
                    <a:pt x="537611" y="2697"/>
                  </a:lnTo>
                  <a:lnTo>
                    <a:pt x="539088" y="1463"/>
                  </a:lnTo>
                  <a:lnTo>
                    <a:pt x="542096" y="696"/>
                  </a:lnTo>
                  <a:lnTo>
                    <a:pt x="545302" y="233"/>
                  </a:lnTo>
                  <a:lnTo>
                    <a:pt x="549210" y="157"/>
                  </a:lnTo>
                  <a:lnTo>
                    <a:pt x="551518" y="76"/>
                  </a:lnTo>
                  <a:lnTo>
                    <a:pt x="553695" y="309"/>
                  </a:lnTo>
                  <a:lnTo>
                    <a:pt x="557281" y="233"/>
                  </a:lnTo>
                  <a:lnTo>
                    <a:pt x="561319" y="0"/>
                  </a:lnTo>
                  <a:lnTo>
                    <a:pt x="564007" y="0"/>
                  </a:lnTo>
                  <a:lnTo>
                    <a:pt x="565673" y="385"/>
                  </a:lnTo>
                  <a:lnTo>
                    <a:pt x="567855" y="848"/>
                  </a:lnTo>
                  <a:lnTo>
                    <a:pt x="569953" y="1415"/>
                  </a:lnTo>
                  <a:lnTo>
                    <a:pt x="574287" y="2458"/>
                  </a:lnTo>
                  <a:lnTo>
                    <a:pt x="576991" y="3206"/>
                  </a:lnTo>
                  <a:lnTo>
                    <a:pt x="578860" y="4207"/>
                  </a:lnTo>
                  <a:lnTo>
                    <a:pt x="581112" y="6251"/>
                  </a:lnTo>
                  <a:lnTo>
                    <a:pt x="582569" y="7838"/>
                  </a:lnTo>
                  <a:lnTo>
                    <a:pt x="583391" y="8796"/>
                  </a:lnTo>
                  <a:lnTo>
                    <a:pt x="584928" y="10588"/>
                  </a:lnTo>
                  <a:lnTo>
                    <a:pt x="586939" y="12842"/>
                  </a:lnTo>
                  <a:lnTo>
                    <a:pt x="587909" y="14424"/>
                  </a:lnTo>
                  <a:lnTo>
                    <a:pt x="588186" y="16258"/>
                  </a:lnTo>
                  <a:lnTo>
                    <a:pt x="588190" y="17229"/>
                  </a:lnTo>
                  <a:lnTo>
                    <a:pt x="588222" y="18803"/>
                  </a:lnTo>
                  <a:lnTo>
                    <a:pt x="588115" y="20471"/>
                  </a:lnTo>
                  <a:lnTo>
                    <a:pt x="587493" y="21848"/>
                  </a:lnTo>
                  <a:lnTo>
                    <a:pt x="584651" y="29354"/>
                  </a:lnTo>
                  <a:lnTo>
                    <a:pt x="584406" y="32604"/>
                  </a:lnTo>
                  <a:lnTo>
                    <a:pt x="584790" y="35777"/>
                  </a:lnTo>
                  <a:lnTo>
                    <a:pt x="584996" y="38026"/>
                  </a:lnTo>
                  <a:lnTo>
                    <a:pt x="584893" y="41448"/>
                  </a:lnTo>
                  <a:lnTo>
                    <a:pt x="584236" y="45699"/>
                  </a:lnTo>
                  <a:lnTo>
                    <a:pt x="582918" y="52666"/>
                  </a:lnTo>
                  <a:lnTo>
                    <a:pt x="582364" y="56416"/>
                  </a:lnTo>
                  <a:lnTo>
                    <a:pt x="582015" y="60381"/>
                  </a:lnTo>
                  <a:lnTo>
                    <a:pt x="581948" y="63550"/>
                  </a:lnTo>
                  <a:lnTo>
                    <a:pt x="581948" y="66342"/>
                  </a:lnTo>
                  <a:lnTo>
                    <a:pt x="581837" y="68868"/>
                  </a:lnTo>
                  <a:lnTo>
                    <a:pt x="581750" y="70026"/>
                  </a:lnTo>
                  <a:lnTo>
                    <a:pt x="581267" y="73962"/>
                  </a:lnTo>
                  <a:lnTo>
                    <a:pt x="580788" y="77093"/>
                  </a:lnTo>
                  <a:lnTo>
                    <a:pt x="580447" y="80039"/>
                  </a:lnTo>
                  <a:lnTo>
                    <a:pt x="580210" y="82077"/>
                  </a:lnTo>
                  <a:lnTo>
                    <a:pt x="579280" y="86828"/>
                  </a:lnTo>
                  <a:lnTo>
                    <a:pt x="579439" y="89630"/>
                  </a:lnTo>
                  <a:lnTo>
                    <a:pt x="579344" y="91975"/>
                  </a:lnTo>
                  <a:lnTo>
                    <a:pt x="578033" y="94705"/>
                  </a:lnTo>
                  <a:lnTo>
                    <a:pt x="575864" y="98623"/>
                  </a:lnTo>
                  <a:lnTo>
                    <a:pt x="575194" y="100022"/>
                  </a:lnTo>
                  <a:lnTo>
                    <a:pt x="574617" y="101892"/>
                  </a:lnTo>
                  <a:lnTo>
                    <a:pt x="574106" y="104732"/>
                  </a:lnTo>
                  <a:lnTo>
                    <a:pt x="573734" y="107577"/>
                  </a:lnTo>
                  <a:lnTo>
                    <a:pt x="573402" y="110083"/>
                  </a:lnTo>
                  <a:lnTo>
                    <a:pt x="572832" y="116759"/>
                  </a:lnTo>
                  <a:lnTo>
                    <a:pt x="572737" y="119552"/>
                  </a:lnTo>
                  <a:lnTo>
                    <a:pt x="572262" y="123660"/>
                  </a:lnTo>
                  <a:lnTo>
                    <a:pt x="571506" y="128163"/>
                  </a:lnTo>
                  <a:lnTo>
                    <a:pt x="571174" y="131360"/>
                  </a:lnTo>
                  <a:lnTo>
                    <a:pt x="570508" y="135463"/>
                  </a:lnTo>
                  <a:lnTo>
                    <a:pt x="570509" y="139857"/>
                  </a:lnTo>
                  <a:lnTo>
                    <a:pt x="570604" y="141682"/>
                  </a:lnTo>
                  <a:lnTo>
                    <a:pt x="570129" y="145332"/>
                  </a:lnTo>
                  <a:lnTo>
                    <a:pt x="568898" y="151604"/>
                  </a:lnTo>
                  <a:lnTo>
                    <a:pt x="568185" y="155597"/>
                  </a:lnTo>
                  <a:lnTo>
                    <a:pt x="567900" y="161015"/>
                  </a:lnTo>
                  <a:lnTo>
                    <a:pt x="568518" y="165580"/>
                  </a:lnTo>
                  <a:lnTo>
                    <a:pt x="568850" y="170141"/>
                  </a:lnTo>
                  <a:lnTo>
                    <a:pt x="571507" y="178413"/>
                  </a:lnTo>
                  <a:lnTo>
                    <a:pt x="574966" y="187081"/>
                  </a:lnTo>
                  <a:lnTo>
                    <a:pt x="576483" y="189931"/>
                  </a:lnTo>
                  <a:lnTo>
                    <a:pt x="577243" y="191299"/>
                  </a:lnTo>
                  <a:lnTo>
                    <a:pt x="578574" y="193080"/>
                  </a:lnTo>
                  <a:lnTo>
                    <a:pt x="579376" y="194439"/>
                  </a:lnTo>
                  <a:lnTo>
                    <a:pt x="581225" y="196721"/>
                  </a:lnTo>
                  <a:lnTo>
                    <a:pt x="584210" y="197632"/>
                  </a:lnTo>
                  <a:lnTo>
                    <a:pt x="587765" y="197918"/>
                  </a:lnTo>
                  <a:lnTo>
                    <a:pt x="589522" y="198203"/>
                  </a:lnTo>
                  <a:lnTo>
                    <a:pt x="591418" y="197517"/>
                  </a:lnTo>
                  <a:lnTo>
                    <a:pt x="593457" y="195921"/>
                  </a:lnTo>
                  <a:lnTo>
                    <a:pt x="594850" y="194778"/>
                  </a:lnTo>
                  <a:lnTo>
                    <a:pt x="595543" y="194210"/>
                  </a:lnTo>
                  <a:lnTo>
                    <a:pt x="598243" y="192556"/>
                  </a:lnTo>
                  <a:lnTo>
                    <a:pt x="600947" y="191017"/>
                  </a:lnTo>
                  <a:lnTo>
                    <a:pt x="603888" y="189597"/>
                  </a:lnTo>
                  <a:lnTo>
                    <a:pt x="605400" y="188825"/>
                  </a:lnTo>
                  <a:lnTo>
                    <a:pt x="607585" y="188310"/>
                  </a:lnTo>
                  <a:lnTo>
                    <a:pt x="610079" y="188310"/>
                  </a:lnTo>
                  <a:lnTo>
                    <a:pt x="613860" y="188968"/>
                  </a:lnTo>
                  <a:lnTo>
                    <a:pt x="616164" y="189387"/>
                  </a:lnTo>
                  <a:lnTo>
                    <a:pt x="619204" y="190092"/>
                  </a:lnTo>
                  <a:lnTo>
                    <a:pt x="621231" y="190516"/>
                  </a:lnTo>
                  <a:lnTo>
                    <a:pt x="626959" y="190230"/>
                  </a:lnTo>
                  <a:lnTo>
                    <a:pt x="630664" y="190945"/>
                  </a:lnTo>
                  <a:lnTo>
                    <a:pt x="635046" y="193490"/>
                  </a:lnTo>
                  <a:lnTo>
                    <a:pt x="638914" y="198822"/>
                  </a:lnTo>
                  <a:lnTo>
                    <a:pt x="643245" y="205703"/>
                  </a:lnTo>
                  <a:lnTo>
                    <a:pt x="646388" y="210664"/>
                  </a:lnTo>
                  <a:lnTo>
                    <a:pt x="646902" y="213518"/>
                  </a:lnTo>
                  <a:lnTo>
                    <a:pt x="645675" y="219270"/>
                  </a:lnTo>
                  <a:lnTo>
                    <a:pt x="645291" y="221505"/>
                  </a:lnTo>
                  <a:lnTo>
                    <a:pt x="644326" y="224417"/>
                  </a:lnTo>
                  <a:lnTo>
                    <a:pt x="643716" y="227038"/>
                  </a:lnTo>
                  <a:lnTo>
                    <a:pt x="643007" y="228072"/>
                  </a:lnTo>
                  <a:lnTo>
                    <a:pt x="638851" y="234171"/>
                  </a:lnTo>
                  <a:lnTo>
                    <a:pt x="636365" y="240452"/>
                  </a:lnTo>
                  <a:lnTo>
                    <a:pt x="635047" y="244236"/>
                  </a:lnTo>
                  <a:lnTo>
                    <a:pt x="632917" y="246733"/>
                  </a:lnTo>
                  <a:lnTo>
                    <a:pt x="631247" y="248806"/>
                  </a:lnTo>
                  <a:lnTo>
                    <a:pt x="629980" y="249540"/>
                  </a:lnTo>
                  <a:lnTo>
                    <a:pt x="628507" y="250517"/>
                  </a:lnTo>
                  <a:lnTo>
                    <a:pt x="626987" y="251370"/>
                  </a:lnTo>
                  <a:lnTo>
                    <a:pt x="625618" y="252833"/>
                  </a:lnTo>
                  <a:lnTo>
                    <a:pt x="624968" y="253462"/>
                  </a:lnTo>
                  <a:lnTo>
                    <a:pt x="624778" y="253566"/>
                  </a:lnTo>
                  <a:lnTo>
                    <a:pt x="624090" y="253929"/>
                  </a:lnTo>
                  <a:lnTo>
                    <a:pt x="622641" y="254591"/>
                  </a:lnTo>
                  <a:lnTo>
                    <a:pt x="620824" y="255587"/>
                  </a:lnTo>
                  <a:lnTo>
                    <a:pt x="619949" y="259547"/>
                  </a:lnTo>
                  <a:lnTo>
                    <a:pt x="620064" y="261234"/>
                  </a:lnTo>
                  <a:lnTo>
                    <a:pt x="620844" y="262811"/>
                  </a:lnTo>
                  <a:lnTo>
                    <a:pt x="622019" y="264198"/>
                  </a:lnTo>
                  <a:lnTo>
                    <a:pt x="624319" y="266414"/>
                  </a:lnTo>
                  <a:lnTo>
                    <a:pt x="624969" y="266924"/>
                  </a:lnTo>
                  <a:lnTo>
                    <a:pt x="625440" y="267414"/>
                  </a:lnTo>
                  <a:lnTo>
                    <a:pt x="625998" y="267853"/>
                  </a:lnTo>
                  <a:lnTo>
                    <a:pt x="627609" y="269254"/>
                  </a:lnTo>
                  <a:lnTo>
                    <a:pt x="629850" y="271193"/>
                  </a:lnTo>
                  <a:lnTo>
                    <a:pt x="632003" y="273028"/>
                  </a:lnTo>
                  <a:lnTo>
                    <a:pt x="634244" y="274648"/>
                  </a:lnTo>
                  <a:lnTo>
                    <a:pt x="636215" y="275725"/>
                  </a:lnTo>
                  <a:lnTo>
                    <a:pt x="638456" y="277016"/>
                  </a:lnTo>
                  <a:lnTo>
                    <a:pt x="639889" y="278637"/>
                  </a:lnTo>
                  <a:lnTo>
                    <a:pt x="640965" y="281115"/>
                  </a:lnTo>
                  <a:lnTo>
                    <a:pt x="641682" y="286075"/>
                  </a:lnTo>
                  <a:lnTo>
                    <a:pt x="642581" y="291360"/>
                  </a:lnTo>
                  <a:lnTo>
                    <a:pt x="643297" y="295458"/>
                  </a:lnTo>
                  <a:lnTo>
                    <a:pt x="643654" y="299013"/>
                  </a:lnTo>
                  <a:lnTo>
                    <a:pt x="644639" y="302358"/>
                  </a:lnTo>
                  <a:lnTo>
                    <a:pt x="645087" y="305918"/>
                  </a:lnTo>
                  <a:lnTo>
                    <a:pt x="644014" y="309692"/>
                  </a:lnTo>
                  <a:lnTo>
                    <a:pt x="642668" y="312818"/>
                  </a:lnTo>
                  <a:lnTo>
                    <a:pt x="640428" y="317669"/>
                  </a:lnTo>
                  <a:lnTo>
                    <a:pt x="637918" y="321877"/>
                  </a:lnTo>
                  <a:lnTo>
                    <a:pt x="636038" y="325003"/>
                  </a:lnTo>
                  <a:lnTo>
                    <a:pt x="635677" y="325432"/>
                  </a:lnTo>
                  <a:lnTo>
                    <a:pt x="633706" y="327805"/>
                  </a:lnTo>
                  <a:lnTo>
                    <a:pt x="631105" y="328558"/>
                  </a:lnTo>
                  <a:lnTo>
                    <a:pt x="629316" y="328992"/>
                  </a:lnTo>
                  <a:lnTo>
                    <a:pt x="627519" y="330827"/>
                  </a:lnTo>
                  <a:lnTo>
                    <a:pt x="626446" y="332657"/>
                  </a:lnTo>
                  <a:lnTo>
                    <a:pt x="625729" y="334596"/>
                  </a:lnTo>
                  <a:lnTo>
                    <a:pt x="624970" y="335816"/>
                  </a:lnTo>
                  <a:lnTo>
                    <a:pt x="624637" y="336598"/>
                  </a:lnTo>
                  <a:lnTo>
                    <a:pt x="623980" y="337836"/>
                  </a:lnTo>
                  <a:lnTo>
                    <a:pt x="623810" y="338146"/>
                  </a:lnTo>
                  <a:lnTo>
                    <a:pt x="622935" y="342230"/>
                  </a:lnTo>
                  <a:lnTo>
                    <a:pt x="621237" y="346457"/>
                  </a:lnTo>
                  <a:lnTo>
                    <a:pt x="619246" y="350050"/>
                  </a:lnTo>
                  <a:lnTo>
                    <a:pt x="618778" y="352938"/>
                  </a:lnTo>
                  <a:lnTo>
                    <a:pt x="619479" y="357232"/>
                  </a:lnTo>
                  <a:lnTo>
                    <a:pt x="621292" y="360615"/>
                  </a:lnTo>
                  <a:lnTo>
                    <a:pt x="624048" y="362869"/>
                  </a:lnTo>
                  <a:lnTo>
                    <a:pt x="624970" y="363660"/>
                  </a:lnTo>
                  <a:lnTo>
                    <a:pt x="625829" y="364832"/>
                  </a:lnTo>
                  <a:lnTo>
                    <a:pt x="626280" y="365461"/>
                  </a:lnTo>
                  <a:lnTo>
                    <a:pt x="627381" y="367863"/>
                  </a:lnTo>
                  <a:lnTo>
                    <a:pt x="628675" y="371108"/>
                  </a:lnTo>
                  <a:lnTo>
                    <a:pt x="629475" y="373986"/>
                  </a:lnTo>
                  <a:lnTo>
                    <a:pt x="629174" y="378313"/>
                  </a:lnTo>
                  <a:lnTo>
                    <a:pt x="629277" y="382273"/>
                  </a:lnTo>
                  <a:lnTo>
                    <a:pt x="629677" y="385399"/>
                  </a:lnTo>
                  <a:lnTo>
                    <a:pt x="631874" y="389240"/>
                  </a:lnTo>
                  <a:lnTo>
                    <a:pt x="634467" y="391646"/>
                  </a:lnTo>
                  <a:lnTo>
                    <a:pt x="637163" y="394405"/>
                  </a:lnTo>
                  <a:lnTo>
                    <a:pt x="639261" y="398489"/>
                  </a:lnTo>
                  <a:lnTo>
                    <a:pt x="638762" y="403293"/>
                  </a:lnTo>
                  <a:lnTo>
                    <a:pt x="636565" y="406057"/>
                  </a:lnTo>
                  <a:lnTo>
                    <a:pt x="634170" y="408101"/>
                  </a:lnTo>
                  <a:lnTo>
                    <a:pt x="632072" y="409540"/>
                  </a:lnTo>
                  <a:lnTo>
                    <a:pt x="629376" y="412185"/>
                  </a:lnTo>
                  <a:lnTo>
                    <a:pt x="628518" y="413291"/>
                  </a:lnTo>
                  <a:lnTo>
                    <a:pt x="629238" y="413424"/>
                  </a:lnTo>
                  <a:lnTo>
                    <a:pt x="633771" y="414234"/>
                  </a:lnTo>
                  <a:lnTo>
                    <a:pt x="647946" y="416764"/>
                  </a:lnTo>
                  <a:lnTo>
                    <a:pt x="662585" y="419385"/>
                  </a:lnTo>
                  <a:lnTo>
                    <a:pt x="690802" y="424421"/>
                  </a:lnTo>
                  <a:lnTo>
                    <a:pt x="701162" y="426275"/>
                  </a:lnTo>
                  <a:lnTo>
                    <a:pt x="775338" y="439516"/>
                  </a:lnTo>
                  <a:lnTo>
                    <a:pt x="824401" y="448265"/>
                  </a:lnTo>
                  <a:lnTo>
                    <a:pt x="824931" y="448360"/>
                  </a:lnTo>
                  <a:lnTo>
                    <a:pt x="854534" y="453172"/>
                  </a:lnTo>
                  <a:lnTo>
                    <a:pt x="884132" y="457980"/>
                  </a:lnTo>
                  <a:lnTo>
                    <a:pt x="980180" y="473623"/>
                  </a:lnTo>
                  <a:lnTo>
                    <a:pt x="981510" y="474143"/>
                  </a:lnTo>
                  <a:lnTo>
                    <a:pt x="981918" y="474152"/>
                  </a:lnTo>
                  <a:lnTo>
                    <a:pt x="982796" y="474514"/>
                  </a:lnTo>
                  <a:lnTo>
                    <a:pt x="983952" y="474538"/>
                  </a:lnTo>
                  <a:lnTo>
                    <a:pt x="985528" y="474228"/>
                  </a:lnTo>
                  <a:lnTo>
                    <a:pt x="987032" y="473785"/>
                  </a:lnTo>
                  <a:lnTo>
                    <a:pt x="988825" y="472932"/>
                  </a:lnTo>
                  <a:lnTo>
                    <a:pt x="990413" y="472012"/>
                  </a:lnTo>
                  <a:lnTo>
                    <a:pt x="994680" y="469916"/>
                  </a:lnTo>
                  <a:lnTo>
                    <a:pt x="996647" y="470230"/>
                  </a:lnTo>
                  <a:lnTo>
                    <a:pt x="997047" y="470716"/>
                  </a:lnTo>
                  <a:lnTo>
                    <a:pt x="997182" y="470721"/>
                  </a:lnTo>
                  <a:lnTo>
                    <a:pt x="997380" y="471064"/>
                  </a:lnTo>
                  <a:lnTo>
                    <a:pt x="997950" y="473056"/>
                  </a:lnTo>
                  <a:lnTo>
                    <a:pt x="998104" y="475448"/>
                  </a:lnTo>
                  <a:lnTo>
                    <a:pt x="997792" y="477354"/>
                  </a:lnTo>
                  <a:lnTo>
                    <a:pt x="996937" y="479580"/>
                  </a:lnTo>
                  <a:lnTo>
                    <a:pt x="996861" y="481491"/>
                  </a:lnTo>
                  <a:lnTo>
                    <a:pt x="997392" y="482853"/>
                  </a:lnTo>
                  <a:lnTo>
                    <a:pt x="997843" y="483578"/>
                  </a:lnTo>
                  <a:lnTo>
                    <a:pt x="998397" y="484126"/>
                  </a:lnTo>
                  <a:lnTo>
                    <a:pt x="999134" y="484688"/>
                  </a:lnTo>
                  <a:lnTo>
                    <a:pt x="1000555" y="485265"/>
                  </a:lnTo>
                  <a:lnTo>
                    <a:pt x="1002518" y="485717"/>
                  </a:lnTo>
                  <a:lnTo>
                    <a:pt x="1006473" y="485731"/>
                  </a:lnTo>
                  <a:lnTo>
                    <a:pt x="1010226" y="485264"/>
                  </a:lnTo>
                  <a:lnTo>
                    <a:pt x="1011872" y="484816"/>
                  </a:lnTo>
                  <a:lnTo>
                    <a:pt x="1013036" y="484640"/>
                  </a:lnTo>
                  <a:lnTo>
                    <a:pt x="1013373" y="484716"/>
                  </a:lnTo>
                  <a:lnTo>
                    <a:pt x="1014469" y="484530"/>
                  </a:lnTo>
                  <a:lnTo>
                    <a:pt x="1015633" y="484216"/>
                  </a:lnTo>
                  <a:lnTo>
                    <a:pt x="1016175" y="484292"/>
                  </a:lnTo>
                  <a:lnTo>
                    <a:pt x="1018024" y="483925"/>
                  </a:lnTo>
                  <a:lnTo>
                    <a:pt x="1018638" y="483935"/>
                  </a:lnTo>
                  <a:lnTo>
                    <a:pt x="1021302" y="483515"/>
                  </a:lnTo>
                  <a:lnTo>
                    <a:pt x="1021575" y="483520"/>
                  </a:lnTo>
                  <a:lnTo>
                    <a:pt x="1022109" y="483939"/>
                  </a:lnTo>
                  <a:lnTo>
                    <a:pt x="1023325" y="484445"/>
                  </a:lnTo>
                  <a:lnTo>
                    <a:pt x="1023728" y="484792"/>
                  </a:lnTo>
                  <a:lnTo>
                    <a:pt x="1023922" y="485341"/>
                  </a:lnTo>
                  <a:lnTo>
                    <a:pt x="1023697" y="486160"/>
                  </a:lnTo>
                  <a:lnTo>
                    <a:pt x="1022778" y="488304"/>
                  </a:lnTo>
                  <a:lnTo>
                    <a:pt x="1020435" y="490125"/>
                  </a:lnTo>
                  <a:lnTo>
                    <a:pt x="1017189" y="492307"/>
                  </a:lnTo>
                  <a:lnTo>
                    <a:pt x="1014315" y="494485"/>
                  </a:lnTo>
                  <a:lnTo>
                    <a:pt x="1011445" y="496577"/>
                  </a:lnTo>
                  <a:lnTo>
                    <a:pt x="1010820" y="498183"/>
                  </a:lnTo>
                  <a:lnTo>
                    <a:pt x="1011295" y="499146"/>
                  </a:lnTo>
                  <a:lnTo>
                    <a:pt x="1012700" y="500471"/>
                  </a:lnTo>
                  <a:lnTo>
                    <a:pt x="1013512" y="500833"/>
                  </a:lnTo>
                  <a:lnTo>
                    <a:pt x="1015340" y="501209"/>
                  </a:lnTo>
                  <a:lnTo>
                    <a:pt x="1016761" y="501719"/>
                  </a:lnTo>
                  <a:lnTo>
                    <a:pt x="1019540" y="502324"/>
                  </a:lnTo>
                  <a:lnTo>
                    <a:pt x="1021773" y="503187"/>
                  </a:lnTo>
                  <a:lnTo>
                    <a:pt x="1024999" y="505164"/>
                  </a:lnTo>
                  <a:lnTo>
                    <a:pt x="1027743" y="507547"/>
                  </a:lnTo>
                  <a:lnTo>
                    <a:pt x="1029536" y="509834"/>
                  </a:lnTo>
                  <a:lnTo>
                    <a:pt x="1030534" y="510882"/>
                  </a:lnTo>
                  <a:lnTo>
                    <a:pt x="1031270" y="511578"/>
                  </a:lnTo>
                  <a:lnTo>
                    <a:pt x="1031753" y="511869"/>
                  </a:lnTo>
                  <a:lnTo>
                    <a:pt x="1032822" y="512236"/>
                  </a:lnTo>
                  <a:lnTo>
                    <a:pt x="1033950" y="511793"/>
                  </a:lnTo>
                  <a:lnTo>
                    <a:pt x="1034991" y="511206"/>
                  </a:lnTo>
                  <a:lnTo>
                    <a:pt x="1036028" y="509958"/>
                  </a:lnTo>
                  <a:lnTo>
                    <a:pt x="1036424" y="508562"/>
                  </a:lnTo>
                  <a:lnTo>
                    <a:pt x="1036392" y="506617"/>
                  </a:lnTo>
                  <a:lnTo>
                    <a:pt x="1036087" y="504597"/>
                  </a:lnTo>
                  <a:lnTo>
                    <a:pt x="1035600" y="502248"/>
                  </a:lnTo>
                  <a:lnTo>
                    <a:pt x="1035050" y="500322"/>
                  </a:lnTo>
                  <a:lnTo>
                    <a:pt x="1034619" y="498197"/>
                  </a:lnTo>
                  <a:lnTo>
                    <a:pt x="1034484" y="498059"/>
                  </a:lnTo>
                  <a:lnTo>
                    <a:pt x="1034235" y="496963"/>
                  </a:lnTo>
                  <a:lnTo>
                    <a:pt x="1033059" y="494480"/>
                  </a:lnTo>
                  <a:lnTo>
                    <a:pt x="1031384" y="490077"/>
                  </a:lnTo>
                  <a:lnTo>
                    <a:pt x="1030549" y="487532"/>
                  </a:lnTo>
                  <a:lnTo>
                    <a:pt x="1030240" y="486089"/>
                  </a:lnTo>
                  <a:lnTo>
                    <a:pt x="1030264" y="484864"/>
                  </a:lnTo>
                  <a:lnTo>
                    <a:pt x="1030719" y="482753"/>
                  </a:lnTo>
                  <a:lnTo>
                    <a:pt x="1031076" y="482076"/>
                  </a:lnTo>
                  <a:lnTo>
                    <a:pt x="1032326" y="480742"/>
                  </a:lnTo>
                  <a:lnTo>
                    <a:pt x="1033985" y="479679"/>
                  </a:lnTo>
                  <a:lnTo>
                    <a:pt x="1036115" y="478840"/>
                  </a:lnTo>
                  <a:lnTo>
                    <a:pt x="1037207" y="478726"/>
                  </a:lnTo>
                  <a:lnTo>
                    <a:pt x="1038296" y="478816"/>
                  </a:lnTo>
                  <a:lnTo>
                    <a:pt x="1040057" y="479331"/>
                  </a:lnTo>
                  <a:lnTo>
                    <a:pt x="1040865" y="479827"/>
                  </a:lnTo>
                  <a:lnTo>
                    <a:pt x="1041471" y="480179"/>
                  </a:lnTo>
                  <a:lnTo>
                    <a:pt x="1042943" y="481304"/>
                  </a:lnTo>
                  <a:lnTo>
                    <a:pt x="1048094" y="485850"/>
                  </a:lnTo>
                  <a:lnTo>
                    <a:pt x="1050097" y="487870"/>
                  </a:lnTo>
                  <a:lnTo>
                    <a:pt x="1051293" y="489395"/>
                  </a:lnTo>
                  <a:lnTo>
                    <a:pt x="1052931" y="492297"/>
                  </a:lnTo>
                  <a:lnTo>
                    <a:pt x="1053838" y="494570"/>
                  </a:lnTo>
                  <a:lnTo>
                    <a:pt x="1053829" y="495118"/>
                  </a:lnTo>
                  <a:lnTo>
                    <a:pt x="1054016" y="495805"/>
                  </a:lnTo>
                  <a:lnTo>
                    <a:pt x="1053723" y="496753"/>
                  </a:lnTo>
                  <a:lnTo>
                    <a:pt x="1053592" y="496896"/>
                  </a:lnTo>
                  <a:lnTo>
                    <a:pt x="1051144" y="497112"/>
                  </a:lnTo>
                  <a:lnTo>
                    <a:pt x="1047627" y="499060"/>
                  </a:lnTo>
                  <a:lnTo>
                    <a:pt x="1045814" y="502066"/>
                  </a:lnTo>
                  <a:lnTo>
                    <a:pt x="1046821" y="508655"/>
                  </a:lnTo>
                  <a:lnTo>
                    <a:pt x="1046859" y="526611"/>
                  </a:lnTo>
                  <a:lnTo>
                    <a:pt x="1047830" y="531726"/>
                  </a:lnTo>
                  <a:lnTo>
                    <a:pt x="1049310" y="536424"/>
                  </a:lnTo>
                  <a:lnTo>
                    <a:pt x="1046476" y="539405"/>
                  </a:lnTo>
                  <a:lnTo>
                    <a:pt x="1048332" y="545635"/>
                  </a:lnTo>
                  <a:lnTo>
                    <a:pt x="1045712" y="549891"/>
                  </a:lnTo>
                  <a:lnTo>
                    <a:pt x="1050411" y="554990"/>
                  </a:lnTo>
                  <a:lnTo>
                    <a:pt x="1051270" y="554691"/>
                  </a:lnTo>
                  <a:lnTo>
                    <a:pt x="1053403" y="554281"/>
                  </a:lnTo>
                  <a:lnTo>
                    <a:pt x="1055641" y="552208"/>
                  </a:lnTo>
                  <a:lnTo>
                    <a:pt x="1058978" y="549521"/>
                  </a:lnTo>
                  <a:lnTo>
                    <a:pt x="1064191" y="547422"/>
                  </a:lnTo>
                  <a:lnTo>
                    <a:pt x="1069229" y="548121"/>
                  </a:lnTo>
                  <a:lnTo>
                    <a:pt x="1072140" y="552092"/>
                  </a:lnTo>
                  <a:lnTo>
                    <a:pt x="1072027" y="559616"/>
                  </a:lnTo>
                  <a:lnTo>
                    <a:pt x="1073026" y="568852"/>
                  </a:lnTo>
                  <a:lnTo>
                    <a:pt x="1073343" y="575924"/>
                  </a:lnTo>
                  <a:lnTo>
                    <a:pt x="1075010" y="579407"/>
                  </a:lnTo>
                  <a:lnTo>
                    <a:pt x="1074312" y="583304"/>
                  </a:lnTo>
                  <a:lnTo>
                    <a:pt x="1077322" y="586889"/>
                  </a:lnTo>
                  <a:lnTo>
                    <a:pt x="1081769" y="587081"/>
                  </a:lnTo>
                  <a:lnTo>
                    <a:pt x="1088849" y="587484"/>
                  </a:lnTo>
                  <a:lnTo>
                    <a:pt x="1091739" y="584230"/>
                  </a:lnTo>
                  <a:lnTo>
                    <a:pt x="1097731" y="580920"/>
                  </a:lnTo>
                  <a:lnTo>
                    <a:pt x="1104500" y="580867"/>
                  </a:lnTo>
                  <a:lnTo>
                    <a:pt x="1113088" y="584406"/>
                  </a:lnTo>
                  <a:lnTo>
                    <a:pt x="1123350" y="592098"/>
                  </a:lnTo>
                  <a:lnTo>
                    <a:pt x="1128008" y="597012"/>
                  </a:lnTo>
                  <a:lnTo>
                    <a:pt x="1130437" y="599116"/>
                  </a:lnTo>
                  <a:lnTo>
                    <a:pt x="1132309" y="604215"/>
                  </a:lnTo>
                  <a:lnTo>
                    <a:pt x="1132181" y="609998"/>
                  </a:lnTo>
                  <a:lnTo>
                    <a:pt x="1134846" y="614970"/>
                  </a:lnTo>
                  <a:lnTo>
                    <a:pt x="1136459" y="625442"/>
                  </a:lnTo>
                  <a:lnTo>
                    <a:pt x="1138618" y="627646"/>
                  </a:lnTo>
                  <a:lnTo>
                    <a:pt x="1145842" y="633141"/>
                  </a:lnTo>
                  <a:lnTo>
                    <a:pt x="1150502" y="638588"/>
                  </a:lnTo>
                  <a:lnTo>
                    <a:pt x="1155066" y="643134"/>
                  </a:lnTo>
                  <a:lnTo>
                    <a:pt x="1157733" y="643740"/>
                  </a:lnTo>
                  <a:lnTo>
                    <a:pt x="1161424" y="645341"/>
                  </a:lnTo>
                  <a:lnTo>
                    <a:pt x="1166207" y="649165"/>
                  </a:lnTo>
                  <a:lnTo>
                    <a:pt x="1173576" y="649200"/>
                  </a:lnTo>
                  <a:lnTo>
                    <a:pt x="1173845" y="649227"/>
                  </a:lnTo>
                  <a:lnTo>
                    <a:pt x="1173523" y="650866"/>
                  </a:lnTo>
                  <a:lnTo>
                    <a:pt x="1173772" y="650952"/>
                  </a:lnTo>
                  <a:lnTo>
                    <a:pt x="1175526" y="651943"/>
                  </a:lnTo>
                  <a:lnTo>
                    <a:pt x="1176532" y="652715"/>
                  </a:lnTo>
                  <a:lnTo>
                    <a:pt x="1177399" y="653687"/>
                  </a:lnTo>
                  <a:lnTo>
                    <a:pt x="1179045" y="656384"/>
                  </a:lnTo>
                  <a:lnTo>
                    <a:pt x="1179239" y="656932"/>
                  </a:lnTo>
                  <a:lnTo>
                    <a:pt x="1179572" y="657213"/>
                  </a:lnTo>
                  <a:lnTo>
                    <a:pt x="1180680" y="659625"/>
                  </a:lnTo>
                  <a:lnTo>
                    <a:pt x="1181979" y="662794"/>
                  </a:lnTo>
                  <a:lnTo>
                    <a:pt x="1182228" y="663961"/>
                  </a:lnTo>
                  <a:lnTo>
                    <a:pt x="1182359" y="667511"/>
                  </a:lnTo>
                  <a:lnTo>
                    <a:pt x="1182414" y="667993"/>
                  </a:lnTo>
                  <a:lnTo>
                    <a:pt x="1182585" y="670475"/>
                  </a:lnTo>
                  <a:lnTo>
                    <a:pt x="1183178" y="672372"/>
                  </a:lnTo>
                  <a:lnTo>
                    <a:pt x="1183570" y="674264"/>
                  </a:lnTo>
                  <a:lnTo>
                    <a:pt x="1184259" y="676513"/>
                  </a:lnTo>
                  <a:lnTo>
                    <a:pt x="1185538" y="678877"/>
                  </a:lnTo>
                  <a:lnTo>
                    <a:pt x="1186424" y="681126"/>
                  </a:lnTo>
                  <a:lnTo>
                    <a:pt x="1187802" y="683728"/>
                  </a:lnTo>
                  <a:lnTo>
                    <a:pt x="1188744" y="684986"/>
                  </a:lnTo>
                  <a:lnTo>
                    <a:pt x="1189255" y="686706"/>
                  </a:lnTo>
                  <a:lnTo>
                    <a:pt x="1189243" y="687249"/>
                  </a:lnTo>
                  <a:lnTo>
                    <a:pt x="1189433" y="687869"/>
                  </a:lnTo>
                  <a:lnTo>
                    <a:pt x="1189267" y="689298"/>
                  </a:lnTo>
                  <a:lnTo>
                    <a:pt x="1189117" y="689980"/>
                  </a:lnTo>
                  <a:lnTo>
                    <a:pt x="1186714" y="694092"/>
                  </a:lnTo>
                  <a:lnTo>
                    <a:pt x="1186425" y="694840"/>
                  </a:lnTo>
                  <a:lnTo>
                    <a:pt x="1186148" y="695241"/>
                  </a:lnTo>
                  <a:lnTo>
                    <a:pt x="1186064" y="695789"/>
                  </a:lnTo>
                  <a:lnTo>
                    <a:pt x="1185787" y="695989"/>
                  </a:lnTo>
                  <a:lnTo>
                    <a:pt x="1185047" y="698405"/>
                  </a:lnTo>
                  <a:lnTo>
                    <a:pt x="1184552" y="700535"/>
                  </a:lnTo>
                  <a:lnTo>
                    <a:pt x="1184062" y="702193"/>
                  </a:lnTo>
                  <a:lnTo>
                    <a:pt x="1183274" y="704204"/>
                  </a:lnTo>
                  <a:lnTo>
                    <a:pt x="1183080" y="705267"/>
                  </a:lnTo>
                  <a:lnTo>
                    <a:pt x="1183127" y="706039"/>
                  </a:lnTo>
                  <a:lnTo>
                    <a:pt x="1183171" y="707130"/>
                  </a:lnTo>
                  <a:lnTo>
                    <a:pt x="1182423" y="710461"/>
                  </a:lnTo>
                  <a:lnTo>
                    <a:pt x="1181101" y="715007"/>
                  </a:lnTo>
                  <a:lnTo>
                    <a:pt x="1180653" y="715493"/>
                  </a:lnTo>
                  <a:lnTo>
                    <a:pt x="1180364" y="716194"/>
                  </a:lnTo>
                  <a:lnTo>
                    <a:pt x="1180262" y="716918"/>
                  </a:lnTo>
                  <a:lnTo>
                    <a:pt x="1180162" y="718133"/>
                  </a:lnTo>
                  <a:lnTo>
                    <a:pt x="1180210" y="718472"/>
                  </a:lnTo>
                  <a:lnTo>
                    <a:pt x="1180059" y="719148"/>
                  </a:lnTo>
                  <a:lnTo>
                    <a:pt x="1180019" y="721064"/>
                  </a:lnTo>
                  <a:lnTo>
                    <a:pt x="1179786" y="722503"/>
                  </a:lnTo>
                  <a:lnTo>
                    <a:pt x="1179537" y="724085"/>
                  </a:lnTo>
                  <a:lnTo>
                    <a:pt x="1179735" y="724914"/>
                  </a:lnTo>
                  <a:lnTo>
                    <a:pt x="1179854" y="725839"/>
                  </a:lnTo>
                  <a:lnTo>
                    <a:pt x="1180250" y="726463"/>
                  </a:lnTo>
                  <a:lnTo>
                    <a:pt x="1180547" y="726773"/>
                  </a:lnTo>
                  <a:lnTo>
                    <a:pt x="1180713" y="727016"/>
                  </a:lnTo>
                  <a:lnTo>
                    <a:pt x="1181128" y="727378"/>
                  </a:lnTo>
                  <a:lnTo>
                    <a:pt x="1181516" y="727783"/>
                  </a:lnTo>
                  <a:lnTo>
                    <a:pt x="1182791" y="728836"/>
                  </a:lnTo>
                  <a:lnTo>
                    <a:pt x="1184343" y="729479"/>
                  </a:lnTo>
                  <a:lnTo>
                    <a:pt x="1186037" y="729994"/>
                  </a:lnTo>
                  <a:lnTo>
                    <a:pt x="1187395" y="730228"/>
                  </a:lnTo>
                  <a:lnTo>
                    <a:pt x="1192608" y="731971"/>
                  </a:lnTo>
                  <a:lnTo>
                    <a:pt x="1196314" y="734097"/>
                  </a:lnTo>
                  <a:lnTo>
                    <a:pt x="1197125" y="734454"/>
                  </a:lnTo>
                  <a:lnTo>
                    <a:pt x="1198277" y="734750"/>
                  </a:lnTo>
                  <a:lnTo>
                    <a:pt x="1200387" y="734864"/>
                  </a:lnTo>
                  <a:lnTo>
                    <a:pt x="1201341" y="735016"/>
                  </a:lnTo>
                  <a:lnTo>
                    <a:pt x="1203035" y="735531"/>
                  </a:lnTo>
                  <a:lnTo>
                    <a:pt x="1204314" y="736241"/>
                  </a:lnTo>
                  <a:lnTo>
                    <a:pt x="1205319" y="737080"/>
                  </a:lnTo>
                  <a:lnTo>
                    <a:pt x="1206519" y="738605"/>
                  </a:lnTo>
                  <a:lnTo>
                    <a:pt x="1206327" y="739462"/>
                  </a:lnTo>
                  <a:lnTo>
                    <a:pt x="1206214" y="739968"/>
                  </a:lnTo>
                  <a:lnTo>
                    <a:pt x="1204215" y="744366"/>
                  </a:lnTo>
                  <a:lnTo>
                    <a:pt x="1203095" y="745843"/>
                  </a:lnTo>
                  <a:lnTo>
                    <a:pt x="1203019" y="746115"/>
                  </a:lnTo>
                  <a:lnTo>
                    <a:pt x="1202319" y="746987"/>
                  </a:lnTo>
                  <a:lnTo>
                    <a:pt x="1199893" y="748984"/>
                  </a:lnTo>
                  <a:lnTo>
                    <a:pt x="1199485" y="748979"/>
                  </a:lnTo>
                  <a:lnTo>
                    <a:pt x="1197279" y="749956"/>
                  </a:lnTo>
                  <a:lnTo>
                    <a:pt x="1194746" y="750585"/>
                  </a:lnTo>
                  <a:lnTo>
                    <a:pt x="1190574" y="751118"/>
                  </a:lnTo>
                  <a:lnTo>
                    <a:pt x="1189889" y="751376"/>
                  </a:lnTo>
                  <a:lnTo>
                    <a:pt x="1188365" y="752438"/>
                  </a:lnTo>
                  <a:lnTo>
                    <a:pt x="1186002" y="754640"/>
                  </a:lnTo>
                  <a:lnTo>
                    <a:pt x="1183172" y="756360"/>
                  </a:lnTo>
                  <a:lnTo>
                    <a:pt x="1182126" y="757566"/>
                  </a:lnTo>
                  <a:lnTo>
                    <a:pt x="1181695" y="758648"/>
                  </a:lnTo>
                  <a:lnTo>
                    <a:pt x="1181164" y="761030"/>
                  </a:lnTo>
                  <a:lnTo>
                    <a:pt x="1180522" y="762517"/>
                  </a:lnTo>
                  <a:lnTo>
                    <a:pt x="1180032" y="763122"/>
                  </a:lnTo>
                  <a:lnTo>
                    <a:pt x="1177534" y="765186"/>
                  </a:lnTo>
                  <a:lnTo>
                    <a:pt x="1175995" y="767202"/>
                  </a:lnTo>
                  <a:lnTo>
                    <a:pt x="1175282" y="768555"/>
                  </a:lnTo>
                  <a:lnTo>
                    <a:pt x="1174704" y="770113"/>
                  </a:lnTo>
                  <a:lnTo>
                    <a:pt x="1173580" y="775145"/>
                  </a:lnTo>
                  <a:lnTo>
                    <a:pt x="1172713" y="777375"/>
                  </a:lnTo>
                  <a:lnTo>
                    <a:pt x="1171790" y="779134"/>
                  </a:lnTo>
                  <a:lnTo>
                    <a:pt x="1170733" y="780749"/>
                  </a:lnTo>
                  <a:lnTo>
                    <a:pt x="1169617" y="782026"/>
                  </a:lnTo>
                  <a:lnTo>
                    <a:pt x="1167879" y="783489"/>
                  </a:lnTo>
                  <a:lnTo>
                    <a:pt x="1163042" y="786668"/>
                  </a:lnTo>
                  <a:lnTo>
                    <a:pt x="1161308" y="788064"/>
                  </a:lnTo>
                  <a:lnTo>
                    <a:pt x="1160057" y="789270"/>
                  </a:lnTo>
                  <a:lnTo>
                    <a:pt x="1159131" y="791162"/>
                  </a:lnTo>
                  <a:lnTo>
                    <a:pt x="1158117" y="793945"/>
                  </a:lnTo>
                  <a:lnTo>
                    <a:pt x="1155263" y="803304"/>
                  </a:lnTo>
                  <a:lnTo>
                    <a:pt x="1154630" y="807459"/>
                  </a:lnTo>
                  <a:lnTo>
                    <a:pt x="1154341" y="808407"/>
                  </a:lnTo>
                  <a:lnTo>
                    <a:pt x="1153842" y="809351"/>
                  </a:lnTo>
                  <a:lnTo>
                    <a:pt x="1152908" y="811724"/>
                  </a:lnTo>
                  <a:lnTo>
                    <a:pt x="1152892" y="812339"/>
                  </a:lnTo>
                  <a:lnTo>
                    <a:pt x="1152215" y="816256"/>
                  </a:lnTo>
                  <a:lnTo>
                    <a:pt x="1151661" y="817309"/>
                  </a:lnTo>
                  <a:lnTo>
                    <a:pt x="1150818" y="818653"/>
                  </a:lnTo>
                  <a:lnTo>
                    <a:pt x="1150165" y="820344"/>
                  </a:lnTo>
                  <a:lnTo>
                    <a:pt x="1150161" y="820549"/>
                  </a:lnTo>
                  <a:lnTo>
                    <a:pt x="1149951" y="820888"/>
                  </a:lnTo>
                  <a:lnTo>
                    <a:pt x="1149515" y="822174"/>
                  </a:lnTo>
                  <a:lnTo>
                    <a:pt x="1149080" y="823394"/>
                  </a:lnTo>
                  <a:lnTo>
                    <a:pt x="1148799" y="823728"/>
                  </a:lnTo>
                  <a:lnTo>
                    <a:pt x="1148304" y="824538"/>
                  </a:lnTo>
                  <a:lnTo>
                    <a:pt x="1147869" y="825891"/>
                  </a:lnTo>
                  <a:lnTo>
                    <a:pt x="1147710" y="826844"/>
                  </a:lnTo>
                  <a:lnTo>
                    <a:pt x="1147425" y="827388"/>
                  </a:lnTo>
                  <a:lnTo>
                    <a:pt x="1147350" y="827726"/>
                  </a:lnTo>
                  <a:lnTo>
                    <a:pt x="1146285" y="829680"/>
                  </a:lnTo>
                  <a:lnTo>
                    <a:pt x="1145862" y="830356"/>
                  </a:lnTo>
                  <a:lnTo>
                    <a:pt x="1145371" y="831095"/>
                  </a:lnTo>
                  <a:lnTo>
                    <a:pt x="1145007" y="832182"/>
                  </a:lnTo>
                  <a:lnTo>
                    <a:pt x="1144927" y="832587"/>
                  </a:lnTo>
                  <a:lnTo>
                    <a:pt x="1144848" y="833201"/>
                  </a:lnTo>
                  <a:lnTo>
                    <a:pt x="1144769" y="833678"/>
                  </a:lnTo>
                  <a:lnTo>
                    <a:pt x="1144809" y="834974"/>
                  </a:lnTo>
                  <a:lnTo>
                    <a:pt x="1144733" y="835312"/>
                  </a:lnTo>
                  <a:lnTo>
                    <a:pt x="1144456" y="835579"/>
                  </a:lnTo>
                  <a:lnTo>
                    <a:pt x="1143890" y="836594"/>
                  </a:lnTo>
                  <a:lnTo>
                    <a:pt x="1143744" y="836933"/>
                  </a:lnTo>
                  <a:lnTo>
                    <a:pt x="1143664" y="837476"/>
                  </a:lnTo>
                  <a:lnTo>
                    <a:pt x="1143146" y="839444"/>
                  </a:lnTo>
                  <a:lnTo>
                    <a:pt x="1143130" y="840197"/>
                  </a:lnTo>
                  <a:lnTo>
                    <a:pt x="1142406" y="842227"/>
                  </a:lnTo>
                  <a:lnTo>
                    <a:pt x="1142093" y="844061"/>
                  </a:lnTo>
                  <a:lnTo>
                    <a:pt x="1142137" y="845158"/>
                  </a:lnTo>
                  <a:lnTo>
                    <a:pt x="1141424" y="849918"/>
                  </a:lnTo>
                  <a:lnTo>
                    <a:pt x="1141416" y="850190"/>
                  </a:lnTo>
                  <a:lnTo>
                    <a:pt x="1141337" y="850666"/>
                  </a:lnTo>
                  <a:lnTo>
                    <a:pt x="1140723" y="853930"/>
                  </a:lnTo>
                  <a:lnTo>
                    <a:pt x="1140577" y="854474"/>
                  </a:lnTo>
                  <a:lnTo>
                    <a:pt x="1140494" y="855155"/>
                  </a:lnTo>
                  <a:lnTo>
                    <a:pt x="1139536" y="858543"/>
                  </a:lnTo>
                  <a:lnTo>
                    <a:pt x="1139310" y="859496"/>
                  </a:lnTo>
                  <a:lnTo>
                    <a:pt x="1138942" y="860783"/>
                  </a:lnTo>
                  <a:lnTo>
                    <a:pt x="1138198" y="864409"/>
                  </a:lnTo>
                  <a:lnTo>
                    <a:pt x="1137984" y="864729"/>
                  </a:lnTo>
                  <a:lnTo>
                    <a:pt x="1137608" y="865334"/>
                  </a:lnTo>
                  <a:lnTo>
                    <a:pt x="1137390" y="865524"/>
                  </a:lnTo>
                  <a:lnTo>
                    <a:pt x="1137256" y="865825"/>
                  </a:lnTo>
                  <a:lnTo>
                    <a:pt x="1137014" y="866049"/>
                  </a:lnTo>
                  <a:lnTo>
                    <a:pt x="1136824" y="866349"/>
                  </a:lnTo>
                  <a:lnTo>
                    <a:pt x="1136472" y="866625"/>
                  </a:lnTo>
                  <a:lnTo>
                    <a:pt x="1136282" y="866706"/>
                  </a:lnTo>
                  <a:lnTo>
                    <a:pt x="1135930" y="867145"/>
                  </a:lnTo>
                  <a:lnTo>
                    <a:pt x="1135601" y="867311"/>
                  </a:lnTo>
                  <a:lnTo>
                    <a:pt x="1135249" y="867612"/>
                  </a:lnTo>
                  <a:lnTo>
                    <a:pt x="1134841" y="867864"/>
                  </a:lnTo>
                  <a:lnTo>
                    <a:pt x="1134596" y="867893"/>
                  </a:lnTo>
                  <a:lnTo>
                    <a:pt x="1134299" y="868193"/>
                  </a:lnTo>
                  <a:lnTo>
                    <a:pt x="1134105" y="868250"/>
                  </a:lnTo>
                  <a:lnTo>
                    <a:pt x="1133701" y="868660"/>
                  </a:lnTo>
                  <a:lnTo>
                    <a:pt x="1133372" y="868775"/>
                  </a:lnTo>
                  <a:lnTo>
                    <a:pt x="1133103" y="869075"/>
                  </a:lnTo>
                  <a:lnTo>
                    <a:pt x="1132696" y="869299"/>
                  </a:lnTo>
                  <a:lnTo>
                    <a:pt x="1132311" y="869465"/>
                  </a:lnTo>
                  <a:lnTo>
                    <a:pt x="1132094" y="869494"/>
                  </a:lnTo>
                  <a:lnTo>
                    <a:pt x="1131718" y="869851"/>
                  </a:lnTo>
                  <a:lnTo>
                    <a:pt x="1131227" y="870099"/>
                  </a:lnTo>
                  <a:lnTo>
                    <a:pt x="1130574" y="870237"/>
                  </a:lnTo>
                  <a:lnTo>
                    <a:pt x="1129564" y="870357"/>
                  </a:lnTo>
                  <a:lnTo>
                    <a:pt x="1129208" y="870357"/>
                  </a:lnTo>
                  <a:lnTo>
                    <a:pt x="1128278" y="870366"/>
                  </a:lnTo>
                  <a:lnTo>
                    <a:pt x="1127407" y="870481"/>
                  </a:lnTo>
                  <a:lnTo>
                    <a:pt x="1126944" y="870457"/>
                  </a:lnTo>
                  <a:lnTo>
                    <a:pt x="1126235" y="870490"/>
                  </a:lnTo>
                  <a:lnTo>
                    <a:pt x="1125032" y="870633"/>
                  </a:lnTo>
                  <a:lnTo>
                    <a:pt x="1124485" y="870552"/>
                  </a:lnTo>
                  <a:lnTo>
                    <a:pt x="1124295" y="870557"/>
                  </a:lnTo>
                  <a:lnTo>
                    <a:pt x="1124050" y="870395"/>
                  </a:lnTo>
                  <a:lnTo>
                    <a:pt x="1123147" y="870128"/>
                  </a:lnTo>
                  <a:lnTo>
                    <a:pt x="1122736" y="870047"/>
                  </a:lnTo>
                  <a:lnTo>
                    <a:pt x="1122134" y="870052"/>
                  </a:lnTo>
                  <a:lnTo>
                    <a:pt x="1121805" y="870028"/>
                  </a:lnTo>
                  <a:lnTo>
                    <a:pt x="1121615" y="869947"/>
                  </a:lnTo>
                  <a:lnTo>
                    <a:pt x="1121097" y="869814"/>
                  </a:lnTo>
                  <a:lnTo>
                    <a:pt x="1120562" y="869790"/>
                  </a:lnTo>
                  <a:lnTo>
                    <a:pt x="1120079" y="870176"/>
                  </a:lnTo>
                  <a:lnTo>
                    <a:pt x="1114375" y="865951"/>
                  </a:lnTo>
                  <a:lnTo>
                    <a:pt x="1107796" y="860294"/>
                  </a:lnTo>
                  <a:lnTo>
                    <a:pt x="1103453" y="857540"/>
                  </a:lnTo>
                  <a:lnTo>
                    <a:pt x="1097361" y="853666"/>
                  </a:lnTo>
                  <a:lnTo>
                    <a:pt x="1086617" y="843878"/>
                  </a:lnTo>
                  <a:lnTo>
                    <a:pt x="1084998" y="841085"/>
                  </a:lnTo>
                  <a:lnTo>
                    <a:pt x="1082286" y="837211"/>
                  </a:lnTo>
                  <a:lnTo>
                    <a:pt x="1081577" y="836282"/>
                  </a:lnTo>
                  <a:lnTo>
                    <a:pt x="1074163" y="831340"/>
                  </a:lnTo>
                  <a:lnTo>
                    <a:pt x="1072001" y="830387"/>
                  </a:lnTo>
                  <a:lnTo>
                    <a:pt x="1067963" y="828843"/>
                  </a:lnTo>
                  <a:lnTo>
                    <a:pt x="1060604" y="826022"/>
                  </a:lnTo>
                  <a:lnTo>
                    <a:pt x="1028666" y="820256"/>
                  </a:lnTo>
                  <a:lnTo>
                    <a:pt x="1014815" y="811483"/>
                  </a:lnTo>
                  <a:lnTo>
                    <a:pt x="1009047" y="803168"/>
                  </a:lnTo>
                  <a:lnTo>
                    <a:pt x="1004459" y="801085"/>
                  </a:lnTo>
                  <a:lnTo>
                    <a:pt x="995995" y="798907"/>
                  </a:lnTo>
                  <a:lnTo>
                    <a:pt x="982817" y="787904"/>
                  </a:lnTo>
                  <a:lnTo>
                    <a:pt x="976661" y="782615"/>
                  </a:lnTo>
                  <a:lnTo>
                    <a:pt x="969227" y="774990"/>
                  </a:lnTo>
                  <a:lnTo>
                    <a:pt x="960434" y="770811"/>
                  </a:lnTo>
                  <a:lnTo>
                    <a:pt x="952252" y="766508"/>
                  </a:lnTo>
                  <a:lnTo>
                    <a:pt x="951464" y="768304"/>
                  </a:lnTo>
                  <a:lnTo>
                    <a:pt x="940031" y="794156"/>
                  </a:lnTo>
                  <a:lnTo>
                    <a:pt x="939865" y="794261"/>
                  </a:lnTo>
                  <a:lnTo>
                    <a:pt x="939616" y="794504"/>
                  </a:lnTo>
                  <a:lnTo>
                    <a:pt x="939366" y="794638"/>
                  </a:lnTo>
                  <a:lnTo>
                    <a:pt x="939204" y="794719"/>
                  </a:lnTo>
                  <a:lnTo>
                    <a:pt x="939010" y="794881"/>
                  </a:lnTo>
                  <a:lnTo>
                    <a:pt x="938622" y="795257"/>
                  </a:lnTo>
                  <a:lnTo>
                    <a:pt x="938317" y="795500"/>
                  </a:lnTo>
                  <a:lnTo>
                    <a:pt x="938206" y="795634"/>
                  </a:lnTo>
                  <a:lnTo>
                    <a:pt x="937933" y="795848"/>
                  </a:lnTo>
                  <a:lnTo>
                    <a:pt x="937628" y="796063"/>
                  </a:lnTo>
                  <a:lnTo>
                    <a:pt x="937157" y="796468"/>
                  </a:lnTo>
                  <a:lnTo>
                    <a:pt x="936884" y="796682"/>
                  </a:lnTo>
                  <a:lnTo>
                    <a:pt x="936690" y="796868"/>
                  </a:lnTo>
                  <a:lnTo>
                    <a:pt x="936524" y="797058"/>
                  </a:lnTo>
                  <a:lnTo>
                    <a:pt x="936330" y="797220"/>
                  </a:lnTo>
                  <a:lnTo>
                    <a:pt x="936140" y="797325"/>
                  </a:lnTo>
                  <a:lnTo>
                    <a:pt x="936001" y="797435"/>
                  </a:lnTo>
                  <a:lnTo>
                    <a:pt x="935614" y="797702"/>
                  </a:lnTo>
                  <a:lnTo>
                    <a:pt x="935447" y="797835"/>
                  </a:lnTo>
                  <a:lnTo>
                    <a:pt x="935313" y="797916"/>
                  </a:lnTo>
                  <a:lnTo>
                    <a:pt x="934758" y="798402"/>
                  </a:lnTo>
                  <a:lnTo>
                    <a:pt x="934537" y="798669"/>
                  </a:lnTo>
                  <a:lnTo>
                    <a:pt x="934470" y="799708"/>
                  </a:lnTo>
                  <a:lnTo>
                    <a:pt x="934050" y="800494"/>
                  </a:lnTo>
                  <a:lnTo>
                    <a:pt x="930689" y="800666"/>
                  </a:lnTo>
                  <a:lnTo>
                    <a:pt x="926976" y="802477"/>
                  </a:lnTo>
                  <a:lnTo>
                    <a:pt x="926045" y="806885"/>
                  </a:lnTo>
                  <a:lnTo>
                    <a:pt x="921695" y="809586"/>
                  </a:lnTo>
                  <a:lnTo>
                    <a:pt x="917542" y="813789"/>
                  </a:lnTo>
                  <a:lnTo>
                    <a:pt x="917344" y="813980"/>
                  </a:lnTo>
                  <a:lnTo>
                    <a:pt x="917150" y="814214"/>
                  </a:lnTo>
                  <a:lnTo>
                    <a:pt x="917063" y="814414"/>
                  </a:lnTo>
                  <a:lnTo>
                    <a:pt x="917028" y="814671"/>
                  </a:lnTo>
                  <a:lnTo>
                    <a:pt x="916960" y="815086"/>
                  </a:lnTo>
                  <a:lnTo>
                    <a:pt x="916948" y="815696"/>
                  </a:lnTo>
                  <a:lnTo>
                    <a:pt x="916933" y="815977"/>
                  </a:lnTo>
                  <a:lnTo>
                    <a:pt x="916192" y="818602"/>
                  </a:lnTo>
                  <a:lnTo>
                    <a:pt x="915211" y="820623"/>
                  </a:lnTo>
                  <a:lnTo>
                    <a:pt x="914150" y="822424"/>
                  </a:lnTo>
                  <a:lnTo>
                    <a:pt x="912729" y="824116"/>
                  </a:lnTo>
                  <a:lnTo>
                    <a:pt x="910765" y="825507"/>
                  </a:lnTo>
                  <a:lnTo>
                    <a:pt x="909427" y="826165"/>
                  </a:lnTo>
                  <a:lnTo>
                    <a:pt x="907843" y="826546"/>
                  </a:lnTo>
                  <a:lnTo>
                    <a:pt x="906616" y="826522"/>
                  </a:lnTo>
                  <a:lnTo>
                    <a:pt x="905140" y="826823"/>
                  </a:lnTo>
                  <a:lnTo>
                    <a:pt x="903857" y="827204"/>
                  </a:lnTo>
                  <a:lnTo>
                    <a:pt x="902301" y="827285"/>
                  </a:lnTo>
                  <a:lnTo>
                    <a:pt x="899546" y="827070"/>
                  </a:lnTo>
                  <a:lnTo>
                    <a:pt x="897088" y="827590"/>
                  </a:lnTo>
                  <a:lnTo>
                    <a:pt x="893865" y="827890"/>
                  </a:lnTo>
                  <a:lnTo>
                    <a:pt x="890532" y="827895"/>
                  </a:lnTo>
                  <a:lnTo>
                    <a:pt x="888022" y="827923"/>
                  </a:lnTo>
                  <a:lnTo>
                    <a:pt x="884990" y="828333"/>
                  </a:lnTo>
                  <a:lnTo>
                    <a:pt x="882480" y="828662"/>
                  </a:lnTo>
                  <a:lnTo>
                    <a:pt x="880568" y="829153"/>
                  </a:lnTo>
                  <a:lnTo>
                    <a:pt x="878221" y="828610"/>
                  </a:lnTo>
                  <a:lnTo>
                    <a:pt x="875628" y="827218"/>
                  </a:lnTo>
                  <a:lnTo>
                    <a:pt x="873934" y="826318"/>
                  </a:lnTo>
                  <a:lnTo>
                    <a:pt x="872049" y="825827"/>
                  </a:lnTo>
                  <a:lnTo>
                    <a:pt x="870165" y="824712"/>
                  </a:lnTo>
                  <a:lnTo>
                    <a:pt x="868716" y="823211"/>
                  </a:lnTo>
                  <a:lnTo>
                    <a:pt x="867679" y="821709"/>
                  </a:lnTo>
                  <a:lnTo>
                    <a:pt x="866313" y="820127"/>
                  </a:lnTo>
                  <a:lnTo>
                    <a:pt x="865054" y="818707"/>
                  </a:lnTo>
                  <a:lnTo>
                    <a:pt x="864128" y="817587"/>
                  </a:lnTo>
                  <a:lnTo>
                    <a:pt x="863415" y="816744"/>
                  </a:lnTo>
                  <a:lnTo>
                    <a:pt x="861222" y="814128"/>
                  </a:lnTo>
                  <a:lnTo>
                    <a:pt x="860276" y="799494"/>
                  </a:lnTo>
                  <a:lnTo>
                    <a:pt x="848258" y="791702"/>
                  </a:lnTo>
                  <a:lnTo>
                    <a:pt x="844105" y="785812"/>
                  </a:lnTo>
                  <a:lnTo>
                    <a:pt x="844157" y="782319"/>
                  </a:lnTo>
                  <a:lnTo>
                    <a:pt x="841477" y="775472"/>
                  </a:lnTo>
                  <a:lnTo>
                    <a:pt x="848274" y="772298"/>
                  </a:lnTo>
                  <a:lnTo>
                    <a:pt x="838903" y="758116"/>
                  </a:lnTo>
                  <a:lnTo>
                    <a:pt x="827467" y="742586"/>
                  </a:lnTo>
                  <a:lnTo>
                    <a:pt x="826117" y="742343"/>
                  </a:lnTo>
                  <a:lnTo>
                    <a:pt x="822150" y="741900"/>
                  </a:lnTo>
                  <a:lnTo>
                    <a:pt x="821810" y="741852"/>
                  </a:lnTo>
                  <a:lnTo>
                    <a:pt x="821303" y="741766"/>
                  </a:lnTo>
                  <a:lnTo>
                    <a:pt x="820967" y="741695"/>
                  </a:lnTo>
                  <a:lnTo>
                    <a:pt x="820626" y="741652"/>
                  </a:lnTo>
                  <a:lnTo>
                    <a:pt x="820282" y="741638"/>
                  </a:lnTo>
                  <a:lnTo>
                    <a:pt x="820108" y="741642"/>
                  </a:lnTo>
                  <a:lnTo>
                    <a:pt x="819938" y="741652"/>
                  </a:lnTo>
                  <a:lnTo>
                    <a:pt x="819767" y="741671"/>
                  </a:lnTo>
                  <a:lnTo>
                    <a:pt x="819427" y="741723"/>
                  </a:lnTo>
                  <a:lnTo>
                    <a:pt x="819261" y="741762"/>
                  </a:lnTo>
                  <a:lnTo>
                    <a:pt x="818960" y="741843"/>
                  </a:lnTo>
                  <a:lnTo>
                    <a:pt x="818789" y="741876"/>
                  </a:lnTo>
                  <a:lnTo>
                    <a:pt x="818619" y="741900"/>
                  </a:lnTo>
                  <a:lnTo>
                    <a:pt x="818449" y="741914"/>
                  </a:lnTo>
                  <a:lnTo>
                    <a:pt x="818275" y="741914"/>
                  </a:lnTo>
                  <a:lnTo>
                    <a:pt x="818105" y="741905"/>
                  </a:lnTo>
                  <a:lnTo>
                    <a:pt x="817934" y="741886"/>
                  </a:lnTo>
                  <a:lnTo>
                    <a:pt x="817764" y="741857"/>
                  </a:lnTo>
                  <a:lnTo>
                    <a:pt x="817598" y="741819"/>
                  </a:lnTo>
                  <a:lnTo>
                    <a:pt x="817432" y="741766"/>
                  </a:lnTo>
                  <a:lnTo>
                    <a:pt x="817269" y="741709"/>
                  </a:lnTo>
                  <a:lnTo>
                    <a:pt x="817115" y="741638"/>
                  </a:lnTo>
                  <a:lnTo>
                    <a:pt x="816961" y="741557"/>
                  </a:lnTo>
                  <a:lnTo>
                    <a:pt x="816814" y="741471"/>
                  </a:lnTo>
                  <a:lnTo>
                    <a:pt x="814288" y="739350"/>
                  </a:lnTo>
                  <a:lnTo>
                    <a:pt x="813584" y="738698"/>
                  </a:lnTo>
                  <a:lnTo>
                    <a:pt x="813303" y="738454"/>
                  </a:lnTo>
                  <a:lnTo>
                    <a:pt x="812919" y="738178"/>
                  </a:lnTo>
                  <a:lnTo>
                    <a:pt x="812582" y="737968"/>
                  </a:lnTo>
                  <a:lnTo>
                    <a:pt x="812262" y="737797"/>
                  </a:lnTo>
                  <a:lnTo>
                    <a:pt x="811624" y="737468"/>
                  </a:lnTo>
                  <a:lnTo>
                    <a:pt x="811217" y="737287"/>
                  </a:lnTo>
                  <a:lnTo>
                    <a:pt x="810924" y="737092"/>
                  </a:lnTo>
                  <a:lnTo>
                    <a:pt x="810492" y="736920"/>
                  </a:lnTo>
                  <a:lnTo>
                    <a:pt x="810207" y="736801"/>
                  </a:lnTo>
                  <a:lnTo>
                    <a:pt x="809783" y="736648"/>
                  </a:lnTo>
                  <a:lnTo>
                    <a:pt x="809431" y="736510"/>
                  </a:lnTo>
                  <a:lnTo>
                    <a:pt x="808738" y="736229"/>
                  </a:lnTo>
                  <a:lnTo>
                    <a:pt x="808430" y="736139"/>
                  </a:lnTo>
                  <a:lnTo>
                    <a:pt x="808212" y="736058"/>
                  </a:lnTo>
                  <a:lnTo>
                    <a:pt x="807820" y="735938"/>
                  </a:lnTo>
                  <a:lnTo>
                    <a:pt x="807523" y="735838"/>
                  </a:lnTo>
                  <a:lnTo>
                    <a:pt x="807321" y="735762"/>
                  </a:lnTo>
                  <a:lnTo>
                    <a:pt x="807032" y="735629"/>
                  </a:lnTo>
                  <a:lnTo>
                    <a:pt x="806902" y="735576"/>
                  </a:lnTo>
                  <a:lnTo>
                    <a:pt x="806660" y="735543"/>
                  </a:lnTo>
                  <a:lnTo>
                    <a:pt x="806458" y="735533"/>
                  </a:lnTo>
                  <a:lnTo>
                    <a:pt x="806205" y="735481"/>
                  </a:lnTo>
                  <a:lnTo>
                    <a:pt x="806070" y="735448"/>
                  </a:lnTo>
                  <a:lnTo>
                    <a:pt x="805936" y="735405"/>
                  </a:lnTo>
                  <a:lnTo>
                    <a:pt x="804554" y="735409"/>
                  </a:lnTo>
                  <a:lnTo>
                    <a:pt x="804332" y="735295"/>
                  </a:lnTo>
                  <a:lnTo>
                    <a:pt x="804051" y="735043"/>
                  </a:lnTo>
                  <a:lnTo>
                    <a:pt x="803909" y="734928"/>
                  </a:lnTo>
                  <a:lnTo>
                    <a:pt x="803747" y="734847"/>
                  </a:lnTo>
                  <a:lnTo>
                    <a:pt x="803533" y="734780"/>
                  </a:lnTo>
                  <a:lnTo>
                    <a:pt x="803224" y="734676"/>
                  </a:lnTo>
                  <a:lnTo>
                    <a:pt x="802682" y="734561"/>
                  </a:lnTo>
                  <a:lnTo>
                    <a:pt x="802448" y="734494"/>
                  </a:lnTo>
                  <a:lnTo>
                    <a:pt x="802195" y="734413"/>
                  </a:lnTo>
                  <a:lnTo>
                    <a:pt x="801977" y="734328"/>
                  </a:lnTo>
                  <a:lnTo>
                    <a:pt x="801593" y="734213"/>
                  </a:lnTo>
                  <a:lnTo>
                    <a:pt x="800964" y="734142"/>
                  </a:lnTo>
                  <a:lnTo>
                    <a:pt x="800576" y="734070"/>
                  </a:lnTo>
                  <a:lnTo>
                    <a:pt x="800378" y="734061"/>
                  </a:lnTo>
                  <a:lnTo>
                    <a:pt x="800203" y="734032"/>
                  </a:lnTo>
                  <a:lnTo>
                    <a:pt x="799903" y="734018"/>
                  </a:lnTo>
                  <a:lnTo>
                    <a:pt x="799697" y="733985"/>
                  </a:lnTo>
                  <a:lnTo>
                    <a:pt x="799123" y="733985"/>
                  </a:lnTo>
                  <a:lnTo>
                    <a:pt x="798941" y="733994"/>
                  </a:lnTo>
                  <a:lnTo>
                    <a:pt x="798778" y="733966"/>
                  </a:lnTo>
                  <a:lnTo>
                    <a:pt x="798549" y="733951"/>
                  </a:lnTo>
                  <a:lnTo>
                    <a:pt x="797872" y="733675"/>
                  </a:lnTo>
                  <a:lnTo>
                    <a:pt x="797246" y="733284"/>
                  </a:lnTo>
                  <a:lnTo>
                    <a:pt x="796914" y="733084"/>
                  </a:lnTo>
                  <a:lnTo>
                    <a:pt x="796613" y="732922"/>
                  </a:lnTo>
                  <a:lnTo>
                    <a:pt x="796471" y="732798"/>
                  </a:lnTo>
                  <a:lnTo>
                    <a:pt x="795635" y="732150"/>
                  </a:lnTo>
                  <a:lnTo>
                    <a:pt x="795374" y="732002"/>
                  </a:lnTo>
                  <a:lnTo>
                    <a:pt x="795200" y="731916"/>
                  </a:lnTo>
                  <a:lnTo>
                    <a:pt x="794970" y="731812"/>
                  </a:lnTo>
                  <a:lnTo>
                    <a:pt x="794653" y="731707"/>
                  </a:lnTo>
                  <a:lnTo>
                    <a:pt x="794519" y="731693"/>
                  </a:lnTo>
                  <a:lnTo>
                    <a:pt x="794262" y="731707"/>
                  </a:lnTo>
                  <a:lnTo>
                    <a:pt x="794103" y="731750"/>
                  </a:lnTo>
                  <a:lnTo>
                    <a:pt x="793949" y="731783"/>
                  </a:lnTo>
                  <a:lnTo>
                    <a:pt x="793731" y="731874"/>
                  </a:lnTo>
                  <a:lnTo>
                    <a:pt x="793577" y="731955"/>
                  </a:lnTo>
                  <a:lnTo>
                    <a:pt x="793426" y="731993"/>
                  </a:lnTo>
                  <a:lnTo>
                    <a:pt x="793161" y="732026"/>
                  </a:lnTo>
                  <a:lnTo>
                    <a:pt x="792920" y="731974"/>
                  </a:lnTo>
                  <a:lnTo>
                    <a:pt x="792741" y="731931"/>
                  </a:lnTo>
                  <a:lnTo>
                    <a:pt x="792492" y="731835"/>
                  </a:lnTo>
                  <a:lnTo>
                    <a:pt x="792266" y="731735"/>
                  </a:lnTo>
                  <a:lnTo>
                    <a:pt x="792037" y="731654"/>
                  </a:lnTo>
                  <a:lnTo>
                    <a:pt x="791752" y="731578"/>
                  </a:lnTo>
                  <a:lnTo>
                    <a:pt x="791415" y="731411"/>
                  </a:lnTo>
                  <a:lnTo>
                    <a:pt x="791233" y="731259"/>
                  </a:lnTo>
                  <a:lnTo>
                    <a:pt x="791087" y="731130"/>
                  </a:lnTo>
                  <a:lnTo>
                    <a:pt x="790956" y="730973"/>
                  </a:lnTo>
                  <a:lnTo>
                    <a:pt x="790683" y="730797"/>
                  </a:lnTo>
                  <a:lnTo>
                    <a:pt x="790346" y="731216"/>
                  </a:lnTo>
                  <a:lnTo>
                    <a:pt x="790208" y="731302"/>
                  </a:lnTo>
                  <a:lnTo>
                    <a:pt x="789887" y="731340"/>
                  </a:lnTo>
                  <a:lnTo>
                    <a:pt x="789416" y="731311"/>
                  </a:lnTo>
                  <a:lnTo>
                    <a:pt x="789206" y="731321"/>
                  </a:lnTo>
                  <a:lnTo>
                    <a:pt x="788973" y="731302"/>
                  </a:lnTo>
                  <a:lnTo>
                    <a:pt x="788514" y="731316"/>
                  </a:lnTo>
                  <a:lnTo>
                    <a:pt x="788276" y="731345"/>
                  </a:lnTo>
                  <a:lnTo>
                    <a:pt x="788011" y="731359"/>
                  </a:lnTo>
                  <a:lnTo>
                    <a:pt x="787761" y="731330"/>
                  </a:lnTo>
                  <a:lnTo>
                    <a:pt x="787480" y="731278"/>
                  </a:lnTo>
                  <a:lnTo>
                    <a:pt x="787223" y="731202"/>
                  </a:lnTo>
                  <a:lnTo>
                    <a:pt x="787013" y="731111"/>
                  </a:lnTo>
                  <a:lnTo>
                    <a:pt x="786447" y="730840"/>
                  </a:lnTo>
                  <a:lnTo>
                    <a:pt x="785956" y="730654"/>
                  </a:lnTo>
                  <a:lnTo>
                    <a:pt x="785707" y="730568"/>
                  </a:lnTo>
                  <a:lnTo>
                    <a:pt x="785153" y="730449"/>
                  </a:lnTo>
                  <a:lnTo>
                    <a:pt x="784496" y="730377"/>
                  </a:lnTo>
                  <a:lnTo>
                    <a:pt x="784246" y="730311"/>
                  </a:lnTo>
                  <a:lnTo>
                    <a:pt x="784040" y="730215"/>
                  </a:lnTo>
                  <a:lnTo>
                    <a:pt x="783910" y="730082"/>
                  </a:lnTo>
                  <a:lnTo>
                    <a:pt x="783629" y="729844"/>
                  </a:lnTo>
                  <a:lnTo>
                    <a:pt x="783383" y="729686"/>
                  </a:lnTo>
                  <a:lnTo>
                    <a:pt x="783134" y="729548"/>
                  </a:lnTo>
                  <a:lnTo>
                    <a:pt x="782971" y="729448"/>
                  </a:lnTo>
                  <a:lnTo>
                    <a:pt x="782599" y="728952"/>
                  </a:lnTo>
                  <a:lnTo>
                    <a:pt x="782405" y="728800"/>
                  </a:lnTo>
                  <a:lnTo>
                    <a:pt x="782247" y="728700"/>
                  </a:lnTo>
                  <a:lnTo>
                    <a:pt x="782065" y="728638"/>
                  </a:lnTo>
                  <a:lnTo>
                    <a:pt x="781883" y="728595"/>
                  </a:lnTo>
                  <a:lnTo>
                    <a:pt x="781701" y="728543"/>
                  </a:lnTo>
                  <a:lnTo>
                    <a:pt x="781479" y="728443"/>
                  </a:lnTo>
                  <a:lnTo>
                    <a:pt x="781265" y="728290"/>
                  </a:lnTo>
                  <a:lnTo>
                    <a:pt x="780996" y="728085"/>
                  </a:lnTo>
                  <a:lnTo>
                    <a:pt x="780220" y="727323"/>
                  </a:lnTo>
                  <a:lnTo>
                    <a:pt x="780070" y="727094"/>
                  </a:lnTo>
                  <a:lnTo>
                    <a:pt x="779005" y="726403"/>
                  </a:lnTo>
                  <a:lnTo>
                    <a:pt x="778767" y="726279"/>
                  </a:lnTo>
                  <a:lnTo>
                    <a:pt x="778498" y="726170"/>
                  </a:lnTo>
                  <a:lnTo>
                    <a:pt x="778174" y="726079"/>
                  </a:lnTo>
                  <a:lnTo>
                    <a:pt x="777908" y="725993"/>
                  </a:lnTo>
                  <a:lnTo>
                    <a:pt x="777659" y="725922"/>
                  </a:lnTo>
                  <a:lnTo>
                    <a:pt x="777350" y="725850"/>
                  </a:lnTo>
                  <a:lnTo>
                    <a:pt x="776040" y="725355"/>
                  </a:lnTo>
                  <a:lnTo>
                    <a:pt x="775220" y="725083"/>
                  </a:lnTo>
                  <a:lnTo>
                    <a:pt x="774975" y="725016"/>
                  </a:lnTo>
                  <a:lnTo>
                    <a:pt x="774116" y="724683"/>
                  </a:lnTo>
                  <a:lnTo>
                    <a:pt x="773922" y="724621"/>
                  </a:lnTo>
                  <a:lnTo>
                    <a:pt x="773696" y="724530"/>
                  </a:lnTo>
                  <a:lnTo>
                    <a:pt x="773562" y="724459"/>
                  </a:lnTo>
                  <a:lnTo>
                    <a:pt x="772853" y="723992"/>
                  </a:lnTo>
                  <a:lnTo>
                    <a:pt x="772691" y="723896"/>
                  </a:lnTo>
                  <a:lnTo>
                    <a:pt x="772521" y="723806"/>
                  </a:lnTo>
                  <a:lnTo>
                    <a:pt x="772228" y="723696"/>
                  </a:lnTo>
                  <a:lnTo>
                    <a:pt x="771610" y="723477"/>
                  </a:lnTo>
                  <a:lnTo>
                    <a:pt x="770585" y="723096"/>
                  </a:lnTo>
                  <a:lnTo>
                    <a:pt x="770074" y="722900"/>
                  </a:lnTo>
                  <a:lnTo>
                    <a:pt x="769726" y="722738"/>
                  </a:lnTo>
                  <a:lnTo>
                    <a:pt x="769259" y="722567"/>
                  </a:lnTo>
                  <a:lnTo>
                    <a:pt x="768938" y="722367"/>
                  </a:lnTo>
                  <a:lnTo>
                    <a:pt x="768534" y="722095"/>
                  </a:lnTo>
                  <a:lnTo>
                    <a:pt x="768301" y="721919"/>
                  </a:lnTo>
                  <a:lnTo>
                    <a:pt x="768075" y="721714"/>
                  </a:lnTo>
                  <a:lnTo>
                    <a:pt x="767869" y="721514"/>
                  </a:lnTo>
                  <a:lnTo>
                    <a:pt x="767600" y="721333"/>
                  </a:lnTo>
                  <a:lnTo>
                    <a:pt x="767343" y="721171"/>
                  </a:lnTo>
                  <a:lnTo>
                    <a:pt x="767038" y="721033"/>
                  </a:lnTo>
                  <a:lnTo>
                    <a:pt x="766143" y="720670"/>
                  </a:lnTo>
                  <a:lnTo>
                    <a:pt x="765961" y="720632"/>
                  </a:lnTo>
                  <a:lnTo>
                    <a:pt x="765720" y="720594"/>
                  </a:lnTo>
                  <a:lnTo>
                    <a:pt x="765256" y="720570"/>
                  </a:lnTo>
                  <a:lnTo>
                    <a:pt x="764952" y="720546"/>
                  </a:lnTo>
                  <a:lnTo>
                    <a:pt x="764512" y="720456"/>
                  </a:lnTo>
                  <a:lnTo>
                    <a:pt x="764290" y="720399"/>
                  </a:lnTo>
                  <a:lnTo>
                    <a:pt x="763012" y="719889"/>
                  </a:lnTo>
                  <a:lnTo>
                    <a:pt x="762565" y="719674"/>
                  </a:lnTo>
                  <a:lnTo>
                    <a:pt x="762307" y="719565"/>
                  </a:lnTo>
                  <a:lnTo>
                    <a:pt x="761650" y="719179"/>
                  </a:lnTo>
                  <a:lnTo>
                    <a:pt x="761492" y="719093"/>
                  </a:lnTo>
                  <a:lnTo>
                    <a:pt x="761290" y="719031"/>
                  </a:lnTo>
                  <a:lnTo>
                    <a:pt x="761132" y="718945"/>
                  </a:lnTo>
                  <a:lnTo>
                    <a:pt x="760791" y="718750"/>
                  </a:lnTo>
                  <a:lnTo>
                    <a:pt x="760474" y="718597"/>
                  </a:lnTo>
                  <a:lnTo>
                    <a:pt x="759928" y="718645"/>
                  </a:lnTo>
                  <a:lnTo>
                    <a:pt x="759758" y="718774"/>
                  </a:lnTo>
                  <a:lnTo>
                    <a:pt x="759568" y="718879"/>
                  </a:lnTo>
                  <a:lnTo>
                    <a:pt x="759362" y="719002"/>
                  </a:lnTo>
                  <a:lnTo>
                    <a:pt x="759089" y="719145"/>
                  </a:lnTo>
                  <a:lnTo>
                    <a:pt x="758463" y="719360"/>
                  </a:lnTo>
                  <a:lnTo>
                    <a:pt x="758127" y="719412"/>
                  </a:lnTo>
                  <a:lnTo>
                    <a:pt x="757715" y="719484"/>
                  </a:lnTo>
                  <a:lnTo>
                    <a:pt x="757248" y="719550"/>
                  </a:lnTo>
                  <a:lnTo>
                    <a:pt x="756773" y="719612"/>
                  </a:lnTo>
                  <a:lnTo>
                    <a:pt x="756215" y="719655"/>
                  </a:lnTo>
                  <a:lnTo>
                    <a:pt x="755471" y="719655"/>
                  </a:lnTo>
                  <a:lnTo>
                    <a:pt x="754806" y="719660"/>
                  </a:lnTo>
                  <a:lnTo>
                    <a:pt x="753958" y="719617"/>
                  </a:lnTo>
                  <a:lnTo>
                    <a:pt x="753337" y="719579"/>
                  </a:lnTo>
                  <a:lnTo>
                    <a:pt x="752838" y="719565"/>
                  </a:lnTo>
                  <a:lnTo>
                    <a:pt x="752478" y="719593"/>
                  </a:lnTo>
                  <a:lnTo>
                    <a:pt x="752066" y="719560"/>
                  </a:lnTo>
                  <a:lnTo>
                    <a:pt x="751492" y="719541"/>
                  </a:lnTo>
                  <a:lnTo>
                    <a:pt x="751124" y="719550"/>
                  </a:lnTo>
                  <a:lnTo>
                    <a:pt x="750712" y="719550"/>
                  </a:lnTo>
                  <a:lnTo>
                    <a:pt x="750142" y="719498"/>
                  </a:lnTo>
                  <a:lnTo>
                    <a:pt x="749743" y="719508"/>
                  </a:lnTo>
                  <a:lnTo>
                    <a:pt x="749489" y="719527"/>
                  </a:lnTo>
                  <a:lnTo>
                    <a:pt x="749220" y="719579"/>
                  </a:lnTo>
                  <a:lnTo>
                    <a:pt x="748971" y="719684"/>
                  </a:lnTo>
                  <a:lnTo>
                    <a:pt x="748701" y="719879"/>
                  </a:lnTo>
                  <a:lnTo>
                    <a:pt x="748436" y="720094"/>
                  </a:lnTo>
                  <a:lnTo>
                    <a:pt x="747759" y="720461"/>
                  </a:lnTo>
                  <a:lnTo>
                    <a:pt x="747415" y="720637"/>
                  </a:lnTo>
                  <a:lnTo>
                    <a:pt x="746916" y="720870"/>
                  </a:lnTo>
                  <a:lnTo>
                    <a:pt x="746401" y="721133"/>
                  </a:lnTo>
                  <a:lnTo>
                    <a:pt x="746009" y="721318"/>
                  </a:lnTo>
                  <a:lnTo>
                    <a:pt x="745586" y="721557"/>
                  </a:lnTo>
                  <a:lnTo>
                    <a:pt x="745162" y="721824"/>
                  </a:lnTo>
                  <a:lnTo>
                    <a:pt x="744790" y="722067"/>
                  </a:lnTo>
                  <a:lnTo>
                    <a:pt x="744454" y="722271"/>
                  </a:lnTo>
                  <a:lnTo>
                    <a:pt x="744228" y="722419"/>
                  </a:lnTo>
                  <a:lnTo>
                    <a:pt x="743935" y="722538"/>
                  </a:lnTo>
                  <a:lnTo>
                    <a:pt x="743543" y="722672"/>
                  </a:lnTo>
                  <a:lnTo>
                    <a:pt x="742791" y="722886"/>
                  </a:lnTo>
                  <a:lnTo>
                    <a:pt x="742486" y="722996"/>
                  </a:lnTo>
                  <a:lnTo>
                    <a:pt x="741944" y="723267"/>
                  </a:lnTo>
                  <a:lnTo>
                    <a:pt x="741730" y="723448"/>
                  </a:lnTo>
                  <a:lnTo>
                    <a:pt x="741548" y="723720"/>
                  </a:lnTo>
                  <a:lnTo>
                    <a:pt x="741394" y="724039"/>
                  </a:lnTo>
                  <a:lnTo>
                    <a:pt x="740863" y="725245"/>
                  </a:lnTo>
                  <a:lnTo>
                    <a:pt x="740752" y="725469"/>
                  </a:lnTo>
                  <a:lnTo>
                    <a:pt x="740642" y="725712"/>
                  </a:lnTo>
                  <a:lnTo>
                    <a:pt x="740491" y="725826"/>
                  </a:lnTo>
                  <a:lnTo>
                    <a:pt x="740305" y="725907"/>
                  </a:lnTo>
                  <a:lnTo>
                    <a:pt x="740071" y="725950"/>
                  </a:lnTo>
                  <a:lnTo>
                    <a:pt x="739810" y="725950"/>
                  </a:lnTo>
                  <a:lnTo>
                    <a:pt x="739505" y="725969"/>
                  </a:lnTo>
                  <a:lnTo>
                    <a:pt x="739189" y="725941"/>
                  </a:lnTo>
                  <a:lnTo>
                    <a:pt x="738951" y="725898"/>
                  </a:lnTo>
                  <a:lnTo>
                    <a:pt x="738615" y="725879"/>
                  </a:lnTo>
                  <a:lnTo>
                    <a:pt x="738373" y="725879"/>
                  </a:lnTo>
                  <a:lnTo>
                    <a:pt x="738152" y="725884"/>
                  </a:lnTo>
                  <a:lnTo>
                    <a:pt x="737910" y="725945"/>
                  </a:lnTo>
                  <a:lnTo>
                    <a:pt x="737684" y="726017"/>
                  </a:lnTo>
                  <a:lnTo>
                    <a:pt x="737435" y="726165"/>
                  </a:lnTo>
                  <a:lnTo>
                    <a:pt x="737130" y="726360"/>
                  </a:lnTo>
                  <a:lnTo>
                    <a:pt x="736825" y="726546"/>
                  </a:lnTo>
                  <a:lnTo>
                    <a:pt x="736259" y="726913"/>
                  </a:lnTo>
                  <a:lnTo>
                    <a:pt x="736065" y="727056"/>
                  </a:lnTo>
                  <a:lnTo>
                    <a:pt x="735543" y="727423"/>
                  </a:lnTo>
                  <a:lnTo>
                    <a:pt x="735175" y="727690"/>
                  </a:lnTo>
                  <a:lnTo>
                    <a:pt x="734739" y="727961"/>
                  </a:lnTo>
                  <a:lnTo>
                    <a:pt x="734323" y="728190"/>
                  </a:lnTo>
                  <a:lnTo>
                    <a:pt x="733837" y="728471"/>
                  </a:lnTo>
                  <a:lnTo>
                    <a:pt x="733437" y="728724"/>
                  </a:lnTo>
                  <a:lnTo>
                    <a:pt x="733076" y="728962"/>
                  </a:lnTo>
                  <a:lnTo>
                    <a:pt x="732732" y="729148"/>
                  </a:lnTo>
                  <a:lnTo>
                    <a:pt x="732225" y="729415"/>
                  </a:lnTo>
                  <a:lnTo>
                    <a:pt x="731723" y="729691"/>
                  </a:lnTo>
                  <a:lnTo>
                    <a:pt x="731327" y="729886"/>
                  </a:lnTo>
                  <a:lnTo>
                    <a:pt x="731065" y="730029"/>
                  </a:lnTo>
                  <a:lnTo>
                    <a:pt x="730765" y="730249"/>
                  </a:lnTo>
                  <a:lnTo>
                    <a:pt x="730456" y="730482"/>
                  </a:lnTo>
                  <a:lnTo>
                    <a:pt x="730163" y="730682"/>
                  </a:lnTo>
                  <a:lnTo>
                    <a:pt x="729910" y="730797"/>
                  </a:lnTo>
                  <a:lnTo>
                    <a:pt x="729577" y="730911"/>
                  </a:lnTo>
                  <a:lnTo>
                    <a:pt x="729106" y="731063"/>
                  </a:lnTo>
                  <a:lnTo>
                    <a:pt x="728861" y="731083"/>
                  </a:lnTo>
                  <a:lnTo>
                    <a:pt x="728647" y="731092"/>
                  </a:lnTo>
                  <a:lnTo>
                    <a:pt x="728393" y="731078"/>
                  </a:lnTo>
                  <a:lnTo>
                    <a:pt x="728065" y="731044"/>
                  </a:lnTo>
                  <a:lnTo>
                    <a:pt x="727614" y="730992"/>
                  </a:lnTo>
                  <a:lnTo>
                    <a:pt x="727305" y="730983"/>
                  </a:lnTo>
                  <a:lnTo>
                    <a:pt x="727083" y="731025"/>
                  </a:lnTo>
                  <a:lnTo>
                    <a:pt x="726913" y="731154"/>
                  </a:lnTo>
                  <a:lnTo>
                    <a:pt x="726755" y="731287"/>
                  </a:lnTo>
                  <a:lnTo>
                    <a:pt x="726509" y="731631"/>
                  </a:lnTo>
                  <a:lnTo>
                    <a:pt x="726390" y="731978"/>
                  </a:lnTo>
                  <a:lnTo>
                    <a:pt x="726343" y="732160"/>
                  </a:lnTo>
                  <a:lnTo>
                    <a:pt x="726335" y="732345"/>
                  </a:lnTo>
                  <a:lnTo>
                    <a:pt x="726355" y="732636"/>
                  </a:lnTo>
                  <a:lnTo>
                    <a:pt x="726430" y="732808"/>
                  </a:lnTo>
                  <a:lnTo>
                    <a:pt x="726576" y="733065"/>
                  </a:lnTo>
                  <a:lnTo>
                    <a:pt x="726755" y="733418"/>
                  </a:lnTo>
                  <a:lnTo>
                    <a:pt x="726984" y="733808"/>
                  </a:lnTo>
                  <a:lnTo>
                    <a:pt x="727154" y="734261"/>
                  </a:lnTo>
                  <a:lnTo>
                    <a:pt x="727178" y="734485"/>
                  </a:lnTo>
                  <a:lnTo>
                    <a:pt x="727206" y="734914"/>
                  </a:lnTo>
                  <a:lnTo>
                    <a:pt x="727079" y="735343"/>
                  </a:lnTo>
                  <a:lnTo>
                    <a:pt x="726909" y="735724"/>
                  </a:lnTo>
                  <a:lnTo>
                    <a:pt x="726683" y="736120"/>
                  </a:lnTo>
                  <a:lnTo>
                    <a:pt x="726283" y="736768"/>
                  </a:lnTo>
                  <a:lnTo>
                    <a:pt x="726093" y="736992"/>
                  </a:lnTo>
                  <a:lnTo>
                    <a:pt x="725899" y="737144"/>
                  </a:lnTo>
                  <a:lnTo>
                    <a:pt x="725765" y="737268"/>
                  </a:lnTo>
                  <a:lnTo>
                    <a:pt x="725595" y="737373"/>
                  </a:lnTo>
                  <a:lnTo>
                    <a:pt x="725147" y="737592"/>
                  </a:lnTo>
                  <a:lnTo>
                    <a:pt x="724926" y="737640"/>
                  </a:lnTo>
                  <a:lnTo>
                    <a:pt x="724728" y="737702"/>
                  </a:lnTo>
                  <a:lnTo>
                    <a:pt x="724534" y="737702"/>
                  </a:lnTo>
                  <a:lnTo>
                    <a:pt x="724340" y="737725"/>
                  </a:lnTo>
                  <a:lnTo>
                    <a:pt x="724094" y="737711"/>
                  </a:lnTo>
                  <a:lnTo>
                    <a:pt x="723888" y="737678"/>
                  </a:lnTo>
                  <a:lnTo>
                    <a:pt x="723726" y="737597"/>
                  </a:lnTo>
                  <a:lnTo>
                    <a:pt x="723580" y="737497"/>
                  </a:lnTo>
                  <a:lnTo>
                    <a:pt x="723441" y="737316"/>
                  </a:lnTo>
                  <a:lnTo>
                    <a:pt x="723287" y="737125"/>
                  </a:lnTo>
                  <a:lnTo>
                    <a:pt x="723168" y="736887"/>
                  </a:lnTo>
                  <a:lnTo>
                    <a:pt x="722962" y="736496"/>
                  </a:lnTo>
                  <a:lnTo>
                    <a:pt x="722725" y="735972"/>
                  </a:lnTo>
                  <a:lnTo>
                    <a:pt x="722550" y="735714"/>
                  </a:lnTo>
                  <a:lnTo>
                    <a:pt x="722400" y="735567"/>
                  </a:lnTo>
                  <a:lnTo>
                    <a:pt x="722265" y="735481"/>
                  </a:lnTo>
                  <a:lnTo>
                    <a:pt x="722099" y="735386"/>
                  </a:lnTo>
                  <a:lnTo>
                    <a:pt x="721889" y="735286"/>
                  </a:lnTo>
                  <a:lnTo>
                    <a:pt x="721719" y="735233"/>
                  </a:lnTo>
                  <a:lnTo>
                    <a:pt x="721505" y="735128"/>
                  </a:lnTo>
                  <a:lnTo>
                    <a:pt x="721323" y="735119"/>
                  </a:lnTo>
                  <a:lnTo>
                    <a:pt x="721153" y="735038"/>
                  </a:lnTo>
                  <a:lnTo>
                    <a:pt x="720674" y="734881"/>
                  </a:lnTo>
                  <a:lnTo>
                    <a:pt x="720433" y="734780"/>
                  </a:lnTo>
                  <a:lnTo>
                    <a:pt x="720239" y="734723"/>
                  </a:lnTo>
                  <a:lnTo>
                    <a:pt x="719783" y="734657"/>
                  </a:lnTo>
                  <a:lnTo>
                    <a:pt x="719514" y="734547"/>
                  </a:lnTo>
                  <a:lnTo>
                    <a:pt x="719265" y="734461"/>
                  </a:lnTo>
                  <a:lnTo>
                    <a:pt x="719039" y="734399"/>
                  </a:lnTo>
                  <a:lnTo>
                    <a:pt x="718849" y="734333"/>
                  </a:lnTo>
                  <a:lnTo>
                    <a:pt x="718651" y="734366"/>
                  </a:lnTo>
                  <a:lnTo>
                    <a:pt x="718263" y="734509"/>
                  </a:lnTo>
                  <a:lnTo>
                    <a:pt x="718228" y="734294"/>
                  </a:lnTo>
                  <a:lnTo>
                    <a:pt x="718065" y="733970"/>
                  </a:lnTo>
                  <a:lnTo>
                    <a:pt x="718034" y="733537"/>
                  </a:lnTo>
                  <a:lnTo>
                    <a:pt x="718307" y="732626"/>
                  </a:lnTo>
                  <a:lnTo>
                    <a:pt x="718406" y="731878"/>
                  </a:lnTo>
                  <a:lnTo>
                    <a:pt x="718544" y="731292"/>
                  </a:lnTo>
                  <a:lnTo>
                    <a:pt x="718683" y="730754"/>
                  </a:lnTo>
                  <a:lnTo>
                    <a:pt x="718865" y="730006"/>
                  </a:lnTo>
                  <a:lnTo>
                    <a:pt x="718999" y="729500"/>
                  </a:lnTo>
                  <a:lnTo>
                    <a:pt x="719039" y="729076"/>
                  </a:lnTo>
                  <a:lnTo>
                    <a:pt x="718695" y="728257"/>
                  </a:lnTo>
                  <a:lnTo>
                    <a:pt x="718501" y="727604"/>
                  </a:lnTo>
                  <a:lnTo>
                    <a:pt x="718311" y="726632"/>
                  </a:lnTo>
                  <a:lnTo>
                    <a:pt x="717915" y="725602"/>
                  </a:lnTo>
                  <a:lnTo>
                    <a:pt x="717432" y="724730"/>
                  </a:lnTo>
                  <a:lnTo>
                    <a:pt x="717036" y="723782"/>
                  </a:lnTo>
                  <a:lnTo>
                    <a:pt x="716454" y="723530"/>
                  </a:lnTo>
                  <a:lnTo>
                    <a:pt x="715880" y="722924"/>
                  </a:lnTo>
                  <a:lnTo>
                    <a:pt x="715298" y="722643"/>
                  </a:lnTo>
                  <a:lnTo>
                    <a:pt x="714629" y="722629"/>
                  </a:lnTo>
                  <a:lnTo>
                    <a:pt x="714083" y="722724"/>
                  </a:lnTo>
                  <a:lnTo>
                    <a:pt x="713465" y="723029"/>
                  </a:lnTo>
                  <a:lnTo>
                    <a:pt x="712816" y="723286"/>
                  </a:lnTo>
                  <a:lnTo>
                    <a:pt x="712159" y="723553"/>
                  </a:lnTo>
                  <a:lnTo>
                    <a:pt x="711589" y="723796"/>
                  </a:lnTo>
                  <a:lnTo>
                    <a:pt x="710999" y="724001"/>
                  </a:lnTo>
                  <a:lnTo>
                    <a:pt x="710409" y="724254"/>
                  </a:lnTo>
                  <a:lnTo>
                    <a:pt x="709736" y="724402"/>
                  </a:lnTo>
                  <a:lnTo>
                    <a:pt x="709190" y="724497"/>
                  </a:lnTo>
                  <a:lnTo>
                    <a:pt x="708141" y="724473"/>
                  </a:lnTo>
                  <a:lnTo>
                    <a:pt x="707345" y="724564"/>
                  </a:lnTo>
                  <a:lnTo>
                    <a:pt x="706629" y="724711"/>
                  </a:lnTo>
                  <a:lnTo>
                    <a:pt x="705837" y="724587"/>
                  </a:lnTo>
                  <a:lnTo>
                    <a:pt x="704942" y="724783"/>
                  </a:lnTo>
                  <a:lnTo>
                    <a:pt x="703972" y="725083"/>
                  </a:lnTo>
                  <a:lnTo>
                    <a:pt x="703208" y="725498"/>
                  </a:lnTo>
                  <a:lnTo>
                    <a:pt x="702365" y="725803"/>
                  </a:lnTo>
                  <a:lnTo>
                    <a:pt x="701815" y="726165"/>
                  </a:lnTo>
                  <a:lnTo>
                    <a:pt x="701304" y="726422"/>
                  </a:lnTo>
                  <a:lnTo>
                    <a:pt x="700881" y="726684"/>
                  </a:lnTo>
                  <a:lnTo>
                    <a:pt x="700362" y="727070"/>
                  </a:lnTo>
                  <a:lnTo>
                    <a:pt x="700069" y="727470"/>
                  </a:lnTo>
                  <a:lnTo>
                    <a:pt x="699622" y="727804"/>
                  </a:lnTo>
                  <a:lnTo>
                    <a:pt x="699131" y="728257"/>
                  </a:lnTo>
                  <a:lnTo>
                    <a:pt x="698925" y="728481"/>
                  </a:lnTo>
                  <a:lnTo>
                    <a:pt x="698620" y="728667"/>
                  </a:lnTo>
                  <a:lnTo>
                    <a:pt x="697979" y="729148"/>
                  </a:lnTo>
                  <a:lnTo>
                    <a:pt x="697508" y="729672"/>
                  </a:lnTo>
                  <a:lnTo>
                    <a:pt x="697112" y="729944"/>
                  </a:lnTo>
                  <a:lnTo>
                    <a:pt x="696490" y="730244"/>
                  </a:lnTo>
                  <a:lnTo>
                    <a:pt x="696023" y="730554"/>
                  </a:lnTo>
                  <a:lnTo>
                    <a:pt x="695386" y="730716"/>
                  </a:lnTo>
                  <a:lnTo>
                    <a:pt x="694594" y="730873"/>
                  </a:lnTo>
                  <a:lnTo>
                    <a:pt x="693708" y="731178"/>
                  </a:lnTo>
                  <a:lnTo>
                    <a:pt x="693328" y="731278"/>
                  </a:lnTo>
                  <a:lnTo>
                    <a:pt x="692868" y="731235"/>
                  </a:lnTo>
                  <a:lnTo>
                    <a:pt x="692057" y="731335"/>
                  </a:lnTo>
                  <a:lnTo>
                    <a:pt x="691736" y="731349"/>
                  </a:lnTo>
                  <a:lnTo>
                    <a:pt x="691261" y="731397"/>
                  </a:lnTo>
                  <a:lnTo>
                    <a:pt x="690838" y="731383"/>
                  </a:lnTo>
                  <a:lnTo>
                    <a:pt x="690521" y="731306"/>
                  </a:lnTo>
                  <a:lnTo>
                    <a:pt x="690109" y="731473"/>
                  </a:lnTo>
                  <a:lnTo>
                    <a:pt x="689781" y="731659"/>
                  </a:lnTo>
                  <a:lnTo>
                    <a:pt x="689424" y="731783"/>
                  </a:lnTo>
                  <a:lnTo>
                    <a:pt x="689088" y="731826"/>
                  </a:lnTo>
                  <a:lnTo>
                    <a:pt x="688838" y="731716"/>
                  </a:lnTo>
                  <a:lnTo>
                    <a:pt x="688553" y="731540"/>
                  </a:lnTo>
                  <a:lnTo>
                    <a:pt x="688328" y="731469"/>
                  </a:lnTo>
                  <a:lnTo>
                    <a:pt x="687964" y="731559"/>
                  </a:lnTo>
                  <a:lnTo>
                    <a:pt x="687762" y="731654"/>
                  </a:lnTo>
                  <a:lnTo>
                    <a:pt x="687203" y="731840"/>
                  </a:lnTo>
                  <a:lnTo>
                    <a:pt x="686804" y="731964"/>
                  </a:lnTo>
                  <a:lnTo>
                    <a:pt x="686344" y="732045"/>
                  </a:lnTo>
                  <a:lnTo>
                    <a:pt x="685442" y="732069"/>
                  </a:lnTo>
                  <a:lnTo>
                    <a:pt x="685228" y="732121"/>
                  </a:lnTo>
                  <a:lnTo>
                    <a:pt x="684979" y="732221"/>
                  </a:lnTo>
                  <a:lnTo>
                    <a:pt x="684729" y="732403"/>
                  </a:lnTo>
                  <a:lnTo>
                    <a:pt x="684539" y="732431"/>
                  </a:lnTo>
                  <a:lnTo>
                    <a:pt x="684211" y="732426"/>
                  </a:lnTo>
                  <a:lnTo>
                    <a:pt x="683906" y="732360"/>
                  </a:lnTo>
                  <a:lnTo>
                    <a:pt x="683716" y="732355"/>
                  </a:lnTo>
                  <a:lnTo>
                    <a:pt x="683387" y="732374"/>
                  </a:lnTo>
                  <a:lnTo>
                    <a:pt x="683162" y="732350"/>
                  </a:lnTo>
                  <a:lnTo>
                    <a:pt x="682782" y="732436"/>
                  </a:lnTo>
                  <a:lnTo>
                    <a:pt x="682524" y="732550"/>
                  </a:lnTo>
                  <a:lnTo>
                    <a:pt x="682251" y="732665"/>
                  </a:lnTo>
                  <a:lnTo>
                    <a:pt x="682010" y="732688"/>
                  </a:lnTo>
                  <a:lnTo>
                    <a:pt x="681824" y="732603"/>
                  </a:lnTo>
                  <a:lnTo>
                    <a:pt x="681685" y="732545"/>
                  </a:lnTo>
                  <a:lnTo>
                    <a:pt x="681309" y="732631"/>
                  </a:lnTo>
                  <a:lnTo>
                    <a:pt x="681170" y="732708"/>
                  </a:lnTo>
                  <a:lnTo>
                    <a:pt x="680929" y="732865"/>
                  </a:lnTo>
                  <a:lnTo>
                    <a:pt x="680707" y="732927"/>
                  </a:lnTo>
                  <a:lnTo>
                    <a:pt x="680474" y="732974"/>
                  </a:lnTo>
                  <a:lnTo>
                    <a:pt x="680193" y="733013"/>
                  </a:lnTo>
                  <a:lnTo>
                    <a:pt x="679935" y="733098"/>
                  </a:lnTo>
                  <a:lnTo>
                    <a:pt x="679183" y="733475"/>
                  </a:lnTo>
                  <a:lnTo>
                    <a:pt x="679005" y="733494"/>
                  </a:lnTo>
                  <a:lnTo>
                    <a:pt x="678815" y="733627"/>
                  </a:lnTo>
                  <a:lnTo>
                    <a:pt x="678601" y="733856"/>
                  </a:lnTo>
                  <a:lnTo>
                    <a:pt x="678455" y="733894"/>
                  </a:lnTo>
                  <a:lnTo>
                    <a:pt x="678265" y="733927"/>
                  </a:lnTo>
                  <a:lnTo>
                    <a:pt x="678043" y="733937"/>
                  </a:lnTo>
                  <a:lnTo>
                    <a:pt x="677822" y="733961"/>
                  </a:lnTo>
                  <a:lnTo>
                    <a:pt x="677675" y="734023"/>
                  </a:lnTo>
                  <a:lnTo>
                    <a:pt x="677378" y="734209"/>
                  </a:lnTo>
                  <a:lnTo>
                    <a:pt x="677196" y="734337"/>
                  </a:lnTo>
                  <a:lnTo>
                    <a:pt x="677057" y="734442"/>
                  </a:lnTo>
                  <a:lnTo>
                    <a:pt x="676923" y="734518"/>
                  </a:lnTo>
                  <a:lnTo>
                    <a:pt x="676646" y="734647"/>
                  </a:lnTo>
                  <a:lnTo>
                    <a:pt x="676361" y="734733"/>
                  </a:lnTo>
                  <a:lnTo>
                    <a:pt x="675886" y="734966"/>
                  </a:lnTo>
                  <a:lnTo>
                    <a:pt x="675541" y="735405"/>
                  </a:lnTo>
                  <a:lnTo>
                    <a:pt x="675518" y="735591"/>
                  </a:lnTo>
                  <a:lnTo>
                    <a:pt x="675395" y="735857"/>
                  </a:lnTo>
                  <a:lnTo>
                    <a:pt x="675185" y="735934"/>
                  </a:lnTo>
                  <a:lnTo>
                    <a:pt x="675007" y="735943"/>
                  </a:lnTo>
                  <a:lnTo>
                    <a:pt x="674785" y="735962"/>
                  </a:lnTo>
                  <a:lnTo>
                    <a:pt x="674259" y="735738"/>
                  </a:lnTo>
                  <a:lnTo>
                    <a:pt x="673142" y="736038"/>
                  </a:lnTo>
                  <a:lnTo>
                    <a:pt x="672600" y="736320"/>
                  </a:lnTo>
                  <a:lnTo>
                    <a:pt x="671986" y="736601"/>
                  </a:lnTo>
                  <a:lnTo>
                    <a:pt x="671353" y="736830"/>
                  </a:lnTo>
                  <a:lnTo>
                    <a:pt x="670803" y="737006"/>
                  </a:lnTo>
                  <a:lnTo>
                    <a:pt x="670304" y="736887"/>
                  </a:lnTo>
                  <a:lnTo>
                    <a:pt x="670015" y="736749"/>
                  </a:lnTo>
                  <a:lnTo>
                    <a:pt x="669251" y="736139"/>
                  </a:lnTo>
                  <a:lnTo>
                    <a:pt x="668819" y="735938"/>
                  </a:lnTo>
                  <a:lnTo>
                    <a:pt x="668531" y="735667"/>
                  </a:lnTo>
                  <a:lnTo>
                    <a:pt x="668305" y="735419"/>
                  </a:lnTo>
                  <a:lnTo>
                    <a:pt x="667854" y="734981"/>
                  </a:lnTo>
                  <a:lnTo>
                    <a:pt x="667672" y="734814"/>
                  </a:lnTo>
                  <a:lnTo>
                    <a:pt x="667466" y="734647"/>
                  </a:lnTo>
                  <a:lnTo>
                    <a:pt x="667129" y="734266"/>
                  </a:lnTo>
                  <a:lnTo>
                    <a:pt x="666892" y="733989"/>
                  </a:lnTo>
                  <a:lnTo>
                    <a:pt x="666773" y="733665"/>
                  </a:lnTo>
                  <a:lnTo>
                    <a:pt x="666801" y="733370"/>
                  </a:lnTo>
                  <a:lnTo>
                    <a:pt x="666864" y="732874"/>
                  </a:lnTo>
                  <a:lnTo>
                    <a:pt x="667054" y="732312"/>
                  </a:lnTo>
                  <a:lnTo>
                    <a:pt x="667287" y="731778"/>
                  </a:lnTo>
                  <a:lnTo>
                    <a:pt x="667616" y="731411"/>
                  </a:lnTo>
                  <a:lnTo>
                    <a:pt x="667774" y="730930"/>
                  </a:lnTo>
                  <a:lnTo>
                    <a:pt x="667889" y="730558"/>
                  </a:lnTo>
                  <a:lnTo>
                    <a:pt x="667980" y="730149"/>
                  </a:lnTo>
                  <a:lnTo>
                    <a:pt x="667838" y="729524"/>
                  </a:lnTo>
                  <a:lnTo>
                    <a:pt x="667628" y="729043"/>
                  </a:lnTo>
                  <a:lnTo>
                    <a:pt x="667493" y="728638"/>
                  </a:lnTo>
                  <a:lnTo>
                    <a:pt x="667414" y="728290"/>
                  </a:lnTo>
                  <a:lnTo>
                    <a:pt x="667236" y="727852"/>
                  </a:lnTo>
                  <a:lnTo>
                    <a:pt x="667101" y="727313"/>
                  </a:lnTo>
                  <a:lnTo>
                    <a:pt x="667070" y="726961"/>
                  </a:lnTo>
                  <a:lnTo>
                    <a:pt x="667034" y="726708"/>
                  </a:lnTo>
                  <a:lnTo>
                    <a:pt x="666892" y="726379"/>
                  </a:lnTo>
                  <a:lnTo>
                    <a:pt x="666587" y="726079"/>
                  </a:lnTo>
                  <a:lnTo>
                    <a:pt x="666238" y="725669"/>
                  </a:lnTo>
                  <a:lnTo>
                    <a:pt x="665934" y="725364"/>
                  </a:lnTo>
                  <a:lnTo>
                    <a:pt x="665439" y="724978"/>
                  </a:lnTo>
                  <a:lnTo>
                    <a:pt x="665225" y="724864"/>
                  </a:lnTo>
                  <a:lnTo>
                    <a:pt x="665082" y="724621"/>
                  </a:lnTo>
                  <a:lnTo>
                    <a:pt x="664782" y="724130"/>
                  </a:lnTo>
                  <a:lnTo>
                    <a:pt x="664477" y="723720"/>
                  </a:lnTo>
                  <a:lnTo>
                    <a:pt x="664212" y="723229"/>
                  </a:lnTo>
                  <a:lnTo>
                    <a:pt x="664014" y="722824"/>
                  </a:lnTo>
                  <a:lnTo>
                    <a:pt x="663748" y="722467"/>
                  </a:lnTo>
                  <a:lnTo>
                    <a:pt x="663590" y="722143"/>
                  </a:lnTo>
                  <a:lnTo>
                    <a:pt x="663182" y="721595"/>
                  </a:lnTo>
                  <a:lnTo>
                    <a:pt x="662874" y="721290"/>
                  </a:lnTo>
                  <a:lnTo>
                    <a:pt x="662462" y="720961"/>
                  </a:lnTo>
                  <a:lnTo>
                    <a:pt x="662133" y="720780"/>
                  </a:lnTo>
                  <a:lnTo>
                    <a:pt x="661824" y="720556"/>
                  </a:lnTo>
                  <a:lnTo>
                    <a:pt x="661520" y="720175"/>
                  </a:lnTo>
                  <a:lnTo>
                    <a:pt x="661361" y="719741"/>
                  </a:lnTo>
                  <a:lnTo>
                    <a:pt x="661286" y="719307"/>
                  </a:lnTo>
                  <a:lnTo>
                    <a:pt x="661266" y="718907"/>
                  </a:lnTo>
                  <a:lnTo>
                    <a:pt x="661088" y="718712"/>
                  </a:lnTo>
                  <a:lnTo>
                    <a:pt x="660716" y="718488"/>
                  </a:lnTo>
                  <a:lnTo>
                    <a:pt x="660451" y="718321"/>
                  </a:lnTo>
                  <a:lnTo>
                    <a:pt x="660205" y="717992"/>
                  </a:lnTo>
                  <a:lnTo>
                    <a:pt x="659877" y="717744"/>
                  </a:lnTo>
                  <a:lnTo>
                    <a:pt x="659441" y="717492"/>
                  </a:lnTo>
                  <a:lnTo>
                    <a:pt x="659133" y="717296"/>
                  </a:lnTo>
                  <a:lnTo>
                    <a:pt x="658780" y="717049"/>
                  </a:lnTo>
                  <a:lnTo>
                    <a:pt x="658535" y="716829"/>
                  </a:lnTo>
                  <a:lnTo>
                    <a:pt x="658274" y="716444"/>
                  </a:lnTo>
                  <a:lnTo>
                    <a:pt x="657557" y="715595"/>
                  </a:lnTo>
                  <a:lnTo>
                    <a:pt x="657149" y="715238"/>
                  </a:lnTo>
                  <a:lnTo>
                    <a:pt x="656587" y="714904"/>
                  </a:lnTo>
                  <a:lnTo>
                    <a:pt x="656239" y="714747"/>
                  </a:lnTo>
                  <a:lnTo>
                    <a:pt x="655863" y="714652"/>
                  </a:lnTo>
                  <a:lnTo>
                    <a:pt x="655609" y="714623"/>
                  </a:lnTo>
                  <a:lnTo>
                    <a:pt x="655281" y="714456"/>
                  </a:lnTo>
                  <a:lnTo>
                    <a:pt x="654972" y="714261"/>
                  </a:lnTo>
                  <a:lnTo>
                    <a:pt x="654790" y="713989"/>
                  </a:lnTo>
                  <a:lnTo>
                    <a:pt x="654521" y="713823"/>
                  </a:lnTo>
                  <a:lnTo>
                    <a:pt x="654212" y="713599"/>
                  </a:lnTo>
                  <a:lnTo>
                    <a:pt x="653880" y="713403"/>
                  </a:lnTo>
                  <a:lnTo>
                    <a:pt x="653333" y="713284"/>
                  </a:lnTo>
                  <a:lnTo>
                    <a:pt x="652581" y="713079"/>
                  </a:lnTo>
                  <a:lnTo>
                    <a:pt x="652399" y="712889"/>
                  </a:lnTo>
                  <a:lnTo>
                    <a:pt x="652146" y="712760"/>
                  </a:lnTo>
                  <a:lnTo>
                    <a:pt x="651979" y="712698"/>
                  </a:lnTo>
                  <a:lnTo>
                    <a:pt x="651758" y="712469"/>
                  </a:lnTo>
                  <a:lnTo>
                    <a:pt x="651576" y="712307"/>
                  </a:lnTo>
                  <a:lnTo>
                    <a:pt x="651267" y="712360"/>
                  </a:lnTo>
                  <a:lnTo>
                    <a:pt x="650922" y="712398"/>
                  </a:lnTo>
                  <a:lnTo>
                    <a:pt x="650756" y="712369"/>
                  </a:lnTo>
                  <a:lnTo>
                    <a:pt x="650550" y="712283"/>
                  </a:lnTo>
                  <a:lnTo>
                    <a:pt x="650325" y="712169"/>
                  </a:lnTo>
                  <a:lnTo>
                    <a:pt x="650032" y="712083"/>
                  </a:lnTo>
                  <a:lnTo>
                    <a:pt x="649675" y="712021"/>
                  </a:lnTo>
                  <a:lnTo>
                    <a:pt x="649260" y="711983"/>
                  </a:lnTo>
                  <a:lnTo>
                    <a:pt x="648927" y="711897"/>
                  </a:lnTo>
                  <a:lnTo>
                    <a:pt x="648551" y="711835"/>
                  </a:lnTo>
                  <a:lnTo>
                    <a:pt x="648322" y="711778"/>
                  </a:lnTo>
                  <a:lnTo>
                    <a:pt x="647942" y="711569"/>
                  </a:lnTo>
                  <a:lnTo>
                    <a:pt x="647617" y="711492"/>
                  </a:lnTo>
                  <a:lnTo>
                    <a:pt x="647075" y="711397"/>
                  </a:lnTo>
                  <a:lnTo>
                    <a:pt x="646615" y="711364"/>
                  </a:lnTo>
                  <a:lnTo>
                    <a:pt x="646125" y="711314"/>
                  </a:lnTo>
                  <a:lnTo>
                    <a:pt x="645863" y="711292"/>
                  </a:lnTo>
                  <a:lnTo>
                    <a:pt x="645463" y="711311"/>
                  </a:lnTo>
                  <a:lnTo>
                    <a:pt x="644957" y="711435"/>
                  </a:lnTo>
                  <a:lnTo>
                    <a:pt x="644684" y="711564"/>
                  </a:lnTo>
                  <a:lnTo>
                    <a:pt x="644537" y="711692"/>
                  </a:lnTo>
                  <a:lnTo>
                    <a:pt x="644224" y="712126"/>
                  </a:lnTo>
                  <a:lnTo>
                    <a:pt x="643912" y="712850"/>
                  </a:lnTo>
                  <a:lnTo>
                    <a:pt x="643959" y="713160"/>
                  </a:lnTo>
                  <a:lnTo>
                    <a:pt x="643927" y="713560"/>
                  </a:lnTo>
                  <a:lnTo>
                    <a:pt x="643900" y="713966"/>
                  </a:lnTo>
                  <a:lnTo>
                    <a:pt x="643888" y="714394"/>
                  </a:lnTo>
                  <a:lnTo>
                    <a:pt x="643840" y="714780"/>
                  </a:lnTo>
                  <a:lnTo>
                    <a:pt x="643852" y="715047"/>
                  </a:lnTo>
                  <a:lnTo>
                    <a:pt x="643900" y="715333"/>
                  </a:lnTo>
                  <a:lnTo>
                    <a:pt x="644157" y="715571"/>
                  </a:lnTo>
                  <a:lnTo>
                    <a:pt x="644193" y="715867"/>
                  </a:lnTo>
                  <a:lnTo>
                    <a:pt x="644165" y="716081"/>
                  </a:lnTo>
                  <a:lnTo>
                    <a:pt x="644181" y="716324"/>
                  </a:lnTo>
                  <a:lnTo>
                    <a:pt x="644177" y="716563"/>
                  </a:lnTo>
                  <a:lnTo>
                    <a:pt x="644236" y="716753"/>
                  </a:lnTo>
                  <a:lnTo>
                    <a:pt x="644335" y="716972"/>
                  </a:lnTo>
                  <a:lnTo>
                    <a:pt x="644497" y="717163"/>
                  </a:lnTo>
                  <a:lnTo>
                    <a:pt x="644684" y="717330"/>
                  </a:lnTo>
                  <a:lnTo>
                    <a:pt x="644866" y="717549"/>
                  </a:lnTo>
                  <a:lnTo>
                    <a:pt x="645071" y="717821"/>
                  </a:lnTo>
                  <a:lnTo>
                    <a:pt x="645230" y="718092"/>
                  </a:lnTo>
                  <a:lnTo>
                    <a:pt x="645349" y="718393"/>
                  </a:lnTo>
                  <a:lnTo>
                    <a:pt x="645515" y="718583"/>
                  </a:lnTo>
                  <a:lnTo>
                    <a:pt x="645630" y="718907"/>
                  </a:lnTo>
                  <a:lnTo>
                    <a:pt x="645748" y="719317"/>
                  </a:lnTo>
                  <a:lnTo>
                    <a:pt x="645717" y="719717"/>
                  </a:lnTo>
                  <a:lnTo>
                    <a:pt x="645689" y="720003"/>
                  </a:lnTo>
                  <a:lnTo>
                    <a:pt x="645831" y="720284"/>
                  </a:lnTo>
                  <a:lnTo>
                    <a:pt x="646057" y="720532"/>
                  </a:lnTo>
                  <a:lnTo>
                    <a:pt x="646243" y="720642"/>
                  </a:lnTo>
                  <a:lnTo>
                    <a:pt x="646358" y="721047"/>
                  </a:lnTo>
                  <a:lnTo>
                    <a:pt x="646366" y="721652"/>
                  </a:lnTo>
                  <a:lnTo>
                    <a:pt x="646208" y="722214"/>
                  </a:lnTo>
                  <a:lnTo>
                    <a:pt x="646069" y="722829"/>
                  </a:lnTo>
                  <a:lnTo>
                    <a:pt x="645954" y="723229"/>
                  </a:lnTo>
                  <a:lnTo>
                    <a:pt x="645820" y="723630"/>
                  </a:lnTo>
                  <a:lnTo>
                    <a:pt x="645665" y="724030"/>
                  </a:lnTo>
                  <a:lnTo>
                    <a:pt x="645487" y="724459"/>
                  </a:lnTo>
                  <a:lnTo>
                    <a:pt x="645226" y="724935"/>
                  </a:lnTo>
                  <a:lnTo>
                    <a:pt x="645115" y="725255"/>
                  </a:lnTo>
                  <a:lnTo>
                    <a:pt x="644897" y="725602"/>
                  </a:lnTo>
                  <a:lnTo>
                    <a:pt x="644596" y="725917"/>
                  </a:lnTo>
                  <a:lnTo>
                    <a:pt x="644300" y="726179"/>
                  </a:lnTo>
                  <a:lnTo>
                    <a:pt x="644106" y="726441"/>
                  </a:lnTo>
                  <a:lnTo>
                    <a:pt x="643951" y="726708"/>
                  </a:lnTo>
                  <a:lnTo>
                    <a:pt x="643820" y="726975"/>
                  </a:lnTo>
                  <a:lnTo>
                    <a:pt x="643393" y="727356"/>
                  </a:lnTo>
                  <a:lnTo>
                    <a:pt x="643116" y="727618"/>
                  </a:lnTo>
                  <a:lnTo>
                    <a:pt x="642835" y="727933"/>
                  </a:lnTo>
                  <a:lnTo>
                    <a:pt x="642601" y="728161"/>
                  </a:lnTo>
                  <a:lnTo>
                    <a:pt x="642490" y="728385"/>
                  </a:lnTo>
                  <a:lnTo>
                    <a:pt x="642372" y="728647"/>
                  </a:lnTo>
                  <a:lnTo>
                    <a:pt x="642229" y="728833"/>
                  </a:lnTo>
                  <a:lnTo>
                    <a:pt x="641857" y="728948"/>
                  </a:lnTo>
                  <a:lnTo>
                    <a:pt x="641410" y="728819"/>
                  </a:lnTo>
                  <a:lnTo>
                    <a:pt x="640947" y="728967"/>
                  </a:lnTo>
                  <a:lnTo>
                    <a:pt x="640689" y="729153"/>
                  </a:lnTo>
                  <a:lnTo>
                    <a:pt x="640392" y="729253"/>
                  </a:lnTo>
                  <a:lnTo>
                    <a:pt x="640080" y="729272"/>
                  </a:lnTo>
                  <a:lnTo>
                    <a:pt x="639767" y="729238"/>
                  </a:lnTo>
                  <a:lnTo>
                    <a:pt x="639430" y="729391"/>
                  </a:lnTo>
                  <a:lnTo>
                    <a:pt x="639217" y="729548"/>
                  </a:lnTo>
                  <a:lnTo>
                    <a:pt x="639003" y="729653"/>
                  </a:lnTo>
                  <a:lnTo>
                    <a:pt x="638710" y="729805"/>
                  </a:lnTo>
                  <a:lnTo>
                    <a:pt x="638286" y="729958"/>
                  </a:lnTo>
                  <a:lnTo>
                    <a:pt x="637867" y="729948"/>
                  </a:lnTo>
                  <a:lnTo>
                    <a:pt x="637510" y="729967"/>
                  </a:lnTo>
                  <a:lnTo>
                    <a:pt x="637261" y="729910"/>
                  </a:lnTo>
                  <a:lnTo>
                    <a:pt x="636988" y="729877"/>
                  </a:lnTo>
                  <a:lnTo>
                    <a:pt x="636612" y="729920"/>
                  </a:lnTo>
                  <a:lnTo>
                    <a:pt x="636402" y="729996"/>
                  </a:lnTo>
                  <a:lnTo>
                    <a:pt x="636168" y="730101"/>
                  </a:lnTo>
                  <a:lnTo>
                    <a:pt x="635792" y="730120"/>
                  </a:lnTo>
                  <a:lnTo>
                    <a:pt x="635476" y="730110"/>
                  </a:lnTo>
                  <a:lnTo>
                    <a:pt x="635143" y="730077"/>
                  </a:lnTo>
                  <a:lnTo>
                    <a:pt x="634724" y="730096"/>
                  </a:lnTo>
                  <a:lnTo>
                    <a:pt x="634260" y="730244"/>
                  </a:lnTo>
                  <a:lnTo>
                    <a:pt x="633904" y="730320"/>
                  </a:lnTo>
                  <a:lnTo>
                    <a:pt x="633548" y="730339"/>
                  </a:lnTo>
                  <a:lnTo>
                    <a:pt x="633128" y="730301"/>
                  </a:lnTo>
                  <a:lnTo>
                    <a:pt x="632752" y="730239"/>
                  </a:lnTo>
                  <a:lnTo>
                    <a:pt x="632380" y="730096"/>
                  </a:lnTo>
                  <a:lnTo>
                    <a:pt x="632024" y="730010"/>
                  </a:lnTo>
                  <a:lnTo>
                    <a:pt x="631291" y="729991"/>
                  </a:lnTo>
                  <a:lnTo>
                    <a:pt x="630935" y="730039"/>
                  </a:lnTo>
                  <a:lnTo>
                    <a:pt x="630666" y="730058"/>
                  </a:lnTo>
                  <a:lnTo>
                    <a:pt x="630290" y="730025"/>
                  </a:lnTo>
                  <a:lnTo>
                    <a:pt x="629850" y="729905"/>
                  </a:lnTo>
                  <a:lnTo>
                    <a:pt x="629280" y="729839"/>
                  </a:lnTo>
                  <a:lnTo>
                    <a:pt x="628386" y="729658"/>
                  </a:lnTo>
                  <a:lnTo>
                    <a:pt x="627887" y="729515"/>
                  </a:lnTo>
                  <a:lnTo>
                    <a:pt x="627404" y="729505"/>
                  </a:lnTo>
                  <a:lnTo>
                    <a:pt x="626838" y="729572"/>
                  </a:lnTo>
                  <a:lnTo>
                    <a:pt x="626248" y="729667"/>
                  </a:lnTo>
                  <a:lnTo>
                    <a:pt x="625725" y="729710"/>
                  </a:lnTo>
                  <a:lnTo>
                    <a:pt x="625369" y="729805"/>
                  </a:lnTo>
                  <a:lnTo>
                    <a:pt x="625029" y="729972"/>
                  </a:lnTo>
                  <a:lnTo>
                    <a:pt x="624546" y="729958"/>
                  </a:lnTo>
                  <a:lnTo>
                    <a:pt x="623988" y="729805"/>
                  </a:lnTo>
                  <a:lnTo>
                    <a:pt x="623247" y="729596"/>
                  </a:lnTo>
                  <a:lnTo>
                    <a:pt x="622416" y="729405"/>
                  </a:lnTo>
                  <a:lnTo>
                    <a:pt x="621791" y="729238"/>
                  </a:lnTo>
                  <a:lnTo>
                    <a:pt x="621169" y="729653"/>
                  </a:lnTo>
                  <a:lnTo>
                    <a:pt x="620468" y="729534"/>
                  </a:lnTo>
                  <a:lnTo>
                    <a:pt x="619934" y="729562"/>
                  </a:lnTo>
                  <a:lnTo>
                    <a:pt x="619301" y="729634"/>
                  </a:lnTo>
                  <a:lnTo>
                    <a:pt x="618865" y="729753"/>
                  </a:lnTo>
                  <a:lnTo>
                    <a:pt x="618548" y="729872"/>
                  </a:lnTo>
                  <a:lnTo>
                    <a:pt x="617856" y="729824"/>
                  </a:lnTo>
                  <a:lnTo>
                    <a:pt x="617492" y="730025"/>
                  </a:lnTo>
                  <a:lnTo>
                    <a:pt x="616886" y="730268"/>
                  </a:lnTo>
                  <a:lnTo>
                    <a:pt x="616419" y="730301"/>
                  </a:lnTo>
                  <a:lnTo>
                    <a:pt x="615809" y="730287"/>
                  </a:lnTo>
                  <a:lnTo>
                    <a:pt x="615413" y="730492"/>
                  </a:lnTo>
                  <a:lnTo>
                    <a:pt x="615104" y="730825"/>
                  </a:lnTo>
                  <a:lnTo>
                    <a:pt x="614732" y="731164"/>
                  </a:lnTo>
                  <a:lnTo>
                    <a:pt x="614265" y="731192"/>
                  </a:lnTo>
                  <a:lnTo>
                    <a:pt x="613826" y="731054"/>
                  </a:lnTo>
                  <a:lnTo>
                    <a:pt x="613299" y="731087"/>
                  </a:lnTo>
                  <a:lnTo>
                    <a:pt x="612860" y="731378"/>
                  </a:lnTo>
                  <a:lnTo>
                    <a:pt x="612456" y="731497"/>
                  </a:lnTo>
                  <a:lnTo>
                    <a:pt x="611981" y="731831"/>
                  </a:lnTo>
                  <a:lnTo>
                    <a:pt x="611474" y="732160"/>
                  </a:lnTo>
                  <a:lnTo>
                    <a:pt x="611169" y="732369"/>
                  </a:lnTo>
                  <a:lnTo>
                    <a:pt x="610532" y="732612"/>
                  </a:lnTo>
                  <a:lnTo>
                    <a:pt x="609823" y="732936"/>
                  </a:lnTo>
                  <a:lnTo>
                    <a:pt x="608877" y="733561"/>
                  </a:lnTo>
                  <a:lnTo>
                    <a:pt x="608070" y="733970"/>
                  </a:lnTo>
                  <a:lnTo>
                    <a:pt x="607480" y="734147"/>
                  </a:lnTo>
                  <a:lnTo>
                    <a:pt x="606407" y="734490"/>
                  </a:lnTo>
                  <a:lnTo>
                    <a:pt x="605596" y="734962"/>
                  </a:lnTo>
                  <a:lnTo>
                    <a:pt x="605192" y="735176"/>
                  </a:lnTo>
                  <a:lnTo>
                    <a:pt x="605026" y="735781"/>
                  </a:lnTo>
                  <a:lnTo>
                    <a:pt x="604369" y="736220"/>
                  </a:lnTo>
                  <a:lnTo>
                    <a:pt x="603624" y="736658"/>
                  </a:lnTo>
                  <a:lnTo>
                    <a:pt x="602987" y="736772"/>
                  </a:lnTo>
                  <a:lnTo>
                    <a:pt x="601269" y="737606"/>
                  </a:lnTo>
                  <a:lnTo>
                    <a:pt x="600354" y="737897"/>
                  </a:lnTo>
                  <a:lnTo>
                    <a:pt x="599523" y="738083"/>
                  </a:lnTo>
                  <a:lnTo>
                    <a:pt x="598921" y="738240"/>
                  </a:lnTo>
                  <a:lnTo>
                    <a:pt x="597868" y="737868"/>
                  </a:lnTo>
                  <a:lnTo>
                    <a:pt x="596503" y="738102"/>
                  </a:lnTo>
                  <a:lnTo>
                    <a:pt x="595636" y="738083"/>
                  </a:lnTo>
                  <a:lnTo>
                    <a:pt x="595315" y="737649"/>
                  </a:lnTo>
                  <a:lnTo>
                    <a:pt x="594745" y="737154"/>
                  </a:lnTo>
                  <a:lnTo>
                    <a:pt x="592865" y="736825"/>
                  </a:lnTo>
                  <a:lnTo>
                    <a:pt x="591946" y="736120"/>
                  </a:lnTo>
                  <a:lnTo>
                    <a:pt x="590976" y="734809"/>
                  </a:lnTo>
                  <a:lnTo>
                    <a:pt x="590818" y="734347"/>
                  </a:lnTo>
                  <a:lnTo>
                    <a:pt x="589947" y="734804"/>
                  </a:lnTo>
                  <a:lnTo>
                    <a:pt x="589452" y="734871"/>
                  </a:lnTo>
                  <a:lnTo>
                    <a:pt x="588930" y="734861"/>
                  </a:lnTo>
                  <a:lnTo>
                    <a:pt x="588561" y="734971"/>
                  </a:lnTo>
                  <a:lnTo>
                    <a:pt x="588340" y="735205"/>
                  </a:lnTo>
                  <a:lnTo>
                    <a:pt x="587992" y="735748"/>
                  </a:lnTo>
                  <a:lnTo>
                    <a:pt x="587707" y="736058"/>
                  </a:lnTo>
                  <a:lnTo>
                    <a:pt x="587422" y="736525"/>
                  </a:lnTo>
                  <a:lnTo>
                    <a:pt x="587164" y="737073"/>
                  </a:lnTo>
                  <a:lnTo>
                    <a:pt x="586879" y="737459"/>
                  </a:lnTo>
                  <a:lnTo>
                    <a:pt x="586566" y="737611"/>
                  </a:lnTo>
                  <a:lnTo>
                    <a:pt x="586111" y="737649"/>
                  </a:lnTo>
                  <a:lnTo>
                    <a:pt x="585664" y="737759"/>
                  </a:lnTo>
                  <a:lnTo>
                    <a:pt x="585034" y="737845"/>
                  </a:lnTo>
                  <a:lnTo>
                    <a:pt x="584480" y="737930"/>
                  </a:lnTo>
                  <a:lnTo>
                    <a:pt x="583954" y="737997"/>
                  </a:lnTo>
                  <a:lnTo>
                    <a:pt x="583479" y="738064"/>
                  </a:lnTo>
                  <a:lnTo>
                    <a:pt x="582972" y="738092"/>
                  </a:lnTo>
                  <a:lnTo>
                    <a:pt x="582445" y="738259"/>
                  </a:lnTo>
                  <a:lnTo>
                    <a:pt x="581966" y="738326"/>
                  </a:lnTo>
                  <a:lnTo>
                    <a:pt x="581499" y="738454"/>
                  </a:lnTo>
                  <a:lnTo>
                    <a:pt x="580775" y="738535"/>
                  </a:lnTo>
                  <a:lnTo>
                    <a:pt x="580205" y="738664"/>
                  </a:lnTo>
                  <a:lnTo>
                    <a:pt x="579694" y="738831"/>
                  </a:lnTo>
                  <a:lnTo>
                    <a:pt x="579259" y="739036"/>
                  </a:lnTo>
                  <a:lnTo>
                    <a:pt x="578993" y="739169"/>
                  </a:lnTo>
                  <a:lnTo>
                    <a:pt x="578712" y="739398"/>
                  </a:lnTo>
                  <a:lnTo>
                    <a:pt x="578459" y="739708"/>
                  </a:lnTo>
                  <a:lnTo>
                    <a:pt x="578190" y="740089"/>
                  </a:lnTo>
                  <a:lnTo>
                    <a:pt x="577782" y="740570"/>
                  </a:lnTo>
                  <a:lnTo>
                    <a:pt x="577462" y="741137"/>
                  </a:lnTo>
                  <a:lnTo>
                    <a:pt x="577204" y="741604"/>
                  </a:lnTo>
                  <a:lnTo>
                    <a:pt x="576967" y="742052"/>
                  </a:lnTo>
                  <a:lnTo>
                    <a:pt x="576769" y="742519"/>
                  </a:lnTo>
                  <a:lnTo>
                    <a:pt x="576666" y="742991"/>
                  </a:lnTo>
                  <a:lnTo>
                    <a:pt x="576515" y="743544"/>
                  </a:lnTo>
                  <a:lnTo>
                    <a:pt x="576507" y="743997"/>
                  </a:lnTo>
                  <a:lnTo>
                    <a:pt x="576511" y="744421"/>
                  </a:lnTo>
                  <a:lnTo>
                    <a:pt x="576595" y="744992"/>
                  </a:lnTo>
                  <a:lnTo>
                    <a:pt x="576844" y="745512"/>
                  </a:lnTo>
                  <a:lnTo>
                    <a:pt x="577153" y="745950"/>
                  </a:lnTo>
                  <a:lnTo>
                    <a:pt x="577501" y="746336"/>
                  </a:lnTo>
                  <a:lnTo>
                    <a:pt x="577826" y="746756"/>
                  </a:lnTo>
                  <a:lnTo>
                    <a:pt x="578111" y="747137"/>
                  </a:lnTo>
                  <a:lnTo>
                    <a:pt x="578483" y="747699"/>
                  </a:lnTo>
                  <a:lnTo>
                    <a:pt x="578796" y="748200"/>
                  </a:lnTo>
                  <a:lnTo>
                    <a:pt x="578970" y="748519"/>
                  </a:lnTo>
                  <a:lnTo>
                    <a:pt x="579100" y="748867"/>
                  </a:lnTo>
                  <a:lnTo>
                    <a:pt x="579144" y="749124"/>
                  </a:lnTo>
                  <a:lnTo>
                    <a:pt x="578934" y="749434"/>
                  </a:lnTo>
                  <a:lnTo>
                    <a:pt x="578590" y="749801"/>
                  </a:lnTo>
                  <a:lnTo>
                    <a:pt x="578241" y="750187"/>
                  </a:lnTo>
                  <a:lnTo>
                    <a:pt x="577865" y="750535"/>
                  </a:lnTo>
                  <a:lnTo>
                    <a:pt x="577552" y="750863"/>
                  </a:lnTo>
                  <a:lnTo>
                    <a:pt x="577145" y="751249"/>
                  </a:lnTo>
                  <a:lnTo>
                    <a:pt x="576464" y="751450"/>
                  </a:lnTo>
                  <a:lnTo>
                    <a:pt x="575906" y="751635"/>
                  </a:lnTo>
                  <a:lnTo>
                    <a:pt x="575506" y="751664"/>
                  </a:lnTo>
                  <a:lnTo>
                    <a:pt x="575043" y="751812"/>
                  </a:lnTo>
                  <a:lnTo>
                    <a:pt x="574504" y="751897"/>
                  </a:lnTo>
                  <a:lnTo>
                    <a:pt x="574037" y="752045"/>
                  </a:lnTo>
                  <a:lnTo>
                    <a:pt x="573594" y="752117"/>
                  </a:lnTo>
                  <a:lnTo>
                    <a:pt x="573099" y="752245"/>
                  </a:lnTo>
                  <a:lnTo>
                    <a:pt x="572751" y="752503"/>
                  </a:lnTo>
                  <a:lnTo>
                    <a:pt x="572576" y="752693"/>
                  </a:lnTo>
                  <a:lnTo>
                    <a:pt x="572462" y="752989"/>
                  </a:lnTo>
                  <a:lnTo>
                    <a:pt x="572311" y="753537"/>
                  </a:lnTo>
                  <a:lnTo>
                    <a:pt x="572149" y="754009"/>
                  </a:lnTo>
                  <a:lnTo>
                    <a:pt x="571955" y="754375"/>
                  </a:lnTo>
                  <a:lnTo>
                    <a:pt x="571781" y="754690"/>
                  </a:lnTo>
                  <a:lnTo>
                    <a:pt x="571527" y="755038"/>
                  </a:lnTo>
                  <a:lnTo>
                    <a:pt x="571258" y="755348"/>
                  </a:lnTo>
                  <a:lnTo>
                    <a:pt x="570926" y="755738"/>
                  </a:lnTo>
                  <a:lnTo>
                    <a:pt x="570645" y="756105"/>
                  </a:lnTo>
                  <a:lnTo>
                    <a:pt x="570375" y="756472"/>
                  </a:lnTo>
                  <a:lnTo>
                    <a:pt x="570027" y="756820"/>
                  </a:lnTo>
                  <a:lnTo>
                    <a:pt x="569805" y="757101"/>
                  </a:lnTo>
                  <a:lnTo>
                    <a:pt x="569536" y="757530"/>
                  </a:lnTo>
                  <a:lnTo>
                    <a:pt x="569342" y="757997"/>
                  </a:lnTo>
                  <a:lnTo>
                    <a:pt x="569033" y="758702"/>
                  </a:lnTo>
                  <a:lnTo>
                    <a:pt x="568760" y="759308"/>
                  </a:lnTo>
                  <a:lnTo>
                    <a:pt x="568499" y="759932"/>
                  </a:lnTo>
                  <a:lnTo>
                    <a:pt x="568293" y="760222"/>
                  </a:lnTo>
                  <a:lnTo>
                    <a:pt x="568143" y="760656"/>
                  </a:lnTo>
                  <a:lnTo>
                    <a:pt x="567984" y="760947"/>
                  </a:lnTo>
                  <a:lnTo>
                    <a:pt x="567949" y="761261"/>
                  </a:lnTo>
                  <a:lnTo>
                    <a:pt x="567917" y="761881"/>
                  </a:lnTo>
                  <a:lnTo>
                    <a:pt x="567810" y="762686"/>
                  </a:lnTo>
                  <a:lnTo>
                    <a:pt x="567794" y="763282"/>
                  </a:lnTo>
                  <a:lnTo>
                    <a:pt x="567751" y="763811"/>
                  </a:lnTo>
                  <a:lnTo>
                    <a:pt x="567652" y="764283"/>
                  </a:lnTo>
                  <a:lnTo>
                    <a:pt x="567367" y="764611"/>
                  </a:lnTo>
                  <a:lnTo>
                    <a:pt x="566943" y="764978"/>
                  </a:lnTo>
                  <a:lnTo>
                    <a:pt x="566441" y="765460"/>
                  </a:lnTo>
                  <a:lnTo>
                    <a:pt x="565930" y="766012"/>
                  </a:lnTo>
                  <a:lnTo>
                    <a:pt x="565534" y="766575"/>
                  </a:lnTo>
                  <a:lnTo>
                    <a:pt x="565178" y="767275"/>
                  </a:lnTo>
                  <a:lnTo>
                    <a:pt x="564972" y="767628"/>
                  </a:lnTo>
                  <a:lnTo>
                    <a:pt x="564794" y="768104"/>
                  </a:lnTo>
                  <a:lnTo>
                    <a:pt x="564655" y="768752"/>
                  </a:lnTo>
                  <a:lnTo>
                    <a:pt x="564517" y="769501"/>
                  </a:lnTo>
                  <a:lnTo>
                    <a:pt x="564378" y="770149"/>
                  </a:lnTo>
                  <a:lnTo>
                    <a:pt x="564196" y="770716"/>
                  </a:lnTo>
                  <a:lnTo>
                    <a:pt x="564002" y="771226"/>
                  </a:lnTo>
                  <a:lnTo>
                    <a:pt x="563804" y="771812"/>
                  </a:lnTo>
                  <a:lnTo>
                    <a:pt x="563677" y="772007"/>
                  </a:lnTo>
                  <a:lnTo>
                    <a:pt x="563416" y="772603"/>
                  </a:lnTo>
                  <a:lnTo>
                    <a:pt x="563127" y="773208"/>
                  </a:lnTo>
                  <a:lnTo>
                    <a:pt x="562743" y="773947"/>
                  </a:lnTo>
                  <a:lnTo>
                    <a:pt x="562537" y="774318"/>
                  </a:lnTo>
                  <a:lnTo>
                    <a:pt x="562134" y="775000"/>
                  </a:lnTo>
                  <a:lnTo>
                    <a:pt x="561817" y="775524"/>
                  </a:lnTo>
                  <a:lnTo>
                    <a:pt x="561516" y="775953"/>
                  </a:lnTo>
                  <a:lnTo>
                    <a:pt x="561179" y="776367"/>
                  </a:lnTo>
                  <a:lnTo>
                    <a:pt x="560768" y="776834"/>
                  </a:lnTo>
                  <a:lnTo>
                    <a:pt x="560625" y="777087"/>
                  </a:lnTo>
                  <a:lnTo>
                    <a:pt x="560447" y="777535"/>
                  </a:lnTo>
                  <a:lnTo>
                    <a:pt x="560372" y="778069"/>
                  </a:lnTo>
                  <a:lnTo>
                    <a:pt x="560269" y="778674"/>
                  </a:lnTo>
                  <a:lnTo>
                    <a:pt x="560237" y="779346"/>
                  </a:lnTo>
                  <a:lnTo>
                    <a:pt x="560162" y="779898"/>
                  </a:lnTo>
                  <a:lnTo>
                    <a:pt x="560016" y="780308"/>
                  </a:lnTo>
                  <a:lnTo>
                    <a:pt x="559841" y="780561"/>
                  </a:lnTo>
                  <a:lnTo>
                    <a:pt x="559588" y="780861"/>
                  </a:lnTo>
                  <a:lnTo>
                    <a:pt x="559188" y="781009"/>
                  </a:lnTo>
                  <a:lnTo>
                    <a:pt x="558678" y="781057"/>
                  </a:lnTo>
                  <a:lnTo>
                    <a:pt x="558250" y="781009"/>
                  </a:lnTo>
                  <a:lnTo>
                    <a:pt x="557696" y="780976"/>
                  </a:lnTo>
                  <a:lnTo>
                    <a:pt x="556916" y="780818"/>
                  </a:lnTo>
                  <a:lnTo>
                    <a:pt x="556659" y="780775"/>
                  </a:lnTo>
                  <a:lnTo>
                    <a:pt x="556346" y="780866"/>
                  </a:lnTo>
                  <a:lnTo>
                    <a:pt x="555946" y="781037"/>
                  </a:lnTo>
                  <a:lnTo>
                    <a:pt x="555677" y="781323"/>
                  </a:lnTo>
                  <a:lnTo>
                    <a:pt x="555166" y="782124"/>
                  </a:lnTo>
                  <a:lnTo>
                    <a:pt x="554881" y="782667"/>
                  </a:lnTo>
                  <a:lnTo>
                    <a:pt x="554731" y="783177"/>
                  </a:lnTo>
                  <a:lnTo>
                    <a:pt x="554660" y="783530"/>
                  </a:lnTo>
                  <a:lnTo>
                    <a:pt x="554604" y="783963"/>
                  </a:lnTo>
                  <a:lnTo>
                    <a:pt x="554375" y="784707"/>
                  </a:lnTo>
                  <a:lnTo>
                    <a:pt x="554208" y="785269"/>
                  </a:lnTo>
                  <a:lnTo>
                    <a:pt x="554010" y="785774"/>
                  </a:lnTo>
                  <a:lnTo>
                    <a:pt x="553773" y="786108"/>
                  </a:lnTo>
                  <a:lnTo>
                    <a:pt x="553476" y="786413"/>
                  </a:lnTo>
                  <a:lnTo>
                    <a:pt x="553132" y="786684"/>
                  </a:lnTo>
                  <a:lnTo>
                    <a:pt x="552241" y="787175"/>
                  </a:lnTo>
                  <a:lnTo>
                    <a:pt x="551813" y="787089"/>
                  </a:lnTo>
                  <a:lnTo>
                    <a:pt x="551374" y="786842"/>
                  </a:lnTo>
                  <a:lnTo>
                    <a:pt x="550934" y="786498"/>
                  </a:lnTo>
                  <a:lnTo>
                    <a:pt x="550424" y="786051"/>
                  </a:lnTo>
                  <a:lnTo>
                    <a:pt x="549925" y="785626"/>
                  </a:lnTo>
                  <a:lnTo>
                    <a:pt x="549470" y="785298"/>
                  </a:lnTo>
                  <a:lnTo>
                    <a:pt x="549106" y="785093"/>
                  </a:lnTo>
                  <a:lnTo>
                    <a:pt x="548634" y="784926"/>
                  </a:lnTo>
                  <a:lnTo>
                    <a:pt x="548266" y="784897"/>
                  </a:lnTo>
                  <a:lnTo>
                    <a:pt x="547867" y="784988"/>
                  </a:lnTo>
                  <a:lnTo>
                    <a:pt x="547463" y="785178"/>
                  </a:lnTo>
                  <a:lnTo>
                    <a:pt x="547059" y="785402"/>
                  </a:lnTo>
                  <a:lnTo>
                    <a:pt x="546699" y="785674"/>
                  </a:lnTo>
                  <a:lnTo>
                    <a:pt x="546461" y="785922"/>
                  </a:lnTo>
                  <a:lnTo>
                    <a:pt x="546224" y="786255"/>
                  </a:lnTo>
                  <a:lnTo>
                    <a:pt x="546034" y="786584"/>
                  </a:lnTo>
                  <a:lnTo>
                    <a:pt x="545947" y="786937"/>
                  </a:lnTo>
                  <a:lnTo>
                    <a:pt x="545923" y="787313"/>
                  </a:lnTo>
                  <a:lnTo>
                    <a:pt x="545978" y="787666"/>
                  </a:lnTo>
                  <a:lnTo>
                    <a:pt x="546045" y="788143"/>
                  </a:lnTo>
                  <a:lnTo>
                    <a:pt x="546093" y="788657"/>
                  </a:lnTo>
                  <a:lnTo>
                    <a:pt x="546148" y="789053"/>
                  </a:lnTo>
                  <a:lnTo>
                    <a:pt x="546212" y="789558"/>
                  </a:lnTo>
                  <a:lnTo>
                    <a:pt x="546176" y="789853"/>
                  </a:lnTo>
                  <a:lnTo>
                    <a:pt x="546057" y="790225"/>
                  </a:lnTo>
                  <a:lnTo>
                    <a:pt x="545848" y="790692"/>
                  </a:lnTo>
                  <a:lnTo>
                    <a:pt x="545673" y="791026"/>
                  </a:lnTo>
                  <a:lnTo>
                    <a:pt x="545448" y="791473"/>
                  </a:lnTo>
                  <a:lnTo>
                    <a:pt x="545266" y="792002"/>
                  </a:lnTo>
                  <a:lnTo>
                    <a:pt x="545226" y="792374"/>
                  </a:lnTo>
                  <a:lnTo>
                    <a:pt x="545293" y="792851"/>
                  </a:lnTo>
                  <a:lnTo>
                    <a:pt x="545531" y="793232"/>
                  </a:lnTo>
                  <a:lnTo>
                    <a:pt x="545883" y="793375"/>
                  </a:lnTo>
                  <a:lnTo>
                    <a:pt x="546430" y="793518"/>
                  </a:lnTo>
                  <a:lnTo>
                    <a:pt x="546936" y="793608"/>
                  </a:lnTo>
                  <a:lnTo>
                    <a:pt x="547518" y="793699"/>
                  </a:lnTo>
                  <a:lnTo>
                    <a:pt x="548053" y="793808"/>
                  </a:lnTo>
                  <a:lnTo>
                    <a:pt x="548512" y="793861"/>
                  </a:lnTo>
                  <a:lnTo>
                    <a:pt x="549125" y="793894"/>
                  </a:lnTo>
                  <a:lnTo>
                    <a:pt x="549632" y="793942"/>
                  </a:lnTo>
                  <a:lnTo>
                    <a:pt x="550000" y="794032"/>
                  </a:lnTo>
                  <a:lnTo>
                    <a:pt x="550242" y="794175"/>
                  </a:lnTo>
                  <a:lnTo>
                    <a:pt x="550420" y="794376"/>
                  </a:lnTo>
                  <a:lnTo>
                    <a:pt x="550539" y="794652"/>
                  </a:lnTo>
                  <a:lnTo>
                    <a:pt x="550606" y="795109"/>
                  </a:lnTo>
                  <a:lnTo>
                    <a:pt x="550531" y="795619"/>
                  </a:lnTo>
                  <a:lnTo>
                    <a:pt x="550452" y="796429"/>
                  </a:lnTo>
                  <a:lnTo>
                    <a:pt x="550392" y="797116"/>
                  </a:lnTo>
                  <a:lnTo>
                    <a:pt x="550345" y="797768"/>
                  </a:lnTo>
                  <a:lnTo>
                    <a:pt x="550226" y="798226"/>
                  </a:lnTo>
                  <a:lnTo>
                    <a:pt x="550048" y="798717"/>
                  </a:lnTo>
                  <a:lnTo>
                    <a:pt x="549854" y="799146"/>
                  </a:lnTo>
                  <a:lnTo>
                    <a:pt x="549644" y="799575"/>
                  </a:lnTo>
                  <a:lnTo>
                    <a:pt x="549403" y="800142"/>
                  </a:lnTo>
                  <a:lnTo>
                    <a:pt x="548999" y="801061"/>
                  </a:lnTo>
                  <a:lnTo>
                    <a:pt x="548698" y="802119"/>
                  </a:lnTo>
                  <a:lnTo>
                    <a:pt x="548595" y="802558"/>
                  </a:lnTo>
                  <a:lnTo>
                    <a:pt x="548504" y="803230"/>
                  </a:lnTo>
                  <a:lnTo>
                    <a:pt x="548433" y="803720"/>
                  </a:lnTo>
                  <a:lnTo>
                    <a:pt x="548405" y="804173"/>
                  </a:lnTo>
                  <a:lnTo>
                    <a:pt x="548409" y="804688"/>
                  </a:lnTo>
                  <a:lnTo>
                    <a:pt x="548365" y="805279"/>
                  </a:lnTo>
                  <a:lnTo>
                    <a:pt x="548334" y="805908"/>
                  </a:lnTo>
                  <a:lnTo>
                    <a:pt x="548148" y="806799"/>
                  </a:lnTo>
                  <a:lnTo>
                    <a:pt x="547878" y="807151"/>
                  </a:lnTo>
                  <a:lnTo>
                    <a:pt x="547570" y="807242"/>
                  </a:lnTo>
                  <a:lnTo>
                    <a:pt x="547229" y="807194"/>
                  </a:lnTo>
                  <a:lnTo>
                    <a:pt x="546881" y="807047"/>
                  </a:lnTo>
                  <a:lnTo>
                    <a:pt x="546517" y="806885"/>
                  </a:lnTo>
                  <a:lnTo>
                    <a:pt x="546105" y="806694"/>
                  </a:lnTo>
                  <a:lnTo>
                    <a:pt x="545650" y="806508"/>
                  </a:lnTo>
                  <a:lnTo>
                    <a:pt x="545281" y="806379"/>
                  </a:lnTo>
                  <a:lnTo>
                    <a:pt x="544822" y="806351"/>
                  </a:lnTo>
                  <a:lnTo>
                    <a:pt x="544434" y="806522"/>
                  </a:lnTo>
                  <a:lnTo>
                    <a:pt x="543940" y="806765"/>
                  </a:lnTo>
                  <a:lnTo>
                    <a:pt x="543611" y="807013"/>
                  </a:lnTo>
                  <a:lnTo>
                    <a:pt x="543389" y="807228"/>
                  </a:lnTo>
                  <a:lnTo>
                    <a:pt x="543073" y="807575"/>
                  </a:lnTo>
                  <a:lnTo>
                    <a:pt x="542586" y="808057"/>
                  </a:lnTo>
                  <a:lnTo>
                    <a:pt x="542099" y="808500"/>
                  </a:lnTo>
                  <a:lnTo>
                    <a:pt x="541703" y="808943"/>
                  </a:lnTo>
                  <a:lnTo>
                    <a:pt x="541264" y="809410"/>
                  </a:lnTo>
                  <a:lnTo>
                    <a:pt x="540792" y="809872"/>
                  </a:lnTo>
                  <a:lnTo>
                    <a:pt x="540317" y="810492"/>
                  </a:lnTo>
                  <a:lnTo>
                    <a:pt x="540147" y="810625"/>
                  </a:lnTo>
                  <a:lnTo>
                    <a:pt x="539815" y="811002"/>
                  </a:lnTo>
                  <a:lnTo>
                    <a:pt x="539066" y="811478"/>
                  </a:lnTo>
                  <a:lnTo>
                    <a:pt x="538492" y="811802"/>
                  </a:lnTo>
                  <a:lnTo>
                    <a:pt x="537962" y="812126"/>
                  </a:lnTo>
                  <a:lnTo>
                    <a:pt x="537075" y="812641"/>
                  </a:lnTo>
                  <a:lnTo>
                    <a:pt x="536529" y="813022"/>
                  </a:lnTo>
                  <a:lnTo>
                    <a:pt x="536248" y="813413"/>
                  </a:lnTo>
                  <a:lnTo>
                    <a:pt x="536066" y="813680"/>
                  </a:lnTo>
                  <a:lnTo>
                    <a:pt x="535840" y="814023"/>
                  </a:lnTo>
                  <a:lnTo>
                    <a:pt x="535622" y="814371"/>
                  </a:lnTo>
                  <a:lnTo>
                    <a:pt x="535428" y="814695"/>
                  </a:lnTo>
                  <a:lnTo>
                    <a:pt x="535084" y="815314"/>
                  </a:lnTo>
                  <a:lnTo>
                    <a:pt x="534862" y="815691"/>
                  </a:lnTo>
                  <a:lnTo>
                    <a:pt x="534803" y="815820"/>
                  </a:lnTo>
                  <a:lnTo>
                    <a:pt x="534751" y="816034"/>
                  </a:lnTo>
                  <a:lnTo>
                    <a:pt x="534878" y="816611"/>
                  </a:lnTo>
                  <a:lnTo>
                    <a:pt x="535147" y="816954"/>
                  </a:lnTo>
                  <a:lnTo>
                    <a:pt x="535282" y="817116"/>
                  </a:lnTo>
                  <a:lnTo>
                    <a:pt x="535729" y="817573"/>
                  </a:lnTo>
                  <a:lnTo>
                    <a:pt x="535876" y="817730"/>
                  </a:lnTo>
                  <a:lnTo>
                    <a:pt x="536002" y="817883"/>
                  </a:lnTo>
                  <a:lnTo>
                    <a:pt x="536378" y="818369"/>
                  </a:lnTo>
                  <a:lnTo>
                    <a:pt x="536509" y="818526"/>
                  </a:lnTo>
                  <a:lnTo>
                    <a:pt x="536644" y="818679"/>
                  </a:lnTo>
                  <a:lnTo>
                    <a:pt x="536786" y="818831"/>
                  </a:lnTo>
                  <a:lnTo>
                    <a:pt x="537071" y="819127"/>
                  </a:lnTo>
                  <a:lnTo>
                    <a:pt x="537507" y="819598"/>
                  </a:lnTo>
                  <a:lnTo>
                    <a:pt x="537911" y="820170"/>
                  </a:lnTo>
                  <a:lnTo>
                    <a:pt x="537938" y="820351"/>
                  </a:lnTo>
                  <a:lnTo>
                    <a:pt x="538017" y="820685"/>
                  </a:lnTo>
                  <a:lnTo>
                    <a:pt x="538104" y="821018"/>
                  </a:lnTo>
                  <a:lnTo>
                    <a:pt x="538196" y="821347"/>
                  </a:lnTo>
                  <a:lnTo>
                    <a:pt x="538492" y="822367"/>
                  </a:lnTo>
                  <a:lnTo>
                    <a:pt x="538659" y="822896"/>
                  </a:lnTo>
                  <a:lnTo>
                    <a:pt x="538714" y="823068"/>
                  </a:lnTo>
                  <a:lnTo>
                    <a:pt x="538773" y="823234"/>
                  </a:lnTo>
                  <a:lnTo>
                    <a:pt x="538956" y="823730"/>
                  </a:lnTo>
                  <a:lnTo>
                    <a:pt x="539343" y="823821"/>
                  </a:lnTo>
                  <a:lnTo>
                    <a:pt x="539187" y="824395"/>
                  </a:lnTo>
                  <a:lnTo>
                    <a:pt x="523941" y="821877"/>
                  </a:lnTo>
                  <a:lnTo>
                    <a:pt x="522965" y="821710"/>
                  </a:lnTo>
                  <a:lnTo>
                    <a:pt x="521137" y="826875"/>
                  </a:lnTo>
                  <a:lnTo>
                    <a:pt x="515244" y="844446"/>
                  </a:lnTo>
                  <a:lnTo>
                    <a:pt x="509253" y="857862"/>
                  </a:lnTo>
                  <a:lnTo>
                    <a:pt x="507217" y="863680"/>
                  </a:lnTo>
                  <a:lnTo>
                    <a:pt x="506146" y="866097"/>
                  </a:lnTo>
                  <a:lnTo>
                    <a:pt x="505157" y="870277"/>
                  </a:lnTo>
                  <a:lnTo>
                    <a:pt x="503560" y="875138"/>
                  </a:lnTo>
                  <a:lnTo>
                    <a:pt x="499332" y="884814"/>
                  </a:lnTo>
                  <a:lnTo>
                    <a:pt x="496278" y="888880"/>
                  </a:lnTo>
                  <a:lnTo>
                    <a:pt x="485613" y="899023"/>
                  </a:lnTo>
                  <a:lnTo>
                    <a:pt x="479098" y="903750"/>
                  </a:lnTo>
                  <a:lnTo>
                    <a:pt x="476434" y="914350"/>
                  </a:lnTo>
                  <a:lnTo>
                    <a:pt x="475526" y="921156"/>
                  </a:lnTo>
                  <a:lnTo>
                    <a:pt x="475944" y="927456"/>
                  </a:lnTo>
                  <a:lnTo>
                    <a:pt x="480612" y="942225"/>
                  </a:lnTo>
                  <a:lnTo>
                    <a:pt x="482102" y="952203"/>
                  </a:lnTo>
                  <a:lnTo>
                    <a:pt x="479867" y="966034"/>
                  </a:lnTo>
                  <a:lnTo>
                    <a:pt x="479205" y="966599"/>
                  </a:lnTo>
                  <a:lnTo>
                    <a:pt x="457714" y="962744"/>
                  </a:lnTo>
                  <a:lnTo>
                    <a:pt x="446099" y="960718"/>
                  </a:lnTo>
                  <a:lnTo>
                    <a:pt x="446633" y="957401"/>
                  </a:lnTo>
                  <a:lnTo>
                    <a:pt x="442980" y="956753"/>
                  </a:lnTo>
                  <a:lnTo>
                    <a:pt x="437255" y="949663"/>
                  </a:lnTo>
                  <a:lnTo>
                    <a:pt x="436377" y="944088"/>
                  </a:lnTo>
                  <a:lnTo>
                    <a:pt x="433867" y="930530"/>
                  </a:lnTo>
                  <a:lnTo>
                    <a:pt x="419425" y="927900"/>
                  </a:lnTo>
                  <a:lnTo>
                    <a:pt x="416441" y="945479"/>
                  </a:lnTo>
                  <a:lnTo>
                    <a:pt x="402443" y="943130"/>
                  </a:lnTo>
                  <a:lnTo>
                    <a:pt x="410653" y="893757"/>
                  </a:lnTo>
                  <a:lnTo>
                    <a:pt x="386450" y="889834"/>
                  </a:lnTo>
                  <a:lnTo>
                    <a:pt x="387965" y="868924"/>
                  </a:lnTo>
                  <a:lnTo>
                    <a:pt x="378476" y="867544"/>
                  </a:lnTo>
                  <a:lnTo>
                    <a:pt x="371608" y="846592"/>
                  </a:lnTo>
                  <a:lnTo>
                    <a:pt x="376742" y="845334"/>
                  </a:lnTo>
                  <a:lnTo>
                    <a:pt x="373968" y="840303"/>
                  </a:lnTo>
                  <a:lnTo>
                    <a:pt x="369903" y="830772"/>
                  </a:lnTo>
                  <a:lnTo>
                    <a:pt x="368524" y="827676"/>
                  </a:lnTo>
                  <a:lnTo>
                    <a:pt x="367685" y="826084"/>
                  </a:lnTo>
                  <a:lnTo>
                    <a:pt x="366746" y="824536"/>
                  </a:lnTo>
                  <a:lnTo>
                    <a:pt x="365750" y="823011"/>
                  </a:lnTo>
                  <a:lnTo>
                    <a:pt x="364022" y="820190"/>
                  </a:lnTo>
                  <a:lnTo>
                    <a:pt x="358977" y="816845"/>
                  </a:lnTo>
                  <a:lnTo>
                    <a:pt x="353939" y="814022"/>
                  </a:lnTo>
                  <a:lnTo>
                    <a:pt x="338939" y="808350"/>
                  </a:lnTo>
                  <a:lnTo>
                    <a:pt x="322102" y="802290"/>
                  </a:lnTo>
                  <a:lnTo>
                    <a:pt x="310801" y="795907"/>
                  </a:lnTo>
                  <a:lnTo>
                    <a:pt x="291687" y="801144"/>
                  </a:lnTo>
                  <a:lnTo>
                    <a:pt x="291187" y="801219"/>
                  </a:lnTo>
                  <a:lnTo>
                    <a:pt x="291072" y="800890"/>
                  </a:lnTo>
                  <a:lnTo>
                    <a:pt x="290914" y="800523"/>
                  </a:lnTo>
                  <a:lnTo>
                    <a:pt x="290732" y="800165"/>
                  </a:lnTo>
                  <a:lnTo>
                    <a:pt x="290546" y="799813"/>
                  </a:lnTo>
                  <a:lnTo>
                    <a:pt x="290367" y="799455"/>
                  </a:lnTo>
                  <a:lnTo>
                    <a:pt x="290213" y="799088"/>
                  </a:lnTo>
                  <a:lnTo>
                    <a:pt x="290019" y="798545"/>
                  </a:lnTo>
                  <a:lnTo>
                    <a:pt x="289932" y="798269"/>
                  </a:lnTo>
                  <a:lnTo>
                    <a:pt x="289857" y="797992"/>
                  </a:lnTo>
                  <a:lnTo>
                    <a:pt x="289801" y="797706"/>
                  </a:lnTo>
                  <a:lnTo>
                    <a:pt x="289782" y="797568"/>
                  </a:lnTo>
                  <a:lnTo>
                    <a:pt x="289734" y="797001"/>
                  </a:lnTo>
                  <a:lnTo>
                    <a:pt x="289635" y="796329"/>
                  </a:lnTo>
                  <a:lnTo>
                    <a:pt x="289572" y="795996"/>
                  </a:lnTo>
                  <a:lnTo>
                    <a:pt x="289493" y="795667"/>
                  </a:lnTo>
                  <a:lnTo>
                    <a:pt x="289405" y="795343"/>
                  </a:lnTo>
                  <a:lnTo>
                    <a:pt x="289263" y="794933"/>
                  </a:lnTo>
                  <a:lnTo>
                    <a:pt x="288796" y="792860"/>
                  </a:lnTo>
                  <a:lnTo>
                    <a:pt x="287691" y="789482"/>
                  </a:lnTo>
                  <a:lnTo>
                    <a:pt x="286650" y="787475"/>
                  </a:lnTo>
                  <a:lnTo>
                    <a:pt x="285098" y="785031"/>
                  </a:lnTo>
                  <a:lnTo>
                    <a:pt x="283491" y="783101"/>
                  </a:lnTo>
                  <a:lnTo>
                    <a:pt x="281912" y="779856"/>
                  </a:lnTo>
                  <a:lnTo>
                    <a:pt x="281013" y="777849"/>
                  </a:lnTo>
                  <a:lnTo>
                    <a:pt x="279742" y="775457"/>
                  </a:lnTo>
                  <a:lnTo>
                    <a:pt x="278788" y="773832"/>
                  </a:lnTo>
                  <a:lnTo>
                    <a:pt x="277973" y="772303"/>
                  </a:lnTo>
                  <a:lnTo>
                    <a:pt x="276833" y="770525"/>
                  </a:lnTo>
                  <a:lnTo>
                    <a:pt x="275150" y="767270"/>
                  </a:lnTo>
                  <a:lnTo>
                    <a:pt x="274133" y="765159"/>
                  </a:lnTo>
                  <a:lnTo>
                    <a:pt x="273667" y="764139"/>
                  </a:lnTo>
                  <a:lnTo>
                    <a:pt x="272775" y="762181"/>
                  </a:lnTo>
                  <a:lnTo>
                    <a:pt x="272581" y="761762"/>
                  </a:lnTo>
                  <a:lnTo>
                    <a:pt x="271789" y="759941"/>
                  </a:lnTo>
                  <a:lnTo>
                    <a:pt x="271398" y="759065"/>
                  </a:lnTo>
                  <a:lnTo>
                    <a:pt x="271097" y="758536"/>
                  </a:lnTo>
                  <a:lnTo>
                    <a:pt x="270962" y="758273"/>
                  </a:lnTo>
                  <a:lnTo>
                    <a:pt x="270780" y="757940"/>
                  </a:lnTo>
                  <a:lnTo>
                    <a:pt x="269917" y="756220"/>
                  </a:lnTo>
                  <a:lnTo>
                    <a:pt x="269062" y="754328"/>
                  </a:lnTo>
                  <a:lnTo>
                    <a:pt x="268706" y="753718"/>
                  </a:lnTo>
                  <a:lnTo>
                    <a:pt x="268060" y="753208"/>
                  </a:lnTo>
                  <a:lnTo>
                    <a:pt x="267411" y="752722"/>
                  </a:lnTo>
                  <a:lnTo>
                    <a:pt x="266877" y="752345"/>
                  </a:lnTo>
                  <a:lnTo>
                    <a:pt x="266334" y="751983"/>
                  </a:lnTo>
                  <a:lnTo>
                    <a:pt x="265776" y="751650"/>
                  </a:lnTo>
                  <a:lnTo>
                    <a:pt x="265210" y="751340"/>
                  </a:lnTo>
                  <a:lnTo>
                    <a:pt x="264640" y="751059"/>
                  </a:lnTo>
                  <a:lnTo>
                    <a:pt x="264070" y="750806"/>
                  </a:lnTo>
                  <a:lnTo>
                    <a:pt x="263492" y="750577"/>
                  </a:lnTo>
                  <a:lnTo>
                    <a:pt x="262906" y="750377"/>
                  </a:lnTo>
                  <a:lnTo>
                    <a:pt x="262316" y="750201"/>
                  </a:lnTo>
                  <a:lnTo>
                    <a:pt x="261723" y="750049"/>
                  </a:lnTo>
                  <a:lnTo>
                    <a:pt x="261180" y="749934"/>
                  </a:lnTo>
                  <a:lnTo>
                    <a:pt x="260634" y="749829"/>
                  </a:lnTo>
                  <a:lnTo>
                    <a:pt x="260084" y="749753"/>
                  </a:lnTo>
                  <a:lnTo>
                    <a:pt x="259537" y="749705"/>
                  </a:lnTo>
                  <a:lnTo>
                    <a:pt x="258991" y="749701"/>
                  </a:lnTo>
                  <a:lnTo>
                    <a:pt x="258492" y="749739"/>
                  </a:lnTo>
                  <a:lnTo>
                    <a:pt x="257997" y="749820"/>
                  </a:lnTo>
                  <a:lnTo>
                    <a:pt x="257499" y="749920"/>
                  </a:lnTo>
                  <a:lnTo>
                    <a:pt x="256513" y="750139"/>
                  </a:lnTo>
                  <a:lnTo>
                    <a:pt x="255998" y="750244"/>
                  </a:lnTo>
                  <a:lnTo>
                    <a:pt x="252895" y="750949"/>
                  </a:lnTo>
                  <a:lnTo>
                    <a:pt x="250595" y="751483"/>
                  </a:lnTo>
                  <a:lnTo>
                    <a:pt x="249185" y="751797"/>
                  </a:lnTo>
                  <a:lnTo>
                    <a:pt x="248485" y="751959"/>
                  </a:lnTo>
                  <a:lnTo>
                    <a:pt x="247780" y="752131"/>
                  </a:lnTo>
                  <a:lnTo>
                    <a:pt x="247349" y="752250"/>
                  </a:lnTo>
                  <a:lnTo>
                    <a:pt x="246494" y="752503"/>
                  </a:lnTo>
                  <a:lnTo>
                    <a:pt x="246062" y="752617"/>
                  </a:lnTo>
                  <a:lnTo>
                    <a:pt x="245631" y="752703"/>
                  </a:lnTo>
                  <a:lnTo>
                    <a:pt x="244839" y="752779"/>
                  </a:lnTo>
                  <a:lnTo>
                    <a:pt x="244035" y="752779"/>
                  </a:lnTo>
                  <a:lnTo>
                    <a:pt x="243232" y="752727"/>
                  </a:lnTo>
                  <a:lnTo>
                    <a:pt x="242424" y="752650"/>
                  </a:lnTo>
                  <a:lnTo>
                    <a:pt x="240947" y="752498"/>
                  </a:lnTo>
                  <a:lnTo>
                    <a:pt x="240274" y="752407"/>
                  </a:lnTo>
                  <a:lnTo>
                    <a:pt x="239605" y="752307"/>
                  </a:lnTo>
                  <a:lnTo>
                    <a:pt x="238268" y="752088"/>
                  </a:lnTo>
                  <a:lnTo>
                    <a:pt x="237507" y="751950"/>
                  </a:lnTo>
                  <a:lnTo>
                    <a:pt x="235991" y="751645"/>
                  </a:lnTo>
                  <a:lnTo>
                    <a:pt x="235235" y="751488"/>
                  </a:lnTo>
                  <a:lnTo>
                    <a:pt x="233917" y="751240"/>
                  </a:lnTo>
                  <a:lnTo>
                    <a:pt x="232793" y="751040"/>
                  </a:lnTo>
                  <a:lnTo>
                    <a:pt x="232230" y="750949"/>
                  </a:lnTo>
                  <a:lnTo>
                    <a:pt x="231668" y="750863"/>
                  </a:lnTo>
                  <a:lnTo>
                    <a:pt x="231328" y="750816"/>
                  </a:lnTo>
                  <a:lnTo>
                    <a:pt x="230983" y="750773"/>
                  </a:lnTo>
                  <a:lnTo>
                    <a:pt x="230639" y="750735"/>
                  </a:lnTo>
                  <a:lnTo>
                    <a:pt x="229954" y="750644"/>
                  </a:lnTo>
                  <a:lnTo>
                    <a:pt x="229471" y="750558"/>
                  </a:lnTo>
                  <a:lnTo>
                    <a:pt x="228018" y="750268"/>
                  </a:lnTo>
                  <a:lnTo>
                    <a:pt x="227532" y="750182"/>
                  </a:lnTo>
                  <a:lnTo>
                    <a:pt x="226455" y="750010"/>
                  </a:lnTo>
                  <a:lnTo>
                    <a:pt x="225916" y="749934"/>
                  </a:lnTo>
                  <a:lnTo>
                    <a:pt x="225374" y="749872"/>
                  </a:lnTo>
                  <a:lnTo>
                    <a:pt x="224836" y="749834"/>
                  </a:lnTo>
                  <a:lnTo>
                    <a:pt x="224404" y="749825"/>
                  </a:lnTo>
                  <a:lnTo>
                    <a:pt x="223973" y="749834"/>
                  </a:lnTo>
                  <a:lnTo>
                    <a:pt x="223541" y="749853"/>
                  </a:lnTo>
                  <a:lnTo>
                    <a:pt x="223114" y="749858"/>
                  </a:lnTo>
                  <a:lnTo>
                    <a:pt x="222686" y="749834"/>
                  </a:lnTo>
                  <a:lnTo>
                    <a:pt x="222203" y="749777"/>
                  </a:lnTo>
                  <a:lnTo>
                    <a:pt x="221720" y="749710"/>
                  </a:lnTo>
                  <a:lnTo>
                    <a:pt x="221237" y="749615"/>
                  </a:lnTo>
                  <a:lnTo>
                    <a:pt x="220766" y="749481"/>
                  </a:lnTo>
                  <a:lnTo>
                    <a:pt x="220315" y="749305"/>
                  </a:lnTo>
                  <a:lnTo>
                    <a:pt x="219978" y="749138"/>
                  </a:lnTo>
                  <a:lnTo>
                    <a:pt x="219642" y="748952"/>
                  </a:lnTo>
                  <a:lnTo>
                    <a:pt x="219317" y="748743"/>
                  </a:lnTo>
                  <a:lnTo>
                    <a:pt x="219005" y="748509"/>
                  </a:lnTo>
                  <a:lnTo>
                    <a:pt x="218712" y="748257"/>
                  </a:lnTo>
                  <a:lnTo>
                    <a:pt x="217868" y="747642"/>
                  </a:lnTo>
                  <a:lnTo>
                    <a:pt x="217104" y="746961"/>
                  </a:lnTo>
                  <a:lnTo>
                    <a:pt x="216269" y="746008"/>
                  </a:lnTo>
                  <a:lnTo>
                    <a:pt x="215592" y="744935"/>
                  </a:lnTo>
                  <a:lnTo>
                    <a:pt x="214959" y="743520"/>
                  </a:lnTo>
                  <a:lnTo>
                    <a:pt x="214757" y="742186"/>
                  </a:lnTo>
                  <a:lnTo>
                    <a:pt x="214678" y="740470"/>
                  </a:lnTo>
                  <a:lnTo>
                    <a:pt x="214844" y="738445"/>
                  </a:lnTo>
                  <a:lnTo>
                    <a:pt x="215248" y="736115"/>
                  </a:lnTo>
                  <a:lnTo>
                    <a:pt x="215762" y="734137"/>
                  </a:lnTo>
                  <a:lnTo>
                    <a:pt x="216139" y="732974"/>
                  </a:lnTo>
                  <a:lnTo>
                    <a:pt x="216527" y="731540"/>
                  </a:lnTo>
                  <a:lnTo>
                    <a:pt x="216875" y="729948"/>
                  </a:lnTo>
                  <a:lnTo>
                    <a:pt x="216819" y="728972"/>
                  </a:lnTo>
                  <a:lnTo>
                    <a:pt x="216772" y="727604"/>
                  </a:lnTo>
                  <a:lnTo>
                    <a:pt x="216918" y="726398"/>
                  </a:lnTo>
                  <a:lnTo>
                    <a:pt x="217306" y="724654"/>
                  </a:lnTo>
                  <a:lnTo>
                    <a:pt x="217579" y="722982"/>
                  </a:lnTo>
                  <a:lnTo>
                    <a:pt x="217809" y="721504"/>
                  </a:lnTo>
                  <a:lnTo>
                    <a:pt x="217409" y="720327"/>
                  </a:lnTo>
                  <a:lnTo>
                    <a:pt x="216776" y="718945"/>
                  </a:lnTo>
                  <a:lnTo>
                    <a:pt x="216028" y="717682"/>
                  </a:lnTo>
                  <a:lnTo>
                    <a:pt x="215236" y="716415"/>
                  </a:lnTo>
                  <a:lnTo>
                    <a:pt x="214203" y="715214"/>
                  </a:lnTo>
                  <a:lnTo>
                    <a:pt x="212960" y="714332"/>
                  </a:lnTo>
                  <a:lnTo>
                    <a:pt x="211717" y="714509"/>
                  </a:lnTo>
                  <a:lnTo>
                    <a:pt x="211186" y="714718"/>
                  </a:lnTo>
                  <a:lnTo>
                    <a:pt x="210660" y="714957"/>
                  </a:lnTo>
                  <a:lnTo>
                    <a:pt x="210129" y="715190"/>
                  </a:lnTo>
                  <a:lnTo>
                    <a:pt x="209599" y="715405"/>
                  </a:lnTo>
                  <a:lnTo>
                    <a:pt x="208641" y="715743"/>
                  </a:lnTo>
                  <a:lnTo>
                    <a:pt x="207675" y="716053"/>
                  </a:lnTo>
                  <a:lnTo>
                    <a:pt x="207192" y="716191"/>
                  </a:lnTo>
                  <a:lnTo>
                    <a:pt x="206669" y="716324"/>
                  </a:lnTo>
                  <a:lnTo>
                    <a:pt x="206147" y="716448"/>
                  </a:lnTo>
                  <a:lnTo>
                    <a:pt x="205094" y="716663"/>
                  </a:lnTo>
                  <a:lnTo>
                    <a:pt x="204567" y="716763"/>
                  </a:lnTo>
                  <a:lnTo>
                    <a:pt x="203736" y="716891"/>
                  </a:lnTo>
                  <a:lnTo>
                    <a:pt x="202901" y="716991"/>
                  </a:lnTo>
                  <a:lnTo>
                    <a:pt x="202062" y="717082"/>
                  </a:lnTo>
                  <a:lnTo>
                    <a:pt x="201226" y="717182"/>
                  </a:lnTo>
                  <a:lnTo>
                    <a:pt x="200395" y="717311"/>
                  </a:lnTo>
                  <a:lnTo>
                    <a:pt x="199888" y="717401"/>
                  </a:lnTo>
                  <a:lnTo>
                    <a:pt x="198883" y="717611"/>
                  </a:lnTo>
                  <a:lnTo>
                    <a:pt x="198380" y="717725"/>
                  </a:lnTo>
                  <a:lnTo>
                    <a:pt x="197323" y="717954"/>
                  </a:lnTo>
                  <a:lnTo>
                    <a:pt x="196211" y="718207"/>
                  </a:lnTo>
                  <a:lnTo>
                    <a:pt x="195660" y="718340"/>
                  </a:lnTo>
                  <a:lnTo>
                    <a:pt x="195110" y="718493"/>
                  </a:lnTo>
                  <a:lnTo>
                    <a:pt x="194528" y="718683"/>
                  </a:lnTo>
                  <a:lnTo>
                    <a:pt x="193954" y="718898"/>
                  </a:lnTo>
                  <a:lnTo>
                    <a:pt x="193384" y="719117"/>
                  </a:lnTo>
                  <a:lnTo>
                    <a:pt x="192810" y="719326"/>
                  </a:lnTo>
                  <a:lnTo>
                    <a:pt x="192228" y="719498"/>
                  </a:lnTo>
                  <a:lnTo>
                    <a:pt x="191817" y="719589"/>
                  </a:lnTo>
                  <a:lnTo>
                    <a:pt x="190566" y="719798"/>
                  </a:lnTo>
                  <a:lnTo>
                    <a:pt x="190150" y="719894"/>
                  </a:lnTo>
                  <a:lnTo>
                    <a:pt x="189548" y="720060"/>
                  </a:lnTo>
                  <a:lnTo>
                    <a:pt x="189247" y="720151"/>
                  </a:lnTo>
                  <a:lnTo>
                    <a:pt x="188950" y="720256"/>
                  </a:lnTo>
                  <a:lnTo>
                    <a:pt x="188658" y="720375"/>
                  </a:lnTo>
                  <a:lnTo>
                    <a:pt x="188266" y="720565"/>
                  </a:lnTo>
                  <a:lnTo>
                    <a:pt x="187882" y="720780"/>
                  </a:lnTo>
                  <a:lnTo>
                    <a:pt x="187502" y="721013"/>
                  </a:lnTo>
                  <a:lnTo>
                    <a:pt x="187129" y="721261"/>
                  </a:lnTo>
                  <a:lnTo>
                    <a:pt x="186761" y="721514"/>
                  </a:lnTo>
                  <a:lnTo>
                    <a:pt x="186350" y="721809"/>
                  </a:lnTo>
                  <a:lnTo>
                    <a:pt x="185946" y="722119"/>
                  </a:lnTo>
                  <a:lnTo>
                    <a:pt x="185546" y="722438"/>
                  </a:lnTo>
                  <a:lnTo>
                    <a:pt x="184758" y="723091"/>
                  </a:lnTo>
                  <a:lnTo>
                    <a:pt x="184331" y="723453"/>
                  </a:lnTo>
                  <a:lnTo>
                    <a:pt x="183484" y="724197"/>
                  </a:lnTo>
                  <a:lnTo>
                    <a:pt x="183060" y="724564"/>
                  </a:lnTo>
                  <a:lnTo>
                    <a:pt x="182625" y="724907"/>
                  </a:lnTo>
                  <a:lnTo>
                    <a:pt x="182031" y="725340"/>
                  </a:lnTo>
                  <a:lnTo>
                    <a:pt x="181734" y="725550"/>
                  </a:lnTo>
                  <a:lnTo>
                    <a:pt x="181128" y="725960"/>
                  </a:lnTo>
                  <a:lnTo>
                    <a:pt x="180669" y="726241"/>
                  </a:lnTo>
                  <a:lnTo>
                    <a:pt x="179727" y="726760"/>
                  </a:lnTo>
                  <a:lnTo>
                    <a:pt x="179279" y="727056"/>
                  </a:lnTo>
                  <a:lnTo>
                    <a:pt x="178868" y="727404"/>
                  </a:lnTo>
                  <a:lnTo>
                    <a:pt x="178603" y="727685"/>
                  </a:lnTo>
                  <a:lnTo>
                    <a:pt x="178345" y="727980"/>
                  </a:lnTo>
                  <a:lnTo>
                    <a:pt x="178104" y="728295"/>
                  </a:lnTo>
                  <a:lnTo>
                    <a:pt x="177886" y="728628"/>
                  </a:lnTo>
                  <a:lnTo>
                    <a:pt x="177704" y="728981"/>
                  </a:lnTo>
                  <a:lnTo>
                    <a:pt x="177613" y="729210"/>
                  </a:lnTo>
                  <a:lnTo>
                    <a:pt x="177534" y="729443"/>
                  </a:lnTo>
                  <a:lnTo>
                    <a:pt x="177462" y="729682"/>
                  </a:lnTo>
                  <a:lnTo>
                    <a:pt x="177340" y="730163"/>
                  </a:lnTo>
                  <a:lnTo>
                    <a:pt x="177276" y="730458"/>
                  </a:lnTo>
                  <a:lnTo>
                    <a:pt x="177221" y="730754"/>
                  </a:lnTo>
                  <a:lnTo>
                    <a:pt x="177082" y="731654"/>
                  </a:lnTo>
                  <a:lnTo>
                    <a:pt x="176991" y="732188"/>
                  </a:lnTo>
                  <a:lnTo>
                    <a:pt x="176892" y="732722"/>
                  </a:lnTo>
                  <a:lnTo>
                    <a:pt x="176714" y="733789"/>
                  </a:lnTo>
                  <a:lnTo>
                    <a:pt x="176647" y="734328"/>
                  </a:lnTo>
                  <a:lnTo>
                    <a:pt x="176584" y="734919"/>
                  </a:lnTo>
                  <a:lnTo>
                    <a:pt x="176536" y="735514"/>
                  </a:lnTo>
                  <a:lnTo>
                    <a:pt x="176497" y="736110"/>
                  </a:lnTo>
                  <a:lnTo>
                    <a:pt x="176477" y="736706"/>
                  </a:lnTo>
                  <a:lnTo>
                    <a:pt x="176465" y="737306"/>
                  </a:lnTo>
                  <a:lnTo>
                    <a:pt x="176465" y="737840"/>
                  </a:lnTo>
                  <a:lnTo>
                    <a:pt x="176477" y="738373"/>
                  </a:lnTo>
                  <a:lnTo>
                    <a:pt x="176497" y="738912"/>
                  </a:lnTo>
                  <a:lnTo>
                    <a:pt x="176528" y="739446"/>
                  </a:lnTo>
                  <a:lnTo>
                    <a:pt x="176572" y="739975"/>
                  </a:lnTo>
                  <a:lnTo>
                    <a:pt x="176619" y="740356"/>
                  </a:lnTo>
                  <a:lnTo>
                    <a:pt x="176675" y="740732"/>
                  </a:lnTo>
                  <a:lnTo>
                    <a:pt x="176738" y="741104"/>
                  </a:lnTo>
                  <a:lnTo>
                    <a:pt x="176793" y="741481"/>
                  </a:lnTo>
                  <a:lnTo>
                    <a:pt x="176829" y="741862"/>
                  </a:lnTo>
                  <a:lnTo>
                    <a:pt x="176841" y="742252"/>
                  </a:lnTo>
                  <a:lnTo>
                    <a:pt x="176837" y="742648"/>
                  </a:lnTo>
                  <a:lnTo>
                    <a:pt x="176825" y="743043"/>
                  </a:lnTo>
                  <a:lnTo>
                    <a:pt x="176817" y="743439"/>
                  </a:lnTo>
                  <a:lnTo>
                    <a:pt x="176829" y="743830"/>
                  </a:lnTo>
                  <a:lnTo>
                    <a:pt x="176841" y="744039"/>
                  </a:lnTo>
                  <a:lnTo>
                    <a:pt x="176873" y="744449"/>
                  </a:lnTo>
                  <a:lnTo>
                    <a:pt x="176892" y="744654"/>
                  </a:lnTo>
                  <a:lnTo>
                    <a:pt x="176952" y="745083"/>
                  </a:lnTo>
                  <a:lnTo>
                    <a:pt x="177035" y="745521"/>
                  </a:lnTo>
                  <a:lnTo>
                    <a:pt x="177138" y="745955"/>
                  </a:lnTo>
                  <a:lnTo>
                    <a:pt x="177197" y="746170"/>
                  </a:lnTo>
                  <a:lnTo>
                    <a:pt x="177264" y="746379"/>
                  </a:lnTo>
                  <a:lnTo>
                    <a:pt x="177407" y="746794"/>
                  </a:lnTo>
                  <a:lnTo>
                    <a:pt x="177466" y="747008"/>
                  </a:lnTo>
                  <a:lnTo>
                    <a:pt x="177518" y="747223"/>
                  </a:lnTo>
                  <a:lnTo>
                    <a:pt x="177605" y="747661"/>
                  </a:lnTo>
                  <a:lnTo>
                    <a:pt x="177724" y="748319"/>
                  </a:lnTo>
                  <a:lnTo>
                    <a:pt x="177866" y="749196"/>
                  </a:lnTo>
                  <a:lnTo>
                    <a:pt x="177918" y="749481"/>
                  </a:lnTo>
                  <a:lnTo>
                    <a:pt x="178028" y="750044"/>
                  </a:lnTo>
                  <a:lnTo>
                    <a:pt x="178159" y="750597"/>
                  </a:lnTo>
                  <a:lnTo>
                    <a:pt x="178223" y="750840"/>
                  </a:lnTo>
                  <a:lnTo>
                    <a:pt x="178361" y="751316"/>
                  </a:lnTo>
                  <a:lnTo>
                    <a:pt x="178436" y="751550"/>
                  </a:lnTo>
                  <a:lnTo>
                    <a:pt x="178523" y="751783"/>
                  </a:lnTo>
                  <a:lnTo>
                    <a:pt x="178662" y="752093"/>
                  </a:lnTo>
                  <a:lnTo>
                    <a:pt x="178824" y="752388"/>
                  </a:lnTo>
                  <a:lnTo>
                    <a:pt x="179165" y="752970"/>
                  </a:lnTo>
                  <a:lnTo>
                    <a:pt x="179327" y="753270"/>
                  </a:lnTo>
                  <a:lnTo>
                    <a:pt x="179580" y="753808"/>
                  </a:lnTo>
                  <a:lnTo>
                    <a:pt x="179944" y="754628"/>
                  </a:lnTo>
                  <a:lnTo>
                    <a:pt x="180075" y="754914"/>
                  </a:lnTo>
                  <a:lnTo>
                    <a:pt x="180214" y="755200"/>
                  </a:lnTo>
                  <a:lnTo>
                    <a:pt x="180344" y="755486"/>
                  </a:lnTo>
                  <a:lnTo>
                    <a:pt x="180463" y="755776"/>
                  </a:lnTo>
                  <a:lnTo>
                    <a:pt x="180562" y="756077"/>
                  </a:lnTo>
                  <a:lnTo>
                    <a:pt x="180633" y="756320"/>
                  </a:lnTo>
                  <a:lnTo>
                    <a:pt x="180693" y="756572"/>
                  </a:lnTo>
                  <a:lnTo>
                    <a:pt x="180744" y="756830"/>
                  </a:lnTo>
                  <a:lnTo>
                    <a:pt x="180819" y="757344"/>
                  </a:lnTo>
                  <a:lnTo>
                    <a:pt x="180843" y="757659"/>
                  </a:lnTo>
                  <a:lnTo>
                    <a:pt x="180847" y="757973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6" name="pg216"/>
            <p:cNvSpPr/>
            <p:nvPr/>
          </p:nvSpPr>
          <p:spPr>
            <a:xfrm>
              <a:off x="3451139" y="5892837"/>
              <a:ext cx="772651" cy="696300"/>
            </a:xfrm>
            <a:custGeom>
              <a:avLst/>
              <a:gdLst/>
              <a:ahLst/>
              <a:cxnLst/>
              <a:rect l="0" t="0" r="0" b="0"/>
              <a:pathLst>
                <a:path w="772651" h="696300">
                  <a:moveTo>
                    <a:pt x="4291" y="162346"/>
                  </a:moveTo>
                  <a:lnTo>
                    <a:pt x="4421" y="161998"/>
                  </a:lnTo>
                  <a:lnTo>
                    <a:pt x="4516" y="160950"/>
                  </a:lnTo>
                  <a:lnTo>
                    <a:pt x="4588" y="159573"/>
                  </a:lnTo>
                  <a:lnTo>
                    <a:pt x="4552" y="157867"/>
                  </a:lnTo>
                  <a:lnTo>
                    <a:pt x="4516" y="155737"/>
                  </a:lnTo>
                  <a:lnTo>
                    <a:pt x="4603" y="154488"/>
                  </a:lnTo>
                  <a:lnTo>
                    <a:pt x="4762" y="153764"/>
                  </a:lnTo>
                  <a:lnTo>
                    <a:pt x="5443" y="152329"/>
                  </a:lnTo>
                  <a:lnTo>
                    <a:pt x="6377" y="149103"/>
                  </a:lnTo>
                  <a:lnTo>
                    <a:pt x="6262" y="148717"/>
                  </a:lnTo>
                  <a:lnTo>
                    <a:pt x="6468" y="148174"/>
                  </a:lnTo>
                  <a:lnTo>
                    <a:pt x="6741" y="145925"/>
                  </a:lnTo>
                  <a:lnTo>
                    <a:pt x="7082" y="144767"/>
                  </a:lnTo>
                  <a:lnTo>
                    <a:pt x="7216" y="143609"/>
                  </a:lnTo>
                  <a:lnTo>
                    <a:pt x="7557" y="142175"/>
                  </a:lnTo>
                  <a:lnTo>
                    <a:pt x="7557" y="140607"/>
                  </a:lnTo>
                  <a:lnTo>
                    <a:pt x="6868" y="138767"/>
                  </a:lnTo>
                  <a:lnTo>
                    <a:pt x="5910" y="137681"/>
                  </a:lnTo>
                  <a:lnTo>
                    <a:pt x="4192" y="136385"/>
                  </a:lnTo>
                  <a:lnTo>
                    <a:pt x="3851" y="135975"/>
                  </a:lnTo>
                  <a:lnTo>
                    <a:pt x="2684" y="134479"/>
                  </a:lnTo>
                  <a:lnTo>
                    <a:pt x="1860" y="131615"/>
                  </a:lnTo>
                  <a:lnTo>
                    <a:pt x="1171" y="130595"/>
                  </a:lnTo>
                  <a:lnTo>
                    <a:pt x="1037" y="130118"/>
                  </a:lnTo>
                  <a:lnTo>
                    <a:pt x="581" y="129589"/>
                  </a:lnTo>
                  <a:lnTo>
                    <a:pt x="138" y="127431"/>
                  </a:lnTo>
                  <a:lnTo>
                    <a:pt x="0" y="125505"/>
                  </a:lnTo>
                  <a:lnTo>
                    <a:pt x="43" y="123242"/>
                  </a:lnTo>
                  <a:lnTo>
                    <a:pt x="423" y="120916"/>
                  </a:lnTo>
                  <a:lnTo>
                    <a:pt x="1013" y="118376"/>
                  </a:lnTo>
                  <a:lnTo>
                    <a:pt x="1397" y="117538"/>
                  </a:lnTo>
                  <a:lnTo>
                    <a:pt x="1733" y="116933"/>
                  </a:lnTo>
                  <a:lnTo>
                    <a:pt x="3214" y="114483"/>
                  </a:lnTo>
                  <a:lnTo>
                    <a:pt x="4497" y="112715"/>
                  </a:lnTo>
                  <a:lnTo>
                    <a:pt x="5708" y="111443"/>
                  </a:lnTo>
                  <a:lnTo>
                    <a:pt x="6662" y="110599"/>
                  </a:lnTo>
                  <a:lnTo>
                    <a:pt x="7853" y="110009"/>
                  </a:lnTo>
                  <a:lnTo>
                    <a:pt x="9358" y="109299"/>
                  </a:lnTo>
                  <a:lnTo>
                    <a:pt x="10482" y="109017"/>
                  </a:lnTo>
                  <a:lnTo>
                    <a:pt x="12109" y="108436"/>
                  </a:lnTo>
                  <a:lnTo>
                    <a:pt x="13055" y="107964"/>
                  </a:lnTo>
                  <a:lnTo>
                    <a:pt x="14623" y="107259"/>
                  </a:lnTo>
                  <a:lnTo>
                    <a:pt x="15636" y="106354"/>
                  </a:lnTo>
                  <a:lnTo>
                    <a:pt x="17022" y="105520"/>
                  </a:lnTo>
                  <a:lnTo>
                    <a:pt x="17976" y="104671"/>
                  </a:lnTo>
                  <a:lnTo>
                    <a:pt x="18918" y="104076"/>
                  </a:lnTo>
                  <a:lnTo>
                    <a:pt x="19868" y="103289"/>
                  </a:lnTo>
                  <a:lnTo>
                    <a:pt x="20632" y="102503"/>
                  </a:lnTo>
                  <a:lnTo>
                    <a:pt x="20901" y="101641"/>
                  </a:lnTo>
                  <a:lnTo>
                    <a:pt x="21234" y="100783"/>
                  </a:lnTo>
                  <a:lnTo>
                    <a:pt x="21190" y="100035"/>
                  </a:lnTo>
                  <a:lnTo>
                    <a:pt x="20969" y="99096"/>
                  </a:lnTo>
                  <a:lnTo>
                    <a:pt x="20802" y="98224"/>
                  </a:lnTo>
                  <a:lnTo>
                    <a:pt x="20383" y="97657"/>
                  </a:lnTo>
                  <a:lnTo>
                    <a:pt x="19904" y="97023"/>
                  </a:lnTo>
                  <a:lnTo>
                    <a:pt x="19357" y="96513"/>
                  </a:lnTo>
                  <a:lnTo>
                    <a:pt x="18562" y="96118"/>
                  </a:lnTo>
                  <a:lnTo>
                    <a:pt x="17821" y="95913"/>
                  </a:lnTo>
                  <a:lnTo>
                    <a:pt x="16654" y="95512"/>
                  </a:lnTo>
                  <a:lnTo>
                    <a:pt x="14868" y="94912"/>
                  </a:lnTo>
                  <a:lnTo>
                    <a:pt x="10494" y="93744"/>
                  </a:lnTo>
                  <a:lnTo>
                    <a:pt x="9504" y="93535"/>
                  </a:lnTo>
                  <a:lnTo>
                    <a:pt x="8954" y="93273"/>
                  </a:lnTo>
                  <a:lnTo>
                    <a:pt x="8479" y="92515"/>
                  </a:lnTo>
                  <a:lnTo>
                    <a:pt x="7691" y="91686"/>
                  </a:lnTo>
                  <a:lnTo>
                    <a:pt x="6852" y="90552"/>
                  </a:lnTo>
                  <a:lnTo>
                    <a:pt x="6013" y="89289"/>
                  </a:lnTo>
                  <a:lnTo>
                    <a:pt x="5546" y="88098"/>
                  </a:lnTo>
                  <a:lnTo>
                    <a:pt x="5328" y="86911"/>
                  </a:lnTo>
                  <a:lnTo>
                    <a:pt x="4936" y="85348"/>
                  </a:lnTo>
                  <a:lnTo>
                    <a:pt x="5106" y="83428"/>
                  </a:lnTo>
                  <a:lnTo>
                    <a:pt x="5332" y="81822"/>
                  </a:lnTo>
                  <a:lnTo>
                    <a:pt x="5613" y="80526"/>
                  </a:lnTo>
                  <a:lnTo>
                    <a:pt x="9366" y="63580"/>
                  </a:lnTo>
                  <a:lnTo>
                    <a:pt x="9817" y="60587"/>
                  </a:lnTo>
                  <a:lnTo>
                    <a:pt x="9920" y="58791"/>
                  </a:lnTo>
                  <a:lnTo>
                    <a:pt x="9817" y="56718"/>
                  </a:lnTo>
                  <a:lnTo>
                    <a:pt x="10023" y="54650"/>
                  </a:lnTo>
                  <a:lnTo>
                    <a:pt x="10747" y="51824"/>
                  </a:lnTo>
                  <a:lnTo>
                    <a:pt x="13087" y="49923"/>
                  </a:lnTo>
                  <a:lnTo>
                    <a:pt x="13586" y="49446"/>
                  </a:lnTo>
                  <a:lnTo>
                    <a:pt x="14924" y="48269"/>
                  </a:lnTo>
                  <a:lnTo>
                    <a:pt x="15890" y="46930"/>
                  </a:lnTo>
                  <a:lnTo>
                    <a:pt x="16871" y="44938"/>
                  </a:lnTo>
                  <a:lnTo>
                    <a:pt x="18617" y="42308"/>
                  </a:lnTo>
                  <a:lnTo>
                    <a:pt x="20573" y="38167"/>
                  </a:lnTo>
                  <a:lnTo>
                    <a:pt x="22374" y="33954"/>
                  </a:lnTo>
                  <a:lnTo>
                    <a:pt x="23831" y="30747"/>
                  </a:lnTo>
                  <a:lnTo>
                    <a:pt x="26380" y="24323"/>
                  </a:lnTo>
                  <a:lnTo>
                    <a:pt x="27279" y="22894"/>
                  </a:lnTo>
                  <a:lnTo>
                    <a:pt x="29844" y="24214"/>
                  </a:lnTo>
                  <a:lnTo>
                    <a:pt x="29686" y="24571"/>
                  </a:lnTo>
                  <a:lnTo>
                    <a:pt x="29504" y="25095"/>
                  </a:lnTo>
                  <a:lnTo>
                    <a:pt x="29507" y="25448"/>
                  </a:lnTo>
                  <a:lnTo>
                    <a:pt x="29484" y="25610"/>
                  </a:lnTo>
                  <a:lnTo>
                    <a:pt x="29571" y="25972"/>
                  </a:lnTo>
                  <a:lnTo>
                    <a:pt x="29626" y="26148"/>
                  </a:lnTo>
                  <a:lnTo>
                    <a:pt x="29701" y="26330"/>
                  </a:lnTo>
                  <a:lnTo>
                    <a:pt x="29792" y="26506"/>
                  </a:lnTo>
                  <a:lnTo>
                    <a:pt x="29899" y="26682"/>
                  </a:lnTo>
                  <a:lnTo>
                    <a:pt x="30010" y="26849"/>
                  </a:lnTo>
                  <a:lnTo>
                    <a:pt x="30125" y="27011"/>
                  </a:lnTo>
                  <a:lnTo>
                    <a:pt x="30271" y="27202"/>
                  </a:lnTo>
                  <a:lnTo>
                    <a:pt x="30434" y="27383"/>
                  </a:lnTo>
                  <a:lnTo>
                    <a:pt x="30952" y="27897"/>
                  </a:lnTo>
                  <a:lnTo>
                    <a:pt x="31087" y="28045"/>
                  </a:lnTo>
                  <a:lnTo>
                    <a:pt x="31214" y="28193"/>
                  </a:lnTo>
                  <a:lnTo>
                    <a:pt x="31487" y="28469"/>
                  </a:lnTo>
                  <a:lnTo>
                    <a:pt x="31641" y="28569"/>
                  </a:lnTo>
                  <a:lnTo>
                    <a:pt x="31792" y="28636"/>
                  </a:lnTo>
                  <a:lnTo>
                    <a:pt x="31950" y="28684"/>
                  </a:lnTo>
                  <a:lnTo>
                    <a:pt x="32116" y="28717"/>
                  </a:lnTo>
                  <a:lnTo>
                    <a:pt x="32453" y="28765"/>
                  </a:lnTo>
                  <a:lnTo>
                    <a:pt x="32694" y="28788"/>
                  </a:lnTo>
                  <a:lnTo>
                    <a:pt x="32940" y="28788"/>
                  </a:lnTo>
                  <a:lnTo>
                    <a:pt x="33185" y="28779"/>
                  </a:lnTo>
                  <a:lnTo>
                    <a:pt x="33426" y="28779"/>
                  </a:lnTo>
                  <a:lnTo>
                    <a:pt x="33668" y="28798"/>
                  </a:lnTo>
                  <a:lnTo>
                    <a:pt x="33989" y="28855"/>
                  </a:lnTo>
                  <a:lnTo>
                    <a:pt x="34305" y="28941"/>
                  </a:lnTo>
                  <a:lnTo>
                    <a:pt x="34618" y="29041"/>
                  </a:lnTo>
                  <a:lnTo>
                    <a:pt x="35667" y="29413"/>
                  </a:lnTo>
                  <a:lnTo>
                    <a:pt x="36095" y="29579"/>
                  </a:lnTo>
                  <a:lnTo>
                    <a:pt x="36514" y="29761"/>
                  </a:lnTo>
                  <a:lnTo>
                    <a:pt x="36930" y="29951"/>
                  </a:lnTo>
                  <a:lnTo>
                    <a:pt x="37338" y="30151"/>
                  </a:lnTo>
                  <a:lnTo>
                    <a:pt x="37753" y="30375"/>
                  </a:lnTo>
                  <a:lnTo>
                    <a:pt x="38165" y="30609"/>
                  </a:lnTo>
                  <a:lnTo>
                    <a:pt x="38573" y="30852"/>
                  </a:lnTo>
                  <a:lnTo>
                    <a:pt x="38961" y="31119"/>
                  </a:lnTo>
                  <a:lnTo>
                    <a:pt x="39333" y="31405"/>
                  </a:lnTo>
                  <a:lnTo>
                    <a:pt x="39654" y="31700"/>
                  </a:lnTo>
                  <a:lnTo>
                    <a:pt x="39954" y="32019"/>
                  </a:lnTo>
                  <a:lnTo>
                    <a:pt x="40532" y="32686"/>
                  </a:lnTo>
                  <a:lnTo>
                    <a:pt x="41463" y="33716"/>
                  </a:lnTo>
                  <a:lnTo>
                    <a:pt x="41684" y="33935"/>
                  </a:lnTo>
                  <a:lnTo>
                    <a:pt x="41918" y="34140"/>
                  </a:lnTo>
                  <a:lnTo>
                    <a:pt x="42140" y="34307"/>
                  </a:lnTo>
                  <a:lnTo>
                    <a:pt x="42377" y="34459"/>
                  </a:lnTo>
                  <a:lnTo>
                    <a:pt x="42615" y="34602"/>
                  </a:lnTo>
                  <a:lnTo>
                    <a:pt x="42860" y="34736"/>
                  </a:lnTo>
                  <a:lnTo>
                    <a:pt x="43327" y="34974"/>
                  </a:lnTo>
                  <a:lnTo>
                    <a:pt x="43771" y="35174"/>
                  </a:lnTo>
                  <a:lnTo>
                    <a:pt x="44000" y="35264"/>
                  </a:lnTo>
                  <a:lnTo>
                    <a:pt x="44230" y="35350"/>
                  </a:lnTo>
                  <a:lnTo>
                    <a:pt x="44368" y="35393"/>
                  </a:lnTo>
                  <a:lnTo>
                    <a:pt x="44558" y="35446"/>
                  </a:lnTo>
                  <a:lnTo>
                    <a:pt x="44804" y="35550"/>
                  </a:lnTo>
                  <a:lnTo>
                    <a:pt x="45172" y="35570"/>
                  </a:lnTo>
                  <a:lnTo>
                    <a:pt x="45322" y="35608"/>
                  </a:lnTo>
                  <a:lnTo>
                    <a:pt x="45477" y="35655"/>
                  </a:lnTo>
                  <a:lnTo>
                    <a:pt x="45627" y="35708"/>
                  </a:lnTo>
                  <a:lnTo>
                    <a:pt x="46070" y="35893"/>
                  </a:lnTo>
                  <a:lnTo>
                    <a:pt x="46684" y="36179"/>
                  </a:lnTo>
                  <a:lnTo>
                    <a:pt x="46838" y="36246"/>
                  </a:lnTo>
                  <a:lnTo>
                    <a:pt x="47060" y="36332"/>
                  </a:lnTo>
                  <a:lnTo>
                    <a:pt x="47282" y="36408"/>
                  </a:lnTo>
                  <a:lnTo>
                    <a:pt x="47508" y="36480"/>
                  </a:lnTo>
                  <a:lnTo>
                    <a:pt x="48161" y="36675"/>
                  </a:lnTo>
                  <a:lnTo>
                    <a:pt x="48564" y="36785"/>
                  </a:lnTo>
                  <a:lnTo>
                    <a:pt x="48972" y="36880"/>
                  </a:lnTo>
                  <a:lnTo>
                    <a:pt x="49475" y="36966"/>
                  </a:lnTo>
                  <a:lnTo>
                    <a:pt x="49811" y="37013"/>
                  </a:lnTo>
                  <a:lnTo>
                    <a:pt x="50223" y="37051"/>
                  </a:lnTo>
                  <a:lnTo>
                    <a:pt x="50635" y="37080"/>
                  </a:lnTo>
                  <a:lnTo>
                    <a:pt x="50995" y="37128"/>
                  </a:lnTo>
                  <a:lnTo>
                    <a:pt x="51153" y="37152"/>
                  </a:lnTo>
                  <a:lnTo>
                    <a:pt x="51462" y="37213"/>
                  </a:lnTo>
                  <a:lnTo>
                    <a:pt x="51723" y="37290"/>
                  </a:lnTo>
                  <a:lnTo>
                    <a:pt x="51941" y="37371"/>
                  </a:lnTo>
                  <a:lnTo>
                    <a:pt x="52151" y="37466"/>
                  </a:lnTo>
                  <a:lnTo>
                    <a:pt x="52460" y="37704"/>
                  </a:lnTo>
                  <a:lnTo>
                    <a:pt x="52666" y="37857"/>
                  </a:lnTo>
                  <a:lnTo>
                    <a:pt x="52808" y="37957"/>
                  </a:lnTo>
                  <a:lnTo>
                    <a:pt x="53940" y="38705"/>
                  </a:lnTo>
                  <a:lnTo>
                    <a:pt x="54229" y="38848"/>
                  </a:lnTo>
                  <a:lnTo>
                    <a:pt x="54376" y="38910"/>
                  </a:lnTo>
                  <a:lnTo>
                    <a:pt x="54526" y="38948"/>
                  </a:lnTo>
                  <a:lnTo>
                    <a:pt x="55025" y="38772"/>
                  </a:lnTo>
                  <a:lnTo>
                    <a:pt x="55247" y="38595"/>
                  </a:lnTo>
                  <a:lnTo>
                    <a:pt x="55401" y="38443"/>
                  </a:lnTo>
                  <a:lnTo>
                    <a:pt x="55536" y="38271"/>
                  </a:lnTo>
                  <a:lnTo>
                    <a:pt x="55670" y="38090"/>
                  </a:lnTo>
                  <a:lnTo>
                    <a:pt x="55813" y="37938"/>
                  </a:lnTo>
                  <a:lnTo>
                    <a:pt x="55975" y="37833"/>
                  </a:lnTo>
                  <a:lnTo>
                    <a:pt x="56110" y="37795"/>
                  </a:lnTo>
                  <a:lnTo>
                    <a:pt x="56252" y="37776"/>
                  </a:lnTo>
                  <a:lnTo>
                    <a:pt x="56403" y="37771"/>
                  </a:lnTo>
                  <a:lnTo>
                    <a:pt x="56850" y="37776"/>
                  </a:lnTo>
                  <a:lnTo>
                    <a:pt x="57004" y="37781"/>
                  </a:lnTo>
                  <a:lnTo>
                    <a:pt x="57155" y="37790"/>
                  </a:lnTo>
                  <a:lnTo>
                    <a:pt x="57305" y="37814"/>
                  </a:lnTo>
                  <a:lnTo>
                    <a:pt x="57448" y="37857"/>
                  </a:lnTo>
                  <a:lnTo>
                    <a:pt x="57876" y="38210"/>
                  </a:lnTo>
                  <a:lnTo>
                    <a:pt x="58097" y="38753"/>
                  </a:lnTo>
                  <a:lnTo>
                    <a:pt x="60718" y="39072"/>
                  </a:lnTo>
                  <a:lnTo>
                    <a:pt x="63833" y="41540"/>
                  </a:lnTo>
                  <a:lnTo>
                    <a:pt x="66105" y="42160"/>
                  </a:lnTo>
                  <a:lnTo>
                    <a:pt x="68860" y="44199"/>
                  </a:lnTo>
                  <a:lnTo>
                    <a:pt x="72075" y="46010"/>
                  </a:lnTo>
                  <a:lnTo>
                    <a:pt x="75234" y="45720"/>
                  </a:lnTo>
                  <a:lnTo>
                    <a:pt x="80883" y="50199"/>
                  </a:lnTo>
                  <a:lnTo>
                    <a:pt x="85285" y="51119"/>
                  </a:lnTo>
                  <a:lnTo>
                    <a:pt x="90166" y="54874"/>
                  </a:lnTo>
                  <a:lnTo>
                    <a:pt x="93214" y="54531"/>
                  </a:lnTo>
                  <a:lnTo>
                    <a:pt x="99144" y="57747"/>
                  </a:lnTo>
                  <a:lnTo>
                    <a:pt x="101254" y="62193"/>
                  </a:lnTo>
                  <a:lnTo>
                    <a:pt x="107608" y="66063"/>
                  </a:lnTo>
                  <a:lnTo>
                    <a:pt x="108728" y="62417"/>
                  </a:lnTo>
                  <a:lnTo>
                    <a:pt x="107588" y="59186"/>
                  </a:lnTo>
                  <a:lnTo>
                    <a:pt x="108570" y="57047"/>
                  </a:lnTo>
                  <a:lnTo>
                    <a:pt x="113776" y="53125"/>
                  </a:lnTo>
                  <a:lnTo>
                    <a:pt x="121297" y="54902"/>
                  </a:lnTo>
                  <a:lnTo>
                    <a:pt x="122211" y="54130"/>
                  </a:lnTo>
                  <a:lnTo>
                    <a:pt x="125339" y="55422"/>
                  </a:lnTo>
                  <a:lnTo>
                    <a:pt x="126178" y="53201"/>
                  </a:lnTo>
                  <a:lnTo>
                    <a:pt x="128668" y="51938"/>
                  </a:lnTo>
                  <a:lnTo>
                    <a:pt x="131506" y="46415"/>
                  </a:lnTo>
                  <a:lnTo>
                    <a:pt x="133066" y="45110"/>
                  </a:lnTo>
                  <a:lnTo>
                    <a:pt x="133794" y="42508"/>
                  </a:lnTo>
                  <a:lnTo>
                    <a:pt x="135750" y="41988"/>
                  </a:lnTo>
                  <a:lnTo>
                    <a:pt x="139008" y="46744"/>
                  </a:lnTo>
                  <a:lnTo>
                    <a:pt x="146807" y="47840"/>
                  </a:lnTo>
                  <a:lnTo>
                    <a:pt x="150591" y="46330"/>
                  </a:lnTo>
                  <a:lnTo>
                    <a:pt x="152028" y="42322"/>
                  </a:lnTo>
                  <a:lnTo>
                    <a:pt x="152052" y="38772"/>
                  </a:lnTo>
                  <a:lnTo>
                    <a:pt x="161165" y="35979"/>
                  </a:lnTo>
                  <a:lnTo>
                    <a:pt x="163639" y="34583"/>
                  </a:lnTo>
                  <a:lnTo>
                    <a:pt x="164894" y="31772"/>
                  </a:lnTo>
                  <a:lnTo>
                    <a:pt x="169822" y="28226"/>
                  </a:lnTo>
                  <a:lnTo>
                    <a:pt x="174992" y="26735"/>
                  </a:lnTo>
                  <a:lnTo>
                    <a:pt x="178682" y="24685"/>
                  </a:lnTo>
                  <a:lnTo>
                    <a:pt x="180970" y="22741"/>
                  </a:lnTo>
                  <a:lnTo>
                    <a:pt x="181801" y="22517"/>
                  </a:lnTo>
                  <a:lnTo>
                    <a:pt x="181575" y="21683"/>
                  </a:lnTo>
                  <a:lnTo>
                    <a:pt x="181583" y="20473"/>
                  </a:lnTo>
                  <a:lnTo>
                    <a:pt x="189406" y="12644"/>
                  </a:lnTo>
                  <a:lnTo>
                    <a:pt x="193816" y="13139"/>
                  </a:lnTo>
                  <a:lnTo>
                    <a:pt x="196670" y="12010"/>
                  </a:lnTo>
                  <a:lnTo>
                    <a:pt x="199943" y="3995"/>
                  </a:lnTo>
                  <a:lnTo>
                    <a:pt x="201955" y="2339"/>
                  </a:lnTo>
                  <a:lnTo>
                    <a:pt x="204717" y="2483"/>
                  </a:lnTo>
                  <a:lnTo>
                    <a:pt x="207047" y="907"/>
                  </a:lnTo>
                  <a:lnTo>
                    <a:pt x="209591" y="706"/>
                  </a:lnTo>
                  <a:lnTo>
                    <a:pt x="211398" y="0"/>
                  </a:lnTo>
                  <a:lnTo>
                    <a:pt x="206206" y="32036"/>
                  </a:lnTo>
                  <a:lnTo>
                    <a:pt x="227310" y="35541"/>
                  </a:lnTo>
                  <a:lnTo>
                    <a:pt x="224392" y="53025"/>
                  </a:lnTo>
                  <a:lnTo>
                    <a:pt x="221538" y="70180"/>
                  </a:lnTo>
                  <a:lnTo>
                    <a:pt x="238608" y="72958"/>
                  </a:lnTo>
                  <a:lnTo>
                    <a:pt x="237812" y="77852"/>
                  </a:lnTo>
                  <a:lnTo>
                    <a:pt x="235033" y="77399"/>
                  </a:lnTo>
                  <a:lnTo>
                    <a:pt x="233877" y="84524"/>
                  </a:lnTo>
                  <a:lnTo>
                    <a:pt x="233802" y="84942"/>
                  </a:lnTo>
                  <a:lnTo>
                    <a:pt x="238323" y="85839"/>
                  </a:lnTo>
                  <a:lnTo>
                    <a:pt x="241181" y="85076"/>
                  </a:lnTo>
                  <a:lnTo>
                    <a:pt x="244736" y="86215"/>
                  </a:lnTo>
                  <a:lnTo>
                    <a:pt x="255975" y="92882"/>
                  </a:lnTo>
                  <a:lnTo>
                    <a:pt x="259747" y="95160"/>
                  </a:lnTo>
                  <a:lnTo>
                    <a:pt x="270439" y="89284"/>
                  </a:lnTo>
                  <a:lnTo>
                    <a:pt x="276694" y="85853"/>
                  </a:lnTo>
                  <a:lnTo>
                    <a:pt x="292240" y="86244"/>
                  </a:lnTo>
                  <a:lnTo>
                    <a:pt x="292972" y="85815"/>
                  </a:lnTo>
                  <a:lnTo>
                    <a:pt x="299251" y="82189"/>
                  </a:lnTo>
                  <a:lnTo>
                    <a:pt x="308609" y="81083"/>
                  </a:lnTo>
                  <a:lnTo>
                    <a:pt x="309017" y="80802"/>
                  </a:lnTo>
                  <a:lnTo>
                    <a:pt x="309337" y="80587"/>
                  </a:lnTo>
                  <a:lnTo>
                    <a:pt x="317441" y="86282"/>
                  </a:lnTo>
                  <a:lnTo>
                    <a:pt x="318272" y="86806"/>
                  </a:lnTo>
                  <a:lnTo>
                    <a:pt x="327888" y="93454"/>
                  </a:lnTo>
                  <a:lnTo>
                    <a:pt x="329653" y="94312"/>
                  </a:lnTo>
                  <a:lnTo>
                    <a:pt x="337974" y="96504"/>
                  </a:lnTo>
                  <a:lnTo>
                    <a:pt x="345745" y="98534"/>
                  </a:lnTo>
                  <a:lnTo>
                    <a:pt x="348251" y="99029"/>
                  </a:lnTo>
                  <a:lnTo>
                    <a:pt x="349288" y="92563"/>
                  </a:lnTo>
                  <a:lnTo>
                    <a:pt x="350507" y="84919"/>
                  </a:lnTo>
                  <a:lnTo>
                    <a:pt x="354708" y="58653"/>
                  </a:lnTo>
                  <a:lnTo>
                    <a:pt x="399310" y="69046"/>
                  </a:lnTo>
                  <a:lnTo>
                    <a:pt x="399939" y="69189"/>
                  </a:lnTo>
                  <a:lnTo>
                    <a:pt x="409408" y="69932"/>
                  </a:lnTo>
                  <a:lnTo>
                    <a:pt x="423857" y="70676"/>
                  </a:lnTo>
                  <a:lnTo>
                    <a:pt x="427452" y="47888"/>
                  </a:lnTo>
                  <a:lnTo>
                    <a:pt x="453144" y="51986"/>
                  </a:lnTo>
                  <a:lnTo>
                    <a:pt x="455254" y="52377"/>
                  </a:lnTo>
                  <a:lnTo>
                    <a:pt x="471745" y="55036"/>
                  </a:lnTo>
                  <a:lnTo>
                    <a:pt x="477834" y="56027"/>
                  </a:lnTo>
                  <a:lnTo>
                    <a:pt x="484956" y="57185"/>
                  </a:lnTo>
                  <a:lnTo>
                    <a:pt x="486308" y="49628"/>
                  </a:lnTo>
                  <a:lnTo>
                    <a:pt x="488878" y="49356"/>
                  </a:lnTo>
                  <a:lnTo>
                    <a:pt x="506285" y="52234"/>
                  </a:lnTo>
                  <a:lnTo>
                    <a:pt x="511126" y="53039"/>
                  </a:lnTo>
                  <a:lnTo>
                    <a:pt x="537914" y="57466"/>
                  </a:lnTo>
                  <a:lnTo>
                    <a:pt x="538017" y="56770"/>
                  </a:lnTo>
                  <a:lnTo>
                    <a:pt x="538548" y="53940"/>
                  </a:lnTo>
                  <a:lnTo>
                    <a:pt x="538710" y="53058"/>
                  </a:lnTo>
                  <a:lnTo>
                    <a:pt x="544486" y="18367"/>
                  </a:lnTo>
                  <a:lnTo>
                    <a:pt x="555606" y="20030"/>
                  </a:lnTo>
                  <a:lnTo>
                    <a:pt x="561120" y="20988"/>
                  </a:lnTo>
                  <a:lnTo>
                    <a:pt x="588146" y="25029"/>
                  </a:lnTo>
                  <a:lnTo>
                    <a:pt x="587512" y="29394"/>
                  </a:lnTo>
                  <a:lnTo>
                    <a:pt x="604719" y="31791"/>
                  </a:lnTo>
                  <a:lnTo>
                    <a:pt x="614664" y="33232"/>
                  </a:lnTo>
                  <a:lnTo>
                    <a:pt x="617125" y="33567"/>
                  </a:lnTo>
                  <a:lnTo>
                    <a:pt x="642815" y="37599"/>
                  </a:lnTo>
                  <a:lnTo>
                    <a:pt x="643218" y="37357"/>
                  </a:lnTo>
                  <a:lnTo>
                    <a:pt x="643486" y="37066"/>
                  </a:lnTo>
                  <a:lnTo>
                    <a:pt x="643946" y="36751"/>
                  </a:lnTo>
                  <a:lnTo>
                    <a:pt x="644268" y="36483"/>
                  </a:lnTo>
                  <a:lnTo>
                    <a:pt x="644555" y="36251"/>
                  </a:lnTo>
                  <a:lnTo>
                    <a:pt x="644764" y="35990"/>
                  </a:lnTo>
                  <a:lnTo>
                    <a:pt x="645074" y="35740"/>
                  </a:lnTo>
                  <a:lnTo>
                    <a:pt x="645212" y="35514"/>
                  </a:lnTo>
                  <a:lnTo>
                    <a:pt x="645432" y="35270"/>
                  </a:lnTo>
                  <a:lnTo>
                    <a:pt x="645635" y="35026"/>
                  </a:lnTo>
                  <a:lnTo>
                    <a:pt x="646065" y="34764"/>
                  </a:lnTo>
                  <a:lnTo>
                    <a:pt x="646465" y="34509"/>
                  </a:lnTo>
                  <a:lnTo>
                    <a:pt x="646835" y="34235"/>
                  </a:lnTo>
                  <a:lnTo>
                    <a:pt x="647235" y="33783"/>
                  </a:lnTo>
                  <a:lnTo>
                    <a:pt x="647474" y="33504"/>
                  </a:lnTo>
                  <a:lnTo>
                    <a:pt x="647754" y="33313"/>
                  </a:lnTo>
                  <a:lnTo>
                    <a:pt x="648190" y="33069"/>
                  </a:lnTo>
                  <a:lnTo>
                    <a:pt x="648781" y="32849"/>
                  </a:lnTo>
                  <a:lnTo>
                    <a:pt x="649271" y="32653"/>
                  </a:lnTo>
                  <a:lnTo>
                    <a:pt x="649736" y="32427"/>
                  </a:lnTo>
                  <a:lnTo>
                    <a:pt x="650178" y="32272"/>
                  </a:lnTo>
                  <a:lnTo>
                    <a:pt x="650685" y="32017"/>
                  </a:lnTo>
                  <a:lnTo>
                    <a:pt x="651181" y="31838"/>
                  </a:lnTo>
                  <a:lnTo>
                    <a:pt x="651610" y="31648"/>
                  </a:lnTo>
                  <a:lnTo>
                    <a:pt x="651963" y="31505"/>
                  </a:lnTo>
                  <a:lnTo>
                    <a:pt x="652297" y="31345"/>
                  </a:lnTo>
                  <a:lnTo>
                    <a:pt x="652548" y="31142"/>
                  </a:lnTo>
                  <a:lnTo>
                    <a:pt x="652822" y="31035"/>
                  </a:lnTo>
                  <a:lnTo>
                    <a:pt x="652906" y="30845"/>
                  </a:lnTo>
                  <a:lnTo>
                    <a:pt x="653180" y="30131"/>
                  </a:lnTo>
                  <a:lnTo>
                    <a:pt x="653312" y="29679"/>
                  </a:lnTo>
                  <a:lnTo>
                    <a:pt x="653562" y="29323"/>
                  </a:lnTo>
                  <a:lnTo>
                    <a:pt x="653718" y="29132"/>
                  </a:lnTo>
                  <a:lnTo>
                    <a:pt x="654088" y="28847"/>
                  </a:lnTo>
                  <a:lnTo>
                    <a:pt x="654422" y="28597"/>
                  </a:lnTo>
                  <a:lnTo>
                    <a:pt x="654816" y="28359"/>
                  </a:lnTo>
                  <a:lnTo>
                    <a:pt x="655437" y="28026"/>
                  </a:lnTo>
                  <a:lnTo>
                    <a:pt x="655998" y="27752"/>
                  </a:lnTo>
                  <a:lnTo>
                    <a:pt x="656439" y="27586"/>
                  </a:lnTo>
                  <a:lnTo>
                    <a:pt x="657000" y="27431"/>
                  </a:lnTo>
                  <a:lnTo>
                    <a:pt x="657741" y="27277"/>
                  </a:lnTo>
                  <a:lnTo>
                    <a:pt x="658218" y="27181"/>
                  </a:lnTo>
                  <a:lnTo>
                    <a:pt x="658481" y="26967"/>
                  </a:lnTo>
                  <a:lnTo>
                    <a:pt x="658624" y="26646"/>
                  </a:lnTo>
                  <a:lnTo>
                    <a:pt x="658696" y="26298"/>
                  </a:lnTo>
                  <a:lnTo>
                    <a:pt x="658791" y="25894"/>
                  </a:lnTo>
                  <a:lnTo>
                    <a:pt x="658976" y="25590"/>
                  </a:lnTo>
                  <a:lnTo>
                    <a:pt x="659197" y="25323"/>
                  </a:lnTo>
                  <a:lnTo>
                    <a:pt x="659478" y="25079"/>
                  </a:lnTo>
                  <a:lnTo>
                    <a:pt x="659794" y="24980"/>
                  </a:lnTo>
                  <a:lnTo>
                    <a:pt x="660081" y="24920"/>
                  </a:lnTo>
                  <a:lnTo>
                    <a:pt x="660266" y="24944"/>
                  </a:lnTo>
                  <a:lnTo>
                    <a:pt x="660451" y="24998"/>
                  </a:lnTo>
                  <a:lnTo>
                    <a:pt x="660642" y="25117"/>
                  </a:lnTo>
                  <a:lnTo>
                    <a:pt x="660965" y="25300"/>
                  </a:lnTo>
                  <a:lnTo>
                    <a:pt x="661227" y="25438"/>
                  </a:lnTo>
                  <a:lnTo>
                    <a:pt x="661441" y="25533"/>
                  </a:lnTo>
                  <a:lnTo>
                    <a:pt x="661686" y="25610"/>
                  </a:lnTo>
                  <a:lnTo>
                    <a:pt x="661895" y="25652"/>
                  </a:lnTo>
                  <a:lnTo>
                    <a:pt x="662116" y="25670"/>
                  </a:lnTo>
                  <a:lnTo>
                    <a:pt x="662390" y="25628"/>
                  </a:lnTo>
                  <a:lnTo>
                    <a:pt x="662659" y="25545"/>
                  </a:lnTo>
                  <a:lnTo>
                    <a:pt x="662958" y="25390"/>
                  </a:lnTo>
                  <a:lnTo>
                    <a:pt x="663286" y="25158"/>
                  </a:lnTo>
                  <a:lnTo>
                    <a:pt x="663543" y="24932"/>
                  </a:lnTo>
                  <a:lnTo>
                    <a:pt x="663686" y="24694"/>
                  </a:lnTo>
                  <a:lnTo>
                    <a:pt x="663775" y="24355"/>
                  </a:lnTo>
                  <a:lnTo>
                    <a:pt x="663757" y="23927"/>
                  </a:lnTo>
                  <a:lnTo>
                    <a:pt x="663680" y="23535"/>
                  </a:lnTo>
                  <a:lnTo>
                    <a:pt x="663453" y="23011"/>
                  </a:lnTo>
                  <a:lnTo>
                    <a:pt x="663256" y="22488"/>
                  </a:lnTo>
                  <a:lnTo>
                    <a:pt x="663101" y="22060"/>
                  </a:lnTo>
                  <a:lnTo>
                    <a:pt x="663023" y="21721"/>
                  </a:lnTo>
                  <a:lnTo>
                    <a:pt x="663125" y="21489"/>
                  </a:lnTo>
                  <a:lnTo>
                    <a:pt x="663244" y="21286"/>
                  </a:lnTo>
                  <a:lnTo>
                    <a:pt x="663424" y="21202"/>
                  </a:lnTo>
                  <a:lnTo>
                    <a:pt x="663560" y="21173"/>
                  </a:lnTo>
                  <a:lnTo>
                    <a:pt x="663787" y="21364"/>
                  </a:lnTo>
                  <a:lnTo>
                    <a:pt x="664283" y="21608"/>
                  </a:lnTo>
                  <a:lnTo>
                    <a:pt x="664880" y="21733"/>
                  </a:lnTo>
                  <a:lnTo>
                    <a:pt x="665835" y="21887"/>
                  </a:lnTo>
                  <a:lnTo>
                    <a:pt x="666205" y="21887"/>
                  </a:lnTo>
                  <a:lnTo>
                    <a:pt x="666617" y="21875"/>
                  </a:lnTo>
                  <a:lnTo>
                    <a:pt x="666903" y="21828"/>
                  </a:lnTo>
                  <a:lnTo>
                    <a:pt x="667375" y="21828"/>
                  </a:lnTo>
                  <a:lnTo>
                    <a:pt x="667864" y="21738"/>
                  </a:lnTo>
                  <a:lnTo>
                    <a:pt x="668276" y="21572"/>
                  </a:lnTo>
                  <a:lnTo>
                    <a:pt x="668706" y="21465"/>
                  </a:lnTo>
                  <a:lnTo>
                    <a:pt x="669058" y="21364"/>
                  </a:lnTo>
                  <a:lnTo>
                    <a:pt x="669470" y="21209"/>
                  </a:lnTo>
                  <a:lnTo>
                    <a:pt x="669971" y="20995"/>
                  </a:lnTo>
                  <a:lnTo>
                    <a:pt x="670389" y="20733"/>
                  </a:lnTo>
                  <a:lnTo>
                    <a:pt x="670861" y="20472"/>
                  </a:lnTo>
                  <a:lnTo>
                    <a:pt x="671249" y="20264"/>
                  </a:lnTo>
                  <a:lnTo>
                    <a:pt x="671780" y="19942"/>
                  </a:lnTo>
                  <a:lnTo>
                    <a:pt x="672001" y="19913"/>
                  </a:lnTo>
                  <a:lnTo>
                    <a:pt x="672222" y="20002"/>
                  </a:lnTo>
                  <a:lnTo>
                    <a:pt x="672425" y="20323"/>
                  </a:lnTo>
                  <a:lnTo>
                    <a:pt x="672598" y="20781"/>
                  </a:lnTo>
                  <a:lnTo>
                    <a:pt x="672651" y="21060"/>
                  </a:lnTo>
                  <a:lnTo>
                    <a:pt x="672801" y="21382"/>
                  </a:lnTo>
                  <a:lnTo>
                    <a:pt x="672908" y="21655"/>
                  </a:lnTo>
                  <a:lnTo>
                    <a:pt x="673075" y="21834"/>
                  </a:lnTo>
                  <a:lnTo>
                    <a:pt x="673260" y="21899"/>
                  </a:lnTo>
                  <a:lnTo>
                    <a:pt x="673505" y="21959"/>
                  </a:lnTo>
                  <a:lnTo>
                    <a:pt x="673774" y="21964"/>
                  </a:lnTo>
                  <a:lnTo>
                    <a:pt x="674048" y="21941"/>
                  </a:lnTo>
                  <a:lnTo>
                    <a:pt x="674800" y="21852"/>
                  </a:lnTo>
                  <a:lnTo>
                    <a:pt x="675182" y="21786"/>
                  </a:lnTo>
                  <a:lnTo>
                    <a:pt x="675517" y="21679"/>
                  </a:lnTo>
                  <a:lnTo>
                    <a:pt x="675946" y="21614"/>
                  </a:lnTo>
                  <a:lnTo>
                    <a:pt x="676400" y="21489"/>
                  </a:lnTo>
                  <a:lnTo>
                    <a:pt x="676854" y="21370"/>
                  </a:lnTo>
                  <a:lnTo>
                    <a:pt x="677194" y="21292"/>
                  </a:lnTo>
                  <a:lnTo>
                    <a:pt x="677486" y="21251"/>
                  </a:lnTo>
                  <a:lnTo>
                    <a:pt x="678113" y="21197"/>
                  </a:lnTo>
                  <a:lnTo>
                    <a:pt x="678501" y="21227"/>
                  </a:lnTo>
                  <a:lnTo>
                    <a:pt x="678800" y="21197"/>
                  </a:lnTo>
                  <a:lnTo>
                    <a:pt x="679098" y="21114"/>
                  </a:lnTo>
                  <a:lnTo>
                    <a:pt x="679444" y="20989"/>
                  </a:lnTo>
                  <a:lnTo>
                    <a:pt x="679832" y="20876"/>
                  </a:lnTo>
                  <a:lnTo>
                    <a:pt x="680304" y="20704"/>
                  </a:lnTo>
                  <a:lnTo>
                    <a:pt x="680811" y="20579"/>
                  </a:lnTo>
                  <a:lnTo>
                    <a:pt x="681038" y="20537"/>
                  </a:lnTo>
                  <a:lnTo>
                    <a:pt x="681479" y="20473"/>
                  </a:lnTo>
                  <a:lnTo>
                    <a:pt x="681832" y="20570"/>
                  </a:lnTo>
                  <a:lnTo>
                    <a:pt x="682112" y="20665"/>
                  </a:lnTo>
                  <a:lnTo>
                    <a:pt x="682346" y="20754"/>
                  </a:lnTo>
                  <a:lnTo>
                    <a:pt x="682485" y="20754"/>
                  </a:lnTo>
                  <a:lnTo>
                    <a:pt x="682754" y="20811"/>
                  </a:lnTo>
                  <a:lnTo>
                    <a:pt x="683189" y="20932"/>
                  </a:lnTo>
                  <a:lnTo>
                    <a:pt x="683490" y="21088"/>
                  </a:lnTo>
                  <a:lnTo>
                    <a:pt x="683667" y="21092"/>
                  </a:lnTo>
                  <a:lnTo>
                    <a:pt x="684181" y="21263"/>
                  </a:lnTo>
                  <a:lnTo>
                    <a:pt x="684626" y="21386"/>
                  </a:lnTo>
                  <a:lnTo>
                    <a:pt x="684984" y="21444"/>
                  </a:lnTo>
                  <a:lnTo>
                    <a:pt x="685185" y="21568"/>
                  </a:lnTo>
                  <a:lnTo>
                    <a:pt x="685403" y="21692"/>
                  </a:lnTo>
                  <a:lnTo>
                    <a:pt x="685659" y="21728"/>
                  </a:lnTo>
                  <a:lnTo>
                    <a:pt x="686078" y="21866"/>
                  </a:lnTo>
                  <a:lnTo>
                    <a:pt x="686301" y="21910"/>
                  </a:lnTo>
                  <a:lnTo>
                    <a:pt x="686570" y="21986"/>
                  </a:lnTo>
                  <a:lnTo>
                    <a:pt x="686906" y="22120"/>
                  </a:lnTo>
                  <a:lnTo>
                    <a:pt x="687103" y="22157"/>
                  </a:lnTo>
                  <a:lnTo>
                    <a:pt x="687439" y="22373"/>
                  </a:lnTo>
                  <a:lnTo>
                    <a:pt x="687877" y="22674"/>
                  </a:lnTo>
                  <a:lnTo>
                    <a:pt x="688096" y="22780"/>
                  </a:lnTo>
                  <a:lnTo>
                    <a:pt x="688336" y="22922"/>
                  </a:lnTo>
                  <a:lnTo>
                    <a:pt x="688577" y="23012"/>
                  </a:lnTo>
                  <a:lnTo>
                    <a:pt x="688887" y="23220"/>
                  </a:lnTo>
                  <a:lnTo>
                    <a:pt x="689164" y="23587"/>
                  </a:lnTo>
                  <a:lnTo>
                    <a:pt x="689339" y="23856"/>
                  </a:lnTo>
                  <a:lnTo>
                    <a:pt x="689449" y="24041"/>
                  </a:lnTo>
                  <a:lnTo>
                    <a:pt x="689580" y="24342"/>
                  </a:lnTo>
                  <a:lnTo>
                    <a:pt x="689711" y="24550"/>
                  </a:lnTo>
                  <a:lnTo>
                    <a:pt x="689839" y="24702"/>
                  </a:lnTo>
                  <a:lnTo>
                    <a:pt x="689912" y="24829"/>
                  </a:lnTo>
                  <a:lnTo>
                    <a:pt x="690029" y="24967"/>
                  </a:lnTo>
                  <a:lnTo>
                    <a:pt x="690193" y="25077"/>
                  </a:lnTo>
                  <a:lnTo>
                    <a:pt x="690419" y="25135"/>
                  </a:lnTo>
                  <a:lnTo>
                    <a:pt x="690671" y="25160"/>
                  </a:lnTo>
                  <a:lnTo>
                    <a:pt x="691097" y="25124"/>
                  </a:lnTo>
                  <a:lnTo>
                    <a:pt x="691265" y="25084"/>
                  </a:lnTo>
                  <a:lnTo>
                    <a:pt x="691429" y="25095"/>
                  </a:lnTo>
                  <a:lnTo>
                    <a:pt x="691776" y="24938"/>
                  </a:lnTo>
                  <a:lnTo>
                    <a:pt x="692042" y="24811"/>
                  </a:lnTo>
                  <a:lnTo>
                    <a:pt x="692290" y="24677"/>
                  </a:lnTo>
                  <a:lnTo>
                    <a:pt x="692611" y="24553"/>
                  </a:lnTo>
                  <a:lnTo>
                    <a:pt x="692965" y="24517"/>
                  </a:lnTo>
                  <a:lnTo>
                    <a:pt x="693315" y="24633"/>
                  </a:lnTo>
                  <a:lnTo>
                    <a:pt x="693599" y="24800"/>
                  </a:lnTo>
                  <a:lnTo>
                    <a:pt x="693804" y="24964"/>
                  </a:lnTo>
                  <a:lnTo>
                    <a:pt x="693953" y="25116"/>
                  </a:lnTo>
                  <a:lnTo>
                    <a:pt x="694121" y="25324"/>
                  </a:lnTo>
                  <a:lnTo>
                    <a:pt x="694573" y="25901"/>
                  </a:lnTo>
                  <a:lnTo>
                    <a:pt x="694679" y="26047"/>
                  </a:lnTo>
                  <a:lnTo>
                    <a:pt x="694817" y="26196"/>
                  </a:lnTo>
                  <a:lnTo>
                    <a:pt x="694949" y="26348"/>
                  </a:lnTo>
                  <a:lnTo>
                    <a:pt x="695109" y="26494"/>
                  </a:lnTo>
                  <a:lnTo>
                    <a:pt x="695295" y="26679"/>
                  </a:lnTo>
                  <a:lnTo>
                    <a:pt x="695529" y="26984"/>
                  </a:lnTo>
                  <a:lnTo>
                    <a:pt x="695966" y="27275"/>
                  </a:lnTo>
                  <a:lnTo>
                    <a:pt x="696225" y="27424"/>
                  </a:lnTo>
                  <a:lnTo>
                    <a:pt x="696634" y="27693"/>
                  </a:lnTo>
                  <a:lnTo>
                    <a:pt x="696875" y="28034"/>
                  </a:lnTo>
                  <a:lnTo>
                    <a:pt x="697068" y="28267"/>
                  </a:lnTo>
                  <a:lnTo>
                    <a:pt x="697170" y="28478"/>
                  </a:lnTo>
                  <a:lnTo>
                    <a:pt x="697228" y="28612"/>
                  </a:lnTo>
                  <a:lnTo>
                    <a:pt x="697272" y="28758"/>
                  </a:lnTo>
                  <a:lnTo>
                    <a:pt x="697305" y="29186"/>
                  </a:lnTo>
                  <a:lnTo>
                    <a:pt x="697334" y="29455"/>
                  </a:lnTo>
                  <a:lnTo>
                    <a:pt x="697378" y="29782"/>
                  </a:lnTo>
                  <a:lnTo>
                    <a:pt x="697429" y="30055"/>
                  </a:lnTo>
                  <a:lnTo>
                    <a:pt x="697447" y="30306"/>
                  </a:lnTo>
                  <a:lnTo>
                    <a:pt x="697524" y="30564"/>
                  </a:lnTo>
                  <a:lnTo>
                    <a:pt x="697498" y="30782"/>
                  </a:lnTo>
                  <a:lnTo>
                    <a:pt x="697520" y="30978"/>
                  </a:lnTo>
                  <a:lnTo>
                    <a:pt x="697527" y="31189"/>
                  </a:lnTo>
                  <a:lnTo>
                    <a:pt x="697586" y="31672"/>
                  </a:lnTo>
                  <a:lnTo>
                    <a:pt x="697644" y="31894"/>
                  </a:lnTo>
                  <a:lnTo>
                    <a:pt x="697768" y="32133"/>
                  </a:lnTo>
                  <a:lnTo>
                    <a:pt x="697998" y="32355"/>
                  </a:lnTo>
                  <a:lnTo>
                    <a:pt x="698140" y="32482"/>
                  </a:lnTo>
                  <a:lnTo>
                    <a:pt x="698381" y="32722"/>
                  </a:lnTo>
                  <a:lnTo>
                    <a:pt x="698596" y="32937"/>
                  </a:lnTo>
                  <a:lnTo>
                    <a:pt x="698848" y="33227"/>
                  </a:lnTo>
                  <a:lnTo>
                    <a:pt x="699070" y="33460"/>
                  </a:lnTo>
                  <a:lnTo>
                    <a:pt x="699198" y="33587"/>
                  </a:lnTo>
                  <a:lnTo>
                    <a:pt x="699417" y="33834"/>
                  </a:lnTo>
                  <a:lnTo>
                    <a:pt x="699818" y="34336"/>
                  </a:lnTo>
                  <a:lnTo>
                    <a:pt x="700029" y="34684"/>
                  </a:lnTo>
                  <a:lnTo>
                    <a:pt x="700383" y="35117"/>
                  </a:lnTo>
                  <a:lnTo>
                    <a:pt x="700930" y="35822"/>
                  </a:lnTo>
                  <a:lnTo>
                    <a:pt x="701105" y="35996"/>
                  </a:lnTo>
                  <a:lnTo>
                    <a:pt x="701642" y="36512"/>
                  </a:lnTo>
                  <a:lnTo>
                    <a:pt x="701966" y="36937"/>
                  </a:lnTo>
                  <a:lnTo>
                    <a:pt x="702167" y="37188"/>
                  </a:lnTo>
                  <a:lnTo>
                    <a:pt x="702364" y="37530"/>
                  </a:lnTo>
                  <a:lnTo>
                    <a:pt x="702517" y="37813"/>
                  </a:lnTo>
                  <a:lnTo>
                    <a:pt x="702521" y="37988"/>
                  </a:lnTo>
                  <a:lnTo>
                    <a:pt x="702590" y="38384"/>
                  </a:lnTo>
                  <a:lnTo>
                    <a:pt x="702550" y="38893"/>
                  </a:lnTo>
                  <a:lnTo>
                    <a:pt x="702294" y="39196"/>
                  </a:lnTo>
                  <a:lnTo>
                    <a:pt x="702017" y="39430"/>
                  </a:lnTo>
                  <a:lnTo>
                    <a:pt x="701948" y="40070"/>
                  </a:lnTo>
                  <a:lnTo>
                    <a:pt x="701999" y="40248"/>
                  </a:lnTo>
                  <a:lnTo>
                    <a:pt x="702076" y="40401"/>
                  </a:lnTo>
                  <a:lnTo>
                    <a:pt x="702145" y="40575"/>
                  </a:lnTo>
                  <a:lnTo>
                    <a:pt x="702247" y="40779"/>
                  </a:lnTo>
                  <a:lnTo>
                    <a:pt x="702342" y="41015"/>
                  </a:lnTo>
                  <a:lnTo>
                    <a:pt x="702641" y="41440"/>
                  </a:lnTo>
                  <a:lnTo>
                    <a:pt x="702856" y="41752"/>
                  </a:lnTo>
                  <a:lnTo>
                    <a:pt x="703454" y="42054"/>
                  </a:lnTo>
                  <a:lnTo>
                    <a:pt x="703797" y="42174"/>
                  </a:lnTo>
                  <a:lnTo>
                    <a:pt x="704234" y="42245"/>
                  </a:lnTo>
                  <a:lnTo>
                    <a:pt x="704735" y="42257"/>
                  </a:lnTo>
                  <a:lnTo>
                    <a:pt x="705201" y="42376"/>
                  </a:lnTo>
                  <a:lnTo>
                    <a:pt x="705499" y="42441"/>
                  </a:lnTo>
                  <a:lnTo>
                    <a:pt x="705917" y="42590"/>
                  </a:lnTo>
                  <a:lnTo>
                    <a:pt x="706156" y="42721"/>
                  </a:lnTo>
                  <a:lnTo>
                    <a:pt x="706365" y="42893"/>
                  </a:lnTo>
                  <a:lnTo>
                    <a:pt x="706735" y="43155"/>
                  </a:lnTo>
                  <a:lnTo>
                    <a:pt x="707123" y="43506"/>
                  </a:lnTo>
                  <a:lnTo>
                    <a:pt x="707374" y="43833"/>
                  </a:lnTo>
                  <a:lnTo>
                    <a:pt x="707547" y="44083"/>
                  </a:lnTo>
                  <a:lnTo>
                    <a:pt x="707714" y="44404"/>
                  </a:lnTo>
                  <a:lnTo>
                    <a:pt x="707857" y="44660"/>
                  </a:lnTo>
                  <a:lnTo>
                    <a:pt x="708144" y="44927"/>
                  </a:lnTo>
                  <a:lnTo>
                    <a:pt x="708394" y="45260"/>
                  </a:lnTo>
                  <a:lnTo>
                    <a:pt x="708681" y="45570"/>
                  </a:lnTo>
                  <a:lnTo>
                    <a:pt x="709069" y="46069"/>
                  </a:lnTo>
                  <a:lnTo>
                    <a:pt x="709534" y="46759"/>
                  </a:lnTo>
                  <a:lnTo>
                    <a:pt x="709779" y="47152"/>
                  </a:lnTo>
                  <a:lnTo>
                    <a:pt x="710090" y="47520"/>
                  </a:lnTo>
                  <a:lnTo>
                    <a:pt x="710322" y="47818"/>
                  </a:lnTo>
                  <a:lnTo>
                    <a:pt x="710501" y="48079"/>
                  </a:lnTo>
                  <a:lnTo>
                    <a:pt x="710609" y="48320"/>
                  </a:lnTo>
                  <a:lnTo>
                    <a:pt x="710800" y="48570"/>
                  </a:lnTo>
                  <a:lnTo>
                    <a:pt x="710836" y="48867"/>
                  </a:lnTo>
                  <a:lnTo>
                    <a:pt x="710859" y="49188"/>
                  </a:lnTo>
                  <a:lnTo>
                    <a:pt x="710728" y="49736"/>
                  </a:lnTo>
                  <a:lnTo>
                    <a:pt x="710633" y="50176"/>
                  </a:lnTo>
                  <a:lnTo>
                    <a:pt x="710561" y="50628"/>
                  </a:lnTo>
                  <a:lnTo>
                    <a:pt x="710585" y="50973"/>
                  </a:lnTo>
                  <a:lnTo>
                    <a:pt x="710573" y="51306"/>
                  </a:lnTo>
                  <a:lnTo>
                    <a:pt x="710597" y="51532"/>
                  </a:lnTo>
                  <a:lnTo>
                    <a:pt x="710621" y="52019"/>
                  </a:lnTo>
                  <a:lnTo>
                    <a:pt x="710645" y="52340"/>
                  </a:lnTo>
                  <a:lnTo>
                    <a:pt x="710836" y="52804"/>
                  </a:lnTo>
                  <a:lnTo>
                    <a:pt x="711134" y="53185"/>
                  </a:lnTo>
                  <a:lnTo>
                    <a:pt x="711313" y="53458"/>
                  </a:lnTo>
                  <a:lnTo>
                    <a:pt x="711528" y="53910"/>
                  </a:lnTo>
                  <a:lnTo>
                    <a:pt x="711862" y="54600"/>
                  </a:lnTo>
                  <a:lnTo>
                    <a:pt x="711958" y="55028"/>
                  </a:lnTo>
                  <a:lnTo>
                    <a:pt x="712029" y="55575"/>
                  </a:lnTo>
                  <a:lnTo>
                    <a:pt x="711898" y="56682"/>
                  </a:lnTo>
                  <a:lnTo>
                    <a:pt x="711827" y="56860"/>
                  </a:lnTo>
                  <a:lnTo>
                    <a:pt x="711827" y="57502"/>
                  </a:lnTo>
                  <a:lnTo>
                    <a:pt x="711850" y="57907"/>
                  </a:lnTo>
                  <a:lnTo>
                    <a:pt x="711827" y="58085"/>
                  </a:lnTo>
                  <a:lnTo>
                    <a:pt x="711827" y="58466"/>
                  </a:lnTo>
                  <a:lnTo>
                    <a:pt x="711850" y="58858"/>
                  </a:lnTo>
                  <a:lnTo>
                    <a:pt x="711850" y="59512"/>
                  </a:lnTo>
                  <a:lnTo>
                    <a:pt x="711886" y="60104"/>
                  </a:lnTo>
                  <a:lnTo>
                    <a:pt x="711886" y="61067"/>
                  </a:lnTo>
                  <a:lnTo>
                    <a:pt x="711803" y="61805"/>
                  </a:lnTo>
                  <a:lnTo>
                    <a:pt x="711779" y="62293"/>
                  </a:lnTo>
                  <a:lnTo>
                    <a:pt x="711755" y="62661"/>
                  </a:lnTo>
                  <a:lnTo>
                    <a:pt x="711755" y="62887"/>
                  </a:lnTo>
                  <a:lnTo>
                    <a:pt x="711814" y="63209"/>
                  </a:lnTo>
                  <a:lnTo>
                    <a:pt x="711874" y="63458"/>
                  </a:lnTo>
                  <a:lnTo>
                    <a:pt x="712017" y="63720"/>
                  </a:lnTo>
                  <a:lnTo>
                    <a:pt x="712137" y="63910"/>
                  </a:lnTo>
                  <a:lnTo>
                    <a:pt x="712590" y="64315"/>
                  </a:lnTo>
                  <a:lnTo>
                    <a:pt x="712889" y="64517"/>
                  </a:lnTo>
                  <a:lnTo>
                    <a:pt x="713283" y="64767"/>
                  </a:lnTo>
                  <a:lnTo>
                    <a:pt x="713665" y="64874"/>
                  </a:lnTo>
                  <a:lnTo>
                    <a:pt x="714178" y="64945"/>
                  </a:lnTo>
                  <a:lnTo>
                    <a:pt x="714703" y="64969"/>
                  </a:lnTo>
                  <a:lnTo>
                    <a:pt x="715097" y="64981"/>
                  </a:lnTo>
                  <a:lnTo>
                    <a:pt x="715551" y="64981"/>
                  </a:lnTo>
                  <a:lnTo>
                    <a:pt x="715873" y="64993"/>
                  </a:lnTo>
                  <a:lnTo>
                    <a:pt x="716232" y="65017"/>
                  </a:lnTo>
                  <a:lnTo>
                    <a:pt x="716590" y="65088"/>
                  </a:lnTo>
                  <a:lnTo>
                    <a:pt x="716948" y="65207"/>
                  </a:lnTo>
                  <a:lnTo>
                    <a:pt x="717127" y="65421"/>
                  </a:lnTo>
                  <a:lnTo>
                    <a:pt x="717211" y="65742"/>
                  </a:lnTo>
                  <a:lnTo>
                    <a:pt x="717294" y="66111"/>
                  </a:lnTo>
                  <a:lnTo>
                    <a:pt x="717330" y="66385"/>
                  </a:lnTo>
                  <a:lnTo>
                    <a:pt x="717354" y="66599"/>
                  </a:lnTo>
                  <a:lnTo>
                    <a:pt x="717414" y="67027"/>
                  </a:lnTo>
                  <a:lnTo>
                    <a:pt x="717437" y="67360"/>
                  </a:lnTo>
                  <a:lnTo>
                    <a:pt x="717497" y="67646"/>
                  </a:lnTo>
                  <a:lnTo>
                    <a:pt x="717605" y="67931"/>
                  </a:lnTo>
                  <a:lnTo>
                    <a:pt x="717748" y="68026"/>
                  </a:lnTo>
                  <a:lnTo>
                    <a:pt x="718034" y="68181"/>
                  </a:lnTo>
                  <a:lnTo>
                    <a:pt x="718249" y="68264"/>
                  </a:lnTo>
                  <a:lnTo>
                    <a:pt x="719061" y="68502"/>
                  </a:lnTo>
                  <a:lnTo>
                    <a:pt x="719336" y="68597"/>
                  </a:lnTo>
                  <a:lnTo>
                    <a:pt x="719574" y="68752"/>
                  </a:lnTo>
                  <a:lnTo>
                    <a:pt x="719932" y="69049"/>
                  </a:lnTo>
                  <a:lnTo>
                    <a:pt x="720661" y="69703"/>
                  </a:lnTo>
                  <a:lnTo>
                    <a:pt x="720971" y="70013"/>
                  </a:lnTo>
                  <a:lnTo>
                    <a:pt x="721186" y="70191"/>
                  </a:lnTo>
                  <a:lnTo>
                    <a:pt x="721508" y="70477"/>
                  </a:lnTo>
                  <a:lnTo>
                    <a:pt x="721819" y="70703"/>
                  </a:lnTo>
                  <a:lnTo>
                    <a:pt x="722028" y="70957"/>
                  </a:lnTo>
                  <a:lnTo>
                    <a:pt x="719609" y="86144"/>
                  </a:lnTo>
                  <a:lnTo>
                    <a:pt x="719558" y="86310"/>
                  </a:lnTo>
                  <a:lnTo>
                    <a:pt x="717654" y="88997"/>
                  </a:lnTo>
                  <a:lnTo>
                    <a:pt x="715123" y="92208"/>
                  </a:lnTo>
                  <a:lnTo>
                    <a:pt x="714903" y="95869"/>
                  </a:lnTo>
                  <a:lnTo>
                    <a:pt x="714793" y="102424"/>
                  </a:lnTo>
                  <a:lnTo>
                    <a:pt x="715523" y="104078"/>
                  </a:lnTo>
                  <a:lnTo>
                    <a:pt x="715540" y="109858"/>
                  </a:lnTo>
                  <a:lnTo>
                    <a:pt x="715972" y="113902"/>
                  </a:lnTo>
                  <a:lnTo>
                    <a:pt x="715888" y="117130"/>
                  </a:lnTo>
                  <a:lnTo>
                    <a:pt x="717072" y="117588"/>
                  </a:lnTo>
                  <a:lnTo>
                    <a:pt x="718845" y="121380"/>
                  </a:lnTo>
                  <a:lnTo>
                    <a:pt x="718122" y="126500"/>
                  </a:lnTo>
                  <a:lnTo>
                    <a:pt x="718013" y="126982"/>
                  </a:lnTo>
                  <a:lnTo>
                    <a:pt x="716166" y="130502"/>
                  </a:lnTo>
                  <a:lnTo>
                    <a:pt x="713221" y="133002"/>
                  </a:lnTo>
                  <a:lnTo>
                    <a:pt x="712131" y="133234"/>
                  </a:lnTo>
                  <a:lnTo>
                    <a:pt x="710877" y="141622"/>
                  </a:lnTo>
                  <a:lnTo>
                    <a:pt x="710656" y="142983"/>
                  </a:lnTo>
                  <a:lnTo>
                    <a:pt x="711830" y="143525"/>
                  </a:lnTo>
                  <a:lnTo>
                    <a:pt x="713127" y="144579"/>
                  </a:lnTo>
                  <a:lnTo>
                    <a:pt x="713861" y="145905"/>
                  </a:lnTo>
                  <a:lnTo>
                    <a:pt x="714203" y="146568"/>
                  </a:lnTo>
                  <a:lnTo>
                    <a:pt x="715101" y="146247"/>
                  </a:lnTo>
                  <a:lnTo>
                    <a:pt x="716617" y="145980"/>
                  </a:lnTo>
                  <a:lnTo>
                    <a:pt x="717760" y="146070"/>
                  </a:lnTo>
                  <a:lnTo>
                    <a:pt x="718874" y="146596"/>
                  </a:lnTo>
                  <a:lnTo>
                    <a:pt x="719557" y="147184"/>
                  </a:lnTo>
                  <a:lnTo>
                    <a:pt x="720194" y="147184"/>
                  </a:lnTo>
                  <a:lnTo>
                    <a:pt x="721069" y="146977"/>
                  </a:lnTo>
                  <a:lnTo>
                    <a:pt x="721505" y="146952"/>
                  </a:lnTo>
                  <a:lnTo>
                    <a:pt x="721881" y="147316"/>
                  </a:lnTo>
                  <a:lnTo>
                    <a:pt x="721909" y="147550"/>
                  </a:lnTo>
                  <a:lnTo>
                    <a:pt x="721731" y="147778"/>
                  </a:lnTo>
                  <a:lnTo>
                    <a:pt x="721521" y="148708"/>
                  </a:lnTo>
                  <a:lnTo>
                    <a:pt x="721282" y="149722"/>
                  </a:lnTo>
                  <a:lnTo>
                    <a:pt x="721421" y="150518"/>
                  </a:lnTo>
                  <a:lnTo>
                    <a:pt x="722081" y="152421"/>
                  </a:lnTo>
                  <a:lnTo>
                    <a:pt x="722373" y="153282"/>
                  </a:lnTo>
                  <a:lnTo>
                    <a:pt x="722789" y="154254"/>
                  </a:lnTo>
                  <a:lnTo>
                    <a:pt x="723157" y="155086"/>
                  </a:lnTo>
                  <a:lnTo>
                    <a:pt x="723569" y="155505"/>
                  </a:lnTo>
                  <a:lnTo>
                    <a:pt x="723953" y="155751"/>
                  </a:lnTo>
                  <a:lnTo>
                    <a:pt x="724675" y="155433"/>
                  </a:lnTo>
                  <a:lnTo>
                    <a:pt x="725293" y="154883"/>
                  </a:lnTo>
                  <a:lnTo>
                    <a:pt x="726002" y="154500"/>
                  </a:lnTo>
                  <a:lnTo>
                    <a:pt x="726470" y="154468"/>
                  </a:lnTo>
                  <a:lnTo>
                    <a:pt x="727023" y="154675"/>
                  </a:lnTo>
                  <a:lnTo>
                    <a:pt x="727606" y="155134"/>
                  </a:lnTo>
                  <a:lnTo>
                    <a:pt x="727998" y="155515"/>
                  </a:lnTo>
                  <a:lnTo>
                    <a:pt x="728831" y="156308"/>
                  </a:lnTo>
                  <a:lnTo>
                    <a:pt x="729521" y="156574"/>
                  </a:lnTo>
                  <a:lnTo>
                    <a:pt x="730126" y="156502"/>
                  </a:lnTo>
                  <a:lnTo>
                    <a:pt x="731440" y="156217"/>
                  </a:lnTo>
                  <a:lnTo>
                    <a:pt x="731973" y="156250"/>
                  </a:lnTo>
                  <a:lnTo>
                    <a:pt x="734204" y="156541"/>
                  </a:lnTo>
                  <a:lnTo>
                    <a:pt x="735785" y="156684"/>
                  </a:lnTo>
                  <a:lnTo>
                    <a:pt x="736754" y="156807"/>
                  </a:lnTo>
                  <a:lnTo>
                    <a:pt x="737020" y="157053"/>
                  </a:lnTo>
                  <a:lnTo>
                    <a:pt x="737085" y="157494"/>
                  </a:lnTo>
                  <a:lnTo>
                    <a:pt x="737092" y="159068"/>
                  </a:lnTo>
                  <a:lnTo>
                    <a:pt x="737547" y="159483"/>
                  </a:lnTo>
                  <a:lnTo>
                    <a:pt x="738341" y="159534"/>
                  </a:lnTo>
                  <a:lnTo>
                    <a:pt x="738900" y="159398"/>
                  </a:lnTo>
                  <a:lnTo>
                    <a:pt x="739557" y="160195"/>
                  </a:lnTo>
                  <a:lnTo>
                    <a:pt x="739941" y="161102"/>
                  </a:lnTo>
                  <a:lnTo>
                    <a:pt x="740812" y="162191"/>
                  </a:lnTo>
                  <a:lnTo>
                    <a:pt x="741469" y="162586"/>
                  </a:lnTo>
                  <a:lnTo>
                    <a:pt x="742152" y="162741"/>
                  </a:lnTo>
                  <a:lnTo>
                    <a:pt x="743316" y="162171"/>
                  </a:lnTo>
                  <a:lnTo>
                    <a:pt x="745780" y="161369"/>
                  </a:lnTo>
                  <a:lnTo>
                    <a:pt x="746607" y="161536"/>
                  </a:lnTo>
                  <a:lnTo>
                    <a:pt x="746599" y="161889"/>
                  </a:lnTo>
                  <a:lnTo>
                    <a:pt x="746156" y="162956"/>
                  </a:lnTo>
                  <a:lnTo>
                    <a:pt x="746267" y="164024"/>
                  </a:lnTo>
                  <a:lnTo>
                    <a:pt x="746532" y="164243"/>
                  </a:lnTo>
                  <a:lnTo>
                    <a:pt x="746667" y="164333"/>
                  </a:lnTo>
                  <a:lnTo>
                    <a:pt x="747605" y="164743"/>
                  </a:lnTo>
                  <a:lnTo>
                    <a:pt x="747858" y="164667"/>
                  </a:lnTo>
                  <a:lnTo>
                    <a:pt x="748191" y="164548"/>
                  </a:lnTo>
                  <a:lnTo>
                    <a:pt x="748377" y="164500"/>
                  </a:lnTo>
                  <a:lnTo>
                    <a:pt x="749113" y="164443"/>
                  </a:lnTo>
                  <a:lnTo>
                    <a:pt x="749481" y="164500"/>
                  </a:lnTo>
                  <a:lnTo>
                    <a:pt x="749754" y="164605"/>
                  </a:lnTo>
                  <a:lnTo>
                    <a:pt x="750146" y="164819"/>
                  </a:lnTo>
                  <a:lnTo>
                    <a:pt x="750372" y="164915"/>
                  </a:lnTo>
                  <a:lnTo>
                    <a:pt x="750594" y="165034"/>
                  </a:lnTo>
                  <a:lnTo>
                    <a:pt x="751350" y="165620"/>
                  </a:lnTo>
                  <a:lnTo>
                    <a:pt x="751679" y="165998"/>
                  </a:lnTo>
                  <a:lnTo>
                    <a:pt x="753285" y="165015"/>
                  </a:lnTo>
                  <a:lnTo>
                    <a:pt x="755067" y="165706"/>
                  </a:lnTo>
                  <a:lnTo>
                    <a:pt x="757957" y="164343"/>
                  </a:lnTo>
                  <a:lnTo>
                    <a:pt x="759089" y="164052"/>
                  </a:lnTo>
                  <a:lnTo>
                    <a:pt x="759164" y="164252"/>
                  </a:lnTo>
                  <a:lnTo>
                    <a:pt x="759136" y="164614"/>
                  </a:lnTo>
                  <a:lnTo>
                    <a:pt x="759200" y="164819"/>
                  </a:lnTo>
                  <a:lnTo>
                    <a:pt x="759358" y="164996"/>
                  </a:lnTo>
                  <a:lnTo>
                    <a:pt x="759461" y="165177"/>
                  </a:lnTo>
                  <a:lnTo>
                    <a:pt x="759520" y="165358"/>
                  </a:lnTo>
                  <a:lnTo>
                    <a:pt x="759631" y="165539"/>
                  </a:lnTo>
                  <a:lnTo>
                    <a:pt x="759805" y="165663"/>
                  </a:lnTo>
                  <a:lnTo>
                    <a:pt x="760023" y="166054"/>
                  </a:lnTo>
                  <a:lnTo>
                    <a:pt x="760581" y="166249"/>
                  </a:lnTo>
                  <a:lnTo>
                    <a:pt x="760961" y="166339"/>
                  </a:lnTo>
                  <a:lnTo>
                    <a:pt x="761337" y="166311"/>
                  </a:lnTo>
                  <a:lnTo>
                    <a:pt x="761706" y="166192"/>
                  </a:lnTo>
                  <a:lnTo>
                    <a:pt x="762446" y="165729"/>
                  </a:lnTo>
                  <a:lnTo>
                    <a:pt x="762632" y="165710"/>
                  </a:lnTo>
                  <a:lnTo>
                    <a:pt x="762822" y="165739"/>
                  </a:lnTo>
                  <a:lnTo>
                    <a:pt x="763368" y="165892"/>
                  </a:lnTo>
                  <a:lnTo>
                    <a:pt x="763554" y="165968"/>
                  </a:lnTo>
                  <a:lnTo>
                    <a:pt x="763804" y="166368"/>
                  </a:lnTo>
                  <a:lnTo>
                    <a:pt x="763962" y="166549"/>
                  </a:lnTo>
                  <a:lnTo>
                    <a:pt x="764310" y="166759"/>
                  </a:lnTo>
                  <a:lnTo>
                    <a:pt x="764663" y="166830"/>
                  </a:lnTo>
                  <a:lnTo>
                    <a:pt x="765031" y="166754"/>
                  </a:lnTo>
                  <a:lnTo>
                    <a:pt x="765644" y="166478"/>
                  </a:lnTo>
                  <a:lnTo>
                    <a:pt x="765826" y="166330"/>
                  </a:lnTo>
                  <a:lnTo>
                    <a:pt x="765929" y="166120"/>
                  </a:lnTo>
                  <a:lnTo>
                    <a:pt x="766111" y="165729"/>
                  </a:lnTo>
                  <a:lnTo>
                    <a:pt x="766591" y="165205"/>
                  </a:lnTo>
                  <a:lnTo>
                    <a:pt x="766769" y="165120"/>
                  </a:lnTo>
                  <a:lnTo>
                    <a:pt x="766955" y="165105"/>
                  </a:lnTo>
                  <a:lnTo>
                    <a:pt x="767323" y="165205"/>
                  </a:lnTo>
                  <a:lnTo>
                    <a:pt x="767497" y="165339"/>
                  </a:lnTo>
                  <a:lnTo>
                    <a:pt x="767873" y="165491"/>
                  </a:lnTo>
                  <a:lnTo>
                    <a:pt x="768431" y="165586"/>
                  </a:lnTo>
                  <a:lnTo>
                    <a:pt x="768621" y="165672"/>
                  </a:lnTo>
                  <a:lnTo>
                    <a:pt x="769187" y="165691"/>
                  </a:lnTo>
                  <a:lnTo>
                    <a:pt x="769373" y="165777"/>
                  </a:lnTo>
                  <a:lnTo>
                    <a:pt x="769552" y="165791"/>
                  </a:lnTo>
                  <a:lnTo>
                    <a:pt x="770498" y="165634"/>
                  </a:lnTo>
                  <a:lnTo>
                    <a:pt x="770676" y="165644"/>
                  </a:lnTo>
                  <a:lnTo>
                    <a:pt x="771036" y="165582"/>
                  </a:lnTo>
                  <a:lnTo>
                    <a:pt x="771214" y="165591"/>
                  </a:lnTo>
                  <a:lnTo>
                    <a:pt x="771396" y="165615"/>
                  </a:lnTo>
                  <a:lnTo>
                    <a:pt x="771582" y="165544"/>
                  </a:lnTo>
                  <a:lnTo>
                    <a:pt x="771947" y="165477"/>
                  </a:lnTo>
                  <a:lnTo>
                    <a:pt x="772481" y="165525"/>
                  </a:lnTo>
                  <a:lnTo>
                    <a:pt x="772651" y="165620"/>
                  </a:lnTo>
                  <a:lnTo>
                    <a:pt x="766465" y="202450"/>
                  </a:lnTo>
                  <a:lnTo>
                    <a:pt x="764726" y="218310"/>
                  </a:lnTo>
                  <a:lnTo>
                    <a:pt x="763277" y="225306"/>
                  </a:lnTo>
                  <a:lnTo>
                    <a:pt x="760118" y="243137"/>
                  </a:lnTo>
                  <a:lnTo>
                    <a:pt x="758558" y="251925"/>
                  </a:lnTo>
                  <a:lnTo>
                    <a:pt x="758131" y="255070"/>
                  </a:lnTo>
                  <a:lnTo>
                    <a:pt x="757157" y="258615"/>
                  </a:lnTo>
                  <a:lnTo>
                    <a:pt x="756595" y="260645"/>
                  </a:lnTo>
                  <a:lnTo>
                    <a:pt x="752201" y="287522"/>
                  </a:lnTo>
                  <a:lnTo>
                    <a:pt x="751808" y="290302"/>
                  </a:lnTo>
                  <a:lnTo>
                    <a:pt x="750772" y="296368"/>
                  </a:lnTo>
                  <a:lnTo>
                    <a:pt x="750463" y="298020"/>
                  </a:lnTo>
                  <a:lnTo>
                    <a:pt x="744014" y="297095"/>
                  </a:lnTo>
                  <a:lnTo>
                    <a:pt x="743987" y="298058"/>
                  </a:lnTo>
                  <a:lnTo>
                    <a:pt x="740127" y="297967"/>
                  </a:lnTo>
                  <a:lnTo>
                    <a:pt x="739786" y="297367"/>
                  </a:lnTo>
                  <a:lnTo>
                    <a:pt x="739727" y="297005"/>
                  </a:lnTo>
                  <a:lnTo>
                    <a:pt x="738868" y="297100"/>
                  </a:lnTo>
                  <a:lnTo>
                    <a:pt x="735080" y="297486"/>
                  </a:lnTo>
                  <a:lnTo>
                    <a:pt x="729351" y="298758"/>
                  </a:lnTo>
                  <a:lnTo>
                    <a:pt x="728081" y="298982"/>
                  </a:lnTo>
                  <a:lnTo>
                    <a:pt x="727004" y="299044"/>
                  </a:lnTo>
                  <a:lnTo>
                    <a:pt x="725682" y="298977"/>
                  </a:lnTo>
                  <a:lnTo>
                    <a:pt x="724427" y="298849"/>
                  </a:lnTo>
                  <a:lnTo>
                    <a:pt x="723568" y="298644"/>
                  </a:lnTo>
                  <a:lnTo>
                    <a:pt x="721078" y="297829"/>
                  </a:lnTo>
                  <a:lnTo>
                    <a:pt x="719847" y="297343"/>
                  </a:lnTo>
                  <a:lnTo>
                    <a:pt x="718726" y="296790"/>
                  </a:lnTo>
                  <a:lnTo>
                    <a:pt x="717927" y="296357"/>
                  </a:lnTo>
                  <a:lnTo>
                    <a:pt x="717107" y="295828"/>
                  </a:lnTo>
                  <a:lnTo>
                    <a:pt x="713831" y="292828"/>
                  </a:lnTo>
                  <a:lnTo>
                    <a:pt x="706399" y="301380"/>
                  </a:lnTo>
                  <a:lnTo>
                    <a:pt x="704887" y="302527"/>
                  </a:lnTo>
                  <a:lnTo>
                    <a:pt x="703956" y="302499"/>
                  </a:lnTo>
                  <a:lnTo>
                    <a:pt x="704032" y="303686"/>
                  </a:lnTo>
                  <a:lnTo>
                    <a:pt x="704238" y="304315"/>
                  </a:lnTo>
                  <a:lnTo>
                    <a:pt x="704582" y="305163"/>
                  </a:lnTo>
                  <a:lnTo>
                    <a:pt x="704966" y="305940"/>
                  </a:lnTo>
                  <a:lnTo>
                    <a:pt x="705493" y="306864"/>
                  </a:lnTo>
                  <a:lnTo>
                    <a:pt x="706573" y="307436"/>
                  </a:lnTo>
                  <a:lnTo>
                    <a:pt x="708062" y="307765"/>
                  </a:lnTo>
                  <a:lnTo>
                    <a:pt x="709380" y="307722"/>
                  </a:lnTo>
                  <a:lnTo>
                    <a:pt x="710627" y="307383"/>
                  </a:lnTo>
                  <a:lnTo>
                    <a:pt x="711807" y="307083"/>
                  </a:lnTo>
                  <a:lnTo>
                    <a:pt x="713046" y="307150"/>
                  </a:lnTo>
                  <a:lnTo>
                    <a:pt x="714020" y="307684"/>
                  </a:lnTo>
                  <a:lnTo>
                    <a:pt x="714542" y="308756"/>
                  </a:lnTo>
                  <a:lnTo>
                    <a:pt x="714910" y="310224"/>
                  </a:lnTo>
                  <a:lnTo>
                    <a:pt x="715021" y="311725"/>
                  </a:lnTo>
                  <a:lnTo>
                    <a:pt x="715805" y="312544"/>
                  </a:lnTo>
                  <a:lnTo>
                    <a:pt x="716783" y="312935"/>
                  </a:lnTo>
                  <a:lnTo>
                    <a:pt x="717772" y="312849"/>
                  </a:lnTo>
                  <a:lnTo>
                    <a:pt x="718766" y="312544"/>
                  </a:lnTo>
                  <a:lnTo>
                    <a:pt x="719858" y="312678"/>
                  </a:lnTo>
                  <a:lnTo>
                    <a:pt x="720840" y="312883"/>
                  </a:lnTo>
                  <a:lnTo>
                    <a:pt x="721410" y="313407"/>
                  </a:lnTo>
                  <a:lnTo>
                    <a:pt x="721945" y="314002"/>
                  </a:lnTo>
                  <a:lnTo>
                    <a:pt x="722396" y="314927"/>
                  </a:lnTo>
                  <a:lnTo>
                    <a:pt x="722780" y="315813"/>
                  </a:lnTo>
                  <a:lnTo>
                    <a:pt x="723358" y="316047"/>
                  </a:lnTo>
                  <a:lnTo>
                    <a:pt x="724336" y="316323"/>
                  </a:lnTo>
                  <a:lnTo>
                    <a:pt x="725175" y="316490"/>
                  </a:lnTo>
                  <a:lnTo>
                    <a:pt x="726081" y="316733"/>
                  </a:lnTo>
                  <a:lnTo>
                    <a:pt x="726505" y="317291"/>
                  </a:lnTo>
                  <a:lnTo>
                    <a:pt x="726929" y="317958"/>
                  </a:lnTo>
                  <a:lnTo>
                    <a:pt x="727736" y="319402"/>
                  </a:lnTo>
                  <a:lnTo>
                    <a:pt x="727974" y="320174"/>
                  </a:lnTo>
                  <a:lnTo>
                    <a:pt x="728203" y="321274"/>
                  </a:lnTo>
                  <a:lnTo>
                    <a:pt x="728326" y="322227"/>
                  </a:lnTo>
                  <a:lnTo>
                    <a:pt x="728631" y="323219"/>
                  </a:lnTo>
                  <a:lnTo>
                    <a:pt x="728888" y="324758"/>
                  </a:lnTo>
                  <a:lnTo>
                    <a:pt x="729023" y="325311"/>
                  </a:lnTo>
                  <a:lnTo>
                    <a:pt x="729185" y="326083"/>
                  </a:lnTo>
                  <a:lnTo>
                    <a:pt x="729201" y="327031"/>
                  </a:lnTo>
                  <a:lnTo>
                    <a:pt x="729098" y="328308"/>
                  </a:lnTo>
                  <a:lnTo>
                    <a:pt x="729244" y="329881"/>
                  </a:lnTo>
                  <a:lnTo>
                    <a:pt x="729613" y="331348"/>
                  </a:lnTo>
                  <a:lnTo>
                    <a:pt x="730028" y="332235"/>
                  </a:lnTo>
                  <a:lnTo>
                    <a:pt x="730551" y="333416"/>
                  </a:lnTo>
                  <a:lnTo>
                    <a:pt x="730828" y="333936"/>
                  </a:lnTo>
                  <a:lnTo>
                    <a:pt x="731505" y="334755"/>
                  </a:lnTo>
                  <a:lnTo>
                    <a:pt x="732502" y="335837"/>
                  </a:lnTo>
                  <a:lnTo>
                    <a:pt x="732665" y="336681"/>
                  </a:lnTo>
                  <a:lnTo>
                    <a:pt x="732518" y="338210"/>
                  </a:lnTo>
                  <a:lnTo>
                    <a:pt x="731873" y="339330"/>
                  </a:lnTo>
                  <a:lnTo>
                    <a:pt x="731362" y="340779"/>
                  </a:lnTo>
                  <a:lnTo>
                    <a:pt x="731038" y="342304"/>
                  </a:lnTo>
                  <a:lnTo>
                    <a:pt x="731034" y="343948"/>
                  </a:lnTo>
                  <a:lnTo>
                    <a:pt x="731386" y="346073"/>
                  </a:lnTo>
                  <a:lnTo>
                    <a:pt x="731655" y="347179"/>
                  </a:lnTo>
                  <a:lnTo>
                    <a:pt x="732170" y="348503"/>
                  </a:lnTo>
                  <a:lnTo>
                    <a:pt x="732586" y="349609"/>
                  </a:lnTo>
                  <a:lnTo>
                    <a:pt x="732883" y="350857"/>
                  </a:lnTo>
                  <a:lnTo>
                    <a:pt x="733302" y="351634"/>
                  </a:lnTo>
                  <a:lnTo>
                    <a:pt x="732981" y="352868"/>
                  </a:lnTo>
                  <a:lnTo>
                    <a:pt x="732768" y="354289"/>
                  </a:lnTo>
                  <a:lnTo>
                    <a:pt x="732447" y="355380"/>
                  </a:lnTo>
                  <a:lnTo>
                    <a:pt x="732091" y="356647"/>
                  </a:lnTo>
                  <a:lnTo>
                    <a:pt x="732126" y="358220"/>
                  </a:lnTo>
                  <a:lnTo>
                    <a:pt x="732087" y="359897"/>
                  </a:lnTo>
                  <a:lnTo>
                    <a:pt x="732091" y="361398"/>
                  </a:lnTo>
                  <a:lnTo>
                    <a:pt x="731841" y="363452"/>
                  </a:lnTo>
                  <a:lnTo>
                    <a:pt x="731560" y="366149"/>
                  </a:lnTo>
                  <a:lnTo>
                    <a:pt x="732099" y="368208"/>
                  </a:lnTo>
                  <a:lnTo>
                    <a:pt x="732629" y="370410"/>
                  </a:lnTo>
                  <a:lnTo>
                    <a:pt x="732898" y="371439"/>
                  </a:lnTo>
                  <a:lnTo>
                    <a:pt x="733449" y="372840"/>
                  </a:lnTo>
                  <a:lnTo>
                    <a:pt x="733999" y="374389"/>
                  </a:lnTo>
                  <a:lnTo>
                    <a:pt x="734462" y="376371"/>
                  </a:lnTo>
                  <a:lnTo>
                    <a:pt x="735147" y="378434"/>
                  </a:lnTo>
                  <a:lnTo>
                    <a:pt x="735622" y="379902"/>
                  </a:lnTo>
                  <a:lnTo>
                    <a:pt x="736239" y="381670"/>
                  </a:lnTo>
                  <a:lnTo>
                    <a:pt x="737079" y="383228"/>
                  </a:lnTo>
                  <a:lnTo>
                    <a:pt x="737704" y="384701"/>
                  </a:lnTo>
                  <a:lnTo>
                    <a:pt x="738104" y="386245"/>
                  </a:lnTo>
                  <a:lnTo>
                    <a:pt x="738496" y="388227"/>
                  </a:lnTo>
                  <a:lnTo>
                    <a:pt x="738753" y="389695"/>
                  </a:lnTo>
                  <a:lnTo>
                    <a:pt x="739090" y="391091"/>
                  </a:lnTo>
                  <a:lnTo>
                    <a:pt x="739011" y="394522"/>
                  </a:lnTo>
                  <a:lnTo>
                    <a:pt x="738816" y="396419"/>
                  </a:lnTo>
                  <a:lnTo>
                    <a:pt x="738353" y="397648"/>
                  </a:lnTo>
                  <a:lnTo>
                    <a:pt x="737882" y="398954"/>
                  </a:lnTo>
                  <a:lnTo>
                    <a:pt x="737193" y="400250"/>
                  </a:lnTo>
                  <a:lnTo>
                    <a:pt x="736216" y="401541"/>
                  </a:lnTo>
                  <a:lnTo>
                    <a:pt x="735388" y="402475"/>
                  </a:lnTo>
                  <a:lnTo>
                    <a:pt x="734347" y="403400"/>
                  </a:lnTo>
                  <a:lnTo>
                    <a:pt x="733243" y="403738"/>
                  </a:lnTo>
                  <a:lnTo>
                    <a:pt x="731849" y="403853"/>
                  </a:lnTo>
                  <a:lnTo>
                    <a:pt x="730100" y="403815"/>
                  </a:lnTo>
                  <a:lnTo>
                    <a:pt x="728718" y="403486"/>
                  </a:lnTo>
                  <a:lnTo>
                    <a:pt x="726913" y="402571"/>
                  </a:lnTo>
                  <a:lnTo>
                    <a:pt x="724965" y="401575"/>
                  </a:lnTo>
                  <a:lnTo>
                    <a:pt x="723235" y="400512"/>
                  </a:lnTo>
                  <a:lnTo>
                    <a:pt x="721874" y="399454"/>
                  </a:lnTo>
                  <a:lnTo>
                    <a:pt x="720662" y="398115"/>
                  </a:lnTo>
                  <a:lnTo>
                    <a:pt x="719589" y="397067"/>
                  </a:lnTo>
                  <a:lnTo>
                    <a:pt x="718374" y="395942"/>
                  </a:lnTo>
                  <a:lnTo>
                    <a:pt x="717610" y="394241"/>
                  </a:lnTo>
                  <a:lnTo>
                    <a:pt x="716478" y="392754"/>
                  </a:lnTo>
                  <a:lnTo>
                    <a:pt x="715409" y="391487"/>
                  </a:lnTo>
                  <a:lnTo>
                    <a:pt x="714502" y="389714"/>
                  </a:lnTo>
                  <a:lnTo>
                    <a:pt x="713141" y="388513"/>
                  </a:lnTo>
                  <a:lnTo>
                    <a:pt x="711605" y="388623"/>
                  </a:lnTo>
                  <a:lnTo>
                    <a:pt x="710572" y="388966"/>
                  </a:lnTo>
                  <a:lnTo>
                    <a:pt x="709471" y="389233"/>
                  </a:lnTo>
                  <a:lnTo>
                    <a:pt x="708438" y="389719"/>
                  </a:lnTo>
                  <a:lnTo>
                    <a:pt x="707476" y="390281"/>
                  </a:lnTo>
                  <a:lnTo>
                    <a:pt x="706363" y="390910"/>
                  </a:lnTo>
                  <a:lnTo>
                    <a:pt x="705247" y="391835"/>
                  </a:lnTo>
                  <a:lnTo>
                    <a:pt x="704273" y="392907"/>
                  </a:lnTo>
                  <a:lnTo>
                    <a:pt x="703596" y="393769"/>
                  </a:lnTo>
                  <a:lnTo>
                    <a:pt x="702983" y="394922"/>
                  </a:lnTo>
                  <a:lnTo>
                    <a:pt x="702476" y="396550"/>
                  </a:lnTo>
                  <a:lnTo>
                    <a:pt x="702037" y="397825"/>
                  </a:lnTo>
                  <a:lnTo>
                    <a:pt x="701720" y="398987"/>
                  </a:lnTo>
                  <a:lnTo>
                    <a:pt x="701182" y="400069"/>
                  </a:lnTo>
                  <a:lnTo>
                    <a:pt x="700639" y="401446"/>
                  </a:lnTo>
                  <a:lnTo>
                    <a:pt x="699962" y="402304"/>
                  </a:lnTo>
                  <a:lnTo>
                    <a:pt x="699277" y="403386"/>
                  </a:lnTo>
                  <a:lnTo>
                    <a:pt x="698886" y="404544"/>
                  </a:lnTo>
                  <a:lnTo>
                    <a:pt x="698351" y="405630"/>
                  </a:lnTo>
                  <a:lnTo>
                    <a:pt x="697959" y="406640"/>
                  </a:lnTo>
                  <a:lnTo>
                    <a:pt x="697500" y="407579"/>
                  </a:lnTo>
                  <a:lnTo>
                    <a:pt x="697104" y="408570"/>
                  </a:lnTo>
                  <a:lnTo>
                    <a:pt x="696942" y="408742"/>
                  </a:lnTo>
                  <a:lnTo>
                    <a:pt x="696783" y="408928"/>
                  </a:lnTo>
                  <a:lnTo>
                    <a:pt x="696633" y="409123"/>
                  </a:lnTo>
                  <a:lnTo>
                    <a:pt x="696491" y="409323"/>
                  </a:lnTo>
                  <a:lnTo>
                    <a:pt x="696356" y="409533"/>
                  </a:lnTo>
                  <a:lnTo>
                    <a:pt x="696233" y="409757"/>
                  </a:lnTo>
                  <a:lnTo>
                    <a:pt x="696067" y="410105"/>
                  </a:lnTo>
                  <a:lnTo>
                    <a:pt x="695837" y="410748"/>
                  </a:lnTo>
                  <a:lnTo>
                    <a:pt x="695687" y="411444"/>
                  </a:lnTo>
                  <a:lnTo>
                    <a:pt x="695576" y="412168"/>
                  </a:lnTo>
                  <a:lnTo>
                    <a:pt x="695473" y="412897"/>
                  </a:lnTo>
                  <a:lnTo>
                    <a:pt x="695339" y="413607"/>
                  </a:lnTo>
                  <a:lnTo>
                    <a:pt x="695188" y="414193"/>
                  </a:lnTo>
                  <a:lnTo>
                    <a:pt x="694860" y="415347"/>
                  </a:lnTo>
                  <a:lnTo>
                    <a:pt x="694709" y="415933"/>
                  </a:lnTo>
                  <a:lnTo>
                    <a:pt x="694590" y="416519"/>
                  </a:lnTo>
                  <a:lnTo>
                    <a:pt x="694476" y="417286"/>
                  </a:lnTo>
                  <a:lnTo>
                    <a:pt x="694428" y="417672"/>
                  </a:lnTo>
                  <a:lnTo>
                    <a:pt x="694392" y="418063"/>
                  </a:lnTo>
                  <a:lnTo>
                    <a:pt x="694373" y="418449"/>
                  </a:lnTo>
                  <a:lnTo>
                    <a:pt x="694377" y="419025"/>
                  </a:lnTo>
                  <a:lnTo>
                    <a:pt x="694424" y="419602"/>
                  </a:lnTo>
                  <a:lnTo>
                    <a:pt x="694551" y="420760"/>
                  </a:lnTo>
                  <a:lnTo>
                    <a:pt x="694590" y="421341"/>
                  </a:lnTo>
                  <a:lnTo>
                    <a:pt x="694602" y="421942"/>
                  </a:lnTo>
                  <a:lnTo>
                    <a:pt x="694602" y="422547"/>
                  </a:lnTo>
                  <a:lnTo>
                    <a:pt x="694586" y="423757"/>
                  </a:lnTo>
                  <a:lnTo>
                    <a:pt x="694590" y="424363"/>
                  </a:lnTo>
                  <a:lnTo>
                    <a:pt x="694610" y="425197"/>
                  </a:lnTo>
                  <a:lnTo>
                    <a:pt x="694638" y="426026"/>
                  </a:lnTo>
                  <a:lnTo>
                    <a:pt x="694670" y="426860"/>
                  </a:lnTo>
                  <a:lnTo>
                    <a:pt x="694717" y="427694"/>
                  </a:lnTo>
                  <a:lnTo>
                    <a:pt x="694772" y="428523"/>
                  </a:lnTo>
                  <a:lnTo>
                    <a:pt x="694836" y="429342"/>
                  </a:lnTo>
                  <a:lnTo>
                    <a:pt x="694907" y="430162"/>
                  </a:lnTo>
                  <a:lnTo>
                    <a:pt x="694986" y="430977"/>
                  </a:lnTo>
                  <a:lnTo>
                    <a:pt x="695085" y="431792"/>
                  </a:lnTo>
                  <a:lnTo>
                    <a:pt x="695212" y="432597"/>
                  </a:lnTo>
                  <a:lnTo>
                    <a:pt x="695339" y="433236"/>
                  </a:lnTo>
                  <a:lnTo>
                    <a:pt x="695489" y="433869"/>
                  </a:lnTo>
                  <a:lnTo>
                    <a:pt x="695647" y="434498"/>
                  </a:lnTo>
                  <a:lnTo>
                    <a:pt x="695798" y="435132"/>
                  </a:lnTo>
                  <a:lnTo>
                    <a:pt x="695921" y="435771"/>
                  </a:lnTo>
                  <a:lnTo>
                    <a:pt x="695972" y="436095"/>
                  </a:lnTo>
                  <a:lnTo>
                    <a:pt x="696063" y="436743"/>
                  </a:lnTo>
                  <a:lnTo>
                    <a:pt x="696138" y="437391"/>
                  </a:lnTo>
                  <a:lnTo>
                    <a:pt x="696166" y="437791"/>
                  </a:lnTo>
                  <a:lnTo>
                    <a:pt x="696186" y="438592"/>
                  </a:lnTo>
                  <a:lnTo>
                    <a:pt x="696217" y="438987"/>
                  </a:lnTo>
                  <a:lnTo>
                    <a:pt x="696285" y="439364"/>
                  </a:lnTo>
                  <a:lnTo>
                    <a:pt x="696364" y="439626"/>
                  </a:lnTo>
                  <a:lnTo>
                    <a:pt x="696459" y="439883"/>
                  </a:lnTo>
                  <a:lnTo>
                    <a:pt x="696566" y="440141"/>
                  </a:lnTo>
                  <a:lnTo>
                    <a:pt x="696795" y="440636"/>
                  </a:lnTo>
                  <a:lnTo>
                    <a:pt x="696997" y="441017"/>
                  </a:lnTo>
                  <a:lnTo>
                    <a:pt x="697219" y="441380"/>
                  </a:lnTo>
                  <a:lnTo>
                    <a:pt x="697678" y="442099"/>
                  </a:lnTo>
                  <a:lnTo>
                    <a:pt x="697888" y="442476"/>
                  </a:lnTo>
                  <a:lnTo>
                    <a:pt x="698106" y="442909"/>
                  </a:lnTo>
                  <a:lnTo>
                    <a:pt x="698308" y="443357"/>
                  </a:lnTo>
                  <a:lnTo>
                    <a:pt x="698703" y="444263"/>
                  </a:lnTo>
                  <a:lnTo>
                    <a:pt x="698909" y="444706"/>
                  </a:lnTo>
                  <a:lnTo>
                    <a:pt x="699174" y="445235"/>
                  </a:lnTo>
                  <a:lnTo>
                    <a:pt x="699444" y="445759"/>
                  </a:lnTo>
                  <a:lnTo>
                    <a:pt x="699721" y="446274"/>
                  </a:lnTo>
                  <a:lnTo>
                    <a:pt x="700006" y="446788"/>
                  </a:lnTo>
                  <a:lnTo>
                    <a:pt x="700295" y="447293"/>
                  </a:lnTo>
                  <a:lnTo>
                    <a:pt x="700643" y="447875"/>
                  </a:lnTo>
                  <a:lnTo>
                    <a:pt x="701003" y="448451"/>
                  </a:lnTo>
                  <a:lnTo>
                    <a:pt x="701372" y="449018"/>
                  </a:lnTo>
                  <a:lnTo>
                    <a:pt x="701744" y="449581"/>
                  </a:lnTo>
                  <a:lnTo>
                    <a:pt x="702120" y="450138"/>
                  </a:lnTo>
                  <a:lnTo>
                    <a:pt x="702500" y="450672"/>
                  </a:lnTo>
                  <a:lnTo>
                    <a:pt x="703299" y="451711"/>
                  </a:lnTo>
                  <a:lnTo>
                    <a:pt x="703675" y="452244"/>
                  </a:lnTo>
                  <a:lnTo>
                    <a:pt x="704012" y="452812"/>
                  </a:lnTo>
                  <a:lnTo>
                    <a:pt x="704222" y="453221"/>
                  </a:lnTo>
                  <a:lnTo>
                    <a:pt x="704420" y="453646"/>
                  </a:lnTo>
                  <a:lnTo>
                    <a:pt x="704602" y="454074"/>
                  </a:lnTo>
                  <a:lnTo>
                    <a:pt x="704772" y="454513"/>
                  </a:lnTo>
                  <a:lnTo>
                    <a:pt x="704926" y="454956"/>
                  </a:lnTo>
                  <a:lnTo>
                    <a:pt x="705109" y="455599"/>
                  </a:lnTo>
                  <a:lnTo>
                    <a:pt x="705255" y="456262"/>
                  </a:lnTo>
                  <a:lnTo>
                    <a:pt x="705374" y="456934"/>
                  </a:lnTo>
                  <a:lnTo>
                    <a:pt x="705481" y="457610"/>
                  </a:lnTo>
                  <a:lnTo>
                    <a:pt x="705580" y="458287"/>
                  </a:lnTo>
                  <a:lnTo>
                    <a:pt x="705655" y="458749"/>
                  </a:lnTo>
                  <a:lnTo>
                    <a:pt x="705734" y="459211"/>
                  </a:lnTo>
                  <a:lnTo>
                    <a:pt x="705797" y="459678"/>
                  </a:lnTo>
                  <a:lnTo>
                    <a:pt x="705849" y="460141"/>
                  </a:lnTo>
                  <a:lnTo>
                    <a:pt x="705873" y="460608"/>
                  </a:lnTo>
                  <a:lnTo>
                    <a:pt x="705857" y="461189"/>
                  </a:lnTo>
                  <a:lnTo>
                    <a:pt x="705801" y="461766"/>
                  </a:lnTo>
                  <a:lnTo>
                    <a:pt x="705718" y="462347"/>
                  </a:lnTo>
                  <a:lnTo>
                    <a:pt x="705615" y="462928"/>
                  </a:lnTo>
                  <a:lnTo>
                    <a:pt x="705508" y="463500"/>
                  </a:lnTo>
                  <a:lnTo>
                    <a:pt x="705354" y="464239"/>
                  </a:lnTo>
                  <a:lnTo>
                    <a:pt x="705172" y="464973"/>
                  </a:lnTo>
                  <a:lnTo>
                    <a:pt x="704966" y="465697"/>
                  </a:lnTo>
                  <a:lnTo>
                    <a:pt x="704748" y="466417"/>
                  </a:lnTo>
                  <a:lnTo>
                    <a:pt x="704523" y="467136"/>
                  </a:lnTo>
                  <a:lnTo>
                    <a:pt x="704281" y="467865"/>
                  </a:lnTo>
                  <a:lnTo>
                    <a:pt x="704028" y="468585"/>
                  </a:lnTo>
                  <a:lnTo>
                    <a:pt x="703489" y="470014"/>
                  </a:lnTo>
                  <a:lnTo>
                    <a:pt x="703212" y="470724"/>
                  </a:lnTo>
                  <a:lnTo>
                    <a:pt x="702900" y="471539"/>
                  </a:lnTo>
                  <a:lnTo>
                    <a:pt x="702741" y="471944"/>
                  </a:lnTo>
                  <a:lnTo>
                    <a:pt x="702579" y="472345"/>
                  </a:lnTo>
                  <a:lnTo>
                    <a:pt x="702306" y="472978"/>
                  </a:lnTo>
                  <a:lnTo>
                    <a:pt x="702199" y="473212"/>
                  </a:lnTo>
                  <a:lnTo>
                    <a:pt x="701752" y="473879"/>
                  </a:lnTo>
                  <a:lnTo>
                    <a:pt x="701510" y="473970"/>
                  </a:lnTo>
                  <a:lnTo>
                    <a:pt x="701249" y="474160"/>
                  </a:lnTo>
                  <a:lnTo>
                    <a:pt x="701007" y="474422"/>
                  </a:lnTo>
                  <a:lnTo>
                    <a:pt x="700817" y="474708"/>
                  </a:lnTo>
                  <a:lnTo>
                    <a:pt x="700714" y="474989"/>
                  </a:lnTo>
                  <a:lnTo>
                    <a:pt x="699954" y="475614"/>
                  </a:lnTo>
                  <a:lnTo>
                    <a:pt x="699582" y="475942"/>
                  </a:lnTo>
                  <a:lnTo>
                    <a:pt x="699218" y="476276"/>
                  </a:lnTo>
                  <a:lnTo>
                    <a:pt x="698858" y="476619"/>
                  </a:lnTo>
                  <a:lnTo>
                    <a:pt x="698494" y="476953"/>
                  </a:lnTo>
                  <a:lnTo>
                    <a:pt x="698117" y="477281"/>
                  </a:lnTo>
                  <a:lnTo>
                    <a:pt x="697753" y="477625"/>
                  </a:lnTo>
                  <a:lnTo>
                    <a:pt x="697433" y="477996"/>
                  </a:lnTo>
                  <a:lnTo>
                    <a:pt x="697179" y="478416"/>
                  </a:lnTo>
                  <a:lnTo>
                    <a:pt x="697116" y="478568"/>
                  </a:lnTo>
                  <a:lnTo>
                    <a:pt x="697013" y="478897"/>
                  </a:lnTo>
                  <a:lnTo>
                    <a:pt x="696958" y="479054"/>
                  </a:lnTo>
                  <a:lnTo>
                    <a:pt x="696886" y="479202"/>
                  </a:lnTo>
                  <a:lnTo>
                    <a:pt x="696681" y="479455"/>
                  </a:lnTo>
                  <a:lnTo>
                    <a:pt x="696447" y="479688"/>
                  </a:lnTo>
                  <a:lnTo>
                    <a:pt x="696340" y="479817"/>
                  </a:lnTo>
                  <a:lnTo>
                    <a:pt x="696194" y="480045"/>
                  </a:lnTo>
                  <a:lnTo>
                    <a:pt x="696067" y="480298"/>
                  </a:lnTo>
                  <a:lnTo>
                    <a:pt x="695948" y="480560"/>
                  </a:lnTo>
                  <a:lnTo>
                    <a:pt x="695837" y="480822"/>
                  </a:lnTo>
                  <a:lnTo>
                    <a:pt x="695584" y="481404"/>
                  </a:lnTo>
                  <a:lnTo>
                    <a:pt x="695331" y="482052"/>
                  </a:lnTo>
                  <a:lnTo>
                    <a:pt x="695188" y="482366"/>
                  </a:lnTo>
                  <a:lnTo>
                    <a:pt x="695030" y="482662"/>
                  </a:lnTo>
                  <a:lnTo>
                    <a:pt x="694915" y="482838"/>
                  </a:lnTo>
                  <a:lnTo>
                    <a:pt x="694792" y="483009"/>
                  </a:lnTo>
                  <a:lnTo>
                    <a:pt x="694408" y="483496"/>
                  </a:lnTo>
                  <a:lnTo>
                    <a:pt x="694103" y="483848"/>
                  </a:lnTo>
                  <a:lnTo>
                    <a:pt x="693783" y="484186"/>
                  </a:lnTo>
                  <a:lnTo>
                    <a:pt x="693450" y="484506"/>
                  </a:lnTo>
                  <a:lnTo>
                    <a:pt x="693114" y="484815"/>
                  </a:lnTo>
                  <a:lnTo>
                    <a:pt x="692769" y="485116"/>
                  </a:lnTo>
                  <a:lnTo>
                    <a:pt x="692508" y="485321"/>
                  </a:lnTo>
                  <a:lnTo>
                    <a:pt x="691970" y="485702"/>
                  </a:lnTo>
                  <a:lnTo>
                    <a:pt x="691704" y="485902"/>
                  </a:lnTo>
                  <a:lnTo>
                    <a:pt x="691455" y="486121"/>
                  </a:lnTo>
                  <a:lnTo>
                    <a:pt x="691174" y="486402"/>
                  </a:lnTo>
                  <a:lnTo>
                    <a:pt x="691039" y="486550"/>
                  </a:lnTo>
                  <a:lnTo>
                    <a:pt x="690913" y="486703"/>
                  </a:lnTo>
                  <a:lnTo>
                    <a:pt x="690798" y="486869"/>
                  </a:lnTo>
                  <a:lnTo>
                    <a:pt x="690652" y="487155"/>
                  </a:lnTo>
                  <a:lnTo>
                    <a:pt x="690537" y="487470"/>
                  </a:lnTo>
                  <a:lnTo>
                    <a:pt x="690442" y="487808"/>
                  </a:lnTo>
                  <a:lnTo>
                    <a:pt x="690363" y="488151"/>
                  </a:lnTo>
                  <a:lnTo>
                    <a:pt x="690200" y="488904"/>
                  </a:lnTo>
                  <a:lnTo>
                    <a:pt x="690121" y="489328"/>
                  </a:lnTo>
                  <a:lnTo>
                    <a:pt x="690066" y="489757"/>
                  </a:lnTo>
                  <a:lnTo>
                    <a:pt x="690046" y="490181"/>
                  </a:lnTo>
                  <a:lnTo>
                    <a:pt x="690070" y="490591"/>
                  </a:lnTo>
                  <a:lnTo>
                    <a:pt x="690110" y="490800"/>
                  </a:lnTo>
                  <a:lnTo>
                    <a:pt x="690439" y="491076"/>
                  </a:lnTo>
                  <a:lnTo>
                    <a:pt x="690969" y="491701"/>
                  </a:lnTo>
                  <a:lnTo>
                    <a:pt x="691164" y="492049"/>
                  </a:lnTo>
                  <a:lnTo>
                    <a:pt x="691698" y="492539"/>
                  </a:lnTo>
                  <a:lnTo>
                    <a:pt x="694604" y="493631"/>
                  </a:lnTo>
                  <a:lnTo>
                    <a:pt x="695411" y="493993"/>
                  </a:lnTo>
                  <a:lnTo>
                    <a:pt x="696555" y="494636"/>
                  </a:lnTo>
                  <a:lnTo>
                    <a:pt x="697489" y="495546"/>
                  </a:lnTo>
                  <a:lnTo>
                    <a:pt x="698281" y="496657"/>
                  </a:lnTo>
                  <a:lnTo>
                    <a:pt x="698661" y="497824"/>
                  </a:lnTo>
                  <a:lnTo>
                    <a:pt x="698721" y="498234"/>
                  </a:lnTo>
                  <a:lnTo>
                    <a:pt x="698755" y="498554"/>
                  </a:lnTo>
                  <a:lnTo>
                    <a:pt x="698858" y="498740"/>
                  </a:lnTo>
                  <a:lnTo>
                    <a:pt x="698961" y="499021"/>
                  </a:lnTo>
                  <a:lnTo>
                    <a:pt x="699032" y="499331"/>
                  </a:lnTo>
                  <a:lnTo>
                    <a:pt x="699076" y="499659"/>
                  </a:lnTo>
                  <a:lnTo>
                    <a:pt x="699099" y="499993"/>
                  </a:lnTo>
                  <a:lnTo>
                    <a:pt x="699111" y="500317"/>
                  </a:lnTo>
                  <a:lnTo>
                    <a:pt x="699107" y="500765"/>
                  </a:lnTo>
                  <a:lnTo>
                    <a:pt x="699064" y="501227"/>
                  </a:lnTo>
                  <a:lnTo>
                    <a:pt x="698988" y="501685"/>
                  </a:lnTo>
                  <a:lnTo>
                    <a:pt x="698878" y="502123"/>
                  </a:lnTo>
                  <a:lnTo>
                    <a:pt x="698727" y="502528"/>
                  </a:lnTo>
                  <a:lnTo>
                    <a:pt x="698533" y="502890"/>
                  </a:lnTo>
                  <a:lnTo>
                    <a:pt x="698288" y="503224"/>
                  </a:lnTo>
                  <a:lnTo>
                    <a:pt x="698015" y="503538"/>
                  </a:lnTo>
                  <a:lnTo>
                    <a:pt x="697730" y="503843"/>
                  </a:lnTo>
                  <a:lnTo>
                    <a:pt x="696898" y="504758"/>
                  </a:lnTo>
                  <a:lnTo>
                    <a:pt x="696320" y="505340"/>
                  </a:lnTo>
                  <a:lnTo>
                    <a:pt x="695726" y="505897"/>
                  </a:lnTo>
                  <a:lnTo>
                    <a:pt x="695117" y="506436"/>
                  </a:lnTo>
                  <a:lnTo>
                    <a:pt x="694499" y="506950"/>
                  </a:lnTo>
                  <a:lnTo>
                    <a:pt x="693712" y="507570"/>
                  </a:lnTo>
                  <a:lnTo>
                    <a:pt x="692900" y="508151"/>
                  </a:lnTo>
                  <a:lnTo>
                    <a:pt x="692073" y="508704"/>
                  </a:lnTo>
                  <a:lnTo>
                    <a:pt x="691233" y="509219"/>
                  </a:lnTo>
                  <a:lnTo>
                    <a:pt x="690382" y="509710"/>
                  </a:lnTo>
                  <a:lnTo>
                    <a:pt x="689626" y="510124"/>
                  </a:lnTo>
                  <a:lnTo>
                    <a:pt x="688862" y="510524"/>
                  </a:lnTo>
                  <a:lnTo>
                    <a:pt x="688090" y="510896"/>
                  </a:lnTo>
                  <a:lnTo>
                    <a:pt x="687306" y="511225"/>
                  </a:lnTo>
                  <a:lnTo>
                    <a:pt x="686519" y="511506"/>
                  </a:lnTo>
                  <a:lnTo>
                    <a:pt x="685735" y="511749"/>
                  </a:lnTo>
                  <a:lnTo>
                    <a:pt x="685343" y="511859"/>
                  </a:lnTo>
                  <a:lnTo>
                    <a:pt x="684947" y="511940"/>
                  </a:lnTo>
                  <a:lnTo>
                    <a:pt x="684547" y="511987"/>
                  </a:lnTo>
                  <a:lnTo>
                    <a:pt x="683843" y="511968"/>
                  </a:lnTo>
                  <a:lnTo>
                    <a:pt x="683130" y="511835"/>
                  </a:lnTo>
                  <a:lnTo>
                    <a:pt x="682410" y="511625"/>
                  </a:lnTo>
                  <a:lnTo>
                    <a:pt x="681697" y="511382"/>
                  </a:lnTo>
                  <a:lnTo>
                    <a:pt x="680996" y="511134"/>
                  </a:lnTo>
                  <a:lnTo>
                    <a:pt x="680422" y="510920"/>
                  </a:lnTo>
                  <a:lnTo>
                    <a:pt x="679916" y="510708"/>
                  </a:lnTo>
                  <a:lnTo>
                    <a:pt x="678818" y="510191"/>
                  </a:lnTo>
                  <a:lnTo>
                    <a:pt x="677712" y="509779"/>
                  </a:lnTo>
                  <a:lnTo>
                    <a:pt x="675518" y="509195"/>
                  </a:lnTo>
                  <a:lnTo>
                    <a:pt x="674639" y="508942"/>
                  </a:lnTo>
                  <a:lnTo>
                    <a:pt x="673780" y="508637"/>
                  </a:lnTo>
                  <a:lnTo>
                    <a:pt x="673222" y="508413"/>
                  </a:lnTo>
                  <a:lnTo>
                    <a:pt x="672667" y="508180"/>
                  </a:lnTo>
                  <a:lnTo>
                    <a:pt x="672117" y="507927"/>
                  </a:lnTo>
                  <a:lnTo>
                    <a:pt x="671575" y="507660"/>
                  </a:lnTo>
                  <a:lnTo>
                    <a:pt x="671044" y="507370"/>
                  </a:lnTo>
                  <a:lnTo>
                    <a:pt x="670249" y="506822"/>
                  </a:lnTo>
                  <a:lnTo>
                    <a:pt x="669488" y="506178"/>
                  </a:lnTo>
                  <a:lnTo>
                    <a:pt x="668740" y="505506"/>
                  </a:lnTo>
                  <a:lnTo>
                    <a:pt x="667980" y="504873"/>
                  </a:lnTo>
                  <a:lnTo>
                    <a:pt x="667237" y="504381"/>
                  </a:lnTo>
                  <a:lnTo>
                    <a:pt x="664922" y="503481"/>
                  </a:lnTo>
                  <a:lnTo>
                    <a:pt x="664602" y="503269"/>
                  </a:lnTo>
                  <a:lnTo>
                    <a:pt x="663847" y="503009"/>
                  </a:lnTo>
                  <a:lnTo>
                    <a:pt x="663131" y="502785"/>
                  </a:lnTo>
                  <a:lnTo>
                    <a:pt x="662414" y="502590"/>
                  </a:lnTo>
                  <a:lnTo>
                    <a:pt x="661690" y="502414"/>
                  </a:lnTo>
                  <a:lnTo>
                    <a:pt x="660965" y="502266"/>
                  </a:lnTo>
                  <a:lnTo>
                    <a:pt x="660292" y="502156"/>
                  </a:lnTo>
                  <a:lnTo>
                    <a:pt x="659616" y="502071"/>
                  </a:lnTo>
                  <a:lnTo>
                    <a:pt x="658935" y="502004"/>
                  </a:lnTo>
                  <a:lnTo>
                    <a:pt x="657573" y="501913"/>
                  </a:lnTo>
                  <a:lnTo>
                    <a:pt x="657102" y="501890"/>
                  </a:lnTo>
                  <a:lnTo>
                    <a:pt x="656627" y="501871"/>
                  </a:lnTo>
                  <a:lnTo>
                    <a:pt x="656152" y="501861"/>
                  </a:lnTo>
                  <a:lnTo>
                    <a:pt x="655202" y="501856"/>
                  </a:lnTo>
                  <a:lnTo>
                    <a:pt x="653219" y="500221"/>
                  </a:lnTo>
                  <a:lnTo>
                    <a:pt x="651044" y="500397"/>
                  </a:lnTo>
                  <a:lnTo>
                    <a:pt x="648509" y="500626"/>
                  </a:lnTo>
                  <a:lnTo>
                    <a:pt x="644895" y="500026"/>
                  </a:lnTo>
                  <a:lnTo>
                    <a:pt x="642052" y="496599"/>
                  </a:lnTo>
                  <a:lnTo>
                    <a:pt x="639959" y="492311"/>
                  </a:lnTo>
                  <a:lnTo>
                    <a:pt x="638713" y="488974"/>
                  </a:lnTo>
                  <a:lnTo>
                    <a:pt x="636662" y="486749"/>
                  </a:lnTo>
                  <a:lnTo>
                    <a:pt x="633846" y="485006"/>
                  </a:lnTo>
                  <a:lnTo>
                    <a:pt x="630335" y="485215"/>
                  </a:lnTo>
                  <a:lnTo>
                    <a:pt x="628119" y="486335"/>
                  </a:lnTo>
                  <a:lnTo>
                    <a:pt x="627311" y="489528"/>
                  </a:lnTo>
                  <a:lnTo>
                    <a:pt x="627093" y="492592"/>
                  </a:lnTo>
                  <a:lnTo>
                    <a:pt x="625878" y="494608"/>
                  </a:lnTo>
                  <a:lnTo>
                    <a:pt x="625823" y="496948"/>
                  </a:lnTo>
                  <a:lnTo>
                    <a:pt x="625335" y="498982"/>
                  </a:lnTo>
                  <a:lnTo>
                    <a:pt x="624402" y="501298"/>
                  </a:lnTo>
                  <a:lnTo>
                    <a:pt x="624489" y="503929"/>
                  </a:lnTo>
                  <a:lnTo>
                    <a:pt x="624738" y="505687"/>
                  </a:lnTo>
                  <a:lnTo>
                    <a:pt x="625262" y="507494"/>
                  </a:lnTo>
                  <a:lnTo>
                    <a:pt x="626244" y="509271"/>
                  </a:lnTo>
                  <a:lnTo>
                    <a:pt x="626206" y="510784"/>
                  </a:lnTo>
                  <a:lnTo>
                    <a:pt x="626201" y="511020"/>
                  </a:lnTo>
                  <a:lnTo>
                    <a:pt x="625694" y="513932"/>
                  </a:lnTo>
                  <a:lnTo>
                    <a:pt x="626086" y="515985"/>
                  </a:lnTo>
                  <a:lnTo>
                    <a:pt x="626913" y="518054"/>
                  </a:lnTo>
                  <a:lnTo>
                    <a:pt x="628362" y="518525"/>
                  </a:lnTo>
                  <a:lnTo>
                    <a:pt x="630512" y="520474"/>
                  </a:lnTo>
                  <a:lnTo>
                    <a:pt x="632827" y="521404"/>
                  </a:lnTo>
                  <a:lnTo>
                    <a:pt x="634204" y="521436"/>
                  </a:lnTo>
                  <a:lnTo>
                    <a:pt x="635417" y="521570"/>
                  </a:lnTo>
                  <a:lnTo>
                    <a:pt x="637722" y="521983"/>
                  </a:lnTo>
                  <a:lnTo>
                    <a:pt x="640124" y="522729"/>
                  </a:lnTo>
                  <a:lnTo>
                    <a:pt x="640846" y="523661"/>
                  </a:lnTo>
                  <a:lnTo>
                    <a:pt x="641208" y="524106"/>
                  </a:lnTo>
                  <a:lnTo>
                    <a:pt x="641453" y="524673"/>
                  </a:lnTo>
                  <a:lnTo>
                    <a:pt x="641916" y="525902"/>
                  </a:lnTo>
                  <a:lnTo>
                    <a:pt x="642015" y="526350"/>
                  </a:lnTo>
                  <a:lnTo>
                    <a:pt x="642130" y="526712"/>
                  </a:lnTo>
                  <a:lnTo>
                    <a:pt x="642158" y="527084"/>
                  </a:lnTo>
                  <a:lnTo>
                    <a:pt x="642201" y="527584"/>
                  </a:lnTo>
                  <a:lnTo>
                    <a:pt x="642249" y="527946"/>
                  </a:lnTo>
                  <a:lnTo>
                    <a:pt x="642285" y="528328"/>
                  </a:lnTo>
                  <a:lnTo>
                    <a:pt x="642340" y="528742"/>
                  </a:lnTo>
                  <a:lnTo>
                    <a:pt x="642451" y="529257"/>
                  </a:lnTo>
                  <a:lnTo>
                    <a:pt x="642494" y="529829"/>
                  </a:lnTo>
                  <a:lnTo>
                    <a:pt x="642562" y="530300"/>
                  </a:lnTo>
                  <a:lnTo>
                    <a:pt x="642684" y="530763"/>
                  </a:lnTo>
                  <a:lnTo>
                    <a:pt x="642898" y="531282"/>
                  </a:lnTo>
                  <a:lnTo>
                    <a:pt x="643021" y="531721"/>
                  </a:lnTo>
                  <a:lnTo>
                    <a:pt x="642946" y="532721"/>
                  </a:lnTo>
                  <a:lnTo>
                    <a:pt x="643002" y="533411"/>
                  </a:lnTo>
                  <a:lnTo>
                    <a:pt x="642996" y="533729"/>
                  </a:lnTo>
                  <a:lnTo>
                    <a:pt x="643278" y="534903"/>
                  </a:lnTo>
                  <a:lnTo>
                    <a:pt x="643458" y="536537"/>
                  </a:lnTo>
                  <a:lnTo>
                    <a:pt x="643894" y="537864"/>
                  </a:lnTo>
                  <a:lnTo>
                    <a:pt x="644480" y="539092"/>
                  </a:lnTo>
                  <a:lnTo>
                    <a:pt x="644695" y="540119"/>
                  </a:lnTo>
                  <a:lnTo>
                    <a:pt x="644920" y="540875"/>
                  </a:lnTo>
                  <a:lnTo>
                    <a:pt x="645638" y="542100"/>
                  </a:lnTo>
                  <a:lnTo>
                    <a:pt x="646433" y="543198"/>
                  </a:lnTo>
                  <a:lnTo>
                    <a:pt x="647562" y="544398"/>
                  </a:lnTo>
                  <a:lnTo>
                    <a:pt x="648587" y="545827"/>
                  </a:lnTo>
                  <a:lnTo>
                    <a:pt x="649588" y="546899"/>
                  </a:lnTo>
                  <a:lnTo>
                    <a:pt x="651049" y="547817"/>
                  </a:lnTo>
                  <a:lnTo>
                    <a:pt x="652768" y="549094"/>
                  </a:lnTo>
                  <a:lnTo>
                    <a:pt x="654153" y="550405"/>
                  </a:lnTo>
                  <a:lnTo>
                    <a:pt x="655934" y="552035"/>
                  </a:lnTo>
                  <a:lnTo>
                    <a:pt x="655984" y="552425"/>
                  </a:lnTo>
                  <a:lnTo>
                    <a:pt x="656088" y="553055"/>
                  </a:lnTo>
                  <a:lnTo>
                    <a:pt x="656205" y="554381"/>
                  </a:lnTo>
                  <a:lnTo>
                    <a:pt x="656254" y="555540"/>
                  </a:lnTo>
                  <a:lnTo>
                    <a:pt x="655957" y="557192"/>
                  </a:lnTo>
                  <a:lnTo>
                    <a:pt x="655350" y="558696"/>
                  </a:lnTo>
                  <a:lnTo>
                    <a:pt x="655028" y="560002"/>
                  </a:lnTo>
                  <a:lnTo>
                    <a:pt x="654440" y="561268"/>
                  </a:lnTo>
                  <a:lnTo>
                    <a:pt x="654342" y="561463"/>
                  </a:lnTo>
                  <a:lnTo>
                    <a:pt x="653590" y="562557"/>
                  </a:lnTo>
                  <a:lnTo>
                    <a:pt x="652593" y="563758"/>
                  </a:lnTo>
                  <a:lnTo>
                    <a:pt x="651797" y="565016"/>
                  </a:lnTo>
                  <a:lnTo>
                    <a:pt x="650404" y="566398"/>
                  </a:lnTo>
                  <a:lnTo>
                    <a:pt x="649988" y="566817"/>
                  </a:lnTo>
                  <a:lnTo>
                    <a:pt x="649616" y="567332"/>
                  </a:lnTo>
                  <a:lnTo>
                    <a:pt x="649260" y="567846"/>
                  </a:lnTo>
                  <a:lnTo>
                    <a:pt x="649002" y="568375"/>
                  </a:lnTo>
                  <a:lnTo>
                    <a:pt x="648666" y="568728"/>
                  </a:lnTo>
                  <a:lnTo>
                    <a:pt x="648243" y="568919"/>
                  </a:lnTo>
                  <a:lnTo>
                    <a:pt x="647669" y="569405"/>
                  </a:lnTo>
                  <a:lnTo>
                    <a:pt x="647348" y="569662"/>
                  </a:lnTo>
                  <a:lnTo>
                    <a:pt x="646707" y="570186"/>
                  </a:lnTo>
                  <a:lnTo>
                    <a:pt x="645507" y="571192"/>
                  </a:lnTo>
                  <a:lnTo>
                    <a:pt x="644462" y="572159"/>
                  </a:lnTo>
                  <a:lnTo>
                    <a:pt x="643931" y="572636"/>
                  </a:lnTo>
                  <a:lnTo>
                    <a:pt x="643397" y="573093"/>
                  </a:lnTo>
                  <a:lnTo>
                    <a:pt x="642550" y="573717"/>
                  </a:lnTo>
                  <a:lnTo>
                    <a:pt x="641667" y="574280"/>
                  </a:lnTo>
                  <a:lnTo>
                    <a:pt x="640780" y="574832"/>
                  </a:lnTo>
                  <a:lnTo>
                    <a:pt x="639921" y="575428"/>
                  </a:lnTo>
                  <a:lnTo>
                    <a:pt x="639118" y="576105"/>
                  </a:lnTo>
                  <a:lnTo>
                    <a:pt x="638508" y="576667"/>
                  </a:lnTo>
                  <a:lnTo>
                    <a:pt x="637867" y="577248"/>
                  </a:lnTo>
                  <a:lnTo>
                    <a:pt x="637269" y="577863"/>
                  </a:lnTo>
                  <a:lnTo>
                    <a:pt x="636798" y="578525"/>
                  </a:lnTo>
                  <a:lnTo>
                    <a:pt x="636515" y="579297"/>
                  </a:lnTo>
                  <a:lnTo>
                    <a:pt x="636045" y="579711"/>
                  </a:lnTo>
                  <a:lnTo>
                    <a:pt x="635910" y="580669"/>
                  </a:lnTo>
                  <a:lnTo>
                    <a:pt x="636112" y="581213"/>
                  </a:lnTo>
                  <a:lnTo>
                    <a:pt x="636864" y="582304"/>
                  </a:lnTo>
                  <a:lnTo>
                    <a:pt x="637010" y="582439"/>
                  </a:lnTo>
                  <a:lnTo>
                    <a:pt x="637146" y="582881"/>
                  </a:lnTo>
                  <a:lnTo>
                    <a:pt x="637423" y="583539"/>
                  </a:lnTo>
                  <a:lnTo>
                    <a:pt x="637795" y="584187"/>
                  </a:lnTo>
                  <a:lnTo>
                    <a:pt x="638168" y="584821"/>
                  </a:lnTo>
                  <a:lnTo>
                    <a:pt x="638445" y="585445"/>
                  </a:lnTo>
                  <a:lnTo>
                    <a:pt x="638536" y="586039"/>
                  </a:lnTo>
                  <a:lnTo>
                    <a:pt x="638452" y="586278"/>
                  </a:lnTo>
                  <a:lnTo>
                    <a:pt x="638180" y="586836"/>
                  </a:lnTo>
                  <a:lnTo>
                    <a:pt x="637653" y="587394"/>
                  </a:lnTo>
                  <a:lnTo>
                    <a:pt x="636822" y="588032"/>
                  </a:lnTo>
                  <a:lnTo>
                    <a:pt x="635931" y="588647"/>
                  </a:lnTo>
                  <a:lnTo>
                    <a:pt x="635127" y="589248"/>
                  </a:lnTo>
                  <a:lnTo>
                    <a:pt x="634165" y="590024"/>
                  </a:lnTo>
                  <a:lnTo>
                    <a:pt x="633180" y="590768"/>
                  </a:lnTo>
                  <a:lnTo>
                    <a:pt x="632178" y="591482"/>
                  </a:lnTo>
                  <a:lnTo>
                    <a:pt x="631131" y="592168"/>
                  </a:lnTo>
                  <a:lnTo>
                    <a:pt x="630345" y="592549"/>
                  </a:lnTo>
                  <a:lnTo>
                    <a:pt x="627599" y="594385"/>
                  </a:lnTo>
                  <a:lnTo>
                    <a:pt x="627174" y="594634"/>
                  </a:lnTo>
                  <a:lnTo>
                    <a:pt x="626461" y="594875"/>
                  </a:lnTo>
                  <a:lnTo>
                    <a:pt x="625032" y="594941"/>
                  </a:lnTo>
                  <a:lnTo>
                    <a:pt x="624047" y="594749"/>
                  </a:lnTo>
                  <a:lnTo>
                    <a:pt x="623556" y="594456"/>
                  </a:lnTo>
                  <a:lnTo>
                    <a:pt x="622820" y="593875"/>
                  </a:lnTo>
                  <a:lnTo>
                    <a:pt x="622107" y="593236"/>
                  </a:lnTo>
                  <a:lnTo>
                    <a:pt x="621422" y="592607"/>
                  </a:lnTo>
                  <a:lnTo>
                    <a:pt x="620527" y="591677"/>
                  </a:lnTo>
                  <a:lnTo>
                    <a:pt x="618484" y="589240"/>
                  </a:lnTo>
                  <a:lnTo>
                    <a:pt x="616948" y="586775"/>
                  </a:lnTo>
                  <a:lnTo>
                    <a:pt x="616131" y="585247"/>
                  </a:lnTo>
                  <a:lnTo>
                    <a:pt x="615685" y="583817"/>
                  </a:lnTo>
                  <a:lnTo>
                    <a:pt x="615660" y="582584"/>
                  </a:lnTo>
                  <a:lnTo>
                    <a:pt x="615685" y="580562"/>
                  </a:lnTo>
                  <a:lnTo>
                    <a:pt x="615561" y="574596"/>
                  </a:lnTo>
                  <a:lnTo>
                    <a:pt x="615586" y="571958"/>
                  </a:lnTo>
                  <a:lnTo>
                    <a:pt x="615338" y="570898"/>
                  </a:lnTo>
                  <a:lnTo>
                    <a:pt x="614892" y="570084"/>
                  </a:lnTo>
                  <a:lnTo>
                    <a:pt x="614669" y="569493"/>
                  </a:lnTo>
                  <a:lnTo>
                    <a:pt x="614322" y="568901"/>
                  </a:lnTo>
                  <a:lnTo>
                    <a:pt x="613752" y="567816"/>
                  </a:lnTo>
                  <a:lnTo>
                    <a:pt x="612736" y="566584"/>
                  </a:lnTo>
                  <a:lnTo>
                    <a:pt x="611646" y="565425"/>
                  </a:lnTo>
                  <a:lnTo>
                    <a:pt x="609863" y="562368"/>
                  </a:lnTo>
                  <a:lnTo>
                    <a:pt x="608556" y="559869"/>
                  </a:lnTo>
                  <a:lnTo>
                    <a:pt x="607836" y="558692"/>
                  </a:lnTo>
                  <a:lnTo>
                    <a:pt x="605722" y="555914"/>
                  </a:lnTo>
                  <a:lnTo>
                    <a:pt x="605057" y="555218"/>
                  </a:lnTo>
                  <a:lnTo>
                    <a:pt x="603588" y="553951"/>
                  </a:lnTo>
                  <a:lnTo>
                    <a:pt x="603354" y="553788"/>
                  </a:lnTo>
                  <a:lnTo>
                    <a:pt x="602247" y="552483"/>
                  </a:lnTo>
                  <a:lnTo>
                    <a:pt x="601039" y="551767"/>
                  </a:lnTo>
                  <a:lnTo>
                    <a:pt x="600849" y="551635"/>
                  </a:lnTo>
                  <a:lnTo>
                    <a:pt x="600149" y="551263"/>
                  </a:lnTo>
                  <a:lnTo>
                    <a:pt x="599709" y="551015"/>
                  </a:lnTo>
                  <a:lnTo>
                    <a:pt x="599315" y="550979"/>
                  </a:lnTo>
                  <a:lnTo>
                    <a:pt x="599095" y="550910"/>
                  </a:lnTo>
                  <a:lnTo>
                    <a:pt x="598691" y="550763"/>
                  </a:lnTo>
                  <a:lnTo>
                    <a:pt x="598231" y="551096"/>
                  </a:lnTo>
                  <a:lnTo>
                    <a:pt x="597215" y="551540"/>
                  </a:lnTo>
                  <a:lnTo>
                    <a:pt x="595778" y="551959"/>
                  </a:lnTo>
                  <a:lnTo>
                    <a:pt x="595034" y="552206"/>
                  </a:lnTo>
                  <a:lnTo>
                    <a:pt x="594217" y="552403"/>
                  </a:lnTo>
                  <a:lnTo>
                    <a:pt x="593424" y="552551"/>
                  </a:lnTo>
                  <a:lnTo>
                    <a:pt x="592829" y="552625"/>
                  </a:lnTo>
                  <a:lnTo>
                    <a:pt x="591690" y="552699"/>
                  </a:lnTo>
                  <a:lnTo>
                    <a:pt x="589559" y="552625"/>
                  </a:lnTo>
                  <a:lnTo>
                    <a:pt x="587032" y="552871"/>
                  </a:lnTo>
                  <a:lnTo>
                    <a:pt x="585759" y="552697"/>
                  </a:lnTo>
                  <a:lnTo>
                    <a:pt x="585194" y="552774"/>
                  </a:lnTo>
                  <a:lnTo>
                    <a:pt x="584476" y="552726"/>
                  </a:lnTo>
                  <a:lnTo>
                    <a:pt x="582465" y="553427"/>
                  </a:lnTo>
                  <a:lnTo>
                    <a:pt x="580545" y="553879"/>
                  </a:lnTo>
                  <a:lnTo>
                    <a:pt x="579465" y="553937"/>
                  </a:lnTo>
                  <a:lnTo>
                    <a:pt x="579217" y="553931"/>
                  </a:lnTo>
                  <a:lnTo>
                    <a:pt x="578779" y="553817"/>
                  </a:lnTo>
                  <a:lnTo>
                    <a:pt x="578376" y="553674"/>
                  </a:lnTo>
                  <a:lnTo>
                    <a:pt x="577905" y="553388"/>
                  </a:lnTo>
                  <a:lnTo>
                    <a:pt x="576409" y="552372"/>
                  </a:lnTo>
                  <a:lnTo>
                    <a:pt x="576025" y="552030"/>
                  </a:lnTo>
                  <a:lnTo>
                    <a:pt x="575708" y="551277"/>
                  </a:lnTo>
                  <a:lnTo>
                    <a:pt x="574821" y="550258"/>
                  </a:lnTo>
                  <a:lnTo>
                    <a:pt x="573760" y="549405"/>
                  </a:lnTo>
                  <a:lnTo>
                    <a:pt x="572478" y="548256"/>
                  </a:lnTo>
                  <a:lnTo>
                    <a:pt x="571876" y="547546"/>
                  </a:lnTo>
                  <a:lnTo>
                    <a:pt x="570942" y="546793"/>
                  </a:lnTo>
                  <a:lnTo>
                    <a:pt x="569726" y="545726"/>
                  </a:lnTo>
                  <a:lnTo>
                    <a:pt x="568440" y="544563"/>
                  </a:lnTo>
                  <a:lnTo>
                    <a:pt x="567224" y="543631"/>
                  </a:lnTo>
                  <a:lnTo>
                    <a:pt x="566307" y="542891"/>
                  </a:lnTo>
                  <a:lnTo>
                    <a:pt x="564871" y="541511"/>
                  </a:lnTo>
                  <a:lnTo>
                    <a:pt x="562789" y="539538"/>
                  </a:lnTo>
                  <a:lnTo>
                    <a:pt x="561635" y="538392"/>
                  </a:lnTo>
                  <a:lnTo>
                    <a:pt x="559346" y="537060"/>
                  </a:lnTo>
                  <a:lnTo>
                    <a:pt x="557933" y="536271"/>
                  </a:lnTo>
                  <a:lnTo>
                    <a:pt x="557426" y="535975"/>
                  </a:lnTo>
                  <a:lnTo>
                    <a:pt x="556707" y="535581"/>
                  </a:lnTo>
                  <a:lnTo>
                    <a:pt x="555778" y="534841"/>
                  </a:lnTo>
                  <a:lnTo>
                    <a:pt x="555121" y="534545"/>
                  </a:lnTo>
                  <a:lnTo>
                    <a:pt x="554415" y="534299"/>
                  </a:lnTo>
                  <a:lnTo>
                    <a:pt x="553784" y="534003"/>
                  </a:lnTo>
                  <a:lnTo>
                    <a:pt x="552247" y="533239"/>
                  </a:lnTo>
                  <a:lnTo>
                    <a:pt x="550079" y="531492"/>
                  </a:lnTo>
                  <a:lnTo>
                    <a:pt x="548947" y="530697"/>
                  </a:lnTo>
                  <a:lnTo>
                    <a:pt x="548357" y="530177"/>
                  </a:lnTo>
                  <a:lnTo>
                    <a:pt x="547558" y="529571"/>
                  </a:lnTo>
                  <a:lnTo>
                    <a:pt x="546973" y="529038"/>
                  </a:lnTo>
                  <a:lnTo>
                    <a:pt x="546540" y="528642"/>
                  </a:lnTo>
                  <a:lnTo>
                    <a:pt x="545658" y="527713"/>
                  </a:lnTo>
                  <a:lnTo>
                    <a:pt x="544379" y="526283"/>
                  </a:lnTo>
                  <a:lnTo>
                    <a:pt x="543005" y="524982"/>
                  </a:lnTo>
                  <a:lnTo>
                    <a:pt x="541687" y="523415"/>
                  </a:lnTo>
                  <a:lnTo>
                    <a:pt x="540638" y="521852"/>
                  </a:lnTo>
                  <a:lnTo>
                    <a:pt x="539320" y="520098"/>
                  </a:lnTo>
                  <a:lnTo>
                    <a:pt x="538896" y="518959"/>
                  </a:lnTo>
                  <a:lnTo>
                    <a:pt x="538572" y="517415"/>
                  </a:lnTo>
                  <a:lnTo>
                    <a:pt x="538508" y="516143"/>
                  </a:lnTo>
                  <a:lnTo>
                    <a:pt x="538227" y="514737"/>
                  </a:lnTo>
                  <a:lnTo>
                    <a:pt x="537534" y="513450"/>
                  </a:lnTo>
                  <a:lnTo>
                    <a:pt x="536830" y="512531"/>
                  </a:lnTo>
                  <a:lnTo>
                    <a:pt x="535584" y="512589"/>
                  </a:lnTo>
                  <a:lnTo>
                    <a:pt x="534202" y="512852"/>
                  </a:lnTo>
                  <a:lnTo>
                    <a:pt x="533433" y="512960"/>
                  </a:lnTo>
                  <a:lnTo>
                    <a:pt x="532881" y="513203"/>
                  </a:lnTo>
                  <a:lnTo>
                    <a:pt x="532609" y="513374"/>
                  </a:lnTo>
                  <a:lnTo>
                    <a:pt x="532429" y="513644"/>
                  </a:lnTo>
                  <a:lnTo>
                    <a:pt x="532320" y="514121"/>
                  </a:lnTo>
                  <a:lnTo>
                    <a:pt x="531732" y="514391"/>
                  </a:lnTo>
                  <a:lnTo>
                    <a:pt x="531488" y="514706"/>
                  </a:lnTo>
                  <a:lnTo>
                    <a:pt x="531117" y="515471"/>
                  </a:lnTo>
                  <a:lnTo>
                    <a:pt x="530637" y="515876"/>
                  </a:lnTo>
                  <a:lnTo>
                    <a:pt x="530004" y="517119"/>
                  </a:lnTo>
                  <a:lnTo>
                    <a:pt x="529416" y="518199"/>
                  </a:lnTo>
                  <a:lnTo>
                    <a:pt x="529103" y="519812"/>
                  </a:lnTo>
                  <a:lnTo>
                    <a:pt x="528370" y="522056"/>
                  </a:lnTo>
                  <a:lnTo>
                    <a:pt x="527894" y="522995"/>
                  </a:lnTo>
                  <a:lnTo>
                    <a:pt x="527095" y="524196"/>
                  </a:lnTo>
                  <a:lnTo>
                    <a:pt x="526157" y="525621"/>
                  </a:lnTo>
                  <a:lnTo>
                    <a:pt x="525342" y="527594"/>
                  </a:lnTo>
                  <a:lnTo>
                    <a:pt x="524954" y="528713"/>
                  </a:lnTo>
                  <a:lnTo>
                    <a:pt x="524146" y="530372"/>
                  </a:lnTo>
                  <a:lnTo>
                    <a:pt x="521835" y="534298"/>
                  </a:lnTo>
                  <a:lnTo>
                    <a:pt x="520983" y="535862"/>
                  </a:lnTo>
                  <a:lnTo>
                    <a:pt x="519954" y="537191"/>
                  </a:lnTo>
                  <a:lnTo>
                    <a:pt x="519166" y="538078"/>
                  </a:lnTo>
                  <a:lnTo>
                    <a:pt x="518379" y="538783"/>
                  </a:lnTo>
                  <a:lnTo>
                    <a:pt x="517718" y="539945"/>
                  </a:lnTo>
                  <a:lnTo>
                    <a:pt x="516874" y="541146"/>
                  </a:lnTo>
                  <a:lnTo>
                    <a:pt x="516010" y="542871"/>
                  </a:lnTo>
                  <a:lnTo>
                    <a:pt x="514762" y="544591"/>
                  </a:lnTo>
                  <a:lnTo>
                    <a:pt x="514128" y="545860"/>
                  </a:lnTo>
                  <a:lnTo>
                    <a:pt x="513377" y="546742"/>
                  </a:lnTo>
                  <a:lnTo>
                    <a:pt x="512871" y="547543"/>
                  </a:lnTo>
                  <a:lnTo>
                    <a:pt x="512301" y="548704"/>
                  </a:lnTo>
                  <a:lnTo>
                    <a:pt x="511423" y="549955"/>
                  </a:lnTo>
                  <a:lnTo>
                    <a:pt x="510582" y="551315"/>
                  </a:lnTo>
                  <a:lnTo>
                    <a:pt x="509216" y="552467"/>
                  </a:lnTo>
                  <a:lnTo>
                    <a:pt x="508447" y="553178"/>
                  </a:lnTo>
                  <a:lnTo>
                    <a:pt x="507172" y="554771"/>
                  </a:lnTo>
                  <a:lnTo>
                    <a:pt x="506331" y="555563"/>
                  </a:lnTo>
                  <a:lnTo>
                    <a:pt x="505218" y="556400"/>
                  </a:lnTo>
                  <a:lnTo>
                    <a:pt x="503191" y="557462"/>
                  </a:lnTo>
                  <a:lnTo>
                    <a:pt x="502893" y="557913"/>
                  </a:lnTo>
                  <a:lnTo>
                    <a:pt x="502106" y="558705"/>
                  </a:lnTo>
                  <a:lnTo>
                    <a:pt x="500116" y="560361"/>
                  </a:lnTo>
                  <a:lnTo>
                    <a:pt x="498614" y="561675"/>
                  </a:lnTo>
                  <a:lnTo>
                    <a:pt x="497321" y="562818"/>
                  </a:lnTo>
                  <a:lnTo>
                    <a:pt x="496570" y="563880"/>
                  </a:lnTo>
                  <a:lnTo>
                    <a:pt x="495765" y="564114"/>
                  </a:lnTo>
                  <a:lnTo>
                    <a:pt x="495335" y="564778"/>
                  </a:lnTo>
                  <a:lnTo>
                    <a:pt x="494757" y="565321"/>
                  </a:lnTo>
                  <a:lnTo>
                    <a:pt x="493843" y="566088"/>
                  </a:lnTo>
                  <a:lnTo>
                    <a:pt x="492928" y="566793"/>
                  </a:lnTo>
                  <a:lnTo>
                    <a:pt x="492461" y="567513"/>
                  </a:lnTo>
                  <a:lnTo>
                    <a:pt x="492109" y="568123"/>
                  </a:lnTo>
                  <a:lnTo>
                    <a:pt x="491369" y="568552"/>
                  </a:lnTo>
                  <a:lnTo>
                    <a:pt x="490122" y="569028"/>
                  </a:lnTo>
                  <a:lnTo>
                    <a:pt x="489033" y="569405"/>
                  </a:lnTo>
                  <a:lnTo>
                    <a:pt x="487584" y="570396"/>
                  </a:lnTo>
                  <a:lnTo>
                    <a:pt x="486333" y="571154"/>
                  </a:lnTo>
                  <a:lnTo>
                    <a:pt x="485122" y="571673"/>
                  </a:lnTo>
                  <a:lnTo>
                    <a:pt x="483910" y="572226"/>
                  </a:lnTo>
                  <a:lnTo>
                    <a:pt x="482624" y="572984"/>
                  </a:lnTo>
                  <a:lnTo>
                    <a:pt x="480957" y="573865"/>
                  </a:lnTo>
                  <a:lnTo>
                    <a:pt x="479607" y="574451"/>
                  </a:lnTo>
                  <a:lnTo>
                    <a:pt x="478257" y="575104"/>
                  </a:lnTo>
                  <a:lnTo>
                    <a:pt x="477252" y="575523"/>
                  </a:lnTo>
                  <a:lnTo>
                    <a:pt x="475906" y="576038"/>
                  </a:lnTo>
                  <a:lnTo>
                    <a:pt x="474659" y="576591"/>
                  </a:lnTo>
                  <a:lnTo>
                    <a:pt x="473586" y="577115"/>
                  </a:lnTo>
                  <a:lnTo>
                    <a:pt x="472169" y="577592"/>
                  </a:lnTo>
                  <a:lnTo>
                    <a:pt x="470720" y="578073"/>
                  </a:lnTo>
                  <a:lnTo>
                    <a:pt x="469580" y="578354"/>
                  </a:lnTo>
                  <a:lnTo>
                    <a:pt x="468543" y="578773"/>
                  </a:lnTo>
                  <a:lnTo>
                    <a:pt x="467474" y="579126"/>
                  </a:lnTo>
                  <a:lnTo>
                    <a:pt x="466472" y="579440"/>
                  </a:lnTo>
                  <a:lnTo>
                    <a:pt x="465404" y="579726"/>
                  </a:lnTo>
                  <a:lnTo>
                    <a:pt x="464406" y="579874"/>
                  </a:lnTo>
                  <a:lnTo>
                    <a:pt x="463167" y="580084"/>
                  </a:lnTo>
                  <a:lnTo>
                    <a:pt x="461960" y="580465"/>
                  </a:lnTo>
                  <a:lnTo>
                    <a:pt x="460859" y="580713"/>
                  </a:lnTo>
                  <a:lnTo>
                    <a:pt x="459893" y="581032"/>
                  </a:lnTo>
                  <a:lnTo>
                    <a:pt x="458801" y="581185"/>
                  </a:lnTo>
                  <a:lnTo>
                    <a:pt x="457839" y="581370"/>
                  </a:lnTo>
                  <a:lnTo>
                    <a:pt x="456528" y="581680"/>
                  </a:lnTo>
                  <a:lnTo>
                    <a:pt x="455428" y="581861"/>
                  </a:lnTo>
                  <a:lnTo>
                    <a:pt x="454327" y="582142"/>
                  </a:lnTo>
                  <a:lnTo>
                    <a:pt x="453361" y="582324"/>
                  </a:lnTo>
                  <a:lnTo>
                    <a:pt x="451889" y="582390"/>
                  </a:lnTo>
                  <a:lnTo>
                    <a:pt x="450440" y="582733"/>
                  </a:lnTo>
                  <a:lnTo>
                    <a:pt x="449233" y="583048"/>
                  </a:lnTo>
                  <a:lnTo>
                    <a:pt x="447926" y="583286"/>
                  </a:lnTo>
                  <a:lnTo>
                    <a:pt x="446960" y="583539"/>
                  </a:lnTo>
                  <a:lnTo>
                    <a:pt x="446204" y="583796"/>
                  </a:lnTo>
                  <a:lnTo>
                    <a:pt x="445341" y="583944"/>
                  </a:lnTo>
                  <a:lnTo>
                    <a:pt x="444344" y="584196"/>
                  </a:lnTo>
                  <a:lnTo>
                    <a:pt x="443061" y="584678"/>
                  </a:lnTo>
                  <a:lnTo>
                    <a:pt x="441747" y="585330"/>
                  </a:lnTo>
                  <a:lnTo>
                    <a:pt x="440603" y="585888"/>
                  </a:lnTo>
                  <a:lnTo>
                    <a:pt x="439700" y="586307"/>
                  </a:lnTo>
                  <a:lnTo>
                    <a:pt x="438730" y="586870"/>
                  </a:lnTo>
                  <a:lnTo>
                    <a:pt x="437024" y="587989"/>
                  </a:lnTo>
                  <a:lnTo>
                    <a:pt x="436185" y="588657"/>
                  </a:lnTo>
                  <a:lnTo>
                    <a:pt x="435769" y="588919"/>
                  </a:lnTo>
                  <a:lnTo>
                    <a:pt x="435148" y="589143"/>
                  </a:lnTo>
                  <a:lnTo>
                    <a:pt x="434285" y="589400"/>
                  </a:lnTo>
                  <a:lnTo>
                    <a:pt x="433386" y="589653"/>
                  </a:lnTo>
                  <a:lnTo>
                    <a:pt x="432523" y="589905"/>
                  </a:lnTo>
                  <a:lnTo>
                    <a:pt x="431941" y="589991"/>
                  </a:lnTo>
                  <a:lnTo>
                    <a:pt x="430837" y="590205"/>
                  </a:lnTo>
                  <a:lnTo>
                    <a:pt x="430045" y="590425"/>
                  </a:lnTo>
                  <a:lnTo>
                    <a:pt x="429150" y="590644"/>
                  </a:lnTo>
                  <a:lnTo>
                    <a:pt x="428248" y="591034"/>
                  </a:lnTo>
                  <a:lnTo>
                    <a:pt x="427242" y="591559"/>
                  </a:lnTo>
                  <a:lnTo>
                    <a:pt x="426755" y="591954"/>
                  </a:lnTo>
                  <a:lnTo>
                    <a:pt x="426229" y="592459"/>
                  </a:lnTo>
                  <a:lnTo>
                    <a:pt x="425805" y="592960"/>
                  </a:lnTo>
                  <a:lnTo>
                    <a:pt x="425484" y="593536"/>
                  </a:lnTo>
                  <a:lnTo>
                    <a:pt x="425128" y="594108"/>
                  </a:lnTo>
                  <a:lnTo>
                    <a:pt x="424665" y="594713"/>
                  </a:lnTo>
                  <a:lnTo>
                    <a:pt x="424241" y="595285"/>
                  </a:lnTo>
                  <a:lnTo>
                    <a:pt x="423624" y="596105"/>
                  </a:lnTo>
                  <a:lnTo>
                    <a:pt x="423236" y="596472"/>
                  </a:lnTo>
                  <a:lnTo>
                    <a:pt x="422983" y="597010"/>
                  </a:lnTo>
                  <a:lnTo>
                    <a:pt x="422666" y="597382"/>
                  </a:lnTo>
                  <a:lnTo>
                    <a:pt x="422314" y="597887"/>
                  </a:lnTo>
                  <a:lnTo>
                    <a:pt x="422060" y="598392"/>
                  </a:lnTo>
                  <a:lnTo>
                    <a:pt x="421569" y="598826"/>
                  </a:lnTo>
                  <a:lnTo>
                    <a:pt x="420972" y="599498"/>
                  </a:lnTo>
                  <a:lnTo>
                    <a:pt x="420409" y="600065"/>
                  </a:lnTo>
                  <a:lnTo>
                    <a:pt x="419887" y="600465"/>
                  </a:lnTo>
                  <a:lnTo>
                    <a:pt x="419293" y="600827"/>
                  </a:lnTo>
                  <a:lnTo>
                    <a:pt x="418632" y="601323"/>
                  </a:lnTo>
                  <a:lnTo>
                    <a:pt x="417373" y="602457"/>
                  </a:lnTo>
                  <a:lnTo>
                    <a:pt x="416847" y="603029"/>
                  </a:lnTo>
                  <a:lnTo>
                    <a:pt x="416387" y="603462"/>
                  </a:lnTo>
                  <a:lnTo>
                    <a:pt x="415964" y="604001"/>
                  </a:lnTo>
                  <a:lnTo>
                    <a:pt x="415639" y="604640"/>
                  </a:lnTo>
                  <a:lnTo>
                    <a:pt x="415089" y="606202"/>
                  </a:lnTo>
                  <a:lnTo>
                    <a:pt x="414895" y="607056"/>
                  </a:lnTo>
                  <a:lnTo>
                    <a:pt x="414705" y="607870"/>
                  </a:lnTo>
                  <a:lnTo>
                    <a:pt x="414654" y="608695"/>
                  </a:lnTo>
                  <a:lnTo>
                    <a:pt x="414705" y="609343"/>
                  </a:lnTo>
                  <a:lnTo>
                    <a:pt x="414756" y="610067"/>
                  </a:lnTo>
                  <a:lnTo>
                    <a:pt x="414903" y="611030"/>
                  </a:lnTo>
                  <a:lnTo>
                    <a:pt x="414951" y="612021"/>
                  </a:lnTo>
                  <a:lnTo>
                    <a:pt x="414891" y="613012"/>
                  </a:lnTo>
                  <a:lnTo>
                    <a:pt x="414761" y="614142"/>
                  </a:lnTo>
                  <a:lnTo>
                    <a:pt x="414737" y="615166"/>
                  </a:lnTo>
                  <a:lnTo>
                    <a:pt x="414578" y="616052"/>
                  </a:lnTo>
                  <a:lnTo>
                    <a:pt x="414491" y="616772"/>
                  </a:lnTo>
                  <a:lnTo>
                    <a:pt x="414333" y="617620"/>
                  </a:lnTo>
                  <a:lnTo>
                    <a:pt x="414147" y="618268"/>
                  </a:lnTo>
                  <a:lnTo>
                    <a:pt x="413822" y="619050"/>
                  </a:lnTo>
                  <a:lnTo>
                    <a:pt x="413676" y="619388"/>
                  </a:lnTo>
                  <a:lnTo>
                    <a:pt x="413387" y="619927"/>
                  </a:lnTo>
                  <a:lnTo>
                    <a:pt x="413133" y="620503"/>
                  </a:lnTo>
                  <a:lnTo>
                    <a:pt x="412425" y="621514"/>
                  </a:lnTo>
                  <a:lnTo>
                    <a:pt x="411510" y="622476"/>
                  </a:lnTo>
                  <a:lnTo>
                    <a:pt x="411126" y="622776"/>
                  </a:lnTo>
                  <a:lnTo>
                    <a:pt x="410533" y="623205"/>
                  </a:lnTo>
                  <a:lnTo>
                    <a:pt x="410184" y="623472"/>
                  </a:lnTo>
                  <a:lnTo>
                    <a:pt x="409800" y="623839"/>
                  </a:lnTo>
                  <a:lnTo>
                    <a:pt x="409448" y="624211"/>
                  </a:lnTo>
                  <a:lnTo>
                    <a:pt x="408854" y="624744"/>
                  </a:lnTo>
                  <a:lnTo>
                    <a:pt x="408363" y="625140"/>
                  </a:lnTo>
                  <a:lnTo>
                    <a:pt x="407766" y="625745"/>
                  </a:lnTo>
                  <a:lnTo>
                    <a:pt x="407235" y="626484"/>
                  </a:lnTo>
                  <a:lnTo>
                    <a:pt x="406534" y="627151"/>
                  </a:lnTo>
                  <a:lnTo>
                    <a:pt x="405830" y="627990"/>
                  </a:lnTo>
                  <a:lnTo>
                    <a:pt x="405469" y="628738"/>
                  </a:lnTo>
                  <a:lnTo>
                    <a:pt x="405145" y="629310"/>
                  </a:lnTo>
                  <a:lnTo>
                    <a:pt x="405094" y="629588"/>
                  </a:lnTo>
                  <a:lnTo>
                    <a:pt x="405026" y="629958"/>
                  </a:lnTo>
                  <a:lnTo>
                    <a:pt x="404880" y="630434"/>
                  </a:lnTo>
                  <a:lnTo>
                    <a:pt x="404868" y="630877"/>
                  </a:lnTo>
                  <a:lnTo>
                    <a:pt x="404820" y="631492"/>
                  </a:lnTo>
                  <a:lnTo>
                    <a:pt x="404943" y="631973"/>
                  </a:lnTo>
                  <a:lnTo>
                    <a:pt x="404963" y="632593"/>
                  </a:lnTo>
                  <a:lnTo>
                    <a:pt x="404986" y="632969"/>
                  </a:lnTo>
                  <a:lnTo>
                    <a:pt x="405081" y="633417"/>
                  </a:lnTo>
                  <a:lnTo>
                    <a:pt x="405236" y="634103"/>
                  </a:lnTo>
                  <a:lnTo>
                    <a:pt x="405426" y="634694"/>
                  </a:lnTo>
                  <a:lnTo>
                    <a:pt x="405616" y="635314"/>
                  </a:lnTo>
                  <a:lnTo>
                    <a:pt x="405782" y="635524"/>
                  </a:lnTo>
                  <a:lnTo>
                    <a:pt x="406079" y="635943"/>
                  </a:lnTo>
                  <a:lnTo>
                    <a:pt x="406336" y="636753"/>
                  </a:lnTo>
                  <a:lnTo>
                    <a:pt x="406942" y="637963"/>
                  </a:lnTo>
                  <a:lnTo>
                    <a:pt x="407532" y="639074"/>
                  </a:lnTo>
                  <a:lnTo>
                    <a:pt x="407999" y="640179"/>
                  </a:lnTo>
                  <a:lnTo>
                    <a:pt x="408435" y="641337"/>
                  </a:lnTo>
                  <a:lnTo>
                    <a:pt x="408609" y="641890"/>
                  </a:lnTo>
                  <a:lnTo>
                    <a:pt x="408826" y="642891"/>
                  </a:lnTo>
                  <a:lnTo>
                    <a:pt x="408902" y="643372"/>
                  </a:lnTo>
                  <a:lnTo>
                    <a:pt x="408902" y="645811"/>
                  </a:lnTo>
                  <a:lnTo>
                    <a:pt x="409476" y="645965"/>
                  </a:lnTo>
                  <a:lnTo>
                    <a:pt x="409297" y="646875"/>
                  </a:lnTo>
                  <a:lnTo>
                    <a:pt x="409095" y="648715"/>
                  </a:lnTo>
                  <a:lnTo>
                    <a:pt x="409234" y="649673"/>
                  </a:lnTo>
                  <a:lnTo>
                    <a:pt x="409709" y="651035"/>
                  </a:lnTo>
                  <a:lnTo>
                    <a:pt x="411074" y="653218"/>
                  </a:lnTo>
                  <a:lnTo>
                    <a:pt x="412440" y="654238"/>
                  </a:lnTo>
                  <a:lnTo>
                    <a:pt x="412919" y="654443"/>
                  </a:lnTo>
                  <a:lnTo>
                    <a:pt x="414111" y="655191"/>
                  </a:lnTo>
                  <a:lnTo>
                    <a:pt x="414518" y="655257"/>
                  </a:lnTo>
                  <a:lnTo>
                    <a:pt x="415757" y="655448"/>
                  </a:lnTo>
                  <a:lnTo>
                    <a:pt x="417266" y="655477"/>
                  </a:lnTo>
                  <a:lnTo>
                    <a:pt x="418718" y="655925"/>
                  </a:lnTo>
                  <a:lnTo>
                    <a:pt x="420227" y="656878"/>
                  </a:lnTo>
                  <a:lnTo>
                    <a:pt x="421212" y="657488"/>
                  </a:lnTo>
                  <a:lnTo>
                    <a:pt x="421066" y="658655"/>
                  </a:lnTo>
                  <a:lnTo>
                    <a:pt x="420329" y="660695"/>
                  </a:lnTo>
                  <a:lnTo>
                    <a:pt x="419380" y="662348"/>
                  </a:lnTo>
                  <a:lnTo>
                    <a:pt x="418667" y="664860"/>
                  </a:lnTo>
                  <a:lnTo>
                    <a:pt x="417266" y="668453"/>
                  </a:lnTo>
                  <a:lnTo>
                    <a:pt x="415849" y="673842"/>
                  </a:lnTo>
                  <a:lnTo>
                    <a:pt x="415698" y="674557"/>
                  </a:lnTo>
                  <a:lnTo>
                    <a:pt x="415548" y="678002"/>
                  </a:lnTo>
                  <a:lnTo>
                    <a:pt x="416744" y="680098"/>
                  </a:lnTo>
                  <a:lnTo>
                    <a:pt x="417551" y="682862"/>
                  </a:lnTo>
                  <a:lnTo>
                    <a:pt x="417908" y="684330"/>
                  </a:lnTo>
                  <a:lnTo>
                    <a:pt x="417579" y="685588"/>
                  </a:lnTo>
                  <a:lnTo>
                    <a:pt x="416091" y="686954"/>
                  </a:lnTo>
                  <a:lnTo>
                    <a:pt x="415073" y="687871"/>
                  </a:lnTo>
                  <a:lnTo>
                    <a:pt x="414206" y="689091"/>
                  </a:lnTo>
                  <a:lnTo>
                    <a:pt x="413895" y="689444"/>
                  </a:lnTo>
                  <a:lnTo>
                    <a:pt x="408668" y="687018"/>
                  </a:lnTo>
                  <a:lnTo>
                    <a:pt x="361243" y="679731"/>
                  </a:lnTo>
                  <a:lnTo>
                    <a:pt x="360012" y="679531"/>
                  </a:lnTo>
                  <a:lnTo>
                    <a:pt x="357221" y="696300"/>
                  </a:lnTo>
                  <a:lnTo>
                    <a:pt x="337345" y="693255"/>
                  </a:lnTo>
                  <a:lnTo>
                    <a:pt x="337962" y="688895"/>
                  </a:lnTo>
                  <a:lnTo>
                    <a:pt x="337115" y="688714"/>
                  </a:lnTo>
                  <a:lnTo>
                    <a:pt x="328608" y="687556"/>
                  </a:lnTo>
                  <a:lnTo>
                    <a:pt x="327238" y="695876"/>
                  </a:lnTo>
                  <a:lnTo>
                    <a:pt x="311190" y="693274"/>
                  </a:lnTo>
                  <a:lnTo>
                    <a:pt x="309933" y="693067"/>
                  </a:lnTo>
                  <a:lnTo>
                    <a:pt x="307924" y="692517"/>
                  </a:lnTo>
                  <a:lnTo>
                    <a:pt x="290575" y="689734"/>
                  </a:lnTo>
                  <a:lnTo>
                    <a:pt x="293457" y="672752"/>
                  </a:lnTo>
                  <a:lnTo>
                    <a:pt x="279724" y="670574"/>
                  </a:lnTo>
                  <a:lnTo>
                    <a:pt x="275710" y="669940"/>
                  </a:lnTo>
                  <a:lnTo>
                    <a:pt x="275408" y="669901"/>
                  </a:lnTo>
                  <a:lnTo>
                    <a:pt x="275336" y="667732"/>
                  </a:lnTo>
                  <a:lnTo>
                    <a:pt x="275815" y="666436"/>
                  </a:lnTo>
                  <a:lnTo>
                    <a:pt x="276276" y="665669"/>
                  </a:lnTo>
                  <a:lnTo>
                    <a:pt x="276846" y="661401"/>
                  </a:lnTo>
                  <a:lnTo>
                    <a:pt x="278318" y="661635"/>
                  </a:lnTo>
                  <a:lnTo>
                    <a:pt x="278602" y="660908"/>
                  </a:lnTo>
                  <a:lnTo>
                    <a:pt x="278670" y="660227"/>
                  </a:lnTo>
                  <a:lnTo>
                    <a:pt x="278396" y="658931"/>
                  </a:lnTo>
                  <a:lnTo>
                    <a:pt x="277783" y="657292"/>
                  </a:lnTo>
                  <a:lnTo>
                    <a:pt x="273757" y="653746"/>
                  </a:lnTo>
                  <a:lnTo>
                    <a:pt x="272462" y="651702"/>
                  </a:lnTo>
                  <a:lnTo>
                    <a:pt x="271912" y="649519"/>
                  </a:lnTo>
                  <a:lnTo>
                    <a:pt x="270824" y="647203"/>
                  </a:lnTo>
                  <a:lnTo>
                    <a:pt x="269865" y="646041"/>
                  </a:lnTo>
                  <a:lnTo>
                    <a:pt x="268215" y="644192"/>
                  </a:lnTo>
                  <a:lnTo>
                    <a:pt x="268017" y="643820"/>
                  </a:lnTo>
                  <a:lnTo>
                    <a:pt x="267922" y="643610"/>
                  </a:lnTo>
                  <a:lnTo>
                    <a:pt x="267831" y="643401"/>
                  </a:lnTo>
                  <a:lnTo>
                    <a:pt x="267744" y="643181"/>
                  </a:lnTo>
                  <a:lnTo>
                    <a:pt x="267672" y="642962"/>
                  </a:lnTo>
                  <a:lnTo>
                    <a:pt x="267573" y="642543"/>
                  </a:lnTo>
                  <a:lnTo>
                    <a:pt x="267546" y="642338"/>
                  </a:lnTo>
                  <a:lnTo>
                    <a:pt x="267502" y="642157"/>
                  </a:lnTo>
                  <a:lnTo>
                    <a:pt x="267403" y="641838"/>
                  </a:lnTo>
                  <a:lnTo>
                    <a:pt x="266980" y="640227"/>
                  </a:lnTo>
                  <a:lnTo>
                    <a:pt x="267122" y="638426"/>
                  </a:lnTo>
                  <a:lnTo>
                    <a:pt x="267154" y="636515"/>
                  </a:lnTo>
                  <a:lnTo>
                    <a:pt x="266445" y="634685"/>
                  </a:lnTo>
                  <a:lnTo>
                    <a:pt x="264969" y="635057"/>
                  </a:lnTo>
                  <a:lnTo>
                    <a:pt x="264703" y="635238"/>
                  </a:lnTo>
                  <a:lnTo>
                    <a:pt x="264418" y="635452"/>
                  </a:lnTo>
                  <a:lnTo>
                    <a:pt x="263888" y="635914"/>
                  </a:lnTo>
                  <a:lnTo>
                    <a:pt x="263619" y="636224"/>
                  </a:lnTo>
                  <a:lnTo>
                    <a:pt x="263401" y="636429"/>
                  </a:lnTo>
                  <a:lnTo>
                    <a:pt x="262973" y="636767"/>
                  </a:lnTo>
                  <a:lnTo>
                    <a:pt x="261204" y="637454"/>
                  </a:lnTo>
                  <a:lnTo>
                    <a:pt x="260923" y="637477"/>
                  </a:lnTo>
                  <a:lnTo>
                    <a:pt x="260705" y="637477"/>
                  </a:lnTo>
                  <a:lnTo>
                    <a:pt x="260384" y="637454"/>
                  </a:lnTo>
                  <a:lnTo>
                    <a:pt x="259715" y="637373"/>
                  </a:lnTo>
                  <a:lnTo>
                    <a:pt x="259078" y="637392"/>
                  </a:lnTo>
                  <a:lnTo>
                    <a:pt x="258441" y="637492"/>
                  </a:lnTo>
                  <a:lnTo>
                    <a:pt x="257823" y="637677"/>
                  </a:lnTo>
                  <a:lnTo>
                    <a:pt x="257253" y="637940"/>
                  </a:lnTo>
                  <a:lnTo>
                    <a:pt x="256822" y="638221"/>
                  </a:lnTo>
                  <a:lnTo>
                    <a:pt x="256410" y="638573"/>
                  </a:lnTo>
                  <a:lnTo>
                    <a:pt x="256018" y="638969"/>
                  </a:lnTo>
                  <a:lnTo>
                    <a:pt x="255313" y="638926"/>
                  </a:lnTo>
                  <a:lnTo>
                    <a:pt x="255294" y="638764"/>
                  </a:lnTo>
                  <a:lnTo>
                    <a:pt x="255313" y="638564"/>
                  </a:lnTo>
                  <a:lnTo>
                    <a:pt x="255349" y="638368"/>
                  </a:lnTo>
                  <a:lnTo>
                    <a:pt x="255345" y="638140"/>
                  </a:lnTo>
                  <a:lnTo>
                    <a:pt x="255274" y="636162"/>
                  </a:lnTo>
                  <a:lnTo>
                    <a:pt x="255001" y="635138"/>
                  </a:lnTo>
                  <a:lnTo>
                    <a:pt x="254589" y="634318"/>
                  </a:lnTo>
                  <a:lnTo>
                    <a:pt x="251929" y="631049"/>
                  </a:lnTo>
                  <a:lnTo>
                    <a:pt x="250021" y="628933"/>
                  </a:lnTo>
                  <a:lnTo>
                    <a:pt x="249680" y="628047"/>
                  </a:lnTo>
                  <a:lnTo>
                    <a:pt x="249573" y="627747"/>
                  </a:lnTo>
                  <a:lnTo>
                    <a:pt x="249474" y="627442"/>
                  </a:lnTo>
                  <a:lnTo>
                    <a:pt x="249387" y="627137"/>
                  </a:lnTo>
                  <a:lnTo>
                    <a:pt x="249308" y="626827"/>
                  </a:lnTo>
                  <a:lnTo>
                    <a:pt x="249237" y="626517"/>
                  </a:lnTo>
                  <a:lnTo>
                    <a:pt x="249174" y="626079"/>
                  </a:lnTo>
                  <a:lnTo>
                    <a:pt x="249146" y="625631"/>
                  </a:lnTo>
                  <a:lnTo>
                    <a:pt x="249122" y="625178"/>
                  </a:lnTo>
                  <a:lnTo>
                    <a:pt x="249083" y="624735"/>
                  </a:lnTo>
                  <a:lnTo>
                    <a:pt x="248995" y="624306"/>
                  </a:lnTo>
                  <a:lnTo>
                    <a:pt x="248869" y="623982"/>
                  </a:lnTo>
                  <a:lnTo>
                    <a:pt x="248706" y="623667"/>
                  </a:lnTo>
                  <a:lnTo>
                    <a:pt x="248540" y="623358"/>
                  </a:lnTo>
                  <a:lnTo>
                    <a:pt x="248394" y="623043"/>
                  </a:lnTo>
                  <a:lnTo>
                    <a:pt x="248307" y="622724"/>
                  </a:lnTo>
                  <a:lnTo>
                    <a:pt x="248291" y="622462"/>
                  </a:lnTo>
                  <a:lnTo>
                    <a:pt x="248311" y="622195"/>
                  </a:lnTo>
                  <a:lnTo>
                    <a:pt x="248346" y="621928"/>
                  </a:lnTo>
                  <a:lnTo>
                    <a:pt x="248374" y="621661"/>
                  </a:lnTo>
                  <a:lnTo>
                    <a:pt x="248378" y="621394"/>
                  </a:lnTo>
                  <a:lnTo>
                    <a:pt x="248358" y="621156"/>
                  </a:lnTo>
                  <a:lnTo>
                    <a:pt x="248330" y="620918"/>
                  </a:lnTo>
                  <a:lnTo>
                    <a:pt x="248295" y="620675"/>
                  </a:lnTo>
                  <a:lnTo>
                    <a:pt x="248247" y="620437"/>
                  </a:lnTo>
                  <a:lnTo>
                    <a:pt x="248192" y="620205"/>
                  </a:lnTo>
                  <a:lnTo>
                    <a:pt x="222918" y="615158"/>
                  </a:lnTo>
                  <a:lnTo>
                    <a:pt x="220069" y="614599"/>
                  </a:lnTo>
                  <a:lnTo>
                    <a:pt x="219947" y="614304"/>
                  </a:lnTo>
                  <a:lnTo>
                    <a:pt x="219832" y="613946"/>
                  </a:lnTo>
                  <a:lnTo>
                    <a:pt x="219788" y="613670"/>
                  </a:lnTo>
                  <a:lnTo>
                    <a:pt x="219788" y="613508"/>
                  </a:lnTo>
                  <a:lnTo>
                    <a:pt x="219832" y="613341"/>
                  </a:lnTo>
                  <a:lnTo>
                    <a:pt x="220062" y="613231"/>
                  </a:lnTo>
                  <a:lnTo>
                    <a:pt x="220814" y="612926"/>
                  </a:lnTo>
                  <a:lnTo>
                    <a:pt x="221364" y="612788"/>
                  </a:lnTo>
                  <a:lnTo>
                    <a:pt x="221914" y="612707"/>
                  </a:lnTo>
                  <a:lnTo>
                    <a:pt x="222302" y="612598"/>
                  </a:lnTo>
                  <a:lnTo>
                    <a:pt x="222837" y="612297"/>
                  </a:lnTo>
                  <a:lnTo>
                    <a:pt x="223636" y="611487"/>
                  </a:lnTo>
                  <a:lnTo>
                    <a:pt x="224179" y="610668"/>
                  </a:lnTo>
                  <a:lnTo>
                    <a:pt x="224519" y="609781"/>
                  </a:lnTo>
                  <a:lnTo>
                    <a:pt x="224721" y="608209"/>
                  </a:lnTo>
                  <a:lnTo>
                    <a:pt x="224586" y="606913"/>
                  </a:lnTo>
                  <a:lnTo>
                    <a:pt x="224650" y="604663"/>
                  </a:lnTo>
                  <a:lnTo>
                    <a:pt x="224923" y="603229"/>
                  </a:lnTo>
                  <a:lnTo>
                    <a:pt x="225604" y="602071"/>
                  </a:lnTo>
                  <a:lnTo>
                    <a:pt x="226285" y="601251"/>
                  </a:lnTo>
                  <a:lnTo>
                    <a:pt x="228668" y="599545"/>
                  </a:lnTo>
                  <a:lnTo>
                    <a:pt x="229349" y="598931"/>
                  </a:lnTo>
                  <a:lnTo>
                    <a:pt x="230029" y="597701"/>
                  </a:lnTo>
                  <a:lnTo>
                    <a:pt x="230231" y="595857"/>
                  </a:lnTo>
                  <a:lnTo>
                    <a:pt x="229820" y="593813"/>
                  </a:lnTo>
                  <a:lnTo>
                    <a:pt x="229345" y="592517"/>
                  </a:lnTo>
                  <a:lnTo>
                    <a:pt x="229000" y="590196"/>
                  </a:lnTo>
                  <a:lnTo>
                    <a:pt x="228248" y="587608"/>
                  </a:lnTo>
                  <a:lnTo>
                    <a:pt x="228113" y="586855"/>
                  </a:lnTo>
                  <a:lnTo>
                    <a:pt x="228248" y="585149"/>
                  </a:lnTo>
                  <a:lnTo>
                    <a:pt x="228588" y="584263"/>
                  </a:lnTo>
                  <a:lnTo>
                    <a:pt x="229198" y="583105"/>
                  </a:lnTo>
                  <a:lnTo>
                    <a:pt x="229946" y="582285"/>
                  </a:lnTo>
                  <a:lnTo>
                    <a:pt x="230358" y="581876"/>
                  </a:lnTo>
                  <a:lnTo>
                    <a:pt x="231716" y="580303"/>
                  </a:lnTo>
                  <a:lnTo>
                    <a:pt x="232397" y="578597"/>
                  </a:lnTo>
                  <a:lnTo>
                    <a:pt x="232464" y="577849"/>
                  </a:lnTo>
                  <a:lnTo>
                    <a:pt x="232330" y="576891"/>
                  </a:lnTo>
                  <a:lnTo>
                    <a:pt x="232056" y="576005"/>
                  </a:lnTo>
                  <a:lnTo>
                    <a:pt x="230896" y="574165"/>
                  </a:lnTo>
                  <a:lnTo>
                    <a:pt x="230417" y="573212"/>
                  </a:lnTo>
                  <a:lnTo>
                    <a:pt x="230417" y="572121"/>
                  </a:lnTo>
                  <a:lnTo>
                    <a:pt x="231075" y="569405"/>
                  </a:lnTo>
                  <a:lnTo>
                    <a:pt x="231178" y="568509"/>
                  </a:lnTo>
                  <a:lnTo>
                    <a:pt x="231261" y="567827"/>
                  </a:lnTo>
                  <a:lnTo>
                    <a:pt x="232056" y="566074"/>
                  </a:lnTo>
                  <a:lnTo>
                    <a:pt x="232282" y="565197"/>
                  </a:lnTo>
                  <a:lnTo>
                    <a:pt x="232642" y="564387"/>
                  </a:lnTo>
                  <a:lnTo>
                    <a:pt x="232872" y="563438"/>
                  </a:lnTo>
                  <a:lnTo>
                    <a:pt x="232943" y="560575"/>
                  </a:lnTo>
                  <a:lnTo>
                    <a:pt x="233173" y="559626"/>
                  </a:lnTo>
                  <a:lnTo>
                    <a:pt x="233529" y="558883"/>
                  </a:lnTo>
                  <a:lnTo>
                    <a:pt x="234095" y="558216"/>
                  </a:lnTo>
                  <a:lnTo>
                    <a:pt x="235627" y="556891"/>
                  </a:lnTo>
                  <a:lnTo>
                    <a:pt x="236526" y="556367"/>
                  </a:lnTo>
                  <a:lnTo>
                    <a:pt x="238113" y="555590"/>
                  </a:lnTo>
                  <a:lnTo>
                    <a:pt x="238529" y="555328"/>
                  </a:lnTo>
                  <a:lnTo>
                    <a:pt x="239780" y="554337"/>
                  </a:lnTo>
                  <a:lnTo>
                    <a:pt x="240282" y="553393"/>
                  </a:lnTo>
                  <a:lnTo>
                    <a:pt x="240437" y="552650"/>
                  </a:lnTo>
                  <a:lnTo>
                    <a:pt x="240516" y="552107"/>
                  </a:lnTo>
                  <a:lnTo>
                    <a:pt x="240073" y="550868"/>
                  </a:lnTo>
                  <a:lnTo>
                    <a:pt x="239229" y="549071"/>
                  </a:lnTo>
                  <a:lnTo>
                    <a:pt x="239032" y="548861"/>
                  </a:lnTo>
                  <a:lnTo>
                    <a:pt x="238901" y="548585"/>
                  </a:lnTo>
                  <a:lnTo>
                    <a:pt x="238699" y="548442"/>
                  </a:lnTo>
                  <a:lnTo>
                    <a:pt x="238572" y="548166"/>
                  </a:lnTo>
                  <a:lnTo>
                    <a:pt x="238374" y="547889"/>
                  </a:lnTo>
                  <a:lnTo>
                    <a:pt x="237104" y="546903"/>
                  </a:lnTo>
                  <a:lnTo>
                    <a:pt x="236906" y="546693"/>
                  </a:lnTo>
                  <a:lnTo>
                    <a:pt x="235623" y="546117"/>
                  </a:lnTo>
                  <a:lnTo>
                    <a:pt x="235021" y="545759"/>
                  </a:lnTo>
                  <a:lnTo>
                    <a:pt x="234542" y="545678"/>
                  </a:lnTo>
                  <a:lnTo>
                    <a:pt x="234135" y="545669"/>
                  </a:lnTo>
                  <a:lnTo>
                    <a:pt x="232836" y="545907"/>
                  </a:lnTo>
                  <a:lnTo>
                    <a:pt x="232147" y="546164"/>
                  </a:lnTo>
                  <a:lnTo>
                    <a:pt x="230845" y="546402"/>
                  </a:lnTo>
                  <a:lnTo>
                    <a:pt x="229265" y="546974"/>
                  </a:lnTo>
                  <a:lnTo>
                    <a:pt x="225837" y="547637"/>
                  </a:lnTo>
                  <a:lnTo>
                    <a:pt x="225430" y="547627"/>
                  </a:lnTo>
                  <a:lnTo>
                    <a:pt x="224404" y="547737"/>
                  </a:lnTo>
                  <a:lnTo>
                    <a:pt x="222837" y="547713"/>
                  </a:lnTo>
                  <a:lnTo>
                    <a:pt x="222005" y="547665"/>
                  </a:lnTo>
                  <a:lnTo>
                    <a:pt x="220976" y="546646"/>
                  </a:lnTo>
                  <a:lnTo>
                    <a:pt x="219943" y="544601"/>
                  </a:lnTo>
                  <a:lnTo>
                    <a:pt x="219737" y="543920"/>
                  </a:lnTo>
                  <a:lnTo>
                    <a:pt x="219048" y="542762"/>
                  </a:lnTo>
                  <a:lnTo>
                    <a:pt x="218225" y="541880"/>
                  </a:lnTo>
                  <a:lnTo>
                    <a:pt x="216784" y="540722"/>
                  </a:lnTo>
                  <a:lnTo>
                    <a:pt x="214927" y="539702"/>
                  </a:lnTo>
                  <a:lnTo>
                    <a:pt x="213075" y="539159"/>
                  </a:lnTo>
                  <a:lnTo>
                    <a:pt x="212817" y="538959"/>
                  </a:lnTo>
                  <a:lnTo>
                    <a:pt x="212457" y="538954"/>
                  </a:lnTo>
                  <a:lnTo>
                    <a:pt x="211495" y="538544"/>
                  </a:lnTo>
                  <a:lnTo>
                    <a:pt x="208613" y="537120"/>
                  </a:lnTo>
                  <a:lnTo>
                    <a:pt x="206349" y="536576"/>
                  </a:lnTo>
                  <a:lnTo>
                    <a:pt x="205458" y="536576"/>
                  </a:lnTo>
                  <a:lnTo>
                    <a:pt x="204567" y="536853"/>
                  </a:lnTo>
                  <a:lnTo>
                    <a:pt x="202647" y="538011"/>
                  </a:lnTo>
                  <a:lnTo>
                    <a:pt x="201345" y="538487"/>
                  </a:lnTo>
                  <a:lnTo>
                    <a:pt x="199904" y="539307"/>
                  </a:lnTo>
                  <a:lnTo>
                    <a:pt x="198879" y="540398"/>
                  </a:lnTo>
                  <a:lnTo>
                    <a:pt x="198261" y="540741"/>
                  </a:lnTo>
                  <a:lnTo>
                    <a:pt x="195839" y="542104"/>
                  </a:lnTo>
                  <a:lnTo>
                    <a:pt x="194833" y="542314"/>
                  </a:lnTo>
                  <a:lnTo>
                    <a:pt x="191678" y="542314"/>
                  </a:lnTo>
                  <a:lnTo>
                    <a:pt x="190851" y="541909"/>
                  </a:lnTo>
                  <a:lnTo>
                    <a:pt x="190577" y="541909"/>
                  </a:lnTo>
                  <a:lnTo>
                    <a:pt x="188452" y="540751"/>
                  </a:lnTo>
                  <a:lnTo>
                    <a:pt x="187901" y="540546"/>
                  </a:lnTo>
                  <a:lnTo>
                    <a:pt x="186805" y="540412"/>
                  </a:lnTo>
                  <a:lnTo>
                    <a:pt x="183856" y="540484"/>
                  </a:lnTo>
                  <a:lnTo>
                    <a:pt x="183373" y="540622"/>
                  </a:lnTo>
                  <a:lnTo>
                    <a:pt x="183048" y="540879"/>
                  </a:lnTo>
                  <a:lnTo>
                    <a:pt x="182621" y="540894"/>
                  </a:lnTo>
                  <a:lnTo>
                    <a:pt x="181591" y="541304"/>
                  </a:lnTo>
                  <a:lnTo>
                    <a:pt x="178230" y="541852"/>
                  </a:lnTo>
                  <a:lnTo>
                    <a:pt x="175075" y="542195"/>
                  </a:lnTo>
                  <a:lnTo>
                    <a:pt x="173155" y="542199"/>
                  </a:lnTo>
                  <a:lnTo>
                    <a:pt x="172538" y="541856"/>
                  </a:lnTo>
                  <a:lnTo>
                    <a:pt x="172332" y="541856"/>
                  </a:lnTo>
                  <a:lnTo>
                    <a:pt x="171643" y="541175"/>
                  </a:lnTo>
                  <a:lnTo>
                    <a:pt x="171299" y="540155"/>
                  </a:lnTo>
                  <a:lnTo>
                    <a:pt x="171299" y="539540"/>
                  </a:lnTo>
                  <a:lnTo>
                    <a:pt x="171433" y="539269"/>
                  </a:lnTo>
                  <a:lnTo>
                    <a:pt x="171572" y="538249"/>
                  </a:lnTo>
                  <a:lnTo>
                    <a:pt x="171778" y="537906"/>
                  </a:lnTo>
                  <a:lnTo>
                    <a:pt x="171778" y="537563"/>
                  </a:lnTo>
                  <a:lnTo>
                    <a:pt x="172324" y="536133"/>
                  </a:lnTo>
                  <a:lnTo>
                    <a:pt x="172732" y="535452"/>
                  </a:lnTo>
                  <a:lnTo>
                    <a:pt x="173009" y="534565"/>
                  </a:lnTo>
                  <a:lnTo>
                    <a:pt x="173005" y="533884"/>
                  </a:lnTo>
                  <a:lnTo>
                    <a:pt x="172732" y="533269"/>
                  </a:lnTo>
                  <a:lnTo>
                    <a:pt x="171497" y="532388"/>
                  </a:lnTo>
                  <a:lnTo>
                    <a:pt x="170875" y="532250"/>
                  </a:lnTo>
                  <a:lnTo>
                    <a:pt x="167926" y="532116"/>
                  </a:lnTo>
                  <a:lnTo>
                    <a:pt x="165662" y="531573"/>
                  </a:lnTo>
                  <a:lnTo>
                    <a:pt x="163191" y="530625"/>
                  </a:lnTo>
                  <a:lnTo>
                    <a:pt x="160682" y="529138"/>
                  </a:lnTo>
                  <a:lnTo>
                    <a:pt x="157083" y="526746"/>
                  </a:lnTo>
                  <a:lnTo>
                    <a:pt x="154680" y="525521"/>
                  </a:lnTo>
                  <a:lnTo>
                    <a:pt x="152551" y="524158"/>
                  </a:lnTo>
                  <a:lnTo>
                    <a:pt x="149665" y="521504"/>
                  </a:lnTo>
                  <a:lnTo>
                    <a:pt x="148635" y="520074"/>
                  </a:lnTo>
                  <a:lnTo>
                    <a:pt x="147947" y="518711"/>
                  </a:lnTo>
                  <a:lnTo>
                    <a:pt x="147187" y="515919"/>
                  </a:lnTo>
                  <a:lnTo>
                    <a:pt x="145813" y="513193"/>
                  </a:lnTo>
                  <a:lnTo>
                    <a:pt x="144708" y="511959"/>
                  </a:lnTo>
                  <a:lnTo>
                    <a:pt x="143750" y="511492"/>
                  </a:lnTo>
                  <a:lnTo>
                    <a:pt x="142242" y="511425"/>
                  </a:lnTo>
                  <a:lnTo>
                    <a:pt x="139570" y="511902"/>
                  </a:lnTo>
                  <a:lnTo>
                    <a:pt x="137650" y="512588"/>
                  </a:lnTo>
                  <a:lnTo>
                    <a:pt x="137444" y="512450"/>
                  </a:lnTo>
                  <a:lnTo>
                    <a:pt x="136415" y="512450"/>
                  </a:lnTo>
                  <a:lnTo>
                    <a:pt x="134151" y="512044"/>
                  </a:lnTo>
                  <a:lnTo>
                    <a:pt x="133327" y="511773"/>
                  </a:lnTo>
                  <a:lnTo>
                    <a:pt x="132160" y="510958"/>
                  </a:lnTo>
                  <a:lnTo>
                    <a:pt x="131609" y="510205"/>
                  </a:lnTo>
                  <a:lnTo>
                    <a:pt x="131332" y="509047"/>
                  </a:lnTo>
                  <a:lnTo>
                    <a:pt x="131332" y="507208"/>
                  </a:lnTo>
                  <a:lnTo>
                    <a:pt x="131946" y="504349"/>
                  </a:lnTo>
                  <a:lnTo>
                    <a:pt x="132765" y="502094"/>
                  </a:lnTo>
                  <a:lnTo>
                    <a:pt x="132761" y="499302"/>
                  </a:lnTo>
                  <a:lnTo>
                    <a:pt x="132555" y="498892"/>
                  </a:lnTo>
                  <a:lnTo>
                    <a:pt x="132211" y="497463"/>
                  </a:lnTo>
                  <a:lnTo>
                    <a:pt x="132072" y="497329"/>
                  </a:lnTo>
                  <a:lnTo>
                    <a:pt x="131934" y="496510"/>
                  </a:lnTo>
                  <a:lnTo>
                    <a:pt x="131316" y="495213"/>
                  </a:lnTo>
                  <a:lnTo>
                    <a:pt x="129737" y="493512"/>
                  </a:lnTo>
                  <a:lnTo>
                    <a:pt x="128913" y="492969"/>
                  </a:lnTo>
                  <a:lnTo>
                    <a:pt x="126922" y="492154"/>
                  </a:lnTo>
                  <a:lnTo>
                    <a:pt x="125275" y="491201"/>
                  </a:lnTo>
                  <a:lnTo>
                    <a:pt x="124998" y="491144"/>
                  </a:lnTo>
                  <a:lnTo>
                    <a:pt x="123011" y="489905"/>
                  </a:lnTo>
                  <a:lnTo>
                    <a:pt x="122599" y="489705"/>
                  </a:lnTo>
                  <a:lnTo>
                    <a:pt x="122461" y="489771"/>
                  </a:lnTo>
                  <a:lnTo>
                    <a:pt x="121499" y="489023"/>
                  </a:lnTo>
                  <a:lnTo>
                    <a:pt x="120949" y="488275"/>
                  </a:lnTo>
                  <a:lnTo>
                    <a:pt x="120743" y="487251"/>
                  </a:lnTo>
                  <a:lnTo>
                    <a:pt x="120739" y="484458"/>
                  </a:lnTo>
                  <a:lnTo>
                    <a:pt x="120873" y="483982"/>
                  </a:lnTo>
                  <a:lnTo>
                    <a:pt x="121012" y="482276"/>
                  </a:lnTo>
                  <a:lnTo>
                    <a:pt x="121249" y="481713"/>
                  </a:lnTo>
                  <a:lnTo>
                    <a:pt x="121281" y="481051"/>
                  </a:lnTo>
                  <a:lnTo>
                    <a:pt x="121827" y="478935"/>
                  </a:lnTo>
                  <a:lnTo>
                    <a:pt x="121760" y="477506"/>
                  </a:lnTo>
                  <a:lnTo>
                    <a:pt x="121277" y="476486"/>
                  </a:lnTo>
                  <a:lnTo>
                    <a:pt x="120454" y="475733"/>
                  </a:lnTo>
                  <a:lnTo>
                    <a:pt x="119424" y="475328"/>
                  </a:lnTo>
                  <a:lnTo>
                    <a:pt x="118463" y="475189"/>
                  </a:lnTo>
                  <a:lnTo>
                    <a:pt x="115240" y="475194"/>
                  </a:lnTo>
                  <a:lnTo>
                    <a:pt x="115094" y="475332"/>
                  </a:lnTo>
                  <a:lnTo>
                    <a:pt x="114896" y="475194"/>
                  </a:lnTo>
                  <a:lnTo>
                    <a:pt x="113938" y="475332"/>
                  </a:lnTo>
                  <a:lnTo>
                    <a:pt x="111535" y="475332"/>
                  </a:lnTo>
                  <a:lnTo>
                    <a:pt x="108930" y="474789"/>
                  </a:lnTo>
                  <a:lnTo>
                    <a:pt x="106460" y="473974"/>
                  </a:lnTo>
                  <a:lnTo>
                    <a:pt x="104948" y="473293"/>
                  </a:lnTo>
                  <a:lnTo>
                    <a:pt x="104263" y="473159"/>
                  </a:lnTo>
                  <a:lnTo>
                    <a:pt x="103851" y="472888"/>
                  </a:lnTo>
                  <a:lnTo>
                    <a:pt x="103166" y="472206"/>
                  </a:lnTo>
                  <a:lnTo>
                    <a:pt x="101183" y="470014"/>
                  </a:lnTo>
                  <a:lnTo>
                    <a:pt x="101211" y="469848"/>
                  </a:lnTo>
                  <a:lnTo>
                    <a:pt x="101223" y="469700"/>
                  </a:lnTo>
                  <a:lnTo>
                    <a:pt x="101191" y="469457"/>
                  </a:lnTo>
                  <a:lnTo>
                    <a:pt x="101183" y="469276"/>
                  </a:lnTo>
                  <a:lnTo>
                    <a:pt x="101151" y="469071"/>
                  </a:lnTo>
                  <a:lnTo>
                    <a:pt x="101195" y="468856"/>
                  </a:lnTo>
                  <a:lnTo>
                    <a:pt x="101270" y="468666"/>
                  </a:lnTo>
                  <a:lnTo>
                    <a:pt x="101472" y="468323"/>
                  </a:lnTo>
                  <a:lnTo>
                    <a:pt x="101682" y="468123"/>
                  </a:lnTo>
                  <a:lnTo>
                    <a:pt x="101967" y="467770"/>
                  </a:lnTo>
                  <a:lnTo>
                    <a:pt x="103329" y="466226"/>
                  </a:lnTo>
                  <a:lnTo>
                    <a:pt x="103451" y="466040"/>
                  </a:lnTo>
                  <a:lnTo>
                    <a:pt x="103590" y="465859"/>
                  </a:lnTo>
                  <a:lnTo>
                    <a:pt x="103728" y="465611"/>
                  </a:lnTo>
                  <a:lnTo>
                    <a:pt x="103843" y="465325"/>
                  </a:lnTo>
                  <a:lnTo>
                    <a:pt x="103946" y="465087"/>
                  </a:lnTo>
                  <a:lnTo>
                    <a:pt x="104453" y="464020"/>
                  </a:lnTo>
                  <a:lnTo>
                    <a:pt x="104667" y="463615"/>
                  </a:lnTo>
                  <a:lnTo>
                    <a:pt x="104920" y="463200"/>
                  </a:lnTo>
                  <a:lnTo>
                    <a:pt x="105193" y="462723"/>
                  </a:lnTo>
                  <a:lnTo>
                    <a:pt x="105482" y="462409"/>
                  </a:lnTo>
                  <a:lnTo>
                    <a:pt x="105676" y="462175"/>
                  </a:lnTo>
                  <a:lnTo>
                    <a:pt x="105902" y="461913"/>
                  </a:lnTo>
                  <a:lnTo>
                    <a:pt x="106666" y="461151"/>
                  </a:lnTo>
                  <a:lnTo>
                    <a:pt x="106828" y="460951"/>
                  </a:lnTo>
                  <a:lnTo>
                    <a:pt x="107014" y="460741"/>
                  </a:lnTo>
                  <a:lnTo>
                    <a:pt x="107200" y="460431"/>
                  </a:lnTo>
                  <a:lnTo>
                    <a:pt x="107303" y="460207"/>
                  </a:lnTo>
                  <a:lnTo>
                    <a:pt x="107418" y="459859"/>
                  </a:lnTo>
                  <a:lnTo>
                    <a:pt x="107513" y="459464"/>
                  </a:lnTo>
                  <a:lnTo>
                    <a:pt x="107608" y="459107"/>
                  </a:lnTo>
                  <a:lnTo>
                    <a:pt x="107782" y="458306"/>
                  </a:lnTo>
                  <a:lnTo>
                    <a:pt x="107849" y="458030"/>
                  </a:lnTo>
                  <a:lnTo>
                    <a:pt x="107861" y="457658"/>
                  </a:lnTo>
                  <a:lnTo>
                    <a:pt x="107881" y="457296"/>
                  </a:lnTo>
                  <a:lnTo>
                    <a:pt x="107968" y="456614"/>
                  </a:lnTo>
                  <a:lnTo>
                    <a:pt x="107933" y="456143"/>
                  </a:lnTo>
                  <a:lnTo>
                    <a:pt x="107838" y="455647"/>
                  </a:lnTo>
                  <a:lnTo>
                    <a:pt x="107727" y="455199"/>
                  </a:lnTo>
                  <a:lnTo>
                    <a:pt x="107180" y="452082"/>
                  </a:lnTo>
                  <a:lnTo>
                    <a:pt x="107105" y="451635"/>
                  </a:lnTo>
                  <a:lnTo>
                    <a:pt x="107085" y="451072"/>
                  </a:lnTo>
                  <a:lnTo>
                    <a:pt x="107085" y="450591"/>
                  </a:lnTo>
                  <a:lnTo>
                    <a:pt x="107133" y="450148"/>
                  </a:lnTo>
                  <a:lnTo>
                    <a:pt x="107192" y="449676"/>
                  </a:lnTo>
                  <a:lnTo>
                    <a:pt x="107291" y="449319"/>
                  </a:lnTo>
                  <a:lnTo>
                    <a:pt x="107548" y="448566"/>
                  </a:lnTo>
                  <a:lnTo>
                    <a:pt x="107750" y="448151"/>
                  </a:lnTo>
                  <a:lnTo>
                    <a:pt x="107976" y="447751"/>
                  </a:lnTo>
                  <a:lnTo>
                    <a:pt x="108253" y="447384"/>
                  </a:lnTo>
                  <a:lnTo>
                    <a:pt x="108526" y="446984"/>
                  </a:lnTo>
                  <a:lnTo>
                    <a:pt x="108887" y="446536"/>
                  </a:lnTo>
                  <a:lnTo>
                    <a:pt x="109168" y="446240"/>
                  </a:lnTo>
                  <a:lnTo>
                    <a:pt x="109512" y="445921"/>
                  </a:lnTo>
                  <a:lnTo>
                    <a:pt x="109833" y="445716"/>
                  </a:lnTo>
                  <a:lnTo>
                    <a:pt x="110224" y="445449"/>
                  </a:lnTo>
                  <a:lnTo>
                    <a:pt x="110676" y="445197"/>
                  </a:lnTo>
                  <a:lnTo>
                    <a:pt x="111151" y="444968"/>
                  </a:lnTo>
                  <a:lnTo>
                    <a:pt x="111563" y="444796"/>
                  </a:lnTo>
                  <a:lnTo>
                    <a:pt x="111986" y="444649"/>
                  </a:lnTo>
                  <a:lnTo>
                    <a:pt x="112774" y="444429"/>
                  </a:lnTo>
                  <a:lnTo>
                    <a:pt x="113261" y="444234"/>
                  </a:lnTo>
                  <a:lnTo>
                    <a:pt x="114266" y="443972"/>
                  </a:lnTo>
                  <a:lnTo>
                    <a:pt x="114714" y="443886"/>
                  </a:lnTo>
                  <a:lnTo>
                    <a:pt x="115383" y="443557"/>
                  </a:lnTo>
                  <a:lnTo>
                    <a:pt x="115822" y="443290"/>
                  </a:lnTo>
                  <a:lnTo>
                    <a:pt x="116448" y="442752"/>
                  </a:lnTo>
                  <a:lnTo>
                    <a:pt x="116709" y="442423"/>
                  </a:lnTo>
                  <a:lnTo>
                    <a:pt x="116970" y="442080"/>
                  </a:lnTo>
                  <a:lnTo>
                    <a:pt x="117219" y="441675"/>
                  </a:lnTo>
                  <a:lnTo>
                    <a:pt x="117350" y="441222"/>
                  </a:lnTo>
                  <a:lnTo>
                    <a:pt x="117386" y="440770"/>
                  </a:lnTo>
                  <a:lnTo>
                    <a:pt x="117382" y="440350"/>
                  </a:lnTo>
                  <a:lnTo>
                    <a:pt x="117287" y="439960"/>
                  </a:lnTo>
                  <a:lnTo>
                    <a:pt x="117136" y="439559"/>
                  </a:lnTo>
                  <a:lnTo>
                    <a:pt x="116931" y="439302"/>
                  </a:lnTo>
                  <a:lnTo>
                    <a:pt x="116697" y="438997"/>
                  </a:lnTo>
                  <a:lnTo>
                    <a:pt x="115897" y="438253"/>
                  </a:lnTo>
                  <a:lnTo>
                    <a:pt x="114777" y="437339"/>
                  </a:lnTo>
                  <a:lnTo>
                    <a:pt x="114437" y="437029"/>
                  </a:lnTo>
                  <a:lnTo>
                    <a:pt x="113878" y="436643"/>
                  </a:lnTo>
                  <a:lnTo>
                    <a:pt x="113427" y="436376"/>
                  </a:lnTo>
                  <a:lnTo>
                    <a:pt x="112762" y="436038"/>
                  </a:lnTo>
                  <a:lnTo>
                    <a:pt x="112121" y="435733"/>
                  </a:lnTo>
                  <a:lnTo>
                    <a:pt x="111598" y="435504"/>
                  </a:lnTo>
                  <a:lnTo>
                    <a:pt x="111048" y="435347"/>
                  </a:lnTo>
                  <a:lnTo>
                    <a:pt x="110272" y="435075"/>
                  </a:lnTo>
                  <a:lnTo>
                    <a:pt x="109615" y="434865"/>
                  </a:lnTo>
                  <a:lnTo>
                    <a:pt x="108415" y="434413"/>
                  </a:lnTo>
                  <a:lnTo>
                    <a:pt x="105613" y="433312"/>
                  </a:lnTo>
                  <a:lnTo>
                    <a:pt x="104948" y="433016"/>
                  </a:lnTo>
                  <a:lnTo>
                    <a:pt x="104354" y="432726"/>
                  </a:lnTo>
                  <a:lnTo>
                    <a:pt x="104033" y="432487"/>
                  </a:lnTo>
                  <a:lnTo>
                    <a:pt x="103396" y="432063"/>
                  </a:lnTo>
                  <a:lnTo>
                    <a:pt x="102877" y="431653"/>
                  </a:lnTo>
                  <a:lnTo>
                    <a:pt x="102339" y="431086"/>
                  </a:lnTo>
                  <a:lnTo>
                    <a:pt x="101903" y="430524"/>
                  </a:lnTo>
                  <a:lnTo>
                    <a:pt x="101618" y="430014"/>
                  </a:lnTo>
                  <a:lnTo>
                    <a:pt x="101508" y="429552"/>
                  </a:lnTo>
                  <a:lnTo>
                    <a:pt x="101496" y="429085"/>
                  </a:lnTo>
                  <a:lnTo>
                    <a:pt x="101543" y="428580"/>
                  </a:lnTo>
                  <a:lnTo>
                    <a:pt x="101713" y="428103"/>
                  </a:lnTo>
                  <a:lnTo>
                    <a:pt x="101939" y="427698"/>
                  </a:lnTo>
                  <a:lnTo>
                    <a:pt x="102228" y="427274"/>
                  </a:lnTo>
                  <a:lnTo>
                    <a:pt x="102751" y="426564"/>
                  </a:lnTo>
                  <a:lnTo>
                    <a:pt x="103111" y="426102"/>
                  </a:lnTo>
                  <a:lnTo>
                    <a:pt x="103610" y="425392"/>
                  </a:lnTo>
                  <a:lnTo>
                    <a:pt x="104033" y="424853"/>
                  </a:lnTo>
                  <a:lnTo>
                    <a:pt x="104524" y="424372"/>
                  </a:lnTo>
                  <a:lnTo>
                    <a:pt x="104967" y="423948"/>
                  </a:lnTo>
                  <a:lnTo>
                    <a:pt x="105403" y="423429"/>
                  </a:lnTo>
                  <a:lnTo>
                    <a:pt x="105834" y="423066"/>
                  </a:lnTo>
                  <a:lnTo>
                    <a:pt x="106179" y="422704"/>
                  </a:lnTo>
                  <a:lnTo>
                    <a:pt x="106563" y="422256"/>
                  </a:lnTo>
                  <a:lnTo>
                    <a:pt x="107216" y="421079"/>
                  </a:lnTo>
                  <a:lnTo>
                    <a:pt x="107497" y="420488"/>
                  </a:lnTo>
                  <a:lnTo>
                    <a:pt x="107802" y="420245"/>
                  </a:lnTo>
                  <a:lnTo>
                    <a:pt x="108087" y="419907"/>
                  </a:lnTo>
                  <a:lnTo>
                    <a:pt x="108336" y="419507"/>
                  </a:lnTo>
                  <a:lnTo>
                    <a:pt x="108487" y="419168"/>
                  </a:lnTo>
                  <a:lnTo>
                    <a:pt x="108103" y="418091"/>
                  </a:lnTo>
                  <a:lnTo>
                    <a:pt x="107758" y="417753"/>
                  </a:lnTo>
                  <a:lnTo>
                    <a:pt x="107006" y="416185"/>
                  </a:lnTo>
                  <a:lnTo>
                    <a:pt x="104120" y="411896"/>
                  </a:lnTo>
                  <a:lnTo>
                    <a:pt x="103895" y="411353"/>
                  </a:lnTo>
                  <a:lnTo>
                    <a:pt x="103637" y="410943"/>
                  </a:lnTo>
                  <a:lnTo>
                    <a:pt x="102881" y="408627"/>
                  </a:lnTo>
                  <a:lnTo>
                    <a:pt x="102743" y="407808"/>
                  </a:lnTo>
                  <a:lnTo>
                    <a:pt x="102537" y="407331"/>
                  </a:lnTo>
                  <a:lnTo>
                    <a:pt x="102260" y="405220"/>
                  </a:lnTo>
                  <a:lnTo>
                    <a:pt x="101955" y="404343"/>
                  </a:lnTo>
                  <a:lnTo>
                    <a:pt x="101840" y="400584"/>
                  </a:lnTo>
                  <a:lnTo>
                    <a:pt x="102177" y="397500"/>
                  </a:lnTo>
                  <a:lnTo>
                    <a:pt x="102454" y="397043"/>
                  </a:lnTo>
                  <a:lnTo>
                    <a:pt x="102521" y="396428"/>
                  </a:lnTo>
                  <a:lnTo>
                    <a:pt x="103206" y="394179"/>
                  </a:lnTo>
                  <a:lnTo>
                    <a:pt x="103542" y="391587"/>
                  </a:lnTo>
                  <a:lnTo>
                    <a:pt x="103404" y="388794"/>
                  </a:lnTo>
                  <a:lnTo>
                    <a:pt x="102715" y="385797"/>
                  </a:lnTo>
                  <a:lnTo>
                    <a:pt x="102438" y="383343"/>
                  </a:lnTo>
                  <a:lnTo>
                    <a:pt x="102177" y="382733"/>
                  </a:lnTo>
                  <a:lnTo>
                    <a:pt x="102232" y="382185"/>
                  </a:lnTo>
                  <a:lnTo>
                    <a:pt x="102093" y="381980"/>
                  </a:lnTo>
                  <a:lnTo>
                    <a:pt x="101951" y="378506"/>
                  </a:lnTo>
                  <a:lnTo>
                    <a:pt x="102632" y="375370"/>
                  </a:lnTo>
                  <a:lnTo>
                    <a:pt x="103044" y="374346"/>
                  </a:lnTo>
                  <a:lnTo>
                    <a:pt x="103313" y="373054"/>
                  </a:lnTo>
                  <a:lnTo>
                    <a:pt x="103451" y="370734"/>
                  </a:lnTo>
                  <a:lnTo>
                    <a:pt x="103657" y="370395"/>
                  </a:lnTo>
                  <a:lnTo>
                    <a:pt x="103586" y="369986"/>
                  </a:lnTo>
                  <a:lnTo>
                    <a:pt x="103721" y="369509"/>
                  </a:lnTo>
                  <a:lnTo>
                    <a:pt x="103721" y="368689"/>
                  </a:lnTo>
                  <a:lnTo>
                    <a:pt x="103859" y="368484"/>
                  </a:lnTo>
                  <a:lnTo>
                    <a:pt x="103859" y="367670"/>
                  </a:lnTo>
                  <a:lnTo>
                    <a:pt x="104540" y="364806"/>
                  </a:lnTo>
                  <a:lnTo>
                    <a:pt x="104813" y="364405"/>
                  </a:lnTo>
                  <a:lnTo>
                    <a:pt x="104746" y="364057"/>
                  </a:lnTo>
                  <a:lnTo>
                    <a:pt x="104948" y="363648"/>
                  </a:lnTo>
                  <a:lnTo>
                    <a:pt x="105427" y="361055"/>
                  </a:lnTo>
                  <a:lnTo>
                    <a:pt x="105700" y="360374"/>
                  </a:lnTo>
                  <a:lnTo>
                    <a:pt x="105700" y="359692"/>
                  </a:lnTo>
                  <a:lnTo>
                    <a:pt x="105423" y="358196"/>
                  </a:lnTo>
                  <a:lnTo>
                    <a:pt x="105217" y="357924"/>
                  </a:lnTo>
                  <a:lnTo>
                    <a:pt x="104940" y="357105"/>
                  </a:lnTo>
                  <a:lnTo>
                    <a:pt x="104461" y="356357"/>
                  </a:lnTo>
                  <a:lnTo>
                    <a:pt x="104215" y="355613"/>
                  </a:lnTo>
                  <a:lnTo>
                    <a:pt x="103633" y="354379"/>
                  </a:lnTo>
                  <a:lnTo>
                    <a:pt x="103016" y="353493"/>
                  </a:lnTo>
                  <a:lnTo>
                    <a:pt x="101369" y="351725"/>
                  </a:lnTo>
                  <a:lnTo>
                    <a:pt x="101096" y="351248"/>
                  </a:lnTo>
                  <a:lnTo>
                    <a:pt x="100474" y="350633"/>
                  </a:lnTo>
                  <a:lnTo>
                    <a:pt x="98210" y="348999"/>
                  </a:lnTo>
                  <a:lnTo>
                    <a:pt x="96524" y="347364"/>
                  </a:lnTo>
                  <a:lnTo>
                    <a:pt x="95534" y="346550"/>
                  </a:lnTo>
                  <a:lnTo>
                    <a:pt x="94620" y="345578"/>
                  </a:lnTo>
                  <a:lnTo>
                    <a:pt x="94160" y="344372"/>
                  </a:lnTo>
                  <a:lnTo>
                    <a:pt x="93816" y="342461"/>
                  </a:lnTo>
                  <a:lnTo>
                    <a:pt x="93487" y="341708"/>
                  </a:lnTo>
                  <a:lnTo>
                    <a:pt x="93610" y="341508"/>
                  </a:lnTo>
                  <a:lnTo>
                    <a:pt x="93539" y="339330"/>
                  </a:lnTo>
                  <a:lnTo>
                    <a:pt x="93673" y="338306"/>
                  </a:lnTo>
                  <a:lnTo>
                    <a:pt x="93669" y="336466"/>
                  </a:lnTo>
                  <a:lnTo>
                    <a:pt x="93440" y="335094"/>
                  </a:lnTo>
                  <a:lnTo>
                    <a:pt x="92846" y="333536"/>
                  </a:lnTo>
                  <a:lnTo>
                    <a:pt x="92636" y="333331"/>
                  </a:lnTo>
                  <a:lnTo>
                    <a:pt x="92106" y="332239"/>
                  </a:lnTo>
                  <a:lnTo>
                    <a:pt x="91674" y="331696"/>
                  </a:lnTo>
                  <a:lnTo>
                    <a:pt x="91195" y="330676"/>
                  </a:lnTo>
                  <a:lnTo>
                    <a:pt x="90712" y="330062"/>
                  </a:lnTo>
                  <a:lnTo>
                    <a:pt x="89295" y="327584"/>
                  </a:lnTo>
                  <a:lnTo>
                    <a:pt x="87347" y="323728"/>
                  </a:lnTo>
                  <a:lnTo>
                    <a:pt x="85883" y="321522"/>
                  </a:lnTo>
                  <a:lnTo>
                    <a:pt x="85012" y="320388"/>
                  </a:lnTo>
                  <a:lnTo>
                    <a:pt x="84323" y="319097"/>
                  </a:lnTo>
                  <a:lnTo>
                    <a:pt x="83979" y="318144"/>
                  </a:lnTo>
                  <a:lnTo>
                    <a:pt x="83551" y="313783"/>
                  </a:lnTo>
                  <a:lnTo>
                    <a:pt x="83357" y="313440"/>
                  </a:lnTo>
                  <a:lnTo>
                    <a:pt x="83219" y="312554"/>
                  </a:lnTo>
                  <a:lnTo>
                    <a:pt x="82926" y="311663"/>
                  </a:lnTo>
                  <a:lnTo>
                    <a:pt x="82534" y="310714"/>
                  </a:lnTo>
                  <a:lnTo>
                    <a:pt x="82324" y="310509"/>
                  </a:lnTo>
                  <a:lnTo>
                    <a:pt x="81837" y="308670"/>
                  </a:lnTo>
                  <a:lnTo>
                    <a:pt x="81734" y="306397"/>
                  </a:lnTo>
                  <a:lnTo>
                    <a:pt x="81568" y="306149"/>
                  </a:lnTo>
                  <a:lnTo>
                    <a:pt x="81564" y="303495"/>
                  </a:lnTo>
                  <a:lnTo>
                    <a:pt x="81813" y="301765"/>
                  </a:lnTo>
                  <a:lnTo>
                    <a:pt x="82177" y="299811"/>
                  </a:lnTo>
                  <a:lnTo>
                    <a:pt x="82138" y="299120"/>
                  </a:lnTo>
                  <a:lnTo>
                    <a:pt x="82312" y="298448"/>
                  </a:lnTo>
                  <a:lnTo>
                    <a:pt x="82308" y="297086"/>
                  </a:lnTo>
                  <a:lnTo>
                    <a:pt x="82577" y="293612"/>
                  </a:lnTo>
                  <a:lnTo>
                    <a:pt x="82506" y="290819"/>
                  </a:lnTo>
                  <a:lnTo>
                    <a:pt x="82261" y="290176"/>
                  </a:lnTo>
                  <a:lnTo>
                    <a:pt x="82300" y="289180"/>
                  </a:lnTo>
                  <a:lnTo>
                    <a:pt x="81473" y="285978"/>
                  </a:lnTo>
                  <a:lnTo>
                    <a:pt x="80372" y="283595"/>
                  </a:lnTo>
                  <a:lnTo>
                    <a:pt x="80372" y="283390"/>
                  </a:lnTo>
                  <a:lnTo>
                    <a:pt x="79549" y="281894"/>
                  </a:lnTo>
                  <a:lnTo>
                    <a:pt x="79624" y="281665"/>
                  </a:lnTo>
                  <a:lnTo>
                    <a:pt x="78793" y="281212"/>
                  </a:lnTo>
                  <a:lnTo>
                    <a:pt x="78041" y="281074"/>
                  </a:lnTo>
                  <a:lnTo>
                    <a:pt x="76121" y="280941"/>
                  </a:lnTo>
                  <a:lnTo>
                    <a:pt x="74680" y="280669"/>
                  </a:lnTo>
                  <a:lnTo>
                    <a:pt x="73651" y="280669"/>
                  </a:lnTo>
                  <a:lnTo>
                    <a:pt x="71525" y="280264"/>
                  </a:lnTo>
                  <a:lnTo>
                    <a:pt x="68235" y="279992"/>
                  </a:lnTo>
                  <a:lnTo>
                    <a:pt x="68029" y="279854"/>
                  </a:lnTo>
                  <a:lnTo>
                    <a:pt x="67550" y="279859"/>
                  </a:lnTo>
                  <a:lnTo>
                    <a:pt x="65218" y="279316"/>
                  </a:lnTo>
                  <a:lnTo>
                    <a:pt x="62198" y="278363"/>
                  </a:lnTo>
                  <a:lnTo>
                    <a:pt x="61521" y="278406"/>
                  </a:lnTo>
                  <a:lnTo>
                    <a:pt x="61240" y="278224"/>
                  </a:lnTo>
                  <a:lnTo>
                    <a:pt x="60761" y="278224"/>
                  </a:lnTo>
                  <a:lnTo>
                    <a:pt x="60005" y="277953"/>
                  </a:lnTo>
                  <a:lnTo>
                    <a:pt x="57812" y="276523"/>
                  </a:lnTo>
                  <a:lnTo>
                    <a:pt x="57060" y="275847"/>
                  </a:lnTo>
                  <a:lnTo>
                    <a:pt x="55753" y="274617"/>
                  </a:lnTo>
                  <a:lnTo>
                    <a:pt x="54111" y="272273"/>
                  </a:lnTo>
                  <a:lnTo>
                    <a:pt x="53073" y="270257"/>
                  </a:lnTo>
                  <a:lnTo>
                    <a:pt x="52317" y="268079"/>
                  </a:lnTo>
                  <a:lnTo>
                    <a:pt x="51628" y="266716"/>
                  </a:lnTo>
                  <a:lnTo>
                    <a:pt x="50393" y="264877"/>
                  </a:lnTo>
                  <a:lnTo>
                    <a:pt x="49689" y="263476"/>
                  </a:lnTo>
                  <a:lnTo>
                    <a:pt x="49609" y="263238"/>
                  </a:lnTo>
                  <a:lnTo>
                    <a:pt x="49455" y="262799"/>
                  </a:lnTo>
                  <a:lnTo>
                    <a:pt x="48533" y="261789"/>
                  </a:lnTo>
                  <a:lnTo>
                    <a:pt x="47614" y="260779"/>
                  </a:lnTo>
                  <a:lnTo>
                    <a:pt x="46486" y="259530"/>
                  </a:lnTo>
                  <a:lnTo>
                    <a:pt x="46150" y="259163"/>
                  </a:lnTo>
                  <a:lnTo>
                    <a:pt x="45821" y="258787"/>
                  </a:lnTo>
                  <a:lnTo>
                    <a:pt x="45496" y="258405"/>
                  </a:lnTo>
                  <a:lnTo>
                    <a:pt x="44903" y="257676"/>
                  </a:lnTo>
                  <a:lnTo>
                    <a:pt x="44614" y="257305"/>
                  </a:lnTo>
                  <a:lnTo>
                    <a:pt x="44329" y="256923"/>
                  </a:lnTo>
                  <a:lnTo>
                    <a:pt x="43790" y="256156"/>
                  </a:lnTo>
                  <a:lnTo>
                    <a:pt x="43529" y="255770"/>
                  </a:lnTo>
                  <a:lnTo>
                    <a:pt x="43276" y="255375"/>
                  </a:lnTo>
                  <a:lnTo>
                    <a:pt x="43042" y="254965"/>
                  </a:lnTo>
                  <a:lnTo>
                    <a:pt x="42840" y="254541"/>
                  </a:lnTo>
                  <a:lnTo>
                    <a:pt x="42646" y="254036"/>
                  </a:lnTo>
                  <a:lnTo>
                    <a:pt x="42488" y="253512"/>
                  </a:lnTo>
                  <a:lnTo>
                    <a:pt x="42357" y="252968"/>
                  </a:lnTo>
                  <a:lnTo>
                    <a:pt x="42254" y="252420"/>
                  </a:lnTo>
                  <a:lnTo>
                    <a:pt x="42175" y="251872"/>
                  </a:lnTo>
                  <a:lnTo>
                    <a:pt x="42112" y="251162"/>
                  </a:lnTo>
                  <a:lnTo>
                    <a:pt x="42096" y="250438"/>
                  </a:lnTo>
                  <a:lnTo>
                    <a:pt x="42124" y="249709"/>
                  </a:lnTo>
                  <a:lnTo>
                    <a:pt x="42187" y="248984"/>
                  </a:lnTo>
                  <a:lnTo>
                    <a:pt x="42286" y="248274"/>
                  </a:lnTo>
                  <a:lnTo>
                    <a:pt x="42417" y="247655"/>
                  </a:lnTo>
                  <a:lnTo>
                    <a:pt x="42595" y="247040"/>
                  </a:lnTo>
                  <a:lnTo>
                    <a:pt x="42797" y="246435"/>
                  </a:lnTo>
                  <a:lnTo>
                    <a:pt x="42995" y="245825"/>
                  </a:lnTo>
                  <a:lnTo>
                    <a:pt x="43169" y="245210"/>
                  </a:lnTo>
                  <a:lnTo>
                    <a:pt x="43288" y="244705"/>
                  </a:lnTo>
                  <a:lnTo>
                    <a:pt x="43604" y="243180"/>
                  </a:lnTo>
                  <a:lnTo>
                    <a:pt x="43723" y="242680"/>
                  </a:lnTo>
                  <a:lnTo>
                    <a:pt x="43873" y="242141"/>
                  </a:lnTo>
                  <a:lnTo>
                    <a:pt x="44040" y="241612"/>
                  </a:lnTo>
                  <a:lnTo>
                    <a:pt x="44214" y="241084"/>
                  </a:lnTo>
                  <a:lnTo>
                    <a:pt x="44368" y="240555"/>
                  </a:lnTo>
                  <a:lnTo>
                    <a:pt x="44499" y="240011"/>
                  </a:lnTo>
                  <a:lnTo>
                    <a:pt x="44594" y="239487"/>
                  </a:lnTo>
                  <a:lnTo>
                    <a:pt x="44669" y="238958"/>
                  </a:lnTo>
                  <a:lnTo>
                    <a:pt x="44732" y="238420"/>
                  </a:lnTo>
                  <a:lnTo>
                    <a:pt x="44784" y="237886"/>
                  </a:lnTo>
                  <a:lnTo>
                    <a:pt x="44871" y="236866"/>
                  </a:lnTo>
                  <a:lnTo>
                    <a:pt x="44907" y="236390"/>
                  </a:lnTo>
                  <a:lnTo>
                    <a:pt x="44934" y="235908"/>
                  </a:lnTo>
                  <a:lnTo>
                    <a:pt x="44950" y="235427"/>
                  </a:lnTo>
                  <a:lnTo>
                    <a:pt x="44942" y="234946"/>
                  </a:lnTo>
                  <a:lnTo>
                    <a:pt x="44926" y="234546"/>
                  </a:lnTo>
                  <a:lnTo>
                    <a:pt x="44899" y="234136"/>
                  </a:lnTo>
                  <a:lnTo>
                    <a:pt x="44863" y="233731"/>
                  </a:lnTo>
                  <a:lnTo>
                    <a:pt x="44804" y="233335"/>
                  </a:lnTo>
                  <a:lnTo>
                    <a:pt x="44721" y="232949"/>
                  </a:lnTo>
                  <a:lnTo>
                    <a:pt x="44622" y="232611"/>
                  </a:lnTo>
                  <a:lnTo>
                    <a:pt x="44507" y="232277"/>
                  </a:lnTo>
                  <a:lnTo>
                    <a:pt x="44376" y="231948"/>
                  </a:lnTo>
                  <a:lnTo>
                    <a:pt x="44226" y="231639"/>
                  </a:lnTo>
                  <a:lnTo>
                    <a:pt x="44056" y="231348"/>
                  </a:lnTo>
                  <a:lnTo>
                    <a:pt x="43881" y="231110"/>
                  </a:lnTo>
                  <a:lnTo>
                    <a:pt x="43691" y="230886"/>
                  </a:lnTo>
                  <a:lnTo>
                    <a:pt x="43485" y="230676"/>
                  </a:lnTo>
                  <a:lnTo>
                    <a:pt x="43276" y="230476"/>
                  </a:lnTo>
                  <a:lnTo>
                    <a:pt x="43058" y="230285"/>
                  </a:lnTo>
                  <a:lnTo>
                    <a:pt x="42761" y="230052"/>
                  </a:lnTo>
                  <a:lnTo>
                    <a:pt x="42444" y="229847"/>
                  </a:lnTo>
                  <a:lnTo>
                    <a:pt x="42124" y="229656"/>
                  </a:lnTo>
                  <a:lnTo>
                    <a:pt x="41807" y="229451"/>
                  </a:lnTo>
                  <a:lnTo>
                    <a:pt x="41510" y="229218"/>
                  </a:lnTo>
                  <a:lnTo>
                    <a:pt x="41170" y="228889"/>
                  </a:lnTo>
                  <a:lnTo>
                    <a:pt x="40845" y="228536"/>
                  </a:lnTo>
                  <a:lnTo>
                    <a:pt x="40532" y="228155"/>
                  </a:lnTo>
                  <a:lnTo>
                    <a:pt x="40239" y="227760"/>
                  </a:lnTo>
                  <a:lnTo>
                    <a:pt x="39958" y="227350"/>
                  </a:lnTo>
                  <a:lnTo>
                    <a:pt x="39744" y="226992"/>
                  </a:lnTo>
                  <a:lnTo>
                    <a:pt x="39547" y="226621"/>
                  </a:lnTo>
                  <a:lnTo>
                    <a:pt x="39163" y="225858"/>
                  </a:lnTo>
                  <a:lnTo>
                    <a:pt x="38965" y="225487"/>
                  </a:lnTo>
                  <a:lnTo>
                    <a:pt x="38462" y="224600"/>
                  </a:lnTo>
                  <a:lnTo>
                    <a:pt x="38201" y="224167"/>
                  </a:lnTo>
                  <a:lnTo>
                    <a:pt x="37928" y="223747"/>
                  </a:lnTo>
                  <a:lnTo>
                    <a:pt x="37635" y="223352"/>
                  </a:lnTo>
                  <a:lnTo>
                    <a:pt x="37385" y="223071"/>
                  </a:lnTo>
                  <a:lnTo>
                    <a:pt x="37120" y="222804"/>
                  </a:lnTo>
                  <a:lnTo>
                    <a:pt x="36574" y="222289"/>
                  </a:lnTo>
                  <a:lnTo>
                    <a:pt x="36308" y="222022"/>
                  </a:lnTo>
                  <a:lnTo>
                    <a:pt x="36039" y="221727"/>
                  </a:lnTo>
                  <a:lnTo>
                    <a:pt x="35778" y="221431"/>
                  </a:lnTo>
                  <a:lnTo>
                    <a:pt x="35517" y="221126"/>
                  </a:lnTo>
                  <a:lnTo>
                    <a:pt x="35251" y="220836"/>
                  </a:lnTo>
                  <a:lnTo>
                    <a:pt x="34978" y="220555"/>
                  </a:lnTo>
                  <a:lnTo>
                    <a:pt x="34701" y="220297"/>
                  </a:lnTo>
                  <a:lnTo>
                    <a:pt x="34420" y="220045"/>
                  </a:lnTo>
                  <a:lnTo>
                    <a:pt x="34131" y="219802"/>
                  </a:lnTo>
                  <a:lnTo>
                    <a:pt x="33838" y="219573"/>
                  </a:lnTo>
                  <a:lnTo>
                    <a:pt x="33537" y="219354"/>
                  </a:lnTo>
                  <a:lnTo>
                    <a:pt x="33217" y="219149"/>
                  </a:lnTo>
                  <a:lnTo>
                    <a:pt x="32884" y="218958"/>
                  </a:lnTo>
                  <a:lnTo>
                    <a:pt x="32552" y="218777"/>
                  </a:lnTo>
                  <a:lnTo>
                    <a:pt x="32211" y="218606"/>
                  </a:lnTo>
                  <a:lnTo>
                    <a:pt x="31879" y="218424"/>
                  </a:lnTo>
                  <a:lnTo>
                    <a:pt x="31590" y="218262"/>
                  </a:lnTo>
                  <a:lnTo>
                    <a:pt x="31012" y="217948"/>
                  </a:lnTo>
                  <a:lnTo>
                    <a:pt x="30438" y="217624"/>
                  </a:lnTo>
                  <a:lnTo>
                    <a:pt x="30085" y="217409"/>
                  </a:lnTo>
                  <a:lnTo>
                    <a:pt x="29381" y="216971"/>
                  </a:lnTo>
                  <a:lnTo>
                    <a:pt x="29024" y="216757"/>
                  </a:lnTo>
                  <a:lnTo>
                    <a:pt x="28668" y="216556"/>
                  </a:lnTo>
                  <a:lnTo>
                    <a:pt x="28098" y="216270"/>
                  </a:lnTo>
                  <a:lnTo>
                    <a:pt x="27520" y="216008"/>
                  </a:lnTo>
                  <a:lnTo>
                    <a:pt x="27227" y="215889"/>
                  </a:lnTo>
                  <a:lnTo>
                    <a:pt x="26879" y="215770"/>
                  </a:lnTo>
                  <a:lnTo>
                    <a:pt x="26523" y="215670"/>
                  </a:lnTo>
                  <a:lnTo>
                    <a:pt x="26166" y="215579"/>
                  </a:lnTo>
                  <a:lnTo>
                    <a:pt x="25810" y="215479"/>
                  </a:lnTo>
                  <a:lnTo>
                    <a:pt x="25458" y="215356"/>
                  </a:lnTo>
                  <a:lnTo>
                    <a:pt x="25165" y="215241"/>
                  </a:lnTo>
                  <a:lnTo>
                    <a:pt x="24587" y="214979"/>
                  </a:lnTo>
                  <a:lnTo>
                    <a:pt x="24017" y="214693"/>
                  </a:lnTo>
                  <a:lnTo>
                    <a:pt x="23748" y="214545"/>
                  </a:lnTo>
                  <a:lnTo>
                    <a:pt x="23209" y="214236"/>
                  </a:lnTo>
                  <a:lnTo>
                    <a:pt x="22948" y="214069"/>
                  </a:lnTo>
                  <a:lnTo>
                    <a:pt x="22481" y="213750"/>
                  </a:lnTo>
                  <a:lnTo>
                    <a:pt x="22263" y="213607"/>
                  </a:lnTo>
                  <a:lnTo>
                    <a:pt x="22057" y="213454"/>
                  </a:lnTo>
                  <a:lnTo>
                    <a:pt x="21863" y="213283"/>
                  </a:lnTo>
                  <a:lnTo>
                    <a:pt x="21693" y="213092"/>
                  </a:lnTo>
                  <a:lnTo>
                    <a:pt x="21547" y="212859"/>
                  </a:lnTo>
                  <a:lnTo>
                    <a:pt x="21424" y="212601"/>
                  </a:lnTo>
                  <a:lnTo>
                    <a:pt x="21321" y="212325"/>
                  </a:lnTo>
                  <a:lnTo>
                    <a:pt x="21226" y="212039"/>
                  </a:lnTo>
                  <a:lnTo>
                    <a:pt x="21139" y="211758"/>
                  </a:lnTo>
                  <a:lnTo>
                    <a:pt x="21048" y="211424"/>
                  </a:lnTo>
                  <a:lnTo>
                    <a:pt x="20973" y="211081"/>
                  </a:lnTo>
                  <a:lnTo>
                    <a:pt x="20913" y="210728"/>
                  </a:lnTo>
                  <a:lnTo>
                    <a:pt x="20806" y="210028"/>
                  </a:lnTo>
                  <a:lnTo>
                    <a:pt x="20739" y="209551"/>
                  </a:lnTo>
                  <a:lnTo>
                    <a:pt x="20684" y="209070"/>
                  </a:lnTo>
                  <a:lnTo>
                    <a:pt x="20640" y="208589"/>
                  </a:lnTo>
                  <a:lnTo>
                    <a:pt x="20604" y="208108"/>
                  </a:lnTo>
                  <a:lnTo>
                    <a:pt x="20585" y="207626"/>
                  </a:lnTo>
                  <a:lnTo>
                    <a:pt x="20585" y="206959"/>
                  </a:lnTo>
                  <a:lnTo>
                    <a:pt x="20608" y="206292"/>
                  </a:lnTo>
                  <a:lnTo>
                    <a:pt x="20656" y="205625"/>
                  </a:lnTo>
                  <a:lnTo>
                    <a:pt x="20723" y="204958"/>
                  </a:lnTo>
                  <a:lnTo>
                    <a:pt x="20806" y="204295"/>
                  </a:lnTo>
                  <a:lnTo>
                    <a:pt x="20866" y="203924"/>
                  </a:lnTo>
                  <a:lnTo>
                    <a:pt x="20933" y="203547"/>
                  </a:lnTo>
                  <a:lnTo>
                    <a:pt x="21079" y="202804"/>
                  </a:lnTo>
                  <a:lnTo>
                    <a:pt x="21139" y="202432"/>
                  </a:lnTo>
                  <a:lnTo>
                    <a:pt x="21194" y="202032"/>
                  </a:lnTo>
                  <a:lnTo>
                    <a:pt x="21246" y="201627"/>
                  </a:lnTo>
                  <a:lnTo>
                    <a:pt x="21289" y="201226"/>
                  </a:lnTo>
                  <a:lnTo>
                    <a:pt x="21329" y="200821"/>
                  </a:lnTo>
                  <a:lnTo>
                    <a:pt x="21360" y="200416"/>
                  </a:lnTo>
                  <a:lnTo>
                    <a:pt x="21463" y="199392"/>
                  </a:lnTo>
                  <a:lnTo>
                    <a:pt x="21531" y="197366"/>
                  </a:lnTo>
                  <a:lnTo>
                    <a:pt x="21665" y="197162"/>
                  </a:lnTo>
                  <a:lnTo>
                    <a:pt x="21527" y="196957"/>
                  </a:lnTo>
                  <a:lnTo>
                    <a:pt x="21460" y="196409"/>
                  </a:lnTo>
                  <a:lnTo>
                    <a:pt x="21388" y="192730"/>
                  </a:lnTo>
                  <a:lnTo>
                    <a:pt x="21250" y="192048"/>
                  </a:lnTo>
                  <a:lnTo>
                    <a:pt x="21178" y="190552"/>
                  </a:lnTo>
                  <a:lnTo>
                    <a:pt x="20976" y="190075"/>
                  </a:lnTo>
                  <a:lnTo>
                    <a:pt x="21111" y="189666"/>
                  </a:lnTo>
                  <a:lnTo>
                    <a:pt x="20901" y="188508"/>
                  </a:lnTo>
                  <a:lnTo>
                    <a:pt x="20422" y="187350"/>
                  </a:lnTo>
                  <a:lnTo>
                    <a:pt x="20422" y="186940"/>
                  </a:lnTo>
                  <a:lnTo>
                    <a:pt x="20216" y="186325"/>
                  </a:lnTo>
                  <a:lnTo>
                    <a:pt x="19947" y="185911"/>
                  </a:lnTo>
                  <a:lnTo>
                    <a:pt x="19939" y="185510"/>
                  </a:lnTo>
                  <a:lnTo>
                    <a:pt x="19460" y="184624"/>
                  </a:lnTo>
                  <a:lnTo>
                    <a:pt x="16784" y="181898"/>
                  </a:lnTo>
                  <a:lnTo>
                    <a:pt x="15062" y="179744"/>
                  </a:lnTo>
                  <a:lnTo>
                    <a:pt x="11638" y="175565"/>
                  </a:lnTo>
                  <a:lnTo>
                    <a:pt x="9508" y="172634"/>
                  </a:lnTo>
                  <a:lnTo>
                    <a:pt x="8376" y="170757"/>
                  </a:lnTo>
                  <a:lnTo>
                    <a:pt x="7846" y="169909"/>
                  </a:lnTo>
                  <a:lnTo>
                    <a:pt x="7185" y="168827"/>
                  </a:lnTo>
                  <a:lnTo>
                    <a:pt x="6563" y="167659"/>
                  </a:lnTo>
                  <a:lnTo>
                    <a:pt x="5937" y="166783"/>
                  </a:lnTo>
                  <a:lnTo>
                    <a:pt x="5257" y="165653"/>
                  </a:lnTo>
                  <a:lnTo>
                    <a:pt x="4841" y="164462"/>
                  </a:lnTo>
                  <a:lnTo>
                    <a:pt x="4631" y="163028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7" name="pg217"/>
            <p:cNvSpPr/>
            <p:nvPr/>
          </p:nvSpPr>
          <p:spPr>
            <a:xfrm>
              <a:off x="3345779" y="4996222"/>
              <a:ext cx="1004667" cy="995644"/>
            </a:xfrm>
            <a:custGeom>
              <a:avLst/>
              <a:gdLst/>
              <a:ahLst/>
              <a:cxnLst/>
              <a:rect l="0" t="0" r="0" b="0"/>
              <a:pathLst>
                <a:path w="1004667" h="995644">
                  <a:moveTo>
                    <a:pt x="114658" y="760900"/>
                  </a:moveTo>
                  <a:lnTo>
                    <a:pt x="114543" y="760624"/>
                  </a:lnTo>
                  <a:lnTo>
                    <a:pt x="114365" y="760533"/>
                  </a:lnTo>
                  <a:lnTo>
                    <a:pt x="114159" y="760404"/>
                  </a:lnTo>
                  <a:lnTo>
                    <a:pt x="113953" y="760161"/>
                  </a:lnTo>
                  <a:lnTo>
                    <a:pt x="113815" y="759794"/>
                  </a:lnTo>
                  <a:lnTo>
                    <a:pt x="113593" y="759041"/>
                  </a:lnTo>
                  <a:lnTo>
                    <a:pt x="113546" y="758560"/>
                  </a:lnTo>
                  <a:lnTo>
                    <a:pt x="113645" y="758079"/>
                  </a:lnTo>
                  <a:lnTo>
                    <a:pt x="114037" y="757998"/>
                  </a:lnTo>
                  <a:lnTo>
                    <a:pt x="114306" y="758036"/>
                  </a:lnTo>
                  <a:lnTo>
                    <a:pt x="114634" y="758136"/>
                  </a:lnTo>
                  <a:lnTo>
                    <a:pt x="114900" y="758293"/>
                  </a:lnTo>
                  <a:lnTo>
                    <a:pt x="115197" y="758541"/>
                  </a:lnTo>
                  <a:lnTo>
                    <a:pt x="115307" y="758751"/>
                  </a:lnTo>
                  <a:lnTo>
                    <a:pt x="115521" y="758670"/>
                  </a:lnTo>
                  <a:lnTo>
                    <a:pt x="115565" y="758188"/>
                  </a:lnTo>
                  <a:lnTo>
                    <a:pt x="115569" y="757917"/>
                  </a:lnTo>
                  <a:lnTo>
                    <a:pt x="115426" y="757612"/>
                  </a:lnTo>
                  <a:lnTo>
                    <a:pt x="115165" y="757245"/>
                  </a:lnTo>
                  <a:lnTo>
                    <a:pt x="114817" y="756816"/>
                  </a:lnTo>
                  <a:lnTo>
                    <a:pt x="114615" y="756544"/>
                  </a:lnTo>
                  <a:lnTo>
                    <a:pt x="114322" y="756263"/>
                  </a:lnTo>
                  <a:lnTo>
                    <a:pt x="114116" y="756020"/>
                  </a:lnTo>
                  <a:lnTo>
                    <a:pt x="113882" y="755834"/>
                  </a:lnTo>
                  <a:lnTo>
                    <a:pt x="113676" y="755649"/>
                  </a:lnTo>
                  <a:lnTo>
                    <a:pt x="113625" y="755405"/>
                  </a:lnTo>
                  <a:lnTo>
                    <a:pt x="113661" y="755139"/>
                  </a:lnTo>
                  <a:lnTo>
                    <a:pt x="113787" y="754929"/>
                  </a:lnTo>
                  <a:lnTo>
                    <a:pt x="113946" y="754572"/>
                  </a:lnTo>
                  <a:lnTo>
                    <a:pt x="114132" y="754276"/>
                  </a:lnTo>
                  <a:lnTo>
                    <a:pt x="114286" y="754100"/>
                  </a:lnTo>
                  <a:lnTo>
                    <a:pt x="114385" y="753771"/>
                  </a:lnTo>
                  <a:lnTo>
                    <a:pt x="114516" y="753385"/>
                  </a:lnTo>
                  <a:lnTo>
                    <a:pt x="114638" y="753180"/>
                  </a:lnTo>
                  <a:lnTo>
                    <a:pt x="114975" y="752918"/>
                  </a:lnTo>
                  <a:lnTo>
                    <a:pt x="115612" y="752604"/>
                  </a:lnTo>
                  <a:lnTo>
                    <a:pt x="116067" y="752494"/>
                  </a:lnTo>
                  <a:lnTo>
                    <a:pt x="116400" y="752351"/>
                  </a:lnTo>
                  <a:lnTo>
                    <a:pt x="116709" y="752027"/>
                  </a:lnTo>
                  <a:lnTo>
                    <a:pt x="117014" y="751793"/>
                  </a:lnTo>
                  <a:lnTo>
                    <a:pt x="117497" y="751689"/>
                  </a:lnTo>
                  <a:lnTo>
                    <a:pt x="117944" y="751670"/>
                  </a:lnTo>
                  <a:lnTo>
                    <a:pt x="118276" y="751646"/>
                  </a:lnTo>
                  <a:lnTo>
                    <a:pt x="118522" y="751531"/>
                  </a:lnTo>
                  <a:lnTo>
                    <a:pt x="118708" y="751145"/>
                  </a:lnTo>
                  <a:lnTo>
                    <a:pt x="118652" y="750936"/>
                  </a:lnTo>
                  <a:lnTo>
                    <a:pt x="118451" y="750750"/>
                  </a:lnTo>
                  <a:lnTo>
                    <a:pt x="118094" y="750559"/>
                  </a:lnTo>
                  <a:lnTo>
                    <a:pt x="117706" y="750459"/>
                  </a:lnTo>
                  <a:lnTo>
                    <a:pt x="117497" y="750397"/>
                  </a:lnTo>
                  <a:lnTo>
                    <a:pt x="117231" y="750178"/>
                  </a:lnTo>
                  <a:lnTo>
                    <a:pt x="116998" y="749992"/>
                  </a:lnTo>
                  <a:lnTo>
                    <a:pt x="116823" y="749840"/>
                  </a:lnTo>
                  <a:lnTo>
                    <a:pt x="116554" y="749773"/>
                  </a:lnTo>
                  <a:lnTo>
                    <a:pt x="116226" y="749763"/>
                  </a:lnTo>
                  <a:lnTo>
                    <a:pt x="115925" y="749787"/>
                  </a:lnTo>
                  <a:lnTo>
                    <a:pt x="115596" y="749630"/>
                  </a:lnTo>
                  <a:lnTo>
                    <a:pt x="115454" y="749382"/>
                  </a:lnTo>
                  <a:lnTo>
                    <a:pt x="115398" y="749201"/>
                  </a:lnTo>
                  <a:lnTo>
                    <a:pt x="115371" y="749053"/>
                  </a:lnTo>
                  <a:lnTo>
                    <a:pt x="115256" y="748896"/>
                  </a:lnTo>
                  <a:lnTo>
                    <a:pt x="115086" y="748767"/>
                  </a:lnTo>
                  <a:lnTo>
                    <a:pt x="114840" y="748677"/>
                  </a:lnTo>
                  <a:lnTo>
                    <a:pt x="114603" y="748644"/>
                  </a:lnTo>
                  <a:lnTo>
                    <a:pt x="114068" y="748420"/>
                  </a:lnTo>
                  <a:lnTo>
                    <a:pt x="113740" y="748381"/>
                  </a:lnTo>
                  <a:lnTo>
                    <a:pt x="113471" y="748253"/>
                  </a:lnTo>
                  <a:lnTo>
                    <a:pt x="113296" y="748067"/>
                  </a:lnTo>
                  <a:lnTo>
                    <a:pt x="113154" y="747824"/>
                  </a:lnTo>
                  <a:lnTo>
                    <a:pt x="113098" y="747643"/>
                  </a:lnTo>
                  <a:lnTo>
                    <a:pt x="113011" y="747462"/>
                  </a:lnTo>
                  <a:lnTo>
                    <a:pt x="112837" y="747214"/>
                  </a:lnTo>
                  <a:lnTo>
                    <a:pt x="112699" y="746733"/>
                  </a:lnTo>
                  <a:lnTo>
                    <a:pt x="112540" y="745946"/>
                  </a:lnTo>
                  <a:lnTo>
                    <a:pt x="112346" y="745251"/>
                  </a:lnTo>
                  <a:lnTo>
                    <a:pt x="112085" y="744822"/>
                  </a:lnTo>
                  <a:lnTo>
                    <a:pt x="111796" y="744455"/>
                  </a:lnTo>
                  <a:lnTo>
                    <a:pt x="111444" y="744178"/>
                  </a:lnTo>
                  <a:lnTo>
                    <a:pt x="111119" y="743959"/>
                  </a:lnTo>
                  <a:lnTo>
                    <a:pt x="110917" y="743621"/>
                  </a:lnTo>
                  <a:lnTo>
                    <a:pt x="110810" y="743140"/>
                  </a:lnTo>
                  <a:lnTo>
                    <a:pt x="110759" y="742806"/>
                  </a:lnTo>
                  <a:lnTo>
                    <a:pt x="110711" y="742206"/>
                  </a:lnTo>
                  <a:lnTo>
                    <a:pt x="110695" y="741634"/>
                  </a:lnTo>
                  <a:lnTo>
                    <a:pt x="110767" y="741186"/>
                  </a:lnTo>
                  <a:lnTo>
                    <a:pt x="110806" y="740914"/>
                  </a:lnTo>
                  <a:lnTo>
                    <a:pt x="110783" y="740523"/>
                  </a:lnTo>
                  <a:lnTo>
                    <a:pt x="110711" y="739923"/>
                  </a:lnTo>
                  <a:lnTo>
                    <a:pt x="110569" y="738327"/>
                  </a:lnTo>
                  <a:lnTo>
                    <a:pt x="110418" y="737240"/>
                  </a:lnTo>
                  <a:lnTo>
                    <a:pt x="110426" y="736821"/>
                  </a:lnTo>
                  <a:lnTo>
                    <a:pt x="110438" y="736459"/>
                  </a:lnTo>
                  <a:lnTo>
                    <a:pt x="110533" y="736135"/>
                  </a:lnTo>
                  <a:lnTo>
                    <a:pt x="110783" y="735868"/>
                  </a:lnTo>
                  <a:lnTo>
                    <a:pt x="110969" y="735544"/>
                  </a:lnTo>
                  <a:lnTo>
                    <a:pt x="111167" y="734948"/>
                  </a:lnTo>
                  <a:lnTo>
                    <a:pt x="111171" y="734648"/>
                  </a:lnTo>
                  <a:lnTo>
                    <a:pt x="111000" y="734343"/>
                  </a:lnTo>
                  <a:lnTo>
                    <a:pt x="110885" y="734128"/>
                  </a:lnTo>
                  <a:lnTo>
                    <a:pt x="110775" y="733823"/>
                  </a:lnTo>
                  <a:lnTo>
                    <a:pt x="110727" y="733194"/>
                  </a:lnTo>
                  <a:lnTo>
                    <a:pt x="110719" y="732384"/>
                  </a:lnTo>
                  <a:lnTo>
                    <a:pt x="110731" y="731874"/>
                  </a:lnTo>
                  <a:lnTo>
                    <a:pt x="110921" y="731398"/>
                  </a:lnTo>
                  <a:lnTo>
                    <a:pt x="111202" y="731074"/>
                  </a:lnTo>
                  <a:lnTo>
                    <a:pt x="111507" y="730840"/>
                  </a:lnTo>
                  <a:lnTo>
                    <a:pt x="111780" y="730726"/>
                  </a:lnTo>
                  <a:lnTo>
                    <a:pt x="112140" y="730735"/>
                  </a:lnTo>
                  <a:lnTo>
                    <a:pt x="112584" y="730869"/>
                  </a:lnTo>
                  <a:lnTo>
                    <a:pt x="113027" y="731150"/>
                  </a:lnTo>
                  <a:lnTo>
                    <a:pt x="113471" y="731398"/>
                  </a:lnTo>
                  <a:lnTo>
                    <a:pt x="114005" y="731622"/>
                  </a:lnTo>
                  <a:lnTo>
                    <a:pt x="114927" y="732036"/>
                  </a:lnTo>
                  <a:lnTo>
                    <a:pt x="115228" y="732013"/>
                  </a:lnTo>
                  <a:lnTo>
                    <a:pt x="115410" y="731960"/>
                  </a:lnTo>
                  <a:lnTo>
                    <a:pt x="115442" y="731779"/>
                  </a:lnTo>
                  <a:lnTo>
                    <a:pt x="115418" y="731541"/>
                  </a:lnTo>
                  <a:lnTo>
                    <a:pt x="115216" y="731264"/>
                  </a:lnTo>
                  <a:lnTo>
                    <a:pt x="114322" y="729887"/>
                  </a:lnTo>
                  <a:lnTo>
                    <a:pt x="114239" y="729587"/>
                  </a:lnTo>
                  <a:lnTo>
                    <a:pt x="114195" y="728987"/>
                  </a:lnTo>
                  <a:lnTo>
                    <a:pt x="114203" y="728596"/>
                  </a:lnTo>
                  <a:lnTo>
                    <a:pt x="114302" y="728238"/>
                  </a:lnTo>
                  <a:lnTo>
                    <a:pt x="114575" y="728034"/>
                  </a:lnTo>
                  <a:lnTo>
                    <a:pt x="114880" y="727891"/>
                  </a:lnTo>
                  <a:lnTo>
                    <a:pt x="115482" y="727814"/>
                  </a:lnTo>
                  <a:lnTo>
                    <a:pt x="116535" y="727752"/>
                  </a:lnTo>
                  <a:lnTo>
                    <a:pt x="117196" y="727619"/>
                  </a:lnTo>
                  <a:lnTo>
                    <a:pt x="117437" y="727533"/>
                  </a:lnTo>
                  <a:lnTo>
                    <a:pt x="117809" y="727181"/>
                  </a:lnTo>
                  <a:lnTo>
                    <a:pt x="118613" y="726180"/>
                  </a:lnTo>
                  <a:lnTo>
                    <a:pt x="119044" y="725622"/>
                  </a:lnTo>
                  <a:lnTo>
                    <a:pt x="119175" y="725174"/>
                  </a:lnTo>
                  <a:lnTo>
                    <a:pt x="119306" y="724879"/>
                  </a:lnTo>
                  <a:lnTo>
                    <a:pt x="119583" y="724555"/>
                  </a:lnTo>
                  <a:lnTo>
                    <a:pt x="120038" y="724264"/>
                  </a:lnTo>
                  <a:lnTo>
                    <a:pt x="120434" y="724093"/>
                  </a:lnTo>
                  <a:lnTo>
                    <a:pt x="120671" y="724159"/>
                  </a:lnTo>
                  <a:lnTo>
                    <a:pt x="120727" y="724374"/>
                  </a:lnTo>
                  <a:lnTo>
                    <a:pt x="120750" y="724641"/>
                  </a:lnTo>
                  <a:lnTo>
                    <a:pt x="121071" y="724950"/>
                  </a:lnTo>
                  <a:lnTo>
                    <a:pt x="121285" y="724927"/>
                  </a:lnTo>
                  <a:lnTo>
                    <a:pt x="121408" y="724722"/>
                  </a:lnTo>
                  <a:lnTo>
                    <a:pt x="121602" y="724183"/>
                  </a:lnTo>
                  <a:lnTo>
                    <a:pt x="121697" y="723945"/>
                  </a:lnTo>
                  <a:lnTo>
                    <a:pt x="121819" y="723797"/>
                  </a:lnTo>
                  <a:lnTo>
                    <a:pt x="121974" y="723649"/>
                  </a:lnTo>
                  <a:lnTo>
                    <a:pt x="122128" y="723478"/>
                  </a:lnTo>
                  <a:lnTo>
                    <a:pt x="122164" y="723325"/>
                  </a:lnTo>
                  <a:lnTo>
                    <a:pt x="122168" y="723087"/>
                  </a:lnTo>
                  <a:lnTo>
                    <a:pt x="122053" y="722901"/>
                  </a:lnTo>
                  <a:lnTo>
                    <a:pt x="122029" y="722692"/>
                  </a:lnTo>
                  <a:lnTo>
                    <a:pt x="122124" y="722544"/>
                  </a:lnTo>
                  <a:lnTo>
                    <a:pt x="122393" y="722491"/>
                  </a:lnTo>
                  <a:lnTo>
                    <a:pt x="122599" y="722615"/>
                  </a:lnTo>
                  <a:lnTo>
                    <a:pt x="122864" y="722801"/>
                  </a:lnTo>
                  <a:lnTo>
                    <a:pt x="123074" y="722868"/>
                  </a:lnTo>
                  <a:lnTo>
                    <a:pt x="123252" y="722844"/>
                  </a:lnTo>
                  <a:lnTo>
                    <a:pt x="123407" y="722696"/>
                  </a:lnTo>
                  <a:lnTo>
                    <a:pt x="123597" y="722339"/>
                  </a:lnTo>
                  <a:lnTo>
                    <a:pt x="123997" y="721929"/>
                  </a:lnTo>
                  <a:lnTo>
                    <a:pt x="124337" y="721457"/>
                  </a:lnTo>
                  <a:lnTo>
                    <a:pt x="124891" y="720962"/>
                  </a:lnTo>
                  <a:lnTo>
                    <a:pt x="125101" y="720728"/>
                  </a:lnTo>
                  <a:lnTo>
                    <a:pt x="124990" y="720080"/>
                  </a:lnTo>
                  <a:lnTo>
                    <a:pt x="125216" y="719165"/>
                  </a:lnTo>
                  <a:lnTo>
                    <a:pt x="125382" y="718932"/>
                  </a:lnTo>
                  <a:lnTo>
                    <a:pt x="125097" y="718665"/>
                  </a:lnTo>
                  <a:lnTo>
                    <a:pt x="124923" y="718736"/>
                  </a:lnTo>
                  <a:lnTo>
                    <a:pt x="124729" y="718841"/>
                  </a:lnTo>
                  <a:lnTo>
                    <a:pt x="124567" y="718956"/>
                  </a:lnTo>
                  <a:lnTo>
                    <a:pt x="124345" y="719203"/>
                  </a:lnTo>
                  <a:lnTo>
                    <a:pt x="124179" y="719427"/>
                  </a:lnTo>
                  <a:lnTo>
                    <a:pt x="123997" y="719508"/>
                  </a:lnTo>
                  <a:lnTo>
                    <a:pt x="123811" y="719623"/>
                  </a:lnTo>
                  <a:lnTo>
                    <a:pt x="123680" y="719694"/>
                  </a:lnTo>
                  <a:lnTo>
                    <a:pt x="123442" y="719751"/>
                  </a:lnTo>
                  <a:lnTo>
                    <a:pt x="123237" y="719780"/>
                  </a:lnTo>
                  <a:lnTo>
                    <a:pt x="123066" y="719837"/>
                  </a:lnTo>
                  <a:lnTo>
                    <a:pt x="122773" y="719885"/>
                  </a:lnTo>
                  <a:lnTo>
                    <a:pt x="122496" y="719952"/>
                  </a:lnTo>
                  <a:lnTo>
                    <a:pt x="121732" y="720061"/>
                  </a:lnTo>
                  <a:lnTo>
                    <a:pt x="121388" y="720023"/>
                  </a:lnTo>
                  <a:lnTo>
                    <a:pt x="121111" y="720004"/>
                  </a:lnTo>
                  <a:lnTo>
                    <a:pt x="120723" y="720004"/>
                  </a:lnTo>
                  <a:lnTo>
                    <a:pt x="120699" y="720218"/>
                  </a:lnTo>
                  <a:lnTo>
                    <a:pt x="120422" y="720504"/>
                  </a:lnTo>
                  <a:lnTo>
                    <a:pt x="120034" y="720195"/>
                  </a:lnTo>
                  <a:lnTo>
                    <a:pt x="119864" y="720166"/>
                  </a:lnTo>
                  <a:lnTo>
                    <a:pt x="119013" y="720276"/>
                  </a:lnTo>
                  <a:lnTo>
                    <a:pt x="119017" y="720133"/>
                  </a:lnTo>
                  <a:lnTo>
                    <a:pt x="118795" y="719689"/>
                  </a:lnTo>
                  <a:lnTo>
                    <a:pt x="118633" y="719651"/>
                  </a:lnTo>
                  <a:lnTo>
                    <a:pt x="118352" y="719689"/>
                  </a:lnTo>
                  <a:lnTo>
                    <a:pt x="118213" y="719761"/>
                  </a:lnTo>
                  <a:lnTo>
                    <a:pt x="118070" y="719799"/>
                  </a:lnTo>
                  <a:lnTo>
                    <a:pt x="117314" y="720052"/>
                  </a:lnTo>
                  <a:lnTo>
                    <a:pt x="116891" y="719932"/>
                  </a:lnTo>
                  <a:lnTo>
                    <a:pt x="116705" y="719661"/>
                  </a:lnTo>
                  <a:lnTo>
                    <a:pt x="116546" y="719589"/>
                  </a:lnTo>
                  <a:lnTo>
                    <a:pt x="116388" y="719532"/>
                  </a:lnTo>
                  <a:lnTo>
                    <a:pt x="115703" y="719418"/>
                  </a:lnTo>
                  <a:lnTo>
                    <a:pt x="115426" y="719337"/>
                  </a:lnTo>
                  <a:lnTo>
                    <a:pt x="114820" y="718751"/>
                  </a:lnTo>
                  <a:lnTo>
                    <a:pt x="114421" y="718808"/>
                  </a:lnTo>
                  <a:lnTo>
                    <a:pt x="114239" y="718898"/>
                  </a:lnTo>
                  <a:lnTo>
                    <a:pt x="114084" y="718970"/>
                  </a:lnTo>
                  <a:lnTo>
                    <a:pt x="113910" y="719075"/>
                  </a:lnTo>
                  <a:lnTo>
                    <a:pt x="113494" y="719065"/>
                  </a:lnTo>
                  <a:lnTo>
                    <a:pt x="113364" y="719122"/>
                  </a:lnTo>
                  <a:lnTo>
                    <a:pt x="113233" y="719261"/>
                  </a:lnTo>
                  <a:lnTo>
                    <a:pt x="113110" y="719399"/>
                  </a:lnTo>
                  <a:lnTo>
                    <a:pt x="112912" y="719532"/>
                  </a:lnTo>
                  <a:lnTo>
                    <a:pt x="112782" y="719656"/>
                  </a:lnTo>
                  <a:lnTo>
                    <a:pt x="112683" y="719804"/>
                  </a:lnTo>
                  <a:lnTo>
                    <a:pt x="112552" y="719909"/>
                  </a:lnTo>
                  <a:lnTo>
                    <a:pt x="112414" y="719918"/>
                  </a:lnTo>
                  <a:lnTo>
                    <a:pt x="112271" y="719923"/>
                  </a:lnTo>
                  <a:lnTo>
                    <a:pt x="112121" y="719942"/>
                  </a:lnTo>
                  <a:lnTo>
                    <a:pt x="111990" y="719990"/>
                  </a:lnTo>
                  <a:lnTo>
                    <a:pt x="111752" y="720104"/>
                  </a:lnTo>
                  <a:lnTo>
                    <a:pt x="111325" y="720071"/>
                  </a:lnTo>
                  <a:lnTo>
                    <a:pt x="111076" y="720152"/>
                  </a:lnTo>
                  <a:lnTo>
                    <a:pt x="110937" y="720156"/>
                  </a:lnTo>
                  <a:lnTo>
                    <a:pt x="110755" y="720133"/>
                  </a:lnTo>
                  <a:lnTo>
                    <a:pt x="110478" y="719694"/>
                  </a:lnTo>
                  <a:lnTo>
                    <a:pt x="110003" y="719384"/>
                  </a:lnTo>
                  <a:lnTo>
                    <a:pt x="109900" y="719637"/>
                  </a:lnTo>
                  <a:lnTo>
                    <a:pt x="109611" y="719642"/>
                  </a:lnTo>
                  <a:lnTo>
                    <a:pt x="109314" y="719518"/>
                  </a:lnTo>
                  <a:lnTo>
                    <a:pt x="109104" y="719284"/>
                  </a:lnTo>
                  <a:lnTo>
                    <a:pt x="108906" y="719118"/>
                  </a:lnTo>
                  <a:lnTo>
                    <a:pt x="108463" y="718317"/>
                  </a:lnTo>
                  <a:lnTo>
                    <a:pt x="107738" y="717250"/>
                  </a:lnTo>
                  <a:lnTo>
                    <a:pt x="107564" y="716735"/>
                  </a:lnTo>
                  <a:lnTo>
                    <a:pt x="107362" y="716220"/>
                  </a:lnTo>
                  <a:lnTo>
                    <a:pt x="107267" y="715677"/>
                  </a:lnTo>
                  <a:lnTo>
                    <a:pt x="107093" y="715110"/>
                  </a:lnTo>
                  <a:lnTo>
                    <a:pt x="106947" y="714514"/>
                  </a:lnTo>
                  <a:lnTo>
                    <a:pt x="106879" y="714057"/>
                  </a:lnTo>
                  <a:lnTo>
                    <a:pt x="106832" y="713761"/>
                  </a:lnTo>
                  <a:lnTo>
                    <a:pt x="106784" y="713518"/>
                  </a:lnTo>
                  <a:lnTo>
                    <a:pt x="106654" y="713352"/>
                  </a:lnTo>
                  <a:lnTo>
                    <a:pt x="106468" y="713347"/>
                  </a:lnTo>
                  <a:lnTo>
                    <a:pt x="106147" y="713175"/>
                  </a:lnTo>
                  <a:lnTo>
                    <a:pt x="106020" y="712985"/>
                  </a:lnTo>
                  <a:lnTo>
                    <a:pt x="105601" y="712599"/>
                  </a:lnTo>
                  <a:lnTo>
                    <a:pt x="105387" y="712484"/>
                  </a:lnTo>
                  <a:lnTo>
                    <a:pt x="105225" y="712537"/>
                  </a:lnTo>
                  <a:lnTo>
                    <a:pt x="105007" y="712613"/>
                  </a:lnTo>
                  <a:lnTo>
                    <a:pt x="104837" y="712985"/>
                  </a:lnTo>
                  <a:lnTo>
                    <a:pt x="104801" y="713332"/>
                  </a:lnTo>
                  <a:lnTo>
                    <a:pt x="104765" y="713761"/>
                  </a:lnTo>
                  <a:lnTo>
                    <a:pt x="104726" y="714162"/>
                  </a:lnTo>
                  <a:lnTo>
                    <a:pt x="104556" y="714643"/>
                  </a:lnTo>
                  <a:lnTo>
                    <a:pt x="104524" y="714886"/>
                  </a:lnTo>
                  <a:lnTo>
                    <a:pt x="104508" y="715367"/>
                  </a:lnTo>
                  <a:lnTo>
                    <a:pt x="104425" y="715582"/>
                  </a:lnTo>
                  <a:lnTo>
                    <a:pt x="104176" y="715763"/>
                  </a:lnTo>
                  <a:lnTo>
                    <a:pt x="103958" y="715972"/>
                  </a:lnTo>
                  <a:lnTo>
                    <a:pt x="103792" y="716158"/>
                  </a:lnTo>
                  <a:lnTo>
                    <a:pt x="103645" y="716301"/>
                  </a:lnTo>
                  <a:lnTo>
                    <a:pt x="103515" y="716473"/>
                  </a:lnTo>
                  <a:lnTo>
                    <a:pt x="103376" y="716711"/>
                  </a:lnTo>
                  <a:lnTo>
                    <a:pt x="103289" y="716926"/>
                  </a:lnTo>
                  <a:lnTo>
                    <a:pt x="103178" y="717054"/>
                  </a:lnTo>
                  <a:lnTo>
                    <a:pt x="102992" y="717107"/>
                  </a:lnTo>
                  <a:lnTo>
                    <a:pt x="102802" y="717045"/>
                  </a:lnTo>
                  <a:lnTo>
                    <a:pt x="102648" y="716883"/>
                  </a:lnTo>
                  <a:lnTo>
                    <a:pt x="102545" y="716663"/>
                  </a:lnTo>
                  <a:lnTo>
                    <a:pt x="102390" y="716392"/>
                  </a:lnTo>
                  <a:lnTo>
                    <a:pt x="102133" y="715953"/>
                  </a:lnTo>
                  <a:lnTo>
                    <a:pt x="101713" y="715515"/>
                  </a:lnTo>
                  <a:lnTo>
                    <a:pt x="101246" y="714938"/>
                  </a:lnTo>
                  <a:lnTo>
                    <a:pt x="100906" y="714633"/>
                  </a:lnTo>
                  <a:lnTo>
                    <a:pt x="100692" y="714490"/>
                  </a:lnTo>
                  <a:lnTo>
                    <a:pt x="100565" y="714300"/>
                  </a:lnTo>
                  <a:lnTo>
                    <a:pt x="100383" y="713947"/>
                  </a:lnTo>
                  <a:lnTo>
                    <a:pt x="100118" y="713833"/>
                  </a:lnTo>
                  <a:lnTo>
                    <a:pt x="99876" y="713799"/>
                  </a:lnTo>
                  <a:lnTo>
                    <a:pt x="99690" y="713742"/>
                  </a:lnTo>
                  <a:lnTo>
                    <a:pt x="99532" y="713628"/>
                  </a:lnTo>
                  <a:lnTo>
                    <a:pt x="99299" y="713328"/>
                  </a:lnTo>
                  <a:lnTo>
                    <a:pt x="99140" y="713161"/>
                  </a:lnTo>
                  <a:lnTo>
                    <a:pt x="98463" y="712394"/>
                  </a:lnTo>
                  <a:lnTo>
                    <a:pt x="98151" y="712008"/>
                  </a:lnTo>
                  <a:lnTo>
                    <a:pt x="97968" y="711708"/>
                  </a:lnTo>
                  <a:lnTo>
                    <a:pt x="97786" y="711569"/>
                  </a:lnTo>
                  <a:lnTo>
                    <a:pt x="97628" y="711379"/>
                  </a:lnTo>
                  <a:lnTo>
                    <a:pt x="97497" y="711212"/>
                  </a:lnTo>
                  <a:lnTo>
                    <a:pt x="97208" y="710936"/>
                  </a:lnTo>
                  <a:lnTo>
                    <a:pt x="97161" y="710774"/>
                  </a:lnTo>
                  <a:lnTo>
                    <a:pt x="97086" y="710583"/>
                  </a:lnTo>
                  <a:lnTo>
                    <a:pt x="96900" y="710416"/>
                  </a:lnTo>
                  <a:lnTo>
                    <a:pt x="96690" y="710307"/>
                  </a:lnTo>
                  <a:lnTo>
                    <a:pt x="96421" y="710245"/>
                  </a:lnTo>
                  <a:lnTo>
                    <a:pt x="96235" y="710187"/>
                  </a:lnTo>
                  <a:lnTo>
                    <a:pt x="96052" y="710021"/>
                  </a:lnTo>
                  <a:lnTo>
                    <a:pt x="95949" y="709778"/>
                  </a:lnTo>
                  <a:lnTo>
                    <a:pt x="95906" y="709454"/>
                  </a:lnTo>
                  <a:lnTo>
                    <a:pt x="95775" y="709234"/>
                  </a:lnTo>
                  <a:lnTo>
                    <a:pt x="95566" y="709068"/>
                  </a:lnTo>
                  <a:lnTo>
                    <a:pt x="95300" y="708982"/>
                  </a:lnTo>
                  <a:lnTo>
                    <a:pt x="95142" y="708867"/>
                  </a:lnTo>
                  <a:lnTo>
                    <a:pt x="94932" y="708677"/>
                  </a:lnTo>
                  <a:lnTo>
                    <a:pt x="94802" y="708429"/>
                  </a:lnTo>
                  <a:lnTo>
                    <a:pt x="94651" y="708076"/>
                  </a:lnTo>
                  <a:lnTo>
                    <a:pt x="94402" y="707371"/>
                  </a:lnTo>
                  <a:lnTo>
                    <a:pt x="94227" y="706828"/>
                  </a:lnTo>
                  <a:lnTo>
                    <a:pt x="94049" y="706423"/>
                  </a:lnTo>
                  <a:lnTo>
                    <a:pt x="93867" y="706199"/>
                  </a:lnTo>
                  <a:lnTo>
                    <a:pt x="93547" y="706032"/>
                  </a:lnTo>
                  <a:lnTo>
                    <a:pt x="93175" y="705994"/>
                  </a:lnTo>
                  <a:lnTo>
                    <a:pt x="92525" y="706032"/>
                  </a:lnTo>
                  <a:lnTo>
                    <a:pt x="92181" y="705970"/>
                  </a:lnTo>
                  <a:lnTo>
                    <a:pt x="91995" y="705779"/>
                  </a:lnTo>
                  <a:lnTo>
                    <a:pt x="91924" y="705479"/>
                  </a:lnTo>
                  <a:lnTo>
                    <a:pt x="91773" y="704993"/>
                  </a:lnTo>
                  <a:lnTo>
                    <a:pt x="91528" y="704097"/>
                  </a:lnTo>
                  <a:lnTo>
                    <a:pt x="91338" y="703125"/>
                  </a:lnTo>
                  <a:lnTo>
                    <a:pt x="91041" y="702124"/>
                  </a:lnTo>
                  <a:lnTo>
                    <a:pt x="90918" y="701662"/>
                  </a:lnTo>
                  <a:lnTo>
                    <a:pt x="90847" y="701205"/>
                  </a:lnTo>
                  <a:lnTo>
                    <a:pt x="90752" y="700747"/>
                  </a:lnTo>
                  <a:lnTo>
                    <a:pt x="90554" y="700123"/>
                  </a:lnTo>
                  <a:lnTo>
                    <a:pt x="90142" y="699413"/>
                  </a:lnTo>
                  <a:lnTo>
                    <a:pt x="89778" y="698975"/>
                  </a:lnTo>
                  <a:lnTo>
                    <a:pt x="89596" y="698698"/>
                  </a:lnTo>
                  <a:lnTo>
                    <a:pt x="89358" y="698503"/>
                  </a:lnTo>
                  <a:lnTo>
                    <a:pt x="89121" y="698393"/>
                  </a:lnTo>
                  <a:lnTo>
                    <a:pt x="88915" y="698064"/>
                  </a:lnTo>
                  <a:lnTo>
                    <a:pt x="88685" y="697493"/>
                  </a:lnTo>
                  <a:lnTo>
                    <a:pt x="88511" y="696897"/>
                  </a:lnTo>
                  <a:lnTo>
                    <a:pt x="88341" y="696273"/>
                  </a:lnTo>
                  <a:lnTo>
                    <a:pt x="88115" y="695625"/>
                  </a:lnTo>
                  <a:lnTo>
                    <a:pt x="87993" y="695134"/>
                  </a:lnTo>
                  <a:lnTo>
                    <a:pt x="87905" y="694352"/>
                  </a:lnTo>
                  <a:lnTo>
                    <a:pt x="87898" y="693628"/>
                  </a:lnTo>
                  <a:lnTo>
                    <a:pt x="87862" y="692875"/>
                  </a:lnTo>
                  <a:lnTo>
                    <a:pt x="87858" y="691931"/>
                  </a:lnTo>
                  <a:lnTo>
                    <a:pt x="87902" y="691341"/>
                  </a:lnTo>
                  <a:lnTo>
                    <a:pt x="87965" y="690807"/>
                  </a:lnTo>
                  <a:lnTo>
                    <a:pt x="88004" y="690430"/>
                  </a:lnTo>
                  <a:lnTo>
                    <a:pt x="87985" y="690082"/>
                  </a:lnTo>
                  <a:lnTo>
                    <a:pt x="87882" y="689916"/>
                  </a:lnTo>
                  <a:lnTo>
                    <a:pt x="87672" y="689696"/>
                  </a:lnTo>
                  <a:lnTo>
                    <a:pt x="87490" y="689530"/>
                  </a:lnTo>
                  <a:lnTo>
                    <a:pt x="87276" y="689415"/>
                  </a:lnTo>
                  <a:lnTo>
                    <a:pt x="87039" y="689277"/>
                  </a:lnTo>
                  <a:lnTo>
                    <a:pt x="86884" y="689058"/>
                  </a:lnTo>
                  <a:lnTo>
                    <a:pt x="86837" y="688786"/>
                  </a:lnTo>
                  <a:lnTo>
                    <a:pt x="86841" y="688572"/>
                  </a:lnTo>
                  <a:lnTo>
                    <a:pt x="86904" y="688253"/>
                  </a:lnTo>
                  <a:lnTo>
                    <a:pt x="87042" y="688038"/>
                  </a:lnTo>
                  <a:lnTo>
                    <a:pt x="87209" y="687857"/>
                  </a:lnTo>
                  <a:lnTo>
                    <a:pt x="87324" y="687538"/>
                  </a:lnTo>
                  <a:lnTo>
                    <a:pt x="87359" y="687266"/>
                  </a:lnTo>
                  <a:lnTo>
                    <a:pt x="87130" y="686613"/>
                  </a:lnTo>
                  <a:lnTo>
                    <a:pt x="86951" y="686399"/>
                  </a:lnTo>
                  <a:lnTo>
                    <a:pt x="86738" y="686313"/>
                  </a:lnTo>
                  <a:lnTo>
                    <a:pt x="86468" y="686251"/>
                  </a:lnTo>
                  <a:lnTo>
                    <a:pt x="86286" y="686113"/>
                  </a:lnTo>
                  <a:lnTo>
                    <a:pt x="86263" y="685951"/>
                  </a:lnTo>
                  <a:lnTo>
                    <a:pt x="86322" y="685789"/>
                  </a:lnTo>
                  <a:lnTo>
                    <a:pt x="86358" y="685412"/>
                  </a:lnTo>
                  <a:lnTo>
                    <a:pt x="86037" y="685408"/>
                  </a:lnTo>
                  <a:lnTo>
                    <a:pt x="85768" y="685374"/>
                  </a:lnTo>
                  <a:lnTo>
                    <a:pt x="85396" y="685284"/>
                  </a:lnTo>
                  <a:lnTo>
                    <a:pt x="85130" y="685088"/>
                  </a:lnTo>
                  <a:lnTo>
                    <a:pt x="85004" y="684841"/>
                  </a:lnTo>
                  <a:lnTo>
                    <a:pt x="84905" y="684436"/>
                  </a:lnTo>
                  <a:lnTo>
                    <a:pt x="84885" y="684221"/>
                  </a:lnTo>
                  <a:lnTo>
                    <a:pt x="84731" y="683973"/>
                  </a:lnTo>
                  <a:lnTo>
                    <a:pt x="84545" y="683811"/>
                  </a:lnTo>
                  <a:lnTo>
                    <a:pt x="84172" y="683664"/>
                  </a:lnTo>
                  <a:lnTo>
                    <a:pt x="83800" y="683578"/>
                  </a:lnTo>
                  <a:lnTo>
                    <a:pt x="83207" y="683559"/>
                  </a:lnTo>
                  <a:lnTo>
                    <a:pt x="82862" y="683497"/>
                  </a:lnTo>
                  <a:lnTo>
                    <a:pt x="82597" y="683301"/>
                  </a:lnTo>
                  <a:lnTo>
                    <a:pt x="82435" y="683101"/>
                  </a:lnTo>
                  <a:lnTo>
                    <a:pt x="82288" y="682839"/>
                  </a:lnTo>
                  <a:lnTo>
                    <a:pt x="82185" y="682596"/>
                  </a:lnTo>
                  <a:lnTo>
                    <a:pt x="82114" y="682296"/>
                  </a:lnTo>
                  <a:lnTo>
                    <a:pt x="81880" y="681967"/>
                  </a:lnTo>
                  <a:lnTo>
                    <a:pt x="81552" y="681905"/>
                  </a:lnTo>
                  <a:lnTo>
                    <a:pt x="81314" y="682034"/>
                  </a:lnTo>
                  <a:lnTo>
                    <a:pt x="81227" y="682301"/>
                  </a:lnTo>
                  <a:lnTo>
                    <a:pt x="81204" y="683297"/>
                  </a:lnTo>
                  <a:lnTo>
                    <a:pt x="81192" y="683616"/>
                  </a:lnTo>
                  <a:lnTo>
                    <a:pt x="80998" y="683964"/>
                  </a:lnTo>
                  <a:lnTo>
                    <a:pt x="80697" y="684169"/>
                  </a:lnTo>
                  <a:lnTo>
                    <a:pt x="80507" y="684245"/>
                  </a:lnTo>
                  <a:lnTo>
                    <a:pt x="80158" y="684264"/>
                  </a:lnTo>
                  <a:lnTo>
                    <a:pt x="79675" y="684226"/>
                  </a:lnTo>
                  <a:lnTo>
                    <a:pt x="79224" y="684078"/>
                  </a:lnTo>
                  <a:lnTo>
                    <a:pt x="78531" y="683764"/>
                  </a:lnTo>
                  <a:lnTo>
                    <a:pt x="77660" y="683235"/>
                  </a:lnTo>
                  <a:lnTo>
                    <a:pt x="76995" y="682896"/>
                  </a:lnTo>
                  <a:lnTo>
                    <a:pt x="76544" y="682749"/>
                  </a:lnTo>
                  <a:lnTo>
                    <a:pt x="76117" y="682658"/>
                  </a:lnTo>
                  <a:lnTo>
                    <a:pt x="75661" y="682644"/>
                  </a:lnTo>
                  <a:lnTo>
                    <a:pt x="75262" y="682553"/>
                  </a:lnTo>
                  <a:lnTo>
                    <a:pt x="74862" y="682382"/>
                  </a:lnTo>
                  <a:lnTo>
                    <a:pt x="74652" y="682134"/>
                  </a:lnTo>
                  <a:lnTo>
                    <a:pt x="74418" y="681886"/>
                  </a:lnTo>
                  <a:lnTo>
                    <a:pt x="74102" y="681667"/>
                  </a:lnTo>
                  <a:lnTo>
                    <a:pt x="73785" y="681495"/>
                  </a:lnTo>
                  <a:lnTo>
                    <a:pt x="73227" y="681295"/>
                  </a:lnTo>
                  <a:lnTo>
                    <a:pt x="72558" y="681114"/>
                  </a:lnTo>
                  <a:lnTo>
                    <a:pt x="72019" y="681128"/>
                  </a:lnTo>
                  <a:lnTo>
                    <a:pt x="71536" y="681171"/>
                  </a:lnTo>
                  <a:lnTo>
                    <a:pt x="70998" y="681157"/>
                  </a:lnTo>
                  <a:lnTo>
                    <a:pt x="70278" y="681033"/>
                  </a:lnTo>
                  <a:lnTo>
                    <a:pt x="69747" y="680747"/>
                  </a:lnTo>
                  <a:lnTo>
                    <a:pt x="69490" y="680395"/>
                  </a:lnTo>
                  <a:lnTo>
                    <a:pt x="69442" y="680042"/>
                  </a:lnTo>
                  <a:lnTo>
                    <a:pt x="69454" y="679532"/>
                  </a:lnTo>
                  <a:lnTo>
                    <a:pt x="69355" y="679260"/>
                  </a:lnTo>
                  <a:lnTo>
                    <a:pt x="69173" y="679065"/>
                  </a:lnTo>
                  <a:lnTo>
                    <a:pt x="68936" y="678874"/>
                  </a:lnTo>
                  <a:lnTo>
                    <a:pt x="68757" y="678546"/>
                  </a:lnTo>
                  <a:lnTo>
                    <a:pt x="68710" y="678303"/>
                  </a:lnTo>
                  <a:lnTo>
                    <a:pt x="68742" y="678036"/>
                  </a:lnTo>
                  <a:lnTo>
                    <a:pt x="68666" y="677793"/>
                  </a:lnTo>
                  <a:lnTo>
                    <a:pt x="68591" y="677573"/>
                  </a:lnTo>
                  <a:lnTo>
                    <a:pt x="68464" y="677383"/>
                  </a:lnTo>
                  <a:lnTo>
                    <a:pt x="68207" y="677326"/>
                  </a:lnTo>
                  <a:lnTo>
                    <a:pt x="67736" y="677526"/>
                  </a:lnTo>
                  <a:lnTo>
                    <a:pt x="67463" y="677707"/>
                  </a:lnTo>
                  <a:lnTo>
                    <a:pt x="67214" y="677969"/>
                  </a:lnTo>
                  <a:lnTo>
                    <a:pt x="66956" y="678555"/>
                  </a:lnTo>
                  <a:lnTo>
                    <a:pt x="66596" y="679032"/>
                  </a:lnTo>
                  <a:lnTo>
                    <a:pt x="66351" y="679213"/>
                  </a:lnTo>
                  <a:lnTo>
                    <a:pt x="66081" y="679313"/>
                  </a:lnTo>
                  <a:lnTo>
                    <a:pt x="65729" y="679332"/>
                  </a:lnTo>
                  <a:lnTo>
                    <a:pt x="65436" y="679322"/>
                  </a:lnTo>
                  <a:lnTo>
                    <a:pt x="65009" y="679151"/>
                  </a:lnTo>
                  <a:lnTo>
                    <a:pt x="64850" y="679065"/>
                  </a:lnTo>
                  <a:lnTo>
                    <a:pt x="64664" y="679060"/>
                  </a:lnTo>
                  <a:lnTo>
                    <a:pt x="64474" y="679113"/>
                  </a:lnTo>
                  <a:lnTo>
                    <a:pt x="64336" y="679294"/>
                  </a:lnTo>
                  <a:lnTo>
                    <a:pt x="64193" y="679561"/>
                  </a:lnTo>
                  <a:lnTo>
                    <a:pt x="63920" y="679823"/>
                  </a:lnTo>
                  <a:lnTo>
                    <a:pt x="63671" y="680032"/>
                  </a:lnTo>
                  <a:lnTo>
                    <a:pt x="63397" y="680213"/>
                  </a:lnTo>
                  <a:lnTo>
                    <a:pt x="63124" y="680504"/>
                  </a:lnTo>
                  <a:lnTo>
                    <a:pt x="62816" y="680952"/>
                  </a:lnTo>
                  <a:lnTo>
                    <a:pt x="62455" y="681505"/>
                  </a:lnTo>
                  <a:lnTo>
                    <a:pt x="62261" y="681715"/>
                  </a:lnTo>
                  <a:lnTo>
                    <a:pt x="62044" y="681848"/>
                  </a:lnTo>
                  <a:lnTo>
                    <a:pt x="61905" y="681924"/>
                  </a:lnTo>
                  <a:lnTo>
                    <a:pt x="61529" y="681939"/>
                  </a:lnTo>
                  <a:lnTo>
                    <a:pt x="60967" y="681924"/>
                  </a:lnTo>
                  <a:lnTo>
                    <a:pt x="60563" y="681891"/>
                  </a:lnTo>
                  <a:lnTo>
                    <a:pt x="60294" y="681910"/>
                  </a:lnTo>
                  <a:lnTo>
                    <a:pt x="60025" y="681981"/>
                  </a:lnTo>
                  <a:lnTo>
                    <a:pt x="59712" y="681972"/>
                  </a:lnTo>
                  <a:lnTo>
                    <a:pt x="59356" y="681858"/>
                  </a:lnTo>
                  <a:lnTo>
                    <a:pt x="58904" y="681686"/>
                  </a:lnTo>
                  <a:lnTo>
                    <a:pt x="58691" y="681629"/>
                  </a:lnTo>
                  <a:lnTo>
                    <a:pt x="58342" y="681672"/>
                  </a:lnTo>
                  <a:lnTo>
                    <a:pt x="57994" y="681691"/>
                  </a:lnTo>
                  <a:lnTo>
                    <a:pt x="57752" y="681629"/>
                  </a:lnTo>
                  <a:lnTo>
                    <a:pt x="57432" y="681486"/>
                  </a:lnTo>
                  <a:lnTo>
                    <a:pt x="57301" y="681376"/>
                  </a:lnTo>
                  <a:lnTo>
                    <a:pt x="57226" y="681243"/>
                  </a:lnTo>
                  <a:lnTo>
                    <a:pt x="57072" y="680995"/>
                  </a:lnTo>
                  <a:lnTo>
                    <a:pt x="56913" y="680828"/>
                  </a:lnTo>
                  <a:lnTo>
                    <a:pt x="56703" y="680690"/>
                  </a:lnTo>
                  <a:lnTo>
                    <a:pt x="56434" y="680657"/>
                  </a:lnTo>
                  <a:lnTo>
                    <a:pt x="56248" y="680600"/>
                  </a:lnTo>
                  <a:lnTo>
                    <a:pt x="56038" y="680433"/>
                  </a:lnTo>
                  <a:lnTo>
                    <a:pt x="55856" y="680104"/>
                  </a:lnTo>
                  <a:lnTo>
                    <a:pt x="55444" y="679503"/>
                  </a:lnTo>
                  <a:lnTo>
                    <a:pt x="55001" y="678951"/>
                  </a:lnTo>
                  <a:lnTo>
                    <a:pt x="54609" y="678484"/>
                  </a:lnTo>
                  <a:lnTo>
                    <a:pt x="54380" y="677969"/>
                  </a:lnTo>
                  <a:lnTo>
                    <a:pt x="54257" y="677588"/>
                  </a:lnTo>
                  <a:lnTo>
                    <a:pt x="54055" y="677102"/>
                  </a:lnTo>
                  <a:lnTo>
                    <a:pt x="53901" y="676749"/>
                  </a:lnTo>
                  <a:lnTo>
                    <a:pt x="53750" y="676392"/>
                  </a:lnTo>
                  <a:lnTo>
                    <a:pt x="53699" y="676230"/>
                  </a:lnTo>
                  <a:lnTo>
                    <a:pt x="53821" y="675615"/>
                  </a:lnTo>
                  <a:lnTo>
                    <a:pt x="53722" y="675343"/>
                  </a:lnTo>
                  <a:lnTo>
                    <a:pt x="53560" y="675315"/>
                  </a:lnTo>
                  <a:lnTo>
                    <a:pt x="53291" y="675386"/>
                  </a:lnTo>
                  <a:lnTo>
                    <a:pt x="53050" y="675381"/>
                  </a:lnTo>
                  <a:lnTo>
                    <a:pt x="52756" y="675291"/>
                  </a:lnTo>
                  <a:lnTo>
                    <a:pt x="52519" y="675153"/>
                  </a:lnTo>
                  <a:lnTo>
                    <a:pt x="52337" y="674905"/>
                  </a:lnTo>
                  <a:lnTo>
                    <a:pt x="52234" y="674691"/>
                  </a:lnTo>
                  <a:lnTo>
                    <a:pt x="52242" y="674419"/>
                  </a:lnTo>
                  <a:lnTo>
                    <a:pt x="52274" y="674204"/>
                  </a:lnTo>
                  <a:lnTo>
                    <a:pt x="52254" y="674019"/>
                  </a:lnTo>
                  <a:lnTo>
                    <a:pt x="52151" y="673828"/>
                  </a:lnTo>
                  <a:lnTo>
                    <a:pt x="51996" y="673528"/>
                  </a:lnTo>
                  <a:lnTo>
                    <a:pt x="51870" y="673199"/>
                  </a:lnTo>
                  <a:lnTo>
                    <a:pt x="51799" y="672823"/>
                  </a:lnTo>
                  <a:lnTo>
                    <a:pt x="51759" y="672336"/>
                  </a:lnTo>
                  <a:lnTo>
                    <a:pt x="51767" y="671989"/>
                  </a:lnTo>
                  <a:lnTo>
                    <a:pt x="51664" y="671769"/>
                  </a:lnTo>
                  <a:lnTo>
                    <a:pt x="51383" y="671679"/>
                  </a:lnTo>
                  <a:lnTo>
                    <a:pt x="50991" y="671860"/>
                  </a:lnTo>
                  <a:lnTo>
                    <a:pt x="50848" y="672179"/>
                  </a:lnTo>
                  <a:lnTo>
                    <a:pt x="50623" y="672632"/>
                  </a:lnTo>
                  <a:lnTo>
                    <a:pt x="50373" y="672946"/>
                  </a:lnTo>
                  <a:lnTo>
                    <a:pt x="50152" y="673127"/>
                  </a:lnTo>
                  <a:lnTo>
                    <a:pt x="49637" y="673361"/>
                  </a:lnTo>
                  <a:lnTo>
                    <a:pt x="48283" y="673837"/>
                  </a:lnTo>
                  <a:lnTo>
                    <a:pt x="47499" y="674004"/>
                  </a:lnTo>
                  <a:lnTo>
                    <a:pt x="47151" y="673995"/>
                  </a:lnTo>
                  <a:lnTo>
                    <a:pt x="46830" y="673909"/>
                  </a:lnTo>
                  <a:lnTo>
                    <a:pt x="46589" y="673899"/>
                  </a:lnTo>
                  <a:lnTo>
                    <a:pt x="46268" y="673947"/>
                  </a:lnTo>
                  <a:lnTo>
                    <a:pt x="45995" y="674019"/>
                  </a:lnTo>
                  <a:lnTo>
                    <a:pt x="45777" y="674176"/>
                  </a:lnTo>
                  <a:lnTo>
                    <a:pt x="45643" y="674252"/>
                  </a:lnTo>
                  <a:lnTo>
                    <a:pt x="45425" y="674328"/>
                  </a:lnTo>
                  <a:lnTo>
                    <a:pt x="45021" y="674319"/>
                  </a:lnTo>
                  <a:lnTo>
                    <a:pt x="44705" y="674204"/>
                  </a:lnTo>
                  <a:lnTo>
                    <a:pt x="44467" y="674009"/>
                  </a:lnTo>
                  <a:lnTo>
                    <a:pt x="44364" y="673790"/>
                  </a:lnTo>
                  <a:lnTo>
                    <a:pt x="44261" y="673599"/>
                  </a:lnTo>
                  <a:lnTo>
                    <a:pt x="44131" y="673437"/>
                  </a:lnTo>
                  <a:lnTo>
                    <a:pt x="43889" y="673485"/>
                  </a:lnTo>
                  <a:lnTo>
                    <a:pt x="43857" y="673642"/>
                  </a:lnTo>
                  <a:lnTo>
                    <a:pt x="43826" y="673857"/>
                  </a:lnTo>
                  <a:lnTo>
                    <a:pt x="43632" y="674066"/>
                  </a:lnTo>
                  <a:lnTo>
                    <a:pt x="43359" y="674276"/>
                  </a:lnTo>
                  <a:lnTo>
                    <a:pt x="42682" y="674447"/>
                  </a:lnTo>
                  <a:lnTo>
                    <a:pt x="41819" y="674695"/>
                  </a:lnTo>
                  <a:lnTo>
                    <a:pt x="41007" y="674838"/>
                  </a:lnTo>
                  <a:lnTo>
                    <a:pt x="39234" y="675034"/>
                  </a:lnTo>
                  <a:lnTo>
                    <a:pt x="38672" y="674938"/>
                  </a:lnTo>
                  <a:lnTo>
                    <a:pt x="38244" y="674795"/>
                  </a:lnTo>
                  <a:lnTo>
                    <a:pt x="37741" y="674486"/>
                  </a:lnTo>
                  <a:lnTo>
                    <a:pt x="37401" y="674128"/>
                  </a:lnTo>
                  <a:lnTo>
                    <a:pt x="37037" y="673766"/>
                  </a:lnTo>
                  <a:lnTo>
                    <a:pt x="36882" y="673547"/>
                  </a:lnTo>
                  <a:lnTo>
                    <a:pt x="36862" y="673280"/>
                  </a:lnTo>
                  <a:lnTo>
                    <a:pt x="36866" y="672984"/>
                  </a:lnTo>
                  <a:lnTo>
                    <a:pt x="36768" y="672742"/>
                  </a:lnTo>
                  <a:lnTo>
                    <a:pt x="36530" y="672489"/>
                  </a:lnTo>
                  <a:lnTo>
                    <a:pt x="36372" y="672351"/>
                  </a:lnTo>
                  <a:lnTo>
                    <a:pt x="36190" y="672160"/>
                  </a:lnTo>
                  <a:lnTo>
                    <a:pt x="36142" y="671917"/>
                  </a:lnTo>
                  <a:lnTo>
                    <a:pt x="36257" y="671650"/>
                  </a:lnTo>
                  <a:lnTo>
                    <a:pt x="36423" y="671441"/>
                  </a:lnTo>
                  <a:lnTo>
                    <a:pt x="36720" y="671340"/>
                  </a:lnTo>
                  <a:lnTo>
                    <a:pt x="37017" y="671264"/>
                  </a:lnTo>
                  <a:lnTo>
                    <a:pt x="37401" y="671088"/>
                  </a:lnTo>
                  <a:lnTo>
                    <a:pt x="37753" y="670883"/>
                  </a:lnTo>
                  <a:lnTo>
                    <a:pt x="37919" y="670697"/>
                  </a:lnTo>
                  <a:lnTo>
                    <a:pt x="37745" y="670492"/>
                  </a:lnTo>
                  <a:lnTo>
                    <a:pt x="37555" y="670206"/>
                  </a:lnTo>
                  <a:lnTo>
                    <a:pt x="37211" y="670006"/>
                  </a:lnTo>
                  <a:lnTo>
                    <a:pt x="36205" y="669472"/>
                  </a:lnTo>
                  <a:lnTo>
                    <a:pt x="35806" y="669325"/>
                  </a:lnTo>
                  <a:lnTo>
                    <a:pt x="35243" y="669206"/>
                  </a:lnTo>
                  <a:lnTo>
                    <a:pt x="34369" y="668915"/>
                  </a:lnTo>
                  <a:lnTo>
                    <a:pt x="33894" y="668553"/>
                  </a:lnTo>
                  <a:lnTo>
                    <a:pt x="33339" y="668191"/>
                  </a:lnTo>
                  <a:lnTo>
                    <a:pt x="32999" y="667776"/>
                  </a:lnTo>
                  <a:lnTo>
                    <a:pt x="32595" y="667538"/>
                  </a:lnTo>
                  <a:lnTo>
                    <a:pt x="32207" y="667218"/>
                  </a:lnTo>
                  <a:lnTo>
                    <a:pt x="31649" y="666937"/>
                  </a:lnTo>
                  <a:lnTo>
                    <a:pt x="31122" y="666628"/>
                  </a:lnTo>
                  <a:lnTo>
                    <a:pt x="30224" y="666041"/>
                  </a:lnTo>
                  <a:lnTo>
                    <a:pt x="29567" y="665379"/>
                  </a:lnTo>
                  <a:lnTo>
                    <a:pt x="28866" y="664555"/>
                  </a:lnTo>
                  <a:lnTo>
                    <a:pt x="28454" y="663897"/>
                  </a:lnTo>
                  <a:lnTo>
                    <a:pt x="28062" y="663325"/>
                  </a:lnTo>
                  <a:lnTo>
                    <a:pt x="27591" y="662801"/>
                  </a:lnTo>
                  <a:lnTo>
                    <a:pt x="27227" y="662363"/>
                  </a:lnTo>
                  <a:lnTo>
                    <a:pt x="26966" y="662086"/>
                  </a:lnTo>
                  <a:lnTo>
                    <a:pt x="26815" y="661653"/>
                  </a:lnTo>
                  <a:lnTo>
                    <a:pt x="26720" y="661190"/>
                  </a:lnTo>
                  <a:lnTo>
                    <a:pt x="26491" y="660728"/>
                  </a:lnTo>
                  <a:lnTo>
                    <a:pt x="26154" y="660290"/>
                  </a:lnTo>
                  <a:lnTo>
                    <a:pt x="25814" y="659880"/>
                  </a:lnTo>
                  <a:lnTo>
                    <a:pt x="25477" y="659441"/>
                  </a:lnTo>
                  <a:lnTo>
                    <a:pt x="25216" y="659165"/>
                  </a:lnTo>
                  <a:lnTo>
                    <a:pt x="25113" y="658946"/>
                  </a:lnTo>
                  <a:lnTo>
                    <a:pt x="25200" y="658731"/>
                  </a:lnTo>
                  <a:lnTo>
                    <a:pt x="25311" y="658574"/>
                  </a:lnTo>
                  <a:lnTo>
                    <a:pt x="25366" y="658417"/>
                  </a:lnTo>
                  <a:lnTo>
                    <a:pt x="25347" y="658255"/>
                  </a:lnTo>
                  <a:lnTo>
                    <a:pt x="25133" y="658088"/>
                  </a:lnTo>
                  <a:lnTo>
                    <a:pt x="24789" y="657998"/>
                  </a:lnTo>
                  <a:lnTo>
                    <a:pt x="24579" y="657802"/>
                  </a:lnTo>
                  <a:lnTo>
                    <a:pt x="24377" y="657259"/>
                  </a:lnTo>
                  <a:lnTo>
                    <a:pt x="24084" y="656149"/>
                  </a:lnTo>
                  <a:lnTo>
                    <a:pt x="23882" y="655582"/>
                  </a:lnTo>
                  <a:lnTo>
                    <a:pt x="23783" y="655281"/>
                  </a:lnTo>
                  <a:lnTo>
                    <a:pt x="23601" y="654957"/>
                  </a:lnTo>
                  <a:lnTo>
                    <a:pt x="23265" y="654543"/>
                  </a:lnTo>
                  <a:lnTo>
                    <a:pt x="22267" y="653552"/>
                  </a:lnTo>
                  <a:lnTo>
                    <a:pt x="21982" y="653247"/>
                  </a:lnTo>
                  <a:lnTo>
                    <a:pt x="21776" y="652918"/>
                  </a:lnTo>
                  <a:lnTo>
                    <a:pt x="21622" y="652594"/>
                  </a:lnTo>
                  <a:lnTo>
                    <a:pt x="21471" y="652265"/>
                  </a:lnTo>
                  <a:lnTo>
                    <a:pt x="21317" y="651993"/>
                  </a:lnTo>
                  <a:lnTo>
                    <a:pt x="21162" y="651693"/>
                  </a:lnTo>
                  <a:lnTo>
                    <a:pt x="21036" y="651312"/>
                  </a:lnTo>
                  <a:lnTo>
                    <a:pt x="20937" y="651097"/>
                  </a:lnTo>
                  <a:lnTo>
                    <a:pt x="20727" y="650821"/>
                  </a:lnTo>
                  <a:lnTo>
                    <a:pt x="20466" y="650573"/>
                  </a:lnTo>
                  <a:lnTo>
                    <a:pt x="19298" y="649954"/>
                  </a:lnTo>
                  <a:lnTo>
                    <a:pt x="19060" y="649787"/>
                  </a:lnTo>
                  <a:lnTo>
                    <a:pt x="18906" y="649620"/>
                  </a:lnTo>
                  <a:lnTo>
                    <a:pt x="18882" y="649487"/>
                  </a:lnTo>
                  <a:lnTo>
                    <a:pt x="18779" y="649239"/>
                  </a:lnTo>
                  <a:lnTo>
                    <a:pt x="18653" y="648996"/>
                  </a:lnTo>
                  <a:lnTo>
                    <a:pt x="18368" y="648586"/>
                  </a:lnTo>
                  <a:lnTo>
                    <a:pt x="18245" y="648124"/>
                  </a:lnTo>
                  <a:lnTo>
                    <a:pt x="18186" y="647342"/>
                  </a:lnTo>
                  <a:lnTo>
                    <a:pt x="18094" y="646589"/>
                  </a:lnTo>
                  <a:lnTo>
                    <a:pt x="17999" y="646184"/>
                  </a:lnTo>
                  <a:lnTo>
                    <a:pt x="17766" y="645908"/>
                  </a:lnTo>
                  <a:lnTo>
                    <a:pt x="17422" y="645603"/>
                  </a:lnTo>
                  <a:lnTo>
                    <a:pt x="17323" y="645331"/>
                  </a:lnTo>
                  <a:lnTo>
                    <a:pt x="17330" y="645036"/>
                  </a:lnTo>
                  <a:lnTo>
                    <a:pt x="17386" y="644874"/>
                  </a:lnTo>
                  <a:lnTo>
                    <a:pt x="17394" y="644607"/>
                  </a:lnTo>
                  <a:lnTo>
                    <a:pt x="17263" y="644440"/>
                  </a:lnTo>
                  <a:lnTo>
                    <a:pt x="17053" y="644331"/>
                  </a:lnTo>
                  <a:lnTo>
                    <a:pt x="16836" y="644378"/>
                  </a:lnTo>
                  <a:lnTo>
                    <a:pt x="16622" y="644374"/>
                  </a:lnTo>
                  <a:lnTo>
                    <a:pt x="16357" y="644207"/>
                  </a:lnTo>
                  <a:lnTo>
                    <a:pt x="16040" y="643954"/>
                  </a:lnTo>
                  <a:lnTo>
                    <a:pt x="15751" y="643730"/>
                  </a:lnTo>
                  <a:lnTo>
                    <a:pt x="15490" y="643430"/>
                  </a:lnTo>
                  <a:lnTo>
                    <a:pt x="15260" y="643020"/>
                  </a:lnTo>
                  <a:lnTo>
                    <a:pt x="15086" y="642506"/>
                  </a:lnTo>
                  <a:lnTo>
                    <a:pt x="14757" y="641691"/>
                  </a:lnTo>
                  <a:lnTo>
                    <a:pt x="14559" y="640904"/>
                  </a:lnTo>
                  <a:lnTo>
                    <a:pt x="14413" y="640366"/>
                  </a:lnTo>
                  <a:lnTo>
                    <a:pt x="14369" y="639904"/>
                  </a:lnTo>
                  <a:lnTo>
                    <a:pt x="14496" y="639127"/>
                  </a:lnTo>
                  <a:lnTo>
                    <a:pt x="14623" y="638379"/>
                  </a:lnTo>
                  <a:lnTo>
                    <a:pt x="14702" y="637388"/>
                  </a:lnTo>
                  <a:lnTo>
                    <a:pt x="14742" y="635853"/>
                  </a:lnTo>
                  <a:lnTo>
                    <a:pt x="14571" y="635176"/>
                  </a:lnTo>
                  <a:lnTo>
                    <a:pt x="14164" y="634281"/>
                  </a:lnTo>
                  <a:lnTo>
                    <a:pt x="13752" y="633489"/>
                  </a:lnTo>
                  <a:lnTo>
                    <a:pt x="13241" y="632589"/>
                  </a:lnTo>
                  <a:lnTo>
                    <a:pt x="12770" y="631955"/>
                  </a:lnTo>
                  <a:lnTo>
                    <a:pt x="12354" y="631493"/>
                  </a:lnTo>
                  <a:lnTo>
                    <a:pt x="11491" y="630611"/>
                  </a:lnTo>
                  <a:lnTo>
                    <a:pt x="10846" y="629572"/>
                  </a:lnTo>
                  <a:lnTo>
                    <a:pt x="10415" y="628591"/>
                  </a:lnTo>
                  <a:lnTo>
                    <a:pt x="10015" y="627371"/>
                  </a:lnTo>
                  <a:lnTo>
                    <a:pt x="9868" y="626856"/>
                  </a:lnTo>
                  <a:lnTo>
                    <a:pt x="9140" y="623802"/>
                  </a:lnTo>
                  <a:lnTo>
                    <a:pt x="9001" y="622939"/>
                  </a:lnTo>
                  <a:lnTo>
                    <a:pt x="9017" y="622267"/>
                  </a:lnTo>
                  <a:lnTo>
                    <a:pt x="9081" y="621810"/>
                  </a:lnTo>
                  <a:lnTo>
                    <a:pt x="9235" y="621114"/>
                  </a:lnTo>
                  <a:lnTo>
                    <a:pt x="9275" y="620575"/>
                  </a:lnTo>
                  <a:lnTo>
                    <a:pt x="9290" y="619880"/>
                  </a:lnTo>
                  <a:lnTo>
                    <a:pt x="9219" y="619527"/>
                  </a:lnTo>
                  <a:lnTo>
                    <a:pt x="9069" y="619174"/>
                  </a:lnTo>
                  <a:lnTo>
                    <a:pt x="8705" y="618655"/>
                  </a:lnTo>
                  <a:lnTo>
                    <a:pt x="8313" y="618321"/>
                  </a:lnTo>
                  <a:lnTo>
                    <a:pt x="7996" y="618098"/>
                  </a:lnTo>
                  <a:lnTo>
                    <a:pt x="7628" y="617740"/>
                  </a:lnTo>
                  <a:lnTo>
                    <a:pt x="7422" y="617330"/>
                  </a:lnTo>
                  <a:lnTo>
                    <a:pt x="7434" y="616982"/>
                  </a:lnTo>
                  <a:lnTo>
                    <a:pt x="7525" y="616525"/>
                  </a:lnTo>
                  <a:lnTo>
                    <a:pt x="7584" y="616287"/>
                  </a:lnTo>
                  <a:lnTo>
                    <a:pt x="7588" y="616125"/>
                  </a:lnTo>
                  <a:lnTo>
                    <a:pt x="7410" y="615796"/>
                  </a:lnTo>
                  <a:lnTo>
                    <a:pt x="7228" y="615496"/>
                  </a:lnTo>
                  <a:lnTo>
                    <a:pt x="7129" y="615224"/>
                  </a:lnTo>
                  <a:lnTo>
                    <a:pt x="7161" y="614933"/>
                  </a:lnTo>
                  <a:lnTo>
                    <a:pt x="7169" y="614714"/>
                  </a:lnTo>
                  <a:lnTo>
                    <a:pt x="7149" y="614447"/>
                  </a:lnTo>
                  <a:lnTo>
                    <a:pt x="6967" y="614171"/>
                  </a:lnTo>
                  <a:lnTo>
                    <a:pt x="6808" y="614009"/>
                  </a:lnTo>
                  <a:lnTo>
                    <a:pt x="6709" y="613709"/>
                  </a:lnTo>
                  <a:lnTo>
                    <a:pt x="6690" y="613413"/>
                  </a:lnTo>
                  <a:lnTo>
                    <a:pt x="6535" y="613089"/>
                  </a:lnTo>
                  <a:lnTo>
                    <a:pt x="6408" y="612813"/>
                  </a:lnTo>
                  <a:lnTo>
                    <a:pt x="6155" y="612351"/>
                  </a:lnTo>
                  <a:lnTo>
                    <a:pt x="5997" y="612103"/>
                  </a:lnTo>
                  <a:lnTo>
                    <a:pt x="5656" y="611855"/>
                  </a:lnTo>
                  <a:lnTo>
                    <a:pt x="5415" y="611769"/>
                  </a:lnTo>
                  <a:lnTo>
                    <a:pt x="5205" y="611626"/>
                  </a:lnTo>
                  <a:lnTo>
                    <a:pt x="4995" y="611407"/>
                  </a:lnTo>
                  <a:lnTo>
                    <a:pt x="4869" y="611216"/>
                  </a:lnTo>
                  <a:lnTo>
                    <a:pt x="4821" y="610864"/>
                  </a:lnTo>
                  <a:lnTo>
                    <a:pt x="4829" y="610625"/>
                  </a:lnTo>
                  <a:lnTo>
                    <a:pt x="4892" y="610220"/>
                  </a:lnTo>
                  <a:lnTo>
                    <a:pt x="4928" y="609873"/>
                  </a:lnTo>
                  <a:lnTo>
                    <a:pt x="4968" y="609363"/>
                  </a:lnTo>
                  <a:lnTo>
                    <a:pt x="4896" y="609039"/>
                  </a:lnTo>
                  <a:lnTo>
                    <a:pt x="4714" y="608767"/>
                  </a:lnTo>
                  <a:lnTo>
                    <a:pt x="4425" y="608572"/>
                  </a:lnTo>
                  <a:lnTo>
                    <a:pt x="4267" y="608352"/>
                  </a:lnTo>
                  <a:lnTo>
                    <a:pt x="4204" y="608090"/>
                  </a:lnTo>
                  <a:lnTo>
                    <a:pt x="4144" y="607862"/>
                  </a:lnTo>
                  <a:lnTo>
                    <a:pt x="3998" y="607323"/>
                  </a:lnTo>
                  <a:lnTo>
                    <a:pt x="3903" y="606837"/>
                  </a:lnTo>
                  <a:lnTo>
                    <a:pt x="3915" y="606432"/>
                  </a:lnTo>
                  <a:lnTo>
                    <a:pt x="3950" y="606084"/>
                  </a:lnTo>
                  <a:lnTo>
                    <a:pt x="3958" y="605736"/>
                  </a:lnTo>
                  <a:lnTo>
                    <a:pt x="3911" y="605412"/>
                  </a:lnTo>
                  <a:lnTo>
                    <a:pt x="3847" y="604817"/>
                  </a:lnTo>
                  <a:lnTo>
                    <a:pt x="3748" y="604516"/>
                  </a:lnTo>
                  <a:lnTo>
                    <a:pt x="3594" y="604192"/>
                  </a:lnTo>
                  <a:lnTo>
                    <a:pt x="3440" y="603921"/>
                  </a:lnTo>
                  <a:lnTo>
                    <a:pt x="3127" y="603535"/>
                  </a:lnTo>
                  <a:lnTo>
                    <a:pt x="2917" y="603396"/>
                  </a:lnTo>
                  <a:lnTo>
                    <a:pt x="2600" y="603144"/>
                  </a:lnTo>
                  <a:lnTo>
                    <a:pt x="2525" y="602930"/>
                  </a:lnTo>
                  <a:lnTo>
                    <a:pt x="2454" y="602658"/>
                  </a:lnTo>
                  <a:lnTo>
                    <a:pt x="2323" y="602386"/>
                  </a:lnTo>
                  <a:lnTo>
                    <a:pt x="2196" y="602167"/>
                  </a:lnTo>
                  <a:lnTo>
                    <a:pt x="2177" y="601895"/>
                  </a:lnTo>
                  <a:lnTo>
                    <a:pt x="2236" y="601629"/>
                  </a:lnTo>
                  <a:lnTo>
                    <a:pt x="2355" y="601228"/>
                  </a:lnTo>
                  <a:lnTo>
                    <a:pt x="2339" y="600747"/>
                  </a:lnTo>
                  <a:lnTo>
                    <a:pt x="2149" y="599694"/>
                  </a:lnTo>
                  <a:lnTo>
                    <a:pt x="1939" y="598555"/>
                  </a:lnTo>
                  <a:lnTo>
                    <a:pt x="1753" y="597397"/>
                  </a:lnTo>
                  <a:lnTo>
                    <a:pt x="1599" y="595967"/>
                  </a:lnTo>
                  <a:lnTo>
                    <a:pt x="1559" y="595457"/>
                  </a:lnTo>
                  <a:lnTo>
                    <a:pt x="1619" y="595243"/>
                  </a:lnTo>
                  <a:lnTo>
                    <a:pt x="1622" y="595081"/>
                  </a:lnTo>
                  <a:lnTo>
                    <a:pt x="1524" y="594838"/>
                  </a:lnTo>
                  <a:lnTo>
                    <a:pt x="1369" y="594538"/>
                  </a:lnTo>
                  <a:lnTo>
                    <a:pt x="1199" y="593780"/>
                  </a:lnTo>
                  <a:lnTo>
                    <a:pt x="1183" y="593323"/>
                  </a:lnTo>
                  <a:lnTo>
                    <a:pt x="1274" y="592922"/>
                  </a:lnTo>
                  <a:lnTo>
                    <a:pt x="1337" y="592517"/>
                  </a:lnTo>
                  <a:lnTo>
                    <a:pt x="1345" y="592279"/>
                  </a:lnTo>
                  <a:lnTo>
                    <a:pt x="1330" y="591741"/>
                  </a:lnTo>
                  <a:lnTo>
                    <a:pt x="1421" y="591364"/>
                  </a:lnTo>
                  <a:lnTo>
                    <a:pt x="1646" y="590940"/>
                  </a:lnTo>
                  <a:lnTo>
                    <a:pt x="2062" y="590492"/>
                  </a:lnTo>
                  <a:lnTo>
                    <a:pt x="2581" y="590101"/>
                  </a:lnTo>
                  <a:lnTo>
                    <a:pt x="3020" y="589739"/>
                  </a:lnTo>
                  <a:lnTo>
                    <a:pt x="3400" y="589506"/>
                  </a:lnTo>
                  <a:lnTo>
                    <a:pt x="3562" y="589401"/>
                  </a:lnTo>
                  <a:lnTo>
                    <a:pt x="3677" y="589215"/>
                  </a:lnTo>
                  <a:lnTo>
                    <a:pt x="3709" y="589000"/>
                  </a:lnTo>
                  <a:lnTo>
                    <a:pt x="3855" y="588576"/>
                  </a:lnTo>
                  <a:lnTo>
                    <a:pt x="4109" y="588019"/>
                  </a:lnTo>
                  <a:lnTo>
                    <a:pt x="4421" y="587380"/>
                  </a:lnTo>
                  <a:lnTo>
                    <a:pt x="4785" y="586799"/>
                  </a:lnTo>
                  <a:lnTo>
                    <a:pt x="5447" y="586060"/>
                  </a:lnTo>
                  <a:lnTo>
                    <a:pt x="6104" y="585488"/>
                  </a:lnTo>
                  <a:lnTo>
                    <a:pt x="7030" y="584974"/>
                  </a:lnTo>
                  <a:lnTo>
                    <a:pt x="7331" y="584816"/>
                  </a:lnTo>
                  <a:lnTo>
                    <a:pt x="7497" y="584607"/>
                  </a:lnTo>
                  <a:lnTo>
                    <a:pt x="7774" y="584321"/>
                  </a:lnTo>
                  <a:lnTo>
                    <a:pt x="7960" y="584268"/>
                  </a:lnTo>
                  <a:lnTo>
                    <a:pt x="8257" y="584302"/>
                  </a:lnTo>
                  <a:lnTo>
                    <a:pt x="8625" y="584502"/>
                  </a:lnTo>
                  <a:lnTo>
                    <a:pt x="8839" y="584588"/>
                  </a:lnTo>
                  <a:lnTo>
                    <a:pt x="9053" y="584593"/>
                  </a:lnTo>
                  <a:lnTo>
                    <a:pt x="9243" y="584516"/>
                  </a:lnTo>
                  <a:lnTo>
                    <a:pt x="9381" y="584388"/>
                  </a:lnTo>
                  <a:lnTo>
                    <a:pt x="9496" y="584040"/>
                  </a:lnTo>
                  <a:lnTo>
                    <a:pt x="9686" y="583911"/>
                  </a:lnTo>
                  <a:lnTo>
                    <a:pt x="10145" y="583840"/>
                  </a:lnTo>
                  <a:lnTo>
                    <a:pt x="10438" y="583902"/>
                  </a:lnTo>
                  <a:lnTo>
                    <a:pt x="10763" y="583911"/>
                  </a:lnTo>
                  <a:lnTo>
                    <a:pt x="10925" y="583859"/>
                  </a:lnTo>
                  <a:lnTo>
                    <a:pt x="11258" y="583468"/>
                  </a:lnTo>
                  <a:lnTo>
                    <a:pt x="11262" y="583249"/>
                  </a:lnTo>
                  <a:lnTo>
                    <a:pt x="11187" y="582982"/>
                  </a:lnTo>
                  <a:lnTo>
                    <a:pt x="10953" y="582734"/>
                  </a:lnTo>
                  <a:lnTo>
                    <a:pt x="10716" y="582510"/>
                  </a:lnTo>
                  <a:lnTo>
                    <a:pt x="10589" y="582348"/>
                  </a:lnTo>
                  <a:lnTo>
                    <a:pt x="10427" y="582262"/>
                  </a:lnTo>
                  <a:lnTo>
                    <a:pt x="10185" y="582258"/>
                  </a:lnTo>
                  <a:lnTo>
                    <a:pt x="9971" y="582305"/>
                  </a:lnTo>
                  <a:lnTo>
                    <a:pt x="9674" y="582296"/>
                  </a:lnTo>
                  <a:lnTo>
                    <a:pt x="9275" y="582176"/>
                  </a:lnTo>
                  <a:lnTo>
                    <a:pt x="8930" y="582034"/>
                  </a:lnTo>
                  <a:lnTo>
                    <a:pt x="8534" y="581757"/>
                  </a:lnTo>
                  <a:lnTo>
                    <a:pt x="8170" y="581400"/>
                  </a:lnTo>
                  <a:lnTo>
                    <a:pt x="7592" y="580766"/>
                  </a:lnTo>
                  <a:lnTo>
                    <a:pt x="7042" y="580242"/>
                  </a:lnTo>
                  <a:lnTo>
                    <a:pt x="6678" y="579775"/>
                  </a:lnTo>
                  <a:lnTo>
                    <a:pt x="6389" y="579522"/>
                  </a:lnTo>
                  <a:lnTo>
                    <a:pt x="6072" y="579303"/>
                  </a:lnTo>
                  <a:lnTo>
                    <a:pt x="5811" y="579027"/>
                  </a:lnTo>
                  <a:lnTo>
                    <a:pt x="5763" y="578755"/>
                  </a:lnTo>
                  <a:lnTo>
                    <a:pt x="5664" y="578455"/>
                  </a:lnTo>
                  <a:lnTo>
                    <a:pt x="5506" y="578178"/>
                  </a:lnTo>
                  <a:lnTo>
                    <a:pt x="5435" y="578021"/>
                  </a:lnTo>
                  <a:lnTo>
                    <a:pt x="5363" y="577645"/>
                  </a:lnTo>
                  <a:lnTo>
                    <a:pt x="5371" y="577321"/>
                  </a:lnTo>
                  <a:lnTo>
                    <a:pt x="5324" y="577159"/>
                  </a:lnTo>
                  <a:lnTo>
                    <a:pt x="5166" y="577020"/>
                  </a:lnTo>
                  <a:lnTo>
                    <a:pt x="4983" y="576801"/>
                  </a:lnTo>
                  <a:lnTo>
                    <a:pt x="4912" y="576449"/>
                  </a:lnTo>
                  <a:lnTo>
                    <a:pt x="4924" y="575991"/>
                  </a:lnTo>
                  <a:lnTo>
                    <a:pt x="4983" y="575615"/>
                  </a:lnTo>
                  <a:lnTo>
                    <a:pt x="5154" y="575381"/>
                  </a:lnTo>
                  <a:lnTo>
                    <a:pt x="5502" y="575334"/>
                  </a:lnTo>
                  <a:lnTo>
                    <a:pt x="5771" y="575367"/>
                  </a:lnTo>
                  <a:lnTo>
                    <a:pt x="6116" y="575510"/>
                  </a:lnTo>
                  <a:lnTo>
                    <a:pt x="6698" y="575820"/>
                  </a:lnTo>
                  <a:lnTo>
                    <a:pt x="7279" y="576186"/>
                  </a:lnTo>
                  <a:lnTo>
                    <a:pt x="7885" y="576577"/>
                  </a:lnTo>
                  <a:lnTo>
                    <a:pt x="8443" y="576916"/>
                  </a:lnTo>
                  <a:lnTo>
                    <a:pt x="8835" y="577244"/>
                  </a:lnTo>
                  <a:lnTo>
                    <a:pt x="9231" y="577526"/>
                  </a:lnTo>
                  <a:lnTo>
                    <a:pt x="9441" y="577664"/>
                  </a:lnTo>
                  <a:lnTo>
                    <a:pt x="9710" y="577697"/>
                  </a:lnTo>
                  <a:lnTo>
                    <a:pt x="9955" y="577516"/>
                  </a:lnTo>
                  <a:lnTo>
                    <a:pt x="10019" y="577168"/>
                  </a:lnTo>
                  <a:lnTo>
                    <a:pt x="9714" y="576596"/>
                  </a:lnTo>
                  <a:lnTo>
                    <a:pt x="9401" y="576077"/>
                  </a:lnTo>
                  <a:lnTo>
                    <a:pt x="9195" y="575724"/>
                  </a:lnTo>
                  <a:lnTo>
                    <a:pt x="8831" y="575391"/>
                  </a:lnTo>
                  <a:lnTo>
                    <a:pt x="8408" y="574976"/>
                  </a:lnTo>
                  <a:lnTo>
                    <a:pt x="7624" y="574152"/>
                  </a:lnTo>
                  <a:lnTo>
                    <a:pt x="7129" y="573680"/>
                  </a:lnTo>
                  <a:lnTo>
                    <a:pt x="6630" y="573237"/>
                  </a:lnTo>
                  <a:lnTo>
                    <a:pt x="6230" y="572984"/>
                  </a:lnTo>
                  <a:lnTo>
                    <a:pt x="5807" y="572789"/>
                  </a:lnTo>
                  <a:lnTo>
                    <a:pt x="5304" y="572584"/>
                  </a:lnTo>
                  <a:lnTo>
                    <a:pt x="4528" y="572512"/>
                  </a:lnTo>
                  <a:lnTo>
                    <a:pt x="3962" y="572527"/>
                  </a:lnTo>
                  <a:lnTo>
                    <a:pt x="3317" y="572641"/>
                  </a:lnTo>
                  <a:lnTo>
                    <a:pt x="2695" y="572789"/>
                  </a:lnTo>
                  <a:lnTo>
                    <a:pt x="1963" y="573041"/>
                  </a:lnTo>
                  <a:lnTo>
                    <a:pt x="1559" y="573189"/>
                  </a:lnTo>
                  <a:lnTo>
                    <a:pt x="1262" y="573208"/>
                  </a:lnTo>
                  <a:lnTo>
                    <a:pt x="965" y="573203"/>
                  </a:lnTo>
                  <a:lnTo>
                    <a:pt x="542" y="573084"/>
                  </a:lnTo>
                  <a:lnTo>
                    <a:pt x="253" y="572727"/>
                  </a:lnTo>
                  <a:lnTo>
                    <a:pt x="134" y="572131"/>
                  </a:lnTo>
                  <a:lnTo>
                    <a:pt x="0" y="571026"/>
                  </a:lnTo>
                  <a:lnTo>
                    <a:pt x="0" y="569949"/>
                  </a:lnTo>
                  <a:lnTo>
                    <a:pt x="150" y="569496"/>
                  </a:lnTo>
                  <a:lnTo>
                    <a:pt x="534" y="569105"/>
                  </a:lnTo>
                  <a:lnTo>
                    <a:pt x="1136" y="568662"/>
                  </a:lnTo>
                  <a:lnTo>
                    <a:pt x="1733" y="568409"/>
                  </a:lnTo>
                  <a:lnTo>
                    <a:pt x="2220" y="568181"/>
                  </a:lnTo>
                  <a:lnTo>
                    <a:pt x="2767" y="567761"/>
                  </a:lnTo>
                  <a:lnTo>
                    <a:pt x="3317" y="567318"/>
                  </a:lnTo>
                  <a:lnTo>
                    <a:pt x="3701" y="567004"/>
                  </a:lnTo>
                  <a:lnTo>
                    <a:pt x="4132" y="566827"/>
                  </a:lnTo>
                  <a:lnTo>
                    <a:pt x="4730" y="566656"/>
                  </a:lnTo>
                  <a:lnTo>
                    <a:pt x="5458" y="566513"/>
                  </a:lnTo>
                  <a:lnTo>
                    <a:pt x="5941" y="566389"/>
                  </a:lnTo>
                  <a:lnTo>
                    <a:pt x="6456" y="566270"/>
                  </a:lnTo>
                  <a:lnTo>
                    <a:pt x="6725" y="566141"/>
                  </a:lnTo>
                  <a:lnTo>
                    <a:pt x="6975" y="565908"/>
                  </a:lnTo>
                  <a:lnTo>
                    <a:pt x="7121" y="565450"/>
                  </a:lnTo>
                  <a:lnTo>
                    <a:pt x="7632" y="563287"/>
                  </a:lnTo>
                  <a:lnTo>
                    <a:pt x="7830" y="562887"/>
                  </a:lnTo>
                  <a:lnTo>
                    <a:pt x="7948" y="562462"/>
                  </a:lnTo>
                  <a:lnTo>
                    <a:pt x="7905" y="562005"/>
                  </a:lnTo>
                  <a:lnTo>
                    <a:pt x="7941" y="561657"/>
                  </a:lnTo>
                  <a:lnTo>
                    <a:pt x="8166" y="561285"/>
                  </a:lnTo>
                  <a:lnTo>
                    <a:pt x="8522" y="560918"/>
                  </a:lnTo>
                  <a:lnTo>
                    <a:pt x="8879" y="560628"/>
                  </a:lnTo>
                  <a:lnTo>
                    <a:pt x="9286" y="560480"/>
                  </a:lnTo>
                  <a:lnTo>
                    <a:pt x="9742" y="560385"/>
                  </a:lnTo>
                  <a:lnTo>
                    <a:pt x="10335" y="560370"/>
                  </a:lnTo>
                  <a:lnTo>
                    <a:pt x="10945" y="560575"/>
                  </a:lnTo>
                  <a:lnTo>
                    <a:pt x="11555" y="560966"/>
                  </a:lnTo>
                  <a:lnTo>
                    <a:pt x="12054" y="561409"/>
                  </a:lnTo>
                  <a:lnTo>
                    <a:pt x="13122" y="562648"/>
                  </a:lnTo>
                  <a:lnTo>
                    <a:pt x="13487" y="563139"/>
                  </a:lnTo>
                  <a:lnTo>
                    <a:pt x="13847" y="563687"/>
                  </a:lnTo>
                  <a:lnTo>
                    <a:pt x="14080" y="564016"/>
                  </a:lnTo>
                  <a:lnTo>
                    <a:pt x="14421" y="564321"/>
                  </a:lnTo>
                  <a:lnTo>
                    <a:pt x="14765" y="564516"/>
                  </a:lnTo>
                  <a:lnTo>
                    <a:pt x="15193" y="564635"/>
                  </a:lnTo>
                  <a:lnTo>
                    <a:pt x="15917" y="564678"/>
                  </a:lnTo>
                  <a:lnTo>
                    <a:pt x="17022" y="564545"/>
                  </a:lnTo>
                  <a:lnTo>
                    <a:pt x="18178" y="564335"/>
                  </a:lnTo>
                  <a:lnTo>
                    <a:pt x="18906" y="564297"/>
                  </a:lnTo>
                  <a:lnTo>
                    <a:pt x="19547" y="564368"/>
                  </a:lnTo>
                  <a:lnTo>
                    <a:pt x="20133" y="564573"/>
                  </a:lnTo>
                  <a:lnTo>
                    <a:pt x="20818" y="565045"/>
                  </a:lnTo>
                  <a:lnTo>
                    <a:pt x="21349" y="565274"/>
                  </a:lnTo>
                  <a:lnTo>
                    <a:pt x="21990" y="565507"/>
                  </a:lnTo>
                  <a:lnTo>
                    <a:pt x="22896" y="565741"/>
                  </a:lnTo>
                  <a:lnTo>
                    <a:pt x="23799" y="565979"/>
                  </a:lnTo>
                  <a:lnTo>
                    <a:pt x="23989" y="566041"/>
                  </a:lnTo>
                  <a:lnTo>
                    <a:pt x="24551" y="566079"/>
                  </a:lnTo>
                  <a:lnTo>
                    <a:pt x="24899" y="566117"/>
                  </a:lnTo>
                  <a:lnTo>
                    <a:pt x="25272" y="566289"/>
                  </a:lnTo>
                  <a:lnTo>
                    <a:pt x="25612" y="566484"/>
                  </a:lnTo>
                  <a:lnTo>
                    <a:pt x="25933" y="566575"/>
                  </a:lnTo>
                  <a:lnTo>
                    <a:pt x="26281" y="566608"/>
                  </a:lnTo>
                  <a:lnTo>
                    <a:pt x="26899" y="566651"/>
                  </a:lnTo>
                  <a:lnTo>
                    <a:pt x="27287" y="566246"/>
                  </a:lnTo>
                  <a:lnTo>
                    <a:pt x="27227" y="566013"/>
                  </a:lnTo>
                  <a:lnTo>
                    <a:pt x="27057" y="565936"/>
                  </a:lnTo>
                  <a:lnTo>
                    <a:pt x="26788" y="565793"/>
                  </a:lnTo>
                  <a:lnTo>
                    <a:pt x="26376" y="565784"/>
                  </a:lnTo>
                  <a:lnTo>
                    <a:pt x="26138" y="565674"/>
                  </a:lnTo>
                  <a:lnTo>
                    <a:pt x="26146" y="565436"/>
                  </a:lnTo>
                  <a:lnTo>
                    <a:pt x="26218" y="565264"/>
                  </a:lnTo>
                  <a:lnTo>
                    <a:pt x="26463" y="564964"/>
                  </a:lnTo>
                  <a:lnTo>
                    <a:pt x="26641" y="564726"/>
                  </a:lnTo>
                  <a:lnTo>
                    <a:pt x="26618" y="564316"/>
                  </a:lnTo>
                  <a:lnTo>
                    <a:pt x="26360" y="563620"/>
                  </a:lnTo>
                  <a:lnTo>
                    <a:pt x="26103" y="563068"/>
                  </a:lnTo>
                  <a:lnTo>
                    <a:pt x="25505" y="562262"/>
                  </a:lnTo>
                  <a:lnTo>
                    <a:pt x="25410" y="562019"/>
                  </a:lnTo>
                  <a:lnTo>
                    <a:pt x="25319" y="561538"/>
                  </a:lnTo>
                  <a:lnTo>
                    <a:pt x="25366" y="561023"/>
                  </a:lnTo>
                  <a:lnTo>
                    <a:pt x="25442" y="560685"/>
                  </a:lnTo>
                  <a:lnTo>
                    <a:pt x="25485" y="560375"/>
                  </a:lnTo>
                  <a:lnTo>
                    <a:pt x="25390" y="560065"/>
                  </a:lnTo>
                  <a:lnTo>
                    <a:pt x="25359" y="559860"/>
                  </a:lnTo>
                  <a:lnTo>
                    <a:pt x="25398" y="559589"/>
                  </a:lnTo>
                  <a:lnTo>
                    <a:pt x="25509" y="559384"/>
                  </a:lnTo>
                  <a:lnTo>
                    <a:pt x="25517" y="559041"/>
                  </a:lnTo>
                  <a:lnTo>
                    <a:pt x="25462" y="558660"/>
                  </a:lnTo>
                  <a:lnTo>
                    <a:pt x="25299" y="558178"/>
                  </a:lnTo>
                  <a:lnTo>
                    <a:pt x="25074" y="557726"/>
                  </a:lnTo>
                  <a:lnTo>
                    <a:pt x="24705" y="557306"/>
                  </a:lnTo>
                  <a:lnTo>
                    <a:pt x="24412" y="556816"/>
                  </a:lnTo>
                  <a:lnTo>
                    <a:pt x="24183" y="556368"/>
                  </a:lnTo>
                  <a:lnTo>
                    <a:pt x="24025" y="555848"/>
                  </a:lnTo>
                  <a:lnTo>
                    <a:pt x="24032" y="555505"/>
                  </a:lnTo>
                  <a:lnTo>
                    <a:pt x="24215" y="555062"/>
                  </a:lnTo>
                  <a:lnTo>
                    <a:pt x="24337" y="554280"/>
                  </a:lnTo>
                  <a:lnTo>
                    <a:pt x="24282" y="553761"/>
                  </a:lnTo>
                  <a:lnTo>
                    <a:pt x="24195" y="553075"/>
                  </a:lnTo>
                  <a:lnTo>
                    <a:pt x="24179" y="552489"/>
                  </a:lnTo>
                  <a:lnTo>
                    <a:pt x="24203" y="551393"/>
                  </a:lnTo>
                  <a:lnTo>
                    <a:pt x="24381" y="551159"/>
                  </a:lnTo>
                  <a:lnTo>
                    <a:pt x="24899" y="550930"/>
                  </a:lnTo>
                  <a:lnTo>
                    <a:pt x="25283" y="550768"/>
                  </a:lnTo>
                  <a:lnTo>
                    <a:pt x="25762" y="550644"/>
                  </a:lnTo>
                  <a:lnTo>
                    <a:pt x="26075" y="550549"/>
                  </a:lnTo>
                  <a:lnTo>
                    <a:pt x="26356" y="550282"/>
                  </a:lnTo>
                  <a:lnTo>
                    <a:pt x="26360" y="550111"/>
                  </a:lnTo>
                  <a:lnTo>
                    <a:pt x="26158" y="549901"/>
                  </a:lnTo>
                  <a:lnTo>
                    <a:pt x="25921" y="549858"/>
                  </a:lnTo>
                  <a:lnTo>
                    <a:pt x="25272" y="549844"/>
                  </a:lnTo>
                  <a:lnTo>
                    <a:pt x="24567" y="549277"/>
                  </a:lnTo>
                  <a:lnTo>
                    <a:pt x="24266" y="548891"/>
                  </a:lnTo>
                  <a:lnTo>
                    <a:pt x="23973" y="548405"/>
                  </a:lnTo>
                  <a:lnTo>
                    <a:pt x="23383" y="547361"/>
                  </a:lnTo>
                  <a:lnTo>
                    <a:pt x="23189" y="546808"/>
                  </a:lnTo>
                  <a:lnTo>
                    <a:pt x="22999" y="546184"/>
                  </a:lnTo>
                  <a:lnTo>
                    <a:pt x="22983" y="545498"/>
                  </a:lnTo>
                  <a:lnTo>
                    <a:pt x="22908" y="544402"/>
                  </a:lnTo>
                  <a:lnTo>
                    <a:pt x="22936" y="543339"/>
                  </a:lnTo>
                  <a:lnTo>
                    <a:pt x="23082" y="542929"/>
                  </a:lnTo>
                  <a:lnTo>
                    <a:pt x="23439" y="542391"/>
                  </a:lnTo>
                  <a:lnTo>
                    <a:pt x="23890" y="542129"/>
                  </a:lnTo>
                  <a:lnTo>
                    <a:pt x="24409" y="541867"/>
                  </a:lnTo>
                  <a:lnTo>
                    <a:pt x="24757" y="541671"/>
                  </a:lnTo>
                  <a:lnTo>
                    <a:pt x="25521" y="541185"/>
                  </a:lnTo>
                  <a:lnTo>
                    <a:pt x="25398" y="540880"/>
                  </a:lnTo>
                  <a:lnTo>
                    <a:pt x="25145" y="540585"/>
                  </a:lnTo>
                  <a:lnTo>
                    <a:pt x="24884" y="540404"/>
                  </a:lnTo>
                  <a:lnTo>
                    <a:pt x="24777" y="540246"/>
                  </a:lnTo>
                  <a:lnTo>
                    <a:pt x="24761" y="540075"/>
                  </a:lnTo>
                  <a:lnTo>
                    <a:pt x="24769" y="539832"/>
                  </a:lnTo>
                  <a:lnTo>
                    <a:pt x="24951" y="539551"/>
                  </a:lnTo>
                  <a:lnTo>
                    <a:pt x="25097" y="539255"/>
                  </a:lnTo>
                  <a:lnTo>
                    <a:pt x="25339" y="538903"/>
                  </a:lnTo>
                  <a:lnTo>
                    <a:pt x="25434" y="538621"/>
                  </a:lnTo>
                  <a:lnTo>
                    <a:pt x="25481" y="538402"/>
                  </a:lnTo>
                  <a:lnTo>
                    <a:pt x="25489" y="538140"/>
                  </a:lnTo>
                  <a:lnTo>
                    <a:pt x="25430" y="537916"/>
                  </a:lnTo>
                  <a:lnTo>
                    <a:pt x="25086" y="537602"/>
                  </a:lnTo>
                  <a:lnTo>
                    <a:pt x="24808" y="537421"/>
                  </a:lnTo>
                  <a:lnTo>
                    <a:pt x="24571" y="537173"/>
                  </a:lnTo>
                  <a:lnTo>
                    <a:pt x="24227" y="536968"/>
                  </a:lnTo>
                  <a:lnTo>
                    <a:pt x="23949" y="536763"/>
                  </a:lnTo>
                  <a:lnTo>
                    <a:pt x="23823" y="536520"/>
                  </a:lnTo>
                  <a:lnTo>
                    <a:pt x="23743" y="536186"/>
                  </a:lnTo>
                  <a:lnTo>
                    <a:pt x="23771" y="536010"/>
                  </a:lnTo>
                  <a:lnTo>
                    <a:pt x="23949" y="535820"/>
                  </a:lnTo>
                  <a:lnTo>
                    <a:pt x="24282" y="535672"/>
                  </a:lnTo>
                  <a:lnTo>
                    <a:pt x="24547" y="535505"/>
                  </a:lnTo>
                  <a:lnTo>
                    <a:pt x="24789" y="535443"/>
                  </a:lnTo>
                  <a:lnTo>
                    <a:pt x="25074" y="535429"/>
                  </a:lnTo>
                  <a:lnTo>
                    <a:pt x="25446" y="535462"/>
                  </a:lnTo>
                  <a:lnTo>
                    <a:pt x="25667" y="535400"/>
                  </a:lnTo>
                  <a:lnTo>
                    <a:pt x="25929" y="535014"/>
                  </a:lnTo>
                  <a:lnTo>
                    <a:pt x="25814" y="534790"/>
                  </a:lnTo>
                  <a:lnTo>
                    <a:pt x="25687" y="534633"/>
                  </a:lnTo>
                  <a:lnTo>
                    <a:pt x="25454" y="534385"/>
                  </a:lnTo>
                  <a:lnTo>
                    <a:pt x="25283" y="534166"/>
                  </a:lnTo>
                  <a:lnTo>
                    <a:pt x="25070" y="533875"/>
                  </a:lnTo>
                  <a:lnTo>
                    <a:pt x="24967" y="533718"/>
                  </a:lnTo>
                  <a:lnTo>
                    <a:pt x="24836" y="533627"/>
                  </a:lnTo>
                  <a:lnTo>
                    <a:pt x="24599" y="533556"/>
                  </a:lnTo>
                  <a:lnTo>
                    <a:pt x="24357" y="533503"/>
                  </a:lnTo>
                  <a:lnTo>
                    <a:pt x="23878" y="533384"/>
                  </a:lnTo>
                  <a:lnTo>
                    <a:pt x="23684" y="533246"/>
                  </a:lnTo>
                  <a:lnTo>
                    <a:pt x="23625" y="533089"/>
                  </a:lnTo>
                  <a:lnTo>
                    <a:pt x="23573" y="532565"/>
                  </a:lnTo>
                  <a:lnTo>
                    <a:pt x="23561" y="532102"/>
                  </a:lnTo>
                  <a:lnTo>
                    <a:pt x="23526" y="531683"/>
                  </a:lnTo>
                  <a:lnTo>
                    <a:pt x="23609" y="531140"/>
                  </a:lnTo>
                  <a:lnTo>
                    <a:pt x="23637" y="530854"/>
                  </a:lnTo>
                  <a:lnTo>
                    <a:pt x="23641" y="530659"/>
                  </a:lnTo>
                  <a:lnTo>
                    <a:pt x="23514" y="530411"/>
                  </a:lnTo>
                  <a:lnTo>
                    <a:pt x="23391" y="530192"/>
                  </a:lnTo>
                  <a:lnTo>
                    <a:pt x="23284" y="530011"/>
                  </a:lnTo>
                  <a:lnTo>
                    <a:pt x="23225" y="529768"/>
                  </a:lnTo>
                  <a:lnTo>
                    <a:pt x="23253" y="529505"/>
                  </a:lnTo>
                  <a:lnTo>
                    <a:pt x="23371" y="529224"/>
                  </a:lnTo>
                  <a:lnTo>
                    <a:pt x="23490" y="528853"/>
                  </a:lnTo>
                  <a:lnTo>
                    <a:pt x="23716" y="528576"/>
                  </a:lnTo>
                  <a:lnTo>
                    <a:pt x="23937" y="528405"/>
                  </a:lnTo>
                  <a:lnTo>
                    <a:pt x="24294" y="528195"/>
                  </a:lnTo>
                  <a:lnTo>
                    <a:pt x="24452" y="528023"/>
                  </a:lnTo>
                  <a:lnTo>
                    <a:pt x="24420" y="527690"/>
                  </a:lnTo>
                  <a:lnTo>
                    <a:pt x="24290" y="527537"/>
                  </a:lnTo>
                  <a:lnTo>
                    <a:pt x="24072" y="527509"/>
                  </a:lnTo>
                  <a:lnTo>
                    <a:pt x="23589" y="527494"/>
                  </a:lnTo>
                  <a:lnTo>
                    <a:pt x="23458" y="527452"/>
                  </a:lnTo>
                  <a:lnTo>
                    <a:pt x="23221" y="527290"/>
                  </a:lnTo>
                  <a:lnTo>
                    <a:pt x="23118" y="527132"/>
                  </a:lnTo>
                  <a:lnTo>
                    <a:pt x="23078" y="526956"/>
                  </a:lnTo>
                  <a:lnTo>
                    <a:pt x="23126" y="526803"/>
                  </a:lnTo>
                  <a:lnTo>
                    <a:pt x="23300" y="526722"/>
                  </a:lnTo>
                  <a:lnTo>
                    <a:pt x="23482" y="526527"/>
                  </a:lnTo>
                  <a:lnTo>
                    <a:pt x="23692" y="526051"/>
                  </a:lnTo>
                  <a:lnTo>
                    <a:pt x="23878" y="525531"/>
                  </a:lnTo>
                  <a:lnTo>
                    <a:pt x="24072" y="524921"/>
                  </a:lnTo>
                  <a:lnTo>
                    <a:pt x="24282" y="524311"/>
                  </a:lnTo>
                  <a:lnTo>
                    <a:pt x="24662" y="523968"/>
                  </a:lnTo>
                  <a:lnTo>
                    <a:pt x="25129" y="523696"/>
                  </a:lnTo>
                  <a:lnTo>
                    <a:pt x="25838" y="523430"/>
                  </a:lnTo>
                  <a:lnTo>
                    <a:pt x="26942" y="523087"/>
                  </a:lnTo>
                  <a:lnTo>
                    <a:pt x="27932" y="522801"/>
                  </a:lnTo>
                  <a:lnTo>
                    <a:pt x="28549" y="522577"/>
                  </a:lnTo>
                  <a:lnTo>
                    <a:pt x="28819" y="522362"/>
                  </a:lnTo>
                  <a:lnTo>
                    <a:pt x="29044" y="522129"/>
                  </a:lnTo>
                  <a:lnTo>
                    <a:pt x="29313" y="521895"/>
                  </a:lnTo>
                  <a:lnTo>
                    <a:pt x="29519" y="521471"/>
                  </a:lnTo>
                  <a:lnTo>
                    <a:pt x="29436" y="521304"/>
                  </a:lnTo>
                  <a:lnTo>
                    <a:pt x="29305" y="521257"/>
                  </a:lnTo>
                  <a:lnTo>
                    <a:pt x="29044" y="521228"/>
                  </a:lnTo>
                  <a:lnTo>
                    <a:pt x="28870" y="521223"/>
                  </a:lnTo>
                  <a:lnTo>
                    <a:pt x="28609" y="521109"/>
                  </a:lnTo>
                  <a:lnTo>
                    <a:pt x="28288" y="520837"/>
                  </a:lnTo>
                  <a:lnTo>
                    <a:pt x="28165" y="520485"/>
                  </a:lnTo>
                  <a:lnTo>
                    <a:pt x="28043" y="520108"/>
                  </a:lnTo>
                  <a:lnTo>
                    <a:pt x="27813" y="519641"/>
                  </a:lnTo>
                  <a:lnTo>
                    <a:pt x="27670" y="519308"/>
                  </a:lnTo>
                  <a:lnTo>
                    <a:pt x="27520" y="519150"/>
                  </a:lnTo>
                  <a:lnTo>
                    <a:pt x="27374" y="518950"/>
                  </a:lnTo>
                  <a:lnTo>
                    <a:pt x="27314" y="518598"/>
                  </a:lnTo>
                  <a:lnTo>
                    <a:pt x="27267" y="517959"/>
                  </a:lnTo>
                  <a:lnTo>
                    <a:pt x="27318" y="517611"/>
                  </a:lnTo>
                  <a:lnTo>
                    <a:pt x="27496" y="516630"/>
                  </a:lnTo>
                  <a:lnTo>
                    <a:pt x="27548" y="516277"/>
                  </a:lnTo>
                  <a:lnTo>
                    <a:pt x="27777" y="515977"/>
                  </a:lnTo>
                  <a:lnTo>
                    <a:pt x="27979" y="515653"/>
                  </a:lnTo>
                  <a:lnTo>
                    <a:pt x="28138" y="515438"/>
                  </a:lnTo>
                  <a:lnTo>
                    <a:pt x="28233" y="515133"/>
                  </a:lnTo>
                  <a:lnTo>
                    <a:pt x="28197" y="514823"/>
                  </a:lnTo>
                  <a:lnTo>
                    <a:pt x="28165" y="514409"/>
                  </a:lnTo>
                  <a:lnTo>
                    <a:pt x="28217" y="514147"/>
                  </a:lnTo>
                  <a:lnTo>
                    <a:pt x="28244" y="513904"/>
                  </a:lnTo>
                  <a:lnTo>
                    <a:pt x="28252" y="513532"/>
                  </a:lnTo>
                  <a:lnTo>
                    <a:pt x="28237" y="513246"/>
                  </a:lnTo>
                  <a:lnTo>
                    <a:pt x="28114" y="513003"/>
                  </a:lnTo>
                  <a:lnTo>
                    <a:pt x="27857" y="512774"/>
                  </a:lnTo>
                  <a:lnTo>
                    <a:pt x="27706" y="512665"/>
                  </a:lnTo>
                  <a:lnTo>
                    <a:pt x="27579" y="512441"/>
                  </a:lnTo>
                  <a:lnTo>
                    <a:pt x="27583" y="512264"/>
                  </a:lnTo>
                  <a:lnTo>
                    <a:pt x="27548" y="512021"/>
                  </a:lnTo>
                  <a:lnTo>
                    <a:pt x="27572" y="511826"/>
                  </a:lnTo>
                  <a:lnTo>
                    <a:pt x="27916" y="511659"/>
                  </a:lnTo>
                  <a:lnTo>
                    <a:pt x="27956" y="511483"/>
                  </a:lnTo>
                  <a:lnTo>
                    <a:pt x="27876" y="511130"/>
                  </a:lnTo>
                  <a:lnTo>
                    <a:pt x="27817" y="510887"/>
                  </a:lnTo>
                  <a:lnTo>
                    <a:pt x="27643" y="510730"/>
                  </a:lnTo>
                  <a:lnTo>
                    <a:pt x="27405" y="510616"/>
                  </a:lnTo>
                  <a:lnTo>
                    <a:pt x="27192" y="510520"/>
                  </a:lnTo>
                  <a:lnTo>
                    <a:pt x="26360" y="510458"/>
                  </a:lnTo>
                  <a:lnTo>
                    <a:pt x="25568" y="510549"/>
                  </a:lnTo>
                  <a:lnTo>
                    <a:pt x="25307" y="510539"/>
                  </a:lnTo>
                  <a:lnTo>
                    <a:pt x="25093" y="510382"/>
                  </a:lnTo>
                  <a:lnTo>
                    <a:pt x="25078" y="510163"/>
                  </a:lnTo>
                  <a:lnTo>
                    <a:pt x="25125" y="510010"/>
                  </a:lnTo>
                  <a:lnTo>
                    <a:pt x="25216" y="509858"/>
                  </a:lnTo>
                  <a:lnTo>
                    <a:pt x="25374" y="509686"/>
                  </a:lnTo>
                  <a:lnTo>
                    <a:pt x="25505" y="509539"/>
                  </a:lnTo>
                  <a:lnTo>
                    <a:pt x="25640" y="509453"/>
                  </a:lnTo>
                  <a:lnTo>
                    <a:pt x="25687" y="509300"/>
                  </a:lnTo>
                  <a:lnTo>
                    <a:pt x="25604" y="509167"/>
                  </a:lnTo>
                  <a:lnTo>
                    <a:pt x="25410" y="509138"/>
                  </a:lnTo>
                  <a:lnTo>
                    <a:pt x="25256" y="509134"/>
                  </a:lnTo>
                  <a:lnTo>
                    <a:pt x="25014" y="509110"/>
                  </a:lnTo>
                  <a:lnTo>
                    <a:pt x="24864" y="509014"/>
                  </a:lnTo>
                  <a:lnTo>
                    <a:pt x="24741" y="508705"/>
                  </a:lnTo>
                  <a:lnTo>
                    <a:pt x="24662" y="508376"/>
                  </a:lnTo>
                  <a:lnTo>
                    <a:pt x="24690" y="508071"/>
                  </a:lnTo>
                  <a:lnTo>
                    <a:pt x="24765" y="507761"/>
                  </a:lnTo>
                  <a:lnTo>
                    <a:pt x="24947" y="507504"/>
                  </a:lnTo>
                  <a:lnTo>
                    <a:pt x="25173" y="507204"/>
                  </a:lnTo>
                  <a:lnTo>
                    <a:pt x="25466" y="506861"/>
                  </a:lnTo>
                  <a:lnTo>
                    <a:pt x="25711" y="506603"/>
                  </a:lnTo>
                  <a:lnTo>
                    <a:pt x="25762" y="506365"/>
                  </a:lnTo>
                  <a:lnTo>
                    <a:pt x="25679" y="506141"/>
                  </a:lnTo>
                  <a:lnTo>
                    <a:pt x="25466" y="505917"/>
                  </a:lnTo>
                  <a:lnTo>
                    <a:pt x="25295" y="505745"/>
                  </a:lnTo>
                  <a:lnTo>
                    <a:pt x="25058" y="505664"/>
                  </a:lnTo>
                  <a:lnTo>
                    <a:pt x="24860" y="505684"/>
                  </a:lnTo>
                  <a:lnTo>
                    <a:pt x="24618" y="505722"/>
                  </a:lnTo>
                  <a:lnTo>
                    <a:pt x="24377" y="505822"/>
                  </a:lnTo>
                  <a:lnTo>
                    <a:pt x="24021" y="506055"/>
                  </a:lnTo>
                  <a:lnTo>
                    <a:pt x="23680" y="506532"/>
                  </a:lnTo>
                  <a:lnTo>
                    <a:pt x="23387" y="506784"/>
                  </a:lnTo>
                  <a:lnTo>
                    <a:pt x="23098" y="507042"/>
                  </a:lnTo>
                  <a:lnTo>
                    <a:pt x="22805" y="507275"/>
                  </a:lnTo>
                  <a:lnTo>
                    <a:pt x="22473" y="507509"/>
                  </a:lnTo>
                  <a:lnTo>
                    <a:pt x="22271" y="507633"/>
                  </a:lnTo>
                  <a:lnTo>
                    <a:pt x="22069" y="507804"/>
                  </a:lnTo>
                  <a:lnTo>
                    <a:pt x="21938" y="507890"/>
                  </a:lnTo>
                  <a:lnTo>
                    <a:pt x="21649" y="507971"/>
                  </a:lnTo>
                  <a:lnTo>
                    <a:pt x="21364" y="507961"/>
                  </a:lnTo>
                  <a:lnTo>
                    <a:pt x="20929" y="507976"/>
                  </a:lnTo>
                  <a:lnTo>
                    <a:pt x="20596" y="507876"/>
                  </a:lnTo>
                  <a:lnTo>
                    <a:pt x="20232" y="507695"/>
                  </a:lnTo>
                  <a:lnTo>
                    <a:pt x="19955" y="507447"/>
                  </a:lnTo>
                  <a:lnTo>
                    <a:pt x="19638" y="506956"/>
                  </a:lnTo>
                  <a:lnTo>
                    <a:pt x="19409" y="506665"/>
                  </a:lnTo>
                  <a:lnTo>
                    <a:pt x="19262" y="506398"/>
                  </a:lnTo>
                  <a:lnTo>
                    <a:pt x="19140" y="505912"/>
                  </a:lnTo>
                  <a:lnTo>
                    <a:pt x="19064" y="505493"/>
                  </a:lnTo>
                  <a:lnTo>
                    <a:pt x="19053" y="505097"/>
                  </a:lnTo>
                  <a:lnTo>
                    <a:pt x="19037" y="504897"/>
                  </a:lnTo>
                  <a:lnTo>
                    <a:pt x="18926" y="503978"/>
                  </a:lnTo>
                  <a:lnTo>
                    <a:pt x="18906" y="503139"/>
                  </a:lnTo>
                  <a:lnTo>
                    <a:pt x="18839" y="502238"/>
                  </a:lnTo>
                  <a:lnTo>
                    <a:pt x="18855" y="501671"/>
                  </a:lnTo>
                  <a:lnTo>
                    <a:pt x="18973" y="501214"/>
                  </a:lnTo>
                  <a:lnTo>
                    <a:pt x="19005" y="499965"/>
                  </a:lnTo>
                  <a:lnTo>
                    <a:pt x="19056" y="499613"/>
                  </a:lnTo>
                  <a:lnTo>
                    <a:pt x="19088" y="499284"/>
                  </a:lnTo>
                  <a:lnTo>
                    <a:pt x="19096" y="499022"/>
                  </a:lnTo>
                  <a:lnTo>
                    <a:pt x="19056" y="498736"/>
                  </a:lnTo>
                  <a:lnTo>
                    <a:pt x="19001" y="498493"/>
                  </a:lnTo>
                  <a:lnTo>
                    <a:pt x="18894" y="498316"/>
                  </a:lnTo>
                  <a:lnTo>
                    <a:pt x="18787" y="498183"/>
                  </a:lnTo>
                  <a:lnTo>
                    <a:pt x="18661" y="498002"/>
                  </a:lnTo>
                  <a:lnTo>
                    <a:pt x="18514" y="497716"/>
                  </a:lnTo>
                  <a:lnTo>
                    <a:pt x="18506" y="497273"/>
                  </a:lnTo>
                  <a:lnTo>
                    <a:pt x="18490" y="496987"/>
                  </a:lnTo>
                  <a:lnTo>
                    <a:pt x="18384" y="496787"/>
                  </a:lnTo>
                  <a:lnTo>
                    <a:pt x="18348" y="496567"/>
                  </a:lnTo>
                  <a:lnTo>
                    <a:pt x="18292" y="496086"/>
                  </a:lnTo>
                  <a:lnTo>
                    <a:pt x="18261" y="495600"/>
                  </a:lnTo>
                  <a:lnTo>
                    <a:pt x="18229" y="495247"/>
                  </a:lnTo>
                  <a:lnTo>
                    <a:pt x="18106" y="494876"/>
                  </a:lnTo>
                  <a:lnTo>
                    <a:pt x="18023" y="494609"/>
                  </a:lnTo>
                  <a:lnTo>
                    <a:pt x="18007" y="494390"/>
                  </a:lnTo>
                  <a:lnTo>
                    <a:pt x="17952" y="494056"/>
                  </a:lnTo>
                  <a:lnTo>
                    <a:pt x="17853" y="493594"/>
                  </a:lnTo>
                  <a:lnTo>
                    <a:pt x="17774" y="493308"/>
                  </a:lnTo>
                  <a:lnTo>
                    <a:pt x="17758" y="492955"/>
                  </a:lnTo>
                  <a:lnTo>
                    <a:pt x="17790" y="492693"/>
                  </a:lnTo>
                  <a:lnTo>
                    <a:pt x="17928" y="492388"/>
                  </a:lnTo>
                  <a:lnTo>
                    <a:pt x="17999" y="492107"/>
                  </a:lnTo>
                  <a:lnTo>
                    <a:pt x="18079" y="491626"/>
                  </a:lnTo>
                  <a:lnTo>
                    <a:pt x="18087" y="491340"/>
                  </a:lnTo>
                  <a:lnTo>
                    <a:pt x="18047" y="491102"/>
                  </a:lnTo>
                  <a:lnTo>
                    <a:pt x="18079" y="490663"/>
                  </a:lnTo>
                  <a:lnTo>
                    <a:pt x="18051" y="490158"/>
                  </a:lnTo>
                  <a:lnTo>
                    <a:pt x="17904" y="489844"/>
                  </a:lnTo>
                  <a:lnTo>
                    <a:pt x="17734" y="489620"/>
                  </a:lnTo>
                  <a:lnTo>
                    <a:pt x="17608" y="489467"/>
                  </a:lnTo>
                  <a:lnTo>
                    <a:pt x="17501" y="489310"/>
                  </a:lnTo>
                  <a:lnTo>
                    <a:pt x="17461" y="489153"/>
                  </a:lnTo>
                  <a:lnTo>
                    <a:pt x="17469" y="488891"/>
                  </a:lnTo>
                  <a:lnTo>
                    <a:pt x="17588" y="488543"/>
                  </a:lnTo>
                  <a:lnTo>
                    <a:pt x="17805" y="488366"/>
                  </a:lnTo>
                  <a:lnTo>
                    <a:pt x="18094" y="488247"/>
                  </a:lnTo>
                  <a:lnTo>
                    <a:pt x="18534" y="488262"/>
                  </a:lnTo>
                  <a:lnTo>
                    <a:pt x="19361" y="488371"/>
                  </a:lnTo>
                  <a:lnTo>
                    <a:pt x="20169" y="488519"/>
                  </a:lnTo>
                  <a:lnTo>
                    <a:pt x="21067" y="488543"/>
                  </a:lnTo>
                  <a:lnTo>
                    <a:pt x="21590" y="488514"/>
                  </a:lnTo>
                  <a:lnTo>
                    <a:pt x="21835" y="488476"/>
                  </a:lnTo>
                  <a:lnTo>
                    <a:pt x="22057" y="488285"/>
                  </a:lnTo>
                  <a:lnTo>
                    <a:pt x="22330" y="487961"/>
                  </a:lnTo>
                  <a:lnTo>
                    <a:pt x="22924" y="487132"/>
                  </a:lnTo>
                  <a:lnTo>
                    <a:pt x="23324" y="486313"/>
                  </a:lnTo>
                  <a:lnTo>
                    <a:pt x="23296" y="486031"/>
                  </a:lnTo>
                  <a:lnTo>
                    <a:pt x="23067" y="485631"/>
                  </a:lnTo>
                  <a:lnTo>
                    <a:pt x="22786" y="485407"/>
                  </a:lnTo>
                  <a:lnTo>
                    <a:pt x="22354" y="485112"/>
                  </a:lnTo>
                  <a:lnTo>
                    <a:pt x="21839" y="484811"/>
                  </a:lnTo>
                  <a:lnTo>
                    <a:pt x="21364" y="484602"/>
                  </a:lnTo>
                  <a:lnTo>
                    <a:pt x="20909" y="484306"/>
                  </a:lnTo>
                  <a:lnTo>
                    <a:pt x="20545" y="484035"/>
                  </a:lnTo>
                  <a:lnTo>
                    <a:pt x="20307" y="483873"/>
                  </a:lnTo>
                  <a:lnTo>
                    <a:pt x="19745" y="483620"/>
                  </a:lnTo>
                  <a:lnTo>
                    <a:pt x="19575" y="483463"/>
                  </a:lnTo>
                  <a:lnTo>
                    <a:pt x="19405" y="483282"/>
                  </a:lnTo>
                  <a:lnTo>
                    <a:pt x="19167" y="483120"/>
                  </a:lnTo>
                  <a:lnTo>
                    <a:pt x="18494" y="482820"/>
                  </a:lnTo>
                  <a:lnTo>
                    <a:pt x="17675" y="482338"/>
                  </a:lnTo>
                  <a:lnTo>
                    <a:pt x="17394" y="482267"/>
                  </a:lnTo>
                  <a:lnTo>
                    <a:pt x="17002" y="482233"/>
                  </a:lnTo>
                  <a:lnTo>
                    <a:pt x="16452" y="482262"/>
                  </a:lnTo>
                  <a:lnTo>
                    <a:pt x="15791" y="482424"/>
                  </a:lnTo>
                  <a:lnTo>
                    <a:pt x="14781" y="482615"/>
                  </a:lnTo>
                  <a:lnTo>
                    <a:pt x="14096" y="482862"/>
                  </a:lnTo>
                  <a:lnTo>
                    <a:pt x="13811" y="482920"/>
                  </a:lnTo>
                  <a:lnTo>
                    <a:pt x="13526" y="482824"/>
                  </a:lnTo>
                  <a:lnTo>
                    <a:pt x="13245" y="482753"/>
                  </a:lnTo>
                  <a:lnTo>
                    <a:pt x="13071" y="482638"/>
                  </a:lnTo>
                  <a:lnTo>
                    <a:pt x="12877" y="482500"/>
                  </a:lnTo>
                  <a:lnTo>
                    <a:pt x="12841" y="482305"/>
                  </a:lnTo>
                  <a:lnTo>
                    <a:pt x="12932" y="482109"/>
                  </a:lnTo>
                  <a:lnTo>
                    <a:pt x="13158" y="481895"/>
                  </a:lnTo>
                  <a:lnTo>
                    <a:pt x="13400" y="481790"/>
                  </a:lnTo>
                  <a:lnTo>
                    <a:pt x="13752" y="481714"/>
                  </a:lnTo>
                  <a:lnTo>
                    <a:pt x="14437" y="481490"/>
                  </a:lnTo>
                  <a:lnTo>
                    <a:pt x="15228" y="481223"/>
                  </a:lnTo>
                  <a:lnTo>
                    <a:pt x="15917" y="480890"/>
                  </a:lnTo>
                  <a:lnTo>
                    <a:pt x="16586" y="480423"/>
                  </a:lnTo>
                  <a:lnTo>
                    <a:pt x="16943" y="480213"/>
                  </a:lnTo>
                  <a:lnTo>
                    <a:pt x="17449" y="479984"/>
                  </a:lnTo>
                  <a:lnTo>
                    <a:pt x="18003" y="479694"/>
                  </a:lnTo>
                  <a:lnTo>
                    <a:pt x="19025" y="479236"/>
                  </a:lnTo>
                  <a:lnTo>
                    <a:pt x="19797" y="478993"/>
                  </a:lnTo>
                  <a:lnTo>
                    <a:pt x="20347" y="478807"/>
                  </a:lnTo>
                  <a:lnTo>
                    <a:pt x="20632" y="478774"/>
                  </a:lnTo>
                  <a:lnTo>
                    <a:pt x="21048" y="478759"/>
                  </a:lnTo>
                  <a:lnTo>
                    <a:pt x="21424" y="478683"/>
                  </a:lnTo>
                  <a:lnTo>
                    <a:pt x="21649" y="478493"/>
                  </a:lnTo>
                  <a:lnTo>
                    <a:pt x="21653" y="478292"/>
                  </a:lnTo>
                  <a:lnTo>
                    <a:pt x="21725" y="478078"/>
                  </a:lnTo>
                  <a:lnTo>
                    <a:pt x="21923" y="477907"/>
                  </a:lnTo>
                  <a:lnTo>
                    <a:pt x="22192" y="477759"/>
                  </a:lnTo>
                  <a:lnTo>
                    <a:pt x="22029" y="477182"/>
                  </a:lnTo>
                  <a:lnTo>
                    <a:pt x="21792" y="477135"/>
                  </a:lnTo>
                  <a:lnTo>
                    <a:pt x="21618" y="477130"/>
                  </a:lnTo>
                  <a:lnTo>
                    <a:pt x="21356" y="477058"/>
                  </a:lnTo>
                  <a:lnTo>
                    <a:pt x="21182" y="476987"/>
                  </a:lnTo>
                  <a:lnTo>
                    <a:pt x="20988" y="476872"/>
                  </a:lnTo>
                  <a:lnTo>
                    <a:pt x="20794" y="476734"/>
                  </a:lnTo>
                  <a:lnTo>
                    <a:pt x="20620" y="476620"/>
                  </a:lnTo>
                  <a:lnTo>
                    <a:pt x="20359" y="476572"/>
                  </a:lnTo>
                  <a:lnTo>
                    <a:pt x="20034" y="476539"/>
                  </a:lnTo>
                  <a:lnTo>
                    <a:pt x="19733" y="476534"/>
                  </a:lnTo>
                  <a:lnTo>
                    <a:pt x="19397" y="476567"/>
                  </a:lnTo>
                  <a:lnTo>
                    <a:pt x="19025" y="476558"/>
                  </a:lnTo>
                  <a:lnTo>
                    <a:pt x="18676" y="476572"/>
                  </a:lnTo>
                  <a:lnTo>
                    <a:pt x="18411" y="476567"/>
                  </a:lnTo>
                  <a:lnTo>
                    <a:pt x="18261" y="476496"/>
                  </a:lnTo>
                  <a:lnTo>
                    <a:pt x="18110" y="476363"/>
                  </a:lnTo>
                  <a:lnTo>
                    <a:pt x="17984" y="476139"/>
                  </a:lnTo>
                  <a:lnTo>
                    <a:pt x="17813" y="475981"/>
                  </a:lnTo>
                  <a:lnTo>
                    <a:pt x="17663" y="475848"/>
                  </a:lnTo>
                  <a:lnTo>
                    <a:pt x="17449" y="475686"/>
                  </a:lnTo>
                  <a:lnTo>
                    <a:pt x="17255" y="475505"/>
                  </a:lnTo>
                  <a:lnTo>
                    <a:pt x="17196" y="475328"/>
                  </a:lnTo>
                  <a:lnTo>
                    <a:pt x="17200" y="475109"/>
                  </a:lnTo>
                  <a:lnTo>
                    <a:pt x="17338" y="474847"/>
                  </a:lnTo>
                  <a:lnTo>
                    <a:pt x="17564" y="474571"/>
                  </a:lnTo>
                  <a:lnTo>
                    <a:pt x="17750" y="474180"/>
                  </a:lnTo>
                  <a:lnTo>
                    <a:pt x="17932" y="473942"/>
                  </a:lnTo>
                  <a:lnTo>
                    <a:pt x="18150" y="473927"/>
                  </a:lnTo>
                  <a:lnTo>
                    <a:pt x="18328" y="473889"/>
                  </a:lnTo>
                  <a:lnTo>
                    <a:pt x="18486" y="473694"/>
                  </a:lnTo>
                  <a:lnTo>
                    <a:pt x="18664" y="473522"/>
                  </a:lnTo>
                  <a:lnTo>
                    <a:pt x="18969" y="473489"/>
                  </a:lnTo>
                  <a:lnTo>
                    <a:pt x="19254" y="473518"/>
                  </a:lnTo>
                  <a:lnTo>
                    <a:pt x="19603" y="473637"/>
                  </a:lnTo>
                  <a:lnTo>
                    <a:pt x="19888" y="473684"/>
                  </a:lnTo>
                  <a:lnTo>
                    <a:pt x="20082" y="473670"/>
                  </a:lnTo>
                  <a:lnTo>
                    <a:pt x="20212" y="473475"/>
                  </a:lnTo>
                  <a:lnTo>
                    <a:pt x="20410" y="472908"/>
                  </a:lnTo>
                  <a:lnTo>
                    <a:pt x="20434" y="472712"/>
                  </a:lnTo>
                  <a:lnTo>
                    <a:pt x="20422" y="472341"/>
                  </a:lnTo>
                  <a:lnTo>
                    <a:pt x="20390" y="471945"/>
                  </a:lnTo>
                  <a:lnTo>
                    <a:pt x="20292" y="471416"/>
                  </a:lnTo>
                  <a:lnTo>
                    <a:pt x="20240" y="470954"/>
                  </a:lnTo>
                  <a:lnTo>
                    <a:pt x="20311" y="470668"/>
                  </a:lnTo>
                  <a:lnTo>
                    <a:pt x="20426" y="470539"/>
                  </a:lnTo>
                  <a:lnTo>
                    <a:pt x="20604" y="470349"/>
                  </a:lnTo>
                  <a:lnTo>
                    <a:pt x="20743" y="470110"/>
                  </a:lnTo>
                  <a:lnTo>
                    <a:pt x="20814" y="469782"/>
                  </a:lnTo>
                  <a:lnTo>
                    <a:pt x="20870" y="469367"/>
                  </a:lnTo>
                  <a:lnTo>
                    <a:pt x="20668" y="469110"/>
                  </a:lnTo>
                  <a:lnTo>
                    <a:pt x="20355" y="469024"/>
                  </a:lnTo>
                  <a:lnTo>
                    <a:pt x="19674" y="469010"/>
                  </a:lnTo>
                  <a:lnTo>
                    <a:pt x="18799" y="469076"/>
                  </a:lnTo>
                  <a:lnTo>
                    <a:pt x="18379" y="469153"/>
                  </a:lnTo>
                  <a:lnTo>
                    <a:pt x="18138" y="469148"/>
                  </a:lnTo>
                  <a:lnTo>
                    <a:pt x="17679" y="469243"/>
                  </a:lnTo>
                  <a:lnTo>
                    <a:pt x="17457" y="469281"/>
                  </a:lnTo>
                  <a:lnTo>
                    <a:pt x="17259" y="469343"/>
                  </a:lnTo>
                  <a:lnTo>
                    <a:pt x="17038" y="469491"/>
                  </a:lnTo>
                  <a:lnTo>
                    <a:pt x="16887" y="469796"/>
                  </a:lnTo>
                  <a:lnTo>
                    <a:pt x="16733" y="470187"/>
                  </a:lnTo>
                  <a:lnTo>
                    <a:pt x="16661" y="470468"/>
                  </a:lnTo>
                  <a:lnTo>
                    <a:pt x="16547" y="470597"/>
                  </a:lnTo>
                  <a:lnTo>
                    <a:pt x="16305" y="470787"/>
                  </a:lnTo>
                  <a:lnTo>
                    <a:pt x="16123" y="470982"/>
                  </a:lnTo>
                  <a:lnTo>
                    <a:pt x="16028" y="471264"/>
                  </a:lnTo>
                  <a:lnTo>
                    <a:pt x="15937" y="471459"/>
                  </a:lnTo>
                  <a:lnTo>
                    <a:pt x="15557" y="471712"/>
                  </a:lnTo>
                  <a:lnTo>
                    <a:pt x="15090" y="472050"/>
                  </a:lnTo>
                  <a:lnTo>
                    <a:pt x="14710" y="472369"/>
                  </a:lnTo>
                  <a:lnTo>
                    <a:pt x="14484" y="472627"/>
                  </a:lnTo>
                  <a:lnTo>
                    <a:pt x="14215" y="472908"/>
                  </a:lnTo>
                  <a:lnTo>
                    <a:pt x="13772" y="473051"/>
                  </a:lnTo>
                  <a:lnTo>
                    <a:pt x="13336" y="473084"/>
                  </a:lnTo>
                  <a:lnTo>
                    <a:pt x="13008" y="473051"/>
                  </a:lnTo>
                  <a:lnTo>
                    <a:pt x="12485" y="472841"/>
                  </a:lnTo>
                  <a:lnTo>
                    <a:pt x="12161" y="472746"/>
                  </a:lnTo>
                  <a:lnTo>
                    <a:pt x="11923" y="472608"/>
                  </a:lnTo>
                  <a:lnTo>
                    <a:pt x="11666" y="472469"/>
                  </a:lnTo>
                  <a:lnTo>
                    <a:pt x="10945" y="472341"/>
                  </a:lnTo>
                  <a:lnTo>
                    <a:pt x="10161" y="472169"/>
                  </a:lnTo>
                  <a:lnTo>
                    <a:pt x="9750" y="471983"/>
                  </a:lnTo>
                  <a:lnTo>
                    <a:pt x="9492" y="471778"/>
                  </a:lnTo>
                  <a:lnTo>
                    <a:pt x="9457" y="471516"/>
                  </a:lnTo>
                  <a:lnTo>
                    <a:pt x="9465" y="471164"/>
                  </a:lnTo>
                  <a:lnTo>
                    <a:pt x="9492" y="470925"/>
                  </a:lnTo>
                  <a:lnTo>
                    <a:pt x="9587" y="470682"/>
                  </a:lnTo>
                  <a:lnTo>
                    <a:pt x="9742" y="470558"/>
                  </a:lnTo>
                  <a:lnTo>
                    <a:pt x="10213" y="470239"/>
                  </a:lnTo>
                  <a:lnTo>
                    <a:pt x="10791" y="469729"/>
                  </a:lnTo>
                  <a:lnTo>
                    <a:pt x="11155" y="469234"/>
                  </a:lnTo>
                  <a:lnTo>
                    <a:pt x="11408" y="468714"/>
                  </a:lnTo>
                  <a:lnTo>
                    <a:pt x="11503" y="468471"/>
                  </a:lnTo>
                  <a:lnTo>
                    <a:pt x="11464" y="468276"/>
                  </a:lnTo>
                  <a:lnTo>
                    <a:pt x="11313" y="468138"/>
                  </a:lnTo>
                  <a:lnTo>
                    <a:pt x="10925" y="467952"/>
                  </a:lnTo>
                  <a:lnTo>
                    <a:pt x="10537" y="467704"/>
                  </a:lnTo>
                  <a:lnTo>
                    <a:pt x="10150" y="467475"/>
                  </a:lnTo>
                  <a:lnTo>
                    <a:pt x="9975" y="467361"/>
                  </a:lnTo>
                  <a:lnTo>
                    <a:pt x="9849" y="467137"/>
                  </a:lnTo>
                  <a:lnTo>
                    <a:pt x="9769" y="466827"/>
                  </a:lnTo>
                  <a:lnTo>
                    <a:pt x="9805" y="466413"/>
                  </a:lnTo>
                  <a:lnTo>
                    <a:pt x="9991" y="465936"/>
                  </a:lnTo>
                  <a:lnTo>
                    <a:pt x="10450" y="465093"/>
                  </a:lnTo>
                  <a:lnTo>
                    <a:pt x="10886" y="464268"/>
                  </a:lnTo>
                  <a:lnTo>
                    <a:pt x="11313" y="463753"/>
                  </a:lnTo>
                  <a:lnTo>
                    <a:pt x="11630" y="463453"/>
                  </a:lnTo>
                  <a:lnTo>
                    <a:pt x="11788" y="463239"/>
                  </a:lnTo>
                  <a:lnTo>
                    <a:pt x="11927" y="462977"/>
                  </a:lnTo>
                  <a:lnTo>
                    <a:pt x="12085" y="462719"/>
                  </a:lnTo>
                  <a:lnTo>
                    <a:pt x="12422" y="462310"/>
                  </a:lnTo>
                  <a:lnTo>
                    <a:pt x="13027" y="461866"/>
                  </a:lnTo>
                  <a:lnTo>
                    <a:pt x="14069" y="461299"/>
                  </a:lnTo>
                  <a:lnTo>
                    <a:pt x="14512" y="461047"/>
                  </a:lnTo>
                  <a:lnTo>
                    <a:pt x="14797" y="460990"/>
                  </a:lnTo>
                  <a:lnTo>
                    <a:pt x="15019" y="460951"/>
                  </a:lnTo>
                  <a:lnTo>
                    <a:pt x="15217" y="460870"/>
                  </a:lnTo>
                  <a:lnTo>
                    <a:pt x="15525" y="460875"/>
                  </a:lnTo>
                  <a:lnTo>
                    <a:pt x="15767" y="460837"/>
                  </a:lnTo>
                  <a:lnTo>
                    <a:pt x="15921" y="460689"/>
                  </a:lnTo>
                  <a:lnTo>
                    <a:pt x="15973" y="460494"/>
                  </a:lnTo>
                  <a:lnTo>
                    <a:pt x="15933" y="460270"/>
                  </a:lnTo>
                  <a:lnTo>
                    <a:pt x="15917" y="460032"/>
                  </a:lnTo>
                  <a:lnTo>
                    <a:pt x="15969" y="459789"/>
                  </a:lnTo>
                  <a:lnTo>
                    <a:pt x="16103" y="459641"/>
                  </a:lnTo>
                  <a:lnTo>
                    <a:pt x="16305" y="459450"/>
                  </a:lnTo>
                  <a:lnTo>
                    <a:pt x="16547" y="459431"/>
                  </a:lnTo>
                  <a:lnTo>
                    <a:pt x="16915" y="459441"/>
                  </a:lnTo>
                  <a:lnTo>
                    <a:pt x="17117" y="459293"/>
                  </a:lnTo>
                  <a:lnTo>
                    <a:pt x="17212" y="459074"/>
                  </a:lnTo>
                  <a:lnTo>
                    <a:pt x="17350" y="458774"/>
                  </a:lnTo>
                  <a:lnTo>
                    <a:pt x="17517" y="458250"/>
                  </a:lnTo>
                  <a:lnTo>
                    <a:pt x="17524" y="457945"/>
                  </a:lnTo>
                  <a:lnTo>
                    <a:pt x="17441" y="457721"/>
                  </a:lnTo>
                  <a:lnTo>
                    <a:pt x="17429" y="457263"/>
                  </a:lnTo>
                  <a:lnTo>
                    <a:pt x="17437" y="456934"/>
                  </a:lnTo>
                  <a:lnTo>
                    <a:pt x="17469" y="456606"/>
                  </a:lnTo>
                  <a:lnTo>
                    <a:pt x="17481" y="456119"/>
                  </a:lnTo>
                  <a:lnTo>
                    <a:pt x="17465" y="455900"/>
                  </a:lnTo>
                  <a:lnTo>
                    <a:pt x="17425" y="455724"/>
                  </a:lnTo>
                  <a:lnTo>
                    <a:pt x="17433" y="455486"/>
                  </a:lnTo>
                  <a:lnTo>
                    <a:pt x="17524" y="455333"/>
                  </a:lnTo>
                  <a:lnTo>
                    <a:pt x="17635" y="455162"/>
                  </a:lnTo>
                  <a:lnTo>
                    <a:pt x="17774" y="454966"/>
                  </a:lnTo>
                  <a:lnTo>
                    <a:pt x="17841" y="454814"/>
                  </a:lnTo>
                  <a:lnTo>
                    <a:pt x="17853" y="454356"/>
                  </a:lnTo>
                  <a:lnTo>
                    <a:pt x="17817" y="454089"/>
                  </a:lnTo>
                  <a:lnTo>
                    <a:pt x="17825" y="453851"/>
                  </a:lnTo>
                  <a:lnTo>
                    <a:pt x="17964" y="453456"/>
                  </a:lnTo>
                  <a:lnTo>
                    <a:pt x="18150" y="453070"/>
                  </a:lnTo>
                  <a:lnTo>
                    <a:pt x="18376" y="452831"/>
                  </a:lnTo>
                  <a:lnTo>
                    <a:pt x="18577" y="452641"/>
                  </a:lnTo>
                  <a:lnTo>
                    <a:pt x="18669" y="452445"/>
                  </a:lnTo>
                  <a:lnTo>
                    <a:pt x="18740" y="452160"/>
                  </a:lnTo>
                  <a:lnTo>
                    <a:pt x="18839" y="451812"/>
                  </a:lnTo>
                  <a:lnTo>
                    <a:pt x="18886" y="451616"/>
                  </a:lnTo>
                  <a:lnTo>
                    <a:pt x="18847" y="451397"/>
                  </a:lnTo>
                  <a:lnTo>
                    <a:pt x="18676" y="451216"/>
                  </a:lnTo>
                  <a:lnTo>
                    <a:pt x="18506" y="451082"/>
                  </a:lnTo>
                  <a:lnTo>
                    <a:pt x="18427" y="450749"/>
                  </a:lnTo>
                  <a:lnTo>
                    <a:pt x="18411" y="450530"/>
                  </a:lnTo>
                  <a:lnTo>
                    <a:pt x="18502" y="450315"/>
                  </a:lnTo>
                  <a:lnTo>
                    <a:pt x="18684" y="450034"/>
                  </a:lnTo>
                  <a:lnTo>
                    <a:pt x="19112" y="449605"/>
                  </a:lnTo>
                  <a:lnTo>
                    <a:pt x="19429" y="449219"/>
                  </a:lnTo>
                  <a:lnTo>
                    <a:pt x="19856" y="448681"/>
                  </a:lnTo>
                  <a:lnTo>
                    <a:pt x="20220" y="448185"/>
                  </a:lnTo>
                  <a:lnTo>
                    <a:pt x="20474" y="447732"/>
                  </a:lnTo>
                  <a:lnTo>
                    <a:pt x="20656" y="447318"/>
                  </a:lnTo>
                  <a:lnTo>
                    <a:pt x="20778" y="446946"/>
                  </a:lnTo>
                  <a:lnTo>
                    <a:pt x="20806" y="446555"/>
                  </a:lnTo>
                  <a:lnTo>
                    <a:pt x="21202" y="444811"/>
                  </a:lnTo>
                  <a:lnTo>
                    <a:pt x="21333" y="444001"/>
                  </a:lnTo>
                  <a:lnTo>
                    <a:pt x="21408" y="443611"/>
                  </a:lnTo>
                  <a:lnTo>
                    <a:pt x="21463" y="443191"/>
                  </a:lnTo>
                  <a:lnTo>
                    <a:pt x="21693" y="442629"/>
                  </a:lnTo>
                  <a:lnTo>
                    <a:pt x="21954" y="441976"/>
                  </a:lnTo>
                  <a:lnTo>
                    <a:pt x="22362" y="441395"/>
                  </a:lnTo>
                  <a:lnTo>
                    <a:pt x="22904" y="440727"/>
                  </a:lnTo>
                  <a:lnTo>
                    <a:pt x="23130" y="440384"/>
                  </a:lnTo>
                  <a:lnTo>
                    <a:pt x="23356" y="440146"/>
                  </a:lnTo>
                  <a:lnTo>
                    <a:pt x="23645" y="439979"/>
                  </a:lnTo>
                  <a:lnTo>
                    <a:pt x="23846" y="439789"/>
                  </a:lnTo>
                  <a:lnTo>
                    <a:pt x="24068" y="439598"/>
                  </a:lnTo>
                  <a:lnTo>
                    <a:pt x="24227" y="439446"/>
                  </a:lnTo>
                  <a:lnTo>
                    <a:pt x="24250" y="439317"/>
                  </a:lnTo>
                  <a:lnTo>
                    <a:pt x="24215" y="439117"/>
                  </a:lnTo>
                  <a:lnTo>
                    <a:pt x="24127" y="438960"/>
                  </a:lnTo>
                  <a:lnTo>
                    <a:pt x="23981" y="438740"/>
                  </a:lnTo>
                  <a:lnTo>
                    <a:pt x="23882" y="438364"/>
                  </a:lnTo>
                  <a:lnTo>
                    <a:pt x="23890" y="437992"/>
                  </a:lnTo>
                  <a:lnTo>
                    <a:pt x="23985" y="437663"/>
                  </a:lnTo>
                  <a:lnTo>
                    <a:pt x="24211" y="437406"/>
                  </a:lnTo>
                  <a:lnTo>
                    <a:pt x="24417" y="437082"/>
                  </a:lnTo>
                  <a:lnTo>
                    <a:pt x="24634" y="436844"/>
                  </a:lnTo>
                  <a:lnTo>
                    <a:pt x="24800" y="436610"/>
                  </a:lnTo>
                  <a:lnTo>
                    <a:pt x="24991" y="436067"/>
                  </a:lnTo>
                  <a:lnTo>
                    <a:pt x="25216" y="435767"/>
                  </a:lnTo>
                  <a:lnTo>
                    <a:pt x="25600" y="435290"/>
                  </a:lnTo>
                  <a:lnTo>
                    <a:pt x="25715" y="435100"/>
                  </a:lnTo>
                  <a:lnTo>
                    <a:pt x="25830" y="434771"/>
                  </a:lnTo>
                  <a:lnTo>
                    <a:pt x="25861" y="434375"/>
                  </a:lnTo>
                  <a:lnTo>
                    <a:pt x="25869" y="434113"/>
                  </a:lnTo>
                  <a:lnTo>
                    <a:pt x="25968" y="433656"/>
                  </a:lnTo>
                  <a:lnTo>
                    <a:pt x="26154" y="433265"/>
                  </a:lnTo>
                  <a:lnTo>
                    <a:pt x="26364" y="432765"/>
                  </a:lnTo>
                  <a:lnTo>
                    <a:pt x="26554" y="432159"/>
                  </a:lnTo>
                  <a:lnTo>
                    <a:pt x="26701" y="431545"/>
                  </a:lnTo>
                  <a:lnTo>
                    <a:pt x="26867" y="431044"/>
                  </a:lnTo>
                  <a:lnTo>
                    <a:pt x="27144" y="430525"/>
                  </a:lnTo>
                  <a:lnTo>
                    <a:pt x="27524" y="430144"/>
                  </a:lnTo>
                  <a:lnTo>
                    <a:pt x="27726" y="429882"/>
                  </a:lnTo>
                  <a:lnTo>
                    <a:pt x="27864" y="429624"/>
                  </a:lnTo>
                  <a:lnTo>
                    <a:pt x="27892" y="429338"/>
                  </a:lnTo>
                  <a:lnTo>
                    <a:pt x="27904" y="429033"/>
                  </a:lnTo>
                  <a:lnTo>
                    <a:pt x="27912" y="428595"/>
                  </a:lnTo>
                  <a:lnTo>
                    <a:pt x="28007" y="428314"/>
                  </a:lnTo>
                  <a:lnTo>
                    <a:pt x="28296" y="428099"/>
                  </a:lnTo>
                  <a:lnTo>
                    <a:pt x="28526" y="427756"/>
                  </a:lnTo>
                  <a:lnTo>
                    <a:pt x="28914" y="427084"/>
                  </a:lnTo>
                  <a:lnTo>
                    <a:pt x="29531" y="426026"/>
                  </a:lnTo>
                  <a:lnTo>
                    <a:pt x="29895" y="425440"/>
                  </a:lnTo>
                  <a:lnTo>
                    <a:pt x="30145" y="425073"/>
                  </a:lnTo>
                  <a:lnTo>
                    <a:pt x="30287" y="424683"/>
                  </a:lnTo>
                  <a:lnTo>
                    <a:pt x="30315" y="424378"/>
                  </a:lnTo>
                  <a:lnTo>
                    <a:pt x="30347" y="424092"/>
                  </a:lnTo>
                  <a:lnTo>
                    <a:pt x="30350" y="423830"/>
                  </a:lnTo>
                  <a:lnTo>
                    <a:pt x="30465" y="423634"/>
                  </a:lnTo>
                  <a:lnTo>
                    <a:pt x="30663" y="423596"/>
                  </a:lnTo>
                  <a:lnTo>
                    <a:pt x="30881" y="423649"/>
                  </a:lnTo>
                  <a:lnTo>
                    <a:pt x="31095" y="423849"/>
                  </a:lnTo>
                  <a:lnTo>
                    <a:pt x="31455" y="424320"/>
                  </a:lnTo>
                  <a:lnTo>
                    <a:pt x="31839" y="424811"/>
                  </a:lnTo>
                  <a:lnTo>
                    <a:pt x="32179" y="425216"/>
                  </a:lnTo>
                  <a:lnTo>
                    <a:pt x="32698" y="425493"/>
                  </a:lnTo>
                  <a:lnTo>
                    <a:pt x="33141" y="425402"/>
                  </a:lnTo>
                  <a:lnTo>
                    <a:pt x="33316" y="425264"/>
                  </a:lnTo>
                  <a:lnTo>
                    <a:pt x="33296" y="425112"/>
                  </a:lnTo>
                  <a:lnTo>
                    <a:pt x="33169" y="424911"/>
                  </a:lnTo>
                  <a:lnTo>
                    <a:pt x="33066" y="424730"/>
                  </a:lnTo>
                  <a:lnTo>
                    <a:pt x="32963" y="424468"/>
                  </a:lnTo>
                  <a:lnTo>
                    <a:pt x="32864" y="424092"/>
                  </a:lnTo>
                  <a:lnTo>
                    <a:pt x="32848" y="423806"/>
                  </a:lnTo>
                  <a:lnTo>
                    <a:pt x="32908" y="423258"/>
                  </a:lnTo>
                  <a:lnTo>
                    <a:pt x="33042" y="423043"/>
                  </a:lnTo>
                  <a:lnTo>
                    <a:pt x="33225" y="422762"/>
                  </a:lnTo>
                  <a:lnTo>
                    <a:pt x="33296" y="422500"/>
                  </a:lnTo>
                  <a:lnTo>
                    <a:pt x="33327" y="422128"/>
                  </a:lnTo>
                  <a:lnTo>
                    <a:pt x="33272" y="421690"/>
                  </a:lnTo>
                  <a:lnTo>
                    <a:pt x="33284" y="421294"/>
                  </a:lnTo>
                  <a:lnTo>
                    <a:pt x="33268" y="421094"/>
                  </a:lnTo>
                  <a:lnTo>
                    <a:pt x="33141" y="420808"/>
                  </a:lnTo>
                  <a:lnTo>
                    <a:pt x="33062" y="420432"/>
                  </a:lnTo>
                  <a:lnTo>
                    <a:pt x="32983" y="420122"/>
                  </a:lnTo>
                  <a:lnTo>
                    <a:pt x="32951" y="419727"/>
                  </a:lnTo>
                  <a:lnTo>
                    <a:pt x="32963" y="419226"/>
                  </a:lnTo>
                  <a:lnTo>
                    <a:pt x="32951" y="418764"/>
                  </a:lnTo>
                  <a:lnTo>
                    <a:pt x="32963" y="418411"/>
                  </a:lnTo>
                  <a:lnTo>
                    <a:pt x="32971" y="418040"/>
                  </a:lnTo>
                  <a:lnTo>
                    <a:pt x="33003" y="417687"/>
                  </a:lnTo>
                  <a:lnTo>
                    <a:pt x="32932" y="416944"/>
                  </a:lnTo>
                  <a:lnTo>
                    <a:pt x="32789" y="415710"/>
                  </a:lnTo>
                  <a:lnTo>
                    <a:pt x="32722" y="414918"/>
                  </a:lnTo>
                  <a:lnTo>
                    <a:pt x="32718" y="414237"/>
                  </a:lnTo>
                  <a:lnTo>
                    <a:pt x="32722" y="413975"/>
                  </a:lnTo>
                  <a:lnTo>
                    <a:pt x="32817" y="413670"/>
                  </a:lnTo>
                  <a:lnTo>
                    <a:pt x="32995" y="413565"/>
                  </a:lnTo>
                  <a:lnTo>
                    <a:pt x="33149" y="413546"/>
                  </a:lnTo>
                  <a:lnTo>
                    <a:pt x="33680" y="413255"/>
                  </a:lnTo>
                  <a:lnTo>
                    <a:pt x="33838" y="413127"/>
                  </a:lnTo>
                  <a:lnTo>
                    <a:pt x="33953" y="412865"/>
                  </a:lnTo>
                  <a:lnTo>
                    <a:pt x="34131" y="412717"/>
                  </a:lnTo>
                  <a:lnTo>
                    <a:pt x="34333" y="412526"/>
                  </a:lnTo>
                  <a:lnTo>
                    <a:pt x="34582" y="412269"/>
                  </a:lnTo>
                  <a:lnTo>
                    <a:pt x="34848" y="412145"/>
                  </a:lnTo>
                  <a:lnTo>
                    <a:pt x="35133" y="412126"/>
                  </a:lnTo>
                  <a:lnTo>
                    <a:pt x="35461" y="412116"/>
                  </a:lnTo>
                  <a:lnTo>
                    <a:pt x="35655" y="412183"/>
                  </a:lnTo>
                  <a:lnTo>
                    <a:pt x="35806" y="412340"/>
                  </a:lnTo>
                  <a:lnTo>
                    <a:pt x="35976" y="412588"/>
                  </a:lnTo>
                  <a:lnTo>
                    <a:pt x="36122" y="412788"/>
                  </a:lnTo>
                  <a:lnTo>
                    <a:pt x="36225" y="413055"/>
                  </a:lnTo>
                  <a:lnTo>
                    <a:pt x="36265" y="413274"/>
                  </a:lnTo>
                  <a:lnTo>
                    <a:pt x="36300" y="413541"/>
                  </a:lnTo>
                  <a:lnTo>
                    <a:pt x="36249" y="413865"/>
                  </a:lnTo>
                  <a:lnTo>
                    <a:pt x="36308" y="414132"/>
                  </a:lnTo>
                  <a:lnTo>
                    <a:pt x="36475" y="414375"/>
                  </a:lnTo>
                  <a:lnTo>
                    <a:pt x="36764" y="414461"/>
                  </a:lnTo>
                  <a:lnTo>
                    <a:pt x="37136" y="414285"/>
                  </a:lnTo>
                  <a:lnTo>
                    <a:pt x="37227" y="414113"/>
                  </a:lnTo>
                  <a:lnTo>
                    <a:pt x="37345" y="413851"/>
                  </a:lnTo>
                  <a:lnTo>
                    <a:pt x="37504" y="413546"/>
                  </a:lnTo>
                  <a:lnTo>
                    <a:pt x="37619" y="413308"/>
                  </a:lnTo>
                  <a:lnTo>
                    <a:pt x="37884" y="413184"/>
                  </a:lnTo>
                  <a:lnTo>
                    <a:pt x="38173" y="413060"/>
                  </a:lnTo>
                  <a:lnTo>
                    <a:pt x="38458" y="413022"/>
                  </a:lnTo>
                  <a:lnTo>
                    <a:pt x="38679" y="412984"/>
                  </a:lnTo>
                  <a:lnTo>
                    <a:pt x="38834" y="412855"/>
                  </a:lnTo>
                  <a:lnTo>
                    <a:pt x="38949" y="412617"/>
                  </a:lnTo>
                  <a:lnTo>
                    <a:pt x="38957" y="412355"/>
                  </a:lnTo>
                  <a:lnTo>
                    <a:pt x="38941" y="412026"/>
                  </a:lnTo>
                  <a:lnTo>
                    <a:pt x="38822" y="411583"/>
                  </a:lnTo>
                  <a:lnTo>
                    <a:pt x="38616" y="411140"/>
                  </a:lnTo>
                  <a:lnTo>
                    <a:pt x="38434" y="410520"/>
                  </a:lnTo>
                  <a:lnTo>
                    <a:pt x="38311" y="410148"/>
                  </a:lnTo>
                  <a:lnTo>
                    <a:pt x="38220" y="409486"/>
                  </a:lnTo>
                  <a:lnTo>
                    <a:pt x="38102" y="408933"/>
                  </a:lnTo>
                  <a:lnTo>
                    <a:pt x="37923" y="408185"/>
                  </a:lnTo>
                  <a:lnTo>
                    <a:pt x="37714" y="407761"/>
                  </a:lnTo>
                  <a:lnTo>
                    <a:pt x="37571" y="407385"/>
                  </a:lnTo>
                  <a:lnTo>
                    <a:pt x="37492" y="407075"/>
                  </a:lnTo>
                  <a:lnTo>
                    <a:pt x="37504" y="406636"/>
                  </a:lnTo>
                  <a:lnTo>
                    <a:pt x="37532" y="406398"/>
                  </a:lnTo>
                  <a:lnTo>
                    <a:pt x="37737" y="406074"/>
                  </a:lnTo>
                  <a:lnTo>
                    <a:pt x="38786" y="405245"/>
                  </a:lnTo>
                  <a:lnTo>
                    <a:pt x="39384" y="404930"/>
                  </a:lnTo>
                  <a:lnTo>
                    <a:pt x="39875" y="404711"/>
                  </a:lnTo>
                  <a:lnTo>
                    <a:pt x="40045" y="404664"/>
                  </a:lnTo>
                  <a:lnTo>
                    <a:pt x="40223" y="404578"/>
                  </a:lnTo>
                  <a:lnTo>
                    <a:pt x="40536" y="404392"/>
                  </a:lnTo>
                  <a:lnTo>
                    <a:pt x="40983" y="404030"/>
                  </a:lnTo>
                  <a:lnTo>
                    <a:pt x="41387" y="403577"/>
                  </a:lnTo>
                  <a:lnTo>
                    <a:pt x="41637" y="403253"/>
                  </a:lnTo>
                  <a:lnTo>
                    <a:pt x="41751" y="403038"/>
                  </a:lnTo>
                  <a:lnTo>
                    <a:pt x="41779" y="402843"/>
                  </a:lnTo>
                  <a:lnTo>
                    <a:pt x="41747" y="402653"/>
                  </a:lnTo>
                  <a:lnTo>
                    <a:pt x="41431" y="402633"/>
                  </a:lnTo>
                  <a:lnTo>
                    <a:pt x="41189" y="402719"/>
                  </a:lnTo>
                  <a:lnTo>
                    <a:pt x="41075" y="402867"/>
                  </a:lnTo>
                  <a:lnTo>
                    <a:pt x="40920" y="403038"/>
                  </a:lnTo>
                  <a:lnTo>
                    <a:pt x="40762" y="403167"/>
                  </a:lnTo>
                  <a:lnTo>
                    <a:pt x="40607" y="403186"/>
                  </a:lnTo>
                  <a:lnTo>
                    <a:pt x="40303" y="403158"/>
                  </a:lnTo>
                  <a:lnTo>
                    <a:pt x="40065" y="403081"/>
                  </a:lnTo>
                  <a:lnTo>
                    <a:pt x="39915" y="403015"/>
                  </a:lnTo>
                  <a:lnTo>
                    <a:pt x="39780" y="403077"/>
                  </a:lnTo>
                  <a:lnTo>
                    <a:pt x="39519" y="402962"/>
                  </a:lnTo>
                  <a:lnTo>
                    <a:pt x="39523" y="402829"/>
                  </a:lnTo>
                  <a:lnTo>
                    <a:pt x="39483" y="402695"/>
                  </a:lnTo>
                  <a:lnTo>
                    <a:pt x="39333" y="402581"/>
                  </a:lnTo>
                  <a:lnTo>
                    <a:pt x="39159" y="402638"/>
                  </a:lnTo>
                  <a:lnTo>
                    <a:pt x="39064" y="402796"/>
                  </a:lnTo>
                  <a:lnTo>
                    <a:pt x="39016" y="402948"/>
                  </a:lnTo>
                  <a:lnTo>
                    <a:pt x="38838" y="403077"/>
                  </a:lnTo>
                  <a:lnTo>
                    <a:pt x="38640" y="403158"/>
                  </a:lnTo>
                  <a:lnTo>
                    <a:pt x="38379" y="403129"/>
                  </a:lnTo>
                  <a:lnTo>
                    <a:pt x="38228" y="403058"/>
                  </a:lnTo>
                  <a:lnTo>
                    <a:pt x="38030" y="402991"/>
                  </a:lnTo>
                  <a:lnTo>
                    <a:pt x="37860" y="402938"/>
                  </a:lnTo>
                  <a:lnTo>
                    <a:pt x="37725" y="403024"/>
                  </a:lnTo>
                  <a:lnTo>
                    <a:pt x="37547" y="403086"/>
                  </a:lnTo>
                  <a:lnTo>
                    <a:pt x="37349" y="403105"/>
                  </a:lnTo>
                  <a:lnTo>
                    <a:pt x="37199" y="403058"/>
                  </a:lnTo>
                  <a:lnTo>
                    <a:pt x="37005" y="402938"/>
                  </a:lnTo>
                  <a:lnTo>
                    <a:pt x="36768" y="402824"/>
                  </a:lnTo>
                  <a:lnTo>
                    <a:pt x="36352" y="402748"/>
                  </a:lnTo>
                  <a:lnTo>
                    <a:pt x="36198" y="402743"/>
                  </a:lnTo>
                  <a:lnTo>
                    <a:pt x="36043" y="402872"/>
                  </a:lnTo>
                  <a:lnTo>
                    <a:pt x="35853" y="402948"/>
                  </a:lnTo>
                  <a:lnTo>
                    <a:pt x="35378" y="403120"/>
                  </a:lnTo>
                  <a:lnTo>
                    <a:pt x="34939" y="403239"/>
                  </a:lnTo>
                  <a:lnTo>
                    <a:pt x="34436" y="403248"/>
                  </a:lnTo>
                  <a:lnTo>
                    <a:pt x="33822" y="403210"/>
                  </a:lnTo>
                  <a:lnTo>
                    <a:pt x="33367" y="403134"/>
                  </a:lnTo>
                  <a:lnTo>
                    <a:pt x="33062" y="403019"/>
                  </a:lnTo>
                  <a:lnTo>
                    <a:pt x="32848" y="402791"/>
                  </a:lnTo>
                  <a:lnTo>
                    <a:pt x="32682" y="402481"/>
                  </a:lnTo>
                  <a:lnTo>
                    <a:pt x="32559" y="402171"/>
                  </a:lnTo>
                  <a:lnTo>
                    <a:pt x="32247" y="401547"/>
                  </a:lnTo>
                  <a:lnTo>
                    <a:pt x="32187" y="401328"/>
                  </a:lnTo>
                  <a:lnTo>
                    <a:pt x="32191" y="401109"/>
                  </a:lnTo>
                  <a:lnTo>
                    <a:pt x="32266" y="400827"/>
                  </a:lnTo>
                  <a:lnTo>
                    <a:pt x="32271" y="400584"/>
                  </a:lnTo>
                  <a:lnTo>
                    <a:pt x="32231" y="400365"/>
                  </a:lnTo>
                  <a:lnTo>
                    <a:pt x="32195" y="400122"/>
                  </a:lnTo>
                  <a:lnTo>
                    <a:pt x="32219" y="399946"/>
                  </a:lnTo>
                  <a:lnTo>
                    <a:pt x="32294" y="399641"/>
                  </a:lnTo>
                  <a:lnTo>
                    <a:pt x="32326" y="399336"/>
                  </a:lnTo>
                  <a:lnTo>
                    <a:pt x="32350" y="399140"/>
                  </a:lnTo>
                  <a:lnTo>
                    <a:pt x="32516" y="398750"/>
                  </a:lnTo>
                  <a:lnTo>
                    <a:pt x="32575" y="398111"/>
                  </a:lnTo>
                  <a:lnTo>
                    <a:pt x="32587" y="397630"/>
                  </a:lnTo>
                  <a:lnTo>
                    <a:pt x="32678" y="397415"/>
                  </a:lnTo>
                  <a:lnTo>
                    <a:pt x="32749" y="397263"/>
                  </a:lnTo>
                  <a:lnTo>
                    <a:pt x="32753" y="397063"/>
                  </a:lnTo>
                  <a:lnTo>
                    <a:pt x="32646" y="396887"/>
                  </a:lnTo>
                  <a:lnTo>
                    <a:pt x="32520" y="396753"/>
                  </a:lnTo>
                  <a:lnTo>
                    <a:pt x="32461" y="396529"/>
                  </a:lnTo>
                  <a:lnTo>
                    <a:pt x="32540" y="396005"/>
                  </a:lnTo>
                  <a:lnTo>
                    <a:pt x="32611" y="395809"/>
                  </a:lnTo>
                  <a:lnTo>
                    <a:pt x="32880" y="395490"/>
                  </a:lnTo>
                  <a:lnTo>
                    <a:pt x="32884" y="395338"/>
                  </a:lnTo>
                  <a:lnTo>
                    <a:pt x="32738" y="395047"/>
                  </a:lnTo>
                  <a:lnTo>
                    <a:pt x="32631" y="394914"/>
                  </a:lnTo>
                  <a:lnTo>
                    <a:pt x="32658" y="394714"/>
                  </a:lnTo>
                  <a:lnTo>
                    <a:pt x="32773" y="394456"/>
                  </a:lnTo>
                  <a:lnTo>
                    <a:pt x="33062" y="394351"/>
                  </a:lnTo>
                  <a:lnTo>
                    <a:pt x="33240" y="394227"/>
                  </a:lnTo>
                  <a:lnTo>
                    <a:pt x="33418" y="394075"/>
                  </a:lnTo>
                  <a:lnTo>
                    <a:pt x="33513" y="393818"/>
                  </a:lnTo>
                  <a:lnTo>
                    <a:pt x="33521" y="393489"/>
                  </a:lnTo>
                  <a:lnTo>
                    <a:pt x="33462" y="393179"/>
                  </a:lnTo>
                  <a:lnTo>
                    <a:pt x="33407" y="392803"/>
                  </a:lnTo>
                  <a:lnTo>
                    <a:pt x="33280" y="392583"/>
                  </a:lnTo>
                  <a:lnTo>
                    <a:pt x="33070" y="392336"/>
                  </a:lnTo>
                  <a:lnTo>
                    <a:pt x="32900" y="392088"/>
                  </a:lnTo>
                  <a:lnTo>
                    <a:pt x="32773" y="391845"/>
                  </a:lnTo>
                  <a:lnTo>
                    <a:pt x="32781" y="391516"/>
                  </a:lnTo>
                  <a:lnTo>
                    <a:pt x="32769" y="391144"/>
                  </a:lnTo>
                  <a:lnTo>
                    <a:pt x="32821" y="390901"/>
                  </a:lnTo>
                  <a:lnTo>
                    <a:pt x="32936" y="390620"/>
                  </a:lnTo>
                  <a:lnTo>
                    <a:pt x="33161" y="390344"/>
                  </a:lnTo>
                  <a:lnTo>
                    <a:pt x="33343" y="390105"/>
                  </a:lnTo>
                  <a:lnTo>
                    <a:pt x="33545" y="389958"/>
                  </a:lnTo>
                  <a:lnTo>
                    <a:pt x="33830" y="389920"/>
                  </a:lnTo>
                  <a:lnTo>
                    <a:pt x="34044" y="390058"/>
                  </a:lnTo>
                  <a:lnTo>
                    <a:pt x="34214" y="390215"/>
                  </a:lnTo>
                  <a:lnTo>
                    <a:pt x="34341" y="390439"/>
                  </a:lnTo>
                  <a:lnTo>
                    <a:pt x="34511" y="390706"/>
                  </a:lnTo>
                  <a:lnTo>
                    <a:pt x="34768" y="390820"/>
                  </a:lnTo>
                  <a:lnTo>
                    <a:pt x="35034" y="390825"/>
                  </a:lnTo>
                  <a:lnTo>
                    <a:pt x="35338" y="390792"/>
                  </a:lnTo>
                  <a:lnTo>
                    <a:pt x="35671" y="390711"/>
                  </a:lnTo>
                  <a:lnTo>
                    <a:pt x="36087" y="390591"/>
                  </a:lnTo>
                  <a:lnTo>
                    <a:pt x="36546" y="390601"/>
                  </a:lnTo>
                  <a:lnTo>
                    <a:pt x="37029" y="390591"/>
                  </a:lnTo>
                  <a:lnTo>
                    <a:pt x="37377" y="390687"/>
                  </a:lnTo>
                  <a:lnTo>
                    <a:pt x="37828" y="391030"/>
                  </a:lnTo>
                  <a:lnTo>
                    <a:pt x="38082" y="391297"/>
                  </a:lnTo>
                  <a:lnTo>
                    <a:pt x="38383" y="391659"/>
                  </a:lnTo>
                  <a:lnTo>
                    <a:pt x="38660" y="391864"/>
                  </a:lnTo>
                  <a:lnTo>
                    <a:pt x="39115" y="392007"/>
                  </a:lnTo>
                  <a:lnTo>
                    <a:pt x="39618" y="392126"/>
                  </a:lnTo>
                  <a:lnTo>
                    <a:pt x="39899" y="392202"/>
                  </a:lnTo>
                  <a:lnTo>
                    <a:pt x="40223" y="392274"/>
                  </a:lnTo>
                  <a:lnTo>
                    <a:pt x="40378" y="392278"/>
                  </a:lnTo>
                  <a:lnTo>
                    <a:pt x="40449" y="392083"/>
                  </a:lnTo>
                  <a:lnTo>
                    <a:pt x="40477" y="391888"/>
                  </a:lnTo>
                  <a:lnTo>
                    <a:pt x="40465" y="391535"/>
                  </a:lnTo>
                  <a:lnTo>
                    <a:pt x="40405" y="391182"/>
                  </a:lnTo>
                  <a:lnTo>
                    <a:pt x="40287" y="390763"/>
                  </a:lnTo>
                  <a:lnTo>
                    <a:pt x="40160" y="390520"/>
                  </a:lnTo>
                  <a:lnTo>
                    <a:pt x="39903" y="390291"/>
                  </a:lnTo>
                  <a:lnTo>
                    <a:pt x="39752" y="390201"/>
                  </a:lnTo>
                  <a:lnTo>
                    <a:pt x="39538" y="390043"/>
                  </a:lnTo>
                  <a:lnTo>
                    <a:pt x="39436" y="389777"/>
                  </a:lnTo>
                  <a:lnTo>
                    <a:pt x="39420" y="389534"/>
                  </a:lnTo>
                  <a:lnTo>
                    <a:pt x="39515" y="389252"/>
                  </a:lnTo>
                  <a:lnTo>
                    <a:pt x="39736" y="389124"/>
                  </a:lnTo>
                  <a:lnTo>
                    <a:pt x="39958" y="389043"/>
                  </a:lnTo>
                  <a:lnTo>
                    <a:pt x="40113" y="388914"/>
                  </a:lnTo>
                  <a:lnTo>
                    <a:pt x="40140" y="388676"/>
                  </a:lnTo>
                  <a:lnTo>
                    <a:pt x="40168" y="388499"/>
                  </a:lnTo>
                  <a:lnTo>
                    <a:pt x="40045" y="388147"/>
                  </a:lnTo>
                  <a:lnTo>
                    <a:pt x="39788" y="388009"/>
                  </a:lnTo>
                  <a:lnTo>
                    <a:pt x="39725" y="387785"/>
                  </a:lnTo>
                  <a:lnTo>
                    <a:pt x="39752" y="387523"/>
                  </a:lnTo>
                  <a:lnTo>
                    <a:pt x="39677" y="387041"/>
                  </a:lnTo>
                  <a:lnTo>
                    <a:pt x="39546" y="386994"/>
                  </a:lnTo>
                  <a:lnTo>
                    <a:pt x="39353" y="387008"/>
                  </a:lnTo>
                  <a:lnTo>
                    <a:pt x="39135" y="386937"/>
                  </a:lnTo>
                  <a:lnTo>
                    <a:pt x="39028" y="386784"/>
                  </a:lnTo>
                  <a:lnTo>
                    <a:pt x="38925" y="386560"/>
                  </a:lnTo>
                  <a:lnTo>
                    <a:pt x="38608" y="386160"/>
                  </a:lnTo>
                  <a:lnTo>
                    <a:pt x="38244" y="385821"/>
                  </a:lnTo>
                  <a:lnTo>
                    <a:pt x="37900" y="385550"/>
                  </a:lnTo>
                  <a:lnTo>
                    <a:pt x="37623" y="385235"/>
                  </a:lnTo>
                  <a:lnTo>
                    <a:pt x="37476" y="385054"/>
                  </a:lnTo>
                  <a:lnTo>
                    <a:pt x="37239" y="384830"/>
                  </a:lnTo>
                  <a:lnTo>
                    <a:pt x="37005" y="384625"/>
                  </a:lnTo>
                  <a:lnTo>
                    <a:pt x="36704" y="384420"/>
                  </a:lnTo>
                  <a:lnTo>
                    <a:pt x="36510" y="384330"/>
                  </a:lnTo>
                  <a:lnTo>
                    <a:pt x="36293" y="384235"/>
                  </a:lnTo>
                  <a:lnTo>
                    <a:pt x="36209" y="384101"/>
                  </a:lnTo>
                  <a:lnTo>
                    <a:pt x="36170" y="383839"/>
                  </a:lnTo>
                  <a:lnTo>
                    <a:pt x="35829" y="383520"/>
                  </a:lnTo>
                  <a:lnTo>
                    <a:pt x="35703" y="383301"/>
                  </a:lnTo>
                  <a:lnTo>
                    <a:pt x="35619" y="383058"/>
                  </a:lnTo>
                  <a:lnTo>
                    <a:pt x="35457" y="382633"/>
                  </a:lnTo>
                  <a:lnTo>
                    <a:pt x="35398" y="382390"/>
                  </a:lnTo>
                  <a:lnTo>
                    <a:pt x="35386" y="381976"/>
                  </a:lnTo>
                  <a:lnTo>
                    <a:pt x="35370" y="381709"/>
                  </a:lnTo>
                  <a:lnTo>
                    <a:pt x="35441" y="381494"/>
                  </a:lnTo>
                  <a:lnTo>
                    <a:pt x="35667" y="381213"/>
                  </a:lnTo>
                  <a:lnTo>
                    <a:pt x="36118" y="380722"/>
                  </a:lnTo>
                  <a:lnTo>
                    <a:pt x="36585" y="380360"/>
                  </a:lnTo>
                  <a:lnTo>
                    <a:pt x="37148" y="379846"/>
                  </a:lnTo>
                  <a:lnTo>
                    <a:pt x="38082" y="379126"/>
                  </a:lnTo>
                  <a:lnTo>
                    <a:pt x="38858" y="378750"/>
                  </a:lnTo>
                  <a:lnTo>
                    <a:pt x="39630" y="378550"/>
                  </a:lnTo>
                  <a:lnTo>
                    <a:pt x="40441" y="378397"/>
                  </a:lnTo>
                  <a:lnTo>
                    <a:pt x="41233" y="378326"/>
                  </a:lnTo>
                  <a:lnTo>
                    <a:pt x="41886" y="378388"/>
                  </a:lnTo>
                  <a:lnTo>
                    <a:pt x="42476" y="378535"/>
                  </a:lnTo>
                  <a:lnTo>
                    <a:pt x="42955" y="378588"/>
                  </a:lnTo>
                  <a:lnTo>
                    <a:pt x="43177" y="378507"/>
                  </a:lnTo>
                  <a:lnTo>
                    <a:pt x="43287" y="378378"/>
                  </a:lnTo>
                  <a:lnTo>
                    <a:pt x="43442" y="378297"/>
                  </a:lnTo>
                  <a:lnTo>
                    <a:pt x="43620" y="378235"/>
                  </a:lnTo>
                  <a:lnTo>
                    <a:pt x="43755" y="378125"/>
                  </a:lnTo>
                  <a:lnTo>
                    <a:pt x="43822" y="377954"/>
                  </a:lnTo>
                  <a:lnTo>
                    <a:pt x="43960" y="377673"/>
                  </a:lnTo>
                  <a:lnTo>
                    <a:pt x="44186" y="377482"/>
                  </a:lnTo>
                  <a:lnTo>
                    <a:pt x="44388" y="377287"/>
                  </a:lnTo>
                  <a:lnTo>
                    <a:pt x="44709" y="376772"/>
                  </a:lnTo>
                  <a:lnTo>
                    <a:pt x="44914" y="376424"/>
                  </a:lnTo>
                  <a:lnTo>
                    <a:pt x="45136" y="376186"/>
                  </a:lnTo>
                  <a:lnTo>
                    <a:pt x="45405" y="376000"/>
                  </a:lnTo>
                  <a:lnTo>
                    <a:pt x="45603" y="375895"/>
                  </a:lnTo>
                  <a:lnTo>
                    <a:pt x="45758" y="375833"/>
                  </a:lnTo>
                  <a:lnTo>
                    <a:pt x="45853" y="375614"/>
                  </a:lnTo>
                  <a:lnTo>
                    <a:pt x="45928" y="375242"/>
                  </a:lnTo>
                  <a:lnTo>
                    <a:pt x="45932" y="375004"/>
                  </a:lnTo>
                  <a:lnTo>
                    <a:pt x="45983" y="374675"/>
                  </a:lnTo>
                  <a:lnTo>
                    <a:pt x="46122" y="374437"/>
                  </a:lnTo>
                  <a:lnTo>
                    <a:pt x="46324" y="374180"/>
                  </a:lnTo>
                  <a:lnTo>
                    <a:pt x="46636" y="373989"/>
                  </a:lnTo>
                  <a:lnTo>
                    <a:pt x="47183" y="373713"/>
                  </a:lnTo>
                  <a:lnTo>
                    <a:pt x="47199" y="373455"/>
                  </a:lnTo>
                  <a:lnTo>
                    <a:pt x="47092" y="373231"/>
                  </a:lnTo>
                  <a:lnTo>
                    <a:pt x="46993" y="372879"/>
                  </a:lnTo>
                  <a:lnTo>
                    <a:pt x="46937" y="372526"/>
                  </a:lnTo>
                  <a:lnTo>
                    <a:pt x="46898" y="372240"/>
                  </a:lnTo>
                  <a:lnTo>
                    <a:pt x="46929" y="371978"/>
                  </a:lnTo>
                  <a:lnTo>
                    <a:pt x="47020" y="371759"/>
                  </a:lnTo>
                  <a:lnTo>
                    <a:pt x="47337" y="371354"/>
                  </a:lnTo>
                  <a:lnTo>
                    <a:pt x="47452" y="371049"/>
                  </a:lnTo>
                  <a:lnTo>
                    <a:pt x="47527" y="370811"/>
                  </a:lnTo>
                  <a:lnTo>
                    <a:pt x="47729" y="370506"/>
                  </a:lnTo>
                  <a:lnTo>
                    <a:pt x="48042" y="370253"/>
                  </a:lnTo>
                  <a:lnTo>
                    <a:pt x="48489" y="369934"/>
                  </a:lnTo>
                  <a:lnTo>
                    <a:pt x="49285" y="369538"/>
                  </a:lnTo>
                  <a:lnTo>
                    <a:pt x="50365" y="369257"/>
                  </a:lnTo>
                  <a:lnTo>
                    <a:pt x="51027" y="368957"/>
                  </a:lnTo>
                  <a:lnTo>
                    <a:pt x="51387" y="368757"/>
                  </a:lnTo>
                  <a:lnTo>
                    <a:pt x="51676" y="368500"/>
                  </a:lnTo>
                  <a:lnTo>
                    <a:pt x="51965" y="368290"/>
                  </a:lnTo>
                  <a:lnTo>
                    <a:pt x="52190" y="368094"/>
                  </a:lnTo>
                  <a:lnTo>
                    <a:pt x="52586" y="367975"/>
                  </a:lnTo>
                  <a:lnTo>
                    <a:pt x="52867" y="368047"/>
                  </a:lnTo>
                  <a:lnTo>
                    <a:pt x="53148" y="368209"/>
                  </a:lnTo>
                  <a:lnTo>
                    <a:pt x="53319" y="368409"/>
                  </a:lnTo>
                  <a:lnTo>
                    <a:pt x="53536" y="368523"/>
                  </a:lnTo>
                  <a:lnTo>
                    <a:pt x="53798" y="368552"/>
                  </a:lnTo>
                  <a:lnTo>
                    <a:pt x="53996" y="368495"/>
                  </a:lnTo>
                  <a:lnTo>
                    <a:pt x="54134" y="368209"/>
                  </a:lnTo>
                  <a:lnTo>
                    <a:pt x="54166" y="367775"/>
                  </a:lnTo>
                  <a:lnTo>
                    <a:pt x="54154" y="367399"/>
                  </a:lnTo>
                  <a:lnTo>
                    <a:pt x="54055" y="366913"/>
                  </a:lnTo>
                  <a:lnTo>
                    <a:pt x="53952" y="366736"/>
                  </a:lnTo>
                  <a:lnTo>
                    <a:pt x="53802" y="366560"/>
                  </a:lnTo>
                  <a:lnTo>
                    <a:pt x="53901" y="366207"/>
                  </a:lnTo>
                  <a:lnTo>
                    <a:pt x="54095" y="365736"/>
                  </a:lnTo>
                  <a:lnTo>
                    <a:pt x="54526" y="364778"/>
                  </a:lnTo>
                  <a:lnTo>
                    <a:pt x="54898" y="363911"/>
                  </a:lnTo>
                  <a:lnTo>
                    <a:pt x="55334" y="363153"/>
                  </a:lnTo>
                  <a:lnTo>
                    <a:pt x="56022" y="361852"/>
                  </a:lnTo>
                  <a:lnTo>
                    <a:pt x="56300" y="361290"/>
                  </a:lnTo>
                  <a:lnTo>
                    <a:pt x="56656" y="360927"/>
                  </a:lnTo>
                  <a:lnTo>
                    <a:pt x="57012" y="360670"/>
                  </a:lnTo>
                  <a:lnTo>
                    <a:pt x="57325" y="360527"/>
                  </a:lnTo>
                  <a:lnTo>
                    <a:pt x="57740" y="360494"/>
                  </a:lnTo>
                  <a:lnTo>
                    <a:pt x="58113" y="360503"/>
                  </a:lnTo>
                  <a:lnTo>
                    <a:pt x="58441" y="360446"/>
                  </a:lnTo>
                  <a:lnTo>
                    <a:pt x="58952" y="360236"/>
                  </a:lnTo>
                  <a:lnTo>
                    <a:pt x="59193" y="360112"/>
                  </a:lnTo>
                  <a:lnTo>
                    <a:pt x="59724" y="360017"/>
                  </a:lnTo>
                  <a:lnTo>
                    <a:pt x="59803" y="359712"/>
                  </a:lnTo>
                  <a:lnTo>
                    <a:pt x="59969" y="359302"/>
                  </a:lnTo>
                  <a:lnTo>
                    <a:pt x="60262" y="358921"/>
                  </a:lnTo>
                  <a:lnTo>
                    <a:pt x="60662" y="358569"/>
                  </a:lnTo>
                  <a:lnTo>
                    <a:pt x="61189" y="358116"/>
                  </a:lnTo>
                  <a:lnTo>
                    <a:pt x="61347" y="357887"/>
                  </a:lnTo>
                  <a:lnTo>
                    <a:pt x="61462" y="357525"/>
                  </a:lnTo>
                  <a:lnTo>
                    <a:pt x="61533" y="356724"/>
                  </a:lnTo>
                  <a:lnTo>
                    <a:pt x="61565" y="356415"/>
                  </a:lnTo>
                  <a:lnTo>
                    <a:pt x="61703" y="356157"/>
                  </a:lnTo>
                  <a:lnTo>
                    <a:pt x="61861" y="355929"/>
                  </a:lnTo>
                  <a:lnTo>
                    <a:pt x="62364" y="355585"/>
                  </a:lnTo>
                  <a:lnTo>
                    <a:pt x="62420" y="355347"/>
                  </a:lnTo>
                  <a:lnTo>
                    <a:pt x="62451" y="355137"/>
                  </a:lnTo>
                  <a:lnTo>
                    <a:pt x="62483" y="354880"/>
                  </a:lnTo>
                  <a:lnTo>
                    <a:pt x="62491" y="354671"/>
                  </a:lnTo>
                  <a:lnTo>
                    <a:pt x="62289" y="354461"/>
                  </a:lnTo>
                  <a:lnTo>
                    <a:pt x="62111" y="354351"/>
                  </a:lnTo>
                  <a:lnTo>
                    <a:pt x="61834" y="354061"/>
                  </a:lnTo>
                  <a:lnTo>
                    <a:pt x="61557" y="353689"/>
                  </a:lnTo>
                  <a:lnTo>
                    <a:pt x="61335" y="353322"/>
                  </a:lnTo>
                  <a:lnTo>
                    <a:pt x="61161" y="353007"/>
                  </a:lnTo>
                  <a:lnTo>
                    <a:pt x="61117" y="352617"/>
                  </a:lnTo>
                  <a:lnTo>
                    <a:pt x="61153" y="352254"/>
                  </a:lnTo>
                  <a:lnTo>
                    <a:pt x="61347" y="351845"/>
                  </a:lnTo>
                  <a:lnTo>
                    <a:pt x="61703" y="350944"/>
                  </a:lnTo>
                  <a:lnTo>
                    <a:pt x="62059" y="350229"/>
                  </a:lnTo>
                  <a:lnTo>
                    <a:pt x="62404" y="349824"/>
                  </a:lnTo>
                  <a:lnTo>
                    <a:pt x="62693" y="349676"/>
                  </a:lnTo>
                  <a:lnTo>
                    <a:pt x="62982" y="349553"/>
                  </a:lnTo>
                  <a:lnTo>
                    <a:pt x="63192" y="349376"/>
                  </a:lnTo>
                  <a:lnTo>
                    <a:pt x="63302" y="349095"/>
                  </a:lnTo>
                  <a:lnTo>
                    <a:pt x="63310" y="348652"/>
                  </a:lnTo>
                  <a:lnTo>
                    <a:pt x="63219" y="348290"/>
                  </a:lnTo>
                  <a:lnTo>
                    <a:pt x="63077" y="347766"/>
                  </a:lnTo>
                  <a:lnTo>
                    <a:pt x="62986" y="347322"/>
                  </a:lnTo>
                  <a:lnTo>
                    <a:pt x="62990" y="347013"/>
                  </a:lnTo>
                  <a:lnTo>
                    <a:pt x="63053" y="346574"/>
                  </a:lnTo>
                  <a:lnTo>
                    <a:pt x="63219" y="346112"/>
                  </a:lnTo>
                  <a:lnTo>
                    <a:pt x="63413" y="345674"/>
                  </a:lnTo>
                  <a:lnTo>
                    <a:pt x="63603" y="345292"/>
                  </a:lnTo>
                  <a:lnTo>
                    <a:pt x="63766" y="345006"/>
                  </a:lnTo>
                  <a:lnTo>
                    <a:pt x="64059" y="344706"/>
                  </a:lnTo>
                  <a:lnTo>
                    <a:pt x="64371" y="344530"/>
                  </a:lnTo>
                  <a:lnTo>
                    <a:pt x="64763" y="344516"/>
                  </a:lnTo>
                  <a:lnTo>
                    <a:pt x="65127" y="344592"/>
                  </a:lnTo>
                  <a:lnTo>
                    <a:pt x="65686" y="344849"/>
                  </a:lnTo>
                  <a:lnTo>
                    <a:pt x="65963" y="344987"/>
                  </a:lnTo>
                  <a:lnTo>
                    <a:pt x="66402" y="345126"/>
                  </a:lnTo>
                  <a:lnTo>
                    <a:pt x="66580" y="345159"/>
                  </a:lnTo>
                  <a:lnTo>
                    <a:pt x="66738" y="345111"/>
                  </a:lnTo>
                  <a:lnTo>
                    <a:pt x="66897" y="344959"/>
                  </a:lnTo>
                  <a:lnTo>
                    <a:pt x="67107" y="344782"/>
                  </a:lnTo>
                  <a:lnTo>
                    <a:pt x="67166" y="344497"/>
                  </a:lnTo>
                  <a:lnTo>
                    <a:pt x="67095" y="344263"/>
                  </a:lnTo>
                  <a:lnTo>
                    <a:pt x="66422" y="343339"/>
                  </a:lnTo>
                  <a:lnTo>
                    <a:pt x="65844" y="342571"/>
                  </a:lnTo>
                  <a:lnTo>
                    <a:pt x="65496" y="342019"/>
                  </a:lnTo>
                  <a:lnTo>
                    <a:pt x="65325" y="341628"/>
                  </a:lnTo>
                  <a:lnTo>
                    <a:pt x="65226" y="341390"/>
                  </a:lnTo>
                  <a:lnTo>
                    <a:pt x="65155" y="341156"/>
                  </a:lnTo>
                  <a:lnTo>
                    <a:pt x="65084" y="340946"/>
                  </a:lnTo>
                  <a:lnTo>
                    <a:pt x="65116" y="340741"/>
                  </a:lnTo>
                  <a:lnTo>
                    <a:pt x="65250" y="340456"/>
                  </a:lnTo>
                  <a:lnTo>
                    <a:pt x="65464" y="340203"/>
                  </a:lnTo>
                  <a:lnTo>
                    <a:pt x="65887" y="339826"/>
                  </a:lnTo>
                  <a:lnTo>
                    <a:pt x="66358" y="339579"/>
                  </a:lnTo>
                  <a:lnTo>
                    <a:pt x="66802" y="339331"/>
                  </a:lnTo>
                  <a:lnTo>
                    <a:pt x="67142" y="339259"/>
                  </a:lnTo>
                  <a:lnTo>
                    <a:pt x="67558" y="339193"/>
                  </a:lnTo>
                  <a:lnTo>
                    <a:pt x="67950" y="339045"/>
                  </a:lnTo>
                  <a:lnTo>
                    <a:pt x="68140" y="338635"/>
                  </a:lnTo>
                  <a:lnTo>
                    <a:pt x="68231" y="338097"/>
                  </a:lnTo>
                  <a:lnTo>
                    <a:pt x="68298" y="337501"/>
                  </a:lnTo>
                  <a:lnTo>
                    <a:pt x="68342" y="336748"/>
                  </a:lnTo>
                  <a:lnTo>
                    <a:pt x="68433" y="336310"/>
                  </a:lnTo>
                  <a:lnTo>
                    <a:pt x="68702" y="335905"/>
                  </a:lnTo>
                  <a:lnTo>
                    <a:pt x="68987" y="335757"/>
                  </a:lnTo>
                  <a:lnTo>
                    <a:pt x="69324" y="335843"/>
                  </a:lnTo>
                  <a:lnTo>
                    <a:pt x="69446" y="336105"/>
                  </a:lnTo>
                  <a:lnTo>
                    <a:pt x="69597" y="336291"/>
                  </a:lnTo>
                  <a:lnTo>
                    <a:pt x="69830" y="336372"/>
                  </a:lnTo>
                  <a:lnTo>
                    <a:pt x="70036" y="336324"/>
                  </a:lnTo>
                  <a:lnTo>
                    <a:pt x="70321" y="336205"/>
                  </a:lnTo>
                  <a:lnTo>
                    <a:pt x="70658" y="336315"/>
                  </a:lnTo>
                  <a:lnTo>
                    <a:pt x="70939" y="336324"/>
                  </a:lnTo>
                  <a:lnTo>
                    <a:pt x="71251" y="336276"/>
                  </a:lnTo>
                  <a:lnTo>
                    <a:pt x="71616" y="336133"/>
                  </a:lnTo>
                  <a:lnTo>
                    <a:pt x="72011" y="335881"/>
                  </a:lnTo>
                  <a:lnTo>
                    <a:pt x="72352" y="335709"/>
                  </a:lnTo>
                  <a:lnTo>
                    <a:pt x="72613" y="335638"/>
                  </a:lnTo>
                  <a:lnTo>
                    <a:pt x="72922" y="335700"/>
                  </a:lnTo>
                  <a:lnTo>
                    <a:pt x="73334" y="335814"/>
                  </a:lnTo>
                  <a:lnTo>
                    <a:pt x="73615" y="335847"/>
                  </a:lnTo>
                  <a:lnTo>
                    <a:pt x="74054" y="335857"/>
                  </a:lnTo>
                  <a:lnTo>
                    <a:pt x="74363" y="335914"/>
                  </a:lnTo>
                  <a:lnTo>
                    <a:pt x="74569" y="336024"/>
                  </a:lnTo>
                  <a:lnTo>
                    <a:pt x="74846" y="336238"/>
                  </a:lnTo>
                  <a:lnTo>
                    <a:pt x="75230" y="336481"/>
                  </a:lnTo>
                  <a:lnTo>
                    <a:pt x="75590" y="336467"/>
                  </a:lnTo>
                  <a:lnTo>
                    <a:pt x="75851" y="336395"/>
                  </a:lnTo>
                  <a:lnTo>
                    <a:pt x="76061" y="336219"/>
                  </a:lnTo>
                  <a:lnTo>
                    <a:pt x="76223" y="335962"/>
                  </a:lnTo>
                  <a:lnTo>
                    <a:pt x="76358" y="335757"/>
                  </a:lnTo>
                  <a:lnTo>
                    <a:pt x="76544" y="335633"/>
                  </a:lnTo>
                  <a:lnTo>
                    <a:pt x="76857" y="335485"/>
                  </a:lnTo>
                  <a:lnTo>
                    <a:pt x="77094" y="335285"/>
                  </a:lnTo>
                  <a:lnTo>
                    <a:pt x="77324" y="335066"/>
                  </a:lnTo>
                  <a:lnTo>
                    <a:pt x="77364" y="334904"/>
                  </a:lnTo>
                  <a:lnTo>
                    <a:pt x="77241" y="334613"/>
                  </a:lnTo>
                  <a:lnTo>
                    <a:pt x="76988" y="334399"/>
                  </a:lnTo>
                  <a:lnTo>
                    <a:pt x="76710" y="334132"/>
                  </a:lnTo>
                  <a:lnTo>
                    <a:pt x="76326" y="333970"/>
                  </a:lnTo>
                  <a:lnTo>
                    <a:pt x="76073" y="333832"/>
                  </a:lnTo>
                  <a:lnTo>
                    <a:pt x="75970" y="333651"/>
                  </a:lnTo>
                  <a:lnTo>
                    <a:pt x="75950" y="333441"/>
                  </a:lnTo>
                  <a:lnTo>
                    <a:pt x="75982" y="333288"/>
                  </a:lnTo>
                  <a:lnTo>
                    <a:pt x="76168" y="333107"/>
                  </a:lnTo>
                  <a:lnTo>
                    <a:pt x="76429" y="333012"/>
                  </a:lnTo>
                  <a:lnTo>
                    <a:pt x="76976" y="332845"/>
                  </a:lnTo>
                  <a:lnTo>
                    <a:pt x="77344" y="332645"/>
                  </a:lnTo>
                  <a:lnTo>
                    <a:pt x="77688" y="332264"/>
                  </a:lnTo>
                  <a:lnTo>
                    <a:pt x="77720" y="331930"/>
                  </a:lnTo>
                  <a:lnTo>
                    <a:pt x="77653" y="331563"/>
                  </a:lnTo>
                  <a:lnTo>
                    <a:pt x="77379" y="331220"/>
                  </a:lnTo>
                  <a:lnTo>
                    <a:pt x="77027" y="330696"/>
                  </a:lnTo>
                  <a:lnTo>
                    <a:pt x="76552" y="330086"/>
                  </a:lnTo>
                  <a:lnTo>
                    <a:pt x="76354" y="329796"/>
                  </a:lnTo>
                  <a:lnTo>
                    <a:pt x="76311" y="329381"/>
                  </a:lnTo>
                  <a:lnTo>
                    <a:pt x="76501" y="329071"/>
                  </a:lnTo>
                  <a:lnTo>
                    <a:pt x="76841" y="328876"/>
                  </a:lnTo>
                  <a:lnTo>
                    <a:pt x="77083" y="328542"/>
                  </a:lnTo>
                  <a:lnTo>
                    <a:pt x="77170" y="328185"/>
                  </a:lnTo>
                  <a:lnTo>
                    <a:pt x="77201" y="327846"/>
                  </a:lnTo>
                  <a:lnTo>
                    <a:pt x="77213" y="327508"/>
                  </a:lnTo>
                  <a:lnTo>
                    <a:pt x="77300" y="327017"/>
                  </a:lnTo>
                  <a:lnTo>
                    <a:pt x="77862" y="326231"/>
                  </a:lnTo>
                  <a:lnTo>
                    <a:pt x="78076" y="326026"/>
                  </a:lnTo>
                  <a:lnTo>
                    <a:pt x="78413" y="326064"/>
                  </a:lnTo>
                  <a:lnTo>
                    <a:pt x="78666" y="326274"/>
                  </a:lnTo>
                  <a:lnTo>
                    <a:pt x="78836" y="326593"/>
                  </a:lnTo>
                  <a:lnTo>
                    <a:pt x="79141" y="326860"/>
                  </a:lnTo>
                  <a:lnTo>
                    <a:pt x="79343" y="326994"/>
                  </a:lnTo>
                  <a:lnTo>
                    <a:pt x="79679" y="327132"/>
                  </a:lnTo>
                  <a:lnTo>
                    <a:pt x="80091" y="327108"/>
                  </a:lnTo>
                  <a:lnTo>
                    <a:pt x="80250" y="326965"/>
                  </a:lnTo>
                  <a:lnTo>
                    <a:pt x="80230" y="326755"/>
                  </a:lnTo>
                  <a:lnTo>
                    <a:pt x="80083" y="326441"/>
                  </a:lnTo>
                  <a:lnTo>
                    <a:pt x="80012" y="326231"/>
                  </a:lnTo>
                  <a:lnTo>
                    <a:pt x="79964" y="325921"/>
                  </a:lnTo>
                  <a:lnTo>
                    <a:pt x="80028" y="325583"/>
                  </a:lnTo>
                  <a:lnTo>
                    <a:pt x="80052" y="324601"/>
                  </a:lnTo>
                  <a:lnTo>
                    <a:pt x="79929" y="324258"/>
                  </a:lnTo>
                  <a:lnTo>
                    <a:pt x="79782" y="323972"/>
                  </a:lnTo>
                  <a:lnTo>
                    <a:pt x="79739" y="323710"/>
                  </a:lnTo>
                  <a:lnTo>
                    <a:pt x="79715" y="323477"/>
                  </a:lnTo>
                  <a:lnTo>
                    <a:pt x="79747" y="323272"/>
                  </a:lnTo>
                  <a:lnTo>
                    <a:pt x="79992" y="323205"/>
                  </a:lnTo>
                  <a:lnTo>
                    <a:pt x="80238" y="323310"/>
                  </a:lnTo>
                  <a:lnTo>
                    <a:pt x="80570" y="323496"/>
                  </a:lnTo>
                  <a:lnTo>
                    <a:pt x="80911" y="323634"/>
                  </a:lnTo>
                  <a:lnTo>
                    <a:pt x="81188" y="323720"/>
                  </a:lnTo>
                  <a:lnTo>
                    <a:pt x="81492" y="323806"/>
                  </a:lnTo>
                  <a:lnTo>
                    <a:pt x="81983" y="323844"/>
                  </a:lnTo>
                  <a:lnTo>
                    <a:pt x="82557" y="323624"/>
                  </a:lnTo>
                  <a:lnTo>
                    <a:pt x="83028" y="323458"/>
                  </a:lnTo>
                  <a:lnTo>
                    <a:pt x="83218" y="323176"/>
                  </a:lnTo>
                  <a:lnTo>
                    <a:pt x="83377" y="322919"/>
                  </a:lnTo>
                  <a:lnTo>
                    <a:pt x="83646" y="322614"/>
                  </a:lnTo>
                  <a:lnTo>
                    <a:pt x="83967" y="322157"/>
                  </a:lnTo>
                  <a:lnTo>
                    <a:pt x="84077" y="321795"/>
                  </a:lnTo>
                  <a:lnTo>
                    <a:pt x="84311" y="321075"/>
                  </a:lnTo>
                  <a:lnTo>
                    <a:pt x="84362" y="320765"/>
                  </a:lnTo>
                  <a:lnTo>
                    <a:pt x="84161" y="320503"/>
                  </a:lnTo>
                  <a:lnTo>
                    <a:pt x="84042" y="320212"/>
                  </a:lnTo>
                  <a:lnTo>
                    <a:pt x="83967" y="320003"/>
                  </a:lnTo>
                  <a:lnTo>
                    <a:pt x="83895" y="319798"/>
                  </a:lnTo>
                  <a:lnTo>
                    <a:pt x="83951" y="319617"/>
                  </a:lnTo>
                  <a:lnTo>
                    <a:pt x="84113" y="319412"/>
                  </a:lnTo>
                  <a:lnTo>
                    <a:pt x="84612" y="319140"/>
                  </a:lnTo>
                  <a:lnTo>
                    <a:pt x="85008" y="318788"/>
                  </a:lnTo>
                  <a:lnTo>
                    <a:pt x="85218" y="318559"/>
                  </a:lnTo>
                  <a:lnTo>
                    <a:pt x="85328" y="318249"/>
                  </a:lnTo>
                  <a:lnTo>
                    <a:pt x="85336" y="317992"/>
                  </a:lnTo>
                  <a:lnTo>
                    <a:pt x="85198" y="317391"/>
                  </a:lnTo>
                  <a:lnTo>
                    <a:pt x="85032" y="316738"/>
                  </a:lnTo>
                  <a:lnTo>
                    <a:pt x="84968" y="316195"/>
                  </a:lnTo>
                  <a:lnTo>
                    <a:pt x="84826" y="315747"/>
                  </a:lnTo>
                  <a:lnTo>
                    <a:pt x="84782" y="315409"/>
                  </a:lnTo>
                  <a:lnTo>
                    <a:pt x="84790" y="315099"/>
                  </a:lnTo>
                  <a:lnTo>
                    <a:pt x="84976" y="314871"/>
                  </a:lnTo>
                  <a:lnTo>
                    <a:pt x="85887" y="314316"/>
                  </a:lnTo>
                  <a:lnTo>
                    <a:pt x="87122" y="313012"/>
                  </a:lnTo>
                  <a:lnTo>
                    <a:pt x="87205" y="312645"/>
                  </a:lnTo>
                  <a:lnTo>
                    <a:pt x="87260" y="312440"/>
                  </a:lnTo>
                  <a:lnTo>
                    <a:pt x="87549" y="312292"/>
                  </a:lnTo>
                  <a:lnTo>
                    <a:pt x="87858" y="312326"/>
                  </a:lnTo>
                  <a:lnTo>
                    <a:pt x="88214" y="312569"/>
                  </a:lnTo>
                  <a:lnTo>
                    <a:pt x="88745" y="312969"/>
                  </a:lnTo>
                  <a:lnTo>
                    <a:pt x="89255" y="313369"/>
                  </a:lnTo>
                  <a:lnTo>
                    <a:pt x="89533" y="313560"/>
                  </a:lnTo>
                  <a:lnTo>
                    <a:pt x="89786" y="313798"/>
                  </a:lnTo>
                  <a:lnTo>
                    <a:pt x="90011" y="314118"/>
                  </a:lnTo>
                  <a:lnTo>
                    <a:pt x="90435" y="314747"/>
                  </a:lnTo>
                  <a:lnTo>
                    <a:pt x="90863" y="315228"/>
                  </a:lnTo>
                  <a:lnTo>
                    <a:pt x="91239" y="315623"/>
                  </a:lnTo>
                  <a:lnTo>
                    <a:pt x="91464" y="315914"/>
                  </a:lnTo>
                  <a:lnTo>
                    <a:pt x="91718" y="316105"/>
                  </a:lnTo>
                  <a:lnTo>
                    <a:pt x="91927" y="316057"/>
                  </a:lnTo>
                  <a:lnTo>
                    <a:pt x="92213" y="315986"/>
                  </a:lnTo>
                  <a:lnTo>
                    <a:pt x="92525" y="315967"/>
                  </a:lnTo>
                  <a:lnTo>
                    <a:pt x="92909" y="316057"/>
                  </a:lnTo>
                  <a:lnTo>
                    <a:pt x="93321" y="316219"/>
                  </a:lnTo>
                  <a:lnTo>
                    <a:pt x="93883" y="316415"/>
                  </a:lnTo>
                  <a:lnTo>
                    <a:pt x="94398" y="316586"/>
                  </a:lnTo>
                  <a:lnTo>
                    <a:pt x="94940" y="316677"/>
                  </a:lnTo>
                  <a:lnTo>
                    <a:pt x="95482" y="316662"/>
                  </a:lnTo>
                  <a:lnTo>
                    <a:pt x="96128" y="316681"/>
                  </a:lnTo>
                  <a:lnTo>
                    <a:pt x="96333" y="316738"/>
                  </a:lnTo>
                  <a:lnTo>
                    <a:pt x="96456" y="316972"/>
                  </a:lnTo>
                  <a:lnTo>
                    <a:pt x="96579" y="317263"/>
                  </a:lnTo>
                  <a:lnTo>
                    <a:pt x="96674" y="317577"/>
                  </a:lnTo>
                  <a:lnTo>
                    <a:pt x="96670" y="317730"/>
                  </a:lnTo>
                  <a:lnTo>
                    <a:pt x="96428" y="318140"/>
                  </a:lnTo>
                  <a:lnTo>
                    <a:pt x="96294" y="318292"/>
                  </a:lnTo>
                  <a:lnTo>
                    <a:pt x="96266" y="318421"/>
                  </a:lnTo>
                  <a:lnTo>
                    <a:pt x="96365" y="318554"/>
                  </a:lnTo>
                  <a:lnTo>
                    <a:pt x="96801" y="318697"/>
                  </a:lnTo>
                  <a:lnTo>
                    <a:pt x="97030" y="318830"/>
                  </a:lnTo>
                  <a:lnTo>
                    <a:pt x="97260" y="318912"/>
                  </a:lnTo>
                  <a:lnTo>
                    <a:pt x="97672" y="319026"/>
                  </a:lnTo>
                  <a:lnTo>
                    <a:pt x="97933" y="319031"/>
                  </a:lnTo>
                  <a:lnTo>
                    <a:pt x="98218" y="318964"/>
                  </a:lnTo>
                  <a:lnTo>
                    <a:pt x="98534" y="318764"/>
                  </a:lnTo>
                  <a:lnTo>
                    <a:pt x="99029" y="318492"/>
                  </a:lnTo>
                  <a:lnTo>
                    <a:pt x="99500" y="318268"/>
                  </a:lnTo>
                  <a:lnTo>
                    <a:pt x="99916" y="318173"/>
                  </a:lnTo>
                  <a:lnTo>
                    <a:pt x="100229" y="318159"/>
                  </a:lnTo>
                  <a:lnTo>
                    <a:pt x="100637" y="318373"/>
                  </a:lnTo>
                  <a:lnTo>
                    <a:pt x="100981" y="318678"/>
                  </a:lnTo>
                  <a:lnTo>
                    <a:pt x="101112" y="318807"/>
                  </a:lnTo>
                  <a:lnTo>
                    <a:pt x="101369" y="319040"/>
                  </a:lnTo>
                  <a:lnTo>
                    <a:pt x="101591" y="319512"/>
                  </a:lnTo>
                  <a:lnTo>
                    <a:pt x="101868" y="319831"/>
                  </a:lnTo>
                  <a:lnTo>
                    <a:pt x="102121" y="319993"/>
                  </a:lnTo>
                  <a:lnTo>
                    <a:pt x="102509" y="320108"/>
                  </a:lnTo>
                  <a:lnTo>
                    <a:pt x="103233" y="320122"/>
                  </a:lnTo>
                  <a:lnTo>
                    <a:pt x="103443" y="319950"/>
                  </a:lnTo>
                  <a:lnTo>
                    <a:pt x="103764" y="319464"/>
                  </a:lnTo>
                  <a:lnTo>
                    <a:pt x="103978" y="319264"/>
                  </a:lnTo>
                  <a:lnTo>
                    <a:pt x="104187" y="319112"/>
                  </a:lnTo>
                  <a:lnTo>
                    <a:pt x="104472" y="319069"/>
                  </a:lnTo>
                  <a:lnTo>
                    <a:pt x="104757" y="319050"/>
                  </a:lnTo>
                  <a:lnTo>
                    <a:pt x="104884" y="319207"/>
                  </a:lnTo>
                  <a:lnTo>
                    <a:pt x="104880" y="319364"/>
                  </a:lnTo>
                  <a:lnTo>
                    <a:pt x="105058" y="319521"/>
                  </a:lnTo>
                  <a:lnTo>
                    <a:pt x="105264" y="319526"/>
                  </a:lnTo>
                  <a:lnTo>
                    <a:pt x="105375" y="319236"/>
                  </a:lnTo>
                  <a:lnTo>
                    <a:pt x="105617" y="318888"/>
                  </a:lnTo>
                  <a:lnTo>
                    <a:pt x="105878" y="318659"/>
                  </a:lnTo>
                  <a:lnTo>
                    <a:pt x="106147" y="318383"/>
                  </a:lnTo>
                  <a:lnTo>
                    <a:pt x="106230" y="318101"/>
                  </a:lnTo>
                  <a:lnTo>
                    <a:pt x="106234" y="317839"/>
                  </a:lnTo>
                  <a:lnTo>
                    <a:pt x="106214" y="317658"/>
                  </a:lnTo>
                  <a:lnTo>
                    <a:pt x="106064" y="317420"/>
                  </a:lnTo>
                  <a:lnTo>
                    <a:pt x="105862" y="317210"/>
                  </a:lnTo>
                  <a:lnTo>
                    <a:pt x="105518" y="316658"/>
                  </a:lnTo>
                  <a:lnTo>
                    <a:pt x="105244" y="316052"/>
                  </a:lnTo>
                  <a:lnTo>
                    <a:pt x="105126" y="315714"/>
                  </a:lnTo>
                  <a:lnTo>
                    <a:pt x="105031" y="315376"/>
                  </a:lnTo>
                  <a:lnTo>
                    <a:pt x="105011" y="315061"/>
                  </a:lnTo>
                  <a:lnTo>
                    <a:pt x="105098" y="314728"/>
                  </a:lnTo>
                  <a:lnTo>
                    <a:pt x="105185" y="314365"/>
                  </a:lnTo>
                  <a:lnTo>
                    <a:pt x="105296" y="313979"/>
                  </a:lnTo>
                  <a:lnTo>
                    <a:pt x="105514" y="313651"/>
                  </a:lnTo>
                  <a:lnTo>
                    <a:pt x="105601" y="313403"/>
                  </a:lnTo>
                  <a:lnTo>
                    <a:pt x="105763" y="312979"/>
                  </a:lnTo>
                  <a:lnTo>
                    <a:pt x="106131" y="312731"/>
                  </a:lnTo>
                  <a:lnTo>
                    <a:pt x="106369" y="312478"/>
                  </a:lnTo>
                  <a:lnTo>
                    <a:pt x="106586" y="312173"/>
                  </a:lnTo>
                  <a:lnTo>
                    <a:pt x="106725" y="311735"/>
                  </a:lnTo>
                  <a:lnTo>
                    <a:pt x="106812" y="311373"/>
                  </a:lnTo>
                  <a:lnTo>
                    <a:pt x="106923" y="311039"/>
                  </a:lnTo>
                  <a:lnTo>
                    <a:pt x="106935" y="310520"/>
                  </a:lnTo>
                  <a:lnTo>
                    <a:pt x="107018" y="310291"/>
                  </a:lnTo>
                  <a:lnTo>
                    <a:pt x="107204" y="310034"/>
                  </a:lnTo>
                  <a:lnTo>
                    <a:pt x="107794" y="309324"/>
                  </a:lnTo>
                  <a:lnTo>
                    <a:pt x="108245" y="308895"/>
                  </a:lnTo>
                  <a:lnTo>
                    <a:pt x="108609" y="308723"/>
                  </a:lnTo>
                  <a:lnTo>
                    <a:pt x="109025" y="308628"/>
                  </a:lnTo>
                  <a:lnTo>
                    <a:pt x="109464" y="308590"/>
                  </a:lnTo>
                  <a:lnTo>
                    <a:pt x="109726" y="308595"/>
                  </a:lnTo>
                  <a:lnTo>
                    <a:pt x="110030" y="308785"/>
                  </a:lnTo>
                  <a:lnTo>
                    <a:pt x="110280" y="309128"/>
                  </a:lnTo>
                  <a:lnTo>
                    <a:pt x="110482" y="309286"/>
                  </a:lnTo>
                  <a:lnTo>
                    <a:pt x="110763" y="309529"/>
                  </a:lnTo>
                  <a:lnTo>
                    <a:pt x="110862" y="309686"/>
                  </a:lnTo>
                  <a:lnTo>
                    <a:pt x="110909" y="309896"/>
                  </a:lnTo>
                  <a:lnTo>
                    <a:pt x="111083" y="310158"/>
                  </a:lnTo>
                  <a:lnTo>
                    <a:pt x="111365" y="310320"/>
                  </a:lnTo>
                  <a:lnTo>
                    <a:pt x="111776" y="310382"/>
                  </a:lnTo>
                  <a:lnTo>
                    <a:pt x="112235" y="310577"/>
                  </a:lnTo>
                  <a:lnTo>
                    <a:pt x="112667" y="310896"/>
                  </a:lnTo>
                  <a:lnTo>
                    <a:pt x="112944" y="311244"/>
                  </a:lnTo>
                  <a:lnTo>
                    <a:pt x="113138" y="311687"/>
                  </a:lnTo>
                  <a:lnTo>
                    <a:pt x="113411" y="312240"/>
                  </a:lnTo>
                  <a:lnTo>
                    <a:pt x="113577" y="312788"/>
                  </a:lnTo>
                  <a:lnTo>
                    <a:pt x="113692" y="313308"/>
                  </a:lnTo>
                  <a:lnTo>
                    <a:pt x="113732" y="313856"/>
                  </a:lnTo>
                  <a:lnTo>
                    <a:pt x="113752" y="314060"/>
                  </a:lnTo>
                  <a:lnTo>
                    <a:pt x="113981" y="314275"/>
                  </a:lnTo>
                  <a:lnTo>
                    <a:pt x="114132" y="314356"/>
                  </a:lnTo>
                  <a:lnTo>
                    <a:pt x="114468" y="314418"/>
                  </a:lnTo>
                  <a:lnTo>
                    <a:pt x="114852" y="314556"/>
                  </a:lnTo>
                  <a:lnTo>
                    <a:pt x="114999" y="314818"/>
                  </a:lnTo>
                  <a:lnTo>
                    <a:pt x="115022" y="315028"/>
                  </a:lnTo>
                  <a:lnTo>
                    <a:pt x="115189" y="315523"/>
                  </a:lnTo>
                  <a:lnTo>
                    <a:pt x="115486" y="315604"/>
                  </a:lnTo>
                  <a:lnTo>
                    <a:pt x="115683" y="315433"/>
                  </a:lnTo>
                  <a:lnTo>
                    <a:pt x="115822" y="315099"/>
                  </a:lnTo>
                  <a:lnTo>
                    <a:pt x="115838" y="314451"/>
                  </a:lnTo>
                  <a:lnTo>
                    <a:pt x="115897" y="314089"/>
                  </a:lnTo>
                  <a:lnTo>
                    <a:pt x="116063" y="313679"/>
                  </a:lnTo>
                  <a:lnTo>
                    <a:pt x="116329" y="313374"/>
                  </a:lnTo>
                  <a:lnTo>
                    <a:pt x="116645" y="313203"/>
                  </a:lnTo>
                  <a:lnTo>
                    <a:pt x="116982" y="313079"/>
                  </a:lnTo>
                  <a:lnTo>
                    <a:pt x="117219" y="312931"/>
                  </a:lnTo>
                  <a:lnTo>
                    <a:pt x="117457" y="312807"/>
                  </a:lnTo>
                  <a:lnTo>
                    <a:pt x="117742" y="312759"/>
                  </a:lnTo>
                  <a:lnTo>
                    <a:pt x="117972" y="312845"/>
                  </a:lnTo>
                  <a:lnTo>
                    <a:pt x="118308" y="312907"/>
                  </a:lnTo>
                  <a:lnTo>
                    <a:pt x="118668" y="312917"/>
                  </a:lnTo>
                  <a:lnTo>
                    <a:pt x="119258" y="313031"/>
                  </a:lnTo>
                  <a:lnTo>
                    <a:pt x="119983" y="313103"/>
                  </a:lnTo>
                  <a:lnTo>
                    <a:pt x="120834" y="313203"/>
                  </a:lnTo>
                  <a:lnTo>
                    <a:pt x="121602" y="313274"/>
                  </a:lnTo>
                  <a:lnTo>
                    <a:pt x="121918" y="313231"/>
                  </a:lnTo>
                  <a:lnTo>
                    <a:pt x="122231" y="313107"/>
                  </a:lnTo>
                  <a:lnTo>
                    <a:pt x="122548" y="312907"/>
                  </a:lnTo>
                  <a:lnTo>
                    <a:pt x="122995" y="312607"/>
                  </a:lnTo>
                  <a:lnTo>
                    <a:pt x="123494" y="312335"/>
                  </a:lnTo>
                  <a:lnTo>
                    <a:pt x="123913" y="312088"/>
                  </a:lnTo>
                  <a:lnTo>
                    <a:pt x="124515" y="311711"/>
                  </a:lnTo>
                  <a:lnTo>
                    <a:pt x="125299" y="311368"/>
                  </a:lnTo>
                  <a:lnTo>
                    <a:pt x="126503" y="310987"/>
                  </a:lnTo>
                  <a:lnTo>
                    <a:pt x="127179" y="310663"/>
                  </a:lnTo>
                  <a:lnTo>
                    <a:pt x="127757" y="310343"/>
                  </a:lnTo>
                  <a:lnTo>
                    <a:pt x="128205" y="309991"/>
                  </a:lnTo>
                  <a:lnTo>
                    <a:pt x="128553" y="309481"/>
                  </a:lnTo>
                  <a:lnTo>
                    <a:pt x="128743" y="309147"/>
                  </a:lnTo>
                  <a:lnTo>
                    <a:pt x="129008" y="308971"/>
                  </a:lnTo>
                  <a:lnTo>
                    <a:pt x="129238" y="308952"/>
                  </a:lnTo>
                  <a:lnTo>
                    <a:pt x="129551" y="309038"/>
                  </a:lnTo>
                  <a:lnTo>
                    <a:pt x="129907" y="309152"/>
                  </a:lnTo>
                  <a:lnTo>
                    <a:pt x="130445" y="309395"/>
                  </a:lnTo>
                  <a:lnTo>
                    <a:pt x="130750" y="309614"/>
                  </a:lnTo>
                  <a:lnTo>
                    <a:pt x="131106" y="309881"/>
                  </a:lnTo>
                  <a:lnTo>
                    <a:pt x="131277" y="310196"/>
                  </a:lnTo>
                  <a:lnTo>
                    <a:pt x="131526" y="310644"/>
                  </a:lnTo>
                  <a:lnTo>
                    <a:pt x="131645" y="311011"/>
                  </a:lnTo>
                  <a:lnTo>
                    <a:pt x="131767" y="311373"/>
                  </a:lnTo>
                  <a:lnTo>
                    <a:pt x="131760" y="311635"/>
                  </a:lnTo>
                  <a:lnTo>
                    <a:pt x="131728" y="311868"/>
                  </a:lnTo>
                  <a:lnTo>
                    <a:pt x="131696" y="312049"/>
                  </a:lnTo>
                  <a:lnTo>
                    <a:pt x="131795" y="312359"/>
                  </a:lnTo>
                  <a:lnTo>
                    <a:pt x="132060" y="312583"/>
                  </a:lnTo>
                  <a:lnTo>
                    <a:pt x="132310" y="312374"/>
                  </a:lnTo>
                  <a:lnTo>
                    <a:pt x="132441" y="312273"/>
                  </a:lnTo>
                  <a:lnTo>
                    <a:pt x="132623" y="312278"/>
                  </a:lnTo>
                  <a:lnTo>
                    <a:pt x="132828" y="312335"/>
                  </a:lnTo>
                  <a:lnTo>
                    <a:pt x="133189" y="312345"/>
                  </a:lnTo>
                  <a:lnTo>
                    <a:pt x="133478" y="312197"/>
                  </a:lnTo>
                  <a:lnTo>
                    <a:pt x="133949" y="311949"/>
                  </a:lnTo>
                  <a:lnTo>
                    <a:pt x="134364" y="311854"/>
                  </a:lnTo>
                  <a:lnTo>
                    <a:pt x="134649" y="311835"/>
                  </a:lnTo>
                  <a:lnTo>
                    <a:pt x="134966" y="311687"/>
                  </a:lnTo>
                  <a:lnTo>
                    <a:pt x="135386" y="311387"/>
                  </a:lnTo>
                  <a:lnTo>
                    <a:pt x="136106" y="310577"/>
                  </a:lnTo>
                  <a:lnTo>
                    <a:pt x="136474" y="310272"/>
                  </a:lnTo>
                  <a:lnTo>
                    <a:pt x="136787" y="310153"/>
                  </a:lnTo>
                  <a:lnTo>
                    <a:pt x="137175" y="310110"/>
                  </a:lnTo>
                  <a:lnTo>
                    <a:pt x="137563" y="310119"/>
                  </a:lnTo>
                  <a:lnTo>
                    <a:pt x="138030" y="310158"/>
                  </a:lnTo>
                  <a:lnTo>
                    <a:pt x="138315" y="310162"/>
                  </a:lnTo>
                  <a:lnTo>
                    <a:pt x="138600" y="310067"/>
                  </a:lnTo>
                  <a:lnTo>
                    <a:pt x="138838" y="309919"/>
                  </a:lnTo>
                  <a:lnTo>
                    <a:pt x="139044" y="309872"/>
                  </a:lnTo>
                  <a:lnTo>
                    <a:pt x="139301" y="309929"/>
                  </a:lnTo>
                  <a:lnTo>
                    <a:pt x="139558" y="310038"/>
                  </a:lnTo>
                  <a:lnTo>
                    <a:pt x="139839" y="310072"/>
                  </a:lnTo>
                  <a:lnTo>
                    <a:pt x="140227" y="310110"/>
                  </a:lnTo>
                  <a:lnTo>
                    <a:pt x="140667" y="310143"/>
                  </a:lnTo>
                  <a:lnTo>
                    <a:pt x="141209" y="310210"/>
                  </a:lnTo>
                  <a:lnTo>
                    <a:pt x="141700" y="310224"/>
                  </a:lnTo>
                  <a:lnTo>
                    <a:pt x="142111" y="310205"/>
                  </a:lnTo>
                  <a:lnTo>
                    <a:pt x="142709" y="310196"/>
                  </a:lnTo>
                  <a:lnTo>
                    <a:pt x="143172" y="310210"/>
                  </a:lnTo>
                  <a:lnTo>
                    <a:pt x="143537" y="310215"/>
                  </a:lnTo>
                  <a:lnTo>
                    <a:pt x="144229" y="310391"/>
                  </a:lnTo>
                  <a:lnTo>
                    <a:pt x="144463" y="310396"/>
                  </a:lnTo>
                  <a:lnTo>
                    <a:pt x="144748" y="310320"/>
                  </a:lnTo>
                  <a:lnTo>
                    <a:pt x="144882" y="310148"/>
                  </a:lnTo>
                  <a:lnTo>
                    <a:pt x="145045" y="309815"/>
                  </a:lnTo>
                  <a:lnTo>
                    <a:pt x="145282" y="309714"/>
                  </a:lnTo>
                  <a:lnTo>
                    <a:pt x="145619" y="309619"/>
                  </a:lnTo>
                  <a:lnTo>
                    <a:pt x="146133" y="309686"/>
                  </a:lnTo>
                  <a:lnTo>
                    <a:pt x="146727" y="309805"/>
                  </a:lnTo>
                  <a:lnTo>
                    <a:pt x="147293" y="309948"/>
                  </a:lnTo>
                  <a:lnTo>
                    <a:pt x="147828" y="310167"/>
                  </a:lnTo>
                  <a:lnTo>
                    <a:pt x="148441" y="310444"/>
                  </a:lnTo>
                  <a:lnTo>
                    <a:pt x="148881" y="310610"/>
                  </a:lnTo>
                  <a:lnTo>
                    <a:pt x="149391" y="310753"/>
                  </a:lnTo>
                  <a:lnTo>
                    <a:pt x="149882" y="310844"/>
                  </a:lnTo>
                  <a:lnTo>
                    <a:pt x="150112" y="310872"/>
                  </a:lnTo>
                  <a:lnTo>
                    <a:pt x="150266" y="311034"/>
                  </a:lnTo>
                  <a:lnTo>
                    <a:pt x="150492" y="311168"/>
                  </a:lnTo>
                  <a:lnTo>
                    <a:pt x="150753" y="311120"/>
                  </a:lnTo>
                  <a:lnTo>
                    <a:pt x="151169" y="311082"/>
                  </a:lnTo>
                  <a:lnTo>
                    <a:pt x="151557" y="311115"/>
                  </a:lnTo>
                  <a:lnTo>
                    <a:pt x="151941" y="311306"/>
                  </a:lnTo>
                  <a:lnTo>
                    <a:pt x="152341" y="311783"/>
                  </a:lnTo>
                  <a:lnTo>
                    <a:pt x="152669" y="312102"/>
                  </a:lnTo>
                  <a:lnTo>
                    <a:pt x="153279" y="312583"/>
                  </a:lnTo>
                  <a:lnTo>
                    <a:pt x="153659" y="312783"/>
                  </a:lnTo>
                  <a:lnTo>
                    <a:pt x="154019" y="312964"/>
                  </a:lnTo>
                  <a:lnTo>
                    <a:pt x="154356" y="312950"/>
                  </a:lnTo>
                  <a:lnTo>
                    <a:pt x="154641" y="312902"/>
                  </a:lnTo>
                  <a:lnTo>
                    <a:pt x="154763" y="313169"/>
                  </a:lnTo>
                  <a:lnTo>
                    <a:pt x="154886" y="313455"/>
                  </a:lnTo>
                  <a:lnTo>
                    <a:pt x="155060" y="313693"/>
                  </a:lnTo>
                  <a:lnTo>
                    <a:pt x="155389" y="313908"/>
                  </a:lnTo>
                  <a:lnTo>
                    <a:pt x="155852" y="314075"/>
                  </a:lnTo>
                  <a:lnTo>
                    <a:pt x="156394" y="314141"/>
                  </a:lnTo>
                  <a:lnTo>
                    <a:pt x="156858" y="314203"/>
                  </a:lnTo>
                  <a:lnTo>
                    <a:pt x="157499" y="314404"/>
                  </a:lnTo>
                  <a:lnTo>
                    <a:pt x="157958" y="314647"/>
                  </a:lnTo>
                  <a:lnTo>
                    <a:pt x="158548" y="314956"/>
                  </a:lnTo>
                  <a:lnTo>
                    <a:pt x="158726" y="314975"/>
                  </a:lnTo>
                  <a:lnTo>
                    <a:pt x="158884" y="314823"/>
                  </a:lnTo>
                  <a:lnTo>
                    <a:pt x="159225" y="314680"/>
                  </a:lnTo>
                  <a:lnTo>
                    <a:pt x="159640" y="314637"/>
                  </a:lnTo>
                  <a:lnTo>
                    <a:pt x="160001" y="314647"/>
                  </a:lnTo>
                  <a:lnTo>
                    <a:pt x="160389" y="314708"/>
                  </a:lnTo>
                  <a:lnTo>
                    <a:pt x="160646" y="314818"/>
                  </a:lnTo>
                  <a:lnTo>
                    <a:pt x="160820" y="315056"/>
                  </a:lnTo>
                  <a:lnTo>
                    <a:pt x="160915" y="315366"/>
                  </a:lnTo>
                  <a:lnTo>
                    <a:pt x="161010" y="315657"/>
                  </a:lnTo>
                  <a:lnTo>
                    <a:pt x="161212" y="315947"/>
                  </a:lnTo>
                  <a:lnTo>
                    <a:pt x="161465" y="316186"/>
                  </a:lnTo>
                  <a:lnTo>
                    <a:pt x="161849" y="316353"/>
                  </a:lnTo>
                  <a:lnTo>
                    <a:pt x="162233" y="316438"/>
                  </a:lnTo>
                  <a:lnTo>
                    <a:pt x="162641" y="316658"/>
                  </a:lnTo>
                  <a:lnTo>
                    <a:pt x="162843" y="316867"/>
                  </a:lnTo>
                  <a:lnTo>
                    <a:pt x="162914" y="317182"/>
                  </a:lnTo>
                  <a:lnTo>
                    <a:pt x="162934" y="317387"/>
                  </a:lnTo>
                  <a:lnTo>
                    <a:pt x="163108" y="317653"/>
                  </a:lnTo>
                  <a:lnTo>
                    <a:pt x="163468" y="317816"/>
                  </a:lnTo>
                  <a:lnTo>
                    <a:pt x="163825" y="317954"/>
                  </a:lnTo>
                  <a:lnTo>
                    <a:pt x="164130" y="318120"/>
                  </a:lnTo>
                  <a:lnTo>
                    <a:pt x="164355" y="318459"/>
                  </a:lnTo>
                  <a:lnTo>
                    <a:pt x="164553" y="318802"/>
                  </a:lnTo>
                  <a:lnTo>
                    <a:pt x="165040" y="320008"/>
                  </a:lnTo>
                  <a:lnTo>
                    <a:pt x="165064" y="320165"/>
                  </a:lnTo>
                  <a:lnTo>
                    <a:pt x="165060" y="320317"/>
                  </a:lnTo>
                  <a:lnTo>
                    <a:pt x="165000" y="320603"/>
                  </a:lnTo>
                  <a:lnTo>
                    <a:pt x="165076" y="320737"/>
                  </a:lnTo>
                  <a:lnTo>
                    <a:pt x="165278" y="320975"/>
                  </a:lnTo>
                  <a:lnTo>
                    <a:pt x="165400" y="321132"/>
                  </a:lnTo>
                  <a:lnTo>
                    <a:pt x="165630" y="321266"/>
                  </a:lnTo>
                  <a:lnTo>
                    <a:pt x="165784" y="321428"/>
                  </a:lnTo>
                  <a:lnTo>
                    <a:pt x="165907" y="321714"/>
                  </a:lnTo>
                  <a:lnTo>
                    <a:pt x="166026" y="321976"/>
                  </a:lnTo>
                  <a:lnTo>
                    <a:pt x="166148" y="322366"/>
                  </a:lnTo>
                  <a:lnTo>
                    <a:pt x="166216" y="322709"/>
                  </a:lnTo>
                  <a:lnTo>
                    <a:pt x="166287" y="323048"/>
                  </a:lnTo>
                  <a:lnTo>
                    <a:pt x="166279" y="323329"/>
                  </a:lnTo>
                  <a:lnTo>
                    <a:pt x="166220" y="323667"/>
                  </a:lnTo>
                  <a:lnTo>
                    <a:pt x="166129" y="324130"/>
                  </a:lnTo>
                  <a:lnTo>
                    <a:pt x="166121" y="324444"/>
                  </a:lnTo>
                  <a:lnTo>
                    <a:pt x="166168" y="324701"/>
                  </a:lnTo>
                  <a:lnTo>
                    <a:pt x="166216" y="324882"/>
                  </a:lnTo>
                  <a:lnTo>
                    <a:pt x="166390" y="325045"/>
                  </a:lnTo>
                  <a:lnTo>
                    <a:pt x="166671" y="325183"/>
                  </a:lnTo>
                  <a:lnTo>
                    <a:pt x="166821" y="325340"/>
                  </a:lnTo>
                  <a:lnTo>
                    <a:pt x="167023" y="325607"/>
                  </a:lnTo>
                  <a:lnTo>
                    <a:pt x="167166" y="326050"/>
                  </a:lnTo>
                  <a:lnTo>
                    <a:pt x="167162" y="326360"/>
                  </a:lnTo>
                  <a:lnTo>
                    <a:pt x="167182" y="326593"/>
                  </a:lnTo>
                  <a:lnTo>
                    <a:pt x="167356" y="326884"/>
                  </a:lnTo>
                  <a:lnTo>
                    <a:pt x="167511" y="327234"/>
                  </a:lnTo>
                  <a:lnTo>
                    <a:pt x="167293" y="328418"/>
                  </a:lnTo>
                  <a:lnTo>
                    <a:pt x="167332" y="329734"/>
                  </a:lnTo>
                  <a:lnTo>
                    <a:pt x="167015" y="331292"/>
                  </a:lnTo>
                  <a:lnTo>
                    <a:pt x="166770" y="332559"/>
                  </a:lnTo>
                  <a:lnTo>
                    <a:pt x="166548" y="333255"/>
                  </a:lnTo>
                  <a:lnTo>
                    <a:pt x="166481" y="333608"/>
                  </a:lnTo>
                  <a:lnTo>
                    <a:pt x="166430" y="333856"/>
                  </a:lnTo>
                  <a:lnTo>
                    <a:pt x="166370" y="334056"/>
                  </a:lnTo>
                  <a:lnTo>
                    <a:pt x="166338" y="334380"/>
                  </a:lnTo>
                  <a:lnTo>
                    <a:pt x="166315" y="334852"/>
                  </a:lnTo>
                  <a:lnTo>
                    <a:pt x="166327" y="335214"/>
                  </a:lnTo>
                  <a:lnTo>
                    <a:pt x="166299" y="335547"/>
                  </a:lnTo>
                  <a:lnTo>
                    <a:pt x="166275" y="335943"/>
                  </a:lnTo>
                  <a:lnTo>
                    <a:pt x="166271" y="336243"/>
                  </a:lnTo>
                  <a:lnTo>
                    <a:pt x="166184" y="336581"/>
                  </a:lnTo>
                  <a:lnTo>
                    <a:pt x="166141" y="336929"/>
                  </a:lnTo>
                  <a:lnTo>
                    <a:pt x="166125" y="337186"/>
                  </a:lnTo>
                  <a:lnTo>
                    <a:pt x="166117" y="337420"/>
                  </a:lnTo>
                  <a:lnTo>
                    <a:pt x="166085" y="337782"/>
                  </a:lnTo>
                  <a:lnTo>
                    <a:pt x="166073" y="337978"/>
                  </a:lnTo>
                  <a:lnTo>
                    <a:pt x="166077" y="338116"/>
                  </a:lnTo>
                  <a:lnTo>
                    <a:pt x="166077" y="338359"/>
                  </a:lnTo>
                  <a:lnTo>
                    <a:pt x="166053" y="338526"/>
                  </a:lnTo>
                  <a:lnTo>
                    <a:pt x="166053" y="338797"/>
                  </a:lnTo>
                  <a:lnTo>
                    <a:pt x="166030" y="338935"/>
                  </a:lnTo>
                  <a:lnTo>
                    <a:pt x="166038" y="339779"/>
                  </a:lnTo>
                  <a:lnTo>
                    <a:pt x="166093" y="340022"/>
                  </a:lnTo>
                  <a:lnTo>
                    <a:pt x="166097" y="340408"/>
                  </a:lnTo>
                  <a:lnTo>
                    <a:pt x="166125" y="340732"/>
                  </a:lnTo>
                  <a:lnTo>
                    <a:pt x="166212" y="341085"/>
                  </a:lnTo>
                  <a:lnTo>
                    <a:pt x="166271" y="341604"/>
                  </a:lnTo>
                  <a:lnTo>
                    <a:pt x="166327" y="341823"/>
                  </a:lnTo>
                  <a:lnTo>
                    <a:pt x="166331" y="342233"/>
                  </a:lnTo>
                  <a:lnTo>
                    <a:pt x="166390" y="342614"/>
                  </a:lnTo>
                  <a:lnTo>
                    <a:pt x="166418" y="342857"/>
                  </a:lnTo>
                  <a:lnTo>
                    <a:pt x="166616" y="343620"/>
                  </a:lnTo>
                  <a:lnTo>
                    <a:pt x="166726" y="343839"/>
                  </a:lnTo>
                  <a:lnTo>
                    <a:pt x="166754" y="344249"/>
                  </a:lnTo>
                  <a:lnTo>
                    <a:pt x="166786" y="344711"/>
                  </a:lnTo>
                  <a:lnTo>
                    <a:pt x="166897" y="344983"/>
                  </a:lnTo>
                  <a:lnTo>
                    <a:pt x="166956" y="345254"/>
                  </a:lnTo>
                  <a:lnTo>
                    <a:pt x="167067" y="345583"/>
                  </a:lnTo>
                  <a:lnTo>
                    <a:pt x="167095" y="345774"/>
                  </a:lnTo>
                  <a:lnTo>
                    <a:pt x="167154" y="345907"/>
                  </a:lnTo>
                  <a:lnTo>
                    <a:pt x="167182" y="346126"/>
                  </a:lnTo>
                  <a:lnTo>
                    <a:pt x="167324" y="346832"/>
                  </a:lnTo>
                  <a:lnTo>
                    <a:pt x="167490" y="347213"/>
                  </a:lnTo>
                  <a:lnTo>
                    <a:pt x="167494" y="347432"/>
                  </a:lnTo>
                  <a:lnTo>
                    <a:pt x="167388" y="347870"/>
                  </a:lnTo>
                  <a:lnTo>
                    <a:pt x="167443" y="348194"/>
                  </a:lnTo>
                  <a:lnTo>
                    <a:pt x="167498" y="348333"/>
                  </a:lnTo>
                  <a:lnTo>
                    <a:pt x="167558" y="348495"/>
                  </a:lnTo>
                  <a:lnTo>
                    <a:pt x="167613" y="348876"/>
                  </a:lnTo>
                  <a:lnTo>
                    <a:pt x="167756" y="349367"/>
                  </a:lnTo>
                  <a:lnTo>
                    <a:pt x="167728" y="349505"/>
                  </a:lnTo>
                  <a:lnTo>
                    <a:pt x="167728" y="349667"/>
                  </a:lnTo>
                  <a:lnTo>
                    <a:pt x="167653" y="350296"/>
                  </a:lnTo>
                  <a:lnTo>
                    <a:pt x="167657" y="350539"/>
                  </a:lnTo>
                  <a:lnTo>
                    <a:pt x="167605" y="350925"/>
                  </a:lnTo>
                  <a:lnTo>
                    <a:pt x="167479" y="352097"/>
                  </a:lnTo>
                  <a:lnTo>
                    <a:pt x="167427" y="352559"/>
                  </a:lnTo>
                  <a:lnTo>
                    <a:pt x="167431" y="352698"/>
                  </a:lnTo>
                  <a:lnTo>
                    <a:pt x="167380" y="352974"/>
                  </a:lnTo>
                  <a:lnTo>
                    <a:pt x="167194" y="353627"/>
                  </a:lnTo>
                  <a:lnTo>
                    <a:pt x="167166" y="353765"/>
                  </a:lnTo>
                  <a:lnTo>
                    <a:pt x="167174" y="354499"/>
                  </a:lnTo>
                  <a:lnTo>
                    <a:pt x="167316" y="355128"/>
                  </a:lnTo>
                  <a:lnTo>
                    <a:pt x="167213" y="355919"/>
                  </a:lnTo>
                  <a:lnTo>
                    <a:pt x="167134" y="356248"/>
                  </a:lnTo>
                  <a:lnTo>
                    <a:pt x="167055" y="356577"/>
                  </a:lnTo>
                  <a:lnTo>
                    <a:pt x="167091" y="357120"/>
                  </a:lnTo>
                  <a:lnTo>
                    <a:pt x="167146" y="357392"/>
                  </a:lnTo>
                  <a:lnTo>
                    <a:pt x="167201" y="357558"/>
                  </a:lnTo>
                  <a:lnTo>
                    <a:pt x="167205" y="357992"/>
                  </a:lnTo>
                  <a:lnTo>
                    <a:pt x="167233" y="358183"/>
                  </a:lnTo>
                  <a:lnTo>
                    <a:pt x="167209" y="358564"/>
                  </a:lnTo>
                  <a:lnTo>
                    <a:pt x="167213" y="358731"/>
                  </a:lnTo>
                  <a:lnTo>
                    <a:pt x="167186" y="358974"/>
                  </a:lnTo>
                  <a:lnTo>
                    <a:pt x="167245" y="359245"/>
                  </a:lnTo>
                  <a:lnTo>
                    <a:pt x="167221" y="359741"/>
                  </a:lnTo>
                  <a:lnTo>
                    <a:pt x="167304" y="359874"/>
                  </a:lnTo>
                  <a:lnTo>
                    <a:pt x="167332" y="360012"/>
                  </a:lnTo>
                  <a:lnTo>
                    <a:pt x="167475" y="360527"/>
                  </a:lnTo>
                  <a:lnTo>
                    <a:pt x="167530" y="360856"/>
                  </a:lnTo>
                  <a:lnTo>
                    <a:pt x="167530" y="360989"/>
                  </a:lnTo>
                  <a:lnTo>
                    <a:pt x="167589" y="361347"/>
                  </a:lnTo>
                  <a:lnTo>
                    <a:pt x="167617" y="361480"/>
                  </a:lnTo>
                  <a:lnTo>
                    <a:pt x="167621" y="361671"/>
                  </a:lnTo>
                  <a:lnTo>
                    <a:pt x="167649" y="361838"/>
                  </a:lnTo>
                  <a:lnTo>
                    <a:pt x="167760" y="362023"/>
                  </a:lnTo>
                  <a:lnTo>
                    <a:pt x="168013" y="362895"/>
                  </a:lnTo>
                  <a:lnTo>
                    <a:pt x="168013" y="363086"/>
                  </a:lnTo>
                  <a:lnTo>
                    <a:pt x="167906" y="363472"/>
                  </a:lnTo>
                  <a:lnTo>
                    <a:pt x="167910" y="363605"/>
                  </a:lnTo>
                  <a:lnTo>
                    <a:pt x="167585" y="364072"/>
                  </a:lnTo>
                  <a:lnTo>
                    <a:pt x="167269" y="364392"/>
                  </a:lnTo>
                  <a:lnTo>
                    <a:pt x="167320" y="364892"/>
                  </a:lnTo>
                  <a:lnTo>
                    <a:pt x="167677" y="365164"/>
                  </a:lnTo>
                  <a:lnTo>
                    <a:pt x="167760" y="365354"/>
                  </a:lnTo>
                  <a:lnTo>
                    <a:pt x="167870" y="365516"/>
                  </a:lnTo>
                  <a:lnTo>
                    <a:pt x="167981" y="365817"/>
                  </a:lnTo>
                  <a:lnTo>
                    <a:pt x="167985" y="365955"/>
                  </a:lnTo>
                  <a:lnTo>
                    <a:pt x="168175" y="366198"/>
                  </a:lnTo>
                  <a:lnTo>
                    <a:pt x="168286" y="366469"/>
                  </a:lnTo>
                  <a:lnTo>
                    <a:pt x="168369" y="366603"/>
                  </a:lnTo>
                  <a:lnTo>
                    <a:pt x="168401" y="366741"/>
                  </a:lnTo>
                  <a:lnTo>
                    <a:pt x="168674" y="367146"/>
                  </a:lnTo>
                  <a:lnTo>
                    <a:pt x="168729" y="367418"/>
                  </a:lnTo>
                  <a:lnTo>
                    <a:pt x="168872" y="367828"/>
                  </a:lnTo>
                  <a:lnTo>
                    <a:pt x="168955" y="367990"/>
                  </a:lnTo>
                  <a:lnTo>
                    <a:pt x="169011" y="368342"/>
                  </a:lnTo>
                  <a:lnTo>
                    <a:pt x="169149" y="368509"/>
                  </a:lnTo>
                  <a:lnTo>
                    <a:pt x="169398" y="368752"/>
                  </a:lnTo>
                  <a:lnTo>
                    <a:pt x="169945" y="369319"/>
                  </a:lnTo>
                  <a:lnTo>
                    <a:pt x="170139" y="369452"/>
                  </a:lnTo>
                  <a:lnTo>
                    <a:pt x="170384" y="369777"/>
                  </a:lnTo>
                  <a:lnTo>
                    <a:pt x="170467" y="369915"/>
                  </a:lnTo>
                  <a:lnTo>
                    <a:pt x="170606" y="369967"/>
                  </a:lnTo>
                  <a:lnTo>
                    <a:pt x="170824" y="370101"/>
                  </a:lnTo>
                  <a:lnTo>
                    <a:pt x="170958" y="370158"/>
                  </a:lnTo>
                  <a:lnTo>
                    <a:pt x="171346" y="370534"/>
                  </a:lnTo>
                  <a:lnTo>
                    <a:pt x="171647" y="370696"/>
                  </a:lnTo>
                  <a:lnTo>
                    <a:pt x="171920" y="370830"/>
                  </a:lnTo>
                  <a:lnTo>
                    <a:pt x="172055" y="370882"/>
                  </a:lnTo>
                  <a:lnTo>
                    <a:pt x="172221" y="370992"/>
                  </a:lnTo>
                  <a:lnTo>
                    <a:pt x="172629" y="371287"/>
                  </a:lnTo>
                  <a:lnTo>
                    <a:pt x="172906" y="371530"/>
                  </a:lnTo>
                  <a:lnTo>
                    <a:pt x="173017" y="371692"/>
                  </a:lnTo>
                  <a:lnTo>
                    <a:pt x="173179" y="371830"/>
                  </a:lnTo>
                  <a:lnTo>
                    <a:pt x="173480" y="372126"/>
                  </a:lnTo>
                  <a:lnTo>
                    <a:pt x="173618" y="372398"/>
                  </a:lnTo>
                  <a:lnTo>
                    <a:pt x="173840" y="372721"/>
                  </a:lnTo>
                  <a:lnTo>
                    <a:pt x="173951" y="372941"/>
                  </a:lnTo>
                  <a:lnTo>
                    <a:pt x="174117" y="373131"/>
                  </a:lnTo>
                  <a:lnTo>
                    <a:pt x="174339" y="373536"/>
                  </a:lnTo>
                  <a:lnTo>
                    <a:pt x="174422" y="373727"/>
                  </a:lnTo>
                  <a:lnTo>
                    <a:pt x="174477" y="373918"/>
                  </a:lnTo>
                  <a:lnTo>
                    <a:pt x="174561" y="374080"/>
                  </a:lnTo>
                  <a:lnTo>
                    <a:pt x="174616" y="374270"/>
                  </a:lnTo>
                  <a:lnTo>
                    <a:pt x="174727" y="374490"/>
                  </a:lnTo>
                  <a:lnTo>
                    <a:pt x="174782" y="374732"/>
                  </a:lnTo>
                  <a:lnTo>
                    <a:pt x="174869" y="374923"/>
                  </a:lnTo>
                  <a:lnTo>
                    <a:pt x="174925" y="375223"/>
                  </a:lnTo>
                  <a:lnTo>
                    <a:pt x="175119" y="375576"/>
                  </a:lnTo>
                  <a:lnTo>
                    <a:pt x="175253" y="375767"/>
                  </a:lnTo>
                  <a:lnTo>
                    <a:pt x="175368" y="375986"/>
                  </a:lnTo>
                  <a:lnTo>
                    <a:pt x="175606" y="376229"/>
                  </a:lnTo>
                  <a:lnTo>
                    <a:pt x="175752" y="376634"/>
                  </a:lnTo>
                  <a:lnTo>
                    <a:pt x="176085" y="377044"/>
                  </a:lnTo>
                  <a:lnTo>
                    <a:pt x="176196" y="377287"/>
                  </a:lnTo>
                  <a:lnTo>
                    <a:pt x="176413" y="377477"/>
                  </a:lnTo>
                  <a:lnTo>
                    <a:pt x="176686" y="377530"/>
                  </a:lnTo>
                  <a:lnTo>
                    <a:pt x="176876" y="377606"/>
                  </a:lnTo>
                  <a:lnTo>
                    <a:pt x="177316" y="377959"/>
                  </a:lnTo>
                  <a:lnTo>
                    <a:pt x="177700" y="378173"/>
                  </a:lnTo>
                  <a:lnTo>
                    <a:pt x="178108" y="378335"/>
                  </a:lnTo>
                  <a:lnTo>
                    <a:pt x="178302" y="378469"/>
                  </a:lnTo>
                  <a:lnTo>
                    <a:pt x="178492" y="378550"/>
                  </a:lnTo>
                  <a:lnTo>
                    <a:pt x="178903" y="378983"/>
                  </a:lnTo>
                  <a:lnTo>
                    <a:pt x="178986" y="379198"/>
                  </a:lnTo>
                  <a:lnTo>
                    <a:pt x="179097" y="379388"/>
                  </a:lnTo>
                  <a:lnTo>
                    <a:pt x="179378" y="380151"/>
                  </a:lnTo>
                  <a:lnTo>
                    <a:pt x="179406" y="380503"/>
                  </a:lnTo>
                  <a:lnTo>
                    <a:pt x="179549" y="381185"/>
                  </a:lnTo>
                  <a:lnTo>
                    <a:pt x="179715" y="381595"/>
                  </a:lnTo>
                  <a:lnTo>
                    <a:pt x="179746" y="382057"/>
                  </a:lnTo>
                  <a:lnTo>
                    <a:pt x="179723" y="382386"/>
                  </a:lnTo>
                  <a:lnTo>
                    <a:pt x="179754" y="382876"/>
                  </a:lnTo>
                  <a:lnTo>
                    <a:pt x="180008" y="383582"/>
                  </a:lnTo>
                  <a:lnTo>
                    <a:pt x="180091" y="383992"/>
                  </a:lnTo>
                  <a:lnTo>
                    <a:pt x="180123" y="384292"/>
                  </a:lnTo>
                  <a:lnTo>
                    <a:pt x="180459" y="385626"/>
                  </a:lnTo>
                  <a:lnTo>
                    <a:pt x="180578" y="386527"/>
                  </a:lnTo>
                  <a:lnTo>
                    <a:pt x="180661" y="386960"/>
                  </a:lnTo>
                  <a:lnTo>
                    <a:pt x="180748" y="387203"/>
                  </a:lnTo>
                  <a:lnTo>
                    <a:pt x="180831" y="387723"/>
                  </a:lnTo>
                  <a:lnTo>
                    <a:pt x="180946" y="388104"/>
                  </a:lnTo>
                  <a:lnTo>
                    <a:pt x="181278" y="388785"/>
                  </a:lnTo>
                  <a:lnTo>
                    <a:pt x="182106" y="389948"/>
                  </a:lnTo>
                  <a:lnTo>
                    <a:pt x="182434" y="390301"/>
                  </a:lnTo>
                  <a:lnTo>
                    <a:pt x="182601" y="390572"/>
                  </a:lnTo>
                  <a:lnTo>
                    <a:pt x="183036" y="390949"/>
                  </a:lnTo>
                  <a:lnTo>
                    <a:pt x="183202" y="391139"/>
                  </a:lnTo>
                  <a:lnTo>
                    <a:pt x="183313" y="391330"/>
                  </a:lnTo>
                  <a:lnTo>
                    <a:pt x="183507" y="391464"/>
                  </a:lnTo>
                  <a:lnTo>
                    <a:pt x="183919" y="392007"/>
                  </a:lnTo>
                  <a:lnTo>
                    <a:pt x="184168" y="392278"/>
                  </a:lnTo>
                  <a:lnTo>
                    <a:pt x="184604" y="392631"/>
                  </a:lnTo>
                  <a:lnTo>
                    <a:pt x="184825" y="392846"/>
                  </a:lnTo>
                  <a:lnTo>
                    <a:pt x="184960" y="393036"/>
                  </a:lnTo>
                  <a:lnTo>
                    <a:pt x="185130" y="393360"/>
                  </a:lnTo>
                  <a:lnTo>
                    <a:pt x="185320" y="393603"/>
                  </a:lnTo>
                  <a:lnTo>
                    <a:pt x="185566" y="393765"/>
                  </a:lnTo>
                  <a:lnTo>
                    <a:pt x="186148" y="394499"/>
                  </a:lnTo>
                  <a:lnTo>
                    <a:pt x="186365" y="394661"/>
                  </a:lnTo>
                  <a:lnTo>
                    <a:pt x="186559" y="394904"/>
                  </a:lnTo>
                  <a:lnTo>
                    <a:pt x="186833" y="395176"/>
                  </a:lnTo>
                  <a:lnTo>
                    <a:pt x="187379" y="395581"/>
                  </a:lnTo>
                  <a:lnTo>
                    <a:pt x="187628" y="395824"/>
                  </a:lnTo>
                  <a:lnTo>
                    <a:pt x="187846" y="395986"/>
                  </a:lnTo>
                  <a:lnTo>
                    <a:pt x="188313" y="396443"/>
                  </a:lnTo>
                  <a:lnTo>
                    <a:pt x="188503" y="396553"/>
                  </a:lnTo>
                  <a:lnTo>
                    <a:pt x="189275" y="397444"/>
                  </a:lnTo>
                  <a:lnTo>
                    <a:pt x="190019" y="398531"/>
                  </a:lnTo>
                  <a:lnTo>
                    <a:pt x="190407" y="399317"/>
                  </a:lnTo>
                  <a:lnTo>
                    <a:pt x="190601" y="399536"/>
                  </a:lnTo>
                  <a:lnTo>
                    <a:pt x="190763" y="399808"/>
                  </a:lnTo>
                  <a:lnTo>
                    <a:pt x="190985" y="400103"/>
                  </a:lnTo>
                  <a:lnTo>
                    <a:pt x="191262" y="400375"/>
                  </a:lnTo>
                  <a:lnTo>
                    <a:pt x="191480" y="400537"/>
                  </a:lnTo>
                  <a:lnTo>
                    <a:pt x="191670" y="400589"/>
                  </a:lnTo>
                  <a:lnTo>
                    <a:pt x="191864" y="400699"/>
                  </a:lnTo>
                  <a:lnTo>
                    <a:pt x="192272" y="400804"/>
                  </a:lnTo>
                  <a:lnTo>
                    <a:pt x="192545" y="400827"/>
                  </a:lnTo>
                  <a:lnTo>
                    <a:pt x="192976" y="400794"/>
                  </a:lnTo>
                  <a:lnTo>
                    <a:pt x="193170" y="400742"/>
                  </a:lnTo>
                  <a:lnTo>
                    <a:pt x="193439" y="400603"/>
                  </a:lnTo>
                  <a:lnTo>
                    <a:pt x="193843" y="400270"/>
                  </a:lnTo>
                  <a:lnTo>
                    <a:pt x="194061" y="400160"/>
                  </a:lnTo>
                  <a:lnTo>
                    <a:pt x="194251" y="400103"/>
                  </a:lnTo>
                  <a:lnTo>
                    <a:pt x="194710" y="399746"/>
                  </a:lnTo>
                  <a:lnTo>
                    <a:pt x="195577" y="399412"/>
                  </a:lnTo>
                  <a:lnTo>
                    <a:pt x="195957" y="399107"/>
                  </a:lnTo>
                  <a:lnTo>
                    <a:pt x="196147" y="398888"/>
                  </a:lnTo>
                  <a:lnTo>
                    <a:pt x="196282" y="398669"/>
                  </a:lnTo>
                  <a:lnTo>
                    <a:pt x="196955" y="398064"/>
                  </a:lnTo>
                  <a:lnTo>
                    <a:pt x="197141" y="397759"/>
                  </a:lnTo>
                  <a:lnTo>
                    <a:pt x="197331" y="397620"/>
                  </a:lnTo>
                  <a:lnTo>
                    <a:pt x="197521" y="397430"/>
                  </a:lnTo>
                  <a:lnTo>
                    <a:pt x="197683" y="397182"/>
                  </a:lnTo>
                  <a:lnTo>
                    <a:pt x="197897" y="396963"/>
                  </a:lnTo>
                  <a:lnTo>
                    <a:pt x="198087" y="396877"/>
                  </a:lnTo>
                  <a:lnTo>
                    <a:pt x="198491" y="396548"/>
                  </a:lnTo>
                  <a:lnTo>
                    <a:pt x="198685" y="396520"/>
                  </a:lnTo>
                  <a:lnTo>
                    <a:pt x="198954" y="396243"/>
                  </a:lnTo>
                  <a:lnTo>
                    <a:pt x="199385" y="396048"/>
                  </a:lnTo>
                  <a:lnTo>
                    <a:pt x="199631" y="395881"/>
                  </a:lnTo>
                  <a:lnTo>
                    <a:pt x="199817" y="395800"/>
                  </a:lnTo>
                  <a:lnTo>
                    <a:pt x="200252" y="395385"/>
                  </a:lnTo>
                  <a:lnTo>
                    <a:pt x="200494" y="395166"/>
                  </a:lnTo>
                  <a:lnTo>
                    <a:pt x="200763" y="395028"/>
                  </a:lnTo>
                  <a:lnTo>
                    <a:pt x="200953" y="394971"/>
                  </a:lnTo>
                  <a:lnTo>
                    <a:pt x="201171" y="394804"/>
                  </a:lnTo>
                  <a:lnTo>
                    <a:pt x="201388" y="394723"/>
                  </a:lnTo>
                  <a:lnTo>
                    <a:pt x="201606" y="394585"/>
                  </a:lnTo>
                  <a:lnTo>
                    <a:pt x="201792" y="394366"/>
                  </a:lnTo>
                  <a:lnTo>
                    <a:pt x="201982" y="394251"/>
                  </a:lnTo>
                  <a:lnTo>
                    <a:pt x="202172" y="394089"/>
                  </a:lnTo>
                  <a:lnTo>
                    <a:pt x="202362" y="394003"/>
                  </a:lnTo>
                  <a:lnTo>
                    <a:pt x="203011" y="393537"/>
                  </a:lnTo>
                  <a:lnTo>
                    <a:pt x="203443" y="393041"/>
                  </a:lnTo>
                  <a:lnTo>
                    <a:pt x="203843" y="392464"/>
                  </a:lnTo>
                  <a:lnTo>
                    <a:pt x="204278" y="392269"/>
                  </a:lnTo>
                  <a:lnTo>
                    <a:pt x="204492" y="391969"/>
                  </a:lnTo>
                  <a:lnTo>
                    <a:pt x="204734" y="391502"/>
                  </a:lnTo>
                  <a:lnTo>
                    <a:pt x="204896" y="391311"/>
                  </a:lnTo>
                  <a:lnTo>
                    <a:pt x="204975" y="391116"/>
                  </a:lnTo>
                  <a:lnTo>
                    <a:pt x="205300" y="390625"/>
                  </a:lnTo>
                  <a:lnTo>
                    <a:pt x="205375" y="390325"/>
                  </a:lnTo>
                  <a:lnTo>
                    <a:pt x="205509" y="390105"/>
                  </a:lnTo>
                  <a:lnTo>
                    <a:pt x="205802" y="389391"/>
                  </a:lnTo>
                  <a:lnTo>
                    <a:pt x="206016" y="388628"/>
                  </a:lnTo>
                  <a:lnTo>
                    <a:pt x="206222" y="387532"/>
                  </a:lnTo>
                  <a:lnTo>
                    <a:pt x="206432" y="386741"/>
                  </a:lnTo>
                  <a:lnTo>
                    <a:pt x="206539" y="386550"/>
                  </a:lnTo>
                  <a:lnTo>
                    <a:pt x="206566" y="386274"/>
                  </a:lnTo>
                  <a:lnTo>
                    <a:pt x="206673" y="386084"/>
                  </a:lnTo>
                  <a:lnTo>
                    <a:pt x="206725" y="385864"/>
                  </a:lnTo>
                  <a:lnTo>
                    <a:pt x="207041" y="385016"/>
                  </a:lnTo>
                  <a:lnTo>
                    <a:pt x="207148" y="384716"/>
                  </a:lnTo>
                  <a:lnTo>
                    <a:pt x="207334" y="384330"/>
                  </a:lnTo>
                  <a:lnTo>
                    <a:pt x="207441" y="384001"/>
                  </a:lnTo>
                  <a:lnTo>
                    <a:pt x="207659" y="383863"/>
                  </a:lnTo>
                  <a:lnTo>
                    <a:pt x="207817" y="383591"/>
                  </a:lnTo>
                  <a:lnTo>
                    <a:pt x="208197" y="383343"/>
                  </a:lnTo>
                  <a:lnTo>
                    <a:pt x="208304" y="383124"/>
                  </a:lnTo>
                  <a:lnTo>
                    <a:pt x="208494" y="382986"/>
                  </a:lnTo>
                  <a:lnTo>
                    <a:pt x="208684" y="382929"/>
                  </a:lnTo>
                  <a:lnTo>
                    <a:pt x="208930" y="382738"/>
                  </a:lnTo>
                  <a:lnTo>
                    <a:pt x="209389" y="382595"/>
                  </a:lnTo>
                  <a:lnTo>
                    <a:pt x="209579" y="382567"/>
                  </a:lnTo>
                  <a:lnTo>
                    <a:pt x="209987" y="382429"/>
                  </a:lnTo>
                  <a:lnTo>
                    <a:pt x="210612" y="382395"/>
                  </a:lnTo>
                  <a:lnTo>
                    <a:pt x="210992" y="382338"/>
                  </a:lnTo>
                  <a:lnTo>
                    <a:pt x="211590" y="382333"/>
                  </a:lnTo>
                  <a:lnTo>
                    <a:pt x="211919" y="382300"/>
                  </a:lnTo>
                  <a:lnTo>
                    <a:pt x="213142" y="382429"/>
                  </a:lnTo>
                  <a:lnTo>
                    <a:pt x="213795" y="382476"/>
                  </a:lnTo>
                  <a:lnTo>
                    <a:pt x="214725" y="382824"/>
                  </a:lnTo>
                  <a:lnTo>
                    <a:pt x="215489" y="382981"/>
                  </a:lnTo>
                  <a:lnTo>
                    <a:pt x="216503" y="383572"/>
                  </a:lnTo>
                  <a:lnTo>
                    <a:pt x="216720" y="383648"/>
                  </a:lnTo>
                  <a:lnTo>
                    <a:pt x="216938" y="383839"/>
                  </a:lnTo>
                  <a:lnTo>
                    <a:pt x="217183" y="383949"/>
                  </a:lnTo>
                  <a:lnTo>
                    <a:pt x="217405" y="384192"/>
                  </a:lnTo>
                  <a:lnTo>
                    <a:pt x="217734" y="384435"/>
                  </a:lnTo>
                  <a:lnTo>
                    <a:pt x="217928" y="384759"/>
                  </a:lnTo>
                  <a:lnTo>
                    <a:pt x="218122" y="385002"/>
                  </a:lnTo>
                  <a:lnTo>
                    <a:pt x="218201" y="385192"/>
                  </a:lnTo>
                  <a:lnTo>
                    <a:pt x="218339" y="385383"/>
                  </a:lnTo>
                  <a:lnTo>
                    <a:pt x="218533" y="385545"/>
                  </a:lnTo>
                  <a:lnTo>
                    <a:pt x="218700" y="385955"/>
                  </a:lnTo>
                  <a:lnTo>
                    <a:pt x="218838" y="386198"/>
                  </a:lnTo>
                  <a:lnTo>
                    <a:pt x="219068" y="387342"/>
                  </a:lnTo>
                  <a:lnTo>
                    <a:pt x="219289" y="387832"/>
                  </a:lnTo>
                  <a:lnTo>
                    <a:pt x="219317" y="388128"/>
                  </a:lnTo>
                  <a:lnTo>
                    <a:pt x="219325" y="389057"/>
                  </a:lnTo>
                  <a:lnTo>
                    <a:pt x="219222" y="389438"/>
                  </a:lnTo>
                  <a:lnTo>
                    <a:pt x="219147" y="390534"/>
                  </a:lnTo>
                  <a:lnTo>
                    <a:pt x="219020" y="391187"/>
                  </a:lnTo>
                  <a:lnTo>
                    <a:pt x="218914" y="391545"/>
                  </a:lnTo>
                  <a:lnTo>
                    <a:pt x="218779" y="391764"/>
                  </a:lnTo>
                  <a:lnTo>
                    <a:pt x="218324" y="392669"/>
                  </a:lnTo>
                  <a:lnTo>
                    <a:pt x="218244" y="392969"/>
                  </a:lnTo>
                  <a:lnTo>
                    <a:pt x="218058" y="393270"/>
                  </a:lnTo>
                  <a:lnTo>
                    <a:pt x="217928" y="393789"/>
                  </a:lnTo>
                  <a:lnTo>
                    <a:pt x="217797" y="394609"/>
                  </a:lnTo>
                  <a:lnTo>
                    <a:pt x="217940" y="395128"/>
                  </a:lnTo>
                  <a:lnTo>
                    <a:pt x="218272" y="395862"/>
                  </a:lnTo>
                  <a:lnTo>
                    <a:pt x="218466" y="396186"/>
                  </a:lnTo>
                  <a:lnTo>
                    <a:pt x="218656" y="396129"/>
                  </a:lnTo>
                  <a:lnTo>
                    <a:pt x="219365" y="396176"/>
                  </a:lnTo>
                  <a:lnTo>
                    <a:pt x="219745" y="396338"/>
                  </a:lnTo>
                  <a:lnTo>
                    <a:pt x="220208" y="396415"/>
                  </a:lnTo>
                  <a:lnTo>
                    <a:pt x="220889" y="396358"/>
                  </a:lnTo>
                  <a:lnTo>
                    <a:pt x="221134" y="396300"/>
                  </a:lnTo>
                  <a:lnTo>
                    <a:pt x="221649" y="396076"/>
                  </a:lnTo>
                  <a:lnTo>
                    <a:pt x="222167" y="396043"/>
                  </a:lnTo>
                  <a:lnTo>
                    <a:pt x="222437" y="395986"/>
                  </a:lnTo>
                  <a:lnTo>
                    <a:pt x="223034" y="395871"/>
                  </a:lnTo>
                  <a:lnTo>
                    <a:pt x="223525" y="395733"/>
                  </a:lnTo>
                  <a:lnTo>
                    <a:pt x="224012" y="395481"/>
                  </a:lnTo>
                  <a:lnTo>
                    <a:pt x="224741" y="395176"/>
                  </a:lnTo>
                  <a:lnTo>
                    <a:pt x="224935" y="395147"/>
                  </a:lnTo>
                  <a:lnTo>
                    <a:pt x="225366" y="394923"/>
                  </a:lnTo>
                  <a:lnTo>
                    <a:pt x="225584" y="394895"/>
                  </a:lnTo>
                  <a:lnTo>
                    <a:pt x="225991" y="394785"/>
                  </a:lnTo>
                  <a:lnTo>
                    <a:pt x="226372" y="394671"/>
                  </a:lnTo>
                  <a:lnTo>
                    <a:pt x="226562" y="394671"/>
                  </a:lnTo>
                  <a:lnTo>
                    <a:pt x="226831" y="394423"/>
                  </a:lnTo>
                  <a:lnTo>
                    <a:pt x="227021" y="394337"/>
                  </a:lnTo>
                  <a:lnTo>
                    <a:pt x="227183" y="394146"/>
                  </a:lnTo>
                  <a:lnTo>
                    <a:pt x="227401" y="394061"/>
                  </a:lnTo>
                  <a:lnTo>
                    <a:pt x="227591" y="393922"/>
                  </a:lnTo>
                  <a:lnTo>
                    <a:pt x="227888" y="393813"/>
                  </a:lnTo>
                  <a:lnTo>
                    <a:pt x="228295" y="393756"/>
                  </a:lnTo>
                  <a:lnTo>
                    <a:pt x="228810" y="393560"/>
                  </a:lnTo>
                  <a:lnTo>
                    <a:pt x="229056" y="393503"/>
                  </a:lnTo>
                  <a:lnTo>
                    <a:pt x="229246" y="393503"/>
                  </a:lnTo>
                  <a:lnTo>
                    <a:pt x="229436" y="393556"/>
                  </a:lnTo>
                  <a:lnTo>
                    <a:pt x="230037" y="393522"/>
                  </a:lnTo>
                  <a:lnTo>
                    <a:pt x="230607" y="393517"/>
                  </a:lnTo>
                  <a:lnTo>
                    <a:pt x="231150" y="393484"/>
                  </a:lnTo>
                  <a:lnTo>
                    <a:pt x="231344" y="393537"/>
                  </a:lnTo>
                  <a:lnTo>
                    <a:pt x="232076" y="393584"/>
                  </a:lnTo>
                  <a:lnTo>
                    <a:pt x="232785" y="393470"/>
                  </a:lnTo>
                  <a:lnTo>
                    <a:pt x="233572" y="393246"/>
                  </a:lnTo>
                  <a:lnTo>
                    <a:pt x="233762" y="393241"/>
                  </a:lnTo>
                  <a:lnTo>
                    <a:pt x="233952" y="393298"/>
                  </a:lnTo>
                  <a:lnTo>
                    <a:pt x="234606" y="393208"/>
                  </a:lnTo>
                  <a:lnTo>
                    <a:pt x="234823" y="393208"/>
                  </a:lnTo>
                  <a:lnTo>
                    <a:pt x="235500" y="392984"/>
                  </a:lnTo>
                  <a:lnTo>
                    <a:pt x="236399" y="392974"/>
                  </a:lnTo>
                  <a:lnTo>
                    <a:pt x="237214" y="392779"/>
                  </a:lnTo>
                  <a:lnTo>
                    <a:pt x="237701" y="392745"/>
                  </a:lnTo>
                  <a:lnTo>
                    <a:pt x="238248" y="392660"/>
                  </a:lnTo>
                  <a:lnTo>
                    <a:pt x="238707" y="392545"/>
                  </a:lnTo>
                  <a:lnTo>
                    <a:pt x="238924" y="392545"/>
                  </a:lnTo>
                  <a:lnTo>
                    <a:pt x="239114" y="392488"/>
                  </a:lnTo>
                  <a:lnTo>
                    <a:pt x="239360" y="392321"/>
                  </a:lnTo>
                  <a:lnTo>
                    <a:pt x="239768" y="392183"/>
                  </a:lnTo>
                  <a:lnTo>
                    <a:pt x="240116" y="391716"/>
                  </a:lnTo>
                  <a:lnTo>
                    <a:pt x="240302" y="391249"/>
                  </a:lnTo>
                  <a:lnTo>
                    <a:pt x="240381" y="390868"/>
                  </a:lnTo>
                  <a:lnTo>
                    <a:pt x="240429" y="390268"/>
                  </a:lnTo>
                  <a:lnTo>
                    <a:pt x="240666" y="389310"/>
                  </a:lnTo>
                  <a:lnTo>
                    <a:pt x="240690" y="389119"/>
                  </a:lnTo>
                  <a:lnTo>
                    <a:pt x="240797" y="388762"/>
                  </a:lnTo>
                  <a:lnTo>
                    <a:pt x="240959" y="388571"/>
                  </a:lnTo>
                  <a:lnTo>
                    <a:pt x="241173" y="388185"/>
                  </a:lnTo>
                  <a:lnTo>
                    <a:pt x="241442" y="387994"/>
                  </a:lnTo>
                  <a:lnTo>
                    <a:pt x="241628" y="387666"/>
                  </a:lnTo>
                  <a:lnTo>
                    <a:pt x="242032" y="387118"/>
                  </a:lnTo>
                  <a:lnTo>
                    <a:pt x="242222" y="386979"/>
                  </a:lnTo>
                  <a:lnTo>
                    <a:pt x="242357" y="386760"/>
                  </a:lnTo>
                  <a:lnTo>
                    <a:pt x="242602" y="386674"/>
                  </a:lnTo>
                  <a:lnTo>
                    <a:pt x="242761" y="386455"/>
                  </a:lnTo>
                  <a:lnTo>
                    <a:pt x="242951" y="386346"/>
                  </a:lnTo>
                  <a:lnTo>
                    <a:pt x="243247" y="386098"/>
                  </a:lnTo>
                  <a:lnTo>
                    <a:pt x="243437" y="386064"/>
                  </a:lnTo>
                  <a:lnTo>
                    <a:pt x="243627" y="385793"/>
                  </a:lnTo>
                  <a:lnTo>
                    <a:pt x="243845" y="385597"/>
                  </a:lnTo>
                  <a:lnTo>
                    <a:pt x="244245" y="385078"/>
                  </a:lnTo>
                  <a:lnTo>
                    <a:pt x="244546" y="384964"/>
                  </a:lnTo>
                  <a:lnTo>
                    <a:pt x="244736" y="384854"/>
                  </a:lnTo>
                  <a:lnTo>
                    <a:pt x="244954" y="384883"/>
                  </a:lnTo>
                  <a:lnTo>
                    <a:pt x="245603" y="384549"/>
                  </a:lnTo>
                  <a:lnTo>
                    <a:pt x="246034" y="384273"/>
                  </a:lnTo>
                  <a:lnTo>
                    <a:pt x="246739" y="383910"/>
                  </a:lnTo>
                  <a:lnTo>
                    <a:pt x="246929" y="383910"/>
                  </a:lnTo>
                  <a:lnTo>
                    <a:pt x="247313" y="384015"/>
                  </a:lnTo>
                  <a:lnTo>
                    <a:pt x="247531" y="383958"/>
                  </a:lnTo>
                  <a:lnTo>
                    <a:pt x="247721" y="383958"/>
                  </a:lnTo>
                  <a:lnTo>
                    <a:pt x="248156" y="384034"/>
                  </a:lnTo>
                  <a:lnTo>
                    <a:pt x="248346" y="383977"/>
                  </a:lnTo>
                  <a:lnTo>
                    <a:pt x="248861" y="383972"/>
                  </a:lnTo>
                  <a:lnTo>
                    <a:pt x="249055" y="384025"/>
                  </a:lnTo>
                  <a:lnTo>
                    <a:pt x="249490" y="383939"/>
                  </a:lnTo>
                  <a:lnTo>
                    <a:pt x="249736" y="384130"/>
                  </a:lnTo>
                  <a:lnTo>
                    <a:pt x="250088" y="384235"/>
                  </a:lnTo>
                  <a:lnTo>
                    <a:pt x="250333" y="384206"/>
                  </a:lnTo>
                  <a:lnTo>
                    <a:pt x="250527" y="384258"/>
                  </a:lnTo>
                  <a:lnTo>
                    <a:pt x="250797" y="384282"/>
                  </a:lnTo>
                  <a:lnTo>
                    <a:pt x="251208" y="384282"/>
                  </a:lnTo>
                  <a:lnTo>
                    <a:pt x="251695" y="384220"/>
                  </a:lnTo>
                  <a:lnTo>
                    <a:pt x="252348" y="384053"/>
                  </a:lnTo>
                  <a:lnTo>
                    <a:pt x="253188" y="383744"/>
                  </a:lnTo>
                  <a:lnTo>
                    <a:pt x="253841" y="383710"/>
                  </a:lnTo>
                  <a:lnTo>
                    <a:pt x="254248" y="383653"/>
                  </a:lnTo>
                  <a:lnTo>
                    <a:pt x="254981" y="383377"/>
                  </a:lnTo>
                  <a:lnTo>
                    <a:pt x="255171" y="383372"/>
                  </a:lnTo>
                  <a:lnTo>
                    <a:pt x="255606" y="383177"/>
                  </a:lnTo>
                  <a:lnTo>
                    <a:pt x="255796" y="383148"/>
                  </a:lnTo>
                  <a:lnTo>
                    <a:pt x="256228" y="382848"/>
                  </a:lnTo>
                  <a:lnTo>
                    <a:pt x="256414" y="382462"/>
                  </a:lnTo>
                  <a:lnTo>
                    <a:pt x="256849" y="382185"/>
                  </a:lnTo>
                  <a:lnTo>
                    <a:pt x="257067" y="382157"/>
                  </a:lnTo>
                  <a:lnTo>
                    <a:pt x="257415" y="381771"/>
                  </a:lnTo>
                  <a:lnTo>
                    <a:pt x="257875" y="381194"/>
                  </a:lnTo>
                  <a:lnTo>
                    <a:pt x="259272" y="379545"/>
                  </a:lnTo>
                  <a:lnTo>
                    <a:pt x="266714" y="371759"/>
                  </a:lnTo>
                  <a:lnTo>
                    <a:pt x="273108" y="365621"/>
                  </a:lnTo>
                  <a:lnTo>
                    <a:pt x="273218" y="356805"/>
                  </a:lnTo>
                  <a:lnTo>
                    <a:pt x="277446" y="354995"/>
                  </a:lnTo>
                  <a:lnTo>
                    <a:pt x="289449" y="355300"/>
                  </a:lnTo>
                  <a:lnTo>
                    <a:pt x="291472" y="353536"/>
                  </a:lnTo>
                  <a:lnTo>
                    <a:pt x="292216" y="348619"/>
                  </a:lnTo>
                  <a:lnTo>
                    <a:pt x="294813" y="346798"/>
                  </a:lnTo>
                  <a:lnTo>
                    <a:pt x="298427" y="346245"/>
                  </a:lnTo>
                  <a:lnTo>
                    <a:pt x="302196" y="344792"/>
                  </a:lnTo>
                  <a:lnTo>
                    <a:pt x="305668" y="346293"/>
                  </a:lnTo>
                  <a:lnTo>
                    <a:pt x="311950" y="352021"/>
                  </a:lnTo>
                  <a:lnTo>
                    <a:pt x="319289" y="353837"/>
                  </a:lnTo>
                  <a:lnTo>
                    <a:pt x="332174" y="353680"/>
                  </a:lnTo>
                  <a:lnTo>
                    <a:pt x="331961" y="352083"/>
                  </a:lnTo>
                  <a:lnTo>
                    <a:pt x="330251" y="348104"/>
                  </a:lnTo>
                  <a:lnTo>
                    <a:pt x="331419" y="341733"/>
                  </a:lnTo>
                  <a:lnTo>
                    <a:pt x="331759" y="336772"/>
                  </a:lnTo>
                  <a:lnTo>
                    <a:pt x="336945" y="334356"/>
                  </a:lnTo>
                  <a:lnTo>
                    <a:pt x="341086" y="334394"/>
                  </a:lnTo>
                  <a:lnTo>
                    <a:pt x="346311" y="331206"/>
                  </a:lnTo>
                  <a:lnTo>
                    <a:pt x="347479" y="325917"/>
                  </a:lnTo>
                  <a:lnTo>
                    <a:pt x="345729" y="321633"/>
                  </a:lnTo>
                  <a:lnTo>
                    <a:pt x="344055" y="316148"/>
                  </a:lnTo>
                  <a:lnTo>
                    <a:pt x="336992" y="308985"/>
                  </a:lnTo>
                  <a:lnTo>
                    <a:pt x="339562" y="303100"/>
                  </a:lnTo>
                  <a:lnTo>
                    <a:pt x="341189" y="292769"/>
                  </a:lnTo>
                  <a:lnTo>
                    <a:pt x="351913" y="294146"/>
                  </a:lnTo>
                  <a:lnTo>
                    <a:pt x="357621" y="294875"/>
                  </a:lnTo>
                  <a:lnTo>
                    <a:pt x="355238" y="311716"/>
                  </a:lnTo>
                  <a:lnTo>
                    <a:pt x="360907" y="312721"/>
                  </a:lnTo>
                  <a:lnTo>
                    <a:pt x="357538" y="334060"/>
                  </a:lnTo>
                  <a:lnTo>
                    <a:pt x="358215" y="334499"/>
                  </a:lnTo>
                  <a:lnTo>
                    <a:pt x="382937" y="338645"/>
                  </a:lnTo>
                  <a:lnTo>
                    <a:pt x="382814" y="339393"/>
                  </a:lnTo>
                  <a:lnTo>
                    <a:pt x="412642" y="344535"/>
                  </a:lnTo>
                  <a:lnTo>
                    <a:pt x="412278" y="346760"/>
                  </a:lnTo>
                  <a:lnTo>
                    <a:pt x="413129" y="346903"/>
                  </a:lnTo>
                  <a:lnTo>
                    <a:pt x="438837" y="351001"/>
                  </a:lnTo>
                  <a:lnTo>
                    <a:pt x="436450" y="365440"/>
                  </a:lnTo>
                  <a:lnTo>
                    <a:pt x="427622" y="364039"/>
                  </a:lnTo>
                  <a:lnTo>
                    <a:pt x="424653" y="381714"/>
                  </a:lnTo>
                  <a:lnTo>
                    <a:pt x="425512" y="382200"/>
                  </a:lnTo>
                  <a:lnTo>
                    <a:pt x="427282" y="383768"/>
                  </a:lnTo>
                  <a:lnTo>
                    <a:pt x="429934" y="385807"/>
                  </a:lnTo>
                  <a:lnTo>
                    <a:pt x="431498" y="387446"/>
                  </a:lnTo>
                  <a:lnTo>
                    <a:pt x="433065" y="389829"/>
                  </a:lnTo>
                  <a:lnTo>
                    <a:pt x="433679" y="391058"/>
                  </a:lnTo>
                  <a:lnTo>
                    <a:pt x="435246" y="392898"/>
                  </a:lnTo>
                  <a:lnTo>
                    <a:pt x="437831" y="396510"/>
                  </a:lnTo>
                  <a:lnTo>
                    <a:pt x="438037" y="396920"/>
                  </a:lnTo>
                  <a:lnTo>
                    <a:pt x="440215" y="399984"/>
                  </a:lnTo>
                  <a:lnTo>
                    <a:pt x="441917" y="401618"/>
                  </a:lnTo>
                  <a:lnTo>
                    <a:pt x="442257" y="401823"/>
                  </a:lnTo>
                  <a:lnTo>
                    <a:pt x="443077" y="402643"/>
                  </a:lnTo>
                  <a:lnTo>
                    <a:pt x="444233" y="403458"/>
                  </a:lnTo>
                  <a:lnTo>
                    <a:pt x="446544" y="403868"/>
                  </a:lnTo>
                  <a:lnTo>
                    <a:pt x="447360" y="403729"/>
                  </a:lnTo>
                  <a:lnTo>
                    <a:pt x="448583" y="403320"/>
                  </a:lnTo>
                  <a:lnTo>
                    <a:pt x="449466" y="403453"/>
                  </a:lnTo>
                  <a:lnTo>
                    <a:pt x="450080" y="403725"/>
                  </a:lnTo>
                  <a:lnTo>
                    <a:pt x="450147" y="403181"/>
                  </a:lnTo>
                  <a:lnTo>
                    <a:pt x="451976" y="400789"/>
                  </a:lnTo>
                  <a:lnTo>
                    <a:pt x="452791" y="400175"/>
                  </a:lnTo>
                  <a:lnTo>
                    <a:pt x="453947" y="399560"/>
                  </a:lnTo>
                  <a:lnTo>
                    <a:pt x="454830" y="399288"/>
                  </a:lnTo>
                  <a:lnTo>
                    <a:pt x="455713" y="398945"/>
                  </a:lnTo>
                  <a:lnTo>
                    <a:pt x="456120" y="398878"/>
                  </a:lnTo>
                  <a:lnTo>
                    <a:pt x="457276" y="398192"/>
                  </a:lnTo>
                  <a:lnTo>
                    <a:pt x="458496" y="397782"/>
                  </a:lnTo>
                  <a:lnTo>
                    <a:pt x="459042" y="397577"/>
                  </a:lnTo>
                  <a:lnTo>
                    <a:pt x="459382" y="397444"/>
                  </a:lnTo>
                  <a:lnTo>
                    <a:pt x="461013" y="396963"/>
                  </a:lnTo>
                  <a:lnTo>
                    <a:pt x="461556" y="396691"/>
                  </a:lnTo>
                  <a:lnTo>
                    <a:pt x="461963" y="396620"/>
                  </a:lnTo>
                  <a:lnTo>
                    <a:pt x="462914" y="396210"/>
                  </a:lnTo>
                  <a:lnTo>
                    <a:pt x="465360" y="394366"/>
                  </a:lnTo>
                  <a:lnTo>
                    <a:pt x="465495" y="393956"/>
                  </a:lnTo>
                  <a:lnTo>
                    <a:pt x="465902" y="393822"/>
                  </a:lnTo>
                  <a:lnTo>
                    <a:pt x="466377" y="393479"/>
                  </a:lnTo>
                  <a:lnTo>
                    <a:pt x="466852" y="393341"/>
                  </a:lnTo>
                  <a:lnTo>
                    <a:pt x="467260" y="393069"/>
                  </a:lnTo>
                  <a:lnTo>
                    <a:pt x="474394" y="390268"/>
                  </a:lnTo>
                  <a:lnTo>
                    <a:pt x="475478" y="390196"/>
                  </a:lnTo>
                  <a:lnTo>
                    <a:pt x="476567" y="389924"/>
                  </a:lnTo>
                  <a:lnTo>
                    <a:pt x="477517" y="388900"/>
                  </a:lnTo>
                  <a:lnTo>
                    <a:pt x="478333" y="387737"/>
                  </a:lnTo>
                  <a:lnTo>
                    <a:pt x="480435" y="386169"/>
                  </a:lnTo>
                  <a:lnTo>
                    <a:pt x="481250" y="385350"/>
                  </a:lnTo>
                  <a:lnTo>
                    <a:pt x="481111" y="384668"/>
                  </a:lnTo>
                  <a:lnTo>
                    <a:pt x="480771" y="383505"/>
                  </a:lnTo>
                  <a:lnTo>
                    <a:pt x="480704" y="382824"/>
                  </a:lnTo>
                  <a:lnTo>
                    <a:pt x="480359" y="379893"/>
                  </a:lnTo>
                  <a:lnTo>
                    <a:pt x="480154" y="379417"/>
                  </a:lnTo>
                  <a:lnTo>
                    <a:pt x="480288" y="379074"/>
                  </a:lnTo>
                  <a:lnTo>
                    <a:pt x="481919" y="377434"/>
                  </a:lnTo>
                  <a:lnTo>
                    <a:pt x="482394" y="377096"/>
                  </a:lnTo>
                  <a:lnTo>
                    <a:pt x="483819" y="376481"/>
                  </a:lnTo>
                  <a:lnTo>
                    <a:pt x="486135" y="378659"/>
                  </a:lnTo>
                  <a:lnTo>
                    <a:pt x="487406" y="379383"/>
                  </a:lnTo>
                  <a:lnTo>
                    <a:pt x="489373" y="372007"/>
                  </a:lnTo>
                  <a:lnTo>
                    <a:pt x="491491" y="368757"/>
                  </a:lnTo>
                  <a:lnTo>
                    <a:pt x="496558" y="364201"/>
                  </a:lnTo>
                  <a:lnTo>
                    <a:pt x="501123" y="363186"/>
                  </a:lnTo>
                  <a:lnTo>
                    <a:pt x="507025" y="364220"/>
                  </a:lnTo>
                  <a:lnTo>
                    <a:pt x="509642" y="364978"/>
                  </a:lnTo>
                  <a:lnTo>
                    <a:pt x="515754" y="366245"/>
                  </a:lnTo>
                  <a:lnTo>
                    <a:pt x="520575" y="363434"/>
                  </a:lnTo>
                  <a:lnTo>
                    <a:pt x="529427" y="359179"/>
                  </a:lnTo>
                  <a:lnTo>
                    <a:pt x="528718" y="357606"/>
                  </a:lnTo>
                  <a:lnTo>
                    <a:pt x="527634" y="358135"/>
                  </a:lnTo>
                  <a:lnTo>
                    <a:pt x="525144" y="359612"/>
                  </a:lnTo>
                  <a:lnTo>
                    <a:pt x="522931" y="360580"/>
                  </a:lnTo>
                  <a:lnTo>
                    <a:pt x="521755" y="361294"/>
                  </a:lnTo>
                  <a:lnTo>
                    <a:pt x="519392" y="362414"/>
                  </a:lnTo>
                  <a:lnTo>
                    <a:pt x="517852" y="362733"/>
                  </a:lnTo>
                  <a:lnTo>
                    <a:pt x="516530" y="362881"/>
                  </a:lnTo>
                  <a:lnTo>
                    <a:pt x="515144" y="362624"/>
                  </a:lnTo>
                  <a:lnTo>
                    <a:pt x="513517" y="362247"/>
                  </a:lnTo>
                  <a:lnTo>
                    <a:pt x="511668" y="361680"/>
                  </a:lnTo>
                  <a:lnTo>
                    <a:pt x="509602" y="360651"/>
                  </a:lnTo>
                  <a:lnTo>
                    <a:pt x="506419" y="359398"/>
                  </a:lnTo>
                  <a:lnTo>
                    <a:pt x="505453" y="358974"/>
                  </a:lnTo>
                  <a:lnTo>
                    <a:pt x="504396" y="357906"/>
                  </a:lnTo>
                  <a:lnTo>
                    <a:pt x="503383" y="357044"/>
                  </a:lnTo>
                  <a:lnTo>
                    <a:pt x="502207" y="357029"/>
                  </a:lnTo>
                  <a:lnTo>
                    <a:pt x="501241" y="357411"/>
                  </a:lnTo>
                  <a:lnTo>
                    <a:pt x="500228" y="358006"/>
                  </a:lnTo>
                  <a:lnTo>
                    <a:pt x="499123" y="358321"/>
                  </a:lnTo>
                  <a:lnTo>
                    <a:pt x="498201" y="358416"/>
                  </a:lnTo>
                  <a:lnTo>
                    <a:pt x="497148" y="358378"/>
                  </a:lnTo>
                  <a:lnTo>
                    <a:pt x="496079" y="357849"/>
                  </a:lnTo>
                  <a:lnTo>
                    <a:pt x="494512" y="357153"/>
                  </a:lnTo>
                  <a:lnTo>
                    <a:pt x="493789" y="356895"/>
                  </a:lnTo>
                  <a:lnTo>
                    <a:pt x="492710" y="356510"/>
                  </a:lnTo>
                  <a:lnTo>
                    <a:pt x="490533" y="356076"/>
                  </a:lnTo>
                  <a:lnTo>
                    <a:pt x="488182" y="355719"/>
                  </a:lnTo>
                  <a:lnTo>
                    <a:pt x="485731" y="354980"/>
                  </a:lnTo>
                  <a:lnTo>
                    <a:pt x="483609" y="354332"/>
                  </a:lnTo>
                  <a:lnTo>
                    <a:pt x="481994" y="353589"/>
                  </a:lnTo>
                  <a:lnTo>
                    <a:pt x="480949" y="352907"/>
                  </a:lnTo>
                  <a:lnTo>
                    <a:pt x="480466" y="352212"/>
                  </a:lnTo>
                  <a:lnTo>
                    <a:pt x="480272" y="351411"/>
                  </a:lnTo>
                  <a:lnTo>
                    <a:pt x="480403" y="350696"/>
                  </a:lnTo>
                  <a:lnTo>
                    <a:pt x="481060" y="350072"/>
                  </a:lnTo>
                  <a:lnTo>
                    <a:pt x="482659" y="348990"/>
                  </a:lnTo>
                  <a:lnTo>
                    <a:pt x="483724" y="347889"/>
                  </a:lnTo>
                  <a:lnTo>
                    <a:pt x="484207" y="346803"/>
                  </a:lnTo>
                  <a:lnTo>
                    <a:pt x="484057" y="345607"/>
                  </a:lnTo>
                  <a:lnTo>
                    <a:pt x="483740" y="344654"/>
                  </a:lnTo>
                  <a:lnTo>
                    <a:pt x="482968" y="343620"/>
                  </a:lnTo>
                  <a:lnTo>
                    <a:pt x="482184" y="343019"/>
                  </a:lnTo>
                  <a:lnTo>
                    <a:pt x="480993" y="342648"/>
                  </a:lnTo>
                  <a:lnTo>
                    <a:pt x="479944" y="342409"/>
                  </a:lnTo>
                  <a:lnTo>
                    <a:pt x="479172" y="342366"/>
                  </a:lnTo>
                  <a:lnTo>
                    <a:pt x="477576" y="341990"/>
                  </a:lnTo>
                  <a:lnTo>
                    <a:pt x="476824" y="341552"/>
                  </a:lnTo>
                  <a:lnTo>
                    <a:pt x="475890" y="340570"/>
                  </a:lnTo>
                  <a:lnTo>
                    <a:pt x="475419" y="339421"/>
                  </a:lnTo>
                  <a:lnTo>
                    <a:pt x="475518" y="337997"/>
                  </a:lnTo>
                  <a:lnTo>
                    <a:pt x="475688" y="336586"/>
                  </a:lnTo>
                  <a:lnTo>
                    <a:pt x="476147" y="334294"/>
                  </a:lnTo>
                  <a:lnTo>
                    <a:pt x="476796" y="331254"/>
                  </a:lnTo>
                  <a:lnTo>
                    <a:pt x="477078" y="329519"/>
                  </a:lnTo>
                  <a:lnTo>
                    <a:pt x="477283" y="327685"/>
                  </a:lnTo>
                  <a:lnTo>
                    <a:pt x="477834" y="326355"/>
                  </a:lnTo>
                  <a:lnTo>
                    <a:pt x="478527" y="324954"/>
                  </a:lnTo>
                  <a:lnTo>
                    <a:pt x="479298" y="323453"/>
                  </a:lnTo>
                  <a:lnTo>
                    <a:pt x="480454" y="322581"/>
                  </a:lnTo>
                  <a:lnTo>
                    <a:pt x="482168" y="321166"/>
                  </a:lnTo>
                  <a:lnTo>
                    <a:pt x="482731" y="320174"/>
                  </a:lnTo>
                  <a:lnTo>
                    <a:pt x="483206" y="318568"/>
                  </a:lnTo>
                  <a:lnTo>
                    <a:pt x="483075" y="317344"/>
                  </a:lnTo>
                  <a:lnTo>
                    <a:pt x="482683" y="316353"/>
                  </a:lnTo>
                  <a:lnTo>
                    <a:pt x="481887" y="315490"/>
                  </a:lnTo>
                  <a:lnTo>
                    <a:pt x="481092" y="315075"/>
                  </a:lnTo>
                  <a:lnTo>
                    <a:pt x="479936" y="314527"/>
                  </a:lnTo>
                  <a:lnTo>
                    <a:pt x="478649" y="314079"/>
                  </a:lnTo>
                  <a:lnTo>
                    <a:pt x="477937" y="313703"/>
                  </a:lnTo>
                  <a:lnTo>
                    <a:pt x="477319" y="312907"/>
                  </a:lnTo>
                  <a:lnTo>
                    <a:pt x="476975" y="312273"/>
                  </a:lnTo>
                  <a:lnTo>
                    <a:pt x="477050" y="311582"/>
                  </a:lnTo>
                  <a:lnTo>
                    <a:pt x="477426" y="310930"/>
                  </a:lnTo>
                  <a:lnTo>
                    <a:pt x="478178" y="310324"/>
                  </a:lnTo>
                  <a:lnTo>
                    <a:pt x="479532" y="309695"/>
                  </a:lnTo>
                  <a:lnTo>
                    <a:pt x="481262" y="308838"/>
                  </a:lnTo>
                  <a:lnTo>
                    <a:pt x="482683" y="307975"/>
                  </a:lnTo>
                  <a:lnTo>
                    <a:pt x="483768" y="307399"/>
                  </a:lnTo>
                  <a:lnTo>
                    <a:pt x="485320" y="306836"/>
                  </a:lnTo>
                  <a:lnTo>
                    <a:pt x="486840" y="306431"/>
                  </a:lnTo>
                  <a:lnTo>
                    <a:pt x="487208" y="306021"/>
                  </a:lnTo>
                  <a:lnTo>
                    <a:pt x="487224" y="305426"/>
                  </a:lnTo>
                  <a:lnTo>
                    <a:pt x="486666" y="304668"/>
                  </a:lnTo>
                  <a:lnTo>
                    <a:pt x="486210" y="303796"/>
                  </a:lnTo>
                  <a:lnTo>
                    <a:pt x="486024" y="303172"/>
                  </a:lnTo>
                  <a:lnTo>
                    <a:pt x="485636" y="302524"/>
                  </a:lnTo>
                  <a:lnTo>
                    <a:pt x="485256" y="301937"/>
                  </a:lnTo>
                  <a:lnTo>
                    <a:pt x="484833" y="301366"/>
                  </a:lnTo>
                  <a:lnTo>
                    <a:pt x="484460" y="300894"/>
                  </a:lnTo>
                  <a:lnTo>
                    <a:pt x="484195" y="299631"/>
                  </a:lnTo>
                  <a:lnTo>
                    <a:pt x="484460" y="298316"/>
                  </a:lnTo>
                  <a:lnTo>
                    <a:pt x="485189" y="297153"/>
                  </a:lnTo>
                  <a:lnTo>
                    <a:pt x="485660" y="296586"/>
                  </a:lnTo>
                  <a:lnTo>
                    <a:pt x="487046" y="295557"/>
                  </a:lnTo>
                  <a:lnTo>
                    <a:pt x="488340" y="294809"/>
                  </a:lnTo>
                  <a:lnTo>
                    <a:pt x="489666" y="294361"/>
                  </a:lnTo>
                  <a:lnTo>
                    <a:pt x="490691" y="294089"/>
                  </a:lnTo>
                  <a:lnTo>
                    <a:pt x="493550" y="292793"/>
                  </a:lnTo>
                  <a:lnTo>
                    <a:pt x="496396" y="291468"/>
                  </a:lnTo>
                  <a:lnTo>
                    <a:pt x="499119" y="290243"/>
                  </a:lnTo>
                  <a:lnTo>
                    <a:pt x="501130" y="289314"/>
                  </a:lnTo>
                  <a:lnTo>
                    <a:pt x="502944" y="288537"/>
                  </a:lnTo>
                  <a:lnTo>
                    <a:pt x="504673" y="288056"/>
                  </a:lnTo>
                  <a:lnTo>
                    <a:pt x="506360" y="287618"/>
                  </a:lnTo>
                  <a:lnTo>
                    <a:pt x="507931" y="286998"/>
                  </a:lnTo>
                  <a:lnTo>
                    <a:pt x="509364" y="286093"/>
                  </a:lnTo>
                  <a:lnTo>
                    <a:pt x="509396" y="284868"/>
                  </a:lnTo>
                  <a:lnTo>
                    <a:pt x="508486" y="283748"/>
                  </a:lnTo>
                  <a:lnTo>
                    <a:pt x="506855" y="282709"/>
                  </a:lnTo>
                  <a:lnTo>
                    <a:pt x="505746" y="281466"/>
                  </a:lnTo>
                  <a:lnTo>
                    <a:pt x="504903" y="280169"/>
                  </a:lnTo>
                  <a:lnTo>
                    <a:pt x="504127" y="278406"/>
                  </a:lnTo>
                  <a:lnTo>
                    <a:pt x="503806" y="277658"/>
                  </a:lnTo>
                  <a:lnTo>
                    <a:pt x="503735" y="276338"/>
                  </a:lnTo>
                  <a:lnTo>
                    <a:pt x="503969" y="275466"/>
                  </a:lnTo>
                  <a:lnTo>
                    <a:pt x="504159" y="274694"/>
                  </a:lnTo>
                  <a:lnTo>
                    <a:pt x="505057" y="271525"/>
                  </a:lnTo>
                  <a:lnTo>
                    <a:pt x="505600" y="270377"/>
                  </a:lnTo>
                  <a:lnTo>
                    <a:pt x="508747" y="265802"/>
                  </a:lnTo>
                  <a:lnTo>
                    <a:pt x="511858" y="262509"/>
                  </a:lnTo>
                  <a:lnTo>
                    <a:pt x="512733" y="261461"/>
                  </a:lnTo>
                  <a:lnTo>
                    <a:pt x="512848" y="261323"/>
                  </a:lnTo>
                  <a:lnTo>
                    <a:pt x="513842" y="260241"/>
                  </a:lnTo>
                  <a:lnTo>
                    <a:pt x="514396" y="259140"/>
                  </a:lnTo>
                  <a:lnTo>
                    <a:pt x="514626" y="258020"/>
                  </a:lnTo>
                  <a:lnTo>
                    <a:pt x="514372" y="255537"/>
                  </a:lnTo>
                  <a:lnTo>
                    <a:pt x="514000" y="254289"/>
                  </a:lnTo>
                  <a:lnTo>
                    <a:pt x="513379" y="250887"/>
                  </a:lnTo>
                  <a:lnTo>
                    <a:pt x="513291" y="248490"/>
                  </a:lnTo>
                  <a:lnTo>
                    <a:pt x="513426" y="246250"/>
                  </a:lnTo>
                  <a:lnTo>
                    <a:pt x="513406" y="245130"/>
                  </a:lnTo>
                  <a:lnTo>
                    <a:pt x="513284" y="243958"/>
                  </a:lnTo>
                  <a:lnTo>
                    <a:pt x="513185" y="242733"/>
                  </a:lnTo>
                  <a:lnTo>
                    <a:pt x="513232" y="240436"/>
                  </a:lnTo>
                  <a:lnTo>
                    <a:pt x="513418" y="238173"/>
                  </a:lnTo>
                  <a:lnTo>
                    <a:pt x="513782" y="237100"/>
                  </a:lnTo>
                  <a:lnTo>
                    <a:pt x="514495" y="233436"/>
                  </a:lnTo>
                  <a:lnTo>
                    <a:pt x="514479" y="232259"/>
                  </a:lnTo>
                  <a:lnTo>
                    <a:pt x="514626" y="231139"/>
                  </a:lnTo>
                  <a:lnTo>
                    <a:pt x="515081" y="228704"/>
                  </a:lnTo>
                  <a:lnTo>
                    <a:pt x="515144" y="227556"/>
                  </a:lnTo>
                  <a:lnTo>
                    <a:pt x="515631" y="225282"/>
                  </a:lnTo>
                  <a:lnTo>
                    <a:pt x="516478" y="221890"/>
                  </a:lnTo>
                  <a:lnTo>
                    <a:pt x="517226" y="220755"/>
                  </a:lnTo>
                  <a:lnTo>
                    <a:pt x="518331" y="219893"/>
                  </a:lnTo>
                  <a:lnTo>
                    <a:pt x="519518" y="219359"/>
                  </a:lnTo>
                  <a:lnTo>
                    <a:pt x="521771" y="218778"/>
                  </a:lnTo>
                  <a:lnTo>
                    <a:pt x="524106" y="218444"/>
                  </a:lnTo>
                  <a:lnTo>
                    <a:pt x="526363" y="218273"/>
                  </a:lnTo>
                  <a:lnTo>
                    <a:pt x="528509" y="216166"/>
                  </a:lnTo>
                  <a:lnTo>
                    <a:pt x="529617" y="215390"/>
                  </a:lnTo>
                  <a:lnTo>
                    <a:pt x="533021" y="213755"/>
                  </a:lnTo>
                  <a:lnTo>
                    <a:pt x="534213" y="213298"/>
                  </a:lnTo>
                  <a:lnTo>
                    <a:pt x="536533" y="212006"/>
                  </a:lnTo>
                  <a:lnTo>
                    <a:pt x="540060" y="209171"/>
                  </a:lnTo>
                  <a:lnTo>
                    <a:pt x="542285" y="206984"/>
                  </a:lnTo>
                  <a:lnTo>
                    <a:pt x="544268" y="204768"/>
                  </a:lnTo>
                  <a:lnTo>
                    <a:pt x="546576" y="202471"/>
                  </a:lnTo>
                  <a:lnTo>
                    <a:pt x="547672" y="201308"/>
                  </a:lnTo>
                  <a:lnTo>
                    <a:pt x="551140" y="198201"/>
                  </a:lnTo>
                  <a:lnTo>
                    <a:pt x="552106" y="197148"/>
                  </a:lnTo>
                  <a:lnTo>
                    <a:pt x="554727" y="193889"/>
                  </a:lnTo>
                  <a:lnTo>
                    <a:pt x="555526" y="192702"/>
                  </a:lnTo>
                  <a:lnTo>
                    <a:pt x="556108" y="191630"/>
                  </a:lnTo>
                  <a:lnTo>
                    <a:pt x="556366" y="190534"/>
                  </a:lnTo>
                  <a:lnTo>
                    <a:pt x="556267" y="189419"/>
                  </a:lnTo>
                  <a:lnTo>
                    <a:pt x="556643" y="187093"/>
                  </a:lnTo>
                  <a:lnTo>
                    <a:pt x="556710" y="185973"/>
                  </a:lnTo>
                  <a:lnTo>
                    <a:pt x="556595" y="183710"/>
                  </a:lnTo>
                  <a:lnTo>
                    <a:pt x="556124" y="181370"/>
                  </a:lnTo>
                  <a:lnTo>
                    <a:pt x="555138" y="178954"/>
                  </a:lnTo>
                  <a:lnTo>
                    <a:pt x="554062" y="177987"/>
                  </a:lnTo>
                  <a:lnTo>
                    <a:pt x="552937" y="177267"/>
                  </a:lnTo>
                  <a:lnTo>
                    <a:pt x="551766" y="177229"/>
                  </a:lnTo>
                  <a:lnTo>
                    <a:pt x="550776" y="178282"/>
                  </a:lnTo>
                  <a:lnTo>
                    <a:pt x="550400" y="180555"/>
                  </a:lnTo>
                  <a:lnTo>
                    <a:pt x="549846" y="181708"/>
                  </a:lnTo>
                  <a:lnTo>
                    <a:pt x="548963" y="182814"/>
                  </a:lnTo>
                  <a:lnTo>
                    <a:pt x="547668" y="183815"/>
                  </a:lnTo>
                  <a:lnTo>
                    <a:pt x="546509" y="184296"/>
                  </a:lnTo>
                  <a:lnTo>
                    <a:pt x="545365" y="184448"/>
                  </a:lnTo>
                  <a:lnTo>
                    <a:pt x="544300" y="184029"/>
                  </a:lnTo>
                  <a:lnTo>
                    <a:pt x="543496" y="182924"/>
                  </a:lnTo>
                  <a:lnTo>
                    <a:pt x="542962" y="181813"/>
                  </a:lnTo>
                  <a:lnTo>
                    <a:pt x="541913" y="180789"/>
                  </a:lnTo>
                  <a:lnTo>
                    <a:pt x="540970" y="179688"/>
                  </a:lnTo>
                  <a:lnTo>
                    <a:pt x="540111" y="178496"/>
                  </a:lnTo>
                  <a:lnTo>
                    <a:pt x="539039" y="177586"/>
                  </a:lnTo>
                  <a:lnTo>
                    <a:pt x="537986" y="176486"/>
                  </a:lnTo>
                  <a:lnTo>
                    <a:pt x="537808" y="175366"/>
                  </a:lnTo>
                  <a:lnTo>
                    <a:pt x="537819" y="174274"/>
                  </a:lnTo>
                  <a:lnTo>
                    <a:pt x="538536" y="172983"/>
                  </a:lnTo>
                  <a:lnTo>
                    <a:pt x="539526" y="171930"/>
                  </a:lnTo>
                  <a:lnTo>
                    <a:pt x="540681" y="170905"/>
                  </a:lnTo>
                  <a:lnTo>
                    <a:pt x="541837" y="169847"/>
                  </a:lnTo>
                  <a:lnTo>
                    <a:pt x="543765" y="167665"/>
                  </a:lnTo>
                  <a:lnTo>
                    <a:pt x="544870" y="166693"/>
                  </a:lnTo>
                  <a:lnTo>
                    <a:pt x="545966" y="165530"/>
                  </a:lnTo>
                  <a:lnTo>
                    <a:pt x="547839" y="163181"/>
                  </a:lnTo>
                  <a:lnTo>
                    <a:pt x="548559" y="162109"/>
                  </a:lnTo>
                  <a:lnTo>
                    <a:pt x="549881" y="159683"/>
                  </a:lnTo>
                  <a:lnTo>
                    <a:pt x="550356" y="158616"/>
                  </a:lnTo>
                  <a:lnTo>
                    <a:pt x="552918" y="154999"/>
                  </a:lnTo>
                  <a:lnTo>
                    <a:pt x="553420" y="153822"/>
                  </a:lnTo>
                  <a:lnTo>
                    <a:pt x="553903" y="151572"/>
                  </a:lnTo>
                  <a:lnTo>
                    <a:pt x="553971" y="150400"/>
                  </a:lnTo>
                  <a:lnTo>
                    <a:pt x="553682" y="149257"/>
                  </a:lnTo>
                  <a:lnTo>
                    <a:pt x="552581" y="148566"/>
                  </a:lnTo>
                  <a:lnTo>
                    <a:pt x="551461" y="148280"/>
                  </a:lnTo>
                  <a:lnTo>
                    <a:pt x="550345" y="148137"/>
                  </a:lnTo>
                  <a:lnTo>
                    <a:pt x="549121" y="148346"/>
                  </a:lnTo>
                  <a:lnTo>
                    <a:pt x="548017" y="148851"/>
                  </a:lnTo>
                  <a:lnTo>
                    <a:pt x="547023" y="149905"/>
                  </a:lnTo>
                  <a:lnTo>
                    <a:pt x="546330" y="151086"/>
                  </a:lnTo>
                  <a:lnTo>
                    <a:pt x="545966" y="152211"/>
                  </a:lnTo>
                  <a:lnTo>
                    <a:pt x="545428" y="154460"/>
                  </a:lnTo>
                  <a:lnTo>
                    <a:pt x="545091" y="155609"/>
                  </a:lnTo>
                  <a:lnTo>
                    <a:pt x="544533" y="156709"/>
                  </a:lnTo>
                  <a:lnTo>
                    <a:pt x="543868" y="157782"/>
                  </a:lnTo>
                  <a:lnTo>
                    <a:pt x="542689" y="158840"/>
                  </a:lnTo>
                  <a:lnTo>
                    <a:pt x="541548" y="159183"/>
                  </a:lnTo>
                  <a:lnTo>
                    <a:pt x="540404" y="159035"/>
                  </a:lnTo>
                  <a:lnTo>
                    <a:pt x="539335" y="158587"/>
                  </a:lnTo>
                  <a:lnTo>
                    <a:pt x="537138" y="157119"/>
                  </a:lnTo>
                  <a:lnTo>
                    <a:pt x="536363" y="156014"/>
                  </a:lnTo>
                  <a:lnTo>
                    <a:pt x="536101" y="154899"/>
                  </a:lnTo>
                  <a:lnTo>
                    <a:pt x="536109" y="153698"/>
                  </a:lnTo>
                  <a:lnTo>
                    <a:pt x="535887" y="151353"/>
                  </a:lnTo>
                  <a:lnTo>
                    <a:pt x="536034" y="150152"/>
                  </a:lnTo>
                  <a:lnTo>
                    <a:pt x="536426" y="148971"/>
                  </a:lnTo>
                  <a:lnTo>
                    <a:pt x="537198" y="147870"/>
                  </a:lnTo>
                  <a:lnTo>
                    <a:pt x="538381" y="147031"/>
                  </a:lnTo>
                  <a:lnTo>
                    <a:pt x="540733" y="145907"/>
                  </a:lnTo>
                  <a:lnTo>
                    <a:pt x="542031" y="145096"/>
                  </a:lnTo>
                  <a:lnTo>
                    <a:pt x="543045" y="143905"/>
                  </a:lnTo>
                  <a:lnTo>
                    <a:pt x="544145" y="142852"/>
                  </a:lnTo>
                  <a:lnTo>
                    <a:pt x="545384" y="141823"/>
                  </a:lnTo>
                  <a:lnTo>
                    <a:pt x="546101" y="140669"/>
                  </a:lnTo>
                  <a:lnTo>
                    <a:pt x="546330" y="139516"/>
                  </a:lnTo>
                  <a:lnTo>
                    <a:pt x="545990" y="138430"/>
                  </a:lnTo>
                  <a:lnTo>
                    <a:pt x="544921" y="138010"/>
                  </a:lnTo>
                  <a:lnTo>
                    <a:pt x="542716" y="137987"/>
                  </a:lnTo>
                  <a:lnTo>
                    <a:pt x="541517" y="137896"/>
                  </a:lnTo>
                  <a:lnTo>
                    <a:pt x="540400" y="137834"/>
                  </a:lnTo>
                  <a:lnTo>
                    <a:pt x="535792" y="137081"/>
                  </a:lnTo>
                  <a:lnTo>
                    <a:pt x="531307" y="135323"/>
                  </a:lnTo>
                  <a:lnTo>
                    <a:pt x="529174" y="134727"/>
                  </a:lnTo>
                  <a:lnTo>
                    <a:pt x="525765" y="134260"/>
                  </a:lnTo>
                  <a:lnTo>
                    <a:pt x="524673" y="133841"/>
                  </a:lnTo>
                  <a:lnTo>
                    <a:pt x="523604" y="133336"/>
                  </a:lnTo>
                  <a:lnTo>
                    <a:pt x="523046" y="132225"/>
                  </a:lnTo>
                  <a:lnTo>
                    <a:pt x="523762" y="131067"/>
                  </a:lnTo>
                  <a:lnTo>
                    <a:pt x="524233" y="129862"/>
                  </a:lnTo>
                  <a:lnTo>
                    <a:pt x="525480" y="127603"/>
                  </a:lnTo>
                  <a:lnTo>
                    <a:pt x="526319" y="125325"/>
                  </a:lnTo>
                  <a:lnTo>
                    <a:pt x="526410" y="124153"/>
                  </a:lnTo>
                  <a:lnTo>
                    <a:pt x="525904" y="122876"/>
                  </a:lnTo>
                  <a:lnTo>
                    <a:pt x="524906" y="121665"/>
                  </a:lnTo>
                  <a:lnTo>
                    <a:pt x="523837" y="121108"/>
                  </a:lnTo>
                  <a:lnTo>
                    <a:pt x="522725" y="121179"/>
                  </a:lnTo>
                  <a:lnTo>
                    <a:pt x="521585" y="121441"/>
                  </a:lnTo>
                  <a:lnTo>
                    <a:pt x="520421" y="121975"/>
                  </a:lnTo>
                  <a:lnTo>
                    <a:pt x="519285" y="122294"/>
                  </a:lnTo>
                  <a:lnTo>
                    <a:pt x="517024" y="122108"/>
                  </a:lnTo>
                  <a:lnTo>
                    <a:pt x="515952" y="121279"/>
                  </a:lnTo>
                  <a:lnTo>
                    <a:pt x="515473" y="120112"/>
                  </a:lnTo>
                  <a:lnTo>
                    <a:pt x="515291" y="118968"/>
                  </a:lnTo>
                  <a:lnTo>
                    <a:pt x="515350" y="115556"/>
                  </a:lnTo>
                  <a:lnTo>
                    <a:pt x="516086" y="109762"/>
                  </a:lnTo>
                  <a:lnTo>
                    <a:pt x="516316" y="108642"/>
                  </a:lnTo>
                  <a:lnTo>
                    <a:pt x="517163" y="105296"/>
                  </a:lnTo>
                  <a:lnTo>
                    <a:pt x="517713" y="101770"/>
                  </a:lnTo>
                  <a:lnTo>
                    <a:pt x="517923" y="95628"/>
                  </a:lnTo>
                  <a:lnTo>
                    <a:pt x="517618" y="93364"/>
                  </a:lnTo>
                  <a:lnTo>
                    <a:pt x="516882" y="91058"/>
                  </a:lnTo>
                  <a:lnTo>
                    <a:pt x="516264" y="89947"/>
                  </a:lnTo>
                  <a:lnTo>
                    <a:pt x="515192" y="89061"/>
                  </a:lnTo>
                  <a:lnTo>
                    <a:pt x="514123" y="88532"/>
                  </a:lnTo>
                  <a:lnTo>
                    <a:pt x="513058" y="88141"/>
                  </a:lnTo>
                  <a:lnTo>
                    <a:pt x="511886" y="88046"/>
                  </a:lnTo>
                  <a:lnTo>
                    <a:pt x="509630" y="88055"/>
                  </a:lnTo>
                  <a:lnTo>
                    <a:pt x="507425" y="88170"/>
                  </a:lnTo>
                  <a:lnTo>
                    <a:pt x="506332" y="87860"/>
                  </a:lnTo>
                  <a:lnTo>
                    <a:pt x="505232" y="87026"/>
                  </a:lnTo>
                  <a:lnTo>
                    <a:pt x="504729" y="85916"/>
                  </a:lnTo>
                  <a:lnTo>
                    <a:pt x="504820" y="84825"/>
                  </a:lnTo>
                  <a:lnTo>
                    <a:pt x="505374" y="83505"/>
                  </a:lnTo>
                  <a:lnTo>
                    <a:pt x="505659" y="82923"/>
                  </a:lnTo>
                  <a:lnTo>
                    <a:pt x="506095" y="82990"/>
                  </a:lnTo>
                  <a:lnTo>
                    <a:pt x="555099" y="90981"/>
                  </a:lnTo>
                  <a:lnTo>
                    <a:pt x="601205" y="98492"/>
                  </a:lnTo>
                  <a:lnTo>
                    <a:pt x="610308" y="99971"/>
                  </a:lnTo>
                  <a:lnTo>
                    <a:pt x="623976" y="102194"/>
                  </a:lnTo>
                  <a:lnTo>
                    <a:pt x="624827" y="102328"/>
                  </a:lnTo>
                  <a:lnTo>
                    <a:pt x="625104" y="100526"/>
                  </a:lnTo>
                  <a:lnTo>
                    <a:pt x="693612" y="112635"/>
                  </a:lnTo>
                  <a:lnTo>
                    <a:pt x="715583" y="116514"/>
                  </a:lnTo>
                  <a:lnTo>
                    <a:pt x="714776" y="121460"/>
                  </a:lnTo>
                  <a:lnTo>
                    <a:pt x="715108" y="121451"/>
                  </a:lnTo>
                  <a:lnTo>
                    <a:pt x="715745" y="121465"/>
                  </a:lnTo>
                  <a:lnTo>
                    <a:pt x="716612" y="121499"/>
                  </a:lnTo>
                  <a:lnTo>
                    <a:pt x="717368" y="121503"/>
                  </a:lnTo>
                  <a:lnTo>
                    <a:pt x="718223" y="121494"/>
                  </a:lnTo>
                  <a:lnTo>
                    <a:pt x="719010" y="121497"/>
                  </a:lnTo>
                  <a:lnTo>
                    <a:pt x="721157" y="117106"/>
                  </a:lnTo>
                  <a:lnTo>
                    <a:pt x="722218" y="111882"/>
                  </a:lnTo>
                  <a:lnTo>
                    <a:pt x="727128" y="107612"/>
                  </a:lnTo>
                  <a:lnTo>
                    <a:pt x="729287" y="103778"/>
                  </a:lnTo>
                  <a:lnTo>
                    <a:pt x="730178" y="97882"/>
                  </a:lnTo>
                  <a:lnTo>
                    <a:pt x="740308" y="85679"/>
                  </a:lnTo>
                  <a:lnTo>
                    <a:pt x="737576" y="79913"/>
                  </a:lnTo>
                  <a:lnTo>
                    <a:pt x="738605" y="78979"/>
                  </a:lnTo>
                  <a:lnTo>
                    <a:pt x="741654" y="80751"/>
                  </a:lnTo>
                  <a:lnTo>
                    <a:pt x="747473" y="81090"/>
                  </a:lnTo>
                  <a:lnTo>
                    <a:pt x="753365" y="84467"/>
                  </a:lnTo>
                  <a:lnTo>
                    <a:pt x="757128" y="85012"/>
                  </a:lnTo>
                  <a:lnTo>
                    <a:pt x="760952" y="79831"/>
                  </a:lnTo>
                  <a:lnTo>
                    <a:pt x="762397" y="70520"/>
                  </a:lnTo>
                  <a:lnTo>
                    <a:pt x="767210" y="65435"/>
                  </a:lnTo>
                  <a:lnTo>
                    <a:pt x="772821" y="63960"/>
                  </a:lnTo>
                  <a:lnTo>
                    <a:pt x="773583" y="60107"/>
                  </a:lnTo>
                  <a:lnTo>
                    <a:pt x="778002" y="56891"/>
                  </a:lnTo>
                  <a:lnTo>
                    <a:pt x="778268" y="56753"/>
                  </a:lnTo>
                  <a:lnTo>
                    <a:pt x="782646" y="54394"/>
                  </a:lnTo>
                  <a:lnTo>
                    <a:pt x="787081" y="47169"/>
                  </a:lnTo>
                  <a:lnTo>
                    <a:pt x="789752" y="30102"/>
                  </a:lnTo>
                  <a:lnTo>
                    <a:pt x="796483" y="18410"/>
                  </a:lnTo>
                  <a:lnTo>
                    <a:pt x="801932" y="14134"/>
                  </a:lnTo>
                  <a:lnTo>
                    <a:pt x="808276" y="4148"/>
                  </a:lnTo>
                  <a:lnTo>
                    <a:pt x="808484" y="3118"/>
                  </a:lnTo>
                  <a:lnTo>
                    <a:pt x="808583" y="2315"/>
                  </a:lnTo>
                  <a:lnTo>
                    <a:pt x="809094" y="88"/>
                  </a:lnTo>
                  <a:lnTo>
                    <a:pt x="814148" y="0"/>
                  </a:lnTo>
                  <a:lnTo>
                    <a:pt x="811611" y="5618"/>
                  </a:lnTo>
                  <a:lnTo>
                    <a:pt x="808808" y="11236"/>
                  </a:lnTo>
                  <a:lnTo>
                    <a:pt x="807987" y="12814"/>
                  </a:lnTo>
                  <a:lnTo>
                    <a:pt x="806805" y="15087"/>
                  </a:lnTo>
                  <a:lnTo>
                    <a:pt x="805071" y="17817"/>
                  </a:lnTo>
                  <a:lnTo>
                    <a:pt x="803472" y="21348"/>
                  </a:lnTo>
                  <a:lnTo>
                    <a:pt x="801734" y="23917"/>
                  </a:lnTo>
                  <a:lnTo>
                    <a:pt x="800000" y="26967"/>
                  </a:lnTo>
                  <a:lnTo>
                    <a:pt x="798399" y="29929"/>
                  </a:lnTo>
                  <a:lnTo>
                    <a:pt x="797864" y="31364"/>
                  </a:lnTo>
                  <a:lnTo>
                    <a:pt x="797196" y="33333"/>
                  </a:lnTo>
                  <a:lnTo>
                    <a:pt x="796794" y="35169"/>
                  </a:lnTo>
                  <a:lnTo>
                    <a:pt x="795792" y="37972"/>
                  </a:lnTo>
                  <a:lnTo>
                    <a:pt x="795313" y="40824"/>
                  </a:lnTo>
                  <a:lnTo>
                    <a:pt x="795023" y="42478"/>
                  </a:lnTo>
                  <a:lnTo>
                    <a:pt x="793686" y="48118"/>
                  </a:lnTo>
                  <a:lnTo>
                    <a:pt x="792701" y="50436"/>
                  </a:lnTo>
                  <a:lnTo>
                    <a:pt x="791074" y="53981"/>
                  </a:lnTo>
                  <a:lnTo>
                    <a:pt x="790666" y="57160"/>
                  </a:lnTo>
                  <a:lnTo>
                    <a:pt x="790477" y="62736"/>
                  </a:lnTo>
                  <a:lnTo>
                    <a:pt x="791413" y="73016"/>
                  </a:lnTo>
                  <a:lnTo>
                    <a:pt x="793318" y="76587"/>
                  </a:lnTo>
                  <a:lnTo>
                    <a:pt x="795153" y="81336"/>
                  </a:lnTo>
                  <a:lnTo>
                    <a:pt x="797469" y="83766"/>
                  </a:lnTo>
                  <a:lnTo>
                    <a:pt x="801376" y="86373"/>
                  </a:lnTo>
                  <a:lnTo>
                    <a:pt x="803466" y="87870"/>
                  </a:lnTo>
                  <a:lnTo>
                    <a:pt x="806818" y="90269"/>
                  </a:lnTo>
                  <a:lnTo>
                    <a:pt x="811896" y="92347"/>
                  </a:lnTo>
                  <a:lnTo>
                    <a:pt x="812937" y="92447"/>
                  </a:lnTo>
                  <a:lnTo>
                    <a:pt x="815653" y="92709"/>
                  </a:lnTo>
                  <a:lnTo>
                    <a:pt x="819311" y="91489"/>
                  </a:lnTo>
                  <a:lnTo>
                    <a:pt x="822355" y="88677"/>
                  </a:lnTo>
                  <a:lnTo>
                    <a:pt x="824896" y="84646"/>
                  </a:lnTo>
                  <a:lnTo>
                    <a:pt x="826622" y="80247"/>
                  </a:lnTo>
                  <a:lnTo>
                    <a:pt x="828756" y="77926"/>
                  </a:lnTo>
                  <a:lnTo>
                    <a:pt x="831800" y="75973"/>
                  </a:lnTo>
                  <a:lnTo>
                    <a:pt x="834037" y="76216"/>
                  </a:lnTo>
                  <a:lnTo>
                    <a:pt x="835437" y="77208"/>
                  </a:lnTo>
                  <a:lnTo>
                    <a:pt x="835806" y="77435"/>
                  </a:lnTo>
                  <a:lnTo>
                    <a:pt x="837302" y="80478"/>
                  </a:lnTo>
                  <a:lnTo>
                    <a:pt x="837793" y="82935"/>
                  </a:lnTo>
                  <a:lnTo>
                    <a:pt x="837995" y="88558"/>
                  </a:lnTo>
                  <a:lnTo>
                    <a:pt x="836677" y="97231"/>
                  </a:lnTo>
                  <a:lnTo>
                    <a:pt x="834544" y="109206"/>
                  </a:lnTo>
                  <a:lnTo>
                    <a:pt x="832818" y="116411"/>
                  </a:lnTo>
                  <a:lnTo>
                    <a:pt x="832101" y="121806"/>
                  </a:lnTo>
                  <a:lnTo>
                    <a:pt x="831139" y="127062"/>
                  </a:lnTo>
                  <a:lnTo>
                    <a:pt x="830502" y="133080"/>
                  </a:lnTo>
                  <a:lnTo>
                    <a:pt x="829544" y="137688"/>
                  </a:lnTo>
                  <a:lnTo>
                    <a:pt x="829544" y="142430"/>
                  </a:lnTo>
                  <a:lnTo>
                    <a:pt x="830502" y="147810"/>
                  </a:lnTo>
                  <a:lnTo>
                    <a:pt x="832652" y="151160"/>
                  </a:lnTo>
                  <a:lnTo>
                    <a:pt x="836571" y="153190"/>
                  </a:lnTo>
                  <a:lnTo>
                    <a:pt x="844346" y="155491"/>
                  </a:lnTo>
                  <a:lnTo>
                    <a:pt x="852330" y="158441"/>
                  </a:lnTo>
                  <a:lnTo>
                    <a:pt x="856485" y="160169"/>
                  </a:lnTo>
                  <a:lnTo>
                    <a:pt x="865639" y="163949"/>
                  </a:lnTo>
                  <a:lnTo>
                    <a:pt x="872242" y="167023"/>
                  </a:lnTo>
                  <a:lnTo>
                    <a:pt x="877780" y="169968"/>
                  </a:lnTo>
                  <a:lnTo>
                    <a:pt x="882360" y="172532"/>
                  </a:lnTo>
                  <a:lnTo>
                    <a:pt x="886200" y="174828"/>
                  </a:lnTo>
                  <a:lnTo>
                    <a:pt x="889374" y="177097"/>
                  </a:lnTo>
                  <a:lnTo>
                    <a:pt x="889786" y="177432"/>
                  </a:lnTo>
                  <a:lnTo>
                    <a:pt x="892450" y="179603"/>
                  </a:lnTo>
                  <a:lnTo>
                    <a:pt x="897212" y="183420"/>
                  </a:lnTo>
                  <a:lnTo>
                    <a:pt x="901080" y="187837"/>
                  </a:lnTo>
                  <a:lnTo>
                    <a:pt x="904952" y="193327"/>
                  </a:lnTo>
                  <a:lnTo>
                    <a:pt x="908225" y="198817"/>
                  </a:lnTo>
                  <a:lnTo>
                    <a:pt x="912192" y="203348"/>
                  </a:lnTo>
                  <a:lnTo>
                    <a:pt x="916657" y="208962"/>
                  </a:lnTo>
                  <a:lnTo>
                    <a:pt x="920921" y="212302"/>
                  </a:lnTo>
                  <a:lnTo>
                    <a:pt x="925188" y="213970"/>
                  </a:lnTo>
                  <a:lnTo>
                    <a:pt x="933521" y="214923"/>
                  </a:lnTo>
                  <a:lnTo>
                    <a:pt x="939771" y="216000"/>
                  </a:lnTo>
                  <a:lnTo>
                    <a:pt x="945226" y="216000"/>
                  </a:lnTo>
                  <a:lnTo>
                    <a:pt x="953856" y="215762"/>
                  </a:lnTo>
                  <a:lnTo>
                    <a:pt x="963282" y="215042"/>
                  </a:lnTo>
                  <a:lnTo>
                    <a:pt x="967788" y="213945"/>
                  </a:lnTo>
                  <a:lnTo>
                    <a:pt x="972246" y="212983"/>
                  </a:lnTo>
                  <a:lnTo>
                    <a:pt x="976703" y="211089"/>
                  </a:lnTo>
                  <a:lnTo>
                    <a:pt x="980019" y="210153"/>
                  </a:lnTo>
                  <a:lnTo>
                    <a:pt x="981896" y="210643"/>
                  </a:lnTo>
                  <a:lnTo>
                    <a:pt x="991096" y="212818"/>
                  </a:lnTo>
                  <a:lnTo>
                    <a:pt x="994918" y="215086"/>
                  </a:lnTo>
                  <a:lnTo>
                    <a:pt x="998256" y="219532"/>
                  </a:lnTo>
                  <a:lnTo>
                    <a:pt x="999556" y="223518"/>
                  </a:lnTo>
                  <a:lnTo>
                    <a:pt x="999944" y="227267"/>
                  </a:lnTo>
                  <a:lnTo>
                    <a:pt x="999400" y="230322"/>
                  </a:lnTo>
                  <a:lnTo>
                    <a:pt x="998863" y="233987"/>
                  </a:lnTo>
                  <a:lnTo>
                    <a:pt x="999194" y="235214"/>
                  </a:lnTo>
                  <a:lnTo>
                    <a:pt x="998118" y="238059"/>
                  </a:lnTo>
                  <a:lnTo>
                    <a:pt x="996494" y="240753"/>
                  </a:lnTo>
                  <a:lnTo>
                    <a:pt x="995861" y="241804"/>
                  </a:lnTo>
                  <a:lnTo>
                    <a:pt x="992639" y="245683"/>
                  </a:lnTo>
                  <a:lnTo>
                    <a:pt x="989844" y="248786"/>
                  </a:lnTo>
                  <a:lnTo>
                    <a:pt x="988126" y="250983"/>
                  </a:lnTo>
                  <a:lnTo>
                    <a:pt x="985652" y="253441"/>
                  </a:lnTo>
                  <a:lnTo>
                    <a:pt x="983720" y="255638"/>
                  </a:lnTo>
                  <a:lnTo>
                    <a:pt x="980280" y="259646"/>
                  </a:lnTo>
                  <a:lnTo>
                    <a:pt x="977054" y="262877"/>
                  </a:lnTo>
                  <a:lnTo>
                    <a:pt x="973832" y="266370"/>
                  </a:lnTo>
                  <a:lnTo>
                    <a:pt x="972003" y="268047"/>
                  </a:lnTo>
                  <a:lnTo>
                    <a:pt x="969747" y="270506"/>
                  </a:lnTo>
                  <a:lnTo>
                    <a:pt x="969090" y="271492"/>
                  </a:lnTo>
                  <a:lnTo>
                    <a:pt x="968029" y="272970"/>
                  </a:lnTo>
                  <a:lnTo>
                    <a:pt x="967364" y="274028"/>
                  </a:lnTo>
                  <a:lnTo>
                    <a:pt x="966841" y="274685"/>
                  </a:lnTo>
                  <a:lnTo>
                    <a:pt x="966338" y="275290"/>
                  </a:lnTo>
                  <a:lnTo>
                    <a:pt x="964743" y="277049"/>
                  </a:lnTo>
                  <a:lnTo>
                    <a:pt x="961066" y="282377"/>
                  </a:lnTo>
                  <a:lnTo>
                    <a:pt x="956949" y="286427"/>
                  </a:lnTo>
                  <a:lnTo>
                    <a:pt x="953362" y="289091"/>
                  </a:lnTo>
                  <a:lnTo>
                    <a:pt x="951280" y="290154"/>
                  </a:lnTo>
                  <a:lnTo>
                    <a:pt x="948385" y="293028"/>
                  </a:lnTo>
                  <a:lnTo>
                    <a:pt x="944355" y="296707"/>
                  </a:lnTo>
                  <a:lnTo>
                    <a:pt x="940634" y="299743"/>
                  </a:lnTo>
                  <a:lnTo>
                    <a:pt x="935996" y="304221"/>
                  </a:lnTo>
                  <a:lnTo>
                    <a:pt x="932188" y="306890"/>
                  </a:lnTo>
                  <a:lnTo>
                    <a:pt x="925193" y="311521"/>
                  </a:lnTo>
                  <a:lnTo>
                    <a:pt x="921603" y="314452"/>
                  </a:lnTo>
                  <a:lnTo>
                    <a:pt x="918325" y="319299"/>
                  </a:lnTo>
                  <a:lnTo>
                    <a:pt x="917086" y="322286"/>
                  </a:lnTo>
                  <a:lnTo>
                    <a:pt x="916955" y="325192"/>
                  </a:lnTo>
                  <a:lnTo>
                    <a:pt x="917042" y="328280"/>
                  </a:lnTo>
                  <a:lnTo>
                    <a:pt x="917708" y="336297"/>
                  </a:lnTo>
                  <a:lnTo>
                    <a:pt x="919169" y="339547"/>
                  </a:lnTo>
                  <a:lnTo>
                    <a:pt x="921251" y="343011"/>
                  </a:lnTo>
                  <a:lnTo>
                    <a:pt x="922581" y="345356"/>
                  </a:lnTo>
                  <a:lnTo>
                    <a:pt x="923068" y="347914"/>
                  </a:lnTo>
                  <a:lnTo>
                    <a:pt x="922890" y="349940"/>
                  </a:lnTo>
                  <a:lnTo>
                    <a:pt x="923147" y="352065"/>
                  </a:lnTo>
                  <a:lnTo>
                    <a:pt x="923056" y="354033"/>
                  </a:lnTo>
                  <a:lnTo>
                    <a:pt x="923191" y="355101"/>
                  </a:lnTo>
                  <a:lnTo>
                    <a:pt x="923678" y="356697"/>
                  </a:lnTo>
                  <a:lnTo>
                    <a:pt x="923642" y="358942"/>
                  </a:lnTo>
                  <a:lnTo>
                    <a:pt x="925147" y="362301"/>
                  </a:lnTo>
                  <a:lnTo>
                    <a:pt x="929668" y="368696"/>
                  </a:lnTo>
                  <a:lnTo>
                    <a:pt x="932854" y="371250"/>
                  </a:lnTo>
                  <a:lnTo>
                    <a:pt x="936575" y="373967"/>
                  </a:lnTo>
                  <a:lnTo>
                    <a:pt x="940738" y="376518"/>
                  </a:lnTo>
                  <a:lnTo>
                    <a:pt x="942015" y="379066"/>
                  </a:lnTo>
                  <a:lnTo>
                    <a:pt x="944056" y="381865"/>
                  </a:lnTo>
                  <a:lnTo>
                    <a:pt x="944671" y="383159"/>
                  </a:lnTo>
                  <a:lnTo>
                    <a:pt x="946108" y="385108"/>
                  </a:lnTo>
                  <a:lnTo>
                    <a:pt x="945957" y="387195"/>
                  </a:lnTo>
                  <a:lnTo>
                    <a:pt x="945769" y="388449"/>
                  </a:lnTo>
                  <a:lnTo>
                    <a:pt x="945672" y="389106"/>
                  </a:lnTo>
                  <a:lnTo>
                    <a:pt x="946988" y="392052"/>
                  </a:lnTo>
                  <a:lnTo>
                    <a:pt x="947691" y="393624"/>
                  </a:lnTo>
                  <a:lnTo>
                    <a:pt x="950363" y="398889"/>
                  </a:lnTo>
                  <a:lnTo>
                    <a:pt x="951650" y="400777"/>
                  </a:lnTo>
                  <a:lnTo>
                    <a:pt x="953621" y="403626"/>
                  </a:lnTo>
                  <a:lnTo>
                    <a:pt x="955474" y="405937"/>
                  </a:lnTo>
                  <a:lnTo>
                    <a:pt x="959496" y="411141"/>
                  </a:lnTo>
                  <a:lnTo>
                    <a:pt x="961198" y="412247"/>
                  </a:lnTo>
                  <a:lnTo>
                    <a:pt x="961752" y="412528"/>
                  </a:lnTo>
                  <a:lnTo>
                    <a:pt x="962485" y="412766"/>
                  </a:lnTo>
                  <a:lnTo>
                    <a:pt x="963486" y="413228"/>
                  </a:lnTo>
                  <a:lnTo>
                    <a:pt x="964124" y="413490"/>
                  </a:lnTo>
                  <a:lnTo>
                    <a:pt x="964856" y="413691"/>
                  </a:lnTo>
                  <a:lnTo>
                    <a:pt x="965802" y="413981"/>
                  </a:lnTo>
                  <a:lnTo>
                    <a:pt x="968458" y="414844"/>
                  </a:lnTo>
                  <a:lnTo>
                    <a:pt x="971585" y="415578"/>
                  </a:lnTo>
                  <a:lnTo>
                    <a:pt x="973521" y="415406"/>
                  </a:lnTo>
                  <a:lnTo>
                    <a:pt x="975714" y="414801"/>
                  </a:lnTo>
                  <a:lnTo>
                    <a:pt x="977943" y="414238"/>
                  </a:lnTo>
                  <a:lnTo>
                    <a:pt x="979772" y="414067"/>
                  </a:lnTo>
                  <a:lnTo>
                    <a:pt x="981423" y="414367"/>
                  </a:lnTo>
                  <a:lnTo>
                    <a:pt x="983433" y="415058"/>
                  </a:lnTo>
                  <a:lnTo>
                    <a:pt x="985302" y="415581"/>
                  </a:lnTo>
                  <a:lnTo>
                    <a:pt x="987026" y="414742"/>
                  </a:lnTo>
                  <a:lnTo>
                    <a:pt x="988109" y="413903"/>
                  </a:lnTo>
                  <a:lnTo>
                    <a:pt x="989562" y="412311"/>
                  </a:lnTo>
                  <a:lnTo>
                    <a:pt x="990033" y="411770"/>
                  </a:lnTo>
                  <a:lnTo>
                    <a:pt x="991614" y="409652"/>
                  </a:lnTo>
                  <a:lnTo>
                    <a:pt x="992755" y="408828"/>
                  </a:lnTo>
                  <a:lnTo>
                    <a:pt x="993923" y="408330"/>
                  </a:lnTo>
                  <a:lnTo>
                    <a:pt x="996118" y="407946"/>
                  </a:lnTo>
                  <a:lnTo>
                    <a:pt x="998375" y="407750"/>
                  </a:lnTo>
                  <a:lnTo>
                    <a:pt x="999371" y="408701"/>
                  </a:lnTo>
                  <a:lnTo>
                    <a:pt x="999383" y="408830"/>
                  </a:lnTo>
                  <a:lnTo>
                    <a:pt x="999537" y="409559"/>
                  </a:lnTo>
                  <a:lnTo>
                    <a:pt x="999470" y="410307"/>
                  </a:lnTo>
                  <a:lnTo>
                    <a:pt x="999003" y="412423"/>
                  </a:lnTo>
                  <a:lnTo>
                    <a:pt x="999141" y="413719"/>
                  </a:lnTo>
                  <a:lnTo>
                    <a:pt x="999276" y="414129"/>
                  </a:lnTo>
                  <a:lnTo>
                    <a:pt x="1000163" y="414877"/>
                  </a:lnTo>
                  <a:lnTo>
                    <a:pt x="1002205" y="415620"/>
                  </a:lnTo>
                  <a:lnTo>
                    <a:pt x="1002613" y="416030"/>
                  </a:lnTo>
                  <a:lnTo>
                    <a:pt x="1003159" y="416368"/>
                  </a:lnTo>
                  <a:lnTo>
                    <a:pt x="1003638" y="417188"/>
                  </a:lnTo>
                  <a:lnTo>
                    <a:pt x="1003844" y="418413"/>
                  </a:lnTo>
                  <a:lnTo>
                    <a:pt x="1004117" y="419299"/>
                  </a:lnTo>
                  <a:lnTo>
                    <a:pt x="1004121" y="419709"/>
                  </a:lnTo>
                  <a:lnTo>
                    <a:pt x="1004461" y="420324"/>
                  </a:lnTo>
                  <a:lnTo>
                    <a:pt x="1004667" y="421548"/>
                  </a:lnTo>
                  <a:lnTo>
                    <a:pt x="1004260" y="421825"/>
                  </a:lnTo>
                  <a:lnTo>
                    <a:pt x="1003785" y="421963"/>
                  </a:lnTo>
                  <a:lnTo>
                    <a:pt x="1000930" y="421829"/>
                  </a:lnTo>
                  <a:lnTo>
                    <a:pt x="1000388" y="422039"/>
                  </a:lnTo>
                  <a:lnTo>
                    <a:pt x="999707" y="422654"/>
                  </a:lnTo>
                  <a:lnTo>
                    <a:pt x="999846" y="423130"/>
                  </a:lnTo>
                  <a:lnTo>
                    <a:pt x="1000531" y="424012"/>
                  </a:lnTo>
                  <a:lnTo>
                    <a:pt x="1000737" y="424970"/>
                  </a:lnTo>
                  <a:lnTo>
                    <a:pt x="1000662" y="425364"/>
                  </a:lnTo>
                  <a:lnTo>
                    <a:pt x="1000433" y="425432"/>
                  </a:lnTo>
                  <a:lnTo>
                    <a:pt x="1000222" y="425538"/>
                  </a:lnTo>
                  <a:lnTo>
                    <a:pt x="999991" y="425570"/>
                  </a:lnTo>
                  <a:lnTo>
                    <a:pt x="999761" y="425580"/>
                  </a:lnTo>
                  <a:lnTo>
                    <a:pt x="999299" y="425622"/>
                  </a:lnTo>
                  <a:lnTo>
                    <a:pt x="999073" y="425614"/>
                  </a:lnTo>
                  <a:lnTo>
                    <a:pt x="998829" y="425592"/>
                  </a:lnTo>
                  <a:lnTo>
                    <a:pt x="998603" y="425597"/>
                  </a:lnTo>
                  <a:lnTo>
                    <a:pt x="998377" y="425612"/>
                  </a:lnTo>
                  <a:lnTo>
                    <a:pt x="998144" y="425739"/>
                  </a:lnTo>
                  <a:lnTo>
                    <a:pt x="997928" y="425958"/>
                  </a:lnTo>
                  <a:lnTo>
                    <a:pt x="997843" y="426183"/>
                  </a:lnTo>
                  <a:lnTo>
                    <a:pt x="997826" y="426418"/>
                  </a:lnTo>
                  <a:lnTo>
                    <a:pt x="997862" y="426659"/>
                  </a:lnTo>
                  <a:lnTo>
                    <a:pt x="997954" y="426887"/>
                  </a:lnTo>
                  <a:lnTo>
                    <a:pt x="998117" y="427125"/>
                  </a:lnTo>
                  <a:lnTo>
                    <a:pt x="998321" y="427364"/>
                  </a:lnTo>
                  <a:lnTo>
                    <a:pt x="998385" y="427600"/>
                  </a:lnTo>
                  <a:lnTo>
                    <a:pt x="998417" y="427827"/>
                  </a:lnTo>
                  <a:lnTo>
                    <a:pt x="998355" y="428071"/>
                  </a:lnTo>
                  <a:lnTo>
                    <a:pt x="998237" y="428289"/>
                  </a:lnTo>
                  <a:lnTo>
                    <a:pt x="998080" y="428506"/>
                  </a:lnTo>
                  <a:lnTo>
                    <a:pt x="997896" y="428732"/>
                  </a:lnTo>
                  <a:lnTo>
                    <a:pt x="997708" y="428949"/>
                  </a:lnTo>
                  <a:lnTo>
                    <a:pt x="997542" y="429170"/>
                  </a:lnTo>
                  <a:lnTo>
                    <a:pt x="997398" y="429391"/>
                  </a:lnTo>
                  <a:lnTo>
                    <a:pt x="997086" y="430042"/>
                  </a:lnTo>
                  <a:lnTo>
                    <a:pt x="997077" y="430265"/>
                  </a:lnTo>
                  <a:lnTo>
                    <a:pt x="996945" y="430708"/>
                  </a:lnTo>
                  <a:lnTo>
                    <a:pt x="996827" y="430924"/>
                  </a:lnTo>
                  <a:lnTo>
                    <a:pt x="996660" y="431141"/>
                  </a:lnTo>
                  <a:lnTo>
                    <a:pt x="996437" y="431302"/>
                  </a:lnTo>
                  <a:lnTo>
                    <a:pt x="996220" y="431354"/>
                  </a:lnTo>
                  <a:lnTo>
                    <a:pt x="995998" y="431379"/>
                  </a:lnTo>
                  <a:lnTo>
                    <a:pt x="995772" y="431396"/>
                  </a:lnTo>
                  <a:lnTo>
                    <a:pt x="995555" y="431439"/>
                  </a:lnTo>
                  <a:lnTo>
                    <a:pt x="995326" y="431561"/>
                  </a:lnTo>
                  <a:lnTo>
                    <a:pt x="995102" y="431757"/>
                  </a:lnTo>
                  <a:lnTo>
                    <a:pt x="994888" y="431988"/>
                  </a:lnTo>
                  <a:lnTo>
                    <a:pt x="994761" y="432204"/>
                  </a:lnTo>
                  <a:lnTo>
                    <a:pt x="994604" y="432420"/>
                  </a:lnTo>
                  <a:lnTo>
                    <a:pt x="994380" y="432581"/>
                  </a:lnTo>
                  <a:lnTo>
                    <a:pt x="994128" y="432802"/>
                  </a:lnTo>
                  <a:lnTo>
                    <a:pt x="994000" y="432994"/>
                  </a:lnTo>
                  <a:lnTo>
                    <a:pt x="993970" y="433223"/>
                  </a:lnTo>
                  <a:lnTo>
                    <a:pt x="993989" y="433450"/>
                  </a:lnTo>
                  <a:lnTo>
                    <a:pt x="994112" y="433663"/>
                  </a:lnTo>
                  <a:lnTo>
                    <a:pt x="994244" y="433876"/>
                  </a:lnTo>
                  <a:lnTo>
                    <a:pt x="994398" y="434097"/>
                  </a:lnTo>
                  <a:lnTo>
                    <a:pt x="994587" y="434321"/>
                  </a:lnTo>
                  <a:lnTo>
                    <a:pt x="994710" y="434548"/>
                  </a:lnTo>
                  <a:lnTo>
                    <a:pt x="994869" y="434773"/>
                  </a:lnTo>
                  <a:lnTo>
                    <a:pt x="995058" y="435001"/>
                  </a:lnTo>
                  <a:lnTo>
                    <a:pt x="995264" y="435220"/>
                  </a:lnTo>
                  <a:lnTo>
                    <a:pt x="995495" y="435407"/>
                  </a:lnTo>
                  <a:lnTo>
                    <a:pt x="995712" y="435476"/>
                  </a:lnTo>
                  <a:lnTo>
                    <a:pt x="995929" y="435440"/>
                  </a:lnTo>
                  <a:lnTo>
                    <a:pt x="996134" y="435221"/>
                  </a:lnTo>
                  <a:lnTo>
                    <a:pt x="996351" y="435084"/>
                  </a:lnTo>
                  <a:lnTo>
                    <a:pt x="996566" y="434996"/>
                  </a:lnTo>
                  <a:lnTo>
                    <a:pt x="996802" y="435007"/>
                  </a:lnTo>
                  <a:lnTo>
                    <a:pt x="997019" y="435072"/>
                  </a:lnTo>
                  <a:lnTo>
                    <a:pt x="997121" y="435287"/>
                  </a:lnTo>
                  <a:lnTo>
                    <a:pt x="997117" y="435510"/>
                  </a:lnTo>
                  <a:lnTo>
                    <a:pt x="997022" y="435729"/>
                  </a:lnTo>
                  <a:lnTo>
                    <a:pt x="996918" y="435948"/>
                  </a:lnTo>
                  <a:lnTo>
                    <a:pt x="996802" y="436396"/>
                  </a:lnTo>
                  <a:lnTo>
                    <a:pt x="996759" y="436612"/>
                  </a:lnTo>
                  <a:lnTo>
                    <a:pt x="996707" y="436834"/>
                  </a:lnTo>
                  <a:lnTo>
                    <a:pt x="996634" y="437052"/>
                  </a:lnTo>
                  <a:lnTo>
                    <a:pt x="996539" y="437270"/>
                  </a:lnTo>
                  <a:lnTo>
                    <a:pt x="996352" y="437493"/>
                  </a:lnTo>
                  <a:lnTo>
                    <a:pt x="996173" y="437716"/>
                  </a:lnTo>
                  <a:lnTo>
                    <a:pt x="995957" y="437870"/>
                  </a:lnTo>
                  <a:lnTo>
                    <a:pt x="995736" y="437902"/>
                  </a:lnTo>
                  <a:lnTo>
                    <a:pt x="995300" y="437741"/>
                  </a:lnTo>
                  <a:lnTo>
                    <a:pt x="995080" y="437707"/>
                  </a:lnTo>
                  <a:lnTo>
                    <a:pt x="994858" y="437721"/>
                  </a:lnTo>
                  <a:lnTo>
                    <a:pt x="994643" y="437902"/>
                  </a:lnTo>
                  <a:lnTo>
                    <a:pt x="994473" y="438124"/>
                  </a:lnTo>
                  <a:lnTo>
                    <a:pt x="994409" y="438350"/>
                  </a:lnTo>
                  <a:lnTo>
                    <a:pt x="994475" y="438566"/>
                  </a:lnTo>
                  <a:lnTo>
                    <a:pt x="994588" y="438793"/>
                  </a:lnTo>
                  <a:lnTo>
                    <a:pt x="994664" y="439023"/>
                  </a:lnTo>
                  <a:lnTo>
                    <a:pt x="994722" y="439247"/>
                  </a:lnTo>
                  <a:lnTo>
                    <a:pt x="994767" y="439477"/>
                  </a:lnTo>
                  <a:lnTo>
                    <a:pt x="994750" y="439706"/>
                  </a:lnTo>
                  <a:lnTo>
                    <a:pt x="994760" y="439927"/>
                  </a:lnTo>
                  <a:lnTo>
                    <a:pt x="994778" y="440152"/>
                  </a:lnTo>
                  <a:lnTo>
                    <a:pt x="994774" y="440377"/>
                  </a:lnTo>
                  <a:lnTo>
                    <a:pt x="994718" y="440607"/>
                  </a:lnTo>
                  <a:lnTo>
                    <a:pt x="994639" y="440828"/>
                  </a:lnTo>
                  <a:lnTo>
                    <a:pt x="994481" y="441045"/>
                  </a:lnTo>
                  <a:lnTo>
                    <a:pt x="994324" y="441275"/>
                  </a:lnTo>
                  <a:lnTo>
                    <a:pt x="994148" y="441492"/>
                  </a:lnTo>
                  <a:lnTo>
                    <a:pt x="994008" y="441713"/>
                  </a:lnTo>
                  <a:lnTo>
                    <a:pt x="993912" y="441938"/>
                  </a:lnTo>
                  <a:lnTo>
                    <a:pt x="993829" y="442155"/>
                  </a:lnTo>
                  <a:lnTo>
                    <a:pt x="993751" y="442371"/>
                  </a:lnTo>
                  <a:lnTo>
                    <a:pt x="993694" y="442588"/>
                  </a:lnTo>
                  <a:lnTo>
                    <a:pt x="993598" y="442804"/>
                  </a:lnTo>
                  <a:lnTo>
                    <a:pt x="993506" y="443025"/>
                  </a:lnTo>
                  <a:lnTo>
                    <a:pt x="993436" y="443242"/>
                  </a:lnTo>
                  <a:lnTo>
                    <a:pt x="993314" y="443467"/>
                  </a:lnTo>
                  <a:lnTo>
                    <a:pt x="993090" y="443618"/>
                  </a:lnTo>
                  <a:lnTo>
                    <a:pt x="992861" y="443681"/>
                  </a:lnTo>
                  <a:lnTo>
                    <a:pt x="992632" y="443681"/>
                  </a:lnTo>
                  <a:lnTo>
                    <a:pt x="992416" y="443634"/>
                  </a:lnTo>
                  <a:lnTo>
                    <a:pt x="992200" y="443568"/>
                  </a:lnTo>
                  <a:lnTo>
                    <a:pt x="991966" y="443406"/>
                  </a:lnTo>
                  <a:lnTo>
                    <a:pt x="991745" y="443221"/>
                  </a:lnTo>
                  <a:lnTo>
                    <a:pt x="991321" y="442786"/>
                  </a:lnTo>
                  <a:lnTo>
                    <a:pt x="991104" y="442654"/>
                  </a:lnTo>
                  <a:lnTo>
                    <a:pt x="990880" y="442708"/>
                  </a:lnTo>
                  <a:lnTo>
                    <a:pt x="990652" y="442921"/>
                  </a:lnTo>
                  <a:lnTo>
                    <a:pt x="990538" y="443159"/>
                  </a:lnTo>
                  <a:lnTo>
                    <a:pt x="990447" y="443384"/>
                  </a:lnTo>
                  <a:lnTo>
                    <a:pt x="990432" y="443548"/>
                  </a:lnTo>
                  <a:lnTo>
                    <a:pt x="990465" y="443805"/>
                  </a:lnTo>
                  <a:lnTo>
                    <a:pt x="990519" y="444031"/>
                  </a:lnTo>
                  <a:lnTo>
                    <a:pt x="990601" y="444469"/>
                  </a:lnTo>
                  <a:lnTo>
                    <a:pt x="990633" y="444691"/>
                  </a:lnTo>
                  <a:lnTo>
                    <a:pt x="990652" y="444917"/>
                  </a:lnTo>
                  <a:lnTo>
                    <a:pt x="990649" y="445138"/>
                  </a:lnTo>
                  <a:lnTo>
                    <a:pt x="990634" y="445365"/>
                  </a:lnTo>
                  <a:lnTo>
                    <a:pt x="990636" y="445591"/>
                  </a:lnTo>
                  <a:lnTo>
                    <a:pt x="990605" y="446035"/>
                  </a:lnTo>
                  <a:lnTo>
                    <a:pt x="990604" y="446213"/>
                  </a:lnTo>
                  <a:lnTo>
                    <a:pt x="990583" y="446408"/>
                  </a:lnTo>
                  <a:lnTo>
                    <a:pt x="990537" y="446632"/>
                  </a:lnTo>
                  <a:lnTo>
                    <a:pt x="990479" y="446934"/>
                  </a:lnTo>
                  <a:lnTo>
                    <a:pt x="990488" y="447187"/>
                  </a:lnTo>
                  <a:lnTo>
                    <a:pt x="990538" y="447547"/>
                  </a:lnTo>
                  <a:lnTo>
                    <a:pt x="990702" y="447857"/>
                  </a:lnTo>
                  <a:lnTo>
                    <a:pt x="990872" y="448056"/>
                  </a:lnTo>
                  <a:lnTo>
                    <a:pt x="991346" y="448261"/>
                  </a:lnTo>
                  <a:lnTo>
                    <a:pt x="991583" y="448738"/>
                  </a:lnTo>
                  <a:lnTo>
                    <a:pt x="991197" y="449074"/>
                  </a:lnTo>
                  <a:lnTo>
                    <a:pt x="990357" y="449494"/>
                  </a:lnTo>
                  <a:lnTo>
                    <a:pt x="990058" y="449692"/>
                  </a:lnTo>
                  <a:lnTo>
                    <a:pt x="989942" y="449843"/>
                  </a:lnTo>
                  <a:lnTo>
                    <a:pt x="989871" y="450025"/>
                  </a:lnTo>
                  <a:lnTo>
                    <a:pt x="989918" y="450436"/>
                  </a:lnTo>
                  <a:lnTo>
                    <a:pt x="990329" y="451235"/>
                  </a:lnTo>
                  <a:lnTo>
                    <a:pt x="991013" y="451881"/>
                  </a:lnTo>
                  <a:lnTo>
                    <a:pt x="991872" y="452337"/>
                  </a:lnTo>
                  <a:lnTo>
                    <a:pt x="992165" y="452576"/>
                  </a:lnTo>
                  <a:lnTo>
                    <a:pt x="992273" y="452811"/>
                  </a:lnTo>
                  <a:lnTo>
                    <a:pt x="992223" y="452944"/>
                  </a:lnTo>
                  <a:lnTo>
                    <a:pt x="991844" y="453728"/>
                  </a:lnTo>
                  <a:lnTo>
                    <a:pt x="991221" y="454370"/>
                  </a:lnTo>
                  <a:lnTo>
                    <a:pt x="990513" y="455017"/>
                  </a:lnTo>
                  <a:lnTo>
                    <a:pt x="989763" y="455544"/>
                  </a:lnTo>
                  <a:lnTo>
                    <a:pt x="989500" y="455605"/>
                  </a:lnTo>
                  <a:lnTo>
                    <a:pt x="989099" y="455687"/>
                  </a:lnTo>
                  <a:lnTo>
                    <a:pt x="988154" y="456255"/>
                  </a:lnTo>
                  <a:lnTo>
                    <a:pt x="987416" y="456743"/>
                  </a:lnTo>
                  <a:lnTo>
                    <a:pt x="986207" y="457808"/>
                  </a:lnTo>
                  <a:lnTo>
                    <a:pt x="984677" y="459006"/>
                  </a:lnTo>
                  <a:lnTo>
                    <a:pt x="982837" y="460358"/>
                  </a:lnTo>
                  <a:lnTo>
                    <a:pt x="982454" y="460572"/>
                  </a:lnTo>
                  <a:lnTo>
                    <a:pt x="981632" y="460984"/>
                  </a:lnTo>
                  <a:lnTo>
                    <a:pt x="981219" y="461472"/>
                  </a:lnTo>
                  <a:lnTo>
                    <a:pt x="981077" y="461943"/>
                  </a:lnTo>
                  <a:lnTo>
                    <a:pt x="981035" y="462120"/>
                  </a:lnTo>
                  <a:lnTo>
                    <a:pt x="980893" y="462381"/>
                  </a:lnTo>
                  <a:lnTo>
                    <a:pt x="980611" y="463317"/>
                  </a:lnTo>
                  <a:lnTo>
                    <a:pt x="980525" y="463527"/>
                  </a:lnTo>
                  <a:lnTo>
                    <a:pt x="980661" y="464016"/>
                  </a:lnTo>
                  <a:lnTo>
                    <a:pt x="980861" y="464308"/>
                  </a:lnTo>
                  <a:lnTo>
                    <a:pt x="981080" y="464451"/>
                  </a:lnTo>
                  <a:lnTo>
                    <a:pt x="981358" y="464452"/>
                  </a:lnTo>
                  <a:lnTo>
                    <a:pt x="981663" y="464328"/>
                  </a:lnTo>
                  <a:lnTo>
                    <a:pt x="982164" y="464330"/>
                  </a:lnTo>
                  <a:lnTo>
                    <a:pt x="982485" y="464524"/>
                  </a:lnTo>
                  <a:lnTo>
                    <a:pt x="982696" y="464980"/>
                  </a:lnTo>
                  <a:lnTo>
                    <a:pt x="982631" y="465173"/>
                  </a:lnTo>
                  <a:lnTo>
                    <a:pt x="982480" y="465276"/>
                  </a:lnTo>
                  <a:lnTo>
                    <a:pt x="982309" y="465344"/>
                  </a:lnTo>
                  <a:lnTo>
                    <a:pt x="982111" y="465404"/>
                  </a:lnTo>
                  <a:lnTo>
                    <a:pt x="981965" y="465502"/>
                  </a:lnTo>
                  <a:lnTo>
                    <a:pt x="981887" y="465742"/>
                  </a:lnTo>
                  <a:lnTo>
                    <a:pt x="981854" y="466132"/>
                  </a:lnTo>
                  <a:lnTo>
                    <a:pt x="981864" y="466304"/>
                  </a:lnTo>
                  <a:lnTo>
                    <a:pt x="981812" y="466669"/>
                  </a:lnTo>
                  <a:lnTo>
                    <a:pt x="981545" y="467059"/>
                  </a:lnTo>
                  <a:lnTo>
                    <a:pt x="980798" y="467404"/>
                  </a:lnTo>
                  <a:lnTo>
                    <a:pt x="980480" y="467467"/>
                  </a:lnTo>
                  <a:lnTo>
                    <a:pt x="980163" y="467466"/>
                  </a:lnTo>
                  <a:lnTo>
                    <a:pt x="979855" y="467371"/>
                  </a:lnTo>
                  <a:lnTo>
                    <a:pt x="979413" y="467352"/>
                  </a:lnTo>
                  <a:lnTo>
                    <a:pt x="979177" y="467536"/>
                  </a:lnTo>
                  <a:lnTo>
                    <a:pt x="979146" y="467901"/>
                  </a:lnTo>
                  <a:lnTo>
                    <a:pt x="979184" y="468443"/>
                  </a:lnTo>
                  <a:lnTo>
                    <a:pt x="979317" y="468735"/>
                  </a:lnTo>
                  <a:lnTo>
                    <a:pt x="979508" y="469140"/>
                  </a:lnTo>
                  <a:lnTo>
                    <a:pt x="979666" y="469565"/>
                  </a:lnTo>
                  <a:lnTo>
                    <a:pt x="979814" y="470172"/>
                  </a:lnTo>
                  <a:lnTo>
                    <a:pt x="979906" y="470670"/>
                  </a:lnTo>
                  <a:lnTo>
                    <a:pt x="980000" y="470886"/>
                  </a:lnTo>
                  <a:lnTo>
                    <a:pt x="980158" y="471105"/>
                  </a:lnTo>
                  <a:lnTo>
                    <a:pt x="980277" y="471329"/>
                  </a:lnTo>
                  <a:lnTo>
                    <a:pt x="980435" y="471527"/>
                  </a:lnTo>
                  <a:lnTo>
                    <a:pt x="980585" y="471639"/>
                  </a:lnTo>
                  <a:lnTo>
                    <a:pt x="980778" y="471687"/>
                  </a:lnTo>
                  <a:lnTo>
                    <a:pt x="981279" y="471689"/>
                  </a:lnTo>
                  <a:lnTo>
                    <a:pt x="981541" y="471642"/>
                  </a:lnTo>
                  <a:lnTo>
                    <a:pt x="981570" y="471844"/>
                  </a:lnTo>
                  <a:lnTo>
                    <a:pt x="981505" y="472192"/>
                  </a:lnTo>
                  <a:lnTo>
                    <a:pt x="981276" y="472496"/>
                  </a:lnTo>
                  <a:lnTo>
                    <a:pt x="981027" y="472865"/>
                  </a:lnTo>
                  <a:lnTo>
                    <a:pt x="980837" y="473264"/>
                  </a:lnTo>
                  <a:lnTo>
                    <a:pt x="980836" y="473513"/>
                  </a:lnTo>
                  <a:lnTo>
                    <a:pt x="981015" y="473741"/>
                  </a:lnTo>
                  <a:lnTo>
                    <a:pt x="981409" y="473915"/>
                  </a:lnTo>
                  <a:lnTo>
                    <a:pt x="981760" y="474049"/>
                  </a:lnTo>
                  <a:lnTo>
                    <a:pt x="981945" y="474354"/>
                  </a:lnTo>
                  <a:lnTo>
                    <a:pt x="981921" y="474616"/>
                  </a:lnTo>
                  <a:lnTo>
                    <a:pt x="981822" y="474865"/>
                  </a:lnTo>
                  <a:lnTo>
                    <a:pt x="981680" y="475019"/>
                  </a:lnTo>
                  <a:lnTo>
                    <a:pt x="981478" y="475096"/>
                  </a:lnTo>
                  <a:lnTo>
                    <a:pt x="981242" y="475147"/>
                  </a:lnTo>
                  <a:lnTo>
                    <a:pt x="980899" y="475232"/>
                  </a:lnTo>
                  <a:lnTo>
                    <a:pt x="980718" y="475411"/>
                  </a:lnTo>
                  <a:lnTo>
                    <a:pt x="980517" y="475827"/>
                  </a:lnTo>
                  <a:lnTo>
                    <a:pt x="979745" y="476266"/>
                  </a:lnTo>
                  <a:lnTo>
                    <a:pt x="979598" y="476441"/>
                  </a:lnTo>
                  <a:lnTo>
                    <a:pt x="979325" y="476850"/>
                  </a:lnTo>
                  <a:lnTo>
                    <a:pt x="977705" y="477692"/>
                  </a:lnTo>
                  <a:lnTo>
                    <a:pt x="977699" y="478737"/>
                  </a:lnTo>
                  <a:lnTo>
                    <a:pt x="977663" y="479650"/>
                  </a:lnTo>
                  <a:lnTo>
                    <a:pt x="977283" y="480848"/>
                  </a:lnTo>
                  <a:lnTo>
                    <a:pt x="977058" y="482751"/>
                  </a:lnTo>
                  <a:lnTo>
                    <a:pt x="977121" y="483158"/>
                  </a:lnTo>
                  <a:lnTo>
                    <a:pt x="977389" y="483565"/>
                  </a:lnTo>
                  <a:lnTo>
                    <a:pt x="977864" y="484120"/>
                  </a:lnTo>
                  <a:lnTo>
                    <a:pt x="977633" y="484627"/>
                  </a:lnTo>
                  <a:lnTo>
                    <a:pt x="977199" y="484836"/>
                  </a:lnTo>
                  <a:lnTo>
                    <a:pt x="976632" y="485037"/>
                  </a:lnTo>
                  <a:lnTo>
                    <a:pt x="976044" y="485074"/>
                  </a:lnTo>
                  <a:lnTo>
                    <a:pt x="975272" y="485181"/>
                  </a:lnTo>
                  <a:lnTo>
                    <a:pt x="975133" y="485523"/>
                  </a:lnTo>
                  <a:lnTo>
                    <a:pt x="974931" y="486343"/>
                  </a:lnTo>
                  <a:lnTo>
                    <a:pt x="974662" y="486753"/>
                  </a:lnTo>
                  <a:lnTo>
                    <a:pt x="974245" y="486332"/>
                  </a:lnTo>
                  <a:lnTo>
                    <a:pt x="973665" y="486076"/>
                  </a:lnTo>
                  <a:lnTo>
                    <a:pt x="973079" y="486092"/>
                  </a:lnTo>
                  <a:lnTo>
                    <a:pt x="972333" y="486324"/>
                  </a:lnTo>
                  <a:lnTo>
                    <a:pt x="972052" y="486781"/>
                  </a:lnTo>
                  <a:lnTo>
                    <a:pt x="971965" y="487346"/>
                  </a:lnTo>
                  <a:lnTo>
                    <a:pt x="972563" y="488144"/>
                  </a:lnTo>
                  <a:lnTo>
                    <a:pt x="972314" y="488565"/>
                  </a:lnTo>
                  <a:lnTo>
                    <a:pt x="972606" y="489878"/>
                  </a:lnTo>
                  <a:lnTo>
                    <a:pt x="972036" y="489990"/>
                  </a:lnTo>
                  <a:lnTo>
                    <a:pt x="971675" y="490086"/>
                  </a:lnTo>
                  <a:lnTo>
                    <a:pt x="971322" y="490591"/>
                  </a:lnTo>
                  <a:lnTo>
                    <a:pt x="971603" y="491095"/>
                  </a:lnTo>
                  <a:lnTo>
                    <a:pt x="972847" y="492151"/>
                  </a:lnTo>
                  <a:lnTo>
                    <a:pt x="972855" y="493088"/>
                  </a:lnTo>
                  <a:lnTo>
                    <a:pt x="972470" y="493704"/>
                  </a:lnTo>
                  <a:lnTo>
                    <a:pt x="972254" y="494309"/>
                  </a:lnTo>
                  <a:lnTo>
                    <a:pt x="971371" y="494526"/>
                  </a:lnTo>
                  <a:lnTo>
                    <a:pt x="970718" y="495113"/>
                  </a:lnTo>
                  <a:lnTo>
                    <a:pt x="970514" y="495751"/>
                  </a:lnTo>
                  <a:lnTo>
                    <a:pt x="971026" y="498010"/>
                  </a:lnTo>
                  <a:lnTo>
                    <a:pt x="971461" y="499083"/>
                  </a:lnTo>
                  <a:lnTo>
                    <a:pt x="971066" y="499781"/>
                  </a:lnTo>
                  <a:lnTo>
                    <a:pt x="970275" y="500233"/>
                  </a:lnTo>
                  <a:lnTo>
                    <a:pt x="970065" y="500293"/>
                  </a:lnTo>
                  <a:lnTo>
                    <a:pt x="969883" y="500826"/>
                  </a:lnTo>
                  <a:lnTo>
                    <a:pt x="969842" y="501393"/>
                  </a:lnTo>
                  <a:lnTo>
                    <a:pt x="969572" y="501622"/>
                  </a:lnTo>
                  <a:lnTo>
                    <a:pt x="968983" y="502047"/>
                  </a:lnTo>
                  <a:lnTo>
                    <a:pt x="968692" y="502310"/>
                  </a:lnTo>
                  <a:lnTo>
                    <a:pt x="968361" y="503113"/>
                  </a:lnTo>
                  <a:lnTo>
                    <a:pt x="968462" y="503605"/>
                  </a:lnTo>
                  <a:lnTo>
                    <a:pt x="968333" y="504324"/>
                  </a:lnTo>
                  <a:lnTo>
                    <a:pt x="968009" y="505020"/>
                  </a:lnTo>
                  <a:lnTo>
                    <a:pt x="967546" y="506120"/>
                  </a:lnTo>
                  <a:lnTo>
                    <a:pt x="966720" y="506610"/>
                  </a:lnTo>
                  <a:lnTo>
                    <a:pt x="966708" y="507087"/>
                  </a:lnTo>
                  <a:lnTo>
                    <a:pt x="966812" y="507808"/>
                  </a:lnTo>
                  <a:lnTo>
                    <a:pt x="966850" y="508566"/>
                  </a:lnTo>
                  <a:lnTo>
                    <a:pt x="966603" y="509258"/>
                  </a:lnTo>
                  <a:lnTo>
                    <a:pt x="966138" y="509761"/>
                  </a:lnTo>
                  <a:lnTo>
                    <a:pt x="965367" y="510007"/>
                  </a:lnTo>
                  <a:lnTo>
                    <a:pt x="963885" y="510111"/>
                  </a:lnTo>
                  <a:lnTo>
                    <a:pt x="962639" y="510377"/>
                  </a:lnTo>
                  <a:lnTo>
                    <a:pt x="962012" y="511079"/>
                  </a:lnTo>
                  <a:lnTo>
                    <a:pt x="961441" y="512321"/>
                  </a:lnTo>
                  <a:lnTo>
                    <a:pt x="961575" y="512937"/>
                  </a:lnTo>
                  <a:lnTo>
                    <a:pt x="962924" y="512671"/>
                  </a:lnTo>
                  <a:lnTo>
                    <a:pt x="964084" y="512776"/>
                  </a:lnTo>
                  <a:lnTo>
                    <a:pt x="964331" y="513108"/>
                  </a:lnTo>
                  <a:lnTo>
                    <a:pt x="964323" y="514263"/>
                  </a:lnTo>
                  <a:lnTo>
                    <a:pt x="964563" y="514576"/>
                  </a:lnTo>
                  <a:lnTo>
                    <a:pt x="965084" y="514683"/>
                  </a:lnTo>
                  <a:lnTo>
                    <a:pt x="965419" y="515083"/>
                  </a:lnTo>
                  <a:lnTo>
                    <a:pt x="965431" y="515651"/>
                  </a:lnTo>
                  <a:lnTo>
                    <a:pt x="965252" y="516278"/>
                  </a:lnTo>
                  <a:lnTo>
                    <a:pt x="965006" y="516385"/>
                  </a:lnTo>
                  <a:lnTo>
                    <a:pt x="964653" y="516290"/>
                  </a:lnTo>
                  <a:lnTo>
                    <a:pt x="963665" y="516487"/>
                  </a:lnTo>
                  <a:lnTo>
                    <a:pt x="963402" y="517789"/>
                  </a:lnTo>
                  <a:lnTo>
                    <a:pt x="963006" y="518440"/>
                  </a:lnTo>
                  <a:lnTo>
                    <a:pt x="962150" y="518798"/>
                  </a:lnTo>
                  <a:lnTo>
                    <a:pt x="961641" y="519335"/>
                  </a:lnTo>
                  <a:lnTo>
                    <a:pt x="961941" y="519676"/>
                  </a:lnTo>
                  <a:lnTo>
                    <a:pt x="962875" y="520037"/>
                  </a:lnTo>
                  <a:lnTo>
                    <a:pt x="963075" y="520715"/>
                  </a:lnTo>
                  <a:lnTo>
                    <a:pt x="962632" y="521339"/>
                  </a:lnTo>
                  <a:lnTo>
                    <a:pt x="962273" y="521915"/>
                  </a:lnTo>
                  <a:lnTo>
                    <a:pt x="962124" y="522300"/>
                  </a:lnTo>
                  <a:lnTo>
                    <a:pt x="961908" y="522722"/>
                  </a:lnTo>
                  <a:lnTo>
                    <a:pt x="961500" y="523541"/>
                  </a:lnTo>
                  <a:lnTo>
                    <a:pt x="959264" y="526138"/>
                  </a:lnTo>
                  <a:lnTo>
                    <a:pt x="958927" y="526958"/>
                  </a:lnTo>
                  <a:lnTo>
                    <a:pt x="958793" y="527844"/>
                  </a:lnTo>
                  <a:lnTo>
                    <a:pt x="958801" y="530370"/>
                  </a:lnTo>
                  <a:lnTo>
                    <a:pt x="959284" y="532548"/>
                  </a:lnTo>
                  <a:lnTo>
                    <a:pt x="959002" y="534868"/>
                  </a:lnTo>
                  <a:lnTo>
                    <a:pt x="958921" y="535417"/>
                  </a:lnTo>
                  <a:lnTo>
                    <a:pt x="958984" y="535670"/>
                  </a:lnTo>
                  <a:lnTo>
                    <a:pt x="959043" y="535924"/>
                  </a:lnTo>
                  <a:lnTo>
                    <a:pt x="959098" y="536179"/>
                  </a:lnTo>
                  <a:lnTo>
                    <a:pt x="959168" y="536522"/>
                  </a:lnTo>
                  <a:lnTo>
                    <a:pt x="959195" y="536698"/>
                  </a:lnTo>
                  <a:lnTo>
                    <a:pt x="959209" y="536965"/>
                  </a:lnTo>
                  <a:lnTo>
                    <a:pt x="959190" y="537231"/>
                  </a:lnTo>
                  <a:lnTo>
                    <a:pt x="959160" y="537407"/>
                  </a:lnTo>
                  <a:lnTo>
                    <a:pt x="959115" y="537580"/>
                  </a:lnTo>
                  <a:lnTo>
                    <a:pt x="958653" y="538164"/>
                  </a:lnTo>
                  <a:lnTo>
                    <a:pt x="958344" y="538120"/>
                  </a:lnTo>
                  <a:lnTo>
                    <a:pt x="957540" y="538435"/>
                  </a:lnTo>
                  <a:lnTo>
                    <a:pt x="957384" y="538672"/>
                  </a:lnTo>
                  <a:lnTo>
                    <a:pt x="957239" y="538917"/>
                  </a:lnTo>
                  <a:lnTo>
                    <a:pt x="957049" y="539295"/>
                  </a:lnTo>
                  <a:lnTo>
                    <a:pt x="956924" y="539543"/>
                  </a:lnTo>
                  <a:lnTo>
                    <a:pt x="956788" y="539786"/>
                  </a:lnTo>
                  <a:lnTo>
                    <a:pt x="956723" y="539923"/>
                  </a:lnTo>
                  <a:lnTo>
                    <a:pt x="956644" y="540104"/>
                  </a:lnTo>
                  <a:lnTo>
                    <a:pt x="956489" y="540473"/>
                  </a:lnTo>
                  <a:lnTo>
                    <a:pt x="956419" y="540660"/>
                  </a:lnTo>
                  <a:lnTo>
                    <a:pt x="956359" y="540849"/>
                  </a:lnTo>
                  <a:lnTo>
                    <a:pt x="956314" y="541041"/>
                  </a:lnTo>
                  <a:lnTo>
                    <a:pt x="956294" y="541169"/>
                  </a:lnTo>
                  <a:lnTo>
                    <a:pt x="956281" y="541298"/>
                  </a:lnTo>
                  <a:lnTo>
                    <a:pt x="956256" y="541688"/>
                  </a:lnTo>
                  <a:lnTo>
                    <a:pt x="956109" y="542134"/>
                  </a:lnTo>
                  <a:lnTo>
                    <a:pt x="956148" y="542314"/>
                  </a:lnTo>
                  <a:lnTo>
                    <a:pt x="956434" y="542867"/>
                  </a:lnTo>
                  <a:lnTo>
                    <a:pt x="956659" y="543470"/>
                  </a:lnTo>
                  <a:lnTo>
                    <a:pt x="956562" y="543984"/>
                  </a:lnTo>
                  <a:lnTo>
                    <a:pt x="956376" y="544450"/>
                  </a:lnTo>
                  <a:lnTo>
                    <a:pt x="956157" y="544789"/>
                  </a:lnTo>
                  <a:lnTo>
                    <a:pt x="955901" y="544901"/>
                  </a:lnTo>
                  <a:lnTo>
                    <a:pt x="955566" y="544864"/>
                  </a:lnTo>
                  <a:lnTo>
                    <a:pt x="955284" y="544745"/>
                  </a:lnTo>
                  <a:lnTo>
                    <a:pt x="955071" y="544666"/>
                  </a:lnTo>
                  <a:lnTo>
                    <a:pt x="954626" y="544693"/>
                  </a:lnTo>
                  <a:lnTo>
                    <a:pt x="953875" y="545025"/>
                  </a:lnTo>
                  <a:lnTo>
                    <a:pt x="953081" y="545745"/>
                  </a:lnTo>
                  <a:lnTo>
                    <a:pt x="952133" y="546379"/>
                  </a:lnTo>
                  <a:lnTo>
                    <a:pt x="951275" y="547012"/>
                  </a:lnTo>
                  <a:lnTo>
                    <a:pt x="950785" y="547357"/>
                  </a:lnTo>
                  <a:lnTo>
                    <a:pt x="950183" y="547546"/>
                  </a:lnTo>
                  <a:lnTo>
                    <a:pt x="949757" y="547801"/>
                  </a:lnTo>
                  <a:lnTo>
                    <a:pt x="949329" y="548189"/>
                  </a:lnTo>
                  <a:lnTo>
                    <a:pt x="949041" y="548647"/>
                  </a:lnTo>
                  <a:lnTo>
                    <a:pt x="949096" y="549035"/>
                  </a:lnTo>
                  <a:lnTo>
                    <a:pt x="949430" y="549214"/>
                  </a:lnTo>
                  <a:lnTo>
                    <a:pt x="949866" y="549330"/>
                  </a:lnTo>
                  <a:lnTo>
                    <a:pt x="950060" y="549687"/>
                  </a:lnTo>
                  <a:lnTo>
                    <a:pt x="949866" y="550269"/>
                  </a:lnTo>
                  <a:lnTo>
                    <a:pt x="949874" y="550640"/>
                  </a:lnTo>
                  <a:lnTo>
                    <a:pt x="950300" y="551180"/>
                  </a:lnTo>
                  <a:lnTo>
                    <a:pt x="950432" y="551546"/>
                  </a:lnTo>
                  <a:lnTo>
                    <a:pt x="950388" y="551912"/>
                  </a:lnTo>
                  <a:lnTo>
                    <a:pt x="950476" y="552567"/>
                  </a:lnTo>
                  <a:lnTo>
                    <a:pt x="950739" y="553118"/>
                  </a:lnTo>
                  <a:lnTo>
                    <a:pt x="950950" y="553582"/>
                  </a:lnTo>
                  <a:lnTo>
                    <a:pt x="950971" y="554051"/>
                  </a:lnTo>
                  <a:lnTo>
                    <a:pt x="950819" y="554514"/>
                  </a:lnTo>
                  <a:lnTo>
                    <a:pt x="950295" y="554996"/>
                  </a:lnTo>
                  <a:lnTo>
                    <a:pt x="949858" y="555178"/>
                  </a:lnTo>
                  <a:lnTo>
                    <a:pt x="949576" y="555516"/>
                  </a:lnTo>
                  <a:lnTo>
                    <a:pt x="949684" y="555865"/>
                  </a:lnTo>
                  <a:lnTo>
                    <a:pt x="949869" y="556297"/>
                  </a:lnTo>
                  <a:lnTo>
                    <a:pt x="949863" y="556607"/>
                  </a:lnTo>
                  <a:lnTo>
                    <a:pt x="949780" y="556745"/>
                  </a:lnTo>
                  <a:lnTo>
                    <a:pt x="949664" y="556873"/>
                  </a:lnTo>
                  <a:lnTo>
                    <a:pt x="949433" y="557209"/>
                  </a:lnTo>
                  <a:lnTo>
                    <a:pt x="949598" y="557847"/>
                  </a:lnTo>
                  <a:lnTo>
                    <a:pt x="950010" y="557677"/>
                  </a:lnTo>
                  <a:lnTo>
                    <a:pt x="950355" y="557483"/>
                  </a:lnTo>
                  <a:lnTo>
                    <a:pt x="950851" y="557180"/>
                  </a:lnTo>
                  <a:lnTo>
                    <a:pt x="951643" y="557008"/>
                  </a:lnTo>
                  <a:lnTo>
                    <a:pt x="951942" y="557184"/>
                  </a:lnTo>
                  <a:lnTo>
                    <a:pt x="951998" y="557345"/>
                  </a:lnTo>
                  <a:lnTo>
                    <a:pt x="952136" y="558021"/>
                  </a:lnTo>
                  <a:lnTo>
                    <a:pt x="952251" y="558390"/>
                  </a:lnTo>
                  <a:lnTo>
                    <a:pt x="952528" y="559193"/>
                  </a:lnTo>
                  <a:lnTo>
                    <a:pt x="952652" y="559565"/>
                  </a:lnTo>
                  <a:lnTo>
                    <a:pt x="952397" y="559520"/>
                  </a:lnTo>
                  <a:lnTo>
                    <a:pt x="952135" y="559410"/>
                  </a:lnTo>
                  <a:lnTo>
                    <a:pt x="951972" y="559386"/>
                  </a:lnTo>
                  <a:lnTo>
                    <a:pt x="951664" y="559334"/>
                  </a:lnTo>
                  <a:lnTo>
                    <a:pt x="948520" y="568393"/>
                  </a:lnTo>
                  <a:lnTo>
                    <a:pt x="947242" y="574435"/>
                  </a:lnTo>
                  <a:lnTo>
                    <a:pt x="946676" y="574387"/>
                  </a:lnTo>
                  <a:lnTo>
                    <a:pt x="946134" y="574325"/>
                  </a:lnTo>
                  <a:lnTo>
                    <a:pt x="945314" y="574178"/>
                  </a:lnTo>
                  <a:lnTo>
                    <a:pt x="945031" y="575844"/>
                  </a:lnTo>
                  <a:lnTo>
                    <a:pt x="944392" y="579605"/>
                  </a:lnTo>
                  <a:lnTo>
                    <a:pt x="945073" y="586201"/>
                  </a:lnTo>
                  <a:lnTo>
                    <a:pt x="944657" y="588669"/>
                  </a:lnTo>
                  <a:lnTo>
                    <a:pt x="944222" y="591228"/>
                  </a:lnTo>
                  <a:lnTo>
                    <a:pt x="946078" y="592324"/>
                  </a:lnTo>
                  <a:lnTo>
                    <a:pt x="946688" y="592662"/>
                  </a:lnTo>
                  <a:lnTo>
                    <a:pt x="952052" y="595417"/>
                  </a:lnTo>
                  <a:lnTo>
                    <a:pt x="952960" y="595868"/>
                  </a:lnTo>
                  <a:lnTo>
                    <a:pt x="962367" y="600702"/>
                  </a:lnTo>
                  <a:lnTo>
                    <a:pt x="964090" y="601297"/>
                  </a:lnTo>
                  <a:lnTo>
                    <a:pt x="965016" y="601831"/>
                  </a:lnTo>
                  <a:lnTo>
                    <a:pt x="964708" y="602374"/>
                  </a:lnTo>
                  <a:lnTo>
                    <a:pt x="963180" y="604876"/>
                  </a:lnTo>
                  <a:lnTo>
                    <a:pt x="960230" y="609041"/>
                  </a:lnTo>
                  <a:lnTo>
                    <a:pt x="957052" y="613482"/>
                  </a:lnTo>
                  <a:lnTo>
                    <a:pt x="956288" y="614859"/>
                  </a:lnTo>
                  <a:lnTo>
                    <a:pt x="955908" y="615898"/>
                  </a:lnTo>
                  <a:lnTo>
                    <a:pt x="955710" y="617394"/>
                  </a:lnTo>
                  <a:lnTo>
                    <a:pt x="955678" y="618276"/>
                  </a:lnTo>
                  <a:lnTo>
                    <a:pt x="953584" y="619029"/>
                  </a:lnTo>
                  <a:lnTo>
                    <a:pt x="951549" y="619915"/>
                  </a:lnTo>
                  <a:lnTo>
                    <a:pt x="949435" y="620830"/>
                  </a:lnTo>
                  <a:lnTo>
                    <a:pt x="945493" y="622751"/>
                  </a:lnTo>
                  <a:lnTo>
                    <a:pt x="942555" y="623985"/>
                  </a:lnTo>
                  <a:lnTo>
                    <a:pt x="940533" y="624376"/>
                  </a:lnTo>
                  <a:lnTo>
                    <a:pt x="938363" y="624509"/>
                  </a:lnTo>
                  <a:lnTo>
                    <a:pt x="934721" y="624099"/>
                  </a:lnTo>
                  <a:lnTo>
                    <a:pt x="932596" y="623561"/>
                  </a:lnTo>
                  <a:lnTo>
                    <a:pt x="932131" y="624465"/>
                  </a:lnTo>
                  <a:lnTo>
                    <a:pt x="930501" y="627635"/>
                  </a:lnTo>
                  <a:lnTo>
                    <a:pt x="929196" y="630973"/>
                  </a:lnTo>
                  <a:lnTo>
                    <a:pt x="929062" y="631107"/>
                  </a:lnTo>
                  <a:lnTo>
                    <a:pt x="929026" y="631417"/>
                  </a:lnTo>
                  <a:lnTo>
                    <a:pt x="928372" y="633220"/>
                  </a:lnTo>
                  <a:lnTo>
                    <a:pt x="926864" y="636084"/>
                  </a:lnTo>
                  <a:lnTo>
                    <a:pt x="926792" y="636423"/>
                  </a:lnTo>
                  <a:lnTo>
                    <a:pt x="926519" y="636832"/>
                  </a:lnTo>
                  <a:lnTo>
                    <a:pt x="925078" y="639963"/>
                  </a:lnTo>
                  <a:lnTo>
                    <a:pt x="924532" y="640930"/>
                  </a:lnTo>
                  <a:lnTo>
                    <a:pt x="922367" y="645701"/>
                  </a:lnTo>
                  <a:lnTo>
                    <a:pt x="922189" y="646087"/>
                  </a:lnTo>
                  <a:lnTo>
                    <a:pt x="920225" y="651266"/>
                  </a:lnTo>
                  <a:lnTo>
                    <a:pt x="915689" y="665729"/>
                  </a:lnTo>
                  <a:lnTo>
                    <a:pt x="913321" y="672620"/>
                  </a:lnTo>
                  <a:lnTo>
                    <a:pt x="913192" y="672351"/>
                  </a:lnTo>
                  <a:lnTo>
                    <a:pt x="912740" y="672446"/>
                  </a:lnTo>
                  <a:lnTo>
                    <a:pt x="912661" y="673299"/>
                  </a:lnTo>
                  <a:lnTo>
                    <a:pt x="893458" y="653136"/>
                  </a:lnTo>
                  <a:lnTo>
                    <a:pt x="890019" y="673044"/>
                  </a:lnTo>
                  <a:lnTo>
                    <a:pt x="865852" y="668692"/>
                  </a:lnTo>
                  <a:lnTo>
                    <a:pt x="864675" y="675429"/>
                  </a:lnTo>
                  <a:lnTo>
                    <a:pt x="859693" y="705508"/>
                  </a:lnTo>
                  <a:lnTo>
                    <a:pt x="856599" y="723411"/>
                  </a:lnTo>
                  <a:lnTo>
                    <a:pt x="853052" y="743897"/>
                  </a:lnTo>
                  <a:lnTo>
                    <a:pt x="860838" y="751179"/>
                  </a:lnTo>
                  <a:lnTo>
                    <a:pt x="860920" y="758964"/>
                  </a:lnTo>
                  <a:lnTo>
                    <a:pt x="861028" y="769621"/>
                  </a:lnTo>
                  <a:lnTo>
                    <a:pt x="864619" y="776954"/>
                  </a:lnTo>
                  <a:lnTo>
                    <a:pt x="864761" y="782792"/>
                  </a:lnTo>
                  <a:lnTo>
                    <a:pt x="865458" y="785446"/>
                  </a:lnTo>
                  <a:lnTo>
                    <a:pt x="866095" y="789277"/>
                  </a:lnTo>
                  <a:lnTo>
                    <a:pt x="873941" y="792303"/>
                  </a:lnTo>
                  <a:lnTo>
                    <a:pt x="876340" y="792299"/>
                  </a:lnTo>
                  <a:lnTo>
                    <a:pt x="879238" y="793728"/>
                  </a:lnTo>
                  <a:lnTo>
                    <a:pt x="881871" y="794281"/>
                  </a:lnTo>
                  <a:lnTo>
                    <a:pt x="886530" y="797960"/>
                  </a:lnTo>
                  <a:lnTo>
                    <a:pt x="886835" y="798198"/>
                  </a:lnTo>
                  <a:lnTo>
                    <a:pt x="881819" y="810883"/>
                  </a:lnTo>
                  <a:lnTo>
                    <a:pt x="880596" y="814824"/>
                  </a:lnTo>
                  <a:lnTo>
                    <a:pt x="878359" y="827767"/>
                  </a:lnTo>
                  <a:lnTo>
                    <a:pt x="875691" y="843173"/>
                  </a:lnTo>
                  <a:lnTo>
                    <a:pt x="871924" y="851107"/>
                  </a:lnTo>
                  <a:lnTo>
                    <a:pt x="864959" y="853871"/>
                  </a:lnTo>
                  <a:lnTo>
                    <a:pt x="860779" y="858889"/>
                  </a:lnTo>
                  <a:lnTo>
                    <a:pt x="856876" y="868453"/>
                  </a:lnTo>
                  <a:lnTo>
                    <a:pt x="856321" y="869235"/>
                  </a:lnTo>
                  <a:lnTo>
                    <a:pt x="854913" y="869000"/>
                  </a:lnTo>
                  <a:lnTo>
                    <a:pt x="825008" y="863979"/>
                  </a:lnTo>
                  <a:lnTo>
                    <a:pt x="823017" y="863640"/>
                  </a:lnTo>
                  <a:lnTo>
                    <a:pt x="817602" y="862735"/>
                  </a:lnTo>
                  <a:lnTo>
                    <a:pt x="807333" y="861010"/>
                  </a:lnTo>
                  <a:lnTo>
                    <a:pt x="779021" y="856249"/>
                  </a:lnTo>
                  <a:lnTo>
                    <a:pt x="775640" y="876454"/>
                  </a:lnTo>
                  <a:lnTo>
                    <a:pt x="775464" y="877178"/>
                  </a:lnTo>
                  <a:lnTo>
                    <a:pt x="775268" y="877989"/>
                  </a:lnTo>
                  <a:lnTo>
                    <a:pt x="770371" y="872594"/>
                  </a:lnTo>
                  <a:lnTo>
                    <a:pt x="761868" y="873881"/>
                  </a:lnTo>
                  <a:lnTo>
                    <a:pt x="760522" y="873500"/>
                  </a:lnTo>
                  <a:lnTo>
                    <a:pt x="748974" y="865461"/>
                  </a:lnTo>
                  <a:lnTo>
                    <a:pt x="735970" y="860119"/>
                  </a:lnTo>
                  <a:lnTo>
                    <a:pt x="731311" y="852671"/>
                  </a:lnTo>
                  <a:lnTo>
                    <a:pt x="728694" y="860629"/>
                  </a:lnTo>
                  <a:lnTo>
                    <a:pt x="726323" y="861362"/>
                  </a:lnTo>
                  <a:lnTo>
                    <a:pt x="726398" y="867524"/>
                  </a:lnTo>
                  <a:lnTo>
                    <a:pt x="725397" y="871646"/>
                  </a:lnTo>
                  <a:lnTo>
                    <a:pt x="725258" y="872866"/>
                  </a:lnTo>
                  <a:lnTo>
                    <a:pt x="720543" y="886228"/>
                  </a:lnTo>
                  <a:lnTo>
                    <a:pt x="715884" y="889573"/>
                  </a:lnTo>
                  <a:lnTo>
                    <a:pt x="712630" y="890936"/>
                  </a:lnTo>
                  <a:lnTo>
                    <a:pt x="712725" y="892413"/>
                  </a:lnTo>
                  <a:lnTo>
                    <a:pt x="702476" y="892547"/>
                  </a:lnTo>
                  <a:lnTo>
                    <a:pt x="702927" y="897355"/>
                  </a:lnTo>
                  <a:lnTo>
                    <a:pt x="701478" y="902492"/>
                  </a:lnTo>
                  <a:lnTo>
                    <a:pt x="707998" y="911127"/>
                  </a:lnTo>
                  <a:lnTo>
                    <a:pt x="705564" y="912289"/>
                  </a:lnTo>
                  <a:lnTo>
                    <a:pt x="703707" y="913171"/>
                  </a:lnTo>
                  <a:lnTo>
                    <a:pt x="697444" y="916002"/>
                  </a:lnTo>
                  <a:lnTo>
                    <a:pt x="693506" y="921644"/>
                  </a:lnTo>
                  <a:lnTo>
                    <a:pt x="666480" y="917603"/>
                  </a:lnTo>
                  <a:lnTo>
                    <a:pt x="660965" y="916645"/>
                  </a:lnTo>
                  <a:lnTo>
                    <a:pt x="649846" y="914982"/>
                  </a:lnTo>
                  <a:lnTo>
                    <a:pt x="644070" y="949673"/>
                  </a:lnTo>
                  <a:lnTo>
                    <a:pt x="643908" y="950555"/>
                  </a:lnTo>
                  <a:lnTo>
                    <a:pt x="643377" y="953386"/>
                  </a:lnTo>
                  <a:lnTo>
                    <a:pt x="643274" y="954081"/>
                  </a:lnTo>
                  <a:lnTo>
                    <a:pt x="616486" y="949654"/>
                  </a:lnTo>
                  <a:lnTo>
                    <a:pt x="611644" y="948849"/>
                  </a:lnTo>
                  <a:lnTo>
                    <a:pt x="594238" y="945971"/>
                  </a:lnTo>
                  <a:lnTo>
                    <a:pt x="591668" y="946243"/>
                  </a:lnTo>
                  <a:lnTo>
                    <a:pt x="590315" y="953800"/>
                  </a:lnTo>
                  <a:lnTo>
                    <a:pt x="583194" y="952642"/>
                  </a:lnTo>
                  <a:lnTo>
                    <a:pt x="577105" y="951651"/>
                  </a:lnTo>
                  <a:lnTo>
                    <a:pt x="560613" y="948992"/>
                  </a:lnTo>
                  <a:lnTo>
                    <a:pt x="558503" y="948601"/>
                  </a:lnTo>
                  <a:lnTo>
                    <a:pt x="532812" y="944503"/>
                  </a:lnTo>
                  <a:lnTo>
                    <a:pt x="529217" y="967291"/>
                  </a:lnTo>
                  <a:lnTo>
                    <a:pt x="514768" y="966547"/>
                  </a:lnTo>
                  <a:lnTo>
                    <a:pt x="505299" y="965804"/>
                  </a:lnTo>
                  <a:lnTo>
                    <a:pt x="504670" y="965661"/>
                  </a:lnTo>
                  <a:lnTo>
                    <a:pt x="460067" y="955268"/>
                  </a:lnTo>
                  <a:lnTo>
                    <a:pt x="455867" y="981534"/>
                  </a:lnTo>
                  <a:lnTo>
                    <a:pt x="454648" y="989178"/>
                  </a:lnTo>
                  <a:lnTo>
                    <a:pt x="453611" y="995644"/>
                  </a:lnTo>
                  <a:lnTo>
                    <a:pt x="451105" y="995149"/>
                  </a:lnTo>
                  <a:lnTo>
                    <a:pt x="443334" y="993119"/>
                  </a:lnTo>
                  <a:lnTo>
                    <a:pt x="435013" y="990927"/>
                  </a:lnTo>
                  <a:lnTo>
                    <a:pt x="433247" y="990069"/>
                  </a:lnTo>
                  <a:lnTo>
                    <a:pt x="423632" y="983421"/>
                  </a:lnTo>
                  <a:lnTo>
                    <a:pt x="422800" y="982897"/>
                  </a:lnTo>
                  <a:lnTo>
                    <a:pt x="414697" y="977203"/>
                  </a:lnTo>
                  <a:lnTo>
                    <a:pt x="414376" y="977417"/>
                  </a:lnTo>
                  <a:lnTo>
                    <a:pt x="413969" y="977698"/>
                  </a:lnTo>
                  <a:lnTo>
                    <a:pt x="404610" y="978804"/>
                  </a:lnTo>
                  <a:lnTo>
                    <a:pt x="398332" y="982430"/>
                  </a:lnTo>
                  <a:lnTo>
                    <a:pt x="397600" y="982859"/>
                  </a:lnTo>
                  <a:lnTo>
                    <a:pt x="382054" y="982468"/>
                  </a:lnTo>
                  <a:lnTo>
                    <a:pt x="375799" y="985899"/>
                  </a:lnTo>
                  <a:lnTo>
                    <a:pt x="365107" y="991775"/>
                  </a:lnTo>
                  <a:lnTo>
                    <a:pt x="361334" y="989497"/>
                  </a:lnTo>
                  <a:lnTo>
                    <a:pt x="350096" y="982831"/>
                  </a:lnTo>
                  <a:lnTo>
                    <a:pt x="346541" y="981692"/>
                  </a:lnTo>
                  <a:lnTo>
                    <a:pt x="343683" y="982454"/>
                  </a:lnTo>
                  <a:lnTo>
                    <a:pt x="339162" y="981557"/>
                  </a:lnTo>
                  <a:lnTo>
                    <a:pt x="339237" y="981139"/>
                  </a:lnTo>
                  <a:lnTo>
                    <a:pt x="340392" y="974015"/>
                  </a:lnTo>
                  <a:lnTo>
                    <a:pt x="343171" y="974468"/>
                  </a:lnTo>
                  <a:lnTo>
                    <a:pt x="343968" y="969573"/>
                  </a:lnTo>
                  <a:lnTo>
                    <a:pt x="326898" y="966795"/>
                  </a:lnTo>
                  <a:lnTo>
                    <a:pt x="329752" y="949640"/>
                  </a:lnTo>
                  <a:lnTo>
                    <a:pt x="332670" y="932156"/>
                  </a:lnTo>
                  <a:lnTo>
                    <a:pt x="311566" y="928651"/>
                  </a:lnTo>
                  <a:lnTo>
                    <a:pt x="316757" y="896615"/>
                  </a:lnTo>
                  <a:lnTo>
                    <a:pt x="314951" y="897322"/>
                  </a:lnTo>
                  <a:lnTo>
                    <a:pt x="312407" y="897522"/>
                  </a:lnTo>
                  <a:lnTo>
                    <a:pt x="310077" y="899098"/>
                  </a:lnTo>
                  <a:lnTo>
                    <a:pt x="307315" y="898954"/>
                  </a:lnTo>
                  <a:lnTo>
                    <a:pt x="305303" y="900610"/>
                  </a:lnTo>
                  <a:lnTo>
                    <a:pt x="302030" y="908625"/>
                  </a:lnTo>
                  <a:lnTo>
                    <a:pt x="299175" y="909754"/>
                  </a:lnTo>
                  <a:lnTo>
                    <a:pt x="294765" y="909259"/>
                  </a:lnTo>
                  <a:lnTo>
                    <a:pt x="286943" y="917088"/>
                  </a:lnTo>
                  <a:lnTo>
                    <a:pt x="286935" y="918299"/>
                  </a:lnTo>
                  <a:lnTo>
                    <a:pt x="287161" y="919133"/>
                  </a:lnTo>
                  <a:lnTo>
                    <a:pt x="286329" y="919356"/>
                  </a:lnTo>
                  <a:lnTo>
                    <a:pt x="284041" y="921301"/>
                  </a:lnTo>
                  <a:lnTo>
                    <a:pt x="280352" y="923350"/>
                  </a:lnTo>
                  <a:lnTo>
                    <a:pt x="275182" y="924841"/>
                  </a:lnTo>
                  <a:lnTo>
                    <a:pt x="270253" y="928387"/>
                  </a:lnTo>
                  <a:lnTo>
                    <a:pt x="268999" y="931198"/>
                  </a:lnTo>
                  <a:lnTo>
                    <a:pt x="266524" y="932594"/>
                  </a:lnTo>
                  <a:lnTo>
                    <a:pt x="257411" y="935387"/>
                  </a:lnTo>
                  <a:lnTo>
                    <a:pt x="257388" y="938937"/>
                  </a:lnTo>
                  <a:lnTo>
                    <a:pt x="255951" y="942945"/>
                  </a:lnTo>
                  <a:lnTo>
                    <a:pt x="252166" y="944455"/>
                  </a:lnTo>
                  <a:lnTo>
                    <a:pt x="244368" y="943359"/>
                  </a:lnTo>
                  <a:lnTo>
                    <a:pt x="241110" y="938604"/>
                  </a:lnTo>
                  <a:lnTo>
                    <a:pt x="239154" y="939123"/>
                  </a:lnTo>
                  <a:lnTo>
                    <a:pt x="238426" y="941725"/>
                  </a:lnTo>
                  <a:lnTo>
                    <a:pt x="236866" y="943031"/>
                  </a:lnTo>
                  <a:lnTo>
                    <a:pt x="234028" y="948554"/>
                  </a:lnTo>
                  <a:lnTo>
                    <a:pt x="231538" y="949816"/>
                  </a:lnTo>
                  <a:lnTo>
                    <a:pt x="230698" y="952037"/>
                  </a:lnTo>
                  <a:lnTo>
                    <a:pt x="227571" y="950746"/>
                  </a:lnTo>
                  <a:lnTo>
                    <a:pt x="226657" y="951518"/>
                  </a:lnTo>
                  <a:lnTo>
                    <a:pt x="219135" y="949740"/>
                  </a:lnTo>
                  <a:lnTo>
                    <a:pt x="213930" y="953662"/>
                  </a:lnTo>
                  <a:lnTo>
                    <a:pt x="212948" y="955802"/>
                  </a:lnTo>
                  <a:lnTo>
                    <a:pt x="214088" y="959033"/>
                  </a:lnTo>
                  <a:lnTo>
                    <a:pt x="212968" y="962678"/>
                  </a:lnTo>
                  <a:lnTo>
                    <a:pt x="206614" y="958809"/>
                  </a:lnTo>
                  <a:lnTo>
                    <a:pt x="204504" y="954362"/>
                  </a:lnTo>
                  <a:lnTo>
                    <a:pt x="198574" y="951146"/>
                  </a:lnTo>
                  <a:lnTo>
                    <a:pt x="195526" y="951489"/>
                  </a:lnTo>
                  <a:lnTo>
                    <a:pt x="190645" y="947734"/>
                  </a:lnTo>
                  <a:lnTo>
                    <a:pt x="186243" y="946814"/>
                  </a:lnTo>
                  <a:lnTo>
                    <a:pt x="180594" y="942335"/>
                  </a:lnTo>
                  <a:lnTo>
                    <a:pt x="177435" y="942626"/>
                  </a:lnTo>
                  <a:lnTo>
                    <a:pt x="174220" y="940815"/>
                  </a:lnTo>
                  <a:lnTo>
                    <a:pt x="171465" y="938775"/>
                  </a:lnTo>
                  <a:lnTo>
                    <a:pt x="169193" y="938156"/>
                  </a:lnTo>
                  <a:lnTo>
                    <a:pt x="166077" y="935687"/>
                  </a:lnTo>
                  <a:lnTo>
                    <a:pt x="163457" y="935368"/>
                  </a:lnTo>
                  <a:lnTo>
                    <a:pt x="162942" y="934520"/>
                  </a:lnTo>
                  <a:lnTo>
                    <a:pt x="162807" y="934472"/>
                  </a:lnTo>
                  <a:lnTo>
                    <a:pt x="162665" y="934429"/>
                  </a:lnTo>
                  <a:lnTo>
                    <a:pt x="162514" y="934405"/>
                  </a:lnTo>
                  <a:lnTo>
                    <a:pt x="162364" y="934396"/>
                  </a:lnTo>
                  <a:lnTo>
                    <a:pt x="162210" y="934391"/>
                  </a:lnTo>
                  <a:lnTo>
                    <a:pt x="161762" y="934386"/>
                  </a:lnTo>
                  <a:lnTo>
                    <a:pt x="161612" y="934391"/>
                  </a:lnTo>
                  <a:lnTo>
                    <a:pt x="161469" y="934410"/>
                  </a:lnTo>
                  <a:lnTo>
                    <a:pt x="161335" y="934448"/>
                  </a:lnTo>
                  <a:lnTo>
                    <a:pt x="161172" y="934553"/>
                  </a:lnTo>
                  <a:lnTo>
                    <a:pt x="161030" y="934706"/>
                  </a:lnTo>
                  <a:lnTo>
                    <a:pt x="160895" y="934887"/>
                  </a:lnTo>
                  <a:lnTo>
                    <a:pt x="160761" y="935058"/>
                  </a:lnTo>
                  <a:lnTo>
                    <a:pt x="160606" y="935211"/>
                  </a:lnTo>
                  <a:lnTo>
                    <a:pt x="160024" y="935568"/>
                  </a:lnTo>
                  <a:lnTo>
                    <a:pt x="159886" y="935563"/>
                  </a:lnTo>
                  <a:lnTo>
                    <a:pt x="159735" y="935525"/>
                  </a:lnTo>
                  <a:lnTo>
                    <a:pt x="159589" y="935463"/>
                  </a:lnTo>
                  <a:lnTo>
                    <a:pt x="159070" y="935182"/>
                  </a:lnTo>
                  <a:lnTo>
                    <a:pt x="158168" y="934572"/>
                  </a:lnTo>
                  <a:lnTo>
                    <a:pt x="158025" y="934472"/>
                  </a:lnTo>
                  <a:lnTo>
                    <a:pt x="157819" y="934320"/>
                  </a:lnTo>
                  <a:lnTo>
                    <a:pt x="157511" y="934081"/>
                  </a:lnTo>
                  <a:lnTo>
                    <a:pt x="157301" y="933986"/>
                  </a:lnTo>
                  <a:lnTo>
                    <a:pt x="156972" y="933867"/>
                  </a:lnTo>
                  <a:lnTo>
                    <a:pt x="156822" y="933829"/>
                  </a:lnTo>
                  <a:lnTo>
                    <a:pt x="156513" y="933767"/>
                  </a:lnTo>
                  <a:lnTo>
                    <a:pt x="156355" y="933743"/>
                  </a:lnTo>
                  <a:lnTo>
                    <a:pt x="155994" y="933695"/>
                  </a:lnTo>
                  <a:lnTo>
                    <a:pt x="155583" y="933667"/>
                  </a:lnTo>
                  <a:lnTo>
                    <a:pt x="155171" y="933629"/>
                  </a:lnTo>
                  <a:lnTo>
                    <a:pt x="154835" y="933581"/>
                  </a:lnTo>
                  <a:lnTo>
                    <a:pt x="154332" y="933495"/>
                  </a:lnTo>
                  <a:lnTo>
                    <a:pt x="153924" y="933400"/>
                  </a:lnTo>
                  <a:lnTo>
                    <a:pt x="153520" y="933290"/>
                  </a:lnTo>
                  <a:lnTo>
                    <a:pt x="152867" y="933095"/>
                  </a:lnTo>
                  <a:lnTo>
                    <a:pt x="152641" y="933023"/>
                  </a:lnTo>
                  <a:lnTo>
                    <a:pt x="152420" y="932947"/>
                  </a:lnTo>
                  <a:lnTo>
                    <a:pt x="152198" y="932861"/>
                  </a:lnTo>
                  <a:lnTo>
                    <a:pt x="152044" y="932795"/>
                  </a:lnTo>
                  <a:lnTo>
                    <a:pt x="151430" y="932509"/>
                  </a:lnTo>
                  <a:lnTo>
                    <a:pt x="150987" y="932323"/>
                  </a:lnTo>
                  <a:lnTo>
                    <a:pt x="150836" y="932271"/>
                  </a:lnTo>
                  <a:lnTo>
                    <a:pt x="150682" y="932223"/>
                  </a:lnTo>
                  <a:lnTo>
                    <a:pt x="150429" y="932166"/>
                  </a:lnTo>
                  <a:lnTo>
                    <a:pt x="150163" y="932166"/>
                  </a:lnTo>
                  <a:lnTo>
                    <a:pt x="149918" y="932061"/>
                  </a:lnTo>
                  <a:lnTo>
                    <a:pt x="149728" y="932008"/>
                  </a:lnTo>
                  <a:lnTo>
                    <a:pt x="149589" y="931965"/>
                  </a:lnTo>
                  <a:lnTo>
                    <a:pt x="149360" y="931880"/>
                  </a:lnTo>
                  <a:lnTo>
                    <a:pt x="149130" y="931789"/>
                  </a:lnTo>
                  <a:lnTo>
                    <a:pt x="148687" y="931589"/>
                  </a:lnTo>
                  <a:lnTo>
                    <a:pt x="148220" y="931351"/>
                  </a:lnTo>
                  <a:lnTo>
                    <a:pt x="147974" y="931217"/>
                  </a:lnTo>
                  <a:lnTo>
                    <a:pt x="147737" y="931074"/>
                  </a:lnTo>
                  <a:lnTo>
                    <a:pt x="147499" y="930922"/>
                  </a:lnTo>
                  <a:lnTo>
                    <a:pt x="147278" y="930755"/>
                  </a:lnTo>
                  <a:lnTo>
                    <a:pt x="147044" y="930550"/>
                  </a:lnTo>
                  <a:lnTo>
                    <a:pt x="146822" y="930331"/>
                  </a:lnTo>
                  <a:lnTo>
                    <a:pt x="145892" y="929302"/>
                  </a:lnTo>
                  <a:lnTo>
                    <a:pt x="145314" y="928634"/>
                  </a:lnTo>
                  <a:lnTo>
                    <a:pt x="145013" y="928315"/>
                  </a:lnTo>
                  <a:lnTo>
                    <a:pt x="144692" y="928020"/>
                  </a:lnTo>
                  <a:lnTo>
                    <a:pt x="144320" y="927734"/>
                  </a:lnTo>
                  <a:lnTo>
                    <a:pt x="143932" y="927467"/>
                  </a:lnTo>
                  <a:lnTo>
                    <a:pt x="143525" y="927224"/>
                  </a:lnTo>
                  <a:lnTo>
                    <a:pt x="143113" y="926991"/>
                  </a:lnTo>
                  <a:lnTo>
                    <a:pt x="142697" y="926767"/>
                  </a:lnTo>
                  <a:lnTo>
                    <a:pt x="142290" y="926566"/>
                  </a:lnTo>
                  <a:lnTo>
                    <a:pt x="141874" y="926376"/>
                  </a:lnTo>
                  <a:lnTo>
                    <a:pt x="141454" y="926195"/>
                  </a:lnTo>
                  <a:lnTo>
                    <a:pt x="141027" y="926028"/>
                  </a:lnTo>
                  <a:lnTo>
                    <a:pt x="139978" y="925656"/>
                  </a:lnTo>
                  <a:lnTo>
                    <a:pt x="139665" y="925556"/>
                  </a:lnTo>
                  <a:lnTo>
                    <a:pt x="139348" y="925470"/>
                  </a:lnTo>
                  <a:lnTo>
                    <a:pt x="139028" y="925413"/>
                  </a:lnTo>
                  <a:lnTo>
                    <a:pt x="138786" y="925394"/>
                  </a:lnTo>
                  <a:lnTo>
                    <a:pt x="138545" y="925394"/>
                  </a:lnTo>
                  <a:lnTo>
                    <a:pt x="138299" y="925404"/>
                  </a:lnTo>
                  <a:lnTo>
                    <a:pt x="138054" y="925404"/>
                  </a:lnTo>
                  <a:lnTo>
                    <a:pt x="137812" y="925380"/>
                  </a:lnTo>
                  <a:lnTo>
                    <a:pt x="137476" y="925332"/>
                  </a:lnTo>
                  <a:lnTo>
                    <a:pt x="137310" y="925299"/>
                  </a:lnTo>
                  <a:lnTo>
                    <a:pt x="137151" y="925251"/>
                  </a:lnTo>
                  <a:lnTo>
                    <a:pt x="137001" y="925184"/>
                  </a:lnTo>
                  <a:lnTo>
                    <a:pt x="136708" y="924951"/>
                  </a:lnTo>
                  <a:lnTo>
                    <a:pt x="136573" y="924808"/>
                  </a:lnTo>
                  <a:lnTo>
                    <a:pt x="136447" y="924660"/>
                  </a:lnTo>
                  <a:lnTo>
                    <a:pt x="136312" y="924513"/>
                  </a:lnTo>
                  <a:lnTo>
                    <a:pt x="135793" y="923998"/>
                  </a:lnTo>
                  <a:lnTo>
                    <a:pt x="135631" y="923817"/>
                  </a:lnTo>
                  <a:lnTo>
                    <a:pt x="135485" y="923626"/>
                  </a:lnTo>
                  <a:lnTo>
                    <a:pt x="135370" y="923464"/>
                  </a:lnTo>
                  <a:lnTo>
                    <a:pt x="135259" y="923297"/>
                  </a:lnTo>
                  <a:lnTo>
                    <a:pt x="135152" y="923121"/>
                  </a:lnTo>
                  <a:lnTo>
                    <a:pt x="135061" y="922945"/>
                  </a:lnTo>
                  <a:lnTo>
                    <a:pt x="134986" y="922764"/>
                  </a:lnTo>
                  <a:lnTo>
                    <a:pt x="134930" y="922587"/>
                  </a:lnTo>
                  <a:lnTo>
                    <a:pt x="134843" y="922225"/>
                  </a:lnTo>
                  <a:lnTo>
                    <a:pt x="134867" y="922063"/>
                  </a:lnTo>
                  <a:lnTo>
                    <a:pt x="134915" y="921601"/>
                  </a:lnTo>
                  <a:lnTo>
                    <a:pt x="135045" y="921186"/>
                  </a:lnTo>
                  <a:lnTo>
                    <a:pt x="135204" y="920829"/>
                  </a:lnTo>
                  <a:lnTo>
                    <a:pt x="132638" y="919509"/>
                  </a:lnTo>
                  <a:lnTo>
                    <a:pt x="133161" y="918675"/>
                  </a:lnTo>
                  <a:lnTo>
                    <a:pt x="134677" y="916974"/>
                  </a:lnTo>
                  <a:lnTo>
                    <a:pt x="136150" y="914715"/>
                  </a:lnTo>
                  <a:lnTo>
                    <a:pt x="137135" y="912609"/>
                  </a:lnTo>
                  <a:lnTo>
                    <a:pt x="138030" y="909082"/>
                  </a:lnTo>
                  <a:lnTo>
                    <a:pt x="139348" y="904703"/>
                  </a:lnTo>
                  <a:lnTo>
                    <a:pt x="140754" y="900815"/>
                  </a:lnTo>
                  <a:lnTo>
                    <a:pt x="142579" y="897255"/>
                  </a:lnTo>
                  <a:lnTo>
                    <a:pt x="144281" y="894848"/>
                  </a:lnTo>
                  <a:lnTo>
                    <a:pt x="145797" y="892532"/>
                  </a:lnTo>
                  <a:lnTo>
                    <a:pt x="147103" y="890436"/>
                  </a:lnTo>
                  <a:lnTo>
                    <a:pt x="148521" y="888287"/>
                  </a:lnTo>
                  <a:lnTo>
                    <a:pt x="149684" y="885642"/>
                  </a:lnTo>
                  <a:lnTo>
                    <a:pt x="150714" y="883316"/>
                  </a:lnTo>
                  <a:lnTo>
                    <a:pt x="151494" y="880452"/>
                  </a:lnTo>
                  <a:lnTo>
                    <a:pt x="151628" y="879290"/>
                  </a:lnTo>
                  <a:lnTo>
                    <a:pt x="151928" y="879374"/>
                  </a:lnTo>
                  <a:lnTo>
                    <a:pt x="154364" y="880023"/>
                  </a:lnTo>
                  <a:lnTo>
                    <a:pt x="154637" y="880214"/>
                  </a:lnTo>
                  <a:lnTo>
                    <a:pt x="154942" y="880533"/>
                  </a:lnTo>
                  <a:lnTo>
                    <a:pt x="155139" y="880729"/>
                  </a:lnTo>
                  <a:lnTo>
                    <a:pt x="155199" y="880452"/>
                  </a:lnTo>
                  <a:lnTo>
                    <a:pt x="155262" y="880247"/>
                  </a:lnTo>
                  <a:lnTo>
                    <a:pt x="155559" y="880104"/>
                  </a:lnTo>
                  <a:lnTo>
                    <a:pt x="155729" y="880109"/>
                  </a:lnTo>
                  <a:lnTo>
                    <a:pt x="156074" y="880233"/>
                  </a:lnTo>
                  <a:lnTo>
                    <a:pt x="156184" y="880438"/>
                  </a:lnTo>
                  <a:lnTo>
                    <a:pt x="156264" y="880638"/>
                  </a:lnTo>
                  <a:lnTo>
                    <a:pt x="156430" y="880991"/>
                  </a:lnTo>
                  <a:lnTo>
                    <a:pt x="156565" y="881339"/>
                  </a:lnTo>
                  <a:lnTo>
                    <a:pt x="156905" y="881548"/>
                  </a:lnTo>
                  <a:lnTo>
                    <a:pt x="157186" y="881701"/>
                  </a:lnTo>
                  <a:lnTo>
                    <a:pt x="157578" y="881810"/>
                  </a:lnTo>
                  <a:lnTo>
                    <a:pt x="157657" y="881615"/>
                  </a:lnTo>
                  <a:lnTo>
                    <a:pt x="157681" y="881482"/>
                  </a:lnTo>
                  <a:lnTo>
                    <a:pt x="157653" y="881343"/>
                  </a:lnTo>
                  <a:lnTo>
                    <a:pt x="157538" y="881129"/>
                  </a:lnTo>
                  <a:lnTo>
                    <a:pt x="157474" y="880872"/>
                  </a:lnTo>
                  <a:lnTo>
                    <a:pt x="157162" y="880433"/>
                  </a:lnTo>
                  <a:lnTo>
                    <a:pt x="156913" y="880052"/>
                  </a:lnTo>
                  <a:lnTo>
                    <a:pt x="156802" y="879819"/>
                  </a:lnTo>
                  <a:lnTo>
                    <a:pt x="156723" y="879585"/>
                  </a:lnTo>
                  <a:lnTo>
                    <a:pt x="156846" y="879328"/>
                  </a:lnTo>
                  <a:lnTo>
                    <a:pt x="157048" y="879275"/>
                  </a:lnTo>
                  <a:lnTo>
                    <a:pt x="157333" y="879285"/>
                  </a:lnTo>
                  <a:lnTo>
                    <a:pt x="158192" y="879537"/>
                  </a:lnTo>
                  <a:lnTo>
                    <a:pt x="158389" y="879590"/>
                  </a:lnTo>
                  <a:lnTo>
                    <a:pt x="158829" y="879718"/>
                  </a:lnTo>
                  <a:lnTo>
                    <a:pt x="158963" y="879714"/>
                  </a:lnTo>
                  <a:lnTo>
                    <a:pt x="159196" y="879826"/>
                  </a:lnTo>
                  <a:lnTo>
                    <a:pt x="159427" y="879871"/>
                  </a:lnTo>
                  <a:lnTo>
                    <a:pt x="159862" y="879971"/>
                  </a:lnTo>
                  <a:lnTo>
                    <a:pt x="160135" y="880066"/>
                  </a:lnTo>
                  <a:lnTo>
                    <a:pt x="160349" y="880247"/>
                  </a:lnTo>
                  <a:lnTo>
                    <a:pt x="160583" y="880309"/>
                  </a:lnTo>
                  <a:lnTo>
                    <a:pt x="160713" y="880328"/>
                  </a:lnTo>
                  <a:lnTo>
                    <a:pt x="160915" y="880419"/>
                  </a:lnTo>
                  <a:lnTo>
                    <a:pt x="161216" y="880543"/>
                  </a:lnTo>
                  <a:lnTo>
                    <a:pt x="161477" y="880667"/>
                  </a:lnTo>
                  <a:lnTo>
                    <a:pt x="161794" y="880805"/>
                  </a:lnTo>
                  <a:lnTo>
                    <a:pt x="162055" y="880929"/>
                  </a:lnTo>
                  <a:lnTo>
                    <a:pt x="162198" y="881005"/>
                  </a:lnTo>
                  <a:lnTo>
                    <a:pt x="162372" y="881024"/>
                  </a:lnTo>
                  <a:lnTo>
                    <a:pt x="162518" y="881029"/>
                  </a:lnTo>
                  <a:lnTo>
                    <a:pt x="162225" y="880352"/>
                  </a:lnTo>
                  <a:lnTo>
                    <a:pt x="161940" y="880281"/>
                  </a:lnTo>
                  <a:lnTo>
                    <a:pt x="161699" y="880219"/>
                  </a:lnTo>
                  <a:lnTo>
                    <a:pt x="161394" y="880023"/>
                  </a:lnTo>
                  <a:lnTo>
                    <a:pt x="161176" y="879876"/>
                  </a:lnTo>
                  <a:lnTo>
                    <a:pt x="160670" y="879499"/>
                  </a:lnTo>
                  <a:lnTo>
                    <a:pt x="160159" y="879189"/>
                  </a:lnTo>
                  <a:lnTo>
                    <a:pt x="159854" y="879028"/>
                  </a:lnTo>
                  <a:lnTo>
                    <a:pt x="159573" y="878856"/>
                  </a:lnTo>
                  <a:lnTo>
                    <a:pt x="159320" y="878813"/>
                  </a:lnTo>
                  <a:lnTo>
                    <a:pt x="159165" y="878823"/>
                  </a:lnTo>
                  <a:lnTo>
                    <a:pt x="159035" y="878875"/>
                  </a:lnTo>
                  <a:lnTo>
                    <a:pt x="158623" y="878532"/>
                  </a:lnTo>
                  <a:lnTo>
                    <a:pt x="158461" y="878484"/>
                  </a:lnTo>
                  <a:lnTo>
                    <a:pt x="158271" y="878446"/>
                  </a:lnTo>
                  <a:lnTo>
                    <a:pt x="157994" y="878179"/>
                  </a:lnTo>
                  <a:lnTo>
                    <a:pt x="157796" y="877998"/>
                  </a:lnTo>
                  <a:lnTo>
                    <a:pt x="157511" y="877965"/>
                  </a:lnTo>
                  <a:lnTo>
                    <a:pt x="157222" y="877955"/>
                  </a:lnTo>
                  <a:lnTo>
                    <a:pt x="157024" y="877922"/>
                  </a:lnTo>
                  <a:lnTo>
                    <a:pt x="156834" y="877850"/>
                  </a:lnTo>
                  <a:lnTo>
                    <a:pt x="156660" y="877703"/>
                  </a:lnTo>
                  <a:lnTo>
                    <a:pt x="156454" y="877565"/>
                  </a:lnTo>
                  <a:lnTo>
                    <a:pt x="156347" y="877388"/>
                  </a:lnTo>
                  <a:lnTo>
                    <a:pt x="156153" y="877036"/>
                  </a:lnTo>
                  <a:lnTo>
                    <a:pt x="156046" y="876602"/>
                  </a:lnTo>
                  <a:lnTo>
                    <a:pt x="156125" y="876078"/>
                  </a:lnTo>
                  <a:lnTo>
                    <a:pt x="155955" y="875792"/>
                  </a:lnTo>
                  <a:lnTo>
                    <a:pt x="155702" y="875525"/>
                  </a:lnTo>
                  <a:lnTo>
                    <a:pt x="155452" y="875087"/>
                  </a:lnTo>
                  <a:lnTo>
                    <a:pt x="155258" y="874767"/>
                  </a:lnTo>
                  <a:lnTo>
                    <a:pt x="155096" y="874386"/>
                  </a:lnTo>
                  <a:lnTo>
                    <a:pt x="154934" y="874038"/>
                  </a:lnTo>
                  <a:lnTo>
                    <a:pt x="154937" y="873752"/>
                  </a:lnTo>
                  <a:lnTo>
                    <a:pt x="154973" y="873490"/>
                  </a:lnTo>
                  <a:lnTo>
                    <a:pt x="154985" y="873061"/>
                  </a:lnTo>
                  <a:lnTo>
                    <a:pt x="154906" y="872799"/>
                  </a:lnTo>
                  <a:lnTo>
                    <a:pt x="154657" y="872447"/>
                  </a:lnTo>
                  <a:lnTo>
                    <a:pt x="154375" y="872151"/>
                  </a:lnTo>
                  <a:lnTo>
                    <a:pt x="154177" y="871918"/>
                  </a:lnTo>
                  <a:lnTo>
                    <a:pt x="153983" y="871651"/>
                  </a:lnTo>
                  <a:lnTo>
                    <a:pt x="153793" y="871331"/>
                  </a:lnTo>
                  <a:lnTo>
                    <a:pt x="153600" y="870979"/>
                  </a:lnTo>
                  <a:lnTo>
                    <a:pt x="153520" y="870688"/>
                  </a:lnTo>
                  <a:lnTo>
                    <a:pt x="153552" y="870488"/>
                  </a:lnTo>
                  <a:lnTo>
                    <a:pt x="153528" y="870317"/>
                  </a:lnTo>
                  <a:lnTo>
                    <a:pt x="153358" y="870226"/>
                  </a:lnTo>
                  <a:lnTo>
                    <a:pt x="153073" y="870159"/>
                  </a:lnTo>
                  <a:lnTo>
                    <a:pt x="152871" y="870069"/>
                  </a:lnTo>
                  <a:lnTo>
                    <a:pt x="152618" y="869859"/>
                  </a:lnTo>
                  <a:lnTo>
                    <a:pt x="152285" y="869478"/>
                  </a:lnTo>
                  <a:lnTo>
                    <a:pt x="151945" y="869125"/>
                  </a:lnTo>
                  <a:lnTo>
                    <a:pt x="151640" y="868773"/>
                  </a:lnTo>
                  <a:lnTo>
                    <a:pt x="150876" y="868148"/>
                  </a:lnTo>
                  <a:lnTo>
                    <a:pt x="150595" y="867853"/>
                  </a:lnTo>
                  <a:lnTo>
                    <a:pt x="150203" y="867495"/>
                  </a:lnTo>
                  <a:lnTo>
                    <a:pt x="149922" y="867229"/>
                  </a:lnTo>
                  <a:lnTo>
                    <a:pt x="149756" y="867052"/>
                  </a:lnTo>
                  <a:lnTo>
                    <a:pt x="149356" y="866814"/>
                  </a:lnTo>
                  <a:lnTo>
                    <a:pt x="149102" y="866633"/>
                  </a:lnTo>
                  <a:lnTo>
                    <a:pt x="148877" y="866514"/>
                  </a:lnTo>
                  <a:lnTo>
                    <a:pt x="148679" y="866304"/>
                  </a:lnTo>
                  <a:lnTo>
                    <a:pt x="148655" y="866133"/>
                  </a:lnTo>
                  <a:lnTo>
                    <a:pt x="148631" y="865904"/>
                  </a:lnTo>
                  <a:lnTo>
                    <a:pt x="148493" y="865728"/>
                  </a:lnTo>
                  <a:lnTo>
                    <a:pt x="148291" y="865723"/>
                  </a:lnTo>
                  <a:lnTo>
                    <a:pt x="148144" y="865775"/>
                  </a:lnTo>
                  <a:lnTo>
                    <a:pt x="147974" y="865770"/>
                  </a:lnTo>
                  <a:lnTo>
                    <a:pt x="147658" y="865647"/>
                  </a:lnTo>
                  <a:lnTo>
                    <a:pt x="147262" y="865437"/>
                  </a:lnTo>
                  <a:lnTo>
                    <a:pt x="146834" y="865194"/>
                  </a:lnTo>
                  <a:lnTo>
                    <a:pt x="146553" y="864984"/>
                  </a:lnTo>
                  <a:lnTo>
                    <a:pt x="146331" y="864693"/>
                  </a:lnTo>
                  <a:lnTo>
                    <a:pt x="146165" y="864369"/>
                  </a:lnTo>
                  <a:lnTo>
                    <a:pt x="145999" y="864107"/>
                  </a:lnTo>
                  <a:lnTo>
                    <a:pt x="145746" y="863898"/>
                  </a:lnTo>
                  <a:lnTo>
                    <a:pt x="145520" y="863721"/>
                  </a:lnTo>
                  <a:lnTo>
                    <a:pt x="145179" y="863597"/>
                  </a:lnTo>
                  <a:lnTo>
                    <a:pt x="144835" y="863531"/>
                  </a:lnTo>
                  <a:lnTo>
                    <a:pt x="144578" y="863469"/>
                  </a:lnTo>
                  <a:lnTo>
                    <a:pt x="144265" y="863373"/>
                  </a:lnTo>
                  <a:lnTo>
                    <a:pt x="143837" y="863130"/>
                  </a:lnTo>
                  <a:lnTo>
                    <a:pt x="143529" y="862835"/>
                  </a:lnTo>
                  <a:lnTo>
                    <a:pt x="143275" y="862540"/>
                  </a:lnTo>
                  <a:lnTo>
                    <a:pt x="143141" y="862220"/>
                  </a:lnTo>
                  <a:lnTo>
                    <a:pt x="143089" y="861963"/>
                  </a:lnTo>
                  <a:lnTo>
                    <a:pt x="143042" y="861615"/>
                  </a:lnTo>
                  <a:lnTo>
                    <a:pt x="143022" y="861181"/>
                  </a:lnTo>
                  <a:lnTo>
                    <a:pt x="143034" y="860719"/>
                  </a:lnTo>
                  <a:lnTo>
                    <a:pt x="143073" y="860347"/>
                  </a:lnTo>
                  <a:lnTo>
                    <a:pt x="143311" y="859919"/>
                  </a:lnTo>
                  <a:lnTo>
                    <a:pt x="143719" y="859842"/>
                  </a:lnTo>
                  <a:lnTo>
                    <a:pt x="144004" y="859909"/>
                  </a:lnTo>
                  <a:lnTo>
                    <a:pt x="144597" y="860300"/>
                  </a:lnTo>
                  <a:lnTo>
                    <a:pt x="144993" y="860681"/>
                  </a:lnTo>
                  <a:lnTo>
                    <a:pt x="145552" y="861272"/>
                  </a:lnTo>
                  <a:lnTo>
                    <a:pt x="145951" y="861429"/>
                  </a:lnTo>
                  <a:lnTo>
                    <a:pt x="146296" y="861434"/>
                  </a:lnTo>
                  <a:lnTo>
                    <a:pt x="146731" y="861329"/>
                  </a:lnTo>
                  <a:lnTo>
                    <a:pt x="146965" y="861224"/>
                  </a:lnTo>
                  <a:lnTo>
                    <a:pt x="147139" y="861139"/>
                  </a:lnTo>
                  <a:lnTo>
                    <a:pt x="147432" y="860857"/>
                  </a:lnTo>
                  <a:lnTo>
                    <a:pt x="147614" y="860633"/>
                  </a:lnTo>
                  <a:lnTo>
                    <a:pt x="147899" y="860581"/>
                  </a:lnTo>
                  <a:lnTo>
                    <a:pt x="147994" y="860295"/>
                  </a:lnTo>
                  <a:lnTo>
                    <a:pt x="148030" y="860038"/>
                  </a:lnTo>
                  <a:lnTo>
                    <a:pt x="147804" y="859833"/>
                  </a:lnTo>
                  <a:lnTo>
                    <a:pt x="147551" y="859652"/>
                  </a:lnTo>
                  <a:lnTo>
                    <a:pt x="147262" y="859618"/>
                  </a:lnTo>
                  <a:lnTo>
                    <a:pt x="146803" y="859547"/>
                  </a:lnTo>
                  <a:lnTo>
                    <a:pt x="146430" y="859537"/>
                  </a:lnTo>
                  <a:lnTo>
                    <a:pt x="145999" y="859585"/>
                  </a:lnTo>
                  <a:lnTo>
                    <a:pt x="145682" y="859575"/>
                  </a:lnTo>
                  <a:lnTo>
                    <a:pt x="145425" y="859513"/>
                  </a:lnTo>
                  <a:lnTo>
                    <a:pt x="145080" y="859418"/>
                  </a:lnTo>
                  <a:lnTo>
                    <a:pt x="144799" y="859237"/>
                  </a:lnTo>
                  <a:lnTo>
                    <a:pt x="144518" y="858942"/>
                  </a:lnTo>
                  <a:lnTo>
                    <a:pt x="144352" y="858708"/>
                  </a:lnTo>
                  <a:lnTo>
                    <a:pt x="144016" y="858327"/>
                  </a:lnTo>
                  <a:lnTo>
                    <a:pt x="143822" y="858003"/>
                  </a:lnTo>
                  <a:lnTo>
                    <a:pt x="143687" y="857598"/>
                  </a:lnTo>
                  <a:lnTo>
                    <a:pt x="143556" y="857074"/>
                  </a:lnTo>
                  <a:lnTo>
                    <a:pt x="143537" y="856731"/>
                  </a:lnTo>
                  <a:lnTo>
                    <a:pt x="143406" y="856206"/>
                  </a:lnTo>
                  <a:lnTo>
                    <a:pt x="143271" y="855744"/>
                  </a:lnTo>
                  <a:lnTo>
                    <a:pt x="143283" y="855339"/>
                  </a:lnTo>
                  <a:lnTo>
                    <a:pt x="143263" y="854963"/>
                  </a:lnTo>
                  <a:lnTo>
                    <a:pt x="143271" y="854677"/>
                  </a:lnTo>
                  <a:lnTo>
                    <a:pt x="143192" y="854210"/>
                  </a:lnTo>
                  <a:lnTo>
                    <a:pt x="143176" y="853924"/>
                  </a:lnTo>
                  <a:lnTo>
                    <a:pt x="142844" y="853314"/>
                  </a:lnTo>
                  <a:lnTo>
                    <a:pt x="142705" y="853080"/>
                  </a:lnTo>
                  <a:lnTo>
                    <a:pt x="142626" y="852790"/>
                  </a:lnTo>
                  <a:lnTo>
                    <a:pt x="142602" y="852613"/>
                  </a:lnTo>
                  <a:lnTo>
                    <a:pt x="142523" y="852442"/>
                  </a:lnTo>
                  <a:lnTo>
                    <a:pt x="142353" y="852265"/>
                  </a:lnTo>
                  <a:lnTo>
                    <a:pt x="142155" y="852170"/>
                  </a:lnTo>
                  <a:lnTo>
                    <a:pt x="141870" y="851932"/>
                  </a:lnTo>
                  <a:lnTo>
                    <a:pt x="141763" y="851670"/>
                  </a:lnTo>
                  <a:lnTo>
                    <a:pt x="141739" y="851441"/>
                  </a:lnTo>
                  <a:lnTo>
                    <a:pt x="141747" y="851127"/>
                  </a:lnTo>
                  <a:lnTo>
                    <a:pt x="141783" y="850836"/>
                  </a:lnTo>
                  <a:lnTo>
                    <a:pt x="141791" y="850607"/>
                  </a:lnTo>
                  <a:lnTo>
                    <a:pt x="141767" y="850345"/>
                  </a:lnTo>
                  <a:lnTo>
                    <a:pt x="141573" y="850169"/>
                  </a:lnTo>
                  <a:lnTo>
                    <a:pt x="141371" y="850021"/>
                  </a:lnTo>
                  <a:lnTo>
                    <a:pt x="141058" y="849754"/>
                  </a:lnTo>
                  <a:lnTo>
                    <a:pt x="141066" y="849611"/>
                  </a:lnTo>
                  <a:lnTo>
                    <a:pt x="141102" y="849378"/>
                  </a:lnTo>
                  <a:lnTo>
                    <a:pt x="141221" y="849211"/>
                  </a:lnTo>
                  <a:lnTo>
                    <a:pt x="141482" y="849101"/>
                  </a:lnTo>
                  <a:lnTo>
                    <a:pt x="141632" y="848873"/>
                  </a:lnTo>
                  <a:lnTo>
                    <a:pt x="141664" y="848701"/>
                  </a:lnTo>
                  <a:lnTo>
                    <a:pt x="141553" y="848525"/>
                  </a:lnTo>
                  <a:lnTo>
                    <a:pt x="141264" y="848520"/>
                  </a:lnTo>
                  <a:lnTo>
                    <a:pt x="141062" y="848601"/>
                  </a:lnTo>
                  <a:lnTo>
                    <a:pt x="140971" y="848772"/>
                  </a:lnTo>
                  <a:lnTo>
                    <a:pt x="140710" y="848911"/>
                  </a:lnTo>
                  <a:lnTo>
                    <a:pt x="140421" y="848930"/>
                  </a:lnTo>
                  <a:lnTo>
                    <a:pt x="140108" y="848834"/>
                  </a:lnTo>
                  <a:lnTo>
                    <a:pt x="139459" y="848329"/>
                  </a:lnTo>
                  <a:lnTo>
                    <a:pt x="139321" y="848096"/>
                  </a:lnTo>
                  <a:lnTo>
                    <a:pt x="139107" y="847400"/>
                  </a:lnTo>
                  <a:lnTo>
                    <a:pt x="139000" y="847109"/>
                  </a:lnTo>
                  <a:lnTo>
                    <a:pt x="138889" y="846847"/>
                  </a:lnTo>
                  <a:lnTo>
                    <a:pt x="138695" y="846557"/>
                  </a:lnTo>
                  <a:lnTo>
                    <a:pt x="138529" y="846318"/>
                  </a:lnTo>
                  <a:lnTo>
                    <a:pt x="138335" y="846056"/>
                  </a:lnTo>
                  <a:lnTo>
                    <a:pt x="138165" y="845880"/>
                  </a:lnTo>
                  <a:lnTo>
                    <a:pt x="138058" y="845675"/>
                  </a:lnTo>
                  <a:lnTo>
                    <a:pt x="138121" y="845446"/>
                  </a:lnTo>
                  <a:lnTo>
                    <a:pt x="138157" y="845189"/>
                  </a:lnTo>
                  <a:lnTo>
                    <a:pt x="138161" y="845013"/>
                  </a:lnTo>
                  <a:lnTo>
                    <a:pt x="137931" y="845008"/>
                  </a:lnTo>
                  <a:lnTo>
                    <a:pt x="137694" y="845203"/>
                  </a:lnTo>
                  <a:lnTo>
                    <a:pt x="137496" y="845199"/>
                  </a:lnTo>
                  <a:lnTo>
                    <a:pt x="137294" y="845079"/>
                  </a:lnTo>
                  <a:lnTo>
                    <a:pt x="137187" y="844789"/>
                  </a:lnTo>
                  <a:lnTo>
                    <a:pt x="137104" y="844612"/>
                  </a:lnTo>
                  <a:lnTo>
                    <a:pt x="136965" y="844493"/>
                  </a:lnTo>
                  <a:lnTo>
                    <a:pt x="136708" y="844345"/>
                  </a:lnTo>
                  <a:lnTo>
                    <a:pt x="136514" y="844050"/>
                  </a:lnTo>
                  <a:lnTo>
                    <a:pt x="136463" y="843821"/>
                  </a:lnTo>
                  <a:lnTo>
                    <a:pt x="136466" y="843616"/>
                  </a:lnTo>
                  <a:lnTo>
                    <a:pt x="136415" y="843445"/>
                  </a:lnTo>
                  <a:lnTo>
                    <a:pt x="136193" y="843149"/>
                  </a:lnTo>
                  <a:lnTo>
                    <a:pt x="135912" y="842883"/>
                  </a:lnTo>
                  <a:lnTo>
                    <a:pt x="135635" y="842473"/>
                  </a:lnTo>
                  <a:lnTo>
                    <a:pt x="135437" y="842211"/>
                  </a:lnTo>
                  <a:lnTo>
                    <a:pt x="135215" y="841887"/>
                  </a:lnTo>
                  <a:lnTo>
                    <a:pt x="134942" y="841391"/>
                  </a:lnTo>
                  <a:lnTo>
                    <a:pt x="134558" y="840519"/>
                  </a:lnTo>
                  <a:lnTo>
                    <a:pt x="134578" y="840185"/>
                  </a:lnTo>
                  <a:lnTo>
                    <a:pt x="134602" y="839914"/>
                  </a:lnTo>
                  <a:lnTo>
                    <a:pt x="134614" y="839566"/>
                  </a:lnTo>
                  <a:lnTo>
                    <a:pt x="134503" y="839361"/>
                  </a:lnTo>
                  <a:lnTo>
                    <a:pt x="134420" y="839218"/>
                  </a:lnTo>
                  <a:lnTo>
                    <a:pt x="134436" y="838670"/>
                  </a:lnTo>
                  <a:lnTo>
                    <a:pt x="134364" y="837917"/>
                  </a:lnTo>
                  <a:lnTo>
                    <a:pt x="134408" y="837431"/>
                  </a:lnTo>
                  <a:lnTo>
                    <a:pt x="134364" y="836797"/>
                  </a:lnTo>
                  <a:lnTo>
                    <a:pt x="134384" y="836106"/>
                  </a:lnTo>
                  <a:lnTo>
                    <a:pt x="134432" y="835330"/>
                  </a:lnTo>
                  <a:lnTo>
                    <a:pt x="134503" y="834753"/>
                  </a:lnTo>
                  <a:lnTo>
                    <a:pt x="134542" y="833228"/>
                  </a:lnTo>
                  <a:lnTo>
                    <a:pt x="134618" y="832394"/>
                  </a:lnTo>
                  <a:lnTo>
                    <a:pt x="134697" y="831655"/>
                  </a:lnTo>
                  <a:lnTo>
                    <a:pt x="134705" y="831217"/>
                  </a:lnTo>
                  <a:lnTo>
                    <a:pt x="134606" y="830578"/>
                  </a:lnTo>
                  <a:lnTo>
                    <a:pt x="134554" y="830197"/>
                  </a:lnTo>
                  <a:lnTo>
                    <a:pt x="134531" y="830059"/>
                  </a:lnTo>
                  <a:lnTo>
                    <a:pt x="134317" y="829421"/>
                  </a:lnTo>
                  <a:lnTo>
                    <a:pt x="134083" y="828520"/>
                  </a:lnTo>
                  <a:lnTo>
                    <a:pt x="133612" y="826666"/>
                  </a:lnTo>
                  <a:lnTo>
                    <a:pt x="133565" y="826118"/>
                  </a:lnTo>
                  <a:lnTo>
                    <a:pt x="133466" y="825565"/>
                  </a:lnTo>
                  <a:lnTo>
                    <a:pt x="133276" y="825160"/>
                  </a:lnTo>
                  <a:lnTo>
                    <a:pt x="133062" y="824403"/>
                  </a:lnTo>
                  <a:lnTo>
                    <a:pt x="132904" y="823912"/>
                  </a:lnTo>
                  <a:lnTo>
                    <a:pt x="132662" y="823183"/>
                  </a:lnTo>
                  <a:lnTo>
                    <a:pt x="132468" y="822835"/>
                  </a:lnTo>
                  <a:lnTo>
                    <a:pt x="132361" y="822573"/>
                  </a:lnTo>
                  <a:lnTo>
                    <a:pt x="132282" y="822196"/>
                  </a:lnTo>
                  <a:lnTo>
                    <a:pt x="132405" y="821882"/>
                  </a:lnTo>
                  <a:lnTo>
                    <a:pt x="132496" y="821710"/>
                  </a:lnTo>
                  <a:lnTo>
                    <a:pt x="132646" y="821486"/>
                  </a:lnTo>
                  <a:lnTo>
                    <a:pt x="132682" y="821224"/>
                  </a:lnTo>
                  <a:lnTo>
                    <a:pt x="132690" y="820967"/>
                  </a:lnTo>
                  <a:lnTo>
                    <a:pt x="132547" y="820819"/>
                  </a:lnTo>
                  <a:lnTo>
                    <a:pt x="132322" y="820671"/>
                  </a:lnTo>
                  <a:lnTo>
                    <a:pt x="132179" y="820524"/>
                  </a:lnTo>
                  <a:lnTo>
                    <a:pt x="131961" y="820114"/>
                  </a:lnTo>
                  <a:lnTo>
                    <a:pt x="131882" y="819795"/>
                  </a:lnTo>
                  <a:lnTo>
                    <a:pt x="131918" y="819594"/>
                  </a:lnTo>
                  <a:lnTo>
                    <a:pt x="132037" y="819337"/>
                  </a:lnTo>
                  <a:lnTo>
                    <a:pt x="132045" y="819051"/>
                  </a:lnTo>
                  <a:lnTo>
                    <a:pt x="131965" y="818703"/>
                  </a:lnTo>
                  <a:lnTo>
                    <a:pt x="131886" y="818498"/>
                  </a:lnTo>
                  <a:lnTo>
                    <a:pt x="131716" y="818322"/>
                  </a:lnTo>
                  <a:lnTo>
                    <a:pt x="131407" y="818055"/>
                  </a:lnTo>
                  <a:lnTo>
                    <a:pt x="131043" y="817698"/>
                  </a:lnTo>
                  <a:lnTo>
                    <a:pt x="130762" y="817431"/>
                  </a:lnTo>
                  <a:lnTo>
                    <a:pt x="130485" y="816935"/>
                  </a:lnTo>
                  <a:lnTo>
                    <a:pt x="130271" y="816383"/>
                  </a:lnTo>
                  <a:lnTo>
                    <a:pt x="130220" y="816182"/>
                  </a:lnTo>
                  <a:lnTo>
                    <a:pt x="130109" y="815949"/>
                  </a:lnTo>
                  <a:lnTo>
                    <a:pt x="129970" y="815773"/>
                  </a:lnTo>
                  <a:lnTo>
                    <a:pt x="129745" y="815649"/>
                  </a:lnTo>
                  <a:lnTo>
                    <a:pt x="129515" y="815501"/>
                  </a:lnTo>
                  <a:lnTo>
                    <a:pt x="129408" y="815267"/>
                  </a:lnTo>
                  <a:lnTo>
                    <a:pt x="129471" y="815010"/>
                  </a:lnTo>
                  <a:lnTo>
                    <a:pt x="129737" y="814758"/>
                  </a:lnTo>
                  <a:lnTo>
                    <a:pt x="129915" y="814472"/>
                  </a:lnTo>
                  <a:lnTo>
                    <a:pt x="130069" y="814133"/>
                  </a:lnTo>
                  <a:lnTo>
                    <a:pt x="130247" y="813847"/>
                  </a:lnTo>
                  <a:lnTo>
                    <a:pt x="130315" y="813504"/>
                  </a:lnTo>
                  <a:lnTo>
                    <a:pt x="130263" y="813185"/>
                  </a:lnTo>
                  <a:lnTo>
                    <a:pt x="130018" y="812689"/>
                  </a:lnTo>
                  <a:lnTo>
                    <a:pt x="129764" y="812394"/>
                  </a:lnTo>
                  <a:lnTo>
                    <a:pt x="129630" y="812103"/>
                  </a:lnTo>
                  <a:lnTo>
                    <a:pt x="129495" y="811756"/>
                  </a:lnTo>
                  <a:lnTo>
                    <a:pt x="129444" y="811522"/>
                  </a:lnTo>
                  <a:lnTo>
                    <a:pt x="129361" y="811260"/>
                  </a:lnTo>
                  <a:lnTo>
                    <a:pt x="129167" y="811055"/>
                  </a:lnTo>
                  <a:lnTo>
                    <a:pt x="128834" y="810531"/>
                  </a:lnTo>
                  <a:lnTo>
                    <a:pt x="128727" y="810240"/>
                  </a:lnTo>
                  <a:lnTo>
                    <a:pt x="128739" y="809692"/>
                  </a:lnTo>
                  <a:lnTo>
                    <a:pt x="128692" y="809373"/>
                  </a:lnTo>
                  <a:lnTo>
                    <a:pt x="128553" y="809054"/>
                  </a:lnTo>
                  <a:lnTo>
                    <a:pt x="128300" y="808844"/>
                  </a:lnTo>
                  <a:lnTo>
                    <a:pt x="128042" y="808782"/>
                  </a:lnTo>
                  <a:lnTo>
                    <a:pt x="127730" y="808687"/>
                  </a:lnTo>
                  <a:lnTo>
                    <a:pt x="127385" y="808648"/>
                  </a:lnTo>
                  <a:lnTo>
                    <a:pt x="127183" y="808672"/>
                  </a:lnTo>
                  <a:lnTo>
                    <a:pt x="126950" y="808725"/>
                  </a:lnTo>
                  <a:lnTo>
                    <a:pt x="126693" y="808720"/>
                  </a:lnTo>
                  <a:lnTo>
                    <a:pt x="126408" y="808625"/>
                  </a:lnTo>
                  <a:lnTo>
                    <a:pt x="125473" y="808053"/>
                  </a:lnTo>
                  <a:lnTo>
                    <a:pt x="125077" y="807757"/>
                  </a:lnTo>
                  <a:lnTo>
                    <a:pt x="124654" y="807457"/>
                  </a:lnTo>
                  <a:lnTo>
                    <a:pt x="124226" y="807186"/>
                  </a:lnTo>
                  <a:lnTo>
                    <a:pt x="123771" y="807033"/>
                  </a:lnTo>
                  <a:lnTo>
                    <a:pt x="123343" y="806933"/>
                  </a:lnTo>
                  <a:lnTo>
                    <a:pt x="122884" y="806895"/>
                  </a:lnTo>
                  <a:lnTo>
                    <a:pt x="122540" y="806857"/>
                  </a:lnTo>
                  <a:lnTo>
                    <a:pt x="122053" y="806728"/>
                  </a:lnTo>
                  <a:lnTo>
                    <a:pt x="121625" y="806547"/>
                  </a:lnTo>
                  <a:lnTo>
                    <a:pt x="121087" y="806213"/>
                  </a:lnTo>
                  <a:lnTo>
                    <a:pt x="120636" y="805889"/>
                  </a:lnTo>
                  <a:lnTo>
                    <a:pt x="120299" y="805532"/>
                  </a:lnTo>
                  <a:lnTo>
                    <a:pt x="120018" y="805208"/>
                  </a:lnTo>
                  <a:lnTo>
                    <a:pt x="119852" y="804946"/>
                  </a:lnTo>
                  <a:lnTo>
                    <a:pt x="119888" y="804660"/>
                  </a:lnTo>
                  <a:lnTo>
                    <a:pt x="120070" y="804317"/>
                  </a:lnTo>
                  <a:lnTo>
                    <a:pt x="120165" y="804002"/>
                  </a:lnTo>
                  <a:lnTo>
                    <a:pt x="120085" y="803712"/>
                  </a:lnTo>
                  <a:lnTo>
                    <a:pt x="119836" y="803273"/>
                  </a:lnTo>
                  <a:lnTo>
                    <a:pt x="119559" y="802863"/>
                  </a:lnTo>
                  <a:lnTo>
                    <a:pt x="119365" y="802630"/>
                  </a:lnTo>
                  <a:lnTo>
                    <a:pt x="118993" y="802449"/>
                  </a:lnTo>
                  <a:lnTo>
                    <a:pt x="118280" y="802168"/>
                  </a:lnTo>
                  <a:lnTo>
                    <a:pt x="118059" y="801934"/>
                  </a:lnTo>
                  <a:lnTo>
                    <a:pt x="117837" y="801610"/>
                  </a:lnTo>
                  <a:lnTo>
                    <a:pt x="117726" y="801377"/>
                  </a:lnTo>
                  <a:lnTo>
                    <a:pt x="117675" y="801091"/>
                  </a:lnTo>
                  <a:lnTo>
                    <a:pt x="117710" y="800829"/>
                  </a:lnTo>
                  <a:lnTo>
                    <a:pt x="117801" y="800662"/>
                  </a:lnTo>
                  <a:lnTo>
                    <a:pt x="118007" y="800547"/>
                  </a:lnTo>
                  <a:lnTo>
                    <a:pt x="118185" y="800381"/>
                  </a:lnTo>
                  <a:lnTo>
                    <a:pt x="118245" y="800209"/>
                  </a:lnTo>
                  <a:lnTo>
                    <a:pt x="118336" y="800009"/>
                  </a:lnTo>
                  <a:lnTo>
                    <a:pt x="118371" y="799752"/>
                  </a:lnTo>
                  <a:lnTo>
                    <a:pt x="118439" y="799408"/>
                  </a:lnTo>
                  <a:lnTo>
                    <a:pt x="118474" y="799123"/>
                  </a:lnTo>
                  <a:lnTo>
                    <a:pt x="118371" y="798503"/>
                  </a:lnTo>
                  <a:lnTo>
                    <a:pt x="118324" y="798251"/>
                  </a:lnTo>
                  <a:lnTo>
                    <a:pt x="118296" y="798079"/>
                  </a:lnTo>
                  <a:lnTo>
                    <a:pt x="118336" y="797793"/>
                  </a:lnTo>
                  <a:lnTo>
                    <a:pt x="118395" y="797650"/>
                  </a:lnTo>
                  <a:lnTo>
                    <a:pt x="118399" y="797507"/>
                  </a:lnTo>
                  <a:lnTo>
                    <a:pt x="118344" y="797359"/>
                  </a:lnTo>
                  <a:lnTo>
                    <a:pt x="118142" y="797326"/>
                  </a:lnTo>
                  <a:lnTo>
                    <a:pt x="117972" y="797350"/>
                  </a:lnTo>
                  <a:lnTo>
                    <a:pt x="117683" y="797345"/>
                  </a:lnTo>
                  <a:lnTo>
                    <a:pt x="117370" y="797250"/>
                  </a:lnTo>
                  <a:lnTo>
                    <a:pt x="116998" y="797069"/>
                  </a:lnTo>
                  <a:lnTo>
                    <a:pt x="116661" y="796802"/>
                  </a:lnTo>
                  <a:lnTo>
                    <a:pt x="116158" y="796268"/>
                  </a:lnTo>
                  <a:lnTo>
                    <a:pt x="115850" y="795916"/>
                  </a:lnTo>
                  <a:lnTo>
                    <a:pt x="115628" y="795591"/>
                  </a:lnTo>
                  <a:lnTo>
                    <a:pt x="115549" y="795301"/>
                  </a:lnTo>
                  <a:lnTo>
                    <a:pt x="115525" y="795043"/>
                  </a:lnTo>
                  <a:lnTo>
                    <a:pt x="115588" y="794815"/>
                  </a:lnTo>
                  <a:lnTo>
                    <a:pt x="115679" y="794615"/>
                  </a:lnTo>
                  <a:lnTo>
                    <a:pt x="115687" y="794300"/>
                  </a:lnTo>
                  <a:lnTo>
                    <a:pt x="115553" y="793919"/>
                  </a:lnTo>
                  <a:lnTo>
                    <a:pt x="115478" y="793600"/>
                  </a:lnTo>
                  <a:lnTo>
                    <a:pt x="115371" y="793195"/>
                  </a:lnTo>
                  <a:lnTo>
                    <a:pt x="115351" y="792818"/>
                  </a:lnTo>
                  <a:lnTo>
                    <a:pt x="115379" y="791755"/>
                  </a:lnTo>
                  <a:lnTo>
                    <a:pt x="115276" y="791265"/>
                  </a:lnTo>
                  <a:lnTo>
                    <a:pt x="115145" y="790712"/>
                  </a:lnTo>
                  <a:lnTo>
                    <a:pt x="115010" y="790364"/>
                  </a:lnTo>
                  <a:lnTo>
                    <a:pt x="114900" y="790188"/>
                  </a:lnTo>
                  <a:lnTo>
                    <a:pt x="114729" y="790069"/>
                  </a:lnTo>
                  <a:lnTo>
                    <a:pt x="114532" y="789978"/>
                  </a:lnTo>
                  <a:lnTo>
                    <a:pt x="114361" y="789802"/>
                  </a:lnTo>
                  <a:lnTo>
                    <a:pt x="114199" y="789449"/>
                  </a:lnTo>
                  <a:lnTo>
                    <a:pt x="114033" y="789158"/>
                  </a:lnTo>
                  <a:lnTo>
                    <a:pt x="113835" y="789039"/>
                  </a:lnTo>
                  <a:lnTo>
                    <a:pt x="113692" y="788949"/>
                  </a:lnTo>
                  <a:lnTo>
                    <a:pt x="113411" y="788653"/>
                  </a:lnTo>
                  <a:lnTo>
                    <a:pt x="113011" y="788267"/>
                  </a:lnTo>
                  <a:lnTo>
                    <a:pt x="112627" y="788034"/>
                  </a:lnTo>
                  <a:lnTo>
                    <a:pt x="112307" y="787667"/>
                  </a:lnTo>
                  <a:lnTo>
                    <a:pt x="112101" y="787481"/>
                  </a:lnTo>
                  <a:lnTo>
                    <a:pt x="111958" y="787266"/>
                  </a:lnTo>
                  <a:lnTo>
                    <a:pt x="111871" y="787057"/>
                  </a:lnTo>
                  <a:lnTo>
                    <a:pt x="111729" y="786842"/>
                  </a:lnTo>
                  <a:lnTo>
                    <a:pt x="111610" y="786676"/>
                  </a:lnTo>
                  <a:lnTo>
                    <a:pt x="111471" y="786294"/>
                  </a:lnTo>
                  <a:lnTo>
                    <a:pt x="111479" y="786051"/>
                  </a:lnTo>
                  <a:lnTo>
                    <a:pt x="111543" y="785813"/>
                  </a:lnTo>
                  <a:lnTo>
                    <a:pt x="111578" y="785575"/>
                  </a:lnTo>
                  <a:lnTo>
                    <a:pt x="111586" y="785303"/>
                  </a:lnTo>
                  <a:lnTo>
                    <a:pt x="111566" y="784912"/>
                  </a:lnTo>
                  <a:lnTo>
                    <a:pt x="111578" y="784493"/>
                  </a:lnTo>
                  <a:lnTo>
                    <a:pt x="111618" y="784102"/>
                  </a:lnTo>
                  <a:lnTo>
                    <a:pt x="111772" y="783869"/>
                  </a:lnTo>
                  <a:lnTo>
                    <a:pt x="111927" y="783659"/>
                  </a:lnTo>
                  <a:lnTo>
                    <a:pt x="111966" y="783364"/>
                  </a:lnTo>
                  <a:lnTo>
                    <a:pt x="111978" y="782854"/>
                  </a:lnTo>
                  <a:lnTo>
                    <a:pt x="111958" y="782401"/>
                  </a:lnTo>
                  <a:lnTo>
                    <a:pt x="111970" y="782039"/>
                  </a:lnTo>
                  <a:lnTo>
                    <a:pt x="112037" y="781710"/>
                  </a:lnTo>
                  <a:lnTo>
                    <a:pt x="112255" y="781357"/>
                  </a:lnTo>
                  <a:lnTo>
                    <a:pt x="112627" y="780886"/>
                  </a:lnTo>
                  <a:lnTo>
                    <a:pt x="112968" y="780414"/>
                  </a:lnTo>
                  <a:lnTo>
                    <a:pt x="113221" y="779909"/>
                  </a:lnTo>
                  <a:lnTo>
                    <a:pt x="113288" y="779671"/>
                  </a:lnTo>
                  <a:lnTo>
                    <a:pt x="113292" y="779399"/>
                  </a:lnTo>
                  <a:lnTo>
                    <a:pt x="113209" y="779189"/>
                  </a:lnTo>
                  <a:lnTo>
                    <a:pt x="113003" y="778970"/>
                  </a:lnTo>
                  <a:lnTo>
                    <a:pt x="112806" y="778636"/>
                  </a:lnTo>
                  <a:lnTo>
                    <a:pt x="112687" y="778455"/>
                  </a:lnTo>
                  <a:lnTo>
                    <a:pt x="112544" y="778208"/>
                  </a:lnTo>
                  <a:lnTo>
                    <a:pt x="112228" y="777602"/>
                  </a:lnTo>
                  <a:lnTo>
                    <a:pt x="112117" y="777326"/>
                  </a:lnTo>
                  <a:lnTo>
                    <a:pt x="112006" y="776964"/>
                  </a:lnTo>
                  <a:lnTo>
                    <a:pt x="111954" y="776635"/>
                  </a:lnTo>
                  <a:lnTo>
                    <a:pt x="111990" y="776392"/>
                  </a:lnTo>
                  <a:lnTo>
                    <a:pt x="112172" y="776249"/>
                  </a:lnTo>
                  <a:lnTo>
                    <a:pt x="112354" y="776220"/>
                  </a:lnTo>
                  <a:lnTo>
                    <a:pt x="112505" y="776168"/>
                  </a:lnTo>
                  <a:lnTo>
                    <a:pt x="112572" y="775930"/>
                  </a:lnTo>
                  <a:lnTo>
                    <a:pt x="112584" y="775387"/>
                  </a:lnTo>
                  <a:lnTo>
                    <a:pt x="112683" y="775058"/>
                  </a:lnTo>
                  <a:lnTo>
                    <a:pt x="112837" y="774824"/>
                  </a:lnTo>
                  <a:lnTo>
                    <a:pt x="113174" y="774591"/>
                  </a:lnTo>
                  <a:lnTo>
                    <a:pt x="113419" y="774329"/>
                  </a:lnTo>
                  <a:lnTo>
                    <a:pt x="113581" y="773971"/>
                  </a:lnTo>
                  <a:lnTo>
                    <a:pt x="113653" y="773490"/>
                  </a:lnTo>
                  <a:lnTo>
                    <a:pt x="113661" y="773223"/>
                  </a:lnTo>
                  <a:lnTo>
                    <a:pt x="113641" y="772828"/>
                  </a:lnTo>
                  <a:lnTo>
                    <a:pt x="113526" y="772465"/>
                  </a:lnTo>
                  <a:lnTo>
                    <a:pt x="113419" y="771984"/>
                  </a:lnTo>
                  <a:lnTo>
                    <a:pt x="113308" y="771560"/>
                  </a:lnTo>
                  <a:lnTo>
                    <a:pt x="113106" y="771255"/>
                  </a:lnTo>
                  <a:lnTo>
                    <a:pt x="112996" y="770983"/>
                  </a:lnTo>
                  <a:lnTo>
                    <a:pt x="112948" y="770440"/>
                  </a:lnTo>
                  <a:lnTo>
                    <a:pt x="112992" y="769930"/>
                  </a:lnTo>
                  <a:lnTo>
                    <a:pt x="113154" y="769335"/>
                  </a:lnTo>
                  <a:lnTo>
                    <a:pt x="113376" y="768920"/>
                  </a:lnTo>
                  <a:lnTo>
                    <a:pt x="113752" y="768358"/>
                  </a:lnTo>
                  <a:lnTo>
                    <a:pt x="114060" y="768005"/>
                  </a:lnTo>
                  <a:lnTo>
                    <a:pt x="114250" y="767586"/>
                  </a:lnTo>
                  <a:lnTo>
                    <a:pt x="114377" y="767290"/>
                  </a:lnTo>
                  <a:lnTo>
                    <a:pt x="114413" y="767023"/>
                  </a:lnTo>
                  <a:lnTo>
                    <a:pt x="114361" y="766628"/>
                  </a:lnTo>
                  <a:lnTo>
                    <a:pt x="114144" y="765842"/>
                  </a:lnTo>
                  <a:lnTo>
                    <a:pt x="114092" y="765389"/>
                  </a:lnTo>
                  <a:lnTo>
                    <a:pt x="114076" y="764941"/>
                  </a:lnTo>
                  <a:lnTo>
                    <a:pt x="114100" y="764012"/>
                  </a:lnTo>
                  <a:lnTo>
                    <a:pt x="113997" y="763287"/>
                  </a:lnTo>
                  <a:lnTo>
                    <a:pt x="113977" y="762830"/>
                  </a:lnTo>
                  <a:lnTo>
                    <a:pt x="114009" y="761634"/>
                  </a:lnTo>
                  <a:lnTo>
                    <a:pt x="114163" y="761367"/>
                  </a:lnTo>
                  <a:lnTo>
                    <a:pt x="114591" y="761138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8" name="pg218"/>
            <p:cNvSpPr/>
            <p:nvPr/>
          </p:nvSpPr>
          <p:spPr>
            <a:xfrm>
              <a:off x="2366936" y="2868599"/>
              <a:ext cx="643382" cy="1445435"/>
            </a:xfrm>
            <a:custGeom>
              <a:avLst/>
              <a:gdLst/>
              <a:ahLst/>
              <a:cxnLst/>
              <a:rect l="0" t="0" r="0" b="0"/>
              <a:pathLst>
                <a:path w="643382" h="1445435">
                  <a:moveTo>
                    <a:pt x="97774" y="1256725"/>
                  </a:moveTo>
                  <a:lnTo>
                    <a:pt x="97505" y="1256382"/>
                  </a:lnTo>
                  <a:lnTo>
                    <a:pt x="97026" y="1253861"/>
                  </a:lnTo>
                  <a:lnTo>
                    <a:pt x="95387" y="1249362"/>
                  </a:lnTo>
                  <a:lnTo>
                    <a:pt x="94908" y="1248409"/>
                  </a:lnTo>
                  <a:lnTo>
                    <a:pt x="94769" y="1247866"/>
                  </a:lnTo>
                  <a:lnTo>
                    <a:pt x="92960" y="1244516"/>
                  </a:lnTo>
                  <a:lnTo>
                    <a:pt x="92319" y="1243268"/>
                  </a:lnTo>
                  <a:lnTo>
                    <a:pt x="91151" y="1241667"/>
                  </a:lnTo>
                  <a:lnTo>
                    <a:pt x="89991" y="1239689"/>
                  </a:lnTo>
                  <a:lnTo>
                    <a:pt x="88625" y="1237988"/>
                  </a:lnTo>
                  <a:lnTo>
                    <a:pt x="86373" y="1235739"/>
                  </a:lnTo>
                  <a:lnTo>
                    <a:pt x="85352" y="1234242"/>
                  </a:lnTo>
                  <a:lnTo>
                    <a:pt x="84393" y="1232269"/>
                  </a:lnTo>
                  <a:lnTo>
                    <a:pt x="83780" y="1231312"/>
                  </a:lnTo>
                  <a:lnTo>
                    <a:pt x="82822" y="1228381"/>
                  </a:lnTo>
                  <a:lnTo>
                    <a:pt x="82683" y="1226813"/>
                  </a:lnTo>
                  <a:lnTo>
                    <a:pt x="82956" y="1225860"/>
                  </a:lnTo>
                  <a:lnTo>
                    <a:pt x="83503" y="1224907"/>
                  </a:lnTo>
                  <a:lnTo>
                    <a:pt x="83499" y="1224631"/>
                  </a:lnTo>
                  <a:lnTo>
                    <a:pt x="83705" y="1224226"/>
                  </a:lnTo>
                  <a:lnTo>
                    <a:pt x="83705" y="1223816"/>
                  </a:lnTo>
                  <a:lnTo>
                    <a:pt x="82818" y="1221567"/>
                  </a:lnTo>
                  <a:lnTo>
                    <a:pt x="82339" y="1219794"/>
                  </a:lnTo>
                  <a:lnTo>
                    <a:pt x="81994" y="1219251"/>
                  </a:lnTo>
                  <a:lnTo>
                    <a:pt x="81112" y="1218431"/>
                  </a:lnTo>
                  <a:lnTo>
                    <a:pt x="79405" y="1217411"/>
                  </a:lnTo>
                  <a:lnTo>
                    <a:pt x="77699" y="1216868"/>
                  </a:lnTo>
                  <a:lnTo>
                    <a:pt x="75672" y="1216868"/>
                  </a:lnTo>
                  <a:lnTo>
                    <a:pt x="72656" y="1217221"/>
                  </a:lnTo>
                  <a:lnTo>
                    <a:pt x="70372" y="1217326"/>
                  </a:lnTo>
                  <a:lnTo>
                    <a:pt x="69521" y="1217488"/>
                  </a:lnTo>
                  <a:lnTo>
                    <a:pt x="67886" y="1218036"/>
                  </a:lnTo>
                  <a:lnTo>
                    <a:pt x="65226" y="1218446"/>
                  </a:lnTo>
                  <a:lnTo>
                    <a:pt x="62977" y="1219266"/>
                  </a:lnTo>
                  <a:lnTo>
                    <a:pt x="62569" y="1219675"/>
                  </a:lnTo>
                  <a:lnTo>
                    <a:pt x="61754" y="1220900"/>
                  </a:lnTo>
                  <a:lnTo>
                    <a:pt x="60935" y="1221720"/>
                  </a:lnTo>
                  <a:lnTo>
                    <a:pt x="59505" y="1222539"/>
                  </a:lnTo>
                  <a:lnTo>
                    <a:pt x="59264" y="1222797"/>
                  </a:lnTo>
                  <a:lnTo>
                    <a:pt x="58753" y="1222539"/>
                  </a:lnTo>
                  <a:lnTo>
                    <a:pt x="57118" y="1220700"/>
                  </a:lnTo>
                  <a:lnTo>
                    <a:pt x="55345" y="1219680"/>
                  </a:lnTo>
                  <a:lnTo>
                    <a:pt x="54145" y="1219371"/>
                  </a:lnTo>
                  <a:lnTo>
                    <a:pt x="53932" y="1219251"/>
                  </a:lnTo>
                  <a:lnTo>
                    <a:pt x="53266" y="1218661"/>
                  </a:lnTo>
                  <a:lnTo>
                    <a:pt x="52130" y="1217507"/>
                  </a:lnTo>
                  <a:lnTo>
                    <a:pt x="51196" y="1216449"/>
                  </a:lnTo>
                  <a:lnTo>
                    <a:pt x="50690" y="1215377"/>
                  </a:lnTo>
                  <a:lnTo>
                    <a:pt x="50226" y="1214910"/>
                  </a:lnTo>
                  <a:lnTo>
                    <a:pt x="49886" y="1214162"/>
                  </a:lnTo>
                  <a:lnTo>
                    <a:pt x="48999" y="1211437"/>
                  </a:lnTo>
                  <a:lnTo>
                    <a:pt x="48575" y="1211008"/>
                  </a:lnTo>
                  <a:lnTo>
                    <a:pt x="48247" y="1210779"/>
                  </a:lnTo>
                  <a:lnTo>
                    <a:pt x="48114" y="1210529"/>
                  </a:lnTo>
                  <a:lnTo>
                    <a:pt x="47970" y="1210293"/>
                  </a:lnTo>
                  <a:lnTo>
                    <a:pt x="47821" y="1210057"/>
                  </a:lnTo>
                  <a:lnTo>
                    <a:pt x="47667" y="1209833"/>
                  </a:lnTo>
                  <a:lnTo>
                    <a:pt x="47372" y="1209478"/>
                  </a:lnTo>
                  <a:lnTo>
                    <a:pt x="47051" y="1209149"/>
                  </a:lnTo>
                  <a:lnTo>
                    <a:pt x="46709" y="1208842"/>
                  </a:lnTo>
                  <a:lnTo>
                    <a:pt x="46364" y="1208561"/>
                  </a:lnTo>
                  <a:lnTo>
                    <a:pt x="46006" y="1208282"/>
                  </a:lnTo>
                  <a:lnTo>
                    <a:pt x="45825" y="1208151"/>
                  </a:lnTo>
                  <a:lnTo>
                    <a:pt x="45640" y="1208027"/>
                  </a:lnTo>
                  <a:lnTo>
                    <a:pt x="45458" y="1207898"/>
                  </a:lnTo>
                  <a:lnTo>
                    <a:pt x="45302" y="1207801"/>
                  </a:lnTo>
                  <a:lnTo>
                    <a:pt x="45086" y="1207660"/>
                  </a:lnTo>
                  <a:lnTo>
                    <a:pt x="44456" y="1207222"/>
                  </a:lnTo>
                  <a:lnTo>
                    <a:pt x="44142" y="1207010"/>
                  </a:lnTo>
                  <a:lnTo>
                    <a:pt x="43508" y="1206595"/>
                  </a:lnTo>
                  <a:lnTo>
                    <a:pt x="43346" y="1206495"/>
                  </a:lnTo>
                  <a:lnTo>
                    <a:pt x="43021" y="1206304"/>
                  </a:lnTo>
                  <a:lnTo>
                    <a:pt x="42574" y="1205804"/>
                  </a:lnTo>
                  <a:lnTo>
                    <a:pt x="42067" y="1205270"/>
                  </a:lnTo>
                  <a:lnTo>
                    <a:pt x="39815" y="1203436"/>
                  </a:lnTo>
                  <a:lnTo>
                    <a:pt x="38287" y="1201210"/>
                  </a:lnTo>
                  <a:lnTo>
                    <a:pt x="35876" y="1198780"/>
                  </a:lnTo>
                  <a:lnTo>
                    <a:pt x="34791" y="1196564"/>
                  </a:lnTo>
                  <a:lnTo>
                    <a:pt x="34146" y="1193033"/>
                  </a:lnTo>
                  <a:lnTo>
                    <a:pt x="34067" y="1191632"/>
                  </a:lnTo>
                  <a:lnTo>
                    <a:pt x="34225" y="1190955"/>
                  </a:lnTo>
                  <a:lnTo>
                    <a:pt x="34106" y="1189407"/>
                  </a:lnTo>
                  <a:lnTo>
                    <a:pt x="34209" y="1187686"/>
                  </a:lnTo>
                  <a:lnTo>
                    <a:pt x="34225" y="1187377"/>
                  </a:lnTo>
                  <a:lnTo>
                    <a:pt x="34831" y="1185923"/>
                  </a:lnTo>
                  <a:lnTo>
                    <a:pt x="35793" y="1185199"/>
                  </a:lnTo>
                  <a:lnTo>
                    <a:pt x="37079" y="1184618"/>
                  </a:lnTo>
                  <a:lnTo>
                    <a:pt x="39573" y="1182440"/>
                  </a:lnTo>
                  <a:lnTo>
                    <a:pt x="42831" y="1179295"/>
                  </a:lnTo>
                  <a:lnTo>
                    <a:pt x="43690" y="1178480"/>
                  </a:lnTo>
                  <a:lnTo>
                    <a:pt x="44054" y="1178418"/>
                  </a:lnTo>
                  <a:lnTo>
                    <a:pt x="44787" y="1178232"/>
                  </a:lnTo>
                  <a:lnTo>
                    <a:pt x="45087" y="1178146"/>
                  </a:lnTo>
                  <a:lnTo>
                    <a:pt x="47158" y="1177498"/>
                  </a:lnTo>
                  <a:lnTo>
                    <a:pt x="47680" y="1177317"/>
                  </a:lnTo>
                  <a:lnTo>
                    <a:pt x="48191" y="1177112"/>
                  </a:lnTo>
                  <a:lnTo>
                    <a:pt x="48686" y="1176864"/>
                  </a:lnTo>
                  <a:lnTo>
                    <a:pt x="49022" y="1176669"/>
                  </a:lnTo>
                  <a:lnTo>
                    <a:pt x="49683" y="1176226"/>
                  </a:lnTo>
                  <a:lnTo>
                    <a:pt x="50004" y="1175978"/>
                  </a:lnTo>
                  <a:lnTo>
                    <a:pt x="50309" y="1175721"/>
                  </a:lnTo>
                  <a:lnTo>
                    <a:pt x="50689" y="1175344"/>
                  </a:lnTo>
                  <a:lnTo>
                    <a:pt x="51049" y="1174934"/>
                  </a:lnTo>
                  <a:lnTo>
                    <a:pt x="51738" y="1174067"/>
                  </a:lnTo>
                  <a:lnTo>
                    <a:pt x="52094" y="1173647"/>
                  </a:lnTo>
                  <a:lnTo>
                    <a:pt x="52344" y="1173385"/>
                  </a:lnTo>
                  <a:lnTo>
                    <a:pt x="52846" y="1172880"/>
                  </a:lnTo>
                  <a:lnTo>
                    <a:pt x="53088" y="1172618"/>
                  </a:lnTo>
                  <a:lnTo>
                    <a:pt x="53313" y="1172337"/>
                  </a:lnTo>
                  <a:lnTo>
                    <a:pt x="53547" y="1171984"/>
                  </a:lnTo>
                  <a:lnTo>
                    <a:pt x="53761" y="1171613"/>
                  </a:lnTo>
                  <a:lnTo>
                    <a:pt x="53963" y="1171222"/>
                  </a:lnTo>
                  <a:lnTo>
                    <a:pt x="54513" y="1170074"/>
                  </a:lnTo>
                  <a:lnTo>
                    <a:pt x="54841" y="1169349"/>
                  </a:lnTo>
                  <a:lnTo>
                    <a:pt x="54992" y="1168982"/>
                  </a:lnTo>
                  <a:lnTo>
                    <a:pt x="55122" y="1168606"/>
                  </a:lnTo>
                  <a:lnTo>
                    <a:pt x="55277" y="1168001"/>
                  </a:lnTo>
                  <a:lnTo>
                    <a:pt x="55376" y="1167376"/>
                  </a:lnTo>
                  <a:lnTo>
                    <a:pt x="55526" y="1166099"/>
                  </a:lnTo>
                  <a:lnTo>
                    <a:pt x="55768" y="1164670"/>
                  </a:lnTo>
                  <a:lnTo>
                    <a:pt x="55843" y="1164274"/>
                  </a:lnTo>
                  <a:lnTo>
                    <a:pt x="55942" y="1163898"/>
                  </a:lnTo>
                  <a:lnTo>
                    <a:pt x="56088" y="1163564"/>
                  </a:lnTo>
                  <a:lnTo>
                    <a:pt x="56263" y="1163297"/>
                  </a:lnTo>
                  <a:lnTo>
                    <a:pt x="56464" y="1163049"/>
                  </a:lnTo>
                  <a:lnTo>
                    <a:pt x="56690" y="1162825"/>
                  </a:lnTo>
                  <a:lnTo>
                    <a:pt x="56927" y="1162621"/>
                  </a:lnTo>
                  <a:lnTo>
                    <a:pt x="57173" y="1162444"/>
                  </a:lnTo>
                  <a:lnTo>
                    <a:pt x="57486" y="1162277"/>
                  </a:lnTo>
                  <a:lnTo>
                    <a:pt x="57826" y="1162163"/>
                  </a:lnTo>
                  <a:lnTo>
                    <a:pt x="58535" y="1161996"/>
                  </a:lnTo>
                  <a:lnTo>
                    <a:pt x="58971" y="1161367"/>
                  </a:lnTo>
                  <a:lnTo>
                    <a:pt x="59693" y="1160682"/>
                  </a:lnTo>
                  <a:lnTo>
                    <a:pt x="60483" y="1160190"/>
                  </a:lnTo>
                  <a:lnTo>
                    <a:pt x="61494" y="1159149"/>
                  </a:lnTo>
                  <a:lnTo>
                    <a:pt x="62321" y="1158736"/>
                  </a:lnTo>
                  <a:lnTo>
                    <a:pt x="66485" y="1156847"/>
                  </a:lnTo>
                  <a:lnTo>
                    <a:pt x="66981" y="1156709"/>
                  </a:lnTo>
                  <a:lnTo>
                    <a:pt x="69413" y="1154679"/>
                  </a:lnTo>
                  <a:lnTo>
                    <a:pt x="70531" y="1152997"/>
                  </a:lnTo>
                  <a:lnTo>
                    <a:pt x="71019" y="1152224"/>
                  </a:lnTo>
                  <a:lnTo>
                    <a:pt x="71523" y="1150821"/>
                  </a:lnTo>
                  <a:lnTo>
                    <a:pt x="72279" y="1149049"/>
                  </a:lnTo>
                  <a:lnTo>
                    <a:pt x="72552" y="1148286"/>
                  </a:lnTo>
                  <a:lnTo>
                    <a:pt x="73027" y="1146723"/>
                  </a:lnTo>
                  <a:lnTo>
                    <a:pt x="73280" y="1145951"/>
                  </a:lnTo>
                  <a:lnTo>
                    <a:pt x="73573" y="1145203"/>
                  </a:lnTo>
                  <a:lnTo>
                    <a:pt x="73736" y="1144865"/>
                  </a:lnTo>
                  <a:lnTo>
                    <a:pt x="74254" y="1143859"/>
                  </a:lnTo>
                  <a:lnTo>
                    <a:pt x="74409" y="1143516"/>
                  </a:lnTo>
                  <a:lnTo>
                    <a:pt x="74551" y="1143111"/>
                  </a:lnTo>
                  <a:lnTo>
                    <a:pt x="74907" y="1141867"/>
                  </a:lnTo>
                  <a:lnTo>
                    <a:pt x="75058" y="1141467"/>
                  </a:lnTo>
                  <a:lnTo>
                    <a:pt x="75208" y="1141129"/>
                  </a:lnTo>
                  <a:lnTo>
                    <a:pt x="75549" y="1140462"/>
                  </a:lnTo>
                  <a:lnTo>
                    <a:pt x="75739" y="1140147"/>
                  </a:lnTo>
                  <a:lnTo>
                    <a:pt x="75948" y="1139861"/>
                  </a:lnTo>
                  <a:lnTo>
                    <a:pt x="76130" y="1139651"/>
                  </a:lnTo>
                  <a:lnTo>
                    <a:pt x="76325" y="1139461"/>
                  </a:lnTo>
                  <a:lnTo>
                    <a:pt x="76950" y="1138932"/>
                  </a:lnTo>
                  <a:lnTo>
                    <a:pt x="77187" y="1138746"/>
                  </a:lnTo>
                  <a:lnTo>
                    <a:pt x="78169" y="1138060"/>
                  </a:lnTo>
                  <a:lnTo>
                    <a:pt x="78415" y="1137860"/>
                  </a:lnTo>
                  <a:lnTo>
                    <a:pt x="78901" y="1137431"/>
                  </a:lnTo>
                  <a:lnTo>
                    <a:pt x="79151" y="1137235"/>
                  </a:lnTo>
                  <a:lnTo>
                    <a:pt x="79412" y="1137078"/>
                  </a:lnTo>
                  <a:lnTo>
                    <a:pt x="79606" y="1136988"/>
                  </a:lnTo>
                  <a:lnTo>
                    <a:pt x="80006" y="1136849"/>
                  </a:lnTo>
                  <a:lnTo>
                    <a:pt x="80418" y="1136749"/>
                  </a:lnTo>
                  <a:lnTo>
                    <a:pt x="80908" y="1136697"/>
                  </a:lnTo>
                  <a:lnTo>
                    <a:pt x="81415" y="1136725"/>
                  </a:lnTo>
                  <a:lnTo>
                    <a:pt x="81926" y="1136802"/>
                  </a:lnTo>
                  <a:lnTo>
                    <a:pt x="83612" y="1137168"/>
                  </a:lnTo>
                  <a:lnTo>
                    <a:pt x="84052" y="1137316"/>
                  </a:lnTo>
                  <a:lnTo>
                    <a:pt x="84309" y="1137450"/>
                  </a:lnTo>
                  <a:lnTo>
                    <a:pt x="84562" y="1137602"/>
                  </a:lnTo>
                  <a:lnTo>
                    <a:pt x="84808" y="1137774"/>
                  </a:lnTo>
                  <a:lnTo>
                    <a:pt x="85271" y="1138160"/>
                  </a:lnTo>
                  <a:lnTo>
                    <a:pt x="85758" y="1138651"/>
                  </a:lnTo>
                  <a:lnTo>
                    <a:pt x="86059" y="1139008"/>
                  </a:lnTo>
                  <a:lnTo>
                    <a:pt x="86379" y="1139456"/>
                  </a:lnTo>
                  <a:lnTo>
                    <a:pt x="86934" y="1140461"/>
                  </a:lnTo>
                  <a:lnTo>
                    <a:pt x="87223" y="1140947"/>
                  </a:lnTo>
                  <a:lnTo>
                    <a:pt x="87555" y="1141376"/>
                  </a:lnTo>
                  <a:lnTo>
                    <a:pt x="87947" y="1141748"/>
                  </a:lnTo>
                  <a:lnTo>
                    <a:pt x="88367" y="1142077"/>
                  </a:lnTo>
                  <a:lnTo>
                    <a:pt x="88810" y="1142377"/>
                  </a:lnTo>
                  <a:lnTo>
                    <a:pt x="89728" y="1142896"/>
                  </a:lnTo>
                  <a:lnTo>
                    <a:pt x="90239" y="1143158"/>
                  </a:lnTo>
                  <a:lnTo>
                    <a:pt x="90766" y="1143397"/>
                  </a:lnTo>
                  <a:lnTo>
                    <a:pt x="91304" y="1143602"/>
                  </a:lnTo>
                  <a:lnTo>
                    <a:pt x="91842" y="1143764"/>
                  </a:lnTo>
                  <a:lnTo>
                    <a:pt x="92389" y="1143878"/>
                  </a:lnTo>
                  <a:lnTo>
                    <a:pt x="92567" y="1143902"/>
                  </a:lnTo>
                  <a:lnTo>
                    <a:pt x="93188" y="1143964"/>
                  </a:lnTo>
                  <a:lnTo>
                    <a:pt x="93596" y="1143968"/>
                  </a:lnTo>
                  <a:lnTo>
                    <a:pt x="93996" y="1143949"/>
                  </a:lnTo>
                  <a:lnTo>
                    <a:pt x="94392" y="1143902"/>
                  </a:lnTo>
                  <a:lnTo>
                    <a:pt x="94839" y="1143816"/>
                  </a:lnTo>
                  <a:lnTo>
                    <a:pt x="95286" y="1143692"/>
                  </a:lnTo>
                  <a:lnTo>
                    <a:pt x="95726" y="1143535"/>
                  </a:lnTo>
                  <a:lnTo>
                    <a:pt x="96153" y="1143339"/>
                  </a:lnTo>
                  <a:lnTo>
                    <a:pt x="96648" y="1143049"/>
                  </a:lnTo>
                  <a:lnTo>
                    <a:pt x="96846" y="1142915"/>
                  </a:lnTo>
                  <a:lnTo>
                    <a:pt x="97123" y="1142691"/>
                  </a:lnTo>
                  <a:lnTo>
                    <a:pt x="97915" y="1141962"/>
                  </a:lnTo>
                  <a:lnTo>
                    <a:pt x="98410" y="1141462"/>
                  </a:lnTo>
                  <a:lnTo>
                    <a:pt x="99174" y="1140637"/>
                  </a:lnTo>
                  <a:lnTo>
                    <a:pt x="100559" y="1139217"/>
                  </a:lnTo>
                  <a:lnTo>
                    <a:pt x="101003" y="1138703"/>
                  </a:lnTo>
                  <a:lnTo>
                    <a:pt x="101406" y="1138145"/>
                  </a:lnTo>
                  <a:lnTo>
                    <a:pt x="101762" y="1137554"/>
                  </a:lnTo>
                  <a:lnTo>
                    <a:pt x="102087" y="1136930"/>
                  </a:lnTo>
                  <a:lnTo>
                    <a:pt x="102384" y="1136277"/>
                  </a:lnTo>
                  <a:lnTo>
                    <a:pt x="102645" y="1135610"/>
                  </a:lnTo>
                  <a:lnTo>
                    <a:pt x="102863" y="1134929"/>
                  </a:lnTo>
                  <a:lnTo>
                    <a:pt x="102990" y="1134395"/>
                  </a:lnTo>
                  <a:lnTo>
                    <a:pt x="103033" y="1134118"/>
                  </a:lnTo>
                  <a:lnTo>
                    <a:pt x="103231" y="1132741"/>
                  </a:lnTo>
                  <a:lnTo>
                    <a:pt x="103346" y="1132203"/>
                  </a:lnTo>
                  <a:lnTo>
                    <a:pt x="103544" y="1131498"/>
                  </a:lnTo>
                  <a:lnTo>
                    <a:pt x="103766" y="1130802"/>
                  </a:lnTo>
                  <a:lnTo>
                    <a:pt x="103884" y="1130459"/>
                  </a:lnTo>
                  <a:lnTo>
                    <a:pt x="104138" y="1129811"/>
                  </a:lnTo>
                  <a:lnTo>
                    <a:pt x="104419" y="1129177"/>
                  </a:lnTo>
                  <a:lnTo>
                    <a:pt x="104719" y="1128553"/>
                  </a:lnTo>
                  <a:lnTo>
                    <a:pt x="105345" y="1127323"/>
                  </a:lnTo>
                  <a:lnTo>
                    <a:pt x="105662" y="1126708"/>
                  </a:lnTo>
                  <a:lnTo>
                    <a:pt x="106671" y="1124907"/>
                  </a:lnTo>
                  <a:lnTo>
                    <a:pt x="107574" y="1123149"/>
                  </a:lnTo>
                  <a:lnTo>
                    <a:pt x="107855" y="1122567"/>
                  </a:lnTo>
                  <a:lnTo>
                    <a:pt x="108124" y="1121976"/>
                  </a:lnTo>
                  <a:lnTo>
                    <a:pt x="108369" y="1121376"/>
                  </a:lnTo>
                  <a:lnTo>
                    <a:pt x="108516" y="1120919"/>
                  </a:lnTo>
                  <a:lnTo>
                    <a:pt x="108769" y="1119975"/>
                  </a:lnTo>
                  <a:lnTo>
                    <a:pt x="108912" y="1119517"/>
                  </a:lnTo>
                  <a:lnTo>
                    <a:pt x="109094" y="1119089"/>
                  </a:lnTo>
                  <a:lnTo>
                    <a:pt x="109272" y="1118774"/>
                  </a:lnTo>
                  <a:lnTo>
                    <a:pt x="109466" y="1118474"/>
                  </a:lnTo>
                  <a:lnTo>
                    <a:pt x="109676" y="1118183"/>
                  </a:lnTo>
                  <a:lnTo>
                    <a:pt x="110123" y="1117640"/>
                  </a:lnTo>
                  <a:lnTo>
                    <a:pt x="110483" y="1117283"/>
                  </a:lnTo>
                  <a:lnTo>
                    <a:pt x="110867" y="1116959"/>
                  </a:lnTo>
                  <a:lnTo>
                    <a:pt x="111275" y="1116658"/>
                  </a:lnTo>
                  <a:lnTo>
                    <a:pt x="112549" y="1115772"/>
                  </a:lnTo>
                  <a:lnTo>
                    <a:pt x="113468" y="1115167"/>
                  </a:lnTo>
                  <a:lnTo>
                    <a:pt x="114402" y="1114609"/>
                  </a:lnTo>
                  <a:lnTo>
                    <a:pt x="114893" y="1114304"/>
                  </a:lnTo>
                  <a:lnTo>
                    <a:pt x="115392" y="1113961"/>
                  </a:lnTo>
                  <a:lnTo>
                    <a:pt x="115895" y="1113656"/>
                  </a:lnTo>
                  <a:lnTo>
                    <a:pt x="116389" y="1113451"/>
                  </a:lnTo>
                  <a:lnTo>
                    <a:pt x="116864" y="1113408"/>
                  </a:lnTo>
                  <a:lnTo>
                    <a:pt x="117110" y="1113465"/>
                  </a:lnTo>
                  <a:lnTo>
                    <a:pt x="117351" y="1113556"/>
                  </a:lnTo>
                  <a:lnTo>
                    <a:pt x="117589" y="1113670"/>
                  </a:lnTo>
                  <a:lnTo>
                    <a:pt x="118060" y="1113928"/>
                  </a:lnTo>
                  <a:lnTo>
                    <a:pt x="118278" y="1114071"/>
                  </a:lnTo>
                  <a:lnTo>
                    <a:pt x="118705" y="1114414"/>
                  </a:lnTo>
                  <a:lnTo>
                    <a:pt x="118923" y="1114552"/>
                  </a:lnTo>
                  <a:lnTo>
                    <a:pt x="119145" y="1114633"/>
                  </a:lnTo>
                  <a:lnTo>
                    <a:pt x="119370" y="1114638"/>
                  </a:lnTo>
                  <a:lnTo>
                    <a:pt x="119604" y="1114585"/>
                  </a:lnTo>
                  <a:lnTo>
                    <a:pt x="120075" y="1114433"/>
                  </a:lnTo>
                  <a:lnTo>
                    <a:pt x="120312" y="1114385"/>
                  </a:lnTo>
                  <a:lnTo>
                    <a:pt x="120585" y="1114380"/>
                  </a:lnTo>
                  <a:lnTo>
                    <a:pt x="121140" y="1114414"/>
                  </a:lnTo>
                  <a:lnTo>
                    <a:pt x="121694" y="1114495"/>
                  </a:lnTo>
                  <a:lnTo>
                    <a:pt x="122208" y="1114623"/>
                  </a:lnTo>
                  <a:lnTo>
                    <a:pt x="122719" y="1114819"/>
                  </a:lnTo>
                  <a:lnTo>
                    <a:pt x="123733" y="1115248"/>
                  </a:lnTo>
                  <a:lnTo>
                    <a:pt x="124243" y="1115419"/>
                  </a:lnTo>
                  <a:lnTo>
                    <a:pt x="125134" y="1115677"/>
                  </a:lnTo>
                  <a:lnTo>
                    <a:pt x="125581" y="1115791"/>
                  </a:lnTo>
                  <a:lnTo>
                    <a:pt x="126029" y="1115858"/>
                  </a:lnTo>
                  <a:lnTo>
                    <a:pt x="126468" y="1115853"/>
                  </a:lnTo>
                  <a:lnTo>
                    <a:pt x="126717" y="1115824"/>
                  </a:lnTo>
                  <a:lnTo>
                    <a:pt x="126971" y="1115786"/>
                  </a:lnTo>
                  <a:lnTo>
                    <a:pt x="127220" y="1115724"/>
                  </a:lnTo>
                  <a:lnTo>
                    <a:pt x="127462" y="1115638"/>
                  </a:lnTo>
                  <a:lnTo>
                    <a:pt x="127687" y="1115524"/>
                  </a:lnTo>
                  <a:lnTo>
                    <a:pt x="127897" y="1115362"/>
                  </a:lnTo>
                  <a:lnTo>
                    <a:pt x="128091" y="1115157"/>
                  </a:lnTo>
                  <a:lnTo>
                    <a:pt x="129180" y="1113761"/>
                  </a:lnTo>
                  <a:lnTo>
                    <a:pt x="129849" y="1112822"/>
                  </a:lnTo>
                  <a:lnTo>
                    <a:pt x="130138" y="1112379"/>
                  </a:lnTo>
                  <a:lnTo>
                    <a:pt x="130470" y="1111788"/>
                  </a:lnTo>
                  <a:lnTo>
                    <a:pt x="130648" y="1111516"/>
                  </a:lnTo>
                  <a:lnTo>
                    <a:pt x="130850" y="1111269"/>
                  </a:lnTo>
                  <a:lnTo>
                    <a:pt x="131088" y="1111064"/>
                  </a:lnTo>
                  <a:lnTo>
                    <a:pt x="131353" y="1110897"/>
                  </a:lnTo>
                  <a:lnTo>
                    <a:pt x="131899" y="1110582"/>
                  </a:lnTo>
                  <a:lnTo>
                    <a:pt x="132152" y="1110396"/>
                  </a:lnTo>
                  <a:lnTo>
                    <a:pt x="132394" y="1110158"/>
                  </a:lnTo>
                  <a:lnTo>
                    <a:pt x="133071" y="1109353"/>
                  </a:lnTo>
                  <a:lnTo>
                    <a:pt x="133312" y="1109115"/>
                  </a:lnTo>
                  <a:lnTo>
                    <a:pt x="133688" y="1108819"/>
                  </a:lnTo>
                  <a:lnTo>
                    <a:pt x="134088" y="1108562"/>
                  </a:lnTo>
                  <a:lnTo>
                    <a:pt x="134500" y="1108333"/>
                  </a:lnTo>
                  <a:lnTo>
                    <a:pt x="135343" y="1107938"/>
                  </a:lnTo>
                  <a:lnTo>
                    <a:pt x="136261" y="1107637"/>
                  </a:lnTo>
                  <a:lnTo>
                    <a:pt x="137219" y="1107470"/>
                  </a:lnTo>
                  <a:lnTo>
                    <a:pt x="138201" y="1107385"/>
                  </a:lnTo>
                  <a:lnTo>
                    <a:pt x="140810" y="1107242"/>
                  </a:lnTo>
                  <a:lnTo>
                    <a:pt x="142730" y="1107180"/>
                  </a:lnTo>
                  <a:lnTo>
                    <a:pt x="143367" y="1107142"/>
                  </a:lnTo>
                  <a:lnTo>
                    <a:pt x="143953" y="1107084"/>
                  </a:lnTo>
                  <a:lnTo>
                    <a:pt x="145125" y="1106941"/>
                  </a:lnTo>
                  <a:lnTo>
                    <a:pt x="146297" y="1106784"/>
                  </a:lnTo>
                  <a:lnTo>
                    <a:pt x="147880" y="1106546"/>
                  </a:lnTo>
                  <a:lnTo>
                    <a:pt x="148276" y="1106508"/>
                  </a:lnTo>
                  <a:lnTo>
                    <a:pt x="148616" y="1106503"/>
                  </a:lnTo>
                  <a:lnTo>
                    <a:pt x="149646" y="1106532"/>
                  </a:lnTo>
                  <a:lnTo>
                    <a:pt x="149982" y="1106508"/>
                  </a:lnTo>
                  <a:lnTo>
                    <a:pt x="150556" y="1106393"/>
                  </a:lnTo>
                  <a:lnTo>
                    <a:pt x="151130" y="1106222"/>
                  </a:lnTo>
                  <a:lnTo>
                    <a:pt x="151700" y="1105993"/>
                  </a:lnTo>
                  <a:lnTo>
                    <a:pt x="152246" y="1105721"/>
                  </a:lnTo>
                  <a:lnTo>
                    <a:pt x="152773" y="1105412"/>
                  </a:lnTo>
                  <a:lnTo>
                    <a:pt x="153303" y="1105035"/>
                  </a:lnTo>
                  <a:lnTo>
                    <a:pt x="153798" y="1104635"/>
                  </a:lnTo>
                  <a:lnTo>
                    <a:pt x="154119" y="1104335"/>
                  </a:lnTo>
                  <a:lnTo>
                    <a:pt x="154424" y="1104020"/>
                  </a:lnTo>
                  <a:lnTo>
                    <a:pt x="154950" y="1103334"/>
                  </a:lnTo>
                  <a:lnTo>
                    <a:pt x="155397" y="1102548"/>
                  </a:lnTo>
                  <a:lnTo>
                    <a:pt x="156221" y="1100870"/>
                  </a:lnTo>
                  <a:lnTo>
                    <a:pt x="156668" y="1100065"/>
                  </a:lnTo>
                  <a:lnTo>
                    <a:pt x="157385" y="1099002"/>
                  </a:lnTo>
                  <a:lnTo>
                    <a:pt x="157618" y="1098640"/>
                  </a:lnTo>
                  <a:lnTo>
                    <a:pt x="157828" y="1098264"/>
                  </a:lnTo>
                  <a:lnTo>
                    <a:pt x="158101" y="1097697"/>
                  </a:lnTo>
                  <a:lnTo>
                    <a:pt x="158342" y="1097106"/>
                  </a:lnTo>
                  <a:lnTo>
                    <a:pt x="158560" y="1096491"/>
                  </a:lnTo>
                  <a:lnTo>
                    <a:pt x="158750" y="1095867"/>
                  </a:lnTo>
                  <a:lnTo>
                    <a:pt x="158905" y="1095238"/>
                  </a:lnTo>
                  <a:lnTo>
                    <a:pt x="158992" y="1094642"/>
                  </a:lnTo>
                  <a:lnTo>
                    <a:pt x="159043" y="1093403"/>
                  </a:lnTo>
                  <a:lnTo>
                    <a:pt x="159102" y="1092812"/>
                  </a:lnTo>
                  <a:lnTo>
                    <a:pt x="159253" y="1092269"/>
                  </a:lnTo>
                  <a:lnTo>
                    <a:pt x="159407" y="1091945"/>
                  </a:lnTo>
                  <a:lnTo>
                    <a:pt x="159597" y="1091635"/>
                  </a:lnTo>
                  <a:lnTo>
                    <a:pt x="159799" y="1091345"/>
                  </a:lnTo>
                  <a:lnTo>
                    <a:pt x="160227" y="1090768"/>
                  </a:lnTo>
                  <a:lnTo>
                    <a:pt x="160710" y="1090196"/>
                  </a:lnTo>
                  <a:lnTo>
                    <a:pt x="160860" y="1090001"/>
                  </a:lnTo>
                  <a:lnTo>
                    <a:pt x="160983" y="1089786"/>
                  </a:lnTo>
                  <a:lnTo>
                    <a:pt x="161074" y="1089524"/>
                  </a:lnTo>
                  <a:lnTo>
                    <a:pt x="161129" y="1089238"/>
                  </a:lnTo>
                  <a:lnTo>
                    <a:pt x="161212" y="1088652"/>
                  </a:lnTo>
                  <a:lnTo>
                    <a:pt x="161280" y="1088366"/>
                  </a:lnTo>
                  <a:lnTo>
                    <a:pt x="161493" y="1087713"/>
                  </a:lnTo>
                  <a:lnTo>
                    <a:pt x="161624" y="1087394"/>
                  </a:lnTo>
                  <a:lnTo>
                    <a:pt x="161774" y="1087099"/>
                  </a:lnTo>
                  <a:lnTo>
                    <a:pt x="161952" y="1086841"/>
                  </a:lnTo>
                  <a:lnTo>
                    <a:pt x="162348" y="1086546"/>
                  </a:lnTo>
                  <a:lnTo>
                    <a:pt x="162709" y="1086446"/>
                  </a:lnTo>
                  <a:lnTo>
                    <a:pt x="162665" y="1086312"/>
                  </a:lnTo>
                  <a:lnTo>
                    <a:pt x="162641" y="1086155"/>
                  </a:lnTo>
                  <a:lnTo>
                    <a:pt x="162645" y="1085984"/>
                  </a:lnTo>
                  <a:lnTo>
                    <a:pt x="162665" y="1085826"/>
                  </a:lnTo>
                  <a:lnTo>
                    <a:pt x="162796" y="1085602"/>
                  </a:lnTo>
                  <a:lnTo>
                    <a:pt x="163302" y="1085340"/>
                  </a:lnTo>
                  <a:lnTo>
                    <a:pt x="163390" y="1085197"/>
                  </a:lnTo>
                  <a:lnTo>
                    <a:pt x="163457" y="1085031"/>
                  </a:lnTo>
                  <a:lnTo>
                    <a:pt x="163544" y="1084654"/>
                  </a:lnTo>
                  <a:lnTo>
                    <a:pt x="163588" y="1084278"/>
                  </a:lnTo>
                  <a:lnTo>
                    <a:pt x="163568" y="1083706"/>
                  </a:lnTo>
                  <a:lnTo>
                    <a:pt x="163572" y="1083515"/>
                  </a:lnTo>
                  <a:lnTo>
                    <a:pt x="163595" y="1083301"/>
                  </a:lnTo>
                  <a:lnTo>
                    <a:pt x="163762" y="1082453"/>
                  </a:lnTo>
                  <a:lnTo>
                    <a:pt x="163904" y="1081795"/>
                  </a:lnTo>
                  <a:lnTo>
                    <a:pt x="163936" y="1081576"/>
                  </a:lnTo>
                  <a:lnTo>
                    <a:pt x="163948" y="1081361"/>
                  </a:lnTo>
                  <a:lnTo>
                    <a:pt x="163936" y="1081171"/>
                  </a:lnTo>
                  <a:lnTo>
                    <a:pt x="163884" y="1080789"/>
                  </a:lnTo>
                  <a:lnTo>
                    <a:pt x="163841" y="1080608"/>
                  </a:lnTo>
                  <a:lnTo>
                    <a:pt x="163781" y="1080432"/>
                  </a:lnTo>
                  <a:lnTo>
                    <a:pt x="163635" y="1080137"/>
                  </a:lnTo>
                  <a:lnTo>
                    <a:pt x="163429" y="1079870"/>
                  </a:lnTo>
                  <a:lnTo>
                    <a:pt x="163187" y="1079622"/>
                  </a:lnTo>
                  <a:lnTo>
                    <a:pt x="162669" y="1079179"/>
                  </a:lnTo>
                  <a:lnTo>
                    <a:pt x="162451" y="1079022"/>
                  </a:lnTo>
                  <a:lnTo>
                    <a:pt x="161754" y="1078616"/>
                  </a:lnTo>
                  <a:lnTo>
                    <a:pt x="161006" y="1078121"/>
                  </a:lnTo>
                  <a:lnTo>
                    <a:pt x="160840" y="1077992"/>
                  </a:lnTo>
                  <a:lnTo>
                    <a:pt x="160686" y="1077844"/>
                  </a:lnTo>
                  <a:lnTo>
                    <a:pt x="160535" y="1077659"/>
                  </a:lnTo>
                  <a:lnTo>
                    <a:pt x="160270" y="1076829"/>
                  </a:lnTo>
                  <a:lnTo>
                    <a:pt x="159340" y="1075386"/>
                  </a:lnTo>
                  <a:lnTo>
                    <a:pt x="157875" y="1073827"/>
                  </a:lnTo>
                  <a:lnTo>
                    <a:pt x="157380" y="1073527"/>
                  </a:lnTo>
                  <a:lnTo>
                    <a:pt x="157206" y="1073298"/>
                  </a:lnTo>
                  <a:lnTo>
                    <a:pt x="157056" y="1073160"/>
                  </a:lnTo>
                  <a:lnTo>
                    <a:pt x="156885" y="1073046"/>
                  </a:lnTo>
                  <a:lnTo>
                    <a:pt x="155690" y="1072426"/>
                  </a:lnTo>
                  <a:lnTo>
                    <a:pt x="155349" y="1072155"/>
                  </a:lnTo>
                  <a:lnTo>
                    <a:pt x="155037" y="1071812"/>
                  </a:lnTo>
                  <a:lnTo>
                    <a:pt x="154166" y="1070659"/>
                  </a:lnTo>
                  <a:lnTo>
                    <a:pt x="153283" y="1069601"/>
                  </a:lnTo>
                  <a:lnTo>
                    <a:pt x="152998" y="1069234"/>
                  </a:lnTo>
                  <a:lnTo>
                    <a:pt x="152725" y="1068862"/>
                  </a:lnTo>
                  <a:lnTo>
                    <a:pt x="152254" y="1068123"/>
                  </a:lnTo>
                  <a:lnTo>
                    <a:pt x="152028" y="1067737"/>
                  </a:lnTo>
                  <a:lnTo>
                    <a:pt x="151612" y="1066951"/>
                  </a:lnTo>
                  <a:lnTo>
                    <a:pt x="151311" y="1066322"/>
                  </a:lnTo>
                  <a:lnTo>
                    <a:pt x="151034" y="1065674"/>
                  </a:lnTo>
                  <a:lnTo>
                    <a:pt x="150694" y="1064807"/>
                  </a:lnTo>
                  <a:lnTo>
                    <a:pt x="150500" y="1064259"/>
                  </a:lnTo>
                  <a:lnTo>
                    <a:pt x="150413" y="1063982"/>
                  </a:lnTo>
                  <a:lnTo>
                    <a:pt x="150286" y="1063506"/>
                  </a:lnTo>
                  <a:lnTo>
                    <a:pt x="149997" y="1062029"/>
                  </a:lnTo>
                  <a:lnTo>
                    <a:pt x="149863" y="1061557"/>
                  </a:lnTo>
                  <a:lnTo>
                    <a:pt x="149712" y="1061128"/>
                  </a:lnTo>
                  <a:lnTo>
                    <a:pt x="149455" y="1060494"/>
                  </a:lnTo>
                  <a:lnTo>
                    <a:pt x="149324" y="1060218"/>
                  </a:lnTo>
                  <a:lnTo>
                    <a:pt x="148881" y="1059408"/>
                  </a:lnTo>
                  <a:lnTo>
                    <a:pt x="148750" y="1059131"/>
                  </a:lnTo>
                  <a:lnTo>
                    <a:pt x="148489" y="1058488"/>
                  </a:lnTo>
                  <a:lnTo>
                    <a:pt x="148259" y="1057830"/>
                  </a:lnTo>
                  <a:lnTo>
                    <a:pt x="147931" y="1056792"/>
                  </a:lnTo>
                  <a:lnTo>
                    <a:pt x="147630" y="1055724"/>
                  </a:lnTo>
                  <a:lnTo>
                    <a:pt x="147511" y="1055243"/>
                  </a:lnTo>
                  <a:lnTo>
                    <a:pt x="147183" y="1053780"/>
                  </a:lnTo>
                  <a:lnTo>
                    <a:pt x="146917" y="1052817"/>
                  </a:lnTo>
                  <a:lnTo>
                    <a:pt x="146620" y="1051855"/>
                  </a:lnTo>
                  <a:lnTo>
                    <a:pt x="146454" y="1051383"/>
                  </a:lnTo>
                  <a:lnTo>
                    <a:pt x="146264" y="1050925"/>
                  </a:lnTo>
                  <a:lnTo>
                    <a:pt x="145868" y="1050082"/>
                  </a:lnTo>
                  <a:lnTo>
                    <a:pt x="145643" y="1049672"/>
                  </a:lnTo>
                  <a:lnTo>
                    <a:pt x="145405" y="1049281"/>
                  </a:lnTo>
                  <a:lnTo>
                    <a:pt x="145152" y="1048910"/>
                  </a:lnTo>
                  <a:lnTo>
                    <a:pt x="144982" y="1048695"/>
                  </a:lnTo>
                  <a:lnTo>
                    <a:pt x="144629" y="1048285"/>
                  </a:lnTo>
                  <a:lnTo>
                    <a:pt x="144047" y="1047704"/>
                  </a:lnTo>
                  <a:lnTo>
                    <a:pt x="143624" y="1047323"/>
                  </a:lnTo>
                  <a:lnTo>
                    <a:pt x="143402" y="1047161"/>
                  </a:lnTo>
                  <a:lnTo>
                    <a:pt x="143168" y="1047032"/>
                  </a:lnTo>
                  <a:lnTo>
                    <a:pt x="142844" y="1046937"/>
                  </a:lnTo>
                  <a:lnTo>
                    <a:pt x="142499" y="1046903"/>
                  </a:lnTo>
                  <a:lnTo>
                    <a:pt x="142143" y="1046913"/>
                  </a:lnTo>
                  <a:lnTo>
                    <a:pt x="140849" y="1047037"/>
                  </a:lnTo>
                  <a:lnTo>
                    <a:pt x="140556" y="1047085"/>
                  </a:lnTo>
                  <a:lnTo>
                    <a:pt x="140271" y="1047156"/>
                  </a:lnTo>
                  <a:lnTo>
                    <a:pt x="139998" y="1047256"/>
                  </a:lnTo>
                  <a:lnTo>
                    <a:pt x="139808" y="1047356"/>
                  </a:lnTo>
                  <a:lnTo>
                    <a:pt x="139075" y="1047857"/>
                  </a:lnTo>
                  <a:lnTo>
                    <a:pt x="137832" y="1048676"/>
                  </a:lnTo>
                  <a:lnTo>
                    <a:pt x="136862" y="1049343"/>
                  </a:lnTo>
                  <a:lnTo>
                    <a:pt x="136233" y="1049820"/>
                  </a:lnTo>
                  <a:lnTo>
                    <a:pt x="135651" y="1050292"/>
                  </a:lnTo>
                  <a:lnTo>
                    <a:pt x="135461" y="1050459"/>
                  </a:lnTo>
                  <a:lnTo>
                    <a:pt x="135287" y="1050640"/>
                  </a:lnTo>
                  <a:lnTo>
                    <a:pt x="135081" y="1050902"/>
                  </a:lnTo>
                  <a:lnTo>
                    <a:pt x="134539" y="1051783"/>
                  </a:lnTo>
                  <a:lnTo>
                    <a:pt x="134341" y="1052060"/>
                  </a:lnTo>
                  <a:lnTo>
                    <a:pt x="134087" y="1052355"/>
                  </a:lnTo>
                  <a:lnTo>
                    <a:pt x="133553" y="1052913"/>
                  </a:lnTo>
                  <a:lnTo>
                    <a:pt x="133272" y="1053175"/>
                  </a:lnTo>
                  <a:lnTo>
                    <a:pt x="132737" y="1053632"/>
                  </a:lnTo>
                  <a:lnTo>
                    <a:pt x="132223" y="1054023"/>
                  </a:lnTo>
                  <a:lnTo>
                    <a:pt x="131688" y="1054380"/>
                  </a:lnTo>
                  <a:lnTo>
                    <a:pt x="131427" y="1054528"/>
                  </a:lnTo>
                  <a:lnTo>
                    <a:pt x="130624" y="1054919"/>
                  </a:lnTo>
                  <a:lnTo>
                    <a:pt x="129852" y="1055343"/>
                  </a:lnTo>
                  <a:lnTo>
                    <a:pt x="129602" y="1055496"/>
                  </a:lnTo>
                  <a:lnTo>
                    <a:pt x="129365" y="1055662"/>
                  </a:lnTo>
                  <a:lnTo>
                    <a:pt x="129143" y="1055853"/>
                  </a:lnTo>
                  <a:lnTo>
                    <a:pt x="128937" y="1056091"/>
                  </a:lnTo>
                  <a:lnTo>
                    <a:pt x="128755" y="1056353"/>
                  </a:lnTo>
                  <a:lnTo>
                    <a:pt x="127944" y="1057740"/>
                  </a:lnTo>
                  <a:lnTo>
                    <a:pt x="127651" y="1058278"/>
                  </a:lnTo>
                  <a:lnTo>
                    <a:pt x="127520" y="1058555"/>
                  </a:lnTo>
                  <a:lnTo>
                    <a:pt x="127294" y="1059122"/>
                  </a:lnTo>
                  <a:lnTo>
                    <a:pt x="127096" y="1059703"/>
                  </a:lnTo>
                  <a:lnTo>
                    <a:pt x="126922" y="1060323"/>
                  </a:lnTo>
                  <a:lnTo>
                    <a:pt x="126633" y="1061638"/>
                  </a:lnTo>
                  <a:lnTo>
                    <a:pt x="126242" y="1063335"/>
                  </a:lnTo>
                  <a:lnTo>
                    <a:pt x="125838" y="1064921"/>
                  </a:lnTo>
                  <a:lnTo>
                    <a:pt x="125751" y="1065174"/>
                  </a:lnTo>
                  <a:lnTo>
                    <a:pt x="125636" y="1065398"/>
                  </a:lnTo>
                  <a:lnTo>
                    <a:pt x="125450" y="1065641"/>
                  </a:lnTo>
                  <a:lnTo>
                    <a:pt x="125216" y="1065851"/>
                  </a:lnTo>
                  <a:lnTo>
                    <a:pt x="124959" y="1066032"/>
                  </a:lnTo>
                  <a:lnTo>
                    <a:pt x="124686" y="1066194"/>
                  </a:lnTo>
                  <a:lnTo>
                    <a:pt x="124417" y="1066327"/>
                  </a:lnTo>
                  <a:lnTo>
                    <a:pt x="124029" y="1066470"/>
                  </a:lnTo>
                  <a:lnTo>
                    <a:pt x="123613" y="1066542"/>
                  </a:lnTo>
                  <a:lnTo>
                    <a:pt x="123190" y="1066575"/>
                  </a:lnTo>
                  <a:lnTo>
                    <a:pt x="121800" y="1066618"/>
                  </a:lnTo>
                  <a:lnTo>
                    <a:pt x="121270" y="1066613"/>
                  </a:lnTo>
                  <a:lnTo>
                    <a:pt x="120735" y="1066589"/>
                  </a:lnTo>
                  <a:lnTo>
                    <a:pt x="120201" y="1066542"/>
                  </a:lnTo>
                  <a:lnTo>
                    <a:pt x="119674" y="1066470"/>
                  </a:lnTo>
                  <a:lnTo>
                    <a:pt x="119168" y="1066370"/>
                  </a:lnTo>
                  <a:lnTo>
                    <a:pt x="118661" y="1066246"/>
                  </a:lnTo>
                  <a:lnTo>
                    <a:pt x="116499" y="1065593"/>
                  </a:lnTo>
                  <a:lnTo>
                    <a:pt x="116068" y="1065436"/>
                  </a:lnTo>
                  <a:lnTo>
                    <a:pt x="115640" y="1065236"/>
                  </a:lnTo>
                  <a:lnTo>
                    <a:pt x="115221" y="1065003"/>
                  </a:lnTo>
                  <a:lnTo>
                    <a:pt x="114809" y="1064736"/>
                  </a:lnTo>
                  <a:lnTo>
                    <a:pt x="114413" y="1064445"/>
                  </a:lnTo>
                  <a:lnTo>
                    <a:pt x="114033" y="1064131"/>
                  </a:lnTo>
                  <a:lnTo>
                    <a:pt x="113716" y="1063840"/>
                  </a:lnTo>
                  <a:lnTo>
                    <a:pt x="113408" y="1063525"/>
                  </a:lnTo>
                  <a:lnTo>
                    <a:pt x="113115" y="1063196"/>
                  </a:lnTo>
                  <a:lnTo>
                    <a:pt x="112834" y="1062853"/>
                  </a:lnTo>
                  <a:lnTo>
                    <a:pt x="112564" y="1062496"/>
                  </a:lnTo>
                  <a:lnTo>
                    <a:pt x="112204" y="1061967"/>
                  </a:lnTo>
                  <a:lnTo>
                    <a:pt x="111860" y="1061405"/>
                  </a:lnTo>
                  <a:lnTo>
                    <a:pt x="111551" y="1060814"/>
                  </a:lnTo>
                  <a:lnTo>
                    <a:pt x="111282" y="1060204"/>
                  </a:lnTo>
                  <a:lnTo>
                    <a:pt x="111068" y="1059580"/>
                  </a:lnTo>
                  <a:lnTo>
                    <a:pt x="110926" y="1058965"/>
                  </a:lnTo>
                  <a:lnTo>
                    <a:pt x="110831" y="1058326"/>
                  </a:lnTo>
                  <a:lnTo>
                    <a:pt x="110775" y="1057674"/>
                  </a:lnTo>
                  <a:lnTo>
                    <a:pt x="110740" y="1057016"/>
                  </a:lnTo>
                  <a:lnTo>
                    <a:pt x="110712" y="1056363"/>
                  </a:lnTo>
                  <a:lnTo>
                    <a:pt x="110704" y="1055839"/>
                  </a:lnTo>
                  <a:lnTo>
                    <a:pt x="110739" y="1054790"/>
                  </a:lnTo>
                  <a:lnTo>
                    <a:pt x="110739" y="1054266"/>
                  </a:lnTo>
                  <a:lnTo>
                    <a:pt x="110704" y="1053747"/>
                  </a:lnTo>
                  <a:lnTo>
                    <a:pt x="110660" y="1053475"/>
                  </a:lnTo>
                  <a:lnTo>
                    <a:pt x="110870" y="1052961"/>
                  </a:lnTo>
                  <a:lnTo>
                    <a:pt x="110854" y="1051893"/>
                  </a:lnTo>
                  <a:lnTo>
                    <a:pt x="111044" y="1050378"/>
                  </a:lnTo>
                  <a:lnTo>
                    <a:pt x="111646" y="1048372"/>
                  </a:lnTo>
                  <a:lnTo>
                    <a:pt x="112200" y="1046546"/>
                  </a:lnTo>
                  <a:lnTo>
                    <a:pt x="112818" y="1045388"/>
                  </a:lnTo>
                  <a:lnTo>
                    <a:pt x="112647" y="1044388"/>
                  </a:lnTo>
                  <a:lnTo>
                    <a:pt x="112042" y="1043497"/>
                  </a:lnTo>
                  <a:lnTo>
                    <a:pt x="111887" y="1043301"/>
                  </a:lnTo>
                  <a:lnTo>
                    <a:pt x="111697" y="1043139"/>
                  </a:lnTo>
                  <a:lnTo>
                    <a:pt x="111480" y="1042996"/>
                  </a:lnTo>
                  <a:lnTo>
                    <a:pt x="110898" y="1042696"/>
                  </a:lnTo>
                  <a:lnTo>
                    <a:pt x="110332" y="1042486"/>
                  </a:lnTo>
                  <a:lnTo>
                    <a:pt x="109682" y="1042134"/>
                  </a:lnTo>
                  <a:lnTo>
                    <a:pt x="109520" y="1042053"/>
                  </a:lnTo>
                  <a:lnTo>
                    <a:pt x="109346" y="1041986"/>
                  </a:lnTo>
                  <a:lnTo>
                    <a:pt x="108736" y="1041996"/>
                  </a:lnTo>
                  <a:lnTo>
                    <a:pt x="106666" y="1041843"/>
                  </a:lnTo>
                  <a:lnTo>
                    <a:pt x="104655" y="1041638"/>
                  </a:lnTo>
                  <a:lnTo>
                    <a:pt x="100744" y="1042229"/>
                  </a:lnTo>
                  <a:lnTo>
                    <a:pt x="99635" y="1042201"/>
                  </a:lnTo>
                  <a:lnTo>
                    <a:pt x="99014" y="1041996"/>
                  </a:lnTo>
                  <a:lnTo>
                    <a:pt x="98685" y="1041839"/>
                  </a:lnTo>
                  <a:lnTo>
                    <a:pt x="98341" y="1041600"/>
                  </a:lnTo>
                  <a:lnTo>
                    <a:pt x="97826" y="1041524"/>
                  </a:lnTo>
                  <a:lnTo>
                    <a:pt x="97569" y="1041519"/>
                  </a:lnTo>
                  <a:lnTo>
                    <a:pt x="97320" y="1041548"/>
                  </a:lnTo>
                  <a:lnTo>
                    <a:pt x="97035" y="1041629"/>
                  </a:lnTo>
                  <a:lnTo>
                    <a:pt x="96761" y="1041757"/>
                  </a:lnTo>
                  <a:lnTo>
                    <a:pt x="96488" y="1041920"/>
                  </a:lnTo>
                  <a:lnTo>
                    <a:pt x="95966" y="1042286"/>
                  </a:lnTo>
                  <a:lnTo>
                    <a:pt x="95748" y="1042453"/>
                  </a:lnTo>
                  <a:lnTo>
                    <a:pt x="95336" y="1042820"/>
                  </a:lnTo>
                  <a:lnTo>
                    <a:pt x="94501" y="1043668"/>
                  </a:lnTo>
                  <a:lnTo>
                    <a:pt x="93880" y="1044388"/>
                  </a:lnTo>
                  <a:lnTo>
                    <a:pt x="93618" y="1044722"/>
                  </a:lnTo>
                  <a:lnTo>
                    <a:pt x="93120" y="1045417"/>
                  </a:lnTo>
                  <a:lnTo>
                    <a:pt x="92443" y="1046432"/>
                  </a:lnTo>
                  <a:lnTo>
                    <a:pt x="91690" y="1047662"/>
                  </a:lnTo>
                  <a:lnTo>
                    <a:pt x="91021" y="1048667"/>
                  </a:lnTo>
                  <a:lnTo>
                    <a:pt x="89585" y="1050740"/>
                  </a:lnTo>
                  <a:lnTo>
                    <a:pt x="89363" y="1051050"/>
                  </a:lnTo>
                  <a:lnTo>
                    <a:pt x="89133" y="1051336"/>
                  </a:lnTo>
                  <a:lnTo>
                    <a:pt x="88880" y="1051588"/>
                  </a:lnTo>
                  <a:lnTo>
                    <a:pt x="88694" y="1051731"/>
                  </a:lnTo>
                  <a:lnTo>
                    <a:pt x="87906" y="1052217"/>
                  </a:lnTo>
                  <a:lnTo>
                    <a:pt x="87459" y="1052775"/>
                  </a:lnTo>
                  <a:lnTo>
                    <a:pt x="86469" y="1053666"/>
                  </a:lnTo>
                  <a:lnTo>
                    <a:pt x="85060" y="1055067"/>
                  </a:lnTo>
                  <a:lnTo>
                    <a:pt x="83801" y="1057297"/>
                  </a:lnTo>
                  <a:lnTo>
                    <a:pt x="82784" y="1060867"/>
                  </a:lnTo>
                  <a:lnTo>
                    <a:pt x="82241" y="1062415"/>
                  </a:lnTo>
                  <a:lnTo>
                    <a:pt x="81671" y="1063607"/>
                  </a:lnTo>
                  <a:lnTo>
                    <a:pt x="81327" y="1064288"/>
                  </a:lnTo>
                  <a:lnTo>
                    <a:pt x="80931" y="1065332"/>
                  </a:lnTo>
                  <a:lnTo>
                    <a:pt x="80337" y="1066433"/>
                  </a:lnTo>
                  <a:lnTo>
                    <a:pt x="79573" y="1067586"/>
                  </a:lnTo>
                  <a:lnTo>
                    <a:pt x="79368" y="1068120"/>
                  </a:lnTo>
                  <a:lnTo>
                    <a:pt x="79106" y="1069044"/>
                  </a:lnTo>
                  <a:lnTo>
                    <a:pt x="79015" y="1069349"/>
                  </a:lnTo>
                  <a:lnTo>
                    <a:pt x="78908" y="1069649"/>
                  </a:lnTo>
                  <a:lnTo>
                    <a:pt x="78746" y="1070002"/>
                  </a:lnTo>
                  <a:lnTo>
                    <a:pt x="78477" y="1070521"/>
                  </a:lnTo>
                  <a:lnTo>
                    <a:pt x="78212" y="1071069"/>
                  </a:lnTo>
                  <a:lnTo>
                    <a:pt x="78073" y="1071336"/>
                  </a:lnTo>
                  <a:lnTo>
                    <a:pt x="77923" y="1071584"/>
                  </a:lnTo>
                  <a:lnTo>
                    <a:pt x="77745" y="1071803"/>
                  </a:lnTo>
                  <a:lnTo>
                    <a:pt x="77586" y="1071941"/>
                  </a:lnTo>
                  <a:lnTo>
                    <a:pt x="77408" y="1072065"/>
                  </a:lnTo>
                  <a:lnTo>
                    <a:pt x="76854" y="1072375"/>
                  </a:lnTo>
                  <a:lnTo>
                    <a:pt x="76411" y="1072580"/>
                  </a:lnTo>
                  <a:lnTo>
                    <a:pt x="76149" y="1072756"/>
                  </a:lnTo>
                  <a:lnTo>
                    <a:pt x="76050" y="1072885"/>
                  </a:lnTo>
                  <a:lnTo>
                    <a:pt x="75971" y="1073037"/>
                  </a:lnTo>
                  <a:lnTo>
                    <a:pt x="75825" y="1073366"/>
                  </a:lnTo>
                  <a:lnTo>
                    <a:pt x="75745" y="1073519"/>
                  </a:lnTo>
                  <a:lnTo>
                    <a:pt x="75611" y="1073728"/>
                  </a:lnTo>
                  <a:lnTo>
                    <a:pt x="75330" y="1074124"/>
                  </a:lnTo>
                  <a:lnTo>
                    <a:pt x="75013" y="1074476"/>
                  </a:lnTo>
                  <a:lnTo>
                    <a:pt x="74807" y="1074648"/>
                  </a:lnTo>
                  <a:lnTo>
                    <a:pt x="74582" y="1074796"/>
                  </a:lnTo>
                  <a:lnTo>
                    <a:pt x="74348" y="1074929"/>
                  </a:lnTo>
                  <a:lnTo>
                    <a:pt x="72159" y="1076087"/>
                  </a:lnTo>
                  <a:lnTo>
                    <a:pt x="70979" y="1076688"/>
                  </a:lnTo>
                  <a:lnTo>
                    <a:pt x="69895" y="1077369"/>
                  </a:lnTo>
                  <a:lnTo>
                    <a:pt x="69162" y="1077760"/>
                  </a:lnTo>
                  <a:lnTo>
                    <a:pt x="68786" y="1077936"/>
                  </a:lnTo>
                  <a:lnTo>
                    <a:pt x="68410" y="1078089"/>
                  </a:lnTo>
                  <a:lnTo>
                    <a:pt x="67801" y="1078274"/>
                  </a:lnTo>
                  <a:lnTo>
                    <a:pt x="67345" y="1078370"/>
                  </a:lnTo>
                  <a:lnTo>
                    <a:pt x="66886" y="1078437"/>
                  </a:lnTo>
                  <a:lnTo>
                    <a:pt x="66237" y="1078503"/>
                  </a:lnTo>
                  <a:lnTo>
                    <a:pt x="65584" y="1078513"/>
                  </a:lnTo>
                  <a:lnTo>
                    <a:pt x="65259" y="1078494"/>
                  </a:lnTo>
                  <a:lnTo>
                    <a:pt x="64796" y="1078408"/>
                  </a:lnTo>
                  <a:lnTo>
                    <a:pt x="64337" y="1078260"/>
                  </a:lnTo>
                  <a:lnTo>
                    <a:pt x="63419" y="1077922"/>
                  </a:lnTo>
                  <a:lnTo>
                    <a:pt x="62955" y="1077784"/>
                  </a:lnTo>
                  <a:lnTo>
                    <a:pt x="61946" y="1077546"/>
                  </a:lnTo>
                  <a:lnTo>
                    <a:pt x="61609" y="1077493"/>
                  </a:lnTo>
                  <a:lnTo>
                    <a:pt x="61273" y="1077488"/>
                  </a:lnTo>
                  <a:lnTo>
                    <a:pt x="60770" y="1077550"/>
                  </a:lnTo>
                  <a:lnTo>
                    <a:pt x="60521" y="1077612"/>
                  </a:lnTo>
                  <a:lnTo>
                    <a:pt x="60026" y="1077760"/>
                  </a:lnTo>
                  <a:lnTo>
                    <a:pt x="59678" y="1077689"/>
                  </a:lnTo>
                  <a:lnTo>
                    <a:pt x="58482" y="1078103"/>
                  </a:lnTo>
                  <a:lnTo>
                    <a:pt x="55952" y="1079371"/>
                  </a:lnTo>
                  <a:lnTo>
                    <a:pt x="53811" y="1080429"/>
                  </a:lnTo>
                  <a:lnTo>
                    <a:pt x="52758" y="1081243"/>
                  </a:lnTo>
                  <a:lnTo>
                    <a:pt x="52552" y="1081339"/>
                  </a:lnTo>
                  <a:lnTo>
                    <a:pt x="52283" y="1081444"/>
                  </a:lnTo>
                  <a:lnTo>
                    <a:pt x="51733" y="1081606"/>
                  </a:lnTo>
                  <a:lnTo>
                    <a:pt x="51464" y="1081696"/>
                  </a:lnTo>
                  <a:lnTo>
                    <a:pt x="51194" y="1081806"/>
                  </a:lnTo>
                  <a:lnTo>
                    <a:pt x="50569" y="1082139"/>
                  </a:lnTo>
                  <a:lnTo>
                    <a:pt x="50086" y="1082821"/>
                  </a:lnTo>
                  <a:lnTo>
                    <a:pt x="49674" y="1083378"/>
                  </a:lnTo>
                  <a:lnTo>
                    <a:pt x="49247" y="1083893"/>
                  </a:lnTo>
                  <a:lnTo>
                    <a:pt x="48261" y="1084975"/>
                  </a:lnTo>
                  <a:lnTo>
                    <a:pt x="44579" y="1086466"/>
                  </a:lnTo>
                  <a:lnTo>
                    <a:pt x="42568" y="1087548"/>
                  </a:lnTo>
                  <a:lnTo>
                    <a:pt x="41325" y="1087653"/>
                  </a:lnTo>
                  <a:lnTo>
                    <a:pt x="38586" y="1087291"/>
                  </a:lnTo>
                  <a:lnTo>
                    <a:pt x="35031" y="1086929"/>
                  </a:lnTo>
                  <a:lnTo>
                    <a:pt x="33448" y="1086209"/>
                  </a:lnTo>
                  <a:lnTo>
                    <a:pt x="32335" y="1085695"/>
                  </a:lnTo>
                  <a:lnTo>
                    <a:pt x="31781" y="1085027"/>
                  </a:lnTo>
                  <a:lnTo>
                    <a:pt x="30839" y="1083531"/>
                  </a:lnTo>
                  <a:lnTo>
                    <a:pt x="29980" y="1082554"/>
                  </a:lnTo>
                  <a:lnTo>
                    <a:pt x="28911" y="1081730"/>
                  </a:lnTo>
                  <a:lnTo>
                    <a:pt x="27629" y="1081163"/>
                  </a:lnTo>
                  <a:lnTo>
                    <a:pt x="26342" y="1080443"/>
                  </a:lnTo>
                  <a:lnTo>
                    <a:pt x="25273" y="1078742"/>
                  </a:lnTo>
                  <a:lnTo>
                    <a:pt x="24759" y="1077041"/>
                  </a:lnTo>
                  <a:lnTo>
                    <a:pt x="24244" y="1075240"/>
                  </a:lnTo>
                  <a:lnTo>
                    <a:pt x="24030" y="1074210"/>
                  </a:lnTo>
                  <a:lnTo>
                    <a:pt x="23729" y="1072509"/>
                  </a:lnTo>
                  <a:lnTo>
                    <a:pt x="23472" y="1070093"/>
                  </a:lnTo>
                  <a:lnTo>
                    <a:pt x="23994" y="1066400"/>
                  </a:lnTo>
                  <a:lnTo>
                    <a:pt x="24837" y="1064956"/>
                  </a:lnTo>
                  <a:lnTo>
                    <a:pt x="25550" y="1063517"/>
                  </a:lnTo>
                  <a:lnTo>
                    <a:pt x="25681" y="1062125"/>
                  </a:lnTo>
                  <a:lnTo>
                    <a:pt x="25594" y="1060634"/>
                  </a:lnTo>
                  <a:lnTo>
                    <a:pt x="25550" y="1058818"/>
                  </a:lnTo>
                  <a:lnTo>
                    <a:pt x="25681" y="1056998"/>
                  </a:lnTo>
                  <a:lnTo>
                    <a:pt x="26836" y="1054915"/>
                  </a:lnTo>
                  <a:lnTo>
                    <a:pt x="27723" y="1053152"/>
                  </a:lnTo>
                  <a:lnTo>
                    <a:pt x="28436" y="1052619"/>
                  </a:lnTo>
                  <a:lnTo>
                    <a:pt x="29588" y="1052194"/>
                  </a:lnTo>
                  <a:lnTo>
                    <a:pt x="32030" y="1051446"/>
                  </a:lnTo>
                  <a:lnTo>
                    <a:pt x="33538" y="1050588"/>
                  </a:lnTo>
                  <a:lnTo>
                    <a:pt x="35185" y="1050002"/>
                  </a:lnTo>
                  <a:lnTo>
                    <a:pt x="38202" y="1048720"/>
                  </a:lnTo>
                  <a:lnTo>
                    <a:pt x="39757" y="1047334"/>
                  </a:lnTo>
                  <a:lnTo>
                    <a:pt x="41444" y="1045408"/>
                  </a:lnTo>
                  <a:lnTo>
                    <a:pt x="43973" y="1042154"/>
                  </a:lnTo>
                  <a:lnTo>
                    <a:pt x="46578" y="1038208"/>
                  </a:lnTo>
                  <a:lnTo>
                    <a:pt x="47651" y="1037126"/>
                  </a:lnTo>
                  <a:lnTo>
                    <a:pt x="48664" y="1036716"/>
                  </a:lnTo>
                  <a:lnTo>
                    <a:pt x="50244" y="1036516"/>
                  </a:lnTo>
                  <a:lnTo>
                    <a:pt x="51202" y="1036516"/>
                  </a:lnTo>
                  <a:lnTo>
                    <a:pt x="51878" y="1036245"/>
                  </a:lnTo>
                  <a:lnTo>
                    <a:pt x="52445" y="1035158"/>
                  </a:lnTo>
                  <a:lnTo>
                    <a:pt x="53513" y="1033190"/>
                  </a:lnTo>
                  <a:lnTo>
                    <a:pt x="53854" y="1030745"/>
                  </a:lnTo>
                  <a:lnTo>
                    <a:pt x="54079" y="1029459"/>
                  </a:lnTo>
                  <a:lnTo>
                    <a:pt x="53909" y="1028644"/>
                  </a:lnTo>
                  <a:lnTo>
                    <a:pt x="53569" y="1027967"/>
                  </a:lnTo>
                  <a:lnTo>
                    <a:pt x="52670" y="1027557"/>
                  </a:lnTo>
                  <a:lnTo>
                    <a:pt x="51257" y="1026676"/>
                  </a:lnTo>
                  <a:lnTo>
                    <a:pt x="49341" y="1025384"/>
                  </a:lnTo>
                  <a:lnTo>
                    <a:pt x="47876" y="1024774"/>
                  </a:lnTo>
                  <a:lnTo>
                    <a:pt x="46748" y="1023893"/>
                  </a:lnTo>
                  <a:lnTo>
                    <a:pt x="45956" y="1022401"/>
                  </a:lnTo>
                  <a:lnTo>
                    <a:pt x="45505" y="1020433"/>
                  </a:lnTo>
                  <a:lnTo>
                    <a:pt x="45335" y="1019009"/>
                  </a:lnTo>
                  <a:lnTo>
                    <a:pt x="45335" y="1017450"/>
                  </a:lnTo>
                  <a:lnTo>
                    <a:pt x="45560" y="1015959"/>
                  </a:lnTo>
                  <a:lnTo>
                    <a:pt x="45279" y="1014734"/>
                  </a:lnTo>
                  <a:lnTo>
                    <a:pt x="44717" y="1013919"/>
                  </a:lnTo>
                  <a:lnTo>
                    <a:pt x="43759" y="1013243"/>
                  </a:lnTo>
                  <a:lnTo>
                    <a:pt x="42631" y="1012361"/>
                  </a:lnTo>
                  <a:lnTo>
                    <a:pt x="41554" y="1011089"/>
                  </a:lnTo>
                  <a:lnTo>
                    <a:pt x="40937" y="1009445"/>
                  </a:lnTo>
                  <a:lnTo>
                    <a:pt x="40541" y="1007815"/>
                  </a:lnTo>
                  <a:lnTo>
                    <a:pt x="40315" y="1005780"/>
                  </a:lnTo>
                  <a:lnTo>
                    <a:pt x="39908" y="1001224"/>
                  </a:lnTo>
                  <a:lnTo>
                    <a:pt x="40252" y="1001272"/>
                  </a:lnTo>
                  <a:lnTo>
                    <a:pt x="40596" y="1001315"/>
                  </a:lnTo>
                  <a:lnTo>
                    <a:pt x="41970" y="1001486"/>
                  </a:lnTo>
                  <a:lnTo>
                    <a:pt x="72289" y="1007171"/>
                  </a:lnTo>
                  <a:lnTo>
                    <a:pt x="120006" y="1016110"/>
                  </a:lnTo>
                  <a:lnTo>
                    <a:pt x="144423" y="1020680"/>
                  </a:lnTo>
                  <a:lnTo>
                    <a:pt x="144791" y="1020747"/>
                  </a:lnTo>
                  <a:lnTo>
                    <a:pt x="144969" y="1020775"/>
                  </a:lnTo>
                  <a:lnTo>
                    <a:pt x="155965" y="958607"/>
                  </a:lnTo>
                  <a:lnTo>
                    <a:pt x="157398" y="950725"/>
                  </a:lnTo>
                  <a:lnTo>
                    <a:pt x="161459" y="927618"/>
                  </a:lnTo>
                  <a:lnTo>
                    <a:pt x="161562" y="927012"/>
                  </a:lnTo>
                  <a:lnTo>
                    <a:pt x="160751" y="926684"/>
                  </a:lnTo>
                  <a:lnTo>
                    <a:pt x="163197" y="912626"/>
                  </a:lnTo>
                  <a:lnTo>
                    <a:pt x="164207" y="911844"/>
                  </a:lnTo>
                  <a:lnTo>
                    <a:pt x="169610" y="880812"/>
                  </a:lnTo>
                  <a:lnTo>
                    <a:pt x="169032" y="878830"/>
                  </a:lnTo>
                  <a:lnTo>
                    <a:pt x="169938" y="878873"/>
                  </a:lnTo>
                  <a:lnTo>
                    <a:pt x="171672" y="868499"/>
                  </a:lnTo>
                  <a:lnTo>
                    <a:pt x="173493" y="860474"/>
                  </a:lnTo>
                  <a:lnTo>
                    <a:pt x="173513" y="860307"/>
                  </a:lnTo>
                  <a:lnTo>
                    <a:pt x="174368" y="860388"/>
                  </a:lnTo>
                  <a:lnTo>
                    <a:pt x="191116" y="862976"/>
                  </a:lnTo>
                  <a:lnTo>
                    <a:pt x="191667" y="859730"/>
                  </a:lnTo>
                  <a:lnTo>
                    <a:pt x="193266" y="859988"/>
                  </a:lnTo>
                  <a:lnTo>
                    <a:pt x="194177" y="860140"/>
                  </a:lnTo>
                  <a:lnTo>
                    <a:pt x="229266" y="865825"/>
                  </a:lnTo>
                  <a:lnTo>
                    <a:pt x="229899" y="861784"/>
                  </a:lnTo>
                  <a:lnTo>
                    <a:pt x="230069" y="860678"/>
                  </a:lnTo>
                  <a:lnTo>
                    <a:pt x="236216" y="821445"/>
                  </a:lnTo>
                  <a:lnTo>
                    <a:pt x="238959" y="803904"/>
                  </a:lnTo>
                  <a:lnTo>
                    <a:pt x="285569" y="811223"/>
                  </a:lnTo>
                  <a:lnTo>
                    <a:pt x="288918" y="813024"/>
                  </a:lnTo>
                  <a:lnTo>
                    <a:pt x="290125" y="815336"/>
                  </a:lnTo>
                  <a:lnTo>
                    <a:pt x="293276" y="813315"/>
                  </a:lnTo>
                  <a:lnTo>
                    <a:pt x="295762" y="810656"/>
                  </a:lnTo>
                  <a:lnTo>
                    <a:pt x="298798" y="809155"/>
                  </a:lnTo>
                  <a:lnTo>
                    <a:pt x="302551" y="808345"/>
                  </a:lnTo>
                  <a:lnTo>
                    <a:pt x="305393" y="809164"/>
                  </a:lnTo>
                  <a:lnTo>
                    <a:pt x="305829" y="806953"/>
                  </a:lnTo>
                  <a:lnTo>
                    <a:pt x="304681" y="805762"/>
                  </a:lnTo>
                  <a:lnTo>
                    <a:pt x="303960" y="803646"/>
                  </a:lnTo>
                  <a:lnTo>
                    <a:pt x="305017" y="801969"/>
                  </a:lnTo>
                  <a:lnTo>
                    <a:pt x="304886" y="796784"/>
                  </a:lnTo>
                  <a:lnTo>
                    <a:pt x="303442" y="795664"/>
                  </a:lnTo>
                  <a:lnTo>
                    <a:pt x="303849" y="791032"/>
                  </a:lnTo>
                  <a:lnTo>
                    <a:pt x="304348" y="790355"/>
                  </a:lnTo>
                  <a:lnTo>
                    <a:pt x="304760" y="786896"/>
                  </a:lnTo>
                  <a:lnTo>
                    <a:pt x="305860" y="784323"/>
                  </a:lnTo>
                  <a:lnTo>
                    <a:pt x="305353" y="783713"/>
                  </a:lnTo>
                  <a:lnTo>
                    <a:pt x="306121" y="781706"/>
                  </a:lnTo>
                  <a:lnTo>
                    <a:pt x="303572" y="780048"/>
                  </a:lnTo>
                  <a:lnTo>
                    <a:pt x="302943" y="778947"/>
                  </a:lnTo>
                  <a:lnTo>
                    <a:pt x="302875" y="776379"/>
                  </a:lnTo>
                  <a:lnTo>
                    <a:pt x="301557" y="774306"/>
                  </a:lnTo>
                  <a:lnTo>
                    <a:pt x="300702" y="773610"/>
                  </a:lnTo>
                  <a:lnTo>
                    <a:pt x="300163" y="771747"/>
                  </a:lnTo>
                  <a:lnTo>
                    <a:pt x="295944" y="771318"/>
                  </a:lnTo>
                  <a:lnTo>
                    <a:pt x="295595" y="770985"/>
                  </a:lnTo>
                  <a:lnTo>
                    <a:pt x="287334" y="769174"/>
                  </a:lnTo>
                  <a:lnTo>
                    <a:pt x="286510" y="768125"/>
                  </a:lnTo>
                  <a:lnTo>
                    <a:pt x="285326" y="767530"/>
                  </a:lnTo>
                  <a:lnTo>
                    <a:pt x="283244" y="764218"/>
                  </a:lnTo>
                  <a:lnTo>
                    <a:pt x="279598" y="763365"/>
                  </a:lnTo>
                  <a:lnTo>
                    <a:pt x="278692" y="762445"/>
                  </a:lnTo>
                  <a:lnTo>
                    <a:pt x="276130" y="758581"/>
                  </a:lnTo>
                  <a:lnTo>
                    <a:pt x="275327" y="756460"/>
                  </a:lnTo>
                  <a:lnTo>
                    <a:pt x="273391" y="753810"/>
                  </a:lnTo>
                  <a:lnTo>
                    <a:pt x="272322" y="748883"/>
                  </a:lnTo>
                  <a:lnTo>
                    <a:pt x="264468" y="747759"/>
                  </a:lnTo>
                  <a:lnTo>
                    <a:pt x="269155" y="721311"/>
                  </a:lnTo>
                  <a:lnTo>
                    <a:pt x="275144" y="687496"/>
                  </a:lnTo>
                  <a:lnTo>
                    <a:pt x="317359" y="694915"/>
                  </a:lnTo>
                  <a:lnTo>
                    <a:pt x="322604" y="695658"/>
                  </a:lnTo>
                  <a:lnTo>
                    <a:pt x="325893" y="696298"/>
                  </a:lnTo>
                  <a:lnTo>
                    <a:pt x="329923" y="693439"/>
                  </a:lnTo>
                  <a:lnTo>
                    <a:pt x="334685" y="697809"/>
                  </a:lnTo>
                  <a:lnTo>
                    <a:pt x="341866" y="699037"/>
                  </a:lnTo>
                  <a:lnTo>
                    <a:pt x="359914" y="702210"/>
                  </a:lnTo>
                  <a:lnTo>
                    <a:pt x="368234" y="654090"/>
                  </a:lnTo>
                  <a:lnTo>
                    <a:pt x="368507" y="652469"/>
                  </a:lnTo>
                  <a:lnTo>
                    <a:pt x="380213" y="654504"/>
                  </a:lnTo>
                  <a:lnTo>
                    <a:pt x="381681" y="643253"/>
                  </a:lnTo>
                  <a:lnTo>
                    <a:pt x="381448" y="642986"/>
                  </a:lnTo>
                  <a:lnTo>
                    <a:pt x="381333" y="642824"/>
                  </a:lnTo>
                  <a:lnTo>
                    <a:pt x="381194" y="642595"/>
                  </a:lnTo>
                  <a:lnTo>
                    <a:pt x="381056" y="642329"/>
                  </a:lnTo>
                  <a:lnTo>
                    <a:pt x="380996" y="642186"/>
                  </a:lnTo>
                  <a:lnTo>
                    <a:pt x="380810" y="641585"/>
                  </a:lnTo>
                  <a:lnTo>
                    <a:pt x="380699" y="641290"/>
                  </a:lnTo>
                  <a:lnTo>
                    <a:pt x="380585" y="640999"/>
                  </a:lnTo>
                  <a:lnTo>
                    <a:pt x="380141" y="640189"/>
                  </a:lnTo>
                  <a:lnTo>
                    <a:pt x="379983" y="640017"/>
                  </a:lnTo>
                  <a:lnTo>
                    <a:pt x="379480" y="639479"/>
                  </a:lnTo>
                  <a:lnTo>
                    <a:pt x="379401" y="639350"/>
                  </a:lnTo>
                  <a:lnTo>
                    <a:pt x="379334" y="639212"/>
                  </a:lnTo>
                  <a:lnTo>
                    <a:pt x="379274" y="639069"/>
                  </a:lnTo>
                  <a:lnTo>
                    <a:pt x="379061" y="638512"/>
                  </a:lnTo>
                  <a:lnTo>
                    <a:pt x="378970" y="638235"/>
                  </a:lnTo>
                  <a:lnTo>
                    <a:pt x="378930" y="638097"/>
                  </a:lnTo>
                  <a:lnTo>
                    <a:pt x="378902" y="637954"/>
                  </a:lnTo>
                  <a:lnTo>
                    <a:pt x="378878" y="637802"/>
                  </a:lnTo>
                  <a:lnTo>
                    <a:pt x="378748" y="636839"/>
                  </a:lnTo>
                  <a:lnTo>
                    <a:pt x="378712" y="636672"/>
                  </a:lnTo>
                  <a:lnTo>
                    <a:pt x="378637" y="636410"/>
                  </a:lnTo>
                  <a:lnTo>
                    <a:pt x="378526" y="636143"/>
                  </a:lnTo>
                  <a:lnTo>
                    <a:pt x="378182" y="635509"/>
                  </a:lnTo>
                  <a:lnTo>
                    <a:pt x="377952" y="635285"/>
                  </a:lnTo>
                  <a:lnTo>
                    <a:pt x="377548" y="634599"/>
                  </a:lnTo>
                  <a:lnTo>
                    <a:pt x="377493" y="634390"/>
                  </a:lnTo>
                  <a:lnTo>
                    <a:pt x="377430" y="634066"/>
                  </a:lnTo>
                  <a:lnTo>
                    <a:pt x="377406" y="633913"/>
                  </a:lnTo>
                  <a:lnTo>
                    <a:pt x="377347" y="633456"/>
                  </a:lnTo>
                  <a:lnTo>
                    <a:pt x="377224" y="632960"/>
                  </a:lnTo>
                  <a:lnTo>
                    <a:pt x="376919" y="632341"/>
                  </a:lnTo>
                  <a:lnTo>
                    <a:pt x="376852" y="632212"/>
                  </a:lnTo>
                  <a:lnTo>
                    <a:pt x="376800" y="632074"/>
                  </a:lnTo>
                  <a:lnTo>
                    <a:pt x="376741" y="631831"/>
                  </a:lnTo>
                  <a:lnTo>
                    <a:pt x="376701" y="631402"/>
                  </a:lnTo>
                  <a:lnTo>
                    <a:pt x="376658" y="631249"/>
                  </a:lnTo>
                  <a:lnTo>
                    <a:pt x="376602" y="631106"/>
                  </a:lnTo>
                  <a:lnTo>
                    <a:pt x="376408" y="630668"/>
                  </a:lnTo>
                  <a:lnTo>
                    <a:pt x="376301" y="630391"/>
                  </a:lnTo>
                  <a:lnTo>
                    <a:pt x="376250" y="630253"/>
                  </a:lnTo>
                  <a:lnTo>
                    <a:pt x="376202" y="630110"/>
                  </a:lnTo>
                  <a:lnTo>
                    <a:pt x="376163" y="629967"/>
                  </a:lnTo>
                  <a:lnTo>
                    <a:pt x="376131" y="629805"/>
                  </a:lnTo>
                  <a:lnTo>
                    <a:pt x="376107" y="629639"/>
                  </a:lnTo>
                  <a:lnTo>
                    <a:pt x="376068" y="629138"/>
                  </a:lnTo>
                  <a:lnTo>
                    <a:pt x="376016" y="628657"/>
                  </a:lnTo>
                  <a:lnTo>
                    <a:pt x="376008" y="628495"/>
                  </a:lnTo>
                  <a:lnTo>
                    <a:pt x="376048" y="628218"/>
                  </a:lnTo>
                  <a:lnTo>
                    <a:pt x="376210" y="627732"/>
                  </a:lnTo>
                  <a:lnTo>
                    <a:pt x="376214" y="627594"/>
                  </a:lnTo>
                  <a:lnTo>
                    <a:pt x="376198" y="627451"/>
                  </a:lnTo>
                  <a:lnTo>
                    <a:pt x="376151" y="627161"/>
                  </a:lnTo>
                  <a:lnTo>
                    <a:pt x="376135" y="627018"/>
                  </a:lnTo>
                  <a:lnTo>
                    <a:pt x="376111" y="626741"/>
                  </a:lnTo>
                  <a:lnTo>
                    <a:pt x="376095" y="626317"/>
                  </a:lnTo>
                  <a:lnTo>
                    <a:pt x="376107" y="626022"/>
                  </a:lnTo>
                  <a:lnTo>
                    <a:pt x="376131" y="625731"/>
                  </a:lnTo>
                  <a:lnTo>
                    <a:pt x="376171" y="625436"/>
                  </a:lnTo>
                  <a:lnTo>
                    <a:pt x="376206" y="625135"/>
                  </a:lnTo>
                  <a:lnTo>
                    <a:pt x="376230" y="624840"/>
                  </a:lnTo>
                  <a:lnTo>
                    <a:pt x="376242" y="624640"/>
                  </a:lnTo>
                  <a:lnTo>
                    <a:pt x="376250" y="624239"/>
                  </a:lnTo>
                  <a:lnTo>
                    <a:pt x="376258" y="624039"/>
                  </a:lnTo>
                  <a:lnTo>
                    <a:pt x="376277" y="623839"/>
                  </a:lnTo>
                  <a:lnTo>
                    <a:pt x="376309" y="623639"/>
                  </a:lnTo>
                  <a:lnTo>
                    <a:pt x="376444" y="623048"/>
                  </a:lnTo>
                  <a:lnTo>
                    <a:pt x="376479" y="622848"/>
                  </a:lnTo>
                  <a:lnTo>
                    <a:pt x="376507" y="622676"/>
                  </a:lnTo>
                  <a:lnTo>
                    <a:pt x="376547" y="622324"/>
                  </a:lnTo>
                  <a:lnTo>
                    <a:pt x="376563" y="622147"/>
                  </a:lnTo>
                  <a:lnTo>
                    <a:pt x="376582" y="621809"/>
                  </a:lnTo>
                  <a:lnTo>
                    <a:pt x="376586" y="621309"/>
                  </a:lnTo>
                  <a:lnTo>
                    <a:pt x="376610" y="620894"/>
                  </a:lnTo>
                  <a:lnTo>
                    <a:pt x="376634" y="620651"/>
                  </a:lnTo>
                  <a:lnTo>
                    <a:pt x="376717" y="619922"/>
                  </a:lnTo>
                  <a:lnTo>
                    <a:pt x="376733" y="619741"/>
                  </a:lnTo>
                  <a:lnTo>
                    <a:pt x="376792" y="619203"/>
                  </a:lnTo>
                  <a:lnTo>
                    <a:pt x="376820" y="619026"/>
                  </a:lnTo>
                  <a:lnTo>
                    <a:pt x="376859" y="618821"/>
                  </a:lnTo>
                  <a:lnTo>
                    <a:pt x="377002" y="618211"/>
                  </a:lnTo>
                  <a:lnTo>
                    <a:pt x="377045" y="618006"/>
                  </a:lnTo>
                  <a:lnTo>
                    <a:pt x="377140" y="617477"/>
                  </a:lnTo>
                  <a:lnTo>
                    <a:pt x="377164" y="617301"/>
                  </a:lnTo>
                  <a:lnTo>
                    <a:pt x="377180" y="617125"/>
                  </a:lnTo>
                  <a:lnTo>
                    <a:pt x="377188" y="616901"/>
                  </a:lnTo>
                  <a:lnTo>
                    <a:pt x="377184" y="616672"/>
                  </a:lnTo>
                  <a:lnTo>
                    <a:pt x="377168" y="616443"/>
                  </a:lnTo>
                  <a:lnTo>
                    <a:pt x="377160" y="616215"/>
                  </a:lnTo>
                  <a:lnTo>
                    <a:pt x="377160" y="615986"/>
                  </a:lnTo>
                  <a:lnTo>
                    <a:pt x="377196" y="615548"/>
                  </a:lnTo>
                  <a:lnTo>
                    <a:pt x="377243" y="615109"/>
                  </a:lnTo>
                  <a:lnTo>
                    <a:pt x="377271" y="614890"/>
                  </a:lnTo>
                  <a:lnTo>
                    <a:pt x="377330" y="614361"/>
                  </a:lnTo>
                  <a:lnTo>
                    <a:pt x="377378" y="614008"/>
                  </a:lnTo>
                  <a:lnTo>
                    <a:pt x="377457" y="613627"/>
                  </a:lnTo>
                  <a:lnTo>
                    <a:pt x="377505" y="613437"/>
                  </a:lnTo>
                  <a:lnTo>
                    <a:pt x="377710" y="612541"/>
                  </a:lnTo>
                  <a:lnTo>
                    <a:pt x="377746" y="612369"/>
                  </a:lnTo>
                  <a:lnTo>
                    <a:pt x="377774" y="612198"/>
                  </a:lnTo>
                  <a:lnTo>
                    <a:pt x="377809" y="611845"/>
                  </a:lnTo>
                  <a:lnTo>
                    <a:pt x="377821" y="611492"/>
                  </a:lnTo>
                  <a:lnTo>
                    <a:pt x="377813" y="611182"/>
                  </a:lnTo>
                  <a:lnTo>
                    <a:pt x="377805" y="611039"/>
                  </a:lnTo>
                  <a:lnTo>
                    <a:pt x="377782" y="610763"/>
                  </a:lnTo>
                  <a:lnTo>
                    <a:pt x="377904" y="610153"/>
                  </a:lnTo>
                  <a:lnTo>
                    <a:pt x="394911" y="612931"/>
                  </a:lnTo>
                  <a:lnTo>
                    <a:pt x="397725" y="594904"/>
                  </a:lnTo>
                  <a:lnTo>
                    <a:pt x="348270" y="586918"/>
                  </a:lnTo>
                  <a:lnTo>
                    <a:pt x="353435" y="554728"/>
                  </a:lnTo>
                  <a:lnTo>
                    <a:pt x="308838" y="547090"/>
                  </a:lnTo>
                  <a:lnTo>
                    <a:pt x="313821" y="520065"/>
                  </a:lnTo>
                  <a:lnTo>
                    <a:pt x="285889" y="515295"/>
                  </a:lnTo>
                  <a:lnTo>
                    <a:pt x="289040" y="496625"/>
                  </a:lnTo>
                  <a:lnTo>
                    <a:pt x="292254" y="477077"/>
                  </a:lnTo>
                  <a:lnTo>
                    <a:pt x="288858" y="476482"/>
                  </a:lnTo>
                  <a:lnTo>
                    <a:pt x="261041" y="471602"/>
                  </a:lnTo>
                  <a:lnTo>
                    <a:pt x="264484" y="452407"/>
                  </a:lnTo>
                  <a:lnTo>
                    <a:pt x="269424" y="424916"/>
                  </a:lnTo>
                  <a:lnTo>
                    <a:pt x="270845" y="416987"/>
                  </a:lnTo>
                  <a:lnTo>
                    <a:pt x="271357" y="416993"/>
                  </a:lnTo>
                  <a:lnTo>
                    <a:pt x="268541" y="411021"/>
                  </a:lnTo>
                  <a:lnTo>
                    <a:pt x="266467" y="409338"/>
                  </a:lnTo>
                  <a:lnTo>
                    <a:pt x="265808" y="409731"/>
                  </a:lnTo>
                  <a:lnTo>
                    <a:pt x="264718" y="414319"/>
                  </a:lnTo>
                  <a:lnTo>
                    <a:pt x="262264" y="416496"/>
                  </a:lnTo>
                  <a:lnTo>
                    <a:pt x="255049" y="414877"/>
                  </a:lnTo>
                  <a:lnTo>
                    <a:pt x="254311" y="413132"/>
                  </a:lnTo>
                  <a:lnTo>
                    <a:pt x="254131" y="412718"/>
                  </a:lnTo>
                  <a:lnTo>
                    <a:pt x="251662" y="406908"/>
                  </a:lnTo>
                  <a:lnTo>
                    <a:pt x="254357" y="389310"/>
                  </a:lnTo>
                  <a:lnTo>
                    <a:pt x="226223" y="384816"/>
                  </a:lnTo>
                  <a:lnTo>
                    <a:pt x="226362" y="383963"/>
                  </a:lnTo>
                  <a:lnTo>
                    <a:pt x="228583" y="370611"/>
                  </a:lnTo>
                  <a:lnTo>
                    <a:pt x="215832" y="368700"/>
                  </a:lnTo>
                  <a:lnTo>
                    <a:pt x="218670" y="351455"/>
                  </a:lnTo>
                  <a:lnTo>
                    <a:pt x="219086" y="351521"/>
                  </a:lnTo>
                  <a:lnTo>
                    <a:pt x="219968" y="351674"/>
                  </a:lnTo>
                  <a:lnTo>
                    <a:pt x="223380" y="330392"/>
                  </a:lnTo>
                  <a:lnTo>
                    <a:pt x="223472" y="329889"/>
                  </a:lnTo>
                  <a:lnTo>
                    <a:pt x="215719" y="324246"/>
                  </a:lnTo>
                  <a:lnTo>
                    <a:pt x="215470" y="323907"/>
                  </a:lnTo>
                  <a:lnTo>
                    <a:pt x="213887" y="319783"/>
                  </a:lnTo>
                  <a:lnTo>
                    <a:pt x="213509" y="316213"/>
                  </a:lnTo>
                  <a:lnTo>
                    <a:pt x="212802" y="314585"/>
                  </a:lnTo>
                  <a:lnTo>
                    <a:pt x="210380" y="314171"/>
                  </a:lnTo>
                  <a:lnTo>
                    <a:pt x="163019" y="306146"/>
                  </a:lnTo>
                  <a:lnTo>
                    <a:pt x="163874" y="301033"/>
                  </a:lnTo>
                  <a:lnTo>
                    <a:pt x="169115" y="301862"/>
                  </a:lnTo>
                  <a:lnTo>
                    <a:pt x="171138" y="289596"/>
                  </a:lnTo>
                  <a:lnTo>
                    <a:pt x="172520" y="281247"/>
                  </a:lnTo>
                  <a:lnTo>
                    <a:pt x="176723" y="255762"/>
                  </a:lnTo>
                  <a:lnTo>
                    <a:pt x="221250" y="263072"/>
                  </a:lnTo>
                  <a:lnTo>
                    <a:pt x="220486" y="267723"/>
                  </a:lnTo>
                  <a:lnTo>
                    <a:pt x="224797" y="268385"/>
                  </a:lnTo>
                  <a:lnTo>
                    <a:pt x="222529" y="282085"/>
                  </a:lnTo>
                  <a:lnTo>
                    <a:pt x="218194" y="315514"/>
                  </a:lnTo>
                  <a:lnTo>
                    <a:pt x="221670" y="316224"/>
                  </a:lnTo>
                  <a:lnTo>
                    <a:pt x="225854" y="317073"/>
                  </a:lnTo>
                  <a:lnTo>
                    <a:pt x="232129" y="318354"/>
                  </a:lnTo>
                  <a:lnTo>
                    <a:pt x="240478" y="320051"/>
                  </a:lnTo>
                  <a:lnTo>
                    <a:pt x="255026" y="322671"/>
                  </a:lnTo>
                  <a:lnTo>
                    <a:pt x="255330" y="322590"/>
                  </a:lnTo>
                  <a:lnTo>
                    <a:pt x="255501" y="321938"/>
                  </a:lnTo>
                  <a:lnTo>
                    <a:pt x="255770" y="321175"/>
                  </a:lnTo>
                  <a:lnTo>
                    <a:pt x="256257" y="320575"/>
                  </a:lnTo>
                  <a:lnTo>
                    <a:pt x="256961" y="320084"/>
                  </a:lnTo>
                  <a:lnTo>
                    <a:pt x="257500" y="319317"/>
                  </a:lnTo>
                  <a:lnTo>
                    <a:pt x="257931" y="318173"/>
                  </a:lnTo>
                  <a:lnTo>
                    <a:pt x="258307" y="317082"/>
                  </a:lnTo>
                  <a:lnTo>
                    <a:pt x="258525" y="316152"/>
                  </a:lnTo>
                  <a:lnTo>
                    <a:pt x="258580" y="314952"/>
                  </a:lnTo>
                  <a:lnTo>
                    <a:pt x="258576" y="313536"/>
                  </a:lnTo>
                  <a:lnTo>
                    <a:pt x="258632" y="312335"/>
                  </a:lnTo>
                  <a:lnTo>
                    <a:pt x="258670" y="312159"/>
                  </a:lnTo>
                  <a:lnTo>
                    <a:pt x="259609" y="312326"/>
                  </a:lnTo>
                  <a:lnTo>
                    <a:pt x="265587" y="313360"/>
                  </a:lnTo>
                  <a:lnTo>
                    <a:pt x="275345" y="315056"/>
                  </a:lnTo>
                  <a:lnTo>
                    <a:pt x="278100" y="297777"/>
                  </a:lnTo>
                  <a:lnTo>
                    <a:pt x="279090" y="297934"/>
                  </a:lnTo>
                  <a:lnTo>
                    <a:pt x="298931" y="301208"/>
                  </a:lnTo>
                  <a:lnTo>
                    <a:pt x="315402" y="303743"/>
                  </a:lnTo>
                  <a:lnTo>
                    <a:pt x="317354" y="290452"/>
                  </a:lnTo>
                  <a:lnTo>
                    <a:pt x="325282" y="239839"/>
                  </a:lnTo>
                  <a:lnTo>
                    <a:pt x="329423" y="213420"/>
                  </a:lnTo>
                  <a:lnTo>
                    <a:pt x="330883" y="204080"/>
                  </a:lnTo>
                  <a:lnTo>
                    <a:pt x="330123" y="203928"/>
                  </a:lnTo>
                  <a:lnTo>
                    <a:pt x="335538" y="167444"/>
                  </a:lnTo>
                  <a:lnTo>
                    <a:pt x="336631" y="160077"/>
                  </a:lnTo>
                  <a:lnTo>
                    <a:pt x="337026" y="157384"/>
                  </a:lnTo>
                  <a:lnTo>
                    <a:pt x="339318" y="141954"/>
                  </a:lnTo>
                  <a:lnTo>
                    <a:pt x="343098" y="116440"/>
                  </a:lnTo>
                  <a:lnTo>
                    <a:pt x="325961" y="113777"/>
                  </a:lnTo>
                  <a:lnTo>
                    <a:pt x="335311" y="53300"/>
                  </a:lnTo>
                  <a:lnTo>
                    <a:pt x="331182" y="52642"/>
                  </a:lnTo>
                  <a:lnTo>
                    <a:pt x="336292" y="21115"/>
                  </a:lnTo>
                  <a:lnTo>
                    <a:pt x="336723" y="18432"/>
                  </a:lnTo>
                  <a:lnTo>
                    <a:pt x="338766" y="5832"/>
                  </a:lnTo>
                  <a:lnTo>
                    <a:pt x="339708" y="0"/>
                  </a:lnTo>
                  <a:lnTo>
                    <a:pt x="356520" y="2382"/>
                  </a:lnTo>
                  <a:lnTo>
                    <a:pt x="356041" y="5494"/>
                  </a:lnTo>
                  <a:lnTo>
                    <a:pt x="355440" y="9373"/>
                  </a:lnTo>
                  <a:lnTo>
                    <a:pt x="371880" y="12022"/>
                  </a:lnTo>
                  <a:lnTo>
                    <a:pt x="386020" y="14357"/>
                  </a:lnTo>
                  <a:lnTo>
                    <a:pt x="387369" y="14436"/>
                  </a:lnTo>
                  <a:lnTo>
                    <a:pt x="387679" y="14619"/>
                  </a:lnTo>
                  <a:lnTo>
                    <a:pt x="389705" y="14952"/>
                  </a:lnTo>
                  <a:lnTo>
                    <a:pt x="390683" y="15110"/>
                  </a:lnTo>
                  <a:lnTo>
                    <a:pt x="394758" y="15782"/>
                  </a:lnTo>
                  <a:lnTo>
                    <a:pt x="396811" y="18045"/>
                  </a:lnTo>
                  <a:lnTo>
                    <a:pt x="397437" y="18846"/>
                  </a:lnTo>
                  <a:lnTo>
                    <a:pt x="397686" y="19193"/>
                  </a:lnTo>
                  <a:lnTo>
                    <a:pt x="398533" y="20513"/>
                  </a:lnTo>
                  <a:lnTo>
                    <a:pt x="399131" y="20947"/>
                  </a:lnTo>
                  <a:lnTo>
                    <a:pt x="399883" y="21342"/>
                  </a:lnTo>
                  <a:lnTo>
                    <a:pt x="400378" y="21595"/>
                  </a:lnTo>
                  <a:lnTo>
                    <a:pt x="400592" y="21976"/>
                  </a:lnTo>
                  <a:lnTo>
                    <a:pt x="400596" y="22415"/>
                  </a:lnTo>
                  <a:lnTo>
                    <a:pt x="400869" y="23344"/>
                  </a:lnTo>
                  <a:lnTo>
                    <a:pt x="401301" y="23943"/>
                  </a:lnTo>
                  <a:lnTo>
                    <a:pt x="402658" y="13923"/>
                  </a:lnTo>
                  <a:lnTo>
                    <a:pt x="419712" y="16248"/>
                  </a:lnTo>
                  <a:lnTo>
                    <a:pt x="418785" y="23229"/>
                  </a:lnTo>
                  <a:lnTo>
                    <a:pt x="417817" y="30544"/>
                  </a:lnTo>
                  <a:lnTo>
                    <a:pt x="439487" y="33880"/>
                  </a:lnTo>
                  <a:lnTo>
                    <a:pt x="437191" y="50935"/>
                  </a:lnTo>
                  <a:lnTo>
                    <a:pt x="443513" y="51874"/>
                  </a:lnTo>
                  <a:lnTo>
                    <a:pt x="450389" y="52889"/>
                  </a:lnTo>
                  <a:lnTo>
                    <a:pt x="449391" y="59975"/>
                  </a:lnTo>
                  <a:lnTo>
                    <a:pt x="447962" y="70077"/>
                  </a:lnTo>
                  <a:lnTo>
                    <a:pt x="474850" y="74142"/>
                  </a:lnTo>
                  <a:lnTo>
                    <a:pt x="474398" y="77345"/>
                  </a:lnTo>
                  <a:lnTo>
                    <a:pt x="471984" y="94357"/>
                  </a:lnTo>
                  <a:lnTo>
                    <a:pt x="478215" y="97478"/>
                  </a:lnTo>
                  <a:lnTo>
                    <a:pt x="478903" y="92789"/>
                  </a:lnTo>
                  <a:lnTo>
                    <a:pt x="479624" y="87828"/>
                  </a:lnTo>
                  <a:lnTo>
                    <a:pt x="496583" y="90187"/>
                  </a:lnTo>
                  <a:lnTo>
                    <a:pt x="495937" y="94633"/>
                  </a:lnTo>
                  <a:lnTo>
                    <a:pt x="508071" y="96354"/>
                  </a:lnTo>
                  <a:lnTo>
                    <a:pt x="506036" y="113227"/>
                  </a:lnTo>
                  <a:lnTo>
                    <a:pt x="505569" y="117126"/>
                  </a:lnTo>
                  <a:lnTo>
                    <a:pt x="505450" y="117983"/>
                  </a:lnTo>
                  <a:lnTo>
                    <a:pt x="505375" y="118650"/>
                  </a:lnTo>
                  <a:lnTo>
                    <a:pt x="498043" y="120190"/>
                  </a:lnTo>
                  <a:lnTo>
                    <a:pt x="495549" y="119813"/>
                  </a:lnTo>
                  <a:lnTo>
                    <a:pt x="490953" y="117964"/>
                  </a:lnTo>
                  <a:lnTo>
                    <a:pt x="486187" y="109272"/>
                  </a:lnTo>
                  <a:lnTo>
                    <a:pt x="484711" y="106127"/>
                  </a:lnTo>
                  <a:lnTo>
                    <a:pt x="483333" y="104126"/>
                  </a:lnTo>
                  <a:lnTo>
                    <a:pt x="481959" y="102587"/>
                  </a:lnTo>
                  <a:lnTo>
                    <a:pt x="473575" y="98469"/>
                  </a:lnTo>
                  <a:lnTo>
                    <a:pt x="472110" y="96144"/>
                  </a:lnTo>
                  <a:lnTo>
                    <a:pt x="465685" y="93013"/>
                  </a:lnTo>
                  <a:lnTo>
                    <a:pt x="462625" y="90678"/>
                  </a:lnTo>
                  <a:lnTo>
                    <a:pt x="458017" y="86909"/>
                  </a:lnTo>
                  <a:lnTo>
                    <a:pt x="454850" y="84979"/>
                  </a:lnTo>
                  <a:lnTo>
                    <a:pt x="452265" y="83663"/>
                  </a:lnTo>
                  <a:lnTo>
                    <a:pt x="450480" y="84354"/>
                  </a:lnTo>
                  <a:lnTo>
                    <a:pt x="449704" y="84226"/>
                  </a:lnTo>
                  <a:lnTo>
                    <a:pt x="449534" y="85312"/>
                  </a:lnTo>
                  <a:lnTo>
                    <a:pt x="445817" y="84750"/>
                  </a:lnTo>
                  <a:lnTo>
                    <a:pt x="445619" y="85879"/>
                  </a:lnTo>
                  <a:lnTo>
                    <a:pt x="439887" y="83759"/>
                  </a:lnTo>
                  <a:lnTo>
                    <a:pt x="439189" y="83506"/>
                  </a:lnTo>
                  <a:lnTo>
                    <a:pt x="439166" y="83954"/>
                  </a:lnTo>
                  <a:lnTo>
                    <a:pt x="439016" y="84964"/>
                  </a:lnTo>
                  <a:lnTo>
                    <a:pt x="438719" y="86470"/>
                  </a:lnTo>
                  <a:lnTo>
                    <a:pt x="438351" y="87890"/>
                  </a:lnTo>
                  <a:lnTo>
                    <a:pt x="437975" y="89129"/>
                  </a:lnTo>
                  <a:lnTo>
                    <a:pt x="437464" y="90444"/>
                  </a:lnTo>
                  <a:lnTo>
                    <a:pt x="436910" y="91512"/>
                  </a:lnTo>
                  <a:lnTo>
                    <a:pt x="436462" y="92232"/>
                  </a:lnTo>
                  <a:lnTo>
                    <a:pt x="435746" y="93437"/>
                  </a:lnTo>
                  <a:lnTo>
                    <a:pt x="435057" y="94433"/>
                  </a:lnTo>
                  <a:lnTo>
                    <a:pt x="434123" y="95643"/>
                  </a:lnTo>
                  <a:lnTo>
                    <a:pt x="433299" y="96530"/>
                  </a:lnTo>
                  <a:lnTo>
                    <a:pt x="432575" y="97249"/>
                  </a:lnTo>
                  <a:lnTo>
                    <a:pt x="431914" y="97897"/>
                  </a:lnTo>
                  <a:lnTo>
                    <a:pt x="431079" y="98550"/>
                  </a:lnTo>
                  <a:lnTo>
                    <a:pt x="430540" y="98855"/>
                  </a:lnTo>
                  <a:lnTo>
                    <a:pt x="412505" y="109792"/>
                  </a:lnTo>
                  <a:lnTo>
                    <a:pt x="411273" y="110740"/>
                  </a:lnTo>
                  <a:lnTo>
                    <a:pt x="410339" y="111679"/>
                  </a:lnTo>
                  <a:lnTo>
                    <a:pt x="409219" y="112946"/>
                  </a:lnTo>
                  <a:lnTo>
                    <a:pt x="408261" y="114190"/>
                  </a:lnTo>
                  <a:lnTo>
                    <a:pt x="407521" y="115319"/>
                  </a:lnTo>
                  <a:lnTo>
                    <a:pt x="406804" y="116444"/>
                  </a:lnTo>
                  <a:lnTo>
                    <a:pt x="406329" y="117545"/>
                  </a:lnTo>
                  <a:lnTo>
                    <a:pt x="405886" y="118612"/>
                  </a:lnTo>
                  <a:lnTo>
                    <a:pt x="405387" y="119847"/>
                  </a:lnTo>
                  <a:lnTo>
                    <a:pt x="405074" y="120890"/>
                  </a:lnTo>
                  <a:lnTo>
                    <a:pt x="404924" y="121681"/>
                  </a:lnTo>
                  <a:lnTo>
                    <a:pt x="404746" y="122558"/>
                  </a:lnTo>
                  <a:lnTo>
                    <a:pt x="404730" y="123297"/>
                  </a:lnTo>
                  <a:lnTo>
                    <a:pt x="404528" y="124579"/>
                  </a:lnTo>
                  <a:lnTo>
                    <a:pt x="404021" y="137574"/>
                  </a:lnTo>
                  <a:lnTo>
                    <a:pt x="404061" y="138693"/>
                  </a:lnTo>
                  <a:lnTo>
                    <a:pt x="404298" y="140080"/>
                  </a:lnTo>
                  <a:lnTo>
                    <a:pt x="404528" y="141171"/>
                  </a:lnTo>
                  <a:lnTo>
                    <a:pt x="404920" y="142282"/>
                  </a:lnTo>
                  <a:lnTo>
                    <a:pt x="405343" y="143506"/>
                  </a:lnTo>
                  <a:lnTo>
                    <a:pt x="405842" y="144645"/>
                  </a:lnTo>
                  <a:lnTo>
                    <a:pt x="406824" y="147085"/>
                  </a:lnTo>
                  <a:lnTo>
                    <a:pt x="407156" y="147929"/>
                  </a:lnTo>
                  <a:lnTo>
                    <a:pt x="407576" y="148824"/>
                  </a:lnTo>
                  <a:lnTo>
                    <a:pt x="407964" y="149663"/>
                  </a:lnTo>
                  <a:lnTo>
                    <a:pt x="408467" y="150692"/>
                  </a:lnTo>
                  <a:lnTo>
                    <a:pt x="408914" y="151889"/>
                  </a:lnTo>
                  <a:lnTo>
                    <a:pt x="409203" y="153494"/>
                  </a:lnTo>
                  <a:lnTo>
                    <a:pt x="409449" y="155458"/>
                  </a:lnTo>
                  <a:lnTo>
                    <a:pt x="409547" y="156930"/>
                  </a:lnTo>
                  <a:lnTo>
                    <a:pt x="409401" y="158350"/>
                  </a:lnTo>
                  <a:lnTo>
                    <a:pt x="409179" y="159990"/>
                  </a:lnTo>
                  <a:lnTo>
                    <a:pt x="408716" y="161686"/>
                  </a:lnTo>
                  <a:lnTo>
                    <a:pt x="408063" y="163359"/>
                  </a:lnTo>
                  <a:lnTo>
                    <a:pt x="407481" y="164650"/>
                  </a:lnTo>
                  <a:lnTo>
                    <a:pt x="407006" y="165460"/>
                  </a:lnTo>
                  <a:lnTo>
                    <a:pt x="406476" y="166165"/>
                  </a:lnTo>
                  <a:lnTo>
                    <a:pt x="405870" y="166885"/>
                  </a:lnTo>
                  <a:lnTo>
                    <a:pt x="405248" y="167571"/>
                  </a:lnTo>
                  <a:lnTo>
                    <a:pt x="404393" y="168324"/>
                  </a:lnTo>
                  <a:lnTo>
                    <a:pt x="403297" y="169315"/>
                  </a:lnTo>
                  <a:lnTo>
                    <a:pt x="402386" y="170040"/>
                  </a:lnTo>
                  <a:lnTo>
                    <a:pt x="401405" y="170635"/>
                  </a:lnTo>
                  <a:lnTo>
                    <a:pt x="400613" y="171126"/>
                  </a:lnTo>
                  <a:lnTo>
                    <a:pt x="399081" y="171803"/>
                  </a:lnTo>
                  <a:lnTo>
                    <a:pt x="394473" y="173280"/>
                  </a:lnTo>
                  <a:lnTo>
                    <a:pt x="389350" y="174795"/>
                  </a:lnTo>
                  <a:lnTo>
                    <a:pt x="388274" y="175191"/>
                  </a:lnTo>
                  <a:lnTo>
                    <a:pt x="387442" y="175639"/>
                  </a:lnTo>
                  <a:lnTo>
                    <a:pt x="386991" y="175844"/>
                  </a:lnTo>
                  <a:lnTo>
                    <a:pt x="461806" y="184722"/>
                  </a:lnTo>
                  <a:lnTo>
                    <a:pt x="457673" y="220151"/>
                  </a:lnTo>
                  <a:lnTo>
                    <a:pt x="457079" y="220138"/>
                  </a:lnTo>
                  <a:lnTo>
                    <a:pt x="456371" y="220266"/>
                  </a:lnTo>
                  <a:lnTo>
                    <a:pt x="455868" y="220585"/>
                  </a:lnTo>
                  <a:lnTo>
                    <a:pt x="455135" y="221210"/>
                  </a:lnTo>
                  <a:lnTo>
                    <a:pt x="454751" y="221762"/>
                  </a:lnTo>
                  <a:lnTo>
                    <a:pt x="432931" y="209825"/>
                  </a:lnTo>
                  <a:lnTo>
                    <a:pt x="432868" y="212113"/>
                  </a:lnTo>
                  <a:lnTo>
                    <a:pt x="432567" y="212713"/>
                  </a:lnTo>
                  <a:lnTo>
                    <a:pt x="431859" y="213090"/>
                  </a:lnTo>
                  <a:lnTo>
                    <a:pt x="431043" y="213223"/>
                  </a:lnTo>
                  <a:lnTo>
                    <a:pt x="430421" y="213247"/>
                  </a:lnTo>
                  <a:lnTo>
                    <a:pt x="429475" y="213213"/>
                  </a:lnTo>
                  <a:lnTo>
                    <a:pt x="428664" y="213018"/>
                  </a:lnTo>
                  <a:lnTo>
                    <a:pt x="427615" y="212494"/>
                  </a:lnTo>
                  <a:lnTo>
                    <a:pt x="426803" y="212137"/>
                  </a:lnTo>
                  <a:lnTo>
                    <a:pt x="425885" y="212022"/>
                  </a:lnTo>
                  <a:lnTo>
                    <a:pt x="424749" y="212013"/>
                  </a:lnTo>
                  <a:lnTo>
                    <a:pt x="422991" y="211650"/>
                  </a:lnTo>
                  <a:lnTo>
                    <a:pt x="421507" y="211150"/>
                  </a:lnTo>
                  <a:lnTo>
                    <a:pt x="421241" y="210940"/>
                  </a:lnTo>
                  <a:lnTo>
                    <a:pt x="420707" y="210178"/>
                  </a:lnTo>
                  <a:lnTo>
                    <a:pt x="420351" y="209587"/>
                  </a:lnTo>
                  <a:lnTo>
                    <a:pt x="420086" y="208739"/>
                  </a:lnTo>
                  <a:lnTo>
                    <a:pt x="419769" y="207781"/>
                  </a:lnTo>
                  <a:lnTo>
                    <a:pt x="419175" y="207509"/>
                  </a:lnTo>
                  <a:lnTo>
                    <a:pt x="418926" y="208186"/>
                  </a:lnTo>
                  <a:lnTo>
                    <a:pt x="418783" y="209358"/>
                  </a:lnTo>
                  <a:lnTo>
                    <a:pt x="418858" y="210450"/>
                  </a:lnTo>
                  <a:lnTo>
                    <a:pt x="418961" y="211241"/>
                  </a:lnTo>
                  <a:lnTo>
                    <a:pt x="419036" y="212227"/>
                  </a:lnTo>
                  <a:lnTo>
                    <a:pt x="419385" y="213209"/>
                  </a:lnTo>
                  <a:lnTo>
                    <a:pt x="419547" y="213700"/>
                  </a:lnTo>
                  <a:lnTo>
                    <a:pt x="419543" y="214467"/>
                  </a:lnTo>
                  <a:lnTo>
                    <a:pt x="419563" y="215201"/>
                  </a:lnTo>
                  <a:lnTo>
                    <a:pt x="419476" y="215720"/>
                  </a:lnTo>
                  <a:lnTo>
                    <a:pt x="418831" y="215934"/>
                  </a:lnTo>
                  <a:lnTo>
                    <a:pt x="417663" y="215954"/>
                  </a:lnTo>
                  <a:lnTo>
                    <a:pt x="416911" y="215896"/>
                  </a:lnTo>
                  <a:lnTo>
                    <a:pt x="415988" y="215453"/>
                  </a:lnTo>
                  <a:lnTo>
                    <a:pt x="414369" y="214433"/>
                  </a:lnTo>
                  <a:lnTo>
                    <a:pt x="413700" y="213833"/>
                  </a:lnTo>
                  <a:lnTo>
                    <a:pt x="412512" y="212732"/>
                  </a:lnTo>
                  <a:lnTo>
                    <a:pt x="411361" y="211417"/>
                  </a:lnTo>
                  <a:lnTo>
                    <a:pt x="410664" y="210021"/>
                  </a:lnTo>
                  <a:lnTo>
                    <a:pt x="409710" y="207343"/>
                  </a:lnTo>
                  <a:lnTo>
                    <a:pt x="409148" y="205923"/>
                  </a:lnTo>
                  <a:lnTo>
                    <a:pt x="407378" y="203454"/>
                  </a:lnTo>
                  <a:lnTo>
                    <a:pt x="406792" y="202415"/>
                  </a:lnTo>
                  <a:lnTo>
                    <a:pt x="406416" y="200938"/>
                  </a:lnTo>
                  <a:lnTo>
                    <a:pt x="406238" y="199246"/>
                  </a:lnTo>
                  <a:lnTo>
                    <a:pt x="406004" y="197502"/>
                  </a:lnTo>
                  <a:lnTo>
                    <a:pt x="406068" y="196054"/>
                  </a:lnTo>
                  <a:lnTo>
                    <a:pt x="405941" y="194610"/>
                  </a:lnTo>
                  <a:lnTo>
                    <a:pt x="405866" y="193599"/>
                  </a:lnTo>
                  <a:lnTo>
                    <a:pt x="405977" y="192889"/>
                  </a:lnTo>
                  <a:lnTo>
                    <a:pt x="405850" y="191689"/>
                  </a:lnTo>
                  <a:lnTo>
                    <a:pt x="405209" y="190049"/>
                  </a:lnTo>
                  <a:lnTo>
                    <a:pt x="403922" y="188486"/>
                  </a:lnTo>
                  <a:lnTo>
                    <a:pt x="403170" y="187338"/>
                  </a:lnTo>
                  <a:lnTo>
                    <a:pt x="401987" y="186347"/>
                  </a:lnTo>
                  <a:lnTo>
                    <a:pt x="401096" y="185741"/>
                  </a:lnTo>
                  <a:lnTo>
                    <a:pt x="399425" y="185079"/>
                  </a:lnTo>
                  <a:lnTo>
                    <a:pt x="398206" y="184826"/>
                  </a:lnTo>
                  <a:lnTo>
                    <a:pt x="396911" y="184598"/>
                  </a:lnTo>
                  <a:lnTo>
                    <a:pt x="395368" y="184674"/>
                  </a:lnTo>
                  <a:lnTo>
                    <a:pt x="394287" y="184502"/>
                  </a:lnTo>
                  <a:lnTo>
                    <a:pt x="393503" y="184469"/>
                  </a:lnTo>
                  <a:lnTo>
                    <a:pt x="392529" y="184326"/>
                  </a:lnTo>
                  <a:lnTo>
                    <a:pt x="390669" y="183826"/>
                  </a:lnTo>
                  <a:lnTo>
                    <a:pt x="389370" y="183626"/>
                  </a:lnTo>
                  <a:lnTo>
                    <a:pt x="387989" y="183402"/>
                  </a:lnTo>
                  <a:lnTo>
                    <a:pt x="386750" y="183039"/>
                  </a:lnTo>
                  <a:lnTo>
                    <a:pt x="385538" y="182706"/>
                  </a:lnTo>
                  <a:lnTo>
                    <a:pt x="384699" y="182401"/>
                  </a:lnTo>
                  <a:lnTo>
                    <a:pt x="383832" y="181796"/>
                  </a:lnTo>
                  <a:lnTo>
                    <a:pt x="383108" y="180943"/>
                  </a:lnTo>
                  <a:lnTo>
                    <a:pt x="382870" y="180233"/>
                  </a:lnTo>
                  <a:lnTo>
                    <a:pt x="382371" y="178979"/>
                  </a:lnTo>
                  <a:lnTo>
                    <a:pt x="381409" y="179894"/>
                  </a:lnTo>
                  <a:lnTo>
                    <a:pt x="380586" y="180862"/>
                  </a:lnTo>
                  <a:lnTo>
                    <a:pt x="379675" y="181829"/>
                  </a:lnTo>
                  <a:lnTo>
                    <a:pt x="376924" y="184455"/>
                  </a:lnTo>
                  <a:lnTo>
                    <a:pt x="373361" y="187314"/>
                  </a:lnTo>
                  <a:lnTo>
                    <a:pt x="370226" y="189754"/>
                  </a:lnTo>
                  <a:lnTo>
                    <a:pt x="369403" y="190531"/>
                  </a:lnTo>
                  <a:lnTo>
                    <a:pt x="368706" y="191360"/>
                  </a:lnTo>
                  <a:lnTo>
                    <a:pt x="368100" y="192213"/>
                  </a:lnTo>
                  <a:lnTo>
                    <a:pt x="367352" y="193423"/>
                  </a:lnTo>
                  <a:lnTo>
                    <a:pt x="366826" y="194548"/>
                  </a:lnTo>
                  <a:lnTo>
                    <a:pt x="366386" y="195701"/>
                  </a:lnTo>
                  <a:lnTo>
                    <a:pt x="366105" y="196959"/>
                  </a:lnTo>
                  <a:lnTo>
                    <a:pt x="365717" y="198465"/>
                  </a:lnTo>
                  <a:lnTo>
                    <a:pt x="365254" y="200299"/>
                  </a:lnTo>
                  <a:lnTo>
                    <a:pt x="363085" y="206714"/>
                  </a:lnTo>
                  <a:lnTo>
                    <a:pt x="364063" y="206971"/>
                  </a:lnTo>
                  <a:lnTo>
                    <a:pt x="363686" y="208915"/>
                  </a:lnTo>
                  <a:lnTo>
                    <a:pt x="362245" y="208796"/>
                  </a:lnTo>
                  <a:lnTo>
                    <a:pt x="361624" y="210745"/>
                  </a:lnTo>
                  <a:lnTo>
                    <a:pt x="360017" y="213819"/>
                  </a:lnTo>
                  <a:lnTo>
                    <a:pt x="361731" y="214481"/>
                  </a:lnTo>
                  <a:lnTo>
                    <a:pt x="360270" y="216926"/>
                  </a:lnTo>
                  <a:lnTo>
                    <a:pt x="358560" y="216430"/>
                  </a:lnTo>
                  <a:lnTo>
                    <a:pt x="357273" y="219394"/>
                  </a:lnTo>
                  <a:lnTo>
                    <a:pt x="356553" y="222163"/>
                  </a:lnTo>
                  <a:lnTo>
                    <a:pt x="356252" y="226123"/>
                  </a:lnTo>
                  <a:lnTo>
                    <a:pt x="356220" y="227948"/>
                  </a:lnTo>
                  <a:lnTo>
                    <a:pt x="356216" y="229749"/>
                  </a:lnTo>
                  <a:lnTo>
                    <a:pt x="356442" y="232694"/>
                  </a:lnTo>
                  <a:lnTo>
                    <a:pt x="356557" y="235201"/>
                  </a:lnTo>
                  <a:lnTo>
                    <a:pt x="356893" y="238389"/>
                  </a:lnTo>
                  <a:lnTo>
                    <a:pt x="357309" y="241253"/>
                  </a:lnTo>
                  <a:lnTo>
                    <a:pt x="357515" y="242501"/>
                  </a:lnTo>
                  <a:lnTo>
                    <a:pt x="357721" y="243592"/>
                  </a:lnTo>
                  <a:lnTo>
                    <a:pt x="358441" y="245151"/>
                  </a:lnTo>
                  <a:lnTo>
                    <a:pt x="359558" y="247552"/>
                  </a:lnTo>
                  <a:lnTo>
                    <a:pt x="360630" y="249011"/>
                  </a:lnTo>
                  <a:lnTo>
                    <a:pt x="361434" y="250445"/>
                  </a:lnTo>
                  <a:lnTo>
                    <a:pt x="362237" y="251908"/>
                  </a:lnTo>
                  <a:lnTo>
                    <a:pt x="362994" y="254000"/>
                  </a:lnTo>
                  <a:lnTo>
                    <a:pt x="363528" y="255630"/>
                  </a:lnTo>
                  <a:lnTo>
                    <a:pt x="363702" y="256530"/>
                  </a:lnTo>
                  <a:lnTo>
                    <a:pt x="364055" y="258517"/>
                  </a:lnTo>
                  <a:lnTo>
                    <a:pt x="367990" y="278384"/>
                  </a:lnTo>
                  <a:lnTo>
                    <a:pt x="368275" y="280019"/>
                  </a:lnTo>
                  <a:lnTo>
                    <a:pt x="368449" y="280981"/>
                  </a:lnTo>
                  <a:lnTo>
                    <a:pt x="368528" y="281543"/>
                  </a:lnTo>
                  <a:lnTo>
                    <a:pt x="368579" y="282763"/>
                  </a:lnTo>
                  <a:lnTo>
                    <a:pt x="368552" y="283693"/>
                  </a:lnTo>
                  <a:lnTo>
                    <a:pt x="368480" y="284912"/>
                  </a:lnTo>
                  <a:lnTo>
                    <a:pt x="368314" y="286099"/>
                  </a:lnTo>
                  <a:lnTo>
                    <a:pt x="368136" y="286904"/>
                  </a:lnTo>
                  <a:lnTo>
                    <a:pt x="367898" y="288043"/>
                  </a:lnTo>
                  <a:lnTo>
                    <a:pt x="367693" y="289001"/>
                  </a:lnTo>
                  <a:lnTo>
                    <a:pt x="367328" y="290288"/>
                  </a:lnTo>
                  <a:lnTo>
                    <a:pt x="366679" y="292289"/>
                  </a:lnTo>
                  <a:lnTo>
                    <a:pt x="366232" y="293357"/>
                  </a:lnTo>
                  <a:lnTo>
                    <a:pt x="365757" y="294348"/>
                  </a:lnTo>
                  <a:lnTo>
                    <a:pt x="365100" y="295744"/>
                  </a:lnTo>
                  <a:lnTo>
                    <a:pt x="361430" y="302887"/>
                  </a:lnTo>
                  <a:lnTo>
                    <a:pt x="360634" y="304293"/>
                  </a:lnTo>
                  <a:lnTo>
                    <a:pt x="356723" y="315611"/>
                  </a:lnTo>
                  <a:lnTo>
                    <a:pt x="356371" y="317769"/>
                  </a:lnTo>
                  <a:lnTo>
                    <a:pt x="357962" y="323616"/>
                  </a:lnTo>
                  <a:lnTo>
                    <a:pt x="358532" y="325794"/>
                  </a:lnTo>
                  <a:lnTo>
                    <a:pt x="358651" y="326828"/>
                  </a:lnTo>
                  <a:lnTo>
                    <a:pt x="358663" y="327672"/>
                  </a:lnTo>
                  <a:lnTo>
                    <a:pt x="358647" y="328520"/>
                  </a:lnTo>
                  <a:lnTo>
                    <a:pt x="358576" y="329187"/>
                  </a:lnTo>
                  <a:lnTo>
                    <a:pt x="358394" y="329997"/>
                  </a:lnTo>
                  <a:lnTo>
                    <a:pt x="358239" y="330626"/>
                  </a:lnTo>
                  <a:lnTo>
                    <a:pt x="358065" y="331122"/>
                  </a:lnTo>
                  <a:lnTo>
                    <a:pt x="357919" y="331503"/>
                  </a:lnTo>
                  <a:lnTo>
                    <a:pt x="357843" y="331665"/>
                  </a:lnTo>
                  <a:lnTo>
                    <a:pt x="357384" y="332585"/>
                  </a:lnTo>
                  <a:lnTo>
                    <a:pt x="357254" y="332795"/>
                  </a:lnTo>
                  <a:lnTo>
                    <a:pt x="356878" y="333381"/>
                  </a:lnTo>
                  <a:lnTo>
                    <a:pt x="356284" y="334119"/>
                  </a:lnTo>
                  <a:lnTo>
                    <a:pt x="350706" y="342592"/>
                  </a:lnTo>
                  <a:lnTo>
                    <a:pt x="350053" y="343717"/>
                  </a:lnTo>
                  <a:lnTo>
                    <a:pt x="349704" y="344465"/>
                  </a:lnTo>
                  <a:lnTo>
                    <a:pt x="349546" y="344903"/>
                  </a:lnTo>
                  <a:lnTo>
                    <a:pt x="349388" y="345365"/>
                  </a:lnTo>
                  <a:lnTo>
                    <a:pt x="349261" y="345804"/>
                  </a:lnTo>
                  <a:lnTo>
                    <a:pt x="349079" y="346542"/>
                  </a:lnTo>
                  <a:lnTo>
                    <a:pt x="348814" y="347572"/>
                  </a:lnTo>
                  <a:lnTo>
                    <a:pt x="348746" y="347886"/>
                  </a:lnTo>
                  <a:lnTo>
                    <a:pt x="348667" y="348215"/>
                  </a:lnTo>
                  <a:lnTo>
                    <a:pt x="348620" y="348568"/>
                  </a:lnTo>
                  <a:lnTo>
                    <a:pt x="348596" y="349006"/>
                  </a:lnTo>
                  <a:lnTo>
                    <a:pt x="348548" y="349416"/>
                  </a:lnTo>
                  <a:lnTo>
                    <a:pt x="348529" y="349854"/>
                  </a:lnTo>
                  <a:lnTo>
                    <a:pt x="348505" y="350288"/>
                  </a:lnTo>
                  <a:lnTo>
                    <a:pt x="348465" y="351408"/>
                  </a:lnTo>
                  <a:lnTo>
                    <a:pt x="348485" y="351694"/>
                  </a:lnTo>
                  <a:lnTo>
                    <a:pt x="348489" y="352294"/>
                  </a:lnTo>
                  <a:lnTo>
                    <a:pt x="348556" y="352971"/>
                  </a:lnTo>
                  <a:lnTo>
                    <a:pt x="348651" y="353328"/>
                  </a:lnTo>
                  <a:lnTo>
                    <a:pt x="348723" y="353776"/>
                  </a:lnTo>
                  <a:lnTo>
                    <a:pt x="348826" y="354243"/>
                  </a:lnTo>
                  <a:lnTo>
                    <a:pt x="348885" y="354601"/>
                  </a:lnTo>
                  <a:lnTo>
                    <a:pt x="349055" y="355201"/>
                  </a:lnTo>
                  <a:lnTo>
                    <a:pt x="349087" y="355439"/>
                  </a:lnTo>
                  <a:lnTo>
                    <a:pt x="349225" y="355873"/>
                  </a:lnTo>
                  <a:lnTo>
                    <a:pt x="349285" y="356173"/>
                  </a:lnTo>
                  <a:lnTo>
                    <a:pt x="349400" y="356635"/>
                  </a:lnTo>
                  <a:lnTo>
                    <a:pt x="349514" y="357040"/>
                  </a:lnTo>
                  <a:lnTo>
                    <a:pt x="349685" y="357698"/>
                  </a:lnTo>
                  <a:lnTo>
                    <a:pt x="350864" y="361310"/>
                  </a:lnTo>
                  <a:lnTo>
                    <a:pt x="352147" y="361920"/>
                  </a:lnTo>
                  <a:lnTo>
                    <a:pt x="352531" y="362544"/>
                  </a:lnTo>
                  <a:lnTo>
                    <a:pt x="353703" y="365013"/>
                  </a:lnTo>
                  <a:lnTo>
                    <a:pt x="358425" y="378675"/>
                  </a:lnTo>
                  <a:lnTo>
                    <a:pt x="358987" y="380548"/>
                  </a:lnTo>
                  <a:lnTo>
                    <a:pt x="359276" y="381853"/>
                  </a:lnTo>
                  <a:lnTo>
                    <a:pt x="359344" y="382949"/>
                  </a:lnTo>
                  <a:lnTo>
                    <a:pt x="359284" y="384108"/>
                  </a:lnTo>
                  <a:lnTo>
                    <a:pt x="359130" y="385265"/>
                  </a:lnTo>
                  <a:lnTo>
                    <a:pt x="358980" y="386285"/>
                  </a:lnTo>
                  <a:lnTo>
                    <a:pt x="358639" y="387348"/>
                  </a:lnTo>
                  <a:lnTo>
                    <a:pt x="358315" y="387967"/>
                  </a:lnTo>
                  <a:lnTo>
                    <a:pt x="357824" y="388916"/>
                  </a:lnTo>
                  <a:lnTo>
                    <a:pt x="357321" y="389659"/>
                  </a:lnTo>
                  <a:lnTo>
                    <a:pt x="356173" y="390927"/>
                  </a:lnTo>
                  <a:lnTo>
                    <a:pt x="355476" y="391589"/>
                  </a:lnTo>
                  <a:lnTo>
                    <a:pt x="348220" y="395811"/>
                  </a:lnTo>
                  <a:lnTo>
                    <a:pt x="347765" y="398246"/>
                  </a:lnTo>
                  <a:lnTo>
                    <a:pt x="346379" y="400305"/>
                  </a:lnTo>
                  <a:lnTo>
                    <a:pt x="346621" y="406014"/>
                  </a:lnTo>
                  <a:lnTo>
                    <a:pt x="346633" y="406941"/>
                  </a:lnTo>
                  <a:lnTo>
                    <a:pt x="357289" y="408754"/>
                  </a:lnTo>
                  <a:lnTo>
                    <a:pt x="362998" y="409716"/>
                  </a:lnTo>
                  <a:lnTo>
                    <a:pt x="360868" y="423626"/>
                  </a:lnTo>
                  <a:lnTo>
                    <a:pt x="357642" y="442954"/>
                  </a:lnTo>
                  <a:lnTo>
                    <a:pt x="356818" y="442831"/>
                  </a:lnTo>
                  <a:lnTo>
                    <a:pt x="353306" y="466583"/>
                  </a:lnTo>
                  <a:lnTo>
                    <a:pt x="356723" y="467115"/>
                  </a:lnTo>
                  <a:lnTo>
                    <a:pt x="370250" y="469183"/>
                  </a:lnTo>
                  <a:lnTo>
                    <a:pt x="370420" y="468020"/>
                  </a:lnTo>
                  <a:lnTo>
                    <a:pt x="375056" y="468725"/>
                  </a:lnTo>
                  <a:lnTo>
                    <a:pt x="379212" y="469364"/>
                  </a:lnTo>
                  <a:lnTo>
                    <a:pt x="378191" y="476221"/>
                  </a:lnTo>
                  <a:lnTo>
                    <a:pt x="374866" y="477632"/>
                  </a:lnTo>
                  <a:lnTo>
                    <a:pt x="373132" y="486657"/>
                  </a:lnTo>
                  <a:lnTo>
                    <a:pt x="387035" y="488892"/>
                  </a:lnTo>
                  <a:lnTo>
                    <a:pt x="385055" y="500944"/>
                  </a:lnTo>
                  <a:lnTo>
                    <a:pt x="376414" y="499485"/>
                  </a:lnTo>
                  <a:lnTo>
                    <a:pt x="377510" y="504113"/>
                  </a:lnTo>
                  <a:lnTo>
                    <a:pt x="378666" y="509007"/>
                  </a:lnTo>
                  <a:lnTo>
                    <a:pt x="383448" y="513839"/>
                  </a:lnTo>
                  <a:lnTo>
                    <a:pt x="387201" y="515516"/>
                  </a:lnTo>
                  <a:lnTo>
                    <a:pt x="388357" y="516774"/>
                  </a:lnTo>
                  <a:lnTo>
                    <a:pt x="389358" y="517870"/>
                  </a:lnTo>
                  <a:lnTo>
                    <a:pt x="390285" y="517398"/>
                  </a:lnTo>
                  <a:lnTo>
                    <a:pt x="392533" y="514468"/>
                  </a:lnTo>
                  <a:lnTo>
                    <a:pt x="394402" y="513557"/>
                  </a:lnTo>
                  <a:lnTo>
                    <a:pt x="396037" y="513943"/>
                  </a:lnTo>
                  <a:lnTo>
                    <a:pt x="397098" y="514973"/>
                  </a:lnTo>
                  <a:lnTo>
                    <a:pt x="397612" y="515888"/>
                  </a:lnTo>
                  <a:lnTo>
                    <a:pt x="416143" y="519295"/>
                  </a:lnTo>
                  <a:lnTo>
                    <a:pt x="432852" y="522388"/>
                  </a:lnTo>
                  <a:lnTo>
                    <a:pt x="432274" y="525561"/>
                  </a:lnTo>
                  <a:lnTo>
                    <a:pt x="429479" y="540963"/>
                  </a:lnTo>
                  <a:lnTo>
                    <a:pt x="427730" y="542936"/>
                  </a:lnTo>
                  <a:lnTo>
                    <a:pt x="426388" y="544441"/>
                  </a:lnTo>
                  <a:lnTo>
                    <a:pt x="421804" y="549602"/>
                  </a:lnTo>
                  <a:lnTo>
                    <a:pt x="463243" y="556827"/>
                  </a:lnTo>
                  <a:lnTo>
                    <a:pt x="467570" y="547115"/>
                  </a:lnTo>
                  <a:lnTo>
                    <a:pt x="501947" y="552967"/>
                  </a:lnTo>
                  <a:lnTo>
                    <a:pt x="500090" y="563222"/>
                  </a:lnTo>
                  <a:lnTo>
                    <a:pt x="497117" y="580181"/>
                  </a:lnTo>
                  <a:lnTo>
                    <a:pt x="505391" y="581625"/>
                  </a:lnTo>
                  <a:lnTo>
                    <a:pt x="509037" y="580081"/>
                  </a:lnTo>
                  <a:lnTo>
                    <a:pt x="510030" y="581187"/>
                  </a:lnTo>
                  <a:lnTo>
                    <a:pt x="510790" y="582030"/>
                  </a:lnTo>
                  <a:lnTo>
                    <a:pt x="511396" y="581239"/>
                  </a:lnTo>
                  <a:lnTo>
                    <a:pt x="511780" y="580625"/>
                  </a:lnTo>
                  <a:lnTo>
                    <a:pt x="512029" y="580096"/>
                  </a:lnTo>
                  <a:lnTo>
                    <a:pt x="512164" y="579109"/>
                  </a:lnTo>
                  <a:lnTo>
                    <a:pt x="512215" y="578023"/>
                  </a:lnTo>
                  <a:lnTo>
                    <a:pt x="512188" y="576302"/>
                  </a:lnTo>
                  <a:lnTo>
                    <a:pt x="512128" y="575750"/>
                  </a:lnTo>
                  <a:lnTo>
                    <a:pt x="512148" y="574854"/>
                  </a:lnTo>
                  <a:lnTo>
                    <a:pt x="512200" y="573996"/>
                  </a:lnTo>
                  <a:lnTo>
                    <a:pt x="512358" y="573548"/>
                  </a:lnTo>
                  <a:lnTo>
                    <a:pt x="512504" y="573296"/>
                  </a:lnTo>
                  <a:lnTo>
                    <a:pt x="512833" y="572933"/>
                  </a:lnTo>
                  <a:lnTo>
                    <a:pt x="513217" y="572709"/>
                  </a:lnTo>
                  <a:lnTo>
                    <a:pt x="513637" y="572671"/>
                  </a:lnTo>
                  <a:lnTo>
                    <a:pt x="514108" y="572805"/>
                  </a:lnTo>
                  <a:lnTo>
                    <a:pt x="514555" y="573200"/>
                  </a:lnTo>
                  <a:lnTo>
                    <a:pt x="514975" y="573710"/>
                  </a:lnTo>
                  <a:lnTo>
                    <a:pt x="515446" y="574387"/>
                  </a:lnTo>
                  <a:lnTo>
                    <a:pt x="515929" y="575064"/>
                  </a:lnTo>
                  <a:lnTo>
                    <a:pt x="516277" y="575364"/>
                  </a:lnTo>
                  <a:lnTo>
                    <a:pt x="516823" y="575469"/>
                  </a:lnTo>
                  <a:lnTo>
                    <a:pt x="517314" y="575349"/>
                  </a:lnTo>
                  <a:lnTo>
                    <a:pt x="517995" y="575064"/>
                  </a:lnTo>
                  <a:lnTo>
                    <a:pt x="518886" y="574625"/>
                  </a:lnTo>
                  <a:lnTo>
                    <a:pt x="519507" y="574592"/>
                  </a:lnTo>
                  <a:lnTo>
                    <a:pt x="520054" y="574849"/>
                  </a:lnTo>
                  <a:lnTo>
                    <a:pt x="520418" y="575216"/>
                  </a:lnTo>
                  <a:lnTo>
                    <a:pt x="520659" y="575578"/>
                  </a:lnTo>
                  <a:lnTo>
                    <a:pt x="521059" y="576188"/>
                  </a:lnTo>
                  <a:lnTo>
                    <a:pt x="521285" y="576360"/>
                  </a:lnTo>
                  <a:lnTo>
                    <a:pt x="521645" y="576460"/>
                  </a:lnTo>
                  <a:lnTo>
                    <a:pt x="522088" y="576388"/>
                  </a:lnTo>
                  <a:lnTo>
                    <a:pt x="522504" y="576183"/>
                  </a:lnTo>
                  <a:lnTo>
                    <a:pt x="522967" y="575855"/>
                  </a:lnTo>
                  <a:lnTo>
                    <a:pt x="523371" y="575316"/>
                  </a:lnTo>
                  <a:lnTo>
                    <a:pt x="523545" y="574959"/>
                  </a:lnTo>
                  <a:lnTo>
                    <a:pt x="523581" y="574434"/>
                  </a:lnTo>
                  <a:lnTo>
                    <a:pt x="523478" y="573953"/>
                  </a:lnTo>
                  <a:lnTo>
                    <a:pt x="523403" y="573510"/>
                  </a:lnTo>
                  <a:lnTo>
                    <a:pt x="523363" y="573143"/>
                  </a:lnTo>
                  <a:lnTo>
                    <a:pt x="523525" y="572605"/>
                  </a:lnTo>
                  <a:lnTo>
                    <a:pt x="523834" y="571413"/>
                  </a:lnTo>
                  <a:lnTo>
                    <a:pt x="523921" y="570870"/>
                  </a:lnTo>
                  <a:lnTo>
                    <a:pt x="523882" y="570613"/>
                  </a:lnTo>
                  <a:lnTo>
                    <a:pt x="523870" y="570479"/>
                  </a:lnTo>
                  <a:lnTo>
                    <a:pt x="523850" y="570165"/>
                  </a:lnTo>
                  <a:lnTo>
                    <a:pt x="523846" y="570007"/>
                  </a:lnTo>
                  <a:lnTo>
                    <a:pt x="523854" y="569850"/>
                  </a:lnTo>
                  <a:lnTo>
                    <a:pt x="523882" y="569698"/>
                  </a:lnTo>
                  <a:lnTo>
                    <a:pt x="523921" y="569569"/>
                  </a:lnTo>
                  <a:lnTo>
                    <a:pt x="523973" y="569436"/>
                  </a:lnTo>
                  <a:lnTo>
                    <a:pt x="524266" y="568997"/>
                  </a:lnTo>
                  <a:lnTo>
                    <a:pt x="524721" y="568854"/>
                  </a:lnTo>
                  <a:lnTo>
                    <a:pt x="524939" y="569207"/>
                  </a:lnTo>
                  <a:lnTo>
                    <a:pt x="525738" y="569688"/>
                  </a:lnTo>
                  <a:lnTo>
                    <a:pt x="525999" y="569512"/>
                  </a:lnTo>
                  <a:lnTo>
                    <a:pt x="526114" y="569383"/>
                  </a:lnTo>
                  <a:lnTo>
                    <a:pt x="526221" y="569245"/>
                  </a:lnTo>
                  <a:lnTo>
                    <a:pt x="526320" y="569107"/>
                  </a:lnTo>
                  <a:lnTo>
                    <a:pt x="526419" y="568950"/>
                  </a:lnTo>
                  <a:lnTo>
                    <a:pt x="526510" y="568783"/>
                  </a:lnTo>
                  <a:lnTo>
                    <a:pt x="526589" y="568611"/>
                  </a:lnTo>
                  <a:lnTo>
                    <a:pt x="526724" y="568254"/>
                  </a:lnTo>
                  <a:lnTo>
                    <a:pt x="526775" y="568106"/>
                  </a:lnTo>
                  <a:lnTo>
                    <a:pt x="526823" y="567958"/>
                  </a:lnTo>
                  <a:lnTo>
                    <a:pt x="526866" y="567806"/>
                  </a:lnTo>
                  <a:lnTo>
                    <a:pt x="526934" y="567501"/>
                  </a:lnTo>
                  <a:lnTo>
                    <a:pt x="526950" y="567367"/>
                  </a:lnTo>
                  <a:lnTo>
                    <a:pt x="526957" y="567101"/>
                  </a:lnTo>
                  <a:lnTo>
                    <a:pt x="526969" y="566967"/>
                  </a:lnTo>
                  <a:lnTo>
                    <a:pt x="527235" y="566209"/>
                  </a:lnTo>
                  <a:lnTo>
                    <a:pt x="527235" y="566076"/>
                  </a:lnTo>
                  <a:lnTo>
                    <a:pt x="527219" y="565947"/>
                  </a:lnTo>
                  <a:lnTo>
                    <a:pt x="527167" y="565690"/>
                  </a:lnTo>
                  <a:lnTo>
                    <a:pt x="527108" y="565528"/>
                  </a:lnTo>
                  <a:lnTo>
                    <a:pt x="527029" y="565371"/>
                  </a:lnTo>
                  <a:lnTo>
                    <a:pt x="526744" y="564918"/>
                  </a:lnTo>
                  <a:lnTo>
                    <a:pt x="526645" y="564766"/>
                  </a:lnTo>
                  <a:lnTo>
                    <a:pt x="526431" y="564470"/>
                  </a:lnTo>
                  <a:lnTo>
                    <a:pt x="526332" y="564313"/>
                  </a:lnTo>
                  <a:lnTo>
                    <a:pt x="526261" y="564156"/>
                  </a:lnTo>
                  <a:lnTo>
                    <a:pt x="526201" y="563922"/>
                  </a:lnTo>
                  <a:lnTo>
                    <a:pt x="526170" y="563674"/>
                  </a:lnTo>
                  <a:lnTo>
                    <a:pt x="526170" y="563417"/>
                  </a:lnTo>
                  <a:lnTo>
                    <a:pt x="526182" y="563160"/>
                  </a:lnTo>
                  <a:lnTo>
                    <a:pt x="526201" y="562907"/>
                  </a:lnTo>
                  <a:lnTo>
                    <a:pt x="526221" y="562702"/>
                  </a:lnTo>
                  <a:lnTo>
                    <a:pt x="526249" y="562493"/>
                  </a:lnTo>
                  <a:lnTo>
                    <a:pt x="526284" y="562283"/>
                  </a:lnTo>
                  <a:lnTo>
                    <a:pt x="526336" y="562083"/>
                  </a:lnTo>
                  <a:lnTo>
                    <a:pt x="526407" y="561892"/>
                  </a:lnTo>
                  <a:lnTo>
                    <a:pt x="526506" y="561692"/>
                  </a:lnTo>
                  <a:lnTo>
                    <a:pt x="526629" y="561497"/>
                  </a:lnTo>
                  <a:lnTo>
                    <a:pt x="526767" y="561311"/>
                  </a:lnTo>
                  <a:lnTo>
                    <a:pt x="526918" y="561139"/>
                  </a:lnTo>
                  <a:lnTo>
                    <a:pt x="527076" y="560977"/>
                  </a:lnTo>
                  <a:lnTo>
                    <a:pt x="527223" y="560853"/>
                  </a:lnTo>
                  <a:lnTo>
                    <a:pt x="527381" y="560744"/>
                  </a:lnTo>
                  <a:lnTo>
                    <a:pt x="527710" y="560539"/>
                  </a:lnTo>
                  <a:lnTo>
                    <a:pt x="527864" y="560424"/>
                  </a:lnTo>
                  <a:lnTo>
                    <a:pt x="528185" y="560162"/>
                  </a:lnTo>
                  <a:lnTo>
                    <a:pt x="528339" y="560024"/>
                  </a:lnTo>
                  <a:lnTo>
                    <a:pt x="528474" y="559876"/>
                  </a:lnTo>
                  <a:lnTo>
                    <a:pt x="528585" y="559714"/>
                  </a:lnTo>
                  <a:lnTo>
                    <a:pt x="528664" y="559548"/>
                  </a:lnTo>
                  <a:lnTo>
                    <a:pt x="528727" y="559367"/>
                  </a:lnTo>
                  <a:lnTo>
                    <a:pt x="528770" y="559176"/>
                  </a:lnTo>
                  <a:lnTo>
                    <a:pt x="528802" y="558985"/>
                  </a:lnTo>
                  <a:lnTo>
                    <a:pt x="528830" y="558699"/>
                  </a:lnTo>
                  <a:lnTo>
                    <a:pt x="528834" y="558328"/>
                  </a:lnTo>
                  <a:lnTo>
                    <a:pt x="528893" y="558170"/>
                  </a:lnTo>
                  <a:lnTo>
                    <a:pt x="528988" y="558023"/>
                  </a:lnTo>
                  <a:lnTo>
                    <a:pt x="529103" y="557880"/>
                  </a:lnTo>
                  <a:lnTo>
                    <a:pt x="529214" y="557732"/>
                  </a:lnTo>
                  <a:lnTo>
                    <a:pt x="529309" y="557579"/>
                  </a:lnTo>
                  <a:lnTo>
                    <a:pt x="529384" y="557422"/>
                  </a:lnTo>
                  <a:lnTo>
                    <a:pt x="529451" y="557260"/>
                  </a:lnTo>
                  <a:lnTo>
                    <a:pt x="529570" y="556927"/>
                  </a:lnTo>
                  <a:lnTo>
                    <a:pt x="529693" y="556555"/>
                  </a:lnTo>
                  <a:lnTo>
                    <a:pt x="529859" y="555936"/>
                  </a:lnTo>
                  <a:lnTo>
                    <a:pt x="529926" y="555731"/>
                  </a:lnTo>
                  <a:lnTo>
                    <a:pt x="530006" y="555521"/>
                  </a:lnTo>
                  <a:lnTo>
                    <a:pt x="530093" y="555306"/>
                  </a:lnTo>
                  <a:lnTo>
                    <a:pt x="530275" y="554887"/>
                  </a:lnTo>
                  <a:lnTo>
                    <a:pt x="530417" y="554525"/>
                  </a:lnTo>
                  <a:lnTo>
                    <a:pt x="530639" y="553925"/>
                  </a:lnTo>
                  <a:lnTo>
                    <a:pt x="530829" y="553386"/>
                  </a:lnTo>
                  <a:lnTo>
                    <a:pt x="530948" y="553024"/>
                  </a:lnTo>
                  <a:lnTo>
                    <a:pt x="531007" y="552819"/>
                  </a:lnTo>
                  <a:lnTo>
                    <a:pt x="531106" y="552400"/>
                  </a:lnTo>
                  <a:lnTo>
                    <a:pt x="531173" y="552195"/>
                  </a:lnTo>
                  <a:lnTo>
                    <a:pt x="531261" y="552009"/>
                  </a:lnTo>
                  <a:lnTo>
                    <a:pt x="531443" y="551728"/>
                  </a:lnTo>
                  <a:lnTo>
                    <a:pt x="531783" y="551385"/>
                  </a:lnTo>
                  <a:lnTo>
                    <a:pt x="531922" y="551299"/>
                  </a:lnTo>
                  <a:lnTo>
                    <a:pt x="532080" y="551218"/>
                  </a:lnTo>
                  <a:lnTo>
                    <a:pt x="532238" y="551156"/>
                  </a:lnTo>
                  <a:lnTo>
                    <a:pt x="532709" y="551318"/>
                  </a:lnTo>
                  <a:lnTo>
                    <a:pt x="532816" y="551466"/>
                  </a:lnTo>
                  <a:lnTo>
                    <a:pt x="532895" y="551609"/>
                  </a:lnTo>
                  <a:lnTo>
                    <a:pt x="532947" y="551766"/>
                  </a:lnTo>
                  <a:lnTo>
                    <a:pt x="533034" y="552099"/>
                  </a:lnTo>
                  <a:lnTo>
                    <a:pt x="533093" y="552257"/>
                  </a:lnTo>
                  <a:lnTo>
                    <a:pt x="533208" y="552524"/>
                  </a:lnTo>
                  <a:lnTo>
                    <a:pt x="533553" y="552952"/>
                  </a:lnTo>
                  <a:lnTo>
                    <a:pt x="533687" y="553010"/>
                  </a:lnTo>
                  <a:lnTo>
                    <a:pt x="533838" y="553057"/>
                  </a:lnTo>
                  <a:lnTo>
                    <a:pt x="534135" y="553110"/>
                  </a:lnTo>
                  <a:lnTo>
                    <a:pt x="534301" y="553129"/>
                  </a:lnTo>
                  <a:lnTo>
                    <a:pt x="534471" y="553133"/>
                  </a:lnTo>
                  <a:lnTo>
                    <a:pt x="534641" y="553119"/>
                  </a:lnTo>
                  <a:lnTo>
                    <a:pt x="534808" y="553095"/>
                  </a:lnTo>
                  <a:lnTo>
                    <a:pt x="534962" y="553048"/>
                  </a:lnTo>
                  <a:lnTo>
                    <a:pt x="535128" y="552957"/>
                  </a:lnTo>
                  <a:lnTo>
                    <a:pt x="535287" y="552838"/>
                  </a:lnTo>
                  <a:lnTo>
                    <a:pt x="535579" y="552547"/>
                  </a:lnTo>
                  <a:lnTo>
                    <a:pt x="535975" y="552176"/>
                  </a:lnTo>
                  <a:lnTo>
                    <a:pt x="536339" y="551818"/>
                  </a:lnTo>
                  <a:lnTo>
                    <a:pt x="536450" y="551680"/>
                  </a:lnTo>
                  <a:lnTo>
                    <a:pt x="536557" y="551523"/>
                  </a:lnTo>
                  <a:lnTo>
                    <a:pt x="537440" y="551447"/>
                  </a:lnTo>
                  <a:lnTo>
                    <a:pt x="537586" y="552157"/>
                  </a:lnTo>
                  <a:lnTo>
                    <a:pt x="537543" y="552304"/>
                  </a:lnTo>
                  <a:lnTo>
                    <a:pt x="537468" y="552442"/>
                  </a:lnTo>
                  <a:lnTo>
                    <a:pt x="537377" y="552585"/>
                  </a:lnTo>
                  <a:lnTo>
                    <a:pt x="537294" y="552728"/>
                  </a:lnTo>
                  <a:lnTo>
                    <a:pt x="537199" y="553000"/>
                  </a:lnTo>
                  <a:lnTo>
                    <a:pt x="537155" y="553257"/>
                  </a:lnTo>
                  <a:lnTo>
                    <a:pt x="537147" y="553386"/>
                  </a:lnTo>
                  <a:lnTo>
                    <a:pt x="537155" y="553515"/>
                  </a:lnTo>
                  <a:lnTo>
                    <a:pt x="537195" y="553667"/>
                  </a:lnTo>
                  <a:lnTo>
                    <a:pt x="537262" y="553815"/>
                  </a:lnTo>
                  <a:lnTo>
                    <a:pt x="537341" y="553963"/>
                  </a:lnTo>
                  <a:lnTo>
                    <a:pt x="537436" y="554106"/>
                  </a:lnTo>
                  <a:lnTo>
                    <a:pt x="537590" y="554363"/>
                  </a:lnTo>
                  <a:lnTo>
                    <a:pt x="537749" y="554582"/>
                  </a:lnTo>
                  <a:lnTo>
                    <a:pt x="537887" y="554811"/>
                  </a:lnTo>
                  <a:lnTo>
                    <a:pt x="537955" y="554968"/>
                  </a:lnTo>
                  <a:lnTo>
                    <a:pt x="538014" y="555130"/>
                  </a:lnTo>
                  <a:lnTo>
                    <a:pt x="538065" y="555297"/>
                  </a:lnTo>
                  <a:lnTo>
                    <a:pt x="538105" y="555464"/>
                  </a:lnTo>
                  <a:lnTo>
                    <a:pt x="538137" y="555630"/>
                  </a:lnTo>
                  <a:lnTo>
                    <a:pt x="538149" y="555769"/>
                  </a:lnTo>
                  <a:lnTo>
                    <a:pt x="538141" y="556050"/>
                  </a:lnTo>
                  <a:lnTo>
                    <a:pt x="538141" y="556188"/>
                  </a:lnTo>
                  <a:lnTo>
                    <a:pt x="538778" y="557146"/>
                  </a:lnTo>
                  <a:lnTo>
                    <a:pt x="538909" y="557208"/>
                  </a:lnTo>
                  <a:lnTo>
                    <a:pt x="539297" y="557365"/>
                  </a:lnTo>
                  <a:lnTo>
                    <a:pt x="539431" y="557403"/>
                  </a:lnTo>
                  <a:lnTo>
                    <a:pt x="539562" y="557427"/>
                  </a:lnTo>
                  <a:lnTo>
                    <a:pt x="539692" y="557432"/>
                  </a:lnTo>
                  <a:lnTo>
                    <a:pt x="539867" y="557389"/>
                  </a:lnTo>
                  <a:lnTo>
                    <a:pt x="540041" y="557303"/>
                  </a:lnTo>
                  <a:lnTo>
                    <a:pt x="540207" y="557184"/>
                  </a:lnTo>
                  <a:lnTo>
                    <a:pt x="540366" y="557046"/>
                  </a:lnTo>
                  <a:lnTo>
                    <a:pt x="540500" y="556903"/>
                  </a:lnTo>
                  <a:lnTo>
                    <a:pt x="540599" y="556774"/>
                  </a:lnTo>
                  <a:lnTo>
                    <a:pt x="540686" y="556626"/>
                  </a:lnTo>
                  <a:lnTo>
                    <a:pt x="540761" y="556474"/>
                  </a:lnTo>
                  <a:lnTo>
                    <a:pt x="540833" y="556317"/>
                  </a:lnTo>
                  <a:lnTo>
                    <a:pt x="540896" y="556159"/>
                  </a:lnTo>
                  <a:lnTo>
                    <a:pt x="540951" y="556007"/>
                  </a:lnTo>
                  <a:lnTo>
                    <a:pt x="540999" y="555854"/>
                  </a:lnTo>
                  <a:lnTo>
                    <a:pt x="541082" y="555540"/>
                  </a:lnTo>
                  <a:lnTo>
                    <a:pt x="541185" y="555235"/>
                  </a:lnTo>
                  <a:lnTo>
                    <a:pt x="541236" y="555087"/>
                  </a:lnTo>
                  <a:lnTo>
                    <a:pt x="541292" y="554944"/>
                  </a:lnTo>
                  <a:lnTo>
                    <a:pt x="541411" y="554654"/>
                  </a:lnTo>
                  <a:lnTo>
                    <a:pt x="541525" y="554330"/>
                  </a:lnTo>
                  <a:lnTo>
                    <a:pt x="541589" y="554172"/>
                  </a:lnTo>
                  <a:lnTo>
                    <a:pt x="541660" y="554015"/>
                  </a:lnTo>
                  <a:lnTo>
                    <a:pt x="541739" y="553867"/>
                  </a:lnTo>
                  <a:lnTo>
                    <a:pt x="542361" y="553195"/>
                  </a:lnTo>
                  <a:lnTo>
                    <a:pt x="543319" y="552357"/>
                  </a:lnTo>
                  <a:lnTo>
                    <a:pt x="543315" y="552133"/>
                  </a:lnTo>
                  <a:lnTo>
                    <a:pt x="543251" y="551670"/>
                  </a:lnTo>
                  <a:lnTo>
                    <a:pt x="543212" y="551437"/>
                  </a:lnTo>
                  <a:lnTo>
                    <a:pt x="543152" y="551018"/>
                  </a:lnTo>
                  <a:lnTo>
                    <a:pt x="543093" y="550370"/>
                  </a:lnTo>
                  <a:lnTo>
                    <a:pt x="543085" y="550184"/>
                  </a:lnTo>
                  <a:lnTo>
                    <a:pt x="543093" y="550003"/>
                  </a:lnTo>
                  <a:lnTo>
                    <a:pt x="543121" y="549826"/>
                  </a:lnTo>
                  <a:lnTo>
                    <a:pt x="543152" y="549698"/>
                  </a:lnTo>
                  <a:lnTo>
                    <a:pt x="543196" y="549569"/>
                  </a:lnTo>
                  <a:lnTo>
                    <a:pt x="543616" y="548978"/>
                  </a:lnTo>
                  <a:lnTo>
                    <a:pt x="543754" y="548878"/>
                  </a:lnTo>
                  <a:lnTo>
                    <a:pt x="543901" y="548807"/>
                  </a:lnTo>
                  <a:lnTo>
                    <a:pt x="544676" y="549021"/>
                  </a:lnTo>
                  <a:lnTo>
                    <a:pt x="544728" y="549173"/>
                  </a:lnTo>
                  <a:lnTo>
                    <a:pt x="544799" y="549521"/>
                  </a:lnTo>
                  <a:lnTo>
                    <a:pt x="544851" y="549688"/>
                  </a:lnTo>
                  <a:lnTo>
                    <a:pt x="545223" y="550322"/>
                  </a:lnTo>
                  <a:lnTo>
                    <a:pt x="545361" y="550398"/>
                  </a:lnTo>
                  <a:lnTo>
                    <a:pt x="545516" y="550460"/>
                  </a:lnTo>
                  <a:lnTo>
                    <a:pt x="545971" y="550598"/>
                  </a:lnTo>
                  <a:lnTo>
                    <a:pt x="546256" y="550656"/>
                  </a:lnTo>
                  <a:lnTo>
                    <a:pt x="546541" y="550689"/>
                  </a:lnTo>
                  <a:lnTo>
                    <a:pt x="546731" y="550698"/>
                  </a:lnTo>
                  <a:lnTo>
                    <a:pt x="546925" y="550694"/>
                  </a:lnTo>
                  <a:lnTo>
                    <a:pt x="547115" y="550679"/>
                  </a:lnTo>
                  <a:lnTo>
                    <a:pt x="547309" y="550651"/>
                  </a:lnTo>
                  <a:lnTo>
                    <a:pt x="547495" y="550617"/>
                  </a:lnTo>
                  <a:lnTo>
                    <a:pt x="547665" y="550579"/>
                  </a:lnTo>
                  <a:lnTo>
                    <a:pt x="548002" y="550479"/>
                  </a:lnTo>
                  <a:lnTo>
                    <a:pt x="548160" y="550412"/>
                  </a:lnTo>
                  <a:lnTo>
                    <a:pt x="548520" y="550203"/>
                  </a:lnTo>
                  <a:lnTo>
                    <a:pt x="548813" y="549979"/>
                  </a:lnTo>
                  <a:lnTo>
                    <a:pt x="548983" y="549879"/>
                  </a:lnTo>
                  <a:lnTo>
                    <a:pt x="549514" y="549607"/>
                  </a:lnTo>
                  <a:lnTo>
                    <a:pt x="549684" y="549507"/>
                  </a:lnTo>
                  <a:lnTo>
                    <a:pt x="549878" y="549369"/>
                  </a:lnTo>
                  <a:lnTo>
                    <a:pt x="550064" y="549226"/>
                  </a:lnTo>
                  <a:lnTo>
                    <a:pt x="550611" y="548768"/>
                  </a:lnTo>
                  <a:lnTo>
                    <a:pt x="550987" y="548435"/>
                  </a:lnTo>
                  <a:lnTo>
                    <a:pt x="551117" y="548335"/>
                  </a:lnTo>
                  <a:lnTo>
                    <a:pt x="551260" y="548259"/>
                  </a:lnTo>
                  <a:lnTo>
                    <a:pt x="551398" y="548211"/>
                  </a:lnTo>
                  <a:lnTo>
                    <a:pt x="551545" y="548178"/>
                  </a:lnTo>
                  <a:lnTo>
                    <a:pt x="551695" y="548154"/>
                  </a:lnTo>
                  <a:lnTo>
                    <a:pt x="551846" y="548149"/>
                  </a:lnTo>
                  <a:lnTo>
                    <a:pt x="551992" y="548158"/>
                  </a:lnTo>
                  <a:lnTo>
                    <a:pt x="552162" y="548197"/>
                  </a:lnTo>
                  <a:lnTo>
                    <a:pt x="552336" y="548268"/>
                  </a:lnTo>
                  <a:lnTo>
                    <a:pt x="552507" y="548359"/>
                  </a:lnTo>
                  <a:lnTo>
                    <a:pt x="552669" y="548463"/>
                  </a:lnTo>
                  <a:lnTo>
                    <a:pt x="552812" y="548578"/>
                  </a:lnTo>
                  <a:lnTo>
                    <a:pt x="552938" y="548707"/>
                  </a:lnTo>
                  <a:lnTo>
                    <a:pt x="553045" y="548854"/>
                  </a:lnTo>
                  <a:lnTo>
                    <a:pt x="553243" y="549169"/>
                  </a:lnTo>
                  <a:lnTo>
                    <a:pt x="553354" y="549316"/>
                  </a:lnTo>
                  <a:lnTo>
                    <a:pt x="553520" y="549512"/>
                  </a:lnTo>
                  <a:lnTo>
                    <a:pt x="553698" y="549698"/>
                  </a:lnTo>
                  <a:lnTo>
                    <a:pt x="554066" y="550060"/>
                  </a:lnTo>
                  <a:lnTo>
                    <a:pt x="554245" y="550246"/>
                  </a:lnTo>
                  <a:lnTo>
                    <a:pt x="554391" y="550403"/>
                  </a:lnTo>
                  <a:lnTo>
                    <a:pt x="554676" y="550727"/>
                  </a:lnTo>
                  <a:lnTo>
                    <a:pt x="554823" y="550884"/>
                  </a:lnTo>
                  <a:lnTo>
                    <a:pt x="554973" y="551032"/>
                  </a:lnTo>
                  <a:lnTo>
                    <a:pt x="555123" y="551170"/>
                  </a:lnTo>
                  <a:lnTo>
                    <a:pt x="555274" y="551304"/>
                  </a:lnTo>
                  <a:lnTo>
                    <a:pt x="555428" y="551432"/>
                  </a:lnTo>
                  <a:lnTo>
                    <a:pt x="555587" y="551556"/>
                  </a:lnTo>
                  <a:lnTo>
                    <a:pt x="555753" y="551670"/>
                  </a:lnTo>
                  <a:lnTo>
                    <a:pt x="556038" y="551856"/>
                  </a:lnTo>
                  <a:lnTo>
                    <a:pt x="556188" y="551942"/>
                  </a:lnTo>
                  <a:lnTo>
                    <a:pt x="556339" y="552009"/>
                  </a:lnTo>
                  <a:lnTo>
                    <a:pt x="556497" y="552057"/>
                  </a:lnTo>
                  <a:lnTo>
                    <a:pt x="556667" y="552076"/>
                  </a:lnTo>
                  <a:lnTo>
                    <a:pt x="556845" y="552071"/>
                  </a:lnTo>
                  <a:lnTo>
                    <a:pt x="557027" y="552047"/>
                  </a:lnTo>
                  <a:lnTo>
                    <a:pt x="557206" y="552004"/>
                  </a:lnTo>
                  <a:lnTo>
                    <a:pt x="557376" y="551952"/>
                  </a:lnTo>
                  <a:lnTo>
                    <a:pt x="557538" y="551875"/>
                  </a:lnTo>
                  <a:lnTo>
                    <a:pt x="557693" y="551780"/>
                  </a:lnTo>
                  <a:lnTo>
                    <a:pt x="557985" y="551551"/>
                  </a:lnTo>
                  <a:lnTo>
                    <a:pt x="558140" y="551447"/>
                  </a:lnTo>
                  <a:lnTo>
                    <a:pt x="558488" y="551223"/>
                  </a:lnTo>
                  <a:lnTo>
                    <a:pt x="559209" y="550775"/>
                  </a:lnTo>
                  <a:lnTo>
                    <a:pt x="559589" y="550546"/>
                  </a:lnTo>
                  <a:lnTo>
                    <a:pt x="559779" y="550427"/>
                  </a:lnTo>
                  <a:lnTo>
                    <a:pt x="560084" y="550217"/>
                  </a:lnTo>
                  <a:lnTo>
                    <a:pt x="560551" y="549864"/>
                  </a:lnTo>
                  <a:lnTo>
                    <a:pt x="560697" y="549721"/>
                  </a:lnTo>
                  <a:lnTo>
                    <a:pt x="560836" y="549569"/>
                  </a:lnTo>
                  <a:lnTo>
                    <a:pt x="561093" y="549255"/>
                  </a:lnTo>
                  <a:lnTo>
                    <a:pt x="561762" y="548468"/>
                  </a:lnTo>
                  <a:lnTo>
                    <a:pt x="562150" y="547982"/>
                  </a:lnTo>
                  <a:lnTo>
                    <a:pt x="562289" y="547830"/>
                  </a:lnTo>
                  <a:lnTo>
                    <a:pt x="562431" y="547687"/>
                  </a:lnTo>
                  <a:lnTo>
                    <a:pt x="562914" y="547286"/>
                  </a:lnTo>
                  <a:lnTo>
                    <a:pt x="563045" y="547244"/>
                  </a:lnTo>
                  <a:lnTo>
                    <a:pt x="563187" y="547239"/>
                  </a:lnTo>
                  <a:lnTo>
                    <a:pt x="563338" y="547267"/>
                  </a:lnTo>
                  <a:lnTo>
                    <a:pt x="563492" y="547315"/>
                  </a:lnTo>
                  <a:lnTo>
                    <a:pt x="563642" y="547387"/>
                  </a:lnTo>
                  <a:lnTo>
                    <a:pt x="564082" y="547768"/>
                  </a:lnTo>
                  <a:lnTo>
                    <a:pt x="564256" y="548011"/>
                  </a:lnTo>
                  <a:lnTo>
                    <a:pt x="564561" y="548535"/>
                  </a:lnTo>
                  <a:lnTo>
                    <a:pt x="564616" y="548697"/>
                  </a:lnTo>
                  <a:lnTo>
                    <a:pt x="564656" y="548864"/>
                  </a:lnTo>
                  <a:lnTo>
                    <a:pt x="564683" y="549035"/>
                  </a:lnTo>
                  <a:lnTo>
                    <a:pt x="564755" y="549531"/>
                  </a:lnTo>
                  <a:lnTo>
                    <a:pt x="564794" y="549845"/>
                  </a:lnTo>
                  <a:lnTo>
                    <a:pt x="564810" y="550003"/>
                  </a:lnTo>
                  <a:lnTo>
                    <a:pt x="564834" y="550336"/>
                  </a:lnTo>
                  <a:lnTo>
                    <a:pt x="564838" y="550517"/>
                  </a:lnTo>
                  <a:lnTo>
                    <a:pt x="564830" y="551056"/>
                  </a:lnTo>
                  <a:lnTo>
                    <a:pt x="564822" y="551213"/>
                  </a:lnTo>
                  <a:lnTo>
                    <a:pt x="564786" y="551532"/>
                  </a:lnTo>
                  <a:lnTo>
                    <a:pt x="564786" y="551685"/>
                  </a:lnTo>
                  <a:lnTo>
                    <a:pt x="565242" y="552338"/>
                  </a:lnTo>
                  <a:lnTo>
                    <a:pt x="565380" y="552390"/>
                  </a:lnTo>
                  <a:lnTo>
                    <a:pt x="565531" y="552428"/>
                  </a:lnTo>
                  <a:lnTo>
                    <a:pt x="565685" y="552457"/>
                  </a:lnTo>
                  <a:lnTo>
                    <a:pt x="566402" y="552462"/>
                  </a:lnTo>
                  <a:lnTo>
                    <a:pt x="566532" y="552400"/>
                  </a:lnTo>
                  <a:lnTo>
                    <a:pt x="566999" y="551947"/>
                  </a:lnTo>
                  <a:lnTo>
                    <a:pt x="567130" y="551775"/>
                  </a:lnTo>
                  <a:lnTo>
                    <a:pt x="567241" y="551585"/>
                  </a:lnTo>
                  <a:lnTo>
                    <a:pt x="567443" y="551184"/>
                  </a:lnTo>
                  <a:lnTo>
                    <a:pt x="567554" y="550989"/>
                  </a:lnTo>
                  <a:lnTo>
                    <a:pt x="567732" y="550727"/>
                  </a:lnTo>
                  <a:lnTo>
                    <a:pt x="568318" y="549969"/>
                  </a:lnTo>
                  <a:lnTo>
                    <a:pt x="568828" y="549255"/>
                  </a:lnTo>
                  <a:lnTo>
                    <a:pt x="568987" y="549026"/>
                  </a:lnTo>
                  <a:lnTo>
                    <a:pt x="569121" y="548788"/>
                  </a:lnTo>
                  <a:lnTo>
                    <a:pt x="569232" y="548540"/>
                  </a:lnTo>
                  <a:lnTo>
                    <a:pt x="569295" y="548311"/>
                  </a:lnTo>
                  <a:lnTo>
                    <a:pt x="569335" y="548068"/>
                  </a:lnTo>
                  <a:lnTo>
                    <a:pt x="569363" y="547825"/>
                  </a:lnTo>
                  <a:lnTo>
                    <a:pt x="569382" y="547582"/>
                  </a:lnTo>
                  <a:lnTo>
                    <a:pt x="569410" y="547334"/>
                  </a:lnTo>
                  <a:lnTo>
                    <a:pt x="569470" y="546934"/>
                  </a:lnTo>
                  <a:lnTo>
                    <a:pt x="569521" y="546533"/>
                  </a:lnTo>
                  <a:lnTo>
                    <a:pt x="569541" y="546329"/>
                  </a:lnTo>
                  <a:lnTo>
                    <a:pt x="569549" y="546133"/>
                  </a:lnTo>
                  <a:lnTo>
                    <a:pt x="569549" y="545738"/>
                  </a:lnTo>
                  <a:lnTo>
                    <a:pt x="569557" y="545538"/>
                  </a:lnTo>
                  <a:lnTo>
                    <a:pt x="569580" y="545342"/>
                  </a:lnTo>
                  <a:lnTo>
                    <a:pt x="569616" y="545194"/>
                  </a:lnTo>
                  <a:lnTo>
                    <a:pt x="569656" y="545051"/>
                  </a:lnTo>
                  <a:lnTo>
                    <a:pt x="569707" y="544909"/>
                  </a:lnTo>
                  <a:lnTo>
                    <a:pt x="569755" y="544761"/>
                  </a:lnTo>
                  <a:lnTo>
                    <a:pt x="569830" y="544394"/>
                  </a:lnTo>
                  <a:lnTo>
                    <a:pt x="569869" y="544165"/>
                  </a:lnTo>
                  <a:lnTo>
                    <a:pt x="570606" y="543322"/>
                  </a:lnTo>
                  <a:lnTo>
                    <a:pt x="570752" y="543207"/>
                  </a:lnTo>
                  <a:lnTo>
                    <a:pt x="570895" y="543088"/>
                  </a:lnTo>
                  <a:lnTo>
                    <a:pt x="571029" y="542959"/>
                  </a:lnTo>
                  <a:lnTo>
                    <a:pt x="571164" y="542826"/>
                  </a:lnTo>
                  <a:lnTo>
                    <a:pt x="571445" y="542526"/>
                  </a:lnTo>
                  <a:lnTo>
                    <a:pt x="571730" y="542188"/>
                  </a:lnTo>
                  <a:lnTo>
                    <a:pt x="571999" y="541835"/>
                  </a:lnTo>
                  <a:lnTo>
                    <a:pt x="572122" y="541663"/>
                  </a:lnTo>
                  <a:lnTo>
                    <a:pt x="572359" y="541315"/>
                  </a:lnTo>
                  <a:lnTo>
                    <a:pt x="572910" y="540482"/>
                  </a:lnTo>
                  <a:lnTo>
                    <a:pt x="573131" y="540162"/>
                  </a:lnTo>
                  <a:lnTo>
                    <a:pt x="573258" y="539991"/>
                  </a:lnTo>
                  <a:lnTo>
                    <a:pt x="573519" y="539657"/>
                  </a:lnTo>
                  <a:lnTo>
                    <a:pt x="573658" y="539490"/>
                  </a:lnTo>
                  <a:lnTo>
                    <a:pt x="574370" y="538761"/>
                  </a:lnTo>
                  <a:lnTo>
                    <a:pt x="575031" y="537584"/>
                  </a:lnTo>
                  <a:lnTo>
                    <a:pt x="575166" y="537518"/>
                  </a:lnTo>
                  <a:lnTo>
                    <a:pt x="575665" y="537160"/>
                  </a:lnTo>
                  <a:lnTo>
                    <a:pt x="575894" y="536941"/>
                  </a:lnTo>
                  <a:lnTo>
                    <a:pt x="576112" y="536722"/>
                  </a:lnTo>
                  <a:lnTo>
                    <a:pt x="576314" y="536507"/>
                  </a:lnTo>
                  <a:lnTo>
                    <a:pt x="576690" y="536074"/>
                  </a:lnTo>
                  <a:lnTo>
                    <a:pt x="576844" y="535873"/>
                  </a:lnTo>
                  <a:lnTo>
                    <a:pt x="598938" y="539514"/>
                  </a:lnTo>
                  <a:lnTo>
                    <a:pt x="602128" y="540043"/>
                  </a:lnTo>
                  <a:lnTo>
                    <a:pt x="614594" y="542168"/>
                  </a:lnTo>
                  <a:lnTo>
                    <a:pt x="615517" y="542307"/>
                  </a:lnTo>
                  <a:lnTo>
                    <a:pt x="612655" y="547024"/>
                  </a:lnTo>
                  <a:lnTo>
                    <a:pt x="631462" y="550184"/>
                  </a:lnTo>
                  <a:lnTo>
                    <a:pt x="632167" y="545914"/>
                  </a:lnTo>
                  <a:lnTo>
                    <a:pt x="633604" y="546086"/>
                  </a:lnTo>
                  <a:lnTo>
                    <a:pt x="635959" y="545943"/>
                  </a:lnTo>
                  <a:lnTo>
                    <a:pt x="638370" y="545852"/>
                  </a:lnTo>
                  <a:lnTo>
                    <a:pt x="641862" y="545833"/>
                  </a:lnTo>
                  <a:lnTo>
                    <a:pt x="642827" y="545137"/>
                  </a:lnTo>
                  <a:lnTo>
                    <a:pt x="643382" y="546057"/>
                  </a:lnTo>
                  <a:lnTo>
                    <a:pt x="643097" y="547096"/>
                  </a:lnTo>
                  <a:lnTo>
                    <a:pt x="640076" y="549922"/>
                  </a:lnTo>
                  <a:lnTo>
                    <a:pt x="640864" y="551894"/>
                  </a:lnTo>
                  <a:lnTo>
                    <a:pt x="638168" y="552976"/>
                  </a:lnTo>
                  <a:lnTo>
                    <a:pt x="635401" y="560162"/>
                  </a:lnTo>
                  <a:lnTo>
                    <a:pt x="635136" y="561840"/>
                  </a:lnTo>
                  <a:lnTo>
                    <a:pt x="635076" y="562188"/>
                  </a:lnTo>
                  <a:lnTo>
                    <a:pt x="629887" y="561325"/>
                  </a:lnTo>
                  <a:lnTo>
                    <a:pt x="629748" y="562178"/>
                  </a:lnTo>
                  <a:lnTo>
                    <a:pt x="628374" y="570965"/>
                  </a:lnTo>
                  <a:lnTo>
                    <a:pt x="636454" y="572304"/>
                  </a:lnTo>
                  <a:lnTo>
                    <a:pt x="634720" y="576312"/>
                  </a:lnTo>
                  <a:lnTo>
                    <a:pt x="632495" y="580677"/>
                  </a:lnTo>
                  <a:lnTo>
                    <a:pt x="630674" y="585695"/>
                  </a:lnTo>
                  <a:lnTo>
                    <a:pt x="625983" y="590355"/>
                  </a:lnTo>
                  <a:lnTo>
                    <a:pt x="623980" y="591499"/>
                  </a:lnTo>
                  <a:lnTo>
                    <a:pt x="624083" y="594311"/>
                  </a:lnTo>
                  <a:lnTo>
                    <a:pt x="623569" y="597256"/>
                  </a:lnTo>
                  <a:lnTo>
                    <a:pt x="624594" y="599633"/>
                  </a:lnTo>
                  <a:lnTo>
                    <a:pt x="624404" y="600644"/>
                  </a:lnTo>
                  <a:lnTo>
                    <a:pt x="621150" y="604375"/>
                  </a:lnTo>
                  <a:lnTo>
                    <a:pt x="617199" y="598585"/>
                  </a:lnTo>
                  <a:lnTo>
                    <a:pt x="617282" y="595040"/>
                  </a:lnTo>
                  <a:lnTo>
                    <a:pt x="615085" y="592767"/>
                  </a:lnTo>
                  <a:lnTo>
                    <a:pt x="613355" y="591680"/>
                  </a:lnTo>
                  <a:lnTo>
                    <a:pt x="611756" y="594763"/>
                  </a:lnTo>
                  <a:lnTo>
                    <a:pt x="612350" y="597870"/>
                  </a:lnTo>
                  <a:lnTo>
                    <a:pt x="609531" y="597680"/>
                  </a:lnTo>
                  <a:lnTo>
                    <a:pt x="607584" y="593772"/>
                  </a:lnTo>
                  <a:lnTo>
                    <a:pt x="603526" y="590332"/>
                  </a:lnTo>
                  <a:lnTo>
                    <a:pt x="600102" y="598023"/>
                  </a:lnTo>
                  <a:lnTo>
                    <a:pt x="598261" y="595340"/>
                  </a:lnTo>
                  <a:lnTo>
                    <a:pt x="580554" y="592443"/>
                  </a:lnTo>
                  <a:lnTo>
                    <a:pt x="580017" y="592380"/>
                  </a:lnTo>
                  <a:lnTo>
                    <a:pt x="579695" y="592343"/>
                  </a:lnTo>
                  <a:lnTo>
                    <a:pt x="578305" y="600820"/>
                  </a:lnTo>
                  <a:lnTo>
                    <a:pt x="578171" y="601616"/>
                  </a:lnTo>
                  <a:lnTo>
                    <a:pt x="577890" y="603336"/>
                  </a:lnTo>
                  <a:lnTo>
                    <a:pt x="550278" y="598781"/>
                  </a:lnTo>
                  <a:lnTo>
                    <a:pt x="549518" y="599233"/>
                  </a:lnTo>
                  <a:lnTo>
                    <a:pt x="545100" y="603274"/>
                  </a:lnTo>
                  <a:lnTo>
                    <a:pt x="537033" y="610662"/>
                  </a:lnTo>
                  <a:lnTo>
                    <a:pt x="532694" y="614635"/>
                  </a:lnTo>
                  <a:lnTo>
                    <a:pt x="529752" y="612528"/>
                  </a:lnTo>
                  <a:lnTo>
                    <a:pt x="528026" y="613949"/>
                  </a:lnTo>
                  <a:lnTo>
                    <a:pt x="526668" y="616336"/>
                  </a:lnTo>
                  <a:lnTo>
                    <a:pt x="523553" y="621840"/>
                  </a:lnTo>
                  <a:lnTo>
                    <a:pt x="523058" y="622626"/>
                  </a:lnTo>
                  <a:lnTo>
                    <a:pt x="521190" y="628411"/>
                  </a:lnTo>
                  <a:lnTo>
                    <a:pt x="517655" y="632996"/>
                  </a:lnTo>
                  <a:lnTo>
                    <a:pt x="522072" y="639047"/>
                  </a:lnTo>
                  <a:lnTo>
                    <a:pt x="528984" y="633934"/>
                  </a:lnTo>
                  <a:lnTo>
                    <a:pt x="531522" y="637413"/>
                  </a:lnTo>
                  <a:lnTo>
                    <a:pt x="525307" y="642016"/>
                  </a:lnTo>
                  <a:lnTo>
                    <a:pt x="526734" y="643972"/>
                  </a:lnTo>
                  <a:lnTo>
                    <a:pt x="534222" y="654211"/>
                  </a:lnTo>
                  <a:lnTo>
                    <a:pt x="534014" y="655422"/>
                  </a:lnTo>
                  <a:lnTo>
                    <a:pt x="541308" y="665471"/>
                  </a:lnTo>
                  <a:lnTo>
                    <a:pt x="542076" y="666524"/>
                  </a:lnTo>
                  <a:lnTo>
                    <a:pt x="542840" y="667582"/>
                  </a:lnTo>
                  <a:lnTo>
                    <a:pt x="546066" y="672014"/>
                  </a:lnTo>
                  <a:lnTo>
                    <a:pt x="546529" y="672643"/>
                  </a:lnTo>
                  <a:lnTo>
                    <a:pt x="546988" y="673277"/>
                  </a:lnTo>
                  <a:lnTo>
                    <a:pt x="548172" y="674897"/>
                  </a:lnTo>
                  <a:lnTo>
                    <a:pt x="543639" y="678323"/>
                  </a:lnTo>
                  <a:lnTo>
                    <a:pt x="537365" y="682979"/>
                  </a:lnTo>
                  <a:lnTo>
                    <a:pt x="533212" y="686053"/>
                  </a:lnTo>
                  <a:lnTo>
                    <a:pt x="528695" y="689364"/>
                  </a:lnTo>
                  <a:lnTo>
                    <a:pt x="527999" y="689870"/>
                  </a:lnTo>
                  <a:lnTo>
                    <a:pt x="520845" y="695121"/>
                  </a:lnTo>
                  <a:lnTo>
                    <a:pt x="518070" y="697170"/>
                  </a:lnTo>
                  <a:lnTo>
                    <a:pt x="514990" y="699438"/>
                  </a:lnTo>
                  <a:lnTo>
                    <a:pt x="514254" y="699953"/>
                  </a:lnTo>
                  <a:lnTo>
                    <a:pt x="498471" y="701797"/>
                  </a:lnTo>
                  <a:lnTo>
                    <a:pt x="498154" y="701830"/>
                  </a:lnTo>
                  <a:lnTo>
                    <a:pt x="498215" y="702681"/>
                  </a:lnTo>
                  <a:lnTo>
                    <a:pt x="488373" y="703870"/>
                  </a:lnTo>
                  <a:lnTo>
                    <a:pt x="485410" y="704221"/>
                  </a:lnTo>
                  <a:lnTo>
                    <a:pt x="485450" y="705716"/>
                  </a:lnTo>
                  <a:lnTo>
                    <a:pt x="485918" y="715212"/>
                  </a:lnTo>
                  <a:lnTo>
                    <a:pt x="486345" y="715191"/>
                  </a:lnTo>
                  <a:lnTo>
                    <a:pt x="486340" y="715061"/>
                  </a:lnTo>
                  <a:lnTo>
                    <a:pt x="486768" y="715036"/>
                  </a:lnTo>
                  <a:lnTo>
                    <a:pt x="486775" y="715172"/>
                  </a:lnTo>
                  <a:lnTo>
                    <a:pt x="505451" y="714235"/>
                  </a:lnTo>
                  <a:lnTo>
                    <a:pt x="505826" y="721135"/>
                  </a:lnTo>
                  <a:lnTo>
                    <a:pt x="507873" y="721497"/>
                  </a:lnTo>
                  <a:lnTo>
                    <a:pt x="514230" y="722612"/>
                  </a:lnTo>
                  <a:lnTo>
                    <a:pt x="521780" y="723938"/>
                  </a:lnTo>
                  <a:lnTo>
                    <a:pt x="530105" y="725386"/>
                  </a:lnTo>
                  <a:lnTo>
                    <a:pt x="530607" y="725476"/>
                  </a:lnTo>
                  <a:lnTo>
                    <a:pt x="536035" y="726415"/>
                  </a:lnTo>
                  <a:lnTo>
                    <a:pt x="538042" y="726767"/>
                  </a:lnTo>
                  <a:lnTo>
                    <a:pt x="543216" y="727663"/>
                  </a:lnTo>
                  <a:lnTo>
                    <a:pt x="546127" y="728139"/>
                  </a:lnTo>
                  <a:lnTo>
                    <a:pt x="555242" y="729672"/>
                  </a:lnTo>
                  <a:lnTo>
                    <a:pt x="555677" y="729764"/>
                  </a:lnTo>
                  <a:lnTo>
                    <a:pt x="556361" y="729872"/>
                  </a:lnTo>
                  <a:lnTo>
                    <a:pt x="581945" y="734327"/>
                  </a:lnTo>
                  <a:lnTo>
                    <a:pt x="583267" y="734571"/>
                  </a:lnTo>
                  <a:lnTo>
                    <a:pt x="588780" y="735574"/>
                  </a:lnTo>
                  <a:lnTo>
                    <a:pt x="589647" y="735712"/>
                  </a:lnTo>
                  <a:lnTo>
                    <a:pt x="587454" y="741192"/>
                  </a:lnTo>
                  <a:lnTo>
                    <a:pt x="587141" y="741993"/>
                  </a:lnTo>
                  <a:lnTo>
                    <a:pt x="584454" y="751082"/>
                  </a:lnTo>
                  <a:lnTo>
                    <a:pt x="584097" y="752214"/>
                  </a:lnTo>
                  <a:lnTo>
                    <a:pt x="582574" y="753411"/>
                  </a:lnTo>
                  <a:lnTo>
                    <a:pt x="581797" y="754011"/>
                  </a:lnTo>
                  <a:lnTo>
                    <a:pt x="586337" y="779658"/>
                  </a:lnTo>
                  <a:lnTo>
                    <a:pt x="579188" y="781392"/>
                  </a:lnTo>
                  <a:lnTo>
                    <a:pt x="578373" y="784938"/>
                  </a:lnTo>
                  <a:lnTo>
                    <a:pt x="576749" y="787058"/>
                  </a:lnTo>
                  <a:lnTo>
                    <a:pt x="575237" y="785610"/>
                  </a:lnTo>
                  <a:lnTo>
                    <a:pt x="574010" y="783699"/>
                  </a:lnTo>
                  <a:lnTo>
                    <a:pt x="571833" y="780296"/>
                  </a:lnTo>
                  <a:lnTo>
                    <a:pt x="572035" y="776508"/>
                  </a:lnTo>
                  <a:lnTo>
                    <a:pt x="567150" y="775488"/>
                  </a:lnTo>
                  <a:lnTo>
                    <a:pt x="567223" y="775196"/>
                  </a:lnTo>
                  <a:lnTo>
                    <a:pt x="573108" y="751752"/>
                  </a:lnTo>
                  <a:lnTo>
                    <a:pt x="569331" y="749636"/>
                  </a:lnTo>
                  <a:lnTo>
                    <a:pt x="568522" y="749166"/>
                  </a:lnTo>
                  <a:lnTo>
                    <a:pt x="565254" y="745897"/>
                  </a:lnTo>
                  <a:lnTo>
                    <a:pt x="550129" y="767287"/>
                  </a:lnTo>
                  <a:lnTo>
                    <a:pt x="550159" y="767435"/>
                  </a:lnTo>
                  <a:lnTo>
                    <a:pt x="550207" y="767745"/>
                  </a:lnTo>
                  <a:lnTo>
                    <a:pt x="550226" y="767902"/>
                  </a:lnTo>
                  <a:lnTo>
                    <a:pt x="550258" y="768202"/>
                  </a:lnTo>
                  <a:lnTo>
                    <a:pt x="545749" y="767516"/>
                  </a:lnTo>
                  <a:lnTo>
                    <a:pt x="542820" y="775326"/>
                  </a:lnTo>
                  <a:lnTo>
                    <a:pt x="537341" y="779529"/>
                  </a:lnTo>
                  <a:lnTo>
                    <a:pt x="535306" y="774173"/>
                  </a:lnTo>
                  <a:lnTo>
                    <a:pt x="532725" y="779472"/>
                  </a:lnTo>
                  <a:lnTo>
                    <a:pt x="530698" y="785057"/>
                  </a:lnTo>
                  <a:lnTo>
                    <a:pt x="527088" y="786749"/>
                  </a:lnTo>
                  <a:lnTo>
                    <a:pt x="524143" y="783894"/>
                  </a:lnTo>
                  <a:lnTo>
                    <a:pt x="525067" y="781868"/>
                  </a:lnTo>
                  <a:lnTo>
                    <a:pt x="526132" y="779511"/>
                  </a:lnTo>
                  <a:lnTo>
                    <a:pt x="529274" y="780903"/>
                  </a:lnTo>
                  <a:lnTo>
                    <a:pt x="534567" y="768190"/>
                  </a:lnTo>
                  <a:lnTo>
                    <a:pt x="540027" y="767809"/>
                  </a:lnTo>
                  <a:lnTo>
                    <a:pt x="546848" y="755563"/>
                  </a:lnTo>
                  <a:lnTo>
                    <a:pt x="547709" y="755860"/>
                  </a:lnTo>
                  <a:lnTo>
                    <a:pt x="547780" y="755269"/>
                  </a:lnTo>
                  <a:lnTo>
                    <a:pt x="547824" y="754764"/>
                  </a:lnTo>
                  <a:lnTo>
                    <a:pt x="548010" y="754254"/>
                  </a:lnTo>
                  <a:lnTo>
                    <a:pt x="548097" y="753958"/>
                  </a:lnTo>
                  <a:lnTo>
                    <a:pt x="548267" y="753553"/>
                  </a:lnTo>
                  <a:lnTo>
                    <a:pt x="548382" y="753420"/>
                  </a:lnTo>
                  <a:lnTo>
                    <a:pt x="548489" y="753287"/>
                  </a:lnTo>
                  <a:lnTo>
                    <a:pt x="548956" y="752705"/>
                  </a:lnTo>
                  <a:lnTo>
                    <a:pt x="547748" y="749536"/>
                  </a:lnTo>
                  <a:lnTo>
                    <a:pt x="532551" y="746830"/>
                  </a:lnTo>
                  <a:lnTo>
                    <a:pt x="532040" y="749703"/>
                  </a:lnTo>
                  <a:lnTo>
                    <a:pt x="531506" y="749617"/>
                  </a:lnTo>
                  <a:lnTo>
                    <a:pt x="531205" y="749534"/>
                  </a:lnTo>
                  <a:lnTo>
                    <a:pt x="526167" y="748700"/>
                  </a:lnTo>
                  <a:lnTo>
                    <a:pt x="526114" y="749007"/>
                  </a:lnTo>
                  <a:lnTo>
                    <a:pt x="520723" y="745319"/>
                  </a:lnTo>
                  <a:lnTo>
                    <a:pt x="520061" y="745076"/>
                  </a:lnTo>
                  <a:lnTo>
                    <a:pt x="518082" y="744066"/>
                  </a:lnTo>
                  <a:lnTo>
                    <a:pt x="514270" y="744418"/>
                  </a:lnTo>
                  <a:lnTo>
                    <a:pt x="513968" y="744483"/>
                  </a:lnTo>
                  <a:lnTo>
                    <a:pt x="509615" y="748264"/>
                  </a:lnTo>
                  <a:lnTo>
                    <a:pt x="508728" y="748312"/>
                  </a:lnTo>
                  <a:lnTo>
                    <a:pt x="507168" y="748388"/>
                  </a:lnTo>
                  <a:lnTo>
                    <a:pt x="507216" y="749260"/>
                  </a:lnTo>
                  <a:lnTo>
                    <a:pt x="503372" y="749436"/>
                  </a:lnTo>
                  <a:lnTo>
                    <a:pt x="499476" y="749636"/>
                  </a:lnTo>
                  <a:lnTo>
                    <a:pt x="495577" y="749846"/>
                  </a:lnTo>
                  <a:lnTo>
                    <a:pt x="494338" y="749917"/>
                  </a:lnTo>
                  <a:lnTo>
                    <a:pt x="491029" y="748645"/>
                  </a:lnTo>
                  <a:lnTo>
                    <a:pt x="490670" y="748823"/>
                  </a:lnTo>
                  <a:lnTo>
                    <a:pt x="490512" y="744881"/>
                  </a:lnTo>
                  <a:lnTo>
                    <a:pt x="490363" y="742493"/>
                  </a:lnTo>
                  <a:lnTo>
                    <a:pt x="489867" y="742485"/>
                  </a:lnTo>
                  <a:lnTo>
                    <a:pt x="484410" y="742755"/>
                  </a:lnTo>
                  <a:lnTo>
                    <a:pt x="483630" y="742798"/>
                  </a:lnTo>
                  <a:lnTo>
                    <a:pt x="478955" y="743027"/>
                  </a:lnTo>
                  <a:lnTo>
                    <a:pt x="478175" y="743070"/>
                  </a:lnTo>
                  <a:lnTo>
                    <a:pt x="473496" y="743298"/>
                  </a:lnTo>
                  <a:lnTo>
                    <a:pt x="472720" y="743341"/>
                  </a:lnTo>
                  <a:lnTo>
                    <a:pt x="469581" y="743499"/>
                  </a:lnTo>
                  <a:lnTo>
                    <a:pt x="468821" y="743532"/>
                  </a:lnTo>
                  <a:lnTo>
                    <a:pt x="468045" y="743575"/>
                  </a:lnTo>
                  <a:lnTo>
                    <a:pt x="463748" y="743787"/>
                  </a:lnTo>
                  <a:lnTo>
                    <a:pt x="462305" y="743856"/>
                  </a:lnTo>
                  <a:lnTo>
                    <a:pt x="459059" y="744023"/>
                  </a:lnTo>
                  <a:lnTo>
                    <a:pt x="457591" y="744093"/>
                  </a:lnTo>
                  <a:lnTo>
                    <a:pt x="454159" y="743938"/>
                  </a:lnTo>
                  <a:lnTo>
                    <a:pt x="454101" y="744269"/>
                  </a:lnTo>
                  <a:lnTo>
                    <a:pt x="452044" y="744375"/>
                  </a:lnTo>
                  <a:lnTo>
                    <a:pt x="451483" y="744435"/>
                  </a:lnTo>
                  <a:lnTo>
                    <a:pt x="451210" y="746659"/>
                  </a:lnTo>
                  <a:lnTo>
                    <a:pt x="450689" y="748878"/>
                  </a:lnTo>
                  <a:lnTo>
                    <a:pt x="449034" y="751888"/>
                  </a:lnTo>
                  <a:lnTo>
                    <a:pt x="447880" y="753676"/>
                  </a:lnTo>
                  <a:lnTo>
                    <a:pt x="446816" y="755063"/>
                  </a:lnTo>
                  <a:lnTo>
                    <a:pt x="445089" y="756676"/>
                  </a:lnTo>
                  <a:lnTo>
                    <a:pt x="441260" y="759414"/>
                  </a:lnTo>
                  <a:lnTo>
                    <a:pt x="438837" y="761701"/>
                  </a:lnTo>
                  <a:lnTo>
                    <a:pt x="437147" y="764178"/>
                  </a:lnTo>
                  <a:lnTo>
                    <a:pt x="434232" y="769790"/>
                  </a:lnTo>
                  <a:lnTo>
                    <a:pt x="430163" y="776191"/>
                  </a:lnTo>
                  <a:lnTo>
                    <a:pt x="427703" y="780787"/>
                  </a:lnTo>
                  <a:lnTo>
                    <a:pt x="425256" y="787292"/>
                  </a:lnTo>
                  <a:lnTo>
                    <a:pt x="424903" y="791228"/>
                  </a:lnTo>
                  <a:lnTo>
                    <a:pt x="425145" y="793615"/>
                  </a:lnTo>
                  <a:lnTo>
                    <a:pt x="425232" y="797833"/>
                  </a:lnTo>
                  <a:lnTo>
                    <a:pt x="424971" y="800058"/>
                  </a:lnTo>
                  <a:lnTo>
                    <a:pt x="423942" y="803184"/>
                  </a:lnTo>
                  <a:lnTo>
                    <a:pt x="425288" y="806517"/>
                  </a:lnTo>
                  <a:lnTo>
                    <a:pt x="428783" y="811456"/>
                  </a:lnTo>
                  <a:lnTo>
                    <a:pt x="429392" y="812248"/>
                  </a:lnTo>
                  <a:lnTo>
                    <a:pt x="429890" y="812910"/>
                  </a:lnTo>
                  <a:lnTo>
                    <a:pt x="431360" y="815289"/>
                  </a:lnTo>
                  <a:lnTo>
                    <a:pt x="432261" y="817984"/>
                  </a:lnTo>
                  <a:lnTo>
                    <a:pt x="432781" y="821440"/>
                  </a:lnTo>
                  <a:lnTo>
                    <a:pt x="432860" y="822283"/>
                  </a:lnTo>
                  <a:lnTo>
                    <a:pt x="432849" y="824439"/>
                  </a:lnTo>
                  <a:lnTo>
                    <a:pt x="432655" y="826507"/>
                  </a:lnTo>
                  <a:lnTo>
                    <a:pt x="431862" y="829873"/>
                  </a:lnTo>
                  <a:lnTo>
                    <a:pt x="431629" y="833377"/>
                  </a:lnTo>
                  <a:lnTo>
                    <a:pt x="429797" y="833051"/>
                  </a:lnTo>
                  <a:lnTo>
                    <a:pt x="428035" y="832616"/>
                  </a:lnTo>
                  <a:lnTo>
                    <a:pt x="425907" y="832310"/>
                  </a:lnTo>
                  <a:lnTo>
                    <a:pt x="423676" y="831959"/>
                  </a:lnTo>
                  <a:lnTo>
                    <a:pt x="423277" y="831883"/>
                  </a:lnTo>
                  <a:lnTo>
                    <a:pt x="422774" y="831815"/>
                  </a:lnTo>
                  <a:lnTo>
                    <a:pt x="411554" y="830009"/>
                  </a:lnTo>
                  <a:lnTo>
                    <a:pt x="408601" y="848943"/>
                  </a:lnTo>
                  <a:lnTo>
                    <a:pt x="395581" y="846886"/>
                  </a:lnTo>
                  <a:lnTo>
                    <a:pt x="395469" y="847433"/>
                  </a:lnTo>
                  <a:lnTo>
                    <a:pt x="395063" y="850637"/>
                  </a:lnTo>
                  <a:lnTo>
                    <a:pt x="392604" y="866453"/>
                  </a:lnTo>
                  <a:lnTo>
                    <a:pt x="403633" y="868178"/>
                  </a:lnTo>
                  <a:lnTo>
                    <a:pt x="396638" y="912563"/>
                  </a:lnTo>
                  <a:lnTo>
                    <a:pt x="405632" y="913987"/>
                  </a:lnTo>
                  <a:lnTo>
                    <a:pt x="408712" y="893768"/>
                  </a:lnTo>
                  <a:lnTo>
                    <a:pt x="429634" y="897075"/>
                  </a:lnTo>
                  <a:lnTo>
                    <a:pt x="428296" y="906087"/>
                  </a:lnTo>
                  <a:lnTo>
                    <a:pt x="427120" y="913173"/>
                  </a:lnTo>
                  <a:lnTo>
                    <a:pt x="426459" y="917137"/>
                  </a:lnTo>
                  <a:lnTo>
                    <a:pt x="427928" y="917390"/>
                  </a:lnTo>
                  <a:lnTo>
                    <a:pt x="424503" y="939792"/>
                  </a:lnTo>
                  <a:lnTo>
                    <a:pt x="418930" y="974583"/>
                  </a:lnTo>
                  <a:lnTo>
                    <a:pt x="384351" y="968970"/>
                  </a:lnTo>
                  <a:lnTo>
                    <a:pt x="378999" y="1001403"/>
                  </a:lnTo>
                  <a:lnTo>
                    <a:pt x="364565" y="998858"/>
                  </a:lnTo>
                  <a:lnTo>
                    <a:pt x="359799" y="1028608"/>
                  </a:lnTo>
                  <a:lnTo>
                    <a:pt x="359645" y="1029547"/>
                  </a:lnTo>
                  <a:lnTo>
                    <a:pt x="355587" y="1054874"/>
                  </a:lnTo>
                  <a:lnTo>
                    <a:pt x="399639" y="1062089"/>
                  </a:lnTo>
                  <a:lnTo>
                    <a:pt x="404758" y="1062923"/>
                  </a:lnTo>
                  <a:lnTo>
                    <a:pt x="408914" y="1036351"/>
                  </a:lnTo>
                  <a:lnTo>
                    <a:pt x="409928" y="1030095"/>
                  </a:lnTo>
                  <a:lnTo>
                    <a:pt x="449878" y="1036275"/>
                  </a:lnTo>
                  <a:lnTo>
                    <a:pt x="451719" y="1024638"/>
                  </a:lnTo>
                  <a:lnTo>
                    <a:pt x="451877" y="1024667"/>
                  </a:lnTo>
                  <a:lnTo>
                    <a:pt x="452903" y="1025105"/>
                  </a:lnTo>
                  <a:lnTo>
                    <a:pt x="452938" y="1025234"/>
                  </a:lnTo>
                  <a:lnTo>
                    <a:pt x="452962" y="1025372"/>
                  </a:lnTo>
                  <a:lnTo>
                    <a:pt x="452970" y="1025515"/>
                  </a:lnTo>
                  <a:lnTo>
                    <a:pt x="452966" y="1025649"/>
                  </a:lnTo>
                  <a:lnTo>
                    <a:pt x="452950" y="1025782"/>
                  </a:lnTo>
                  <a:lnTo>
                    <a:pt x="452915" y="1025911"/>
                  </a:lnTo>
                  <a:lnTo>
                    <a:pt x="452820" y="1026168"/>
                  </a:lnTo>
                  <a:lnTo>
                    <a:pt x="452768" y="1026297"/>
                  </a:lnTo>
                  <a:lnTo>
                    <a:pt x="452693" y="1026468"/>
                  </a:lnTo>
                  <a:lnTo>
                    <a:pt x="452515" y="1026797"/>
                  </a:lnTo>
                  <a:lnTo>
                    <a:pt x="452436" y="1026964"/>
                  </a:lnTo>
                  <a:lnTo>
                    <a:pt x="452376" y="1027135"/>
                  </a:lnTo>
                  <a:lnTo>
                    <a:pt x="452341" y="1027350"/>
                  </a:lnTo>
                  <a:lnTo>
                    <a:pt x="452333" y="1027569"/>
                  </a:lnTo>
                  <a:lnTo>
                    <a:pt x="452341" y="1027793"/>
                  </a:lnTo>
                  <a:lnTo>
                    <a:pt x="452368" y="1028236"/>
                  </a:lnTo>
                  <a:lnTo>
                    <a:pt x="452388" y="1028460"/>
                  </a:lnTo>
                  <a:lnTo>
                    <a:pt x="452455" y="1028899"/>
                  </a:lnTo>
                  <a:lnTo>
                    <a:pt x="452479" y="1029118"/>
                  </a:lnTo>
                  <a:lnTo>
                    <a:pt x="452491" y="1029342"/>
                  </a:lnTo>
                  <a:lnTo>
                    <a:pt x="452483" y="1029561"/>
                  </a:lnTo>
                  <a:lnTo>
                    <a:pt x="452467" y="1029785"/>
                  </a:lnTo>
                  <a:lnTo>
                    <a:pt x="452436" y="1030004"/>
                  </a:lnTo>
                  <a:lnTo>
                    <a:pt x="452400" y="1030223"/>
                  </a:lnTo>
                  <a:lnTo>
                    <a:pt x="452352" y="1030442"/>
                  </a:lnTo>
                  <a:lnTo>
                    <a:pt x="452281" y="1030690"/>
                  </a:lnTo>
                  <a:lnTo>
                    <a:pt x="452186" y="1030933"/>
                  </a:lnTo>
                  <a:lnTo>
                    <a:pt x="451984" y="1031419"/>
                  </a:lnTo>
                  <a:lnTo>
                    <a:pt x="451893" y="1031667"/>
                  </a:lnTo>
                  <a:lnTo>
                    <a:pt x="451810" y="1031939"/>
                  </a:lnTo>
                  <a:lnTo>
                    <a:pt x="451763" y="1032120"/>
                  </a:lnTo>
                  <a:lnTo>
                    <a:pt x="451727" y="1032377"/>
                  </a:lnTo>
                  <a:lnTo>
                    <a:pt x="451719" y="1032511"/>
                  </a:lnTo>
                  <a:lnTo>
                    <a:pt x="451707" y="1032639"/>
                  </a:lnTo>
                  <a:lnTo>
                    <a:pt x="451676" y="1032849"/>
                  </a:lnTo>
                  <a:lnTo>
                    <a:pt x="452067" y="1033345"/>
                  </a:lnTo>
                  <a:lnTo>
                    <a:pt x="452198" y="1033283"/>
                  </a:lnTo>
                  <a:lnTo>
                    <a:pt x="452337" y="1033187"/>
                  </a:lnTo>
                  <a:lnTo>
                    <a:pt x="453267" y="1032644"/>
                  </a:lnTo>
                  <a:lnTo>
                    <a:pt x="453734" y="1032939"/>
                  </a:lnTo>
                  <a:lnTo>
                    <a:pt x="453782" y="1033264"/>
                  </a:lnTo>
                  <a:lnTo>
                    <a:pt x="453817" y="1033521"/>
                  </a:lnTo>
                  <a:lnTo>
                    <a:pt x="453865" y="1033778"/>
                  </a:lnTo>
                  <a:lnTo>
                    <a:pt x="453940" y="1034112"/>
                  </a:lnTo>
                  <a:lnTo>
                    <a:pt x="453968" y="1034388"/>
                  </a:lnTo>
                  <a:lnTo>
                    <a:pt x="453987" y="1034665"/>
                  </a:lnTo>
                  <a:lnTo>
                    <a:pt x="453999" y="1034860"/>
                  </a:lnTo>
                  <a:lnTo>
                    <a:pt x="454027" y="1035055"/>
                  </a:lnTo>
                  <a:lnTo>
                    <a:pt x="454233" y="1035503"/>
                  </a:lnTo>
                  <a:lnTo>
                    <a:pt x="454379" y="1035703"/>
                  </a:lnTo>
                  <a:lnTo>
                    <a:pt x="454569" y="1035965"/>
                  </a:lnTo>
                  <a:lnTo>
                    <a:pt x="454712" y="1036075"/>
                  </a:lnTo>
                  <a:lnTo>
                    <a:pt x="454894" y="1036161"/>
                  </a:lnTo>
                  <a:lnTo>
                    <a:pt x="455096" y="1036218"/>
                  </a:lnTo>
                  <a:lnTo>
                    <a:pt x="455294" y="1036247"/>
                  </a:lnTo>
                  <a:lnTo>
                    <a:pt x="455705" y="1036128"/>
                  </a:lnTo>
                  <a:lnTo>
                    <a:pt x="455987" y="1035961"/>
                  </a:lnTo>
                  <a:lnTo>
                    <a:pt x="456181" y="1035846"/>
                  </a:lnTo>
                  <a:lnTo>
                    <a:pt x="456489" y="1035679"/>
                  </a:lnTo>
                  <a:lnTo>
                    <a:pt x="455436" y="1042284"/>
                  </a:lnTo>
                  <a:lnTo>
                    <a:pt x="462289" y="1043380"/>
                  </a:lnTo>
                  <a:lnTo>
                    <a:pt x="461426" y="1048513"/>
                  </a:lnTo>
                  <a:lnTo>
                    <a:pt x="460638" y="1053092"/>
                  </a:lnTo>
                  <a:lnTo>
                    <a:pt x="459213" y="1062189"/>
                  </a:lnTo>
                  <a:lnTo>
                    <a:pt x="459030" y="1063391"/>
                  </a:lnTo>
                  <a:lnTo>
                    <a:pt x="458152" y="1069223"/>
                  </a:lnTo>
                  <a:lnTo>
                    <a:pt x="457996" y="1070173"/>
                  </a:lnTo>
                  <a:lnTo>
                    <a:pt x="440956" y="1067431"/>
                  </a:lnTo>
                  <a:lnTo>
                    <a:pt x="437559" y="1088765"/>
                  </a:lnTo>
                  <a:lnTo>
                    <a:pt x="434760" y="1088312"/>
                  </a:lnTo>
                  <a:lnTo>
                    <a:pt x="432540" y="1102266"/>
                  </a:lnTo>
                  <a:lnTo>
                    <a:pt x="455333" y="1105939"/>
                  </a:lnTo>
                  <a:lnTo>
                    <a:pt x="453263" y="1118944"/>
                  </a:lnTo>
                  <a:lnTo>
                    <a:pt x="453223" y="1119178"/>
                  </a:lnTo>
                  <a:lnTo>
                    <a:pt x="452938" y="1120988"/>
                  </a:lnTo>
                  <a:lnTo>
                    <a:pt x="452824" y="1121684"/>
                  </a:lnTo>
                  <a:lnTo>
                    <a:pt x="452590" y="1123166"/>
                  </a:lnTo>
                  <a:lnTo>
                    <a:pt x="442139" y="1121484"/>
                  </a:lnTo>
                  <a:lnTo>
                    <a:pt x="440112" y="1134226"/>
                  </a:lnTo>
                  <a:lnTo>
                    <a:pt x="432326" y="1133006"/>
                  </a:lnTo>
                  <a:lnTo>
                    <a:pt x="430540" y="1145182"/>
                  </a:lnTo>
                  <a:lnTo>
                    <a:pt x="405240" y="1140588"/>
                  </a:lnTo>
                  <a:lnTo>
                    <a:pt x="404211" y="1140397"/>
                  </a:lnTo>
                  <a:lnTo>
                    <a:pt x="415949" y="1128651"/>
                  </a:lnTo>
                  <a:lnTo>
                    <a:pt x="379699" y="1122799"/>
                  </a:lnTo>
                  <a:lnTo>
                    <a:pt x="377403" y="1123933"/>
                  </a:lnTo>
                  <a:lnTo>
                    <a:pt x="378116" y="1119516"/>
                  </a:lnTo>
                  <a:lnTo>
                    <a:pt x="377831" y="1119668"/>
                  </a:lnTo>
                  <a:lnTo>
                    <a:pt x="377506" y="1119778"/>
                  </a:lnTo>
                  <a:lnTo>
                    <a:pt x="377126" y="1120026"/>
                  </a:lnTo>
                  <a:lnTo>
                    <a:pt x="376774" y="1120240"/>
                  </a:lnTo>
                  <a:lnTo>
                    <a:pt x="376445" y="1120459"/>
                  </a:lnTo>
                  <a:lnTo>
                    <a:pt x="376121" y="1120707"/>
                  </a:lnTo>
                  <a:lnTo>
                    <a:pt x="375851" y="1120922"/>
                  </a:lnTo>
                  <a:lnTo>
                    <a:pt x="375578" y="1121112"/>
                  </a:lnTo>
                  <a:lnTo>
                    <a:pt x="375254" y="1121331"/>
                  </a:lnTo>
                  <a:lnTo>
                    <a:pt x="374874" y="1121551"/>
                  </a:lnTo>
                  <a:lnTo>
                    <a:pt x="373896" y="1122094"/>
                  </a:lnTo>
                  <a:lnTo>
                    <a:pt x="372610" y="1122395"/>
                  </a:lnTo>
                  <a:lnTo>
                    <a:pt x="372696" y="1122748"/>
                  </a:lnTo>
                  <a:lnTo>
                    <a:pt x="365472" y="1166130"/>
                  </a:lnTo>
                  <a:lnTo>
                    <a:pt x="362618" y="1183300"/>
                  </a:lnTo>
                  <a:lnTo>
                    <a:pt x="351209" y="1181313"/>
                  </a:lnTo>
                  <a:lnTo>
                    <a:pt x="349633" y="1190643"/>
                  </a:lnTo>
                  <a:lnTo>
                    <a:pt x="317995" y="1185506"/>
                  </a:lnTo>
                  <a:lnTo>
                    <a:pt x="315664" y="1199721"/>
                  </a:lnTo>
                  <a:lnTo>
                    <a:pt x="302398" y="1197534"/>
                  </a:lnTo>
                  <a:lnTo>
                    <a:pt x="297771" y="1196767"/>
                  </a:lnTo>
                  <a:lnTo>
                    <a:pt x="295451" y="1211005"/>
                  </a:lnTo>
                  <a:lnTo>
                    <a:pt x="293955" y="1221265"/>
                  </a:lnTo>
                  <a:lnTo>
                    <a:pt x="296995" y="1221756"/>
                  </a:lnTo>
                  <a:lnTo>
                    <a:pt x="289865" y="1263676"/>
                  </a:lnTo>
                  <a:lnTo>
                    <a:pt x="270262" y="1260627"/>
                  </a:lnTo>
                  <a:lnTo>
                    <a:pt x="267950" y="1274217"/>
                  </a:lnTo>
                  <a:lnTo>
                    <a:pt x="267883" y="1274589"/>
                  </a:lnTo>
                  <a:lnTo>
                    <a:pt x="267736" y="1275442"/>
                  </a:lnTo>
                  <a:lnTo>
                    <a:pt x="263144" y="1302395"/>
                  </a:lnTo>
                  <a:lnTo>
                    <a:pt x="261343" y="1312993"/>
                  </a:lnTo>
                  <a:lnTo>
                    <a:pt x="258461" y="1329919"/>
                  </a:lnTo>
                  <a:lnTo>
                    <a:pt x="252832" y="1362938"/>
                  </a:lnTo>
                  <a:lnTo>
                    <a:pt x="253711" y="1363086"/>
                  </a:lnTo>
                  <a:lnTo>
                    <a:pt x="250354" y="1382976"/>
                  </a:lnTo>
                  <a:lnTo>
                    <a:pt x="250627" y="1383029"/>
                  </a:lnTo>
                  <a:lnTo>
                    <a:pt x="251086" y="1383029"/>
                  </a:lnTo>
                  <a:lnTo>
                    <a:pt x="251383" y="1382919"/>
                  </a:lnTo>
                  <a:lnTo>
                    <a:pt x="251712" y="1382786"/>
                  </a:lnTo>
                  <a:lnTo>
                    <a:pt x="252009" y="1382647"/>
                  </a:lnTo>
                  <a:lnTo>
                    <a:pt x="252282" y="1382509"/>
                  </a:lnTo>
                  <a:lnTo>
                    <a:pt x="252579" y="1382319"/>
                  </a:lnTo>
                  <a:lnTo>
                    <a:pt x="252769" y="1382209"/>
                  </a:lnTo>
                  <a:lnTo>
                    <a:pt x="252982" y="1382071"/>
                  </a:lnTo>
                  <a:lnTo>
                    <a:pt x="253200" y="1381937"/>
                  </a:lnTo>
                  <a:lnTo>
                    <a:pt x="253418" y="1381828"/>
                  </a:lnTo>
                  <a:lnTo>
                    <a:pt x="253659" y="1381661"/>
                  </a:lnTo>
                  <a:lnTo>
                    <a:pt x="253877" y="1381528"/>
                  </a:lnTo>
                  <a:lnTo>
                    <a:pt x="254095" y="1381418"/>
                  </a:lnTo>
                  <a:lnTo>
                    <a:pt x="254313" y="1381332"/>
                  </a:lnTo>
                  <a:lnTo>
                    <a:pt x="254558" y="1381227"/>
                  </a:lnTo>
                  <a:lnTo>
                    <a:pt x="254799" y="1381118"/>
                  </a:lnTo>
                  <a:lnTo>
                    <a:pt x="255073" y="1381003"/>
                  </a:lnTo>
                  <a:lnTo>
                    <a:pt x="255286" y="1380922"/>
                  </a:lnTo>
                  <a:lnTo>
                    <a:pt x="255532" y="1380813"/>
                  </a:lnTo>
                  <a:lnTo>
                    <a:pt x="255722" y="1380703"/>
                  </a:lnTo>
                  <a:lnTo>
                    <a:pt x="256046" y="1380622"/>
                  </a:lnTo>
                  <a:lnTo>
                    <a:pt x="256292" y="1380570"/>
                  </a:lnTo>
                  <a:lnTo>
                    <a:pt x="256589" y="1380513"/>
                  </a:lnTo>
                  <a:lnTo>
                    <a:pt x="257024" y="1380403"/>
                  </a:lnTo>
                  <a:lnTo>
                    <a:pt x="257266" y="1380322"/>
                  </a:lnTo>
                  <a:lnTo>
                    <a:pt x="257483" y="1380236"/>
                  </a:lnTo>
                  <a:lnTo>
                    <a:pt x="257729" y="1380212"/>
                  </a:lnTo>
                  <a:lnTo>
                    <a:pt x="258061" y="1380169"/>
                  </a:lnTo>
                  <a:lnTo>
                    <a:pt x="252709" y="1411397"/>
                  </a:lnTo>
                  <a:lnTo>
                    <a:pt x="250263" y="1409572"/>
                  </a:lnTo>
                  <a:lnTo>
                    <a:pt x="246059" y="1409605"/>
                  </a:lnTo>
                  <a:lnTo>
                    <a:pt x="242373" y="1412202"/>
                  </a:lnTo>
                  <a:lnTo>
                    <a:pt x="236839" y="1412564"/>
                  </a:lnTo>
                  <a:lnTo>
                    <a:pt x="230671" y="1406627"/>
                  </a:lnTo>
                  <a:lnTo>
                    <a:pt x="229452" y="1406932"/>
                  </a:lnTo>
                  <a:lnTo>
                    <a:pt x="222802" y="1406369"/>
                  </a:lnTo>
                  <a:lnTo>
                    <a:pt x="219274" y="1404082"/>
                  </a:lnTo>
                  <a:lnTo>
                    <a:pt x="210300" y="1407832"/>
                  </a:lnTo>
                  <a:lnTo>
                    <a:pt x="205197" y="1405521"/>
                  </a:lnTo>
                  <a:lnTo>
                    <a:pt x="201730" y="1408552"/>
                  </a:lnTo>
                  <a:lnTo>
                    <a:pt x="200356" y="1408361"/>
                  </a:lnTo>
                  <a:lnTo>
                    <a:pt x="194145" y="1445435"/>
                  </a:lnTo>
                  <a:lnTo>
                    <a:pt x="129892" y="1434408"/>
                  </a:lnTo>
                  <a:lnTo>
                    <a:pt x="125268" y="1437973"/>
                  </a:lnTo>
                  <a:lnTo>
                    <a:pt x="120739" y="1439178"/>
                  </a:lnTo>
                  <a:lnTo>
                    <a:pt x="113333" y="1440360"/>
                  </a:lnTo>
                  <a:lnTo>
                    <a:pt x="110459" y="1440498"/>
                  </a:lnTo>
                  <a:lnTo>
                    <a:pt x="107038" y="1439007"/>
                  </a:lnTo>
                  <a:lnTo>
                    <a:pt x="104327" y="1437835"/>
                  </a:lnTo>
                  <a:lnTo>
                    <a:pt x="101750" y="1437949"/>
                  </a:lnTo>
                  <a:lnTo>
                    <a:pt x="95178" y="1437601"/>
                  </a:lnTo>
                  <a:lnTo>
                    <a:pt x="93630" y="1435366"/>
                  </a:lnTo>
                  <a:lnTo>
                    <a:pt x="91295" y="1432340"/>
                  </a:lnTo>
                  <a:lnTo>
                    <a:pt x="88084" y="1427651"/>
                  </a:lnTo>
                  <a:lnTo>
                    <a:pt x="84284" y="1421709"/>
                  </a:lnTo>
                  <a:lnTo>
                    <a:pt x="79910" y="1419588"/>
                  </a:lnTo>
                  <a:lnTo>
                    <a:pt x="73564" y="1418559"/>
                  </a:lnTo>
                  <a:lnTo>
                    <a:pt x="65556" y="1417177"/>
                  </a:lnTo>
                  <a:lnTo>
                    <a:pt x="60433" y="1417620"/>
                  </a:lnTo>
                  <a:lnTo>
                    <a:pt x="57995" y="1418764"/>
                  </a:lnTo>
                  <a:lnTo>
                    <a:pt x="54820" y="1419669"/>
                  </a:lnTo>
                  <a:lnTo>
                    <a:pt x="49096" y="1419074"/>
                  </a:lnTo>
                  <a:lnTo>
                    <a:pt x="45457" y="1418645"/>
                  </a:lnTo>
                  <a:lnTo>
                    <a:pt x="42908" y="1418864"/>
                  </a:lnTo>
                  <a:lnTo>
                    <a:pt x="38379" y="1417749"/>
                  </a:lnTo>
                  <a:lnTo>
                    <a:pt x="32600" y="1416829"/>
                  </a:lnTo>
                  <a:lnTo>
                    <a:pt x="26408" y="1414270"/>
                  </a:lnTo>
                  <a:lnTo>
                    <a:pt x="22042" y="1411792"/>
                  </a:lnTo>
                  <a:lnTo>
                    <a:pt x="13899" y="1407980"/>
                  </a:lnTo>
                  <a:lnTo>
                    <a:pt x="6762" y="1405588"/>
                  </a:lnTo>
                  <a:lnTo>
                    <a:pt x="1014" y="1405159"/>
                  </a:lnTo>
                  <a:lnTo>
                    <a:pt x="0" y="1405060"/>
                  </a:lnTo>
                  <a:lnTo>
                    <a:pt x="525" y="1403034"/>
                  </a:lnTo>
                  <a:lnTo>
                    <a:pt x="1210" y="1401571"/>
                  </a:lnTo>
                  <a:lnTo>
                    <a:pt x="1895" y="1400456"/>
                  </a:lnTo>
                  <a:lnTo>
                    <a:pt x="3376" y="1399470"/>
                  </a:lnTo>
                  <a:lnTo>
                    <a:pt x="4745" y="1399389"/>
                  </a:lnTo>
                  <a:lnTo>
                    <a:pt x="6004" y="1399417"/>
                  </a:lnTo>
                  <a:lnTo>
                    <a:pt x="8015" y="1399627"/>
                  </a:lnTo>
                  <a:lnTo>
                    <a:pt x="10426" y="1399708"/>
                  </a:lnTo>
                  <a:lnTo>
                    <a:pt x="13296" y="1399603"/>
                  </a:lnTo>
                  <a:lnTo>
                    <a:pt x="14733" y="1399336"/>
                  </a:lnTo>
                  <a:lnTo>
                    <a:pt x="17053" y="1398640"/>
                  </a:lnTo>
                  <a:lnTo>
                    <a:pt x="18169" y="1398254"/>
                  </a:lnTo>
                  <a:lnTo>
                    <a:pt x="20885" y="1396982"/>
                  </a:lnTo>
                  <a:lnTo>
                    <a:pt x="22693" y="1395629"/>
                  </a:lnTo>
                  <a:lnTo>
                    <a:pt x="25057" y="1393613"/>
                  </a:lnTo>
                  <a:lnTo>
                    <a:pt x="27317" y="1390806"/>
                  </a:lnTo>
                  <a:lnTo>
                    <a:pt x="28956" y="1388161"/>
                  </a:lnTo>
                  <a:lnTo>
                    <a:pt x="29728" y="1386903"/>
                  </a:lnTo>
                  <a:lnTo>
                    <a:pt x="30896" y="1384921"/>
                  </a:lnTo>
                  <a:lnTo>
                    <a:pt x="31759" y="1383358"/>
                  </a:lnTo>
                  <a:lnTo>
                    <a:pt x="32277" y="1382109"/>
                  </a:lnTo>
                  <a:lnTo>
                    <a:pt x="32713" y="1380651"/>
                  </a:lnTo>
                  <a:lnTo>
                    <a:pt x="33144" y="1377316"/>
                  </a:lnTo>
                  <a:lnTo>
                    <a:pt x="33231" y="1374242"/>
                  </a:lnTo>
                  <a:lnTo>
                    <a:pt x="32800" y="1371845"/>
                  </a:lnTo>
                  <a:lnTo>
                    <a:pt x="32107" y="1370697"/>
                  </a:lnTo>
                  <a:lnTo>
                    <a:pt x="28342" y="1365955"/>
                  </a:lnTo>
                  <a:lnTo>
                    <a:pt x="26569" y="1363458"/>
                  </a:lnTo>
                  <a:lnTo>
                    <a:pt x="25231" y="1361476"/>
                  </a:lnTo>
                  <a:lnTo>
                    <a:pt x="24451" y="1359703"/>
                  </a:lnTo>
                  <a:lnTo>
                    <a:pt x="24166" y="1358774"/>
                  </a:lnTo>
                  <a:lnTo>
                    <a:pt x="24146" y="1357725"/>
                  </a:lnTo>
                  <a:lnTo>
                    <a:pt x="24121" y="1356710"/>
                  </a:lnTo>
                  <a:lnTo>
                    <a:pt x="24456" y="1355380"/>
                  </a:lnTo>
                  <a:lnTo>
                    <a:pt x="26063" y="1353264"/>
                  </a:lnTo>
                  <a:lnTo>
                    <a:pt x="27364" y="1352026"/>
                  </a:lnTo>
                  <a:lnTo>
                    <a:pt x="29649" y="1351616"/>
                  </a:lnTo>
                  <a:lnTo>
                    <a:pt x="37100" y="1352714"/>
                  </a:lnTo>
                  <a:lnTo>
                    <a:pt x="43697" y="1352883"/>
                  </a:lnTo>
                  <a:lnTo>
                    <a:pt x="51262" y="1352445"/>
                  </a:lnTo>
                  <a:lnTo>
                    <a:pt x="53783" y="1351439"/>
                  </a:lnTo>
                  <a:lnTo>
                    <a:pt x="58905" y="1349462"/>
                  </a:lnTo>
                  <a:lnTo>
                    <a:pt x="71386" y="1343936"/>
                  </a:lnTo>
                  <a:lnTo>
                    <a:pt x="73604" y="1341895"/>
                  </a:lnTo>
                  <a:lnTo>
                    <a:pt x="75425" y="1340365"/>
                  </a:lnTo>
                  <a:lnTo>
                    <a:pt x="76245" y="1339341"/>
                  </a:lnTo>
                  <a:lnTo>
                    <a:pt x="76720" y="1338249"/>
                  </a:lnTo>
                  <a:lnTo>
                    <a:pt x="76874" y="1337187"/>
                  </a:lnTo>
                  <a:lnTo>
                    <a:pt x="76716" y="1333070"/>
                  </a:lnTo>
                  <a:lnTo>
                    <a:pt x="76577" y="1332660"/>
                  </a:lnTo>
                  <a:lnTo>
                    <a:pt x="76577" y="1332183"/>
                  </a:lnTo>
                  <a:lnTo>
                    <a:pt x="76708" y="1331988"/>
                  </a:lnTo>
                  <a:lnTo>
                    <a:pt x="76423" y="1331583"/>
                  </a:lnTo>
                  <a:lnTo>
                    <a:pt x="76371" y="1329048"/>
                  </a:lnTo>
                  <a:lnTo>
                    <a:pt x="76233" y="1328095"/>
                  </a:lnTo>
                  <a:lnTo>
                    <a:pt x="76229" y="1323530"/>
                  </a:lnTo>
                  <a:lnTo>
                    <a:pt x="76434" y="1321314"/>
                  </a:lnTo>
                  <a:lnTo>
                    <a:pt x="76703" y="1320189"/>
                  </a:lnTo>
                  <a:lnTo>
                    <a:pt x="77178" y="1318893"/>
                  </a:lnTo>
                  <a:lnTo>
                    <a:pt x="78030" y="1317397"/>
                  </a:lnTo>
                  <a:lnTo>
                    <a:pt x="78540" y="1316439"/>
                  </a:lnTo>
                  <a:lnTo>
                    <a:pt x="78881" y="1315619"/>
                  </a:lnTo>
                  <a:lnTo>
                    <a:pt x="79835" y="1313985"/>
                  </a:lnTo>
                  <a:lnTo>
                    <a:pt x="80516" y="1313232"/>
                  </a:lnTo>
                  <a:lnTo>
                    <a:pt x="82424" y="1311531"/>
                  </a:lnTo>
                  <a:lnTo>
                    <a:pt x="83920" y="1310573"/>
                  </a:lnTo>
                  <a:lnTo>
                    <a:pt x="85689" y="1310153"/>
                  </a:lnTo>
                  <a:lnTo>
                    <a:pt x="87673" y="1309462"/>
                  </a:lnTo>
                  <a:lnTo>
                    <a:pt x="89707" y="1308166"/>
                  </a:lnTo>
                  <a:lnTo>
                    <a:pt x="91821" y="1306722"/>
                  </a:lnTo>
                  <a:lnTo>
                    <a:pt x="93812" y="1304707"/>
                  </a:lnTo>
                  <a:lnTo>
                    <a:pt x="95807" y="1302367"/>
                  </a:lnTo>
                  <a:lnTo>
                    <a:pt x="97054" y="1299841"/>
                  </a:lnTo>
                  <a:lnTo>
                    <a:pt x="97343" y="1299384"/>
                  </a:lnTo>
                  <a:lnTo>
                    <a:pt x="97680" y="1297749"/>
                  </a:lnTo>
                  <a:lnTo>
                    <a:pt x="97680" y="1296320"/>
                  </a:lnTo>
                  <a:lnTo>
                    <a:pt x="96647" y="1293460"/>
                  </a:lnTo>
                  <a:lnTo>
                    <a:pt x="96247" y="1292846"/>
                  </a:lnTo>
                  <a:lnTo>
                    <a:pt x="95902" y="1291821"/>
                  </a:lnTo>
                  <a:lnTo>
                    <a:pt x="95289" y="1290663"/>
                  </a:lnTo>
                  <a:lnTo>
                    <a:pt x="94402" y="1289572"/>
                  </a:lnTo>
                  <a:lnTo>
                    <a:pt x="89762" y="1285217"/>
                  </a:lnTo>
                  <a:lnTo>
                    <a:pt x="88737" y="1283582"/>
                  </a:lnTo>
                  <a:lnTo>
                    <a:pt x="88124" y="1281671"/>
                  </a:lnTo>
                  <a:lnTo>
                    <a:pt x="87854" y="1281223"/>
                  </a:lnTo>
                  <a:lnTo>
                    <a:pt x="87985" y="1279355"/>
                  </a:lnTo>
                  <a:lnTo>
                    <a:pt x="88254" y="1278540"/>
                  </a:lnTo>
                  <a:lnTo>
                    <a:pt x="88527" y="1278131"/>
                  </a:lnTo>
                  <a:lnTo>
                    <a:pt x="88491" y="1277940"/>
                  </a:lnTo>
                  <a:lnTo>
                    <a:pt x="88828" y="1277573"/>
                  </a:lnTo>
                  <a:lnTo>
                    <a:pt x="89073" y="1277311"/>
                  </a:lnTo>
                  <a:lnTo>
                    <a:pt x="90297" y="1275471"/>
                  </a:lnTo>
                  <a:lnTo>
                    <a:pt x="94453" y="1270763"/>
                  </a:lnTo>
                  <a:lnTo>
                    <a:pt x="95850" y="1268533"/>
                  </a:lnTo>
                  <a:lnTo>
                    <a:pt x="96971" y="1266265"/>
                  </a:lnTo>
                  <a:lnTo>
                    <a:pt x="97228" y="1265512"/>
                  </a:lnTo>
                  <a:lnTo>
                    <a:pt x="98126" y="1262171"/>
                  </a:lnTo>
                  <a:lnTo>
                    <a:pt x="98123" y="1259789"/>
                  </a:lnTo>
                  <a:lnTo>
                    <a:pt x="97644" y="1256858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9" name="pg219"/>
            <p:cNvSpPr/>
            <p:nvPr/>
          </p:nvSpPr>
          <p:spPr>
            <a:xfrm>
              <a:off x="4021634" y="3900305"/>
              <a:ext cx="249874" cy="342216"/>
            </a:xfrm>
            <a:custGeom>
              <a:avLst/>
              <a:gdLst/>
              <a:ahLst/>
              <a:cxnLst/>
              <a:rect l="0" t="0" r="0" b="0"/>
              <a:pathLst>
                <a:path w="249874" h="342216">
                  <a:moveTo>
                    <a:pt x="137882" y="318463"/>
                  </a:moveTo>
                  <a:lnTo>
                    <a:pt x="136633" y="317948"/>
                  </a:lnTo>
                  <a:lnTo>
                    <a:pt x="135414" y="317356"/>
                  </a:lnTo>
                  <a:lnTo>
                    <a:pt x="134694" y="316966"/>
                  </a:lnTo>
                  <a:lnTo>
                    <a:pt x="134013" y="316505"/>
                  </a:lnTo>
                  <a:lnTo>
                    <a:pt x="133419" y="316019"/>
                  </a:lnTo>
                  <a:lnTo>
                    <a:pt x="132836" y="315495"/>
                  </a:lnTo>
                  <a:lnTo>
                    <a:pt x="132279" y="314932"/>
                  </a:lnTo>
                  <a:lnTo>
                    <a:pt x="131757" y="314330"/>
                  </a:lnTo>
                  <a:lnTo>
                    <a:pt x="131283" y="313689"/>
                  </a:lnTo>
                  <a:lnTo>
                    <a:pt x="131076" y="313359"/>
                  </a:lnTo>
                  <a:lnTo>
                    <a:pt x="130641" y="314298"/>
                  </a:lnTo>
                  <a:lnTo>
                    <a:pt x="129210" y="316874"/>
                  </a:lnTo>
                  <a:lnTo>
                    <a:pt x="127187" y="319519"/>
                  </a:lnTo>
                  <a:lnTo>
                    <a:pt x="124563" y="321726"/>
                  </a:lnTo>
                  <a:lnTo>
                    <a:pt x="122880" y="321935"/>
                  </a:lnTo>
                  <a:lnTo>
                    <a:pt x="121914" y="317956"/>
                  </a:lnTo>
                  <a:lnTo>
                    <a:pt x="124598" y="301130"/>
                  </a:lnTo>
                  <a:lnTo>
                    <a:pt x="114805" y="299586"/>
                  </a:lnTo>
                  <a:lnTo>
                    <a:pt x="113961" y="299457"/>
                  </a:lnTo>
                  <a:lnTo>
                    <a:pt x="113035" y="305238"/>
                  </a:lnTo>
                  <a:lnTo>
                    <a:pt x="112188" y="305238"/>
                  </a:lnTo>
                  <a:lnTo>
                    <a:pt x="111859" y="305290"/>
                  </a:lnTo>
                  <a:lnTo>
                    <a:pt x="111535" y="305428"/>
                  </a:lnTo>
                  <a:lnTo>
                    <a:pt x="111238" y="305538"/>
                  </a:lnTo>
                  <a:lnTo>
                    <a:pt x="110775" y="305647"/>
                  </a:lnTo>
                  <a:lnTo>
                    <a:pt x="110422" y="305757"/>
                  </a:lnTo>
                  <a:lnTo>
                    <a:pt x="110125" y="305924"/>
                  </a:lnTo>
                  <a:lnTo>
                    <a:pt x="109801" y="306057"/>
                  </a:lnTo>
                  <a:lnTo>
                    <a:pt x="109449" y="306224"/>
                  </a:lnTo>
                  <a:lnTo>
                    <a:pt x="109148" y="306276"/>
                  </a:lnTo>
                  <a:lnTo>
                    <a:pt x="108823" y="306415"/>
                  </a:lnTo>
                  <a:lnTo>
                    <a:pt x="108522" y="306524"/>
                  </a:lnTo>
                  <a:lnTo>
                    <a:pt x="108170" y="306662"/>
                  </a:lnTo>
                  <a:lnTo>
                    <a:pt x="107794" y="306801"/>
                  </a:lnTo>
                  <a:lnTo>
                    <a:pt x="107438" y="306963"/>
                  </a:lnTo>
                  <a:lnTo>
                    <a:pt x="107006" y="307129"/>
                  </a:lnTo>
                  <a:lnTo>
                    <a:pt x="106733" y="307263"/>
                  </a:lnTo>
                  <a:lnTo>
                    <a:pt x="106139" y="307539"/>
                  </a:lnTo>
                  <a:lnTo>
                    <a:pt x="105814" y="307673"/>
                  </a:lnTo>
                  <a:lnTo>
                    <a:pt x="105486" y="307782"/>
                  </a:lnTo>
                  <a:lnTo>
                    <a:pt x="105082" y="307839"/>
                  </a:lnTo>
                  <a:lnTo>
                    <a:pt x="104781" y="307868"/>
                  </a:lnTo>
                  <a:lnTo>
                    <a:pt x="104429" y="307949"/>
                  </a:lnTo>
                  <a:lnTo>
                    <a:pt x="104104" y="308059"/>
                  </a:lnTo>
                  <a:lnTo>
                    <a:pt x="103724" y="308197"/>
                  </a:lnTo>
                  <a:lnTo>
                    <a:pt x="103451" y="308335"/>
                  </a:lnTo>
                  <a:lnTo>
                    <a:pt x="103154" y="308445"/>
                  </a:lnTo>
                  <a:lnTo>
                    <a:pt x="102802" y="308526"/>
                  </a:lnTo>
                  <a:lnTo>
                    <a:pt x="102501" y="308607"/>
                  </a:lnTo>
                  <a:lnTo>
                    <a:pt x="102176" y="308716"/>
                  </a:lnTo>
                  <a:lnTo>
                    <a:pt x="101880" y="308773"/>
                  </a:lnTo>
                  <a:lnTo>
                    <a:pt x="101527" y="308883"/>
                  </a:lnTo>
                  <a:lnTo>
                    <a:pt x="101226" y="308912"/>
                  </a:lnTo>
                  <a:lnTo>
                    <a:pt x="99354" y="308912"/>
                  </a:lnTo>
                  <a:lnTo>
                    <a:pt x="98946" y="308888"/>
                  </a:lnTo>
                  <a:lnTo>
                    <a:pt x="98542" y="308859"/>
                  </a:lnTo>
                  <a:lnTo>
                    <a:pt x="98242" y="308778"/>
                  </a:lnTo>
                  <a:lnTo>
                    <a:pt x="97806" y="308697"/>
                  </a:lnTo>
                  <a:lnTo>
                    <a:pt x="97458" y="308588"/>
                  </a:lnTo>
                  <a:lnTo>
                    <a:pt x="97101" y="308507"/>
                  </a:lnTo>
                  <a:lnTo>
                    <a:pt x="96666" y="308368"/>
                  </a:lnTo>
                  <a:lnTo>
                    <a:pt x="96318" y="308206"/>
                  </a:lnTo>
                  <a:lnTo>
                    <a:pt x="95989" y="308097"/>
                  </a:lnTo>
                  <a:lnTo>
                    <a:pt x="95609" y="307963"/>
                  </a:lnTo>
                  <a:lnTo>
                    <a:pt x="95174" y="307935"/>
                  </a:lnTo>
                  <a:lnTo>
                    <a:pt x="94849" y="307939"/>
                  </a:lnTo>
                  <a:lnTo>
                    <a:pt x="94414" y="307939"/>
                  </a:lnTo>
                  <a:lnTo>
                    <a:pt x="94117" y="307882"/>
                  </a:lnTo>
                  <a:lnTo>
                    <a:pt x="93843" y="307692"/>
                  </a:lnTo>
                  <a:lnTo>
                    <a:pt x="93463" y="307558"/>
                  </a:lnTo>
                  <a:lnTo>
                    <a:pt x="93111" y="307449"/>
                  </a:lnTo>
                  <a:lnTo>
                    <a:pt x="92786" y="307396"/>
                  </a:lnTo>
                  <a:lnTo>
                    <a:pt x="92462" y="307287"/>
                  </a:lnTo>
                  <a:lnTo>
                    <a:pt x="92133" y="307039"/>
                  </a:lnTo>
                  <a:lnTo>
                    <a:pt x="91864" y="306877"/>
                  </a:lnTo>
                  <a:lnTo>
                    <a:pt x="91591" y="306658"/>
                  </a:lnTo>
                  <a:lnTo>
                    <a:pt x="91294" y="306386"/>
                  </a:lnTo>
                  <a:lnTo>
                    <a:pt x="91049" y="306195"/>
                  </a:lnTo>
                  <a:lnTo>
                    <a:pt x="90696" y="306062"/>
                  </a:lnTo>
                  <a:lnTo>
                    <a:pt x="90261" y="305871"/>
                  </a:lnTo>
                  <a:lnTo>
                    <a:pt x="89988" y="305733"/>
                  </a:lnTo>
                  <a:lnTo>
                    <a:pt x="89608" y="305709"/>
                  </a:lnTo>
                  <a:lnTo>
                    <a:pt x="89283" y="305709"/>
                  </a:lnTo>
                  <a:lnTo>
                    <a:pt x="88361" y="305900"/>
                  </a:lnTo>
                  <a:lnTo>
                    <a:pt x="85677" y="306805"/>
                  </a:lnTo>
                  <a:lnTo>
                    <a:pt x="83044" y="308144"/>
                  </a:lnTo>
                  <a:lnTo>
                    <a:pt x="82122" y="308692"/>
                  </a:lnTo>
                  <a:lnTo>
                    <a:pt x="80333" y="309050"/>
                  </a:lnTo>
                  <a:lnTo>
                    <a:pt x="80036" y="308778"/>
                  </a:lnTo>
                  <a:lnTo>
                    <a:pt x="79596" y="306052"/>
                  </a:lnTo>
                  <a:lnTo>
                    <a:pt x="79101" y="303350"/>
                  </a:lnTo>
                  <a:lnTo>
                    <a:pt x="78856" y="300677"/>
                  </a:lnTo>
                  <a:lnTo>
                    <a:pt x="78203" y="298085"/>
                  </a:lnTo>
                  <a:lnTo>
                    <a:pt x="77957" y="297703"/>
                  </a:lnTo>
                  <a:lnTo>
                    <a:pt x="77708" y="295330"/>
                  </a:lnTo>
                  <a:lnTo>
                    <a:pt x="78005" y="293257"/>
                  </a:lnTo>
                  <a:lnTo>
                    <a:pt x="78112" y="292686"/>
                  </a:lnTo>
                  <a:lnTo>
                    <a:pt x="78056" y="291837"/>
                  </a:lnTo>
                  <a:lnTo>
                    <a:pt x="76671" y="289960"/>
                  </a:lnTo>
                  <a:lnTo>
                    <a:pt x="75531" y="289088"/>
                  </a:lnTo>
                  <a:lnTo>
                    <a:pt x="72815" y="288545"/>
                  </a:lnTo>
                  <a:lnTo>
                    <a:pt x="70238" y="288278"/>
                  </a:lnTo>
                  <a:lnTo>
                    <a:pt x="69442" y="288278"/>
                  </a:lnTo>
                  <a:lnTo>
                    <a:pt x="72221" y="271413"/>
                  </a:lnTo>
                  <a:lnTo>
                    <a:pt x="107449" y="277260"/>
                  </a:lnTo>
                  <a:lnTo>
                    <a:pt x="107786" y="275011"/>
                  </a:lnTo>
                  <a:lnTo>
                    <a:pt x="108015" y="273629"/>
                  </a:lnTo>
                  <a:lnTo>
                    <a:pt x="108213" y="272342"/>
                  </a:lnTo>
                  <a:lnTo>
                    <a:pt x="107931" y="272257"/>
                  </a:lnTo>
                  <a:lnTo>
                    <a:pt x="107031" y="271937"/>
                  </a:lnTo>
                  <a:lnTo>
                    <a:pt x="106158" y="271543"/>
                  </a:lnTo>
                  <a:lnTo>
                    <a:pt x="105451" y="271133"/>
                  </a:lnTo>
                  <a:lnTo>
                    <a:pt x="104764" y="270665"/>
                  </a:lnTo>
                  <a:lnTo>
                    <a:pt x="103413" y="269668"/>
                  </a:lnTo>
                  <a:lnTo>
                    <a:pt x="102725" y="269196"/>
                  </a:lnTo>
                  <a:lnTo>
                    <a:pt x="101240" y="268265"/>
                  </a:lnTo>
                  <a:lnTo>
                    <a:pt x="100490" y="267814"/>
                  </a:lnTo>
                  <a:lnTo>
                    <a:pt x="98979" y="266944"/>
                  </a:lnTo>
                  <a:lnTo>
                    <a:pt x="98063" y="266464"/>
                  </a:lnTo>
                  <a:lnTo>
                    <a:pt x="96199" y="265577"/>
                  </a:lnTo>
                  <a:lnTo>
                    <a:pt x="95277" y="265113"/>
                  </a:lnTo>
                  <a:lnTo>
                    <a:pt x="94376" y="264597"/>
                  </a:lnTo>
                  <a:lnTo>
                    <a:pt x="92917" y="263678"/>
                  </a:lnTo>
                  <a:lnTo>
                    <a:pt x="92202" y="263185"/>
                  </a:lnTo>
                  <a:lnTo>
                    <a:pt x="91513" y="262651"/>
                  </a:lnTo>
                  <a:lnTo>
                    <a:pt x="90865" y="262063"/>
                  </a:lnTo>
                  <a:lnTo>
                    <a:pt x="90199" y="261336"/>
                  </a:lnTo>
                  <a:lnTo>
                    <a:pt x="89576" y="260540"/>
                  </a:lnTo>
                  <a:lnTo>
                    <a:pt x="88989" y="259695"/>
                  </a:lnTo>
                  <a:lnTo>
                    <a:pt x="88434" y="258819"/>
                  </a:lnTo>
                  <a:lnTo>
                    <a:pt x="87901" y="257933"/>
                  </a:lnTo>
                  <a:lnTo>
                    <a:pt x="87359" y="256898"/>
                  </a:lnTo>
                  <a:lnTo>
                    <a:pt x="86883" y="255808"/>
                  </a:lnTo>
                  <a:lnTo>
                    <a:pt x="86427" y="254700"/>
                  </a:lnTo>
                  <a:lnTo>
                    <a:pt x="85950" y="253612"/>
                  </a:lnTo>
                  <a:lnTo>
                    <a:pt x="85404" y="252583"/>
                  </a:lnTo>
                  <a:lnTo>
                    <a:pt x="84906" y="251784"/>
                  </a:lnTo>
                  <a:lnTo>
                    <a:pt x="83778" y="250105"/>
                  </a:lnTo>
                  <a:lnTo>
                    <a:pt x="82672" y="248828"/>
                  </a:lnTo>
                  <a:lnTo>
                    <a:pt x="82043" y="248211"/>
                  </a:lnTo>
                  <a:lnTo>
                    <a:pt x="80682" y="247110"/>
                  </a:lnTo>
                  <a:lnTo>
                    <a:pt x="80014" y="246545"/>
                  </a:lnTo>
                  <a:lnTo>
                    <a:pt x="79395" y="245918"/>
                  </a:lnTo>
                  <a:lnTo>
                    <a:pt x="78746" y="245144"/>
                  </a:lnTo>
                  <a:lnTo>
                    <a:pt x="78117" y="244322"/>
                  </a:lnTo>
                  <a:lnTo>
                    <a:pt x="77533" y="243457"/>
                  </a:lnTo>
                  <a:lnTo>
                    <a:pt x="76470" y="241337"/>
                  </a:lnTo>
                  <a:lnTo>
                    <a:pt x="75954" y="238673"/>
                  </a:lnTo>
                  <a:lnTo>
                    <a:pt x="75791" y="236091"/>
                  </a:lnTo>
                  <a:lnTo>
                    <a:pt x="75900" y="231905"/>
                  </a:lnTo>
                  <a:lnTo>
                    <a:pt x="73472" y="232042"/>
                  </a:lnTo>
                  <a:lnTo>
                    <a:pt x="73231" y="227429"/>
                  </a:lnTo>
                  <a:lnTo>
                    <a:pt x="71406" y="225058"/>
                  </a:lnTo>
                  <a:lnTo>
                    <a:pt x="71133" y="224704"/>
                  </a:lnTo>
                  <a:lnTo>
                    <a:pt x="68983" y="223770"/>
                  </a:lnTo>
                  <a:lnTo>
                    <a:pt x="67229" y="223093"/>
                  </a:lnTo>
                  <a:lnTo>
                    <a:pt x="63516" y="222130"/>
                  </a:lnTo>
                  <a:lnTo>
                    <a:pt x="48291" y="219562"/>
                  </a:lnTo>
                  <a:lnTo>
                    <a:pt x="52230" y="195721"/>
                  </a:lnTo>
                  <a:lnTo>
                    <a:pt x="12826" y="189230"/>
                  </a:lnTo>
                  <a:lnTo>
                    <a:pt x="16218" y="168168"/>
                  </a:lnTo>
                  <a:lnTo>
                    <a:pt x="16661" y="165442"/>
                  </a:lnTo>
                  <a:lnTo>
                    <a:pt x="19840" y="145723"/>
                  </a:lnTo>
                  <a:lnTo>
                    <a:pt x="25557" y="109206"/>
                  </a:lnTo>
                  <a:lnTo>
                    <a:pt x="27081" y="99871"/>
                  </a:lnTo>
                  <a:lnTo>
                    <a:pt x="27219" y="99004"/>
                  </a:lnTo>
                  <a:lnTo>
                    <a:pt x="28703" y="89976"/>
                  </a:lnTo>
                  <a:lnTo>
                    <a:pt x="29032" y="87958"/>
                  </a:lnTo>
                  <a:lnTo>
                    <a:pt x="29353" y="86023"/>
                  </a:lnTo>
                  <a:lnTo>
                    <a:pt x="30612" y="78346"/>
                  </a:lnTo>
                  <a:lnTo>
                    <a:pt x="31780" y="71208"/>
                  </a:lnTo>
                  <a:lnTo>
                    <a:pt x="32199" y="68663"/>
                  </a:lnTo>
                  <a:lnTo>
                    <a:pt x="24230" y="67324"/>
                  </a:lnTo>
                  <a:lnTo>
                    <a:pt x="22148" y="79804"/>
                  </a:lnTo>
                  <a:lnTo>
                    <a:pt x="8594" y="77636"/>
                  </a:lnTo>
                  <a:lnTo>
                    <a:pt x="7857" y="77522"/>
                  </a:lnTo>
                  <a:lnTo>
                    <a:pt x="7113" y="77398"/>
                  </a:lnTo>
                  <a:lnTo>
                    <a:pt x="0" y="76259"/>
                  </a:lnTo>
                  <a:lnTo>
                    <a:pt x="2877" y="59028"/>
                  </a:lnTo>
                  <a:lnTo>
                    <a:pt x="3000" y="58198"/>
                  </a:lnTo>
                  <a:lnTo>
                    <a:pt x="5546" y="58613"/>
                  </a:lnTo>
                  <a:lnTo>
                    <a:pt x="6757" y="50974"/>
                  </a:lnTo>
                  <a:lnTo>
                    <a:pt x="7275" y="47753"/>
                  </a:lnTo>
                  <a:lnTo>
                    <a:pt x="7462" y="46723"/>
                  </a:lnTo>
                  <a:lnTo>
                    <a:pt x="7739" y="45013"/>
                  </a:lnTo>
                  <a:lnTo>
                    <a:pt x="8012" y="43312"/>
                  </a:lnTo>
                  <a:lnTo>
                    <a:pt x="8617" y="39485"/>
                  </a:lnTo>
                  <a:lnTo>
                    <a:pt x="8906" y="37679"/>
                  </a:lnTo>
                  <a:lnTo>
                    <a:pt x="10379" y="28834"/>
                  </a:lnTo>
                  <a:lnTo>
                    <a:pt x="12960" y="12923"/>
                  </a:lnTo>
                  <a:lnTo>
                    <a:pt x="13331" y="10625"/>
                  </a:lnTo>
                  <a:lnTo>
                    <a:pt x="13679" y="8866"/>
                  </a:lnTo>
                  <a:lnTo>
                    <a:pt x="14417" y="9604"/>
                  </a:lnTo>
                  <a:lnTo>
                    <a:pt x="15371" y="10790"/>
                  </a:lnTo>
                  <a:lnTo>
                    <a:pt x="16135" y="11896"/>
                  </a:lnTo>
                  <a:lnTo>
                    <a:pt x="16693" y="13030"/>
                  </a:lnTo>
                  <a:lnTo>
                    <a:pt x="17149" y="14097"/>
                  </a:lnTo>
                  <a:lnTo>
                    <a:pt x="17557" y="15284"/>
                  </a:lnTo>
                  <a:lnTo>
                    <a:pt x="17809" y="16213"/>
                  </a:lnTo>
                  <a:lnTo>
                    <a:pt x="17971" y="17485"/>
                  </a:lnTo>
                  <a:lnTo>
                    <a:pt x="18004" y="18724"/>
                  </a:lnTo>
                  <a:lnTo>
                    <a:pt x="17956" y="19422"/>
                  </a:lnTo>
                  <a:lnTo>
                    <a:pt x="19318" y="19566"/>
                  </a:lnTo>
                  <a:lnTo>
                    <a:pt x="23498" y="20305"/>
                  </a:lnTo>
                  <a:lnTo>
                    <a:pt x="26051" y="20762"/>
                  </a:lnTo>
                  <a:lnTo>
                    <a:pt x="36193" y="22563"/>
                  </a:lnTo>
                  <a:lnTo>
                    <a:pt x="36403" y="22606"/>
                  </a:lnTo>
                  <a:lnTo>
                    <a:pt x="37135" y="18202"/>
                  </a:lnTo>
                  <a:lnTo>
                    <a:pt x="38909" y="7572"/>
                  </a:lnTo>
                  <a:lnTo>
                    <a:pt x="40200" y="0"/>
                  </a:lnTo>
                  <a:lnTo>
                    <a:pt x="53382" y="2225"/>
                  </a:lnTo>
                  <a:lnTo>
                    <a:pt x="53691" y="2263"/>
                  </a:lnTo>
                  <a:lnTo>
                    <a:pt x="54439" y="2373"/>
                  </a:lnTo>
                  <a:lnTo>
                    <a:pt x="61489" y="3531"/>
                  </a:lnTo>
                  <a:lnTo>
                    <a:pt x="65270" y="4155"/>
                  </a:lnTo>
                  <a:lnTo>
                    <a:pt x="69696" y="4903"/>
                  </a:lnTo>
                  <a:lnTo>
                    <a:pt x="69961" y="4956"/>
                  </a:lnTo>
                  <a:lnTo>
                    <a:pt x="78868" y="6518"/>
                  </a:lnTo>
                  <a:lnTo>
                    <a:pt x="79078" y="6552"/>
                  </a:lnTo>
                  <a:lnTo>
                    <a:pt x="85344" y="7657"/>
                  </a:lnTo>
                  <a:lnTo>
                    <a:pt x="99362" y="10116"/>
                  </a:lnTo>
                  <a:lnTo>
                    <a:pt x="99112" y="11584"/>
                  </a:lnTo>
                  <a:lnTo>
                    <a:pt x="102109" y="13238"/>
                  </a:lnTo>
                  <a:lnTo>
                    <a:pt x="109555" y="12837"/>
                  </a:lnTo>
                  <a:lnTo>
                    <a:pt x="113106" y="15844"/>
                  </a:lnTo>
                  <a:lnTo>
                    <a:pt x="120188" y="13914"/>
                  </a:lnTo>
                  <a:lnTo>
                    <a:pt x="127164" y="13290"/>
                  </a:lnTo>
                  <a:lnTo>
                    <a:pt x="129246" y="12780"/>
                  </a:lnTo>
                  <a:lnTo>
                    <a:pt x="135212" y="5494"/>
                  </a:lnTo>
                  <a:lnTo>
                    <a:pt x="156307" y="9006"/>
                  </a:lnTo>
                  <a:lnTo>
                    <a:pt x="175709" y="12589"/>
                  </a:lnTo>
                  <a:lnTo>
                    <a:pt x="175709" y="12266"/>
                  </a:lnTo>
                  <a:lnTo>
                    <a:pt x="174790" y="8992"/>
                  </a:lnTo>
                  <a:lnTo>
                    <a:pt x="174846" y="5685"/>
                  </a:lnTo>
                  <a:lnTo>
                    <a:pt x="175242" y="4031"/>
                  </a:lnTo>
                  <a:lnTo>
                    <a:pt x="177090" y="2177"/>
                  </a:lnTo>
                  <a:lnTo>
                    <a:pt x="180020" y="1744"/>
                  </a:lnTo>
                  <a:lnTo>
                    <a:pt x="184513" y="8172"/>
                  </a:lnTo>
                  <a:lnTo>
                    <a:pt x="183650" y="13142"/>
                  </a:lnTo>
                  <a:lnTo>
                    <a:pt x="184667" y="13323"/>
                  </a:lnTo>
                  <a:lnTo>
                    <a:pt x="222183" y="19876"/>
                  </a:lnTo>
                  <a:lnTo>
                    <a:pt x="224527" y="20295"/>
                  </a:lnTo>
                  <a:lnTo>
                    <a:pt x="249874" y="24846"/>
                  </a:lnTo>
                  <a:lnTo>
                    <a:pt x="249577" y="26577"/>
                  </a:lnTo>
                  <a:lnTo>
                    <a:pt x="240203" y="24891"/>
                  </a:lnTo>
                  <a:lnTo>
                    <a:pt x="237309" y="41526"/>
                  </a:lnTo>
                  <a:lnTo>
                    <a:pt x="235322" y="52630"/>
                  </a:lnTo>
                  <a:lnTo>
                    <a:pt x="226807" y="51129"/>
                  </a:lnTo>
                  <a:lnTo>
                    <a:pt x="217960" y="49580"/>
                  </a:lnTo>
                  <a:lnTo>
                    <a:pt x="217829" y="50543"/>
                  </a:lnTo>
                  <a:lnTo>
                    <a:pt x="217374" y="53783"/>
                  </a:lnTo>
                  <a:lnTo>
                    <a:pt x="217069" y="56032"/>
                  </a:lnTo>
                  <a:lnTo>
                    <a:pt x="216955" y="56823"/>
                  </a:lnTo>
                  <a:lnTo>
                    <a:pt x="216840" y="57652"/>
                  </a:lnTo>
                  <a:lnTo>
                    <a:pt x="216709" y="58525"/>
                  </a:lnTo>
                  <a:lnTo>
                    <a:pt x="216365" y="60988"/>
                  </a:lnTo>
                  <a:lnTo>
                    <a:pt x="216234" y="61975"/>
                  </a:lnTo>
                  <a:lnTo>
                    <a:pt x="216005" y="63514"/>
                  </a:lnTo>
                  <a:lnTo>
                    <a:pt x="215894" y="64305"/>
                  </a:lnTo>
                  <a:lnTo>
                    <a:pt x="215779" y="65072"/>
                  </a:lnTo>
                  <a:lnTo>
                    <a:pt x="215692" y="65911"/>
                  </a:lnTo>
                  <a:lnTo>
                    <a:pt x="215545" y="66864"/>
                  </a:lnTo>
                  <a:lnTo>
                    <a:pt x="215391" y="67803"/>
                  </a:lnTo>
                  <a:lnTo>
                    <a:pt x="214164" y="75813"/>
                  </a:lnTo>
                  <a:lnTo>
                    <a:pt x="213879" y="77667"/>
                  </a:lnTo>
                  <a:lnTo>
                    <a:pt x="213828" y="78043"/>
                  </a:lnTo>
                  <a:lnTo>
                    <a:pt x="213760" y="78544"/>
                  </a:lnTo>
                  <a:lnTo>
                    <a:pt x="213507" y="80111"/>
                  </a:lnTo>
                  <a:lnTo>
                    <a:pt x="213202" y="82051"/>
                  </a:lnTo>
                  <a:lnTo>
                    <a:pt x="212383" y="87717"/>
                  </a:lnTo>
                  <a:lnTo>
                    <a:pt x="212213" y="88989"/>
                  </a:lnTo>
                  <a:lnTo>
                    <a:pt x="211781" y="91934"/>
                  </a:lnTo>
                  <a:lnTo>
                    <a:pt x="211734" y="92334"/>
                  </a:lnTo>
                  <a:lnTo>
                    <a:pt x="220597" y="93902"/>
                  </a:lnTo>
                  <a:lnTo>
                    <a:pt x="229444" y="95446"/>
                  </a:lnTo>
                  <a:lnTo>
                    <a:pt x="229777" y="95503"/>
                  </a:lnTo>
                  <a:lnTo>
                    <a:pt x="229179" y="98648"/>
                  </a:lnTo>
                  <a:lnTo>
                    <a:pt x="229005" y="99549"/>
                  </a:lnTo>
                  <a:lnTo>
                    <a:pt x="228835" y="100454"/>
                  </a:lnTo>
                  <a:lnTo>
                    <a:pt x="228661" y="101355"/>
                  </a:lnTo>
                  <a:lnTo>
                    <a:pt x="228443" y="102513"/>
                  </a:lnTo>
                  <a:lnTo>
                    <a:pt x="227192" y="109961"/>
                  </a:lnTo>
                  <a:lnTo>
                    <a:pt x="226761" y="112549"/>
                  </a:lnTo>
                  <a:lnTo>
                    <a:pt x="223740" y="112020"/>
                  </a:lnTo>
                  <a:lnTo>
                    <a:pt x="221872" y="111686"/>
                  </a:lnTo>
                  <a:lnTo>
                    <a:pt x="218365" y="111071"/>
                  </a:lnTo>
                  <a:lnTo>
                    <a:pt x="218285" y="111529"/>
                  </a:lnTo>
                  <a:lnTo>
                    <a:pt x="217510" y="116013"/>
                  </a:lnTo>
                  <a:lnTo>
                    <a:pt x="212753" y="143427"/>
                  </a:lnTo>
                  <a:lnTo>
                    <a:pt x="211884" y="148424"/>
                  </a:lnTo>
                  <a:lnTo>
                    <a:pt x="211581" y="148256"/>
                  </a:lnTo>
                  <a:lnTo>
                    <a:pt x="211162" y="147941"/>
                  </a:lnTo>
                  <a:lnTo>
                    <a:pt x="210742" y="147787"/>
                  </a:lnTo>
                  <a:lnTo>
                    <a:pt x="210618" y="148239"/>
                  </a:lnTo>
                  <a:lnTo>
                    <a:pt x="207641" y="158739"/>
                  </a:lnTo>
                  <a:lnTo>
                    <a:pt x="207178" y="165649"/>
                  </a:lnTo>
                  <a:lnTo>
                    <a:pt x="204176" y="177390"/>
                  </a:lnTo>
                  <a:lnTo>
                    <a:pt x="204550" y="177729"/>
                  </a:lnTo>
                  <a:lnTo>
                    <a:pt x="206498" y="179482"/>
                  </a:lnTo>
                  <a:lnTo>
                    <a:pt x="209815" y="181727"/>
                  </a:lnTo>
                  <a:lnTo>
                    <a:pt x="212974" y="182742"/>
                  </a:lnTo>
                  <a:lnTo>
                    <a:pt x="212899" y="182990"/>
                  </a:lnTo>
                  <a:lnTo>
                    <a:pt x="213043" y="183012"/>
                  </a:lnTo>
                  <a:lnTo>
                    <a:pt x="213635" y="183099"/>
                  </a:lnTo>
                  <a:lnTo>
                    <a:pt x="217119" y="183719"/>
                  </a:lnTo>
                  <a:lnTo>
                    <a:pt x="217269" y="184081"/>
                  </a:lnTo>
                  <a:lnTo>
                    <a:pt x="218013" y="185634"/>
                  </a:lnTo>
                  <a:lnTo>
                    <a:pt x="219723" y="189394"/>
                  </a:lnTo>
                  <a:lnTo>
                    <a:pt x="220139" y="190400"/>
                  </a:lnTo>
                  <a:lnTo>
                    <a:pt x="220499" y="191434"/>
                  </a:lnTo>
                  <a:lnTo>
                    <a:pt x="220729" y="192186"/>
                  </a:lnTo>
                  <a:lnTo>
                    <a:pt x="220947" y="192949"/>
                  </a:lnTo>
                  <a:lnTo>
                    <a:pt x="221113" y="193607"/>
                  </a:lnTo>
                  <a:lnTo>
                    <a:pt x="221291" y="194493"/>
                  </a:lnTo>
                  <a:lnTo>
                    <a:pt x="221386" y="195274"/>
                  </a:lnTo>
                  <a:lnTo>
                    <a:pt x="221414" y="196123"/>
                  </a:lnTo>
                  <a:lnTo>
                    <a:pt x="221382" y="196985"/>
                  </a:lnTo>
                  <a:lnTo>
                    <a:pt x="221299" y="197848"/>
                  </a:lnTo>
                  <a:lnTo>
                    <a:pt x="221176" y="198701"/>
                  </a:lnTo>
                  <a:lnTo>
                    <a:pt x="221030" y="199544"/>
                  </a:lnTo>
                  <a:lnTo>
                    <a:pt x="220828" y="200468"/>
                  </a:lnTo>
                  <a:lnTo>
                    <a:pt x="220579" y="201379"/>
                  </a:lnTo>
                  <a:lnTo>
                    <a:pt x="220286" y="202280"/>
                  </a:lnTo>
                  <a:lnTo>
                    <a:pt x="219961" y="203166"/>
                  </a:lnTo>
                  <a:lnTo>
                    <a:pt x="219613" y="204024"/>
                  </a:lnTo>
                  <a:lnTo>
                    <a:pt x="219296" y="204734"/>
                  </a:lnTo>
                  <a:lnTo>
                    <a:pt x="218960" y="205429"/>
                  </a:lnTo>
                  <a:lnTo>
                    <a:pt x="218599" y="206111"/>
                  </a:lnTo>
                  <a:lnTo>
                    <a:pt x="218227" y="206783"/>
                  </a:lnTo>
                  <a:lnTo>
                    <a:pt x="217839" y="207440"/>
                  </a:lnTo>
                  <a:lnTo>
                    <a:pt x="217360" y="208198"/>
                  </a:lnTo>
                  <a:lnTo>
                    <a:pt x="216858" y="208937"/>
                  </a:lnTo>
                  <a:lnTo>
                    <a:pt x="216335" y="209656"/>
                  </a:lnTo>
                  <a:lnTo>
                    <a:pt x="215266" y="211072"/>
                  </a:lnTo>
                  <a:lnTo>
                    <a:pt x="214637" y="211848"/>
                  </a:lnTo>
                  <a:lnTo>
                    <a:pt x="213315" y="213335"/>
                  </a:lnTo>
                  <a:lnTo>
                    <a:pt x="212669" y="214102"/>
                  </a:lnTo>
                  <a:lnTo>
                    <a:pt x="212076" y="214912"/>
                  </a:lnTo>
                  <a:lnTo>
                    <a:pt x="211688" y="215503"/>
                  </a:lnTo>
                  <a:lnTo>
                    <a:pt x="211312" y="216104"/>
                  </a:lnTo>
                  <a:lnTo>
                    <a:pt x="210951" y="216723"/>
                  </a:lnTo>
                  <a:lnTo>
                    <a:pt x="210615" y="217357"/>
                  </a:lnTo>
                  <a:lnTo>
                    <a:pt x="210302" y="218005"/>
                  </a:lnTo>
                  <a:lnTo>
                    <a:pt x="209958" y="218820"/>
                  </a:lnTo>
                  <a:lnTo>
                    <a:pt x="209641" y="219659"/>
                  </a:lnTo>
                  <a:lnTo>
                    <a:pt x="209363" y="220520"/>
                  </a:lnTo>
                  <a:lnTo>
                    <a:pt x="208746" y="222921"/>
                  </a:lnTo>
                  <a:lnTo>
                    <a:pt x="208611" y="225006"/>
                  </a:lnTo>
                  <a:lnTo>
                    <a:pt x="208868" y="227100"/>
                  </a:lnTo>
                  <a:lnTo>
                    <a:pt x="208917" y="227348"/>
                  </a:lnTo>
                  <a:lnTo>
                    <a:pt x="209093" y="228224"/>
                  </a:lnTo>
                  <a:lnTo>
                    <a:pt x="209221" y="228893"/>
                  </a:lnTo>
                  <a:lnTo>
                    <a:pt x="209487" y="230291"/>
                  </a:lnTo>
                  <a:lnTo>
                    <a:pt x="210878" y="234129"/>
                  </a:lnTo>
                  <a:lnTo>
                    <a:pt x="211086" y="234841"/>
                  </a:lnTo>
                  <a:lnTo>
                    <a:pt x="211823" y="237133"/>
                  </a:lnTo>
                  <a:lnTo>
                    <a:pt x="212108" y="238291"/>
                  </a:lnTo>
                  <a:lnTo>
                    <a:pt x="212195" y="238982"/>
                  </a:lnTo>
                  <a:lnTo>
                    <a:pt x="212254" y="239454"/>
                  </a:lnTo>
                  <a:lnTo>
                    <a:pt x="212270" y="240197"/>
                  </a:lnTo>
                  <a:lnTo>
                    <a:pt x="212242" y="240950"/>
                  </a:lnTo>
                  <a:lnTo>
                    <a:pt x="212183" y="241703"/>
                  </a:lnTo>
                  <a:lnTo>
                    <a:pt x="212096" y="242451"/>
                  </a:lnTo>
                  <a:lnTo>
                    <a:pt x="211989" y="243190"/>
                  </a:lnTo>
                  <a:lnTo>
                    <a:pt x="211724" y="244362"/>
                  </a:lnTo>
                  <a:lnTo>
                    <a:pt x="211348" y="245506"/>
                  </a:lnTo>
                  <a:lnTo>
                    <a:pt x="210924" y="246640"/>
                  </a:lnTo>
                  <a:lnTo>
                    <a:pt x="210524" y="247784"/>
                  </a:lnTo>
                  <a:lnTo>
                    <a:pt x="210215" y="248951"/>
                  </a:lnTo>
                  <a:lnTo>
                    <a:pt x="209828" y="250824"/>
                  </a:lnTo>
                  <a:lnTo>
                    <a:pt x="209673" y="251772"/>
                  </a:lnTo>
                  <a:lnTo>
                    <a:pt x="209586" y="252716"/>
                  </a:lnTo>
                  <a:lnTo>
                    <a:pt x="209594" y="253650"/>
                  </a:lnTo>
                  <a:lnTo>
                    <a:pt x="209721" y="254584"/>
                  </a:lnTo>
                  <a:lnTo>
                    <a:pt x="209942" y="255518"/>
                  </a:lnTo>
                  <a:lnTo>
                    <a:pt x="210239" y="256442"/>
                  </a:lnTo>
                  <a:lnTo>
                    <a:pt x="210576" y="257353"/>
                  </a:lnTo>
                  <a:lnTo>
                    <a:pt x="210924" y="258234"/>
                  </a:lnTo>
                  <a:lnTo>
                    <a:pt x="211336" y="259140"/>
                  </a:lnTo>
                  <a:lnTo>
                    <a:pt x="211811" y="260007"/>
                  </a:lnTo>
                  <a:lnTo>
                    <a:pt x="212793" y="261718"/>
                  </a:lnTo>
                  <a:lnTo>
                    <a:pt x="213228" y="262609"/>
                  </a:lnTo>
                  <a:lnTo>
                    <a:pt x="214004" y="264319"/>
                  </a:lnTo>
                  <a:lnTo>
                    <a:pt x="214360" y="265196"/>
                  </a:lnTo>
                  <a:lnTo>
                    <a:pt x="214649" y="266083"/>
                  </a:lnTo>
                  <a:lnTo>
                    <a:pt x="214827" y="266988"/>
                  </a:lnTo>
                  <a:lnTo>
                    <a:pt x="214887" y="267893"/>
                  </a:lnTo>
                  <a:lnTo>
                    <a:pt x="214863" y="268827"/>
                  </a:lnTo>
                  <a:lnTo>
                    <a:pt x="214764" y="269766"/>
                  </a:lnTo>
                  <a:lnTo>
                    <a:pt x="214598" y="270691"/>
                  </a:lnTo>
                  <a:lnTo>
                    <a:pt x="214381" y="271576"/>
                  </a:lnTo>
                  <a:lnTo>
                    <a:pt x="214060" y="272449"/>
                  </a:lnTo>
                  <a:lnTo>
                    <a:pt x="213632" y="273278"/>
                  </a:lnTo>
                  <a:lnTo>
                    <a:pt x="212682" y="274898"/>
                  </a:lnTo>
                  <a:lnTo>
                    <a:pt x="212254" y="275737"/>
                  </a:lnTo>
                  <a:lnTo>
                    <a:pt x="212036" y="276221"/>
                  </a:lnTo>
                  <a:lnTo>
                    <a:pt x="211548" y="277303"/>
                  </a:lnTo>
                  <a:lnTo>
                    <a:pt x="211122" y="278319"/>
                  </a:lnTo>
                  <a:lnTo>
                    <a:pt x="210810" y="279206"/>
                  </a:lnTo>
                  <a:lnTo>
                    <a:pt x="210571" y="280114"/>
                  </a:lnTo>
                  <a:lnTo>
                    <a:pt x="210402" y="281070"/>
                  </a:lnTo>
                  <a:lnTo>
                    <a:pt x="210299" y="282051"/>
                  </a:lnTo>
                  <a:lnTo>
                    <a:pt x="210251" y="283047"/>
                  </a:lnTo>
                  <a:lnTo>
                    <a:pt x="210252" y="284043"/>
                  </a:lnTo>
                  <a:lnTo>
                    <a:pt x="210303" y="285020"/>
                  </a:lnTo>
                  <a:lnTo>
                    <a:pt x="210410" y="285925"/>
                  </a:lnTo>
                  <a:lnTo>
                    <a:pt x="210576" y="286826"/>
                  </a:lnTo>
                  <a:lnTo>
                    <a:pt x="210774" y="287717"/>
                  </a:lnTo>
                  <a:lnTo>
                    <a:pt x="210988" y="288608"/>
                  </a:lnTo>
                  <a:lnTo>
                    <a:pt x="211276" y="289889"/>
                  </a:lnTo>
                  <a:lnTo>
                    <a:pt x="212076" y="293450"/>
                  </a:lnTo>
                  <a:lnTo>
                    <a:pt x="212856" y="296671"/>
                  </a:lnTo>
                  <a:lnTo>
                    <a:pt x="212987" y="297305"/>
                  </a:lnTo>
                  <a:lnTo>
                    <a:pt x="213074" y="297753"/>
                  </a:lnTo>
                  <a:lnTo>
                    <a:pt x="213229" y="298839"/>
                  </a:lnTo>
                  <a:lnTo>
                    <a:pt x="213335" y="300364"/>
                  </a:lnTo>
                  <a:lnTo>
                    <a:pt x="213351" y="301918"/>
                  </a:lnTo>
                  <a:lnTo>
                    <a:pt x="213331" y="302275"/>
                  </a:lnTo>
                  <a:lnTo>
                    <a:pt x="213276" y="303476"/>
                  </a:lnTo>
                  <a:lnTo>
                    <a:pt x="213114" y="305015"/>
                  </a:lnTo>
                  <a:lnTo>
                    <a:pt x="212876" y="306526"/>
                  </a:lnTo>
                  <a:lnTo>
                    <a:pt x="212627" y="307712"/>
                  </a:lnTo>
                  <a:lnTo>
                    <a:pt x="212322" y="308894"/>
                  </a:lnTo>
                  <a:lnTo>
                    <a:pt x="211970" y="310062"/>
                  </a:lnTo>
                  <a:lnTo>
                    <a:pt x="211884" y="310300"/>
                  </a:lnTo>
                  <a:lnTo>
                    <a:pt x="211562" y="311196"/>
                  </a:lnTo>
                  <a:lnTo>
                    <a:pt x="211103" y="312287"/>
                  </a:lnTo>
                  <a:lnTo>
                    <a:pt x="210517" y="313517"/>
                  </a:lnTo>
                  <a:lnTo>
                    <a:pt x="209862" y="314736"/>
                  </a:lnTo>
                  <a:lnTo>
                    <a:pt x="209139" y="315890"/>
                  </a:lnTo>
                  <a:lnTo>
                    <a:pt x="208340" y="316938"/>
                  </a:lnTo>
                  <a:lnTo>
                    <a:pt x="207468" y="317837"/>
                  </a:lnTo>
                  <a:lnTo>
                    <a:pt x="206638" y="318468"/>
                  </a:lnTo>
                  <a:lnTo>
                    <a:pt x="205735" y="319002"/>
                  </a:lnTo>
                  <a:lnTo>
                    <a:pt x="204789" y="319450"/>
                  </a:lnTo>
                  <a:lnTo>
                    <a:pt x="203823" y="319838"/>
                  </a:lnTo>
                  <a:lnTo>
                    <a:pt x="202857" y="320183"/>
                  </a:lnTo>
                  <a:lnTo>
                    <a:pt x="202014" y="320436"/>
                  </a:lnTo>
                  <a:lnTo>
                    <a:pt x="201689" y="321475"/>
                  </a:lnTo>
                  <a:lnTo>
                    <a:pt x="200957" y="323881"/>
                  </a:lnTo>
                  <a:lnTo>
                    <a:pt x="200449" y="325630"/>
                  </a:lnTo>
                  <a:lnTo>
                    <a:pt x="200276" y="325280"/>
                  </a:lnTo>
                  <a:lnTo>
                    <a:pt x="199896" y="325223"/>
                  </a:lnTo>
                  <a:lnTo>
                    <a:pt x="199544" y="325090"/>
                  </a:lnTo>
                  <a:lnTo>
                    <a:pt x="199247" y="325009"/>
                  </a:lnTo>
                  <a:lnTo>
                    <a:pt x="198946" y="324871"/>
                  </a:lnTo>
                  <a:lnTo>
                    <a:pt x="198649" y="324766"/>
                  </a:lnTo>
                  <a:lnTo>
                    <a:pt x="198241" y="324656"/>
                  </a:lnTo>
                  <a:lnTo>
                    <a:pt x="197889" y="324518"/>
                  </a:lnTo>
                  <a:lnTo>
                    <a:pt x="197509" y="324356"/>
                  </a:lnTo>
                  <a:lnTo>
                    <a:pt x="197153" y="324246"/>
                  </a:lnTo>
                  <a:lnTo>
                    <a:pt x="196777" y="324194"/>
                  </a:lnTo>
                  <a:lnTo>
                    <a:pt x="196234" y="324142"/>
                  </a:lnTo>
                  <a:lnTo>
                    <a:pt x="195906" y="324142"/>
                  </a:lnTo>
                  <a:lnTo>
                    <a:pt x="195581" y="324170"/>
                  </a:lnTo>
                  <a:lnTo>
                    <a:pt x="195173" y="324199"/>
                  </a:lnTo>
                  <a:lnTo>
                    <a:pt x="194766" y="324199"/>
                  </a:lnTo>
                  <a:lnTo>
                    <a:pt x="194413" y="324251"/>
                  </a:lnTo>
                  <a:lnTo>
                    <a:pt x="193788" y="324366"/>
                  </a:lnTo>
                  <a:lnTo>
                    <a:pt x="193384" y="324499"/>
                  </a:lnTo>
                  <a:lnTo>
                    <a:pt x="193056" y="324666"/>
                  </a:lnTo>
                  <a:lnTo>
                    <a:pt x="192759" y="324775"/>
                  </a:lnTo>
                  <a:lnTo>
                    <a:pt x="192434" y="324937"/>
                  </a:lnTo>
                  <a:lnTo>
                    <a:pt x="192137" y="325018"/>
                  </a:lnTo>
                  <a:lnTo>
                    <a:pt x="191809" y="325214"/>
                  </a:lnTo>
                  <a:lnTo>
                    <a:pt x="191349" y="325376"/>
                  </a:lnTo>
                  <a:lnTo>
                    <a:pt x="191052" y="325514"/>
                  </a:lnTo>
                  <a:lnTo>
                    <a:pt x="190752" y="325624"/>
                  </a:lnTo>
                  <a:lnTo>
                    <a:pt x="190399" y="325733"/>
                  </a:lnTo>
                  <a:lnTo>
                    <a:pt x="190047" y="325871"/>
                  </a:lnTo>
                  <a:lnTo>
                    <a:pt x="189639" y="325981"/>
                  </a:lnTo>
                  <a:lnTo>
                    <a:pt x="189342" y="326091"/>
                  </a:lnTo>
                  <a:lnTo>
                    <a:pt x="189018" y="326143"/>
                  </a:lnTo>
                  <a:lnTo>
                    <a:pt x="188665" y="326172"/>
                  </a:lnTo>
                  <a:lnTo>
                    <a:pt x="188258" y="326172"/>
                  </a:lnTo>
                  <a:lnTo>
                    <a:pt x="187850" y="326200"/>
                  </a:lnTo>
                  <a:lnTo>
                    <a:pt x="187470" y="326310"/>
                  </a:lnTo>
                  <a:lnTo>
                    <a:pt x="187034" y="326419"/>
                  </a:lnTo>
                  <a:lnTo>
                    <a:pt x="186654" y="326529"/>
                  </a:lnTo>
                  <a:lnTo>
                    <a:pt x="186302" y="326667"/>
                  </a:lnTo>
                  <a:lnTo>
                    <a:pt x="185977" y="326748"/>
                  </a:lnTo>
                  <a:lnTo>
                    <a:pt x="185653" y="326858"/>
                  </a:lnTo>
                  <a:lnTo>
                    <a:pt x="185380" y="326996"/>
                  </a:lnTo>
                  <a:lnTo>
                    <a:pt x="185004" y="327134"/>
                  </a:lnTo>
                  <a:lnTo>
                    <a:pt x="184675" y="327163"/>
                  </a:lnTo>
                  <a:lnTo>
                    <a:pt x="184295" y="327163"/>
                  </a:lnTo>
                  <a:lnTo>
                    <a:pt x="183863" y="327082"/>
                  </a:lnTo>
                  <a:lnTo>
                    <a:pt x="183507" y="327029"/>
                  </a:lnTo>
                  <a:lnTo>
                    <a:pt x="182723" y="326782"/>
                  </a:lnTo>
                  <a:lnTo>
                    <a:pt x="182395" y="326700"/>
                  </a:lnTo>
                  <a:lnTo>
                    <a:pt x="182070" y="326596"/>
                  </a:lnTo>
                  <a:lnTo>
                    <a:pt x="181718" y="326510"/>
                  </a:lnTo>
                  <a:lnTo>
                    <a:pt x="181338" y="326429"/>
                  </a:lnTo>
                  <a:lnTo>
                    <a:pt x="180930" y="326324"/>
                  </a:lnTo>
                  <a:lnTo>
                    <a:pt x="180605" y="326157"/>
                  </a:lnTo>
                  <a:lnTo>
                    <a:pt x="180360" y="325943"/>
                  </a:lnTo>
                  <a:lnTo>
                    <a:pt x="180087" y="325776"/>
                  </a:lnTo>
                  <a:lnTo>
                    <a:pt x="179735" y="325585"/>
                  </a:lnTo>
                  <a:lnTo>
                    <a:pt x="179054" y="325123"/>
                  </a:lnTo>
                  <a:lnTo>
                    <a:pt x="178729" y="324880"/>
                  </a:lnTo>
                  <a:lnTo>
                    <a:pt x="178321" y="324551"/>
                  </a:lnTo>
                  <a:lnTo>
                    <a:pt x="177834" y="324280"/>
                  </a:lnTo>
                  <a:lnTo>
                    <a:pt x="177153" y="324337"/>
                  </a:lnTo>
                  <a:lnTo>
                    <a:pt x="174331" y="324342"/>
                  </a:lnTo>
                  <a:lnTo>
                    <a:pt x="173951" y="324399"/>
                  </a:lnTo>
                  <a:lnTo>
                    <a:pt x="173547" y="324508"/>
                  </a:lnTo>
                  <a:lnTo>
                    <a:pt x="173191" y="324699"/>
                  </a:lnTo>
                  <a:lnTo>
                    <a:pt x="172922" y="324918"/>
                  </a:lnTo>
                  <a:lnTo>
                    <a:pt x="172653" y="325109"/>
                  </a:lnTo>
                  <a:lnTo>
                    <a:pt x="172189" y="325299"/>
                  </a:lnTo>
                  <a:lnTo>
                    <a:pt x="171892" y="325328"/>
                  </a:lnTo>
                  <a:lnTo>
                    <a:pt x="171457" y="325328"/>
                  </a:lnTo>
                  <a:lnTo>
                    <a:pt x="171077" y="325385"/>
                  </a:lnTo>
                  <a:lnTo>
                    <a:pt x="170780" y="325466"/>
                  </a:lnTo>
                  <a:lnTo>
                    <a:pt x="170479" y="325523"/>
                  </a:lnTo>
                  <a:lnTo>
                    <a:pt x="170155" y="325633"/>
                  </a:lnTo>
                  <a:lnTo>
                    <a:pt x="169858" y="325767"/>
                  </a:lnTo>
                  <a:lnTo>
                    <a:pt x="169478" y="325962"/>
                  </a:lnTo>
                  <a:lnTo>
                    <a:pt x="169205" y="326234"/>
                  </a:lnTo>
                  <a:lnTo>
                    <a:pt x="168856" y="326481"/>
                  </a:lnTo>
                  <a:lnTo>
                    <a:pt x="168583" y="326615"/>
                  </a:lnTo>
                  <a:lnTo>
                    <a:pt x="168286" y="326834"/>
                  </a:lnTo>
                  <a:lnTo>
                    <a:pt x="168068" y="327053"/>
                  </a:lnTo>
                  <a:lnTo>
                    <a:pt x="167851" y="327325"/>
                  </a:lnTo>
                  <a:lnTo>
                    <a:pt x="167688" y="327601"/>
                  </a:lnTo>
                  <a:lnTo>
                    <a:pt x="167498" y="327901"/>
                  </a:lnTo>
                  <a:lnTo>
                    <a:pt x="167391" y="328202"/>
                  </a:lnTo>
                  <a:lnTo>
                    <a:pt x="167312" y="328611"/>
                  </a:lnTo>
                  <a:lnTo>
                    <a:pt x="167122" y="328854"/>
                  </a:lnTo>
                  <a:lnTo>
                    <a:pt x="166905" y="329155"/>
                  </a:lnTo>
                  <a:lnTo>
                    <a:pt x="166228" y="329841"/>
                  </a:lnTo>
                  <a:lnTo>
                    <a:pt x="165982" y="330112"/>
                  </a:lnTo>
                  <a:lnTo>
                    <a:pt x="165792" y="330360"/>
                  </a:lnTo>
                  <a:lnTo>
                    <a:pt x="165578" y="330579"/>
                  </a:lnTo>
                  <a:lnTo>
                    <a:pt x="165278" y="330851"/>
                  </a:lnTo>
                  <a:lnTo>
                    <a:pt x="165143" y="331123"/>
                  </a:lnTo>
                  <a:lnTo>
                    <a:pt x="164925" y="331399"/>
                  </a:lnTo>
                  <a:lnTo>
                    <a:pt x="164573" y="332243"/>
                  </a:lnTo>
                  <a:lnTo>
                    <a:pt x="164387" y="332490"/>
                  </a:lnTo>
                  <a:lnTo>
                    <a:pt x="164252" y="332814"/>
                  </a:lnTo>
                  <a:lnTo>
                    <a:pt x="164304" y="333200"/>
                  </a:lnTo>
                  <a:lnTo>
                    <a:pt x="164304" y="333553"/>
                  </a:lnTo>
                  <a:lnTo>
                    <a:pt x="164252" y="333906"/>
                  </a:lnTo>
                  <a:lnTo>
                    <a:pt x="164225" y="334263"/>
                  </a:lnTo>
                  <a:lnTo>
                    <a:pt x="164090" y="334535"/>
                  </a:lnTo>
                  <a:lnTo>
                    <a:pt x="163710" y="335135"/>
                  </a:lnTo>
                  <a:lnTo>
                    <a:pt x="163496" y="335435"/>
                  </a:lnTo>
                  <a:lnTo>
                    <a:pt x="163033" y="335955"/>
                  </a:lnTo>
                  <a:lnTo>
                    <a:pt x="162819" y="336174"/>
                  </a:lnTo>
                  <a:lnTo>
                    <a:pt x="162546" y="336446"/>
                  </a:lnTo>
                  <a:lnTo>
                    <a:pt x="162277" y="336751"/>
                  </a:lnTo>
                  <a:lnTo>
                    <a:pt x="162059" y="337051"/>
                  </a:lnTo>
                  <a:lnTo>
                    <a:pt x="161841" y="337375"/>
                  </a:lnTo>
                  <a:lnTo>
                    <a:pt x="161679" y="337651"/>
                  </a:lnTo>
                  <a:lnTo>
                    <a:pt x="161465" y="338113"/>
                  </a:lnTo>
                  <a:lnTo>
                    <a:pt x="161275" y="338495"/>
                  </a:lnTo>
                  <a:lnTo>
                    <a:pt x="161058" y="338824"/>
                  </a:lnTo>
                  <a:lnTo>
                    <a:pt x="160911" y="339076"/>
                  </a:lnTo>
                  <a:lnTo>
                    <a:pt x="160598" y="339424"/>
                  </a:lnTo>
                  <a:lnTo>
                    <a:pt x="160353" y="339615"/>
                  </a:lnTo>
                  <a:lnTo>
                    <a:pt x="160056" y="339753"/>
                  </a:lnTo>
                  <a:lnTo>
                    <a:pt x="159783" y="339891"/>
                  </a:lnTo>
                  <a:lnTo>
                    <a:pt x="159486" y="339972"/>
                  </a:lnTo>
                  <a:lnTo>
                    <a:pt x="159161" y="340163"/>
                  </a:lnTo>
                  <a:lnTo>
                    <a:pt x="157942" y="341011"/>
                  </a:lnTo>
                  <a:lnTo>
                    <a:pt x="157614" y="341149"/>
                  </a:lnTo>
                  <a:lnTo>
                    <a:pt x="157317" y="341311"/>
                  </a:lnTo>
                  <a:lnTo>
                    <a:pt x="156909" y="341478"/>
                  </a:lnTo>
                  <a:lnTo>
                    <a:pt x="156477" y="341668"/>
                  </a:lnTo>
                  <a:lnTo>
                    <a:pt x="156125" y="341859"/>
                  </a:lnTo>
                  <a:lnTo>
                    <a:pt x="155527" y="342135"/>
                  </a:lnTo>
                  <a:lnTo>
                    <a:pt x="155203" y="342216"/>
                  </a:lnTo>
                  <a:lnTo>
                    <a:pt x="155009" y="342216"/>
                  </a:lnTo>
                  <a:lnTo>
                    <a:pt x="153928" y="342216"/>
                  </a:lnTo>
                  <a:lnTo>
                    <a:pt x="153085" y="342112"/>
                  </a:lnTo>
                  <a:lnTo>
                    <a:pt x="152760" y="342054"/>
                  </a:lnTo>
                  <a:lnTo>
                    <a:pt x="152404" y="341950"/>
                  </a:lnTo>
                  <a:lnTo>
                    <a:pt x="151782" y="341787"/>
                  </a:lnTo>
                  <a:lnTo>
                    <a:pt x="151482" y="341702"/>
                  </a:lnTo>
                  <a:lnTo>
                    <a:pt x="151129" y="341568"/>
                  </a:lnTo>
                  <a:lnTo>
                    <a:pt x="150832" y="341406"/>
                  </a:lnTo>
                  <a:lnTo>
                    <a:pt x="150179" y="340968"/>
                  </a:lnTo>
                  <a:lnTo>
                    <a:pt x="149906" y="340725"/>
                  </a:lnTo>
                  <a:lnTo>
                    <a:pt x="149661" y="340482"/>
                  </a:lnTo>
                  <a:lnTo>
                    <a:pt x="149229" y="339881"/>
                  </a:lnTo>
                  <a:lnTo>
                    <a:pt x="149063" y="339553"/>
                  </a:lnTo>
                  <a:lnTo>
                    <a:pt x="148956" y="339252"/>
                  </a:lnTo>
                  <a:lnTo>
                    <a:pt x="148817" y="338981"/>
                  </a:lnTo>
                  <a:lnTo>
                    <a:pt x="148600" y="338738"/>
                  </a:lnTo>
                  <a:lnTo>
                    <a:pt x="148437" y="338461"/>
                  </a:lnTo>
                  <a:lnTo>
                    <a:pt x="147923" y="338056"/>
                  </a:lnTo>
                  <a:lnTo>
                    <a:pt x="147622" y="337727"/>
                  </a:lnTo>
                  <a:lnTo>
                    <a:pt x="147460" y="337427"/>
                  </a:lnTo>
                  <a:lnTo>
                    <a:pt x="147353" y="337075"/>
                  </a:lnTo>
                  <a:lnTo>
                    <a:pt x="147242" y="336555"/>
                  </a:lnTo>
                  <a:lnTo>
                    <a:pt x="147103" y="336203"/>
                  </a:lnTo>
                  <a:lnTo>
                    <a:pt x="146696" y="335521"/>
                  </a:lnTo>
                  <a:lnTo>
                    <a:pt x="146506" y="335135"/>
                  </a:lnTo>
                  <a:lnTo>
                    <a:pt x="146288" y="334892"/>
                  </a:lnTo>
                  <a:lnTo>
                    <a:pt x="146070" y="334620"/>
                  </a:lnTo>
                  <a:lnTo>
                    <a:pt x="145880" y="334320"/>
                  </a:lnTo>
                  <a:lnTo>
                    <a:pt x="145718" y="333939"/>
                  </a:lnTo>
                  <a:lnTo>
                    <a:pt x="145607" y="333558"/>
                  </a:lnTo>
                  <a:lnTo>
                    <a:pt x="145417" y="333091"/>
                  </a:lnTo>
                  <a:lnTo>
                    <a:pt x="145282" y="332819"/>
                  </a:lnTo>
                  <a:lnTo>
                    <a:pt x="145065" y="332576"/>
                  </a:lnTo>
                  <a:lnTo>
                    <a:pt x="144791" y="332328"/>
                  </a:lnTo>
                  <a:lnTo>
                    <a:pt x="144495" y="332195"/>
                  </a:lnTo>
                  <a:lnTo>
                    <a:pt x="144138" y="332004"/>
                  </a:lnTo>
                  <a:lnTo>
                    <a:pt x="143869" y="331842"/>
                  </a:lnTo>
                  <a:lnTo>
                    <a:pt x="143568" y="331676"/>
                  </a:lnTo>
                  <a:lnTo>
                    <a:pt x="143244" y="331461"/>
                  </a:lnTo>
                  <a:lnTo>
                    <a:pt x="142891" y="331242"/>
                  </a:lnTo>
                  <a:lnTo>
                    <a:pt x="142563" y="331023"/>
                  </a:lnTo>
                  <a:lnTo>
                    <a:pt x="142262" y="330803"/>
                  </a:lnTo>
                  <a:lnTo>
                    <a:pt x="145191" y="328044"/>
                  </a:lnTo>
                  <a:lnTo>
                    <a:pt x="147031" y="326937"/>
                  </a:lnTo>
                  <a:lnTo>
                    <a:pt x="146188" y="326094"/>
                  </a:lnTo>
                  <a:lnTo>
                    <a:pt x="145363" y="325185"/>
                  </a:lnTo>
                  <a:lnTo>
                    <a:pt x="144109" y="323722"/>
                  </a:lnTo>
                  <a:lnTo>
                    <a:pt x="143678" y="323247"/>
                  </a:lnTo>
                  <a:lnTo>
                    <a:pt x="143050" y="322583"/>
                  </a:lnTo>
                  <a:lnTo>
                    <a:pt x="142407" y="321933"/>
                  </a:lnTo>
                  <a:lnTo>
                    <a:pt x="141759" y="321306"/>
                  </a:lnTo>
                  <a:lnTo>
                    <a:pt x="140774" y="320405"/>
                  </a:lnTo>
                  <a:lnTo>
                    <a:pt x="140429" y="320125"/>
                  </a:lnTo>
                  <a:lnTo>
                    <a:pt x="139725" y="319609"/>
                  </a:lnTo>
                  <a:lnTo>
                    <a:pt x="138987" y="319129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0" name="pg220"/>
            <p:cNvSpPr/>
            <p:nvPr/>
          </p:nvSpPr>
          <p:spPr>
            <a:xfrm>
              <a:off x="2713316" y="2827522"/>
              <a:ext cx="1567083" cy="1107061"/>
            </a:xfrm>
            <a:custGeom>
              <a:avLst/>
              <a:gdLst/>
              <a:ahLst/>
              <a:cxnLst/>
              <a:rect l="0" t="0" r="0" b="0"/>
              <a:pathLst>
                <a:path w="1567083" h="1107061">
                  <a:moveTo>
                    <a:pt x="281995" y="612043"/>
                  </a:moveTo>
                  <a:lnTo>
                    <a:pt x="283368" y="603255"/>
                  </a:lnTo>
                  <a:lnTo>
                    <a:pt x="283507" y="602403"/>
                  </a:lnTo>
                  <a:lnTo>
                    <a:pt x="288697" y="603265"/>
                  </a:lnTo>
                  <a:lnTo>
                    <a:pt x="288756" y="602917"/>
                  </a:lnTo>
                  <a:lnTo>
                    <a:pt x="289021" y="601240"/>
                  </a:lnTo>
                  <a:lnTo>
                    <a:pt x="291789" y="594054"/>
                  </a:lnTo>
                  <a:lnTo>
                    <a:pt x="294484" y="592972"/>
                  </a:lnTo>
                  <a:lnTo>
                    <a:pt x="293697" y="590999"/>
                  </a:lnTo>
                  <a:lnTo>
                    <a:pt x="296717" y="588173"/>
                  </a:lnTo>
                  <a:lnTo>
                    <a:pt x="297002" y="587134"/>
                  </a:lnTo>
                  <a:lnTo>
                    <a:pt x="296448" y="586215"/>
                  </a:lnTo>
                  <a:lnTo>
                    <a:pt x="295482" y="586910"/>
                  </a:lnTo>
                  <a:lnTo>
                    <a:pt x="291990" y="586929"/>
                  </a:lnTo>
                  <a:lnTo>
                    <a:pt x="289580" y="587020"/>
                  </a:lnTo>
                  <a:lnTo>
                    <a:pt x="287224" y="587163"/>
                  </a:lnTo>
                  <a:lnTo>
                    <a:pt x="285787" y="586991"/>
                  </a:lnTo>
                  <a:lnTo>
                    <a:pt x="285083" y="591261"/>
                  </a:lnTo>
                  <a:lnTo>
                    <a:pt x="266275" y="588102"/>
                  </a:lnTo>
                  <a:lnTo>
                    <a:pt x="269137" y="583384"/>
                  </a:lnTo>
                  <a:lnTo>
                    <a:pt x="268215" y="583246"/>
                  </a:lnTo>
                  <a:lnTo>
                    <a:pt x="255749" y="581121"/>
                  </a:lnTo>
                  <a:lnTo>
                    <a:pt x="252558" y="580592"/>
                  </a:lnTo>
                  <a:lnTo>
                    <a:pt x="230465" y="576951"/>
                  </a:lnTo>
                  <a:lnTo>
                    <a:pt x="230311" y="577151"/>
                  </a:lnTo>
                  <a:lnTo>
                    <a:pt x="229934" y="577585"/>
                  </a:lnTo>
                  <a:lnTo>
                    <a:pt x="229733" y="577799"/>
                  </a:lnTo>
                  <a:lnTo>
                    <a:pt x="229515" y="578018"/>
                  </a:lnTo>
                  <a:lnTo>
                    <a:pt x="228917" y="578523"/>
                  </a:lnTo>
                  <a:lnTo>
                    <a:pt x="228786" y="578595"/>
                  </a:lnTo>
                  <a:lnTo>
                    <a:pt x="228137" y="579610"/>
                  </a:lnTo>
                  <a:lnTo>
                    <a:pt x="227421" y="580410"/>
                  </a:lnTo>
                  <a:lnTo>
                    <a:pt x="227278" y="580568"/>
                  </a:lnTo>
                  <a:lnTo>
                    <a:pt x="227140" y="580735"/>
                  </a:lnTo>
                  <a:lnTo>
                    <a:pt x="226878" y="581068"/>
                  </a:lnTo>
                  <a:lnTo>
                    <a:pt x="226752" y="581240"/>
                  </a:lnTo>
                  <a:lnTo>
                    <a:pt x="226530" y="581559"/>
                  </a:lnTo>
                  <a:lnTo>
                    <a:pt x="225980" y="582393"/>
                  </a:lnTo>
                  <a:lnTo>
                    <a:pt x="225742" y="582741"/>
                  </a:lnTo>
                  <a:lnTo>
                    <a:pt x="225619" y="582912"/>
                  </a:lnTo>
                  <a:lnTo>
                    <a:pt x="225350" y="583265"/>
                  </a:lnTo>
                  <a:lnTo>
                    <a:pt x="225065" y="583603"/>
                  </a:lnTo>
                  <a:lnTo>
                    <a:pt x="224784" y="583904"/>
                  </a:lnTo>
                  <a:lnTo>
                    <a:pt x="224650" y="584037"/>
                  </a:lnTo>
                  <a:lnTo>
                    <a:pt x="224515" y="584166"/>
                  </a:lnTo>
                  <a:lnTo>
                    <a:pt x="224373" y="584285"/>
                  </a:lnTo>
                  <a:lnTo>
                    <a:pt x="223537" y="585052"/>
                  </a:lnTo>
                  <a:lnTo>
                    <a:pt x="223490" y="585243"/>
                  </a:lnTo>
                  <a:lnTo>
                    <a:pt x="223411" y="585695"/>
                  </a:lnTo>
                  <a:lnTo>
                    <a:pt x="223375" y="585838"/>
                  </a:lnTo>
                  <a:lnTo>
                    <a:pt x="223327" y="585986"/>
                  </a:lnTo>
                  <a:lnTo>
                    <a:pt x="223276" y="586129"/>
                  </a:lnTo>
                  <a:lnTo>
                    <a:pt x="223236" y="586272"/>
                  </a:lnTo>
                  <a:lnTo>
                    <a:pt x="223201" y="586420"/>
                  </a:lnTo>
                  <a:lnTo>
                    <a:pt x="223177" y="586615"/>
                  </a:lnTo>
                  <a:lnTo>
                    <a:pt x="223169" y="586815"/>
                  </a:lnTo>
                  <a:lnTo>
                    <a:pt x="223169" y="587211"/>
                  </a:lnTo>
                  <a:lnTo>
                    <a:pt x="223161" y="587406"/>
                  </a:lnTo>
                  <a:lnTo>
                    <a:pt x="223141" y="587611"/>
                  </a:lnTo>
                  <a:lnTo>
                    <a:pt x="223090" y="588011"/>
                  </a:lnTo>
                  <a:lnTo>
                    <a:pt x="223031" y="588411"/>
                  </a:lnTo>
                  <a:lnTo>
                    <a:pt x="223003" y="588659"/>
                  </a:lnTo>
                  <a:lnTo>
                    <a:pt x="222983" y="588902"/>
                  </a:lnTo>
                  <a:lnTo>
                    <a:pt x="222955" y="589145"/>
                  </a:lnTo>
                  <a:lnTo>
                    <a:pt x="222916" y="589388"/>
                  </a:lnTo>
                  <a:lnTo>
                    <a:pt x="222852" y="589617"/>
                  </a:lnTo>
                  <a:lnTo>
                    <a:pt x="222742" y="589865"/>
                  </a:lnTo>
                  <a:lnTo>
                    <a:pt x="222607" y="590103"/>
                  </a:lnTo>
                  <a:lnTo>
                    <a:pt x="222449" y="590332"/>
                  </a:lnTo>
                  <a:lnTo>
                    <a:pt x="221938" y="591047"/>
                  </a:lnTo>
                  <a:lnTo>
                    <a:pt x="221352" y="591804"/>
                  </a:lnTo>
                  <a:lnTo>
                    <a:pt x="221174" y="592067"/>
                  </a:lnTo>
                  <a:lnTo>
                    <a:pt x="221063" y="592262"/>
                  </a:lnTo>
                  <a:lnTo>
                    <a:pt x="220861" y="592662"/>
                  </a:lnTo>
                  <a:lnTo>
                    <a:pt x="220750" y="592853"/>
                  </a:lnTo>
                  <a:lnTo>
                    <a:pt x="220283" y="593382"/>
                  </a:lnTo>
                  <a:lnTo>
                    <a:pt x="220153" y="593477"/>
                  </a:lnTo>
                  <a:lnTo>
                    <a:pt x="219685" y="593572"/>
                  </a:lnTo>
                  <a:lnTo>
                    <a:pt x="219305" y="593534"/>
                  </a:lnTo>
                  <a:lnTo>
                    <a:pt x="219151" y="593506"/>
                  </a:lnTo>
                  <a:lnTo>
                    <a:pt x="219001" y="593467"/>
                  </a:lnTo>
                  <a:lnTo>
                    <a:pt x="218438" y="592905"/>
                  </a:lnTo>
                  <a:lnTo>
                    <a:pt x="218407" y="592762"/>
                  </a:lnTo>
                  <a:lnTo>
                    <a:pt x="218407" y="592610"/>
                  </a:lnTo>
                  <a:lnTo>
                    <a:pt x="218442" y="592290"/>
                  </a:lnTo>
                  <a:lnTo>
                    <a:pt x="218450" y="592133"/>
                  </a:lnTo>
                  <a:lnTo>
                    <a:pt x="218458" y="591595"/>
                  </a:lnTo>
                  <a:lnTo>
                    <a:pt x="218454" y="591414"/>
                  </a:lnTo>
                  <a:lnTo>
                    <a:pt x="218430" y="591080"/>
                  </a:lnTo>
                  <a:lnTo>
                    <a:pt x="218415" y="590923"/>
                  </a:lnTo>
                  <a:lnTo>
                    <a:pt x="218375" y="590608"/>
                  </a:lnTo>
                  <a:lnTo>
                    <a:pt x="218304" y="590113"/>
                  </a:lnTo>
                  <a:lnTo>
                    <a:pt x="218276" y="589941"/>
                  </a:lnTo>
                  <a:lnTo>
                    <a:pt x="218237" y="589774"/>
                  </a:lnTo>
                  <a:lnTo>
                    <a:pt x="218011" y="589288"/>
                  </a:lnTo>
                  <a:lnTo>
                    <a:pt x="217876" y="589088"/>
                  </a:lnTo>
                  <a:lnTo>
                    <a:pt x="217393" y="588540"/>
                  </a:lnTo>
                  <a:lnTo>
                    <a:pt x="217263" y="588464"/>
                  </a:lnTo>
                  <a:lnTo>
                    <a:pt x="217112" y="588392"/>
                  </a:lnTo>
                  <a:lnTo>
                    <a:pt x="216958" y="588345"/>
                  </a:lnTo>
                  <a:lnTo>
                    <a:pt x="216808" y="588316"/>
                  </a:lnTo>
                  <a:lnTo>
                    <a:pt x="216665" y="588321"/>
                  </a:lnTo>
                  <a:lnTo>
                    <a:pt x="216285" y="588545"/>
                  </a:lnTo>
                  <a:lnTo>
                    <a:pt x="216051" y="588764"/>
                  </a:lnTo>
                  <a:lnTo>
                    <a:pt x="215909" y="588907"/>
                  </a:lnTo>
                  <a:lnTo>
                    <a:pt x="215770" y="589060"/>
                  </a:lnTo>
                  <a:lnTo>
                    <a:pt x="215382" y="589546"/>
                  </a:lnTo>
                  <a:lnTo>
                    <a:pt x="214713" y="590332"/>
                  </a:lnTo>
                  <a:lnTo>
                    <a:pt x="214456" y="590646"/>
                  </a:lnTo>
                  <a:lnTo>
                    <a:pt x="214318" y="590799"/>
                  </a:lnTo>
                  <a:lnTo>
                    <a:pt x="213941" y="591123"/>
                  </a:lnTo>
                  <a:lnTo>
                    <a:pt x="213581" y="591376"/>
                  </a:lnTo>
                  <a:lnTo>
                    <a:pt x="213399" y="591504"/>
                  </a:lnTo>
                  <a:lnTo>
                    <a:pt x="213209" y="591623"/>
                  </a:lnTo>
                  <a:lnTo>
                    <a:pt x="212829" y="591852"/>
                  </a:lnTo>
                  <a:lnTo>
                    <a:pt x="212109" y="592300"/>
                  </a:lnTo>
                  <a:lnTo>
                    <a:pt x="211760" y="592524"/>
                  </a:lnTo>
                  <a:lnTo>
                    <a:pt x="211606" y="592629"/>
                  </a:lnTo>
                  <a:lnTo>
                    <a:pt x="211313" y="592858"/>
                  </a:lnTo>
                  <a:lnTo>
                    <a:pt x="211158" y="592953"/>
                  </a:lnTo>
                  <a:lnTo>
                    <a:pt x="210996" y="593029"/>
                  </a:lnTo>
                  <a:lnTo>
                    <a:pt x="210826" y="593082"/>
                  </a:lnTo>
                  <a:lnTo>
                    <a:pt x="210648" y="593124"/>
                  </a:lnTo>
                  <a:lnTo>
                    <a:pt x="210466" y="593148"/>
                  </a:lnTo>
                  <a:lnTo>
                    <a:pt x="210288" y="593153"/>
                  </a:lnTo>
                  <a:lnTo>
                    <a:pt x="210117" y="593134"/>
                  </a:lnTo>
                  <a:lnTo>
                    <a:pt x="209959" y="593086"/>
                  </a:lnTo>
                  <a:lnTo>
                    <a:pt x="209809" y="593020"/>
                  </a:lnTo>
                  <a:lnTo>
                    <a:pt x="209658" y="592934"/>
                  </a:lnTo>
                  <a:lnTo>
                    <a:pt x="209373" y="592748"/>
                  </a:lnTo>
                  <a:lnTo>
                    <a:pt x="209207" y="592634"/>
                  </a:lnTo>
                  <a:lnTo>
                    <a:pt x="209049" y="592510"/>
                  </a:lnTo>
                  <a:lnTo>
                    <a:pt x="208894" y="592381"/>
                  </a:lnTo>
                  <a:lnTo>
                    <a:pt x="208744" y="592248"/>
                  </a:lnTo>
                  <a:lnTo>
                    <a:pt x="208593" y="592109"/>
                  </a:lnTo>
                  <a:lnTo>
                    <a:pt x="208443" y="591962"/>
                  </a:lnTo>
                  <a:lnTo>
                    <a:pt x="208296" y="591804"/>
                  </a:lnTo>
                  <a:lnTo>
                    <a:pt x="208011" y="591480"/>
                  </a:lnTo>
                  <a:lnTo>
                    <a:pt x="207865" y="591323"/>
                  </a:lnTo>
                  <a:lnTo>
                    <a:pt x="207687" y="591137"/>
                  </a:lnTo>
                  <a:lnTo>
                    <a:pt x="207319" y="590775"/>
                  </a:lnTo>
                  <a:lnTo>
                    <a:pt x="207140" y="590589"/>
                  </a:lnTo>
                  <a:lnTo>
                    <a:pt x="206974" y="590394"/>
                  </a:lnTo>
                  <a:lnTo>
                    <a:pt x="206863" y="590246"/>
                  </a:lnTo>
                  <a:lnTo>
                    <a:pt x="206665" y="589932"/>
                  </a:lnTo>
                  <a:lnTo>
                    <a:pt x="206559" y="589784"/>
                  </a:lnTo>
                  <a:lnTo>
                    <a:pt x="206432" y="589655"/>
                  </a:lnTo>
                  <a:lnTo>
                    <a:pt x="206289" y="589541"/>
                  </a:lnTo>
                  <a:lnTo>
                    <a:pt x="206127" y="589436"/>
                  </a:lnTo>
                  <a:lnTo>
                    <a:pt x="205957" y="589346"/>
                  </a:lnTo>
                  <a:lnTo>
                    <a:pt x="205783" y="589274"/>
                  </a:lnTo>
                  <a:lnTo>
                    <a:pt x="205612" y="589236"/>
                  </a:lnTo>
                  <a:lnTo>
                    <a:pt x="205466" y="589226"/>
                  </a:lnTo>
                  <a:lnTo>
                    <a:pt x="205315" y="589231"/>
                  </a:lnTo>
                  <a:lnTo>
                    <a:pt x="205165" y="589255"/>
                  </a:lnTo>
                  <a:lnTo>
                    <a:pt x="205019" y="589288"/>
                  </a:lnTo>
                  <a:lnTo>
                    <a:pt x="204880" y="589336"/>
                  </a:lnTo>
                  <a:lnTo>
                    <a:pt x="204738" y="589412"/>
                  </a:lnTo>
                  <a:lnTo>
                    <a:pt x="204607" y="589512"/>
                  </a:lnTo>
                  <a:lnTo>
                    <a:pt x="204231" y="589846"/>
                  </a:lnTo>
                  <a:lnTo>
                    <a:pt x="203685" y="590303"/>
                  </a:lnTo>
                  <a:lnTo>
                    <a:pt x="203498" y="590446"/>
                  </a:lnTo>
                  <a:lnTo>
                    <a:pt x="203304" y="590585"/>
                  </a:lnTo>
                  <a:lnTo>
                    <a:pt x="203134" y="590685"/>
                  </a:lnTo>
                  <a:lnTo>
                    <a:pt x="202604" y="590956"/>
                  </a:lnTo>
                  <a:lnTo>
                    <a:pt x="202335" y="591128"/>
                  </a:lnTo>
                  <a:lnTo>
                    <a:pt x="201935" y="591418"/>
                  </a:lnTo>
                  <a:lnTo>
                    <a:pt x="201780" y="591490"/>
                  </a:lnTo>
                  <a:lnTo>
                    <a:pt x="201622" y="591557"/>
                  </a:lnTo>
                  <a:lnTo>
                    <a:pt x="201286" y="591657"/>
                  </a:lnTo>
                  <a:lnTo>
                    <a:pt x="201115" y="591695"/>
                  </a:lnTo>
                  <a:lnTo>
                    <a:pt x="200929" y="591728"/>
                  </a:lnTo>
                  <a:lnTo>
                    <a:pt x="200735" y="591757"/>
                  </a:lnTo>
                  <a:lnTo>
                    <a:pt x="200545" y="591771"/>
                  </a:lnTo>
                  <a:lnTo>
                    <a:pt x="200351" y="591776"/>
                  </a:lnTo>
                  <a:lnTo>
                    <a:pt x="200161" y="591766"/>
                  </a:lnTo>
                  <a:lnTo>
                    <a:pt x="199876" y="591733"/>
                  </a:lnTo>
                  <a:lnTo>
                    <a:pt x="199591" y="591676"/>
                  </a:lnTo>
                  <a:lnTo>
                    <a:pt x="199136" y="591538"/>
                  </a:lnTo>
                  <a:lnTo>
                    <a:pt x="198982" y="591476"/>
                  </a:lnTo>
                  <a:lnTo>
                    <a:pt x="198558" y="590994"/>
                  </a:lnTo>
                  <a:lnTo>
                    <a:pt x="198471" y="590766"/>
                  </a:lnTo>
                  <a:lnTo>
                    <a:pt x="198420" y="590599"/>
                  </a:lnTo>
                  <a:lnTo>
                    <a:pt x="198348" y="590251"/>
                  </a:lnTo>
                  <a:lnTo>
                    <a:pt x="197663" y="589851"/>
                  </a:lnTo>
                  <a:lnTo>
                    <a:pt x="197521" y="589884"/>
                  </a:lnTo>
                  <a:lnTo>
                    <a:pt x="197374" y="589956"/>
                  </a:lnTo>
                  <a:lnTo>
                    <a:pt x="196868" y="590518"/>
                  </a:lnTo>
                  <a:lnTo>
                    <a:pt x="196816" y="590646"/>
                  </a:lnTo>
                  <a:lnTo>
                    <a:pt x="196773" y="590775"/>
                  </a:lnTo>
                  <a:lnTo>
                    <a:pt x="196741" y="590904"/>
                  </a:lnTo>
                  <a:lnTo>
                    <a:pt x="196713" y="591080"/>
                  </a:lnTo>
                  <a:lnTo>
                    <a:pt x="196705" y="591261"/>
                  </a:lnTo>
                  <a:lnTo>
                    <a:pt x="196713" y="591447"/>
                  </a:lnTo>
                  <a:lnTo>
                    <a:pt x="196773" y="592095"/>
                  </a:lnTo>
                  <a:lnTo>
                    <a:pt x="196832" y="592514"/>
                  </a:lnTo>
                  <a:lnTo>
                    <a:pt x="196915" y="592981"/>
                  </a:lnTo>
                  <a:lnTo>
                    <a:pt x="196935" y="593210"/>
                  </a:lnTo>
                  <a:lnTo>
                    <a:pt x="196365" y="594077"/>
                  </a:lnTo>
                  <a:lnTo>
                    <a:pt x="195538" y="594687"/>
                  </a:lnTo>
                  <a:lnTo>
                    <a:pt x="195359" y="594945"/>
                  </a:lnTo>
                  <a:lnTo>
                    <a:pt x="195280" y="595092"/>
                  </a:lnTo>
                  <a:lnTo>
                    <a:pt x="195209" y="595250"/>
                  </a:lnTo>
                  <a:lnTo>
                    <a:pt x="195146" y="595407"/>
                  </a:lnTo>
                  <a:lnTo>
                    <a:pt x="195031" y="595731"/>
                  </a:lnTo>
                  <a:lnTo>
                    <a:pt x="194912" y="596022"/>
                  </a:lnTo>
                  <a:lnTo>
                    <a:pt x="194857" y="596165"/>
                  </a:lnTo>
                  <a:lnTo>
                    <a:pt x="194805" y="596312"/>
                  </a:lnTo>
                  <a:lnTo>
                    <a:pt x="194702" y="596617"/>
                  </a:lnTo>
                  <a:lnTo>
                    <a:pt x="194619" y="596932"/>
                  </a:lnTo>
                  <a:lnTo>
                    <a:pt x="194572" y="597084"/>
                  </a:lnTo>
                  <a:lnTo>
                    <a:pt x="194516" y="597237"/>
                  </a:lnTo>
                  <a:lnTo>
                    <a:pt x="194453" y="597394"/>
                  </a:lnTo>
                  <a:lnTo>
                    <a:pt x="194382" y="597551"/>
                  </a:lnTo>
                  <a:lnTo>
                    <a:pt x="194306" y="597704"/>
                  </a:lnTo>
                  <a:lnTo>
                    <a:pt x="194219" y="597852"/>
                  </a:lnTo>
                  <a:lnTo>
                    <a:pt x="194120" y="597980"/>
                  </a:lnTo>
                  <a:lnTo>
                    <a:pt x="193986" y="598123"/>
                  </a:lnTo>
                  <a:lnTo>
                    <a:pt x="193828" y="598261"/>
                  </a:lnTo>
                  <a:lnTo>
                    <a:pt x="193661" y="598381"/>
                  </a:lnTo>
                  <a:lnTo>
                    <a:pt x="193487" y="598466"/>
                  </a:lnTo>
                  <a:lnTo>
                    <a:pt x="193313" y="598509"/>
                  </a:lnTo>
                  <a:lnTo>
                    <a:pt x="193182" y="598504"/>
                  </a:lnTo>
                  <a:lnTo>
                    <a:pt x="193052" y="598481"/>
                  </a:lnTo>
                  <a:lnTo>
                    <a:pt x="192917" y="598443"/>
                  </a:lnTo>
                  <a:lnTo>
                    <a:pt x="192529" y="598285"/>
                  </a:lnTo>
                  <a:lnTo>
                    <a:pt x="191781" y="597399"/>
                  </a:lnTo>
                  <a:lnTo>
                    <a:pt x="191761" y="597266"/>
                  </a:lnTo>
                  <a:lnTo>
                    <a:pt x="191761" y="597127"/>
                  </a:lnTo>
                  <a:lnTo>
                    <a:pt x="191769" y="596846"/>
                  </a:lnTo>
                  <a:lnTo>
                    <a:pt x="191757" y="596708"/>
                  </a:lnTo>
                  <a:lnTo>
                    <a:pt x="191725" y="596541"/>
                  </a:lnTo>
                  <a:lnTo>
                    <a:pt x="191686" y="596374"/>
                  </a:lnTo>
                  <a:lnTo>
                    <a:pt x="191634" y="596208"/>
                  </a:lnTo>
                  <a:lnTo>
                    <a:pt x="191575" y="596046"/>
                  </a:lnTo>
                  <a:lnTo>
                    <a:pt x="191508" y="595888"/>
                  </a:lnTo>
                  <a:lnTo>
                    <a:pt x="191369" y="595660"/>
                  </a:lnTo>
                  <a:lnTo>
                    <a:pt x="191140" y="595326"/>
                  </a:lnTo>
                  <a:lnTo>
                    <a:pt x="191056" y="595183"/>
                  </a:lnTo>
                  <a:lnTo>
                    <a:pt x="190961" y="595040"/>
                  </a:lnTo>
                  <a:lnTo>
                    <a:pt x="190882" y="594892"/>
                  </a:lnTo>
                  <a:lnTo>
                    <a:pt x="190815" y="594745"/>
                  </a:lnTo>
                  <a:lnTo>
                    <a:pt x="190775" y="594592"/>
                  </a:lnTo>
                  <a:lnTo>
                    <a:pt x="190767" y="594463"/>
                  </a:lnTo>
                  <a:lnTo>
                    <a:pt x="190775" y="594335"/>
                  </a:lnTo>
                  <a:lnTo>
                    <a:pt x="190851" y="593954"/>
                  </a:lnTo>
                  <a:lnTo>
                    <a:pt x="190914" y="593806"/>
                  </a:lnTo>
                  <a:lnTo>
                    <a:pt x="190997" y="593663"/>
                  </a:lnTo>
                  <a:lnTo>
                    <a:pt x="191088" y="593520"/>
                  </a:lnTo>
                  <a:lnTo>
                    <a:pt x="191163" y="593382"/>
                  </a:lnTo>
                  <a:lnTo>
                    <a:pt x="191140" y="592676"/>
                  </a:lnTo>
                  <a:lnTo>
                    <a:pt x="190284" y="592453"/>
                  </a:lnTo>
                  <a:lnTo>
                    <a:pt x="190178" y="592600"/>
                  </a:lnTo>
                  <a:lnTo>
                    <a:pt x="190071" y="592757"/>
                  </a:lnTo>
                  <a:lnTo>
                    <a:pt x="189960" y="592896"/>
                  </a:lnTo>
                  <a:lnTo>
                    <a:pt x="189596" y="593253"/>
                  </a:lnTo>
                  <a:lnTo>
                    <a:pt x="189200" y="593625"/>
                  </a:lnTo>
                  <a:lnTo>
                    <a:pt x="188907" y="593915"/>
                  </a:lnTo>
                  <a:lnTo>
                    <a:pt x="188749" y="594035"/>
                  </a:lnTo>
                  <a:lnTo>
                    <a:pt x="188582" y="594125"/>
                  </a:lnTo>
                  <a:lnTo>
                    <a:pt x="188428" y="594173"/>
                  </a:lnTo>
                  <a:lnTo>
                    <a:pt x="188262" y="594197"/>
                  </a:lnTo>
                  <a:lnTo>
                    <a:pt x="188091" y="594211"/>
                  </a:lnTo>
                  <a:lnTo>
                    <a:pt x="187921" y="594206"/>
                  </a:lnTo>
                  <a:lnTo>
                    <a:pt x="187755" y="594187"/>
                  </a:lnTo>
                  <a:lnTo>
                    <a:pt x="187458" y="594135"/>
                  </a:lnTo>
                  <a:lnTo>
                    <a:pt x="187308" y="594087"/>
                  </a:lnTo>
                  <a:lnTo>
                    <a:pt x="186892" y="593734"/>
                  </a:lnTo>
                  <a:lnTo>
                    <a:pt x="186829" y="593601"/>
                  </a:lnTo>
                  <a:lnTo>
                    <a:pt x="186714" y="593334"/>
                  </a:lnTo>
                  <a:lnTo>
                    <a:pt x="186654" y="593177"/>
                  </a:lnTo>
                  <a:lnTo>
                    <a:pt x="186567" y="592843"/>
                  </a:lnTo>
                  <a:lnTo>
                    <a:pt x="186516" y="592686"/>
                  </a:lnTo>
                  <a:lnTo>
                    <a:pt x="186437" y="592543"/>
                  </a:lnTo>
                  <a:lnTo>
                    <a:pt x="186009" y="592200"/>
                  </a:lnTo>
                  <a:lnTo>
                    <a:pt x="185859" y="592233"/>
                  </a:lnTo>
                  <a:lnTo>
                    <a:pt x="185700" y="592295"/>
                  </a:lnTo>
                  <a:lnTo>
                    <a:pt x="185542" y="592376"/>
                  </a:lnTo>
                  <a:lnTo>
                    <a:pt x="185166" y="592676"/>
                  </a:lnTo>
                  <a:lnTo>
                    <a:pt x="185063" y="592805"/>
                  </a:lnTo>
                  <a:lnTo>
                    <a:pt x="184881" y="593086"/>
                  </a:lnTo>
                  <a:lnTo>
                    <a:pt x="184794" y="593272"/>
                  </a:lnTo>
                  <a:lnTo>
                    <a:pt x="184727" y="593477"/>
                  </a:lnTo>
                  <a:lnTo>
                    <a:pt x="184628" y="593896"/>
                  </a:lnTo>
                  <a:lnTo>
                    <a:pt x="184568" y="594101"/>
                  </a:lnTo>
                  <a:lnTo>
                    <a:pt x="184449" y="594463"/>
                  </a:lnTo>
                  <a:lnTo>
                    <a:pt x="184259" y="595002"/>
                  </a:lnTo>
                  <a:lnTo>
                    <a:pt x="184038" y="595602"/>
                  </a:lnTo>
                  <a:lnTo>
                    <a:pt x="183895" y="595965"/>
                  </a:lnTo>
                  <a:lnTo>
                    <a:pt x="183713" y="596384"/>
                  </a:lnTo>
                  <a:lnTo>
                    <a:pt x="183626" y="596598"/>
                  </a:lnTo>
                  <a:lnTo>
                    <a:pt x="183547" y="596808"/>
                  </a:lnTo>
                  <a:lnTo>
                    <a:pt x="183480" y="597013"/>
                  </a:lnTo>
                  <a:lnTo>
                    <a:pt x="183313" y="597632"/>
                  </a:lnTo>
                  <a:lnTo>
                    <a:pt x="183191" y="598004"/>
                  </a:lnTo>
                  <a:lnTo>
                    <a:pt x="183072" y="598338"/>
                  </a:lnTo>
                  <a:lnTo>
                    <a:pt x="183004" y="598500"/>
                  </a:lnTo>
                  <a:lnTo>
                    <a:pt x="182929" y="598657"/>
                  </a:lnTo>
                  <a:lnTo>
                    <a:pt x="182834" y="598809"/>
                  </a:lnTo>
                  <a:lnTo>
                    <a:pt x="182723" y="598957"/>
                  </a:lnTo>
                  <a:lnTo>
                    <a:pt x="182609" y="599100"/>
                  </a:lnTo>
                  <a:lnTo>
                    <a:pt x="182514" y="599248"/>
                  </a:lnTo>
                  <a:lnTo>
                    <a:pt x="182442" y="599591"/>
                  </a:lnTo>
                  <a:lnTo>
                    <a:pt x="182446" y="599872"/>
                  </a:lnTo>
                  <a:lnTo>
                    <a:pt x="182423" y="600063"/>
                  </a:lnTo>
                  <a:lnTo>
                    <a:pt x="182391" y="600253"/>
                  </a:lnTo>
                  <a:lnTo>
                    <a:pt x="182347" y="600444"/>
                  </a:lnTo>
                  <a:lnTo>
                    <a:pt x="182284" y="600625"/>
                  </a:lnTo>
                  <a:lnTo>
                    <a:pt x="182205" y="600792"/>
                  </a:lnTo>
                  <a:lnTo>
                    <a:pt x="182094" y="600954"/>
                  </a:lnTo>
                  <a:lnTo>
                    <a:pt x="181959" y="601102"/>
                  </a:lnTo>
                  <a:lnTo>
                    <a:pt x="181805" y="601240"/>
                  </a:lnTo>
                  <a:lnTo>
                    <a:pt x="181484" y="601502"/>
                  </a:lnTo>
                  <a:lnTo>
                    <a:pt x="181330" y="601616"/>
                  </a:lnTo>
                  <a:lnTo>
                    <a:pt x="181001" y="601821"/>
                  </a:lnTo>
                  <a:lnTo>
                    <a:pt x="180843" y="601931"/>
                  </a:lnTo>
                  <a:lnTo>
                    <a:pt x="180697" y="602055"/>
                  </a:lnTo>
                  <a:lnTo>
                    <a:pt x="180538" y="602217"/>
                  </a:lnTo>
                  <a:lnTo>
                    <a:pt x="180388" y="602388"/>
                  </a:lnTo>
                  <a:lnTo>
                    <a:pt x="180249" y="602574"/>
                  </a:lnTo>
                  <a:lnTo>
                    <a:pt x="180126" y="602769"/>
                  </a:lnTo>
                  <a:lnTo>
                    <a:pt x="180028" y="602970"/>
                  </a:lnTo>
                  <a:lnTo>
                    <a:pt x="179956" y="603160"/>
                  </a:lnTo>
                  <a:lnTo>
                    <a:pt x="179905" y="603360"/>
                  </a:lnTo>
                  <a:lnTo>
                    <a:pt x="179869" y="603570"/>
                  </a:lnTo>
                  <a:lnTo>
                    <a:pt x="179841" y="603780"/>
                  </a:lnTo>
                  <a:lnTo>
                    <a:pt x="179822" y="603985"/>
                  </a:lnTo>
                  <a:lnTo>
                    <a:pt x="179802" y="604237"/>
                  </a:lnTo>
                  <a:lnTo>
                    <a:pt x="179790" y="604495"/>
                  </a:lnTo>
                  <a:lnTo>
                    <a:pt x="179790" y="604752"/>
                  </a:lnTo>
                  <a:lnTo>
                    <a:pt x="179822" y="605000"/>
                  </a:lnTo>
                  <a:lnTo>
                    <a:pt x="179881" y="605233"/>
                  </a:lnTo>
                  <a:lnTo>
                    <a:pt x="179952" y="605390"/>
                  </a:lnTo>
                  <a:lnTo>
                    <a:pt x="180051" y="605548"/>
                  </a:lnTo>
                  <a:lnTo>
                    <a:pt x="180265" y="605843"/>
                  </a:lnTo>
                  <a:lnTo>
                    <a:pt x="180364" y="605996"/>
                  </a:lnTo>
                  <a:lnTo>
                    <a:pt x="180649" y="606448"/>
                  </a:lnTo>
                  <a:lnTo>
                    <a:pt x="180728" y="606605"/>
                  </a:lnTo>
                  <a:lnTo>
                    <a:pt x="180815" y="606891"/>
                  </a:lnTo>
                  <a:lnTo>
                    <a:pt x="180839" y="607025"/>
                  </a:lnTo>
                  <a:lnTo>
                    <a:pt x="180855" y="607154"/>
                  </a:lnTo>
                  <a:lnTo>
                    <a:pt x="180613" y="607916"/>
                  </a:lnTo>
                  <a:lnTo>
                    <a:pt x="180590" y="608045"/>
                  </a:lnTo>
                  <a:lnTo>
                    <a:pt x="180578" y="608178"/>
                  </a:lnTo>
                  <a:lnTo>
                    <a:pt x="180570" y="608445"/>
                  </a:lnTo>
                  <a:lnTo>
                    <a:pt x="180554" y="608578"/>
                  </a:lnTo>
                  <a:lnTo>
                    <a:pt x="180487" y="608883"/>
                  </a:lnTo>
                  <a:lnTo>
                    <a:pt x="180443" y="609036"/>
                  </a:lnTo>
                  <a:lnTo>
                    <a:pt x="180396" y="609184"/>
                  </a:lnTo>
                  <a:lnTo>
                    <a:pt x="180344" y="609331"/>
                  </a:lnTo>
                  <a:lnTo>
                    <a:pt x="180210" y="609689"/>
                  </a:lnTo>
                  <a:lnTo>
                    <a:pt x="180131" y="609860"/>
                  </a:lnTo>
                  <a:lnTo>
                    <a:pt x="180039" y="610027"/>
                  </a:lnTo>
                  <a:lnTo>
                    <a:pt x="179941" y="610184"/>
                  </a:lnTo>
                  <a:lnTo>
                    <a:pt x="179841" y="610322"/>
                  </a:lnTo>
                  <a:lnTo>
                    <a:pt x="179735" y="610461"/>
                  </a:lnTo>
                  <a:lnTo>
                    <a:pt x="179493" y="610694"/>
                  </a:lnTo>
                  <a:lnTo>
                    <a:pt x="178650" y="610570"/>
                  </a:lnTo>
                  <a:lnTo>
                    <a:pt x="178448" y="610084"/>
                  </a:lnTo>
                  <a:lnTo>
                    <a:pt x="178060" y="609908"/>
                  </a:lnTo>
                  <a:lnTo>
                    <a:pt x="177652" y="610384"/>
                  </a:lnTo>
                  <a:lnTo>
                    <a:pt x="177593" y="610513"/>
                  </a:lnTo>
                  <a:lnTo>
                    <a:pt x="177542" y="610646"/>
                  </a:lnTo>
                  <a:lnTo>
                    <a:pt x="177502" y="610775"/>
                  </a:lnTo>
                  <a:lnTo>
                    <a:pt x="177474" y="610928"/>
                  </a:lnTo>
                  <a:lnTo>
                    <a:pt x="177466" y="611085"/>
                  </a:lnTo>
                  <a:lnTo>
                    <a:pt x="177470" y="611242"/>
                  </a:lnTo>
                  <a:lnTo>
                    <a:pt x="177490" y="611557"/>
                  </a:lnTo>
                  <a:lnTo>
                    <a:pt x="177502" y="611690"/>
                  </a:lnTo>
                  <a:lnTo>
                    <a:pt x="177522" y="612300"/>
                  </a:lnTo>
                  <a:lnTo>
                    <a:pt x="177363" y="612672"/>
                  </a:lnTo>
                  <a:lnTo>
                    <a:pt x="177146" y="613682"/>
                  </a:lnTo>
                  <a:lnTo>
                    <a:pt x="176983" y="614221"/>
                  </a:lnTo>
                  <a:lnTo>
                    <a:pt x="177023" y="614587"/>
                  </a:lnTo>
                  <a:lnTo>
                    <a:pt x="177098" y="615031"/>
                  </a:lnTo>
                  <a:lnTo>
                    <a:pt x="177201" y="615512"/>
                  </a:lnTo>
                  <a:lnTo>
                    <a:pt x="177165" y="616036"/>
                  </a:lnTo>
                  <a:lnTo>
                    <a:pt x="176991" y="616393"/>
                  </a:lnTo>
                  <a:lnTo>
                    <a:pt x="176588" y="616932"/>
                  </a:lnTo>
                  <a:lnTo>
                    <a:pt x="176124" y="617261"/>
                  </a:lnTo>
                  <a:lnTo>
                    <a:pt x="175709" y="617466"/>
                  </a:lnTo>
                  <a:lnTo>
                    <a:pt x="175265" y="617537"/>
                  </a:lnTo>
                  <a:lnTo>
                    <a:pt x="174905" y="617437"/>
                  </a:lnTo>
                  <a:lnTo>
                    <a:pt x="174679" y="617265"/>
                  </a:lnTo>
                  <a:lnTo>
                    <a:pt x="174280" y="616656"/>
                  </a:lnTo>
                  <a:lnTo>
                    <a:pt x="174038" y="616293"/>
                  </a:lnTo>
                  <a:lnTo>
                    <a:pt x="173674" y="615926"/>
                  </a:lnTo>
                  <a:lnTo>
                    <a:pt x="173128" y="615669"/>
                  </a:lnTo>
                  <a:lnTo>
                    <a:pt x="172506" y="615703"/>
                  </a:lnTo>
                  <a:lnTo>
                    <a:pt x="171615" y="616141"/>
                  </a:lnTo>
                  <a:lnTo>
                    <a:pt x="170935" y="616427"/>
                  </a:lnTo>
                  <a:lnTo>
                    <a:pt x="170444" y="616546"/>
                  </a:lnTo>
                  <a:lnTo>
                    <a:pt x="169897" y="616441"/>
                  </a:lnTo>
                  <a:lnTo>
                    <a:pt x="169549" y="616141"/>
                  </a:lnTo>
                  <a:lnTo>
                    <a:pt x="169066" y="615464"/>
                  </a:lnTo>
                  <a:lnTo>
                    <a:pt x="168595" y="614788"/>
                  </a:lnTo>
                  <a:lnTo>
                    <a:pt x="168175" y="614278"/>
                  </a:lnTo>
                  <a:lnTo>
                    <a:pt x="167728" y="613882"/>
                  </a:lnTo>
                  <a:lnTo>
                    <a:pt x="167257" y="613749"/>
                  </a:lnTo>
                  <a:lnTo>
                    <a:pt x="166837" y="613787"/>
                  </a:lnTo>
                  <a:lnTo>
                    <a:pt x="166453" y="614011"/>
                  </a:lnTo>
                  <a:lnTo>
                    <a:pt x="166125" y="614373"/>
                  </a:lnTo>
                  <a:lnTo>
                    <a:pt x="165978" y="614626"/>
                  </a:lnTo>
                  <a:lnTo>
                    <a:pt x="165820" y="615074"/>
                  </a:lnTo>
                  <a:lnTo>
                    <a:pt x="165769" y="615931"/>
                  </a:lnTo>
                  <a:lnTo>
                    <a:pt x="165749" y="616827"/>
                  </a:lnTo>
                  <a:lnTo>
                    <a:pt x="165808" y="617380"/>
                  </a:lnTo>
                  <a:lnTo>
                    <a:pt x="165836" y="619100"/>
                  </a:lnTo>
                  <a:lnTo>
                    <a:pt x="165784" y="620187"/>
                  </a:lnTo>
                  <a:lnTo>
                    <a:pt x="165650" y="621173"/>
                  </a:lnTo>
                  <a:lnTo>
                    <a:pt x="165400" y="621702"/>
                  </a:lnTo>
                  <a:lnTo>
                    <a:pt x="165016" y="622317"/>
                  </a:lnTo>
                  <a:lnTo>
                    <a:pt x="164411" y="623108"/>
                  </a:lnTo>
                  <a:lnTo>
                    <a:pt x="163603" y="622283"/>
                  </a:lnTo>
                  <a:lnTo>
                    <a:pt x="162657" y="621159"/>
                  </a:lnTo>
                  <a:lnTo>
                    <a:pt x="159011" y="622703"/>
                  </a:lnTo>
                  <a:lnTo>
                    <a:pt x="150737" y="621259"/>
                  </a:lnTo>
                  <a:lnTo>
                    <a:pt x="153710" y="604299"/>
                  </a:lnTo>
                  <a:lnTo>
                    <a:pt x="155567" y="594044"/>
                  </a:lnTo>
                  <a:lnTo>
                    <a:pt x="121190" y="588192"/>
                  </a:lnTo>
                  <a:lnTo>
                    <a:pt x="116863" y="597904"/>
                  </a:lnTo>
                  <a:lnTo>
                    <a:pt x="75424" y="590680"/>
                  </a:lnTo>
                  <a:lnTo>
                    <a:pt x="80008" y="585519"/>
                  </a:lnTo>
                  <a:lnTo>
                    <a:pt x="81350" y="584013"/>
                  </a:lnTo>
                  <a:lnTo>
                    <a:pt x="83108" y="582012"/>
                  </a:lnTo>
                  <a:lnTo>
                    <a:pt x="85894" y="566639"/>
                  </a:lnTo>
                  <a:lnTo>
                    <a:pt x="86473" y="563465"/>
                  </a:lnTo>
                  <a:lnTo>
                    <a:pt x="69763" y="560372"/>
                  </a:lnTo>
                  <a:lnTo>
                    <a:pt x="51232" y="556965"/>
                  </a:lnTo>
                  <a:lnTo>
                    <a:pt x="50718" y="556050"/>
                  </a:lnTo>
                  <a:lnTo>
                    <a:pt x="49657" y="555021"/>
                  </a:lnTo>
                  <a:lnTo>
                    <a:pt x="48022" y="554635"/>
                  </a:lnTo>
                  <a:lnTo>
                    <a:pt x="46153" y="555545"/>
                  </a:lnTo>
                  <a:lnTo>
                    <a:pt x="43842" y="558519"/>
                  </a:lnTo>
                  <a:lnTo>
                    <a:pt x="42979" y="558948"/>
                  </a:lnTo>
                  <a:lnTo>
                    <a:pt x="41977" y="557851"/>
                  </a:lnTo>
                  <a:lnTo>
                    <a:pt x="40821" y="556593"/>
                  </a:lnTo>
                  <a:lnTo>
                    <a:pt x="37068" y="554916"/>
                  </a:lnTo>
                  <a:lnTo>
                    <a:pt x="32286" y="550084"/>
                  </a:lnTo>
                  <a:lnTo>
                    <a:pt x="31130" y="545190"/>
                  </a:lnTo>
                  <a:lnTo>
                    <a:pt x="30034" y="540563"/>
                  </a:lnTo>
                  <a:lnTo>
                    <a:pt x="38676" y="542021"/>
                  </a:lnTo>
                  <a:lnTo>
                    <a:pt x="40655" y="529970"/>
                  </a:lnTo>
                  <a:lnTo>
                    <a:pt x="26752" y="527735"/>
                  </a:lnTo>
                  <a:lnTo>
                    <a:pt x="28486" y="518709"/>
                  </a:lnTo>
                  <a:lnTo>
                    <a:pt x="31811" y="517299"/>
                  </a:lnTo>
                  <a:lnTo>
                    <a:pt x="32833" y="510441"/>
                  </a:lnTo>
                  <a:lnTo>
                    <a:pt x="28676" y="509803"/>
                  </a:lnTo>
                  <a:lnTo>
                    <a:pt x="24040" y="509097"/>
                  </a:lnTo>
                  <a:lnTo>
                    <a:pt x="23870" y="510260"/>
                  </a:lnTo>
                  <a:lnTo>
                    <a:pt x="10343" y="508192"/>
                  </a:lnTo>
                  <a:lnTo>
                    <a:pt x="6926" y="507661"/>
                  </a:lnTo>
                  <a:lnTo>
                    <a:pt x="10438" y="483908"/>
                  </a:lnTo>
                  <a:lnTo>
                    <a:pt x="11262" y="484032"/>
                  </a:lnTo>
                  <a:lnTo>
                    <a:pt x="14488" y="464704"/>
                  </a:lnTo>
                  <a:lnTo>
                    <a:pt x="16618" y="450794"/>
                  </a:lnTo>
                  <a:lnTo>
                    <a:pt x="10910" y="449831"/>
                  </a:lnTo>
                  <a:lnTo>
                    <a:pt x="253" y="448018"/>
                  </a:lnTo>
                  <a:lnTo>
                    <a:pt x="241" y="447091"/>
                  </a:lnTo>
                  <a:lnTo>
                    <a:pt x="0" y="441382"/>
                  </a:lnTo>
                  <a:lnTo>
                    <a:pt x="1385" y="439324"/>
                  </a:lnTo>
                  <a:lnTo>
                    <a:pt x="1840" y="436889"/>
                  </a:lnTo>
                  <a:lnTo>
                    <a:pt x="9096" y="432666"/>
                  </a:lnTo>
                  <a:lnTo>
                    <a:pt x="9793" y="432004"/>
                  </a:lnTo>
                  <a:lnTo>
                    <a:pt x="10941" y="430737"/>
                  </a:lnTo>
                  <a:lnTo>
                    <a:pt x="11444" y="429993"/>
                  </a:lnTo>
                  <a:lnTo>
                    <a:pt x="11935" y="429045"/>
                  </a:lnTo>
                  <a:lnTo>
                    <a:pt x="12259" y="428425"/>
                  </a:lnTo>
                  <a:lnTo>
                    <a:pt x="12600" y="427363"/>
                  </a:lnTo>
                  <a:lnTo>
                    <a:pt x="12750" y="426343"/>
                  </a:lnTo>
                  <a:lnTo>
                    <a:pt x="12905" y="425185"/>
                  </a:lnTo>
                  <a:lnTo>
                    <a:pt x="12964" y="424027"/>
                  </a:lnTo>
                  <a:lnTo>
                    <a:pt x="12897" y="422931"/>
                  </a:lnTo>
                  <a:lnTo>
                    <a:pt x="12608" y="421625"/>
                  </a:lnTo>
                  <a:lnTo>
                    <a:pt x="12046" y="419752"/>
                  </a:lnTo>
                  <a:lnTo>
                    <a:pt x="7323" y="406090"/>
                  </a:lnTo>
                  <a:lnTo>
                    <a:pt x="6151" y="403622"/>
                  </a:lnTo>
                  <a:lnTo>
                    <a:pt x="5767" y="402998"/>
                  </a:lnTo>
                  <a:lnTo>
                    <a:pt x="4485" y="402388"/>
                  </a:lnTo>
                  <a:lnTo>
                    <a:pt x="3305" y="398775"/>
                  </a:lnTo>
                  <a:lnTo>
                    <a:pt x="3135" y="398118"/>
                  </a:lnTo>
                  <a:lnTo>
                    <a:pt x="3020" y="397713"/>
                  </a:lnTo>
                  <a:lnTo>
                    <a:pt x="2905" y="397251"/>
                  </a:lnTo>
                  <a:lnTo>
                    <a:pt x="2846" y="396950"/>
                  </a:lnTo>
                  <a:lnTo>
                    <a:pt x="2707" y="396517"/>
                  </a:lnTo>
                  <a:lnTo>
                    <a:pt x="2676" y="396278"/>
                  </a:lnTo>
                  <a:lnTo>
                    <a:pt x="2505" y="395678"/>
                  </a:lnTo>
                  <a:lnTo>
                    <a:pt x="2446" y="395321"/>
                  </a:lnTo>
                  <a:lnTo>
                    <a:pt x="2343" y="394854"/>
                  </a:lnTo>
                  <a:lnTo>
                    <a:pt x="2272" y="394406"/>
                  </a:lnTo>
                  <a:lnTo>
                    <a:pt x="2177" y="394048"/>
                  </a:lnTo>
                  <a:lnTo>
                    <a:pt x="2109" y="393372"/>
                  </a:lnTo>
                  <a:lnTo>
                    <a:pt x="2106" y="392771"/>
                  </a:lnTo>
                  <a:lnTo>
                    <a:pt x="2086" y="392485"/>
                  </a:lnTo>
                  <a:lnTo>
                    <a:pt x="2125" y="391365"/>
                  </a:lnTo>
                  <a:lnTo>
                    <a:pt x="2149" y="390932"/>
                  </a:lnTo>
                  <a:lnTo>
                    <a:pt x="2169" y="390493"/>
                  </a:lnTo>
                  <a:lnTo>
                    <a:pt x="2216" y="390084"/>
                  </a:lnTo>
                  <a:lnTo>
                    <a:pt x="2240" y="389645"/>
                  </a:lnTo>
                  <a:lnTo>
                    <a:pt x="2288" y="389292"/>
                  </a:lnTo>
                  <a:lnTo>
                    <a:pt x="2367" y="388964"/>
                  </a:lnTo>
                  <a:lnTo>
                    <a:pt x="2434" y="388649"/>
                  </a:lnTo>
                  <a:lnTo>
                    <a:pt x="2699" y="387620"/>
                  </a:lnTo>
                  <a:lnTo>
                    <a:pt x="2881" y="386881"/>
                  </a:lnTo>
                  <a:lnTo>
                    <a:pt x="3008" y="386443"/>
                  </a:lnTo>
                  <a:lnTo>
                    <a:pt x="3166" y="385981"/>
                  </a:lnTo>
                  <a:lnTo>
                    <a:pt x="3325" y="385542"/>
                  </a:lnTo>
                  <a:lnTo>
                    <a:pt x="3673" y="384794"/>
                  </a:lnTo>
                  <a:lnTo>
                    <a:pt x="4326" y="383669"/>
                  </a:lnTo>
                  <a:lnTo>
                    <a:pt x="9904" y="375197"/>
                  </a:lnTo>
                  <a:lnTo>
                    <a:pt x="10498" y="374458"/>
                  </a:lnTo>
                  <a:lnTo>
                    <a:pt x="10874" y="373872"/>
                  </a:lnTo>
                  <a:lnTo>
                    <a:pt x="11005" y="373662"/>
                  </a:lnTo>
                  <a:lnTo>
                    <a:pt x="11464" y="372743"/>
                  </a:lnTo>
                  <a:lnTo>
                    <a:pt x="11539" y="372581"/>
                  </a:lnTo>
                  <a:lnTo>
                    <a:pt x="11685" y="372199"/>
                  </a:lnTo>
                  <a:lnTo>
                    <a:pt x="11860" y="371704"/>
                  </a:lnTo>
                  <a:lnTo>
                    <a:pt x="12014" y="371075"/>
                  </a:lnTo>
                  <a:lnTo>
                    <a:pt x="12196" y="370265"/>
                  </a:lnTo>
                  <a:lnTo>
                    <a:pt x="12267" y="369597"/>
                  </a:lnTo>
                  <a:lnTo>
                    <a:pt x="12283" y="368749"/>
                  </a:lnTo>
                  <a:lnTo>
                    <a:pt x="12271" y="367906"/>
                  </a:lnTo>
                  <a:lnTo>
                    <a:pt x="12153" y="366872"/>
                  </a:lnTo>
                  <a:lnTo>
                    <a:pt x="11582" y="364694"/>
                  </a:lnTo>
                  <a:lnTo>
                    <a:pt x="9991" y="358847"/>
                  </a:lnTo>
                  <a:lnTo>
                    <a:pt x="10343" y="356688"/>
                  </a:lnTo>
                  <a:lnTo>
                    <a:pt x="14255" y="345371"/>
                  </a:lnTo>
                  <a:lnTo>
                    <a:pt x="15050" y="343965"/>
                  </a:lnTo>
                  <a:lnTo>
                    <a:pt x="18720" y="336822"/>
                  </a:lnTo>
                  <a:lnTo>
                    <a:pt x="19377" y="335425"/>
                  </a:lnTo>
                  <a:lnTo>
                    <a:pt x="19852" y="334434"/>
                  </a:lnTo>
                  <a:lnTo>
                    <a:pt x="20300" y="333367"/>
                  </a:lnTo>
                  <a:lnTo>
                    <a:pt x="20949" y="331365"/>
                  </a:lnTo>
                  <a:lnTo>
                    <a:pt x="21313" y="330079"/>
                  </a:lnTo>
                  <a:lnTo>
                    <a:pt x="21519" y="329121"/>
                  </a:lnTo>
                  <a:lnTo>
                    <a:pt x="21756" y="327982"/>
                  </a:lnTo>
                  <a:lnTo>
                    <a:pt x="21934" y="327177"/>
                  </a:lnTo>
                  <a:lnTo>
                    <a:pt x="22101" y="325990"/>
                  </a:lnTo>
                  <a:lnTo>
                    <a:pt x="22172" y="324770"/>
                  </a:lnTo>
                  <a:lnTo>
                    <a:pt x="22200" y="323841"/>
                  </a:lnTo>
                  <a:lnTo>
                    <a:pt x="22148" y="322621"/>
                  </a:lnTo>
                  <a:lnTo>
                    <a:pt x="22069" y="322059"/>
                  </a:lnTo>
                  <a:lnTo>
                    <a:pt x="21895" y="321096"/>
                  </a:lnTo>
                  <a:lnTo>
                    <a:pt x="21610" y="319461"/>
                  </a:lnTo>
                  <a:lnTo>
                    <a:pt x="17675" y="299595"/>
                  </a:lnTo>
                  <a:lnTo>
                    <a:pt x="17323" y="297608"/>
                  </a:lnTo>
                  <a:lnTo>
                    <a:pt x="17148" y="296707"/>
                  </a:lnTo>
                  <a:lnTo>
                    <a:pt x="16614" y="295077"/>
                  </a:lnTo>
                  <a:lnTo>
                    <a:pt x="15858" y="292985"/>
                  </a:lnTo>
                  <a:lnTo>
                    <a:pt x="15054" y="291522"/>
                  </a:lnTo>
                  <a:lnTo>
                    <a:pt x="14251" y="290088"/>
                  </a:lnTo>
                  <a:lnTo>
                    <a:pt x="13178" y="288630"/>
                  </a:lnTo>
                  <a:lnTo>
                    <a:pt x="12062" y="286228"/>
                  </a:lnTo>
                  <a:lnTo>
                    <a:pt x="11341" y="284670"/>
                  </a:lnTo>
                  <a:lnTo>
                    <a:pt x="11135" y="283579"/>
                  </a:lnTo>
                  <a:lnTo>
                    <a:pt x="10929" y="282330"/>
                  </a:lnTo>
                  <a:lnTo>
                    <a:pt x="10514" y="279466"/>
                  </a:lnTo>
                  <a:lnTo>
                    <a:pt x="10177" y="276278"/>
                  </a:lnTo>
                  <a:lnTo>
                    <a:pt x="10062" y="273772"/>
                  </a:lnTo>
                  <a:lnTo>
                    <a:pt x="9837" y="270827"/>
                  </a:lnTo>
                  <a:lnTo>
                    <a:pt x="9841" y="269025"/>
                  </a:lnTo>
                  <a:lnTo>
                    <a:pt x="9872" y="267200"/>
                  </a:lnTo>
                  <a:lnTo>
                    <a:pt x="10173" y="263240"/>
                  </a:lnTo>
                  <a:lnTo>
                    <a:pt x="10894" y="260472"/>
                  </a:lnTo>
                  <a:lnTo>
                    <a:pt x="12180" y="257508"/>
                  </a:lnTo>
                  <a:lnTo>
                    <a:pt x="13890" y="258003"/>
                  </a:lnTo>
                  <a:lnTo>
                    <a:pt x="15351" y="255558"/>
                  </a:lnTo>
                  <a:lnTo>
                    <a:pt x="13637" y="254896"/>
                  </a:lnTo>
                  <a:lnTo>
                    <a:pt x="15244" y="251822"/>
                  </a:lnTo>
                  <a:lnTo>
                    <a:pt x="15866" y="249873"/>
                  </a:lnTo>
                  <a:lnTo>
                    <a:pt x="17307" y="249993"/>
                  </a:lnTo>
                  <a:lnTo>
                    <a:pt x="17683" y="248048"/>
                  </a:lnTo>
                  <a:lnTo>
                    <a:pt x="16705" y="247791"/>
                  </a:lnTo>
                  <a:lnTo>
                    <a:pt x="18874" y="241377"/>
                  </a:lnTo>
                  <a:lnTo>
                    <a:pt x="19338" y="239542"/>
                  </a:lnTo>
                  <a:lnTo>
                    <a:pt x="19726" y="238036"/>
                  </a:lnTo>
                  <a:lnTo>
                    <a:pt x="20007" y="236778"/>
                  </a:lnTo>
                  <a:lnTo>
                    <a:pt x="20446" y="235625"/>
                  </a:lnTo>
                  <a:lnTo>
                    <a:pt x="20972" y="234501"/>
                  </a:lnTo>
                  <a:lnTo>
                    <a:pt x="21721" y="233290"/>
                  </a:lnTo>
                  <a:lnTo>
                    <a:pt x="22326" y="232437"/>
                  </a:lnTo>
                  <a:lnTo>
                    <a:pt x="23023" y="231608"/>
                  </a:lnTo>
                  <a:lnTo>
                    <a:pt x="23846" y="230831"/>
                  </a:lnTo>
                  <a:lnTo>
                    <a:pt x="26982" y="228391"/>
                  </a:lnTo>
                  <a:lnTo>
                    <a:pt x="30545" y="225532"/>
                  </a:lnTo>
                  <a:lnTo>
                    <a:pt x="33296" y="222907"/>
                  </a:lnTo>
                  <a:lnTo>
                    <a:pt x="34206" y="221939"/>
                  </a:lnTo>
                  <a:lnTo>
                    <a:pt x="35030" y="220972"/>
                  </a:lnTo>
                  <a:lnTo>
                    <a:pt x="35992" y="220057"/>
                  </a:lnTo>
                  <a:lnTo>
                    <a:pt x="36490" y="221310"/>
                  </a:lnTo>
                  <a:lnTo>
                    <a:pt x="36728" y="222020"/>
                  </a:lnTo>
                  <a:lnTo>
                    <a:pt x="37452" y="222873"/>
                  </a:lnTo>
                  <a:lnTo>
                    <a:pt x="38319" y="223478"/>
                  </a:lnTo>
                  <a:lnTo>
                    <a:pt x="39159" y="223783"/>
                  </a:lnTo>
                  <a:lnTo>
                    <a:pt x="40370" y="224117"/>
                  </a:lnTo>
                  <a:lnTo>
                    <a:pt x="41609" y="224479"/>
                  </a:lnTo>
                  <a:lnTo>
                    <a:pt x="42991" y="224703"/>
                  </a:lnTo>
                  <a:lnTo>
                    <a:pt x="44289" y="224903"/>
                  </a:lnTo>
                  <a:lnTo>
                    <a:pt x="46150" y="225404"/>
                  </a:lnTo>
                  <a:lnTo>
                    <a:pt x="47123" y="225546"/>
                  </a:lnTo>
                  <a:lnTo>
                    <a:pt x="47907" y="225580"/>
                  </a:lnTo>
                  <a:lnTo>
                    <a:pt x="48988" y="225751"/>
                  </a:lnTo>
                  <a:lnTo>
                    <a:pt x="50532" y="225675"/>
                  </a:lnTo>
                  <a:lnTo>
                    <a:pt x="51826" y="225904"/>
                  </a:lnTo>
                  <a:lnTo>
                    <a:pt x="53046" y="226156"/>
                  </a:lnTo>
                  <a:lnTo>
                    <a:pt x="54716" y="226819"/>
                  </a:lnTo>
                  <a:lnTo>
                    <a:pt x="55607" y="227424"/>
                  </a:lnTo>
                  <a:lnTo>
                    <a:pt x="56790" y="228415"/>
                  </a:lnTo>
                  <a:lnTo>
                    <a:pt x="57543" y="229564"/>
                  </a:lnTo>
                  <a:lnTo>
                    <a:pt x="58829" y="231127"/>
                  </a:lnTo>
                  <a:lnTo>
                    <a:pt x="59471" y="232766"/>
                  </a:lnTo>
                  <a:lnTo>
                    <a:pt x="59597" y="233967"/>
                  </a:lnTo>
                  <a:lnTo>
                    <a:pt x="59486" y="234677"/>
                  </a:lnTo>
                  <a:lnTo>
                    <a:pt x="59561" y="235687"/>
                  </a:lnTo>
                  <a:lnTo>
                    <a:pt x="59688" y="237131"/>
                  </a:lnTo>
                  <a:lnTo>
                    <a:pt x="59625" y="238580"/>
                  </a:lnTo>
                  <a:lnTo>
                    <a:pt x="59858" y="240324"/>
                  </a:lnTo>
                  <a:lnTo>
                    <a:pt x="60037" y="242015"/>
                  </a:lnTo>
                  <a:lnTo>
                    <a:pt x="60413" y="243493"/>
                  </a:lnTo>
                  <a:lnTo>
                    <a:pt x="60998" y="244532"/>
                  </a:lnTo>
                  <a:lnTo>
                    <a:pt x="62768" y="247000"/>
                  </a:lnTo>
                  <a:lnTo>
                    <a:pt x="63330" y="248420"/>
                  </a:lnTo>
                  <a:lnTo>
                    <a:pt x="64284" y="251098"/>
                  </a:lnTo>
                  <a:lnTo>
                    <a:pt x="64981" y="252494"/>
                  </a:lnTo>
                  <a:lnTo>
                    <a:pt x="66133" y="253810"/>
                  </a:lnTo>
                  <a:lnTo>
                    <a:pt x="67320" y="254910"/>
                  </a:lnTo>
                  <a:lnTo>
                    <a:pt x="67989" y="255511"/>
                  </a:lnTo>
                  <a:lnTo>
                    <a:pt x="69609" y="256531"/>
                  </a:lnTo>
                  <a:lnTo>
                    <a:pt x="70531" y="256974"/>
                  </a:lnTo>
                  <a:lnTo>
                    <a:pt x="71283" y="257031"/>
                  </a:lnTo>
                  <a:lnTo>
                    <a:pt x="72451" y="257012"/>
                  </a:lnTo>
                  <a:lnTo>
                    <a:pt x="73096" y="256798"/>
                  </a:lnTo>
                  <a:lnTo>
                    <a:pt x="73183" y="256278"/>
                  </a:lnTo>
                  <a:lnTo>
                    <a:pt x="73163" y="255544"/>
                  </a:lnTo>
                  <a:lnTo>
                    <a:pt x="73167" y="254777"/>
                  </a:lnTo>
                  <a:lnTo>
                    <a:pt x="73005" y="254286"/>
                  </a:lnTo>
                  <a:lnTo>
                    <a:pt x="72657" y="253305"/>
                  </a:lnTo>
                  <a:lnTo>
                    <a:pt x="72582" y="252318"/>
                  </a:lnTo>
                  <a:lnTo>
                    <a:pt x="72479" y="251527"/>
                  </a:lnTo>
                  <a:lnTo>
                    <a:pt x="72403" y="250436"/>
                  </a:lnTo>
                  <a:lnTo>
                    <a:pt x="72546" y="249264"/>
                  </a:lnTo>
                  <a:lnTo>
                    <a:pt x="72795" y="248587"/>
                  </a:lnTo>
                  <a:lnTo>
                    <a:pt x="73389" y="248858"/>
                  </a:lnTo>
                  <a:lnTo>
                    <a:pt x="73706" y="249816"/>
                  </a:lnTo>
                  <a:lnTo>
                    <a:pt x="73971" y="250665"/>
                  </a:lnTo>
                  <a:lnTo>
                    <a:pt x="74327" y="251255"/>
                  </a:lnTo>
                  <a:lnTo>
                    <a:pt x="74862" y="252018"/>
                  </a:lnTo>
                  <a:lnTo>
                    <a:pt x="75127" y="252228"/>
                  </a:lnTo>
                  <a:lnTo>
                    <a:pt x="76611" y="252728"/>
                  </a:lnTo>
                  <a:lnTo>
                    <a:pt x="78369" y="253090"/>
                  </a:lnTo>
                  <a:lnTo>
                    <a:pt x="79505" y="253100"/>
                  </a:lnTo>
                  <a:lnTo>
                    <a:pt x="80424" y="253214"/>
                  </a:lnTo>
                  <a:lnTo>
                    <a:pt x="81235" y="253571"/>
                  </a:lnTo>
                  <a:lnTo>
                    <a:pt x="82284" y="254096"/>
                  </a:lnTo>
                  <a:lnTo>
                    <a:pt x="83096" y="254291"/>
                  </a:lnTo>
                  <a:lnTo>
                    <a:pt x="84042" y="254324"/>
                  </a:lnTo>
                  <a:lnTo>
                    <a:pt x="84663" y="254300"/>
                  </a:lnTo>
                  <a:lnTo>
                    <a:pt x="85479" y="254167"/>
                  </a:lnTo>
                  <a:lnTo>
                    <a:pt x="86187" y="253791"/>
                  </a:lnTo>
                  <a:lnTo>
                    <a:pt x="86488" y="253190"/>
                  </a:lnTo>
                  <a:lnTo>
                    <a:pt x="86552" y="250903"/>
                  </a:lnTo>
                  <a:lnTo>
                    <a:pt x="108371" y="262840"/>
                  </a:lnTo>
                  <a:lnTo>
                    <a:pt x="108756" y="262287"/>
                  </a:lnTo>
                  <a:lnTo>
                    <a:pt x="109488" y="261663"/>
                  </a:lnTo>
                  <a:lnTo>
                    <a:pt x="109991" y="261344"/>
                  </a:lnTo>
                  <a:lnTo>
                    <a:pt x="110700" y="261215"/>
                  </a:lnTo>
                  <a:lnTo>
                    <a:pt x="111293" y="261228"/>
                  </a:lnTo>
                  <a:lnTo>
                    <a:pt x="115426" y="225799"/>
                  </a:lnTo>
                  <a:lnTo>
                    <a:pt x="40611" y="216921"/>
                  </a:lnTo>
                  <a:lnTo>
                    <a:pt x="41063" y="216716"/>
                  </a:lnTo>
                  <a:lnTo>
                    <a:pt x="41894" y="216268"/>
                  </a:lnTo>
                  <a:lnTo>
                    <a:pt x="42971" y="215873"/>
                  </a:lnTo>
                  <a:lnTo>
                    <a:pt x="48093" y="214358"/>
                  </a:lnTo>
                  <a:lnTo>
                    <a:pt x="52701" y="212880"/>
                  </a:lnTo>
                  <a:lnTo>
                    <a:pt x="54233" y="212204"/>
                  </a:lnTo>
                  <a:lnTo>
                    <a:pt x="55025" y="211713"/>
                  </a:lnTo>
                  <a:lnTo>
                    <a:pt x="56007" y="211117"/>
                  </a:lnTo>
                  <a:lnTo>
                    <a:pt x="56917" y="210393"/>
                  </a:lnTo>
                  <a:lnTo>
                    <a:pt x="58014" y="209402"/>
                  </a:lnTo>
                  <a:lnTo>
                    <a:pt x="58869" y="208649"/>
                  </a:lnTo>
                  <a:lnTo>
                    <a:pt x="59490" y="207962"/>
                  </a:lnTo>
                  <a:lnTo>
                    <a:pt x="60096" y="207243"/>
                  </a:lnTo>
                  <a:lnTo>
                    <a:pt x="60626" y="206538"/>
                  </a:lnTo>
                  <a:lnTo>
                    <a:pt x="61101" y="205728"/>
                  </a:lnTo>
                  <a:lnTo>
                    <a:pt x="61683" y="204436"/>
                  </a:lnTo>
                  <a:lnTo>
                    <a:pt x="62337" y="202764"/>
                  </a:lnTo>
                  <a:lnTo>
                    <a:pt x="62800" y="201067"/>
                  </a:lnTo>
                  <a:lnTo>
                    <a:pt x="63021" y="199428"/>
                  </a:lnTo>
                  <a:lnTo>
                    <a:pt x="63168" y="198008"/>
                  </a:lnTo>
                  <a:lnTo>
                    <a:pt x="63069" y="196535"/>
                  </a:lnTo>
                  <a:lnTo>
                    <a:pt x="62823" y="194572"/>
                  </a:lnTo>
                  <a:lnTo>
                    <a:pt x="62534" y="192966"/>
                  </a:lnTo>
                  <a:lnTo>
                    <a:pt x="62087" y="191770"/>
                  </a:lnTo>
                  <a:lnTo>
                    <a:pt x="61584" y="190741"/>
                  </a:lnTo>
                  <a:lnTo>
                    <a:pt x="61196" y="189902"/>
                  </a:lnTo>
                  <a:lnTo>
                    <a:pt x="60777" y="189006"/>
                  </a:lnTo>
                  <a:lnTo>
                    <a:pt x="60444" y="188163"/>
                  </a:lnTo>
                  <a:lnTo>
                    <a:pt x="59463" y="185723"/>
                  </a:lnTo>
                  <a:lnTo>
                    <a:pt x="58964" y="184584"/>
                  </a:lnTo>
                  <a:lnTo>
                    <a:pt x="58540" y="183359"/>
                  </a:lnTo>
                  <a:lnTo>
                    <a:pt x="58148" y="182249"/>
                  </a:lnTo>
                  <a:lnTo>
                    <a:pt x="57919" y="181158"/>
                  </a:lnTo>
                  <a:lnTo>
                    <a:pt x="57681" y="179771"/>
                  </a:lnTo>
                  <a:lnTo>
                    <a:pt x="57642" y="178651"/>
                  </a:lnTo>
                  <a:lnTo>
                    <a:pt x="58148" y="165656"/>
                  </a:lnTo>
                  <a:lnTo>
                    <a:pt x="58350" y="164374"/>
                  </a:lnTo>
                  <a:lnTo>
                    <a:pt x="58366" y="163635"/>
                  </a:lnTo>
                  <a:lnTo>
                    <a:pt x="58544" y="162759"/>
                  </a:lnTo>
                  <a:lnTo>
                    <a:pt x="58695" y="161968"/>
                  </a:lnTo>
                  <a:lnTo>
                    <a:pt x="59007" y="160924"/>
                  </a:lnTo>
                  <a:lnTo>
                    <a:pt x="59506" y="159690"/>
                  </a:lnTo>
                  <a:lnTo>
                    <a:pt x="59949" y="158622"/>
                  </a:lnTo>
                  <a:lnTo>
                    <a:pt x="60425" y="157521"/>
                  </a:lnTo>
                  <a:lnTo>
                    <a:pt x="61141" y="156397"/>
                  </a:lnTo>
                  <a:lnTo>
                    <a:pt x="61881" y="155268"/>
                  </a:lnTo>
                  <a:lnTo>
                    <a:pt x="62839" y="154024"/>
                  </a:lnTo>
                  <a:lnTo>
                    <a:pt x="63960" y="152756"/>
                  </a:lnTo>
                  <a:lnTo>
                    <a:pt x="64894" y="151817"/>
                  </a:lnTo>
                  <a:lnTo>
                    <a:pt x="66125" y="150869"/>
                  </a:lnTo>
                  <a:lnTo>
                    <a:pt x="84161" y="139933"/>
                  </a:lnTo>
                  <a:lnTo>
                    <a:pt x="84699" y="139628"/>
                  </a:lnTo>
                  <a:lnTo>
                    <a:pt x="85534" y="138975"/>
                  </a:lnTo>
                  <a:lnTo>
                    <a:pt x="86195" y="138327"/>
                  </a:lnTo>
                  <a:lnTo>
                    <a:pt x="86920" y="137607"/>
                  </a:lnTo>
                  <a:lnTo>
                    <a:pt x="87743" y="136721"/>
                  </a:lnTo>
                  <a:lnTo>
                    <a:pt x="88677" y="135511"/>
                  </a:lnTo>
                  <a:lnTo>
                    <a:pt x="89366" y="134515"/>
                  </a:lnTo>
                  <a:lnTo>
                    <a:pt x="90083" y="133309"/>
                  </a:lnTo>
                  <a:lnTo>
                    <a:pt x="90530" y="132589"/>
                  </a:lnTo>
                  <a:lnTo>
                    <a:pt x="91084" y="131522"/>
                  </a:lnTo>
                  <a:lnTo>
                    <a:pt x="91595" y="130207"/>
                  </a:lnTo>
                  <a:lnTo>
                    <a:pt x="91971" y="128968"/>
                  </a:lnTo>
                  <a:lnTo>
                    <a:pt x="92339" y="127548"/>
                  </a:lnTo>
                  <a:lnTo>
                    <a:pt x="92636" y="126042"/>
                  </a:lnTo>
                  <a:lnTo>
                    <a:pt x="92787" y="125032"/>
                  </a:lnTo>
                  <a:lnTo>
                    <a:pt x="92809" y="124583"/>
                  </a:lnTo>
                  <a:lnTo>
                    <a:pt x="93507" y="124836"/>
                  </a:lnTo>
                  <a:lnTo>
                    <a:pt x="99239" y="126957"/>
                  </a:lnTo>
                  <a:lnTo>
                    <a:pt x="99437" y="125827"/>
                  </a:lnTo>
                  <a:lnTo>
                    <a:pt x="103154" y="126390"/>
                  </a:lnTo>
                  <a:lnTo>
                    <a:pt x="103325" y="125303"/>
                  </a:lnTo>
                  <a:lnTo>
                    <a:pt x="104100" y="125432"/>
                  </a:lnTo>
                  <a:lnTo>
                    <a:pt x="105886" y="124741"/>
                  </a:lnTo>
                  <a:lnTo>
                    <a:pt x="108471" y="126056"/>
                  </a:lnTo>
                  <a:lnTo>
                    <a:pt x="111638" y="127986"/>
                  </a:lnTo>
                  <a:lnTo>
                    <a:pt x="116246" y="131755"/>
                  </a:lnTo>
                  <a:lnTo>
                    <a:pt x="119306" y="134090"/>
                  </a:lnTo>
                  <a:lnTo>
                    <a:pt x="125731" y="137221"/>
                  </a:lnTo>
                  <a:lnTo>
                    <a:pt x="127195" y="139547"/>
                  </a:lnTo>
                  <a:lnTo>
                    <a:pt x="135580" y="143664"/>
                  </a:lnTo>
                  <a:lnTo>
                    <a:pt x="136953" y="145203"/>
                  </a:lnTo>
                  <a:lnTo>
                    <a:pt x="138331" y="147205"/>
                  </a:lnTo>
                  <a:lnTo>
                    <a:pt x="139808" y="150350"/>
                  </a:lnTo>
                  <a:lnTo>
                    <a:pt x="144574" y="159042"/>
                  </a:lnTo>
                  <a:lnTo>
                    <a:pt x="149170" y="160891"/>
                  </a:lnTo>
                  <a:lnTo>
                    <a:pt x="151664" y="161267"/>
                  </a:lnTo>
                  <a:lnTo>
                    <a:pt x="158995" y="159728"/>
                  </a:lnTo>
                  <a:lnTo>
                    <a:pt x="159070" y="159061"/>
                  </a:lnTo>
                  <a:lnTo>
                    <a:pt x="159189" y="158203"/>
                  </a:lnTo>
                  <a:lnTo>
                    <a:pt x="159656" y="154305"/>
                  </a:lnTo>
                  <a:lnTo>
                    <a:pt x="161691" y="137431"/>
                  </a:lnTo>
                  <a:lnTo>
                    <a:pt x="149558" y="135711"/>
                  </a:lnTo>
                  <a:lnTo>
                    <a:pt x="150203" y="131265"/>
                  </a:lnTo>
                  <a:lnTo>
                    <a:pt x="133244" y="128906"/>
                  </a:lnTo>
                  <a:lnTo>
                    <a:pt x="132524" y="133866"/>
                  </a:lnTo>
                  <a:lnTo>
                    <a:pt x="131835" y="138556"/>
                  </a:lnTo>
                  <a:lnTo>
                    <a:pt x="125604" y="135434"/>
                  </a:lnTo>
                  <a:lnTo>
                    <a:pt x="128019" y="118422"/>
                  </a:lnTo>
                  <a:lnTo>
                    <a:pt x="128470" y="115220"/>
                  </a:lnTo>
                  <a:lnTo>
                    <a:pt x="101583" y="111155"/>
                  </a:lnTo>
                  <a:lnTo>
                    <a:pt x="103012" y="101052"/>
                  </a:lnTo>
                  <a:lnTo>
                    <a:pt x="104009" y="93966"/>
                  </a:lnTo>
                  <a:lnTo>
                    <a:pt x="97133" y="92951"/>
                  </a:lnTo>
                  <a:lnTo>
                    <a:pt x="90811" y="92013"/>
                  </a:lnTo>
                  <a:lnTo>
                    <a:pt x="93107" y="74958"/>
                  </a:lnTo>
                  <a:lnTo>
                    <a:pt x="71437" y="71622"/>
                  </a:lnTo>
                  <a:lnTo>
                    <a:pt x="72406" y="64307"/>
                  </a:lnTo>
                  <a:lnTo>
                    <a:pt x="170817" y="78992"/>
                  </a:lnTo>
                  <a:lnTo>
                    <a:pt x="170394" y="81704"/>
                  </a:lnTo>
                  <a:lnTo>
                    <a:pt x="222355" y="89247"/>
                  </a:lnTo>
                  <a:lnTo>
                    <a:pt x="211442" y="164235"/>
                  </a:lnTo>
                  <a:lnTo>
                    <a:pt x="286125" y="175409"/>
                  </a:lnTo>
                  <a:lnTo>
                    <a:pt x="287012" y="175557"/>
                  </a:lnTo>
                  <a:lnTo>
                    <a:pt x="287353" y="175214"/>
                  </a:lnTo>
                  <a:lnTo>
                    <a:pt x="287697" y="175075"/>
                  </a:lnTo>
                  <a:lnTo>
                    <a:pt x="290211" y="174942"/>
                  </a:lnTo>
                  <a:lnTo>
                    <a:pt x="290824" y="174537"/>
                  </a:lnTo>
                  <a:lnTo>
                    <a:pt x="291299" y="173989"/>
                  </a:lnTo>
                  <a:lnTo>
                    <a:pt x="291778" y="172831"/>
                  </a:lnTo>
                  <a:lnTo>
                    <a:pt x="291984" y="171196"/>
                  </a:lnTo>
                  <a:lnTo>
                    <a:pt x="292598" y="169357"/>
                  </a:lnTo>
                  <a:lnTo>
                    <a:pt x="292732" y="168471"/>
                  </a:lnTo>
                  <a:lnTo>
                    <a:pt x="292938" y="168199"/>
                  </a:lnTo>
                  <a:lnTo>
                    <a:pt x="293211" y="167384"/>
                  </a:lnTo>
                  <a:lnTo>
                    <a:pt x="294062" y="166012"/>
                  </a:lnTo>
                  <a:lnTo>
                    <a:pt x="294505" y="165201"/>
                  </a:lnTo>
                  <a:lnTo>
                    <a:pt x="294981" y="163910"/>
                  </a:lnTo>
                  <a:lnTo>
                    <a:pt x="295460" y="161799"/>
                  </a:lnTo>
                  <a:lnTo>
                    <a:pt x="295598" y="159412"/>
                  </a:lnTo>
                  <a:lnTo>
                    <a:pt x="295804" y="158730"/>
                  </a:lnTo>
                  <a:lnTo>
                    <a:pt x="296077" y="156619"/>
                  </a:lnTo>
                  <a:lnTo>
                    <a:pt x="296014" y="154713"/>
                  </a:lnTo>
                  <a:lnTo>
                    <a:pt x="296287" y="152669"/>
                  </a:lnTo>
                  <a:lnTo>
                    <a:pt x="296762" y="151511"/>
                  </a:lnTo>
                  <a:lnTo>
                    <a:pt x="297514" y="149056"/>
                  </a:lnTo>
                  <a:lnTo>
                    <a:pt x="297854" y="148375"/>
                  </a:lnTo>
                  <a:lnTo>
                    <a:pt x="298468" y="145787"/>
                  </a:lnTo>
                  <a:lnTo>
                    <a:pt x="298674" y="145444"/>
                  </a:lnTo>
                  <a:lnTo>
                    <a:pt x="298947" y="144291"/>
                  </a:lnTo>
                  <a:lnTo>
                    <a:pt x="299153" y="143948"/>
                  </a:lnTo>
                  <a:lnTo>
                    <a:pt x="300107" y="140951"/>
                  </a:lnTo>
                  <a:lnTo>
                    <a:pt x="300380" y="139178"/>
                  </a:lnTo>
                  <a:lnTo>
                    <a:pt x="300586" y="138701"/>
                  </a:lnTo>
                  <a:lnTo>
                    <a:pt x="300554" y="138287"/>
                  </a:lnTo>
                  <a:lnTo>
                    <a:pt x="301266" y="136457"/>
                  </a:lnTo>
                  <a:lnTo>
                    <a:pt x="301472" y="135227"/>
                  </a:lnTo>
                  <a:lnTo>
                    <a:pt x="302426" y="132845"/>
                  </a:lnTo>
                  <a:lnTo>
                    <a:pt x="303729" y="131110"/>
                  </a:lnTo>
                  <a:lnTo>
                    <a:pt x="303926" y="129032"/>
                  </a:lnTo>
                  <a:lnTo>
                    <a:pt x="304132" y="128484"/>
                  </a:lnTo>
                  <a:lnTo>
                    <a:pt x="304132" y="127941"/>
                  </a:lnTo>
                  <a:lnTo>
                    <a:pt x="304406" y="126511"/>
                  </a:lnTo>
                  <a:lnTo>
                    <a:pt x="304746" y="125759"/>
                  </a:lnTo>
                  <a:lnTo>
                    <a:pt x="305292" y="125149"/>
                  </a:lnTo>
                  <a:lnTo>
                    <a:pt x="305834" y="125149"/>
                  </a:lnTo>
                  <a:lnTo>
                    <a:pt x="307940" y="126035"/>
                  </a:lnTo>
                  <a:lnTo>
                    <a:pt x="308514" y="126035"/>
                  </a:lnTo>
                  <a:lnTo>
                    <a:pt x="309504" y="125901"/>
                  </a:lnTo>
                  <a:lnTo>
                    <a:pt x="310799" y="125496"/>
                  </a:lnTo>
                  <a:lnTo>
                    <a:pt x="312026" y="125382"/>
                  </a:lnTo>
                  <a:lnTo>
                    <a:pt x="313312" y="125701"/>
                  </a:lnTo>
                  <a:lnTo>
                    <a:pt x="316847" y="127750"/>
                  </a:lnTo>
                  <a:lnTo>
                    <a:pt x="317865" y="127955"/>
                  </a:lnTo>
                  <a:lnTo>
                    <a:pt x="318819" y="127340"/>
                  </a:lnTo>
                  <a:lnTo>
                    <a:pt x="320723" y="125506"/>
                  </a:lnTo>
                  <a:lnTo>
                    <a:pt x="321475" y="124276"/>
                  </a:lnTo>
                  <a:lnTo>
                    <a:pt x="321950" y="122913"/>
                  </a:lnTo>
                  <a:lnTo>
                    <a:pt x="322425" y="121960"/>
                  </a:lnTo>
                  <a:lnTo>
                    <a:pt x="323126" y="121269"/>
                  </a:lnTo>
                  <a:lnTo>
                    <a:pt x="324729" y="121660"/>
                  </a:lnTo>
                  <a:lnTo>
                    <a:pt x="325825" y="122170"/>
                  </a:lnTo>
                  <a:lnTo>
                    <a:pt x="329836" y="124900"/>
                  </a:lnTo>
                  <a:lnTo>
                    <a:pt x="331332" y="125649"/>
                  </a:lnTo>
                  <a:lnTo>
                    <a:pt x="332009" y="125653"/>
                  </a:lnTo>
                  <a:lnTo>
                    <a:pt x="332761" y="125377"/>
                  </a:lnTo>
                  <a:lnTo>
                    <a:pt x="333371" y="124562"/>
                  </a:lnTo>
                  <a:lnTo>
                    <a:pt x="334190" y="122313"/>
                  </a:lnTo>
                  <a:lnTo>
                    <a:pt x="335005" y="120745"/>
                  </a:lnTo>
                  <a:lnTo>
                    <a:pt x="335758" y="118705"/>
                  </a:lnTo>
                  <a:lnTo>
                    <a:pt x="335959" y="118434"/>
                  </a:lnTo>
                  <a:lnTo>
                    <a:pt x="336712" y="116251"/>
                  </a:lnTo>
                  <a:lnTo>
                    <a:pt x="337187" y="115708"/>
                  </a:lnTo>
                  <a:lnTo>
                    <a:pt x="339162" y="114345"/>
                  </a:lnTo>
                  <a:lnTo>
                    <a:pt x="340318" y="113325"/>
                  </a:lnTo>
                  <a:lnTo>
                    <a:pt x="341268" y="112915"/>
                  </a:lnTo>
                  <a:lnTo>
                    <a:pt x="342016" y="112920"/>
                  </a:lnTo>
                  <a:lnTo>
                    <a:pt x="342491" y="113263"/>
                  </a:lnTo>
                  <a:lnTo>
                    <a:pt x="344193" y="114421"/>
                  </a:lnTo>
                  <a:lnTo>
                    <a:pt x="345009" y="114626"/>
                  </a:lnTo>
                  <a:lnTo>
                    <a:pt x="345686" y="114626"/>
                  </a:lnTo>
                  <a:lnTo>
                    <a:pt x="347997" y="114216"/>
                  </a:lnTo>
                  <a:lnTo>
                    <a:pt x="353167" y="112315"/>
                  </a:lnTo>
                  <a:lnTo>
                    <a:pt x="354735" y="111428"/>
                  </a:lnTo>
                  <a:lnTo>
                    <a:pt x="355143" y="110952"/>
                  </a:lnTo>
                  <a:lnTo>
                    <a:pt x="355483" y="110137"/>
                  </a:lnTo>
                  <a:lnTo>
                    <a:pt x="356164" y="107001"/>
                  </a:lnTo>
                  <a:lnTo>
                    <a:pt x="356354" y="106725"/>
                  </a:lnTo>
                  <a:lnTo>
                    <a:pt x="356302" y="105367"/>
                  </a:lnTo>
                  <a:lnTo>
                    <a:pt x="356508" y="104071"/>
                  </a:lnTo>
                  <a:lnTo>
                    <a:pt x="356576" y="102436"/>
                  </a:lnTo>
                  <a:lnTo>
                    <a:pt x="357874" y="96375"/>
                  </a:lnTo>
                  <a:lnTo>
                    <a:pt x="358008" y="96103"/>
                  </a:lnTo>
                  <a:lnTo>
                    <a:pt x="358214" y="94669"/>
                  </a:lnTo>
                  <a:lnTo>
                    <a:pt x="358899" y="91943"/>
                  </a:lnTo>
                  <a:lnTo>
                    <a:pt x="358899" y="90990"/>
                  </a:lnTo>
                  <a:lnTo>
                    <a:pt x="358507" y="90332"/>
                  </a:lnTo>
                  <a:lnTo>
                    <a:pt x="356654" y="89012"/>
                  </a:lnTo>
                  <a:lnTo>
                    <a:pt x="356112" y="88469"/>
                  </a:lnTo>
                  <a:lnTo>
                    <a:pt x="355704" y="87173"/>
                  </a:lnTo>
                  <a:lnTo>
                    <a:pt x="355776" y="84585"/>
                  </a:lnTo>
                  <a:lnTo>
                    <a:pt x="355166" y="82946"/>
                  </a:lnTo>
                  <a:lnTo>
                    <a:pt x="354691" y="82198"/>
                  </a:lnTo>
                  <a:lnTo>
                    <a:pt x="354283" y="81788"/>
                  </a:lnTo>
                  <a:lnTo>
                    <a:pt x="353468" y="81378"/>
                  </a:lnTo>
                  <a:lnTo>
                    <a:pt x="351837" y="80902"/>
                  </a:lnTo>
                  <a:lnTo>
                    <a:pt x="351496" y="80697"/>
                  </a:lnTo>
                  <a:lnTo>
                    <a:pt x="351021" y="80149"/>
                  </a:lnTo>
                  <a:lnTo>
                    <a:pt x="350613" y="79196"/>
                  </a:lnTo>
                  <a:lnTo>
                    <a:pt x="350479" y="78171"/>
                  </a:lnTo>
                  <a:lnTo>
                    <a:pt x="350483" y="75722"/>
                  </a:lnTo>
                  <a:lnTo>
                    <a:pt x="350823" y="74016"/>
                  </a:lnTo>
                  <a:lnTo>
                    <a:pt x="350823" y="73539"/>
                  </a:lnTo>
                  <a:lnTo>
                    <a:pt x="350677" y="73320"/>
                  </a:lnTo>
                  <a:lnTo>
                    <a:pt x="350891" y="72996"/>
                  </a:lnTo>
                  <a:lnTo>
                    <a:pt x="350894" y="69589"/>
                  </a:lnTo>
                  <a:lnTo>
                    <a:pt x="351239" y="67478"/>
                  </a:lnTo>
                  <a:lnTo>
                    <a:pt x="351306" y="66320"/>
                  </a:lnTo>
                  <a:lnTo>
                    <a:pt x="351852" y="63508"/>
                  </a:lnTo>
                  <a:lnTo>
                    <a:pt x="352399" y="62912"/>
                  </a:lnTo>
                  <a:lnTo>
                    <a:pt x="352806" y="62641"/>
                  </a:lnTo>
                  <a:lnTo>
                    <a:pt x="353428" y="62693"/>
                  </a:lnTo>
                  <a:lnTo>
                    <a:pt x="354572" y="63799"/>
                  </a:lnTo>
                  <a:lnTo>
                    <a:pt x="355181" y="64823"/>
                  </a:lnTo>
                  <a:lnTo>
                    <a:pt x="356337" y="66324"/>
                  </a:lnTo>
                  <a:lnTo>
                    <a:pt x="359124" y="68640"/>
                  </a:lnTo>
                  <a:lnTo>
                    <a:pt x="360344" y="69326"/>
                  </a:lnTo>
                  <a:lnTo>
                    <a:pt x="361840" y="69803"/>
                  </a:lnTo>
                  <a:lnTo>
                    <a:pt x="363336" y="69736"/>
                  </a:lnTo>
                  <a:lnTo>
                    <a:pt x="364900" y="68988"/>
                  </a:lnTo>
                  <a:lnTo>
                    <a:pt x="366464" y="67287"/>
                  </a:lnTo>
                  <a:lnTo>
                    <a:pt x="367144" y="66195"/>
                  </a:lnTo>
                  <a:lnTo>
                    <a:pt x="367552" y="65762"/>
                  </a:lnTo>
                  <a:lnTo>
                    <a:pt x="368170" y="64833"/>
                  </a:lnTo>
                  <a:lnTo>
                    <a:pt x="368874" y="63989"/>
                  </a:lnTo>
                  <a:lnTo>
                    <a:pt x="369484" y="62312"/>
                  </a:lnTo>
                  <a:lnTo>
                    <a:pt x="370006" y="60744"/>
                  </a:lnTo>
                  <a:lnTo>
                    <a:pt x="370303" y="60048"/>
                  </a:lnTo>
                  <a:lnTo>
                    <a:pt x="370644" y="59705"/>
                  </a:lnTo>
                  <a:lnTo>
                    <a:pt x="371321" y="59705"/>
                  </a:lnTo>
                  <a:lnTo>
                    <a:pt x="371930" y="59977"/>
                  </a:lnTo>
                  <a:lnTo>
                    <a:pt x="372203" y="60248"/>
                  </a:lnTo>
                  <a:lnTo>
                    <a:pt x="372354" y="60744"/>
                  </a:lnTo>
                  <a:lnTo>
                    <a:pt x="372702" y="61549"/>
                  </a:lnTo>
                  <a:lnTo>
                    <a:pt x="373134" y="62250"/>
                  </a:lnTo>
                  <a:lnTo>
                    <a:pt x="374218" y="64227"/>
                  </a:lnTo>
                  <a:lnTo>
                    <a:pt x="375169" y="65247"/>
                  </a:lnTo>
                  <a:lnTo>
                    <a:pt x="375782" y="65590"/>
                  </a:lnTo>
                  <a:lnTo>
                    <a:pt x="376665" y="65523"/>
                  </a:lnTo>
                  <a:lnTo>
                    <a:pt x="377140" y="65252"/>
                  </a:lnTo>
                  <a:lnTo>
                    <a:pt x="377821" y="64570"/>
                  </a:lnTo>
                  <a:lnTo>
                    <a:pt x="378367" y="63617"/>
                  </a:lnTo>
                  <a:lnTo>
                    <a:pt x="378707" y="62454"/>
                  </a:lnTo>
                  <a:lnTo>
                    <a:pt x="378799" y="60744"/>
                  </a:lnTo>
                  <a:lnTo>
                    <a:pt x="379119" y="60162"/>
                  </a:lnTo>
                  <a:lnTo>
                    <a:pt x="380473" y="58866"/>
                  </a:lnTo>
                  <a:lnTo>
                    <a:pt x="381261" y="57060"/>
                  </a:lnTo>
                  <a:lnTo>
                    <a:pt x="381550" y="55792"/>
                  </a:lnTo>
                  <a:lnTo>
                    <a:pt x="381748" y="53067"/>
                  </a:lnTo>
                  <a:lnTo>
                    <a:pt x="382017" y="52519"/>
                  </a:lnTo>
                  <a:lnTo>
                    <a:pt x="384321" y="50674"/>
                  </a:lnTo>
                  <a:lnTo>
                    <a:pt x="385061" y="48759"/>
                  </a:lnTo>
                  <a:lnTo>
                    <a:pt x="384780" y="45104"/>
                  </a:lnTo>
                  <a:lnTo>
                    <a:pt x="384443" y="44875"/>
                  </a:lnTo>
                  <a:lnTo>
                    <a:pt x="383560" y="44808"/>
                  </a:lnTo>
                  <a:lnTo>
                    <a:pt x="382678" y="44470"/>
                  </a:lnTo>
                  <a:lnTo>
                    <a:pt x="382135" y="43927"/>
                  </a:lnTo>
                  <a:lnTo>
                    <a:pt x="381728" y="42974"/>
                  </a:lnTo>
                  <a:lnTo>
                    <a:pt x="381316" y="40929"/>
                  </a:lnTo>
                  <a:lnTo>
                    <a:pt x="380837" y="40043"/>
                  </a:lnTo>
                  <a:lnTo>
                    <a:pt x="380089" y="39295"/>
                  </a:lnTo>
                  <a:lnTo>
                    <a:pt x="378260" y="39161"/>
                  </a:lnTo>
                  <a:lnTo>
                    <a:pt x="375956" y="39709"/>
                  </a:lnTo>
                  <a:lnTo>
                    <a:pt x="374396" y="40329"/>
                  </a:lnTo>
                  <a:lnTo>
                    <a:pt x="373042" y="41220"/>
                  </a:lnTo>
                  <a:lnTo>
                    <a:pt x="372437" y="41902"/>
                  </a:lnTo>
                  <a:lnTo>
                    <a:pt x="370066" y="42931"/>
                  </a:lnTo>
                  <a:lnTo>
                    <a:pt x="368846" y="43684"/>
                  </a:lnTo>
                  <a:lnTo>
                    <a:pt x="366812" y="44165"/>
                  </a:lnTo>
                  <a:lnTo>
                    <a:pt x="365525" y="43693"/>
                  </a:lnTo>
                  <a:lnTo>
                    <a:pt x="363352" y="41992"/>
                  </a:lnTo>
                  <a:lnTo>
                    <a:pt x="361111" y="41177"/>
                  </a:lnTo>
                  <a:lnTo>
                    <a:pt x="360636" y="40701"/>
                  </a:lnTo>
                  <a:lnTo>
                    <a:pt x="358253" y="35454"/>
                  </a:lnTo>
                  <a:lnTo>
                    <a:pt x="356622" y="33686"/>
                  </a:lnTo>
                  <a:lnTo>
                    <a:pt x="356246" y="31971"/>
                  </a:lnTo>
                  <a:lnTo>
                    <a:pt x="358106" y="31366"/>
                  </a:lnTo>
                  <a:lnTo>
                    <a:pt x="359464" y="31294"/>
                  </a:lnTo>
                  <a:lnTo>
                    <a:pt x="361839" y="32309"/>
                  </a:lnTo>
                  <a:lnTo>
                    <a:pt x="363534" y="32714"/>
                  </a:lnTo>
                  <a:lnTo>
                    <a:pt x="364753" y="32714"/>
                  </a:lnTo>
                  <a:lnTo>
                    <a:pt x="366649" y="31956"/>
                  </a:lnTo>
                  <a:lnTo>
                    <a:pt x="368209" y="30932"/>
                  </a:lnTo>
                  <a:lnTo>
                    <a:pt x="373351" y="26009"/>
                  </a:lnTo>
                  <a:lnTo>
                    <a:pt x="375176" y="24641"/>
                  </a:lnTo>
                  <a:lnTo>
                    <a:pt x="376261" y="23545"/>
                  </a:lnTo>
                  <a:lnTo>
                    <a:pt x="378287" y="19995"/>
                  </a:lnTo>
                  <a:lnTo>
                    <a:pt x="379716" y="17906"/>
                  </a:lnTo>
                  <a:lnTo>
                    <a:pt x="380278" y="17083"/>
                  </a:lnTo>
                  <a:lnTo>
                    <a:pt x="381668" y="15759"/>
                  </a:lnTo>
                  <a:lnTo>
                    <a:pt x="384502" y="11455"/>
                  </a:lnTo>
                  <a:lnTo>
                    <a:pt x="384771" y="10231"/>
                  </a:lnTo>
                  <a:lnTo>
                    <a:pt x="384162" y="9549"/>
                  </a:lnTo>
                  <a:lnTo>
                    <a:pt x="381383" y="9964"/>
                  </a:lnTo>
                  <a:lnTo>
                    <a:pt x="380092" y="9421"/>
                  </a:lnTo>
                  <a:lnTo>
                    <a:pt x="378869" y="7172"/>
                  </a:lnTo>
                  <a:lnTo>
                    <a:pt x="378794" y="4379"/>
                  </a:lnTo>
                  <a:lnTo>
                    <a:pt x="379130" y="3216"/>
                  </a:lnTo>
                  <a:lnTo>
                    <a:pt x="379942" y="1648"/>
                  </a:lnTo>
                  <a:lnTo>
                    <a:pt x="381454" y="381"/>
                  </a:lnTo>
                  <a:lnTo>
                    <a:pt x="382515" y="71"/>
                  </a:lnTo>
                  <a:lnTo>
                    <a:pt x="384545" y="0"/>
                  </a:lnTo>
                  <a:lnTo>
                    <a:pt x="387055" y="405"/>
                  </a:lnTo>
                  <a:lnTo>
                    <a:pt x="389023" y="195"/>
                  </a:lnTo>
                  <a:lnTo>
                    <a:pt x="390242" y="462"/>
                  </a:lnTo>
                  <a:lnTo>
                    <a:pt x="390923" y="1077"/>
                  </a:lnTo>
                  <a:lnTo>
                    <a:pt x="393033" y="4889"/>
                  </a:lnTo>
                  <a:lnTo>
                    <a:pt x="393508" y="5299"/>
                  </a:lnTo>
                  <a:lnTo>
                    <a:pt x="395000" y="5499"/>
                  </a:lnTo>
                  <a:lnTo>
                    <a:pt x="395879" y="5022"/>
                  </a:lnTo>
                  <a:lnTo>
                    <a:pt x="396718" y="5013"/>
                  </a:lnTo>
                  <a:lnTo>
                    <a:pt x="397918" y="6242"/>
                  </a:lnTo>
                  <a:lnTo>
                    <a:pt x="398191" y="7400"/>
                  </a:lnTo>
                  <a:lnTo>
                    <a:pt x="398060" y="9787"/>
                  </a:lnTo>
                  <a:lnTo>
                    <a:pt x="398274" y="14767"/>
                  </a:lnTo>
                  <a:lnTo>
                    <a:pt x="398717" y="16144"/>
                  </a:lnTo>
                  <a:lnTo>
                    <a:pt x="399972" y="17150"/>
                  </a:lnTo>
                  <a:lnTo>
                    <a:pt x="400586" y="17012"/>
                  </a:lnTo>
                  <a:lnTo>
                    <a:pt x="402074" y="15849"/>
                  </a:lnTo>
                  <a:lnTo>
                    <a:pt x="403226" y="15711"/>
                  </a:lnTo>
                  <a:lnTo>
                    <a:pt x="405380" y="14515"/>
                  </a:lnTo>
                  <a:lnTo>
                    <a:pt x="408911" y="12561"/>
                  </a:lnTo>
                  <a:lnTo>
                    <a:pt x="410657" y="12194"/>
                  </a:lnTo>
                  <a:lnTo>
                    <a:pt x="411496" y="12527"/>
                  </a:lnTo>
                  <a:lnTo>
                    <a:pt x="412798" y="15515"/>
                  </a:lnTo>
                  <a:lnTo>
                    <a:pt x="413871" y="16435"/>
                  </a:lnTo>
                  <a:lnTo>
                    <a:pt x="414615" y="16635"/>
                  </a:lnTo>
                  <a:lnTo>
                    <a:pt x="416579" y="16311"/>
                  </a:lnTo>
                  <a:lnTo>
                    <a:pt x="417667" y="16630"/>
                  </a:lnTo>
                  <a:lnTo>
                    <a:pt x="418891" y="18127"/>
                  </a:lnTo>
                  <a:lnTo>
                    <a:pt x="419849" y="22015"/>
                  </a:lnTo>
                  <a:lnTo>
                    <a:pt x="420735" y="24055"/>
                  </a:lnTo>
                  <a:lnTo>
                    <a:pt x="422165" y="26509"/>
                  </a:lnTo>
                  <a:lnTo>
                    <a:pt x="423253" y="27052"/>
                  </a:lnTo>
                  <a:lnTo>
                    <a:pt x="425490" y="27386"/>
                  </a:lnTo>
                  <a:lnTo>
                    <a:pt x="427521" y="27042"/>
                  </a:lnTo>
                  <a:lnTo>
                    <a:pt x="431356" y="25460"/>
                  </a:lnTo>
                  <a:lnTo>
                    <a:pt x="431558" y="32337"/>
                  </a:lnTo>
                  <a:lnTo>
                    <a:pt x="404907" y="45837"/>
                  </a:lnTo>
                  <a:lnTo>
                    <a:pt x="422009" y="80095"/>
                  </a:lnTo>
                  <a:lnTo>
                    <a:pt x="421633" y="85484"/>
                  </a:lnTo>
                  <a:lnTo>
                    <a:pt x="411011" y="90874"/>
                  </a:lnTo>
                  <a:lnTo>
                    <a:pt x="416316" y="101853"/>
                  </a:lnTo>
                  <a:lnTo>
                    <a:pt x="415952" y="103807"/>
                  </a:lnTo>
                  <a:lnTo>
                    <a:pt x="416752" y="104445"/>
                  </a:lnTo>
                  <a:lnTo>
                    <a:pt x="416530" y="105651"/>
                  </a:lnTo>
                  <a:lnTo>
                    <a:pt x="415615" y="106127"/>
                  </a:lnTo>
                  <a:lnTo>
                    <a:pt x="415695" y="108625"/>
                  </a:lnTo>
                  <a:lnTo>
                    <a:pt x="414717" y="110240"/>
                  </a:lnTo>
                  <a:lnTo>
                    <a:pt x="411665" y="111860"/>
                  </a:lnTo>
                  <a:lnTo>
                    <a:pt x="410034" y="111217"/>
                  </a:lnTo>
                  <a:lnTo>
                    <a:pt x="408498" y="111512"/>
                  </a:lnTo>
                  <a:lnTo>
                    <a:pt x="397081" y="109463"/>
                  </a:lnTo>
                  <a:lnTo>
                    <a:pt x="388879" y="156588"/>
                  </a:lnTo>
                  <a:lnTo>
                    <a:pt x="401107" y="158608"/>
                  </a:lnTo>
                  <a:lnTo>
                    <a:pt x="401246" y="158432"/>
                  </a:lnTo>
                  <a:lnTo>
                    <a:pt x="401954" y="157784"/>
                  </a:lnTo>
                  <a:lnTo>
                    <a:pt x="402552" y="157107"/>
                  </a:lnTo>
                  <a:lnTo>
                    <a:pt x="403257" y="156783"/>
                  </a:lnTo>
                  <a:lnTo>
                    <a:pt x="403937" y="156459"/>
                  </a:lnTo>
                  <a:lnTo>
                    <a:pt x="404614" y="156054"/>
                  </a:lnTo>
                  <a:lnTo>
                    <a:pt x="405268" y="155539"/>
                  </a:lnTo>
                  <a:lnTo>
                    <a:pt x="405921" y="155134"/>
                  </a:lnTo>
                  <a:lnTo>
                    <a:pt x="406574" y="154786"/>
                  </a:lnTo>
                  <a:lnTo>
                    <a:pt x="407223" y="154381"/>
                  </a:lnTo>
                  <a:lnTo>
                    <a:pt x="407904" y="153948"/>
                  </a:lnTo>
                  <a:lnTo>
                    <a:pt x="408581" y="153542"/>
                  </a:lnTo>
                  <a:lnTo>
                    <a:pt x="409290" y="152918"/>
                  </a:lnTo>
                  <a:lnTo>
                    <a:pt x="410596" y="151836"/>
                  </a:lnTo>
                  <a:lnTo>
                    <a:pt x="411249" y="151322"/>
                  </a:lnTo>
                  <a:lnTo>
                    <a:pt x="411930" y="150617"/>
                  </a:lnTo>
                  <a:lnTo>
                    <a:pt x="412734" y="149735"/>
                  </a:lnTo>
                  <a:lnTo>
                    <a:pt x="416090" y="155973"/>
                  </a:lnTo>
                  <a:lnTo>
                    <a:pt x="433643" y="147672"/>
                  </a:lnTo>
                  <a:lnTo>
                    <a:pt x="434360" y="153809"/>
                  </a:lnTo>
                  <a:lnTo>
                    <a:pt x="435199" y="161400"/>
                  </a:lnTo>
                  <a:lnTo>
                    <a:pt x="441521" y="167991"/>
                  </a:lnTo>
                  <a:lnTo>
                    <a:pt x="440630" y="172418"/>
                  </a:lnTo>
                  <a:lnTo>
                    <a:pt x="447661" y="173652"/>
                  </a:lnTo>
                  <a:lnTo>
                    <a:pt x="448611" y="167953"/>
                  </a:lnTo>
                  <a:lnTo>
                    <a:pt x="455012" y="165346"/>
                  </a:lnTo>
                  <a:lnTo>
                    <a:pt x="455535" y="159404"/>
                  </a:lnTo>
                  <a:lnTo>
                    <a:pt x="457922" y="154286"/>
                  </a:lnTo>
                  <a:lnTo>
                    <a:pt x="460008" y="153747"/>
                  </a:lnTo>
                  <a:lnTo>
                    <a:pt x="459616" y="152742"/>
                  </a:lnTo>
                  <a:lnTo>
                    <a:pt x="462577" y="152894"/>
                  </a:lnTo>
                  <a:lnTo>
                    <a:pt x="463895" y="151903"/>
                  </a:lnTo>
                  <a:lnTo>
                    <a:pt x="465237" y="154658"/>
                  </a:lnTo>
                  <a:lnTo>
                    <a:pt x="518374" y="129096"/>
                  </a:lnTo>
                  <a:lnTo>
                    <a:pt x="529193" y="123945"/>
                  </a:lnTo>
                  <a:lnTo>
                    <a:pt x="529597" y="124059"/>
                  </a:lnTo>
                  <a:lnTo>
                    <a:pt x="529997" y="124231"/>
                  </a:lnTo>
                  <a:lnTo>
                    <a:pt x="530341" y="124312"/>
                  </a:lnTo>
                  <a:lnTo>
                    <a:pt x="530805" y="124393"/>
                  </a:lnTo>
                  <a:lnTo>
                    <a:pt x="531165" y="124469"/>
                  </a:lnTo>
                  <a:lnTo>
                    <a:pt x="531525" y="124522"/>
                  </a:lnTo>
                  <a:lnTo>
                    <a:pt x="532044" y="124607"/>
                  </a:lnTo>
                  <a:lnTo>
                    <a:pt x="532380" y="124622"/>
                  </a:lnTo>
                  <a:lnTo>
                    <a:pt x="533057" y="124731"/>
                  </a:lnTo>
                  <a:lnTo>
                    <a:pt x="533461" y="124750"/>
                  </a:lnTo>
                  <a:lnTo>
                    <a:pt x="534118" y="124736"/>
                  </a:lnTo>
                  <a:lnTo>
                    <a:pt x="534565" y="124741"/>
                  </a:lnTo>
                  <a:lnTo>
                    <a:pt x="535104" y="124688"/>
                  </a:lnTo>
                  <a:lnTo>
                    <a:pt x="535531" y="124660"/>
                  </a:lnTo>
                  <a:lnTo>
                    <a:pt x="535919" y="124665"/>
                  </a:lnTo>
                  <a:lnTo>
                    <a:pt x="536462" y="124584"/>
                  </a:lnTo>
                  <a:lnTo>
                    <a:pt x="536790" y="124555"/>
                  </a:lnTo>
                  <a:lnTo>
                    <a:pt x="537257" y="124474"/>
                  </a:lnTo>
                  <a:lnTo>
                    <a:pt x="537574" y="124393"/>
                  </a:lnTo>
                  <a:lnTo>
                    <a:pt x="538005" y="124322"/>
                  </a:lnTo>
                  <a:lnTo>
                    <a:pt x="538310" y="124264"/>
                  </a:lnTo>
                  <a:lnTo>
                    <a:pt x="538627" y="124212"/>
                  </a:lnTo>
                  <a:lnTo>
                    <a:pt x="538963" y="124183"/>
                  </a:lnTo>
                  <a:lnTo>
                    <a:pt x="539292" y="124102"/>
                  </a:lnTo>
                  <a:lnTo>
                    <a:pt x="539656" y="123988"/>
                  </a:lnTo>
                  <a:lnTo>
                    <a:pt x="540396" y="123635"/>
                  </a:lnTo>
                  <a:lnTo>
                    <a:pt x="541323" y="123173"/>
                  </a:lnTo>
                  <a:lnTo>
                    <a:pt x="541861" y="122854"/>
                  </a:lnTo>
                  <a:lnTo>
                    <a:pt x="542198" y="122625"/>
                  </a:lnTo>
                  <a:lnTo>
                    <a:pt x="542526" y="122411"/>
                  </a:lnTo>
                  <a:lnTo>
                    <a:pt x="543009" y="122110"/>
                  </a:lnTo>
                  <a:lnTo>
                    <a:pt x="543385" y="121853"/>
                  </a:lnTo>
                  <a:lnTo>
                    <a:pt x="543991" y="121377"/>
                  </a:lnTo>
                  <a:lnTo>
                    <a:pt x="544292" y="121181"/>
                  </a:lnTo>
                  <a:lnTo>
                    <a:pt x="544557" y="121000"/>
                  </a:lnTo>
                  <a:lnTo>
                    <a:pt x="544905" y="120809"/>
                  </a:lnTo>
                  <a:lnTo>
                    <a:pt x="545349" y="120452"/>
                  </a:lnTo>
                  <a:lnTo>
                    <a:pt x="545737" y="120180"/>
                  </a:lnTo>
                  <a:lnTo>
                    <a:pt x="546034" y="119861"/>
                  </a:lnTo>
                  <a:lnTo>
                    <a:pt x="546311" y="119628"/>
                  </a:lnTo>
                  <a:lnTo>
                    <a:pt x="546647" y="119275"/>
                  </a:lnTo>
                  <a:lnTo>
                    <a:pt x="546992" y="118975"/>
                  </a:lnTo>
                  <a:lnTo>
                    <a:pt x="547395" y="118541"/>
                  </a:lnTo>
                  <a:lnTo>
                    <a:pt x="547625" y="118312"/>
                  </a:lnTo>
                  <a:lnTo>
                    <a:pt x="547906" y="118060"/>
                  </a:lnTo>
                  <a:lnTo>
                    <a:pt x="548476" y="117626"/>
                  </a:lnTo>
                  <a:lnTo>
                    <a:pt x="548828" y="117326"/>
                  </a:lnTo>
                  <a:lnTo>
                    <a:pt x="549260" y="117031"/>
                  </a:lnTo>
                  <a:lnTo>
                    <a:pt x="549620" y="116735"/>
                  </a:lnTo>
                  <a:lnTo>
                    <a:pt x="549945" y="116425"/>
                  </a:lnTo>
                  <a:lnTo>
                    <a:pt x="550329" y="116120"/>
                  </a:lnTo>
                  <a:lnTo>
                    <a:pt x="550606" y="115968"/>
                  </a:lnTo>
                  <a:lnTo>
                    <a:pt x="550962" y="115696"/>
                  </a:lnTo>
                  <a:lnTo>
                    <a:pt x="551338" y="115453"/>
                  </a:lnTo>
                  <a:lnTo>
                    <a:pt x="551694" y="115263"/>
                  </a:lnTo>
                  <a:lnTo>
                    <a:pt x="552039" y="115072"/>
                  </a:lnTo>
                  <a:lnTo>
                    <a:pt x="552344" y="114910"/>
                  </a:lnTo>
                  <a:lnTo>
                    <a:pt x="552696" y="114667"/>
                  </a:lnTo>
                  <a:lnTo>
                    <a:pt x="553076" y="114448"/>
                  </a:lnTo>
                  <a:lnTo>
                    <a:pt x="553591" y="114071"/>
                  </a:lnTo>
                  <a:lnTo>
                    <a:pt x="553971" y="113743"/>
                  </a:lnTo>
                  <a:lnTo>
                    <a:pt x="554260" y="113457"/>
                  </a:lnTo>
                  <a:lnTo>
                    <a:pt x="554568" y="113147"/>
                  </a:lnTo>
                  <a:lnTo>
                    <a:pt x="554806" y="112828"/>
                  </a:lnTo>
                  <a:lnTo>
                    <a:pt x="555004" y="112494"/>
                  </a:lnTo>
                  <a:lnTo>
                    <a:pt x="555170" y="112003"/>
                  </a:lnTo>
                  <a:lnTo>
                    <a:pt x="555305" y="111512"/>
                  </a:lnTo>
                  <a:lnTo>
                    <a:pt x="555388" y="111184"/>
                  </a:lnTo>
                  <a:lnTo>
                    <a:pt x="555435" y="110802"/>
                  </a:lnTo>
                  <a:lnTo>
                    <a:pt x="555420" y="110474"/>
                  </a:lnTo>
                  <a:lnTo>
                    <a:pt x="555364" y="110121"/>
                  </a:lnTo>
                  <a:lnTo>
                    <a:pt x="555285" y="109711"/>
                  </a:lnTo>
                  <a:lnTo>
                    <a:pt x="555178" y="109382"/>
                  </a:lnTo>
                  <a:lnTo>
                    <a:pt x="555051" y="108915"/>
                  </a:lnTo>
                  <a:lnTo>
                    <a:pt x="554913" y="108563"/>
                  </a:lnTo>
                  <a:lnTo>
                    <a:pt x="554481" y="107905"/>
                  </a:lnTo>
                  <a:lnTo>
                    <a:pt x="554240" y="107467"/>
                  </a:lnTo>
                  <a:lnTo>
                    <a:pt x="553892" y="107057"/>
                  </a:lnTo>
                  <a:lnTo>
                    <a:pt x="553567" y="106699"/>
                  </a:lnTo>
                  <a:lnTo>
                    <a:pt x="553191" y="106318"/>
                  </a:lnTo>
                  <a:lnTo>
                    <a:pt x="552977" y="105980"/>
                  </a:lnTo>
                  <a:lnTo>
                    <a:pt x="552759" y="105608"/>
                  </a:lnTo>
                  <a:lnTo>
                    <a:pt x="552601" y="105251"/>
                  </a:lnTo>
                  <a:lnTo>
                    <a:pt x="552439" y="104841"/>
                  </a:lnTo>
                  <a:lnTo>
                    <a:pt x="552280" y="104484"/>
                  </a:lnTo>
                  <a:lnTo>
                    <a:pt x="552118" y="104131"/>
                  </a:lnTo>
                  <a:lnTo>
                    <a:pt x="552011" y="103750"/>
                  </a:lnTo>
                  <a:lnTo>
                    <a:pt x="551849" y="103340"/>
                  </a:lnTo>
                  <a:lnTo>
                    <a:pt x="551679" y="102982"/>
                  </a:lnTo>
                  <a:lnTo>
                    <a:pt x="551528" y="102601"/>
                  </a:lnTo>
                  <a:lnTo>
                    <a:pt x="551398" y="102053"/>
                  </a:lnTo>
                  <a:lnTo>
                    <a:pt x="551239" y="101672"/>
                  </a:lnTo>
                  <a:lnTo>
                    <a:pt x="551109" y="101405"/>
                  </a:lnTo>
                  <a:lnTo>
                    <a:pt x="550954" y="100924"/>
                  </a:lnTo>
                  <a:lnTo>
                    <a:pt x="550634" y="100137"/>
                  </a:lnTo>
                  <a:lnTo>
                    <a:pt x="550511" y="99813"/>
                  </a:lnTo>
                  <a:lnTo>
                    <a:pt x="550404" y="99427"/>
                  </a:lnTo>
                  <a:lnTo>
                    <a:pt x="550246" y="98994"/>
                  </a:lnTo>
                  <a:lnTo>
                    <a:pt x="550087" y="98284"/>
                  </a:lnTo>
                  <a:lnTo>
                    <a:pt x="550020" y="97893"/>
                  </a:lnTo>
                  <a:lnTo>
                    <a:pt x="549972" y="97512"/>
                  </a:lnTo>
                  <a:lnTo>
                    <a:pt x="549901" y="97078"/>
                  </a:lnTo>
                  <a:lnTo>
                    <a:pt x="549885" y="96745"/>
                  </a:lnTo>
                  <a:lnTo>
                    <a:pt x="549822" y="96287"/>
                  </a:lnTo>
                  <a:lnTo>
                    <a:pt x="549830" y="95253"/>
                  </a:lnTo>
                  <a:lnTo>
                    <a:pt x="549909" y="94815"/>
                  </a:lnTo>
                  <a:lnTo>
                    <a:pt x="549969" y="94462"/>
                  </a:lnTo>
                  <a:lnTo>
                    <a:pt x="550075" y="94105"/>
                  </a:lnTo>
                  <a:lnTo>
                    <a:pt x="550131" y="93781"/>
                  </a:lnTo>
                  <a:lnTo>
                    <a:pt x="550242" y="93342"/>
                  </a:lnTo>
                  <a:lnTo>
                    <a:pt x="550432" y="93018"/>
                  </a:lnTo>
                  <a:lnTo>
                    <a:pt x="550923" y="92608"/>
                  </a:lnTo>
                  <a:lnTo>
                    <a:pt x="551275" y="92394"/>
                  </a:lnTo>
                  <a:lnTo>
                    <a:pt x="551627" y="92151"/>
                  </a:lnTo>
                  <a:lnTo>
                    <a:pt x="551952" y="92013"/>
                  </a:lnTo>
                  <a:lnTo>
                    <a:pt x="552304" y="91822"/>
                  </a:lnTo>
                  <a:lnTo>
                    <a:pt x="552629" y="91689"/>
                  </a:lnTo>
                  <a:lnTo>
                    <a:pt x="552953" y="91636"/>
                  </a:lnTo>
                  <a:lnTo>
                    <a:pt x="553333" y="91584"/>
                  </a:lnTo>
                  <a:lnTo>
                    <a:pt x="553658" y="91555"/>
                  </a:lnTo>
                  <a:lnTo>
                    <a:pt x="554089" y="91474"/>
                  </a:lnTo>
                  <a:lnTo>
                    <a:pt x="554553" y="91369"/>
                  </a:lnTo>
                  <a:lnTo>
                    <a:pt x="555281" y="91264"/>
                  </a:lnTo>
                  <a:lnTo>
                    <a:pt x="555633" y="91102"/>
                  </a:lnTo>
                  <a:lnTo>
                    <a:pt x="555986" y="90912"/>
                  </a:lnTo>
                  <a:lnTo>
                    <a:pt x="556283" y="90569"/>
                  </a:lnTo>
                  <a:lnTo>
                    <a:pt x="556667" y="90178"/>
                  </a:lnTo>
                  <a:lnTo>
                    <a:pt x="556964" y="89825"/>
                  </a:lnTo>
                  <a:lnTo>
                    <a:pt x="557264" y="89416"/>
                  </a:lnTo>
                  <a:lnTo>
                    <a:pt x="557537" y="89063"/>
                  </a:lnTo>
                  <a:lnTo>
                    <a:pt x="557807" y="88734"/>
                  </a:lnTo>
                  <a:lnTo>
                    <a:pt x="558080" y="88410"/>
                  </a:lnTo>
                  <a:lnTo>
                    <a:pt x="558270" y="88000"/>
                  </a:lnTo>
                  <a:lnTo>
                    <a:pt x="558515" y="87648"/>
                  </a:lnTo>
                  <a:lnTo>
                    <a:pt x="558650" y="87347"/>
                  </a:lnTo>
                  <a:lnTo>
                    <a:pt x="558970" y="86561"/>
                  </a:lnTo>
                  <a:lnTo>
                    <a:pt x="559101" y="86218"/>
                  </a:lnTo>
                  <a:lnTo>
                    <a:pt x="559418" y="85494"/>
                  </a:lnTo>
                  <a:lnTo>
                    <a:pt x="559608" y="85031"/>
                  </a:lnTo>
                  <a:lnTo>
                    <a:pt x="559913" y="84564"/>
                  </a:lnTo>
                  <a:lnTo>
                    <a:pt x="560099" y="84240"/>
                  </a:lnTo>
                  <a:lnTo>
                    <a:pt x="560400" y="83864"/>
                  </a:lnTo>
                  <a:lnTo>
                    <a:pt x="560590" y="83483"/>
                  </a:lnTo>
                  <a:lnTo>
                    <a:pt x="560764" y="83154"/>
                  </a:lnTo>
                  <a:lnTo>
                    <a:pt x="561009" y="82849"/>
                  </a:lnTo>
                  <a:lnTo>
                    <a:pt x="561298" y="82582"/>
                  </a:lnTo>
                  <a:lnTo>
                    <a:pt x="561611" y="82229"/>
                  </a:lnTo>
                  <a:lnTo>
                    <a:pt x="561884" y="82015"/>
                  </a:lnTo>
                  <a:lnTo>
                    <a:pt x="562248" y="81715"/>
                  </a:lnTo>
                  <a:lnTo>
                    <a:pt x="562573" y="81524"/>
                  </a:lnTo>
                  <a:lnTo>
                    <a:pt x="562925" y="81281"/>
                  </a:lnTo>
                  <a:lnTo>
                    <a:pt x="563467" y="81010"/>
                  </a:lnTo>
                  <a:lnTo>
                    <a:pt x="563875" y="80790"/>
                  </a:lnTo>
                  <a:lnTo>
                    <a:pt x="564334" y="80438"/>
                  </a:lnTo>
                  <a:lnTo>
                    <a:pt x="564687" y="80252"/>
                  </a:lnTo>
                  <a:lnTo>
                    <a:pt x="565530" y="79628"/>
                  </a:lnTo>
                  <a:lnTo>
                    <a:pt x="566314" y="79137"/>
                  </a:lnTo>
                  <a:lnTo>
                    <a:pt x="566694" y="78756"/>
                  </a:lnTo>
                  <a:lnTo>
                    <a:pt x="567102" y="78293"/>
                  </a:lnTo>
                  <a:lnTo>
                    <a:pt x="567644" y="77860"/>
                  </a:lnTo>
                  <a:lnTo>
                    <a:pt x="568052" y="77698"/>
                  </a:lnTo>
                  <a:lnTo>
                    <a:pt x="568404" y="77455"/>
                  </a:lnTo>
                  <a:lnTo>
                    <a:pt x="568729" y="77212"/>
                  </a:lnTo>
                  <a:lnTo>
                    <a:pt x="569057" y="76859"/>
                  </a:lnTo>
                  <a:lnTo>
                    <a:pt x="569382" y="76668"/>
                  </a:lnTo>
                  <a:lnTo>
                    <a:pt x="569869" y="76259"/>
                  </a:lnTo>
                  <a:lnTo>
                    <a:pt x="570197" y="76044"/>
                  </a:lnTo>
                  <a:lnTo>
                    <a:pt x="570684" y="75501"/>
                  </a:lnTo>
                  <a:lnTo>
                    <a:pt x="571092" y="75148"/>
                  </a:lnTo>
                  <a:lnTo>
                    <a:pt x="571444" y="74900"/>
                  </a:lnTo>
                  <a:lnTo>
                    <a:pt x="571880" y="74576"/>
                  </a:lnTo>
                  <a:lnTo>
                    <a:pt x="572529" y="74305"/>
                  </a:lnTo>
                  <a:lnTo>
                    <a:pt x="573558" y="73790"/>
                  </a:lnTo>
                  <a:lnTo>
                    <a:pt x="573883" y="73766"/>
                  </a:lnTo>
                  <a:lnTo>
                    <a:pt x="574263" y="73714"/>
                  </a:lnTo>
                  <a:lnTo>
                    <a:pt x="574722" y="73633"/>
                  </a:lnTo>
                  <a:lnTo>
                    <a:pt x="575371" y="73609"/>
                  </a:lnTo>
                  <a:lnTo>
                    <a:pt x="575751" y="73609"/>
                  </a:lnTo>
                  <a:lnTo>
                    <a:pt x="576131" y="73666"/>
                  </a:lnTo>
                  <a:lnTo>
                    <a:pt x="576507" y="73833"/>
                  </a:lnTo>
                  <a:lnTo>
                    <a:pt x="576939" y="73943"/>
                  </a:lnTo>
                  <a:lnTo>
                    <a:pt x="577426" y="74219"/>
                  </a:lnTo>
                  <a:lnTo>
                    <a:pt x="577778" y="74329"/>
                  </a:lnTo>
                  <a:lnTo>
                    <a:pt x="578154" y="74548"/>
                  </a:lnTo>
                  <a:lnTo>
                    <a:pt x="578562" y="74715"/>
                  </a:lnTo>
                  <a:lnTo>
                    <a:pt x="578910" y="74767"/>
                  </a:lnTo>
                  <a:lnTo>
                    <a:pt x="579235" y="74905"/>
                  </a:lnTo>
                  <a:lnTo>
                    <a:pt x="579666" y="75020"/>
                  </a:lnTo>
                  <a:lnTo>
                    <a:pt x="579991" y="75100"/>
                  </a:lnTo>
                  <a:lnTo>
                    <a:pt x="580316" y="75129"/>
                  </a:lnTo>
                  <a:lnTo>
                    <a:pt x="580640" y="75239"/>
                  </a:lnTo>
                  <a:lnTo>
                    <a:pt x="580965" y="75267"/>
                  </a:lnTo>
                  <a:lnTo>
                    <a:pt x="581369" y="75487"/>
                  </a:lnTo>
                  <a:lnTo>
                    <a:pt x="581721" y="75625"/>
                  </a:lnTo>
                  <a:lnTo>
                    <a:pt x="582101" y="75853"/>
                  </a:lnTo>
                  <a:lnTo>
                    <a:pt x="582370" y="75982"/>
                  </a:lnTo>
                  <a:lnTo>
                    <a:pt x="582770" y="76201"/>
                  </a:lnTo>
                  <a:lnTo>
                    <a:pt x="583099" y="76287"/>
                  </a:lnTo>
                  <a:lnTo>
                    <a:pt x="583423" y="76454"/>
                  </a:lnTo>
                  <a:lnTo>
                    <a:pt x="583772" y="76587"/>
                  </a:lnTo>
                  <a:lnTo>
                    <a:pt x="584207" y="76835"/>
                  </a:lnTo>
                  <a:lnTo>
                    <a:pt x="584528" y="77054"/>
                  </a:lnTo>
                  <a:lnTo>
                    <a:pt x="584852" y="77359"/>
                  </a:lnTo>
                  <a:lnTo>
                    <a:pt x="585121" y="77712"/>
                  </a:lnTo>
                  <a:lnTo>
                    <a:pt x="585363" y="78041"/>
                  </a:lnTo>
                  <a:lnTo>
                    <a:pt x="585577" y="78508"/>
                  </a:lnTo>
                  <a:lnTo>
                    <a:pt x="585818" y="78913"/>
                  </a:lnTo>
                  <a:lnTo>
                    <a:pt x="585980" y="79218"/>
                  </a:lnTo>
                  <a:lnTo>
                    <a:pt x="586170" y="79656"/>
                  </a:lnTo>
                  <a:lnTo>
                    <a:pt x="586301" y="79928"/>
                  </a:lnTo>
                  <a:lnTo>
                    <a:pt x="586550" y="80461"/>
                  </a:lnTo>
                  <a:lnTo>
                    <a:pt x="586677" y="80747"/>
                  </a:lnTo>
                  <a:lnTo>
                    <a:pt x="586812" y="81157"/>
                  </a:lnTo>
                  <a:lnTo>
                    <a:pt x="586891" y="81624"/>
                  </a:lnTo>
                  <a:lnTo>
                    <a:pt x="586998" y="82306"/>
                  </a:lnTo>
                  <a:lnTo>
                    <a:pt x="587022" y="82687"/>
                  </a:lnTo>
                  <a:lnTo>
                    <a:pt x="587085" y="83144"/>
                  </a:lnTo>
                  <a:lnTo>
                    <a:pt x="587101" y="83478"/>
                  </a:lnTo>
                  <a:lnTo>
                    <a:pt x="587069" y="83859"/>
                  </a:lnTo>
                  <a:lnTo>
                    <a:pt x="587014" y="84298"/>
                  </a:lnTo>
                  <a:lnTo>
                    <a:pt x="586986" y="84707"/>
                  </a:lnTo>
                  <a:lnTo>
                    <a:pt x="586986" y="85089"/>
                  </a:lnTo>
                  <a:lnTo>
                    <a:pt x="587010" y="85746"/>
                  </a:lnTo>
                  <a:lnTo>
                    <a:pt x="586982" y="86127"/>
                  </a:lnTo>
                  <a:lnTo>
                    <a:pt x="586927" y="86537"/>
                  </a:lnTo>
                  <a:lnTo>
                    <a:pt x="586816" y="86890"/>
                  </a:lnTo>
                  <a:lnTo>
                    <a:pt x="586808" y="88439"/>
                  </a:lnTo>
                  <a:lnTo>
                    <a:pt x="586863" y="88720"/>
                  </a:lnTo>
                  <a:lnTo>
                    <a:pt x="587105" y="89101"/>
                  </a:lnTo>
                  <a:lnTo>
                    <a:pt x="587263" y="89482"/>
                  </a:lnTo>
                  <a:lnTo>
                    <a:pt x="587346" y="89811"/>
                  </a:lnTo>
                  <a:lnTo>
                    <a:pt x="587398" y="90302"/>
                  </a:lnTo>
                  <a:lnTo>
                    <a:pt x="587449" y="90683"/>
                  </a:lnTo>
                  <a:lnTo>
                    <a:pt x="587501" y="91012"/>
                  </a:lnTo>
                  <a:lnTo>
                    <a:pt x="587528" y="91341"/>
                  </a:lnTo>
                  <a:lnTo>
                    <a:pt x="587635" y="91722"/>
                  </a:lnTo>
                  <a:lnTo>
                    <a:pt x="587734" y="92227"/>
                  </a:lnTo>
                  <a:lnTo>
                    <a:pt x="587821" y="92599"/>
                  </a:lnTo>
                  <a:lnTo>
                    <a:pt x="587980" y="93061"/>
                  </a:lnTo>
                  <a:lnTo>
                    <a:pt x="588193" y="93881"/>
                  </a:lnTo>
                  <a:lnTo>
                    <a:pt x="588356" y="94290"/>
                  </a:lnTo>
                  <a:lnTo>
                    <a:pt x="588463" y="94672"/>
                  </a:lnTo>
                  <a:lnTo>
                    <a:pt x="588514" y="95110"/>
                  </a:lnTo>
                  <a:lnTo>
                    <a:pt x="588510" y="95491"/>
                  </a:lnTo>
                  <a:lnTo>
                    <a:pt x="588589" y="95901"/>
                  </a:lnTo>
                  <a:lnTo>
                    <a:pt x="588668" y="96340"/>
                  </a:lnTo>
                  <a:lnTo>
                    <a:pt x="588775" y="96668"/>
                  </a:lnTo>
                  <a:lnTo>
                    <a:pt x="588882" y="97021"/>
                  </a:lnTo>
                  <a:lnTo>
                    <a:pt x="588965" y="97350"/>
                  </a:lnTo>
                  <a:lnTo>
                    <a:pt x="589017" y="97702"/>
                  </a:lnTo>
                  <a:lnTo>
                    <a:pt x="589096" y="98060"/>
                  </a:lnTo>
                  <a:lnTo>
                    <a:pt x="589147" y="98412"/>
                  </a:lnTo>
                  <a:lnTo>
                    <a:pt x="589254" y="98851"/>
                  </a:lnTo>
                  <a:lnTo>
                    <a:pt x="589333" y="99289"/>
                  </a:lnTo>
                  <a:lnTo>
                    <a:pt x="589452" y="99771"/>
                  </a:lnTo>
                  <a:lnTo>
                    <a:pt x="589531" y="100166"/>
                  </a:lnTo>
                  <a:lnTo>
                    <a:pt x="589611" y="100628"/>
                  </a:lnTo>
                  <a:lnTo>
                    <a:pt x="594100" y="99914"/>
                  </a:lnTo>
                  <a:lnTo>
                    <a:pt x="598569" y="68043"/>
                  </a:lnTo>
                  <a:lnTo>
                    <a:pt x="637170" y="73256"/>
                  </a:lnTo>
                  <a:lnTo>
                    <a:pt x="635428" y="85579"/>
                  </a:lnTo>
                  <a:lnTo>
                    <a:pt x="638955" y="87324"/>
                  </a:lnTo>
                  <a:lnTo>
                    <a:pt x="640776" y="99456"/>
                  </a:lnTo>
                  <a:lnTo>
                    <a:pt x="644509" y="99427"/>
                  </a:lnTo>
                  <a:lnTo>
                    <a:pt x="647874" y="100848"/>
                  </a:lnTo>
                  <a:lnTo>
                    <a:pt x="647253" y="104998"/>
                  </a:lnTo>
                  <a:lnTo>
                    <a:pt x="660463" y="98703"/>
                  </a:lnTo>
                  <a:lnTo>
                    <a:pt x="663309" y="77474"/>
                  </a:lnTo>
                  <a:lnTo>
                    <a:pt x="659129" y="76225"/>
                  </a:lnTo>
                  <a:lnTo>
                    <a:pt x="649941" y="74981"/>
                  </a:lnTo>
                  <a:lnTo>
                    <a:pt x="651184" y="66208"/>
                  </a:lnTo>
                  <a:lnTo>
                    <a:pt x="651255" y="65675"/>
                  </a:lnTo>
                  <a:lnTo>
                    <a:pt x="738892" y="77359"/>
                  </a:lnTo>
                  <a:lnTo>
                    <a:pt x="741781" y="60738"/>
                  </a:lnTo>
                  <a:lnTo>
                    <a:pt x="746920" y="31150"/>
                  </a:lnTo>
                  <a:lnTo>
                    <a:pt x="803608" y="40075"/>
                  </a:lnTo>
                  <a:lnTo>
                    <a:pt x="801534" y="52923"/>
                  </a:lnTo>
                  <a:lnTo>
                    <a:pt x="847897" y="60152"/>
                  </a:lnTo>
                  <a:lnTo>
                    <a:pt x="848313" y="60223"/>
                  </a:lnTo>
                  <a:lnTo>
                    <a:pt x="848540" y="60267"/>
                  </a:lnTo>
                  <a:lnTo>
                    <a:pt x="847682" y="60735"/>
                  </a:lnTo>
                  <a:lnTo>
                    <a:pt x="847734" y="61064"/>
                  </a:lnTo>
                  <a:lnTo>
                    <a:pt x="845216" y="61884"/>
                  </a:lnTo>
                  <a:lnTo>
                    <a:pt x="844808" y="61884"/>
                  </a:lnTo>
                  <a:lnTo>
                    <a:pt x="843858" y="62160"/>
                  </a:lnTo>
                  <a:lnTo>
                    <a:pt x="841681" y="63318"/>
                  </a:lnTo>
                  <a:lnTo>
                    <a:pt x="839959" y="63962"/>
                  </a:lnTo>
                  <a:lnTo>
                    <a:pt x="836448" y="64338"/>
                  </a:lnTo>
                  <a:lnTo>
                    <a:pt x="833863" y="65363"/>
                  </a:lnTo>
                  <a:lnTo>
                    <a:pt x="831824" y="66592"/>
                  </a:lnTo>
                  <a:lnTo>
                    <a:pt x="831262" y="67050"/>
                  </a:lnTo>
                  <a:lnTo>
                    <a:pt x="829176" y="69113"/>
                  </a:lnTo>
                  <a:lnTo>
                    <a:pt x="827790" y="69861"/>
                  </a:lnTo>
                  <a:lnTo>
                    <a:pt x="827541" y="69795"/>
                  </a:lnTo>
                  <a:lnTo>
                    <a:pt x="826797" y="70000"/>
                  </a:lnTo>
                  <a:lnTo>
                    <a:pt x="825368" y="70071"/>
                  </a:lnTo>
                  <a:lnTo>
                    <a:pt x="824006" y="70343"/>
                  </a:lnTo>
                  <a:lnTo>
                    <a:pt x="819588" y="70753"/>
                  </a:lnTo>
                  <a:lnTo>
                    <a:pt x="818159" y="71024"/>
                  </a:lnTo>
                  <a:lnTo>
                    <a:pt x="816394" y="71696"/>
                  </a:lnTo>
                  <a:lnTo>
                    <a:pt x="814830" y="72459"/>
                  </a:lnTo>
                  <a:lnTo>
                    <a:pt x="812791" y="73822"/>
                  </a:lnTo>
                  <a:lnTo>
                    <a:pt x="810139" y="76071"/>
                  </a:lnTo>
                  <a:lnTo>
                    <a:pt x="808370" y="77977"/>
                  </a:lnTo>
                  <a:lnTo>
                    <a:pt x="807760" y="78864"/>
                  </a:lnTo>
                  <a:lnTo>
                    <a:pt x="807123" y="80102"/>
                  </a:lnTo>
                  <a:lnTo>
                    <a:pt x="806604" y="82137"/>
                  </a:lnTo>
                  <a:lnTo>
                    <a:pt x="806604" y="83634"/>
                  </a:lnTo>
                  <a:lnTo>
                    <a:pt x="806945" y="86836"/>
                  </a:lnTo>
                  <a:lnTo>
                    <a:pt x="806945" y="88270"/>
                  </a:lnTo>
                  <a:lnTo>
                    <a:pt x="806810" y="89085"/>
                  </a:lnTo>
                  <a:lnTo>
                    <a:pt x="806945" y="89238"/>
                  </a:lnTo>
                  <a:lnTo>
                    <a:pt x="806743" y="89495"/>
                  </a:lnTo>
                  <a:lnTo>
                    <a:pt x="805860" y="92154"/>
                  </a:lnTo>
                  <a:lnTo>
                    <a:pt x="804566" y="94813"/>
                  </a:lnTo>
                  <a:lnTo>
                    <a:pt x="804158" y="96376"/>
                  </a:lnTo>
                  <a:lnTo>
                    <a:pt x="803616" y="97467"/>
                  </a:lnTo>
                  <a:lnTo>
                    <a:pt x="802602" y="98449"/>
                  </a:lnTo>
                  <a:lnTo>
                    <a:pt x="801442" y="98764"/>
                  </a:lnTo>
                  <a:lnTo>
                    <a:pt x="799126" y="98830"/>
                  </a:lnTo>
                  <a:lnTo>
                    <a:pt x="798109" y="98697"/>
                  </a:lnTo>
                  <a:lnTo>
                    <a:pt x="795999" y="98697"/>
                  </a:lnTo>
                  <a:lnTo>
                    <a:pt x="793486" y="99040"/>
                  </a:lnTo>
                  <a:lnTo>
                    <a:pt x="791989" y="99040"/>
                  </a:lnTo>
                  <a:lnTo>
                    <a:pt x="791039" y="99174"/>
                  </a:lnTo>
                  <a:lnTo>
                    <a:pt x="789456" y="99660"/>
                  </a:lnTo>
                  <a:lnTo>
                    <a:pt x="787571" y="100946"/>
                  </a:lnTo>
                  <a:lnTo>
                    <a:pt x="786008" y="102514"/>
                  </a:lnTo>
                  <a:lnTo>
                    <a:pt x="783490" y="105312"/>
                  </a:lnTo>
                  <a:lnTo>
                    <a:pt x="782200" y="106193"/>
                  </a:lnTo>
                  <a:lnTo>
                    <a:pt x="781554" y="106879"/>
                  </a:lnTo>
                  <a:lnTo>
                    <a:pt x="780703" y="109600"/>
                  </a:lnTo>
                  <a:lnTo>
                    <a:pt x="780569" y="110353"/>
                  </a:lnTo>
                  <a:lnTo>
                    <a:pt x="780569" y="111240"/>
                  </a:lnTo>
                  <a:lnTo>
                    <a:pt x="780454" y="111411"/>
                  </a:lnTo>
                  <a:lnTo>
                    <a:pt x="780977" y="112603"/>
                  </a:lnTo>
                  <a:lnTo>
                    <a:pt x="781147" y="113279"/>
                  </a:lnTo>
                  <a:lnTo>
                    <a:pt x="780977" y="114509"/>
                  </a:lnTo>
                  <a:lnTo>
                    <a:pt x="780502" y="115872"/>
                  </a:lnTo>
                  <a:lnTo>
                    <a:pt x="778732" y="119417"/>
                  </a:lnTo>
                  <a:lnTo>
                    <a:pt x="777917" y="120575"/>
                  </a:lnTo>
                  <a:lnTo>
                    <a:pt x="776151" y="122348"/>
                  </a:lnTo>
                  <a:lnTo>
                    <a:pt x="773566" y="124459"/>
                  </a:lnTo>
                  <a:lnTo>
                    <a:pt x="772478" y="125002"/>
                  </a:lnTo>
                  <a:lnTo>
                    <a:pt x="770914" y="125412"/>
                  </a:lnTo>
                  <a:lnTo>
                    <a:pt x="770566" y="125617"/>
                  </a:lnTo>
                  <a:lnTo>
                    <a:pt x="770372" y="125550"/>
                  </a:lnTo>
                  <a:lnTo>
                    <a:pt x="766429" y="126098"/>
                  </a:lnTo>
                  <a:lnTo>
                    <a:pt x="763369" y="126098"/>
                  </a:lnTo>
                  <a:lnTo>
                    <a:pt x="760851" y="125894"/>
                  </a:lnTo>
                  <a:lnTo>
                    <a:pt x="756501" y="125960"/>
                  </a:lnTo>
                  <a:lnTo>
                    <a:pt x="754664" y="125756"/>
                  </a:lnTo>
                  <a:lnTo>
                    <a:pt x="751533" y="125941"/>
                  </a:lnTo>
                  <a:lnTo>
                    <a:pt x="749838" y="125279"/>
                  </a:lnTo>
                  <a:lnTo>
                    <a:pt x="747622" y="123859"/>
                  </a:lnTo>
                  <a:lnTo>
                    <a:pt x="737770" y="188053"/>
                  </a:lnTo>
                  <a:lnTo>
                    <a:pt x="736575" y="195840"/>
                  </a:lnTo>
                  <a:lnTo>
                    <a:pt x="734746" y="208216"/>
                  </a:lnTo>
                  <a:lnTo>
                    <a:pt x="734643" y="208940"/>
                  </a:lnTo>
                  <a:lnTo>
                    <a:pt x="734611" y="209178"/>
                  </a:lnTo>
                  <a:lnTo>
                    <a:pt x="734615" y="210232"/>
                  </a:lnTo>
                  <a:lnTo>
                    <a:pt x="734247" y="212305"/>
                  </a:lnTo>
                  <a:lnTo>
                    <a:pt x="733935" y="214539"/>
                  </a:lnTo>
                  <a:lnTo>
                    <a:pt x="733353" y="217599"/>
                  </a:lnTo>
                  <a:lnTo>
                    <a:pt x="733194" y="219129"/>
                  </a:lnTo>
                  <a:lnTo>
                    <a:pt x="733103" y="223217"/>
                  </a:lnTo>
                  <a:lnTo>
                    <a:pt x="733274" y="224961"/>
                  </a:lnTo>
                  <a:lnTo>
                    <a:pt x="733393" y="226758"/>
                  </a:lnTo>
                  <a:lnTo>
                    <a:pt x="733345" y="228340"/>
                  </a:lnTo>
                  <a:lnTo>
                    <a:pt x="733080" y="229760"/>
                  </a:lnTo>
                  <a:lnTo>
                    <a:pt x="732597" y="230909"/>
                  </a:lnTo>
                  <a:lnTo>
                    <a:pt x="731738" y="232438"/>
                  </a:lnTo>
                  <a:lnTo>
                    <a:pt x="731152" y="233968"/>
                  </a:lnTo>
                  <a:lnTo>
                    <a:pt x="730887" y="235336"/>
                  </a:lnTo>
                  <a:lnTo>
                    <a:pt x="730469" y="239099"/>
                  </a:lnTo>
                  <a:lnTo>
                    <a:pt x="729779" y="242386"/>
                  </a:lnTo>
                  <a:lnTo>
                    <a:pt x="729437" y="242697"/>
                  </a:lnTo>
                  <a:lnTo>
                    <a:pt x="728471" y="243454"/>
                  </a:lnTo>
                  <a:lnTo>
                    <a:pt x="727552" y="244039"/>
                  </a:lnTo>
                  <a:lnTo>
                    <a:pt x="726504" y="244620"/>
                  </a:lnTo>
                  <a:lnTo>
                    <a:pt x="725373" y="245113"/>
                  </a:lnTo>
                  <a:lnTo>
                    <a:pt x="724287" y="245476"/>
                  </a:lnTo>
                  <a:lnTo>
                    <a:pt x="723160" y="245796"/>
                  </a:lnTo>
                  <a:lnTo>
                    <a:pt x="722078" y="245986"/>
                  </a:lnTo>
                  <a:lnTo>
                    <a:pt x="721127" y="246135"/>
                  </a:lnTo>
                  <a:lnTo>
                    <a:pt x="719917" y="246279"/>
                  </a:lnTo>
                  <a:lnTo>
                    <a:pt x="718668" y="246291"/>
                  </a:lnTo>
                  <a:lnTo>
                    <a:pt x="717378" y="246216"/>
                  </a:lnTo>
                  <a:lnTo>
                    <a:pt x="716216" y="246187"/>
                  </a:lnTo>
                  <a:lnTo>
                    <a:pt x="714713" y="246019"/>
                  </a:lnTo>
                  <a:lnTo>
                    <a:pt x="713255" y="245766"/>
                  </a:lnTo>
                  <a:lnTo>
                    <a:pt x="712222" y="245602"/>
                  </a:lnTo>
                  <a:lnTo>
                    <a:pt x="711275" y="245673"/>
                  </a:lnTo>
                  <a:lnTo>
                    <a:pt x="710242" y="245691"/>
                  </a:lnTo>
                  <a:lnTo>
                    <a:pt x="709249" y="245796"/>
                  </a:lnTo>
                  <a:lnTo>
                    <a:pt x="708209" y="246074"/>
                  </a:lnTo>
                  <a:lnTo>
                    <a:pt x="706822" y="246387"/>
                  </a:lnTo>
                  <a:lnTo>
                    <a:pt x="703007" y="247420"/>
                  </a:lnTo>
                  <a:lnTo>
                    <a:pt x="700479" y="248182"/>
                  </a:lnTo>
                  <a:lnTo>
                    <a:pt x="698139" y="248731"/>
                  </a:lnTo>
                  <a:lnTo>
                    <a:pt x="696280" y="249032"/>
                  </a:lnTo>
                  <a:lnTo>
                    <a:pt x="694897" y="249214"/>
                  </a:lnTo>
                  <a:lnTo>
                    <a:pt x="692266" y="249365"/>
                  </a:lnTo>
                  <a:lnTo>
                    <a:pt x="690326" y="249447"/>
                  </a:lnTo>
                  <a:lnTo>
                    <a:pt x="684724" y="249568"/>
                  </a:lnTo>
                  <a:lnTo>
                    <a:pt x="683259" y="249618"/>
                  </a:lnTo>
                  <a:lnTo>
                    <a:pt x="682140" y="249546"/>
                  </a:lnTo>
                  <a:lnTo>
                    <a:pt x="680769" y="249295"/>
                  </a:lnTo>
                  <a:lnTo>
                    <a:pt x="679703" y="248956"/>
                  </a:lnTo>
                  <a:lnTo>
                    <a:pt x="680121" y="248506"/>
                  </a:lnTo>
                  <a:lnTo>
                    <a:pt x="679967" y="244679"/>
                  </a:lnTo>
                  <a:lnTo>
                    <a:pt x="680201" y="243664"/>
                  </a:lnTo>
                  <a:lnTo>
                    <a:pt x="680537" y="242354"/>
                  </a:lnTo>
                  <a:lnTo>
                    <a:pt x="680695" y="241758"/>
                  </a:lnTo>
                  <a:lnTo>
                    <a:pt x="680751" y="241568"/>
                  </a:lnTo>
                  <a:lnTo>
                    <a:pt x="681048" y="241029"/>
                  </a:lnTo>
                  <a:lnTo>
                    <a:pt x="681170" y="240653"/>
                  </a:lnTo>
                  <a:lnTo>
                    <a:pt x="681685" y="239623"/>
                  </a:lnTo>
                  <a:lnTo>
                    <a:pt x="681867" y="239066"/>
                  </a:lnTo>
                  <a:lnTo>
                    <a:pt x="681919" y="238832"/>
                  </a:lnTo>
                  <a:lnTo>
                    <a:pt x="681891" y="238489"/>
                  </a:lnTo>
                  <a:lnTo>
                    <a:pt x="681990" y="238041"/>
                  </a:lnTo>
                  <a:lnTo>
                    <a:pt x="681915" y="237488"/>
                  </a:lnTo>
                  <a:lnTo>
                    <a:pt x="681736" y="236769"/>
                  </a:lnTo>
                  <a:lnTo>
                    <a:pt x="681396" y="234586"/>
                  </a:lnTo>
                  <a:lnTo>
                    <a:pt x="681261" y="233605"/>
                  </a:lnTo>
                  <a:lnTo>
                    <a:pt x="681143" y="232899"/>
                  </a:lnTo>
                  <a:lnTo>
                    <a:pt x="680573" y="231903"/>
                  </a:lnTo>
                  <a:lnTo>
                    <a:pt x="679828" y="231074"/>
                  </a:lnTo>
                  <a:lnTo>
                    <a:pt x="678914" y="230212"/>
                  </a:lnTo>
                  <a:lnTo>
                    <a:pt x="677980" y="229521"/>
                  </a:lnTo>
                  <a:lnTo>
                    <a:pt x="677251" y="228887"/>
                  </a:lnTo>
                  <a:lnTo>
                    <a:pt x="676855" y="228215"/>
                  </a:lnTo>
                  <a:lnTo>
                    <a:pt x="676622" y="227729"/>
                  </a:lnTo>
                  <a:lnTo>
                    <a:pt x="676618" y="227081"/>
                  </a:lnTo>
                  <a:lnTo>
                    <a:pt x="676681" y="226442"/>
                  </a:lnTo>
                  <a:lnTo>
                    <a:pt x="676911" y="225751"/>
                  </a:lnTo>
                  <a:lnTo>
                    <a:pt x="677204" y="225132"/>
                  </a:lnTo>
                  <a:lnTo>
                    <a:pt x="677429" y="224484"/>
                  </a:lnTo>
                  <a:lnTo>
                    <a:pt x="677976" y="223588"/>
                  </a:lnTo>
                  <a:lnTo>
                    <a:pt x="678585" y="222649"/>
                  </a:lnTo>
                  <a:lnTo>
                    <a:pt x="678989" y="221701"/>
                  </a:lnTo>
                  <a:lnTo>
                    <a:pt x="679318" y="220781"/>
                  </a:lnTo>
                  <a:lnTo>
                    <a:pt x="679587" y="219733"/>
                  </a:lnTo>
                  <a:lnTo>
                    <a:pt x="679702" y="219237"/>
                  </a:lnTo>
                  <a:lnTo>
                    <a:pt x="679876" y="218689"/>
                  </a:lnTo>
                  <a:lnTo>
                    <a:pt x="680264" y="217698"/>
                  </a:lnTo>
                  <a:lnTo>
                    <a:pt x="680573" y="216392"/>
                  </a:lnTo>
                  <a:lnTo>
                    <a:pt x="680703" y="215811"/>
                  </a:lnTo>
                  <a:lnTo>
                    <a:pt x="680862" y="215215"/>
                  </a:lnTo>
                  <a:lnTo>
                    <a:pt x="681135" y="214510"/>
                  </a:lnTo>
                  <a:lnTo>
                    <a:pt x="681598" y="213800"/>
                  </a:lnTo>
                  <a:lnTo>
                    <a:pt x="682109" y="213333"/>
                  </a:lnTo>
                  <a:lnTo>
                    <a:pt x="682793" y="212799"/>
                  </a:lnTo>
                  <a:lnTo>
                    <a:pt x="683399" y="212385"/>
                  </a:lnTo>
                  <a:lnTo>
                    <a:pt x="683930" y="212165"/>
                  </a:lnTo>
                  <a:lnTo>
                    <a:pt x="684642" y="211932"/>
                  </a:lnTo>
                  <a:lnTo>
                    <a:pt x="685303" y="211837"/>
                  </a:lnTo>
                  <a:lnTo>
                    <a:pt x="686111" y="211770"/>
                  </a:lnTo>
                  <a:lnTo>
                    <a:pt x="687017" y="211713"/>
                  </a:lnTo>
                  <a:lnTo>
                    <a:pt x="687789" y="211589"/>
                  </a:lnTo>
                  <a:lnTo>
                    <a:pt x="688668" y="211417"/>
                  </a:lnTo>
                  <a:lnTo>
                    <a:pt x="689602" y="211217"/>
                  </a:lnTo>
                  <a:lnTo>
                    <a:pt x="690184" y="210984"/>
                  </a:lnTo>
                  <a:lnTo>
                    <a:pt x="690762" y="210612"/>
                  </a:lnTo>
                  <a:lnTo>
                    <a:pt x="691170" y="210221"/>
                  </a:lnTo>
                  <a:lnTo>
                    <a:pt x="691467" y="209802"/>
                  </a:lnTo>
                  <a:lnTo>
                    <a:pt x="691752" y="209263"/>
                  </a:lnTo>
                  <a:lnTo>
                    <a:pt x="691831" y="208977"/>
                  </a:lnTo>
                  <a:lnTo>
                    <a:pt x="692116" y="208239"/>
                  </a:lnTo>
                  <a:lnTo>
                    <a:pt x="692457" y="207300"/>
                  </a:lnTo>
                  <a:lnTo>
                    <a:pt x="692900" y="206361"/>
                  </a:lnTo>
                  <a:lnTo>
                    <a:pt x="693193" y="205885"/>
                  </a:lnTo>
                  <a:lnTo>
                    <a:pt x="693783" y="204865"/>
                  </a:lnTo>
                  <a:lnTo>
                    <a:pt x="694103" y="204150"/>
                  </a:lnTo>
                  <a:lnTo>
                    <a:pt x="694519" y="203188"/>
                  </a:lnTo>
                  <a:lnTo>
                    <a:pt x="694689" y="202640"/>
                  </a:lnTo>
                  <a:lnTo>
                    <a:pt x="694958" y="201648"/>
                  </a:lnTo>
                  <a:lnTo>
                    <a:pt x="695065" y="200800"/>
                  </a:lnTo>
                  <a:lnTo>
                    <a:pt x="695065" y="200052"/>
                  </a:lnTo>
                  <a:lnTo>
                    <a:pt x="694927" y="199342"/>
                  </a:lnTo>
                  <a:lnTo>
                    <a:pt x="694630" y="198441"/>
                  </a:lnTo>
                  <a:lnTo>
                    <a:pt x="694163" y="197655"/>
                  </a:lnTo>
                  <a:lnTo>
                    <a:pt x="693620" y="197074"/>
                  </a:lnTo>
                  <a:lnTo>
                    <a:pt x="692983" y="196464"/>
                  </a:lnTo>
                  <a:lnTo>
                    <a:pt x="692112" y="195682"/>
                  </a:lnTo>
                  <a:lnTo>
                    <a:pt x="691285" y="194839"/>
                  </a:lnTo>
                  <a:lnTo>
                    <a:pt x="690794" y="194167"/>
                  </a:lnTo>
                  <a:lnTo>
                    <a:pt x="690390" y="193352"/>
                  </a:lnTo>
                  <a:lnTo>
                    <a:pt x="690137" y="192875"/>
                  </a:lnTo>
                  <a:lnTo>
                    <a:pt x="689796" y="192208"/>
                  </a:lnTo>
                  <a:lnTo>
                    <a:pt x="689397" y="191698"/>
                  </a:lnTo>
                  <a:lnTo>
                    <a:pt x="688803" y="191169"/>
                  </a:lnTo>
                  <a:lnTo>
                    <a:pt x="688169" y="190679"/>
                  </a:lnTo>
                  <a:lnTo>
                    <a:pt x="687504" y="190093"/>
                  </a:lnTo>
                  <a:lnTo>
                    <a:pt x="686614" y="189402"/>
                  </a:lnTo>
                  <a:lnTo>
                    <a:pt x="685727" y="188925"/>
                  </a:lnTo>
                  <a:lnTo>
                    <a:pt x="684773" y="188467"/>
                  </a:lnTo>
                  <a:lnTo>
                    <a:pt x="683945" y="187767"/>
                  </a:lnTo>
                  <a:lnTo>
                    <a:pt x="683245" y="187195"/>
                  </a:lnTo>
                  <a:lnTo>
                    <a:pt x="682156" y="186099"/>
                  </a:lnTo>
                  <a:lnTo>
                    <a:pt x="680557" y="184169"/>
                  </a:lnTo>
                  <a:lnTo>
                    <a:pt x="679864" y="183111"/>
                  </a:lnTo>
                  <a:lnTo>
                    <a:pt x="678459" y="181291"/>
                  </a:lnTo>
                  <a:lnTo>
                    <a:pt x="677988" y="180662"/>
                  </a:lnTo>
                  <a:lnTo>
                    <a:pt x="677699" y="180152"/>
                  </a:lnTo>
                  <a:lnTo>
                    <a:pt x="677521" y="179413"/>
                  </a:lnTo>
                  <a:lnTo>
                    <a:pt x="677291" y="178680"/>
                  </a:lnTo>
                  <a:lnTo>
                    <a:pt x="676966" y="177850"/>
                  </a:lnTo>
                  <a:lnTo>
                    <a:pt x="676662" y="177269"/>
                  </a:lnTo>
                  <a:lnTo>
                    <a:pt x="676111" y="176302"/>
                  </a:lnTo>
                  <a:lnTo>
                    <a:pt x="675608" y="175087"/>
                  </a:lnTo>
                  <a:lnTo>
                    <a:pt x="675094" y="174033"/>
                  </a:lnTo>
                  <a:lnTo>
                    <a:pt x="674674" y="173295"/>
                  </a:lnTo>
                  <a:lnTo>
                    <a:pt x="673392" y="171265"/>
                  </a:lnTo>
                  <a:lnTo>
                    <a:pt x="672845" y="170407"/>
                  </a:lnTo>
                  <a:lnTo>
                    <a:pt x="672129" y="169482"/>
                  </a:lnTo>
                  <a:lnTo>
                    <a:pt x="671377" y="168687"/>
                  </a:lnTo>
                  <a:lnTo>
                    <a:pt x="670585" y="167705"/>
                  </a:lnTo>
                  <a:lnTo>
                    <a:pt x="670264" y="167057"/>
                  </a:lnTo>
                  <a:lnTo>
                    <a:pt x="670027" y="166590"/>
                  </a:lnTo>
                  <a:lnTo>
                    <a:pt x="669722" y="166414"/>
                  </a:lnTo>
                  <a:lnTo>
                    <a:pt x="669540" y="166309"/>
                  </a:lnTo>
                  <a:lnTo>
                    <a:pt x="669140" y="166280"/>
                  </a:lnTo>
                  <a:lnTo>
                    <a:pt x="668859" y="166280"/>
                  </a:lnTo>
                  <a:lnTo>
                    <a:pt x="668455" y="166247"/>
                  </a:lnTo>
                  <a:lnTo>
                    <a:pt x="668131" y="166328"/>
                  </a:lnTo>
                  <a:lnTo>
                    <a:pt x="667778" y="166437"/>
                  </a:lnTo>
                  <a:lnTo>
                    <a:pt x="667426" y="166652"/>
                  </a:lnTo>
                  <a:lnTo>
                    <a:pt x="667097" y="166814"/>
                  </a:lnTo>
                  <a:lnTo>
                    <a:pt x="666745" y="167005"/>
                  </a:lnTo>
                  <a:lnTo>
                    <a:pt x="666314" y="167138"/>
                  </a:lnTo>
                  <a:lnTo>
                    <a:pt x="665934" y="167381"/>
                  </a:lnTo>
                  <a:lnTo>
                    <a:pt x="665605" y="167486"/>
                  </a:lnTo>
                  <a:lnTo>
                    <a:pt x="665173" y="167757"/>
                  </a:lnTo>
                  <a:lnTo>
                    <a:pt x="664845" y="167948"/>
                  </a:lnTo>
                  <a:lnTo>
                    <a:pt x="664520" y="168301"/>
                  </a:lnTo>
                  <a:lnTo>
                    <a:pt x="664168" y="168515"/>
                  </a:lnTo>
                  <a:lnTo>
                    <a:pt x="663839" y="168677"/>
                  </a:lnTo>
                  <a:lnTo>
                    <a:pt x="663380" y="169001"/>
                  </a:lnTo>
                  <a:lnTo>
                    <a:pt x="663024" y="169192"/>
                  </a:lnTo>
                  <a:lnTo>
                    <a:pt x="662672" y="169354"/>
                  </a:lnTo>
                  <a:lnTo>
                    <a:pt x="662347" y="169435"/>
                  </a:lnTo>
                  <a:lnTo>
                    <a:pt x="661967" y="169568"/>
                  </a:lnTo>
                  <a:lnTo>
                    <a:pt x="661155" y="169835"/>
                  </a:lnTo>
                  <a:lnTo>
                    <a:pt x="660803" y="170026"/>
                  </a:lnTo>
                  <a:lnTo>
                    <a:pt x="660312" y="170402"/>
                  </a:lnTo>
                  <a:lnTo>
                    <a:pt x="659984" y="170731"/>
                  </a:lnTo>
                  <a:lnTo>
                    <a:pt x="659631" y="171107"/>
                  </a:lnTo>
                  <a:lnTo>
                    <a:pt x="659196" y="171460"/>
                  </a:lnTo>
                  <a:lnTo>
                    <a:pt x="658871" y="171813"/>
                  </a:lnTo>
                  <a:lnTo>
                    <a:pt x="658436" y="172084"/>
                  </a:lnTo>
                  <a:lnTo>
                    <a:pt x="658028" y="172547"/>
                  </a:lnTo>
                  <a:lnTo>
                    <a:pt x="657644" y="172928"/>
                  </a:lnTo>
                  <a:lnTo>
                    <a:pt x="657319" y="173114"/>
                  </a:lnTo>
                  <a:lnTo>
                    <a:pt x="656991" y="173471"/>
                  </a:lnTo>
                  <a:lnTo>
                    <a:pt x="656745" y="173795"/>
                  </a:lnTo>
                  <a:lnTo>
                    <a:pt x="656365" y="174257"/>
                  </a:lnTo>
                  <a:lnTo>
                    <a:pt x="655522" y="175048"/>
                  </a:lnTo>
                  <a:lnTo>
                    <a:pt x="655249" y="175368"/>
                  </a:lnTo>
                  <a:lnTo>
                    <a:pt x="654572" y="175777"/>
                  </a:lnTo>
                  <a:lnTo>
                    <a:pt x="654244" y="175935"/>
                  </a:lnTo>
                  <a:lnTo>
                    <a:pt x="653919" y="176097"/>
                  </a:lnTo>
                  <a:lnTo>
                    <a:pt x="653377" y="176449"/>
                  </a:lnTo>
                  <a:lnTo>
                    <a:pt x="652830" y="176940"/>
                  </a:lnTo>
                  <a:lnTo>
                    <a:pt x="652506" y="177207"/>
                  </a:lnTo>
                  <a:lnTo>
                    <a:pt x="652288" y="177536"/>
                  </a:lnTo>
                  <a:lnTo>
                    <a:pt x="651959" y="177784"/>
                  </a:lnTo>
                  <a:lnTo>
                    <a:pt x="651686" y="178155"/>
                  </a:lnTo>
                  <a:lnTo>
                    <a:pt x="651334" y="178537"/>
                  </a:lnTo>
                  <a:lnTo>
                    <a:pt x="650978" y="179004"/>
                  </a:lnTo>
                  <a:lnTo>
                    <a:pt x="650681" y="179437"/>
                  </a:lnTo>
                  <a:lnTo>
                    <a:pt x="650487" y="179766"/>
                  </a:lnTo>
                  <a:lnTo>
                    <a:pt x="650348" y="180171"/>
                  </a:lnTo>
                  <a:lnTo>
                    <a:pt x="650158" y="180528"/>
                  </a:lnTo>
                  <a:lnTo>
                    <a:pt x="649885" y="180934"/>
                  </a:lnTo>
                  <a:lnTo>
                    <a:pt x="649612" y="181315"/>
                  </a:lnTo>
                  <a:lnTo>
                    <a:pt x="649260" y="181477"/>
                  </a:lnTo>
                  <a:lnTo>
                    <a:pt x="648907" y="181910"/>
                  </a:lnTo>
                  <a:lnTo>
                    <a:pt x="648523" y="182239"/>
                  </a:lnTo>
                  <a:lnTo>
                    <a:pt x="648199" y="182425"/>
                  </a:lnTo>
                  <a:lnTo>
                    <a:pt x="647846" y="182668"/>
                  </a:lnTo>
                  <a:lnTo>
                    <a:pt x="647466" y="182887"/>
                  </a:lnTo>
                  <a:lnTo>
                    <a:pt x="647138" y="183102"/>
                  </a:lnTo>
                  <a:lnTo>
                    <a:pt x="646706" y="183454"/>
                  </a:lnTo>
                  <a:lnTo>
                    <a:pt x="646350" y="183616"/>
                  </a:lnTo>
                  <a:lnTo>
                    <a:pt x="646025" y="183721"/>
                  </a:lnTo>
                  <a:lnTo>
                    <a:pt x="645645" y="183964"/>
                  </a:lnTo>
                  <a:lnTo>
                    <a:pt x="645321" y="184184"/>
                  </a:lnTo>
                  <a:lnTo>
                    <a:pt x="644941" y="184508"/>
                  </a:lnTo>
                  <a:lnTo>
                    <a:pt x="644584" y="184779"/>
                  </a:lnTo>
                  <a:lnTo>
                    <a:pt x="644153" y="185075"/>
                  </a:lnTo>
                  <a:lnTo>
                    <a:pt x="643797" y="185294"/>
                  </a:lnTo>
                  <a:lnTo>
                    <a:pt x="643389" y="185589"/>
                  </a:lnTo>
                  <a:lnTo>
                    <a:pt x="642957" y="185861"/>
                  </a:lnTo>
                  <a:lnTo>
                    <a:pt x="642601" y="186052"/>
                  </a:lnTo>
                  <a:lnTo>
                    <a:pt x="642249" y="186266"/>
                  </a:lnTo>
                  <a:lnTo>
                    <a:pt x="641869" y="186538"/>
                  </a:lnTo>
                  <a:lnTo>
                    <a:pt x="641136" y="187105"/>
                  </a:lnTo>
                  <a:lnTo>
                    <a:pt x="640808" y="187295"/>
                  </a:lnTo>
                  <a:lnTo>
                    <a:pt x="640456" y="187619"/>
                  </a:lnTo>
                  <a:lnTo>
                    <a:pt x="640103" y="187810"/>
                  </a:lnTo>
                  <a:lnTo>
                    <a:pt x="639775" y="188186"/>
                  </a:lnTo>
                  <a:lnTo>
                    <a:pt x="639395" y="188596"/>
                  </a:lnTo>
                  <a:lnTo>
                    <a:pt x="639015" y="188782"/>
                  </a:lnTo>
                  <a:lnTo>
                    <a:pt x="638714" y="189139"/>
                  </a:lnTo>
                  <a:lnTo>
                    <a:pt x="638389" y="189382"/>
                  </a:lnTo>
                  <a:lnTo>
                    <a:pt x="638088" y="189759"/>
                  </a:lnTo>
                  <a:lnTo>
                    <a:pt x="637787" y="190116"/>
                  </a:lnTo>
                  <a:lnTo>
                    <a:pt x="637704" y="190440"/>
                  </a:lnTo>
                  <a:lnTo>
                    <a:pt x="637732" y="190769"/>
                  </a:lnTo>
                  <a:lnTo>
                    <a:pt x="637728" y="191231"/>
                  </a:lnTo>
                  <a:lnTo>
                    <a:pt x="637645" y="191589"/>
                  </a:lnTo>
                  <a:lnTo>
                    <a:pt x="637372" y="191913"/>
                  </a:lnTo>
                  <a:lnTo>
                    <a:pt x="637154" y="192294"/>
                  </a:lnTo>
                  <a:lnTo>
                    <a:pt x="636825" y="192508"/>
                  </a:lnTo>
                  <a:lnTo>
                    <a:pt x="636770" y="192895"/>
                  </a:lnTo>
                  <a:lnTo>
                    <a:pt x="636711" y="193767"/>
                  </a:lnTo>
                  <a:lnTo>
                    <a:pt x="636600" y="194148"/>
                  </a:lnTo>
                  <a:lnTo>
                    <a:pt x="636382" y="194472"/>
                  </a:lnTo>
                  <a:lnTo>
                    <a:pt x="636192" y="194825"/>
                  </a:lnTo>
                  <a:lnTo>
                    <a:pt x="635970" y="195291"/>
                  </a:lnTo>
                  <a:lnTo>
                    <a:pt x="635836" y="195616"/>
                  </a:lnTo>
                  <a:lnTo>
                    <a:pt x="635507" y="196049"/>
                  </a:lnTo>
                  <a:lnTo>
                    <a:pt x="635100" y="196483"/>
                  </a:lnTo>
                  <a:lnTo>
                    <a:pt x="634747" y="196702"/>
                  </a:lnTo>
                  <a:lnTo>
                    <a:pt x="634367" y="196835"/>
                  </a:lnTo>
                  <a:lnTo>
                    <a:pt x="634039" y="197050"/>
                  </a:lnTo>
                  <a:lnTo>
                    <a:pt x="633607" y="197240"/>
                  </a:lnTo>
                  <a:lnTo>
                    <a:pt x="632926" y="197455"/>
                  </a:lnTo>
                  <a:lnTo>
                    <a:pt x="632550" y="197536"/>
                  </a:lnTo>
                  <a:lnTo>
                    <a:pt x="632115" y="197693"/>
                  </a:lnTo>
                  <a:lnTo>
                    <a:pt x="631679" y="197827"/>
                  </a:lnTo>
                  <a:lnTo>
                    <a:pt x="631327" y="197989"/>
                  </a:lnTo>
                  <a:lnTo>
                    <a:pt x="630567" y="198313"/>
                  </a:lnTo>
                  <a:lnTo>
                    <a:pt x="630242" y="198422"/>
                  </a:lnTo>
                  <a:lnTo>
                    <a:pt x="629890" y="198527"/>
                  </a:lnTo>
                  <a:lnTo>
                    <a:pt x="629538" y="198742"/>
                  </a:lnTo>
                  <a:lnTo>
                    <a:pt x="629213" y="198904"/>
                  </a:lnTo>
                  <a:lnTo>
                    <a:pt x="628778" y="199256"/>
                  </a:lnTo>
                  <a:lnTo>
                    <a:pt x="628556" y="199637"/>
                  </a:lnTo>
                  <a:lnTo>
                    <a:pt x="628204" y="200047"/>
                  </a:lnTo>
                  <a:lnTo>
                    <a:pt x="628065" y="200481"/>
                  </a:lnTo>
                  <a:lnTo>
                    <a:pt x="627954" y="200810"/>
                  </a:lnTo>
                  <a:lnTo>
                    <a:pt x="627792" y="201215"/>
                  </a:lnTo>
                  <a:lnTo>
                    <a:pt x="627681" y="201544"/>
                  </a:lnTo>
                  <a:lnTo>
                    <a:pt x="627515" y="201977"/>
                  </a:lnTo>
                  <a:lnTo>
                    <a:pt x="627190" y="202358"/>
                  </a:lnTo>
                  <a:lnTo>
                    <a:pt x="626862" y="202578"/>
                  </a:lnTo>
                  <a:lnTo>
                    <a:pt x="626509" y="202740"/>
                  </a:lnTo>
                  <a:lnTo>
                    <a:pt x="626129" y="202925"/>
                  </a:lnTo>
                  <a:lnTo>
                    <a:pt x="625777" y="202978"/>
                  </a:lnTo>
                  <a:lnTo>
                    <a:pt x="625425" y="202978"/>
                  </a:lnTo>
                  <a:lnTo>
                    <a:pt x="624692" y="203083"/>
                  </a:lnTo>
                  <a:lnTo>
                    <a:pt x="624261" y="203107"/>
                  </a:lnTo>
                  <a:lnTo>
                    <a:pt x="623857" y="203102"/>
                  </a:lnTo>
                  <a:lnTo>
                    <a:pt x="623152" y="203154"/>
                  </a:lnTo>
                  <a:lnTo>
                    <a:pt x="622772" y="203207"/>
                  </a:lnTo>
                  <a:lnTo>
                    <a:pt x="622448" y="203231"/>
                  </a:lnTo>
                  <a:lnTo>
                    <a:pt x="622068" y="203202"/>
                  </a:lnTo>
                  <a:lnTo>
                    <a:pt x="621743" y="203226"/>
                  </a:lnTo>
                  <a:lnTo>
                    <a:pt x="620876" y="203278"/>
                  </a:lnTo>
                  <a:lnTo>
                    <a:pt x="620551" y="203302"/>
                  </a:lnTo>
                  <a:lnTo>
                    <a:pt x="620199" y="203297"/>
                  </a:lnTo>
                  <a:lnTo>
                    <a:pt x="618738" y="203183"/>
                  </a:lnTo>
                  <a:lnTo>
                    <a:pt x="618362" y="203235"/>
                  </a:lnTo>
                  <a:lnTo>
                    <a:pt x="618006" y="203421"/>
                  </a:lnTo>
                  <a:lnTo>
                    <a:pt x="617574" y="203474"/>
                  </a:lnTo>
                  <a:lnTo>
                    <a:pt x="617222" y="203497"/>
                  </a:lnTo>
                  <a:lnTo>
                    <a:pt x="616898" y="203578"/>
                  </a:lnTo>
                  <a:lnTo>
                    <a:pt x="616518" y="203712"/>
                  </a:lnTo>
                  <a:lnTo>
                    <a:pt x="616165" y="203712"/>
                  </a:lnTo>
                  <a:lnTo>
                    <a:pt x="615841" y="203764"/>
                  </a:lnTo>
                  <a:lnTo>
                    <a:pt x="615191" y="203812"/>
                  </a:lnTo>
                  <a:lnTo>
                    <a:pt x="614839" y="203783"/>
                  </a:lnTo>
                  <a:lnTo>
                    <a:pt x="614431" y="203783"/>
                  </a:lnTo>
                  <a:lnTo>
                    <a:pt x="614000" y="203640"/>
                  </a:lnTo>
                  <a:lnTo>
                    <a:pt x="613568" y="203450"/>
                  </a:lnTo>
                  <a:lnTo>
                    <a:pt x="613141" y="203283"/>
                  </a:lnTo>
                  <a:lnTo>
                    <a:pt x="612785" y="203226"/>
                  </a:lnTo>
                  <a:lnTo>
                    <a:pt x="612274" y="203006"/>
                  </a:lnTo>
                  <a:lnTo>
                    <a:pt x="611759" y="202864"/>
                  </a:lnTo>
                  <a:lnTo>
                    <a:pt x="611379" y="202806"/>
                  </a:lnTo>
                  <a:lnTo>
                    <a:pt x="610869" y="202697"/>
                  </a:lnTo>
                  <a:lnTo>
                    <a:pt x="610354" y="202611"/>
                  </a:lnTo>
                  <a:lnTo>
                    <a:pt x="609974" y="202606"/>
                  </a:lnTo>
                  <a:lnTo>
                    <a:pt x="609594" y="202659"/>
                  </a:lnTo>
                  <a:lnTo>
                    <a:pt x="609222" y="202630"/>
                  </a:lnTo>
                  <a:lnTo>
                    <a:pt x="608893" y="202654"/>
                  </a:lnTo>
                  <a:lnTo>
                    <a:pt x="608430" y="202764"/>
                  </a:lnTo>
                  <a:lnTo>
                    <a:pt x="608105" y="202897"/>
                  </a:lnTo>
                  <a:lnTo>
                    <a:pt x="607698" y="203111"/>
                  </a:lnTo>
                  <a:lnTo>
                    <a:pt x="607239" y="203302"/>
                  </a:lnTo>
                  <a:lnTo>
                    <a:pt x="606835" y="203464"/>
                  </a:lnTo>
                  <a:lnTo>
                    <a:pt x="605964" y="204031"/>
                  </a:lnTo>
                  <a:lnTo>
                    <a:pt x="605580" y="204217"/>
                  </a:lnTo>
                  <a:lnTo>
                    <a:pt x="605093" y="204460"/>
                  </a:lnTo>
                  <a:lnTo>
                    <a:pt x="604630" y="204565"/>
                  </a:lnTo>
                  <a:lnTo>
                    <a:pt x="604198" y="204755"/>
                  </a:lnTo>
                  <a:lnTo>
                    <a:pt x="603870" y="204946"/>
                  </a:lnTo>
                  <a:lnTo>
                    <a:pt x="603355" y="205294"/>
                  </a:lnTo>
                  <a:lnTo>
                    <a:pt x="603030" y="205456"/>
                  </a:lnTo>
                  <a:lnTo>
                    <a:pt x="602809" y="205837"/>
                  </a:lnTo>
                  <a:lnTo>
                    <a:pt x="602488" y="206056"/>
                  </a:lnTo>
                  <a:lnTo>
                    <a:pt x="602104" y="206461"/>
                  </a:lnTo>
                  <a:lnTo>
                    <a:pt x="601779" y="206733"/>
                  </a:lnTo>
                  <a:lnTo>
                    <a:pt x="601423" y="206976"/>
                  </a:lnTo>
                  <a:lnTo>
                    <a:pt x="601178" y="207329"/>
                  </a:lnTo>
                  <a:lnTo>
                    <a:pt x="600825" y="207548"/>
                  </a:lnTo>
                  <a:lnTo>
                    <a:pt x="600604" y="207929"/>
                  </a:lnTo>
                  <a:lnTo>
                    <a:pt x="600141" y="208496"/>
                  </a:lnTo>
                  <a:lnTo>
                    <a:pt x="599733" y="209039"/>
                  </a:lnTo>
                  <a:lnTo>
                    <a:pt x="599487" y="209502"/>
                  </a:lnTo>
                  <a:lnTo>
                    <a:pt x="599293" y="209912"/>
                  </a:lnTo>
                  <a:lnTo>
                    <a:pt x="599107" y="210431"/>
                  </a:lnTo>
                  <a:lnTo>
                    <a:pt x="598858" y="210807"/>
                  </a:lnTo>
                  <a:lnTo>
                    <a:pt x="598609" y="211217"/>
                  </a:lnTo>
                  <a:lnTo>
                    <a:pt x="598419" y="211760"/>
                  </a:lnTo>
                  <a:lnTo>
                    <a:pt x="598225" y="212332"/>
                  </a:lnTo>
                  <a:lnTo>
                    <a:pt x="598058" y="212771"/>
                  </a:lnTo>
                  <a:lnTo>
                    <a:pt x="597868" y="213343"/>
                  </a:lnTo>
                  <a:lnTo>
                    <a:pt x="597678" y="213776"/>
                  </a:lnTo>
                  <a:lnTo>
                    <a:pt x="597457" y="214105"/>
                  </a:lnTo>
                  <a:lnTo>
                    <a:pt x="597377" y="214458"/>
                  </a:lnTo>
                  <a:lnTo>
                    <a:pt x="597322" y="214786"/>
                  </a:lnTo>
                  <a:lnTo>
                    <a:pt x="597255" y="215792"/>
                  </a:lnTo>
                  <a:lnTo>
                    <a:pt x="597310" y="216121"/>
                  </a:lnTo>
                  <a:lnTo>
                    <a:pt x="597500" y="216588"/>
                  </a:lnTo>
                  <a:lnTo>
                    <a:pt x="597631" y="217079"/>
                  </a:lnTo>
                  <a:lnTo>
                    <a:pt x="597734" y="217789"/>
                  </a:lnTo>
                  <a:lnTo>
                    <a:pt x="597757" y="218227"/>
                  </a:lnTo>
                  <a:lnTo>
                    <a:pt x="597754" y="218608"/>
                  </a:lnTo>
                  <a:lnTo>
                    <a:pt x="597809" y="218989"/>
                  </a:lnTo>
                  <a:lnTo>
                    <a:pt x="597884" y="219375"/>
                  </a:lnTo>
                  <a:lnTo>
                    <a:pt x="598023" y="219785"/>
                  </a:lnTo>
                  <a:lnTo>
                    <a:pt x="598126" y="220114"/>
                  </a:lnTo>
                  <a:lnTo>
                    <a:pt x="598256" y="220548"/>
                  </a:lnTo>
                  <a:lnTo>
                    <a:pt x="598446" y="220962"/>
                  </a:lnTo>
                  <a:lnTo>
                    <a:pt x="598553" y="221286"/>
                  </a:lnTo>
                  <a:lnTo>
                    <a:pt x="598735" y="221892"/>
                  </a:lnTo>
                  <a:lnTo>
                    <a:pt x="598894" y="222330"/>
                  </a:lnTo>
                  <a:lnTo>
                    <a:pt x="598925" y="222654"/>
                  </a:lnTo>
                  <a:lnTo>
                    <a:pt x="599024" y="223011"/>
                  </a:lnTo>
                  <a:lnTo>
                    <a:pt x="599107" y="223474"/>
                  </a:lnTo>
                  <a:lnTo>
                    <a:pt x="599238" y="223802"/>
                  </a:lnTo>
                  <a:lnTo>
                    <a:pt x="599535" y="224217"/>
                  </a:lnTo>
                  <a:lnTo>
                    <a:pt x="599642" y="224627"/>
                  </a:lnTo>
                  <a:lnTo>
                    <a:pt x="599772" y="224956"/>
                  </a:lnTo>
                  <a:lnTo>
                    <a:pt x="599911" y="225337"/>
                  </a:lnTo>
                  <a:lnTo>
                    <a:pt x="600014" y="225666"/>
                  </a:lnTo>
                  <a:lnTo>
                    <a:pt x="599982" y="226018"/>
                  </a:lnTo>
                  <a:lnTo>
                    <a:pt x="599959" y="226428"/>
                  </a:lnTo>
                  <a:lnTo>
                    <a:pt x="599733" y="226866"/>
                  </a:lnTo>
                  <a:lnTo>
                    <a:pt x="599432" y="227381"/>
                  </a:lnTo>
                  <a:lnTo>
                    <a:pt x="599131" y="227872"/>
                  </a:lnTo>
                  <a:lnTo>
                    <a:pt x="598838" y="228225"/>
                  </a:lnTo>
                  <a:lnTo>
                    <a:pt x="598506" y="228601"/>
                  </a:lnTo>
                  <a:lnTo>
                    <a:pt x="598126" y="229121"/>
                  </a:lnTo>
                  <a:lnTo>
                    <a:pt x="597797" y="229445"/>
                  </a:lnTo>
                  <a:lnTo>
                    <a:pt x="597472" y="229854"/>
                  </a:lnTo>
                  <a:lnTo>
                    <a:pt x="595716" y="231688"/>
                  </a:lnTo>
                  <a:lnTo>
                    <a:pt x="594979" y="232715"/>
                  </a:lnTo>
                  <a:lnTo>
                    <a:pt x="594316" y="233350"/>
                  </a:lnTo>
                  <a:lnTo>
                    <a:pt x="593473" y="234558"/>
                  </a:lnTo>
                  <a:lnTo>
                    <a:pt x="593022" y="235238"/>
                  </a:lnTo>
                  <a:lnTo>
                    <a:pt x="592826" y="236069"/>
                  </a:lnTo>
                  <a:lnTo>
                    <a:pt x="592058" y="236779"/>
                  </a:lnTo>
                  <a:lnTo>
                    <a:pt x="591531" y="237383"/>
                  </a:lnTo>
                  <a:lnTo>
                    <a:pt x="591019" y="238002"/>
                  </a:lnTo>
                  <a:lnTo>
                    <a:pt x="590342" y="239619"/>
                  </a:lnTo>
                  <a:lnTo>
                    <a:pt x="590205" y="240250"/>
                  </a:lnTo>
                  <a:lnTo>
                    <a:pt x="589589" y="240978"/>
                  </a:lnTo>
                  <a:lnTo>
                    <a:pt x="588649" y="243364"/>
                  </a:lnTo>
                  <a:lnTo>
                    <a:pt x="588403" y="243855"/>
                  </a:lnTo>
                  <a:lnTo>
                    <a:pt x="588265" y="244236"/>
                  </a:lnTo>
                  <a:lnTo>
                    <a:pt x="588154" y="244560"/>
                  </a:lnTo>
                  <a:lnTo>
                    <a:pt x="587964" y="244970"/>
                  </a:lnTo>
                  <a:lnTo>
                    <a:pt x="587714" y="245294"/>
                  </a:lnTo>
                  <a:lnTo>
                    <a:pt x="587580" y="245704"/>
                  </a:lnTo>
                  <a:lnTo>
                    <a:pt x="587465" y="246085"/>
                  </a:lnTo>
                  <a:lnTo>
                    <a:pt x="587386" y="246438"/>
                  </a:lnTo>
                  <a:lnTo>
                    <a:pt x="587354" y="246905"/>
                  </a:lnTo>
                  <a:lnTo>
                    <a:pt x="587299" y="247448"/>
                  </a:lnTo>
                  <a:lnTo>
                    <a:pt x="587243" y="247939"/>
                  </a:lnTo>
                  <a:lnTo>
                    <a:pt x="587212" y="248268"/>
                  </a:lnTo>
                  <a:lnTo>
                    <a:pt x="587073" y="248620"/>
                  </a:lnTo>
                  <a:lnTo>
                    <a:pt x="586855" y="249140"/>
                  </a:lnTo>
                  <a:lnTo>
                    <a:pt x="586717" y="249492"/>
                  </a:lnTo>
                  <a:lnTo>
                    <a:pt x="586550" y="250312"/>
                  </a:lnTo>
                  <a:lnTo>
                    <a:pt x="586495" y="250693"/>
                  </a:lnTo>
                  <a:lnTo>
                    <a:pt x="586432" y="251184"/>
                  </a:lnTo>
                  <a:lnTo>
                    <a:pt x="586352" y="251537"/>
                  </a:lnTo>
                  <a:lnTo>
                    <a:pt x="586341" y="251756"/>
                  </a:lnTo>
                  <a:lnTo>
                    <a:pt x="586293" y="252437"/>
                  </a:lnTo>
                  <a:lnTo>
                    <a:pt x="586265" y="252766"/>
                  </a:lnTo>
                  <a:lnTo>
                    <a:pt x="586206" y="253257"/>
                  </a:lnTo>
                  <a:lnTo>
                    <a:pt x="586234" y="253719"/>
                  </a:lnTo>
                  <a:lnTo>
                    <a:pt x="586281" y="254267"/>
                  </a:lnTo>
                  <a:lnTo>
                    <a:pt x="586360" y="254648"/>
                  </a:lnTo>
                  <a:lnTo>
                    <a:pt x="586412" y="255087"/>
                  </a:lnTo>
                  <a:lnTo>
                    <a:pt x="586463" y="255468"/>
                  </a:lnTo>
                  <a:lnTo>
                    <a:pt x="586622" y="256345"/>
                  </a:lnTo>
                  <a:lnTo>
                    <a:pt x="586673" y="256807"/>
                  </a:lnTo>
                  <a:lnTo>
                    <a:pt x="586725" y="257188"/>
                  </a:lnTo>
                  <a:lnTo>
                    <a:pt x="586669" y="257627"/>
                  </a:lnTo>
                  <a:lnTo>
                    <a:pt x="586586" y="258060"/>
                  </a:lnTo>
                  <a:lnTo>
                    <a:pt x="586582" y="258718"/>
                  </a:lnTo>
                  <a:lnTo>
                    <a:pt x="586634" y="259156"/>
                  </a:lnTo>
                  <a:lnTo>
                    <a:pt x="586574" y="259757"/>
                  </a:lnTo>
                  <a:lnTo>
                    <a:pt x="586547" y="260081"/>
                  </a:lnTo>
                  <a:lnTo>
                    <a:pt x="586487" y="260519"/>
                  </a:lnTo>
                  <a:lnTo>
                    <a:pt x="586432" y="261253"/>
                  </a:lnTo>
                  <a:lnTo>
                    <a:pt x="586400" y="261582"/>
                  </a:lnTo>
                  <a:lnTo>
                    <a:pt x="586345" y="261935"/>
                  </a:lnTo>
                  <a:lnTo>
                    <a:pt x="586313" y="262621"/>
                  </a:lnTo>
                  <a:lnTo>
                    <a:pt x="586392" y="262945"/>
                  </a:lnTo>
                  <a:lnTo>
                    <a:pt x="586689" y="263359"/>
                  </a:lnTo>
                  <a:lnTo>
                    <a:pt x="586820" y="263688"/>
                  </a:lnTo>
                  <a:lnTo>
                    <a:pt x="586875" y="264012"/>
                  </a:lnTo>
                  <a:lnTo>
                    <a:pt x="586867" y="264808"/>
                  </a:lnTo>
                  <a:lnTo>
                    <a:pt x="586895" y="265218"/>
                  </a:lnTo>
                  <a:lnTo>
                    <a:pt x="586919" y="265732"/>
                  </a:lnTo>
                  <a:lnTo>
                    <a:pt x="586998" y="266061"/>
                  </a:lnTo>
                  <a:lnTo>
                    <a:pt x="587129" y="266881"/>
                  </a:lnTo>
                  <a:lnTo>
                    <a:pt x="587208" y="267210"/>
                  </a:lnTo>
                  <a:lnTo>
                    <a:pt x="587338" y="267801"/>
                  </a:lnTo>
                  <a:lnTo>
                    <a:pt x="587473" y="268110"/>
                  </a:lnTo>
                  <a:lnTo>
                    <a:pt x="587738" y="268768"/>
                  </a:lnTo>
                  <a:lnTo>
                    <a:pt x="587924" y="269125"/>
                  </a:lnTo>
                  <a:lnTo>
                    <a:pt x="588059" y="269507"/>
                  </a:lnTo>
                  <a:lnTo>
                    <a:pt x="588273" y="269893"/>
                  </a:lnTo>
                  <a:lnTo>
                    <a:pt x="588486" y="270331"/>
                  </a:lnTo>
                  <a:lnTo>
                    <a:pt x="588621" y="270660"/>
                  </a:lnTo>
                  <a:lnTo>
                    <a:pt x="589021" y="271370"/>
                  </a:lnTo>
                  <a:lnTo>
                    <a:pt x="589207" y="271756"/>
                  </a:lnTo>
                  <a:lnTo>
                    <a:pt x="589397" y="272108"/>
                  </a:lnTo>
                  <a:lnTo>
                    <a:pt x="589583" y="272604"/>
                  </a:lnTo>
                  <a:lnTo>
                    <a:pt x="589943" y="273138"/>
                  </a:lnTo>
                  <a:lnTo>
                    <a:pt x="590161" y="273505"/>
                  </a:lnTo>
                  <a:lnTo>
                    <a:pt x="590458" y="273886"/>
                  </a:lnTo>
                  <a:lnTo>
                    <a:pt x="590723" y="274253"/>
                  </a:lnTo>
                  <a:lnTo>
                    <a:pt x="591024" y="274601"/>
                  </a:lnTo>
                  <a:lnTo>
                    <a:pt x="591273" y="275001"/>
                  </a:lnTo>
                  <a:lnTo>
                    <a:pt x="591622" y="275301"/>
                  </a:lnTo>
                  <a:lnTo>
                    <a:pt x="591950" y="275621"/>
                  </a:lnTo>
                  <a:lnTo>
                    <a:pt x="592251" y="275987"/>
                  </a:lnTo>
                  <a:lnTo>
                    <a:pt x="592500" y="276369"/>
                  </a:lnTo>
                  <a:lnTo>
                    <a:pt x="592766" y="276731"/>
                  </a:lnTo>
                  <a:lnTo>
                    <a:pt x="592900" y="277079"/>
                  </a:lnTo>
                  <a:lnTo>
                    <a:pt x="593055" y="277427"/>
                  </a:lnTo>
                  <a:lnTo>
                    <a:pt x="593193" y="277770"/>
                  </a:lnTo>
                  <a:lnTo>
                    <a:pt x="593260" y="278213"/>
                  </a:lnTo>
                  <a:lnTo>
                    <a:pt x="593336" y="278556"/>
                  </a:lnTo>
                  <a:lnTo>
                    <a:pt x="593439" y="278899"/>
                  </a:lnTo>
                  <a:lnTo>
                    <a:pt x="593510" y="279295"/>
                  </a:lnTo>
                  <a:lnTo>
                    <a:pt x="593644" y="279785"/>
                  </a:lnTo>
                  <a:lnTo>
                    <a:pt x="593827" y="280181"/>
                  </a:lnTo>
                  <a:lnTo>
                    <a:pt x="593965" y="280529"/>
                  </a:lnTo>
                  <a:lnTo>
                    <a:pt x="594116" y="280924"/>
                  </a:lnTo>
                  <a:lnTo>
                    <a:pt x="594222" y="281267"/>
                  </a:lnTo>
                  <a:lnTo>
                    <a:pt x="594163" y="281658"/>
                  </a:lnTo>
                  <a:lnTo>
                    <a:pt x="594234" y="282001"/>
                  </a:lnTo>
                  <a:lnTo>
                    <a:pt x="594226" y="282392"/>
                  </a:lnTo>
                  <a:lnTo>
                    <a:pt x="594298" y="282788"/>
                  </a:lnTo>
                  <a:lnTo>
                    <a:pt x="594432" y="283216"/>
                  </a:lnTo>
                  <a:lnTo>
                    <a:pt x="594630" y="283688"/>
                  </a:lnTo>
                  <a:lnTo>
                    <a:pt x="594737" y="284069"/>
                  </a:lnTo>
                  <a:lnTo>
                    <a:pt x="594816" y="284536"/>
                  </a:lnTo>
                  <a:lnTo>
                    <a:pt x="594951" y="284889"/>
                  </a:lnTo>
                  <a:lnTo>
                    <a:pt x="595105" y="285714"/>
                  </a:lnTo>
                  <a:lnTo>
                    <a:pt x="595295" y="286037"/>
                  </a:lnTo>
                  <a:lnTo>
                    <a:pt x="595453" y="286424"/>
                  </a:lnTo>
                  <a:lnTo>
                    <a:pt x="595778" y="286700"/>
                  </a:lnTo>
                  <a:lnTo>
                    <a:pt x="596127" y="286809"/>
                  </a:lnTo>
                  <a:lnTo>
                    <a:pt x="596831" y="287114"/>
                  </a:lnTo>
                  <a:lnTo>
                    <a:pt x="597100" y="287443"/>
                  </a:lnTo>
                  <a:lnTo>
                    <a:pt x="597342" y="287772"/>
                  </a:lnTo>
                  <a:lnTo>
                    <a:pt x="597421" y="288101"/>
                  </a:lnTo>
                  <a:lnTo>
                    <a:pt x="597552" y="288458"/>
                  </a:lnTo>
                  <a:lnTo>
                    <a:pt x="597769" y="288787"/>
                  </a:lnTo>
                  <a:lnTo>
                    <a:pt x="598118" y="289006"/>
                  </a:lnTo>
                  <a:lnTo>
                    <a:pt x="598331" y="289335"/>
                  </a:lnTo>
                  <a:lnTo>
                    <a:pt x="598466" y="289716"/>
                  </a:lnTo>
                  <a:lnTo>
                    <a:pt x="598652" y="290045"/>
                  </a:lnTo>
                  <a:lnTo>
                    <a:pt x="598894" y="290484"/>
                  </a:lnTo>
                  <a:lnTo>
                    <a:pt x="599056" y="290841"/>
                  </a:lnTo>
                  <a:lnTo>
                    <a:pt x="599297" y="291170"/>
                  </a:lnTo>
                  <a:lnTo>
                    <a:pt x="599673" y="291556"/>
                  </a:lnTo>
                  <a:lnTo>
                    <a:pt x="599860" y="291885"/>
                  </a:lnTo>
                  <a:lnTo>
                    <a:pt x="599883" y="292266"/>
                  </a:lnTo>
                  <a:lnTo>
                    <a:pt x="599883" y="292676"/>
                  </a:lnTo>
                  <a:lnTo>
                    <a:pt x="599907" y="293000"/>
                  </a:lnTo>
                  <a:lnTo>
                    <a:pt x="600014" y="293328"/>
                  </a:lnTo>
                  <a:lnTo>
                    <a:pt x="600255" y="293795"/>
                  </a:lnTo>
                  <a:lnTo>
                    <a:pt x="600552" y="294153"/>
                  </a:lnTo>
                  <a:lnTo>
                    <a:pt x="600738" y="294510"/>
                  </a:lnTo>
                  <a:lnTo>
                    <a:pt x="600845" y="294863"/>
                  </a:lnTo>
                  <a:lnTo>
                    <a:pt x="600897" y="295244"/>
                  </a:lnTo>
                  <a:lnTo>
                    <a:pt x="600944" y="296092"/>
                  </a:lnTo>
                  <a:lnTo>
                    <a:pt x="600944" y="296445"/>
                  </a:lnTo>
                  <a:lnTo>
                    <a:pt x="600956" y="297975"/>
                  </a:lnTo>
                  <a:lnTo>
                    <a:pt x="604499" y="298956"/>
                  </a:lnTo>
                  <a:lnTo>
                    <a:pt x="609883" y="300143"/>
                  </a:lnTo>
                  <a:lnTo>
                    <a:pt x="611249" y="299557"/>
                  </a:lnTo>
                  <a:lnTo>
                    <a:pt x="615176" y="300043"/>
                  </a:lnTo>
                  <a:lnTo>
                    <a:pt x="619930" y="298971"/>
                  </a:lnTo>
                  <a:lnTo>
                    <a:pt x="622737" y="301596"/>
                  </a:lnTo>
                  <a:lnTo>
                    <a:pt x="622748" y="303126"/>
                  </a:lnTo>
                  <a:lnTo>
                    <a:pt x="620318" y="303988"/>
                  </a:lnTo>
                  <a:lnTo>
                    <a:pt x="617151" y="307505"/>
                  </a:lnTo>
                  <a:lnTo>
                    <a:pt x="618849" y="310498"/>
                  </a:lnTo>
                  <a:lnTo>
                    <a:pt x="618477" y="311427"/>
                  </a:lnTo>
                  <a:lnTo>
                    <a:pt x="619554" y="311966"/>
                  </a:lnTo>
                  <a:lnTo>
                    <a:pt x="621814" y="316450"/>
                  </a:lnTo>
                  <a:lnTo>
                    <a:pt x="621886" y="316617"/>
                  </a:lnTo>
                  <a:lnTo>
                    <a:pt x="618635" y="335554"/>
                  </a:lnTo>
                  <a:lnTo>
                    <a:pt x="626961" y="337079"/>
                  </a:lnTo>
                  <a:lnTo>
                    <a:pt x="621371" y="368473"/>
                  </a:lnTo>
                  <a:lnTo>
                    <a:pt x="664255" y="376226"/>
                  </a:lnTo>
                  <a:lnTo>
                    <a:pt x="667764" y="356827"/>
                  </a:lnTo>
                  <a:lnTo>
                    <a:pt x="673795" y="323391"/>
                  </a:lnTo>
                  <a:lnTo>
                    <a:pt x="689882" y="326333"/>
                  </a:lnTo>
                  <a:lnTo>
                    <a:pt x="713863" y="330644"/>
                  </a:lnTo>
                  <a:lnTo>
                    <a:pt x="713758" y="329939"/>
                  </a:lnTo>
                  <a:lnTo>
                    <a:pt x="713786" y="329697"/>
                  </a:lnTo>
                  <a:lnTo>
                    <a:pt x="713778" y="328483"/>
                  </a:lnTo>
                  <a:lnTo>
                    <a:pt x="713614" y="326572"/>
                  </a:lnTo>
                  <a:lnTo>
                    <a:pt x="713551" y="326012"/>
                  </a:lnTo>
                  <a:lnTo>
                    <a:pt x="713115" y="324639"/>
                  </a:lnTo>
                  <a:lnTo>
                    <a:pt x="712879" y="323729"/>
                  </a:lnTo>
                  <a:lnTo>
                    <a:pt x="712544" y="322230"/>
                  </a:lnTo>
                  <a:lnTo>
                    <a:pt x="712250" y="320663"/>
                  </a:lnTo>
                  <a:lnTo>
                    <a:pt x="711957" y="319281"/>
                  </a:lnTo>
                  <a:lnTo>
                    <a:pt x="711647" y="318039"/>
                  </a:lnTo>
                  <a:lnTo>
                    <a:pt x="711359" y="316989"/>
                  </a:lnTo>
                  <a:lnTo>
                    <a:pt x="710714" y="315688"/>
                  </a:lnTo>
                  <a:lnTo>
                    <a:pt x="710050" y="314623"/>
                  </a:lnTo>
                  <a:lnTo>
                    <a:pt x="709417" y="313016"/>
                  </a:lnTo>
                  <a:lnTo>
                    <a:pt x="709135" y="312317"/>
                  </a:lnTo>
                  <a:lnTo>
                    <a:pt x="708620" y="311359"/>
                  </a:lnTo>
                  <a:lnTo>
                    <a:pt x="708045" y="310169"/>
                  </a:lnTo>
                  <a:lnTo>
                    <a:pt x="707452" y="308527"/>
                  </a:lnTo>
                  <a:lnTo>
                    <a:pt x="707054" y="307535"/>
                  </a:lnTo>
                  <a:lnTo>
                    <a:pt x="706594" y="306550"/>
                  </a:lnTo>
                  <a:lnTo>
                    <a:pt x="706156" y="305740"/>
                  </a:lnTo>
                  <a:lnTo>
                    <a:pt x="705360" y="304355"/>
                  </a:lnTo>
                  <a:lnTo>
                    <a:pt x="704623" y="303350"/>
                  </a:lnTo>
                  <a:lnTo>
                    <a:pt x="704101" y="302693"/>
                  </a:lnTo>
                  <a:lnTo>
                    <a:pt x="703457" y="302144"/>
                  </a:lnTo>
                  <a:lnTo>
                    <a:pt x="702572" y="301443"/>
                  </a:lnTo>
                  <a:lnTo>
                    <a:pt x="701957" y="300926"/>
                  </a:lnTo>
                  <a:lnTo>
                    <a:pt x="701364" y="300920"/>
                  </a:lnTo>
                  <a:lnTo>
                    <a:pt x="701456" y="300382"/>
                  </a:lnTo>
                  <a:lnTo>
                    <a:pt x="700926" y="299164"/>
                  </a:lnTo>
                  <a:lnTo>
                    <a:pt x="700626" y="297807"/>
                  </a:lnTo>
                  <a:lnTo>
                    <a:pt x="700574" y="296644"/>
                  </a:lnTo>
                  <a:lnTo>
                    <a:pt x="700591" y="295893"/>
                  </a:lnTo>
                  <a:lnTo>
                    <a:pt x="700738" y="294695"/>
                  </a:lnTo>
                  <a:lnTo>
                    <a:pt x="701126" y="293226"/>
                  </a:lnTo>
                  <a:lnTo>
                    <a:pt x="701639" y="292183"/>
                  </a:lnTo>
                  <a:lnTo>
                    <a:pt x="702224" y="291042"/>
                  </a:lnTo>
                  <a:lnTo>
                    <a:pt x="702773" y="289526"/>
                  </a:lnTo>
                  <a:lnTo>
                    <a:pt x="703101" y="288095"/>
                  </a:lnTo>
                  <a:lnTo>
                    <a:pt x="703223" y="286800"/>
                  </a:lnTo>
                  <a:lnTo>
                    <a:pt x="703114" y="285629"/>
                  </a:lnTo>
                  <a:lnTo>
                    <a:pt x="702930" y="283859"/>
                  </a:lnTo>
                  <a:lnTo>
                    <a:pt x="702443" y="282048"/>
                  </a:lnTo>
                  <a:lnTo>
                    <a:pt x="702024" y="281104"/>
                  </a:lnTo>
                  <a:lnTo>
                    <a:pt x="701378" y="279688"/>
                  </a:lnTo>
                  <a:lnTo>
                    <a:pt x="700785" y="278564"/>
                  </a:lnTo>
                  <a:lnTo>
                    <a:pt x="700325" y="277360"/>
                  </a:lnTo>
                  <a:lnTo>
                    <a:pt x="700271" y="276096"/>
                  </a:lnTo>
                  <a:lnTo>
                    <a:pt x="700677" y="274674"/>
                  </a:lnTo>
                  <a:lnTo>
                    <a:pt x="700935" y="273214"/>
                  </a:lnTo>
                  <a:lnTo>
                    <a:pt x="700902" y="272288"/>
                  </a:lnTo>
                  <a:lnTo>
                    <a:pt x="700702" y="271171"/>
                  </a:lnTo>
                  <a:lnTo>
                    <a:pt x="700124" y="270127"/>
                  </a:lnTo>
                  <a:lnTo>
                    <a:pt x="699443" y="269305"/>
                  </a:lnTo>
                  <a:lnTo>
                    <a:pt x="703616" y="269802"/>
                  </a:lnTo>
                  <a:lnTo>
                    <a:pt x="717654" y="272085"/>
                  </a:lnTo>
                  <a:lnTo>
                    <a:pt x="719063" y="263583"/>
                  </a:lnTo>
                  <a:lnTo>
                    <a:pt x="770913" y="271870"/>
                  </a:lnTo>
                  <a:lnTo>
                    <a:pt x="821913" y="280014"/>
                  </a:lnTo>
                  <a:lnTo>
                    <a:pt x="827154" y="245847"/>
                  </a:lnTo>
                  <a:lnTo>
                    <a:pt x="862236" y="251360"/>
                  </a:lnTo>
                  <a:lnTo>
                    <a:pt x="867290" y="220992"/>
                  </a:lnTo>
                  <a:lnTo>
                    <a:pt x="869991" y="204763"/>
                  </a:lnTo>
                  <a:lnTo>
                    <a:pt x="892587" y="208399"/>
                  </a:lnTo>
                  <a:lnTo>
                    <a:pt x="894993" y="194004"/>
                  </a:lnTo>
                  <a:lnTo>
                    <a:pt x="883874" y="188263"/>
                  </a:lnTo>
                  <a:lnTo>
                    <a:pt x="873027" y="186533"/>
                  </a:lnTo>
                  <a:lnTo>
                    <a:pt x="875481" y="171772"/>
                  </a:lnTo>
                  <a:lnTo>
                    <a:pt x="876285" y="166957"/>
                  </a:lnTo>
                  <a:lnTo>
                    <a:pt x="898837" y="170902"/>
                  </a:lnTo>
                  <a:lnTo>
                    <a:pt x="899601" y="166325"/>
                  </a:lnTo>
                  <a:lnTo>
                    <a:pt x="899978" y="164083"/>
                  </a:lnTo>
                  <a:lnTo>
                    <a:pt x="946815" y="171490"/>
                  </a:lnTo>
                  <a:lnTo>
                    <a:pt x="946894" y="171142"/>
                  </a:lnTo>
                  <a:lnTo>
                    <a:pt x="947116" y="170785"/>
                  </a:lnTo>
                  <a:lnTo>
                    <a:pt x="947151" y="170380"/>
                  </a:lnTo>
                  <a:lnTo>
                    <a:pt x="947009" y="169965"/>
                  </a:lnTo>
                  <a:lnTo>
                    <a:pt x="946795" y="169603"/>
                  </a:lnTo>
                  <a:lnTo>
                    <a:pt x="946637" y="169245"/>
                  </a:lnTo>
                  <a:lnTo>
                    <a:pt x="946415" y="168902"/>
                  </a:lnTo>
                  <a:lnTo>
                    <a:pt x="946041" y="168439"/>
                  </a:lnTo>
                  <a:lnTo>
                    <a:pt x="945873" y="168111"/>
                  </a:lnTo>
                  <a:lnTo>
                    <a:pt x="945825" y="167802"/>
                  </a:lnTo>
                  <a:lnTo>
                    <a:pt x="945775" y="167090"/>
                  </a:lnTo>
                  <a:lnTo>
                    <a:pt x="945726" y="166758"/>
                  </a:lnTo>
                  <a:lnTo>
                    <a:pt x="945643" y="166415"/>
                  </a:lnTo>
                  <a:lnTo>
                    <a:pt x="945461" y="166029"/>
                  </a:lnTo>
                  <a:lnTo>
                    <a:pt x="945358" y="165538"/>
                  </a:lnTo>
                  <a:lnTo>
                    <a:pt x="945192" y="165171"/>
                  </a:lnTo>
                  <a:lnTo>
                    <a:pt x="945002" y="164804"/>
                  </a:lnTo>
                  <a:lnTo>
                    <a:pt x="944758" y="164465"/>
                  </a:lnTo>
                  <a:lnTo>
                    <a:pt x="944509" y="164098"/>
                  </a:lnTo>
                  <a:lnTo>
                    <a:pt x="944143" y="163808"/>
                  </a:lnTo>
                  <a:lnTo>
                    <a:pt x="943806" y="163594"/>
                  </a:lnTo>
                  <a:lnTo>
                    <a:pt x="943511" y="163207"/>
                  </a:lnTo>
                  <a:lnTo>
                    <a:pt x="943181" y="162984"/>
                  </a:lnTo>
                  <a:lnTo>
                    <a:pt x="942818" y="162663"/>
                  </a:lnTo>
                  <a:lnTo>
                    <a:pt x="942533" y="162287"/>
                  </a:lnTo>
                  <a:lnTo>
                    <a:pt x="942278" y="161864"/>
                  </a:lnTo>
                  <a:lnTo>
                    <a:pt x="942156" y="161559"/>
                  </a:lnTo>
                  <a:lnTo>
                    <a:pt x="942132" y="161249"/>
                  </a:lnTo>
                  <a:lnTo>
                    <a:pt x="942136" y="160906"/>
                  </a:lnTo>
                  <a:lnTo>
                    <a:pt x="942171" y="160454"/>
                  </a:lnTo>
                  <a:lnTo>
                    <a:pt x="942061" y="160110"/>
                  </a:lnTo>
                  <a:lnTo>
                    <a:pt x="942013" y="159763"/>
                  </a:lnTo>
                  <a:lnTo>
                    <a:pt x="941934" y="159367"/>
                  </a:lnTo>
                  <a:lnTo>
                    <a:pt x="941799" y="159010"/>
                  </a:lnTo>
                  <a:lnTo>
                    <a:pt x="941694" y="158537"/>
                  </a:lnTo>
                  <a:lnTo>
                    <a:pt x="941480" y="158179"/>
                  </a:lnTo>
                  <a:lnTo>
                    <a:pt x="941384" y="157752"/>
                  </a:lnTo>
                  <a:lnTo>
                    <a:pt x="941277" y="157428"/>
                  </a:lnTo>
                  <a:lnTo>
                    <a:pt x="941201" y="156970"/>
                  </a:lnTo>
                  <a:lnTo>
                    <a:pt x="941102" y="156198"/>
                  </a:lnTo>
                  <a:lnTo>
                    <a:pt x="940972" y="155841"/>
                  </a:lnTo>
                  <a:lnTo>
                    <a:pt x="940920" y="155493"/>
                  </a:lnTo>
                  <a:lnTo>
                    <a:pt x="940859" y="154743"/>
                  </a:lnTo>
                  <a:lnTo>
                    <a:pt x="959809" y="157674"/>
                  </a:lnTo>
                  <a:lnTo>
                    <a:pt x="1009019" y="165275"/>
                  </a:lnTo>
                  <a:lnTo>
                    <a:pt x="1019216" y="97660"/>
                  </a:lnTo>
                  <a:lnTo>
                    <a:pt x="1037814" y="100428"/>
                  </a:lnTo>
                  <a:lnTo>
                    <a:pt x="1035649" y="114514"/>
                  </a:lnTo>
                  <a:lnTo>
                    <a:pt x="1049425" y="116649"/>
                  </a:lnTo>
                  <a:lnTo>
                    <a:pt x="1045071" y="146341"/>
                  </a:lnTo>
                  <a:lnTo>
                    <a:pt x="1059231" y="148477"/>
                  </a:lnTo>
                  <a:lnTo>
                    <a:pt x="1097978" y="154318"/>
                  </a:lnTo>
                  <a:lnTo>
                    <a:pt x="1098825" y="154442"/>
                  </a:lnTo>
                  <a:lnTo>
                    <a:pt x="1119449" y="157548"/>
                  </a:lnTo>
                  <a:lnTo>
                    <a:pt x="1141787" y="160912"/>
                  </a:lnTo>
                  <a:lnTo>
                    <a:pt x="1144946" y="140497"/>
                  </a:lnTo>
                  <a:lnTo>
                    <a:pt x="1146004" y="143926"/>
                  </a:lnTo>
                  <a:lnTo>
                    <a:pt x="1166807" y="147467"/>
                  </a:lnTo>
                  <a:lnTo>
                    <a:pt x="1193948" y="152075"/>
                  </a:lnTo>
                  <a:lnTo>
                    <a:pt x="1210784" y="154939"/>
                  </a:lnTo>
                  <a:lnTo>
                    <a:pt x="1246012" y="160262"/>
                  </a:lnTo>
                  <a:lnTo>
                    <a:pt x="1261867" y="162744"/>
                  </a:lnTo>
                  <a:lnTo>
                    <a:pt x="1260814" y="169888"/>
                  </a:lnTo>
                  <a:lnTo>
                    <a:pt x="1271221" y="171522"/>
                  </a:lnTo>
                  <a:lnTo>
                    <a:pt x="1271055" y="172752"/>
                  </a:lnTo>
                  <a:lnTo>
                    <a:pt x="1270434" y="177250"/>
                  </a:lnTo>
                  <a:lnTo>
                    <a:pt x="1276894" y="178375"/>
                  </a:lnTo>
                  <a:lnTo>
                    <a:pt x="1277899" y="172594"/>
                  </a:lnTo>
                  <a:lnTo>
                    <a:pt x="1281351" y="173142"/>
                  </a:lnTo>
                  <a:lnTo>
                    <a:pt x="1286137" y="173895"/>
                  </a:lnTo>
                  <a:lnTo>
                    <a:pt x="1287186" y="170707"/>
                  </a:lnTo>
                  <a:lnTo>
                    <a:pt x="1285084" y="166380"/>
                  </a:lnTo>
                  <a:lnTo>
                    <a:pt x="1297681" y="168348"/>
                  </a:lnTo>
                  <a:lnTo>
                    <a:pt x="1335003" y="174191"/>
                  </a:lnTo>
                  <a:lnTo>
                    <a:pt x="1333871" y="178999"/>
                  </a:lnTo>
                  <a:lnTo>
                    <a:pt x="1333693" y="181887"/>
                  </a:lnTo>
                  <a:lnTo>
                    <a:pt x="1332038" y="188058"/>
                  </a:lnTo>
                  <a:lnTo>
                    <a:pt x="1331872" y="188668"/>
                  </a:lnTo>
                  <a:lnTo>
                    <a:pt x="1356984" y="192661"/>
                  </a:lnTo>
                  <a:lnTo>
                    <a:pt x="1355422" y="203026"/>
                  </a:lnTo>
                  <a:lnTo>
                    <a:pt x="1379479" y="207543"/>
                  </a:lnTo>
                  <a:lnTo>
                    <a:pt x="1382641" y="190798"/>
                  </a:lnTo>
                  <a:lnTo>
                    <a:pt x="1402514" y="194338"/>
                  </a:lnTo>
                  <a:lnTo>
                    <a:pt x="1403832" y="187017"/>
                  </a:lnTo>
                  <a:lnTo>
                    <a:pt x="1405732" y="187372"/>
                  </a:lnTo>
                  <a:lnTo>
                    <a:pt x="1417319" y="189478"/>
                  </a:lnTo>
                  <a:lnTo>
                    <a:pt x="1432516" y="191871"/>
                  </a:lnTo>
                  <a:lnTo>
                    <a:pt x="1430494" y="204382"/>
                  </a:lnTo>
                  <a:lnTo>
                    <a:pt x="1430341" y="205295"/>
                  </a:lnTo>
                  <a:lnTo>
                    <a:pt x="1427754" y="221448"/>
                  </a:lnTo>
                  <a:lnTo>
                    <a:pt x="1425195" y="238615"/>
                  </a:lnTo>
                  <a:lnTo>
                    <a:pt x="1422798" y="254815"/>
                  </a:lnTo>
                  <a:lnTo>
                    <a:pt x="1423447" y="254910"/>
                  </a:lnTo>
                  <a:lnTo>
                    <a:pt x="1421733" y="265170"/>
                  </a:lnTo>
                  <a:lnTo>
                    <a:pt x="1416550" y="294355"/>
                  </a:lnTo>
                  <a:lnTo>
                    <a:pt x="1413597" y="294021"/>
                  </a:lnTo>
                  <a:lnTo>
                    <a:pt x="1393012" y="291334"/>
                  </a:lnTo>
                  <a:lnTo>
                    <a:pt x="1389652" y="312497"/>
                  </a:lnTo>
                  <a:lnTo>
                    <a:pt x="1348708" y="306100"/>
                  </a:lnTo>
                  <a:lnTo>
                    <a:pt x="1342980" y="315425"/>
                  </a:lnTo>
                  <a:lnTo>
                    <a:pt x="1342014" y="318885"/>
                  </a:lnTo>
                  <a:lnTo>
                    <a:pt x="1340838" y="326543"/>
                  </a:lnTo>
                  <a:lnTo>
                    <a:pt x="1349689" y="327972"/>
                  </a:lnTo>
                  <a:lnTo>
                    <a:pt x="1340311" y="387639"/>
                  </a:lnTo>
                  <a:lnTo>
                    <a:pt x="1355627" y="390079"/>
                  </a:lnTo>
                  <a:lnTo>
                    <a:pt x="1354666" y="396197"/>
                  </a:lnTo>
                  <a:lnTo>
                    <a:pt x="1352769" y="408216"/>
                  </a:lnTo>
                  <a:lnTo>
                    <a:pt x="1371466" y="411289"/>
                  </a:lnTo>
                  <a:lnTo>
                    <a:pt x="1370761" y="415754"/>
                  </a:lnTo>
                  <a:lnTo>
                    <a:pt x="1367017" y="439681"/>
                  </a:lnTo>
                  <a:lnTo>
                    <a:pt x="1373576" y="440701"/>
                  </a:lnTo>
                  <a:lnTo>
                    <a:pt x="1373592" y="441020"/>
                  </a:lnTo>
                  <a:lnTo>
                    <a:pt x="1373782" y="441640"/>
                  </a:lnTo>
                  <a:lnTo>
                    <a:pt x="1373980" y="441916"/>
                  </a:lnTo>
                  <a:lnTo>
                    <a:pt x="1374293" y="442945"/>
                  </a:lnTo>
                  <a:lnTo>
                    <a:pt x="1375813" y="444618"/>
                  </a:lnTo>
                  <a:lnTo>
                    <a:pt x="1376660" y="445933"/>
                  </a:lnTo>
                  <a:lnTo>
                    <a:pt x="1378837" y="448578"/>
                  </a:lnTo>
                  <a:lnTo>
                    <a:pt x="1379946" y="450513"/>
                  </a:lnTo>
                  <a:lnTo>
                    <a:pt x="1380203" y="450927"/>
                  </a:lnTo>
                  <a:lnTo>
                    <a:pt x="1380330" y="451342"/>
                  </a:lnTo>
                  <a:lnTo>
                    <a:pt x="1380725" y="451899"/>
                  </a:lnTo>
                  <a:lnTo>
                    <a:pt x="1382309" y="453705"/>
                  </a:lnTo>
                  <a:lnTo>
                    <a:pt x="1383639" y="454763"/>
                  </a:lnTo>
                  <a:lnTo>
                    <a:pt x="1384233" y="455388"/>
                  </a:lnTo>
                  <a:lnTo>
                    <a:pt x="1384823" y="456221"/>
                  </a:lnTo>
                  <a:lnTo>
                    <a:pt x="1386240" y="459529"/>
                  </a:lnTo>
                  <a:lnTo>
                    <a:pt x="1386620" y="460629"/>
                  </a:lnTo>
                  <a:lnTo>
                    <a:pt x="1386739" y="461316"/>
                  </a:lnTo>
                  <a:lnTo>
                    <a:pt x="1387099" y="463303"/>
                  </a:lnTo>
                  <a:lnTo>
                    <a:pt x="1387075" y="464465"/>
                  </a:lnTo>
                  <a:lnTo>
                    <a:pt x="1386865" y="464732"/>
                  </a:lnTo>
                  <a:lnTo>
                    <a:pt x="1386794" y="464937"/>
                  </a:lnTo>
                  <a:lnTo>
                    <a:pt x="1386857" y="465142"/>
                  </a:lnTo>
                  <a:lnTo>
                    <a:pt x="1386846" y="465619"/>
                  </a:lnTo>
                  <a:lnTo>
                    <a:pt x="1386909" y="465962"/>
                  </a:lnTo>
                  <a:lnTo>
                    <a:pt x="1386830" y="466372"/>
                  </a:lnTo>
                  <a:lnTo>
                    <a:pt x="1387697" y="469941"/>
                  </a:lnTo>
                  <a:lnTo>
                    <a:pt x="1388152" y="470837"/>
                  </a:lnTo>
                  <a:lnTo>
                    <a:pt x="1388849" y="472900"/>
                  </a:lnTo>
                  <a:lnTo>
                    <a:pt x="1388841" y="473310"/>
                  </a:lnTo>
                  <a:lnTo>
                    <a:pt x="1389225" y="474411"/>
                  </a:lnTo>
                  <a:lnTo>
                    <a:pt x="1389276" y="474959"/>
                  </a:lnTo>
                  <a:lnTo>
                    <a:pt x="1389252" y="476050"/>
                  </a:lnTo>
                  <a:lnTo>
                    <a:pt x="1389181" y="476322"/>
                  </a:lnTo>
                  <a:lnTo>
                    <a:pt x="1388995" y="478499"/>
                  </a:lnTo>
                  <a:lnTo>
                    <a:pt x="1389122" y="478847"/>
                  </a:lnTo>
                  <a:lnTo>
                    <a:pt x="1389118" y="479119"/>
                  </a:lnTo>
                  <a:lnTo>
                    <a:pt x="1388900" y="479796"/>
                  </a:lnTo>
                  <a:lnTo>
                    <a:pt x="1388405" y="480672"/>
                  </a:lnTo>
                  <a:lnTo>
                    <a:pt x="1388251" y="481487"/>
                  </a:lnTo>
                  <a:lnTo>
                    <a:pt x="1388219" y="483060"/>
                  </a:lnTo>
                  <a:lnTo>
                    <a:pt x="1388346" y="483336"/>
                  </a:lnTo>
                  <a:lnTo>
                    <a:pt x="1388302" y="485380"/>
                  </a:lnTo>
                  <a:lnTo>
                    <a:pt x="1388077" y="486334"/>
                  </a:lnTo>
                  <a:lnTo>
                    <a:pt x="1387431" y="487959"/>
                  </a:lnTo>
                  <a:lnTo>
                    <a:pt x="1387146" y="488702"/>
                  </a:lnTo>
                  <a:lnTo>
                    <a:pt x="1386584" y="489507"/>
                  </a:lnTo>
                  <a:lnTo>
                    <a:pt x="1384367" y="491847"/>
                  </a:lnTo>
                  <a:lnTo>
                    <a:pt x="1383817" y="492176"/>
                  </a:lnTo>
                  <a:lnTo>
                    <a:pt x="1382851" y="493043"/>
                  </a:lnTo>
                  <a:lnTo>
                    <a:pt x="1382574" y="493310"/>
                  </a:lnTo>
                  <a:lnTo>
                    <a:pt x="1382360" y="493920"/>
                  </a:lnTo>
                  <a:lnTo>
                    <a:pt x="1382075" y="494530"/>
                  </a:lnTo>
                  <a:lnTo>
                    <a:pt x="1382063" y="495073"/>
                  </a:lnTo>
                  <a:lnTo>
                    <a:pt x="1382321" y="495693"/>
                  </a:lnTo>
                  <a:lnTo>
                    <a:pt x="1383037" y="496803"/>
                  </a:lnTo>
                  <a:lnTo>
                    <a:pt x="1383299" y="497356"/>
                  </a:lnTo>
                  <a:lnTo>
                    <a:pt x="1383623" y="497837"/>
                  </a:lnTo>
                  <a:lnTo>
                    <a:pt x="1383888" y="498118"/>
                  </a:lnTo>
                  <a:lnTo>
                    <a:pt x="1384292" y="498333"/>
                  </a:lnTo>
                  <a:lnTo>
                    <a:pt x="1385013" y="499233"/>
                  </a:lnTo>
                  <a:lnTo>
                    <a:pt x="1386121" y="501239"/>
                  </a:lnTo>
                  <a:lnTo>
                    <a:pt x="1386909" y="502350"/>
                  </a:lnTo>
                  <a:lnTo>
                    <a:pt x="1387831" y="503393"/>
                  </a:lnTo>
                  <a:lnTo>
                    <a:pt x="1388564" y="504027"/>
                  </a:lnTo>
                  <a:lnTo>
                    <a:pt x="1388963" y="504237"/>
                  </a:lnTo>
                  <a:lnTo>
                    <a:pt x="1389830" y="504871"/>
                  </a:lnTo>
                  <a:lnTo>
                    <a:pt x="1390365" y="505228"/>
                  </a:lnTo>
                  <a:lnTo>
                    <a:pt x="1391814" y="506896"/>
                  </a:lnTo>
                  <a:lnTo>
                    <a:pt x="1392601" y="507939"/>
                  </a:lnTo>
                  <a:lnTo>
                    <a:pt x="1392665" y="508144"/>
                  </a:lnTo>
                  <a:lnTo>
                    <a:pt x="1392799" y="508283"/>
                  </a:lnTo>
                  <a:lnTo>
                    <a:pt x="1393504" y="510008"/>
                  </a:lnTo>
                  <a:lnTo>
                    <a:pt x="1393892" y="510832"/>
                  </a:lnTo>
                  <a:lnTo>
                    <a:pt x="1393951" y="511313"/>
                  </a:lnTo>
                  <a:lnTo>
                    <a:pt x="1394011" y="511518"/>
                  </a:lnTo>
                  <a:lnTo>
                    <a:pt x="1393939" y="511723"/>
                  </a:lnTo>
                  <a:lnTo>
                    <a:pt x="1393848" y="512881"/>
                  </a:lnTo>
                  <a:lnTo>
                    <a:pt x="1393551" y="513968"/>
                  </a:lnTo>
                  <a:lnTo>
                    <a:pt x="1393199" y="514573"/>
                  </a:lnTo>
                  <a:lnTo>
                    <a:pt x="1392989" y="514911"/>
                  </a:lnTo>
                  <a:lnTo>
                    <a:pt x="1392368" y="515373"/>
                  </a:lnTo>
                  <a:lnTo>
                    <a:pt x="1391473" y="516107"/>
                  </a:lnTo>
                  <a:lnTo>
                    <a:pt x="1388952" y="516870"/>
                  </a:lnTo>
                  <a:lnTo>
                    <a:pt x="1387934" y="516984"/>
                  </a:lnTo>
                  <a:lnTo>
                    <a:pt x="1384395" y="517928"/>
                  </a:lnTo>
                  <a:lnTo>
                    <a:pt x="1383576" y="518318"/>
                  </a:lnTo>
                  <a:lnTo>
                    <a:pt x="1383299" y="518585"/>
                  </a:lnTo>
                  <a:lnTo>
                    <a:pt x="1383014" y="519195"/>
                  </a:lnTo>
                  <a:lnTo>
                    <a:pt x="1382808" y="519324"/>
                  </a:lnTo>
                  <a:lnTo>
                    <a:pt x="1382590" y="520072"/>
                  </a:lnTo>
                  <a:lnTo>
                    <a:pt x="1382447" y="520205"/>
                  </a:lnTo>
                  <a:lnTo>
                    <a:pt x="1382368" y="520820"/>
                  </a:lnTo>
                  <a:lnTo>
                    <a:pt x="1382360" y="521225"/>
                  </a:lnTo>
                  <a:lnTo>
                    <a:pt x="1382424" y="521435"/>
                  </a:lnTo>
                  <a:lnTo>
                    <a:pt x="1382360" y="524232"/>
                  </a:lnTo>
                  <a:lnTo>
                    <a:pt x="1382277" y="524842"/>
                  </a:lnTo>
                  <a:lnTo>
                    <a:pt x="1382404" y="525323"/>
                  </a:lnTo>
                  <a:lnTo>
                    <a:pt x="1382392" y="525733"/>
                  </a:lnTo>
                  <a:lnTo>
                    <a:pt x="1383128" y="529302"/>
                  </a:lnTo>
                  <a:lnTo>
                    <a:pt x="1383299" y="530737"/>
                  </a:lnTo>
                  <a:lnTo>
                    <a:pt x="1383275" y="531761"/>
                  </a:lnTo>
                  <a:lnTo>
                    <a:pt x="1382974" y="533053"/>
                  </a:lnTo>
                  <a:lnTo>
                    <a:pt x="1382697" y="533386"/>
                  </a:lnTo>
                  <a:lnTo>
                    <a:pt x="1382408" y="534201"/>
                  </a:lnTo>
                  <a:lnTo>
                    <a:pt x="1381770" y="535416"/>
                  </a:lnTo>
                  <a:lnTo>
                    <a:pt x="1381042" y="537789"/>
                  </a:lnTo>
                  <a:lnTo>
                    <a:pt x="1380741" y="539148"/>
                  </a:lnTo>
                  <a:lnTo>
                    <a:pt x="1380733" y="539486"/>
                  </a:lnTo>
                  <a:lnTo>
                    <a:pt x="1380658" y="539829"/>
                  </a:lnTo>
                  <a:lnTo>
                    <a:pt x="1380567" y="540987"/>
                  </a:lnTo>
                  <a:lnTo>
                    <a:pt x="1380484" y="541668"/>
                  </a:lnTo>
                  <a:lnTo>
                    <a:pt x="1380591" y="542831"/>
                  </a:lnTo>
                  <a:lnTo>
                    <a:pt x="1380892" y="544475"/>
                  </a:lnTo>
                  <a:lnTo>
                    <a:pt x="1381208" y="545505"/>
                  </a:lnTo>
                  <a:lnTo>
                    <a:pt x="1381992" y="546820"/>
                  </a:lnTo>
                  <a:lnTo>
                    <a:pt x="1382253" y="547234"/>
                  </a:lnTo>
                  <a:lnTo>
                    <a:pt x="1383251" y="547940"/>
                  </a:lnTo>
                  <a:lnTo>
                    <a:pt x="1384055" y="548369"/>
                  </a:lnTo>
                  <a:lnTo>
                    <a:pt x="1385472" y="548607"/>
                  </a:lnTo>
                  <a:lnTo>
                    <a:pt x="1388025" y="549345"/>
                  </a:lnTo>
                  <a:lnTo>
                    <a:pt x="1390836" y="550770"/>
                  </a:lnTo>
                  <a:lnTo>
                    <a:pt x="1391568" y="551332"/>
                  </a:lnTo>
                  <a:lnTo>
                    <a:pt x="1393548" y="553563"/>
                  </a:lnTo>
                  <a:lnTo>
                    <a:pt x="1394276" y="554401"/>
                  </a:lnTo>
                  <a:lnTo>
                    <a:pt x="1395270" y="555445"/>
                  </a:lnTo>
                  <a:lnTo>
                    <a:pt x="1396133" y="556145"/>
                  </a:lnTo>
                  <a:lnTo>
                    <a:pt x="1396999" y="556713"/>
                  </a:lnTo>
                  <a:lnTo>
                    <a:pt x="1397197" y="556922"/>
                  </a:lnTo>
                  <a:lnTo>
                    <a:pt x="1397732" y="557208"/>
                  </a:lnTo>
                  <a:lnTo>
                    <a:pt x="1398729" y="557980"/>
                  </a:lnTo>
                  <a:lnTo>
                    <a:pt x="1401936" y="559896"/>
                  </a:lnTo>
                  <a:lnTo>
                    <a:pt x="1403274" y="560677"/>
                  </a:lnTo>
                  <a:lnTo>
                    <a:pt x="1403611" y="560754"/>
                  </a:lnTo>
                  <a:lnTo>
                    <a:pt x="1403947" y="560758"/>
                  </a:lnTo>
                  <a:lnTo>
                    <a:pt x="1405503" y="560792"/>
                  </a:lnTo>
                  <a:lnTo>
                    <a:pt x="1406781" y="561097"/>
                  </a:lnTo>
                  <a:lnTo>
                    <a:pt x="1408135" y="561059"/>
                  </a:lnTo>
                  <a:lnTo>
                    <a:pt x="1409762" y="561025"/>
                  </a:lnTo>
                  <a:lnTo>
                    <a:pt x="1409897" y="561025"/>
                  </a:lnTo>
                  <a:lnTo>
                    <a:pt x="1414022" y="561254"/>
                  </a:lnTo>
                  <a:lnTo>
                    <a:pt x="1414627" y="561340"/>
                  </a:lnTo>
                  <a:lnTo>
                    <a:pt x="1415435" y="561492"/>
                  </a:lnTo>
                  <a:lnTo>
                    <a:pt x="1415704" y="561635"/>
                  </a:lnTo>
                  <a:lnTo>
                    <a:pt x="1416112" y="561573"/>
                  </a:lnTo>
                  <a:lnTo>
                    <a:pt x="1416650" y="561726"/>
                  </a:lnTo>
                  <a:lnTo>
                    <a:pt x="1417925" y="561440"/>
                  </a:lnTo>
                  <a:lnTo>
                    <a:pt x="1419144" y="562255"/>
                  </a:lnTo>
                  <a:lnTo>
                    <a:pt x="1419679" y="562474"/>
                  </a:lnTo>
                  <a:lnTo>
                    <a:pt x="1421147" y="563460"/>
                  </a:lnTo>
                  <a:lnTo>
                    <a:pt x="1422343" y="564442"/>
                  </a:lnTo>
                  <a:lnTo>
                    <a:pt x="1423475" y="565290"/>
                  </a:lnTo>
                  <a:lnTo>
                    <a:pt x="1424041" y="565690"/>
                  </a:lnTo>
                  <a:lnTo>
                    <a:pt x="1423859" y="566253"/>
                  </a:lnTo>
                  <a:lnTo>
                    <a:pt x="1423713" y="566796"/>
                  </a:lnTo>
                  <a:lnTo>
                    <a:pt x="1423293" y="567334"/>
                  </a:lnTo>
                  <a:lnTo>
                    <a:pt x="1423150" y="567673"/>
                  </a:lnTo>
                  <a:lnTo>
                    <a:pt x="1422244" y="568950"/>
                  </a:lnTo>
                  <a:lnTo>
                    <a:pt x="1421828" y="569350"/>
                  </a:lnTo>
                  <a:lnTo>
                    <a:pt x="1421199" y="570222"/>
                  </a:lnTo>
                  <a:lnTo>
                    <a:pt x="1420926" y="570351"/>
                  </a:lnTo>
                  <a:lnTo>
                    <a:pt x="1419825" y="571080"/>
                  </a:lnTo>
                  <a:lnTo>
                    <a:pt x="1419208" y="571609"/>
                  </a:lnTo>
                  <a:lnTo>
                    <a:pt x="1418784" y="572286"/>
                  </a:lnTo>
                  <a:lnTo>
                    <a:pt x="1418642" y="572624"/>
                  </a:lnTo>
                  <a:lnTo>
                    <a:pt x="1418293" y="573024"/>
                  </a:lnTo>
                  <a:lnTo>
                    <a:pt x="1417727" y="574172"/>
                  </a:lnTo>
                  <a:lnTo>
                    <a:pt x="1417791" y="574379"/>
                  </a:lnTo>
                  <a:lnTo>
                    <a:pt x="1417514" y="574646"/>
                  </a:lnTo>
                  <a:lnTo>
                    <a:pt x="1417507" y="574919"/>
                  </a:lnTo>
                  <a:lnTo>
                    <a:pt x="1417216" y="575868"/>
                  </a:lnTo>
                  <a:lnTo>
                    <a:pt x="1417164" y="578188"/>
                  </a:lnTo>
                  <a:lnTo>
                    <a:pt x="1417313" y="580649"/>
                  </a:lnTo>
                  <a:lnTo>
                    <a:pt x="1417496" y="581541"/>
                  </a:lnTo>
                  <a:lnTo>
                    <a:pt x="1417492" y="581745"/>
                  </a:lnTo>
                  <a:lnTo>
                    <a:pt x="1418449" y="584361"/>
                  </a:lnTo>
                  <a:lnTo>
                    <a:pt x="1419221" y="586153"/>
                  </a:lnTo>
                  <a:lnTo>
                    <a:pt x="1419675" y="587051"/>
                  </a:lnTo>
                  <a:lnTo>
                    <a:pt x="1419807" y="587190"/>
                  </a:lnTo>
                  <a:lnTo>
                    <a:pt x="1422078" y="591542"/>
                  </a:lnTo>
                  <a:lnTo>
                    <a:pt x="1423063" y="592929"/>
                  </a:lnTo>
                  <a:lnTo>
                    <a:pt x="1425442" y="595507"/>
                  </a:lnTo>
                  <a:lnTo>
                    <a:pt x="1425910" y="595860"/>
                  </a:lnTo>
                  <a:lnTo>
                    <a:pt x="1426638" y="596627"/>
                  </a:lnTo>
                  <a:lnTo>
                    <a:pt x="1432928" y="599839"/>
                  </a:lnTo>
                  <a:lnTo>
                    <a:pt x="1434472" y="600420"/>
                  </a:lnTo>
                  <a:lnTo>
                    <a:pt x="1435011" y="600568"/>
                  </a:lnTo>
                  <a:lnTo>
                    <a:pt x="1435141" y="600773"/>
                  </a:lnTo>
                  <a:lnTo>
                    <a:pt x="1436012" y="601135"/>
                  </a:lnTo>
                  <a:lnTo>
                    <a:pt x="1436483" y="601283"/>
                  </a:lnTo>
                  <a:lnTo>
                    <a:pt x="1437766" y="601378"/>
                  </a:lnTo>
                  <a:lnTo>
                    <a:pt x="1438985" y="601340"/>
                  </a:lnTo>
                  <a:lnTo>
                    <a:pt x="1439801" y="601287"/>
                  </a:lnTo>
                  <a:lnTo>
                    <a:pt x="1440549" y="601102"/>
                  </a:lnTo>
                  <a:lnTo>
                    <a:pt x="1441986" y="600449"/>
                  </a:lnTo>
                  <a:lnTo>
                    <a:pt x="1442473" y="599844"/>
                  </a:lnTo>
                  <a:lnTo>
                    <a:pt x="1443308" y="598771"/>
                  </a:lnTo>
                  <a:lnTo>
                    <a:pt x="1443387" y="598295"/>
                  </a:lnTo>
                  <a:lnTo>
                    <a:pt x="1443878" y="597556"/>
                  </a:lnTo>
                  <a:lnTo>
                    <a:pt x="1444088" y="597218"/>
                  </a:lnTo>
                  <a:lnTo>
                    <a:pt x="1445062" y="595941"/>
                  </a:lnTo>
                  <a:lnTo>
                    <a:pt x="1445956" y="595350"/>
                  </a:lnTo>
                  <a:lnTo>
                    <a:pt x="1446431" y="595221"/>
                  </a:lnTo>
                  <a:lnTo>
                    <a:pt x="1447983" y="595459"/>
                  </a:lnTo>
                  <a:lnTo>
                    <a:pt x="1449472" y="595493"/>
                  </a:lnTo>
                  <a:lnTo>
                    <a:pt x="1450081" y="595579"/>
                  </a:lnTo>
                  <a:lnTo>
                    <a:pt x="1450683" y="595865"/>
                  </a:lnTo>
                  <a:lnTo>
                    <a:pt x="1454938" y="596231"/>
                  </a:lnTo>
                  <a:lnTo>
                    <a:pt x="1457725" y="595679"/>
                  </a:lnTo>
                  <a:lnTo>
                    <a:pt x="1459649" y="594354"/>
                  </a:lnTo>
                  <a:lnTo>
                    <a:pt x="1460128" y="594230"/>
                  </a:lnTo>
                  <a:lnTo>
                    <a:pt x="1462088" y="594273"/>
                  </a:lnTo>
                  <a:lnTo>
                    <a:pt x="1462761" y="594492"/>
                  </a:lnTo>
                  <a:lnTo>
                    <a:pt x="1463161" y="594773"/>
                  </a:lnTo>
                  <a:lnTo>
                    <a:pt x="1463758" y="595264"/>
                  </a:lnTo>
                  <a:lnTo>
                    <a:pt x="1464091" y="595478"/>
                  </a:lnTo>
                  <a:lnTo>
                    <a:pt x="1464229" y="595478"/>
                  </a:lnTo>
                  <a:lnTo>
                    <a:pt x="1465492" y="596532"/>
                  </a:lnTo>
                  <a:lnTo>
                    <a:pt x="1466011" y="597432"/>
                  </a:lnTo>
                  <a:lnTo>
                    <a:pt x="1466209" y="597709"/>
                  </a:lnTo>
                  <a:lnTo>
                    <a:pt x="1466237" y="597852"/>
                  </a:lnTo>
                  <a:lnTo>
                    <a:pt x="1466332" y="598395"/>
                  </a:lnTo>
                  <a:lnTo>
                    <a:pt x="1466454" y="598805"/>
                  </a:lnTo>
                  <a:lnTo>
                    <a:pt x="1466442" y="599477"/>
                  </a:lnTo>
                  <a:lnTo>
                    <a:pt x="1466427" y="600172"/>
                  </a:lnTo>
                  <a:lnTo>
                    <a:pt x="1465991" y="601387"/>
                  </a:lnTo>
                  <a:lnTo>
                    <a:pt x="1465508" y="601926"/>
                  </a:lnTo>
                  <a:lnTo>
                    <a:pt x="1464661" y="603408"/>
                  </a:lnTo>
                  <a:lnTo>
                    <a:pt x="1463956" y="604757"/>
                  </a:lnTo>
                  <a:lnTo>
                    <a:pt x="1461735" y="607235"/>
                  </a:lnTo>
                  <a:lnTo>
                    <a:pt x="1460679" y="609055"/>
                  </a:lnTo>
                  <a:lnTo>
                    <a:pt x="1460401" y="609322"/>
                  </a:lnTo>
                  <a:lnTo>
                    <a:pt x="1460251" y="610003"/>
                  </a:lnTo>
                  <a:lnTo>
                    <a:pt x="1460231" y="610956"/>
                  </a:lnTo>
                  <a:lnTo>
                    <a:pt x="1460481" y="611986"/>
                  </a:lnTo>
                  <a:lnTo>
                    <a:pt x="1462159" y="615574"/>
                  </a:lnTo>
                  <a:lnTo>
                    <a:pt x="1462286" y="616055"/>
                  </a:lnTo>
                  <a:lnTo>
                    <a:pt x="1462547" y="616403"/>
                  </a:lnTo>
                  <a:lnTo>
                    <a:pt x="1462753" y="616336"/>
                  </a:lnTo>
                  <a:lnTo>
                    <a:pt x="1463018" y="616546"/>
                  </a:lnTo>
                  <a:lnTo>
                    <a:pt x="1464087" y="617118"/>
                  </a:lnTo>
                  <a:lnTo>
                    <a:pt x="1464621" y="617470"/>
                  </a:lnTo>
                  <a:lnTo>
                    <a:pt x="1466498" y="618333"/>
                  </a:lnTo>
                  <a:lnTo>
                    <a:pt x="1467432" y="618967"/>
                  </a:lnTo>
                  <a:lnTo>
                    <a:pt x="1468034" y="619319"/>
                  </a:lnTo>
                  <a:lnTo>
                    <a:pt x="1469166" y="620029"/>
                  </a:lnTo>
                  <a:lnTo>
                    <a:pt x="1470429" y="621216"/>
                  </a:lnTo>
                  <a:lnTo>
                    <a:pt x="1472638" y="622360"/>
                  </a:lnTo>
                  <a:lnTo>
                    <a:pt x="1473437" y="622922"/>
                  </a:lnTo>
                  <a:lnTo>
                    <a:pt x="1473968" y="623480"/>
                  </a:lnTo>
                  <a:lnTo>
                    <a:pt x="1474237" y="623556"/>
                  </a:lnTo>
                  <a:lnTo>
                    <a:pt x="1474502" y="623765"/>
                  </a:lnTo>
                  <a:lnTo>
                    <a:pt x="1474767" y="623908"/>
                  </a:lnTo>
                  <a:lnTo>
                    <a:pt x="1474973" y="623913"/>
                  </a:lnTo>
                  <a:lnTo>
                    <a:pt x="1476379" y="624628"/>
                  </a:lnTo>
                  <a:lnTo>
                    <a:pt x="1477578" y="625405"/>
                  </a:lnTo>
                  <a:lnTo>
                    <a:pt x="1478900" y="626868"/>
                  </a:lnTo>
                  <a:lnTo>
                    <a:pt x="1479431" y="627425"/>
                  </a:lnTo>
                  <a:lnTo>
                    <a:pt x="1480622" y="628545"/>
                  </a:lnTo>
                  <a:lnTo>
                    <a:pt x="1482024" y="629532"/>
                  </a:lnTo>
                  <a:lnTo>
                    <a:pt x="1483627" y="630451"/>
                  </a:lnTo>
                  <a:lnTo>
                    <a:pt x="1484094" y="630666"/>
                  </a:lnTo>
                  <a:lnTo>
                    <a:pt x="1485563" y="631723"/>
                  </a:lnTo>
                  <a:lnTo>
                    <a:pt x="1486097" y="632009"/>
                  </a:lnTo>
                  <a:lnTo>
                    <a:pt x="1486770" y="632229"/>
                  </a:lnTo>
                  <a:lnTo>
                    <a:pt x="1487312" y="632243"/>
                  </a:lnTo>
                  <a:lnTo>
                    <a:pt x="1487645" y="632453"/>
                  </a:lnTo>
                  <a:lnTo>
                    <a:pt x="1489383" y="633449"/>
                  </a:lnTo>
                  <a:lnTo>
                    <a:pt x="1490119" y="633806"/>
                  </a:lnTo>
                  <a:lnTo>
                    <a:pt x="1490384" y="634016"/>
                  </a:lnTo>
                  <a:lnTo>
                    <a:pt x="1490788" y="634230"/>
                  </a:lnTo>
                  <a:lnTo>
                    <a:pt x="1491718" y="634931"/>
                  </a:lnTo>
                  <a:lnTo>
                    <a:pt x="1492324" y="635083"/>
                  </a:lnTo>
                  <a:lnTo>
                    <a:pt x="1493460" y="635788"/>
                  </a:lnTo>
                  <a:lnTo>
                    <a:pt x="1494066" y="635941"/>
                  </a:lnTo>
                  <a:lnTo>
                    <a:pt x="1494743" y="635955"/>
                  </a:lnTo>
                  <a:lnTo>
                    <a:pt x="1495210" y="636170"/>
                  </a:lnTo>
                  <a:lnTo>
                    <a:pt x="1495416" y="636108"/>
                  </a:lnTo>
                  <a:lnTo>
                    <a:pt x="1497561" y="637042"/>
                  </a:lnTo>
                  <a:lnTo>
                    <a:pt x="1499778" y="637842"/>
                  </a:lnTo>
                  <a:lnTo>
                    <a:pt x="1500047" y="637985"/>
                  </a:lnTo>
                  <a:lnTo>
                    <a:pt x="1502138" y="638371"/>
                  </a:lnTo>
                  <a:lnTo>
                    <a:pt x="1503484" y="638671"/>
                  </a:lnTo>
                  <a:lnTo>
                    <a:pt x="1504354" y="639100"/>
                  </a:lnTo>
                  <a:lnTo>
                    <a:pt x="1505086" y="639655"/>
                  </a:lnTo>
                  <a:lnTo>
                    <a:pt x="1505255" y="639683"/>
                  </a:lnTo>
                  <a:lnTo>
                    <a:pt x="1505608" y="639792"/>
                  </a:lnTo>
                  <a:lnTo>
                    <a:pt x="1506581" y="640011"/>
                  </a:lnTo>
                  <a:lnTo>
                    <a:pt x="1506934" y="640069"/>
                  </a:lnTo>
                  <a:lnTo>
                    <a:pt x="1507393" y="640178"/>
                  </a:lnTo>
                  <a:lnTo>
                    <a:pt x="1509048" y="640450"/>
                  </a:lnTo>
                  <a:lnTo>
                    <a:pt x="1511538" y="640998"/>
                  </a:lnTo>
                  <a:lnTo>
                    <a:pt x="1512595" y="641188"/>
                  </a:lnTo>
                  <a:lnTo>
                    <a:pt x="1513921" y="641379"/>
                  </a:lnTo>
                  <a:lnTo>
                    <a:pt x="1514704" y="641436"/>
                  </a:lnTo>
                  <a:lnTo>
                    <a:pt x="1515548" y="641436"/>
                  </a:lnTo>
                  <a:lnTo>
                    <a:pt x="1515924" y="641408"/>
                  </a:lnTo>
                  <a:lnTo>
                    <a:pt x="1516774" y="641408"/>
                  </a:lnTo>
                  <a:lnTo>
                    <a:pt x="1516963" y="641359"/>
                  </a:lnTo>
                  <a:lnTo>
                    <a:pt x="1517232" y="641364"/>
                  </a:lnTo>
                  <a:lnTo>
                    <a:pt x="1517438" y="641302"/>
                  </a:lnTo>
                  <a:lnTo>
                    <a:pt x="1518451" y="641326"/>
                  </a:lnTo>
                  <a:lnTo>
                    <a:pt x="1519150" y="641274"/>
                  </a:lnTo>
                  <a:lnTo>
                    <a:pt x="1520231" y="641107"/>
                  </a:lnTo>
                  <a:lnTo>
                    <a:pt x="1520555" y="641084"/>
                  </a:lnTo>
                  <a:lnTo>
                    <a:pt x="1520880" y="641026"/>
                  </a:lnTo>
                  <a:lnTo>
                    <a:pt x="1522020" y="640945"/>
                  </a:lnTo>
                  <a:lnTo>
                    <a:pt x="1522345" y="640945"/>
                  </a:lnTo>
                  <a:lnTo>
                    <a:pt x="1522831" y="640864"/>
                  </a:lnTo>
                  <a:lnTo>
                    <a:pt x="1523077" y="640864"/>
                  </a:lnTo>
                  <a:lnTo>
                    <a:pt x="1524391" y="640564"/>
                  </a:lnTo>
                  <a:lnTo>
                    <a:pt x="1526034" y="640278"/>
                  </a:lnTo>
                  <a:lnTo>
                    <a:pt x="1526838" y="640097"/>
                  </a:lnTo>
                  <a:lnTo>
                    <a:pt x="1527723" y="639865"/>
                  </a:lnTo>
                  <a:lnTo>
                    <a:pt x="1527972" y="639701"/>
                  </a:lnTo>
                  <a:lnTo>
                    <a:pt x="1528376" y="639424"/>
                  </a:lnTo>
                  <a:lnTo>
                    <a:pt x="1529947" y="638776"/>
                  </a:lnTo>
                  <a:lnTo>
                    <a:pt x="1530834" y="638457"/>
                  </a:lnTo>
                  <a:lnTo>
                    <a:pt x="1533775" y="637084"/>
                  </a:lnTo>
                  <a:lnTo>
                    <a:pt x="1536396" y="636241"/>
                  </a:lnTo>
                  <a:lnTo>
                    <a:pt x="1536132" y="638191"/>
                  </a:lnTo>
                  <a:lnTo>
                    <a:pt x="1532063" y="665444"/>
                  </a:lnTo>
                  <a:lnTo>
                    <a:pt x="1529613" y="680836"/>
                  </a:lnTo>
                  <a:lnTo>
                    <a:pt x="1524292" y="715363"/>
                  </a:lnTo>
                  <a:lnTo>
                    <a:pt x="1523256" y="722075"/>
                  </a:lnTo>
                  <a:lnTo>
                    <a:pt x="1531759" y="723981"/>
                  </a:lnTo>
                  <a:lnTo>
                    <a:pt x="1538240" y="730591"/>
                  </a:lnTo>
                  <a:lnTo>
                    <a:pt x="1533605" y="760012"/>
                  </a:lnTo>
                  <a:lnTo>
                    <a:pt x="1563686" y="764872"/>
                  </a:lnTo>
                  <a:lnTo>
                    <a:pt x="1560551" y="784334"/>
                  </a:lnTo>
                  <a:lnTo>
                    <a:pt x="1560519" y="784548"/>
                  </a:lnTo>
                  <a:lnTo>
                    <a:pt x="1560662" y="784548"/>
                  </a:lnTo>
                  <a:lnTo>
                    <a:pt x="1560998" y="784510"/>
                  </a:lnTo>
                  <a:lnTo>
                    <a:pt x="1561355" y="784424"/>
                  </a:lnTo>
                  <a:lnTo>
                    <a:pt x="1562039" y="784196"/>
                  </a:lnTo>
                  <a:lnTo>
                    <a:pt x="1562376" y="784067"/>
                  </a:lnTo>
                  <a:lnTo>
                    <a:pt x="1562701" y="784005"/>
                  </a:lnTo>
                  <a:lnTo>
                    <a:pt x="1563041" y="783967"/>
                  </a:lnTo>
                  <a:lnTo>
                    <a:pt x="1564062" y="783767"/>
                  </a:lnTo>
                  <a:lnTo>
                    <a:pt x="1564407" y="783714"/>
                  </a:lnTo>
                  <a:lnTo>
                    <a:pt x="1564751" y="783624"/>
                  </a:lnTo>
                  <a:lnTo>
                    <a:pt x="1565115" y="783495"/>
                  </a:lnTo>
                  <a:lnTo>
                    <a:pt x="1565772" y="783080"/>
                  </a:lnTo>
                  <a:lnTo>
                    <a:pt x="1566109" y="782918"/>
                  </a:lnTo>
                  <a:lnTo>
                    <a:pt x="1566445" y="782675"/>
                  </a:lnTo>
                  <a:lnTo>
                    <a:pt x="1566786" y="782499"/>
                  </a:lnTo>
                  <a:lnTo>
                    <a:pt x="1567083" y="782266"/>
                  </a:lnTo>
                  <a:lnTo>
                    <a:pt x="1562531" y="810634"/>
                  </a:lnTo>
                  <a:lnTo>
                    <a:pt x="1558224" y="809933"/>
                  </a:lnTo>
                  <a:lnTo>
                    <a:pt x="1554155" y="834484"/>
                  </a:lnTo>
                  <a:lnTo>
                    <a:pt x="1554008" y="835642"/>
                  </a:lnTo>
                  <a:lnTo>
                    <a:pt x="1523814" y="830653"/>
                  </a:lnTo>
                  <a:lnTo>
                    <a:pt x="1521333" y="830242"/>
                  </a:lnTo>
                  <a:lnTo>
                    <a:pt x="1485307" y="824321"/>
                  </a:lnTo>
                  <a:lnTo>
                    <a:pt x="1481867" y="845593"/>
                  </a:lnTo>
                  <a:lnTo>
                    <a:pt x="1465617" y="842887"/>
                  </a:lnTo>
                  <a:lnTo>
                    <a:pt x="1448005" y="839947"/>
                  </a:lnTo>
                  <a:lnTo>
                    <a:pt x="1447122" y="845623"/>
                  </a:lnTo>
                  <a:lnTo>
                    <a:pt x="1437353" y="844045"/>
                  </a:lnTo>
                  <a:lnTo>
                    <a:pt x="1426672" y="842316"/>
                  </a:lnTo>
                  <a:lnTo>
                    <a:pt x="1425829" y="842182"/>
                  </a:lnTo>
                  <a:lnTo>
                    <a:pt x="1415212" y="840462"/>
                  </a:lnTo>
                  <a:lnTo>
                    <a:pt x="1412928" y="854820"/>
                  </a:lnTo>
                  <a:lnTo>
                    <a:pt x="1398064" y="852433"/>
                  </a:lnTo>
                  <a:lnTo>
                    <a:pt x="1395055" y="851923"/>
                  </a:lnTo>
                  <a:lnTo>
                    <a:pt x="1395109" y="851646"/>
                  </a:lnTo>
                  <a:lnTo>
                    <a:pt x="1395166" y="851256"/>
                  </a:lnTo>
                  <a:lnTo>
                    <a:pt x="1395312" y="850351"/>
                  </a:lnTo>
                  <a:lnTo>
                    <a:pt x="1395665" y="848225"/>
                  </a:lnTo>
                  <a:lnTo>
                    <a:pt x="1395882" y="846901"/>
                  </a:lnTo>
                  <a:lnTo>
                    <a:pt x="1381049" y="844474"/>
                  </a:lnTo>
                  <a:lnTo>
                    <a:pt x="1376161" y="843675"/>
                  </a:lnTo>
                  <a:lnTo>
                    <a:pt x="1376359" y="842545"/>
                  </a:lnTo>
                  <a:lnTo>
                    <a:pt x="1376430" y="842159"/>
                  </a:lnTo>
                  <a:lnTo>
                    <a:pt x="1378433" y="830737"/>
                  </a:lnTo>
                  <a:lnTo>
                    <a:pt x="1378932" y="827816"/>
                  </a:lnTo>
                  <a:lnTo>
                    <a:pt x="1378497" y="827597"/>
                  </a:lnTo>
                  <a:lnTo>
                    <a:pt x="1378180" y="827459"/>
                  </a:lnTo>
                  <a:lnTo>
                    <a:pt x="1377863" y="827273"/>
                  </a:lnTo>
                  <a:lnTo>
                    <a:pt x="1377539" y="827107"/>
                  </a:lnTo>
                  <a:lnTo>
                    <a:pt x="1377194" y="826892"/>
                  </a:lnTo>
                  <a:lnTo>
                    <a:pt x="1376743" y="826620"/>
                  </a:lnTo>
                  <a:lnTo>
                    <a:pt x="1376363" y="826349"/>
                  </a:lnTo>
                  <a:lnTo>
                    <a:pt x="1376046" y="826158"/>
                  </a:lnTo>
                  <a:lnTo>
                    <a:pt x="1375361" y="825572"/>
                  </a:lnTo>
                  <a:lnTo>
                    <a:pt x="1374728" y="824981"/>
                  </a:lnTo>
                  <a:lnTo>
                    <a:pt x="1374400" y="824571"/>
                  </a:lnTo>
                  <a:lnTo>
                    <a:pt x="1374225" y="824243"/>
                  </a:lnTo>
                  <a:lnTo>
                    <a:pt x="1374091" y="823914"/>
                  </a:lnTo>
                  <a:lnTo>
                    <a:pt x="1373853" y="823451"/>
                  </a:lnTo>
                  <a:lnTo>
                    <a:pt x="1373715" y="823094"/>
                  </a:lnTo>
                  <a:lnTo>
                    <a:pt x="1373042" y="821912"/>
                  </a:lnTo>
                  <a:lnTo>
                    <a:pt x="1372891" y="821555"/>
                  </a:lnTo>
                  <a:lnTo>
                    <a:pt x="1372792" y="821226"/>
                  </a:lnTo>
                  <a:lnTo>
                    <a:pt x="1372741" y="820840"/>
                  </a:lnTo>
                  <a:lnTo>
                    <a:pt x="1372713" y="820449"/>
                  </a:lnTo>
                  <a:lnTo>
                    <a:pt x="1372575" y="820168"/>
                  </a:lnTo>
                  <a:lnTo>
                    <a:pt x="1372056" y="820078"/>
                  </a:lnTo>
                  <a:lnTo>
                    <a:pt x="1369578" y="819663"/>
                  </a:lnTo>
                  <a:lnTo>
                    <a:pt x="1346598" y="815784"/>
                  </a:lnTo>
                  <a:lnTo>
                    <a:pt x="1306025" y="808927"/>
                  </a:lnTo>
                  <a:lnTo>
                    <a:pt x="1305622" y="808865"/>
                  </a:lnTo>
                  <a:lnTo>
                    <a:pt x="1305542" y="809346"/>
                  </a:lnTo>
                  <a:lnTo>
                    <a:pt x="1305539" y="809746"/>
                  </a:lnTo>
                  <a:lnTo>
                    <a:pt x="1305657" y="810166"/>
                  </a:lnTo>
                  <a:lnTo>
                    <a:pt x="1305808" y="810557"/>
                  </a:lnTo>
                  <a:lnTo>
                    <a:pt x="1306097" y="810943"/>
                  </a:lnTo>
                  <a:lnTo>
                    <a:pt x="1306398" y="811333"/>
                  </a:lnTo>
                  <a:lnTo>
                    <a:pt x="1306758" y="811724"/>
                  </a:lnTo>
                  <a:lnTo>
                    <a:pt x="1307086" y="812058"/>
                  </a:lnTo>
                  <a:lnTo>
                    <a:pt x="1307447" y="812401"/>
                  </a:lnTo>
                  <a:lnTo>
                    <a:pt x="1307716" y="812810"/>
                  </a:lnTo>
                  <a:lnTo>
                    <a:pt x="1308060" y="813158"/>
                  </a:lnTo>
                  <a:lnTo>
                    <a:pt x="1308234" y="813459"/>
                  </a:lnTo>
                  <a:lnTo>
                    <a:pt x="1308658" y="814269"/>
                  </a:lnTo>
                  <a:lnTo>
                    <a:pt x="1308812" y="814669"/>
                  </a:lnTo>
                  <a:lnTo>
                    <a:pt x="1308967" y="815055"/>
                  </a:lnTo>
                  <a:lnTo>
                    <a:pt x="1309042" y="815460"/>
                  </a:lnTo>
                  <a:lnTo>
                    <a:pt x="1309066" y="815875"/>
                  </a:lnTo>
                  <a:lnTo>
                    <a:pt x="1309153" y="816289"/>
                  </a:lnTo>
                  <a:lnTo>
                    <a:pt x="1309287" y="816647"/>
                  </a:lnTo>
                  <a:lnTo>
                    <a:pt x="1309363" y="816980"/>
                  </a:lnTo>
                  <a:lnTo>
                    <a:pt x="1309414" y="817299"/>
                  </a:lnTo>
                  <a:lnTo>
                    <a:pt x="1309466" y="817681"/>
                  </a:lnTo>
                  <a:lnTo>
                    <a:pt x="1309521" y="818014"/>
                  </a:lnTo>
                  <a:lnTo>
                    <a:pt x="1309675" y="818762"/>
                  </a:lnTo>
                  <a:lnTo>
                    <a:pt x="1309675" y="819072"/>
                  </a:lnTo>
                  <a:lnTo>
                    <a:pt x="1309703" y="819482"/>
                  </a:lnTo>
                  <a:lnTo>
                    <a:pt x="1309786" y="819858"/>
                  </a:lnTo>
                  <a:lnTo>
                    <a:pt x="1309881" y="820173"/>
                  </a:lnTo>
                  <a:lnTo>
                    <a:pt x="1309842" y="820411"/>
                  </a:lnTo>
                  <a:lnTo>
                    <a:pt x="1309652" y="820716"/>
                  </a:lnTo>
                  <a:lnTo>
                    <a:pt x="1309379" y="821040"/>
                  </a:lnTo>
                  <a:lnTo>
                    <a:pt x="1308998" y="821336"/>
                  </a:lnTo>
                  <a:lnTo>
                    <a:pt x="1308638" y="821760"/>
                  </a:lnTo>
                  <a:lnTo>
                    <a:pt x="1308428" y="822232"/>
                  </a:lnTo>
                  <a:lnTo>
                    <a:pt x="1308314" y="822575"/>
                  </a:lnTo>
                  <a:lnTo>
                    <a:pt x="1308199" y="822965"/>
                  </a:lnTo>
                  <a:lnTo>
                    <a:pt x="1308040" y="823718"/>
                  </a:lnTo>
                  <a:lnTo>
                    <a:pt x="1307835" y="823999"/>
                  </a:lnTo>
                  <a:lnTo>
                    <a:pt x="1307110" y="824771"/>
                  </a:lnTo>
                  <a:lnTo>
                    <a:pt x="1306896" y="825205"/>
                  </a:lnTo>
                  <a:lnTo>
                    <a:pt x="1306746" y="825806"/>
                  </a:lnTo>
                  <a:lnTo>
                    <a:pt x="1306774" y="826168"/>
                  </a:lnTo>
                  <a:lnTo>
                    <a:pt x="1306797" y="826635"/>
                  </a:lnTo>
                  <a:lnTo>
                    <a:pt x="1306849" y="827045"/>
                  </a:lnTo>
                  <a:lnTo>
                    <a:pt x="1306877" y="827421"/>
                  </a:lnTo>
                  <a:lnTo>
                    <a:pt x="1307043" y="827959"/>
                  </a:lnTo>
                  <a:lnTo>
                    <a:pt x="1307150" y="828360"/>
                  </a:lnTo>
                  <a:lnTo>
                    <a:pt x="1307229" y="828727"/>
                  </a:lnTo>
                  <a:lnTo>
                    <a:pt x="1307375" y="829108"/>
                  </a:lnTo>
                  <a:lnTo>
                    <a:pt x="1307530" y="829422"/>
                  </a:lnTo>
                  <a:lnTo>
                    <a:pt x="1307629" y="829799"/>
                  </a:lnTo>
                  <a:lnTo>
                    <a:pt x="1307680" y="830233"/>
                  </a:lnTo>
                  <a:lnTo>
                    <a:pt x="1307767" y="830590"/>
                  </a:lnTo>
                  <a:lnTo>
                    <a:pt x="1307949" y="831043"/>
                  </a:lnTo>
                  <a:lnTo>
                    <a:pt x="1307997" y="831376"/>
                  </a:lnTo>
                  <a:lnTo>
                    <a:pt x="1307969" y="831700"/>
                  </a:lnTo>
                  <a:lnTo>
                    <a:pt x="1307922" y="832039"/>
                  </a:lnTo>
                  <a:lnTo>
                    <a:pt x="1307751" y="832348"/>
                  </a:lnTo>
                  <a:lnTo>
                    <a:pt x="1307542" y="832663"/>
                  </a:lnTo>
                  <a:lnTo>
                    <a:pt x="1307284" y="833025"/>
                  </a:lnTo>
                  <a:lnTo>
                    <a:pt x="1306944" y="833335"/>
                  </a:lnTo>
                  <a:lnTo>
                    <a:pt x="1306580" y="833673"/>
                  </a:lnTo>
                  <a:lnTo>
                    <a:pt x="1306247" y="833878"/>
                  </a:lnTo>
                  <a:lnTo>
                    <a:pt x="1305871" y="834092"/>
                  </a:lnTo>
                  <a:lnTo>
                    <a:pt x="1305547" y="834283"/>
                  </a:lnTo>
                  <a:lnTo>
                    <a:pt x="1305194" y="834474"/>
                  </a:lnTo>
                  <a:lnTo>
                    <a:pt x="1304862" y="834664"/>
                  </a:lnTo>
                  <a:lnTo>
                    <a:pt x="1304493" y="834893"/>
                  </a:lnTo>
                  <a:lnTo>
                    <a:pt x="1304117" y="835208"/>
                  </a:lnTo>
                  <a:lnTo>
                    <a:pt x="1303436" y="835946"/>
                  </a:lnTo>
                  <a:lnTo>
                    <a:pt x="1303179" y="836399"/>
                  </a:lnTo>
                  <a:lnTo>
                    <a:pt x="1302985" y="836732"/>
                  </a:lnTo>
                  <a:lnTo>
                    <a:pt x="1302791" y="837147"/>
                  </a:lnTo>
                  <a:lnTo>
                    <a:pt x="1302621" y="837490"/>
                  </a:lnTo>
                  <a:lnTo>
                    <a:pt x="1302506" y="837857"/>
                  </a:lnTo>
                  <a:lnTo>
                    <a:pt x="1302395" y="838191"/>
                  </a:lnTo>
                  <a:lnTo>
                    <a:pt x="1302281" y="838610"/>
                  </a:lnTo>
                  <a:lnTo>
                    <a:pt x="1302197" y="839053"/>
                  </a:lnTo>
                  <a:lnTo>
                    <a:pt x="1302114" y="839425"/>
                  </a:lnTo>
                  <a:lnTo>
                    <a:pt x="1302011" y="839763"/>
                  </a:lnTo>
                  <a:lnTo>
                    <a:pt x="1301718" y="840530"/>
                  </a:lnTo>
                  <a:lnTo>
                    <a:pt x="1301540" y="840859"/>
                  </a:lnTo>
                  <a:lnTo>
                    <a:pt x="1301307" y="841174"/>
                  </a:lnTo>
                  <a:lnTo>
                    <a:pt x="1301038" y="841522"/>
                  </a:lnTo>
                  <a:lnTo>
                    <a:pt x="1300749" y="841860"/>
                  </a:lnTo>
                  <a:lnTo>
                    <a:pt x="1300400" y="842184"/>
                  </a:lnTo>
                  <a:lnTo>
                    <a:pt x="1300028" y="842579"/>
                  </a:lnTo>
                  <a:lnTo>
                    <a:pt x="1299779" y="842937"/>
                  </a:lnTo>
                  <a:lnTo>
                    <a:pt x="1299450" y="843332"/>
                  </a:lnTo>
                  <a:lnTo>
                    <a:pt x="1289300" y="842041"/>
                  </a:lnTo>
                  <a:lnTo>
                    <a:pt x="1292701" y="822012"/>
                  </a:lnTo>
                  <a:lnTo>
                    <a:pt x="1288869" y="821345"/>
                  </a:lnTo>
                  <a:lnTo>
                    <a:pt x="1288014" y="821202"/>
                  </a:lnTo>
                  <a:lnTo>
                    <a:pt x="1280393" y="819887"/>
                  </a:lnTo>
                  <a:lnTo>
                    <a:pt x="1282064" y="807459"/>
                  </a:lnTo>
                  <a:lnTo>
                    <a:pt x="1267512" y="805124"/>
                  </a:lnTo>
                  <a:lnTo>
                    <a:pt x="1266486" y="804991"/>
                  </a:lnTo>
                  <a:lnTo>
                    <a:pt x="1267167" y="804209"/>
                  </a:lnTo>
                  <a:lnTo>
                    <a:pt x="1261780" y="803504"/>
                  </a:lnTo>
                  <a:lnTo>
                    <a:pt x="1257730" y="805310"/>
                  </a:lnTo>
                  <a:lnTo>
                    <a:pt x="1256534" y="805791"/>
                  </a:lnTo>
                  <a:lnTo>
                    <a:pt x="1255050" y="814640"/>
                  </a:lnTo>
                  <a:lnTo>
                    <a:pt x="1238487" y="811796"/>
                  </a:lnTo>
                  <a:lnTo>
                    <a:pt x="1238229" y="814774"/>
                  </a:lnTo>
                  <a:lnTo>
                    <a:pt x="1238602" y="817171"/>
                  </a:lnTo>
                  <a:lnTo>
                    <a:pt x="1239928" y="819363"/>
                  </a:lnTo>
                  <a:lnTo>
                    <a:pt x="1241345" y="822208"/>
                  </a:lnTo>
                  <a:lnTo>
                    <a:pt x="1238566" y="838648"/>
                  </a:lnTo>
                  <a:lnTo>
                    <a:pt x="1227521" y="836766"/>
                  </a:lnTo>
                  <a:lnTo>
                    <a:pt x="1226096" y="845262"/>
                  </a:lnTo>
                  <a:lnTo>
                    <a:pt x="1230550" y="846020"/>
                  </a:lnTo>
                  <a:lnTo>
                    <a:pt x="1228713" y="856961"/>
                  </a:lnTo>
                  <a:lnTo>
                    <a:pt x="1217312" y="855026"/>
                  </a:lnTo>
                  <a:lnTo>
                    <a:pt x="1215792" y="864104"/>
                  </a:lnTo>
                  <a:lnTo>
                    <a:pt x="1207562" y="862713"/>
                  </a:lnTo>
                  <a:lnTo>
                    <a:pt x="1205198" y="870962"/>
                  </a:lnTo>
                  <a:lnTo>
                    <a:pt x="1202740" y="885710"/>
                  </a:lnTo>
                  <a:lnTo>
                    <a:pt x="1197368" y="884805"/>
                  </a:lnTo>
                  <a:lnTo>
                    <a:pt x="1195646" y="895136"/>
                  </a:lnTo>
                  <a:lnTo>
                    <a:pt x="1195357" y="896847"/>
                  </a:lnTo>
                  <a:lnTo>
                    <a:pt x="1197043" y="897128"/>
                  </a:lnTo>
                  <a:lnTo>
                    <a:pt x="1196188" y="904152"/>
                  </a:lnTo>
                  <a:lnTo>
                    <a:pt x="1194965" y="914317"/>
                  </a:lnTo>
                  <a:lnTo>
                    <a:pt x="1185670" y="912725"/>
                  </a:lnTo>
                  <a:lnTo>
                    <a:pt x="1185797" y="911639"/>
                  </a:lnTo>
                  <a:lnTo>
                    <a:pt x="1162651" y="907683"/>
                  </a:lnTo>
                  <a:lnTo>
                    <a:pt x="1163993" y="899687"/>
                  </a:lnTo>
                  <a:lnTo>
                    <a:pt x="1176740" y="901770"/>
                  </a:lnTo>
                  <a:lnTo>
                    <a:pt x="1180033" y="881560"/>
                  </a:lnTo>
                  <a:lnTo>
                    <a:pt x="1168799" y="879701"/>
                  </a:lnTo>
                  <a:lnTo>
                    <a:pt x="1171047" y="866296"/>
                  </a:lnTo>
                  <a:lnTo>
                    <a:pt x="1154385" y="863685"/>
                  </a:lnTo>
                  <a:lnTo>
                    <a:pt x="1154357" y="863876"/>
                  </a:lnTo>
                  <a:lnTo>
                    <a:pt x="1156095" y="870266"/>
                  </a:lnTo>
                  <a:lnTo>
                    <a:pt x="1155541" y="871886"/>
                  </a:lnTo>
                  <a:lnTo>
                    <a:pt x="1150450" y="871524"/>
                  </a:lnTo>
                  <a:lnTo>
                    <a:pt x="1144377" y="872534"/>
                  </a:lnTo>
                  <a:lnTo>
                    <a:pt x="1141606" y="874922"/>
                  </a:lnTo>
                  <a:lnTo>
                    <a:pt x="1140716" y="879268"/>
                  </a:lnTo>
                  <a:lnTo>
                    <a:pt x="1141792" y="880588"/>
                  </a:lnTo>
                  <a:lnTo>
                    <a:pt x="1144837" y="883495"/>
                  </a:lnTo>
                  <a:lnTo>
                    <a:pt x="1147655" y="887702"/>
                  </a:lnTo>
                  <a:lnTo>
                    <a:pt x="1144898" y="896799"/>
                  </a:lnTo>
                  <a:lnTo>
                    <a:pt x="1133638" y="894865"/>
                  </a:lnTo>
                  <a:lnTo>
                    <a:pt x="1124418" y="893340"/>
                  </a:lnTo>
                  <a:lnTo>
                    <a:pt x="1124153" y="894822"/>
                  </a:lnTo>
                  <a:lnTo>
                    <a:pt x="1121346" y="911281"/>
                  </a:lnTo>
                  <a:lnTo>
                    <a:pt x="1121211" y="912115"/>
                  </a:lnTo>
                  <a:lnTo>
                    <a:pt x="1097566" y="908155"/>
                  </a:lnTo>
                  <a:lnTo>
                    <a:pt x="1094229" y="907593"/>
                  </a:lnTo>
                  <a:lnTo>
                    <a:pt x="1091850" y="921732"/>
                  </a:lnTo>
                  <a:lnTo>
                    <a:pt x="1091696" y="922618"/>
                  </a:lnTo>
                  <a:lnTo>
                    <a:pt x="1086747" y="949847"/>
                  </a:lnTo>
                  <a:lnTo>
                    <a:pt x="1086589" y="950714"/>
                  </a:lnTo>
                  <a:lnTo>
                    <a:pt x="1086395" y="950682"/>
                  </a:lnTo>
                  <a:lnTo>
                    <a:pt x="1082721" y="950066"/>
                  </a:lnTo>
                  <a:lnTo>
                    <a:pt x="1066158" y="947336"/>
                  </a:lnTo>
                  <a:lnTo>
                    <a:pt x="1065283" y="952463"/>
                  </a:lnTo>
                  <a:lnTo>
                    <a:pt x="1061601" y="974627"/>
                  </a:lnTo>
                  <a:lnTo>
                    <a:pt x="1061238" y="976828"/>
                  </a:lnTo>
                  <a:lnTo>
                    <a:pt x="1061164" y="977258"/>
                  </a:lnTo>
                  <a:lnTo>
                    <a:pt x="1061063" y="977848"/>
                  </a:lnTo>
                  <a:lnTo>
                    <a:pt x="1059425" y="987722"/>
                  </a:lnTo>
                  <a:lnTo>
                    <a:pt x="1069139" y="989361"/>
                  </a:lnTo>
                  <a:lnTo>
                    <a:pt x="1069784" y="989466"/>
                  </a:lnTo>
                  <a:lnTo>
                    <a:pt x="1071067" y="989685"/>
                  </a:lnTo>
                  <a:lnTo>
                    <a:pt x="1071708" y="989790"/>
                  </a:lnTo>
                  <a:lnTo>
                    <a:pt x="1076151" y="990539"/>
                  </a:lnTo>
                  <a:lnTo>
                    <a:pt x="1074236" y="1002011"/>
                  </a:lnTo>
                  <a:lnTo>
                    <a:pt x="1073960" y="1003649"/>
                  </a:lnTo>
                  <a:lnTo>
                    <a:pt x="1073688" y="1005263"/>
                  </a:lnTo>
                  <a:lnTo>
                    <a:pt x="1073137" y="1008584"/>
                  </a:lnTo>
                  <a:lnTo>
                    <a:pt x="1071217" y="1008275"/>
                  </a:lnTo>
                  <a:lnTo>
                    <a:pt x="1069072" y="1021169"/>
                  </a:lnTo>
                  <a:lnTo>
                    <a:pt x="1060532" y="1019733"/>
                  </a:lnTo>
                  <a:lnTo>
                    <a:pt x="1050244" y="1018001"/>
                  </a:lnTo>
                  <a:lnTo>
                    <a:pt x="1048431" y="1029218"/>
                  </a:lnTo>
                  <a:lnTo>
                    <a:pt x="1047885" y="1032573"/>
                  </a:lnTo>
                  <a:lnTo>
                    <a:pt x="1047620" y="1034255"/>
                  </a:lnTo>
                  <a:lnTo>
                    <a:pt x="1047339" y="1035937"/>
                  </a:lnTo>
                  <a:lnTo>
                    <a:pt x="1046990" y="1038110"/>
                  </a:lnTo>
                  <a:lnTo>
                    <a:pt x="1026948" y="1034751"/>
                  </a:lnTo>
                  <a:lnTo>
                    <a:pt x="1027494" y="1031439"/>
                  </a:lnTo>
                  <a:lnTo>
                    <a:pt x="1019707" y="1030147"/>
                  </a:lnTo>
                  <a:lnTo>
                    <a:pt x="1019157" y="1030038"/>
                  </a:lnTo>
                  <a:lnTo>
                    <a:pt x="1018278" y="1029890"/>
                  </a:lnTo>
                  <a:lnTo>
                    <a:pt x="1009993" y="1028518"/>
                  </a:lnTo>
                  <a:lnTo>
                    <a:pt x="1006493" y="1049814"/>
                  </a:lnTo>
                  <a:lnTo>
                    <a:pt x="1015309" y="1051296"/>
                  </a:lnTo>
                  <a:lnTo>
                    <a:pt x="1014632" y="1055432"/>
                  </a:lnTo>
                  <a:lnTo>
                    <a:pt x="1012265" y="1069638"/>
                  </a:lnTo>
                  <a:lnTo>
                    <a:pt x="995623" y="1066955"/>
                  </a:lnTo>
                  <a:lnTo>
                    <a:pt x="993592" y="1078963"/>
                  </a:lnTo>
                  <a:lnTo>
                    <a:pt x="966645" y="1074398"/>
                  </a:lnTo>
                  <a:lnTo>
                    <a:pt x="963740" y="1091344"/>
                  </a:lnTo>
                  <a:lnTo>
                    <a:pt x="963580" y="1091374"/>
                  </a:lnTo>
                  <a:lnTo>
                    <a:pt x="963684" y="1091667"/>
                  </a:lnTo>
                  <a:lnTo>
                    <a:pt x="964328" y="1093946"/>
                  </a:lnTo>
                  <a:lnTo>
                    <a:pt x="963271" y="1094181"/>
                  </a:lnTo>
                  <a:lnTo>
                    <a:pt x="960634" y="1094531"/>
                  </a:lnTo>
                  <a:lnTo>
                    <a:pt x="960224" y="1094572"/>
                  </a:lnTo>
                  <a:lnTo>
                    <a:pt x="959766" y="1094709"/>
                  </a:lnTo>
                  <a:lnTo>
                    <a:pt x="959074" y="1094834"/>
                  </a:lnTo>
                  <a:lnTo>
                    <a:pt x="958432" y="1094980"/>
                  </a:lnTo>
                  <a:lnTo>
                    <a:pt x="957861" y="1095125"/>
                  </a:lnTo>
                  <a:lnTo>
                    <a:pt x="957115" y="1095375"/>
                  </a:lnTo>
                  <a:lnTo>
                    <a:pt x="956370" y="1095647"/>
                  </a:lnTo>
                  <a:lnTo>
                    <a:pt x="955695" y="1095918"/>
                  </a:lnTo>
                  <a:lnTo>
                    <a:pt x="954864" y="1096230"/>
                  </a:lnTo>
                  <a:lnTo>
                    <a:pt x="953842" y="1096668"/>
                  </a:lnTo>
                  <a:lnTo>
                    <a:pt x="950932" y="1097960"/>
                  </a:lnTo>
                  <a:lnTo>
                    <a:pt x="949788" y="1098418"/>
                  </a:lnTo>
                  <a:lnTo>
                    <a:pt x="947214" y="1099515"/>
                  </a:lnTo>
                  <a:lnTo>
                    <a:pt x="944954" y="1100628"/>
                  </a:lnTo>
                  <a:lnTo>
                    <a:pt x="945019" y="1099592"/>
                  </a:lnTo>
                  <a:lnTo>
                    <a:pt x="945083" y="1099083"/>
                  </a:lnTo>
                  <a:lnTo>
                    <a:pt x="945566" y="1096309"/>
                  </a:lnTo>
                  <a:lnTo>
                    <a:pt x="945732" y="1095410"/>
                  </a:lnTo>
                  <a:lnTo>
                    <a:pt x="947814" y="1083548"/>
                  </a:lnTo>
                  <a:lnTo>
                    <a:pt x="947980" y="1082466"/>
                  </a:lnTo>
                  <a:lnTo>
                    <a:pt x="948182" y="1081117"/>
                  </a:lnTo>
                  <a:lnTo>
                    <a:pt x="949395" y="1073127"/>
                  </a:lnTo>
                  <a:lnTo>
                    <a:pt x="952533" y="1072540"/>
                  </a:lnTo>
                  <a:lnTo>
                    <a:pt x="953119" y="1072082"/>
                  </a:lnTo>
                  <a:lnTo>
                    <a:pt x="962366" y="1073669"/>
                  </a:lnTo>
                  <a:lnTo>
                    <a:pt x="964250" y="1062771"/>
                  </a:lnTo>
                  <a:lnTo>
                    <a:pt x="964393" y="1061913"/>
                  </a:lnTo>
                  <a:lnTo>
                    <a:pt x="964769" y="1059554"/>
                  </a:lnTo>
                  <a:lnTo>
                    <a:pt x="943931" y="1055952"/>
                  </a:lnTo>
                  <a:lnTo>
                    <a:pt x="945870" y="1044729"/>
                  </a:lnTo>
                  <a:lnTo>
                    <a:pt x="934076" y="1042637"/>
                  </a:lnTo>
                  <a:lnTo>
                    <a:pt x="933640" y="1042527"/>
                  </a:lnTo>
                  <a:lnTo>
                    <a:pt x="933602" y="1039868"/>
                  </a:lnTo>
                  <a:lnTo>
                    <a:pt x="930204" y="1035341"/>
                  </a:lnTo>
                  <a:lnTo>
                    <a:pt x="928345" y="1032612"/>
                  </a:lnTo>
                  <a:lnTo>
                    <a:pt x="926325" y="1028567"/>
                  </a:lnTo>
                  <a:lnTo>
                    <a:pt x="926898" y="1028485"/>
                  </a:lnTo>
                  <a:lnTo>
                    <a:pt x="935269" y="1029927"/>
                  </a:lnTo>
                  <a:lnTo>
                    <a:pt x="938960" y="1008683"/>
                  </a:lnTo>
                  <a:lnTo>
                    <a:pt x="936062" y="1008183"/>
                  </a:lnTo>
                  <a:lnTo>
                    <a:pt x="939778" y="987024"/>
                  </a:lnTo>
                  <a:lnTo>
                    <a:pt x="901837" y="980172"/>
                  </a:lnTo>
                  <a:lnTo>
                    <a:pt x="902099" y="978225"/>
                  </a:lnTo>
                  <a:lnTo>
                    <a:pt x="900351" y="975373"/>
                  </a:lnTo>
                  <a:lnTo>
                    <a:pt x="896674" y="973041"/>
                  </a:lnTo>
                  <a:lnTo>
                    <a:pt x="895599" y="973621"/>
                  </a:lnTo>
                  <a:lnTo>
                    <a:pt x="894457" y="976683"/>
                  </a:lnTo>
                  <a:lnTo>
                    <a:pt x="890052" y="982456"/>
                  </a:lnTo>
                  <a:lnTo>
                    <a:pt x="883421" y="983912"/>
                  </a:lnTo>
                  <a:lnTo>
                    <a:pt x="879632" y="985282"/>
                  </a:lnTo>
                  <a:lnTo>
                    <a:pt x="865033" y="997248"/>
                  </a:lnTo>
                  <a:lnTo>
                    <a:pt x="860751" y="1000352"/>
                  </a:lnTo>
                  <a:lnTo>
                    <a:pt x="860654" y="1005107"/>
                  </a:lnTo>
                  <a:lnTo>
                    <a:pt x="859371" y="1008755"/>
                  </a:lnTo>
                  <a:lnTo>
                    <a:pt x="855501" y="1015056"/>
                  </a:lnTo>
                  <a:lnTo>
                    <a:pt x="854995" y="1015504"/>
                  </a:lnTo>
                  <a:lnTo>
                    <a:pt x="844501" y="1022756"/>
                  </a:lnTo>
                  <a:lnTo>
                    <a:pt x="832518" y="1026335"/>
                  </a:lnTo>
                  <a:lnTo>
                    <a:pt x="827241" y="1026597"/>
                  </a:lnTo>
                  <a:lnTo>
                    <a:pt x="822031" y="1023338"/>
                  </a:lnTo>
                  <a:lnTo>
                    <a:pt x="815745" y="1026164"/>
                  </a:lnTo>
                  <a:lnTo>
                    <a:pt x="804091" y="1030638"/>
                  </a:lnTo>
                  <a:lnTo>
                    <a:pt x="801779" y="1030934"/>
                  </a:lnTo>
                  <a:lnTo>
                    <a:pt x="794657" y="1033659"/>
                  </a:lnTo>
                  <a:lnTo>
                    <a:pt x="788102" y="1034770"/>
                  </a:lnTo>
                  <a:lnTo>
                    <a:pt x="782979" y="1033869"/>
                  </a:lnTo>
                  <a:lnTo>
                    <a:pt x="772430" y="1035484"/>
                  </a:lnTo>
                  <a:lnTo>
                    <a:pt x="764694" y="1034088"/>
                  </a:lnTo>
                  <a:lnTo>
                    <a:pt x="766151" y="1025606"/>
                  </a:lnTo>
                  <a:lnTo>
                    <a:pt x="766931" y="1021041"/>
                  </a:lnTo>
                  <a:lnTo>
                    <a:pt x="750471" y="1018172"/>
                  </a:lnTo>
                  <a:lnTo>
                    <a:pt x="749584" y="1017519"/>
                  </a:lnTo>
                  <a:lnTo>
                    <a:pt x="749778" y="1022165"/>
                  </a:lnTo>
                  <a:lnTo>
                    <a:pt x="746488" y="1027760"/>
                  </a:lnTo>
                  <a:lnTo>
                    <a:pt x="745954" y="1035480"/>
                  </a:lnTo>
                  <a:lnTo>
                    <a:pt x="744612" y="1038201"/>
                  </a:lnTo>
                  <a:lnTo>
                    <a:pt x="740590" y="1037491"/>
                  </a:lnTo>
                  <a:lnTo>
                    <a:pt x="738092" y="1036123"/>
                  </a:lnTo>
                  <a:lnTo>
                    <a:pt x="737680" y="1036886"/>
                  </a:lnTo>
                  <a:lnTo>
                    <a:pt x="737305" y="1039095"/>
                  </a:lnTo>
                  <a:lnTo>
                    <a:pt x="736644" y="1042993"/>
                  </a:lnTo>
                  <a:lnTo>
                    <a:pt x="708560" y="1037915"/>
                  </a:lnTo>
                  <a:lnTo>
                    <a:pt x="707753" y="1042652"/>
                  </a:lnTo>
                  <a:lnTo>
                    <a:pt x="706910" y="1042494"/>
                  </a:lnTo>
                  <a:lnTo>
                    <a:pt x="703252" y="1062747"/>
                  </a:lnTo>
                  <a:lnTo>
                    <a:pt x="702353" y="1067746"/>
                  </a:lnTo>
                  <a:lnTo>
                    <a:pt x="651564" y="1058982"/>
                  </a:lnTo>
                  <a:lnTo>
                    <a:pt x="650408" y="1065754"/>
                  </a:lnTo>
                  <a:lnTo>
                    <a:pt x="627131" y="1061832"/>
                  </a:lnTo>
                  <a:lnTo>
                    <a:pt x="625227" y="1073431"/>
                  </a:lnTo>
                  <a:lnTo>
                    <a:pt x="622270" y="1072926"/>
                  </a:lnTo>
                  <a:lnTo>
                    <a:pt x="619134" y="1091182"/>
                  </a:lnTo>
                  <a:lnTo>
                    <a:pt x="617986" y="1090981"/>
                  </a:lnTo>
                  <a:lnTo>
                    <a:pt x="609645" y="1089557"/>
                  </a:lnTo>
                  <a:lnTo>
                    <a:pt x="609174" y="1092363"/>
                  </a:lnTo>
                  <a:lnTo>
                    <a:pt x="607590" y="1101746"/>
                  </a:lnTo>
                  <a:lnTo>
                    <a:pt x="607155" y="1104315"/>
                  </a:lnTo>
                  <a:lnTo>
                    <a:pt x="588312" y="1100874"/>
                  </a:lnTo>
                  <a:lnTo>
                    <a:pt x="587409" y="1100707"/>
                  </a:lnTo>
                  <a:lnTo>
                    <a:pt x="581365" y="1099688"/>
                  </a:lnTo>
                  <a:lnTo>
                    <a:pt x="580775" y="1103157"/>
                  </a:lnTo>
                  <a:lnTo>
                    <a:pt x="580137" y="1106860"/>
                  </a:lnTo>
                  <a:lnTo>
                    <a:pt x="580105" y="1107061"/>
                  </a:lnTo>
                  <a:lnTo>
                    <a:pt x="572537" y="1105773"/>
                  </a:lnTo>
                  <a:lnTo>
                    <a:pt x="557668" y="1103262"/>
                  </a:lnTo>
                  <a:lnTo>
                    <a:pt x="556655" y="1103090"/>
                  </a:lnTo>
                  <a:lnTo>
                    <a:pt x="557676" y="1096948"/>
                  </a:lnTo>
                  <a:lnTo>
                    <a:pt x="558008" y="1094970"/>
                  </a:lnTo>
                  <a:lnTo>
                    <a:pt x="529368" y="1090033"/>
                  </a:lnTo>
                  <a:lnTo>
                    <a:pt x="512971" y="1087203"/>
                  </a:lnTo>
                  <a:lnTo>
                    <a:pt x="516055" y="1070047"/>
                  </a:lnTo>
                  <a:lnTo>
                    <a:pt x="516201" y="1069194"/>
                  </a:lnTo>
                  <a:lnTo>
                    <a:pt x="516268" y="1068780"/>
                  </a:lnTo>
                  <a:lnTo>
                    <a:pt x="516348" y="1068322"/>
                  </a:lnTo>
                  <a:lnTo>
                    <a:pt x="516727" y="1066059"/>
                  </a:lnTo>
                  <a:lnTo>
                    <a:pt x="510168" y="1063738"/>
                  </a:lnTo>
                  <a:lnTo>
                    <a:pt x="509507" y="1063548"/>
                  </a:lnTo>
                  <a:lnTo>
                    <a:pt x="506974" y="1062785"/>
                  </a:lnTo>
                  <a:lnTo>
                    <a:pt x="503716" y="1061799"/>
                  </a:lnTo>
                  <a:lnTo>
                    <a:pt x="500529" y="1060841"/>
                  </a:lnTo>
                  <a:lnTo>
                    <a:pt x="493075" y="1058592"/>
                  </a:lnTo>
                  <a:lnTo>
                    <a:pt x="490898" y="1057984"/>
                  </a:lnTo>
                  <a:lnTo>
                    <a:pt x="489821" y="1057677"/>
                  </a:lnTo>
                  <a:lnTo>
                    <a:pt x="483301" y="1054269"/>
                  </a:lnTo>
                  <a:lnTo>
                    <a:pt x="483348" y="1053717"/>
                  </a:lnTo>
                  <a:lnTo>
                    <a:pt x="481230" y="1053331"/>
                  </a:lnTo>
                  <a:lnTo>
                    <a:pt x="478352" y="1050653"/>
                  </a:lnTo>
                  <a:lnTo>
                    <a:pt x="475143" y="1049662"/>
                  </a:lnTo>
                  <a:lnTo>
                    <a:pt x="474715" y="1050013"/>
                  </a:lnTo>
                  <a:lnTo>
                    <a:pt x="472320" y="1048379"/>
                  </a:lnTo>
                  <a:lnTo>
                    <a:pt x="472557" y="1048004"/>
                  </a:lnTo>
                  <a:lnTo>
                    <a:pt x="473243" y="1046837"/>
                  </a:lnTo>
                  <a:lnTo>
                    <a:pt x="486143" y="1051453"/>
                  </a:lnTo>
                  <a:lnTo>
                    <a:pt x="486436" y="1050629"/>
                  </a:lnTo>
                  <a:lnTo>
                    <a:pt x="488364" y="1039201"/>
                  </a:lnTo>
                  <a:lnTo>
                    <a:pt x="491938" y="1039797"/>
                  </a:lnTo>
                  <a:lnTo>
                    <a:pt x="495181" y="1040331"/>
                  </a:lnTo>
                  <a:lnTo>
                    <a:pt x="495822" y="1040440"/>
                  </a:lnTo>
                  <a:lnTo>
                    <a:pt x="498775" y="1040931"/>
                  </a:lnTo>
                  <a:lnTo>
                    <a:pt x="497492" y="1048584"/>
                  </a:lnTo>
                  <a:lnTo>
                    <a:pt x="498324" y="1048723"/>
                  </a:lnTo>
                  <a:lnTo>
                    <a:pt x="505572" y="1049952"/>
                  </a:lnTo>
                  <a:lnTo>
                    <a:pt x="505730" y="1049976"/>
                  </a:lnTo>
                  <a:lnTo>
                    <a:pt x="509424" y="1050605"/>
                  </a:lnTo>
                  <a:lnTo>
                    <a:pt x="510706" y="1050819"/>
                  </a:lnTo>
                  <a:lnTo>
                    <a:pt x="512060" y="1051048"/>
                  </a:lnTo>
                  <a:lnTo>
                    <a:pt x="513272" y="1051258"/>
                  </a:lnTo>
                  <a:lnTo>
                    <a:pt x="517124" y="1051906"/>
                  </a:lnTo>
                  <a:lnTo>
                    <a:pt x="519202" y="1052258"/>
                  </a:lnTo>
                  <a:lnTo>
                    <a:pt x="519689" y="1052344"/>
                  </a:lnTo>
                  <a:lnTo>
                    <a:pt x="520330" y="1052449"/>
                  </a:lnTo>
                  <a:lnTo>
                    <a:pt x="523841" y="1053047"/>
                  </a:lnTo>
                  <a:lnTo>
                    <a:pt x="540879" y="1055828"/>
                  </a:lnTo>
                  <a:lnTo>
                    <a:pt x="544304" y="1035199"/>
                  </a:lnTo>
                  <a:lnTo>
                    <a:pt x="550542" y="1036242"/>
                  </a:lnTo>
                  <a:lnTo>
                    <a:pt x="565031" y="1038692"/>
                  </a:lnTo>
                  <a:lnTo>
                    <a:pt x="567557" y="1023609"/>
                  </a:lnTo>
                  <a:lnTo>
                    <a:pt x="568170" y="1023061"/>
                  </a:lnTo>
                  <a:lnTo>
                    <a:pt x="571341" y="1025782"/>
                  </a:lnTo>
                  <a:lnTo>
                    <a:pt x="575973" y="1028956"/>
                  </a:lnTo>
                  <a:lnTo>
                    <a:pt x="579655" y="1007321"/>
                  </a:lnTo>
                  <a:lnTo>
                    <a:pt x="579959" y="1006483"/>
                  </a:lnTo>
                  <a:lnTo>
                    <a:pt x="593799" y="1011229"/>
                  </a:lnTo>
                  <a:lnTo>
                    <a:pt x="595172" y="1002609"/>
                  </a:lnTo>
                  <a:lnTo>
                    <a:pt x="589175" y="999158"/>
                  </a:lnTo>
                  <a:lnTo>
                    <a:pt x="587097" y="995885"/>
                  </a:lnTo>
                  <a:lnTo>
                    <a:pt x="579322" y="993154"/>
                  </a:lnTo>
                  <a:lnTo>
                    <a:pt x="581788" y="978491"/>
                  </a:lnTo>
                  <a:lnTo>
                    <a:pt x="575759" y="979883"/>
                  </a:lnTo>
                  <a:lnTo>
                    <a:pt x="570815" y="981031"/>
                  </a:lnTo>
                  <a:lnTo>
                    <a:pt x="569560" y="978496"/>
                  </a:lnTo>
                  <a:lnTo>
                    <a:pt x="569295" y="978496"/>
                  </a:lnTo>
                  <a:lnTo>
                    <a:pt x="559422" y="978596"/>
                  </a:lnTo>
                  <a:lnTo>
                    <a:pt x="552728" y="984824"/>
                  </a:lnTo>
                  <a:lnTo>
                    <a:pt x="554022" y="977100"/>
                  </a:lnTo>
                  <a:lnTo>
                    <a:pt x="546600" y="975842"/>
                  </a:lnTo>
                  <a:lnTo>
                    <a:pt x="548892" y="962985"/>
                  </a:lnTo>
                  <a:lnTo>
                    <a:pt x="525876" y="958944"/>
                  </a:lnTo>
                  <a:lnTo>
                    <a:pt x="519206" y="994517"/>
                  </a:lnTo>
                  <a:lnTo>
                    <a:pt x="506914" y="992420"/>
                  </a:lnTo>
                  <a:lnTo>
                    <a:pt x="506134" y="997076"/>
                  </a:lnTo>
                  <a:lnTo>
                    <a:pt x="506035" y="997634"/>
                  </a:lnTo>
                  <a:lnTo>
                    <a:pt x="505236" y="1002408"/>
                  </a:lnTo>
                  <a:lnTo>
                    <a:pt x="503533" y="1012592"/>
                  </a:lnTo>
                  <a:lnTo>
                    <a:pt x="503312" y="1013888"/>
                  </a:lnTo>
                  <a:lnTo>
                    <a:pt x="502637" y="1017927"/>
                  </a:lnTo>
                  <a:lnTo>
                    <a:pt x="499282" y="1017357"/>
                  </a:lnTo>
                  <a:lnTo>
                    <a:pt x="498189" y="1017176"/>
                  </a:lnTo>
                  <a:lnTo>
                    <a:pt x="495755" y="1016762"/>
                  </a:lnTo>
                  <a:lnTo>
                    <a:pt x="494836" y="1016609"/>
                  </a:lnTo>
                  <a:lnTo>
                    <a:pt x="492528" y="1016214"/>
                  </a:lnTo>
                  <a:lnTo>
                    <a:pt x="490216" y="1015828"/>
                  </a:lnTo>
                  <a:lnTo>
                    <a:pt x="478697" y="1013856"/>
                  </a:lnTo>
                  <a:lnTo>
                    <a:pt x="475740" y="1013350"/>
                  </a:lnTo>
                  <a:lnTo>
                    <a:pt x="474809" y="1018915"/>
                  </a:lnTo>
                  <a:lnTo>
                    <a:pt x="467553" y="1017662"/>
                  </a:lnTo>
                  <a:lnTo>
                    <a:pt x="467739" y="1016557"/>
                  </a:lnTo>
                  <a:lnTo>
                    <a:pt x="467886" y="1015708"/>
                  </a:lnTo>
                  <a:lnTo>
                    <a:pt x="468745" y="1010600"/>
                  </a:lnTo>
                  <a:lnTo>
                    <a:pt x="469406" y="1006712"/>
                  </a:lnTo>
                  <a:lnTo>
                    <a:pt x="469426" y="1006578"/>
                  </a:lnTo>
                  <a:lnTo>
                    <a:pt x="469643" y="1005287"/>
                  </a:lnTo>
                  <a:lnTo>
                    <a:pt x="469722" y="1004834"/>
                  </a:lnTo>
                  <a:lnTo>
                    <a:pt x="466073" y="1004215"/>
                  </a:lnTo>
                  <a:lnTo>
                    <a:pt x="463472" y="1003767"/>
                  </a:lnTo>
                  <a:lnTo>
                    <a:pt x="463547" y="1003333"/>
                  </a:lnTo>
                  <a:lnTo>
                    <a:pt x="463614" y="1002914"/>
                  </a:lnTo>
                  <a:lnTo>
                    <a:pt x="464596" y="997090"/>
                  </a:lnTo>
                  <a:lnTo>
                    <a:pt x="465867" y="989494"/>
                  </a:lnTo>
                  <a:lnTo>
                    <a:pt x="466195" y="987560"/>
                  </a:lnTo>
                  <a:lnTo>
                    <a:pt x="462146" y="986869"/>
                  </a:lnTo>
                  <a:lnTo>
                    <a:pt x="459984" y="986492"/>
                  </a:lnTo>
                  <a:lnTo>
                    <a:pt x="454090" y="985487"/>
                  </a:lnTo>
                  <a:lnTo>
                    <a:pt x="452091" y="985139"/>
                  </a:lnTo>
                  <a:lnTo>
                    <a:pt x="450400" y="984848"/>
                  </a:lnTo>
                  <a:lnTo>
                    <a:pt x="448706" y="984562"/>
                  </a:lnTo>
                  <a:lnTo>
                    <a:pt x="447439" y="984343"/>
                  </a:lnTo>
                  <a:lnTo>
                    <a:pt x="447481" y="983869"/>
                  </a:lnTo>
                  <a:lnTo>
                    <a:pt x="447601" y="983390"/>
                  </a:lnTo>
                  <a:lnTo>
                    <a:pt x="448164" y="980106"/>
                  </a:lnTo>
                  <a:lnTo>
                    <a:pt x="449221" y="973859"/>
                  </a:lnTo>
                  <a:lnTo>
                    <a:pt x="440581" y="972376"/>
                  </a:lnTo>
                  <a:lnTo>
                    <a:pt x="439201" y="972139"/>
                  </a:lnTo>
                  <a:lnTo>
                    <a:pt x="433580" y="971148"/>
                  </a:lnTo>
                  <a:lnTo>
                    <a:pt x="423743" y="969490"/>
                  </a:lnTo>
                  <a:lnTo>
                    <a:pt x="424974" y="961651"/>
                  </a:lnTo>
                  <a:lnTo>
                    <a:pt x="413185" y="959687"/>
                  </a:lnTo>
                  <a:lnTo>
                    <a:pt x="406777" y="958592"/>
                  </a:lnTo>
                  <a:lnTo>
                    <a:pt x="403672" y="976975"/>
                  </a:lnTo>
                  <a:lnTo>
                    <a:pt x="400747" y="994341"/>
                  </a:lnTo>
                  <a:lnTo>
                    <a:pt x="400671" y="994770"/>
                  </a:lnTo>
                  <a:lnTo>
                    <a:pt x="390363" y="993026"/>
                  </a:lnTo>
                  <a:lnTo>
                    <a:pt x="389469" y="998301"/>
                  </a:lnTo>
                  <a:lnTo>
                    <a:pt x="389219" y="999787"/>
                  </a:lnTo>
                  <a:lnTo>
                    <a:pt x="389144" y="1000212"/>
                  </a:lnTo>
                  <a:lnTo>
                    <a:pt x="388047" y="1006712"/>
                  </a:lnTo>
                  <a:lnTo>
                    <a:pt x="382937" y="1005844"/>
                  </a:lnTo>
                  <a:lnTo>
                    <a:pt x="382042" y="1011281"/>
                  </a:lnTo>
                  <a:lnTo>
                    <a:pt x="380395" y="1021227"/>
                  </a:lnTo>
                  <a:lnTo>
                    <a:pt x="338408" y="1013993"/>
                  </a:lnTo>
                  <a:lnTo>
                    <a:pt x="343556" y="1008961"/>
                  </a:lnTo>
                  <a:lnTo>
                    <a:pt x="343987" y="1002547"/>
                  </a:lnTo>
                  <a:lnTo>
                    <a:pt x="348148" y="985978"/>
                  </a:lnTo>
                  <a:lnTo>
                    <a:pt x="347768" y="981431"/>
                  </a:lnTo>
                  <a:lnTo>
                    <a:pt x="347815" y="977143"/>
                  </a:lnTo>
                  <a:lnTo>
                    <a:pt x="346786" y="966082"/>
                  </a:lnTo>
                  <a:lnTo>
                    <a:pt x="353464" y="959258"/>
                  </a:lnTo>
                  <a:lnTo>
                    <a:pt x="359905" y="956699"/>
                  </a:lnTo>
                  <a:lnTo>
                    <a:pt x="361801" y="951220"/>
                  </a:lnTo>
                  <a:lnTo>
                    <a:pt x="359161" y="946730"/>
                  </a:lnTo>
                  <a:lnTo>
                    <a:pt x="351307" y="940026"/>
                  </a:lnTo>
                  <a:lnTo>
                    <a:pt x="348880" y="939559"/>
                  </a:lnTo>
                  <a:lnTo>
                    <a:pt x="330152" y="936414"/>
                  </a:lnTo>
                  <a:lnTo>
                    <a:pt x="326063" y="935723"/>
                  </a:lnTo>
                  <a:lnTo>
                    <a:pt x="316202" y="934069"/>
                  </a:lnTo>
                  <a:lnTo>
                    <a:pt x="312021" y="959635"/>
                  </a:lnTo>
                  <a:lnTo>
                    <a:pt x="305759" y="958591"/>
                  </a:lnTo>
                  <a:lnTo>
                    <a:pt x="299950" y="957624"/>
                  </a:lnTo>
                  <a:lnTo>
                    <a:pt x="295264" y="956828"/>
                  </a:lnTo>
                  <a:lnTo>
                    <a:pt x="294793" y="956747"/>
                  </a:lnTo>
                  <a:lnTo>
                    <a:pt x="290098" y="955985"/>
                  </a:lnTo>
                  <a:lnTo>
                    <a:pt x="278959" y="954129"/>
                  </a:lnTo>
                  <a:lnTo>
                    <a:pt x="274548" y="953394"/>
                  </a:lnTo>
                  <a:lnTo>
                    <a:pt x="270934" y="952792"/>
                  </a:lnTo>
                  <a:lnTo>
                    <a:pt x="270926" y="952211"/>
                  </a:lnTo>
                  <a:lnTo>
                    <a:pt x="273234" y="950428"/>
                  </a:lnTo>
                  <a:lnTo>
                    <a:pt x="276904" y="928141"/>
                  </a:lnTo>
                  <a:lnTo>
                    <a:pt x="281140" y="928846"/>
                  </a:lnTo>
                  <a:lnTo>
                    <a:pt x="283384" y="915217"/>
                  </a:lnTo>
                  <a:lnTo>
                    <a:pt x="281627" y="914922"/>
                  </a:lnTo>
                  <a:lnTo>
                    <a:pt x="281441" y="915579"/>
                  </a:lnTo>
                  <a:lnTo>
                    <a:pt x="281266" y="916347"/>
                  </a:lnTo>
                  <a:lnTo>
                    <a:pt x="280981" y="917109"/>
                  </a:lnTo>
                  <a:lnTo>
                    <a:pt x="280811" y="917490"/>
                  </a:lnTo>
                  <a:lnTo>
                    <a:pt x="280316" y="917976"/>
                  </a:lnTo>
                  <a:lnTo>
                    <a:pt x="279988" y="918138"/>
                  </a:lnTo>
                  <a:lnTo>
                    <a:pt x="279659" y="918296"/>
                  </a:lnTo>
                  <a:lnTo>
                    <a:pt x="279224" y="918401"/>
                  </a:lnTo>
                  <a:lnTo>
                    <a:pt x="278844" y="918453"/>
                  </a:lnTo>
                  <a:lnTo>
                    <a:pt x="278464" y="918448"/>
                  </a:lnTo>
                  <a:lnTo>
                    <a:pt x="278088" y="918281"/>
                  </a:lnTo>
                  <a:lnTo>
                    <a:pt x="277767" y="918005"/>
                  </a:lnTo>
                  <a:lnTo>
                    <a:pt x="277233" y="917562"/>
                  </a:lnTo>
                  <a:lnTo>
                    <a:pt x="276484" y="916785"/>
                  </a:lnTo>
                  <a:lnTo>
                    <a:pt x="276274" y="916509"/>
                  </a:lnTo>
                  <a:lnTo>
                    <a:pt x="276005" y="916289"/>
                  </a:lnTo>
                  <a:lnTo>
                    <a:pt x="275415" y="915899"/>
                  </a:lnTo>
                  <a:lnTo>
                    <a:pt x="275039" y="915732"/>
                  </a:lnTo>
                  <a:lnTo>
                    <a:pt x="274659" y="915670"/>
                  </a:lnTo>
                  <a:lnTo>
                    <a:pt x="274283" y="915670"/>
                  </a:lnTo>
                  <a:lnTo>
                    <a:pt x="273955" y="915775"/>
                  </a:lnTo>
                  <a:lnTo>
                    <a:pt x="273571" y="915989"/>
                  </a:lnTo>
                  <a:lnTo>
                    <a:pt x="273294" y="916371"/>
                  </a:lnTo>
                  <a:lnTo>
                    <a:pt x="273123" y="916752"/>
                  </a:lnTo>
                  <a:lnTo>
                    <a:pt x="272902" y="917133"/>
                  </a:lnTo>
                  <a:lnTo>
                    <a:pt x="271671" y="919468"/>
                  </a:lnTo>
                  <a:lnTo>
                    <a:pt x="271556" y="919849"/>
                  </a:lnTo>
                  <a:lnTo>
                    <a:pt x="271219" y="920616"/>
                  </a:lnTo>
                  <a:lnTo>
                    <a:pt x="270994" y="920883"/>
                  </a:lnTo>
                  <a:lnTo>
                    <a:pt x="270772" y="921212"/>
                  </a:lnTo>
                  <a:lnTo>
                    <a:pt x="270550" y="921593"/>
                  </a:lnTo>
                  <a:lnTo>
                    <a:pt x="270273" y="921860"/>
                  </a:lnTo>
                  <a:lnTo>
                    <a:pt x="269996" y="922189"/>
                  </a:lnTo>
                  <a:lnTo>
                    <a:pt x="269778" y="922461"/>
                  </a:lnTo>
                  <a:lnTo>
                    <a:pt x="269501" y="922727"/>
                  </a:lnTo>
                  <a:lnTo>
                    <a:pt x="269228" y="922947"/>
                  </a:lnTo>
                  <a:lnTo>
                    <a:pt x="268951" y="923161"/>
                  </a:lnTo>
                  <a:lnTo>
                    <a:pt x="268567" y="923433"/>
                  </a:lnTo>
                  <a:lnTo>
                    <a:pt x="267803" y="923862"/>
                  </a:lnTo>
                  <a:lnTo>
                    <a:pt x="267419" y="924019"/>
                  </a:lnTo>
                  <a:lnTo>
                    <a:pt x="267090" y="924181"/>
                  </a:lnTo>
                  <a:lnTo>
                    <a:pt x="266766" y="924286"/>
                  </a:lnTo>
                  <a:lnTo>
                    <a:pt x="266057" y="924443"/>
                  </a:lnTo>
                  <a:lnTo>
                    <a:pt x="265297" y="924433"/>
                  </a:lnTo>
                  <a:lnTo>
                    <a:pt x="264917" y="924376"/>
                  </a:lnTo>
                  <a:lnTo>
                    <a:pt x="264541" y="924262"/>
                  </a:lnTo>
                  <a:lnTo>
                    <a:pt x="264276" y="924043"/>
                  </a:lnTo>
                  <a:lnTo>
                    <a:pt x="263951" y="923762"/>
                  </a:lnTo>
                  <a:lnTo>
                    <a:pt x="263686" y="923433"/>
                  </a:lnTo>
                  <a:lnTo>
                    <a:pt x="263532" y="922994"/>
                  </a:lnTo>
                  <a:lnTo>
                    <a:pt x="263373" y="922608"/>
                  </a:lnTo>
                  <a:lnTo>
                    <a:pt x="263274" y="922222"/>
                  </a:lnTo>
                  <a:lnTo>
                    <a:pt x="263171" y="921841"/>
                  </a:lnTo>
                  <a:lnTo>
                    <a:pt x="263124" y="921512"/>
                  </a:lnTo>
                  <a:lnTo>
                    <a:pt x="262815" y="920359"/>
                  </a:lnTo>
                  <a:lnTo>
                    <a:pt x="262768" y="920030"/>
                  </a:lnTo>
                  <a:lnTo>
                    <a:pt x="262665" y="919701"/>
                  </a:lnTo>
                  <a:lnTo>
                    <a:pt x="262186" y="919096"/>
                  </a:lnTo>
                  <a:lnTo>
                    <a:pt x="261814" y="918872"/>
                  </a:lnTo>
                  <a:lnTo>
                    <a:pt x="260673" y="918858"/>
                  </a:lnTo>
                  <a:lnTo>
                    <a:pt x="259858" y="918958"/>
                  </a:lnTo>
                  <a:lnTo>
                    <a:pt x="259529" y="919068"/>
                  </a:lnTo>
                  <a:lnTo>
                    <a:pt x="259149" y="919115"/>
                  </a:lnTo>
                  <a:lnTo>
                    <a:pt x="258769" y="919220"/>
                  </a:lnTo>
                  <a:lnTo>
                    <a:pt x="257629" y="919373"/>
                  </a:lnTo>
                  <a:lnTo>
                    <a:pt x="257245" y="919535"/>
                  </a:lnTo>
                  <a:lnTo>
                    <a:pt x="256588" y="919964"/>
                  </a:lnTo>
                  <a:lnTo>
                    <a:pt x="256259" y="920235"/>
                  </a:lnTo>
                  <a:lnTo>
                    <a:pt x="255982" y="920450"/>
                  </a:lnTo>
                  <a:lnTo>
                    <a:pt x="255539" y="920993"/>
                  </a:lnTo>
                  <a:lnTo>
                    <a:pt x="254937" y="921479"/>
                  </a:lnTo>
                  <a:lnTo>
                    <a:pt x="254660" y="921803"/>
                  </a:lnTo>
                  <a:lnTo>
                    <a:pt x="254383" y="922075"/>
                  </a:lnTo>
                  <a:lnTo>
                    <a:pt x="253833" y="922670"/>
                  </a:lnTo>
                  <a:lnTo>
                    <a:pt x="253389" y="923214"/>
                  </a:lnTo>
                  <a:lnTo>
                    <a:pt x="253057" y="923538"/>
                  </a:lnTo>
                  <a:lnTo>
                    <a:pt x="252507" y="923966"/>
                  </a:lnTo>
                  <a:lnTo>
                    <a:pt x="251901" y="924510"/>
                  </a:lnTo>
                  <a:lnTo>
                    <a:pt x="251576" y="924672"/>
                  </a:lnTo>
                  <a:lnTo>
                    <a:pt x="251248" y="924829"/>
                  </a:lnTo>
                  <a:lnTo>
                    <a:pt x="250864" y="924934"/>
                  </a:lnTo>
                  <a:lnTo>
                    <a:pt x="249728" y="924924"/>
                  </a:lnTo>
                  <a:lnTo>
                    <a:pt x="249348" y="924862"/>
                  </a:lnTo>
                  <a:lnTo>
                    <a:pt x="248972" y="924696"/>
                  </a:lnTo>
                  <a:lnTo>
                    <a:pt x="248596" y="924419"/>
                  </a:lnTo>
                  <a:lnTo>
                    <a:pt x="248065" y="923866"/>
                  </a:lnTo>
                  <a:lnTo>
                    <a:pt x="247851" y="923590"/>
                  </a:lnTo>
                  <a:lnTo>
                    <a:pt x="247641" y="923261"/>
                  </a:lnTo>
                  <a:lnTo>
                    <a:pt x="247550" y="922966"/>
                  </a:lnTo>
                  <a:lnTo>
                    <a:pt x="247432" y="922599"/>
                  </a:lnTo>
                  <a:lnTo>
                    <a:pt x="247230" y="921832"/>
                  </a:lnTo>
                  <a:lnTo>
                    <a:pt x="247032" y="920626"/>
                  </a:lnTo>
                  <a:lnTo>
                    <a:pt x="246984" y="920297"/>
                  </a:lnTo>
                  <a:lnTo>
                    <a:pt x="247012" y="918658"/>
                  </a:lnTo>
                  <a:lnTo>
                    <a:pt x="247071" y="918272"/>
                  </a:lnTo>
                  <a:lnTo>
                    <a:pt x="247135" y="917891"/>
                  </a:lnTo>
                  <a:lnTo>
                    <a:pt x="247143" y="917181"/>
                  </a:lnTo>
                  <a:lnTo>
                    <a:pt x="247159" y="916413"/>
                  </a:lnTo>
                  <a:lnTo>
                    <a:pt x="247182" y="914884"/>
                  </a:lnTo>
                  <a:lnTo>
                    <a:pt x="247135" y="914498"/>
                  </a:lnTo>
                  <a:lnTo>
                    <a:pt x="247143" y="914117"/>
                  </a:lnTo>
                  <a:lnTo>
                    <a:pt x="247147" y="913735"/>
                  </a:lnTo>
                  <a:lnTo>
                    <a:pt x="247107" y="913020"/>
                  </a:lnTo>
                  <a:lnTo>
                    <a:pt x="247056" y="912639"/>
                  </a:lnTo>
                  <a:lnTo>
                    <a:pt x="247012" y="912253"/>
                  </a:lnTo>
                  <a:lnTo>
                    <a:pt x="246961" y="911872"/>
                  </a:lnTo>
                  <a:lnTo>
                    <a:pt x="246976" y="911105"/>
                  </a:lnTo>
                  <a:lnTo>
                    <a:pt x="246980" y="910724"/>
                  </a:lnTo>
                  <a:lnTo>
                    <a:pt x="247325" y="909575"/>
                  </a:lnTo>
                  <a:lnTo>
                    <a:pt x="247495" y="909251"/>
                  </a:lnTo>
                  <a:lnTo>
                    <a:pt x="247717" y="908870"/>
                  </a:lnTo>
                  <a:lnTo>
                    <a:pt x="247938" y="908546"/>
                  </a:lnTo>
                  <a:lnTo>
                    <a:pt x="248718" y="907350"/>
                  </a:lnTo>
                  <a:lnTo>
                    <a:pt x="248833" y="906969"/>
                  </a:lnTo>
                  <a:lnTo>
                    <a:pt x="248892" y="906640"/>
                  </a:lnTo>
                  <a:lnTo>
                    <a:pt x="248900" y="906258"/>
                  </a:lnTo>
                  <a:lnTo>
                    <a:pt x="248687" y="905982"/>
                  </a:lnTo>
                  <a:lnTo>
                    <a:pt x="248310" y="905701"/>
                  </a:lnTo>
                  <a:lnTo>
                    <a:pt x="247930" y="905701"/>
                  </a:lnTo>
                  <a:lnTo>
                    <a:pt x="247554" y="905696"/>
                  </a:lnTo>
                  <a:lnTo>
                    <a:pt x="247226" y="905749"/>
                  </a:lnTo>
                  <a:lnTo>
                    <a:pt x="246846" y="905853"/>
                  </a:lnTo>
                  <a:lnTo>
                    <a:pt x="246082" y="906116"/>
                  </a:lnTo>
                  <a:lnTo>
                    <a:pt x="244934" y="906597"/>
                  </a:lnTo>
                  <a:lnTo>
                    <a:pt x="244277" y="906973"/>
                  </a:lnTo>
                  <a:lnTo>
                    <a:pt x="244003" y="907188"/>
                  </a:lnTo>
                  <a:lnTo>
                    <a:pt x="243671" y="907569"/>
                  </a:lnTo>
                  <a:lnTo>
                    <a:pt x="243398" y="907841"/>
                  </a:lnTo>
                  <a:lnTo>
                    <a:pt x="243172" y="908165"/>
                  </a:lnTo>
                  <a:lnTo>
                    <a:pt x="242899" y="908546"/>
                  </a:lnTo>
                  <a:lnTo>
                    <a:pt x="242622" y="908870"/>
                  </a:lnTo>
                  <a:lnTo>
                    <a:pt x="242345" y="909251"/>
                  </a:lnTo>
                  <a:lnTo>
                    <a:pt x="242064" y="909628"/>
                  </a:lnTo>
                  <a:lnTo>
                    <a:pt x="241846" y="909899"/>
                  </a:lnTo>
                  <a:lnTo>
                    <a:pt x="241569" y="910171"/>
                  </a:lnTo>
                  <a:lnTo>
                    <a:pt x="241296" y="910385"/>
                  </a:lnTo>
                  <a:lnTo>
                    <a:pt x="240963" y="910605"/>
                  </a:lnTo>
                  <a:lnTo>
                    <a:pt x="240532" y="910652"/>
                  </a:lnTo>
                  <a:lnTo>
                    <a:pt x="239823" y="910643"/>
                  </a:lnTo>
                  <a:lnTo>
                    <a:pt x="239067" y="910638"/>
                  </a:lnTo>
                  <a:lnTo>
                    <a:pt x="238687" y="910576"/>
                  </a:lnTo>
                  <a:lnTo>
                    <a:pt x="238311" y="910409"/>
                  </a:lnTo>
                  <a:lnTo>
                    <a:pt x="237986" y="910242"/>
                  </a:lnTo>
                  <a:lnTo>
                    <a:pt x="237666" y="910076"/>
                  </a:lnTo>
                  <a:lnTo>
                    <a:pt x="237400" y="909742"/>
                  </a:lnTo>
                  <a:lnTo>
                    <a:pt x="237187" y="909413"/>
                  </a:lnTo>
                  <a:lnTo>
                    <a:pt x="237088" y="909084"/>
                  </a:lnTo>
                  <a:lnTo>
                    <a:pt x="236985" y="908698"/>
                  </a:lnTo>
                  <a:lnTo>
                    <a:pt x="236775" y="908312"/>
                  </a:lnTo>
                  <a:lnTo>
                    <a:pt x="236561" y="908036"/>
                  </a:lnTo>
                  <a:lnTo>
                    <a:pt x="236241" y="907760"/>
                  </a:lnTo>
                  <a:lnTo>
                    <a:pt x="233652" y="906969"/>
                  </a:lnTo>
                  <a:lnTo>
                    <a:pt x="233327" y="906854"/>
                  </a:lnTo>
                  <a:lnTo>
                    <a:pt x="232951" y="906740"/>
                  </a:lnTo>
                  <a:lnTo>
                    <a:pt x="231985" y="905963"/>
                  </a:lnTo>
                  <a:lnTo>
                    <a:pt x="231399" y="905468"/>
                  </a:lnTo>
                  <a:lnTo>
                    <a:pt x="231134" y="905186"/>
                  </a:lnTo>
                  <a:lnTo>
                    <a:pt x="230865" y="904910"/>
                  </a:lnTo>
                  <a:lnTo>
                    <a:pt x="230441" y="904305"/>
                  </a:lnTo>
                  <a:lnTo>
                    <a:pt x="230018" y="903752"/>
                  </a:lnTo>
                  <a:lnTo>
                    <a:pt x="229859" y="903423"/>
                  </a:lnTo>
                  <a:lnTo>
                    <a:pt x="229760" y="902985"/>
                  </a:lnTo>
                  <a:lnTo>
                    <a:pt x="229495" y="902656"/>
                  </a:lnTo>
                  <a:lnTo>
                    <a:pt x="229226" y="902432"/>
                  </a:lnTo>
                  <a:lnTo>
                    <a:pt x="228953" y="902704"/>
                  </a:lnTo>
                  <a:lnTo>
                    <a:pt x="228727" y="903085"/>
                  </a:lnTo>
                  <a:lnTo>
                    <a:pt x="228505" y="903409"/>
                  </a:lnTo>
                  <a:lnTo>
                    <a:pt x="228335" y="903790"/>
                  </a:lnTo>
                  <a:lnTo>
                    <a:pt x="227892" y="904443"/>
                  </a:lnTo>
                  <a:lnTo>
                    <a:pt x="227670" y="904824"/>
                  </a:lnTo>
                  <a:lnTo>
                    <a:pt x="226954" y="905525"/>
                  </a:lnTo>
                  <a:lnTo>
                    <a:pt x="226403" y="905958"/>
                  </a:lnTo>
                  <a:lnTo>
                    <a:pt x="226019" y="906120"/>
                  </a:lnTo>
                  <a:lnTo>
                    <a:pt x="225695" y="906225"/>
                  </a:lnTo>
                  <a:lnTo>
                    <a:pt x="224931" y="906435"/>
                  </a:lnTo>
                  <a:lnTo>
                    <a:pt x="224551" y="906482"/>
                  </a:lnTo>
                  <a:lnTo>
                    <a:pt x="223791" y="906478"/>
                  </a:lnTo>
                  <a:lnTo>
                    <a:pt x="223414" y="906416"/>
                  </a:lnTo>
                  <a:lnTo>
                    <a:pt x="222710" y="906244"/>
                  </a:lnTo>
                  <a:lnTo>
                    <a:pt x="222389" y="906077"/>
                  </a:lnTo>
                  <a:lnTo>
                    <a:pt x="222013" y="905853"/>
                  </a:lnTo>
                  <a:lnTo>
                    <a:pt x="221590" y="905196"/>
                  </a:lnTo>
                  <a:lnTo>
                    <a:pt x="221431" y="904862"/>
                  </a:lnTo>
                  <a:lnTo>
                    <a:pt x="220861" y="903437"/>
                  </a:lnTo>
                  <a:lnTo>
                    <a:pt x="220541" y="903047"/>
                  </a:lnTo>
                  <a:lnTo>
                    <a:pt x="220331" y="902775"/>
                  </a:lnTo>
                  <a:lnTo>
                    <a:pt x="220061" y="902499"/>
                  </a:lnTo>
                  <a:lnTo>
                    <a:pt x="219852" y="902222"/>
                  </a:lnTo>
                  <a:lnTo>
                    <a:pt x="219531" y="901946"/>
                  </a:lnTo>
                  <a:lnTo>
                    <a:pt x="219206" y="901722"/>
                  </a:lnTo>
                  <a:lnTo>
                    <a:pt x="218941" y="901498"/>
                  </a:lnTo>
                  <a:lnTo>
                    <a:pt x="218296" y="901055"/>
                  </a:lnTo>
                  <a:lnTo>
                    <a:pt x="217975" y="900940"/>
                  </a:lnTo>
                  <a:lnTo>
                    <a:pt x="217651" y="900774"/>
                  </a:lnTo>
                  <a:lnTo>
                    <a:pt x="217279" y="900497"/>
                  </a:lnTo>
                  <a:lnTo>
                    <a:pt x="217009" y="900273"/>
                  </a:lnTo>
                  <a:lnTo>
                    <a:pt x="216689" y="899997"/>
                  </a:lnTo>
                  <a:lnTo>
                    <a:pt x="216154" y="899501"/>
                  </a:lnTo>
                  <a:lnTo>
                    <a:pt x="215889" y="899115"/>
                  </a:lnTo>
                  <a:lnTo>
                    <a:pt x="215786" y="898729"/>
                  </a:lnTo>
                  <a:lnTo>
                    <a:pt x="215739" y="898348"/>
                  </a:lnTo>
                  <a:lnTo>
                    <a:pt x="215747" y="897962"/>
                  </a:lnTo>
                  <a:lnTo>
                    <a:pt x="215806" y="897633"/>
                  </a:lnTo>
                  <a:lnTo>
                    <a:pt x="215865" y="897252"/>
                  </a:lnTo>
                  <a:lnTo>
                    <a:pt x="215980" y="896871"/>
                  </a:lnTo>
                  <a:lnTo>
                    <a:pt x="216150" y="896490"/>
                  </a:lnTo>
                  <a:lnTo>
                    <a:pt x="216372" y="896108"/>
                  </a:lnTo>
                  <a:lnTo>
                    <a:pt x="216649" y="895732"/>
                  </a:lnTo>
                  <a:lnTo>
                    <a:pt x="216875" y="895403"/>
                  </a:lnTo>
                  <a:lnTo>
                    <a:pt x="217093" y="895131"/>
                  </a:lnTo>
                  <a:lnTo>
                    <a:pt x="217643" y="894703"/>
                  </a:lnTo>
                  <a:lnTo>
                    <a:pt x="218027" y="894488"/>
                  </a:lnTo>
                  <a:lnTo>
                    <a:pt x="218304" y="894269"/>
                  </a:lnTo>
                  <a:lnTo>
                    <a:pt x="218632" y="893945"/>
                  </a:lnTo>
                  <a:lnTo>
                    <a:pt x="218854" y="893673"/>
                  </a:lnTo>
                  <a:lnTo>
                    <a:pt x="219080" y="893292"/>
                  </a:lnTo>
                  <a:lnTo>
                    <a:pt x="219191" y="892911"/>
                  </a:lnTo>
                  <a:lnTo>
                    <a:pt x="219254" y="892530"/>
                  </a:lnTo>
                  <a:lnTo>
                    <a:pt x="219258" y="892201"/>
                  </a:lnTo>
                  <a:lnTo>
                    <a:pt x="219100" y="891872"/>
                  </a:lnTo>
                  <a:lnTo>
                    <a:pt x="218890" y="891596"/>
                  </a:lnTo>
                  <a:lnTo>
                    <a:pt x="218621" y="891376"/>
                  </a:lnTo>
                  <a:lnTo>
                    <a:pt x="218300" y="891152"/>
                  </a:lnTo>
                  <a:lnTo>
                    <a:pt x="217924" y="891038"/>
                  </a:lnTo>
                  <a:lnTo>
                    <a:pt x="217164" y="891029"/>
                  </a:lnTo>
                  <a:lnTo>
                    <a:pt x="216784" y="891133"/>
                  </a:lnTo>
                  <a:lnTo>
                    <a:pt x="216020" y="891291"/>
                  </a:lnTo>
                  <a:lnTo>
                    <a:pt x="215640" y="891453"/>
                  </a:lnTo>
                  <a:lnTo>
                    <a:pt x="215256" y="891667"/>
                  </a:lnTo>
                  <a:lnTo>
                    <a:pt x="214872" y="891824"/>
                  </a:lnTo>
                  <a:lnTo>
                    <a:pt x="214599" y="892044"/>
                  </a:lnTo>
                  <a:lnTo>
                    <a:pt x="213993" y="892472"/>
                  </a:lnTo>
                  <a:lnTo>
                    <a:pt x="213720" y="892687"/>
                  </a:lnTo>
                  <a:lnTo>
                    <a:pt x="213498" y="892959"/>
                  </a:lnTo>
                  <a:lnTo>
                    <a:pt x="212948" y="893502"/>
                  </a:lnTo>
                  <a:lnTo>
                    <a:pt x="212338" y="894207"/>
                  </a:lnTo>
                  <a:lnTo>
                    <a:pt x="212117" y="894531"/>
                  </a:lnTo>
                  <a:lnTo>
                    <a:pt x="211946" y="894912"/>
                  </a:lnTo>
                  <a:lnTo>
                    <a:pt x="211832" y="895293"/>
                  </a:lnTo>
                  <a:lnTo>
                    <a:pt x="211713" y="896061"/>
                  </a:lnTo>
                  <a:lnTo>
                    <a:pt x="211697" y="896823"/>
                  </a:lnTo>
                  <a:lnTo>
                    <a:pt x="211637" y="897209"/>
                  </a:lnTo>
                  <a:lnTo>
                    <a:pt x="211578" y="897533"/>
                  </a:lnTo>
                  <a:lnTo>
                    <a:pt x="211352" y="898191"/>
                  </a:lnTo>
                  <a:lnTo>
                    <a:pt x="211234" y="898572"/>
                  </a:lnTo>
                  <a:lnTo>
                    <a:pt x="211008" y="899334"/>
                  </a:lnTo>
                  <a:lnTo>
                    <a:pt x="210889" y="899716"/>
                  </a:lnTo>
                  <a:lnTo>
                    <a:pt x="210770" y="900426"/>
                  </a:lnTo>
                  <a:lnTo>
                    <a:pt x="210652" y="901188"/>
                  </a:lnTo>
                  <a:lnTo>
                    <a:pt x="210533" y="901574"/>
                  </a:lnTo>
                  <a:lnTo>
                    <a:pt x="210474" y="901898"/>
                  </a:lnTo>
                  <a:lnTo>
                    <a:pt x="210359" y="902227"/>
                  </a:lnTo>
                  <a:lnTo>
                    <a:pt x="210193" y="902551"/>
                  </a:lnTo>
                  <a:lnTo>
                    <a:pt x="209916" y="902932"/>
                  </a:lnTo>
                  <a:lnTo>
                    <a:pt x="209583" y="903314"/>
                  </a:lnTo>
                  <a:lnTo>
                    <a:pt x="209310" y="903528"/>
                  </a:lnTo>
                  <a:lnTo>
                    <a:pt x="208926" y="903690"/>
                  </a:lnTo>
                  <a:lnTo>
                    <a:pt x="208273" y="903900"/>
                  </a:lnTo>
                  <a:lnTo>
                    <a:pt x="207893" y="904005"/>
                  </a:lnTo>
                  <a:lnTo>
                    <a:pt x="207188" y="903995"/>
                  </a:lnTo>
                  <a:lnTo>
                    <a:pt x="206808" y="903938"/>
                  </a:lnTo>
                  <a:lnTo>
                    <a:pt x="206432" y="903823"/>
                  </a:lnTo>
                  <a:lnTo>
                    <a:pt x="205676" y="903490"/>
                  </a:lnTo>
                  <a:lnTo>
                    <a:pt x="205410" y="903213"/>
                  </a:lnTo>
                  <a:lnTo>
                    <a:pt x="205201" y="902880"/>
                  </a:lnTo>
                  <a:lnTo>
                    <a:pt x="205205" y="902499"/>
                  </a:lnTo>
                  <a:lnTo>
                    <a:pt x="205213" y="902117"/>
                  </a:lnTo>
                  <a:lnTo>
                    <a:pt x="205272" y="901731"/>
                  </a:lnTo>
                  <a:lnTo>
                    <a:pt x="205502" y="900969"/>
                  </a:lnTo>
                  <a:lnTo>
                    <a:pt x="205509" y="900640"/>
                  </a:lnTo>
                  <a:lnTo>
                    <a:pt x="205513" y="900259"/>
                  </a:lnTo>
                  <a:lnTo>
                    <a:pt x="205359" y="899873"/>
                  </a:lnTo>
                  <a:lnTo>
                    <a:pt x="205038" y="899544"/>
                  </a:lnTo>
                  <a:lnTo>
                    <a:pt x="204658" y="899482"/>
                  </a:lnTo>
                  <a:lnTo>
                    <a:pt x="204278" y="899587"/>
                  </a:lnTo>
                  <a:lnTo>
                    <a:pt x="203894" y="899801"/>
                  </a:lnTo>
                  <a:lnTo>
                    <a:pt x="203510" y="900126"/>
                  </a:lnTo>
                  <a:lnTo>
                    <a:pt x="203237" y="900345"/>
                  </a:lnTo>
                  <a:lnTo>
                    <a:pt x="202853" y="900559"/>
                  </a:lnTo>
                  <a:lnTo>
                    <a:pt x="202576" y="900774"/>
                  </a:lnTo>
                  <a:lnTo>
                    <a:pt x="201812" y="901202"/>
                  </a:lnTo>
                  <a:lnTo>
                    <a:pt x="201483" y="901307"/>
                  </a:lnTo>
                  <a:lnTo>
                    <a:pt x="201103" y="901412"/>
                  </a:lnTo>
                  <a:lnTo>
                    <a:pt x="200723" y="901465"/>
                  </a:lnTo>
                  <a:lnTo>
                    <a:pt x="200343" y="901460"/>
                  </a:lnTo>
                  <a:lnTo>
                    <a:pt x="199963" y="901403"/>
                  </a:lnTo>
                  <a:lnTo>
                    <a:pt x="199643" y="901345"/>
                  </a:lnTo>
                  <a:lnTo>
                    <a:pt x="199318" y="901231"/>
                  </a:lnTo>
                  <a:lnTo>
                    <a:pt x="198938" y="901117"/>
                  </a:lnTo>
                  <a:lnTo>
                    <a:pt x="198617" y="900950"/>
                  </a:lnTo>
                  <a:lnTo>
                    <a:pt x="198348" y="900726"/>
                  </a:lnTo>
                  <a:lnTo>
                    <a:pt x="198138" y="900397"/>
                  </a:lnTo>
                  <a:lnTo>
                    <a:pt x="198035" y="900068"/>
                  </a:lnTo>
                  <a:lnTo>
                    <a:pt x="197933" y="899682"/>
                  </a:lnTo>
                  <a:lnTo>
                    <a:pt x="197885" y="899301"/>
                  </a:lnTo>
                  <a:lnTo>
                    <a:pt x="197782" y="898915"/>
                  </a:lnTo>
                  <a:lnTo>
                    <a:pt x="197790" y="898534"/>
                  </a:lnTo>
                  <a:lnTo>
                    <a:pt x="197743" y="898148"/>
                  </a:lnTo>
                  <a:lnTo>
                    <a:pt x="197747" y="897767"/>
                  </a:lnTo>
                  <a:lnTo>
                    <a:pt x="197762" y="896999"/>
                  </a:lnTo>
                  <a:lnTo>
                    <a:pt x="197766" y="896618"/>
                  </a:lnTo>
                  <a:lnTo>
                    <a:pt x="197782" y="895851"/>
                  </a:lnTo>
                  <a:lnTo>
                    <a:pt x="197786" y="895470"/>
                  </a:lnTo>
                  <a:lnTo>
                    <a:pt x="197687" y="894974"/>
                  </a:lnTo>
                  <a:lnTo>
                    <a:pt x="197640" y="894593"/>
                  </a:lnTo>
                  <a:lnTo>
                    <a:pt x="197648" y="894207"/>
                  </a:lnTo>
                  <a:lnTo>
                    <a:pt x="197655" y="893554"/>
                  </a:lnTo>
                  <a:lnTo>
                    <a:pt x="197612" y="892949"/>
                  </a:lnTo>
                  <a:lnTo>
                    <a:pt x="197620" y="892568"/>
                  </a:lnTo>
                  <a:lnTo>
                    <a:pt x="197679" y="892239"/>
                  </a:lnTo>
                  <a:lnTo>
                    <a:pt x="197739" y="891858"/>
                  </a:lnTo>
                  <a:lnTo>
                    <a:pt x="198198" y="890328"/>
                  </a:lnTo>
                  <a:lnTo>
                    <a:pt x="198210" y="889566"/>
                  </a:lnTo>
                  <a:lnTo>
                    <a:pt x="198225" y="888798"/>
                  </a:lnTo>
                  <a:lnTo>
                    <a:pt x="198174" y="888470"/>
                  </a:lnTo>
                  <a:lnTo>
                    <a:pt x="198127" y="888088"/>
                  </a:lnTo>
                  <a:lnTo>
                    <a:pt x="198067" y="887936"/>
                  </a:lnTo>
                  <a:lnTo>
                    <a:pt x="198233" y="886945"/>
                  </a:lnTo>
                  <a:lnTo>
                    <a:pt x="201856" y="865548"/>
                  </a:lnTo>
                  <a:lnTo>
                    <a:pt x="201994" y="864743"/>
                  </a:lnTo>
                  <a:lnTo>
                    <a:pt x="196393" y="865825"/>
                  </a:lnTo>
                  <a:lnTo>
                    <a:pt x="188004" y="871052"/>
                  </a:lnTo>
                  <a:lnTo>
                    <a:pt x="185602" y="872526"/>
                  </a:lnTo>
                  <a:lnTo>
                    <a:pt x="185149" y="872646"/>
                  </a:lnTo>
                  <a:lnTo>
                    <a:pt x="184271" y="872920"/>
                  </a:lnTo>
                  <a:lnTo>
                    <a:pt x="183436" y="873144"/>
                  </a:lnTo>
                  <a:lnTo>
                    <a:pt x="182676" y="873344"/>
                  </a:lnTo>
                  <a:lnTo>
                    <a:pt x="179402" y="874221"/>
                  </a:lnTo>
                  <a:lnTo>
                    <a:pt x="178500" y="874426"/>
                  </a:lnTo>
                  <a:lnTo>
                    <a:pt x="175420" y="877862"/>
                  </a:lnTo>
                  <a:lnTo>
                    <a:pt x="174264" y="879144"/>
                  </a:lnTo>
                  <a:lnTo>
                    <a:pt x="173706" y="879859"/>
                  </a:lnTo>
                  <a:lnTo>
                    <a:pt x="172763" y="880902"/>
                  </a:lnTo>
                  <a:lnTo>
                    <a:pt x="172315" y="881417"/>
                  </a:lnTo>
                  <a:lnTo>
                    <a:pt x="166552" y="887802"/>
                  </a:lnTo>
                  <a:lnTo>
                    <a:pt x="165095" y="889423"/>
                  </a:lnTo>
                  <a:lnTo>
                    <a:pt x="155230" y="900512"/>
                  </a:lnTo>
                  <a:lnTo>
                    <a:pt x="152547" y="903523"/>
                  </a:lnTo>
                  <a:lnTo>
                    <a:pt x="149526" y="904614"/>
                  </a:lnTo>
                  <a:lnTo>
                    <a:pt x="138422" y="908959"/>
                  </a:lnTo>
                  <a:lnTo>
                    <a:pt x="132904" y="911124"/>
                  </a:lnTo>
                  <a:lnTo>
                    <a:pt x="128804" y="912723"/>
                  </a:lnTo>
                  <a:lnTo>
                    <a:pt x="124907" y="914255"/>
                  </a:lnTo>
                  <a:lnTo>
                    <a:pt x="120913" y="915808"/>
                  </a:lnTo>
                  <a:lnTo>
                    <a:pt x="118029" y="908075"/>
                  </a:lnTo>
                  <a:lnTo>
                    <a:pt x="117211" y="905639"/>
                  </a:lnTo>
                  <a:lnTo>
                    <a:pt x="116487" y="903657"/>
                  </a:lnTo>
                  <a:lnTo>
                    <a:pt x="116194" y="902804"/>
                  </a:lnTo>
                  <a:lnTo>
                    <a:pt x="115026" y="899616"/>
                  </a:lnTo>
                  <a:lnTo>
                    <a:pt x="116170" y="899163"/>
                  </a:lnTo>
                  <a:lnTo>
                    <a:pt x="115889" y="898362"/>
                  </a:lnTo>
                  <a:lnTo>
                    <a:pt x="115612" y="897586"/>
                  </a:lnTo>
                  <a:lnTo>
                    <a:pt x="114409" y="898029"/>
                  </a:lnTo>
                  <a:lnTo>
                    <a:pt x="113514" y="895527"/>
                  </a:lnTo>
                  <a:lnTo>
                    <a:pt x="112837" y="893649"/>
                  </a:lnTo>
                  <a:lnTo>
                    <a:pt x="112501" y="892782"/>
                  </a:lnTo>
                  <a:lnTo>
                    <a:pt x="111875" y="891076"/>
                  </a:lnTo>
                  <a:lnTo>
                    <a:pt x="111258" y="891204"/>
                  </a:lnTo>
                  <a:lnTo>
                    <a:pt x="110905" y="891276"/>
                  </a:lnTo>
                  <a:lnTo>
                    <a:pt x="107085" y="892696"/>
                  </a:lnTo>
                  <a:lnTo>
                    <a:pt x="105779" y="893178"/>
                  </a:lnTo>
                  <a:lnTo>
                    <a:pt x="105145" y="893416"/>
                  </a:lnTo>
                  <a:lnTo>
                    <a:pt x="103091" y="894174"/>
                  </a:lnTo>
                  <a:lnTo>
                    <a:pt x="101259" y="894854"/>
                  </a:lnTo>
                  <a:lnTo>
                    <a:pt x="100984" y="894949"/>
                  </a:lnTo>
                  <a:lnTo>
                    <a:pt x="100790" y="894247"/>
                  </a:lnTo>
                  <a:lnTo>
                    <a:pt x="101600" y="893588"/>
                  </a:lnTo>
                  <a:lnTo>
                    <a:pt x="102029" y="893041"/>
                  </a:lnTo>
                  <a:lnTo>
                    <a:pt x="102565" y="891838"/>
                  </a:lnTo>
                  <a:lnTo>
                    <a:pt x="103150" y="889872"/>
                  </a:lnTo>
                  <a:lnTo>
                    <a:pt x="103464" y="887962"/>
                  </a:lnTo>
                  <a:lnTo>
                    <a:pt x="103139" y="885135"/>
                  </a:lnTo>
                  <a:lnTo>
                    <a:pt x="102956" y="884421"/>
                  </a:lnTo>
                  <a:lnTo>
                    <a:pt x="102352" y="882816"/>
                  </a:lnTo>
                  <a:lnTo>
                    <a:pt x="104724" y="881599"/>
                  </a:lnTo>
                  <a:lnTo>
                    <a:pt x="104132" y="879978"/>
                  </a:lnTo>
                  <a:lnTo>
                    <a:pt x="103831" y="879168"/>
                  </a:lnTo>
                  <a:lnTo>
                    <a:pt x="103538" y="878358"/>
                  </a:lnTo>
                  <a:lnTo>
                    <a:pt x="102941" y="876733"/>
                  </a:lnTo>
                  <a:lnTo>
                    <a:pt x="102648" y="875922"/>
                  </a:lnTo>
                  <a:lnTo>
                    <a:pt x="95324" y="878634"/>
                  </a:lnTo>
                  <a:lnTo>
                    <a:pt x="93808" y="874331"/>
                  </a:lnTo>
                  <a:lnTo>
                    <a:pt x="93674" y="873531"/>
                  </a:lnTo>
                  <a:lnTo>
                    <a:pt x="85094" y="876757"/>
                  </a:lnTo>
                  <a:lnTo>
                    <a:pt x="85249" y="874455"/>
                  </a:lnTo>
                  <a:lnTo>
                    <a:pt x="85483" y="870950"/>
                  </a:lnTo>
                  <a:lnTo>
                    <a:pt x="86275" y="867584"/>
                  </a:lnTo>
                  <a:lnTo>
                    <a:pt x="86470" y="865516"/>
                  </a:lnTo>
                  <a:lnTo>
                    <a:pt x="86481" y="863361"/>
                  </a:lnTo>
                  <a:lnTo>
                    <a:pt x="86401" y="862518"/>
                  </a:lnTo>
                  <a:lnTo>
                    <a:pt x="85881" y="859061"/>
                  </a:lnTo>
                  <a:lnTo>
                    <a:pt x="84980" y="856366"/>
                  </a:lnTo>
                  <a:lnTo>
                    <a:pt x="83511" y="853988"/>
                  </a:lnTo>
                  <a:lnTo>
                    <a:pt x="83012" y="853325"/>
                  </a:lnTo>
                  <a:lnTo>
                    <a:pt x="82404" y="852533"/>
                  </a:lnTo>
                  <a:lnTo>
                    <a:pt x="78908" y="847594"/>
                  </a:lnTo>
                  <a:lnTo>
                    <a:pt x="77563" y="844261"/>
                  </a:lnTo>
                  <a:lnTo>
                    <a:pt x="78591" y="841136"/>
                  </a:lnTo>
                  <a:lnTo>
                    <a:pt x="78852" y="838910"/>
                  </a:lnTo>
                  <a:lnTo>
                    <a:pt x="78765" y="834693"/>
                  </a:lnTo>
                  <a:lnTo>
                    <a:pt x="78523" y="832306"/>
                  </a:lnTo>
                  <a:lnTo>
                    <a:pt x="78876" y="828369"/>
                  </a:lnTo>
                  <a:lnTo>
                    <a:pt x="81323" y="821865"/>
                  </a:lnTo>
                  <a:lnTo>
                    <a:pt x="83783" y="817269"/>
                  </a:lnTo>
                  <a:lnTo>
                    <a:pt x="87853" y="810867"/>
                  </a:lnTo>
                  <a:lnTo>
                    <a:pt x="90768" y="805255"/>
                  </a:lnTo>
                  <a:lnTo>
                    <a:pt x="92458" y="802778"/>
                  </a:lnTo>
                  <a:lnTo>
                    <a:pt x="94880" y="800491"/>
                  </a:lnTo>
                  <a:lnTo>
                    <a:pt x="98709" y="797753"/>
                  </a:lnTo>
                  <a:lnTo>
                    <a:pt x="100436" y="796141"/>
                  </a:lnTo>
                  <a:lnTo>
                    <a:pt x="101500" y="794753"/>
                  </a:lnTo>
                  <a:lnTo>
                    <a:pt x="102654" y="792965"/>
                  </a:lnTo>
                  <a:lnTo>
                    <a:pt x="104309" y="789955"/>
                  </a:lnTo>
                  <a:lnTo>
                    <a:pt x="104830" y="787737"/>
                  </a:lnTo>
                  <a:lnTo>
                    <a:pt x="105104" y="785513"/>
                  </a:lnTo>
                  <a:lnTo>
                    <a:pt x="105664" y="785453"/>
                  </a:lnTo>
                  <a:lnTo>
                    <a:pt x="107721" y="785346"/>
                  </a:lnTo>
                  <a:lnTo>
                    <a:pt x="107779" y="785015"/>
                  </a:lnTo>
                  <a:lnTo>
                    <a:pt x="111212" y="785171"/>
                  </a:lnTo>
                  <a:lnTo>
                    <a:pt x="112679" y="785100"/>
                  </a:lnTo>
                  <a:lnTo>
                    <a:pt x="115925" y="784933"/>
                  </a:lnTo>
                  <a:lnTo>
                    <a:pt x="117369" y="784864"/>
                  </a:lnTo>
                  <a:lnTo>
                    <a:pt x="121665" y="784652"/>
                  </a:lnTo>
                  <a:lnTo>
                    <a:pt x="122441" y="784609"/>
                  </a:lnTo>
                  <a:lnTo>
                    <a:pt x="123221" y="784571"/>
                  </a:lnTo>
                  <a:lnTo>
                    <a:pt x="126340" y="784419"/>
                  </a:lnTo>
                  <a:lnTo>
                    <a:pt x="127116" y="784376"/>
                  </a:lnTo>
                  <a:lnTo>
                    <a:pt x="131795" y="784147"/>
                  </a:lnTo>
                  <a:lnTo>
                    <a:pt x="132575" y="784104"/>
                  </a:lnTo>
                  <a:lnTo>
                    <a:pt x="137250" y="783875"/>
                  </a:lnTo>
                  <a:lnTo>
                    <a:pt x="138030" y="783833"/>
                  </a:lnTo>
                  <a:lnTo>
                    <a:pt x="143487" y="783562"/>
                  </a:lnTo>
                  <a:lnTo>
                    <a:pt x="143983" y="783570"/>
                  </a:lnTo>
                  <a:lnTo>
                    <a:pt x="144132" y="785959"/>
                  </a:lnTo>
                  <a:lnTo>
                    <a:pt x="144290" y="789900"/>
                  </a:lnTo>
                  <a:lnTo>
                    <a:pt x="144649" y="789723"/>
                  </a:lnTo>
                  <a:lnTo>
                    <a:pt x="147958" y="790995"/>
                  </a:lnTo>
                  <a:lnTo>
                    <a:pt x="149197" y="790923"/>
                  </a:lnTo>
                  <a:lnTo>
                    <a:pt x="153097" y="790714"/>
                  </a:lnTo>
                  <a:lnTo>
                    <a:pt x="156992" y="790514"/>
                  </a:lnTo>
                  <a:lnTo>
                    <a:pt x="160836" y="790337"/>
                  </a:lnTo>
                  <a:lnTo>
                    <a:pt x="160788" y="789465"/>
                  </a:lnTo>
                  <a:lnTo>
                    <a:pt x="162348" y="789389"/>
                  </a:lnTo>
                  <a:lnTo>
                    <a:pt x="163235" y="789341"/>
                  </a:lnTo>
                  <a:lnTo>
                    <a:pt x="167589" y="785561"/>
                  </a:lnTo>
                  <a:lnTo>
                    <a:pt x="167890" y="785496"/>
                  </a:lnTo>
                  <a:lnTo>
                    <a:pt x="171702" y="785143"/>
                  </a:lnTo>
                  <a:lnTo>
                    <a:pt x="173682" y="786153"/>
                  </a:lnTo>
                  <a:lnTo>
                    <a:pt x="174343" y="786396"/>
                  </a:lnTo>
                  <a:lnTo>
                    <a:pt x="179735" y="790085"/>
                  </a:lnTo>
                  <a:lnTo>
                    <a:pt x="179787" y="789777"/>
                  </a:lnTo>
                  <a:lnTo>
                    <a:pt x="184826" y="790611"/>
                  </a:lnTo>
                  <a:lnTo>
                    <a:pt x="185127" y="790694"/>
                  </a:lnTo>
                  <a:lnTo>
                    <a:pt x="185661" y="790780"/>
                  </a:lnTo>
                  <a:lnTo>
                    <a:pt x="186171" y="787907"/>
                  </a:lnTo>
                  <a:lnTo>
                    <a:pt x="201369" y="790614"/>
                  </a:lnTo>
                  <a:lnTo>
                    <a:pt x="202271" y="794045"/>
                  </a:lnTo>
                  <a:lnTo>
                    <a:pt x="202109" y="794364"/>
                  </a:lnTo>
                  <a:lnTo>
                    <a:pt x="202002" y="794497"/>
                  </a:lnTo>
                  <a:lnTo>
                    <a:pt x="201812" y="794764"/>
                  </a:lnTo>
                  <a:lnTo>
                    <a:pt x="201685" y="795136"/>
                  </a:lnTo>
                  <a:lnTo>
                    <a:pt x="201531" y="795632"/>
                  </a:lnTo>
                  <a:lnTo>
                    <a:pt x="201385" y="796151"/>
                  </a:lnTo>
                  <a:lnTo>
                    <a:pt x="201381" y="796737"/>
                  </a:lnTo>
                  <a:lnTo>
                    <a:pt x="201259" y="796944"/>
                  </a:lnTo>
                  <a:lnTo>
                    <a:pt x="200469" y="796640"/>
                  </a:lnTo>
                  <a:lnTo>
                    <a:pt x="193647" y="808886"/>
                  </a:lnTo>
                  <a:lnTo>
                    <a:pt x="188188" y="809268"/>
                  </a:lnTo>
                  <a:lnTo>
                    <a:pt x="182894" y="821980"/>
                  </a:lnTo>
                  <a:lnTo>
                    <a:pt x="179752" y="820589"/>
                  </a:lnTo>
                  <a:lnTo>
                    <a:pt x="178687" y="822945"/>
                  </a:lnTo>
                  <a:lnTo>
                    <a:pt x="177763" y="824972"/>
                  </a:lnTo>
                  <a:lnTo>
                    <a:pt x="180708" y="827826"/>
                  </a:lnTo>
                  <a:lnTo>
                    <a:pt x="184319" y="826134"/>
                  </a:lnTo>
                  <a:lnTo>
                    <a:pt x="186346" y="820549"/>
                  </a:lnTo>
                  <a:lnTo>
                    <a:pt x="188927" y="815250"/>
                  </a:lnTo>
                  <a:lnTo>
                    <a:pt x="190961" y="820607"/>
                  </a:lnTo>
                  <a:lnTo>
                    <a:pt x="196440" y="816404"/>
                  </a:lnTo>
                  <a:lnTo>
                    <a:pt x="199370" y="808593"/>
                  </a:lnTo>
                  <a:lnTo>
                    <a:pt x="203878" y="809279"/>
                  </a:lnTo>
                  <a:lnTo>
                    <a:pt x="203847" y="808979"/>
                  </a:lnTo>
                  <a:lnTo>
                    <a:pt x="203827" y="808822"/>
                  </a:lnTo>
                  <a:lnTo>
                    <a:pt x="203780" y="808512"/>
                  </a:lnTo>
                  <a:lnTo>
                    <a:pt x="203805" y="808298"/>
                  </a:lnTo>
                  <a:lnTo>
                    <a:pt x="218875" y="786974"/>
                  </a:lnTo>
                  <a:lnTo>
                    <a:pt x="222143" y="790243"/>
                  </a:lnTo>
                  <a:lnTo>
                    <a:pt x="222951" y="790714"/>
                  </a:lnTo>
                  <a:lnTo>
                    <a:pt x="226728" y="792830"/>
                  </a:lnTo>
                  <a:lnTo>
                    <a:pt x="220843" y="816274"/>
                  </a:lnTo>
                  <a:lnTo>
                    <a:pt x="220770" y="816566"/>
                  </a:lnTo>
                  <a:lnTo>
                    <a:pt x="225655" y="817585"/>
                  </a:lnTo>
                  <a:lnTo>
                    <a:pt x="225453" y="821374"/>
                  </a:lnTo>
                  <a:lnTo>
                    <a:pt x="227630" y="824776"/>
                  </a:lnTo>
                  <a:lnTo>
                    <a:pt x="228858" y="826687"/>
                  </a:lnTo>
                  <a:lnTo>
                    <a:pt x="230370" y="828136"/>
                  </a:lnTo>
                  <a:lnTo>
                    <a:pt x="231993" y="826015"/>
                  </a:lnTo>
                  <a:lnTo>
                    <a:pt x="232808" y="822470"/>
                  </a:lnTo>
                  <a:lnTo>
                    <a:pt x="239958" y="820735"/>
                  </a:lnTo>
                  <a:lnTo>
                    <a:pt x="235417" y="795088"/>
                  </a:lnTo>
                  <a:lnTo>
                    <a:pt x="236194" y="794489"/>
                  </a:lnTo>
                  <a:lnTo>
                    <a:pt x="237717" y="793292"/>
                  </a:lnTo>
                  <a:lnTo>
                    <a:pt x="238075" y="792159"/>
                  </a:lnTo>
                  <a:lnTo>
                    <a:pt x="240761" y="783070"/>
                  </a:lnTo>
                  <a:lnTo>
                    <a:pt x="241074" y="782270"/>
                  </a:lnTo>
                  <a:lnTo>
                    <a:pt x="243267" y="776789"/>
                  </a:lnTo>
                  <a:lnTo>
                    <a:pt x="242400" y="776651"/>
                  </a:lnTo>
                  <a:lnTo>
                    <a:pt x="236887" y="775649"/>
                  </a:lnTo>
                  <a:lnTo>
                    <a:pt x="235565" y="775404"/>
                  </a:lnTo>
                  <a:lnTo>
                    <a:pt x="209982" y="770950"/>
                  </a:lnTo>
                  <a:lnTo>
                    <a:pt x="209297" y="770841"/>
                  </a:lnTo>
                  <a:lnTo>
                    <a:pt x="208863" y="770749"/>
                  </a:lnTo>
                  <a:lnTo>
                    <a:pt x="199747" y="769216"/>
                  </a:lnTo>
                  <a:lnTo>
                    <a:pt x="196836" y="768741"/>
                  </a:lnTo>
                  <a:lnTo>
                    <a:pt x="191662" y="767845"/>
                  </a:lnTo>
                  <a:lnTo>
                    <a:pt x="189655" y="767492"/>
                  </a:lnTo>
                  <a:lnTo>
                    <a:pt x="184228" y="766554"/>
                  </a:lnTo>
                  <a:lnTo>
                    <a:pt x="183725" y="766463"/>
                  </a:lnTo>
                  <a:lnTo>
                    <a:pt x="175400" y="765015"/>
                  </a:lnTo>
                  <a:lnTo>
                    <a:pt x="167851" y="763690"/>
                  </a:lnTo>
                  <a:lnTo>
                    <a:pt x="161493" y="762575"/>
                  </a:lnTo>
                  <a:lnTo>
                    <a:pt x="159446" y="762212"/>
                  </a:lnTo>
                  <a:lnTo>
                    <a:pt x="159071" y="755313"/>
                  </a:lnTo>
                  <a:lnTo>
                    <a:pt x="140395" y="756249"/>
                  </a:lnTo>
                  <a:lnTo>
                    <a:pt x="140388" y="756114"/>
                  </a:lnTo>
                  <a:lnTo>
                    <a:pt x="139960" y="756138"/>
                  </a:lnTo>
                  <a:lnTo>
                    <a:pt x="139965" y="756268"/>
                  </a:lnTo>
                  <a:lnTo>
                    <a:pt x="139538" y="756289"/>
                  </a:lnTo>
                  <a:lnTo>
                    <a:pt x="139070" y="746793"/>
                  </a:lnTo>
                  <a:lnTo>
                    <a:pt x="139031" y="745299"/>
                  </a:lnTo>
                  <a:lnTo>
                    <a:pt x="141993" y="744947"/>
                  </a:lnTo>
                  <a:lnTo>
                    <a:pt x="151835" y="743758"/>
                  </a:lnTo>
                  <a:lnTo>
                    <a:pt x="151775" y="742907"/>
                  </a:lnTo>
                  <a:lnTo>
                    <a:pt x="152091" y="742875"/>
                  </a:lnTo>
                  <a:lnTo>
                    <a:pt x="167875" y="741030"/>
                  </a:lnTo>
                  <a:lnTo>
                    <a:pt x="168611" y="740516"/>
                  </a:lnTo>
                  <a:lnTo>
                    <a:pt x="171691" y="738248"/>
                  </a:lnTo>
                  <a:lnTo>
                    <a:pt x="174466" y="736198"/>
                  </a:lnTo>
                  <a:lnTo>
                    <a:pt x="181619" y="730947"/>
                  </a:lnTo>
                  <a:lnTo>
                    <a:pt x="182316" y="730442"/>
                  </a:lnTo>
                  <a:lnTo>
                    <a:pt x="186833" y="727130"/>
                  </a:lnTo>
                  <a:lnTo>
                    <a:pt x="190985" y="724056"/>
                  </a:lnTo>
                  <a:lnTo>
                    <a:pt x="197260" y="719401"/>
                  </a:lnTo>
                  <a:lnTo>
                    <a:pt x="201765" y="715932"/>
                  </a:lnTo>
                  <a:lnTo>
                    <a:pt x="200609" y="714354"/>
                  </a:lnTo>
                  <a:lnTo>
                    <a:pt x="200149" y="713720"/>
                  </a:lnTo>
                  <a:lnTo>
                    <a:pt x="199686" y="713091"/>
                  </a:lnTo>
                  <a:lnTo>
                    <a:pt x="196460" y="708660"/>
                  </a:lnTo>
                  <a:lnTo>
                    <a:pt x="195696" y="707602"/>
                  </a:lnTo>
                  <a:lnTo>
                    <a:pt x="194928" y="706549"/>
                  </a:lnTo>
                  <a:lnTo>
                    <a:pt x="187634" y="696499"/>
                  </a:lnTo>
                  <a:lnTo>
                    <a:pt x="187842" y="695288"/>
                  </a:lnTo>
                  <a:lnTo>
                    <a:pt x="180354" y="685050"/>
                  </a:lnTo>
                  <a:lnTo>
                    <a:pt x="178927" y="683094"/>
                  </a:lnTo>
                  <a:lnTo>
                    <a:pt x="185142" y="678490"/>
                  </a:lnTo>
                  <a:lnTo>
                    <a:pt x="182605" y="675012"/>
                  </a:lnTo>
                  <a:lnTo>
                    <a:pt x="175693" y="680125"/>
                  </a:lnTo>
                  <a:lnTo>
                    <a:pt x="171275" y="674073"/>
                  </a:lnTo>
                  <a:lnTo>
                    <a:pt x="174810" y="669489"/>
                  </a:lnTo>
                  <a:lnTo>
                    <a:pt x="176679" y="663704"/>
                  </a:lnTo>
                  <a:lnTo>
                    <a:pt x="177173" y="662917"/>
                  </a:lnTo>
                  <a:lnTo>
                    <a:pt x="180289" y="657413"/>
                  </a:lnTo>
                  <a:lnTo>
                    <a:pt x="181647" y="655026"/>
                  </a:lnTo>
                  <a:lnTo>
                    <a:pt x="183373" y="653606"/>
                  </a:lnTo>
                  <a:lnTo>
                    <a:pt x="186314" y="655712"/>
                  </a:lnTo>
                  <a:lnTo>
                    <a:pt x="190653" y="651740"/>
                  </a:lnTo>
                  <a:lnTo>
                    <a:pt x="198720" y="644352"/>
                  </a:lnTo>
                  <a:lnTo>
                    <a:pt x="203138" y="640311"/>
                  </a:lnTo>
                  <a:lnTo>
                    <a:pt x="203898" y="639858"/>
                  </a:lnTo>
                  <a:lnTo>
                    <a:pt x="231510" y="644414"/>
                  </a:lnTo>
                  <a:lnTo>
                    <a:pt x="231791" y="642693"/>
                  </a:lnTo>
                  <a:lnTo>
                    <a:pt x="231926" y="641898"/>
                  </a:lnTo>
                  <a:lnTo>
                    <a:pt x="233315" y="633420"/>
                  </a:lnTo>
                  <a:lnTo>
                    <a:pt x="233638" y="633458"/>
                  </a:lnTo>
                  <a:lnTo>
                    <a:pt x="234174" y="633520"/>
                  </a:lnTo>
                  <a:lnTo>
                    <a:pt x="251881" y="636417"/>
                  </a:lnTo>
                  <a:lnTo>
                    <a:pt x="253722" y="639100"/>
                  </a:lnTo>
                  <a:lnTo>
                    <a:pt x="257146" y="631409"/>
                  </a:lnTo>
                  <a:lnTo>
                    <a:pt x="261204" y="634850"/>
                  </a:lnTo>
                  <a:lnTo>
                    <a:pt x="263152" y="638757"/>
                  </a:lnTo>
                  <a:lnTo>
                    <a:pt x="265970" y="638948"/>
                  </a:lnTo>
                  <a:lnTo>
                    <a:pt x="265376" y="635841"/>
                  </a:lnTo>
                  <a:lnTo>
                    <a:pt x="266976" y="632758"/>
                  </a:lnTo>
                  <a:lnTo>
                    <a:pt x="268706" y="633844"/>
                  </a:lnTo>
                  <a:lnTo>
                    <a:pt x="270903" y="636117"/>
                  </a:lnTo>
                  <a:lnTo>
                    <a:pt x="270819" y="639663"/>
                  </a:lnTo>
                  <a:lnTo>
                    <a:pt x="274770" y="645452"/>
                  </a:lnTo>
                  <a:lnTo>
                    <a:pt x="278024" y="641721"/>
                  </a:lnTo>
                  <a:lnTo>
                    <a:pt x="278214" y="640711"/>
                  </a:lnTo>
                  <a:lnTo>
                    <a:pt x="277189" y="638333"/>
                  </a:lnTo>
                  <a:lnTo>
                    <a:pt x="277704" y="635388"/>
                  </a:lnTo>
                  <a:lnTo>
                    <a:pt x="277601" y="632577"/>
                  </a:lnTo>
                  <a:lnTo>
                    <a:pt x="279604" y="631433"/>
                  </a:lnTo>
                  <a:lnTo>
                    <a:pt x="284295" y="626772"/>
                  </a:lnTo>
                  <a:lnTo>
                    <a:pt x="286116" y="621754"/>
                  </a:lnTo>
                  <a:lnTo>
                    <a:pt x="288340" y="617389"/>
                  </a:lnTo>
                  <a:lnTo>
                    <a:pt x="290074" y="613382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1" name="pg221"/>
            <p:cNvSpPr/>
            <p:nvPr/>
          </p:nvSpPr>
          <p:spPr>
            <a:xfrm>
              <a:off x="2722524" y="3692265"/>
              <a:ext cx="382893" cy="337046"/>
            </a:xfrm>
            <a:custGeom>
              <a:avLst/>
              <a:gdLst/>
              <a:ahLst/>
              <a:cxnLst/>
              <a:rect l="0" t="0" r="0" b="0"/>
              <a:pathLst>
                <a:path w="382893" h="337046">
                  <a:moveTo>
                    <a:pt x="298316" y="296236"/>
                  </a:moveTo>
                  <a:lnTo>
                    <a:pt x="298625" y="295929"/>
                  </a:lnTo>
                  <a:lnTo>
                    <a:pt x="298594" y="295529"/>
                  </a:lnTo>
                  <a:lnTo>
                    <a:pt x="298327" y="295119"/>
                  </a:lnTo>
                  <a:lnTo>
                    <a:pt x="298061" y="295362"/>
                  </a:lnTo>
                  <a:lnTo>
                    <a:pt x="297684" y="295446"/>
                  </a:lnTo>
                  <a:lnTo>
                    <a:pt x="297405" y="295710"/>
                  </a:lnTo>
                  <a:lnTo>
                    <a:pt x="297128" y="295636"/>
                  </a:lnTo>
                  <a:lnTo>
                    <a:pt x="296962" y="294784"/>
                  </a:lnTo>
                  <a:lnTo>
                    <a:pt x="297140" y="294308"/>
                  </a:lnTo>
                  <a:lnTo>
                    <a:pt x="297294" y="293703"/>
                  </a:lnTo>
                  <a:lnTo>
                    <a:pt x="297471" y="293322"/>
                  </a:lnTo>
                  <a:lnTo>
                    <a:pt x="297922" y="292968"/>
                  </a:lnTo>
                  <a:lnTo>
                    <a:pt x="297980" y="292569"/>
                  </a:lnTo>
                  <a:lnTo>
                    <a:pt x="297802" y="292422"/>
                  </a:lnTo>
                  <a:lnTo>
                    <a:pt x="297051" y="292275"/>
                  </a:lnTo>
                  <a:lnTo>
                    <a:pt x="296890" y="292098"/>
                  </a:lnTo>
                  <a:lnTo>
                    <a:pt x="296642" y="290704"/>
                  </a:lnTo>
                  <a:lnTo>
                    <a:pt x="296215" y="290049"/>
                  </a:lnTo>
                  <a:lnTo>
                    <a:pt x="295962" y="289570"/>
                  </a:lnTo>
                  <a:lnTo>
                    <a:pt x="295913" y="289192"/>
                  </a:lnTo>
                  <a:lnTo>
                    <a:pt x="296029" y="288492"/>
                  </a:lnTo>
                  <a:lnTo>
                    <a:pt x="295966" y="288277"/>
                  </a:lnTo>
                  <a:lnTo>
                    <a:pt x="295598" y="287660"/>
                  </a:lnTo>
                  <a:lnTo>
                    <a:pt x="295342" y="287035"/>
                  </a:lnTo>
                  <a:lnTo>
                    <a:pt x="294959" y="286693"/>
                  </a:lnTo>
                  <a:lnTo>
                    <a:pt x="294750" y="286005"/>
                  </a:lnTo>
                  <a:lnTo>
                    <a:pt x="294267" y="285452"/>
                  </a:lnTo>
                  <a:lnTo>
                    <a:pt x="293901" y="284637"/>
                  </a:lnTo>
                  <a:lnTo>
                    <a:pt x="293594" y="283858"/>
                  </a:lnTo>
                  <a:lnTo>
                    <a:pt x="293108" y="283008"/>
                  </a:lnTo>
                  <a:lnTo>
                    <a:pt x="292693" y="281738"/>
                  </a:lnTo>
                  <a:lnTo>
                    <a:pt x="292635" y="281463"/>
                  </a:lnTo>
                  <a:lnTo>
                    <a:pt x="293117" y="280271"/>
                  </a:lnTo>
                  <a:lnTo>
                    <a:pt x="292924" y="279737"/>
                  </a:lnTo>
                  <a:lnTo>
                    <a:pt x="292919" y="279123"/>
                  </a:lnTo>
                  <a:lnTo>
                    <a:pt x="292820" y="278628"/>
                  </a:lnTo>
                  <a:lnTo>
                    <a:pt x="292514" y="278390"/>
                  </a:lnTo>
                  <a:lnTo>
                    <a:pt x="289869" y="278566"/>
                  </a:lnTo>
                  <a:lnTo>
                    <a:pt x="288811" y="278241"/>
                  </a:lnTo>
                  <a:lnTo>
                    <a:pt x="288006" y="278648"/>
                  </a:lnTo>
                  <a:lnTo>
                    <a:pt x="287110" y="279188"/>
                  </a:lnTo>
                  <a:lnTo>
                    <a:pt x="286376" y="279609"/>
                  </a:lnTo>
                  <a:lnTo>
                    <a:pt x="285886" y="279477"/>
                  </a:lnTo>
                  <a:lnTo>
                    <a:pt x="285523" y="278860"/>
                  </a:lnTo>
                  <a:lnTo>
                    <a:pt x="284987" y="278491"/>
                  </a:lnTo>
                  <a:lnTo>
                    <a:pt x="284658" y="278412"/>
                  </a:lnTo>
                  <a:lnTo>
                    <a:pt x="284293" y="278766"/>
                  </a:lnTo>
                  <a:lnTo>
                    <a:pt x="283943" y="279374"/>
                  </a:lnTo>
                  <a:lnTo>
                    <a:pt x="283695" y="280098"/>
                  </a:lnTo>
                  <a:lnTo>
                    <a:pt x="283703" y="280764"/>
                  </a:lnTo>
                  <a:lnTo>
                    <a:pt x="283885" y="281075"/>
                  </a:lnTo>
                  <a:lnTo>
                    <a:pt x="284366" y="281340"/>
                  </a:lnTo>
                  <a:lnTo>
                    <a:pt x="284611" y="281707"/>
                  </a:lnTo>
                  <a:lnTo>
                    <a:pt x="284250" y="282800"/>
                  </a:lnTo>
                  <a:lnTo>
                    <a:pt x="283810" y="283407"/>
                  </a:lnTo>
                  <a:lnTo>
                    <a:pt x="283262" y="283670"/>
                  </a:lnTo>
                  <a:lnTo>
                    <a:pt x="282682" y="283525"/>
                  </a:lnTo>
                  <a:lnTo>
                    <a:pt x="281588" y="282310"/>
                  </a:lnTo>
                  <a:lnTo>
                    <a:pt x="280144" y="282766"/>
                  </a:lnTo>
                  <a:lnTo>
                    <a:pt x="278107" y="282855"/>
                  </a:lnTo>
                  <a:lnTo>
                    <a:pt x="277031" y="282493"/>
                  </a:lnTo>
                  <a:lnTo>
                    <a:pt x="275598" y="282116"/>
                  </a:lnTo>
                  <a:lnTo>
                    <a:pt x="274014" y="281911"/>
                  </a:lnTo>
                  <a:lnTo>
                    <a:pt x="272241" y="281897"/>
                  </a:lnTo>
                  <a:lnTo>
                    <a:pt x="269161" y="280996"/>
                  </a:lnTo>
                  <a:lnTo>
                    <a:pt x="266897" y="280019"/>
                  </a:lnTo>
                  <a:lnTo>
                    <a:pt x="265531" y="279233"/>
                  </a:lnTo>
                  <a:lnTo>
                    <a:pt x="264304" y="278957"/>
                  </a:lnTo>
                  <a:lnTo>
                    <a:pt x="263654" y="278818"/>
                  </a:lnTo>
                  <a:lnTo>
                    <a:pt x="263334" y="278766"/>
                  </a:lnTo>
                  <a:lnTo>
                    <a:pt x="262205" y="278480"/>
                  </a:lnTo>
                  <a:lnTo>
                    <a:pt x="260487" y="278266"/>
                  </a:lnTo>
                  <a:lnTo>
                    <a:pt x="259715" y="278371"/>
                  </a:lnTo>
                  <a:lnTo>
                    <a:pt x="257166" y="277556"/>
                  </a:lnTo>
                  <a:lnTo>
                    <a:pt x="257241" y="275993"/>
                  </a:lnTo>
                  <a:lnTo>
                    <a:pt x="256687" y="275478"/>
                  </a:lnTo>
                  <a:lnTo>
                    <a:pt x="255907" y="274382"/>
                  </a:lnTo>
                  <a:lnTo>
                    <a:pt x="256616" y="270284"/>
                  </a:lnTo>
                  <a:lnTo>
                    <a:pt x="257284" y="265936"/>
                  </a:lnTo>
                  <a:lnTo>
                    <a:pt x="257704" y="263360"/>
                  </a:lnTo>
                  <a:lnTo>
                    <a:pt x="256177" y="263112"/>
                  </a:lnTo>
                  <a:lnTo>
                    <a:pt x="256002" y="263064"/>
                  </a:lnTo>
                  <a:lnTo>
                    <a:pt x="255753" y="262964"/>
                  </a:lnTo>
                  <a:lnTo>
                    <a:pt x="255515" y="262836"/>
                  </a:lnTo>
                  <a:lnTo>
                    <a:pt x="255365" y="262736"/>
                  </a:lnTo>
                  <a:lnTo>
                    <a:pt x="255092" y="262502"/>
                  </a:lnTo>
                  <a:lnTo>
                    <a:pt x="254965" y="262369"/>
                  </a:lnTo>
                  <a:lnTo>
                    <a:pt x="254854" y="262230"/>
                  </a:lnTo>
                  <a:lnTo>
                    <a:pt x="254751" y="262078"/>
                  </a:lnTo>
                  <a:lnTo>
                    <a:pt x="254621" y="261844"/>
                  </a:lnTo>
                  <a:lnTo>
                    <a:pt x="254549" y="261678"/>
                  </a:lnTo>
                  <a:lnTo>
                    <a:pt x="254490" y="261506"/>
                  </a:lnTo>
                  <a:lnTo>
                    <a:pt x="254427" y="261244"/>
                  </a:lnTo>
                  <a:lnTo>
                    <a:pt x="254391" y="260972"/>
                  </a:lnTo>
                  <a:lnTo>
                    <a:pt x="254387" y="260791"/>
                  </a:lnTo>
                  <a:lnTo>
                    <a:pt x="254395" y="260610"/>
                  </a:lnTo>
                  <a:lnTo>
                    <a:pt x="254419" y="260434"/>
                  </a:lnTo>
                  <a:lnTo>
                    <a:pt x="254910" y="257279"/>
                  </a:lnTo>
                  <a:lnTo>
                    <a:pt x="254918" y="257036"/>
                  </a:lnTo>
                  <a:lnTo>
                    <a:pt x="254910" y="256879"/>
                  </a:lnTo>
                  <a:lnTo>
                    <a:pt x="254886" y="256717"/>
                  </a:lnTo>
                  <a:lnTo>
                    <a:pt x="254846" y="256560"/>
                  </a:lnTo>
                  <a:lnTo>
                    <a:pt x="254795" y="256407"/>
                  </a:lnTo>
                  <a:lnTo>
                    <a:pt x="254731" y="256264"/>
                  </a:lnTo>
                  <a:lnTo>
                    <a:pt x="254656" y="256121"/>
                  </a:lnTo>
                  <a:lnTo>
                    <a:pt x="254110" y="255540"/>
                  </a:lnTo>
                  <a:lnTo>
                    <a:pt x="253908" y="255416"/>
                  </a:lnTo>
                  <a:lnTo>
                    <a:pt x="253686" y="255321"/>
                  </a:lnTo>
                  <a:lnTo>
                    <a:pt x="253457" y="255254"/>
                  </a:lnTo>
                  <a:lnTo>
                    <a:pt x="253140" y="255211"/>
                  </a:lnTo>
                  <a:lnTo>
                    <a:pt x="252820" y="255225"/>
                  </a:lnTo>
                  <a:lnTo>
                    <a:pt x="252586" y="255273"/>
                  </a:lnTo>
                  <a:lnTo>
                    <a:pt x="252360" y="255349"/>
                  </a:lnTo>
                  <a:lnTo>
                    <a:pt x="252143" y="255454"/>
                  </a:lnTo>
                  <a:lnTo>
                    <a:pt x="251600" y="255921"/>
                  </a:lnTo>
                  <a:lnTo>
                    <a:pt x="251505" y="256055"/>
                  </a:lnTo>
                  <a:lnTo>
                    <a:pt x="250476" y="258304"/>
                  </a:lnTo>
                  <a:lnTo>
                    <a:pt x="250310" y="258513"/>
                  </a:lnTo>
                  <a:lnTo>
                    <a:pt x="250183" y="258642"/>
                  </a:lnTo>
                  <a:lnTo>
                    <a:pt x="250048" y="258761"/>
                  </a:lnTo>
                  <a:lnTo>
                    <a:pt x="249906" y="258866"/>
                  </a:lnTo>
                  <a:lnTo>
                    <a:pt x="249755" y="258961"/>
                  </a:lnTo>
                  <a:lnTo>
                    <a:pt x="249435" y="259119"/>
                  </a:lnTo>
                  <a:lnTo>
                    <a:pt x="249182" y="259204"/>
                  </a:lnTo>
                  <a:lnTo>
                    <a:pt x="248920" y="259257"/>
                  </a:lnTo>
                  <a:lnTo>
                    <a:pt x="248655" y="259281"/>
                  </a:lnTo>
                  <a:lnTo>
                    <a:pt x="248299" y="259266"/>
                  </a:lnTo>
                  <a:lnTo>
                    <a:pt x="248033" y="259219"/>
                  </a:lnTo>
                  <a:lnTo>
                    <a:pt x="247780" y="259142"/>
                  </a:lnTo>
                  <a:lnTo>
                    <a:pt x="247614" y="259076"/>
                  </a:lnTo>
                  <a:lnTo>
                    <a:pt x="247376" y="258952"/>
                  </a:lnTo>
                  <a:lnTo>
                    <a:pt x="247226" y="258852"/>
                  </a:lnTo>
                  <a:lnTo>
                    <a:pt x="246957" y="258633"/>
                  </a:lnTo>
                  <a:lnTo>
                    <a:pt x="246826" y="258499"/>
                  </a:lnTo>
                  <a:lnTo>
                    <a:pt x="246660" y="258289"/>
                  </a:lnTo>
                  <a:lnTo>
                    <a:pt x="246565" y="258137"/>
                  </a:lnTo>
                  <a:lnTo>
                    <a:pt x="246478" y="257980"/>
                  </a:lnTo>
                  <a:lnTo>
                    <a:pt x="246343" y="257651"/>
                  </a:lnTo>
                  <a:lnTo>
                    <a:pt x="246260" y="257298"/>
                  </a:lnTo>
                  <a:lnTo>
                    <a:pt x="246236" y="257122"/>
                  </a:lnTo>
                  <a:lnTo>
                    <a:pt x="246228" y="256946"/>
                  </a:lnTo>
                  <a:lnTo>
                    <a:pt x="246252" y="256588"/>
                  </a:lnTo>
                  <a:lnTo>
                    <a:pt x="246284" y="256412"/>
                  </a:lnTo>
                  <a:lnTo>
                    <a:pt x="246359" y="256150"/>
                  </a:lnTo>
                  <a:lnTo>
                    <a:pt x="246422" y="255983"/>
                  </a:lnTo>
                  <a:lnTo>
                    <a:pt x="246490" y="255840"/>
                  </a:lnTo>
                  <a:lnTo>
                    <a:pt x="240508" y="254854"/>
                  </a:lnTo>
                  <a:lnTo>
                    <a:pt x="240433" y="255287"/>
                  </a:lnTo>
                  <a:lnTo>
                    <a:pt x="240362" y="255721"/>
                  </a:lnTo>
                  <a:lnTo>
                    <a:pt x="239835" y="255630"/>
                  </a:lnTo>
                  <a:lnTo>
                    <a:pt x="235116" y="254849"/>
                  </a:lnTo>
                  <a:lnTo>
                    <a:pt x="234166" y="256174"/>
                  </a:lnTo>
                  <a:lnTo>
                    <a:pt x="234024" y="256402"/>
                  </a:lnTo>
                  <a:lnTo>
                    <a:pt x="233996" y="256984"/>
                  </a:lnTo>
                  <a:lnTo>
                    <a:pt x="234059" y="257136"/>
                  </a:lnTo>
                  <a:lnTo>
                    <a:pt x="234447" y="257647"/>
                  </a:lnTo>
                  <a:lnTo>
                    <a:pt x="234654" y="258210"/>
                  </a:lnTo>
                  <a:lnTo>
                    <a:pt x="235016" y="258955"/>
                  </a:lnTo>
                  <a:lnTo>
                    <a:pt x="235088" y="259574"/>
                  </a:lnTo>
                  <a:lnTo>
                    <a:pt x="234336" y="260753"/>
                  </a:lnTo>
                  <a:lnTo>
                    <a:pt x="234198" y="260796"/>
                  </a:lnTo>
                  <a:lnTo>
                    <a:pt x="233984" y="260839"/>
                  </a:lnTo>
                  <a:lnTo>
                    <a:pt x="233695" y="260844"/>
                  </a:lnTo>
                  <a:lnTo>
                    <a:pt x="233481" y="260810"/>
                  </a:lnTo>
                  <a:lnTo>
                    <a:pt x="233272" y="260748"/>
                  </a:lnTo>
                  <a:lnTo>
                    <a:pt x="232785" y="260443"/>
                  </a:lnTo>
                  <a:lnTo>
                    <a:pt x="232634" y="260286"/>
                  </a:lnTo>
                  <a:lnTo>
                    <a:pt x="228117" y="254258"/>
                  </a:lnTo>
                  <a:lnTo>
                    <a:pt x="227979" y="254115"/>
                  </a:lnTo>
                  <a:lnTo>
                    <a:pt x="227836" y="253982"/>
                  </a:lnTo>
                  <a:lnTo>
                    <a:pt x="227603" y="253800"/>
                  </a:lnTo>
                  <a:lnTo>
                    <a:pt x="227437" y="253696"/>
                  </a:lnTo>
                  <a:lnTo>
                    <a:pt x="227080" y="253515"/>
                  </a:lnTo>
                  <a:lnTo>
                    <a:pt x="225817" y="253305"/>
                  </a:lnTo>
                  <a:lnTo>
                    <a:pt x="225647" y="253324"/>
                  </a:lnTo>
                  <a:lnTo>
                    <a:pt x="225457" y="253353"/>
                  </a:lnTo>
                  <a:lnTo>
                    <a:pt x="225172" y="253424"/>
                  </a:lnTo>
                  <a:lnTo>
                    <a:pt x="224986" y="253491"/>
                  </a:lnTo>
                  <a:lnTo>
                    <a:pt x="224717" y="253610"/>
                  </a:lnTo>
                  <a:lnTo>
                    <a:pt x="224464" y="253758"/>
                  </a:lnTo>
                  <a:lnTo>
                    <a:pt x="224301" y="253872"/>
                  </a:lnTo>
                  <a:lnTo>
                    <a:pt x="224151" y="253996"/>
                  </a:lnTo>
                  <a:lnTo>
                    <a:pt x="223937" y="254201"/>
                  </a:lnTo>
                  <a:lnTo>
                    <a:pt x="223810" y="254349"/>
                  </a:lnTo>
                  <a:lnTo>
                    <a:pt x="222710" y="255854"/>
                  </a:lnTo>
                  <a:lnTo>
                    <a:pt x="222571" y="256126"/>
                  </a:lnTo>
                  <a:lnTo>
                    <a:pt x="222492" y="256317"/>
                  </a:lnTo>
                  <a:lnTo>
                    <a:pt x="222401" y="256607"/>
                  </a:lnTo>
                  <a:lnTo>
                    <a:pt x="222354" y="256807"/>
                  </a:lnTo>
                  <a:lnTo>
                    <a:pt x="222322" y="257008"/>
                  </a:lnTo>
                  <a:lnTo>
                    <a:pt x="222298" y="257313"/>
                  </a:lnTo>
                  <a:lnTo>
                    <a:pt x="222298" y="257518"/>
                  </a:lnTo>
                  <a:lnTo>
                    <a:pt x="222314" y="257722"/>
                  </a:lnTo>
                  <a:lnTo>
                    <a:pt x="222342" y="257856"/>
                  </a:lnTo>
                  <a:lnTo>
                    <a:pt x="222389" y="258127"/>
                  </a:lnTo>
                  <a:lnTo>
                    <a:pt x="222421" y="258399"/>
                  </a:lnTo>
                  <a:lnTo>
                    <a:pt x="222433" y="258537"/>
                  </a:lnTo>
                  <a:lnTo>
                    <a:pt x="222449" y="258814"/>
                  </a:lnTo>
                  <a:lnTo>
                    <a:pt x="222449" y="259085"/>
                  </a:lnTo>
                  <a:lnTo>
                    <a:pt x="222433" y="259362"/>
                  </a:lnTo>
                  <a:lnTo>
                    <a:pt x="222409" y="259633"/>
                  </a:lnTo>
                  <a:lnTo>
                    <a:pt x="221772" y="263038"/>
                  </a:lnTo>
                  <a:lnTo>
                    <a:pt x="223858" y="263388"/>
                  </a:lnTo>
                  <a:lnTo>
                    <a:pt x="223985" y="266343"/>
                  </a:lnTo>
                  <a:lnTo>
                    <a:pt x="222971" y="266858"/>
                  </a:lnTo>
                  <a:lnTo>
                    <a:pt x="223035" y="267072"/>
                  </a:lnTo>
                  <a:lnTo>
                    <a:pt x="223462" y="268583"/>
                  </a:lnTo>
                  <a:lnTo>
                    <a:pt x="225247" y="268859"/>
                  </a:lnTo>
                  <a:lnTo>
                    <a:pt x="225754" y="270327"/>
                  </a:lnTo>
                  <a:lnTo>
                    <a:pt x="226304" y="271890"/>
                  </a:lnTo>
                  <a:lnTo>
                    <a:pt x="226281" y="272209"/>
                  </a:lnTo>
                  <a:lnTo>
                    <a:pt x="226269" y="273729"/>
                  </a:lnTo>
                  <a:lnTo>
                    <a:pt x="227547" y="275978"/>
                  </a:lnTo>
                  <a:lnTo>
                    <a:pt x="226926" y="276202"/>
                  </a:lnTo>
                  <a:lnTo>
                    <a:pt x="224931" y="280872"/>
                  </a:lnTo>
                  <a:lnTo>
                    <a:pt x="219203" y="279910"/>
                  </a:lnTo>
                  <a:lnTo>
                    <a:pt x="219052" y="280796"/>
                  </a:lnTo>
                  <a:lnTo>
                    <a:pt x="219028" y="281354"/>
                  </a:lnTo>
                  <a:lnTo>
                    <a:pt x="219131" y="281554"/>
                  </a:lnTo>
                  <a:lnTo>
                    <a:pt x="219313" y="281792"/>
                  </a:lnTo>
                  <a:lnTo>
                    <a:pt x="219594" y="282040"/>
                  </a:lnTo>
                  <a:lnTo>
                    <a:pt x="219788" y="282154"/>
                  </a:lnTo>
                  <a:lnTo>
                    <a:pt x="219923" y="282216"/>
                  </a:lnTo>
                  <a:lnTo>
                    <a:pt x="220066" y="282264"/>
                  </a:lnTo>
                  <a:lnTo>
                    <a:pt x="220283" y="282311"/>
                  </a:lnTo>
                  <a:lnTo>
                    <a:pt x="222643" y="282726"/>
                  </a:lnTo>
                  <a:lnTo>
                    <a:pt x="222813" y="282774"/>
                  </a:lnTo>
                  <a:lnTo>
                    <a:pt x="223062" y="282874"/>
                  </a:lnTo>
                  <a:lnTo>
                    <a:pt x="223221" y="282955"/>
                  </a:lnTo>
                  <a:lnTo>
                    <a:pt x="223371" y="283050"/>
                  </a:lnTo>
                  <a:lnTo>
                    <a:pt x="223517" y="283155"/>
                  </a:lnTo>
                  <a:lnTo>
                    <a:pt x="223719" y="283331"/>
                  </a:lnTo>
                  <a:lnTo>
                    <a:pt x="223838" y="283460"/>
                  </a:lnTo>
                  <a:lnTo>
                    <a:pt x="224004" y="283674"/>
                  </a:lnTo>
                  <a:lnTo>
                    <a:pt x="224183" y="283984"/>
                  </a:lnTo>
                  <a:lnTo>
                    <a:pt x="224254" y="284151"/>
                  </a:lnTo>
                  <a:lnTo>
                    <a:pt x="224309" y="284318"/>
                  </a:lnTo>
                  <a:lnTo>
                    <a:pt x="224357" y="284494"/>
                  </a:lnTo>
                  <a:lnTo>
                    <a:pt x="224388" y="284670"/>
                  </a:lnTo>
                  <a:lnTo>
                    <a:pt x="224408" y="284937"/>
                  </a:lnTo>
                  <a:lnTo>
                    <a:pt x="224408" y="285113"/>
                  </a:lnTo>
                  <a:lnTo>
                    <a:pt x="224392" y="285295"/>
                  </a:lnTo>
                  <a:lnTo>
                    <a:pt x="224361" y="285471"/>
                  </a:lnTo>
                  <a:lnTo>
                    <a:pt x="224321" y="285642"/>
                  </a:lnTo>
                  <a:lnTo>
                    <a:pt x="224194" y="285981"/>
                  </a:lnTo>
                  <a:lnTo>
                    <a:pt x="224068" y="286219"/>
                  </a:lnTo>
                  <a:lnTo>
                    <a:pt x="223917" y="286438"/>
                  </a:lnTo>
                  <a:lnTo>
                    <a:pt x="223802" y="286576"/>
                  </a:lnTo>
                  <a:lnTo>
                    <a:pt x="223609" y="286762"/>
                  </a:lnTo>
                  <a:lnTo>
                    <a:pt x="223399" y="286924"/>
                  </a:lnTo>
                  <a:lnTo>
                    <a:pt x="219270" y="289536"/>
                  </a:lnTo>
                  <a:lnTo>
                    <a:pt x="219040" y="289836"/>
                  </a:lnTo>
                  <a:lnTo>
                    <a:pt x="218886" y="290184"/>
                  </a:lnTo>
                  <a:lnTo>
                    <a:pt x="218819" y="290479"/>
                  </a:lnTo>
                  <a:lnTo>
                    <a:pt x="218807" y="290632"/>
                  </a:lnTo>
                  <a:lnTo>
                    <a:pt x="218807" y="290779"/>
                  </a:lnTo>
                  <a:lnTo>
                    <a:pt x="218823" y="290932"/>
                  </a:lnTo>
                  <a:lnTo>
                    <a:pt x="218854" y="291080"/>
                  </a:lnTo>
                  <a:lnTo>
                    <a:pt x="218894" y="291227"/>
                  </a:lnTo>
                  <a:lnTo>
                    <a:pt x="219005" y="291518"/>
                  </a:lnTo>
                  <a:lnTo>
                    <a:pt x="219048" y="291761"/>
                  </a:lnTo>
                  <a:lnTo>
                    <a:pt x="219064" y="291923"/>
                  </a:lnTo>
                  <a:lnTo>
                    <a:pt x="219064" y="292090"/>
                  </a:lnTo>
                  <a:lnTo>
                    <a:pt x="219048" y="292252"/>
                  </a:lnTo>
                  <a:lnTo>
                    <a:pt x="219009" y="292495"/>
                  </a:lnTo>
                  <a:lnTo>
                    <a:pt x="218933" y="292733"/>
                  </a:lnTo>
                  <a:lnTo>
                    <a:pt x="218795" y="293029"/>
                  </a:lnTo>
                  <a:lnTo>
                    <a:pt x="218708" y="293167"/>
                  </a:lnTo>
                  <a:lnTo>
                    <a:pt x="216918" y="295770"/>
                  </a:lnTo>
                  <a:lnTo>
                    <a:pt x="216467" y="296426"/>
                  </a:lnTo>
                  <a:lnTo>
                    <a:pt x="216099" y="298656"/>
                  </a:lnTo>
                  <a:lnTo>
                    <a:pt x="217053" y="298819"/>
                  </a:lnTo>
                  <a:lnTo>
                    <a:pt x="217275" y="299662"/>
                  </a:lnTo>
                  <a:lnTo>
                    <a:pt x="217041" y="300911"/>
                  </a:lnTo>
                  <a:lnTo>
                    <a:pt x="217259" y="301663"/>
                  </a:lnTo>
                  <a:lnTo>
                    <a:pt x="218375" y="301501"/>
                  </a:lnTo>
                  <a:lnTo>
                    <a:pt x="218705" y="302557"/>
                  </a:lnTo>
                  <a:lnTo>
                    <a:pt x="218720" y="302693"/>
                  </a:lnTo>
                  <a:lnTo>
                    <a:pt x="218695" y="302948"/>
                  </a:lnTo>
                  <a:lnTo>
                    <a:pt x="217876" y="304623"/>
                  </a:lnTo>
                  <a:lnTo>
                    <a:pt x="217617" y="305348"/>
                  </a:lnTo>
                  <a:lnTo>
                    <a:pt x="217156" y="306109"/>
                  </a:lnTo>
                  <a:lnTo>
                    <a:pt x="216253" y="307582"/>
                  </a:lnTo>
                  <a:lnTo>
                    <a:pt x="216281" y="308273"/>
                  </a:lnTo>
                  <a:lnTo>
                    <a:pt x="214915" y="308764"/>
                  </a:lnTo>
                  <a:lnTo>
                    <a:pt x="214686" y="309402"/>
                  </a:lnTo>
                  <a:lnTo>
                    <a:pt x="213652" y="309865"/>
                  </a:lnTo>
                  <a:lnTo>
                    <a:pt x="212002" y="308754"/>
                  </a:lnTo>
                  <a:lnTo>
                    <a:pt x="211782" y="308718"/>
                  </a:lnTo>
                  <a:lnTo>
                    <a:pt x="211659" y="308259"/>
                  </a:lnTo>
                  <a:lnTo>
                    <a:pt x="205710" y="307270"/>
                  </a:lnTo>
                  <a:lnTo>
                    <a:pt x="205711" y="307706"/>
                  </a:lnTo>
                  <a:lnTo>
                    <a:pt x="205229" y="310467"/>
                  </a:lnTo>
                  <a:lnTo>
                    <a:pt x="204860" y="312732"/>
                  </a:lnTo>
                  <a:lnTo>
                    <a:pt x="203146" y="313362"/>
                  </a:lnTo>
                  <a:lnTo>
                    <a:pt x="202671" y="313395"/>
                  </a:lnTo>
                  <a:lnTo>
                    <a:pt x="202509" y="313356"/>
                  </a:lnTo>
                  <a:lnTo>
                    <a:pt x="201762" y="312788"/>
                  </a:lnTo>
                  <a:lnTo>
                    <a:pt x="199376" y="312388"/>
                  </a:lnTo>
                  <a:lnTo>
                    <a:pt x="199141" y="311965"/>
                  </a:lnTo>
                  <a:lnTo>
                    <a:pt x="199552" y="309545"/>
                  </a:lnTo>
                  <a:lnTo>
                    <a:pt x="200082" y="305783"/>
                  </a:lnTo>
                  <a:lnTo>
                    <a:pt x="199556" y="305069"/>
                  </a:lnTo>
                  <a:lnTo>
                    <a:pt x="199086" y="304791"/>
                  </a:lnTo>
                  <a:lnTo>
                    <a:pt x="198724" y="303847"/>
                  </a:lnTo>
                  <a:lnTo>
                    <a:pt x="198184" y="303668"/>
                  </a:lnTo>
                  <a:lnTo>
                    <a:pt x="197012" y="304214"/>
                  </a:lnTo>
                  <a:lnTo>
                    <a:pt x="196511" y="303431"/>
                  </a:lnTo>
                  <a:lnTo>
                    <a:pt x="196365" y="302893"/>
                  </a:lnTo>
                  <a:lnTo>
                    <a:pt x="195675" y="302243"/>
                  </a:lnTo>
                  <a:lnTo>
                    <a:pt x="193788" y="301987"/>
                  </a:lnTo>
                  <a:lnTo>
                    <a:pt x="192914" y="301342"/>
                  </a:lnTo>
                  <a:lnTo>
                    <a:pt x="192525" y="300653"/>
                  </a:lnTo>
                  <a:lnTo>
                    <a:pt x="190693" y="300266"/>
                  </a:lnTo>
                  <a:lnTo>
                    <a:pt x="190077" y="300639"/>
                  </a:lnTo>
                  <a:lnTo>
                    <a:pt x="190101" y="300491"/>
                  </a:lnTo>
                  <a:lnTo>
                    <a:pt x="188852" y="300058"/>
                  </a:lnTo>
                  <a:lnTo>
                    <a:pt x="187640" y="299624"/>
                  </a:lnTo>
                  <a:lnTo>
                    <a:pt x="187197" y="299471"/>
                  </a:lnTo>
                  <a:lnTo>
                    <a:pt x="187458" y="298051"/>
                  </a:lnTo>
                  <a:lnTo>
                    <a:pt x="185625" y="297627"/>
                  </a:lnTo>
                  <a:lnTo>
                    <a:pt x="185293" y="298971"/>
                  </a:lnTo>
                  <a:lnTo>
                    <a:pt x="185012" y="298966"/>
                  </a:lnTo>
                  <a:lnTo>
                    <a:pt x="184897" y="298504"/>
                  </a:lnTo>
                  <a:lnTo>
                    <a:pt x="185051" y="297684"/>
                  </a:lnTo>
                  <a:lnTo>
                    <a:pt x="183622" y="297275"/>
                  </a:lnTo>
                  <a:lnTo>
                    <a:pt x="182652" y="297451"/>
                  </a:lnTo>
                  <a:lnTo>
                    <a:pt x="182502" y="298533"/>
                  </a:lnTo>
                  <a:lnTo>
                    <a:pt x="182035" y="298561"/>
                  </a:lnTo>
                  <a:lnTo>
                    <a:pt x="181227" y="297470"/>
                  </a:lnTo>
                  <a:lnTo>
                    <a:pt x="182023" y="296360"/>
                  </a:lnTo>
                  <a:lnTo>
                    <a:pt x="181948" y="295245"/>
                  </a:lnTo>
                  <a:lnTo>
                    <a:pt x="180966" y="294015"/>
                  </a:lnTo>
                  <a:lnTo>
                    <a:pt x="176603" y="288573"/>
                  </a:lnTo>
                  <a:lnTo>
                    <a:pt x="176580" y="288301"/>
                  </a:lnTo>
                  <a:lnTo>
                    <a:pt x="176663" y="288016"/>
                  </a:lnTo>
                  <a:lnTo>
                    <a:pt x="176774" y="287610"/>
                  </a:lnTo>
                  <a:lnTo>
                    <a:pt x="176940" y="287167"/>
                  </a:lnTo>
                  <a:lnTo>
                    <a:pt x="176972" y="286538"/>
                  </a:lnTo>
                  <a:lnTo>
                    <a:pt x="176774" y="286238"/>
                  </a:lnTo>
                  <a:lnTo>
                    <a:pt x="176489" y="285905"/>
                  </a:lnTo>
                  <a:lnTo>
                    <a:pt x="176204" y="285628"/>
                  </a:lnTo>
                  <a:lnTo>
                    <a:pt x="176033" y="285395"/>
                  </a:lnTo>
                  <a:lnTo>
                    <a:pt x="175713" y="285042"/>
                  </a:lnTo>
                  <a:lnTo>
                    <a:pt x="175570" y="284880"/>
                  </a:lnTo>
                  <a:lnTo>
                    <a:pt x="175440" y="284599"/>
                  </a:lnTo>
                  <a:lnTo>
                    <a:pt x="175364" y="284127"/>
                  </a:lnTo>
                  <a:lnTo>
                    <a:pt x="175550" y="283936"/>
                  </a:lnTo>
                  <a:lnTo>
                    <a:pt x="175709" y="283722"/>
                  </a:lnTo>
                  <a:lnTo>
                    <a:pt x="175927" y="283407"/>
                  </a:lnTo>
                  <a:lnTo>
                    <a:pt x="176089" y="283036"/>
                  </a:lnTo>
                  <a:lnTo>
                    <a:pt x="176089" y="282621"/>
                  </a:lnTo>
                  <a:lnTo>
                    <a:pt x="175986" y="282311"/>
                  </a:lnTo>
                  <a:lnTo>
                    <a:pt x="175875" y="282078"/>
                  </a:lnTo>
                  <a:lnTo>
                    <a:pt x="175622" y="281926"/>
                  </a:lnTo>
                  <a:lnTo>
                    <a:pt x="175170" y="281725"/>
                  </a:lnTo>
                  <a:lnTo>
                    <a:pt x="175004" y="281663"/>
                  </a:lnTo>
                  <a:lnTo>
                    <a:pt x="174703" y="281625"/>
                  </a:lnTo>
                  <a:lnTo>
                    <a:pt x="174458" y="281611"/>
                  </a:lnTo>
                  <a:lnTo>
                    <a:pt x="174288" y="281625"/>
                  </a:lnTo>
                  <a:lnTo>
                    <a:pt x="174098" y="281625"/>
                  </a:lnTo>
                  <a:lnTo>
                    <a:pt x="173801" y="281730"/>
                  </a:lnTo>
                  <a:lnTo>
                    <a:pt x="173393" y="281892"/>
                  </a:lnTo>
                  <a:lnTo>
                    <a:pt x="173021" y="282064"/>
                  </a:lnTo>
                  <a:lnTo>
                    <a:pt x="172506" y="282335"/>
                  </a:lnTo>
                  <a:lnTo>
                    <a:pt x="171402" y="282431"/>
                  </a:lnTo>
                  <a:lnTo>
                    <a:pt x="171038" y="282545"/>
                  </a:lnTo>
                  <a:lnTo>
                    <a:pt x="170618" y="282788"/>
                  </a:lnTo>
                  <a:lnTo>
                    <a:pt x="170258" y="283064"/>
                  </a:lnTo>
                  <a:lnTo>
                    <a:pt x="170020" y="283346"/>
                  </a:lnTo>
                  <a:lnTo>
                    <a:pt x="169699" y="283579"/>
                  </a:lnTo>
                  <a:lnTo>
                    <a:pt x="169347" y="283875"/>
                  </a:lnTo>
                  <a:lnTo>
                    <a:pt x="168999" y="284294"/>
                  </a:lnTo>
                  <a:lnTo>
                    <a:pt x="168706" y="284561"/>
                  </a:lnTo>
                  <a:lnTo>
                    <a:pt x="168575" y="284480"/>
                  </a:lnTo>
                  <a:lnTo>
                    <a:pt x="168548" y="284070"/>
                  </a:lnTo>
                  <a:lnTo>
                    <a:pt x="168579" y="283617"/>
                  </a:lnTo>
                  <a:lnTo>
                    <a:pt x="168694" y="283164"/>
                  </a:lnTo>
                  <a:lnTo>
                    <a:pt x="168813" y="282593"/>
                  </a:lnTo>
                  <a:lnTo>
                    <a:pt x="168734" y="282121"/>
                  </a:lnTo>
                  <a:lnTo>
                    <a:pt x="168777" y="281616"/>
                  </a:lnTo>
                  <a:lnTo>
                    <a:pt x="168658" y="281373"/>
                  </a:lnTo>
                  <a:lnTo>
                    <a:pt x="168516" y="281139"/>
                  </a:lnTo>
                  <a:lnTo>
                    <a:pt x="168294" y="281053"/>
                  </a:lnTo>
                  <a:lnTo>
                    <a:pt x="168065" y="281001"/>
                  </a:lnTo>
                  <a:lnTo>
                    <a:pt x="167752" y="280977"/>
                  </a:lnTo>
                  <a:lnTo>
                    <a:pt x="167593" y="280987"/>
                  </a:lnTo>
                  <a:lnTo>
                    <a:pt x="167360" y="281030"/>
                  </a:lnTo>
                  <a:lnTo>
                    <a:pt x="167134" y="281106"/>
                  </a:lnTo>
                  <a:lnTo>
                    <a:pt x="162447" y="283555"/>
                  </a:lnTo>
                  <a:lnTo>
                    <a:pt x="161212" y="291113"/>
                  </a:lnTo>
                  <a:lnTo>
                    <a:pt x="163025" y="295159"/>
                  </a:lnTo>
                  <a:lnTo>
                    <a:pt x="163825" y="296946"/>
                  </a:lnTo>
                  <a:lnTo>
                    <a:pt x="162558" y="302278"/>
                  </a:lnTo>
                  <a:lnTo>
                    <a:pt x="164300" y="307372"/>
                  </a:lnTo>
                  <a:lnTo>
                    <a:pt x="166406" y="307725"/>
                  </a:lnTo>
                  <a:lnTo>
                    <a:pt x="166113" y="309483"/>
                  </a:lnTo>
                  <a:lnTo>
                    <a:pt x="169157" y="309402"/>
                  </a:lnTo>
                  <a:lnTo>
                    <a:pt x="170384" y="310374"/>
                  </a:lnTo>
                  <a:lnTo>
                    <a:pt x="168888" y="319352"/>
                  </a:lnTo>
                  <a:lnTo>
                    <a:pt x="160468" y="317899"/>
                  </a:lnTo>
                  <a:lnTo>
                    <a:pt x="159621" y="317756"/>
                  </a:lnTo>
                  <a:lnTo>
                    <a:pt x="156913" y="317282"/>
                  </a:lnTo>
                  <a:lnTo>
                    <a:pt x="156169" y="323393"/>
                  </a:lnTo>
                  <a:lnTo>
                    <a:pt x="155322" y="328411"/>
                  </a:lnTo>
                  <a:lnTo>
                    <a:pt x="118744" y="322807"/>
                  </a:lnTo>
                  <a:lnTo>
                    <a:pt x="121317" y="306634"/>
                  </a:lnTo>
                  <a:lnTo>
                    <a:pt x="121820" y="303493"/>
                  </a:lnTo>
                  <a:lnTo>
                    <a:pt x="115098" y="302416"/>
                  </a:lnTo>
                  <a:lnTo>
                    <a:pt x="110367" y="301654"/>
                  </a:lnTo>
                  <a:lnTo>
                    <a:pt x="108356" y="314292"/>
                  </a:lnTo>
                  <a:lnTo>
                    <a:pt x="94346" y="312095"/>
                  </a:lnTo>
                  <a:lnTo>
                    <a:pt x="84525" y="310560"/>
                  </a:lnTo>
                  <a:lnTo>
                    <a:pt x="86552" y="297818"/>
                  </a:lnTo>
                  <a:lnTo>
                    <a:pt x="97003" y="299500"/>
                  </a:lnTo>
                  <a:lnTo>
                    <a:pt x="97236" y="298018"/>
                  </a:lnTo>
                  <a:lnTo>
                    <a:pt x="97351" y="297322"/>
                  </a:lnTo>
                  <a:lnTo>
                    <a:pt x="97636" y="295511"/>
                  </a:lnTo>
                  <a:lnTo>
                    <a:pt x="97676" y="295278"/>
                  </a:lnTo>
                  <a:lnTo>
                    <a:pt x="99746" y="282273"/>
                  </a:lnTo>
                  <a:lnTo>
                    <a:pt x="76952" y="278599"/>
                  </a:lnTo>
                  <a:lnTo>
                    <a:pt x="79172" y="264646"/>
                  </a:lnTo>
                  <a:lnTo>
                    <a:pt x="81972" y="265099"/>
                  </a:lnTo>
                  <a:lnTo>
                    <a:pt x="85368" y="243765"/>
                  </a:lnTo>
                  <a:lnTo>
                    <a:pt x="102409" y="246507"/>
                  </a:lnTo>
                  <a:lnTo>
                    <a:pt x="102565" y="245557"/>
                  </a:lnTo>
                  <a:lnTo>
                    <a:pt x="103443" y="239725"/>
                  </a:lnTo>
                  <a:lnTo>
                    <a:pt x="103625" y="238523"/>
                  </a:lnTo>
                  <a:lnTo>
                    <a:pt x="105051" y="229426"/>
                  </a:lnTo>
                  <a:lnTo>
                    <a:pt x="105838" y="224846"/>
                  </a:lnTo>
                  <a:lnTo>
                    <a:pt x="106701" y="219714"/>
                  </a:lnTo>
                  <a:lnTo>
                    <a:pt x="99849" y="218618"/>
                  </a:lnTo>
                  <a:lnTo>
                    <a:pt x="100902" y="212013"/>
                  </a:lnTo>
                  <a:lnTo>
                    <a:pt x="100593" y="212180"/>
                  </a:lnTo>
                  <a:lnTo>
                    <a:pt x="100269" y="212371"/>
                  </a:lnTo>
                  <a:lnTo>
                    <a:pt x="99881" y="212566"/>
                  </a:lnTo>
                  <a:lnTo>
                    <a:pt x="99706" y="212581"/>
                  </a:lnTo>
                  <a:lnTo>
                    <a:pt x="99508" y="212552"/>
                  </a:lnTo>
                  <a:lnTo>
                    <a:pt x="99307" y="212495"/>
                  </a:lnTo>
                  <a:lnTo>
                    <a:pt x="99124" y="212409"/>
                  </a:lnTo>
                  <a:lnTo>
                    <a:pt x="98899" y="212199"/>
                  </a:lnTo>
                  <a:lnTo>
                    <a:pt x="98792" y="212037"/>
                  </a:lnTo>
                  <a:lnTo>
                    <a:pt x="98471" y="211518"/>
                  </a:lnTo>
                  <a:lnTo>
                    <a:pt x="98428" y="211322"/>
                  </a:lnTo>
                  <a:lnTo>
                    <a:pt x="98412" y="211194"/>
                  </a:lnTo>
                  <a:lnTo>
                    <a:pt x="98396" y="210855"/>
                  </a:lnTo>
                  <a:lnTo>
                    <a:pt x="98372" y="210598"/>
                  </a:lnTo>
                  <a:lnTo>
                    <a:pt x="98305" y="210241"/>
                  </a:lnTo>
                  <a:lnTo>
                    <a:pt x="98277" y="210112"/>
                  </a:lnTo>
                  <a:lnTo>
                    <a:pt x="98230" y="209855"/>
                  </a:lnTo>
                  <a:lnTo>
                    <a:pt x="98186" y="209545"/>
                  </a:lnTo>
                  <a:lnTo>
                    <a:pt x="97834" y="208992"/>
                  </a:lnTo>
                  <a:lnTo>
                    <a:pt x="97007" y="209302"/>
                  </a:lnTo>
                  <a:lnTo>
                    <a:pt x="96749" y="209521"/>
                  </a:lnTo>
                  <a:lnTo>
                    <a:pt x="96611" y="209616"/>
                  </a:lnTo>
                  <a:lnTo>
                    <a:pt x="96037" y="209350"/>
                  </a:lnTo>
                  <a:lnTo>
                    <a:pt x="96104" y="209102"/>
                  </a:lnTo>
                  <a:lnTo>
                    <a:pt x="96120" y="208973"/>
                  </a:lnTo>
                  <a:lnTo>
                    <a:pt x="96132" y="208845"/>
                  </a:lnTo>
                  <a:lnTo>
                    <a:pt x="96140" y="208711"/>
                  </a:lnTo>
                  <a:lnTo>
                    <a:pt x="96175" y="208454"/>
                  </a:lnTo>
                  <a:lnTo>
                    <a:pt x="96223" y="208273"/>
                  </a:lnTo>
                  <a:lnTo>
                    <a:pt x="96306" y="208001"/>
                  </a:lnTo>
                  <a:lnTo>
                    <a:pt x="96397" y="207753"/>
                  </a:lnTo>
                  <a:lnTo>
                    <a:pt x="96599" y="207267"/>
                  </a:lnTo>
                  <a:lnTo>
                    <a:pt x="96694" y="207024"/>
                  </a:lnTo>
                  <a:lnTo>
                    <a:pt x="96765" y="206776"/>
                  </a:lnTo>
                  <a:lnTo>
                    <a:pt x="96813" y="206557"/>
                  </a:lnTo>
                  <a:lnTo>
                    <a:pt x="96848" y="206338"/>
                  </a:lnTo>
                  <a:lnTo>
                    <a:pt x="96880" y="206119"/>
                  </a:lnTo>
                  <a:lnTo>
                    <a:pt x="96896" y="205895"/>
                  </a:lnTo>
                  <a:lnTo>
                    <a:pt x="96904" y="205676"/>
                  </a:lnTo>
                  <a:lnTo>
                    <a:pt x="96892" y="205452"/>
                  </a:lnTo>
                  <a:lnTo>
                    <a:pt x="96868" y="205232"/>
                  </a:lnTo>
                  <a:lnTo>
                    <a:pt x="96801" y="204794"/>
                  </a:lnTo>
                  <a:lnTo>
                    <a:pt x="96781" y="204570"/>
                  </a:lnTo>
                  <a:lnTo>
                    <a:pt x="96753" y="204127"/>
                  </a:lnTo>
                  <a:lnTo>
                    <a:pt x="96745" y="203903"/>
                  </a:lnTo>
                  <a:lnTo>
                    <a:pt x="96753" y="203684"/>
                  </a:lnTo>
                  <a:lnTo>
                    <a:pt x="96789" y="203469"/>
                  </a:lnTo>
                  <a:lnTo>
                    <a:pt x="96848" y="203298"/>
                  </a:lnTo>
                  <a:lnTo>
                    <a:pt x="96927" y="203131"/>
                  </a:lnTo>
                  <a:lnTo>
                    <a:pt x="97106" y="202802"/>
                  </a:lnTo>
                  <a:lnTo>
                    <a:pt x="97181" y="202630"/>
                  </a:lnTo>
                  <a:lnTo>
                    <a:pt x="97232" y="202502"/>
                  </a:lnTo>
                  <a:lnTo>
                    <a:pt x="97327" y="202245"/>
                  </a:lnTo>
                  <a:lnTo>
                    <a:pt x="97363" y="202116"/>
                  </a:lnTo>
                  <a:lnTo>
                    <a:pt x="97379" y="201982"/>
                  </a:lnTo>
                  <a:lnTo>
                    <a:pt x="97383" y="201849"/>
                  </a:lnTo>
                  <a:lnTo>
                    <a:pt x="97375" y="201706"/>
                  </a:lnTo>
                  <a:lnTo>
                    <a:pt x="97351" y="201568"/>
                  </a:lnTo>
                  <a:lnTo>
                    <a:pt x="96460" y="201001"/>
                  </a:lnTo>
                  <a:lnTo>
                    <a:pt x="96290" y="201001"/>
                  </a:lnTo>
                  <a:lnTo>
                    <a:pt x="96132" y="200972"/>
                  </a:lnTo>
                  <a:lnTo>
                    <a:pt x="94291" y="212609"/>
                  </a:lnTo>
                  <a:lnTo>
                    <a:pt x="54340" y="206428"/>
                  </a:lnTo>
                  <a:lnTo>
                    <a:pt x="53327" y="212685"/>
                  </a:lnTo>
                  <a:lnTo>
                    <a:pt x="49170" y="239257"/>
                  </a:lnTo>
                  <a:lnTo>
                    <a:pt x="44051" y="238423"/>
                  </a:lnTo>
                  <a:lnTo>
                    <a:pt x="0" y="231208"/>
                  </a:lnTo>
                  <a:lnTo>
                    <a:pt x="4057" y="205880"/>
                  </a:lnTo>
                  <a:lnTo>
                    <a:pt x="4212" y="204942"/>
                  </a:lnTo>
                  <a:lnTo>
                    <a:pt x="8978" y="175192"/>
                  </a:lnTo>
                  <a:lnTo>
                    <a:pt x="23411" y="177736"/>
                  </a:lnTo>
                  <a:lnTo>
                    <a:pt x="28763" y="145304"/>
                  </a:lnTo>
                  <a:lnTo>
                    <a:pt x="63342" y="150917"/>
                  </a:lnTo>
                  <a:lnTo>
                    <a:pt x="68916" y="116126"/>
                  </a:lnTo>
                  <a:lnTo>
                    <a:pt x="72340" y="93724"/>
                  </a:lnTo>
                  <a:lnTo>
                    <a:pt x="70871" y="93471"/>
                  </a:lnTo>
                  <a:lnTo>
                    <a:pt x="71533" y="89507"/>
                  </a:lnTo>
                  <a:lnTo>
                    <a:pt x="72708" y="82420"/>
                  </a:lnTo>
                  <a:lnTo>
                    <a:pt x="74046" y="73409"/>
                  </a:lnTo>
                  <a:lnTo>
                    <a:pt x="53125" y="70102"/>
                  </a:lnTo>
                  <a:lnTo>
                    <a:pt x="50045" y="90321"/>
                  </a:lnTo>
                  <a:lnTo>
                    <a:pt x="41051" y="88897"/>
                  </a:lnTo>
                  <a:lnTo>
                    <a:pt x="48046" y="44512"/>
                  </a:lnTo>
                  <a:lnTo>
                    <a:pt x="37017" y="42787"/>
                  </a:lnTo>
                  <a:lnTo>
                    <a:pt x="39475" y="26971"/>
                  </a:lnTo>
                  <a:lnTo>
                    <a:pt x="39904" y="23655"/>
                  </a:lnTo>
                  <a:lnTo>
                    <a:pt x="39994" y="23220"/>
                  </a:lnTo>
                  <a:lnTo>
                    <a:pt x="53013" y="25277"/>
                  </a:lnTo>
                  <a:lnTo>
                    <a:pt x="55967" y="6343"/>
                  </a:lnTo>
                  <a:lnTo>
                    <a:pt x="67187" y="8149"/>
                  </a:lnTo>
                  <a:lnTo>
                    <a:pt x="67689" y="8216"/>
                  </a:lnTo>
                  <a:lnTo>
                    <a:pt x="68088" y="8293"/>
                  </a:lnTo>
                  <a:lnTo>
                    <a:pt x="70319" y="8644"/>
                  </a:lnTo>
                  <a:lnTo>
                    <a:pt x="72447" y="8950"/>
                  </a:lnTo>
                  <a:lnTo>
                    <a:pt x="74209" y="9385"/>
                  </a:lnTo>
                  <a:lnTo>
                    <a:pt x="76042" y="9711"/>
                  </a:lnTo>
                  <a:lnTo>
                    <a:pt x="75887" y="12014"/>
                  </a:lnTo>
                  <a:lnTo>
                    <a:pt x="84466" y="8788"/>
                  </a:lnTo>
                  <a:lnTo>
                    <a:pt x="84600" y="9587"/>
                  </a:lnTo>
                  <a:lnTo>
                    <a:pt x="86116" y="13890"/>
                  </a:lnTo>
                  <a:lnTo>
                    <a:pt x="93440" y="11179"/>
                  </a:lnTo>
                  <a:lnTo>
                    <a:pt x="93733" y="11989"/>
                  </a:lnTo>
                  <a:lnTo>
                    <a:pt x="94331" y="13614"/>
                  </a:lnTo>
                  <a:lnTo>
                    <a:pt x="94623" y="14424"/>
                  </a:lnTo>
                  <a:lnTo>
                    <a:pt x="94924" y="15234"/>
                  </a:lnTo>
                  <a:lnTo>
                    <a:pt x="95516" y="16855"/>
                  </a:lnTo>
                  <a:lnTo>
                    <a:pt x="93144" y="18072"/>
                  </a:lnTo>
                  <a:lnTo>
                    <a:pt x="93749" y="19678"/>
                  </a:lnTo>
                  <a:lnTo>
                    <a:pt x="93931" y="20391"/>
                  </a:lnTo>
                  <a:lnTo>
                    <a:pt x="94256" y="23218"/>
                  </a:lnTo>
                  <a:lnTo>
                    <a:pt x="93943" y="25129"/>
                  </a:lnTo>
                  <a:lnTo>
                    <a:pt x="93357" y="27094"/>
                  </a:lnTo>
                  <a:lnTo>
                    <a:pt x="92821" y="28297"/>
                  </a:lnTo>
                  <a:lnTo>
                    <a:pt x="92392" y="28844"/>
                  </a:lnTo>
                  <a:lnTo>
                    <a:pt x="91583" y="29504"/>
                  </a:lnTo>
                  <a:lnTo>
                    <a:pt x="91776" y="30205"/>
                  </a:lnTo>
                  <a:lnTo>
                    <a:pt x="92051" y="30110"/>
                  </a:lnTo>
                  <a:lnTo>
                    <a:pt x="93883" y="29430"/>
                  </a:lnTo>
                  <a:lnTo>
                    <a:pt x="95938" y="28672"/>
                  </a:lnTo>
                  <a:lnTo>
                    <a:pt x="96571" y="28434"/>
                  </a:lnTo>
                  <a:lnTo>
                    <a:pt x="97878" y="27953"/>
                  </a:lnTo>
                  <a:lnTo>
                    <a:pt x="101698" y="26533"/>
                  </a:lnTo>
                  <a:lnTo>
                    <a:pt x="102050" y="26460"/>
                  </a:lnTo>
                  <a:lnTo>
                    <a:pt x="102667" y="26333"/>
                  </a:lnTo>
                  <a:lnTo>
                    <a:pt x="103293" y="28039"/>
                  </a:lnTo>
                  <a:lnTo>
                    <a:pt x="103629" y="28906"/>
                  </a:lnTo>
                  <a:lnTo>
                    <a:pt x="104306" y="30783"/>
                  </a:lnTo>
                  <a:lnTo>
                    <a:pt x="105201" y="33285"/>
                  </a:lnTo>
                  <a:lnTo>
                    <a:pt x="106404" y="32842"/>
                  </a:lnTo>
                  <a:lnTo>
                    <a:pt x="106682" y="33619"/>
                  </a:lnTo>
                  <a:lnTo>
                    <a:pt x="106963" y="34419"/>
                  </a:lnTo>
                  <a:lnTo>
                    <a:pt x="105819" y="34872"/>
                  </a:lnTo>
                  <a:lnTo>
                    <a:pt x="106986" y="38060"/>
                  </a:lnTo>
                  <a:lnTo>
                    <a:pt x="107279" y="38913"/>
                  </a:lnTo>
                  <a:lnTo>
                    <a:pt x="108004" y="40895"/>
                  </a:lnTo>
                  <a:lnTo>
                    <a:pt x="108821" y="43331"/>
                  </a:lnTo>
                  <a:lnTo>
                    <a:pt x="111705" y="51065"/>
                  </a:lnTo>
                  <a:lnTo>
                    <a:pt x="115699" y="49511"/>
                  </a:lnTo>
                  <a:lnTo>
                    <a:pt x="119597" y="47980"/>
                  </a:lnTo>
                  <a:lnTo>
                    <a:pt x="123696" y="46380"/>
                  </a:lnTo>
                  <a:lnTo>
                    <a:pt x="129214" y="44216"/>
                  </a:lnTo>
                  <a:lnTo>
                    <a:pt x="140318" y="39870"/>
                  </a:lnTo>
                  <a:lnTo>
                    <a:pt x="143339" y="38780"/>
                  </a:lnTo>
                  <a:lnTo>
                    <a:pt x="146023" y="35768"/>
                  </a:lnTo>
                  <a:lnTo>
                    <a:pt x="155888" y="24679"/>
                  </a:lnTo>
                  <a:lnTo>
                    <a:pt x="157344" y="23059"/>
                  </a:lnTo>
                  <a:lnTo>
                    <a:pt x="163107" y="16673"/>
                  </a:lnTo>
                  <a:lnTo>
                    <a:pt x="163556" y="16159"/>
                  </a:lnTo>
                  <a:lnTo>
                    <a:pt x="164498" y="15115"/>
                  </a:lnTo>
                  <a:lnTo>
                    <a:pt x="165056" y="14400"/>
                  </a:lnTo>
                  <a:lnTo>
                    <a:pt x="166212" y="13118"/>
                  </a:lnTo>
                  <a:lnTo>
                    <a:pt x="169292" y="9683"/>
                  </a:lnTo>
                  <a:lnTo>
                    <a:pt x="170194" y="9478"/>
                  </a:lnTo>
                  <a:lnTo>
                    <a:pt x="173468" y="8601"/>
                  </a:lnTo>
                  <a:lnTo>
                    <a:pt x="174228" y="8401"/>
                  </a:lnTo>
                  <a:lnTo>
                    <a:pt x="175063" y="8177"/>
                  </a:lnTo>
                  <a:lnTo>
                    <a:pt x="175941" y="7902"/>
                  </a:lnTo>
                  <a:lnTo>
                    <a:pt x="176394" y="7782"/>
                  </a:lnTo>
                  <a:lnTo>
                    <a:pt x="178797" y="6309"/>
                  </a:lnTo>
                  <a:lnTo>
                    <a:pt x="187185" y="1081"/>
                  </a:lnTo>
                  <a:lnTo>
                    <a:pt x="192786" y="0"/>
                  </a:lnTo>
                  <a:lnTo>
                    <a:pt x="192648" y="805"/>
                  </a:lnTo>
                  <a:lnTo>
                    <a:pt x="189026" y="22201"/>
                  </a:lnTo>
                  <a:lnTo>
                    <a:pt x="188859" y="23192"/>
                  </a:lnTo>
                  <a:lnTo>
                    <a:pt x="188919" y="23345"/>
                  </a:lnTo>
                  <a:lnTo>
                    <a:pt x="188966" y="23726"/>
                  </a:lnTo>
                  <a:lnTo>
                    <a:pt x="189018" y="24055"/>
                  </a:lnTo>
                  <a:lnTo>
                    <a:pt x="189002" y="24822"/>
                  </a:lnTo>
                  <a:lnTo>
                    <a:pt x="188990" y="25584"/>
                  </a:lnTo>
                  <a:lnTo>
                    <a:pt x="188531" y="27114"/>
                  </a:lnTo>
                  <a:lnTo>
                    <a:pt x="188471" y="27495"/>
                  </a:lnTo>
                  <a:lnTo>
                    <a:pt x="188412" y="27824"/>
                  </a:lnTo>
                  <a:lnTo>
                    <a:pt x="188404" y="28205"/>
                  </a:lnTo>
                  <a:lnTo>
                    <a:pt x="188448" y="28811"/>
                  </a:lnTo>
                  <a:lnTo>
                    <a:pt x="188440" y="29463"/>
                  </a:lnTo>
                  <a:lnTo>
                    <a:pt x="188432" y="29849"/>
                  </a:lnTo>
                  <a:lnTo>
                    <a:pt x="188479" y="30231"/>
                  </a:lnTo>
                  <a:lnTo>
                    <a:pt x="188578" y="30726"/>
                  </a:lnTo>
                  <a:lnTo>
                    <a:pt x="188574" y="31107"/>
                  </a:lnTo>
                  <a:lnTo>
                    <a:pt x="188558" y="31875"/>
                  </a:lnTo>
                  <a:lnTo>
                    <a:pt x="188555" y="32256"/>
                  </a:lnTo>
                  <a:lnTo>
                    <a:pt x="188539" y="33023"/>
                  </a:lnTo>
                  <a:lnTo>
                    <a:pt x="188535" y="33404"/>
                  </a:lnTo>
                  <a:lnTo>
                    <a:pt x="188582" y="33790"/>
                  </a:lnTo>
                  <a:lnTo>
                    <a:pt x="188574" y="34172"/>
                  </a:lnTo>
                  <a:lnTo>
                    <a:pt x="188677" y="34558"/>
                  </a:lnTo>
                  <a:lnTo>
                    <a:pt x="188725" y="34939"/>
                  </a:lnTo>
                  <a:lnTo>
                    <a:pt x="188828" y="35325"/>
                  </a:lnTo>
                  <a:lnTo>
                    <a:pt x="188931" y="35654"/>
                  </a:lnTo>
                  <a:lnTo>
                    <a:pt x="189140" y="35982"/>
                  </a:lnTo>
                  <a:lnTo>
                    <a:pt x="189410" y="36206"/>
                  </a:lnTo>
                  <a:lnTo>
                    <a:pt x="189730" y="36373"/>
                  </a:lnTo>
                  <a:lnTo>
                    <a:pt x="190110" y="36487"/>
                  </a:lnTo>
                  <a:lnTo>
                    <a:pt x="190435" y="36602"/>
                  </a:lnTo>
                  <a:lnTo>
                    <a:pt x="190756" y="36659"/>
                  </a:lnTo>
                  <a:lnTo>
                    <a:pt x="191136" y="36716"/>
                  </a:lnTo>
                  <a:lnTo>
                    <a:pt x="191516" y="36721"/>
                  </a:lnTo>
                  <a:lnTo>
                    <a:pt x="191896" y="36669"/>
                  </a:lnTo>
                  <a:lnTo>
                    <a:pt x="192276" y="36564"/>
                  </a:lnTo>
                  <a:lnTo>
                    <a:pt x="192604" y="36459"/>
                  </a:lnTo>
                  <a:lnTo>
                    <a:pt x="193368" y="36030"/>
                  </a:lnTo>
                  <a:lnTo>
                    <a:pt x="193645" y="35816"/>
                  </a:lnTo>
                  <a:lnTo>
                    <a:pt x="194029" y="35601"/>
                  </a:lnTo>
                  <a:lnTo>
                    <a:pt x="194303" y="35382"/>
                  </a:lnTo>
                  <a:lnTo>
                    <a:pt x="194687" y="35058"/>
                  </a:lnTo>
                  <a:lnTo>
                    <a:pt x="195071" y="34844"/>
                  </a:lnTo>
                  <a:lnTo>
                    <a:pt x="195451" y="34739"/>
                  </a:lnTo>
                  <a:lnTo>
                    <a:pt x="195831" y="34801"/>
                  </a:lnTo>
                  <a:lnTo>
                    <a:pt x="196151" y="35129"/>
                  </a:lnTo>
                  <a:lnTo>
                    <a:pt x="196306" y="35515"/>
                  </a:lnTo>
                  <a:lnTo>
                    <a:pt x="196302" y="35897"/>
                  </a:lnTo>
                  <a:lnTo>
                    <a:pt x="196294" y="36225"/>
                  </a:lnTo>
                  <a:lnTo>
                    <a:pt x="196064" y="36988"/>
                  </a:lnTo>
                  <a:lnTo>
                    <a:pt x="196005" y="37374"/>
                  </a:lnTo>
                  <a:lnTo>
                    <a:pt x="195997" y="37755"/>
                  </a:lnTo>
                  <a:lnTo>
                    <a:pt x="195993" y="38136"/>
                  </a:lnTo>
                  <a:lnTo>
                    <a:pt x="196203" y="38470"/>
                  </a:lnTo>
                  <a:lnTo>
                    <a:pt x="196468" y="38746"/>
                  </a:lnTo>
                  <a:lnTo>
                    <a:pt x="197224" y="39080"/>
                  </a:lnTo>
                  <a:lnTo>
                    <a:pt x="197600" y="39194"/>
                  </a:lnTo>
                  <a:lnTo>
                    <a:pt x="197980" y="39251"/>
                  </a:lnTo>
                  <a:lnTo>
                    <a:pt x="198685" y="39261"/>
                  </a:lnTo>
                  <a:lnTo>
                    <a:pt x="199065" y="39156"/>
                  </a:lnTo>
                  <a:lnTo>
                    <a:pt x="199718" y="38946"/>
                  </a:lnTo>
                  <a:lnTo>
                    <a:pt x="200102" y="38784"/>
                  </a:lnTo>
                  <a:lnTo>
                    <a:pt x="200375" y="38570"/>
                  </a:lnTo>
                  <a:lnTo>
                    <a:pt x="200708" y="38189"/>
                  </a:lnTo>
                  <a:lnTo>
                    <a:pt x="200985" y="37807"/>
                  </a:lnTo>
                  <a:lnTo>
                    <a:pt x="201151" y="37484"/>
                  </a:lnTo>
                  <a:lnTo>
                    <a:pt x="201266" y="37155"/>
                  </a:lnTo>
                  <a:lnTo>
                    <a:pt x="201325" y="36831"/>
                  </a:lnTo>
                  <a:lnTo>
                    <a:pt x="201444" y="36445"/>
                  </a:lnTo>
                  <a:lnTo>
                    <a:pt x="201563" y="35682"/>
                  </a:lnTo>
                  <a:lnTo>
                    <a:pt x="201681" y="34972"/>
                  </a:lnTo>
                  <a:lnTo>
                    <a:pt x="201800" y="34591"/>
                  </a:lnTo>
                  <a:lnTo>
                    <a:pt x="202026" y="33828"/>
                  </a:lnTo>
                  <a:lnTo>
                    <a:pt x="202145" y="33447"/>
                  </a:lnTo>
                  <a:lnTo>
                    <a:pt x="202370" y="32790"/>
                  </a:lnTo>
                  <a:lnTo>
                    <a:pt x="202430" y="32466"/>
                  </a:lnTo>
                  <a:lnTo>
                    <a:pt x="202489" y="32080"/>
                  </a:lnTo>
                  <a:lnTo>
                    <a:pt x="202505" y="31317"/>
                  </a:lnTo>
                  <a:lnTo>
                    <a:pt x="202624" y="30550"/>
                  </a:lnTo>
                  <a:lnTo>
                    <a:pt x="202738" y="30169"/>
                  </a:lnTo>
                  <a:lnTo>
                    <a:pt x="202909" y="29787"/>
                  </a:lnTo>
                  <a:lnTo>
                    <a:pt x="203130" y="29463"/>
                  </a:lnTo>
                  <a:lnTo>
                    <a:pt x="203740" y="28758"/>
                  </a:lnTo>
                  <a:lnTo>
                    <a:pt x="204290" y="28215"/>
                  </a:lnTo>
                  <a:lnTo>
                    <a:pt x="204512" y="27943"/>
                  </a:lnTo>
                  <a:lnTo>
                    <a:pt x="204785" y="27729"/>
                  </a:lnTo>
                  <a:lnTo>
                    <a:pt x="205391" y="27300"/>
                  </a:lnTo>
                  <a:lnTo>
                    <a:pt x="205664" y="27081"/>
                  </a:lnTo>
                  <a:lnTo>
                    <a:pt x="206048" y="26924"/>
                  </a:lnTo>
                  <a:lnTo>
                    <a:pt x="206432" y="26709"/>
                  </a:lnTo>
                  <a:lnTo>
                    <a:pt x="206812" y="26547"/>
                  </a:lnTo>
                  <a:lnTo>
                    <a:pt x="207576" y="26390"/>
                  </a:lnTo>
                  <a:lnTo>
                    <a:pt x="207956" y="26285"/>
                  </a:lnTo>
                  <a:lnTo>
                    <a:pt x="208716" y="26295"/>
                  </a:lnTo>
                  <a:lnTo>
                    <a:pt x="209092" y="26409"/>
                  </a:lnTo>
                  <a:lnTo>
                    <a:pt x="209413" y="26633"/>
                  </a:lnTo>
                  <a:lnTo>
                    <a:pt x="209682" y="26852"/>
                  </a:lnTo>
                  <a:lnTo>
                    <a:pt x="209892" y="27128"/>
                  </a:lnTo>
                  <a:lnTo>
                    <a:pt x="210050" y="27457"/>
                  </a:lnTo>
                  <a:lnTo>
                    <a:pt x="210046" y="27786"/>
                  </a:lnTo>
                  <a:lnTo>
                    <a:pt x="209983" y="28167"/>
                  </a:lnTo>
                  <a:lnTo>
                    <a:pt x="209872" y="28548"/>
                  </a:lnTo>
                  <a:lnTo>
                    <a:pt x="209646" y="28930"/>
                  </a:lnTo>
                  <a:lnTo>
                    <a:pt x="209425" y="29201"/>
                  </a:lnTo>
                  <a:lnTo>
                    <a:pt x="209096" y="29525"/>
                  </a:lnTo>
                  <a:lnTo>
                    <a:pt x="208819" y="29745"/>
                  </a:lnTo>
                  <a:lnTo>
                    <a:pt x="208435" y="29959"/>
                  </a:lnTo>
                  <a:lnTo>
                    <a:pt x="207885" y="30388"/>
                  </a:lnTo>
                  <a:lnTo>
                    <a:pt x="207667" y="30660"/>
                  </a:lnTo>
                  <a:lnTo>
                    <a:pt x="207441" y="30988"/>
                  </a:lnTo>
                  <a:lnTo>
                    <a:pt x="207164" y="31365"/>
                  </a:lnTo>
                  <a:lnTo>
                    <a:pt x="206943" y="31746"/>
                  </a:lnTo>
                  <a:lnTo>
                    <a:pt x="206772" y="32127"/>
                  </a:lnTo>
                  <a:lnTo>
                    <a:pt x="206658" y="32508"/>
                  </a:lnTo>
                  <a:lnTo>
                    <a:pt x="206598" y="32890"/>
                  </a:lnTo>
                  <a:lnTo>
                    <a:pt x="206539" y="33218"/>
                  </a:lnTo>
                  <a:lnTo>
                    <a:pt x="206531" y="33605"/>
                  </a:lnTo>
                  <a:lnTo>
                    <a:pt x="206578" y="33986"/>
                  </a:lnTo>
                  <a:lnTo>
                    <a:pt x="206681" y="34372"/>
                  </a:lnTo>
                  <a:lnTo>
                    <a:pt x="206947" y="34758"/>
                  </a:lnTo>
                  <a:lnTo>
                    <a:pt x="207481" y="35253"/>
                  </a:lnTo>
                  <a:lnTo>
                    <a:pt x="207802" y="35530"/>
                  </a:lnTo>
                  <a:lnTo>
                    <a:pt x="208071" y="35754"/>
                  </a:lnTo>
                  <a:lnTo>
                    <a:pt x="208443" y="36030"/>
                  </a:lnTo>
                  <a:lnTo>
                    <a:pt x="208768" y="36197"/>
                  </a:lnTo>
                  <a:lnTo>
                    <a:pt x="209088" y="36311"/>
                  </a:lnTo>
                  <a:lnTo>
                    <a:pt x="209733" y="36754"/>
                  </a:lnTo>
                  <a:lnTo>
                    <a:pt x="209999" y="36978"/>
                  </a:lnTo>
                  <a:lnTo>
                    <a:pt x="210323" y="37202"/>
                  </a:lnTo>
                  <a:lnTo>
                    <a:pt x="210644" y="37479"/>
                  </a:lnTo>
                  <a:lnTo>
                    <a:pt x="210854" y="37755"/>
                  </a:lnTo>
                  <a:lnTo>
                    <a:pt x="211123" y="38032"/>
                  </a:lnTo>
                  <a:lnTo>
                    <a:pt x="211333" y="38303"/>
                  </a:lnTo>
                  <a:lnTo>
                    <a:pt x="211653" y="38694"/>
                  </a:lnTo>
                  <a:lnTo>
                    <a:pt x="212223" y="40119"/>
                  </a:lnTo>
                  <a:lnTo>
                    <a:pt x="212382" y="40452"/>
                  </a:lnTo>
                  <a:lnTo>
                    <a:pt x="212805" y="41110"/>
                  </a:lnTo>
                  <a:lnTo>
                    <a:pt x="213181" y="41334"/>
                  </a:lnTo>
                  <a:lnTo>
                    <a:pt x="213502" y="41501"/>
                  </a:lnTo>
                  <a:lnTo>
                    <a:pt x="214207" y="41672"/>
                  </a:lnTo>
                  <a:lnTo>
                    <a:pt x="214583" y="41734"/>
                  </a:lnTo>
                  <a:lnTo>
                    <a:pt x="215343" y="41739"/>
                  </a:lnTo>
                  <a:lnTo>
                    <a:pt x="215723" y="41691"/>
                  </a:lnTo>
                  <a:lnTo>
                    <a:pt x="216487" y="41482"/>
                  </a:lnTo>
                  <a:lnTo>
                    <a:pt x="216812" y="41377"/>
                  </a:lnTo>
                  <a:lnTo>
                    <a:pt x="217196" y="41215"/>
                  </a:lnTo>
                  <a:lnTo>
                    <a:pt x="217746" y="40781"/>
                  </a:lnTo>
                  <a:lnTo>
                    <a:pt x="218462" y="40081"/>
                  </a:lnTo>
                  <a:lnTo>
                    <a:pt x="218684" y="39699"/>
                  </a:lnTo>
                  <a:lnTo>
                    <a:pt x="219127" y="39046"/>
                  </a:lnTo>
                  <a:lnTo>
                    <a:pt x="219297" y="38665"/>
                  </a:lnTo>
                  <a:lnTo>
                    <a:pt x="219519" y="38341"/>
                  </a:lnTo>
                  <a:lnTo>
                    <a:pt x="219745" y="37960"/>
                  </a:lnTo>
                  <a:lnTo>
                    <a:pt x="220018" y="37688"/>
                  </a:lnTo>
                  <a:lnTo>
                    <a:pt x="220287" y="37912"/>
                  </a:lnTo>
                  <a:lnTo>
                    <a:pt x="220552" y="38241"/>
                  </a:lnTo>
                  <a:lnTo>
                    <a:pt x="220651" y="38680"/>
                  </a:lnTo>
                  <a:lnTo>
                    <a:pt x="220810" y="39008"/>
                  </a:lnTo>
                  <a:lnTo>
                    <a:pt x="221233" y="39561"/>
                  </a:lnTo>
                  <a:lnTo>
                    <a:pt x="221657" y="40166"/>
                  </a:lnTo>
                  <a:lnTo>
                    <a:pt x="221926" y="40443"/>
                  </a:lnTo>
                  <a:lnTo>
                    <a:pt x="222191" y="40724"/>
                  </a:lnTo>
                  <a:lnTo>
                    <a:pt x="222777" y="41219"/>
                  </a:lnTo>
                  <a:lnTo>
                    <a:pt x="223743" y="41996"/>
                  </a:lnTo>
                  <a:lnTo>
                    <a:pt x="224119" y="42111"/>
                  </a:lnTo>
                  <a:lnTo>
                    <a:pt x="224523" y="42258"/>
                  </a:lnTo>
                  <a:lnTo>
                    <a:pt x="227033" y="43016"/>
                  </a:lnTo>
                  <a:lnTo>
                    <a:pt x="227353" y="43292"/>
                  </a:lnTo>
                  <a:lnTo>
                    <a:pt x="227567" y="43569"/>
                  </a:lnTo>
                  <a:lnTo>
                    <a:pt x="227777" y="43955"/>
                  </a:lnTo>
                  <a:lnTo>
                    <a:pt x="227880" y="44341"/>
                  </a:lnTo>
                  <a:lnTo>
                    <a:pt x="227979" y="44670"/>
                  </a:lnTo>
                  <a:lnTo>
                    <a:pt x="228193" y="44998"/>
                  </a:lnTo>
                  <a:lnTo>
                    <a:pt x="228458" y="45332"/>
                  </a:lnTo>
                  <a:lnTo>
                    <a:pt x="228779" y="45499"/>
                  </a:lnTo>
                  <a:lnTo>
                    <a:pt x="229103" y="45666"/>
                  </a:lnTo>
                  <a:lnTo>
                    <a:pt x="229479" y="45832"/>
                  </a:lnTo>
                  <a:lnTo>
                    <a:pt x="229859" y="45894"/>
                  </a:lnTo>
                  <a:lnTo>
                    <a:pt x="230615" y="45899"/>
                  </a:lnTo>
                  <a:lnTo>
                    <a:pt x="231324" y="45909"/>
                  </a:lnTo>
                  <a:lnTo>
                    <a:pt x="231755" y="45861"/>
                  </a:lnTo>
                  <a:lnTo>
                    <a:pt x="232088" y="45642"/>
                  </a:lnTo>
                  <a:lnTo>
                    <a:pt x="232361" y="45427"/>
                  </a:lnTo>
                  <a:lnTo>
                    <a:pt x="232638" y="45156"/>
                  </a:lnTo>
                  <a:lnTo>
                    <a:pt x="232856" y="44884"/>
                  </a:lnTo>
                  <a:lnTo>
                    <a:pt x="233137" y="44508"/>
                  </a:lnTo>
                  <a:lnTo>
                    <a:pt x="233414" y="44126"/>
                  </a:lnTo>
                  <a:lnTo>
                    <a:pt x="233691" y="43802"/>
                  </a:lnTo>
                  <a:lnTo>
                    <a:pt x="233964" y="43421"/>
                  </a:lnTo>
                  <a:lnTo>
                    <a:pt x="234190" y="43097"/>
                  </a:lnTo>
                  <a:lnTo>
                    <a:pt x="234463" y="42825"/>
                  </a:lnTo>
                  <a:lnTo>
                    <a:pt x="234796" y="42444"/>
                  </a:lnTo>
                  <a:lnTo>
                    <a:pt x="235069" y="42230"/>
                  </a:lnTo>
                  <a:lnTo>
                    <a:pt x="235726" y="41853"/>
                  </a:lnTo>
                  <a:lnTo>
                    <a:pt x="236874" y="41372"/>
                  </a:lnTo>
                  <a:lnTo>
                    <a:pt x="237638" y="41110"/>
                  </a:lnTo>
                  <a:lnTo>
                    <a:pt x="238018" y="41005"/>
                  </a:lnTo>
                  <a:lnTo>
                    <a:pt x="238347" y="40953"/>
                  </a:lnTo>
                  <a:lnTo>
                    <a:pt x="238723" y="40957"/>
                  </a:lnTo>
                  <a:lnTo>
                    <a:pt x="239103" y="40957"/>
                  </a:lnTo>
                  <a:lnTo>
                    <a:pt x="239479" y="41239"/>
                  </a:lnTo>
                  <a:lnTo>
                    <a:pt x="239693" y="41515"/>
                  </a:lnTo>
                  <a:lnTo>
                    <a:pt x="239685" y="41896"/>
                  </a:lnTo>
                  <a:lnTo>
                    <a:pt x="239625" y="42225"/>
                  </a:lnTo>
                  <a:lnTo>
                    <a:pt x="239510" y="42606"/>
                  </a:lnTo>
                  <a:lnTo>
                    <a:pt x="238731" y="43802"/>
                  </a:lnTo>
                  <a:lnTo>
                    <a:pt x="238509" y="44126"/>
                  </a:lnTo>
                  <a:lnTo>
                    <a:pt x="238287" y="44508"/>
                  </a:lnTo>
                  <a:lnTo>
                    <a:pt x="238117" y="44832"/>
                  </a:lnTo>
                  <a:lnTo>
                    <a:pt x="237773" y="45980"/>
                  </a:lnTo>
                  <a:lnTo>
                    <a:pt x="237769" y="46361"/>
                  </a:lnTo>
                  <a:lnTo>
                    <a:pt x="237753" y="47128"/>
                  </a:lnTo>
                  <a:lnTo>
                    <a:pt x="237804" y="47510"/>
                  </a:lnTo>
                  <a:lnTo>
                    <a:pt x="237848" y="47896"/>
                  </a:lnTo>
                  <a:lnTo>
                    <a:pt x="237899" y="48277"/>
                  </a:lnTo>
                  <a:lnTo>
                    <a:pt x="237939" y="48992"/>
                  </a:lnTo>
                  <a:lnTo>
                    <a:pt x="237935" y="49373"/>
                  </a:lnTo>
                  <a:lnTo>
                    <a:pt x="237927" y="49754"/>
                  </a:lnTo>
                  <a:lnTo>
                    <a:pt x="237975" y="50140"/>
                  </a:lnTo>
                  <a:lnTo>
                    <a:pt x="237951" y="51670"/>
                  </a:lnTo>
                  <a:lnTo>
                    <a:pt x="237935" y="52437"/>
                  </a:lnTo>
                  <a:lnTo>
                    <a:pt x="237927" y="53147"/>
                  </a:lnTo>
                  <a:lnTo>
                    <a:pt x="237864" y="53528"/>
                  </a:lnTo>
                  <a:lnTo>
                    <a:pt x="237804" y="53914"/>
                  </a:lnTo>
                  <a:lnTo>
                    <a:pt x="237777" y="55554"/>
                  </a:lnTo>
                  <a:lnTo>
                    <a:pt x="237824" y="55882"/>
                  </a:lnTo>
                  <a:lnTo>
                    <a:pt x="238022" y="57088"/>
                  </a:lnTo>
                  <a:lnTo>
                    <a:pt x="238224" y="57855"/>
                  </a:lnTo>
                  <a:lnTo>
                    <a:pt x="238343" y="58222"/>
                  </a:lnTo>
                  <a:lnTo>
                    <a:pt x="238434" y="58518"/>
                  </a:lnTo>
                  <a:lnTo>
                    <a:pt x="238643" y="58846"/>
                  </a:lnTo>
                  <a:lnTo>
                    <a:pt x="238857" y="59123"/>
                  </a:lnTo>
                  <a:lnTo>
                    <a:pt x="239388" y="59676"/>
                  </a:lnTo>
                  <a:lnTo>
                    <a:pt x="239764" y="59952"/>
                  </a:lnTo>
                  <a:lnTo>
                    <a:pt x="240140" y="60119"/>
                  </a:lnTo>
                  <a:lnTo>
                    <a:pt x="240520" y="60181"/>
                  </a:lnTo>
                  <a:lnTo>
                    <a:pt x="241656" y="60190"/>
                  </a:lnTo>
                  <a:lnTo>
                    <a:pt x="242040" y="60085"/>
                  </a:lnTo>
                  <a:lnTo>
                    <a:pt x="242369" y="59928"/>
                  </a:lnTo>
                  <a:lnTo>
                    <a:pt x="242693" y="59766"/>
                  </a:lnTo>
                  <a:lnTo>
                    <a:pt x="243299" y="59223"/>
                  </a:lnTo>
                  <a:lnTo>
                    <a:pt x="243849" y="58794"/>
                  </a:lnTo>
                  <a:lnTo>
                    <a:pt x="244182" y="58470"/>
                  </a:lnTo>
                  <a:lnTo>
                    <a:pt x="244625" y="57927"/>
                  </a:lnTo>
                  <a:lnTo>
                    <a:pt x="245175" y="57331"/>
                  </a:lnTo>
                  <a:lnTo>
                    <a:pt x="245452" y="57059"/>
                  </a:lnTo>
                  <a:lnTo>
                    <a:pt x="245730" y="56735"/>
                  </a:lnTo>
                  <a:lnTo>
                    <a:pt x="246331" y="56249"/>
                  </a:lnTo>
                  <a:lnTo>
                    <a:pt x="246775" y="55706"/>
                  </a:lnTo>
                  <a:lnTo>
                    <a:pt x="247052" y="55492"/>
                  </a:lnTo>
                  <a:lnTo>
                    <a:pt x="247380" y="55220"/>
                  </a:lnTo>
                  <a:lnTo>
                    <a:pt x="248037" y="54791"/>
                  </a:lnTo>
                  <a:lnTo>
                    <a:pt x="248421" y="54629"/>
                  </a:lnTo>
                  <a:lnTo>
                    <a:pt x="249562" y="54477"/>
                  </a:lnTo>
                  <a:lnTo>
                    <a:pt x="249942" y="54372"/>
                  </a:lnTo>
                  <a:lnTo>
                    <a:pt x="250322" y="54324"/>
                  </a:lnTo>
                  <a:lnTo>
                    <a:pt x="250650" y="54215"/>
                  </a:lnTo>
                  <a:lnTo>
                    <a:pt x="251466" y="54114"/>
                  </a:lnTo>
                  <a:lnTo>
                    <a:pt x="252606" y="54129"/>
                  </a:lnTo>
                  <a:lnTo>
                    <a:pt x="252978" y="54353"/>
                  </a:lnTo>
                  <a:lnTo>
                    <a:pt x="253457" y="54958"/>
                  </a:lnTo>
                  <a:lnTo>
                    <a:pt x="253560" y="55287"/>
                  </a:lnTo>
                  <a:lnTo>
                    <a:pt x="253607" y="55616"/>
                  </a:lnTo>
                  <a:lnTo>
                    <a:pt x="253916" y="56769"/>
                  </a:lnTo>
                  <a:lnTo>
                    <a:pt x="253964" y="57098"/>
                  </a:lnTo>
                  <a:lnTo>
                    <a:pt x="254066" y="57479"/>
                  </a:lnTo>
                  <a:lnTo>
                    <a:pt x="254166" y="57865"/>
                  </a:lnTo>
                  <a:lnTo>
                    <a:pt x="254324" y="58251"/>
                  </a:lnTo>
                  <a:lnTo>
                    <a:pt x="254478" y="58689"/>
                  </a:lnTo>
                  <a:lnTo>
                    <a:pt x="254743" y="59018"/>
                  </a:lnTo>
                  <a:lnTo>
                    <a:pt x="255068" y="59299"/>
                  </a:lnTo>
                  <a:lnTo>
                    <a:pt x="255333" y="59518"/>
                  </a:lnTo>
                  <a:lnTo>
                    <a:pt x="255709" y="59633"/>
                  </a:lnTo>
                  <a:lnTo>
                    <a:pt x="256089" y="59690"/>
                  </a:lnTo>
                  <a:lnTo>
                    <a:pt x="256849" y="59699"/>
                  </a:lnTo>
                  <a:lnTo>
                    <a:pt x="257558" y="59542"/>
                  </a:lnTo>
                  <a:lnTo>
                    <a:pt x="257883" y="59437"/>
                  </a:lnTo>
                  <a:lnTo>
                    <a:pt x="258211" y="59275"/>
                  </a:lnTo>
                  <a:lnTo>
                    <a:pt x="258595" y="59118"/>
                  </a:lnTo>
                  <a:lnTo>
                    <a:pt x="259359" y="58689"/>
                  </a:lnTo>
                  <a:lnTo>
                    <a:pt x="259743" y="58418"/>
                  </a:lnTo>
                  <a:lnTo>
                    <a:pt x="260020" y="58203"/>
                  </a:lnTo>
                  <a:lnTo>
                    <a:pt x="260293" y="57984"/>
                  </a:lnTo>
                  <a:lnTo>
                    <a:pt x="260571" y="57717"/>
                  </a:lnTo>
                  <a:lnTo>
                    <a:pt x="260788" y="57445"/>
                  </a:lnTo>
                  <a:lnTo>
                    <a:pt x="261065" y="57117"/>
                  </a:lnTo>
                  <a:lnTo>
                    <a:pt x="261343" y="56850"/>
                  </a:lnTo>
                  <a:lnTo>
                    <a:pt x="261564" y="56469"/>
                  </a:lnTo>
                  <a:lnTo>
                    <a:pt x="261786" y="56140"/>
                  </a:lnTo>
                  <a:lnTo>
                    <a:pt x="262012" y="55873"/>
                  </a:lnTo>
                  <a:lnTo>
                    <a:pt x="262348" y="55106"/>
                  </a:lnTo>
                  <a:lnTo>
                    <a:pt x="262463" y="54724"/>
                  </a:lnTo>
                  <a:lnTo>
                    <a:pt x="263694" y="52389"/>
                  </a:lnTo>
                  <a:lnTo>
                    <a:pt x="263916" y="52008"/>
                  </a:lnTo>
                  <a:lnTo>
                    <a:pt x="264086" y="51627"/>
                  </a:lnTo>
                  <a:lnTo>
                    <a:pt x="264363" y="51246"/>
                  </a:lnTo>
                  <a:lnTo>
                    <a:pt x="264747" y="51031"/>
                  </a:lnTo>
                  <a:lnTo>
                    <a:pt x="265076" y="50926"/>
                  </a:lnTo>
                  <a:lnTo>
                    <a:pt x="265452" y="50926"/>
                  </a:lnTo>
                  <a:lnTo>
                    <a:pt x="265832" y="50988"/>
                  </a:lnTo>
                  <a:lnTo>
                    <a:pt x="266208" y="51155"/>
                  </a:lnTo>
                  <a:lnTo>
                    <a:pt x="266797" y="51546"/>
                  </a:lnTo>
                  <a:lnTo>
                    <a:pt x="267067" y="51765"/>
                  </a:lnTo>
                  <a:lnTo>
                    <a:pt x="267277" y="52042"/>
                  </a:lnTo>
                  <a:lnTo>
                    <a:pt x="268025" y="52818"/>
                  </a:lnTo>
                  <a:lnTo>
                    <a:pt x="268559" y="53261"/>
                  </a:lnTo>
                  <a:lnTo>
                    <a:pt x="268880" y="53538"/>
                  </a:lnTo>
                  <a:lnTo>
                    <a:pt x="269256" y="53705"/>
                  </a:lnTo>
                  <a:lnTo>
                    <a:pt x="269636" y="53709"/>
                  </a:lnTo>
                  <a:lnTo>
                    <a:pt x="270016" y="53657"/>
                  </a:lnTo>
                  <a:lnTo>
                    <a:pt x="270451" y="53552"/>
                  </a:lnTo>
                  <a:lnTo>
                    <a:pt x="270780" y="53395"/>
                  </a:lnTo>
                  <a:lnTo>
                    <a:pt x="271109" y="53233"/>
                  </a:lnTo>
                  <a:lnTo>
                    <a:pt x="271603" y="52747"/>
                  </a:lnTo>
                  <a:lnTo>
                    <a:pt x="271774" y="52366"/>
                  </a:lnTo>
                  <a:lnTo>
                    <a:pt x="272059" y="51603"/>
                  </a:lnTo>
                  <a:lnTo>
                    <a:pt x="272233" y="50836"/>
                  </a:lnTo>
                  <a:lnTo>
                    <a:pt x="272419" y="50178"/>
                  </a:lnTo>
                  <a:lnTo>
                    <a:pt x="274176" y="50474"/>
                  </a:lnTo>
                  <a:lnTo>
                    <a:pt x="271932" y="64103"/>
                  </a:lnTo>
                  <a:lnTo>
                    <a:pt x="267696" y="63397"/>
                  </a:lnTo>
                  <a:lnTo>
                    <a:pt x="264026" y="85685"/>
                  </a:lnTo>
                  <a:lnTo>
                    <a:pt x="261719" y="87467"/>
                  </a:lnTo>
                  <a:lnTo>
                    <a:pt x="261726" y="88048"/>
                  </a:lnTo>
                  <a:lnTo>
                    <a:pt x="265340" y="88651"/>
                  </a:lnTo>
                  <a:lnTo>
                    <a:pt x="269751" y="89386"/>
                  </a:lnTo>
                  <a:lnTo>
                    <a:pt x="280890" y="91241"/>
                  </a:lnTo>
                  <a:lnTo>
                    <a:pt x="285585" y="92004"/>
                  </a:lnTo>
                  <a:lnTo>
                    <a:pt x="286056" y="92084"/>
                  </a:lnTo>
                  <a:lnTo>
                    <a:pt x="290742" y="92880"/>
                  </a:lnTo>
                  <a:lnTo>
                    <a:pt x="296551" y="93848"/>
                  </a:lnTo>
                  <a:lnTo>
                    <a:pt x="302813" y="94891"/>
                  </a:lnTo>
                  <a:lnTo>
                    <a:pt x="306994" y="69325"/>
                  </a:lnTo>
                  <a:lnTo>
                    <a:pt x="316855" y="70979"/>
                  </a:lnTo>
                  <a:lnTo>
                    <a:pt x="320944" y="71670"/>
                  </a:lnTo>
                  <a:lnTo>
                    <a:pt x="339673" y="74815"/>
                  </a:lnTo>
                  <a:lnTo>
                    <a:pt x="342099" y="75282"/>
                  </a:lnTo>
                  <a:lnTo>
                    <a:pt x="349953" y="81987"/>
                  </a:lnTo>
                  <a:lnTo>
                    <a:pt x="352593" y="86476"/>
                  </a:lnTo>
                  <a:lnTo>
                    <a:pt x="350697" y="91956"/>
                  </a:lnTo>
                  <a:lnTo>
                    <a:pt x="344257" y="94515"/>
                  </a:lnTo>
                  <a:lnTo>
                    <a:pt x="337578" y="101339"/>
                  </a:lnTo>
                  <a:lnTo>
                    <a:pt x="338608" y="112399"/>
                  </a:lnTo>
                  <a:lnTo>
                    <a:pt x="338560" y="116688"/>
                  </a:lnTo>
                  <a:lnTo>
                    <a:pt x="338940" y="121234"/>
                  </a:lnTo>
                  <a:lnTo>
                    <a:pt x="334780" y="137803"/>
                  </a:lnTo>
                  <a:lnTo>
                    <a:pt x="334348" y="144217"/>
                  </a:lnTo>
                  <a:lnTo>
                    <a:pt x="329200" y="149249"/>
                  </a:lnTo>
                  <a:lnTo>
                    <a:pt x="371187" y="156483"/>
                  </a:lnTo>
                  <a:lnTo>
                    <a:pt x="368488" y="172404"/>
                  </a:lnTo>
                  <a:lnTo>
                    <a:pt x="368460" y="172552"/>
                  </a:lnTo>
                  <a:lnTo>
                    <a:pt x="368224" y="173956"/>
                  </a:lnTo>
                  <a:lnTo>
                    <a:pt x="367688" y="177098"/>
                  </a:lnTo>
                  <a:lnTo>
                    <a:pt x="367617" y="177532"/>
                  </a:lnTo>
                  <a:lnTo>
                    <a:pt x="362950" y="176726"/>
                  </a:lnTo>
                  <a:lnTo>
                    <a:pt x="359664" y="195845"/>
                  </a:lnTo>
                  <a:lnTo>
                    <a:pt x="359969" y="196053"/>
                  </a:lnTo>
                  <a:lnTo>
                    <a:pt x="361212" y="198008"/>
                  </a:lnTo>
                  <a:lnTo>
                    <a:pt x="360196" y="198509"/>
                  </a:lnTo>
                  <a:lnTo>
                    <a:pt x="358929" y="199154"/>
                  </a:lnTo>
                  <a:lnTo>
                    <a:pt x="357264" y="200239"/>
                  </a:lnTo>
                  <a:lnTo>
                    <a:pt x="358517" y="200715"/>
                  </a:lnTo>
                  <a:lnTo>
                    <a:pt x="363306" y="201687"/>
                  </a:lnTo>
                  <a:lnTo>
                    <a:pt x="369398" y="203431"/>
                  </a:lnTo>
                  <a:lnTo>
                    <a:pt x="370296" y="204070"/>
                  </a:lnTo>
                  <a:lnTo>
                    <a:pt x="369845" y="204751"/>
                  </a:lnTo>
                  <a:lnTo>
                    <a:pt x="367251" y="209019"/>
                  </a:lnTo>
                  <a:lnTo>
                    <a:pt x="366040" y="210977"/>
                  </a:lnTo>
                  <a:lnTo>
                    <a:pt x="364074" y="216612"/>
                  </a:lnTo>
                  <a:lnTo>
                    <a:pt x="363088" y="219352"/>
                  </a:lnTo>
                  <a:lnTo>
                    <a:pt x="361623" y="221587"/>
                  </a:lnTo>
                  <a:lnTo>
                    <a:pt x="361378" y="222392"/>
                  </a:lnTo>
                  <a:lnTo>
                    <a:pt x="353599" y="221134"/>
                  </a:lnTo>
                  <a:lnTo>
                    <a:pt x="351350" y="235367"/>
                  </a:lnTo>
                  <a:lnTo>
                    <a:pt x="350986" y="237646"/>
                  </a:lnTo>
                  <a:lnTo>
                    <a:pt x="350868" y="238418"/>
                  </a:lnTo>
                  <a:lnTo>
                    <a:pt x="350488" y="240782"/>
                  </a:lnTo>
                  <a:lnTo>
                    <a:pt x="350127" y="243055"/>
                  </a:lnTo>
                  <a:lnTo>
                    <a:pt x="349977" y="243946"/>
                  </a:lnTo>
                  <a:lnTo>
                    <a:pt x="346810" y="243407"/>
                  </a:lnTo>
                  <a:lnTo>
                    <a:pt x="345436" y="251837"/>
                  </a:lnTo>
                  <a:lnTo>
                    <a:pt x="347527" y="250956"/>
                  </a:lnTo>
                  <a:lnTo>
                    <a:pt x="360400" y="249683"/>
                  </a:lnTo>
                  <a:lnTo>
                    <a:pt x="363793" y="250250"/>
                  </a:lnTo>
                  <a:lnTo>
                    <a:pt x="363326" y="253105"/>
                  </a:lnTo>
                  <a:lnTo>
                    <a:pt x="367169" y="259595"/>
                  </a:lnTo>
                  <a:lnTo>
                    <a:pt x="375095" y="262426"/>
                  </a:lnTo>
                  <a:lnTo>
                    <a:pt x="381433" y="263503"/>
                  </a:lnTo>
                  <a:lnTo>
                    <a:pt x="382232" y="264618"/>
                  </a:lnTo>
                  <a:lnTo>
                    <a:pt x="381619" y="268349"/>
                  </a:lnTo>
                  <a:lnTo>
                    <a:pt x="381567" y="270379"/>
                  </a:lnTo>
                  <a:lnTo>
                    <a:pt x="382893" y="273639"/>
                  </a:lnTo>
                  <a:lnTo>
                    <a:pt x="380296" y="272600"/>
                  </a:lnTo>
                  <a:lnTo>
                    <a:pt x="377430" y="270365"/>
                  </a:lnTo>
                  <a:lnTo>
                    <a:pt x="373990" y="269264"/>
                  </a:lnTo>
                  <a:lnTo>
                    <a:pt x="371180" y="269526"/>
                  </a:lnTo>
                  <a:lnTo>
                    <a:pt x="365554" y="267363"/>
                  </a:lnTo>
                  <a:lnTo>
                    <a:pt x="361057" y="265852"/>
                  </a:lnTo>
                  <a:lnTo>
                    <a:pt x="359842" y="267544"/>
                  </a:lnTo>
                  <a:lnTo>
                    <a:pt x="358445" y="268888"/>
                  </a:lnTo>
                  <a:lnTo>
                    <a:pt x="357237" y="268659"/>
                  </a:lnTo>
                  <a:lnTo>
                    <a:pt x="355187" y="266715"/>
                  </a:lnTo>
                  <a:lnTo>
                    <a:pt x="353654" y="266465"/>
                  </a:lnTo>
                  <a:lnTo>
                    <a:pt x="343338" y="264710"/>
                  </a:lnTo>
                  <a:lnTo>
                    <a:pt x="342325" y="270898"/>
                  </a:lnTo>
                  <a:lnTo>
                    <a:pt x="341232" y="277603"/>
                  </a:lnTo>
                  <a:lnTo>
                    <a:pt x="346117" y="278475"/>
                  </a:lnTo>
                  <a:lnTo>
                    <a:pt x="346137" y="278656"/>
                  </a:lnTo>
                  <a:lnTo>
                    <a:pt x="346137" y="278833"/>
                  </a:lnTo>
                  <a:lnTo>
                    <a:pt x="346121" y="279233"/>
                  </a:lnTo>
                  <a:lnTo>
                    <a:pt x="346153" y="279419"/>
                  </a:lnTo>
                  <a:lnTo>
                    <a:pt x="346291" y="279752"/>
                  </a:lnTo>
                  <a:lnTo>
                    <a:pt x="346481" y="279872"/>
                  </a:lnTo>
                  <a:lnTo>
                    <a:pt x="346636" y="280010"/>
                  </a:lnTo>
                  <a:lnTo>
                    <a:pt x="347301" y="280868"/>
                  </a:lnTo>
                  <a:lnTo>
                    <a:pt x="347491" y="281072"/>
                  </a:lnTo>
                  <a:lnTo>
                    <a:pt x="347717" y="281230"/>
                  </a:lnTo>
                  <a:lnTo>
                    <a:pt x="347867" y="281416"/>
                  </a:lnTo>
                  <a:lnTo>
                    <a:pt x="348089" y="281654"/>
                  </a:lnTo>
                  <a:lnTo>
                    <a:pt x="348271" y="281883"/>
                  </a:lnTo>
                  <a:lnTo>
                    <a:pt x="348619" y="282140"/>
                  </a:lnTo>
                  <a:lnTo>
                    <a:pt x="348849" y="282202"/>
                  </a:lnTo>
                  <a:lnTo>
                    <a:pt x="348999" y="282307"/>
                  </a:lnTo>
                  <a:lnTo>
                    <a:pt x="349336" y="282450"/>
                  </a:lnTo>
                  <a:lnTo>
                    <a:pt x="349466" y="282555"/>
                  </a:lnTo>
                  <a:lnTo>
                    <a:pt x="349553" y="282707"/>
                  </a:lnTo>
                  <a:lnTo>
                    <a:pt x="349601" y="283560"/>
                  </a:lnTo>
                  <a:lnTo>
                    <a:pt x="349395" y="284508"/>
                  </a:lnTo>
                  <a:lnTo>
                    <a:pt x="349336" y="284832"/>
                  </a:lnTo>
                  <a:lnTo>
                    <a:pt x="349110" y="285590"/>
                  </a:lnTo>
                  <a:lnTo>
                    <a:pt x="349031" y="285995"/>
                  </a:lnTo>
                  <a:lnTo>
                    <a:pt x="348995" y="286719"/>
                  </a:lnTo>
                  <a:lnTo>
                    <a:pt x="348813" y="286877"/>
                  </a:lnTo>
                  <a:lnTo>
                    <a:pt x="348520" y="286905"/>
                  </a:lnTo>
                  <a:lnTo>
                    <a:pt x="348334" y="286962"/>
                  </a:lnTo>
                  <a:lnTo>
                    <a:pt x="347914" y="287105"/>
                  </a:lnTo>
                  <a:lnTo>
                    <a:pt x="347582" y="287124"/>
                  </a:lnTo>
                  <a:lnTo>
                    <a:pt x="347253" y="287053"/>
                  </a:lnTo>
                  <a:lnTo>
                    <a:pt x="346596" y="286948"/>
                  </a:lnTo>
                  <a:lnTo>
                    <a:pt x="346236" y="286886"/>
                  </a:lnTo>
                  <a:lnTo>
                    <a:pt x="345951" y="286796"/>
                  </a:lnTo>
                  <a:lnTo>
                    <a:pt x="345674" y="286629"/>
                  </a:lnTo>
                  <a:lnTo>
                    <a:pt x="345432" y="286457"/>
                  </a:lnTo>
                  <a:lnTo>
                    <a:pt x="345242" y="286181"/>
                  </a:lnTo>
                  <a:lnTo>
                    <a:pt x="345052" y="285847"/>
                  </a:lnTo>
                  <a:lnTo>
                    <a:pt x="344807" y="285356"/>
                  </a:lnTo>
                  <a:lnTo>
                    <a:pt x="344617" y="285094"/>
                  </a:lnTo>
                  <a:lnTo>
                    <a:pt x="344463" y="284780"/>
                  </a:lnTo>
                  <a:lnTo>
                    <a:pt x="344265" y="284475"/>
                  </a:lnTo>
                  <a:lnTo>
                    <a:pt x="343782" y="283879"/>
                  </a:lnTo>
                  <a:lnTo>
                    <a:pt x="343556" y="283674"/>
                  </a:lnTo>
                  <a:lnTo>
                    <a:pt x="342816" y="283317"/>
                  </a:lnTo>
                  <a:lnTo>
                    <a:pt x="342630" y="283288"/>
                  </a:lnTo>
                  <a:lnTo>
                    <a:pt x="342416" y="283393"/>
                  </a:lnTo>
                  <a:lnTo>
                    <a:pt x="342317" y="283569"/>
                  </a:lnTo>
                  <a:lnTo>
                    <a:pt x="342182" y="283865"/>
                  </a:lnTo>
                  <a:lnTo>
                    <a:pt x="342147" y="284141"/>
                  </a:lnTo>
                  <a:lnTo>
                    <a:pt x="342024" y="284365"/>
                  </a:lnTo>
                  <a:lnTo>
                    <a:pt x="341941" y="284737"/>
                  </a:lnTo>
                  <a:lnTo>
                    <a:pt x="341838" y="285004"/>
                  </a:lnTo>
                  <a:lnTo>
                    <a:pt x="341747" y="285447"/>
                  </a:lnTo>
                  <a:lnTo>
                    <a:pt x="341723" y="286405"/>
                  </a:lnTo>
                  <a:lnTo>
                    <a:pt x="341699" y="287687"/>
                  </a:lnTo>
                  <a:lnTo>
                    <a:pt x="341577" y="287854"/>
                  </a:lnTo>
                  <a:lnTo>
                    <a:pt x="341446" y="287939"/>
                  </a:lnTo>
                  <a:lnTo>
                    <a:pt x="341232" y="288120"/>
                  </a:lnTo>
                  <a:lnTo>
                    <a:pt x="340892" y="288425"/>
                  </a:lnTo>
                  <a:lnTo>
                    <a:pt x="340749" y="288616"/>
                  </a:lnTo>
                  <a:lnTo>
                    <a:pt x="340575" y="289031"/>
                  </a:lnTo>
                  <a:lnTo>
                    <a:pt x="340551" y="289278"/>
                  </a:lnTo>
                  <a:lnTo>
                    <a:pt x="340464" y="289650"/>
                  </a:lnTo>
                  <a:lnTo>
                    <a:pt x="340377" y="290236"/>
                  </a:lnTo>
                  <a:lnTo>
                    <a:pt x="340492" y="290560"/>
                  </a:lnTo>
                  <a:lnTo>
                    <a:pt x="340536" y="290875"/>
                  </a:lnTo>
                  <a:lnTo>
                    <a:pt x="340532" y="291070"/>
                  </a:lnTo>
                  <a:lnTo>
                    <a:pt x="340298" y="291356"/>
                  </a:lnTo>
                  <a:lnTo>
                    <a:pt x="340060" y="291618"/>
                  </a:lnTo>
                  <a:lnTo>
                    <a:pt x="339720" y="291928"/>
                  </a:lnTo>
                  <a:lnTo>
                    <a:pt x="339431" y="292157"/>
                  </a:lnTo>
                  <a:lnTo>
                    <a:pt x="339312" y="292285"/>
                  </a:lnTo>
                  <a:lnTo>
                    <a:pt x="339213" y="292514"/>
                  </a:lnTo>
                  <a:lnTo>
                    <a:pt x="339114" y="292838"/>
                  </a:lnTo>
                  <a:lnTo>
                    <a:pt x="339008" y="293324"/>
                  </a:lnTo>
                  <a:lnTo>
                    <a:pt x="338853" y="294091"/>
                  </a:lnTo>
                  <a:lnTo>
                    <a:pt x="338675" y="294282"/>
                  </a:lnTo>
                  <a:lnTo>
                    <a:pt x="338465" y="294449"/>
                  </a:lnTo>
                  <a:lnTo>
                    <a:pt x="338247" y="294701"/>
                  </a:lnTo>
                  <a:lnTo>
                    <a:pt x="337622" y="295183"/>
                  </a:lnTo>
                  <a:lnTo>
                    <a:pt x="337365" y="295631"/>
                  </a:lnTo>
                  <a:lnTo>
                    <a:pt x="337234" y="295869"/>
                  </a:lnTo>
                  <a:lnTo>
                    <a:pt x="337115" y="296074"/>
                  </a:lnTo>
                  <a:lnTo>
                    <a:pt x="336945" y="296388"/>
                  </a:lnTo>
                  <a:lnTo>
                    <a:pt x="335971" y="297036"/>
                  </a:lnTo>
                  <a:lnTo>
                    <a:pt x="334772" y="297141"/>
                  </a:lnTo>
                  <a:lnTo>
                    <a:pt x="334435" y="297608"/>
                  </a:lnTo>
                  <a:lnTo>
                    <a:pt x="334867" y="297927"/>
                  </a:lnTo>
                  <a:lnTo>
                    <a:pt x="334930" y="298275"/>
                  </a:lnTo>
                  <a:lnTo>
                    <a:pt x="334534" y="298471"/>
                  </a:lnTo>
                  <a:lnTo>
                    <a:pt x="333940" y="298494"/>
                  </a:lnTo>
                  <a:lnTo>
                    <a:pt x="333541" y="298962"/>
                  </a:lnTo>
                  <a:lnTo>
                    <a:pt x="332024" y="298714"/>
                  </a:lnTo>
                  <a:lnTo>
                    <a:pt x="325184" y="297580"/>
                  </a:lnTo>
                  <a:lnTo>
                    <a:pt x="324590" y="297918"/>
                  </a:lnTo>
                  <a:lnTo>
                    <a:pt x="323549" y="298504"/>
                  </a:lnTo>
                  <a:lnTo>
                    <a:pt x="320283" y="300634"/>
                  </a:lnTo>
                  <a:lnTo>
                    <a:pt x="315691" y="306167"/>
                  </a:lnTo>
                  <a:lnTo>
                    <a:pt x="313985" y="308554"/>
                  </a:lnTo>
                  <a:lnTo>
                    <a:pt x="317215" y="309221"/>
                  </a:lnTo>
                  <a:lnTo>
                    <a:pt x="323129" y="310374"/>
                  </a:lnTo>
                  <a:lnTo>
                    <a:pt x="322635" y="310546"/>
                  </a:lnTo>
                  <a:lnTo>
                    <a:pt x="322132" y="310627"/>
                  </a:lnTo>
                  <a:lnTo>
                    <a:pt x="321566" y="310565"/>
                  </a:lnTo>
                  <a:lnTo>
                    <a:pt x="321166" y="310665"/>
                  </a:lnTo>
                  <a:lnTo>
                    <a:pt x="321035" y="311013"/>
                  </a:lnTo>
                  <a:lnTo>
                    <a:pt x="321296" y="311289"/>
                  </a:lnTo>
                  <a:lnTo>
                    <a:pt x="321522" y="311537"/>
                  </a:lnTo>
                  <a:lnTo>
                    <a:pt x="321427" y="312047"/>
                  </a:lnTo>
                  <a:lnTo>
                    <a:pt x="321079" y="312476"/>
                  </a:lnTo>
                  <a:lnTo>
                    <a:pt x="320667" y="312838"/>
                  </a:lnTo>
                  <a:lnTo>
                    <a:pt x="320588" y="312986"/>
                  </a:lnTo>
                  <a:lnTo>
                    <a:pt x="320429" y="313610"/>
                  </a:lnTo>
                  <a:lnTo>
                    <a:pt x="320287" y="313972"/>
                  </a:lnTo>
                  <a:lnTo>
                    <a:pt x="319741" y="314425"/>
                  </a:lnTo>
                  <a:lnTo>
                    <a:pt x="319586" y="314854"/>
                  </a:lnTo>
                  <a:lnTo>
                    <a:pt x="319713" y="315254"/>
                  </a:lnTo>
                  <a:lnTo>
                    <a:pt x="319994" y="315597"/>
                  </a:lnTo>
                  <a:lnTo>
                    <a:pt x="320022" y="316059"/>
                  </a:lnTo>
                  <a:lnTo>
                    <a:pt x="319792" y="316264"/>
                  </a:lnTo>
                  <a:lnTo>
                    <a:pt x="319317" y="316503"/>
                  </a:lnTo>
                  <a:lnTo>
                    <a:pt x="318953" y="316993"/>
                  </a:lnTo>
                  <a:lnTo>
                    <a:pt x="318684" y="317518"/>
                  </a:lnTo>
                  <a:lnTo>
                    <a:pt x="318446" y="318185"/>
                  </a:lnTo>
                  <a:lnTo>
                    <a:pt x="318411" y="318947"/>
                  </a:lnTo>
                  <a:lnTo>
                    <a:pt x="318636" y="319600"/>
                  </a:lnTo>
                  <a:lnTo>
                    <a:pt x="318858" y="320220"/>
                  </a:lnTo>
                  <a:lnTo>
                    <a:pt x="318993" y="320639"/>
                  </a:lnTo>
                  <a:lnTo>
                    <a:pt x="319111" y="320996"/>
                  </a:lnTo>
                  <a:lnTo>
                    <a:pt x="318973" y="321196"/>
                  </a:lnTo>
                  <a:lnTo>
                    <a:pt x="318023" y="321497"/>
                  </a:lnTo>
                  <a:lnTo>
                    <a:pt x="317746" y="321373"/>
                  </a:lnTo>
                  <a:lnTo>
                    <a:pt x="317484" y="321092"/>
                  </a:lnTo>
                  <a:lnTo>
                    <a:pt x="317045" y="321063"/>
                  </a:lnTo>
                  <a:lnTo>
                    <a:pt x="316950" y="321282"/>
                  </a:lnTo>
                  <a:lnTo>
                    <a:pt x="317009" y="322069"/>
                  </a:lnTo>
                  <a:lnTo>
                    <a:pt x="316890" y="322583"/>
                  </a:lnTo>
                  <a:lnTo>
                    <a:pt x="316993" y="323050"/>
                  </a:lnTo>
                  <a:lnTo>
                    <a:pt x="316855" y="323546"/>
                  </a:lnTo>
                  <a:lnTo>
                    <a:pt x="316590" y="324003"/>
                  </a:lnTo>
                  <a:lnTo>
                    <a:pt x="316316" y="324547"/>
                  </a:lnTo>
                  <a:lnTo>
                    <a:pt x="316182" y="324856"/>
                  </a:lnTo>
                  <a:lnTo>
                    <a:pt x="315822" y="325118"/>
                  </a:lnTo>
                  <a:lnTo>
                    <a:pt x="314769" y="326691"/>
                  </a:lnTo>
                  <a:lnTo>
                    <a:pt x="314203" y="327191"/>
                  </a:lnTo>
                  <a:lnTo>
                    <a:pt x="314369" y="327520"/>
                  </a:lnTo>
                  <a:lnTo>
                    <a:pt x="314586" y="328049"/>
                  </a:lnTo>
                  <a:lnTo>
                    <a:pt x="314705" y="328445"/>
                  </a:lnTo>
                  <a:lnTo>
                    <a:pt x="314860" y="328659"/>
                  </a:lnTo>
                  <a:lnTo>
                    <a:pt x="314234" y="329445"/>
                  </a:lnTo>
                  <a:lnTo>
                    <a:pt x="313177" y="329922"/>
                  </a:lnTo>
                  <a:lnTo>
                    <a:pt x="312900" y="330203"/>
                  </a:lnTo>
                  <a:lnTo>
                    <a:pt x="312829" y="330956"/>
                  </a:lnTo>
                  <a:lnTo>
                    <a:pt x="312639" y="331490"/>
                  </a:lnTo>
                  <a:lnTo>
                    <a:pt x="312520" y="332033"/>
                  </a:lnTo>
                  <a:lnTo>
                    <a:pt x="311962" y="332552"/>
                  </a:lnTo>
                  <a:lnTo>
                    <a:pt x="311681" y="333105"/>
                  </a:lnTo>
                  <a:lnTo>
                    <a:pt x="311428" y="333796"/>
                  </a:lnTo>
                  <a:lnTo>
                    <a:pt x="311170" y="334034"/>
                  </a:lnTo>
                  <a:lnTo>
                    <a:pt x="310636" y="334339"/>
                  </a:lnTo>
                  <a:lnTo>
                    <a:pt x="310386" y="334740"/>
                  </a:lnTo>
                  <a:lnTo>
                    <a:pt x="310129" y="335364"/>
                  </a:lnTo>
                  <a:lnTo>
                    <a:pt x="309630" y="335759"/>
                  </a:lnTo>
                  <a:lnTo>
                    <a:pt x="309227" y="336007"/>
                  </a:lnTo>
                  <a:lnTo>
                    <a:pt x="308534" y="336612"/>
                  </a:lnTo>
                  <a:lnTo>
                    <a:pt x="308185" y="336936"/>
                  </a:lnTo>
                  <a:lnTo>
                    <a:pt x="307865" y="337046"/>
                  </a:lnTo>
                  <a:lnTo>
                    <a:pt x="307350" y="336998"/>
                  </a:lnTo>
                  <a:lnTo>
                    <a:pt x="306927" y="336808"/>
                  </a:lnTo>
                  <a:lnTo>
                    <a:pt x="306673" y="336341"/>
                  </a:lnTo>
                  <a:lnTo>
                    <a:pt x="306574" y="335516"/>
                  </a:lnTo>
                  <a:lnTo>
                    <a:pt x="306384" y="335035"/>
                  </a:lnTo>
                  <a:lnTo>
                    <a:pt x="306618" y="334568"/>
                  </a:lnTo>
                  <a:lnTo>
                    <a:pt x="306693" y="334206"/>
                  </a:lnTo>
                  <a:lnTo>
                    <a:pt x="306594" y="333558"/>
                  </a:lnTo>
                  <a:lnTo>
                    <a:pt x="306732" y="333215"/>
                  </a:lnTo>
                  <a:lnTo>
                    <a:pt x="307117" y="332881"/>
                  </a:lnTo>
                  <a:lnTo>
                    <a:pt x="307216" y="332590"/>
                  </a:lnTo>
                  <a:lnTo>
                    <a:pt x="307018" y="332304"/>
                  </a:lnTo>
                  <a:lnTo>
                    <a:pt x="306796" y="331804"/>
                  </a:lnTo>
                  <a:lnTo>
                    <a:pt x="306297" y="330956"/>
                  </a:lnTo>
                  <a:lnTo>
                    <a:pt x="305569" y="330355"/>
                  </a:lnTo>
                  <a:lnTo>
                    <a:pt x="305030" y="330274"/>
                  </a:lnTo>
                  <a:lnTo>
                    <a:pt x="304809" y="330017"/>
                  </a:lnTo>
                  <a:lnTo>
                    <a:pt x="305113" y="329460"/>
                  </a:lnTo>
                  <a:lnTo>
                    <a:pt x="304963" y="328564"/>
                  </a:lnTo>
                  <a:lnTo>
                    <a:pt x="304381" y="327225"/>
                  </a:lnTo>
                  <a:lnTo>
                    <a:pt x="303942" y="326438"/>
                  </a:lnTo>
                  <a:lnTo>
                    <a:pt x="303661" y="326124"/>
                  </a:lnTo>
                  <a:lnTo>
                    <a:pt x="303332" y="325909"/>
                  </a:lnTo>
                  <a:lnTo>
                    <a:pt x="303055" y="325519"/>
                  </a:lnTo>
                  <a:lnTo>
                    <a:pt x="303225" y="325295"/>
                  </a:lnTo>
                  <a:lnTo>
                    <a:pt x="303340" y="325152"/>
                  </a:lnTo>
                  <a:lnTo>
                    <a:pt x="303399" y="324832"/>
                  </a:lnTo>
                  <a:lnTo>
                    <a:pt x="303249" y="324365"/>
                  </a:lnTo>
                  <a:lnTo>
                    <a:pt x="302873" y="323703"/>
                  </a:lnTo>
                  <a:lnTo>
                    <a:pt x="302940" y="323427"/>
                  </a:lnTo>
                  <a:lnTo>
                    <a:pt x="303190" y="323069"/>
                  </a:lnTo>
                  <a:lnTo>
                    <a:pt x="303150" y="322798"/>
                  </a:lnTo>
                  <a:lnTo>
                    <a:pt x="302687" y="322693"/>
                  </a:lnTo>
                  <a:lnTo>
                    <a:pt x="302370" y="322388"/>
                  </a:lnTo>
                  <a:lnTo>
                    <a:pt x="302362" y="322021"/>
                  </a:lnTo>
                  <a:lnTo>
                    <a:pt x="302659" y="321721"/>
                  </a:lnTo>
                  <a:lnTo>
                    <a:pt x="302707" y="321130"/>
                  </a:lnTo>
                  <a:lnTo>
                    <a:pt x="302493" y="320567"/>
                  </a:lnTo>
                  <a:lnTo>
                    <a:pt x="302121" y="319977"/>
                  </a:lnTo>
                  <a:lnTo>
                    <a:pt x="301717" y="319419"/>
                  </a:lnTo>
                  <a:lnTo>
                    <a:pt x="301281" y="319038"/>
                  </a:lnTo>
                  <a:lnTo>
                    <a:pt x="301194" y="318485"/>
                  </a:lnTo>
                  <a:lnTo>
                    <a:pt x="301392" y="317985"/>
                  </a:lnTo>
                  <a:lnTo>
                    <a:pt x="301543" y="317680"/>
                  </a:lnTo>
                  <a:lnTo>
                    <a:pt x="301511" y="317136"/>
                  </a:lnTo>
                  <a:lnTo>
                    <a:pt x="301598" y="316126"/>
                  </a:lnTo>
                  <a:lnTo>
                    <a:pt x="301578" y="315464"/>
                  </a:lnTo>
                  <a:lnTo>
                    <a:pt x="301206" y="314916"/>
                  </a:lnTo>
                  <a:lnTo>
                    <a:pt x="301190" y="314334"/>
                  </a:lnTo>
                  <a:lnTo>
                    <a:pt x="301353" y="313710"/>
                  </a:lnTo>
                  <a:lnTo>
                    <a:pt x="300981" y="313010"/>
                  </a:lnTo>
                  <a:lnTo>
                    <a:pt x="301032" y="312686"/>
                  </a:lnTo>
                  <a:lnTo>
                    <a:pt x="301095" y="312400"/>
                  </a:lnTo>
                  <a:lnTo>
                    <a:pt x="300921" y="312157"/>
                  </a:lnTo>
                  <a:lnTo>
                    <a:pt x="300644" y="311823"/>
                  </a:lnTo>
                  <a:lnTo>
                    <a:pt x="300296" y="311242"/>
                  </a:lnTo>
                  <a:lnTo>
                    <a:pt x="300114" y="310770"/>
                  </a:lnTo>
                  <a:lnTo>
                    <a:pt x="300090" y="310575"/>
                  </a:lnTo>
                  <a:lnTo>
                    <a:pt x="300137" y="310365"/>
                  </a:lnTo>
                  <a:lnTo>
                    <a:pt x="299979" y="310203"/>
                  </a:lnTo>
                  <a:lnTo>
                    <a:pt x="300102" y="310003"/>
                  </a:lnTo>
                  <a:lnTo>
                    <a:pt x="300850" y="309679"/>
                  </a:lnTo>
                  <a:lnTo>
                    <a:pt x="301091" y="309474"/>
                  </a:lnTo>
                  <a:lnTo>
                    <a:pt x="300901" y="309297"/>
                  </a:lnTo>
                  <a:lnTo>
                    <a:pt x="300624" y="308983"/>
                  </a:lnTo>
                  <a:lnTo>
                    <a:pt x="300454" y="308668"/>
                  </a:lnTo>
                  <a:lnTo>
                    <a:pt x="300304" y="308235"/>
                  </a:lnTo>
                  <a:lnTo>
                    <a:pt x="300446" y="307982"/>
                  </a:lnTo>
                  <a:lnTo>
                    <a:pt x="300395" y="307506"/>
                  </a:lnTo>
                  <a:lnTo>
                    <a:pt x="300205" y="307167"/>
                  </a:lnTo>
                  <a:lnTo>
                    <a:pt x="300351" y="306643"/>
                  </a:lnTo>
                  <a:lnTo>
                    <a:pt x="300688" y="306391"/>
                  </a:lnTo>
                  <a:lnTo>
                    <a:pt x="300544" y="305740"/>
                  </a:lnTo>
                  <a:lnTo>
                    <a:pt x="301083" y="305611"/>
                  </a:lnTo>
                  <a:lnTo>
                    <a:pt x="301921" y="305522"/>
                  </a:lnTo>
                  <a:lnTo>
                    <a:pt x="302871" y="305296"/>
                  </a:lnTo>
                  <a:lnTo>
                    <a:pt x="303547" y="305017"/>
                  </a:lnTo>
                  <a:lnTo>
                    <a:pt x="303725" y="304558"/>
                  </a:lnTo>
                  <a:lnTo>
                    <a:pt x="303493" y="304217"/>
                  </a:lnTo>
                  <a:lnTo>
                    <a:pt x="302710" y="304328"/>
                  </a:lnTo>
                  <a:lnTo>
                    <a:pt x="301773" y="304567"/>
                  </a:lnTo>
                  <a:lnTo>
                    <a:pt x="301281" y="304749"/>
                  </a:lnTo>
                  <a:lnTo>
                    <a:pt x="300131" y="304269"/>
                  </a:lnTo>
                  <a:lnTo>
                    <a:pt x="299805" y="303768"/>
                  </a:lnTo>
                  <a:lnTo>
                    <a:pt x="299906" y="303296"/>
                  </a:lnTo>
                  <a:lnTo>
                    <a:pt x="299779" y="302544"/>
                  </a:lnTo>
                  <a:lnTo>
                    <a:pt x="300154" y="302009"/>
                  </a:lnTo>
                  <a:lnTo>
                    <a:pt x="300500" y="301947"/>
                  </a:lnTo>
                  <a:lnTo>
                    <a:pt x="300867" y="301984"/>
                  </a:lnTo>
                  <a:lnTo>
                    <a:pt x="301458" y="301747"/>
                  </a:lnTo>
                  <a:lnTo>
                    <a:pt x="301658" y="301237"/>
                  </a:lnTo>
                  <a:lnTo>
                    <a:pt x="301505" y="300428"/>
                  </a:lnTo>
                  <a:lnTo>
                    <a:pt x="300926" y="300094"/>
                  </a:lnTo>
                  <a:lnTo>
                    <a:pt x="300144" y="300179"/>
                  </a:lnTo>
                  <a:lnTo>
                    <a:pt x="299605" y="300403"/>
                  </a:lnTo>
                  <a:lnTo>
                    <a:pt x="299182" y="300310"/>
                  </a:lnTo>
                  <a:lnTo>
                    <a:pt x="298763" y="299822"/>
                  </a:lnTo>
                  <a:lnTo>
                    <a:pt x="298643" y="299134"/>
                  </a:lnTo>
                  <a:lnTo>
                    <a:pt x="298522" y="298746"/>
                  </a:lnTo>
                  <a:lnTo>
                    <a:pt x="298543" y="298171"/>
                  </a:lnTo>
                  <a:lnTo>
                    <a:pt x="298361" y="297865"/>
                  </a:lnTo>
                  <a:lnTo>
                    <a:pt x="298513" y="297462"/>
                  </a:lnTo>
                  <a:lnTo>
                    <a:pt x="298609" y="297089"/>
                  </a:lnTo>
                  <a:lnTo>
                    <a:pt x="298513" y="296767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2" name="pg222"/>
            <p:cNvSpPr/>
            <p:nvPr/>
          </p:nvSpPr>
          <p:spPr>
            <a:xfrm>
              <a:off x="3259378" y="3800563"/>
              <a:ext cx="515904" cy="322034"/>
            </a:xfrm>
            <a:custGeom>
              <a:avLst/>
              <a:gdLst/>
              <a:ahLst/>
              <a:cxnLst/>
              <a:rect l="0" t="0" r="0" b="0"/>
              <a:pathLst>
                <a:path w="515904" h="322034">
                  <a:moveTo>
                    <a:pt x="418707" y="86513"/>
                  </a:moveTo>
                  <a:lnTo>
                    <a:pt x="418331" y="88872"/>
                  </a:lnTo>
                  <a:lnTo>
                    <a:pt x="418189" y="89730"/>
                  </a:lnTo>
                  <a:lnTo>
                    <a:pt x="416304" y="100628"/>
                  </a:lnTo>
                  <a:lnTo>
                    <a:pt x="407057" y="99041"/>
                  </a:lnTo>
                  <a:lnTo>
                    <a:pt x="406471" y="99499"/>
                  </a:lnTo>
                  <a:lnTo>
                    <a:pt x="403333" y="100086"/>
                  </a:lnTo>
                  <a:lnTo>
                    <a:pt x="402120" y="108076"/>
                  </a:lnTo>
                  <a:lnTo>
                    <a:pt x="401918" y="109425"/>
                  </a:lnTo>
                  <a:lnTo>
                    <a:pt x="401752" y="110507"/>
                  </a:lnTo>
                  <a:lnTo>
                    <a:pt x="399670" y="122369"/>
                  </a:lnTo>
                  <a:lnTo>
                    <a:pt x="399504" y="123268"/>
                  </a:lnTo>
                  <a:lnTo>
                    <a:pt x="399021" y="126042"/>
                  </a:lnTo>
                  <a:lnTo>
                    <a:pt x="398957" y="126551"/>
                  </a:lnTo>
                  <a:lnTo>
                    <a:pt x="398892" y="127587"/>
                  </a:lnTo>
                  <a:lnTo>
                    <a:pt x="401152" y="126474"/>
                  </a:lnTo>
                  <a:lnTo>
                    <a:pt x="403726" y="125377"/>
                  </a:lnTo>
                  <a:lnTo>
                    <a:pt x="404870" y="124919"/>
                  </a:lnTo>
                  <a:lnTo>
                    <a:pt x="407780" y="123627"/>
                  </a:lnTo>
                  <a:lnTo>
                    <a:pt x="408802" y="123189"/>
                  </a:lnTo>
                  <a:lnTo>
                    <a:pt x="409633" y="122877"/>
                  </a:lnTo>
                  <a:lnTo>
                    <a:pt x="410308" y="122606"/>
                  </a:lnTo>
                  <a:lnTo>
                    <a:pt x="411054" y="122334"/>
                  </a:lnTo>
                  <a:lnTo>
                    <a:pt x="411799" y="122084"/>
                  </a:lnTo>
                  <a:lnTo>
                    <a:pt x="412370" y="121939"/>
                  </a:lnTo>
                  <a:lnTo>
                    <a:pt x="413012" y="121793"/>
                  </a:lnTo>
                  <a:lnTo>
                    <a:pt x="413704" y="121668"/>
                  </a:lnTo>
                  <a:lnTo>
                    <a:pt x="414162" y="121531"/>
                  </a:lnTo>
                  <a:lnTo>
                    <a:pt x="414572" y="121490"/>
                  </a:lnTo>
                  <a:lnTo>
                    <a:pt x="417212" y="121098"/>
                  </a:lnTo>
                  <a:lnTo>
                    <a:pt x="418266" y="120905"/>
                  </a:lnTo>
                  <a:lnTo>
                    <a:pt x="417622" y="118626"/>
                  </a:lnTo>
                  <a:lnTo>
                    <a:pt x="417519" y="118333"/>
                  </a:lnTo>
                  <a:lnTo>
                    <a:pt x="417678" y="118303"/>
                  </a:lnTo>
                  <a:lnTo>
                    <a:pt x="420584" y="101357"/>
                  </a:lnTo>
                  <a:lnTo>
                    <a:pt x="447530" y="105922"/>
                  </a:lnTo>
                  <a:lnTo>
                    <a:pt x="449561" y="93914"/>
                  </a:lnTo>
                  <a:lnTo>
                    <a:pt x="466203" y="96597"/>
                  </a:lnTo>
                  <a:lnTo>
                    <a:pt x="468571" y="82391"/>
                  </a:lnTo>
                  <a:lnTo>
                    <a:pt x="469247" y="78255"/>
                  </a:lnTo>
                  <a:lnTo>
                    <a:pt x="460431" y="76773"/>
                  </a:lnTo>
                  <a:lnTo>
                    <a:pt x="463931" y="55477"/>
                  </a:lnTo>
                  <a:lnTo>
                    <a:pt x="472216" y="56849"/>
                  </a:lnTo>
                  <a:lnTo>
                    <a:pt x="473095" y="56997"/>
                  </a:lnTo>
                  <a:lnTo>
                    <a:pt x="473646" y="57106"/>
                  </a:lnTo>
                  <a:lnTo>
                    <a:pt x="481432" y="58398"/>
                  </a:lnTo>
                  <a:lnTo>
                    <a:pt x="480886" y="61710"/>
                  </a:lnTo>
                  <a:lnTo>
                    <a:pt x="500929" y="65069"/>
                  </a:lnTo>
                  <a:lnTo>
                    <a:pt x="500214" y="69484"/>
                  </a:lnTo>
                  <a:lnTo>
                    <a:pt x="501952" y="70057"/>
                  </a:lnTo>
                  <a:lnTo>
                    <a:pt x="501575" y="72354"/>
                  </a:lnTo>
                  <a:lnTo>
                    <a:pt x="506080" y="73079"/>
                  </a:lnTo>
                  <a:lnTo>
                    <a:pt x="506773" y="75603"/>
                  </a:lnTo>
                  <a:lnTo>
                    <a:pt x="506884" y="76026"/>
                  </a:lnTo>
                  <a:lnTo>
                    <a:pt x="508251" y="78625"/>
                  </a:lnTo>
                  <a:lnTo>
                    <a:pt x="505861" y="80794"/>
                  </a:lnTo>
                  <a:lnTo>
                    <a:pt x="501070" y="83581"/>
                  </a:lnTo>
                  <a:lnTo>
                    <a:pt x="506682" y="84526"/>
                  </a:lnTo>
                  <a:lnTo>
                    <a:pt x="508366" y="85067"/>
                  </a:lnTo>
                  <a:lnTo>
                    <a:pt x="508116" y="85393"/>
                  </a:lnTo>
                  <a:lnTo>
                    <a:pt x="507571" y="86086"/>
                  </a:lnTo>
                  <a:lnTo>
                    <a:pt x="507077" y="86952"/>
                  </a:lnTo>
                  <a:lnTo>
                    <a:pt x="506618" y="87893"/>
                  </a:lnTo>
                  <a:lnTo>
                    <a:pt x="506038" y="89239"/>
                  </a:lnTo>
                  <a:lnTo>
                    <a:pt x="505492" y="90317"/>
                  </a:lnTo>
                  <a:lnTo>
                    <a:pt x="505050" y="91354"/>
                  </a:lnTo>
                  <a:lnTo>
                    <a:pt x="504573" y="92394"/>
                  </a:lnTo>
                  <a:lnTo>
                    <a:pt x="503517" y="94931"/>
                  </a:lnTo>
                  <a:lnTo>
                    <a:pt x="502576" y="96975"/>
                  </a:lnTo>
                  <a:lnTo>
                    <a:pt x="501955" y="98076"/>
                  </a:lnTo>
                  <a:lnTo>
                    <a:pt x="501182" y="99186"/>
                  </a:lnTo>
                  <a:lnTo>
                    <a:pt x="499896" y="100573"/>
                  </a:lnTo>
                  <a:lnTo>
                    <a:pt x="498421" y="101772"/>
                  </a:lnTo>
                  <a:lnTo>
                    <a:pt x="497189" y="102868"/>
                  </a:lnTo>
                  <a:lnTo>
                    <a:pt x="496554" y="103416"/>
                  </a:lnTo>
                  <a:lnTo>
                    <a:pt x="496397" y="103671"/>
                  </a:lnTo>
                  <a:lnTo>
                    <a:pt x="495807" y="104470"/>
                  </a:lnTo>
                  <a:lnTo>
                    <a:pt x="492808" y="107188"/>
                  </a:lnTo>
                  <a:lnTo>
                    <a:pt x="493138" y="108086"/>
                  </a:lnTo>
                  <a:lnTo>
                    <a:pt x="495885" y="117092"/>
                  </a:lnTo>
                  <a:lnTo>
                    <a:pt x="508276" y="119470"/>
                  </a:lnTo>
                  <a:lnTo>
                    <a:pt x="512539" y="117702"/>
                  </a:lnTo>
                  <a:lnTo>
                    <a:pt x="515904" y="118365"/>
                  </a:lnTo>
                  <a:lnTo>
                    <a:pt x="513901" y="130106"/>
                  </a:lnTo>
                  <a:lnTo>
                    <a:pt x="502853" y="194962"/>
                  </a:lnTo>
                  <a:lnTo>
                    <a:pt x="451655" y="186652"/>
                  </a:lnTo>
                  <a:lnTo>
                    <a:pt x="457162" y="152499"/>
                  </a:lnTo>
                  <a:lnTo>
                    <a:pt x="440547" y="149687"/>
                  </a:lnTo>
                  <a:lnTo>
                    <a:pt x="441976" y="140914"/>
                  </a:lnTo>
                  <a:lnTo>
                    <a:pt x="432753" y="139375"/>
                  </a:lnTo>
                  <a:lnTo>
                    <a:pt x="430021" y="156063"/>
                  </a:lnTo>
                  <a:lnTo>
                    <a:pt x="422702" y="154848"/>
                  </a:lnTo>
                  <a:lnTo>
                    <a:pt x="419835" y="171912"/>
                  </a:lnTo>
                  <a:lnTo>
                    <a:pt x="414574" y="171021"/>
                  </a:lnTo>
                  <a:lnTo>
                    <a:pt x="403470" y="169149"/>
                  </a:lnTo>
                  <a:lnTo>
                    <a:pt x="402065" y="177455"/>
                  </a:lnTo>
                  <a:lnTo>
                    <a:pt x="401376" y="181553"/>
                  </a:lnTo>
                  <a:lnTo>
                    <a:pt x="400695" y="185570"/>
                  </a:lnTo>
                  <a:lnTo>
                    <a:pt x="385225" y="182930"/>
                  </a:lnTo>
                  <a:lnTo>
                    <a:pt x="383578" y="192518"/>
                  </a:lnTo>
                  <a:lnTo>
                    <a:pt x="386527" y="193032"/>
                  </a:lnTo>
                  <a:lnTo>
                    <a:pt x="384793" y="203116"/>
                  </a:lnTo>
                  <a:lnTo>
                    <a:pt x="384421" y="205260"/>
                  </a:lnTo>
                  <a:lnTo>
                    <a:pt x="384239" y="206337"/>
                  </a:lnTo>
                  <a:lnTo>
                    <a:pt x="384053" y="207395"/>
                  </a:lnTo>
                  <a:lnTo>
                    <a:pt x="383230" y="212218"/>
                  </a:lnTo>
                  <a:lnTo>
                    <a:pt x="380494" y="211741"/>
                  </a:lnTo>
                  <a:lnTo>
                    <a:pt x="379825" y="215644"/>
                  </a:lnTo>
                  <a:lnTo>
                    <a:pt x="378050" y="226245"/>
                  </a:lnTo>
                  <a:lnTo>
                    <a:pt x="377901" y="227119"/>
                  </a:lnTo>
                  <a:lnTo>
                    <a:pt x="375162" y="243063"/>
                  </a:lnTo>
                  <a:lnTo>
                    <a:pt x="374010" y="249392"/>
                  </a:lnTo>
                  <a:lnTo>
                    <a:pt x="371223" y="265780"/>
                  </a:lnTo>
                  <a:lnTo>
                    <a:pt x="371219" y="266247"/>
                  </a:lnTo>
                  <a:lnTo>
                    <a:pt x="369030" y="279027"/>
                  </a:lnTo>
                  <a:lnTo>
                    <a:pt x="368005" y="284994"/>
                  </a:lnTo>
                  <a:lnTo>
                    <a:pt x="367914" y="285546"/>
                  </a:lnTo>
                  <a:lnTo>
                    <a:pt x="367348" y="288844"/>
                  </a:lnTo>
                  <a:lnTo>
                    <a:pt x="360649" y="287710"/>
                  </a:lnTo>
                  <a:lnTo>
                    <a:pt x="355464" y="286809"/>
                  </a:lnTo>
                  <a:lnTo>
                    <a:pt x="353025" y="298432"/>
                  </a:lnTo>
                  <a:lnTo>
                    <a:pt x="354854" y="303640"/>
                  </a:lnTo>
                  <a:lnTo>
                    <a:pt x="354042" y="303931"/>
                  </a:lnTo>
                  <a:lnTo>
                    <a:pt x="333544" y="300381"/>
                  </a:lnTo>
                  <a:lnTo>
                    <a:pt x="336217" y="284803"/>
                  </a:lnTo>
                  <a:lnTo>
                    <a:pt x="335365" y="284655"/>
                  </a:lnTo>
                  <a:lnTo>
                    <a:pt x="335548" y="283311"/>
                  </a:lnTo>
                  <a:lnTo>
                    <a:pt x="308652" y="278432"/>
                  </a:lnTo>
                  <a:lnTo>
                    <a:pt x="307841" y="283207"/>
                  </a:lnTo>
                  <a:lnTo>
                    <a:pt x="297010" y="281343"/>
                  </a:lnTo>
                  <a:lnTo>
                    <a:pt x="294112" y="298384"/>
                  </a:lnTo>
                  <a:lnTo>
                    <a:pt x="278939" y="295773"/>
                  </a:lnTo>
                  <a:lnTo>
                    <a:pt x="278507" y="295744"/>
                  </a:lnTo>
                  <a:lnTo>
                    <a:pt x="278084" y="295716"/>
                  </a:lnTo>
                  <a:lnTo>
                    <a:pt x="278345" y="294705"/>
                  </a:lnTo>
                  <a:lnTo>
                    <a:pt x="262388" y="292008"/>
                  </a:lnTo>
                  <a:lnTo>
                    <a:pt x="257748" y="319714"/>
                  </a:lnTo>
                  <a:lnTo>
                    <a:pt x="257574" y="319785"/>
                  </a:lnTo>
                  <a:lnTo>
                    <a:pt x="257297" y="319842"/>
                  </a:lnTo>
                  <a:lnTo>
                    <a:pt x="257119" y="319833"/>
                  </a:lnTo>
                  <a:lnTo>
                    <a:pt x="256936" y="319776"/>
                  </a:lnTo>
                  <a:lnTo>
                    <a:pt x="256754" y="319704"/>
                  </a:lnTo>
                  <a:lnTo>
                    <a:pt x="256568" y="319637"/>
                  </a:lnTo>
                  <a:lnTo>
                    <a:pt x="256157" y="319614"/>
                  </a:lnTo>
                  <a:lnTo>
                    <a:pt x="255808" y="319642"/>
                  </a:lnTo>
                  <a:lnTo>
                    <a:pt x="255630" y="319633"/>
                  </a:lnTo>
                  <a:lnTo>
                    <a:pt x="255452" y="319609"/>
                  </a:lnTo>
                  <a:lnTo>
                    <a:pt x="255274" y="319571"/>
                  </a:lnTo>
                  <a:lnTo>
                    <a:pt x="255100" y="319528"/>
                  </a:lnTo>
                  <a:lnTo>
                    <a:pt x="254925" y="319475"/>
                  </a:lnTo>
                  <a:lnTo>
                    <a:pt x="254696" y="319394"/>
                  </a:lnTo>
                  <a:lnTo>
                    <a:pt x="254466" y="319299"/>
                  </a:lnTo>
                  <a:lnTo>
                    <a:pt x="254241" y="319185"/>
                  </a:lnTo>
                  <a:lnTo>
                    <a:pt x="254031" y="319056"/>
                  </a:lnTo>
                  <a:lnTo>
                    <a:pt x="253754" y="318818"/>
                  </a:lnTo>
                  <a:lnTo>
                    <a:pt x="253330" y="318399"/>
                  </a:lnTo>
                  <a:lnTo>
                    <a:pt x="252942" y="318279"/>
                  </a:lnTo>
                  <a:lnTo>
                    <a:pt x="252800" y="318246"/>
                  </a:lnTo>
                  <a:lnTo>
                    <a:pt x="252507" y="318198"/>
                  </a:lnTo>
                  <a:lnTo>
                    <a:pt x="252356" y="318184"/>
                  </a:lnTo>
                  <a:lnTo>
                    <a:pt x="252210" y="318179"/>
                  </a:lnTo>
                  <a:lnTo>
                    <a:pt x="251731" y="318227"/>
                  </a:lnTo>
                  <a:lnTo>
                    <a:pt x="251252" y="318322"/>
                  </a:lnTo>
                  <a:lnTo>
                    <a:pt x="250808" y="318437"/>
                  </a:lnTo>
                  <a:lnTo>
                    <a:pt x="250508" y="318522"/>
                  </a:lnTo>
                  <a:lnTo>
                    <a:pt x="250215" y="318632"/>
                  </a:lnTo>
                  <a:lnTo>
                    <a:pt x="249922" y="318756"/>
                  </a:lnTo>
                  <a:lnTo>
                    <a:pt x="249641" y="318899"/>
                  </a:lnTo>
                  <a:lnTo>
                    <a:pt x="249367" y="319051"/>
                  </a:lnTo>
                  <a:lnTo>
                    <a:pt x="248987" y="319318"/>
                  </a:lnTo>
                  <a:lnTo>
                    <a:pt x="248639" y="319637"/>
                  </a:lnTo>
                  <a:lnTo>
                    <a:pt x="247966" y="320324"/>
                  </a:lnTo>
                  <a:lnTo>
                    <a:pt x="247614" y="320638"/>
                  </a:lnTo>
                  <a:lnTo>
                    <a:pt x="247301" y="320905"/>
                  </a:lnTo>
                  <a:lnTo>
                    <a:pt x="246984" y="321181"/>
                  </a:lnTo>
                  <a:lnTo>
                    <a:pt x="246664" y="321439"/>
                  </a:lnTo>
                  <a:lnTo>
                    <a:pt x="246331" y="321668"/>
                  </a:lnTo>
                  <a:lnTo>
                    <a:pt x="245975" y="321839"/>
                  </a:lnTo>
                  <a:lnTo>
                    <a:pt x="245591" y="321953"/>
                  </a:lnTo>
                  <a:lnTo>
                    <a:pt x="245183" y="322015"/>
                  </a:lnTo>
                  <a:lnTo>
                    <a:pt x="244760" y="322034"/>
                  </a:lnTo>
                  <a:lnTo>
                    <a:pt x="244336" y="322034"/>
                  </a:lnTo>
                  <a:lnTo>
                    <a:pt x="243920" y="322025"/>
                  </a:lnTo>
                  <a:lnTo>
                    <a:pt x="243307" y="321977"/>
                  </a:lnTo>
                  <a:lnTo>
                    <a:pt x="242697" y="321877"/>
                  </a:lnTo>
                  <a:lnTo>
                    <a:pt x="242088" y="321739"/>
                  </a:lnTo>
                  <a:lnTo>
                    <a:pt x="241486" y="321567"/>
                  </a:lnTo>
                  <a:lnTo>
                    <a:pt x="240896" y="321386"/>
                  </a:lnTo>
                  <a:lnTo>
                    <a:pt x="239898" y="321072"/>
                  </a:lnTo>
                  <a:lnTo>
                    <a:pt x="239412" y="320891"/>
                  </a:lnTo>
                  <a:lnTo>
                    <a:pt x="238948" y="320672"/>
                  </a:lnTo>
                  <a:lnTo>
                    <a:pt x="238533" y="320395"/>
                  </a:lnTo>
                  <a:lnTo>
                    <a:pt x="238279" y="320162"/>
                  </a:lnTo>
                  <a:lnTo>
                    <a:pt x="238054" y="319890"/>
                  </a:lnTo>
                  <a:lnTo>
                    <a:pt x="237618" y="319323"/>
                  </a:lnTo>
                  <a:lnTo>
                    <a:pt x="237377" y="319066"/>
                  </a:lnTo>
                  <a:lnTo>
                    <a:pt x="237100" y="318827"/>
                  </a:lnTo>
                  <a:lnTo>
                    <a:pt x="236803" y="318608"/>
                  </a:lnTo>
                  <a:lnTo>
                    <a:pt x="236201" y="318189"/>
                  </a:lnTo>
                  <a:lnTo>
                    <a:pt x="235908" y="317965"/>
                  </a:lnTo>
                  <a:lnTo>
                    <a:pt x="235738" y="317822"/>
                  </a:lnTo>
                  <a:lnTo>
                    <a:pt x="235409" y="317522"/>
                  </a:lnTo>
                  <a:lnTo>
                    <a:pt x="235239" y="317379"/>
                  </a:lnTo>
                  <a:lnTo>
                    <a:pt x="235057" y="317260"/>
                  </a:lnTo>
                  <a:lnTo>
                    <a:pt x="234808" y="317131"/>
                  </a:lnTo>
                  <a:lnTo>
                    <a:pt x="234538" y="317031"/>
                  </a:lnTo>
                  <a:lnTo>
                    <a:pt x="234261" y="316950"/>
                  </a:lnTo>
                  <a:lnTo>
                    <a:pt x="233980" y="316878"/>
                  </a:lnTo>
                  <a:lnTo>
                    <a:pt x="233699" y="316821"/>
                  </a:lnTo>
                  <a:lnTo>
                    <a:pt x="233379" y="316773"/>
                  </a:lnTo>
                  <a:lnTo>
                    <a:pt x="233054" y="316740"/>
                  </a:lnTo>
                  <a:lnTo>
                    <a:pt x="232725" y="316721"/>
                  </a:lnTo>
                  <a:lnTo>
                    <a:pt x="232397" y="316721"/>
                  </a:lnTo>
                  <a:lnTo>
                    <a:pt x="232072" y="316735"/>
                  </a:lnTo>
                  <a:lnTo>
                    <a:pt x="231744" y="316773"/>
                  </a:lnTo>
                  <a:lnTo>
                    <a:pt x="231419" y="316831"/>
                  </a:lnTo>
                  <a:lnTo>
                    <a:pt x="231090" y="316902"/>
                  </a:lnTo>
                  <a:lnTo>
                    <a:pt x="230766" y="316978"/>
                  </a:lnTo>
                  <a:lnTo>
                    <a:pt x="230441" y="317040"/>
                  </a:lnTo>
                  <a:lnTo>
                    <a:pt x="229982" y="317107"/>
                  </a:lnTo>
                  <a:lnTo>
                    <a:pt x="229060" y="317226"/>
                  </a:lnTo>
                  <a:lnTo>
                    <a:pt x="228600" y="317293"/>
                  </a:lnTo>
                  <a:lnTo>
                    <a:pt x="228149" y="317379"/>
                  </a:lnTo>
                  <a:lnTo>
                    <a:pt x="227765" y="317484"/>
                  </a:lnTo>
                  <a:lnTo>
                    <a:pt x="227005" y="317746"/>
                  </a:lnTo>
                  <a:lnTo>
                    <a:pt x="226625" y="317855"/>
                  </a:lnTo>
                  <a:lnTo>
                    <a:pt x="226241" y="317912"/>
                  </a:lnTo>
                  <a:lnTo>
                    <a:pt x="225794" y="317927"/>
                  </a:lnTo>
                  <a:lnTo>
                    <a:pt x="225335" y="317903"/>
                  </a:lnTo>
                  <a:lnTo>
                    <a:pt x="224875" y="317836"/>
                  </a:lnTo>
                  <a:lnTo>
                    <a:pt x="224436" y="317722"/>
                  </a:lnTo>
                  <a:lnTo>
                    <a:pt x="224032" y="317550"/>
                  </a:lnTo>
                  <a:lnTo>
                    <a:pt x="223656" y="317321"/>
                  </a:lnTo>
                  <a:lnTo>
                    <a:pt x="223296" y="317031"/>
                  </a:lnTo>
                  <a:lnTo>
                    <a:pt x="222963" y="316692"/>
                  </a:lnTo>
                  <a:lnTo>
                    <a:pt x="222674" y="316326"/>
                  </a:lnTo>
                  <a:lnTo>
                    <a:pt x="222453" y="315944"/>
                  </a:lnTo>
                  <a:lnTo>
                    <a:pt x="222298" y="315544"/>
                  </a:lnTo>
                  <a:lnTo>
                    <a:pt x="222203" y="315115"/>
                  </a:lnTo>
                  <a:lnTo>
                    <a:pt x="222152" y="314662"/>
                  </a:lnTo>
                  <a:lnTo>
                    <a:pt x="222128" y="314205"/>
                  </a:lnTo>
                  <a:lnTo>
                    <a:pt x="222112" y="313757"/>
                  </a:lnTo>
                  <a:lnTo>
                    <a:pt x="222112" y="313347"/>
                  </a:lnTo>
                  <a:lnTo>
                    <a:pt x="222136" y="312933"/>
                  </a:lnTo>
                  <a:lnTo>
                    <a:pt x="222175" y="312518"/>
                  </a:lnTo>
                  <a:lnTo>
                    <a:pt x="222278" y="311694"/>
                  </a:lnTo>
                  <a:lnTo>
                    <a:pt x="222334" y="311303"/>
                  </a:lnTo>
                  <a:lnTo>
                    <a:pt x="222393" y="310912"/>
                  </a:lnTo>
                  <a:lnTo>
                    <a:pt x="222599" y="309745"/>
                  </a:lnTo>
                  <a:lnTo>
                    <a:pt x="222662" y="309416"/>
                  </a:lnTo>
                  <a:lnTo>
                    <a:pt x="222734" y="309092"/>
                  </a:lnTo>
                  <a:lnTo>
                    <a:pt x="222801" y="308763"/>
                  </a:lnTo>
                  <a:lnTo>
                    <a:pt x="222852" y="308439"/>
                  </a:lnTo>
                  <a:lnTo>
                    <a:pt x="222880" y="308110"/>
                  </a:lnTo>
                  <a:lnTo>
                    <a:pt x="222876" y="307743"/>
                  </a:lnTo>
                  <a:lnTo>
                    <a:pt x="222844" y="307372"/>
                  </a:lnTo>
                  <a:lnTo>
                    <a:pt x="222797" y="307005"/>
                  </a:lnTo>
                  <a:lnTo>
                    <a:pt x="222730" y="306638"/>
                  </a:lnTo>
                  <a:lnTo>
                    <a:pt x="222654" y="306275"/>
                  </a:lnTo>
                  <a:lnTo>
                    <a:pt x="222563" y="305809"/>
                  </a:lnTo>
                  <a:lnTo>
                    <a:pt x="222508" y="305580"/>
                  </a:lnTo>
                  <a:lnTo>
                    <a:pt x="222441" y="305356"/>
                  </a:lnTo>
                  <a:lnTo>
                    <a:pt x="222354" y="305141"/>
                  </a:lnTo>
                  <a:lnTo>
                    <a:pt x="222207" y="304903"/>
                  </a:lnTo>
                  <a:lnTo>
                    <a:pt x="222025" y="304684"/>
                  </a:lnTo>
                  <a:lnTo>
                    <a:pt x="221617" y="304265"/>
                  </a:lnTo>
                  <a:lnTo>
                    <a:pt x="221427" y="304045"/>
                  </a:lnTo>
                  <a:lnTo>
                    <a:pt x="221130" y="303674"/>
                  </a:lnTo>
                  <a:lnTo>
                    <a:pt x="220837" y="303297"/>
                  </a:lnTo>
                  <a:lnTo>
                    <a:pt x="220695" y="303107"/>
                  </a:lnTo>
                  <a:lnTo>
                    <a:pt x="220351" y="302887"/>
                  </a:lnTo>
                  <a:lnTo>
                    <a:pt x="220176" y="302783"/>
                  </a:lnTo>
                  <a:lnTo>
                    <a:pt x="219618" y="302468"/>
                  </a:lnTo>
                  <a:lnTo>
                    <a:pt x="219416" y="302344"/>
                  </a:lnTo>
                  <a:lnTo>
                    <a:pt x="219210" y="302230"/>
                  </a:lnTo>
                  <a:lnTo>
                    <a:pt x="219001" y="302139"/>
                  </a:lnTo>
                  <a:lnTo>
                    <a:pt x="218787" y="302092"/>
                  </a:lnTo>
                  <a:lnTo>
                    <a:pt x="218506" y="302106"/>
                  </a:lnTo>
                  <a:lnTo>
                    <a:pt x="218213" y="302201"/>
                  </a:lnTo>
                  <a:lnTo>
                    <a:pt x="217916" y="302344"/>
                  </a:lnTo>
                  <a:lnTo>
                    <a:pt x="217619" y="302497"/>
                  </a:lnTo>
                  <a:lnTo>
                    <a:pt x="216906" y="302811"/>
                  </a:lnTo>
                  <a:lnTo>
                    <a:pt x="216083" y="303197"/>
                  </a:lnTo>
                  <a:lnTo>
                    <a:pt x="215671" y="303378"/>
                  </a:lnTo>
                  <a:lnTo>
                    <a:pt x="215248" y="303540"/>
                  </a:lnTo>
                  <a:lnTo>
                    <a:pt x="214472" y="303759"/>
                  </a:lnTo>
                  <a:lnTo>
                    <a:pt x="213672" y="303917"/>
                  </a:lnTo>
                  <a:lnTo>
                    <a:pt x="212857" y="304031"/>
                  </a:lnTo>
                  <a:lnTo>
                    <a:pt x="212037" y="304117"/>
                  </a:lnTo>
                  <a:lnTo>
                    <a:pt x="211226" y="304193"/>
                  </a:lnTo>
                  <a:lnTo>
                    <a:pt x="210252" y="304269"/>
                  </a:lnTo>
                  <a:lnTo>
                    <a:pt x="209274" y="304326"/>
                  </a:lnTo>
                  <a:lnTo>
                    <a:pt x="208292" y="304346"/>
                  </a:lnTo>
                  <a:lnTo>
                    <a:pt x="207315" y="304317"/>
                  </a:lnTo>
                  <a:lnTo>
                    <a:pt x="206353" y="304226"/>
                  </a:lnTo>
                  <a:lnTo>
                    <a:pt x="205537" y="304117"/>
                  </a:lnTo>
                  <a:lnTo>
                    <a:pt x="204710" y="303983"/>
                  </a:lnTo>
                  <a:lnTo>
                    <a:pt x="203898" y="303807"/>
                  </a:lnTo>
                  <a:lnTo>
                    <a:pt x="203491" y="303678"/>
                  </a:lnTo>
                  <a:lnTo>
                    <a:pt x="203320" y="303912"/>
                  </a:lnTo>
                  <a:lnTo>
                    <a:pt x="203154" y="304155"/>
                  </a:lnTo>
                  <a:lnTo>
                    <a:pt x="202829" y="304636"/>
                  </a:lnTo>
                  <a:lnTo>
                    <a:pt x="202671" y="304879"/>
                  </a:lnTo>
                  <a:lnTo>
                    <a:pt x="202501" y="305151"/>
                  </a:lnTo>
                  <a:lnTo>
                    <a:pt x="202335" y="305427"/>
                  </a:lnTo>
                  <a:lnTo>
                    <a:pt x="202010" y="305985"/>
                  </a:lnTo>
                  <a:lnTo>
                    <a:pt x="201836" y="306256"/>
                  </a:lnTo>
                  <a:lnTo>
                    <a:pt x="201622" y="306576"/>
                  </a:lnTo>
                  <a:lnTo>
                    <a:pt x="200945" y="307514"/>
                  </a:lnTo>
                  <a:lnTo>
                    <a:pt x="200731" y="307839"/>
                  </a:lnTo>
                  <a:lnTo>
                    <a:pt x="200434" y="308358"/>
                  </a:lnTo>
                  <a:lnTo>
                    <a:pt x="199900" y="309444"/>
                  </a:lnTo>
                  <a:lnTo>
                    <a:pt x="199615" y="309969"/>
                  </a:lnTo>
                  <a:lnTo>
                    <a:pt x="199275" y="310450"/>
                  </a:lnTo>
                  <a:lnTo>
                    <a:pt x="199049" y="310717"/>
                  </a:lnTo>
                  <a:lnTo>
                    <a:pt x="198811" y="310979"/>
                  </a:lnTo>
                  <a:lnTo>
                    <a:pt x="198566" y="311231"/>
                  </a:lnTo>
                  <a:lnTo>
                    <a:pt x="198305" y="311470"/>
                  </a:lnTo>
                  <a:lnTo>
                    <a:pt x="198032" y="311684"/>
                  </a:lnTo>
                  <a:lnTo>
                    <a:pt x="197691" y="311918"/>
                  </a:lnTo>
                  <a:lnTo>
                    <a:pt x="197327" y="312127"/>
                  </a:lnTo>
                  <a:lnTo>
                    <a:pt x="196947" y="312318"/>
                  </a:lnTo>
                  <a:lnTo>
                    <a:pt x="196563" y="312490"/>
                  </a:lnTo>
                  <a:lnTo>
                    <a:pt x="195744" y="312804"/>
                  </a:lnTo>
                  <a:lnTo>
                    <a:pt x="195304" y="312961"/>
                  </a:lnTo>
                  <a:lnTo>
                    <a:pt x="194857" y="313090"/>
                  </a:lnTo>
                  <a:lnTo>
                    <a:pt x="194409" y="313171"/>
                  </a:lnTo>
                  <a:lnTo>
                    <a:pt x="193974" y="313180"/>
                  </a:lnTo>
                  <a:lnTo>
                    <a:pt x="193554" y="313138"/>
                  </a:lnTo>
                  <a:lnTo>
                    <a:pt x="193344" y="313095"/>
                  </a:lnTo>
                  <a:lnTo>
                    <a:pt x="193139" y="313038"/>
                  </a:lnTo>
                  <a:lnTo>
                    <a:pt x="192945" y="312971"/>
                  </a:lnTo>
                  <a:lnTo>
                    <a:pt x="192691" y="312833"/>
                  </a:lnTo>
                  <a:lnTo>
                    <a:pt x="192458" y="312661"/>
                  </a:lnTo>
                  <a:lnTo>
                    <a:pt x="192010" y="312261"/>
                  </a:lnTo>
                  <a:lnTo>
                    <a:pt x="191781" y="312065"/>
                  </a:lnTo>
                  <a:lnTo>
                    <a:pt x="190748" y="311227"/>
                  </a:lnTo>
                  <a:lnTo>
                    <a:pt x="190482" y="311022"/>
                  </a:lnTo>
                  <a:lnTo>
                    <a:pt x="189968" y="310664"/>
                  </a:lnTo>
                  <a:lnTo>
                    <a:pt x="189433" y="310326"/>
                  </a:lnTo>
                  <a:lnTo>
                    <a:pt x="188895" y="310002"/>
                  </a:lnTo>
                  <a:lnTo>
                    <a:pt x="188353" y="309683"/>
                  </a:lnTo>
                  <a:lnTo>
                    <a:pt x="187814" y="309354"/>
                  </a:lnTo>
                  <a:lnTo>
                    <a:pt x="186389" y="308458"/>
                  </a:lnTo>
                  <a:lnTo>
                    <a:pt x="186033" y="308239"/>
                  </a:lnTo>
                  <a:lnTo>
                    <a:pt x="185708" y="308043"/>
                  </a:lnTo>
                  <a:lnTo>
                    <a:pt x="185047" y="307657"/>
                  </a:lnTo>
                  <a:lnTo>
                    <a:pt x="184390" y="307267"/>
                  </a:lnTo>
                  <a:lnTo>
                    <a:pt x="183586" y="306781"/>
                  </a:lnTo>
                  <a:lnTo>
                    <a:pt x="183187" y="306533"/>
                  </a:lnTo>
                  <a:lnTo>
                    <a:pt x="182791" y="306275"/>
                  </a:lnTo>
                  <a:lnTo>
                    <a:pt x="182407" y="306013"/>
                  </a:lnTo>
                  <a:lnTo>
                    <a:pt x="181995" y="305713"/>
                  </a:lnTo>
                  <a:lnTo>
                    <a:pt x="181587" y="305403"/>
                  </a:lnTo>
                  <a:lnTo>
                    <a:pt x="181188" y="305084"/>
                  </a:lnTo>
                  <a:lnTo>
                    <a:pt x="180800" y="304755"/>
                  </a:lnTo>
                  <a:lnTo>
                    <a:pt x="180423" y="304412"/>
                  </a:lnTo>
                  <a:lnTo>
                    <a:pt x="180083" y="304117"/>
                  </a:lnTo>
                  <a:lnTo>
                    <a:pt x="179723" y="303817"/>
                  </a:lnTo>
                  <a:lnTo>
                    <a:pt x="179382" y="303507"/>
                  </a:lnTo>
                  <a:lnTo>
                    <a:pt x="179101" y="303178"/>
                  </a:lnTo>
                  <a:lnTo>
                    <a:pt x="178923" y="302821"/>
                  </a:lnTo>
                  <a:lnTo>
                    <a:pt x="178864" y="302582"/>
                  </a:lnTo>
                  <a:lnTo>
                    <a:pt x="178824" y="302330"/>
                  </a:lnTo>
                  <a:lnTo>
                    <a:pt x="178812" y="302072"/>
                  </a:lnTo>
                  <a:lnTo>
                    <a:pt x="178824" y="301820"/>
                  </a:lnTo>
                  <a:lnTo>
                    <a:pt x="178860" y="301577"/>
                  </a:lnTo>
                  <a:lnTo>
                    <a:pt x="170226" y="300019"/>
                  </a:lnTo>
                  <a:lnTo>
                    <a:pt x="173144" y="282592"/>
                  </a:lnTo>
                  <a:lnTo>
                    <a:pt x="173215" y="282187"/>
                  </a:lnTo>
                  <a:lnTo>
                    <a:pt x="175922" y="265894"/>
                  </a:lnTo>
                  <a:lnTo>
                    <a:pt x="172150" y="263083"/>
                  </a:lnTo>
                  <a:lnTo>
                    <a:pt x="171972" y="262954"/>
                  </a:lnTo>
                  <a:lnTo>
                    <a:pt x="170131" y="261248"/>
                  </a:lnTo>
                  <a:lnTo>
                    <a:pt x="169244" y="260705"/>
                  </a:lnTo>
                  <a:lnTo>
                    <a:pt x="168152" y="260433"/>
                  </a:lnTo>
                  <a:lnTo>
                    <a:pt x="166109" y="260300"/>
                  </a:lnTo>
                  <a:lnTo>
                    <a:pt x="164810" y="260505"/>
                  </a:lnTo>
                  <a:lnTo>
                    <a:pt x="162380" y="261501"/>
                  </a:lnTo>
                  <a:lnTo>
                    <a:pt x="161747" y="261867"/>
                  </a:lnTo>
                  <a:lnTo>
                    <a:pt x="161133" y="262482"/>
                  </a:lnTo>
                  <a:lnTo>
                    <a:pt x="160385" y="264255"/>
                  </a:lnTo>
                  <a:lnTo>
                    <a:pt x="160317" y="266161"/>
                  </a:lnTo>
                  <a:lnTo>
                    <a:pt x="160662" y="268272"/>
                  </a:lnTo>
                  <a:lnTo>
                    <a:pt x="160595" y="269363"/>
                  </a:lnTo>
                  <a:lnTo>
                    <a:pt x="160733" y="270045"/>
                  </a:lnTo>
                  <a:lnTo>
                    <a:pt x="160733" y="271269"/>
                  </a:lnTo>
                  <a:lnTo>
                    <a:pt x="160531" y="271813"/>
                  </a:lnTo>
                  <a:lnTo>
                    <a:pt x="160187" y="272156"/>
                  </a:lnTo>
                  <a:lnTo>
                    <a:pt x="159577" y="272499"/>
                  </a:lnTo>
                  <a:lnTo>
                    <a:pt x="158144" y="272499"/>
                  </a:lnTo>
                  <a:lnTo>
                    <a:pt x="155963" y="272089"/>
                  </a:lnTo>
                  <a:lnTo>
                    <a:pt x="155076" y="271751"/>
                  </a:lnTo>
                  <a:lnTo>
                    <a:pt x="153984" y="271613"/>
                  </a:lnTo>
                  <a:lnTo>
                    <a:pt x="153168" y="271341"/>
                  </a:lnTo>
                  <a:lnTo>
                    <a:pt x="152075" y="271207"/>
                  </a:lnTo>
                  <a:lnTo>
                    <a:pt x="151597" y="271003"/>
                  </a:lnTo>
                  <a:lnTo>
                    <a:pt x="149281" y="270936"/>
                  </a:lnTo>
                  <a:lnTo>
                    <a:pt x="148734" y="271074"/>
                  </a:lnTo>
                  <a:lnTo>
                    <a:pt x="147784" y="271055"/>
                  </a:lnTo>
                  <a:lnTo>
                    <a:pt x="146826" y="270664"/>
                  </a:lnTo>
                  <a:lnTo>
                    <a:pt x="145393" y="269573"/>
                  </a:lnTo>
                  <a:lnTo>
                    <a:pt x="144507" y="269235"/>
                  </a:lnTo>
                  <a:lnTo>
                    <a:pt x="141031" y="268963"/>
                  </a:lnTo>
                  <a:lnTo>
                    <a:pt x="140825" y="268758"/>
                  </a:lnTo>
                  <a:lnTo>
                    <a:pt x="139257" y="268215"/>
                  </a:lnTo>
                  <a:lnTo>
                    <a:pt x="138165" y="267262"/>
                  </a:lnTo>
                  <a:lnTo>
                    <a:pt x="137413" y="266104"/>
                  </a:lnTo>
                  <a:lnTo>
                    <a:pt x="137072" y="264674"/>
                  </a:lnTo>
                  <a:lnTo>
                    <a:pt x="137072" y="262768"/>
                  </a:lnTo>
                  <a:lnTo>
                    <a:pt x="137207" y="262358"/>
                  </a:lnTo>
                  <a:lnTo>
                    <a:pt x="137203" y="261744"/>
                  </a:lnTo>
                  <a:lnTo>
                    <a:pt x="137341" y="261605"/>
                  </a:lnTo>
                  <a:lnTo>
                    <a:pt x="137270" y="259837"/>
                  </a:lnTo>
                  <a:lnTo>
                    <a:pt x="136930" y="258746"/>
                  </a:lnTo>
                  <a:lnTo>
                    <a:pt x="136451" y="257860"/>
                  </a:lnTo>
                  <a:lnTo>
                    <a:pt x="135770" y="257112"/>
                  </a:lnTo>
                  <a:lnTo>
                    <a:pt x="134064" y="255954"/>
                  </a:lnTo>
                  <a:lnTo>
                    <a:pt x="133450" y="255272"/>
                  </a:lnTo>
                  <a:lnTo>
                    <a:pt x="132904" y="254386"/>
                  </a:lnTo>
                  <a:lnTo>
                    <a:pt x="132904" y="253981"/>
                  </a:lnTo>
                  <a:lnTo>
                    <a:pt x="132765" y="253776"/>
                  </a:lnTo>
                  <a:lnTo>
                    <a:pt x="132765" y="253433"/>
                  </a:lnTo>
                  <a:lnTo>
                    <a:pt x="132286" y="251870"/>
                  </a:lnTo>
                  <a:lnTo>
                    <a:pt x="131332" y="250779"/>
                  </a:lnTo>
                  <a:lnTo>
                    <a:pt x="130580" y="250302"/>
                  </a:lnTo>
                  <a:lnTo>
                    <a:pt x="129626" y="249959"/>
                  </a:lnTo>
                  <a:lnTo>
                    <a:pt x="127037" y="249687"/>
                  </a:lnTo>
                  <a:lnTo>
                    <a:pt x="126083" y="249349"/>
                  </a:lnTo>
                  <a:lnTo>
                    <a:pt x="123969" y="248944"/>
                  </a:lnTo>
                  <a:lnTo>
                    <a:pt x="122128" y="247853"/>
                  </a:lnTo>
                  <a:lnTo>
                    <a:pt x="120830" y="247514"/>
                  </a:lnTo>
                  <a:lnTo>
                    <a:pt x="118854" y="247514"/>
                  </a:lnTo>
                  <a:lnTo>
                    <a:pt x="117714" y="247753"/>
                  </a:lnTo>
                  <a:lnTo>
                    <a:pt x="116946" y="248129"/>
                  </a:lnTo>
                  <a:lnTo>
                    <a:pt x="109583" y="248129"/>
                  </a:lnTo>
                  <a:lnTo>
                    <a:pt x="106448" y="249154"/>
                  </a:lnTo>
                  <a:lnTo>
                    <a:pt x="103859" y="249511"/>
                  </a:lnTo>
                  <a:lnTo>
                    <a:pt x="101270" y="249154"/>
                  </a:lnTo>
                  <a:lnTo>
                    <a:pt x="100791" y="248882"/>
                  </a:lnTo>
                  <a:lnTo>
                    <a:pt x="98337" y="248067"/>
                  </a:lnTo>
                  <a:lnTo>
                    <a:pt x="97383" y="247929"/>
                  </a:lnTo>
                  <a:lnTo>
                    <a:pt x="95815" y="247452"/>
                  </a:lnTo>
                  <a:lnTo>
                    <a:pt x="95007" y="246976"/>
                  </a:lnTo>
                  <a:lnTo>
                    <a:pt x="94790" y="246742"/>
                  </a:lnTo>
                  <a:lnTo>
                    <a:pt x="94560" y="246423"/>
                  </a:lnTo>
                  <a:lnTo>
                    <a:pt x="94291" y="246094"/>
                  </a:lnTo>
                  <a:lnTo>
                    <a:pt x="94101" y="245708"/>
                  </a:lnTo>
                  <a:lnTo>
                    <a:pt x="93911" y="245408"/>
                  </a:lnTo>
                  <a:lnTo>
                    <a:pt x="93697" y="245136"/>
                  </a:lnTo>
                  <a:lnTo>
                    <a:pt x="93234" y="244641"/>
                  </a:lnTo>
                  <a:lnTo>
                    <a:pt x="75574" y="216159"/>
                  </a:lnTo>
                  <a:lnTo>
                    <a:pt x="76441" y="210998"/>
                  </a:lnTo>
                  <a:lnTo>
                    <a:pt x="77589" y="204202"/>
                  </a:lnTo>
                  <a:lnTo>
                    <a:pt x="77864" y="202558"/>
                  </a:lnTo>
                  <a:lnTo>
                    <a:pt x="64894" y="200333"/>
                  </a:lnTo>
                  <a:lnTo>
                    <a:pt x="63809" y="206723"/>
                  </a:lnTo>
                  <a:lnTo>
                    <a:pt x="63235" y="210073"/>
                  </a:lnTo>
                  <a:lnTo>
                    <a:pt x="60498" y="209601"/>
                  </a:lnTo>
                  <a:lnTo>
                    <a:pt x="41997" y="206404"/>
                  </a:lnTo>
                  <a:lnTo>
                    <a:pt x="44958" y="188620"/>
                  </a:lnTo>
                  <a:lnTo>
                    <a:pt x="36285" y="187133"/>
                  </a:lnTo>
                  <a:lnTo>
                    <a:pt x="19037" y="184293"/>
                  </a:lnTo>
                  <a:lnTo>
                    <a:pt x="17497" y="193909"/>
                  </a:lnTo>
                  <a:lnTo>
                    <a:pt x="0" y="192108"/>
                  </a:lnTo>
                  <a:lnTo>
                    <a:pt x="3396" y="170931"/>
                  </a:lnTo>
                  <a:lnTo>
                    <a:pt x="3915" y="169033"/>
                  </a:lnTo>
                  <a:lnTo>
                    <a:pt x="2327" y="168788"/>
                  </a:lnTo>
                  <a:lnTo>
                    <a:pt x="309" y="168535"/>
                  </a:lnTo>
                  <a:lnTo>
                    <a:pt x="337" y="167528"/>
                  </a:lnTo>
                  <a:lnTo>
                    <a:pt x="440" y="166939"/>
                  </a:lnTo>
                  <a:lnTo>
                    <a:pt x="4315" y="144221"/>
                  </a:lnTo>
                  <a:lnTo>
                    <a:pt x="9096" y="145165"/>
                  </a:lnTo>
                  <a:lnTo>
                    <a:pt x="11606" y="130221"/>
                  </a:lnTo>
                  <a:lnTo>
                    <a:pt x="26475" y="132732"/>
                  </a:lnTo>
                  <a:lnTo>
                    <a:pt x="34044" y="134020"/>
                  </a:lnTo>
                  <a:lnTo>
                    <a:pt x="34076" y="133818"/>
                  </a:lnTo>
                  <a:lnTo>
                    <a:pt x="34713" y="130116"/>
                  </a:lnTo>
                  <a:lnTo>
                    <a:pt x="35303" y="126647"/>
                  </a:lnTo>
                  <a:lnTo>
                    <a:pt x="41348" y="127666"/>
                  </a:lnTo>
                  <a:lnTo>
                    <a:pt x="42250" y="127833"/>
                  </a:lnTo>
                  <a:lnTo>
                    <a:pt x="61093" y="131274"/>
                  </a:lnTo>
                  <a:lnTo>
                    <a:pt x="61528" y="128705"/>
                  </a:lnTo>
                  <a:lnTo>
                    <a:pt x="63112" y="119322"/>
                  </a:lnTo>
                  <a:lnTo>
                    <a:pt x="63584" y="116516"/>
                  </a:lnTo>
                  <a:lnTo>
                    <a:pt x="71924" y="117940"/>
                  </a:lnTo>
                  <a:lnTo>
                    <a:pt x="73072" y="118141"/>
                  </a:lnTo>
                  <a:lnTo>
                    <a:pt x="76208" y="99885"/>
                  </a:lnTo>
                  <a:lnTo>
                    <a:pt x="79165" y="100390"/>
                  </a:lnTo>
                  <a:lnTo>
                    <a:pt x="81069" y="88791"/>
                  </a:lnTo>
                  <a:lnTo>
                    <a:pt x="104346" y="92713"/>
                  </a:lnTo>
                  <a:lnTo>
                    <a:pt x="105502" y="85941"/>
                  </a:lnTo>
                  <a:lnTo>
                    <a:pt x="156291" y="94705"/>
                  </a:lnTo>
                  <a:lnTo>
                    <a:pt x="157190" y="89706"/>
                  </a:lnTo>
                  <a:lnTo>
                    <a:pt x="160848" y="69453"/>
                  </a:lnTo>
                  <a:lnTo>
                    <a:pt x="161691" y="69611"/>
                  </a:lnTo>
                  <a:lnTo>
                    <a:pt x="162499" y="64874"/>
                  </a:lnTo>
                  <a:lnTo>
                    <a:pt x="190582" y="69952"/>
                  </a:lnTo>
                  <a:lnTo>
                    <a:pt x="191244" y="66054"/>
                  </a:lnTo>
                  <a:lnTo>
                    <a:pt x="191619" y="63844"/>
                  </a:lnTo>
                  <a:lnTo>
                    <a:pt x="192030" y="63082"/>
                  </a:lnTo>
                  <a:lnTo>
                    <a:pt x="194528" y="64450"/>
                  </a:lnTo>
                  <a:lnTo>
                    <a:pt x="198550" y="65160"/>
                  </a:lnTo>
                  <a:lnTo>
                    <a:pt x="199892" y="62439"/>
                  </a:lnTo>
                  <a:lnTo>
                    <a:pt x="200427" y="54719"/>
                  </a:lnTo>
                  <a:lnTo>
                    <a:pt x="203716" y="49124"/>
                  </a:lnTo>
                  <a:lnTo>
                    <a:pt x="203522" y="44478"/>
                  </a:lnTo>
                  <a:lnTo>
                    <a:pt x="204409" y="45131"/>
                  </a:lnTo>
                  <a:lnTo>
                    <a:pt x="220869" y="48000"/>
                  </a:lnTo>
                  <a:lnTo>
                    <a:pt x="220089" y="52565"/>
                  </a:lnTo>
                  <a:lnTo>
                    <a:pt x="218632" y="61047"/>
                  </a:lnTo>
                  <a:lnTo>
                    <a:pt x="226368" y="62443"/>
                  </a:lnTo>
                  <a:lnTo>
                    <a:pt x="236918" y="60828"/>
                  </a:lnTo>
                  <a:lnTo>
                    <a:pt x="242040" y="61729"/>
                  </a:lnTo>
                  <a:lnTo>
                    <a:pt x="248596" y="60618"/>
                  </a:lnTo>
                  <a:lnTo>
                    <a:pt x="255717" y="57893"/>
                  </a:lnTo>
                  <a:lnTo>
                    <a:pt x="258029" y="57597"/>
                  </a:lnTo>
                  <a:lnTo>
                    <a:pt x="269683" y="53123"/>
                  </a:lnTo>
                  <a:lnTo>
                    <a:pt x="275970" y="50297"/>
                  </a:lnTo>
                  <a:lnTo>
                    <a:pt x="281179" y="53556"/>
                  </a:lnTo>
                  <a:lnTo>
                    <a:pt x="286456" y="53294"/>
                  </a:lnTo>
                  <a:lnTo>
                    <a:pt x="298439" y="49715"/>
                  </a:lnTo>
                  <a:lnTo>
                    <a:pt x="308933" y="42463"/>
                  </a:lnTo>
                  <a:lnTo>
                    <a:pt x="309439" y="42015"/>
                  </a:lnTo>
                  <a:lnTo>
                    <a:pt x="313309" y="35714"/>
                  </a:lnTo>
                  <a:lnTo>
                    <a:pt x="314592" y="32066"/>
                  </a:lnTo>
                  <a:lnTo>
                    <a:pt x="314689" y="27311"/>
                  </a:lnTo>
                  <a:lnTo>
                    <a:pt x="318972" y="24207"/>
                  </a:lnTo>
                  <a:lnTo>
                    <a:pt x="333571" y="12241"/>
                  </a:lnTo>
                  <a:lnTo>
                    <a:pt x="337359" y="10870"/>
                  </a:lnTo>
                  <a:lnTo>
                    <a:pt x="343990" y="9415"/>
                  </a:lnTo>
                  <a:lnTo>
                    <a:pt x="348395" y="3642"/>
                  </a:lnTo>
                  <a:lnTo>
                    <a:pt x="349537" y="580"/>
                  </a:lnTo>
                  <a:lnTo>
                    <a:pt x="350612" y="0"/>
                  </a:lnTo>
                  <a:lnTo>
                    <a:pt x="354290" y="2332"/>
                  </a:lnTo>
                  <a:lnTo>
                    <a:pt x="356037" y="5184"/>
                  </a:lnTo>
                  <a:lnTo>
                    <a:pt x="355775" y="7131"/>
                  </a:lnTo>
                  <a:lnTo>
                    <a:pt x="393716" y="13982"/>
                  </a:lnTo>
                  <a:lnTo>
                    <a:pt x="390001" y="35142"/>
                  </a:lnTo>
                  <a:lnTo>
                    <a:pt x="392898" y="35642"/>
                  </a:lnTo>
                  <a:lnTo>
                    <a:pt x="389207" y="56886"/>
                  </a:lnTo>
                  <a:lnTo>
                    <a:pt x="380836" y="55444"/>
                  </a:lnTo>
                  <a:lnTo>
                    <a:pt x="380263" y="55526"/>
                  </a:lnTo>
                  <a:lnTo>
                    <a:pt x="382283" y="59571"/>
                  </a:lnTo>
                  <a:lnTo>
                    <a:pt x="384142" y="62300"/>
                  </a:lnTo>
                  <a:lnTo>
                    <a:pt x="387540" y="66827"/>
                  </a:lnTo>
                  <a:lnTo>
                    <a:pt x="387578" y="69486"/>
                  </a:lnTo>
                  <a:lnTo>
                    <a:pt x="388014" y="69596"/>
                  </a:lnTo>
                  <a:lnTo>
                    <a:pt x="399809" y="71688"/>
                  </a:lnTo>
                  <a:lnTo>
                    <a:pt x="397869" y="82911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3" name="pg223"/>
            <p:cNvSpPr/>
            <p:nvPr/>
          </p:nvSpPr>
          <p:spPr>
            <a:xfrm>
              <a:off x="3752264" y="3631026"/>
              <a:ext cx="549766" cy="354778"/>
            </a:xfrm>
            <a:custGeom>
              <a:avLst/>
              <a:gdLst/>
              <a:ahLst/>
              <a:cxnLst/>
              <a:rect l="0" t="0" r="0" b="0"/>
              <a:pathLst>
                <a:path w="549766" h="354778">
                  <a:moveTo>
                    <a:pt x="203658" y="313525"/>
                  </a:moveTo>
                  <a:lnTo>
                    <a:pt x="204258" y="309464"/>
                  </a:lnTo>
                  <a:lnTo>
                    <a:pt x="204396" y="308616"/>
                  </a:lnTo>
                  <a:lnTo>
                    <a:pt x="204713" y="306657"/>
                  </a:lnTo>
                  <a:lnTo>
                    <a:pt x="205477" y="301987"/>
                  </a:lnTo>
                  <a:lnTo>
                    <a:pt x="195133" y="300283"/>
                  </a:lnTo>
                  <a:lnTo>
                    <a:pt x="194798" y="302341"/>
                  </a:lnTo>
                  <a:lnTo>
                    <a:pt x="194735" y="302745"/>
                  </a:lnTo>
                  <a:lnTo>
                    <a:pt x="194428" y="304637"/>
                  </a:lnTo>
                  <a:lnTo>
                    <a:pt x="193803" y="308473"/>
                  </a:lnTo>
                  <a:lnTo>
                    <a:pt x="193728" y="308954"/>
                  </a:lnTo>
                  <a:lnTo>
                    <a:pt x="193486" y="310446"/>
                  </a:lnTo>
                  <a:lnTo>
                    <a:pt x="193292" y="311613"/>
                  </a:lnTo>
                  <a:lnTo>
                    <a:pt x="192920" y="313920"/>
                  </a:lnTo>
                  <a:lnTo>
                    <a:pt x="189955" y="333644"/>
                  </a:lnTo>
                  <a:lnTo>
                    <a:pt x="171421" y="330556"/>
                  </a:lnTo>
                  <a:lnTo>
                    <a:pt x="174562" y="310907"/>
                  </a:lnTo>
                  <a:lnTo>
                    <a:pt x="175027" y="308078"/>
                  </a:lnTo>
                  <a:lnTo>
                    <a:pt x="175470" y="305323"/>
                  </a:lnTo>
                  <a:lnTo>
                    <a:pt x="175989" y="302145"/>
                  </a:lnTo>
                  <a:lnTo>
                    <a:pt x="171005" y="301320"/>
                  </a:lnTo>
                  <a:lnTo>
                    <a:pt x="169794" y="310108"/>
                  </a:lnTo>
                  <a:lnTo>
                    <a:pt x="163872" y="309136"/>
                  </a:lnTo>
                  <a:lnTo>
                    <a:pt x="161500" y="323355"/>
                  </a:lnTo>
                  <a:lnTo>
                    <a:pt x="161057" y="326033"/>
                  </a:lnTo>
                  <a:lnTo>
                    <a:pt x="142522" y="322860"/>
                  </a:lnTo>
                  <a:lnTo>
                    <a:pt x="140064" y="320882"/>
                  </a:lnTo>
                  <a:lnTo>
                    <a:pt x="139063" y="308516"/>
                  </a:lnTo>
                  <a:lnTo>
                    <a:pt x="136913" y="304737"/>
                  </a:lnTo>
                  <a:lnTo>
                    <a:pt x="131296" y="303670"/>
                  </a:lnTo>
                  <a:lnTo>
                    <a:pt x="130975" y="303431"/>
                  </a:lnTo>
                  <a:lnTo>
                    <a:pt x="130777" y="303269"/>
                  </a:lnTo>
                  <a:lnTo>
                    <a:pt x="130591" y="303103"/>
                  </a:lnTo>
                  <a:lnTo>
                    <a:pt x="130389" y="302869"/>
                  </a:lnTo>
                  <a:lnTo>
                    <a:pt x="130231" y="302645"/>
                  </a:lnTo>
                  <a:lnTo>
                    <a:pt x="129909" y="302221"/>
                  </a:lnTo>
                  <a:lnTo>
                    <a:pt x="129696" y="301954"/>
                  </a:lnTo>
                  <a:lnTo>
                    <a:pt x="128960" y="301077"/>
                  </a:lnTo>
                  <a:lnTo>
                    <a:pt x="128671" y="300758"/>
                  </a:lnTo>
                  <a:lnTo>
                    <a:pt x="128398" y="300482"/>
                  </a:lnTo>
                  <a:lnTo>
                    <a:pt x="128208" y="300310"/>
                  </a:lnTo>
                  <a:lnTo>
                    <a:pt x="128002" y="300148"/>
                  </a:lnTo>
                  <a:lnTo>
                    <a:pt x="127796" y="299996"/>
                  </a:lnTo>
                  <a:lnTo>
                    <a:pt x="127551" y="299805"/>
                  </a:lnTo>
                  <a:lnTo>
                    <a:pt x="127321" y="299643"/>
                  </a:lnTo>
                  <a:lnTo>
                    <a:pt x="127167" y="299548"/>
                  </a:lnTo>
                  <a:lnTo>
                    <a:pt x="127028" y="299476"/>
                  </a:lnTo>
                  <a:lnTo>
                    <a:pt x="126739" y="299352"/>
                  </a:lnTo>
                  <a:lnTo>
                    <a:pt x="126597" y="299295"/>
                  </a:lnTo>
                  <a:lnTo>
                    <a:pt x="126015" y="299014"/>
                  </a:lnTo>
                  <a:lnTo>
                    <a:pt x="125805" y="298890"/>
                  </a:lnTo>
                  <a:lnTo>
                    <a:pt x="125393" y="298609"/>
                  </a:lnTo>
                  <a:lnTo>
                    <a:pt x="125235" y="298461"/>
                  </a:lnTo>
                  <a:lnTo>
                    <a:pt x="125081" y="298299"/>
                  </a:lnTo>
                  <a:lnTo>
                    <a:pt x="124942" y="298132"/>
                  </a:lnTo>
                  <a:lnTo>
                    <a:pt x="124669" y="297780"/>
                  </a:lnTo>
                  <a:lnTo>
                    <a:pt x="124495" y="297575"/>
                  </a:lnTo>
                  <a:lnTo>
                    <a:pt x="124225" y="297055"/>
                  </a:lnTo>
                  <a:lnTo>
                    <a:pt x="124154" y="296669"/>
                  </a:lnTo>
                  <a:lnTo>
                    <a:pt x="123988" y="296074"/>
                  </a:lnTo>
                  <a:lnTo>
                    <a:pt x="123842" y="295740"/>
                  </a:lnTo>
                  <a:lnTo>
                    <a:pt x="123747" y="295535"/>
                  </a:lnTo>
                  <a:lnTo>
                    <a:pt x="123628" y="295221"/>
                  </a:lnTo>
                  <a:lnTo>
                    <a:pt x="123576" y="294901"/>
                  </a:lnTo>
                  <a:lnTo>
                    <a:pt x="123572" y="294606"/>
                  </a:lnTo>
                  <a:lnTo>
                    <a:pt x="123604" y="294287"/>
                  </a:lnTo>
                  <a:lnTo>
                    <a:pt x="123636" y="294125"/>
                  </a:lnTo>
                  <a:lnTo>
                    <a:pt x="123679" y="293963"/>
                  </a:lnTo>
                  <a:lnTo>
                    <a:pt x="123731" y="293801"/>
                  </a:lnTo>
                  <a:lnTo>
                    <a:pt x="123794" y="293648"/>
                  </a:lnTo>
                  <a:lnTo>
                    <a:pt x="123865" y="293496"/>
                  </a:lnTo>
                  <a:lnTo>
                    <a:pt x="118157" y="292547"/>
                  </a:lnTo>
                  <a:lnTo>
                    <a:pt x="121617" y="271180"/>
                  </a:lnTo>
                  <a:lnTo>
                    <a:pt x="107278" y="264442"/>
                  </a:lnTo>
                  <a:lnTo>
                    <a:pt x="86230" y="254501"/>
                  </a:lnTo>
                  <a:lnTo>
                    <a:pt x="85581" y="258070"/>
                  </a:lnTo>
                  <a:lnTo>
                    <a:pt x="74829" y="256531"/>
                  </a:lnTo>
                  <a:lnTo>
                    <a:pt x="72098" y="275249"/>
                  </a:lnTo>
                  <a:lnTo>
                    <a:pt x="71552" y="279009"/>
                  </a:lnTo>
                  <a:lnTo>
                    <a:pt x="80241" y="280272"/>
                  </a:lnTo>
                  <a:lnTo>
                    <a:pt x="78250" y="293848"/>
                  </a:lnTo>
                  <a:lnTo>
                    <a:pt x="40314" y="288278"/>
                  </a:lnTo>
                  <a:lnTo>
                    <a:pt x="40029" y="290370"/>
                  </a:lnTo>
                  <a:lnTo>
                    <a:pt x="23018" y="287901"/>
                  </a:lnTo>
                  <a:lnTo>
                    <a:pt x="19653" y="287239"/>
                  </a:lnTo>
                  <a:lnTo>
                    <a:pt x="15390" y="289007"/>
                  </a:lnTo>
                  <a:lnTo>
                    <a:pt x="2999" y="286629"/>
                  </a:lnTo>
                  <a:lnTo>
                    <a:pt x="252" y="277622"/>
                  </a:lnTo>
                  <a:lnTo>
                    <a:pt x="0" y="276664"/>
                  </a:lnTo>
                  <a:lnTo>
                    <a:pt x="2921" y="274007"/>
                  </a:lnTo>
                  <a:lnTo>
                    <a:pt x="3511" y="273207"/>
                  </a:lnTo>
                  <a:lnTo>
                    <a:pt x="3668" y="272953"/>
                  </a:lnTo>
                  <a:lnTo>
                    <a:pt x="4303" y="272405"/>
                  </a:lnTo>
                  <a:lnTo>
                    <a:pt x="5535" y="271308"/>
                  </a:lnTo>
                  <a:lnTo>
                    <a:pt x="7010" y="270110"/>
                  </a:lnTo>
                  <a:lnTo>
                    <a:pt x="8297" y="268723"/>
                  </a:lnTo>
                  <a:lnTo>
                    <a:pt x="9069" y="267612"/>
                  </a:lnTo>
                  <a:lnTo>
                    <a:pt x="9690" y="266512"/>
                  </a:lnTo>
                  <a:lnTo>
                    <a:pt x="10631" y="264467"/>
                  </a:lnTo>
                  <a:lnTo>
                    <a:pt x="11687" y="261930"/>
                  </a:lnTo>
                  <a:lnTo>
                    <a:pt x="12164" y="260891"/>
                  </a:lnTo>
                  <a:lnTo>
                    <a:pt x="12606" y="259853"/>
                  </a:lnTo>
                  <a:lnTo>
                    <a:pt x="13152" y="258776"/>
                  </a:lnTo>
                  <a:lnTo>
                    <a:pt x="13732" y="257430"/>
                  </a:lnTo>
                  <a:lnTo>
                    <a:pt x="14191" y="256488"/>
                  </a:lnTo>
                  <a:lnTo>
                    <a:pt x="14685" y="255623"/>
                  </a:lnTo>
                  <a:lnTo>
                    <a:pt x="15230" y="254930"/>
                  </a:lnTo>
                  <a:lnTo>
                    <a:pt x="15480" y="254604"/>
                  </a:lnTo>
                  <a:lnTo>
                    <a:pt x="13796" y="254063"/>
                  </a:lnTo>
                  <a:lnTo>
                    <a:pt x="8184" y="253118"/>
                  </a:lnTo>
                  <a:lnTo>
                    <a:pt x="12975" y="250330"/>
                  </a:lnTo>
                  <a:lnTo>
                    <a:pt x="15366" y="248162"/>
                  </a:lnTo>
                  <a:lnTo>
                    <a:pt x="13998" y="245562"/>
                  </a:lnTo>
                  <a:lnTo>
                    <a:pt x="13887" y="245139"/>
                  </a:lnTo>
                  <a:lnTo>
                    <a:pt x="13194" y="242616"/>
                  </a:lnTo>
                  <a:lnTo>
                    <a:pt x="8689" y="241890"/>
                  </a:lnTo>
                  <a:lnTo>
                    <a:pt x="9066" y="239594"/>
                  </a:lnTo>
                  <a:lnTo>
                    <a:pt x="7328" y="239021"/>
                  </a:lnTo>
                  <a:lnTo>
                    <a:pt x="8043" y="234606"/>
                  </a:lnTo>
                  <a:lnTo>
                    <a:pt x="8391" y="232433"/>
                  </a:lnTo>
                  <a:lnTo>
                    <a:pt x="8672" y="230751"/>
                  </a:lnTo>
                  <a:lnTo>
                    <a:pt x="8937" y="229069"/>
                  </a:lnTo>
                  <a:lnTo>
                    <a:pt x="9484" y="225714"/>
                  </a:lnTo>
                  <a:lnTo>
                    <a:pt x="11297" y="214496"/>
                  </a:lnTo>
                  <a:lnTo>
                    <a:pt x="21585" y="216229"/>
                  </a:lnTo>
                  <a:lnTo>
                    <a:pt x="30124" y="217665"/>
                  </a:lnTo>
                  <a:lnTo>
                    <a:pt x="32270" y="204770"/>
                  </a:lnTo>
                  <a:lnTo>
                    <a:pt x="34190" y="205080"/>
                  </a:lnTo>
                  <a:lnTo>
                    <a:pt x="34740" y="201759"/>
                  </a:lnTo>
                  <a:lnTo>
                    <a:pt x="35012" y="200145"/>
                  </a:lnTo>
                  <a:lnTo>
                    <a:pt x="35288" y="198506"/>
                  </a:lnTo>
                  <a:lnTo>
                    <a:pt x="37204" y="187035"/>
                  </a:lnTo>
                  <a:lnTo>
                    <a:pt x="32761" y="186285"/>
                  </a:lnTo>
                  <a:lnTo>
                    <a:pt x="32119" y="186181"/>
                  </a:lnTo>
                  <a:lnTo>
                    <a:pt x="30837" y="185961"/>
                  </a:lnTo>
                  <a:lnTo>
                    <a:pt x="30191" y="185857"/>
                  </a:lnTo>
                  <a:lnTo>
                    <a:pt x="20477" y="184217"/>
                  </a:lnTo>
                  <a:lnTo>
                    <a:pt x="22116" y="174344"/>
                  </a:lnTo>
                  <a:lnTo>
                    <a:pt x="22217" y="173753"/>
                  </a:lnTo>
                  <a:lnTo>
                    <a:pt x="22290" y="173324"/>
                  </a:lnTo>
                  <a:lnTo>
                    <a:pt x="22653" y="171123"/>
                  </a:lnTo>
                  <a:lnTo>
                    <a:pt x="26336" y="148959"/>
                  </a:lnTo>
                  <a:lnTo>
                    <a:pt x="27211" y="143831"/>
                  </a:lnTo>
                  <a:lnTo>
                    <a:pt x="43774" y="146562"/>
                  </a:lnTo>
                  <a:lnTo>
                    <a:pt x="47448" y="147177"/>
                  </a:lnTo>
                  <a:lnTo>
                    <a:pt x="47641" y="147210"/>
                  </a:lnTo>
                  <a:lnTo>
                    <a:pt x="47800" y="146343"/>
                  </a:lnTo>
                  <a:lnTo>
                    <a:pt x="52748" y="119113"/>
                  </a:lnTo>
                  <a:lnTo>
                    <a:pt x="52902" y="118227"/>
                  </a:lnTo>
                  <a:lnTo>
                    <a:pt x="55281" y="104088"/>
                  </a:lnTo>
                  <a:lnTo>
                    <a:pt x="58619" y="104651"/>
                  </a:lnTo>
                  <a:lnTo>
                    <a:pt x="82264" y="108611"/>
                  </a:lnTo>
                  <a:lnTo>
                    <a:pt x="82398" y="107777"/>
                  </a:lnTo>
                  <a:lnTo>
                    <a:pt x="85205" y="91317"/>
                  </a:lnTo>
                  <a:lnTo>
                    <a:pt x="85470" y="89835"/>
                  </a:lnTo>
                  <a:lnTo>
                    <a:pt x="94690" y="91360"/>
                  </a:lnTo>
                  <a:lnTo>
                    <a:pt x="106063" y="93314"/>
                  </a:lnTo>
                  <a:lnTo>
                    <a:pt x="108708" y="84198"/>
                  </a:lnTo>
                  <a:lnTo>
                    <a:pt x="105889" y="79990"/>
                  </a:lnTo>
                  <a:lnTo>
                    <a:pt x="102845" y="77083"/>
                  </a:lnTo>
                  <a:lnTo>
                    <a:pt x="101768" y="75763"/>
                  </a:lnTo>
                  <a:lnTo>
                    <a:pt x="102659" y="71417"/>
                  </a:lnTo>
                  <a:lnTo>
                    <a:pt x="105430" y="69030"/>
                  </a:lnTo>
                  <a:lnTo>
                    <a:pt x="111502" y="68020"/>
                  </a:lnTo>
                  <a:lnTo>
                    <a:pt x="116593" y="68382"/>
                  </a:lnTo>
                  <a:lnTo>
                    <a:pt x="117147" y="66762"/>
                  </a:lnTo>
                  <a:lnTo>
                    <a:pt x="115410" y="60371"/>
                  </a:lnTo>
                  <a:lnTo>
                    <a:pt x="115437" y="60181"/>
                  </a:lnTo>
                  <a:lnTo>
                    <a:pt x="132099" y="62792"/>
                  </a:lnTo>
                  <a:lnTo>
                    <a:pt x="129851" y="76197"/>
                  </a:lnTo>
                  <a:lnTo>
                    <a:pt x="141085" y="78055"/>
                  </a:lnTo>
                  <a:lnTo>
                    <a:pt x="137792" y="98265"/>
                  </a:lnTo>
                  <a:lnTo>
                    <a:pt x="125045" y="96183"/>
                  </a:lnTo>
                  <a:lnTo>
                    <a:pt x="123703" y="104179"/>
                  </a:lnTo>
                  <a:lnTo>
                    <a:pt x="146849" y="108134"/>
                  </a:lnTo>
                  <a:lnTo>
                    <a:pt x="146723" y="109221"/>
                  </a:lnTo>
                  <a:lnTo>
                    <a:pt x="156018" y="110812"/>
                  </a:lnTo>
                  <a:lnTo>
                    <a:pt x="157241" y="100648"/>
                  </a:lnTo>
                  <a:lnTo>
                    <a:pt x="158096" y="93624"/>
                  </a:lnTo>
                  <a:lnTo>
                    <a:pt x="156409" y="93343"/>
                  </a:lnTo>
                  <a:lnTo>
                    <a:pt x="156698" y="91632"/>
                  </a:lnTo>
                  <a:lnTo>
                    <a:pt x="158420" y="81301"/>
                  </a:lnTo>
                  <a:lnTo>
                    <a:pt x="163792" y="82206"/>
                  </a:lnTo>
                  <a:lnTo>
                    <a:pt x="166251" y="67457"/>
                  </a:lnTo>
                  <a:lnTo>
                    <a:pt x="168614" y="59209"/>
                  </a:lnTo>
                  <a:lnTo>
                    <a:pt x="176844" y="60600"/>
                  </a:lnTo>
                  <a:lnTo>
                    <a:pt x="178364" y="51522"/>
                  </a:lnTo>
                  <a:lnTo>
                    <a:pt x="189765" y="53457"/>
                  </a:lnTo>
                  <a:lnTo>
                    <a:pt x="191602" y="42516"/>
                  </a:lnTo>
                  <a:lnTo>
                    <a:pt x="187148" y="41758"/>
                  </a:lnTo>
                  <a:lnTo>
                    <a:pt x="188574" y="33261"/>
                  </a:lnTo>
                  <a:lnTo>
                    <a:pt x="199618" y="35144"/>
                  </a:lnTo>
                  <a:lnTo>
                    <a:pt x="202397" y="18703"/>
                  </a:lnTo>
                  <a:lnTo>
                    <a:pt x="200980" y="15859"/>
                  </a:lnTo>
                  <a:lnTo>
                    <a:pt x="199654" y="13666"/>
                  </a:lnTo>
                  <a:lnTo>
                    <a:pt x="199282" y="11270"/>
                  </a:lnTo>
                  <a:lnTo>
                    <a:pt x="199539" y="8291"/>
                  </a:lnTo>
                  <a:lnTo>
                    <a:pt x="216102" y="11136"/>
                  </a:lnTo>
                  <a:lnTo>
                    <a:pt x="217587" y="2287"/>
                  </a:lnTo>
                  <a:lnTo>
                    <a:pt x="218782" y="1806"/>
                  </a:lnTo>
                  <a:lnTo>
                    <a:pt x="222832" y="0"/>
                  </a:lnTo>
                  <a:lnTo>
                    <a:pt x="228220" y="705"/>
                  </a:lnTo>
                  <a:lnTo>
                    <a:pt x="227539" y="1486"/>
                  </a:lnTo>
                  <a:lnTo>
                    <a:pt x="228564" y="1620"/>
                  </a:lnTo>
                  <a:lnTo>
                    <a:pt x="243116" y="3955"/>
                  </a:lnTo>
                  <a:lnTo>
                    <a:pt x="241445" y="16383"/>
                  </a:lnTo>
                  <a:lnTo>
                    <a:pt x="249066" y="17698"/>
                  </a:lnTo>
                  <a:lnTo>
                    <a:pt x="249921" y="17841"/>
                  </a:lnTo>
                  <a:lnTo>
                    <a:pt x="253753" y="18508"/>
                  </a:lnTo>
                  <a:lnTo>
                    <a:pt x="250353" y="38537"/>
                  </a:lnTo>
                  <a:lnTo>
                    <a:pt x="260503" y="39828"/>
                  </a:lnTo>
                  <a:lnTo>
                    <a:pt x="260831" y="39433"/>
                  </a:lnTo>
                  <a:lnTo>
                    <a:pt x="261080" y="39075"/>
                  </a:lnTo>
                  <a:lnTo>
                    <a:pt x="261453" y="38680"/>
                  </a:lnTo>
                  <a:lnTo>
                    <a:pt x="261801" y="38356"/>
                  </a:lnTo>
                  <a:lnTo>
                    <a:pt x="262090" y="38017"/>
                  </a:lnTo>
                  <a:lnTo>
                    <a:pt x="262359" y="37669"/>
                  </a:lnTo>
                  <a:lnTo>
                    <a:pt x="262593" y="37355"/>
                  </a:lnTo>
                  <a:lnTo>
                    <a:pt x="262771" y="37026"/>
                  </a:lnTo>
                  <a:lnTo>
                    <a:pt x="263064" y="36259"/>
                  </a:lnTo>
                  <a:lnTo>
                    <a:pt x="263167" y="35920"/>
                  </a:lnTo>
                  <a:lnTo>
                    <a:pt x="263250" y="35549"/>
                  </a:lnTo>
                  <a:lnTo>
                    <a:pt x="263333" y="35106"/>
                  </a:lnTo>
                  <a:lnTo>
                    <a:pt x="263448" y="34686"/>
                  </a:lnTo>
                  <a:lnTo>
                    <a:pt x="263559" y="34353"/>
                  </a:lnTo>
                  <a:lnTo>
                    <a:pt x="263673" y="33986"/>
                  </a:lnTo>
                  <a:lnTo>
                    <a:pt x="263844" y="33643"/>
                  </a:lnTo>
                  <a:lnTo>
                    <a:pt x="264038" y="33228"/>
                  </a:lnTo>
                  <a:lnTo>
                    <a:pt x="264232" y="32895"/>
                  </a:lnTo>
                  <a:lnTo>
                    <a:pt x="264489" y="32442"/>
                  </a:lnTo>
                  <a:lnTo>
                    <a:pt x="265170" y="31703"/>
                  </a:lnTo>
                  <a:lnTo>
                    <a:pt x="265546" y="31389"/>
                  </a:lnTo>
                  <a:lnTo>
                    <a:pt x="265914" y="31160"/>
                  </a:lnTo>
                  <a:lnTo>
                    <a:pt x="266246" y="30969"/>
                  </a:lnTo>
                  <a:lnTo>
                    <a:pt x="266599" y="30779"/>
                  </a:lnTo>
                  <a:lnTo>
                    <a:pt x="266923" y="30588"/>
                  </a:lnTo>
                  <a:lnTo>
                    <a:pt x="267300" y="30374"/>
                  </a:lnTo>
                  <a:lnTo>
                    <a:pt x="267632" y="30169"/>
                  </a:lnTo>
                  <a:lnTo>
                    <a:pt x="267996" y="29830"/>
                  </a:lnTo>
                  <a:lnTo>
                    <a:pt x="268337" y="29521"/>
                  </a:lnTo>
                  <a:lnTo>
                    <a:pt x="268594" y="29159"/>
                  </a:lnTo>
                  <a:lnTo>
                    <a:pt x="268804" y="28844"/>
                  </a:lnTo>
                  <a:lnTo>
                    <a:pt x="268974" y="28534"/>
                  </a:lnTo>
                  <a:lnTo>
                    <a:pt x="269022" y="28196"/>
                  </a:lnTo>
                  <a:lnTo>
                    <a:pt x="269049" y="27872"/>
                  </a:lnTo>
                  <a:lnTo>
                    <a:pt x="269002" y="27538"/>
                  </a:lnTo>
                  <a:lnTo>
                    <a:pt x="268820" y="27086"/>
                  </a:lnTo>
                  <a:lnTo>
                    <a:pt x="268732" y="26728"/>
                  </a:lnTo>
                  <a:lnTo>
                    <a:pt x="268681" y="26295"/>
                  </a:lnTo>
                  <a:lnTo>
                    <a:pt x="268582" y="25918"/>
                  </a:lnTo>
                  <a:lnTo>
                    <a:pt x="268428" y="25604"/>
                  </a:lnTo>
                  <a:lnTo>
                    <a:pt x="268281" y="25222"/>
                  </a:lnTo>
                  <a:lnTo>
                    <a:pt x="268202" y="24855"/>
                  </a:lnTo>
                  <a:lnTo>
                    <a:pt x="268095" y="24455"/>
                  </a:lnTo>
                  <a:lnTo>
                    <a:pt x="267929" y="23917"/>
                  </a:lnTo>
                  <a:lnTo>
                    <a:pt x="267901" y="23540"/>
                  </a:lnTo>
                  <a:lnTo>
                    <a:pt x="267850" y="23130"/>
                  </a:lnTo>
                  <a:lnTo>
                    <a:pt x="267826" y="22663"/>
                  </a:lnTo>
                  <a:lnTo>
                    <a:pt x="267798" y="22301"/>
                  </a:lnTo>
                  <a:lnTo>
                    <a:pt x="267949" y="21701"/>
                  </a:lnTo>
                  <a:lnTo>
                    <a:pt x="268162" y="21267"/>
                  </a:lnTo>
                  <a:lnTo>
                    <a:pt x="268887" y="20495"/>
                  </a:lnTo>
                  <a:lnTo>
                    <a:pt x="269093" y="20214"/>
                  </a:lnTo>
                  <a:lnTo>
                    <a:pt x="269251" y="19461"/>
                  </a:lnTo>
                  <a:lnTo>
                    <a:pt x="269366" y="19070"/>
                  </a:lnTo>
                  <a:lnTo>
                    <a:pt x="269481" y="18727"/>
                  </a:lnTo>
                  <a:lnTo>
                    <a:pt x="269691" y="18255"/>
                  </a:lnTo>
                  <a:lnTo>
                    <a:pt x="270051" y="17831"/>
                  </a:lnTo>
                  <a:lnTo>
                    <a:pt x="270431" y="17536"/>
                  </a:lnTo>
                  <a:lnTo>
                    <a:pt x="270704" y="17212"/>
                  </a:lnTo>
                  <a:lnTo>
                    <a:pt x="270894" y="16907"/>
                  </a:lnTo>
                  <a:lnTo>
                    <a:pt x="270934" y="16669"/>
                  </a:lnTo>
                  <a:lnTo>
                    <a:pt x="270839" y="16354"/>
                  </a:lnTo>
                  <a:lnTo>
                    <a:pt x="270755" y="15978"/>
                  </a:lnTo>
                  <a:lnTo>
                    <a:pt x="270728" y="15568"/>
                  </a:lnTo>
                  <a:lnTo>
                    <a:pt x="270728" y="15258"/>
                  </a:lnTo>
                  <a:lnTo>
                    <a:pt x="270573" y="14510"/>
                  </a:lnTo>
                  <a:lnTo>
                    <a:pt x="270518" y="14176"/>
                  </a:lnTo>
                  <a:lnTo>
                    <a:pt x="270466" y="13795"/>
                  </a:lnTo>
                  <a:lnTo>
                    <a:pt x="270415" y="13476"/>
                  </a:lnTo>
                  <a:lnTo>
                    <a:pt x="270340" y="13142"/>
                  </a:lnTo>
                  <a:lnTo>
                    <a:pt x="270205" y="12785"/>
                  </a:lnTo>
                  <a:lnTo>
                    <a:pt x="270118" y="12370"/>
                  </a:lnTo>
                  <a:lnTo>
                    <a:pt x="270094" y="11956"/>
                  </a:lnTo>
                  <a:lnTo>
                    <a:pt x="270019" y="11551"/>
                  </a:lnTo>
                  <a:lnTo>
                    <a:pt x="269865" y="11165"/>
                  </a:lnTo>
                  <a:lnTo>
                    <a:pt x="269710" y="10764"/>
                  </a:lnTo>
                  <a:lnTo>
                    <a:pt x="269287" y="9954"/>
                  </a:lnTo>
                  <a:lnTo>
                    <a:pt x="269113" y="9654"/>
                  </a:lnTo>
                  <a:lnTo>
                    <a:pt x="268768" y="9306"/>
                  </a:lnTo>
                  <a:lnTo>
                    <a:pt x="268499" y="8896"/>
                  </a:lnTo>
                  <a:lnTo>
                    <a:pt x="268139" y="8553"/>
                  </a:lnTo>
                  <a:lnTo>
                    <a:pt x="267810" y="8220"/>
                  </a:lnTo>
                  <a:lnTo>
                    <a:pt x="267450" y="7829"/>
                  </a:lnTo>
                  <a:lnTo>
                    <a:pt x="267149" y="7438"/>
                  </a:lnTo>
                  <a:lnTo>
                    <a:pt x="266860" y="7052"/>
                  </a:lnTo>
                  <a:lnTo>
                    <a:pt x="266710" y="6661"/>
                  </a:lnTo>
                  <a:lnTo>
                    <a:pt x="266591" y="6242"/>
                  </a:lnTo>
                  <a:lnTo>
                    <a:pt x="266595" y="5842"/>
                  </a:lnTo>
                  <a:lnTo>
                    <a:pt x="266674" y="5361"/>
                  </a:lnTo>
                  <a:lnTo>
                    <a:pt x="267078" y="5422"/>
                  </a:lnTo>
                  <a:lnTo>
                    <a:pt x="307650" y="12280"/>
                  </a:lnTo>
                  <a:lnTo>
                    <a:pt x="330630" y="16159"/>
                  </a:lnTo>
                  <a:lnTo>
                    <a:pt x="333108" y="16573"/>
                  </a:lnTo>
                  <a:lnTo>
                    <a:pt x="333627" y="16664"/>
                  </a:lnTo>
                  <a:lnTo>
                    <a:pt x="333765" y="16945"/>
                  </a:lnTo>
                  <a:lnTo>
                    <a:pt x="333793" y="17336"/>
                  </a:lnTo>
                  <a:lnTo>
                    <a:pt x="333845" y="17722"/>
                  </a:lnTo>
                  <a:lnTo>
                    <a:pt x="333944" y="18051"/>
                  </a:lnTo>
                  <a:lnTo>
                    <a:pt x="334094" y="18408"/>
                  </a:lnTo>
                  <a:lnTo>
                    <a:pt x="334767" y="19590"/>
                  </a:lnTo>
                  <a:lnTo>
                    <a:pt x="334905" y="19947"/>
                  </a:lnTo>
                  <a:lnTo>
                    <a:pt x="335143" y="20409"/>
                  </a:lnTo>
                  <a:lnTo>
                    <a:pt x="335278" y="20738"/>
                  </a:lnTo>
                  <a:lnTo>
                    <a:pt x="335452" y="21067"/>
                  </a:lnTo>
                  <a:lnTo>
                    <a:pt x="335780" y="21477"/>
                  </a:lnTo>
                  <a:lnTo>
                    <a:pt x="336414" y="22068"/>
                  </a:lnTo>
                  <a:lnTo>
                    <a:pt x="337099" y="22654"/>
                  </a:lnTo>
                  <a:lnTo>
                    <a:pt x="337415" y="22844"/>
                  </a:lnTo>
                  <a:lnTo>
                    <a:pt x="337795" y="23116"/>
                  </a:lnTo>
                  <a:lnTo>
                    <a:pt x="338247" y="23388"/>
                  </a:lnTo>
                  <a:lnTo>
                    <a:pt x="338591" y="23602"/>
                  </a:lnTo>
                  <a:lnTo>
                    <a:pt x="338916" y="23769"/>
                  </a:lnTo>
                  <a:lnTo>
                    <a:pt x="339232" y="23955"/>
                  </a:lnTo>
                  <a:lnTo>
                    <a:pt x="339549" y="24093"/>
                  </a:lnTo>
                  <a:lnTo>
                    <a:pt x="339984" y="24311"/>
                  </a:lnTo>
                  <a:lnTo>
                    <a:pt x="339485" y="27233"/>
                  </a:lnTo>
                  <a:lnTo>
                    <a:pt x="337482" y="38655"/>
                  </a:lnTo>
                  <a:lnTo>
                    <a:pt x="337411" y="39041"/>
                  </a:lnTo>
                  <a:lnTo>
                    <a:pt x="337213" y="40170"/>
                  </a:lnTo>
                  <a:lnTo>
                    <a:pt x="342101" y="40970"/>
                  </a:lnTo>
                  <a:lnTo>
                    <a:pt x="356935" y="43396"/>
                  </a:lnTo>
                  <a:lnTo>
                    <a:pt x="356709" y="44745"/>
                  </a:lnTo>
                  <a:lnTo>
                    <a:pt x="356365" y="46846"/>
                  </a:lnTo>
                  <a:lnTo>
                    <a:pt x="356218" y="47752"/>
                  </a:lnTo>
                  <a:lnTo>
                    <a:pt x="356161" y="48141"/>
                  </a:lnTo>
                  <a:lnTo>
                    <a:pt x="356108" y="48419"/>
                  </a:lnTo>
                  <a:lnTo>
                    <a:pt x="359116" y="48929"/>
                  </a:lnTo>
                  <a:lnTo>
                    <a:pt x="373980" y="51316"/>
                  </a:lnTo>
                  <a:lnTo>
                    <a:pt x="376264" y="36958"/>
                  </a:lnTo>
                  <a:lnTo>
                    <a:pt x="386881" y="38678"/>
                  </a:lnTo>
                  <a:lnTo>
                    <a:pt x="387725" y="38811"/>
                  </a:lnTo>
                  <a:lnTo>
                    <a:pt x="398405" y="40541"/>
                  </a:lnTo>
                  <a:lnTo>
                    <a:pt x="408175" y="42118"/>
                  </a:lnTo>
                  <a:lnTo>
                    <a:pt x="409057" y="36443"/>
                  </a:lnTo>
                  <a:lnTo>
                    <a:pt x="426669" y="39383"/>
                  </a:lnTo>
                  <a:lnTo>
                    <a:pt x="442919" y="42089"/>
                  </a:lnTo>
                  <a:lnTo>
                    <a:pt x="446359" y="20817"/>
                  </a:lnTo>
                  <a:lnTo>
                    <a:pt x="482386" y="26738"/>
                  </a:lnTo>
                  <a:lnTo>
                    <a:pt x="484867" y="27149"/>
                  </a:lnTo>
                  <a:lnTo>
                    <a:pt x="515060" y="32138"/>
                  </a:lnTo>
                  <a:lnTo>
                    <a:pt x="515207" y="30980"/>
                  </a:lnTo>
                  <a:lnTo>
                    <a:pt x="540784" y="35154"/>
                  </a:lnTo>
                  <a:lnTo>
                    <a:pt x="540035" y="39457"/>
                  </a:lnTo>
                  <a:lnTo>
                    <a:pt x="537644" y="54000"/>
                  </a:lnTo>
                  <a:lnTo>
                    <a:pt x="533805" y="53343"/>
                  </a:lnTo>
                  <a:lnTo>
                    <a:pt x="530515" y="73410"/>
                  </a:lnTo>
                  <a:lnTo>
                    <a:pt x="530084" y="73353"/>
                  </a:lnTo>
                  <a:lnTo>
                    <a:pt x="524317" y="109150"/>
                  </a:lnTo>
                  <a:lnTo>
                    <a:pt x="526862" y="109565"/>
                  </a:lnTo>
                  <a:lnTo>
                    <a:pt x="523917" y="127435"/>
                  </a:lnTo>
                  <a:lnTo>
                    <a:pt x="527959" y="128111"/>
                  </a:lnTo>
                  <a:lnTo>
                    <a:pt x="525164" y="145114"/>
                  </a:lnTo>
                  <a:lnTo>
                    <a:pt x="546402" y="148649"/>
                  </a:lnTo>
                  <a:lnTo>
                    <a:pt x="547343" y="157360"/>
                  </a:lnTo>
                  <a:lnTo>
                    <a:pt x="548393" y="167139"/>
                  </a:lnTo>
                  <a:lnTo>
                    <a:pt x="548556" y="170070"/>
                  </a:lnTo>
                  <a:lnTo>
                    <a:pt x="549766" y="183863"/>
                  </a:lnTo>
                  <a:lnTo>
                    <a:pt x="549756" y="184154"/>
                  </a:lnTo>
                  <a:lnTo>
                    <a:pt x="549428" y="187946"/>
                  </a:lnTo>
                  <a:lnTo>
                    <a:pt x="549138" y="191143"/>
                  </a:lnTo>
                  <a:lnTo>
                    <a:pt x="548793" y="194126"/>
                  </a:lnTo>
                  <a:lnTo>
                    <a:pt x="548510" y="196358"/>
                  </a:lnTo>
                  <a:lnTo>
                    <a:pt x="548047" y="200525"/>
                  </a:lnTo>
                  <a:lnTo>
                    <a:pt x="547523" y="203276"/>
                  </a:lnTo>
                  <a:lnTo>
                    <a:pt x="547439" y="203729"/>
                  </a:lnTo>
                  <a:lnTo>
                    <a:pt x="547359" y="204183"/>
                  </a:lnTo>
                  <a:lnTo>
                    <a:pt x="547110" y="205650"/>
                  </a:lnTo>
                  <a:lnTo>
                    <a:pt x="547040" y="206140"/>
                  </a:lnTo>
                  <a:lnTo>
                    <a:pt x="546984" y="206632"/>
                  </a:lnTo>
                  <a:lnTo>
                    <a:pt x="546947" y="207093"/>
                  </a:lnTo>
                  <a:lnTo>
                    <a:pt x="546924" y="207555"/>
                  </a:lnTo>
                  <a:lnTo>
                    <a:pt x="546909" y="208018"/>
                  </a:lnTo>
                  <a:lnTo>
                    <a:pt x="546884" y="208944"/>
                  </a:lnTo>
                  <a:lnTo>
                    <a:pt x="546870" y="209766"/>
                  </a:lnTo>
                  <a:lnTo>
                    <a:pt x="546877" y="211415"/>
                  </a:lnTo>
                  <a:lnTo>
                    <a:pt x="546866" y="212237"/>
                  </a:lnTo>
                  <a:lnTo>
                    <a:pt x="546825" y="213058"/>
                  </a:lnTo>
                  <a:lnTo>
                    <a:pt x="546770" y="213623"/>
                  </a:lnTo>
                  <a:lnTo>
                    <a:pt x="546548" y="215313"/>
                  </a:lnTo>
                  <a:lnTo>
                    <a:pt x="546494" y="215877"/>
                  </a:lnTo>
                  <a:lnTo>
                    <a:pt x="546460" y="216468"/>
                  </a:lnTo>
                  <a:lnTo>
                    <a:pt x="546443" y="217060"/>
                  </a:lnTo>
                  <a:lnTo>
                    <a:pt x="546418" y="218245"/>
                  </a:lnTo>
                  <a:lnTo>
                    <a:pt x="546391" y="218836"/>
                  </a:lnTo>
                  <a:lnTo>
                    <a:pt x="546329" y="219688"/>
                  </a:lnTo>
                  <a:lnTo>
                    <a:pt x="546249" y="220539"/>
                  </a:lnTo>
                  <a:lnTo>
                    <a:pt x="546158" y="221389"/>
                  </a:lnTo>
                  <a:lnTo>
                    <a:pt x="545890" y="223745"/>
                  </a:lnTo>
                  <a:lnTo>
                    <a:pt x="545773" y="224729"/>
                  </a:lnTo>
                  <a:lnTo>
                    <a:pt x="545590" y="226171"/>
                  </a:lnTo>
                  <a:lnTo>
                    <a:pt x="545518" y="226649"/>
                  </a:lnTo>
                  <a:lnTo>
                    <a:pt x="545432" y="227125"/>
                  </a:lnTo>
                  <a:lnTo>
                    <a:pt x="545341" y="227562"/>
                  </a:lnTo>
                  <a:lnTo>
                    <a:pt x="545236" y="228018"/>
                  </a:lnTo>
                  <a:lnTo>
                    <a:pt x="545131" y="228431"/>
                  </a:lnTo>
                  <a:lnTo>
                    <a:pt x="545015" y="228863"/>
                  </a:lnTo>
                  <a:lnTo>
                    <a:pt x="544888" y="229291"/>
                  </a:lnTo>
                  <a:lnTo>
                    <a:pt x="544842" y="229784"/>
                  </a:lnTo>
                  <a:lnTo>
                    <a:pt x="544762" y="231150"/>
                  </a:lnTo>
                  <a:lnTo>
                    <a:pt x="544704" y="233071"/>
                  </a:lnTo>
                  <a:lnTo>
                    <a:pt x="544681" y="235005"/>
                  </a:lnTo>
                  <a:lnTo>
                    <a:pt x="544718" y="236937"/>
                  </a:lnTo>
                  <a:lnTo>
                    <a:pt x="544839" y="238852"/>
                  </a:lnTo>
                  <a:lnTo>
                    <a:pt x="545070" y="240737"/>
                  </a:lnTo>
                  <a:lnTo>
                    <a:pt x="545293" y="241835"/>
                  </a:lnTo>
                  <a:lnTo>
                    <a:pt x="545586" y="242917"/>
                  </a:lnTo>
                  <a:lnTo>
                    <a:pt x="545890" y="243994"/>
                  </a:lnTo>
                  <a:lnTo>
                    <a:pt x="546159" y="245075"/>
                  </a:lnTo>
                  <a:lnTo>
                    <a:pt x="546337" y="246176"/>
                  </a:lnTo>
                  <a:lnTo>
                    <a:pt x="546408" y="247568"/>
                  </a:lnTo>
                  <a:lnTo>
                    <a:pt x="546366" y="248973"/>
                  </a:lnTo>
                  <a:lnTo>
                    <a:pt x="546254" y="250393"/>
                  </a:lnTo>
                  <a:lnTo>
                    <a:pt x="546112" y="251813"/>
                  </a:lnTo>
                  <a:lnTo>
                    <a:pt x="545994" y="253229"/>
                  </a:lnTo>
                  <a:lnTo>
                    <a:pt x="545858" y="254982"/>
                  </a:lnTo>
                  <a:lnTo>
                    <a:pt x="545709" y="256736"/>
                  </a:lnTo>
                  <a:lnTo>
                    <a:pt x="545542" y="258490"/>
                  </a:lnTo>
                  <a:lnTo>
                    <a:pt x="545355" y="260239"/>
                  </a:lnTo>
                  <a:lnTo>
                    <a:pt x="545146" y="261983"/>
                  </a:lnTo>
                  <a:lnTo>
                    <a:pt x="541965" y="279505"/>
                  </a:lnTo>
                  <a:lnTo>
                    <a:pt x="543230" y="279733"/>
                  </a:lnTo>
                  <a:lnTo>
                    <a:pt x="543218" y="279914"/>
                  </a:lnTo>
                  <a:lnTo>
                    <a:pt x="542395" y="283164"/>
                  </a:lnTo>
                  <a:lnTo>
                    <a:pt x="541022" y="285962"/>
                  </a:lnTo>
                  <a:lnTo>
                    <a:pt x="539659" y="288559"/>
                  </a:lnTo>
                  <a:lnTo>
                    <a:pt x="538773" y="289412"/>
                  </a:lnTo>
                  <a:lnTo>
                    <a:pt x="537779" y="290408"/>
                  </a:lnTo>
                  <a:lnTo>
                    <a:pt x="537209" y="290918"/>
                  </a:lnTo>
                  <a:lnTo>
                    <a:pt x="536860" y="291737"/>
                  </a:lnTo>
                  <a:lnTo>
                    <a:pt x="536757" y="292252"/>
                  </a:lnTo>
                  <a:lnTo>
                    <a:pt x="536929" y="292681"/>
                  </a:lnTo>
                  <a:lnTo>
                    <a:pt x="536983" y="293157"/>
                  </a:lnTo>
                  <a:lnTo>
                    <a:pt x="536528" y="293739"/>
                  </a:lnTo>
                  <a:lnTo>
                    <a:pt x="536009" y="294796"/>
                  </a:lnTo>
                  <a:lnTo>
                    <a:pt x="535056" y="295640"/>
                  </a:lnTo>
                  <a:lnTo>
                    <a:pt x="534399" y="296398"/>
                  </a:lnTo>
                  <a:lnTo>
                    <a:pt x="533773" y="298056"/>
                  </a:lnTo>
                  <a:lnTo>
                    <a:pt x="533702" y="298495"/>
                  </a:lnTo>
                  <a:lnTo>
                    <a:pt x="532042" y="298144"/>
                  </a:lnTo>
                  <a:lnTo>
                    <a:pt x="528851" y="296953"/>
                  </a:lnTo>
                  <a:lnTo>
                    <a:pt x="525481" y="296545"/>
                  </a:lnTo>
                  <a:lnTo>
                    <a:pt x="518947" y="295856"/>
                  </a:lnTo>
                  <a:lnTo>
                    <a:pt x="519245" y="294125"/>
                  </a:lnTo>
                  <a:lnTo>
                    <a:pt x="493897" y="289574"/>
                  </a:lnTo>
                  <a:lnTo>
                    <a:pt x="491554" y="289155"/>
                  </a:lnTo>
                  <a:lnTo>
                    <a:pt x="454038" y="282602"/>
                  </a:lnTo>
                  <a:lnTo>
                    <a:pt x="453020" y="282421"/>
                  </a:lnTo>
                  <a:lnTo>
                    <a:pt x="453883" y="277451"/>
                  </a:lnTo>
                  <a:lnTo>
                    <a:pt x="449390" y="271022"/>
                  </a:lnTo>
                  <a:lnTo>
                    <a:pt x="446461" y="271456"/>
                  </a:lnTo>
                  <a:lnTo>
                    <a:pt x="444612" y="273310"/>
                  </a:lnTo>
                  <a:lnTo>
                    <a:pt x="444216" y="274963"/>
                  </a:lnTo>
                  <a:lnTo>
                    <a:pt x="444161" y="278270"/>
                  </a:lnTo>
                  <a:lnTo>
                    <a:pt x="445079" y="281544"/>
                  </a:lnTo>
                  <a:lnTo>
                    <a:pt x="445079" y="281868"/>
                  </a:lnTo>
                  <a:lnTo>
                    <a:pt x="425678" y="278285"/>
                  </a:lnTo>
                  <a:lnTo>
                    <a:pt x="404582" y="274773"/>
                  </a:lnTo>
                  <a:lnTo>
                    <a:pt x="398616" y="282059"/>
                  </a:lnTo>
                  <a:lnTo>
                    <a:pt x="396534" y="282569"/>
                  </a:lnTo>
                  <a:lnTo>
                    <a:pt x="389559" y="283193"/>
                  </a:lnTo>
                  <a:lnTo>
                    <a:pt x="382477" y="285123"/>
                  </a:lnTo>
                  <a:lnTo>
                    <a:pt x="378926" y="282116"/>
                  </a:lnTo>
                  <a:lnTo>
                    <a:pt x="371480" y="282516"/>
                  </a:lnTo>
                  <a:lnTo>
                    <a:pt x="368483" y="280863"/>
                  </a:lnTo>
                  <a:lnTo>
                    <a:pt x="368732" y="279395"/>
                  </a:lnTo>
                  <a:lnTo>
                    <a:pt x="354715" y="276936"/>
                  </a:lnTo>
                  <a:lnTo>
                    <a:pt x="348448" y="275831"/>
                  </a:lnTo>
                  <a:lnTo>
                    <a:pt x="348238" y="275797"/>
                  </a:lnTo>
                  <a:lnTo>
                    <a:pt x="339331" y="274234"/>
                  </a:lnTo>
                  <a:lnTo>
                    <a:pt x="339066" y="274182"/>
                  </a:lnTo>
                  <a:lnTo>
                    <a:pt x="334640" y="273434"/>
                  </a:lnTo>
                  <a:lnTo>
                    <a:pt x="330761" y="272790"/>
                  </a:lnTo>
                  <a:lnTo>
                    <a:pt x="323809" y="271651"/>
                  </a:lnTo>
                  <a:lnTo>
                    <a:pt x="323061" y="271542"/>
                  </a:lnTo>
                  <a:lnTo>
                    <a:pt x="322752" y="271504"/>
                  </a:lnTo>
                  <a:lnTo>
                    <a:pt x="309570" y="269278"/>
                  </a:lnTo>
                  <a:lnTo>
                    <a:pt x="308280" y="276850"/>
                  </a:lnTo>
                  <a:lnTo>
                    <a:pt x="306505" y="287481"/>
                  </a:lnTo>
                  <a:lnTo>
                    <a:pt x="305774" y="291885"/>
                  </a:lnTo>
                  <a:lnTo>
                    <a:pt x="305564" y="291842"/>
                  </a:lnTo>
                  <a:lnTo>
                    <a:pt x="295422" y="290041"/>
                  </a:lnTo>
                  <a:lnTo>
                    <a:pt x="292869" y="289583"/>
                  </a:lnTo>
                  <a:lnTo>
                    <a:pt x="288688" y="288845"/>
                  </a:lnTo>
                  <a:lnTo>
                    <a:pt x="287327" y="288701"/>
                  </a:lnTo>
                  <a:lnTo>
                    <a:pt x="287375" y="288003"/>
                  </a:lnTo>
                  <a:lnTo>
                    <a:pt x="287342" y="286764"/>
                  </a:lnTo>
                  <a:lnTo>
                    <a:pt x="287179" y="285492"/>
                  </a:lnTo>
                  <a:lnTo>
                    <a:pt x="286927" y="284563"/>
                  </a:lnTo>
                  <a:lnTo>
                    <a:pt x="286520" y="283376"/>
                  </a:lnTo>
                  <a:lnTo>
                    <a:pt x="286064" y="282308"/>
                  </a:lnTo>
                  <a:lnTo>
                    <a:pt x="285505" y="281174"/>
                  </a:lnTo>
                  <a:lnTo>
                    <a:pt x="284741" y="280069"/>
                  </a:lnTo>
                  <a:lnTo>
                    <a:pt x="283788" y="278883"/>
                  </a:lnTo>
                  <a:lnTo>
                    <a:pt x="283049" y="278145"/>
                  </a:lnTo>
                  <a:lnTo>
                    <a:pt x="282701" y="279904"/>
                  </a:lnTo>
                  <a:lnTo>
                    <a:pt x="282331" y="282202"/>
                  </a:lnTo>
                  <a:lnTo>
                    <a:pt x="279749" y="298113"/>
                  </a:lnTo>
                  <a:lnTo>
                    <a:pt x="278277" y="306958"/>
                  </a:lnTo>
                  <a:lnTo>
                    <a:pt x="277988" y="308764"/>
                  </a:lnTo>
                  <a:lnTo>
                    <a:pt x="277382" y="312590"/>
                  </a:lnTo>
                  <a:lnTo>
                    <a:pt x="277109" y="314292"/>
                  </a:lnTo>
                  <a:lnTo>
                    <a:pt x="276832" y="316002"/>
                  </a:lnTo>
                  <a:lnTo>
                    <a:pt x="276646" y="317032"/>
                  </a:lnTo>
                  <a:lnTo>
                    <a:pt x="276127" y="320253"/>
                  </a:lnTo>
                  <a:lnTo>
                    <a:pt x="274916" y="327892"/>
                  </a:lnTo>
                  <a:lnTo>
                    <a:pt x="272371" y="327477"/>
                  </a:lnTo>
                  <a:lnTo>
                    <a:pt x="254398" y="324551"/>
                  </a:lnTo>
                  <a:lnTo>
                    <a:pt x="252298" y="337050"/>
                  </a:lnTo>
                  <a:lnTo>
                    <a:pt x="250915" y="346105"/>
                  </a:lnTo>
                  <a:lnTo>
                    <a:pt x="239640" y="344351"/>
                  </a:lnTo>
                  <a:lnTo>
                    <a:pt x="238773" y="344213"/>
                  </a:lnTo>
                  <a:lnTo>
                    <a:pt x="235080" y="343565"/>
                  </a:lnTo>
                  <a:lnTo>
                    <a:pt x="218608" y="340858"/>
                  </a:lnTo>
                  <a:lnTo>
                    <a:pt x="217741" y="340720"/>
                  </a:lnTo>
                  <a:lnTo>
                    <a:pt x="215508" y="354778"/>
                  </a:lnTo>
                  <a:lnTo>
                    <a:pt x="211269" y="354082"/>
                  </a:lnTo>
                  <a:lnTo>
                    <a:pt x="210421" y="353963"/>
                  </a:lnTo>
                  <a:lnTo>
                    <a:pt x="205952" y="353220"/>
                  </a:lnTo>
                  <a:lnTo>
                    <a:pt x="197334" y="351799"/>
                  </a:lnTo>
                  <a:lnTo>
                    <a:pt x="203521" y="314449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4" name="pg224"/>
            <p:cNvSpPr/>
            <p:nvPr/>
          </p:nvSpPr>
          <p:spPr>
            <a:xfrm>
              <a:off x="3079788" y="3786115"/>
              <a:ext cx="228700" cy="403942"/>
            </a:xfrm>
            <a:custGeom>
              <a:avLst/>
              <a:gdLst/>
              <a:ahLst/>
              <a:cxnLst/>
              <a:rect l="0" t="0" r="0" b="0"/>
              <a:pathLst>
                <a:path w="228700" h="403942">
                  <a:moveTo>
                    <a:pt x="76030" y="243478"/>
                  </a:moveTo>
                  <a:lnTo>
                    <a:pt x="76006" y="243273"/>
                  </a:lnTo>
                  <a:lnTo>
                    <a:pt x="75979" y="243106"/>
                  </a:lnTo>
                  <a:lnTo>
                    <a:pt x="75931" y="242901"/>
                  </a:lnTo>
                  <a:lnTo>
                    <a:pt x="75856" y="242634"/>
                  </a:lnTo>
                  <a:lnTo>
                    <a:pt x="75797" y="242353"/>
                  </a:lnTo>
                  <a:lnTo>
                    <a:pt x="75769" y="242153"/>
                  </a:lnTo>
                  <a:lnTo>
                    <a:pt x="75864" y="241519"/>
                  </a:lnTo>
                  <a:lnTo>
                    <a:pt x="76493" y="240695"/>
                  </a:lnTo>
                  <a:lnTo>
                    <a:pt x="76541" y="240547"/>
                  </a:lnTo>
                  <a:lnTo>
                    <a:pt x="76679" y="240028"/>
                  </a:lnTo>
                  <a:lnTo>
                    <a:pt x="76604" y="239508"/>
                  </a:lnTo>
                  <a:lnTo>
                    <a:pt x="76584" y="239275"/>
                  </a:lnTo>
                  <a:lnTo>
                    <a:pt x="76553" y="238970"/>
                  </a:lnTo>
                  <a:lnTo>
                    <a:pt x="76541" y="238779"/>
                  </a:lnTo>
                  <a:lnTo>
                    <a:pt x="76525" y="238593"/>
                  </a:lnTo>
                  <a:lnTo>
                    <a:pt x="76501" y="238407"/>
                  </a:lnTo>
                  <a:lnTo>
                    <a:pt x="76418" y="237798"/>
                  </a:lnTo>
                  <a:lnTo>
                    <a:pt x="76426" y="237578"/>
                  </a:lnTo>
                  <a:lnTo>
                    <a:pt x="76450" y="237421"/>
                  </a:lnTo>
                  <a:lnTo>
                    <a:pt x="76545" y="237116"/>
                  </a:lnTo>
                  <a:lnTo>
                    <a:pt x="76790" y="236568"/>
                  </a:lnTo>
                  <a:lnTo>
                    <a:pt x="77115" y="235958"/>
                  </a:lnTo>
                  <a:lnTo>
                    <a:pt x="77194" y="235691"/>
                  </a:lnTo>
                  <a:lnTo>
                    <a:pt x="77253" y="235424"/>
                  </a:lnTo>
                  <a:lnTo>
                    <a:pt x="77277" y="235286"/>
                  </a:lnTo>
                  <a:lnTo>
                    <a:pt x="77297" y="235148"/>
                  </a:lnTo>
                  <a:lnTo>
                    <a:pt x="77313" y="235015"/>
                  </a:lnTo>
                  <a:lnTo>
                    <a:pt x="77321" y="234876"/>
                  </a:lnTo>
                  <a:lnTo>
                    <a:pt x="77325" y="234600"/>
                  </a:lnTo>
                  <a:lnTo>
                    <a:pt x="77321" y="234462"/>
                  </a:lnTo>
                  <a:lnTo>
                    <a:pt x="77297" y="234185"/>
                  </a:lnTo>
                  <a:lnTo>
                    <a:pt x="77277" y="234047"/>
                  </a:lnTo>
                  <a:lnTo>
                    <a:pt x="77253" y="233914"/>
                  </a:lnTo>
                  <a:lnTo>
                    <a:pt x="77226" y="233776"/>
                  </a:lnTo>
                  <a:lnTo>
                    <a:pt x="77154" y="233509"/>
                  </a:lnTo>
                  <a:lnTo>
                    <a:pt x="77063" y="233247"/>
                  </a:lnTo>
                  <a:lnTo>
                    <a:pt x="76957" y="232994"/>
                  </a:lnTo>
                  <a:lnTo>
                    <a:pt x="82847" y="233928"/>
                  </a:lnTo>
                  <a:lnTo>
                    <a:pt x="86338" y="234490"/>
                  </a:lnTo>
                  <a:lnTo>
                    <a:pt x="98612" y="236387"/>
                  </a:lnTo>
                  <a:lnTo>
                    <a:pt x="111232" y="238410"/>
                  </a:lnTo>
                  <a:lnTo>
                    <a:pt x="111678" y="235968"/>
                  </a:lnTo>
                  <a:lnTo>
                    <a:pt x="111872" y="234767"/>
                  </a:lnTo>
                  <a:lnTo>
                    <a:pt x="114211" y="219999"/>
                  </a:lnTo>
                  <a:lnTo>
                    <a:pt x="115229" y="213609"/>
                  </a:lnTo>
                  <a:lnTo>
                    <a:pt x="116840" y="203625"/>
                  </a:lnTo>
                  <a:lnTo>
                    <a:pt x="118598" y="192436"/>
                  </a:lnTo>
                  <a:lnTo>
                    <a:pt x="119209" y="188548"/>
                  </a:lnTo>
                  <a:lnTo>
                    <a:pt x="115678" y="187981"/>
                  </a:lnTo>
                  <a:lnTo>
                    <a:pt x="114109" y="197940"/>
                  </a:lnTo>
                  <a:lnTo>
                    <a:pt x="109742" y="199337"/>
                  </a:lnTo>
                  <a:lnTo>
                    <a:pt x="107343" y="196768"/>
                  </a:lnTo>
                  <a:lnTo>
                    <a:pt x="104909" y="194276"/>
                  </a:lnTo>
                  <a:lnTo>
                    <a:pt x="99782" y="190511"/>
                  </a:lnTo>
                  <a:lnTo>
                    <a:pt x="99608" y="191455"/>
                  </a:lnTo>
                  <a:lnTo>
                    <a:pt x="97981" y="190972"/>
                  </a:lnTo>
                  <a:lnTo>
                    <a:pt x="94909" y="190182"/>
                  </a:lnTo>
                  <a:lnTo>
                    <a:pt x="92831" y="191150"/>
                  </a:lnTo>
                  <a:lnTo>
                    <a:pt x="91097" y="189210"/>
                  </a:lnTo>
                  <a:lnTo>
                    <a:pt x="91109" y="187385"/>
                  </a:lnTo>
                  <a:lnTo>
                    <a:pt x="90812" y="186923"/>
                  </a:lnTo>
                  <a:lnTo>
                    <a:pt x="89834" y="185860"/>
                  </a:lnTo>
                  <a:lnTo>
                    <a:pt x="89604" y="185374"/>
                  </a:lnTo>
                  <a:lnTo>
                    <a:pt x="86960" y="187018"/>
                  </a:lnTo>
                  <a:lnTo>
                    <a:pt x="84317" y="184858"/>
                  </a:lnTo>
                  <a:lnTo>
                    <a:pt x="81042" y="182177"/>
                  </a:lnTo>
                  <a:lnTo>
                    <a:pt x="79638" y="181126"/>
                  </a:lnTo>
                  <a:lnTo>
                    <a:pt x="78758" y="181915"/>
                  </a:lnTo>
                  <a:lnTo>
                    <a:pt x="69669" y="180456"/>
                  </a:lnTo>
                  <a:lnTo>
                    <a:pt x="70492" y="175286"/>
                  </a:lnTo>
                  <a:lnTo>
                    <a:pt x="71058" y="171788"/>
                  </a:lnTo>
                  <a:lnTo>
                    <a:pt x="71173" y="171058"/>
                  </a:lnTo>
                  <a:lnTo>
                    <a:pt x="61597" y="169425"/>
                  </a:lnTo>
                  <a:lnTo>
                    <a:pt x="56154" y="168491"/>
                  </a:lnTo>
                  <a:lnTo>
                    <a:pt x="55655" y="168410"/>
                  </a:lnTo>
                  <a:lnTo>
                    <a:pt x="50204" y="167476"/>
                  </a:lnTo>
                  <a:lnTo>
                    <a:pt x="50422" y="166646"/>
                  </a:lnTo>
                  <a:lnTo>
                    <a:pt x="51099" y="162753"/>
                  </a:lnTo>
                  <a:lnTo>
                    <a:pt x="47172" y="160447"/>
                  </a:lnTo>
                  <a:lnTo>
                    <a:pt x="47316" y="159254"/>
                  </a:lnTo>
                  <a:lnTo>
                    <a:pt x="47405" y="158907"/>
                  </a:lnTo>
                  <a:lnTo>
                    <a:pt x="48229" y="157960"/>
                  </a:lnTo>
                  <a:lnTo>
                    <a:pt x="49305" y="156810"/>
                  </a:lnTo>
                  <a:lnTo>
                    <a:pt x="49574" y="155150"/>
                  </a:lnTo>
                  <a:lnTo>
                    <a:pt x="49427" y="154752"/>
                  </a:lnTo>
                  <a:lnTo>
                    <a:pt x="48708" y="152884"/>
                  </a:lnTo>
                  <a:lnTo>
                    <a:pt x="46202" y="149568"/>
                  </a:lnTo>
                  <a:lnTo>
                    <a:pt x="43324" y="148033"/>
                  </a:lnTo>
                  <a:lnTo>
                    <a:pt x="43545" y="146761"/>
                  </a:lnTo>
                  <a:lnTo>
                    <a:pt x="43720" y="145879"/>
                  </a:lnTo>
                  <a:lnTo>
                    <a:pt x="45240" y="137216"/>
                  </a:lnTo>
                  <a:lnTo>
                    <a:pt x="45731" y="134390"/>
                  </a:lnTo>
                  <a:lnTo>
                    <a:pt x="47508" y="131674"/>
                  </a:lnTo>
                  <a:lnTo>
                    <a:pt x="49511" y="130187"/>
                  </a:lnTo>
                  <a:lnTo>
                    <a:pt x="51178" y="128276"/>
                  </a:lnTo>
                  <a:lnTo>
                    <a:pt x="49812" y="128057"/>
                  </a:lnTo>
                  <a:lnTo>
                    <a:pt x="47698" y="126999"/>
                  </a:lnTo>
                  <a:lnTo>
                    <a:pt x="45909" y="125627"/>
                  </a:lnTo>
                  <a:lnTo>
                    <a:pt x="43043" y="124654"/>
                  </a:lnTo>
                  <a:lnTo>
                    <a:pt x="39575" y="122805"/>
                  </a:lnTo>
                  <a:lnTo>
                    <a:pt x="37504" y="121338"/>
                  </a:lnTo>
                  <a:lnTo>
                    <a:pt x="36764" y="120447"/>
                  </a:lnTo>
                  <a:lnTo>
                    <a:pt x="35201" y="118550"/>
                  </a:lnTo>
                  <a:lnTo>
                    <a:pt x="33866" y="117664"/>
                  </a:lnTo>
                  <a:lnTo>
                    <a:pt x="32548" y="117287"/>
                  </a:lnTo>
                  <a:lnTo>
                    <a:pt x="31040" y="117564"/>
                  </a:lnTo>
                  <a:lnTo>
                    <a:pt x="29524" y="118445"/>
                  </a:lnTo>
                  <a:lnTo>
                    <a:pt x="27513" y="119608"/>
                  </a:lnTo>
                  <a:lnTo>
                    <a:pt x="26511" y="120165"/>
                  </a:lnTo>
                  <a:lnTo>
                    <a:pt x="26056" y="120243"/>
                  </a:lnTo>
                  <a:lnTo>
                    <a:pt x="25617" y="120318"/>
                  </a:lnTo>
                  <a:lnTo>
                    <a:pt x="25205" y="122872"/>
                  </a:lnTo>
                  <a:lnTo>
                    <a:pt x="24108" y="129620"/>
                  </a:lnTo>
                  <a:lnTo>
                    <a:pt x="23701" y="132179"/>
                  </a:lnTo>
                  <a:lnTo>
                    <a:pt x="20328" y="131621"/>
                  </a:lnTo>
                  <a:lnTo>
                    <a:pt x="20201" y="132389"/>
                  </a:lnTo>
                  <a:lnTo>
                    <a:pt x="13206" y="131202"/>
                  </a:lnTo>
                  <a:lnTo>
                    <a:pt x="13384" y="130039"/>
                  </a:lnTo>
                  <a:lnTo>
                    <a:pt x="4113" y="128543"/>
                  </a:lnTo>
                  <a:lnTo>
                    <a:pt x="4359" y="127738"/>
                  </a:lnTo>
                  <a:lnTo>
                    <a:pt x="5823" y="125503"/>
                  </a:lnTo>
                  <a:lnTo>
                    <a:pt x="6809" y="122763"/>
                  </a:lnTo>
                  <a:lnTo>
                    <a:pt x="8776" y="117128"/>
                  </a:lnTo>
                  <a:lnTo>
                    <a:pt x="9986" y="115170"/>
                  </a:lnTo>
                  <a:lnTo>
                    <a:pt x="12581" y="110902"/>
                  </a:lnTo>
                  <a:lnTo>
                    <a:pt x="13031" y="110220"/>
                  </a:lnTo>
                  <a:lnTo>
                    <a:pt x="12133" y="109582"/>
                  </a:lnTo>
                  <a:lnTo>
                    <a:pt x="6041" y="107838"/>
                  </a:lnTo>
                  <a:lnTo>
                    <a:pt x="1252" y="106865"/>
                  </a:lnTo>
                  <a:lnTo>
                    <a:pt x="0" y="106390"/>
                  </a:lnTo>
                  <a:lnTo>
                    <a:pt x="1664" y="105305"/>
                  </a:lnTo>
                  <a:lnTo>
                    <a:pt x="2931" y="104660"/>
                  </a:lnTo>
                  <a:lnTo>
                    <a:pt x="3947" y="104158"/>
                  </a:lnTo>
                  <a:lnTo>
                    <a:pt x="2704" y="102204"/>
                  </a:lnTo>
                  <a:lnTo>
                    <a:pt x="2399" y="101995"/>
                  </a:lnTo>
                  <a:lnTo>
                    <a:pt x="5685" y="82877"/>
                  </a:lnTo>
                  <a:lnTo>
                    <a:pt x="10352" y="83682"/>
                  </a:lnTo>
                  <a:lnTo>
                    <a:pt x="10423" y="83249"/>
                  </a:lnTo>
                  <a:lnTo>
                    <a:pt x="10959" y="80107"/>
                  </a:lnTo>
                  <a:lnTo>
                    <a:pt x="11195" y="78702"/>
                  </a:lnTo>
                  <a:lnTo>
                    <a:pt x="11223" y="78555"/>
                  </a:lnTo>
                  <a:lnTo>
                    <a:pt x="13923" y="62634"/>
                  </a:lnTo>
                  <a:lnTo>
                    <a:pt x="15570" y="52689"/>
                  </a:lnTo>
                  <a:lnTo>
                    <a:pt x="16464" y="47251"/>
                  </a:lnTo>
                  <a:lnTo>
                    <a:pt x="21575" y="48119"/>
                  </a:lnTo>
                  <a:lnTo>
                    <a:pt x="22671" y="41619"/>
                  </a:lnTo>
                  <a:lnTo>
                    <a:pt x="22747" y="41195"/>
                  </a:lnTo>
                  <a:lnTo>
                    <a:pt x="22996" y="39708"/>
                  </a:lnTo>
                  <a:lnTo>
                    <a:pt x="23891" y="34433"/>
                  </a:lnTo>
                  <a:lnTo>
                    <a:pt x="34199" y="36177"/>
                  </a:lnTo>
                  <a:lnTo>
                    <a:pt x="34274" y="35748"/>
                  </a:lnTo>
                  <a:lnTo>
                    <a:pt x="37200" y="18382"/>
                  </a:lnTo>
                  <a:lnTo>
                    <a:pt x="40304" y="0"/>
                  </a:lnTo>
                  <a:lnTo>
                    <a:pt x="46712" y="1094"/>
                  </a:lnTo>
                  <a:lnTo>
                    <a:pt x="58501" y="3058"/>
                  </a:lnTo>
                  <a:lnTo>
                    <a:pt x="57270" y="10897"/>
                  </a:lnTo>
                  <a:lnTo>
                    <a:pt x="67107" y="12555"/>
                  </a:lnTo>
                  <a:lnTo>
                    <a:pt x="72729" y="13546"/>
                  </a:lnTo>
                  <a:lnTo>
                    <a:pt x="74108" y="13783"/>
                  </a:lnTo>
                  <a:lnTo>
                    <a:pt x="82748" y="15266"/>
                  </a:lnTo>
                  <a:lnTo>
                    <a:pt x="81692" y="21514"/>
                  </a:lnTo>
                  <a:lnTo>
                    <a:pt x="81129" y="24797"/>
                  </a:lnTo>
                  <a:lnTo>
                    <a:pt x="81008" y="25276"/>
                  </a:lnTo>
                  <a:lnTo>
                    <a:pt x="80967" y="25750"/>
                  </a:lnTo>
                  <a:lnTo>
                    <a:pt x="82233" y="25969"/>
                  </a:lnTo>
                  <a:lnTo>
                    <a:pt x="83928" y="26255"/>
                  </a:lnTo>
                  <a:lnTo>
                    <a:pt x="85618" y="26546"/>
                  </a:lnTo>
                  <a:lnTo>
                    <a:pt x="87617" y="26894"/>
                  </a:lnTo>
                  <a:lnTo>
                    <a:pt x="93512" y="27899"/>
                  </a:lnTo>
                  <a:lnTo>
                    <a:pt x="95673" y="28276"/>
                  </a:lnTo>
                  <a:lnTo>
                    <a:pt x="99723" y="28967"/>
                  </a:lnTo>
                  <a:lnTo>
                    <a:pt x="99394" y="30902"/>
                  </a:lnTo>
                  <a:lnTo>
                    <a:pt x="98123" y="38497"/>
                  </a:lnTo>
                  <a:lnTo>
                    <a:pt x="97142" y="44321"/>
                  </a:lnTo>
                  <a:lnTo>
                    <a:pt x="97074" y="44740"/>
                  </a:lnTo>
                  <a:lnTo>
                    <a:pt x="96999" y="45174"/>
                  </a:lnTo>
                  <a:lnTo>
                    <a:pt x="99600" y="45622"/>
                  </a:lnTo>
                  <a:lnTo>
                    <a:pt x="103250" y="46241"/>
                  </a:lnTo>
                  <a:lnTo>
                    <a:pt x="103171" y="46694"/>
                  </a:lnTo>
                  <a:lnTo>
                    <a:pt x="102953" y="47985"/>
                  </a:lnTo>
                  <a:lnTo>
                    <a:pt x="102933" y="48119"/>
                  </a:lnTo>
                  <a:lnTo>
                    <a:pt x="102272" y="52007"/>
                  </a:lnTo>
                  <a:lnTo>
                    <a:pt x="101413" y="57116"/>
                  </a:lnTo>
                  <a:lnTo>
                    <a:pt x="101267" y="57964"/>
                  </a:lnTo>
                  <a:lnTo>
                    <a:pt x="101081" y="59069"/>
                  </a:lnTo>
                  <a:lnTo>
                    <a:pt x="108337" y="60323"/>
                  </a:lnTo>
                  <a:lnTo>
                    <a:pt x="109267" y="54757"/>
                  </a:lnTo>
                  <a:lnTo>
                    <a:pt x="112225" y="55263"/>
                  </a:lnTo>
                  <a:lnTo>
                    <a:pt x="123744" y="57235"/>
                  </a:lnTo>
                  <a:lnTo>
                    <a:pt x="126056" y="57621"/>
                  </a:lnTo>
                  <a:lnTo>
                    <a:pt x="128364" y="58016"/>
                  </a:lnTo>
                  <a:lnTo>
                    <a:pt x="129282" y="58169"/>
                  </a:lnTo>
                  <a:lnTo>
                    <a:pt x="131717" y="58583"/>
                  </a:lnTo>
                  <a:lnTo>
                    <a:pt x="132809" y="58764"/>
                  </a:lnTo>
                  <a:lnTo>
                    <a:pt x="136165" y="59334"/>
                  </a:lnTo>
                  <a:lnTo>
                    <a:pt x="136839" y="55295"/>
                  </a:lnTo>
                  <a:lnTo>
                    <a:pt x="137061" y="53999"/>
                  </a:lnTo>
                  <a:lnTo>
                    <a:pt x="138763" y="43815"/>
                  </a:lnTo>
                  <a:lnTo>
                    <a:pt x="139563" y="39041"/>
                  </a:lnTo>
                  <a:lnTo>
                    <a:pt x="139662" y="38483"/>
                  </a:lnTo>
                  <a:lnTo>
                    <a:pt x="140442" y="33827"/>
                  </a:lnTo>
                  <a:lnTo>
                    <a:pt x="152733" y="35924"/>
                  </a:lnTo>
                  <a:lnTo>
                    <a:pt x="159403" y="351"/>
                  </a:lnTo>
                  <a:lnTo>
                    <a:pt x="182419" y="4392"/>
                  </a:lnTo>
                  <a:lnTo>
                    <a:pt x="180127" y="17249"/>
                  </a:lnTo>
                  <a:lnTo>
                    <a:pt x="187550" y="18507"/>
                  </a:lnTo>
                  <a:lnTo>
                    <a:pt x="186255" y="26231"/>
                  </a:lnTo>
                  <a:lnTo>
                    <a:pt x="192949" y="20003"/>
                  </a:lnTo>
                  <a:lnTo>
                    <a:pt x="202822" y="19903"/>
                  </a:lnTo>
                  <a:lnTo>
                    <a:pt x="203087" y="19903"/>
                  </a:lnTo>
                  <a:lnTo>
                    <a:pt x="204342" y="22438"/>
                  </a:lnTo>
                  <a:lnTo>
                    <a:pt x="209287" y="21290"/>
                  </a:lnTo>
                  <a:lnTo>
                    <a:pt x="215316" y="19898"/>
                  </a:lnTo>
                  <a:lnTo>
                    <a:pt x="212849" y="34561"/>
                  </a:lnTo>
                  <a:lnTo>
                    <a:pt x="220624" y="37292"/>
                  </a:lnTo>
                  <a:lnTo>
                    <a:pt x="222703" y="40566"/>
                  </a:lnTo>
                  <a:lnTo>
                    <a:pt x="228700" y="44016"/>
                  </a:lnTo>
                  <a:lnTo>
                    <a:pt x="227326" y="52636"/>
                  </a:lnTo>
                  <a:lnTo>
                    <a:pt x="213487" y="47890"/>
                  </a:lnTo>
                  <a:lnTo>
                    <a:pt x="213182" y="48729"/>
                  </a:lnTo>
                  <a:lnTo>
                    <a:pt x="209500" y="70363"/>
                  </a:lnTo>
                  <a:lnTo>
                    <a:pt x="204869" y="67189"/>
                  </a:lnTo>
                  <a:lnTo>
                    <a:pt x="201698" y="64468"/>
                  </a:lnTo>
                  <a:lnTo>
                    <a:pt x="201084" y="65016"/>
                  </a:lnTo>
                  <a:lnTo>
                    <a:pt x="198559" y="80099"/>
                  </a:lnTo>
                  <a:lnTo>
                    <a:pt x="184070" y="77649"/>
                  </a:lnTo>
                  <a:lnTo>
                    <a:pt x="177831" y="76606"/>
                  </a:lnTo>
                  <a:lnTo>
                    <a:pt x="174407" y="97235"/>
                  </a:lnTo>
                  <a:lnTo>
                    <a:pt x="157368" y="94454"/>
                  </a:lnTo>
                  <a:lnTo>
                    <a:pt x="153857" y="93856"/>
                  </a:lnTo>
                  <a:lnTo>
                    <a:pt x="153216" y="93751"/>
                  </a:lnTo>
                  <a:lnTo>
                    <a:pt x="152729" y="93666"/>
                  </a:lnTo>
                  <a:lnTo>
                    <a:pt x="150651" y="93313"/>
                  </a:lnTo>
                  <a:lnTo>
                    <a:pt x="146799" y="92665"/>
                  </a:lnTo>
                  <a:lnTo>
                    <a:pt x="145517" y="92446"/>
                  </a:lnTo>
                  <a:lnTo>
                    <a:pt x="144234" y="92226"/>
                  </a:lnTo>
                  <a:lnTo>
                    <a:pt x="142951" y="92012"/>
                  </a:lnTo>
                  <a:lnTo>
                    <a:pt x="139258" y="91383"/>
                  </a:lnTo>
                  <a:lnTo>
                    <a:pt x="139100" y="91359"/>
                  </a:lnTo>
                  <a:lnTo>
                    <a:pt x="131851" y="90130"/>
                  </a:lnTo>
                  <a:lnTo>
                    <a:pt x="131020" y="89991"/>
                  </a:lnTo>
                  <a:lnTo>
                    <a:pt x="132303" y="82338"/>
                  </a:lnTo>
                  <a:lnTo>
                    <a:pt x="129349" y="81848"/>
                  </a:lnTo>
                  <a:lnTo>
                    <a:pt x="128708" y="81738"/>
                  </a:lnTo>
                  <a:lnTo>
                    <a:pt x="125466" y="81204"/>
                  </a:lnTo>
                  <a:lnTo>
                    <a:pt x="121891" y="80609"/>
                  </a:lnTo>
                  <a:lnTo>
                    <a:pt x="119963" y="92036"/>
                  </a:lnTo>
                  <a:lnTo>
                    <a:pt x="119670" y="92860"/>
                  </a:lnTo>
                  <a:lnTo>
                    <a:pt x="106771" y="88244"/>
                  </a:lnTo>
                  <a:lnTo>
                    <a:pt x="106084" y="89411"/>
                  </a:lnTo>
                  <a:lnTo>
                    <a:pt x="105848" y="89786"/>
                  </a:lnTo>
                  <a:lnTo>
                    <a:pt x="108243" y="91420"/>
                  </a:lnTo>
                  <a:lnTo>
                    <a:pt x="108671" y="91069"/>
                  </a:lnTo>
                  <a:lnTo>
                    <a:pt x="111880" y="92060"/>
                  </a:lnTo>
                  <a:lnTo>
                    <a:pt x="114758" y="94738"/>
                  </a:lnTo>
                  <a:lnTo>
                    <a:pt x="116876" y="95124"/>
                  </a:lnTo>
                  <a:lnTo>
                    <a:pt x="116828" y="95676"/>
                  </a:lnTo>
                  <a:lnTo>
                    <a:pt x="123348" y="99084"/>
                  </a:lnTo>
                  <a:lnTo>
                    <a:pt x="124426" y="99392"/>
                  </a:lnTo>
                  <a:lnTo>
                    <a:pt x="126602" y="99999"/>
                  </a:lnTo>
                  <a:lnTo>
                    <a:pt x="134056" y="102248"/>
                  </a:lnTo>
                  <a:lnTo>
                    <a:pt x="137243" y="103206"/>
                  </a:lnTo>
                  <a:lnTo>
                    <a:pt x="140501" y="104192"/>
                  </a:lnTo>
                  <a:lnTo>
                    <a:pt x="143035" y="104955"/>
                  </a:lnTo>
                  <a:lnTo>
                    <a:pt x="143696" y="105145"/>
                  </a:lnTo>
                  <a:lnTo>
                    <a:pt x="150254" y="107466"/>
                  </a:lnTo>
                  <a:lnTo>
                    <a:pt x="149875" y="109729"/>
                  </a:lnTo>
                  <a:lnTo>
                    <a:pt x="149796" y="110187"/>
                  </a:lnTo>
                  <a:lnTo>
                    <a:pt x="149729" y="110602"/>
                  </a:lnTo>
                  <a:lnTo>
                    <a:pt x="149582" y="111454"/>
                  </a:lnTo>
                  <a:lnTo>
                    <a:pt x="146498" y="128610"/>
                  </a:lnTo>
                  <a:lnTo>
                    <a:pt x="162875" y="131555"/>
                  </a:lnTo>
                  <a:lnTo>
                    <a:pt x="191536" y="136377"/>
                  </a:lnTo>
                  <a:lnTo>
                    <a:pt x="191204" y="138355"/>
                  </a:lnTo>
                  <a:lnTo>
                    <a:pt x="190182" y="144497"/>
                  </a:lnTo>
                  <a:lnTo>
                    <a:pt x="191196" y="144669"/>
                  </a:lnTo>
                  <a:lnTo>
                    <a:pt x="188686" y="159613"/>
                  </a:lnTo>
                  <a:lnTo>
                    <a:pt x="183904" y="158669"/>
                  </a:lnTo>
                  <a:lnTo>
                    <a:pt x="180029" y="181387"/>
                  </a:lnTo>
                  <a:lnTo>
                    <a:pt x="179926" y="181976"/>
                  </a:lnTo>
                  <a:lnTo>
                    <a:pt x="179898" y="182983"/>
                  </a:lnTo>
                  <a:lnTo>
                    <a:pt x="181916" y="183237"/>
                  </a:lnTo>
                  <a:lnTo>
                    <a:pt x="183504" y="183481"/>
                  </a:lnTo>
                  <a:lnTo>
                    <a:pt x="182985" y="185379"/>
                  </a:lnTo>
                  <a:lnTo>
                    <a:pt x="179589" y="206556"/>
                  </a:lnTo>
                  <a:lnTo>
                    <a:pt x="178100" y="215968"/>
                  </a:lnTo>
                  <a:lnTo>
                    <a:pt x="175654" y="215582"/>
                  </a:lnTo>
                  <a:lnTo>
                    <a:pt x="173853" y="227042"/>
                  </a:lnTo>
                  <a:lnTo>
                    <a:pt x="173766" y="227542"/>
                  </a:lnTo>
                  <a:lnTo>
                    <a:pt x="172443" y="236130"/>
                  </a:lnTo>
                  <a:lnTo>
                    <a:pt x="170361" y="235815"/>
                  </a:lnTo>
                  <a:lnTo>
                    <a:pt x="168532" y="247485"/>
                  </a:lnTo>
                  <a:lnTo>
                    <a:pt x="166529" y="259994"/>
                  </a:lnTo>
                  <a:lnTo>
                    <a:pt x="163552" y="259523"/>
                  </a:lnTo>
                  <a:lnTo>
                    <a:pt x="161882" y="270945"/>
                  </a:lnTo>
                  <a:lnTo>
                    <a:pt x="138739" y="267319"/>
                  </a:lnTo>
                  <a:lnTo>
                    <a:pt x="136660" y="261136"/>
                  </a:lnTo>
                  <a:lnTo>
                    <a:pt x="136147" y="258887"/>
                  </a:lnTo>
                  <a:lnTo>
                    <a:pt x="132056" y="256208"/>
                  </a:lnTo>
                  <a:lnTo>
                    <a:pt x="131905" y="256747"/>
                  </a:lnTo>
                  <a:lnTo>
                    <a:pt x="126013" y="261268"/>
                  </a:lnTo>
                  <a:lnTo>
                    <a:pt x="114958" y="259501"/>
                  </a:lnTo>
                  <a:lnTo>
                    <a:pt x="112838" y="260561"/>
                  </a:lnTo>
                  <a:lnTo>
                    <a:pt x="113273" y="261438"/>
                  </a:lnTo>
                  <a:lnTo>
                    <a:pt x="114686" y="264312"/>
                  </a:lnTo>
                  <a:lnTo>
                    <a:pt x="113040" y="274533"/>
                  </a:lnTo>
                  <a:lnTo>
                    <a:pt x="111219" y="278303"/>
                  </a:lnTo>
                  <a:lnTo>
                    <a:pt x="118467" y="279470"/>
                  </a:lnTo>
                  <a:lnTo>
                    <a:pt x="116290" y="293480"/>
                  </a:lnTo>
                  <a:lnTo>
                    <a:pt x="113265" y="313128"/>
                  </a:lnTo>
                  <a:lnTo>
                    <a:pt x="177530" y="322906"/>
                  </a:lnTo>
                  <a:lnTo>
                    <a:pt x="178647" y="315758"/>
                  </a:lnTo>
                  <a:lnTo>
                    <a:pt x="199061" y="319280"/>
                  </a:lnTo>
                  <a:lnTo>
                    <a:pt x="193218" y="357102"/>
                  </a:lnTo>
                  <a:lnTo>
                    <a:pt x="156011" y="351284"/>
                  </a:lnTo>
                  <a:lnTo>
                    <a:pt x="130628" y="347309"/>
                  </a:lnTo>
                  <a:lnTo>
                    <a:pt x="127053" y="370240"/>
                  </a:lnTo>
                  <a:lnTo>
                    <a:pt x="126824" y="371698"/>
                  </a:lnTo>
                  <a:lnTo>
                    <a:pt x="121803" y="403942"/>
                  </a:lnTo>
                  <a:lnTo>
                    <a:pt x="101065" y="400700"/>
                  </a:lnTo>
                  <a:lnTo>
                    <a:pt x="100451" y="400600"/>
                  </a:lnTo>
                  <a:lnTo>
                    <a:pt x="99703" y="400486"/>
                  </a:lnTo>
                  <a:lnTo>
                    <a:pt x="78793" y="397212"/>
                  </a:lnTo>
                  <a:lnTo>
                    <a:pt x="81802" y="378484"/>
                  </a:lnTo>
                  <a:lnTo>
                    <a:pt x="87878" y="340619"/>
                  </a:lnTo>
                  <a:lnTo>
                    <a:pt x="68675" y="337612"/>
                  </a:lnTo>
                  <a:lnTo>
                    <a:pt x="75135" y="293480"/>
                  </a:lnTo>
                  <a:lnTo>
                    <a:pt x="78548" y="272651"/>
                  </a:lnTo>
                  <a:lnTo>
                    <a:pt x="107272" y="277469"/>
                  </a:lnTo>
                  <a:lnTo>
                    <a:pt x="108221" y="277755"/>
                  </a:lnTo>
                  <a:lnTo>
                    <a:pt x="109747" y="274644"/>
                  </a:lnTo>
                  <a:lnTo>
                    <a:pt x="110414" y="271956"/>
                  </a:lnTo>
                  <a:lnTo>
                    <a:pt x="110949" y="270600"/>
                  </a:lnTo>
                  <a:lnTo>
                    <a:pt x="111822" y="267503"/>
                  </a:lnTo>
                  <a:lnTo>
                    <a:pt x="111866" y="266772"/>
                  </a:lnTo>
                  <a:lnTo>
                    <a:pt x="108923" y="266299"/>
                  </a:lnTo>
                  <a:lnTo>
                    <a:pt x="102074" y="265208"/>
                  </a:lnTo>
                  <a:lnTo>
                    <a:pt x="80697" y="261791"/>
                  </a:lnTo>
                  <a:lnTo>
                    <a:pt x="78615" y="261372"/>
                  </a:lnTo>
                  <a:lnTo>
                    <a:pt x="78627" y="258808"/>
                  </a:lnTo>
                  <a:lnTo>
                    <a:pt x="78524" y="258398"/>
                  </a:lnTo>
                  <a:lnTo>
                    <a:pt x="78469" y="258012"/>
                  </a:lnTo>
                  <a:lnTo>
                    <a:pt x="78283" y="257631"/>
                  </a:lnTo>
                  <a:lnTo>
                    <a:pt x="78069" y="257250"/>
                  </a:lnTo>
                  <a:lnTo>
                    <a:pt x="77934" y="256897"/>
                  </a:lnTo>
                  <a:lnTo>
                    <a:pt x="77772" y="256597"/>
                  </a:lnTo>
                  <a:lnTo>
                    <a:pt x="77475" y="256406"/>
                  </a:lnTo>
                  <a:lnTo>
                    <a:pt x="77206" y="256106"/>
                  </a:lnTo>
                  <a:lnTo>
                    <a:pt x="76992" y="255806"/>
                  </a:lnTo>
                  <a:lnTo>
                    <a:pt x="76667" y="255477"/>
                  </a:lnTo>
                  <a:lnTo>
                    <a:pt x="76450" y="255205"/>
                  </a:lnTo>
                  <a:lnTo>
                    <a:pt x="76244" y="254791"/>
                  </a:lnTo>
                  <a:lnTo>
                    <a:pt x="76188" y="254509"/>
                  </a:lnTo>
                  <a:lnTo>
                    <a:pt x="76185" y="254305"/>
                  </a:lnTo>
                  <a:lnTo>
                    <a:pt x="76165" y="253814"/>
                  </a:lnTo>
                  <a:lnTo>
                    <a:pt x="76236" y="253385"/>
                  </a:lnTo>
                  <a:lnTo>
                    <a:pt x="76228" y="253175"/>
                  </a:lnTo>
                  <a:lnTo>
                    <a:pt x="76224" y="252689"/>
                  </a:lnTo>
                  <a:lnTo>
                    <a:pt x="76196" y="252484"/>
                  </a:lnTo>
                  <a:lnTo>
                    <a:pt x="76145" y="252265"/>
                  </a:lnTo>
                  <a:lnTo>
                    <a:pt x="76086" y="252046"/>
                  </a:lnTo>
                  <a:lnTo>
                    <a:pt x="76038" y="251884"/>
                  </a:lnTo>
                  <a:lnTo>
                    <a:pt x="75931" y="251560"/>
                  </a:lnTo>
                  <a:lnTo>
                    <a:pt x="75888" y="251398"/>
                  </a:lnTo>
                  <a:lnTo>
                    <a:pt x="75856" y="251236"/>
                  </a:lnTo>
                  <a:lnTo>
                    <a:pt x="75848" y="251078"/>
                  </a:lnTo>
                  <a:lnTo>
                    <a:pt x="75848" y="250916"/>
                  </a:lnTo>
                  <a:lnTo>
                    <a:pt x="75856" y="250754"/>
                  </a:lnTo>
                  <a:lnTo>
                    <a:pt x="75888" y="250435"/>
                  </a:lnTo>
                  <a:lnTo>
                    <a:pt x="75907" y="250268"/>
                  </a:lnTo>
                  <a:lnTo>
                    <a:pt x="75998" y="249763"/>
                  </a:lnTo>
                  <a:lnTo>
                    <a:pt x="76046" y="249425"/>
                  </a:lnTo>
                  <a:lnTo>
                    <a:pt x="76082" y="249082"/>
                  </a:lnTo>
                  <a:lnTo>
                    <a:pt x="76101" y="248743"/>
                  </a:lnTo>
                  <a:lnTo>
                    <a:pt x="76082" y="248429"/>
                  </a:lnTo>
                  <a:lnTo>
                    <a:pt x="76046" y="248114"/>
                  </a:lnTo>
                  <a:lnTo>
                    <a:pt x="76014" y="247786"/>
                  </a:lnTo>
                  <a:lnTo>
                    <a:pt x="75975" y="247443"/>
                  </a:lnTo>
                  <a:lnTo>
                    <a:pt x="75943" y="247099"/>
                  </a:lnTo>
                  <a:lnTo>
                    <a:pt x="75907" y="246628"/>
                  </a:lnTo>
                  <a:lnTo>
                    <a:pt x="75900" y="246466"/>
                  </a:lnTo>
                  <a:lnTo>
                    <a:pt x="75892" y="246146"/>
                  </a:lnTo>
                  <a:lnTo>
                    <a:pt x="75892" y="245980"/>
                  </a:lnTo>
                  <a:lnTo>
                    <a:pt x="75896" y="245813"/>
                  </a:lnTo>
                  <a:lnTo>
                    <a:pt x="75884" y="245479"/>
                  </a:lnTo>
                  <a:lnTo>
                    <a:pt x="75868" y="245331"/>
                  </a:lnTo>
                  <a:lnTo>
                    <a:pt x="75793" y="244888"/>
                  </a:lnTo>
                  <a:lnTo>
                    <a:pt x="75773" y="244636"/>
                  </a:lnTo>
                  <a:lnTo>
                    <a:pt x="75773" y="244421"/>
                  </a:lnTo>
                  <a:lnTo>
                    <a:pt x="75789" y="244212"/>
                  </a:lnTo>
                  <a:lnTo>
                    <a:pt x="75939" y="243778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5" name="pg225"/>
            <p:cNvSpPr/>
            <p:nvPr/>
          </p:nvSpPr>
          <p:spPr>
            <a:xfrm>
              <a:off x="2362978" y="3885528"/>
              <a:ext cx="1872585" cy="2859231"/>
            </a:xfrm>
            <a:custGeom>
              <a:avLst/>
              <a:gdLst/>
              <a:ahLst/>
              <a:cxnLst/>
              <a:rect l="0" t="0" r="0" b="0"/>
              <a:pathLst>
                <a:path w="1872585" h="2859231">
                  <a:moveTo>
                    <a:pt x="1754565" y="745557"/>
                  </a:moveTo>
                  <a:lnTo>
                    <a:pt x="1754363" y="750908"/>
                  </a:lnTo>
                  <a:lnTo>
                    <a:pt x="1753287" y="762664"/>
                  </a:lnTo>
                  <a:lnTo>
                    <a:pt x="1752950" y="765500"/>
                  </a:lnTo>
                  <a:lnTo>
                    <a:pt x="1752749" y="766229"/>
                  </a:lnTo>
                  <a:lnTo>
                    <a:pt x="1751391" y="771971"/>
                  </a:lnTo>
                  <a:lnTo>
                    <a:pt x="1750172" y="777184"/>
                  </a:lnTo>
                  <a:lnTo>
                    <a:pt x="1749617" y="779834"/>
                  </a:lnTo>
                  <a:lnTo>
                    <a:pt x="1749227" y="782213"/>
                  </a:lnTo>
                  <a:lnTo>
                    <a:pt x="1748886" y="784223"/>
                  </a:lnTo>
                  <a:lnTo>
                    <a:pt x="1748562" y="786208"/>
                  </a:lnTo>
                  <a:lnTo>
                    <a:pt x="1748377" y="786467"/>
                  </a:lnTo>
                  <a:lnTo>
                    <a:pt x="1747546" y="787393"/>
                  </a:lnTo>
                  <a:lnTo>
                    <a:pt x="1746424" y="788444"/>
                  </a:lnTo>
                  <a:lnTo>
                    <a:pt x="1745820" y="789072"/>
                  </a:lnTo>
                  <a:lnTo>
                    <a:pt x="1745311" y="789678"/>
                  </a:lnTo>
                  <a:lnTo>
                    <a:pt x="1744683" y="790224"/>
                  </a:lnTo>
                  <a:lnTo>
                    <a:pt x="1743161" y="791456"/>
                  </a:lnTo>
                  <a:lnTo>
                    <a:pt x="1740983" y="793180"/>
                  </a:lnTo>
                  <a:lnTo>
                    <a:pt x="1738589" y="795295"/>
                  </a:lnTo>
                  <a:lnTo>
                    <a:pt x="1734228" y="799717"/>
                  </a:lnTo>
                  <a:lnTo>
                    <a:pt x="1732574" y="802031"/>
                  </a:lnTo>
                  <a:lnTo>
                    <a:pt x="1730820" y="804309"/>
                  </a:lnTo>
                  <a:lnTo>
                    <a:pt x="1729095" y="805343"/>
                  </a:lnTo>
                  <a:lnTo>
                    <a:pt x="1724416" y="807508"/>
                  </a:lnTo>
                  <a:lnTo>
                    <a:pt x="1721963" y="810140"/>
                  </a:lnTo>
                  <a:lnTo>
                    <a:pt x="1719180" y="811643"/>
                  </a:lnTo>
                  <a:lnTo>
                    <a:pt x="1716562" y="812906"/>
                  </a:lnTo>
                  <a:lnTo>
                    <a:pt x="1714455" y="814741"/>
                  </a:lnTo>
                  <a:lnTo>
                    <a:pt x="1707625" y="818515"/>
                  </a:lnTo>
                  <a:lnTo>
                    <a:pt x="1700358" y="823567"/>
                  </a:lnTo>
                  <a:lnTo>
                    <a:pt x="1697589" y="825070"/>
                  </a:lnTo>
                  <a:lnTo>
                    <a:pt x="1696326" y="826078"/>
                  </a:lnTo>
                  <a:lnTo>
                    <a:pt x="1693452" y="828559"/>
                  </a:lnTo>
                  <a:lnTo>
                    <a:pt x="1691722" y="830333"/>
                  </a:lnTo>
                  <a:lnTo>
                    <a:pt x="1689465" y="832047"/>
                  </a:lnTo>
                  <a:lnTo>
                    <a:pt x="1684424" y="836242"/>
                  </a:lnTo>
                  <a:lnTo>
                    <a:pt x="1688200" y="840780"/>
                  </a:lnTo>
                  <a:lnTo>
                    <a:pt x="1678199" y="847392"/>
                  </a:lnTo>
                  <a:lnTo>
                    <a:pt x="1656528" y="863214"/>
                  </a:lnTo>
                  <a:lnTo>
                    <a:pt x="1623268" y="884600"/>
                  </a:lnTo>
                  <a:lnTo>
                    <a:pt x="1615574" y="889982"/>
                  </a:lnTo>
                  <a:lnTo>
                    <a:pt x="1590494" y="905972"/>
                  </a:lnTo>
                  <a:lnTo>
                    <a:pt x="1577415" y="913814"/>
                  </a:lnTo>
                  <a:lnTo>
                    <a:pt x="1564028" y="923500"/>
                  </a:lnTo>
                  <a:lnTo>
                    <a:pt x="1546334" y="935954"/>
                  </a:lnTo>
                  <a:lnTo>
                    <a:pt x="1534178" y="941797"/>
                  </a:lnTo>
                  <a:lnTo>
                    <a:pt x="1535003" y="943619"/>
                  </a:lnTo>
                  <a:lnTo>
                    <a:pt x="1537168" y="947269"/>
                  </a:lnTo>
                  <a:lnTo>
                    <a:pt x="1539092" y="949561"/>
                  </a:lnTo>
                  <a:lnTo>
                    <a:pt x="1541823" y="951887"/>
                  </a:lnTo>
                  <a:lnTo>
                    <a:pt x="1543676" y="954303"/>
                  </a:lnTo>
                  <a:lnTo>
                    <a:pt x="1545465" y="955790"/>
                  </a:lnTo>
                  <a:lnTo>
                    <a:pt x="1546878" y="957119"/>
                  </a:lnTo>
                  <a:lnTo>
                    <a:pt x="1548236" y="958325"/>
                  </a:lnTo>
                  <a:lnTo>
                    <a:pt x="1550129" y="959664"/>
                  </a:lnTo>
                  <a:lnTo>
                    <a:pt x="1552809" y="961770"/>
                  </a:lnTo>
                  <a:lnTo>
                    <a:pt x="1553489" y="962637"/>
                  </a:lnTo>
                  <a:lnTo>
                    <a:pt x="1554471" y="964110"/>
                  </a:lnTo>
                  <a:lnTo>
                    <a:pt x="1555401" y="965430"/>
                  </a:lnTo>
                  <a:lnTo>
                    <a:pt x="1556225" y="966578"/>
                  </a:lnTo>
                  <a:lnTo>
                    <a:pt x="1556894" y="967875"/>
                  </a:lnTo>
                  <a:lnTo>
                    <a:pt x="1557409" y="968799"/>
                  </a:lnTo>
                  <a:lnTo>
                    <a:pt x="1558402" y="969800"/>
                  </a:lnTo>
                  <a:lnTo>
                    <a:pt x="1559289" y="970562"/>
                  </a:lnTo>
                  <a:lnTo>
                    <a:pt x="1560453" y="971186"/>
                  </a:lnTo>
                  <a:lnTo>
                    <a:pt x="1561779" y="971477"/>
                  </a:lnTo>
                  <a:lnTo>
                    <a:pt x="1563069" y="971468"/>
                  </a:lnTo>
                  <a:lnTo>
                    <a:pt x="1564514" y="971339"/>
                  </a:lnTo>
                  <a:lnTo>
                    <a:pt x="1566561" y="970791"/>
                  </a:lnTo>
                  <a:lnTo>
                    <a:pt x="1567531" y="970391"/>
                  </a:lnTo>
                  <a:lnTo>
                    <a:pt x="1568560" y="969876"/>
                  </a:lnTo>
                  <a:lnTo>
                    <a:pt x="1569645" y="969309"/>
                  </a:lnTo>
                  <a:lnTo>
                    <a:pt x="1570725" y="968909"/>
                  </a:lnTo>
                  <a:lnTo>
                    <a:pt x="1571850" y="968880"/>
                  </a:lnTo>
                  <a:lnTo>
                    <a:pt x="1573231" y="969175"/>
                  </a:lnTo>
                  <a:lnTo>
                    <a:pt x="1574237" y="969638"/>
                  </a:lnTo>
                  <a:lnTo>
                    <a:pt x="1575234" y="970462"/>
                  </a:lnTo>
                  <a:lnTo>
                    <a:pt x="1576640" y="971944"/>
                  </a:lnTo>
                  <a:lnTo>
                    <a:pt x="1577317" y="973035"/>
                  </a:lnTo>
                  <a:lnTo>
                    <a:pt x="1577174" y="974379"/>
                  </a:lnTo>
                  <a:lnTo>
                    <a:pt x="1577063" y="975661"/>
                  </a:lnTo>
                  <a:lnTo>
                    <a:pt x="1577127" y="977439"/>
                  </a:lnTo>
                  <a:lnTo>
                    <a:pt x="1576743" y="979897"/>
                  </a:lnTo>
                  <a:lnTo>
                    <a:pt x="1576434" y="981928"/>
                  </a:lnTo>
                  <a:lnTo>
                    <a:pt x="1576121" y="983533"/>
                  </a:lnTo>
                  <a:lnTo>
                    <a:pt x="1575705" y="985359"/>
                  </a:lnTo>
                  <a:lnTo>
                    <a:pt x="1575298" y="986945"/>
                  </a:lnTo>
                  <a:lnTo>
                    <a:pt x="1574779" y="989762"/>
                  </a:lnTo>
                  <a:lnTo>
                    <a:pt x="1574035" y="992087"/>
                  </a:lnTo>
                  <a:lnTo>
                    <a:pt x="1572721" y="994313"/>
                  </a:lnTo>
                  <a:lnTo>
                    <a:pt x="1572182" y="996271"/>
                  </a:lnTo>
                  <a:lnTo>
                    <a:pt x="1571751" y="998120"/>
                  </a:lnTo>
                  <a:lnTo>
                    <a:pt x="1571905" y="999793"/>
                  </a:lnTo>
                  <a:lnTo>
                    <a:pt x="1572558" y="1001189"/>
                  </a:lnTo>
                  <a:lnTo>
                    <a:pt x="1573797" y="1002099"/>
                  </a:lnTo>
                  <a:lnTo>
                    <a:pt x="1575551" y="1003024"/>
                  </a:lnTo>
                  <a:lnTo>
                    <a:pt x="1577297" y="1003448"/>
                  </a:lnTo>
                  <a:lnTo>
                    <a:pt x="1579632" y="1004000"/>
                  </a:lnTo>
                  <a:lnTo>
                    <a:pt x="1581473" y="1004639"/>
                  </a:lnTo>
                  <a:lnTo>
                    <a:pt x="1583215" y="1005273"/>
                  </a:lnTo>
                  <a:lnTo>
                    <a:pt x="1584256" y="1006469"/>
                  </a:lnTo>
                  <a:lnTo>
                    <a:pt x="1584727" y="1007555"/>
                  </a:lnTo>
                  <a:lnTo>
                    <a:pt x="1584981" y="1009037"/>
                  </a:lnTo>
                  <a:lnTo>
                    <a:pt x="1585044" y="1010910"/>
                  </a:lnTo>
                  <a:lnTo>
                    <a:pt x="1584327" y="1012273"/>
                  </a:lnTo>
                  <a:lnTo>
                    <a:pt x="1583512" y="1013727"/>
                  </a:lnTo>
                  <a:lnTo>
                    <a:pt x="1582198" y="1015266"/>
                  </a:lnTo>
                  <a:lnTo>
                    <a:pt x="1580990" y="1016810"/>
                  </a:lnTo>
                  <a:lnTo>
                    <a:pt x="1579597" y="1017753"/>
                  </a:lnTo>
                  <a:lnTo>
                    <a:pt x="1578508" y="1018420"/>
                  </a:lnTo>
                  <a:lnTo>
                    <a:pt x="1576616" y="1019545"/>
                  </a:lnTo>
                  <a:lnTo>
                    <a:pt x="1574553" y="1020284"/>
                  </a:lnTo>
                  <a:lnTo>
                    <a:pt x="1572562" y="1021308"/>
                  </a:lnTo>
                  <a:lnTo>
                    <a:pt x="1570690" y="1022052"/>
                  </a:lnTo>
                  <a:lnTo>
                    <a:pt x="1568140" y="1022580"/>
                  </a:lnTo>
                  <a:lnTo>
                    <a:pt x="1566070" y="1022933"/>
                  </a:lnTo>
                  <a:lnTo>
                    <a:pt x="1563311" y="1024134"/>
                  </a:lnTo>
                  <a:lnTo>
                    <a:pt x="1561415" y="1025178"/>
                  </a:lnTo>
                  <a:lnTo>
                    <a:pt x="1559150" y="1026297"/>
                  </a:lnTo>
                  <a:lnTo>
                    <a:pt x="1556874" y="1027317"/>
                  </a:lnTo>
                  <a:lnTo>
                    <a:pt x="1554590" y="1028737"/>
                  </a:lnTo>
                  <a:lnTo>
                    <a:pt x="1552706" y="1029876"/>
                  </a:lnTo>
                  <a:lnTo>
                    <a:pt x="1550425" y="1031091"/>
                  </a:lnTo>
                  <a:lnTo>
                    <a:pt x="1548050" y="1032316"/>
                  </a:lnTo>
                  <a:lnTo>
                    <a:pt x="1545564" y="1034022"/>
                  </a:lnTo>
                  <a:lnTo>
                    <a:pt x="1543466" y="1035542"/>
                  </a:lnTo>
                  <a:lnTo>
                    <a:pt x="1541388" y="1036967"/>
                  </a:lnTo>
                  <a:lnTo>
                    <a:pt x="1538807" y="1038573"/>
                  </a:lnTo>
                  <a:lnTo>
                    <a:pt x="1536808" y="1040098"/>
                  </a:lnTo>
                  <a:lnTo>
                    <a:pt x="1533946" y="1041504"/>
                  </a:lnTo>
                  <a:lnTo>
                    <a:pt x="1531756" y="1042814"/>
                  </a:lnTo>
                  <a:lnTo>
                    <a:pt x="1529282" y="1044186"/>
                  </a:lnTo>
                  <a:lnTo>
                    <a:pt x="1526519" y="1045306"/>
                  </a:lnTo>
                  <a:lnTo>
                    <a:pt x="1524255" y="1045931"/>
                  </a:lnTo>
                  <a:lnTo>
                    <a:pt x="1520906" y="1046936"/>
                  </a:lnTo>
                  <a:lnTo>
                    <a:pt x="1519037" y="1047484"/>
                  </a:lnTo>
                  <a:lnTo>
                    <a:pt x="1514493" y="1049042"/>
                  </a:lnTo>
                  <a:lnTo>
                    <a:pt x="1510736" y="1051106"/>
                  </a:lnTo>
                  <a:lnTo>
                    <a:pt x="1507359" y="1052621"/>
                  </a:lnTo>
                  <a:lnTo>
                    <a:pt x="1503353" y="1054566"/>
                  </a:lnTo>
                  <a:lnTo>
                    <a:pt x="1500356" y="1055642"/>
                  </a:lnTo>
                  <a:lnTo>
                    <a:pt x="1498144" y="1056386"/>
                  </a:lnTo>
                  <a:lnTo>
                    <a:pt x="1495915" y="1057305"/>
                  </a:lnTo>
                  <a:lnTo>
                    <a:pt x="1494113" y="1057682"/>
                  </a:lnTo>
                  <a:lnTo>
                    <a:pt x="1492593" y="1058111"/>
                  </a:lnTo>
                  <a:lnTo>
                    <a:pt x="1491144" y="1058421"/>
                  </a:lnTo>
                  <a:lnTo>
                    <a:pt x="1489399" y="1058559"/>
                  </a:lnTo>
                  <a:lnTo>
                    <a:pt x="1487827" y="1058811"/>
                  </a:lnTo>
                  <a:lnTo>
                    <a:pt x="1485321" y="1059107"/>
                  </a:lnTo>
                  <a:lnTo>
                    <a:pt x="1483643" y="1059178"/>
                  </a:lnTo>
                  <a:lnTo>
                    <a:pt x="1480971" y="1059402"/>
                  </a:lnTo>
                  <a:lnTo>
                    <a:pt x="1479063" y="1059412"/>
                  </a:lnTo>
                  <a:lnTo>
                    <a:pt x="1477946" y="1059621"/>
                  </a:lnTo>
                  <a:lnTo>
                    <a:pt x="1476446" y="1059707"/>
                  </a:lnTo>
                  <a:lnTo>
                    <a:pt x="1475458" y="1059779"/>
                  </a:lnTo>
                  <a:lnTo>
                    <a:pt x="1475112" y="1059788"/>
                  </a:lnTo>
                  <a:lnTo>
                    <a:pt x="1474233" y="1059750"/>
                  </a:lnTo>
                  <a:lnTo>
                    <a:pt x="1472942" y="1059817"/>
                  </a:lnTo>
                  <a:lnTo>
                    <a:pt x="1472155" y="1059922"/>
                  </a:lnTo>
                  <a:lnTo>
                    <a:pt x="1471232" y="1060026"/>
                  </a:lnTo>
                  <a:lnTo>
                    <a:pt x="1470294" y="1060222"/>
                  </a:lnTo>
                  <a:lnTo>
                    <a:pt x="1469562" y="1060327"/>
                  </a:lnTo>
                  <a:lnTo>
                    <a:pt x="1468830" y="1060546"/>
                  </a:lnTo>
                  <a:lnTo>
                    <a:pt x="1468236" y="1060736"/>
                  </a:lnTo>
                  <a:lnTo>
                    <a:pt x="1467848" y="1060908"/>
                  </a:lnTo>
                  <a:lnTo>
                    <a:pt x="1467357" y="1061170"/>
                  </a:lnTo>
                  <a:lnTo>
                    <a:pt x="1467052" y="1061442"/>
                  </a:lnTo>
                  <a:lnTo>
                    <a:pt x="1466589" y="1061775"/>
                  </a:lnTo>
                  <a:lnTo>
                    <a:pt x="1466169" y="1062095"/>
                  </a:lnTo>
                  <a:lnTo>
                    <a:pt x="1465738" y="1062414"/>
                  </a:lnTo>
                  <a:lnTo>
                    <a:pt x="1465397" y="1062709"/>
                  </a:lnTo>
                  <a:lnTo>
                    <a:pt x="1464883" y="1063110"/>
                  </a:lnTo>
                  <a:lnTo>
                    <a:pt x="1464388" y="1063610"/>
                  </a:lnTo>
                  <a:lnTo>
                    <a:pt x="1463992" y="1064067"/>
                  </a:lnTo>
                  <a:lnTo>
                    <a:pt x="1463446" y="1064620"/>
                  </a:lnTo>
                  <a:lnTo>
                    <a:pt x="1463062" y="1065040"/>
                  </a:lnTo>
                  <a:lnTo>
                    <a:pt x="1462587" y="1065483"/>
                  </a:lnTo>
                  <a:lnTo>
                    <a:pt x="1462096" y="1065840"/>
                  </a:lnTo>
                  <a:lnTo>
                    <a:pt x="1461439" y="1066350"/>
                  </a:lnTo>
                  <a:lnTo>
                    <a:pt x="1460837" y="1066846"/>
                  </a:lnTo>
                  <a:lnTo>
                    <a:pt x="1460247" y="1067370"/>
                  </a:lnTo>
                  <a:lnTo>
                    <a:pt x="1459701" y="1067865"/>
                  </a:lnTo>
                  <a:lnTo>
                    <a:pt x="1459182" y="1068237"/>
                  </a:lnTo>
                  <a:lnTo>
                    <a:pt x="1458763" y="1068504"/>
                  </a:lnTo>
                  <a:lnTo>
                    <a:pt x="1458280" y="1068642"/>
                  </a:lnTo>
                  <a:lnTo>
                    <a:pt x="1457714" y="1068766"/>
                  </a:lnTo>
                  <a:lnTo>
                    <a:pt x="1456815" y="1068995"/>
                  </a:lnTo>
                  <a:lnTo>
                    <a:pt x="1455406" y="1069385"/>
                  </a:lnTo>
                  <a:lnTo>
                    <a:pt x="1454745" y="1069495"/>
                  </a:lnTo>
                  <a:lnTo>
                    <a:pt x="1454151" y="1069605"/>
                  </a:lnTo>
                  <a:lnTo>
                    <a:pt x="1453446" y="1069795"/>
                  </a:lnTo>
                  <a:lnTo>
                    <a:pt x="1452686" y="1069943"/>
                  </a:lnTo>
                  <a:lnTo>
                    <a:pt x="1452013" y="1070038"/>
                  </a:lnTo>
                  <a:lnTo>
                    <a:pt x="1451103" y="1070219"/>
                  </a:lnTo>
                  <a:lnTo>
                    <a:pt x="1450216" y="1070420"/>
                  </a:lnTo>
                  <a:lnTo>
                    <a:pt x="1449321" y="1070605"/>
                  </a:lnTo>
                  <a:lnTo>
                    <a:pt x="1448545" y="1070820"/>
                  </a:lnTo>
                  <a:lnTo>
                    <a:pt x="1446396" y="1071635"/>
                  </a:lnTo>
                  <a:lnTo>
                    <a:pt x="1445703" y="1071992"/>
                  </a:lnTo>
                  <a:lnTo>
                    <a:pt x="1445196" y="1072340"/>
                  </a:lnTo>
                  <a:lnTo>
                    <a:pt x="1444761" y="1072769"/>
                  </a:lnTo>
                  <a:lnTo>
                    <a:pt x="1444503" y="1073260"/>
                  </a:lnTo>
                  <a:lnTo>
                    <a:pt x="1444436" y="1073741"/>
                  </a:lnTo>
                  <a:lnTo>
                    <a:pt x="1444408" y="1074265"/>
                  </a:lnTo>
                  <a:lnTo>
                    <a:pt x="1444412" y="1074689"/>
                  </a:lnTo>
                  <a:lnTo>
                    <a:pt x="1444456" y="1075256"/>
                  </a:lnTo>
                  <a:lnTo>
                    <a:pt x="1444496" y="1075852"/>
                  </a:lnTo>
                  <a:lnTo>
                    <a:pt x="1444583" y="1076319"/>
                  </a:lnTo>
                  <a:lnTo>
                    <a:pt x="1444725" y="1076667"/>
                  </a:lnTo>
                  <a:lnTo>
                    <a:pt x="1444848" y="1077248"/>
                  </a:lnTo>
                  <a:lnTo>
                    <a:pt x="1445018" y="1077639"/>
                  </a:lnTo>
                  <a:lnTo>
                    <a:pt x="1445133" y="1077958"/>
                  </a:lnTo>
                  <a:lnTo>
                    <a:pt x="1445315" y="1078859"/>
                  </a:lnTo>
                  <a:lnTo>
                    <a:pt x="1445430" y="1079316"/>
                  </a:lnTo>
                  <a:lnTo>
                    <a:pt x="1445501" y="1079693"/>
                  </a:lnTo>
                  <a:lnTo>
                    <a:pt x="1445683" y="1080150"/>
                  </a:lnTo>
                  <a:lnTo>
                    <a:pt x="1445960" y="1080627"/>
                  </a:lnTo>
                  <a:lnTo>
                    <a:pt x="1446158" y="1081046"/>
                  </a:lnTo>
                  <a:lnTo>
                    <a:pt x="1446368" y="1081423"/>
                  </a:lnTo>
                  <a:lnTo>
                    <a:pt x="1446657" y="1082023"/>
                  </a:lnTo>
                  <a:lnTo>
                    <a:pt x="1447184" y="1083591"/>
                  </a:lnTo>
                  <a:lnTo>
                    <a:pt x="1447635" y="1085254"/>
                  </a:lnTo>
                  <a:lnTo>
                    <a:pt x="1447868" y="1085950"/>
                  </a:lnTo>
                  <a:lnTo>
                    <a:pt x="1448058" y="1086603"/>
                  </a:lnTo>
                  <a:lnTo>
                    <a:pt x="1448205" y="1087255"/>
                  </a:lnTo>
                  <a:lnTo>
                    <a:pt x="1448260" y="1087551"/>
                  </a:lnTo>
                  <a:lnTo>
                    <a:pt x="1448328" y="1087946"/>
                  </a:lnTo>
                  <a:lnTo>
                    <a:pt x="1448371" y="1088456"/>
                  </a:lnTo>
                  <a:lnTo>
                    <a:pt x="1448395" y="1089190"/>
                  </a:lnTo>
                  <a:lnTo>
                    <a:pt x="1448430" y="1089962"/>
                  </a:lnTo>
                  <a:lnTo>
                    <a:pt x="1448486" y="1090415"/>
                  </a:lnTo>
                  <a:lnTo>
                    <a:pt x="1448557" y="1090915"/>
                  </a:lnTo>
                  <a:lnTo>
                    <a:pt x="1448751" y="1091416"/>
                  </a:lnTo>
                  <a:lnTo>
                    <a:pt x="1448866" y="1091859"/>
                  </a:lnTo>
                  <a:lnTo>
                    <a:pt x="1449127" y="1092998"/>
                  </a:lnTo>
                  <a:lnTo>
                    <a:pt x="1449167" y="1093536"/>
                  </a:lnTo>
                  <a:lnTo>
                    <a:pt x="1449222" y="1094156"/>
                  </a:lnTo>
                  <a:lnTo>
                    <a:pt x="1449329" y="1094932"/>
                  </a:lnTo>
                  <a:lnTo>
                    <a:pt x="1449396" y="1095523"/>
                  </a:lnTo>
                  <a:lnTo>
                    <a:pt x="1449523" y="1095966"/>
                  </a:lnTo>
                  <a:lnTo>
                    <a:pt x="1449650" y="1096386"/>
                  </a:lnTo>
                  <a:lnTo>
                    <a:pt x="1449887" y="1096762"/>
                  </a:lnTo>
                  <a:lnTo>
                    <a:pt x="1450180" y="1097158"/>
                  </a:lnTo>
                  <a:lnTo>
                    <a:pt x="1450639" y="1097510"/>
                  </a:lnTo>
                  <a:lnTo>
                    <a:pt x="1451043" y="1097811"/>
                  </a:lnTo>
                  <a:lnTo>
                    <a:pt x="1451574" y="1098139"/>
                  </a:lnTo>
                  <a:lnTo>
                    <a:pt x="1452690" y="1098483"/>
                  </a:lnTo>
                  <a:lnTo>
                    <a:pt x="1453292" y="1098606"/>
                  </a:lnTo>
                  <a:lnTo>
                    <a:pt x="1453771" y="1098664"/>
                  </a:lnTo>
                  <a:lnTo>
                    <a:pt x="1454333" y="1098664"/>
                  </a:lnTo>
                  <a:lnTo>
                    <a:pt x="1454871" y="1098592"/>
                  </a:lnTo>
                  <a:lnTo>
                    <a:pt x="1455382" y="1098506"/>
                  </a:lnTo>
                  <a:lnTo>
                    <a:pt x="1455897" y="1098325"/>
                  </a:lnTo>
                  <a:lnTo>
                    <a:pt x="1456463" y="1098092"/>
                  </a:lnTo>
                  <a:lnTo>
                    <a:pt x="1456961" y="1097873"/>
                  </a:lnTo>
                  <a:lnTo>
                    <a:pt x="1457421" y="1097649"/>
                  </a:lnTo>
                  <a:lnTo>
                    <a:pt x="1457797" y="1097434"/>
                  </a:lnTo>
                  <a:lnTo>
                    <a:pt x="1458272" y="1097129"/>
                  </a:lnTo>
                  <a:lnTo>
                    <a:pt x="1458719" y="1096853"/>
                  </a:lnTo>
                  <a:lnTo>
                    <a:pt x="1459222" y="1096476"/>
                  </a:lnTo>
                  <a:lnTo>
                    <a:pt x="1459641" y="1096200"/>
                  </a:lnTo>
                  <a:lnTo>
                    <a:pt x="1460132" y="1095838"/>
                  </a:lnTo>
                  <a:lnTo>
                    <a:pt x="1460714" y="1095423"/>
                  </a:lnTo>
                  <a:lnTo>
                    <a:pt x="1461359" y="1094918"/>
                  </a:lnTo>
                  <a:lnTo>
                    <a:pt x="1461961" y="1094489"/>
                  </a:lnTo>
                  <a:lnTo>
                    <a:pt x="1462579" y="1093927"/>
                  </a:lnTo>
                  <a:lnTo>
                    <a:pt x="1463248" y="1093555"/>
                  </a:lnTo>
                  <a:lnTo>
                    <a:pt x="1463818" y="1093212"/>
                  </a:lnTo>
                  <a:lnTo>
                    <a:pt x="1464321" y="1092850"/>
                  </a:lnTo>
                  <a:lnTo>
                    <a:pt x="1464918" y="1092564"/>
                  </a:lnTo>
                  <a:lnTo>
                    <a:pt x="1465366" y="1092340"/>
                  </a:lnTo>
                  <a:lnTo>
                    <a:pt x="1466110" y="1092083"/>
                  </a:lnTo>
                  <a:lnTo>
                    <a:pt x="1467107" y="1091802"/>
                  </a:lnTo>
                  <a:lnTo>
                    <a:pt x="1467741" y="1091721"/>
                  </a:lnTo>
                  <a:lnTo>
                    <a:pt x="1468509" y="1091768"/>
                  </a:lnTo>
                  <a:lnTo>
                    <a:pt x="1469487" y="1091806"/>
                  </a:lnTo>
                  <a:lnTo>
                    <a:pt x="1470278" y="1091878"/>
                  </a:lnTo>
                  <a:lnTo>
                    <a:pt x="1470947" y="1092045"/>
                  </a:lnTo>
                  <a:lnTo>
                    <a:pt x="1471822" y="1092288"/>
                  </a:lnTo>
                  <a:lnTo>
                    <a:pt x="1472749" y="1092516"/>
                  </a:lnTo>
                  <a:lnTo>
                    <a:pt x="1473580" y="1092798"/>
                  </a:lnTo>
                  <a:lnTo>
                    <a:pt x="1474316" y="1093036"/>
                  </a:lnTo>
                  <a:lnTo>
                    <a:pt x="1475132" y="1093484"/>
                  </a:lnTo>
                  <a:lnTo>
                    <a:pt x="1475809" y="1093889"/>
                  </a:lnTo>
                  <a:lnTo>
                    <a:pt x="1476343" y="1094451"/>
                  </a:lnTo>
                  <a:lnTo>
                    <a:pt x="1476790" y="1094832"/>
                  </a:lnTo>
                  <a:lnTo>
                    <a:pt x="1477214" y="1095380"/>
                  </a:lnTo>
                  <a:lnTo>
                    <a:pt x="1477523" y="1095790"/>
                  </a:lnTo>
                  <a:lnTo>
                    <a:pt x="1477851" y="1096348"/>
                  </a:lnTo>
                  <a:lnTo>
                    <a:pt x="1478267" y="1096824"/>
                  </a:lnTo>
                  <a:lnTo>
                    <a:pt x="1478722" y="1097234"/>
                  </a:lnTo>
                  <a:lnTo>
                    <a:pt x="1479276" y="1097568"/>
                  </a:lnTo>
                  <a:lnTo>
                    <a:pt x="1479795" y="1097815"/>
                  </a:lnTo>
                  <a:lnTo>
                    <a:pt x="1480488" y="1098078"/>
                  </a:lnTo>
                  <a:lnTo>
                    <a:pt x="1481169" y="1098382"/>
                  </a:lnTo>
                  <a:lnTo>
                    <a:pt x="1481822" y="1098635"/>
                  </a:lnTo>
                  <a:lnTo>
                    <a:pt x="1482447" y="1098883"/>
                  </a:lnTo>
                  <a:lnTo>
                    <a:pt x="1483156" y="1099064"/>
                  </a:lnTo>
                  <a:lnTo>
                    <a:pt x="1483868" y="1099112"/>
                  </a:lnTo>
                  <a:lnTo>
                    <a:pt x="1484720" y="1099131"/>
                  </a:lnTo>
                  <a:lnTo>
                    <a:pt x="1485464" y="1099135"/>
                  </a:lnTo>
                  <a:lnTo>
                    <a:pt x="1486307" y="1098964"/>
                  </a:lnTo>
                  <a:lnTo>
                    <a:pt x="1487095" y="1098606"/>
                  </a:lnTo>
                  <a:lnTo>
                    <a:pt x="1487791" y="1098197"/>
                  </a:lnTo>
                  <a:lnTo>
                    <a:pt x="1488409" y="1097634"/>
                  </a:lnTo>
                  <a:lnTo>
                    <a:pt x="1488904" y="1097096"/>
                  </a:lnTo>
                  <a:lnTo>
                    <a:pt x="1489375" y="1096429"/>
                  </a:lnTo>
                  <a:lnTo>
                    <a:pt x="1489814" y="1095752"/>
                  </a:lnTo>
                  <a:lnTo>
                    <a:pt x="1490642" y="1094575"/>
                  </a:lnTo>
                  <a:lnTo>
                    <a:pt x="1491081" y="1093979"/>
                  </a:lnTo>
                  <a:lnTo>
                    <a:pt x="1491576" y="1093355"/>
                  </a:lnTo>
                  <a:lnTo>
                    <a:pt x="1492031" y="1092717"/>
                  </a:lnTo>
                  <a:lnTo>
                    <a:pt x="1492510" y="1092097"/>
                  </a:lnTo>
                  <a:lnTo>
                    <a:pt x="1493096" y="1091244"/>
                  </a:lnTo>
                  <a:lnTo>
                    <a:pt x="1493535" y="1090758"/>
                  </a:lnTo>
                  <a:lnTo>
                    <a:pt x="1493927" y="1090353"/>
                  </a:lnTo>
                  <a:lnTo>
                    <a:pt x="1494335" y="1089962"/>
                  </a:lnTo>
                  <a:lnTo>
                    <a:pt x="1494699" y="1089652"/>
                  </a:lnTo>
                  <a:lnTo>
                    <a:pt x="1495218" y="1089266"/>
                  </a:lnTo>
                  <a:lnTo>
                    <a:pt x="1495883" y="1089009"/>
                  </a:lnTo>
                  <a:lnTo>
                    <a:pt x="1496710" y="1088847"/>
                  </a:lnTo>
                  <a:lnTo>
                    <a:pt x="1497454" y="1088852"/>
                  </a:lnTo>
                  <a:lnTo>
                    <a:pt x="1497981" y="1089071"/>
                  </a:lnTo>
                  <a:lnTo>
                    <a:pt x="1498385" y="1089467"/>
                  </a:lnTo>
                  <a:lnTo>
                    <a:pt x="1498551" y="1089938"/>
                  </a:lnTo>
                  <a:lnTo>
                    <a:pt x="1498662" y="1090548"/>
                  </a:lnTo>
                  <a:lnTo>
                    <a:pt x="1498606" y="1091168"/>
                  </a:lnTo>
                  <a:lnTo>
                    <a:pt x="1498424" y="1091868"/>
                  </a:lnTo>
                  <a:lnTo>
                    <a:pt x="1498329" y="1092483"/>
                  </a:lnTo>
                  <a:lnTo>
                    <a:pt x="1498270" y="1093117"/>
                  </a:lnTo>
                  <a:lnTo>
                    <a:pt x="1498242" y="1093751"/>
                  </a:lnTo>
                  <a:lnTo>
                    <a:pt x="1498242" y="1094356"/>
                  </a:lnTo>
                  <a:lnTo>
                    <a:pt x="1498195" y="1095085"/>
                  </a:lnTo>
                  <a:lnTo>
                    <a:pt x="1498112" y="1095800"/>
                  </a:lnTo>
                  <a:lnTo>
                    <a:pt x="1497997" y="1096514"/>
                  </a:lnTo>
                  <a:lnTo>
                    <a:pt x="1497985" y="1097077"/>
                  </a:lnTo>
                  <a:lnTo>
                    <a:pt x="1497953" y="1097739"/>
                  </a:lnTo>
                  <a:lnTo>
                    <a:pt x="1497922" y="1098525"/>
                  </a:lnTo>
                  <a:lnTo>
                    <a:pt x="1497815" y="1099626"/>
                  </a:lnTo>
                  <a:lnTo>
                    <a:pt x="1497672" y="1100875"/>
                  </a:lnTo>
                  <a:lnTo>
                    <a:pt x="1497613" y="1101661"/>
                  </a:lnTo>
                  <a:lnTo>
                    <a:pt x="1497546" y="1102180"/>
                  </a:lnTo>
                  <a:lnTo>
                    <a:pt x="1497534" y="1102676"/>
                  </a:lnTo>
                  <a:lnTo>
                    <a:pt x="1497565" y="1103186"/>
                  </a:lnTo>
                  <a:lnTo>
                    <a:pt x="1497621" y="1104210"/>
                  </a:lnTo>
                  <a:lnTo>
                    <a:pt x="1497700" y="1104940"/>
                  </a:lnTo>
                  <a:lnTo>
                    <a:pt x="1497862" y="1105688"/>
                  </a:lnTo>
                  <a:lnTo>
                    <a:pt x="1497981" y="1106464"/>
                  </a:lnTo>
                  <a:lnTo>
                    <a:pt x="1498100" y="1107213"/>
                  </a:lnTo>
                  <a:lnTo>
                    <a:pt x="1498159" y="1108218"/>
                  </a:lnTo>
                  <a:lnTo>
                    <a:pt x="1498238" y="1108952"/>
                  </a:lnTo>
                  <a:lnTo>
                    <a:pt x="1498321" y="1110057"/>
                  </a:lnTo>
                  <a:lnTo>
                    <a:pt x="1498432" y="1111201"/>
                  </a:lnTo>
                  <a:lnTo>
                    <a:pt x="1498488" y="1112250"/>
                  </a:lnTo>
                  <a:lnTo>
                    <a:pt x="1498563" y="1113107"/>
                  </a:lnTo>
                  <a:lnTo>
                    <a:pt x="1498559" y="1113865"/>
                  </a:lnTo>
                  <a:lnTo>
                    <a:pt x="1498460" y="1114499"/>
                  </a:lnTo>
                  <a:lnTo>
                    <a:pt x="1498337" y="1115114"/>
                  </a:lnTo>
                  <a:lnTo>
                    <a:pt x="1498270" y="1115581"/>
                  </a:lnTo>
                  <a:lnTo>
                    <a:pt x="1498337" y="1116257"/>
                  </a:lnTo>
                  <a:lnTo>
                    <a:pt x="1498500" y="1116991"/>
                  </a:lnTo>
                  <a:lnTo>
                    <a:pt x="1498610" y="1117572"/>
                  </a:lnTo>
                  <a:lnTo>
                    <a:pt x="1498694" y="1118087"/>
                  </a:lnTo>
                  <a:lnTo>
                    <a:pt x="1498785" y="1118807"/>
                  </a:lnTo>
                  <a:lnTo>
                    <a:pt x="1498852" y="1119483"/>
                  </a:lnTo>
                  <a:lnTo>
                    <a:pt x="1498943" y="1120160"/>
                  </a:lnTo>
                  <a:lnTo>
                    <a:pt x="1499030" y="1120684"/>
                  </a:lnTo>
                  <a:lnTo>
                    <a:pt x="1499359" y="1121933"/>
                  </a:lnTo>
                  <a:lnTo>
                    <a:pt x="1499557" y="1122767"/>
                  </a:lnTo>
                  <a:lnTo>
                    <a:pt x="1499786" y="1123515"/>
                  </a:lnTo>
                  <a:lnTo>
                    <a:pt x="1499972" y="1124249"/>
                  </a:lnTo>
                  <a:lnTo>
                    <a:pt x="1500150" y="1124887"/>
                  </a:lnTo>
                  <a:lnTo>
                    <a:pt x="1500356" y="1125607"/>
                  </a:lnTo>
                  <a:lnTo>
                    <a:pt x="1500546" y="1126222"/>
                  </a:lnTo>
                  <a:lnTo>
                    <a:pt x="1500764" y="1126860"/>
                  </a:lnTo>
                  <a:lnTo>
                    <a:pt x="1501108" y="1127460"/>
                  </a:lnTo>
                  <a:lnTo>
                    <a:pt x="1501548" y="1127937"/>
                  </a:lnTo>
                  <a:lnTo>
                    <a:pt x="1501884" y="1128223"/>
                  </a:lnTo>
                  <a:lnTo>
                    <a:pt x="1502328" y="1128633"/>
                  </a:lnTo>
                  <a:lnTo>
                    <a:pt x="1502898" y="1128990"/>
                  </a:lnTo>
                  <a:lnTo>
                    <a:pt x="1503452" y="1129405"/>
                  </a:lnTo>
                  <a:lnTo>
                    <a:pt x="1504101" y="1129805"/>
                  </a:lnTo>
                  <a:lnTo>
                    <a:pt x="1504548" y="1129996"/>
                  </a:lnTo>
                  <a:lnTo>
                    <a:pt x="1505000" y="1130048"/>
                  </a:lnTo>
                  <a:lnTo>
                    <a:pt x="1505522" y="1130072"/>
                  </a:lnTo>
                  <a:lnTo>
                    <a:pt x="1506021" y="1129853"/>
                  </a:lnTo>
                  <a:lnTo>
                    <a:pt x="1506813" y="1129486"/>
                  </a:lnTo>
                  <a:lnTo>
                    <a:pt x="1507707" y="1128971"/>
                  </a:lnTo>
                  <a:lnTo>
                    <a:pt x="1508499" y="1128533"/>
                  </a:lnTo>
                  <a:lnTo>
                    <a:pt x="1509291" y="1128070"/>
                  </a:lnTo>
                  <a:lnTo>
                    <a:pt x="1509782" y="1127804"/>
                  </a:lnTo>
                  <a:lnTo>
                    <a:pt x="1510403" y="1127599"/>
                  </a:lnTo>
                  <a:lnTo>
                    <a:pt x="1511009" y="1127532"/>
                  </a:lnTo>
                  <a:lnTo>
                    <a:pt x="1511405" y="1127608"/>
                  </a:lnTo>
                  <a:lnTo>
                    <a:pt x="1511923" y="1127813"/>
                  </a:lnTo>
                  <a:lnTo>
                    <a:pt x="1512371" y="1128113"/>
                  </a:lnTo>
                  <a:lnTo>
                    <a:pt x="1512798" y="1128471"/>
                  </a:lnTo>
                  <a:lnTo>
                    <a:pt x="1513079" y="1128838"/>
                  </a:lnTo>
                  <a:lnTo>
                    <a:pt x="1513360" y="1129271"/>
                  </a:lnTo>
                  <a:lnTo>
                    <a:pt x="1513709" y="1130091"/>
                  </a:lnTo>
                  <a:lnTo>
                    <a:pt x="1513879" y="1130563"/>
                  </a:lnTo>
                  <a:lnTo>
                    <a:pt x="1513970" y="1131311"/>
                  </a:lnTo>
                  <a:lnTo>
                    <a:pt x="1514073" y="1132207"/>
                  </a:lnTo>
                  <a:lnTo>
                    <a:pt x="1514180" y="1132926"/>
                  </a:lnTo>
                  <a:lnTo>
                    <a:pt x="1514295" y="1133770"/>
                  </a:lnTo>
                  <a:lnTo>
                    <a:pt x="1514429" y="1134504"/>
                  </a:lnTo>
                  <a:lnTo>
                    <a:pt x="1514524" y="1135142"/>
                  </a:lnTo>
                  <a:lnTo>
                    <a:pt x="1514611" y="1136052"/>
                  </a:lnTo>
                  <a:lnTo>
                    <a:pt x="1514774" y="1136829"/>
                  </a:lnTo>
                  <a:lnTo>
                    <a:pt x="1515170" y="1138035"/>
                  </a:lnTo>
                  <a:lnTo>
                    <a:pt x="1515336" y="1138578"/>
                  </a:lnTo>
                  <a:lnTo>
                    <a:pt x="1515759" y="1139731"/>
                  </a:lnTo>
                  <a:lnTo>
                    <a:pt x="1516025" y="1140260"/>
                  </a:lnTo>
                  <a:lnTo>
                    <a:pt x="1516274" y="1140679"/>
                  </a:lnTo>
                  <a:lnTo>
                    <a:pt x="1516567" y="1141118"/>
                  </a:lnTo>
                  <a:lnTo>
                    <a:pt x="1516911" y="1141523"/>
                  </a:lnTo>
                  <a:lnTo>
                    <a:pt x="1517264" y="1141847"/>
                  </a:lnTo>
                  <a:lnTo>
                    <a:pt x="1517628" y="1142147"/>
                  </a:lnTo>
                  <a:lnTo>
                    <a:pt x="1517980" y="1142323"/>
                  </a:lnTo>
                  <a:lnTo>
                    <a:pt x="1518376" y="1142466"/>
                  </a:lnTo>
                  <a:lnTo>
                    <a:pt x="1518855" y="1142533"/>
                  </a:lnTo>
                  <a:lnTo>
                    <a:pt x="1519326" y="1142366"/>
                  </a:lnTo>
                  <a:lnTo>
                    <a:pt x="1519892" y="1142228"/>
                  </a:lnTo>
                  <a:lnTo>
                    <a:pt x="1520347" y="1142104"/>
                  </a:lnTo>
                  <a:lnTo>
                    <a:pt x="1520846" y="1141961"/>
                  </a:lnTo>
                  <a:lnTo>
                    <a:pt x="1521424" y="1141809"/>
                  </a:lnTo>
                  <a:lnTo>
                    <a:pt x="1522038" y="1141604"/>
                  </a:lnTo>
                  <a:lnTo>
                    <a:pt x="1522794" y="1141471"/>
                  </a:lnTo>
                  <a:lnTo>
                    <a:pt x="1523538" y="1141366"/>
                  </a:lnTo>
                  <a:lnTo>
                    <a:pt x="1524239" y="1141285"/>
                  </a:lnTo>
                  <a:lnTo>
                    <a:pt x="1524983" y="1141223"/>
                  </a:lnTo>
                  <a:lnTo>
                    <a:pt x="1525684" y="1141251"/>
                  </a:lnTo>
                  <a:lnTo>
                    <a:pt x="1526230" y="1141499"/>
                  </a:lnTo>
                  <a:lnTo>
                    <a:pt x="1526662" y="1141756"/>
                  </a:lnTo>
                  <a:lnTo>
                    <a:pt x="1527077" y="1142123"/>
                  </a:lnTo>
                  <a:lnTo>
                    <a:pt x="1527786" y="1143010"/>
                  </a:lnTo>
                  <a:lnTo>
                    <a:pt x="1528035" y="1143472"/>
                  </a:lnTo>
                  <a:lnTo>
                    <a:pt x="1528281" y="1144196"/>
                  </a:lnTo>
                  <a:lnTo>
                    <a:pt x="1528526" y="1144887"/>
                  </a:lnTo>
                  <a:lnTo>
                    <a:pt x="1528748" y="1145831"/>
                  </a:lnTo>
                  <a:lnTo>
                    <a:pt x="1528870" y="1146536"/>
                  </a:lnTo>
                  <a:lnTo>
                    <a:pt x="1528942" y="1147518"/>
                  </a:lnTo>
                  <a:lnTo>
                    <a:pt x="1529045" y="1148471"/>
                  </a:lnTo>
                  <a:lnTo>
                    <a:pt x="1529187" y="1150529"/>
                  </a:lnTo>
                  <a:lnTo>
                    <a:pt x="1529167" y="1151382"/>
                  </a:lnTo>
                  <a:lnTo>
                    <a:pt x="1529243" y="1152197"/>
                  </a:lnTo>
                  <a:lnTo>
                    <a:pt x="1529345" y="1153136"/>
                  </a:lnTo>
                  <a:lnTo>
                    <a:pt x="1529421" y="1153965"/>
                  </a:lnTo>
                  <a:lnTo>
                    <a:pt x="1529579" y="1154823"/>
                  </a:lnTo>
                  <a:lnTo>
                    <a:pt x="1529397" y="1155538"/>
                  </a:lnTo>
                  <a:lnTo>
                    <a:pt x="1529409" y="1156253"/>
                  </a:lnTo>
                  <a:lnTo>
                    <a:pt x="1529290" y="1157258"/>
                  </a:lnTo>
                  <a:lnTo>
                    <a:pt x="1529160" y="1158092"/>
                  </a:lnTo>
                  <a:lnTo>
                    <a:pt x="1528981" y="1158626"/>
                  </a:lnTo>
                  <a:lnTo>
                    <a:pt x="1528708" y="1159059"/>
                  </a:lnTo>
                  <a:lnTo>
                    <a:pt x="1528384" y="1159441"/>
                  </a:lnTo>
                  <a:lnTo>
                    <a:pt x="1527992" y="1159803"/>
                  </a:lnTo>
                  <a:lnTo>
                    <a:pt x="1527445" y="1160146"/>
                  </a:lnTo>
                  <a:lnTo>
                    <a:pt x="1527002" y="1160441"/>
                  </a:lnTo>
                  <a:lnTo>
                    <a:pt x="1526416" y="1160741"/>
                  </a:lnTo>
                  <a:lnTo>
                    <a:pt x="1525652" y="1161209"/>
                  </a:lnTo>
                  <a:lnTo>
                    <a:pt x="1524868" y="1161656"/>
                  </a:lnTo>
                  <a:lnTo>
                    <a:pt x="1524156" y="1162233"/>
                  </a:lnTo>
                  <a:lnTo>
                    <a:pt x="1523542" y="1162657"/>
                  </a:lnTo>
                  <a:lnTo>
                    <a:pt x="1522948" y="1163291"/>
                  </a:lnTo>
                  <a:lnTo>
                    <a:pt x="1522465" y="1163944"/>
                  </a:lnTo>
                  <a:lnTo>
                    <a:pt x="1521986" y="1164549"/>
                  </a:lnTo>
                  <a:lnTo>
                    <a:pt x="1521559" y="1165149"/>
                  </a:lnTo>
                  <a:lnTo>
                    <a:pt x="1521298" y="1165678"/>
                  </a:lnTo>
                  <a:lnTo>
                    <a:pt x="1521028" y="1166555"/>
                  </a:lnTo>
                  <a:lnTo>
                    <a:pt x="1520902" y="1167365"/>
                  </a:lnTo>
                  <a:lnTo>
                    <a:pt x="1520854" y="1168161"/>
                  </a:lnTo>
                  <a:lnTo>
                    <a:pt x="1520771" y="1168847"/>
                  </a:lnTo>
                  <a:lnTo>
                    <a:pt x="1520676" y="1169934"/>
                  </a:lnTo>
                  <a:lnTo>
                    <a:pt x="1520672" y="1170596"/>
                  </a:lnTo>
                  <a:lnTo>
                    <a:pt x="1520712" y="1171330"/>
                  </a:lnTo>
                  <a:lnTo>
                    <a:pt x="1520565" y="1172207"/>
                  </a:lnTo>
                  <a:lnTo>
                    <a:pt x="1520320" y="1173208"/>
                  </a:lnTo>
                  <a:lnTo>
                    <a:pt x="1519999" y="1174056"/>
                  </a:lnTo>
                  <a:lnTo>
                    <a:pt x="1519833" y="1174642"/>
                  </a:lnTo>
                  <a:lnTo>
                    <a:pt x="1519366" y="1175280"/>
                  </a:lnTo>
                  <a:lnTo>
                    <a:pt x="1518871" y="1175833"/>
                  </a:lnTo>
                  <a:lnTo>
                    <a:pt x="1518257" y="1176300"/>
                  </a:lnTo>
                  <a:lnTo>
                    <a:pt x="1517549" y="1176629"/>
                  </a:lnTo>
                  <a:lnTo>
                    <a:pt x="1516999" y="1176724"/>
                  </a:lnTo>
                  <a:lnTo>
                    <a:pt x="1515154" y="1176710"/>
                  </a:lnTo>
                  <a:lnTo>
                    <a:pt x="1514168" y="1176600"/>
                  </a:lnTo>
                  <a:lnTo>
                    <a:pt x="1513333" y="1176529"/>
                  </a:lnTo>
                  <a:lnTo>
                    <a:pt x="1512493" y="1176519"/>
                  </a:lnTo>
                  <a:lnTo>
                    <a:pt x="1511286" y="1176572"/>
                  </a:lnTo>
                  <a:lnTo>
                    <a:pt x="1510380" y="1176567"/>
                  </a:lnTo>
                  <a:lnTo>
                    <a:pt x="1509635" y="1176591"/>
                  </a:lnTo>
                  <a:lnTo>
                    <a:pt x="1509006" y="1176548"/>
                  </a:lnTo>
                  <a:lnTo>
                    <a:pt x="1507414" y="1176481"/>
                  </a:lnTo>
                  <a:lnTo>
                    <a:pt x="1506833" y="1176562"/>
                  </a:lnTo>
                  <a:lnTo>
                    <a:pt x="1506310" y="1176662"/>
                  </a:lnTo>
                  <a:lnTo>
                    <a:pt x="1505685" y="1176925"/>
                  </a:lnTo>
                  <a:lnTo>
                    <a:pt x="1505320" y="1177191"/>
                  </a:lnTo>
                  <a:lnTo>
                    <a:pt x="1504814" y="1177673"/>
                  </a:lnTo>
                  <a:lnTo>
                    <a:pt x="1504461" y="1178078"/>
                  </a:lnTo>
                  <a:lnTo>
                    <a:pt x="1504117" y="1178678"/>
                  </a:lnTo>
                  <a:lnTo>
                    <a:pt x="1503761" y="1179288"/>
                  </a:lnTo>
                  <a:lnTo>
                    <a:pt x="1503408" y="1180189"/>
                  </a:lnTo>
                  <a:lnTo>
                    <a:pt x="1503143" y="1180913"/>
                  </a:lnTo>
                  <a:lnTo>
                    <a:pt x="1502937" y="1181490"/>
                  </a:lnTo>
                  <a:lnTo>
                    <a:pt x="1502680" y="1181866"/>
                  </a:lnTo>
                  <a:lnTo>
                    <a:pt x="1502312" y="1182357"/>
                  </a:lnTo>
                  <a:lnTo>
                    <a:pt x="1502023" y="1182924"/>
                  </a:lnTo>
                  <a:lnTo>
                    <a:pt x="1501425" y="1183834"/>
                  </a:lnTo>
                  <a:lnTo>
                    <a:pt x="1500978" y="1184225"/>
                  </a:lnTo>
                  <a:lnTo>
                    <a:pt x="1500388" y="1184678"/>
                  </a:lnTo>
                  <a:lnTo>
                    <a:pt x="1499549" y="1185235"/>
                  </a:lnTo>
                  <a:lnTo>
                    <a:pt x="1498535" y="1185778"/>
                  </a:lnTo>
                  <a:lnTo>
                    <a:pt x="1497534" y="1186265"/>
                  </a:lnTo>
                  <a:lnTo>
                    <a:pt x="1496089" y="1187003"/>
                  </a:lnTo>
                  <a:lnTo>
                    <a:pt x="1495546" y="1187318"/>
                  </a:lnTo>
                  <a:lnTo>
                    <a:pt x="1494810" y="1187647"/>
                  </a:lnTo>
                  <a:lnTo>
                    <a:pt x="1493848" y="1188161"/>
                  </a:lnTo>
                  <a:lnTo>
                    <a:pt x="1492787" y="1188852"/>
                  </a:lnTo>
                  <a:lnTo>
                    <a:pt x="1491695" y="1189696"/>
                  </a:lnTo>
                  <a:lnTo>
                    <a:pt x="1490855" y="1190377"/>
                  </a:lnTo>
                  <a:lnTo>
                    <a:pt x="1490040" y="1191159"/>
                  </a:lnTo>
                  <a:lnTo>
                    <a:pt x="1489415" y="1192035"/>
                  </a:lnTo>
                  <a:lnTo>
                    <a:pt x="1488441" y="1193651"/>
                  </a:lnTo>
                  <a:lnTo>
                    <a:pt x="1488175" y="1194199"/>
                  </a:lnTo>
                  <a:lnTo>
                    <a:pt x="1487621" y="1195519"/>
                  </a:lnTo>
                  <a:lnTo>
                    <a:pt x="1487530" y="1196610"/>
                  </a:lnTo>
                  <a:lnTo>
                    <a:pt x="1488033" y="1197720"/>
                  </a:lnTo>
                  <a:lnTo>
                    <a:pt x="1489133" y="1198554"/>
                  </a:lnTo>
                  <a:lnTo>
                    <a:pt x="1490226" y="1198864"/>
                  </a:lnTo>
                  <a:lnTo>
                    <a:pt x="1492431" y="1198750"/>
                  </a:lnTo>
                  <a:lnTo>
                    <a:pt x="1494687" y="1198740"/>
                  </a:lnTo>
                  <a:lnTo>
                    <a:pt x="1495859" y="1198835"/>
                  </a:lnTo>
                  <a:lnTo>
                    <a:pt x="1496924" y="1199226"/>
                  </a:lnTo>
                  <a:lnTo>
                    <a:pt x="1497993" y="1199755"/>
                  </a:lnTo>
                  <a:lnTo>
                    <a:pt x="1499066" y="1200642"/>
                  </a:lnTo>
                  <a:lnTo>
                    <a:pt x="1499683" y="1201752"/>
                  </a:lnTo>
                  <a:lnTo>
                    <a:pt x="1500420" y="1204058"/>
                  </a:lnTo>
                  <a:lnTo>
                    <a:pt x="1500724" y="1206322"/>
                  </a:lnTo>
                  <a:lnTo>
                    <a:pt x="1500515" y="1212464"/>
                  </a:lnTo>
                  <a:lnTo>
                    <a:pt x="1499964" y="1215991"/>
                  </a:lnTo>
                  <a:lnTo>
                    <a:pt x="1499117" y="1219336"/>
                  </a:lnTo>
                  <a:lnTo>
                    <a:pt x="1498888" y="1220456"/>
                  </a:lnTo>
                  <a:lnTo>
                    <a:pt x="1498151" y="1226250"/>
                  </a:lnTo>
                  <a:lnTo>
                    <a:pt x="1498092" y="1229662"/>
                  </a:lnTo>
                  <a:lnTo>
                    <a:pt x="1498274" y="1230806"/>
                  </a:lnTo>
                  <a:lnTo>
                    <a:pt x="1498753" y="1231973"/>
                  </a:lnTo>
                  <a:lnTo>
                    <a:pt x="1499826" y="1232803"/>
                  </a:lnTo>
                  <a:lnTo>
                    <a:pt x="1502086" y="1232989"/>
                  </a:lnTo>
                  <a:lnTo>
                    <a:pt x="1503222" y="1232669"/>
                  </a:lnTo>
                  <a:lnTo>
                    <a:pt x="1504386" y="1232136"/>
                  </a:lnTo>
                  <a:lnTo>
                    <a:pt x="1505526" y="1231873"/>
                  </a:lnTo>
                  <a:lnTo>
                    <a:pt x="1506639" y="1231802"/>
                  </a:lnTo>
                  <a:lnTo>
                    <a:pt x="1507707" y="1232360"/>
                  </a:lnTo>
                  <a:lnTo>
                    <a:pt x="1508705" y="1233570"/>
                  </a:lnTo>
                  <a:lnTo>
                    <a:pt x="1509212" y="1234847"/>
                  </a:lnTo>
                  <a:lnTo>
                    <a:pt x="1509121" y="1236019"/>
                  </a:lnTo>
                  <a:lnTo>
                    <a:pt x="1508281" y="1238297"/>
                  </a:lnTo>
                  <a:lnTo>
                    <a:pt x="1507034" y="1240556"/>
                  </a:lnTo>
                  <a:lnTo>
                    <a:pt x="1506563" y="1241761"/>
                  </a:lnTo>
                  <a:lnTo>
                    <a:pt x="1505847" y="1242919"/>
                  </a:lnTo>
                  <a:lnTo>
                    <a:pt x="1506405" y="1244030"/>
                  </a:lnTo>
                  <a:lnTo>
                    <a:pt x="1507474" y="1244535"/>
                  </a:lnTo>
                  <a:lnTo>
                    <a:pt x="1508566" y="1244954"/>
                  </a:lnTo>
                  <a:lnTo>
                    <a:pt x="1511975" y="1245421"/>
                  </a:lnTo>
                  <a:lnTo>
                    <a:pt x="1514109" y="1246017"/>
                  </a:lnTo>
                  <a:lnTo>
                    <a:pt x="1518594" y="1247775"/>
                  </a:lnTo>
                  <a:lnTo>
                    <a:pt x="1523202" y="1248528"/>
                  </a:lnTo>
                  <a:lnTo>
                    <a:pt x="1524318" y="1248590"/>
                  </a:lnTo>
                  <a:lnTo>
                    <a:pt x="1525518" y="1248681"/>
                  </a:lnTo>
                  <a:lnTo>
                    <a:pt x="1527722" y="1248705"/>
                  </a:lnTo>
                  <a:lnTo>
                    <a:pt x="1528791" y="1249124"/>
                  </a:lnTo>
                  <a:lnTo>
                    <a:pt x="1529132" y="1250210"/>
                  </a:lnTo>
                  <a:lnTo>
                    <a:pt x="1528902" y="1251364"/>
                  </a:lnTo>
                  <a:lnTo>
                    <a:pt x="1528186" y="1252517"/>
                  </a:lnTo>
                  <a:lnTo>
                    <a:pt x="1526947" y="1253546"/>
                  </a:lnTo>
                  <a:lnTo>
                    <a:pt x="1525846" y="1254599"/>
                  </a:lnTo>
                  <a:lnTo>
                    <a:pt x="1524833" y="1255791"/>
                  </a:lnTo>
                  <a:lnTo>
                    <a:pt x="1523534" y="1256601"/>
                  </a:lnTo>
                  <a:lnTo>
                    <a:pt x="1521183" y="1257725"/>
                  </a:lnTo>
                  <a:lnTo>
                    <a:pt x="1519999" y="1258564"/>
                  </a:lnTo>
                  <a:lnTo>
                    <a:pt x="1519227" y="1259665"/>
                  </a:lnTo>
                  <a:lnTo>
                    <a:pt x="1518835" y="1260847"/>
                  </a:lnTo>
                  <a:lnTo>
                    <a:pt x="1518689" y="1262047"/>
                  </a:lnTo>
                  <a:lnTo>
                    <a:pt x="1518910" y="1264392"/>
                  </a:lnTo>
                  <a:lnTo>
                    <a:pt x="1518903" y="1265593"/>
                  </a:lnTo>
                  <a:lnTo>
                    <a:pt x="1519164" y="1266708"/>
                  </a:lnTo>
                  <a:lnTo>
                    <a:pt x="1519940" y="1267814"/>
                  </a:lnTo>
                  <a:lnTo>
                    <a:pt x="1522137" y="1269281"/>
                  </a:lnTo>
                  <a:lnTo>
                    <a:pt x="1523206" y="1269729"/>
                  </a:lnTo>
                  <a:lnTo>
                    <a:pt x="1524350" y="1269877"/>
                  </a:lnTo>
                  <a:lnTo>
                    <a:pt x="1525490" y="1269534"/>
                  </a:lnTo>
                  <a:lnTo>
                    <a:pt x="1526669" y="1268476"/>
                  </a:lnTo>
                  <a:lnTo>
                    <a:pt x="1527334" y="1267404"/>
                  </a:lnTo>
                  <a:lnTo>
                    <a:pt x="1527893" y="1266303"/>
                  </a:lnTo>
                  <a:lnTo>
                    <a:pt x="1528229" y="1265154"/>
                  </a:lnTo>
                  <a:lnTo>
                    <a:pt x="1528768" y="1262905"/>
                  </a:lnTo>
                  <a:lnTo>
                    <a:pt x="1529132" y="1261781"/>
                  </a:lnTo>
                  <a:lnTo>
                    <a:pt x="1529824" y="1260599"/>
                  </a:lnTo>
                  <a:lnTo>
                    <a:pt x="1530818" y="1259546"/>
                  </a:lnTo>
                  <a:lnTo>
                    <a:pt x="1531923" y="1259041"/>
                  </a:lnTo>
                  <a:lnTo>
                    <a:pt x="1533146" y="1258831"/>
                  </a:lnTo>
                  <a:lnTo>
                    <a:pt x="1534262" y="1258974"/>
                  </a:lnTo>
                  <a:lnTo>
                    <a:pt x="1535383" y="1259260"/>
                  </a:lnTo>
                  <a:lnTo>
                    <a:pt x="1536483" y="1259951"/>
                  </a:lnTo>
                  <a:lnTo>
                    <a:pt x="1536772" y="1261094"/>
                  </a:lnTo>
                  <a:lnTo>
                    <a:pt x="1536705" y="1262267"/>
                  </a:lnTo>
                  <a:lnTo>
                    <a:pt x="1536222" y="1264516"/>
                  </a:lnTo>
                  <a:lnTo>
                    <a:pt x="1535719" y="1265693"/>
                  </a:lnTo>
                  <a:lnTo>
                    <a:pt x="1533158" y="1269310"/>
                  </a:lnTo>
                  <a:lnTo>
                    <a:pt x="1532683" y="1270377"/>
                  </a:lnTo>
                  <a:lnTo>
                    <a:pt x="1531361" y="1272803"/>
                  </a:lnTo>
                  <a:lnTo>
                    <a:pt x="1530640" y="1273875"/>
                  </a:lnTo>
                  <a:lnTo>
                    <a:pt x="1528768" y="1276224"/>
                  </a:lnTo>
                  <a:lnTo>
                    <a:pt x="1527671" y="1277387"/>
                  </a:lnTo>
                  <a:lnTo>
                    <a:pt x="1526567" y="1278359"/>
                  </a:lnTo>
                  <a:lnTo>
                    <a:pt x="1524639" y="1280542"/>
                  </a:lnTo>
                  <a:lnTo>
                    <a:pt x="1523483" y="1281600"/>
                  </a:lnTo>
                  <a:lnTo>
                    <a:pt x="1522327" y="1282624"/>
                  </a:lnTo>
                  <a:lnTo>
                    <a:pt x="1521337" y="1283677"/>
                  </a:lnTo>
                  <a:lnTo>
                    <a:pt x="1520621" y="1284969"/>
                  </a:lnTo>
                  <a:lnTo>
                    <a:pt x="1520609" y="1286060"/>
                  </a:lnTo>
                  <a:lnTo>
                    <a:pt x="1520787" y="1287180"/>
                  </a:lnTo>
                  <a:lnTo>
                    <a:pt x="1521840" y="1288281"/>
                  </a:lnTo>
                  <a:lnTo>
                    <a:pt x="1522913" y="1289191"/>
                  </a:lnTo>
                  <a:lnTo>
                    <a:pt x="1523772" y="1290382"/>
                  </a:lnTo>
                  <a:lnTo>
                    <a:pt x="1524714" y="1291483"/>
                  </a:lnTo>
                  <a:lnTo>
                    <a:pt x="1525763" y="1292507"/>
                  </a:lnTo>
                  <a:lnTo>
                    <a:pt x="1526297" y="1293618"/>
                  </a:lnTo>
                  <a:lnTo>
                    <a:pt x="1527101" y="1294723"/>
                  </a:lnTo>
                  <a:lnTo>
                    <a:pt x="1528166" y="1295143"/>
                  </a:lnTo>
                  <a:lnTo>
                    <a:pt x="1529310" y="1294990"/>
                  </a:lnTo>
                  <a:lnTo>
                    <a:pt x="1530470" y="1294509"/>
                  </a:lnTo>
                  <a:lnTo>
                    <a:pt x="1531764" y="1293508"/>
                  </a:lnTo>
                  <a:lnTo>
                    <a:pt x="1532647" y="1292403"/>
                  </a:lnTo>
                  <a:lnTo>
                    <a:pt x="1533201" y="1291249"/>
                  </a:lnTo>
                  <a:lnTo>
                    <a:pt x="1533577" y="1288976"/>
                  </a:lnTo>
                  <a:lnTo>
                    <a:pt x="1534567" y="1287923"/>
                  </a:lnTo>
                  <a:lnTo>
                    <a:pt x="1535739" y="1287961"/>
                  </a:lnTo>
                  <a:lnTo>
                    <a:pt x="1536863" y="1288681"/>
                  </a:lnTo>
                  <a:lnTo>
                    <a:pt x="1537940" y="1289648"/>
                  </a:lnTo>
                  <a:lnTo>
                    <a:pt x="1538925" y="1292064"/>
                  </a:lnTo>
                  <a:lnTo>
                    <a:pt x="1539397" y="1294404"/>
                  </a:lnTo>
                  <a:lnTo>
                    <a:pt x="1539511" y="1296668"/>
                  </a:lnTo>
                  <a:lnTo>
                    <a:pt x="1539444" y="1297787"/>
                  </a:lnTo>
                  <a:lnTo>
                    <a:pt x="1539068" y="1300113"/>
                  </a:lnTo>
                  <a:lnTo>
                    <a:pt x="1539167" y="1301228"/>
                  </a:lnTo>
                  <a:lnTo>
                    <a:pt x="1538910" y="1302324"/>
                  </a:lnTo>
                  <a:lnTo>
                    <a:pt x="1538328" y="1303396"/>
                  </a:lnTo>
                  <a:lnTo>
                    <a:pt x="1537528" y="1304583"/>
                  </a:lnTo>
                  <a:lnTo>
                    <a:pt x="1534907" y="1307842"/>
                  </a:lnTo>
                  <a:lnTo>
                    <a:pt x="1533942" y="1308895"/>
                  </a:lnTo>
                  <a:lnTo>
                    <a:pt x="1530474" y="1312002"/>
                  </a:lnTo>
                  <a:lnTo>
                    <a:pt x="1529377" y="1313165"/>
                  </a:lnTo>
                  <a:lnTo>
                    <a:pt x="1527069" y="1315462"/>
                  </a:lnTo>
                  <a:lnTo>
                    <a:pt x="1525086" y="1317678"/>
                  </a:lnTo>
                  <a:lnTo>
                    <a:pt x="1522861" y="1319865"/>
                  </a:lnTo>
                  <a:lnTo>
                    <a:pt x="1519334" y="1322700"/>
                  </a:lnTo>
                  <a:lnTo>
                    <a:pt x="1517014" y="1323992"/>
                  </a:lnTo>
                  <a:lnTo>
                    <a:pt x="1515823" y="1324449"/>
                  </a:lnTo>
                  <a:lnTo>
                    <a:pt x="1512418" y="1326084"/>
                  </a:lnTo>
                  <a:lnTo>
                    <a:pt x="1511310" y="1326861"/>
                  </a:lnTo>
                  <a:lnTo>
                    <a:pt x="1509164" y="1328967"/>
                  </a:lnTo>
                  <a:lnTo>
                    <a:pt x="1506908" y="1329138"/>
                  </a:lnTo>
                  <a:lnTo>
                    <a:pt x="1504572" y="1329472"/>
                  </a:lnTo>
                  <a:lnTo>
                    <a:pt x="1502320" y="1330053"/>
                  </a:lnTo>
                  <a:lnTo>
                    <a:pt x="1501132" y="1330587"/>
                  </a:lnTo>
                  <a:lnTo>
                    <a:pt x="1500028" y="1331450"/>
                  </a:lnTo>
                  <a:lnTo>
                    <a:pt x="1499280" y="1332584"/>
                  </a:lnTo>
                  <a:lnTo>
                    <a:pt x="1498432" y="1335977"/>
                  </a:lnTo>
                  <a:lnTo>
                    <a:pt x="1497945" y="1338250"/>
                  </a:lnTo>
                  <a:lnTo>
                    <a:pt x="1497882" y="1339398"/>
                  </a:lnTo>
                  <a:lnTo>
                    <a:pt x="1497427" y="1341833"/>
                  </a:lnTo>
                  <a:lnTo>
                    <a:pt x="1497280" y="1342953"/>
                  </a:lnTo>
                  <a:lnTo>
                    <a:pt x="1497296" y="1344130"/>
                  </a:lnTo>
                  <a:lnTo>
                    <a:pt x="1496584" y="1347795"/>
                  </a:lnTo>
                  <a:lnTo>
                    <a:pt x="1496219" y="1348867"/>
                  </a:lnTo>
                  <a:lnTo>
                    <a:pt x="1496033" y="1351130"/>
                  </a:lnTo>
                  <a:lnTo>
                    <a:pt x="1495986" y="1353427"/>
                  </a:lnTo>
                  <a:lnTo>
                    <a:pt x="1496085" y="1354652"/>
                  </a:lnTo>
                  <a:lnTo>
                    <a:pt x="1496208" y="1355824"/>
                  </a:lnTo>
                  <a:lnTo>
                    <a:pt x="1496227" y="1356944"/>
                  </a:lnTo>
                  <a:lnTo>
                    <a:pt x="1496093" y="1359184"/>
                  </a:lnTo>
                  <a:lnTo>
                    <a:pt x="1496180" y="1361581"/>
                  </a:lnTo>
                  <a:lnTo>
                    <a:pt x="1496801" y="1364983"/>
                  </a:lnTo>
                  <a:lnTo>
                    <a:pt x="1497174" y="1366232"/>
                  </a:lnTo>
                  <a:lnTo>
                    <a:pt x="1497427" y="1368714"/>
                  </a:lnTo>
                  <a:lnTo>
                    <a:pt x="1497197" y="1369834"/>
                  </a:lnTo>
                  <a:lnTo>
                    <a:pt x="1496643" y="1370935"/>
                  </a:lnTo>
                  <a:lnTo>
                    <a:pt x="1495649" y="1372017"/>
                  </a:lnTo>
                  <a:lnTo>
                    <a:pt x="1495534" y="1372155"/>
                  </a:lnTo>
                  <a:lnTo>
                    <a:pt x="1494660" y="1373203"/>
                  </a:lnTo>
                  <a:lnTo>
                    <a:pt x="1491548" y="1376496"/>
                  </a:lnTo>
                  <a:lnTo>
                    <a:pt x="1488401" y="1381071"/>
                  </a:lnTo>
                  <a:lnTo>
                    <a:pt x="1487859" y="1382219"/>
                  </a:lnTo>
                  <a:lnTo>
                    <a:pt x="1486960" y="1385388"/>
                  </a:lnTo>
                  <a:lnTo>
                    <a:pt x="1486770" y="1386160"/>
                  </a:lnTo>
                  <a:lnTo>
                    <a:pt x="1486537" y="1387032"/>
                  </a:lnTo>
                  <a:lnTo>
                    <a:pt x="1486608" y="1388352"/>
                  </a:lnTo>
                  <a:lnTo>
                    <a:pt x="1486929" y="1389101"/>
                  </a:lnTo>
                  <a:lnTo>
                    <a:pt x="1487704" y="1390864"/>
                  </a:lnTo>
                  <a:lnTo>
                    <a:pt x="1488548" y="1392160"/>
                  </a:lnTo>
                  <a:lnTo>
                    <a:pt x="1489656" y="1393404"/>
                  </a:lnTo>
                  <a:lnTo>
                    <a:pt x="1491287" y="1394442"/>
                  </a:lnTo>
                  <a:lnTo>
                    <a:pt x="1492197" y="1395562"/>
                  </a:lnTo>
                  <a:lnTo>
                    <a:pt x="1492166" y="1396787"/>
                  </a:lnTo>
                  <a:lnTo>
                    <a:pt x="1490733" y="1397692"/>
                  </a:lnTo>
                  <a:lnTo>
                    <a:pt x="1489161" y="1398312"/>
                  </a:lnTo>
                  <a:lnTo>
                    <a:pt x="1487475" y="1398750"/>
                  </a:lnTo>
                  <a:lnTo>
                    <a:pt x="1485745" y="1399232"/>
                  </a:lnTo>
                  <a:lnTo>
                    <a:pt x="1483932" y="1400008"/>
                  </a:lnTo>
                  <a:lnTo>
                    <a:pt x="1481921" y="1400938"/>
                  </a:lnTo>
                  <a:lnTo>
                    <a:pt x="1479197" y="1402162"/>
                  </a:lnTo>
                  <a:lnTo>
                    <a:pt x="1476351" y="1403487"/>
                  </a:lnTo>
                  <a:lnTo>
                    <a:pt x="1473493" y="1404783"/>
                  </a:lnTo>
                  <a:lnTo>
                    <a:pt x="1472467" y="1405055"/>
                  </a:lnTo>
                  <a:lnTo>
                    <a:pt x="1471141" y="1405503"/>
                  </a:lnTo>
                  <a:lnTo>
                    <a:pt x="1469847" y="1406251"/>
                  </a:lnTo>
                  <a:lnTo>
                    <a:pt x="1468461" y="1407280"/>
                  </a:lnTo>
                  <a:lnTo>
                    <a:pt x="1467990" y="1407847"/>
                  </a:lnTo>
                  <a:lnTo>
                    <a:pt x="1467262" y="1409010"/>
                  </a:lnTo>
                  <a:lnTo>
                    <a:pt x="1466997" y="1410325"/>
                  </a:lnTo>
                  <a:lnTo>
                    <a:pt x="1467262" y="1411588"/>
                  </a:lnTo>
                  <a:lnTo>
                    <a:pt x="1467634" y="1412060"/>
                  </a:lnTo>
                  <a:lnTo>
                    <a:pt x="1468058" y="1412632"/>
                  </a:lnTo>
                  <a:lnTo>
                    <a:pt x="1468438" y="1413218"/>
                  </a:lnTo>
                  <a:lnTo>
                    <a:pt x="1468825" y="1413866"/>
                  </a:lnTo>
                  <a:lnTo>
                    <a:pt x="1469012" y="1414490"/>
                  </a:lnTo>
                  <a:lnTo>
                    <a:pt x="1469467" y="1415362"/>
                  </a:lnTo>
                  <a:lnTo>
                    <a:pt x="1470025" y="1416120"/>
                  </a:lnTo>
                  <a:lnTo>
                    <a:pt x="1470009" y="1416716"/>
                  </a:lnTo>
                  <a:lnTo>
                    <a:pt x="1469641" y="1417125"/>
                  </a:lnTo>
                  <a:lnTo>
                    <a:pt x="1468121" y="1417530"/>
                  </a:lnTo>
                  <a:lnTo>
                    <a:pt x="1466569" y="1418093"/>
                  </a:lnTo>
                  <a:lnTo>
                    <a:pt x="1465484" y="1418669"/>
                  </a:lnTo>
                  <a:lnTo>
                    <a:pt x="1464063" y="1419532"/>
                  </a:lnTo>
                  <a:lnTo>
                    <a:pt x="1462333" y="1420390"/>
                  </a:lnTo>
                  <a:lnTo>
                    <a:pt x="1460979" y="1421019"/>
                  </a:lnTo>
                  <a:lnTo>
                    <a:pt x="1460227" y="1421624"/>
                  </a:lnTo>
                  <a:lnTo>
                    <a:pt x="1459851" y="1422277"/>
                  </a:lnTo>
                  <a:lnTo>
                    <a:pt x="1459776" y="1422968"/>
                  </a:lnTo>
                  <a:lnTo>
                    <a:pt x="1460120" y="1423601"/>
                  </a:lnTo>
                  <a:lnTo>
                    <a:pt x="1460738" y="1424397"/>
                  </a:lnTo>
                  <a:lnTo>
                    <a:pt x="1461451" y="1424774"/>
                  </a:lnTo>
                  <a:lnTo>
                    <a:pt x="1462737" y="1425222"/>
                  </a:lnTo>
                  <a:lnTo>
                    <a:pt x="1463893" y="1425770"/>
                  </a:lnTo>
                  <a:lnTo>
                    <a:pt x="1464689" y="1426184"/>
                  </a:lnTo>
                  <a:lnTo>
                    <a:pt x="1465484" y="1427047"/>
                  </a:lnTo>
                  <a:lnTo>
                    <a:pt x="1465876" y="1428038"/>
                  </a:lnTo>
                  <a:lnTo>
                    <a:pt x="1466007" y="1429263"/>
                  </a:lnTo>
                  <a:lnTo>
                    <a:pt x="1465532" y="1430869"/>
                  </a:lnTo>
                  <a:lnTo>
                    <a:pt x="1464970" y="1431860"/>
                  </a:lnTo>
                  <a:lnTo>
                    <a:pt x="1463256" y="1433275"/>
                  </a:lnTo>
                  <a:lnTo>
                    <a:pt x="1462100" y="1434147"/>
                  </a:lnTo>
                  <a:lnTo>
                    <a:pt x="1461328" y="1435648"/>
                  </a:lnTo>
                  <a:lnTo>
                    <a:pt x="1460635" y="1437049"/>
                  </a:lnTo>
                  <a:lnTo>
                    <a:pt x="1460085" y="1438379"/>
                  </a:lnTo>
                  <a:lnTo>
                    <a:pt x="1459879" y="1440213"/>
                  </a:lnTo>
                  <a:lnTo>
                    <a:pt x="1459598" y="1441948"/>
                  </a:lnTo>
                  <a:lnTo>
                    <a:pt x="1458949" y="1444988"/>
                  </a:lnTo>
                  <a:lnTo>
                    <a:pt x="1458489" y="1447280"/>
                  </a:lnTo>
                  <a:lnTo>
                    <a:pt x="1458319" y="1448691"/>
                  </a:lnTo>
                  <a:lnTo>
                    <a:pt x="1458220" y="1450116"/>
                  </a:lnTo>
                  <a:lnTo>
                    <a:pt x="1458691" y="1451264"/>
                  </a:lnTo>
                  <a:lnTo>
                    <a:pt x="1459626" y="1452246"/>
                  </a:lnTo>
                  <a:lnTo>
                    <a:pt x="1460378" y="1452684"/>
                  </a:lnTo>
                  <a:lnTo>
                    <a:pt x="1461973" y="1453061"/>
                  </a:lnTo>
                  <a:lnTo>
                    <a:pt x="1462745" y="1453104"/>
                  </a:lnTo>
                  <a:lnTo>
                    <a:pt x="1463794" y="1453342"/>
                  </a:lnTo>
                  <a:lnTo>
                    <a:pt x="1464986" y="1453714"/>
                  </a:lnTo>
                  <a:lnTo>
                    <a:pt x="1465769" y="1454314"/>
                  </a:lnTo>
                  <a:lnTo>
                    <a:pt x="1466541" y="1455348"/>
                  </a:lnTo>
                  <a:lnTo>
                    <a:pt x="1466858" y="1456301"/>
                  </a:lnTo>
                  <a:lnTo>
                    <a:pt x="1467009" y="1457497"/>
                  </a:lnTo>
                  <a:lnTo>
                    <a:pt x="1466525" y="1458584"/>
                  </a:lnTo>
                  <a:lnTo>
                    <a:pt x="1465461" y="1459684"/>
                  </a:lnTo>
                  <a:lnTo>
                    <a:pt x="1463861" y="1460766"/>
                  </a:lnTo>
                  <a:lnTo>
                    <a:pt x="1463204" y="1461390"/>
                  </a:lnTo>
                  <a:lnTo>
                    <a:pt x="1463074" y="1462105"/>
                  </a:lnTo>
                  <a:lnTo>
                    <a:pt x="1463267" y="1462906"/>
                  </a:lnTo>
                  <a:lnTo>
                    <a:pt x="1463751" y="1463602"/>
                  </a:lnTo>
                  <a:lnTo>
                    <a:pt x="1464796" y="1464283"/>
                  </a:lnTo>
                  <a:lnTo>
                    <a:pt x="1466411" y="1465026"/>
                  </a:lnTo>
                  <a:lnTo>
                    <a:pt x="1468533" y="1465674"/>
                  </a:lnTo>
                  <a:lnTo>
                    <a:pt x="1470983" y="1466413"/>
                  </a:lnTo>
                  <a:lnTo>
                    <a:pt x="1473334" y="1466771"/>
                  </a:lnTo>
                  <a:lnTo>
                    <a:pt x="1475512" y="1467204"/>
                  </a:lnTo>
                  <a:lnTo>
                    <a:pt x="1476591" y="1467590"/>
                  </a:lnTo>
                  <a:lnTo>
                    <a:pt x="1477313" y="1467847"/>
                  </a:lnTo>
                  <a:lnTo>
                    <a:pt x="1478880" y="1468543"/>
                  </a:lnTo>
                  <a:lnTo>
                    <a:pt x="1479949" y="1469072"/>
                  </a:lnTo>
                  <a:lnTo>
                    <a:pt x="1481002" y="1469110"/>
                  </a:lnTo>
                  <a:lnTo>
                    <a:pt x="1481925" y="1469015"/>
                  </a:lnTo>
                  <a:lnTo>
                    <a:pt x="1483029" y="1468700"/>
                  </a:lnTo>
                  <a:lnTo>
                    <a:pt x="1484043" y="1468105"/>
                  </a:lnTo>
                  <a:lnTo>
                    <a:pt x="1485008" y="1467724"/>
                  </a:lnTo>
                  <a:lnTo>
                    <a:pt x="1486184" y="1467738"/>
                  </a:lnTo>
                  <a:lnTo>
                    <a:pt x="1487198" y="1468600"/>
                  </a:lnTo>
                  <a:lnTo>
                    <a:pt x="1488255" y="1469668"/>
                  </a:lnTo>
                  <a:lnTo>
                    <a:pt x="1489220" y="1470092"/>
                  </a:lnTo>
                  <a:lnTo>
                    <a:pt x="1492403" y="1471345"/>
                  </a:lnTo>
                  <a:lnTo>
                    <a:pt x="1494470" y="1472374"/>
                  </a:lnTo>
                  <a:lnTo>
                    <a:pt x="1496318" y="1472942"/>
                  </a:lnTo>
                  <a:lnTo>
                    <a:pt x="1497945" y="1473318"/>
                  </a:lnTo>
                  <a:lnTo>
                    <a:pt x="1499331" y="1473575"/>
                  </a:lnTo>
                  <a:lnTo>
                    <a:pt x="1500653" y="1473428"/>
                  </a:lnTo>
                  <a:lnTo>
                    <a:pt x="1502193" y="1473108"/>
                  </a:lnTo>
                  <a:lnTo>
                    <a:pt x="1504556" y="1471989"/>
                  </a:lnTo>
                  <a:lnTo>
                    <a:pt x="1505732" y="1471274"/>
                  </a:lnTo>
                  <a:lnTo>
                    <a:pt x="1507945" y="1470306"/>
                  </a:lnTo>
                  <a:lnTo>
                    <a:pt x="1510435" y="1468829"/>
                  </a:lnTo>
                  <a:lnTo>
                    <a:pt x="1511520" y="1468300"/>
                  </a:lnTo>
                  <a:lnTo>
                    <a:pt x="1512228" y="1469873"/>
                  </a:lnTo>
                  <a:lnTo>
                    <a:pt x="1503377" y="1474128"/>
                  </a:lnTo>
                  <a:lnTo>
                    <a:pt x="1498555" y="1476940"/>
                  </a:lnTo>
                  <a:lnTo>
                    <a:pt x="1492443" y="1475672"/>
                  </a:lnTo>
                  <a:lnTo>
                    <a:pt x="1489826" y="1474914"/>
                  </a:lnTo>
                  <a:lnTo>
                    <a:pt x="1483924" y="1473880"/>
                  </a:lnTo>
                  <a:lnTo>
                    <a:pt x="1479360" y="1474895"/>
                  </a:lnTo>
                  <a:lnTo>
                    <a:pt x="1474292" y="1479451"/>
                  </a:lnTo>
                  <a:lnTo>
                    <a:pt x="1472175" y="1482701"/>
                  </a:lnTo>
                  <a:lnTo>
                    <a:pt x="1470208" y="1490077"/>
                  </a:lnTo>
                  <a:lnTo>
                    <a:pt x="1468936" y="1489353"/>
                  </a:lnTo>
                  <a:lnTo>
                    <a:pt x="1466621" y="1487176"/>
                  </a:lnTo>
                  <a:lnTo>
                    <a:pt x="1465195" y="1487790"/>
                  </a:lnTo>
                  <a:lnTo>
                    <a:pt x="1464720" y="1488129"/>
                  </a:lnTo>
                  <a:lnTo>
                    <a:pt x="1463089" y="1489768"/>
                  </a:lnTo>
                  <a:lnTo>
                    <a:pt x="1462955" y="1490111"/>
                  </a:lnTo>
                  <a:lnTo>
                    <a:pt x="1463161" y="1490588"/>
                  </a:lnTo>
                  <a:lnTo>
                    <a:pt x="1463505" y="1493518"/>
                  </a:lnTo>
                  <a:lnTo>
                    <a:pt x="1463572" y="1494200"/>
                  </a:lnTo>
                  <a:lnTo>
                    <a:pt x="1463913" y="1495362"/>
                  </a:lnTo>
                  <a:lnTo>
                    <a:pt x="1464051" y="1496044"/>
                  </a:lnTo>
                  <a:lnTo>
                    <a:pt x="1463236" y="1496863"/>
                  </a:lnTo>
                  <a:lnTo>
                    <a:pt x="1461134" y="1498431"/>
                  </a:lnTo>
                  <a:lnTo>
                    <a:pt x="1460318" y="1499594"/>
                  </a:lnTo>
                  <a:lnTo>
                    <a:pt x="1459368" y="1500619"/>
                  </a:lnTo>
                  <a:lnTo>
                    <a:pt x="1458280" y="1500890"/>
                  </a:lnTo>
                  <a:lnTo>
                    <a:pt x="1457195" y="1500962"/>
                  </a:lnTo>
                  <a:lnTo>
                    <a:pt x="1450061" y="1503764"/>
                  </a:lnTo>
                  <a:lnTo>
                    <a:pt x="1449654" y="1504035"/>
                  </a:lnTo>
                  <a:lnTo>
                    <a:pt x="1449179" y="1504174"/>
                  </a:lnTo>
                  <a:lnTo>
                    <a:pt x="1448704" y="1504517"/>
                  </a:lnTo>
                  <a:lnTo>
                    <a:pt x="1448296" y="1504650"/>
                  </a:lnTo>
                  <a:lnTo>
                    <a:pt x="1448161" y="1505060"/>
                  </a:lnTo>
                  <a:lnTo>
                    <a:pt x="1445715" y="1506904"/>
                  </a:lnTo>
                  <a:lnTo>
                    <a:pt x="1444765" y="1507314"/>
                  </a:lnTo>
                  <a:lnTo>
                    <a:pt x="1444357" y="1507385"/>
                  </a:lnTo>
                  <a:lnTo>
                    <a:pt x="1443815" y="1507657"/>
                  </a:lnTo>
                  <a:lnTo>
                    <a:pt x="1442184" y="1508138"/>
                  </a:lnTo>
                  <a:lnTo>
                    <a:pt x="1441843" y="1508272"/>
                  </a:lnTo>
                  <a:lnTo>
                    <a:pt x="1441297" y="1508477"/>
                  </a:lnTo>
                  <a:lnTo>
                    <a:pt x="1440078" y="1508886"/>
                  </a:lnTo>
                  <a:lnTo>
                    <a:pt x="1438922" y="1509573"/>
                  </a:lnTo>
                  <a:lnTo>
                    <a:pt x="1438514" y="1509639"/>
                  </a:lnTo>
                  <a:lnTo>
                    <a:pt x="1437631" y="1509982"/>
                  </a:lnTo>
                  <a:lnTo>
                    <a:pt x="1436749" y="1510254"/>
                  </a:lnTo>
                  <a:lnTo>
                    <a:pt x="1435593" y="1510869"/>
                  </a:lnTo>
                  <a:lnTo>
                    <a:pt x="1434777" y="1511484"/>
                  </a:lnTo>
                  <a:lnTo>
                    <a:pt x="1432948" y="1513876"/>
                  </a:lnTo>
                  <a:lnTo>
                    <a:pt x="1432881" y="1514419"/>
                  </a:lnTo>
                  <a:lnTo>
                    <a:pt x="1432267" y="1514147"/>
                  </a:lnTo>
                  <a:lnTo>
                    <a:pt x="1431384" y="1514014"/>
                  </a:lnTo>
                  <a:lnTo>
                    <a:pt x="1430161" y="1514424"/>
                  </a:lnTo>
                  <a:lnTo>
                    <a:pt x="1429346" y="1514562"/>
                  </a:lnTo>
                  <a:lnTo>
                    <a:pt x="1427034" y="1514152"/>
                  </a:lnTo>
                  <a:lnTo>
                    <a:pt x="1425878" y="1513337"/>
                  </a:lnTo>
                  <a:lnTo>
                    <a:pt x="1425058" y="1512518"/>
                  </a:lnTo>
                  <a:lnTo>
                    <a:pt x="1424718" y="1512313"/>
                  </a:lnTo>
                  <a:lnTo>
                    <a:pt x="1423016" y="1510678"/>
                  </a:lnTo>
                  <a:lnTo>
                    <a:pt x="1420839" y="1507614"/>
                  </a:lnTo>
                  <a:lnTo>
                    <a:pt x="1420633" y="1507204"/>
                  </a:lnTo>
                  <a:lnTo>
                    <a:pt x="1418048" y="1503592"/>
                  </a:lnTo>
                  <a:lnTo>
                    <a:pt x="1416480" y="1501753"/>
                  </a:lnTo>
                  <a:lnTo>
                    <a:pt x="1415867" y="1500523"/>
                  </a:lnTo>
                  <a:lnTo>
                    <a:pt x="1414299" y="1498141"/>
                  </a:lnTo>
                  <a:lnTo>
                    <a:pt x="1412735" y="1496501"/>
                  </a:lnTo>
                  <a:lnTo>
                    <a:pt x="1410083" y="1494462"/>
                  </a:lnTo>
                  <a:lnTo>
                    <a:pt x="1408313" y="1492894"/>
                  </a:lnTo>
                  <a:lnTo>
                    <a:pt x="1407454" y="1492408"/>
                  </a:lnTo>
                  <a:lnTo>
                    <a:pt x="1410423" y="1474733"/>
                  </a:lnTo>
                  <a:lnTo>
                    <a:pt x="1419251" y="1476134"/>
                  </a:lnTo>
                  <a:lnTo>
                    <a:pt x="1421638" y="1461695"/>
                  </a:lnTo>
                  <a:lnTo>
                    <a:pt x="1395931" y="1457597"/>
                  </a:lnTo>
                  <a:lnTo>
                    <a:pt x="1395080" y="1457454"/>
                  </a:lnTo>
                  <a:lnTo>
                    <a:pt x="1395444" y="1455229"/>
                  </a:lnTo>
                  <a:lnTo>
                    <a:pt x="1365615" y="1450087"/>
                  </a:lnTo>
                  <a:lnTo>
                    <a:pt x="1365738" y="1449339"/>
                  </a:lnTo>
                  <a:lnTo>
                    <a:pt x="1341016" y="1445193"/>
                  </a:lnTo>
                  <a:lnTo>
                    <a:pt x="1340339" y="1444755"/>
                  </a:lnTo>
                  <a:lnTo>
                    <a:pt x="1343708" y="1423416"/>
                  </a:lnTo>
                  <a:lnTo>
                    <a:pt x="1338039" y="1422410"/>
                  </a:lnTo>
                  <a:lnTo>
                    <a:pt x="1340422" y="1405569"/>
                  </a:lnTo>
                  <a:lnTo>
                    <a:pt x="1334714" y="1404840"/>
                  </a:lnTo>
                  <a:lnTo>
                    <a:pt x="1323990" y="1403463"/>
                  </a:lnTo>
                  <a:lnTo>
                    <a:pt x="1322363" y="1413794"/>
                  </a:lnTo>
                  <a:lnTo>
                    <a:pt x="1319794" y="1419680"/>
                  </a:lnTo>
                  <a:lnTo>
                    <a:pt x="1326856" y="1426842"/>
                  </a:lnTo>
                  <a:lnTo>
                    <a:pt x="1328530" y="1432327"/>
                  </a:lnTo>
                  <a:lnTo>
                    <a:pt x="1330280" y="1436611"/>
                  </a:lnTo>
                  <a:lnTo>
                    <a:pt x="1329112" y="1441900"/>
                  </a:lnTo>
                  <a:lnTo>
                    <a:pt x="1323887" y="1445088"/>
                  </a:lnTo>
                  <a:lnTo>
                    <a:pt x="1319746" y="1445050"/>
                  </a:lnTo>
                  <a:lnTo>
                    <a:pt x="1314560" y="1447466"/>
                  </a:lnTo>
                  <a:lnTo>
                    <a:pt x="1314220" y="1452427"/>
                  </a:lnTo>
                  <a:lnTo>
                    <a:pt x="1313052" y="1458798"/>
                  </a:lnTo>
                  <a:lnTo>
                    <a:pt x="1314762" y="1462777"/>
                  </a:lnTo>
                  <a:lnTo>
                    <a:pt x="1314975" y="1464374"/>
                  </a:lnTo>
                  <a:lnTo>
                    <a:pt x="1302091" y="1464531"/>
                  </a:lnTo>
                  <a:lnTo>
                    <a:pt x="1294751" y="1462715"/>
                  </a:lnTo>
                  <a:lnTo>
                    <a:pt x="1288469" y="1456987"/>
                  </a:lnTo>
                  <a:lnTo>
                    <a:pt x="1284997" y="1455486"/>
                  </a:lnTo>
                  <a:lnTo>
                    <a:pt x="1281228" y="1456940"/>
                  </a:lnTo>
                  <a:lnTo>
                    <a:pt x="1277614" y="1457492"/>
                  </a:lnTo>
                  <a:lnTo>
                    <a:pt x="1275017" y="1459313"/>
                  </a:lnTo>
                  <a:lnTo>
                    <a:pt x="1274273" y="1464231"/>
                  </a:lnTo>
                  <a:lnTo>
                    <a:pt x="1272250" y="1465994"/>
                  </a:lnTo>
                  <a:lnTo>
                    <a:pt x="1260248" y="1465689"/>
                  </a:lnTo>
                  <a:lnTo>
                    <a:pt x="1256020" y="1467500"/>
                  </a:lnTo>
                  <a:lnTo>
                    <a:pt x="1255909" y="1476315"/>
                  </a:lnTo>
                  <a:lnTo>
                    <a:pt x="1249516" y="1482453"/>
                  </a:lnTo>
                  <a:lnTo>
                    <a:pt x="1242073" y="1490240"/>
                  </a:lnTo>
                  <a:lnTo>
                    <a:pt x="1240676" y="1491889"/>
                  </a:lnTo>
                  <a:lnTo>
                    <a:pt x="1240217" y="1492465"/>
                  </a:lnTo>
                  <a:lnTo>
                    <a:pt x="1239868" y="1492851"/>
                  </a:lnTo>
                  <a:lnTo>
                    <a:pt x="1239651" y="1492880"/>
                  </a:lnTo>
                  <a:lnTo>
                    <a:pt x="1239215" y="1493156"/>
                  </a:lnTo>
                  <a:lnTo>
                    <a:pt x="1239029" y="1493542"/>
                  </a:lnTo>
                  <a:lnTo>
                    <a:pt x="1238598" y="1493842"/>
                  </a:lnTo>
                  <a:lnTo>
                    <a:pt x="1238408" y="1493871"/>
                  </a:lnTo>
                  <a:lnTo>
                    <a:pt x="1237972" y="1494066"/>
                  </a:lnTo>
                  <a:lnTo>
                    <a:pt x="1237782" y="1494071"/>
                  </a:lnTo>
                  <a:lnTo>
                    <a:pt x="1237050" y="1494347"/>
                  </a:lnTo>
                  <a:lnTo>
                    <a:pt x="1236642" y="1494405"/>
                  </a:lnTo>
                  <a:lnTo>
                    <a:pt x="1235989" y="1494438"/>
                  </a:lnTo>
                  <a:lnTo>
                    <a:pt x="1235150" y="1494748"/>
                  </a:lnTo>
                  <a:lnTo>
                    <a:pt x="1234496" y="1494914"/>
                  </a:lnTo>
                  <a:lnTo>
                    <a:pt x="1234010" y="1494976"/>
                  </a:lnTo>
                  <a:lnTo>
                    <a:pt x="1233598" y="1494976"/>
                  </a:lnTo>
                  <a:lnTo>
                    <a:pt x="1233329" y="1494953"/>
                  </a:lnTo>
                  <a:lnTo>
                    <a:pt x="1233135" y="1494900"/>
                  </a:lnTo>
                  <a:lnTo>
                    <a:pt x="1232889" y="1494929"/>
                  </a:lnTo>
                  <a:lnTo>
                    <a:pt x="1232537" y="1494824"/>
                  </a:lnTo>
                  <a:lnTo>
                    <a:pt x="1232292" y="1494633"/>
                  </a:lnTo>
                  <a:lnTo>
                    <a:pt x="1231856" y="1494719"/>
                  </a:lnTo>
                  <a:lnTo>
                    <a:pt x="1231662" y="1494667"/>
                  </a:lnTo>
                  <a:lnTo>
                    <a:pt x="1231147" y="1494671"/>
                  </a:lnTo>
                  <a:lnTo>
                    <a:pt x="1230957" y="1494729"/>
                  </a:lnTo>
                  <a:lnTo>
                    <a:pt x="1230522" y="1494652"/>
                  </a:lnTo>
                  <a:lnTo>
                    <a:pt x="1230332" y="1494652"/>
                  </a:lnTo>
                  <a:lnTo>
                    <a:pt x="1230114" y="1494710"/>
                  </a:lnTo>
                  <a:lnTo>
                    <a:pt x="1229730" y="1494605"/>
                  </a:lnTo>
                  <a:lnTo>
                    <a:pt x="1229540" y="1494605"/>
                  </a:lnTo>
                  <a:lnTo>
                    <a:pt x="1228836" y="1494967"/>
                  </a:lnTo>
                  <a:lnTo>
                    <a:pt x="1228404" y="1495243"/>
                  </a:lnTo>
                  <a:lnTo>
                    <a:pt x="1227755" y="1495577"/>
                  </a:lnTo>
                  <a:lnTo>
                    <a:pt x="1227537" y="1495548"/>
                  </a:lnTo>
                  <a:lnTo>
                    <a:pt x="1227347" y="1495658"/>
                  </a:lnTo>
                  <a:lnTo>
                    <a:pt x="1227046" y="1495772"/>
                  </a:lnTo>
                  <a:lnTo>
                    <a:pt x="1226646" y="1496292"/>
                  </a:lnTo>
                  <a:lnTo>
                    <a:pt x="1226429" y="1496487"/>
                  </a:lnTo>
                  <a:lnTo>
                    <a:pt x="1226239" y="1496759"/>
                  </a:lnTo>
                  <a:lnTo>
                    <a:pt x="1226049" y="1496792"/>
                  </a:lnTo>
                  <a:lnTo>
                    <a:pt x="1225752" y="1497040"/>
                  </a:lnTo>
                  <a:lnTo>
                    <a:pt x="1225562" y="1497149"/>
                  </a:lnTo>
                  <a:lnTo>
                    <a:pt x="1225403" y="1497369"/>
                  </a:lnTo>
                  <a:lnTo>
                    <a:pt x="1225158" y="1497454"/>
                  </a:lnTo>
                  <a:lnTo>
                    <a:pt x="1225023" y="1497674"/>
                  </a:lnTo>
                  <a:lnTo>
                    <a:pt x="1224833" y="1497812"/>
                  </a:lnTo>
                  <a:lnTo>
                    <a:pt x="1224430" y="1498360"/>
                  </a:lnTo>
                  <a:lnTo>
                    <a:pt x="1224243" y="1498689"/>
                  </a:lnTo>
                  <a:lnTo>
                    <a:pt x="1223974" y="1498879"/>
                  </a:lnTo>
                  <a:lnTo>
                    <a:pt x="1223761" y="1499265"/>
                  </a:lnTo>
                  <a:lnTo>
                    <a:pt x="1223598" y="1499456"/>
                  </a:lnTo>
                  <a:lnTo>
                    <a:pt x="1223491" y="1499813"/>
                  </a:lnTo>
                  <a:lnTo>
                    <a:pt x="1223468" y="1500004"/>
                  </a:lnTo>
                  <a:lnTo>
                    <a:pt x="1223230" y="1500962"/>
                  </a:lnTo>
                  <a:lnTo>
                    <a:pt x="1223183" y="1501562"/>
                  </a:lnTo>
                  <a:lnTo>
                    <a:pt x="1223103" y="1501943"/>
                  </a:lnTo>
                  <a:lnTo>
                    <a:pt x="1222917" y="1502410"/>
                  </a:lnTo>
                  <a:lnTo>
                    <a:pt x="1222569" y="1502877"/>
                  </a:lnTo>
                  <a:lnTo>
                    <a:pt x="1222161" y="1503016"/>
                  </a:lnTo>
                  <a:lnTo>
                    <a:pt x="1221916" y="1503182"/>
                  </a:lnTo>
                  <a:lnTo>
                    <a:pt x="1221726" y="1503239"/>
                  </a:lnTo>
                  <a:lnTo>
                    <a:pt x="1221508" y="1503239"/>
                  </a:lnTo>
                  <a:lnTo>
                    <a:pt x="1221049" y="1503354"/>
                  </a:lnTo>
                  <a:lnTo>
                    <a:pt x="1220503" y="1503440"/>
                  </a:lnTo>
                  <a:lnTo>
                    <a:pt x="1220016" y="1503473"/>
                  </a:lnTo>
                  <a:lnTo>
                    <a:pt x="1219200" y="1503668"/>
                  </a:lnTo>
                  <a:lnTo>
                    <a:pt x="1218302" y="1503678"/>
                  </a:lnTo>
                  <a:lnTo>
                    <a:pt x="1217625" y="1503902"/>
                  </a:lnTo>
                  <a:lnTo>
                    <a:pt x="1217407" y="1503902"/>
                  </a:lnTo>
                  <a:lnTo>
                    <a:pt x="1216754" y="1503992"/>
                  </a:lnTo>
                  <a:lnTo>
                    <a:pt x="1216564" y="1503935"/>
                  </a:lnTo>
                  <a:lnTo>
                    <a:pt x="1216374" y="1503940"/>
                  </a:lnTo>
                  <a:lnTo>
                    <a:pt x="1215586" y="1504164"/>
                  </a:lnTo>
                  <a:lnTo>
                    <a:pt x="1214877" y="1504278"/>
                  </a:lnTo>
                  <a:lnTo>
                    <a:pt x="1214145" y="1504231"/>
                  </a:lnTo>
                  <a:lnTo>
                    <a:pt x="1213951" y="1504178"/>
                  </a:lnTo>
                  <a:lnTo>
                    <a:pt x="1213409" y="1504212"/>
                  </a:lnTo>
                  <a:lnTo>
                    <a:pt x="1212839" y="1504216"/>
                  </a:lnTo>
                  <a:lnTo>
                    <a:pt x="1212237" y="1504250"/>
                  </a:lnTo>
                  <a:lnTo>
                    <a:pt x="1212047" y="1504197"/>
                  </a:lnTo>
                  <a:lnTo>
                    <a:pt x="1211857" y="1504197"/>
                  </a:lnTo>
                  <a:lnTo>
                    <a:pt x="1211611" y="1504255"/>
                  </a:lnTo>
                  <a:lnTo>
                    <a:pt x="1211097" y="1504450"/>
                  </a:lnTo>
                  <a:lnTo>
                    <a:pt x="1210689" y="1504507"/>
                  </a:lnTo>
                  <a:lnTo>
                    <a:pt x="1210392" y="1504617"/>
                  </a:lnTo>
                  <a:lnTo>
                    <a:pt x="1210202" y="1504755"/>
                  </a:lnTo>
                  <a:lnTo>
                    <a:pt x="1209984" y="1504841"/>
                  </a:lnTo>
                  <a:lnTo>
                    <a:pt x="1209822" y="1505031"/>
                  </a:lnTo>
                  <a:lnTo>
                    <a:pt x="1209632" y="1505117"/>
                  </a:lnTo>
                  <a:lnTo>
                    <a:pt x="1209363" y="1505365"/>
                  </a:lnTo>
                  <a:lnTo>
                    <a:pt x="1209173" y="1505365"/>
                  </a:lnTo>
                  <a:lnTo>
                    <a:pt x="1208793" y="1505479"/>
                  </a:lnTo>
                  <a:lnTo>
                    <a:pt x="1208385" y="1505589"/>
                  </a:lnTo>
                  <a:lnTo>
                    <a:pt x="1208167" y="1505617"/>
                  </a:lnTo>
                  <a:lnTo>
                    <a:pt x="1207736" y="1505841"/>
                  </a:lnTo>
                  <a:lnTo>
                    <a:pt x="1207542" y="1505870"/>
                  </a:lnTo>
                  <a:lnTo>
                    <a:pt x="1206814" y="1506175"/>
                  </a:lnTo>
                  <a:lnTo>
                    <a:pt x="1206327" y="1506428"/>
                  </a:lnTo>
                  <a:lnTo>
                    <a:pt x="1205836" y="1506566"/>
                  </a:lnTo>
                  <a:lnTo>
                    <a:pt x="1205238" y="1506680"/>
                  </a:lnTo>
                  <a:lnTo>
                    <a:pt x="1204969" y="1506737"/>
                  </a:lnTo>
                  <a:lnTo>
                    <a:pt x="1204450" y="1506771"/>
                  </a:lnTo>
                  <a:lnTo>
                    <a:pt x="1203936" y="1506995"/>
                  </a:lnTo>
                  <a:lnTo>
                    <a:pt x="1203690" y="1507052"/>
                  </a:lnTo>
                  <a:lnTo>
                    <a:pt x="1203009" y="1507109"/>
                  </a:lnTo>
                  <a:lnTo>
                    <a:pt x="1202546" y="1507033"/>
                  </a:lnTo>
                  <a:lnTo>
                    <a:pt x="1202166" y="1506871"/>
                  </a:lnTo>
                  <a:lnTo>
                    <a:pt x="1201457" y="1506823"/>
                  </a:lnTo>
                  <a:lnTo>
                    <a:pt x="1201267" y="1506880"/>
                  </a:lnTo>
                  <a:lnTo>
                    <a:pt x="1201073" y="1506556"/>
                  </a:lnTo>
                  <a:lnTo>
                    <a:pt x="1200741" y="1505822"/>
                  </a:lnTo>
                  <a:lnTo>
                    <a:pt x="1200598" y="1505303"/>
                  </a:lnTo>
                  <a:lnTo>
                    <a:pt x="1200729" y="1504483"/>
                  </a:lnTo>
                  <a:lnTo>
                    <a:pt x="1200860" y="1503964"/>
                  </a:lnTo>
                  <a:lnTo>
                    <a:pt x="1201046" y="1503664"/>
                  </a:lnTo>
                  <a:lnTo>
                    <a:pt x="1201125" y="1503363"/>
                  </a:lnTo>
                  <a:lnTo>
                    <a:pt x="1201580" y="1502458"/>
                  </a:lnTo>
                  <a:lnTo>
                    <a:pt x="1201715" y="1502239"/>
                  </a:lnTo>
                  <a:lnTo>
                    <a:pt x="1201822" y="1501881"/>
                  </a:lnTo>
                  <a:lnTo>
                    <a:pt x="1201948" y="1501229"/>
                  </a:lnTo>
                  <a:lnTo>
                    <a:pt x="1202024" y="1500132"/>
                  </a:lnTo>
                  <a:lnTo>
                    <a:pt x="1202127" y="1499751"/>
                  </a:lnTo>
                  <a:lnTo>
                    <a:pt x="1202119" y="1498822"/>
                  </a:lnTo>
                  <a:lnTo>
                    <a:pt x="1202091" y="1498527"/>
                  </a:lnTo>
                  <a:lnTo>
                    <a:pt x="1201869" y="1498036"/>
                  </a:lnTo>
                  <a:lnTo>
                    <a:pt x="1201640" y="1496892"/>
                  </a:lnTo>
                  <a:lnTo>
                    <a:pt x="1201501" y="1496649"/>
                  </a:lnTo>
                  <a:lnTo>
                    <a:pt x="1201335" y="1496239"/>
                  </a:lnTo>
                  <a:lnTo>
                    <a:pt x="1201141" y="1496077"/>
                  </a:lnTo>
                  <a:lnTo>
                    <a:pt x="1201002" y="1495887"/>
                  </a:lnTo>
                  <a:lnTo>
                    <a:pt x="1200923" y="1495696"/>
                  </a:lnTo>
                  <a:lnTo>
                    <a:pt x="1200729" y="1495453"/>
                  </a:lnTo>
                  <a:lnTo>
                    <a:pt x="1200535" y="1495129"/>
                  </a:lnTo>
                  <a:lnTo>
                    <a:pt x="1200206" y="1494886"/>
                  </a:lnTo>
                  <a:lnTo>
                    <a:pt x="1199985" y="1494643"/>
                  </a:lnTo>
                  <a:lnTo>
                    <a:pt x="1199739" y="1494533"/>
                  </a:lnTo>
                  <a:lnTo>
                    <a:pt x="1199522" y="1494343"/>
                  </a:lnTo>
                  <a:lnTo>
                    <a:pt x="1199304" y="1494266"/>
                  </a:lnTo>
                  <a:lnTo>
                    <a:pt x="1198290" y="1493676"/>
                  </a:lnTo>
                  <a:lnTo>
                    <a:pt x="1197526" y="1493518"/>
                  </a:lnTo>
                  <a:lnTo>
                    <a:pt x="1196596" y="1493170"/>
                  </a:lnTo>
                  <a:lnTo>
                    <a:pt x="1195943" y="1493123"/>
                  </a:lnTo>
                  <a:lnTo>
                    <a:pt x="1194720" y="1492994"/>
                  </a:lnTo>
                  <a:lnTo>
                    <a:pt x="1194391" y="1493027"/>
                  </a:lnTo>
                  <a:lnTo>
                    <a:pt x="1193793" y="1493032"/>
                  </a:lnTo>
                  <a:lnTo>
                    <a:pt x="1193413" y="1493089"/>
                  </a:lnTo>
                  <a:lnTo>
                    <a:pt x="1192788" y="1493123"/>
                  </a:lnTo>
                  <a:lnTo>
                    <a:pt x="1192380" y="1493261"/>
                  </a:lnTo>
                  <a:lnTo>
                    <a:pt x="1192190" y="1493289"/>
                  </a:lnTo>
                  <a:lnTo>
                    <a:pt x="1191731" y="1493432"/>
                  </a:lnTo>
                  <a:lnTo>
                    <a:pt x="1191486" y="1493623"/>
                  </a:lnTo>
                  <a:lnTo>
                    <a:pt x="1191296" y="1493680"/>
                  </a:lnTo>
                  <a:lnTo>
                    <a:pt x="1191106" y="1493818"/>
                  </a:lnTo>
                  <a:lnTo>
                    <a:pt x="1190999" y="1494038"/>
                  </a:lnTo>
                  <a:lnTo>
                    <a:pt x="1190619" y="1494285"/>
                  </a:lnTo>
                  <a:lnTo>
                    <a:pt x="1190460" y="1494557"/>
                  </a:lnTo>
                  <a:lnTo>
                    <a:pt x="1190243" y="1494695"/>
                  </a:lnTo>
                  <a:lnTo>
                    <a:pt x="1190136" y="1495024"/>
                  </a:lnTo>
                  <a:lnTo>
                    <a:pt x="1189950" y="1495410"/>
                  </a:lnTo>
                  <a:lnTo>
                    <a:pt x="1189843" y="1495710"/>
                  </a:lnTo>
                  <a:lnTo>
                    <a:pt x="1189526" y="1496559"/>
                  </a:lnTo>
                  <a:lnTo>
                    <a:pt x="1189475" y="1496778"/>
                  </a:lnTo>
                  <a:lnTo>
                    <a:pt x="1189368" y="1496968"/>
                  </a:lnTo>
                  <a:lnTo>
                    <a:pt x="1189340" y="1497245"/>
                  </a:lnTo>
                  <a:lnTo>
                    <a:pt x="1189233" y="1497435"/>
                  </a:lnTo>
                  <a:lnTo>
                    <a:pt x="1189023" y="1498226"/>
                  </a:lnTo>
                  <a:lnTo>
                    <a:pt x="1188817" y="1499322"/>
                  </a:lnTo>
                  <a:lnTo>
                    <a:pt x="1188604" y="1500085"/>
                  </a:lnTo>
                  <a:lnTo>
                    <a:pt x="1188311" y="1500800"/>
                  </a:lnTo>
                  <a:lnTo>
                    <a:pt x="1188176" y="1501019"/>
                  </a:lnTo>
                  <a:lnTo>
                    <a:pt x="1188101" y="1501319"/>
                  </a:lnTo>
                  <a:lnTo>
                    <a:pt x="1187776" y="1501810"/>
                  </a:lnTo>
                  <a:lnTo>
                    <a:pt x="1187697" y="1502005"/>
                  </a:lnTo>
                  <a:lnTo>
                    <a:pt x="1187535" y="1502196"/>
                  </a:lnTo>
                  <a:lnTo>
                    <a:pt x="1187293" y="1502663"/>
                  </a:lnTo>
                  <a:lnTo>
                    <a:pt x="1187080" y="1502963"/>
                  </a:lnTo>
                  <a:lnTo>
                    <a:pt x="1186644" y="1503158"/>
                  </a:lnTo>
                  <a:lnTo>
                    <a:pt x="1186244" y="1503735"/>
                  </a:lnTo>
                  <a:lnTo>
                    <a:pt x="1185813" y="1504231"/>
                  </a:lnTo>
                  <a:lnTo>
                    <a:pt x="1185164" y="1504698"/>
                  </a:lnTo>
                  <a:lnTo>
                    <a:pt x="1184974" y="1504783"/>
                  </a:lnTo>
                  <a:lnTo>
                    <a:pt x="1184784" y="1504946"/>
                  </a:lnTo>
                  <a:lnTo>
                    <a:pt x="1184594" y="1505060"/>
                  </a:lnTo>
                  <a:lnTo>
                    <a:pt x="1184408" y="1505279"/>
                  </a:lnTo>
                  <a:lnTo>
                    <a:pt x="1184190" y="1505417"/>
                  </a:lnTo>
                  <a:lnTo>
                    <a:pt x="1183972" y="1505498"/>
                  </a:lnTo>
                  <a:lnTo>
                    <a:pt x="1183754" y="1505665"/>
                  </a:lnTo>
                  <a:lnTo>
                    <a:pt x="1183564" y="1505722"/>
                  </a:lnTo>
                  <a:lnTo>
                    <a:pt x="1183295" y="1505860"/>
                  </a:lnTo>
                  <a:lnTo>
                    <a:pt x="1183054" y="1506080"/>
                  </a:lnTo>
                  <a:lnTo>
                    <a:pt x="1182618" y="1506494"/>
                  </a:lnTo>
                  <a:lnTo>
                    <a:pt x="1182432" y="1506575"/>
                  </a:lnTo>
                  <a:lnTo>
                    <a:pt x="1182187" y="1506742"/>
                  </a:lnTo>
                  <a:lnTo>
                    <a:pt x="1181755" y="1506937"/>
                  </a:lnTo>
                  <a:lnTo>
                    <a:pt x="1181486" y="1507214"/>
                  </a:lnTo>
                  <a:lnTo>
                    <a:pt x="1181292" y="1507242"/>
                  </a:lnTo>
                  <a:lnTo>
                    <a:pt x="1180888" y="1507571"/>
                  </a:lnTo>
                  <a:lnTo>
                    <a:pt x="1180698" y="1507657"/>
                  </a:lnTo>
                  <a:lnTo>
                    <a:pt x="1180484" y="1507876"/>
                  </a:lnTo>
                  <a:lnTo>
                    <a:pt x="1180322" y="1508124"/>
                  </a:lnTo>
                  <a:lnTo>
                    <a:pt x="1180132" y="1508315"/>
                  </a:lnTo>
                  <a:lnTo>
                    <a:pt x="1179942" y="1508453"/>
                  </a:lnTo>
                  <a:lnTo>
                    <a:pt x="1179756" y="1508758"/>
                  </a:lnTo>
                  <a:lnTo>
                    <a:pt x="1179083" y="1509363"/>
                  </a:lnTo>
                  <a:lnTo>
                    <a:pt x="1178949" y="1509582"/>
                  </a:lnTo>
                  <a:lnTo>
                    <a:pt x="1178758" y="1509801"/>
                  </a:lnTo>
                  <a:lnTo>
                    <a:pt x="1178378" y="1510106"/>
                  </a:lnTo>
                  <a:lnTo>
                    <a:pt x="1177511" y="1510440"/>
                  </a:lnTo>
                  <a:lnTo>
                    <a:pt x="1177052" y="1510797"/>
                  </a:lnTo>
                  <a:lnTo>
                    <a:pt x="1176862" y="1510855"/>
                  </a:lnTo>
                  <a:lnTo>
                    <a:pt x="1176645" y="1510964"/>
                  </a:lnTo>
                  <a:lnTo>
                    <a:pt x="1176241" y="1511298"/>
                  </a:lnTo>
                  <a:lnTo>
                    <a:pt x="1175972" y="1511436"/>
                  </a:lnTo>
                  <a:lnTo>
                    <a:pt x="1175778" y="1511488"/>
                  </a:lnTo>
                  <a:lnTo>
                    <a:pt x="1175346" y="1511522"/>
                  </a:lnTo>
                  <a:lnTo>
                    <a:pt x="1175073" y="1511498"/>
                  </a:lnTo>
                  <a:lnTo>
                    <a:pt x="1174665" y="1511393"/>
                  </a:lnTo>
                  <a:lnTo>
                    <a:pt x="1174471" y="1511283"/>
                  </a:lnTo>
                  <a:lnTo>
                    <a:pt x="1174281" y="1511231"/>
                  </a:lnTo>
                  <a:lnTo>
                    <a:pt x="1174063" y="1511069"/>
                  </a:lnTo>
                  <a:lnTo>
                    <a:pt x="1173786" y="1510797"/>
                  </a:lnTo>
                  <a:lnTo>
                    <a:pt x="1173565" y="1510502"/>
                  </a:lnTo>
                  <a:lnTo>
                    <a:pt x="1173402" y="1510230"/>
                  </a:lnTo>
                  <a:lnTo>
                    <a:pt x="1173208" y="1510011"/>
                  </a:lnTo>
                  <a:lnTo>
                    <a:pt x="1172821" y="1509225"/>
                  </a:lnTo>
                  <a:lnTo>
                    <a:pt x="1172076" y="1508138"/>
                  </a:lnTo>
                  <a:lnTo>
                    <a:pt x="1171304" y="1507247"/>
                  </a:lnTo>
                  <a:lnTo>
                    <a:pt x="1171114" y="1507138"/>
                  </a:lnTo>
                  <a:lnTo>
                    <a:pt x="1170647" y="1506680"/>
                  </a:lnTo>
                  <a:lnTo>
                    <a:pt x="1170429" y="1506518"/>
                  </a:lnTo>
                  <a:lnTo>
                    <a:pt x="1170180" y="1506275"/>
                  </a:lnTo>
                  <a:lnTo>
                    <a:pt x="1169634" y="1505870"/>
                  </a:lnTo>
                  <a:lnTo>
                    <a:pt x="1169361" y="1505598"/>
                  </a:lnTo>
                  <a:lnTo>
                    <a:pt x="1169167" y="1505355"/>
                  </a:lnTo>
                  <a:lnTo>
                    <a:pt x="1168949" y="1505193"/>
                  </a:lnTo>
                  <a:lnTo>
                    <a:pt x="1168367" y="1504459"/>
                  </a:lnTo>
                  <a:lnTo>
                    <a:pt x="1168122" y="1504297"/>
                  </a:lnTo>
                  <a:lnTo>
                    <a:pt x="1167932" y="1504054"/>
                  </a:lnTo>
                  <a:lnTo>
                    <a:pt x="1167761" y="1503730"/>
                  </a:lnTo>
                  <a:lnTo>
                    <a:pt x="1167627" y="1503540"/>
                  </a:lnTo>
                  <a:lnTo>
                    <a:pt x="1167405" y="1503325"/>
                  </a:lnTo>
                  <a:lnTo>
                    <a:pt x="1166970" y="1502973"/>
                  </a:lnTo>
                  <a:lnTo>
                    <a:pt x="1166720" y="1502701"/>
                  </a:lnTo>
                  <a:lnTo>
                    <a:pt x="1166309" y="1502158"/>
                  </a:lnTo>
                  <a:lnTo>
                    <a:pt x="1166114" y="1502024"/>
                  </a:lnTo>
                  <a:lnTo>
                    <a:pt x="1166004" y="1501834"/>
                  </a:lnTo>
                  <a:lnTo>
                    <a:pt x="1165837" y="1501643"/>
                  </a:lnTo>
                  <a:lnTo>
                    <a:pt x="1165402" y="1501267"/>
                  </a:lnTo>
                  <a:lnTo>
                    <a:pt x="1165236" y="1500995"/>
                  </a:lnTo>
                  <a:lnTo>
                    <a:pt x="1164907" y="1500642"/>
                  </a:lnTo>
                  <a:lnTo>
                    <a:pt x="1164080" y="1499480"/>
                  </a:lnTo>
                  <a:lnTo>
                    <a:pt x="1163747" y="1498798"/>
                  </a:lnTo>
                  <a:lnTo>
                    <a:pt x="1163632" y="1498417"/>
                  </a:lnTo>
                  <a:lnTo>
                    <a:pt x="1163549" y="1497898"/>
                  </a:lnTo>
                  <a:lnTo>
                    <a:pt x="1163462" y="1497655"/>
                  </a:lnTo>
                  <a:lnTo>
                    <a:pt x="1163379" y="1497221"/>
                  </a:lnTo>
                  <a:lnTo>
                    <a:pt x="1163260" y="1496320"/>
                  </a:lnTo>
                  <a:lnTo>
                    <a:pt x="1162924" y="1494986"/>
                  </a:lnTo>
                  <a:lnTo>
                    <a:pt x="1162892" y="1494686"/>
                  </a:lnTo>
                  <a:lnTo>
                    <a:pt x="1162809" y="1494276"/>
                  </a:lnTo>
                  <a:lnTo>
                    <a:pt x="1162556" y="1493571"/>
                  </a:lnTo>
                  <a:lnTo>
                    <a:pt x="1162524" y="1493080"/>
                  </a:lnTo>
                  <a:lnTo>
                    <a:pt x="1162548" y="1492751"/>
                  </a:lnTo>
                  <a:lnTo>
                    <a:pt x="1162516" y="1492289"/>
                  </a:lnTo>
                  <a:lnTo>
                    <a:pt x="1162350" y="1491879"/>
                  </a:lnTo>
                  <a:lnTo>
                    <a:pt x="1162207" y="1491198"/>
                  </a:lnTo>
                  <a:lnTo>
                    <a:pt x="1162180" y="1490845"/>
                  </a:lnTo>
                  <a:lnTo>
                    <a:pt x="1161899" y="1490082"/>
                  </a:lnTo>
                  <a:lnTo>
                    <a:pt x="1161788" y="1489892"/>
                  </a:lnTo>
                  <a:lnTo>
                    <a:pt x="1161705" y="1489677"/>
                  </a:lnTo>
                  <a:lnTo>
                    <a:pt x="1161293" y="1489244"/>
                  </a:lnTo>
                  <a:lnTo>
                    <a:pt x="1161103" y="1489163"/>
                  </a:lnTo>
                  <a:lnTo>
                    <a:pt x="1160909" y="1489029"/>
                  </a:lnTo>
                  <a:lnTo>
                    <a:pt x="1160501" y="1488867"/>
                  </a:lnTo>
                  <a:lnTo>
                    <a:pt x="1160117" y="1488653"/>
                  </a:lnTo>
                  <a:lnTo>
                    <a:pt x="1159678" y="1488300"/>
                  </a:lnTo>
                  <a:lnTo>
                    <a:pt x="1159488" y="1488224"/>
                  </a:lnTo>
                  <a:lnTo>
                    <a:pt x="1159215" y="1488172"/>
                  </a:lnTo>
                  <a:lnTo>
                    <a:pt x="1158997" y="1487981"/>
                  </a:lnTo>
                  <a:lnTo>
                    <a:pt x="1158886" y="1487738"/>
                  </a:lnTo>
                  <a:lnTo>
                    <a:pt x="1158553" y="1487328"/>
                  </a:lnTo>
                  <a:lnTo>
                    <a:pt x="1158407" y="1486923"/>
                  </a:lnTo>
                  <a:lnTo>
                    <a:pt x="1158169" y="1486680"/>
                  </a:lnTo>
                  <a:lnTo>
                    <a:pt x="1158055" y="1486461"/>
                  </a:lnTo>
                  <a:lnTo>
                    <a:pt x="1157920" y="1486270"/>
                  </a:lnTo>
                  <a:lnTo>
                    <a:pt x="1157726" y="1485918"/>
                  </a:lnTo>
                  <a:lnTo>
                    <a:pt x="1157671" y="1485617"/>
                  </a:lnTo>
                  <a:lnTo>
                    <a:pt x="1157584" y="1485427"/>
                  </a:lnTo>
                  <a:lnTo>
                    <a:pt x="1157528" y="1485184"/>
                  </a:lnTo>
                  <a:lnTo>
                    <a:pt x="1157417" y="1484964"/>
                  </a:lnTo>
                  <a:lnTo>
                    <a:pt x="1157362" y="1484774"/>
                  </a:lnTo>
                  <a:lnTo>
                    <a:pt x="1157279" y="1484612"/>
                  </a:lnTo>
                  <a:lnTo>
                    <a:pt x="1157223" y="1484421"/>
                  </a:lnTo>
                  <a:lnTo>
                    <a:pt x="1157140" y="1484231"/>
                  </a:lnTo>
                  <a:lnTo>
                    <a:pt x="1156918" y="1483826"/>
                  </a:lnTo>
                  <a:lnTo>
                    <a:pt x="1156752" y="1483635"/>
                  </a:lnTo>
                  <a:lnTo>
                    <a:pt x="1156641" y="1483416"/>
                  </a:lnTo>
                  <a:lnTo>
                    <a:pt x="1156420" y="1483092"/>
                  </a:lnTo>
                  <a:lnTo>
                    <a:pt x="1156281" y="1482820"/>
                  </a:lnTo>
                  <a:lnTo>
                    <a:pt x="1155980" y="1482525"/>
                  </a:lnTo>
                  <a:lnTo>
                    <a:pt x="1155818" y="1482386"/>
                  </a:lnTo>
                  <a:lnTo>
                    <a:pt x="1155707" y="1482224"/>
                  </a:lnTo>
                  <a:lnTo>
                    <a:pt x="1155212" y="1481819"/>
                  </a:lnTo>
                  <a:lnTo>
                    <a:pt x="1155022" y="1481686"/>
                  </a:lnTo>
                  <a:lnTo>
                    <a:pt x="1154856" y="1481576"/>
                  </a:lnTo>
                  <a:lnTo>
                    <a:pt x="1154611" y="1481443"/>
                  </a:lnTo>
                  <a:lnTo>
                    <a:pt x="1154448" y="1481391"/>
                  </a:lnTo>
                  <a:lnTo>
                    <a:pt x="1154148" y="1481228"/>
                  </a:lnTo>
                  <a:lnTo>
                    <a:pt x="1153760" y="1480852"/>
                  </a:lnTo>
                  <a:lnTo>
                    <a:pt x="1153625" y="1480795"/>
                  </a:lnTo>
                  <a:lnTo>
                    <a:pt x="1153407" y="1480661"/>
                  </a:lnTo>
                  <a:lnTo>
                    <a:pt x="1153269" y="1480609"/>
                  </a:lnTo>
                  <a:lnTo>
                    <a:pt x="1153186" y="1480471"/>
                  </a:lnTo>
                  <a:lnTo>
                    <a:pt x="1152940" y="1480147"/>
                  </a:lnTo>
                  <a:lnTo>
                    <a:pt x="1152746" y="1480013"/>
                  </a:lnTo>
                  <a:lnTo>
                    <a:pt x="1152200" y="1479446"/>
                  </a:lnTo>
                  <a:lnTo>
                    <a:pt x="1151950" y="1479203"/>
                  </a:lnTo>
                  <a:lnTo>
                    <a:pt x="1151812" y="1479036"/>
                  </a:lnTo>
                  <a:lnTo>
                    <a:pt x="1151756" y="1478684"/>
                  </a:lnTo>
                  <a:lnTo>
                    <a:pt x="1151673" y="1478522"/>
                  </a:lnTo>
                  <a:lnTo>
                    <a:pt x="1151531" y="1478112"/>
                  </a:lnTo>
                  <a:lnTo>
                    <a:pt x="1151475" y="1477840"/>
                  </a:lnTo>
                  <a:lnTo>
                    <a:pt x="1151202" y="1477435"/>
                  </a:lnTo>
                  <a:lnTo>
                    <a:pt x="1151171" y="1477297"/>
                  </a:lnTo>
                  <a:lnTo>
                    <a:pt x="1151060" y="1477054"/>
                  </a:lnTo>
                  <a:lnTo>
                    <a:pt x="1150870" y="1476782"/>
                  </a:lnTo>
                  <a:lnTo>
                    <a:pt x="1150787" y="1476649"/>
                  </a:lnTo>
                  <a:lnTo>
                    <a:pt x="1150783" y="1476511"/>
                  </a:lnTo>
                  <a:lnTo>
                    <a:pt x="1150672" y="1476211"/>
                  </a:lnTo>
                  <a:lnTo>
                    <a:pt x="1150561" y="1476049"/>
                  </a:lnTo>
                  <a:lnTo>
                    <a:pt x="1150478" y="1475858"/>
                  </a:lnTo>
                  <a:lnTo>
                    <a:pt x="1150121" y="1475586"/>
                  </a:lnTo>
                  <a:lnTo>
                    <a:pt x="1150173" y="1475014"/>
                  </a:lnTo>
                  <a:lnTo>
                    <a:pt x="1150387" y="1474767"/>
                  </a:lnTo>
                  <a:lnTo>
                    <a:pt x="1150711" y="1474300"/>
                  </a:lnTo>
                  <a:lnTo>
                    <a:pt x="1150763" y="1474057"/>
                  </a:lnTo>
                  <a:lnTo>
                    <a:pt x="1150814" y="1473780"/>
                  </a:lnTo>
                  <a:lnTo>
                    <a:pt x="1150814" y="1473590"/>
                  </a:lnTo>
                  <a:lnTo>
                    <a:pt x="1150561" y="1472718"/>
                  </a:lnTo>
                  <a:lnTo>
                    <a:pt x="1150450" y="1472532"/>
                  </a:lnTo>
                  <a:lnTo>
                    <a:pt x="1150422" y="1472365"/>
                  </a:lnTo>
                  <a:lnTo>
                    <a:pt x="1150418" y="1472174"/>
                  </a:lnTo>
                  <a:lnTo>
                    <a:pt x="1150391" y="1472041"/>
                  </a:lnTo>
                  <a:lnTo>
                    <a:pt x="1150331" y="1471683"/>
                  </a:lnTo>
                  <a:lnTo>
                    <a:pt x="1150331" y="1471550"/>
                  </a:lnTo>
                  <a:lnTo>
                    <a:pt x="1150272" y="1471112"/>
                  </a:lnTo>
                  <a:lnTo>
                    <a:pt x="1150133" y="1470707"/>
                  </a:lnTo>
                  <a:lnTo>
                    <a:pt x="1150106" y="1470568"/>
                  </a:lnTo>
                  <a:lnTo>
                    <a:pt x="1150050" y="1470325"/>
                  </a:lnTo>
                  <a:lnTo>
                    <a:pt x="1150046" y="1469939"/>
                  </a:lnTo>
                  <a:lnTo>
                    <a:pt x="1149987" y="1469668"/>
                  </a:lnTo>
                  <a:lnTo>
                    <a:pt x="1150015" y="1469425"/>
                  </a:lnTo>
                  <a:lnTo>
                    <a:pt x="1150038" y="1469148"/>
                  </a:lnTo>
                  <a:lnTo>
                    <a:pt x="1150034" y="1468877"/>
                  </a:lnTo>
                  <a:lnTo>
                    <a:pt x="1150007" y="1468686"/>
                  </a:lnTo>
                  <a:lnTo>
                    <a:pt x="1150003" y="1468252"/>
                  </a:lnTo>
                  <a:lnTo>
                    <a:pt x="1149947" y="1468086"/>
                  </a:lnTo>
                  <a:lnTo>
                    <a:pt x="1149892" y="1467814"/>
                  </a:lnTo>
                  <a:lnTo>
                    <a:pt x="1149912" y="1467161"/>
                  </a:lnTo>
                  <a:lnTo>
                    <a:pt x="1149936" y="1466942"/>
                  </a:lnTo>
                  <a:lnTo>
                    <a:pt x="1150015" y="1466613"/>
                  </a:lnTo>
                  <a:lnTo>
                    <a:pt x="1150118" y="1465822"/>
                  </a:lnTo>
                  <a:lnTo>
                    <a:pt x="1149975" y="1465193"/>
                  </a:lnTo>
                  <a:lnTo>
                    <a:pt x="1149967" y="1464459"/>
                  </a:lnTo>
                  <a:lnTo>
                    <a:pt x="1150046" y="1464102"/>
                  </a:lnTo>
                  <a:lnTo>
                    <a:pt x="1150181" y="1463668"/>
                  </a:lnTo>
                  <a:lnTo>
                    <a:pt x="1150232" y="1463392"/>
                  </a:lnTo>
                  <a:lnTo>
                    <a:pt x="1150228" y="1463254"/>
                  </a:lnTo>
                  <a:lnTo>
                    <a:pt x="1150331" y="1462353"/>
                  </a:lnTo>
                  <a:lnTo>
                    <a:pt x="1150406" y="1461619"/>
                  </a:lnTo>
                  <a:lnTo>
                    <a:pt x="1150458" y="1461233"/>
                  </a:lnTo>
                  <a:lnTo>
                    <a:pt x="1150454" y="1460990"/>
                  </a:lnTo>
                  <a:lnTo>
                    <a:pt x="1150529" y="1460361"/>
                  </a:lnTo>
                  <a:lnTo>
                    <a:pt x="1150529" y="1460199"/>
                  </a:lnTo>
                  <a:lnTo>
                    <a:pt x="1150557" y="1460061"/>
                  </a:lnTo>
                  <a:lnTo>
                    <a:pt x="1150414" y="1459570"/>
                  </a:lnTo>
                  <a:lnTo>
                    <a:pt x="1150359" y="1459189"/>
                  </a:lnTo>
                  <a:lnTo>
                    <a:pt x="1150300" y="1459027"/>
                  </a:lnTo>
                  <a:lnTo>
                    <a:pt x="1150244" y="1458889"/>
                  </a:lnTo>
                  <a:lnTo>
                    <a:pt x="1150189" y="1458455"/>
                  </a:lnTo>
                  <a:lnTo>
                    <a:pt x="1150296" y="1458126"/>
                  </a:lnTo>
                  <a:lnTo>
                    <a:pt x="1150292" y="1457907"/>
                  </a:lnTo>
                  <a:lnTo>
                    <a:pt x="1150126" y="1457526"/>
                  </a:lnTo>
                  <a:lnTo>
                    <a:pt x="1149983" y="1456821"/>
                  </a:lnTo>
                  <a:lnTo>
                    <a:pt x="1149955" y="1456601"/>
                  </a:lnTo>
                  <a:lnTo>
                    <a:pt x="1149896" y="1456468"/>
                  </a:lnTo>
                  <a:lnTo>
                    <a:pt x="1149868" y="1456277"/>
                  </a:lnTo>
                  <a:lnTo>
                    <a:pt x="1149757" y="1455948"/>
                  </a:lnTo>
                  <a:lnTo>
                    <a:pt x="1149698" y="1455677"/>
                  </a:lnTo>
                  <a:lnTo>
                    <a:pt x="1149563" y="1455296"/>
                  </a:lnTo>
                  <a:lnTo>
                    <a:pt x="1149555" y="1454943"/>
                  </a:lnTo>
                  <a:lnTo>
                    <a:pt x="1149528" y="1454533"/>
                  </a:lnTo>
                  <a:lnTo>
                    <a:pt x="1149417" y="1454314"/>
                  </a:lnTo>
                  <a:lnTo>
                    <a:pt x="1149219" y="1453442"/>
                  </a:lnTo>
                  <a:lnTo>
                    <a:pt x="1149187" y="1453199"/>
                  </a:lnTo>
                  <a:lnTo>
                    <a:pt x="1149132" y="1452927"/>
                  </a:lnTo>
                  <a:lnTo>
                    <a:pt x="1149128" y="1452517"/>
                  </a:lnTo>
                  <a:lnTo>
                    <a:pt x="1149072" y="1452298"/>
                  </a:lnTo>
                  <a:lnTo>
                    <a:pt x="1149013" y="1451779"/>
                  </a:lnTo>
                  <a:lnTo>
                    <a:pt x="1148926" y="1451426"/>
                  </a:lnTo>
                  <a:lnTo>
                    <a:pt x="1148898" y="1451102"/>
                  </a:lnTo>
                  <a:lnTo>
                    <a:pt x="1148894" y="1450716"/>
                  </a:lnTo>
                  <a:lnTo>
                    <a:pt x="1148839" y="1450473"/>
                  </a:lnTo>
                  <a:lnTo>
                    <a:pt x="1148831" y="1449630"/>
                  </a:lnTo>
                  <a:lnTo>
                    <a:pt x="1148855" y="1449491"/>
                  </a:lnTo>
                  <a:lnTo>
                    <a:pt x="1148855" y="1449220"/>
                  </a:lnTo>
                  <a:lnTo>
                    <a:pt x="1148879" y="1449053"/>
                  </a:lnTo>
                  <a:lnTo>
                    <a:pt x="1148879" y="1448810"/>
                  </a:lnTo>
                  <a:lnTo>
                    <a:pt x="1148875" y="1448672"/>
                  </a:lnTo>
                  <a:lnTo>
                    <a:pt x="1148886" y="1448476"/>
                  </a:lnTo>
                  <a:lnTo>
                    <a:pt x="1148918" y="1448114"/>
                  </a:lnTo>
                  <a:lnTo>
                    <a:pt x="1148926" y="1447881"/>
                  </a:lnTo>
                  <a:lnTo>
                    <a:pt x="1148942" y="1447623"/>
                  </a:lnTo>
                  <a:lnTo>
                    <a:pt x="1148985" y="1447276"/>
                  </a:lnTo>
                  <a:lnTo>
                    <a:pt x="1149072" y="1446937"/>
                  </a:lnTo>
                  <a:lnTo>
                    <a:pt x="1149076" y="1446637"/>
                  </a:lnTo>
                  <a:lnTo>
                    <a:pt x="1149100" y="1446241"/>
                  </a:lnTo>
                  <a:lnTo>
                    <a:pt x="1149128" y="1445908"/>
                  </a:lnTo>
                  <a:lnTo>
                    <a:pt x="1149116" y="1445546"/>
                  </a:lnTo>
                  <a:lnTo>
                    <a:pt x="1149140" y="1445074"/>
                  </a:lnTo>
                  <a:lnTo>
                    <a:pt x="1149171" y="1444750"/>
                  </a:lnTo>
                  <a:lnTo>
                    <a:pt x="1149231" y="1444550"/>
                  </a:lnTo>
                  <a:lnTo>
                    <a:pt x="1149282" y="1444302"/>
                  </a:lnTo>
                  <a:lnTo>
                    <a:pt x="1149350" y="1443949"/>
                  </a:lnTo>
                  <a:lnTo>
                    <a:pt x="1149571" y="1443254"/>
                  </a:lnTo>
                  <a:lnTo>
                    <a:pt x="1149817" y="1441986"/>
                  </a:lnTo>
                  <a:lnTo>
                    <a:pt x="1150133" y="1440428"/>
                  </a:lnTo>
                  <a:lnTo>
                    <a:pt x="1150094" y="1439113"/>
                  </a:lnTo>
                  <a:lnTo>
                    <a:pt x="1150304" y="1437893"/>
                  </a:lnTo>
                  <a:lnTo>
                    <a:pt x="1150157" y="1437578"/>
                  </a:lnTo>
                  <a:lnTo>
                    <a:pt x="1149983" y="1437287"/>
                  </a:lnTo>
                  <a:lnTo>
                    <a:pt x="1149963" y="1437054"/>
                  </a:lnTo>
                  <a:lnTo>
                    <a:pt x="1149967" y="1436744"/>
                  </a:lnTo>
                  <a:lnTo>
                    <a:pt x="1149825" y="1436301"/>
                  </a:lnTo>
                  <a:lnTo>
                    <a:pt x="1149623" y="1436034"/>
                  </a:lnTo>
                  <a:lnTo>
                    <a:pt x="1149472" y="1435877"/>
                  </a:lnTo>
                  <a:lnTo>
                    <a:pt x="1149191" y="1435739"/>
                  </a:lnTo>
                  <a:lnTo>
                    <a:pt x="1149017" y="1435577"/>
                  </a:lnTo>
                  <a:lnTo>
                    <a:pt x="1148970" y="1435396"/>
                  </a:lnTo>
                  <a:lnTo>
                    <a:pt x="1148922" y="1435138"/>
                  </a:lnTo>
                  <a:lnTo>
                    <a:pt x="1148930" y="1434824"/>
                  </a:lnTo>
                  <a:lnTo>
                    <a:pt x="1149021" y="1434362"/>
                  </a:lnTo>
                  <a:lnTo>
                    <a:pt x="1149080" y="1434023"/>
                  </a:lnTo>
                  <a:lnTo>
                    <a:pt x="1149088" y="1433742"/>
                  </a:lnTo>
                  <a:lnTo>
                    <a:pt x="1149017" y="1433404"/>
                  </a:lnTo>
                  <a:lnTo>
                    <a:pt x="1148950" y="1433061"/>
                  </a:lnTo>
                  <a:lnTo>
                    <a:pt x="1148827" y="1432670"/>
                  </a:lnTo>
                  <a:lnTo>
                    <a:pt x="1148708" y="1432408"/>
                  </a:lnTo>
                  <a:lnTo>
                    <a:pt x="1148586" y="1432122"/>
                  </a:lnTo>
                  <a:lnTo>
                    <a:pt x="1148431" y="1431960"/>
                  </a:lnTo>
                  <a:lnTo>
                    <a:pt x="1148202" y="1431826"/>
                  </a:lnTo>
                  <a:lnTo>
                    <a:pt x="1148079" y="1431669"/>
                  </a:lnTo>
                  <a:lnTo>
                    <a:pt x="1147877" y="1431431"/>
                  </a:lnTo>
                  <a:lnTo>
                    <a:pt x="1147802" y="1431297"/>
                  </a:lnTo>
                  <a:lnTo>
                    <a:pt x="1147861" y="1431011"/>
                  </a:lnTo>
                  <a:lnTo>
                    <a:pt x="1147865" y="1430859"/>
                  </a:lnTo>
                  <a:lnTo>
                    <a:pt x="1147841" y="1430702"/>
                  </a:lnTo>
                  <a:lnTo>
                    <a:pt x="1147354" y="1429496"/>
                  </a:lnTo>
                  <a:lnTo>
                    <a:pt x="1147156" y="1429153"/>
                  </a:lnTo>
                  <a:lnTo>
                    <a:pt x="1146931" y="1428815"/>
                  </a:lnTo>
                  <a:lnTo>
                    <a:pt x="1146626" y="1428648"/>
                  </a:lnTo>
                  <a:lnTo>
                    <a:pt x="1146270" y="1428510"/>
                  </a:lnTo>
                  <a:lnTo>
                    <a:pt x="1145909" y="1428348"/>
                  </a:lnTo>
                  <a:lnTo>
                    <a:pt x="1145735" y="1428081"/>
                  </a:lnTo>
                  <a:lnTo>
                    <a:pt x="1145716" y="1427876"/>
                  </a:lnTo>
                  <a:lnTo>
                    <a:pt x="1145644" y="1427561"/>
                  </a:lnTo>
                  <a:lnTo>
                    <a:pt x="1145442" y="1427352"/>
                  </a:lnTo>
                  <a:lnTo>
                    <a:pt x="1145035" y="1427133"/>
                  </a:lnTo>
                  <a:lnTo>
                    <a:pt x="1144651" y="1427047"/>
                  </a:lnTo>
                  <a:lnTo>
                    <a:pt x="1144267" y="1426880"/>
                  </a:lnTo>
                  <a:lnTo>
                    <a:pt x="1144013" y="1426642"/>
                  </a:lnTo>
                  <a:lnTo>
                    <a:pt x="1143811" y="1426351"/>
                  </a:lnTo>
                  <a:lnTo>
                    <a:pt x="1143716" y="1426060"/>
                  </a:lnTo>
                  <a:lnTo>
                    <a:pt x="1143621" y="1425751"/>
                  </a:lnTo>
                  <a:lnTo>
                    <a:pt x="1143447" y="1425512"/>
                  </a:lnTo>
                  <a:lnTo>
                    <a:pt x="1143190" y="1425403"/>
                  </a:lnTo>
                  <a:lnTo>
                    <a:pt x="1142802" y="1425341"/>
                  </a:lnTo>
                  <a:lnTo>
                    <a:pt x="1142442" y="1425331"/>
                  </a:lnTo>
                  <a:lnTo>
                    <a:pt x="1142026" y="1425374"/>
                  </a:lnTo>
                  <a:lnTo>
                    <a:pt x="1141686" y="1425517"/>
                  </a:lnTo>
                  <a:lnTo>
                    <a:pt x="1141527" y="1425670"/>
                  </a:lnTo>
                  <a:lnTo>
                    <a:pt x="1141092" y="1425555"/>
                  </a:lnTo>
                  <a:lnTo>
                    <a:pt x="1140759" y="1425341"/>
                  </a:lnTo>
                  <a:lnTo>
                    <a:pt x="1140300" y="1425098"/>
                  </a:lnTo>
                  <a:lnTo>
                    <a:pt x="1139659" y="1424898"/>
                  </a:lnTo>
                  <a:lnTo>
                    <a:pt x="1139196" y="1424836"/>
                  </a:lnTo>
                  <a:lnTo>
                    <a:pt x="1138653" y="1424769"/>
                  </a:lnTo>
                  <a:lnTo>
                    <a:pt x="1138190" y="1424602"/>
                  </a:lnTo>
                  <a:lnTo>
                    <a:pt x="1137862" y="1424388"/>
                  </a:lnTo>
                  <a:lnTo>
                    <a:pt x="1137687" y="1424149"/>
                  </a:lnTo>
                  <a:lnTo>
                    <a:pt x="1137565" y="1423864"/>
                  </a:lnTo>
                  <a:lnTo>
                    <a:pt x="1137442" y="1423597"/>
                  </a:lnTo>
                  <a:lnTo>
                    <a:pt x="1137157" y="1423644"/>
                  </a:lnTo>
                  <a:lnTo>
                    <a:pt x="1136820" y="1423659"/>
                  </a:lnTo>
                  <a:lnTo>
                    <a:pt x="1136460" y="1423478"/>
                  </a:lnTo>
                  <a:lnTo>
                    <a:pt x="1136009" y="1423225"/>
                  </a:lnTo>
                  <a:lnTo>
                    <a:pt x="1135470" y="1422796"/>
                  </a:lnTo>
                  <a:lnTo>
                    <a:pt x="1135142" y="1422477"/>
                  </a:lnTo>
                  <a:lnTo>
                    <a:pt x="1134742" y="1422000"/>
                  </a:lnTo>
                  <a:lnTo>
                    <a:pt x="1134358" y="1421810"/>
                  </a:lnTo>
                  <a:lnTo>
                    <a:pt x="1133970" y="1421776"/>
                  </a:lnTo>
                  <a:lnTo>
                    <a:pt x="1133555" y="1421814"/>
                  </a:lnTo>
                  <a:lnTo>
                    <a:pt x="1133293" y="1421862"/>
                  </a:lnTo>
                  <a:lnTo>
                    <a:pt x="1133068" y="1421729"/>
                  </a:lnTo>
                  <a:lnTo>
                    <a:pt x="1132913" y="1421567"/>
                  </a:lnTo>
                  <a:lnTo>
                    <a:pt x="1132684" y="1421538"/>
                  </a:lnTo>
                  <a:lnTo>
                    <a:pt x="1132193" y="1421448"/>
                  </a:lnTo>
                  <a:lnTo>
                    <a:pt x="1131682" y="1421305"/>
                  </a:lnTo>
                  <a:lnTo>
                    <a:pt x="1131243" y="1421138"/>
                  </a:lnTo>
                  <a:lnTo>
                    <a:pt x="1130629" y="1420861"/>
                  </a:lnTo>
                  <a:lnTo>
                    <a:pt x="1130095" y="1420642"/>
                  </a:lnTo>
                  <a:lnTo>
                    <a:pt x="1129529" y="1420499"/>
                  </a:lnTo>
                  <a:lnTo>
                    <a:pt x="1128935" y="1420380"/>
                  </a:lnTo>
                  <a:lnTo>
                    <a:pt x="1128420" y="1420313"/>
                  </a:lnTo>
                  <a:lnTo>
                    <a:pt x="1128084" y="1420409"/>
                  </a:lnTo>
                  <a:lnTo>
                    <a:pt x="1127846" y="1420509"/>
                  </a:lnTo>
                  <a:lnTo>
                    <a:pt x="1127684" y="1420842"/>
                  </a:lnTo>
                  <a:lnTo>
                    <a:pt x="1127522" y="1421042"/>
                  </a:lnTo>
                  <a:lnTo>
                    <a:pt x="1127264" y="1421090"/>
                  </a:lnTo>
                  <a:lnTo>
                    <a:pt x="1127031" y="1421085"/>
                  </a:lnTo>
                  <a:lnTo>
                    <a:pt x="1126338" y="1420909"/>
                  </a:lnTo>
                  <a:lnTo>
                    <a:pt x="1125974" y="1420904"/>
                  </a:lnTo>
                  <a:lnTo>
                    <a:pt x="1125511" y="1420890"/>
                  </a:lnTo>
                  <a:lnTo>
                    <a:pt x="1124913" y="1420899"/>
                  </a:lnTo>
                  <a:lnTo>
                    <a:pt x="1124501" y="1420919"/>
                  </a:lnTo>
                  <a:lnTo>
                    <a:pt x="1124010" y="1420904"/>
                  </a:lnTo>
                  <a:lnTo>
                    <a:pt x="1123468" y="1420838"/>
                  </a:lnTo>
                  <a:lnTo>
                    <a:pt x="1123028" y="1420804"/>
                  </a:lnTo>
                  <a:lnTo>
                    <a:pt x="1122641" y="1420766"/>
                  </a:lnTo>
                  <a:lnTo>
                    <a:pt x="1122359" y="1420733"/>
                  </a:lnTo>
                  <a:lnTo>
                    <a:pt x="1122102" y="1420623"/>
                  </a:lnTo>
                  <a:lnTo>
                    <a:pt x="1121845" y="1420566"/>
                  </a:lnTo>
                  <a:lnTo>
                    <a:pt x="1121639" y="1420614"/>
                  </a:lnTo>
                  <a:lnTo>
                    <a:pt x="1121401" y="1420761"/>
                  </a:lnTo>
                  <a:lnTo>
                    <a:pt x="1121116" y="1420857"/>
                  </a:lnTo>
                  <a:lnTo>
                    <a:pt x="1120831" y="1420852"/>
                  </a:lnTo>
                  <a:lnTo>
                    <a:pt x="1120364" y="1420814"/>
                  </a:lnTo>
                  <a:lnTo>
                    <a:pt x="1119976" y="1420804"/>
                  </a:lnTo>
                  <a:lnTo>
                    <a:pt x="1119588" y="1420847"/>
                  </a:lnTo>
                  <a:lnTo>
                    <a:pt x="1119276" y="1420966"/>
                  </a:lnTo>
                  <a:lnTo>
                    <a:pt x="1118907" y="1421271"/>
                  </a:lnTo>
                  <a:lnTo>
                    <a:pt x="1118187" y="1422081"/>
                  </a:lnTo>
                  <a:lnTo>
                    <a:pt x="1117767" y="1422381"/>
                  </a:lnTo>
                  <a:lnTo>
                    <a:pt x="1117451" y="1422529"/>
                  </a:lnTo>
                  <a:lnTo>
                    <a:pt x="1117166" y="1422548"/>
                  </a:lnTo>
                  <a:lnTo>
                    <a:pt x="1116750" y="1422644"/>
                  </a:lnTo>
                  <a:lnTo>
                    <a:pt x="1116279" y="1422891"/>
                  </a:lnTo>
                  <a:lnTo>
                    <a:pt x="1115990" y="1423039"/>
                  </a:lnTo>
                  <a:lnTo>
                    <a:pt x="1115630" y="1423030"/>
                  </a:lnTo>
                  <a:lnTo>
                    <a:pt x="1115424" y="1422972"/>
                  </a:lnTo>
                  <a:lnTo>
                    <a:pt x="1115242" y="1422968"/>
                  </a:lnTo>
                  <a:lnTo>
                    <a:pt x="1115111" y="1423068"/>
                  </a:lnTo>
                  <a:lnTo>
                    <a:pt x="1114862" y="1423277"/>
                  </a:lnTo>
                  <a:lnTo>
                    <a:pt x="1114597" y="1423053"/>
                  </a:lnTo>
                  <a:lnTo>
                    <a:pt x="1114497" y="1422744"/>
                  </a:lnTo>
                  <a:lnTo>
                    <a:pt x="1114529" y="1422563"/>
                  </a:lnTo>
                  <a:lnTo>
                    <a:pt x="1114561" y="1422329"/>
                  </a:lnTo>
                  <a:lnTo>
                    <a:pt x="1114569" y="1422067"/>
                  </a:lnTo>
                  <a:lnTo>
                    <a:pt x="1114446" y="1421705"/>
                  </a:lnTo>
                  <a:lnTo>
                    <a:pt x="1114327" y="1421338"/>
                  </a:lnTo>
                  <a:lnTo>
                    <a:pt x="1114078" y="1420890"/>
                  </a:lnTo>
                  <a:lnTo>
                    <a:pt x="1113908" y="1420575"/>
                  </a:lnTo>
                  <a:lnTo>
                    <a:pt x="1113551" y="1420309"/>
                  </a:lnTo>
                  <a:lnTo>
                    <a:pt x="1113247" y="1420089"/>
                  </a:lnTo>
                  <a:lnTo>
                    <a:pt x="1112708" y="1419846"/>
                  </a:lnTo>
                  <a:lnTo>
                    <a:pt x="1112352" y="1419732"/>
                  </a:lnTo>
                  <a:lnTo>
                    <a:pt x="1112039" y="1419646"/>
                  </a:lnTo>
                  <a:lnTo>
                    <a:pt x="1111810" y="1419665"/>
                  </a:lnTo>
                  <a:lnTo>
                    <a:pt x="1111544" y="1419842"/>
                  </a:lnTo>
                  <a:lnTo>
                    <a:pt x="1111354" y="1420175"/>
                  </a:lnTo>
                  <a:lnTo>
                    <a:pt x="1111006" y="1420685"/>
                  </a:lnTo>
                  <a:lnTo>
                    <a:pt x="1110559" y="1421038"/>
                  </a:lnTo>
                  <a:lnTo>
                    <a:pt x="1109981" y="1421357"/>
                  </a:lnTo>
                  <a:lnTo>
                    <a:pt x="1109304" y="1421681"/>
                  </a:lnTo>
                  <a:lnTo>
                    <a:pt x="1108100" y="1422062"/>
                  </a:lnTo>
                  <a:lnTo>
                    <a:pt x="1107316" y="1422405"/>
                  </a:lnTo>
                  <a:lnTo>
                    <a:pt x="1106715" y="1422782"/>
                  </a:lnTo>
                  <a:lnTo>
                    <a:pt x="1106295" y="1423030"/>
                  </a:lnTo>
                  <a:lnTo>
                    <a:pt x="1105796" y="1423301"/>
                  </a:lnTo>
                  <a:lnTo>
                    <a:pt x="1105349" y="1423601"/>
                  </a:lnTo>
                  <a:lnTo>
                    <a:pt x="1105032" y="1423802"/>
                  </a:lnTo>
                  <a:lnTo>
                    <a:pt x="1104720" y="1423925"/>
                  </a:lnTo>
                  <a:lnTo>
                    <a:pt x="1104403" y="1423968"/>
                  </a:lnTo>
                  <a:lnTo>
                    <a:pt x="1103635" y="1423897"/>
                  </a:lnTo>
                  <a:lnTo>
                    <a:pt x="1102784" y="1423797"/>
                  </a:lnTo>
                  <a:lnTo>
                    <a:pt x="1102059" y="1423725"/>
                  </a:lnTo>
                  <a:lnTo>
                    <a:pt x="1101470" y="1423611"/>
                  </a:lnTo>
                  <a:lnTo>
                    <a:pt x="1101109" y="1423601"/>
                  </a:lnTo>
                  <a:lnTo>
                    <a:pt x="1100773" y="1423539"/>
                  </a:lnTo>
                  <a:lnTo>
                    <a:pt x="1100543" y="1423454"/>
                  </a:lnTo>
                  <a:lnTo>
                    <a:pt x="1100258" y="1423501"/>
                  </a:lnTo>
                  <a:lnTo>
                    <a:pt x="1100021" y="1423625"/>
                  </a:lnTo>
                  <a:lnTo>
                    <a:pt x="1099783" y="1423773"/>
                  </a:lnTo>
                  <a:lnTo>
                    <a:pt x="1099447" y="1423897"/>
                  </a:lnTo>
                  <a:lnTo>
                    <a:pt x="1099130" y="1424068"/>
                  </a:lnTo>
                  <a:lnTo>
                    <a:pt x="1098865" y="1424373"/>
                  </a:lnTo>
                  <a:lnTo>
                    <a:pt x="1098699" y="1424783"/>
                  </a:lnTo>
                  <a:lnTo>
                    <a:pt x="1098639" y="1425145"/>
                  </a:lnTo>
                  <a:lnTo>
                    <a:pt x="1098623" y="1425793"/>
                  </a:lnTo>
                  <a:lnTo>
                    <a:pt x="1098485" y="1426127"/>
                  </a:lnTo>
                  <a:lnTo>
                    <a:pt x="1098287" y="1426299"/>
                  </a:lnTo>
                  <a:lnTo>
                    <a:pt x="1097891" y="1426113"/>
                  </a:lnTo>
                  <a:lnTo>
                    <a:pt x="1097824" y="1425722"/>
                  </a:lnTo>
                  <a:lnTo>
                    <a:pt x="1097800" y="1425512"/>
                  </a:lnTo>
                  <a:lnTo>
                    <a:pt x="1097653" y="1425250"/>
                  </a:lnTo>
                  <a:lnTo>
                    <a:pt x="1097269" y="1425112"/>
                  </a:lnTo>
                  <a:lnTo>
                    <a:pt x="1096933" y="1425050"/>
                  </a:lnTo>
                  <a:lnTo>
                    <a:pt x="1096783" y="1424969"/>
                  </a:lnTo>
                  <a:lnTo>
                    <a:pt x="1096553" y="1424755"/>
                  </a:lnTo>
                  <a:lnTo>
                    <a:pt x="1096533" y="1424550"/>
                  </a:lnTo>
                  <a:lnTo>
                    <a:pt x="1096493" y="1424002"/>
                  </a:lnTo>
                  <a:lnTo>
                    <a:pt x="1096379" y="1423482"/>
                  </a:lnTo>
                  <a:lnTo>
                    <a:pt x="1096212" y="1422934"/>
                  </a:lnTo>
                  <a:lnTo>
                    <a:pt x="1095939" y="1422381"/>
                  </a:lnTo>
                  <a:lnTo>
                    <a:pt x="1095745" y="1421938"/>
                  </a:lnTo>
                  <a:lnTo>
                    <a:pt x="1095468" y="1421590"/>
                  </a:lnTo>
                  <a:lnTo>
                    <a:pt x="1095037" y="1421271"/>
                  </a:lnTo>
                  <a:lnTo>
                    <a:pt x="1094578" y="1421076"/>
                  </a:lnTo>
                  <a:lnTo>
                    <a:pt x="1094166" y="1421014"/>
                  </a:lnTo>
                  <a:lnTo>
                    <a:pt x="1093885" y="1420852"/>
                  </a:lnTo>
                  <a:lnTo>
                    <a:pt x="1093711" y="1420590"/>
                  </a:lnTo>
                  <a:lnTo>
                    <a:pt x="1093663" y="1420380"/>
                  </a:lnTo>
                  <a:lnTo>
                    <a:pt x="1093564" y="1420223"/>
                  </a:lnTo>
                  <a:lnTo>
                    <a:pt x="1093283" y="1419980"/>
                  </a:lnTo>
                  <a:lnTo>
                    <a:pt x="1093081" y="1419823"/>
                  </a:lnTo>
                  <a:lnTo>
                    <a:pt x="1092832" y="1419479"/>
                  </a:lnTo>
                  <a:lnTo>
                    <a:pt x="1092527" y="1419289"/>
                  </a:lnTo>
                  <a:lnTo>
                    <a:pt x="1092266" y="1419284"/>
                  </a:lnTo>
                  <a:lnTo>
                    <a:pt x="1091826" y="1419322"/>
                  </a:lnTo>
                  <a:lnTo>
                    <a:pt x="1091411" y="1419418"/>
                  </a:lnTo>
                  <a:lnTo>
                    <a:pt x="1091046" y="1419589"/>
                  </a:lnTo>
                  <a:lnTo>
                    <a:pt x="1090595" y="1420018"/>
                  </a:lnTo>
                  <a:lnTo>
                    <a:pt x="1090005" y="1420728"/>
                  </a:lnTo>
                  <a:lnTo>
                    <a:pt x="1089819" y="1420985"/>
                  </a:lnTo>
                  <a:lnTo>
                    <a:pt x="1089736" y="1421214"/>
                  </a:lnTo>
                  <a:lnTo>
                    <a:pt x="1089724" y="1421733"/>
                  </a:lnTo>
                  <a:lnTo>
                    <a:pt x="1089613" y="1422067"/>
                  </a:lnTo>
                  <a:lnTo>
                    <a:pt x="1089526" y="1422429"/>
                  </a:lnTo>
                  <a:lnTo>
                    <a:pt x="1089388" y="1422868"/>
                  </a:lnTo>
                  <a:lnTo>
                    <a:pt x="1089170" y="1423173"/>
                  </a:lnTo>
                  <a:lnTo>
                    <a:pt x="1088723" y="1423525"/>
                  </a:lnTo>
                  <a:lnTo>
                    <a:pt x="1088564" y="1423673"/>
                  </a:lnTo>
                  <a:lnTo>
                    <a:pt x="1088402" y="1424097"/>
                  </a:lnTo>
                  <a:lnTo>
                    <a:pt x="1088315" y="1424345"/>
                  </a:lnTo>
                  <a:lnTo>
                    <a:pt x="1088097" y="1424674"/>
                  </a:lnTo>
                  <a:lnTo>
                    <a:pt x="1087986" y="1425060"/>
                  </a:lnTo>
                  <a:lnTo>
                    <a:pt x="1087899" y="1425422"/>
                  </a:lnTo>
                  <a:lnTo>
                    <a:pt x="1087812" y="1425755"/>
                  </a:lnTo>
                  <a:lnTo>
                    <a:pt x="1087832" y="1426070"/>
                  </a:lnTo>
                  <a:lnTo>
                    <a:pt x="1087927" y="1426408"/>
                  </a:lnTo>
                  <a:lnTo>
                    <a:pt x="1088046" y="1426747"/>
                  </a:lnTo>
                  <a:lnTo>
                    <a:pt x="1088319" y="1427352"/>
                  </a:lnTo>
                  <a:lnTo>
                    <a:pt x="1088663" y="1427905"/>
                  </a:lnTo>
                  <a:lnTo>
                    <a:pt x="1088865" y="1428114"/>
                  </a:lnTo>
                  <a:lnTo>
                    <a:pt x="1089016" y="1428352"/>
                  </a:lnTo>
                  <a:lnTo>
                    <a:pt x="1089035" y="1428534"/>
                  </a:lnTo>
                  <a:lnTo>
                    <a:pt x="1089031" y="1428796"/>
                  </a:lnTo>
                  <a:lnTo>
                    <a:pt x="1088948" y="1429077"/>
                  </a:lnTo>
                  <a:lnTo>
                    <a:pt x="1088679" y="1429353"/>
                  </a:lnTo>
                  <a:lnTo>
                    <a:pt x="1088418" y="1429582"/>
                  </a:lnTo>
                  <a:lnTo>
                    <a:pt x="1088176" y="1429930"/>
                  </a:lnTo>
                  <a:lnTo>
                    <a:pt x="1088065" y="1430220"/>
                  </a:lnTo>
                  <a:lnTo>
                    <a:pt x="1087860" y="1430216"/>
                  </a:lnTo>
                  <a:lnTo>
                    <a:pt x="1087682" y="1430058"/>
                  </a:lnTo>
                  <a:lnTo>
                    <a:pt x="1087685" y="1429901"/>
                  </a:lnTo>
                  <a:lnTo>
                    <a:pt x="1087559" y="1429744"/>
                  </a:lnTo>
                  <a:lnTo>
                    <a:pt x="1087274" y="1429763"/>
                  </a:lnTo>
                  <a:lnTo>
                    <a:pt x="1086989" y="1429806"/>
                  </a:lnTo>
                  <a:lnTo>
                    <a:pt x="1086779" y="1429958"/>
                  </a:lnTo>
                  <a:lnTo>
                    <a:pt x="1086565" y="1430158"/>
                  </a:lnTo>
                  <a:lnTo>
                    <a:pt x="1086245" y="1430645"/>
                  </a:lnTo>
                  <a:lnTo>
                    <a:pt x="1086035" y="1430816"/>
                  </a:lnTo>
                  <a:lnTo>
                    <a:pt x="1085310" y="1430802"/>
                  </a:lnTo>
                  <a:lnTo>
                    <a:pt x="1084922" y="1430687"/>
                  </a:lnTo>
                  <a:lnTo>
                    <a:pt x="1084669" y="1430525"/>
                  </a:lnTo>
                  <a:lnTo>
                    <a:pt x="1084392" y="1430206"/>
                  </a:lnTo>
                  <a:lnTo>
                    <a:pt x="1084170" y="1429734"/>
                  </a:lnTo>
                  <a:lnTo>
                    <a:pt x="1083913" y="1429501"/>
                  </a:lnTo>
                  <a:lnTo>
                    <a:pt x="1083782" y="1429372"/>
                  </a:lnTo>
                  <a:lnTo>
                    <a:pt x="1083438" y="1429067"/>
                  </a:lnTo>
                  <a:lnTo>
                    <a:pt x="1083030" y="1428853"/>
                  </a:lnTo>
                  <a:lnTo>
                    <a:pt x="1082717" y="1428867"/>
                  </a:lnTo>
                  <a:lnTo>
                    <a:pt x="1082302" y="1428962"/>
                  </a:lnTo>
                  <a:lnTo>
                    <a:pt x="1081831" y="1429186"/>
                  </a:lnTo>
                  <a:lnTo>
                    <a:pt x="1081336" y="1429458"/>
                  </a:lnTo>
                  <a:lnTo>
                    <a:pt x="1081019" y="1429658"/>
                  </a:lnTo>
                  <a:lnTo>
                    <a:pt x="1080734" y="1429725"/>
                  </a:lnTo>
                  <a:lnTo>
                    <a:pt x="1080473" y="1429720"/>
                  </a:lnTo>
                  <a:lnTo>
                    <a:pt x="1080061" y="1429606"/>
                  </a:lnTo>
                  <a:lnTo>
                    <a:pt x="1079831" y="1429525"/>
                  </a:lnTo>
                  <a:lnTo>
                    <a:pt x="1079602" y="1429391"/>
                  </a:lnTo>
                  <a:lnTo>
                    <a:pt x="1079166" y="1429248"/>
                  </a:lnTo>
                  <a:lnTo>
                    <a:pt x="1079067" y="1429115"/>
                  </a:lnTo>
                  <a:lnTo>
                    <a:pt x="1079095" y="1428986"/>
                  </a:lnTo>
                  <a:lnTo>
                    <a:pt x="1079416" y="1428657"/>
                  </a:lnTo>
                  <a:lnTo>
                    <a:pt x="1079471" y="1428424"/>
                  </a:lnTo>
                  <a:lnTo>
                    <a:pt x="1079475" y="1428271"/>
                  </a:lnTo>
                  <a:lnTo>
                    <a:pt x="1079380" y="1427957"/>
                  </a:lnTo>
                  <a:lnTo>
                    <a:pt x="1079257" y="1427666"/>
                  </a:lnTo>
                  <a:lnTo>
                    <a:pt x="1079135" y="1427433"/>
                  </a:lnTo>
                  <a:lnTo>
                    <a:pt x="1078929" y="1427376"/>
                  </a:lnTo>
                  <a:lnTo>
                    <a:pt x="1078284" y="1427357"/>
                  </a:lnTo>
                  <a:lnTo>
                    <a:pt x="1077741" y="1427371"/>
                  </a:lnTo>
                  <a:lnTo>
                    <a:pt x="1077199" y="1427280"/>
                  </a:lnTo>
                  <a:lnTo>
                    <a:pt x="1076684" y="1427109"/>
                  </a:lnTo>
                  <a:lnTo>
                    <a:pt x="1076122" y="1426913"/>
                  </a:lnTo>
                  <a:lnTo>
                    <a:pt x="1075711" y="1426751"/>
                  </a:lnTo>
                  <a:lnTo>
                    <a:pt x="1075327" y="1426661"/>
                  </a:lnTo>
                  <a:lnTo>
                    <a:pt x="1075014" y="1426680"/>
                  </a:lnTo>
                  <a:lnTo>
                    <a:pt x="1074697" y="1426756"/>
                  </a:lnTo>
                  <a:lnTo>
                    <a:pt x="1074392" y="1426742"/>
                  </a:lnTo>
                  <a:lnTo>
                    <a:pt x="1074266" y="1426608"/>
                  </a:lnTo>
                  <a:lnTo>
                    <a:pt x="1074040" y="1426318"/>
                  </a:lnTo>
                  <a:lnTo>
                    <a:pt x="1073664" y="1425922"/>
                  </a:lnTo>
                  <a:lnTo>
                    <a:pt x="1073236" y="1425441"/>
                  </a:lnTo>
                  <a:lnTo>
                    <a:pt x="1072813" y="1424812"/>
                  </a:lnTo>
                  <a:lnTo>
                    <a:pt x="1072587" y="1424493"/>
                  </a:lnTo>
                  <a:lnTo>
                    <a:pt x="1072334" y="1424254"/>
                  </a:lnTo>
                  <a:lnTo>
                    <a:pt x="1072057" y="1424064"/>
                  </a:lnTo>
                  <a:lnTo>
                    <a:pt x="1071546" y="1423663"/>
                  </a:lnTo>
                  <a:lnTo>
                    <a:pt x="1071016" y="1423263"/>
                  </a:lnTo>
                  <a:lnTo>
                    <a:pt x="1070659" y="1423020"/>
                  </a:lnTo>
                  <a:lnTo>
                    <a:pt x="1070351" y="1422987"/>
                  </a:lnTo>
                  <a:lnTo>
                    <a:pt x="1070061" y="1423134"/>
                  </a:lnTo>
                  <a:lnTo>
                    <a:pt x="1070006" y="1423339"/>
                  </a:lnTo>
                  <a:lnTo>
                    <a:pt x="1069923" y="1423706"/>
                  </a:lnTo>
                  <a:lnTo>
                    <a:pt x="1068688" y="1425011"/>
                  </a:lnTo>
                  <a:lnTo>
                    <a:pt x="1067777" y="1425565"/>
                  </a:lnTo>
                  <a:lnTo>
                    <a:pt x="1067591" y="1425793"/>
                  </a:lnTo>
                  <a:lnTo>
                    <a:pt x="1067583" y="1426103"/>
                  </a:lnTo>
                  <a:lnTo>
                    <a:pt x="1067627" y="1426442"/>
                  </a:lnTo>
                  <a:lnTo>
                    <a:pt x="1067770" y="1426889"/>
                  </a:lnTo>
                  <a:lnTo>
                    <a:pt x="1067833" y="1427433"/>
                  </a:lnTo>
                  <a:lnTo>
                    <a:pt x="1067999" y="1428086"/>
                  </a:lnTo>
                  <a:lnTo>
                    <a:pt x="1068138" y="1428686"/>
                  </a:lnTo>
                  <a:lnTo>
                    <a:pt x="1068130" y="1428943"/>
                  </a:lnTo>
                  <a:lnTo>
                    <a:pt x="1068019" y="1429253"/>
                  </a:lnTo>
                  <a:lnTo>
                    <a:pt x="1067809" y="1429482"/>
                  </a:lnTo>
                  <a:lnTo>
                    <a:pt x="1067413" y="1429834"/>
                  </a:lnTo>
                  <a:lnTo>
                    <a:pt x="1066914" y="1430106"/>
                  </a:lnTo>
                  <a:lnTo>
                    <a:pt x="1066752" y="1430311"/>
                  </a:lnTo>
                  <a:lnTo>
                    <a:pt x="1066697" y="1430492"/>
                  </a:lnTo>
                  <a:lnTo>
                    <a:pt x="1066768" y="1430697"/>
                  </a:lnTo>
                  <a:lnTo>
                    <a:pt x="1066843" y="1430907"/>
                  </a:lnTo>
                  <a:lnTo>
                    <a:pt x="1066962" y="1431197"/>
                  </a:lnTo>
                  <a:lnTo>
                    <a:pt x="1067164" y="1431459"/>
                  </a:lnTo>
                  <a:lnTo>
                    <a:pt x="1067112" y="1431769"/>
                  </a:lnTo>
                  <a:lnTo>
                    <a:pt x="1066879" y="1432489"/>
                  </a:lnTo>
                  <a:lnTo>
                    <a:pt x="1066768" y="1432851"/>
                  </a:lnTo>
                  <a:lnTo>
                    <a:pt x="1066447" y="1433308"/>
                  </a:lnTo>
                  <a:lnTo>
                    <a:pt x="1066178" y="1433613"/>
                  </a:lnTo>
                  <a:lnTo>
                    <a:pt x="1066020" y="1433871"/>
                  </a:lnTo>
                  <a:lnTo>
                    <a:pt x="1065830" y="1434152"/>
                  </a:lnTo>
                  <a:lnTo>
                    <a:pt x="1065359" y="1434319"/>
                  </a:lnTo>
                  <a:lnTo>
                    <a:pt x="1064785" y="1434538"/>
                  </a:lnTo>
                  <a:lnTo>
                    <a:pt x="1064294" y="1434500"/>
                  </a:lnTo>
                  <a:lnTo>
                    <a:pt x="1063989" y="1434414"/>
                  </a:lnTo>
                  <a:lnTo>
                    <a:pt x="1063629" y="1434300"/>
                  </a:lnTo>
                  <a:lnTo>
                    <a:pt x="1063371" y="1434190"/>
                  </a:lnTo>
                  <a:lnTo>
                    <a:pt x="1063039" y="1434004"/>
                  </a:lnTo>
                  <a:lnTo>
                    <a:pt x="1062706" y="1433866"/>
                  </a:lnTo>
                  <a:lnTo>
                    <a:pt x="1062548" y="1433966"/>
                  </a:lnTo>
                  <a:lnTo>
                    <a:pt x="1062516" y="1434171"/>
                  </a:lnTo>
                  <a:lnTo>
                    <a:pt x="1062540" y="1434404"/>
                  </a:lnTo>
                  <a:lnTo>
                    <a:pt x="1062584" y="1434667"/>
                  </a:lnTo>
                  <a:lnTo>
                    <a:pt x="1062730" y="1434952"/>
                  </a:lnTo>
                  <a:lnTo>
                    <a:pt x="1062853" y="1435296"/>
                  </a:lnTo>
                  <a:lnTo>
                    <a:pt x="1062829" y="1436277"/>
                  </a:lnTo>
                  <a:lnTo>
                    <a:pt x="1062766" y="1436616"/>
                  </a:lnTo>
                  <a:lnTo>
                    <a:pt x="1062813" y="1436925"/>
                  </a:lnTo>
                  <a:lnTo>
                    <a:pt x="1062884" y="1437135"/>
                  </a:lnTo>
                  <a:lnTo>
                    <a:pt x="1063031" y="1437449"/>
                  </a:lnTo>
                  <a:lnTo>
                    <a:pt x="1063051" y="1437659"/>
                  </a:lnTo>
                  <a:lnTo>
                    <a:pt x="1062892" y="1437802"/>
                  </a:lnTo>
                  <a:lnTo>
                    <a:pt x="1062481" y="1437826"/>
                  </a:lnTo>
                  <a:lnTo>
                    <a:pt x="1062144" y="1437688"/>
                  </a:lnTo>
                  <a:lnTo>
                    <a:pt x="1061942" y="1437554"/>
                  </a:lnTo>
                  <a:lnTo>
                    <a:pt x="1061637" y="1437287"/>
                  </a:lnTo>
                  <a:lnTo>
                    <a:pt x="1061467" y="1436968"/>
                  </a:lnTo>
                  <a:lnTo>
                    <a:pt x="1061214" y="1436758"/>
                  </a:lnTo>
                  <a:lnTo>
                    <a:pt x="1060877" y="1436720"/>
                  </a:lnTo>
                  <a:lnTo>
                    <a:pt x="1060664" y="1436925"/>
                  </a:lnTo>
                  <a:lnTo>
                    <a:pt x="1060101" y="1437712"/>
                  </a:lnTo>
                  <a:lnTo>
                    <a:pt x="1060014" y="1438202"/>
                  </a:lnTo>
                  <a:lnTo>
                    <a:pt x="1060003" y="1438541"/>
                  </a:lnTo>
                  <a:lnTo>
                    <a:pt x="1059971" y="1438879"/>
                  </a:lnTo>
                  <a:lnTo>
                    <a:pt x="1059884" y="1439236"/>
                  </a:lnTo>
                  <a:lnTo>
                    <a:pt x="1059642" y="1439570"/>
                  </a:lnTo>
                  <a:lnTo>
                    <a:pt x="1059302" y="1439765"/>
                  </a:lnTo>
                  <a:lnTo>
                    <a:pt x="1059108" y="1440280"/>
                  </a:lnTo>
                  <a:lnTo>
                    <a:pt x="1059155" y="1440490"/>
                  </a:lnTo>
                  <a:lnTo>
                    <a:pt x="1059353" y="1440780"/>
                  </a:lnTo>
                  <a:lnTo>
                    <a:pt x="1059828" y="1441390"/>
                  </a:lnTo>
                  <a:lnTo>
                    <a:pt x="1060181" y="1441915"/>
                  </a:lnTo>
                  <a:lnTo>
                    <a:pt x="1060454" y="1442258"/>
                  </a:lnTo>
                  <a:lnTo>
                    <a:pt x="1060521" y="1442625"/>
                  </a:lnTo>
                  <a:lnTo>
                    <a:pt x="1060490" y="1442958"/>
                  </a:lnTo>
                  <a:lnTo>
                    <a:pt x="1060145" y="1443339"/>
                  </a:lnTo>
                  <a:lnTo>
                    <a:pt x="1059777" y="1443540"/>
                  </a:lnTo>
                  <a:lnTo>
                    <a:pt x="1059231" y="1443706"/>
                  </a:lnTo>
                  <a:lnTo>
                    <a:pt x="1058969" y="1443802"/>
                  </a:lnTo>
                  <a:lnTo>
                    <a:pt x="1058783" y="1443983"/>
                  </a:lnTo>
                  <a:lnTo>
                    <a:pt x="1058752" y="1444135"/>
                  </a:lnTo>
                  <a:lnTo>
                    <a:pt x="1058771" y="1444345"/>
                  </a:lnTo>
                  <a:lnTo>
                    <a:pt x="1058874" y="1444526"/>
                  </a:lnTo>
                  <a:lnTo>
                    <a:pt x="1059128" y="1444664"/>
                  </a:lnTo>
                  <a:lnTo>
                    <a:pt x="1059512" y="1444826"/>
                  </a:lnTo>
                  <a:lnTo>
                    <a:pt x="1059789" y="1445093"/>
                  </a:lnTo>
                  <a:lnTo>
                    <a:pt x="1060042" y="1445307"/>
                  </a:lnTo>
                  <a:lnTo>
                    <a:pt x="1060165" y="1445598"/>
                  </a:lnTo>
                  <a:lnTo>
                    <a:pt x="1060125" y="1445760"/>
                  </a:lnTo>
                  <a:lnTo>
                    <a:pt x="1059896" y="1445979"/>
                  </a:lnTo>
                  <a:lnTo>
                    <a:pt x="1059658" y="1446180"/>
                  </a:lnTo>
                  <a:lnTo>
                    <a:pt x="1059345" y="1446327"/>
                  </a:lnTo>
                  <a:lnTo>
                    <a:pt x="1059159" y="1446451"/>
                  </a:lnTo>
                  <a:lnTo>
                    <a:pt x="1059025" y="1446656"/>
                  </a:lnTo>
                  <a:lnTo>
                    <a:pt x="1058862" y="1446913"/>
                  </a:lnTo>
                  <a:lnTo>
                    <a:pt x="1058653" y="1447090"/>
                  </a:lnTo>
                  <a:lnTo>
                    <a:pt x="1058391" y="1447161"/>
                  </a:lnTo>
                  <a:lnTo>
                    <a:pt x="1058031" y="1447175"/>
                  </a:lnTo>
                  <a:lnTo>
                    <a:pt x="1057647" y="1446932"/>
                  </a:lnTo>
                  <a:lnTo>
                    <a:pt x="1057370" y="1446718"/>
                  </a:lnTo>
                  <a:lnTo>
                    <a:pt x="1057164" y="1446608"/>
                  </a:lnTo>
                  <a:lnTo>
                    <a:pt x="1056855" y="1446551"/>
                  </a:lnTo>
                  <a:lnTo>
                    <a:pt x="1056416" y="1446542"/>
                  </a:lnTo>
                  <a:lnTo>
                    <a:pt x="1056135" y="1446508"/>
                  </a:lnTo>
                  <a:lnTo>
                    <a:pt x="1055723" y="1446394"/>
                  </a:lnTo>
                  <a:lnTo>
                    <a:pt x="1055414" y="1446332"/>
                  </a:lnTo>
                  <a:lnTo>
                    <a:pt x="1055153" y="1446404"/>
                  </a:lnTo>
                  <a:lnTo>
                    <a:pt x="1054813" y="1446575"/>
                  </a:lnTo>
                  <a:lnTo>
                    <a:pt x="1054417" y="1446828"/>
                  </a:lnTo>
                  <a:lnTo>
                    <a:pt x="1054053" y="1446971"/>
                  </a:lnTo>
                  <a:lnTo>
                    <a:pt x="1053740" y="1447018"/>
                  </a:lnTo>
                  <a:lnTo>
                    <a:pt x="1053459" y="1447009"/>
                  </a:lnTo>
                  <a:lnTo>
                    <a:pt x="1053122" y="1446899"/>
                  </a:lnTo>
                  <a:lnTo>
                    <a:pt x="1052837" y="1447018"/>
                  </a:lnTo>
                  <a:lnTo>
                    <a:pt x="1052632" y="1447066"/>
                  </a:lnTo>
                  <a:lnTo>
                    <a:pt x="1052398" y="1446985"/>
                  </a:lnTo>
                  <a:lnTo>
                    <a:pt x="1052248" y="1446799"/>
                  </a:lnTo>
                  <a:lnTo>
                    <a:pt x="1052125" y="1446537"/>
                  </a:lnTo>
                  <a:lnTo>
                    <a:pt x="1051788" y="1446451"/>
                  </a:lnTo>
                  <a:lnTo>
                    <a:pt x="1051503" y="1446599"/>
                  </a:lnTo>
                  <a:lnTo>
                    <a:pt x="1051234" y="1447004"/>
                  </a:lnTo>
                  <a:lnTo>
                    <a:pt x="1051143" y="1447442"/>
                  </a:lnTo>
                  <a:lnTo>
                    <a:pt x="1051100" y="1448195"/>
                  </a:lnTo>
                  <a:lnTo>
                    <a:pt x="1051032" y="1448791"/>
                  </a:lnTo>
                  <a:lnTo>
                    <a:pt x="1050941" y="1449329"/>
                  </a:lnTo>
                  <a:lnTo>
                    <a:pt x="1050751" y="1449739"/>
                  </a:lnTo>
                  <a:lnTo>
                    <a:pt x="1050359" y="1449887"/>
                  </a:lnTo>
                  <a:lnTo>
                    <a:pt x="1049944" y="1449954"/>
                  </a:lnTo>
                  <a:lnTo>
                    <a:pt x="1049603" y="1450025"/>
                  </a:lnTo>
                  <a:lnTo>
                    <a:pt x="1049160" y="1450273"/>
                  </a:lnTo>
                  <a:lnTo>
                    <a:pt x="1048689" y="1450521"/>
                  </a:lnTo>
                  <a:lnTo>
                    <a:pt x="1048265" y="1450897"/>
                  </a:lnTo>
                  <a:lnTo>
                    <a:pt x="1048051" y="1451150"/>
                  </a:lnTo>
                  <a:lnTo>
                    <a:pt x="1047917" y="1451436"/>
                  </a:lnTo>
                  <a:lnTo>
                    <a:pt x="1047885" y="1451641"/>
                  </a:lnTo>
                  <a:lnTo>
                    <a:pt x="1047956" y="1451850"/>
                  </a:lnTo>
                  <a:lnTo>
                    <a:pt x="1048028" y="1452084"/>
                  </a:lnTo>
                  <a:lnTo>
                    <a:pt x="1048127" y="1452322"/>
                  </a:lnTo>
                  <a:lnTo>
                    <a:pt x="1048297" y="1452713"/>
                  </a:lnTo>
                  <a:lnTo>
                    <a:pt x="1048645" y="1453266"/>
                  </a:lnTo>
                  <a:lnTo>
                    <a:pt x="1049223" y="1454033"/>
                  </a:lnTo>
                  <a:lnTo>
                    <a:pt x="1049896" y="1454957"/>
                  </a:lnTo>
                  <a:lnTo>
                    <a:pt x="1049967" y="1455191"/>
                  </a:lnTo>
                  <a:lnTo>
                    <a:pt x="1049908" y="1455477"/>
                  </a:lnTo>
                  <a:lnTo>
                    <a:pt x="1049698" y="1455653"/>
                  </a:lnTo>
                  <a:lnTo>
                    <a:pt x="1049540" y="1455805"/>
                  </a:lnTo>
                  <a:lnTo>
                    <a:pt x="1049381" y="1455853"/>
                  </a:lnTo>
                  <a:lnTo>
                    <a:pt x="1049203" y="1455820"/>
                  </a:lnTo>
                  <a:lnTo>
                    <a:pt x="1048764" y="1455682"/>
                  </a:lnTo>
                  <a:lnTo>
                    <a:pt x="1048487" y="1455543"/>
                  </a:lnTo>
                  <a:lnTo>
                    <a:pt x="1047929" y="1455286"/>
                  </a:lnTo>
                  <a:lnTo>
                    <a:pt x="1047564" y="1455210"/>
                  </a:lnTo>
                  <a:lnTo>
                    <a:pt x="1047173" y="1455224"/>
                  </a:lnTo>
                  <a:lnTo>
                    <a:pt x="1046860" y="1455400"/>
                  </a:lnTo>
                  <a:lnTo>
                    <a:pt x="1046567" y="1455701"/>
                  </a:lnTo>
                  <a:lnTo>
                    <a:pt x="1046357" y="1456077"/>
                  </a:lnTo>
                  <a:lnTo>
                    <a:pt x="1046215" y="1456368"/>
                  </a:lnTo>
                  <a:lnTo>
                    <a:pt x="1046021" y="1456806"/>
                  </a:lnTo>
                  <a:lnTo>
                    <a:pt x="1045854" y="1457268"/>
                  </a:lnTo>
                  <a:lnTo>
                    <a:pt x="1045791" y="1457707"/>
                  </a:lnTo>
                  <a:lnTo>
                    <a:pt x="1045787" y="1458017"/>
                  </a:lnTo>
                  <a:lnTo>
                    <a:pt x="1045878" y="1458460"/>
                  </a:lnTo>
                  <a:lnTo>
                    <a:pt x="1046021" y="1458984"/>
                  </a:lnTo>
                  <a:lnTo>
                    <a:pt x="1046112" y="1459346"/>
                  </a:lnTo>
                  <a:lnTo>
                    <a:pt x="1046104" y="1459789"/>
                  </a:lnTo>
                  <a:lnTo>
                    <a:pt x="1045993" y="1460070"/>
                  </a:lnTo>
                  <a:lnTo>
                    <a:pt x="1045783" y="1460247"/>
                  </a:lnTo>
                  <a:lnTo>
                    <a:pt x="1045494" y="1460371"/>
                  </a:lnTo>
                  <a:lnTo>
                    <a:pt x="1045205" y="1460518"/>
                  </a:lnTo>
                  <a:lnTo>
                    <a:pt x="1044861" y="1460923"/>
                  </a:lnTo>
                  <a:lnTo>
                    <a:pt x="1044504" y="1461638"/>
                  </a:lnTo>
                  <a:lnTo>
                    <a:pt x="1044148" y="1462539"/>
                  </a:lnTo>
                  <a:lnTo>
                    <a:pt x="1043954" y="1462949"/>
                  </a:lnTo>
                  <a:lnTo>
                    <a:pt x="1043918" y="1463311"/>
                  </a:lnTo>
                  <a:lnTo>
                    <a:pt x="1044018" y="1463797"/>
                  </a:lnTo>
                  <a:lnTo>
                    <a:pt x="1044136" y="1464016"/>
                  </a:lnTo>
                  <a:lnTo>
                    <a:pt x="1044358" y="1464383"/>
                  </a:lnTo>
                  <a:lnTo>
                    <a:pt x="1044635" y="1464755"/>
                  </a:lnTo>
                  <a:lnTo>
                    <a:pt x="1044912" y="1465045"/>
                  </a:lnTo>
                  <a:lnTo>
                    <a:pt x="1045090" y="1465155"/>
                  </a:lnTo>
                  <a:lnTo>
                    <a:pt x="1045292" y="1465365"/>
                  </a:lnTo>
                  <a:lnTo>
                    <a:pt x="1045284" y="1465574"/>
                  </a:lnTo>
                  <a:lnTo>
                    <a:pt x="1045253" y="1465832"/>
                  </a:lnTo>
                  <a:lnTo>
                    <a:pt x="1045221" y="1466041"/>
                  </a:lnTo>
                  <a:lnTo>
                    <a:pt x="1045165" y="1466280"/>
                  </a:lnTo>
                  <a:lnTo>
                    <a:pt x="1044663" y="1466623"/>
                  </a:lnTo>
                  <a:lnTo>
                    <a:pt x="1044504" y="1466852"/>
                  </a:lnTo>
                  <a:lnTo>
                    <a:pt x="1044366" y="1467109"/>
                  </a:lnTo>
                  <a:lnTo>
                    <a:pt x="1044334" y="1467419"/>
                  </a:lnTo>
                  <a:lnTo>
                    <a:pt x="1044263" y="1468219"/>
                  </a:lnTo>
                  <a:lnTo>
                    <a:pt x="1044148" y="1468581"/>
                  </a:lnTo>
                  <a:lnTo>
                    <a:pt x="1043990" y="1468810"/>
                  </a:lnTo>
                  <a:lnTo>
                    <a:pt x="1043463" y="1469263"/>
                  </a:lnTo>
                  <a:lnTo>
                    <a:pt x="1043063" y="1469615"/>
                  </a:lnTo>
                  <a:lnTo>
                    <a:pt x="1042771" y="1469997"/>
                  </a:lnTo>
                  <a:lnTo>
                    <a:pt x="1042604" y="1470406"/>
                  </a:lnTo>
                  <a:lnTo>
                    <a:pt x="1042525" y="1470711"/>
                  </a:lnTo>
                  <a:lnTo>
                    <a:pt x="1041995" y="1470807"/>
                  </a:lnTo>
                  <a:lnTo>
                    <a:pt x="1041753" y="1470931"/>
                  </a:lnTo>
                  <a:lnTo>
                    <a:pt x="1041242" y="1471140"/>
                  </a:lnTo>
                  <a:lnTo>
                    <a:pt x="1040914" y="1471197"/>
                  </a:lnTo>
                  <a:lnTo>
                    <a:pt x="1040542" y="1471188"/>
                  </a:lnTo>
                  <a:lnTo>
                    <a:pt x="1040126" y="1471221"/>
                  </a:lnTo>
                  <a:lnTo>
                    <a:pt x="1039813" y="1471364"/>
                  </a:lnTo>
                  <a:lnTo>
                    <a:pt x="1039457" y="1471622"/>
                  </a:lnTo>
                  <a:lnTo>
                    <a:pt x="1039101" y="1471984"/>
                  </a:lnTo>
                  <a:lnTo>
                    <a:pt x="1038824" y="1472546"/>
                  </a:lnTo>
                  <a:lnTo>
                    <a:pt x="1038135" y="1473847"/>
                  </a:lnTo>
                  <a:lnTo>
                    <a:pt x="1037700" y="1474605"/>
                  </a:lnTo>
                  <a:lnTo>
                    <a:pt x="1037327" y="1475472"/>
                  </a:lnTo>
                  <a:lnTo>
                    <a:pt x="1036896" y="1476430"/>
                  </a:lnTo>
                  <a:lnTo>
                    <a:pt x="1036702" y="1476902"/>
                  </a:lnTo>
                  <a:lnTo>
                    <a:pt x="1036603" y="1477254"/>
                  </a:lnTo>
                  <a:lnTo>
                    <a:pt x="1036753" y="1477431"/>
                  </a:lnTo>
                  <a:lnTo>
                    <a:pt x="1036856" y="1477607"/>
                  </a:lnTo>
                  <a:lnTo>
                    <a:pt x="1036955" y="1478093"/>
                  </a:lnTo>
                  <a:lnTo>
                    <a:pt x="1036967" y="1478469"/>
                  </a:lnTo>
                  <a:lnTo>
                    <a:pt x="1036935" y="1478903"/>
                  </a:lnTo>
                  <a:lnTo>
                    <a:pt x="1036797" y="1479189"/>
                  </a:lnTo>
                  <a:lnTo>
                    <a:pt x="1036599" y="1479246"/>
                  </a:lnTo>
                  <a:lnTo>
                    <a:pt x="1036338" y="1479218"/>
                  </a:lnTo>
                  <a:lnTo>
                    <a:pt x="1036120" y="1479103"/>
                  </a:lnTo>
                  <a:lnTo>
                    <a:pt x="1035950" y="1478903"/>
                  </a:lnTo>
                  <a:lnTo>
                    <a:pt x="1035669" y="1478741"/>
                  </a:lnTo>
                  <a:lnTo>
                    <a:pt x="1035388" y="1478670"/>
                  </a:lnTo>
                  <a:lnTo>
                    <a:pt x="1034992" y="1478789"/>
                  </a:lnTo>
                  <a:lnTo>
                    <a:pt x="1034766" y="1478984"/>
                  </a:lnTo>
                  <a:lnTo>
                    <a:pt x="1034477" y="1479194"/>
                  </a:lnTo>
                  <a:lnTo>
                    <a:pt x="1034188" y="1479451"/>
                  </a:lnTo>
                  <a:lnTo>
                    <a:pt x="1033741" y="1479704"/>
                  </a:lnTo>
                  <a:lnTo>
                    <a:pt x="1033167" y="1479951"/>
                  </a:lnTo>
                  <a:lnTo>
                    <a:pt x="1032086" y="1480232"/>
                  </a:lnTo>
                  <a:lnTo>
                    <a:pt x="1031290" y="1480628"/>
                  </a:lnTo>
                  <a:lnTo>
                    <a:pt x="1030843" y="1480947"/>
                  </a:lnTo>
                  <a:lnTo>
                    <a:pt x="1030530" y="1481200"/>
                  </a:lnTo>
                  <a:lnTo>
                    <a:pt x="1030328" y="1481505"/>
                  </a:lnTo>
                  <a:lnTo>
                    <a:pt x="1030253" y="1481743"/>
                  </a:lnTo>
                  <a:lnTo>
                    <a:pt x="1030138" y="1482048"/>
                  </a:lnTo>
                  <a:lnTo>
                    <a:pt x="1029822" y="1482453"/>
                  </a:lnTo>
                  <a:lnTo>
                    <a:pt x="1029731" y="1482672"/>
                  </a:lnTo>
                  <a:lnTo>
                    <a:pt x="1029699" y="1482934"/>
                  </a:lnTo>
                  <a:lnTo>
                    <a:pt x="1029739" y="1483220"/>
                  </a:lnTo>
                  <a:lnTo>
                    <a:pt x="1029806" y="1483616"/>
                  </a:lnTo>
                  <a:lnTo>
                    <a:pt x="1029893" y="1483926"/>
                  </a:lnTo>
                  <a:lnTo>
                    <a:pt x="1030000" y="1484150"/>
                  </a:lnTo>
                  <a:lnTo>
                    <a:pt x="1029984" y="1484407"/>
                  </a:lnTo>
                  <a:lnTo>
                    <a:pt x="1029438" y="1484683"/>
                  </a:lnTo>
                  <a:lnTo>
                    <a:pt x="1029125" y="1484874"/>
                  </a:lnTo>
                  <a:lnTo>
                    <a:pt x="1028923" y="1485131"/>
                  </a:lnTo>
                  <a:lnTo>
                    <a:pt x="1028785" y="1485370"/>
                  </a:lnTo>
                  <a:lnTo>
                    <a:pt x="1028733" y="1485698"/>
                  </a:lnTo>
                  <a:lnTo>
                    <a:pt x="1028729" y="1485937"/>
                  </a:lnTo>
                  <a:lnTo>
                    <a:pt x="1028654" y="1486308"/>
                  </a:lnTo>
                  <a:lnTo>
                    <a:pt x="1028559" y="1486528"/>
                  </a:lnTo>
                  <a:lnTo>
                    <a:pt x="1028405" y="1486589"/>
                  </a:lnTo>
                  <a:lnTo>
                    <a:pt x="1028207" y="1486694"/>
                  </a:lnTo>
                  <a:lnTo>
                    <a:pt x="1027937" y="1486880"/>
                  </a:lnTo>
                  <a:lnTo>
                    <a:pt x="1027716" y="1487118"/>
                  </a:lnTo>
                  <a:lnTo>
                    <a:pt x="1027510" y="1487466"/>
                  </a:lnTo>
                  <a:lnTo>
                    <a:pt x="1027189" y="1487981"/>
                  </a:lnTo>
                  <a:lnTo>
                    <a:pt x="1026987" y="1488176"/>
                  </a:lnTo>
                  <a:lnTo>
                    <a:pt x="1026762" y="1488367"/>
                  </a:lnTo>
                  <a:lnTo>
                    <a:pt x="1026623" y="1488648"/>
                  </a:lnTo>
                  <a:lnTo>
                    <a:pt x="1026556" y="1488820"/>
                  </a:lnTo>
                  <a:lnTo>
                    <a:pt x="1026421" y="1488929"/>
                  </a:lnTo>
                  <a:lnTo>
                    <a:pt x="1026243" y="1488991"/>
                  </a:lnTo>
                  <a:lnTo>
                    <a:pt x="1026089" y="1489072"/>
                  </a:lnTo>
                  <a:lnTo>
                    <a:pt x="1025978" y="1489201"/>
                  </a:lnTo>
                  <a:lnTo>
                    <a:pt x="1025756" y="1489282"/>
                  </a:lnTo>
                  <a:lnTo>
                    <a:pt x="1025277" y="1489229"/>
                  </a:lnTo>
                  <a:lnTo>
                    <a:pt x="1024687" y="1489082"/>
                  </a:lnTo>
                  <a:lnTo>
                    <a:pt x="1024034" y="1489020"/>
                  </a:lnTo>
                  <a:lnTo>
                    <a:pt x="1023242" y="1489091"/>
                  </a:lnTo>
                  <a:lnTo>
                    <a:pt x="1022431" y="1489244"/>
                  </a:lnTo>
                  <a:lnTo>
                    <a:pt x="1021659" y="1489444"/>
                  </a:lnTo>
                  <a:lnTo>
                    <a:pt x="1020883" y="1489820"/>
                  </a:lnTo>
                  <a:lnTo>
                    <a:pt x="1019949" y="1490540"/>
                  </a:lnTo>
                  <a:lnTo>
                    <a:pt x="1019387" y="1491055"/>
                  </a:lnTo>
                  <a:lnTo>
                    <a:pt x="1018920" y="1491417"/>
                  </a:lnTo>
                  <a:lnTo>
                    <a:pt x="1018468" y="1491908"/>
                  </a:lnTo>
                  <a:lnTo>
                    <a:pt x="1018243" y="1492189"/>
                  </a:lnTo>
                  <a:lnTo>
                    <a:pt x="1018171" y="1492403"/>
                  </a:lnTo>
                  <a:lnTo>
                    <a:pt x="1018187" y="1492670"/>
                  </a:lnTo>
                  <a:lnTo>
                    <a:pt x="1018199" y="1493085"/>
                  </a:lnTo>
                  <a:lnTo>
                    <a:pt x="1018258" y="1493328"/>
                  </a:lnTo>
                  <a:lnTo>
                    <a:pt x="1018421" y="1493752"/>
                  </a:lnTo>
                  <a:lnTo>
                    <a:pt x="1018504" y="1493995"/>
                  </a:lnTo>
                  <a:lnTo>
                    <a:pt x="1018631" y="1494214"/>
                  </a:lnTo>
                  <a:lnTo>
                    <a:pt x="1018971" y="1494533"/>
                  </a:lnTo>
                  <a:lnTo>
                    <a:pt x="1019011" y="1494795"/>
                  </a:lnTo>
                  <a:lnTo>
                    <a:pt x="1019094" y="1494929"/>
                  </a:lnTo>
                  <a:lnTo>
                    <a:pt x="1019311" y="1495024"/>
                  </a:lnTo>
                  <a:lnTo>
                    <a:pt x="1019506" y="1495115"/>
                  </a:lnTo>
                  <a:lnTo>
                    <a:pt x="1019806" y="1495320"/>
                  </a:lnTo>
                  <a:lnTo>
                    <a:pt x="1020040" y="1495524"/>
                  </a:lnTo>
                  <a:lnTo>
                    <a:pt x="1020277" y="1495748"/>
                  </a:lnTo>
                  <a:lnTo>
                    <a:pt x="1020424" y="1495929"/>
                  </a:lnTo>
                  <a:lnTo>
                    <a:pt x="1020701" y="1496244"/>
                  </a:lnTo>
                  <a:lnTo>
                    <a:pt x="1021045" y="1496516"/>
                  </a:lnTo>
                  <a:lnTo>
                    <a:pt x="1021410" y="1496854"/>
                  </a:lnTo>
                  <a:lnTo>
                    <a:pt x="1021726" y="1497254"/>
                  </a:lnTo>
                  <a:lnTo>
                    <a:pt x="1021829" y="1497478"/>
                  </a:lnTo>
                  <a:lnTo>
                    <a:pt x="1021936" y="1497631"/>
                  </a:lnTo>
                  <a:lnTo>
                    <a:pt x="1022154" y="1497702"/>
                  </a:lnTo>
                  <a:lnTo>
                    <a:pt x="1022348" y="1497688"/>
                  </a:lnTo>
                  <a:lnTo>
                    <a:pt x="1022569" y="1497836"/>
                  </a:lnTo>
                  <a:lnTo>
                    <a:pt x="1022554" y="1498217"/>
                  </a:lnTo>
                  <a:lnTo>
                    <a:pt x="1022526" y="1498479"/>
                  </a:lnTo>
                  <a:lnTo>
                    <a:pt x="1022589" y="1498703"/>
                  </a:lnTo>
                  <a:lnTo>
                    <a:pt x="1022847" y="1498841"/>
                  </a:lnTo>
                  <a:lnTo>
                    <a:pt x="1022969" y="1499194"/>
                  </a:lnTo>
                  <a:lnTo>
                    <a:pt x="1022942" y="1499370"/>
                  </a:lnTo>
                  <a:lnTo>
                    <a:pt x="1022914" y="1499608"/>
                  </a:lnTo>
                  <a:lnTo>
                    <a:pt x="1022759" y="1499737"/>
                  </a:lnTo>
                  <a:lnTo>
                    <a:pt x="1022538" y="1499818"/>
                  </a:lnTo>
                  <a:lnTo>
                    <a:pt x="1022316" y="1499947"/>
                  </a:lnTo>
                  <a:lnTo>
                    <a:pt x="1022221" y="1500228"/>
                  </a:lnTo>
                  <a:lnTo>
                    <a:pt x="1022237" y="1500471"/>
                  </a:lnTo>
                  <a:lnTo>
                    <a:pt x="1022340" y="1500738"/>
                  </a:lnTo>
                  <a:lnTo>
                    <a:pt x="1022554" y="1500895"/>
                  </a:lnTo>
                  <a:lnTo>
                    <a:pt x="1022704" y="1500986"/>
                  </a:lnTo>
                  <a:lnTo>
                    <a:pt x="1022961" y="1501214"/>
                  </a:lnTo>
                  <a:lnTo>
                    <a:pt x="1023088" y="1501457"/>
                  </a:lnTo>
                  <a:lnTo>
                    <a:pt x="1023207" y="1501877"/>
                  </a:lnTo>
                  <a:lnTo>
                    <a:pt x="1023266" y="1502229"/>
                  </a:lnTo>
                  <a:lnTo>
                    <a:pt x="1023278" y="1502582"/>
                  </a:lnTo>
                  <a:lnTo>
                    <a:pt x="1023250" y="1502777"/>
                  </a:lnTo>
                  <a:lnTo>
                    <a:pt x="1023179" y="1502973"/>
                  </a:lnTo>
                  <a:lnTo>
                    <a:pt x="1023025" y="1502968"/>
                  </a:lnTo>
                  <a:lnTo>
                    <a:pt x="1022700" y="1502896"/>
                  </a:lnTo>
                  <a:lnTo>
                    <a:pt x="1022419" y="1502820"/>
                  </a:lnTo>
                  <a:lnTo>
                    <a:pt x="1021916" y="1502701"/>
                  </a:lnTo>
                  <a:lnTo>
                    <a:pt x="1021461" y="1502558"/>
                  </a:lnTo>
                  <a:lnTo>
                    <a:pt x="1021184" y="1502353"/>
                  </a:lnTo>
                  <a:lnTo>
                    <a:pt x="1020883" y="1501991"/>
                  </a:lnTo>
                  <a:lnTo>
                    <a:pt x="1020630" y="1501724"/>
                  </a:lnTo>
                  <a:lnTo>
                    <a:pt x="1020178" y="1501381"/>
                  </a:lnTo>
                  <a:lnTo>
                    <a:pt x="1019830" y="1501286"/>
                  </a:lnTo>
                  <a:lnTo>
                    <a:pt x="1019347" y="1501295"/>
                  </a:lnTo>
                  <a:lnTo>
                    <a:pt x="1018888" y="1501286"/>
                  </a:lnTo>
                  <a:lnTo>
                    <a:pt x="1018472" y="1501405"/>
                  </a:lnTo>
                  <a:lnTo>
                    <a:pt x="1018140" y="1501486"/>
                  </a:lnTo>
                  <a:lnTo>
                    <a:pt x="1017835" y="1501519"/>
                  </a:lnTo>
                  <a:lnTo>
                    <a:pt x="1017570" y="1501514"/>
                  </a:lnTo>
                  <a:lnTo>
                    <a:pt x="1017205" y="1501286"/>
                  </a:lnTo>
                  <a:lnTo>
                    <a:pt x="1017142" y="1501133"/>
                  </a:lnTo>
                  <a:lnTo>
                    <a:pt x="1017015" y="1500909"/>
                  </a:lnTo>
                  <a:lnTo>
                    <a:pt x="1016845" y="1500752"/>
                  </a:lnTo>
                  <a:lnTo>
                    <a:pt x="1016631" y="1500614"/>
                  </a:lnTo>
                  <a:lnTo>
                    <a:pt x="1016346" y="1500652"/>
                  </a:lnTo>
                  <a:lnTo>
                    <a:pt x="1016145" y="1500800"/>
                  </a:lnTo>
                  <a:lnTo>
                    <a:pt x="1015962" y="1501038"/>
                  </a:lnTo>
                  <a:lnTo>
                    <a:pt x="1015737" y="1501314"/>
                  </a:lnTo>
                  <a:lnTo>
                    <a:pt x="1015622" y="1501595"/>
                  </a:lnTo>
                  <a:lnTo>
                    <a:pt x="1015571" y="1501838"/>
                  </a:lnTo>
                  <a:lnTo>
                    <a:pt x="1015582" y="1502210"/>
                  </a:lnTo>
                  <a:lnTo>
                    <a:pt x="1015574" y="1502539"/>
                  </a:lnTo>
                  <a:lnTo>
                    <a:pt x="1015701" y="1502782"/>
                  </a:lnTo>
                  <a:lnTo>
                    <a:pt x="1015871" y="1503030"/>
                  </a:lnTo>
                  <a:lnTo>
                    <a:pt x="1016081" y="1503278"/>
                  </a:lnTo>
                  <a:lnTo>
                    <a:pt x="1016208" y="1503497"/>
                  </a:lnTo>
                  <a:lnTo>
                    <a:pt x="1016263" y="1503873"/>
                  </a:lnTo>
                  <a:lnTo>
                    <a:pt x="1016323" y="1504183"/>
                  </a:lnTo>
                  <a:lnTo>
                    <a:pt x="1016315" y="1504512"/>
                  </a:lnTo>
                  <a:lnTo>
                    <a:pt x="1016220" y="1504769"/>
                  </a:lnTo>
                  <a:lnTo>
                    <a:pt x="1016042" y="1504922"/>
                  </a:lnTo>
                  <a:lnTo>
                    <a:pt x="1015864" y="1505046"/>
                  </a:lnTo>
                  <a:lnTo>
                    <a:pt x="1015574" y="1505150"/>
                  </a:lnTo>
                  <a:lnTo>
                    <a:pt x="1015460" y="1505408"/>
                  </a:lnTo>
                  <a:lnTo>
                    <a:pt x="1015432" y="1505608"/>
                  </a:lnTo>
                  <a:lnTo>
                    <a:pt x="1015602" y="1505851"/>
                  </a:lnTo>
                  <a:lnTo>
                    <a:pt x="1015685" y="1506032"/>
                  </a:lnTo>
                  <a:lnTo>
                    <a:pt x="1015547" y="1506356"/>
                  </a:lnTo>
                  <a:lnTo>
                    <a:pt x="1015412" y="1506504"/>
                  </a:lnTo>
                  <a:lnTo>
                    <a:pt x="1015341" y="1506699"/>
                  </a:lnTo>
                  <a:lnTo>
                    <a:pt x="1015262" y="1507223"/>
                  </a:lnTo>
                  <a:lnTo>
                    <a:pt x="1015321" y="1507447"/>
                  </a:lnTo>
                  <a:lnTo>
                    <a:pt x="1015448" y="1507581"/>
                  </a:lnTo>
                  <a:lnTo>
                    <a:pt x="1015555" y="1507757"/>
                  </a:lnTo>
                  <a:lnTo>
                    <a:pt x="1015551" y="1507957"/>
                  </a:lnTo>
                  <a:lnTo>
                    <a:pt x="1015479" y="1508110"/>
                  </a:lnTo>
                  <a:lnTo>
                    <a:pt x="1015388" y="1508324"/>
                  </a:lnTo>
                  <a:lnTo>
                    <a:pt x="1015377" y="1508805"/>
                  </a:lnTo>
                  <a:lnTo>
                    <a:pt x="1015317" y="1509444"/>
                  </a:lnTo>
                  <a:lnTo>
                    <a:pt x="1015151" y="1509835"/>
                  </a:lnTo>
                  <a:lnTo>
                    <a:pt x="1015127" y="1510030"/>
                  </a:lnTo>
                  <a:lnTo>
                    <a:pt x="1015095" y="1510335"/>
                  </a:lnTo>
                  <a:lnTo>
                    <a:pt x="1015020" y="1510640"/>
                  </a:lnTo>
                  <a:lnTo>
                    <a:pt x="1014997" y="1510816"/>
                  </a:lnTo>
                  <a:lnTo>
                    <a:pt x="1015032" y="1511059"/>
                  </a:lnTo>
                  <a:lnTo>
                    <a:pt x="1015072" y="1511279"/>
                  </a:lnTo>
                  <a:lnTo>
                    <a:pt x="1015068" y="1511522"/>
                  </a:lnTo>
                  <a:lnTo>
                    <a:pt x="1014993" y="1511803"/>
                  </a:lnTo>
                  <a:lnTo>
                    <a:pt x="1014989" y="1512022"/>
                  </a:lnTo>
                  <a:lnTo>
                    <a:pt x="1015048" y="1512241"/>
                  </a:lnTo>
                  <a:lnTo>
                    <a:pt x="1015361" y="1512865"/>
                  </a:lnTo>
                  <a:lnTo>
                    <a:pt x="1015484" y="1513175"/>
                  </a:lnTo>
                  <a:lnTo>
                    <a:pt x="1015650" y="1513485"/>
                  </a:lnTo>
                  <a:lnTo>
                    <a:pt x="1015864" y="1513714"/>
                  </a:lnTo>
                  <a:lnTo>
                    <a:pt x="1016168" y="1513828"/>
                  </a:lnTo>
                  <a:lnTo>
                    <a:pt x="1016624" y="1513904"/>
                  </a:lnTo>
                  <a:lnTo>
                    <a:pt x="1017237" y="1513942"/>
                  </a:lnTo>
                  <a:lnTo>
                    <a:pt x="1017740" y="1513933"/>
                  </a:lnTo>
                  <a:lnTo>
                    <a:pt x="1018179" y="1513814"/>
                  </a:lnTo>
                  <a:lnTo>
                    <a:pt x="1018654" y="1513642"/>
                  </a:lnTo>
                  <a:lnTo>
                    <a:pt x="1018844" y="1513566"/>
                  </a:lnTo>
                  <a:lnTo>
                    <a:pt x="1018999" y="1513437"/>
                  </a:lnTo>
                  <a:lnTo>
                    <a:pt x="1019153" y="1513442"/>
                  </a:lnTo>
                  <a:lnTo>
                    <a:pt x="1019569" y="1513518"/>
                  </a:lnTo>
                  <a:lnTo>
                    <a:pt x="1019806" y="1513633"/>
                  </a:lnTo>
                  <a:lnTo>
                    <a:pt x="1020000" y="1513752"/>
                  </a:lnTo>
                  <a:lnTo>
                    <a:pt x="1020151" y="1513799"/>
                  </a:lnTo>
                  <a:lnTo>
                    <a:pt x="1020349" y="1513780"/>
                  </a:lnTo>
                  <a:lnTo>
                    <a:pt x="1020527" y="1513718"/>
                  </a:lnTo>
                  <a:lnTo>
                    <a:pt x="1020661" y="1513633"/>
                  </a:lnTo>
                  <a:lnTo>
                    <a:pt x="1020832" y="1513685"/>
                  </a:lnTo>
                  <a:lnTo>
                    <a:pt x="1021030" y="1513752"/>
                  </a:lnTo>
                  <a:lnTo>
                    <a:pt x="1021180" y="1513823"/>
                  </a:lnTo>
                  <a:lnTo>
                    <a:pt x="1021441" y="1513852"/>
                  </a:lnTo>
                  <a:lnTo>
                    <a:pt x="1021639" y="1513771"/>
                  </a:lnTo>
                  <a:lnTo>
                    <a:pt x="1021817" y="1513642"/>
                  </a:lnTo>
                  <a:lnTo>
                    <a:pt x="1021865" y="1513490"/>
                  </a:lnTo>
                  <a:lnTo>
                    <a:pt x="1021980" y="1513294"/>
                  </a:lnTo>
                  <a:lnTo>
                    <a:pt x="1022134" y="1513275"/>
                  </a:lnTo>
                  <a:lnTo>
                    <a:pt x="1022284" y="1513390"/>
                  </a:lnTo>
                  <a:lnTo>
                    <a:pt x="1022324" y="1513523"/>
                  </a:lnTo>
                  <a:lnTo>
                    <a:pt x="1022427" y="1513766"/>
                  </a:lnTo>
                  <a:lnTo>
                    <a:pt x="1022581" y="1513771"/>
                  </a:lnTo>
                  <a:lnTo>
                    <a:pt x="1022716" y="1513709"/>
                  </a:lnTo>
                  <a:lnTo>
                    <a:pt x="1022866" y="1513776"/>
                  </a:lnTo>
                  <a:lnTo>
                    <a:pt x="1023104" y="1513852"/>
                  </a:lnTo>
                  <a:lnTo>
                    <a:pt x="1023409" y="1513880"/>
                  </a:lnTo>
                  <a:lnTo>
                    <a:pt x="1023563" y="1513861"/>
                  </a:lnTo>
                  <a:lnTo>
                    <a:pt x="1023721" y="1513733"/>
                  </a:lnTo>
                  <a:lnTo>
                    <a:pt x="1023876" y="1513561"/>
                  </a:lnTo>
                  <a:lnTo>
                    <a:pt x="1023991" y="1513413"/>
                  </a:lnTo>
                  <a:lnTo>
                    <a:pt x="1024232" y="1513328"/>
                  </a:lnTo>
                  <a:lnTo>
                    <a:pt x="1024549" y="1513347"/>
                  </a:lnTo>
                  <a:lnTo>
                    <a:pt x="1024580" y="1513537"/>
                  </a:lnTo>
                  <a:lnTo>
                    <a:pt x="1024553" y="1513733"/>
                  </a:lnTo>
                  <a:lnTo>
                    <a:pt x="1024438" y="1513947"/>
                  </a:lnTo>
                  <a:lnTo>
                    <a:pt x="1024189" y="1514271"/>
                  </a:lnTo>
                  <a:lnTo>
                    <a:pt x="1023785" y="1514724"/>
                  </a:lnTo>
                  <a:lnTo>
                    <a:pt x="1023337" y="1515086"/>
                  </a:lnTo>
                  <a:lnTo>
                    <a:pt x="1023025" y="1515272"/>
                  </a:lnTo>
                  <a:lnTo>
                    <a:pt x="1022847" y="1515358"/>
                  </a:lnTo>
                  <a:lnTo>
                    <a:pt x="1022629" y="1515415"/>
                  </a:lnTo>
                  <a:lnTo>
                    <a:pt x="1022185" y="1515625"/>
                  </a:lnTo>
                  <a:lnTo>
                    <a:pt x="1021588" y="1515939"/>
                  </a:lnTo>
                  <a:lnTo>
                    <a:pt x="1020539" y="1516768"/>
                  </a:lnTo>
                  <a:lnTo>
                    <a:pt x="1020333" y="1517092"/>
                  </a:lnTo>
                  <a:lnTo>
                    <a:pt x="1020305" y="1517331"/>
                  </a:lnTo>
                  <a:lnTo>
                    <a:pt x="1020293" y="1517769"/>
                  </a:lnTo>
                  <a:lnTo>
                    <a:pt x="1020372" y="1518079"/>
                  </a:lnTo>
                  <a:lnTo>
                    <a:pt x="1020515" y="1518455"/>
                  </a:lnTo>
                  <a:lnTo>
                    <a:pt x="1020725" y="1518879"/>
                  </a:lnTo>
                  <a:lnTo>
                    <a:pt x="1020903" y="1519627"/>
                  </a:lnTo>
                  <a:lnTo>
                    <a:pt x="1021022" y="1520180"/>
                  </a:lnTo>
                  <a:lnTo>
                    <a:pt x="1021113" y="1520843"/>
                  </a:lnTo>
                  <a:lnTo>
                    <a:pt x="1021235" y="1521214"/>
                  </a:lnTo>
                  <a:lnTo>
                    <a:pt x="1021417" y="1521834"/>
                  </a:lnTo>
                  <a:lnTo>
                    <a:pt x="1021623" y="1522277"/>
                  </a:lnTo>
                  <a:lnTo>
                    <a:pt x="1021742" y="1522720"/>
                  </a:lnTo>
                  <a:lnTo>
                    <a:pt x="1021758" y="1523049"/>
                  </a:lnTo>
                  <a:lnTo>
                    <a:pt x="1021750" y="1523311"/>
                  </a:lnTo>
                  <a:lnTo>
                    <a:pt x="1021635" y="1523549"/>
                  </a:lnTo>
                  <a:lnTo>
                    <a:pt x="1021481" y="1523678"/>
                  </a:lnTo>
                  <a:lnTo>
                    <a:pt x="1021259" y="1523716"/>
                  </a:lnTo>
                  <a:lnTo>
                    <a:pt x="1020974" y="1523754"/>
                  </a:lnTo>
                  <a:lnTo>
                    <a:pt x="1020685" y="1523878"/>
                  </a:lnTo>
                  <a:lnTo>
                    <a:pt x="1020420" y="1524002"/>
                  </a:lnTo>
                  <a:lnTo>
                    <a:pt x="1020305" y="1524240"/>
                  </a:lnTo>
                  <a:lnTo>
                    <a:pt x="1020147" y="1524545"/>
                  </a:lnTo>
                  <a:lnTo>
                    <a:pt x="1020028" y="1524807"/>
                  </a:lnTo>
                  <a:lnTo>
                    <a:pt x="1019937" y="1524979"/>
                  </a:lnTo>
                  <a:lnTo>
                    <a:pt x="1019565" y="1525155"/>
                  </a:lnTo>
                  <a:lnTo>
                    <a:pt x="1019276" y="1525069"/>
                  </a:lnTo>
                  <a:lnTo>
                    <a:pt x="1019110" y="1524826"/>
                  </a:lnTo>
                  <a:lnTo>
                    <a:pt x="1019050" y="1524560"/>
                  </a:lnTo>
                  <a:lnTo>
                    <a:pt x="1019102" y="1524236"/>
                  </a:lnTo>
                  <a:lnTo>
                    <a:pt x="1019066" y="1523969"/>
                  </a:lnTo>
                  <a:lnTo>
                    <a:pt x="1019026" y="1523749"/>
                  </a:lnTo>
                  <a:lnTo>
                    <a:pt x="1018924" y="1523483"/>
                  </a:lnTo>
                  <a:lnTo>
                    <a:pt x="1018777" y="1523282"/>
                  </a:lnTo>
                  <a:lnTo>
                    <a:pt x="1018607" y="1523035"/>
                  </a:lnTo>
                  <a:lnTo>
                    <a:pt x="1018456" y="1522877"/>
                  </a:lnTo>
                  <a:lnTo>
                    <a:pt x="1018262" y="1522811"/>
                  </a:lnTo>
                  <a:lnTo>
                    <a:pt x="1017934" y="1522820"/>
                  </a:lnTo>
                  <a:lnTo>
                    <a:pt x="1017649" y="1522839"/>
                  </a:lnTo>
                  <a:lnTo>
                    <a:pt x="1017384" y="1522963"/>
                  </a:lnTo>
                  <a:lnTo>
                    <a:pt x="1017134" y="1523220"/>
                  </a:lnTo>
                  <a:lnTo>
                    <a:pt x="1016932" y="1523411"/>
                  </a:lnTo>
                  <a:lnTo>
                    <a:pt x="1016754" y="1523559"/>
                  </a:lnTo>
                  <a:lnTo>
                    <a:pt x="1016639" y="1523821"/>
                  </a:lnTo>
                  <a:lnTo>
                    <a:pt x="1016481" y="1523950"/>
                  </a:lnTo>
                  <a:lnTo>
                    <a:pt x="1015951" y="1524240"/>
                  </a:lnTo>
                  <a:lnTo>
                    <a:pt x="1015796" y="1524259"/>
                  </a:lnTo>
                  <a:lnTo>
                    <a:pt x="1015618" y="1524364"/>
                  </a:lnTo>
                  <a:lnTo>
                    <a:pt x="1015523" y="1524669"/>
                  </a:lnTo>
                  <a:lnTo>
                    <a:pt x="1015519" y="1524931"/>
                  </a:lnTo>
                  <a:lnTo>
                    <a:pt x="1015523" y="1525613"/>
                  </a:lnTo>
                  <a:lnTo>
                    <a:pt x="1015590" y="1526404"/>
                  </a:lnTo>
                  <a:lnTo>
                    <a:pt x="1015733" y="1527638"/>
                  </a:lnTo>
                  <a:lnTo>
                    <a:pt x="1015804" y="1528381"/>
                  </a:lnTo>
                  <a:lnTo>
                    <a:pt x="1015772" y="1528734"/>
                  </a:lnTo>
                  <a:lnTo>
                    <a:pt x="1015764" y="1529106"/>
                  </a:lnTo>
                  <a:lnTo>
                    <a:pt x="1015753" y="1529458"/>
                  </a:lnTo>
                  <a:lnTo>
                    <a:pt x="1015764" y="1529921"/>
                  </a:lnTo>
                  <a:lnTo>
                    <a:pt x="1015753" y="1530421"/>
                  </a:lnTo>
                  <a:lnTo>
                    <a:pt x="1015784" y="1530816"/>
                  </a:lnTo>
                  <a:lnTo>
                    <a:pt x="1015864" y="1531126"/>
                  </a:lnTo>
                  <a:lnTo>
                    <a:pt x="1015943" y="1531503"/>
                  </a:lnTo>
                  <a:lnTo>
                    <a:pt x="1016069" y="1531789"/>
                  </a:lnTo>
                  <a:lnTo>
                    <a:pt x="1016085" y="1531989"/>
                  </a:lnTo>
                  <a:lnTo>
                    <a:pt x="1016073" y="1532384"/>
                  </a:lnTo>
                  <a:lnTo>
                    <a:pt x="1016129" y="1532823"/>
                  </a:lnTo>
                  <a:lnTo>
                    <a:pt x="1016097" y="1533194"/>
                  </a:lnTo>
                  <a:lnTo>
                    <a:pt x="1016026" y="1533456"/>
                  </a:lnTo>
                  <a:lnTo>
                    <a:pt x="1015844" y="1533738"/>
                  </a:lnTo>
                  <a:lnTo>
                    <a:pt x="1015709" y="1533952"/>
                  </a:lnTo>
                  <a:lnTo>
                    <a:pt x="1015650" y="1534500"/>
                  </a:lnTo>
                  <a:lnTo>
                    <a:pt x="1015666" y="1534786"/>
                  </a:lnTo>
                  <a:lnTo>
                    <a:pt x="1015764" y="1535162"/>
                  </a:lnTo>
                  <a:lnTo>
                    <a:pt x="1015867" y="1535424"/>
                  </a:lnTo>
                  <a:lnTo>
                    <a:pt x="1015970" y="1535606"/>
                  </a:lnTo>
                  <a:lnTo>
                    <a:pt x="1016097" y="1535806"/>
                  </a:lnTo>
                  <a:lnTo>
                    <a:pt x="1016117" y="1535958"/>
                  </a:lnTo>
                  <a:lnTo>
                    <a:pt x="1015943" y="1536096"/>
                  </a:lnTo>
                  <a:lnTo>
                    <a:pt x="1015499" y="1536187"/>
                  </a:lnTo>
                  <a:lnTo>
                    <a:pt x="1014981" y="1535911"/>
                  </a:lnTo>
                  <a:lnTo>
                    <a:pt x="1014640" y="1535505"/>
                  </a:lnTo>
                  <a:lnTo>
                    <a:pt x="1014256" y="1535015"/>
                  </a:lnTo>
                  <a:lnTo>
                    <a:pt x="1013896" y="1534543"/>
                  </a:lnTo>
                  <a:lnTo>
                    <a:pt x="1013682" y="1534343"/>
                  </a:lnTo>
                  <a:lnTo>
                    <a:pt x="1013465" y="1534290"/>
                  </a:lnTo>
                  <a:lnTo>
                    <a:pt x="1013267" y="1534328"/>
                  </a:lnTo>
                  <a:lnTo>
                    <a:pt x="1013152" y="1534524"/>
                  </a:lnTo>
                  <a:lnTo>
                    <a:pt x="1013148" y="1534786"/>
                  </a:lnTo>
                  <a:lnTo>
                    <a:pt x="1013116" y="1535072"/>
                  </a:lnTo>
                  <a:lnTo>
                    <a:pt x="1013088" y="1535377"/>
                  </a:lnTo>
                  <a:lnTo>
                    <a:pt x="1012946" y="1535768"/>
                  </a:lnTo>
                  <a:lnTo>
                    <a:pt x="1012697" y="1536134"/>
                  </a:lnTo>
                  <a:lnTo>
                    <a:pt x="1012332" y="1536721"/>
                  </a:lnTo>
                  <a:lnTo>
                    <a:pt x="1011715" y="1537779"/>
                  </a:lnTo>
                  <a:lnTo>
                    <a:pt x="1011327" y="1538450"/>
                  </a:lnTo>
                  <a:lnTo>
                    <a:pt x="1011097" y="1538794"/>
                  </a:lnTo>
                  <a:lnTo>
                    <a:pt x="1010808" y="1539008"/>
                  </a:lnTo>
                  <a:lnTo>
                    <a:pt x="1010713" y="1539289"/>
                  </a:lnTo>
                  <a:lnTo>
                    <a:pt x="1010705" y="1539728"/>
                  </a:lnTo>
                  <a:lnTo>
                    <a:pt x="1010693" y="1540033"/>
                  </a:lnTo>
                  <a:lnTo>
                    <a:pt x="1010666" y="1540318"/>
                  </a:lnTo>
                  <a:lnTo>
                    <a:pt x="1010527" y="1540576"/>
                  </a:lnTo>
                  <a:lnTo>
                    <a:pt x="1010325" y="1540838"/>
                  </a:lnTo>
                  <a:lnTo>
                    <a:pt x="1009945" y="1541219"/>
                  </a:lnTo>
                  <a:lnTo>
                    <a:pt x="1009668" y="1541739"/>
                  </a:lnTo>
                  <a:lnTo>
                    <a:pt x="1009502" y="1542239"/>
                  </a:lnTo>
                  <a:lnTo>
                    <a:pt x="1009355" y="1542854"/>
                  </a:lnTo>
                  <a:lnTo>
                    <a:pt x="1009165" y="1543459"/>
                  </a:lnTo>
                  <a:lnTo>
                    <a:pt x="1008956" y="1543959"/>
                  </a:lnTo>
                  <a:lnTo>
                    <a:pt x="1008770" y="1544350"/>
                  </a:lnTo>
                  <a:lnTo>
                    <a:pt x="1008671" y="1544807"/>
                  </a:lnTo>
                  <a:lnTo>
                    <a:pt x="1008663" y="1545070"/>
                  </a:lnTo>
                  <a:lnTo>
                    <a:pt x="1008631" y="1545465"/>
                  </a:lnTo>
                  <a:lnTo>
                    <a:pt x="1008516" y="1545794"/>
                  </a:lnTo>
                  <a:lnTo>
                    <a:pt x="1008401" y="1545984"/>
                  </a:lnTo>
                  <a:lnTo>
                    <a:pt x="1008017" y="1546461"/>
                  </a:lnTo>
                  <a:lnTo>
                    <a:pt x="1007792" y="1546761"/>
                  </a:lnTo>
                  <a:lnTo>
                    <a:pt x="1007602" y="1547304"/>
                  </a:lnTo>
                  <a:lnTo>
                    <a:pt x="1007376" y="1547628"/>
                  </a:lnTo>
                  <a:lnTo>
                    <a:pt x="1007218" y="1547776"/>
                  </a:lnTo>
                  <a:lnTo>
                    <a:pt x="1007012" y="1548100"/>
                  </a:lnTo>
                  <a:lnTo>
                    <a:pt x="1006786" y="1548358"/>
                  </a:lnTo>
                  <a:lnTo>
                    <a:pt x="1006691" y="1548686"/>
                  </a:lnTo>
                  <a:lnTo>
                    <a:pt x="1006683" y="1549058"/>
                  </a:lnTo>
                  <a:lnTo>
                    <a:pt x="1006782" y="1549434"/>
                  </a:lnTo>
                  <a:lnTo>
                    <a:pt x="1006929" y="1549654"/>
                  </a:lnTo>
                  <a:lnTo>
                    <a:pt x="1007016" y="1549811"/>
                  </a:lnTo>
                  <a:lnTo>
                    <a:pt x="1007051" y="1550011"/>
                  </a:lnTo>
                  <a:lnTo>
                    <a:pt x="1007028" y="1550140"/>
                  </a:lnTo>
                  <a:lnTo>
                    <a:pt x="1006869" y="1550292"/>
                  </a:lnTo>
                  <a:lnTo>
                    <a:pt x="1006648" y="1550483"/>
                  </a:lnTo>
                  <a:lnTo>
                    <a:pt x="1006446" y="1550673"/>
                  </a:lnTo>
                  <a:lnTo>
                    <a:pt x="1006157" y="1550840"/>
                  </a:lnTo>
                  <a:lnTo>
                    <a:pt x="1005931" y="1551079"/>
                  </a:lnTo>
                  <a:lnTo>
                    <a:pt x="1005706" y="1551422"/>
                  </a:lnTo>
                  <a:lnTo>
                    <a:pt x="1005163" y="1552089"/>
                  </a:lnTo>
                  <a:lnTo>
                    <a:pt x="1004755" y="1552670"/>
                  </a:lnTo>
                  <a:lnTo>
                    <a:pt x="1004494" y="1553323"/>
                  </a:lnTo>
                  <a:lnTo>
                    <a:pt x="1004265" y="1553885"/>
                  </a:lnTo>
                  <a:lnTo>
                    <a:pt x="1004209" y="1554305"/>
                  </a:lnTo>
                  <a:lnTo>
                    <a:pt x="1004134" y="1554695"/>
                  </a:lnTo>
                  <a:lnTo>
                    <a:pt x="1004003" y="1555506"/>
                  </a:lnTo>
                  <a:lnTo>
                    <a:pt x="1003608" y="1557250"/>
                  </a:lnTo>
                  <a:lnTo>
                    <a:pt x="1003580" y="1557640"/>
                  </a:lnTo>
                  <a:lnTo>
                    <a:pt x="1003457" y="1558012"/>
                  </a:lnTo>
                  <a:lnTo>
                    <a:pt x="1003275" y="1558427"/>
                  </a:lnTo>
                  <a:lnTo>
                    <a:pt x="1003022" y="1558879"/>
                  </a:lnTo>
                  <a:lnTo>
                    <a:pt x="1002657" y="1559375"/>
                  </a:lnTo>
                  <a:lnTo>
                    <a:pt x="1002230" y="1559913"/>
                  </a:lnTo>
                  <a:lnTo>
                    <a:pt x="1001913" y="1560300"/>
                  </a:lnTo>
                  <a:lnTo>
                    <a:pt x="1001486" y="1560728"/>
                  </a:lnTo>
                  <a:lnTo>
                    <a:pt x="1001304" y="1561010"/>
                  </a:lnTo>
                  <a:lnTo>
                    <a:pt x="1001212" y="1561224"/>
                  </a:lnTo>
                  <a:lnTo>
                    <a:pt x="1001228" y="1561443"/>
                  </a:lnTo>
                  <a:lnTo>
                    <a:pt x="1001307" y="1561777"/>
                  </a:lnTo>
                  <a:lnTo>
                    <a:pt x="1001478" y="1561910"/>
                  </a:lnTo>
                  <a:lnTo>
                    <a:pt x="1001648" y="1562091"/>
                  </a:lnTo>
                  <a:lnTo>
                    <a:pt x="1001687" y="1562310"/>
                  </a:lnTo>
                  <a:lnTo>
                    <a:pt x="1001640" y="1562506"/>
                  </a:lnTo>
                  <a:lnTo>
                    <a:pt x="1001541" y="1562854"/>
                  </a:lnTo>
                  <a:lnTo>
                    <a:pt x="1001470" y="1563140"/>
                  </a:lnTo>
                  <a:lnTo>
                    <a:pt x="1001379" y="1563335"/>
                  </a:lnTo>
                  <a:lnTo>
                    <a:pt x="1001177" y="1563526"/>
                  </a:lnTo>
                  <a:lnTo>
                    <a:pt x="1000951" y="1563764"/>
                  </a:lnTo>
                  <a:lnTo>
                    <a:pt x="1000765" y="1564150"/>
                  </a:lnTo>
                  <a:lnTo>
                    <a:pt x="1000627" y="1564545"/>
                  </a:lnTo>
                  <a:lnTo>
                    <a:pt x="1000619" y="1564784"/>
                  </a:lnTo>
                  <a:lnTo>
                    <a:pt x="1000654" y="1565050"/>
                  </a:lnTo>
                  <a:lnTo>
                    <a:pt x="1000642" y="1565508"/>
                  </a:lnTo>
                  <a:lnTo>
                    <a:pt x="1000575" y="1565660"/>
                  </a:lnTo>
                  <a:lnTo>
                    <a:pt x="1000437" y="1565856"/>
                  </a:lnTo>
                  <a:lnTo>
                    <a:pt x="1000326" y="1566027"/>
                  </a:lnTo>
                  <a:lnTo>
                    <a:pt x="1000235" y="1566180"/>
                  </a:lnTo>
                  <a:lnTo>
                    <a:pt x="1000227" y="1566418"/>
                  </a:lnTo>
                  <a:lnTo>
                    <a:pt x="1000266" y="1566594"/>
                  </a:lnTo>
                  <a:lnTo>
                    <a:pt x="1000282" y="1566814"/>
                  </a:lnTo>
                  <a:lnTo>
                    <a:pt x="1000270" y="1567300"/>
                  </a:lnTo>
                  <a:lnTo>
                    <a:pt x="1000239" y="1567629"/>
                  </a:lnTo>
                  <a:lnTo>
                    <a:pt x="1000231" y="1567957"/>
                  </a:lnTo>
                  <a:lnTo>
                    <a:pt x="1000243" y="1568415"/>
                  </a:lnTo>
                  <a:lnTo>
                    <a:pt x="1000326" y="1568639"/>
                  </a:lnTo>
                  <a:lnTo>
                    <a:pt x="1000318" y="1568944"/>
                  </a:lnTo>
                  <a:lnTo>
                    <a:pt x="1000152" y="1569468"/>
                  </a:lnTo>
                  <a:lnTo>
                    <a:pt x="1000013" y="1569768"/>
                  </a:lnTo>
                  <a:lnTo>
                    <a:pt x="999918" y="1569987"/>
                  </a:lnTo>
                  <a:lnTo>
                    <a:pt x="999716" y="1570135"/>
                  </a:lnTo>
                  <a:lnTo>
                    <a:pt x="999348" y="1570126"/>
                  </a:lnTo>
                  <a:lnTo>
                    <a:pt x="999106" y="1570145"/>
                  </a:lnTo>
                  <a:lnTo>
                    <a:pt x="998905" y="1570335"/>
                  </a:lnTo>
                  <a:lnTo>
                    <a:pt x="998770" y="1570483"/>
                  </a:lnTo>
                  <a:lnTo>
                    <a:pt x="998719" y="1570726"/>
                  </a:lnTo>
                  <a:lnTo>
                    <a:pt x="998734" y="1570964"/>
                  </a:lnTo>
                  <a:lnTo>
                    <a:pt x="998774" y="1571188"/>
                  </a:lnTo>
                  <a:lnTo>
                    <a:pt x="998722" y="1571384"/>
                  </a:lnTo>
                  <a:lnTo>
                    <a:pt x="998568" y="1571531"/>
                  </a:lnTo>
                  <a:lnTo>
                    <a:pt x="998327" y="1571569"/>
                  </a:lnTo>
                  <a:lnTo>
                    <a:pt x="998018" y="1571565"/>
                  </a:lnTo>
                  <a:lnTo>
                    <a:pt x="997820" y="1571646"/>
                  </a:lnTo>
                  <a:lnTo>
                    <a:pt x="997598" y="1571684"/>
                  </a:lnTo>
                  <a:lnTo>
                    <a:pt x="997313" y="1571741"/>
                  </a:lnTo>
                  <a:lnTo>
                    <a:pt x="996870" y="1571994"/>
                  </a:lnTo>
                  <a:lnTo>
                    <a:pt x="995829" y="1572561"/>
                  </a:lnTo>
                  <a:lnTo>
                    <a:pt x="995223" y="1573004"/>
                  </a:lnTo>
                  <a:lnTo>
                    <a:pt x="994887" y="1573414"/>
                  </a:lnTo>
                  <a:lnTo>
                    <a:pt x="994728" y="1573671"/>
                  </a:lnTo>
                  <a:lnTo>
                    <a:pt x="994590" y="1573933"/>
                  </a:lnTo>
                  <a:lnTo>
                    <a:pt x="994431" y="1574148"/>
                  </a:lnTo>
                  <a:lnTo>
                    <a:pt x="994115" y="1574448"/>
                  </a:lnTo>
                  <a:lnTo>
                    <a:pt x="993687" y="1574962"/>
                  </a:lnTo>
                  <a:lnTo>
                    <a:pt x="993252" y="1575787"/>
                  </a:lnTo>
                  <a:lnTo>
                    <a:pt x="992792" y="1576630"/>
                  </a:lnTo>
                  <a:lnTo>
                    <a:pt x="992606" y="1577107"/>
                  </a:lnTo>
                  <a:lnTo>
                    <a:pt x="992571" y="1577521"/>
                  </a:lnTo>
                  <a:lnTo>
                    <a:pt x="992650" y="1577831"/>
                  </a:lnTo>
                  <a:lnTo>
                    <a:pt x="992777" y="1578055"/>
                  </a:lnTo>
                  <a:lnTo>
                    <a:pt x="992951" y="1578169"/>
                  </a:lnTo>
                  <a:lnTo>
                    <a:pt x="993339" y="1578398"/>
                  </a:lnTo>
                  <a:lnTo>
                    <a:pt x="993727" y="1578646"/>
                  </a:lnTo>
                  <a:lnTo>
                    <a:pt x="994115" y="1578832"/>
                  </a:lnTo>
                  <a:lnTo>
                    <a:pt x="994265" y="1578970"/>
                  </a:lnTo>
                  <a:lnTo>
                    <a:pt x="994305" y="1579165"/>
                  </a:lnTo>
                  <a:lnTo>
                    <a:pt x="994210" y="1579408"/>
                  </a:lnTo>
                  <a:lnTo>
                    <a:pt x="993956" y="1579928"/>
                  </a:lnTo>
                  <a:lnTo>
                    <a:pt x="993592" y="1580423"/>
                  </a:lnTo>
                  <a:lnTo>
                    <a:pt x="993014" y="1580933"/>
                  </a:lnTo>
                  <a:lnTo>
                    <a:pt x="992543" y="1581253"/>
                  </a:lnTo>
                  <a:lnTo>
                    <a:pt x="992389" y="1581377"/>
                  </a:lnTo>
                  <a:lnTo>
                    <a:pt x="992294" y="1581619"/>
                  </a:lnTo>
                  <a:lnTo>
                    <a:pt x="992266" y="1581858"/>
                  </a:lnTo>
                  <a:lnTo>
                    <a:pt x="992258" y="1582210"/>
                  </a:lnTo>
                  <a:lnTo>
                    <a:pt x="992294" y="1582473"/>
                  </a:lnTo>
                  <a:lnTo>
                    <a:pt x="992551" y="1582677"/>
                  </a:lnTo>
                  <a:lnTo>
                    <a:pt x="992963" y="1582863"/>
                  </a:lnTo>
                  <a:lnTo>
                    <a:pt x="993746" y="1583035"/>
                  </a:lnTo>
                  <a:lnTo>
                    <a:pt x="994467" y="1583163"/>
                  </a:lnTo>
                  <a:lnTo>
                    <a:pt x="994724" y="1583302"/>
                  </a:lnTo>
                  <a:lnTo>
                    <a:pt x="994962" y="1583440"/>
                  </a:lnTo>
                  <a:lnTo>
                    <a:pt x="995286" y="1583535"/>
                  </a:lnTo>
                  <a:lnTo>
                    <a:pt x="995809" y="1583745"/>
                  </a:lnTo>
                  <a:lnTo>
                    <a:pt x="996137" y="1583778"/>
                  </a:lnTo>
                  <a:lnTo>
                    <a:pt x="996573" y="1583745"/>
                  </a:lnTo>
                  <a:lnTo>
                    <a:pt x="997016" y="1583602"/>
                  </a:lnTo>
                  <a:lnTo>
                    <a:pt x="997285" y="1583321"/>
                  </a:lnTo>
                  <a:lnTo>
                    <a:pt x="997511" y="1583063"/>
                  </a:lnTo>
                  <a:lnTo>
                    <a:pt x="997891" y="1582744"/>
                  </a:lnTo>
                  <a:lnTo>
                    <a:pt x="998358" y="1582406"/>
                  </a:lnTo>
                  <a:lnTo>
                    <a:pt x="998738" y="1582153"/>
                  </a:lnTo>
                  <a:lnTo>
                    <a:pt x="998853" y="1581872"/>
                  </a:lnTo>
                  <a:lnTo>
                    <a:pt x="998924" y="1581677"/>
                  </a:lnTo>
                  <a:lnTo>
                    <a:pt x="999106" y="1581481"/>
                  </a:lnTo>
                  <a:lnTo>
                    <a:pt x="999348" y="1581291"/>
                  </a:lnTo>
                  <a:lnTo>
                    <a:pt x="999463" y="1581162"/>
                  </a:lnTo>
                  <a:lnTo>
                    <a:pt x="999534" y="1580881"/>
                  </a:lnTo>
                  <a:lnTo>
                    <a:pt x="999688" y="1580490"/>
                  </a:lnTo>
                  <a:lnTo>
                    <a:pt x="999839" y="1580185"/>
                  </a:lnTo>
                  <a:lnTo>
                    <a:pt x="1000061" y="1580037"/>
                  </a:lnTo>
                  <a:lnTo>
                    <a:pt x="1000258" y="1579976"/>
                  </a:lnTo>
                  <a:lnTo>
                    <a:pt x="1000480" y="1579937"/>
                  </a:lnTo>
                  <a:lnTo>
                    <a:pt x="1000939" y="1579842"/>
                  </a:lnTo>
                  <a:lnTo>
                    <a:pt x="1001181" y="1579847"/>
                  </a:lnTo>
                  <a:lnTo>
                    <a:pt x="1001600" y="1579771"/>
                  </a:lnTo>
                  <a:lnTo>
                    <a:pt x="1002475" y="1579704"/>
                  </a:lnTo>
                  <a:lnTo>
                    <a:pt x="1003156" y="1579718"/>
                  </a:lnTo>
                  <a:lnTo>
                    <a:pt x="1003588" y="1579904"/>
                  </a:lnTo>
                  <a:lnTo>
                    <a:pt x="1003671" y="1580061"/>
                  </a:lnTo>
                  <a:lnTo>
                    <a:pt x="1003615" y="1580476"/>
                  </a:lnTo>
                  <a:lnTo>
                    <a:pt x="1003544" y="1580805"/>
                  </a:lnTo>
                  <a:lnTo>
                    <a:pt x="1003406" y="1581043"/>
                  </a:lnTo>
                  <a:lnTo>
                    <a:pt x="1003227" y="1581234"/>
                  </a:lnTo>
                  <a:lnTo>
                    <a:pt x="1003113" y="1581362"/>
                  </a:lnTo>
                  <a:lnTo>
                    <a:pt x="1003041" y="1581648"/>
                  </a:lnTo>
                  <a:lnTo>
                    <a:pt x="1003093" y="1582110"/>
                  </a:lnTo>
                  <a:lnTo>
                    <a:pt x="1003192" y="1582639"/>
                  </a:lnTo>
                  <a:lnTo>
                    <a:pt x="1003223" y="1583035"/>
                  </a:lnTo>
                  <a:lnTo>
                    <a:pt x="1003235" y="1583407"/>
                  </a:lnTo>
                  <a:lnTo>
                    <a:pt x="1003212" y="1583602"/>
                  </a:lnTo>
                  <a:lnTo>
                    <a:pt x="1003014" y="1584169"/>
                  </a:lnTo>
                  <a:lnTo>
                    <a:pt x="1002883" y="1584364"/>
                  </a:lnTo>
                  <a:lnTo>
                    <a:pt x="1002689" y="1584379"/>
                  </a:lnTo>
                  <a:lnTo>
                    <a:pt x="1002404" y="1584331"/>
                  </a:lnTo>
                  <a:lnTo>
                    <a:pt x="1002056" y="1584212"/>
                  </a:lnTo>
                  <a:lnTo>
                    <a:pt x="1001771" y="1584183"/>
                  </a:lnTo>
                  <a:lnTo>
                    <a:pt x="1001466" y="1584217"/>
                  </a:lnTo>
                  <a:lnTo>
                    <a:pt x="1001288" y="1584388"/>
                  </a:lnTo>
                  <a:lnTo>
                    <a:pt x="1001129" y="1584584"/>
                  </a:lnTo>
                  <a:lnTo>
                    <a:pt x="1000951" y="1584622"/>
                  </a:lnTo>
                  <a:lnTo>
                    <a:pt x="1000733" y="1584636"/>
                  </a:lnTo>
                  <a:lnTo>
                    <a:pt x="1000551" y="1584874"/>
                  </a:lnTo>
                  <a:lnTo>
                    <a:pt x="1000365" y="1585265"/>
                  </a:lnTo>
                  <a:lnTo>
                    <a:pt x="1000116" y="1585565"/>
                  </a:lnTo>
                  <a:lnTo>
                    <a:pt x="1000001" y="1585803"/>
                  </a:lnTo>
                  <a:lnTo>
                    <a:pt x="999997" y="1586023"/>
                  </a:lnTo>
                  <a:lnTo>
                    <a:pt x="1000057" y="1586199"/>
                  </a:lnTo>
                  <a:lnTo>
                    <a:pt x="1000251" y="1586380"/>
                  </a:lnTo>
                  <a:lnTo>
                    <a:pt x="1000464" y="1586542"/>
                  </a:lnTo>
                  <a:lnTo>
                    <a:pt x="1000615" y="1586676"/>
                  </a:lnTo>
                  <a:lnTo>
                    <a:pt x="1000785" y="1586833"/>
                  </a:lnTo>
                  <a:lnTo>
                    <a:pt x="1000912" y="1587057"/>
                  </a:lnTo>
                  <a:lnTo>
                    <a:pt x="1001062" y="1587190"/>
                  </a:lnTo>
                  <a:lnTo>
                    <a:pt x="1001212" y="1587262"/>
                  </a:lnTo>
                  <a:lnTo>
                    <a:pt x="1001478" y="1587266"/>
                  </a:lnTo>
                  <a:lnTo>
                    <a:pt x="1001826" y="1587252"/>
                  </a:lnTo>
                  <a:lnTo>
                    <a:pt x="1002198" y="1587262"/>
                  </a:lnTo>
                  <a:lnTo>
                    <a:pt x="1002535" y="1587228"/>
                  </a:lnTo>
                  <a:lnTo>
                    <a:pt x="1002836" y="1587233"/>
                  </a:lnTo>
                  <a:lnTo>
                    <a:pt x="1003160" y="1587266"/>
                  </a:lnTo>
                  <a:lnTo>
                    <a:pt x="1003421" y="1587314"/>
                  </a:lnTo>
                  <a:lnTo>
                    <a:pt x="1003596" y="1587428"/>
                  </a:lnTo>
                  <a:lnTo>
                    <a:pt x="1003790" y="1587567"/>
                  </a:lnTo>
                  <a:lnTo>
                    <a:pt x="1003983" y="1587681"/>
                  </a:lnTo>
                  <a:lnTo>
                    <a:pt x="1004158" y="1587752"/>
                  </a:lnTo>
                  <a:lnTo>
                    <a:pt x="1004419" y="1587824"/>
                  </a:lnTo>
                  <a:lnTo>
                    <a:pt x="1004593" y="1587829"/>
                  </a:lnTo>
                  <a:lnTo>
                    <a:pt x="1004973" y="1588277"/>
                  </a:lnTo>
                  <a:lnTo>
                    <a:pt x="1004993" y="1588453"/>
                  </a:lnTo>
                  <a:lnTo>
                    <a:pt x="1004724" y="1588601"/>
                  </a:lnTo>
                  <a:lnTo>
                    <a:pt x="1004526" y="1588772"/>
                  </a:lnTo>
                  <a:lnTo>
                    <a:pt x="1004455" y="1588987"/>
                  </a:lnTo>
                  <a:lnTo>
                    <a:pt x="1004451" y="1589187"/>
                  </a:lnTo>
                  <a:lnTo>
                    <a:pt x="1004225" y="1589377"/>
                  </a:lnTo>
                  <a:lnTo>
                    <a:pt x="1003849" y="1589454"/>
                  </a:lnTo>
                  <a:lnTo>
                    <a:pt x="1003433" y="1589468"/>
                  </a:lnTo>
                  <a:lnTo>
                    <a:pt x="1003148" y="1589501"/>
                  </a:lnTo>
                  <a:lnTo>
                    <a:pt x="1002598" y="1589687"/>
                  </a:lnTo>
                  <a:lnTo>
                    <a:pt x="1001826" y="1589930"/>
                  </a:lnTo>
                  <a:lnTo>
                    <a:pt x="1000805" y="1590388"/>
                  </a:lnTo>
                  <a:lnTo>
                    <a:pt x="1000251" y="1590678"/>
                  </a:lnTo>
                  <a:lnTo>
                    <a:pt x="999744" y="1590907"/>
                  </a:lnTo>
                  <a:lnTo>
                    <a:pt x="999388" y="1591117"/>
                  </a:lnTo>
                  <a:lnTo>
                    <a:pt x="998719" y="1591584"/>
                  </a:lnTo>
                  <a:lnTo>
                    <a:pt x="998030" y="1591917"/>
                  </a:lnTo>
                  <a:lnTo>
                    <a:pt x="997238" y="1592184"/>
                  </a:lnTo>
                  <a:lnTo>
                    <a:pt x="996553" y="1592408"/>
                  </a:lnTo>
                  <a:lnTo>
                    <a:pt x="996201" y="1592484"/>
                  </a:lnTo>
                  <a:lnTo>
                    <a:pt x="995959" y="1592589"/>
                  </a:lnTo>
                  <a:lnTo>
                    <a:pt x="995734" y="1592804"/>
                  </a:lnTo>
                  <a:lnTo>
                    <a:pt x="995643" y="1592999"/>
                  </a:lnTo>
                  <a:lnTo>
                    <a:pt x="995678" y="1593195"/>
                  </a:lnTo>
                  <a:lnTo>
                    <a:pt x="995872" y="1593333"/>
                  </a:lnTo>
                  <a:lnTo>
                    <a:pt x="996046" y="1593447"/>
                  </a:lnTo>
                  <a:lnTo>
                    <a:pt x="996328" y="1593518"/>
                  </a:lnTo>
                  <a:lnTo>
                    <a:pt x="996613" y="1593614"/>
                  </a:lnTo>
                  <a:lnTo>
                    <a:pt x="996898" y="1593557"/>
                  </a:lnTo>
                  <a:lnTo>
                    <a:pt x="997582" y="1593309"/>
                  </a:lnTo>
                  <a:lnTo>
                    <a:pt x="998592" y="1593118"/>
                  </a:lnTo>
                  <a:lnTo>
                    <a:pt x="999253" y="1592956"/>
                  </a:lnTo>
                  <a:lnTo>
                    <a:pt x="999803" y="1592928"/>
                  </a:lnTo>
                  <a:lnTo>
                    <a:pt x="1000195" y="1592961"/>
                  </a:lnTo>
                  <a:lnTo>
                    <a:pt x="1000476" y="1593032"/>
                  </a:lnTo>
                  <a:lnTo>
                    <a:pt x="1001296" y="1593514"/>
                  </a:lnTo>
                  <a:lnTo>
                    <a:pt x="1001969" y="1593814"/>
                  </a:lnTo>
                  <a:lnTo>
                    <a:pt x="1002206" y="1593976"/>
                  </a:lnTo>
                  <a:lnTo>
                    <a:pt x="1002376" y="1594157"/>
                  </a:lnTo>
                  <a:lnTo>
                    <a:pt x="1002547" y="1594314"/>
                  </a:lnTo>
                  <a:lnTo>
                    <a:pt x="1003109" y="1594567"/>
                  </a:lnTo>
                  <a:lnTo>
                    <a:pt x="1003346" y="1594729"/>
                  </a:lnTo>
                  <a:lnTo>
                    <a:pt x="1003710" y="1595001"/>
                  </a:lnTo>
                  <a:lnTo>
                    <a:pt x="1004166" y="1595296"/>
                  </a:lnTo>
                  <a:lnTo>
                    <a:pt x="1004641" y="1595506"/>
                  </a:lnTo>
                  <a:lnTo>
                    <a:pt x="1005155" y="1595806"/>
                  </a:lnTo>
                  <a:lnTo>
                    <a:pt x="1005587" y="1596101"/>
                  </a:lnTo>
                  <a:lnTo>
                    <a:pt x="1005868" y="1596325"/>
                  </a:lnTo>
                  <a:lnTo>
                    <a:pt x="1006097" y="1596726"/>
                  </a:lnTo>
                  <a:lnTo>
                    <a:pt x="1006125" y="1597007"/>
                  </a:lnTo>
                  <a:lnTo>
                    <a:pt x="1005725" y="1597826"/>
                  </a:lnTo>
                  <a:lnTo>
                    <a:pt x="1005132" y="1598656"/>
                  </a:lnTo>
                  <a:lnTo>
                    <a:pt x="1004858" y="1598980"/>
                  </a:lnTo>
                  <a:lnTo>
                    <a:pt x="1004637" y="1599170"/>
                  </a:lnTo>
                  <a:lnTo>
                    <a:pt x="1004391" y="1599208"/>
                  </a:lnTo>
                  <a:lnTo>
                    <a:pt x="1003869" y="1599237"/>
                  </a:lnTo>
                  <a:lnTo>
                    <a:pt x="1002970" y="1599213"/>
                  </a:lnTo>
                  <a:lnTo>
                    <a:pt x="1002163" y="1599065"/>
                  </a:lnTo>
                  <a:lnTo>
                    <a:pt x="1001335" y="1598956"/>
                  </a:lnTo>
                  <a:lnTo>
                    <a:pt x="1000896" y="1598941"/>
                  </a:lnTo>
                  <a:lnTo>
                    <a:pt x="1000563" y="1599089"/>
                  </a:lnTo>
                  <a:lnTo>
                    <a:pt x="1000389" y="1599237"/>
                  </a:lnTo>
                  <a:lnTo>
                    <a:pt x="1000270" y="1599585"/>
                  </a:lnTo>
                  <a:lnTo>
                    <a:pt x="1000262" y="1599847"/>
                  </a:lnTo>
                  <a:lnTo>
                    <a:pt x="1000302" y="1600004"/>
                  </a:lnTo>
                  <a:lnTo>
                    <a:pt x="1000409" y="1600161"/>
                  </a:lnTo>
                  <a:lnTo>
                    <a:pt x="1000536" y="1600314"/>
                  </a:lnTo>
                  <a:lnTo>
                    <a:pt x="1000706" y="1600538"/>
                  </a:lnTo>
                  <a:lnTo>
                    <a:pt x="1000852" y="1600852"/>
                  </a:lnTo>
                  <a:lnTo>
                    <a:pt x="1000880" y="1601357"/>
                  </a:lnTo>
                  <a:lnTo>
                    <a:pt x="1000848" y="1601796"/>
                  </a:lnTo>
                  <a:lnTo>
                    <a:pt x="1000888" y="1602034"/>
                  </a:lnTo>
                  <a:lnTo>
                    <a:pt x="1000880" y="1602320"/>
                  </a:lnTo>
                  <a:lnTo>
                    <a:pt x="1000801" y="1602801"/>
                  </a:lnTo>
                  <a:lnTo>
                    <a:pt x="1000730" y="1603083"/>
                  </a:lnTo>
                  <a:lnTo>
                    <a:pt x="1000591" y="1603387"/>
                  </a:lnTo>
                  <a:lnTo>
                    <a:pt x="1000559" y="1603650"/>
                  </a:lnTo>
                  <a:lnTo>
                    <a:pt x="1000575" y="1604002"/>
                  </a:lnTo>
                  <a:lnTo>
                    <a:pt x="1000654" y="1604288"/>
                  </a:lnTo>
                  <a:lnTo>
                    <a:pt x="1000753" y="1604750"/>
                  </a:lnTo>
                  <a:lnTo>
                    <a:pt x="1000809" y="1605084"/>
                  </a:lnTo>
                  <a:lnTo>
                    <a:pt x="1000825" y="1605303"/>
                  </a:lnTo>
                  <a:lnTo>
                    <a:pt x="1000908" y="1605570"/>
                  </a:lnTo>
                  <a:lnTo>
                    <a:pt x="1001030" y="1605942"/>
                  </a:lnTo>
                  <a:lnTo>
                    <a:pt x="1001062" y="1606294"/>
                  </a:lnTo>
                  <a:lnTo>
                    <a:pt x="1001094" y="1606780"/>
                  </a:lnTo>
                  <a:lnTo>
                    <a:pt x="1001149" y="1607262"/>
                  </a:lnTo>
                  <a:lnTo>
                    <a:pt x="1001185" y="1607481"/>
                  </a:lnTo>
                  <a:lnTo>
                    <a:pt x="1001292" y="1607681"/>
                  </a:lnTo>
                  <a:lnTo>
                    <a:pt x="1001307" y="1607967"/>
                  </a:lnTo>
                  <a:lnTo>
                    <a:pt x="1001315" y="1608410"/>
                  </a:lnTo>
                  <a:lnTo>
                    <a:pt x="1001462" y="1608696"/>
                  </a:lnTo>
                  <a:lnTo>
                    <a:pt x="1001589" y="1608877"/>
                  </a:lnTo>
                  <a:lnTo>
                    <a:pt x="1001695" y="1609011"/>
                  </a:lnTo>
                  <a:lnTo>
                    <a:pt x="1001802" y="1609187"/>
                  </a:lnTo>
                  <a:lnTo>
                    <a:pt x="1001858" y="1609430"/>
                  </a:lnTo>
                  <a:lnTo>
                    <a:pt x="1001897" y="1609716"/>
                  </a:lnTo>
                  <a:lnTo>
                    <a:pt x="1001889" y="1609978"/>
                  </a:lnTo>
                  <a:lnTo>
                    <a:pt x="1001858" y="1610307"/>
                  </a:lnTo>
                  <a:lnTo>
                    <a:pt x="1001806" y="1610659"/>
                  </a:lnTo>
                  <a:lnTo>
                    <a:pt x="1001775" y="1611908"/>
                  </a:lnTo>
                  <a:lnTo>
                    <a:pt x="1001656" y="1612365"/>
                  </a:lnTo>
                  <a:lnTo>
                    <a:pt x="1001640" y="1612932"/>
                  </a:lnTo>
                  <a:lnTo>
                    <a:pt x="1001707" y="1613833"/>
                  </a:lnTo>
                  <a:lnTo>
                    <a:pt x="1001727" y="1614672"/>
                  </a:lnTo>
                  <a:lnTo>
                    <a:pt x="1001838" y="1615592"/>
                  </a:lnTo>
                  <a:lnTo>
                    <a:pt x="1001854" y="1615792"/>
                  </a:lnTo>
                  <a:lnTo>
                    <a:pt x="1001866" y="1616187"/>
                  </a:lnTo>
                  <a:lnTo>
                    <a:pt x="1001941" y="1616606"/>
                  </a:lnTo>
                  <a:lnTo>
                    <a:pt x="1002064" y="1617093"/>
                  </a:lnTo>
                  <a:lnTo>
                    <a:pt x="1002210" y="1617359"/>
                  </a:lnTo>
                  <a:lnTo>
                    <a:pt x="1002440" y="1617650"/>
                  </a:lnTo>
                  <a:lnTo>
                    <a:pt x="1002756" y="1618141"/>
                  </a:lnTo>
                  <a:lnTo>
                    <a:pt x="1003033" y="1618389"/>
                  </a:lnTo>
                  <a:lnTo>
                    <a:pt x="1003398" y="1618570"/>
                  </a:lnTo>
                  <a:lnTo>
                    <a:pt x="1003730" y="1618670"/>
                  </a:lnTo>
                  <a:lnTo>
                    <a:pt x="1004166" y="1618656"/>
                  </a:lnTo>
                  <a:lnTo>
                    <a:pt x="1004451" y="1618665"/>
                  </a:lnTo>
                  <a:lnTo>
                    <a:pt x="1004740" y="1618584"/>
                  </a:lnTo>
                  <a:lnTo>
                    <a:pt x="1004870" y="1618498"/>
                  </a:lnTo>
                  <a:lnTo>
                    <a:pt x="1005072" y="1618327"/>
                  </a:lnTo>
                  <a:lnTo>
                    <a:pt x="1005274" y="1618203"/>
                  </a:lnTo>
                  <a:lnTo>
                    <a:pt x="1005607" y="1617969"/>
                  </a:lnTo>
                  <a:lnTo>
                    <a:pt x="1005899" y="1617736"/>
                  </a:lnTo>
                  <a:lnTo>
                    <a:pt x="1006189" y="1617479"/>
                  </a:lnTo>
                  <a:lnTo>
                    <a:pt x="1006481" y="1617226"/>
                  </a:lnTo>
                  <a:lnTo>
                    <a:pt x="1006822" y="1616749"/>
                  </a:lnTo>
                  <a:lnTo>
                    <a:pt x="1007178" y="1616516"/>
                  </a:lnTo>
                  <a:lnTo>
                    <a:pt x="1007420" y="1616416"/>
                  </a:lnTo>
                  <a:lnTo>
                    <a:pt x="1007661" y="1616378"/>
                  </a:lnTo>
                  <a:lnTo>
                    <a:pt x="1007859" y="1616359"/>
                  </a:lnTo>
                  <a:lnTo>
                    <a:pt x="1008097" y="1616440"/>
                  </a:lnTo>
                  <a:lnTo>
                    <a:pt x="1008267" y="1616611"/>
                  </a:lnTo>
                  <a:lnTo>
                    <a:pt x="1008481" y="1616835"/>
                  </a:lnTo>
                  <a:lnTo>
                    <a:pt x="1008564" y="1617059"/>
                  </a:lnTo>
                  <a:lnTo>
                    <a:pt x="1008512" y="1617297"/>
                  </a:lnTo>
                  <a:lnTo>
                    <a:pt x="1008267" y="1617555"/>
                  </a:lnTo>
                  <a:lnTo>
                    <a:pt x="1007974" y="1617898"/>
                  </a:lnTo>
                  <a:lnTo>
                    <a:pt x="1007748" y="1618198"/>
                  </a:lnTo>
                  <a:lnTo>
                    <a:pt x="1007566" y="1618455"/>
                  </a:lnTo>
                  <a:lnTo>
                    <a:pt x="1007491" y="1618765"/>
                  </a:lnTo>
                  <a:lnTo>
                    <a:pt x="1007463" y="1619070"/>
                  </a:lnTo>
                  <a:lnTo>
                    <a:pt x="1007542" y="1619399"/>
                  </a:lnTo>
                  <a:lnTo>
                    <a:pt x="1007665" y="1619709"/>
                  </a:lnTo>
                  <a:lnTo>
                    <a:pt x="1007815" y="1619804"/>
                  </a:lnTo>
                  <a:lnTo>
                    <a:pt x="1008057" y="1619828"/>
                  </a:lnTo>
                  <a:lnTo>
                    <a:pt x="1008211" y="1619833"/>
                  </a:lnTo>
                  <a:lnTo>
                    <a:pt x="1008405" y="1619861"/>
                  </a:lnTo>
                  <a:lnTo>
                    <a:pt x="1008489" y="1619995"/>
                  </a:lnTo>
                  <a:lnTo>
                    <a:pt x="1008441" y="1620147"/>
                  </a:lnTo>
                  <a:lnTo>
                    <a:pt x="1008306" y="1620233"/>
                  </a:lnTo>
                  <a:lnTo>
                    <a:pt x="1008176" y="1620381"/>
                  </a:lnTo>
                  <a:lnTo>
                    <a:pt x="1008017" y="1620552"/>
                  </a:lnTo>
                  <a:lnTo>
                    <a:pt x="1007926" y="1620705"/>
                  </a:lnTo>
                  <a:lnTo>
                    <a:pt x="1007879" y="1620857"/>
                  </a:lnTo>
                  <a:lnTo>
                    <a:pt x="1007895" y="1621076"/>
                  </a:lnTo>
                  <a:lnTo>
                    <a:pt x="1008108" y="1621234"/>
                  </a:lnTo>
                  <a:lnTo>
                    <a:pt x="1008370" y="1621243"/>
                  </a:lnTo>
                  <a:lnTo>
                    <a:pt x="1009161" y="1621153"/>
                  </a:lnTo>
                  <a:lnTo>
                    <a:pt x="1009993" y="1621215"/>
                  </a:lnTo>
                  <a:lnTo>
                    <a:pt x="1010207" y="1621310"/>
                  </a:lnTo>
                  <a:lnTo>
                    <a:pt x="1010444" y="1621424"/>
                  </a:lnTo>
                  <a:lnTo>
                    <a:pt x="1010618" y="1621582"/>
                  </a:lnTo>
                  <a:lnTo>
                    <a:pt x="1010678" y="1621825"/>
                  </a:lnTo>
                  <a:lnTo>
                    <a:pt x="1010757" y="1622177"/>
                  </a:lnTo>
                  <a:lnTo>
                    <a:pt x="1010717" y="1622353"/>
                  </a:lnTo>
                  <a:lnTo>
                    <a:pt x="1010373" y="1622520"/>
                  </a:lnTo>
                  <a:lnTo>
                    <a:pt x="1010349" y="1622716"/>
                  </a:lnTo>
                  <a:lnTo>
                    <a:pt x="1010385" y="1622959"/>
                  </a:lnTo>
                  <a:lnTo>
                    <a:pt x="1010381" y="1623135"/>
                  </a:lnTo>
                  <a:lnTo>
                    <a:pt x="1010507" y="1623359"/>
                  </a:lnTo>
                  <a:lnTo>
                    <a:pt x="1010658" y="1623469"/>
                  </a:lnTo>
                  <a:lnTo>
                    <a:pt x="1010915" y="1623697"/>
                  </a:lnTo>
                  <a:lnTo>
                    <a:pt x="1011038" y="1623940"/>
                  </a:lnTo>
                  <a:lnTo>
                    <a:pt x="1011054" y="1624226"/>
                  </a:lnTo>
                  <a:lnTo>
                    <a:pt x="1011046" y="1624598"/>
                  </a:lnTo>
                  <a:lnTo>
                    <a:pt x="1011018" y="1624841"/>
                  </a:lnTo>
                  <a:lnTo>
                    <a:pt x="1010967" y="1625103"/>
                  </a:lnTo>
                  <a:lnTo>
                    <a:pt x="1010998" y="1625518"/>
                  </a:lnTo>
                  <a:lnTo>
                    <a:pt x="1011034" y="1625827"/>
                  </a:lnTo>
                  <a:lnTo>
                    <a:pt x="1010939" y="1626132"/>
                  </a:lnTo>
                  <a:lnTo>
                    <a:pt x="1010781" y="1626347"/>
                  </a:lnTo>
                  <a:lnTo>
                    <a:pt x="1010579" y="1626671"/>
                  </a:lnTo>
                  <a:lnTo>
                    <a:pt x="1010349" y="1626971"/>
                  </a:lnTo>
                  <a:lnTo>
                    <a:pt x="1010298" y="1627324"/>
                  </a:lnTo>
                  <a:lnTo>
                    <a:pt x="1010119" y="1628305"/>
                  </a:lnTo>
                  <a:lnTo>
                    <a:pt x="1010068" y="1628653"/>
                  </a:lnTo>
                  <a:lnTo>
                    <a:pt x="1010116" y="1629292"/>
                  </a:lnTo>
                  <a:lnTo>
                    <a:pt x="1010175" y="1629644"/>
                  </a:lnTo>
                  <a:lnTo>
                    <a:pt x="1010321" y="1629845"/>
                  </a:lnTo>
                  <a:lnTo>
                    <a:pt x="1010472" y="1630002"/>
                  </a:lnTo>
                  <a:lnTo>
                    <a:pt x="1010614" y="1630335"/>
                  </a:lnTo>
                  <a:lnTo>
                    <a:pt x="1010844" y="1630802"/>
                  </a:lnTo>
                  <a:lnTo>
                    <a:pt x="1010967" y="1631179"/>
                  </a:lnTo>
                  <a:lnTo>
                    <a:pt x="1011089" y="1631532"/>
                  </a:lnTo>
                  <a:lnTo>
                    <a:pt x="1011410" y="1631803"/>
                  </a:lnTo>
                  <a:lnTo>
                    <a:pt x="1011671" y="1631917"/>
                  </a:lnTo>
                  <a:lnTo>
                    <a:pt x="1011845" y="1631922"/>
                  </a:lnTo>
                  <a:lnTo>
                    <a:pt x="1012107" y="1631951"/>
                  </a:lnTo>
                  <a:lnTo>
                    <a:pt x="1012237" y="1631999"/>
                  </a:lnTo>
                  <a:lnTo>
                    <a:pt x="1012321" y="1632165"/>
                  </a:lnTo>
                  <a:lnTo>
                    <a:pt x="1012115" y="1632589"/>
                  </a:lnTo>
                  <a:lnTo>
                    <a:pt x="1011845" y="1632823"/>
                  </a:lnTo>
                  <a:lnTo>
                    <a:pt x="1011620" y="1633056"/>
                  </a:lnTo>
                  <a:lnTo>
                    <a:pt x="1011351" y="1633271"/>
                  </a:lnTo>
                  <a:lnTo>
                    <a:pt x="1010733" y="1633495"/>
                  </a:lnTo>
                  <a:lnTo>
                    <a:pt x="1009743" y="1633781"/>
                  </a:lnTo>
                  <a:lnTo>
                    <a:pt x="1008639" y="1634124"/>
                  </a:lnTo>
                  <a:lnTo>
                    <a:pt x="1007930" y="1634391"/>
                  </a:lnTo>
                  <a:lnTo>
                    <a:pt x="1007463" y="1634662"/>
                  </a:lnTo>
                  <a:lnTo>
                    <a:pt x="1007083" y="1635005"/>
                  </a:lnTo>
                  <a:lnTo>
                    <a:pt x="1006873" y="1635615"/>
                  </a:lnTo>
                  <a:lnTo>
                    <a:pt x="1006679" y="1636225"/>
                  </a:lnTo>
                  <a:lnTo>
                    <a:pt x="1006493" y="1636745"/>
                  </a:lnTo>
                  <a:lnTo>
                    <a:pt x="1006284" y="1637221"/>
                  </a:lnTo>
                  <a:lnTo>
                    <a:pt x="1006101" y="1637417"/>
                  </a:lnTo>
                  <a:lnTo>
                    <a:pt x="1005927" y="1637498"/>
                  </a:lnTo>
                  <a:lnTo>
                    <a:pt x="1005880" y="1637650"/>
                  </a:lnTo>
                  <a:lnTo>
                    <a:pt x="1005919" y="1637826"/>
                  </a:lnTo>
                  <a:lnTo>
                    <a:pt x="1006022" y="1637984"/>
                  </a:lnTo>
                  <a:lnTo>
                    <a:pt x="1006260" y="1638146"/>
                  </a:lnTo>
                  <a:lnTo>
                    <a:pt x="1006390" y="1638189"/>
                  </a:lnTo>
                  <a:lnTo>
                    <a:pt x="1006873" y="1638203"/>
                  </a:lnTo>
                  <a:lnTo>
                    <a:pt x="1007091" y="1638232"/>
                  </a:lnTo>
                  <a:lnTo>
                    <a:pt x="1007222" y="1638384"/>
                  </a:lnTo>
                  <a:lnTo>
                    <a:pt x="1007253" y="1638718"/>
                  </a:lnTo>
                  <a:lnTo>
                    <a:pt x="1007095" y="1638889"/>
                  </a:lnTo>
                  <a:lnTo>
                    <a:pt x="1006739" y="1639099"/>
                  </a:lnTo>
                  <a:lnTo>
                    <a:pt x="1006517" y="1639270"/>
                  </a:lnTo>
                  <a:lnTo>
                    <a:pt x="1006291" y="1639547"/>
                  </a:lnTo>
                  <a:lnTo>
                    <a:pt x="1006173" y="1639918"/>
                  </a:lnTo>
                  <a:lnTo>
                    <a:pt x="1006054" y="1640200"/>
                  </a:lnTo>
                  <a:lnTo>
                    <a:pt x="1006026" y="1640462"/>
                  </a:lnTo>
                  <a:lnTo>
                    <a:pt x="1006086" y="1640705"/>
                  </a:lnTo>
                  <a:lnTo>
                    <a:pt x="1006192" y="1640886"/>
                  </a:lnTo>
                  <a:lnTo>
                    <a:pt x="1006315" y="1641105"/>
                  </a:lnTo>
                  <a:lnTo>
                    <a:pt x="1006442" y="1641353"/>
                  </a:lnTo>
                  <a:lnTo>
                    <a:pt x="1006438" y="1641548"/>
                  </a:lnTo>
                  <a:lnTo>
                    <a:pt x="1006410" y="1641834"/>
                  </a:lnTo>
                  <a:lnTo>
                    <a:pt x="1006327" y="1642377"/>
                  </a:lnTo>
                  <a:lnTo>
                    <a:pt x="1006363" y="1642797"/>
                  </a:lnTo>
                  <a:lnTo>
                    <a:pt x="1006375" y="1643259"/>
                  </a:lnTo>
                  <a:lnTo>
                    <a:pt x="1006426" y="1643783"/>
                  </a:lnTo>
                  <a:lnTo>
                    <a:pt x="1006485" y="1643940"/>
                  </a:lnTo>
                  <a:lnTo>
                    <a:pt x="1006679" y="1644079"/>
                  </a:lnTo>
                  <a:lnTo>
                    <a:pt x="1007158" y="1644198"/>
                  </a:lnTo>
                  <a:lnTo>
                    <a:pt x="1007400" y="1644250"/>
                  </a:lnTo>
                  <a:lnTo>
                    <a:pt x="1007637" y="1644322"/>
                  </a:lnTo>
                  <a:lnTo>
                    <a:pt x="1007768" y="1644412"/>
                  </a:lnTo>
                  <a:lnTo>
                    <a:pt x="1007871" y="1644569"/>
                  </a:lnTo>
                  <a:lnTo>
                    <a:pt x="1008085" y="1644860"/>
                  </a:lnTo>
                  <a:lnTo>
                    <a:pt x="1008255" y="1645079"/>
                  </a:lnTo>
                  <a:lnTo>
                    <a:pt x="1008489" y="1645327"/>
                  </a:lnTo>
                  <a:lnTo>
                    <a:pt x="1008615" y="1645484"/>
                  </a:lnTo>
                  <a:lnTo>
                    <a:pt x="1008730" y="1645708"/>
                  </a:lnTo>
                  <a:lnTo>
                    <a:pt x="1008469" y="1646094"/>
                  </a:lnTo>
                  <a:lnTo>
                    <a:pt x="1008247" y="1646156"/>
                  </a:lnTo>
                  <a:lnTo>
                    <a:pt x="1007875" y="1646123"/>
                  </a:lnTo>
                  <a:lnTo>
                    <a:pt x="1007590" y="1646137"/>
                  </a:lnTo>
                  <a:lnTo>
                    <a:pt x="1007348" y="1646199"/>
                  </a:lnTo>
                  <a:lnTo>
                    <a:pt x="1007083" y="1646366"/>
                  </a:lnTo>
                  <a:lnTo>
                    <a:pt x="1006751" y="1646514"/>
                  </a:lnTo>
                  <a:lnTo>
                    <a:pt x="1006573" y="1646704"/>
                  </a:lnTo>
                  <a:lnTo>
                    <a:pt x="1006545" y="1646881"/>
                  </a:lnTo>
                  <a:lnTo>
                    <a:pt x="1006624" y="1647214"/>
                  </a:lnTo>
                  <a:lnTo>
                    <a:pt x="1006751" y="1647457"/>
                  </a:lnTo>
                  <a:lnTo>
                    <a:pt x="1007028" y="1647662"/>
                  </a:lnTo>
                  <a:lnTo>
                    <a:pt x="1007372" y="1647867"/>
                  </a:lnTo>
                  <a:lnTo>
                    <a:pt x="1007610" y="1648115"/>
                  </a:lnTo>
                  <a:lnTo>
                    <a:pt x="1007887" y="1648296"/>
                  </a:lnTo>
                  <a:lnTo>
                    <a:pt x="1008231" y="1648610"/>
                  </a:lnTo>
                  <a:lnTo>
                    <a:pt x="1008291" y="1648834"/>
                  </a:lnTo>
                  <a:lnTo>
                    <a:pt x="1008283" y="1649096"/>
                  </a:lnTo>
                  <a:lnTo>
                    <a:pt x="1008235" y="1649316"/>
                  </a:lnTo>
                  <a:lnTo>
                    <a:pt x="1008140" y="1649597"/>
                  </a:lnTo>
                  <a:lnTo>
                    <a:pt x="1007899" y="1649950"/>
                  </a:lnTo>
                  <a:lnTo>
                    <a:pt x="1007752" y="1650245"/>
                  </a:lnTo>
                  <a:lnTo>
                    <a:pt x="1007570" y="1650526"/>
                  </a:lnTo>
                  <a:lnTo>
                    <a:pt x="1007562" y="1650769"/>
                  </a:lnTo>
                  <a:lnTo>
                    <a:pt x="1007578" y="1650941"/>
                  </a:lnTo>
                  <a:lnTo>
                    <a:pt x="1007792" y="1651188"/>
                  </a:lnTo>
                  <a:lnTo>
                    <a:pt x="1007946" y="1651279"/>
                  </a:lnTo>
                  <a:lnTo>
                    <a:pt x="1008306" y="1651684"/>
                  </a:lnTo>
                  <a:lnTo>
                    <a:pt x="1008322" y="1651879"/>
                  </a:lnTo>
                  <a:lnTo>
                    <a:pt x="1007558" y="1652366"/>
                  </a:lnTo>
                  <a:lnTo>
                    <a:pt x="1007210" y="1652561"/>
                  </a:lnTo>
                  <a:lnTo>
                    <a:pt x="1006691" y="1652823"/>
                  </a:lnTo>
                  <a:lnTo>
                    <a:pt x="1006240" y="1653085"/>
                  </a:lnTo>
                  <a:lnTo>
                    <a:pt x="1005884" y="1653624"/>
                  </a:lnTo>
                  <a:lnTo>
                    <a:pt x="1005737" y="1654033"/>
                  </a:lnTo>
                  <a:lnTo>
                    <a:pt x="1005709" y="1655096"/>
                  </a:lnTo>
                  <a:lnTo>
                    <a:pt x="1005785" y="1656192"/>
                  </a:lnTo>
                  <a:lnTo>
                    <a:pt x="1005801" y="1656878"/>
                  </a:lnTo>
                  <a:lnTo>
                    <a:pt x="1005991" y="1657502"/>
                  </a:lnTo>
                  <a:lnTo>
                    <a:pt x="1006185" y="1658055"/>
                  </a:lnTo>
                  <a:lnTo>
                    <a:pt x="1006774" y="1659099"/>
                  </a:lnTo>
                  <a:lnTo>
                    <a:pt x="1007067" y="1659585"/>
                  </a:lnTo>
                  <a:lnTo>
                    <a:pt x="1007368" y="1659971"/>
                  </a:lnTo>
                  <a:lnTo>
                    <a:pt x="1008073" y="1660538"/>
                  </a:lnTo>
                  <a:lnTo>
                    <a:pt x="1008722" y="1660552"/>
                  </a:lnTo>
                  <a:lnTo>
                    <a:pt x="1008960" y="1660595"/>
                  </a:lnTo>
                  <a:lnTo>
                    <a:pt x="1009161" y="1660805"/>
                  </a:lnTo>
                  <a:lnTo>
                    <a:pt x="1009158" y="1660976"/>
                  </a:lnTo>
                  <a:lnTo>
                    <a:pt x="1008876" y="1661243"/>
                  </a:lnTo>
                  <a:lnTo>
                    <a:pt x="1008564" y="1661339"/>
                  </a:lnTo>
                  <a:lnTo>
                    <a:pt x="1008085" y="1661462"/>
                  </a:lnTo>
                  <a:lnTo>
                    <a:pt x="1007701" y="1661625"/>
                  </a:lnTo>
                  <a:lnTo>
                    <a:pt x="1007182" y="1661853"/>
                  </a:lnTo>
                  <a:lnTo>
                    <a:pt x="1007004" y="1662087"/>
                  </a:lnTo>
                  <a:lnTo>
                    <a:pt x="1006980" y="1663183"/>
                  </a:lnTo>
                  <a:lnTo>
                    <a:pt x="1006996" y="1663769"/>
                  </a:lnTo>
                  <a:lnTo>
                    <a:pt x="1007083" y="1664455"/>
                  </a:lnTo>
                  <a:lnTo>
                    <a:pt x="1007139" y="1664975"/>
                  </a:lnTo>
                  <a:lnTo>
                    <a:pt x="1007016" y="1665756"/>
                  </a:lnTo>
                  <a:lnTo>
                    <a:pt x="1006834" y="1666199"/>
                  </a:lnTo>
                  <a:lnTo>
                    <a:pt x="1006826" y="1666542"/>
                  </a:lnTo>
                  <a:lnTo>
                    <a:pt x="1006984" y="1667062"/>
                  </a:lnTo>
                  <a:lnTo>
                    <a:pt x="1007214" y="1667510"/>
                  </a:lnTo>
                  <a:lnTo>
                    <a:pt x="1007527" y="1668020"/>
                  </a:lnTo>
                  <a:lnTo>
                    <a:pt x="1007875" y="1668420"/>
                  </a:lnTo>
                  <a:lnTo>
                    <a:pt x="1008101" y="1668873"/>
                  </a:lnTo>
                  <a:lnTo>
                    <a:pt x="1008263" y="1669354"/>
                  </a:lnTo>
                  <a:lnTo>
                    <a:pt x="1008318" y="1669735"/>
                  </a:lnTo>
                  <a:lnTo>
                    <a:pt x="1008310" y="1670078"/>
                  </a:lnTo>
                  <a:lnTo>
                    <a:pt x="1008168" y="1670350"/>
                  </a:lnTo>
                  <a:lnTo>
                    <a:pt x="1008160" y="1670555"/>
                  </a:lnTo>
                  <a:lnTo>
                    <a:pt x="1008291" y="1670864"/>
                  </a:lnTo>
                  <a:lnTo>
                    <a:pt x="1008287" y="1671069"/>
                  </a:lnTo>
                  <a:lnTo>
                    <a:pt x="1008243" y="1671379"/>
                  </a:lnTo>
                  <a:lnTo>
                    <a:pt x="1008168" y="1671717"/>
                  </a:lnTo>
                  <a:lnTo>
                    <a:pt x="1008120" y="1672232"/>
                  </a:lnTo>
                  <a:lnTo>
                    <a:pt x="1008211" y="1672713"/>
                  </a:lnTo>
                  <a:lnTo>
                    <a:pt x="1008306" y="1672956"/>
                  </a:lnTo>
                  <a:lnTo>
                    <a:pt x="1008904" y="1673762"/>
                  </a:lnTo>
                  <a:lnTo>
                    <a:pt x="1009161" y="1674315"/>
                  </a:lnTo>
                  <a:lnTo>
                    <a:pt x="1009419" y="1675010"/>
                  </a:lnTo>
                  <a:lnTo>
                    <a:pt x="1009443" y="1675420"/>
                  </a:lnTo>
                  <a:lnTo>
                    <a:pt x="1009264" y="1675658"/>
                  </a:lnTo>
                  <a:lnTo>
                    <a:pt x="1009019" y="1675959"/>
                  </a:lnTo>
                  <a:lnTo>
                    <a:pt x="1008948" y="1676130"/>
                  </a:lnTo>
                  <a:lnTo>
                    <a:pt x="1008940" y="1676368"/>
                  </a:lnTo>
                  <a:lnTo>
                    <a:pt x="1009177" y="1676478"/>
                  </a:lnTo>
                  <a:lnTo>
                    <a:pt x="1009589" y="1676488"/>
                  </a:lnTo>
                  <a:lnTo>
                    <a:pt x="1009858" y="1676631"/>
                  </a:lnTo>
                  <a:lnTo>
                    <a:pt x="1010028" y="1676707"/>
                  </a:lnTo>
                  <a:lnTo>
                    <a:pt x="1010088" y="1676940"/>
                  </a:lnTo>
                  <a:lnTo>
                    <a:pt x="1009700" y="1677345"/>
                  </a:lnTo>
                  <a:lnTo>
                    <a:pt x="1009082" y="1677302"/>
                  </a:lnTo>
                  <a:lnTo>
                    <a:pt x="1008734" y="1677269"/>
                  </a:lnTo>
                  <a:lnTo>
                    <a:pt x="1008413" y="1677178"/>
                  </a:lnTo>
                  <a:lnTo>
                    <a:pt x="1008073" y="1676983"/>
                  </a:lnTo>
                  <a:lnTo>
                    <a:pt x="1007701" y="1676812"/>
                  </a:lnTo>
                  <a:lnTo>
                    <a:pt x="1007352" y="1676773"/>
                  </a:lnTo>
                  <a:lnTo>
                    <a:pt x="1006790" y="1676735"/>
                  </a:lnTo>
                  <a:lnTo>
                    <a:pt x="1006600" y="1676673"/>
                  </a:lnTo>
                  <a:lnTo>
                    <a:pt x="1005698" y="1676435"/>
                  </a:lnTo>
                  <a:lnTo>
                    <a:pt x="1004791" y="1676202"/>
                  </a:lnTo>
                  <a:lnTo>
                    <a:pt x="1004150" y="1675968"/>
                  </a:lnTo>
                  <a:lnTo>
                    <a:pt x="1003619" y="1675739"/>
                  </a:lnTo>
                  <a:lnTo>
                    <a:pt x="1002934" y="1675268"/>
                  </a:lnTo>
                  <a:lnTo>
                    <a:pt x="1002349" y="1675063"/>
                  </a:lnTo>
                  <a:lnTo>
                    <a:pt x="1001707" y="1674991"/>
                  </a:lnTo>
                  <a:lnTo>
                    <a:pt x="1000979" y="1675029"/>
                  </a:lnTo>
                  <a:lnTo>
                    <a:pt x="999823" y="1675239"/>
                  </a:lnTo>
                  <a:lnTo>
                    <a:pt x="998719" y="1675372"/>
                  </a:lnTo>
                  <a:lnTo>
                    <a:pt x="997994" y="1675330"/>
                  </a:lnTo>
                  <a:lnTo>
                    <a:pt x="997567" y="1675210"/>
                  </a:lnTo>
                  <a:lnTo>
                    <a:pt x="997222" y="1675015"/>
                  </a:lnTo>
                  <a:lnTo>
                    <a:pt x="996882" y="1674710"/>
                  </a:lnTo>
                  <a:lnTo>
                    <a:pt x="996648" y="1674381"/>
                  </a:lnTo>
                  <a:lnTo>
                    <a:pt x="996288" y="1673833"/>
                  </a:lnTo>
                  <a:lnTo>
                    <a:pt x="995924" y="1673342"/>
                  </a:lnTo>
                  <a:lnTo>
                    <a:pt x="994855" y="1672103"/>
                  </a:lnTo>
                  <a:lnTo>
                    <a:pt x="994356" y="1671660"/>
                  </a:lnTo>
                  <a:lnTo>
                    <a:pt x="993746" y="1671269"/>
                  </a:lnTo>
                  <a:lnTo>
                    <a:pt x="993137" y="1671065"/>
                  </a:lnTo>
                  <a:lnTo>
                    <a:pt x="992543" y="1671079"/>
                  </a:lnTo>
                  <a:lnTo>
                    <a:pt x="992088" y="1671174"/>
                  </a:lnTo>
                  <a:lnTo>
                    <a:pt x="991680" y="1671322"/>
                  </a:lnTo>
                  <a:lnTo>
                    <a:pt x="991324" y="1671613"/>
                  </a:lnTo>
                  <a:lnTo>
                    <a:pt x="990967" y="1671980"/>
                  </a:lnTo>
                  <a:lnTo>
                    <a:pt x="990742" y="1672351"/>
                  </a:lnTo>
                  <a:lnTo>
                    <a:pt x="990706" y="1672699"/>
                  </a:lnTo>
                  <a:lnTo>
                    <a:pt x="990750" y="1673157"/>
                  </a:lnTo>
                  <a:lnTo>
                    <a:pt x="990631" y="1673581"/>
                  </a:lnTo>
                  <a:lnTo>
                    <a:pt x="990433" y="1673981"/>
                  </a:lnTo>
                  <a:lnTo>
                    <a:pt x="989922" y="1676144"/>
                  </a:lnTo>
                  <a:lnTo>
                    <a:pt x="989776" y="1676602"/>
                  </a:lnTo>
                  <a:lnTo>
                    <a:pt x="989526" y="1676835"/>
                  </a:lnTo>
                  <a:lnTo>
                    <a:pt x="989257" y="1676964"/>
                  </a:lnTo>
                  <a:lnTo>
                    <a:pt x="988743" y="1677083"/>
                  </a:lnTo>
                  <a:lnTo>
                    <a:pt x="988260" y="1677207"/>
                  </a:lnTo>
                  <a:lnTo>
                    <a:pt x="987531" y="1677350"/>
                  </a:lnTo>
                  <a:lnTo>
                    <a:pt x="986934" y="1677522"/>
                  </a:lnTo>
                  <a:lnTo>
                    <a:pt x="986502" y="1677698"/>
                  </a:lnTo>
                  <a:lnTo>
                    <a:pt x="986118" y="1678012"/>
                  </a:lnTo>
                  <a:lnTo>
                    <a:pt x="985568" y="1678456"/>
                  </a:lnTo>
                  <a:lnTo>
                    <a:pt x="985022" y="1678875"/>
                  </a:lnTo>
                  <a:lnTo>
                    <a:pt x="984479" y="1679123"/>
                  </a:lnTo>
                  <a:lnTo>
                    <a:pt x="983937" y="1679356"/>
                  </a:lnTo>
                  <a:lnTo>
                    <a:pt x="983335" y="1679799"/>
                  </a:lnTo>
                  <a:lnTo>
                    <a:pt x="982951" y="1680190"/>
                  </a:lnTo>
                  <a:lnTo>
                    <a:pt x="982801" y="1680643"/>
                  </a:lnTo>
                  <a:lnTo>
                    <a:pt x="982801" y="1681720"/>
                  </a:lnTo>
                  <a:lnTo>
                    <a:pt x="982935" y="1682825"/>
                  </a:lnTo>
                  <a:lnTo>
                    <a:pt x="983054" y="1683421"/>
                  </a:lnTo>
                  <a:lnTo>
                    <a:pt x="983343" y="1683778"/>
                  </a:lnTo>
                  <a:lnTo>
                    <a:pt x="983767" y="1683898"/>
                  </a:lnTo>
                  <a:lnTo>
                    <a:pt x="984064" y="1683902"/>
                  </a:lnTo>
                  <a:lnTo>
                    <a:pt x="984360" y="1683883"/>
                  </a:lnTo>
                  <a:lnTo>
                    <a:pt x="984764" y="1683736"/>
                  </a:lnTo>
                  <a:lnTo>
                    <a:pt x="985497" y="1683483"/>
                  </a:lnTo>
                  <a:lnTo>
                    <a:pt x="986118" y="1683335"/>
                  </a:lnTo>
                  <a:lnTo>
                    <a:pt x="986763" y="1683221"/>
                  </a:lnTo>
                  <a:lnTo>
                    <a:pt x="987330" y="1683207"/>
                  </a:lnTo>
                  <a:lnTo>
                    <a:pt x="988105" y="1683278"/>
                  </a:lnTo>
                  <a:lnTo>
                    <a:pt x="988608" y="1683483"/>
                  </a:lnTo>
                  <a:lnTo>
                    <a:pt x="989032" y="1683678"/>
                  </a:lnTo>
                  <a:lnTo>
                    <a:pt x="989431" y="1683931"/>
                  </a:lnTo>
                  <a:lnTo>
                    <a:pt x="989930" y="1684374"/>
                  </a:lnTo>
                  <a:lnTo>
                    <a:pt x="990425" y="1684846"/>
                  </a:lnTo>
                  <a:lnTo>
                    <a:pt x="991209" y="1685670"/>
                  </a:lnTo>
                  <a:lnTo>
                    <a:pt x="991632" y="1686085"/>
                  </a:lnTo>
                  <a:lnTo>
                    <a:pt x="991997" y="1686418"/>
                  </a:lnTo>
                  <a:lnTo>
                    <a:pt x="992203" y="1686771"/>
                  </a:lnTo>
                  <a:lnTo>
                    <a:pt x="992515" y="1687291"/>
                  </a:lnTo>
                  <a:lnTo>
                    <a:pt x="992820" y="1687862"/>
                  </a:lnTo>
                  <a:lnTo>
                    <a:pt x="992757" y="1688210"/>
                  </a:lnTo>
                  <a:lnTo>
                    <a:pt x="992511" y="1688391"/>
                  </a:lnTo>
                  <a:lnTo>
                    <a:pt x="992242" y="1688358"/>
                  </a:lnTo>
                  <a:lnTo>
                    <a:pt x="992032" y="1688220"/>
                  </a:lnTo>
                  <a:lnTo>
                    <a:pt x="991637" y="1687939"/>
                  </a:lnTo>
                  <a:lnTo>
                    <a:pt x="991245" y="1687610"/>
                  </a:lnTo>
                  <a:lnTo>
                    <a:pt x="990686" y="1687271"/>
                  </a:lnTo>
                  <a:lnTo>
                    <a:pt x="990081" y="1686881"/>
                  </a:lnTo>
                  <a:lnTo>
                    <a:pt x="989499" y="1686514"/>
                  </a:lnTo>
                  <a:lnTo>
                    <a:pt x="988917" y="1686204"/>
                  </a:lnTo>
                  <a:lnTo>
                    <a:pt x="988572" y="1686061"/>
                  </a:lnTo>
                  <a:lnTo>
                    <a:pt x="988303" y="1686028"/>
                  </a:lnTo>
                  <a:lnTo>
                    <a:pt x="987955" y="1686075"/>
                  </a:lnTo>
                  <a:lnTo>
                    <a:pt x="987785" y="1686309"/>
                  </a:lnTo>
                  <a:lnTo>
                    <a:pt x="987725" y="1686685"/>
                  </a:lnTo>
                  <a:lnTo>
                    <a:pt x="987713" y="1687143"/>
                  </a:lnTo>
                  <a:lnTo>
                    <a:pt x="987785" y="1687495"/>
                  </a:lnTo>
                  <a:lnTo>
                    <a:pt x="987967" y="1687715"/>
                  </a:lnTo>
                  <a:lnTo>
                    <a:pt x="988125" y="1687853"/>
                  </a:lnTo>
                  <a:lnTo>
                    <a:pt x="988173" y="1688015"/>
                  </a:lnTo>
                  <a:lnTo>
                    <a:pt x="988165" y="1688339"/>
                  </a:lnTo>
                  <a:lnTo>
                    <a:pt x="988236" y="1688715"/>
                  </a:lnTo>
                  <a:lnTo>
                    <a:pt x="988339" y="1688935"/>
                  </a:lnTo>
                  <a:lnTo>
                    <a:pt x="988466" y="1689149"/>
                  </a:lnTo>
                  <a:lnTo>
                    <a:pt x="988565" y="1689449"/>
                  </a:lnTo>
                  <a:lnTo>
                    <a:pt x="988612" y="1689721"/>
                  </a:lnTo>
                  <a:lnTo>
                    <a:pt x="988873" y="1689997"/>
                  </a:lnTo>
                  <a:lnTo>
                    <a:pt x="989190" y="1690216"/>
                  </a:lnTo>
                  <a:lnTo>
                    <a:pt x="989479" y="1690469"/>
                  </a:lnTo>
                  <a:lnTo>
                    <a:pt x="989843" y="1690936"/>
                  </a:lnTo>
                  <a:lnTo>
                    <a:pt x="990393" y="1691460"/>
                  </a:lnTo>
                  <a:lnTo>
                    <a:pt x="990971" y="1692094"/>
                  </a:lnTo>
                  <a:lnTo>
                    <a:pt x="991336" y="1692451"/>
                  </a:lnTo>
                  <a:lnTo>
                    <a:pt x="991732" y="1692728"/>
                  </a:lnTo>
                  <a:lnTo>
                    <a:pt x="992076" y="1692871"/>
                  </a:lnTo>
                  <a:lnTo>
                    <a:pt x="992476" y="1692990"/>
                  </a:lnTo>
                  <a:lnTo>
                    <a:pt x="992773" y="1692999"/>
                  </a:lnTo>
                  <a:lnTo>
                    <a:pt x="992986" y="1692952"/>
                  </a:lnTo>
                  <a:lnTo>
                    <a:pt x="993228" y="1692956"/>
                  </a:lnTo>
                  <a:lnTo>
                    <a:pt x="993390" y="1693042"/>
                  </a:lnTo>
                  <a:lnTo>
                    <a:pt x="993517" y="1693204"/>
                  </a:lnTo>
                  <a:lnTo>
                    <a:pt x="993754" y="1693428"/>
                  </a:lnTo>
                  <a:lnTo>
                    <a:pt x="993988" y="1693676"/>
                  </a:lnTo>
                  <a:lnTo>
                    <a:pt x="994063" y="1693943"/>
                  </a:lnTo>
                  <a:lnTo>
                    <a:pt x="994059" y="1694162"/>
                  </a:lnTo>
                  <a:lnTo>
                    <a:pt x="993727" y="1694553"/>
                  </a:lnTo>
                  <a:lnTo>
                    <a:pt x="993564" y="1694605"/>
                  </a:lnTo>
                  <a:lnTo>
                    <a:pt x="993240" y="1694596"/>
                  </a:lnTo>
                  <a:lnTo>
                    <a:pt x="992947" y="1694534"/>
                  </a:lnTo>
                  <a:lnTo>
                    <a:pt x="992488" y="1694605"/>
                  </a:lnTo>
                  <a:lnTo>
                    <a:pt x="992242" y="1694839"/>
                  </a:lnTo>
                  <a:lnTo>
                    <a:pt x="992183" y="1695082"/>
                  </a:lnTo>
                  <a:lnTo>
                    <a:pt x="992044" y="1695211"/>
                  </a:lnTo>
                  <a:lnTo>
                    <a:pt x="991854" y="1695287"/>
                  </a:lnTo>
                  <a:lnTo>
                    <a:pt x="991640" y="1695282"/>
                  </a:lnTo>
                  <a:lnTo>
                    <a:pt x="991427" y="1695196"/>
                  </a:lnTo>
                  <a:lnTo>
                    <a:pt x="991058" y="1694996"/>
                  </a:lnTo>
                  <a:lnTo>
                    <a:pt x="990762" y="1694963"/>
                  </a:lnTo>
                  <a:lnTo>
                    <a:pt x="990477" y="1695106"/>
                  </a:lnTo>
                  <a:lnTo>
                    <a:pt x="990298" y="1695301"/>
                  </a:lnTo>
                  <a:lnTo>
                    <a:pt x="990132" y="1695511"/>
                  </a:lnTo>
                  <a:lnTo>
                    <a:pt x="989831" y="1695668"/>
                  </a:lnTo>
                  <a:lnTo>
                    <a:pt x="988905" y="1696183"/>
                  </a:lnTo>
                  <a:lnTo>
                    <a:pt x="988248" y="1696754"/>
                  </a:lnTo>
                  <a:lnTo>
                    <a:pt x="987587" y="1697493"/>
                  </a:lnTo>
                  <a:lnTo>
                    <a:pt x="987223" y="1698074"/>
                  </a:lnTo>
                  <a:lnTo>
                    <a:pt x="986910" y="1698713"/>
                  </a:lnTo>
                  <a:lnTo>
                    <a:pt x="986656" y="1699271"/>
                  </a:lnTo>
                  <a:lnTo>
                    <a:pt x="986510" y="1699695"/>
                  </a:lnTo>
                  <a:lnTo>
                    <a:pt x="986478" y="1699909"/>
                  </a:lnTo>
                  <a:lnTo>
                    <a:pt x="986364" y="1700095"/>
                  </a:lnTo>
                  <a:lnTo>
                    <a:pt x="986201" y="1700200"/>
                  </a:lnTo>
                  <a:lnTo>
                    <a:pt x="985821" y="1700433"/>
                  </a:lnTo>
                  <a:lnTo>
                    <a:pt x="985382" y="1700795"/>
                  </a:lnTo>
                  <a:lnTo>
                    <a:pt x="984863" y="1701186"/>
                  </a:lnTo>
                  <a:lnTo>
                    <a:pt x="984448" y="1701634"/>
                  </a:lnTo>
                  <a:lnTo>
                    <a:pt x="984222" y="1702058"/>
                  </a:lnTo>
                  <a:lnTo>
                    <a:pt x="984131" y="1702435"/>
                  </a:lnTo>
                  <a:lnTo>
                    <a:pt x="984147" y="1702973"/>
                  </a:lnTo>
                  <a:lnTo>
                    <a:pt x="984139" y="1703212"/>
                  </a:lnTo>
                  <a:lnTo>
                    <a:pt x="984075" y="1703617"/>
                  </a:lnTo>
                  <a:lnTo>
                    <a:pt x="983984" y="1704017"/>
                  </a:lnTo>
                  <a:lnTo>
                    <a:pt x="984000" y="1704474"/>
                  </a:lnTo>
                  <a:lnTo>
                    <a:pt x="984170" y="1705232"/>
                  </a:lnTo>
                  <a:lnTo>
                    <a:pt x="984325" y="1705532"/>
                  </a:lnTo>
                  <a:lnTo>
                    <a:pt x="984424" y="1705775"/>
                  </a:lnTo>
                  <a:lnTo>
                    <a:pt x="984420" y="1705937"/>
                  </a:lnTo>
                  <a:lnTo>
                    <a:pt x="984360" y="1706152"/>
                  </a:lnTo>
                  <a:lnTo>
                    <a:pt x="984400" y="1706662"/>
                  </a:lnTo>
                  <a:lnTo>
                    <a:pt x="984554" y="1708091"/>
                  </a:lnTo>
                  <a:lnTo>
                    <a:pt x="984740" y="1709249"/>
                  </a:lnTo>
                  <a:lnTo>
                    <a:pt x="984950" y="1710388"/>
                  </a:lnTo>
                  <a:lnTo>
                    <a:pt x="985140" y="1711441"/>
                  </a:lnTo>
                  <a:lnTo>
                    <a:pt x="985156" y="1711922"/>
                  </a:lnTo>
                  <a:lnTo>
                    <a:pt x="985037" y="1712323"/>
                  </a:lnTo>
                  <a:lnTo>
                    <a:pt x="984978" y="1712590"/>
                  </a:lnTo>
                  <a:lnTo>
                    <a:pt x="984998" y="1712861"/>
                  </a:lnTo>
                  <a:lnTo>
                    <a:pt x="985124" y="1713081"/>
                  </a:lnTo>
                  <a:lnTo>
                    <a:pt x="985255" y="1713352"/>
                  </a:lnTo>
                  <a:lnTo>
                    <a:pt x="985326" y="1713624"/>
                  </a:lnTo>
                  <a:lnTo>
                    <a:pt x="985402" y="1713838"/>
                  </a:lnTo>
                  <a:lnTo>
                    <a:pt x="985718" y="1714091"/>
                  </a:lnTo>
                  <a:lnTo>
                    <a:pt x="985928" y="1714229"/>
                  </a:lnTo>
                  <a:lnTo>
                    <a:pt x="986241" y="1714615"/>
                  </a:lnTo>
                  <a:lnTo>
                    <a:pt x="986395" y="1714887"/>
                  </a:lnTo>
                  <a:lnTo>
                    <a:pt x="986550" y="1715211"/>
                  </a:lnTo>
                  <a:lnTo>
                    <a:pt x="986649" y="1715511"/>
                  </a:lnTo>
                  <a:lnTo>
                    <a:pt x="986712" y="1716106"/>
                  </a:lnTo>
                  <a:lnTo>
                    <a:pt x="986759" y="1716431"/>
                  </a:lnTo>
                  <a:lnTo>
                    <a:pt x="986751" y="1716778"/>
                  </a:lnTo>
                  <a:lnTo>
                    <a:pt x="986716" y="1717126"/>
                  </a:lnTo>
                  <a:lnTo>
                    <a:pt x="986704" y="1717531"/>
                  </a:lnTo>
                  <a:lnTo>
                    <a:pt x="986799" y="1718017"/>
                  </a:lnTo>
                  <a:lnTo>
                    <a:pt x="986945" y="1718556"/>
                  </a:lnTo>
                  <a:lnTo>
                    <a:pt x="987005" y="1718785"/>
                  </a:lnTo>
                  <a:lnTo>
                    <a:pt x="987068" y="1719047"/>
                  </a:lnTo>
                  <a:lnTo>
                    <a:pt x="987227" y="1719266"/>
                  </a:lnTo>
                  <a:lnTo>
                    <a:pt x="987515" y="1719461"/>
                  </a:lnTo>
                  <a:lnTo>
                    <a:pt x="987698" y="1719733"/>
                  </a:lnTo>
                  <a:lnTo>
                    <a:pt x="987769" y="1720057"/>
                  </a:lnTo>
                  <a:lnTo>
                    <a:pt x="987729" y="1720567"/>
                  </a:lnTo>
                  <a:lnTo>
                    <a:pt x="987694" y="1720915"/>
                  </a:lnTo>
                  <a:lnTo>
                    <a:pt x="987630" y="1721320"/>
                  </a:lnTo>
                  <a:lnTo>
                    <a:pt x="987622" y="1721558"/>
                  </a:lnTo>
                  <a:lnTo>
                    <a:pt x="987670" y="1721911"/>
                  </a:lnTo>
                  <a:lnTo>
                    <a:pt x="987797" y="1722101"/>
                  </a:lnTo>
                  <a:lnTo>
                    <a:pt x="988006" y="1722320"/>
                  </a:lnTo>
                  <a:lnTo>
                    <a:pt x="988216" y="1722463"/>
                  </a:lnTo>
                  <a:lnTo>
                    <a:pt x="988458" y="1722549"/>
                  </a:lnTo>
                  <a:lnTo>
                    <a:pt x="988798" y="1722797"/>
                  </a:lnTo>
                  <a:lnTo>
                    <a:pt x="988956" y="1723045"/>
                  </a:lnTo>
                  <a:lnTo>
                    <a:pt x="989210" y="1723507"/>
                  </a:lnTo>
                  <a:lnTo>
                    <a:pt x="989336" y="1723783"/>
                  </a:lnTo>
                  <a:lnTo>
                    <a:pt x="989491" y="1724107"/>
                  </a:lnTo>
                  <a:lnTo>
                    <a:pt x="989511" y="1724403"/>
                  </a:lnTo>
                  <a:lnTo>
                    <a:pt x="989610" y="1724703"/>
                  </a:lnTo>
                  <a:lnTo>
                    <a:pt x="989768" y="1724865"/>
                  </a:lnTo>
                  <a:lnTo>
                    <a:pt x="989950" y="1725141"/>
                  </a:lnTo>
                  <a:lnTo>
                    <a:pt x="989970" y="1725408"/>
                  </a:lnTo>
                  <a:lnTo>
                    <a:pt x="989962" y="1725628"/>
                  </a:lnTo>
                  <a:lnTo>
                    <a:pt x="989930" y="1725918"/>
                  </a:lnTo>
                  <a:lnTo>
                    <a:pt x="990029" y="1726190"/>
                  </a:lnTo>
                  <a:lnTo>
                    <a:pt x="990211" y="1726490"/>
                  </a:lnTo>
                  <a:lnTo>
                    <a:pt x="990390" y="1726819"/>
                  </a:lnTo>
                  <a:lnTo>
                    <a:pt x="990386" y="1726981"/>
                  </a:lnTo>
                  <a:lnTo>
                    <a:pt x="990326" y="1727219"/>
                  </a:lnTo>
                  <a:lnTo>
                    <a:pt x="990235" y="1727677"/>
                  </a:lnTo>
                  <a:lnTo>
                    <a:pt x="990223" y="1728025"/>
                  </a:lnTo>
                  <a:lnTo>
                    <a:pt x="990429" y="1728434"/>
                  </a:lnTo>
                  <a:lnTo>
                    <a:pt x="990797" y="1728792"/>
                  </a:lnTo>
                  <a:lnTo>
                    <a:pt x="991114" y="1729016"/>
                  </a:lnTo>
                  <a:lnTo>
                    <a:pt x="991506" y="1729349"/>
                  </a:lnTo>
                  <a:lnTo>
                    <a:pt x="991870" y="1729869"/>
                  </a:lnTo>
                  <a:lnTo>
                    <a:pt x="992020" y="1730221"/>
                  </a:lnTo>
                  <a:lnTo>
                    <a:pt x="992092" y="1730574"/>
                  </a:lnTo>
                  <a:lnTo>
                    <a:pt x="992076" y="1731270"/>
                  </a:lnTo>
                  <a:lnTo>
                    <a:pt x="992036" y="1731808"/>
                  </a:lnTo>
                  <a:lnTo>
                    <a:pt x="991882" y="1732504"/>
                  </a:lnTo>
                  <a:lnTo>
                    <a:pt x="991819" y="1732961"/>
                  </a:lnTo>
                  <a:lnTo>
                    <a:pt x="991803" y="1733633"/>
                  </a:lnTo>
                  <a:lnTo>
                    <a:pt x="991941" y="1734496"/>
                  </a:lnTo>
                  <a:lnTo>
                    <a:pt x="992670" y="1737550"/>
                  </a:lnTo>
                  <a:lnTo>
                    <a:pt x="992816" y="1738065"/>
                  </a:lnTo>
                  <a:lnTo>
                    <a:pt x="993216" y="1739285"/>
                  </a:lnTo>
                  <a:lnTo>
                    <a:pt x="993648" y="1740267"/>
                  </a:lnTo>
                  <a:lnTo>
                    <a:pt x="994293" y="1741305"/>
                  </a:lnTo>
                  <a:lnTo>
                    <a:pt x="995156" y="1742187"/>
                  </a:lnTo>
                  <a:lnTo>
                    <a:pt x="995599" y="1742683"/>
                  </a:lnTo>
                  <a:lnTo>
                    <a:pt x="996042" y="1743283"/>
                  </a:lnTo>
                  <a:lnTo>
                    <a:pt x="996553" y="1744184"/>
                  </a:lnTo>
                  <a:lnTo>
                    <a:pt x="996965" y="1744975"/>
                  </a:lnTo>
                  <a:lnTo>
                    <a:pt x="997373" y="1745871"/>
                  </a:lnTo>
                  <a:lnTo>
                    <a:pt x="997543" y="1746547"/>
                  </a:lnTo>
                  <a:lnTo>
                    <a:pt x="997503" y="1748082"/>
                  </a:lnTo>
                  <a:lnTo>
                    <a:pt x="997424" y="1749073"/>
                  </a:lnTo>
                  <a:lnTo>
                    <a:pt x="997297" y="1749821"/>
                  </a:lnTo>
                  <a:lnTo>
                    <a:pt x="997171" y="1750598"/>
                  </a:lnTo>
                  <a:lnTo>
                    <a:pt x="997214" y="1751060"/>
                  </a:lnTo>
                  <a:lnTo>
                    <a:pt x="997361" y="1751599"/>
                  </a:lnTo>
                  <a:lnTo>
                    <a:pt x="997559" y="1752385"/>
                  </a:lnTo>
                  <a:lnTo>
                    <a:pt x="997887" y="1753200"/>
                  </a:lnTo>
                  <a:lnTo>
                    <a:pt x="998061" y="1753714"/>
                  </a:lnTo>
                  <a:lnTo>
                    <a:pt x="998291" y="1754124"/>
                  </a:lnTo>
                  <a:lnTo>
                    <a:pt x="998552" y="1754424"/>
                  </a:lnTo>
                  <a:lnTo>
                    <a:pt x="998841" y="1754648"/>
                  </a:lnTo>
                  <a:lnTo>
                    <a:pt x="999158" y="1754901"/>
                  </a:lnTo>
                  <a:lnTo>
                    <a:pt x="999423" y="1755068"/>
                  </a:lnTo>
                  <a:lnTo>
                    <a:pt x="999637" y="1755072"/>
                  </a:lnTo>
                  <a:lnTo>
                    <a:pt x="999855" y="1755025"/>
                  </a:lnTo>
                  <a:lnTo>
                    <a:pt x="1000064" y="1755134"/>
                  </a:lnTo>
                  <a:lnTo>
                    <a:pt x="1000195" y="1755301"/>
                  </a:lnTo>
                  <a:lnTo>
                    <a:pt x="1000187" y="1755568"/>
                  </a:lnTo>
                  <a:lnTo>
                    <a:pt x="1000132" y="1755730"/>
                  </a:lnTo>
                  <a:lnTo>
                    <a:pt x="1000124" y="1756026"/>
                  </a:lnTo>
                  <a:lnTo>
                    <a:pt x="1000223" y="1756297"/>
                  </a:lnTo>
                  <a:lnTo>
                    <a:pt x="1000567" y="1756602"/>
                  </a:lnTo>
                  <a:lnTo>
                    <a:pt x="1000801" y="1756879"/>
                  </a:lnTo>
                  <a:lnTo>
                    <a:pt x="1000896" y="1757284"/>
                  </a:lnTo>
                  <a:lnTo>
                    <a:pt x="1000987" y="1758037"/>
                  </a:lnTo>
                  <a:lnTo>
                    <a:pt x="1001046" y="1758818"/>
                  </a:lnTo>
                  <a:lnTo>
                    <a:pt x="1001169" y="1759280"/>
                  </a:lnTo>
                  <a:lnTo>
                    <a:pt x="1001454" y="1759690"/>
                  </a:lnTo>
                  <a:lnTo>
                    <a:pt x="1001581" y="1759933"/>
                  </a:lnTo>
                  <a:lnTo>
                    <a:pt x="1001684" y="1760181"/>
                  </a:lnTo>
                  <a:lnTo>
                    <a:pt x="1001707" y="1760314"/>
                  </a:lnTo>
                  <a:lnTo>
                    <a:pt x="1001862" y="1760481"/>
                  </a:lnTo>
                  <a:lnTo>
                    <a:pt x="1002099" y="1760648"/>
                  </a:lnTo>
                  <a:lnTo>
                    <a:pt x="1003267" y="1761267"/>
                  </a:lnTo>
                  <a:lnTo>
                    <a:pt x="1003528" y="1761515"/>
                  </a:lnTo>
                  <a:lnTo>
                    <a:pt x="1003738" y="1761792"/>
                  </a:lnTo>
                  <a:lnTo>
                    <a:pt x="1003837" y="1762006"/>
                  </a:lnTo>
                  <a:lnTo>
                    <a:pt x="1003964" y="1762387"/>
                  </a:lnTo>
                  <a:lnTo>
                    <a:pt x="1004118" y="1762687"/>
                  </a:lnTo>
                  <a:lnTo>
                    <a:pt x="1004273" y="1762959"/>
                  </a:lnTo>
                  <a:lnTo>
                    <a:pt x="1004423" y="1763288"/>
                  </a:lnTo>
                  <a:lnTo>
                    <a:pt x="1004577" y="1763612"/>
                  </a:lnTo>
                  <a:lnTo>
                    <a:pt x="1004783" y="1763941"/>
                  </a:lnTo>
                  <a:lnTo>
                    <a:pt x="1005068" y="1764246"/>
                  </a:lnTo>
                  <a:lnTo>
                    <a:pt x="1006066" y="1765237"/>
                  </a:lnTo>
                  <a:lnTo>
                    <a:pt x="1006402" y="1765652"/>
                  </a:lnTo>
                  <a:lnTo>
                    <a:pt x="1006584" y="1765976"/>
                  </a:lnTo>
                  <a:lnTo>
                    <a:pt x="1006683" y="1766276"/>
                  </a:lnTo>
                  <a:lnTo>
                    <a:pt x="1006885" y="1766843"/>
                  </a:lnTo>
                  <a:lnTo>
                    <a:pt x="1007178" y="1767953"/>
                  </a:lnTo>
                  <a:lnTo>
                    <a:pt x="1007380" y="1768496"/>
                  </a:lnTo>
                  <a:lnTo>
                    <a:pt x="1007590" y="1768692"/>
                  </a:lnTo>
                  <a:lnTo>
                    <a:pt x="1007934" y="1768782"/>
                  </a:lnTo>
                  <a:lnTo>
                    <a:pt x="1008148" y="1768949"/>
                  </a:lnTo>
                  <a:lnTo>
                    <a:pt x="1008168" y="1769111"/>
                  </a:lnTo>
                  <a:lnTo>
                    <a:pt x="1008112" y="1769268"/>
                  </a:lnTo>
                  <a:lnTo>
                    <a:pt x="1008002" y="1769426"/>
                  </a:lnTo>
                  <a:lnTo>
                    <a:pt x="1007915" y="1769640"/>
                  </a:lnTo>
                  <a:lnTo>
                    <a:pt x="1008017" y="1769859"/>
                  </a:lnTo>
                  <a:lnTo>
                    <a:pt x="1008279" y="1770136"/>
                  </a:lnTo>
                  <a:lnTo>
                    <a:pt x="1008615" y="1770574"/>
                  </a:lnTo>
                  <a:lnTo>
                    <a:pt x="1008956" y="1770984"/>
                  </a:lnTo>
                  <a:lnTo>
                    <a:pt x="1009292" y="1771422"/>
                  </a:lnTo>
                  <a:lnTo>
                    <a:pt x="1009522" y="1771885"/>
                  </a:lnTo>
                  <a:lnTo>
                    <a:pt x="1009617" y="1772347"/>
                  </a:lnTo>
                  <a:lnTo>
                    <a:pt x="1009767" y="1772780"/>
                  </a:lnTo>
                  <a:lnTo>
                    <a:pt x="1010028" y="1773057"/>
                  </a:lnTo>
                  <a:lnTo>
                    <a:pt x="1010393" y="1773495"/>
                  </a:lnTo>
                  <a:lnTo>
                    <a:pt x="1010864" y="1774019"/>
                  </a:lnTo>
                  <a:lnTo>
                    <a:pt x="1011256" y="1774591"/>
                  </a:lnTo>
                  <a:lnTo>
                    <a:pt x="1011667" y="1775249"/>
                  </a:lnTo>
                  <a:lnTo>
                    <a:pt x="1012368" y="1776073"/>
                  </a:lnTo>
                  <a:lnTo>
                    <a:pt x="1013025" y="1776736"/>
                  </a:lnTo>
                  <a:lnTo>
                    <a:pt x="1013924" y="1777322"/>
                  </a:lnTo>
                  <a:lnTo>
                    <a:pt x="1014450" y="1777632"/>
                  </a:lnTo>
                  <a:lnTo>
                    <a:pt x="1015008" y="1777913"/>
                  </a:lnTo>
                  <a:lnTo>
                    <a:pt x="1015396" y="1778232"/>
                  </a:lnTo>
                  <a:lnTo>
                    <a:pt x="1015800" y="1778470"/>
                  </a:lnTo>
                  <a:lnTo>
                    <a:pt x="1016141" y="1778885"/>
                  </a:lnTo>
                  <a:lnTo>
                    <a:pt x="1016695" y="1779247"/>
                  </a:lnTo>
                  <a:lnTo>
                    <a:pt x="1017170" y="1779609"/>
                  </a:lnTo>
                  <a:lnTo>
                    <a:pt x="1018045" y="1779900"/>
                  </a:lnTo>
                  <a:lnTo>
                    <a:pt x="1018607" y="1780019"/>
                  </a:lnTo>
                  <a:lnTo>
                    <a:pt x="1019007" y="1780167"/>
                  </a:lnTo>
                  <a:lnTo>
                    <a:pt x="1020012" y="1780700"/>
                  </a:lnTo>
                  <a:lnTo>
                    <a:pt x="1020357" y="1780901"/>
                  </a:lnTo>
                  <a:lnTo>
                    <a:pt x="1020547" y="1781186"/>
                  </a:lnTo>
                  <a:lnTo>
                    <a:pt x="1020721" y="1781391"/>
                  </a:lnTo>
                  <a:lnTo>
                    <a:pt x="1020555" y="1781577"/>
                  </a:lnTo>
                  <a:lnTo>
                    <a:pt x="1020202" y="1781782"/>
                  </a:lnTo>
                  <a:lnTo>
                    <a:pt x="1019818" y="1781958"/>
                  </a:lnTo>
                  <a:lnTo>
                    <a:pt x="1019521" y="1782035"/>
                  </a:lnTo>
                  <a:lnTo>
                    <a:pt x="1019224" y="1782135"/>
                  </a:lnTo>
                  <a:lnTo>
                    <a:pt x="1019058" y="1782344"/>
                  </a:lnTo>
                  <a:lnTo>
                    <a:pt x="1018943" y="1782611"/>
                  </a:lnTo>
                  <a:lnTo>
                    <a:pt x="1018991" y="1782854"/>
                  </a:lnTo>
                  <a:lnTo>
                    <a:pt x="1019173" y="1783045"/>
                  </a:lnTo>
                  <a:lnTo>
                    <a:pt x="1019331" y="1783183"/>
                  </a:lnTo>
                  <a:lnTo>
                    <a:pt x="1019569" y="1783436"/>
                  </a:lnTo>
                  <a:lnTo>
                    <a:pt x="1019668" y="1783679"/>
                  </a:lnTo>
                  <a:lnTo>
                    <a:pt x="1019664" y="1783974"/>
                  </a:lnTo>
                  <a:lnTo>
                    <a:pt x="1019684" y="1784241"/>
                  </a:lnTo>
                  <a:lnTo>
                    <a:pt x="1019838" y="1784460"/>
                  </a:lnTo>
                  <a:lnTo>
                    <a:pt x="1020202" y="1784822"/>
                  </a:lnTo>
                  <a:lnTo>
                    <a:pt x="1020543" y="1785180"/>
                  </a:lnTo>
                  <a:lnTo>
                    <a:pt x="1021045" y="1785490"/>
                  </a:lnTo>
                  <a:lnTo>
                    <a:pt x="1021473" y="1785633"/>
                  </a:lnTo>
                  <a:lnTo>
                    <a:pt x="1022035" y="1785728"/>
                  </a:lnTo>
                  <a:lnTo>
                    <a:pt x="1023808" y="1785532"/>
                  </a:lnTo>
                  <a:lnTo>
                    <a:pt x="1024620" y="1785389"/>
                  </a:lnTo>
                  <a:lnTo>
                    <a:pt x="1025483" y="1785142"/>
                  </a:lnTo>
                  <a:lnTo>
                    <a:pt x="1026160" y="1784970"/>
                  </a:lnTo>
                  <a:lnTo>
                    <a:pt x="1026433" y="1784760"/>
                  </a:lnTo>
                  <a:lnTo>
                    <a:pt x="1026627" y="1784551"/>
                  </a:lnTo>
                  <a:lnTo>
                    <a:pt x="1026659" y="1784336"/>
                  </a:lnTo>
                  <a:lnTo>
                    <a:pt x="1026801" y="1784074"/>
                  </a:lnTo>
                  <a:lnTo>
                    <a:pt x="1026932" y="1784131"/>
                  </a:lnTo>
                  <a:lnTo>
                    <a:pt x="1027063" y="1784293"/>
                  </a:lnTo>
                  <a:lnTo>
                    <a:pt x="1027165" y="1784484"/>
                  </a:lnTo>
                  <a:lnTo>
                    <a:pt x="1027268" y="1784703"/>
                  </a:lnTo>
                  <a:lnTo>
                    <a:pt x="1027506" y="1784899"/>
                  </a:lnTo>
                  <a:lnTo>
                    <a:pt x="1027823" y="1785013"/>
                  </a:lnTo>
                  <a:lnTo>
                    <a:pt x="1028226" y="1785023"/>
                  </a:lnTo>
                  <a:lnTo>
                    <a:pt x="1028444" y="1784946"/>
                  </a:lnTo>
                  <a:lnTo>
                    <a:pt x="1028579" y="1784870"/>
                  </a:lnTo>
                  <a:lnTo>
                    <a:pt x="1028796" y="1784713"/>
                  </a:lnTo>
                  <a:lnTo>
                    <a:pt x="1029070" y="1784641"/>
                  </a:lnTo>
                  <a:lnTo>
                    <a:pt x="1029390" y="1784594"/>
                  </a:lnTo>
                  <a:lnTo>
                    <a:pt x="1029632" y="1784603"/>
                  </a:lnTo>
                  <a:lnTo>
                    <a:pt x="1029952" y="1784689"/>
                  </a:lnTo>
                  <a:lnTo>
                    <a:pt x="1030301" y="1784698"/>
                  </a:lnTo>
                  <a:lnTo>
                    <a:pt x="1031085" y="1784532"/>
                  </a:lnTo>
                  <a:lnTo>
                    <a:pt x="1032438" y="1784055"/>
                  </a:lnTo>
                  <a:lnTo>
                    <a:pt x="1032953" y="1783822"/>
                  </a:lnTo>
                  <a:lnTo>
                    <a:pt x="1033175" y="1783641"/>
                  </a:lnTo>
                  <a:lnTo>
                    <a:pt x="1033424" y="1783326"/>
                  </a:lnTo>
                  <a:lnTo>
                    <a:pt x="1033650" y="1782873"/>
                  </a:lnTo>
                  <a:lnTo>
                    <a:pt x="1033792" y="1782554"/>
                  </a:lnTo>
                  <a:lnTo>
                    <a:pt x="1034184" y="1782373"/>
                  </a:lnTo>
                  <a:lnTo>
                    <a:pt x="1034465" y="1782464"/>
                  </a:lnTo>
                  <a:lnTo>
                    <a:pt x="1034568" y="1782683"/>
                  </a:lnTo>
                  <a:lnTo>
                    <a:pt x="1034560" y="1783031"/>
                  </a:lnTo>
                  <a:lnTo>
                    <a:pt x="1034600" y="1783517"/>
                  </a:lnTo>
                  <a:lnTo>
                    <a:pt x="1034671" y="1783893"/>
                  </a:lnTo>
                  <a:lnTo>
                    <a:pt x="1034798" y="1784222"/>
                  </a:lnTo>
                  <a:lnTo>
                    <a:pt x="1034952" y="1784522"/>
                  </a:lnTo>
                  <a:lnTo>
                    <a:pt x="1035055" y="1784713"/>
                  </a:lnTo>
                  <a:lnTo>
                    <a:pt x="1035075" y="1784899"/>
                  </a:lnTo>
                  <a:lnTo>
                    <a:pt x="1035043" y="1785113"/>
                  </a:lnTo>
                  <a:lnTo>
                    <a:pt x="1035035" y="1785385"/>
                  </a:lnTo>
                  <a:lnTo>
                    <a:pt x="1035138" y="1785599"/>
                  </a:lnTo>
                  <a:lnTo>
                    <a:pt x="1035320" y="1785847"/>
                  </a:lnTo>
                  <a:lnTo>
                    <a:pt x="1035558" y="1785985"/>
                  </a:lnTo>
                  <a:lnTo>
                    <a:pt x="1035851" y="1786076"/>
                  </a:lnTo>
                  <a:lnTo>
                    <a:pt x="1036092" y="1786080"/>
                  </a:lnTo>
                  <a:lnTo>
                    <a:pt x="1036361" y="1786009"/>
                  </a:lnTo>
                  <a:lnTo>
                    <a:pt x="1036524" y="1786038"/>
                  </a:lnTo>
                  <a:lnTo>
                    <a:pt x="1036623" y="1786309"/>
                  </a:lnTo>
                  <a:lnTo>
                    <a:pt x="1036500" y="1786924"/>
                  </a:lnTo>
                  <a:lnTo>
                    <a:pt x="1036551" y="1787086"/>
                  </a:lnTo>
                  <a:lnTo>
                    <a:pt x="1036702" y="1787443"/>
                  </a:lnTo>
                  <a:lnTo>
                    <a:pt x="1036856" y="1787796"/>
                  </a:lnTo>
                  <a:lnTo>
                    <a:pt x="1037058" y="1788282"/>
                  </a:lnTo>
                  <a:lnTo>
                    <a:pt x="1037181" y="1788663"/>
                  </a:lnTo>
                  <a:lnTo>
                    <a:pt x="1037426" y="1789202"/>
                  </a:lnTo>
                  <a:lnTo>
                    <a:pt x="1037802" y="1789645"/>
                  </a:lnTo>
                  <a:lnTo>
                    <a:pt x="1038246" y="1790198"/>
                  </a:lnTo>
                  <a:lnTo>
                    <a:pt x="1038657" y="1790798"/>
                  </a:lnTo>
                  <a:lnTo>
                    <a:pt x="1038840" y="1791127"/>
                  </a:lnTo>
                  <a:lnTo>
                    <a:pt x="1039049" y="1791294"/>
                  </a:lnTo>
                  <a:lnTo>
                    <a:pt x="1039235" y="1791351"/>
                  </a:lnTo>
                  <a:lnTo>
                    <a:pt x="1039505" y="1791384"/>
                  </a:lnTo>
                  <a:lnTo>
                    <a:pt x="1039714" y="1791522"/>
                  </a:lnTo>
                  <a:lnTo>
                    <a:pt x="1039873" y="1791689"/>
                  </a:lnTo>
                  <a:lnTo>
                    <a:pt x="1040027" y="1791937"/>
                  </a:lnTo>
                  <a:lnTo>
                    <a:pt x="1040102" y="1792070"/>
                  </a:lnTo>
                  <a:lnTo>
                    <a:pt x="1040233" y="1792180"/>
                  </a:lnTo>
                  <a:lnTo>
                    <a:pt x="1040554" y="1792323"/>
                  </a:lnTo>
                  <a:lnTo>
                    <a:pt x="1040795" y="1792385"/>
                  </a:lnTo>
                  <a:lnTo>
                    <a:pt x="1041143" y="1792366"/>
                  </a:lnTo>
                  <a:lnTo>
                    <a:pt x="1041492" y="1792323"/>
                  </a:lnTo>
                  <a:lnTo>
                    <a:pt x="1041706" y="1792380"/>
                  </a:lnTo>
                  <a:lnTo>
                    <a:pt x="1042157" y="1792552"/>
                  </a:lnTo>
                  <a:lnTo>
                    <a:pt x="1042513" y="1792666"/>
                  </a:lnTo>
                  <a:lnTo>
                    <a:pt x="1042877" y="1792666"/>
                  </a:lnTo>
                  <a:lnTo>
                    <a:pt x="1043095" y="1792604"/>
                  </a:lnTo>
                  <a:lnTo>
                    <a:pt x="1043364" y="1792585"/>
                  </a:lnTo>
                  <a:lnTo>
                    <a:pt x="1043768" y="1792618"/>
                  </a:lnTo>
                  <a:lnTo>
                    <a:pt x="1044330" y="1792633"/>
                  </a:lnTo>
                  <a:lnTo>
                    <a:pt x="1044706" y="1792618"/>
                  </a:lnTo>
                  <a:lnTo>
                    <a:pt x="1044845" y="1792542"/>
                  </a:lnTo>
                  <a:lnTo>
                    <a:pt x="1045063" y="1792409"/>
                  </a:lnTo>
                  <a:lnTo>
                    <a:pt x="1045257" y="1792199"/>
                  </a:lnTo>
                  <a:lnTo>
                    <a:pt x="1045617" y="1791646"/>
                  </a:lnTo>
                  <a:lnTo>
                    <a:pt x="1045926" y="1791198"/>
                  </a:lnTo>
                  <a:lnTo>
                    <a:pt x="1046199" y="1790908"/>
                  </a:lnTo>
                  <a:lnTo>
                    <a:pt x="1046472" y="1790727"/>
                  </a:lnTo>
                  <a:lnTo>
                    <a:pt x="1046721" y="1790517"/>
                  </a:lnTo>
                  <a:lnTo>
                    <a:pt x="1046994" y="1790255"/>
                  </a:lnTo>
                  <a:lnTo>
                    <a:pt x="1047137" y="1789988"/>
                  </a:lnTo>
                  <a:lnTo>
                    <a:pt x="1047275" y="1789807"/>
                  </a:lnTo>
                  <a:lnTo>
                    <a:pt x="1047465" y="1789754"/>
                  </a:lnTo>
                  <a:lnTo>
                    <a:pt x="1047652" y="1789759"/>
                  </a:lnTo>
                  <a:lnTo>
                    <a:pt x="1047810" y="1789845"/>
                  </a:lnTo>
                  <a:lnTo>
                    <a:pt x="1048237" y="1790017"/>
                  </a:lnTo>
                  <a:lnTo>
                    <a:pt x="1048530" y="1790026"/>
                  </a:lnTo>
                  <a:lnTo>
                    <a:pt x="1048883" y="1790007"/>
                  </a:lnTo>
                  <a:lnTo>
                    <a:pt x="1049152" y="1789907"/>
                  </a:lnTo>
                  <a:lnTo>
                    <a:pt x="1049397" y="1789726"/>
                  </a:lnTo>
                  <a:lnTo>
                    <a:pt x="1049758" y="1789249"/>
                  </a:lnTo>
                  <a:lnTo>
                    <a:pt x="1050015" y="1788663"/>
                  </a:lnTo>
                  <a:lnTo>
                    <a:pt x="1050264" y="1788401"/>
                  </a:lnTo>
                  <a:lnTo>
                    <a:pt x="1050537" y="1788220"/>
                  </a:lnTo>
                  <a:lnTo>
                    <a:pt x="1051008" y="1788020"/>
                  </a:lnTo>
                  <a:lnTo>
                    <a:pt x="1051266" y="1788077"/>
                  </a:lnTo>
                  <a:lnTo>
                    <a:pt x="1051392" y="1788268"/>
                  </a:lnTo>
                  <a:lnTo>
                    <a:pt x="1051468" y="1788487"/>
                  </a:lnTo>
                  <a:lnTo>
                    <a:pt x="1051543" y="1788730"/>
                  </a:lnTo>
                  <a:lnTo>
                    <a:pt x="1051511" y="1788997"/>
                  </a:lnTo>
                  <a:lnTo>
                    <a:pt x="1051559" y="1789240"/>
                  </a:lnTo>
                  <a:lnTo>
                    <a:pt x="1051737" y="1789569"/>
                  </a:lnTo>
                  <a:lnTo>
                    <a:pt x="1051974" y="1789759"/>
                  </a:lnTo>
                  <a:lnTo>
                    <a:pt x="1052157" y="1789955"/>
                  </a:lnTo>
                  <a:lnTo>
                    <a:pt x="1052255" y="1790226"/>
                  </a:lnTo>
                  <a:lnTo>
                    <a:pt x="1052244" y="1790736"/>
                  </a:lnTo>
                  <a:lnTo>
                    <a:pt x="1052291" y="1791089"/>
                  </a:lnTo>
                  <a:lnTo>
                    <a:pt x="1052548" y="1791441"/>
                  </a:lnTo>
                  <a:lnTo>
                    <a:pt x="1053079" y="1791727"/>
                  </a:lnTo>
                  <a:lnTo>
                    <a:pt x="1053799" y="1791851"/>
                  </a:lnTo>
                  <a:lnTo>
                    <a:pt x="1054338" y="1791866"/>
                  </a:lnTo>
                  <a:lnTo>
                    <a:pt x="1054821" y="1791823"/>
                  </a:lnTo>
                  <a:lnTo>
                    <a:pt x="1055359" y="1791808"/>
                  </a:lnTo>
                  <a:lnTo>
                    <a:pt x="1056028" y="1791989"/>
                  </a:lnTo>
                  <a:lnTo>
                    <a:pt x="1056586" y="1792190"/>
                  </a:lnTo>
                  <a:lnTo>
                    <a:pt x="1056903" y="1792361"/>
                  </a:lnTo>
                  <a:lnTo>
                    <a:pt x="1057220" y="1792580"/>
                  </a:lnTo>
                  <a:lnTo>
                    <a:pt x="1057453" y="1792828"/>
                  </a:lnTo>
                  <a:lnTo>
                    <a:pt x="1057663" y="1793076"/>
                  </a:lnTo>
                  <a:lnTo>
                    <a:pt x="1058063" y="1793247"/>
                  </a:lnTo>
                  <a:lnTo>
                    <a:pt x="1058463" y="1793338"/>
                  </a:lnTo>
                  <a:lnTo>
                    <a:pt x="1058918" y="1793352"/>
                  </a:lnTo>
                  <a:lnTo>
                    <a:pt x="1059345" y="1793443"/>
                  </a:lnTo>
                  <a:lnTo>
                    <a:pt x="1059908" y="1793643"/>
                  </a:lnTo>
                  <a:lnTo>
                    <a:pt x="1060462" y="1793929"/>
                  </a:lnTo>
                  <a:lnTo>
                    <a:pt x="1061333" y="1794458"/>
                  </a:lnTo>
                  <a:lnTo>
                    <a:pt x="1062025" y="1794772"/>
                  </a:lnTo>
                  <a:lnTo>
                    <a:pt x="1062477" y="1794920"/>
                  </a:lnTo>
                  <a:lnTo>
                    <a:pt x="1062960" y="1794958"/>
                  </a:lnTo>
                  <a:lnTo>
                    <a:pt x="1063308" y="1794939"/>
                  </a:lnTo>
                  <a:lnTo>
                    <a:pt x="1063498" y="1794863"/>
                  </a:lnTo>
                  <a:lnTo>
                    <a:pt x="1063799" y="1794658"/>
                  </a:lnTo>
                  <a:lnTo>
                    <a:pt x="1063993" y="1794310"/>
                  </a:lnTo>
                  <a:lnTo>
                    <a:pt x="1064005" y="1793991"/>
                  </a:lnTo>
                  <a:lnTo>
                    <a:pt x="1064028" y="1792995"/>
                  </a:lnTo>
                  <a:lnTo>
                    <a:pt x="1064116" y="1792728"/>
                  </a:lnTo>
                  <a:lnTo>
                    <a:pt x="1064353" y="1792599"/>
                  </a:lnTo>
                  <a:lnTo>
                    <a:pt x="1064682" y="1792661"/>
                  </a:lnTo>
                  <a:lnTo>
                    <a:pt x="1064915" y="1792990"/>
                  </a:lnTo>
                  <a:lnTo>
                    <a:pt x="1064987" y="1793290"/>
                  </a:lnTo>
                  <a:lnTo>
                    <a:pt x="1065089" y="1793533"/>
                  </a:lnTo>
                  <a:lnTo>
                    <a:pt x="1065236" y="1793795"/>
                  </a:lnTo>
                  <a:lnTo>
                    <a:pt x="1065398" y="1793996"/>
                  </a:lnTo>
                  <a:lnTo>
                    <a:pt x="1065664" y="1794191"/>
                  </a:lnTo>
                  <a:lnTo>
                    <a:pt x="1066008" y="1794253"/>
                  </a:lnTo>
                  <a:lnTo>
                    <a:pt x="1066602" y="1794272"/>
                  </a:lnTo>
                  <a:lnTo>
                    <a:pt x="1066974" y="1794358"/>
                  </a:lnTo>
                  <a:lnTo>
                    <a:pt x="1067346" y="1794506"/>
                  </a:lnTo>
                  <a:lnTo>
                    <a:pt x="1067532" y="1794668"/>
                  </a:lnTo>
                  <a:lnTo>
                    <a:pt x="1067686" y="1794915"/>
                  </a:lnTo>
                  <a:lnTo>
                    <a:pt x="1067706" y="1795130"/>
                  </a:lnTo>
                  <a:lnTo>
                    <a:pt x="1067805" y="1795535"/>
                  </a:lnTo>
                  <a:lnTo>
                    <a:pt x="1067932" y="1795783"/>
                  </a:lnTo>
                  <a:lnTo>
                    <a:pt x="1068197" y="1795978"/>
                  </a:lnTo>
                  <a:lnTo>
                    <a:pt x="1068569" y="1796069"/>
                  </a:lnTo>
                  <a:lnTo>
                    <a:pt x="1068838" y="1796102"/>
                  </a:lnTo>
                  <a:lnTo>
                    <a:pt x="1069262" y="1796326"/>
                  </a:lnTo>
                  <a:lnTo>
                    <a:pt x="1069123" y="1796483"/>
                  </a:lnTo>
                  <a:lnTo>
                    <a:pt x="1069064" y="1796645"/>
                  </a:lnTo>
                  <a:lnTo>
                    <a:pt x="1069088" y="1796807"/>
                  </a:lnTo>
                  <a:lnTo>
                    <a:pt x="1069270" y="1796945"/>
                  </a:lnTo>
                  <a:lnTo>
                    <a:pt x="1069539" y="1797007"/>
                  </a:lnTo>
                  <a:lnTo>
                    <a:pt x="1069753" y="1797093"/>
                  </a:lnTo>
                  <a:lnTo>
                    <a:pt x="1069931" y="1797308"/>
                  </a:lnTo>
                  <a:lnTo>
                    <a:pt x="1070161" y="1797960"/>
                  </a:lnTo>
                  <a:lnTo>
                    <a:pt x="1070125" y="1798232"/>
                  </a:lnTo>
                  <a:lnTo>
                    <a:pt x="1070010" y="1798551"/>
                  </a:lnTo>
                  <a:lnTo>
                    <a:pt x="1069844" y="1798732"/>
                  </a:lnTo>
                  <a:lnTo>
                    <a:pt x="1069705" y="1798947"/>
                  </a:lnTo>
                  <a:lnTo>
                    <a:pt x="1069642" y="1799266"/>
                  </a:lnTo>
                  <a:lnTo>
                    <a:pt x="1069638" y="1799481"/>
                  </a:lnTo>
                  <a:lnTo>
                    <a:pt x="1069686" y="1799752"/>
                  </a:lnTo>
                  <a:lnTo>
                    <a:pt x="1069840" y="1799971"/>
                  </a:lnTo>
                  <a:lnTo>
                    <a:pt x="1070077" y="1800110"/>
                  </a:lnTo>
                  <a:lnTo>
                    <a:pt x="1070291" y="1800224"/>
                  </a:lnTo>
                  <a:lnTo>
                    <a:pt x="1070541" y="1800457"/>
                  </a:lnTo>
                  <a:lnTo>
                    <a:pt x="1070683" y="1800610"/>
                  </a:lnTo>
                  <a:lnTo>
                    <a:pt x="1070786" y="1800777"/>
                  </a:lnTo>
                  <a:lnTo>
                    <a:pt x="1070806" y="1801125"/>
                  </a:lnTo>
                  <a:lnTo>
                    <a:pt x="1070766" y="1801501"/>
                  </a:lnTo>
                  <a:lnTo>
                    <a:pt x="1070703" y="1802035"/>
                  </a:lnTo>
                  <a:lnTo>
                    <a:pt x="1070659" y="1802626"/>
                  </a:lnTo>
                  <a:lnTo>
                    <a:pt x="1070663" y="1803569"/>
                  </a:lnTo>
                  <a:lnTo>
                    <a:pt x="1070699" y="1804322"/>
                  </a:lnTo>
                  <a:lnTo>
                    <a:pt x="1070707" y="1805046"/>
                  </a:lnTo>
                  <a:lnTo>
                    <a:pt x="1070794" y="1805828"/>
                  </a:lnTo>
                  <a:lnTo>
                    <a:pt x="1070917" y="1806319"/>
                  </a:lnTo>
                  <a:lnTo>
                    <a:pt x="1071142" y="1806967"/>
                  </a:lnTo>
                  <a:lnTo>
                    <a:pt x="1071312" y="1807591"/>
                  </a:lnTo>
                  <a:lnTo>
                    <a:pt x="1071487" y="1808187"/>
                  </a:lnTo>
                  <a:lnTo>
                    <a:pt x="1071716" y="1808759"/>
                  </a:lnTo>
                  <a:lnTo>
                    <a:pt x="1071922" y="1809087"/>
                  </a:lnTo>
                  <a:lnTo>
                    <a:pt x="1072160" y="1809197"/>
                  </a:lnTo>
                  <a:lnTo>
                    <a:pt x="1072397" y="1809392"/>
                  </a:lnTo>
                  <a:lnTo>
                    <a:pt x="1072579" y="1809669"/>
                  </a:lnTo>
                  <a:lnTo>
                    <a:pt x="1072943" y="1810107"/>
                  </a:lnTo>
                  <a:lnTo>
                    <a:pt x="1073355" y="1810817"/>
                  </a:lnTo>
                  <a:lnTo>
                    <a:pt x="1073553" y="1811441"/>
                  </a:lnTo>
                  <a:lnTo>
                    <a:pt x="1073648" y="1811899"/>
                  </a:lnTo>
                  <a:lnTo>
                    <a:pt x="1073719" y="1812356"/>
                  </a:lnTo>
                  <a:lnTo>
                    <a:pt x="1073842" y="1812819"/>
                  </a:lnTo>
                  <a:lnTo>
                    <a:pt x="1074139" y="1813819"/>
                  </a:lnTo>
                  <a:lnTo>
                    <a:pt x="1074329" y="1814791"/>
                  </a:lnTo>
                  <a:lnTo>
                    <a:pt x="1074574" y="1815687"/>
                  </a:lnTo>
                  <a:lnTo>
                    <a:pt x="1074725" y="1816173"/>
                  </a:lnTo>
                  <a:lnTo>
                    <a:pt x="1074796" y="1816474"/>
                  </a:lnTo>
                  <a:lnTo>
                    <a:pt x="1074982" y="1816664"/>
                  </a:lnTo>
                  <a:lnTo>
                    <a:pt x="1075327" y="1816726"/>
                  </a:lnTo>
                  <a:lnTo>
                    <a:pt x="1075976" y="1816688"/>
                  </a:lnTo>
                  <a:lnTo>
                    <a:pt x="1076348" y="1816726"/>
                  </a:lnTo>
                  <a:lnTo>
                    <a:pt x="1076669" y="1816893"/>
                  </a:lnTo>
                  <a:lnTo>
                    <a:pt x="1076851" y="1817117"/>
                  </a:lnTo>
                  <a:lnTo>
                    <a:pt x="1077029" y="1817522"/>
                  </a:lnTo>
                  <a:lnTo>
                    <a:pt x="1077203" y="1818065"/>
                  </a:lnTo>
                  <a:lnTo>
                    <a:pt x="1077452" y="1818771"/>
                  </a:lnTo>
                  <a:lnTo>
                    <a:pt x="1077603" y="1819123"/>
                  </a:lnTo>
                  <a:lnTo>
                    <a:pt x="1077733" y="1819371"/>
                  </a:lnTo>
                  <a:lnTo>
                    <a:pt x="1077943" y="1819562"/>
                  </a:lnTo>
                  <a:lnTo>
                    <a:pt x="1078102" y="1819676"/>
                  </a:lnTo>
                  <a:lnTo>
                    <a:pt x="1078367" y="1819762"/>
                  </a:lnTo>
                  <a:lnTo>
                    <a:pt x="1078577" y="1819929"/>
                  </a:lnTo>
                  <a:lnTo>
                    <a:pt x="1078707" y="1820148"/>
                  </a:lnTo>
                  <a:lnTo>
                    <a:pt x="1078751" y="1820472"/>
                  </a:lnTo>
                  <a:lnTo>
                    <a:pt x="1078854" y="1820715"/>
                  </a:lnTo>
                  <a:lnTo>
                    <a:pt x="1079036" y="1820882"/>
                  </a:lnTo>
                  <a:lnTo>
                    <a:pt x="1079222" y="1820939"/>
                  </a:lnTo>
                  <a:lnTo>
                    <a:pt x="1079491" y="1821001"/>
                  </a:lnTo>
                  <a:lnTo>
                    <a:pt x="1079701" y="1821110"/>
                  </a:lnTo>
                  <a:lnTo>
                    <a:pt x="1079887" y="1821277"/>
                  </a:lnTo>
                  <a:lnTo>
                    <a:pt x="1079962" y="1821468"/>
                  </a:lnTo>
                  <a:lnTo>
                    <a:pt x="1080116" y="1821739"/>
                  </a:lnTo>
                  <a:lnTo>
                    <a:pt x="1080299" y="1821906"/>
                  </a:lnTo>
                  <a:lnTo>
                    <a:pt x="1080429" y="1822073"/>
                  </a:lnTo>
                  <a:lnTo>
                    <a:pt x="1080588" y="1822264"/>
                  </a:lnTo>
                  <a:lnTo>
                    <a:pt x="1080770" y="1822402"/>
                  </a:lnTo>
                  <a:lnTo>
                    <a:pt x="1080952" y="1822702"/>
                  </a:lnTo>
                  <a:lnTo>
                    <a:pt x="1081265" y="1823088"/>
                  </a:lnTo>
                  <a:lnTo>
                    <a:pt x="1081942" y="1823855"/>
                  </a:lnTo>
                  <a:lnTo>
                    <a:pt x="1082100" y="1824022"/>
                  </a:lnTo>
                  <a:lnTo>
                    <a:pt x="1082333" y="1824322"/>
                  </a:lnTo>
                  <a:lnTo>
                    <a:pt x="1082492" y="1824437"/>
                  </a:lnTo>
                  <a:lnTo>
                    <a:pt x="1082678" y="1824494"/>
                  </a:lnTo>
                  <a:lnTo>
                    <a:pt x="1082919" y="1824527"/>
                  </a:lnTo>
                  <a:lnTo>
                    <a:pt x="1083264" y="1824751"/>
                  </a:lnTo>
                  <a:lnTo>
                    <a:pt x="1083367" y="1824994"/>
                  </a:lnTo>
                  <a:lnTo>
                    <a:pt x="1083517" y="1825204"/>
                  </a:lnTo>
                  <a:lnTo>
                    <a:pt x="1083707" y="1825328"/>
                  </a:lnTo>
                  <a:lnTo>
                    <a:pt x="1084048" y="1825633"/>
                  </a:lnTo>
                  <a:lnTo>
                    <a:pt x="1084515" y="1826209"/>
                  </a:lnTo>
                  <a:lnTo>
                    <a:pt x="1084934" y="1826648"/>
                  </a:lnTo>
                  <a:lnTo>
                    <a:pt x="1085192" y="1827086"/>
                  </a:lnTo>
                  <a:lnTo>
                    <a:pt x="1085346" y="1827358"/>
                  </a:lnTo>
                  <a:lnTo>
                    <a:pt x="1085449" y="1827577"/>
                  </a:lnTo>
                  <a:lnTo>
                    <a:pt x="1085603" y="1827739"/>
                  </a:lnTo>
                  <a:lnTo>
                    <a:pt x="1085793" y="1827801"/>
                  </a:lnTo>
                  <a:lnTo>
                    <a:pt x="1085979" y="1827748"/>
                  </a:lnTo>
                  <a:lnTo>
                    <a:pt x="1086090" y="1827620"/>
                  </a:lnTo>
                  <a:lnTo>
                    <a:pt x="1086177" y="1827405"/>
                  </a:lnTo>
                  <a:lnTo>
                    <a:pt x="1086316" y="1827167"/>
                  </a:lnTo>
                  <a:lnTo>
                    <a:pt x="1086446" y="1826996"/>
                  </a:lnTo>
                  <a:lnTo>
                    <a:pt x="1086593" y="1826853"/>
                  </a:lnTo>
                  <a:lnTo>
                    <a:pt x="1086759" y="1826667"/>
                  </a:lnTo>
                  <a:lnTo>
                    <a:pt x="1086977" y="1826457"/>
                  </a:lnTo>
                  <a:lnTo>
                    <a:pt x="1087226" y="1826276"/>
                  </a:lnTo>
                  <a:lnTo>
                    <a:pt x="1087309" y="1826061"/>
                  </a:lnTo>
                  <a:lnTo>
                    <a:pt x="1087325" y="1825580"/>
                  </a:lnTo>
                  <a:lnTo>
                    <a:pt x="1087357" y="1825337"/>
                  </a:lnTo>
                  <a:lnTo>
                    <a:pt x="1087527" y="1824856"/>
                  </a:lnTo>
                  <a:lnTo>
                    <a:pt x="1087567" y="1824456"/>
                  </a:lnTo>
                  <a:lnTo>
                    <a:pt x="1087602" y="1824027"/>
                  </a:lnTo>
                  <a:lnTo>
                    <a:pt x="1087638" y="1823679"/>
                  </a:lnTo>
                  <a:lnTo>
                    <a:pt x="1087808" y="1823307"/>
                  </a:lnTo>
                  <a:lnTo>
                    <a:pt x="1088026" y="1823231"/>
                  </a:lnTo>
                  <a:lnTo>
                    <a:pt x="1088188" y="1823178"/>
                  </a:lnTo>
                  <a:lnTo>
                    <a:pt x="1088402" y="1823293"/>
                  </a:lnTo>
                  <a:lnTo>
                    <a:pt x="1088822" y="1823679"/>
                  </a:lnTo>
                  <a:lnTo>
                    <a:pt x="1088988" y="1823893"/>
                  </a:lnTo>
                  <a:lnTo>
                    <a:pt x="1089269" y="1824041"/>
                  </a:lnTo>
                  <a:lnTo>
                    <a:pt x="1089455" y="1824046"/>
                  </a:lnTo>
                  <a:lnTo>
                    <a:pt x="1089586" y="1824213"/>
                  </a:lnTo>
                  <a:lnTo>
                    <a:pt x="1089633" y="1824456"/>
                  </a:lnTo>
                  <a:lnTo>
                    <a:pt x="1089681" y="1824751"/>
                  </a:lnTo>
                  <a:lnTo>
                    <a:pt x="1089748" y="1825209"/>
                  </a:lnTo>
                  <a:lnTo>
                    <a:pt x="1089894" y="1825804"/>
                  </a:lnTo>
                  <a:lnTo>
                    <a:pt x="1090069" y="1826371"/>
                  </a:lnTo>
                  <a:lnTo>
                    <a:pt x="1090164" y="1826915"/>
                  </a:lnTo>
                  <a:lnTo>
                    <a:pt x="1090366" y="1827429"/>
                  </a:lnTo>
                  <a:lnTo>
                    <a:pt x="1090540" y="1827944"/>
                  </a:lnTo>
                  <a:lnTo>
                    <a:pt x="1091264" y="1829011"/>
                  </a:lnTo>
                  <a:lnTo>
                    <a:pt x="1091707" y="1829812"/>
                  </a:lnTo>
                  <a:lnTo>
                    <a:pt x="1091905" y="1829979"/>
                  </a:lnTo>
                  <a:lnTo>
                    <a:pt x="1092222" y="1830288"/>
                  </a:lnTo>
                  <a:lnTo>
                    <a:pt x="1092531" y="1830341"/>
                  </a:lnTo>
                  <a:lnTo>
                    <a:pt x="1092812" y="1830217"/>
                  </a:lnTo>
                  <a:lnTo>
                    <a:pt x="1093133" y="1830303"/>
                  </a:lnTo>
                  <a:lnTo>
                    <a:pt x="1093378" y="1830789"/>
                  </a:lnTo>
                  <a:lnTo>
                    <a:pt x="1093556" y="1830827"/>
                  </a:lnTo>
                  <a:lnTo>
                    <a:pt x="1093738" y="1830851"/>
                  </a:lnTo>
                  <a:lnTo>
                    <a:pt x="1093976" y="1830793"/>
                  </a:lnTo>
                  <a:lnTo>
                    <a:pt x="1094391" y="1830846"/>
                  </a:lnTo>
                  <a:lnTo>
                    <a:pt x="1094554" y="1830798"/>
                  </a:lnTo>
                  <a:lnTo>
                    <a:pt x="1094791" y="1830684"/>
                  </a:lnTo>
                  <a:lnTo>
                    <a:pt x="1094922" y="1830636"/>
                  </a:lnTo>
                  <a:lnTo>
                    <a:pt x="1095072" y="1830617"/>
                  </a:lnTo>
                  <a:lnTo>
                    <a:pt x="1095215" y="1830612"/>
                  </a:lnTo>
                  <a:lnTo>
                    <a:pt x="1095353" y="1830603"/>
                  </a:lnTo>
                  <a:lnTo>
                    <a:pt x="1095484" y="1830498"/>
                  </a:lnTo>
                  <a:lnTo>
                    <a:pt x="1095583" y="1830350"/>
                  </a:lnTo>
                  <a:lnTo>
                    <a:pt x="1095714" y="1830226"/>
                  </a:lnTo>
                  <a:lnTo>
                    <a:pt x="1095912" y="1830093"/>
                  </a:lnTo>
                  <a:lnTo>
                    <a:pt x="1096034" y="1829955"/>
                  </a:lnTo>
                  <a:lnTo>
                    <a:pt x="1096165" y="1829817"/>
                  </a:lnTo>
                  <a:lnTo>
                    <a:pt x="1096517" y="1829798"/>
                  </a:lnTo>
                  <a:lnTo>
                    <a:pt x="1096711" y="1829769"/>
                  </a:lnTo>
                  <a:lnTo>
                    <a:pt x="1096885" y="1829664"/>
                  </a:lnTo>
                  <a:lnTo>
                    <a:pt x="1097040" y="1829593"/>
                  </a:lnTo>
                  <a:lnTo>
                    <a:pt x="1097491" y="1829488"/>
                  </a:lnTo>
                  <a:lnTo>
                    <a:pt x="1098144" y="1829902"/>
                  </a:lnTo>
                  <a:lnTo>
                    <a:pt x="1098342" y="1830107"/>
                  </a:lnTo>
                  <a:lnTo>
                    <a:pt x="1099051" y="1830193"/>
                  </a:lnTo>
                  <a:lnTo>
                    <a:pt x="1099189" y="1830226"/>
                  </a:lnTo>
                  <a:lnTo>
                    <a:pt x="1099348" y="1830284"/>
                  </a:lnTo>
                  <a:lnTo>
                    <a:pt x="1099613" y="1830431"/>
                  </a:lnTo>
                  <a:lnTo>
                    <a:pt x="1099807" y="1830727"/>
                  </a:lnTo>
                  <a:lnTo>
                    <a:pt x="1100733" y="1830503"/>
                  </a:lnTo>
                  <a:lnTo>
                    <a:pt x="1100872" y="1830493"/>
                  </a:lnTo>
                  <a:lnTo>
                    <a:pt x="1101014" y="1830455"/>
                  </a:lnTo>
                  <a:lnTo>
                    <a:pt x="1101264" y="1830331"/>
                  </a:lnTo>
                  <a:lnTo>
                    <a:pt x="1101434" y="1830346"/>
                  </a:lnTo>
                  <a:lnTo>
                    <a:pt x="1101782" y="1830636"/>
                  </a:lnTo>
                  <a:lnTo>
                    <a:pt x="1101818" y="1830827"/>
                  </a:lnTo>
                  <a:lnTo>
                    <a:pt x="1102257" y="1830851"/>
                  </a:lnTo>
                  <a:lnTo>
                    <a:pt x="1102665" y="1830860"/>
                  </a:lnTo>
                  <a:lnTo>
                    <a:pt x="1103089" y="1831141"/>
                  </a:lnTo>
                  <a:lnTo>
                    <a:pt x="1103473" y="1831041"/>
                  </a:lnTo>
                  <a:lnTo>
                    <a:pt x="1103512" y="1830841"/>
                  </a:lnTo>
                  <a:lnTo>
                    <a:pt x="1103742" y="1830603"/>
                  </a:lnTo>
                  <a:lnTo>
                    <a:pt x="1103912" y="1830698"/>
                  </a:lnTo>
                  <a:lnTo>
                    <a:pt x="1104189" y="1830717"/>
                  </a:lnTo>
                  <a:lnTo>
                    <a:pt x="1105112" y="1830665"/>
                  </a:lnTo>
                  <a:lnTo>
                    <a:pt x="1105298" y="1830646"/>
                  </a:lnTo>
                  <a:lnTo>
                    <a:pt x="1105575" y="1830579"/>
                  </a:lnTo>
                  <a:lnTo>
                    <a:pt x="1105868" y="1830531"/>
                  </a:lnTo>
                  <a:lnTo>
                    <a:pt x="1106038" y="1830474"/>
                  </a:lnTo>
                  <a:lnTo>
                    <a:pt x="1106244" y="1830446"/>
                  </a:lnTo>
                  <a:lnTo>
                    <a:pt x="1106481" y="1830388"/>
                  </a:lnTo>
                  <a:lnTo>
                    <a:pt x="1106612" y="1830317"/>
                  </a:lnTo>
                  <a:lnTo>
                    <a:pt x="1106798" y="1830203"/>
                  </a:lnTo>
                  <a:lnTo>
                    <a:pt x="1107047" y="1830050"/>
                  </a:lnTo>
                  <a:lnTo>
                    <a:pt x="1107257" y="1829798"/>
                  </a:lnTo>
                  <a:lnTo>
                    <a:pt x="1107368" y="1829650"/>
                  </a:lnTo>
                  <a:lnTo>
                    <a:pt x="1107530" y="1829535"/>
                  </a:lnTo>
                  <a:lnTo>
                    <a:pt x="1107724" y="1829431"/>
                  </a:lnTo>
                  <a:lnTo>
                    <a:pt x="1108164" y="1829497"/>
                  </a:lnTo>
                  <a:lnTo>
                    <a:pt x="1108148" y="1829783"/>
                  </a:lnTo>
                  <a:lnTo>
                    <a:pt x="1107922" y="1830574"/>
                  </a:lnTo>
                  <a:lnTo>
                    <a:pt x="1107938" y="1831270"/>
                  </a:lnTo>
                  <a:lnTo>
                    <a:pt x="1107835" y="1831504"/>
                  </a:lnTo>
                  <a:lnTo>
                    <a:pt x="1107693" y="1831656"/>
                  </a:lnTo>
                  <a:lnTo>
                    <a:pt x="1107138" y="1832152"/>
                  </a:lnTo>
                  <a:lnTo>
                    <a:pt x="1106798" y="1832623"/>
                  </a:lnTo>
                  <a:lnTo>
                    <a:pt x="1106398" y="1833033"/>
                  </a:lnTo>
                  <a:lnTo>
                    <a:pt x="1106208" y="1833391"/>
                  </a:lnTo>
                  <a:lnTo>
                    <a:pt x="1106054" y="1833538"/>
                  </a:lnTo>
                  <a:lnTo>
                    <a:pt x="1105876" y="1833562"/>
                  </a:lnTo>
                  <a:lnTo>
                    <a:pt x="1105666" y="1833495"/>
                  </a:lnTo>
                  <a:lnTo>
                    <a:pt x="1105400" y="1833310"/>
                  </a:lnTo>
                  <a:lnTo>
                    <a:pt x="1105195" y="1833186"/>
                  </a:lnTo>
                  <a:lnTo>
                    <a:pt x="1104925" y="1833238"/>
                  </a:lnTo>
                  <a:lnTo>
                    <a:pt x="1104830" y="1833386"/>
                  </a:lnTo>
                  <a:lnTo>
                    <a:pt x="1104854" y="1833596"/>
                  </a:lnTo>
                  <a:lnTo>
                    <a:pt x="1104969" y="1833781"/>
                  </a:lnTo>
                  <a:lnTo>
                    <a:pt x="1104965" y="1834020"/>
                  </a:lnTo>
                  <a:lnTo>
                    <a:pt x="1104929" y="1834172"/>
                  </a:lnTo>
                  <a:lnTo>
                    <a:pt x="1104775" y="1834344"/>
                  </a:lnTo>
                  <a:lnTo>
                    <a:pt x="1104621" y="1834491"/>
                  </a:lnTo>
                  <a:lnTo>
                    <a:pt x="1104498" y="1834639"/>
                  </a:lnTo>
                  <a:lnTo>
                    <a:pt x="1104403" y="1834877"/>
                  </a:lnTo>
                  <a:lnTo>
                    <a:pt x="1104209" y="1835416"/>
                  </a:lnTo>
                  <a:lnTo>
                    <a:pt x="1104086" y="1835621"/>
                  </a:lnTo>
                  <a:lnTo>
                    <a:pt x="1103873" y="1835645"/>
                  </a:lnTo>
                  <a:lnTo>
                    <a:pt x="1103552" y="1835335"/>
                  </a:lnTo>
                  <a:lnTo>
                    <a:pt x="1103528" y="1835068"/>
                  </a:lnTo>
                  <a:lnTo>
                    <a:pt x="1103473" y="1834854"/>
                  </a:lnTo>
                  <a:lnTo>
                    <a:pt x="1103235" y="1834787"/>
                  </a:lnTo>
                  <a:lnTo>
                    <a:pt x="1102839" y="1834958"/>
                  </a:lnTo>
                  <a:lnTo>
                    <a:pt x="1102384" y="1835249"/>
                  </a:lnTo>
                  <a:lnTo>
                    <a:pt x="1102107" y="1835573"/>
                  </a:lnTo>
                  <a:lnTo>
                    <a:pt x="1101976" y="1835868"/>
                  </a:lnTo>
                  <a:lnTo>
                    <a:pt x="1101846" y="1836317"/>
                  </a:lnTo>
                  <a:lnTo>
                    <a:pt x="1101414" y="1836874"/>
                  </a:lnTo>
                  <a:lnTo>
                    <a:pt x="1100611" y="1837875"/>
                  </a:lnTo>
                  <a:lnTo>
                    <a:pt x="1100238" y="1838227"/>
                  </a:lnTo>
                  <a:lnTo>
                    <a:pt x="1099997" y="1838313"/>
                  </a:lnTo>
                  <a:lnTo>
                    <a:pt x="1099336" y="1838447"/>
                  </a:lnTo>
                  <a:lnTo>
                    <a:pt x="1098283" y="1838508"/>
                  </a:lnTo>
                  <a:lnTo>
                    <a:pt x="1097681" y="1838585"/>
                  </a:lnTo>
                  <a:lnTo>
                    <a:pt x="1097376" y="1838728"/>
                  </a:lnTo>
                  <a:lnTo>
                    <a:pt x="1097103" y="1838933"/>
                  </a:lnTo>
                  <a:lnTo>
                    <a:pt x="1097004" y="1839290"/>
                  </a:lnTo>
                  <a:lnTo>
                    <a:pt x="1096996" y="1839681"/>
                  </a:lnTo>
                  <a:lnTo>
                    <a:pt x="1097040" y="1840281"/>
                  </a:lnTo>
                  <a:lnTo>
                    <a:pt x="1097123" y="1840581"/>
                  </a:lnTo>
                  <a:lnTo>
                    <a:pt x="1098049" y="1841997"/>
                  </a:lnTo>
                  <a:lnTo>
                    <a:pt x="1098220" y="1842235"/>
                  </a:lnTo>
                  <a:lnTo>
                    <a:pt x="1098243" y="1842473"/>
                  </a:lnTo>
                  <a:lnTo>
                    <a:pt x="1098212" y="1842654"/>
                  </a:lnTo>
                  <a:lnTo>
                    <a:pt x="1098030" y="1842707"/>
                  </a:lnTo>
                  <a:lnTo>
                    <a:pt x="1097729" y="1842731"/>
                  </a:lnTo>
                  <a:lnTo>
                    <a:pt x="1096806" y="1842316"/>
                  </a:lnTo>
                  <a:lnTo>
                    <a:pt x="1096272" y="1842092"/>
                  </a:lnTo>
                  <a:lnTo>
                    <a:pt x="1095829" y="1841844"/>
                  </a:lnTo>
                  <a:lnTo>
                    <a:pt x="1095385" y="1841563"/>
                  </a:lnTo>
                  <a:lnTo>
                    <a:pt x="1094942" y="1841430"/>
                  </a:lnTo>
                  <a:lnTo>
                    <a:pt x="1094582" y="1841420"/>
                  </a:lnTo>
                  <a:lnTo>
                    <a:pt x="1094308" y="1841535"/>
                  </a:lnTo>
                  <a:lnTo>
                    <a:pt x="1094003" y="1841768"/>
                  </a:lnTo>
                  <a:lnTo>
                    <a:pt x="1093723" y="1842092"/>
                  </a:lnTo>
                  <a:lnTo>
                    <a:pt x="1093532" y="1842569"/>
                  </a:lnTo>
                  <a:lnTo>
                    <a:pt x="1093521" y="1843078"/>
                  </a:lnTo>
                  <a:lnTo>
                    <a:pt x="1093528" y="1843889"/>
                  </a:lnTo>
                  <a:lnTo>
                    <a:pt x="1093576" y="1844518"/>
                  </a:lnTo>
                  <a:lnTo>
                    <a:pt x="1093687" y="1844823"/>
                  </a:lnTo>
                  <a:lnTo>
                    <a:pt x="1093802" y="1845037"/>
                  </a:lnTo>
                  <a:lnTo>
                    <a:pt x="1093972" y="1845342"/>
                  </a:lnTo>
                  <a:lnTo>
                    <a:pt x="1093968" y="1845642"/>
                  </a:lnTo>
                  <a:lnTo>
                    <a:pt x="1093770" y="1846238"/>
                  </a:lnTo>
                  <a:lnTo>
                    <a:pt x="1093584" y="1846562"/>
                  </a:lnTo>
                  <a:lnTo>
                    <a:pt x="1093334" y="1846829"/>
                  </a:lnTo>
                  <a:lnTo>
                    <a:pt x="1093239" y="1847153"/>
                  </a:lnTo>
                  <a:lnTo>
                    <a:pt x="1093228" y="1847515"/>
                  </a:lnTo>
                  <a:lnTo>
                    <a:pt x="1093220" y="1847934"/>
                  </a:lnTo>
                  <a:lnTo>
                    <a:pt x="1093370" y="1849021"/>
                  </a:lnTo>
                  <a:lnTo>
                    <a:pt x="1093513" y="1850617"/>
                  </a:lnTo>
                  <a:lnTo>
                    <a:pt x="1093584" y="1851218"/>
                  </a:lnTo>
                  <a:lnTo>
                    <a:pt x="1093608" y="1851608"/>
                  </a:lnTo>
                  <a:lnTo>
                    <a:pt x="1093568" y="1851880"/>
                  </a:lnTo>
                  <a:lnTo>
                    <a:pt x="1093497" y="1852328"/>
                  </a:lnTo>
                  <a:lnTo>
                    <a:pt x="1093513" y="1852900"/>
                  </a:lnTo>
                  <a:lnTo>
                    <a:pt x="1093560" y="1853500"/>
                  </a:lnTo>
                  <a:lnTo>
                    <a:pt x="1093612" y="1853834"/>
                  </a:lnTo>
                  <a:lnTo>
                    <a:pt x="1093718" y="1854315"/>
                  </a:lnTo>
                  <a:lnTo>
                    <a:pt x="1093920" y="1854653"/>
                  </a:lnTo>
                  <a:lnTo>
                    <a:pt x="1094245" y="1854873"/>
                  </a:lnTo>
                  <a:lnTo>
                    <a:pt x="1094597" y="1855149"/>
                  </a:lnTo>
                  <a:lnTo>
                    <a:pt x="1094886" y="1855516"/>
                  </a:lnTo>
                  <a:lnTo>
                    <a:pt x="1095148" y="1855945"/>
                  </a:lnTo>
                  <a:lnTo>
                    <a:pt x="1095342" y="1856641"/>
                  </a:lnTo>
                  <a:lnTo>
                    <a:pt x="1095500" y="1857427"/>
                  </a:lnTo>
                  <a:lnTo>
                    <a:pt x="1095639" y="1857908"/>
                  </a:lnTo>
                  <a:lnTo>
                    <a:pt x="1095813" y="1858156"/>
                  </a:lnTo>
                  <a:lnTo>
                    <a:pt x="1095900" y="1858337"/>
                  </a:lnTo>
                  <a:lnTo>
                    <a:pt x="1095955" y="1858518"/>
                  </a:lnTo>
                  <a:lnTo>
                    <a:pt x="1096098" y="1858761"/>
                  </a:lnTo>
                  <a:lnTo>
                    <a:pt x="1096272" y="1858947"/>
                  </a:lnTo>
                  <a:lnTo>
                    <a:pt x="1096541" y="1859076"/>
                  </a:lnTo>
                  <a:lnTo>
                    <a:pt x="1096870" y="1859114"/>
                  </a:lnTo>
                  <a:lnTo>
                    <a:pt x="1097404" y="1859338"/>
                  </a:lnTo>
                  <a:lnTo>
                    <a:pt x="1097642" y="1859371"/>
                  </a:lnTo>
                  <a:lnTo>
                    <a:pt x="1097911" y="1859466"/>
                  </a:lnTo>
                  <a:lnTo>
                    <a:pt x="1098057" y="1859590"/>
                  </a:lnTo>
                  <a:lnTo>
                    <a:pt x="1098172" y="1859748"/>
                  </a:lnTo>
                  <a:lnTo>
                    <a:pt x="1098200" y="1859895"/>
                  </a:lnTo>
                  <a:lnTo>
                    <a:pt x="1098255" y="1860076"/>
                  </a:lnTo>
                  <a:lnTo>
                    <a:pt x="1098398" y="1860324"/>
                  </a:lnTo>
                  <a:lnTo>
                    <a:pt x="1098726" y="1860481"/>
                  </a:lnTo>
                  <a:lnTo>
                    <a:pt x="1099027" y="1860458"/>
                  </a:lnTo>
                  <a:lnTo>
                    <a:pt x="1099356" y="1860467"/>
                  </a:lnTo>
                  <a:lnTo>
                    <a:pt x="1099625" y="1860534"/>
                  </a:lnTo>
                  <a:lnTo>
                    <a:pt x="1099799" y="1860686"/>
                  </a:lnTo>
                  <a:lnTo>
                    <a:pt x="1100033" y="1860872"/>
                  </a:lnTo>
                  <a:lnTo>
                    <a:pt x="1100298" y="1861091"/>
                  </a:lnTo>
                  <a:lnTo>
                    <a:pt x="1100508" y="1861153"/>
                  </a:lnTo>
                  <a:lnTo>
                    <a:pt x="1100896" y="1861253"/>
                  </a:lnTo>
                  <a:lnTo>
                    <a:pt x="1101252" y="1861444"/>
                  </a:lnTo>
                  <a:lnTo>
                    <a:pt x="1101454" y="1861630"/>
                  </a:lnTo>
                  <a:lnTo>
                    <a:pt x="1101477" y="1861954"/>
                  </a:lnTo>
                  <a:lnTo>
                    <a:pt x="1101323" y="1862225"/>
                  </a:lnTo>
                  <a:lnTo>
                    <a:pt x="1101078" y="1862340"/>
                  </a:lnTo>
                  <a:lnTo>
                    <a:pt x="1100745" y="1862364"/>
                  </a:lnTo>
                  <a:lnTo>
                    <a:pt x="1100298" y="1862383"/>
                  </a:lnTo>
                  <a:lnTo>
                    <a:pt x="1099815" y="1862488"/>
                  </a:lnTo>
                  <a:lnTo>
                    <a:pt x="1099510" y="1862721"/>
                  </a:lnTo>
                  <a:lnTo>
                    <a:pt x="1099201" y="1863045"/>
                  </a:lnTo>
                  <a:lnTo>
                    <a:pt x="1098869" y="1863188"/>
                  </a:lnTo>
                  <a:lnTo>
                    <a:pt x="1098413" y="1863298"/>
                  </a:lnTo>
                  <a:lnTo>
                    <a:pt x="1097776" y="1863612"/>
                  </a:lnTo>
                  <a:lnTo>
                    <a:pt x="1097440" y="1863874"/>
                  </a:lnTo>
                  <a:lnTo>
                    <a:pt x="1097317" y="1864079"/>
                  </a:lnTo>
                  <a:lnTo>
                    <a:pt x="1097186" y="1864465"/>
                  </a:lnTo>
                  <a:lnTo>
                    <a:pt x="1097087" y="1864794"/>
                  </a:lnTo>
                  <a:lnTo>
                    <a:pt x="1096933" y="1864970"/>
                  </a:lnTo>
                  <a:lnTo>
                    <a:pt x="1096747" y="1865266"/>
                  </a:lnTo>
                  <a:lnTo>
                    <a:pt x="1096589" y="1865623"/>
                  </a:lnTo>
                  <a:lnTo>
                    <a:pt x="1096462" y="1865833"/>
                  </a:lnTo>
                  <a:lnTo>
                    <a:pt x="1096426" y="1866100"/>
                  </a:lnTo>
                  <a:lnTo>
                    <a:pt x="1096478" y="1866343"/>
                  </a:lnTo>
                  <a:lnTo>
                    <a:pt x="1096684" y="1866529"/>
                  </a:lnTo>
                  <a:lnTo>
                    <a:pt x="1096917" y="1866714"/>
                  </a:lnTo>
                  <a:lnTo>
                    <a:pt x="1097123" y="1866957"/>
                  </a:lnTo>
                  <a:lnTo>
                    <a:pt x="1097416" y="1867239"/>
                  </a:lnTo>
                  <a:lnTo>
                    <a:pt x="1097618" y="1867510"/>
                  </a:lnTo>
                  <a:lnTo>
                    <a:pt x="1097966" y="1867939"/>
                  </a:lnTo>
                  <a:lnTo>
                    <a:pt x="1098227" y="1868306"/>
                  </a:lnTo>
                  <a:lnTo>
                    <a:pt x="1098370" y="1868611"/>
                  </a:lnTo>
                  <a:lnTo>
                    <a:pt x="1098366" y="1868883"/>
                  </a:lnTo>
                  <a:lnTo>
                    <a:pt x="1098259" y="1869478"/>
                  </a:lnTo>
                  <a:lnTo>
                    <a:pt x="1098109" y="1869445"/>
                  </a:lnTo>
                  <a:lnTo>
                    <a:pt x="1097998" y="1869235"/>
                  </a:lnTo>
                  <a:lnTo>
                    <a:pt x="1097701" y="1868988"/>
                  </a:lnTo>
                  <a:lnTo>
                    <a:pt x="1097436" y="1868830"/>
                  </a:lnTo>
                  <a:lnTo>
                    <a:pt x="1097107" y="1868730"/>
                  </a:lnTo>
                  <a:lnTo>
                    <a:pt x="1096838" y="1868692"/>
                  </a:lnTo>
                  <a:lnTo>
                    <a:pt x="1096355" y="1868892"/>
                  </a:lnTo>
                  <a:lnTo>
                    <a:pt x="1096347" y="1869254"/>
                  </a:lnTo>
                  <a:lnTo>
                    <a:pt x="1096395" y="1869736"/>
                  </a:lnTo>
                  <a:lnTo>
                    <a:pt x="1096616" y="1870489"/>
                  </a:lnTo>
                  <a:lnTo>
                    <a:pt x="1096755" y="1870856"/>
                  </a:lnTo>
                  <a:lnTo>
                    <a:pt x="1096961" y="1871099"/>
                  </a:lnTo>
                  <a:lnTo>
                    <a:pt x="1097166" y="1871227"/>
                  </a:lnTo>
                  <a:lnTo>
                    <a:pt x="1097345" y="1871318"/>
                  </a:lnTo>
                  <a:lnTo>
                    <a:pt x="1097459" y="1871594"/>
                  </a:lnTo>
                  <a:lnTo>
                    <a:pt x="1097392" y="1871832"/>
                  </a:lnTo>
                  <a:lnTo>
                    <a:pt x="1096965" y="1872061"/>
                  </a:lnTo>
                  <a:lnTo>
                    <a:pt x="1096810" y="1872328"/>
                  </a:lnTo>
                  <a:lnTo>
                    <a:pt x="1096779" y="1873524"/>
                  </a:lnTo>
                  <a:lnTo>
                    <a:pt x="1096798" y="1873982"/>
                  </a:lnTo>
                  <a:lnTo>
                    <a:pt x="1096901" y="1874706"/>
                  </a:lnTo>
                  <a:lnTo>
                    <a:pt x="1096878" y="1875635"/>
                  </a:lnTo>
                  <a:lnTo>
                    <a:pt x="1096893" y="1876083"/>
                  </a:lnTo>
                  <a:lnTo>
                    <a:pt x="1096945" y="1876536"/>
                  </a:lnTo>
                  <a:lnTo>
                    <a:pt x="1097163" y="1877322"/>
                  </a:lnTo>
                  <a:lnTo>
                    <a:pt x="1097214" y="1877718"/>
                  </a:lnTo>
                  <a:lnTo>
                    <a:pt x="1097178" y="1877984"/>
                  </a:lnTo>
                  <a:lnTo>
                    <a:pt x="1097052" y="1878280"/>
                  </a:lnTo>
                  <a:lnTo>
                    <a:pt x="1096862" y="1878699"/>
                  </a:lnTo>
                  <a:lnTo>
                    <a:pt x="1096553" y="1879052"/>
                  </a:lnTo>
                  <a:lnTo>
                    <a:pt x="1096177" y="1879614"/>
                  </a:lnTo>
                  <a:lnTo>
                    <a:pt x="1095955" y="1880029"/>
                  </a:lnTo>
                  <a:lnTo>
                    <a:pt x="1095793" y="1880624"/>
                  </a:lnTo>
                  <a:lnTo>
                    <a:pt x="1095749" y="1881134"/>
                  </a:lnTo>
                  <a:lnTo>
                    <a:pt x="1095797" y="1881678"/>
                  </a:lnTo>
                  <a:lnTo>
                    <a:pt x="1095908" y="1881949"/>
                  </a:lnTo>
                  <a:lnTo>
                    <a:pt x="1096109" y="1882254"/>
                  </a:lnTo>
                  <a:lnTo>
                    <a:pt x="1096220" y="1882678"/>
                  </a:lnTo>
                  <a:lnTo>
                    <a:pt x="1096327" y="1883160"/>
                  </a:lnTo>
                  <a:lnTo>
                    <a:pt x="1096442" y="1883522"/>
                  </a:lnTo>
                  <a:lnTo>
                    <a:pt x="1096462" y="1883917"/>
                  </a:lnTo>
                  <a:lnTo>
                    <a:pt x="1096454" y="1884184"/>
                  </a:lnTo>
                  <a:lnTo>
                    <a:pt x="1096383" y="1884665"/>
                  </a:lnTo>
                  <a:lnTo>
                    <a:pt x="1096220" y="1885023"/>
                  </a:lnTo>
                  <a:lnTo>
                    <a:pt x="1095975" y="1885285"/>
                  </a:lnTo>
                  <a:lnTo>
                    <a:pt x="1095639" y="1885518"/>
                  </a:lnTo>
                  <a:lnTo>
                    <a:pt x="1095484" y="1885752"/>
                  </a:lnTo>
                  <a:lnTo>
                    <a:pt x="1095385" y="1886081"/>
                  </a:lnTo>
                  <a:lnTo>
                    <a:pt x="1095373" y="1886624"/>
                  </a:lnTo>
                  <a:lnTo>
                    <a:pt x="1095306" y="1886862"/>
                  </a:lnTo>
                  <a:lnTo>
                    <a:pt x="1095155" y="1886915"/>
                  </a:lnTo>
                  <a:lnTo>
                    <a:pt x="1094973" y="1886943"/>
                  </a:lnTo>
                  <a:lnTo>
                    <a:pt x="1094791" y="1887086"/>
                  </a:lnTo>
                  <a:lnTo>
                    <a:pt x="1094756" y="1887329"/>
                  </a:lnTo>
                  <a:lnTo>
                    <a:pt x="1094807" y="1887658"/>
                  </a:lnTo>
                  <a:lnTo>
                    <a:pt x="1094918" y="1888020"/>
                  </a:lnTo>
                  <a:lnTo>
                    <a:pt x="1095029" y="1888297"/>
                  </a:lnTo>
                  <a:lnTo>
                    <a:pt x="1095345" y="1888902"/>
                  </a:lnTo>
                  <a:lnTo>
                    <a:pt x="1095488" y="1889150"/>
                  </a:lnTo>
                  <a:lnTo>
                    <a:pt x="1095607" y="1889331"/>
                  </a:lnTo>
                  <a:lnTo>
                    <a:pt x="1095805" y="1889664"/>
                  </a:lnTo>
                  <a:lnTo>
                    <a:pt x="1096011" y="1889883"/>
                  </a:lnTo>
                  <a:lnTo>
                    <a:pt x="1096094" y="1890093"/>
                  </a:lnTo>
                  <a:lnTo>
                    <a:pt x="1096090" y="1890365"/>
                  </a:lnTo>
                  <a:lnTo>
                    <a:pt x="1096022" y="1890603"/>
                  </a:lnTo>
                  <a:lnTo>
                    <a:pt x="1095769" y="1891108"/>
                  </a:lnTo>
                  <a:lnTo>
                    <a:pt x="1095429" y="1891580"/>
                  </a:lnTo>
                  <a:lnTo>
                    <a:pt x="1095057" y="1892052"/>
                  </a:lnTo>
                  <a:lnTo>
                    <a:pt x="1094839" y="1892404"/>
                  </a:lnTo>
                  <a:lnTo>
                    <a:pt x="1094772" y="1892733"/>
                  </a:lnTo>
                  <a:lnTo>
                    <a:pt x="1094760" y="1893095"/>
                  </a:lnTo>
                  <a:lnTo>
                    <a:pt x="1094779" y="1893548"/>
                  </a:lnTo>
                  <a:lnTo>
                    <a:pt x="1094768" y="1894058"/>
                  </a:lnTo>
                  <a:lnTo>
                    <a:pt x="1094728" y="1894353"/>
                  </a:lnTo>
                  <a:lnTo>
                    <a:pt x="1094574" y="1894563"/>
                  </a:lnTo>
                  <a:lnTo>
                    <a:pt x="1094419" y="1894797"/>
                  </a:lnTo>
                  <a:lnTo>
                    <a:pt x="1094380" y="1895187"/>
                  </a:lnTo>
                  <a:lnTo>
                    <a:pt x="1094368" y="1895607"/>
                  </a:lnTo>
                  <a:lnTo>
                    <a:pt x="1094388" y="1895997"/>
                  </a:lnTo>
                  <a:lnTo>
                    <a:pt x="1094380" y="1896269"/>
                  </a:lnTo>
                  <a:lnTo>
                    <a:pt x="1094344" y="1896507"/>
                  </a:lnTo>
                  <a:lnTo>
                    <a:pt x="1094281" y="1896746"/>
                  </a:lnTo>
                  <a:lnTo>
                    <a:pt x="1094273" y="1896989"/>
                  </a:lnTo>
                  <a:lnTo>
                    <a:pt x="1094411" y="1897370"/>
                  </a:lnTo>
                  <a:lnTo>
                    <a:pt x="1094530" y="1897537"/>
                  </a:lnTo>
                  <a:lnTo>
                    <a:pt x="1094673" y="1897751"/>
                  </a:lnTo>
                  <a:lnTo>
                    <a:pt x="1094760" y="1897961"/>
                  </a:lnTo>
                  <a:lnTo>
                    <a:pt x="1094902" y="1898175"/>
                  </a:lnTo>
                  <a:lnTo>
                    <a:pt x="1095108" y="1898361"/>
                  </a:lnTo>
                  <a:lnTo>
                    <a:pt x="1095429" y="1898728"/>
                  </a:lnTo>
                  <a:lnTo>
                    <a:pt x="1095813" y="1898961"/>
                  </a:lnTo>
                  <a:lnTo>
                    <a:pt x="1096212" y="1899347"/>
                  </a:lnTo>
                  <a:lnTo>
                    <a:pt x="1096493" y="1899643"/>
                  </a:lnTo>
                  <a:lnTo>
                    <a:pt x="1096636" y="1899733"/>
                  </a:lnTo>
                  <a:lnTo>
                    <a:pt x="1096834" y="1899852"/>
                  </a:lnTo>
                  <a:lnTo>
                    <a:pt x="1097000" y="1900143"/>
                  </a:lnTo>
                  <a:lnTo>
                    <a:pt x="1097163" y="1900496"/>
                  </a:lnTo>
                  <a:lnTo>
                    <a:pt x="1097333" y="1900672"/>
                  </a:lnTo>
                  <a:lnTo>
                    <a:pt x="1097531" y="1900763"/>
                  </a:lnTo>
                  <a:lnTo>
                    <a:pt x="1097701" y="1900882"/>
                  </a:lnTo>
                  <a:lnTo>
                    <a:pt x="1097812" y="1901058"/>
                  </a:lnTo>
                  <a:lnTo>
                    <a:pt x="1097946" y="1901406"/>
                  </a:lnTo>
                  <a:lnTo>
                    <a:pt x="1098077" y="1901959"/>
                  </a:lnTo>
                  <a:lnTo>
                    <a:pt x="1098180" y="1902450"/>
                  </a:lnTo>
                  <a:lnTo>
                    <a:pt x="1098152" y="1903512"/>
                  </a:lnTo>
                  <a:lnTo>
                    <a:pt x="1098172" y="1903889"/>
                  </a:lnTo>
                  <a:lnTo>
                    <a:pt x="1098279" y="1904294"/>
                  </a:lnTo>
                  <a:lnTo>
                    <a:pt x="1098354" y="1904613"/>
                  </a:lnTo>
                  <a:lnTo>
                    <a:pt x="1098489" y="1904994"/>
                  </a:lnTo>
                  <a:lnTo>
                    <a:pt x="1098481" y="1905309"/>
                  </a:lnTo>
                  <a:lnTo>
                    <a:pt x="1098390" y="1905509"/>
                  </a:lnTo>
                  <a:lnTo>
                    <a:pt x="1098326" y="1905738"/>
                  </a:lnTo>
                  <a:lnTo>
                    <a:pt x="1098350" y="1905995"/>
                  </a:lnTo>
                  <a:lnTo>
                    <a:pt x="1098429" y="1906286"/>
                  </a:lnTo>
                  <a:lnTo>
                    <a:pt x="1098651" y="1906610"/>
                  </a:lnTo>
                  <a:lnTo>
                    <a:pt x="1098960" y="1906962"/>
                  </a:lnTo>
                  <a:lnTo>
                    <a:pt x="1099463" y="1907496"/>
                  </a:lnTo>
                  <a:lnTo>
                    <a:pt x="1099799" y="1907763"/>
                  </a:lnTo>
                  <a:lnTo>
                    <a:pt x="1100171" y="1907944"/>
                  </a:lnTo>
                  <a:lnTo>
                    <a:pt x="1100484" y="1908039"/>
                  </a:lnTo>
                  <a:lnTo>
                    <a:pt x="1100773" y="1908044"/>
                  </a:lnTo>
                  <a:lnTo>
                    <a:pt x="1100943" y="1908020"/>
                  </a:lnTo>
                  <a:lnTo>
                    <a:pt x="1101145" y="1908054"/>
                  </a:lnTo>
                  <a:lnTo>
                    <a:pt x="1101200" y="1908201"/>
                  </a:lnTo>
                  <a:lnTo>
                    <a:pt x="1101196" y="1908344"/>
                  </a:lnTo>
                  <a:lnTo>
                    <a:pt x="1101101" y="1908602"/>
                  </a:lnTo>
                  <a:lnTo>
                    <a:pt x="1101097" y="1908773"/>
                  </a:lnTo>
                  <a:lnTo>
                    <a:pt x="1101125" y="1908945"/>
                  </a:lnTo>
                  <a:lnTo>
                    <a:pt x="1101173" y="1909197"/>
                  </a:lnTo>
                  <a:lnTo>
                    <a:pt x="1101276" y="1909817"/>
                  </a:lnTo>
                  <a:lnTo>
                    <a:pt x="1101240" y="1910103"/>
                  </a:lnTo>
                  <a:lnTo>
                    <a:pt x="1101173" y="1910446"/>
                  </a:lnTo>
                  <a:lnTo>
                    <a:pt x="1101137" y="1910703"/>
                  </a:lnTo>
                  <a:lnTo>
                    <a:pt x="1101046" y="1910903"/>
                  </a:lnTo>
                  <a:lnTo>
                    <a:pt x="1100987" y="1911075"/>
                  </a:lnTo>
                  <a:lnTo>
                    <a:pt x="1100808" y="1911242"/>
                  </a:lnTo>
                  <a:lnTo>
                    <a:pt x="1100603" y="1911356"/>
                  </a:lnTo>
                  <a:lnTo>
                    <a:pt x="1100512" y="1911523"/>
                  </a:lnTo>
                  <a:lnTo>
                    <a:pt x="1100476" y="1911785"/>
                  </a:lnTo>
                  <a:lnTo>
                    <a:pt x="1100527" y="1912071"/>
                  </a:lnTo>
                  <a:lnTo>
                    <a:pt x="1100638" y="1912304"/>
                  </a:lnTo>
                  <a:lnTo>
                    <a:pt x="1100860" y="1912628"/>
                  </a:lnTo>
                  <a:lnTo>
                    <a:pt x="1101082" y="1912862"/>
                  </a:lnTo>
                  <a:lnTo>
                    <a:pt x="1101794" y="1913143"/>
                  </a:lnTo>
                  <a:lnTo>
                    <a:pt x="1102166" y="1913324"/>
                  </a:lnTo>
                  <a:lnTo>
                    <a:pt x="1102360" y="1913558"/>
                  </a:lnTo>
                  <a:lnTo>
                    <a:pt x="1102637" y="1913967"/>
                  </a:lnTo>
                  <a:lnTo>
                    <a:pt x="1102887" y="1914406"/>
                  </a:lnTo>
                  <a:lnTo>
                    <a:pt x="1102966" y="1914697"/>
                  </a:lnTo>
                  <a:lnTo>
                    <a:pt x="1102871" y="1915011"/>
                  </a:lnTo>
                  <a:lnTo>
                    <a:pt x="1102689" y="1915354"/>
                  </a:lnTo>
                  <a:lnTo>
                    <a:pt x="1102653" y="1915640"/>
                  </a:lnTo>
                  <a:lnTo>
                    <a:pt x="1102819" y="1915902"/>
                  </a:lnTo>
                  <a:lnTo>
                    <a:pt x="1103101" y="1916226"/>
                  </a:lnTo>
                  <a:lnTo>
                    <a:pt x="1103437" y="1916584"/>
                  </a:lnTo>
                  <a:lnTo>
                    <a:pt x="1103888" y="1916908"/>
                  </a:lnTo>
                  <a:lnTo>
                    <a:pt x="1104427" y="1917241"/>
                  </a:lnTo>
                  <a:lnTo>
                    <a:pt x="1104854" y="1917422"/>
                  </a:lnTo>
                  <a:lnTo>
                    <a:pt x="1105341" y="1917551"/>
                  </a:lnTo>
                  <a:lnTo>
                    <a:pt x="1105686" y="1917589"/>
                  </a:lnTo>
                  <a:lnTo>
                    <a:pt x="1106145" y="1917627"/>
                  </a:lnTo>
                  <a:lnTo>
                    <a:pt x="1106572" y="1917727"/>
                  </a:lnTo>
                  <a:lnTo>
                    <a:pt x="1107028" y="1917880"/>
                  </a:lnTo>
                  <a:lnTo>
                    <a:pt x="1107455" y="1918151"/>
                  </a:lnTo>
                  <a:lnTo>
                    <a:pt x="1107879" y="1918452"/>
                  </a:lnTo>
                  <a:lnTo>
                    <a:pt x="1108275" y="1918747"/>
                  </a:lnTo>
                  <a:lnTo>
                    <a:pt x="1109209" y="1919319"/>
                  </a:lnTo>
                  <a:lnTo>
                    <a:pt x="1109494" y="1919414"/>
                  </a:lnTo>
                  <a:lnTo>
                    <a:pt x="1109751" y="1919419"/>
                  </a:lnTo>
                  <a:lnTo>
                    <a:pt x="1109985" y="1919367"/>
                  </a:lnTo>
                  <a:lnTo>
                    <a:pt x="1110186" y="1919343"/>
                  </a:lnTo>
                  <a:lnTo>
                    <a:pt x="1110531" y="1919381"/>
                  </a:lnTo>
                  <a:lnTo>
                    <a:pt x="1110844" y="1919476"/>
                  </a:lnTo>
                  <a:lnTo>
                    <a:pt x="1111101" y="1919538"/>
                  </a:lnTo>
                  <a:lnTo>
                    <a:pt x="1111354" y="1919748"/>
                  </a:lnTo>
                  <a:lnTo>
                    <a:pt x="1111493" y="1920067"/>
                  </a:lnTo>
                  <a:lnTo>
                    <a:pt x="1111540" y="1920386"/>
                  </a:lnTo>
                  <a:lnTo>
                    <a:pt x="1111529" y="1920934"/>
                  </a:lnTo>
                  <a:lnTo>
                    <a:pt x="1111635" y="1921225"/>
                  </a:lnTo>
                  <a:lnTo>
                    <a:pt x="1111968" y="1921749"/>
                  </a:lnTo>
                  <a:lnTo>
                    <a:pt x="1112162" y="1921954"/>
                  </a:lnTo>
                  <a:lnTo>
                    <a:pt x="1112245" y="1922216"/>
                  </a:lnTo>
                  <a:lnTo>
                    <a:pt x="1112297" y="1922450"/>
                  </a:lnTo>
                  <a:lnTo>
                    <a:pt x="1112431" y="1922797"/>
                  </a:lnTo>
                  <a:lnTo>
                    <a:pt x="1112566" y="1923088"/>
                  </a:lnTo>
                  <a:lnTo>
                    <a:pt x="1112819" y="1923384"/>
                  </a:lnTo>
                  <a:lnTo>
                    <a:pt x="1113064" y="1923879"/>
                  </a:lnTo>
                  <a:lnTo>
                    <a:pt x="1113116" y="1924199"/>
                  </a:lnTo>
                  <a:lnTo>
                    <a:pt x="1113049" y="1924542"/>
                  </a:lnTo>
                  <a:lnTo>
                    <a:pt x="1112871" y="1924828"/>
                  </a:lnTo>
                  <a:lnTo>
                    <a:pt x="1112716" y="1925166"/>
                  </a:lnTo>
                  <a:lnTo>
                    <a:pt x="1112538" y="1925452"/>
                  </a:lnTo>
                  <a:lnTo>
                    <a:pt x="1112273" y="1925704"/>
                  </a:lnTo>
                  <a:lnTo>
                    <a:pt x="1112209" y="1925962"/>
                  </a:lnTo>
                  <a:lnTo>
                    <a:pt x="1112316" y="1926195"/>
                  </a:lnTo>
                  <a:lnTo>
                    <a:pt x="1112546" y="1926343"/>
                  </a:lnTo>
                  <a:lnTo>
                    <a:pt x="1112772" y="1926467"/>
                  </a:lnTo>
                  <a:lnTo>
                    <a:pt x="1112910" y="1926643"/>
                  </a:lnTo>
                  <a:lnTo>
                    <a:pt x="1113021" y="1926877"/>
                  </a:lnTo>
                  <a:lnTo>
                    <a:pt x="1113072" y="1927077"/>
                  </a:lnTo>
                  <a:lnTo>
                    <a:pt x="1113286" y="1927630"/>
                  </a:lnTo>
                  <a:lnTo>
                    <a:pt x="1113563" y="1928125"/>
                  </a:lnTo>
                  <a:lnTo>
                    <a:pt x="1113844" y="1928392"/>
                  </a:lnTo>
                  <a:lnTo>
                    <a:pt x="1114208" y="1928749"/>
                  </a:lnTo>
                  <a:lnTo>
                    <a:pt x="1114517" y="1929016"/>
                  </a:lnTo>
                  <a:lnTo>
                    <a:pt x="1114688" y="1929193"/>
                  </a:lnTo>
                  <a:lnTo>
                    <a:pt x="1114767" y="1929397"/>
                  </a:lnTo>
                  <a:lnTo>
                    <a:pt x="1114846" y="1929745"/>
                  </a:lnTo>
                  <a:lnTo>
                    <a:pt x="1114838" y="1930031"/>
                  </a:lnTo>
                  <a:lnTo>
                    <a:pt x="1114719" y="1930289"/>
                  </a:lnTo>
                  <a:lnTo>
                    <a:pt x="1114684" y="1930489"/>
                  </a:lnTo>
                  <a:lnTo>
                    <a:pt x="1114763" y="1930808"/>
                  </a:lnTo>
                  <a:lnTo>
                    <a:pt x="1114980" y="1931218"/>
                  </a:lnTo>
                  <a:lnTo>
                    <a:pt x="1115123" y="1931366"/>
                  </a:lnTo>
                  <a:lnTo>
                    <a:pt x="1115349" y="1931513"/>
                  </a:lnTo>
                  <a:lnTo>
                    <a:pt x="1115491" y="1931661"/>
                  </a:lnTo>
                  <a:lnTo>
                    <a:pt x="1115483" y="1931918"/>
                  </a:lnTo>
                  <a:lnTo>
                    <a:pt x="1115448" y="1932180"/>
                  </a:lnTo>
                  <a:lnTo>
                    <a:pt x="1115297" y="1932404"/>
                  </a:lnTo>
                  <a:lnTo>
                    <a:pt x="1115206" y="1932576"/>
                  </a:lnTo>
                  <a:lnTo>
                    <a:pt x="1115083" y="1932890"/>
                  </a:lnTo>
                  <a:lnTo>
                    <a:pt x="1115163" y="1933267"/>
                  </a:lnTo>
                  <a:lnTo>
                    <a:pt x="1115269" y="1933529"/>
                  </a:lnTo>
                  <a:lnTo>
                    <a:pt x="1115463" y="1933877"/>
                  </a:lnTo>
                  <a:lnTo>
                    <a:pt x="1115705" y="1934606"/>
                  </a:lnTo>
                  <a:lnTo>
                    <a:pt x="1115863" y="1935097"/>
                  </a:lnTo>
                  <a:lnTo>
                    <a:pt x="1116077" y="1935855"/>
                  </a:lnTo>
                  <a:lnTo>
                    <a:pt x="1116267" y="1936260"/>
                  </a:lnTo>
                  <a:lnTo>
                    <a:pt x="1116366" y="1936812"/>
                  </a:lnTo>
                  <a:lnTo>
                    <a:pt x="1116414" y="1937360"/>
                  </a:lnTo>
                  <a:lnTo>
                    <a:pt x="1116885" y="1939214"/>
                  </a:lnTo>
                  <a:lnTo>
                    <a:pt x="1117118" y="1940115"/>
                  </a:lnTo>
                  <a:lnTo>
                    <a:pt x="1117332" y="1940753"/>
                  </a:lnTo>
                  <a:lnTo>
                    <a:pt x="1117356" y="1940891"/>
                  </a:lnTo>
                  <a:lnTo>
                    <a:pt x="1117407" y="1941273"/>
                  </a:lnTo>
                  <a:lnTo>
                    <a:pt x="1117506" y="1941911"/>
                  </a:lnTo>
                  <a:lnTo>
                    <a:pt x="1117494" y="1942426"/>
                  </a:lnTo>
                  <a:lnTo>
                    <a:pt x="1117419" y="1943088"/>
                  </a:lnTo>
                  <a:lnTo>
                    <a:pt x="1117344" y="1943922"/>
                  </a:lnTo>
                  <a:lnTo>
                    <a:pt x="1117304" y="1945447"/>
                  </a:lnTo>
                  <a:lnTo>
                    <a:pt x="1117233" y="1946024"/>
                  </a:lnTo>
                  <a:lnTo>
                    <a:pt x="1117185" y="1946800"/>
                  </a:lnTo>
                  <a:lnTo>
                    <a:pt x="1117166" y="1947491"/>
                  </a:lnTo>
                  <a:lnTo>
                    <a:pt x="1117209" y="1948125"/>
                  </a:lnTo>
                  <a:lnTo>
                    <a:pt x="1117166" y="1948611"/>
                  </a:lnTo>
                  <a:lnTo>
                    <a:pt x="1117237" y="1949364"/>
                  </a:lnTo>
                  <a:lnTo>
                    <a:pt x="1117221" y="1949912"/>
                  </a:lnTo>
                  <a:lnTo>
                    <a:pt x="1117304" y="1950055"/>
                  </a:lnTo>
                  <a:lnTo>
                    <a:pt x="1117415" y="1950260"/>
                  </a:lnTo>
                  <a:lnTo>
                    <a:pt x="1117403" y="1950608"/>
                  </a:lnTo>
                  <a:lnTo>
                    <a:pt x="1117368" y="1950980"/>
                  </a:lnTo>
                  <a:lnTo>
                    <a:pt x="1117360" y="1951213"/>
                  </a:lnTo>
                  <a:lnTo>
                    <a:pt x="1117744" y="1952085"/>
                  </a:lnTo>
                  <a:lnTo>
                    <a:pt x="1118017" y="1952581"/>
                  </a:lnTo>
                  <a:lnTo>
                    <a:pt x="1118238" y="1952905"/>
                  </a:lnTo>
                  <a:lnTo>
                    <a:pt x="1118436" y="1953167"/>
                  </a:lnTo>
                  <a:lnTo>
                    <a:pt x="1118714" y="1953577"/>
                  </a:lnTo>
                  <a:lnTo>
                    <a:pt x="1118995" y="1953844"/>
                  </a:lnTo>
                  <a:lnTo>
                    <a:pt x="1119216" y="1954139"/>
                  </a:lnTo>
                  <a:lnTo>
                    <a:pt x="1119268" y="1954311"/>
                  </a:lnTo>
                  <a:lnTo>
                    <a:pt x="1119264" y="1954516"/>
                  </a:lnTo>
                  <a:lnTo>
                    <a:pt x="1119315" y="1954744"/>
                  </a:lnTo>
                  <a:lnTo>
                    <a:pt x="1119509" y="1955040"/>
                  </a:lnTo>
                  <a:lnTo>
                    <a:pt x="1119766" y="1955187"/>
                  </a:lnTo>
                  <a:lnTo>
                    <a:pt x="1119905" y="1955307"/>
                  </a:lnTo>
                  <a:lnTo>
                    <a:pt x="1119988" y="1955483"/>
                  </a:lnTo>
                  <a:lnTo>
                    <a:pt x="1120095" y="1955774"/>
                  </a:lnTo>
                  <a:lnTo>
                    <a:pt x="1120297" y="1955893"/>
                  </a:lnTo>
                  <a:lnTo>
                    <a:pt x="1120614" y="1955845"/>
                  </a:lnTo>
                  <a:lnTo>
                    <a:pt x="1120820" y="1955616"/>
                  </a:lnTo>
                  <a:lnTo>
                    <a:pt x="1120962" y="1955707"/>
                  </a:lnTo>
                  <a:lnTo>
                    <a:pt x="1120958" y="1955883"/>
                  </a:lnTo>
                  <a:lnTo>
                    <a:pt x="1120922" y="1956141"/>
                  </a:lnTo>
                  <a:lnTo>
                    <a:pt x="1120859" y="1956369"/>
                  </a:lnTo>
                  <a:lnTo>
                    <a:pt x="1120966" y="1956574"/>
                  </a:lnTo>
                  <a:lnTo>
                    <a:pt x="1121136" y="1956750"/>
                  </a:lnTo>
                  <a:lnTo>
                    <a:pt x="1121330" y="1957013"/>
                  </a:lnTo>
                  <a:lnTo>
                    <a:pt x="1121496" y="1957251"/>
                  </a:lnTo>
                  <a:lnTo>
                    <a:pt x="1121690" y="1957542"/>
                  </a:lnTo>
                  <a:lnTo>
                    <a:pt x="1121801" y="1957804"/>
                  </a:lnTo>
                  <a:lnTo>
                    <a:pt x="1121908" y="1958094"/>
                  </a:lnTo>
                  <a:lnTo>
                    <a:pt x="1122122" y="1958790"/>
                  </a:lnTo>
                  <a:lnTo>
                    <a:pt x="1122260" y="1959023"/>
                  </a:lnTo>
                  <a:lnTo>
                    <a:pt x="1122910" y="1959529"/>
                  </a:lnTo>
                  <a:lnTo>
                    <a:pt x="1123222" y="1959624"/>
                  </a:lnTo>
                  <a:lnTo>
                    <a:pt x="1123511" y="1959605"/>
                  </a:lnTo>
                  <a:lnTo>
                    <a:pt x="1123773" y="1959467"/>
                  </a:lnTo>
                  <a:lnTo>
                    <a:pt x="1123864" y="1959295"/>
                  </a:lnTo>
                  <a:lnTo>
                    <a:pt x="1124066" y="1959214"/>
                  </a:lnTo>
                  <a:lnTo>
                    <a:pt x="1124355" y="1959219"/>
                  </a:lnTo>
                  <a:lnTo>
                    <a:pt x="1124465" y="1959395"/>
                  </a:lnTo>
                  <a:lnTo>
                    <a:pt x="1124434" y="1959567"/>
                  </a:lnTo>
                  <a:lnTo>
                    <a:pt x="1124283" y="1959795"/>
                  </a:lnTo>
                  <a:lnTo>
                    <a:pt x="1124022" y="1959905"/>
                  </a:lnTo>
                  <a:lnTo>
                    <a:pt x="1123903" y="1960072"/>
                  </a:lnTo>
                  <a:lnTo>
                    <a:pt x="1123868" y="1960305"/>
                  </a:lnTo>
                  <a:lnTo>
                    <a:pt x="1123860" y="1960448"/>
                  </a:lnTo>
                  <a:lnTo>
                    <a:pt x="1124173" y="1960715"/>
                  </a:lnTo>
                  <a:lnTo>
                    <a:pt x="1124374" y="1960863"/>
                  </a:lnTo>
                  <a:lnTo>
                    <a:pt x="1124568" y="1961039"/>
                  </a:lnTo>
                  <a:lnTo>
                    <a:pt x="1124592" y="1961301"/>
                  </a:lnTo>
                  <a:lnTo>
                    <a:pt x="1124584" y="1961530"/>
                  </a:lnTo>
                  <a:lnTo>
                    <a:pt x="1124549" y="1961821"/>
                  </a:lnTo>
                  <a:lnTo>
                    <a:pt x="1124541" y="1962135"/>
                  </a:lnTo>
                  <a:lnTo>
                    <a:pt x="1124564" y="1962364"/>
                  </a:lnTo>
                  <a:lnTo>
                    <a:pt x="1124786" y="1962745"/>
                  </a:lnTo>
                  <a:lnTo>
                    <a:pt x="1124956" y="1962864"/>
                  </a:lnTo>
                  <a:lnTo>
                    <a:pt x="1125154" y="1962960"/>
                  </a:lnTo>
                  <a:lnTo>
                    <a:pt x="1125324" y="1963136"/>
                  </a:lnTo>
                  <a:lnTo>
                    <a:pt x="1125404" y="1963308"/>
                  </a:lnTo>
                  <a:lnTo>
                    <a:pt x="1125427" y="1963484"/>
                  </a:lnTo>
                  <a:lnTo>
                    <a:pt x="1125507" y="1963775"/>
                  </a:lnTo>
                  <a:lnTo>
                    <a:pt x="1125645" y="1964008"/>
                  </a:lnTo>
                  <a:lnTo>
                    <a:pt x="1125978" y="1964618"/>
                  </a:lnTo>
                  <a:lnTo>
                    <a:pt x="1125993" y="1964904"/>
                  </a:lnTo>
                  <a:lnTo>
                    <a:pt x="1126073" y="1965371"/>
                  </a:lnTo>
                  <a:lnTo>
                    <a:pt x="1126065" y="1965657"/>
                  </a:lnTo>
                  <a:lnTo>
                    <a:pt x="1126084" y="1966033"/>
                  </a:lnTo>
                  <a:lnTo>
                    <a:pt x="1126073" y="1966438"/>
                  </a:lnTo>
                  <a:lnTo>
                    <a:pt x="1126207" y="1966901"/>
                  </a:lnTo>
                  <a:lnTo>
                    <a:pt x="1126338" y="1967425"/>
                  </a:lnTo>
                  <a:lnTo>
                    <a:pt x="1126358" y="1967768"/>
                  </a:lnTo>
                  <a:lnTo>
                    <a:pt x="1126488" y="1968292"/>
                  </a:lnTo>
                  <a:lnTo>
                    <a:pt x="1126623" y="1968697"/>
                  </a:lnTo>
                  <a:lnTo>
                    <a:pt x="1126817" y="1969021"/>
                  </a:lnTo>
                  <a:lnTo>
                    <a:pt x="1127153" y="1969402"/>
                  </a:lnTo>
                  <a:lnTo>
                    <a:pt x="1127320" y="1969636"/>
                  </a:lnTo>
                  <a:lnTo>
                    <a:pt x="1127601" y="1969931"/>
                  </a:lnTo>
                  <a:lnTo>
                    <a:pt x="1127882" y="1970112"/>
                  </a:lnTo>
                  <a:lnTo>
                    <a:pt x="1128226" y="1970208"/>
                  </a:lnTo>
                  <a:lnTo>
                    <a:pt x="1128483" y="1970270"/>
                  </a:lnTo>
                  <a:lnTo>
                    <a:pt x="1128800" y="1970279"/>
                  </a:lnTo>
                  <a:lnTo>
                    <a:pt x="1129232" y="1970232"/>
                  </a:lnTo>
                  <a:lnTo>
                    <a:pt x="1129604" y="1970241"/>
                  </a:lnTo>
                  <a:lnTo>
                    <a:pt x="1130063" y="1970313"/>
                  </a:lnTo>
                  <a:lnTo>
                    <a:pt x="1130352" y="1970346"/>
                  </a:lnTo>
                  <a:lnTo>
                    <a:pt x="1130605" y="1970527"/>
                  </a:lnTo>
                  <a:lnTo>
                    <a:pt x="1130831" y="1970732"/>
                  </a:lnTo>
                  <a:lnTo>
                    <a:pt x="1130795" y="1970989"/>
                  </a:lnTo>
                  <a:lnTo>
                    <a:pt x="1130700" y="1971275"/>
                  </a:lnTo>
                  <a:lnTo>
                    <a:pt x="1130415" y="1971328"/>
                  </a:lnTo>
                  <a:lnTo>
                    <a:pt x="1130233" y="1971552"/>
                  </a:lnTo>
                  <a:lnTo>
                    <a:pt x="1129940" y="1971833"/>
                  </a:lnTo>
                  <a:lnTo>
                    <a:pt x="1129766" y="1971919"/>
                  </a:lnTo>
                  <a:lnTo>
                    <a:pt x="1129533" y="1972023"/>
                  </a:lnTo>
                  <a:lnTo>
                    <a:pt x="1129097" y="1972128"/>
                  </a:lnTo>
                  <a:lnTo>
                    <a:pt x="1128753" y="1972123"/>
                  </a:lnTo>
                  <a:lnTo>
                    <a:pt x="1128353" y="1971966"/>
                  </a:lnTo>
                  <a:lnTo>
                    <a:pt x="1127795" y="1971375"/>
                  </a:lnTo>
                  <a:lnTo>
                    <a:pt x="1127399" y="1970994"/>
                  </a:lnTo>
                  <a:lnTo>
                    <a:pt x="1126805" y="1970603"/>
                  </a:lnTo>
                  <a:lnTo>
                    <a:pt x="1126520" y="1970537"/>
                  </a:lnTo>
                  <a:lnTo>
                    <a:pt x="1126112" y="1970613"/>
                  </a:lnTo>
                  <a:lnTo>
                    <a:pt x="1125875" y="1971042"/>
                  </a:lnTo>
                  <a:lnTo>
                    <a:pt x="1125835" y="1971413"/>
                  </a:lnTo>
                  <a:lnTo>
                    <a:pt x="1125823" y="1971876"/>
                  </a:lnTo>
                  <a:lnTo>
                    <a:pt x="1125843" y="1972309"/>
                  </a:lnTo>
                  <a:lnTo>
                    <a:pt x="1125891" y="1972657"/>
                  </a:lnTo>
                  <a:lnTo>
                    <a:pt x="1125942" y="1972914"/>
                  </a:lnTo>
                  <a:lnTo>
                    <a:pt x="1126077" y="1973234"/>
                  </a:lnTo>
                  <a:lnTo>
                    <a:pt x="1126330" y="1973529"/>
                  </a:lnTo>
                  <a:lnTo>
                    <a:pt x="1126639" y="1973825"/>
                  </a:lnTo>
                  <a:lnTo>
                    <a:pt x="1127066" y="1974068"/>
                  </a:lnTo>
                  <a:lnTo>
                    <a:pt x="1127379" y="1974163"/>
                  </a:lnTo>
                  <a:lnTo>
                    <a:pt x="1127636" y="1974225"/>
                  </a:lnTo>
                  <a:lnTo>
                    <a:pt x="1127981" y="1974292"/>
                  </a:lnTo>
                  <a:lnTo>
                    <a:pt x="1128321" y="1974416"/>
                  </a:lnTo>
                  <a:lnTo>
                    <a:pt x="1128547" y="1974592"/>
                  </a:lnTo>
                  <a:lnTo>
                    <a:pt x="1128800" y="1974801"/>
                  </a:lnTo>
                  <a:lnTo>
                    <a:pt x="1128966" y="1975064"/>
                  </a:lnTo>
                  <a:lnTo>
                    <a:pt x="1129133" y="1975388"/>
                  </a:lnTo>
                  <a:lnTo>
                    <a:pt x="1129354" y="1975678"/>
                  </a:lnTo>
                  <a:lnTo>
                    <a:pt x="1129635" y="1975888"/>
                  </a:lnTo>
                  <a:lnTo>
                    <a:pt x="1130063" y="1976131"/>
                  </a:lnTo>
                  <a:lnTo>
                    <a:pt x="1130459" y="1976341"/>
                  </a:lnTo>
                  <a:lnTo>
                    <a:pt x="1130776" y="1976465"/>
                  </a:lnTo>
                  <a:lnTo>
                    <a:pt x="1130946" y="1976469"/>
                  </a:lnTo>
                  <a:lnTo>
                    <a:pt x="1131092" y="1976417"/>
                  </a:lnTo>
                  <a:lnTo>
                    <a:pt x="1131294" y="1976422"/>
                  </a:lnTo>
                  <a:lnTo>
                    <a:pt x="1131433" y="1976598"/>
                  </a:lnTo>
                  <a:lnTo>
                    <a:pt x="1131456" y="1976827"/>
                  </a:lnTo>
                  <a:lnTo>
                    <a:pt x="1131480" y="1976998"/>
                  </a:lnTo>
                  <a:lnTo>
                    <a:pt x="1131678" y="1977208"/>
                  </a:lnTo>
                  <a:lnTo>
                    <a:pt x="1131904" y="1977327"/>
                  </a:lnTo>
                  <a:lnTo>
                    <a:pt x="1132157" y="1977508"/>
                  </a:lnTo>
                  <a:lnTo>
                    <a:pt x="1132557" y="1977746"/>
                  </a:lnTo>
                  <a:lnTo>
                    <a:pt x="1132723" y="1977923"/>
                  </a:lnTo>
                  <a:lnTo>
                    <a:pt x="1133004" y="1978190"/>
                  </a:lnTo>
                  <a:lnTo>
                    <a:pt x="1133396" y="1978547"/>
                  </a:lnTo>
                  <a:lnTo>
                    <a:pt x="1133677" y="1978842"/>
                  </a:lnTo>
                  <a:lnTo>
                    <a:pt x="1134441" y="1979467"/>
                  </a:lnTo>
                  <a:lnTo>
                    <a:pt x="1134746" y="1979819"/>
                  </a:lnTo>
                  <a:lnTo>
                    <a:pt x="1135087" y="1980172"/>
                  </a:lnTo>
                  <a:lnTo>
                    <a:pt x="1135419" y="1980553"/>
                  </a:lnTo>
                  <a:lnTo>
                    <a:pt x="1135672" y="1980763"/>
                  </a:lnTo>
                  <a:lnTo>
                    <a:pt x="1135874" y="1980853"/>
                  </a:lnTo>
                  <a:lnTo>
                    <a:pt x="1136159" y="1980920"/>
                  </a:lnTo>
                  <a:lnTo>
                    <a:pt x="1136329" y="1981011"/>
                  </a:lnTo>
                  <a:lnTo>
                    <a:pt x="1136353" y="1981182"/>
                  </a:lnTo>
                  <a:lnTo>
                    <a:pt x="1136322" y="1981382"/>
                  </a:lnTo>
                  <a:lnTo>
                    <a:pt x="1136401" y="1981673"/>
                  </a:lnTo>
                  <a:lnTo>
                    <a:pt x="1136595" y="1982026"/>
                  </a:lnTo>
                  <a:lnTo>
                    <a:pt x="1136785" y="1982345"/>
                  </a:lnTo>
                  <a:lnTo>
                    <a:pt x="1136979" y="1982612"/>
                  </a:lnTo>
                  <a:lnTo>
                    <a:pt x="1137177" y="1982845"/>
                  </a:lnTo>
                  <a:lnTo>
                    <a:pt x="1137458" y="1983141"/>
                  </a:lnTo>
                  <a:lnTo>
                    <a:pt x="1137707" y="1983493"/>
                  </a:lnTo>
                  <a:lnTo>
                    <a:pt x="1137786" y="1983756"/>
                  </a:lnTo>
                  <a:lnTo>
                    <a:pt x="1137775" y="1984184"/>
                  </a:lnTo>
                  <a:lnTo>
                    <a:pt x="1137739" y="1984447"/>
                  </a:lnTo>
                  <a:lnTo>
                    <a:pt x="1137735" y="1984732"/>
                  </a:lnTo>
                  <a:lnTo>
                    <a:pt x="1137897" y="1985080"/>
                  </a:lnTo>
                  <a:lnTo>
                    <a:pt x="1138060" y="1985462"/>
                  </a:lnTo>
                  <a:lnTo>
                    <a:pt x="1138253" y="1985781"/>
                  </a:lnTo>
                  <a:lnTo>
                    <a:pt x="1138503" y="1986219"/>
                  </a:lnTo>
                  <a:lnTo>
                    <a:pt x="1138756" y="1986486"/>
                  </a:lnTo>
                  <a:lnTo>
                    <a:pt x="1138926" y="1986772"/>
                  </a:lnTo>
                  <a:lnTo>
                    <a:pt x="1138847" y="1987296"/>
                  </a:lnTo>
                  <a:lnTo>
                    <a:pt x="1138954" y="1987730"/>
                  </a:lnTo>
                  <a:lnTo>
                    <a:pt x="1139148" y="1988082"/>
                  </a:lnTo>
                  <a:lnTo>
                    <a:pt x="1139255" y="1988259"/>
                  </a:lnTo>
                  <a:lnTo>
                    <a:pt x="1139461" y="1988397"/>
                  </a:lnTo>
                  <a:lnTo>
                    <a:pt x="1139635" y="1988545"/>
                  </a:lnTo>
                  <a:lnTo>
                    <a:pt x="1139825" y="1988616"/>
                  </a:lnTo>
                  <a:lnTo>
                    <a:pt x="1140023" y="1988649"/>
                  </a:lnTo>
                  <a:lnTo>
                    <a:pt x="1140312" y="1988659"/>
                  </a:lnTo>
                  <a:lnTo>
                    <a:pt x="1140597" y="1988692"/>
                  </a:lnTo>
                  <a:lnTo>
                    <a:pt x="1140795" y="1988874"/>
                  </a:lnTo>
                  <a:lnTo>
                    <a:pt x="1141072" y="1989140"/>
                  </a:lnTo>
                  <a:lnTo>
                    <a:pt x="1141262" y="1989178"/>
                  </a:lnTo>
                  <a:lnTo>
                    <a:pt x="1141701" y="1989555"/>
                  </a:lnTo>
                  <a:lnTo>
                    <a:pt x="1141836" y="1989569"/>
                  </a:lnTo>
                  <a:lnTo>
                    <a:pt x="1141967" y="1989517"/>
                  </a:lnTo>
                  <a:lnTo>
                    <a:pt x="1142121" y="1989507"/>
                  </a:lnTo>
                  <a:lnTo>
                    <a:pt x="1142374" y="1989550"/>
                  </a:lnTo>
                  <a:lnTo>
                    <a:pt x="1142655" y="1989722"/>
                  </a:lnTo>
                  <a:lnTo>
                    <a:pt x="1142960" y="1989884"/>
                  </a:lnTo>
                  <a:lnTo>
                    <a:pt x="1143471" y="1990193"/>
                  </a:lnTo>
                  <a:lnTo>
                    <a:pt x="1143978" y="1990570"/>
                  </a:lnTo>
                  <a:lnTo>
                    <a:pt x="1144195" y="1990718"/>
                  </a:lnTo>
                  <a:lnTo>
                    <a:pt x="1144599" y="1990951"/>
                  </a:lnTo>
                  <a:lnTo>
                    <a:pt x="1144860" y="1990989"/>
                  </a:lnTo>
                  <a:lnTo>
                    <a:pt x="1145466" y="1991685"/>
                  </a:lnTo>
                  <a:lnTo>
                    <a:pt x="1145320" y="1991723"/>
                  </a:lnTo>
                  <a:lnTo>
                    <a:pt x="1145173" y="1991718"/>
                  </a:lnTo>
                  <a:lnTo>
                    <a:pt x="1144999" y="1991699"/>
                  </a:lnTo>
                  <a:lnTo>
                    <a:pt x="1144857" y="1991623"/>
                  </a:lnTo>
                  <a:lnTo>
                    <a:pt x="1144595" y="1991499"/>
                  </a:lnTo>
                  <a:lnTo>
                    <a:pt x="1144278" y="1991361"/>
                  </a:lnTo>
                  <a:lnTo>
                    <a:pt x="1144017" y="1991237"/>
                  </a:lnTo>
                  <a:lnTo>
                    <a:pt x="1143716" y="1991113"/>
                  </a:lnTo>
                  <a:lnTo>
                    <a:pt x="1143514" y="1991023"/>
                  </a:lnTo>
                  <a:lnTo>
                    <a:pt x="1143384" y="1991004"/>
                  </a:lnTo>
                  <a:lnTo>
                    <a:pt x="1143150" y="1990942"/>
                  </a:lnTo>
                  <a:lnTo>
                    <a:pt x="1142937" y="1990761"/>
                  </a:lnTo>
                  <a:lnTo>
                    <a:pt x="1142663" y="1990665"/>
                  </a:lnTo>
                  <a:lnTo>
                    <a:pt x="1142228" y="1990565"/>
                  </a:lnTo>
                  <a:lnTo>
                    <a:pt x="1141903" y="1990460"/>
                  </a:lnTo>
                  <a:lnTo>
                    <a:pt x="1141765" y="1990408"/>
                  </a:lnTo>
                  <a:lnTo>
                    <a:pt x="1141630" y="1990413"/>
                  </a:lnTo>
                  <a:lnTo>
                    <a:pt x="1141125" y="1990284"/>
                  </a:lnTo>
                  <a:lnTo>
                    <a:pt x="1140993" y="1990232"/>
                  </a:lnTo>
                  <a:lnTo>
                    <a:pt x="1140134" y="1989979"/>
                  </a:lnTo>
                  <a:lnTo>
                    <a:pt x="1139849" y="1989969"/>
                  </a:lnTo>
                  <a:lnTo>
                    <a:pt x="1139556" y="1990108"/>
                  </a:lnTo>
                  <a:lnTo>
                    <a:pt x="1139524" y="1990279"/>
                  </a:lnTo>
                  <a:lnTo>
                    <a:pt x="1139603" y="1990513"/>
                  </a:lnTo>
                  <a:lnTo>
                    <a:pt x="1139714" y="1990746"/>
                  </a:lnTo>
                  <a:lnTo>
                    <a:pt x="1139964" y="1991128"/>
                  </a:lnTo>
                  <a:lnTo>
                    <a:pt x="1140276" y="1991566"/>
                  </a:lnTo>
                  <a:lnTo>
                    <a:pt x="1140340" y="1991823"/>
                  </a:lnTo>
                  <a:lnTo>
                    <a:pt x="1140454" y="1992038"/>
                  </a:lnTo>
                  <a:lnTo>
                    <a:pt x="1140482" y="1992176"/>
                  </a:lnTo>
                  <a:lnTo>
                    <a:pt x="1140458" y="1992309"/>
                  </a:lnTo>
                  <a:lnTo>
                    <a:pt x="1140270" y="1992604"/>
                  </a:lnTo>
                  <a:lnTo>
                    <a:pt x="1139987" y="1992395"/>
                  </a:lnTo>
                  <a:lnTo>
                    <a:pt x="1139706" y="1992243"/>
                  </a:lnTo>
                  <a:lnTo>
                    <a:pt x="1139366" y="1992033"/>
                  </a:lnTo>
                  <a:lnTo>
                    <a:pt x="1139231" y="1991685"/>
                  </a:lnTo>
                  <a:lnTo>
                    <a:pt x="1139065" y="1991332"/>
                  </a:lnTo>
                  <a:lnTo>
                    <a:pt x="1138986" y="1991132"/>
                  </a:lnTo>
                  <a:lnTo>
                    <a:pt x="1138760" y="1990837"/>
                  </a:lnTo>
                  <a:lnTo>
                    <a:pt x="1138531" y="1990803"/>
                  </a:lnTo>
                  <a:lnTo>
                    <a:pt x="1138360" y="1990799"/>
                  </a:lnTo>
                  <a:lnTo>
                    <a:pt x="1138063" y="1990942"/>
                  </a:lnTo>
                  <a:lnTo>
                    <a:pt x="1138000" y="1991147"/>
                  </a:lnTo>
                  <a:lnTo>
                    <a:pt x="1137913" y="1991471"/>
                  </a:lnTo>
                  <a:lnTo>
                    <a:pt x="1137743" y="1991228"/>
                  </a:lnTo>
                  <a:lnTo>
                    <a:pt x="1137438" y="1990908"/>
                  </a:lnTo>
                  <a:lnTo>
                    <a:pt x="1137054" y="1990722"/>
                  </a:lnTo>
                  <a:lnTo>
                    <a:pt x="1134729" y="1990068"/>
                  </a:lnTo>
                  <a:lnTo>
                    <a:pt x="1134429" y="1989984"/>
                  </a:lnTo>
                  <a:lnTo>
                    <a:pt x="1134295" y="1991147"/>
                  </a:lnTo>
                  <a:lnTo>
                    <a:pt x="1133515" y="1994010"/>
                  </a:lnTo>
                  <a:lnTo>
                    <a:pt x="1132486" y="1996336"/>
                  </a:lnTo>
                  <a:lnTo>
                    <a:pt x="1131322" y="1998981"/>
                  </a:lnTo>
                  <a:lnTo>
                    <a:pt x="1129905" y="2001130"/>
                  </a:lnTo>
                  <a:lnTo>
                    <a:pt x="1128598" y="2003227"/>
                  </a:lnTo>
                  <a:lnTo>
                    <a:pt x="1127082" y="2005543"/>
                  </a:lnTo>
                  <a:lnTo>
                    <a:pt x="1125380" y="2007949"/>
                  </a:lnTo>
                  <a:lnTo>
                    <a:pt x="1123555" y="2011509"/>
                  </a:lnTo>
                  <a:lnTo>
                    <a:pt x="1122150" y="2015397"/>
                  </a:lnTo>
                  <a:lnTo>
                    <a:pt x="1120831" y="2019777"/>
                  </a:lnTo>
                  <a:lnTo>
                    <a:pt x="1119937" y="2023303"/>
                  </a:lnTo>
                  <a:lnTo>
                    <a:pt x="1118951" y="2025409"/>
                  </a:lnTo>
                  <a:lnTo>
                    <a:pt x="1117478" y="2027668"/>
                  </a:lnTo>
                  <a:lnTo>
                    <a:pt x="1115962" y="2029369"/>
                  </a:lnTo>
                  <a:lnTo>
                    <a:pt x="1115440" y="2030203"/>
                  </a:lnTo>
                  <a:lnTo>
                    <a:pt x="1114541" y="2031633"/>
                  </a:lnTo>
                  <a:lnTo>
                    <a:pt x="1111992" y="2038056"/>
                  </a:lnTo>
                  <a:lnTo>
                    <a:pt x="1110535" y="2041263"/>
                  </a:lnTo>
                  <a:lnTo>
                    <a:pt x="1108734" y="2045476"/>
                  </a:lnTo>
                  <a:lnTo>
                    <a:pt x="1106778" y="2049617"/>
                  </a:lnTo>
                  <a:lnTo>
                    <a:pt x="1105032" y="2052248"/>
                  </a:lnTo>
                  <a:lnTo>
                    <a:pt x="1104051" y="2054239"/>
                  </a:lnTo>
                  <a:lnTo>
                    <a:pt x="1103085" y="2055579"/>
                  </a:lnTo>
                  <a:lnTo>
                    <a:pt x="1101747" y="2056756"/>
                  </a:lnTo>
                  <a:lnTo>
                    <a:pt x="1101248" y="2057232"/>
                  </a:lnTo>
                  <a:lnTo>
                    <a:pt x="1098908" y="2059133"/>
                  </a:lnTo>
                  <a:lnTo>
                    <a:pt x="1098184" y="2061959"/>
                  </a:lnTo>
                  <a:lnTo>
                    <a:pt x="1097978" y="2064027"/>
                  </a:lnTo>
                  <a:lnTo>
                    <a:pt x="1098081" y="2066100"/>
                  </a:lnTo>
                  <a:lnTo>
                    <a:pt x="1097978" y="2067897"/>
                  </a:lnTo>
                  <a:lnTo>
                    <a:pt x="1097527" y="2070889"/>
                  </a:lnTo>
                  <a:lnTo>
                    <a:pt x="1093774" y="2087835"/>
                  </a:lnTo>
                  <a:lnTo>
                    <a:pt x="1093493" y="2089131"/>
                  </a:lnTo>
                  <a:lnTo>
                    <a:pt x="1093267" y="2090737"/>
                  </a:lnTo>
                  <a:lnTo>
                    <a:pt x="1093097" y="2092657"/>
                  </a:lnTo>
                  <a:lnTo>
                    <a:pt x="1093489" y="2094220"/>
                  </a:lnTo>
                  <a:lnTo>
                    <a:pt x="1093707" y="2095407"/>
                  </a:lnTo>
                  <a:lnTo>
                    <a:pt x="1094174" y="2096598"/>
                  </a:lnTo>
                  <a:lnTo>
                    <a:pt x="1095013" y="2097861"/>
                  </a:lnTo>
                  <a:lnTo>
                    <a:pt x="1095852" y="2098995"/>
                  </a:lnTo>
                  <a:lnTo>
                    <a:pt x="1096640" y="2099825"/>
                  </a:lnTo>
                  <a:lnTo>
                    <a:pt x="1097115" y="2100582"/>
                  </a:lnTo>
                  <a:lnTo>
                    <a:pt x="1097665" y="2100844"/>
                  </a:lnTo>
                  <a:lnTo>
                    <a:pt x="1098655" y="2101054"/>
                  </a:lnTo>
                  <a:lnTo>
                    <a:pt x="1103029" y="2102221"/>
                  </a:lnTo>
                  <a:lnTo>
                    <a:pt x="1104815" y="2102822"/>
                  </a:lnTo>
                  <a:lnTo>
                    <a:pt x="1105982" y="2103222"/>
                  </a:lnTo>
                  <a:lnTo>
                    <a:pt x="1106723" y="2103427"/>
                  </a:lnTo>
                  <a:lnTo>
                    <a:pt x="1107518" y="2103823"/>
                  </a:lnTo>
                  <a:lnTo>
                    <a:pt x="1108065" y="2104333"/>
                  </a:lnTo>
                  <a:lnTo>
                    <a:pt x="1108544" y="2104966"/>
                  </a:lnTo>
                  <a:lnTo>
                    <a:pt x="1108963" y="2105533"/>
                  </a:lnTo>
                  <a:lnTo>
                    <a:pt x="1109130" y="2106405"/>
                  </a:lnTo>
                  <a:lnTo>
                    <a:pt x="1109351" y="2107344"/>
                  </a:lnTo>
                  <a:lnTo>
                    <a:pt x="1109395" y="2108092"/>
                  </a:lnTo>
                  <a:lnTo>
                    <a:pt x="1109062" y="2108950"/>
                  </a:lnTo>
                  <a:lnTo>
                    <a:pt x="1108793" y="2109813"/>
                  </a:lnTo>
                  <a:lnTo>
                    <a:pt x="1108029" y="2110599"/>
                  </a:lnTo>
                  <a:lnTo>
                    <a:pt x="1107079" y="2111385"/>
                  </a:lnTo>
                  <a:lnTo>
                    <a:pt x="1106137" y="2111981"/>
                  </a:lnTo>
                  <a:lnTo>
                    <a:pt x="1105183" y="2112829"/>
                  </a:lnTo>
                  <a:lnTo>
                    <a:pt x="1103797" y="2113663"/>
                  </a:lnTo>
                  <a:lnTo>
                    <a:pt x="1102784" y="2114568"/>
                  </a:lnTo>
                  <a:lnTo>
                    <a:pt x="1101216" y="2115274"/>
                  </a:lnTo>
                  <a:lnTo>
                    <a:pt x="1100270" y="2115745"/>
                  </a:lnTo>
                  <a:lnTo>
                    <a:pt x="1098643" y="2116327"/>
                  </a:lnTo>
                  <a:lnTo>
                    <a:pt x="1097519" y="2116608"/>
                  </a:lnTo>
                  <a:lnTo>
                    <a:pt x="1096014" y="2117318"/>
                  </a:lnTo>
                  <a:lnTo>
                    <a:pt x="1094823" y="2117909"/>
                  </a:lnTo>
                  <a:lnTo>
                    <a:pt x="1093869" y="2118752"/>
                  </a:lnTo>
                  <a:lnTo>
                    <a:pt x="1092658" y="2120025"/>
                  </a:lnTo>
                  <a:lnTo>
                    <a:pt x="1091375" y="2121793"/>
                  </a:lnTo>
                  <a:lnTo>
                    <a:pt x="1089894" y="2124242"/>
                  </a:lnTo>
                  <a:lnTo>
                    <a:pt x="1089558" y="2124847"/>
                  </a:lnTo>
                  <a:lnTo>
                    <a:pt x="1089174" y="2125686"/>
                  </a:lnTo>
                  <a:lnTo>
                    <a:pt x="1088584" y="2128226"/>
                  </a:lnTo>
                  <a:lnTo>
                    <a:pt x="1088204" y="2130551"/>
                  </a:lnTo>
                  <a:lnTo>
                    <a:pt x="1088160" y="2132815"/>
                  </a:lnTo>
                  <a:lnTo>
                    <a:pt x="1088299" y="2134740"/>
                  </a:lnTo>
                  <a:lnTo>
                    <a:pt x="1088742" y="2136899"/>
                  </a:lnTo>
                  <a:lnTo>
                    <a:pt x="1089198" y="2137428"/>
                  </a:lnTo>
                  <a:lnTo>
                    <a:pt x="1089332" y="2137904"/>
                  </a:lnTo>
                  <a:lnTo>
                    <a:pt x="1090021" y="2138924"/>
                  </a:lnTo>
                  <a:lnTo>
                    <a:pt x="1090845" y="2141788"/>
                  </a:lnTo>
                  <a:lnTo>
                    <a:pt x="1092012" y="2143284"/>
                  </a:lnTo>
                  <a:lnTo>
                    <a:pt x="1092353" y="2143694"/>
                  </a:lnTo>
                  <a:lnTo>
                    <a:pt x="1094071" y="2144990"/>
                  </a:lnTo>
                  <a:lnTo>
                    <a:pt x="1095029" y="2146077"/>
                  </a:lnTo>
                  <a:lnTo>
                    <a:pt x="1095718" y="2147916"/>
                  </a:lnTo>
                  <a:lnTo>
                    <a:pt x="1095718" y="2149484"/>
                  </a:lnTo>
                  <a:lnTo>
                    <a:pt x="1095377" y="2150918"/>
                  </a:lnTo>
                  <a:lnTo>
                    <a:pt x="1095243" y="2152076"/>
                  </a:lnTo>
                  <a:lnTo>
                    <a:pt x="1094902" y="2153234"/>
                  </a:lnTo>
                  <a:lnTo>
                    <a:pt x="1094629" y="2155483"/>
                  </a:lnTo>
                  <a:lnTo>
                    <a:pt x="1094423" y="2156027"/>
                  </a:lnTo>
                  <a:lnTo>
                    <a:pt x="1094538" y="2156413"/>
                  </a:lnTo>
                  <a:lnTo>
                    <a:pt x="1093604" y="2159639"/>
                  </a:lnTo>
                  <a:lnTo>
                    <a:pt x="1092923" y="2161073"/>
                  </a:lnTo>
                  <a:lnTo>
                    <a:pt x="1092764" y="2161798"/>
                  </a:lnTo>
                  <a:lnTo>
                    <a:pt x="1092677" y="2163046"/>
                  </a:lnTo>
                  <a:lnTo>
                    <a:pt x="1092713" y="2165176"/>
                  </a:lnTo>
                  <a:lnTo>
                    <a:pt x="1092749" y="2166882"/>
                  </a:lnTo>
                  <a:lnTo>
                    <a:pt x="1092677" y="2168259"/>
                  </a:lnTo>
                  <a:lnTo>
                    <a:pt x="1092582" y="2169308"/>
                  </a:lnTo>
                  <a:lnTo>
                    <a:pt x="1092452" y="2169656"/>
                  </a:lnTo>
                  <a:lnTo>
                    <a:pt x="1092792" y="2170337"/>
                  </a:lnTo>
                  <a:lnTo>
                    <a:pt x="1093002" y="2171771"/>
                  </a:lnTo>
                  <a:lnTo>
                    <a:pt x="1093418" y="2172963"/>
                  </a:lnTo>
                  <a:lnTo>
                    <a:pt x="1094098" y="2174092"/>
                  </a:lnTo>
                  <a:lnTo>
                    <a:pt x="1094724" y="2174969"/>
                  </a:lnTo>
                  <a:lnTo>
                    <a:pt x="1095345" y="2176136"/>
                  </a:lnTo>
                  <a:lnTo>
                    <a:pt x="1096007" y="2177218"/>
                  </a:lnTo>
                  <a:lnTo>
                    <a:pt x="1096537" y="2178066"/>
                  </a:lnTo>
                  <a:lnTo>
                    <a:pt x="1097669" y="2179944"/>
                  </a:lnTo>
                  <a:lnTo>
                    <a:pt x="1099799" y="2182875"/>
                  </a:lnTo>
                  <a:lnTo>
                    <a:pt x="1103223" y="2187054"/>
                  </a:lnTo>
                  <a:lnTo>
                    <a:pt x="1104945" y="2189208"/>
                  </a:lnTo>
                  <a:lnTo>
                    <a:pt x="1107621" y="2191933"/>
                  </a:lnTo>
                  <a:lnTo>
                    <a:pt x="1108100" y="2192820"/>
                  </a:lnTo>
                  <a:lnTo>
                    <a:pt x="1108108" y="2193220"/>
                  </a:lnTo>
                  <a:lnTo>
                    <a:pt x="1108377" y="2193635"/>
                  </a:lnTo>
                  <a:lnTo>
                    <a:pt x="1108583" y="2194249"/>
                  </a:lnTo>
                  <a:lnTo>
                    <a:pt x="1108583" y="2194659"/>
                  </a:lnTo>
                  <a:lnTo>
                    <a:pt x="1109062" y="2195817"/>
                  </a:lnTo>
                  <a:lnTo>
                    <a:pt x="1109272" y="2196975"/>
                  </a:lnTo>
                  <a:lnTo>
                    <a:pt x="1109137" y="2197385"/>
                  </a:lnTo>
                  <a:lnTo>
                    <a:pt x="1109339" y="2197862"/>
                  </a:lnTo>
                  <a:lnTo>
                    <a:pt x="1109411" y="2199358"/>
                  </a:lnTo>
                  <a:lnTo>
                    <a:pt x="1109549" y="2200039"/>
                  </a:lnTo>
                  <a:lnTo>
                    <a:pt x="1109620" y="2203718"/>
                  </a:lnTo>
                  <a:lnTo>
                    <a:pt x="1109688" y="2204266"/>
                  </a:lnTo>
                  <a:lnTo>
                    <a:pt x="1109826" y="2204471"/>
                  </a:lnTo>
                  <a:lnTo>
                    <a:pt x="1109692" y="2204676"/>
                  </a:lnTo>
                  <a:lnTo>
                    <a:pt x="1109624" y="2206701"/>
                  </a:lnTo>
                  <a:lnTo>
                    <a:pt x="1109521" y="2207726"/>
                  </a:lnTo>
                  <a:lnTo>
                    <a:pt x="1109490" y="2208131"/>
                  </a:lnTo>
                  <a:lnTo>
                    <a:pt x="1109450" y="2208536"/>
                  </a:lnTo>
                  <a:lnTo>
                    <a:pt x="1109407" y="2208936"/>
                  </a:lnTo>
                  <a:lnTo>
                    <a:pt x="1109355" y="2209341"/>
                  </a:lnTo>
                  <a:lnTo>
                    <a:pt x="1109300" y="2209741"/>
                  </a:lnTo>
                  <a:lnTo>
                    <a:pt x="1109240" y="2210113"/>
                  </a:lnTo>
                  <a:lnTo>
                    <a:pt x="1109094" y="2210857"/>
                  </a:lnTo>
                  <a:lnTo>
                    <a:pt x="1109027" y="2211233"/>
                  </a:lnTo>
                  <a:lnTo>
                    <a:pt x="1108967" y="2211605"/>
                  </a:lnTo>
                  <a:lnTo>
                    <a:pt x="1108884" y="2212267"/>
                  </a:lnTo>
                  <a:lnTo>
                    <a:pt x="1108817" y="2212934"/>
                  </a:lnTo>
                  <a:lnTo>
                    <a:pt x="1108769" y="2213601"/>
                  </a:lnTo>
                  <a:lnTo>
                    <a:pt x="1108746" y="2214269"/>
                  </a:lnTo>
                  <a:lnTo>
                    <a:pt x="1108746" y="2214936"/>
                  </a:lnTo>
                  <a:lnTo>
                    <a:pt x="1108765" y="2215417"/>
                  </a:lnTo>
                  <a:lnTo>
                    <a:pt x="1108801" y="2215898"/>
                  </a:lnTo>
                  <a:lnTo>
                    <a:pt x="1108845" y="2216380"/>
                  </a:lnTo>
                  <a:lnTo>
                    <a:pt x="1108900" y="2216861"/>
                  </a:lnTo>
                  <a:lnTo>
                    <a:pt x="1108967" y="2217337"/>
                  </a:lnTo>
                  <a:lnTo>
                    <a:pt x="1109074" y="2218038"/>
                  </a:lnTo>
                  <a:lnTo>
                    <a:pt x="1109134" y="2218390"/>
                  </a:lnTo>
                  <a:lnTo>
                    <a:pt x="1109209" y="2218734"/>
                  </a:lnTo>
                  <a:lnTo>
                    <a:pt x="1109300" y="2219067"/>
                  </a:lnTo>
                  <a:lnTo>
                    <a:pt x="1109387" y="2219348"/>
                  </a:lnTo>
                  <a:lnTo>
                    <a:pt x="1109482" y="2219634"/>
                  </a:lnTo>
                  <a:lnTo>
                    <a:pt x="1109585" y="2219911"/>
                  </a:lnTo>
                  <a:lnTo>
                    <a:pt x="1109708" y="2220168"/>
                  </a:lnTo>
                  <a:lnTo>
                    <a:pt x="1109854" y="2220401"/>
                  </a:lnTo>
                  <a:lnTo>
                    <a:pt x="1110024" y="2220592"/>
                  </a:lnTo>
                  <a:lnTo>
                    <a:pt x="1110218" y="2220764"/>
                  </a:lnTo>
                  <a:lnTo>
                    <a:pt x="1110424" y="2220916"/>
                  </a:lnTo>
                  <a:lnTo>
                    <a:pt x="1110642" y="2221059"/>
                  </a:lnTo>
                  <a:lnTo>
                    <a:pt x="1111109" y="2221378"/>
                  </a:lnTo>
                  <a:lnTo>
                    <a:pt x="1111370" y="2221545"/>
                  </a:lnTo>
                  <a:lnTo>
                    <a:pt x="1111909" y="2221855"/>
                  </a:lnTo>
                  <a:lnTo>
                    <a:pt x="1112178" y="2222003"/>
                  </a:lnTo>
                  <a:lnTo>
                    <a:pt x="1112748" y="2222289"/>
                  </a:lnTo>
                  <a:lnTo>
                    <a:pt x="1113326" y="2222551"/>
                  </a:lnTo>
                  <a:lnTo>
                    <a:pt x="1113619" y="2222665"/>
                  </a:lnTo>
                  <a:lnTo>
                    <a:pt x="1113971" y="2222789"/>
                  </a:lnTo>
                  <a:lnTo>
                    <a:pt x="1114327" y="2222889"/>
                  </a:lnTo>
                  <a:lnTo>
                    <a:pt x="1114684" y="2222980"/>
                  </a:lnTo>
                  <a:lnTo>
                    <a:pt x="1115040" y="2223080"/>
                  </a:lnTo>
                  <a:lnTo>
                    <a:pt x="1115388" y="2223199"/>
                  </a:lnTo>
                  <a:lnTo>
                    <a:pt x="1115681" y="2223318"/>
                  </a:lnTo>
                  <a:lnTo>
                    <a:pt x="1116259" y="2223580"/>
                  </a:lnTo>
                  <a:lnTo>
                    <a:pt x="1116829" y="2223866"/>
                  </a:lnTo>
                  <a:lnTo>
                    <a:pt x="1117185" y="2224066"/>
                  </a:lnTo>
                  <a:lnTo>
                    <a:pt x="1117542" y="2224280"/>
                  </a:lnTo>
                  <a:lnTo>
                    <a:pt x="1118246" y="2224719"/>
                  </a:lnTo>
                  <a:lnTo>
                    <a:pt x="1118599" y="2224933"/>
                  </a:lnTo>
                  <a:lnTo>
                    <a:pt x="1119173" y="2225257"/>
                  </a:lnTo>
                  <a:lnTo>
                    <a:pt x="1119751" y="2225572"/>
                  </a:lnTo>
                  <a:lnTo>
                    <a:pt x="1120040" y="2225734"/>
                  </a:lnTo>
                  <a:lnTo>
                    <a:pt x="1120372" y="2225915"/>
                  </a:lnTo>
                  <a:lnTo>
                    <a:pt x="1120713" y="2226087"/>
                  </a:lnTo>
                  <a:lnTo>
                    <a:pt x="1121045" y="2226268"/>
                  </a:lnTo>
                  <a:lnTo>
                    <a:pt x="1121378" y="2226458"/>
                  </a:lnTo>
                  <a:lnTo>
                    <a:pt x="1121698" y="2226663"/>
                  </a:lnTo>
                  <a:lnTo>
                    <a:pt x="1121999" y="2226882"/>
                  </a:lnTo>
                  <a:lnTo>
                    <a:pt x="1122292" y="2227111"/>
                  </a:lnTo>
                  <a:lnTo>
                    <a:pt x="1122581" y="2227354"/>
                  </a:lnTo>
                  <a:lnTo>
                    <a:pt x="1122862" y="2227607"/>
                  </a:lnTo>
                  <a:lnTo>
                    <a:pt x="1123139" y="2227864"/>
                  </a:lnTo>
                  <a:lnTo>
                    <a:pt x="1123412" y="2228145"/>
                  </a:lnTo>
                  <a:lnTo>
                    <a:pt x="1123678" y="2228436"/>
                  </a:lnTo>
                  <a:lnTo>
                    <a:pt x="1123939" y="2228741"/>
                  </a:lnTo>
                  <a:lnTo>
                    <a:pt x="1124200" y="2229036"/>
                  </a:lnTo>
                  <a:lnTo>
                    <a:pt x="1124469" y="2229332"/>
                  </a:lnTo>
                  <a:lnTo>
                    <a:pt x="1124735" y="2229599"/>
                  </a:lnTo>
                  <a:lnTo>
                    <a:pt x="1125281" y="2230113"/>
                  </a:lnTo>
                  <a:lnTo>
                    <a:pt x="1125546" y="2230380"/>
                  </a:lnTo>
                  <a:lnTo>
                    <a:pt x="1125796" y="2230661"/>
                  </a:lnTo>
                  <a:lnTo>
                    <a:pt x="1126089" y="2231057"/>
                  </a:lnTo>
                  <a:lnTo>
                    <a:pt x="1126362" y="2231476"/>
                  </a:lnTo>
                  <a:lnTo>
                    <a:pt x="1126623" y="2231910"/>
                  </a:lnTo>
                  <a:lnTo>
                    <a:pt x="1127126" y="2232796"/>
                  </a:lnTo>
                  <a:lnTo>
                    <a:pt x="1127324" y="2233168"/>
                  </a:lnTo>
                  <a:lnTo>
                    <a:pt x="1127708" y="2233930"/>
                  </a:lnTo>
                  <a:lnTo>
                    <a:pt x="1127905" y="2234302"/>
                  </a:lnTo>
                  <a:lnTo>
                    <a:pt x="1128119" y="2234659"/>
                  </a:lnTo>
                  <a:lnTo>
                    <a:pt x="1128400" y="2235069"/>
                  </a:lnTo>
                  <a:lnTo>
                    <a:pt x="1128693" y="2235465"/>
                  </a:lnTo>
                  <a:lnTo>
                    <a:pt x="1129006" y="2235846"/>
                  </a:lnTo>
                  <a:lnTo>
                    <a:pt x="1129331" y="2236198"/>
                  </a:lnTo>
                  <a:lnTo>
                    <a:pt x="1129671" y="2236527"/>
                  </a:lnTo>
                  <a:lnTo>
                    <a:pt x="1129968" y="2236761"/>
                  </a:lnTo>
                  <a:lnTo>
                    <a:pt x="1130285" y="2236966"/>
                  </a:lnTo>
                  <a:lnTo>
                    <a:pt x="1130605" y="2237156"/>
                  </a:lnTo>
                  <a:lnTo>
                    <a:pt x="1130922" y="2237361"/>
                  </a:lnTo>
                  <a:lnTo>
                    <a:pt x="1131219" y="2237595"/>
                  </a:lnTo>
                  <a:lnTo>
                    <a:pt x="1131437" y="2237785"/>
                  </a:lnTo>
                  <a:lnTo>
                    <a:pt x="1131646" y="2237986"/>
                  </a:lnTo>
                  <a:lnTo>
                    <a:pt x="1131852" y="2238195"/>
                  </a:lnTo>
                  <a:lnTo>
                    <a:pt x="1132042" y="2238419"/>
                  </a:lnTo>
                  <a:lnTo>
                    <a:pt x="1132217" y="2238657"/>
                  </a:lnTo>
                  <a:lnTo>
                    <a:pt x="1132387" y="2238948"/>
                  </a:lnTo>
                  <a:lnTo>
                    <a:pt x="1132537" y="2239258"/>
                  </a:lnTo>
                  <a:lnTo>
                    <a:pt x="1132668" y="2239587"/>
                  </a:lnTo>
                  <a:lnTo>
                    <a:pt x="1132783" y="2239920"/>
                  </a:lnTo>
                  <a:lnTo>
                    <a:pt x="1132882" y="2240259"/>
                  </a:lnTo>
                  <a:lnTo>
                    <a:pt x="1132965" y="2240645"/>
                  </a:lnTo>
                  <a:lnTo>
                    <a:pt x="1133024" y="2241040"/>
                  </a:lnTo>
                  <a:lnTo>
                    <a:pt x="1133060" y="2241445"/>
                  </a:lnTo>
                  <a:lnTo>
                    <a:pt x="1133087" y="2241855"/>
                  </a:lnTo>
                  <a:lnTo>
                    <a:pt x="1133103" y="2242255"/>
                  </a:lnTo>
                  <a:lnTo>
                    <a:pt x="1133111" y="2242737"/>
                  </a:lnTo>
                  <a:lnTo>
                    <a:pt x="1133095" y="2243218"/>
                  </a:lnTo>
                  <a:lnTo>
                    <a:pt x="1133068" y="2243699"/>
                  </a:lnTo>
                  <a:lnTo>
                    <a:pt x="1133032" y="2244176"/>
                  </a:lnTo>
                  <a:lnTo>
                    <a:pt x="1132945" y="2245195"/>
                  </a:lnTo>
                  <a:lnTo>
                    <a:pt x="1132893" y="2245729"/>
                  </a:lnTo>
                  <a:lnTo>
                    <a:pt x="1132830" y="2246268"/>
                  </a:lnTo>
                  <a:lnTo>
                    <a:pt x="1132755" y="2246797"/>
                  </a:lnTo>
                  <a:lnTo>
                    <a:pt x="1132660" y="2247321"/>
                  </a:lnTo>
                  <a:lnTo>
                    <a:pt x="1132529" y="2247864"/>
                  </a:lnTo>
                  <a:lnTo>
                    <a:pt x="1132375" y="2248393"/>
                  </a:lnTo>
                  <a:lnTo>
                    <a:pt x="1132201" y="2248922"/>
                  </a:lnTo>
                  <a:lnTo>
                    <a:pt x="1132034" y="2249451"/>
                  </a:lnTo>
                  <a:lnTo>
                    <a:pt x="1131884" y="2249989"/>
                  </a:lnTo>
                  <a:lnTo>
                    <a:pt x="1131765" y="2250490"/>
                  </a:lnTo>
                  <a:lnTo>
                    <a:pt x="1131448" y="2252015"/>
                  </a:lnTo>
                  <a:lnTo>
                    <a:pt x="1131330" y="2252520"/>
                  </a:lnTo>
                  <a:lnTo>
                    <a:pt x="1131156" y="2253134"/>
                  </a:lnTo>
                  <a:lnTo>
                    <a:pt x="1130958" y="2253744"/>
                  </a:lnTo>
                  <a:lnTo>
                    <a:pt x="1130756" y="2254350"/>
                  </a:lnTo>
                  <a:lnTo>
                    <a:pt x="1130578" y="2254964"/>
                  </a:lnTo>
                  <a:lnTo>
                    <a:pt x="1130447" y="2255584"/>
                  </a:lnTo>
                  <a:lnTo>
                    <a:pt x="1130348" y="2256294"/>
                  </a:lnTo>
                  <a:lnTo>
                    <a:pt x="1130285" y="2257018"/>
                  </a:lnTo>
                  <a:lnTo>
                    <a:pt x="1130257" y="2257747"/>
                  </a:lnTo>
                  <a:lnTo>
                    <a:pt x="1130273" y="2258472"/>
                  </a:lnTo>
                  <a:lnTo>
                    <a:pt x="1130336" y="2259182"/>
                  </a:lnTo>
                  <a:lnTo>
                    <a:pt x="1130415" y="2259730"/>
                  </a:lnTo>
                  <a:lnTo>
                    <a:pt x="1130518" y="2260278"/>
                  </a:lnTo>
                  <a:lnTo>
                    <a:pt x="1130649" y="2260821"/>
                  </a:lnTo>
                  <a:lnTo>
                    <a:pt x="1130807" y="2261345"/>
                  </a:lnTo>
                  <a:lnTo>
                    <a:pt x="1131001" y="2261850"/>
                  </a:lnTo>
                  <a:lnTo>
                    <a:pt x="1131203" y="2262274"/>
                  </a:lnTo>
                  <a:lnTo>
                    <a:pt x="1131437" y="2262684"/>
                  </a:lnTo>
                  <a:lnTo>
                    <a:pt x="1131690" y="2263080"/>
                  </a:lnTo>
                  <a:lnTo>
                    <a:pt x="1131951" y="2263466"/>
                  </a:lnTo>
                  <a:lnTo>
                    <a:pt x="1132490" y="2264233"/>
                  </a:lnTo>
                  <a:lnTo>
                    <a:pt x="1132775" y="2264614"/>
                  </a:lnTo>
                  <a:lnTo>
                    <a:pt x="1133064" y="2264986"/>
                  </a:lnTo>
                  <a:lnTo>
                    <a:pt x="1133657" y="2265715"/>
                  </a:lnTo>
                  <a:lnTo>
                    <a:pt x="1133982" y="2266096"/>
                  </a:lnTo>
                  <a:lnTo>
                    <a:pt x="1134311" y="2266473"/>
                  </a:lnTo>
                  <a:lnTo>
                    <a:pt x="1134647" y="2266840"/>
                  </a:lnTo>
                  <a:lnTo>
                    <a:pt x="1135775" y="2268088"/>
                  </a:lnTo>
                  <a:lnTo>
                    <a:pt x="1136694" y="2269098"/>
                  </a:lnTo>
                  <a:lnTo>
                    <a:pt x="1137616" y="2270109"/>
                  </a:lnTo>
                  <a:lnTo>
                    <a:pt x="1137770" y="2270547"/>
                  </a:lnTo>
                  <a:lnTo>
                    <a:pt x="1137850" y="2270785"/>
                  </a:lnTo>
                  <a:lnTo>
                    <a:pt x="1138554" y="2272186"/>
                  </a:lnTo>
                  <a:lnTo>
                    <a:pt x="1139789" y="2274026"/>
                  </a:lnTo>
                  <a:lnTo>
                    <a:pt x="1140478" y="2275389"/>
                  </a:lnTo>
                  <a:lnTo>
                    <a:pt x="1141234" y="2277566"/>
                  </a:lnTo>
                  <a:lnTo>
                    <a:pt x="1142272" y="2279582"/>
                  </a:lnTo>
                  <a:lnTo>
                    <a:pt x="1143914" y="2281927"/>
                  </a:lnTo>
                  <a:lnTo>
                    <a:pt x="1145221" y="2283156"/>
                  </a:lnTo>
                  <a:lnTo>
                    <a:pt x="1145973" y="2283833"/>
                  </a:lnTo>
                  <a:lnTo>
                    <a:pt x="1148166" y="2285262"/>
                  </a:lnTo>
                  <a:lnTo>
                    <a:pt x="1148922" y="2285534"/>
                  </a:lnTo>
                  <a:lnTo>
                    <a:pt x="1149401" y="2285534"/>
                  </a:lnTo>
                  <a:lnTo>
                    <a:pt x="1149682" y="2285715"/>
                  </a:lnTo>
                  <a:lnTo>
                    <a:pt x="1150359" y="2285672"/>
                  </a:lnTo>
                  <a:lnTo>
                    <a:pt x="1153379" y="2286625"/>
                  </a:lnTo>
                  <a:lnTo>
                    <a:pt x="1155711" y="2287168"/>
                  </a:lnTo>
                  <a:lnTo>
                    <a:pt x="1156190" y="2287164"/>
                  </a:lnTo>
                  <a:lnTo>
                    <a:pt x="1156396" y="2287302"/>
                  </a:lnTo>
                  <a:lnTo>
                    <a:pt x="1159686" y="2287573"/>
                  </a:lnTo>
                  <a:lnTo>
                    <a:pt x="1161811" y="2287979"/>
                  </a:lnTo>
                  <a:lnTo>
                    <a:pt x="1162841" y="2287979"/>
                  </a:lnTo>
                  <a:lnTo>
                    <a:pt x="1164282" y="2288250"/>
                  </a:lnTo>
                  <a:lnTo>
                    <a:pt x="1166202" y="2288384"/>
                  </a:lnTo>
                  <a:lnTo>
                    <a:pt x="1166954" y="2288522"/>
                  </a:lnTo>
                  <a:lnTo>
                    <a:pt x="1167785" y="2288974"/>
                  </a:lnTo>
                  <a:lnTo>
                    <a:pt x="1167710" y="2289203"/>
                  </a:lnTo>
                  <a:lnTo>
                    <a:pt x="1168533" y="2290700"/>
                  </a:lnTo>
                  <a:lnTo>
                    <a:pt x="1168533" y="2290904"/>
                  </a:lnTo>
                  <a:lnTo>
                    <a:pt x="1169634" y="2293287"/>
                  </a:lnTo>
                  <a:lnTo>
                    <a:pt x="1170461" y="2296489"/>
                  </a:lnTo>
                  <a:lnTo>
                    <a:pt x="1170421" y="2297485"/>
                  </a:lnTo>
                  <a:lnTo>
                    <a:pt x="1170667" y="2298129"/>
                  </a:lnTo>
                  <a:lnTo>
                    <a:pt x="1170738" y="2300921"/>
                  </a:lnTo>
                  <a:lnTo>
                    <a:pt x="1170469" y="2304395"/>
                  </a:lnTo>
                  <a:lnTo>
                    <a:pt x="1170473" y="2305758"/>
                  </a:lnTo>
                  <a:lnTo>
                    <a:pt x="1170299" y="2306430"/>
                  </a:lnTo>
                  <a:lnTo>
                    <a:pt x="1170338" y="2307121"/>
                  </a:lnTo>
                  <a:lnTo>
                    <a:pt x="1169974" y="2309075"/>
                  </a:lnTo>
                  <a:lnTo>
                    <a:pt x="1169725" y="2310804"/>
                  </a:lnTo>
                  <a:lnTo>
                    <a:pt x="1169729" y="2313459"/>
                  </a:lnTo>
                  <a:lnTo>
                    <a:pt x="1169895" y="2313707"/>
                  </a:lnTo>
                  <a:lnTo>
                    <a:pt x="1169998" y="2315979"/>
                  </a:lnTo>
                  <a:lnTo>
                    <a:pt x="1170485" y="2317819"/>
                  </a:lnTo>
                  <a:lnTo>
                    <a:pt x="1170695" y="2318024"/>
                  </a:lnTo>
                  <a:lnTo>
                    <a:pt x="1171087" y="2318972"/>
                  </a:lnTo>
                  <a:lnTo>
                    <a:pt x="1171380" y="2319863"/>
                  </a:lnTo>
                  <a:lnTo>
                    <a:pt x="1171518" y="2320750"/>
                  </a:lnTo>
                  <a:lnTo>
                    <a:pt x="1171712" y="2321093"/>
                  </a:lnTo>
                  <a:lnTo>
                    <a:pt x="1172140" y="2325453"/>
                  </a:lnTo>
                  <a:lnTo>
                    <a:pt x="1172484" y="2326406"/>
                  </a:lnTo>
                  <a:lnTo>
                    <a:pt x="1173173" y="2327697"/>
                  </a:lnTo>
                  <a:lnTo>
                    <a:pt x="1174044" y="2328832"/>
                  </a:lnTo>
                  <a:lnTo>
                    <a:pt x="1175508" y="2331038"/>
                  </a:lnTo>
                  <a:lnTo>
                    <a:pt x="1177456" y="2334893"/>
                  </a:lnTo>
                  <a:lnTo>
                    <a:pt x="1178873" y="2337371"/>
                  </a:lnTo>
                  <a:lnTo>
                    <a:pt x="1179356" y="2337986"/>
                  </a:lnTo>
                  <a:lnTo>
                    <a:pt x="1179835" y="2339006"/>
                  </a:lnTo>
                  <a:lnTo>
                    <a:pt x="1180267" y="2339549"/>
                  </a:lnTo>
                  <a:lnTo>
                    <a:pt x="1180797" y="2340640"/>
                  </a:lnTo>
                  <a:lnTo>
                    <a:pt x="1181007" y="2340845"/>
                  </a:lnTo>
                  <a:lnTo>
                    <a:pt x="1181601" y="2342403"/>
                  </a:lnTo>
                  <a:lnTo>
                    <a:pt x="1181830" y="2343776"/>
                  </a:lnTo>
                  <a:lnTo>
                    <a:pt x="1181834" y="2345615"/>
                  </a:lnTo>
                  <a:lnTo>
                    <a:pt x="1181700" y="2346640"/>
                  </a:lnTo>
                  <a:lnTo>
                    <a:pt x="1181771" y="2348817"/>
                  </a:lnTo>
                  <a:lnTo>
                    <a:pt x="1181648" y="2349017"/>
                  </a:lnTo>
                  <a:lnTo>
                    <a:pt x="1181977" y="2349770"/>
                  </a:lnTo>
                  <a:lnTo>
                    <a:pt x="1182321" y="2351681"/>
                  </a:lnTo>
                  <a:lnTo>
                    <a:pt x="1182780" y="2352887"/>
                  </a:lnTo>
                  <a:lnTo>
                    <a:pt x="1183695" y="2353859"/>
                  </a:lnTo>
                  <a:lnTo>
                    <a:pt x="1184685" y="2354674"/>
                  </a:lnTo>
                  <a:lnTo>
                    <a:pt x="1186371" y="2356308"/>
                  </a:lnTo>
                  <a:lnTo>
                    <a:pt x="1188635" y="2357943"/>
                  </a:lnTo>
                  <a:lnTo>
                    <a:pt x="1189257" y="2358558"/>
                  </a:lnTo>
                  <a:lnTo>
                    <a:pt x="1189530" y="2359034"/>
                  </a:lnTo>
                  <a:lnTo>
                    <a:pt x="1191177" y="2360802"/>
                  </a:lnTo>
                  <a:lnTo>
                    <a:pt x="1191794" y="2361689"/>
                  </a:lnTo>
                  <a:lnTo>
                    <a:pt x="1192376" y="2362923"/>
                  </a:lnTo>
                  <a:lnTo>
                    <a:pt x="1192622" y="2363666"/>
                  </a:lnTo>
                  <a:lnTo>
                    <a:pt x="1193101" y="2364414"/>
                  </a:lnTo>
                  <a:lnTo>
                    <a:pt x="1193378" y="2365234"/>
                  </a:lnTo>
                  <a:lnTo>
                    <a:pt x="1193584" y="2365506"/>
                  </a:lnTo>
                  <a:lnTo>
                    <a:pt x="1193861" y="2367002"/>
                  </a:lnTo>
                  <a:lnTo>
                    <a:pt x="1193861" y="2367683"/>
                  </a:lnTo>
                  <a:lnTo>
                    <a:pt x="1193588" y="2368365"/>
                  </a:lnTo>
                  <a:lnTo>
                    <a:pt x="1193109" y="2370957"/>
                  </a:lnTo>
                  <a:lnTo>
                    <a:pt x="1192907" y="2371367"/>
                  </a:lnTo>
                  <a:lnTo>
                    <a:pt x="1192974" y="2371715"/>
                  </a:lnTo>
                  <a:lnTo>
                    <a:pt x="1192701" y="2372115"/>
                  </a:lnTo>
                  <a:lnTo>
                    <a:pt x="1192020" y="2374979"/>
                  </a:lnTo>
                  <a:lnTo>
                    <a:pt x="1192020" y="2375794"/>
                  </a:lnTo>
                  <a:lnTo>
                    <a:pt x="1191881" y="2375999"/>
                  </a:lnTo>
                  <a:lnTo>
                    <a:pt x="1191881" y="2376818"/>
                  </a:lnTo>
                  <a:lnTo>
                    <a:pt x="1191747" y="2377295"/>
                  </a:lnTo>
                  <a:lnTo>
                    <a:pt x="1191818" y="2377705"/>
                  </a:lnTo>
                  <a:lnTo>
                    <a:pt x="1191612" y="2378043"/>
                  </a:lnTo>
                  <a:lnTo>
                    <a:pt x="1191474" y="2380364"/>
                  </a:lnTo>
                  <a:lnTo>
                    <a:pt x="1191205" y="2381655"/>
                  </a:lnTo>
                  <a:lnTo>
                    <a:pt x="1190793" y="2382680"/>
                  </a:lnTo>
                  <a:lnTo>
                    <a:pt x="1190112" y="2385815"/>
                  </a:lnTo>
                  <a:lnTo>
                    <a:pt x="1190254" y="2389289"/>
                  </a:lnTo>
                  <a:lnTo>
                    <a:pt x="1190393" y="2389494"/>
                  </a:lnTo>
                  <a:lnTo>
                    <a:pt x="1190338" y="2390042"/>
                  </a:lnTo>
                  <a:lnTo>
                    <a:pt x="1190599" y="2390652"/>
                  </a:lnTo>
                  <a:lnTo>
                    <a:pt x="1190876" y="2393106"/>
                  </a:lnTo>
                  <a:lnTo>
                    <a:pt x="1191565" y="2396104"/>
                  </a:lnTo>
                  <a:lnTo>
                    <a:pt x="1191703" y="2398896"/>
                  </a:lnTo>
                  <a:lnTo>
                    <a:pt x="1191367" y="2401488"/>
                  </a:lnTo>
                  <a:lnTo>
                    <a:pt x="1190682" y="2403738"/>
                  </a:lnTo>
                  <a:lnTo>
                    <a:pt x="1190615" y="2404352"/>
                  </a:lnTo>
                  <a:lnTo>
                    <a:pt x="1190338" y="2404810"/>
                  </a:lnTo>
                  <a:lnTo>
                    <a:pt x="1190001" y="2407893"/>
                  </a:lnTo>
                  <a:lnTo>
                    <a:pt x="1190116" y="2411653"/>
                  </a:lnTo>
                  <a:lnTo>
                    <a:pt x="1190421" y="2412530"/>
                  </a:lnTo>
                  <a:lnTo>
                    <a:pt x="1190698" y="2414641"/>
                  </a:lnTo>
                  <a:lnTo>
                    <a:pt x="1190904" y="2415117"/>
                  </a:lnTo>
                  <a:lnTo>
                    <a:pt x="1191042" y="2415937"/>
                  </a:lnTo>
                  <a:lnTo>
                    <a:pt x="1191798" y="2418253"/>
                  </a:lnTo>
                  <a:lnTo>
                    <a:pt x="1192056" y="2418663"/>
                  </a:lnTo>
                  <a:lnTo>
                    <a:pt x="1192281" y="2419206"/>
                  </a:lnTo>
                  <a:lnTo>
                    <a:pt x="1195219" y="2423609"/>
                  </a:lnTo>
                  <a:lnTo>
                    <a:pt x="1195919" y="2425063"/>
                  </a:lnTo>
                  <a:lnTo>
                    <a:pt x="1196264" y="2425401"/>
                  </a:lnTo>
                  <a:lnTo>
                    <a:pt x="1196648" y="2426478"/>
                  </a:lnTo>
                  <a:lnTo>
                    <a:pt x="1196497" y="2426816"/>
                  </a:lnTo>
                  <a:lnTo>
                    <a:pt x="1196248" y="2427216"/>
                  </a:lnTo>
                  <a:lnTo>
                    <a:pt x="1195963" y="2427555"/>
                  </a:lnTo>
                  <a:lnTo>
                    <a:pt x="1195630" y="2427793"/>
                  </a:lnTo>
                  <a:lnTo>
                    <a:pt x="1195377" y="2428389"/>
                  </a:lnTo>
                  <a:lnTo>
                    <a:pt x="1194724" y="2429566"/>
                  </a:lnTo>
                  <a:lnTo>
                    <a:pt x="1194340" y="2430014"/>
                  </a:lnTo>
                  <a:lnTo>
                    <a:pt x="1193995" y="2430376"/>
                  </a:lnTo>
                  <a:lnTo>
                    <a:pt x="1193564" y="2430738"/>
                  </a:lnTo>
                  <a:lnTo>
                    <a:pt x="1193128" y="2431257"/>
                  </a:lnTo>
                  <a:lnTo>
                    <a:pt x="1192685" y="2431682"/>
                  </a:lnTo>
                  <a:lnTo>
                    <a:pt x="1192194" y="2432163"/>
                  </a:lnTo>
                  <a:lnTo>
                    <a:pt x="1191771" y="2432701"/>
                  </a:lnTo>
                  <a:lnTo>
                    <a:pt x="1191272" y="2433411"/>
                  </a:lnTo>
                  <a:lnTo>
                    <a:pt x="1190912" y="2433874"/>
                  </a:lnTo>
                  <a:lnTo>
                    <a:pt x="1190389" y="2434584"/>
                  </a:lnTo>
                  <a:lnTo>
                    <a:pt x="1190100" y="2435008"/>
                  </a:lnTo>
                  <a:lnTo>
                    <a:pt x="1189874" y="2435413"/>
                  </a:lnTo>
                  <a:lnTo>
                    <a:pt x="1189704" y="2435889"/>
                  </a:lnTo>
                  <a:lnTo>
                    <a:pt x="1189657" y="2436394"/>
                  </a:lnTo>
                  <a:lnTo>
                    <a:pt x="1189669" y="2436861"/>
                  </a:lnTo>
                  <a:lnTo>
                    <a:pt x="1189779" y="2437324"/>
                  </a:lnTo>
                  <a:lnTo>
                    <a:pt x="1190064" y="2437834"/>
                  </a:lnTo>
                  <a:lnTo>
                    <a:pt x="1190500" y="2438396"/>
                  </a:lnTo>
                  <a:lnTo>
                    <a:pt x="1191038" y="2438963"/>
                  </a:lnTo>
                  <a:lnTo>
                    <a:pt x="1191557" y="2439373"/>
                  </a:lnTo>
                  <a:lnTo>
                    <a:pt x="1192194" y="2439797"/>
                  </a:lnTo>
                  <a:lnTo>
                    <a:pt x="1192515" y="2440035"/>
                  </a:lnTo>
                  <a:lnTo>
                    <a:pt x="1193109" y="2440326"/>
                  </a:lnTo>
                  <a:lnTo>
                    <a:pt x="1193774" y="2440621"/>
                  </a:lnTo>
                  <a:lnTo>
                    <a:pt x="1196576" y="2441722"/>
                  </a:lnTo>
                  <a:lnTo>
                    <a:pt x="1197776" y="2442175"/>
                  </a:lnTo>
                  <a:lnTo>
                    <a:pt x="1198433" y="2442384"/>
                  </a:lnTo>
                  <a:lnTo>
                    <a:pt x="1199209" y="2442656"/>
                  </a:lnTo>
                  <a:lnTo>
                    <a:pt x="1199759" y="2442813"/>
                  </a:lnTo>
                  <a:lnTo>
                    <a:pt x="1200282" y="2443042"/>
                  </a:lnTo>
                  <a:lnTo>
                    <a:pt x="1200923" y="2443347"/>
                  </a:lnTo>
                  <a:lnTo>
                    <a:pt x="1201588" y="2443685"/>
                  </a:lnTo>
                  <a:lnTo>
                    <a:pt x="1202039" y="2443952"/>
                  </a:lnTo>
                  <a:lnTo>
                    <a:pt x="1202597" y="2444338"/>
                  </a:lnTo>
                  <a:lnTo>
                    <a:pt x="1202938" y="2444648"/>
                  </a:lnTo>
                  <a:lnTo>
                    <a:pt x="1204058" y="2445563"/>
                  </a:lnTo>
                  <a:lnTo>
                    <a:pt x="1204858" y="2446306"/>
                  </a:lnTo>
                  <a:lnTo>
                    <a:pt x="1205092" y="2446611"/>
                  </a:lnTo>
                  <a:lnTo>
                    <a:pt x="1205297" y="2446869"/>
                  </a:lnTo>
                  <a:lnTo>
                    <a:pt x="1205448" y="2447269"/>
                  </a:lnTo>
                  <a:lnTo>
                    <a:pt x="1205543" y="2447660"/>
                  </a:lnTo>
                  <a:lnTo>
                    <a:pt x="1205547" y="2448079"/>
                  </a:lnTo>
                  <a:lnTo>
                    <a:pt x="1205511" y="2448532"/>
                  </a:lnTo>
                  <a:lnTo>
                    <a:pt x="1205380" y="2448984"/>
                  </a:lnTo>
                  <a:lnTo>
                    <a:pt x="1205131" y="2449390"/>
                  </a:lnTo>
                  <a:lnTo>
                    <a:pt x="1204870" y="2449733"/>
                  </a:lnTo>
                  <a:lnTo>
                    <a:pt x="1204608" y="2450061"/>
                  </a:lnTo>
                  <a:lnTo>
                    <a:pt x="1203983" y="2450600"/>
                  </a:lnTo>
                  <a:lnTo>
                    <a:pt x="1203544" y="2450867"/>
                  </a:lnTo>
                  <a:lnTo>
                    <a:pt x="1202875" y="2451196"/>
                  </a:lnTo>
                  <a:lnTo>
                    <a:pt x="1202427" y="2451281"/>
                  </a:lnTo>
                  <a:lnTo>
                    <a:pt x="1201422" y="2451543"/>
                  </a:lnTo>
                  <a:lnTo>
                    <a:pt x="1200935" y="2451739"/>
                  </a:lnTo>
                  <a:lnTo>
                    <a:pt x="1200147" y="2451958"/>
                  </a:lnTo>
                  <a:lnTo>
                    <a:pt x="1199724" y="2452106"/>
                  </a:lnTo>
                  <a:lnTo>
                    <a:pt x="1199312" y="2452277"/>
                  </a:lnTo>
                  <a:lnTo>
                    <a:pt x="1198837" y="2452506"/>
                  </a:lnTo>
                  <a:lnTo>
                    <a:pt x="1198385" y="2452759"/>
                  </a:lnTo>
                  <a:lnTo>
                    <a:pt x="1197994" y="2453025"/>
                  </a:lnTo>
                  <a:lnTo>
                    <a:pt x="1197673" y="2453230"/>
                  </a:lnTo>
                  <a:lnTo>
                    <a:pt x="1197329" y="2453550"/>
                  </a:lnTo>
                  <a:lnTo>
                    <a:pt x="1197048" y="2453845"/>
                  </a:lnTo>
                  <a:lnTo>
                    <a:pt x="1196687" y="2454293"/>
                  </a:lnTo>
                  <a:lnTo>
                    <a:pt x="1196414" y="2454693"/>
                  </a:lnTo>
                  <a:lnTo>
                    <a:pt x="1196137" y="2455060"/>
                  </a:lnTo>
                  <a:lnTo>
                    <a:pt x="1195911" y="2455461"/>
                  </a:lnTo>
                  <a:lnTo>
                    <a:pt x="1195709" y="2455875"/>
                  </a:lnTo>
                  <a:lnTo>
                    <a:pt x="1195452" y="2456628"/>
                  </a:lnTo>
                  <a:lnTo>
                    <a:pt x="1195353" y="2456985"/>
                  </a:lnTo>
                  <a:lnTo>
                    <a:pt x="1195294" y="2457457"/>
                  </a:lnTo>
                  <a:lnTo>
                    <a:pt x="1195246" y="2457900"/>
                  </a:lnTo>
                  <a:lnTo>
                    <a:pt x="1195246" y="2458382"/>
                  </a:lnTo>
                  <a:lnTo>
                    <a:pt x="1195266" y="2458944"/>
                  </a:lnTo>
                  <a:lnTo>
                    <a:pt x="1195341" y="2459392"/>
                  </a:lnTo>
                  <a:lnTo>
                    <a:pt x="1195888" y="2462508"/>
                  </a:lnTo>
                  <a:lnTo>
                    <a:pt x="1195999" y="2462956"/>
                  </a:lnTo>
                  <a:lnTo>
                    <a:pt x="1196094" y="2463452"/>
                  </a:lnTo>
                  <a:lnTo>
                    <a:pt x="1196129" y="2463924"/>
                  </a:lnTo>
                  <a:lnTo>
                    <a:pt x="1196042" y="2464605"/>
                  </a:lnTo>
                  <a:lnTo>
                    <a:pt x="1196022" y="2464967"/>
                  </a:lnTo>
                  <a:lnTo>
                    <a:pt x="1196010" y="2465339"/>
                  </a:lnTo>
                  <a:lnTo>
                    <a:pt x="1195943" y="2465615"/>
                  </a:lnTo>
                  <a:lnTo>
                    <a:pt x="1195769" y="2466416"/>
                  </a:lnTo>
                  <a:lnTo>
                    <a:pt x="1195674" y="2466773"/>
                  </a:lnTo>
                  <a:lnTo>
                    <a:pt x="1195579" y="2467169"/>
                  </a:lnTo>
                  <a:lnTo>
                    <a:pt x="1195464" y="2467517"/>
                  </a:lnTo>
                  <a:lnTo>
                    <a:pt x="1195361" y="2467741"/>
                  </a:lnTo>
                  <a:lnTo>
                    <a:pt x="1195175" y="2468050"/>
                  </a:lnTo>
                  <a:lnTo>
                    <a:pt x="1194989" y="2468260"/>
                  </a:lnTo>
                  <a:lnTo>
                    <a:pt x="1194827" y="2468460"/>
                  </a:lnTo>
                  <a:lnTo>
                    <a:pt x="1194063" y="2469223"/>
                  </a:lnTo>
                  <a:lnTo>
                    <a:pt x="1193837" y="2469485"/>
                  </a:lnTo>
                  <a:lnTo>
                    <a:pt x="1193643" y="2469718"/>
                  </a:lnTo>
                  <a:lnTo>
                    <a:pt x="1193354" y="2470033"/>
                  </a:lnTo>
                  <a:lnTo>
                    <a:pt x="1193081" y="2470509"/>
                  </a:lnTo>
                  <a:lnTo>
                    <a:pt x="1192828" y="2470924"/>
                  </a:lnTo>
                  <a:lnTo>
                    <a:pt x="1192614" y="2471329"/>
                  </a:lnTo>
                  <a:lnTo>
                    <a:pt x="1192107" y="2472396"/>
                  </a:lnTo>
                  <a:lnTo>
                    <a:pt x="1192004" y="2472635"/>
                  </a:lnTo>
                  <a:lnTo>
                    <a:pt x="1191889" y="2472921"/>
                  </a:lnTo>
                  <a:lnTo>
                    <a:pt x="1191751" y="2473168"/>
                  </a:lnTo>
                  <a:lnTo>
                    <a:pt x="1191612" y="2473350"/>
                  </a:lnTo>
                  <a:lnTo>
                    <a:pt x="1191490" y="2473535"/>
                  </a:lnTo>
                  <a:lnTo>
                    <a:pt x="1190128" y="2475079"/>
                  </a:lnTo>
                  <a:lnTo>
                    <a:pt x="1189843" y="2475432"/>
                  </a:lnTo>
                  <a:lnTo>
                    <a:pt x="1189633" y="2475632"/>
                  </a:lnTo>
                  <a:lnTo>
                    <a:pt x="1189431" y="2475975"/>
                  </a:lnTo>
                  <a:lnTo>
                    <a:pt x="1189356" y="2476166"/>
                  </a:lnTo>
                  <a:lnTo>
                    <a:pt x="1189312" y="2476380"/>
                  </a:lnTo>
                  <a:lnTo>
                    <a:pt x="1189344" y="2476585"/>
                  </a:lnTo>
                  <a:lnTo>
                    <a:pt x="1189352" y="2476766"/>
                  </a:lnTo>
                  <a:lnTo>
                    <a:pt x="1189384" y="2477009"/>
                  </a:lnTo>
                  <a:lnTo>
                    <a:pt x="1189372" y="2477157"/>
                  </a:lnTo>
                  <a:lnTo>
                    <a:pt x="1189344" y="2477324"/>
                  </a:lnTo>
                  <a:lnTo>
                    <a:pt x="1191327" y="2479516"/>
                  </a:lnTo>
                  <a:lnTo>
                    <a:pt x="1192012" y="2480197"/>
                  </a:lnTo>
                  <a:lnTo>
                    <a:pt x="1192424" y="2480469"/>
                  </a:lnTo>
                  <a:lnTo>
                    <a:pt x="1193109" y="2480602"/>
                  </a:lnTo>
                  <a:lnTo>
                    <a:pt x="1194621" y="2481284"/>
                  </a:lnTo>
                  <a:lnTo>
                    <a:pt x="1197091" y="2482099"/>
                  </a:lnTo>
                  <a:lnTo>
                    <a:pt x="1199696" y="2482642"/>
                  </a:lnTo>
                  <a:lnTo>
                    <a:pt x="1202099" y="2482642"/>
                  </a:lnTo>
                  <a:lnTo>
                    <a:pt x="1203057" y="2482504"/>
                  </a:lnTo>
                  <a:lnTo>
                    <a:pt x="1203255" y="2482642"/>
                  </a:lnTo>
                  <a:lnTo>
                    <a:pt x="1203401" y="2482504"/>
                  </a:lnTo>
                  <a:lnTo>
                    <a:pt x="1206624" y="2482499"/>
                  </a:lnTo>
                  <a:lnTo>
                    <a:pt x="1207585" y="2482637"/>
                  </a:lnTo>
                  <a:lnTo>
                    <a:pt x="1208615" y="2483042"/>
                  </a:lnTo>
                  <a:lnTo>
                    <a:pt x="1209438" y="2483795"/>
                  </a:lnTo>
                  <a:lnTo>
                    <a:pt x="1209921" y="2484815"/>
                  </a:lnTo>
                  <a:lnTo>
                    <a:pt x="1209988" y="2486245"/>
                  </a:lnTo>
                  <a:lnTo>
                    <a:pt x="1209442" y="2488360"/>
                  </a:lnTo>
                  <a:lnTo>
                    <a:pt x="1209410" y="2489023"/>
                  </a:lnTo>
                  <a:lnTo>
                    <a:pt x="1209173" y="2489585"/>
                  </a:lnTo>
                  <a:lnTo>
                    <a:pt x="1209034" y="2491291"/>
                  </a:lnTo>
                  <a:lnTo>
                    <a:pt x="1208900" y="2491767"/>
                  </a:lnTo>
                  <a:lnTo>
                    <a:pt x="1208904" y="2494560"/>
                  </a:lnTo>
                  <a:lnTo>
                    <a:pt x="1209110" y="2495585"/>
                  </a:lnTo>
                  <a:lnTo>
                    <a:pt x="1209660" y="2496333"/>
                  </a:lnTo>
                  <a:lnTo>
                    <a:pt x="1210622" y="2497081"/>
                  </a:lnTo>
                  <a:lnTo>
                    <a:pt x="1210760" y="2497014"/>
                  </a:lnTo>
                  <a:lnTo>
                    <a:pt x="1211172" y="2497214"/>
                  </a:lnTo>
                  <a:lnTo>
                    <a:pt x="1213159" y="2498453"/>
                  </a:lnTo>
                  <a:lnTo>
                    <a:pt x="1213436" y="2498510"/>
                  </a:lnTo>
                  <a:lnTo>
                    <a:pt x="1215083" y="2499464"/>
                  </a:lnTo>
                  <a:lnTo>
                    <a:pt x="1217074" y="2500278"/>
                  </a:lnTo>
                  <a:lnTo>
                    <a:pt x="1217898" y="2500822"/>
                  </a:lnTo>
                  <a:lnTo>
                    <a:pt x="1219477" y="2502523"/>
                  </a:lnTo>
                  <a:lnTo>
                    <a:pt x="1220095" y="2503819"/>
                  </a:lnTo>
                  <a:lnTo>
                    <a:pt x="1220233" y="2504639"/>
                  </a:lnTo>
                  <a:lnTo>
                    <a:pt x="1220372" y="2504772"/>
                  </a:lnTo>
                  <a:lnTo>
                    <a:pt x="1220716" y="2506202"/>
                  </a:lnTo>
                  <a:lnTo>
                    <a:pt x="1220922" y="2506612"/>
                  </a:lnTo>
                  <a:lnTo>
                    <a:pt x="1220926" y="2509404"/>
                  </a:lnTo>
                  <a:lnTo>
                    <a:pt x="1220107" y="2511658"/>
                  </a:lnTo>
                  <a:lnTo>
                    <a:pt x="1219493" y="2514517"/>
                  </a:lnTo>
                  <a:lnTo>
                    <a:pt x="1219493" y="2516357"/>
                  </a:lnTo>
                  <a:lnTo>
                    <a:pt x="1219770" y="2517515"/>
                  </a:lnTo>
                  <a:lnTo>
                    <a:pt x="1220321" y="2518267"/>
                  </a:lnTo>
                  <a:lnTo>
                    <a:pt x="1221488" y="2519082"/>
                  </a:lnTo>
                  <a:lnTo>
                    <a:pt x="1222312" y="2519354"/>
                  </a:lnTo>
                  <a:lnTo>
                    <a:pt x="1224576" y="2519759"/>
                  </a:lnTo>
                  <a:lnTo>
                    <a:pt x="1225605" y="2519759"/>
                  </a:lnTo>
                  <a:lnTo>
                    <a:pt x="1225811" y="2519897"/>
                  </a:lnTo>
                  <a:lnTo>
                    <a:pt x="1227731" y="2519211"/>
                  </a:lnTo>
                  <a:lnTo>
                    <a:pt x="1230403" y="2518734"/>
                  </a:lnTo>
                  <a:lnTo>
                    <a:pt x="1231911" y="2518801"/>
                  </a:lnTo>
                  <a:lnTo>
                    <a:pt x="1232869" y="2519268"/>
                  </a:lnTo>
                  <a:lnTo>
                    <a:pt x="1233974" y="2520502"/>
                  </a:lnTo>
                  <a:lnTo>
                    <a:pt x="1235348" y="2523228"/>
                  </a:lnTo>
                  <a:lnTo>
                    <a:pt x="1236108" y="2526021"/>
                  </a:lnTo>
                  <a:lnTo>
                    <a:pt x="1236796" y="2527383"/>
                  </a:lnTo>
                  <a:lnTo>
                    <a:pt x="1237826" y="2528813"/>
                  </a:lnTo>
                  <a:lnTo>
                    <a:pt x="1240711" y="2531467"/>
                  </a:lnTo>
                  <a:lnTo>
                    <a:pt x="1242841" y="2532830"/>
                  </a:lnTo>
                  <a:lnTo>
                    <a:pt x="1245244" y="2534055"/>
                  </a:lnTo>
                  <a:lnTo>
                    <a:pt x="1248843" y="2536447"/>
                  </a:lnTo>
                  <a:lnTo>
                    <a:pt x="1251352" y="2537934"/>
                  </a:lnTo>
                  <a:lnTo>
                    <a:pt x="1253823" y="2538882"/>
                  </a:lnTo>
                  <a:lnTo>
                    <a:pt x="1256087" y="2539425"/>
                  </a:lnTo>
                  <a:lnTo>
                    <a:pt x="1259036" y="2539559"/>
                  </a:lnTo>
                  <a:lnTo>
                    <a:pt x="1259658" y="2539697"/>
                  </a:lnTo>
                  <a:lnTo>
                    <a:pt x="1260893" y="2540579"/>
                  </a:lnTo>
                  <a:lnTo>
                    <a:pt x="1261166" y="2541193"/>
                  </a:lnTo>
                  <a:lnTo>
                    <a:pt x="1261170" y="2541875"/>
                  </a:lnTo>
                  <a:lnTo>
                    <a:pt x="1260893" y="2542761"/>
                  </a:lnTo>
                  <a:lnTo>
                    <a:pt x="1260485" y="2543443"/>
                  </a:lnTo>
                  <a:lnTo>
                    <a:pt x="1259939" y="2544872"/>
                  </a:lnTo>
                  <a:lnTo>
                    <a:pt x="1259939" y="2545215"/>
                  </a:lnTo>
                  <a:lnTo>
                    <a:pt x="1259733" y="2545559"/>
                  </a:lnTo>
                  <a:lnTo>
                    <a:pt x="1259594" y="2546578"/>
                  </a:lnTo>
                  <a:lnTo>
                    <a:pt x="1259460" y="2546850"/>
                  </a:lnTo>
                  <a:lnTo>
                    <a:pt x="1259460" y="2547465"/>
                  </a:lnTo>
                  <a:lnTo>
                    <a:pt x="1259804" y="2548484"/>
                  </a:lnTo>
                  <a:lnTo>
                    <a:pt x="1260493" y="2549166"/>
                  </a:lnTo>
                  <a:lnTo>
                    <a:pt x="1260699" y="2549166"/>
                  </a:lnTo>
                  <a:lnTo>
                    <a:pt x="1261316" y="2549509"/>
                  </a:lnTo>
                  <a:lnTo>
                    <a:pt x="1263236" y="2549504"/>
                  </a:lnTo>
                  <a:lnTo>
                    <a:pt x="1266391" y="2549161"/>
                  </a:lnTo>
                  <a:lnTo>
                    <a:pt x="1269752" y="2548613"/>
                  </a:lnTo>
                  <a:lnTo>
                    <a:pt x="1270781" y="2548203"/>
                  </a:lnTo>
                  <a:lnTo>
                    <a:pt x="1271209" y="2548189"/>
                  </a:lnTo>
                  <a:lnTo>
                    <a:pt x="1271534" y="2547932"/>
                  </a:lnTo>
                  <a:lnTo>
                    <a:pt x="1272017" y="2547793"/>
                  </a:lnTo>
                  <a:lnTo>
                    <a:pt x="1274966" y="2547722"/>
                  </a:lnTo>
                  <a:lnTo>
                    <a:pt x="1276062" y="2547855"/>
                  </a:lnTo>
                  <a:lnTo>
                    <a:pt x="1276613" y="2548060"/>
                  </a:lnTo>
                  <a:lnTo>
                    <a:pt x="1278738" y="2549218"/>
                  </a:lnTo>
                  <a:lnTo>
                    <a:pt x="1279012" y="2549218"/>
                  </a:lnTo>
                  <a:lnTo>
                    <a:pt x="1279839" y="2549623"/>
                  </a:lnTo>
                  <a:lnTo>
                    <a:pt x="1282994" y="2549623"/>
                  </a:lnTo>
                  <a:lnTo>
                    <a:pt x="1284000" y="2549414"/>
                  </a:lnTo>
                  <a:lnTo>
                    <a:pt x="1286422" y="2548051"/>
                  </a:lnTo>
                  <a:lnTo>
                    <a:pt x="1287040" y="2547708"/>
                  </a:lnTo>
                  <a:lnTo>
                    <a:pt x="1288065" y="2546616"/>
                  </a:lnTo>
                  <a:lnTo>
                    <a:pt x="1289506" y="2545797"/>
                  </a:lnTo>
                  <a:lnTo>
                    <a:pt x="1290808" y="2545320"/>
                  </a:lnTo>
                  <a:lnTo>
                    <a:pt x="1292728" y="2544162"/>
                  </a:lnTo>
                  <a:lnTo>
                    <a:pt x="1293619" y="2543886"/>
                  </a:lnTo>
                  <a:lnTo>
                    <a:pt x="1294510" y="2543886"/>
                  </a:lnTo>
                  <a:lnTo>
                    <a:pt x="1296774" y="2544429"/>
                  </a:lnTo>
                  <a:lnTo>
                    <a:pt x="1299656" y="2545854"/>
                  </a:lnTo>
                  <a:lnTo>
                    <a:pt x="1300618" y="2546264"/>
                  </a:lnTo>
                  <a:lnTo>
                    <a:pt x="1300978" y="2546269"/>
                  </a:lnTo>
                  <a:lnTo>
                    <a:pt x="1301236" y="2546469"/>
                  </a:lnTo>
                  <a:lnTo>
                    <a:pt x="1303088" y="2547012"/>
                  </a:lnTo>
                  <a:lnTo>
                    <a:pt x="1304945" y="2548032"/>
                  </a:lnTo>
                  <a:lnTo>
                    <a:pt x="1306386" y="2549190"/>
                  </a:lnTo>
                  <a:lnTo>
                    <a:pt x="1307209" y="2550071"/>
                  </a:lnTo>
                  <a:lnTo>
                    <a:pt x="1307898" y="2551229"/>
                  </a:lnTo>
                  <a:lnTo>
                    <a:pt x="1308104" y="2551911"/>
                  </a:lnTo>
                  <a:lnTo>
                    <a:pt x="1309137" y="2553955"/>
                  </a:lnTo>
                  <a:lnTo>
                    <a:pt x="1310166" y="2554975"/>
                  </a:lnTo>
                  <a:lnTo>
                    <a:pt x="1311069" y="2555008"/>
                  </a:lnTo>
                  <a:lnTo>
                    <a:pt x="1312565" y="2555046"/>
                  </a:lnTo>
                  <a:lnTo>
                    <a:pt x="1313591" y="2554937"/>
                  </a:lnTo>
                  <a:lnTo>
                    <a:pt x="1313998" y="2554946"/>
                  </a:lnTo>
                  <a:lnTo>
                    <a:pt x="1317426" y="2554284"/>
                  </a:lnTo>
                  <a:lnTo>
                    <a:pt x="1319006" y="2553712"/>
                  </a:lnTo>
                  <a:lnTo>
                    <a:pt x="1320308" y="2553474"/>
                  </a:lnTo>
                  <a:lnTo>
                    <a:pt x="1320997" y="2553216"/>
                  </a:lnTo>
                  <a:lnTo>
                    <a:pt x="1322296" y="2552978"/>
                  </a:lnTo>
                  <a:lnTo>
                    <a:pt x="1322703" y="2552988"/>
                  </a:lnTo>
                  <a:lnTo>
                    <a:pt x="1323182" y="2553069"/>
                  </a:lnTo>
                  <a:lnTo>
                    <a:pt x="1323784" y="2553426"/>
                  </a:lnTo>
                  <a:lnTo>
                    <a:pt x="1325067" y="2554003"/>
                  </a:lnTo>
                  <a:lnTo>
                    <a:pt x="1325265" y="2554212"/>
                  </a:lnTo>
                  <a:lnTo>
                    <a:pt x="1326535" y="2555199"/>
                  </a:lnTo>
                  <a:lnTo>
                    <a:pt x="1326733" y="2555475"/>
                  </a:lnTo>
                  <a:lnTo>
                    <a:pt x="1326860" y="2555751"/>
                  </a:lnTo>
                  <a:lnTo>
                    <a:pt x="1327062" y="2555894"/>
                  </a:lnTo>
                  <a:lnTo>
                    <a:pt x="1327192" y="2556171"/>
                  </a:lnTo>
                  <a:lnTo>
                    <a:pt x="1327390" y="2556380"/>
                  </a:lnTo>
                  <a:lnTo>
                    <a:pt x="1328234" y="2558177"/>
                  </a:lnTo>
                  <a:lnTo>
                    <a:pt x="1328677" y="2559416"/>
                  </a:lnTo>
                  <a:lnTo>
                    <a:pt x="1328598" y="2559959"/>
                  </a:lnTo>
                  <a:lnTo>
                    <a:pt x="1328443" y="2560703"/>
                  </a:lnTo>
                  <a:lnTo>
                    <a:pt x="1327941" y="2561646"/>
                  </a:lnTo>
                  <a:lnTo>
                    <a:pt x="1326690" y="2562637"/>
                  </a:lnTo>
                  <a:lnTo>
                    <a:pt x="1326274" y="2562899"/>
                  </a:lnTo>
                  <a:lnTo>
                    <a:pt x="1324687" y="2563676"/>
                  </a:lnTo>
                  <a:lnTo>
                    <a:pt x="1323788" y="2564200"/>
                  </a:lnTo>
                  <a:lnTo>
                    <a:pt x="1322256" y="2565525"/>
                  </a:lnTo>
                  <a:lnTo>
                    <a:pt x="1321690" y="2566192"/>
                  </a:lnTo>
                  <a:lnTo>
                    <a:pt x="1321334" y="2566936"/>
                  </a:lnTo>
                  <a:lnTo>
                    <a:pt x="1321104" y="2567884"/>
                  </a:lnTo>
                  <a:lnTo>
                    <a:pt x="1321033" y="2570748"/>
                  </a:lnTo>
                  <a:lnTo>
                    <a:pt x="1320803" y="2571696"/>
                  </a:lnTo>
                  <a:lnTo>
                    <a:pt x="1320443" y="2572506"/>
                  </a:lnTo>
                  <a:lnTo>
                    <a:pt x="1320217" y="2573383"/>
                  </a:lnTo>
                  <a:lnTo>
                    <a:pt x="1319422" y="2575137"/>
                  </a:lnTo>
                  <a:lnTo>
                    <a:pt x="1319339" y="2575818"/>
                  </a:lnTo>
                  <a:lnTo>
                    <a:pt x="1319236" y="2576714"/>
                  </a:lnTo>
                  <a:lnTo>
                    <a:pt x="1318578" y="2579430"/>
                  </a:lnTo>
                  <a:lnTo>
                    <a:pt x="1318578" y="2580522"/>
                  </a:lnTo>
                  <a:lnTo>
                    <a:pt x="1319057" y="2581475"/>
                  </a:lnTo>
                  <a:lnTo>
                    <a:pt x="1320217" y="2583314"/>
                  </a:lnTo>
                  <a:lnTo>
                    <a:pt x="1320491" y="2584200"/>
                  </a:lnTo>
                  <a:lnTo>
                    <a:pt x="1320625" y="2585158"/>
                  </a:lnTo>
                  <a:lnTo>
                    <a:pt x="1320558" y="2585906"/>
                  </a:lnTo>
                  <a:lnTo>
                    <a:pt x="1319877" y="2587612"/>
                  </a:lnTo>
                  <a:lnTo>
                    <a:pt x="1318519" y="2589185"/>
                  </a:lnTo>
                  <a:lnTo>
                    <a:pt x="1318107" y="2589595"/>
                  </a:lnTo>
                  <a:lnTo>
                    <a:pt x="1317359" y="2590414"/>
                  </a:lnTo>
                  <a:lnTo>
                    <a:pt x="1316749" y="2591572"/>
                  </a:lnTo>
                  <a:lnTo>
                    <a:pt x="1316409" y="2592459"/>
                  </a:lnTo>
                  <a:lnTo>
                    <a:pt x="1316274" y="2594165"/>
                  </a:lnTo>
                  <a:lnTo>
                    <a:pt x="1316409" y="2594918"/>
                  </a:lnTo>
                  <a:lnTo>
                    <a:pt x="1317161" y="2597505"/>
                  </a:lnTo>
                  <a:lnTo>
                    <a:pt x="1317506" y="2599826"/>
                  </a:lnTo>
                  <a:lnTo>
                    <a:pt x="1317981" y="2601122"/>
                  </a:lnTo>
                  <a:lnTo>
                    <a:pt x="1318392" y="2603166"/>
                  </a:lnTo>
                  <a:lnTo>
                    <a:pt x="1318190" y="2605011"/>
                  </a:lnTo>
                  <a:lnTo>
                    <a:pt x="1317510" y="2606240"/>
                  </a:lnTo>
                  <a:lnTo>
                    <a:pt x="1316829" y="2606855"/>
                  </a:lnTo>
                  <a:lnTo>
                    <a:pt x="1314446" y="2608561"/>
                  </a:lnTo>
                  <a:lnTo>
                    <a:pt x="1313765" y="2609380"/>
                  </a:lnTo>
                  <a:lnTo>
                    <a:pt x="1313084" y="2610538"/>
                  </a:lnTo>
                  <a:lnTo>
                    <a:pt x="1312811" y="2611973"/>
                  </a:lnTo>
                  <a:lnTo>
                    <a:pt x="1312747" y="2614222"/>
                  </a:lnTo>
                  <a:lnTo>
                    <a:pt x="1312882" y="2615518"/>
                  </a:lnTo>
                  <a:lnTo>
                    <a:pt x="1312680" y="2617091"/>
                  </a:lnTo>
                  <a:lnTo>
                    <a:pt x="1312340" y="2617977"/>
                  </a:lnTo>
                  <a:lnTo>
                    <a:pt x="1311797" y="2618797"/>
                  </a:lnTo>
                  <a:lnTo>
                    <a:pt x="1310998" y="2619607"/>
                  </a:lnTo>
                  <a:lnTo>
                    <a:pt x="1310463" y="2619907"/>
                  </a:lnTo>
                  <a:lnTo>
                    <a:pt x="1310075" y="2620017"/>
                  </a:lnTo>
                  <a:lnTo>
                    <a:pt x="1309525" y="2620098"/>
                  </a:lnTo>
                  <a:lnTo>
                    <a:pt x="1308975" y="2620236"/>
                  </a:lnTo>
                  <a:lnTo>
                    <a:pt x="1308223" y="2620541"/>
                  </a:lnTo>
                  <a:lnTo>
                    <a:pt x="1307993" y="2620650"/>
                  </a:lnTo>
                  <a:lnTo>
                    <a:pt x="1307949" y="2620817"/>
                  </a:lnTo>
                  <a:lnTo>
                    <a:pt x="1307949" y="2620979"/>
                  </a:lnTo>
                  <a:lnTo>
                    <a:pt x="1307993" y="2621256"/>
                  </a:lnTo>
                  <a:lnTo>
                    <a:pt x="1308108" y="2621613"/>
                  </a:lnTo>
                  <a:lnTo>
                    <a:pt x="1308230" y="2621908"/>
                  </a:lnTo>
                  <a:lnTo>
                    <a:pt x="1169218" y="2594697"/>
                  </a:lnTo>
                  <a:lnTo>
                    <a:pt x="1077090" y="2576718"/>
                  </a:lnTo>
                  <a:lnTo>
                    <a:pt x="760469" y="2525136"/>
                  </a:lnTo>
                  <a:lnTo>
                    <a:pt x="741167" y="2521895"/>
                  </a:lnTo>
                  <a:lnTo>
                    <a:pt x="738887" y="2535167"/>
                  </a:lnTo>
                  <a:lnTo>
                    <a:pt x="719499" y="2531813"/>
                  </a:lnTo>
                  <a:lnTo>
                    <a:pt x="719133" y="2531750"/>
                  </a:lnTo>
                  <a:lnTo>
                    <a:pt x="719391" y="2530859"/>
                  </a:lnTo>
                  <a:lnTo>
                    <a:pt x="719802" y="2528476"/>
                  </a:lnTo>
                  <a:lnTo>
                    <a:pt x="720142" y="2527657"/>
                  </a:lnTo>
                  <a:lnTo>
                    <a:pt x="720420" y="2526227"/>
                  </a:lnTo>
                  <a:lnTo>
                    <a:pt x="720622" y="2525884"/>
                  </a:lnTo>
                  <a:lnTo>
                    <a:pt x="720622" y="2525546"/>
                  </a:lnTo>
                  <a:lnTo>
                    <a:pt x="721104" y="2524116"/>
                  </a:lnTo>
                  <a:lnTo>
                    <a:pt x="721378" y="2522615"/>
                  </a:lnTo>
                  <a:lnTo>
                    <a:pt x="721722" y="2521662"/>
                  </a:lnTo>
                  <a:lnTo>
                    <a:pt x="721857" y="2520709"/>
                  </a:lnTo>
                  <a:lnTo>
                    <a:pt x="722062" y="2520232"/>
                  </a:lnTo>
                  <a:lnTo>
                    <a:pt x="722062" y="2519822"/>
                  </a:lnTo>
                  <a:lnTo>
                    <a:pt x="722474" y="2518393"/>
                  </a:lnTo>
                  <a:lnTo>
                    <a:pt x="722427" y="2518059"/>
                  </a:lnTo>
                  <a:lnTo>
                    <a:pt x="722680" y="2517573"/>
                  </a:lnTo>
                  <a:lnTo>
                    <a:pt x="722818" y="2516620"/>
                  </a:lnTo>
                  <a:lnTo>
                    <a:pt x="723024" y="2516144"/>
                  </a:lnTo>
                  <a:lnTo>
                    <a:pt x="723298" y="2514509"/>
                  </a:lnTo>
                  <a:lnTo>
                    <a:pt x="723298" y="2513894"/>
                  </a:lnTo>
                  <a:lnTo>
                    <a:pt x="723776" y="2511373"/>
                  </a:lnTo>
                  <a:lnTo>
                    <a:pt x="723349" y="2511278"/>
                  </a:lnTo>
                  <a:lnTo>
                    <a:pt x="701351" y="2507719"/>
                  </a:lnTo>
                  <a:lnTo>
                    <a:pt x="699577" y="2507404"/>
                  </a:lnTo>
                  <a:lnTo>
                    <a:pt x="698536" y="2508433"/>
                  </a:lnTo>
                  <a:lnTo>
                    <a:pt x="696680" y="2510468"/>
                  </a:lnTo>
                  <a:lnTo>
                    <a:pt x="694423" y="2512655"/>
                  </a:lnTo>
                  <a:lnTo>
                    <a:pt x="692571" y="2513542"/>
                  </a:lnTo>
                  <a:lnTo>
                    <a:pt x="689210" y="2513947"/>
                  </a:lnTo>
                  <a:lnTo>
                    <a:pt x="688248" y="2514219"/>
                  </a:lnTo>
                  <a:lnTo>
                    <a:pt x="687793" y="2514533"/>
                  </a:lnTo>
                  <a:lnTo>
                    <a:pt x="687563" y="2514562"/>
                  </a:lnTo>
                  <a:lnTo>
                    <a:pt x="685778" y="2515720"/>
                  </a:lnTo>
                  <a:lnTo>
                    <a:pt x="684681" y="2515720"/>
                  </a:lnTo>
                  <a:lnTo>
                    <a:pt x="683723" y="2515443"/>
                  </a:lnTo>
                  <a:lnTo>
                    <a:pt x="681871" y="2514628"/>
                  </a:lnTo>
                  <a:lnTo>
                    <a:pt x="681388" y="2514285"/>
                  </a:lnTo>
                  <a:lnTo>
                    <a:pt x="680505" y="2514085"/>
                  </a:lnTo>
                  <a:lnTo>
                    <a:pt x="680157" y="2513809"/>
                  </a:lnTo>
                  <a:lnTo>
                    <a:pt x="679333" y="2513537"/>
                  </a:lnTo>
                  <a:lnTo>
                    <a:pt x="677548" y="2513399"/>
                  </a:lnTo>
                  <a:lnTo>
                    <a:pt x="676725" y="2513532"/>
                  </a:lnTo>
                  <a:lnTo>
                    <a:pt x="674749" y="2514319"/>
                  </a:lnTo>
                  <a:lnTo>
                    <a:pt x="671305" y="2516530"/>
                  </a:lnTo>
                  <a:lnTo>
                    <a:pt x="669112" y="2517211"/>
                  </a:lnTo>
                  <a:lnTo>
                    <a:pt x="668016" y="2517345"/>
                  </a:lnTo>
                  <a:lnTo>
                    <a:pt x="667054" y="2517755"/>
                  </a:lnTo>
                  <a:lnTo>
                    <a:pt x="666642" y="2517688"/>
                  </a:lnTo>
                  <a:lnTo>
                    <a:pt x="665407" y="2517959"/>
                  </a:lnTo>
                  <a:lnTo>
                    <a:pt x="664607" y="2517959"/>
                  </a:lnTo>
                  <a:lnTo>
                    <a:pt x="661500" y="2518365"/>
                  </a:lnTo>
                  <a:lnTo>
                    <a:pt x="660775" y="2518326"/>
                  </a:lnTo>
                  <a:lnTo>
                    <a:pt x="659097" y="2518908"/>
                  </a:lnTo>
                  <a:lnTo>
                    <a:pt x="658824" y="2518908"/>
                  </a:lnTo>
                  <a:lnTo>
                    <a:pt x="655522" y="2520452"/>
                  </a:lnTo>
                  <a:lnTo>
                    <a:pt x="652443" y="2521738"/>
                  </a:lnTo>
                  <a:lnTo>
                    <a:pt x="651437" y="2521786"/>
                  </a:lnTo>
                  <a:lnTo>
                    <a:pt x="648535" y="2521491"/>
                  </a:lnTo>
                  <a:lnTo>
                    <a:pt x="647233" y="2521081"/>
                  </a:lnTo>
                  <a:lnTo>
                    <a:pt x="646342" y="2520947"/>
                  </a:lnTo>
                  <a:lnTo>
                    <a:pt x="646121" y="2520781"/>
                  </a:lnTo>
                  <a:lnTo>
                    <a:pt x="643801" y="2520671"/>
                  </a:lnTo>
                  <a:lnTo>
                    <a:pt x="642499" y="2521081"/>
                  </a:lnTo>
                  <a:lnTo>
                    <a:pt x="641058" y="2521963"/>
                  </a:lnTo>
                  <a:lnTo>
                    <a:pt x="638964" y="2523573"/>
                  </a:lnTo>
                  <a:lnTo>
                    <a:pt x="638314" y="2524078"/>
                  </a:lnTo>
                  <a:lnTo>
                    <a:pt x="636953" y="2524726"/>
                  </a:lnTo>
                  <a:lnTo>
                    <a:pt x="636545" y="2524726"/>
                  </a:lnTo>
                  <a:lnTo>
                    <a:pt x="636600" y="2524483"/>
                  </a:lnTo>
                  <a:lnTo>
                    <a:pt x="634835" y="2522987"/>
                  </a:lnTo>
                  <a:lnTo>
                    <a:pt x="635369" y="2519723"/>
                  </a:lnTo>
                  <a:lnTo>
                    <a:pt x="638674" y="2499380"/>
                  </a:lnTo>
                  <a:lnTo>
                    <a:pt x="461179" y="2468525"/>
                  </a:lnTo>
                  <a:lnTo>
                    <a:pt x="458926" y="2481644"/>
                  </a:lnTo>
                  <a:lnTo>
                    <a:pt x="424075" y="2475636"/>
                  </a:lnTo>
                  <a:lnTo>
                    <a:pt x="424356" y="2473944"/>
                  </a:lnTo>
                  <a:lnTo>
                    <a:pt x="426268" y="2474258"/>
                  </a:lnTo>
                  <a:lnTo>
                    <a:pt x="428484" y="2462507"/>
                  </a:lnTo>
                  <a:lnTo>
                    <a:pt x="396922" y="2457485"/>
                  </a:lnTo>
                  <a:lnTo>
                    <a:pt x="396606" y="2457475"/>
                  </a:lnTo>
                  <a:lnTo>
                    <a:pt x="396863" y="2457294"/>
                  </a:lnTo>
                  <a:lnTo>
                    <a:pt x="397477" y="2457022"/>
                  </a:lnTo>
                  <a:lnTo>
                    <a:pt x="400636" y="2456208"/>
                  </a:lnTo>
                  <a:lnTo>
                    <a:pt x="401522" y="2455126"/>
                  </a:lnTo>
                  <a:lnTo>
                    <a:pt x="401388" y="2454983"/>
                  </a:lnTo>
                  <a:lnTo>
                    <a:pt x="401388" y="2454301"/>
                  </a:lnTo>
                  <a:lnTo>
                    <a:pt x="401253" y="2453825"/>
                  </a:lnTo>
                  <a:lnTo>
                    <a:pt x="400774" y="2452867"/>
                  </a:lnTo>
                  <a:lnTo>
                    <a:pt x="398169" y="2448707"/>
                  </a:lnTo>
                  <a:lnTo>
                    <a:pt x="397758" y="2447687"/>
                  </a:lnTo>
                  <a:lnTo>
                    <a:pt x="397556" y="2446391"/>
                  </a:lnTo>
                  <a:lnTo>
                    <a:pt x="397556" y="2444485"/>
                  </a:lnTo>
                  <a:lnTo>
                    <a:pt x="398039" y="2441826"/>
                  </a:lnTo>
                  <a:lnTo>
                    <a:pt x="398039" y="2440735"/>
                  </a:lnTo>
                  <a:lnTo>
                    <a:pt x="397904" y="2439987"/>
                  </a:lnTo>
                  <a:lnTo>
                    <a:pt x="397287" y="2438080"/>
                  </a:lnTo>
                  <a:lnTo>
                    <a:pt x="397287" y="2436646"/>
                  </a:lnTo>
                  <a:lnTo>
                    <a:pt x="398043" y="2434673"/>
                  </a:lnTo>
                  <a:lnTo>
                    <a:pt x="398660" y="2433449"/>
                  </a:lnTo>
                  <a:lnTo>
                    <a:pt x="398886" y="2433225"/>
                  </a:lnTo>
                  <a:lnTo>
                    <a:pt x="399143" y="2432291"/>
                  </a:lnTo>
                  <a:lnTo>
                    <a:pt x="399143" y="2431471"/>
                  </a:lnTo>
                  <a:lnTo>
                    <a:pt x="399009" y="2430789"/>
                  </a:lnTo>
                  <a:lnTo>
                    <a:pt x="398185" y="2429083"/>
                  </a:lnTo>
                  <a:lnTo>
                    <a:pt x="397773" y="2428678"/>
                  </a:lnTo>
                  <a:lnTo>
                    <a:pt x="397294" y="2428402"/>
                  </a:lnTo>
                  <a:lnTo>
                    <a:pt x="394551" y="2427854"/>
                  </a:lnTo>
                  <a:lnTo>
                    <a:pt x="393593" y="2427239"/>
                  </a:lnTo>
                  <a:lnTo>
                    <a:pt x="392908" y="2426491"/>
                  </a:lnTo>
                  <a:lnTo>
                    <a:pt x="392702" y="2425943"/>
                  </a:lnTo>
                  <a:lnTo>
                    <a:pt x="392702" y="2424785"/>
                  </a:lnTo>
                  <a:lnTo>
                    <a:pt x="393181" y="2423356"/>
                  </a:lnTo>
                  <a:lnTo>
                    <a:pt x="394488" y="2421450"/>
                  </a:lnTo>
                  <a:lnTo>
                    <a:pt x="394899" y="2420496"/>
                  </a:lnTo>
                  <a:lnTo>
                    <a:pt x="394899" y="2419272"/>
                  </a:lnTo>
                  <a:lnTo>
                    <a:pt x="394626" y="2418452"/>
                  </a:lnTo>
                  <a:lnTo>
                    <a:pt x="393668" y="2416679"/>
                  </a:lnTo>
                  <a:lnTo>
                    <a:pt x="390929" y="2413744"/>
                  </a:lnTo>
                  <a:lnTo>
                    <a:pt x="389555" y="2412653"/>
                  </a:lnTo>
                  <a:lnTo>
                    <a:pt x="387089" y="2411085"/>
                  </a:lnTo>
                  <a:lnTo>
                    <a:pt x="386472" y="2410880"/>
                  </a:lnTo>
                  <a:lnTo>
                    <a:pt x="386194" y="2410918"/>
                  </a:lnTo>
                  <a:lnTo>
                    <a:pt x="385925" y="2410675"/>
                  </a:lnTo>
                  <a:lnTo>
                    <a:pt x="383732" y="2410261"/>
                  </a:lnTo>
                  <a:lnTo>
                    <a:pt x="382153" y="2409579"/>
                  </a:lnTo>
                  <a:lnTo>
                    <a:pt x="381535" y="2408826"/>
                  </a:lnTo>
                  <a:lnTo>
                    <a:pt x="381060" y="2407807"/>
                  </a:lnTo>
                  <a:lnTo>
                    <a:pt x="379781" y="2406734"/>
                  </a:lnTo>
                  <a:lnTo>
                    <a:pt x="379682" y="2406539"/>
                  </a:lnTo>
                  <a:lnTo>
                    <a:pt x="379682" y="2406158"/>
                  </a:lnTo>
                  <a:lnTo>
                    <a:pt x="379845" y="2405824"/>
                  </a:lnTo>
                  <a:lnTo>
                    <a:pt x="380142" y="2405538"/>
                  </a:lnTo>
                  <a:lnTo>
                    <a:pt x="377565" y="2406215"/>
                  </a:lnTo>
                  <a:lnTo>
                    <a:pt x="375094" y="2406992"/>
                  </a:lnTo>
                  <a:lnTo>
                    <a:pt x="373159" y="2407444"/>
                  </a:lnTo>
                  <a:lnTo>
                    <a:pt x="371175" y="2407573"/>
                  </a:lnTo>
                  <a:lnTo>
                    <a:pt x="369240" y="2408283"/>
                  </a:lnTo>
                  <a:lnTo>
                    <a:pt x="367039" y="2409251"/>
                  </a:lnTo>
                  <a:lnTo>
                    <a:pt x="365428" y="2410413"/>
                  </a:lnTo>
                  <a:lnTo>
                    <a:pt x="364248" y="2411643"/>
                  </a:lnTo>
                  <a:lnTo>
                    <a:pt x="363120" y="2413320"/>
                  </a:lnTo>
                  <a:lnTo>
                    <a:pt x="362154" y="2415131"/>
                  </a:lnTo>
                  <a:lnTo>
                    <a:pt x="361671" y="2416422"/>
                  </a:lnTo>
                  <a:lnTo>
                    <a:pt x="361402" y="2418038"/>
                  </a:lnTo>
                  <a:lnTo>
                    <a:pt x="360970" y="2419653"/>
                  </a:lnTo>
                  <a:lnTo>
                    <a:pt x="359953" y="2422107"/>
                  </a:lnTo>
                  <a:lnTo>
                    <a:pt x="359090" y="2424047"/>
                  </a:lnTo>
                  <a:lnTo>
                    <a:pt x="358611" y="2425982"/>
                  </a:lnTo>
                  <a:lnTo>
                    <a:pt x="358124" y="2427211"/>
                  </a:lnTo>
                  <a:lnTo>
                    <a:pt x="357000" y="2429727"/>
                  </a:lnTo>
                  <a:lnTo>
                    <a:pt x="355333" y="2433606"/>
                  </a:lnTo>
                  <a:lnTo>
                    <a:pt x="353885" y="2437027"/>
                  </a:lnTo>
                  <a:lnTo>
                    <a:pt x="352649" y="2440001"/>
                  </a:lnTo>
                  <a:lnTo>
                    <a:pt x="351090" y="2442646"/>
                  </a:lnTo>
                  <a:lnTo>
                    <a:pt x="348030" y="2447878"/>
                  </a:lnTo>
                  <a:lnTo>
                    <a:pt x="346633" y="2450075"/>
                  </a:lnTo>
                  <a:lnTo>
                    <a:pt x="345401" y="2451500"/>
                  </a:lnTo>
                  <a:lnTo>
                    <a:pt x="343790" y="2453563"/>
                  </a:lnTo>
                  <a:lnTo>
                    <a:pt x="342713" y="2455117"/>
                  </a:lnTo>
                  <a:lnTo>
                    <a:pt x="341803" y="2457180"/>
                  </a:lnTo>
                  <a:lnTo>
                    <a:pt x="341158" y="2459639"/>
                  </a:lnTo>
                  <a:lnTo>
                    <a:pt x="340457" y="2461512"/>
                  </a:lnTo>
                  <a:lnTo>
                    <a:pt x="339824" y="2463994"/>
                  </a:lnTo>
                  <a:lnTo>
                    <a:pt x="338494" y="2466692"/>
                  </a:lnTo>
                  <a:lnTo>
                    <a:pt x="337670" y="2467578"/>
                  </a:lnTo>
                  <a:lnTo>
                    <a:pt x="336981" y="2468026"/>
                  </a:lnTo>
                  <a:lnTo>
                    <a:pt x="336031" y="2468183"/>
                  </a:lnTo>
                  <a:lnTo>
                    <a:pt x="334927" y="2468545"/>
                  </a:lnTo>
                  <a:lnTo>
                    <a:pt x="333613" y="2469160"/>
                  </a:lnTo>
                  <a:lnTo>
                    <a:pt x="331954" y="2469923"/>
                  </a:lnTo>
                  <a:lnTo>
                    <a:pt x="329686" y="2470680"/>
                  </a:lnTo>
                  <a:lnTo>
                    <a:pt x="327022" y="2471204"/>
                  </a:lnTo>
                  <a:lnTo>
                    <a:pt x="324595" y="2471509"/>
                  </a:lnTo>
                  <a:lnTo>
                    <a:pt x="323229" y="2471629"/>
                  </a:lnTo>
                  <a:lnTo>
                    <a:pt x="321349" y="2471752"/>
                  </a:lnTo>
                  <a:lnTo>
                    <a:pt x="320751" y="2471795"/>
                  </a:lnTo>
                  <a:lnTo>
                    <a:pt x="319231" y="2471795"/>
                  </a:lnTo>
                  <a:lnTo>
                    <a:pt x="317351" y="2471748"/>
                  </a:lnTo>
                  <a:lnTo>
                    <a:pt x="315079" y="2471738"/>
                  </a:lnTo>
                  <a:lnTo>
                    <a:pt x="314501" y="2471805"/>
                  </a:lnTo>
                  <a:lnTo>
                    <a:pt x="309944" y="2471729"/>
                  </a:lnTo>
                  <a:lnTo>
                    <a:pt x="306932" y="2471729"/>
                  </a:lnTo>
                  <a:lnTo>
                    <a:pt x="302696" y="2470185"/>
                  </a:lnTo>
                  <a:lnTo>
                    <a:pt x="299553" y="2469956"/>
                  </a:lnTo>
                  <a:lnTo>
                    <a:pt x="294419" y="2470957"/>
                  </a:lnTo>
                  <a:lnTo>
                    <a:pt x="288580" y="2472039"/>
                  </a:lnTo>
                  <a:lnTo>
                    <a:pt x="285734" y="2473016"/>
                  </a:lnTo>
                  <a:lnTo>
                    <a:pt x="284744" y="2473149"/>
                  </a:lnTo>
                  <a:lnTo>
                    <a:pt x="282440" y="2473578"/>
                  </a:lnTo>
                  <a:lnTo>
                    <a:pt x="279499" y="2473778"/>
                  </a:lnTo>
                  <a:lnTo>
                    <a:pt x="276807" y="2474174"/>
                  </a:lnTo>
                  <a:lnTo>
                    <a:pt x="273102" y="2475660"/>
                  </a:lnTo>
                  <a:lnTo>
                    <a:pt x="269230" y="2476351"/>
                  </a:lnTo>
                  <a:lnTo>
                    <a:pt x="266812" y="2476814"/>
                  </a:lnTo>
                  <a:lnTo>
                    <a:pt x="264559" y="2477209"/>
                  </a:lnTo>
                  <a:lnTo>
                    <a:pt x="263300" y="2477629"/>
                  </a:lnTo>
                  <a:lnTo>
                    <a:pt x="262766" y="2477681"/>
                  </a:lnTo>
                  <a:lnTo>
                    <a:pt x="261428" y="2477895"/>
                  </a:lnTo>
                  <a:lnTo>
                    <a:pt x="259825" y="2478110"/>
                  </a:lnTo>
                  <a:lnTo>
                    <a:pt x="257398" y="2479263"/>
                  </a:lnTo>
                  <a:lnTo>
                    <a:pt x="256214" y="2479721"/>
                  </a:lnTo>
                  <a:lnTo>
                    <a:pt x="255233" y="2481488"/>
                  </a:lnTo>
                  <a:lnTo>
                    <a:pt x="254294" y="2482990"/>
                  </a:lnTo>
                  <a:lnTo>
                    <a:pt x="252826" y="2483795"/>
                  </a:lnTo>
                  <a:lnTo>
                    <a:pt x="250419" y="2485191"/>
                  </a:lnTo>
                  <a:lnTo>
                    <a:pt x="248412" y="2486797"/>
                  </a:lnTo>
                  <a:lnTo>
                    <a:pt x="245692" y="2488570"/>
                  </a:lnTo>
                  <a:lnTo>
                    <a:pt x="242348" y="2490018"/>
                  </a:lnTo>
                  <a:lnTo>
                    <a:pt x="239406" y="2493235"/>
                  </a:lnTo>
                  <a:lnTo>
                    <a:pt x="236196" y="2498758"/>
                  </a:lnTo>
                  <a:lnTo>
                    <a:pt x="234684" y="2503214"/>
                  </a:lnTo>
                  <a:lnTo>
                    <a:pt x="234573" y="2507593"/>
                  </a:lnTo>
                  <a:lnTo>
                    <a:pt x="234739" y="2511910"/>
                  </a:lnTo>
                  <a:lnTo>
                    <a:pt x="235638" y="2516695"/>
                  </a:lnTo>
                  <a:lnTo>
                    <a:pt x="237597" y="2518987"/>
                  </a:lnTo>
                  <a:lnTo>
                    <a:pt x="239280" y="2522022"/>
                  </a:lnTo>
                  <a:lnTo>
                    <a:pt x="240566" y="2525191"/>
                  </a:lnTo>
                  <a:lnTo>
                    <a:pt x="241912" y="2528493"/>
                  </a:lnTo>
                  <a:lnTo>
                    <a:pt x="242866" y="2530986"/>
                  </a:lnTo>
                  <a:lnTo>
                    <a:pt x="243706" y="2535503"/>
                  </a:lnTo>
                  <a:lnTo>
                    <a:pt x="244489" y="2539482"/>
                  </a:lnTo>
                  <a:lnTo>
                    <a:pt x="245388" y="2542651"/>
                  </a:lnTo>
                  <a:lnTo>
                    <a:pt x="245724" y="2544200"/>
                  </a:lnTo>
                  <a:lnTo>
                    <a:pt x="245748" y="2545410"/>
                  </a:lnTo>
                  <a:lnTo>
                    <a:pt x="245792" y="2545811"/>
                  </a:lnTo>
                  <a:lnTo>
                    <a:pt x="245538" y="2546716"/>
                  </a:lnTo>
                  <a:lnTo>
                    <a:pt x="245206" y="2548922"/>
                  </a:lnTo>
                  <a:lnTo>
                    <a:pt x="243785" y="2555451"/>
                  </a:lnTo>
                  <a:lnTo>
                    <a:pt x="243159" y="2559215"/>
                  </a:lnTo>
                  <a:lnTo>
                    <a:pt x="242783" y="2561774"/>
                  </a:lnTo>
                  <a:lnTo>
                    <a:pt x="239296" y="2575598"/>
                  </a:lnTo>
                  <a:lnTo>
                    <a:pt x="239423" y="2576723"/>
                  </a:lnTo>
                  <a:lnTo>
                    <a:pt x="239553" y="2577214"/>
                  </a:lnTo>
                  <a:lnTo>
                    <a:pt x="239660" y="2577576"/>
                  </a:lnTo>
                  <a:lnTo>
                    <a:pt x="240159" y="2578777"/>
                  </a:lnTo>
                  <a:lnTo>
                    <a:pt x="239862" y="2580697"/>
                  </a:lnTo>
                  <a:lnTo>
                    <a:pt x="239260" y="2582022"/>
                  </a:lnTo>
                  <a:lnTo>
                    <a:pt x="236964" y="2586220"/>
                  </a:lnTo>
                  <a:lnTo>
                    <a:pt x="234570" y="2589223"/>
                  </a:lnTo>
                  <a:lnTo>
                    <a:pt x="231478" y="2593788"/>
                  </a:lnTo>
                  <a:lnTo>
                    <a:pt x="228184" y="2600750"/>
                  </a:lnTo>
                  <a:lnTo>
                    <a:pt x="224689" y="2610352"/>
                  </a:lnTo>
                  <a:lnTo>
                    <a:pt x="222397" y="2618038"/>
                  </a:lnTo>
                  <a:lnTo>
                    <a:pt x="222595" y="2626683"/>
                  </a:lnTo>
                  <a:lnTo>
                    <a:pt x="222116" y="2629537"/>
                  </a:lnTo>
                  <a:lnTo>
                    <a:pt x="221795" y="2631843"/>
                  </a:lnTo>
                  <a:lnTo>
                    <a:pt x="220002" y="2634846"/>
                  </a:lnTo>
                  <a:lnTo>
                    <a:pt x="219400" y="2636766"/>
                  </a:lnTo>
                  <a:lnTo>
                    <a:pt x="218981" y="2638930"/>
                  </a:lnTo>
                  <a:lnTo>
                    <a:pt x="219282" y="2643924"/>
                  </a:lnTo>
                  <a:lnTo>
                    <a:pt x="216752" y="2659263"/>
                  </a:lnTo>
                  <a:lnTo>
                    <a:pt x="215438" y="2669737"/>
                  </a:lnTo>
                  <a:lnTo>
                    <a:pt x="217156" y="2678381"/>
                  </a:lnTo>
                  <a:lnTo>
                    <a:pt x="218577" y="2684105"/>
                  </a:lnTo>
                  <a:lnTo>
                    <a:pt x="217489" y="2688246"/>
                  </a:lnTo>
                  <a:lnTo>
                    <a:pt x="217156" y="2689099"/>
                  </a:lnTo>
                  <a:lnTo>
                    <a:pt x="214528" y="2694093"/>
                  </a:lnTo>
                  <a:lnTo>
                    <a:pt x="211792" y="2700178"/>
                  </a:lnTo>
                  <a:lnTo>
                    <a:pt x="208756" y="2704024"/>
                  </a:lnTo>
                  <a:lnTo>
                    <a:pt x="206385" y="2706354"/>
                  </a:lnTo>
                  <a:lnTo>
                    <a:pt x="202074" y="2708946"/>
                  </a:lnTo>
                  <a:lnTo>
                    <a:pt x="198626" y="2710052"/>
                  </a:lnTo>
                  <a:lnTo>
                    <a:pt x="193456" y="2710700"/>
                  </a:lnTo>
                  <a:lnTo>
                    <a:pt x="189522" y="2711477"/>
                  </a:lnTo>
                  <a:lnTo>
                    <a:pt x="183920" y="2713354"/>
                  </a:lnTo>
                  <a:lnTo>
                    <a:pt x="179083" y="2715113"/>
                  </a:lnTo>
                  <a:lnTo>
                    <a:pt x="175674" y="2716399"/>
                  </a:lnTo>
                  <a:lnTo>
                    <a:pt x="173034" y="2717567"/>
                  </a:lnTo>
                  <a:lnTo>
                    <a:pt x="171553" y="2718915"/>
                  </a:lnTo>
                  <a:lnTo>
                    <a:pt x="169966" y="2720355"/>
                  </a:lnTo>
                  <a:lnTo>
                    <a:pt x="166245" y="2723466"/>
                  </a:lnTo>
                  <a:lnTo>
                    <a:pt x="164685" y="2725539"/>
                  </a:lnTo>
                  <a:lnTo>
                    <a:pt x="163498" y="2730533"/>
                  </a:lnTo>
                  <a:lnTo>
                    <a:pt x="163066" y="2734098"/>
                  </a:lnTo>
                  <a:lnTo>
                    <a:pt x="163015" y="2736752"/>
                  </a:lnTo>
                  <a:lnTo>
                    <a:pt x="163439" y="2738820"/>
                  </a:lnTo>
                  <a:lnTo>
                    <a:pt x="163439" y="2742447"/>
                  </a:lnTo>
                  <a:lnTo>
                    <a:pt x="163660" y="2747927"/>
                  </a:lnTo>
                  <a:lnTo>
                    <a:pt x="164250" y="2751281"/>
                  </a:lnTo>
                  <a:lnTo>
                    <a:pt x="165936" y="2755966"/>
                  </a:lnTo>
                  <a:lnTo>
                    <a:pt x="165568" y="2761003"/>
                  </a:lnTo>
                  <a:lnTo>
                    <a:pt x="164983" y="2768341"/>
                  </a:lnTo>
                  <a:lnTo>
                    <a:pt x="163882" y="2776204"/>
                  </a:lnTo>
                  <a:lnTo>
                    <a:pt x="162853" y="2780269"/>
                  </a:lnTo>
                  <a:lnTo>
                    <a:pt x="161531" y="2783895"/>
                  </a:lnTo>
                  <a:lnTo>
                    <a:pt x="159326" y="2786545"/>
                  </a:lnTo>
                  <a:lnTo>
                    <a:pt x="157711" y="2788046"/>
                  </a:lnTo>
                  <a:lnTo>
                    <a:pt x="156167" y="2789552"/>
                  </a:lnTo>
                  <a:lnTo>
                    <a:pt x="153159" y="2793426"/>
                  </a:lnTo>
                  <a:lnTo>
                    <a:pt x="151163" y="2796352"/>
                  </a:lnTo>
                  <a:lnTo>
                    <a:pt x="148111" y="2801255"/>
                  </a:lnTo>
                  <a:lnTo>
                    <a:pt x="146029" y="2803757"/>
                  </a:lnTo>
                  <a:lnTo>
                    <a:pt x="142130" y="2808980"/>
                  </a:lnTo>
                  <a:lnTo>
                    <a:pt x="139517" y="2812654"/>
                  </a:lnTo>
                  <a:lnTo>
                    <a:pt x="135135" y="2815103"/>
                  </a:lnTo>
                  <a:lnTo>
                    <a:pt x="131196" y="2815370"/>
                  </a:lnTo>
                  <a:lnTo>
                    <a:pt x="129071" y="2816119"/>
                  </a:lnTo>
                  <a:lnTo>
                    <a:pt x="126676" y="2817715"/>
                  </a:lnTo>
                  <a:lnTo>
                    <a:pt x="124776" y="2819688"/>
                  </a:lnTo>
                  <a:lnTo>
                    <a:pt x="123679" y="2821065"/>
                  </a:lnTo>
                  <a:lnTo>
                    <a:pt x="122436" y="2823586"/>
                  </a:lnTo>
                  <a:lnTo>
                    <a:pt x="120983" y="2827246"/>
                  </a:lnTo>
                  <a:lnTo>
                    <a:pt x="120168" y="2831363"/>
                  </a:lnTo>
                  <a:lnTo>
                    <a:pt x="118200" y="2835842"/>
                  </a:lnTo>
                  <a:lnTo>
                    <a:pt x="114646" y="2839140"/>
                  </a:lnTo>
                  <a:lnTo>
                    <a:pt x="111479" y="2841713"/>
                  </a:lnTo>
                  <a:lnTo>
                    <a:pt x="107496" y="2843929"/>
                  </a:lnTo>
                  <a:lnTo>
                    <a:pt x="105485" y="2844034"/>
                  </a:lnTo>
                  <a:lnTo>
                    <a:pt x="104072" y="2843929"/>
                  </a:lnTo>
                  <a:lnTo>
                    <a:pt x="102018" y="2843414"/>
                  </a:lnTo>
                  <a:lnTo>
                    <a:pt x="99876" y="2842490"/>
                  </a:lnTo>
                  <a:lnTo>
                    <a:pt x="97735" y="2841456"/>
                  </a:lnTo>
                  <a:lnTo>
                    <a:pt x="94441" y="2840631"/>
                  </a:lnTo>
                  <a:lnTo>
                    <a:pt x="92600" y="2840841"/>
                  </a:lnTo>
                  <a:lnTo>
                    <a:pt x="89817" y="2840222"/>
                  </a:lnTo>
                  <a:lnTo>
                    <a:pt x="86128" y="2839445"/>
                  </a:lnTo>
                  <a:lnTo>
                    <a:pt x="84572" y="2838845"/>
                  </a:lnTo>
                  <a:lnTo>
                    <a:pt x="83012" y="2838292"/>
                  </a:lnTo>
                  <a:lnTo>
                    <a:pt x="80990" y="2836972"/>
                  </a:lnTo>
                  <a:lnTo>
                    <a:pt x="76631" y="2836414"/>
                  </a:lnTo>
                  <a:lnTo>
                    <a:pt x="72946" y="2836076"/>
                  </a:lnTo>
                  <a:lnTo>
                    <a:pt x="68374" y="2835566"/>
                  </a:lnTo>
                  <a:lnTo>
                    <a:pt x="66034" y="2834923"/>
                  </a:lnTo>
                  <a:lnTo>
                    <a:pt x="63627" y="2834670"/>
                  </a:lnTo>
                  <a:lnTo>
                    <a:pt x="61181" y="2835094"/>
                  </a:lnTo>
                  <a:lnTo>
                    <a:pt x="59764" y="2836414"/>
                  </a:lnTo>
                  <a:lnTo>
                    <a:pt x="58061" y="2838120"/>
                  </a:lnTo>
                  <a:lnTo>
                    <a:pt x="56858" y="2839359"/>
                  </a:lnTo>
                  <a:lnTo>
                    <a:pt x="55864" y="2842214"/>
                  </a:lnTo>
                  <a:lnTo>
                    <a:pt x="53917" y="2844730"/>
                  </a:lnTo>
                  <a:lnTo>
                    <a:pt x="52670" y="2847394"/>
                  </a:lnTo>
                  <a:lnTo>
                    <a:pt x="48276" y="2851091"/>
                  </a:lnTo>
                  <a:lnTo>
                    <a:pt x="42476" y="2855428"/>
                  </a:lnTo>
                  <a:lnTo>
                    <a:pt x="39048" y="2858597"/>
                  </a:lnTo>
                  <a:lnTo>
                    <a:pt x="36590" y="2859231"/>
                  </a:lnTo>
                  <a:lnTo>
                    <a:pt x="33514" y="2859021"/>
                  </a:lnTo>
                  <a:lnTo>
                    <a:pt x="30613" y="2858387"/>
                  </a:lnTo>
                  <a:lnTo>
                    <a:pt x="28241" y="2857644"/>
                  </a:lnTo>
                  <a:lnTo>
                    <a:pt x="26131" y="2857329"/>
                  </a:lnTo>
                  <a:lnTo>
                    <a:pt x="23321" y="2856586"/>
                  </a:lnTo>
                  <a:lnTo>
                    <a:pt x="20684" y="2856062"/>
                  </a:lnTo>
                  <a:lnTo>
                    <a:pt x="18048" y="2855743"/>
                  </a:lnTo>
                  <a:lnTo>
                    <a:pt x="15942" y="2855318"/>
                  </a:lnTo>
                  <a:lnTo>
                    <a:pt x="14271" y="2854789"/>
                  </a:lnTo>
                  <a:lnTo>
                    <a:pt x="12688" y="2854580"/>
                  </a:lnTo>
                  <a:lnTo>
                    <a:pt x="10317" y="2854789"/>
                  </a:lnTo>
                  <a:lnTo>
                    <a:pt x="7154" y="2855318"/>
                  </a:lnTo>
                  <a:lnTo>
                    <a:pt x="3639" y="2855847"/>
                  </a:lnTo>
                  <a:lnTo>
                    <a:pt x="0" y="2857465"/>
                  </a:lnTo>
                  <a:lnTo>
                    <a:pt x="0" y="514702"/>
                  </a:lnTo>
                  <a:lnTo>
                    <a:pt x="490" y="515402"/>
                  </a:lnTo>
                  <a:lnTo>
                    <a:pt x="969" y="516050"/>
                  </a:lnTo>
                  <a:lnTo>
                    <a:pt x="1468" y="516703"/>
                  </a:lnTo>
                  <a:lnTo>
                    <a:pt x="1987" y="517318"/>
                  </a:lnTo>
                  <a:lnTo>
                    <a:pt x="2537" y="517871"/>
                  </a:lnTo>
                  <a:lnTo>
                    <a:pt x="3127" y="518319"/>
                  </a:lnTo>
                  <a:lnTo>
                    <a:pt x="3368" y="518462"/>
                  </a:lnTo>
                  <a:lnTo>
                    <a:pt x="3618" y="518590"/>
                  </a:lnTo>
                  <a:lnTo>
                    <a:pt x="3871" y="518710"/>
                  </a:lnTo>
                  <a:lnTo>
                    <a:pt x="4128" y="518824"/>
                  </a:lnTo>
                  <a:lnTo>
                    <a:pt x="4382" y="518929"/>
                  </a:lnTo>
                  <a:lnTo>
                    <a:pt x="4999" y="519134"/>
                  </a:lnTo>
                  <a:lnTo>
                    <a:pt x="5629" y="519272"/>
                  </a:lnTo>
                  <a:lnTo>
                    <a:pt x="6911" y="519501"/>
                  </a:lnTo>
                  <a:lnTo>
                    <a:pt x="7541" y="519653"/>
                  </a:lnTo>
                  <a:lnTo>
                    <a:pt x="8356" y="519910"/>
                  </a:lnTo>
                  <a:lnTo>
                    <a:pt x="9168" y="520192"/>
                  </a:lnTo>
                  <a:lnTo>
                    <a:pt x="9975" y="520501"/>
                  </a:lnTo>
                  <a:lnTo>
                    <a:pt x="10771" y="520840"/>
                  </a:lnTo>
                  <a:lnTo>
                    <a:pt x="11551" y="521216"/>
                  </a:lnTo>
                  <a:lnTo>
                    <a:pt x="11963" y="521431"/>
                  </a:lnTo>
                  <a:lnTo>
                    <a:pt x="12374" y="521655"/>
                  </a:lnTo>
                  <a:lnTo>
                    <a:pt x="12829" y="521921"/>
                  </a:lnTo>
                  <a:lnTo>
                    <a:pt x="13182" y="522131"/>
                  </a:lnTo>
                  <a:lnTo>
                    <a:pt x="13578" y="522384"/>
                  </a:lnTo>
                  <a:lnTo>
                    <a:pt x="13649" y="522037"/>
                  </a:lnTo>
                  <a:lnTo>
                    <a:pt x="13424" y="520706"/>
                  </a:lnTo>
                  <a:lnTo>
                    <a:pt x="14160" y="518262"/>
                  </a:lnTo>
                  <a:lnTo>
                    <a:pt x="16547" y="513134"/>
                  </a:lnTo>
                  <a:lnTo>
                    <a:pt x="19041" y="507883"/>
                  </a:lnTo>
                  <a:lnTo>
                    <a:pt x="21222" y="504128"/>
                  </a:lnTo>
                  <a:lnTo>
                    <a:pt x="22675" y="500740"/>
                  </a:lnTo>
                  <a:lnTo>
                    <a:pt x="23091" y="497752"/>
                  </a:lnTo>
                  <a:lnTo>
                    <a:pt x="24959" y="496375"/>
                  </a:lnTo>
                  <a:lnTo>
                    <a:pt x="27972" y="494497"/>
                  </a:lnTo>
                  <a:lnTo>
                    <a:pt x="29840" y="492748"/>
                  </a:lnTo>
                  <a:lnTo>
                    <a:pt x="30774" y="489870"/>
                  </a:lnTo>
                  <a:lnTo>
                    <a:pt x="30671" y="487616"/>
                  </a:lnTo>
                  <a:lnTo>
                    <a:pt x="31396" y="485243"/>
                  </a:lnTo>
                  <a:lnTo>
                    <a:pt x="33577" y="480987"/>
                  </a:lnTo>
                  <a:lnTo>
                    <a:pt x="34927" y="477861"/>
                  </a:lnTo>
                  <a:lnTo>
                    <a:pt x="36071" y="475236"/>
                  </a:lnTo>
                  <a:lnTo>
                    <a:pt x="37420" y="472734"/>
                  </a:lnTo>
                  <a:lnTo>
                    <a:pt x="40009" y="469317"/>
                  </a:lnTo>
                  <a:lnTo>
                    <a:pt x="41213" y="467668"/>
                  </a:lnTo>
                  <a:lnTo>
                    <a:pt x="42693" y="463118"/>
                  </a:lnTo>
                  <a:lnTo>
                    <a:pt x="43734" y="459162"/>
                  </a:lnTo>
                  <a:lnTo>
                    <a:pt x="44118" y="456193"/>
                  </a:lnTo>
                  <a:lnTo>
                    <a:pt x="44063" y="452172"/>
                  </a:lnTo>
                  <a:lnTo>
                    <a:pt x="43461" y="446496"/>
                  </a:lnTo>
                  <a:lnTo>
                    <a:pt x="42966" y="443661"/>
                  </a:lnTo>
                  <a:lnTo>
                    <a:pt x="42420" y="440296"/>
                  </a:lnTo>
                  <a:lnTo>
                    <a:pt x="41541" y="437985"/>
                  </a:lnTo>
                  <a:lnTo>
                    <a:pt x="40504" y="435350"/>
                  </a:lnTo>
                  <a:lnTo>
                    <a:pt x="39462" y="433039"/>
                  </a:lnTo>
                  <a:lnTo>
                    <a:pt x="39134" y="430732"/>
                  </a:lnTo>
                  <a:lnTo>
                    <a:pt x="39023" y="428293"/>
                  </a:lnTo>
                  <a:lnTo>
                    <a:pt x="38310" y="426377"/>
                  </a:lnTo>
                  <a:lnTo>
                    <a:pt x="36996" y="425324"/>
                  </a:lnTo>
                  <a:lnTo>
                    <a:pt x="34752" y="424928"/>
                  </a:lnTo>
                  <a:lnTo>
                    <a:pt x="31905" y="425391"/>
                  </a:lnTo>
                  <a:lnTo>
                    <a:pt x="26759" y="427697"/>
                  </a:lnTo>
                  <a:lnTo>
                    <a:pt x="21391" y="430008"/>
                  </a:lnTo>
                  <a:lnTo>
                    <a:pt x="17615" y="431657"/>
                  </a:lnTo>
                  <a:lnTo>
                    <a:pt x="14547" y="432577"/>
                  </a:lnTo>
                  <a:lnTo>
                    <a:pt x="12247" y="433239"/>
                  </a:lnTo>
                  <a:lnTo>
                    <a:pt x="9892" y="433830"/>
                  </a:lnTo>
                  <a:lnTo>
                    <a:pt x="7710" y="433868"/>
                  </a:lnTo>
                  <a:lnTo>
                    <a:pt x="4457" y="432048"/>
                  </a:lnTo>
                  <a:lnTo>
                    <a:pt x="1931" y="429870"/>
                  </a:lnTo>
                  <a:lnTo>
                    <a:pt x="0" y="427353"/>
                  </a:lnTo>
                  <a:lnTo>
                    <a:pt x="0" y="412321"/>
                  </a:lnTo>
                  <a:lnTo>
                    <a:pt x="1911" y="411414"/>
                  </a:lnTo>
                  <a:lnTo>
                    <a:pt x="3510" y="410771"/>
                  </a:lnTo>
                  <a:lnTo>
                    <a:pt x="5185" y="409827"/>
                  </a:lnTo>
                  <a:lnTo>
                    <a:pt x="6641" y="408541"/>
                  </a:lnTo>
                  <a:lnTo>
                    <a:pt x="7318" y="407464"/>
                  </a:lnTo>
                  <a:lnTo>
                    <a:pt x="7710" y="406139"/>
                  </a:lnTo>
                  <a:lnTo>
                    <a:pt x="7461" y="404638"/>
                  </a:lnTo>
                  <a:lnTo>
                    <a:pt x="6819" y="402927"/>
                  </a:lnTo>
                  <a:lnTo>
                    <a:pt x="5968" y="401769"/>
                  </a:lnTo>
                  <a:lnTo>
                    <a:pt x="5006" y="399711"/>
                  </a:lnTo>
                  <a:lnTo>
                    <a:pt x="3842" y="397233"/>
                  </a:lnTo>
                  <a:lnTo>
                    <a:pt x="3510" y="394254"/>
                  </a:lnTo>
                  <a:lnTo>
                    <a:pt x="3664" y="390447"/>
                  </a:lnTo>
                  <a:lnTo>
                    <a:pt x="3910" y="388317"/>
                  </a:lnTo>
                  <a:lnTo>
                    <a:pt x="3958" y="388132"/>
                  </a:lnTo>
                  <a:lnTo>
                    <a:pt x="4972" y="388230"/>
                  </a:lnTo>
                  <a:lnTo>
                    <a:pt x="10720" y="388659"/>
                  </a:lnTo>
                  <a:lnTo>
                    <a:pt x="17857" y="391051"/>
                  </a:lnTo>
                  <a:lnTo>
                    <a:pt x="26000" y="394864"/>
                  </a:lnTo>
                  <a:lnTo>
                    <a:pt x="30366" y="397342"/>
                  </a:lnTo>
                  <a:lnTo>
                    <a:pt x="36558" y="399901"/>
                  </a:lnTo>
                  <a:lnTo>
                    <a:pt x="42337" y="400820"/>
                  </a:lnTo>
                  <a:lnTo>
                    <a:pt x="46866" y="401935"/>
                  </a:lnTo>
                  <a:lnTo>
                    <a:pt x="49416" y="401716"/>
                  </a:lnTo>
                  <a:lnTo>
                    <a:pt x="53054" y="402145"/>
                  </a:lnTo>
                  <a:lnTo>
                    <a:pt x="58778" y="402741"/>
                  </a:lnTo>
                  <a:lnTo>
                    <a:pt x="61953" y="401835"/>
                  </a:lnTo>
                  <a:lnTo>
                    <a:pt x="64391" y="400692"/>
                  </a:lnTo>
                  <a:lnTo>
                    <a:pt x="69514" y="400248"/>
                  </a:lnTo>
                  <a:lnTo>
                    <a:pt x="77522" y="401630"/>
                  </a:lnTo>
                  <a:lnTo>
                    <a:pt x="83868" y="402660"/>
                  </a:lnTo>
                  <a:lnTo>
                    <a:pt x="88242" y="404780"/>
                  </a:lnTo>
                  <a:lnTo>
                    <a:pt x="92042" y="410723"/>
                  </a:lnTo>
                  <a:lnTo>
                    <a:pt x="95253" y="415412"/>
                  </a:lnTo>
                  <a:lnTo>
                    <a:pt x="97588" y="418438"/>
                  </a:lnTo>
                  <a:lnTo>
                    <a:pt x="99136" y="420673"/>
                  </a:lnTo>
                  <a:lnTo>
                    <a:pt x="105708" y="421021"/>
                  </a:lnTo>
                  <a:lnTo>
                    <a:pt x="108285" y="420906"/>
                  </a:lnTo>
                  <a:lnTo>
                    <a:pt x="110996" y="422078"/>
                  </a:lnTo>
                  <a:lnTo>
                    <a:pt x="114417" y="423570"/>
                  </a:lnTo>
                  <a:lnTo>
                    <a:pt x="117291" y="423432"/>
                  </a:lnTo>
                  <a:lnTo>
                    <a:pt x="124697" y="422250"/>
                  </a:lnTo>
                  <a:lnTo>
                    <a:pt x="129226" y="421044"/>
                  </a:lnTo>
                  <a:lnTo>
                    <a:pt x="133850" y="417480"/>
                  </a:lnTo>
                  <a:lnTo>
                    <a:pt x="198103" y="428507"/>
                  </a:lnTo>
                  <a:lnTo>
                    <a:pt x="204314" y="391433"/>
                  </a:lnTo>
                  <a:lnTo>
                    <a:pt x="205688" y="391623"/>
                  </a:lnTo>
                  <a:lnTo>
                    <a:pt x="209155" y="388592"/>
                  </a:lnTo>
                  <a:lnTo>
                    <a:pt x="214258" y="390904"/>
                  </a:lnTo>
                  <a:lnTo>
                    <a:pt x="223232" y="387153"/>
                  </a:lnTo>
                  <a:lnTo>
                    <a:pt x="226760" y="389441"/>
                  </a:lnTo>
                  <a:lnTo>
                    <a:pt x="233410" y="390003"/>
                  </a:lnTo>
                  <a:lnTo>
                    <a:pt x="234629" y="389698"/>
                  </a:lnTo>
                  <a:lnTo>
                    <a:pt x="240797" y="395636"/>
                  </a:lnTo>
                  <a:lnTo>
                    <a:pt x="246331" y="395273"/>
                  </a:lnTo>
                  <a:lnTo>
                    <a:pt x="250017" y="392676"/>
                  </a:lnTo>
                  <a:lnTo>
                    <a:pt x="254221" y="392643"/>
                  </a:lnTo>
                  <a:lnTo>
                    <a:pt x="256667" y="394468"/>
                  </a:lnTo>
                  <a:lnTo>
                    <a:pt x="262019" y="363241"/>
                  </a:lnTo>
                  <a:lnTo>
                    <a:pt x="261687" y="363284"/>
                  </a:lnTo>
                  <a:lnTo>
                    <a:pt x="261441" y="363308"/>
                  </a:lnTo>
                  <a:lnTo>
                    <a:pt x="261224" y="363393"/>
                  </a:lnTo>
                  <a:lnTo>
                    <a:pt x="260982" y="363474"/>
                  </a:lnTo>
                  <a:lnTo>
                    <a:pt x="260547" y="363584"/>
                  </a:lnTo>
                  <a:lnTo>
                    <a:pt x="260250" y="363641"/>
                  </a:lnTo>
                  <a:lnTo>
                    <a:pt x="260004" y="363694"/>
                  </a:lnTo>
                  <a:lnTo>
                    <a:pt x="259680" y="363775"/>
                  </a:lnTo>
                  <a:lnTo>
                    <a:pt x="259490" y="363884"/>
                  </a:lnTo>
                  <a:lnTo>
                    <a:pt x="259244" y="363994"/>
                  </a:lnTo>
                  <a:lnTo>
                    <a:pt x="259031" y="364075"/>
                  </a:lnTo>
                  <a:lnTo>
                    <a:pt x="258757" y="364189"/>
                  </a:lnTo>
                  <a:lnTo>
                    <a:pt x="258516" y="364299"/>
                  </a:lnTo>
                  <a:lnTo>
                    <a:pt x="258271" y="364404"/>
                  </a:lnTo>
                  <a:lnTo>
                    <a:pt x="258053" y="364489"/>
                  </a:lnTo>
                  <a:lnTo>
                    <a:pt x="257835" y="364599"/>
                  </a:lnTo>
                  <a:lnTo>
                    <a:pt x="257617" y="364732"/>
                  </a:lnTo>
                  <a:lnTo>
                    <a:pt x="257376" y="364899"/>
                  </a:lnTo>
                  <a:lnTo>
                    <a:pt x="257158" y="365009"/>
                  </a:lnTo>
                  <a:lnTo>
                    <a:pt x="256940" y="365142"/>
                  </a:lnTo>
                  <a:lnTo>
                    <a:pt x="256727" y="365280"/>
                  </a:lnTo>
                  <a:lnTo>
                    <a:pt x="256537" y="365390"/>
                  </a:lnTo>
                  <a:lnTo>
                    <a:pt x="256240" y="365581"/>
                  </a:lnTo>
                  <a:lnTo>
                    <a:pt x="255967" y="365719"/>
                  </a:lnTo>
                  <a:lnTo>
                    <a:pt x="255670" y="365857"/>
                  </a:lnTo>
                  <a:lnTo>
                    <a:pt x="255341" y="365991"/>
                  </a:lnTo>
                  <a:lnTo>
                    <a:pt x="255044" y="366100"/>
                  </a:lnTo>
                  <a:lnTo>
                    <a:pt x="254585" y="366100"/>
                  </a:lnTo>
                  <a:lnTo>
                    <a:pt x="254213" y="366010"/>
                  </a:lnTo>
                  <a:lnTo>
                    <a:pt x="257669" y="346157"/>
                  </a:lnTo>
                  <a:lnTo>
                    <a:pt x="256790" y="346010"/>
                  </a:lnTo>
                  <a:lnTo>
                    <a:pt x="262419" y="312991"/>
                  </a:lnTo>
                  <a:lnTo>
                    <a:pt x="265301" y="296064"/>
                  </a:lnTo>
                  <a:lnTo>
                    <a:pt x="267102" y="285466"/>
                  </a:lnTo>
                  <a:lnTo>
                    <a:pt x="271694" y="258513"/>
                  </a:lnTo>
                  <a:lnTo>
                    <a:pt x="271841" y="257660"/>
                  </a:lnTo>
                  <a:lnTo>
                    <a:pt x="271908" y="257289"/>
                  </a:lnTo>
                  <a:lnTo>
                    <a:pt x="274220" y="243698"/>
                  </a:lnTo>
                  <a:lnTo>
                    <a:pt x="293823" y="246748"/>
                  </a:lnTo>
                  <a:lnTo>
                    <a:pt x="300953" y="204827"/>
                  </a:lnTo>
                  <a:lnTo>
                    <a:pt x="297913" y="204337"/>
                  </a:lnTo>
                  <a:lnTo>
                    <a:pt x="299409" y="194077"/>
                  </a:lnTo>
                  <a:lnTo>
                    <a:pt x="301729" y="179838"/>
                  </a:lnTo>
                  <a:lnTo>
                    <a:pt x="306356" y="180605"/>
                  </a:lnTo>
                  <a:lnTo>
                    <a:pt x="319622" y="182792"/>
                  </a:lnTo>
                  <a:lnTo>
                    <a:pt x="321954" y="168578"/>
                  </a:lnTo>
                  <a:lnTo>
                    <a:pt x="353591" y="173715"/>
                  </a:lnTo>
                  <a:lnTo>
                    <a:pt x="355167" y="164384"/>
                  </a:lnTo>
                  <a:lnTo>
                    <a:pt x="366576" y="166371"/>
                  </a:lnTo>
                  <a:lnTo>
                    <a:pt x="369430" y="149202"/>
                  </a:lnTo>
                  <a:lnTo>
                    <a:pt x="376654" y="105819"/>
                  </a:lnTo>
                  <a:lnTo>
                    <a:pt x="376568" y="105467"/>
                  </a:lnTo>
                  <a:lnTo>
                    <a:pt x="377854" y="105165"/>
                  </a:lnTo>
                  <a:lnTo>
                    <a:pt x="378832" y="104622"/>
                  </a:lnTo>
                  <a:lnTo>
                    <a:pt x="379212" y="104403"/>
                  </a:lnTo>
                  <a:lnTo>
                    <a:pt x="379536" y="104184"/>
                  </a:lnTo>
                  <a:lnTo>
                    <a:pt x="379809" y="103993"/>
                  </a:lnTo>
                  <a:lnTo>
                    <a:pt x="380079" y="103779"/>
                  </a:lnTo>
                  <a:lnTo>
                    <a:pt x="380403" y="103531"/>
                  </a:lnTo>
                  <a:lnTo>
                    <a:pt x="380732" y="103312"/>
                  </a:lnTo>
                  <a:lnTo>
                    <a:pt x="381084" y="103097"/>
                  </a:lnTo>
                  <a:lnTo>
                    <a:pt x="381464" y="102849"/>
                  </a:lnTo>
                  <a:lnTo>
                    <a:pt x="381789" y="102740"/>
                  </a:lnTo>
                  <a:lnTo>
                    <a:pt x="382074" y="102587"/>
                  </a:lnTo>
                  <a:lnTo>
                    <a:pt x="381361" y="107005"/>
                  </a:lnTo>
                  <a:lnTo>
                    <a:pt x="383657" y="105871"/>
                  </a:lnTo>
                  <a:lnTo>
                    <a:pt x="419907" y="111722"/>
                  </a:lnTo>
                  <a:lnTo>
                    <a:pt x="408169" y="123469"/>
                  </a:lnTo>
                  <a:lnTo>
                    <a:pt x="409198" y="123660"/>
                  </a:lnTo>
                  <a:lnTo>
                    <a:pt x="434498" y="128253"/>
                  </a:lnTo>
                  <a:lnTo>
                    <a:pt x="436284" y="116078"/>
                  </a:lnTo>
                  <a:lnTo>
                    <a:pt x="444070" y="117298"/>
                  </a:lnTo>
                  <a:lnTo>
                    <a:pt x="453892" y="118832"/>
                  </a:lnTo>
                  <a:lnTo>
                    <a:pt x="467901" y="121029"/>
                  </a:lnTo>
                  <a:lnTo>
                    <a:pt x="469912" y="108391"/>
                  </a:lnTo>
                  <a:lnTo>
                    <a:pt x="474643" y="109154"/>
                  </a:lnTo>
                  <a:lnTo>
                    <a:pt x="481365" y="110231"/>
                  </a:lnTo>
                  <a:lnTo>
                    <a:pt x="480862" y="113371"/>
                  </a:lnTo>
                  <a:lnTo>
                    <a:pt x="478289" y="129545"/>
                  </a:lnTo>
                  <a:lnTo>
                    <a:pt x="514867" y="135149"/>
                  </a:lnTo>
                  <a:lnTo>
                    <a:pt x="515714" y="130131"/>
                  </a:lnTo>
                  <a:lnTo>
                    <a:pt x="516458" y="124020"/>
                  </a:lnTo>
                  <a:lnTo>
                    <a:pt x="519166" y="124494"/>
                  </a:lnTo>
                  <a:lnTo>
                    <a:pt x="520013" y="124637"/>
                  </a:lnTo>
                  <a:lnTo>
                    <a:pt x="528433" y="126090"/>
                  </a:lnTo>
                  <a:lnTo>
                    <a:pt x="529930" y="117112"/>
                  </a:lnTo>
                  <a:lnTo>
                    <a:pt x="528703" y="116140"/>
                  </a:lnTo>
                  <a:lnTo>
                    <a:pt x="525658" y="116221"/>
                  </a:lnTo>
                  <a:lnTo>
                    <a:pt x="525951" y="114463"/>
                  </a:lnTo>
                  <a:lnTo>
                    <a:pt x="523845" y="114110"/>
                  </a:lnTo>
                  <a:lnTo>
                    <a:pt x="522103" y="109016"/>
                  </a:lnTo>
                  <a:lnTo>
                    <a:pt x="523370" y="103683"/>
                  </a:lnTo>
                  <a:lnTo>
                    <a:pt x="522559" y="101877"/>
                  </a:lnTo>
                  <a:lnTo>
                    <a:pt x="520758" y="97851"/>
                  </a:lnTo>
                  <a:lnTo>
                    <a:pt x="521993" y="90293"/>
                  </a:lnTo>
                  <a:lnTo>
                    <a:pt x="526755" y="87815"/>
                  </a:lnTo>
                  <a:lnTo>
                    <a:pt x="526985" y="87748"/>
                  </a:lnTo>
                  <a:lnTo>
                    <a:pt x="527139" y="87724"/>
                  </a:lnTo>
                  <a:lnTo>
                    <a:pt x="527456" y="87720"/>
                  </a:lnTo>
                  <a:lnTo>
                    <a:pt x="527689" y="87753"/>
                  </a:lnTo>
                  <a:lnTo>
                    <a:pt x="527840" y="87791"/>
                  </a:lnTo>
                  <a:lnTo>
                    <a:pt x="528061" y="87877"/>
                  </a:lnTo>
                  <a:lnTo>
                    <a:pt x="528204" y="88110"/>
                  </a:lnTo>
                  <a:lnTo>
                    <a:pt x="528323" y="88353"/>
                  </a:lnTo>
                  <a:lnTo>
                    <a:pt x="528279" y="88858"/>
                  </a:lnTo>
                  <a:lnTo>
                    <a:pt x="528358" y="89330"/>
                  </a:lnTo>
                  <a:lnTo>
                    <a:pt x="528239" y="89902"/>
                  </a:lnTo>
                  <a:lnTo>
                    <a:pt x="528125" y="90355"/>
                  </a:lnTo>
                  <a:lnTo>
                    <a:pt x="528093" y="90807"/>
                  </a:lnTo>
                  <a:lnTo>
                    <a:pt x="528121" y="91217"/>
                  </a:lnTo>
                  <a:lnTo>
                    <a:pt x="528323" y="91246"/>
                  </a:lnTo>
                  <a:lnTo>
                    <a:pt x="528544" y="91031"/>
                  </a:lnTo>
                  <a:lnTo>
                    <a:pt x="528893" y="90612"/>
                  </a:lnTo>
                  <a:lnTo>
                    <a:pt x="529245" y="90317"/>
                  </a:lnTo>
                  <a:lnTo>
                    <a:pt x="529566" y="90083"/>
                  </a:lnTo>
                  <a:lnTo>
                    <a:pt x="529803" y="89802"/>
                  </a:lnTo>
                  <a:lnTo>
                    <a:pt x="530163" y="89526"/>
                  </a:lnTo>
                  <a:lnTo>
                    <a:pt x="530583" y="89283"/>
                  </a:lnTo>
                  <a:lnTo>
                    <a:pt x="530947" y="89168"/>
                  </a:lnTo>
                  <a:lnTo>
                    <a:pt x="532052" y="89073"/>
                  </a:lnTo>
                  <a:lnTo>
                    <a:pt x="532566" y="88801"/>
                  </a:lnTo>
                  <a:lnTo>
                    <a:pt x="532938" y="88630"/>
                  </a:lnTo>
                  <a:lnTo>
                    <a:pt x="533346" y="88468"/>
                  </a:lnTo>
                  <a:lnTo>
                    <a:pt x="533643" y="88363"/>
                  </a:lnTo>
                  <a:lnTo>
                    <a:pt x="533833" y="88363"/>
                  </a:lnTo>
                  <a:lnTo>
                    <a:pt x="534003" y="88349"/>
                  </a:lnTo>
                  <a:lnTo>
                    <a:pt x="534328" y="88377"/>
                  </a:lnTo>
                  <a:lnTo>
                    <a:pt x="534550" y="88401"/>
                  </a:lnTo>
                  <a:lnTo>
                    <a:pt x="534716" y="88463"/>
                  </a:lnTo>
                  <a:lnTo>
                    <a:pt x="535167" y="88663"/>
                  </a:lnTo>
                  <a:lnTo>
                    <a:pt x="535420" y="88816"/>
                  </a:lnTo>
                  <a:lnTo>
                    <a:pt x="535531" y="89049"/>
                  </a:lnTo>
                  <a:lnTo>
                    <a:pt x="535634" y="89359"/>
                  </a:lnTo>
                  <a:lnTo>
                    <a:pt x="535634" y="89773"/>
                  </a:lnTo>
                  <a:lnTo>
                    <a:pt x="535472" y="90145"/>
                  </a:lnTo>
                  <a:lnTo>
                    <a:pt x="535254" y="90460"/>
                  </a:lnTo>
                  <a:lnTo>
                    <a:pt x="535096" y="90674"/>
                  </a:lnTo>
                  <a:lnTo>
                    <a:pt x="534953" y="90989"/>
                  </a:lnTo>
                  <a:lnTo>
                    <a:pt x="534985" y="91336"/>
                  </a:lnTo>
                  <a:lnTo>
                    <a:pt x="535116" y="91618"/>
                  </a:lnTo>
                  <a:lnTo>
                    <a:pt x="535258" y="91780"/>
                  </a:lnTo>
                  <a:lnTo>
                    <a:pt x="535579" y="92132"/>
                  </a:lnTo>
                  <a:lnTo>
                    <a:pt x="535749" y="92366"/>
                  </a:lnTo>
                  <a:lnTo>
                    <a:pt x="536034" y="92642"/>
                  </a:lnTo>
                  <a:lnTo>
                    <a:pt x="536319" y="92976"/>
                  </a:lnTo>
                  <a:lnTo>
                    <a:pt x="536517" y="93276"/>
                  </a:lnTo>
                  <a:lnTo>
                    <a:pt x="536485" y="93905"/>
                  </a:lnTo>
                  <a:lnTo>
                    <a:pt x="536319" y="94348"/>
                  </a:lnTo>
                  <a:lnTo>
                    <a:pt x="536208" y="94753"/>
                  </a:lnTo>
                  <a:lnTo>
                    <a:pt x="536125" y="95039"/>
                  </a:lnTo>
                  <a:lnTo>
                    <a:pt x="536149" y="95311"/>
                  </a:lnTo>
                  <a:lnTo>
                    <a:pt x="540511" y="100753"/>
                  </a:lnTo>
                  <a:lnTo>
                    <a:pt x="541493" y="101982"/>
                  </a:lnTo>
                  <a:lnTo>
                    <a:pt x="541572" y="103121"/>
                  </a:lnTo>
                  <a:lnTo>
                    <a:pt x="540773" y="104208"/>
                  </a:lnTo>
                  <a:lnTo>
                    <a:pt x="541580" y="105299"/>
                  </a:lnTo>
                  <a:lnTo>
                    <a:pt x="542047" y="105270"/>
                  </a:lnTo>
                  <a:lnTo>
                    <a:pt x="542301" y="104167"/>
                  </a:lnTo>
                  <a:lnTo>
                    <a:pt x="543168" y="104012"/>
                  </a:lnTo>
                  <a:lnTo>
                    <a:pt x="544597" y="104422"/>
                  </a:lnTo>
                  <a:lnTo>
                    <a:pt x="544442" y="105242"/>
                  </a:lnTo>
                  <a:lnTo>
                    <a:pt x="544557" y="105704"/>
                  </a:lnTo>
                  <a:lnTo>
                    <a:pt x="544838" y="105709"/>
                  </a:lnTo>
                  <a:lnTo>
                    <a:pt x="545171" y="104365"/>
                  </a:lnTo>
                  <a:lnTo>
                    <a:pt x="547004" y="104789"/>
                  </a:lnTo>
                  <a:lnTo>
                    <a:pt x="546742" y="106209"/>
                  </a:lnTo>
                  <a:lnTo>
                    <a:pt x="547186" y="106361"/>
                  </a:lnTo>
                  <a:lnTo>
                    <a:pt x="548397" y="106795"/>
                  </a:lnTo>
                  <a:lnTo>
                    <a:pt x="549647" y="107229"/>
                  </a:lnTo>
                  <a:lnTo>
                    <a:pt x="549623" y="107377"/>
                  </a:lnTo>
                  <a:lnTo>
                    <a:pt x="550238" y="107004"/>
                  </a:lnTo>
                  <a:lnTo>
                    <a:pt x="552070" y="107391"/>
                  </a:lnTo>
                  <a:lnTo>
                    <a:pt x="552460" y="108079"/>
                  </a:lnTo>
                  <a:lnTo>
                    <a:pt x="553334" y="108724"/>
                  </a:lnTo>
                  <a:lnTo>
                    <a:pt x="555221" y="108981"/>
                  </a:lnTo>
                  <a:lnTo>
                    <a:pt x="555911" y="109630"/>
                  </a:lnTo>
                  <a:lnTo>
                    <a:pt x="556057" y="110168"/>
                  </a:lnTo>
                  <a:lnTo>
                    <a:pt x="556558" y="110951"/>
                  </a:lnTo>
                  <a:lnTo>
                    <a:pt x="557730" y="110406"/>
                  </a:lnTo>
                  <a:lnTo>
                    <a:pt x="558269" y="110585"/>
                  </a:lnTo>
                  <a:lnTo>
                    <a:pt x="558632" y="111529"/>
                  </a:lnTo>
                  <a:lnTo>
                    <a:pt x="559101" y="111807"/>
                  </a:lnTo>
                  <a:lnTo>
                    <a:pt x="559628" y="112521"/>
                  </a:lnTo>
                  <a:lnTo>
                    <a:pt x="559097" y="116283"/>
                  </a:lnTo>
                  <a:lnTo>
                    <a:pt x="558686" y="118703"/>
                  </a:lnTo>
                  <a:lnTo>
                    <a:pt x="558922" y="119126"/>
                  </a:lnTo>
                  <a:lnTo>
                    <a:pt x="561286" y="119609"/>
                  </a:lnTo>
                  <a:lnTo>
                    <a:pt x="562055" y="120094"/>
                  </a:lnTo>
                  <a:lnTo>
                    <a:pt x="562217" y="120133"/>
                  </a:lnTo>
                  <a:lnTo>
                    <a:pt x="562692" y="120100"/>
                  </a:lnTo>
                  <a:lnTo>
                    <a:pt x="564406" y="119469"/>
                  </a:lnTo>
                  <a:lnTo>
                    <a:pt x="564774" y="117205"/>
                  </a:lnTo>
                  <a:lnTo>
                    <a:pt x="565257" y="114443"/>
                  </a:lnTo>
                  <a:lnTo>
                    <a:pt x="565256" y="114007"/>
                  </a:lnTo>
                  <a:lnTo>
                    <a:pt x="571204" y="114997"/>
                  </a:lnTo>
                  <a:lnTo>
                    <a:pt x="571328" y="115455"/>
                  </a:lnTo>
                  <a:lnTo>
                    <a:pt x="571547" y="115492"/>
                  </a:lnTo>
                  <a:lnTo>
                    <a:pt x="573198" y="116602"/>
                  </a:lnTo>
                  <a:lnTo>
                    <a:pt x="574231" y="116140"/>
                  </a:lnTo>
                  <a:lnTo>
                    <a:pt x="574461" y="115501"/>
                  </a:lnTo>
                  <a:lnTo>
                    <a:pt x="575827" y="115011"/>
                  </a:lnTo>
                  <a:lnTo>
                    <a:pt x="575799" y="114320"/>
                  </a:lnTo>
                  <a:lnTo>
                    <a:pt x="576701" y="112847"/>
                  </a:lnTo>
                  <a:lnTo>
                    <a:pt x="577162" y="112085"/>
                  </a:lnTo>
                  <a:lnTo>
                    <a:pt x="577422" y="111360"/>
                  </a:lnTo>
                  <a:lnTo>
                    <a:pt x="578240" y="109685"/>
                  </a:lnTo>
                  <a:lnTo>
                    <a:pt x="578266" y="109430"/>
                  </a:lnTo>
                  <a:lnTo>
                    <a:pt x="578250" y="109295"/>
                  </a:lnTo>
                  <a:lnTo>
                    <a:pt x="577921" y="108239"/>
                  </a:lnTo>
                  <a:lnTo>
                    <a:pt x="576804" y="108401"/>
                  </a:lnTo>
                  <a:lnTo>
                    <a:pt x="576587" y="107648"/>
                  </a:lnTo>
                  <a:lnTo>
                    <a:pt x="576820" y="106400"/>
                  </a:lnTo>
                  <a:lnTo>
                    <a:pt x="576598" y="105556"/>
                  </a:lnTo>
                  <a:lnTo>
                    <a:pt x="575644" y="105394"/>
                  </a:lnTo>
                  <a:lnTo>
                    <a:pt x="576013" y="103164"/>
                  </a:lnTo>
                  <a:lnTo>
                    <a:pt x="576464" y="102508"/>
                  </a:lnTo>
                  <a:lnTo>
                    <a:pt x="578253" y="99904"/>
                  </a:lnTo>
                  <a:lnTo>
                    <a:pt x="578380" y="99695"/>
                  </a:lnTo>
                  <a:lnTo>
                    <a:pt x="578479" y="99471"/>
                  </a:lnTo>
                  <a:lnTo>
                    <a:pt x="578570" y="99152"/>
                  </a:lnTo>
                  <a:lnTo>
                    <a:pt x="578594" y="98990"/>
                  </a:lnTo>
                  <a:lnTo>
                    <a:pt x="578609" y="98828"/>
                  </a:lnTo>
                  <a:lnTo>
                    <a:pt x="578609" y="98661"/>
                  </a:lnTo>
                  <a:lnTo>
                    <a:pt x="578582" y="98418"/>
                  </a:lnTo>
                  <a:lnTo>
                    <a:pt x="578495" y="98108"/>
                  </a:lnTo>
                  <a:lnTo>
                    <a:pt x="578439" y="97965"/>
                  </a:lnTo>
                  <a:lnTo>
                    <a:pt x="578400" y="97817"/>
                  </a:lnTo>
                  <a:lnTo>
                    <a:pt x="578368" y="97670"/>
                  </a:lnTo>
                  <a:lnTo>
                    <a:pt x="578352" y="97517"/>
                  </a:lnTo>
                  <a:lnTo>
                    <a:pt x="578352" y="97369"/>
                  </a:lnTo>
                  <a:lnTo>
                    <a:pt x="578392" y="97064"/>
                  </a:lnTo>
                  <a:lnTo>
                    <a:pt x="578514" y="96707"/>
                  </a:lnTo>
                  <a:lnTo>
                    <a:pt x="578669" y="96445"/>
                  </a:lnTo>
                  <a:lnTo>
                    <a:pt x="579045" y="96073"/>
                  </a:lnTo>
                  <a:lnTo>
                    <a:pt x="583015" y="93614"/>
                  </a:lnTo>
                  <a:lnTo>
                    <a:pt x="583154" y="93500"/>
                  </a:lnTo>
                  <a:lnTo>
                    <a:pt x="583348" y="93314"/>
                  </a:lnTo>
                  <a:lnTo>
                    <a:pt x="583514" y="93104"/>
                  </a:lnTo>
                  <a:lnTo>
                    <a:pt x="583661" y="92876"/>
                  </a:lnTo>
                  <a:lnTo>
                    <a:pt x="583811" y="92552"/>
                  </a:lnTo>
                  <a:lnTo>
                    <a:pt x="583867" y="92380"/>
                  </a:lnTo>
                  <a:lnTo>
                    <a:pt x="583906" y="92208"/>
                  </a:lnTo>
                  <a:lnTo>
                    <a:pt x="583938" y="92032"/>
                  </a:lnTo>
                  <a:lnTo>
                    <a:pt x="583954" y="91851"/>
                  </a:lnTo>
                  <a:lnTo>
                    <a:pt x="583950" y="91584"/>
                  </a:lnTo>
                  <a:lnTo>
                    <a:pt x="583934" y="91408"/>
                  </a:lnTo>
                  <a:lnTo>
                    <a:pt x="583902" y="91232"/>
                  </a:lnTo>
                  <a:lnTo>
                    <a:pt x="583855" y="91055"/>
                  </a:lnTo>
                  <a:lnTo>
                    <a:pt x="583799" y="90888"/>
                  </a:lnTo>
                  <a:lnTo>
                    <a:pt x="583645" y="90564"/>
                  </a:lnTo>
                  <a:lnTo>
                    <a:pt x="583498" y="90341"/>
                  </a:lnTo>
                  <a:lnTo>
                    <a:pt x="583384" y="90198"/>
                  </a:lnTo>
                  <a:lnTo>
                    <a:pt x="583198" y="90007"/>
                  </a:lnTo>
                  <a:lnTo>
                    <a:pt x="583063" y="89892"/>
                  </a:lnTo>
                  <a:lnTo>
                    <a:pt x="582916" y="89788"/>
                  </a:lnTo>
                  <a:lnTo>
                    <a:pt x="582766" y="89692"/>
                  </a:lnTo>
                  <a:lnTo>
                    <a:pt x="582608" y="89611"/>
                  </a:lnTo>
                  <a:lnTo>
                    <a:pt x="582358" y="89511"/>
                  </a:lnTo>
                  <a:lnTo>
                    <a:pt x="582101" y="89445"/>
                  </a:lnTo>
                  <a:lnTo>
                    <a:pt x="579757" y="89040"/>
                  </a:lnTo>
                  <a:lnTo>
                    <a:pt x="579611" y="89001"/>
                  </a:lnTo>
                  <a:lnTo>
                    <a:pt x="579468" y="88954"/>
                  </a:lnTo>
                  <a:lnTo>
                    <a:pt x="579334" y="88892"/>
                  </a:lnTo>
                  <a:lnTo>
                    <a:pt x="579021" y="88687"/>
                  </a:lnTo>
                  <a:lnTo>
                    <a:pt x="578807" y="88472"/>
                  </a:lnTo>
                  <a:lnTo>
                    <a:pt x="578637" y="88225"/>
                  </a:lnTo>
                  <a:lnTo>
                    <a:pt x="578526" y="87972"/>
                  </a:lnTo>
                  <a:lnTo>
                    <a:pt x="578598" y="87534"/>
                  </a:lnTo>
                  <a:lnTo>
                    <a:pt x="578748" y="86647"/>
                  </a:lnTo>
                  <a:lnTo>
                    <a:pt x="584476" y="87610"/>
                  </a:lnTo>
                  <a:lnTo>
                    <a:pt x="586471" y="82940"/>
                  </a:lnTo>
                  <a:lnTo>
                    <a:pt x="587093" y="82716"/>
                  </a:lnTo>
                  <a:lnTo>
                    <a:pt x="585814" y="80467"/>
                  </a:lnTo>
                  <a:lnTo>
                    <a:pt x="585826" y="78947"/>
                  </a:lnTo>
                  <a:lnTo>
                    <a:pt x="585850" y="78627"/>
                  </a:lnTo>
                  <a:lnTo>
                    <a:pt x="585300" y="77064"/>
                  </a:lnTo>
                  <a:lnTo>
                    <a:pt x="584793" y="75597"/>
                  </a:lnTo>
                  <a:lnTo>
                    <a:pt x="583008" y="75320"/>
                  </a:lnTo>
                  <a:lnTo>
                    <a:pt x="582580" y="73810"/>
                  </a:lnTo>
                  <a:lnTo>
                    <a:pt x="582588" y="73562"/>
                  </a:lnTo>
                  <a:lnTo>
                    <a:pt x="583530" y="73080"/>
                  </a:lnTo>
                  <a:lnTo>
                    <a:pt x="583403" y="70126"/>
                  </a:lnTo>
                  <a:lnTo>
                    <a:pt x="581317" y="69776"/>
                  </a:lnTo>
                  <a:lnTo>
                    <a:pt x="581955" y="66371"/>
                  </a:lnTo>
                  <a:lnTo>
                    <a:pt x="581978" y="66099"/>
                  </a:lnTo>
                  <a:lnTo>
                    <a:pt x="581994" y="65823"/>
                  </a:lnTo>
                  <a:lnTo>
                    <a:pt x="581994" y="65551"/>
                  </a:lnTo>
                  <a:lnTo>
                    <a:pt x="581978" y="65275"/>
                  </a:lnTo>
                  <a:lnTo>
                    <a:pt x="581966" y="65137"/>
                  </a:lnTo>
                  <a:lnTo>
                    <a:pt x="581935" y="64865"/>
                  </a:lnTo>
                  <a:lnTo>
                    <a:pt x="581887" y="64593"/>
                  </a:lnTo>
                  <a:lnTo>
                    <a:pt x="581860" y="64460"/>
                  </a:lnTo>
                  <a:lnTo>
                    <a:pt x="581844" y="64255"/>
                  </a:lnTo>
                  <a:lnTo>
                    <a:pt x="581848" y="63950"/>
                  </a:lnTo>
                  <a:lnTo>
                    <a:pt x="581867" y="63745"/>
                  </a:lnTo>
                  <a:lnTo>
                    <a:pt x="581899" y="63545"/>
                  </a:lnTo>
                  <a:lnTo>
                    <a:pt x="581974" y="63245"/>
                  </a:lnTo>
                  <a:lnTo>
                    <a:pt x="582038" y="63054"/>
                  </a:lnTo>
                  <a:lnTo>
                    <a:pt x="582160" y="62773"/>
                  </a:lnTo>
                  <a:lnTo>
                    <a:pt x="582366" y="62420"/>
                  </a:lnTo>
                  <a:lnTo>
                    <a:pt x="583356" y="61086"/>
                  </a:lnTo>
                  <a:lnTo>
                    <a:pt x="583550" y="60867"/>
                  </a:lnTo>
                  <a:lnTo>
                    <a:pt x="583696" y="60734"/>
                  </a:lnTo>
                  <a:lnTo>
                    <a:pt x="583847" y="60610"/>
                  </a:lnTo>
                  <a:lnTo>
                    <a:pt x="584092" y="60443"/>
                  </a:lnTo>
                  <a:lnTo>
                    <a:pt x="584349" y="60305"/>
                  </a:lnTo>
                  <a:lnTo>
                    <a:pt x="584532" y="60228"/>
                  </a:lnTo>
                  <a:lnTo>
                    <a:pt x="584718" y="60162"/>
                  </a:lnTo>
                  <a:lnTo>
                    <a:pt x="585003" y="60090"/>
                  </a:lnTo>
                  <a:lnTo>
                    <a:pt x="585193" y="60062"/>
                  </a:lnTo>
                  <a:lnTo>
                    <a:pt x="585447" y="60056"/>
                  </a:lnTo>
                  <a:lnTo>
                    <a:pt x="586812" y="60338"/>
                  </a:lnTo>
                  <a:lnTo>
                    <a:pt x="586982" y="60433"/>
                  </a:lnTo>
                  <a:lnTo>
                    <a:pt x="587227" y="60595"/>
                  </a:lnTo>
                  <a:lnTo>
                    <a:pt x="587382" y="60719"/>
                  </a:lnTo>
                  <a:lnTo>
                    <a:pt x="587524" y="60853"/>
                  </a:lnTo>
                  <a:lnTo>
                    <a:pt x="587726" y="61072"/>
                  </a:lnTo>
                  <a:lnTo>
                    <a:pt x="592180" y="67024"/>
                  </a:lnTo>
                  <a:lnTo>
                    <a:pt x="592686" y="67429"/>
                  </a:lnTo>
                  <a:lnTo>
                    <a:pt x="592884" y="67510"/>
                  </a:lnTo>
                  <a:lnTo>
                    <a:pt x="593098" y="67562"/>
                  </a:lnTo>
                  <a:lnTo>
                    <a:pt x="593383" y="67586"/>
                  </a:lnTo>
                  <a:lnTo>
                    <a:pt x="593601" y="67567"/>
                  </a:lnTo>
                  <a:lnTo>
                    <a:pt x="593743" y="67534"/>
                  </a:lnTo>
                  <a:lnTo>
                    <a:pt x="594589" y="66900"/>
                  </a:lnTo>
                  <a:lnTo>
                    <a:pt x="594633" y="66312"/>
                  </a:lnTo>
                  <a:lnTo>
                    <a:pt x="594562" y="65692"/>
                  </a:lnTo>
                  <a:lnTo>
                    <a:pt x="594200" y="64947"/>
                  </a:lnTo>
                  <a:lnTo>
                    <a:pt x="593993" y="64385"/>
                  </a:lnTo>
                  <a:lnTo>
                    <a:pt x="593605" y="63874"/>
                  </a:lnTo>
                  <a:lnTo>
                    <a:pt x="593522" y="63297"/>
                  </a:lnTo>
                  <a:lnTo>
                    <a:pt x="593617" y="63045"/>
                  </a:lnTo>
                  <a:lnTo>
                    <a:pt x="593747" y="62873"/>
                  </a:lnTo>
                  <a:lnTo>
                    <a:pt x="594662" y="61586"/>
                  </a:lnTo>
                  <a:lnTo>
                    <a:pt x="599381" y="62368"/>
                  </a:lnTo>
                  <a:lnTo>
                    <a:pt x="599907" y="62459"/>
                  </a:lnTo>
                  <a:lnTo>
                    <a:pt x="599978" y="62025"/>
                  </a:lnTo>
                  <a:lnTo>
                    <a:pt x="600054" y="61591"/>
                  </a:lnTo>
                  <a:lnTo>
                    <a:pt x="606035" y="62578"/>
                  </a:lnTo>
                  <a:lnTo>
                    <a:pt x="605968" y="62721"/>
                  </a:lnTo>
                  <a:lnTo>
                    <a:pt x="605877" y="62973"/>
                  </a:lnTo>
                  <a:lnTo>
                    <a:pt x="605829" y="63150"/>
                  </a:lnTo>
                  <a:lnTo>
                    <a:pt x="605786" y="63412"/>
                  </a:lnTo>
                  <a:lnTo>
                    <a:pt x="605774" y="63683"/>
                  </a:lnTo>
                  <a:lnTo>
                    <a:pt x="605782" y="63860"/>
                  </a:lnTo>
                  <a:lnTo>
                    <a:pt x="605841" y="64212"/>
                  </a:lnTo>
                  <a:lnTo>
                    <a:pt x="605916" y="64470"/>
                  </a:lnTo>
                  <a:lnTo>
                    <a:pt x="606023" y="64717"/>
                  </a:lnTo>
                  <a:lnTo>
                    <a:pt x="606110" y="64875"/>
                  </a:lnTo>
                  <a:lnTo>
                    <a:pt x="606261" y="65099"/>
                  </a:lnTo>
                  <a:lnTo>
                    <a:pt x="606372" y="65237"/>
                  </a:lnTo>
                  <a:lnTo>
                    <a:pt x="606629" y="65485"/>
                  </a:lnTo>
                  <a:lnTo>
                    <a:pt x="606771" y="65589"/>
                  </a:lnTo>
                  <a:lnTo>
                    <a:pt x="606997" y="65732"/>
                  </a:lnTo>
                  <a:lnTo>
                    <a:pt x="607159" y="65813"/>
                  </a:lnTo>
                  <a:lnTo>
                    <a:pt x="607409" y="65909"/>
                  </a:lnTo>
                  <a:lnTo>
                    <a:pt x="607666" y="65975"/>
                  </a:lnTo>
                  <a:lnTo>
                    <a:pt x="608022" y="66018"/>
                  </a:lnTo>
                  <a:lnTo>
                    <a:pt x="608288" y="66014"/>
                  </a:lnTo>
                  <a:lnTo>
                    <a:pt x="608553" y="65980"/>
                  </a:lnTo>
                  <a:lnTo>
                    <a:pt x="608727" y="65942"/>
                  </a:lnTo>
                  <a:lnTo>
                    <a:pt x="609143" y="65785"/>
                  </a:lnTo>
                  <a:lnTo>
                    <a:pt x="609301" y="65699"/>
                  </a:lnTo>
                  <a:lnTo>
                    <a:pt x="609451" y="65604"/>
                  </a:lnTo>
                  <a:lnTo>
                    <a:pt x="609594" y="65499"/>
                  </a:lnTo>
                  <a:lnTo>
                    <a:pt x="609728" y="65380"/>
                  </a:lnTo>
                  <a:lnTo>
                    <a:pt x="609855" y="65251"/>
                  </a:lnTo>
                  <a:lnTo>
                    <a:pt x="610120" y="64894"/>
                  </a:lnTo>
                  <a:lnTo>
                    <a:pt x="611051" y="62792"/>
                  </a:lnTo>
                  <a:lnTo>
                    <a:pt x="611553" y="62277"/>
                  </a:lnTo>
                  <a:lnTo>
                    <a:pt x="611759" y="62154"/>
                  </a:lnTo>
                  <a:lnTo>
                    <a:pt x="611977" y="62058"/>
                  </a:lnTo>
                  <a:lnTo>
                    <a:pt x="612211" y="61992"/>
                  </a:lnTo>
                  <a:lnTo>
                    <a:pt x="612527" y="61949"/>
                  </a:lnTo>
                  <a:lnTo>
                    <a:pt x="612844" y="61963"/>
                  </a:lnTo>
                  <a:lnTo>
                    <a:pt x="613082" y="62011"/>
                  </a:lnTo>
                  <a:lnTo>
                    <a:pt x="613307" y="62087"/>
                  </a:lnTo>
                  <a:lnTo>
                    <a:pt x="613521" y="62192"/>
                  </a:lnTo>
                  <a:lnTo>
                    <a:pt x="614115" y="62725"/>
                  </a:lnTo>
                  <a:lnTo>
                    <a:pt x="614202" y="62859"/>
                  </a:lnTo>
                  <a:lnTo>
                    <a:pt x="614277" y="63002"/>
                  </a:lnTo>
                  <a:lnTo>
                    <a:pt x="614340" y="63145"/>
                  </a:lnTo>
                  <a:lnTo>
                    <a:pt x="614392" y="63297"/>
                  </a:lnTo>
                  <a:lnTo>
                    <a:pt x="614431" y="63455"/>
                  </a:lnTo>
                  <a:lnTo>
                    <a:pt x="614455" y="63616"/>
                  </a:lnTo>
                  <a:lnTo>
                    <a:pt x="614463" y="63855"/>
                  </a:lnTo>
                  <a:lnTo>
                    <a:pt x="614455" y="64017"/>
                  </a:lnTo>
                  <a:lnTo>
                    <a:pt x="613964" y="67171"/>
                  </a:lnTo>
                  <a:lnTo>
                    <a:pt x="613941" y="67348"/>
                  </a:lnTo>
                  <a:lnTo>
                    <a:pt x="613933" y="67529"/>
                  </a:lnTo>
                  <a:lnTo>
                    <a:pt x="613944" y="67801"/>
                  </a:lnTo>
                  <a:lnTo>
                    <a:pt x="613988" y="68067"/>
                  </a:lnTo>
                  <a:lnTo>
                    <a:pt x="614036" y="68244"/>
                  </a:lnTo>
                  <a:lnTo>
                    <a:pt x="614095" y="68415"/>
                  </a:lnTo>
                  <a:lnTo>
                    <a:pt x="614206" y="68658"/>
                  </a:lnTo>
                  <a:lnTo>
                    <a:pt x="614297" y="68815"/>
                  </a:lnTo>
                  <a:lnTo>
                    <a:pt x="614400" y="68968"/>
                  </a:lnTo>
                  <a:lnTo>
                    <a:pt x="614511" y="69106"/>
                  </a:lnTo>
                  <a:lnTo>
                    <a:pt x="614701" y="69302"/>
                  </a:lnTo>
                  <a:lnTo>
                    <a:pt x="614910" y="69473"/>
                  </a:lnTo>
                  <a:lnTo>
                    <a:pt x="615061" y="69573"/>
                  </a:lnTo>
                  <a:lnTo>
                    <a:pt x="615298" y="69702"/>
                  </a:lnTo>
                  <a:lnTo>
                    <a:pt x="615548" y="69802"/>
                  </a:lnTo>
                  <a:lnTo>
                    <a:pt x="615722" y="69850"/>
                  </a:lnTo>
                  <a:lnTo>
                    <a:pt x="617250" y="70097"/>
                  </a:lnTo>
                  <a:lnTo>
                    <a:pt x="616829" y="72673"/>
                  </a:lnTo>
                  <a:lnTo>
                    <a:pt x="616161" y="77021"/>
                  </a:lnTo>
                  <a:lnTo>
                    <a:pt x="615453" y="81120"/>
                  </a:lnTo>
                  <a:lnTo>
                    <a:pt x="616233" y="82216"/>
                  </a:lnTo>
                  <a:lnTo>
                    <a:pt x="616787" y="82730"/>
                  </a:lnTo>
                  <a:lnTo>
                    <a:pt x="616712" y="84293"/>
                  </a:lnTo>
                  <a:lnTo>
                    <a:pt x="619261" y="85108"/>
                  </a:lnTo>
                  <a:lnTo>
                    <a:pt x="620033" y="85003"/>
                  </a:lnTo>
                  <a:lnTo>
                    <a:pt x="621751" y="85218"/>
                  </a:lnTo>
                  <a:lnTo>
                    <a:pt x="622879" y="85504"/>
                  </a:lnTo>
                  <a:lnTo>
                    <a:pt x="623200" y="85556"/>
                  </a:lnTo>
                  <a:lnTo>
                    <a:pt x="623849" y="85694"/>
                  </a:lnTo>
                  <a:lnTo>
                    <a:pt x="625076" y="85971"/>
                  </a:lnTo>
                  <a:lnTo>
                    <a:pt x="626442" y="86757"/>
                  </a:lnTo>
                  <a:lnTo>
                    <a:pt x="628706" y="87734"/>
                  </a:lnTo>
                  <a:lnTo>
                    <a:pt x="631786" y="88634"/>
                  </a:lnTo>
                  <a:lnTo>
                    <a:pt x="633560" y="88649"/>
                  </a:lnTo>
                  <a:lnTo>
                    <a:pt x="635143" y="88854"/>
                  </a:lnTo>
                  <a:lnTo>
                    <a:pt x="636576" y="89230"/>
                  </a:lnTo>
                  <a:lnTo>
                    <a:pt x="637653" y="89592"/>
                  </a:lnTo>
                  <a:lnTo>
                    <a:pt x="639689" y="89504"/>
                  </a:lnTo>
                  <a:lnTo>
                    <a:pt x="641133" y="89048"/>
                  </a:lnTo>
                  <a:lnTo>
                    <a:pt x="642227" y="90262"/>
                  </a:lnTo>
                  <a:lnTo>
                    <a:pt x="642807" y="90408"/>
                  </a:lnTo>
                  <a:lnTo>
                    <a:pt x="643356" y="90145"/>
                  </a:lnTo>
                  <a:lnTo>
                    <a:pt x="643795" y="89538"/>
                  </a:lnTo>
                  <a:lnTo>
                    <a:pt x="644157" y="88444"/>
                  </a:lnTo>
                  <a:lnTo>
                    <a:pt x="643912" y="88078"/>
                  </a:lnTo>
                  <a:lnTo>
                    <a:pt x="643431" y="87812"/>
                  </a:lnTo>
                  <a:lnTo>
                    <a:pt x="643249" y="87502"/>
                  </a:lnTo>
                  <a:lnTo>
                    <a:pt x="643240" y="86836"/>
                  </a:lnTo>
                  <a:lnTo>
                    <a:pt x="643488" y="86111"/>
                  </a:lnTo>
                  <a:lnTo>
                    <a:pt x="643838" y="85504"/>
                  </a:lnTo>
                  <a:lnTo>
                    <a:pt x="644204" y="85149"/>
                  </a:lnTo>
                  <a:lnTo>
                    <a:pt x="644532" y="85229"/>
                  </a:lnTo>
                  <a:lnTo>
                    <a:pt x="645068" y="85597"/>
                  </a:lnTo>
                  <a:lnTo>
                    <a:pt x="645431" y="86214"/>
                  </a:lnTo>
                  <a:lnTo>
                    <a:pt x="645922" y="86346"/>
                  </a:lnTo>
                  <a:lnTo>
                    <a:pt x="646655" y="85926"/>
                  </a:lnTo>
                  <a:lnTo>
                    <a:pt x="647551" y="85386"/>
                  </a:lnTo>
                  <a:lnTo>
                    <a:pt x="648357" y="84979"/>
                  </a:lnTo>
                  <a:lnTo>
                    <a:pt x="649414" y="85303"/>
                  </a:lnTo>
                  <a:lnTo>
                    <a:pt x="652059" y="85127"/>
                  </a:lnTo>
                  <a:lnTo>
                    <a:pt x="652365" y="85366"/>
                  </a:lnTo>
                  <a:lnTo>
                    <a:pt x="652465" y="85860"/>
                  </a:lnTo>
                  <a:lnTo>
                    <a:pt x="652469" y="86475"/>
                  </a:lnTo>
                  <a:lnTo>
                    <a:pt x="652662" y="87009"/>
                  </a:lnTo>
                  <a:lnTo>
                    <a:pt x="652181" y="88200"/>
                  </a:lnTo>
                  <a:lnTo>
                    <a:pt x="652239" y="88475"/>
                  </a:lnTo>
                  <a:lnTo>
                    <a:pt x="652653" y="89746"/>
                  </a:lnTo>
                  <a:lnTo>
                    <a:pt x="653139" y="90595"/>
                  </a:lnTo>
                  <a:lnTo>
                    <a:pt x="653446" y="91375"/>
                  </a:lnTo>
                  <a:lnTo>
                    <a:pt x="653812" y="92189"/>
                  </a:lnTo>
                  <a:lnTo>
                    <a:pt x="654296" y="92742"/>
                  </a:lnTo>
                  <a:lnTo>
                    <a:pt x="654505" y="93431"/>
                  </a:lnTo>
                  <a:lnTo>
                    <a:pt x="654887" y="93773"/>
                  </a:lnTo>
                  <a:lnTo>
                    <a:pt x="655144" y="94398"/>
                  </a:lnTo>
                  <a:lnTo>
                    <a:pt x="655511" y="95014"/>
                  </a:lnTo>
                  <a:lnTo>
                    <a:pt x="655574" y="95230"/>
                  </a:lnTo>
                  <a:lnTo>
                    <a:pt x="655459" y="95929"/>
                  </a:lnTo>
                  <a:lnTo>
                    <a:pt x="655507" y="96308"/>
                  </a:lnTo>
                  <a:lnTo>
                    <a:pt x="655761" y="96786"/>
                  </a:lnTo>
                  <a:lnTo>
                    <a:pt x="656188" y="97442"/>
                  </a:lnTo>
                  <a:lnTo>
                    <a:pt x="656435" y="98836"/>
                  </a:lnTo>
                  <a:lnTo>
                    <a:pt x="656597" y="99013"/>
                  </a:lnTo>
                  <a:lnTo>
                    <a:pt x="657347" y="99160"/>
                  </a:lnTo>
                  <a:lnTo>
                    <a:pt x="657526" y="99307"/>
                  </a:lnTo>
                  <a:lnTo>
                    <a:pt x="657468" y="99706"/>
                  </a:lnTo>
                  <a:lnTo>
                    <a:pt x="657017" y="100060"/>
                  </a:lnTo>
                  <a:lnTo>
                    <a:pt x="656839" y="100441"/>
                  </a:lnTo>
                  <a:lnTo>
                    <a:pt x="656686" y="101046"/>
                  </a:lnTo>
                  <a:lnTo>
                    <a:pt x="656508" y="101521"/>
                  </a:lnTo>
                  <a:lnTo>
                    <a:pt x="656673" y="102373"/>
                  </a:lnTo>
                  <a:lnTo>
                    <a:pt x="656950" y="102448"/>
                  </a:lnTo>
                  <a:lnTo>
                    <a:pt x="657230" y="102183"/>
                  </a:lnTo>
                  <a:lnTo>
                    <a:pt x="657606" y="102100"/>
                  </a:lnTo>
                  <a:lnTo>
                    <a:pt x="657873" y="101857"/>
                  </a:lnTo>
                  <a:lnTo>
                    <a:pt x="658139" y="102267"/>
                  </a:lnTo>
                  <a:lnTo>
                    <a:pt x="658171" y="102666"/>
                  </a:lnTo>
                  <a:lnTo>
                    <a:pt x="657861" y="102974"/>
                  </a:lnTo>
                  <a:lnTo>
                    <a:pt x="658059" y="103504"/>
                  </a:lnTo>
                  <a:lnTo>
                    <a:pt x="658155" y="103826"/>
                  </a:lnTo>
                  <a:lnTo>
                    <a:pt x="658058" y="104199"/>
                  </a:lnTo>
                  <a:lnTo>
                    <a:pt x="657906" y="104602"/>
                  </a:lnTo>
                  <a:lnTo>
                    <a:pt x="658088" y="104909"/>
                  </a:lnTo>
                  <a:lnTo>
                    <a:pt x="658067" y="105484"/>
                  </a:lnTo>
                  <a:lnTo>
                    <a:pt x="658189" y="105871"/>
                  </a:lnTo>
                  <a:lnTo>
                    <a:pt x="658308" y="106560"/>
                  </a:lnTo>
                  <a:lnTo>
                    <a:pt x="658728" y="107048"/>
                  </a:lnTo>
                  <a:lnTo>
                    <a:pt x="659150" y="107141"/>
                  </a:lnTo>
                  <a:lnTo>
                    <a:pt x="659690" y="106916"/>
                  </a:lnTo>
                  <a:lnTo>
                    <a:pt x="660472" y="106831"/>
                  </a:lnTo>
                  <a:lnTo>
                    <a:pt x="661051" y="107166"/>
                  </a:lnTo>
                  <a:lnTo>
                    <a:pt x="661204" y="107974"/>
                  </a:lnTo>
                  <a:lnTo>
                    <a:pt x="661004" y="108484"/>
                  </a:lnTo>
                  <a:lnTo>
                    <a:pt x="660413" y="108721"/>
                  </a:lnTo>
                  <a:lnTo>
                    <a:pt x="660046" y="108684"/>
                  </a:lnTo>
                  <a:lnTo>
                    <a:pt x="659699" y="108747"/>
                  </a:lnTo>
                  <a:lnTo>
                    <a:pt x="659324" y="109281"/>
                  </a:lnTo>
                  <a:lnTo>
                    <a:pt x="659452" y="110034"/>
                  </a:lnTo>
                  <a:lnTo>
                    <a:pt x="659351" y="110506"/>
                  </a:lnTo>
                  <a:lnTo>
                    <a:pt x="659676" y="111006"/>
                  </a:lnTo>
                  <a:lnTo>
                    <a:pt x="660827" y="111486"/>
                  </a:lnTo>
                  <a:lnTo>
                    <a:pt x="661319" y="111305"/>
                  </a:lnTo>
                  <a:lnTo>
                    <a:pt x="662256" y="111066"/>
                  </a:lnTo>
                  <a:lnTo>
                    <a:pt x="663038" y="110955"/>
                  </a:lnTo>
                  <a:lnTo>
                    <a:pt x="663271" y="111296"/>
                  </a:lnTo>
                  <a:lnTo>
                    <a:pt x="663093" y="111754"/>
                  </a:lnTo>
                  <a:lnTo>
                    <a:pt x="662416" y="112033"/>
                  </a:lnTo>
                  <a:lnTo>
                    <a:pt x="661467" y="112259"/>
                  </a:lnTo>
                  <a:lnTo>
                    <a:pt x="660629" y="112348"/>
                  </a:lnTo>
                  <a:lnTo>
                    <a:pt x="660090" y="112478"/>
                  </a:lnTo>
                  <a:lnTo>
                    <a:pt x="660233" y="113128"/>
                  </a:lnTo>
                  <a:lnTo>
                    <a:pt x="659897" y="113381"/>
                  </a:lnTo>
                  <a:lnTo>
                    <a:pt x="659750" y="113905"/>
                  </a:lnTo>
                  <a:lnTo>
                    <a:pt x="659940" y="114243"/>
                  </a:lnTo>
                  <a:lnTo>
                    <a:pt x="659992" y="114720"/>
                  </a:lnTo>
                  <a:lnTo>
                    <a:pt x="659849" y="114972"/>
                  </a:lnTo>
                  <a:lnTo>
                    <a:pt x="660000" y="115406"/>
                  </a:lnTo>
                  <a:lnTo>
                    <a:pt x="660170" y="115721"/>
                  </a:lnTo>
                  <a:lnTo>
                    <a:pt x="660447" y="116035"/>
                  </a:lnTo>
                  <a:lnTo>
                    <a:pt x="660637" y="116211"/>
                  </a:lnTo>
                  <a:lnTo>
                    <a:pt x="660395" y="116416"/>
                  </a:lnTo>
                  <a:lnTo>
                    <a:pt x="659576" y="116802"/>
                  </a:lnTo>
                  <a:lnTo>
                    <a:pt x="659525" y="116940"/>
                  </a:lnTo>
                  <a:lnTo>
                    <a:pt x="659683" y="117103"/>
                  </a:lnTo>
                  <a:lnTo>
                    <a:pt x="659635" y="117312"/>
                  </a:lnTo>
                  <a:lnTo>
                    <a:pt x="659659" y="117508"/>
                  </a:lnTo>
                  <a:lnTo>
                    <a:pt x="659841" y="117979"/>
                  </a:lnTo>
                  <a:lnTo>
                    <a:pt x="660190" y="118561"/>
                  </a:lnTo>
                  <a:lnTo>
                    <a:pt x="660467" y="118894"/>
                  </a:lnTo>
                  <a:lnTo>
                    <a:pt x="660641" y="119137"/>
                  </a:lnTo>
                  <a:lnTo>
                    <a:pt x="660577" y="119423"/>
                  </a:lnTo>
                  <a:lnTo>
                    <a:pt x="660526" y="119747"/>
                  </a:lnTo>
                  <a:lnTo>
                    <a:pt x="660898" y="120448"/>
                  </a:lnTo>
                  <a:lnTo>
                    <a:pt x="660736" y="121072"/>
                  </a:lnTo>
                  <a:lnTo>
                    <a:pt x="660752" y="121653"/>
                  </a:lnTo>
                  <a:lnTo>
                    <a:pt x="661124" y="122201"/>
                  </a:lnTo>
                  <a:lnTo>
                    <a:pt x="661144" y="122864"/>
                  </a:lnTo>
                  <a:lnTo>
                    <a:pt x="661057" y="123874"/>
                  </a:lnTo>
                  <a:lnTo>
                    <a:pt x="661088" y="124417"/>
                  </a:lnTo>
                  <a:lnTo>
                    <a:pt x="660938" y="124722"/>
                  </a:lnTo>
                  <a:lnTo>
                    <a:pt x="660740" y="125223"/>
                  </a:lnTo>
                  <a:lnTo>
                    <a:pt x="660827" y="125775"/>
                  </a:lnTo>
                  <a:lnTo>
                    <a:pt x="661262" y="126157"/>
                  </a:lnTo>
                  <a:lnTo>
                    <a:pt x="661666" y="126714"/>
                  </a:lnTo>
                  <a:lnTo>
                    <a:pt x="662038" y="127305"/>
                  </a:lnTo>
                  <a:lnTo>
                    <a:pt x="662252" y="127867"/>
                  </a:lnTo>
                  <a:lnTo>
                    <a:pt x="662205" y="128458"/>
                  </a:lnTo>
                  <a:lnTo>
                    <a:pt x="661908" y="128758"/>
                  </a:lnTo>
                  <a:lnTo>
                    <a:pt x="661916" y="129125"/>
                  </a:lnTo>
                  <a:lnTo>
                    <a:pt x="662232" y="129430"/>
                  </a:lnTo>
                  <a:lnTo>
                    <a:pt x="662695" y="129535"/>
                  </a:lnTo>
                  <a:lnTo>
                    <a:pt x="662735" y="129807"/>
                  </a:lnTo>
                  <a:lnTo>
                    <a:pt x="662486" y="130164"/>
                  </a:lnTo>
                  <a:lnTo>
                    <a:pt x="662418" y="130441"/>
                  </a:lnTo>
                  <a:lnTo>
                    <a:pt x="662794" y="131103"/>
                  </a:lnTo>
                  <a:lnTo>
                    <a:pt x="662945" y="131570"/>
                  </a:lnTo>
                  <a:lnTo>
                    <a:pt x="662885" y="131889"/>
                  </a:lnTo>
                  <a:lnTo>
                    <a:pt x="662771" y="132032"/>
                  </a:lnTo>
                  <a:lnTo>
                    <a:pt x="662600" y="132256"/>
                  </a:lnTo>
                  <a:lnTo>
                    <a:pt x="662878" y="132647"/>
                  </a:lnTo>
                  <a:lnTo>
                    <a:pt x="663206" y="132861"/>
                  </a:lnTo>
                  <a:lnTo>
                    <a:pt x="663487" y="133176"/>
                  </a:lnTo>
                  <a:lnTo>
                    <a:pt x="663927" y="133962"/>
                  </a:lnTo>
                  <a:lnTo>
                    <a:pt x="664509" y="135301"/>
                  </a:lnTo>
                  <a:lnTo>
                    <a:pt x="664659" y="136197"/>
                  </a:lnTo>
                  <a:lnTo>
                    <a:pt x="664354" y="136755"/>
                  </a:lnTo>
                  <a:lnTo>
                    <a:pt x="664576" y="137012"/>
                  </a:lnTo>
                  <a:lnTo>
                    <a:pt x="665114" y="137093"/>
                  </a:lnTo>
                  <a:lnTo>
                    <a:pt x="665843" y="137694"/>
                  </a:lnTo>
                  <a:lnTo>
                    <a:pt x="666341" y="138542"/>
                  </a:lnTo>
                  <a:lnTo>
                    <a:pt x="666563" y="139042"/>
                  </a:lnTo>
                  <a:lnTo>
                    <a:pt x="666761" y="139328"/>
                  </a:lnTo>
                  <a:lnTo>
                    <a:pt x="666662" y="139619"/>
                  </a:lnTo>
                  <a:lnTo>
                    <a:pt x="666278" y="139952"/>
                  </a:lnTo>
                  <a:lnTo>
                    <a:pt x="666139" y="140295"/>
                  </a:lnTo>
                  <a:lnTo>
                    <a:pt x="666238" y="140943"/>
                  </a:lnTo>
                  <a:lnTo>
                    <a:pt x="666163" y="141306"/>
                  </a:lnTo>
                  <a:lnTo>
                    <a:pt x="665930" y="141773"/>
                  </a:lnTo>
                  <a:lnTo>
                    <a:pt x="666120" y="142254"/>
                  </a:lnTo>
                  <a:lnTo>
                    <a:pt x="666219" y="143078"/>
                  </a:lnTo>
                  <a:lnTo>
                    <a:pt x="666472" y="143545"/>
                  </a:lnTo>
                  <a:lnTo>
                    <a:pt x="666895" y="143736"/>
                  </a:lnTo>
                  <a:lnTo>
                    <a:pt x="667410" y="143784"/>
                  </a:lnTo>
                  <a:lnTo>
                    <a:pt x="667731" y="143674"/>
                  </a:lnTo>
                  <a:lnTo>
                    <a:pt x="668079" y="143350"/>
                  </a:lnTo>
                  <a:lnTo>
                    <a:pt x="668772" y="142745"/>
                  </a:lnTo>
                  <a:lnTo>
                    <a:pt x="669176" y="142497"/>
                  </a:lnTo>
                  <a:lnTo>
                    <a:pt x="669675" y="142101"/>
                  </a:lnTo>
                  <a:lnTo>
                    <a:pt x="669932" y="141477"/>
                  </a:lnTo>
                  <a:lnTo>
                    <a:pt x="670181" y="141077"/>
                  </a:lnTo>
                  <a:lnTo>
                    <a:pt x="670716" y="140772"/>
                  </a:lnTo>
                  <a:lnTo>
                    <a:pt x="670973" y="140534"/>
                  </a:lnTo>
                  <a:lnTo>
                    <a:pt x="671226" y="139843"/>
                  </a:lnTo>
                  <a:lnTo>
                    <a:pt x="671507" y="139290"/>
                  </a:lnTo>
                  <a:lnTo>
                    <a:pt x="672066" y="138770"/>
                  </a:lnTo>
                  <a:lnTo>
                    <a:pt x="672184" y="138227"/>
                  </a:lnTo>
                  <a:lnTo>
                    <a:pt x="672374" y="137694"/>
                  </a:lnTo>
                  <a:lnTo>
                    <a:pt x="672446" y="136941"/>
                  </a:lnTo>
                  <a:lnTo>
                    <a:pt x="672723" y="136659"/>
                  </a:lnTo>
                  <a:lnTo>
                    <a:pt x="673780" y="136183"/>
                  </a:lnTo>
                  <a:lnTo>
                    <a:pt x="674405" y="135397"/>
                  </a:lnTo>
                  <a:lnTo>
                    <a:pt x="674251" y="135182"/>
                  </a:lnTo>
                  <a:lnTo>
                    <a:pt x="674132" y="134787"/>
                  </a:lnTo>
                  <a:lnTo>
                    <a:pt x="673914" y="134258"/>
                  </a:lnTo>
                  <a:lnTo>
                    <a:pt x="673704" y="133824"/>
                  </a:lnTo>
                  <a:lnTo>
                    <a:pt x="674314" y="133428"/>
                  </a:lnTo>
                  <a:lnTo>
                    <a:pt x="675367" y="131856"/>
                  </a:lnTo>
                  <a:lnTo>
                    <a:pt x="675727" y="131594"/>
                  </a:lnTo>
                  <a:lnTo>
                    <a:pt x="675862" y="131284"/>
                  </a:lnTo>
                  <a:lnTo>
                    <a:pt x="676135" y="130741"/>
                  </a:lnTo>
                  <a:lnTo>
                    <a:pt x="676400" y="130283"/>
                  </a:lnTo>
                  <a:lnTo>
                    <a:pt x="676539" y="129788"/>
                  </a:lnTo>
                  <a:lnTo>
                    <a:pt x="676436" y="129321"/>
                  </a:lnTo>
                  <a:lnTo>
                    <a:pt x="676555" y="128806"/>
                  </a:lnTo>
                  <a:lnTo>
                    <a:pt x="676495" y="128020"/>
                  </a:lnTo>
                  <a:lnTo>
                    <a:pt x="676590" y="127801"/>
                  </a:lnTo>
                  <a:lnTo>
                    <a:pt x="677030" y="127829"/>
                  </a:lnTo>
                  <a:lnTo>
                    <a:pt x="677291" y="128110"/>
                  </a:lnTo>
                  <a:lnTo>
                    <a:pt x="677568" y="128234"/>
                  </a:lnTo>
                  <a:lnTo>
                    <a:pt x="678518" y="127934"/>
                  </a:lnTo>
                  <a:lnTo>
                    <a:pt x="678657" y="127734"/>
                  </a:lnTo>
                  <a:lnTo>
                    <a:pt x="678538" y="127377"/>
                  </a:lnTo>
                  <a:lnTo>
                    <a:pt x="678403" y="126957"/>
                  </a:lnTo>
                  <a:lnTo>
                    <a:pt x="678182" y="126338"/>
                  </a:lnTo>
                  <a:lnTo>
                    <a:pt x="677956" y="125685"/>
                  </a:lnTo>
                  <a:lnTo>
                    <a:pt x="677992" y="124922"/>
                  </a:lnTo>
                  <a:lnTo>
                    <a:pt x="678229" y="124255"/>
                  </a:lnTo>
                  <a:lnTo>
                    <a:pt x="678498" y="123731"/>
                  </a:lnTo>
                  <a:lnTo>
                    <a:pt x="678863" y="123240"/>
                  </a:lnTo>
                  <a:lnTo>
                    <a:pt x="679338" y="123002"/>
                  </a:lnTo>
                  <a:lnTo>
                    <a:pt x="679567" y="122797"/>
                  </a:lnTo>
                  <a:lnTo>
                    <a:pt x="679540" y="122335"/>
                  </a:lnTo>
                  <a:lnTo>
                    <a:pt x="679258" y="121992"/>
                  </a:lnTo>
                  <a:lnTo>
                    <a:pt x="679132" y="121591"/>
                  </a:lnTo>
                  <a:lnTo>
                    <a:pt x="679286" y="121163"/>
                  </a:lnTo>
                  <a:lnTo>
                    <a:pt x="679832" y="120710"/>
                  </a:lnTo>
                  <a:lnTo>
                    <a:pt x="679975" y="120348"/>
                  </a:lnTo>
                  <a:lnTo>
                    <a:pt x="680133" y="119723"/>
                  </a:lnTo>
                  <a:lnTo>
                    <a:pt x="680212" y="119576"/>
                  </a:lnTo>
                  <a:lnTo>
                    <a:pt x="680624" y="119214"/>
                  </a:lnTo>
                  <a:lnTo>
                    <a:pt x="680972" y="118785"/>
                  </a:lnTo>
                  <a:lnTo>
                    <a:pt x="681068" y="118275"/>
                  </a:lnTo>
                  <a:lnTo>
                    <a:pt x="680842" y="118027"/>
                  </a:lnTo>
                  <a:lnTo>
                    <a:pt x="680581" y="117751"/>
                  </a:lnTo>
                  <a:lnTo>
                    <a:pt x="680711" y="117403"/>
                  </a:lnTo>
                  <a:lnTo>
                    <a:pt x="681111" y="117303"/>
                  </a:lnTo>
                  <a:lnTo>
                    <a:pt x="681677" y="117365"/>
                  </a:lnTo>
                  <a:lnTo>
                    <a:pt x="682180" y="117284"/>
                  </a:lnTo>
                  <a:lnTo>
                    <a:pt x="682675" y="117112"/>
                  </a:lnTo>
                  <a:lnTo>
                    <a:pt x="676760" y="115959"/>
                  </a:lnTo>
                  <a:lnTo>
                    <a:pt x="673530" y="115292"/>
                  </a:lnTo>
                  <a:lnTo>
                    <a:pt x="675236" y="112904"/>
                  </a:lnTo>
                  <a:lnTo>
                    <a:pt x="679828" y="107372"/>
                  </a:lnTo>
                  <a:lnTo>
                    <a:pt x="683094" y="105242"/>
                  </a:lnTo>
                  <a:lnTo>
                    <a:pt x="684136" y="104655"/>
                  </a:lnTo>
                  <a:lnTo>
                    <a:pt x="684729" y="104317"/>
                  </a:lnTo>
                  <a:lnTo>
                    <a:pt x="691570" y="105451"/>
                  </a:lnTo>
                  <a:lnTo>
                    <a:pt x="693086" y="105699"/>
                  </a:lnTo>
                  <a:lnTo>
                    <a:pt x="693486" y="105232"/>
                  </a:lnTo>
                  <a:lnTo>
                    <a:pt x="694080" y="105208"/>
                  </a:lnTo>
                  <a:lnTo>
                    <a:pt x="694476" y="105013"/>
                  </a:lnTo>
                  <a:lnTo>
                    <a:pt x="694412" y="104665"/>
                  </a:lnTo>
                  <a:lnTo>
                    <a:pt x="693981" y="104346"/>
                  </a:lnTo>
                  <a:lnTo>
                    <a:pt x="694317" y="103879"/>
                  </a:lnTo>
                  <a:lnTo>
                    <a:pt x="695517" y="103774"/>
                  </a:lnTo>
                  <a:lnTo>
                    <a:pt x="696490" y="103126"/>
                  </a:lnTo>
                  <a:lnTo>
                    <a:pt x="696661" y="102811"/>
                  </a:lnTo>
                  <a:lnTo>
                    <a:pt x="696780" y="102606"/>
                  </a:lnTo>
                  <a:lnTo>
                    <a:pt x="696910" y="102368"/>
                  </a:lnTo>
                  <a:lnTo>
                    <a:pt x="697167" y="101920"/>
                  </a:lnTo>
                  <a:lnTo>
                    <a:pt x="697793" y="101439"/>
                  </a:lnTo>
                  <a:lnTo>
                    <a:pt x="698011" y="101186"/>
                  </a:lnTo>
                  <a:lnTo>
                    <a:pt x="698220" y="101020"/>
                  </a:lnTo>
                  <a:lnTo>
                    <a:pt x="698414" y="100719"/>
                  </a:lnTo>
                  <a:lnTo>
                    <a:pt x="698553" y="100062"/>
                  </a:lnTo>
                  <a:lnTo>
                    <a:pt x="698660" y="99576"/>
                  </a:lnTo>
                  <a:lnTo>
                    <a:pt x="698759" y="99252"/>
                  </a:lnTo>
                  <a:lnTo>
                    <a:pt x="698858" y="99023"/>
                  </a:lnTo>
                  <a:lnTo>
                    <a:pt x="698976" y="98894"/>
                  </a:lnTo>
                  <a:lnTo>
                    <a:pt x="699266" y="98665"/>
                  </a:lnTo>
                  <a:lnTo>
                    <a:pt x="699606" y="98356"/>
                  </a:lnTo>
                  <a:lnTo>
                    <a:pt x="699843" y="98094"/>
                  </a:lnTo>
                  <a:lnTo>
                    <a:pt x="700077" y="97808"/>
                  </a:lnTo>
                  <a:lnTo>
                    <a:pt x="700081" y="97612"/>
                  </a:lnTo>
                  <a:lnTo>
                    <a:pt x="700037" y="97298"/>
                  </a:lnTo>
                  <a:lnTo>
                    <a:pt x="699923" y="96974"/>
                  </a:lnTo>
                  <a:lnTo>
                    <a:pt x="700010" y="96388"/>
                  </a:lnTo>
                  <a:lnTo>
                    <a:pt x="700097" y="96016"/>
                  </a:lnTo>
                  <a:lnTo>
                    <a:pt x="700121" y="95768"/>
                  </a:lnTo>
                  <a:lnTo>
                    <a:pt x="700295" y="95354"/>
                  </a:lnTo>
                  <a:lnTo>
                    <a:pt x="700437" y="95163"/>
                  </a:lnTo>
                  <a:lnTo>
                    <a:pt x="700778" y="94858"/>
                  </a:lnTo>
                  <a:lnTo>
                    <a:pt x="700992" y="94677"/>
                  </a:lnTo>
                  <a:lnTo>
                    <a:pt x="701122" y="94591"/>
                  </a:lnTo>
                  <a:lnTo>
                    <a:pt x="701261" y="94320"/>
                  </a:lnTo>
                  <a:lnTo>
                    <a:pt x="701269" y="93142"/>
                  </a:lnTo>
                  <a:lnTo>
                    <a:pt x="701292" y="92185"/>
                  </a:lnTo>
                  <a:lnTo>
                    <a:pt x="701383" y="91741"/>
                  </a:lnTo>
                  <a:lnTo>
                    <a:pt x="701486" y="91475"/>
                  </a:lnTo>
                  <a:lnTo>
                    <a:pt x="701569" y="91103"/>
                  </a:lnTo>
                  <a:lnTo>
                    <a:pt x="701692" y="90879"/>
                  </a:lnTo>
                  <a:lnTo>
                    <a:pt x="701728" y="90603"/>
                  </a:lnTo>
                  <a:lnTo>
                    <a:pt x="701862" y="90307"/>
                  </a:lnTo>
                  <a:lnTo>
                    <a:pt x="701961" y="90131"/>
                  </a:lnTo>
                  <a:lnTo>
                    <a:pt x="702175" y="90026"/>
                  </a:lnTo>
                  <a:lnTo>
                    <a:pt x="702361" y="90055"/>
                  </a:lnTo>
                  <a:lnTo>
                    <a:pt x="703101" y="90412"/>
                  </a:lnTo>
                  <a:lnTo>
                    <a:pt x="703327" y="90617"/>
                  </a:lnTo>
                  <a:lnTo>
                    <a:pt x="703810" y="91212"/>
                  </a:lnTo>
                  <a:lnTo>
                    <a:pt x="704008" y="91518"/>
                  </a:lnTo>
                  <a:lnTo>
                    <a:pt x="704162" y="91832"/>
                  </a:lnTo>
                  <a:lnTo>
                    <a:pt x="704352" y="92094"/>
                  </a:lnTo>
                  <a:lnTo>
                    <a:pt x="704598" y="92585"/>
                  </a:lnTo>
                  <a:lnTo>
                    <a:pt x="704788" y="92919"/>
                  </a:lnTo>
                  <a:lnTo>
                    <a:pt x="704978" y="93195"/>
                  </a:lnTo>
                  <a:lnTo>
                    <a:pt x="705219" y="93366"/>
                  </a:lnTo>
                  <a:lnTo>
                    <a:pt x="705496" y="93533"/>
                  </a:lnTo>
                  <a:lnTo>
                    <a:pt x="705781" y="93624"/>
                  </a:lnTo>
                  <a:lnTo>
                    <a:pt x="706142" y="93686"/>
                  </a:lnTo>
                  <a:lnTo>
                    <a:pt x="706799" y="93791"/>
                  </a:lnTo>
                  <a:lnTo>
                    <a:pt x="707127" y="93862"/>
                  </a:lnTo>
                  <a:lnTo>
                    <a:pt x="707674" y="93805"/>
                  </a:lnTo>
                  <a:lnTo>
                    <a:pt x="707880" y="93700"/>
                  </a:lnTo>
                  <a:lnTo>
                    <a:pt x="708066" y="93643"/>
                  </a:lnTo>
                  <a:lnTo>
                    <a:pt x="708359" y="93614"/>
                  </a:lnTo>
                  <a:lnTo>
                    <a:pt x="708541" y="93457"/>
                  </a:lnTo>
                  <a:lnTo>
                    <a:pt x="708576" y="92733"/>
                  </a:lnTo>
                  <a:lnTo>
                    <a:pt x="708656" y="92328"/>
                  </a:lnTo>
                  <a:lnTo>
                    <a:pt x="708881" y="91570"/>
                  </a:lnTo>
                  <a:lnTo>
                    <a:pt x="708941" y="91246"/>
                  </a:lnTo>
                  <a:lnTo>
                    <a:pt x="709146" y="90298"/>
                  </a:lnTo>
                  <a:lnTo>
                    <a:pt x="709099" y="89445"/>
                  </a:lnTo>
                  <a:lnTo>
                    <a:pt x="709012" y="89292"/>
                  </a:lnTo>
                  <a:lnTo>
                    <a:pt x="708762" y="89125"/>
                  </a:lnTo>
                  <a:lnTo>
                    <a:pt x="708545" y="89044"/>
                  </a:lnTo>
                  <a:lnTo>
                    <a:pt x="708394" y="88939"/>
                  </a:lnTo>
                  <a:lnTo>
                    <a:pt x="708038" y="88811"/>
                  </a:lnTo>
                  <a:lnTo>
                    <a:pt x="707816" y="88620"/>
                  </a:lnTo>
                  <a:lnTo>
                    <a:pt x="707634" y="88391"/>
                  </a:lnTo>
                  <a:lnTo>
                    <a:pt x="707412" y="88153"/>
                  </a:lnTo>
                  <a:lnTo>
                    <a:pt x="707262" y="87967"/>
                  </a:lnTo>
                  <a:lnTo>
                    <a:pt x="707036" y="87810"/>
                  </a:lnTo>
                  <a:lnTo>
                    <a:pt x="706846" y="87605"/>
                  </a:lnTo>
                  <a:lnTo>
                    <a:pt x="706181" y="86747"/>
                  </a:lnTo>
                  <a:lnTo>
                    <a:pt x="706027" y="86609"/>
                  </a:lnTo>
                  <a:lnTo>
                    <a:pt x="705730" y="86304"/>
                  </a:lnTo>
                  <a:lnTo>
                    <a:pt x="705698" y="86157"/>
                  </a:lnTo>
                  <a:lnTo>
                    <a:pt x="705659" y="85766"/>
                  </a:lnTo>
                  <a:lnTo>
                    <a:pt x="705683" y="85570"/>
                  </a:lnTo>
                  <a:lnTo>
                    <a:pt x="705683" y="85394"/>
                  </a:lnTo>
                  <a:lnTo>
                    <a:pt x="705643" y="85127"/>
                  </a:lnTo>
                  <a:lnTo>
                    <a:pt x="700778" y="84341"/>
                  </a:lnTo>
                  <a:lnTo>
                    <a:pt x="701870" y="77636"/>
                  </a:lnTo>
                  <a:lnTo>
                    <a:pt x="702884" y="71447"/>
                  </a:lnTo>
                  <a:lnTo>
                    <a:pt x="713200" y="73203"/>
                  </a:lnTo>
                  <a:lnTo>
                    <a:pt x="714732" y="73452"/>
                  </a:lnTo>
                  <a:lnTo>
                    <a:pt x="716783" y="75396"/>
                  </a:lnTo>
                  <a:lnTo>
                    <a:pt x="717990" y="75625"/>
                  </a:lnTo>
                  <a:lnTo>
                    <a:pt x="719387" y="74281"/>
                  </a:lnTo>
                  <a:lnTo>
                    <a:pt x="720603" y="72590"/>
                  </a:lnTo>
                  <a:lnTo>
                    <a:pt x="725100" y="74100"/>
                  </a:lnTo>
                  <a:lnTo>
                    <a:pt x="730725" y="76264"/>
                  </a:lnTo>
                  <a:lnTo>
                    <a:pt x="733536" y="76002"/>
                  </a:lnTo>
                  <a:lnTo>
                    <a:pt x="736976" y="77102"/>
                  </a:lnTo>
                  <a:lnTo>
                    <a:pt x="739842" y="79337"/>
                  </a:lnTo>
                  <a:lnTo>
                    <a:pt x="742439" y="80376"/>
                  </a:lnTo>
                  <a:lnTo>
                    <a:pt x="741112" y="77117"/>
                  </a:lnTo>
                  <a:lnTo>
                    <a:pt x="741164" y="75087"/>
                  </a:lnTo>
                  <a:lnTo>
                    <a:pt x="741778" y="71355"/>
                  </a:lnTo>
                  <a:lnTo>
                    <a:pt x="740978" y="70240"/>
                  </a:lnTo>
                  <a:lnTo>
                    <a:pt x="734640" y="69163"/>
                  </a:lnTo>
                  <a:lnTo>
                    <a:pt x="726715" y="66333"/>
                  </a:lnTo>
                  <a:lnTo>
                    <a:pt x="722871" y="59842"/>
                  </a:lnTo>
                  <a:lnTo>
                    <a:pt x="723338" y="56988"/>
                  </a:lnTo>
                  <a:lnTo>
                    <a:pt x="719946" y="56421"/>
                  </a:lnTo>
                  <a:lnTo>
                    <a:pt x="707072" y="57693"/>
                  </a:lnTo>
                  <a:lnTo>
                    <a:pt x="704982" y="58575"/>
                  </a:lnTo>
                  <a:lnTo>
                    <a:pt x="706355" y="50145"/>
                  </a:lnTo>
                  <a:lnTo>
                    <a:pt x="709522" y="50683"/>
                  </a:lnTo>
                  <a:lnTo>
                    <a:pt x="709673" y="49792"/>
                  </a:lnTo>
                  <a:lnTo>
                    <a:pt x="710033" y="47519"/>
                  </a:lnTo>
                  <a:lnTo>
                    <a:pt x="710413" y="45156"/>
                  </a:lnTo>
                  <a:lnTo>
                    <a:pt x="710532" y="44384"/>
                  </a:lnTo>
                  <a:lnTo>
                    <a:pt x="710896" y="42105"/>
                  </a:lnTo>
                  <a:lnTo>
                    <a:pt x="713145" y="27872"/>
                  </a:lnTo>
                  <a:lnTo>
                    <a:pt x="720923" y="29130"/>
                  </a:lnTo>
                  <a:lnTo>
                    <a:pt x="730195" y="30626"/>
                  </a:lnTo>
                  <a:lnTo>
                    <a:pt x="730016" y="31789"/>
                  </a:lnTo>
                  <a:lnTo>
                    <a:pt x="737011" y="32976"/>
                  </a:lnTo>
                  <a:lnTo>
                    <a:pt x="737138" y="32208"/>
                  </a:lnTo>
                  <a:lnTo>
                    <a:pt x="740511" y="32766"/>
                  </a:lnTo>
                  <a:lnTo>
                    <a:pt x="740919" y="30207"/>
                  </a:lnTo>
                  <a:lnTo>
                    <a:pt x="742015" y="23459"/>
                  </a:lnTo>
                  <a:lnTo>
                    <a:pt x="742427" y="20905"/>
                  </a:lnTo>
                  <a:lnTo>
                    <a:pt x="742866" y="20830"/>
                  </a:lnTo>
                  <a:lnTo>
                    <a:pt x="743321" y="20752"/>
                  </a:lnTo>
                  <a:lnTo>
                    <a:pt x="744323" y="20195"/>
                  </a:lnTo>
                  <a:lnTo>
                    <a:pt x="746334" y="19032"/>
                  </a:lnTo>
                  <a:lnTo>
                    <a:pt x="747850" y="18151"/>
                  </a:lnTo>
                  <a:lnTo>
                    <a:pt x="749358" y="17874"/>
                  </a:lnTo>
                  <a:lnTo>
                    <a:pt x="750677" y="18251"/>
                  </a:lnTo>
                  <a:lnTo>
                    <a:pt x="752011" y="19137"/>
                  </a:lnTo>
                  <a:lnTo>
                    <a:pt x="753574" y="21034"/>
                  </a:lnTo>
                  <a:lnTo>
                    <a:pt x="754315" y="21925"/>
                  </a:lnTo>
                  <a:lnTo>
                    <a:pt x="756385" y="23392"/>
                  </a:lnTo>
                  <a:lnTo>
                    <a:pt x="759853" y="25241"/>
                  </a:lnTo>
                  <a:lnTo>
                    <a:pt x="762719" y="26214"/>
                  </a:lnTo>
                  <a:lnTo>
                    <a:pt x="764508" y="27586"/>
                  </a:lnTo>
                  <a:lnTo>
                    <a:pt x="766622" y="28644"/>
                  </a:lnTo>
                  <a:lnTo>
                    <a:pt x="767988" y="28863"/>
                  </a:lnTo>
                  <a:lnTo>
                    <a:pt x="766321" y="30774"/>
                  </a:lnTo>
                  <a:lnTo>
                    <a:pt x="764318" y="32261"/>
                  </a:lnTo>
                  <a:lnTo>
                    <a:pt x="762541" y="34977"/>
                  </a:lnTo>
                  <a:lnTo>
                    <a:pt x="762050" y="37803"/>
                  </a:lnTo>
                  <a:lnTo>
                    <a:pt x="760530" y="46466"/>
                  </a:lnTo>
                  <a:lnTo>
                    <a:pt x="760356" y="47348"/>
                  </a:lnTo>
                  <a:lnTo>
                    <a:pt x="760134" y="48620"/>
                  </a:lnTo>
                  <a:lnTo>
                    <a:pt x="763012" y="50155"/>
                  </a:lnTo>
                  <a:lnTo>
                    <a:pt x="765518" y="53471"/>
                  </a:lnTo>
                  <a:lnTo>
                    <a:pt x="766237" y="55339"/>
                  </a:lnTo>
                  <a:lnTo>
                    <a:pt x="766385" y="55737"/>
                  </a:lnTo>
                  <a:lnTo>
                    <a:pt x="766115" y="57397"/>
                  </a:lnTo>
                  <a:lnTo>
                    <a:pt x="765040" y="58547"/>
                  </a:lnTo>
                  <a:lnTo>
                    <a:pt x="764216" y="59494"/>
                  </a:lnTo>
                  <a:lnTo>
                    <a:pt x="764126" y="59841"/>
                  </a:lnTo>
                  <a:lnTo>
                    <a:pt x="763982" y="61034"/>
                  </a:lnTo>
                  <a:lnTo>
                    <a:pt x="767909" y="63340"/>
                  </a:lnTo>
                  <a:lnTo>
                    <a:pt x="767232" y="67233"/>
                  </a:lnTo>
                  <a:lnTo>
                    <a:pt x="767014" y="68063"/>
                  </a:lnTo>
                  <a:lnTo>
                    <a:pt x="772465" y="68997"/>
                  </a:lnTo>
                  <a:lnTo>
                    <a:pt x="772964" y="69078"/>
                  </a:lnTo>
                  <a:lnTo>
                    <a:pt x="778407" y="70012"/>
                  </a:lnTo>
                  <a:lnTo>
                    <a:pt x="787983" y="71644"/>
                  </a:lnTo>
                  <a:lnTo>
                    <a:pt x="787868" y="72375"/>
                  </a:lnTo>
                  <a:lnTo>
                    <a:pt x="787302" y="75873"/>
                  </a:lnTo>
                  <a:lnTo>
                    <a:pt x="786479" y="81043"/>
                  </a:lnTo>
                  <a:lnTo>
                    <a:pt x="795568" y="82502"/>
                  </a:lnTo>
                  <a:lnTo>
                    <a:pt x="796449" y="81713"/>
                  </a:lnTo>
                  <a:lnTo>
                    <a:pt x="797852" y="82764"/>
                  </a:lnTo>
                  <a:lnTo>
                    <a:pt x="801127" y="85445"/>
                  </a:lnTo>
                  <a:lnTo>
                    <a:pt x="803770" y="87605"/>
                  </a:lnTo>
                  <a:lnTo>
                    <a:pt x="806415" y="85961"/>
                  </a:lnTo>
                  <a:lnTo>
                    <a:pt x="806644" y="86447"/>
                  </a:lnTo>
                  <a:lnTo>
                    <a:pt x="807622" y="87510"/>
                  </a:lnTo>
                  <a:lnTo>
                    <a:pt x="807919" y="87972"/>
                  </a:lnTo>
                  <a:lnTo>
                    <a:pt x="807907" y="89797"/>
                  </a:lnTo>
                  <a:lnTo>
                    <a:pt x="809641" y="91737"/>
                  </a:lnTo>
                  <a:lnTo>
                    <a:pt x="811719" y="90769"/>
                  </a:lnTo>
                  <a:lnTo>
                    <a:pt x="814791" y="91559"/>
                  </a:lnTo>
                  <a:lnTo>
                    <a:pt x="816418" y="92042"/>
                  </a:lnTo>
                  <a:lnTo>
                    <a:pt x="816592" y="91098"/>
                  </a:lnTo>
                  <a:lnTo>
                    <a:pt x="821719" y="94863"/>
                  </a:lnTo>
                  <a:lnTo>
                    <a:pt x="824153" y="97355"/>
                  </a:lnTo>
                  <a:lnTo>
                    <a:pt x="826552" y="99924"/>
                  </a:lnTo>
                  <a:lnTo>
                    <a:pt x="830919" y="98527"/>
                  </a:lnTo>
                  <a:lnTo>
                    <a:pt x="832488" y="88568"/>
                  </a:lnTo>
                  <a:lnTo>
                    <a:pt x="836019" y="89134"/>
                  </a:lnTo>
                  <a:lnTo>
                    <a:pt x="835408" y="93023"/>
                  </a:lnTo>
                  <a:lnTo>
                    <a:pt x="833650" y="104212"/>
                  </a:lnTo>
                  <a:lnTo>
                    <a:pt x="832039" y="114196"/>
                  </a:lnTo>
                  <a:lnTo>
                    <a:pt x="831022" y="120586"/>
                  </a:lnTo>
                  <a:lnTo>
                    <a:pt x="828682" y="135354"/>
                  </a:lnTo>
                  <a:lnTo>
                    <a:pt x="828488" y="136555"/>
                  </a:lnTo>
                  <a:lnTo>
                    <a:pt x="828043" y="138997"/>
                  </a:lnTo>
                  <a:lnTo>
                    <a:pt x="815422" y="136974"/>
                  </a:lnTo>
                  <a:lnTo>
                    <a:pt x="803149" y="135077"/>
                  </a:lnTo>
                  <a:lnTo>
                    <a:pt x="799657" y="134515"/>
                  </a:lnTo>
                  <a:lnTo>
                    <a:pt x="793822" y="133705"/>
                  </a:lnTo>
                  <a:lnTo>
                    <a:pt x="793874" y="133834"/>
                  </a:lnTo>
                  <a:lnTo>
                    <a:pt x="793965" y="134096"/>
                  </a:lnTo>
                  <a:lnTo>
                    <a:pt x="794036" y="134363"/>
                  </a:lnTo>
                  <a:lnTo>
                    <a:pt x="794064" y="134501"/>
                  </a:lnTo>
                  <a:lnTo>
                    <a:pt x="794087" y="134634"/>
                  </a:lnTo>
                  <a:lnTo>
                    <a:pt x="794107" y="134772"/>
                  </a:lnTo>
                  <a:lnTo>
                    <a:pt x="794131" y="135049"/>
                  </a:lnTo>
                  <a:lnTo>
                    <a:pt x="794135" y="135187"/>
                  </a:lnTo>
                  <a:lnTo>
                    <a:pt x="794131" y="135463"/>
                  </a:lnTo>
                  <a:lnTo>
                    <a:pt x="794123" y="135602"/>
                  </a:lnTo>
                  <a:lnTo>
                    <a:pt x="794107" y="135735"/>
                  </a:lnTo>
                  <a:lnTo>
                    <a:pt x="794087" y="135873"/>
                  </a:lnTo>
                  <a:lnTo>
                    <a:pt x="794064" y="136011"/>
                  </a:lnTo>
                  <a:lnTo>
                    <a:pt x="794004" y="136278"/>
                  </a:lnTo>
                  <a:lnTo>
                    <a:pt x="793735" y="136907"/>
                  </a:lnTo>
                  <a:lnTo>
                    <a:pt x="793434" y="137469"/>
                  </a:lnTo>
                  <a:lnTo>
                    <a:pt x="793296" y="137865"/>
                  </a:lnTo>
                  <a:lnTo>
                    <a:pt x="793260" y="138008"/>
                  </a:lnTo>
                  <a:lnTo>
                    <a:pt x="793236" y="138165"/>
                  </a:lnTo>
                  <a:lnTo>
                    <a:pt x="793280" y="138809"/>
                  </a:lnTo>
                  <a:lnTo>
                    <a:pt x="793311" y="138994"/>
                  </a:lnTo>
                  <a:lnTo>
                    <a:pt x="793335" y="139180"/>
                  </a:lnTo>
                  <a:lnTo>
                    <a:pt x="793351" y="139366"/>
                  </a:lnTo>
                  <a:lnTo>
                    <a:pt x="793363" y="139557"/>
                  </a:lnTo>
                  <a:lnTo>
                    <a:pt x="793395" y="139862"/>
                  </a:lnTo>
                  <a:lnTo>
                    <a:pt x="793490" y="140481"/>
                  </a:lnTo>
                  <a:lnTo>
                    <a:pt x="793379" y="140982"/>
                  </a:lnTo>
                  <a:lnTo>
                    <a:pt x="793351" y="141134"/>
                  </a:lnTo>
                  <a:lnTo>
                    <a:pt x="792833" y="141939"/>
                  </a:lnTo>
                  <a:lnTo>
                    <a:pt x="792571" y="142583"/>
                  </a:lnTo>
                  <a:lnTo>
                    <a:pt x="792579" y="142740"/>
                  </a:lnTo>
                  <a:lnTo>
                    <a:pt x="792607" y="142940"/>
                  </a:lnTo>
                  <a:lnTo>
                    <a:pt x="792666" y="143221"/>
                  </a:lnTo>
                  <a:lnTo>
                    <a:pt x="792741" y="143488"/>
                  </a:lnTo>
                  <a:lnTo>
                    <a:pt x="792789" y="143693"/>
                  </a:lnTo>
                  <a:lnTo>
                    <a:pt x="792817" y="143860"/>
                  </a:lnTo>
                  <a:lnTo>
                    <a:pt x="792828" y="144189"/>
                  </a:lnTo>
                  <a:lnTo>
                    <a:pt x="792615" y="144670"/>
                  </a:lnTo>
                  <a:lnTo>
                    <a:pt x="792599" y="144799"/>
                  </a:lnTo>
                  <a:lnTo>
                    <a:pt x="792583" y="145008"/>
                  </a:lnTo>
                  <a:lnTo>
                    <a:pt x="792583" y="145223"/>
                  </a:lnTo>
                  <a:lnTo>
                    <a:pt x="792603" y="145475"/>
                  </a:lnTo>
                  <a:lnTo>
                    <a:pt x="792678" y="145918"/>
                  </a:lnTo>
                  <a:lnTo>
                    <a:pt x="792694" y="146066"/>
                  </a:lnTo>
                  <a:lnTo>
                    <a:pt x="792706" y="146400"/>
                  </a:lnTo>
                  <a:lnTo>
                    <a:pt x="792702" y="146566"/>
                  </a:lnTo>
                  <a:lnTo>
                    <a:pt x="792702" y="146733"/>
                  </a:lnTo>
                  <a:lnTo>
                    <a:pt x="792710" y="147053"/>
                  </a:lnTo>
                  <a:lnTo>
                    <a:pt x="792718" y="147215"/>
                  </a:lnTo>
                  <a:lnTo>
                    <a:pt x="792753" y="147686"/>
                  </a:lnTo>
                  <a:lnTo>
                    <a:pt x="792785" y="148029"/>
                  </a:lnTo>
                  <a:lnTo>
                    <a:pt x="792825" y="148373"/>
                  </a:lnTo>
                  <a:lnTo>
                    <a:pt x="792856" y="148701"/>
                  </a:lnTo>
                  <a:lnTo>
                    <a:pt x="792892" y="149016"/>
                  </a:lnTo>
                  <a:lnTo>
                    <a:pt x="792912" y="149330"/>
                  </a:lnTo>
                  <a:lnTo>
                    <a:pt x="792892" y="149669"/>
                  </a:lnTo>
                  <a:lnTo>
                    <a:pt x="792856" y="150012"/>
                  </a:lnTo>
                  <a:lnTo>
                    <a:pt x="792809" y="150350"/>
                  </a:lnTo>
                  <a:lnTo>
                    <a:pt x="792718" y="150855"/>
                  </a:lnTo>
                  <a:lnTo>
                    <a:pt x="792698" y="151022"/>
                  </a:lnTo>
                  <a:lnTo>
                    <a:pt x="792666" y="151341"/>
                  </a:lnTo>
                  <a:lnTo>
                    <a:pt x="792658" y="151503"/>
                  </a:lnTo>
                  <a:lnTo>
                    <a:pt x="792658" y="151665"/>
                  </a:lnTo>
                  <a:lnTo>
                    <a:pt x="792666" y="151823"/>
                  </a:lnTo>
                  <a:lnTo>
                    <a:pt x="792698" y="151985"/>
                  </a:lnTo>
                  <a:lnTo>
                    <a:pt x="792741" y="152147"/>
                  </a:lnTo>
                  <a:lnTo>
                    <a:pt x="792848" y="152471"/>
                  </a:lnTo>
                  <a:lnTo>
                    <a:pt x="792896" y="152633"/>
                  </a:lnTo>
                  <a:lnTo>
                    <a:pt x="792955" y="152852"/>
                  </a:lnTo>
                  <a:lnTo>
                    <a:pt x="793007" y="153071"/>
                  </a:lnTo>
                  <a:lnTo>
                    <a:pt x="793038" y="153467"/>
                  </a:lnTo>
                  <a:lnTo>
                    <a:pt x="793038" y="153762"/>
                  </a:lnTo>
                  <a:lnTo>
                    <a:pt x="793023" y="154253"/>
                  </a:lnTo>
                  <a:lnTo>
                    <a:pt x="792959" y="154687"/>
                  </a:lnTo>
                  <a:lnTo>
                    <a:pt x="792999" y="154958"/>
                  </a:lnTo>
                  <a:lnTo>
                    <a:pt x="793011" y="155230"/>
                  </a:lnTo>
                  <a:lnTo>
                    <a:pt x="793082" y="155449"/>
                  </a:lnTo>
                  <a:lnTo>
                    <a:pt x="793260" y="155792"/>
                  </a:lnTo>
                  <a:lnTo>
                    <a:pt x="793478" y="156064"/>
                  </a:lnTo>
                  <a:lnTo>
                    <a:pt x="793802" y="156393"/>
                  </a:lnTo>
                  <a:lnTo>
                    <a:pt x="794016" y="156693"/>
                  </a:lnTo>
                  <a:lnTo>
                    <a:pt x="794285" y="156993"/>
                  </a:lnTo>
                  <a:lnTo>
                    <a:pt x="794582" y="157184"/>
                  </a:lnTo>
                  <a:lnTo>
                    <a:pt x="794744" y="157484"/>
                  </a:lnTo>
                  <a:lnTo>
                    <a:pt x="794879" y="157836"/>
                  </a:lnTo>
                  <a:lnTo>
                    <a:pt x="795093" y="158218"/>
                  </a:lnTo>
                  <a:lnTo>
                    <a:pt x="795279" y="158599"/>
                  </a:lnTo>
                  <a:lnTo>
                    <a:pt x="795334" y="158985"/>
                  </a:lnTo>
                  <a:lnTo>
                    <a:pt x="795437" y="159395"/>
                  </a:lnTo>
                  <a:lnTo>
                    <a:pt x="795414" y="162040"/>
                  </a:lnTo>
                  <a:lnTo>
                    <a:pt x="797508" y="162378"/>
                  </a:lnTo>
                  <a:lnTo>
                    <a:pt x="818884" y="165795"/>
                  </a:lnTo>
                  <a:lnTo>
                    <a:pt x="825733" y="166886"/>
                  </a:lnTo>
                  <a:lnTo>
                    <a:pt x="828676" y="167359"/>
                  </a:lnTo>
                  <a:lnTo>
                    <a:pt x="828632" y="168090"/>
                  </a:lnTo>
                  <a:lnTo>
                    <a:pt x="827760" y="171187"/>
                  </a:lnTo>
                  <a:lnTo>
                    <a:pt x="827224" y="172543"/>
                  </a:lnTo>
                  <a:lnTo>
                    <a:pt x="826557" y="175231"/>
                  </a:lnTo>
                  <a:lnTo>
                    <a:pt x="825031" y="178342"/>
                  </a:lnTo>
                  <a:lnTo>
                    <a:pt x="824082" y="178056"/>
                  </a:lnTo>
                  <a:lnTo>
                    <a:pt x="795358" y="173238"/>
                  </a:lnTo>
                  <a:lnTo>
                    <a:pt x="791946" y="194067"/>
                  </a:lnTo>
                  <a:lnTo>
                    <a:pt x="785485" y="238199"/>
                  </a:lnTo>
                  <a:lnTo>
                    <a:pt x="804689" y="241206"/>
                  </a:lnTo>
                  <a:lnTo>
                    <a:pt x="798612" y="279071"/>
                  </a:lnTo>
                  <a:lnTo>
                    <a:pt x="795604" y="297799"/>
                  </a:lnTo>
                  <a:lnTo>
                    <a:pt x="816513" y="301073"/>
                  </a:lnTo>
                  <a:lnTo>
                    <a:pt x="817261" y="301187"/>
                  </a:lnTo>
                  <a:lnTo>
                    <a:pt x="817875" y="301287"/>
                  </a:lnTo>
                  <a:lnTo>
                    <a:pt x="838613" y="304529"/>
                  </a:lnTo>
                  <a:lnTo>
                    <a:pt x="843634" y="272285"/>
                  </a:lnTo>
                  <a:lnTo>
                    <a:pt x="843864" y="270827"/>
                  </a:lnTo>
                  <a:lnTo>
                    <a:pt x="847438" y="247896"/>
                  </a:lnTo>
                  <a:lnTo>
                    <a:pt x="872821" y="251871"/>
                  </a:lnTo>
                  <a:lnTo>
                    <a:pt x="910029" y="257689"/>
                  </a:lnTo>
                  <a:lnTo>
                    <a:pt x="915872" y="219867"/>
                  </a:lnTo>
                  <a:lnTo>
                    <a:pt x="895457" y="216345"/>
                  </a:lnTo>
                  <a:lnTo>
                    <a:pt x="894340" y="223493"/>
                  </a:lnTo>
                  <a:lnTo>
                    <a:pt x="830076" y="213715"/>
                  </a:lnTo>
                  <a:lnTo>
                    <a:pt x="833100" y="194067"/>
                  </a:lnTo>
                  <a:lnTo>
                    <a:pt x="835277" y="180057"/>
                  </a:lnTo>
                  <a:lnTo>
                    <a:pt x="828029" y="178890"/>
                  </a:lnTo>
                  <a:lnTo>
                    <a:pt x="829850" y="175120"/>
                  </a:lnTo>
                  <a:lnTo>
                    <a:pt x="831497" y="164899"/>
                  </a:lnTo>
                  <a:lnTo>
                    <a:pt x="830083" y="162025"/>
                  </a:lnTo>
                  <a:lnTo>
                    <a:pt x="829648" y="161148"/>
                  </a:lnTo>
                  <a:lnTo>
                    <a:pt x="831768" y="160088"/>
                  </a:lnTo>
                  <a:lnTo>
                    <a:pt x="842823" y="161855"/>
                  </a:lnTo>
                  <a:lnTo>
                    <a:pt x="848715" y="157334"/>
                  </a:lnTo>
                  <a:lnTo>
                    <a:pt x="848867" y="156795"/>
                  </a:lnTo>
                  <a:lnTo>
                    <a:pt x="852957" y="159474"/>
                  </a:lnTo>
                  <a:lnTo>
                    <a:pt x="853470" y="161723"/>
                  </a:lnTo>
                  <a:lnTo>
                    <a:pt x="855550" y="167906"/>
                  </a:lnTo>
                  <a:lnTo>
                    <a:pt x="878692" y="171532"/>
                  </a:lnTo>
                  <a:lnTo>
                    <a:pt x="880362" y="160110"/>
                  </a:lnTo>
                  <a:lnTo>
                    <a:pt x="883339" y="160581"/>
                  </a:lnTo>
                  <a:lnTo>
                    <a:pt x="885342" y="148072"/>
                  </a:lnTo>
                  <a:lnTo>
                    <a:pt x="887171" y="136402"/>
                  </a:lnTo>
                  <a:lnTo>
                    <a:pt x="889254" y="136717"/>
                  </a:lnTo>
                  <a:lnTo>
                    <a:pt x="890576" y="128129"/>
                  </a:lnTo>
                  <a:lnTo>
                    <a:pt x="890663" y="127629"/>
                  </a:lnTo>
                  <a:lnTo>
                    <a:pt x="892464" y="116169"/>
                  </a:lnTo>
                  <a:lnTo>
                    <a:pt x="894911" y="116555"/>
                  </a:lnTo>
                  <a:lnTo>
                    <a:pt x="896399" y="107143"/>
                  </a:lnTo>
                  <a:lnTo>
                    <a:pt x="913896" y="108944"/>
                  </a:lnTo>
                  <a:lnTo>
                    <a:pt x="915436" y="99328"/>
                  </a:lnTo>
                  <a:lnTo>
                    <a:pt x="932684" y="102168"/>
                  </a:lnTo>
                  <a:lnTo>
                    <a:pt x="941357" y="103655"/>
                  </a:lnTo>
                  <a:lnTo>
                    <a:pt x="938396" y="121439"/>
                  </a:lnTo>
                  <a:lnTo>
                    <a:pt x="956897" y="124636"/>
                  </a:lnTo>
                  <a:lnTo>
                    <a:pt x="959635" y="125108"/>
                  </a:lnTo>
                  <a:lnTo>
                    <a:pt x="960209" y="121758"/>
                  </a:lnTo>
                  <a:lnTo>
                    <a:pt x="961293" y="115368"/>
                  </a:lnTo>
                  <a:lnTo>
                    <a:pt x="974264" y="117593"/>
                  </a:lnTo>
                  <a:lnTo>
                    <a:pt x="973989" y="119237"/>
                  </a:lnTo>
                  <a:lnTo>
                    <a:pt x="972841" y="126033"/>
                  </a:lnTo>
                  <a:lnTo>
                    <a:pt x="971974" y="131194"/>
                  </a:lnTo>
                  <a:lnTo>
                    <a:pt x="989633" y="159676"/>
                  </a:lnTo>
                  <a:lnTo>
                    <a:pt x="990097" y="160172"/>
                  </a:lnTo>
                  <a:lnTo>
                    <a:pt x="990310" y="160443"/>
                  </a:lnTo>
                  <a:lnTo>
                    <a:pt x="990500" y="160743"/>
                  </a:lnTo>
                  <a:lnTo>
                    <a:pt x="990690" y="161129"/>
                  </a:lnTo>
                  <a:lnTo>
                    <a:pt x="990960" y="161458"/>
                  </a:lnTo>
                  <a:lnTo>
                    <a:pt x="991189" y="161777"/>
                  </a:lnTo>
                  <a:lnTo>
                    <a:pt x="991407" y="162011"/>
                  </a:lnTo>
                  <a:lnTo>
                    <a:pt x="992214" y="162487"/>
                  </a:lnTo>
                  <a:lnTo>
                    <a:pt x="993782" y="162964"/>
                  </a:lnTo>
                  <a:lnTo>
                    <a:pt x="994736" y="163102"/>
                  </a:lnTo>
                  <a:lnTo>
                    <a:pt x="997190" y="163917"/>
                  </a:lnTo>
                  <a:lnTo>
                    <a:pt x="997670" y="164189"/>
                  </a:lnTo>
                  <a:lnTo>
                    <a:pt x="1000258" y="164546"/>
                  </a:lnTo>
                  <a:lnTo>
                    <a:pt x="1002847" y="164189"/>
                  </a:lnTo>
                  <a:lnTo>
                    <a:pt x="1005983" y="163164"/>
                  </a:lnTo>
                  <a:lnTo>
                    <a:pt x="1013346" y="163164"/>
                  </a:lnTo>
                  <a:lnTo>
                    <a:pt x="1014114" y="162788"/>
                  </a:lnTo>
                  <a:lnTo>
                    <a:pt x="1015254" y="162549"/>
                  </a:lnTo>
                  <a:lnTo>
                    <a:pt x="1017229" y="162549"/>
                  </a:lnTo>
                  <a:lnTo>
                    <a:pt x="1018528" y="162888"/>
                  </a:lnTo>
                  <a:lnTo>
                    <a:pt x="1020368" y="163979"/>
                  </a:lnTo>
                  <a:lnTo>
                    <a:pt x="1022482" y="164384"/>
                  </a:lnTo>
                  <a:lnTo>
                    <a:pt x="1023436" y="164722"/>
                  </a:lnTo>
                  <a:lnTo>
                    <a:pt x="1026025" y="164994"/>
                  </a:lnTo>
                  <a:lnTo>
                    <a:pt x="1026979" y="165337"/>
                  </a:lnTo>
                  <a:lnTo>
                    <a:pt x="1027732" y="165814"/>
                  </a:lnTo>
                  <a:lnTo>
                    <a:pt x="1028686" y="166905"/>
                  </a:lnTo>
                  <a:lnTo>
                    <a:pt x="1029165" y="168468"/>
                  </a:lnTo>
                  <a:lnTo>
                    <a:pt x="1029165" y="168811"/>
                  </a:lnTo>
                  <a:lnTo>
                    <a:pt x="1029303" y="169016"/>
                  </a:lnTo>
                  <a:lnTo>
                    <a:pt x="1029303" y="169421"/>
                  </a:lnTo>
                  <a:lnTo>
                    <a:pt x="1029849" y="170307"/>
                  </a:lnTo>
                  <a:lnTo>
                    <a:pt x="1030463" y="170989"/>
                  </a:lnTo>
                  <a:lnTo>
                    <a:pt x="1032169" y="172147"/>
                  </a:lnTo>
                  <a:lnTo>
                    <a:pt x="1032850" y="172895"/>
                  </a:lnTo>
                  <a:lnTo>
                    <a:pt x="1033329" y="173781"/>
                  </a:lnTo>
                  <a:lnTo>
                    <a:pt x="1033670" y="174872"/>
                  </a:lnTo>
                  <a:lnTo>
                    <a:pt x="1033741" y="176640"/>
                  </a:lnTo>
                  <a:lnTo>
                    <a:pt x="1033602" y="176779"/>
                  </a:lnTo>
                  <a:lnTo>
                    <a:pt x="1033606" y="177393"/>
                  </a:lnTo>
                  <a:lnTo>
                    <a:pt x="1033472" y="177803"/>
                  </a:lnTo>
                  <a:lnTo>
                    <a:pt x="1033472" y="179709"/>
                  </a:lnTo>
                  <a:lnTo>
                    <a:pt x="1033812" y="181139"/>
                  </a:lnTo>
                  <a:lnTo>
                    <a:pt x="1034564" y="182297"/>
                  </a:lnTo>
                  <a:lnTo>
                    <a:pt x="1035657" y="183250"/>
                  </a:lnTo>
                  <a:lnTo>
                    <a:pt x="1037224" y="183793"/>
                  </a:lnTo>
                  <a:lnTo>
                    <a:pt x="1037430" y="183998"/>
                  </a:lnTo>
                  <a:lnTo>
                    <a:pt x="1040906" y="184270"/>
                  </a:lnTo>
                  <a:lnTo>
                    <a:pt x="1041793" y="184608"/>
                  </a:lnTo>
                  <a:lnTo>
                    <a:pt x="1043226" y="185699"/>
                  </a:lnTo>
                  <a:lnTo>
                    <a:pt x="1044184" y="186090"/>
                  </a:lnTo>
                  <a:lnTo>
                    <a:pt x="1045134" y="186109"/>
                  </a:lnTo>
                  <a:lnTo>
                    <a:pt x="1045680" y="185971"/>
                  </a:lnTo>
                  <a:lnTo>
                    <a:pt x="1047996" y="186038"/>
                  </a:lnTo>
                  <a:lnTo>
                    <a:pt x="1048475" y="186243"/>
                  </a:lnTo>
                  <a:lnTo>
                    <a:pt x="1049568" y="186376"/>
                  </a:lnTo>
                  <a:lnTo>
                    <a:pt x="1050383" y="186648"/>
                  </a:lnTo>
                  <a:lnTo>
                    <a:pt x="1051476" y="186786"/>
                  </a:lnTo>
                  <a:lnTo>
                    <a:pt x="1052362" y="187124"/>
                  </a:lnTo>
                  <a:lnTo>
                    <a:pt x="1054544" y="187534"/>
                  </a:lnTo>
                  <a:lnTo>
                    <a:pt x="1055977" y="187534"/>
                  </a:lnTo>
                  <a:lnTo>
                    <a:pt x="1056586" y="187191"/>
                  </a:lnTo>
                  <a:lnTo>
                    <a:pt x="1056931" y="186848"/>
                  </a:lnTo>
                  <a:lnTo>
                    <a:pt x="1057133" y="186305"/>
                  </a:lnTo>
                  <a:lnTo>
                    <a:pt x="1057133" y="185080"/>
                  </a:lnTo>
                  <a:lnTo>
                    <a:pt x="1056994" y="184398"/>
                  </a:lnTo>
                  <a:lnTo>
                    <a:pt x="1057061" y="183307"/>
                  </a:lnTo>
                  <a:lnTo>
                    <a:pt x="1056717" y="181196"/>
                  </a:lnTo>
                  <a:lnTo>
                    <a:pt x="1056784" y="179290"/>
                  </a:lnTo>
                  <a:lnTo>
                    <a:pt x="1057532" y="177517"/>
                  </a:lnTo>
                  <a:lnTo>
                    <a:pt x="1058146" y="176903"/>
                  </a:lnTo>
                  <a:lnTo>
                    <a:pt x="1058779" y="176536"/>
                  </a:lnTo>
                  <a:lnTo>
                    <a:pt x="1061210" y="175540"/>
                  </a:lnTo>
                  <a:lnTo>
                    <a:pt x="1062508" y="175335"/>
                  </a:lnTo>
                  <a:lnTo>
                    <a:pt x="1064551" y="175468"/>
                  </a:lnTo>
                  <a:lnTo>
                    <a:pt x="1065644" y="175740"/>
                  </a:lnTo>
                  <a:lnTo>
                    <a:pt x="1066530" y="176283"/>
                  </a:lnTo>
                  <a:lnTo>
                    <a:pt x="1068371" y="177989"/>
                  </a:lnTo>
                  <a:lnTo>
                    <a:pt x="1068549" y="178118"/>
                  </a:lnTo>
                  <a:lnTo>
                    <a:pt x="1072322" y="180929"/>
                  </a:lnTo>
                  <a:lnTo>
                    <a:pt x="1069614" y="197222"/>
                  </a:lnTo>
                  <a:lnTo>
                    <a:pt x="1069543" y="197627"/>
                  </a:lnTo>
                  <a:lnTo>
                    <a:pt x="1066625" y="215054"/>
                  </a:lnTo>
                  <a:lnTo>
                    <a:pt x="1075259" y="216612"/>
                  </a:lnTo>
                  <a:lnTo>
                    <a:pt x="1075224" y="216855"/>
                  </a:lnTo>
                  <a:lnTo>
                    <a:pt x="1075212" y="217108"/>
                  </a:lnTo>
                  <a:lnTo>
                    <a:pt x="1075224" y="217365"/>
                  </a:lnTo>
                  <a:lnTo>
                    <a:pt x="1075263" y="217617"/>
                  </a:lnTo>
                  <a:lnTo>
                    <a:pt x="1075323" y="217856"/>
                  </a:lnTo>
                  <a:lnTo>
                    <a:pt x="1075501" y="218213"/>
                  </a:lnTo>
                  <a:lnTo>
                    <a:pt x="1075782" y="218542"/>
                  </a:lnTo>
                  <a:lnTo>
                    <a:pt x="1076122" y="218852"/>
                  </a:lnTo>
                  <a:lnTo>
                    <a:pt x="1076483" y="219152"/>
                  </a:lnTo>
                  <a:lnTo>
                    <a:pt x="1076823" y="219447"/>
                  </a:lnTo>
                  <a:lnTo>
                    <a:pt x="1077199" y="219790"/>
                  </a:lnTo>
                  <a:lnTo>
                    <a:pt x="1077587" y="220119"/>
                  </a:lnTo>
                  <a:lnTo>
                    <a:pt x="1077987" y="220439"/>
                  </a:lnTo>
                  <a:lnTo>
                    <a:pt x="1078395" y="220748"/>
                  </a:lnTo>
                  <a:lnTo>
                    <a:pt x="1078806" y="221048"/>
                  </a:lnTo>
                  <a:lnTo>
                    <a:pt x="1079190" y="221311"/>
                  </a:lnTo>
                  <a:lnTo>
                    <a:pt x="1079586" y="221568"/>
                  </a:lnTo>
                  <a:lnTo>
                    <a:pt x="1079986" y="221816"/>
                  </a:lnTo>
                  <a:lnTo>
                    <a:pt x="1080790" y="222302"/>
                  </a:lnTo>
                  <a:lnTo>
                    <a:pt x="1081447" y="222693"/>
                  </a:lnTo>
                  <a:lnTo>
                    <a:pt x="1082108" y="223078"/>
                  </a:lnTo>
                  <a:lnTo>
                    <a:pt x="1082432" y="223274"/>
                  </a:lnTo>
                  <a:lnTo>
                    <a:pt x="1082789" y="223493"/>
                  </a:lnTo>
                  <a:lnTo>
                    <a:pt x="1084214" y="224389"/>
                  </a:lnTo>
                  <a:lnTo>
                    <a:pt x="1084752" y="224718"/>
                  </a:lnTo>
                  <a:lnTo>
                    <a:pt x="1085294" y="225037"/>
                  </a:lnTo>
                  <a:lnTo>
                    <a:pt x="1085833" y="225361"/>
                  </a:lnTo>
                  <a:lnTo>
                    <a:pt x="1086367" y="225699"/>
                  </a:lnTo>
                  <a:lnTo>
                    <a:pt x="1086882" y="226057"/>
                  </a:lnTo>
                  <a:lnTo>
                    <a:pt x="1087147" y="226262"/>
                  </a:lnTo>
                  <a:lnTo>
                    <a:pt x="1088180" y="227100"/>
                  </a:lnTo>
                  <a:lnTo>
                    <a:pt x="1088410" y="227296"/>
                  </a:lnTo>
                  <a:lnTo>
                    <a:pt x="1088857" y="227696"/>
                  </a:lnTo>
                  <a:lnTo>
                    <a:pt x="1089091" y="227868"/>
                  </a:lnTo>
                  <a:lnTo>
                    <a:pt x="1089344" y="228006"/>
                  </a:lnTo>
                  <a:lnTo>
                    <a:pt x="1089538" y="228073"/>
                  </a:lnTo>
                  <a:lnTo>
                    <a:pt x="1089744" y="228130"/>
                  </a:lnTo>
                  <a:lnTo>
                    <a:pt x="1089954" y="228173"/>
                  </a:lnTo>
                  <a:lnTo>
                    <a:pt x="1090373" y="228215"/>
                  </a:lnTo>
                  <a:lnTo>
                    <a:pt x="1090809" y="228206"/>
                  </a:lnTo>
                  <a:lnTo>
                    <a:pt x="1091256" y="228125"/>
                  </a:lnTo>
                  <a:lnTo>
                    <a:pt x="1091704" y="227996"/>
                  </a:lnTo>
                  <a:lnTo>
                    <a:pt x="1092143" y="227839"/>
                  </a:lnTo>
                  <a:lnTo>
                    <a:pt x="1092962" y="227525"/>
                  </a:lnTo>
                  <a:lnTo>
                    <a:pt x="1093346" y="227353"/>
                  </a:lnTo>
                  <a:lnTo>
                    <a:pt x="1093726" y="227162"/>
                  </a:lnTo>
                  <a:lnTo>
                    <a:pt x="1094091" y="226953"/>
                  </a:lnTo>
                  <a:lnTo>
                    <a:pt x="1094431" y="226719"/>
                  </a:lnTo>
                  <a:lnTo>
                    <a:pt x="1094704" y="226505"/>
                  </a:lnTo>
                  <a:lnTo>
                    <a:pt x="1094965" y="226266"/>
                  </a:lnTo>
                  <a:lnTo>
                    <a:pt x="1095211" y="226014"/>
                  </a:lnTo>
                  <a:lnTo>
                    <a:pt x="1095448" y="225752"/>
                  </a:lnTo>
                  <a:lnTo>
                    <a:pt x="1095674" y="225485"/>
                  </a:lnTo>
                  <a:lnTo>
                    <a:pt x="1096014" y="225004"/>
                  </a:lnTo>
                  <a:lnTo>
                    <a:pt x="1096300" y="224480"/>
                  </a:lnTo>
                  <a:lnTo>
                    <a:pt x="1096834" y="223393"/>
                  </a:lnTo>
                  <a:lnTo>
                    <a:pt x="1097131" y="222874"/>
                  </a:lnTo>
                  <a:lnTo>
                    <a:pt x="1097345" y="222550"/>
                  </a:lnTo>
                  <a:lnTo>
                    <a:pt x="1098022" y="221611"/>
                  </a:lnTo>
                  <a:lnTo>
                    <a:pt x="1098235" y="221292"/>
                  </a:lnTo>
                  <a:lnTo>
                    <a:pt x="1098410" y="221020"/>
                  </a:lnTo>
                  <a:lnTo>
                    <a:pt x="1098734" y="220462"/>
                  </a:lnTo>
                  <a:lnTo>
                    <a:pt x="1098900" y="220186"/>
                  </a:lnTo>
                  <a:lnTo>
                    <a:pt x="1099071" y="219914"/>
                  </a:lnTo>
                  <a:lnTo>
                    <a:pt x="1099229" y="219671"/>
                  </a:lnTo>
                  <a:lnTo>
                    <a:pt x="1099554" y="219190"/>
                  </a:lnTo>
                  <a:lnTo>
                    <a:pt x="1099720" y="218947"/>
                  </a:lnTo>
                  <a:lnTo>
                    <a:pt x="1099890" y="218714"/>
                  </a:lnTo>
                  <a:lnTo>
                    <a:pt x="1100298" y="218842"/>
                  </a:lnTo>
                  <a:lnTo>
                    <a:pt x="1101109" y="219018"/>
                  </a:lnTo>
                  <a:lnTo>
                    <a:pt x="1101937" y="219152"/>
                  </a:lnTo>
                  <a:lnTo>
                    <a:pt x="1102752" y="219262"/>
                  </a:lnTo>
                  <a:lnTo>
                    <a:pt x="1103714" y="219352"/>
                  </a:lnTo>
                  <a:lnTo>
                    <a:pt x="1104692" y="219381"/>
                  </a:lnTo>
                  <a:lnTo>
                    <a:pt x="1105674" y="219362"/>
                  </a:lnTo>
                  <a:lnTo>
                    <a:pt x="1106651" y="219304"/>
                  </a:lnTo>
                  <a:lnTo>
                    <a:pt x="1107625" y="219228"/>
                  </a:lnTo>
                  <a:lnTo>
                    <a:pt x="1108437" y="219152"/>
                  </a:lnTo>
                  <a:lnTo>
                    <a:pt x="1109256" y="219066"/>
                  </a:lnTo>
                  <a:lnTo>
                    <a:pt x="1110072" y="218952"/>
                  </a:lnTo>
                  <a:lnTo>
                    <a:pt x="1110871" y="218795"/>
                  </a:lnTo>
                  <a:lnTo>
                    <a:pt x="1111647" y="218575"/>
                  </a:lnTo>
                  <a:lnTo>
                    <a:pt x="1112071" y="218413"/>
                  </a:lnTo>
                  <a:lnTo>
                    <a:pt x="1112483" y="218232"/>
                  </a:lnTo>
                  <a:lnTo>
                    <a:pt x="1113306" y="217846"/>
                  </a:lnTo>
                  <a:lnTo>
                    <a:pt x="1114018" y="217532"/>
                  </a:lnTo>
                  <a:lnTo>
                    <a:pt x="1114315" y="217379"/>
                  </a:lnTo>
                  <a:lnTo>
                    <a:pt x="1114612" y="217236"/>
                  </a:lnTo>
                  <a:lnTo>
                    <a:pt x="1114905" y="217141"/>
                  </a:lnTo>
                  <a:lnTo>
                    <a:pt x="1115186" y="217127"/>
                  </a:lnTo>
                  <a:lnTo>
                    <a:pt x="1115400" y="217174"/>
                  </a:lnTo>
                  <a:lnTo>
                    <a:pt x="1115610" y="217265"/>
                  </a:lnTo>
                  <a:lnTo>
                    <a:pt x="1115816" y="217379"/>
                  </a:lnTo>
                  <a:lnTo>
                    <a:pt x="1116018" y="217503"/>
                  </a:lnTo>
                  <a:lnTo>
                    <a:pt x="1116576" y="217818"/>
                  </a:lnTo>
                  <a:lnTo>
                    <a:pt x="1116750" y="217922"/>
                  </a:lnTo>
                  <a:lnTo>
                    <a:pt x="1117094" y="218142"/>
                  </a:lnTo>
                  <a:lnTo>
                    <a:pt x="1117237" y="218332"/>
                  </a:lnTo>
                  <a:lnTo>
                    <a:pt x="1117530" y="218709"/>
                  </a:lnTo>
                  <a:lnTo>
                    <a:pt x="1117827" y="219080"/>
                  </a:lnTo>
                  <a:lnTo>
                    <a:pt x="1118017" y="219300"/>
                  </a:lnTo>
                  <a:lnTo>
                    <a:pt x="1118425" y="219719"/>
                  </a:lnTo>
                  <a:lnTo>
                    <a:pt x="1118607" y="219938"/>
                  </a:lnTo>
                  <a:lnTo>
                    <a:pt x="1118753" y="220176"/>
                  </a:lnTo>
                  <a:lnTo>
                    <a:pt x="1118840" y="220391"/>
                  </a:lnTo>
                  <a:lnTo>
                    <a:pt x="1118907" y="220615"/>
                  </a:lnTo>
                  <a:lnTo>
                    <a:pt x="1118963" y="220844"/>
                  </a:lnTo>
                  <a:lnTo>
                    <a:pt x="1119054" y="221311"/>
                  </a:lnTo>
                  <a:lnTo>
                    <a:pt x="1119129" y="221673"/>
                  </a:lnTo>
                  <a:lnTo>
                    <a:pt x="1119196" y="222040"/>
                  </a:lnTo>
                  <a:lnTo>
                    <a:pt x="1119244" y="222407"/>
                  </a:lnTo>
                  <a:lnTo>
                    <a:pt x="1119276" y="222778"/>
                  </a:lnTo>
                  <a:lnTo>
                    <a:pt x="1119280" y="223145"/>
                  </a:lnTo>
                  <a:lnTo>
                    <a:pt x="1119252" y="223474"/>
                  </a:lnTo>
                  <a:lnTo>
                    <a:pt x="1119200" y="223798"/>
                  </a:lnTo>
                  <a:lnTo>
                    <a:pt x="1119133" y="224127"/>
                  </a:lnTo>
                  <a:lnTo>
                    <a:pt x="1119062" y="224451"/>
                  </a:lnTo>
                  <a:lnTo>
                    <a:pt x="1118999" y="224780"/>
                  </a:lnTo>
                  <a:lnTo>
                    <a:pt x="1118793" y="225947"/>
                  </a:lnTo>
                  <a:lnTo>
                    <a:pt x="1118733" y="226338"/>
                  </a:lnTo>
                  <a:lnTo>
                    <a:pt x="1118678" y="226729"/>
                  </a:lnTo>
                  <a:lnTo>
                    <a:pt x="1118575" y="227553"/>
                  </a:lnTo>
                  <a:lnTo>
                    <a:pt x="1118535" y="227968"/>
                  </a:lnTo>
                  <a:lnTo>
                    <a:pt x="1118512" y="228382"/>
                  </a:lnTo>
                  <a:lnTo>
                    <a:pt x="1118512" y="228792"/>
                  </a:lnTo>
                  <a:lnTo>
                    <a:pt x="1118527" y="229240"/>
                  </a:lnTo>
                  <a:lnTo>
                    <a:pt x="1118551" y="229698"/>
                  </a:lnTo>
                  <a:lnTo>
                    <a:pt x="1118603" y="230150"/>
                  </a:lnTo>
                  <a:lnTo>
                    <a:pt x="1118698" y="230579"/>
                  </a:lnTo>
                  <a:lnTo>
                    <a:pt x="1118852" y="230979"/>
                  </a:lnTo>
                  <a:lnTo>
                    <a:pt x="1119074" y="231361"/>
                  </a:lnTo>
                  <a:lnTo>
                    <a:pt x="1119363" y="231728"/>
                  </a:lnTo>
                  <a:lnTo>
                    <a:pt x="1119695" y="232066"/>
                  </a:lnTo>
                  <a:lnTo>
                    <a:pt x="1120056" y="232357"/>
                  </a:lnTo>
                  <a:lnTo>
                    <a:pt x="1120432" y="232585"/>
                  </a:lnTo>
                  <a:lnTo>
                    <a:pt x="1120835" y="232757"/>
                  </a:lnTo>
                  <a:lnTo>
                    <a:pt x="1121275" y="232871"/>
                  </a:lnTo>
                  <a:lnTo>
                    <a:pt x="1121734" y="232938"/>
                  </a:lnTo>
                  <a:lnTo>
                    <a:pt x="1122193" y="232962"/>
                  </a:lnTo>
                  <a:lnTo>
                    <a:pt x="1122641" y="232947"/>
                  </a:lnTo>
                  <a:lnTo>
                    <a:pt x="1123024" y="232890"/>
                  </a:lnTo>
                  <a:lnTo>
                    <a:pt x="1123404" y="232781"/>
                  </a:lnTo>
                  <a:lnTo>
                    <a:pt x="1124165" y="232519"/>
                  </a:lnTo>
                  <a:lnTo>
                    <a:pt x="1124549" y="232414"/>
                  </a:lnTo>
                  <a:lnTo>
                    <a:pt x="1125000" y="232328"/>
                  </a:lnTo>
                  <a:lnTo>
                    <a:pt x="1125459" y="232261"/>
                  </a:lnTo>
                  <a:lnTo>
                    <a:pt x="1126381" y="232142"/>
                  </a:lnTo>
                  <a:lnTo>
                    <a:pt x="1126841" y="232075"/>
                  </a:lnTo>
                  <a:lnTo>
                    <a:pt x="1127165" y="232014"/>
                  </a:lnTo>
                  <a:lnTo>
                    <a:pt x="1127490" y="231937"/>
                  </a:lnTo>
                  <a:lnTo>
                    <a:pt x="1127818" y="231866"/>
                  </a:lnTo>
                  <a:lnTo>
                    <a:pt x="1128143" y="231809"/>
                  </a:lnTo>
                  <a:lnTo>
                    <a:pt x="1128472" y="231770"/>
                  </a:lnTo>
                  <a:lnTo>
                    <a:pt x="1128796" y="231756"/>
                  </a:lnTo>
                  <a:lnTo>
                    <a:pt x="1129125" y="231756"/>
                  </a:lnTo>
                  <a:lnTo>
                    <a:pt x="1129453" y="231775"/>
                  </a:lnTo>
                  <a:lnTo>
                    <a:pt x="1129778" y="231809"/>
                  </a:lnTo>
                  <a:lnTo>
                    <a:pt x="1130099" y="231856"/>
                  </a:lnTo>
                  <a:lnTo>
                    <a:pt x="1130380" y="231913"/>
                  </a:lnTo>
                  <a:lnTo>
                    <a:pt x="1130661" y="231985"/>
                  </a:lnTo>
                  <a:lnTo>
                    <a:pt x="1130938" y="232066"/>
                  </a:lnTo>
                  <a:lnTo>
                    <a:pt x="1131207" y="232166"/>
                  </a:lnTo>
                  <a:lnTo>
                    <a:pt x="1131456" y="232295"/>
                  </a:lnTo>
                  <a:lnTo>
                    <a:pt x="1131639" y="232414"/>
                  </a:lnTo>
                  <a:lnTo>
                    <a:pt x="1131809" y="232557"/>
                  </a:lnTo>
                  <a:lnTo>
                    <a:pt x="1132137" y="232857"/>
                  </a:lnTo>
                  <a:lnTo>
                    <a:pt x="1132307" y="233000"/>
                  </a:lnTo>
                  <a:lnTo>
                    <a:pt x="1132600" y="233224"/>
                  </a:lnTo>
                  <a:lnTo>
                    <a:pt x="1133202" y="233643"/>
                  </a:lnTo>
                  <a:lnTo>
                    <a:pt x="1133499" y="233862"/>
                  </a:lnTo>
                  <a:lnTo>
                    <a:pt x="1133776" y="234101"/>
                  </a:lnTo>
                  <a:lnTo>
                    <a:pt x="1134018" y="234358"/>
                  </a:lnTo>
                  <a:lnTo>
                    <a:pt x="1134453" y="234925"/>
                  </a:lnTo>
                  <a:lnTo>
                    <a:pt x="1134679" y="235197"/>
                  </a:lnTo>
                  <a:lnTo>
                    <a:pt x="1134932" y="235430"/>
                  </a:lnTo>
                  <a:lnTo>
                    <a:pt x="1135348" y="235707"/>
                  </a:lnTo>
                  <a:lnTo>
                    <a:pt x="1135811" y="235926"/>
                  </a:lnTo>
                  <a:lnTo>
                    <a:pt x="1136298" y="236107"/>
                  </a:lnTo>
                  <a:lnTo>
                    <a:pt x="1137295" y="236421"/>
                  </a:lnTo>
                  <a:lnTo>
                    <a:pt x="1137885" y="236603"/>
                  </a:lnTo>
                  <a:lnTo>
                    <a:pt x="1138487" y="236774"/>
                  </a:lnTo>
                  <a:lnTo>
                    <a:pt x="1139097" y="236912"/>
                  </a:lnTo>
                  <a:lnTo>
                    <a:pt x="1139706" y="237012"/>
                  </a:lnTo>
                  <a:lnTo>
                    <a:pt x="1140320" y="237060"/>
                  </a:lnTo>
                  <a:lnTo>
                    <a:pt x="1140736" y="237070"/>
                  </a:lnTo>
                  <a:lnTo>
                    <a:pt x="1141159" y="237070"/>
                  </a:lnTo>
                  <a:lnTo>
                    <a:pt x="1141682" y="237035"/>
                  </a:lnTo>
                  <a:lnTo>
                    <a:pt x="1141990" y="236988"/>
                  </a:lnTo>
                  <a:lnTo>
                    <a:pt x="1142374" y="236874"/>
                  </a:lnTo>
                  <a:lnTo>
                    <a:pt x="1142731" y="236703"/>
                  </a:lnTo>
                  <a:lnTo>
                    <a:pt x="1143063" y="236474"/>
                  </a:lnTo>
                  <a:lnTo>
                    <a:pt x="1143384" y="236216"/>
                  </a:lnTo>
                  <a:lnTo>
                    <a:pt x="1143701" y="235940"/>
                  </a:lnTo>
                  <a:lnTo>
                    <a:pt x="1144013" y="235673"/>
                  </a:lnTo>
                  <a:lnTo>
                    <a:pt x="1144366" y="235359"/>
                  </a:lnTo>
                  <a:lnTo>
                    <a:pt x="1145039" y="234673"/>
                  </a:lnTo>
                  <a:lnTo>
                    <a:pt x="1145387" y="234353"/>
                  </a:lnTo>
                  <a:lnTo>
                    <a:pt x="1145767" y="234086"/>
                  </a:lnTo>
                  <a:lnTo>
                    <a:pt x="1146040" y="233934"/>
                  </a:lnTo>
                  <a:lnTo>
                    <a:pt x="1146321" y="233791"/>
                  </a:lnTo>
                  <a:lnTo>
                    <a:pt x="1146614" y="233667"/>
                  </a:lnTo>
                  <a:lnTo>
                    <a:pt x="1146907" y="233557"/>
                  </a:lnTo>
                  <a:lnTo>
                    <a:pt x="1147208" y="233472"/>
                  </a:lnTo>
                  <a:lnTo>
                    <a:pt x="1147651" y="233357"/>
                  </a:lnTo>
                  <a:lnTo>
                    <a:pt x="1148130" y="233262"/>
                  </a:lnTo>
                  <a:lnTo>
                    <a:pt x="1148609" y="233214"/>
                  </a:lnTo>
                  <a:lnTo>
                    <a:pt x="1148756" y="233219"/>
                  </a:lnTo>
                  <a:lnTo>
                    <a:pt x="1148906" y="233233"/>
                  </a:lnTo>
                  <a:lnTo>
                    <a:pt x="1149199" y="233281"/>
                  </a:lnTo>
                  <a:lnTo>
                    <a:pt x="1149540" y="233367"/>
                  </a:lnTo>
                  <a:lnTo>
                    <a:pt x="1149991" y="233653"/>
                  </a:lnTo>
                  <a:lnTo>
                    <a:pt x="1150240" y="233943"/>
                  </a:lnTo>
                  <a:lnTo>
                    <a:pt x="1150430" y="234091"/>
                  </a:lnTo>
                  <a:lnTo>
                    <a:pt x="1150640" y="234220"/>
                  </a:lnTo>
                  <a:lnTo>
                    <a:pt x="1150866" y="234334"/>
                  </a:lnTo>
                  <a:lnTo>
                    <a:pt x="1151095" y="234430"/>
                  </a:lnTo>
                  <a:lnTo>
                    <a:pt x="1151325" y="234511"/>
                  </a:lnTo>
                  <a:lnTo>
                    <a:pt x="1151499" y="234563"/>
                  </a:lnTo>
                  <a:lnTo>
                    <a:pt x="1151673" y="234606"/>
                  </a:lnTo>
                  <a:lnTo>
                    <a:pt x="1151852" y="234644"/>
                  </a:lnTo>
                  <a:lnTo>
                    <a:pt x="1152030" y="234668"/>
                  </a:lnTo>
                  <a:lnTo>
                    <a:pt x="1152322" y="234677"/>
                  </a:lnTo>
                  <a:lnTo>
                    <a:pt x="1152782" y="234634"/>
                  </a:lnTo>
                  <a:lnTo>
                    <a:pt x="1152968" y="234673"/>
                  </a:lnTo>
                  <a:lnTo>
                    <a:pt x="1153154" y="234739"/>
                  </a:lnTo>
                  <a:lnTo>
                    <a:pt x="1153336" y="234811"/>
                  </a:lnTo>
                  <a:lnTo>
                    <a:pt x="1153518" y="234868"/>
                  </a:lnTo>
                  <a:lnTo>
                    <a:pt x="1153787" y="234868"/>
                  </a:lnTo>
                  <a:lnTo>
                    <a:pt x="1153973" y="234820"/>
                  </a:lnTo>
                  <a:lnTo>
                    <a:pt x="1154148" y="234749"/>
                  </a:lnTo>
                  <a:lnTo>
                    <a:pt x="1158787" y="207043"/>
                  </a:lnTo>
                  <a:lnTo>
                    <a:pt x="1174744" y="209740"/>
                  </a:lnTo>
                  <a:lnTo>
                    <a:pt x="1174483" y="210751"/>
                  </a:lnTo>
                  <a:lnTo>
                    <a:pt x="1174907" y="210779"/>
                  </a:lnTo>
                  <a:lnTo>
                    <a:pt x="1175338" y="210808"/>
                  </a:lnTo>
                  <a:lnTo>
                    <a:pt x="1190512" y="213419"/>
                  </a:lnTo>
                  <a:lnTo>
                    <a:pt x="1193409" y="196378"/>
                  </a:lnTo>
                  <a:lnTo>
                    <a:pt x="1204240" y="198242"/>
                  </a:lnTo>
                  <a:lnTo>
                    <a:pt x="1205052" y="193467"/>
                  </a:lnTo>
                  <a:lnTo>
                    <a:pt x="1231947" y="198347"/>
                  </a:lnTo>
                  <a:lnTo>
                    <a:pt x="1231765" y="199690"/>
                  </a:lnTo>
                  <a:lnTo>
                    <a:pt x="1232616" y="199838"/>
                  </a:lnTo>
                  <a:lnTo>
                    <a:pt x="1229944" y="215416"/>
                  </a:lnTo>
                  <a:lnTo>
                    <a:pt x="1250442" y="218966"/>
                  </a:lnTo>
                  <a:lnTo>
                    <a:pt x="1251253" y="218675"/>
                  </a:lnTo>
                  <a:lnTo>
                    <a:pt x="1249425" y="213467"/>
                  </a:lnTo>
                  <a:lnTo>
                    <a:pt x="1251863" y="201844"/>
                  </a:lnTo>
                  <a:lnTo>
                    <a:pt x="1257049" y="202745"/>
                  </a:lnTo>
                  <a:lnTo>
                    <a:pt x="1263747" y="203879"/>
                  </a:lnTo>
                  <a:lnTo>
                    <a:pt x="1264313" y="200581"/>
                  </a:lnTo>
                  <a:lnTo>
                    <a:pt x="1264404" y="200029"/>
                  </a:lnTo>
                  <a:lnTo>
                    <a:pt x="1265429" y="194062"/>
                  </a:lnTo>
                  <a:lnTo>
                    <a:pt x="1267618" y="181282"/>
                  </a:lnTo>
                  <a:lnTo>
                    <a:pt x="1267623" y="180815"/>
                  </a:lnTo>
                  <a:lnTo>
                    <a:pt x="1270409" y="164427"/>
                  </a:lnTo>
                  <a:lnTo>
                    <a:pt x="1271561" y="158099"/>
                  </a:lnTo>
                  <a:lnTo>
                    <a:pt x="1274301" y="142154"/>
                  </a:lnTo>
                  <a:lnTo>
                    <a:pt x="1274450" y="141280"/>
                  </a:lnTo>
                  <a:lnTo>
                    <a:pt x="1276225" y="130679"/>
                  </a:lnTo>
                  <a:lnTo>
                    <a:pt x="1276894" y="126776"/>
                  </a:lnTo>
                  <a:lnTo>
                    <a:pt x="1279629" y="127253"/>
                  </a:lnTo>
                  <a:lnTo>
                    <a:pt x="1280453" y="122430"/>
                  </a:lnTo>
                  <a:lnTo>
                    <a:pt x="1280639" y="121372"/>
                  </a:lnTo>
                  <a:lnTo>
                    <a:pt x="1280821" y="120295"/>
                  </a:lnTo>
                  <a:lnTo>
                    <a:pt x="1281193" y="118151"/>
                  </a:lnTo>
                  <a:lnTo>
                    <a:pt x="1282927" y="108067"/>
                  </a:lnTo>
                  <a:lnTo>
                    <a:pt x="1279978" y="107553"/>
                  </a:lnTo>
                  <a:lnTo>
                    <a:pt x="1281624" y="97965"/>
                  </a:lnTo>
                  <a:lnTo>
                    <a:pt x="1297095" y="100605"/>
                  </a:lnTo>
                  <a:lnTo>
                    <a:pt x="1297776" y="96588"/>
                  </a:lnTo>
                  <a:lnTo>
                    <a:pt x="1298465" y="92490"/>
                  </a:lnTo>
                  <a:lnTo>
                    <a:pt x="1299870" y="84184"/>
                  </a:lnTo>
                  <a:lnTo>
                    <a:pt x="1310974" y="86056"/>
                  </a:lnTo>
                  <a:lnTo>
                    <a:pt x="1316235" y="86948"/>
                  </a:lnTo>
                  <a:lnTo>
                    <a:pt x="1319101" y="69883"/>
                  </a:lnTo>
                  <a:lnTo>
                    <a:pt x="1326421" y="71098"/>
                  </a:lnTo>
                  <a:lnTo>
                    <a:pt x="1329152" y="54410"/>
                  </a:lnTo>
                  <a:lnTo>
                    <a:pt x="1338376" y="55949"/>
                  </a:lnTo>
                  <a:lnTo>
                    <a:pt x="1336947" y="64722"/>
                  </a:lnTo>
                  <a:lnTo>
                    <a:pt x="1353561" y="67534"/>
                  </a:lnTo>
                  <a:lnTo>
                    <a:pt x="1348055" y="101687"/>
                  </a:lnTo>
                  <a:lnTo>
                    <a:pt x="1399252" y="109997"/>
                  </a:lnTo>
                  <a:lnTo>
                    <a:pt x="1410301" y="45141"/>
                  </a:lnTo>
                  <a:lnTo>
                    <a:pt x="1412304" y="33400"/>
                  </a:lnTo>
                  <a:lnTo>
                    <a:pt x="1429314" y="35868"/>
                  </a:lnTo>
                  <a:lnTo>
                    <a:pt x="1429599" y="33776"/>
                  </a:lnTo>
                  <a:lnTo>
                    <a:pt x="1467535" y="39347"/>
                  </a:lnTo>
                  <a:lnTo>
                    <a:pt x="1469526" y="25770"/>
                  </a:lnTo>
                  <a:lnTo>
                    <a:pt x="1460837" y="24508"/>
                  </a:lnTo>
                  <a:lnTo>
                    <a:pt x="1461383" y="20748"/>
                  </a:lnTo>
                  <a:lnTo>
                    <a:pt x="1464115" y="2030"/>
                  </a:lnTo>
                  <a:lnTo>
                    <a:pt x="1474866" y="3569"/>
                  </a:lnTo>
                  <a:lnTo>
                    <a:pt x="1475516" y="0"/>
                  </a:lnTo>
                  <a:lnTo>
                    <a:pt x="1496564" y="9940"/>
                  </a:lnTo>
                  <a:lnTo>
                    <a:pt x="1510902" y="16678"/>
                  </a:lnTo>
                  <a:lnTo>
                    <a:pt x="1507442" y="38046"/>
                  </a:lnTo>
                  <a:lnTo>
                    <a:pt x="1513151" y="38994"/>
                  </a:lnTo>
                  <a:lnTo>
                    <a:pt x="1513079" y="39147"/>
                  </a:lnTo>
                  <a:lnTo>
                    <a:pt x="1513016" y="39299"/>
                  </a:lnTo>
                  <a:lnTo>
                    <a:pt x="1512965" y="39461"/>
                  </a:lnTo>
                  <a:lnTo>
                    <a:pt x="1512921" y="39623"/>
                  </a:lnTo>
                  <a:lnTo>
                    <a:pt x="1512874" y="39890"/>
                  </a:lnTo>
                  <a:lnTo>
                    <a:pt x="1512854" y="40214"/>
                  </a:lnTo>
                  <a:lnTo>
                    <a:pt x="1512881" y="40562"/>
                  </a:lnTo>
                  <a:lnTo>
                    <a:pt x="1512945" y="40824"/>
                  </a:lnTo>
                  <a:lnTo>
                    <a:pt x="1513032" y="41034"/>
                  </a:lnTo>
                  <a:lnTo>
                    <a:pt x="1513127" y="41239"/>
                  </a:lnTo>
                  <a:lnTo>
                    <a:pt x="1513380" y="41887"/>
                  </a:lnTo>
                  <a:lnTo>
                    <a:pt x="1513440" y="42168"/>
                  </a:lnTo>
                  <a:lnTo>
                    <a:pt x="1513622" y="42859"/>
                  </a:lnTo>
                  <a:lnTo>
                    <a:pt x="1513780" y="43073"/>
                  </a:lnTo>
                  <a:lnTo>
                    <a:pt x="1513954" y="43278"/>
                  </a:lnTo>
                  <a:lnTo>
                    <a:pt x="1514227" y="43631"/>
                  </a:lnTo>
                  <a:lnTo>
                    <a:pt x="1514366" y="43798"/>
                  </a:lnTo>
                  <a:lnTo>
                    <a:pt x="1514520" y="43960"/>
                  </a:lnTo>
                  <a:lnTo>
                    <a:pt x="1514881" y="44255"/>
                  </a:lnTo>
                  <a:lnTo>
                    <a:pt x="1515090" y="44388"/>
                  </a:lnTo>
                  <a:lnTo>
                    <a:pt x="1515411" y="44570"/>
                  </a:lnTo>
                  <a:lnTo>
                    <a:pt x="1515882" y="44794"/>
                  </a:lnTo>
                  <a:lnTo>
                    <a:pt x="1516025" y="44851"/>
                  </a:lnTo>
                  <a:lnTo>
                    <a:pt x="1516314" y="44975"/>
                  </a:lnTo>
                  <a:lnTo>
                    <a:pt x="1516452" y="45046"/>
                  </a:lnTo>
                  <a:lnTo>
                    <a:pt x="1516607" y="45141"/>
                  </a:lnTo>
                  <a:lnTo>
                    <a:pt x="1516836" y="45303"/>
                  </a:lnTo>
                  <a:lnTo>
                    <a:pt x="1517082" y="45494"/>
                  </a:lnTo>
                  <a:lnTo>
                    <a:pt x="1517287" y="45647"/>
                  </a:lnTo>
                  <a:lnTo>
                    <a:pt x="1517493" y="45808"/>
                  </a:lnTo>
                  <a:lnTo>
                    <a:pt x="1517774" y="46071"/>
                  </a:lnTo>
                  <a:lnTo>
                    <a:pt x="1518040" y="46352"/>
                  </a:lnTo>
                  <a:lnTo>
                    <a:pt x="1518245" y="46576"/>
                  </a:lnTo>
                  <a:lnTo>
                    <a:pt x="1518982" y="47453"/>
                  </a:lnTo>
                  <a:lnTo>
                    <a:pt x="1519263" y="47805"/>
                  </a:lnTo>
                  <a:lnTo>
                    <a:pt x="1519516" y="48144"/>
                  </a:lnTo>
                  <a:lnTo>
                    <a:pt x="1519730" y="48439"/>
                  </a:lnTo>
                  <a:lnTo>
                    <a:pt x="1519876" y="48601"/>
                  </a:lnTo>
                  <a:lnTo>
                    <a:pt x="1520062" y="48768"/>
                  </a:lnTo>
                  <a:lnTo>
                    <a:pt x="1520260" y="48930"/>
                  </a:lnTo>
                  <a:lnTo>
                    <a:pt x="1520581" y="49168"/>
                  </a:lnTo>
                  <a:lnTo>
                    <a:pt x="1526198" y="50236"/>
                  </a:lnTo>
                  <a:lnTo>
                    <a:pt x="1528348" y="54014"/>
                  </a:lnTo>
                  <a:lnTo>
                    <a:pt x="1529350" y="66380"/>
                  </a:lnTo>
                  <a:lnTo>
                    <a:pt x="1531808" y="68358"/>
                  </a:lnTo>
                  <a:lnTo>
                    <a:pt x="1550342" y="71532"/>
                  </a:lnTo>
                  <a:lnTo>
                    <a:pt x="1550786" y="68854"/>
                  </a:lnTo>
                  <a:lnTo>
                    <a:pt x="1553157" y="54634"/>
                  </a:lnTo>
                  <a:lnTo>
                    <a:pt x="1559079" y="55606"/>
                  </a:lnTo>
                  <a:lnTo>
                    <a:pt x="1560290" y="46819"/>
                  </a:lnTo>
                  <a:lnTo>
                    <a:pt x="1565274" y="47643"/>
                  </a:lnTo>
                  <a:lnTo>
                    <a:pt x="1564756" y="50822"/>
                  </a:lnTo>
                  <a:lnTo>
                    <a:pt x="1564312" y="53576"/>
                  </a:lnTo>
                  <a:lnTo>
                    <a:pt x="1563847" y="56405"/>
                  </a:lnTo>
                  <a:lnTo>
                    <a:pt x="1560706" y="76054"/>
                  </a:lnTo>
                  <a:lnTo>
                    <a:pt x="1579240" y="79142"/>
                  </a:lnTo>
                  <a:lnTo>
                    <a:pt x="1582206" y="59418"/>
                  </a:lnTo>
                  <a:lnTo>
                    <a:pt x="1582578" y="57112"/>
                  </a:lnTo>
                  <a:lnTo>
                    <a:pt x="1582772" y="55944"/>
                  </a:lnTo>
                  <a:lnTo>
                    <a:pt x="1583013" y="54453"/>
                  </a:lnTo>
                  <a:lnTo>
                    <a:pt x="1583088" y="53972"/>
                  </a:lnTo>
                  <a:lnTo>
                    <a:pt x="1583714" y="50135"/>
                  </a:lnTo>
                  <a:lnTo>
                    <a:pt x="1584020" y="48244"/>
                  </a:lnTo>
                  <a:lnTo>
                    <a:pt x="1584083" y="47840"/>
                  </a:lnTo>
                  <a:lnTo>
                    <a:pt x="1584419" y="45782"/>
                  </a:lnTo>
                  <a:lnTo>
                    <a:pt x="1594762" y="47486"/>
                  </a:lnTo>
                  <a:lnTo>
                    <a:pt x="1593998" y="52156"/>
                  </a:lnTo>
                  <a:lnTo>
                    <a:pt x="1593681" y="54114"/>
                  </a:lnTo>
                  <a:lnTo>
                    <a:pt x="1593543" y="54963"/>
                  </a:lnTo>
                  <a:lnTo>
                    <a:pt x="1592944" y="59024"/>
                  </a:lnTo>
                  <a:lnTo>
                    <a:pt x="1592807" y="59947"/>
                  </a:lnTo>
                  <a:lnTo>
                    <a:pt x="1586619" y="97298"/>
                  </a:lnTo>
                  <a:lnTo>
                    <a:pt x="1595238" y="98718"/>
                  </a:lnTo>
                  <a:lnTo>
                    <a:pt x="1599707" y="99461"/>
                  </a:lnTo>
                  <a:lnTo>
                    <a:pt x="1600554" y="99580"/>
                  </a:lnTo>
                  <a:lnTo>
                    <a:pt x="1604794" y="100276"/>
                  </a:lnTo>
                  <a:lnTo>
                    <a:pt x="1607026" y="86218"/>
                  </a:lnTo>
                  <a:lnTo>
                    <a:pt x="1607893" y="86357"/>
                  </a:lnTo>
                  <a:lnTo>
                    <a:pt x="1624365" y="89063"/>
                  </a:lnTo>
                  <a:lnTo>
                    <a:pt x="1628059" y="89711"/>
                  </a:lnTo>
                  <a:lnTo>
                    <a:pt x="1628926" y="89850"/>
                  </a:lnTo>
                  <a:lnTo>
                    <a:pt x="1640200" y="91603"/>
                  </a:lnTo>
                  <a:lnTo>
                    <a:pt x="1641583" y="82548"/>
                  </a:lnTo>
                  <a:lnTo>
                    <a:pt x="1643684" y="70050"/>
                  </a:lnTo>
                  <a:lnTo>
                    <a:pt x="1661656" y="72976"/>
                  </a:lnTo>
                  <a:lnTo>
                    <a:pt x="1661533" y="73805"/>
                  </a:lnTo>
                  <a:lnTo>
                    <a:pt x="1658655" y="91036"/>
                  </a:lnTo>
                  <a:lnTo>
                    <a:pt x="1665769" y="92175"/>
                  </a:lnTo>
                  <a:lnTo>
                    <a:pt x="1666513" y="92299"/>
                  </a:lnTo>
                  <a:lnTo>
                    <a:pt x="1667249" y="92413"/>
                  </a:lnTo>
                  <a:lnTo>
                    <a:pt x="1680804" y="94582"/>
                  </a:lnTo>
                  <a:lnTo>
                    <a:pt x="1682886" y="82101"/>
                  </a:lnTo>
                  <a:lnTo>
                    <a:pt x="1690855" y="83440"/>
                  </a:lnTo>
                  <a:lnTo>
                    <a:pt x="1690435" y="85985"/>
                  </a:lnTo>
                  <a:lnTo>
                    <a:pt x="1689268" y="93123"/>
                  </a:lnTo>
                  <a:lnTo>
                    <a:pt x="1688009" y="100800"/>
                  </a:lnTo>
                  <a:lnTo>
                    <a:pt x="1687688" y="102735"/>
                  </a:lnTo>
                  <a:lnTo>
                    <a:pt x="1687359" y="104753"/>
                  </a:lnTo>
                  <a:lnTo>
                    <a:pt x="1685875" y="113781"/>
                  </a:lnTo>
                  <a:lnTo>
                    <a:pt x="1685736" y="114648"/>
                  </a:lnTo>
                  <a:lnTo>
                    <a:pt x="1684212" y="123984"/>
                  </a:lnTo>
                  <a:lnTo>
                    <a:pt x="1678496" y="160500"/>
                  </a:lnTo>
                  <a:lnTo>
                    <a:pt x="1675317" y="180219"/>
                  </a:lnTo>
                  <a:lnTo>
                    <a:pt x="1674874" y="182945"/>
                  </a:lnTo>
                  <a:lnTo>
                    <a:pt x="1671481" y="204008"/>
                  </a:lnTo>
                  <a:lnTo>
                    <a:pt x="1710886" y="210498"/>
                  </a:lnTo>
                  <a:lnTo>
                    <a:pt x="1706947" y="234339"/>
                  </a:lnTo>
                  <a:lnTo>
                    <a:pt x="1722172" y="236907"/>
                  </a:lnTo>
                  <a:lnTo>
                    <a:pt x="1725885" y="237870"/>
                  </a:lnTo>
                  <a:lnTo>
                    <a:pt x="1727639" y="238547"/>
                  </a:lnTo>
                  <a:lnTo>
                    <a:pt x="1729788" y="239481"/>
                  </a:lnTo>
                  <a:lnTo>
                    <a:pt x="1730062" y="239836"/>
                  </a:lnTo>
                  <a:lnTo>
                    <a:pt x="1731886" y="242207"/>
                  </a:lnTo>
                  <a:lnTo>
                    <a:pt x="1732128" y="246819"/>
                  </a:lnTo>
                  <a:lnTo>
                    <a:pt x="1734556" y="246682"/>
                  </a:lnTo>
                  <a:lnTo>
                    <a:pt x="1734447" y="250868"/>
                  </a:lnTo>
                  <a:lnTo>
                    <a:pt x="1734610" y="253450"/>
                  </a:lnTo>
                  <a:lnTo>
                    <a:pt x="1735126" y="256114"/>
                  </a:lnTo>
                  <a:lnTo>
                    <a:pt x="1736189" y="258234"/>
                  </a:lnTo>
                  <a:lnTo>
                    <a:pt x="1736773" y="259100"/>
                  </a:lnTo>
                  <a:lnTo>
                    <a:pt x="1737401" y="259921"/>
                  </a:lnTo>
                  <a:lnTo>
                    <a:pt x="1738051" y="260695"/>
                  </a:lnTo>
                  <a:lnTo>
                    <a:pt x="1738670" y="261322"/>
                  </a:lnTo>
                  <a:lnTo>
                    <a:pt x="1739338" y="261887"/>
                  </a:lnTo>
                  <a:lnTo>
                    <a:pt x="1740699" y="262988"/>
                  </a:lnTo>
                  <a:lnTo>
                    <a:pt x="1741328" y="263605"/>
                  </a:lnTo>
                  <a:lnTo>
                    <a:pt x="1742434" y="264882"/>
                  </a:lnTo>
                  <a:lnTo>
                    <a:pt x="1743562" y="266561"/>
                  </a:lnTo>
                  <a:lnTo>
                    <a:pt x="1744060" y="267360"/>
                  </a:lnTo>
                  <a:lnTo>
                    <a:pt x="1744605" y="268389"/>
                  </a:lnTo>
                  <a:lnTo>
                    <a:pt x="1745083" y="269477"/>
                  </a:lnTo>
                  <a:lnTo>
                    <a:pt x="1745539" y="270585"/>
                  </a:lnTo>
                  <a:lnTo>
                    <a:pt x="1746015" y="271675"/>
                  </a:lnTo>
                  <a:lnTo>
                    <a:pt x="1746556" y="272710"/>
                  </a:lnTo>
                  <a:lnTo>
                    <a:pt x="1747089" y="273596"/>
                  </a:lnTo>
                  <a:lnTo>
                    <a:pt x="1747645" y="274472"/>
                  </a:lnTo>
                  <a:lnTo>
                    <a:pt x="1748232" y="275318"/>
                  </a:lnTo>
                  <a:lnTo>
                    <a:pt x="1748855" y="276113"/>
                  </a:lnTo>
                  <a:lnTo>
                    <a:pt x="1749521" y="276840"/>
                  </a:lnTo>
                  <a:lnTo>
                    <a:pt x="1750169" y="277429"/>
                  </a:lnTo>
                  <a:lnTo>
                    <a:pt x="1750857" y="277963"/>
                  </a:lnTo>
                  <a:lnTo>
                    <a:pt x="1751573" y="278455"/>
                  </a:lnTo>
                  <a:lnTo>
                    <a:pt x="1753032" y="279374"/>
                  </a:lnTo>
                  <a:lnTo>
                    <a:pt x="1753933" y="279890"/>
                  </a:lnTo>
                  <a:lnTo>
                    <a:pt x="1754855" y="280354"/>
                  </a:lnTo>
                  <a:lnTo>
                    <a:pt x="1756719" y="281241"/>
                  </a:lnTo>
                  <a:lnTo>
                    <a:pt x="1757635" y="281721"/>
                  </a:lnTo>
                  <a:lnTo>
                    <a:pt x="1759146" y="282591"/>
                  </a:lnTo>
                  <a:lnTo>
                    <a:pt x="1759895" y="283043"/>
                  </a:lnTo>
                  <a:lnTo>
                    <a:pt x="1761380" y="283974"/>
                  </a:lnTo>
                  <a:lnTo>
                    <a:pt x="1762069" y="284445"/>
                  </a:lnTo>
                  <a:lnTo>
                    <a:pt x="1763420" y="285442"/>
                  </a:lnTo>
                  <a:lnTo>
                    <a:pt x="1764107" y="285910"/>
                  </a:lnTo>
                  <a:lnTo>
                    <a:pt x="1764814" y="286320"/>
                  </a:lnTo>
                  <a:lnTo>
                    <a:pt x="1765687" y="286714"/>
                  </a:lnTo>
                  <a:lnTo>
                    <a:pt x="1766586" y="287035"/>
                  </a:lnTo>
                  <a:lnTo>
                    <a:pt x="1766869" y="287119"/>
                  </a:lnTo>
                  <a:lnTo>
                    <a:pt x="1766671" y="288406"/>
                  </a:lnTo>
                  <a:lnTo>
                    <a:pt x="1766442" y="289788"/>
                  </a:lnTo>
                  <a:lnTo>
                    <a:pt x="1766105" y="292037"/>
                  </a:lnTo>
                  <a:lnTo>
                    <a:pt x="1730877" y="286190"/>
                  </a:lnTo>
                  <a:lnTo>
                    <a:pt x="1728098" y="303055"/>
                  </a:lnTo>
                  <a:lnTo>
                    <a:pt x="1728894" y="303055"/>
                  </a:lnTo>
                  <a:lnTo>
                    <a:pt x="1731471" y="303322"/>
                  </a:lnTo>
                  <a:lnTo>
                    <a:pt x="1734187" y="303865"/>
                  </a:lnTo>
                  <a:lnTo>
                    <a:pt x="1735327" y="304737"/>
                  </a:lnTo>
                  <a:lnTo>
                    <a:pt x="1736712" y="306615"/>
                  </a:lnTo>
                  <a:lnTo>
                    <a:pt x="1736768" y="307463"/>
                  </a:lnTo>
                  <a:lnTo>
                    <a:pt x="1736661" y="308035"/>
                  </a:lnTo>
                  <a:lnTo>
                    <a:pt x="1736364" y="310108"/>
                  </a:lnTo>
                  <a:lnTo>
                    <a:pt x="1736613" y="312481"/>
                  </a:lnTo>
                  <a:lnTo>
                    <a:pt x="1736859" y="312862"/>
                  </a:lnTo>
                  <a:lnTo>
                    <a:pt x="1737512" y="315454"/>
                  </a:lnTo>
                  <a:lnTo>
                    <a:pt x="1737757" y="318128"/>
                  </a:lnTo>
                  <a:lnTo>
                    <a:pt x="1738252" y="320830"/>
                  </a:lnTo>
                  <a:lnTo>
                    <a:pt x="1738691" y="323555"/>
                  </a:lnTo>
                  <a:lnTo>
                    <a:pt x="1738988" y="323827"/>
                  </a:lnTo>
                  <a:lnTo>
                    <a:pt x="1740778" y="323470"/>
                  </a:lnTo>
                  <a:lnTo>
                    <a:pt x="1741700" y="322922"/>
                  </a:lnTo>
                  <a:lnTo>
                    <a:pt x="1744333" y="321583"/>
                  </a:lnTo>
                  <a:lnTo>
                    <a:pt x="1747017" y="320677"/>
                  </a:lnTo>
                  <a:lnTo>
                    <a:pt x="1747939" y="320486"/>
                  </a:lnTo>
                  <a:lnTo>
                    <a:pt x="1748264" y="320486"/>
                  </a:lnTo>
                  <a:lnTo>
                    <a:pt x="1748644" y="320510"/>
                  </a:lnTo>
                  <a:lnTo>
                    <a:pt x="1748917" y="320648"/>
                  </a:lnTo>
                  <a:lnTo>
                    <a:pt x="1749352" y="320839"/>
                  </a:lnTo>
                  <a:lnTo>
                    <a:pt x="1749704" y="320973"/>
                  </a:lnTo>
                  <a:lnTo>
                    <a:pt x="1749950" y="321163"/>
                  </a:lnTo>
                  <a:lnTo>
                    <a:pt x="1750247" y="321435"/>
                  </a:lnTo>
                  <a:lnTo>
                    <a:pt x="1750520" y="321654"/>
                  </a:lnTo>
                  <a:lnTo>
                    <a:pt x="1750789" y="321816"/>
                  </a:lnTo>
                  <a:lnTo>
                    <a:pt x="1751118" y="322064"/>
                  </a:lnTo>
                  <a:lnTo>
                    <a:pt x="1751442" y="322173"/>
                  </a:lnTo>
                  <a:lnTo>
                    <a:pt x="1751767" y="322226"/>
                  </a:lnTo>
                  <a:lnTo>
                    <a:pt x="1752119" y="322335"/>
                  </a:lnTo>
                  <a:lnTo>
                    <a:pt x="1752499" y="322469"/>
                  </a:lnTo>
                  <a:lnTo>
                    <a:pt x="1752772" y="322659"/>
                  </a:lnTo>
                  <a:lnTo>
                    <a:pt x="1753069" y="322717"/>
                  </a:lnTo>
                  <a:lnTo>
                    <a:pt x="1753505" y="322717"/>
                  </a:lnTo>
                  <a:lnTo>
                    <a:pt x="1753829" y="322712"/>
                  </a:lnTo>
                  <a:lnTo>
                    <a:pt x="1754265" y="322740"/>
                  </a:lnTo>
                  <a:lnTo>
                    <a:pt x="1754645" y="322874"/>
                  </a:lnTo>
                  <a:lnTo>
                    <a:pt x="1754973" y="322983"/>
                  </a:lnTo>
                  <a:lnTo>
                    <a:pt x="1755322" y="323145"/>
                  </a:lnTo>
                  <a:lnTo>
                    <a:pt x="1755757" y="323284"/>
                  </a:lnTo>
                  <a:lnTo>
                    <a:pt x="1756113" y="323365"/>
                  </a:lnTo>
                  <a:lnTo>
                    <a:pt x="1756462" y="323474"/>
                  </a:lnTo>
                  <a:lnTo>
                    <a:pt x="1756897" y="323555"/>
                  </a:lnTo>
                  <a:lnTo>
                    <a:pt x="1757198" y="323636"/>
                  </a:lnTo>
                  <a:lnTo>
                    <a:pt x="1757602" y="323665"/>
                  </a:lnTo>
                  <a:lnTo>
                    <a:pt x="1758010" y="323689"/>
                  </a:lnTo>
                  <a:lnTo>
                    <a:pt x="1759882" y="323689"/>
                  </a:lnTo>
                  <a:lnTo>
                    <a:pt x="1760183" y="323660"/>
                  </a:lnTo>
                  <a:lnTo>
                    <a:pt x="1760535" y="323551"/>
                  </a:lnTo>
                  <a:lnTo>
                    <a:pt x="1760832" y="323493"/>
                  </a:lnTo>
                  <a:lnTo>
                    <a:pt x="1761157" y="323384"/>
                  </a:lnTo>
                  <a:lnTo>
                    <a:pt x="1761458" y="323303"/>
                  </a:lnTo>
                  <a:lnTo>
                    <a:pt x="1761810" y="323222"/>
                  </a:lnTo>
                  <a:lnTo>
                    <a:pt x="1762107" y="323112"/>
                  </a:lnTo>
                  <a:lnTo>
                    <a:pt x="1762380" y="322974"/>
                  </a:lnTo>
                  <a:lnTo>
                    <a:pt x="1762760" y="322836"/>
                  </a:lnTo>
                  <a:lnTo>
                    <a:pt x="1763085" y="322726"/>
                  </a:lnTo>
                  <a:lnTo>
                    <a:pt x="1763437" y="322645"/>
                  </a:lnTo>
                  <a:lnTo>
                    <a:pt x="1763738" y="322617"/>
                  </a:lnTo>
                  <a:lnTo>
                    <a:pt x="1764142" y="322559"/>
                  </a:lnTo>
                  <a:lnTo>
                    <a:pt x="1764470" y="322450"/>
                  </a:lnTo>
                  <a:lnTo>
                    <a:pt x="1764795" y="322316"/>
                  </a:lnTo>
                  <a:lnTo>
                    <a:pt x="1765389" y="322040"/>
                  </a:lnTo>
                  <a:lnTo>
                    <a:pt x="1765662" y="321907"/>
                  </a:lnTo>
                  <a:lnTo>
                    <a:pt x="1766093" y="321740"/>
                  </a:lnTo>
                  <a:lnTo>
                    <a:pt x="1766450" y="321578"/>
                  </a:lnTo>
                  <a:lnTo>
                    <a:pt x="1766826" y="321440"/>
                  </a:lnTo>
                  <a:lnTo>
                    <a:pt x="1767178" y="321301"/>
                  </a:lnTo>
                  <a:lnTo>
                    <a:pt x="1767479" y="321192"/>
                  </a:lnTo>
                  <a:lnTo>
                    <a:pt x="1767804" y="321054"/>
                  </a:lnTo>
                  <a:lnTo>
                    <a:pt x="1768104" y="321001"/>
                  </a:lnTo>
                  <a:lnTo>
                    <a:pt x="1768457" y="320834"/>
                  </a:lnTo>
                  <a:lnTo>
                    <a:pt x="1768781" y="320701"/>
                  </a:lnTo>
                  <a:lnTo>
                    <a:pt x="1769078" y="320534"/>
                  </a:lnTo>
                  <a:lnTo>
                    <a:pt x="1769430" y="320424"/>
                  </a:lnTo>
                  <a:lnTo>
                    <a:pt x="1769894" y="320315"/>
                  </a:lnTo>
                  <a:lnTo>
                    <a:pt x="1770190" y="320205"/>
                  </a:lnTo>
                  <a:lnTo>
                    <a:pt x="1770515" y="320067"/>
                  </a:lnTo>
                  <a:lnTo>
                    <a:pt x="1770844" y="320015"/>
                  </a:lnTo>
                  <a:lnTo>
                    <a:pt x="1771691" y="320015"/>
                  </a:lnTo>
                  <a:lnTo>
                    <a:pt x="1772617" y="314234"/>
                  </a:lnTo>
                  <a:lnTo>
                    <a:pt x="1773460" y="314363"/>
                  </a:lnTo>
                  <a:lnTo>
                    <a:pt x="1783254" y="315907"/>
                  </a:lnTo>
                  <a:lnTo>
                    <a:pt x="1780570" y="332733"/>
                  </a:lnTo>
                  <a:lnTo>
                    <a:pt x="1781536" y="336712"/>
                  </a:lnTo>
                  <a:lnTo>
                    <a:pt x="1783218" y="336503"/>
                  </a:lnTo>
                  <a:lnTo>
                    <a:pt x="1785843" y="334296"/>
                  </a:lnTo>
                  <a:lnTo>
                    <a:pt x="1787866" y="331652"/>
                  </a:lnTo>
                  <a:lnTo>
                    <a:pt x="1789297" y="329075"/>
                  </a:lnTo>
                  <a:lnTo>
                    <a:pt x="1789732" y="328136"/>
                  </a:lnTo>
                  <a:lnTo>
                    <a:pt x="1789938" y="328466"/>
                  </a:lnTo>
                  <a:lnTo>
                    <a:pt x="1790413" y="329107"/>
                  </a:lnTo>
                  <a:lnTo>
                    <a:pt x="1790935" y="329709"/>
                  </a:lnTo>
                  <a:lnTo>
                    <a:pt x="1791492" y="330272"/>
                  </a:lnTo>
                  <a:lnTo>
                    <a:pt x="1792075" y="330797"/>
                  </a:lnTo>
                  <a:lnTo>
                    <a:pt x="1792669" y="331282"/>
                  </a:lnTo>
                  <a:lnTo>
                    <a:pt x="1793350" y="331744"/>
                  </a:lnTo>
                  <a:lnTo>
                    <a:pt x="1794070" y="332133"/>
                  </a:lnTo>
                  <a:lnTo>
                    <a:pt x="1795288" y="332725"/>
                  </a:lnTo>
                  <a:lnTo>
                    <a:pt x="1796538" y="333240"/>
                  </a:lnTo>
                  <a:lnTo>
                    <a:pt x="1797643" y="333906"/>
                  </a:lnTo>
                  <a:lnTo>
                    <a:pt x="1798381" y="334386"/>
                  </a:lnTo>
                  <a:lnTo>
                    <a:pt x="1799085" y="334903"/>
                  </a:lnTo>
                  <a:lnTo>
                    <a:pt x="1799430" y="335183"/>
                  </a:lnTo>
                  <a:lnTo>
                    <a:pt x="1800414" y="336083"/>
                  </a:lnTo>
                  <a:lnTo>
                    <a:pt x="1801063" y="336710"/>
                  </a:lnTo>
                  <a:lnTo>
                    <a:pt x="1801706" y="337361"/>
                  </a:lnTo>
                  <a:lnTo>
                    <a:pt x="1802334" y="338024"/>
                  </a:lnTo>
                  <a:lnTo>
                    <a:pt x="1802765" y="338500"/>
                  </a:lnTo>
                  <a:lnTo>
                    <a:pt x="1804019" y="339962"/>
                  </a:lnTo>
                  <a:lnTo>
                    <a:pt x="1804844" y="340871"/>
                  </a:lnTo>
                  <a:lnTo>
                    <a:pt x="1805687" y="341715"/>
                  </a:lnTo>
                  <a:lnTo>
                    <a:pt x="1803847" y="342821"/>
                  </a:lnTo>
                  <a:lnTo>
                    <a:pt x="1800918" y="345581"/>
                  </a:lnTo>
                  <a:lnTo>
                    <a:pt x="1801219" y="345800"/>
                  </a:lnTo>
                  <a:lnTo>
                    <a:pt x="1801547" y="346019"/>
                  </a:lnTo>
                  <a:lnTo>
                    <a:pt x="1801899" y="346238"/>
                  </a:lnTo>
                  <a:lnTo>
                    <a:pt x="1802224" y="346453"/>
                  </a:lnTo>
                  <a:lnTo>
                    <a:pt x="1802525" y="346620"/>
                  </a:lnTo>
                  <a:lnTo>
                    <a:pt x="1802794" y="346781"/>
                  </a:lnTo>
                  <a:lnTo>
                    <a:pt x="1803150" y="346972"/>
                  </a:lnTo>
                  <a:lnTo>
                    <a:pt x="1803447" y="347106"/>
                  </a:lnTo>
                  <a:lnTo>
                    <a:pt x="1803720" y="347353"/>
                  </a:lnTo>
                  <a:lnTo>
                    <a:pt x="1803938" y="347596"/>
                  </a:lnTo>
                  <a:lnTo>
                    <a:pt x="1804073" y="347868"/>
                  </a:lnTo>
                  <a:lnTo>
                    <a:pt x="1804263" y="348335"/>
                  </a:lnTo>
                  <a:lnTo>
                    <a:pt x="1804374" y="348716"/>
                  </a:lnTo>
                  <a:lnTo>
                    <a:pt x="1804536" y="349097"/>
                  </a:lnTo>
                  <a:lnTo>
                    <a:pt x="1804726" y="349398"/>
                  </a:lnTo>
                  <a:lnTo>
                    <a:pt x="1804944" y="349669"/>
                  </a:lnTo>
                  <a:lnTo>
                    <a:pt x="1805161" y="349912"/>
                  </a:lnTo>
                  <a:lnTo>
                    <a:pt x="1805351" y="350298"/>
                  </a:lnTo>
                  <a:lnTo>
                    <a:pt x="1805759" y="350980"/>
                  </a:lnTo>
                  <a:lnTo>
                    <a:pt x="1805898" y="351332"/>
                  </a:lnTo>
                  <a:lnTo>
                    <a:pt x="1806008" y="351852"/>
                  </a:lnTo>
                  <a:lnTo>
                    <a:pt x="1806115" y="352204"/>
                  </a:lnTo>
                  <a:lnTo>
                    <a:pt x="1806278" y="352505"/>
                  </a:lnTo>
                  <a:lnTo>
                    <a:pt x="1806579" y="352833"/>
                  </a:lnTo>
                  <a:lnTo>
                    <a:pt x="1807093" y="353239"/>
                  </a:lnTo>
                  <a:lnTo>
                    <a:pt x="1807255" y="353515"/>
                  </a:lnTo>
                  <a:lnTo>
                    <a:pt x="1807473" y="353758"/>
                  </a:lnTo>
                  <a:lnTo>
                    <a:pt x="1807612" y="354030"/>
                  </a:lnTo>
                  <a:lnTo>
                    <a:pt x="1807719" y="354330"/>
                  </a:lnTo>
                  <a:lnTo>
                    <a:pt x="1807885" y="354659"/>
                  </a:lnTo>
                  <a:lnTo>
                    <a:pt x="1808316" y="355259"/>
                  </a:lnTo>
                  <a:lnTo>
                    <a:pt x="1808562" y="355502"/>
                  </a:lnTo>
                  <a:lnTo>
                    <a:pt x="1808835" y="355745"/>
                  </a:lnTo>
                  <a:lnTo>
                    <a:pt x="1809488" y="356183"/>
                  </a:lnTo>
                  <a:lnTo>
                    <a:pt x="1809785" y="356346"/>
                  </a:lnTo>
                  <a:lnTo>
                    <a:pt x="1810137" y="356479"/>
                  </a:lnTo>
                  <a:lnTo>
                    <a:pt x="1810438" y="356565"/>
                  </a:lnTo>
                  <a:lnTo>
                    <a:pt x="1811060" y="356727"/>
                  </a:lnTo>
                  <a:lnTo>
                    <a:pt x="1811416" y="356832"/>
                  </a:lnTo>
                  <a:lnTo>
                    <a:pt x="1811741" y="356889"/>
                  </a:lnTo>
                  <a:lnTo>
                    <a:pt x="1812584" y="356994"/>
                  </a:lnTo>
                  <a:lnTo>
                    <a:pt x="1813665" y="356994"/>
                  </a:lnTo>
                  <a:lnTo>
                    <a:pt x="1813859" y="356994"/>
                  </a:lnTo>
                  <a:lnTo>
                    <a:pt x="1814183" y="356913"/>
                  </a:lnTo>
                  <a:lnTo>
                    <a:pt x="1814781" y="356636"/>
                  </a:lnTo>
                  <a:lnTo>
                    <a:pt x="1815133" y="356446"/>
                  </a:lnTo>
                  <a:lnTo>
                    <a:pt x="1815565" y="356255"/>
                  </a:lnTo>
                  <a:lnTo>
                    <a:pt x="1815973" y="356088"/>
                  </a:lnTo>
                  <a:lnTo>
                    <a:pt x="1816269" y="355926"/>
                  </a:lnTo>
                  <a:lnTo>
                    <a:pt x="1816598" y="355788"/>
                  </a:lnTo>
                  <a:lnTo>
                    <a:pt x="1817817" y="354940"/>
                  </a:lnTo>
                  <a:lnTo>
                    <a:pt x="1818142" y="354749"/>
                  </a:lnTo>
                  <a:lnTo>
                    <a:pt x="1818439" y="354668"/>
                  </a:lnTo>
                  <a:lnTo>
                    <a:pt x="1818712" y="354530"/>
                  </a:lnTo>
                  <a:lnTo>
                    <a:pt x="1819009" y="354392"/>
                  </a:lnTo>
                  <a:lnTo>
                    <a:pt x="1819254" y="354201"/>
                  </a:lnTo>
                  <a:lnTo>
                    <a:pt x="1819567" y="353853"/>
                  </a:lnTo>
                  <a:lnTo>
                    <a:pt x="1819713" y="353601"/>
                  </a:lnTo>
                  <a:lnTo>
                    <a:pt x="1819931" y="353272"/>
                  </a:lnTo>
                  <a:lnTo>
                    <a:pt x="1820121" y="352891"/>
                  </a:lnTo>
                  <a:lnTo>
                    <a:pt x="1820335" y="352428"/>
                  </a:lnTo>
                  <a:lnTo>
                    <a:pt x="1820497" y="352152"/>
                  </a:lnTo>
                  <a:lnTo>
                    <a:pt x="1820715" y="351828"/>
                  </a:lnTo>
                  <a:lnTo>
                    <a:pt x="1820933" y="351528"/>
                  </a:lnTo>
                  <a:lnTo>
                    <a:pt x="1821202" y="351223"/>
                  </a:lnTo>
                  <a:lnTo>
                    <a:pt x="1821475" y="350951"/>
                  </a:lnTo>
                  <a:lnTo>
                    <a:pt x="1821689" y="350732"/>
                  </a:lnTo>
                  <a:lnTo>
                    <a:pt x="1822152" y="350213"/>
                  </a:lnTo>
                  <a:lnTo>
                    <a:pt x="1822366" y="349912"/>
                  </a:lnTo>
                  <a:lnTo>
                    <a:pt x="1822746" y="349312"/>
                  </a:lnTo>
                  <a:lnTo>
                    <a:pt x="1822880" y="349040"/>
                  </a:lnTo>
                  <a:lnTo>
                    <a:pt x="1822908" y="348683"/>
                  </a:lnTo>
                  <a:lnTo>
                    <a:pt x="1822960" y="348330"/>
                  </a:lnTo>
                  <a:lnTo>
                    <a:pt x="1822960" y="347978"/>
                  </a:lnTo>
                  <a:lnTo>
                    <a:pt x="1822908" y="347592"/>
                  </a:lnTo>
                  <a:lnTo>
                    <a:pt x="1823043" y="347268"/>
                  </a:lnTo>
                  <a:lnTo>
                    <a:pt x="1823229" y="347020"/>
                  </a:lnTo>
                  <a:lnTo>
                    <a:pt x="1823581" y="346176"/>
                  </a:lnTo>
                  <a:lnTo>
                    <a:pt x="1823799" y="345900"/>
                  </a:lnTo>
                  <a:lnTo>
                    <a:pt x="1823933" y="345628"/>
                  </a:lnTo>
                  <a:lnTo>
                    <a:pt x="1824234" y="345357"/>
                  </a:lnTo>
                  <a:lnTo>
                    <a:pt x="1824448" y="345138"/>
                  </a:lnTo>
                  <a:lnTo>
                    <a:pt x="1824638" y="344890"/>
                  </a:lnTo>
                  <a:lnTo>
                    <a:pt x="1824883" y="344618"/>
                  </a:lnTo>
                  <a:lnTo>
                    <a:pt x="1825560" y="343932"/>
                  </a:lnTo>
                  <a:lnTo>
                    <a:pt x="1825778" y="343632"/>
                  </a:lnTo>
                  <a:lnTo>
                    <a:pt x="1825968" y="343389"/>
                  </a:lnTo>
                  <a:lnTo>
                    <a:pt x="1826047" y="342979"/>
                  </a:lnTo>
                  <a:lnTo>
                    <a:pt x="1826154" y="342679"/>
                  </a:lnTo>
                  <a:lnTo>
                    <a:pt x="1826344" y="342378"/>
                  </a:lnTo>
                  <a:lnTo>
                    <a:pt x="1826506" y="342102"/>
                  </a:lnTo>
                  <a:lnTo>
                    <a:pt x="1826724" y="341830"/>
                  </a:lnTo>
                  <a:lnTo>
                    <a:pt x="1826942" y="341611"/>
                  </a:lnTo>
                  <a:lnTo>
                    <a:pt x="1827239" y="341392"/>
                  </a:lnTo>
                  <a:lnTo>
                    <a:pt x="1827512" y="341259"/>
                  </a:lnTo>
                  <a:lnTo>
                    <a:pt x="1827860" y="341011"/>
                  </a:lnTo>
                  <a:lnTo>
                    <a:pt x="1828133" y="340739"/>
                  </a:lnTo>
                  <a:lnTo>
                    <a:pt x="1828514" y="340544"/>
                  </a:lnTo>
                  <a:lnTo>
                    <a:pt x="1828810" y="340410"/>
                  </a:lnTo>
                  <a:lnTo>
                    <a:pt x="1829135" y="340301"/>
                  </a:lnTo>
                  <a:lnTo>
                    <a:pt x="1829436" y="340243"/>
                  </a:lnTo>
                  <a:lnTo>
                    <a:pt x="1829733" y="340162"/>
                  </a:lnTo>
                  <a:lnTo>
                    <a:pt x="1830113" y="340105"/>
                  </a:lnTo>
                  <a:lnTo>
                    <a:pt x="1830548" y="340105"/>
                  </a:lnTo>
                  <a:lnTo>
                    <a:pt x="1830845" y="340077"/>
                  </a:lnTo>
                  <a:lnTo>
                    <a:pt x="1831308" y="339886"/>
                  </a:lnTo>
                  <a:lnTo>
                    <a:pt x="1831577" y="339695"/>
                  </a:lnTo>
                  <a:lnTo>
                    <a:pt x="1831847" y="339476"/>
                  </a:lnTo>
                  <a:lnTo>
                    <a:pt x="1832203" y="339286"/>
                  </a:lnTo>
                  <a:lnTo>
                    <a:pt x="1832607" y="339176"/>
                  </a:lnTo>
                  <a:lnTo>
                    <a:pt x="1832987" y="339119"/>
                  </a:lnTo>
                  <a:lnTo>
                    <a:pt x="1835809" y="339114"/>
                  </a:lnTo>
                  <a:lnTo>
                    <a:pt x="1836490" y="339057"/>
                  </a:lnTo>
                  <a:lnTo>
                    <a:pt x="1836977" y="339329"/>
                  </a:lnTo>
                  <a:lnTo>
                    <a:pt x="1837385" y="339657"/>
                  </a:lnTo>
                  <a:lnTo>
                    <a:pt x="1837709" y="339900"/>
                  </a:lnTo>
                  <a:lnTo>
                    <a:pt x="1838390" y="340363"/>
                  </a:lnTo>
                  <a:lnTo>
                    <a:pt x="1838743" y="340553"/>
                  </a:lnTo>
                  <a:lnTo>
                    <a:pt x="1839016" y="340720"/>
                  </a:lnTo>
                  <a:lnTo>
                    <a:pt x="1839261" y="340934"/>
                  </a:lnTo>
                  <a:lnTo>
                    <a:pt x="1839586" y="341101"/>
                  </a:lnTo>
                  <a:lnTo>
                    <a:pt x="1839994" y="341206"/>
                  </a:lnTo>
                  <a:lnTo>
                    <a:pt x="1840374" y="341287"/>
                  </a:lnTo>
                  <a:lnTo>
                    <a:pt x="1840726" y="341373"/>
                  </a:lnTo>
                  <a:lnTo>
                    <a:pt x="1841051" y="341478"/>
                  </a:lnTo>
                  <a:lnTo>
                    <a:pt x="1841379" y="341559"/>
                  </a:lnTo>
                  <a:lnTo>
                    <a:pt x="1842163" y="341807"/>
                  </a:lnTo>
                  <a:lnTo>
                    <a:pt x="1842519" y="341859"/>
                  </a:lnTo>
                  <a:lnTo>
                    <a:pt x="1842951" y="341940"/>
                  </a:lnTo>
                  <a:lnTo>
                    <a:pt x="1843331" y="341940"/>
                  </a:lnTo>
                  <a:lnTo>
                    <a:pt x="1843659" y="341911"/>
                  </a:lnTo>
                  <a:lnTo>
                    <a:pt x="1844035" y="341773"/>
                  </a:lnTo>
                  <a:lnTo>
                    <a:pt x="1844309" y="341635"/>
                  </a:lnTo>
                  <a:lnTo>
                    <a:pt x="1844633" y="341525"/>
                  </a:lnTo>
                  <a:lnTo>
                    <a:pt x="1844958" y="341444"/>
                  </a:lnTo>
                  <a:lnTo>
                    <a:pt x="1845310" y="341306"/>
                  </a:lnTo>
                  <a:lnTo>
                    <a:pt x="1845690" y="341197"/>
                  </a:lnTo>
                  <a:lnTo>
                    <a:pt x="1846126" y="341087"/>
                  </a:lnTo>
                  <a:lnTo>
                    <a:pt x="1846506" y="340977"/>
                  </a:lnTo>
                  <a:lnTo>
                    <a:pt x="1846913" y="340949"/>
                  </a:lnTo>
                  <a:lnTo>
                    <a:pt x="1847321" y="340949"/>
                  </a:lnTo>
                  <a:lnTo>
                    <a:pt x="1847673" y="340920"/>
                  </a:lnTo>
                  <a:lnTo>
                    <a:pt x="1847998" y="340868"/>
                  </a:lnTo>
                  <a:lnTo>
                    <a:pt x="1848295" y="340758"/>
                  </a:lnTo>
                  <a:lnTo>
                    <a:pt x="1848703" y="340649"/>
                  </a:lnTo>
                  <a:lnTo>
                    <a:pt x="1849055" y="340510"/>
                  </a:lnTo>
                  <a:lnTo>
                    <a:pt x="1849407" y="340401"/>
                  </a:lnTo>
                  <a:lnTo>
                    <a:pt x="1849708" y="340291"/>
                  </a:lnTo>
                  <a:lnTo>
                    <a:pt x="1850005" y="340153"/>
                  </a:lnTo>
                  <a:lnTo>
                    <a:pt x="1850464" y="339991"/>
                  </a:lnTo>
                  <a:lnTo>
                    <a:pt x="1850793" y="339796"/>
                  </a:lnTo>
                  <a:lnTo>
                    <a:pt x="1851090" y="339715"/>
                  </a:lnTo>
                  <a:lnTo>
                    <a:pt x="1851414" y="339552"/>
                  </a:lnTo>
                  <a:lnTo>
                    <a:pt x="1851711" y="339443"/>
                  </a:lnTo>
                  <a:lnTo>
                    <a:pt x="1852040" y="339276"/>
                  </a:lnTo>
                  <a:lnTo>
                    <a:pt x="1852444" y="339143"/>
                  </a:lnTo>
                  <a:lnTo>
                    <a:pt x="1853069" y="339028"/>
                  </a:lnTo>
                  <a:lnTo>
                    <a:pt x="1853421" y="338976"/>
                  </a:lnTo>
                  <a:lnTo>
                    <a:pt x="1853829" y="338976"/>
                  </a:lnTo>
                  <a:lnTo>
                    <a:pt x="1854237" y="338947"/>
                  </a:lnTo>
                  <a:lnTo>
                    <a:pt x="1854562" y="338919"/>
                  </a:lnTo>
                  <a:lnTo>
                    <a:pt x="1854890" y="338919"/>
                  </a:lnTo>
                  <a:lnTo>
                    <a:pt x="1855432" y="338971"/>
                  </a:lnTo>
                  <a:lnTo>
                    <a:pt x="1855808" y="339024"/>
                  </a:lnTo>
                  <a:lnTo>
                    <a:pt x="1856165" y="339133"/>
                  </a:lnTo>
                  <a:lnTo>
                    <a:pt x="1856545" y="339295"/>
                  </a:lnTo>
                  <a:lnTo>
                    <a:pt x="1856897" y="339433"/>
                  </a:lnTo>
                  <a:lnTo>
                    <a:pt x="1857305" y="339543"/>
                  </a:lnTo>
                  <a:lnTo>
                    <a:pt x="1857602" y="339648"/>
                  </a:lnTo>
                  <a:lnTo>
                    <a:pt x="1857903" y="339786"/>
                  </a:lnTo>
                  <a:lnTo>
                    <a:pt x="1858199" y="339867"/>
                  </a:lnTo>
                  <a:lnTo>
                    <a:pt x="1858552" y="340000"/>
                  </a:lnTo>
                  <a:lnTo>
                    <a:pt x="1858932" y="340058"/>
                  </a:lnTo>
                  <a:lnTo>
                    <a:pt x="1859105" y="340407"/>
                  </a:lnTo>
                  <a:lnTo>
                    <a:pt x="1858972" y="340865"/>
                  </a:lnTo>
                  <a:lnTo>
                    <a:pt x="1861185" y="342890"/>
                  </a:lnTo>
                  <a:lnTo>
                    <a:pt x="1862851" y="344153"/>
                  </a:lnTo>
                  <a:lnTo>
                    <a:pt x="1863659" y="344448"/>
                  </a:lnTo>
                  <a:lnTo>
                    <a:pt x="1865495" y="344558"/>
                  </a:lnTo>
                  <a:lnTo>
                    <a:pt x="1866972" y="343819"/>
                  </a:lnTo>
                  <a:lnTo>
                    <a:pt x="1868057" y="343028"/>
                  </a:lnTo>
                  <a:lnTo>
                    <a:pt x="1869672" y="342671"/>
                  </a:lnTo>
                  <a:lnTo>
                    <a:pt x="1871140" y="342976"/>
                  </a:lnTo>
                  <a:lnTo>
                    <a:pt x="1872585" y="343438"/>
                  </a:lnTo>
                  <a:lnTo>
                    <a:pt x="1870764" y="346721"/>
                  </a:lnTo>
                  <a:lnTo>
                    <a:pt x="1866932" y="349795"/>
                  </a:lnTo>
                  <a:lnTo>
                    <a:pt x="1863421" y="353636"/>
                  </a:lnTo>
                  <a:lnTo>
                    <a:pt x="1853525" y="372454"/>
                  </a:lnTo>
                  <a:lnTo>
                    <a:pt x="1846820" y="385897"/>
                  </a:lnTo>
                  <a:lnTo>
                    <a:pt x="1842034" y="398187"/>
                  </a:lnTo>
                  <a:lnTo>
                    <a:pt x="1837240" y="410096"/>
                  </a:lnTo>
                  <a:lnTo>
                    <a:pt x="1833317" y="418964"/>
                  </a:lnTo>
                  <a:lnTo>
                    <a:pt x="1828706" y="426265"/>
                  </a:lnTo>
                  <a:lnTo>
                    <a:pt x="1818271" y="440280"/>
                  </a:lnTo>
                  <a:lnTo>
                    <a:pt x="1814170" y="446194"/>
                  </a:lnTo>
                  <a:lnTo>
                    <a:pt x="1813418" y="447285"/>
                  </a:lnTo>
                  <a:lnTo>
                    <a:pt x="1806863" y="460714"/>
                  </a:lnTo>
                  <a:lnTo>
                    <a:pt x="1801281" y="469763"/>
                  </a:lnTo>
                  <a:lnTo>
                    <a:pt x="1793515" y="481734"/>
                  </a:lnTo>
                  <a:lnTo>
                    <a:pt x="1780167" y="506843"/>
                  </a:lnTo>
                  <a:lnTo>
                    <a:pt x="1772158" y="514724"/>
                  </a:lnTo>
                  <a:lnTo>
                    <a:pt x="1761482" y="527281"/>
                  </a:lnTo>
                  <a:lnTo>
                    <a:pt x="1749104" y="538666"/>
                  </a:lnTo>
                  <a:lnTo>
                    <a:pt x="1738424" y="547425"/>
                  </a:lnTo>
                  <a:lnTo>
                    <a:pt x="1727502" y="551514"/>
                  </a:lnTo>
                  <a:lnTo>
                    <a:pt x="1711969" y="558519"/>
                  </a:lnTo>
                  <a:lnTo>
                    <a:pt x="1701534" y="563775"/>
                  </a:lnTo>
                  <a:lnTo>
                    <a:pt x="1691649" y="570161"/>
                  </a:lnTo>
                  <a:lnTo>
                    <a:pt x="1680478" y="583914"/>
                  </a:lnTo>
                  <a:lnTo>
                    <a:pt x="1673595" y="594540"/>
                  </a:lnTo>
                  <a:lnTo>
                    <a:pt x="1667617" y="606573"/>
                  </a:lnTo>
                  <a:lnTo>
                    <a:pt x="1664241" y="617981"/>
                  </a:lnTo>
                  <a:lnTo>
                    <a:pt x="1661902" y="628765"/>
                  </a:lnTo>
                  <a:lnTo>
                    <a:pt x="1659693" y="638453"/>
                  </a:lnTo>
                  <a:lnTo>
                    <a:pt x="1656965" y="646268"/>
                  </a:lnTo>
                  <a:lnTo>
                    <a:pt x="1654887" y="653926"/>
                  </a:lnTo>
                  <a:lnTo>
                    <a:pt x="1654887" y="660021"/>
                  </a:lnTo>
                  <a:lnTo>
                    <a:pt x="1655667" y="663614"/>
                  </a:lnTo>
                  <a:lnTo>
                    <a:pt x="1658264" y="671582"/>
                  </a:lnTo>
                  <a:lnTo>
                    <a:pt x="1660342" y="677681"/>
                  </a:lnTo>
                  <a:lnTo>
                    <a:pt x="1663854" y="685334"/>
                  </a:lnTo>
                  <a:lnTo>
                    <a:pt x="1667230" y="692682"/>
                  </a:lnTo>
                  <a:lnTo>
                    <a:pt x="1670346" y="700183"/>
                  </a:lnTo>
                  <a:lnTo>
                    <a:pt x="1673335" y="704090"/>
                  </a:lnTo>
                  <a:lnTo>
                    <a:pt x="1677103" y="708150"/>
                  </a:lnTo>
                  <a:lnTo>
                    <a:pt x="1681391" y="710809"/>
                  </a:lnTo>
                  <a:lnTo>
                    <a:pt x="1686066" y="712215"/>
                  </a:lnTo>
                  <a:lnTo>
                    <a:pt x="1691651" y="712839"/>
                  </a:lnTo>
                  <a:lnTo>
                    <a:pt x="1698404" y="712811"/>
                  </a:lnTo>
                  <a:lnTo>
                    <a:pt x="1703863" y="712215"/>
                  </a:lnTo>
                  <a:lnTo>
                    <a:pt x="1713997" y="712682"/>
                  </a:lnTo>
                  <a:lnTo>
                    <a:pt x="1722702" y="712372"/>
                  </a:lnTo>
                  <a:lnTo>
                    <a:pt x="1729068" y="711590"/>
                  </a:lnTo>
                  <a:lnTo>
                    <a:pt x="1733873" y="711590"/>
                  </a:lnTo>
                  <a:lnTo>
                    <a:pt x="1738161" y="711900"/>
                  </a:lnTo>
                  <a:lnTo>
                    <a:pt x="1740627" y="712524"/>
                  </a:lnTo>
                  <a:lnTo>
                    <a:pt x="1743354" y="713310"/>
                  </a:lnTo>
                  <a:lnTo>
                    <a:pt x="1745955" y="715340"/>
                  </a:lnTo>
                  <a:lnTo>
                    <a:pt x="1746549" y="715664"/>
                  </a:lnTo>
                  <a:lnTo>
                    <a:pt x="1746311" y="715922"/>
                  </a:lnTo>
                  <a:lnTo>
                    <a:pt x="1745991" y="716260"/>
                  </a:lnTo>
                  <a:lnTo>
                    <a:pt x="1743984" y="717589"/>
                  </a:lnTo>
                  <a:lnTo>
                    <a:pt x="1745160" y="719757"/>
                  </a:lnTo>
                  <a:lnTo>
                    <a:pt x="1746478" y="724399"/>
                  </a:lnTo>
                  <a:lnTo>
                    <a:pt x="1749308" y="729021"/>
                  </a:lnTo>
                  <a:lnTo>
                    <a:pt x="1751869" y="732181"/>
                  </a:lnTo>
                  <a:lnTo>
                    <a:pt x="1752899" y="734530"/>
                  </a:lnTo>
                  <a:lnTo>
                    <a:pt x="1753219" y="735264"/>
                  </a:lnTo>
                  <a:lnTo>
                    <a:pt x="1754363" y="740939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6" name="pg226"/>
            <p:cNvSpPr/>
            <p:nvPr/>
          </p:nvSpPr>
          <p:spPr>
            <a:xfrm>
              <a:off x="4517911" y="4003882"/>
              <a:ext cx="179636" cy="117350"/>
            </a:xfrm>
            <a:custGeom>
              <a:avLst/>
              <a:gdLst/>
              <a:ahLst/>
              <a:cxnLst/>
              <a:rect l="0" t="0" r="0" b="0"/>
              <a:pathLst>
                <a:path w="179636" h="117350">
                  <a:moveTo>
                    <a:pt x="645" y="73988"/>
                  </a:moveTo>
                  <a:lnTo>
                    <a:pt x="2102" y="73454"/>
                  </a:lnTo>
                  <a:lnTo>
                    <a:pt x="2383" y="73280"/>
                  </a:lnTo>
                  <a:lnTo>
                    <a:pt x="2862" y="73069"/>
                  </a:lnTo>
                  <a:lnTo>
                    <a:pt x="2132" y="70900"/>
                  </a:lnTo>
                  <a:lnTo>
                    <a:pt x="1794" y="69826"/>
                  </a:lnTo>
                  <a:lnTo>
                    <a:pt x="1726" y="69405"/>
                  </a:lnTo>
                  <a:lnTo>
                    <a:pt x="1681" y="68617"/>
                  </a:lnTo>
                  <a:lnTo>
                    <a:pt x="1670" y="68236"/>
                  </a:lnTo>
                  <a:lnTo>
                    <a:pt x="369" y="68923"/>
                  </a:lnTo>
                  <a:lnTo>
                    <a:pt x="0" y="68658"/>
                  </a:lnTo>
                  <a:lnTo>
                    <a:pt x="911" y="63602"/>
                  </a:lnTo>
                  <a:lnTo>
                    <a:pt x="1512" y="60971"/>
                  </a:lnTo>
                  <a:lnTo>
                    <a:pt x="1738" y="59804"/>
                  </a:lnTo>
                  <a:lnTo>
                    <a:pt x="2355" y="57388"/>
                  </a:lnTo>
                  <a:lnTo>
                    <a:pt x="2972" y="55387"/>
                  </a:lnTo>
                  <a:lnTo>
                    <a:pt x="3879" y="52513"/>
                  </a:lnTo>
                  <a:lnTo>
                    <a:pt x="4620" y="50263"/>
                  </a:lnTo>
                  <a:lnTo>
                    <a:pt x="4683" y="50027"/>
                  </a:lnTo>
                  <a:lnTo>
                    <a:pt x="5122" y="48362"/>
                  </a:lnTo>
                  <a:lnTo>
                    <a:pt x="5167" y="48228"/>
                  </a:lnTo>
                  <a:lnTo>
                    <a:pt x="5623" y="46848"/>
                  </a:lnTo>
                  <a:lnTo>
                    <a:pt x="6318" y="44841"/>
                  </a:lnTo>
                  <a:lnTo>
                    <a:pt x="7118" y="42963"/>
                  </a:lnTo>
                  <a:lnTo>
                    <a:pt x="8215" y="39360"/>
                  </a:lnTo>
                  <a:lnTo>
                    <a:pt x="8800" y="35405"/>
                  </a:lnTo>
                  <a:lnTo>
                    <a:pt x="8942" y="34547"/>
                  </a:lnTo>
                  <a:lnTo>
                    <a:pt x="9021" y="33980"/>
                  </a:lnTo>
                  <a:lnTo>
                    <a:pt x="9061" y="33461"/>
                  </a:lnTo>
                  <a:lnTo>
                    <a:pt x="9277" y="32160"/>
                  </a:lnTo>
                  <a:lnTo>
                    <a:pt x="10218" y="26497"/>
                  </a:lnTo>
                  <a:lnTo>
                    <a:pt x="10403" y="25384"/>
                  </a:lnTo>
                  <a:lnTo>
                    <a:pt x="10941" y="21948"/>
                  </a:lnTo>
                  <a:lnTo>
                    <a:pt x="11289" y="19865"/>
                  </a:lnTo>
                  <a:lnTo>
                    <a:pt x="11424" y="19174"/>
                  </a:lnTo>
                  <a:lnTo>
                    <a:pt x="12723" y="12184"/>
                  </a:lnTo>
                  <a:lnTo>
                    <a:pt x="13249" y="9707"/>
                  </a:lnTo>
                  <a:lnTo>
                    <a:pt x="13865" y="6812"/>
                  </a:lnTo>
                  <a:lnTo>
                    <a:pt x="14058" y="5732"/>
                  </a:lnTo>
                  <a:lnTo>
                    <a:pt x="15139" y="283"/>
                  </a:lnTo>
                  <a:lnTo>
                    <a:pt x="15213" y="0"/>
                  </a:lnTo>
                  <a:lnTo>
                    <a:pt x="15718" y="107"/>
                  </a:lnTo>
                  <a:lnTo>
                    <a:pt x="16346" y="204"/>
                  </a:lnTo>
                  <a:lnTo>
                    <a:pt x="30040" y="2388"/>
                  </a:lnTo>
                  <a:lnTo>
                    <a:pt x="30803" y="2503"/>
                  </a:lnTo>
                  <a:lnTo>
                    <a:pt x="33736" y="2929"/>
                  </a:lnTo>
                  <a:lnTo>
                    <a:pt x="44196" y="4448"/>
                  </a:lnTo>
                  <a:lnTo>
                    <a:pt x="42723" y="12158"/>
                  </a:lnTo>
                  <a:lnTo>
                    <a:pt x="42571" y="12935"/>
                  </a:lnTo>
                  <a:lnTo>
                    <a:pt x="41997" y="16046"/>
                  </a:lnTo>
                  <a:lnTo>
                    <a:pt x="41748" y="17414"/>
                  </a:lnTo>
                  <a:lnTo>
                    <a:pt x="41538" y="18534"/>
                  </a:lnTo>
                  <a:lnTo>
                    <a:pt x="41107" y="20897"/>
                  </a:lnTo>
                  <a:lnTo>
                    <a:pt x="40915" y="21930"/>
                  </a:lnTo>
                  <a:lnTo>
                    <a:pt x="41955" y="22119"/>
                  </a:lnTo>
                  <a:lnTo>
                    <a:pt x="50935" y="23895"/>
                  </a:lnTo>
                  <a:lnTo>
                    <a:pt x="53595" y="24421"/>
                  </a:lnTo>
                  <a:lnTo>
                    <a:pt x="66140" y="26901"/>
                  </a:lnTo>
                  <a:lnTo>
                    <a:pt x="78830" y="29410"/>
                  </a:lnTo>
                  <a:lnTo>
                    <a:pt x="79965" y="29635"/>
                  </a:lnTo>
                  <a:lnTo>
                    <a:pt x="98917" y="33381"/>
                  </a:lnTo>
                  <a:lnTo>
                    <a:pt x="100298" y="33654"/>
                  </a:lnTo>
                  <a:lnTo>
                    <a:pt x="105214" y="34626"/>
                  </a:lnTo>
                  <a:lnTo>
                    <a:pt x="114628" y="35904"/>
                  </a:lnTo>
                  <a:lnTo>
                    <a:pt x="128229" y="37483"/>
                  </a:lnTo>
                  <a:lnTo>
                    <a:pt x="131533" y="37875"/>
                  </a:lnTo>
                  <a:lnTo>
                    <a:pt x="132358" y="37976"/>
                  </a:lnTo>
                  <a:lnTo>
                    <a:pt x="135149" y="38296"/>
                  </a:lnTo>
                  <a:lnTo>
                    <a:pt x="136586" y="38458"/>
                  </a:lnTo>
                  <a:lnTo>
                    <a:pt x="137255" y="38529"/>
                  </a:lnTo>
                  <a:lnTo>
                    <a:pt x="137932" y="38610"/>
                  </a:lnTo>
                  <a:lnTo>
                    <a:pt x="138589" y="38682"/>
                  </a:lnTo>
                  <a:lnTo>
                    <a:pt x="139966" y="38844"/>
                  </a:lnTo>
                  <a:lnTo>
                    <a:pt x="140667" y="38920"/>
                  </a:lnTo>
                  <a:lnTo>
                    <a:pt x="142266" y="39106"/>
                  </a:lnTo>
                  <a:lnTo>
                    <a:pt x="144487" y="39354"/>
                  </a:lnTo>
                  <a:lnTo>
                    <a:pt x="145687" y="39492"/>
                  </a:lnTo>
                  <a:lnTo>
                    <a:pt x="149526" y="39925"/>
                  </a:lnTo>
                  <a:lnTo>
                    <a:pt x="149744" y="39883"/>
                  </a:lnTo>
                  <a:lnTo>
                    <a:pt x="149685" y="40178"/>
                  </a:lnTo>
                  <a:lnTo>
                    <a:pt x="149661" y="40435"/>
                  </a:lnTo>
                  <a:lnTo>
                    <a:pt x="149653" y="40697"/>
                  </a:lnTo>
                  <a:lnTo>
                    <a:pt x="149657" y="40960"/>
                  </a:lnTo>
                  <a:lnTo>
                    <a:pt x="149669" y="41222"/>
                  </a:lnTo>
                  <a:lnTo>
                    <a:pt x="149693" y="41617"/>
                  </a:lnTo>
                  <a:lnTo>
                    <a:pt x="149716" y="41879"/>
                  </a:lnTo>
                  <a:lnTo>
                    <a:pt x="149752" y="42137"/>
                  </a:lnTo>
                  <a:lnTo>
                    <a:pt x="149784" y="42275"/>
                  </a:lnTo>
                  <a:lnTo>
                    <a:pt x="149823" y="42413"/>
                  </a:lnTo>
                  <a:lnTo>
                    <a:pt x="149871" y="42546"/>
                  </a:lnTo>
                  <a:lnTo>
                    <a:pt x="149958" y="42818"/>
                  </a:lnTo>
                  <a:lnTo>
                    <a:pt x="150108" y="43356"/>
                  </a:lnTo>
                  <a:lnTo>
                    <a:pt x="150180" y="43628"/>
                  </a:lnTo>
                  <a:lnTo>
                    <a:pt x="150318" y="44176"/>
                  </a:lnTo>
                  <a:lnTo>
                    <a:pt x="150437" y="44710"/>
                  </a:lnTo>
                  <a:lnTo>
                    <a:pt x="150492" y="44977"/>
                  </a:lnTo>
                  <a:lnTo>
                    <a:pt x="150615" y="45510"/>
                  </a:lnTo>
                  <a:lnTo>
                    <a:pt x="150690" y="45806"/>
                  </a:lnTo>
                  <a:lnTo>
                    <a:pt x="150773" y="46101"/>
                  </a:lnTo>
                  <a:lnTo>
                    <a:pt x="150861" y="46392"/>
                  </a:lnTo>
                  <a:lnTo>
                    <a:pt x="151043" y="46978"/>
                  </a:lnTo>
                  <a:lnTo>
                    <a:pt x="151229" y="47526"/>
                  </a:lnTo>
                  <a:lnTo>
                    <a:pt x="151518" y="48336"/>
                  </a:lnTo>
                  <a:lnTo>
                    <a:pt x="151846" y="49184"/>
                  </a:lnTo>
                  <a:lnTo>
                    <a:pt x="152040" y="49713"/>
                  </a:lnTo>
                  <a:lnTo>
                    <a:pt x="152147" y="50028"/>
                  </a:lnTo>
                  <a:lnTo>
                    <a:pt x="152294" y="50476"/>
                  </a:lnTo>
                  <a:lnTo>
                    <a:pt x="152385" y="50771"/>
                  </a:lnTo>
                  <a:lnTo>
                    <a:pt x="152424" y="50919"/>
                  </a:lnTo>
                  <a:lnTo>
                    <a:pt x="152468" y="51157"/>
                  </a:lnTo>
                  <a:lnTo>
                    <a:pt x="152499" y="51400"/>
                  </a:lnTo>
                  <a:lnTo>
                    <a:pt x="152523" y="51643"/>
                  </a:lnTo>
                  <a:lnTo>
                    <a:pt x="152555" y="51882"/>
                  </a:lnTo>
                  <a:lnTo>
                    <a:pt x="152606" y="52115"/>
                  </a:lnTo>
                  <a:lnTo>
                    <a:pt x="152662" y="52296"/>
                  </a:lnTo>
                  <a:lnTo>
                    <a:pt x="152729" y="52468"/>
                  </a:lnTo>
                  <a:lnTo>
                    <a:pt x="152875" y="52811"/>
                  </a:lnTo>
                  <a:lnTo>
                    <a:pt x="153030" y="53211"/>
                  </a:lnTo>
                  <a:lnTo>
                    <a:pt x="153196" y="53659"/>
                  </a:lnTo>
                  <a:lnTo>
                    <a:pt x="153283" y="53883"/>
                  </a:lnTo>
                  <a:lnTo>
                    <a:pt x="153374" y="54102"/>
                  </a:lnTo>
                  <a:lnTo>
                    <a:pt x="153457" y="54279"/>
                  </a:lnTo>
                  <a:lnTo>
                    <a:pt x="153632" y="54622"/>
                  </a:lnTo>
                  <a:lnTo>
                    <a:pt x="153723" y="54793"/>
                  </a:lnTo>
                  <a:lnTo>
                    <a:pt x="153806" y="54970"/>
                  </a:lnTo>
                  <a:lnTo>
                    <a:pt x="153960" y="55341"/>
                  </a:lnTo>
                  <a:lnTo>
                    <a:pt x="154031" y="55527"/>
                  </a:lnTo>
                  <a:lnTo>
                    <a:pt x="154190" y="55894"/>
                  </a:lnTo>
                  <a:lnTo>
                    <a:pt x="154285" y="56094"/>
                  </a:lnTo>
                  <a:lnTo>
                    <a:pt x="154384" y="56290"/>
                  </a:lnTo>
                  <a:lnTo>
                    <a:pt x="154487" y="56480"/>
                  </a:lnTo>
                  <a:lnTo>
                    <a:pt x="154594" y="56666"/>
                  </a:lnTo>
                  <a:lnTo>
                    <a:pt x="154712" y="56847"/>
                  </a:lnTo>
                  <a:lnTo>
                    <a:pt x="154831" y="57014"/>
                  </a:lnTo>
                  <a:lnTo>
                    <a:pt x="154954" y="57176"/>
                  </a:lnTo>
                  <a:lnTo>
                    <a:pt x="155088" y="57328"/>
                  </a:lnTo>
                  <a:lnTo>
                    <a:pt x="155223" y="57471"/>
                  </a:lnTo>
                  <a:lnTo>
                    <a:pt x="155366" y="57610"/>
                  </a:lnTo>
                  <a:lnTo>
                    <a:pt x="155635" y="57838"/>
                  </a:lnTo>
                  <a:lnTo>
                    <a:pt x="155773" y="57938"/>
                  </a:lnTo>
                  <a:lnTo>
                    <a:pt x="155920" y="58029"/>
                  </a:lnTo>
                  <a:lnTo>
                    <a:pt x="156395" y="58167"/>
                  </a:lnTo>
                  <a:lnTo>
                    <a:pt x="156612" y="58205"/>
                  </a:lnTo>
                  <a:lnTo>
                    <a:pt x="156814" y="58253"/>
                  </a:lnTo>
                  <a:lnTo>
                    <a:pt x="157111" y="58343"/>
                  </a:lnTo>
                  <a:lnTo>
                    <a:pt x="157369" y="58472"/>
                  </a:lnTo>
                  <a:lnTo>
                    <a:pt x="157745" y="58696"/>
                  </a:lnTo>
                  <a:lnTo>
                    <a:pt x="158129" y="58877"/>
                  </a:lnTo>
                  <a:lnTo>
                    <a:pt x="158323" y="58958"/>
                  </a:lnTo>
                  <a:lnTo>
                    <a:pt x="158521" y="59034"/>
                  </a:lnTo>
                  <a:lnTo>
                    <a:pt x="158718" y="59106"/>
                  </a:lnTo>
                  <a:lnTo>
                    <a:pt x="158908" y="59168"/>
                  </a:lnTo>
                  <a:lnTo>
                    <a:pt x="159103" y="59225"/>
                  </a:lnTo>
                  <a:lnTo>
                    <a:pt x="159494" y="59330"/>
                  </a:lnTo>
                  <a:lnTo>
                    <a:pt x="159692" y="59377"/>
                  </a:lnTo>
                  <a:lnTo>
                    <a:pt x="160152" y="59478"/>
                  </a:lnTo>
                  <a:lnTo>
                    <a:pt x="160306" y="59506"/>
                  </a:lnTo>
                  <a:lnTo>
                    <a:pt x="160686" y="59592"/>
                  </a:lnTo>
                  <a:lnTo>
                    <a:pt x="161026" y="59649"/>
                  </a:lnTo>
                  <a:lnTo>
                    <a:pt x="161204" y="59640"/>
                  </a:lnTo>
                  <a:lnTo>
                    <a:pt x="161379" y="59606"/>
                  </a:lnTo>
                  <a:lnTo>
                    <a:pt x="161557" y="59563"/>
                  </a:lnTo>
                  <a:lnTo>
                    <a:pt x="161735" y="59506"/>
                  </a:lnTo>
                  <a:lnTo>
                    <a:pt x="161909" y="59459"/>
                  </a:lnTo>
                  <a:lnTo>
                    <a:pt x="162063" y="59411"/>
                  </a:lnTo>
                  <a:lnTo>
                    <a:pt x="162523" y="59254"/>
                  </a:lnTo>
                  <a:lnTo>
                    <a:pt x="162677" y="59211"/>
                  </a:lnTo>
                  <a:lnTo>
                    <a:pt x="163014" y="59144"/>
                  </a:lnTo>
                  <a:lnTo>
                    <a:pt x="163180" y="59120"/>
                  </a:lnTo>
                  <a:lnTo>
                    <a:pt x="163350" y="59106"/>
                  </a:lnTo>
                  <a:lnTo>
                    <a:pt x="163516" y="59106"/>
                  </a:lnTo>
                  <a:lnTo>
                    <a:pt x="163675" y="59115"/>
                  </a:lnTo>
                  <a:lnTo>
                    <a:pt x="163837" y="59144"/>
                  </a:lnTo>
                  <a:lnTo>
                    <a:pt x="163995" y="59177"/>
                  </a:lnTo>
                  <a:lnTo>
                    <a:pt x="164154" y="59220"/>
                  </a:lnTo>
                  <a:lnTo>
                    <a:pt x="164589" y="59354"/>
                  </a:lnTo>
                  <a:lnTo>
                    <a:pt x="164728" y="59401"/>
                  </a:lnTo>
                  <a:lnTo>
                    <a:pt x="165080" y="59611"/>
                  </a:lnTo>
                  <a:lnTo>
                    <a:pt x="165416" y="59945"/>
                  </a:lnTo>
                  <a:lnTo>
                    <a:pt x="165848" y="60345"/>
                  </a:lnTo>
                  <a:lnTo>
                    <a:pt x="165987" y="60483"/>
                  </a:lnTo>
                  <a:lnTo>
                    <a:pt x="166121" y="60626"/>
                  </a:lnTo>
                  <a:lnTo>
                    <a:pt x="166256" y="60788"/>
                  </a:lnTo>
                  <a:lnTo>
                    <a:pt x="166386" y="60960"/>
                  </a:lnTo>
                  <a:lnTo>
                    <a:pt x="166636" y="61312"/>
                  </a:lnTo>
                  <a:lnTo>
                    <a:pt x="166755" y="61498"/>
                  </a:lnTo>
                  <a:lnTo>
                    <a:pt x="166854" y="61674"/>
                  </a:lnTo>
                  <a:lnTo>
                    <a:pt x="167044" y="62046"/>
                  </a:lnTo>
                  <a:lnTo>
                    <a:pt x="167142" y="62227"/>
                  </a:lnTo>
                  <a:lnTo>
                    <a:pt x="167253" y="62394"/>
                  </a:lnTo>
                  <a:lnTo>
                    <a:pt x="167372" y="62546"/>
                  </a:lnTo>
                  <a:lnTo>
                    <a:pt x="167503" y="62689"/>
                  </a:lnTo>
                  <a:lnTo>
                    <a:pt x="167641" y="62828"/>
                  </a:lnTo>
                  <a:lnTo>
                    <a:pt x="167784" y="62956"/>
                  </a:lnTo>
                  <a:lnTo>
                    <a:pt x="167930" y="63075"/>
                  </a:lnTo>
                  <a:lnTo>
                    <a:pt x="168061" y="63171"/>
                  </a:lnTo>
                  <a:lnTo>
                    <a:pt x="168192" y="63261"/>
                  </a:lnTo>
                  <a:lnTo>
                    <a:pt x="168469" y="63418"/>
                  </a:lnTo>
                  <a:lnTo>
                    <a:pt x="168738" y="63528"/>
                  </a:lnTo>
                  <a:lnTo>
                    <a:pt x="168868" y="63571"/>
                  </a:lnTo>
                  <a:lnTo>
                    <a:pt x="168999" y="63604"/>
                  </a:lnTo>
                  <a:lnTo>
                    <a:pt x="169268" y="63647"/>
                  </a:lnTo>
                  <a:lnTo>
                    <a:pt x="169419" y="63647"/>
                  </a:lnTo>
                  <a:lnTo>
                    <a:pt x="169577" y="63638"/>
                  </a:lnTo>
                  <a:lnTo>
                    <a:pt x="169731" y="63614"/>
                  </a:lnTo>
                  <a:lnTo>
                    <a:pt x="169886" y="63581"/>
                  </a:lnTo>
                  <a:lnTo>
                    <a:pt x="170036" y="63538"/>
                  </a:lnTo>
                  <a:lnTo>
                    <a:pt x="170234" y="63457"/>
                  </a:lnTo>
                  <a:lnTo>
                    <a:pt x="170428" y="63347"/>
                  </a:lnTo>
                  <a:lnTo>
                    <a:pt x="170614" y="63223"/>
                  </a:lnTo>
                  <a:lnTo>
                    <a:pt x="170986" y="62966"/>
                  </a:lnTo>
                  <a:lnTo>
                    <a:pt x="171307" y="62737"/>
                  </a:lnTo>
                  <a:lnTo>
                    <a:pt x="171465" y="62618"/>
                  </a:lnTo>
                  <a:lnTo>
                    <a:pt x="171624" y="62494"/>
                  </a:lnTo>
                  <a:lnTo>
                    <a:pt x="171952" y="62222"/>
                  </a:lnTo>
                  <a:lnTo>
                    <a:pt x="172123" y="62075"/>
                  </a:lnTo>
                  <a:lnTo>
                    <a:pt x="172289" y="61922"/>
                  </a:lnTo>
                  <a:lnTo>
                    <a:pt x="172819" y="61393"/>
                  </a:lnTo>
                  <a:lnTo>
                    <a:pt x="173116" y="61060"/>
                  </a:lnTo>
                  <a:lnTo>
                    <a:pt x="173425" y="60683"/>
                  </a:lnTo>
                  <a:lnTo>
                    <a:pt x="173746" y="60321"/>
                  </a:lnTo>
                  <a:lnTo>
                    <a:pt x="173971" y="60102"/>
                  </a:lnTo>
                  <a:lnTo>
                    <a:pt x="174201" y="59892"/>
                  </a:lnTo>
                  <a:lnTo>
                    <a:pt x="174545" y="59606"/>
                  </a:lnTo>
                  <a:lnTo>
                    <a:pt x="175060" y="59211"/>
                  </a:lnTo>
                  <a:lnTo>
                    <a:pt x="175333" y="59020"/>
                  </a:lnTo>
                  <a:lnTo>
                    <a:pt x="175630" y="58768"/>
                  </a:lnTo>
                  <a:lnTo>
                    <a:pt x="175832" y="58510"/>
                  </a:lnTo>
                  <a:lnTo>
                    <a:pt x="176057" y="58043"/>
                  </a:lnTo>
                  <a:lnTo>
                    <a:pt x="176188" y="57824"/>
                  </a:lnTo>
                  <a:lnTo>
                    <a:pt x="176327" y="57605"/>
                  </a:lnTo>
                  <a:lnTo>
                    <a:pt x="176647" y="57119"/>
                  </a:lnTo>
                  <a:lnTo>
                    <a:pt x="176754" y="56933"/>
                  </a:lnTo>
                  <a:lnTo>
                    <a:pt x="176857" y="56742"/>
                  </a:lnTo>
                  <a:lnTo>
                    <a:pt x="176980" y="56571"/>
                  </a:lnTo>
                  <a:lnTo>
                    <a:pt x="177597" y="56151"/>
                  </a:lnTo>
                  <a:lnTo>
                    <a:pt x="177863" y="56128"/>
                  </a:lnTo>
                  <a:lnTo>
                    <a:pt x="178444" y="56423"/>
                  </a:lnTo>
                  <a:lnTo>
                    <a:pt x="178638" y="56656"/>
                  </a:lnTo>
                  <a:lnTo>
                    <a:pt x="178777" y="56838"/>
                  </a:lnTo>
                  <a:lnTo>
                    <a:pt x="178908" y="57038"/>
                  </a:lnTo>
                  <a:lnTo>
                    <a:pt x="179022" y="57247"/>
                  </a:lnTo>
                  <a:lnTo>
                    <a:pt x="179129" y="57467"/>
                  </a:lnTo>
                  <a:lnTo>
                    <a:pt x="179228" y="57691"/>
                  </a:lnTo>
                  <a:lnTo>
                    <a:pt x="179303" y="57900"/>
                  </a:lnTo>
                  <a:lnTo>
                    <a:pt x="179371" y="58124"/>
                  </a:lnTo>
                  <a:lnTo>
                    <a:pt x="179426" y="58348"/>
                  </a:lnTo>
                  <a:lnTo>
                    <a:pt x="179478" y="58577"/>
                  </a:lnTo>
                  <a:lnTo>
                    <a:pt x="179521" y="58806"/>
                  </a:lnTo>
                  <a:lnTo>
                    <a:pt x="179585" y="59173"/>
                  </a:lnTo>
                  <a:lnTo>
                    <a:pt x="179608" y="59358"/>
                  </a:lnTo>
                  <a:lnTo>
                    <a:pt x="179636" y="59730"/>
                  </a:lnTo>
                  <a:lnTo>
                    <a:pt x="179632" y="59925"/>
                  </a:lnTo>
                  <a:lnTo>
                    <a:pt x="179604" y="60321"/>
                  </a:lnTo>
                  <a:lnTo>
                    <a:pt x="179577" y="60516"/>
                  </a:lnTo>
                  <a:lnTo>
                    <a:pt x="179545" y="60707"/>
                  </a:lnTo>
                  <a:lnTo>
                    <a:pt x="179509" y="60874"/>
                  </a:lnTo>
                  <a:lnTo>
                    <a:pt x="179466" y="61041"/>
                  </a:lnTo>
                  <a:lnTo>
                    <a:pt x="179371" y="61365"/>
                  </a:lnTo>
                  <a:lnTo>
                    <a:pt x="179252" y="61703"/>
                  </a:lnTo>
                  <a:lnTo>
                    <a:pt x="179181" y="61884"/>
                  </a:lnTo>
                  <a:lnTo>
                    <a:pt x="179106" y="62060"/>
                  </a:lnTo>
                  <a:lnTo>
                    <a:pt x="179038" y="62237"/>
                  </a:lnTo>
                  <a:lnTo>
                    <a:pt x="178979" y="62422"/>
                  </a:lnTo>
                  <a:lnTo>
                    <a:pt x="178892" y="62723"/>
                  </a:lnTo>
                  <a:lnTo>
                    <a:pt x="178856" y="62875"/>
                  </a:lnTo>
                  <a:lnTo>
                    <a:pt x="178828" y="63028"/>
                  </a:lnTo>
                  <a:lnTo>
                    <a:pt x="178821" y="63180"/>
                  </a:lnTo>
                  <a:lnTo>
                    <a:pt x="178828" y="63328"/>
                  </a:lnTo>
                  <a:lnTo>
                    <a:pt x="178856" y="63476"/>
                  </a:lnTo>
                  <a:lnTo>
                    <a:pt x="178927" y="63771"/>
                  </a:lnTo>
                  <a:lnTo>
                    <a:pt x="178955" y="63914"/>
                  </a:lnTo>
                  <a:lnTo>
                    <a:pt x="178995" y="64229"/>
                  </a:lnTo>
                  <a:lnTo>
                    <a:pt x="179018" y="64548"/>
                  </a:lnTo>
                  <a:lnTo>
                    <a:pt x="179022" y="64705"/>
                  </a:lnTo>
                  <a:lnTo>
                    <a:pt x="179022" y="64948"/>
                  </a:lnTo>
                  <a:lnTo>
                    <a:pt x="179007" y="65196"/>
                  </a:lnTo>
                  <a:lnTo>
                    <a:pt x="178987" y="65439"/>
                  </a:lnTo>
                  <a:lnTo>
                    <a:pt x="178908" y="66154"/>
                  </a:lnTo>
                  <a:lnTo>
                    <a:pt x="178852" y="66602"/>
                  </a:lnTo>
                  <a:lnTo>
                    <a:pt x="178817" y="66826"/>
                  </a:lnTo>
                  <a:lnTo>
                    <a:pt x="178638" y="67617"/>
                  </a:lnTo>
                  <a:lnTo>
                    <a:pt x="178547" y="67793"/>
                  </a:lnTo>
                  <a:lnTo>
                    <a:pt x="178433" y="67960"/>
                  </a:lnTo>
                  <a:lnTo>
                    <a:pt x="178302" y="68112"/>
                  </a:lnTo>
                  <a:lnTo>
                    <a:pt x="178163" y="68260"/>
                  </a:lnTo>
                  <a:lnTo>
                    <a:pt x="177803" y="68627"/>
                  </a:lnTo>
                  <a:lnTo>
                    <a:pt x="177562" y="68832"/>
                  </a:lnTo>
                  <a:lnTo>
                    <a:pt x="177308" y="69018"/>
                  </a:lnTo>
                  <a:lnTo>
                    <a:pt x="177047" y="69184"/>
                  </a:lnTo>
                  <a:lnTo>
                    <a:pt x="176782" y="69327"/>
                  </a:lnTo>
                  <a:lnTo>
                    <a:pt x="176346" y="69618"/>
                  </a:lnTo>
                  <a:lnTo>
                    <a:pt x="176057" y="69818"/>
                  </a:lnTo>
                  <a:lnTo>
                    <a:pt x="175757" y="70009"/>
                  </a:lnTo>
                  <a:lnTo>
                    <a:pt x="175610" y="70109"/>
                  </a:lnTo>
                  <a:lnTo>
                    <a:pt x="175468" y="70214"/>
                  </a:lnTo>
                  <a:lnTo>
                    <a:pt x="174901" y="70905"/>
                  </a:lnTo>
                  <a:lnTo>
                    <a:pt x="174834" y="71033"/>
                  </a:lnTo>
                  <a:lnTo>
                    <a:pt x="174715" y="71305"/>
                  </a:lnTo>
                  <a:lnTo>
                    <a:pt x="174470" y="71948"/>
                  </a:lnTo>
                  <a:lnTo>
                    <a:pt x="174347" y="72320"/>
                  </a:lnTo>
                  <a:lnTo>
                    <a:pt x="174213" y="72787"/>
                  </a:lnTo>
                  <a:lnTo>
                    <a:pt x="174177" y="72930"/>
                  </a:lnTo>
                  <a:lnTo>
                    <a:pt x="174149" y="73073"/>
                  </a:lnTo>
                  <a:lnTo>
                    <a:pt x="174134" y="73216"/>
                  </a:lnTo>
                  <a:lnTo>
                    <a:pt x="174134" y="73488"/>
                  </a:lnTo>
                  <a:lnTo>
                    <a:pt x="174118" y="73664"/>
                  </a:lnTo>
                  <a:lnTo>
                    <a:pt x="174039" y="74026"/>
                  </a:lnTo>
                  <a:lnTo>
                    <a:pt x="173635" y="74741"/>
                  </a:lnTo>
                  <a:lnTo>
                    <a:pt x="173239" y="75298"/>
                  </a:lnTo>
                  <a:lnTo>
                    <a:pt x="173191" y="75432"/>
                  </a:lnTo>
                  <a:lnTo>
                    <a:pt x="173132" y="75689"/>
                  </a:lnTo>
                  <a:lnTo>
                    <a:pt x="173140" y="75818"/>
                  </a:lnTo>
                  <a:lnTo>
                    <a:pt x="173322" y="76542"/>
                  </a:lnTo>
                  <a:lnTo>
                    <a:pt x="173476" y="76871"/>
                  </a:lnTo>
                  <a:lnTo>
                    <a:pt x="173714" y="77505"/>
                  </a:lnTo>
                  <a:lnTo>
                    <a:pt x="173793" y="77829"/>
                  </a:lnTo>
                  <a:lnTo>
                    <a:pt x="173852" y="77962"/>
                  </a:lnTo>
                  <a:lnTo>
                    <a:pt x="174114" y="78324"/>
                  </a:lnTo>
                  <a:lnTo>
                    <a:pt x="174264" y="78520"/>
                  </a:lnTo>
                  <a:lnTo>
                    <a:pt x="174454" y="78744"/>
                  </a:lnTo>
                  <a:lnTo>
                    <a:pt x="174346" y="79274"/>
                  </a:lnTo>
                  <a:lnTo>
                    <a:pt x="173460" y="83709"/>
                  </a:lnTo>
                  <a:lnTo>
                    <a:pt x="173195" y="85003"/>
                  </a:lnTo>
                  <a:lnTo>
                    <a:pt x="173005" y="85987"/>
                  </a:lnTo>
                  <a:lnTo>
                    <a:pt x="171944" y="91191"/>
                  </a:lnTo>
                  <a:lnTo>
                    <a:pt x="169704" y="91184"/>
                  </a:lnTo>
                  <a:lnTo>
                    <a:pt x="162296" y="89699"/>
                  </a:lnTo>
                  <a:lnTo>
                    <a:pt x="157408" y="88717"/>
                  </a:lnTo>
                  <a:lnTo>
                    <a:pt x="157068" y="89099"/>
                  </a:lnTo>
                  <a:lnTo>
                    <a:pt x="154506" y="88579"/>
                  </a:lnTo>
                  <a:lnTo>
                    <a:pt x="153228" y="88327"/>
                  </a:lnTo>
                  <a:lnTo>
                    <a:pt x="150663" y="87812"/>
                  </a:lnTo>
                  <a:lnTo>
                    <a:pt x="150164" y="90385"/>
                  </a:lnTo>
                  <a:lnTo>
                    <a:pt x="149918" y="91667"/>
                  </a:lnTo>
                  <a:lnTo>
                    <a:pt x="146724" y="91014"/>
                  </a:lnTo>
                  <a:lnTo>
                    <a:pt x="146209" y="93607"/>
                  </a:lnTo>
                  <a:lnTo>
                    <a:pt x="146258" y="94081"/>
                  </a:lnTo>
                  <a:lnTo>
                    <a:pt x="145688" y="93967"/>
                  </a:lnTo>
                  <a:lnTo>
                    <a:pt x="145488" y="93920"/>
                  </a:lnTo>
                  <a:lnTo>
                    <a:pt x="144735" y="97563"/>
                  </a:lnTo>
                  <a:lnTo>
                    <a:pt x="143998" y="101177"/>
                  </a:lnTo>
                  <a:lnTo>
                    <a:pt x="143954" y="101385"/>
                  </a:lnTo>
                  <a:lnTo>
                    <a:pt x="138581" y="96092"/>
                  </a:lnTo>
                  <a:lnTo>
                    <a:pt x="137000" y="94258"/>
                  </a:lnTo>
                  <a:lnTo>
                    <a:pt x="136335" y="93613"/>
                  </a:lnTo>
                  <a:lnTo>
                    <a:pt x="135911" y="93285"/>
                  </a:lnTo>
                  <a:lnTo>
                    <a:pt x="135287" y="92880"/>
                  </a:lnTo>
                  <a:lnTo>
                    <a:pt x="134827" y="92557"/>
                  </a:lnTo>
                  <a:lnTo>
                    <a:pt x="133659" y="91880"/>
                  </a:lnTo>
                  <a:lnTo>
                    <a:pt x="132297" y="91186"/>
                  </a:lnTo>
                  <a:lnTo>
                    <a:pt x="131569" y="90844"/>
                  </a:lnTo>
                  <a:lnTo>
                    <a:pt x="130974" y="91127"/>
                  </a:lnTo>
                  <a:lnTo>
                    <a:pt x="130659" y="91650"/>
                  </a:lnTo>
                  <a:lnTo>
                    <a:pt x="129048" y="94140"/>
                  </a:lnTo>
                  <a:lnTo>
                    <a:pt x="128838" y="94188"/>
                  </a:lnTo>
                  <a:lnTo>
                    <a:pt x="128672" y="94264"/>
                  </a:lnTo>
                  <a:lnTo>
                    <a:pt x="128530" y="94364"/>
                  </a:lnTo>
                  <a:lnTo>
                    <a:pt x="128292" y="94565"/>
                  </a:lnTo>
                  <a:lnTo>
                    <a:pt x="128067" y="94731"/>
                  </a:lnTo>
                  <a:lnTo>
                    <a:pt x="127877" y="94884"/>
                  </a:lnTo>
                  <a:lnTo>
                    <a:pt x="127687" y="94998"/>
                  </a:lnTo>
                  <a:lnTo>
                    <a:pt x="127540" y="95075"/>
                  </a:lnTo>
                  <a:lnTo>
                    <a:pt x="127152" y="95198"/>
                  </a:lnTo>
                  <a:lnTo>
                    <a:pt x="126934" y="95237"/>
                  </a:lnTo>
                  <a:lnTo>
                    <a:pt x="126313" y="95303"/>
                  </a:lnTo>
                  <a:lnTo>
                    <a:pt x="126182" y="95303"/>
                  </a:lnTo>
                  <a:lnTo>
                    <a:pt x="125933" y="95270"/>
                  </a:lnTo>
                  <a:lnTo>
                    <a:pt x="125462" y="95217"/>
                  </a:lnTo>
                  <a:lnTo>
                    <a:pt x="125212" y="95136"/>
                  </a:lnTo>
                  <a:lnTo>
                    <a:pt x="124951" y="95046"/>
                  </a:lnTo>
                  <a:lnTo>
                    <a:pt x="124543" y="94831"/>
                  </a:lnTo>
                  <a:lnTo>
                    <a:pt x="124199" y="94722"/>
                  </a:lnTo>
                  <a:lnTo>
                    <a:pt x="123542" y="94474"/>
                  </a:lnTo>
                  <a:lnTo>
                    <a:pt x="123106" y="94364"/>
                  </a:lnTo>
                  <a:lnTo>
                    <a:pt x="122833" y="94388"/>
                  </a:lnTo>
                  <a:lnTo>
                    <a:pt x="122532" y="94503"/>
                  </a:lnTo>
                  <a:lnTo>
                    <a:pt x="122350" y="94584"/>
                  </a:lnTo>
                  <a:lnTo>
                    <a:pt x="122125" y="94660"/>
                  </a:lnTo>
                  <a:lnTo>
                    <a:pt x="121911" y="94703"/>
                  </a:lnTo>
                  <a:lnTo>
                    <a:pt x="121515" y="94636"/>
                  </a:lnTo>
                  <a:lnTo>
                    <a:pt x="121222" y="94522"/>
                  </a:lnTo>
                  <a:lnTo>
                    <a:pt x="120949" y="94369"/>
                  </a:lnTo>
                  <a:lnTo>
                    <a:pt x="120541" y="94064"/>
                  </a:lnTo>
                  <a:lnTo>
                    <a:pt x="120260" y="93859"/>
                  </a:lnTo>
                  <a:lnTo>
                    <a:pt x="120102" y="93731"/>
                  </a:lnTo>
                  <a:lnTo>
                    <a:pt x="119963" y="93707"/>
                  </a:lnTo>
                  <a:lnTo>
                    <a:pt x="119532" y="93583"/>
                  </a:lnTo>
                  <a:lnTo>
                    <a:pt x="119270" y="93497"/>
                  </a:lnTo>
                  <a:lnTo>
                    <a:pt x="119080" y="93507"/>
                  </a:lnTo>
                  <a:lnTo>
                    <a:pt x="118696" y="93535"/>
                  </a:lnTo>
                  <a:lnTo>
                    <a:pt x="118364" y="93664"/>
                  </a:lnTo>
                  <a:lnTo>
                    <a:pt x="118225" y="93840"/>
                  </a:lnTo>
                  <a:lnTo>
                    <a:pt x="118194" y="94055"/>
                  </a:lnTo>
                  <a:lnTo>
                    <a:pt x="118150" y="94431"/>
                  </a:lnTo>
                  <a:lnTo>
                    <a:pt x="118114" y="94641"/>
                  </a:lnTo>
                  <a:lnTo>
                    <a:pt x="117952" y="94922"/>
                  </a:lnTo>
                  <a:lnTo>
                    <a:pt x="117742" y="95141"/>
                  </a:lnTo>
                  <a:lnTo>
                    <a:pt x="117552" y="95260"/>
                  </a:lnTo>
                  <a:lnTo>
                    <a:pt x="117339" y="95298"/>
                  </a:lnTo>
                  <a:lnTo>
                    <a:pt x="117089" y="95170"/>
                  </a:lnTo>
                  <a:lnTo>
                    <a:pt x="116784" y="94884"/>
                  </a:lnTo>
                  <a:lnTo>
                    <a:pt x="116563" y="94636"/>
                  </a:lnTo>
                  <a:lnTo>
                    <a:pt x="116452" y="94498"/>
                  </a:lnTo>
                  <a:lnTo>
                    <a:pt x="116290" y="94369"/>
                  </a:lnTo>
                  <a:lnTo>
                    <a:pt x="116092" y="94183"/>
                  </a:lnTo>
                  <a:lnTo>
                    <a:pt x="115890" y="94059"/>
                  </a:lnTo>
                  <a:lnTo>
                    <a:pt x="115668" y="94017"/>
                  </a:lnTo>
                  <a:lnTo>
                    <a:pt x="115474" y="94069"/>
                  </a:lnTo>
                  <a:lnTo>
                    <a:pt x="115328" y="94198"/>
                  </a:lnTo>
                  <a:lnTo>
                    <a:pt x="115217" y="94369"/>
                  </a:lnTo>
                  <a:lnTo>
                    <a:pt x="115138" y="94617"/>
                  </a:lnTo>
                  <a:lnTo>
                    <a:pt x="115153" y="94898"/>
                  </a:lnTo>
                  <a:lnTo>
                    <a:pt x="115316" y="95179"/>
                  </a:lnTo>
                  <a:lnTo>
                    <a:pt x="115458" y="95360"/>
                  </a:lnTo>
                  <a:lnTo>
                    <a:pt x="115545" y="95503"/>
                  </a:lnTo>
                  <a:lnTo>
                    <a:pt x="115664" y="95813"/>
                  </a:lnTo>
                  <a:lnTo>
                    <a:pt x="115704" y="96166"/>
                  </a:lnTo>
                  <a:lnTo>
                    <a:pt x="115656" y="96504"/>
                  </a:lnTo>
                  <a:lnTo>
                    <a:pt x="115462" y="96800"/>
                  </a:lnTo>
                  <a:lnTo>
                    <a:pt x="115274" y="96919"/>
                  </a:lnTo>
                  <a:lnTo>
                    <a:pt x="114958" y="96904"/>
                  </a:lnTo>
                  <a:lnTo>
                    <a:pt x="114719" y="96859"/>
                  </a:lnTo>
                  <a:lnTo>
                    <a:pt x="114286" y="96699"/>
                  </a:lnTo>
                  <a:lnTo>
                    <a:pt x="114128" y="96614"/>
                  </a:lnTo>
                  <a:lnTo>
                    <a:pt x="113839" y="96471"/>
                  </a:lnTo>
                  <a:lnTo>
                    <a:pt x="113653" y="96328"/>
                  </a:lnTo>
                  <a:lnTo>
                    <a:pt x="113495" y="96104"/>
                  </a:lnTo>
                  <a:lnTo>
                    <a:pt x="113206" y="95770"/>
                  </a:lnTo>
                  <a:lnTo>
                    <a:pt x="112711" y="95117"/>
                  </a:lnTo>
                  <a:lnTo>
                    <a:pt x="112469" y="94831"/>
                  </a:lnTo>
                  <a:lnTo>
                    <a:pt x="112030" y="95570"/>
                  </a:lnTo>
                  <a:lnTo>
                    <a:pt x="111876" y="95861"/>
                  </a:lnTo>
                  <a:lnTo>
                    <a:pt x="111678" y="96290"/>
                  </a:lnTo>
                  <a:lnTo>
                    <a:pt x="111424" y="96666"/>
                  </a:lnTo>
                  <a:lnTo>
                    <a:pt x="111143" y="96738"/>
                  </a:lnTo>
                  <a:lnTo>
                    <a:pt x="110926" y="96752"/>
                  </a:lnTo>
                  <a:lnTo>
                    <a:pt x="110625" y="96785"/>
                  </a:lnTo>
                  <a:lnTo>
                    <a:pt x="110129" y="96766"/>
                  </a:lnTo>
                  <a:lnTo>
                    <a:pt x="109659" y="96747"/>
                  </a:lnTo>
                  <a:lnTo>
                    <a:pt x="109168" y="96456"/>
                  </a:lnTo>
                  <a:lnTo>
                    <a:pt x="108622" y="96242"/>
                  </a:lnTo>
                  <a:lnTo>
                    <a:pt x="108119" y="95994"/>
                  </a:lnTo>
                  <a:lnTo>
                    <a:pt x="107668" y="95699"/>
                  </a:lnTo>
                  <a:lnTo>
                    <a:pt x="107371" y="95627"/>
                  </a:lnTo>
                  <a:lnTo>
                    <a:pt x="107129" y="95513"/>
                  </a:lnTo>
                  <a:lnTo>
                    <a:pt x="106254" y="95985"/>
                  </a:lnTo>
                  <a:lnTo>
                    <a:pt x="105759" y="96266"/>
                  </a:lnTo>
                  <a:lnTo>
                    <a:pt x="105569" y="96423"/>
                  </a:lnTo>
                  <a:lnTo>
                    <a:pt x="105043" y="96900"/>
                  </a:lnTo>
                  <a:lnTo>
                    <a:pt x="104659" y="97200"/>
                  </a:lnTo>
                  <a:lnTo>
                    <a:pt x="104398" y="97319"/>
                  </a:lnTo>
                  <a:lnTo>
                    <a:pt x="104144" y="97190"/>
                  </a:lnTo>
                  <a:lnTo>
                    <a:pt x="103808" y="97038"/>
                  </a:lnTo>
                  <a:lnTo>
                    <a:pt x="103523" y="97019"/>
                  </a:lnTo>
                  <a:lnTo>
                    <a:pt x="103254" y="97147"/>
                  </a:lnTo>
                  <a:lnTo>
                    <a:pt x="103000" y="97362"/>
                  </a:lnTo>
                  <a:lnTo>
                    <a:pt x="102565" y="97681"/>
                  </a:lnTo>
                  <a:lnTo>
                    <a:pt x="102284" y="97772"/>
                  </a:lnTo>
                  <a:lnTo>
                    <a:pt x="101833" y="97962"/>
                  </a:lnTo>
                  <a:lnTo>
                    <a:pt x="101587" y="98019"/>
                  </a:lnTo>
                  <a:lnTo>
                    <a:pt x="101088" y="98143"/>
                  </a:lnTo>
                  <a:lnTo>
                    <a:pt x="100874" y="98162"/>
                  </a:lnTo>
                  <a:lnTo>
                    <a:pt x="100221" y="98077"/>
                  </a:lnTo>
                  <a:lnTo>
                    <a:pt x="99865" y="97967"/>
                  </a:lnTo>
                  <a:lnTo>
                    <a:pt x="99600" y="97862"/>
                  </a:lnTo>
                  <a:lnTo>
                    <a:pt x="99315" y="97791"/>
                  </a:lnTo>
                  <a:lnTo>
                    <a:pt x="99030" y="97867"/>
                  </a:lnTo>
                  <a:lnTo>
                    <a:pt x="98749" y="98120"/>
                  </a:lnTo>
                  <a:lnTo>
                    <a:pt x="98626" y="98410"/>
                  </a:lnTo>
                  <a:lnTo>
                    <a:pt x="98586" y="98682"/>
                  </a:lnTo>
                  <a:lnTo>
                    <a:pt x="98495" y="99120"/>
                  </a:lnTo>
                  <a:lnTo>
                    <a:pt x="98527" y="99378"/>
                  </a:lnTo>
                  <a:lnTo>
                    <a:pt x="98741" y="99621"/>
                  </a:lnTo>
                  <a:lnTo>
                    <a:pt x="98958" y="99859"/>
                  </a:lnTo>
                  <a:lnTo>
                    <a:pt x="99224" y="100102"/>
                  </a:lnTo>
                  <a:lnTo>
                    <a:pt x="99449" y="100321"/>
                  </a:lnTo>
                  <a:lnTo>
                    <a:pt x="99699" y="101026"/>
                  </a:lnTo>
                  <a:lnTo>
                    <a:pt x="99596" y="101465"/>
                  </a:lnTo>
                  <a:lnTo>
                    <a:pt x="99350" y="101698"/>
                  </a:lnTo>
                  <a:lnTo>
                    <a:pt x="98923" y="101727"/>
                  </a:lnTo>
                  <a:lnTo>
                    <a:pt x="97874" y="101708"/>
                  </a:lnTo>
                  <a:lnTo>
                    <a:pt x="97533" y="101765"/>
                  </a:lnTo>
                  <a:lnTo>
                    <a:pt x="97264" y="101984"/>
                  </a:lnTo>
                  <a:lnTo>
                    <a:pt x="97122" y="102261"/>
                  </a:lnTo>
                  <a:lnTo>
                    <a:pt x="97050" y="102685"/>
                  </a:lnTo>
                  <a:lnTo>
                    <a:pt x="96864" y="102990"/>
                  </a:lnTo>
                  <a:lnTo>
                    <a:pt x="96611" y="103123"/>
                  </a:lnTo>
                  <a:lnTo>
                    <a:pt x="96129" y="103215"/>
                  </a:lnTo>
                  <a:lnTo>
                    <a:pt x="95330" y="103721"/>
                  </a:lnTo>
                  <a:lnTo>
                    <a:pt x="94992" y="103900"/>
                  </a:lnTo>
                  <a:lnTo>
                    <a:pt x="94612" y="104114"/>
                  </a:lnTo>
                  <a:lnTo>
                    <a:pt x="93990" y="104443"/>
                  </a:lnTo>
                  <a:lnTo>
                    <a:pt x="93741" y="104567"/>
                  </a:lnTo>
                  <a:lnTo>
                    <a:pt x="93488" y="104662"/>
                  </a:lnTo>
                  <a:lnTo>
                    <a:pt x="93076" y="104700"/>
                  </a:lnTo>
                  <a:lnTo>
                    <a:pt x="92914" y="104448"/>
                  </a:lnTo>
                  <a:lnTo>
                    <a:pt x="92902" y="104172"/>
                  </a:lnTo>
                  <a:lnTo>
                    <a:pt x="92866" y="103986"/>
                  </a:lnTo>
                  <a:lnTo>
                    <a:pt x="92791" y="103781"/>
                  </a:lnTo>
                  <a:lnTo>
                    <a:pt x="92439" y="103500"/>
                  </a:lnTo>
                  <a:lnTo>
                    <a:pt x="91833" y="103514"/>
                  </a:lnTo>
                  <a:lnTo>
                    <a:pt x="91247" y="103828"/>
                  </a:lnTo>
                  <a:lnTo>
                    <a:pt x="91041" y="104029"/>
                  </a:lnTo>
                  <a:lnTo>
                    <a:pt x="90732" y="104710"/>
                  </a:lnTo>
                  <a:lnTo>
                    <a:pt x="90598" y="105025"/>
                  </a:lnTo>
                  <a:lnTo>
                    <a:pt x="90432" y="105220"/>
                  </a:lnTo>
                  <a:lnTo>
                    <a:pt x="89960" y="105620"/>
                  </a:lnTo>
                  <a:lnTo>
                    <a:pt x="89359" y="105949"/>
                  </a:lnTo>
                  <a:lnTo>
                    <a:pt x="88793" y="106202"/>
                  </a:lnTo>
                  <a:lnTo>
                    <a:pt x="88547" y="106345"/>
                  </a:lnTo>
                  <a:lnTo>
                    <a:pt x="88124" y="106659"/>
                  </a:lnTo>
                  <a:lnTo>
                    <a:pt x="87558" y="107512"/>
                  </a:lnTo>
                  <a:lnTo>
                    <a:pt x="86992" y="107688"/>
                  </a:lnTo>
                  <a:lnTo>
                    <a:pt x="86265" y="107862"/>
                  </a:lnTo>
                  <a:lnTo>
                    <a:pt x="85872" y="107954"/>
                  </a:lnTo>
                  <a:lnTo>
                    <a:pt x="85341" y="108217"/>
                  </a:lnTo>
                  <a:lnTo>
                    <a:pt x="85242" y="108761"/>
                  </a:lnTo>
                  <a:lnTo>
                    <a:pt x="85202" y="109175"/>
                  </a:lnTo>
                  <a:lnTo>
                    <a:pt x="84897" y="109361"/>
                  </a:lnTo>
                  <a:lnTo>
                    <a:pt x="84604" y="109447"/>
                  </a:lnTo>
                  <a:lnTo>
                    <a:pt x="84173" y="109423"/>
                  </a:lnTo>
                  <a:lnTo>
                    <a:pt x="83765" y="109304"/>
                  </a:lnTo>
                  <a:lnTo>
                    <a:pt x="83385" y="109261"/>
                  </a:lnTo>
                  <a:lnTo>
                    <a:pt x="83171" y="109451"/>
                  </a:lnTo>
                  <a:lnTo>
                    <a:pt x="83041" y="109704"/>
                  </a:lnTo>
                  <a:lnTo>
                    <a:pt x="82973" y="109980"/>
                  </a:lnTo>
                  <a:lnTo>
                    <a:pt x="82653" y="110433"/>
                  </a:lnTo>
                  <a:lnTo>
                    <a:pt x="82439" y="110495"/>
                  </a:lnTo>
                  <a:lnTo>
                    <a:pt x="82304" y="110505"/>
                  </a:lnTo>
                  <a:lnTo>
                    <a:pt x="81932" y="110419"/>
                  </a:lnTo>
                  <a:lnTo>
                    <a:pt x="81794" y="110395"/>
                  </a:lnTo>
                  <a:lnTo>
                    <a:pt x="80669" y="110395"/>
                  </a:lnTo>
                  <a:lnTo>
                    <a:pt x="80234" y="111734"/>
                  </a:lnTo>
                  <a:lnTo>
                    <a:pt x="80115" y="111872"/>
                  </a:lnTo>
                  <a:lnTo>
                    <a:pt x="79648" y="111953"/>
                  </a:lnTo>
                  <a:lnTo>
                    <a:pt x="79510" y="111929"/>
                  </a:lnTo>
                  <a:lnTo>
                    <a:pt x="79323" y="111853"/>
                  </a:lnTo>
                  <a:lnTo>
                    <a:pt x="78916" y="111653"/>
                  </a:lnTo>
                  <a:lnTo>
                    <a:pt x="78136" y="111410"/>
                  </a:lnTo>
                  <a:lnTo>
                    <a:pt x="77839" y="111529"/>
                  </a:lnTo>
                  <a:lnTo>
                    <a:pt x="78029" y="112311"/>
                  </a:lnTo>
                  <a:lnTo>
                    <a:pt x="78168" y="112592"/>
                  </a:lnTo>
                  <a:lnTo>
                    <a:pt x="78429" y="113087"/>
                  </a:lnTo>
                  <a:lnTo>
                    <a:pt x="78472" y="113354"/>
                  </a:lnTo>
                  <a:lnTo>
                    <a:pt x="78472" y="113645"/>
                  </a:lnTo>
                  <a:lnTo>
                    <a:pt x="78476" y="113859"/>
                  </a:lnTo>
                  <a:lnTo>
                    <a:pt x="78464" y="113998"/>
                  </a:lnTo>
                  <a:lnTo>
                    <a:pt x="78464" y="114179"/>
                  </a:lnTo>
                  <a:lnTo>
                    <a:pt x="78441" y="114460"/>
                  </a:lnTo>
                  <a:lnTo>
                    <a:pt x="78389" y="114884"/>
                  </a:lnTo>
                  <a:lnTo>
                    <a:pt x="78124" y="115532"/>
                  </a:lnTo>
                  <a:lnTo>
                    <a:pt x="77463" y="115727"/>
                  </a:lnTo>
                  <a:lnTo>
                    <a:pt x="77265" y="115765"/>
                  </a:lnTo>
                  <a:lnTo>
                    <a:pt x="76687" y="115904"/>
                  </a:lnTo>
                  <a:lnTo>
                    <a:pt x="76374" y="116037"/>
                  </a:lnTo>
                  <a:lnTo>
                    <a:pt x="76014" y="116161"/>
                  </a:lnTo>
                  <a:lnTo>
                    <a:pt x="75591" y="116328"/>
                  </a:lnTo>
                  <a:lnTo>
                    <a:pt x="75036" y="116557"/>
                  </a:lnTo>
                  <a:lnTo>
                    <a:pt x="74450" y="116964"/>
                  </a:lnTo>
                  <a:lnTo>
                    <a:pt x="74397" y="117350"/>
                  </a:lnTo>
                  <a:lnTo>
                    <a:pt x="73899" y="117264"/>
                  </a:lnTo>
                  <a:lnTo>
                    <a:pt x="70402" y="116645"/>
                  </a:lnTo>
                  <a:lnTo>
                    <a:pt x="67609" y="116167"/>
                  </a:lnTo>
                  <a:lnTo>
                    <a:pt x="57905" y="114444"/>
                  </a:lnTo>
                  <a:lnTo>
                    <a:pt x="53524" y="113683"/>
                  </a:lnTo>
                  <a:lnTo>
                    <a:pt x="48871" y="112766"/>
                  </a:lnTo>
                  <a:lnTo>
                    <a:pt x="45712" y="112250"/>
                  </a:lnTo>
                  <a:lnTo>
                    <a:pt x="43620" y="111881"/>
                  </a:lnTo>
                  <a:lnTo>
                    <a:pt x="40101" y="111263"/>
                  </a:lnTo>
                  <a:lnTo>
                    <a:pt x="35574" y="110455"/>
                  </a:lnTo>
                  <a:lnTo>
                    <a:pt x="32978" y="110006"/>
                  </a:lnTo>
                  <a:lnTo>
                    <a:pt x="26384" y="108871"/>
                  </a:lnTo>
                  <a:lnTo>
                    <a:pt x="25712" y="108900"/>
                  </a:lnTo>
                  <a:lnTo>
                    <a:pt x="25514" y="108536"/>
                  </a:lnTo>
                  <a:lnTo>
                    <a:pt x="24944" y="107588"/>
                  </a:lnTo>
                  <a:lnTo>
                    <a:pt x="24629" y="107044"/>
                  </a:lnTo>
                  <a:lnTo>
                    <a:pt x="24048" y="106222"/>
                  </a:lnTo>
                  <a:lnTo>
                    <a:pt x="21488" y="102135"/>
                  </a:lnTo>
                  <a:lnTo>
                    <a:pt x="20776" y="101104"/>
                  </a:lnTo>
                  <a:lnTo>
                    <a:pt x="20250" y="100138"/>
                  </a:lnTo>
                  <a:lnTo>
                    <a:pt x="15226" y="92430"/>
                  </a:lnTo>
                  <a:lnTo>
                    <a:pt x="14658" y="92690"/>
                  </a:lnTo>
                  <a:lnTo>
                    <a:pt x="14222" y="92720"/>
                  </a:lnTo>
                  <a:lnTo>
                    <a:pt x="11998" y="92258"/>
                  </a:lnTo>
                  <a:lnTo>
                    <a:pt x="9470" y="91758"/>
                  </a:lnTo>
                  <a:lnTo>
                    <a:pt x="9565" y="91304"/>
                  </a:lnTo>
                  <a:lnTo>
                    <a:pt x="9830" y="89799"/>
                  </a:lnTo>
                  <a:lnTo>
                    <a:pt x="10744" y="89980"/>
                  </a:lnTo>
                  <a:lnTo>
                    <a:pt x="10229" y="89223"/>
                  </a:lnTo>
                  <a:lnTo>
                    <a:pt x="8558" y="86735"/>
                  </a:lnTo>
                  <a:lnTo>
                    <a:pt x="8305" y="86416"/>
                  </a:lnTo>
                  <a:lnTo>
                    <a:pt x="7822" y="85796"/>
                  </a:lnTo>
                  <a:lnTo>
                    <a:pt x="7418" y="85277"/>
                  </a:lnTo>
                  <a:lnTo>
                    <a:pt x="6844" y="84581"/>
                  </a:lnTo>
                  <a:lnTo>
                    <a:pt x="6468" y="84105"/>
                  </a:lnTo>
                  <a:lnTo>
                    <a:pt x="5673" y="83071"/>
                  </a:lnTo>
                  <a:lnTo>
                    <a:pt x="5281" y="82570"/>
                  </a:lnTo>
                  <a:lnTo>
                    <a:pt x="4631" y="81732"/>
                  </a:lnTo>
                  <a:lnTo>
                    <a:pt x="4319" y="81260"/>
                  </a:lnTo>
                  <a:lnTo>
                    <a:pt x="3974" y="80731"/>
                  </a:lnTo>
                  <a:lnTo>
                    <a:pt x="3614" y="80169"/>
                  </a:lnTo>
                  <a:lnTo>
                    <a:pt x="3246" y="79606"/>
                  </a:lnTo>
                  <a:lnTo>
                    <a:pt x="2902" y="79063"/>
                  </a:lnTo>
                  <a:lnTo>
                    <a:pt x="1833" y="77409"/>
                  </a:lnTo>
                  <a:lnTo>
                    <a:pt x="1500" y="76456"/>
                  </a:lnTo>
                  <a:lnTo>
                    <a:pt x="1290" y="75837"/>
                  </a:lnTo>
                  <a:lnTo>
                    <a:pt x="859" y="74607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7" name="pg227"/>
            <p:cNvSpPr/>
            <p:nvPr/>
          </p:nvSpPr>
          <p:spPr>
            <a:xfrm>
              <a:off x="4276326" y="3566258"/>
              <a:ext cx="518247" cy="480685"/>
            </a:xfrm>
            <a:custGeom>
              <a:avLst/>
              <a:gdLst/>
              <a:ahLst/>
              <a:cxnLst/>
              <a:rect l="0" t="0" r="0" b="0"/>
              <a:pathLst>
                <a:path w="518247" h="480685">
                  <a:moveTo>
                    <a:pt x="271625" y="440011"/>
                  </a:moveTo>
                  <a:lnTo>
                    <a:pt x="257931" y="437827"/>
                  </a:lnTo>
                  <a:lnTo>
                    <a:pt x="257303" y="437731"/>
                  </a:lnTo>
                  <a:lnTo>
                    <a:pt x="256798" y="437623"/>
                  </a:lnTo>
                  <a:lnTo>
                    <a:pt x="256723" y="437907"/>
                  </a:lnTo>
                  <a:lnTo>
                    <a:pt x="255643" y="443356"/>
                  </a:lnTo>
                  <a:lnTo>
                    <a:pt x="255450" y="444436"/>
                  </a:lnTo>
                  <a:lnTo>
                    <a:pt x="254834" y="447331"/>
                  </a:lnTo>
                  <a:lnTo>
                    <a:pt x="254217" y="449744"/>
                  </a:lnTo>
                  <a:lnTo>
                    <a:pt x="253210" y="449617"/>
                  </a:lnTo>
                  <a:lnTo>
                    <a:pt x="232137" y="445967"/>
                  </a:lnTo>
                  <a:lnTo>
                    <a:pt x="231182" y="445802"/>
                  </a:lnTo>
                  <a:lnTo>
                    <a:pt x="227661" y="445081"/>
                  </a:lnTo>
                  <a:lnTo>
                    <a:pt x="225872" y="444634"/>
                  </a:lnTo>
                  <a:lnTo>
                    <a:pt x="224465" y="444075"/>
                  </a:lnTo>
                  <a:lnTo>
                    <a:pt x="223119" y="443450"/>
                  </a:lnTo>
                  <a:lnTo>
                    <a:pt x="221940" y="442781"/>
                  </a:lnTo>
                  <a:lnTo>
                    <a:pt x="221643" y="442562"/>
                  </a:lnTo>
                  <a:lnTo>
                    <a:pt x="219729" y="441001"/>
                  </a:lnTo>
                  <a:lnTo>
                    <a:pt x="218191" y="439306"/>
                  </a:lnTo>
                  <a:lnTo>
                    <a:pt x="217778" y="438834"/>
                  </a:lnTo>
                  <a:lnTo>
                    <a:pt x="216794" y="437797"/>
                  </a:lnTo>
                  <a:lnTo>
                    <a:pt x="215935" y="437035"/>
                  </a:lnTo>
                  <a:lnTo>
                    <a:pt x="214357" y="435828"/>
                  </a:lnTo>
                  <a:lnTo>
                    <a:pt x="213940" y="435600"/>
                  </a:lnTo>
                  <a:lnTo>
                    <a:pt x="213133" y="435199"/>
                  </a:lnTo>
                  <a:lnTo>
                    <a:pt x="212985" y="435135"/>
                  </a:lnTo>
                  <a:lnTo>
                    <a:pt x="212238" y="434753"/>
                  </a:lnTo>
                  <a:lnTo>
                    <a:pt x="211460" y="434484"/>
                  </a:lnTo>
                  <a:lnTo>
                    <a:pt x="210506" y="434054"/>
                  </a:lnTo>
                  <a:lnTo>
                    <a:pt x="208579" y="433585"/>
                  </a:lnTo>
                  <a:lnTo>
                    <a:pt x="203831" y="432763"/>
                  </a:lnTo>
                  <a:lnTo>
                    <a:pt x="194916" y="431187"/>
                  </a:lnTo>
                  <a:lnTo>
                    <a:pt x="184712" y="429362"/>
                  </a:lnTo>
                  <a:lnTo>
                    <a:pt x="172247" y="427153"/>
                  </a:lnTo>
                  <a:lnTo>
                    <a:pt x="167445" y="426268"/>
                  </a:lnTo>
                  <a:lnTo>
                    <a:pt x="163296" y="426084"/>
                  </a:lnTo>
                  <a:lnTo>
                    <a:pt x="162221" y="426591"/>
                  </a:lnTo>
                  <a:lnTo>
                    <a:pt x="158057" y="425585"/>
                  </a:lnTo>
                  <a:lnTo>
                    <a:pt x="156079" y="424606"/>
                  </a:lnTo>
                  <a:lnTo>
                    <a:pt x="155229" y="424442"/>
                  </a:lnTo>
                  <a:lnTo>
                    <a:pt x="153490" y="424139"/>
                  </a:lnTo>
                  <a:lnTo>
                    <a:pt x="152125" y="423914"/>
                  </a:lnTo>
                  <a:lnTo>
                    <a:pt x="149273" y="423445"/>
                  </a:lnTo>
                  <a:lnTo>
                    <a:pt x="149594" y="423759"/>
                  </a:lnTo>
                  <a:lnTo>
                    <a:pt x="147445" y="433102"/>
                  </a:lnTo>
                  <a:lnTo>
                    <a:pt x="144723" y="444915"/>
                  </a:lnTo>
                  <a:lnTo>
                    <a:pt x="145072" y="445392"/>
                  </a:lnTo>
                  <a:lnTo>
                    <a:pt x="144529" y="445757"/>
                  </a:lnTo>
                  <a:lnTo>
                    <a:pt x="143482" y="450326"/>
                  </a:lnTo>
                  <a:lnTo>
                    <a:pt x="128916" y="450301"/>
                  </a:lnTo>
                  <a:lnTo>
                    <a:pt x="124289" y="450292"/>
                  </a:lnTo>
                  <a:lnTo>
                    <a:pt x="123448" y="450417"/>
                  </a:lnTo>
                  <a:lnTo>
                    <a:pt x="123363" y="450277"/>
                  </a:lnTo>
                  <a:lnTo>
                    <a:pt x="123300" y="450139"/>
                  </a:lnTo>
                  <a:lnTo>
                    <a:pt x="121475" y="446956"/>
                  </a:lnTo>
                  <a:lnTo>
                    <a:pt x="118637" y="443549"/>
                  </a:lnTo>
                  <a:lnTo>
                    <a:pt x="112338" y="437192"/>
                  </a:lnTo>
                  <a:lnTo>
                    <a:pt x="110803" y="436067"/>
                  </a:lnTo>
                  <a:lnTo>
                    <a:pt x="109932" y="435705"/>
                  </a:lnTo>
                  <a:lnTo>
                    <a:pt x="109112" y="435824"/>
                  </a:lnTo>
                  <a:lnTo>
                    <a:pt x="108293" y="436148"/>
                  </a:lnTo>
                  <a:lnTo>
                    <a:pt x="108087" y="436348"/>
                  </a:lnTo>
                  <a:lnTo>
                    <a:pt x="106709" y="437339"/>
                  </a:lnTo>
                  <a:lnTo>
                    <a:pt x="105541" y="437930"/>
                  </a:lnTo>
                  <a:lnTo>
                    <a:pt x="104520" y="438178"/>
                  </a:lnTo>
                  <a:lnTo>
                    <a:pt x="101939" y="438531"/>
                  </a:lnTo>
                  <a:lnTo>
                    <a:pt x="101527" y="438655"/>
                  </a:lnTo>
                  <a:lnTo>
                    <a:pt x="100633" y="439317"/>
                  </a:lnTo>
                  <a:lnTo>
                    <a:pt x="99881" y="439508"/>
                  </a:lnTo>
                  <a:lnTo>
                    <a:pt x="99544" y="439498"/>
                  </a:lnTo>
                  <a:lnTo>
                    <a:pt x="99288" y="439499"/>
                  </a:lnTo>
                  <a:lnTo>
                    <a:pt x="99543" y="440788"/>
                  </a:lnTo>
                  <a:lnTo>
                    <a:pt x="98685" y="440894"/>
                  </a:lnTo>
                  <a:lnTo>
                    <a:pt x="97490" y="441061"/>
                  </a:lnTo>
                  <a:lnTo>
                    <a:pt x="96298" y="441261"/>
                  </a:lnTo>
                  <a:lnTo>
                    <a:pt x="95118" y="441514"/>
                  </a:lnTo>
                  <a:lnTo>
                    <a:pt x="93958" y="441843"/>
                  </a:lnTo>
                  <a:lnTo>
                    <a:pt x="92565" y="442395"/>
                  </a:lnTo>
                  <a:lnTo>
                    <a:pt x="89861" y="443844"/>
                  </a:lnTo>
                  <a:lnTo>
                    <a:pt x="88515" y="444602"/>
                  </a:lnTo>
                  <a:lnTo>
                    <a:pt x="87149" y="445288"/>
                  </a:lnTo>
                  <a:lnTo>
                    <a:pt x="86017" y="445817"/>
                  </a:lnTo>
                  <a:lnTo>
                    <a:pt x="84881" y="446341"/>
                  </a:lnTo>
                  <a:lnTo>
                    <a:pt x="83741" y="446841"/>
                  </a:lnTo>
                  <a:lnTo>
                    <a:pt x="82589" y="447294"/>
                  </a:lnTo>
                  <a:lnTo>
                    <a:pt x="81425" y="447666"/>
                  </a:lnTo>
                  <a:lnTo>
                    <a:pt x="79482" y="448071"/>
                  </a:lnTo>
                  <a:lnTo>
                    <a:pt x="77490" y="448266"/>
                  </a:lnTo>
                  <a:lnTo>
                    <a:pt x="75479" y="448323"/>
                  </a:lnTo>
                  <a:lnTo>
                    <a:pt x="70044" y="448314"/>
                  </a:lnTo>
                  <a:lnTo>
                    <a:pt x="68631" y="448266"/>
                  </a:lnTo>
                  <a:lnTo>
                    <a:pt x="67222" y="448214"/>
                  </a:lnTo>
                  <a:lnTo>
                    <a:pt x="65808" y="448171"/>
                  </a:lnTo>
                  <a:lnTo>
                    <a:pt x="64399" y="448171"/>
                  </a:lnTo>
                  <a:lnTo>
                    <a:pt x="62649" y="448261"/>
                  </a:lnTo>
                  <a:lnTo>
                    <a:pt x="60903" y="448428"/>
                  </a:lnTo>
                  <a:lnTo>
                    <a:pt x="59158" y="448614"/>
                  </a:lnTo>
                  <a:lnTo>
                    <a:pt x="57412" y="448762"/>
                  </a:lnTo>
                  <a:lnTo>
                    <a:pt x="55662" y="448824"/>
                  </a:lnTo>
                  <a:lnTo>
                    <a:pt x="54011" y="448800"/>
                  </a:lnTo>
                  <a:lnTo>
                    <a:pt x="52361" y="448724"/>
                  </a:lnTo>
                  <a:lnTo>
                    <a:pt x="50710" y="448605"/>
                  </a:lnTo>
                  <a:lnTo>
                    <a:pt x="49063" y="448443"/>
                  </a:lnTo>
                  <a:lnTo>
                    <a:pt x="47420" y="448233"/>
                  </a:lnTo>
                  <a:lnTo>
                    <a:pt x="45152" y="447899"/>
                  </a:lnTo>
                  <a:lnTo>
                    <a:pt x="42868" y="447509"/>
                  </a:lnTo>
                  <a:lnTo>
                    <a:pt x="40608" y="447018"/>
                  </a:lnTo>
                  <a:lnTo>
                    <a:pt x="38383" y="446379"/>
                  </a:lnTo>
                  <a:lnTo>
                    <a:pt x="36221" y="445560"/>
                  </a:lnTo>
                  <a:lnTo>
                    <a:pt x="34891" y="444950"/>
                  </a:lnTo>
                  <a:lnTo>
                    <a:pt x="33577" y="444282"/>
                  </a:lnTo>
                  <a:lnTo>
                    <a:pt x="32476" y="443663"/>
                  </a:lnTo>
                  <a:lnTo>
                    <a:pt x="32282" y="443549"/>
                  </a:lnTo>
                  <a:lnTo>
                    <a:pt x="31020" y="442753"/>
                  </a:lnTo>
                  <a:lnTo>
                    <a:pt x="29804" y="441876"/>
                  </a:lnTo>
                  <a:lnTo>
                    <a:pt x="29108" y="441318"/>
                  </a:lnTo>
                  <a:lnTo>
                    <a:pt x="28427" y="440742"/>
                  </a:lnTo>
                  <a:lnTo>
                    <a:pt x="27754" y="440137"/>
                  </a:lnTo>
                  <a:lnTo>
                    <a:pt x="27101" y="439508"/>
                  </a:lnTo>
                  <a:lnTo>
                    <a:pt x="26463" y="438859"/>
                  </a:lnTo>
                  <a:lnTo>
                    <a:pt x="26285" y="438454"/>
                  </a:lnTo>
                  <a:lnTo>
                    <a:pt x="26095" y="438059"/>
                  </a:lnTo>
                  <a:lnTo>
                    <a:pt x="25739" y="437397"/>
                  </a:lnTo>
                  <a:lnTo>
                    <a:pt x="25339" y="436763"/>
                  </a:lnTo>
                  <a:lnTo>
                    <a:pt x="24919" y="436143"/>
                  </a:lnTo>
                  <a:lnTo>
                    <a:pt x="24508" y="435519"/>
                  </a:lnTo>
                  <a:lnTo>
                    <a:pt x="24120" y="434871"/>
                  </a:lnTo>
                  <a:lnTo>
                    <a:pt x="23637" y="433985"/>
                  </a:lnTo>
                  <a:lnTo>
                    <a:pt x="23170" y="433084"/>
                  </a:lnTo>
                  <a:lnTo>
                    <a:pt x="22726" y="432164"/>
                  </a:lnTo>
                  <a:lnTo>
                    <a:pt x="22307" y="431235"/>
                  </a:lnTo>
                  <a:lnTo>
                    <a:pt x="21915" y="430287"/>
                  </a:lnTo>
                  <a:lnTo>
                    <a:pt x="21566" y="429300"/>
                  </a:lnTo>
                  <a:lnTo>
                    <a:pt x="21258" y="428295"/>
                  </a:lnTo>
                  <a:lnTo>
                    <a:pt x="20969" y="427280"/>
                  </a:lnTo>
                  <a:lnTo>
                    <a:pt x="20672" y="426265"/>
                  </a:lnTo>
                  <a:lnTo>
                    <a:pt x="20343" y="425264"/>
                  </a:lnTo>
                  <a:lnTo>
                    <a:pt x="20026" y="424401"/>
                  </a:lnTo>
                  <a:lnTo>
                    <a:pt x="19698" y="423539"/>
                  </a:lnTo>
                  <a:lnTo>
                    <a:pt x="19357" y="422681"/>
                  </a:lnTo>
                  <a:lnTo>
                    <a:pt x="19005" y="421838"/>
                  </a:lnTo>
                  <a:lnTo>
                    <a:pt x="18633" y="421004"/>
                  </a:lnTo>
                  <a:lnTo>
                    <a:pt x="18348" y="420403"/>
                  </a:lnTo>
                  <a:lnTo>
                    <a:pt x="18047" y="419808"/>
                  </a:lnTo>
                  <a:lnTo>
                    <a:pt x="17742" y="419222"/>
                  </a:lnTo>
                  <a:lnTo>
                    <a:pt x="17441" y="418631"/>
                  </a:lnTo>
                  <a:lnTo>
                    <a:pt x="17148" y="418035"/>
                  </a:lnTo>
                  <a:lnTo>
                    <a:pt x="16741" y="417144"/>
                  </a:lnTo>
                  <a:lnTo>
                    <a:pt x="16155" y="415791"/>
                  </a:lnTo>
                  <a:lnTo>
                    <a:pt x="15775" y="415128"/>
                  </a:lnTo>
                  <a:lnTo>
                    <a:pt x="15561" y="414747"/>
                  </a:lnTo>
                  <a:lnTo>
                    <a:pt x="15351" y="414361"/>
                  </a:lnTo>
                  <a:lnTo>
                    <a:pt x="15003" y="413699"/>
                  </a:lnTo>
                  <a:lnTo>
                    <a:pt x="14662" y="413027"/>
                  </a:lnTo>
                  <a:lnTo>
                    <a:pt x="14496" y="412688"/>
                  </a:lnTo>
                  <a:lnTo>
                    <a:pt x="14100" y="411802"/>
                  </a:lnTo>
                  <a:lnTo>
                    <a:pt x="13736" y="410892"/>
                  </a:lnTo>
                  <a:lnTo>
                    <a:pt x="13388" y="409972"/>
                  </a:lnTo>
                  <a:lnTo>
                    <a:pt x="13031" y="409057"/>
                  </a:lnTo>
                  <a:lnTo>
                    <a:pt x="12655" y="408157"/>
                  </a:lnTo>
                  <a:lnTo>
                    <a:pt x="12125" y="407032"/>
                  </a:lnTo>
                  <a:lnTo>
                    <a:pt x="11563" y="405931"/>
                  </a:lnTo>
                  <a:lnTo>
                    <a:pt x="10989" y="404830"/>
                  </a:lnTo>
                  <a:lnTo>
                    <a:pt x="10431" y="403725"/>
                  </a:lnTo>
                  <a:lnTo>
                    <a:pt x="9912" y="402595"/>
                  </a:lnTo>
                  <a:lnTo>
                    <a:pt x="9532" y="401671"/>
                  </a:lnTo>
                  <a:lnTo>
                    <a:pt x="9180" y="400727"/>
                  </a:lnTo>
                  <a:lnTo>
                    <a:pt x="8835" y="399779"/>
                  </a:lnTo>
                  <a:lnTo>
                    <a:pt x="8483" y="398836"/>
                  </a:lnTo>
                  <a:lnTo>
                    <a:pt x="7960" y="397516"/>
                  </a:lnTo>
                  <a:lnTo>
                    <a:pt x="7814" y="397130"/>
                  </a:lnTo>
                  <a:lnTo>
                    <a:pt x="7660" y="396744"/>
                  </a:lnTo>
                  <a:lnTo>
                    <a:pt x="7493" y="396367"/>
                  </a:lnTo>
                  <a:lnTo>
                    <a:pt x="7303" y="396014"/>
                  </a:lnTo>
                  <a:lnTo>
                    <a:pt x="7177" y="395810"/>
                  </a:lnTo>
                  <a:lnTo>
                    <a:pt x="7038" y="395619"/>
                  </a:lnTo>
                  <a:lnTo>
                    <a:pt x="6896" y="395433"/>
                  </a:lnTo>
                  <a:lnTo>
                    <a:pt x="6630" y="395042"/>
                  </a:lnTo>
                  <a:lnTo>
                    <a:pt x="6476" y="394752"/>
                  </a:lnTo>
                  <a:lnTo>
                    <a:pt x="6341" y="394447"/>
                  </a:lnTo>
                  <a:lnTo>
                    <a:pt x="6211" y="394137"/>
                  </a:lnTo>
                  <a:lnTo>
                    <a:pt x="6072" y="393837"/>
                  </a:lnTo>
                  <a:lnTo>
                    <a:pt x="5910" y="393556"/>
                  </a:lnTo>
                  <a:lnTo>
                    <a:pt x="5443" y="393017"/>
                  </a:lnTo>
                  <a:lnTo>
                    <a:pt x="4861" y="392588"/>
                  </a:lnTo>
                  <a:lnTo>
                    <a:pt x="4231" y="392202"/>
                  </a:lnTo>
                  <a:lnTo>
                    <a:pt x="3606" y="391807"/>
                  </a:lnTo>
                  <a:lnTo>
                    <a:pt x="3036" y="391344"/>
                  </a:lnTo>
                  <a:lnTo>
                    <a:pt x="2367" y="390654"/>
                  </a:lnTo>
                  <a:lnTo>
                    <a:pt x="1722" y="389910"/>
                  </a:lnTo>
                  <a:lnTo>
                    <a:pt x="1464" y="389572"/>
                  </a:lnTo>
                  <a:lnTo>
                    <a:pt x="1223" y="389210"/>
                  </a:lnTo>
                  <a:lnTo>
                    <a:pt x="997" y="388838"/>
                  </a:lnTo>
                  <a:lnTo>
                    <a:pt x="795" y="388457"/>
                  </a:lnTo>
                  <a:lnTo>
                    <a:pt x="613" y="388071"/>
                  </a:lnTo>
                  <a:lnTo>
                    <a:pt x="332" y="387194"/>
                  </a:lnTo>
                  <a:lnTo>
                    <a:pt x="186" y="386250"/>
                  </a:lnTo>
                  <a:lnTo>
                    <a:pt x="122" y="385273"/>
                  </a:lnTo>
                  <a:lnTo>
                    <a:pt x="102" y="384287"/>
                  </a:lnTo>
                  <a:lnTo>
                    <a:pt x="31" y="382324"/>
                  </a:lnTo>
                  <a:lnTo>
                    <a:pt x="31" y="381333"/>
                  </a:lnTo>
                  <a:lnTo>
                    <a:pt x="47" y="380337"/>
                  </a:lnTo>
                  <a:lnTo>
                    <a:pt x="71" y="379341"/>
                  </a:lnTo>
                  <a:lnTo>
                    <a:pt x="83" y="378345"/>
                  </a:lnTo>
                  <a:lnTo>
                    <a:pt x="67" y="377697"/>
                  </a:lnTo>
                  <a:lnTo>
                    <a:pt x="27" y="377039"/>
                  </a:lnTo>
                  <a:lnTo>
                    <a:pt x="0" y="376391"/>
                  </a:lnTo>
                  <a:lnTo>
                    <a:pt x="11" y="375748"/>
                  </a:lnTo>
                  <a:lnTo>
                    <a:pt x="95" y="375123"/>
                  </a:lnTo>
                  <a:lnTo>
                    <a:pt x="237" y="374556"/>
                  </a:lnTo>
                  <a:lnTo>
                    <a:pt x="427" y="373989"/>
                  </a:lnTo>
                  <a:lnTo>
                    <a:pt x="657" y="373441"/>
                  </a:lnTo>
                  <a:lnTo>
                    <a:pt x="926" y="372912"/>
                  </a:lnTo>
                  <a:lnTo>
                    <a:pt x="1227" y="372412"/>
                  </a:lnTo>
                  <a:lnTo>
                    <a:pt x="1690" y="371845"/>
                  </a:lnTo>
                  <a:lnTo>
                    <a:pt x="2244" y="371340"/>
                  </a:lnTo>
                  <a:lnTo>
                    <a:pt x="2842" y="370868"/>
                  </a:lnTo>
                  <a:lnTo>
                    <a:pt x="3436" y="370387"/>
                  </a:lnTo>
                  <a:lnTo>
                    <a:pt x="3990" y="369877"/>
                  </a:lnTo>
                  <a:lnTo>
                    <a:pt x="4307" y="369543"/>
                  </a:lnTo>
                  <a:lnTo>
                    <a:pt x="4615" y="369205"/>
                  </a:lnTo>
                  <a:lnTo>
                    <a:pt x="5217" y="368519"/>
                  </a:lnTo>
                  <a:lnTo>
                    <a:pt x="5506" y="368166"/>
                  </a:lnTo>
                  <a:lnTo>
                    <a:pt x="5910" y="367489"/>
                  </a:lnTo>
                  <a:lnTo>
                    <a:pt x="6159" y="366913"/>
                  </a:lnTo>
                  <a:lnTo>
                    <a:pt x="6369" y="366307"/>
                  </a:lnTo>
                  <a:lnTo>
                    <a:pt x="6543" y="365678"/>
                  </a:lnTo>
                  <a:lnTo>
                    <a:pt x="6678" y="365040"/>
                  </a:lnTo>
                  <a:lnTo>
                    <a:pt x="6765" y="364401"/>
                  </a:lnTo>
                  <a:lnTo>
                    <a:pt x="7979" y="362911"/>
                  </a:lnTo>
                  <a:lnTo>
                    <a:pt x="9639" y="363263"/>
                  </a:lnTo>
                  <a:lnTo>
                    <a:pt x="9711" y="362824"/>
                  </a:lnTo>
                  <a:lnTo>
                    <a:pt x="10336" y="361166"/>
                  </a:lnTo>
                  <a:lnTo>
                    <a:pt x="10993" y="360408"/>
                  </a:lnTo>
                  <a:lnTo>
                    <a:pt x="11947" y="359564"/>
                  </a:lnTo>
                  <a:lnTo>
                    <a:pt x="12465" y="358507"/>
                  </a:lnTo>
                  <a:lnTo>
                    <a:pt x="12920" y="357925"/>
                  </a:lnTo>
                  <a:lnTo>
                    <a:pt x="12866" y="357449"/>
                  </a:lnTo>
                  <a:lnTo>
                    <a:pt x="12695" y="357020"/>
                  </a:lnTo>
                  <a:lnTo>
                    <a:pt x="12797" y="356505"/>
                  </a:lnTo>
                  <a:lnTo>
                    <a:pt x="13147" y="355686"/>
                  </a:lnTo>
                  <a:lnTo>
                    <a:pt x="13717" y="355176"/>
                  </a:lnTo>
                  <a:lnTo>
                    <a:pt x="14710" y="354180"/>
                  </a:lnTo>
                  <a:lnTo>
                    <a:pt x="15596" y="353327"/>
                  </a:lnTo>
                  <a:lnTo>
                    <a:pt x="16959" y="350729"/>
                  </a:lnTo>
                  <a:lnTo>
                    <a:pt x="18332" y="347932"/>
                  </a:lnTo>
                  <a:lnTo>
                    <a:pt x="19155" y="344682"/>
                  </a:lnTo>
                  <a:lnTo>
                    <a:pt x="19168" y="344501"/>
                  </a:lnTo>
                  <a:lnTo>
                    <a:pt x="17902" y="344273"/>
                  </a:lnTo>
                  <a:lnTo>
                    <a:pt x="21083" y="326750"/>
                  </a:lnTo>
                  <a:lnTo>
                    <a:pt x="21293" y="325007"/>
                  </a:lnTo>
                  <a:lnTo>
                    <a:pt x="21479" y="323258"/>
                  </a:lnTo>
                  <a:lnTo>
                    <a:pt x="21646" y="321504"/>
                  </a:lnTo>
                  <a:lnTo>
                    <a:pt x="21796" y="319750"/>
                  </a:lnTo>
                  <a:lnTo>
                    <a:pt x="21931" y="317997"/>
                  </a:lnTo>
                  <a:lnTo>
                    <a:pt x="22049" y="316581"/>
                  </a:lnTo>
                  <a:lnTo>
                    <a:pt x="22192" y="315161"/>
                  </a:lnTo>
                  <a:lnTo>
                    <a:pt x="22303" y="313741"/>
                  </a:lnTo>
                  <a:lnTo>
                    <a:pt x="22346" y="312335"/>
                  </a:lnTo>
                  <a:lnTo>
                    <a:pt x="22274" y="310944"/>
                  </a:lnTo>
                  <a:lnTo>
                    <a:pt x="22096" y="309843"/>
                  </a:lnTo>
                  <a:lnTo>
                    <a:pt x="21827" y="308762"/>
                  </a:lnTo>
                  <a:lnTo>
                    <a:pt x="21523" y="307685"/>
                  </a:lnTo>
                  <a:lnTo>
                    <a:pt x="21230" y="306603"/>
                  </a:lnTo>
                  <a:lnTo>
                    <a:pt x="21008" y="305505"/>
                  </a:lnTo>
                  <a:lnTo>
                    <a:pt x="20777" y="303620"/>
                  </a:lnTo>
                  <a:lnTo>
                    <a:pt x="20655" y="301705"/>
                  </a:lnTo>
                  <a:lnTo>
                    <a:pt x="20618" y="299773"/>
                  </a:lnTo>
                  <a:lnTo>
                    <a:pt x="20641" y="297839"/>
                  </a:lnTo>
                  <a:lnTo>
                    <a:pt x="20700" y="295918"/>
                  </a:lnTo>
                  <a:lnTo>
                    <a:pt x="20779" y="294552"/>
                  </a:lnTo>
                  <a:lnTo>
                    <a:pt x="20825" y="294059"/>
                  </a:lnTo>
                  <a:lnTo>
                    <a:pt x="20952" y="293631"/>
                  </a:lnTo>
                  <a:lnTo>
                    <a:pt x="21069" y="293199"/>
                  </a:lnTo>
                  <a:lnTo>
                    <a:pt x="21173" y="292786"/>
                  </a:lnTo>
                  <a:lnTo>
                    <a:pt x="21278" y="292329"/>
                  </a:lnTo>
                  <a:lnTo>
                    <a:pt x="21369" y="291892"/>
                  </a:lnTo>
                  <a:lnTo>
                    <a:pt x="21455" y="291417"/>
                  </a:lnTo>
                  <a:lnTo>
                    <a:pt x="21528" y="290939"/>
                  </a:lnTo>
                  <a:lnTo>
                    <a:pt x="21710" y="289497"/>
                  </a:lnTo>
                  <a:lnTo>
                    <a:pt x="21827" y="288513"/>
                  </a:lnTo>
                  <a:lnTo>
                    <a:pt x="22095" y="286157"/>
                  </a:lnTo>
                  <a:lnTo>
                    <a:pt x="22186" y="285307"/>
                  </a:lnTo>
                  <a:lnTo>
                    <a:pt x="22266" y="284456"/>
                  </a:lnTo>
                  <a:lnTo>
                    <a:pt x="22329" y="283604"/>
                  </a:lnTo>
                  <a:lnTo>
                    <a:pt x="22356" y="283013"/>
                  </a:lnTo>
                  <a:lnTo>
                    <a:pt x="22380" y="281828"/>
                  </a:lnTo>
                  <a:lnTo>
                    <a:pt x="22397" y="281236"/>
                  </a:lnTo>
                  <a:lnTo>
                    <a:pt x="22431" y="280645"/>
                  </a:lnTo>
                  <a:lnTo>
                    <a:pt x="22485" y="280081"/>
                  </a:lnTo>
                  <a:lnTo>
                    <a:pt x="22708" y="278391"/>
                  </a:lnTo>
                  <a:lnTo>
                    <a:pt x="22762" y="277826"/>
                  </a:lnTo>
                  <a:lnTo>
                    <a:pt x="22803" y="277005"/>
                  </a:lnTo>
                  <a:lnTo>
                    <a:pt x="22815" y="276183"/>
                  </a:lnTo>
                  <a:lnTo>
                    <a:pt x="22807" y="274534"/>
                  </a:lnTo>
                  <a:lnTo>
                    <a:pt x="22822" y="273711"/>
                  </a:lnTo>
                  <a:lnTo>
                    <a:pt x="22846" y="272785"/>
                  </a:lnTo>
                  <a:lnTo>
                    <a:pt x="22862" y="272323"/>
                  </a:lnTo>
                  <a:lnTo>
                    <a:pt x="22884" y="271861"/>
                  </a:lnTo>
                  <a:lnTo>
                    <a:pt x="22921" y="271400"/>
                  </a:lnTo>
                  <a:lnTo>
                    <a:pt x="22977" y="270908"/>
                  </a:lnTo>
                  <a:lnTo>
                    <a:pt x="23047" y="270418"/>
                  </a:lnTo>
                  <a:lnTo>
                    <a:pt x="23296" y="268951"/>
                  </a:lnTo>
                  <a:lnTo>
                    <a:pt x="23376" y="268497"/>
                  </a:lnTo>
                  <a:lnTo>
                    <a:pt x="23460" y="268044"/>
                  </a:lnTo>
                  <a:lnTo>
                    <a:pt x="23985" y="265292"/>
                  </a:lnTo>
                  <a:lnTo>
                    <a:pt x="24448" y="261126"/>
                  </a:lnTo>
                  <a:lnTo>
                    <a:pt x="24730" y="258894"/>
                  </a:lnTo>
                  <a:lnTo>
                    <a:pt x="25075" y="255911"/>
                  </a:lnTo>
                  <a:lnTo>
                    <a:pt x="25365" y="252713"/>
                  </a:lnTo>
                  <a:lnTo>
                    <a:pt x="25693" y="248922"/>
                  </a:lnTo>
                  <a:lnTo>
                    <a:pt x="25704" y="248631"/>
                  </a:lnTo>
                  <a:lnTo>
                    <a:pt x="24493" y="234838"/>
                  </a:lnTo>
                  <a:lnTo>
                    <a:pt x="24331" y="231907"/>
                  </a:lnTo>
                  <a:lnTo>
                    <a:pt x="23280" y="222128"/>
                  </a:lnTo>
                  <a:lnTo>
                    <a:pt x="22339" y="213417"/>
                  </a:lnTo>
                  <a:lnTo>
                    <a:pt x="18040" y="173089"/>
                  </a:lnTo>
                  <a:lnTo>
                    <a:pt x="22204" y="154242"/>
                  </a:lnTo>
                  <a:lnTo>
                    <a:pt x="23470" y="151448"/>
                  </a:lnTo>
                  <a:lnTo>
                    <a:pt x="29377" y="138411"/>
                  </a:lnTo>
                  <a:lnTo>
                    <a:pt x="31653" y="138089"/>
                  </a:lnTo>
                  <a:lnTo>
                    <a:pt x="33409" y="137326"/>
                  </a:lnTo>
                  <a:lnTo>
                    <a:pt x="43921" y="131454"/>
                  </a:lnTo>
                  <a:lnTo>
                    <a:pt x="49067" y="128611"/>
                  </a:lnTo>
                  <a:lnTo>
                    <a:pt x="54676" y="122580"/>
                  </a:lnTo>
                  <a:lnTo>
                    <a:pt x="55678" y="119024"/>
                  </a:lnTo>
                  <a:lnTo>
                    <a:pt x="56009" y="117830"/>
                  </a:lnTo>
                  <a:lnTo>
                    <a:pt x="56606" y="114577"/>
                  </a:lnTo>
                  <a:lnTo>
                    <a:pt x="57302" y="113879"/>
                  </a:lnTo>
                  <a:lnTo>
                    <a:pt x="56970" y="110493"/>
                  </a:lnTo>
                  <a:lnTo>
                    <a:pt x="57070" y="109231"/>
                  </a:lnTo>
                  <a:lnTo>
                    <a:pt x="57732" y="106808"/>
                  </a:lnTo>
                  <a:lnTo>
                    <a:pt x="57335" y="101960"/>
                  </a:lnTo>
                  <a:lnTo>
                    <a:pt x="56473" y="96979"/>
                  </a:lnTo>
                  <a:lnTo>
                    <a:pt x="56440" y="96481"/>
                  </a:lnTo>
                  <a:lnTo>
                    <a:pt x="55744" y="95717"/>
                  </a:lnTo>
                  <a:lnTo>
                    <a:pt x="55512" y="95319"/>
                  </a:lnTo>
                  <a:lnTo>
                    <a:pt x="55048" y="94954"/>
                  </a:lnTo>
                  <a:lnTo>
                    <a:pt x="54849" y="94190"/>
                  </a:lnTo>
                  <a:lnTo>
                    <a:pt x="54916" y="92596"/>
                  </a:lnTo>
                  <a:lnTo>
                    <a:pt x="55346" y="90970"/>
                  </a:lnTo>
                  <a:lnTo>
                    <a:pt x="57235" y="89861"/>
                  </a:lnTo>
                  <a:lnTo>
                    <a:pt x="56604" y="86791"/>
                  </a:lnTo>
                  <a:lnTo>
                    <a:pt x="55280" y="81541"/>
                  </a:lnTo>
                  <a:lnTo>
                    <a:pt x="53518" y="77089"/>
                  </a:lnTo>
                  <a:lnTo>
                    <a:pt x="52664" y="74459"/>
                  </a:lnTo>
                  <a:lnTo>
                    <a:pt x="52202" y="71930"/>
                  </a:lnTo>
                  <a:lnTo>
                    <a:pt x="51511" y="69221"/>
                  </a:lnTo>
                  <a:lnTo>
                    <a:pt x="51099" y="66030"/>
                  </a:lnTo>
                  <a:lnTo>
                    <a:pt x="51101" y="63753"/>
                  </a:lnTo>
                  <a:lnTo>
                    <a:pt x="51594" y="61531"/>
                  </a:lnTo>
                  <a:lnTo>
                    <a:pt x="51977" y="61160"/>
                  </a:lnTo>
                  <a:lnTo>
                    <a:pt x="52536" y="60508"/>
                  </a:lnTo>
                  <a:lnTo>
                    <a:pt x="52888" y="59798"/>
                  </a:lnTo>
                  <a:lnTo>
                    <a:pt x="54649" y="55042"/>
                  </a:lnTo>
                  <a:lnTo>
                    <a:pt x="55137" y="53643"/>
                  </a:lnTo>
                  <a:lnTo>
                    <a:pt x="55575" y="52557"/>
                  </a:lnTo>
                  <a:lnTo>
                    <a:pt x="55725" y="52219"/>
                  </a:lnTo>
                  <a:lnTo>
                    <a:pt x="55903" y="51882"/>
                  </a:lnTo>
                  <a:lnTo>
                    <a:pt x="56054" y="51530"/>
                  </a:lnTo>
                  <a:lnTo>
                    <a:pt x="56353" y="50882"/>
                  </a:lnTo>
                  <a:lnTo>
                    <a:pt x="56512" y="50523"/>
                  </a:lnTo>
                  <a:lnTo>
                    <a:pt x="56643" y="50205"/>
                  </a:lnTo>
                  <a:lnTo>
                    <a:pt x="56994" y="49515"/>
                  </a:lnTo>
                  <a:lnTo>
                    <a:pt x="57170" y="49144"/>
                  </a:lnTo>
                  <a:lnTo>
                    <a:pt x="57359" y="48787"/>
                  </a:lnTo>
                  <a:lnTo>
                    <a:pt x="57761" y="48085"/>
                  </a:lnTo>
                  <a:lnTo>
                    <a:pt x="57964" y="47716"/>
                  </a:lnTo>
                  <a:lnTo>
                    <a:pt x="58140" y="47384"/>
                  </a:lnTo>
                  <a:lnTo>
                    <a:pt x="58303" y="47025"/>
                  </a:lnTo>
                  <a:lnTo>
                    <a:pt x="58439" y="46692"/>
                  </a:lnTo>
                  <a:lnTo>
                    <a:pt x="58615" y="46360"/>
                  </a:lnTo>
                  <a:lnTo>
                    <a:pt x="58817" y="46003"/>
                  </a:lnTo>
                  <a:lnTo>
                    <a:pt x="58993" y="45659"/>
                  </a:lnTo>
                  <a:lnTo>
                    <a:pt x="59182" y="45302"/>
                  </a:lnTo>
                  <a:lnTo>
                    <a:pt x="59357" y="44983"/>
                  </a:lnTo>
                  <a:lnTo>
                    <a:pt x="59657" y="44522"/>
                  </a:lnTo>
                  <a:lnTo>
                    <a:pt x="59785" y="44321"/>
                  </a:lnTo>
                  <a:lnTo>
                    <a:pt x="60024" y="43964"/>
                  </a:lnTo>
                  <a:lnTo>
                    <a:pt x="60226" y="43633"/>
                  </a:lnTo>
                  <a:lnTo>
                    <a:pt x="60401" y="43315"/>
                  </a:lnTo>
                  <a:lnTo>
                    <a:pt x="60564" y="43064"/>
                  </a:lnTo>
                  <a:lnTo>
                    <a:pt x="60883" y="41974"/>
                  </a:lnTo>
                  <a:lnTo>
                    <a:pt x="61061" y="41609"/>
                  </a:lnTo>
                  <a:lnTo>
                    <a:pt x="61059" y="41424"/>
                  </a:lnTo>
                  <a:lnTo>
                    <a:pt x="61668" y="40641"/>
                  </a:lnTo>
                  <a:lnTo>
                    <a:pt x="64722" y="30638"/>
                  </a:lnTo>
                  <a:lnTo>
                    <a:pt x="69318" y="17972"/>
                  </a:lnTo>
                  <a:lnTo>
                    <a:pt x="75037" y="2212"/>
                  </a:lnTo>
                  <a:lnTo>
                    <a:pt x="76088" y="0"/>
                  </a:lnTo>
                  <a:lnTo>
                    <a:pt x="76332" y="94"/>
                  </a:lnTo>
                  <a:lnTo>
                    <a:pt x="101082" y="10052"/>
                  </a:lnTo>
                  <a:lnTo>
                    <a:pt x="101512" y="10169"/>
                  </a:lnTo>
                  <a:lnTo>
                    <a:pt x="102346" y="10395"/>
                  </a:lnTo>
                  <a:lnTo>
                    <a:pt x="116497" y="16186"/>
                  </a:lnTo>
                  <a:lnTo>
                    <a:pt x="123742" y="18963"/>
                  </a:lnTo>
                  <a:lnTo>
                    <a:pt x="124308" y="18663"/>
                  </a:lnTo>
                  <a:lnTo>
                    <a:pt x="125360" y="17778"/>
                  </a:lnTo>
                  <a:lnTo>
                    <a:pt x="134418" y="19378"/>
                  </a:lnTo>
                  <a:lnTo>
                    <a:pt x="152116" y="22525"/>
                  </a:lnTo>
                  <a:lnTo>
                    <a:pt x="151806" y="24372"/>
                  </a:lnTo>
                  <a:lnTo>
                    <a:pt x="152234" y="24653"/>
                  </a:lnTo>
                  <a:lnTo>
                    <a:pt x="152639" y="24525"/>
                  </a:lnTo>
                  <a:lnTo>
                    <a:pt x="195124" y="31677"/>
                  </a:lnTo>
                  <a:lnTo>
                    <a:pt x="220475" y="35925"/>
                  </a:lnTo>
                  <a:lnTo>
                    <a:pt x="221102" y="35968"/>
                  </a:lnTo>
                  <a:lnTo>
                    <a:pt x="220093" y="37426"/>
                  </a:lnTo>
                  <a:lnTo>
                    <a:pt x="219016" y="38351"/>
                  </a:lnTo>
                  <a:lnTo>
                    <a:pt x="214999" y="40143"/>
                  </a:lnTo>
                  <a:lnTo>
                    <a:pt x="212227" y="41320"/>
                  </a:lnTo>
                  <a:lnTo>
                    <a:pt x="210315" y="42349"/>
                  </a:lnTo>
                  <a:lnTo>
                    <a:pt x="206860" y="44918"/>
                  </a:lnTo>
                  <a:lnTo>
                    <a:pt x="203795" y="46900"/>
                  </a:lnTo>
                  <a:lnTo>
                    <a:pt x="201880" y="48525"/>
                  </a:lnTo>
                  <a:lnTo>
                    <a:pt x="201230" y="49402"/>
                  </a:lnTo>
                  <a:lnTo>
                    <a:pt x="200613" y="50398"/>
                  </a:lnTo>
                  <a:lnTo>
                    <a:pt x="200268" y="51856"/>
                  </a:lnTo>
                  <a:lnTo>
                    <a:pt x="197589" y="68778"/>
                  </a:lnTo>
                  <a:lnTo>
                    <a:pt x="194478" y="88340"/>
                  </a:lnTo>
                  <a:lnTo>
                    <a:pt x="193880" y="91456"/>
                  </a:lnTo>
                  <a:lnTo>
                    <a:pt x="193757" y="92204"/>
                  </a:lnTo>
                  <a:lnTo>
                    <a:pt x="192384" y="100724"/>
                  </a:lnTo>
                  <a:lnTo>
                    <a:pt x="192190" y="101000"/>
                  </a:lnTo>
                  <a:lnTo>
                    <a:pt x="192257" y="101401"/>
                  </a:lnTo>
                  <a:lnTo>
                    <a:pt x="189323" y="119351"/>
                  </a:lnTo>
                  <a:lnTo>
                    <a:pt x="188440" y="124818"/>
                  </a:lnTo>
                  <a:lnTo>
                    <a:pt x="185077" y="145400"/>
                  </a:lnTo>
                  <a:lnTo>
                    <a:pt x="184583" y="149123"/>
                  </a:lnTo>
                  <a:lnTo>
                    <a:pt x="184347" y="149532"/>
                  </a:lnTo>
                  <a:lnTo>
                    <a:pt x="183961" y="149613"/>
                  </a:lnTo>
                  <a:lnTo>
                    <a:pt x="183409" y="149618"/>
                  </a:lnTo>
                  <a:lnTo>
                    <a:pt x="179602" y="149002"/>
                  </a:lnTo>
                  <a:lnTo>
                    <a:pt x="175669" y="148344"/>
                  </a:lnTo>
                  <a:lnTo>
                    <a:pt x="175483" y="148775"/>
                  </a:lnTo>
                  <a:lnTo>
                    <a:pt x="173624" y="159230"/>
                  </a:lnTo>
                  <a:lnTo>
                    <a:pt x="171567" y="171492"/>
                  </a:lnTo>
                  <a:lnTo>
                    <a:pt x="170853" y="173400"/>
                  </a:lnTo>
                  <a:lnTo>
                    <a:pt x="170126" y="177675"/>
                  </a:lnTo>
                  <a:lnTo>
                    <a:pt x="170098" y="177941"/>
                  </a:lnTo>
                  <a:lnTo>
                    <a:pt x="173501" y="178478"/>
                  </a:lnTo>
                  <a:lnTo>
                    <a:pt x="174026" y="178680"/>
                  </a:lnTo>
                  <a:lnTo>
                    <a:pt x="173684" y="180517"/>
                  </a:lnTo>
                  <a:lnTo>
                    <a:pt x="173510" y="181766"/>
                  </a:lnTo>
                  <a:lnTo>
                    <a:pt x="173892" y="181857"/>
                  </a:lnTo>
                  <a:lnTo>
                    <a:pt x="204429" y="187198"/>
                  </a:lnTo>
                  <a:lnTo>
                    <a:pt x="204846" y="187285"/>
                  </a:lnTo>
                  <a:lnTo>
                    <a:pt x="205272" y="187374"/>
                  </a:lnTo>
                  <a:lnTo>
                    <a:pt x="226443" y="191039"/>
                  </a:lnTo>
                  <a:lnTo>
                    <a:pt x="247634" y="194732"/>
                  </a:lnTo>
                  <a:lnTo>
                    <a:pt x="247710" y="194548"/>
                  </a:lnTo>
                  <a:lnTo>
                    <a:pt x="248995" y="194546"/>
                  </a:lnTo>
                  <a:lnTo>
                    <a:pt x="248235" y="195744"/>
                  </a:lnTo>
                  <a:lnTo>
                    <a:pt x="248044" y="196210"/>
                  </a:lnTo>
                  <a:lnTo>
                    <a:pt x="247820" y="196811"/>
                  </a:lnTo>
                  <a:lnTo>
                    <a:pt x="246098" y="206322"/>
                  </a:lnTo>
                  <a:lnTo>
                    <a:pt x="244284" y="216957"/>
                  </a:lnTo>
                  <a:lnTo>
                    <a:pt x="244716" y="217067"/>
                  </a:lnTo>
                  <a:lnTo>
                    <a:pt x="270736" y="221546"/>
                  </a:lnTo>
                  <a:lnTo>
                    <a:pt x="270182" y="224792"/>
                  </a:lnTo>
                  <a:lnTo>
                    <a:pt x="272890" y="225254"/>
                  </a:lnTo>
                  <a:lnTo>
                    <a:pt x="280348" y="226541"/>
                  </a:lnTo>
                  <a:lnTo>
                    <a:pt x="282090" y="226836"/>
                  </a:lnTo>
                  <a:lnTo>
                    <a:pt x="283392" y="227065"/>
                  </a:lnTo>
                  <a:lnTo>
                    <a:pt x="287082" y="227699"/>
                  </a:lnTo>
                  <a:lnTo>
                    <a:pt x="288317" y="227022"/>
                  </a:lnTo>
                  <a:lnTo>
                    <a:pt x="295830" y="228320"/>
                  </a:lnTo>
                  <a:lnTo>
                    <a:pt x="295249" y="232875"/>
                  </a:lnTo>
                  <a:lnTo>
                    <a:pt x="295225" y="233223"/>
                  </a:lnTo>
                  <a:lnTo>
                    <a:pt x="295241" y="234056"/>
                  </a:lnTo>
                  <a:lnTo>
                    <a:pt x="294976" y="234257"/>
                  </a:lnTo>
                  <a:lnTo>
                    <a:pt x="294861" y="234562"/>
                  </a:lnTo>
                  <a:lnTo>
                    <a:pt x="294841" y="234752"/>
                  </a:lnTo>
                  <a:lnTo>
                    <a:pt x="294857" y="235033"/>
                  </a:lnTo>
                  <a:lnTo>
                    <a:pt x="295399" y="234754"/>
                  </a:lnTo>
                  <a:lnTo>
                    <a:pt x="296226" y="234843"/>
                  </a:lnTo>
                  <a:lnTo>
                    <a:pt x="296694" y="234380"/>
                  </a:lnTo>
                  <a:lnTo>
                    <a:pt x="297014" y="234108"/>
                  </a:lnTo>
                  <a:lnTo>
                    <a:pt x="297273" y="233935"/>
                  </a:lnTo>
                  <a:lnTo>
                    <a:pt x="298106" y="233481"/>
                  </a:lnTo>
                  <a:lnTo>
                    <a:pt x="299771" y="232656"/>
                  </a:lnTo>
                  <a:lnTo>
                    <a:pt x="301486" y="231587"/>
                  </a:lnTo>
                  <a:lnTo>
                    <a:pt x="303169" y="230468"/>
                  </a:lnTo>
                  <a:lnTo>
                    <a:pt x="304238" y="229737"/>
                  </a:lnTo>
                  <a:lnTo>
                    <a:pt x="306265" y="228279"/>
                  </a:lnTo>
                  <a:lnTo>
                    <a:pt x="307835" y="227000"/>
                  </a:lnTo>
                  <a:lnTo>
                    <a:pt x="309149" y="225813"/>
                  </a:lnTo>
                  <a:lnTo>
                    <a:pt x="311917" y="223218"/>
                  </a:lnTo>
                  <a:lnTo>
                    <a:pt x="317229" y="218256"/>
                  </a:lnTo>
                  <a:lnTo>
                    <a:pt x="318767" y="216822"/>
                  </a:lnTo>
                  <a:lnTo>
                    <a:pt x="319889" y="215796"/>
                  </a:lnTo>
                  <a:lnTo>
                    <a:pt x="320852" y="214978"/>
                  </a:lnTo>
                  <a:lnTo>
                    <a:pt x="321261" y="214675"/>
                  </a:lnTo>
                  <a:lnTo>
                    <a:pt x="321682" y="214389"/>
                  </a:lnTo>
                  <a:lnTo>
                    <a:pt x="322109" y="214120"/>
                  </a:lnTo>
                  <a:lnTo>
                    <a:pt x="322758" y="213727"/>
                  </a:lnTo>
                  <a:lnTo>
                    <a:pt x="324514" y="212730"/>
                  </a:lnTo>
                  <a:lnTo>
                    <a:pt x="328943" y="210290"/>
                  </a:lnTo>
                  <a:lnTo>
                    <a:pt x="330676" y="209259"/>
                  </a:lnTo>
                  <a:lnTo>
                    <a:pt x="331493" y="208666"/>
                  </a:lnTo>
                  <a:lnTo>
                    <a:pt x="332474" y="207869"/>
                  </a:lnTo>
                  <a:lnTo>
                    <a:pt x="333055" y="207379"/>
                  </a:lnTo>
                  <a:lnTo>
                    <a:pt x="338649" y="202608"/>
                  </a:lnTo>
                  <a:lnTo>
                    <a:pt x="339975" y="201428"/>
                  </a:lnTo>
                  <a:lnTo>
                    <a:pt x="340187" y="202366"/>
                  </a:lnTo>
                  <a:lnTo>
                    <a:pt x="341167" y="207157"/>
                  </a:lnTo>
                  <a:lnTo>
                    <a:pt x="342847" y="206807"/>
                  </a:lnTo>
                  <a:lnTo>
                    <a:pt x="343512" y="210019"/>
                  </a:lnTo>
                  <a:lnTo>
                    <a:pt x="341834" y="210367"/>
                  </a:lnTo>
                  <a:lnTo>
                    <a:pt x="343972" y="220708"/>
                  </a:lnTo>
                  <a:lnTo>
                    <a:pt x="347946" y="219869"/>
                  </a:lnTo>
                  <a:lnTo>
                    <a:pt x="363306" y="216653"/>
                  </a:lnTo>
                  <a:lnTo>
                    <a:pt x="368840" y="215495"/>
                  </a:lnTo>
                  <a:lnTo>
                    <a:pt x="368741" y="216848"/>
                  </a:lnTo>
                  <a:lnTo>
                    <a:pt x="366302" y="231091"/>
                  </a:lnTo>
                  <a:lnTo>
                    <a:pt x="365392" y="236433"/>
                  </a:lnTo>
                  <a:lnTo>
                    <a:pt x="362637" y="252507"/>
                  </a:lnTo>
                  <a:lnTo>
                    <a:pt x="368974" y="253500"/>
                  </a:lnTo>
                  <a:lnTo>
                    <a:pt x="379275" y="255132"/>
                  </a:lnTo>
                  <a:lnTo>
                    <a:pt x="395003" y="257610"/>
                  </a:lnTo>
                  <a:lnTo>
                    <a:pt x="410810" y="260088"/>
                  </a:lnTo>
                  <a:lnTo>
                    <a:pt x="411558" y="255700"/>
                  </a:lnTo>
                  <a:lnTo>
                    <a:pt x="412801" y="248451"/>
                  </a:lnTo>
                  <a:lnTo>
                    <a:pt x="414349" y="239393"/>
                  </a:lnTo>
                  <a:lnTo>
                    <a:pt x="429613" y="242047"/>
                  </a:lnTo>
                  <a:lnTo>
                    <a:pt x="430332" y="242121"/>
                  </a:lnTo>
                  <a:lnTo>
                    <a:pt x="431050" y="242195"/>
                  </a:lnTo>
                  <a:lnTo>
                    <a:pt x="431486" y="239393"/>
                  </a:lnTo>
                  <a:lnTo>
                    <a:pt x="431783" y="239173"/>
                  </a:lnTo>
                  <a:lnTo>
                    <a:pt x="431917" y="238316"/>
                  </a:lnTo>
                  <a:lnTo>
                    <a:pt x="431703" y="238082"/>
                  </a:lnTo>
                  <a:lnTo>
                    <a:pt x="432202" y="235080"/>
                  </a:lnTo>
                  <a:lnTo>
                    <a:pt x="433263" y="228866"/>
                  </a:lnTo>
                  <a:lnTo>
                    <a:pt x="433798" y="225764"/>
                  </a:lnTo>
                  <a:lnTo>
                    <a:pt x="434324" y="222657"/>
                  </a:lnTo>
                  <a:lnTo>
                    <a:pt x="445935" y="224668"/>
                  </a:lnTo>
                  <a:lnTo>
                    <a:pt x="450618" y="225473"/>
                  </a:lnTo>
                  <a:lnTo>
                    <a:pt x="452965" y="225883"/>
                  </a:lnTo>
                  <a:lnTo>
                    <a:pt x="457680" y="226698"/>
                  </a:lnTo>
                  <a:lnTo>
                    <a:pt x="463020" y="227608"/>
                  </a:lnTo>
                  <a:lnTo>
                    <a:pt x="490870" y="232421"/>
                  </a:lnTo>
                  <a:lnTo>
                    <a:pt x="488834" y="234707"/>
                  </a:lnTo>
                  <a:lnTo>
                    <a:pt x="482220" y="242133"/>
                  </a:lnTo>
                  <a:lnTo>
                    <a:pt x="482913" y="242657"/>
                  </a:lnTo>
                  <a:lnTo>
                    <a:pt x="479797" y="246157"/>
                  </a:lnTo>
                  <a:lnTo>
                    <a:pt x="479358" y="246650"/>
                  </a:lnTo>
                  <a:lnTo>
                    <a:pt x="479936" y="246750"/>
                  </a:lnTo>
                  <a:lnTo>
                    <a:pt x="480241" y="246807"/>
                  </a:lnTo>
                  <a:lnTo>
                    <a:pt x="488463" y="248247"/>
                  </a:lnTo>
                  <a:lnTo>
                    <a:pt x="489615" y="248451"/>
                  </a:lnTo>
                  <a:lnTo>
                    <a:pt x="496689" y="249686"/>
                  </a:lnTo>
                  <a:lnTo>
                    <a:pt x="503003" y="250796"/>
                  </a:lnTo>
                  <a:lnTo>
                    <a:pt x="517100" y="253264"/>
                  </a:lnTo>
                  <a:lnTo>
                    <a:pt x="518078" y="253465"/>
                  </a:lnTo>
                  <a:lnTo>
                    <a:pt x="518247" y="253497"/>
                  </a:lnTo>
                  <a:lnTo>
                    <a:pt x="515599" y="255511"/>
                  </a:lnTo>
                  <a:lnTo>
                    <a:pt x="514641" y="255969"/>
                  </a:lnTo>
                  <a:lnTo>
                    <a:pt x="513262" y="256085"/>
                  </a:lnTo>
                  <a:lnTo>
                    <a:pt x="511855" y="256284"/>
                  </a:lnTo>
                  <a:lnTo>
                    <a:pt x="511312" y="256374"/>
                  </a:lnTo>
                  <a:lnTo>
                    <a:pt x="510635" y="256360"/>
                  </a:lnTo>
                  <a:lnTo>
                    <a:pt x="509386" y="256540"/>
                  </a:lnTo>
                  <a:lnTo>
                    <a:pt x="508365" y="256810"/>
                  </a:lnTo>
                  <a:lnTo>
                    <a:pt x="507235" y="257178"/>
                  </a:lnTo>
                  <a:lnTo>
                    <a:pt x="506709" y="257516"/>
                  </a:lnTo>
                  <a:lnTo>
                    <a:pt x="506143" y="258391"/>
                  </a:lnTo>
                  <a:lnTo>
                    <a:pt x="505837" y="258937"/>
                  </a:lnTo>
                  <a:lnTo>
                    <a:pt x="504986" y="259808"/>
                  </a:lnTo>
                  <a:lnTo>
                    <a:pt x="503869" y="260779"/>
                  </a:lnTo>
                  <a:lnTo>
                    <a:pt x="502641" y="261808"/>
                  </a:lnTo>
                  <a:lnTo>
                    <a:pt x="501615" y="262489"/>
                  </a:lnTo>
                  <a:lnTo>
                    <a:pt x="501343" y="263085"/>
                  </a:lnTo>
                  <a:lnTo>
                    <a:pt x="501353" y="264067"/>
                  </a:lnTo>
                  <a:lnTo>
                    <a:pt x="501338" y="264891"/>
                  </a:lnTo>
                  <a:lnTo>
                    <a:pt x="500999" y="265949"/>
                  </a:lnTo>
                  <a:lnTo>
                    <a:pt x="500330" y="267363"/>
                  </a:lnTo>
                  <a:lnTo>
                    <a:pt x="499912" y="267409"/>
                  </a:lnTo>
                  <a:lnTo>
                    <a:pt x="499836" y="267191"/>
                  </a:lnTo>
                  <a:lnTo>
                    <a:pt x="499729" y="266365"/>
                  </a:lnTo>
                  <a:lnTo>
                    <a:pt x="499358" y="266165"/>
                  </a:lnTo>
                  <a:lnTo>
                    <a:pt x="498981" y="266347"/>
                  </a:lnTo>
                  <a:lnTo>
                    <a:pt x="498047" y="267076"/>
                  </a:lnTo>
                  <a:lnTo>
                    <a:pt x="497285" y="267886"/>
                  </a:lnTo>
                  <a:lnTo>
                    <a:pt x="496985" y="268512"/>
                  </a:lnTo>
                  <a:lnTo>
                    <a:pt x="497032" y="269222"/>
                  </a:lnTo>
                  <a:lnTo>
                    <a:pt x="497538" y="270401"/>
                  </a:lnTo>
                  <a:lnTo>
                    <a:pt x="498623" y="272028"/>
                  </a:lnTo>
                  <a:lnTo>
                    <a:pt x="498981" y="272623"/>
                  </a:lnTo>
                  <a:lnTo>
                    <a:pt x="499189" y="272706"/>
                  </a:lnTo>
                  <a:lnTo>
                    <a:pt x="499748" y="272848"/>
                  </a:lnTo>
                  <a:lnTo>
                    <a:pt x="499983" y="273205"/>
                  </a:lnTo>
                  <a:lnTo>
                    <a:pt x="500066" y="273763"/>
                  </a:lnTo>
                  <a:lnTo>
                    <a:pt x="499512" y="275304"/>
                  </a:lnTo>
                  <a:lnTo>
                    <a:pt x="499252" y="276312"/>
                  </a:lnTo>
                  <a:lnTo>
                    <a:pt x="499109" y="277643"/>
                  </a:lnTo>
                  <a:lnTo>
                    <a:pt x="499177" y="278592"/>
                  </a:lnTo>
                  <a:lnTo>
                    <a:pt x="499388" y="279527"/>
                  </a:lnTo>
                  <a:lnTo>
                    <a:pt x="499817" y="280451"/>
                  </a:lnTo>
                  <a:lnTo>
                    <a:pt x="500051" y="280885"/>
                  </a:lnTo>
                  <a:lnTo>
                    <a:pt x="500540" y="281716"/>
                  </a:lnTo>
                  <a:lnTo>
                    <a:pt x="500875" y="282336"/>
                  </a:lnTo>
                  <a:lnTo>
                    <a:pt x="501060" y="283150"/>
                  </a:lnTo>
                  <a:lnTo>
                    <a:pt x="501087" y="283709"/>
                  </a:lnTo>
                  <a:lnTo>
                    <a:pt x="500858" y="284772"/>
                  </a:lnTo>
                  <a:lnTo>
                    <a:pt x="500609" y="285465"/>
                  </a:lnTo>
                  <a:lnTo>
                    <a:pt x="500015" y="287344"/>
                  </a:lnTo>
                  <a:lnTo>
                    <a:pt x="499730" y="288502"/>
                  </a:lnTo>
                  <a:lnTo>
                    <a:pt x="499587" y="288702"/>
                  </a:lnTo>
                  <a:lnTo>
                    <a:pt x="498830" y="289871"/>
                  </a:lnTo>
                  <a:lnTo>
                    <a:pt x="498219" y="290893"/>
                  </a:lnTo>
                  <a:lnTo>
                    <a:pt x="497622" y="291659"/>
                  </a:lnTo>
                  <a:lnTo>
                    <a:pt x="496631" y="292796"/>
                  </a:lnTo>
                  <a:lnTo>
                    <a:pt x="495884" y="293325"/>
                  </a:lnTo>
                  <a:lnTo>
                    <a:pt x="495033" y="293749"/>
                  </a:lnTo>
                  <a:lnTo>
                    <a:pt x="494253" y="294062"/>
                  </a:lnTo>
                  <a:lnTo>
                    <a:pt x="493709" y="294299"/>
                  </a:lnTo>
                  <a:lnTo>
                    <a:pt x="493325" y="294435"/>
                  </a:lnTo>
                  <a:lnTo>
                    <a:pt x="492985" y="294847"/>
                  </a:lnTo>
                  <a:lnTo>
                    <a:pt x="492983" y="295009"/>
                  </a:lnTo>
                  <a:lnTo>
                    <a:pt x="492996" y="295188"/>
                  </a:lnTo>
                  <a:lnTo>
                    <a:pt x="493001" y="295366"/>
                  </a:lnTo>
                  <a:lnTo>
                    <a:pt x="492975" y="295522"/>
                  </a:lnTo>
                  <a:lnTo>
                    <a:pt x="492850" y="295752"/>
                  </a:lnTo>
                  <a:lnTo>
                    <a:pt x="492513" y="296187"/>
                  </a:lnTo>
                  <a:lnTo>
                    <a:pt x="492125" y="296640"/>
                  </a:lnTo>
                  <a:lnTo>
                    <a:pt x="491620" y="296935"/>
                  </a:lnTo>
                  <a:lnTo>
                    <a:pt x="491072" y="297122"/>
                  </a:lnTo>
                  <a:lnTo>
                    <a:pt x="490372" y="297083"/>
                  </a:lnTo>
                  <a:lnTo>
                    <a:pt x="489662" y="296858"/>
                  </a:lnTo>
                  <a:lnTo>
                    <a:pt x="489167" y="296787"/>
                  </a:lnTo>
                  <a:lnTo>
                    <a:pt x="488572" y="296842"/>
                  </a:lnTo>
                  <a:lnTo>
                    <a:pt x="487944" y="297081"/>
                  </a:lnTo>
                  <a:lnTo>
                    <a:pt x="487539" y="297359"/>
                  </a:lnTo>
                  <a:lnTo>
                    <a:pt x="487236" y="297738"/>
                  </a:lnTo>
                  <a:lnTo>
                    <a:pt x="486949" y="298490"/>
                  </a:lnTo>
                  <a:lnTo>
                    <a:pt x="486759" y="299180"/>
                  </a:lnTo>
                  <a:lnTo>
                    <a:pt x="486767" y="299354"/>
                  </a:lnTo>
                  <a:lnTo>
                    <a:pt x="486972" y="299941"/>
                  </a:lnTo>
                  <a:lnTo>
                    <a:pt x="487362" y="300791"/>
                  </a:lnTo>
                  <a:lnTo>
                    <a:pt x="487559" y="301269"/>
                  </a:lnTo>
                  <a:lnTo>
                    <a:pt x="487650" y="301534"/>
                  </a:lnTo>
                  <a:lnTo>
                    <a:pt x="487685" y="301782"/>
                  </a:lnTo>
                  <a:lnTo>
                    <a:pt x="487690" y="302020"/>
                  </a:lnTo>
                  <a:lnTo>
                    <a:pt x="487563" y="302271"/>
                  </a:lnTo>
                  <a:lnTo>
                    <a:pt x="487293" y="302382"/>
                  </a:lnTo>
                  <a:lnTo>
                    <a:pt x="487150" y="302393"/>
                  </a:lnTo>
                  <a:lnTo>
                    <a:pt x="486552" y="302340"/>
                  </a:lnTo>
                  <a:lnTo>
                    <a:pt x="485345" y="302055"/>
                  </a:lnTo>
                  <a:lnTo>
                    <a:pt x="484881" y="301826"/>
                  </a:lnTo>
                  <a:lnTo>
                    <a:pt x="483991" y="300978"/>
                  </a:lnTo>
                  <a:lnTo>
                    <a:pt x="483041" y="300406"/>
                  </a:lnTo>
                  <a:lnTo>
                    <a:pt x="481208" y="298957"/>
                  </a:lnTo>
                  <a:lnTo>
                    <a:pt x="479830" y="297579"/>
                  </a:lnTo>
                  <a:lnTo>
                    <a:pt x="478437" y="295861"/>
                  </a:lnTo>
                  <a:lnTo>
                    <a:pt x="476125" y="293221"/>
                  </a:lnTo>
                  <a:lnTo>
                    <a:pt x="474807" y="291129"/>
                  </a:lnTo>
                  <a:lnTo>
                    <a:pt x="473912" y="290108"/>
                  </a:lnTo>
                  <a:lnTo>
                    <a:pt x="473166" y="289286"/>
                  </a:lnTo>
                  <a:lnTo>
                    <a:pt x="471588" y="288783"/>
                  </a:lnTo>
                  <a:lnTo>
                    <a:pt x="469922" y="289150"/>
                  </a:lnTo>
                  <a:lnTo>
                    <a:pt x="468528" y="290213"/>
                  </a:lnTo>
                  <a:lnTo>
                    <a:pt x="467274" y="290747"/>
                  </a:lnTo>
                  <a:lnTo>
                    <a:pt x="466525" y="291114"/>
                  </a:lnTo>
                  <a:lnTo>
                    <a:pt x="465813" y="291976"/>
                  </a:lnTo>
                  <a:lnTo>
                    <a:pt x="464766" y="292860"/>
                  </a:lnTo>
                  <a:lnTo>
                    <a:pt x="463893" y="293448"/>
                  </a:lnTo>
                  <a:lnTo>
                    <a:pt x="462108" y="295331"/>
                  </a:lnTo>
                  <a:lnTo>
                    <a:pt x="460901" y="296343"/>
                  </a:lnTo>
                  <a:lnTo>
                    <a:pt x="460071" y="297152"/>
                  </a:lnTo>
                  <a:lnTo>
                    <a:pt x="459102" y="298699"/>
                  </a:lnTo>
                  <a:lnTo>
                    <a:pt x="458368" y="300653"/>
                  </a:lnTo>
                  <a:lnTo>
                    <a:pt x="458214" y="301078"/>
                  </a:lnTo>
                  <a:lnTo>
                    <a:pt x="458155" y="301257"/>
                  </a:lnTo>
                  <a:lnTo>
                    <a:pt x="458047" y="301620"/>
                  </a:lnTo>
                  <a:lnTo>
                    <a:pt x="457989" y="301798"/>
                  </a:lnTo>
                  <a:lnTo>
                    <a:pt x="457922" y="301972"/>
                  </a:lnTo>
                  <a:lnTo>
                    <a:pt x="457800" y="302221"/>
                  </a:lnTo>
                  <a:lnTo>
                    <a:pt x="457660" y="302460"/>
                  </a:lnTo>
                  <a:lnTo>
                    <a:pt x="457205" y="303153"/>
                  </a:lnTo>
                  <a:lnTo>
                    <a:pt x="456740" y="303896"/>
                  </a:lnTo>
                  <a:lnTo>
                    <a:pt x="456338" y="304505"/>
                  </a:lnTo>
                  <a:lnTo>
                    <a:pt x="456143" y="304781"/>
                  </a:lnTo>
                  <a:lnTo>
                    <a:pt x="456031" y="304924"/>
                  </a:lnTo>
                  <a:lnTo>
                    <a:pt x="455681" y="305339"/>
                  </a:lnTo>
                  <a:lnTo>
                    <a:pt x="455571" y="305483"/>
                  </a:lnTo>
                  <a:lnTo>
                    <a:pt x="455402" y="305743"/>
                  </a:lnTo>
                  <a:lnTo>
                    <a:pt x="455247" y="306015"/>
                  </a:lnTo>
                  <a:lnTo>
                    <a:pt x="454952" y="306578"/>
                  </a:lnTo>
                  <a:lnTo>
                    <a:pt x="454571" y="307287"/>
                  </a:lnTo>
                  <a:lnTo>
                    <a:pt x="454491" y="307426"/>
                  </a:lnTo>
                  <a:lnTo>
                    <a:pt x="454341" y="307637"/>
                  </a:lnTo>
                  <a:lnTo>
                    <a:pt x="454045" y="308010"/>
                  </a:lnTo>
                  <a:lnTo>
                    <a:pt x="453670" y="308611"/>
                  </a:lnTo>
                  <a:lnTo>
                    <a:pt x="453500" y="308804"/>
                  </a:lnTo>
                  <a:lnTo>
                    <a:pt x="453363" y="308942"/>
                  </a:lnTo>
                  <a:lnTo>
                    <a:pt x="453219" y="309072"/>
                  </a:lnTo>
                  <a:lnTo>
                    <a:pt x="453069" y="309194"/>
                  </a:lnTo>
                  <a:lnTo>
                    <a:pt x="452914" y="309306"/>
                  </a:lnTo>
                  <a:lnTo>
                    <a:pt x="452757" y="309410"/>
                  </a:lnTo>
                  <a:lnTo>
                    <a:pt x="452618" y="309491"/>
                  </a:lnTo>
                  <a:lnTo>
                    <a:pt x="452475" y="309564"/>
                  </a:lnTo>
                  <a:lnTo>
                    <a:pt x="452331" y="309631"/>
                  </a:lnTo>
                  <a:lnTo>
                    <a:pt x="452040" y="309762"/>
                  </a:lnTo>
                  <a:lnTo>
                    <a:pt x="451352" y="309922"/>
                  </a:lnTo>
                  <a:lnTo>
                    <a:pt x="451218" y="309872"/>
                  </a:lnTo>
                  <a:lnTo>
                    <a:pt x="450740" y="309674"/>
                  </a:lnTo>
                  <a:lnTo>
                    <a:pt x="450534" y="309571"/>
                  </a:lnTo>
                  <a:lnTo>
                    <a:pt x="450123" y="309351"/>
                  </a:lnTo>
                  <a:lnTo>
                    <a:pt x="449915" y="309251"/>
                  </a:lnTo>
                  <a:lnTo>
                    <a:pt x="449566" y="309106"/>
                  </a:lnTo>
                  <a:lnTo>
                    <a:pt x="449039" y="308900"/>
                  </a:lnTo>
                  <a:lnTo>
                    <a:pt x="448790" y="308785"/>
                  </a:lnTo>
                  <a:lnTo>
                    <a:pt x="448542" y="308657"/>
                  </a:lnTo>
                  <a:lnTo>
                    <a:pt x="448293" y="308536"/>
                  </a:lnTo>
                  <a:lnTo>
                    <a:pt x="448043" y="308440"/>
                  </a:lnTo>
                  <a:lnTo>
                    <a:pt x="447791" y="308389"/>
                  </a:lnTo>
                  <a:lnTo>
                    <a:pt x="447538" y="308377"/>
                  </a:lnTo>
                  <a:lnTo>
                    <a:pt x="447273" y="308388"/>
                  </a:lnTo>
                  <a:lnTo>
                    <a:pt x="447012" y="308430"/>
                  </a:lnTo>
                  <a:lnTo>
                    <a:pt x="446771" y="308513"/>
                  </a:lnTo>
                  <a:lnTo>
                    <a:pt x="446569" y="308644"/>
                  </a:lnTo>
                  <a:lnTo>
                    <a:pt x="446426" y="308805"/>
                  </a:lnTo>
                  <a:lnTo>
                    <a:pt x="446300" y="309004"/>
                  </a:lnTo>
                  <a:lnTo>
                    <a:pt x="446192" y="309228"/>
                  </a:lnTo>
                  <a:lnTo>
                    <a:pt x="446105" y="309464"/>
                  </a:lnTo>
                  <a:lnTo>
                    <a:pt x="446038" y="309698"/>
                  </a:lnTo>
                  <a:lnTo>
                    <a:pt x="446005" y="309882"/>
                  </a:lnTo>
                  <a:lnTo>
                    <a:pt x="445989" y="310073"/>
                  </a:lnTo>
                  <a:lnTo>
                    <a:pt x="445972" y="310656"/>
                  </a:lnTo>
                  <a:lnTo>
                    <a:pt x="445934" y="311249"/>
                  </a:lnTo>
                  <a:lnTo>
                    <a:pt x="445919" y="311645"/>
                  </a:lnTo>
                  <a:lnTo>
                    <a:pt x="445919" y="312005"/>
                  </a:lnTo>
                  <a:lnTo>
                    <a:pt x="445922" y="312245"/>
                  </a:lnTo>
                  <a:lnTo>
                    <a:pt x="445931" y="312454"/>
                  </a:lnTo>
                  <a:lnTo>
                    <a:pt x="445921" y="312667"/>
                  </a:lnTo>
                  <a:lnTo>
                    <a:pt x="445866" y="312965"/>
                  </a:lnTo>
                  <a:lnTo>
                    <a:pt x="445864" y="313486"/>
                  </a:lnTo>
                  <a:lnTo>
                    <a:pt x="445951" y="313910"/>
                  </a:lnTo>
                  <a:lnTo>
                    <a:pt x="445969" y="314124"/>
                  </a:lnTo>
                  <a:lnTo>
                    <a:pt x="445979" y="314338"/>
                  </a:lnTo>
                  <a:lnTo>
                    <a:pt x="445978" y="314481"/>
                  </a:lnTo>
                  <a:lnTo>
                    <a:pt x="445951" y="314908"/>
                  </a:lnTo>
                  <a:lnTo>
                    <a:pt x="445951" y="315050"/>
                  </a:lnTo>
                  <a:lnTo>
                    <a:pt x="446007" y="315627"/>
                  </a:lnTo>
                  <a:lnTo>
                    <a:pt x="446044" y="315760"/>
                  </a:lnTo>
                  <a:lnTo>
                    <a:pt x="446091" y="315889"/>
                  </a:lnTo>
                  <a:lnTo>
                    <a:pt x="446254" y="316271"/>
                  </a:lnTo>
                  <a:lnTo>
                    <a:pt x="446715" y="317456"/>
                  </a:lnTo>
                  <a:lnTo>
                    <a:pt x="446806" y="317667"/>
                  </a:lnTo>
                  <a:lnTo>
                    <a:pt x="446998" y="318083"/>
                  </a:lnTo>
                  <a:lnTo>
                    <a:pt x="447089" y="318293"/>
                  </a:lnTo>
                  <a:lnTo>
                    <a:pt x="447167" y="318510"/>
                  </a:lnTo>
                  <a:lnTo>
                    <a:pt x="447237" y="318751"/>
                  </a:lnTo>
                  <a:lnTo>
                    <a:pt x="447296" y="318998"/>
                  </a:lnTo>
                  <a:lnTo>
                    <a:pt x="447347" y="319249"/>
                  </a:lnTo>
                  <a:lnTo>
                    <a:pt x="447392" y="319502"/>
                  </a:lnTo>
                  <a:lnTo>
                    <a:pt x="447432" y="319755"/>
                  </a:lnTo>
                  <a:lnTo>
                    <a:pt x="447469" y="320014"/>
                  </a:lnTo>
                  <a:lnTo>
                    <a:pt x="447499" y="320276"/>
                  </a:lnTo>
                  <a:lnTo>
                    <a:pt x="447524" y="320538"/>
                  </a:lnTo>
                  <a:lnTo>
                    <a:pt x="447565" y="321064"/>
                  </a:lnTo>
                  <a:lnTo>
                    <a:pt x="447591" y="321459"/>
                  </a:lnTo>
                  <a:lnTo>
                    <a:pt x="447618" y="322053"/>
                  </a:lnTo>
                  <a:lnTo>
                    <a:pt x="447624" y="322283"/>
                  </a:lnTo>
                  <a:lnTo>
                    <a:pt x="447628" y="322744"/>
                  </a:lnTo>
                  <a:lnTo>
                    <a:pt x="447633" y="322974"/>
                  </a:lnTo>
                  <a:lnTo>
                    <a:pt x="447645" y="323203"/>
                  </a:lnTo>
                  <a:lnTo>
                    <a:pt x="447678" y="323574"/>
                  </a:lnTo>
                  <a:lnTo>
                    <a:pt x="447724" y="323945"/>
                  </a:lnTo>
                  <a:lnTo>
                    <a:pt x="447751" y="324129"/>
                  </a:lnTo>
                  <a:lnTo>
                    <a:pt x="447792" y="324360"/>
                  </a:lnTo>
                  <a:lnTo>
                    <a:pt x="447945" y="325047"/>
                  </a:lnTo>
                  <a:lnTo>
                    <a:pt x="447990" y="325278"/>
                  </a:lnTo>
                  <a:lnTo>
                    <a:pt x="448041" y="325576"/>
                  </a:lnTo>
                  <a:lnTo>
                    <a:pt x="448088" y="325875"/>
                  </a:lnTo>
                  <a:lnTo>
                    <a:pt x="448168" y="326477"/>
                  </a:lnTo>
                  <a:lnTo>
                    <a:pt x="448203" y="326778"/>
                  </a:lnTo>
                  <a:lnTo>
                    <a:pt x="448234" y="327103"/>
                  </a:lnTo>
                  <a:lnTo>
                    <a:pt x="448261" y="327428"/>
                  </a:lnTo>
                  <a:lnTo>
                    <a:pt x="448303" y="328081"/>
                  </a:lnTo>
                  <a:lnTo>
                    <a:pt x="448322" y="328407"/>
                  </a:lnTo>
                  <a:lnTo>
                    <a:pt x="448336" y="328752"/>
                  </a:lnTo>
                  <a:lnTo>
                    <a:pt x="448348" y="329446"/>
                  </a:lnTo>
                  <a:lnTo>
                    <a:pt x="448365" y="329790"/>
                  </a:lnTo>
                  <a:lnTo>
                    <a:pt x="448402" y="330131"/>
                  </a:lnTo>
                  <a:lnTo>
                    <a:pt x="448481" y="330570"/>
                  </a:lnTo>
                  <a:lnTo>
                    <a:pt x="448587" y="331005"/>
                  </a:lnTo>
                  <a:lnTo>
                    <a:pt x="448715" y="331434"/>
                  </a:lnTo>
                  <a:lnTo>
                    <a:pt x="448858" y="331857"/>
                  </a:lnTo>
                  <a:lnTo>
                    <a:pt x="449012" y="332270"/>
                  </a:lnTo>
                  <a:lnTo>
                    <a:pt x="449145" y="332592"/>
                  </a:lnTo>
                  <a:lnTo>
                    <a:pt x="449289" y="332907"/>
                  </a:lnTo>
                  <a:lnTo>
                    <a:pt x="449442" y="333218"/>
                  </a:lnTo>
                  <a:lnTo>
                    <a:pt x="449969" y="334249"/>
                  </a:lnTo>
                  <a:lnTo>
                    <a:pt x="450189" y="334660"/>
                  </a:lnTo>
                  <a:lnTo>
                    <a:pt x="450868" y="335878"/>
                  </a:lnTo>
                  <a:lnTo>
                    <a:pt x="451066" y="336222"/>
                  </a:lnTo>
                  <a:lnTo>
                    <a:pt x="451468" y="336904"/>
                  </a:lnTo>
                  <a:lnTo>
                    <a:pt x="451664" y="337250"/>
                  </a:lnTo>
                  <a:lnTo>
                    <a:pt x="451850" y="337602"/>
                  </a:lnTo>
                  <a:lnTo>
                    <a:pt x="452065" y="338028"/>
                  </a:lnTo>
                  <a:lnTo>
                    <a:pt x="452169" y="338244"/>
                  </a:lnTo>
                  <a:lnTo>
                    <a:pt x="452267" y="338463"/>
                  </a:lnTo>
                  <a:lnTo>
                    <a:pt x="452354" y="338687"/>
                  </a:lnTo>
                  <a:lnTo>
                    <a:pt x="452443" y="338971"/>
                  </a:lnTo>
                  <a:lnTo>
                    <a:pt x="452518" y="339262"/>
                  </a:lnTo>
                  <a:lnTo>
                    <a:pt x="452582" y="339559"/>
                  </a:lnTo>
                  <a:lnTo>
                    <a:pt x="452785" y="340604"/>
                  </a:lnTo>
                  <a:lnTo>
                    <a:pt x="452865" y="341056"/>
                  </a:lnTo>
                  <a:lnTo>
                    <a:pt x="452935" y="341511"/>
                  </a:lnTo>
                  <a:lnTo>
                    <a:pt x="452986" y="341966"/>
                  </a:lnTo>
                  <a:lnTo>
                    <a:pt x="453015" y="342422"/>
                  </a:lnTo>
                  <a:lnTo>
                    <a:pt x="453016" y="342773"/>
                  </a:lnTo>
                  <a:lnTo>
                    <a:pt x="452999" y="343123"/>
                  </a:lnTo>
                  <a:lnTo>
                    <a:pt x="452950" y="343826"/>
                  </a:lnTo>
                  <a:lnTo>
                    <a:pt x="452935" y="344178"/>
                  </a:lnTo>
                  <a:lnTo>
                    <a:pt x="452931" y="344471"/>
                  </a:lnTo>
                  <a:lnTo>
                    <a:pt x="452934" y="345646"/>
                  </a:lnTo>
                  <a:lnTo>
                    <a:pt x="452939" y="345890"/>
                  </a:lnTo>
                  <a:lnTo>
                    <a:pt x="452958" y="346379"/>
                  </a:lnTo>
                  <a:lnTo>
                    <a:pt x="452956" y="346621"/>
                  </a:lnTo>
                  <a:lnTo>
                    <a:pt x="452933" y="346859"/>
                  </a:lnTo>
                  <a:lnTo>
                    <a:pt x="452897" y="347071"/>
                  </a:lnTo>
                  <a:lnTo>
                    <a:pt x="452851" y="347282"/>
                  </a:lnTo>
                  <a:lnTo>
                    <a:pt x="452793" y="347490"/>
                  </a:lnTo>
                  <a:lnTo>
                    <a:pt x="452723" y="347691"/>
                  </a:lnTo>
                  <a:lnTo>
                    <a:pt x="452641" y="347880"/>
                  </a:lnTo>
                  <a:lnTo>
                    <a:pt x="452514" y="348096"/>
                  </a:lnTo>
                  <a:lnTo>
                    <a:pt x="452361" y="348294"/>
                  </a:lnTo>
                  <a:lnTo>
                    <a:pt x="452192" y="348480"/>
                  </a:lnTo>
                  <a:lnTo>
                    <a:pt x="451235" y="349439"/>
                  </a:lnTo>
                  <a:lnTo>
                    <a:pt x="450541" y="350008"/>
                  </a:lnTo>
                  <a:lnTo>
                    <a:pt x="449923" y="350500"/>
                  </a:lnTo>
                  <a:lnTo>
                    <a:pt x="449748" y="350900"/>
                  </a:lnTo>
                  <a:lnTo>
                    <a:pt x="449648" y="351175"/>
                  </a:lnTo>
                  <a:lnTo>
                    <a:pt x="449507" y="351729"/>
                  </a:lnTo>
                  <a:lnTo>
                    <a:pt x="449341" y="352320"/>
                  </a:lnTo>
                  <a:lnTo>
                    <a:pt x="449093" y="352970"/>
                  </a:lnTo>
                  <a:lnTo>
                    <a:pt x="448982" y="353345"/>
                  </a:lnTo>
                  <a:lnTo>
                    <a:pt x="448844" y="353973"/>
                  </a:lnTo>
                  <a:lnTo>
                    <a:pt x="448774" y="354276"/>
                  </a:lnTo>
                  <a:lnTo>
                    <a:pt x="448843" y="354897"/>
                  </a:lnTo>
                  <a:lnTo>
                    <a:pt x="448932" y="355429"/>
                  </a:lnTo>
                  <a:lnTo>
                    <a:pt x="448893" y="355735"/>
                  </a:lnTo>
                  <a:lnTo>
                    <a:pt x="448765" y="356016"/>
                  </a:lnTo>
                  <a:lnTo>
                    <a:pt x="448339" y="356587"/>
                  </a:lnTo>
                  <a:lnTo>
                    <a:pt x="447919" y="357141"/>
                  </a:lnTo>
                  <a:lnTo>
                    <a:pt x="447355" y="357827"/>
                  </a:lnTo>
                  <a:lnTo>
                    <a:pt x="446689" y="358929"/>
                  </a:lnTo>
                  <a:lnTo>
                    <a:pt x="446374" y="359635"/>
                  </a:lnTo>
                  <a:lnTo>
                    <a:pt x="446304" y="360192"/>
                  </a:lnTo>
                  <a:lnTo>
                    <a:pt x="446270" y="360864"/>
                  </a:lnTo>
                  <a:lnTo>
                    <a:pt x="446212" y="361431"/>
                  </a:lnTo>
                  <a:lnTo>
                    <a:pt x="446103" y="361986"/>
                  </a:lnTo>
                  <a:lnTo>
                    <a:pt x="446080" y="362888"/>
                  </a:lnTo>
                  <a:lnTo>
                    <a:pt x="446128" y="363524"/>
                  </a:lnTo>
                  <a:lnTo>
                    <a:pt x="446098" y="364604"/>
                  </a:lnTo>
                  <a:lnTo>
                    <a:pt x="446026" y="365213"/>
                  </a:lnTo>
                  <a:lnTo>
                    <a:pt x="445893" y="365732"/>
                  </a:lnTo>
                  <a:lnTo>
                    <a:pt x="445546" y="366362"/>
                  </a:lnTo>
                  <a:lnTo>
                    <a:pt x="445352" y="366544"/>
                  </a:lnTo>
                  <a:lnTo>
                    <a:pt x="445063" y="366815"/>
                  </a:lnTo>
                  <a:lnTo>
                    <a:pt x="444586" y="367316"/>
                  </a:lnTo>
                  <a:lnTo>
                    <a:pt x="444363" y="367777"/>
                  </a:lnTo>
                  <a:lnTo>
                    <a:pt x="444274" y="368135"/>
                  </a:lnTo>
                  <a:lnTo>
                    <a:pt x="444053" y="368753"/>
                  </a:lnTo>
                  <a:lnTo>
                    <a:pt x="444018" y="369176"/>
                  </a:lnTo>
                  <a:lnTo>
                    <a:pt x="444081" y="369973"/>
                  </a:lnTo>
                  <a:lnTo>
                    <a:pt x="444272" y="370841"/>
                  </a:lnTo>
                  <a:lnTo>
                    <a:pt x="444605" y="371822"/>
                  </a:lnTo>
                  <a:lnTo>
                    <a:pt x="444745" y="372062"/>
                  </a:lnTo>
                  <a:lnTo>
                    <a:pt x="444901" y="372491"/>
                  </a:lnTo>
                  <a:lnTo>
                    <a:pt x="444625" y="372721"/>
                  </a:lnTo>
                  <a:lnTo>
                    <a:pt x="444309" y="372696"/>
                  </a:lnTo>
                  <a:lnTo>
                    <a:pt x="443298" y="372377"/>
                  </a:lnTo>
                  <a:lnTo>
                    <a:pt x="442820" y="372184"/>
                  </a:lnTo>
                  <a:lnTo>
                    <a:pt x="442291" y="371925"/>
                  </a:lnTo>
                  <a:lnTo>
                    <a:pt x="441842" y="371853"/>
                  </a:lnTo>
                  <a:lnTo>
                    <a:pt x="441559" y="371771"/>
                  </a:lnTo>
                  <a:lnTo>
                    <a:pt x="441111" y="371246"/>
                  </a:lnTo>
                  <a:lnTo>
                    <a:pt x="440971" y="371040"/>
                  </a:lnTo>
                  <a:lnTo>
                    <a:pt x="440545" y="370610"/>
                  </a:lnTo>
                  <a:lnTo>
                    <a:pt x="439959" y="370341"/>
                  </a:lnTo>
                  <a:lnTo>
                    <a:pt x="439704" y="370391"/>
                  </a:lnTo>
                  <a:lnTo>
                    <a:pt x="439287" y="370598"/>
                  </a:lnTo>
                  <a:lnTo>
                    <a:pt x="438811" y="370968"/>
                  </a:lnTo>
                  <a:lnTo>
                    <a:pt x="438316" y="371536"/>
                  </a:lnTo>
                  <a:lnTo>
                    <a:pt x="437791" y="372224"/>
                  </a:lnTo>
                  <a:lnTo>
                    <a:pt x="437793" y="372504"/>
                  </a:lnTo>
                  <a:lnTo>
                    <a:pt x="437993" y="372805"/>
                  </a:lnTo>
                  <a:lnTo>
                    <a:pt x="438147" y="373198"/>
                  </a:lnTo>
                  <a:lnTo>
                    <a:pt x="438521" y="373670"/>
                  </a:lnTo>
                  <a:lnTo>
                    <a:pt x="438939" y="374025"/>
                  </a:lnTo>
                  <a:lnTo>
                    <a:pt x="439028" y="374383"/>
                  </a:lnTo>
                  <a:lnTo>
                    <a:pt x="438926" y="374865"/>
                  </a:lnTo>
                  <a:lnTo>
                    <a:pt x="438570" y="375530"/>
                  </a:lnTo>
                  <a:lnTo>
                    <a:pt x="437965" y="376200"/>
                  </a:lnTo>
                  <a:lnTo>
                    <a:pt x="437486" y="376675"/>
                  </a:lnTo>
                  <a:lnTo>
                    <a:pt x="436648" y="377424"/>
                  </a:lnTo>
                  <a:lnTo>
                    <a:pt x="435804" y="378190"/>
                  </a:lnTo>
                  <a:lnTo>
                    <a:pt x="435017" y="379042"/>
                  </a:lnTo>
                  <a:lnTo>
                    <a:pt x="434215" y="379815"/>
                  </a:lnTo>
                  <a:lnTo>
                    <a:pt x="433770" y="380189"/>
                  </a:lnTo>
                  <a:lnTo>
                    <a:pt x="433029" y="380823"/>
                  </a:lnTo>
                  <a:lnTo>
                    <a:pt x="432495" y="381681"/>
                  </a:lnTo>
                  <a:lnTo>
                    <a:pt x="432140" y="382472"/>
                  </a:lnTo>
                  <a:lnTo>
                    <a:pt x="432032" y="383648"/>
                  </a:lnTo>
                  <a:lnTo>
                    <a:pt x="431997" y="385621"/>
                  </a:lnTo>
                  <a:lnTo>
                    <a:pt x="432068" y="386554"/>
                  </a:lnTo>
                  <a:lnTo>
                    <a:pt x="432241" y="386958"/>
                  </a:lnTo>
                  <a:lnTo>
                    <a:pt x="432524" y="387150"/>
                  </a:lnTo>
                  <a:lnTo>
                    <a:pt x="432874" y="387532"/>
                  </a:lnTo>
                  <a:lnTo>
                    <a:pt x="433487" y="388458"/>
                  </a:lnTo>
                  <a:lnTo>
                    <a:pt x="433822" y="389089"/>
                  </a:lnTo>
                  <a:lnTo>
                    <a:pt x="434108" y="389749"/>
                  </a:lnTo>
                  <a:lnTo>
                    <a:pt x="434475" y="391187"/>
                  </a:lnTo>
                  <a:lnTo>
                    <a:pt x="434426" y="392280"/>
                  </a:lnTo>
                  <a:lnTo>
                    <a:pt x="434597" y="393295"/>
                  </a:lnTo>
                  <a:lnTo>
                    <a:pt x="435027" y="394619"/>
                  </a:lnTo>
                  <a:lnTo>
                    <a:pt x="435479" y="396196"/>
                  </a:lnTo>
                  <a:lnTo>
                    <a:pt x="435638" y="397075"/>
                  </a:lnTo>
                  <a:lnTo>
                    <a:pt x="435761" y="397934"/>
                  </a:lnTo>
                  <a:lnTo>
                    <a:pt x="436168" y="399385"/>
                  </a:lnTo>
                  <a:lnTo>
                    <a:pt x="436513" y="400366"/>
                  </a:lnTo>
                  <a:lnTo>
                    <a:pt x="436775" y="401127"/>
                  </a:lnTo>
                  <a:lnTo>
                    <a:pt x="436458" y="401097"/>
                  </a:lnTo>
                  <a:lnTo>
                    <a:pt x="436079" y="400822"/>
                  </a:lnTo>
                  <a:lnTo>
                    <a:pt x="435821" y="401205"/>
                  </a:lnTo>
                  <a:lnTo>
                    <a:pt x="436225" y="402102"/>
                  </a:lnTo>
                  <a:lnTo>
                    <a:pt x="436995" y="403444"/>
                  </a:lnTo>
                  <a:lnTo>
                    <a:pt x="437920" y="404973"/>
                  </a:lnTo>
                  <a:lnTo>
                    <a:pt x="437909" y="405547"/>
                  </a:lnTo>
                  <a:lnTo>
                    <a:pt x="438158" y="406943"/>
                  </a:lnTo>
                  <a:lnTo>
                    <a:pt x="438086" y="408006"/>
                  </a:lnTo>
                  <a:lnTo>
                    <a:pt x="437587" y="409098"/>
                  </a:lnTo>
                  <a:lnTo>
                    <a:pt x="436765" y="410599"/>
                  </a:lnTo>
                  <a:lnTo>
                    <a:pt x="435956" y="411524"/>
                  </a:lnTo>
                  <a:lnTo>
                    <a:pt x="435349" y="412784"/>
                  </a:lnTo>
                  <a:lnTo>
                    <a:pt x="434713" y="413963"/>
                  </a:lnTo>
                  <a:lnTo>
                    <a:pt x="433039" y="415173"/>
                  </a:lnTo>
                  <a:lnTo>
                    <a:pt x="430783" y="415409"/>
                  </a:lnTo>
                  <a:lnTo>
                    <a:pt x="429487" y="415639"/>
                  </a:lnTo>
                  <a:lnTo>
                    <a:pt x="428281" y="415960"/>
                  </a:lnTo>
                  <a:lnTo>
                    <a:pt x="426959" y="416497"/>
                  </a:lnTo>
                  <a:lnTo>
                    <a:pt x="425590" y="417237"/>
                  </a:lnTo>
                  <a:lnTo>
                    <a:pt x="424117" y="418236"/>
                  </a:lnTo>
                  <a:lnTo>
                    <a:pt x="423309" y="419152"/>
                  </a:lnTo>
                  <a:lnTo>
                    <a:pt x="422664" y="420343"/>
                  </a:lnTo>
                  <a:lnTo>
                    <a:pt x="422336" y="421317"/>
                  </a:lnTo>
                  <a:lnTo>
                    <a:pt x="422007" y="422077"/>
                  </a:lnTo>
                  <a:lnTo>
                    <a:pt x="421556" y="422704"/>
                  </a:lnTo>
                  <a:lnTo>
                    <a:pt x="421246" y="423002"/>
                  </a:lnTo>
                  <a:lnTo>
                    <a:pt x="420957" y="423680"/>
                  </a:lnTo>
                  <a:lnTo>
                    <a:pt x="420797" y="425862"/>
                  </a:lnTo>
                  <a:lnTo>
                    <a:pt x="421039" y="426691"/>
                  </a:lnTo>
                  <a:lnTo>
                    <a:pt x="421863" y="427672"/>
                  </a:lnTo>
                  <a:lnTo>
                    <a:pt x="422446" y="428118"/>
                  </a:lnTo>
                  <a:lnTo>
                    <a:pt x="423548" y="428952"/>
                  </a:lnTo>
                  <a:lnTo>
                    <a:pt x="424414" y="429881"/>
                  </a:lnTo>
                  <a:lnTo>
                    <a:pt x="425648" y="431784"/>
                  </a:lnTo>
                  <a:lnTo>
                    <a:pt x="426153" y="432509"/>
                  </a:lnTo>
                  <a:lnTo>
                    <a:pt x="426824" y="433383"/>
                  </a:lnTo>
                  <a:lnTo>
                    <a:pt x="427559" y="434300"/>
                  </a:lnTo>
                  <a:lnTo>
                    <a:pt x="428125" y="435254"/>
                  </a:lnTo>
                  <a:lnTo>
                    <a:pt x="428600" y="436104"/>
                  </a:lnTo>
                  <a:lnTo>
                    <a:pt x="428929" y="436826"/>
                  </a:lnTo>
                  <a:lnTo>
                    <a:pt x="429050" y="437335"/>
                  </a:lnTo>
                  <a:lnTo>
                    <a:pt x="429174" y="437972"/>
                  </a:lnTo>
                  <a:lnTo>
                    <a:pt x="429231" y="438715"/>
                  </a:lnTo>
                  <a:lnTo>
                    <a:pt x="429242" y="439750"/>
                  </a:lnTo>
                  <a:lnTo>
                    <a:pt x="429149" y="440380"/>
                  </a:lnTo>
                  <a:lnTo>
                    <a:pt x="429105" y="441064"/>
                  </a:lnTo>
                  <a:lnTo>
                    <a:pt x="429384" y="441614"/>
                  </a:lnTo>
                  <a:lnTo>
                    <a:pt x="429764" y="442348"/>
                  </a:lnTo>
                  <a:lnTo>
                    <a:pt x="429995" y="443120"/>
                  </a:lnTo>
                  <a:lnTo>
                    <a:pt x="430079" y="443617"/>
                  </a:lnTo>
                  <a:lnTo>
                    <a:pt x="430119" y="444287"/>
                  </a:lnTo>
                  <a:lnTo>
                    <a:pt x="430113" y="444759"/>
                  </a:lnTo>
                  <a:lnTo>
                    <a:pt x="430013" y="445752"/>
                  </a:lnTo>
                  <a:lnTo>
                    <a:pt x="429821" y="446690"/>
                  </a:lnTo>
                  <a:lnTo>
                    <a:pt x="429644" y="447647"/>
                  </a:lnTo>
                  <a:lnTo>
                    <a:pt x="429466" y="449246"/>
                  </a:lnTo>
                  <a:lnTo>
                    <a:pt x="429340" y="450288"/>
                  </a:lnTo>
                  <a:lnTo>
                    <a:pt x="429289" y="450754"/>
                  </a:lnTo>
                  <a:lnTo>
                    <a:pt x="429253" y="450992"/>
                  </a:lnTo>
                  <a:lnTo>
                    <a:pt x="429166" y="451454"/>
                  </a:lnTo>
                  <a:lnTo>
                    <a:pt x="429103" y="451721"/>
                  </a:lnTo>
                  <a:lnTo>
                    <a:pt x="428948" y="452245"/>
                  </a:lnTo>
                  <a:lnTo>
                    <a:pt x="428865" y="452503"/>
                  </a:lnTo>
                  <a:lnTo>
                    <a:pt x="428612" y="453246"/>
                  </a:lnTo>
                  <a:lnTo>
                    <a:pt x="428525" y="453489"/>
                  </a:lnTo>
                  <a:lnTo>
                    <a:pt x="428430" y="453727"/>
                  </a:lnTo>
                  <a:lnTo>
                    <a:pt x="428327" y="453956"/>
                  </a:lnTo>
                  <a:lnTo>
                    <a:pt x="428109" y="454394"/>
                  </a:lnTo>
                  <a:lnTo>
                    <a:pt x="427990" y="454609"/>
                  </a:lnTo>
                  <a:lnTo>
                    <a:pt x="427856" y="454809"/>
                  </a:lnTo>
                  <a:lnTo>
                    <a:pt x="427626" y="455085"/>
                  </a:lnTo>
                  <a:lnTo>
                    <a:pt x="427440" y="455266"/>
                  </a:lnTo>
                  <a:lnTo>
                    <a:pt x="427242" y="455424"/>
                  </a:lnTo>
                  <a:lnTo>
                    <a:pt x="427052" y="455533"/>
                  </a:lnTo>
                  <a:lnTo>
                    <a:pt x="426850" y="455614"/>
                  </a:lnTo>
                  <a:lnTo>
                    <a:pt x="426640" y="455681"/>
                  </a:lnTo>
                  <a:lnTo>
                    <a:pt x="426431" y="455738"/>
                  </a:lnTo>
                  <a:lnTo>
                    <a:pt x="425983" y="455876"/>
                  </a:lnTo>
                  <a:lnTo>
                    <a:pt x="425496" y="455991"/>
                  </a:lnTo>
                  <a:lnTo>
                    <a:pt x="425263" y="456072"/>
                  </a:lnTo>
                  <a:lnTo>
                    <a:pt x="425045" y="456186"/>
                  </a:lnTo>
                  <a:lnTo>
                    <a:pt x="424895" y="456291"/>
                  </a:lnTo>
                  <a:lnTo>
                    <a:pt x="424752" y="456410"/>
                  </a:lnTo>
                  <a:lnTo>
                    <a:pt x="424614" y="456544"/>
                  </a:lnTo>
                  <a:lnTo>
                    <a:pt x="424483" y="456687"/>
                  </a:lnTo>
                  <a:lnTo>
                    <a:pt x="424364" y="456839"/>
                  </a:lnTo>
                  <a:lnTo>
                    <a:pt x="424269" y="456977"/>
                  </a:lnTo>
                  <a:lnTo>
                    <a:pt x="424178" y="457125"/>
                  </a:lnTo>
                  <a:lnTo>
                    <a:pt x="424095" y="457277"/>
                  </a:lnTo>
                  <a:lnTo>
                    <a:pt x="424028" y="457435"/>
                  </a:lnTo>
                  <a:lnTo>
                    <a:pt x="423980" y="457602"/>
                  </a:lnTo>
                  <a:lnTo>
                    <a:pt x="423956" y="457740"/>
                  </a:lnTo>
                  <a:lnTo>
                    <a:pt x="423949" y="457887"/>
                  </a:lnTo>
                  <a:lnTo>
                    <a:pt x="423952" y="458040"/>
                  </a:lnTo>
                  <a:lnTo>
                    <a:pt x="423964" y="458188"/>
                  </a:lnTo>
                  <a:lnTo>
                    <a:pt x="423980" y="458335"/>
                  </a:lnTo>
                  <a:lnTo>
                    <a:pt x="424020" y="458526"/>
                  </a:lnTo>
                  <a:lnTo>
                    <a:pt x="424075" y="458712"/>
                  </a:lnTo>
                  <a:lnTo>
                    <a:pt x="424146" y="458898"/>
                  </a:lnTo>
                  <a:lnTo>
                    <a:pt x="424297" y="459260"/>
                  </a:lnTo>
                  <a:lnTo>
                    <a:pt x="424396" y="459479"/>
                  </a:lnTo>
                  <a:lnTo>
                    <a:pt x="424507" y="459698"/>
                  </a:lnTo>
                  <a:lnTo>
                    <a:pt x="424732" y="460127"/>
                  </a:lnTo>
                  <a:lnTo>
                    <a:pt x="424839" y="460346"/>
                  </a:lnTo>
                  <a:lnTo>
                    <a:pt x="424942" y="460566"/>
                  </a:lnTo>
                  <a:lnTo>
                    <a:pt x="425227" y="461233"/>
                  </a:lnTo>
                  <a:lnTo>
                    <a:pt x="425318" y="461461"/>
                  </a:lnTo>
                  <a:lnTo>
                    <a:pt x="425480" y="461909"/>
                  </a:lnTo>
                  <a:lnTo>
                    <a:pt x="425560" y="462138"/>
                  </a:lnTo>
                  <a:lnTo>
                    <a:pt x="425702" y="462600"/>
                  </a:lnTo>
                  <a:lnTo>
                    <a:pt x="425833" y="463153"/>
                  </a:lnTo>
                  <a:lnTo>
                    <a:pt x="425944" y="463711"/>
                  </a:lnTo>
                  <a:lnTo>
                    <a:pt x="425995" y="463987"/>
                  </a:lnTo>
                  <a:lnTo>
                    <a:pt x="426138" y="464688"/>
                  </a:lnTo>
                  <a:lnTo>
                    <a:pt x="426173" y="464921"/>
                  </a:lnTo>
                  <a:lnTo>
                    <a:pt x="426197" y="465159"/>
                  </a:lnTo>
                  <a:lnTo>
                    <a:pt x="426213" y="465345"/>
                  </a:lnTo>
                  <a:lnTo>
                    <a:pt x="426221" y="465531"/>
                  </a:lnTo>
                  <a:lnTo>
                    <a:pt x="426225" y="465717"/>
                  </a:lnTo>
                  <a:lnTo>
                    <a:pt x="426217" y="465903"/>
                  </a:lnTo>
                  <a:lnTo>
                    <a:pt x="426197" y="466084"/>
                  </a:lnTo>
                  <a:lnTo>
                    <a:pt x="426161" y="466274"/>
                  </a:lnTo>
                  <a:lnTo>
                    <a:pt x="426114" y="466460"/>
                  </a:lnTo>
                  <a:lnTo>
                    <a:pt x="426055" y="466641"/>
                  </a:lnTo>
                  <a:lnTo>
                    <a:pt x="425928" y="467008"/>
                  </a:lnTo>
                  <a:lnTo>
                    <a:pt x="425841" y="467247"/>
                  </a:lnTo>
                  <a:lnTo>
                    <a:pt x="425500" y="468114"/>
                  </a:lnTo>
                  <a:lnTo>
                    <a:pt x="425279" y="468648"/>
                  </a:lnTo>
                  <a:lnTo>
                    <a:pt x="424930" y="469429"/>
                  </a:lnTo>
                  <a:lnTo>
                    <a:pt x="424776" y="469753"/>
                  </a:lnTo>
                  <a:lnTo>
                    <a:pt x="424681" y="469972"/>
                  </a:lnTo>
                  <a:lnTo>
                    <a:pt x="424618" y="470149"/>
                  </a:lnTo>
                  <a:lnTo>
                    <a:pt x="424558" y="470334"/>
                  </a:lnTo>
                  <a:lnTo>
                    <a:pt x="424455" y="470706"/>
                  </a:lnTo>
                  <a:lnTo>
                    <a:pt x="424412" y="470881"/>
                  </a:lnTo>
                  <a:lnTo>
                    <a:pt x="424360" y="471111"/>
                  </a:lnTo>
                  <a:lnTo>
                    <a:pt x="424273" y="471545"/>
                  </a:lnTo>
                  <a:lnTo>
                    <a:pt x="424206" y="471983"/>
                  </a:lnTo>
                  <a:lnTo>
                    <a:pt x="424186" y="472203"/>
                  </a:lnTo>
                  <a:lnTo>
                    <a:pt x="424166" y="472641"/>
                  </a:lnTo>
                  <a:lnTo>
                    <a:pt x="424150" y="472860"/>
                  </a:lnTo>
                  <a:lnTo>
                    <a:pt x="424115" y="473070"/>
                  </a:lnTo>
                  <a:lnTo>
                    <a:pt x="424059" y="473360"/>
                  </a:lnTo>
                  <a:lnTo>
                    <a:pt x="424024" y="473508"/>
                  </a:lnTo>
                  <a:lnTo>
                    <a:pt x="423687" y="473928"/>
                  </a:lnTo>
                  <a:lnTo>
                    <a:pt x="423545" y="473985"/>
                  </a:lnTo>
                  <a:lnTo>
                    <a:pt x="423125" y="474118"/>
                  </a:lnTo>
                  <a:lnTo>
                    <a:pt x="422852" y="474171"/>
                  </a:lnTo>
                  <a:lnTo>
                    <a:pt x="422713" y="474190"/>
                  </a:lnTo>
                  <a:lnTo>
                    <a:pt x="422579" y="474213"/>
                  </a:lnTo>
                  <a:lnTo>
                    <a:pt x="422416" y="474237"/>
                  </a:lnTo>
                  <a:lnTo>
                    <a:pt x="422088" y="474275"/>
                  </a:lnTo>
                  <a:lnTo>
                    <a:pt x="421763" y="474323"/>
                  </a:lnTo>
                  <a:lnTo>
                    <a:pt x="421625" y="474347"/>
                  </a:lnTo>
                  <a:lnTo>
                    <a:pt x="420972" y="474480"/>
                  </a:lnTo>
                  <a:lnTo>
                    <a:pt x="420742" y="474518"/>
                  </a:lnTo>
                  <a:lnTo>
                    <a:pt x="419701" y="475138"/>
                  </a:lnTo>
                  <a:lnTo>
                    <a:pt x="419657" y="475271"/>
                  </a:lnTo>
                  <a:lnTo>
                    <a:pt x="419634" y="475414"/>
                  </a:lnTo>
                  <a:lnTo>
                    <a:pt x="419622" y="475567"/>
                  </a:lnTo>
                  <a:lnTo>
                    <a:pt x="419610" y="475872"/>
                  </a:lnTo>
                  <a:lnTo>
                    <a:pt x="419610" y="476167"/>
                  </a:lnTo>
                  <a:lnTo>
                    <a:pt x="419618" y="476315"/>
                  </a:lnTo>
                  <a:lnTo>
                    <a:pt x="419634" y="476463"/>
                  </a:lnTo>
                  <a:lnTo>
                    <a:pt x="419677" y="476696"/>
                  </a:lnTo>
                  <a:lnTo>
                    <a:pt x="419732" y="476868"/>
                  </a:lnTo>
                  <a:lnTo>
                    <a:pt x="419934" y="477444"/>
                  </a:lnTo>
                  <a:lnTo>
                    <a:pt x="419978" y="477583"/>
                  </a:lnTo>
                  <a:lnTo>
                    <a:pt x="420057" y="477868"/>
                  </a:lnTo>
                  <a:lnTo>
                    <a:pt x="420120" y="478173"/>
                  </a:lnTo>
                  <a:lnTo>
                    <a:pt x="420156" y="478483"/>
                  </a:lnTo>
                  <a:lnTo>
                    <a:pt x="420156" y="478745"/>
                  </a:lnTo>
                  <a:lnTo>
                    <a:pt x="420132" y="479007"/>
                  </a:lnTo>
                  <a:lnTo>
                    <a:pt x="419737" y="479903"/>
                  </a:lnTo>
                  <a:lnTo>
                    <a:pt x="419107" y="480351"/>
                  </a:lnTo>
                  <a:lnTo>
                    <a:pt x="418976" y="480413"/>
                  </a:lnTo>
                  <a:lnTo>
                    <a:pt x="418830" y="480470"/>
                  </a:lnTo>
                  <a:lnTo>
                    <a:pt x="418676" y="480513"/>
                  </a:lnTo>
                  <a:lnTo>
                    <a:pt x="418521" y="480547"/>
                  </a:lnTo>
                  <a:lnTo>
                    <a:pt x="418208" y="480604"/>
                  </a:lnTo>
                  <a:lnTo>
                    <a:pt x="417979" y="480637"/>
                  </a:lnTo>
                  <a:lnTo>
                    <a:pt x="417749" y="480661"/>
                  </a:lnTo>
                  <a:lnTo>
                    <a:pt x="417516" y="480675"/>
                  </a:lnTo>
                  <a:lnTo>
                    <a:pt x="417052" y="480685"/>
                  </a:lnTo>
                  <a:lnTo>
                    <a:pt x="416562" y="480666"/>
                  </a:lnTo>
                  <a:lnTo>
                    <a:pt x="416067" y="480604"/>
                  </a:lnTo>
                  <a:lnTo>
                    <a:pt x="415081" y="480446"/>
                  </a:lnTo>
                  <a:lnTo>
                    <a:pt x="414586" y="480384"/>
                  </a:lnTo>
                  <a:lnTo>
                    <a:pt x="413870" y="480327"/>
                  </a:lnTo>
                  <a:lnTo>
                    <a:pt x="413157" y="480280"/>
                  </a:lnTo>
                  <a:lnTo>
                    <a:pt x="412797" y="480251"/>
                  </a:lnTo>
                  <a:lnTo>
                    <a:pt x="412619" y="480242"/>
                  </a:lnTo>
                  <a:lnTo>
                    <a:pt x="412259" y="480232"/>
                  </a:lnTo>
                  <a:lnTo>
                    <a:pt x="412084" y="480213"/>
                  </a:lnTo>
                  <a:lnTo>
                    <a:pt x="411914" y="480170"/>
                  </a:lnTo>
                  <a:lnTo>
                    <a:pt x="411728" y="480080"/>
                  </a:lnTo>
                  <a:lnTo>
                    <a:pt x="411546" y="479960"/>
                  </a:lnTo>
                  <a:lnTo>
                    <a:pt x="411368" y="479817"/>
                  </a:lnTo>
                  <a:lnTo>
                    <a:pt x="411198" y="479670"/>
                  </a:lnTo>
                  <a:lnTo>
                    <a:pt x="410917" y="479398"/>
                  </a:lnTo>
                  <a:lnTo>
                    <a:pt x="410465" y="478917"/>
                  </a:lnTo>
                  <a:lnTo>
                    <a:pt x="410279" y="478807"/>
                  </a:lnTo>
                  <a:lnTo>
                    <a:pt x="410077" y="478721"/>
                  </a:lnTo>
                  <a:lnTo>
                    <a:pt x="409872" y="478655"/>
                  </a:lnTo>
                  <a:lnTo>
                    <a:pt x="409658" y="478598"/>
                  </a:lnTo>
                  <a:lnTo>
                    <a:pt x="409448" y="478536"/>
                  </a:lnTo>
                  <a:lnTo>
                    <a:pt x="409084" y="478445"/>
                  </a:lnTo>
                  <a:lnTo>
                    <a:pt x="408898" y="478407"/>
                  </a:lnTo>
                  <a:lnTo>
                    <a:pt x="408720" y="478359"/>
                  </a:lnTo>
                  <a:lnTo>
                    <a:pt x="408541" y="478293"/>
                  </a:lnTo>
                  <a:lnTo>
                    <a:pt x="408359" y="478202"/>
                  </a:lnTo>
                  <a:lnTo>
                    <a:pt x="408181" y="478102"/>
                  </a:lnTo>
                  <a:lnTo>
                    <a:pt x="408007" y="477988"/>
                  </a:lnTo>
                  <a:lnTo>
                    <a:pt x="407841" y="477859"/>
                  </a:lnTo>
                  <a:lnTo>
                    <a:pt x="407366" y="477382"/>
                  </a:lnTo>
                  <a:lnTo>
                    <a:pt x="407271" y="477254"/>
                  </a:lnTo>
                  <a:lnTo>
                    <a:pt x="407184" y="477125"/>
                  </a:lnTo>
                  <a:lnTo>
                    <a:pt x="407112" y="476982"/>
                  </a:lnTo>
                  <a:lnTo>
                    <a:pt x="407049" y="476830"/>
                  </a:lnTo>
                  <a:lnTo>
                    <a:pt x="406994" y="476677"/>
                  </a:lnTo>
                  <a:lnTo>
                    <a:pt x="406804" y="476096"/>
                  </a:lnTo>
                  <a:lnTo>
                    <a:pt x="406724" y="475824"/>
                  </a:lnTo>
                  <a:lnTo>
                    <a:pt x="406649" y="475553"/>
                  </a:lnTo>
                  <a:lnTo>
                    <a:pt x="406431" y="474714"/>
                  </a:lnTo>
                  <a:lnTo>
                    <a:pt x="406364" y="474423"/>
                  </a:lnTo>
                  <a:lnTo>
                    <a:pt x="406222" y="473846"/>
                  </a:lnTo>
                  <a:lnTo>
                    <a:pt x="406142" y="473561"/>
                  </a:lnTo>
                  <a:lnTo>
                    <a:pt x="405952" y="472941"/>
                  </a:lnTo>
                  <a:lnTo>
                    <a:pt x="405850" y="472636"/>
                  </a:lnTo>
                  <a:lnTo>
                    <a:pt x="405739" y="472336"/>
                  </a:lnTo>
                  <a:lnTo>
                    <a:pt x="405620" y="472036"/>
                  </a:lnTo>
                  <a:lnTo>
                    <a:pt x="405501" y="471716"/>
                  </a:lnTo>
                  <a:lnTo>
                    <a:pt x="405438" y="471559"/>
                  </a:lnTo>
                  <a:lnTo>
                    <a:pt x="405367" y="471411"/>
                  </a:lnTo>
                  <a:lnTo>
                    <a:pt x="405283" y="471278"/>
                  </a:lnTo>
                  <a:lnTo>
                    <a:pt x="405105" y="471106"/>
                  </a:lnTo>
                  <a:lnTo>
                    <a:pt x="404891" y="470983"/>
                  </a:lnTo>
                  <a:lnTo>
                    <a:pt x="404650" y="470883"/>
                  </a:lnTo>
                  <a:lnTo>
                    <a:pt x="404405" y="470787"/>
                  </a:lnTo>
                  <a:lnTo>
                    <a:pt x="404175" y="470678"/>
                  </a:lnTo>
                  <a:lnTo>
                    <a:pt x="403648" y="470392"/>
                  </a:lnTo>
                  <a:lnTo>
                    <a:pt x="403387" y="470244"/>
                  </a:lnTo>
                  <a:lnTo>
                    <a:pt x="403130" y="470091"/>
                  </a:lnTo>
                  <a:lnTo>
                    <a:pt x="402880" y="469915"/>
                  </a:lnTo>
                  <a:lnTo>
                    <a:pt x="402742" y="469801"/>
                  </a:lnTo>
                  <a:lnTo>
                    <a:pt x="402603" y="469672"/>
                  </a:lnTo>
                  <a:lnTo>
                    <a:pt x="402469" y="469539"/>
                  </a:lnTo>
                  <a:lnTo>
                    <a:pt x="402326" y="469420"/>
                  </a:lnTo>
                  <a:lnTo>
                    <a:pt x="402065" y="469253"/>
                  </a:lnTo>
                  <a:lnTo>
                    <a:pt x="401570" y="469076"/>
                  </a:lnTo>
                  <a:lnTo>
                    <a:pt x="401428" y="469067"/>
                  </a:lnTo>
                  <a:lnTo>
                    <a:pt x="401281" y="469081"/>
                  </a:lnTo>
                  <a:lnTo>
                    <a:pt x="401135" y="469110"/>
                  </a:lnTo>
                  <a:lnTo>
                    <a:pt x="400988" y="469143"/>
                  </a:lnTo>
                  <a:lnTo>
                    <a:pt x="400846" y="469181"/>
                  </a:lnTo>
                  <a:lnTo>
                    <a:pt x="400672" y="469243"/>
                  </a:lnTo>
                  <a:lnTo>
                    <a:pt x="400497" y="469315"/>
                  </a:lnTo>
                  <a:lnTo>
                    <a:pt x="400157" y="469486"/>
                  </a:lnTo>
                  <a:lnTo>
                    <a:pt x="399365" y="469839"/>
                  </a:lnTo>
                  <a:lnTo>
                    <a:pt x="399155" y="469925"/>
                  </a:lnTo>
                  <a:lnTo>
                    <a:pt x="398942" y="470001"/>
                  </a:lnTo>
                  <a:lnTo>
                    <a:pt x="398712" y="470063"/>
                  </a:lnTo>
                  <a:lnTo>
                    <a:pt x="398478" y="470115"/>
                  </a:lnTo>
                  <a:lnTo>
                    <a:pt x="398241" y="470163"/>
                  </a:lnTo>
                  <a:lnTo>
                    <a:pt x="397528" y="470282"/>
                  </a:lnTo>
                  <a:lnTo>
                    <a:pt x="396808" y="470392"/>
                  </a:lnTo>
                  <a:lnTo>
                    <a:pt x="396467" y="470454"/>
                  </a:lnTo>
                  <a:lnTo>
                    <a:pt x="396068" y="470544"/>
                  </a:lnTo>
                  <a:lnTo>
                    <a:pt x="395806" y="470592"/>
                  </a:lnTo>
                  <a:lnTo>
                    <a:pt x="395165" y="470925"/>
                  </a:lnTo>
                  <a:lnTo>
                    <a:pt x="394508" y="471245"/>
                  </a:lnTo>
                  <a:lnTo>
                    <a:pt x="393886" y="471583"/>
                  </a:lnTo>
                  <a:lnTo>
                    <a:pt x="393661" y="471721"/>
                  </a:lnTo>
                  <a:lnTo>
                    <a:pt x="393443" y="471869"/>
                  </a:lnTo>
                  <a:lnTo>
                    <a:pt x="393118" y="472155"/>
                  </a:lnTo>
                  <a:lnTo>
                    <a:pt x="392885" y="472412"/>
                  </a:lnTo>
                  <a:lnTo>
                    <a:pt x="392675" y="472689"/>
                  </a:lnTo>
                  <a:lnTo>
                    <a:pt x="392548" y="472874"/>
                  </a:lnTo>
                  <a:lnTo>
                    <a:pt x="392434" y="473065"/>
                  </a:lnTo>
                  <a:lnTo>
                    <a:pt x="392327" y="473260"/>
                  </a:lnTo>
                  <a:lnTo>
                    <a:pt x="392224" y="473465"/>
                  </a:lnTo>
                  <a:lnTo>
                    <a:pt x="392129" y="473670"/>
                  </a:lnTo>
                  <a:lnTo>
                    <a:pt x="392038" y="473899"/>
                  </a:lnTo>
                  <a:lnTo>
                    <a:pt x="391955" y="474137"/>
                  </a:lnTo>
                  <a:lnTo>
                    <a:pt x="391879" y="474375"/>
                  </a:lnTo>
                  <a:lnTo>
                    <a:pt x="391808" y="474623"/>
                  </a:lnTo>
                  <a:lnTo>
                    <a:pt x="391745" y="474866"/>
                  </a:lnTo>
                  <a:lnTo>
                    <a:pt x="391638" y="475352"/>
                  </a:lnTo>
                  <a:lnTo>
                    <a:pt x="391594" y="475595"/>
                  </a:lnTo>
                  <a:lnTo>
                    <a:pt x="391519" y="476091"/>
                  </a:lnTo>
                  <a:lnTo>
                    <a:pt x="391499" y="476286"/>
                  </a:lnTo>
                  <a:lnTo>
                    <a:pt x="391483" y="476482"/>
                  </a:lnTo>
                  <a:lnTo>
                    <a:pt x="391472" y="476677"/>
                  </a:lnTo>
                  <a:lnTo>
                    <a:pt x="391456" y="476873"/>
                  </a:lnTo>
                  <a:lnTo>
                    <a:pt x="391428" y="477068"/>
                  </a:lnTo>
                  <a:lnTo>
                    <a:pt x="391400" y="477216"/>
                  </a:lnTo>
                  <a:lnTo>
                    <a:pt x="391329" y="477506"/>
                  </a:lnTo>
                  <a:lnTo>
                    <a:pt x="391111" y="477549"/>
                  </a:lnTo>
                  <a:lnTo>
                    <a:pt x="387271" y="477115"/>
                  </a:lnTo>
                  <a:lnTo>
                    <a:pt x="386072" y="476977"/>
                  </a:lnTo>
                  <a:lnTo>
                    <a:pt x="383851" y="476730"/>
                  </a:lnTo>
                  <a:lnTo>
                    <a:pt x="382252" y="476544"/>
                  </a:lnTo>
                  <a:lnTo>
                    <a:pt x="381551" y="476467"/>
                  </a:lnTo>
                  <a:lnTo>
                    <a:pt x="380174" y="476305"/>
                  </a:lnTo>
                  <a:lnTo>
                    <a:pt x="379517" y="476234"/>
                  </a:lnTo>
                  <a:lnTo>
                    <a:pt x="378840" y="476153"/>
                  </a:lnTo>
                  <a:lnTo>
                    <a:pt x="378171" y="476081"/>
                  </a:lnTo>
                  <a:lnTo>
                    <a:pt x="376734" y="475919"/>
                  </a:lnTo>
                  <a:lnTo>
                    <a:pt x="373943" y="475600"/>
                  </a:lnTo>
                  <a:lnTo>
                    <a:pt x="373118" y="475499"/>
                  </a:lnTo>
                  <a:lnTo>
                    <a:pt x="369814" y="475107"/>
                  </a:lnTo>
                  <a:lnTo>
                    <a:pt x="356213" y="473528"/>
                  </a:lnTo>
                  <a:lnTo>
                    <a:pt x="346799" y="472249"/>
                  </a:lnTo>
                  <a:lnTo>
                    <a:pt x="341883" y="471278"/>
                  </a:lnTo>
                  <a:lnTo>
                    <a:pt x="340502" y="471005"/>
                  </a:lnTo>
                  <a:lnTo>
                    <a:pt x="321550" y="467259"/>
                  </a:lnTo>
                  <a:lnTo>
                    <a:pt x="320415" y="467034"/>
                  </a:lnTo>
                  <a:lnTo>
                    <a:pt x="307725" y="464525"/>
                  </a:lnTo>
                  <a:lnTo>
                    <a:pt x="295180" y="462045"/>
                  </a:lnTo>
                  <a:lnTo>
                    <a:pt x="292520" y="461519"/>
                  </a:lnTo>
                  <a:lnTo>
                    <a:pt x="283540" y="459742"/>
                  </a:lnTo>
                  <a:lnTo>
                    <a:pt x="282500" y="459554"/>
                  </a:lnTo>
                  <a:lnTo>
                    <a:pt x="282692" y="458521"/>
                  </a:lnTo>
                  <a:lnTo>
                    <a:pt x="283123" y="456158"/>
                  </a:lnTo>
                  <a:lnTo>
                    <a:pt x="283333" y="455038"/>
                  </a:lnTo>
                  <a:lnTo>
                    <a:pt x="283582" y="453670"/>
                  </a:lnTo>
                  <a:lnTo>
                    <a:pt x="284156" y="450558"/>
                  </a:lnTo>
                  <a:lnTo>
                    <a:pt x="284308" y="449781"/>
                  </a:lnTo>
                  <a:lnTo>
                    <a:pt x="285781" y="442072"/>
                  </a:lnTo>
                  <a:lnTo>
                    <a:pt x="275320" y="440553"/>
                  </a:lnTo>
                  <a:lnTo>
                    <a:pt x="272388" y="440127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8" name="pg228"/>
            <p:cNvSpPr/>
            <p:nvPr/>
          </p:nvSpPr>
          <p:spPr>
            <a:xfrm>
              <a:off x="4221950" y="3925196"/>
              <a:ext cx="182984" cy="304890"/>
            </a:xfrm>
            <a:custGeom>
              <a:avLst/>
              <a:gdLst/>
              <a:ahLst/>
              <a:cxnLst/>
              <a:rect l="0" t="0" r="0" b="0"/>
              <a:pathLst>
                <a:path w="182984" h="304890">
                  <a:moveTo>
                    <a:pt x="182921" y="108313"/>
                  </a:moveTo>
                  <a:lnTo>
                    <a:pt x="182984" y="108656"/>
                  </a:lnTo>
                  <a:lnTo>
                    <a:pt x="182965" y="109476"/>
                  </a:lnTo>
                  <a:lnTo>
                    <a:pt x="182573" y="111859"/>
                  </a:lnTo>
                  <a:lnTo>
                    <a:pt x="182201" y="113350"/>
                  </a:lnTo>
                  <a:lnTo>
                    <a:pt x="182046" y="114208"/>
                  </a:lnTo>
                  <a:lnTo>
                    <a:pt x="181674" y="115357"/>
                  </a:lnTo>
                  <a:lnTo>
                    <a:pt x="181619" y="115576"/>
                  </a:lnTo>
                  <a:lnTo>
                    <a:pt x="181547" y="115971"/>
                  </a:lnTo>
                  <a:lnTo>
                    <a:pt x="181532" y="116157"/>
                  </a:lnTo>
                  <a:lnTo>
                    <a:pt x="181508" y="116500"/>
                  </a:lnTo>
                  <a:lnTo>
                    <a:pt x="181476" y="116672"/>
                  </a:lnTo>
                  <a:lnTo>
                    <a:pt x="181429" y="116839"/>
                  </a:lnTo>
                  <a:lnTo>
                    <a:pt x="181306" y="117167"/>
                  </a:lnTo>
                  <a:lnTo>
                    <a:pt x="181160" y="117487"/>
                  </a:lnTo>
                  <a:lnTo>
                    <a:pt x="181084" y="117634"/>
                  </a:lnTo>
                  <a:lnTo>
                    <a:pt x="180918" y="117925"/>
                  </a:lnTo>
                  <a:lnTo>
                    <a:pt x="180736" y="118201"/>
                  </a:lnTo>
                  <a:lnTo>
                    <a:pt x="180803" y="118416"/>
                  </a:lnTo>
                  <a:lnTo>
                    <a:pt x="180859" y="118754"/>
                  </a:lnTo>
                  <a:lnTo>
                    <a:pt x="180855" y="118912"/>
                  </a:lnTo>
                  <a:lnTo>
                    <a:pt x="180827" y="119064"/>
                  </a:lnTo>
                  <a:lnTo>
                    <a:pt x="180760" y="119374"/>
                  </a:lnTo>
                  <a:lnTo>
                    <a:pt x="180740" y="119531"/>
                  </a:lnTo>
                  <a:lnTo>
                    <a:pt x="180829" y="120007"/>
                  </a:lnTo>
                  <a:lnTo>
                    <a:pt x="180827" y="120283"/>
                  </a:lnTo>
                  <a:lnTo>
                    <a:pt x="180889" y="120488"/>
                  </a:lnTo>
                  <a:lnTo>
                    <a:pt x="180522" y="121709"/>
                  </a:lnTo>
                  <a:lnTo>
                    <a:pt x="179046" y="124201"/>
                  </a:lnTo>
                  <a:lnTo>
                    <a:pt x="178254" y="126164"/>
                  </a:lnTo>
                  <a:lnTo>
                    <a:pt x="177525" y="128399"/>
                  </a:lnTo>
                  <a:lnTo>
                    <a:pt x="177371" y="129281"/>
                  </a:lnTo>
                  <a:lnTo>
                    <a:pt x="176492" y="132197"/>
                  </a:lnTo>
                  <a:lnTo>
                    <a:pt x="175854" y="133478"/>
                  </a:lnTo>
                  <a:lnTo>
                    <a:pt x="175780" y="133751"/>
                  </a:lnTo>
                  <a:lnTo>
                    <a:pt x="172502" y="140846"/>
                  </a:lnTo>
                  <a:lnTo>
                    <a:pt x="170760" y="144407"/>
                  </a:lnTo>
                  <a:lnTo>
                    <a:pt x="170309" y="145227"/>
                  </a:lnTo>
                  <a:lnTo>
                    <a:pt x="170091" y="145640"/>
                  </a:lnTo>
                  <a:lnTo>
                    <a:pt x="169881" y="145907"/>
                  </a:lnTo>
                  <a:lnTo>
                    <a:pt x="169810" y="146112"/>
                  </a:lnTo>
                  <a:lnTo>
                    <a:pt x="169671" y="146245"/>
                  </a:lnTo>
                  <a:lnTo>
                    <a:pt x="168896" y="147522"/>
                  </a:lnTo>
                  <a:lnTo>
                    <a:pt x="168056" y="148733"/>
                  </a:lnTo>
                  <a:lnTo>
                    <a:pt x="167779" y="149000"/>
                  </a:lnTo>
                  <a:lnTo>
                    <a:pt x="167360" y="149672"/>
                  </a:lnTo>
                  <a:lnTo>
                    <a:pt x="166058" y="151288"/>
                  </a:lnTo>
                  <a:lnTo>
                    <a:pt x="165127" y="152421"/>
                  </a:lnTo>
                  <a:lnTo>
                    <a:pt x="164636" y="153093"/>
                  </a:lnTo>
                  <a:lnTo>
                    <a:pt x="163662" y="154165"/>
                  </a:lnTo>
                  <a:lnTo>
                    <a:pt x="163611" y="154380"/>
                  </a:lnTo>
                  <a:lnTo>
                    <a:pt x="163211" y="154985"/>
                  </a:lnTo>
                  <a:lnTo>
                    <a:pt x="162934" y="155180"/>
                  </a:lnTo>
                  <a:lnTo>
                    <a:pt x="158702" y="159931"/>
                  </a:lnTo>
                  <a:lnTo>
                    <a:pt x="157388" y="161061"/>
                  </a:lnTo>
                  <a:lnTo>
                    <a:pt x="154965" y="163462"/>
                  </a:lnTo>
                  <a:lnTo>
                    <a:pt x="152467" y="166207"/>
                  </a:lnTo>
                  <a:lnTo>
                    <a:pt x="148452" y="169691"/>
                  </a:lnTo>
                  <a:lnTo>
                    <a:pt x="148255" y="169862"/>
                  </a:lnTo>
                  <a:lnTo>
                    <a:pt x="147630" y="170601"/>
                  </a:lnTo>
                  <a:lnTo>
                    <a:pt x="145971" y="171926"/>
                  </a:lnTo>
                  <a:lnTo>
                    <a:pt x="141605" y="176539"/>
                  </a:lnTo>
                  <a:lnTo>
                    <a:pt x="140103" y="178020"/>
                  </a:lnTo>
                  <a:lnTo>
                    <a:pt x="138905" y="179207"/>
                  </a:lnTo>
                  <a:lnTo>
                    <a:pt x="137179" y="180665"/>
                  </a:lnTo>
                  <a:lnTo>
                    <a:pt x="136767" y="180861"/>
                  </a:lnTo>
                  <a:lnTo>
                    <a:pt x="135802" y="181699"/>
                  </a:lnTo>
                  <a:lnTo>
                    <a:pt x="135385" y="182062"/>
                  </a:lnTo>
                  <a:lnTo>
                    <a:pt x="131573" y="186069"/>
                  </a:lnTo>
                  <a:lnTo>
                    <a:pt x="124392" y="192250"/>
                  </a:lnTo>
                  <a:lnTo>
                    <a:pt x="119345" y="196848"/>
                  </a:lnTo>
                  <a:lnTo>
                    <a:pt x="116511" y="199307"/>
                  </a:lnTo>
                  <a:lnTo>
                    <a:pt x="112502" y="203233"/>
                  </a:lnTo>
                  <a:lnTo>
                    <a:pt x="112014" y="203710"/>
                  </a:lnTo>
                  <a:lnTo>
                    <a:pt x="109314" y="206174"/>
                  </a:lnTo>
                  <a:lnTo>
                    <a:pt x="106218" y="208423"/>
                  </a:lnTo>
                  <a:lnTo>
                    <a:pt x="102909" y="211078"/>
                  </a:lnTo>
                  <a:lnTo>
                    <a:pt x="100557" y="213274"/>
                  </a:lnTo>
                  <a:lnTo>
                    <a:pt x="98190" y="216019"/>
                  </a:lnTo>
                  <a:lnTo>
                    <a:pt x="96952" y="217267"/>
                  </a:lnTo>
                  <a:lnTo>
                    <a:pt x="95656" y="218572"/>
                  </a:lnTo>
                  <a:lnTo>
                    <a:pt x="89113" y="225164"/>
                  </a:lnTo>
                  <a:lnTo>
                    <a:pt x="87525" y="226489"/>
                  </a:lnTo>
                  <a:lnTo>
                    <a:pt x="84224" y="228805"/>
                  </a:lnTo>
                  <a:lnTo>
                    <a:pt x="83745" y="229067"/>
                  </a:lnTo>
                  <a:lnTo>
                    <a:pt x="83052" y="229734"/>
                  </a:lnTo>
                  <a:lnTo>
                    <a:pt x="82609" y="230005"/>
                  </a:lnTo>
                  <a:lnTo>
                    <a:pt x="81393" y="231059"/>
                  </a:lnTo>
                  <a:lnTo>
                    <a:pt x="80352" y="232064"/>
                  </a:lnTo>
                  <a:lnTo>
                    <a:pt x="75768" y="228071"/>
                  </a:lnTo>
                  <a:lnTo>
                    <a:pt x="74252" y="229334"/>
                  </a:lnTo>
                  <a:lnTo>
                    <a:pt x="68789" y="234256"/>
                  </a:lnTo>
                  <a:lnTo>
                    <a:pt x="67265" y="235862"/>
                  </a:lnTo>
                  <a:lnTo>
                    <a:pt x="65606" y="237325"/>
                  </a:lnTo>
                  <a:lnTo>
                    <a:pt x="62922" y="239107"/>
                  </a:lnTo>
                  <a:lnTo>
                    <a:pt x="62020" y="240041"/>
                  </a:lnTo>
                  <a:lnTo>
                    <a:pt x="60024" y="241566"/>
                  </a:lnTo>
                  <a:lnTo>
                    <a:pt x="59546" y="241690"/>
                  </a:lnTo>
                  <a:lnTo>
                    <a:pt x="58243" y="242410"/>
                  </a:lnTo>
                  <a:lnTo>
                    <a:pt x="57067" y="243410"/>
                  </a:lnTo>
                  <a:lnTo>
                    <a:pt x="56303" y="244278"/>
                  </a:lnTo>
                  <a:lnTo>
                    <a:pt x="54071" y="246594"/>
                  </a:lnTo>
                  <a:lnTo>
                    <a:pt x="52630" y="248085"/>
                  </a:lnTo>
                  <a:lnTo>
                    <a:pt x="51652" y="249291"/>
                  </a:lnTo>
                  <a:lnTo>
                    <a:pt x="47064" y="254714"/>
                  </a:lnTo>
                  <a:lnTo>
                    <a:pt x="46640" y="255386"/>
                  </a:lnTo>
                  <a:lnTo>
                    <a:pt x="44130" y="258669"/>
                  </a:lnTo>
                  <a:lnTo>
                    <a:pt x="40999" y="262352"/>
                  </a:lnTo>
                  <a:lnTo>
                    <a:pt x="39459" y="264568"/>
                  </a:lnTo>
                  <a:lnTo>
                    <a:pt x="36118" y="268585"/>
                  </a:lnTo>
                  <a:lnTo>
                    <a:pt x="35912" y="268581"/>
                  </a:lnTo>
                  <a:lnTo>
                    <a:pt x="35908" y="268852"/>
                  </a:lnTo>
                  <a:lnTo>
                    <a:pt x="34934" y="270058"/>
                  </a:lnTo>
                  <a:lnTo>
                    <a:pt x="33581" y="271340"/>
                  </a:lnTo>
                  <a:lnTo>
                    <a:pt x="30988" y="273789"/>
                  </a:lnTo>
                  <a:lnTo>
                    <a:pt x="28894" y="276539"/>
                  </a:lnTo>
                  <a:lnTo>
                    <a:pt x="27433" y="278278"/>
                  </a:lnTo>
                  <a:lnTo>
                    <a:pt x="26799" y="279288"/>
                  </a:lnTo>
                  <a:lnTo>
                    <a:pt x="26384" y="279689"/>
                  </a:lnTo>
                  <a:lnTo>
                    <a:pt x="26170" y="280160"/>
                  </a:lnTo>
                  <a:lnTo>
                    <a:pt x="23324" y="283234"/>
                  </a:lnTo>
                  <a:lnTo>
                    <a:pt x="18090" y="290077"/>
                  </a:lnTo>
                  <a:lnTo>
                    <a:pt x="16147" y="292212"/>
                  </a:lnTo>
                  <a:lnTo>
                    <a:pt x="14334" y="294495"/>
                  </a:lnTo>
                  <a:lnTo>
                    <a:pt x="12865" y="296572"/>
                  </a:lnTo>
                  <a:lnTo>
                    <a:pt x="12449" y="296972"/>
                  </a:lnTo>
                  <a:lnTo>
                    <a:pt x="12236" y="297444"/>
                  </a:lnTo>
                  <a:lnTo>
                    <a:pt x="11820" y="297845"/>
                  </a:lnTo>
                  <a:lnTo>
                    <a:pt x="11606" y="298316"/>
                  </a:lnTo>
                  <a:lnTo>
                    <a:pt x="11258" y="298650"/>
                  </a:lnTo>
                  <a:lnTo>
                    <a:pt x="11044" y="299126"/>
                  </a:lnTo>
                  <a:lnTo>
                    <a:pt x="10695" y="299527"/>
                  </a:lnTo>
                  <a:lnTo>
                    <a:pt x="9219" y="301948"/>
                  </a:lnTo>
                  <a:lnTo>
                    <a:pt x="6662" y="304278"/>
                  </a:lnTo>
                  <a:lnTo>
                    <a:pt x="6523" y="304890"/>
                  </a:lnTo>
                  <a:lnTo>
                    <a:pt x="4686" y="304780"/>
                  </a:lnTo>
                  <a:lnTo>
                    <a:pt x="3879" y="304485"/>
                  </a:lnTo>
                  <a:lnTo>
                    <a:pt x="2212" y="303222"/>
                  </a:lnTo>
                  <a:lnTo>
                    <a:pt x="0" y="301197"/>
                  </a:lnTo>
                  <a:lnTo>
                    <a:pt x="133" y="300739"/>
                  </a:lnTo>
                  <a:lnTo>
                    <a:pt x="641" y="298990"/>
                  </a:lnTo>
                  <a:lnTo>
                    <a:pt x="1373" y="296584"/>
                  </a:lnTo>
                  <a:lnTo>
                    <a:pt x="1698" y="295545"/>
                  </a:lnTo>
                  <a:lnTo>
                    <a:pt x="2541" y="295292"/>
                  </a:lnTo>
                  <a:lnTo>
                    <a:pt x="3506" y="294947"/>
                  </a:lnTo>
                  <a:lnTo>
                    <a:pt x="4473" y="294558"/>
                  </a:lnTo>
                  <a:lnTo>
                    <a:pt x="5419" y="294111"/>
                  </a:lnTo>
                  <a:lnTo>
                    <a:pt x="6321" y="293577"/>
                  </a:lnTo>
                  <a:lnTo>
                    <a:pt x="7152" y="292946"/>
                  </a:lnTo>
                  <a:lnTo>
                    <a:pt x="8023" y="292047"/>
                  </a:lnTo>
                  <a:lnTo>
                    <a:pt x="8823" y="290999"/>
                  </a:lnTo>
                  <a:lnTo>
                    <a:pt x="9546" y="289845"/>
                  </a:lnTo>
                  <a:lnTo>
                    <a:pt x="10201" y="288625"/>
                  </a:lnTo>
                  <a:lnTo>
                    <a:pt x="10786" y="287396"/>
                  </a:lnTo>
                  <a:lnTo>
                    <a:pt x="11246" y="286305"/>
                  </a:lnTo>
                  <a:lnTo>
                    <a:pt x="11567" y="285409"/>
                  </a:lnTo>
                  <a:lnTo>
                    <a:pt x="11653" y="285171"/>
                  </a:lnTo>
                  <a:lnTo>
                    <a:pt x="12006" y="284003"/>
                  </a:lnTo>
                  <a:lnTo>
                    <a:pt x="12310" y="282821"/>
                  </a:lnTo>
                  <a:lnTo>
                    <a:pt x="12560" y="281635"/>
                  </a:lnTo>
                  <a:lnTo>
                    <a:pt x="12797" y="280124"/>
                  </a:lnTo>
                  <a:lnTo>
                    <a:pt x="12960" y="278585"/>
                  </a:lnTo>
                  <a:lnTo>
                    <a:pt x="13015" y="277384"/>
                  </a:lnTo>
                  <a:lnTo>
                    <a:pt x="13035" y="277027"/>
                  </a:lnTo>
                  <a:lnTo>
                    <a:pt x="13019" y="275473"/>
                  </a:lnTo>
                  <a:lnTo>
                    <a:pt x="12912" y="273948"/>
                  </a:lnTo>
                  <a:lnTo>
                    <a:pt x="12758" y="272862"/>
                  </a:lnTo>
                  <a:lnTo>
                    <a:pt x="12671" y="272414"/>
                  </a:lnTo>
                  <a:lnTo>
                    <a:pt x="12540" y="271780"/>
                  </a:lnTo>
                  <a:lnTo>
                    <a:pt x="11760" y="268559"/>
                  </a:lnTo>
                  <a:lnTo>
                    <a:pt x="10960" y="264998"/>
                  </a:lnTo>
                  <a:lnTo>
                    <a:pt x="10671" y="263717"/>
                  </a:lnTo>
                  <a:lnTo>
                    <a:pt x="10458" y="262826"/>
                  </a:lnTo>
                  <a:lnTo>
                    <a:pt x="10260" y="261935"/>
                  </a:lnTo>
                  <a:lnTo>
                    <a:pt x="10094" y="261034"/>
                  </a:lnTo>
                  <a:lnTo>
                    <a:pt x="9987" y="260129"/>
                  </a:lnTo>
                  <a:lnTo>
                    <a:pt x="9935" y="259152"/>
                  </a:lnTo>
                  <a:lnTo>
                    <a:pt x="9935" y="258156"/>
                  </a:lnTo>
                  <a:lnTo>
                    <a:pt x="9983" y="257160"/>
                  </a:lnTo>
                  <a:lnTo>
                    <a:pt x="10085" y="256178"/>
                  </a:lnTo>
                  <a:lnTo>
                    <a:pt x="10254" y="255222"/>
                  </a:lnTo>
                  <a:lnTo>
                    <a:pt x="10493" y="254315"/>
                  </a:lnTo>
                  <a:lnTo>
                    <a:pt x="10806" y="253427"/>
                  </a:lnTo>
                  <a:lnTo>
                    <a:pt x="11232" y="252412"/>
                  </a:lnTo>
                  <a:lnTo>
                    <a:pt x="11720" y="251330"/>
                  </a:lnTo>
                  <a:lnTo>
                    <a:pt x="11938" y="250846"/>
                  </a:lnTo>
                  <a:lnTo>
                    <a:pt x="12365" y="250007"/>
                  </a:lnTo>
                  <a:lnTo>
                    <a:pt x="13316" y="248387"/>
                  </a:lnTo>
                  <a:lnTo>
                    <a:pt x="13743" y="247558"/>
                  </a:lnTo>
                  <a:lnTo>
                    <a:pt x="14065" y="246685"/>
                  </a:lnTo>
                  <a:lnTo>
                    <a:pt x="14281" y="245799"/>
                  </a:lnTo>
                  <a:lnTo>
                    <a:pt x="14448" y="244875"/>
                  </a:lnTo>
                  <a:lnTo>
                    <a:pt x="14547" y="243936"/>
                  </a:lnTo>
                  <a:lnTo>
                    <a:pt x="14570" y="243002"/>
                  </a:lnTo>
                  <a:lnTo>
                    <a:pt x="14511" y="242097"/>
                  </a:lnTo>
                  <a:lnTo>
                    <a:pt x="14333" y="241191"/>
                  </a:lnTo>
                  <a:lnTo>
                    <a:pt x="14044" y="240305"/>
                  </a:lnTo>
                  <a:lnTo>
                    <a:pt x="13688" y="239428"/>
                  </a:lnTo>
                  <a:lnTo>
                    <a:pt x="12912" y="237717"/>
                  </a:lnTo>
                  <a:lnTo>
                    <a:pt x="12476" y="236826"/>
                  </a:lnTo>
                  <a:lnTo>
                    <a:pt x="11494" y="235116"/>
                  </a:lnTo>
                  <a:lnTo>
                    <a:pt x="11019" y="234248"/>
                  </a:lnTo>
                  <a:lnTo>
                    <a:pt x="10608" y="233343"/>
                  </a:lnTo>
                  <a:lnTo>
                    <a:pt x="10259" y="232461"/>
                  </a:lnTo>
                  <a:lnTo>
                    <a:pt x="9923" y="231551"/>
                  </a:lnTo>
                  <a:lnTo>
                    <a:pt x="9626" y="230627"/>
                  </a:lnTo>
                  <a:lnTo>
                    <a:pt x="9404" y="229693"/>
                  </a:lnTo>
                  <a:lnTo>
                    <a:pt x="9278" y="228759"/>
                  </a:lnTo>
                  <a:lnTo>
                    <a:pt x="9270" y="227825"/>
                  </a:lnTo>
                  <a:lnTo>
                    <a:pt x="9357" y="226881"/>
                  </a:lnTo>
                  <a:lnTo>
                    <a:pt x="9511" y="225933"/>
                  </a:lnTo>
                  <a:lnTo>
                    <a:pt x="9899" y="224060"/>
                  </a:lnTo>
                  <a:lnTo>
                    <a:pt x="10245" y="222785"/>
                  </a:lnTo>
                  <a:lnTo>
                    <a:pt x="10608" y="221749"/>
                  </a:lnTo>
                  <a:lnTo>
                    <a:pt x="11031" y="220615"/>
                  </a:lnTo>
                  <a:lnTo>
                    <a:pt x="11407" y="219471"/>
                  </a:lnTo>
                  <a:lnTo>
                    <a:pt x="11672" y="218299"/>
                  </a:lnTo>
                  <a:lnTo>
                    <a:pt x="11779" y="217560"/>
                  </a:lnTo>
                  <a:lnTo>
                    <a:pt x="11866" y="216812"/>
                  </a:lnTo>
                  <a:lnTo>
                    <a:pt x="11926" y="216059"/>
                  </a:lnTo>
                  <a:lnTo>
                    <a:pt x="11954" y="215306"/>
                  </a:lnTo>
                  <a:lnTo>
                    <a:pt x="11938" y="214563"/>
                  </a:lnTo>
                  <a:lnTo>
                    <a:pt x="11878" y="214091"/>
                  </a:lnTo>
                  <a:lnTo>
                    <a:pt x="11791" y="213400"/>
                  </a:lnTo>
                  <a:lnTo>
                    <a:pt x="11506" y="212242"/>
                  </a:lnTo>
                  <a:lnTo>
                    <a:pt x="10770" y="209950"/>
                  </a:lnTo>
                  <a:lnTo>
                    <a:pt x="10562" y="209238"/>
                  </a:lnTo>
                  <a:lnTo>
                    <a:pt x="9171" y="205399"/>
                  </a:lnTo>
                  <a:lnTo>
                    <a:pt x="8905" y="204001"/>
                  </a:lnTo>
                  <a:lnTo>
                    <a:pt x="8776" y="203332"/>
                  </a:lnTo>
                  <a:lnTo>
                    <a:pt x="8601" y="202457"/>
                  </a:lnTo>
                  <a:lnTo>
                    <a:pt x="8551" y="202209"/>
                  </a:lnTo>
                  <a:lnTo>
                    <a:pt x="8295" y="200115"/>
                  </a:lnTo>
                  <a:lnTo>
                    <a:pt x="8430" y="198030"/>
                  </a:lnTo>
                  <a:lnTo>
                    <a:pt x="9047" y="195628"/>
                  </a:lnTo>
                  <a:lnTo>
                    <a:pt x="9325" y="194768"/>
                  </a:lnTo>
                  <a:lnTo>
                    <a:pt x="9641" y="193929"/>
                  </a:lnTo>
                  <a:lnTo>
                    <a:pt x="9986" y="193114"/>
                  </a:lnTo>
                  <a:lnTo>
                    <a:pt x="10299" y="192466"/>
                  </a:lnTo>
                  <a:lnTo>
                    <a:pt x="10635" y="191832"/>
                  </a:lnTo>
                  <a:lnTo>
                    <a:pt x="10995" y="191213"/>
                  </a:lnTo>
                  <a:lnTo>
                    <a:pt x="11371" y="190612"/>
                  </a:lnTo>
                  <a:lnTo>
                    <a:pt x="11759" y="190021"/>
                  </a:lnTo>
                  <a:lnTo>
                    <a:pt x="12353" y="189211"/>
                  </a:lnTo>
                  <a:lnTo>
                    <a:pt x="12998" y="188444"/>
                  </a:lnTo>
                  <a:lnTo>
                    <a:pt x="14320" y="186957"/>
                  </a:lnTo>
                  <a:lnTo>
                    <a:pt x="14950" y="186180"/>
                  </a:lnTo>
                  <a:lnTo>
                    <a:pt x="16019" y="184765"/>
                  </a:lnTo>
                  <a:lnTo>
                    <a:pt x="16541" y="184045"/>
                  </a:lnTo>
                  <a:lnTo>
                    <a:pt x="17044" y="183307"/>
                  </a:lnTo>
                  <a:lnTo>
                    <a:pt x="17523" y="182549"/>
                  </a:lnTo>
                  <a:lnTo>
                    <a:pt x="17911" y="181892"/>
                  </a:lnTo>
                  <a:lnTo>
                    <a:pt x="18283" y="181220"/>
                  </a:lnTo>
                  <a:lnTo>
                    <a:pt x="18643" y="180538"/>
                  </a:lnTo>
                  <a:lnTo>
                    <a:pt x="18980" y="179843"/>
                  </a:lnTo>
                  <a:lnTo>
                    <a:pt x="19296" y="179132"/>
                  </a:lnTo>
                  <a:lnTo>
                    <a:pt x="19645" y="178275"/>
                  </a:lnTo>
                  <a:lnTo>
                    <a:pt x="19969" y="177388"/>
                  </a:lnTo>
                  <a:lnTo>
                    <a:pt x="20262" y="176488"/>
                  </a:lnTo>
                  <a:lnTo>
                    <a:pt x="20512" y="175577"/>
                  </a:lnTo>
                  <a:lnTo>
                    <a:pt x="20713" y="174653"/>
                  </a:lnTo>
                  <a:lnTo>
                    <a:pt x="20860" y="173809"/>
                  </a:lnTo>
                  <a:lnTo>
                    <a:pt x="20982" y="172957"/>
                  </a:lnTo>
                  <a:lnTo>
                    <a:pt x="21066" y="172094"/>
                  </a:lnTo>
                  <a:lnTo>
                    <a:pt x="21097" y="171231"/>
                  </a:lnTo>
                  <a:lnTo>
                    <a:pt x="21070" y="170383"/>
                  </a:lnTo>
                  <a:lnTo>
                    <a:pt x="20975" y="169602"/>
                  </a:lnTo>
                  <a:lnTo>
                    <a:pt x="20796" y="168715"/>
                  </a:lnTo>
                  <a:lnTo>
                    <a:pt x="20630" y="168058"/>
                  </a:lnTo>
                  <a:lnTo>
                    <a:pt x="20412" y="167295"/>
                  </a:lnTo>
                  <a:lnTo>
                    <a:pt x="20183" y="166542"/>
                  </a:lnTo>
                  <a:lnTo>
                    <a:pt x="19823" y="165508"/>
                  </a:lnTo>
                  <a:lnTo>
                    <a:pt x="19407" y="164503"/>
                  </a:lnTo>
                  <a:lnTo>
                    <a:pt x="17697" y="160743"/>
                  </a:lnTo>
                  <a:lnTo>
                    <a:pt x="16953" y="159190"/>
                  </a:lnTo>
                  <a:lnTo>
                    <a:pt x="16802" y="158827"/>
                  </a:lnTo>
                  <a:lnTo>
                    <a:pt x="13319" y="158208"/>
                  </a:lnTo>
                  <a:lnTo>
                    <a:pt x="12726" y="158121"/>
                  </a:lnTo>
                  <a:lnTo>
                    <a:pt x="12582" y="158098"/>
                  </a:lnTo>
                  <a:lnTo>
                    <a:pt x="12658" y="157851"/>
                  </a:lnTo>
                  <a:lnTo>
                    <a:pt x="9499" y="156836"/>
                  </a:lnTo>
                  <a:lnTo>
                    <a:pt x="6181" y="154591"/>
                  </a:lnTo>
                  <a:lnTo>
                    <a:pt x="4234" y="152837"/>
                  </a:lnTo>
                  <a:lnTo>
                    <a:pt x="3859" y="152499"/>
                  </a:lnTo>
                  <a:lnTo>
                    <a:pt x="6862" y="140757"/>
                  </a:lnTo>
                  <a:lnTo>
                    <a:pt x="7325" y="133848"/>
                  </a:lnTo>
                  <a:lnTo>
                    <a:pt x="10301" y="123348"/>
                  </a:lnTo>
                  <a:lnTo>
                    <a:pt x="10426" y="122896"/>
                  </a:lnTo>
                  <a:lnTo>
                    <a:pt x="10845" y="123050"/>
                  </a:lnTo>
                  <a:lnTo>
                    <a:pt x="11265" y="123365"/>
                  </a:lnTo>
                  <a:lnTo>
                    <a:pt x="11568" y="123533"/>
                  </a:lnTo>
                  <a:lnTo>
                    <a:pt x="12436" y="118535"/>
                  </a:lnTo>
                  <a:lnTo>
                    <a:pt x="17193" y="91122"/>
                  </a:lnTo>
                  <a:lnTo>
                    <a:pt x="17969" y="86638"/>
                  </a:lnTo>
                  <a:lnTo>
                    <a:pt x="18048" y="86180"/>
                  </a:lnTo>
                  <a:lnTo>
                    <a:pt x="21556" y="86795"/>
                  </a:lnTo>
                  <a:lnTo>
                    <a:pt x="23424" y="87129"/>
                  </a:lnTo>
                  <a:lnTo>
                    <a:pt x="26444" y="87657"/>
                  </a:lnTo>
                  <a:lnTo>
                    <a:pt x="26876" y="85070"/>
                  </a:lnTo>
                  <a:lnTo>
                    <a:pt x="28127" y="77622"/>
                  </a:lnTo>
                  <a:lnTo>
                    <a:pt x="28344" y="76464"/>
                  </a:lnTo>
                  <a:lnTo>
                    <a:pt x="28518" y="75563"/>
                  </a:lnTo>
                  <a:lnTo>
                    <a:pt x="28689" y="74658"/>
                  </a:lnTo>
                  <a:lnTo>
                    <a:pt x="28863" y="73757"/>
                  </a:lnTo>
                  <a:lnTo>
                    <a:pt x="29461" y="70612"/>
                  </a:lnTo>
                  <a:lnTo>
                    <a:pt x="29084" y="70550"/>
                  </a:lnTo>
                  <a:lnTo>
                    <a:pt x="20281" y="69011"/>
                  </a:lnTo>
                  <a:lnTo>
                    <a:pt x="11417" y="67443"/>
                  </a:lnTo>
                  <a:lnTo>
                    <a:pt x="11465" y="67043"/>
                  </a:lnTo>
                  <a:lnTo>
                    <a:pt x="11896" y="64098"/>
                  </a:lnTo>
                  <a:lnTo>
                    <a:pt x="12066" y="62826"/>
                  </a:lnTo>
                  <a:lnTo>
                    <a:pt x="12886" y="57160"/>
                  </a:lnTo>
                  <a:lnTo>
                    <a:pt x="13191" y="55220"/>
                  </a:lnTo>
                  <a:lnTo>
                    <a:pt x="13444" y="53652"/>
                  </a:lnTo>
                  <a:lnTo>
                    <a:pt x="13512" y="53152"/>
                  </a:lnTo>
                  <a:lnTo>
                    <a:pt x="13563" y="52776"/>
                  </a:lnTo>
                  <a:lnTo>
                    <a:pt x="13848" y="50922"/>
                  </a:lnTo>
                  <a:lnTo>
                    <a:pt x="15075" y="42911"/>
                  </a:lnTo>
                  <a:lnTo>
                    <a:pt x="15229" y="41973"/>
                  </a:lnTo>
                  <a:lnTo>
                    <a:pt x="15375" y="41020"/>
                  </a:lnTo>
                  <a:lnTo>
                    <a:pt x="15463" y="40181"/>
                  </a:lnTo>
                  <a:lnTo>
                    <a:pt x="15577" y="39414"/>
                  </a:lnTo>
                  <a:lnTo>
                    <a:pt x="15688" y="38623"/>
                  </a:lnTo>
                  <a:lnTo>
                    <a:pt x="15918" y="37083"/>
                  </a:lnTo>
                  <a:lnTo>
                    <a:pt x="16048" y="36097"/>
                  </a:lnTo>
                  <a:lnTo>
                    <a:pt x="16393" y="33633"/>
                  </a:lnTo>
                  <a:lnTo>
                    <a:pt x="16523" y="32761"/>
                  </a:lnTo>
                  <a:lnTo>
                    <a:pt x="16638" y="31932"/>
                  </a:lnTo>
                  <a:lnTo>
                    <a:pt x="16753" y="31141"/>
                  </a:lnTo>
                  <a:lnTo>
                    <a:pt x="17058" y="28892"/>
                  </a:lnTo>
                  <a:lnTo>
                    <a:pt x="17513" y="25651"/>
                  </a:lnTo>
                  <a:lnTo>
                    <a:pt x="17644" y="24689"/>
                  </a:lnTo>
                  <a:lnTo>
                    <a:pt x="26491" y="26237"/>
                  </a:lnTo>
                  <a:lnTo>
                    <a:pt x="35006" y="27738"/>
                  </a:lnTo>
                  <a:lnTo>
                    <a:pt x="36993" y="16635"/>
                  </a:lnTo>
                  <a:lnTo>
                    <a:pt x="39886" y="0"/>
                  </a:lnTo>
                  <a:lnTo>
                    <a:pt x="49260" y="1686"/>
                  </a:lnTo>
                  <a:lnTo>
                    <a:pt x="55794" y="2375"/>
                  </a:lnTo>
                  <a:lnTo>
                    <a:pt x="59164" y="2783"/>
                  </a:lnTo>
                  <a:lnTo>
                    <a:pt x="62355" y="3974"/>
                  </a:lnTo>
                  <a:lnTo>
                    <a:pt x="61141" y="5463"/>
                  </a:lnTo>
                  <a:lnTo>
                    <a:pt x="61054" y="6102"/>
                  </a:lnTo>
                  <a:lnTo>
                    <a:pt x="60919" y="6741"/>
                  </a:lnTo>
                  <a:lnTo>
                    <a:pt x="60745" y="7370"/>
                  </a:lnTo>
                  <a:lnTo>
                    <a:pt x="60535" y="7975"/>
                  </a:lnTo>
                  <a:lnTo>
                    <a:pt x="60286" y="8551"/>
                  </a:lnTo>
                  <a:lnTo>
                    <a:pt x="59882" y="9228"/>
                  </a:lnTo>
                  <a:lnTo>
                    <a:pt x="59593" y="9581"/>
                  </a:lnTo>
                  <a:lnTo>
                    <a:pt x="58991" y="10267"/>
                  </a:lnTo>
                  <a:lnTo>
                    <a:pt x="58682" y="10605"/>
                  </a:lnTo>
                  <a:lnTo>
                    <a:pt x="58366" y="10939"/>
                  </a:lnTo>
                  <a:lnTo>
                    <a:pt x="57812" y="11449"/>
                  </a:lnTo>
                  <a:lnTo>
                    <a:pt x="57218" y="11930"/>
                  </a:lnTo>
                  <a:lnTo>
                    <a:pt x="56620" y="12402"/>
                  </a:lnTo>
                  <a:lnTo>
                    <a:pt x="56066" y="12907"/>
                  </a:lnTo>
                  <a:lnTo>
                    <a:pt x="55603" y="13474"/>
                  </a:lnTo>
                  <a:lnTo>
                    <a:pt x="55302" y="13974"/>
                  </a:lnTo>
                  <a:lnTo>
                    <a:pt x="55033" y="14503"/>
                  </a:lnTo>
                  <a:lnTo>
                    <a:pt x="54803" y="15051"/>
                  </a:lnTo>
                  <a:lnTo>
                    <a:pt x="54613" y="15618"/>
                  </a:lnTo>
                  <a:lnTo>
                    <a:pt x="54470" y="16185"/>
                  </a:lnTo>
                  <a:lnTo>
                    <a:pt x="54387" y="16810"/>
                  </a:lnTo>
                  <a:lnTo>
                    <a:pt x="54375" y="17453"/>
                  </a:lnTo>
                  <a:lnTo>
                    <a:pt x="54403" y="18101"/>
                  </a:lnTo>
                  <a:lnTo>
                    <a:pt x="54443" y="18759"/>
                  </a:lnTo>
                  <a:lnTo>
                    <a:pt x="54459" y="19407"/>
                  </a:lnTo>
                  <a:lnTo>
                    <a:pt x="54447" y="20403"/>
                  </a:lnTo>
                  <a:lnTo>
                    <a:pt x="54423" y="21399"/>
                  </a:lnTo>
                  <a:lnTo>
                    <a:pt x="54407" y="22395"/>
                  </a:lnTo>
                  <a:lnTo>
                    <a:pt x="54407" y="23386"/>
                  </a:lnTo>
                  <a:lnTo>
                    <a:pt x="54478" y="25349"/>
                  </a:lnTo>
                  <a:lnTo>
                    <a:pt x="54498" y="26336"/>
                  </a:lnTo>
                  <a:lnTo>
                    <a:pt x="54562" y="27312"/>
                  </a:lnTo>
                  <a:lnTo>
                    <a:pt x="54708" y="28256"/>
                  </a:lnTo>
                  <a:lnTo>
                    <a:pt x="54989" y="29133"/>
                  </a:lnTo>
                  <a:lnTo>
                    <a:pt x="55171" y="29519"/>
                  </a:lnTo>
                  <a:lnTo>
                    <a:pt x="55373" y="29900"/>
                  </a:lnTo>
                  <a:lnTo>
                    <a:pt x="55599" y="30272"/>
                  </a:lnTo>
                  <a:lnTo>
                    <a:pt x="55840" y="30634"/>
                  </a:lnTo>
                  <a:lnTo>
                    <a:pt x="56097" y="30972"/>
                  </a:lnTo>
                  <a:lnTo>
                    <a:pt x="56743" y="31716"/>
                  </a:lnTo>
                  <a:lnTo>
                    <a:pt x="57412" y="32407"/>
                  </a:lnTo>
                  <a:lnTo>
                    <a:pt x="57982" y="32869"/>
                  </a:lnTo>
                  <a:lnTo>
                    <a:pt x="58607" y="33264"/>
                  </a:lnTo>
                  <a:lnTo>
                    <a:pt x="59237" y="33650"/>
                  </a:lnTo>
                  <a:lnTo>
                    <a:pt x="59819" y="34079"/>
                  </a:lnTo>
                  <a:lnTo>
                    <a:pt x="60286" y="34618"/>
                  </a:lnTo>
                  <a:lnTo>
                    <a:pt x="60448" y="34899"/>
                  </a:lnTo>
                  <a:lnTo>
                    <a:pt x="60587" y="35199"/>
                  </a:lnTo>
                  <a:lnTo>
                    <a:pt x="60717" y="35509"/>
                  </a:lnTo>
                  <a:lnTo>
                    <a:pt x="60852" y="35814"/>
                  </a:lnTo>
                  <a:lnTo>
                    <a:pt x="61006" y="36104"/>
                  </a:lnTo>
                  <a:lnTo>
                    <a:pt x="61271" y="36495"/>
                  </a:lnTo>
                  <a:lnTo>
                    <a:pt x="61414" y="36681"/>
                  </a:lnTo>
                  <a:lnTo>
                    <a:pt x="61552" y="36872"/>
                  </a:lnTo>
                  <a:lnTo>
                    <a:pt x="61679" y="37077"/>
                  </a:lnTo>
                  <a:lnTo>
                    <a:pt x="61869" y="37429"/>
                  </a:lnTo>
                  <a:lnTo>
                    <a:pt x="62035" y="37806"/>
                  </a:lnTo>
                  <a:lnTo>
                    <a:pt x="62190" y="38192"/>
                  </a:lnTo>
                  <a:lnTo>
                    <a:pt x="62336" y="38578"/>
                  </a:lnTo>
                  <a:lnTo>
                    <a:pt x="62859" y="39898"/>
                  </a:lnTo>
                  <a:lnTo>
                    <a:pt x="63211" y="40841"/>
                  </a:lnTo>
                  <a:lnTo>
                    <a:pt x="63556" y="41790"/>
                  </a:lnTo>
                  <a:lnTo>
                    <a:pt x="63908" y="42733"/>
                  </a:lnTo>
                  <a:lnTo>
                    <a:pt x="64288" y="43658"/>
                  </a:lnTo>
                  <a:lnTo>
                    <a:pt x="64807" y="44787"/>
                  </a:lnTo>
                  <a:lnTo>
                    <a:pt x="65365" y="45892"/>
                  </a:lnTo>
                  <a:lnTo>
                    <a:pt x="65939" y="46993"/>
                  </a:lnTo>
                  <a:lnTo>
                    <a:pt x="66501" y="48094"/>
                  </a:lnTo>
                  <a:lnTo>
                    <a:pt x="67031" y="49219"/>
                  </a:lnTo>
                  <a:lnTo>
                    <a:pt x="67407" y="50119"/>
                  </a:lnTo>
                  <a:lnTo>
                    <a:pt x="67764" y="51034"/>
                  </a:lnTo>
                  <a:lnTo>
                    <a:pt x="68112" y="51954"/>
                  </a:lnTo>
                  <a:lnTo>
                    <a:pt x="68476" y="52864"/>
                  </a:lnTo>
                  <a:lnTo>
                    <a:pt x="68872" y="53750"/>
                  </a:lnTo>
                  <a:lnTo>
                    <a:pt x="69038" y="54089"/>
                  </a:lnTo>
                  <a:lnTo>
                    <a:pt x="69379" y="54761"/>
                  </a:lnTo>
                  <a:lnTo>
                    <a:pt x="69727" y="55423"/>
                  </a:lnTo>
                  <a:lnTo>
                    <a:pt x="69937" y="55809"/>
                  </a:lnTo>
                  <a:lnTo>
                    <a:pt x="70151" y="56190"/>
                  </a:lnTo>
                  <a:lnTo>
                    <a:pt x="70531" y="56853"/>
                  </a:lnTo>
                  <a:lnTo>
                    <a:pt x="71117" y="58206"/>
                  </a:lnTo>
                  <a:lnTo>
                    <a:pt x="71524" y="59097"/>
                  </a:lnTo>
                  <a:lnTo>
                    <a:pt x="71817" y="59693"/>
                  </a:lnTo>
                  <a:lnTo>
                    <a:pt x="72118" y="60284"/>
                  </a:lnTo>
                  <a:lnTo>
                    <a:pt x="72423" y="60870"/>
                  </a:lnTo>
                  <a:lnTo>
                    <a:pt x="72724" y="61466"/>
                  </a:lnTo>
                  <a:lnTo>
                    <a:pt x="73009" y="62066"/>
                  </a:lnTo>
                  <a:lnTo>
                    <a:pt x="73381" y="62900"/>
                  </a:lnTo>
                  <a:lnTo>
                    <a:pt x="73733" y="63743"/>
                  </a:lnTo>
                  <a:lnTo>
                    <a:pt x="74074" y="64601"/>
                  </a:lnTo>
                  <a:lnTo>
                    <a:pt x="74402" y="65464"/>
                  </a:lnTo>
                  <a:lnTo>
                    <a:pt x="74719" y="66326"/>
                  </a:lnTo>
                  <a:lnTo>
                    <a:pt x="75048" y="67327"/>
                  </a:lnTo>
                  <a:lnTo>
                    <a:pt x="75344" y="68342"/>
                  </a:lnTo>
                  <a:lnTo>
                    <a:pt x="75634" y="69357"/>
                  </a:lnTo>
                  <a:lnTo>
                    <a:pt x="75942" y="70362"/>
                  </a:lnTo>
                  <a:lnTo>
                    <a:pt x="76291" y="71349"/>
                  </a:lnTo>
                  <a:lnTo>
                    <a:pt x="76683" y="72297"/>
                  </a:lnTo>
                  <a:lnTo>
                    <a:pt x="77102" y="73226"/>
                  </a:lnTo>
                  <a:lnTo>
                    <a:pt x="77545" y="74146"/>
                  </a:lnTo>
                  <a:lnTo>
                    <a:pt x="78013" y="75047"/>
                  </a:lnTo>
                  <a:lnTo>
                    <a:pt x="78496" y="75933"/>
                  </a:lnTo>
                  <a:lnTo>
                    <a:pt x="78884" y="76581"/>
                  </a:lnTo>
                  <a:lnTo>
                    <a:pt x="79295" y="77205"/>
                  </a:lnTo>
                  <a:lnTo>
                    <a:pt x="79715" y="77825"/>
                  </a:lnTo>
                  <a:lnTo>
                    <a:pt x="80115" y="78459"/>
                  </a:lnTo>
                  <a:lnTo>
                    <a:pt x="80471" y="79121"/>
                  </a:lnTo>
                  <a:lnTo>
                    <a:pt x="80661" y="79517"/>
                  </a:lnTo>
                  <a:lnTo>
                    <a:pt x="80839" y="79922"/>
                  </a:lnTo>
                  <a:lnTo>
                    <a:pt x="81476" y="80570"/>
                  </a:lnTo>
                  <a:lnTo>
                    <a:pt x="82130" y="81199"/>
                  </a:lnTo>
                  <a:lnTo>
                    <a:pt x="82803" y="81804"/>
                  </a:lnTo>
                  <a:lnTo>
                    <a:pt x="83483" y="82380"/>
                  </a:lnTo>
                  <a:lnTo>
                    <a:pt x="84180" y="82938"/>
                  </a:lnTo>
                  <a:lnTo>
                    <a:pt x="85396" y="83815"/>
                  </a:lnTo>
                  <a:lnTo>
                    <a:pt x="86658" y="84611"/>
                  </a:lnTo>
                  <a:lnTo>
                    <a:pt x="86852" y="84725"/>
                  </a:lnTo>
                  <a:lnTo>
                    <a:pt x="87953" y="85345"/>
                  </a:lnTo>
                  <a:lnTo>
                    <a:pt x="89267" y="86012"/>
                  </a:lnTo>
                  <a:lnTo>
                    <a:pt x="90597" y="86622"/>
                  </a:lnTo>
                  <a:lnTo>
                    <a:pt x="92759" y="87441"/>
                  </a:lnTo>
                  <a:lnTo>
                    <a:pt x="94983" y="88080"/>
                  </a:lnTo>
                  <a:lnTo>
                    <a:pt x="97244" y="88571"/>
                  </a:lnTo>
                  <a:lnTo>
                    <a:pt x="99528" y="88961"/>
                  </a:lnTo>
                  <a:lnTo>
                    <a:pt x="101796" y="89295"/>
                  </a:lnTo>
                  <a:lnTo>
                    <a:pt x="103439" y="89505"/>
                  </a:lnTo>
                  <a:lnTo>
                    <a:pt x="105086" y="89667"/>
                  </a:lnTo>
                  <a:lnTo>
                    <a:pt x="106737" y="89786"/>
                  </a:lnTo>
                  <a:lnTo>
                    <a:pt x="108387" y="89862"/>
                  </a:lnTo>
                  <a:lnTo>
                    <a:pt x="110038" y="89886"/>
                  </a:lnTo>
                  <a:lnTo>
                    <a:pt x="111788" y="89824"/>
                  </a:lnTo>
                  <a:lnTo>
                    <a:pt x="113534" y="89676"/>
                  </a:lnTo>
                  <a:lnTo>
                    <a:pt x="115279" y="89490"/>
                  </a:lnTo>
                  <a:lnTo>
                    <a:pt x="117025" y="89324"/>
                  </a:lnTo>
                  <a:lnTo>
                    <a:pt x="118775" y="89233"/>
                  </a:lnTo>
                  <a:lnTo>
                    <a:pt x="120184" y="89233"/>
                  </a:lnTo>
                  <a:lnTo>
                    <a:pt x="121597" y="89276"/>
                  </a:lnTo>
                  <a:lnTo>
                    <a:pt x="123007" y="89328"/>
                  </a:lnTo>
                  <a:lnTo>
                    <a:pt x="124420" y="89376"/>
                  </a:lnTo>
                  <a:lnTo>
                    <a:pt x="129855" y="89386"/>
                  </a:lnTo>
                  <a:lnTo>
                    <a:pt x="131866" y="89328"/>
                  </a:lnTo>
                  <a:lnTo>
                    <a:pt x="133858" y="89133"/>
                  </a:lnTo>
                  <a:lnTo>
                    <a:pt x="135801" y="88728"/>
                  </a:lnTo>
                  <a:lnTo>
                    <a:pt x="136965" y="88356"/>
                  </a:lnTo>
                  <a:lnTo>
                    <a:pt x="138117" y="87904"/>
                  </a:lnTo>
                  <a:lnTo>
                    <a:pt x="139257" y="87403"/>
                  </a:lnTo>
                  <a:lnTo>
                    <a:pt x="140393" y="86879"/>
                  </a:lnTo>
                  <a:lnTo>
                    <a:pt x="141525" y="86350"/>
                  </a:lnTo>
                  <a:lnTo>
                    <a:pt x="142891" y="85664"/>
                  </a:lnTo>
                  <a:lnTo>
                    <a:pt x="144237" y="84906"/>
                  </a:lnTo>
                  <a:lnTo>
                    <a:pt x="146941" y="83457"/>
                  </a:lnTo>
                  <a:lnTo>
                    <a:pt x="148334" y="82905"/>
                  </a:lnTo>
                  <a:lnTo>
                    <a:pt x="149494" y="82576"/>
                  </a:lnTo>
                  <a:lnTo>
                    <a:pt x="150674" y="82323"/>
                  </a:lnTo>
                  <a:lnTo>
                    <a:pt x="151865" y="82123"/>
                  </a:lnTo>
                  <a:lnTo>
                    <a:pt x="153061" y="81956"/>
                  </a:lnTo>
                  <a:lnTo>
                    <a:pt x="153919" y="81850"/>
                  </a:lnTo>
                  <a:lnTo>
                    <a:pt x="153664" y="80561"/>
                  </a:lnTo>
                  <a:lnTo>
                    <a:pt x="153920" y="80560"/>
                  </a:lnTo>
                  <a:lnTo>
                    <a:pt x="154256" y="80570"/>
                  </a:lnTo>
                  <a:lnTo>
                    <a:pt x="155009" y="80379"/>
                  </a:lnTo>
                  <a:lnTo>
                    <a:pt x="155903" y="79717"/>
                  </a:lnTo>
                  <a:lnTo>
                    <a:pt x="156315" y="79593"/>
                  </a:lnTo>
                  <a:lnTo>
                    <a:pt x="158896" y="79240"/>
                  </a:lnTo>
                  <a:lnTo>
                    <a:pt x="159917" y="78992"/>
                  </a:lnTo>
                  <a:lnTo>
                    <a:pt x="161085" y="78401"/>
                  </a:lnTo>
                  <a:lnTo>
                    <a:pt x="162463" y="77410"/>
                  </a:lnTo>
                  <a:lnTo>
                    <a:pt x="162669" y="77210"/>
                  </a:lnTo>
                  <a:lnTo>
                    <a:pt x="163488" y="76886"/>
                  </a:lnTo>
                  <a:lnTo>
                    <a:pt x="164308" y="76767"/>
                  </a:lnTo>
                  <a:lnTo>
                    <a:pt x="165178" y="77129"/>
                  </a:lnTo>
                  <a:lnTo>
                    <a:pt x="166714" y="78254"/>
                  </a:lnTo>
                  <a:lnTo>
                    <a:pt x="173013" y="84611"/>
                  </a:lnTo>
                  <a:lnTo>
                    <a:pt x="175851" y="88018"/>
                  </a:lnTo>
                  <a:lnTo>
                    <a:pt x="177676" y="91201"/>
                  </a:lnTo>
                  <a:lnTo>
                    <a:pt x="177739" y="91339"/>
                  </a:lnTo>
                  <a:lnTo>
                    <a:pt x="177824" y="91480"/>
                  </a:lnTo>
                  <a:lnTo>
                    <a:pt x="178788" y="93069"/>
                  </a:lnTo>
                  <a:lnTo>
                    <a:pt x="179445" y="94036"/>
                  </a:lnTo>
                  <a:lnTo>
                    <a:pt x="180154" y="95557"/>
                  </a:lnTo>
                  <a:lnTo>
                    <a:pt x="180344" y="96176"/>
                  </a:lnTo>
                  <a:lnTo>
                    <a:pt x="180605" y="96724"/>
                  </a:lnTo>
                  <a:lnTo>
                    <a:pt x="180593" y="97134"/>
                  </a:lnTo>
                  <a:lnTo>
                    <a:pt x="181947" y="100374"/>
                  </a:lnTo>
                  <a:lnTo>
                    <a:pt x="181943" y="100579"/>
                  </a:lnTo>
                  <a:lnTo>
                    <a:pt x="182260" y="101475"/>
                  </a:lnTo>
                  <a:lnTo>
                    <a:pt x="182502" y="102776"/>
                  </a:lnTo>
                  <a:lnTo>
                    <a:pt x="182494" y="103086"/>
                  </a:lnTo>
                  <a:lnTo>
                    <a:pt x="182494" y="103253"/>
                  </a:lnTo>
                  <a:lnTo>
                    <a:pt x="182620" y="103596"/>
                  </a:lnTo>
                  <a:lnTo>
                    <a:pt x="182668" y="104554"/>
                  </a:lnTo>
                  <a:lnTo>
                    <a:pt x="182723" y="105035"/>
                  </a:lnTo>
                  <a:lnTo>
                    <a:pt x="182648" y="105373"/>
                  </a:lnTo>
                  <a:lnTo>
                    <a:pt x="182644" y="105645"/>
                  </a:lnTo>
                  <a:lnTo>
                    <a:pt x="182818" y="106879"/>
                  </a:lnTo>
                  <a:lnTo>
                    <a:pt x="182941" y="107427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9" name="pg229"/>
            <p:cNvSpPr/>
            <p:nvPr/>
          </p:nvSpPr>
          <p:spPr>
            <a:xfrm>
              <a:off x="4276022" y="4153189"/>
              <a:ext cx="199961" cy="196725"/>
            </a:xfrm>
            <a:custGeom>
              <a:avLst/>
              <a:gdLst/>
              <a:ahLst/>
              <a:cxnLst/>
              <a:rect l="0" t="0" r="0" b="0"/>
              <a:pathLst>
                <a:path w="199961" h="196725">
                  <a:moveTo>
                    <a:pt x="52401" y="158757"/>
                  </a:moveTo>
                  <a:lnTo>
                    <a:pt x="52196" y="158408"/>
                  </a:lnTo>
                  <a:lnTo>
                    <a:pt x="52026" y="157668"/>
                  </a:lnTo>
                  <a:lnTo>
                    <a:pt x="51878" y="157171"/>
                  </a:lnTo>
                  <a:lnTo>
                    <a:pt x="51581" y="156686"/>
                  </a:lnTo>
                  <a:lnTo>
                    <a:pt x="51189" y="156291"/>
                  </a:lnTo>
                  <a:lnTo>
                    <a:pt x="51065" y="156145"/>
                  </a:lnTo>
                  <a:lnTo>
                    <a:pt x="50766" y="155998"/>
                  </a:lnTo>
                  <a:lnTo>
                    <a:pt x="50342" y="155832"/>
                  </a:lnTo>
                  <a:lnTo>
                    <a:pt x="49887" y="155755"/>
                  </a:lnTo>
                  <a:lnTo>
                    <a:pt x="49463" y="155768"/>
                  </a:lnTo>
                  <a:lnTo>
                    <a:pt x="49060" y="155755"/>
                  </a:lnTo>
                  <a:lnTo>
                    <a:pt x="48923" y="155679"/>
                  </a:lnTo>
                  <a:lnTo>
                    <a:pt x="48859" y="155551"/>
                  </a:lnTo>
                  <a:lnTo>
                    <a:pt x="48546" y="155677"/>
                  </a:lnTo>
                  <a:lnTo>
                    <a:pt x="47089" y="155566"/>
                  </a:lnTo>
                  <a:lnTo>
                    <a:pt x="45904" y="155482"/>
                  </a:lnTo>
                  <a:lnTo>
                    <a:pt x="45348" y="155496"/>
                  </a:lnTo>
                  <a:lnTo>
                    <a:pt x="45456" y="154434"/>
                  </a:lnTo>
                  <a:lnTo>
                    <a:pt x="45636" y="152592"/>
                  </a:lnTo>
                  <a:lnTo>
                    <a:pt x="45708" y="151466"/>
                  </a:lnTo>
                  <a:lnTo>
                    <a:pt x="45708" y="150296"/>
                  </a:lnTo>
                  <a:lnTo>
                    <a:pt x="45721" y="148889"/>
                  </a:lnTo>
                  <a:lnTo>
                    <a:pt x="45782" y="148459"/>
                  </a:lnTo>
                  <a:lnTo>
                    <a:pt x="45873" y="148080"/>
                  </a:lnTo>
                  <a:lnTo>
                    <a:pt x="45729" y="147822"/>
                  </a:lnTo>
                  <a:lnTo>
                    <a:pt x="45264" y="145885"/>
                  </a:lnTo>
                  <a:lnTo>
                    <a:pt x="44401" y="145036"/>
                  </a:lnTo>
                  <a:lnTo>
                    <a:pt x="44400" y="144517"/>
                  </a:lnTo>
                  <a:lnTo>
                    <a:pt x="44177" y="144441"/>
                  </a:lnTo>
                  <a:lnTo>
                    <a:pt x="43623" y="143967"/>
                  </a:lnTo>
                  <a:lnTo>
                    <a:pt x="41664" y="143301"/>
                  </a:lnTo>
                  <a:lnTo>
                    <a:pt x="40618" y="141970"/>
                  </a:lnTo>
                  <a:lnTo>
                    <a:pt x="43107" y="139583"/>
                  </a:lnTo>
                  <a:lnTo>
                    <a:pt x="43431" y="139497"/>
                  </a:lnTo>
                  <a:lnTo>
                    <a:pt x="43705" y="139445"/>
                  </a:lnTo>
                  <a:lnTo>
                    <a:pt x="43765" y="139055"/>
                  </a:lnTo>
                  <a:lnTo>
                    <a:pt x="43825" y="138859"/>
                  </a:lnTo>
                  <a:lnTo>
                    <a:pt x="46451" y="136885"/>
                  </a:lnTo>
                  <a:lnTo>
                    <a:pt x="46697" y="135399"/>
                  </a:lnTo>
                  <a:lnTo>
                    <a:pt x="44796" y="135053"/>
                  </a:lnTo>
                  <a:lnTo>
                    <a:pt x="44761" y="135269"/>
                  </a:lnTo>
                  <a:lnTo>
                    <a:pt x="43752" y="135112"/>
                  </a:lnTo>
                  <a:lnTo>
                    <a:pt x="33503" y="133358"/>
                  </a:lnTo>
                  <a:lnTo>
                    <a:pt x="25298" y="131963"/>
                  </a:lnTo>
                  <a:lnTo>
                    <a:pt x="25411" y="131240"/>
                  </a:lnTo>
                  <a:lnTo>
                    <a:pt x="25139" y="131226"/>
                  </a:lnTo>
                  <a:lnTo>
                    <a:pt x="25663" y="128234"/>
                  </a:lnTo>
                  <a:lnTo>
                    <a:pt x="18922" y="127069"/>
                  </a:lnTo>
                  <a:lnTo>
                    <a:pt x="19222" y="125312"/>
                  </a:lnTo>
                  <a:lnTo>
                    <a:pt x="17310" y="124978"/>
                  </a:lnTo>
                  <a:lnTo>
                    <a:pt x="16566" y="122228"/>
                  </a:lnTo>
                  <a:lnTo>
                    <a:pt x="16934" y="121799"/>
                  </a:lnTo>
                  <a:lnTo>
                    <a:pt x="16737" y="121543"/>
                  </a:lnTo>
                  <a:lnTo>
                    <a:pt x="15743" y="118231"/>
                  </a:lnTo>
                  <a:lnTo>
                    <a:pt x="15707" y="117779"/>
                  </a:lnTo>
                  <a:lnTo>
                    <a:pt x="15833" y="117186"/>
                  </a:lnTo>
                  <a:lnTo>
                    <a:pt x="15676" y="116708"/>
                  </a:lnTo>
                  <a:lnTo>
                    <a:pt x="15653" y="116213"/>
                  </a:lnTo>
                  <a:lnTo>
                    <a:pt x="15789" y="111676"/>
                  </a:lnTo>
                  <a:lnTo>
                    <a:pt x="16588" y="110096"/>
                  </a:lnTo>
                  <a:lnTo>
                    <a:pt x="17387" y="109271"/>
                  </a:lnTo>
                  <a:lnTo>
                    <a:pt x="21383" y="106249"/>
                  </a:lnTo>
                  <a:lnTo>
                    <a:pt x="23439" y="104325"/>
                  </a:lnTo>
                  <a:lnTo>
                    <a:pt x="25038" y="102471"/>
                  </a:lnTo>
                  <a:lnTo>
                    <a:pt x="26694" y="98624"/>
                  </a:lnTo>
                  <a:lnTo>
                    <a:pt x="26820" y="98357"/>
                  </a:lnTo>
                  <a:lnTo>
                    <a:pt x="26979" y="97937"/>
                  </a:lnTo>
                  <a:lnTo>
                    <a:pt x="27048" y="97686"/>
                  </a:lnTo>
                  <a:lnTo>
                    <a:pt x="27103" y="97412"/>
                  </a:lnTo>
                  <a:lnTo>
                    <a:pt x="27153" y="97008"/>
                  </a:lnTo>
                  <a:lnTo>
                    <a:pt x="27241" y="96304"/>
                  </a:lnTo>
                  <a:lnTo>
                    <a:pt x="27339" y="94659"/>
                  </a:lnTo>
                  <a:lnTo>
                    <a:pt x="27365" y="94000"/>
                  </a:lnTo>
                  <a:lnTo>
                    <a:pt x="27408" y="93688"/>
                  </a:lnTo>
                  <a:lnTo>
                    <a:pt x="27493" y="93403"/>
                  </a:lnTo>
                  <a:lnTo>
                    <a:pt x="27617" y="93161"/>
                  </a:lnTo>
                  <a:lnTo>
                    <a:pt x="27772" y="92930"/>
                  </a:lnTo>
                  <a:lnTo>
                    <a:pt x="27952" y="92718"/>
                  </a:lnTo>
                  <a:lnTo>
                    <a:pt x="28349" y="92373"/>
                  </a:lnTo>
                  <a:lnTo>
                    <a:pt x="28656" y="92195"/>
                  </a:lnTo>
                  <a:lnTo>
                    <a:pt x="28818" y="92125"/>
                  </a:lnTo>
                  <a:lnTo>
                    <a:pt x="28984" y="92070"/>
                  </a:lnTo>
                  <a:lnTo>
                    <a:pt x="31791" y="91586"/>
                  </a:lnTo>
                  <a:lnTo>
                    <a:pt x="31747" y="91342"/>
                  </a:lnTo>
                  <a:lnTo>
                    <a:pt x="31734" y="91153"/>
                  </a:lnTo>
                  <a:lnTo>
                    <a:pt x="31760" y="90570"/>
                  </a:lnTo>
                  <a:lnTo>
                    <a:pt x="31747" y="90381"/>
                  </a:lnTo>
                  <a:lnTo>
                    <a:pt x="31710" y="90186"/>
                  </a:lnTo>
                  <a:lnTo>
                    <a:pt x="31632" y="89900"/>
                  </a:lnTo>
                  <a:lnTo>
                    <a:pt x="30917" y="89232"/>
                  </a:lnTo>
                  <a:lnTo>
                    <a:pt x="27293" y="85847"/>
                  </a:lnTo>
                  <a:lnTo>
                    <a:pt x="27097" y="85645"/>
                  </a:lnTo>
                  <a:lnTo>
                    <a:pt x="26836" y="85298"/>
                  </a:lnTo>
                  <a:lnTo>
                    <a:pt x="26676" y="85009"/>
                  </a:lnTo>
                  <a:lnTo>
                    <a:pt x="26540" y="84686"/>
                  </a:lnTo>
                  <a:lnTo>
                    <a:pt x="26433" y="84343"/>
                  </a:lnTo>
                  <a:lnTo>
                    <a:pt x="26359" y="83993"/>
                  </a:lnTo>
                  <a:lnTo>
                    <a:pt x="26322" y="83649"/>
                  </a:lnTo>
                  <a:lnTo>
                    <a:pt x="26332" y="83290"/>
                  </a:lnTo>
                  <a:lnTo>
                    <a:pt x="26386" y="82923"/>
                  </a:lnTo>
                  <a:lnTo>
                    <a:pt x="26476" y="82556"/>
                  </a:lnTo>
                  <a:lnTo>
                    <a:pt x="26591" y="82200"/>
                  </a:lnTo>
                  <a:lnTo>
                    <a:pt x="26722" y="81863"/>
                  </a:lnTo>
                  <a:lnTo>
                    <a:pt x="26941" y="81452"/>
                  </a:lnTo>
                  <a:lnTo>
                    <a:pt x="27218" y="81076"/>
                  </a:lnTo>
                  <a:lnTo>
                    <a:pt x="28149" y="80008"/>
                  </a:lnTo>
                  <a:lnTo>
                    <a:pt x="29149" y="78683"/>
                  </a:lnTo>
                  <a:lnTo>
                    <a:pt x="29862" y="77810"/>
                  </a:lnTo>
                  <a:lnTo>
                    <a:pt x="30065" y="75000"/>
                  </a:lnTo>
                  <a:lnTo>
                    <a:pt x="30059" y="74768"/>
                  </a:lnTo>
                  <a:lnTo>
                    <a:pt x="29866" y="74473"/>
                  </a:lnTo>
                  <a:lnTo>
                    <a:pt x="29589" y="74008"/>
                  </a:lnTo>
                  <a:lnTo>
                    <a:pt x="29627" y="73543"/>
                  </a:lnTo>
                  <a:lnTo>
                    <a:pt x="30715" y="67074"/>
                  </a:lnTo>
                  <a:lnTo>
                    <a:pt x="30883" y="66744"/>
                  </a:lnTo>
                  <a:lnTo>
                    <a:pt x="30471" y="66412"/>
                  </a:lnTo>
                  <a:lnTo>
                    <a:pt x="29735" y="66320"/>
                  </a:lnTo>
                  <a:lnTo>
                    <a:pt x="29750" y="66077"/>
                  </a:lnTo>
                  <a:lnTo>
                    <a:pt x="30777" y="56723"/>
                  </a:lnTo>
                  <a:lnTo>
                    <a:pt x="30816" y="56425"/>
                  </a:lnTo>
                  <a:lnTo>
                    <a:pt x="27488" y="56282"/>
                  </a:lnTo>
                  <a:lnTo>
                    <a:pt x="25971" y="56217"/>
                  </a:lnTo>
                  <a:lnTo>
                    <a:pt x="24210" y="56158"/>
                  </a:lnTo>
                  <a:lnTo>
                    <a:pt x="23704" y="56150"/>
                  </a:lnTo>
                  <a:lnTo>
                    <a:pt x="23200" y="56159"/>
                  </a:lnTo>
                  <a:lnTo>
                    <a:pt x="22695" y="56186"/>
                  </a:lnTo>
                  <a:lnTo>
                    <a:pt x="22003" y="56266"/>
                  </a:lnTo>
                  <a:lnTo>
                    <a:pt x="22002" y="55737"/>
                  </a:lnTo>
                  <a:lnTo>
                    <a:pt x="19128" y="54641"/>
                  </a:lnTo>
                  <a:lnTo>
                    <a:pt x="19809" y="52926"/>
                  </a:lnTo>
                  <a:lnTo>
                    <a:pt x="20030" y="52605"/>
                  </a:lnTo>
                  <a:lnTo>
                    <a:pt x="20981" y="52581"/>
                  </a:lnTo>
                  <a:lnTo>
                    <a:pt x="21741" y="52494"/>
                  </a:lnTo>
                  <a:lnTo>
                    <a:pt x="22683" y="52215"/>
                  </a:lnTo>
                  <a:lnTo>
                    <a:pt x="22461" y="51844"/>
                  </a:lnTo>
                  <a:lnTo>
                    <a:pt x="21792" y="51515"/>
                  </a:lnTo>
                  <a:lnTo>
                    <a:pt x="18581" y="49978"/>
                  </a:lnTo>
                  <a:lnTo>
                    <a:pt x="18617" y="49742"/>
                  </a:lnTo>
                  <a:lnTo>
                    <a:pt x="18554" y="49557"/>
                  </a:lnTo>
                  <a:lnTo>
                    <a:pt x="18180" y="49259"/>
                  </a:lnTo>
                  <a:lnTo>
                    <a:pt x="17202" y="48665"/>
                  </a:lnTo>
                  <a:lnTo>
                    <a:pt x="15302" y="47940"/>
                  </a:lnTo>
                  <a:lnTo>
                    <a:pt x="14860" y="47615"/>
                  </a:lnTo>
                  <a:lnTo>
                    <a:pt x="14548" y="46931"/>
                  </a:lnTo>
                  <a:lnTo>
                    <a:pt x="13939" y="46039"/>
                  </a:lnTo>
                  <a:lnTo>
                    <a:pt x="12449" y="44048"/>
                  </a:lnTo>
                  <a:lnTo>
                    <a:pt x="12267" y="43598"/>
                  </a:lnTo>
                  <a:lnTo>
                    <a:pt x="12068" y="43357"/>
                  </a:lnTo>
                  <a:lnTo>
                    <a:pt x="11760" y="43268"/>
                  </a:lnTo>
                  <a:lnTo>
                    <a:pt x="10898" y="42958"/>
                  </a:lnTo>
                  <a:lnTo>
                    <a:pt x="10481" y="42823"/>
                  </a:lnTo>
                  <a:lnTo>
                    <a:pt x="10144" y="42756"/>
                  </a:lnTo>
                  <a:lnTo>
                    <a:pt x="9976" y="42714"/>
                  </a:lnTo>
                  <a:lnTo>
                    <a:pt x="9793" y="42514"/>
                  </a:lnTo>
                  <a:lnTo>
                    <a:pt x="9407" y="41874"/>
                  </a:lnTo>
                  <a:lnTo>
                    <a:pt x="8952" y="41190"/>
                  </a:lnTo>
                  <a:lnTo>
                    <a:pt x="8759" y="40846"/>
                  </a:lnTo>
                  <a:lnTo>
                    <a:pt x="8651" y="40613"/>
                  </a:lnTo>
                  <a:lnTo>
                    <a:pt x="8595" y="40394"/>
                  </a:lnTo>
                  <a:lnTo>
                    <a:pt x="8599" y="40176"/>
                  </a:lnTo>
                  <a:lnTo>
                    <a:pt x="8663" y="39754"/>
                  </a:lnTo>
                  <a:lnTo>
                    <a:pt x="8712" y="39466"/>
                  </a:lnTo>
                  <a:lnTo>
                    <a:pt x="8895" y="38933"/>
                  </a:lnTo>
                  <a:lnTo>
                    <a:pt x="9253" y="38382"/>
                  </a:lnTo>
                  <a:lnTo>
                    <a:pt x="9773" y="37706"/>
                  </a:lnTo>
                  <a:lnTo>
                    <a:pt x="9974" y="37442"/>
                  </a:lnTo>
                  <a:lnTo>
                    <a:pt x="10136" y="37338"/>
                  </a:lnTo>
                  <a:lnTo>
                    <a:pt x="10333" y="37195"/>
                  </a:lnTo>
                  <a:lnTo>
                    <a:pt x="10486" y="36958"/>
                  </a:lnTo>
                  <a:lnTo>
                    <a:pt x="10495" y="36708"/>
                  </a:lnTo>
                  <a:lnTo>
                    <a:pt x="10416" y="35538"/>
                  </a:lnTo>
                  <a:lnTo>
                    <a:pt x="10294" y="34794"/>
                  </a:lnTo>
                  <a:lnTo>
                    <a:pt x="10172" y="34237"/>
                  </a:lnTo>
                  <a:lnTo>
                    <a:pt x="10050" y="33759"/>
                  </a:lnTo>
                  <a:lnTo>
                    <a:pt x="9855" y="33269"/>
                  </a:lnTo>
                  <a:lnTo>
                    <a:pt x="9514" y="32763"/>
                  </a:lnTo>
                  <a:lnTo>
                    <a:pt x="9178" y="32295"/>
                  </a:lnTo>
                  <a:lnTo>
                    <a:pt x="8810" y="31127"/>
                  </a:lnTo>
                  <a:lnTo>
                    <a:pt x="8605" y="30163"/>
                  </a:lnTo>
                  <a:lnTo>
                    <a:pt x="8366" y="29078"/>
                  </a:lnTo>
                  <a:lnTo>
                    <a:pt x="8177" y="28280"/>
                  </a:lnTo>
                  <a:lnTo>
                    <a:pt x="8139" y="27980"/>
                  </a:lnTo>
                  <a:lnTo>
                    <a:pt x="8117" y="27760"/>
                  </a:lnTo>
                  <a:lnTo>
                    <a:pt x="8080" y="27552"/>
                  </a:lnTo>
                  <a:lnTo>
                    <a:pt x="7967" y="27373"/>
                  </a:lnTo>
                  <a:lnTo>
                    <a:pt x="7910" y="27184"/>
                  </a:lnTo>
                  <a:lnTo>
                    <a:pt x="7816" y="26864"/>
                  </a:lnTo>
                  <a:lnTo>
                    <a:pt x="7771" y="26216"/>
                  </a:lnTo>
                  <a:lnTo>
                    <a:pt x="7722" y="25792"/>
                  </a:lnTo>
                  <a:lnTo>
                    <a:pt x="7642" y="25163"/>
                  </a:lnTo>
                  <a:lnTo>
                    <a:pt x="7537" y="24944"/>
                  </a:lnTo>
                  <a:lnTo>
                    <a:pt x="7311" y="24310"/>
                  </a:lnTo>
                  <a:lnTo>
                    <a:pt x="7085" y="23438"/>
                  </a:lnTo>
                  <a:lnTo>
                    <a:pt x="6865" y="22827"/>
                  </a:lnTo>
                  <a:lnTo>
                    <a:pt x="6828" y="23071"/>
                  </a:lnTo>
                  <a:lnTo>
                    <a:pt x="6468" y="23490"/>
                  </a:lnTo>
                  <a:lnTo>
                    <a:pt x="6013" y="23190"/>
                  </a:lnTo>
                  <a:lnTo>
                    <a:pt x="5201" y="23038"/>
                  </a:lnTo>
                  <a:lnTo>
                    <a:pt x="4382" y="23290"/>
                  </a:lnTo>
                  <a:lnTo>
                    <a:pt x="0" y="18601"/>
                  </a:lnTo>
                  <a:lnTo>
                    <a:pt x="2232" y="16285"/>
                  </a:lnTo>
                  <a:lnTo>
                    <a:pt x="2996" y="15418"/>
                  </a:lnTo>
                  <a:lnTo>
                    <a:pt x="4172" y="14417"/>
                  </a:lnTo>
                  <a:lnTo>
                    <a:pt x="5474" y="13698"/>
                  </a:lnTo>
                  <a:lnTo>
                    <a:pt x="5953" y="13574"/>
                  </a:lnTo>
                  <a:lnTo>
                    <a:pt x="7948" y="12049"/>
                  </a:lnTo>
                  <a:lnTo>
                    <a:pt x="8851" y="11115"/>
                  </a:lnTo>
                  <a:lnTo>
                    <a:pt x="11535" y="9333"/>
                  </a:lnTo>
                  <a:lnTo>
                    <a:pt x="13194" y="7870"/>
                  </a:lnTo>
                  <a:lnTo>
                    <a:pt x="14718" y="6264"/>
                  </a:lnTo>
                  <a:lnTo>
                    <a:pt x="20181" y="1341"/>
                  </a:lnTo>
                  <a:lnTo>
                    <a:pt x="21843" y="0"/>
                  </a:lnTo>
                  <a:lnTo>
                    <a:pt x="26341" y="4007"/>
                  </a:lnTo>
                  <a:lnTo>
                    <a:pt x="28631" y="6203"/>
                  </a:lnTo>
                  <a:lnTo>
                    <a:pt x="29052" y="6607"/>
                  </a:lnTo>
                  <a:lnTo>
                    <a:pt x="32382" y="9555"/>
                  </a:lnTo>
                  <a:lnTo>
                    <a:pt x="39396" y="15766"/>
                  </a:lnTo>
                  <a:lnTo>
                    <a:pt x="53174" y="28872"/>
                  </a:lnTo>
                  <a:lnTo>
                    <a:pt x="54118" y="29771"/>
                  </a:lnTo>
                  <a:lnTo>
                    <a:pt x="66731" y="41846"/>
                  </a:lnTo>
                  <a:lnTo>
                    <a:pt x="68086" y="43198"/>
                  </a:lnTo>
                  <a:lnTo>
                    <a:pt x="69229" y="44367"/>
                  </a:lnTo>
                  <a:lnTo>
                    <a:pt x="75036" y="49385"/>
                  </a:lnTo>
                  <a:lnTo>
                    <a:pt x="78760" y="52604"/>
                  </a:lnTo>
                  <a:lnTo>
                    <a:pt x="82482" y="55823"/>
                  </a:lnTo>
                  <a:lnTo>
                    <a:pt x="87646" y="59625"/>
                  </a:lnTo>
                  <a:lnTo>
                    <a:pt x="91441" y="62418"/>
                  </a:lnTo>
                  <a:lnTo>
                    <a:pt x="96619" y="65644"/>
                  </a:lnTo>
                  <a:lnTo>
                    <a:pt x="110192" y="74100"/>
                  </a:lnTo>
                  <a:lnTo>
                    <a:pt x="112125" y="75304"/>
                  </a:lnTo>
                  <a:lnTo>
                    <a:pt x="116996" y="77901"/>
                  </a:lnTo>
                  <a:lnTo>
                    <a:pt x="126918" y="82204"/>
                  </a:lnTo>
                  <a:lnTo>
                    <a:pt x="127937" y="82652"/>
                  </a:lnTo>
                  <a:lnTo>
                    <a:pt x="128683" y="82924"/>
                  </a:lnTo>
                  <a:lnTo>
                    <a:pt x="134616" y="85142"/>
                  </a:lnTo>
                  <a:lnTo>
                    <a:pt x="140168" y="87212"/>
                  </a:lnTo>
                  <a:lnTo>
                    <a:pt x="143268" y="88255"/>
                  </a:lnTo>
                  <a:lnTo>
                    <a:pt x="146671" y="89369"/>
                  </a:lnTo>
                  <a:lnTo>
                    <a:pt x="149451" y="90316"/>
                  </a:lnTo>
                  <a:lnTo>
                    <a:pt x="152393" y="91385"/>
                  </a:lnTo>
                  <a:lnTo>
                    <a:pt x="157241" y="92954"/>
                  </a:lnTo>
                  <a:lnTo>
                    <a:pt x="159353" y="93459"/>
                  </a:lnTo>
                  <a:lnTo>
                    <a:pt x="164632" y="94878"/>
                  </a:lnTo>
                  <a:lnTo>
                    <a:pt x="167680" y="95672"/>
                  </a:lnTo>
                  <a:lnTo>
                    <a:pt x="171318" y="96619"/>
                  </a:lnTo>
                  <a:lnTo>
                    <a:pt x="194013" y="101718"/>
                  </a:lnTo>
                  <a:lnTo>
                    <a:pt x="199961" y="103155"/>
                  </a:lnTo>
                  <a:lnTo>
                    <a:pt x="199436" y="103775"/>
                  </a:lnTo>
                  <a:lnTo>
                    <a:pt x="198600" y="104687"/>
                  </a:lnTo>
                  <a:lnTo>
                    <a:pt x="197545" y="106000"/>
                  </a:lnTo>
                  <a:lnTo>
                    <a:pt x="196665" y="107162"/>
                  </a:lnTo>
                  <a:lnTo>
                    <a:pt x="195791" y="108512"/>
                  </a:lnTo>
                  <a:lnTo>
                    <a:pt x="194666" y="110077"/>
                  </a:lnTo>
                  <a:lnTo>
                    <a:pt x="194075" y="110885"/>
                  </a:lnTo>
                  <a:lnTo>
                    <a:pt x="192580" y="113206"/>
                  </a:lnTo>
                  <a:lnTo>
                    <a:pt x="192073" y="113857"/>
                  </a:lnTo>
                  <a:lnTo>
                    <a:pt x="191293" y="114738"/>
                  </a:lnTo>
                  <a:lnTo>
                    <a:pt x="190497" y="116226"/>
                  </a:lnTo>
                  <a:lnTo>
                    <a:pt x="189110" y="118577"/>
                  </a:lnTo>
                  <a:lnTo>
                    <a:pt x="188456" y="119821"/>
                  </a:lnTo>
                  <a:lnTo>
                    <a:pt x="187340" y="121751"/>
                  </a:lnTo>
                  <a:lnTo>
                    <a:pt x="186834" y="122870"/>
                  </a:lnTo>
                  <a:lnTo>
                    <a:pt x="185423" y="126313"/>
                  </a:lnTo>
                  <a:lnTo>
                    <a:pt x="185133" y="127155"/>
                  </a:lnTo>
                  <a:lnTo>
                    <a:pt x="184495" y="128891"/>
                  </a:lnTo>
                  <a:lnTo>
                    <a:pt x="183619" y="131553"/>
                  </a:lnTo>
                  <a:lnTo>
                    <a:pt x="182918" y="133726"/>
                  </a:lnTo>
                  <a:lnTo>
                    <a:pt x="182466" y="135651"/>
                  </a:lnTo>
                  <a:lnTo>
                    <a:pt x="182074" y="137392"/>
                  </a:lnTo>
                  <a:lnTo>
                    <a:pt x="181818" y="138310"/>
                  </a:lnTo>
                  <a:lnTo>
                    <a:pt x="181362" y="140056"/>
                  </a:lnTo>
                  <a:lnTo>
                    <a:pt x="181232" y="140983"/>
                  </a:lnTo>
                  <a:lnTo>
                    <a:pt x="180990" y="141480"/>
                  </a:lnTo>
                  <a:lnTo>
                    <a:pt x="181232" y="141414"/>
                  </a:lnTo>
                  <a:lnTo>
                    <a:pt x="181484" y="141419"/>
                  </a:lnTo>
                  <a:lnTo>
                    <a:pt x="181725" y="141497"/>
                  </a:lnTo>
                  <a:lnTo>
                    <a:pt x="181933" y="141638"/>
                  </a:lnTo>
                  <a:lnTo>
                    <a:pt x="182094" y="141833"/>
                  </a:lnTo>
                  <a:lnTo>
                    <a:pt x="182194" y="142066"/>
                  </a:lnTo>
                  <a:lnTo>
                    <a:pt x="182224" y="142318"/>
                  </a:lnTo>
                  <a:lnTo>
                    <a:pt x="182182" y="142568"/>
                  </a:lnTo>
                  <a:lnTo>
                    <a:pt x="182073" y="142796"/>
                  </a:lnTo>
                  <a:lnTo>
                    <a:pt x="181903" y="142983"/>
                  </a:lnTo>
                  <a:lnTo>
                    <a:pt x="181689" y="143116"/>
                  </a:lnTo>
                  <a:lnTo>
                    <a:pt x="181446" y="143181"/>
                  </a:lnTo>
                  <a:lnTo>
                    <a:pt x="181193" y="143176"/>
                  </a:lnTo>
                  <a:lnTo>
                    <a:pt x="180953" y="143099"/>
                  </a:lnTo>
                  <a:lnTo>
                    <a:pt x="180745" y="142957"/>
                  </a:lnTo>
                  <a:lnTo>
                    <a:pt x="180961" y="143383"/>
                  </a:lnTo>
                  <a:lnTo>
                    <a:pt x="180927" y="143710"/>
                  </a:lnTo>
                  <a:lnTo>
                    <a:pt x="180831" y="144310"/>
                  </a:lnTo>
                  <a:lnTo>
                    <a:pt x="180683" y="144853"/>
                  </a:lnTo>
                  <a:lnTo>
                    <a:pt x="180354" y="146213"/>
                  </a:lnTo>
                  <a:lnTo>
                    <a:pt x="180252" y="147141"/>
                  </a:lnTo>
                  <a:lnTo>
                    <a:pt x="180145" y="148314"/>
                  </a:lnTo>
                  <a:lnTo>
                    <a:pt x="179965" y="149763"/>
                  </a:lnTo>
                  <a:lnTo>
                    <a:pt x="179751" y="150947"/>
                  </a:lnTo>
                  <a:lnTo>
                    <a:pt x="179228" y="154263"/>
                  </a:lnTo>
                  <a:lnTo>
                    <a:pt x="178900" y="156308"/>
                  </a:lnTo>
                  <a:lnTo>
                    <a:pt x="178817" y="156849"/>
                  </a:lnTo>
                  <a:lnTo>
                    <a:pt x="178254" y="160515"/>
                  </a:lnTo>
                  <a:lnTo>
                    <a:pt x="177750" y="163663"/>
                  </a:lnTo>
                  <a:lnTo>
                    <a:pt x="177661" y="164228"/>
                  </a:lnTo>
                  <a:lnTo>
                    <a:pt x="176974" y="167089"/>
                  </a:lnTo>
                  <a:lnTo>
                    <a:pt x="176560" y="169345"/>
                  </a:lnTo>
                  <a:lnTo>
                    <a:pt x="176107" y="171681"/>
                  </a:lnTo>
                  <a:lnTo>
                    <a:pt x="175302" y="175262"/>
                  </a:lnTo>
                  <a:lnTo>
                    <a:pt x="174751" y="178364"/>
                  </a:lnTo>
                  <a:lnTo>
                    <a:pt x="174210" y="180900"/>
                  </a:lnTo>
                  <a:lnTo>
                    <a:pt x="173022" y="185223"/>
                  </a:lnTo>
                  <a:lnTo>
                    <a:pt x="171590" y="189913"/>
                  </a:lnTo>
                  <a:lnTo>
                    <a:pt x="169636" y="196433"/>
                  </a:lnTo>
                  <a:lnTo>
                    <a:pt x="168686" y="196329"/>
                  </a:lnTo>
                  <a:lnTo>
                    <a:pt x="168353" y="196581"/>
                  </a:lnTo>
                  <a:lnTo>
                    <a:pt x="155577" y="196725"/>
                  </a:lnTo>
                  <a:lnTo>
                    <a:pt x="155076" y="196395"/>
                  </a:lnTo>
                  <a:lnTo>
                    <a:pt x="154613" y="196071"/>
                  </a:lnTo>
                  <a:lnTo>
                    <a:pt x="153675" y="195442"/>
                  </a:lnTo>
                  <a:lnTo>
                    <a:pt x="153196" y="195137"/>
                  </a:lnTo>
                  <a:lnTo>
                    <a:pt x="152309" y="194618"/>
                  </a:lnTo>
                  <a:lnTo>
                    <a:pt x="151399" y="194132"/>
                  </a:lnTo>
                  <a:lnTo>
                    <a:pt x="150476" y="193665"/>
                  </a:lnTo>
                  <a:lnTo>
                    <a:pt x="149558" y="193183"/>
                  </a:lnTo>
                  <a:lnTo>
                    <a:pt x="148659" y="192678"/>
                  </a:lnTo>
                  <a:lnTo>
                    <a:pt x="148399" y="192528"/>
                  </a:lnTo>
                  <a:lnTo>
                    <a:pt x="147875" y="192226"/>
                  </a:lnTo>
                  <a:lnTo>
                    <a:pt x="147084" y="191778"/>
                  </a:lnTo>
                  <a:lnTo>
                    <a:pt x="146304" y="191306"/>
                  </a:lnTo>
                  <a:lnTo>
                    <a:pt x="145567" y="190796"/>
                  </a:lnTo>
                  <a:lnTo>
                    <a:pt x="144898" y="190215"/>
                  </a:lnTo>
                  <a:lnTo>
                    <a:pt x="144249" y="189500"/>
                  </a:lnTo>
                  <a:lnTo>
                    <a:pt x="143651" y="188709"/>
                  </a:lnTo>
                  <a:lnTo>
                    <a:pt x="143121" y="187865"/>
                  </a:lnTo>
                  <a:lnTo>
                    <a:pt x="142654" y="186984"/>
                  </a:lnTo>
                  <a:lnTo>
                    <a:pt x="142250" y="186093"/>
                  </a:lnTo>
                  <a:lnTo>
                    <a:pt x="142024" y="185464"/>
                  </a:lnTo>
                  <a:lnTo>
                    <a:pt x="141842" y="184820"/>
                  </a:lnTo>
                  <a:lnTo>
                    <a:pt x="141684" y="184167"/>
                  </a:lnTo>
                  <a:lnTo>
                    <a:pt x="141534" y="183515"/>
                  </a:lnTo>
                  <a:lnTo>
                    <a:pt x="141375" y="182862"/>
                  </a:lnTo>
                  <a:lnTo>
                    <a:pt x="141031" y="181142"/>
                  </a:lnTo>
                  <a:lnTo>
                    <a:pt x="140785" y="179378"/>
                  </a:lnTo>
                  <a:lnTo>
                    <a:pt x="140528" y="177629"/>
                  </a:lnTo>
                  <a:lnTo>
                    <a:pt x="140101" y="175842"/>
                  </a:lnTo>
                  <a:lnTo>
                    <a:pt x="140175" y="175459"/>
                  </a:lnTo>
                  <a:lnTo>
                    <a:pt x="139762" y="175002"/>
                  </a:lnTo>
                  <a:lnTo>
                    <a:pt x="139498" y="174885"/>
                  </a:lnTo>
                  <a:lnTo>
                    <a:pt x="139342" y="174630"/>
                  </a:lnTo>
                  <a:lnTo>
                    <a:pt x="139278" y="174440"/>
                  </a:lnTo>
                  <a:lnTo>
                    <a:pt x="138979" y="174239"/>
                  </a:lnTo>
                  <a:lnTo>
                    <a:pt x="135034" y="170129"/>
                  </a:lnTo>
                  <a:lnTo>
                    <a:pt x="134714" y="169896"/>
                  </a:lnTo>
                  <a:lnTo>
                    <a:pt x="134344" y="169775"/>
                  </a:lnTo>
                  <a:lnTo>
                    <a:pt x="133114" y="169602"/>
                  </a:lnTo>
                  <a:lnTo>
                    <a:pt x="133242" y="168641"/>
                  </a:lnTo>
                  <a:lnTo>
                    <a:pt x="133217" y="168095"/>
                  </a:lnTo>
                  <a:lnTo>
                    <a:pt x="133069" y="167555"/>
                  </a:lnTo>
                  <a:lnTo>
                    <a:pt x="132224" y="167772"/>
                  </a:lnTo>
                  <a:lnTo>
                    <a:pt x="131449" y="167911"/>
                  </a:lnTo>
                  <a:lnTo>
                    <a:pt x="130662" y="167939"/>
                  </a:lnTo>
                  <a:lnTo>
                    <a:pt x="129875" y="167772"/>
                  </a:lnTo>
                  <a:lnTo>
                    <a:pt x="124402" y="165418"/>
                  </a:lnTo>
                  <a:lnTo>
                    <a:pt x="123893" y="165000"/>
                  </a:lnTo>
                  <a:lnTo>
                    <a:pt x="123419" y="164512"/>
                  </a:lnTo>
                  <a:lnTo>
                    <a:pt x="122900" y="164363"/>
                  </a:lnTo>
                  <a:lnTo>
                    <a:pt x="122235" y="164215"/>
                  </a:lnTo>
                  <a:lnTo>
                    <a:pt x="121332" y="164039"/>
                  </a:lnTo>
                  <a:lnTo>
                    <a:pt x="120097" y="164048"/>
                  </a:lnTo>
                  <a:lnTo>
                    <a:pt x="118866" y="164063"/>
                  </a:lnTo>
                  <a:lnTo>
                    <a:pt x="116396" y="164077"/>
                  </a:lnTo>
                  <a:lnTo>
                    <a:pt x="110110" y="164096"/>
                  </a:lnTo>
                  <a:lnTo>
                    <a:pt x="108423" y="164082"/>
                  </a:lnTo>
                  <a:lnTo>
                    <a:pt x="106741" y="164053"/>
                  </a:lnTo>
                  <a:lnTo>
                    <a:pt x="104813" y="163967"/>
                  </a:lnTo>
                  <a:lnTo>
                    <a:pt x="104358" y="163936"/>
                  </a:lnTo>
                  <a:lnTo>
                    <a:pt x="104363" y="163436"/>
                  </a:lnTo>
                  <a:lnTo>
                    <a:pt x="104494" y="162771"/>
                  </a:lnTo>
                  <a:lnTo>
                    <a:pt x="104789" y="160713"/>
                  </a:lnTo>
                  <a:lnTo>
                    <a:pt x="104795" y="160275"/>
                  </a:lnTo>
                  <a:lnTo>
                    <a:pt x="104682" y="159898"/>
                  </a:lnTo>
                  <a:lnTo>
                    <a:pt x="104553" y="159601"/>
                  </a:lnTo>
                  <a:lnTo>
                    <a:pt x="104370" y="159246"/>
                  </a:lnTo>
                  <a:lnTo>
                    <a:pt x="103847" y="159292"/>
                  </a:lnTo>
                  <a:lnTo>
                    <a:pt x="102577" y="159031"/>
                  </a:lnTo>
                  <a:lnTo>
                    <a:pt x="101125" y="158690"/>
                  </a:lnTo>
                  <a:lnTo>
                    <a:pt x="95302" y="157329"/>
                  </a:lnTo>
                  <a:lnTo>
                    <a:pt x="93817" y="157116"/>
                  </a:lnTo>
                  <a:lnTo>
                    <a:pt x="93465" y="156899"/>
                  </a:lnTo>
                  <a:lnTo>
                    <a:pt x="93298" y="156716"/>
                  </a:lnTo>
                  <a:lnTo>
                    <a:pt x="92810" y="156922"/>
                  </a:lnTo>
                  <a:lnTo>
                    <a:pt x="92516" y="156933"/>
                  </a:lnTo>
                  <a:lnTo>
                    <a:pt x="86076" y="156099"/>
                  </a:lnTo>
                  <a:lnTo>
                    <a:pt x="85772" y="155984"/>
                  </a:lnTo>
                  <a:lnTo>
                    <a:pt x="85525" y="155790"/>
                  </a:lnTo>
                  <a:lnTo>
                    <a:pt x="85170" y="156128"/>
                  </a:lnTo>
                  <a:lnTo>
                    <a:pt x="76323" y="154607"/>
                  </a:lnTo>
                  <a:lnTo>
                    <a:pt x="76110" y="154219"/>
                  </a:lnTo>
                  <a:lnTo>
                    <a:pt x="75824" y="154311"/>
                  </a:lnTo>
                  <a:lnTo>
                    <a:pt x="75395" y="154258"/>
                  </a:lnTo>
                  <a:lnTo>
                    <a:pt x="74263" y="154073"/>
                  </a:lnTo>
                  <a:lnTo>
                    <a:pt x="72756" y="153809"/>
                  </a:lnTo>
                  <a:lnTo>
                    <a:pt x="72445" y="153615"/>
                  </a:lnTo>
                  <a:lnTo>
                    <a:pt x="72321" y="153424"/>
                  </a:lnTo>
                  <a:lnTo>
                    <a:pt x="71609" y="153589"/>
                  </a:lnTo>
                  <a:lnTo>
                    <a:pt x="64037" y="152298"/>
                  </a:lnTo>
                  <a:lnTo>
                    <a:pt x="63808" y="152041"/>
                  </a:lnTo>
                  <a:lnTo>
                    <a:pt x="63361" y="152182"/>
                  </a:lnTo>
                  <a:lnTo>
                    <a:pt x="61064" y="151764"/>
                  </a:lnTo>
                  <a:lnTo>
                    <a:pt x="60858" y="151954"/>
                  </a:lnTo>
                  <a:lnTo>
                    <a:pt x="60117" y="151826"/>
                  </a:lnTo>
                  <a:lnTo>
                    <a:pt x="59880" y="151629"/>
                  </a:lnTo>
                  <a:lnTo>
                    <a:pt x="59595" y="153161"/>
                  </a:lnTo>
                  <a:lnTo>
                    <a:pt x="59310" y="154742"/>
                  </a:lnTo>
                  <a:lnTo>
                    <a:pt x="58906" y="157798"/>
                  </a:lnTo>
                  <a:lnTo>
                    <a:pt x="58087" y="162592"/>
                  </a:lnTo>
                  <a:lnTo>
                    <a:pt x="57925" y="162833"/>
                  </a:lnTo>
                  <a:lnTo>
                    <a:pt x="57728" y="162930"/>
                  </a:lnTo>
                  <a:lnTo>
                    <a:pt x="57472" y="162892"/>
                  </a:lnTo>
                  <a:lnTo>
                    <a:pt x="57061" y="162718"/>
                  </a:lnTo>
                  <a:lnTo>
                    <a:pt x="56547" y="162302"/>
                  </a:lnTo>
                  <a:lnTo>
                    <a:pt x="55502" y="161355"/>
                  </a:lnTo>
                  <a:lnTo>
                    <a:pt x="54714" y="160717"/>
                  </a:lnTo>
                  <a:lnTo>
                    <a:pt x="54060" y="160206"/>
                  </a:lnTo>
                  <a:lnTo>
                    <a:pt x="53372" y="159759"/>
                  </a:lnTo>
                  <a:lnTo>
                    <a:pt x="52821" y="159390"/>
                  </a:lnTo>
                  <a:lnTo>
                    <a:pt x="52524" y="159045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0" name="pg230"/>
            <p:cNvSpPr/>
            <p:nvPr/>
          </p:nvSpPr>
          <p:spPr>
            <a:xfrm>
              <a:off x="4302363" y="4128429"/>
              <a:ext cx="206001" cy="127914"/>
            </a:xfrm>
            <a:custGeom>
              <a:avLst/>
              <a:gdLst/>
              <a:ahLst/>
              <a:cxnLst/>
              <a:rect l="0" t="0" r="0" b="0"/>
              <a:pathLst>
                <a:path w="206001" h="127914">
                  <a:moveTo>
                    <a:pt x="120330" y="114128"/>
                  </a:moveTo>
                  <a:lnTo>
                    <a:pt x="116927" y="113014"/>
                  </a:lnTo>
                  <a:lnTo>
                    <a:pt x="113827" y="111972"/>
                  </a:lnTo>
                  <a:lnTo>
                    <a:pt x="108275" y="109901"/>
                  </a:lnTo>
                  <a:lnTo>
                    <a:pt x="102342" y="107684"/>
                  </a:lnTo>
                  <a:lnTo>
                    <a:pt x="101596" y="107411"/>
                  </a:lnTo>
                  <a:lnTo>
                    <a:pt x="100577" y="106963"/>
                  </a:lnTo>
                  <a:lnTo>
                    <a:pt x="90655" y="102661"/>
                  </a:lnTo>
                  <a:lnTo>
                    <a:pt x="85784" y="100063"/>
                  </a:lnTo>
                  <a:lnTo>
                    <a:pt x="83851" y="98859"/>
                  </a:lnTo>
                  <a:lnTo>
                    <a:pt x="70278" y="90404"/>
                  </a:lnTo>
                  <a:lnTo>
                    <a:pt x="65100" y="87178"/>
                  </a:lnTo>
                  <a:lnTo>
                    <a:pt x="61305" y="84384"/>
                  </a:lnTo>
                  <a:lnTo>
                    <a:pt x="56141" y="80582"/>
                  </a:lnTo>
                  <a:lnTo>
                    <a:pt x="52419" y="77364"/>
                  </a:lnTo>
                  <a:lnTo>
                    <a:pt x="48695" y="74144"/>
                  </a:lnTo>
                  <a:lnTo>
                    <a:pt x="42888" y="69127"/>
                  </a:lnTo>
                  <a:lnTo>
                    <a:pt x="41745" y="67958"/>
                  </a:lnTo>
                  <a:lnTo>
                    <a:pt x="40390" y="66606"/>
                  </a:lnTo>
                  <a:lnTo>
                    <a:pt x="27777" y="54530"/>
                  </a:lnTo>
                  <a:lnTo>
                    <a:pt x="26833" y="53632"/>
                  </a:lnTo>
                  <a:lnTo>
                    <a:pt x="13055" y="40525"/>
                  </a:lnTo>
                  <a:lnTo>
                    <a:pt x="6041" y="34314"/>
                  </a:lnTo>
                  <a:lnTo>
                    <a:pt x="2711" y="31366"/>
                  </a:lnTo>
                  <a:lnTo>
                    <a:pt x="2290" y="30963"/>
                  </a:lnTo>
                  <a:lnTo>
                    <a:pt x="0" y="28766"/>
                  </a:lnTo>
                  <a:lnTo>
                    <a:pt x="981" y="27826"/>
                  </a:lnTo>
                  <a:lnTo>
                    <a:pt x="2196" y="26772"/>
                  </a:lnTo>
                  <a:lnTo>
                    <a:pt x="2640" y="26501"/>
                  </a:lnTo>
                  <a:lnTo>
                    <a:pt x="3333" y="25834"/>
                  </a:lnTo>
                  <a:lnTo>
                    <a:pt x="3812" y="25572"/>
                  </a:lnTo>
                  <a:lnTo>
                    <a:pt x="7113" y="23256"/>
                  </a:lnTo>
                  <a:lnTo>
                    <a:pt x="8701" y="21931"/>
                  </a:lnTo>
                  <a:lnTo>
                    <a:pt x="15244" y="15339"/>
                  </a:lnTo>
                  <a:lnTo>
                    <a:pt x="16539" y="14034"/>
                  </a:lnTo>
                  <a:lnTo>
                    <a:pt x="17778" y="12786"/>
                  </a:lnTo>
                  <a:lnTo>
                    <a:pt x="20145" y="10041"/>
                  </a:lnTo>
                  <a:lnTo>
                    <a:pt x="22496" y="7845"/>
                  </a:lnTo>
                  <a:lnTo>
                    <a:pt x="25806" y="5190"/>
                  </a:lnTo>
                  <a:lnTo>
                    <a:pt x="28902" y="2941"/>
                  </a:lnTo>
                  <a:lnTo>
                    <a:pt x="31601" y="477"/>
                  </a:lnTo>
                  <a:lnTo>
                    <a:pt x="32089" y="0"/>
                  </a:lnTo>
                  <a:lnTo>
                    <a:pt x="36620" y="719"/>
                  </a:lnTo>
                  <a:lnTo>
                    <a:pt x="37049" y="768"/>
                  </a:lnTo>
                  <a:lnTo>
                    <a:pt x="63262" y="4759"/>
                  </a:lnTo>
                  <a:lnTo>
                    <a:pt x="69427" y="5740"/>
                  </a:lnTo>
                  <a:lnTo>
                    <a:pt x="70393" y="5905"/>
                  </a:lnTo>
                  <a:lnTo>
                    <a:pt x="71164" y="6048"/>
                  </a:lnTo>
                  <a:lnTo>
                    <a:pt x="71648" y="6157"/>
                  </a:lnTo>
                  <a:lnTo>
                    <a:pt x="73225" y="6678"/>
                  </a:lnTo>
                  <a:lnTo>
                    <a:pt x="73562" y="6758"/>
                  </a:lnTo>
                  <a:lnTo>
                    <a:pt x="73803" y="6823"/>
                  </a:lnTo>
                  <a:lnTo>
                    <a:pt x="79401" y="7707"/>
                  </a:lnTo>
                  <a:lnTo>
                    <a:pt x="80652" y="7838"/>
                  </a:lnTo>
                  <a:lnTo>
                    <a:pt x="82193" y="7693"/>
                  </a:lnTo>
                  <a:lnTo>
                    <a:pt x="83180" y="7577"/>
                  </a:lnTo>
                  <a:lnTo>
                    <a:pt x="84143" y="7606"/>
                  </a:lnTo>
                  <a:lnTo>
                    <a:pt x="84394" y="7632"/>
                  </a:lnTo>
                  <a:lnTo>
                    <a:pt x="84697" y="7649"/>
                  </a:lnTo>
                  <a:lnTo>
                    <a:pt x="91290" y="8680"/>
                  </a:lnTo>
                  <a:lnTo>
                    <a:pt x="91763" y="8789"/>
                  </a:lnTo>
                  <a:lnTo>
                    <a:pt x="91984" y="8859"/>
                  </a:lnTo>
                  <a:lnTo>
                    <a:pt x="93490" y="9375"/>
                  </a:lnTo>
                  <a:lnTo>
                    <a:pt x="93996" y="9480"/>
                  </a:lnTo>
                  <a:lnTo>
                    <a:pt x="94558" y="9544"/>
                  </a:lnTo>
                  <a:lnTo>
                    <a:pt x="95365" y="9673"/>
                  </a:lnTo>
                  <a:lnTo>
                    <a:pt x="96162" y="9912"/>
                  </a:lnTo>
                  <a:lnTo>
                    <a:pt x="96686" y="9183"/>
                  </a:lnTo>
                  <a:lnTo>
                    <a:pt x="96868" y="9437"/>
                  </a:lnTo>
                  <a:lnTo>
                    <a:pt x="97395" y="9575"/>
                  </a:lnTo>
                  <a:lnTo>
                    <a:pt x="97847" y="9676"/>
                  </a:lnTo>
                  <a:lnTo>
                    <a:pt x="100500" y="9933"/>
                  </a:lnTo>
                  <a:lnTo>
                    <a:pt x="102117" y="10164"/>
                  </a:lnTo>
                  <a:lnTo>
                    <a:pt x="102825" y="10278"/>
                  </a:lnTo>
                  <a:lnTo>
                    <a:pt x="104374" y="10439"/>
                  </a:lnTo>
                  <a:lnTo>
                    <a:pt x="104691" y="10713"/>
                  </a:lnTo>
                  <a:lnTo>
                    <a:pt x="105098" y="10558"/>
                  </a:lnTo>
                  <a:lnTo>
                    <a:pt x="105373" y="10657"/>
                  </a:lnTo>
                  <a:lnTo>
                    <a:pt x="105793" y="10754"/>
                  </a:lnTo>
                  <a:lnTo>
                    <a:pt x="106153" y="10809"/>
                  </a:lnTo>
                  <a:lnTo>
                    <a:pt x="109876" y="11403"/>
                  </a:lnTo>
                  <a:lnTo>
                    <a:pt x="111491" y="11662"/>
                  </a:lnTo>
                  <a:lnTo>
                    <a:pt x="112818" y="11876"/>
                  </a:lnTo>
                  <a:lnTo>
                    <a:pt x="114064" y="12068"/>
                  </a:lnTo>
                  <a:lnTo>
                    <a:pt x="114740" y="12178"/>
                  </a:lnTo>
                  <a:lnTo>
                    <a:pt x="115356" y="12293"/>
                  </a:lnTo>
                  <a:lnTo>
                    <a:pt x="115812" y="12337"/>
                  </a:lnTo>
                  <a:lnTo>
                    <a:pt x="116112" y="12316"/>
                  </a:lnTo>
                  <a:lnTo>
                    <a:pt x="116434" y="12257"/>
                  </a:lnTo>
                  <a:lnTo>
                    <a:pt x="116860" y="12630"/>
                  </a:lnTo>
                  <a:lnTo>
                    <a:pt x="117430" y="12419"/>
                  </a:lnTo>
                  <a:lnTo>
                    <a:pt x="118444" y="12929"/>
                  </a:lnTo>
                  <a:lnTo>
                    <a:pt x="122685" y="13647"/>
                  </a:lnTo>
                  <a:lnTo>
                    <a:pt x="128157" y="14573"/>
                  </a:lnTo>
                  <a:lnTo>
                    <a:pt x="136130" y="15922"/>
                  </a:lnTo>
                  <a:lnTo>
                    <a:pt x="139594" y="16500"/>
                  </a:lnTo>
                  <a:lnTo>
                    <a:pt x="143060" y="17095"/>
                  </a:lnTo>
                  <a:lnTo>
                    <a:pt x="146075" y="17605"/>
                  </a:lnTo>
                  <a:lnTo>
                    <a:pt x="147776" y="17875"/>
                  </a:lnTo>
                  <a:lnTo>
                    <a:pt x="150780" y="18350"/>
                  </a:lnTo>
                  <a:lnTo>
                    <a:pt x="152077" y="18556"/>
                  </a:lnTo>
                  <a:lnTo>
                    <a:pt x="157399" y="19399"/>
                  </a:lnTo>
                  <a:lnTo>
                    <a:pt x="158427" y="19562"/>
                  </a:lnTo>
                  <a:lnTo>
                    <a:pt x="165484" y="20672"/>
                  </a:lnTo>
                  <a:lnTo>
                    <a:pt x="168256" y="21119"/>
                  </a:lnTo>
                  <a:lnTo>
                    <a:pt x="169128" y="21257"/>
                  </a:lnTo>
                  <a:lnTo>
                    <a:pt x="174872" y="22167"/>
                  </a:lnTo>
                  <a:lnTo>
                    <a:pt x="182886" y="23436"/>
                  </a:lnTo>
                  <a:lnTo>
                    <a:pt x="187611" y="24184"/>
                  </a:lnTo>
                  <a:lnTo>
                    <a:pt x="192196" y="24911"/>
                  </a:lnTo>
                  <a:lnTo>
                    <a:pt x="193267" y="25080"/>
                  </a:lnTo>
                  <a:lnTo>
                    <a:pt x="195656" y="25467"/>
                  </a:lnTo>
                  <a:lnTo>
                    <a:pt x="197449" y="25735"/>
                  </a:lnTo>
                  <a:lnTo>
                    <a:pt x="197623" y="25734"/>
                  </a:lnTo>
                  <a:lnTo>
                    <a:pt x="197582" y="25974"/>
                  </a:lnTo>
                  <a:lnTo>
                    <a:pt x="197443" y="27447"/>
                  </a:lnTo>
                  <a:lnTo>
                    <a:pt x="197336" y="28967"/>
                  </a:lnTo>
                  <a:lnTo>
                    <a:pt x="197281" y="30492"/>
                  </a:lnTo>
                  <a:lnTo>
                    <a:pt x="197280" y="31633"/>
                  </a:lnTo>
                  <a:lnTo>
                    <a:pt x="197293" y="32393"/>
                  </a:lnTo>
                  <a:lnTo>
                    <a:pt x="197321" y="33156"/>
                  </a:lnTo>
                  <a:lnTo>
                    <a:pt x="197384" y="34295"/>
                  </a:lnTo>
                  <a:lnTo>
                    <a:pt x="197519" y="35815"/>
                  </a:lnTo>
                  <a:lnTo>
                    <a:pt x="197653" y="36949"/>
                  </a:lnTo>
                  <a:lnTo>
                    <a:pt x="197760" y="37707"/>
                  </a:lnTo>
                  <a:lnTo>
                    <a:pt x="198014" y="39208"/>
                  </a:lnTo>
                  <a:lnTo>
                    <a:pt x="198239" y="40328"/>
                  </a:lnTo>
                  <a:lnTo>
                    <a:pt x="198496" y="41443"/>
                  </a:lnTo>
                  <a:lnTo>
                    <a:pt x="199316" y="44583"/>
                  </a:lnTo>
                  <a:lnTo>
                    <a:pt x="201628" y="54890"/>
                  </a:lnTo>
                  <a:lnTo>
                    <a:pt x="202636" y="59307"/>
                  </a:lnTo>
                  <a:lnTo>
                    <a:pt x="203334" y="62269"/>
                  </a:lnTo>
                  <a:lnTo>
                    <a:pt x="203590" y="63353"/>
                  </a:lnTo>
                  <a:lnTo>
                    <a:pt x="203755" y="64054"/>
                  </a:lnTo>
                  <a:lnTo>
                    <a:pt x="204796" y="68470"/>
                  </a:lnTo>
                  <a:lnTo>
                    <a:pt x="205079" y="69955"/>
                  </a:lnTo>
                  <a:lnTo>
                    <a:pt x="205407" y="71240"/>
                  </a:lnTo>
                  <a:lnTo>
                    <a:pt x="205731" y="72730"/>
                  </a:lnTo>
                  <a:lnTo>
                    <a:pt x="205903" y="74114"/>
                  </a:lnTo>
                  <a:lnTo>
                    <a:pt x="205950" y="74901"/>
                  </a:lnTo>
                  <a:lnTo>
                    <a:pt x="205977" y="75343"/>
                  </a:lnTo>
                  <a:lnTo>
                    <a:pt x="205993" y="76099"/>
                  </a:lnTo>
                  <a:lnTo>
                    <a:pt x="206001" y="76571"/>
                  </a:lnTo>
                  <a:lnTo>
                    <a:pt x="205971" y="77899"/>
                  </a:lnTo>
                  <a:lnTo>
                    <a:pt x="205895" y="79125"/>
                  </a:lnTo>
                  <a:lnTo>
                    <a:pt x="205973" y="80149"/>
                  </a:lnTo>
                  <a:lnTo>
                    <a:pt x="205953" y="81027"/>
                  </a:lnTo>
                  <a:lnTo>
                    <a:pt x="205809" y="83008"/>
                  </a:lnTo>
                  <a:lnTo>
                    <a:pt x="205571" y="84537"/>
                  </a:lnTo>
                  <a:lnTo>
                    <a:pt x="205265" y="86882"/>
                  </a:lnTo>
                  <a:lnTo>
                    <a:pt x="204994" y="89121"/>
                  </a:lnTo>
                  <a:lnTo>
                    <a:pt x="204387" y="92503"/>
                  </a:lnTo>
                  <a:lnTo>
                    <a:pt x="203825" y="94757"/>
                  </a:lnTo>
                  <a:lnTo>
                    <a:pt x="203687" y="95567"/>
                  </a:lnTo>
                  <a:lnTo>
                    <a:pt x="203513" y="96363"/>
                  </a:lnTo>
                  <a:lnTo>
                    <a:pt x="203303" y="97154"/>
                  </a:lnTo>
                  <a:lnTo>
                    <a:pt x="203062" y="97926"/>
                  </a:lnTo>
                  <a:lnTo>
                    <a:pt x="202792" y="98684"/>
                  </a:lnTo>
                  <a:lnTo>
                    <a:pt x="202491" y="99427"/>
                  </a:lnTo>
                  <a:lnTo>
                    <a:pt x="202155" y="100151"/>
                  </a:lnTo>
                  <a:lnTo>
                    <a:pt x="201795" y="100852"/>
                  </a:lnTo>
                  <a:lnTo>
                    <a:pt x="201403" y="101533"/>
                  </a:lnTo>
                  <a:lnTo>
                    <a:pt x="200987" y="102186"/>
                  </a:lnTo>
                  <a:lnTo>
                    <a:pt x="200247" y="103144"/>
                  </a:lnTo>
                  <a:lnTo>
                    <a:pt x="199487" y="104073"/>
                  </a:lnTo>
                  <a:lnTo>
                    <a:pt x="198703" y="104979"/>
                  </a:lnTo>
                  <a:lnTo>
                    <a:pt x="197900" y="105851"/>
                  </a:lnTo>
                  <a:lnTo>
                    <a:pt x="197072" y="106699"/>
                  </a:lnTo>
                  <a:lnTo>
                    <a:pt x="195362" y="108300"/>
                  </a:lnTo>
                  <a:lnTo>
                    <a:pt x="194475" y="109058"/>
                  </a:lnTo>
                  <a:lnTo>
                    <a:pt x="193573" y="109782"/>
                  </a:lnTo>
                  <a:lnTo>
                    <a:pt x="192654" y="110473"/>
                  </a:lnTo>
                  <a:lnTo>
                    <a:pt x="191487" y="111446"/>
                  </a:lnTo>
                  <a:lnTo>
                    <a:pt x="189194" y="113424"/>
                  </a:lnTo>
                  <a:lnTo>
                    <a:pt x="184843" y="117267"/>
                  </a:lnTo>
                  <a:lnTo>
                    <a:pt x="181417" y="120172"/>
                  </a:lnTo>
                  <a:lnTo>
                    <a:pt x="181261" y="120319"/>
                  </a:lnTo>
                  <a:lnTo>
                    <a:pt x="180262" y="121145"/>
                  </a:lnTo>
                  <a:lnTo>
                    <a:pt x="178816" y="122454"/>
                  </a:lnTo>
                  <a:lnTo>
                    <a:pt x="177811" y="123554"/>
                  </a:lnTo>
                  <a:lnTo>
                    <a:pt x="176975" y="124439"/>
                  </a:lnTo>
                  <a:lnTo>
                    <a:pt x="175957" y="125450"/>
                  </a:lnTo>
                  <a:lnTo>
                    <a:pt x="175078" y="126423"/>
                  </a:lnTo>
                  <a:lnTo>
                    <a:pt x="174744" y="126709"/>
                  </a:lnTo>
                  <a:lnTo>
                    <a:pt x="174131" y="127351"/>
                  </a:lnTo>
                  <a:lnTo>
                    <a:pt x="173823" y="127674"/>
                  </a:lnTo>
                  <a:lnTo>
                    <a:pt x="173620" y="127914"/>
                  </a:lnTo>
                  <a:lnTo>
                    <a:pt x="167672" y="126477"/>
                  </a:lnTo>
                  <a:lnTo>
                    <a:pt x="144977" y="121378"/>
                  </a:lnTo>
                  <a:lnTo>
                    <a:pt x="141339" y="120431"/>
                  </a:lnTo>
                  <a:lnTo>
                    <a:pt x="138291" y="119638"/>
                  </a:lnTo>
                  <a:lnTo>
                    <a:pt x="133012" y="118219"/>
                  </a:lnTo>
                  <a:lnTo>
                    <a:pt x="130900" y="117714"/>
                  </a:lnTo>
                  <a:lnTo>
                    <a:pt x="126052" y="116144"/>
                  </a:lnTo>
                  <a:lnTo>
                    <a:pt x="123110" y="115076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1" name="pg231"/>
            <p:cNvSpPr/>
            <p:nvPr/>
          </p:nvSpPr>
          <p:spPr>
            <a:xfrm>
              <a:off x="4499643" y="4072118"/>
              <a:ext cx="230852" cy="174208"/>
            </a:xfrm>
            <a:custGeom>
              <a:avLst/>
              <a:gdLst/>
              <a:ahLst/>
              <a:cxnLst/>
              <a:rect l="0" t="0" r="0" b="0"/>
              <a:pathLst>
                <a:path w="230852" h="174208">
                  <a:moveTo>
                    <a:pt x="92665" y="49114"/>
                  </a:moveTo>
                  <a:lnTo>
                    <a:pt x="93036" y="48463"/>
                  </a:lnTo>
                  <a:lnTo>
                    <a:pt x="93622" y="48192"/>
                  </a:lnTo>
                  <a:lnTo>
                    <a:pt x="93966" y="48058"/>
                  </a:lnTo>
                  <a:lnTo>
                    <a:pt x="94283" y="47925"/>
                  </a:lnTo>
                  <a:lnTo>
                    <a:pt x="94813" y="47720"/>
                  </a:lnTo>
                  <a:lnTo>
                    <a:pt x="95268" y="47601"/>
                  </a:lnTo>
                  <a:lnTo>
                    <a:pt x="95533" y="47529"/>
                  </a:lnTo>
                  <a:lnTo>
                    <a:pt x="95973" y="47444"/>
                  </a:lnTo>
                  <a:lnTo>
                    <a:pt x="96654" y="46872"/>
                  </a:lnTo>
                  <a:lnTo>
                    <a:pt x="96670" y="46443"/>
                  </a:lnTo>
                  <a:lnTo>
                    <a:pt x="96709" y="46224"/>
                  </a:lnTo>
                  <a:lnTo>
                    <a:pt x="96733" y="45942"/>
                  </a:lnTo>
                  <a:lnTo>
                    <a:pt x="96733" y="45761"/>
                  </a:lnTo>
                  <a:lnTo>
                    <a:pt x="96745" y="45623"/>
                  </a:lnTo>
                  <a:lnTo>
                    <a:pt x="96741" y="45409"/>
                  </a:lnTo>
                  <a:lnTo>
                    <a:pt x="96721" y="45028"/>
                  </a:lnTo>
                  <a:lnTo>
                    <a:pt x="96547" y="44546"/>
                  </a:lnTo>
                  <a:lnTo>
                    <a:pt x="96436" y="44356"/>
                  </a:lnTo>
                  <a:lnTo>
                    <a:pt x="96048" y="43436"/>
                  </a:lnTo>
                  <a:lnTo>
                    <a:pt x="96266" y="43193"/>
                  </a:lnTo>
                  <a:lnTo>
                    <a:pt x="96903" y="43312"/>
                  </a:lnTo>
                  <a:lnTo>
                    <a:pt x="97327" y="43488"/>
                  </a:lnTo>
                  <a:lnTo>
                    <a:pt x="97592" y="43617"/>
                  </a:lnTo>
                  <a:lnTo>
                    <a:pt x="97778" y="43693"/>
                  </a:lnTo>
                  <a:lnTo>
                    <a:pt x="97917" y="43717"/>
                  </a:lnTo>
                  <a:lnTo>
                    <a:pt x="98384" y="43636"/>
                  </a:lnTo>
                  <a:lnTo>
                    <a:pt x="98823" y="42302"/>
                  </a:lnTo>
                  <a:lnTo>
                    <a:pt x="99884" y="42135"/>
                  </a:lnTo>
                  <a:lnTo>
                    <a:pt x="100062" y="42159"/>
                  </a:lnTo>
                  <a:lnTo>
                    <a:pt x="100434" y="42254"/>
                  </a:lnTo>
                  <a:lnTo>
                    <a:pt x="100573" y="42268"/>
                  </a:lnTo>
                  <a:lnTo>
                    <a:pt x="100707" y="42259"/>
                  </a:lnTo>
                  <a:lnTo>
                    <a:pt x="101202" y="41873"/>
                  </a:lnTo>
                  <a:lnTo>
                    <a:pt x="101258" y="41659"/>
                  </a:lnTo>
                  <a:lnTo>
                    <a:pt x="101309" y="41468"/>
                  </a:lnTo>
                  <a:lnTo>
                    <a:pt x="101440" y="41215"/>
                  </a:lnTo>
                  <a:lnTo>
                    <a:pt x="101654" y="41025"/>
                  </a:lnTo>
                  <a:lnTo>
                    <a:pt x="102034" y="41068"/>
                  </a:lnTo>
                  <a:lnTo>
                    <a:pt x="102441" y="41187"/>
                  </a:lnTo>
                  <a:lnTo>
                    <a:pt x="102873" y="41211"/>
                  </a:lnTo>
                  <a:lnTo>
                    <a:pt x="103166" y="41125"/>
                  </a:lnTo>
                  <a:lnTo>
                    <a:pt x="103471" y="40939"/>
                  </a:lnTo>
                  <a:lnTo>
                    <a:pt x="103510" y="40524"/>
                  </a:lnTo>
                  <a:lnTo>
                    <a:pt x="103609" y="39981"/>
                  </a:lnTo>
                  <a:lnTo>
                    <a:pt x="104140" y="39718"/>
                  </a:lnTo>
                  <a:lnTo>
                    <a:pt x="104534" y="39626"/>
                  </a:lnTo>
                  <a:lnTo>
                    <a:pt x="105260" y="39452"/>
                  </a:lnTo>
                  <a:lnTo>
                    <a:pt x="105826" y="39276"/>
                  </a:lnTo>
                  <a:lnTo>
                    <a:pt x="106392" y="38423"/>
                  </a:lnTo>
                  <a:lnTo>
                    <a:pt x="106816" y="38108"/>
                  </a:lnTo>
                  <a:lnTo>
                    <a:pt x="107061" y="37965"/>
                  </a:lnTo>
                  <a:lnTo>
                    <a:pt x="107627" y="37713"/>
                  </a:lnTo>
                  <a:lnTo>
                    <a:pt x="108229" y="37384"/>
                  </a:lnTo>
                  <a:lnTo>
                    <a:pt x="108700" y="36984"/>
                  </a:lnTo>
                  <a:lnTo>
                    <a:pt x="108866" y="36788"/>
                  </a:lnTo>
                  <a:lnTo>
                    <a:pt x="109001" y="36474"/>
                  </a:lnTo>
                  <a:lnTo>
                    <a:pt x="109310" y="35792"/>
                  </a:lnTo>
                  <a:lnTo>
                    <a:pt x="109757" y="35406"/>
                  </a:lnTo>
                  <a:lnTo>
                    <a:pt x="110101" y="35278"/>
                  </a:lnTo>
                  <a:lnTo>
                    <a:pt x="110707" y="35263"/>
                  </a:lnTo>
                  <a:lnTo>
                    <a:pt x="111059" y="35545"/>
                  </a:lnTo>
                  <a:lnTo>
                    <a:pt x="111135" y="35750"/>
                  </a:lnTo>
                  <a:lnTo>
                    <a:pt x="111170" y="35935"/>
                  </a:lnTo>
                  <a:lnTo>
                    <a:pt x="111182" y="36212"/>
                  </a:lnTo>
                  <a:lnTo>
                    <a:pt x="111344" y="36464"/>
                  </a:lnTo>
                  <a:lnTo>
                    <a:pt x="111756" y="36426"/>
                  </a:lnTo>
                  <a:lnTo>
                    <a:pt x="112009" y="36331"/>
                  </a:lnTo>
                  <a:lnTo>
                    <a:pt x="112259" y="36207"/>
                  </a:lnTo>
                  <a:lnTo>
                    <a:pt x="112880" y="35878"/>
                  </a:lnTo>
                  <a:lnTo>
                    <a:pt x="113260" y="35664"/>
                  </a:lnTo>
                  <a:lnTo>
                    <a:pt x="113591" y="35412"/>
                  </a:lnTo>
                  <a:lnTo>
                    <a:pt x="114398" y="34979"/>
                  </a:lnTo>
                  <a:lnTo>
                    <a:pt x="114879" y="34887"/>
                  </a:lnTo>
                  <a:lnTo>
                    <a:pt x="115133" y="34754"/>
                  </a:lnTo>
                  <a:lnTo>
                    <a:pt x="115319" y="34449"/>
                  </a:lnTo>
                  <a:lnTo>
                    <a:pt x="115390" y="34024"/>
                  </a:lnTo>
                  <a:lnTo>
                    <a:pt x="115533" y="33748"/>
                  </a:lnTo>
                  <a:lnTo>
                    <a:pt x="115802" y="33529"/>
                  </a:lnTo>
                  <a:lnTo>
                    <a:pt x="116142" y="33472"/>
                  </a:lnTo>
                  <a:lnTo>
                    <a:pt x="117191" y="33491"/>
                  </a:lnTo>
                  <a:lnTo>
                    <a:pt x="117619" y="33462"/>
                  </a:lnTo>
                  <a:lnTo>
                    <a:pt x="117864" y="33229"/>
                  </a:lnTo>
                  <a:lnTo>
                    <a:pt x="117967" y="32790"/>
                  </a:lnTo>
                  <a:lnTo>
                    <a:pt x="117718" y="32085"/>
                  </a:lnTo>
                  <a:lnTo>
                    <a:pt x="117492" y="31866"/>
                  </a:lnTo>
                  <a:lnTo>
                    <a:pt x="117227" y="31623"/>
                  </a:lnTo>
                  <a:lnTo>
                    <a:pt x="117009" y="31384"/>
                  </a:lnTo>
                  <a:lnTo>
                    <a:pt x="116795" y="31141"/>
                  </a:lnTo>
                  <a:lnTo>
                    <a:pt x="116764" y="30884"/>
                  </a:lnTo>
                  <a:lnTo>
                    <a:pt x="116855" y="30446"/>
                  </a:lnTo>
                  <a:lnTo>
                    <a:pt x="116894" y="30174"/>
                  </a:lnTo>
                  <a:lnTo>
                    <a:pt x="117017" y="29883"/>
                  </a:lnTo>
                  <a:lnTo>
                    <a:pt x="117298" y="29631"/>
                  </a:lnTo>
                  <a:lnTo>
                    <a:pt x="117583" y="29555"/>
                  </a:lnTo>
                  <a:lnTo>
                    <a:pt x="117868" y="29626"/>
                  </a:lnTo>
                  <a:lnTo>
                    <a:pt x="118134" y="29731"/>
                  </a:lnTo>
                  <a:lnTo>
                    <a:pt x="118490" y="29841"/>
                  </a:lnTo>
                  <a:lnTo>
                    <a:pt x="119143" y="29926"/>
                  </a:lnTo>
                  <a:lnTo>
                    <a:pt x="119357" y="29907"/>
                  </a:lnTo>
                  <a:lnTo>
                    <a:pt x="119856" y="29783"/>
                  </a:lnTo>
                  <a:lnTo>
                    <a:pt x="120101" y="29726"/>
                  </a:lnTo>
                  <a:lnTo>
                    <a:pt x="120552" y="29535"/>
                  </a:lnTo>
                  <a:lnTo>
                    <a:pt x="120833" y="29445"/>
                  </a:lnTo>
                  <a:lnTo>
                    <a:pt x="121269" y="29126"/>
                  </a:lnTo>
                  <a:lnTo>
                    <a:pt x="121542" y="28906"/>
                  </a:lnTo>
                  <a:lnTo>
                    <a:pt x="121791" y="28783"/>
                  </a:lnTo>
                  <a:lnTo>
                    <a:pt x="122076" y="28802"/>
                  </a:lnTo>
                  <a:lnTo>
                    <a:pt x="122413" y="28954"/>
                  </a:lnTo>
                  <a:lnTo>
                    <a:pt x="122666" y="29083"/>
                  </a:lnTo>
                  <a:lnTo>
                    <a:pt x="123145" y="28811"/>
                  </a:lnTo>
                  <a:lnTo>
                    <a:pt x="123355" y="28621"/>
                  </a:lnTo>
                  <a:lnTo>
                    <a:pt x="123838" y="28187"/>
                  </a:lnTo>
                  <a:lnTo>
                    <a:pt x="124297" y="27868"/>
                  </a:lnTo>
                  <a:lnTo>
                    <a:pt x="124523" y="27749"/>
                  </a:lnTo>
                  <a:lnTo>
                    <a:pt x="125398" y="27277"/>
                  </a:lnTo>
                  <a:lnTo>
                    <a:pt x="125639" y="27391"/>
                  </a:lnTo>
                  <a:lnTo>
                    <a:pt x="125936" y="27463"/>
                  </a:lnTo>
                  <a:lnTo>
                    <a:pt x="126387" y="27758"/>
                  </a:lnTo>
                  <a:lnTo>
                    <a:pt x="126890" y="28006"/>
                  </a:lnTo>
                  <a:lnTo>
                    <a:pt x="127436" y="28220"/>
                  </a:lnTo>
                  <a:lnTo>
                    <a:pt x="127927" y="28511"/>
                  </a:lnTo>
                  <a:lnTo>
                    <a:pt x="128398" y="28530"/>
                  </a:lnTo>
                  <a:lnTo>
                    <a:pt x="128893" y="28549"/>
                  </a:lnTo>
                  <a:lnTo>
                    <a:pt x="129194" y="28516"/>
                  </a:lnTo>
                  <a:lnTo>
                    <a:pt x="129412" y="28501"/>
                  </a:lnTo>
                  <a:lnTo>
                    <a:pt x="129693" y="28430"/>
                  </a:lnTo>
                  <a:lnTo>
                    <a:pt x="129946" y="28054"/>
                  </a:lnTo>
                  <a:lnTo>
                    <a:pt x="130144" y="27625"/>
                  </a:lnTo>
                  <a:lnTo>
                    <a:pt x="130299" y="27334"/>
                  </a:lnTo>
                  <a:lnTo>
                    <a:pt x="130825" y="26562"/>
                  </a:lnTo>
                  <a:lnTo>
                    <a:pt x="130979" y="26881"/>
                  </a:lnTo>
                  <a:lnTo>
                    <a:pt x="131474" y="27534"/>
                  </a:lnTo>
                  <a:lnTo>
                    <a:pt x="131763" y="27868"/>
                  </a:lnTo>
                  <a:lnTo>
                    <a:pt x="131922" y="28092"/>
                  </a:lnTo>
                  <a:lnTo>
                    <a:pt x="132230" y="28306"/>
                  </a:lnTo>
                  <a:lnTo>
                    <a:pt x="132397" y="28378"/>
                  </a:lnTo>
                  <a:lnTo>
                    <a:pt x="132796" y="28574"/>
                  </a:lnTo>
                  <a:lnTo>
                    <a:pt x="132988" y="28623"/>
                  </a:lnTo>
                  <a:lnTo>
                    <a:pt x="133227" y="28667"/>
                  </a:lnTo>
                  <a:lnTo>
                    <a:pt x="133600" y="28668"/>
                  </a:lnTo>
                  <a:lnTo>
                    <a:pt x="133774" y="28516"/>
                  </a:lnTo>
                  <a:lnTo>
                    <a:pt x="133925" y="28268"/>
                  </a:lnTo>
                  <a:lnTo>
                    <a:pt x="133972" y="27930"/>
                  </a:lnTo>
                  <a:lnTo>
                    <a:pt x="133933" y="27577"/>
                  </a:lnTo>
                  <a:lnTo>
                    <a:pt x="133814" y="27267"/>
                  </a:lnTo>
                  <a:lnTo>
                    <a:pt x="133727" y="27124"/>
                  </a:lnTo>
                  <a:lnTo>
                    <a:pt x="133584" y="26943"/>
                  </a:lnTo>
                  <a:lnTo>
                    <a:pt x="133398" y="26600"/>
                  </a:lnTo>
                  <a:lnTo>
                    <a:pt x="133406" y="26381"/>
                  </a:lnTo>
                  <a:lnTo>
                    <a:pt x="133485" y="26133"/>
                  </a:lnTo>
                  <a:lnTo>
                    <a:pt x="133596" y="25962"/>
                  </a:lnTo>
                  <a:lnTo>
                    <a:pt x="133742" y="25833"/>
                  </a:lnTo>
                  <a:lnTo>
                    <a:pt x="133937" y="25780"/>
                  </a:lnTo>
                  <a:lnTo>
                    <a:pt x="134158" y="25823"/>
                  </a:lnTo>
                  <a:lnTo>
                    <a:pt x="134360" y="25947"/>
                  </a:lnTo>
                  <a:lnTo>
                    <a:pt x="134558" y="26133"/>
                  </a:lnTo>
                  <a:lnTo>
                    <a:pt x="134720" y="26262"/>
                  </a:lnTo>
                  <a:lnTo>
                    <a:pt x="134831" y="26400"/>
                  </a:lnTo>
                  <a:lnTo>
                    <a:pt x="135053" y="26648"/>
                  </a:lnTo>
                  <a:lnTo>
                    <a:pt x="135358" y="26934"/>
                  </a:lnTo>
                  <a:lnTo>
                    <a:pt x="135607" y="27062"/>
                  </a:lnTo>
                  <a:lnTo>
                    <a:pt x="135821" y="27024"/>
                  </a:lnTo>
                  <a:lnTo>
                    <a:pt x="136011" y="26905"/>
                  </a:lnTo>
                  <a:lnTo>
                    <a:pt x="136221" y="26686"/>
                  </a:lnTo>
                  <a:lnTo>
                    <a:pt x="136383" y="26405"/>
                  </a:lnTo>
                  <a:lnTo>
                    <a:pt x="136419" y="26195"/>
                  </a:lnTo>
                  <a:lnTo>
                    <a:pt x="136462" y="25819"/>
                  </a:lnTo>
                  <a:lnTo>
                    <a:pt x="136494" y="25604"/>
                  </a:lnTo>
                  <a:lnTo>
                    <a:pt x="136751" y="25352"/>
                  </a:lnTo>
                  <a:lnTo>
                    <a:pt x="136965" y="25299"/>
                  </a:lnTo>
                  <a:lnTo>
                    <a:pt x="137349" y="25271"/>
                  </a:lnTo>
                  <a:lnTo>
                    <a:pt x="137539" y="25261"/>
                  </a:lnTo>
                  <a:lnTo>
                    <a:pt x="137800" y="25347"/>
                  </a:lnTo>
                  <a:lnTo>
                    <a:pt x="138232" y="25471"/>
                  </a:lnTo>
                  <a:lnTo>
                    <a:pt x="138370" y="25495"/>
                  </a:lnTo>
                  <a:lnTo>
                    <a:pt x="138528" y="25623"/>
                  </a:lnTo>
                  <a:lnTo>
                    <a:pt x="138810" y="25828"/>
                  </a:lnTo>
                  <a:lnTo>
                    <a:pt x="139217" y="26133"/>
                  </a:lnTo>
                  <a:lnTo>
                    <a:pt x="139490" y="26286"/>
                  </a:lnTo>
                  <a:lnTo>
                    <a:pt x="139783" y="26400"/>
                  </a:lnTo>
                  <a:lnTo>
                    <a:pt x="140179" y="26467"/>
                  </a:lnTo>
                  <a:lnTo>
                    <a:pt x="140393" y="26424"/>
                  </a:lnTo>
                  <a:lnTo>
                    <a:pt x="140619" y="26348"/>
                  </a:lnTo>
                  <a:lnTo>
                    <a:pt x="140801" y="26266"/>
                  </a:lnTo>
                  <a:lnTo>
                    <a:pt x="141102" y="26152"/>
                  </a:lnTo>
                  <a:lnTo>
                    <a:pt x="141375" y="26128"/>
                  </a:lnTo>
                  <a:lnTo>
                    <a:pt x="141810" y="26238"/>
                  </a:lnTo>
                  <a:lnTo>
                    <a:pt x="142467" y="26486"/>
                  </a:lnTo>
                  <a:lnTo>
                    <a:pt x="142812" y="26595"/>
                  </a:lnTo>
                  <a:lnTo>
                    <a:pt x="143220" y="26810"/>
                  </a:lnTo>
                  <a:lnTo>
                    <a:pt x="143481" y="26900"/>
                  </a:lnTo>
                  <a:lnTo>
                    <a:pt x="143730" y="26981"/>
                  </a:lnTo>
                  <a:lnTo>
                    <a:pt x="144201" y="27034"/>
                  </a:lnTo>
                  <a:lnTo>
                    <a:pt x="144451" y="27067"/>
                  </a:lnTo>
                  <a:lnTo>
                    <a:pt x="144581" y="27067"/>
                  </a:lnTo>
                  <a:lnTo>
                    <a:pt x="145203" y="27000"/>
                  </a:lnTo>
                  <a:lnTo>
                    <a:pt x="145421" y="26962"/>
                  </a:lnTo>
                  <a:lnTo>
                    <a:pt x="145808" y="26838"/>
                  </a:lnTo>
                  <a:lnTo>
                    <a:pt x="145955" y="26762"/>
                  </a:lnTo>
                  <a:lnTo>
                    <a:pt x="146145" y="26648"/>
                  </a:lnTo>
                  <a:lnTo>
                    <a:pt x="146335" y="26495"/>
                  </a:lnTo>
                  <a:lnTo>
                    <a:pt x="146561" y="26328"/>
                  </a:lnTo>
                  <a:lnTo>
                    <a:pt x="146798" y="26128"/>
                  </a:lnTo>
                  <a:lnTo>
                    <a:pt x="146941" y="26028"/>
                  </a:lnTo>
                  <a:lnTo>
                    <a:pt x="147107" y="25952"/>
                  </a:lnTo>
                  <a:lnTo>
                    <a:pt x="147404" y="25900"/>
                  </a:lnTo>
                  <a:lnTo>
                    <a:pt x="148927" y="23414"/>
                  </a:lnTo>
                  <a:lnTo>
                    <a:pt x="149242" y="22890"/>
                  </a:lnTo>
                  <a:lnTo>
                    <a:pt x="149837" y="22607"/>
                  </a:lnTo>
                  <a:lnTo>
                    <a:pt x="150566" y="22949"/>
                  </a:lnTo>
                  <a:lnTo>
                    <a:pt x="151927" y="23644"/>
                  </a:lnTo>
                  <a:lnTo>
                    <a:pt x="153095" y="24321"/>
                  </a:lnTo>
                  <a:lnTo>
                    <a:pt x="153555" y="24644"/>
                  </a:lnTo>
                  <a:lnTo>
                    <a:pt x="154179" y="25049"/>
                  </a:lnTo>
                  <a:lnTo>
                    <a:pt x="154604" y="25377"/>
                  </a:lnTo>
                  <a:lnTo>
                    <a:pt x="155268" y="26021"/>
                  </a:lnTo>
                  <a:lnTo>
                    <a:pt x="156849" y="27856"/>
                  </a:lnTo>
                  <a:lnTo>
                    <a:pt x="162223" y="33148"/>
                  </a:lnTo>
                  <a:lnTo>
                    <a:pt x="162266" y="32941"/>
                  </a:lnTo>
                  <a:lnTo>
                    <a:pt x="163003" y="29327"/>
                  </a:lnTo>
                  <a:lnTo>
                    <a:pt x="163757" y="25684"/>
                  </a:lnTo>
                  <a:lnTo>
                    <a:pt x="163957" y="25731"/>
                  </a:lnTo>
                  <a:lnTo>
                    <a:pt x="164526" y="25844"/>
                  </a:lnTo>
                  <a:lnTo>
                    <a:pt x="164478" y="25371"/>
                  </a:lnTo>
                  <a:lnTo>
                    <a:pt x="164992" y="22778"/>
                  </a:lnTo>
                  <a:lnTo>
                    <a:pt x="168187" y="23431"/>
                  </a:lnTo>
                  <a:lnTo>
                    <a:pt x="168432" y="22149"/>
                  </a:lnTo>
                  <a:lnTo>
                    <a:pt x="168931" y="19576"/>
                  </a:lnTo>
                  <a:lnTo>
                    <a:pt x="171496" y="20091"/>
                  </a:lnTo>
                  <a:lnTo>
                    <a:pt x="172775" y="20343"/>
                  </a:lnTo>
                  <a:lnTo>
                    <a:pt x="175336" y="20863"/>
                  </a:lnTo>
                  <a:lnTo>
                    <a:pt x="175677" y="20480"/>
                  </a:lnTo>
                  <a:lnTo>
                    <a:pt x="180564" y="21463"/>
                  </a:lnTo>
                  <a:lnTo>
                    <a:pt x="187972" y="22948"/>
                  </a:lnTo>
                  <a:lnTo>
                    <a:pt x="190213" y="22955"/>
                  </a:lnTo>
                  <a:lnTo>
                    <a:pt x="191274" y="17751"/>
                  </a:lnTo>
                  <a:lnTo>
                    <a:pt x="191463" y="16767"/>
                  </a:lnTo>
                  <a:lnTo>
                    <a:pt x="191729" y="15473"/>
                  </a:lnTo>
                  <a:lnTo>
                    <a:pt x="192614" y="11037"/>
                  </a:lnTo>
                  <a:lnTo>
                    <a:pt x="192723" y="10508"/>
                  </a:lnTo>
                  <a:lnTo>
                    <a:pt x="192980" y="10822"/>
                  </a:lnTo>
                  <a:lnTo>
                    <a:pt x="193115" y="10979"/>
                  </a:lnTo>
                  <a:lnTo>
                    <a:pt x="193404" y="11284"/>
                  </a:lnTo>
                  <a:lnTo>
                    <a:pt x="193574" y="11423"/>
                  </a:lnTo>
                  <a:lnTo>
                    <a:pt x="193744" y="11532"/>
                  </a:lnTo>
                  <a:lnTo>
                    <a:pt x="194120" y="11661"/>
                  </a:lnTo>
                  <a:lnTo>
                    <a:pt x="194369" y="11675"/>
                  </a:lnTo>
                  <a:lnTo>
                    <a:pt x="194785" y="11713"/>
                  </a:lnTo>
                  <a:lnTo>
                    <a:pt x="195177" y="11737"/>
                  </a:lnTo>
                  <a:lnTo>
                    <a:pt x="195323" y="11742"/>
                  </a:lnTo>
                  <a:lnTo>
                    <a:pt x="195466" y="11737"/>
                  </a:lnTo>
                  <a:lnTo>
                    <a:pt x="195605" y="11718"/>
                  </a:lnTo>
                  <a:lnTo>
                    <a:pt x="195747" y="11685"/>
                  </a:lnTo>
                  <a:lnTo>
                    <a:pt x="195886" y="11642"/>
                  </a:lnTo>
                  <a:lnTo>
                    <a:pt x="196024" y="11585"/>
                  </a:lnTo>
                  <a:lnTo>
                    <a:pt x="196159" y="11523"/>
                  </a:lnTo>
                  <a:lnTo>
                    <a:pt x="196551" y="11313"/>
                  </a:lnTo>
                  <a:lnTo>
                    <a:pt x="196800" y="11151"/>
                  </a:lnTo>
                  <a:lnTo>
                    <a:pt x="197200" y="10865"/>
                  </a:lnTo>
                  <a:lnTo>
                    <a:pt x="197675" y="10403"/>
                  </a:lnTo>
                  <a:lnTo>
                    <a:pt x="197873" y="10036"/>
                  </a:lnTo>
                  <a:lnTo>
                    <a:pt x="198067" y="9531"/>
                  </a:lnTo>
                  <a:lnTo>
                    <a:pt x="198285" y="9226"/>
                  </a:lnTo>
                  <a:lnTo>
                    <a:pt x="198451" y="9011"/>
                  </a:lnTo>
                  <a:lnTo>
                    <a:pt x="198617" y="8806"/>
                  </a:lnTo>
                  <a:lnTo>
                    <a:pt x="198728" y="8678"/>
                  </a:lnTo>
                  <a:lnTo>
                    <a:pt x="198866" y="8539"/>
                  </a:lnTo>
                  <a:lnTo>
                    <a:pt x="199029" y="8392"/>
                  </a:lnTo>
                  <a:lnTo>
                    <a:pt x="199290" y="8182"/>
                  </a:lnTo>
                  <a:lnTo>
                    <a:pt x="199888" y="7753"/>
                  </a:lnTo>
                  <a:lnTo>
                    <a:pt x="200110" y="7591"/>
                  </a:lnTo>
                  <a:lnTo>
                    <a:pt x="200628" y="7229"/>
                  </a:lnTo>
                  <a:lnTo>
                    <a:pt x="200870" y="7067"/>
                  </a:lnTo>
                  <a:lnTo>
                    <a:pt x="201111" y="6915"/>
                  </a:lnTo>
                  <a:lnTo>
                    <a:pt x="201436" y="6729"/>
                  </a:lnTo>
                  <a:lnTo>
                    <a:pt x="201570" y="6667"/>
                  </a:lnTo>
                  <a:lnTo>
                    <a:pt x="202010" y="6500"/>
                  </a:lnTo>
                  <a:lnTo>
                    <a:pt x="202315" y="6467"/>
                  </a:lnTo>
                  <a:lnTo>
                    <a:pt x="202983" y="6467"/>
                  </a:lnTo>
                  <a:lnTo>
                    <a:pt x="203205" y="6452"/>
                  </a:lnTo>
                  <a:lnTo>
                    <a:pt x="203407" y="6433"/>
                  </a:lnTo>
                  <a:lnTo>
                    <a:pt x="203605" y="6405"/>
                  </a:lnTo>
                  <a:lnTo>
                    <a:pt x="203930" y="6362"/>
                  </a:lnTo>
                  <a:lnTo>
                    <a:pt x="204393" y="6309"/>
                  </a:lnTo>
                  <a:lnTo>
                    <a:pt x="204583" y="6305"/>
                  </a:lnTo>
                  <a:lnTo>
                    <a:pt x="204733" y="6314"/>
                  </a:lnTo>
                  <a:lnTo>
                    <a:pt x="204963" y="6347"/>
                  </a:lnTo>
                  <a:lnTo>
                    <a:pt x="205129" y="6347"/>
                  </a:lnTo>
                  <a:lnTo>
                    <a:pt x="205497" y="6457"/>
                  </a:lnTo>
                  <a:lnTo>
                    <a:pt x="205660" y="6519"/>
                  </a:lnTo>
                  <a:lnTo>
                    <a:pt x="205865" y="6605"/>
                  </a:lnTo>
                  <a:lnTo>
                    <a:pt x="206059" y="6700"/>
                  </a:lnTo>
                  <a:lnTo>
                    <a:pt x="206222" y="6795"/>
                  </a:lnTo>
                  <a:lnTo>
                    <a:pt x="206451" y="6948"/>
                  </a:lnTo>
                  <a:lnTo>
                    <a:pt x="206717" y="7158"/>
                  </a:lnTo>
                  <a:lnTo>
                    <a:pt x="207037" y="7453"/>
                  </a:lnTo>
                  <a:lnTo>
                    <a:pt x="207445" y="7910"/>
                  </a:lnTo>
                  <a:lnTo>
                    <a:pt x="207584" y="8058"/>
                  </a:lnTo>
                  <a:lnTo>
                    <a:pt x="207837" y="8311"/>
                  </a:lnTo>
                  <a:lnTo>
                    <a:pt x="208383" y="8859"/>
                  </a:lnTo>
                  <a:lnTo>
                    <a:pt x="208866" y="9450"/>
                  </a:lnTo>
                  <a:lnTo>
                    <a:pt x="209400" y="9902"/>
                  </a:lnTo>
                  <a:lnTo>
                    <a:pt x="209598" y="10084"/>
                  </a:lnTo>
                  <a:lnTo>
                    <a:pt x="209844" y="10298"/>
                  </a:lnTo>
                  <a:lnTo>
                    <a:pt x="209986" y="10412"/>
                  </a:lnTo>
                  <a:lnTo>
                    <a:pt x="210335" y="10708"/>
                  </a:lnTo>
                  <a:lnTo>
                    <a:pt x="210802" y="11127"/>
                  </a:lnTo>
                  <a:lnTo>
                    <a:pt x="211047" y="11337"/>
                  </a:lnTo>
                  <a:lnTo>
                    <a:pt x="211293" y="11585"/>
                  </a:lnTo>
                  <a:lnTo>
                    <a:pt x="211518" y="11785"/>
                  </a:lnTo>
                  <a:lnTo>
                    <a:pt x="211756" y="11975"/>
                  </a:lnTo>
                  <a:lnTo>
                    <a:pt x="211962" y="12133"/>
                  </a:lnTo>
                  <a:lnTo>
                    <a:pt x="212433" y="12471"/>
                  </a:lnTo>
                  <a:lnTo>
                    <a:pt x="212765" y="12728"/>
                  </a:lnTo>
                  <a:lnTo>
                    <a:pt x="212951" y="12881"/>
                  </a:lnTo>
                  <a:lnTo>
                    <a:pt x="213102" y="13014"/>
                  </a:lnTo>
                  <a:lnTo>
                    <a:pt x="213343" y="13205"/>
                  </a:lnTo>
                  <a:lnTo>
                    <a:pt x="213617" y="13391"/>
                  </a:lnTo>
                  <a:lnTo>
                    <a:pt x="213902" y="13810"/>
                  </a:lnTo>
                  <a:lnTo>
                    <a:pt x="214060" y="14215"/>
                  </a:lnTo>
                  <a:lnTo>
                    <a:pt x="214131" y="14415"/>
                  </a:lnTo>
                  <a:lnTo>
                    <a:pt x="214238" y="14725"/>
                  </a:lnTo>
                  <a:lnTo>
                    <a:pt x="214349" y="14992"/>
                  </a:lnTo>
                  <a:lnTo>
                    <a:pt x="214527" y="15392"/>
                  </a:lnTo>
                  <a:lnTo>
                    <a:pt x="214733" y="15873"/>
                  </a:lnTo>
                  <a:lnTo>
                    <a:pt x="214859" y="16197"/>
                  </a:lnTo>
                  <a:lnTo>
                    <a:pt x="214919" y="16364"/>
                  </a:lnTo>
                  <a:lnTo>
                    <a:pt x="214966" y="16531"/>
                  </a:lnTo>
                  <a:lnTo>
                    <a:pt x="215069" y="16869"/>
                  </a:lnTo>
                  <a:lnTo>
                    <a:pt x="215180" y="17150"/>
                  </a:lnTo>
                  <a:lnTo>
                    <a:pt x="215398" y="17622"/>
                  </a:lnTo>
                  <a:lnTo>
                    <a:pt x="215449" y="17765"/>
                  </a:lnTo>
                  <a:lnTo>
                    <a:pt x="215620" y="18370"/>
                  </a:lnTo>
                  <a:lnTo>
                    <a:pt x="215711" y="18728"/>
                  </a:lnTo>
                  <a:lnTo>
                    <a:pt x="215956" y="19638"/>
                  </a:lnTo>
                  <a:lnTo>
                    <a:pt x="215742" y="20238"/>
                  </a:lnTo>
                  <a:lnTo>
                    <a:pt x="215505" y="20458"/>
                  </a:lnTo>
                  <a:lnTo>
                    <a:pt x="214974" y="20929"/>
                  </a:lnTo>
                  <a:lnTo>
                    <a:pt x="214923" y="21058"/>
                  </a:lnTo>
                  <a:lnTo>
                    <a:pt x="214883" y="21191"/>
                  </a:lnTo>
                  <a:lnTo>
                    <a:pt x="214856" y="21320"/>
                  </a:lnTo>
                  <a:lnTo>
                    <a:pt x="214844" y="21463"/>
                  </a:lnTo>
                  <a:lnTo>
                    <a:pt x="214844" y="21611"/>
                  </a:lnTo>
                  <a:lnTo>
                    <a:pt x="214856" y="21763"/>
                  </a:lnTo>
                  <a:lnTo>
                    <a:pt x="214923" y="22221"/>
                  </a:lnTo>
                  <a:lnTo>
                    <a:pt x="215113" y="22978"/>
                  </a:lnTo>
                  <a:lnTo>
                    <a:pt x="215137" y="23112"/>
                  </a:lnTo>
                  <a:lnTo>
                    <a:pt x="215168" y="23245"/>
                  </a:lnTo>
                  <a:lnTo>
                    <a:pt x="215267" y="23722"/>
                  </a:lnTo>
                  <a:lnTo>
                    <a:pt x="215525" y="24775"/>
                  </a:lnTo>
                  <a:lnTo>
                    <a:pt x="215430" y="25109"/>
                  </a:lnTo>
                  <a:lnTo>
                    <a:pt x="215422" y="25690"/>
                  </a:lnTo>
                  <a:lnTo>
                    <a:pt x="215513" y="25966"/>
                  </a:lnTo>
                  <a:lnTo>
                    <a:pt x="215588" y="26224"/>
                  </a:lnTo>
                  <a:lnTo>
                    <a:pt x="215746" y="26529"/>
                  </a:lnTo>
                  <a:lnTo>
                    <a:pt x="215968" y="26810"/>
                  </a:lnTo>
                  <a:lnTo>
                    <a:pt x="216182" y="27043"/>
                  </a:lnTo>
                  <a:lnTo>
                    <a:pt x="216399" y="27296"/>
                  </a:lnTo>
                  <a:lnTo>
                    <a:pt x="216546" y="27472"/>
                  </a:lnTo>
                  <a:lnTo>
                    <a:pt x="216669" y="27634"/>
                  </a:lnTo>
                  <a:lnTo>
                    <a:pt x="216863" y="27911"/>
                  </a:lnTo>
                  <a:lnTo>
                    <a:pt x="217310" y="28425"/>
                  </a:lnTo>
                  <a:lnTo>
                    <a:pt x="217373" y="28563"/>
                  </a:lnTo>
                  <a:lnTo>
                    <a:pt x="217433" y="28702"/>
                  </a:lnTo>
                  <a:lnTo>
                    <a:pt x="217484" y="28849"/>
                  </a:lnTo>
                  <a:lnTo>
                    <a:pt x="217639" y="29254"/>
                  </a:lnTo>
                  <a:lnTo>
                    <a:pt x="217729" y="29521"/>
                  </a:lnTo>
                  <a:lnTo>
                    <a:pt x="217809" y="29793"/>
                  </a:lnTo>
                  <a:lnTo>
                    <a:pt x="217884" y="30069"/>
                  </a:lnTo>
                  <a:lnTo>
                    <a:pt x="217951" y="30341"/>
                  </a:lnTo>
                  <a:lnTo>
                    <a:pt x="218003" y="30627"/>
                  </a:lnTo>
                  <a:lnTo>
                    <a:pt x="218042" y="30913"/>
                  </a:lnTo>
                  <a:lnTo>
                    <a:pt x="218074" y="31203"/>
                  </a:lnTo>
                  <a:lnTo>
                    <a:pt x="218114" y="31489"/>
                  </a:lnTo>
                  <a:lnTo>
                    <a:pt x="218177" y="31770"/>
                  </a:lnTo>
                  <a:lnTo>
                    <a:pt x="218280" y="32080"/>
                  </a:lnTo>
                  <a:lnTo>
                    <a:pt x="218410" y="32385"/>
                  </a:lnTo>
                  <a:lnTo>
                    <a:pt x="218549" y="32681"/>
                  </a:lnTo>
                  <a:lnTo>
                    <a:pt x="218684" y="32981"/>
                  </a:lnTo>
                  <a:lnTo>
                    <a:pt x="218834" y="33429"/>
                  </a:lnTo>
                  <a:lnTo>
                    <a:pt x="218913" y="33705"/>
                  </a:lnTo>
                  <a:lnTo>
                    <a:pt x="218941" y="33843"/>
                  </a:lnTo>
                  <a:lnTo>
                    <a:pt x="218953" y="34091"/>
                  </a:lnTo>
                  <a:lnTo>
                    <a:pt x="218759" y="34754"/>
                  </a:lnTo>
                  <a:lnTo>
                    <a:pt x="218565" y="35087"/>
                  </a:lnTo>
                  <a:lnTo>
                    <a:pt x="218462" y="35378"/>
                  </a:lnTo>
                  <a:lnTo>
                    <a:pt x="218418" y="35526"/>
                  </a:lnTo>
                  <a:lnTo>
                    <a:pt x="218391" y="35678"/>
                  </a:lnTo>
                  <a:lnTo>
                    <a:pt x="218379" y="35826"/>
                  </a:lnTo>
                  <a:lnTo>
                    <a:pt x="218391" y="35969"/>
                  </a:lnTo>
                  <a:lnTo>
                    <a:pt x="218418" y="36116"/>
                  </a:lnTo>
                  <a:lnTo>
                    <a:pt x="218458" y="36264"/>
                  </a:lnTo>
                  <a:lnTo>
                    <a:pt x="218509" y="36407"/>
                  </a:lnTo>
                  <a:lnTo>
                    <a:pt x="218953" y="37079"/>
                  </a:lnTo>
                  <a:lnTo>
                    <a:pt x="219083" y="37165"/>
                  </a:lnTo>
                  <a:lnTo>
                    <a:pt x="219230" y="37232"/>
                  </a:lnTo>
                  <a:lnTo>
                    <a:pt x="219539" y="37322"/>
                  </a:lnTo>
                  <a:lnTo>
                    <a:pt x="219693" y="37374"/>
                  </a:lnTo>
                  <a:lnTo>
                    <a:pt x="219840" y="37417"/>
                  </a:lnTo>
                  <a:lnTo>
                    <a:pt x="220144" y="37494"/>
                  </a:lnTo>
                  <a:lnTo>
                    <a:pt x="220568" y="37970"/>
                  </a:lnTo>
                  <a:lnTo>
                    <a:pt x="220437" y="38876"/>
                  </a:lnTo>
                  <a:lnTo>
                    <a:pt x="220136" y="39214"/>
                  </a:lnTo>
                  <a:lnTo>
                    <a:pt x="219808" y="39562"/>
                  </a:lnTo>
                  <a:lnTo>
                    <a:pt x="219689" y="39776"/>
                  </a:lnTo>
                  <a:lnTo>
                    <a:pt x="219590" y="40005"/>
                  </a:lnTo>
                  <a:lnTo>
                    <a:pt x="219547" y="40134"/>
                  </a:lnTo>
                  <a:lnTo>
                    <a:pt x="219511" y="40262"/>
                  </a:lnTo>
                  <a:lnTo>
                    <a:pt x="219380" y="40915"/>
                  </a:lnTo>
                  <a:lnTo>
                    <a:pt x="219301" y="41282"/>
                  </a:lnTo>
                  <a:lnTo>
                    <a:pt x="219262" y="41411"/>
                  </a:lnTo>
                  <a:lnTo>
                    <a:pt x="219155" y="41663"/>
                  </a:lnTo>
                  <a:lnTo>
                    <a:pt x="219056" y="41921"/>
                  </a:lnTo>
                  <a:lnTo>
                    <a:pt x="218961" y="42211"/>
                  </a:lnTo>
                  <a:lnTo>
                    <a:pt x="218917" y="42359"/>
                  </a:lnTo>
                  <a:lnTo>
                    <a:pt x="218889" y="42512"/>
                  </a:lnTo>
                  <a:lnTo>
                    <a:pt x="218874" y="42659"/>
                  </a:lnTo>
                  <a:lnTo>
                    <a:pt x="218874" y="42793"/>
                  </a:lnTo>
                  <a:lnTo>
                    <a:pt x="218885" y="42931"/>
                  </a:lnTo>
                  <a:lnTo>
                    <a:pt x="218905" y="43064"/>
                  </a:lnTo>
                  <a:lnTo>
                    <a:pt x="218976" y="43322"/>
                  </a:lnTo>
                  <a:lnTo>
                    <a:pt x="219044" y="43474"/>
                  </a:lnTo>
                  <a:lnTo>
                    <a:pt x="219139" y="43612"/>
                  </a:lnTo>
                  <a:lnTo>
                    <a:pt x="219345" y="43874"/>
                  </a:lnTo>
                  <a:lnTo>
                    <a:pt x="219448" y="44013"/>
                  </a:lnTo>
                  <a:lnTo>
                    <a:pt x="219737" y="44427"/>
                  </a:lnTo>
                  <a:lnTo>
                    <a:pt x="219824" y="44570"/>
                  </a:lnTo>
                  <a:lnTo>
                    <a:pt x="219895" y="44723"/>
                  </a:lnTo>
                  <a:lnTo>
                    <a:pt x="219942" y="44856"/>
                  </a:lnTo>
                  <a:lnTo>
                    <a:pt x="219982" y="44994"/>
                  </a:lnTo>
                  <a:lnTo>
                    <a:pt x="220045" y="45275"/>
                  </a:lnTo>
                  <a:lnTo>
                    <a:pt x="220081" y="45414"/>
                  </a:lnTo>
                  <a:lnTo>
                    <a:pt x="220239" y="45900"/>
                  </a:lnTo>
                  <a:lnTo>
                    <a:pt x="220267" y="46028"/>
                  </a:lnTo>
                  <a:lnTo>
                    <a:pt x="220283" y="46190"/>
                  </a:lnTo>
                  <a:lnTo>
                    <a:pt x="220287" y="46357"/>
                  </a:lnTo>
                  <a:lnTo>
                    <a:pt x="220279" y="46529"/>
                  </a:lnTo>
                  <a:lnTo>
                    <a:pt x="220267" y="46695"/>
                  </a:lnTo>
                  <a:lnTo>
                    <a:pt x="220247" y="46862"/>
                  </a:lnTo>
                  <a:lnTo>
                    <a:pt x="220216" y="47000"/>
                  </a:lnTo>
                  <a:lnTo>
                    <a:pt x="220128" y="47277"/>
                  </a:lnTo>
                  <a:lnTo>
                    <a:pt x="220093" y="47415"/>
                  </a:lnTo>
                  <a:lnTo>
                    <a:pt x="220204" y="48092"/>
                  </a:lnTo>
                  <a:lnTo>
                    <a:pt x="220303" y="48235"/>
                  </a:lnTo>
                  <a:lnTo>
                    <a:pt x="220437" y="48349"/>
                  </a:lnTo>
                  <a:lnTo>
                    <a:pt x="220592" y="48454"/>
                  </a:lnTo>
                  <a:lnTo>
                    <a:pt x="220750" y="48554"/>
                  </a:lnTo>
                  <a:lnTo>
                    <a:pt x="220900" y="48659"/>
                  </a:lnTo>
                  <a:lnTo>
                    <a:pt x="221158" y="48849"/>
                  </a:lnTo>
                  <a:lnTo>
                    <a:pt x="221411" y="49045"/>
                  </a:lnTo>
                  <a:lnTo>
                    <a:pt x="221649" y="49240"/>
                  </a:lnTo>
                  <a:lnTo>
                    <a:pt x="221969" y="49536"/>
                  </a:lnTo>
                  <a:lnTo>
                    <a:pt x="222151" y="49731"/>
                  </a:lnTo>
                  <a:lnTo>
                    <a:pt x="222436" y="50131"/>
                  </a:lnTo>
                  <a:lnTo>
                    <a:pt x="222484" y="50265"/>
                  </a:lnTo>
                  <a:lnTo>
                    <a:pt x="222512" y="50403"/>
                  </a:lnTo>
                  <a:lnTo>
                    <a:pt x="222551" y="50698"/>
                  </a:lnTo>
                  <a:lnTo>
                    <a:pt x="222583" y="50846"/>
                  </a:lnTo>
                  <a:lnTo>
                    <a:pt x="222682" y="51232"/>
                  </a:lnTo>
                  <a:lnTo>
                    <a:pt x="222741" y="51423"/>
                  </a:lnTo>
                  <a:lnTo>
                    <a:pt x="222808" y="51609"/>
                  </a:lnTo>
                  <a:lnTo>
                    <a:pt x="222888" y="51780"/>
                  </a:lnTo>
                  <a:lnTo>
                    <a:pt x="222979" y="51923"/>
                  </a:lnTo>
                  <a:lnTo>
                    <a:pt x="223086" y="52056"/>
                  </a:lnTo>
                  <a:lnTo>
                    <a:pt x="223311" y="52309"/>
                  </a:lnTo>
                  <a:lnTo>
                    <a:pt x="223422" y="52442"/>
                  </a:lnTo>
                  <a:lnTo>
                    <a:pt x="223664" y="52747"/>
                  </a:lnTo>
                  <a:lnTo>
                    <a:pt x="223893" y="53062"/>
                  </a:lnTo>
                  <a:lnTo>
                    <a:pt x="223996" y="53229"/>
                  </a:lnTo>
                  <a:lnTo>
                    <a:pt x="224075" y="53372"/>
                  </a:lnTo>
                  <a:lnTo>
                    <a:pt x="224154" y="53524"/>
                  </a:lnTo>
                  <a:lnTo>
                    <a:pt x="224293" y="53829"/>
                  </a:lnTo>
                  <a:lnTo>
                    <a:pt x="224344" y="53991"/>
                  </a:lnTo>
                  <a:lnTo>
                    <a:pt x="224384" y="54139"/>
                  </a:lnTo>
                  <a:lnTo>
                    <a:pt x="224416" y="54291"/>
                  </a:lnTo>
                  <a:lnTo>
                    <a:pt x="224439" y="54449"/>
                  </a:lnTo>
                  <a:lnTo>
                    <a:pt x="224451" y="54601"/>
                  </a:lnTo>
                  <a:lnTo>
                    <a:pt x="224424" y="54878"/>
                  </a:lnTo>
                  <a:lnTo>
                    <a:pt x="224344" y="55130"/>
                  </a:lnTo>
                  <a:lnTo>
                    <a:pt x="224242" y="55368"/>
                  </a:lnTo>
                  <a:lnTo>
                    <a:pt x="224166" y="55526"/>
                  </a:lnTo>
                  <a:lnTo>
                    <a:pt x="224083" y="55683"/>
                  </a:lnTo>
                  <a:lnTo>
                    <a:pt x="223992" y="55831"/>
                  </a:lnTo>
                  <a:lnTo>
                    <a:pt x="223893" y="55974"/>
                  </a:lnTo>
                  <a:lnTo>
                    <a:pt x="223580" y="56331"/>
                  </a:lnTo>
                  <a:lnTo>
                    <a:pt x="223355" y="56531"/>
                  </a:lnTo>
                  <a:lnTo>
                    <a:pt x="223113" y="56712"/>
                  </a:lnTo>
                  <a:lnTo>
                    <a:pt x="222436" y="57098"/>
                  </a:lnTo>
                  <a:lnTo>
                    <a:pt x="221989" y="57346"/>
                  </a:lnTo>
                  <a:lnTo>
                    <a:pt x="221843" y="57432"/>
                  </a:lnTo>
                  <a:lnTo>
                    <a:pt x="221661" y="57546"/>
                  </a:lnTo>
                  <a:lnTo>
                    <a:pt x="221122" y="57908"/>
                  </a:lnTo>
                  <a:lnTo>
                    <a:pt x="220944" y="58023"/>
                  </a:lnTo>
                  <a:lnTo>
                    <a:pt x="220619" y="58228"/>
                  </a:lnTo>
                  <a:lnTo>
                    <a:pt x="220291" y="58423"/>
                  </a:lnTo>
                  <a:lnTo>
                    <a:pt x="220125" y="58513"/>
                  </a:lnTo>
                  <a:lnTo>
                    <a:pt x="219986" y="58571"/>
                  </a:lnTo>
                  <a:lnTo>
                    <a:pt x="219701" y="58666"/>
                  </a:lnTo>
                  <a:lnTo>
                    <a:pt x="219210" y="59161"/>
                  </a:lnTo>
                  <a:lnTo>
                    <a:pt x="219238" y="59300"/>
                  </a:lnTo>
                  <a:lnTo>
                    <a:pt x="219293" y="59447"/>
                  </a:lnTo>
                  <a:lnTo>
                    <a:pt x="219357" y="59600"/>
                  </a:lnTo>
                  <a:lnTo>
                    <a:pt x="219471" y="59953"/>
                  </a:lnTo>
                  <a:lnTo>
                    <a:pt x="219547" y="60153"/>
                  </a:lnTo>
                  <a:lnTo>
                    <a:pt x="219618" y="60358"/>
                  </a:lnTo>
                  <a:lnTo>
                    <a:pt x="219681" y="60567"/>
                  </a:lnTo>
                  <a:lnTo>
                    <a:pt x="219733" y="60777"/>
                  </a:lnTo>
                  <a:lnTo>
                    <a:pt x="219780" y="61001"/>
                  </a:lnTo>
                  <a:lnTo>
                    <a:pt x="219820" y="61239"/>
                  </a:lnTo>
                  <a:lnTo>
                    <a:pt x="219847" y="61473"/>
                  </a:lnTo>
                  <a:lnTo>
                    <a:pt x="219851" y="61701"/>
                  </a:lnTo>
                  <a:lnTo>
                    <a:pt x="219642" y="62264"/>
                  </a:lnTo>
                  <a:lnTo>
                    <a:pt x="219182" y="62774"/>
                  </a:lnTo>
                  <a:lnTo>
                    <a:pt x="218953" y="62940"/>
                  </a:lnTo>
                  <a:lnTo>
                    <a:pt x="218794" y="63036"/>
                  </a:lnTo>
                  <a:lnTo>
                    <a:pt x="218624" y="63117"/>
                  </a:lnTo>
                  <a:lnTo>
                    <a:pt x="218450" y="63188"/>
                  </a:lnTo>
                  <a:lnTo>
                    <a:pt x="218272" y="63245"/>
                  </a:lnTo>
                  <a:lnTo>
                    <a:pt x="218094" y="63284"/>
                  </a:lnTo>
                  <a:lnTo>
                    <a:pt x="217876" y="63307"/>
                  </a:lnTo>
                  <a:lnTo>
                    <a:pt x="217654" y="63303"/>
                  </a:lnTo>
                  <a:lnTo>
                    <a:pt x="217433" y="63279"/>
                  </a:lnTo>
                  <a:lnTo>
                    <a:pt x="217207" y="63245"/>
                  </a:lnTo>
                  <a:lnTo>
                    <a:pt x="216752" y="63164"/>
                  </a:lnTo>
                  <a:lnTo>
                    <a:pt x="216518" y="63112"/>
                  </a:lnTo>
                  <a:lnTo>
                    <a:pt x="216055" y="62988"/>
                  </a:lnTo>
                  <a:lnTo>
                    <a:pt x="215509" y="62874"/>
                  </a:lnTo>
                  <a:lnTo>
                    <a:pt x="215350" y="62845"/>
                  </a:lnTo>
                  <a:lnTo>
                    <a:pt x="215196" y="62826"/>
                  </a:lnTo>
                  <a:lnTo>
                    <a:pt x="215042" y="62817"/>
                  </a:lnTo>
                  <a:lnTo>
                    <a:pt x="214658" y="62845"/>
                  </a:lnTo>
                  <a:lnTo>
                    <a:pt x="214135" y="62936"/>
                  </a:lnTo>
                  <a:lnTo>
                    <a:pt x="213284" y="63474"/>
                  </a:lnTo>
                  <a:lnTo>
                    <a:pt x="213177" y="63603"/>
                  </a:lnTo>
                  <a:lnTo>
                    <a:pt x="213027" y="63798"/>
                  </a:lnTo>
                  <a:lnTo>
                    <a:pt x="212852" y="64051"/>
                  </a:lnTo>
                  <a:lnTo>
                    <a:pt x="212722" y="64256"/>
                  </a:lnTo>
                  <a:lnTo>
                    <a:pt x="213145" y="64551"/>
                  </a:lnTo>
                  <a:lnTo>
                    <a:pt x="213292" y="64742"/>
                  </a:lnTo>
                  <a:lnTo>
                    <a:pt x="213446" y="64970"/>
                  </a:lnTo>
                  <a:lnTo>
                    <a:pt x="213549" y="65137"/>
                  </a:lnTo>
                  <a:lnTo>
                    <a:pt x="213644" y="65309"/>
                  </a:lnTo>
                  <a:lnTo>
                    <a:pt x="213747" y="65480"/>
                  </a:lnTo>
                  <a:lnTo>
                    <a:pt x="213854" y="65642"/>
                  </a:lnTo>
                  <a:lnTo>
                    <a:pt x="213973" y="65804"/>
                  </a:lnTo>
                  <a:lnTo>
                    <a:pt x="214095" y="65962"/>
                  </a:lnTo>
                  <a:lnTo>
                    <a:pt x="214226" y="66114"/>
                  </a:lnTo>
                  <a:lnTo>
                    <a:pt x="214349" y="66267"/>
                  </a:lnTo>
                  <a:lnTo>
                    <a:pt x="214468" y="66429"/>
                  </a:lnTo>
                  <a:lnTo>
                    <a:pt x="214594" y="66624"/>
                  </a:lnTo>
                  <a:lnTo>
                    <a:pt x="214713" y="66824"/>
                  </a:lnTo>
                  <a:lnTo>
                    <a:pt x="214947" y="67186"/>
                  </a:lnTo>
                  <a:lnTo>
                    <a:pt x="215030" y="67325"/>
                  </a:lnTo>
                  <a:lnTo>
                    <a:pt x="215105" y="67463"/>
                  </a:lnTo>
                  <a:lnTo>
                    <a:pt x="215164" y="67610"/>
                  </a:lnTo>
                  <a:lnTo>
                    <a:pt x="215200" y="67744"/>
                  </a:lnTo>
                  <a:lnTo>
                    <a:pt x="215224" y="67877"/>
                  </a:lnTo>
                  <a:lnTo>
                    <a:pt x="215259" y="68158"/>
                  </a:lnTo>
                  <a:lnTo>
                    <a:pt x="215287" y="68297"/>
                  </a:lnTo>
                  <a:lnTo>
                    <a:pt x="215335" y="68478"/>
                  </a:lnTo>
                  <a:lnTo>
                    <a:pt x="215386" y="68654"/>
                  </a:lnTo>
                  <a:lnTo>
                    <a:pt x="215501" y="69007"/>
                  </a:lnTo>
                  <a:lnTo>
                    <a:pt x="215552" y="69183"/>
                  </a:lnTo>
                  <a:lnTo>
                    <a:pt x="215679" y="69655"/>
                  </a:lnTo>
                  <a:lnTo>
                    <a:pt x="215798" y="70127"/>
                  </a:lnTo>
                  <a:lnTo>
                    <a:pt x="215901" y="70508"/>
                  </a:lnTo>
                  <a:lnTo>
                    <a:pt x="215972" y="70798"/>
                  </a:lnTo>
                  <a:lnTo>
                    <a:pt x="216015" y="70937"/>
                  </a:lnTo>
                  <a:lnTo>
                    <a:pt x="216067" y="71075"/>
                  </a:lnTo>
                  <a:lnTo>
                    <a:pt x="216142" y="71246"/>
                  </a:lnTo>
                  <a:lnTo>
                    <a:pt x="216229" y="71413"/>
                  </a:lnTo>
                  <a:lnTo>
                    <a:pt x="216419" y="71728"/>
                  </a:lnTo>
                  <a:lnTo>
                    <a:pt x="216649" y="72095"/>
                  </a:lnTo>
                  <a:lnTo>
                    <a:pt x="216926" y="72504"/>
                  </a:lnTo>
                  <a:lnTo>
                    <a:pt x="217195" y="72919"/>
                  </a:lnTo>
                  <a:lnTo>
                    <a:pt x="217294" y="73105"/>
                  </a:lnTo>
                  <a:lnTo>
                    <a:pt x="217385" y="73296"/>
                  </a:lnTo>
                  <a:lnTo>
                    <a:pt x="217575" y="73677"/>
                  </a:lnTo>
                  <a:lnTo>
                    <a:pt x="217777" y="73991"/>
                  </a:lnTo>
                  <a:lnTo>
                    <a:pt x="217876" y="74129"/>
                  </a:lnTo>
                  <a:lnTo>
                    <a:pt x="218197" y="74492"/>
                  </a:lnTo>
                  <a:lnTo>
                    <a:pt x="218339" y="74601"/>
                  </a:lnTo>
                  <a:lnTo>
                    <a:pt x="218656" y="74768"/>
                  </a:lnTo>
                  <a:lnTo>
                    <a:pt x="218818" y="74844"/>
                  </a:lnTo>
                  <a:lnTo>
                    <a:pt x="218976" y="74935"/>
                  </a:lnTo>
                  <a:lnTo>
                    <a:pt x="219321" y="75163"/>
                  </a:lnTo>
                  <a:lnTo>
                    <a:pt x="219550" y="75330"/>
                  </a:lnTo>
                  <a:lnTo>
                    <a:pt x="220010" y="75640"/>
                  </a:lnTo>
                  <a:lnTo>
                    <a:pt x="220354" y="75883"/>
                  </a:lnTo>
                  <a:lnTo>
                    <a:pt x="220592" y="76040"/>
                  </a:lnTo>
                  <a:lnTo>
                    <a:pt x="220821" y="76202"/>
                  </a:lnTo>
                  <a:lnTo>
                    <a:pt x="221051" y="76374"/>
                  </a:lnTo>
                  <a:lnTo>
                    <a:pt x="221269" y="76560"/>
                  </a:lnTo>
                  <a:lnTo>
                    <a:pt x="221443" y="76722"/>
                  </a:lnTo>
                  <a:lnTo>
                    <a:pt x="221609" y="76898"/>
                  </a:lnTo>
                  <a:lnTo>
                    <a:pt x="221771" y="77079"/>
                  </a:lnTo>
                  <a:lnTo>
                    <a:pt x="221938" y="77251"/>
                  </a:lnTo>
                  <a:lnTo>
                    <a:pt x="222112" y="77417"/>
                  </a:lnTo>
                  <a:lnTo>
                    <a:pt x="222302" y="77575"/>
                  </a:lnTo>
                  <a:lnTo>
                    <a:pt x="222900" y="78004"/>
                  </a:lnTo>
                  <a:lnTo>
                    <a:pt x="223093" y="78156"/>
                  </a:lnTo>
                  <a:lnTo>
                    <a:pt x="223359" y="78399"/>
                  </a:lnTo>
                  <a:lnTo>
                    <a:pt x="223608" y="78666"/>
                  </a:lnTo>
                  <a:lnTo>
                    <a:pt x="223854" y="78938"/>
                  </a:lnTo>
                  <a:lnTo>
                    <a:pt x="224107" y="79209"/>
                  </a:lnTo>
                  <a:lnTo>
                    <a:pt x="224364" y="79457"/>
                  </a:lnTo>
                  <a:lnTo>
                    <a:pt x="224554" y="79614"/>
                  </a:lnTo>
                  <a:lnTo>
                    <a:pt x="224942" y="79900"/>
                  </a:lnTo>
                  <a:lnTo>
                    <a:pt x="225132" y="80053"/>
                  </a:lnTo>
                  <a:lnTo>
                    <a:pt x="225306" y="80219"/>
                  </a:lnTo>
                  <a:lnTo>
                    <a:pt x="225698" y="80710"/>
                  </a:lnTo>
                  <a:lnTo>
                    <a:pt x="225801" y="80939"/>
                  </a:lnTo>
                  <a:lnTo>
                    <a:pt x="225924" y="81301"/>
                  </a:lnTo>
                  <a:lnTo>
                    <a:pt x="225971" y="81463"/>
                  </a:lnTo>
                  <a:lnTo>
                    <a:pt x="226023" y="81620"/>
                  </a:lnTo>
                  <a:lnTo>
                    <a:pt x="226098" y="81911"/>
                  </a:lnTo>
                  <a:lnTo>
                    <a:pt x="226344" y="82359"/>
                  </a:lnTo>
                  <a:lnTo>
                    <a:pt x="226423" y="82507"/>
                  </a:lnTo>
                  <a:lnTo>
                    <a:pt x="226573" y="82802"/>
                  </a:lnTo>
                  <a:lnTo>
                    <a:pt x="226637" y="82960"/>
                  </a:lnTo>
                  <a:lnTo>
                    <a:pt x="226692" y="83117"/>
                  </a:lnTo>
                  <a:lnTo>
                    <a:pt x="226732" y="83293"/>
                  </a:lnTo>
                  <a:lnTo>
                    <a:pt x="226755" y="83474"/>
                  </a:lnTo>
                  <a:lnTo>
                    <a:pt x="226771" y="83660"/>
                  </a:lnTo>
                  <a:lnTo>
                    <a:pt x="226791" y="83841"/>
                  </a:lnTo>
                  <a:lnTo>
                    <a:pt x="226827" y="84022"/>
                  </a:lnTo>
                  <a:lnTo>
                    <a:pt x="226894" y="84256"/>
                  </a:lnTo>
                  <a:lnTo>
                    <a:pt x="227024" y="84599"/>
                  </a:lnTo>
                  <a:lnTo>
                    <a:pt x="227119" y="84794"/>
                  </a:lnTo>
                  <a:lnTo>
                    <a:pt x="227230" y="84980"/>
                  </a:lnTo>
                  <a:lnTo>
                    <a:pt x="227349" y="85166"/>
                  </a:lnTo>
                  <a:lnTo>
                    <a:pt x="227594" y="85519"/>
                  </a:lnTo>
                  <a:lnTo>
                    <a:pt x="227701" y="85666"/>
                  </a:lnTo>
                  <a:lnTo>
                    <a:pt x="227927" y="85952"/>
                  </a:lnTo>
                  <a:lnTo>
                    <a:pt x="228034" y="86100"/>
                  </a:lnTo>
                  <a:lnTo>
                    <a:pt x="228121" y="86262"/>
                  </a:lnTo>
                  <a:lnTo>
                    <a:pt x="228208" y="86486"/>
                  </a:lnTo>
                  <a:lnTo>
                    <a:pt x="228264" y="86724"/>
                  </a:lnTo>
                  <a:lnTo>
                    <a:pt x="228311" y="86972"/>
                  </a:lnTo>
                  <a:lnTo>
                    <a:pt x="228351" y="87225"/>
                  </a:lnTo>
                  <a:lnTo>
                    <a:pt x="228513" y="88120"/>
                  </a:lnTo>
                  <a:lnTo>
                    <a:pt x="228588" y="88559"/>
                  </a:lnTo>
                  <a:lnTo>
                    <a:pt x="228711" y="89164"/>
                  </a:lnTo>
                  <a:lnTo>
                    <a:pt x="228743" y="89364"/>
                  </a:lnTo>
                  <a:lnTo>
                    <a:pt x="228786" y="89683"/>
                  </a:lnTo>
                  <a:lnTo>
                    <a:pt x="228244" y="90203"/>
                  </a:lnTo>
                  <a:lnTo>
                    <a:pt x="227982" y="90127"/>
                  </a:lnTo>
                  <a:lnTo>
                    <a:pt x="227448" y="90370"/>
                  </a:lnTo>
                  <a:lnTo>
                    <a:pt x="227412" y="90498"/>
                  </a:lnTo>
                  <a:lnTo>
                    <a:pt x="227369" y="90684"/>
                  </a:lnTo>
                  <a:lnTo>
                    <a:pt x="227325" y="90961"/>
                  </a:lnTo>
                  <a:lnTo>
                    <a:pt x="227218" y="91432"/>
                  </a:lnTo>
                  <a:lnTo>
                    <a:pt x="227191" y="91590"/>
                  </a:lnTo>
                  <a:lnTo>
                    <a:pt x="227175" y="91747"/>
                  </a:lnTo>
                  <a:lnTo>
                    <a:pt x="227179" y="91923"/>
                  </a:lnTo>
                  <a:lnTo>
                    <a:pt x="227191" y="92099"/>
                  </a:lnTo>
                  <a:lnTo>
                    <a:pt x="227218" y="92276"/>
                  </a:lnTo>
                  <a:lnTo>
                    <a:pt x="227254" y="92447"/>
                  </a:lnTo>
                  <a:lnTo>
                    <a:pt x="227302" y="92609"/>
                  </a:lnTo>
                  <a:lnTo>
                    <a:pt x="227385" y="92795"/>
                  </a:lnTo>
                  <a:lnTo>
                    <a:pt x="227492" y="92976"/>
                  </a:lnTo>
                  <a:lnTo>
                    <a:pt x="227610" y="93148"/>
                  </a:lnTo>
                  <a:lnTo>
                    <a:pt x="227868" y="93472"/>
                  </a:lnTo>
                  <a:lnTo>
                    <a:pt x="228054" y="93682"/>
                  </a:lnTo>
                  <a:lnTo>
                    <a:pt x="228256" y="93872"/>
                  </a:lnTo>
                  <a:lnTo>
                    <a:pt x="228465" y="94058"/>
                  </a:lnTo>
                  <a:lnTo>
                    <a:pt x="228671" y="94249"/>
                  </a:lnTo>
                  <a:lnTo>
                    <a:pt x="228865" y="94454"/>
                  </a:lnTo>
                  <a:lnTo>
                    <a:pt x="229035" y="94668"/>
                  </a:lnTo>
                  <a:lnTo>
                    <a:pt x="229202" y="94887"/>
                  </a:lnTo>
                  <a:lnTo>
                    <a:pt x="229356" y="95116"/>
                  </a:lnTo>
                  <a:lnTo>
                    <a:pt x="229518" y="95345"/>
                  </a:lnTo>
                  <a:lnTo>
                    <a:pt x="229685" y="95559"/>
                  </a:lnTo>
                  <a:lnTo>
                    <a:pt x="229823" y="95721"/>
                  </a:lnTo>
                  <a:lnTo>
                    <a:pt x="229966" y="95878"/>
                  </a:lnTo>
                  <a:lnTo>
                    <a:pt x="230112" y="96031"/>
                  </a:lnTo>
                  <a:lnTo>
                    <a:pt x="230247" y="96193"/>
                  </a:lnTo>
                  <a:lnTo>
                    <a:pt x="230377" y="96360"/>
                  </a:lnTo>
                  <a:lnTo>
                    <a:pt x="230599" y="96674"/>
                  </a:lnTo>
                  <a:lnTo>
                    <a:pt x="230702" y="96841"/>
                  </a:lnTo>
                  <a:lnTo>
                    <a:pt x="230785" y="97013"/>
                  </a:lnTo>
                  <a:lnTo>
                    <a:pt x="230841" y="97189"/>
                  </a:lnTo>
                  <a:lnTo>
                    <a:pt x="230852" y="97379"/>
                  </a:lnTo>
                  <a:lnTo>
                    <a:pt x="230841" y="97580"/>
                  </a:lnTo>
                  <a:lnTo>
                    <a:pt x="230809" y="97780"/>
                  </a:lnTo>
                  <a:lnTo>
                    <a:pt x="230761" y="97980"/>
                  </a:lnTo>
                  <a:lnTo>
                    <a:pt x="230710" y="98175"/>
                  </a:lnTo>
                  <a:lnTo>
                    <a:pt x="230662" y="98333"/>
                  </a:lnTo>
                  <a:lnTo>
                    <a:pt x="230603" y="98490"/>
                  </a:lnTo>
                  <a:lnTo>
                    <a:pt x="230472" y="98795"/>
                  </a:lnTo>
                  <a:lnTo>
                    <a:pt x="230318" y="99109"/>
                  </a:lnTo>
                  <a:lnTo>
                    <a:pt x="230033" y="99581"/>
                  </a:lnTo>
                  <a:lnTo>
                    <a:pt x="229942" y="99743"/>
                  </a:lnTo>
                  <a:lnTo>
                    <a:pt x="229847" y="99929"/>
                  </a:lnTo>
                  <a:lnTo>
                    <a:pt x="229760" y="100115"/>
                  </a:lnTo>
                  <a:lnTo>
                    <a:pt x="229578" y="100486"/>
                  </a:lnTo>
                  <a:lnTo>
                    <a:pt x="229479" y="100667"/>
                  </a:lnTo>
                  <a:lnTo>
                    <a:pt x="229392" y="100810"/>
                  </a:lnTo>
                  <a:lnTo>
                    <a:pt x="229107" y="101230"/>
                  </a:lnTo>
                  <a:lnTo>
                    <a:pt x="229020" y="101373"/>
                  </a:lnTo>
                  <a:lnTo>
                    <a:pt x="228790" y="101806"/>
                  </a:lnTo>
                  <a:lnTo>
                    <a:pt x="228691" y="101983"/>
                  </a:lnTo>
                  <a:lnTo>
                    <a:pt x="228596" y="102164"/>
                  </a:lnTo>
                  <a:lnTo>
                    <a:pt x="228432" y="102461"/>
                  </a:lnTo>
                  <a:lnTo>
                    <a:pt x="228303" y="102697"/>
                  </a:lnTo>
                  <a:lnTo>
                    <a:pt x="228216" y="102840"/>
                  </a:lnTo>
                  <a:lnTo>
                    <a:pt x="228121" y="102983"/>
                  </a:lnTo>
                  <a:lnTo>
                    <a:pt x="228026" y="103117"/>
                  </a:lnTo>
                  <a:lnTo>
                    <a:pt x="227816" y="103374"/>
                  </a:lnTo>
                  <a:lnTo>
                    <a:pt x="227567" y="103632"/>
                  </a:lnTo>
                  <a:lnTo>
                    <a:pt x="227432" y="103751"/>
                  </a:lnTo>
                  <a:lnTo>
                    <a:pt x="227294" y="103860"/>
                  </a:lnTo>
                  <a:lnTo>
                    <a:pt x="227151" y="103956"/>
                  </a:lnTo>
                  <a:lnTo>
                    <a:pt x="226985" y="104051"/>
                  </a:lnTo>
                  <a:lnTo>
                    <a:pt x="226815" y="104127"/>
                  </a:lnTo>
                  <a:lnTo>
                    <a:pt x="226458" y="104246"/>
                  </a:lnTo>
                  <a:lnTo>
                    <a:pt x="226280" y="104294"/>
                  </a:lnTo>
                  <a:lnTo>
                    <a:pt x="226078" y="104342"/>
                  </a:lnTo>
                  <a:lnTo>
                    <a:pt x="225872" y="104380"/>
                  </a:lnTo>
                  <a:lnTo>
                    <a:pt x="225667" y="104408"/>
                  </a:lnTo>
                  <a:lnTo>
                    <a:pt x="224835" y="104494"/>
                  </a:lnTo>
                  <a:lnTo>
                    <a:pt x="224416" y="104518"/>
                  </a:lnTo>
                  <a:lnTo>
                    <a:pt x="224206" y="104513"/>
                  </a:lnTo>
                  <a:lnTo>
                    <a:pt x="223937" y="104485"/>
                  </a:lnTo>
                  <a:lnTo>
                    <a:pt x="223667" y="104442"/>
                  </a:lnTo>
                  <a:lnTo>
                    <a:pt x="223402" y="104384"/>
                  </a:lnTo>
                  <a:lnTo>
                    <a:pt x="223133" y="104313"/>
                  </a:lnTo>
                  <a:lnTo>
                    <a:pt x="222872" y="104232"/>
                  </a:lnTo>
                  <a:lnTo>
                    <a:pt x="222634" y="104160"/>
                  </a:lnTo>
                  <a:lnTo>
                    <a:pt x="222401" y="104084"/>
                  </a:lnTo>
                  <a:lnTo>
                    <a:pt x="222167" y="103998"/>
                  </a:lnTo>
                  <a:lnTo>
                    <a:pt x="221938" y="103894"/>
                  </a:lnTo>
                  <a:lnTo>
                    <a:pt x="221720" y="103774"/>
                  </a:lnTo>
                  <a:lnTo>
                    <a:pt x="221502" y="103622"/>
                  </a:lnTo>
                  <a:lnTo>
                    <a:pt x="221292" y="103450"/>
                  </a:lnTo>
                  <a:lnTo>
                    <a:pt x="221090" y="103265"/>
                  </a:lnTo>
                  <a:lnTo>
                    <a:pt x="220900" y="103060"/>
                  </a:lnTo>
                  <a:lnTo>
                    <a:pt x="220722" y="102850"/>
                  </a:lnTo>
                  <a:lnTo>
                    <a:pt x="220556" y="102631"/>
                  </a:lnTo>
                  <a:lnTo>
                    <a:pt x="220433" y="102454"/>
                  </a:lnTo>
                  <a:lnTo>
                    <a:pt x="220346" y="102316"/>
                  </a:lnTo>
                  <a:lnTo>
                    <a:pt x="220259" y="102173"/>
                  </a:lnTo>
                  <a:lnTo>
                    <a:pt x="220136" y="101959"/>
                  </a:lnTo>
                  <a:lnTo>
                    <a:pt x="220018" y="101735"/>
                  </a:lnTo>
                  <a:lnTo>
                    <a:pt x="219907" y="101506"/>
                  </a:lnTo>
                  <a:lnTo>
                    <a:pt x="219808" y="101273"/>
                  </a:lnTo>
                  <a:lnTo>
                    <a:pt x="219721" y="101034"/>
                  </a:lnTo>
                  <a:lnTo>
                    <a:pt x="219661" y="100810"/>
                  </a:lnTo>
                  <a:lnTo>
                    <a:pt x="219614" y="100577"/>
                  </a:lnTo>
                  <a:lnTo>
                    <a:pt x="219535" y="100100"/>
                  </a:lnTo>
                  <a:lnTo>
                    <a:pt x="219491" y="99867"/>
                  </a:lnTo>
                  <a:lnTo>
                    <a:pt x="219250" y="99209"/>
                  </a:lnTo>
                  <a:lnTo>
                    <a:pt x="219071" y="99047"/>
                  </a:lnTo>
                  <a:lnTo>
                    <a:pt x="218763" y="98814"/>
                  </a:lnTo>
                  <a:lnTo>
                    <a:pt x="218193" y="98580"/>
                  </a:lnTo>
                  <a:lnTo>
                    <a:pt x="217852" y="98542"/>
                  </a:lnTo>
                  <a:lnTo>
                    <a:pt x="217555" y="98523"/>
                  </a:lnTo>
                  <a:lnTo>
                    <a:pt x="217409" y="98518"/>
                  </a:lnTo>
                  <a:lnTo>
                    <a:pt x="217108" y="98514"/>
                  </a:lnTo>
                  <a:lnTo>
                    <a:pt x="216368" y="98514"/>
                  </a:lnTo>
                  <a:lnTo>
                    <a:pt x="215457" y="98671"/>
                  </a:lnTo>
                  <a:lnTo>
                    <a:pt x="215240" y="98823"/>
                  </a:lnTo>
                  <a:lnTo>
                    <a:pt x="215109" y="98923"/>
                  </a:lnTo>
                  <a:lnTo>
                    <a:pt x="214863" y="99157"/>
                  </a:lnTo>
                  <a:lnTo>
                    <a:pt x="214547" y="99476"/>
                  </a:lnTo>
                  <a:lnTo>
                    <a:pt x="214214" y="101158"/>
                  </a:lnTo>
                  <a:lnTo>
                    <a:pt x="214131" y="101301"/>
                  </a:lnTo>
                  <a:lnTo>
                    <a:pt x="213905" y="101554"/>
                  </a:lnTo>
                  <a:lnTo>
                    <a:pt x="213510" y="101892"/>
                  </a:lnTo>
                  <a:lnTo>
                    <a:pt x="213213" y="102102"/>
                  </a:lnTo>
                  <a:lnTo>
                    <a:pt x="212465" y="102583"/>
                  </a:lnTo>
                  <a:lnTo>
                    <a:pt x="212318" y="102674"/>
                  </a:lnTo>
                  <a:lnTo>
                    <a:pt x="212029" y="102831"/>
                  </a:lnTo>
                  <a:lnTo>
                    <a:pt x="210992" y="103327"/>
                  </a:lnTo>
                  <a:lnTo>
                    <a:pt x="210834" y="103408"/>
                  </a:lnTo>
                  <a:lnTo>
                    <a:pt x="210679" y="103498"/>
                  </a:lnTo>
                  <a:lnTo>
                    <a:pt x="210485" y="103622"/>
                  </a:lnTo>
                  <a:lnTo>
                    <a:pt x="210295" y="103760"/>
                  </a:lnTo>
                  <a:lnTo>
                    <a:pt x="210109" y="103913"/>
                  </a:lnTo>
                  <a:lnTo>
                    <a:pt x="209931" y="104070"/>
                  </a:lnTo>
                  <a:lnTo>
                    <a:pt x="209757" y="104232"/>
                  </a:lnTo>
                  <a:lnTo>
                    <a:pt x="209590" y="104413"/>
                  </a:lnTo>
                  <a:lnTo>
                    <a:pt x="209424" y="104599"/>
                  </a:lnTo>
                  <a:lnTo>
                    <a:pt x="209266" y="104794"/>
                  </a:lnTo>
                  <a:lnTo>
                    <a:pt x="209119" y="104999"/>
                  </a:lnTo>
                  <a:lnTo>
                    <a:pt x="208989" y="105218"/>
                  </a:lnTo>
                  <a:lnTo>
                    <a:pt x="208850" y="105495"/>
                  </a:lnTo>
                  <a:lnTo>
                    <a:pt x="208731" y="105785"/>
                  </a:lnTo>
                  <a:lnTo>
                    <a:pt x="208680" y="105938"/>
                  </a:lnTo>
                  <a:lnTo>
                    <a:pt x="207577" y="107051"/>
                  </a:lnTo>
                  <a:lnTo>
                    <a:pt x="206194" y="108059"/>
                  </a:lnTo>
                  <a:lnTo>
                    <a:pt x="206016" y="108111"/>
                  </a:lnTo>
                  <a:lnTo>
                    <a:pt x="205842" y="108168"/>
                  </a:lnTo>
                  <a:lnTo>
                    <a:pt x="205671" y="108230"/>
                  </a:lnTo>
                  <a:lnTo>
                    <a:pt x="205331" y="108364"/>
                  </a:lnTo>
                  <a:lnTo>
                    <a:pt x="205010" y="108506"/>
                  </a:lnTo>
                  <a:lnTo>
                    <a:pt x="204856" y="108583"/>
                  </a:lnTo>
                  <a:lnTo>
                    <a:pt x="204702" y="108668"/>
                  </a:lnTo>
                  <a:lnTo>
                    <a:pt x="204555" y="108759"/>
                  </a:lnTo>
                  <a:lnTo>
                    <a:pt x="204314" y="108950"/>
                  </a:lnTo>
                  <a:lnTo>
                    <a:pt x="204088" y="109164"/>
                  </a:lnTo>
                  <a:lnTo>
                    <a:pt x="203874" y="109402"/>
                  </a:lnTo>
                  <a:lnTo>
                    <a:pt x="203668" y="109645"/>
                  </a:lnTo>
                  <a:lnTo>
                    <a:pt x="203474" y="109893"/>
                  </a:lnTo>
                  <a:lnTo>
                    <a:pt x="203201" y="110274"/>
                  </a:lnTo>
                  <a:lnTo>
                    <a:pt x="202956" y="110679"/>
                  </a:lnTo>
                  <a:lnTo>
                    <a:pt x="202726" y="111094"/>
                  </a:lnTo>
                  <a:lnTo>
                    <a:pt x="202287" y="111942"/>
                  </a:lnTo>
                  <a:lnTo>
                    <a:pt x="201879" y="112705"/>
                  </a:lnTo>
                  <a:lnTo>
                    <a:pt x="201681" y="113095"/>
                  </a:lnTo>
                  <a:lnTo>
                    <a:pt x="201499" y="113486"/>
                  </a:lnTo>
                  <a:lnTo>
                    <a:pt x="201341" y="113886"/>
                  </a:lnTo>
                  <a:lnTo>
                    <a:pt x="199589" y="119206"/>
                  </a:lnTo>
                  <a:lnTo>
                    <a:pt x="198380" y="122879"/>
                  </a:lnTo>
                  <a:lnTo>
                    <a:pt x="198027" y="124022"/>
                  </a:lnTo>
                  <a:lnTo>
                    <a:pt x="197255" y="126472"/>
                  </a:lnTo>
                  <a:lnTo>
                    <a:pt x="196875" y="127696"/>
                  </a:lnTo>
                  <a:lnTo>
                    <a:pt x="196503" y="128926"/>
                  </a:lnTo>
                  <a:lnTo>
                    <a:pt x="195890" y="131018"/>
                  </a:lnTo>
                  <a:lnTo>
                    <a:pt x="195624" y="131880"/>
                  </a:lnTo>
                  <a:lnTo>
                    <a:pt x="195371" y="132743"/>
                  </a:lnTo>
                  <a:lnTo>
                    <a:pt x="195149" y="133610"/>
                  </a:lnTo>
                  <a:lnTo>
                    <a:pt x="194983" y="134487"/>
                  </a:lnTo>
                  <a:lnTo>
                    <a:pt x="194884" y="135202"/>
                  </a:lnTo>
                  <a:lnTo>
                    <a:pt x="194813" y="135926"/>
                  </a:lnTo>
                  <a:lnTo>
                    <a:pt x="194765" y="136650"/>
                  </a:lnTo>
                  <a:lnTo>
                    <a:pt x="194749" y="137375"/>
                  </a:lnTo>
                  <a:lnTo>
                    <a:pt x="194943" y="139802"/>
                  </a:lnTo>
                  <a:lnTo>
                    <a:pt x="194991" y="140401"/>
                  </a:lnTo>
                  <a:lnTo>
                    <a:pt x="195011" y="140539"/>
                  </a:lnTo>
                  <a:lnTo>
                    <a:pt x="195062" y="140806"/>
                  </a:lnTo>
                  <a:lnTo>
                    <a:pt x="195110" y="140934"/>
                  </a:lnTo>
                  <a:lnTo>
                    <a:pt x="195193" y="141087"/>
                  </a:lnTo>
                  <a:lnTo>
                    <a:pt x="195304" y="141230"/>
                  </a:lnTo>
                  <a:lnTo>
                    <a:pt x="198308" y="143751"/>
                  </a:lnTo>
                  <a:lnTo>
                    <a:pt x="198874" y="144175"/>
                  </a:lnTo>
                  <a:lnTo>
                    <a:pt x="199452" y="144589"/>
                  </a:lnTo>
                  <a:lnTo>
                    <a:pt x="200022" y="145009"/>
                  </a:lnTo>
                  <a:lnTo>
                    <a:pt x="200565" y="145457"/>
                  </a:lnTo>
                  <a:lnTo>
                    <a:pt x="201060" y="145948"/>
                  </a:lnTo>
                  <a:lnTo>
                    <a:pt x="201416" y="146400"/>
                  </a:lnTo>
                  <a:lnTo>
                    <a:pt x="201741" y="146882"/>
                  </a:lnTo>
                  <a:lnTo>
                    <a:pt x="202346" y="147892"/>
                  </a:lnTo>
                  <a:lnTo>
                    <a:pt x="202659" y="148387"/>
                  </a:lnTo>
                  <a:lnTo>
                    <a:pt x="203106" y="149074"/>
                  </a:lnTo>
                  <a:lnTo>
                    <a:pt x="204013" y="150441"/>
                  </a:lnTo>
                  <a:lnTo>
                    <a:pt x="204476" y="151113"/>
                  </a:lnTo>
                  <a:lnTo>
                    <a:pt x="205390" y="152400"/>
                  </a:lnTo>
                  <a:lnTo>
                    <a:pt x="205822" y="153024"/>
                  </a:lnTo>
                  <a:lnTo>
                    <a:pt x="206269" y="153639"/>
                  </a:lnTo>
                  <a:lnTo>
                    <a:pt x="206756" y="154211"/>
                  </a:lnTo>
                  <a:lnTo>
                    <a:pt x="207287" y="154721"/>
                  </a:lnTo>
                  <a:lnTo>
                    <a:pt x="207880" y="155216"/>
                  </a:lnTo>
                  <a:lnTo>
                    <a:pt x="208189" y="155445"/>
                  </a:lnTo>
                  <a:lnTo>
                    <a:pt x="208514" y="155631"/>
                  </a:lnTo>
                  <a:lnTo>
                    <a:pt x="208846" y="155755"/>
                  </a:lnTo>
                  <a:lnTo>
                    <a:pt x="209056" y="155798"/>
                  </a:lnTo>
                  <a:lnTo>
                    <a:pt x="209270" y="155821"/>
                  </a:lnTo>
                  <a:lnTo>
                    <a:pt x="209488" y="155831"/>
                  </a:lnTo>
                  <a:lnTo>
                    <a:pt x="209705" y="155826"/>
                  </a:lnTo>
                  <a:lnTo>
                    <a:pt x="209919" y="155812"/>
                  </a:lnTo>
                  <a:lnTo>
                    <a:pt x="210263" y="155736"/>
                  </a:lnTo>
                  <a:lnTo>
                    <a:pt x="211417" y="155233"/>
                  </a:lnTo>
                  <a:lnTo>
                    <a:pt x="211659" y="155132"/>
                  </a:lnTo>
                  <a:lnTo>
                    <a:pt x="212377" y="154883"/>
                  </a:lnTo>
                  <a:lnTo>
                    <a:pt x="212635" y="154811"/>
                  </a:lnTo>
                  <a:lnTo>
                    <a:pt x="212896" y="154763"/>
                  </a:lnTo>
                  <a:lnTo>
                    <a:pt x="213141" y="154740"/>
                  </a:lnTo>
                  <a:lnTo>
                    <a:pt x="213391" y="154735"/>
                  </a:lnTo>
                  <a:lnTo>
                    <a:pt x="213890" y="154759"/>
                  </a:lnTo>
                  <a:lnTo>
                    <a:pt x="214487" y="154821"/>
                  </a:lnTo>
                  <a:lnTo>
                    <a:pt x="214658" y="154851"/>
                  </a:lnTo>
                  <a:lnTo>
                    <a:pt x="214832" y="154883"/>
                  </a:lnTo>
                  <a:lnTo>
                    <a:pt x="215932" y="155126"/>
                  </a:lnTo>
                  <a:lnTo>
                    <a:pt x="217646" y="155488"/>
                  </a:lnTo>
                  <a:lnTo>
                    <a:pt x="217880" y="155564"/>
                  </a:lnTo>
                  <a:lnTo>
                    <a:pt x="218228" y="155693"/>
                  </a:lnTo>
                  <a:lnTo>
                    <a:pt x="218399" y="155764"/>
                  </a:lnTo>
                  <a:lnTo>
                    <a:pt x="218565" y="155840"/>
                  </a:lnTo>
                  <a:lnTo>
                    <a:pt x="218723" y="155936"/>
                  </a:lnTo>
                  <a:lnTo>
                    <a:pt x="219214" y="156369"/>
                  </a:lnTo>
                  <a:lnTo>
                    <a:pt x="219539" y="156841"/>
                  </a:lnTo>
                  <a:lnTo>
                    <a:pt x="219764" y="157151"/>
                  </a:lnTo>
                  <a:lnTo>
                    <a:pt x="220073" y="157561"/>
                  </a:lnTo>
                  <a:lnTo>
                    <a:pt x="220227" y="157756"/>
                  </a:lnTo>
                  <a:lnTo>
                    <a:pt x="220390" y="157951"/>
                  </a:lnTo>
                  <a:lnTo>
                    <a:pt x="220560" y="158137"/>
                  </a:lnTo>
                  <a:lnTo>
                    <a:pt x="220766" y="158337"/>
                  </a:lnTo>
                  <a:lnTo>
                    <a:pt x="220984" y="158523"/>
                  </a:lnTo>
                  <a:lnTo>
                    <a:pt x="221205" y="158704"/>
                  </a:lnTo>
                  <a:lnTo>
                    <a:pt x="221823" y="159200"/>
                  </a:lnTo>
                  <a:lnTo>
                    <a:pt x="222345" y="159615"/>
                  </a:lnTo>
                  <a:lnTo>
                    <a:pt x="222520" y="159748"/>
                  </a:lnTo>
                  <a:lnTo>
                    <a:pt x="222745" y="159900"/>
                  </a:lnTo>
                  <a:lnTo>
                    <a:pt x="223204" y="160191"/>
                  </a:lnTo>
                  <a:lnTo>
                    <a:pt x="223426" y="160348"/>
                  </a:lnTo>
                  <a:lnTo>
                    <a:pt x="223636" y="160525"/>
                  </a:lnTo>
                  <a:lnTo>
                    <a:pt x="223862" y="160744"/>
                  </a:lnTo>
                  <a:lnTo>
                    <a:pt x="224083" y="160987"/>
                  </a:lnTo>
                  <a:lnTo>
                    <a:pt x="224289" y="161244"/>
                  </a:lnTo>
                  <a:lnTo>
                    <a:pt x="224475" y="161516"/>
                  </a:lnTo>
                  <a:lnTo>
                    <a:pt x="224629" y="161807"/>
                  </a:lnTo>
                  <a:lnTo>
                    <a:pt x="224716" y="161997"/>
                  </a:lnTo>
                  <a:lnTo>
                    <a:pt x="224792" y="162197"/>
                  </a:lnTo>
                  <a:lnTo>
                    <a:pt x="224859" y="162402"/>
                  </a:lnTo>
                  <a:lnTo>
                    <a:pt x="224914" y="162612"/>
                  </a:lnTo>
                  <a:lnTo>
                    <a:pt x="224954" y="162822"/>
                  </a:lnTo>
                  <a:lnTo>
                    <a:pt x="224982" y="163027"/>
                  </a:lnTo>
                  <a:lnTo>
                    <a:pt x="225002" y="163250"/>
                  </a:lnTo>
                  <a:lnTo>
                    <a:pt x="225006" y="163470"/>
                  </a:lnTo>
                  <a:lnTo>
                    <a:pt x="224986" y="163670"/>
                  </a:lnTo>
                  <a:lnTo>
                    <a:pt x="224827" y="163956"/>
                  </a:lnTo>
                  <a:lnTo>
                    <a:pt x="224689" y="164056"/>
                  </a:lnTo>
                  <a:lnTo>
                    <a:pt x="224534" y="164132"/>
                  </a:lnTo>
                  <a:lnTo>
                    <a:pt x="224206" y="164251"/>
                  </a:lnTo>
                  <a:lnTo>
                    <a:pt x="224047" y="164294"/>
                  </a:lnTo>
                  <a:lnTo>
                    <a:pt x="223885" y="164318"/>
                  </a:lnTo>
                  <a:lnTo>
                    <a:pt x="223553" y="164347"/>
                  </a:lnTo>
                  <a:lnTo>
                    <a:pt x="223386" y="164370"/>
                  </a:lnTo>
                  <a:lnTo>
                    <a:pt x="223093" y="164437"/>
                  </a:lnTo>
                  <a:lnTo>
                    <a:pt x="222947" y="164475"/>
                  </a:lnTo>
                  <a:lnTo>
                    <a:pt x="222654" y="164561"/>
                  </a:lnTo>
                  <a:lnTo>
                    <a:pt x="222365" y="164756"/>
                  </a:lnTo>
                  <a:lnTo>
                    <a:pt x="222171" y="164880"/>
                  </a:lnTo>
                  <a:lnTo>
                    <a:pt x="221854" y="165061"/>
                  </a:lnTo>
                  <a:lnTo>
                    <a:pt x="221534" y="165233"/>
                  </a:lnTo>
                  <a:lnTo>
                    <a:pt x="221185" y="165443"/>
                  </a:lnTo>
                  <a:lnTo>
                    <a:pt x="220995" y="165562"/>
                  </a:lnTo>
                  <a:lnTo>
                    <a:pt x="220801" y="165686"/>
                  </a:lnTo>
                  <a:lnTo>
                    <a:pt x="220615" y="165814"/>
                  </a:lnTo>
                  <a:lnTo>
                    <a:pt x="220251" y="166100"/>
                  </a:lnTo>
                  <a:lnTo>
                    <a:pt x="220065" y="166257"/>
                  </a:lnTo>
                  <a:lnTo>
                    <a:pt x="219887" y="166424"/>
                  </a:lnTo>
                  <a:lnTo>
                    <a:pt x="219721" y="166596"/>
                  </a:lnTo>
                  <a:lnTo>
                    <a:pt x="219566" y="166786"/>
                  </a:lnTo>
                  <a:lnTo>
                    <a:pt x="219463" y="166939"/>
                  </a:lnTo>
                  <a:lnTo>
                    <a:pt x="219368" y="167091"/>
                  </a:lnTo>
                  <a:lnTo>
                    <a:pt x="219198" y="167425"/>
                  </a:lnTo>
                  <a:lnTo>
                    <a:pt x="219119" y="167592"/>
                  </a:lnTo>
                  <a:lnTo>
                    <a:pt x="219056" y="167744"/>
                  </a:lnTo>
                  <a:lnTo>
                    <a:pt x="218969" y="167982"/>
                  </a:lnTo>
                  <a:lnTo>
                    <a:pt x="218893" y="168211"/>
                  </a:lnTo>
                  <a:lnTo>
                    <a:pt x="218846" y="168368"/>
                  </a:lnTo>
                  <a:lnTo>
                    <a:pt x="218794" y="168578"/>
                  </a:lnTo>
                  <a:lnTo>
                    <a:pt x="218680" y="168997"/>
                  </a:lnTo>
                  <a:lnTo>
                    <a:pt x="218545" y="169407"/>
                  </a:lnTo>
                  <a:lnTo>
                    <a:pt x="218446" y="169665"/>
                  </a:lnTo>
                  <a:lnTo>
                    <a:pt x="218106" y="170413"/>
                  </a:lnTo>
                  <a:lnTo>
                    <a:pt x="218019" y="170675"/>
                  </a:lnTo>
                  <a:lnTo>
                    <a:pt x="217959" y="170904"/>
                  </a:lnTo>
                  <a:lnTo>
                    <a:pt x="217912" y="171142"/>
                  </a:lnTo>
                  <a:lnTo>
                    <a:pt x="217840" y="171618"/>
                  </a:lnTo>
                  <a:lnTo>
                    <a:pt x="217809" y="171857"/>
                  </a:lnTo>
                  <a:lnTo>
                    <a:pt x="219054" y="174208"/>
                  </a:lnTo>
                  <a:lnTo>
                    <a:pt x="216023" y="173876"/>
                  </a:lnTo>
                  <a:lnTo>
                    <a:pt x="207991" y="173130"/>
                  </a:lnTo>
                  <a:lnTo>
                    <a:pt x="194664" y="172163"/>
                  </a:lnTo>
                  <a:lnTo>
                    <a:pt x="187111" y="171765"/>
                  </a:lnTo>
                  <a:lnTo>
                    <a:pt x="185101" y="171678"/>
                  </a:lnTo>
                  <a:lnTo>
                    <a:pt x="181320" y="171544"/>
                  </a:lnTo>
                  <a:lnTo>
                    <a:pt x="178046" y="171438"/>
                  </a:lnTo>
                  <a:lnTo>
                    <a:pt x="170986" y="171298"/>
                  </a:lnTo>
                  <a:lnTo>
                    <a:pt x="167201" y="171271"/>
                  </a:lnTo>
                  <a:lnTo>
                    <a:pt x="161272" y="171262"/>
                  </a:lnTo>
                  <a:lnTo>
                    <a:pt x="158122" y="171289"/>
                  </a:lnTo>
                  <a:lnTo>
                    <a:pt x="156864" y="171308"/>
                  </a:lnTo>
                  <a:lnTo>
                    <a:pt x="150824" y="171419"/>
                  </a:lnTo>
                  <a:lnTo>
                    <a:pt x="144063" y="171644"/>
                  </a:lnTo>
                  <a:lnTo>
                    <a:pt x="138742" y="171855"/>
                  </a:lnTo>
                  <a:lnTo>
                    <a:pt x="133961" y="172104"/>
                  </a:lnTo>
                  <a:lnTo>
                    <a:pt x="127669" y="172499"/>
                  </a:lnTo>
                  <a:lnTo>
                    <a:pt x="121385" y="172966"/>
                  </a:lnTo>
                  <a:lnTo>
                    <a:pt x="117113" y="173335"/>
                  </a:lnTo>
                  <a:lnTo>
                    <a:pt x="117955" y="172171"/>
                  </a:lnTo>
                  <a:lnTo>
                    <a:pt x="118042" y="171580"/>
                  </a:lnTo>
                  <a:lnTo>
                    <a:pt x="118584" y="168247"/>
                  </a:lnTo>
                  <a:lnTo>
                    <a:pt x="119800" y="161054"/>
                  </a:lnTo>
                  <a:lnTo>
                    <a:pt x="119895" y="160740"/>
                  </a:lnTo>
                  <a:lnTo>
                    <a:pt x="119971" y="160490"/>
                  </a:lnTo>
                  <a:lnTo>
                    <a:pt x="120395" y="157912"/>
                  </a:lnTo>
                  <a:lnTo>
                    <a:pt x="121139" y="153455"/>
                  </a:lnTo>
                  <a:lnTo>
                    <a:pt x="121692" y="150107"/>
                  </a:lnTo>
                  <a:lnTo>
                    <a:pt x="122176" y="147101"/>
                  </a:lnTo>
                  <a:lnTo>
                    <a:pt x="122367" y="146656"/>
                  </a:lnTo>
                  <a:lnTo>
                    <a:pt x="120525" y="146362"/>
                  </a:lnTo>
                  <a:lnTo>
                    <a:pt x="118149" y="145914"/>
                  </a:lnTo>
                  <a:lnTo>
                    <a:pt x="107447" y="144274"/>
                  </a:lnTo>
                  <a:lnTo>
                    <a:pt x="101876" y="143384"/>
                  </a:lnTo>
                  <a:lnTo>
                    <a:pt x="96414" y="142399"/>
                  </a:lnTo>
                  <a:lnTo>
                    <a:pt x="96192" y="142362"/>
                  </a:lnTo>
                  <a:lnTo>
                    <a:pt x="96118" y="142712"/>
                  </a:lnTo>
                  <a:lnTo>
                    <a:pt x="88787" y="140919"/>
                  </a:lnTo>
                  <a:lnTo>
                    <a:pt x="71285" y="137628"/>
                  </a:lnTo>
                  <a:lnTo>
                    <a:pt x="52541" y="134529"/>
                  </a:lnTo>
                  <a:lnTo>
                    <a:pt x="48545" y="133844"/>
                  </a:lnTo>
                  <a:lnTo>
                    <a:pt x="45490" y="133284"/>
                  </a:lnTo>
                  <a:lnTo>
                    <a:pt x="37466" y="131837"/>
                  </a:lnTo>
                  <a:lnTo>
                    <a:pt x="35167" y="130840"/>
                  </a:lnTo>
                  <a:lnTo>
                    <a:pt x="29590" y="129831"/>
                  </a:lnTo>
                  <a:lnTo>
                    <a:pt x="27699" y="129468"/>
                  </a:lnTo>
                  <a:lnTo>
                    <a:pt x="21718" y="128489"/>
                  </a:lnTo>
                  <a:lnTo>
                    <a:pt x="19445" y="127714"/>
                  </a:lnTo>
                  <a:lnTo>
                    <a:pt x="17265" y="130370"/>
                  </a:lnTo>
                  <a:lnTo>
                    <a:pt x="15920" y="131836"/>
                  </a:lnTo>
                  <a:lnTo>
                    <a:pt x="14060" y="133980"/>
                  </a:lnTo>
                  <a:lnTo>
                    <a:pt x="12061" y="136181"/>
                  </a:lnTo>
                  <a:lnTo>
                    <a:pt x="11475" y="136994"/>
                  </a:lnTo>
                  <a:lnTo>
                    <a:pt x="10162" y="137461"/>
                  </a:lnTo>
                  <a:lnTo>
                    <a:pt x="8673" y="137338"/>
                  </a:lnTo>
                  <a:lnTo>
                    <a:pt x="8693" y="136460"/>
                  </a:lnTo>
                  <a:lnTo>
                    <a:pt x="8614" y="135436"/>
                  </a:lnTo>
                  <a:lnTo>
                    <a:pt x="8691" y="134210"/>
                  </a:lnTo>
                  <a:lnTo>
                    <a:pt x="8721" y="132882"/>
                  </a:lnTo>
                  <a:lnTo>
                    <a:pt x="8713" y="132410"/>
                  </a:lnTo>
                  <a:lnTo>
                    <a:pt x="8697" y="131654"/>
                  </a:lnTo>
                  <a:lnTo>
                    <a:pt x="8670" y="131212"/>
                  </a:lnTo>
                  <a:lnTo>
                    <a:pt x="8623" y="130425"/>
                  </a:lnTo>
                  <a:lnTo>
                    <a:pt x="8450" y="129041"/>
                  </a:lnTo>
                  <a:lnTo>
                    <a:pt x="8127" y="127551"/>
                  </a:lnTo>
                  <a:lnTo>
                    <a:pt x="7799" y="126266"/>
                  </a:lnTo>
                  <a:lnTo>
                    <a:pt x="7516" y="124781"/>
                  </a:lnTo>
                  <a:lnTo>
                    <a:pt x="6474" y="120365"/>
                  </a:lnTo>
                  <a:lnTo>
                    <a:pt x="6309" y="119664"/>
                  </a:lnTo>
                  <a:lnTo>
                    <a:pt x="6054" y="118580"/>
                  </a:lnTo>
                  <a:lnTo>
                    <a:pt x="5356" y="115618"/>
                  </a:lnTo>
                  <a:lnTo>
                    <a:pt x="4348" y="111201"/>
                  </a:lnTo>
                  <a:lnTo>
                    <a:pt x="2036" y="100894"/>
                  </a:lnTo>
                  <a:lnTo>
                    <a:pt x="1216" y="97754"/>
                  </a:lnTo>
                  <a:lnTo>
                    <a:pt x="959" y="96639"/>
                  </a:lnTo>
                  <a:lnTo>
                    <a:pt x="733" y="95519"/>
                  </a:lnTo>
                  <a:lnTo>
                    <a:pt x="480" y="94018"/>
                  </a:lnTo>
                  <a:lnTo>
                    <a:pt x="373" y="93260"/>
                  </a:lnTo>
                  <a:lnTo>
                    <a:pt x="239" y="92126"/>
                  </a:lnTo>
                  <a:lnTo>
                    <a:pt x="104" y="90606"/>
                  </a:lnTo>
                  <a:lnTo>
                    <a:pt x="41" y="89467"/>
                  </a:lnTo>
                  <a:lnTo>
                    <a:pt x="13" y="88704"/>
                  </a:lnTo>
                  <a:lnTo>
                    <a:pt x="0" y="87945"/>
                  </a:lnTo>
                  <a:lnTo>
                    <a:pt x="1" y="86803"/>
                  </a:lnTo>
                  <a:lnTo>
                    <a:pt x="56" y="85278"/>
                  </a:lnTo>
                  <a:lnTo>
                    <a:pt x="163" y="83758"/>
                  </a:lnTo>
                  <a:lnTo>
                    <a:pt x="302" y="82285"/>
                  </a:lnTo>
                  <a:lnTo>
                    <a:pt x="343" y="82045"/>
                  </a:lnTo>
                  <a:lnTo>
                    <a:pt x="800" y="79407"/>
                  </a:lnTo>
                  <a:lnTo>
                    <a:pt x="1372" y="77155"/>
                  </a:lnTo>
                  <a:lnTo>
                    <a:pt x="2297" y="73508"/>
                  </a:lnTo>
                  <a:lnTo>
                    <a:pt x="4434" y="65673"/>
                  </a:lnTo>
                  <a:lnTo>
                    <a:pt x="5554" y="61575"/>
                  </a:lnTo>
                  <a:lnTo>
                    <a:pt x="6632" y="57632"/>
                  </a:lnTo>
                  <a:lnTo>
                    <a:pt x="7949" y="52807"/>
                  </a:lnTo>
                  <a:lnTo>
                    <a:pt x="8955" y="49119"/>
                  </a:lnTo>
                  <a:lnTo>
                    <a:pt x="9331" y="47598"/>
                  </a:lnTo>
                  <a:lnTo>
                    <a:pt x="9624" y="46407"/>
                  </a:lnTo>
                  <a:lnTo>
                    <a:pt x="9818" y="45449"/>
                  </a:lnTo>
                  <a:lnTo>
                    <a:pt x="10415" y="41775"/>
                  </a:lnTo>
                  <a:lnTo>
                    <a:pt x="11536" y="35242"/>
                  </a:lnTo>
                  <a:lnTo>
                    <a:pt x="12897" y="28027"/>
                  </a:lnTo>
                  <a:lnTo>
                    <a:pt x="13515" y="24763"/>
                  </a:lnTo>
                  <a:lnTo>
                    <a:pt x="14453" y="20946"/>
                  </a:lnTo>
                  <a:lnTo>
                    <a:pt x="14863" y="18817"/>
                  </a:lnTo>
                  <a:lnTo>
                    <a:pt x="17014" y="7455"/>
                  </a:lnTo>
                  <a:lnTo>
                    <a:pt x="17723" y="3480"/>
                  </a:lnTo>
                  <a:lnTo>
                    <a:pt x="18268" y="422"/>
                  </a:lnTo>
                  <a:lnTo>
                    <a:pt x="18637" y="687"/>
                  </a:lnTo>
                  <a:lnTo>
                    <a:pt x="19939" y="0"/>
                  </a:lnTo>
                  <a:lnTo>
                    <a:pt x="19949" y="381"/>
                  </a:lnTo>
                  <a:lnTo>
                    <a:pt x="19994" y="1169"/>
                  </a:lnTo>
                  <a:lnTo>
                    <a:pt x="20062" y="1590"/>
                  </a:lnTo>
                  <a:lnTo>
                    <a:pt x="20401" y="2663"/>
                  </a:lnTo>
                  <a:lnTo>
                    <a:pt x="21131" y="4833"/>
                  </a:lnTo>
                  <a:lnTo>
                    <a:pt x="20652" y="5043"/>
                  </a:lnTo>
                  <a:lnTo>
                    <a:pt x="20370" y="5218"/>
                  </a:lnTo>
                  <a:lnTo>
                    <a:pt x="18914" y="5752"/>
                  </a:lnTo>
                  <a:lnTo>
                    <a:pt x="19127" y="6371"/>
                  </a:lnTo>
                  <a:lnTo>
                    <a:pt x="19559" y="7601"/>
                  </a:lnTo>
                  <a:lnTo>
                    <a:pt x="19769" y="8220"/>
                  </a:lnTo>
                  <a:lnTo>
                    <a:pt x="20101" y="9173"/>
                  </a:lnTo>
                  <a:lnTo>
                    <a:pt x="21170" y="10827"/>
                  </a:lnTo>
                  <a:lnTo>
                    <a:pt x="21514" y="11370"/>
                  </a:lnTo>
                  <a:lnTo>
                    <a:pt x="21883" y="11932"/>
                  </a:lnTo>
                  <a:lnTo>
                    <a:pt x="22243" y="12495"/>
                  </a:lnTo>
                  <a:lnTo>
                    <a:pt x="22670" y="13143"/>
                  </a:lnTo>
                  <a:lnTo>
                    <a:pt x="22900" y="13495"/>
                  </a:lnTo>
                  <a:lnTo>
                    <a:pt x="23549" y="14334"/>
                  </a:lnTo>
                  <a:lnTo>
                    <a:pt x="23941" y="14835"/>
                  </a:lnTo>
                  <a:lnTo>
                    <a:pt x="24737" y="15869"/>
                  </a:lnTo>
                  <a:lnTo>
                    <a:pt x="25121" y="16359"/>
                  </a:lnTo>
                  <a:lnTo>
                    <a:pt x="25687" y="17041"/>
                  </a:lnTo>
                  <a:lnTo>
                    <a:pt x="26091" y="17560"/>
                  </a:lnTo>
                  <a:lnTo>
                    <a:pt x="26629" y="18247"/>
                  </a:lnTo>
                  <a:lnTo>
                    <a:pt x="26827" y="18499"/>
                  </a:lnTo>
                  <a:lnTo>
                    <a:pt x="28498" y="20987"/>
                  </a:lnTo>
                  <a:lnTo>
                    <a:pt x="29012" y="21744"/>
                  </a:lnTo>
                  <a:lnTo>
                    <a:pt x="28099" y="21563"/>
                  </a:lnTo>
                  <a:lnTo>
                    <a:pt x="27834" y="23067"/>
                  </a:lnTo>
                  <a:lnTo>
                    <a:pt x="27739" y="23522"/>
                  </a:lnTo>
                  <a:lnTo>
                    <a:pt x="30266" y="24022"/>
                  </a:lnTo>
                  <a:lnTo>
                    <a:pt x="32491" y="24484"/>
                  </a:lnTo>
                  <a:lnTo>
                    <a:pt x="32927" y="24454"/>
                  </a:lnTo>
                  <a:lnTo>
                    <a:pt x="33495" y="24193"/>
                  </a:lnTo>
                  <a:lnTo>
                    <a:pt x="38519" y="31902"/>
                  </a:lnTo>
                  <a:lnTo>
                    <a:pt x="39045" y="32867"/>
                  </a:lnTo>
                  <a:lnTo>
                    <a:pt x="39757" y="33899"/>
                  </a:lnTo>
                  <a:lnTo>
                    <a:pt x="42316" y="37986"/>
                  </a:lnTo>
                  <a:lnTo>
                    <a:pt x="42898" y="38808"/>
                  </a:lnTo>
                  <a:lnTo>
                    <a:pt x="43212" y="39352"/>
                  </a:lnTo>
                  <a:lnTo>
                    <a:pt x="43782" y="40300"/>
                  </a:lnTo>
                  <a:lnTo>
                    <a:pt x="43981" y="40664"/>
                  </a:lnTo>
                  <a:lnTo>
                    <a:pt x="44653" y="40635"/>
                  </a:lnTo>
                  <a:lnTo>
                    <a:pt x="51247" y="41770"/>
                  </a:lnTo>
                  <a:lnTo>
                    <a:pt x="53842" y="42219"/>
                  </a:lnTo>
                  <a:lnTo>
                    <a:pt x="58370" y="43027"/>
                  </a:lnTo>
                  <a:lnTo>
                    <a:pt x="61888" y="43645"/>
                  </a:lnTo>
                  <a:lnTo>
                    <a:pt x="63981" y="44014"/>
                  </a:lnTo>
                  <a:lnTo>
                    <a:pt x="67139" y="44530"/>
                  </a:lnTo>
                  <a:lnTo>
                    <a:pt x="71792" y="45447"/>
                  </a:lnTo>
                  <a:lnTo>
                    <a:pt x="76174" y="46208"/>
                  </a:lnTo>
                  <a:lnTo>
                    <a:pt x="85878" y="47931"/>
                  </a:lnTo>
                  <a:lnTo>
                    <a:pt x="88670" y="48408"/>
                  </a:lnTo>
                  <a:lnTo>
                    <a:pt x="92167" y="49028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2" name="pg232"/>
            <p:cNvSpPr/>
            <p:nvPr/>
          </p:nvSpPr>
          <p:spPr>
            <a:xfrm>
              <a:off x="4017866" y="4171790"/>
              <a:ext cx="755759" cy="659245"/>
            </a:xfrm>
            <a:custGeom>
              <a:avLst/>
              <a:gdLst/>
              <a:ahLst/>
              <a:cxnLst/>
              <a:rect l="0" t="0" r="0" b="0"/>
              <a:pathLst>
                <a:path w="755759" h="659245">
                  <a:moveTo>
                    <a:pt x="732055" y="511314"/>
                  </a:moveTo>
                  <a:lnTo>
                    <a:pt x="732134" y="511047"/>
                  </a:lnTo>
                  <a:lnTo>
                    <a:pt x="732264" y="510723"/>
                  </a:lnTo>
                  <a:lnTo>
                    <a:pt x="732367" y="510509"/>
                  </a:lnTo>
                  <a:lnTo>
                    <a:pt x="732486" y="510346"/>
                  </a:lnTo>
                  <a:lnTo>
                    <a:pt x="732522" y="510218"/>
                  </a:lnTo>
                  <a:lnTo>
                    <a:pt x="732609" y="509789"/>
                  </a:lnTo>
                  <a:lnTo>
                    <a:pt x="732644" y="509651"/>
                  </a:lnTo>
                  <a:lnTo>
                    <a:pt x="732704" y="509317"/>
                  </a:lnTo>
                  <a:lnTo>
                    <a:pt x="732763" y="509055"/>
                  </a:lnTo>
                  <a:lnTo>
                    <a:pt x="732854" y="508598"/>
                  </a:lnTo>
                  <a:lnTo>
                    <a:pt x="732862" y="508312"/>
                  </a:lnTo>
                  <a:lnTo>
                    <a:pt x="732910" y="508112"/>
                  </a:lnTo>
                  <a:lnTo>
                    <a:pt x="732917" y="507664"/>
                  </a:lnTo>
                  <a:lnTo>
                    <a:pt x="732981" y="507263"/>
                  </a:lnTo>
                  <a:lnTo>
                    <a:pt x="733036" y="507058"/>
                  </a:lnTo>
                  <a:lnTo>
                    <a:pt x="733104" y="506849"/>
                  </a:lnTo>
                  <a:lnTo>
                    <a:pt x="733151" y="506634"/>
                  </a:lnTo>
                  <a:lnTo>
                    <a:pt x="733187" y="506434"/>
                  </a:lnTo>
                  <a:lnTo>
                    <a:pt x="733278" y="506158"/>
                  </a:lnTo>
                  <a:lnTo>
                    <a:pt x="733345" y="505867"/>
                  </a:lnTo>
                  <a:lnTo>
                    <a:pt x="733341" y="505629"/>
                  </a:lnTo>
                  <a:lnTo>
                    <a:pt x="733258" y="505133"/>
                  </a:lnTo>
                  <a:lnTo>
                    <a:pt x="733159" y="504885"/>
                  </a:lnTo>
                  <a:lnTo>
                    <a:pt x="733005" y="504681"/>
                  </a:lnTo>
                  <a:lnTo>
                    <a:pt x="732735" y="504504"/>
                  </a:lnTo>
                  <a:lnTo>
                    <a:pt x="732466" y="504318"/>
                  </a:lnTo>
                  <a:lnTo>
                    <a:pt x="732221" y="504123"/>
                  </a:lnTo>
                  <a:lnTo>
                    <a:pt x="731758" y="503675"/>
                  </a:lnTo>
                  <a:lnTo>
                    <a:pt x="731287" y="503256"/>
                  </a:lnTo>
                  <a:lnTo>
                    <a:pt x="731069" y="503108"/>
                  </a:lnTo>
                  <a:lnTo>
                    <a:pt x="730875" y="503003"/>
                  </a:lnTo>
                  <a:lnTo>
                    <a:pt x="730724" y="502903"/>
                  </a:lnTo>
                  <a:lnTo>
                    <a:pt x="730562" y="502817"/>
                  </a:lnTo>
                  <a:lnTo>
                    <a:pt x="730265" y="502712"/>
                  </a:lnTo>
                  <a:lnTo>
                    <a:pt x="730103" y="502670"/>
                  </a:lnTo>
                  <a:lnTo>
                    <a:pt x="729727" y="502593"/>
                  </a:lnTo>
                  <a:lnTo>
                    <a:pt x="729442" y="502760"/>
                  </a:lnTo>
                  <a:lnTo>
                    <a:pt x="729018" y="503289"/>
                  </a:lnTo>
                  <a:lnTo>
                    <a:pt x="728828" y="504485"/>
                  </a:lnTo>
                  <a:lnTo>
                    <a:pt x="728828" y="505452"/>
                  </a:lnTo>
                  <a:lnTo>
                    <a:pt x="728512" y="506010"/>
                  </a:lnTo>
                  <a:lnTo>
                    <a:pt x="728496" y="506167"/>
                  </a:lnTo>
                  <a:lnTo>
                    <a:pt x="728432" y="506334"/>
                  </a:lnTo>
                  <a:lnTo>
                    <a:pt x="728397" y="506534"/>
                  </a:lnTo>
                  <a:lnTo>
                    <a:pt x="728329" y="506801"/>
                  </a:lnTo>
                  <a:lnTo>
                    <a:pt x="728298" y="507259"/>
                  </a:lnTo>
                  <a:lnTo>
                    <a:pt x="728151" y="507664"/>
                  </a:lnTo>
                  <a:lnTo>
                    <a:pt x="727961" y="507892"/>
                  </a:lnTo>
                  <a:lnTo>
                    <a:pt x="727724" y="508126"/>
                  </a:lnTo>
                  <a:lnTo>
                    <a:pt x="727502" y="508264"/>
                  </a:lnTo>
                  <a:lnTo>
                    <a:pt x="727142" y="508445"/>
                  </a:lnTo>
                  <a:lnTo>
                    <a:pt x="726904" y="508688"/>
                  </a:lnTo>
                  <a:lnTo>
                    <a:pt x="726307" y="509193"/>
                  </a:lnTo>
                  <a:lnTo>
                    <a:pt x="726041" y="509365"/>
                  </a:lnTo>
                  <a:lnTo>
                    <a:pt x="725713" y="509508"/>
                  </a:lnTo>
                  <a:lnTo>
                    <a:pt x="725471" y="509636"/>
                  </a:lnTo>
                  <a:lnTo>
                    <a:pt x="725238" y="509756"/>
                  </a:lnTo>
                  <a:lnTo>
                    <a:pt x="724917" y="509937"/>
                  </a:lnTo>
                  <a:lnTo>
                    <a:pt x="724664" y="510056"/>
                  </a:lnTo>
                  <a:lnTo>
                    <a:pt x="724149" y="510146"/>
                  </a:lnTo>
                  <a:lnTo>
                    <a:pt x="723959" y="510127"/>
                  </a:lnTo>
                  <a:lnTo>
                    <a:pt x="723741" y="510089"/>
                  </a:lnTo>
                  <a:lnTo>
                    <a:pt x="723536" y="509999"/>
                  </a:lnTo>
                  <a:lnTo>
                    <a:pt x="722993" y="509803"/>
                  </a:lnTo>
                  <a:lnTo>
                    <a:pt x="722811" y="509646"/>
                  </a:lnTo>
                  <a:lnTo>
                    <a:pt x="722364" y="509150"/>
                  </a:lnTo>
                  <a:lnTo>
                    <a:pt x="722300" y="508850"/>
                  </a:lnTo>
                  <a:lnTo>
                    <a:pt x="722241" y="508378"/>
                  </a:lnTo>
                  <a:lnTo>
                    <a:pt x="721869" y="507859"/>
                  </a:lnTo>
                  <a:lnTo>
                    <a:pt x="721406" y="507764"/>
                  </a:lnTo>
                  <a:lnTo>
                    <a:pt x="721164" y="508245"/>
                  </a:lnTo>
                  <a:lnTo>
                    <a:pt x="721160" y="509131"/>
                  </a:lnTo>
                  <a:lnTo>
                    <a:pt x="721505" y="509465"/>
                  </a:lnTo>
                  <a:lnTo>
                    <a:pt x="721659" y="509813"/>
                  </a:lnTo>
                  <a:lnTo>
                    <a:pt x="721659" y="510466"/>
                  </a:lnTo>
                  <a:lnTo>
                    <a:pt x="721014" y="511138"/>
                  </a:lnTo>
                  <a:lnTo>
                    <a:pt x="720563" y="511476"/>
                  </a:lnTo>
                  <a:lnTo>
                    <a:pt x="719941" y="511762"/>
                  </a:lnTo>
                  <a:lnTo>
                    <a:pt x="718860" y="511757"/>
                  </a:lnTo>
                  <a:lnTo>
                    <a:pt x="718655" y="511590"/>
                  </a:lnTo>
                  <a:lnTo>
                    <a:pt x="718908" y="511128"/>
                  </a:lnTo>
                  <a:lnTo>
                    <a:pt x="719145" y="510632"/>
                  </a:lnTo>
                  <a:lnTo>
                    <a:pt x="718967" y="510313"/>
                  </a:lnTo>
                  <a:lnTo>
                    <a:pt x="718370" y="510261"/>
                  </a:lnTo>
                  <a:lnTo>
                    <a:pt x="718235" y="510304"/>
                  </a:lnTo>
                  <a:lnTo>
                    <a:pt x="718073" y="510375"/>
                  </a:lnTo>
                  <a:lnTo>
                    <a:pt x="717902" y="510485"/>
                  </a:lnTo>
                  <a:lnTo>
                    <a:pt x="717732" y="510628"/>
                  </a:lnTo>
                  <a:lnTo>
                    <a:pt x="717562" y="510761"/>
                  </a:lnTo>
                  <a:lnTo>
                    <a:pt x="717447" y="510890"/>
                  </a:lnTo>
                  <a:lnTo>
                    <a:pt x="717309" y="510990"/>
                  </a:lnTo>
                  <a:lnTo>
                    <a:pt x="717158" y="511109"/>
                  </a:lnTo>
                  <a:lnTo>
                    <a:pt x="717008" y="511219"/>
                  </a:lnTo>
                  <a:lnTo>
                    <a:pt x="716814" y="511404"/>
                  </a:lnTo>
                  <a:lnTo>
                    <a:pt x="716687" y="511571"/>
                  </a:lnTo>
                  <a:lnTo>
                    <a:pt x="716592" y="511705"/>
                  </a:lnTo>
                  <a:lnTo>
                    <a:pt x="716481" y="511848"/>
                  </a:lnTo>
                  <a:lnTo>
                    <a:pt x="716291" y="512033"/>
                  </a:lnTo>
                  <a:lnTo>
                    <a:pt x="716149" y="512143"/>
                  </a:lnTo>
                  <a:lnTo>
                    <a:pt x="715970" y="512305"/>
                  </a:lnTo>
                  <a:lnTo>
                    <a:pt x="715788" y="512496"/>
                  </a:lnTo>
                  <a:lnTo>
                    <a:pt x="715658" y="512615"/>
                  </a:lnTo>
                  <a:lnTo>
                    <a:pt x="715436" y="512767"/>
                  </a:lnTo>
                  <a:lnTo>
                    <a:pt x="715286" y="512910"/>
                  </a:lnTo>
                  <a:lnTo>
                    <a:pt x="715052" y="513039"/>
                  </a:lnTo>
                  <a:lnTo>
                    <a:pt x="714791" y="513091"/>
                  </a:lnTo>
                  <a:lnTo>
                    <a:pt x="714443" y="513148"/>
                  </a:lnTo>
                  <a:lnTo>
                    <a:pt x="714094" y="513220"/>
                  </a:lnTo>
                  <a:lnTo>
                    <a:pt x="713801" y="513249"/>
                  </a:lnTo>
                  <a:lnTo>
                    <a:pt x="713235" y="513258"/>
                  </a:lnTo>
                  <a:lnTo>
                    <a:pt x="712922" y="513296"/>
                  </a:lnTo>
                  <a:lnTo>
                    <a:pt x="712720" y="513349"/>
                  </a:lnTo>
                  <a:lnTo>
                    <a:pt x="712519" y="513411"/>
                  </a:lnTo>
                  <a:lnTo>
                    <a:pt x="712309" y="513496"/>
                  </a:lnTo>
                  <a:lnTo>
                    <a:pt x="712170" y="513558"/>
                  </a:lnTo>
                  <a:lnTo>
                    <a:pt x="712027" y="514411"/>
                  </a:lnTo>
                  <a:lnTo>
                    <a:pt x="710955" y="514215"/>
                  </a:lnTo>
                  <a:lnTo>
                    <a:pt x="709921" y="514037"/>
                  </a:lnTo>
                  <a:lnTo>
                    <a:pt x="708684" y="513760"/>
                  </a:lnTo>
                  <a:lnTo>
                    <a:pt x="694085" y="511170"/>
                  </a:lnTo>
                  <a:lnTo>
                    <a:pt x="688166" y="510051"/>
                  </a:lnTo>
                  <a:lnTo>
                    <a:pt x="681329" y="509128"/>
                  </a:lnTo>
                  <a:lnTo>
                    <a:pt x="674683" y="508230"/>
                  </a:lnTo>
                  <a:lnTo>
                    <a:pt x="662643" y="506272"/>
                  </a:lnTo>
                  <a:lnTo>
                    <a:pt x="660020" y="505837"/>
                  </a:lnTo>
                  <a:lnTo>
                    <a:pt x="657453" y="505412"/>
                  </a:lnTo>
                  <a:lnTo>
                    <a:pt x="652510" y="504651"/>
                  </a:lnTo>
                  <a:lnTo>
                    <a:pt x="648088" y="503933"/>
                  </a:lnTo>
                  <a:lnTo>
                    <a:pt x="645052" y="503447"/>
                  </a:lnTo>
                  <a:lnTo>
                    <a:pt x="640417" y="502608"/>
                  </a:lnTo>
                  <a:lnTo>
                    <a:pt x="632424" y="501383"/>
                  </a:lnTo>
                  <a:lnTo>
                    <a:pt x="628062" y="500721"/>
                  </a:lnTo>
                  <a:lnTo>
                    <a:pt x="616034" y="498864"/>
                  </a:lnTo>
                  <a:lnTo>
                    <a:pt x="598194" y="495701"/>
                  </a:lnTo>
                  <a:lnTo>
                    <a:pt x="580306" y="492767"/>
                  </a:lnTo>
                  <a:lnTo>
                    <a:pt x="559658" y="489745"/>
                  </a:lnTo>
                  <a:lnTo>
                    <a:pt x="540220" y="486749"/>
                  </a:lnTo>
                  <a:lnTo>
                    <a:pt x="525971" y="484333"/>
                  </a:lnTo>
                  <a:lnTo>
                    <a:pt x="525769" y="484523"/>
                  </a:lnTo>
                  <a:lnTo>
                    <a:pt x="525670" y="485319"/>
                  </a:lnTo>
                  <a:lnTo>
                    <a:pt x="525484" y="485919"/>
                  </a:lnTo>
                  <a:lnTo>
                    <a:pt x="525131" y="486310"/>
                  </a:lnTo>
                  <a:lnTo>
                    <a:pt x="524648" y="486791"/>
                  </a:lnTo>
                  <a:lnTo>
                    <a:pt x="524134" y="487354"/>
                  </a:lnTo>
                  <a:lnTo>
                    <a:pt x="524355" y="487945"/>
                  </a:lnTo>
                  <a:lnTo>
                    <a:pt x="524937" y="488393"/>
                  </a:lnTo>
                  <a:lnTo>
                    <a:pt x="525994" y="488907"/>
                  </a:lnTo>
                  <a:lnTo>
                    <a:pt x="526683" y="489393"/>
                  </a:lnTo>
                  <a:lnTo>
                    <a:pt x="526881" y="490242"/>
                  </a:lnTo>
                  <a:lnTo>
                    <a:pt x="526762" y="491662"/>
                  </a:lnTo>
                  <a:lnTo>
                    <a:pt x="526236" y="492362"/>
                  </a:lnTo>
                  <a:lnTo>
                    <a:pt x="525329" y="492672"/>
                  </a:lnTo>
                  <a:lnTo>
                    <a:pt x="524763" y="493206"/>
                  </a:lnTo>
                  <a:lnTo>
                    <a:pt x="524466" y="493530"/>
                  </a:lnTo>
                  <a:lnTo>
                    <a:pt x="524130" y="494092"/>
                  </a:lnTo>
                  <a:lnTo>
                    <a:pt x="524280" y="494869"/>
                  </a:lnTo>
                  <a:lnTo>
                    <a:pt x="524617" y="495498"/>
                  </a:lnTo>
                  <a:lnTo>
                    <a:pt x="524229" y="496932"/>
                  </a:lnTo>
                  <a:lnTo>
                    <a:pt x="524177" y="497837"/>
                  </a:lnTo>
                  <a:lnTo>
                    <a:pt x="524332" y="498629"/>
                  </a:lnTo>
                  <a:lnTo>
                    <a:pt x="524605" y="499620"/>
                  </a:lnTo>
                  <a:lnTo>
                    <a:pt x="525214" y="500825"/>
                  </a:lnTo>
                  <a:lnTo>
                    <a:pt x="525614" y="501230"/>
                  </a:lnTo>
                  <a:lnTo>
                    <a:pt x="525998" y="502050"/>
                  </a:lnTo>
                  <a:lnTo>
                    <a:pt x="526168" y="503441"/>
                  </a:lnTo>
                  <a:lnTo>
                    <a:pt x="526058" y="504323"/>
                  </a:lnTo>
                  <a:lnTo>
                    <a:pt x="526212" y="505186"/>
                  </a:lnTo>
                  <a:lnTo>
                    <a:pt x="526822" y="506148"/>
                  </a:lnTo>
                  <a:lnTo>
                    <a:pt x="527649" y="506892"/>
                  </a:lnTo>
                  <a:lnTo>
                    <a:pt x="528441" y="507735"/>
                  </a:lnTo>
                  <a:lnTo>
                    <a:pt x="528461" y="508450"/>
                  </a:lnTo>
                  <a:lnTo>
                    <a:pt x="528223" y="509246"/>
                  </a:lnTo>
                  <a:lnTo>
                    <a:pt x="528136" y="510003"/>
                  </a:lnTo>
                  <a:lnTo>
                    <a:pt x="528235" y="510804"/>
                  </a:lnTo>
                  <a:lnTo>
                    <a:pt x="528393" y="511528"/>
                  </a:lnTo>
                  <a:lnTo>
                    <a:pt x="528643" y="512210"/>
                  </a:lnTo>
                  <a:lnTo>
                    <a:pt x="528516" y="512643"/>
                  </a:lnTo>
                  <a:lnTo>
                    <a:pt x="528096" y="512843"/>
                  </a:lnTo>
                  <a:lnTo>
                    <a:pt x="527807" y="513263"/>
                  </a:lnTo>
                  <a:lnTo>
                    <a:pt x="527708" y="514497"/>
                  </a:lnTo>
                  <a:lnTo>
                    <a:pt x="527368" y="515550"/>
                  </a:lnTo>
                  <a:lnTo>
                    <a:pt x="526746" y="516093"/>
                  </a:lnTo>
                  <a:lnTo>
                    <a:pt x="526592" y="516370"/>
                  </a:lnTo>
                  <a:lnTo>
                    <a:pt x="526909" y="517228"/>
                  </a:lnTo>
                  <a:lnTo>
                    <a:pt x="526968" y="518143"/>
                  </a:lnTo>
                  <a:lnTo>
                    <a:pt x="526838" y="519167"/>
                  </a:lnTo>
                  <a:lnTo>
                    <a:pt x="525602" y="521402"/>
                  </a:lnTo>
                  <a:lnTo>
                    <a:pt x="524791" y="522975"/>
                  </a:lnTo>
                  <a:lnTo>
                    <a:pt x="524458" y="523999"/>
                  </a:lnTo>
                  <a:lnTo>
                    <a:pt x="524458" y="524542"/>
                  </a:lnTo>
                  <a:lnTo>
                    <a:pt x="524799" y="525362"/>
                  </a:lnTo>
                  <a:lnTo>
                    <a:pt x="525682" y="526382"/>
                  </a:lnTo>
                  <a:lnTo>
                    <a:pt x="526703" y="527263"/>
                  </a:lnTo>
                  <a:lnTo>
                    <a:pt x="527063" y="527745"/>
                  </a:lnTo>
                  <a:lnTo>
                    <a:pt x="527958" y="529155"/>
                  </a:lnTo>
                  <a:lnTo>
                    <a:pt x="528690" y="530609"/>
                  </a:lnTo>
                  <a:lnTo>
                    <a:pt x="529153" y="531076"/>
                  </a:lnTo>
                  <a:lnTo>
                    <a:pt x="529359" y="531347"/>
                  </a:lnTo>
                  <a:lnTo>
                    <a:pt x="529359" y="531619"/>
                  </a:lnTo>
                  <a:lnTo>
                    <a:pt x="529561" y="531690"/>
                  </a:lnTo>
                  <a:lnTo>
                    <a:pt x="529426" y="532438"/>
                  </a:lnTo>
                  <a:lnTo>
                    <a:pt x="529137" y="532882"/>
                  </a:lnTo>
                  <a:lnTo>
                    <a:pt x="529035" y="533935"/>
                  </a:lnTo>
                  <a:lnTo>
                    <a:pt x="528698" y="535312"/>
                  </a:lnTo>
                  <a:lnTo>
                    <a:pt x="527871" y="537495"/>
                  </a:lnTo>
                  <a:lnTo>
                    <a:pt x="528021" y="537828"/>
                  </a:lnTo>
                  <a:lnTo>
                    <a:pt x="527752" y="538919"/>
                  </a:lnTo>
                  <a:lnTo>
                    <a:pt x="527890" y="539601"/>
                  </a:lnTo>
                  <a:lnTo>
                    <a:pt x="528164" y="539872"/>
                  </a:lnTo>
                  <a:lnTo>
                    <a:pt x="528908" y="540349"/>
                  </a:lnTo>
                  <a:lnTo>
                    <a:pt x="529248" y="540692"/>
                  </a:lnTo>
                  <a:lnTo>
                    <a:pt x="529454" y="541169"/>
                  </a:lnTo>
                  <a:lnTo>
                    <a:pt x="529185" y="542188"/>
                  </a:lnTo>
                  <a:lnTo>
                    <a:pt x="528983" y="542531"/>
                  </a:lnTo>
                  <a:lnTo>
                    <a:pt x="528849" y="542941"/>
                  </a:lnTo>
                  <a:lnTo>
                    <a:pt x="527839" y="544852"/>
                  </a:lnTo>
                  <a:lnTo>
                    <a:pt x="527637" y="545605"/>
                  </a:lnTo>
                  <a:lnTo>
                    <a:pt x="527637" y="545943"/>
                  </a:lnTo>
                  <a:lnTo>
                    <a:pt x="527570" y="546287"/>
                  </a:lnTo>
                  <a:lnTo>
                    <a:pt x="527574" y="546968"/>
                  </a:lnTo>
                  <a:lnTo>
                    <a:pt x="527843" y="547716"/>
                  </a:lnTo>
                  <a:lnTo>
                    <a:pt x="528465" y="548493"/>
                  </a:lnTo>
                  <a:lnTo>
                    <a:pt x="528967" y="549484"/>
                  </a:lnTo>
                  <a:lnTo>
                    <a:pt x="529640" y="551023"/>
                  </a:lnTo>
                  <a:lnTo>
                    <a:pt x="530384" y="552234"/>
                  </a:lnTo>
                  <a:lnTo>
                    <a:pt x="530951" y="553435"/>
                  </a:lnTo>
                  <a:lnTo>
                    <a:pt x="530994" y="553887"/>
                  </a:lnTo>
                  <a:lnTo>
                    <a:pt x="531457" y="554116"/>
                  </a:lnTo>
                  <a:lnTo>
                    <a:pt x="532067" y="554592"/>
                  </a:lnTo>
                  <a:lnTo>
                    <a:pt x="532748" y="555546"/>
                  </a:lnTo>
                  <a:lnTo>
                    <a:pt x="532752" y="556089"/>
                  </a:lnTo>
                  <a:lnTo>
                    <a:pt x="532752" y="556227"/>
                  </a:lnTo>
                  <a:lnTo>
                    <a:pt x="533088" y="556565"/>
                  </a:lnTo>
                  <a:lnTo>
                    <a:pt x="533159" y="556842"/>
                  </a:lnTo>
                  <a:lnTo>
                    <a:pt x="533567" y="557180"/>
                  </a:lnTo>
                  <a:lnTo>
                    <a:pt x="535060" y="557790"/>
                  </a:lnTo>
                  <a:lnTo>
                    <a:pt x="535942" y="558538"/>
                  </a:lnTo>
                  <a:lnTo>
                    <a:pt x="535942" y="558948"/>
                  </a:lnTo>
                  <a:lnTo>
                    <a:pt x="535768" y="560173"/>
                  </a:lnTo>
                  <a:lnTo>
                    <a:pt x="535230" y="561226"/>
                  </a:lnTo>
                  <a:lnTo>
                    <a:pt x="535095" y="562441"/>
                  </a:lnTo>
                  <a:lnTo>
                    <a:pt x="535163" y="563656"/>
                  </a:lnTo>
                  <a:lnTo>
                    <a:pt x="535487" y="564676"/>
                  </a:lnTo>
                  <a:lnTo>
                    <a:pt x="535487" y="565491"/>
                  </a:lnTo>
                  <a:lnTo>
                    <a:pt x="535218" y="566039"/>
                  </a:lnTo>
                  <a:lnTo>
                    <a:pt x="534949" y="566449"/>
                  </a:lnTo>
                  <a:lnTo>
                    <a:pt x="534545" y="567268"/>
                  </a:lnTo>
                  <a:lnTo>
                    <a:pt x="534545" y="567678"/>
                  </a:lnTo>
                  <a:lnTo>
                    <a:pt x="534478" y="568360"/>
                  </a:lnTo>
                  <a:lnTo>
                    <a:pt x="534141" y="568498"/>
                  </a:lnTo>
                  <a:lnTo>
                    <a:pt x="533872" y="568769"/>
                  </a:lnTo>
                  <a:lnTo>
                    <a:pt x="533666" y="568769"/>
                  </a:lnTo>
                  <a:lnTo>
                    <a:pt x="533464" y="568974"/>
                  </a:lnTo>
                  <a:lnTo>
                    <a:pt x="532720" y="569251"/>
                  </a:lnTo>
                  <a:lnTo>
                    <a:pt x="532245" y="569317"/>
                  </a:lnTo>
                  <a:lnTo>
                    <a:pt x="531228" y="569732"/>
                  </a:lnTo>
                  <a:lnTo>
                    <a:pt x="530891" y="570004"/>
                  </a:lnTo>
                  <a:lnTo>
                    <a:pt x="529941" y="570213"/>
                  </a:lnTo>
                  <a:lnTo>
                    <a:pt x="529403" y="570146"/>
                  </a:lnTo>
                  <a:lnTo>
                    <a:pt x="527229" y="569603"/>
                  </a:lnTo>
                  <a:lnTo>
                    <a:pt x="526552" y="569608"/>
                  </a:lnTo>
                  <a:lnTo>
                    <a:pt x="526010" y="569746"/>
                  </a:lnTo>
                  <a:lnTo>
                    <a:pt x="525468" y="570089"/>
                  </a:lnTo>
                  <a:lnTo>
                    <a:pt x="524656" y="571247"/>
                  </a:lnTo>
                  <a:lnTo>
                    <a:pt x="524387" y="571524"/>
                  </a:lnTo>
                  <a:lnTo>
                    <a:pt x="523983" y="571795"/>
                  </a:lnTo>
                  <a:lnTo>
                    <a:pt x="523302" y="572072"/>
                  </a:lnTo>
                  <a:lnTo>
                    <a:pt x="522629" y="572891"/>
                  </a:lnTo>
                  <a:lnTo>
                    <a:pt x="522495" y="573230"/>
                  </a:lnTo>
                  <a:lnTo>
                    <a:pt x="522226" y="573639"/>
                  </a:lnTo>
                  <a:lnTo>
                    <a:pt x="522091" y="573778"/>
                  </a:lnTo>
                  <a:lnTo>
                    <a:pt x="521343" y="573778"/>
                  </a:lnTo>
                  <a:lnTo>
                    <a:pt x="521006" y="574054"/>
                  </a:lnTo>
                  <a:lnTo>
                    <a:pt x="520531" y="574464"/>
                  </a:lnTo>
                  <a:lnTo>
                    <a:pt x="520329" y="574807"/>
                  </a:lnTo>
                  <a:lnTo>
                    <a:pt x="520195" y="575217"/>
                  </a:lnTo>
                  <a:lnTo>
                    <a:pt x="519858" y="575827"/>
                  </a:lnTo>
                  <a:lnTo>
                    <a:pt x="519114" y="576513"/>
                  </a:lnTo>
                  <a:lnTo>
                    <a:pt x="518643" y="576785"/>
                  </a:lnTo>
                  <a:lnTo>
                    <a:pt x="516949" y="577676"/>
                  </a:lnTo>
                  <a:lnTo>
                    <a:pt x="515935" y="578362"/>
                  </a:lnTo>
                  <a:lnTo>
                    <a:pt x="514989" y="579320"/>
                  </a:lnTo>
                  <a:lnTo>
                    <a:pt x="514312" y="579868"/>
                  </a:lnTo>
                  <a:lnTo>
                    <a:pt x="513568" y="580278"/>
                  </a:lnTo>
                  <a:lnTo>
                    <a:pt x="513026" y="580482"/>
                  </a:lnTo>
                  <a:lnTo>
                    <a:pt x="512551" y="580482"/>
                  </a:lnTo>
                  <a:lnTo>
                    <a:pt x="512214" y="580826"/>
                  </a:lnTo>
                  <a:lnTo>
                    <a:pt x="511672" y="581645"/>
                  </a:lnTo>
                  <a:lnTo>
                    <a:pt x="511541" y="582670"/>
                  </a:lnTo>
                  <a:lnTo>
                    <a:pt x="511201" y="582670"/>
                  </a:lnTo>
                  <a:lnTo>
                    <a:pt x="509712" y="583423"/>
                  </a:lnTo>
                  <a:lnTo>
                    <a:pt x="508560" y="584242"/>
                  </a:lnTo>
                  <a:lnTo>
                    <a:pt x="507682" y="584385"/>
                  </a:lnTo>
                  <a:lnTo>
                    <a:pt x="507527" y="584404"/>
                  </a:lnTo>
                  <a:lnTo>
                    <a:pt x="507009" y="586568"/>
                  </a:lnTo>
                  <a:lnTo>
                    <a:pt x="507009" y="587111"/>
                  </a:lnTo>
                  <a:lnTo>
                    <a:pt x="507286" y="588269"/>
                  </a:lnTo>
                  <a:lnTo>
                    <a:pt x="507420" y="588950"/>
                  </a:lnTo>
                  <a:lnTo>
                    <a:pt x="507765" y="590108"/>
                  </a:lnTo>
                  <a:lnTo>
                    <a:pt x="507899" y="590313"/>
                  </a:lnTo>
                  <a:lnTo>
                    <a:pt x="507970" y="591543"/>
                  </a:lnTo>
                  <a:lnTo>
                    <a:pt x="508042" y="592429"/>
                  </a:lnTo>
                  <a:lnTo>
                    <a:pt x="508113" y="594064"/>
                  </a:lnTo>
                  <a:lnTo>
                    <a:pt x="508117" y="595770"/>
                  </a:lnTo>
                  <a:lnTo>
                    <a:pt x="507919" y="596999"/>
                  </a:lnTo>
                  <a:lnTo>
                    <a:pt x="507785" y="597609"/>
                  </a:lnTo>
                  <a:lnTo>
                    <a:pt x="507650" y="597885"/>
                  </a:lnTo>
                  <a:lnTo>
                    <a:pt x="507583" y="598224"/>
                  </a:lnTo>
                  <a:lnTo>
                    <a:pt x="506775" y="600068"/>
                  </a:lnTo>
                  <a:lnTo>
                    <a:pt x="506573" y="600411"/>
                  </a:lnTo>
                  <a:lnTo>
                    <a:pt x="506439" y="600816"/>
                  </a:lnTo>
                  <a:lnTo>
                    <a:pt x="505425" y="604109"/>
                  </a:lnTo>
                  <a:lnTo>
                    <a:pt x="504123" y="610328"/>
                  </a:lnTo>
                  <a:lnTo>
                    <a:pt x="503557" y="614955"/>
                  </a:lnTo>
                  <a:lnTo>
                    <a:pt x="502927" y="620163"/>
                  </a:lnTo>
                  <a:lnTo>
                    <a:pt x="496815" y="621922"/>
                  </a:lnTo>
                  <a:lnTo>
                    <a:pt x="491617" y="654945"/>
                  </a:lnTo>
                  <a:lnTo>
                    <a:pt x="488363" y="654445"/>
                  </a:lnTo>
                  <a:lnTo>
                    <a:pt x="462893" y="650385"/>
                  </a:lnTo>
                  <a:lnTo>
                    <a:pt x="461798" y="650669"/>
                  </a:lnTo>
                  <a:lnTo>
                    <a:pt x="462005" y="651918"/>
                  </a:lnTo>
                  <a:lnTo>
                    <a:pt x="462324" y="653916"/>
                  </a:lnTo>
                  <a:lnTo>
                    <a:pt x="462851" y="657675"/>
                  </a:lnTo>
                  <a:lnTo>
                    <a:pt x="463032" y="659245"/>
                  </a:lnTo>
                  <a:lnTo>
                    <a:pt x="462866" y="659234"/>
                  </a:lnTo>
                  <a:lnTo>
                    <a:pt x="410057" y="651877"/>
                  </a:lnTo>
                  <a:lnTo>
                    <a:pt x="391452" y="655046"/>
                  </a:lnTo>
                  <a:lnTo>
                    <a:pt x="358215" y="650344"/>
                  </a:lnTo>
                  <a:lnTo>
                    <a:pt x="357630" y="645939"/>
                  </a:lnTo>
                  <a:lnTo>
                    <a:pt x="355571" y="638600"/>
                  </a:lnTo>
                  <a:lnTo>
                    <a:pt x="354916" y="629468"/>
                  </a:lnTo>
                  <a:lnTo>
                    <a:pt x="348811" y="619284"/>
                  </a:lnTo>
                  <a:lnTo>
                    <a:pt x="342189" y="607779"/>
                  </a:lnTo>
                  <a:lnTo>
                    <a:pt x="330126" y="591863"/>
                  </a:lnTo>
                  <a:lnTo>
                    <a:pt x="321835" y="589428"/>
                  </a:lnTo>
                  <a:lnTo>
                    <a:pt x="317671" y="590004"/>
                  </a:lnTo>
                  <a:lnTo>
                    <a:pt x="312805" y="594050"/>
                  </a:lnTo>
                  <a:lnTo>
                    <a:pt x="315246" y="602862"/>
                  </a:lnTo>
                  <a:lnTo>
                    <a:pt x="310830" y="606420"/>
                  </a:lnTo>
                  <a:lnTo>
                    <a:pt x="304530" y="607193"/>
                  </a:lnTo>
                  <a:lnTo>
                    <a:pt x="298893" y="612102"/>
                  </a:lnTo>
                  <a:lnTo>
                    <a:pt x="298015" y="610696"/>
                  </a:lnTo>
                  <a:lnTo>
                    <a:pt x="294887" y="612420"/>
                  </a:lnTo>
                  <a:lnTo>
                    <a:pt x="294813" y="614084"/>
                  </a:lnTo>
                  <a:lnTo>
                    <a:pt x="292358" y="614635"/>
                  </a:lnTo>
                  <a:lnTo>
                    <a:pt x="290916" y="613160"/>
                  </a:lnTo>
                  <a:lnTo>
                    <a:pt x="287163" y="615794"/>
                  </a:lnTo>
                  <a:lnTo>
                    <a:pt x="278389" y="607223"/>
                  </a:lnTo>
                  <a:lnTo>
                    <a:pt x="276559" y="595692"/>
                  </a:lnTo>
                  <a:lnTo>
                    <a:pt x="270244" y="597503"/>
                  </a:lnTo>
                  <a:lnTo>
                    <a:pt x="266571" y="598912"/>
                  </a:lnTo>
                  <a:lnTo>
                    <a:pt x="266151" y="598948"/>
                  </a:lnTo>
                  <a:lnTo>
                    <a:pt x="265780" y="599439"/>
                  </a:lnTo>
                  <a:lnTo>
                    <a:pt x="265283" y="600037"/>
                  </a:lnTo>
                  <a:lnTo>
                    <a:pt x="264973" y="600381"/>
                  </a:lnTo>
                  <a:lnTo>
                    <a:pt x="264574" y="600802"/>
                  </a:lnTo>
                  <a:lnTo>
                    <a:pt x="264191" y="601106"/>
                  </a:lnTo>
                  <a:lnTo>
                    <a:pt x="263759" y="601420"/>
                  </a:lnTo>
                  <a:lnTo>
                    <a:pt x="263433" y="601616"/>
                  </a:lnTo>
                  <a:lnTo>
                    <a:pt x="262977" y="601862"/>
                  </a:lnTo>
                  <a:lnTo>
                    <a:pt x="262243" y="602087"/>
                  </a:lnTo>
                  <a:lnTo>
                    <a:pt x="261812" y="602185"/>
                  </a:lnTo>
                  <a:lnTo>
                    <a:pt x="252523" y="603804"/>
                  </a:lnTo>
                  <a:lnTo>
                    <a:pt x="251537" y="603970"/>
                  </a:lnTo>
                  <a:lnTo>
                    <a:pt x="250119" y="604225"/>
                  </a:lnTo>
                  <a:lnTo>
                    <a:pt x="249141" y="604441"/>
                  </a:lnTo>
                  <a:lnTo>
                    <a:pt x="248620" y="604618"/>
                  </a:lnTo>
                  <a:lnTo>
                    <a:pt x="248237" y="604765"/>
                  </a:lnTo>
                  <a:lnTo>
                    <a:pt x="247862" y="605000"/>
                  </a:lnTo>
                  <a:lnTo>
                    <a:pt x="247569" y="605206"/>
                  </a:lnTo>
                  <a:lnTo>
                    <a:pt x="247332" y="605383"/>
                  </a:lnTo>
                  <a:lnTo>
                    <a:pt x="247055" y="605618"/>
                  </a:lnTo>
                  <a:lnTo>
                    <a:pt x="246844" y="605873"/>
                  </a:lnTo>
                  <a:lnTo>
                    <a:pt x="246599" y="606177"/>
                  </a:lnTo>
                  <a:lnTo>
                    <a:pt x="246363" y="606511"/>
                  </a:lnTo>
                  <a:lnTo>
                    <a:pt x="245996" y="607075"/>
                  </a:lnTo>
                  <a:lnTo>
                    <a:pt x="245165" y="608384"/>
                  </a:lnTo>
                  <a:lnTo>
                    <a:pt x="244427" y="609520"/>
                  </a:lnTo>
                  <a:lnTo>
                    <a:pt x="243989" y="610229"/>
                  </a:lnTo>
                  <a:lnTo>
                    <a:pt x="243170" y="611510"/>
                  </a:lnTo>
                  <a:lnTo>
                    <a:pt x="242957" y="611868"/>
                  </a:lnTo>
                  <a:lnTo>
                    <a:pt x="242713" y="612291"/>
                  </a:lnTo>
                  <a:lnTo>
                    <a:pt x="242500" y="612764"/>
                  </a:lnTo>
                  <a:lnTo>
                    <a:pt x="242341" y="613314"/>
                  </a:lnTo>
                  <a:lnTo>
                    <a:pt x="242171" y="613979"/>
                  </a:lnTo>
                  <a:lnTo>
                    <a:pt x="241932" y="615461"/>
                  </a:lnTo>
                  <a:lnTo>
                    <a:pt x="241817" y="615848"/>
                  </a:lnTo>
                  <a:lnTo>
                    <a:pt x="241666" y="616301"/>
                  </a:lnTo>
                  <a:lnTo>
                    <a:pt x="241515" y="616664"/>
                  </a:lnTo>
                  <a:lnTo>
                    <a:pt x="241251" y="617103"/>
                  </a:lnTo>
                  <a:lnTo>
                    <a:pt x="240963" y="617481"/>
                  </a:lnTo>
                  <a:lnTo>
                    <a:pt x="240473" y="618070"/>
                  </a:lnTo>
                  <a:lnTo>
                    <a:pt x="237509" y="621563"/>
                  </a:lnTo>
                  <a:lnTo>
                    <a:pt x="237144" y="622047"/>
                  </a:lnTo>
                  <a:lnTo>
                    <a:pt x="236454" y="623090"/>
                  </a:lnTo>
                  <a:lnTo>
                    <a:pt x="236027" y="623816"/>
                  </a:lnTo>
                  <a:lnTo>
                    <a:pt x="235549" y="624602"/>
                  </a:lnTo>
                  <a:lnTo>
                    <a:pt x="235007" y="625563"/>
                  </a:lnTo>
                  <a:lnTo>
                    <a:pt x="234178" y="626963"/>
                  </a:lnTo>
                  <a:lnTo>
                    <a:pt x="233802" y="627551"/>
                  </a:lnTo>
                  <a:lnTo>
                    <a:pt x="233375" y="628090"/>
                  </a:lnTo>
                  <a:lnTo>
                    <a:pt x="232907" y="628623"/>
                  </a:lnTo>
                  <a:lnTo>
                    <a:pt x="232325" y="629155"/>
                  </a:lnTo>
                  <a:lnTo>
                    <a:pt x="231759" y="629589"/>
                  </a:lnTo>
                  <a:lnTo>
                    <a:pt x="231240" y="629905"/>
                  </a:lnTo>
                  <a:lnTo>
                    <a:pt x="230761" y="630202"/>
                  </a:lnTo>
                  <a:lnTo>
                    <a:pt x="230175" y="630444"/>
                  </a:lnTo>
                  <a:lnTo>
                    <a:pt x="229511" y="630698"/>
                  </a:lnTo>
                  <a:lnTo>
                    <a:pt x="227052" y="631404"/>
                  </a:lnTo>
                  <a:lnTo>
                    <a:pt x="226501" y="631565"/>
                  </a:lnTo>
                  <a:lnTo>
                    <a:pt x="226151" y="631676"/>
                  </a:lnTo>
                  <a:lnTo>
                    <a:pt x="225704" y="631837"/>
                  </a:lnTo>
                  <a:lnTo>
                    <a:pt x="225333" y="632042"/>
                  </a:lnTo>
                  <a:lnTo>
                    <a:pt x="224963" y="632295"/>
                  </a:lnTo>
                  <a:lnTo>
                    <a:pt x="224664" y="632543"/>
                  </a:lnTo>
                  <a:lnTo>
                    <a:pt x="224289" y="632946"/>
                  </a:lnTo>
                  <a:lnTo>
                    <a:pt x="224098" y="633206"/>
                  </a:lnTo>
                  <a:lnTo>
                    <a:pt x="223867" y="633590"/>
                  </a:lnTo>
                  <a:lnTo>
                    <a:pt x="223733" y="633875"/>
                  </a:lnTo>
                  <a:lnTo>
                    <a:pt x="223594" y="634290"/>
                  </a:lnTo>
                  <a:lnTo>
                    <a:pt x="223496" y="634723"/>
                  </a:lnTo>
                  <a:lnTo>
                    <a:pt x="223429" y="635275"/>
                  </a:lnTo>
                  <a:lnTo>
                    <a:pt x="223260" y="636860"/>
                  </a:lnTo>
                  <a:lnTo>
                    <a:pt x="223234" y="637610"/>
                  </a:lnTo>
                  <a:lnTo>
                    <a:pt x="223290" y="638356"/>
                  </a:lnTo>
                  <a:lnTo>
                    <a:pt x="223345" y="638811"/>
                  </a:lnTo>
                  <a:lnTo>
                    <a:pt x="223427" y="639249"/>
                  </a:lnTo>
                  <a:lnTo>
                    <a:pt x="223578" y="639852"/>
                  </a:lnTo>
                  <a:lnTo>
                    <a:pt x="223880" y="640976"/>
                  </a:lnTo>
                  <a:lnTo>
                    <a:pt x="224038" y="641455"/>
                  </a:lnTo>
                  <a:lnTo>
                    <a:pt x="224216" y="641909"/>
                  </a:lnTo>
                  <a:lnTo>
                    <a:pt x="224388" y="642323"/>
                  </a:lnTo>
                  <a:lnTo>
                    <a:pt x="224608" y="642719"/>
                  </a:lnTo>
                  <a:lnTo>
                    <a:pt x="224882" y="643165"/>
                  </a:lnTo>
                  <a:lnTo>
                    <a:pt x="225150" y="643554"/>
                  </a:lnTo>
                  <a:lnTo>
                    <a:pt x="226056" y="644711"/>
                  </a:lnTo>
                  <a:lnTo>
                    <a:pt x="226866" y="645661"/>
                  </a:lnTo>
                  <a:lnTo>
                    <a:pt x="228061" y="647140"/>
                  </a:lnTo>
                  <a:lnTo>
                    <a:pt x="229708" y="649148"/>
                  </a:lnTo>
                  <a:lnTo>
                    <a:pt x="230992" y="650735"/>
                  </a:lnTo>
                  <a:lnTo>
                    <a:pt x="232640" y="652739"/>
                  </a:lnTo>
                  <a:lnTo>
                    <a:pt x="230407" y="654012"/>
                  </a:lnTo>
                  <a:lnTo>
                    <a:pt x="228707" y="654899"/>
                  </a:lnTo>
                  <a:lnTo>
                    <a:pt x="228029" y="655193"/>
                  </a:lnTo>
                  <a:lnTo>
                    <a:pt x="227304" y="655384"/>
                  </a:lnTo>
                  <a:lnTo>
                    <a:pt x="226648" y="655486"/>
                  </a:lnTo>
                  <a:lnTo>
                    <a:pt x="226021" y="655493"/>
                  </a:lnTo>
                  <a:lnTo>
                    <a:pt x="225225" y="655439"/>
                  </a:lnTo>
                  <a:lnTo>
                    <a:pt x="224394" y="655364"/>
                  </a:lnTo>
                  <a:lnTo>
                    <a:pt x="223428" y="655255"/>
                  </a:lnTo>
                  <a:lnTo>
                    <a:pt x="222479" y="655132"/>
                  </a:lnTo>
                  <a:lnTo>
                    <a:pt x="221413" y="654955"/>
                  </a:lnTo>
                  <a:lnTo>
                    <a:pt x="219172" y="654651"/>
                  </a:lnTo>
                  <a:lnTo>
                    <a:pt x="217720" y="654511"/>
                  </a:lnTo>
                  <a:lnTo>
                    <a:pt x="216962" y="654428"/>
                  </a:lnTo>
                  <a:lnTo>
                    <a:pt x="216220" y="654396"/>
                  </a:lnTo>
                  <a:lnTo>
                    <a:pt x="215729" y="654355"/>
                  </a:lnTo>
                  <a:lnTo>
                    <a:pt x="215134" y="654365"/>
                  </a:lnTo>
                  <a:lnTo>
                    <a:pt x="214668" y="654407"/>
                  </a:lnTo>
                  <a:lnTo>
                    <a:pt x="213427" y="654594"/>
                  </a:lnTo>
                  <a:lnTo>
                    <a:pt x="212495" y="654729"/>
                  </a:lnTo>
                  <a:lnTo>
                    <a:pt x="211539" y="654905"/>
                  </a:lnTo>
                  <a:lnTo>
                    <a:pt x="210702" y="655019"/>
                  </a:lnTo>
                  <a:lnTo>
                    <a:pt x="209581" y="655196"/>
                  </a:lnTo>
                  <a:lnTo>
                    <a:pt x="209220" y="655275"/>
                  </a:lnTo>
                  <a:lnTo>
                    <a:pt x="209149" y="654812"/>
                  </a:lnTo>
                  <a:lnTo>
                    <a:pt x="186790" y="646132"/>
                  </a:lnTo>
                  <a:lnTo>
                    <a:pt x="185878" y="646519"/>
                  </a:lnTo>
                  <a:lnTo>
                    <a:pt x="185727" y="646183"/>
                  </a:lnTo>
                  <a:lnTo>
                    <a:pt x="184448" y="640046"/>
                  </a:lnTo>
                  <a:lnTo>
                    <a:pt x="183173" y="630839"/>
                  </a:lnTo>
                  <a:lnTo>
                    <a:pt x="183173" y="628109"/>
                  </a:lnTo>
                  <a:lnTo>
                    <a:pt x="183085" y="622596"/>
                  </a:lnTo>
                  <a:lnTo>
                    <a:pt x="183031" y="619245"/>
                  </a:lnTo>
                  <a:lnTo>
                    <a:pt x="182888" y="608847"/>
                  </a:lnTo>
                  <a:lnTo>
                    <a:pt x="183173" y="599641"/>
                  </a:lnTo>
                  <a:lnTo>
                    <a:pt x="183315" y="591969"/>
                  </a:lnTo>
                  <a:lnTo>
                    <a:pt x="183470" y="586222"/>
                  </a:lnTo>
                  <a:lnTo>
                    <a:pt x="184820" y="580179"/>
                  </a:lnTo>
                  <a:lnTo>
                    <a:pt x="184697" y="574427"/>
                  </a:lnTo>
                  <a:lnTo>
                    <a:pt x="184942" y="568971"/>
                  </a:lnTo>
                  <a:lnTo>
                    <a:pt x="186288" y="563219"/>
                  </a:lnTo>
                  <a:lnTo>
                    <a:pt x="190211" y="559383"/>
                  </a:lnTo>
                  <a:lnTo>
                    <a:pt x="196220" y="554370"/>
                  </a:lnTo>
                  <a:lnTo>
                    <a:pt x="200630" y="549800"/>
                  </a:lnTo>
                  <a:lnTo>
                    <a:pt x="201857" y="545821"/>
                  </a:lnTo>
                  <a:lnTo>
                    <a:pt x="202593" y="539478"/>
                  </a:lnTo>
                  <a:lnTo>
                    <a:pt x="202839" y="536086"/>
                  </a:lnTo>
                  <a:lnTo>
                    <a:pt x="203326" y="533431"/>
                  </a:lnTo>
                  <a:lnTo>
                    <a:pt x="205289" y="529600"/>
                  </a:lnTo>
                  <a:lnTo>
                    <a:pt x="205535" y="526207"/>
                  </a:lnTo>
                  <a:lnTo>
                    <a:pt x="205323" y="524871"/>
                  </a:lnTo>
                  <a:lnTo>
                    <a:pt x="205044" y="523110"/>
                  </a:lnTo>
                  <a:lnTo>
                    <a:pt x="204798" y="519569"/>
                  </a:lnTo>
                  <a:lnTo>
                    <a:pt x="204488" y="517408"/>
                  </a:lnTo>
                  <a:lnTo>
                    <a:pt x="204062" y="514408"/>
                  </a:lnTo>
                  <a:lnTo>
                    <a:pt x="202839" y="509247"/>
                  </a:lnTo>
                  <a:lnTo>
                    <a:pt x="202225" y="505121"/>
                  </a:lnTo>
                  <a:lnTo>
                    <a:pt x="201960" y="503453"/>
                  </a:lnTo>
                  <a:lnTo>
                    <a:pt x="201841" y="502943"/>
                  </a:lnTo>
                  <a:lnTo>
                    <a:pt x="201857" y="502505"/>
                  </a:lnTo>
                  <a:lnTo>
                    <a:pt x="201908" y="502190"/>
                  </a:lnTo>
                  <a:lnTo>
                    <a:pt x="201960" y="501742"/>
                  </a:lnTo>
                  <a:lnTo>
                    <a:pt x="202827" y="498854"/>
                  </a:lnTo>
                  <a:lnTo>
                    <a:pt x="203053" y="495981"/>
                  </a:lnTo>
                  <a:lnTo>
                    <a:pt x="202605" y="492393"/>
                  </a:lnTo>
                  <a:lnTo>
                    <a:pt x="201410" y="489519"/>
                  </a:lnTo>
                  <a:lnTo>
                    <a:pt x="200661" y="487003"/>
                  </a:lnTo>
                  <a:lnTo>
                    <a:pt x="199917" y="485297"/>
                  </a:lnTo>
                  <a:lnTo>
                    <a:pt x="198199" y="482695"/>
                  </a:lnTo>
                  <a:lnTo>
                    <a:pt x="196560" y="479107"/>
                  </a:lnTo>
                  <a:lnTo>
                    <a:pt x="194244" y="475695"/>
                  </a:lnTo>
                  <a:lnTo>
                    <a:pt x="192677" y="472641"/>
                  </a:lnTo>
                  <a:lnTo>
                    <a:pt x="192158" y="470487"/>
                  </a:lnTo>
                  <a:lnTo>
                    <a:pt x="192083" y="468781"/>
                  </a:lnTo>
                  <a:lnTo>
                    <a:pt x="193053" y="466989"/>
                  </a:lnTo>
                  <a:lnTo>
                    <a:pt x="194692" y="464563"/>
                  </a:lnTo>
                  <a:lnTo>
                    <a:pt x="194963" y="464074"/>
                  </a:lnTo>
                  <a:lnTo>
                    <a:pt x="197680" y="459178"/>
                  </a:lnTo>
                  <a:lnTo>
                    <a:pt x="199545" y="453970"/>
                  </a:lnTo>
                  <a:lnTo>
                    <a:pt x="200214" y="450830"/>
                  </a:lnTo>
                  <a:lnTo>
                    <a:pt x="200305" y="447608"/>
                  </a:lnTo>
                  <a:lnTo>
                    <a:pt x="199711" y="446102"/>
                  </a:lnTo>
                  <a:lnTo>
                    <a:pt x="198195" y="441742"/>
                  </a:lnTo>
                  <a:lnTo>
                    <a:pt x="197239" y="439514"/>
                  </a:lnTo>
                  <a:lnTo>
                    <a:pt x="196085" y="436824"/>
                  </a:lnTo>
                  <a:lnTo>
                    <a:pt x="194376" y="433339"/>
                  </a:lnTo>
                  <a:lnTo>
                    <a:pt x="193907" y="432383"/>
                  </a:lnTo>
                  <a:lnTo>
                    <a:pt x="192193" y="428180"/>
                  </a:lnTo>
                  <a:lnTo>
                    <a:pt x="190416" y="424296"/>
                  </a:lnTo>
                  <a:lnTo>
                    <a:pt x="188765" y="421757"/>
                  </a:lnTo>
                  <a:lnTo>
                    <a:pt x="186988" y="420808"/>
                  </a:lnTo>
                  <a:lnTo>
                    <a:pt x="185669" y="420332"/>
                  </a:lnTo>
                  <a:lnTo>
                    <a:pt x="184680" y="420251"/>
                  </a:lnTo>
                  <a:lnTo>
                    <a:pt x="183227" y="420332"/>
                  </a:lnTo>
                  <a:lnTo>
                    <a:pt x="181909" y="421042"/>
                  </a:lnTo>
                  <a:lnTo>
                    <a:pt x="180262" y="422867"/>
                  </a:lnTo>
                  <a:lnTo>
                    <a:pt x="178944" y="425169"/>
                  </a:lnTo>
                  <a:lnTo>
                    <a:pt x="177562" y="429453"/>
                  </a:lnTo>
                  <a:lnTo>
                    <a:pt x="176506" y="433575"/>
                  </a:lnTo>
                  <a:lnTo>
                    <a:pt x="175714" y="436982"/>
                  </a:lnTo>
                  <a:lnTo>
                    <a:pt x="174198" y="439441"/>
                  </a:lnTo>
                  <a:lnTo>
                    <a:pt x="172025" y="441981"/>
                  </a:lnTo>
                  <a:lnTo>
                    <a:pt x="169768" y="443406"/>
                  </a:lnTo>
                  <a:lnTo>
                    <a:pt x="166221" y="444835"/>
                  </a:lnTo>
                  <a:lnTo>
                    <a:pt x="161942" y="447429"/>
                  </a:lnTo>
                  <a:lnTo>
                    <a:pt x="160581" y="448823"/>
                  </a:lnTo>
                  <a:lnTo>
                    <a:pt x="159086" y="449327"/>
                  </a:lnTo>
                  <a:lnTo>
                    <a:pt x="158397" y="449646"/>
                  </a:lnTo>
                  <a:lnTo>
                    <a:pt x="157002" y="450066"/>
                  </a:lnTo>
                  <a:lnTo>
                    <a:pt x="155104" y="450688"/>
                  </a:lnTo>
                  <a:lnTo>
                    <a:pt x="152917" y="451512"/>
                  </a:lnTo>
                  <a:lnTo>
                    <a:pt x="151226" y="451531"/>
                  </a:lnTo>
                  <a:lnTo>
                    <a:pt x="149243" y="451121"/>
                  </a:lnTo>
                  <a:lnTo>
                    <a:pt x="147600" y="450035"/>
                  </a:lnTo>
                  <a:lnTo>
                    <a:pt x="146128" y="448329"/>
                  </a:lnTo>
                  <a:lnTo>
                    <a:pt x="144033" y="446079"/>
                  </a:lnTo>
                  <a:lnTo>
                    <a:pt x="142661" y="445579"/>
                  </a:lnTo>
                  <a:lnTo>
                    <a:pt x="141913" y="445218"/>
                  </a:lnTo>
                  <a:lnTo>
                    <a:pt x="140200" y="445556"/>
                  </a:lnTo>
                  <a:lnTo>
                    <a:pt x="137361" y="446948"/>
                  </a:lnTo>
                  <a:lnTo>
                    <a:pt x="135206" y="447766"/>
                  </a:lnTo>
                  <a:lnTo>
                    <a:pt x="134647" y="447912"/>
                  </a:lnTo>
                  <a:lnTo>
                    <a:pt x="130226" y="445619"/>
                  </a:lnTo>
                  <a:lnTo>
                    <a:pt x="128394" y="444713"/>
                  </a:lnTo>
                  <a:lnTo>
                    <a:pt x="126403" y="444160"/>
                  </a:lnTo>
                  <a:lnTo>
                    <a:pt x="123123" y="445283"/>
                  </a:lnTo>
                  <a:lnTo>
                    <a:pt x="122721" y="445453"/>
                  </a:lnTo>
                  <a:lnTo>
                    <a:pt x="119765" y="447191"/>
                  </a:lnTo>
                  <a:lnTo>
                    <a:pt x="116578" y="448721"/>
                  </a:lnTo>
                  <a:lnTo>
                    <a:pt x="116363" y="450531"/>
                  </a:lnTo>
                  <a:lnTo>
                    <a:pt x="98012" y="448268"/>
                  </a:lnTo>
                  <a:lnTo>
                    <a:pt x="96982" y="445918"/>
                  </a:lnTo>
                  <a:lnTo>
                    <a:pt x="94420" y="442759"/>
                  </a:lnTo>
                  <a:lnTo>
                    <a:pt x="91590" y="438137"/>
                  </a:lnTo>
                  <a:lnTo>
                    <a:pt x="90272" y="433494"/>
                  </a:lnTo>
                  <a:lnTo>
                    <a:pt x="89096" y="431327"/>
                  </a:lnTo>
                  <a:lnTo>
                    <a:pt x="91103" y="429997"/>
                  </a:lnTo>
                  <a:lnTo>
                    <a:pt x="91424" y="429659"/>
                  </a:lnTo>
                  <a:lnTo>
                    <a:pt x="91661" y="429402"/>
                  </a:lnTo>
                  <a:lnTo>
                    <a:pt x="91067" y="429078"/>
                  </a:lnTo>
                  <a:lnTo>
                    <a:pt x="88467" y="427048"/>
                  </a:lnTo>
                  <a:lnTo>
                    <a:pt x="85739" y="426261"/>
                  </a:lnTo>
                  <a:lnTo>
                    <a:pt x="83273" y="425637"/>
                  </a:lnTo>
                  <a:lnTo>
                    <a:pt x="78986" y="425328"/>
                  </a:lnTo>
                  <a:lnTo>
                    <a:pt x="74180" y="425328"/>
                  </a:lnTo>
                  <a:lnTo>
                    <a:pt x="67815" y="426109"/>
                  </a:lnTo>
                  <a:lnTo>
                    <a:pt x="59110" y="426419"/>
                  </a:lnTo>
                  <a:lnTo>
                    <a:pt x="48976" y="425952"/>
                  </a:lnTo>
                  <a:lnTo>
                    <a:pt x="43517" y="426548"/>
                  </a:lnTo>
                  <a:lnTo>
                    <a:pt x="36764" y="426577"/>
                  </a:lnTo>
                  <a:lnTo>
                    <a:pt x="31178" y="425953"/>
                  </a:lnTo>
                  <a:lnTo>
                    <a:pt x="26503" y="424547"/>
                  </a:lnTo>
                  <a:lnTo>
                    <a:pt x="22216" y="421888"/>
                  </a:lnTo>
                  <a:lnTo>
                    <a:pt x="18447" y="417828"/>
                  </a:lnTo>
                  <a:lnTo>
                    <a:pt x="15458" y="413921"/>
                  </a:lnTo>
                  <a:lnTo>
                    <a:pt x="12343" y="406420"/>
                  </a:lnTo>
                  <a:lnTo>
                    <a:pt x="8966" y="399072"/>
                  </a:lnTo>
                  <a:lnTo>
                    <a:pt x="5455" y="391419"/>
                  </a:lnTo>
                  <a:lnTo>
                    <a:pt x="3376" y="385319"/>
                  </a:lnTo>
                  <a:lnTo>
                    <a:pt x="779" y="377352"/>
                  </a:lnTo>
                  <a:lnTo>
                    <a:pt x="0" y="373759"/>
                  </a:lnTo>
                  <a:lnTo>
                    <a:pt x="0" y="367664"/>
                  </a:lnTo>
                  <a:lnTo>
                    <a:pt x="2078" y="360006"/>
                  </a:lnTo>
                  <a:lnTo>
                    <a:pt x="4805" y="352191"/>
                  </a:lnTo>
                  <a:lnTo>
                    <a:pt x="7014" y="342503"/>
                  </a:lnTo>
                  <a:lnTo>
                    <a:pt x="9353" y="331719"/>
                  </a:lnTo>
                  <a:lnTo>
                    <a:pt x="12730" y="320310"/>
                  </a:lnTo>
                  <a:lnTo>
                    <a:pt x="18707" y="308278"/>
                  </a:lnTo>
                  <a:lnTo>
                    <a:pt x="25591" y="297651"/>
                  </a:lnTo>
                  <a:lnTo>
                    <a:pt x="36762" y="283898"/>
                  </a:lnTo>
                  <a:lnTo>
                    <a:pt x="46646" y="277513"/>
                  </a:lnTo>
                  <a:lnTo>
                    <a:pt x="57081" y="272256"/>
                  </a:lnTo>
                  <a:lnTo>
                    <a:pt x="72614" y="265251"/>
                  </a:lnTo>
                  <a:lnTo>
                    <a:pt x="83536" y="261162"/>
                  </a:lnTo>
                  <a:lnTo>
                    <a:pt x="94216" y="252403"/>
                  </a:lnTo>
                  <a:lnTo>
                    <a:pt x="106595" y="241019"/>
                  </a:lnTo>
                  <a:lnTo>
                    <a:pt x="117271" y="228462"/>
                  </a:lnTo>
                  <a:lnTo>
                    <a:pt x="125279" y="220580"/>
                  </a:lnTo>
                  <a:lnTo>
                    <a:pt x="138627" y="195471"/>
                  </a:lnTo>
                  <a:lnTo>
                    <a:pt x="146393" y="183501"/>
                  </a:lnTo>
                  <a:lnTo>
                    <a:pt x="151975" y="174451"/>
                  </a:lnTo>
                  <a:lnTo>
                    <a:pt x="158530" y="161022"/>
                  </a:lnTo>
                  <a:lnTo>
                    <a:pt x="159282" y="159931"/>
                  </a:lnTo>
                  <a:lnTo>
                    <a:pt x="163383" y="154017"/>
                  </a:lnTo>
                  <a:lnTo>
                    <a:pt x="173818" y="140002"/>
                  </a:lnTo>
                  <a:lnTo>
                    <a:pt x="178430" y="132702"/>
                  </a:lnTo>
                  <a:lnTo>
                    <a:pt x="182352" y="123833"/>
                  </a:lnTo>
                  <a:lnTo>
                    <a:pt x="187146" y="111925"/>
                  </a:lnTo>
                  <a:lnTo>
                    <a:pt x="191932" y="99635"/>
                  </a:lnTo>
                  <a:lnTo>
                    <a:pt x="198637" y="86192"/>
                  </a:lnTo>
                  <a:lnTo>
                    <a:pt x="208534" y="67373"/>
                  </a:lnTo>
                  <a:lnTo>
                    <a:pt x="212045" y="63533"/>
                  </a:lnTo>
                  <a:lnTo>
                    <a:pt x="215877" y="60459"/>
                  </a:lnTo>
                  <a:lnTo>
                    <a:pt x="217698" y="57176"/>
                  </a:lnTo>
                  <a:lnTo>
                    <a:pt x="216253" y="56713"/>
                  </a:lnTo>
                  <a:lnTo>
                    <a:pt x="214784" y="56408"/>
                  </a:lnTo>
                  <a:lnTo>
                    <a:pt x="213169" y="56766"/>
                  </a:lnTo>
                  <a:lnTo>
                    <a:pt x="212084" y="57557"/>
                  </a:lnTo>
                  <a:lnTo>
                    <a:pt x="210608" y="58296"/>
                  </a:lnTo>
                  <a:lnTo>
                    <a:pt x="210746" y="57684"/>
                  </a:lnTo>
                  <a:lnTo>
                    <a:pt x="213303" y="55353"/>
                  </a:lnTo>
                  <a:lnTo>
                    <a:pt x="214780" y="52933"/>
                  </a:lnTo>
                  <a:lnTo>
                    <a:pt x="215129" y="52532"/>
                  </a:lnTo>
                  <a:lnTo>
                    <a:pt x="215342" y="52056"/>
                  </a:lnTo>
                  <a:lnTo>
                    <a:pt x="215691" y="51722"/>
                  </a:lnTo>
                  <a:lnTo>
                    <a:pt x="215904" y="51251"/>
                  </a:lnTo>
                  <a:lnTo>
                    <a:pt x="216320" y="50850"/>
                  </a:lnTo>
                  <a:lnTo>
                    <a:pt x="216534" y="50378"/>
                  </a:lnTo>
                  <a:lnTo>
                    <a:pt x="216950" y="49978"/>
                  </a:lnTo>
                  <a:lnTo>
                    <a:pt x="218418" y="47900"/>
                  </a:lnTo>
                  <a:lnTo>
                    <a:pt x="220231" y="45618"/>
                  </a:lnTo>
                  <a:lnTo>
                    <a:pt x="222175" y="43483"/>
                  </a:lnTo>
                  <a:lnTo>
                    <a:pt x="227408" y="36640"/>
                  </a:lnTo>
                  <a:lnTo>
                    <a:pt x="230255" y="33566"/>
                  </a:lnTo>
                  <a:lnTo>
                    <a:pt x="230468" y="33095"/>
                  </a:lnTo>
                  <a:lnTo>
                    <a:pt x="230884" y="32694"/>
                  </a:lnTo>
                  <a:lnTo>
                    <a:pt x="231517" y="31684"/>
                  </a:lnTo>
                  <a:lnTo>
                    <a:pt x="232978" y="29945"/>
                  </a:lnTo>
                  <a:lnTo>
                    <a:pt x="235072" y="27195"/>
                  </a:lnTo>
                  <a:lnTo>
                    <a:pt x="237665" y="24746"/>
                  </a:lnTo>
                  <a:lnTo>
                    <a:pt x="239019" y="23464"/>
                  </a:lnTo>
                  <a:lnTo>
                    <a:pt x="239993" y="22258"/>
                  </a:lnTo>
                  <a:lnTo>
                    <a:pt x="239997" y="21987"/>
                  </a:lnTo>
                  <a:lnTo>
                    <a:pt x="240203" y="21991"/>
                  </a:lnTo>
                  <a:lnTo>
                    <a:pt x="243544" y="17974"/>
                  </a:lnTo>
                  <a:lnTo>
                    <a:pt x="245084" y="15758"/>
                  </a:lnTo>
                  <a:lnTo>
                    <a:pt x="248215" y="12075"/>
                  </a:lnTo>
                  <a:lnTo>
                    <a:pt x="250725" y="8792"/>
                  </a:lnTo>
                  <a:lnTo>
                    <a:pt x="251148" y="8120"/>
                  </a:lnTo>
                  <a:lnTo>
                    <a:pt x="255736" y="2697"/>
                  </a:lnTo>
                  <a:lnTo>
                    <a:pt x="256714" y="1491"/>
                  </a:lnTo>
                  <a:lnTo>
                    <a:pt x="258155" y="0"/>
                  </a:lnTo>
                  <a:lnTo>
                    <a:pt x="262537" y="4689"/>
                  </a:lnTo>
                  <a:lnTo>
                    <a:pt x="263357" y="4436"/>
                  </a:lnTo>
                  <a:lnTo>
                    <a:pt x="264168" y="4589"/>
                  </a:lnTo>
                  <a:lnTo>
                    <a:pt x="264624" y="4889"/>
                  </a:lnTo>
                  <a:lnTo>
                    <a:pt x="264984" y="4469"/>
                  </a:lnTo>
                  <a:lnTo>
                    <a:pt x="265021" y="4225"/>
                  </a:lnTo>
                  <a:lnTo>
                    <a:pt x="265241" y="4836"/>
                  </a:lnTo>
                  <a:lnTo>
                    <a:pt x="265467" y="5708"/>
                  </a:lnTo>
                  <a:lnTo>
                    <a:pt x="265692" y="6342"/>
                  </a:lnTo>
                  <a:lnTo>
                    <a:pt x="265798" y="6561"/>
                  </a:lnTo>
                  <a:lnTo>
                    <a:pt x="265878" y="7190"/>
                  </a:lnTo>
                  <a:lnTo>
                    <a:pt x="265927" y="7614"/>
                  </a:lnTo>
                  <a:lnTo>
                    <a:pt x="265972" y="8263"/>
                  </a:lnTo>
                  <a:lnTo>
                    <a:pt x="266066" y="8583"/>
                  </a:lnTo>
                  <a:lnTo>
                    <a:pt x="266123" y="8772"/>
                  </a:lnTo>
                  <a:lnTo>
                    <a:pt x="266235" y="8950"/>
                  </a:lnTo>
                  <a:lnTo>
                    <a:pt x="266273" y="9158"/>
                  </a:lnTo>
                  <a:lnTo>
                    <a:pt x="266294" y="9379"/>
                  </a:lnTo>
                  <a:lnTo>
                    <a:pt x="266333" y="9678"/>
                  </a:lnTo>
                  <a:lnTo>
                    <a:pt x="266521" y="10476"/>
                  </a:lnTo>
                  <a:lnTo>
                    <a:pt x="266760" y="11561"/>
                  </a:lnTo>
                  <a:lnTo>
                    <a:pt x="266966" y="12525"/>
                  </a:lnTo>
                  <a:lnTo>
                    <a:pt x="267334" y="13693"/>
                  </a:lnTo>
                  <a:lnTo>
                    <a:pt x="267670" y="14161"/>
                  </a:lnTo>
                  <a:lnTo>
                    <a:pt x="268010" y="14667"/>
                  </a:lnTo>
                  <a:lnTo>
                    <a:pt x="268206" y="15157"/>
                  </a:lnTo>
                  <a:lnTo>
                    <a:pt x="268328" y="15635"/>
                  </a:lnTo>
                  <a:lnTo>
                    <a:pt x="268449" y="16192"/>
                  </a:lnTo>
                  <a:lnTo>
                    <a:pt x="268572" y="16989"/>
                  </a:lnTo>
                  <a:lnTo>
                    <a:pt x="268651" y="18106"/>
                  </a:lnTo>
                  <a:lnTo>
                    <a:pt x="268641" y="18356"/>
                  </a:lnTo>
                  <a:lnTo>
                    <a:pt x="268489" y="18593"/>
                  </a:lnTo>
                  <a:lnTo>
                    <a:pt x="268292" y="18736"/>
                  </a:lnTo>
                  <a:lnTo>
                    <a:pt x="268130" y="18840"/>
                  </a:lnTo>
                  <a:lnTo>
                    <a:pt x="267854" y="19209"/>
                  </a:lnTo>
                  <a:lnTo>
                    <a:pt x="267408" y="19780"/>
                  </a:lnTo>
                  <a:lnTo>
                    <a:pt x="267051" y="20331"/>
                  </a:lnTo>
                  <a:lnTo>
                    <a:pt x="266867" y="20865"/>
                  </a:lnTo>
                  <a:lnTo>
                    <a:pt x="266819" y="21153"/>
                  </a:lnTo>
                  <a:lnTo>
                    <a:pt x="266755" y="21574"/>
                  </a:lnTo>
                  <a:lnTo>
                    <a:pt x="266750" y="21792"/>
                  </a:lnTo>
                  <a:lnTo>
                    <a:pt x="266807" y="22011"/>
                  </a:lnTo>
                  <a:lnTo>
                    <a:pt x="266915" y="22244"/>
                  </a:lnTo>
                  <a:lnTo>
                    <a:pt x="267108" y="22588"/>
                  </a:lnTo>
                  <a:lnTo>
                    <a:pt x="267562" y="23273"/>
                  </a:lnTo>
                  <a:lnTo>
                    <a:pt x="267949" y="23912"/>
                  </a:lnTo>
                  <a:lnTo>
                    <a:pt x="268131" y="24112"/>
                  </a:lnTo>
                  <a:lnTo>
                    <a:pt x="268299" y="24154"/>
                  </a:lnTo>
                  <a:lnTo>
                    <a:pt x="268636" y="24221"/>
                  </a:lnTo>
                  <a:lnTo>
                    <a:pt x="269054" y="24357"/>
                  </a:lnTo>
                  <a:lnTo>
                    <a:pt x="269916" y="24666"/>
                  </a:lnTo>
                  <a:lnTo>
                    <a:pt x="270224" y="24755"/>
                  </a:lnTo>
                  <a:lnTo>
                    <a:pt x="270423" y="24997"/>
                  </a:lnTo>
                  <a:lnTo>
                    <a:pt x="270605" y="25446"/>
                  </a:lnTo>
                  <a:lnTo>
                    <a:pt x="272095" y="27437"/>
                  </a:lnTo>
                  <a:lnTo>
                    <a:pt x="272704" y="28329"/>
                  </a:lnTo>
                  <a:lnTo>
                    <a:pt x="273016" y="29014"/>
                  </a:lnTo>
                  <a:lnTo>
                    <a:pt x="273458" y="29339"/>
                  </a:lnTo>
                  <a:lnTo>
                    <a:pt x="275357" y="30063"/>
                  </a:lnTo>
                  <a:lnTo>
                    <a:pt x="276336" y="30657"/>
                  </a:lnTo>
                  <a:lnTo>
                    <a:pt x="276710" y="30956"/>
                  </a:lnTo>
                  <a:lnTo>
                    <a:pt x="276773" y="31141"/>
                  </a:lnTo>
                  <a:lnTo>
                    <a:pt x="276736" y="31376"/>
                  </a:lnTo>
                  <a:lnTo>
                    <a:pt x="279948" y="32914"/>
                  </a:lnTo>
                  <a:lnTo>
                    <a:pt x="280617" y="33242"/>
                  </a:lnTo>
                  <a:lnTo>
                    <a:pt x="280839" y="33614"/>
                  </a:lnTo>
                  <a:lnTo>
                    <a:pt x="279897" y="33892"/>
                  </a:lnTo>
                  <a:lnTo>
                    <a:pt x="279137" y="33979"/>
                  </a:lnTo>
                  <a:lnTo>
                    <a:pt x="278078" y="33990"/>
                  </a:lnTo>
                  <a:lnTo>
                    <a:pt x="277964" y="34324"/>
                  </a:lnTo>
                  <a:lnTo>
                    <a:pt x="277283" y="36040"/>
                  </a:lnTo>
                  <a:lnTo>
                    <a:pt x="280157" y="37136"/>
                  </a:lnTo>
                  <a:lnTo>
                    <a:pt x="280159" y="37665"/>
                  </a:lnTo>
                  <a:lnTo>
                    <a:pt x="280851" y="37584"/>
                  </a:lnTo>
                  <a:lnTo>
                    <a:pt x="281355" y="37558"/>
                  </a:lnTo>
                  <a:lnTo>
                    <a:pt x="281860" y="37549"/>
                  </a:lnTo>
                  <a:lnTo>
                    <a:pt x="282365" y="37557"/>
                  </a:lnTo>
                  <a:lnTo>
                    <a:pt x="284127" y="37615"/>
                  </a:lnTo>
                  <a:lnTo>
                    <a:pt x="285644" y="37680"/>
                  </a:lnTo>
                  <a:lnTo>
                    <a:pt x="288971" y="37823"/>
                  </a:lnTo>
                  <a:lnTo>
                    <a:pt x="288932" y="38122"/>
                  </a:lnTo>
                  <a:lnTo>
                    <a:pt x="287906" y="47475"/>
                  </a:lnTo>
                  <a:lnTo>
                    <a:pt x="287890" y="47718"/>
                  </a:lnTo>
                  <a:lnTo>
                    <a:pt x="288627" y="47810"/>
                  </a:lnTo>
                  <a:lnTo>
                    <a:pt x="289038" y="48142"/>
                  </a:lnTo>
                  <a:lnTo>
                    <a:pt x="288871" y="48472"/>
                  </a:lnTo>
                  <a:lnTo>
                    <a:pt x="287783" y="54941"/>
                  </a:lnTo>
                  <a:lnTo>
                    <a:pt x="287744" y="55406"/>
                  </a:lnTo>
                  <a:lnTo>
                    <a:pt x="288021" y="55872"/>
                  </a:lnTo>
                  <a:lnTo>
                    <a:pt x="288214" y="56166"/>
                  </a:lnTo>
                  <a:lnTo>
                    <a:pt x="288221" y="56399"/>
                  </a:lnTo>
                  <a:lnTo>
                    <a:pt x="288017" y="59209"/>
                  </a:lnTo>
                  <a:lnTo>
                    <a:pt x="287305" y="60081"/>
                  </a:lnTo>
                  <a:lnTo>
                    <a:pt x="286304" y="61407"/>
                  </a:lnTo>
                  <a:lnTo>
                    <a:pt x="285374" y="62474"/>
                  </a:lnTo>
                  <a:lnTo>
                    <a:pt x="285097" y="62850"/>
                  </a:lnTo>
                  <a:lnTo>
                    <a:pt x="284878" y="63262"/>
                  </a:lnTo>
                  <a:lnTo>
                    <a:pt x="284747" y="63598"/>
                  </a:lnTo>
                  <a:lnTo>
                    <a:pt x="284631" y="63955"/>
                  </a:lnTo>
                  <a:lnTo>
                    <a:pt x="284541" y="64321"/>
                  </a:lnTo>
                  <a:lnTo>
                    <a:pt x="284487" y="64689"/>
                  </a:lnTo>
                  <a:lnTo>
                    <a:pt x="284477" y="65047"/>
                  </a:lnTo>
                  <a:lnTo>
                    <a:pt x="284514" y="65391"/>
                  </a:lnTo>
                  <a:lnTo>
                    <a:pt x="284588" y="65741"/>
                  </a:lnTo>
                  <a:lnTo>
                    <a:pt x="284695" y="66085"/>
                  </a:lnTo>
                  <a:lnTo>
                    <a:pt x="284832" y="66407"/>
                  </a:lnTo>
                  <a:lnTo>
                    <a:pt x="284992" y="66696"/>
                  </a:lnTo>
                  <a:lnTo>
                    <a:pt x="285253" y="67043"/>
                  </a:lnTo>
                  <a:lnTo>
                    <a:pt x="285449" y="67245"/>
                  </a:lnTo>
                  <a:lnTo>
                    <a:pt x="289072" y="70630"/>
                  </a:lnTo>
                  <a:lnTo>
                    <a:pt x="289787" y="71298"/>
                  </a:lnTo>
                  <a:lnTo>
                    <a:pt x="289866" y="71584"/>
                  </a:lnTo>
                  <a:lnTo>
                    <a:pt x="289903" y="71779"/>
                  </a:lnTo>
                  <a:lnTo>
                    <a:pt x="289915" y="71968"/>
                  </a:lnTo>
                  <a:lnTo>
                    <a:pt x="289890" y="72551"/>
                  </a:lnTo>
                  <a:lnTo>
                    <a:pt x="289903" y="72741"/>
                  </a:lnTo>
                  <a:lnTo>
                    <a:pt x="289947" y="72985"/>
                  </a:lnTo>
                  <a:lnTo>
                    <a:pt x="287139" y="73468"/>
                  </a:lnTo>
                  <a:lnTo>
                    <a:pt x="286974" y="73524"/>
                  </a:lnTo>
                  <a:lnTo>
                    <a:pt x="286812" y="73593"/>
                  </a:lnTo>
                  <a:lnTo>
                    <a:pt x="286505" y="73771"/>
                  </a:lnTo>
                  <a:lnTo>
                    <a:pt x="286108" y="74117"/>
                  </a:lnTo>
                  <a:lnTo>
                    <a:pt x="285928" y="74329"/>
                  </a:lnTo>
                  <a:lnTo>
                    <a:pt x="285773" y="74559"/>
                  </a:lnTo>
                  <a:lnTo>
                    <a:pt x="285649" y="74802"/>
                  </a:lnTo>
                  <a:lnTo>
                    <a:pt x="285563" y="75086"/>
                  </a:lnTo>
                  <a:lnTo>
                    <a:pt x="285521" y="75398"/>
                  </a:lnTo>
                  <a:lnTo>
                    <a:pt x="285495" y="76057"/>
                  </a:lnTo>
                  <a:lnTo>
                    <a:pt x="285396" y="77703"/>
                  </a:lnTo>
                  <a:lnTo>
                    <a:pt x="285309" y="78406"/>
                  </a:lnTo>
                  <a:lnTo>
                    <a:pt x="285258" y="78811"/>
                  </a:lnTo>
                  <a:lnTo>
                    <a:pt x="285204" y="79085"/>
                  </a:lnTo>
                  <a:lnTo>
                    <a:pt x="285134" y="79336"/>
                  </a:lnTo>
                  <a:lnTo>
                    <a:pt x="284976" y="79755"/>
                  </a:lnTo>
                  <a:lnTo>
                    <a:pt x="284849" y="80022"/>
                  </a:lnTo>
                  <a:lnTo>
                    <a:pt x="283193" y="83869"/>
                  </a:lnTo>
                  <a:lnTo>
                    <a:pt x="281594" y="85724"/>
                  </a:lnTo>
                  <a:lnTo>
                    <a:pt x="279539" y="87647"/>
                  </a:lnTo>
                  <a:lnTo>
                    <a:pt x="275543" y="90670"/>
                  </a:lnTo>
                  <a:lnTo>
                    <a:pt x="274744" y="91494"/>
                  </a:lnTo>
                  <a:lnTo>
                    <a:pt x="273944" y="93074"/>
                  </a:lnTo>
                  <a:lnTo>
                    <a:pt x="273809" y="97612"/>
                  </a:lnTo>
                  <a:lnTo>
                    <a:pt x="273832" y="98107"/>
                  </a:lnTo>
                  <a:lnTo>
                    <a:pt x="273988" y="98585"/>
                  </a:lnTo>
                  <a:lnTo>
                    <a:pt x="273863" y="99177"/>
                  </a:lnTo>
                  <a:lnTo>
                    <a:pt x="273899" y="99630"/>
                  </a:lnTo>
                  <a:lnTo>
                    <a:pt x="274892" y="102942"/>
                  </a:lnTo>
                  <a:lnTo>
                    <a:pt x="275089" y="103197"/>
                  </a:lnTo>
                  <a:lnTo>
                    <a:pt x="274722" y="103626"/>
                  </a:lnTo>
                  <a:lnTo>
                    <a:pt x="275466" y="106376"/>
                  </a:lnTo>
                  <a:lnTo>
                    <a:pt x="277378" y="106710"/>
                  </a:lnTo>
                  <a:lnTo>
                    <a:pt x="277078" y="108468"/>
                  </a:lnTo>
                  <a:lnTo>
                    <a:pt x="283819" y="109632"/>
                  </a:lnTo>
                  <a:lnTo>
                    <a:pt x="283295" y="112625"/>
                  </a:lnTo>
                  <a:lnTo>
                    <a:pt x="283567" y="112638"/>
                  </a:lnTo>
                  <a:lnTo>
                    <a:pt x="283454" y="113361"/>
                  </a:lnTo>
                  <a:lnTo>
                    <a:pt x="291659" y="114757"/>
                  </a:lnTo>
                  <a:lnTo>
                    <a:pt x="301908" y="116511"/>
                  </a:lnTo>
                  <a:lnTo>
                    <a:pt x="302916" y="116667"/>
                  </a:lnTo>
                  <a:lnTo>
                    <a:pt x="302952" y="116451"/>
                  </a:lnTo>
                  <a:lnTo>
                    <a:pt x="304852" y="116798"/>
                  </a:lnTo>
                  <a:lnTo>
                    <a:pt x="304607" y="118283"/>
                  </a:lnTo>
                  <a:lnTo>
                    <a:pt x="301980" y="120257"/>
                  </a:lnTo>
                  <a:lnTo>
                    <a:pt x="301921" y="120454"/>
                  </a:lnTo>
                  <a:lnTo>
                    <a:pt x="301861" y="120844"/>
                  </a:lnTo>
                  <a:lnTo>
                    <a:pt x="301587" y="120896"/>
                  </a:lnTo>
                  <a:lnTo>
                    <a:pt x="301262" y="120981"/>
                  </a:lnTo>
                  <a:lnTo>
                    <a:pt x="298774" y="123368"/>
                  </a:lnTo>
                  <a:lnTo>
                    <a:pt x="299820" y="124699"/>
                  </a:lnTo>
                  <a:lnTo>
                    <a:pt x="301779" y="125365"/>
                  </a:lnTo>
                  <a:lnTo>
                    <a:pt x="302332" y="125839"/>
                  </a:lnTo>
                  <a:lnTo>
                    <a:pt x="302556" y="125916"/>
                  </a:lnTo>
                  <a:lnTo>
                    <a:pt x="302557" y="126435"/>
                  </a:lnTo>
                  <a:lnTo>
                    <a:pt x="303420" y="127284"/>
                  </a:lnTo>
                  <a:lnTo>
                    <a:pt x="303884" y="129220"/>
                  </a:lnTo>
                  <a:lnTo>
                    <a:pt x="304028" y="129479"/>
                  </a:lnTo>
                  <a:lnTo>
                    <a:pt x="303938" y="129857"/>
                  </a:lnTo>
                  <a:lnTo>
                    <a:pt x="303877" y="130288"/>
                  </a:lnTo>
                  <a:lnTo>
                    <a:pt x="303864" y="131694"/>
                  </a:lnTo>
                  <a:lnTo>
                    <a:pt x="303864" y="132864"/>
                  </a:lnTo>
                  <a:lnTo>
                    <a:pt x="303792" y="133991"/>
                  </a:lnTo>
                  <a:lnTo>
                    <a:pt x="303612" y="135832"/>
                  </a:lnTo>
                  <a:lnTo>
                    <a:pt x="303504" y="136894"/>
                  </a:lnTo>
                  <a:lnTo>
                    <a:pt x="304060" y="136880"/>
                  </a:lnTo>
                  <a:lnTo>
                    <a:pt x="305244" y="136964"/>
                  </a:lnTo>
                  <a:lnTo>
                    <a:pt x="306702" y="137075"/>
                  </a:lnTo>
                  <a:lnTo>
                    <a:pt x="307015" y="136950"/>
                  </a:lnTo>
                  <a:lnTo>
                    <a:pt x="307078" y="137077"/>
                  </a:lnTo>
                  <a:lnTo>
                    <a:pt x="307216" y="137154"/>
                  </a:lnTo>
                  <a:lnTo>
                    <a:pt x="307618" y="137166"/>
                  </a:lnTo>
                  <a:lnTo>
                    <a:pt x="308042" y="137154"/>
                  </a:lnTo>
                  <a:lnTo>
                    <a:pt x="308498" y="137230"/>
                  </a:lnTo>
                  <a:lnTo>
                    <a:pt x="308921" y="137396"/>
                  </a:lnTo>
                  <a:lnTo>
                    <a:pt x="309221" y="137543"/>
                  </a:lnTo>
                  <a:lnTo>
                    <a:pt x="309345" y="137689"/>
                  </a:lnTo>
                  <a:lnTo>
                    <a:pt x="309737" y="138085"/>
                  </a:lnTo>
                  <a:lnTo>
                    <a:pt x="310034" y="138569"/>
                  </a:lnTo>
                  <a:lnTo>
                    <a:pt x="310182" y="139066"/>
                  </a:lnTo>
                  <a:lnTo>
                    <a:pt x="310352" y="139806"/>
                  </a:lnTo>
                  <a:lnTo>
                    <a:pt x="310556" y="140156"/>
                  </a:lnTo>
                  <a:lnTo>
                    <a:pt x="310680" y="140444"/>
                  </a:lnTo>
                  <a:lnTo>
                    <a:pt x="310977" y="140788"/>
                  </a:lnTo>
                  <a:lnTo>
                    <a:pt x="311527" y="141158"/>
                  </a:lnTo>
                  <a:lnTo>
                    <a:pt x="312216" y="141604"/>
                  </a:lnTo>
                  <a:lnTo>
                    <a:pt x="312870" y="142115"/>
                  </a:lnTo>
                  <a:lnTo>
                    <a:pt x="313658" y="142753"/>
                  </a:lnTo>
                  <a:lnTo>
                    <a:pt x="314703" y="143701"/>
                  </a:lnTo>
                  <a:lnTo>
                    <a:pt x="315217" y="144117"/>
                  </a:lnTo>
                  <a:lnTo>
                    <a:pt x="315628" y="144290"/>
                  </a:lnTo>
                  <a:lnTo>
                    <a:pt x="315884" y="144328"/>
                  </a:lnTo>
                  <a:lnTo>
                    <a:pt x="316081" y="144232"/>
                  </a:lnTo>
                  <a:lnTo>
                    <a:pt x="316243" y="143991"/>
                  </a:lnTo>
                  <a:lnTo>
                    <a:pt x="317061" y="139196"/>
                  </a:lnTo>
                  <a:lnTo>
                    <a:pt x="317466" y="136140"/>
                  </a:lnTo>
                  <a:lnTo>
                    <a:pt x="317751" y="134559"/>
                  </a:lnTo>
                  <a:lnTo>
                    <a:pt x="318036" y="133027"/>
                  </a:lnTo>
                  <a:lnTo>
                    <a:pt x="318273" y="133225"/>
                  </a:lnTo>
                  <a:lnTo>
                    <a:pt x="319014" y="133352"/>
                  </a:lnTo>
                  <a:lnTo>
                    <a:pt x="319220" y="133162"/>
                  </a:lnTo>
                  <a:lnTo>
                    <a:pt x="321517" y="133580"/>
                  </a:lnTo>
                  <a:lnTo>
                    <a:pt x="321963" y="133440"/>
                  </a:lnTo>
                  <a:lnTo>
                    <a:pt x="322193" y="133696"/>
                  </a:lnTo>
                  <a:lnTo>
                    <a:pt x="329765" y="134988"/>
                  </a:lnTo>
                  <a:lnTo>
                    <a:pt x="330476" y="134822"/>
                  </a:lnTo>
                  <a:lnTo>
                    <a:pt x="330601" y="135013"/>
                  </a:lnTo>
                  <a:lnTo>
                    <a:pt x="330912" y="135207"/>
                  </a:lnTo>
                  <a:lnTo>
                    <a:pt x="332419" y="135471"/>
                  </a:lnTo>
                  <a:lnTo>
                    <a:pt x="333551" y="135657"/>
                  </a:lnTo>
                  <a:lnTo>
                    <a:pt x="333980" y="135710"/>
                  </a:lnTo>
                  <a:lnTo>
                    <a:pt x="334266" y="135617"/>
                  </a:lnTo>
                  <a:lnTo>
                    <a:pt x="334479" y="136006"/>
                  </a:lnTo>
                  <a:lnTo>
                    <a:pt x="343326" y="137527"/>
                  </a:lnTo>
                  <a:lnTo>
                    <a:pt x="343681" y="137189"/>
                  </a:lnTo>
                  <a:lnTo>
                    <a:pt x="343928" y="137383"/>
                  </a:lnTo>
                  <a:lnTo>
                    <a:pt x="344232" y="137497"/>
                  </a:lnTo>
                  <a:lnTo>
                    <a:pt x="350671" y="138332"/>
                  </a:lnTo>
                  <a:lnTo>
                    <a:pt x="350966" y="138320"/>
                  </a:lnTo>
                  <a:lnTo>
                    <a:pt x="351454" y="138114"/>
                  </a:lnTo>
                  <a:lnTo>
                    <a:pt x="351621" y="138297"/>
                  </a:lnTo>
                  <a:lnTo>
                    <a:pt x="351972" y="138515"/>
                  </a:lnTo>
                  <a:lnTo>
                    <a:pt x="353457" y="138727"/>
                  </a:lnTo>
                  <a:lnTo>
                    <a:pt x="359281" y="140088"/>
                  </a:lnTo>
                  <a:lnTo>
                    <a:pt x="360733" y="140430"/>
                  </a:lnTo>
                  <a:lnTo>
                    <a:pt x="362003" y="140690"/>
                  </a:lnTo>
                  <a:lnTo>
                    <a:pt x="362526" y="140644"/>
                  </a:lnTo>
                  <a:lnTo>
                    <a:pt x="362709" y="141000"/>
                  </a:lnTo>
                  <a:lnTo>
                    <a:pt x="362838" y="141296"/>
                  </a:lnTo>
                  <a:lnTo>
                    <a:pt x="362951" y="141673"/>
                  </a:lnTo>
                  <a:lnTo>
                    <a:pt x="362944" y="142112"/>
                  </a:lnTo>
                  <a:lnTo>
                    <a:pt x="362649" y="144170"/>
                  </a:lnTo>
                  <a:lnTo>
                    <a:pt x="362518" y="144835"/>
                  </a:lnTo>
                  <a:lnTo>
                    <a:pt x="362514" y="145334"/>
                  </a:lnTo>
                  <a:lnTo>
                    <a:pt x="362969" y="145366"/>
                  </a:lnTo>
                  <a:lnTo>
                    <a:pt x="364897" y="145451"/>
                  </a:lnTo>
                  <a:lnTo>
                    <a:pt x="366579" y="145480"/>
                  </a:lnTo>
                  <a:lnTo>
                    <a:pt x="368265" y="145494"/>
                  </a:lnTo>
                  <a:lnTo>
                    <a:pt x="374552" y="145475"/>
                  </a:lnTo>
                  <a:lnTo>
                    <a:pt x="377022" y="145461"/>
                  </a:lnTo>
                  <a:lnTo>
                    <a:pt x="378253" y="145447"/>
                  </a:lnTo>
                  <a:lnTo>
                    <a:pt x="379488" y="145437"/>
                  </a:lnTo>
                  <a:lnTo>
                    <a:pt x="380391" y="145613"/>
                  </a:lnTo>
                  <a:lnTo>
                    <a:pt x="381056" y="145761"/>
                  </a:lnTo>
                  <a:lnTo>
                    <a:pt x="381574" y="145911"/>
                  </a:lnTo>
                  <a:lnTo>
                    <a:pt x="382049" y="146398"/>
                  </a:lnTo>
                  <a:lnTo>
                    <a:pt x="382558" y="146816"/>
                  </a:lnTo>
                  <a:lnTo>
                    <a:pt x="388031" y="149170"/>
                  </a:lnTo>
                  <a:lnTo>
                    <a:pt x="388818" y="149337"/>
                  </a:lnTo>
                  <a:lnTo>
                    <a:pt x="389605" y="149310"/>
                  </a:lnTo>
                  <a:lnTo>
                    <a:pt x="390380" y="149170"/>
                  </a:lnTo>
                  <a:lnTo>
                    <a:pt x="391225" y="148953"/>
                  </a:lnTo>
                  <a:lnTo>
                    <a:pt x="391373" y="149493"/>
                  </a:lnTo>
                  <a:lnTo>
                    <a:pt x="391398" y="150040"/>
                  </a:lnTo>
                  <a:lnTo>
                    <a:pt x="391270" y="151001"/>
                  </a:lnTo>
                  <a:lnTo>
                    <a:pt x="392500" y="151173"/>
                  </a:lnTo>
                  <a:lnTo>
                    <a:pt x="392870" y="151295"/>
                  </a:lnTo>
                  <a:lnTo>
                    <a:pt x="393189" y="151528"/>
                  </a:lnTo>
                  <a:lnTo>
                    <a:pt x="397134" y="155637"/>
                  </a:lnTo>
                  <a:lnTo>
                    <a:pt x="397434" y="155838"/>
                  </a:lnTo>
                  <a:lnTo>
                    <a:pt x="397497" y="156029"/>
                  </a:lnTo>
                  <a:lnTo>
                    <a:pt x="397654" y="156284"/>
                  </a:lnTo>
                  <a:lnTo>
                    <a:pt x="397918" y="156400"/>
                  </a:lnTo>
                  <a:lnTo>
                    <a:pt x="398331" y="156857"/>
                  </a:lnTo>
                  <a:lnTo>
                    <a:pt x="398324" y="157460"/>
                  </a:lnTo>
                  <a:lnTo>
                    <a:pt x="398684" y="159028"/>
                  </a:lnTo>
                  <a:lnTo>
                    <a:pt x="398941" y="160777"/>
                  </a:lnTo>
                  <a:lnTo>
                    <a:pt x="399186" y="162540"/>
                  </a:lnTo>
                  <a:lnTo>
                    <a:pt x="399531" y="164260"/>
                  </a:lnTo>
                  <a:lnTo>
                    <a:pt x="399689" y="164913"/>
                  </a:lnTo>
                  <a:lnTo>
                    <a:pt x="399840" y="165566"/>
                  </a:lnTo>
                  <a:lnTo>
                    <a:pt x="399998" y="166219"/>
                  </a:lnTo>
                  <a:lnTo>
                    <a:pt x="400180" y="166862"/>
                  </a:lnTo>
                  <a:lnTo>
                    <a:pt x="400406" y="167491"/>
                  </a:lnTo>
                  <a:lnTo>
                    <a:pt x="400810" y="168382"/>
                  </a:lnTo>
                  <a:lnTo>
                    <a:pt x="401277" y="169264"/>
                  </a:lnTo>
                  <a:lnTo>
                    <a:pt x="401807" y="170107"/>
                  </a:lnTo>
                  <a:lnTo>
                    <a:pt x="402405" y="170898"/>
                  </a:lnTo>
                  <a:lnTo>
                    <a:pt x="403054" y="171613"/>
                  </a:lnTo>
                  <a:lnTo>
                    <a:pt x="403723" y="172194"/>
                  </a:lnTo>
                  <a:lnTo>
                    <a:pt x="404459" y="172704"/>
                  </a:lnTo>
                  <a:lnTo>
                    <a:pt x="405239" y="173176"/>
                  </a:lnTo>
                  <a:lnTo>
                    <a:pt x="406031" y="173624"/>
                  </a:lnTo>
                  <a:lnTo>
                    <a:pt x="406554" y="173926"/>
                  </a:lnTo>
                  <a:lnTo>
                    <a:pt x="406815" y="174077"/>
                  </a:lnTo>
                  <a:lnTo>
                    <a:pt x="407713" y="174582"/>
                  </a:lnTo>
                  <a:lnTo>
                    <a:pt x="408632" y="175063"/>
                  </a:lnTo>
                  <a:lnTo>
                    <a:pt x="409554" y="175530"/>
                  </a:lnTo>
                  <a:lnTo>
                    <a:pt x="410465" y="176016"/>
                  </a:lnTo>
                  <a:lnTo>
                    <a:pt x="411351" y="176536"/>
                  </a:lnTo>
                  <a:lnTo>
                    <a:pt x="411830" y="176841"/>
                  </a:lnTo>
                  <a:lnTo>
                    <a:pt x="412769" y="177470"/>
                  </a:lnTo>
                  <a:lnTo>
                    <a:pt x="413232" y="177794"/>
                  </a:lnTo>
                  <a:lnTo>
                    <a:pt x="413732" y="178123"/>
                  </a:lnTo>
                  <a:lnTo>
                    <a:pt x="426509" y="177980"/>
                  </a:lnTo>
                  <a:lnTo>
                    <a:pt x="426842" y="177727"/>
                  </a:lnTo>
                  <a:lnTo>
                    <a:pt x="427792" y="177831"/>
                  </a:lnTo>
                  <a:lnTo>
                    <a:pt x="429745" y="171311"/>
                  </a:lnTo>
                  <a:lnTo>
                    <a:pt x="431177" y="166622"/>
                  </a:lnTo>
                  <a:lnTo>
                    <a:pt x="432366" y="162299"/>
                  </a:lnTo>
                  <a:lnTo>
                    <a:pt x="432906" y="159763"/>
                  </a:lnTo>
                  <a:lnTo>
                    <a:pt x="433458" y="156661"/>
                  </a:lnTo>
                  <a:lnTo>
                    <a:pt x="434263" y="153079"/>
                  </a:lnTo>
                  <a:lnTo>
                    <a:pt x="434716" y="150743"/>
                  </a:lnTo>
                  <a:lnTo>
                    <a:pt x="435129" y="148488"/>
                  </a:lnTo>
                  <a:lnTo>
                    <a:pt x="435816" y="145626"/>
                  </a:lnTo>
                  <a:lnTo>
                    <a:pt x="435906" y="145062"/>
                  </a:lnTo>
                  <a:lnTo>
                    <a:pt x="436410" y="141914"/>
                  </a:lnTo>
                  <a:lnTo>
                    <a:pt x="436972" y="138248"/>
                  </a:lnTo>
                  <a:lnTo>
                    <a:pt x="437055" y="137706"/>
                  </a:lnTo>
                  <a:lnTo>
                    <a:pt x="437384" y="135662"/>
                  </a:lnTo>
                  <a:lnTo>
                    <a:pt x="437906" y="132345"/>
                  </a:lnTo>
                  <a:lnTo>
                    <a:pt x="438121" y="131162"/>
                  </a:lnTo>
                  <a:lnTo>
                    <a:pt x="438300" y="129713"/>
                  </a:lnTo>
                  <a:lnTo>
                    <a:pt x="438407" y="128539"/>
                  </a:lnTo>
                  <a:lnTo>
                    <a:pt x="438510" y="127611"/>
                  </a:lnTo>
                  <a:lnTo>
                    <a:pt x="438839" y="126252"/>
                  </a:lnTo>
                  <a:lnTo>
                    <a:pt x="438987" y="125708"/>
                  </a:lnTo>
                  <a:lnTo>
                    <a:pt x="439083" y="125109"/>
                  </a:lnTo>
                  <a:lnTo>
                    <a:pt x="439117" y="124781"/>
                  </a:lnTo>
                  <a:lnTo>
                    <a:pt x="438900" y="124356"/>
                  </a:lnTo>
                  <a:lnTo>
                    <a:pt x="439108" y="124497"/>
                  </a:lnTo>
                  <a:lnTo>
                    <a:pt x="439349" y="124574"/>
                  </a:lnTo>
                  <a:lnTo>
                    <a:pt x="439601" y="124580"/>
                  </a:lnTo>
                  <a:lnTo>
                    <a:pt x="439845" y="124514"/>
                  </a:lnTo>
                  <a:lnTo>
                    <a:pt x="440059" y="124381"/>
                  </a:lnTo>
                  <a:lnTo>
                    <a:pt x="440228" y="124194"/>
                  </a:lnTo>
                  <a:lnTo>
                    <a:pt x="440338" y="123966"/>
                  </a:lnTo>
                  <a:lnTo>
                    <a:pt x="440380" y="123716"/>
                  </a:lnTo>
                  <a:lnTo>
                    <a:pt x="440350" y="123465"/>
                  </a:lnTo>
                  <a:lnTo>
                    <a:pt x="440250" y="123232"/>
                  </a:lnTo>
                  <a:lnTo>
                    <a:pt x="440089" y="123037"/>
                  </a:lnTo>
                  <a:lnTo>
                    <a:pt x="439881" y="122895"/>
                  </a:lnTo>
                  <a:lnTo>
                    <a:pt x="439640" y="122818"/>
                  </a:lnTo>
                  <a:lnTo>
                    <a:pt x="439388" y="122812"/>
                  </a:lnTo>
                  <a:lnTo>
                    <a:pt x="439145" y="122878"/>
                  </a:lnTo>
                  <a:lnTo>
                    <a:pt x="439388" y="122381"/>
                  </a:lnTo>
                  <a:lnTo>
                    <a:pt x="439517" y="121454"/>
                  </a:lnTo>
                  <a:lnTo>
                    <a:pt x="439973" y="119708"/>
                  </a:lnTo>
                  <a:lnTo>
                    <a:pt x="440230" y="118791"/>
                  </a:lnTo>
                  <a:lnTo>
                    <a:pt x="440622" y="117049"/>
                  </a:lnTo>
                  <a:lnTo>
                    <a:pt x="441074" y="115125"/>
                  </a:lnTo>
                  <a:lnTo>
                    <a:pt x="441775" y="112951"/>
                  </a:lnTo>
                  <a:lnTo>
                    <a:pt x="442651" y="110289"/>
                  </a:lnTo>
                  <a:lnTo>
                    <a:pt x="443288" y="108553"/>
                  </a:lnTo>
                  <a:lnTo>
                    <a:pt x="443579" y="107711"/>
                  </a:lnTo>
                  <a:lnTo>
                    <a:pt x="444990" y="104268"/>
                  </a:lnTo>
                  <a:lnTo>
                    <a:pt x="445496" y="103149"/>
                  </a:lnTo>
                  <a:lnTo>
                    <a:pt x="446612" y="101219"/>
                  </a:lnTo>
                  <a:lnTo>
                    <a:pt x="447266" y="99975"/>
                  </a:lnTo>
                  <a:lnTo>
                    <a:pt x="448652" y="97624"/>
                  </a:lnTo>
                  <a:lnTo>
                    <a:pt x="449449" y="96136"/>
                  </a:lnTo>
                  <a:lnTo>
                    <a:pt x="450228" y="95256"/>
                  </a:lnTo>
                  <a:lnTo>
                    <a:pt x="450736" y="94604"/>
                  </a:lnTo>
                  <a:lnTo>
                    <a:pt x="452231" y="92283"/>
                  </a:lnTo>
                  <a:lnTo>
                    <a:pt x="452822" y="91475"/>
                  </a:lnTo>
                  <a:lnTo>
                    <a:pt x="453947" y="89910"/>
                  </a:lnTo>
                  <a:lnTo>
                    <a:pt x="454820" y="88561"/>
                  </a:lnTo>
                  <a:lnTo>
                    <a:pt x="455701" y="87398"/>
                  </a:lnTo>
                  <a:lnTo>
                    <a:pt x="456756" y="86085"/>
                  </a:lnTo>
                  <a:lnTo>
                    <a:pt x="457592" y="85173"/>
                  </a:lnTo>
                  <a:lnTo>
                    <a:pt x="458117" y="84553"/>
                  </a:lnTo>
                  <a:lnTo>
                    <a:pt x="458320" y="84313"/>
                  </a:lnTo>
                  <a:lnTo>
                    <a:pt x="458628" y="83990"/>
                  </a:lnTo>
                  <a:lnTo>
                    <a:pt x="459241" y="83348"/>
                  </a:lnTo>
                  <a:lnTo>
                    <a:pt x="459574" y="83062"/>
                  </a:lnTo>
                  <a:lnTo>
                    <a:pt x="460454" y="82089"/>
                  </a:lnTo>
                  <a:lnTo>
                    <a:pt x="461471" y="81078"/>
                  </a:lnTo>
                  <a:lnTo>
                    <a:pt x="462308" y="80193"/>
                  </a:lnTo>
                  <a:lnTo>
                    <a:pt x="463313" y="79093"/>
                  </a:lnTo>
                  <a:lnTo>
                    <a:pt x="464759" y="77784"/>
                  </a:lnTo>
                  <a:lnTo>
                    <a:pt x="465758" y="76958"/>
                  </a:lnTo>
                  <a:lnTo>
                    <a:pt x="465913" y="76811"/>
                  </a:lnTo>
                  <a:lnTo>
                    <a:pt x="469339" y="73906"/>
                  </a:lnTo>
                  <a:lnTo>
                    <a:pt x="473690" y="70063"/>
                  </a:lnTo>
                  <a:lnTo>
                    <a:pt x="475983" y="68085"/>
                  </a:lnTo>
                  <a:lnTo>
                    <a:pt x="477151" y="67112"/>
                  </a:lnTo>
                  <a:lnTo>
                    <a:pt x="478069" y="66421"/>
                  </a:lnTo>
                  <a:lnTo>
                    <a:pt x="478972" y="65697"/>
                  </a:lnTo>
                  <a:lnTo>
                    <a:pt x="479859" y="64939"/>
                  </a:lnTo>
                  <a:lnTo>
                    <a:pt x="481569" y="63338"/>
                  </a:lnTo>
                  <a:lnTo>
                    <a:pt x="482396" y="62490"/>
                  </a:lnTo>
                  <a:lnTo>
                    <a:pt x="483200" y="61618"/>
                  </a:lnTo>
                  <a:lnTo>
                    <a:pt x="483984" y="60712"/>
                  </a:lnTo>
                  <a:lnTo>
                    <a:pt x="484744" y="59783"/>
                  </a:lnTo>
                  <a:lnTo>
                    <a:pt x="485484" y="58825"/>
                  </a:lnTo>
                  <a:lnTo>
                    <a:pt x="485900" y="58172"/>
                  </a:lnTo>
                  <a:lnTo>
                    <a:pt x="486291" y="57491"/>
                  </a:lnTo>
                  <a:lnTo>
                    <a:pt x="486652" y="56790"/>
                  </a:lnTo>
                  <a:lnTo>
                    <a:pt x="486988" y="56066"/>
                  </a:lnTo>
                  <a:lnTo>
                    <a:pt x="487289" y="55323"/>
                  </a:lnTo>
                  <a:lnTo>
                    <a:pt x="487558" y="54565"/>
                  </a:lnTo>
                  <a:lnTo>
                    <a:pt x="487800" y="53793"/>
                  </a:lnTo>
                  <a:lnTo>
                    <a:pt x="488009" y="53002"/>
                  </a:lnTo>
                  <a:lnTo>
                    <a:pt x="488184" y="52206"/>
                  </a:lnTo>
                  <a:lnTo>
                    <a:pt x="488322" y="51396"/>
                  </a:lnTo>
                  <a:lnTo>
                    <a:pt x="488884" y="49142"/>
                  </a:lnTo>
                  <a:lnTo>
                    <a:pt x="489491" y="45760"/>
                  </a:lnTo>
                  <a:lnTo>
                    <a:pt x="489761" y="43521"/>
                  </a:lnTo>
                  <a:lnTo>
                    <a:pt x="490068" y="41176"/>
                  </a:lnTo>
                  <a:lnTo>
                    <a:pt x="490306" y="39647"/>
                  </a:lnTo>
                  <a:lnTo>
                    <a:pt x="490450" y="37666"/>
                  </a:lnTo>
                  <a:lnTo>
                    <a:pt x="491939" y="37789"/>
                  </a:lnTo>
                  <a:lnTo>
                    <a:pt x="493251" y="37322"/>
                  </a:lnTo>
                  <a:lnTo>
                    <a:pt x="493838" y="36509"/>
                  </a:lnTo>
                  <a:lnTo>
                    <a:pt x="495837" y="34308"/>
                  </a:lnTo>
                  <a:lnTo>
                    <a:pt x="497697" y="32164"/>
                  </a:lnTo>
                  <a:lnTo>
                    <a:pt x="499042" y="30698"/>
                  </a:lnTo>
                  <a:lnTo>
                    <a:pt x="501222" y="28042"/>
                  </a:lnTo>
                  <a:lnTo>
                    <a:pt x="503495" y="28817"/>
                  </a:lnTo>
                  <a:lnTo>
                    <a:pt x="509476" y="29796"/>
                  </a:lnTo>
                  <a:lnTo>
                    <a:pt x="511367" y="30159"/>
                  </a:lnTo>
                  <a:lnTo>
                    <a:pt x="516944" y="31168"/>
                  </a:lnTo>
                  <a:lnTo>
                    <a:pt x="519243" y="32165"/>
                  </a:lnTo>
                  <a:lnTo>
                    <a:pt x="527267" y="33612"/>
                  </a:lnTo>
                  <a:lnTo>
                    <a:pt x="530322" y="34172"/>
                  </a:lnTo>
                  <a:lnTo>
                    <a:pt x="534318" y="34857"/>
                  </a:lnTo>
                  <a:lnTo>
                    <a:pt x="553062" y="37956"/>
                  </a:lnTo>
                  <a:lnTo>
                    <a:pt x="570564" y="41247"/>
                  </a:lnTo>
                  <a:lnTo>
                    <a:pt x="577895" y="43040"/>
                  </a:lnTo>
                  <a:lnTo>
                    <a:pt x="577969" y="42690"/>
                  </a:lnTo>
                  <a:lnTo>
                    <a:pt x="578190" y="42727"/>
                  </a:lnTo>
                  <a:lnTo>
                    <a:pt x="583652" y="43712"/>
                  </a:lnTo>
                  <a:lnTo>
                    <a:pt x="589224" y="44602"/>
                  </a:lnTo>
                  <a:lnTo>
                    <a:pt x="599926" y="46242"/>
                  </a:lnTo>
                  <a:lnTo>
                    <a:pt x="602302" y="46690"/>
                  </a:lnTo>
                  <a:lnTo>
                    <a:pt x="604144" y="46984"/>
                  </a:lnTo>
                  <a:lnTo>
                    <a:pt x="603953" y="47429"/>
                  </a:lnTo>
                  <a:lnTo>
                    <a:pt x="603469" y="50435"/>
                  </a:lnTo>
                  <a:lnTo>
                    <a:pt x="602916" y="53783"/>
                  </a:lnTo>
                  <a:lnTo>
                    <a:pt x="602171" y="58240"/>
                  </a:lnTo>
                  <a:lnTo>
                    <a:pt x="601748" y="60818"/>
                  </a:lnTo>
                  <a:lnTo>
                    <a:pt x="601672" y="61068"/>
                  </a:lnTo>
                  <a:lnTo>
                    <a:pt x="601577" y="61382"/>
                  </a:lnTo>
                  <a:lnTo>
                    <a:pt x="600361" y="68575"/>
                  </a:lnTo>
                  <a:lnTo>
                    <a:pt x="599819" y="71908"/>
                  </a:lnTo>
                  <a:lnTo>
                    <a:pt x="599732" y="72499"/>
                  </a:lnTo>
                  <a:lnTo>
                    <a:pt x="598890" y="73663"/>
                  </a:lnTo>
                  <a:lnTo>
                    <a:pt x="603162" y="73294"/>
                  </a:lnTo>
                  <a:lnTo>
                    <a:pt x="609446" y="72827"/>
                  </a:lnTo>
                  <a:lnTo>
                    <a:pt x="615738" y="72432"/>
                  </a:lnTo>
                  <a:lnTo>
                    <a:pt x="620519" y="72183"/>
                  </a:lnTo>
                  <a:lnTo>
                    <a:pt x="625840" y="71971"/>
                  </a:lnTo>
                  <a:lnTo>
                    <a:pt x="632601" y="71747"/>
                  </a:lnTo>
                  <a:lnTo>
                    <a:pt x="638641" y="71636"/>
                  </a:lnTo>
                  <a:lnTo>
                    <a:pt x="639899" y="71617"/>
                  </a:lnTo>
                  <a:lnTo>
                    <a:pt x="643049" y="71590"/>
                  </a:lnTo>
                  <a:lnTo>
                    <a:pt x="648978" y="71599"/>
                  </a:lnTo>
                  <a:lnTo>
                    <a:pt x="652763" y="71626"/>
                  </a:lnTo>
                  <a:lnTo>
                    <a:pt x="659823" y="71766"/>
                  </a:lnTo>
                  <a:lnTo>
                    <a:pt x="663097" y="71872"/>
                  </a:lnTo>
                  <a:lnTo>
                    <a:pt x="666878" y="72006"/>
                  </a:lnTo>
                  <a:lnTo>
                    <a:pt x="668888" y="72093"/>
                  </a:lnTo>
                  <a:lnTo>
                    <a:pt x="676441" y="72491"/>
                  </a:lnTo>
                  <a:lnTo>
                    <a:pt x="689768" y="73458"/>
                  </a:lnTo>
                  <a:lnTo>
                    <a:pt x="697800" y="74204"/>
                  </a:lnTo>
                  <a:lnTo>
                    <a:pt x="700831" y="74536"/>
                  </a:lnTo>
                  <a:lnTo>
                    <a:pt x="707003" y="75212"/>
                  </a:lnTo>
                  <a:lnTo>
                    <a:pt x="710075" y="75580"/>
                  </a:lnTo>
                  <a:lnTo>
                    <a:pt x="713245" y="75990"/>
                  </a:lnTo>
                  <a:lnTo>
                    <a:pt x="715390" y="76312"/>
                  </a:lnTo>
                  <a:lnTo>
                    <a:pt x="722256" y="77344"/>
                  </a:lnTo>
                  <a:lnTo>
                    <a:pt x="724447" y="77669"/>
                  </a:lnTo>
                  <a:lnTo>
                    <a:pt x="724162" y="79591"/>
                  </a:lnTo>
                  <a:lnTo>
                    <a:pt x="723847" y="81078"/>
                  </a:lnTo>
                  <a:lnTo>
                    <a:pt x="723655" y="81817"/>
                  </a:lnTo>
                  <a:lnTo>
                    <a:pt x="723444" y="82719"/>
                  </a:lnTo>
                  <a:lnTo>
                    <a:pt x="723409" y="83339"/>
                  </a:lnTo>
                  <a:lnTo>
                    <a:pt x="723327" y="84002"/>
                  </a:lnTo>
                  <a:lnTo>
                    <a:pt x="723210" y="84765"/>
                  </a:lnTo>
                  <a:lnTo>
                    <a:pt x="722864" y="87073"/>
                  </a:lnTo>
                  <a:lnTo>
                    <a:pt x="722458" y="89829"/>
                  </a:lnTo>
                  <a:lnTo>
                    <a:pt x="722272" y="91338"/>
                  </a:lnTo>
                  <a:lnTo>
                    <a:pt x="722189" y="92601"/>
                  </a:lnTo>
                  <a:lnTo>
                    <a:pt x="722116" y="94614"/>
                  </a:lnTo>
                  <a:lnTo>
                    <a:pt x="721767" y="98146"/>
                  </a:lnTo>
                  <a:lnTo>
                    <a:pt x="721558" y="99584"/>
                  </a:lnTo>
                  <a:lnTo>
                    <a:pt x="721492" y="100148"/>
                  </a:lnTo>
                  <a:lnTo>
                    <a:pt x="721116" y="102645"/>
                  </a:lnTo>
                  <a:lnTo>
                    <a:pt x="720326" y="108667"/>
                  </a:lnTo>
                  <a:lnTo>
                    <a:pt x="719958" y="111426"/>
                  </a:lnTo>
                  <a:lnTo>
                    <a:pt x="719252" y="116248"/>
                  </a:lnTo>
                  <a:lnTo>
                    <a:pt x="719084" y="117620"/>
                  </a:lnTo>
                  <a:lnTo>
                    <a:pt x="718511" y="121444"/>
                  </a:lnTo>
                  <a:lnTo>
                    <a:pt x="717268" y="129865"/>
                  </a:lnTo>
                  <a:lnTo>
                    <a:pt x="717135" y="130765"/>
                  </a:lnTo>
                  <a:lnTo>
                    <a:pt x="715051" y="144767"/>
                  </a:lnTo>
                  <a:lnTo>
                    <a:pt x="714494" y="148503"/>
                  </a:lnTo>
                  <a:lnTo>
                    <a:pt x="714249" y="150255"/>
                  </a:lnTo>
                  <a:lnTo>
                    <a:pt x="714126" y="150988"/>
                  </a:lnTo>
                  <a:lnTo>
                    <a:pt x="713568" y="154997"/>
                  </a:lnTo>
                  <a:lnTo>
                    <a:pt x="713455" y="156485"/>
                  </a:lnTo>
                  <a:lnTo>
                    <a:pt x="713457" y="157268"/>
                  </a:lnTo>
                  <a:lnTo>
                    <a:pt x="713568" y="159033"/>
                  </a:lnTo>
                  <a:lnTo>
                    <a:pt x="713695" y="159834"/>
                  </a:lnTo>
                  <a:lnTo>
                    <a:pt x="713866" y="161032"/>
                  </a:lnTo>
                  <a:lnTo>
                    <a:pt x="714283" y="162729"/>
                  </a:lnTo>
                  <a:lnTo>
                    <a:pt x="714513" y="163628"/>
                  </a:lnTo>
                  <a:lnTo>
                    <a:pt x="714894" y="164508"/>
                  </a:lnTo>
                  <a:lnTo>
                    <a:pt x="716300" y="167420"/>
                  </a:lnTo>
                  <a:lnTo>
                    <a:pt x="717676" y="169905"/>
                  </a:lnTo>
                  <a:lnTo>
                    <a:pt x="718481" y="171272"/>
                  </a:lnTo>
                  <a:lnTo>
                    <a:pt x="721720" y="176796"/>
                  </a:lnTo>
                  <a:lnTo>
                    <a:pt x="722847" y="178667"/>
                  </a:lnTo>
                  <a:lnTo>
                    <a:pt x="726420" y="184599"/>
                  </a:lnTo>
                  <a:lnTo>
                    <a:pt x="726939" y="185471"/>
                  </a:lnTo>
                  <a:lnTo>
                    <a:pt x="727900" y="187055"/>
                  </a:lnTo>
                  <a:lnTo>
                    <a:pt x="731766" y="193493"/>
                  </a:lnTo>
                  <a:lnTo>
                    <a:pt x="732294" y="194356"/>
                  </a:lnTo>
                  <a:lnTo>
                    <a:pt x="732813" y="195219"/>
                  </a:lnTo>
                  <a:lnTo>
                    <a:pt x="734001" y="197168"/>
                  </a:lnTo>
                  <a:lnTo>
                    <a:pt x="736361" y="201095"/>
                  </a:lnTo>
                  <a:lnTo>
                    <a:pt x="738050" y="203889"/>
                  </a:lnTo>
                  <a:lnTo>
                    <a:pt x="739105" y="205619"/>
                  </a:lnTo>
                  <a:lnTo>
                    <a:pt x="740148" y="207349"/>
                  </a:lnTo>
                  <a:lnTo>
                    <a:pt x="740404" y="207788"/>
                  </a:lnTo>
                  <a:lnTo>
                    <a:pt x="741486" y="209783"/>
                  </a:lnTo>
                  <a:lnTo>
                    <a:pt x="742097" y="211173"/>
                  </a:lnTo>
                  <a:lnTo>
                    <a:pt x="742663" y="212852"/>
                  </a:lnTo>
                  <a:lnTo>
                    <a:pt x="742912" y="213832"/>
                  </a:lnTo>
                  <a:lnTo>
                    <a:pt x="743141" y="215076"/>
                  </a:lnTo>
                  <a:lnTo>
                    <a:pt x="743289" y="216331"/>
                  </a:lnTo>
                  <a:lnTo>
                    <a:pt x="743347" y="217594"/>
                  </a:lnTo>
                  <a:lnTo>
                    <a:pt x="743370" y="218796"/>
                  </a:lnTo>
                  <a:lnTo>
                    <a:pt x="743378" y="219874"/>
                  </a:lnTo>
                  <a:lnTo>
                    <a:pt x="743413" y="222631"/>
                  </a:lnTo>
                  <a:lnTo>
                    <a:pt x="743491" y="224685"/>
                  </a:lnTo>
                  <a:lnTo>
                    <a:pt x="743575" y="231777"/>
                  </a:lnTo>
                  <a:lnTo>
                    <a:pt x="743592" y="235326"/>
                  </a:lnTo>
                  <a:lnTo>
                    <a:pt x="743611" y="237645"/>
                  </a:lnTo>
                  <a:lnTo>
                    <a:pt x="743702" y="246493"/>
                  </a:lnTo>
                  <a:lnTo>
                    <a:pt x="743793" y="249028"/>
                  </a:lnTo>
                  <a:lnTo>
                    <a:pt x="743879" y="250802"/>
                  </a:lnTo>
                  <a:lnTo>
                    <a:pt x="743919" y="251558"/>
                  </a:lnTo>
                  <a:lnTo>
                    <a:pt x="744025" y="252722"/>
                  </a:lnTo>
                  <a:lnTo>
                    <a:pt x="744077" y="253583"/>
                  </a:lnTo>
                  <a:lnTo>
                    <a:pt x="744218" y="255101"/>
                  </a:lnTo>
                  <a:lnTo>
                    <a:pt x="744475" y="257368"/>
                  </a:lnTo>
                  <a:lnTo>
                    <a:pt x="744803" y="259112"/>
                  </a:lnTo>
                  <a:lnTo>
                    <a:pt x="745272" y="260825"/>
                  </a:lnTo>
                  <a:lnTo>
                    <a:pt x="745610" y="261785"/>
                  </a:lnTo>
                  <a:lnTo>
                    <a:pt x="745893" y="262489"/>
                  </a:lnTo>
                  <a:lnTo>
                    <a:pt x="746722" y="264343"/>
                  </a:lnTo>
                  <a:lnTo>
                    <a:pt x="749263" y="269871"/>
                  </a:lnTo>
                  <a:lnTo>
                    <a:pt x="751621" y="274977"/>
                  </a:lnTo>
                  <a:lnTo>
                    <a:pt x="752808" y="277444"/>
                  </a:lnTo>
                  <a:lnTo>
                    <a:pt x="755271" y="282445"/>
                  </a:lnTo>
                  <a:lnTo>
                    <a:pt x="755759" y="283446"/>
                  </a:lnTo>
                  <a:lnTo>
                    <a:pt x="752226" y="284078"/>
                  </a:lnTo>
                  <a:lnTo>
                    <a:pt x="750556" y="284372"/>
                  </a:lnTo>
                  <a:lnTo>
                    <a:pt x="749211" y="284636"/>
                  </a:lnTo>
                  <a:lnTo>
                    <a:pt x="748171" y="284796"/>
                  </a:lnTo>
                  <a:lnTo>
                    <a:pt x="746747" y="285100"/>
                  </a:lnTo>
                  <a:lnTo>
                    <a:pt x="744550" y="285445"/>
                  </a:lnTo>
                  <a:lnTo>
                    <a:pt x="742661" y="285834"/>
                  </a:lnTo>
                  <a:lnTo>
                    <a:pt x="740234" y="286248"/>
                  </a:lnTo>
                  <a:lnTo>
                    <a:pt x="737574" y="286802"/>
                  </a:lnTo>
                  <a:lnTo>
                    <a:pt x="736518" y="286932"/>
                  </a:lnTo>
                  <a:lnTo>
                    <a:pt x="733439" y="287636"/>
                  </a:lnTo>
                  <a:lnTo>
                    <a:pt x="730121" y="288406"/>
                  </a:lnTo>
                  <a:lnTo>
                    <a:pt x="727766" y="289003"/>
                  </a:lnTo>
                  <a:lnTo>
                    <a:pt x="724631" y="289740"/>
                  </a:lnTo>
                  <a:lnTo>
                    <a:pt x="722303" y="290313"/>
                  </a:lnTo>
                  <a:lnTo>
                    <a:pt x="719548" y="290954"/>
                  </a:lnTo>
                  <a:lnTo>
                    <a:pt x="717364" y="291527"/>
                  </a:lnTo>
                  <a:lnTo>
                    <a:pt x="714805" y="292121"/>
                  </a:lnTo>
                  <a:lnTo>
                    <a:pt x="713999" y="292297"/>
                  </a:lnTo>
                  <a:lnTo>
                    <a:pt x="711448" y="292683"/>
                  </a:lnTo>
                  <a:lnTo>
                    <a:pt x="709791" y="292819"/>
                  </a:lnTo>
                  <a:lnTo>
                    <a:pt x="706647" y="292820"/>
                  </a:lnTo>
                  <a:lnTo>
                    <a:pt x="706014" y="292799"/>
                  </a:lnTo>
                  <a:lnTo>
                    <a:pt x="706109" y="294006"/>
                  </a:lnTo>
                  <a:lnTo>
                    <a:pt x="706240" y="294468"/>
                  </a:lnTo>
                  <a:lnTo>
                    <a:pt x="706838" y="296717"/>
                  </a:lnTo>
                  <a:lnTo>
                    <a:pt x="707032" y="297656"/>
                  </a:lnTo>
                  <a:lnTo>
                    <a:pt x="707048" y="298509"/>
                  </a:lnTo>
                  <a:lnTo>
                    <a:pt x="707210" y="299038"/>
                  </a:lnTo>
                  <a:lnTo>
                    <a:pt x="707305" y="300038"/>
                  </a:lnTo>
                  <a:lnTo>
                    <a:pt x="707238" y="300567"/>
                  </a:lnTo>
                  <a:lnTo>
                    <a:pt x="707107" y="301058"/>
                  </a:lnTo>
                  <a:lnTo>
                    <a:pt x="706992" y="301864"/>
                  </a:lnTo>
                  <a:lnTo>
                    <a:pt x="706972" y="302688"/>
                  </a:lnTo>
                  <a:lnTo>
                    <a:pt x="707083" y="303937"/>
                  </a:lnTo>
                  <a:lnTo>
                    <a:pt x="707163" y="305085"/>
                  </a:lnTo>
                  <a:lnTo>
                    <a:pt x="706980" y="306005"/>
                  </a:lnTo>
                  <a:lnTo>
                    <a:pt x="706422" y="307091"/>
                  </a:lnTo>
                  <a:lnTo>
                    <a:pt x="706157" y="307777"/>
                  </a:lnTo>
                  <a:lnTo>
                    <a:pt x="705682" y="309159"/>
                  </a:lnTo>
                  <a:lnTo>
                    <a:pt x="705353" y="309831"/>
                  </a:lnTo>
                  <a:lnTo>
                    <a:pt x="704926" y="310470"/>
                  </a:lnTo>
                  <a:lnTo>
                    <a:pt x="704498" y="311127"/>
                  </a:lnTo>
                  <a:lnTo>
                    <a:pt x="704368" y="311442"/>
                  </a:lnTo>
                  <a:lnTo>
                    <a:pt x="703924" y="312738"/>
                  </a:lnTo>
                  <a:lnTo>
                    <a:pt x="703806" y="313906"/>
                  </a:lnTo>
                  <a:lnTo>
                    <a:pt x="703493" y="314773"/>
                  </a:lnTo>
                  <a:lnTo>
                    <a:pt x="703327" y="315578"/>
                  </a:lnTo>
                  <a:lnTo>
                    <a:pt x="703275" y="315974"/>
                  </a:lnTo>
                  <a:lnTo>
                    <a:pt x="703172" y="318109"/>
                  </a:lnTo>
                  <a:lnTo>
                    <a:pt x="703137" y="319624"/>
                  </a:lnTo>
                  <a:lnTo>
                    <a:pt x="703168" y="319886"/>
                  </a:lnTo>
                  <a:lnTo>
                    <a:pt x="703477" y="321149"/>
                  </a:lnTo>
                  <a:lnTo>
                    <a:pt x="703655" y="321745"/>
                  </a:lnTo>
                  <a:lnTo>
                    <a:pt x="703901" y="322631"/>
                  </a:lnTo>
                  <a:lnTo>
                    <a:pt x="704146" y="323041"/>
                  </a:lnTo>
                  <a:lnTo>
                    <a:pt x="704518" y="323455"/>
                  </a:lnTo>
                  <a:lnTo>
                    <a:pt x="705686" y="324308"/>
                  </a:lnTo>
                  <a:lnTo>
                    <a:pt x="705832" y="324070"/>
                  </a:lnTo>
                  <a:lnTo>
                    <a:pt x="705995" y="324184"/>
                  </a:lnTo>
                  <a:lnTo>
                    <a:pt x="707503" y="324651"/>
                  </a:lnTo>
                  <a:lnTo>
                    <a:pt x="708690" y="324375"/>
                  </a:lnTo>
                  <a:lnTo>
                    <a:pt x="709593" y="323999"/>
                  </a:lnTo>
                  <a:lnTo>
                    <a:pt x="709724" y="323965"/>
                  </a:lnTo>
                  <a:lnTo>
                    <a:pt x="709862" y="323937"/>
                  </a:lnTo>
                  <a:lnTo>
                    <a:pt x="709997" y="323918"/>
                  </a:lnTo>
                  <a:lnTo>
                    <a:pt x="710270" y="323894"/>
                  </a:lnTo>
                  <a:lnTo>
                    <a:pt x="710476" y="323898"/>
                  </a:lnTo>
                  <a:lnTo>
                    <a:pt x="710686" y="323922"/>
                  </a:lnTo>
                  <a:lnTo>
                    <a:pt x="710891" y="323960"/>
                  </a:lnTo>
                  <a:lnTo>
                    <a:pt x="711097" y="324008"/>
                  </a:lnTo>
                  <a:lnTo>
                    <a:pt x="711299" y="324060"/>
                  </a:lnTo>
                  <a:lnTo>
                    <a:pt x="711473" y="324113"/>
                  </a:lnTo>
                  <a:lnTo>
                    <a:pt x="711644" y="324175"/>
                  </a:lnTo>
                  <a:lnTo>
                    <a:pt x="711814" y="324246"/>
                  </a:lnTo>
                  <a:lnTo>
                    <a:pt x="711980" y="324323"/>
                  </a:lnTo>
                  <a:lnTo>
                    <a:pt x="712139" y="324404"/>
                  </a:lnTo>
                  <a:lnTo>
                    <a:pt x="714221" y="325724"/>
                  </a:lnTo>
                  <a:lnTo>
                    <a:pt x="715302" y="326615"/>
                  </a:lnTo>
                  <a:lnTo>
                    <a:pt x="715523" y="327182"/>
                  </a:lnTo>
                  <a:lnTo>
                    <a:pt x="715337" y="327877"/>
                  </a:lnTo>
                  <a:lnTo>
                    <a:pt x="714973" y="329288"/>
                  </a:lnTo>
                  <a:lnTo>
                    <a:pt x="714973" y="330451"/>
                  </a:lnTo>
                  <a:lnTo>
                    <a:pt x="715994" y="332452"/>
                  </a:lnTo>
                  <a:lnTo>
                    <a:pt x="716101" y="333848"/>
                  </a:lnTo>
                  <a:lnTo>
                    <a:pt x="715092" y="335593"/>
                  </a:lnTo>
                  <a:lnTo>
                    <a:pt x="714850" y="335855"/>
                  </a:lnTo>
                  <a:lnTo>
                    <a:pt x="714728" y="336145"/>
                  </a:lnTo>
                  <a:lnTo>
                    <a:pt x="714700" y="336307"/>
                  </a:lnTo>
                  <a:lnTo>
                    <a:pt x="714684" y="336441"/>
                  </a:lnTo>
                  <a:lnTo>
                    <a:pt x="714644" y="336708"/>
                  </a:lnTo>
                  <a:lnTo>
                    <a:pt x="714526" y="337260"/>
                  </a:lnTo>
                  <a:lnTo>
                    <a:pt x="714023" y="337866"/>
                  </a:lnTo>
                  <a:lnTo>
                    <a:pt x="713481" y="338495"/>
                  </a:lnTo>
                  <a:lnTo>
                    <a:pt x="713706" y="339009"/>
                  </a:lnTo>
                  <a:lnTo>
                    <a:pt x="714993" y="339581"/>
                  </a:lnTo>
                  <a:lnTo>
                    <a:pt x="715313" y="340834"/>
                  </a:lnTo>
                  <a:lnTo>
                    <a:pt x="715341" y="343246"/>
                  </a:lnTo>
                  <a:lnTo>
                    <a:pt x="715567" y="344599"/>
                  </a:lnTo>
                  <a:lnTo>
                    <a:pt x="715547" y="344790"/>
                  </a:lnTo>
                  <a:lnTo>
                    <a:pt x="715468" y="345762"/>
                  </a:lnTo>
                  <a:lnTo>
                    <a:pt x="715412" y="346586"/>
                  </a:lnTo>
                  <a:lnTo>
                    <a:pt x="715337" y="347430"/>
                  </a:lnTo>
                  <a:lnTo>
                    <a:pt x="715329" y="347711"/>
                  </a:lnTo>
                  <a:lnTo>
                    <a:pt x="715349" y="347982"/>
                  </a:lnTo>
                  <a:lnTo>
                    <a:pt x="715448" y="348368"/>
                  </a:lnTo>
                  <a:lnTo>
                    <a:pt x="714721" y="349188"/>
                  </a:lnTo>
                  <a:lnTo>
                    <a:pt x="710168" y="354506"/>
                  </a:lnTo>
                  <a:lnTo>
                    <a:pt x="708642" y="356362"/>
                  </a:lnTo>
                  <a:lnTo>
                    <a:pt x="710678" y="362038"/>
                  </a:lnTo>
                  <a:lnTo>
                    <a:pt x="710404" y="366331"/>
                  </a:lnTo>
                  <a:lnTo>
                    <a:pt x="708760" y="374814"/>
                  </a:lnTo>
                  <a:lnTo>
                    <a:pt x="707779" y="379874"/>
                  </a:lnTo>
                  <a:lnTo>
                    <a:pt x="704497" y="386324"/>
                  </a:lnTo>
                  <a:lnTo>
                    <a:pt x="702032" y="388723"/>
                  </a:lnTo>
                  <a:lnTo>
                    <a:pt x="704336" y="388573"/>
                  </a:lnTo>
                  <a:lnTo>
                    <a:pt x="710311" y="403474"/>
                  </a:lnTo>
                  <a:lnTo>
                    <a:pt x="713726" y="411971"/>
                  </a:lnTo>
                  <a:lnTo>
                    <a:pt x="718425" y="409217"/>
                  </a:lnTo>
                  <a:lnTo>
                    <a:pt x="718429" y="409960"/>
                  </a:lnTo>
                  <a:lnTo>
                    <a:pt x="718385" y="410708"/>
                  </a:lnTo>
                  <a:lnTo>
                    <a:pt x="718302" y="411461"/>
                  </a:lnTo>
                  <a:lnTo>
                    <a:pt x="718175" y="412195"/>
                  </a:lnTo>
                  <a:lnTo>
                    <a:pt x="718009" y="412910"/>
                  </a:lnTo>
                  <a:lnTo>
                    <a:pt x="717784" y="413591"/>
                  </a:lnTo>
                  <a:lnTo>
                    <a:pt x="717499" y="414249"/>
                  </a:lnTo>
                  <a:lnTo>
                    <a:pt x="717186" y="414897"/>
                  </a:lnTo>
                  <a:lnTo>
                    <a:pt x="716861" y="415545"/>
                  </a:lnTo>
                  <a:lnTo>
                    <a:pt x="716560" y="416198"/>
                  </a:lnTo>
                  <a:lnTo>
                    <a:pt x="715919" y="417718"/>
                  </a:lnTo>
                  <a:lnTo>
                    <a:pt x="715618" y="418447"/>
                  </a:lnTo>
                  <a:lnTo>
                    <a:pt x="715317" y="419205"/>
                  </a:lnTo>
                  <a:lnTo>
                    <a:pt x="715036" y="419967"/>
                  </a:lnTo>
                  <a:lnTo>
                    <a:pt x="714700" y="420916"/>
                  </a:lnTo>
                  <a:lnTo>
                    <a:pt x="714375" y="421873"/>
                  </a:lnTo>
                  <a:lnTo>
                    <a:pt x="714078" y="422841"/>
                  </a:lnTo>
                  <a:lnTo>
                    <a:pt x="713809" y="423818"/>
                  </a:lnTo>
                  <a:lnTo>
                    <a:pt x="713587" y="424804"/>
                  </a:lnTo>
                  <a:lnTo>
                    <a:pt x="713223" y="426534"/>
                  </a:lnTo>
                  <a:lnTo>
                    <a:pt x="713085" y="427406"/>
                  </a:lnTo>
                  <a:lnTo>
                    <a:pt x="713029" y="428259"/>
                  </a:lnTo>
                  <a:lnTo>
                    <a:pt x="713104" y="429064"/>
                  </a:lnTo>
                  <a:lnTo>
                    <a:pt x="713441" y="429970"/>
                  </a:lnTo>
                  <a:lnTo>
                    <a:pt x="713995" y="430823"/>
                  </a:lnTo>
                  <a:lnTo>
                    <a:pt x="714688" y="431628"/>
                  </a:lnTo>
                  <a:lnTo>
                    <a:pt x="715436" y="432395"/>
                  </a:lnTo>
                  <a:lnTo>
                    <a:pt x="716161" y="433124"/>
                  </a:lnTo>
                  <a:lnTo>
                    <a:pt x="716829" y="433739"/>
                  </a:lnTo>
                  <a:lnTo>
                    <a:pt x="717550" y="434282"/>
                  </a:lnTo>
                  <a:lnTo>
                    <a:pt x="718282" y="434811"/>
                  </a:lnTo>
                  <a:lnTo>
                    <a:pt x="718983" y="435378"/>
                  </a:lnTo>
                  <a:lnTo>
                    <a:pt x="719616" y="436027"/>
                  </a:lnTo>
                  <a:lnTo>
                    <a:pt x="720147" y="436760"/>
                  </a:lnTo>
                  <a:lnTo>
                    <a:pt x="720618" y="437566"/>
                  </a:lnTo>
                  <a:lnTo>
                    <a:pt x="721057" y="438409"/>
                  </a:lnTo>
                  <a:lnTo>
                    <a:pt x="721493" y="439262"/>
                  </a:lnTo>
                  <a:lnTo>
                    <a:pt x="721948" y="440087"/>
                  </a:lnTo>
                  <a:lnTo>
                    <a:pt x="722174" y="440430"/>
                  </a:lnTo>
                  <a:lnTo>
                    <a:pt x="722427" y="440768"/>
                  </a:lnTo>
                  <a:lnTo>
                    <a:pt x="722665" y="441106"/>
                  </a:lnTo>
                  <a:lnTo>
                    <a:pt x="722867" y="441459"/>
                  </a:lnTo>
                  <a:lnTo>
                    <a:pt x="722993" y="441831"/>
                  </a:lnTo>
                  <a:lnTo>
                    <a:pt x="723033" y="442055"/>
                  </a:lnTo>
                  <a:lnTo>
                    <a:pt x="723060" y="442402"/>
                  </a:lnTo>
                  <a:lnTo>
                    <a:pt x="723559" y="443813"/>
                  </a:lnTo>
                  <a:lnTo>
                    <a:pt x="723650" y="443989"/>
                  </a:lnTo>
                  <a:lnTo>
                    <a:pt x="723824" y="444351"/>
                  </a:lnTo>
                  <a:lnTo>
                    <a:pt x="723983" y="444723"/>
                  </a:lnTo>
                  <a:lnTo>
                    <a:pt x="724082" y="444971"/>
                  </a:lnTo>
                  <a:lnTo>
                    <a:pt x="724268" y="445476"/>
                  </a:lnTo>
                  <a:lnTo>
                    <a:pt x="724343" y="445733"/>
                  </a:lnTo>
                  <a:lnTo>
                    <a:pt x="724403" y="445996"/>
                  </a:lnTo>
                  <a:lnTo>
                    <a:pt x="724450" y="446234"/>
                  </a:lnTo>
                  <a:lnTo>
                    <a:pt x="724490" y="446482"/>
                  </a:lnTo>
                  <a:lnTo>
                    <a:pt x="724517" y="446725"/>
                  </a:lnTo>
                  <a:lnTo>
                    <a:pt x="724525" y="446968"/>
                  </a:lnTo>
                  <a:lnTo>
                    <a:pt x="724509" y="447206"/>
                  </a:lnTo>
                  <a:lnTo>
                    <a:pt x="724462" y="447435"/>
                  </a:lnTo>
                  <a:lnTo>
                    <a:pt x="724391" y="447659"/>
                  </a:lnTo>
                  <a:lnTo>
                    <a:pt x="724303" y="447878"/>
                  </a:lnTo>
                  <a:lnTo>
                    <a:pt x="724197" y="448088"/>
                  </a:lnTo>
                  <a:lnTo>
                    <a:pt x="724086" y="448288"/>
                  </a:lnTo>
                  <a:lnTo>
                    <a:pt x="723947" y="448507"/>
                  </a:lnTo>
                  <a:lnTo>
                    <a:pt x="723785" y="448707"/>
                  </a:lnTo>
                  <a:lnTo>
                    <a:pt x="723611" y="448902"/>
                  </a:lnTo>
                  <a:lnTo>
                    <a:pt x="723429" y="449079"/>
                  </a:lnTo>
                  <a:lnTo>
                    <a:pt x="723243" y="449241"/>
                  </a:lnTo>
                  <a:lnTo>
                    <a:pt x="723033" y="449398"/>
                  </a:lnTo>
                  <a:lnTo>
                    <a:pt x="722815" y="449531"/>
                  </a:lnTo>
                  <a:lnTo>
                    <a:pt x="722589" y="449655"/>
                  </a:lnTo>
                  <a:lnTo>
                    <a:pt x="722360" y="449770"/>
                  </a:lnTo>
                  <a:lnTo>
                    <a:pt x="721952" y="449960"/>
                  </a:lnTo>
                  <a:lnTo>
                    <a:pt x="721410" y="450175"/>
                  </a:lnTo>
                  <a:lnTo>
                    <a:pt x="721232" y="450260"/>
                  </a:lnTo>
                  <a:lnTo>
                    <a:pt x="721026" y="450370"/>
                  </a:lnTo>
                  <a:lnTo>
                    <a:pt x="720820" y="450489"/>
                  </a:lnTo>
                  <a:lnTo>
                    <a:pt x="720618" y="450618"/>
                  </a:lnTo>
                  <a:lnTo>
                    <a:pt x="720420" y="450751"/>
                  </a:lnTo>
                  <a:lnTo>
                    <a:pt x="720230" y="450899"/>
                  </a:lnTo>
                  <a:lnTo>
                    <a:pt x="719977" y="451109"/>
                  </a:lnTo>
                  <a:lnTo>
                    <a:pt x="719731" y="451333"/>
                  </a:lnTo>
                  <a:lnTo>
                    <a:pt x="719494" y="451576"/>
                  </a:lnTo>
                  <a:lnTo>
                    <a:pt x="719272" y="451833"/>
                  </a:lnTo>
                  <a:lnTo>
                    <a:pt x="719066" y="452105"/>
                  </a:lnTo>
                  <a:lnTo>
                    <a:pt x="718940" y="452300"/>
                  </a:lnTo>
                  <a:lnTo>
                    <a:pt x="718821" y="452500"/>
                  </a:lnTo>
                  <a:lnTo>
                    <a:pt x="718706" y="452705"/>
                  </a:lnTo>
                  <a:lnTo>
                    <a:pt x="718484" y="453124"/>
                  </a:lnTo>
                  <a:lnTo>
                    <a:pt x="718385" y="453287"/>
                  </a:lnTo>
                  <a:lnTo>
                    <a:pt x="718274" y="453453"/>
                  </a:lnTo>
                  <a:lnTo>
                    <a:pt x="718175" y="453615"/>
                  </a:lnTo>
                  <a:lnTo>
                    <a:pt x="718096" y="453782"/>
                  </a:lnTo>
                  <a:lnTo>
                    <a:pt x="718061" y="453954"/>
                  </a:lnTo>
                  <a:lnTo>
                    <a:pt x="718080" y="454130"/>
                  </a:lnTo>
                  <a:lnTo>
                    <a:pt x="718140" y="454316"/>
                  </a:lnTo>
                  <a:lnTo>
                    <a:pt x="718227" y="454502"/>
                  </a:lnTo>
                  <a:lnTo>
                    <a:pt x="718330" y="454678"/>
                  </a:lnTo>
                  <a:lnTo>
                    <a:pt x="718433" y="454845"/>
                  </a:lnTo>
                  <a:lnTo>
                    <a:pt x="718603" y="455073"/>
                  </a:lnTo>
                  <a:lnTo>
                    <a:pt x="718805" y="455283"/>
                  </a:lnTo>
                  <a:lnTo>
                    <a:pt x="719027" y="455469"/>
                  </a:lnTo>
                  <a:lnTo>
                    <a:pt x="719256" y="455641"/>
                  </a:lnTo>
                  <a:lnTo>
                    <a:pt x="719490" y="455798"/>
                  </a:lnTo>
                  <a:lnTo>
                    <a:pt x="719826" y="456017"/>
                  </a:lnTo>
                  <a:lnTo>
                    <a:pt x="720230" y="456246"/>
                  </a:lnTo>
                  <a:lnTo>
                    <a:pt x="720614" y="456436"/>
                  </a:lnTo>
                  <a:lnTo>
                    <a:pt x="720919" y="456432"/>
                  </a:lnTo>
                  <a:lnTo>
                    <a:pt x="721236" y="456470"/>
                  </a:lnTo>
                  <a:lnTo>
                    <a:pt x="721552" y="456546"/>
                  </a:lnTo>
                  <a:lnTo>
                    <a:pt x="721853" y="456665"/>
                  </a:lnTo>
                  <a:lnTo>
                    <a:pt x="722130" y="456818"/>
                  </a:lnTo>
                  <a:lnTo>
                    <a:pt x="722392" y="457018"/>
                  </a:lnTo>
                  <a:lnTo>
                    <a:pt x="722641" y="457261"/>
                  </a:lnTo>
                  <a:lnTo>
                    <a:pt x="722870" y="457537"/>
                  </a:lnTo>
                  <a:lnTo>
                    <a:pt x="723076" y="457837"/>
                  </a:lnTo>
                  <a:lnTo>
                    <a:pt x="723243" y="458152"/>
                  </a:lnTo>
                  <a:lnTo>
                    <a:pt x="723369" y="458471"/>
                  </a:lnTo>
                  <a:lnTo>
                    <a:pt x="723472" y="458809"/>
                  </a:lnTo>
                  <a:lnTo>
                    <a:pt x="723547" y="459162"/>
                  </a:lnTo>
                  <a:lnTo>
                    <a:pt x="723595" y="459520"/>
                  </a:lnTo>
                  <a:lnTo>
                    <a:pt x="723611" y="459872"/>
                  </a:lnTo>
                  <a:lnTo>
                    <a:pt x="723595" y="460177"/>
                  </a:lnTo>
                  <a:lnTo>
                    <a:pt x="723551" y="460487"/>
                  </a:lnTo>
                  <a:lnTo>
                    <a:pt x="723488" y="460792"/>
                  </a:lnTo>
                  <a:lnTo>
                    <a:pt x="723278" y="461683"/>
                  </a:lnTo>
                  <a:lnTo>
                    <a:pt x="723120" y="462241"/>
                  </a:lnTo>
                  <a:lnTo>
                    <a:pt x="723045" y="462517"/>
                  </a:lnTo>
                  <a:lnTo>
                    <a:pt x="722977" y="462803"/>
                  </a:lnTo>
                  <a:lnTo>
                    <a:pt x="722926" y="463094"/>
                  </a:lnTo>
                  <a:lnTo>
                    <a:pt x="722890" y="463384"/>
                  </a:lnTo>
                  <a:lnTo>
                    <a:pt x="722859" y="463680"/>
                  </a:lnTo>
                  <a:lnTo>
                    <a:pt x="722819" y="463975"/>
                  </a:lnTo>
                  <a:lnTo>
                    <a:pt x="722764" y="464266"/>
                  </a:lnTo>
                  <a:lnTo>
                    <a:pt x="722692" y="464680"/>
                  </a:lnTo>
                  <a:lnTo>
                    <a:pt x="722649" y="464885"/>
                  </a:lnTo>
                  <a:lnTo>
                    <a:pt x="722589" y="465071"/>
                  </a:lnTo>
                  <a:lnTo>
                    <a:pt x="722502" y="465219"/>
                  </a:lnTo>
                  <a:lnTo>
                    <a:pt x="722372" y="465333"/>
                  </a:lnTo>
                  <a:lnTo>
                    <a:pt x="722209" y="465405"/>
                  </a:lnTo>
                  <a:lnTo>
                    <a:pt x="722027" y="465457"/>
                  </a:lnTo>
                  <a:lnTo>
                    <a:pt x="721426" y="465586"/>
                  </a:lnTo>
                  <a:lnTo>
                    <a:pt x="721196" y="465619"/>
                  </a:lnTo>
                  <a:lnTo>
                    <a:pt x="720962" y="465643"/>
                  </a:lnTo>
                  <a:lnTo>
                    <a:pt x="720729" y="465657"/>
                  </a:lnTo>
                  <a:lnTo>
                    <a:pt x="720495" y="465667"/>
                  </a:lnTo>
                  <a:lnTo>
                    <a:pt x="720238" y="465653"/>
                  </a:lnTo>
                  <a:lnTo>
                    <a:pt x="719858" y="465667"/>
                  </a:lnTo>
                  <a:lnTo>
                    <a:pt x="719664" y="465734"/>
                  </a:lnTo>
                  <a:lnTo>
                    <a:pt x="719466" y="465838"/>
                  </a:lnTo>
                  <a:lnTo>
                    <a:pt x="719280" y="465972"/>
                  </a:lnTo>
                  <a:lnTo>
                    <a:pt x="719110" y="466129"/>
                  </a:lnTo>
                  <a:lnTo>
                    <a:pt x="718959" y="466301"/>
                  </a:lnTo>
                  <a:lnTo>
                    <a:pt x="718845" y="466477"/>
                  </a:lnTo>
                  <a:lnTo>
                    <a:pt x="718742" y="466672"/>
                  </a:lnTo>
                  <a:lnTo>
                    <a:pt x="718655" y="466887"/>
                  </a:lnTo>
                  <a:lnTo>
                    <a:pt x="718587" y="467101"/>
                  </a:lnTo>
                  <a:lnTo>
                    <a:pt x="718540" y="467320"/>
                  </a:lnTo>
                  <a:lnTo>
                    <a:pt x="718536" y="467644"/>
                  </a:lnTo>
                  <a:lnTo>
                    <a:pt x="718603" y="467987"/>
                  </a:lnTo>
                  <a:lnTo>
                    <a:pt x="718706" y="468335"/>
                  </a:lnTo>
                  <a:lnTo>
                    <a:pt x="718805" y="468688"/>
                  </a:lnTo>
                  <a:lnTo>
                    <a:pt x="718856" y="469041"/>
                  </a:lnTo>
                  <a:lnTo>
                    <a:pt x="718856" y="469331"/>
                  </a:lnTo>
                  <a:lnTo>
                    <a:pt x="718840" y="469622"/>
                  </a:lnTo>
                  <a:lnTo>
                    <a:pt x="718813" y="469917"/>
                  </a:lnTo>
                  <a:lnTo>
                    <a:pt x="718750" y="470504"/>
                  </a:lnTo>
                  <a:lnTo>
                    <a:pt x="718722" y="470699"/>
                  </a:lnTo>
                  <a:lnTo>
                    <a:pt x="718647" y="471085"/>
                  </a:lnTo>
                  <a:lnTo>
                    <a:pt x="718631" y="471276"/>
                  </a:lnTo>
                  <a:lnTo>
                    <a:pt x="718643" y="471457"/>
                  </a:lnTo>
                  <a:lnTo>
                    <a:pt x="718710" y="471666"/>
                  </a:lnTo>
                  <a:lnTo>
                    <a:pt x="718825" y="471871"/>
                  </a:lnTo>
                  <a:lnTo>
                    <a:pt x="718967" y="472062"/>
                  </a:lnTo>
                  <a:lnTo>
                    <a:pt x="719122" y="472243"/>
                  </a:lnTo>
                  <a:lnTo>
                    <a:pt x="719280" y="472415"/>
                  </a:lnTo>
                  <a:lnTo>
                    <a:pt x="719494" y="472619"/>
                  </a:lnTo>
                  <a:lnTo>
                    <a:pt x="719727" y="472800"/>
                  </a:lnTo>
                  <a:lnTo>
                    <a:pt x="719977" y="472963"/>
                  </a:lnTo>
                  <a:lnTo>
                    <a:pt x="720234" y="473105"/>
                  </a:lnTo>
                  <a:lnTo>
                    <a:pt x="720495" y="473239"/>
                  </a:lnTo>
                  <a:lnTo>
                    <a:pt x="720749" y="473358"/>
                  </a:lnTo>
                  <a:lnTo>
                    <a:pt x="721010" y="473458"/>
                  </a:lnTo>
                  <a:lnTo>
                    <a:pt x="721279" y="473544"/>
                  </a:lnTo>
                  <a:lnTo>
                    <a:pt x="721544" y="473620"/>
                  </a:lnTo>
                  <a:lnTo>
                    <a:pt x="721813" y="473687"/>
                  </a:lnTo>
                  <a:lnTo>
                    <a:pt x="722067" y="473744"/>
                  </a:lnTo>
                  <a:lnTo>
                    <a:pt x="722574" y="473844"/>
                  </a:lnTo>
                  <a:lnTo>
                    <a:pt x="722831" y="473868"/>
                  </a:lnTo>
                  <a:lnTo>
                    <a:pt x="723084" y="473877"/>
                  </a:lnTo>
                  <a:lnTo>
                    <a:pt x="723405" y="473854"/>
                  </a:lnTo>
                  <a:lnTo>
                    <a:pt x="723726" y="473796"/>
                  </a:lnTo>
                  <a:lnTo>
                    <a:pt x="724046" y="473720"/>
                  </a:lnTo>
                  <a:lnTo>
                    <a:pt x="724363" y="473615"/>
                  </a:lnTo>
                  <a:lnTo>
                    <a:pt x="724668" y="473496"/>
                  </a:lnTo>
                  <a:lnTo>
                    <a:pt x="724961" y="473344"/>
                  </a:lnTo>
                  <a:lnTo>
                    <a:pt x="725242" y="473153"/>
                  </a:lnTo>
                  <a:lnTo>
                    <a:pt x="725804" y="472758"/>
                  </a:lnTo>
                  <a:lnTo>
                    <a:pt x="726097" y="472605"/>
                  </a:lnTo>
                  <a:lnTo>
                    <a:pt x="726469" y="472443"/>
                  </a:lnTo>
                  <a:lnTo>
                    <a:pt x="726663" y="472376"/>
                  </a:lnTo>
                  <a:lnTo>
                    <a:pt x="726853" y="472319"/>
                  </a:lnTo>
                  <a:lnTo>
                    <a:pt x="727047" y="472286"/>
                  </a:lnTo>
                  <a:lnTo>
                    <a:pt x="727320" y="472276"/>
                  </a:lnTo>
                  <a:lnTo>
                    <a:pt x="727597" y="472310"/>
                  </a:lnTo>
                  <a:lnTo>
                    <a:pt x="727874" y="472372"/>
                  </a:lnTo>
                  <a:lnTo>
                    <a:pt x="728151" y="472453"/>
                  </a:lnTo>
                  <a:lnTo>
                    <a:pt x="728420" y="472538"/>
                  </a:lnTo>
                  <a:lnTo>
                    <a:pt x="728682" y="472638"/>
                  </a:lnTo>
                  <a:lnTo>
                    <a:pt x="728939" y="472758"/>
                  </a:lnTo>
                  <a:lnTo>
                    <a:pt x="729192" y="472886"/>
                  </a:lnTo>
                  <a:lnTo>
                    <a:pt x="729442" y="473029"/>
                  </a:lnTo>
                  <a:lnTo>
                    <a:pt x="729691" y="473177"/>
                  </a:lnTo>
                  <a:lnTo>
                    <a:pt x="729952" y="473348"/>
                  </a:lnTo>
                  <a:lnTo>
                    <a:pt x="730210" y="473530"/>
                  </a:lnTo>
                  <a:lnTo>
                    <a:pt x="730463" y="473725"/>
                  </a:lnTo>
                  <a:lnTo>
                    <a:pt x="730713" y="473925"/>
                  </a:lnTo>
                  <a:lnTo>
                    <a:pt x="730958" y="474130"/>
                  </a:lnTo>
                  <a:lnTo>
                    <a:pt x="731441" y="474564"/>
                  </a:lnTo>
                  <a:lnTo>
                    <a:pt x="731675" y="474792"/>
                  </a:lnTo>
                  <a:lnTo>
                    <a:pt x="731900" y="475031"/>
                  </a:lnTo>
                  <a:lnTo>
                    <a:pt x="732403" y="475588"/>
                  </a:lnTo>
                  <a:lnTo>
                    <a:pt x="732542" y="475750"/>
                  </a:lnTo>
                  <a:lnTo>
                    <a:pt x="732664" y="475917"/>
                  </a:lnTo>
                  <a:lnTo>
                    <a:pt x="732755" y="476103"/>
                  </a:lnTo>
                  <a:lnTo>
                    <a:pt x="732819" y="476327"/>
                  </a:lnTo>
                  <a:lnTo>
                    <a:pt x="732858" y="476565"/>
                  </a:lnTo>
                  <a:lnTo>
                    <a:pt x="732870" y="476818"/>
                  </a:lnTo>
                  <a:lnTo>
                    <a:pt x="732870" y="477070"/>
                  </a:lnTo>
                  <a:lnTo>
                    <a:pt x="732862" y="477313"/>
                  </a:lnTo>
                  <a:lnTo>
                    <a:pt x="732803" y="477675"/>
                  </a:lnTo>
                  <a:lnTo>
                    <a:pt x="732680" y="478033"/>
                  </a:lnTo>
                  <a:lnTo>
                    <a:pt x="732545" y="478385"/>
                  </a:lnTo>
                  <a:lnTo>
                    <a:pt x="732435" y="478738"/>
                  </a:lnTo>
                  <a:lnTo>
                    <a:pt x="732383" y="479095"/>
                  </a:lnTo>
                  <a:lnTo>
                    <a:pt x="732399" y="479405"/>
                  </a:lnTo>
                  <a:lnTo>
                    <a:pt x="732450" y="479715"/>
                  </a:lnTo>
                  <a:lnTo>
                    <a:pt x="732518" y="480025"/>
                  </a:lnTo>
                  <a:lnTo>
                    <a:pt x="732605" y="480330"/>
                  </a:lnTo>
                  <a:lnTo>
                    <a:pt x="732704" y="480625"/>
                  </a:lnTo>
                  <a:lnTo>
                    <a:pt x="732819" y="480916"/>
                  </a:lnTo>
                  <a:lnTo>
                    <a:pt x="732949" y="481197"/>
                  </a:lnTo>
                  <a:lnTo>
                    <a:pt x="733246" y="481750"/>
                  </a:lnTo>
                  <a:lnTo>
                    <a:pt x="733389" y="482026"/>
                  </a:lnTo>
                  <a:lnTo>
                    <a:pt x="733527" y="482331"/>
                  </a:lnTo>
                  <a:lnTo>
                    <a:pt x="733658" y="482650"/>
                  </a:lnTo>
                  <a:lnTo>
                    <a:pt x="733792" y="482960"/>
                  </a:lnTo>
                  <a:lnTo>
                    <a:pt x="733943" y="483246"/>
                  </a:lnTo>
                  <a:lnTo>
                    <a:pt x="734129" y="483489"/>
                  </a:lnTo>
                  <a:lnTo>
                    <a:pt x="734339" y="483665"/>
                  </a:lnTo>
                  <a:lnTo>
                    <a:pt x="734576" y="483813"/>
                  </a:lnTo>
                  <a:lnTo>
                    <a:pt x="734826" y="483932"/>
                  </a:lnTo>
                  <a:lnTo>
                    <a:pt x="735087" y="484032"/>
                  </a:lnTo>
                  <a:lnTo>
                    <a:pt x="735518" y="484180"/>
                  </a:lnTo>
                  <a:lnTo>
                    <a:pt x="735693" y="484223"/>
                  </a:lnTo>
                  <a:lnTo>
                    <a:pt x="735867" y="484256"/>
                  </a:lnTo>
                  <a:lnTo>
                    <a:pt x="736045" y="484299"/>
                  </a:lnTo>
                  <a:lnTo>
                    <a:pt x="736215" y="484347"/>
                  </a:lnTo>
                  <a:lnTo>
                    <a:pt x="736409" y="484423"/>
                  </a:lnTo>
                  <a:lnTo>
                    <a:pt x="736785" y="484599"/>
                  </a:lnTo>
                  <a:lnTo>
                    <a:pt x="736975" y="484680"/>
                  </a:lnTo>
                  <a:lnTo>
                    <a:pt x="737169" y="484728"/>
                  </a:lnTo>
                  <a:lnTo>
                    <a:pt x="737316" y="484752"/>
                  </a:lnTo>
                  <a:lnTo>
                    <a:pt x="737462" y="484761"/>
                  </a:lnTo>
                  <a:lnTo>
                    <a:pt x="737613" y="484761"/>
                  </a:lnTo>
                  <a:lnTo>
                    <a:pt x="737763" y="484752"/>
                  </a:lnTo>
                  <a:lnTo>
                    <a:pt x="737909" y="484728"/>
                  </a:lnTo>
                  <a:lnTo>
                    <a:pt x="738072" y="484680"/>
                  </a:lnTo>
                  <a:lnTo>
                    <a:pt x="738230" y="484604"/>
                  </a:lnTo>
                  <a:lnTo>
                    <a:pt x="738701" y="484347"/>
                  </a:lnTo>
                  <a:lnTo>
                    <a:pt x="738860" y="484256"/>
                  </a:lnTo>
                  <a:lnTo>
                    <a:pt x="739022" y="484147"/>
                  </a:lnTo>
                  <a:lnTo>
                    <a:pt x="739184" y="484047"/>
                  </a:lnTo>
                  <a:lnTo>
                    <a:pt x="739342" y="483980"/>
                  </a:lnTo>
                  <a:lnTo>
                    <a:pt x="739493" y="483966"/>
                  </a:lnTo>
                  <a:lnTo>
                    <a:pt x="739639" y="484018"/>
                  </a:lnTo>
                  <a:lnTo>
                    <a:pt x="739786" y="484113"/>
                  </a:lnTo>
                  <a:lnTo>
                    <a:pt x="739928" y="484247"/>
                  </a:lnTo>
                  <a:lnTo>
                    <a:pt x="740182" y="484537"/>
                  </a:lnTo>
                  <a:lnTo>
                    <a:pt x="740348" y="484809"/>
                  </a:lnTo>
                  <a:lnTo>
                    <a:pt x="740471" y="485128"/>
                  </a:lnTo>
                  <a:lnTo>
                    <a:pt x="740681" y="485815"/>
                  </a:lnTo>
                  <a:lnTo>
                    <a:pt x="740815" y="486129"/>
                  </a:lnTo>
                  <a:lnTo>
                    <a:pt x="741029" y="486482"/>
                  </a:lnTo>
                  <a:lnTo>
                    <a:pt x="741274" y="486811"/>
                  </a:lnTo>
                  <a:lnTo>
                    <a:pt x="741789" y="487449"/>
                  </a:lnTo>
                  <a:lnTo>
                    <a:pt x="742030" y="487783"/>
                  </a:lnTo>
                  <a:lnTo>
                    <a:pt x="742438" y="488440"/>
                  </a:lnTo>
                  <a:lnTo>
                    <a:pt x="742834" y="489107"/>
                  </a:lnTo>
                  <a:lnTo>
                    <a:pt x="743036" y="489441"/>
                  </a:lnTo>
                  <a:lnTo>
                    <a:pt x="743210" y="489703"/>
                  </a:lnTo>
                  <a:lnTo>
                    <a:pt x="743400" y="489960"/>
                  </a:lnTo>
                  <a:lnTo>
                    <a:pt x="743582" y="490223"/>
                  </a:lnTo>
                  <a:lnTo>
                    <a:pt x="743748" y="490489"/>
                  </a:lnTo>
                  <a:lnTo>
                    <a:pt x="743883" y="490775"/>
                  </a:lnTo>
                  <a:lnTo>
                    <a:pt x="743986" y="491075"/>
                  </a:lnTo>
                  <a:lnTo>
                    <a:pt x="744029" y="491228"/>
                  </a:lnTo>
                  <a:lnTo>
                    <a:pt x="744065" y="491385"/>
                  </a:lnTo>
                  <a:lnTo>
                    <a:pt x="744101" y="491666"/>
                  </a:lnTo>
                  <a:lnTo>
                    <a:pt x="744093" y="492176"/>
                  </a:lnTo>
                  <a:lnTo>
                    <a:pt x="744121" y="492319"/>
                  </a:lnTo>
                  <a:lnTo>
                    <a:pt x="744160" y="492462"/>
                  </a:lnTo>
                  <a:lnTo>
                    <a:pt x="744208" y="492600"/>
                  </a:lnTo>
                  <a:lnTo>
                    <a:pt x="744243" y="492739"/>
                  </a:lnTo>
                  <a:lnTo>
                    <a:pt x="744251" y="492877"/>
                  </a:lnTo>
                  <a:lnTo>
                    <a:pt x="744196" y="493072"/>
                  </a:lnTo>
                  <a:lnTo>
                    <a:pt x="744081" y="493258"/>
                  </a:lnTo>
                  <a:lnTo>
                    <a:pt x="743784" y="493630"/>
                  </a:lnTo>
                  <a:lnTo>
                    <a:pt x="743669" y="493830"/>
                  </a:lnTo>
                  <a:lnTo>
                    <a:pt x="743622" y="493973"/>
                  </a:lnTo>
                  <a:lnTo>
                    <a:pt x="742779" y="493992"/>
                  </a:lnTo>
                  <a:lnTo>
                    <a:pt x="742640" y="493939"/>
                  </a:lnTo>
                  <a:lnTo>
                    <a:pt x="742090" y="494078"/>
                  </a:lnTo>
                  <a:lnTo>
                    <a:pt x="741504" y="494144"/>
                  </a:lnTo>
                  <a:lnTo>
                    <a:pt x="741001" y="494149"/>
                  </a:lnTo>
                  <a:lnTo>
                    <a:pt x="740704" y="494168"/>
                  </a:lnTo>
                  <a:lnTo>
                    <a:pt x="740435" y="494197"/>
                  </a:lnTo>
                  <a:lnTo>
                    <a:pt x="740071" y="494254"/>
                  </a:lnTo>
                  <a:lnTo>
                    <a:pt x="739814" y="494283"/>
                  </a:lnTo>
                  <a:lnTo>
                    <a:pt x="739540" y="494292"/>
                  </a:lnTo>
                  <a:lnTo>
                    <a:pt x="739133" y="494321"/>
                  </a:lnTo>
                  <a:lnTo>
                    <a:pt x="738725" y="494364"/>
                  </a:lnTo>
                  <a:lnTo>
                    <a:pt x="738590" y="494383"/>
                  </a:lnTo>
                  <a:lnTo>
                    <a:pt x="738436" y="494397"/>
                  </a:lnTo>
                  <a:lnTo>
                    <a:pt x="737973" y="494454"/>
                  </a:lnTo>
                  <a:lnTo>
                    <a:pt x="737818" y="494478"/>
                  </a:lnTo>
                  <a:lnTo>
                    <a:pt x="737438" y="494526"/>
                  </a:lnTo>
                  <a:lnTo>
                    <a:pt x="736749" y="494616"/>
                  </a:lnTo>
                  <a:lnTo>
                    <a:pt x="736207" y="495445"/>
                  </a:lnTo>
                  <a:lnTo>
                    <a:pt x="736168" y="495579"/>
                  </a:lnTo>
                  <a:lnTo>
                    <a:pt x="736009" y="495941"/>
                  </a:lnTo>
                  <a:lnTo>
                    <a:pt x="735772" y="496227"/>
                  </a:lnTo>
                  <a:lnTo>
                    <a:pt x="735510" y="496517"/>
                  </a:lnTo>
                  <a:lnTo>
                    <a:pt x="735142" y="497132"/>
                  </a:lnTo>
                  <a:lnTo>
                    <a:pt x="734889" y="497413"/>
                  </a:lnTo>
                  <a:lnTo>
                    <a:pt x="734818" y="497633"/>
                  </a:lnTo>
                  <a:lnTo>
                    <a:pt x="734865" y="497928"/>
                  </a:lnTo>
                  <a:lnTo>
                    <a:pt x="735245" y="498195"/>
                  </a:lnTo>
                  <a:lnTo>
                    <a:pt x="735914" y="498362"/>
                  </a:lnTo>
                  <a:lnTo>
                    <a:pt x="736599" y="498514"/>
                  </a:lnTo>
                  <a:lnTo>
                    <a:pt x="737280" y="498538"/>
                  </a:lnTo>
                  <a:lnTo>
                    <a:pt x="737826" y="498833"/>
                  </a:lnTo>
                  <a:lnTo>
                    <a:pt x="737898" y="498962"/>
                  </a:lnTo>
                  <a:lnTo>
                    <a:pt x="737985" y="499215"/>
                  </a:lnTo>
                  <a:lnTo>
                    <a:pt x="738056" y="499453"/>
                  </a:lnTo>
                  <a:lnTo>
                    <a:pt x="738115" y="499682"/>
                  </a:lnTo>
                  <a:lnTo>
                    <a:pt x="738171" y="499915"/>
                  </a:lnTo>
                  <a:lnTo>
                    <a:pt x="738242" y="500258"/>
                  </a:lnTo>
                  <a:lnTo>
                    <a:pt x="738274" y="500435"/>
                  </a:lnTo>
                  <a:lnTo>
                    <a:pt x="738321" y="500787"/>
                  </a:lnTo>
                  <a:lnTo>
                    <a:pt x="738345" y="501002"/>
                  </a:lnTo>
                  <a:lnTo>
                    <a:pt x="738373" y="501440"/>
                  </a:lnTo>
                  <a:lnTo>
                    <a:pt x="738377" y="501659"/>
                  </a:lnTo>
                  <a:lnTo>
                    <a:pt x="738369" y="501874"/>
                  </a:lnTo>
                  <a:lnTo>
                    <a:pt x="738353" y="502050"/>
                  </a:lnTo>
                  <a:lnTo>
                    <a:pt x="738333" y="502226"/>
                  </a:lnTo>
                  <a:lnTo>
                    <a:pt x="738305" y="502403"/>
                  </a:lnTo>
                  <a:lnTo>
                    <a:pt x="738238" y="502746"/>
                  </a:lnTo>
                  <a:lnTo>
                    <a:pt x="737977" y="503918"/>
                  </a:lnTo>
                  <a:lnTo>
                    <a:pt x="737961" y="504128"/>
                  </a:lnTo>
                  <a:lnTo>
                    <a:pt x="737965" y="504461"/>
                  </a:lnTo>
                  <a:lnTo>
                    <a:pt x="737874" y="504742"/>
                  </a:lnTo>
                  <a:lnTo>
                    <a:pt x="737826" y="505066"/>
                  </a:lnTo>
                  <a:lnTo>
                    <a:pt x="737870" y="505314"/>
                  </a:lnTo>
                  <a:lnTo>
                    <a:pt x="737941" y="505762"/>
                  </a:lnTo>
                  <a:lnTo>
                    <a:pt x="737941" y="506544"/>
                  </a:lnTo>
                  <a:lnTo>
                    <a:pt x="738048" y="507687"/>
                  </a:lnTo>
                  <a:lnTo>
                    <a:pt x="738345" y="507859"/>
                  </a:lnTo>
                  <a:lnTo>
                    <a:pt x="738575" y="507597"/>
                  </a:lnTo>
                  <a:lnTo>
                    <a:pt x="738994" y="507597"/>
                  </a:lnTo>
                  <a:lnTo>
                    <a:pt x="739255" y="508316"/>
                  </a:lnTo>
                  <a:lnTo>
                    <a:pt x="739493" y="509203"/>
                  </a:lnTo>
                  <a:lnTo>
                    <a:pt x="739493" y="509756"/>
                  </a:lnTo>
                  <a:lnTo>
                    <a:pt x="739243" y="510299"/>
                  </a:lnTo>
                  <a:lnTo>
                    <a:pt x="738729" y="510299"/>
                  </a:lnTo>
                  <a:lnTo>
                    <a:pt x="738539" y="510280"/>
                  </a:lnTo>
                  <a:lnTo>
                    <a:pt x="738297" y="510275"/>
                  </a:lnTo>
                  <a:lnTo>
                    <a:pt x="738151" y="510304"/>
                  </a:lnTo>
                  <a:lnTo>
                    <a:pt x="737814" y="510351"/>
                  </a:lnTo>
                  <a:lnTo>
                    <a:pt x="737541" y="510461"/>
                  </a:lnTo>
                  <a:lnTo>
                    <a:pt x="737328" y="510632"/>
                  </a:lnTo>
                  <a:lnTo>
                    <a:pt x="737050" y="510942"/>
                  </a:lnTo>
                  <a:lnTo>
                    <a:pt x="736749" y="511228"/>
                  </a:lnTo>
                  <a:lnTo>
                    <a:pt x="736369" y="511609"/>
                  </a:lnTo>
                  <a:lnTo>
                    <a:pt x="735890" y="512024"/>
                  </a:lnTo>
                  <a:lnTo>
                    <a:pt x="735578" y="512272"/>
                  </a:lnTo>
                  <a:lnTo>
                    <a:pt x="735035" y="512600"/>
                  </a:lnTo>
                  <a:lnTo>
                    <a:pt x="734778" y="512710"/>
                  </a:lnTo>
                  <a:lnTo>
                    <a:pt x="734529" y="512748"/>
                  </a:lnTo>
                  <a:lnTo>
                    <a:pt x="734192" y="512701"/>
                  </a:lnTo>
                  <a:lnTo>
                    <a:pt x="733872" y="512615"/>
                  </a:lnTo>
                  <a:lnTo>
                    <a:pt x="733484" y="512472"/>
                  </a:lnTo>
                  <a:lnTo>
                    <a:pt x="733080" y="512257"/>
                  </a:lnTo>
                  <a:lnTo>
                    <a:pt x="732720" y="512014"/>
                  </a:lnTo>
                  <a:lnTo>
                    <a:pt x="732419" y="511829"/>
                  </a:lnTo>
                  <a:lnTo>
                    <a:pt x="732237" y="511681"/>
                  </a:lnTo>
                  <a:lnTo>
                    <a:pt x="732114" y="511509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3" name="pg233"/>
            <p:cNvSpPr/>
            <p:nvPr/>
          </p:nvSpPr>
          <p:spPr>
            <a:xfrm>
              <a:off x="4334453" y="3989704"/>
              <a:ext cx="196182" cy="164460"/>
            </a:xfrm>
            <a:custGeom>
              <a:avLst/>
              <a:gdLst/>
              <a:ahLst/>
              <a:cxnLst/>
              <a:rect l="0" t="0" r="0" b="0"/>
              <a:pathLst>
                <a:path w="196182" h="164460">
                  <a:moveTo>
                    <a:pt x="70419" y="43806"/>
                  </a:moveTo>
                  <a:lnTo>
                    <a:pt x="70439" y="42919"/>
                  </a:lnTo>
                  <a:lnTo>
                    <a:pt x="70316" y="42371"/>
                  </a:lnTo>
                  <a:lnTo>
                    <a:pt x="70142" y="41137"/>
                  </a:lnTo>
                  <a:lnTo>
                    <a:pt x="70146" y="40865"/>
                  </a:lnTo>
                  <a:lnTo>
                    <a:pt x="70209" y="40420"/>
                  </a:lnTo>
                  <a:lnTo>
                    <a:pt x="70166" y="40046"/>
                  </a:lnTo>
                  <a:lnTo>
                    <a:pt x="70118" y="39088"/>
                  </a:lnTo>
                  <a:lnTo>
                    <a:pt x="69991" y="38745"/>
                  </a:lnTo>
                  <a:lnTo>
                    <a:pt x="69991" y="38578"/>
                  </a:lnTo>
                  <a:lnTo>
                    <a:pt x="69999" y="38268"/>
                  </a:lnTo>
                  <a:lnTo>
                    <a:pt x="69758" y="36967"/>
                  </a:lnTo>
                  <a:lnTo>
                    <a:pt x="69441" y="36072"/>
                  </a:lnTo>
                  <a:lnTo>
                    <a:pt x="69445" y="35867"/>
                  </a:lnTo>
                  <a:lnTo>
                    <a:pt x="68091" y="32626"/>
                  </a:lnTo>
                  <a:lnTo>
                    <a:pt x="68103" y="32216"/>
                  </a:lnTo>
                  <a:lnTo>
                    <a:pt x="67842" y="31668"/>
                  </a:lnTo>
                  <a:lnTo>
                    <a:pt x="67652" y="31049"/>
                  </a:lnTo>
                  <a:lnTo>
                    <a:pt x="66943" y="29529"/>
                  </a:lnTo>
                  <a:lnTo>
                    <a:pt x="66286" y="28561"/>
                  </a:lnTo>
                  <a:lnTo>
                    <a:pt x="65322" y="26972"/>
                  </a:lnTo>
                  <a:lnTo>
                    <a:pt x="66162" y="26847"/>
                  </a:lnTo>
                  <a:lnTo>
                    <a:pt x="70790" y="26856"/>
                  </a:lnTo>
                  <a:lnTo>
                    <a:pt x="85356" y="26880"/>
                  </a:lnTo>
                  <a:lnTo>
                    <a:pt x="86403" y="22312"/>
                  </a:lnTo>
                  <a:lnTo>
                    <a:pt x="86946" y="21947"/>
                  </a:lnTo>
                  <a:lnTo>
                    <a:pt x="86597" y="21470"/>
                  </a:lnTo>
                  <a:lnTo>
                    <a:pt x="89319" y="9656"/>
                  </a:lnTo>
                  <a:lnTo>
                    <a:pt x="91468" y="313"/>
                  </a:lnTo>
                  <a:lnTo>
                    <a:pt x="91147" y="0"/>
                  </a:lnTo>
                  <a:lnTo>
                    <a:pt x="93999" y="469"/>
                  </a:lnTo>
                  <a:lnTo>
                    <a:pt x="95364" y="693"/>
                  </a:lnTo>
                  <a:lnTo>
                    <a:pt x="97103" y="997"/>
                  </a:lnTo>
                  <a:lnTo>
                    <a:pt x="97953" y="1160"/>
                  </a:lnTo>
                  <a:lnTo>
                    <a:pt x="99931" y="2139"/>
                  </a:lnTo>
                  <a:lnTo>
                    <a:pt x="104095" y="3145"/>
                  </a:lnTo>
                  <a:lnTo>
                    <a:pt x="105170" y="2639"/>
                  </a:lnTo>
                  <a:lnTo>
                    <a:pt x="109319" y="2822"/>
                  </a:lnTo>
                  <a:lnTo>
                    <a:pt x="114121" y="3707"/>
                  </a:lnTo>
                  <a:lnTo>
                    <a:pt x="126586" y="5916"/>
                  </a:lnTo>
                  <a:lnTo>
                    <a:pt x="136790" y="7741"/>
                  </a:lnTo>
                  <a:lnTo>
                    <a:pt x="145705" y="9317"/>
                  </a:lnTo>
                  <a:lnTo>
                    <a:pt x="150453" y="10140"/>
                  </a:lnTo>
                  <a:lnTo>
                    <a:pt x="152380" y="10608"/>
                  </a:lnTo>
                  <a:lnTo>
                    <a:pt x="153334" y="11038"/>
                  </a:lnTo>
                  <a:lnTo>
                    <a:pt x="154112" y="11307"/>
                  </a:lnTo>
                  <a:lnTo>
                    <a:pt x="154858" y="11690"/>
                  </a:lnTo>
                  <a:lnTo>
                    <a:pt x="155007" y="11753"/>
                  </a:lnTo>
                  <a:lnTo>
                    <a:pt x="155813" y="12155"/>
                  </a:lnTo>
                  <a:lnTo>
                    <a:pt x="156230" y="12383"/>
                  </a:lnTo>
                  <a:lnTo>
                    <a:pt x="157808" y="13589"/>
                  </a:lnTo>
                  <a:lnTo>
                    <a:pt x="158667" y="14352"/>
                  </a:lnTo>
                  <a:lnTo>
                    <a:pt x="159652" y="15388"/>
                  </a:lnTo>
                  <a:lnTo>
                    <a:pt x="160065" y="15861"/>
                  </a:lnTo>
                  <a:lnTo>
                    <a:pt x="161603" y="17555"/>
                  </a:lnTo>
                  <a:lnTo>
                    <a:pt x="163517" y="19117"/>
                  </a:lnTo>
                  <a:lnTo>
                    <a:pt x="163814" y="19335"/>
                  </a:lnTo>
                  <a:lnTo>
                    <a:pt x="164992" y="20004"/>
                  </a:lnTo>
                  <a:lnTo>
                    <a:pt x="166339" y="20630"/>
                  </a:lnTo>
                  <a:lnTo>
                    <a:pt x="167746" y="21188"/>
                  </a:lnTo>
                  <a:lnTo>
                    <a:pt x="169535" y="21635"/>
                  </a:lnTo>
                  <a:lnTo>
                    <a:pt x="173056" y="22356"/>
                  </a:lnTo>
                  <a:lnTo>
                    <a:pt x="174011" y="22522"/>
                  </a:lnTo>
                  <a:lnTo>
                    <a:pt x="195084" y="26172"/>
                  </a:lnTo>
                  <a:lnTo>
                    <a:pt x="196182" y="26362"/>
                  </a:lnTo>
                  <a:lnTo>
                    <a:pt x="194883" y="33352"/>
                  </a:lnTo>
                  <a:lnTo>
                    <a:pt x="194748" y="34043"/>
                  </a:lnTo>
                  <a:lnTo>
                    <a:pt x="194400" y="36126"/>
                  </a:lnTo>
                  <a:lnTo>
                    <a:pt x="193861" y="39562"/>
                  </a:lnTo>
                  <a:lnTo>
                    <a:pt x="193677" y="40675"/>
                  </a:lnTo>
                  <a:lnTo>
                    <a:pt x="192736" y="46338"/>
                  </a:lnTo>
                  <a:lnTo>
                    <a:pt x="192520" y="47639"/>
                  </a:lnTo>
                  <a:lnTo>
                    <a:pt x="192480" y="48158"/>
                  </a:lnTo>
                  <a:lnTo>
                    <a:pt x="192401" y="48725"/>
                  </a:lnTo>
                  <a:lnTo>
                    <a:pt x="192258" y="49583"/>
                  </a:lnTo>
                  <a:lnTo>
                    <a:pt x="191674" y="53538"/>
                  </a:lnTo>
                  <a:lnTo>
                    <a:pt x="190577" y="57141"/>
                  </a:lnTo>
                  <a:lnTo>
                    <a:pt x="189776" y="59019"/>
                  </a:lnTo>
                  <a:lnTo>
                    <a:pt x="189082" y="61026"/>
                  </a:lnTo>
                  <a:lnTo>
                    <a:pt x="188625" y="62406"/>
                  </a:lnTo>
                  <a:lnTo>
                    <a:pt x="188553" y="62640"/>
                  </a:lnTo>
                  <a:lnTo>
                    <a:pt x="188141" y="64205"/>
                  </a:lnTo>
                  <a:lnTo>
                    <a:pt x="188078" y="64442"/>
                  </a:lnTo>
                  <a:lnTo>
                    <a:pt x="187338" y="66691"/>
                  </a:lnTo>
                  <a:lnTo>
                    <a:pt x="186431" y="69565"/>
                  </a:lnTo>
                  <a:lnTo>
                    <a:pt x="185798" y="71637"/>
                  </a:lnTo>
                  <a:lnTo>
                    <a:pt x="185197" y="73982"/>
                  </a:lnTo>
                  <a:lnTo>
                    <a:pt x="184971" y="75149"/>
                  </a:lnTo>
                  <a:lnTo>
                    <a:pt x="184369" y="77780"/>
                  </a:lnTo>
                  <a:lnTo>
                    <a:pt x="183458" y="82837"/>
                  </a:lnTo>
                  <a:lnTo>
                    <a:pt x="182913" y="85894"/>
                  </a:lnTo>
                  <a:lnTo>
                    <a:pt x="182204" y="89869"/>
                  </a:lnTo>
                  <a:lnTo>
                    <a:pt x="180053" y="101232"/>
                  </a:lnTo>
                  <a:lnTo>
                    <a:pt x="179643" y="103360"/>
                  </a:lnTo>
                  <a:lnTo>
                    <a:pt x="178705" y="107177"/>
                  </a:lnTo>
                  <a:lnTo>
                    <a:pt x="178087" y="110441"/>
                  </a:lnTo>
                  <a:lnTo>
                    <a:pt x="176726" y="117656"/>
                  </a:lnTo>
                  <a:lnTo>
                    <a:pt x="175606" y="124189"/>
                  </a:lnTo>
                  <a:lnTo>
                    <a:pt x="175008" y="127864"/>
                  </a:lnTo>
                  <a:lnTo>
                    <a:pt x="174814" y="128821"/>
                  </a:lnTo>
                  <a:lnTo>
                    <a:pt x="174521" y="130013"/>
                  </a:lnTo>
                  <a:lnTo>
                    <a:pt x="174145" y="131533"/>
                  </a:lnTo>
                  <a:lnTo>
                    <a:pt x="173140" y="135221"/>
                  </a:lnTo>
                  <a:lnTo>
                    <a:pt x="171822" y="140046"/>
                  </a:lnTo>
                  <a:lnTo>
                    <a:pt x="170745" y="143990"/>
                  </a:lnTo>
                  <a:lnTo>
                    <a:pt x="169625" y="148088"/>
                  </a:lnTo>
                  <a:lnTo>
                    <a:pt x="167487" y="155922"/>
                  </a:lnTo>
                  <a:lnTo>
                    <a:pt x="166562" y="159570"/>
                  </a:lnTo>
                  <a:lnTo>
                    <a:pt x="165991" y="161821"/>
                  </a:lnTo>
                  <a:lnTo>
                    <a:pt x="165533" y="164460"/>
                  </a:lnTo>
                  <a:lnTo>
                    <a:pt x="165359" y="164460"/>
                  </a:lnTo>
                  <a:lnTo>
                    <a:pt x="163566" y="164192"/>
                  </a:lnTo>
                  <a:lnTo>
                    <a:pt x="161177" y="163806"/>
                  </a:lnTo>
                  <a:lnTo>
                    <a:pt x="160106" y="163636"/>
                  </a:lnTo>
                  <a:lnTo>
                    <a:pt x="155521" y="162910"/>
                  </a:lnTo>
                  <a:lnTo>
                    <a:pt x="150796" y="162161"/>
                  </a:lnTo>
                  <a:lnTo>
                    <a:pt x="142782" y="160892"/>
                  </a:lnTo>
                  <a:lnTo>
                    <a:pt x="137038" y="159982"/>
                  </a:lnTo>
                  <a:lnTo>
                    <a:pt x="136166" y="159844"/>
                  </a:lnTo>
                  <a:lnTo>
                    <a:pt x="133394" y="159397"/>
                  </a:lnTo>
                  <a:lnTo>
                    <a:pt x="126337" y="158287"/>
                  </a:lnTo>
                  <a:lnTo>
                    <a:pt x="125309" y="158124"/>
                  </a:lnTo>
                  <a:lnTo>
                    <a:pt x="119987" y="157281"/>
                  </a:lnTo>
                  <a:lnTo>
                    <a:pt x="118690" y="157076"/>
                  </a:lnTo>
                  <a:lnTo>
                    <a:pt x="115686" y="156600"/>
                  </a:lnTo>
                  <a:lnTo>
                    <a:pt x="113985" y="156330"/>
                  </a:lnTo>
                  <a:lnTo>
                    <a:pt x="110970" y="155820"/>
                  </a:lnTo>
                  <a:lnTo>
                    <a:pt x="107504" y="155225"/>
                  </a:lnTo>
                  <a:lnTo>
                    <a:pt x="104040" y="154647"/>
                  </a:lnTo>
                  <a:lnTo>
                    <a:pt x="96067" y="153298"/>
                  </a:lnTo>
                  <a:lnTo>
                    <a:pt x="90595" y="152372"/>
                  </a:lnTo>
                  <a:lnTo>
                    <a:pt x="86354" y="151654"/>
                  </a:lnTo>
                  <a:lnTo>
                    <a:pt x="85340" y="151145"/>
                  </a:lnTo>
                  <a:lnTo>
                    <a:pt x="84770" y="151355"/>
                  </a:lnTo>
                  <a:lnTo>
                    <a:pt x="84344" y="150982"/>
                  </a:lnTo>
                  <a:lnTo>
                    <a:pt x="84022" y="151041"/>
                  </a:lnTo>
                  <a:lnTo>
                    <a:pt x="83722" y="151063"/>
                  </a:lnTo>
                  <a:lnTo>
                    <a:pt x="83266" y="151018"/>
                  </a:lnTo>
                  <a:lnTo>
                    <a:pt x="82650" y="150903"/>
                  </a:lnTo>
                  <a:lnTo>
                    <a:pt x="81974" y="150793"/>
                  </a:lnTo>
                  <a:lnTo>
                    <a:pt x="80728" y="150601"/>
                  </a:lnTo>
                  <a:lnTo>
                    <a:pt x="79401" y="150387"/>
                  </a:lnTo>
                  <a:lnTo>
                    <a:pt x="77786" y="150129"/>
                  </a:lnTo>
                  <a:lnTo>
                    <a:pt x="74063" y="149535"/>
                  </a:lnTo>
                  <a:lnTo>
                    <a:pt x="73703" y="149479"/>
                  </a:lnTo>
                  <a:lnTo>
                    <a:pt x="73283" y="149382"/>
                  </a:lnTo>
                  <a:lnTo>
                    <a:pt x="73009" y="149283"/>
                  </a:lnTo>
                  <a:lnTo>
                    <a:pt x="72601" y="149438"/>
                  </a:lnTo>
                  <a:lnTo>
                    <a:pt x="72284" y="149165"/>
                  </a:lnTo>
                  <a:lnTo>
                    <a:pt x="70735" y="149003"/>
                  </a:lnTo>
                  <a:lnTo>
                    <a:pt x="70027" y="148889"/>
                  </a:lnTo>
                  <a:lnTo>
                    <a:pt x="68411" y="148659"/>
                  </a:lnTo>
                  <a:lnTo>
                    <a:pt x="65757" y="148401"/>
                  </a:lnTo>
                  <a:lnTo>
                    <a:pt x="65305" y="148300"/>
                  </a:lnTo>
                  <a:lnTo>
                    <a:pt x="64778" y="148162"/>
                  </a:lnTo>
                  <a:lnTo>
                    <a:pt x="64596" y="147908"/>
                  </a:lnTo>
                  <a:lnTo>
                    <a:pt x="64072" y="148637"/>
                  </a:lnTo>
                  <a:lnTo>
                    <a:pt x="63275" y="148398"/>
                  </a:lnTo>
                  <a:lnTo>
                    <a:pt x="62468" y="148269"/>
                  </a:lnTo>
                  <a:lnTo>
                    <a:pt x="61906" y="148206"/>
                  </a:lnTo>
                  <a:lnTo>
                    <a:pt x="61400" y="148100"/>
                  </a:lnTo>
                  <a:lnTo>
                    <a:pt x="59894" y="147584"/>
                  </a:lnTo>
                  <a:lnTo>
                    <a:pt x="59673" y="147514"/>
                  </a:lnTo>
                  <a:lnTo>
                    <a:pt x="59200" y="147405"/>
                  </a:lnTo>
                  <a:lnTo>
                    <a:pt x="52607" y="146375"/>
                  </a:lnTo>
                  <a:lnTo>
                    <a:pt x="52304" y="146357"/>
                  </a:lnTo>
                  <a:lnTo>
                    <a:pt x="52053" y="146331"/>
                  </a:lnTo>
                  <a:lnTo>
                    <a:pt x="51090" y="146302"/>
                  </a:lnTo>
                  <a:lnTo>
                    <a:pt x="50103" y="146418"/>
                  </a:lnTo>
                  <a:lnTo>
                    <a:pt x="48562" y="146563"/>
                  </a:lnTo>
                  <a:lnTo>
                    <a:pt x="47311" y="146433"/>
                  </a:lnTo>
                  <a:lnTo>
                    <a:pt x="41713" y="145549"/>
                  </a:lnTo>
                  <a:lnTo>
                    <a:pt x="41472" y="145483"/>
                  </a:lnTo>
                  <a:lnTo>
                    <a:pt x="41135" y="145404"/>
                  </a:lnTo>
                  <a:lnTo>
                    <a:pt x="39558" y="144882"/>
                  </a:lnTo>
                  <a:lnTo>
                    <a:pt x="39074" y="144773"/>
                  </a:lnTo>
                  <a:lnTo>
                    <a:pt x="38303" y="144630"/>
                  </a:lnTo>
                  <a:lnTo>
                    <a:pt x="37337" y="144465"/>
                  </a:lnTo>
                  <a:lnTo>
                    <a:pt x="31172" y="143484"/>
                  </a:lnTo>
                  <a:lnTo>
                    <a:pt x="4959" y="139493"/>
                  </a:lnTo>
                  <a:lnTo>
                    <a:pt x="4530" y="139444"/>
                  </a:lnTo>
                  <a:lnTo>
                    <a:pt x="0" y="138725"/>
                  </a:lnTo>
                  <a:lnTo>
                    <a:pt x="4008" y="134800"/>
                  </a:lnTo>
                  <a:lnTo>
                    <a:pt x="6843" y="132341"/>
                  </a:lnTo>
                  <a:lnTo>
                    <a:pt x="11890" y="127742"/>
                  </a:lnTo>
                  <a:lnTo>
                    <a:pt x="19071" y="121561"/>
                  </a:lnTo>
                  <a:lnTo>
                    <a:pt x="22883" y="117554"/>
                  </a:lnTo>
                  <a:lnTo>
                    <a:pt x="23300" y="117191"/>
                  </a:lnTo>
                  <a:lnTo>
                    <a:pt x="24265" y="116353"/>
                  </a:lnTo>
                  <a:lnTo>
                    <a:pt x="24677" y="116158"/>
                  </a:lnTo>
                  <a:lnTo>
                    <a:pt x="26470" y="114628"/>
                  </a:lnTo>
                  <a:lnTo>
                    <a:pt x="27600" y="113513"/>
                  </a:lnTo>
                  <a:lnTo>
                    <a:pt x="29102" y="112031"/>
                  </a:lnTo>
                  <a:lnTo>
                    <a:pt x="33469" y="107418"/>
                  </a:lnTo>
                  <a:lnTo>
                    <a:pt x="35127" y="106093"/>
                  </a:lnTo>
                  <a:lnTo>
                    <a:pt x="35753" y="105355"/>
                  </a:lnTo>
                  <a:lnTo>
                    <a:pt x="35950" y="105183"/>
                  </a:lnTo>
                  <a:lnTo>
                    <a:pt x="39965" y="101700"/>
                  </a:lnTo>
                  <a:lnTo>
                    <a:pt x="42463" y="98955"/>
                  </a:lnTo>
                  <a:lnTo>
                    <a:pt x="44886" y="96553"/>
                  </a:lnTo>
                  <a:lnTo>
                    <a:pt x="46200" y="95424"/>
                  </a:lnTo>
                  <a:lnTo>
                    <a:pt x="50432" y="90673"/>
                  </a:lnTo>
                  <a:lnTo>
                    <a:pt x="50709" y="90477"/>
                  </a:lnTo>
                  <a:lnTo>
                    <a:pt x="51109" y="89872"/>
                  </a:lnTo>
                  <a:lnTo>
                    <a:pt x="51160" y="89658"/>
                  </a:lnTo>
                  <a:lnTo>
                    <a:pt x="52134" y="88585"/>
                  </a:lnTo>
                  <a:lnTo>
                    <a:pt x="52625" y="87914"/>
                  </a:lnTo>
                  <a:lnTo>
                    <a:pt x="53556" y="86780"/>
                  </a:lnTo>
                  <a:lnTo>
                    <a:pt x="54857" y="85164"/>
                  </a:lnTo>
                  <a:lnTo>
                    <a:pt x="55277" y="84492"/>
                  </a:lnTo>
                  <a:lnTo>
                    <a:pt x="55554" y="84225"/>
                  </a:lnTo>
                  <a:lnTo>
                    <a:pt x="56393" y="83015"/>
                  </a:lnTo>
                  <a:lnTo>
                    <a:pt x="57169" y="81738"/>
                  </a:lnTo>
                  <a:lnTo>
                    <a:pt x="57308" y="81604"/>
                  </a:lnTo>
                  <a:lnTo>
                    <a:pt x="57379" y="81399"/>
                  </a:lnTo>
                  <a:lnTo>
                    <a:pt x="57589" y="81132"/>
                  </a:lnTo>
                  <a:lnTo>
                    <a:pt x="57807" y="80719"/>
                  </a:lnTo>
                  <a:lnTo>
                    <a:pt x="58258" y="79899"/>
                  </a:lnTo>
                  <a:lnTo>
                    <a:pt x="60000" y="76338"/>
                  </a:lnTo>
                  <a:lnTo>
                    <a:pt x="63278" y="69243"/>
                  </a:lnTo>
                  <a:lnTo>
                    <a:pt x="63352" y="68971"/>
                  </a:lnTo>
                  <a:lnTo>
                    <a:pt x="63990" y="67689"/>
                  </a:lnTo>
                  <a:lnTo>
                    <a:pt x="64869" y="64773"/>
                  </a:lnTo>
                  <a:lnTo>
                    <a:pt x="65023" y="63891"/>
                  </a:lnTo>
                  <a:lnTo>
                    <a:pt x="65752" y="61657"/>
                  </a:lnTo>
                  <a:lnTo>
                    <a:pt x="66543" y="59693"/>
                  </a:lnTo>
                  <a:lnTo>
                    <a:pt x="68020" y="57201"/>
                  </a:lnTo>
                  <a:lnTo>
                    <a:pt x="68387" y="55980"/>
                  </a:lnTo>
                  <a:lnTo>
                    <a:pt x="68325" y="55775"/>
                  </a:lnTo>
                  <a:lnTo>
                    <a:pt x="68327" y="55499"/>
                  </a:lnTo>
                  <a:lnTo>
                    <a:pt x="68238" y="55023"/>
                  </a:lnTo>
                  <a:lnTo>
                    <a:pt x="68258" y="54866"/>
                  </a:lnTo>
                  <a:lnTo>
                    <a:pt x="68325" y="54556"/>
                  </a:lnTo>
                  <a:lnTo>
                    <a:pt x="68353" y="54404"/>
                  </a:lnTo>
                  <a:lnTo>
                    <a:pt x="68345" y="54137"/>
                  </a:lnTo>
                  <a:lnTo>
                    <a:pt x="68301" y="53908"/>
                  </a:lnTo>
                  <a:lnTo>
                    <a:pt x="68234" y="53694"/>
                  </a:lnTo>
                  <a:lnTo>
                    <a:pt x="68416" y="53417"/>
                  </a:lnTo>
                  <a:lnTo>
                    <a:pt x="68582" y="53127"/>
                  </a:lnTo>
                  <a:lnTo>
                    <a:pt x="68657" y="52979"/>
                  </a:lnTo>
                  <a:lnTo>
                    <a:pt x="68804" y="52660"/>
                  </a:lnTo>
                  <a:lnTo>
                    <a:pt x="68927" y="52331"/>
                  </a:lnTo>
                  <a:lnTo>
                    <a:pt x="68974" y="52164"/>
                  </a:lnTo>
                  <a:lnTo>
                    <a:pt x="69006" y="51992"/>
                  </a:lnTo>
                  <a:lnTo>
                    <a:pt x="69029" y="51649"/>
                  </a:lnTo>
                  <a:lnTo>
                    <a:pt x="69069" y="51287"/>
                  </a:lnTo>
                  <a:lnTo>
                    <a:pt x="69117" y="51068"/>
                  </a:lnTo>
                  <a:lnTo>
                    <a:pt x="69172" y="50849"/>
                  </a:lnTo>
                  <a:lnTo>
                    <a:pt x="69611" y="49591"/>
                  </a:lnTo>
                  <a:lnTo>
                    <a:pt x="69699" y="48843"/>
                  </a:lnTo>
                  <a:lnTo>
                    <a:pt x="70071" y="47351"/>
                  </a:lnTo>
                  <a:lnTo>
                    <a:pt x="70463" y="44968"/>
                  </a:lnTo>
                  <a:lnTo>
                    <a:pt x="70482" y="44149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4" name="pg234"/>
            <p:cNvSpPr/>
            <p:nvPr/>
          </p:nvSpPr>
          <p:spPr>
            <a:xfrm>
              <a:off x="3807387" y="4592041"/>
              <a:ext cx="452350" cy="525684"/>
            </a:xfrm>
            <a:custGeom>
              <a:avLst/>
              <a:gdLst/>
              <a:ahLst/>
              <a:cxnLst/>
              <a:rect l="0" t="0" r="0" b="0"/>
              <a:pathLst>
                <a:path w="452350" h="525684">
                  <a:moveTo>
                    <a:pt x="44051" y="487104"/>
                  </a:moveTo>
                  <a:lnTo>
                    <a:pt x="45006" y="485522"/>
                  </a:lnTo>
                  <a:lnTo>
                    <a:pt x="45631" y="484645"/>
                  </a:lnTo>
                  <a:lnTo>
                    <a:pt x="46447" y="483863"/>
                  </a:lnTo>
                  <a:lnTo>
                    <a:pt x="47286" y="483182"/>
                  </a:lnTo>
                  <a:lnTo>
                    <a:pt x="48378" y="482338"/>
                  </a:lnTo>
                  <a:lnTo>
                    <a:pt x="49439" y="481647"/>
                  </a:lnTo>
                  <a:lnTo>
                    <a:pt x="50401" y="481133"/>
                  </a:lnTo>
                  <a:lnTo>
                    <a:pt x="51138" y="480804"/>
                  </a:lnTo>
                  <a:lnTo>
                    <a:pt x="51680" y="480489"/>
                  </a:lnTo>
                  <a:lnTo>
                    <a:pt x="53125" y="479751"/>
                  </a:lnTo>
                  <a:lnTo>
                    <a:pt x="54126" y="479265"/>
                  </a:lnTo>
                  <a:lnTo>
                    <a:pt x="55140" y="478722"/>
                  </a:lnTo>
                  <a:lnTo>
                    <a:pt x="55979" y="478164"/>
                  </a:lnTo>
                  <a:lnTo>
                    <a:pt x="56569" y="477711"/>
                  </a:lnTo>
                  <a:lnTo>
                    <a:pt x="57016" y="477321"/>
                  </a:lnTo>
                  <a:lnTo>
                    <a:pt x="57614" y="476410"/>
                  </a:lnTo>
                  <a:lnTo>
                    <a:pt x="57903" y="475843"/>
                  </a:lnTo>
                  <a:lnTo>
                    <a:pt x="58271" y="475352"/>
                  </a:lnTo>
                  <a:lnTo>
                    <a:pt x="58528" y="474976"/>
                  </a:lnTo>
                  <a:lnTo>
                    <a:pt x="58734" y="474399"/>
                  </a:lnTo>
                  <a:lnTo>
                    <a:pt x="58999" y="473675"/>
                  </a:lnTo>
                  <a:lnTo>
                    <a:pt x="59352" y="472774"/>
                  </a:lnTo>
                  <a:lnTo>
                    <a:pt x="59708" y="472165"/>
                  </a:lnTo>
                  <a:lnTo>
                    <a:pt x="60052" y="471564"/>
                  </a:lnTo>
                  <a:lnTo>
                    <a:pt x="60405" y="471159"/>
                  </a:lnTo>
                  <a:lnTo>
                    <a:pt x="60911" y="470678"/>
                  </a:lnTo>
                  <a:lnTo>
                    <a:pt x="61276" y="470411"/>
                  </a:lnTo>
                  <a:lnTo>
                    <a:pt x="61901" y="470149"/>
                  </a:lnTo>
                  <a:lnTo>
                    <a:pt x="62424" y="470049"/>
                  </a:lnTo>
                  <a:lnTo>
                    <a:pt x="63006" y="469968"/>
                  </a:lnTo>
                  <a:lnTo>
                    <a:pt x="64597" y="470034"/>
                  </a:lnTo>
                  <a:lnTo>
                    <a:pt x="65226" y="470077"/>
                  </a:lnTo>
                  <a:lnTo>
                    <a:pt x="65971" y="470053"/>
                  </a:lnTo>
                  <a:lnTo>
                    <a:pt x="66877" y="470058"/>
                  </a:lnTo>
                  <a:lnTo>
                    <a:pt x="68085" y="470006"/>
                  </a:lnTo>
                  <a:lnTo>
                    <a:pt x="68924" y="470015"/>
                  </a:lnTo>
                  <a:lnTo>
                    <a:pt x="69759" y="470087"/>
                  </a:lnTo>
                  <a:lnTo>
                    <a:pt x="70745" y="470196"/>
                  </a:lnTo>
                  <a:lnTo>
                    <a:pt x="72590" y="470211"/>
                  </a:lnTo>
                  <a:lnTo>
                    <a:pt x="73140" y="470115"/>
                  </a:lnTo>
                  <a:lnTo>
                    <a:pt x="73848" y="469787"/>
                  </a:lnTo>
                  <a:lnTo>
                    <a:pt x="74462" y="469320"/>
                  </a:lnTo>
                  <a:lnTo>
                    <a:pt x="74957" y="468767"/>
                  </a:lnTo>
                  <a:lnTo>
                    <a:pt x="75424" y="468128"/>
                  </a:lnTo>
                  <a:lnTo>
                    <a:pt x="75590" y="467542"/>
                  </a:lnTo>
                  <a:lnTo>
                    <a:pt x="75911" y="466694"/>
                  </a:lnTo>
                  <a:lnTo>
                    <a:pt x="76156" y="465693"/>
                  </a:lnTo>
                  <a:lnTo>
                    <a:pt x="76303" y="464816"/>
                  </a:lnTo>
                  <a:lnTo>
                    <a:pt x="76263" y="464082"/>
                  </a:lnTo>
                  <a:lnTo>
                    <a:pt x="76267" y="463420"/>
                  </a:lnTo>
                  <a:lnTo>
                    <a:pt x="76362" y="462334"/>
                  </a:lnTo>
                  <a:lnTo>
                    <a:pt x="76445" y="461647"/>
                  </a:lnTo>
                  <a:lnTo>
                    <a:pt x="76493" y="460852"/>
                  </a:lnTo>
                  <a:lnTo>
                    <a:pt x="76619" y="460041"/>
                  </a:lnTo>
                  <a:lnTo>
                    <a:pt x="76889" y="459165"/>
                  </a:lnTo>
                  <a:lnTo>
                    <a:pt x="77150" y="458636"/>
                  </a:lnTo>
                  <a:lnTo>
                    <a:pt x="77577" y="458035"/>
                  </a:lnTo>
                  <a:lnTo>
                    <a:pt x="78056" y="457430"/>
                  </a:lnTo>
                  <a:lnTo>
                    <a:pt x="78539" y="456777"/>
                  </a:lnTo>
                  <a:lnTo>
                    <a:pt x="79133" y="456143"/>
                  </a:lnTo>
                  <a:lnTo>
                    <a:pt x="79747" y="455719"/>
                  </a:lnTo>
                  <a:lnTo>
                    <a:pt x="80459" y="455143"/>
                  </a:lnTo>
                  <a:lnTo>
                    <a:pt x="81243" y="454695"/>
                  </a:lnTo>
                  <a:lnTo>
                    <a:pt x="82007" y="454228"/>
                  </a:lnTo>
                  <a:lnTo>
                    <a:pt x="82593" y="453928"/>
                  </a:lnTo>
                  <a:lnTo>
                    <a:pt x="83036" y="453632"/>
                  </a:lnTo>
                  <a:lnTo>
                    <a:pt x="83583" y="453289"/>
                  </a:lnTo>
                  <a:lnTo>
                    <a:pt x="83975" y="452927"/>
                  </a:lnTo>
                  <a:lnTo>
                    <a:pt x="84299" y="452546"/>
                  </a:lnTo>
                  <a:lnTo>
                    <a:pt x="84572" y="452112"/>
                  </a:lnTo>
                  <a:lnTo>
                    <a:pt x="84751" y="451578"/>
                  </a:lnTo>
                  <a:lnTo>
                    <a:pt x="84881" y="450744"/>
                  </a:lnTo>
                  <a:lnTo>
                    <a:pt x="85000" y="449739"/>
                  </a:lnTo>
                  <a:lnTo>
                    <a:pt x="84988" y="449024"/>
                  </a:lnTo>
                  <a:lnTo>
                    <a:pt x="85170" y="448309"/>
                  </a:lnTo>
                  <a:lnTo>
                    <a:pt x="85012" y="447451"/>
                  </a:lnTo>
                  <a:lnTo>
                    <a:pt x="84937" y="446622"/>
                  </a:lnTo>
                  <a:lnTo>
                    <a:pt x="84834" y="445684"/>
                  </a:lnTo>
                  <a:lnTo>
                    <a:pt x="84758" y="444869"/>
                  </a:lnTo>
                  <a:lnTo>
                    <a:pt x="84778" y="444016"/>
                  </a:lnTo>
                  <a:lnTo>
                    <a:pt x="84636" y="441957"/>
                  </a:lnTo>
                  <a:lnTo>
                    <a:pt x="84533" y="441004"/>
                  </a:lnTo>
                  <a:lnTo>
                    <a:pt x="84462" y="440022"/>
                  </a:lnTo>
                  <a:lnTo>
                    <a:pt x="84339" y="439317"/>
                  </a:lnTo>
                  <a:lnTo>
                    <a:pt x="84117" y="438374"/>
                  </a:lnTo>
                  <a:lnTo>
                    <a:pt x="83872" y="437683"/>
                  </a:lnTo>
                  <a:lnTo>
                    <a:pt x="83626" y="436958"/>
                  </a:lnTo>
                  <a:lnTo>
                    <a:pt x="83377" y="436496"/>
                  </a:lnTo>
                  <a:lnTo>
                    <a:pt x="82668" y="435610"/>
                  </a:lnTo>
                  <a:lnTo>
                    <a:pt x="82253" y="435243"/>
                  </a:lnTo>
                  <a:lnTo>
                    <a:pt x="81821" y="434985"/>
                  </a:lnTo>
                  <a:lnTo>
                    <a:pt x="81275" y="434738"/>
                  </a:lnTo>
                  <a:lnTo>
                    <a:pt x="80574" y="434709"/>
                  </a:lnTo>
                  <a:lnTo>
                    <a:pt x="79830" y="434771"/>
                  </a:lnTo>
                  <a:lnTo>
                    <a:pt x="79129" y="434852"/>
                  </a:lnTo>
                  <a:lnTo>
                    <a:pt x="78385" y="434957"/>
                  </a:lnTo>
                  <a:lnTo>
                    <a:pt x="77629" y="435090"/>
                  </a:lnTo>
                  <a:lnTo>
                    <a:pt x="77015" y="435295"/>
                  </a:lnTo>
                  <a:lnTo>
                    <a:pt x="76437" y="435448"/>
                  </a:lnTo>
                  <a:lnTo>
                    <a:pt x="75939" y="435591"/>
                  </a:lnTo>
                  <a:lnTo>
                    <a:pt x="75483" y="435715"/>
                  </a:lnTo>
                  <a:lnTo>
                    <a:pt x="74917" y="435853"/>
                  </a:lnTo>
                  <a:lnTo>
                    <a:pt x="74446" y="436020"/>
                  </a:lnTo>
                  <a:lnTo>
                    <a:pt x="73967" y="435953"/>
                  </a:lnTo>
                  <a:lnTo>
                    <a:pt x="73571" y="435810"/>
                  </a:lnTo>
                  <a:lnTo>
                    <a:pt x="73219" y="435633"/>
                  </a:lnTo>
                  <a:lnTo>
                    <a:pt x="72855" y="435333"/>
                  </a:lnTo>
                  <a:lnTo>
                    <a:pt x="72502" y="435009"/>
                  </a:lnTo>
                  <a:lnTo>
                    <a:pt x="72158" y="434604"/>
                  </a:lnTo>
                  <a:lnTo>
                    <a:pt x="71865" y="434166"/>
                  </a:lnTo>
                  <a:lnTo>
                    <a:pt x="71616" y="433746"/>
                  </a:lnTo>
                  <a:lnTo>
                    <a:pt x="71350" y="433218"/>
                  </a:lnTo>
                  <a:lnTo>
                    <a:pt x="70927" y="432064"/>
                  </a:lnTo>
                  <a:lnTo>
                    <a:pt x="70761" y="431521"/>
                  </a:lnTo>
                  <a:lnTo>
                    <a:pt x="70365" y="430315"/>
                  </a:lnTo>
                  <a:lnTo>
                    <a:pt x="70202" y="429539"/>
                  </a:lnTo>
                  <a:lnTo>
                    <a:pt x="70115" y="428629"/>
                  </a:lnTo>
                  <a:lnTo>
                    <a:pt x="70020" y="427990"/>
                  </a:lnTo>
                  <a:lnTo>
                    <a:pt x="69886" y="427256"/>
                  </a:lnTo>
                  <a:lnTo>
                    <a:pt x="69771" y="426413"/>
                  </a:lnTo>
                  <a:lnTo>
                    <a:pt x="69664" y="425693"/>
                  </a:lnTo>
                  <a:lnTo>
                    <a:pt x="69561" y="424797"/>
                  </a:lnTo>
                  <a:lnTo>
                    <a:pt x="69470" y="424049"/>
                  </a:lnTo>
                  <a:lnTo>
                    <a:pt x="69300" y="423577"/>
                  </a:lnTo>
                  <a:lnTo>
                    <a:pt x="68952" y="422758"/>
                  </a:lnTo>
                  <a:lnTo>
                    <a:pt x="68670" y="422324"/>
                  </a:lnTo>
                  <a:lnTo>
                    <a:pt x="68389" y="421957"/>
                  </a:lnTo>
                  <a:lnTo>
                    <a:pt x="67962" y="421600"/>
                  </a:lnTo>
                  <a:lnTo>
                    <a:pt x="67515" y="421299"/>
                  </a:lnTo>
                  <a:lnTo>
                    <a:pt x="66996" y="421094"/>
                  </a:lnTo>
                  <a:lnTo>
                    <a:pt x="66600" y="421018"/>
                  </a:lnTo>
                  <a:lnTo>
                    <a:pt x="65994" y="421085"/>
                  </a:lnTo>
                  <a:lnTo>
                    <a:pt x="65373" y="421290"/>
                  </a:lnTo>
                  <a:lnTo>
                    <a:pt x="64882" y="421557"/>
                  </a:lnTo>
                  <a:lnTo>
                    <a:pt x="64090" y="422019"/>
                  </a:lnTo>
                  <a:lnTo>
                    <a:pt x="63299" y="422457"/>
                  </a:lnTo>
                  <a:lnTo>
                    <a:pt x="62404" y="422972"/>
                  </a:lnTo>
                  <a:lnTo>
                    <a:pt x="61612" y="423339"/>
                  </a:lnTo>
                  <a:lnTo>
                    <a:pt x="61113" y="423558"/>
                  </a:lnTo>
                  <a:lnTo>
                    <a:pt x="60591" y="423534"/>
                  </a:lnTo>
                  <a:lnTo>
                    <a:pt x="60139" y="423482"/>
                  </a:lnTo>
                  <a:lnTo>
                    <a:pt x="59692" y="423291"/>
                  </a:lnTo>
                  <a:lnTo>
                    <a:pt x="59043" y="422891"/>
                  </a:lnTo>
                  <a:lnTo>
                    <a:pt x="58489" y="422476"/>
                  </a:lnTo>
                  <a:lnTo>
                    <a:pt x="57919" y="422119"/>
                  </a:lnTo>
                  <a:lnTo>
                    <a:pt x="57475" y="421709"/>
                  </a:lnTo>
                  <a:lnTo>
                    <a:pt x="57139" y="421423"/>
                  </a:lnTo>
                  <a:lnTo>
                    <a:pt x="56699" y="420947"/>
                  </a:lnTo>
                  <a:lnTo>
                    <a:pt x="56355" y="420346"/>
                  </a:lnTo>
                  <a:lnTo>
                    <a:pt x="56137" y="419708"/>
                  </a:lnTo>
                  <a:lnTo>
                    <a:pt x="55947" y="419093"/>
                  </a:lnTo>
                  <a:lnTo>
                    <a:pt x="55741" y="418374"/>
                  </a:lnTo>
                  <a:lnTo>
                    <a:pt x="55563" y="417735"/>
                  </a:lnTo>
                  <a:lnTo>
                    <a:pt x="55377" y="417001"/>
                  </a:lnTo>
                  <a:lnTo>
                    <a:pt x="55148" y="416253"/>
                  </a:lnTo>
                  <a:lnTo>
                    <a:pt x="54950" y="415419"/>
                  </a:lnTo>
                  <a:lnTo>
                    <a:pt x="54621" y="414171"/>
                  </a:lnTo>
                  <a:lnTo>
                    <a:pt x="54534" y="413646"/>
                  </a:lnTo>
                  <a:lnTo>
                    <a:pt x="54443" y="412970"/>
                  </a:lnTo>
                  <a:lnTo>
                    <a:pt x="54376" y="412293"/>
                  </a:lnTo>
                  <a:lnTo>
                    <a:pt x="54285" y="411573"/>
                  </a:lnTo>
                  <a:lnTo>
                    <a:pt x="54202" y="411059"/>
                  </a:lnTo>
                  <a:lnTo>
                    <a:pt x="54091" y="410477"/>
                  </a:lnTo>
                  <a:lnTo>
                    <a:pt x="53928" y="409744"/>
                  </a:lnTo>
                  <a:lnTo>
                    <a:pt x="53861" y="409067"/>
                  </a:lnTo>
                  <a:lnTo>
                    <a:pt x="53928" y="408600"/>
                  </a:lnTo>
                  <a:lnTo>
                    <a:pt x="54051" y="407985"/>
                  </a:lnTo>
                  <a:lnTo>
                    <a:pt x="54150" y="407351"/>
                  </a:lnTo>
                  <a:lnTo>
                    <a:pt x="54154" y="406594"/>
                  </a:lnTo>
                  <a:lnTo>
                    <a:pt x="54079" y="405736"/>
                  </a:lnTo>
                  <a:lnTo>
                    <a:pt x="54023" y="404687"/>
                  </a:lnTo>
                  <a:lnTo>
                    <a:pt x="53913" y="403544"/>
                  </a:lnTo>
                  <a:lnTo>
                    <a:pt x="53829" y="402438"/>
                  </a:lnTo>
                  <a:lnTo>
                    <a:pt x="53750" y="401704"/>
                  </a:lnTo>
                  <a:lnTo>
                    <a:pt x="53691" y="400699"/>
                  </a:lnTo>
                  <a:lnTo>
                    <a:pt x="53572" y="399951"/>
                  </a:lnTo>
                  <a:lnTo>
                    <a:pt x="53453" y="399174"/>
                  </a:lnTo>
                  <a:lnTo>
                    <a:pt x="53291" y="398426"/>
                  </a:lnTo>
                  <a:lnTo>
                    <a:pt x="53212" y="397697"/>
                  </a:lnTo>
                  <a:lnTo>
                    <a:pt x="53156" y="396672"/>
                  </a:lnTo>
                  <a:lnTo>
                    <a:pt x="53125" y="396162"/>
                  </a:lnTo>
                  <a:lnTo>
                    <a:pt x="53137" y="395667"/>
                  </a:lnTo>
                  <a:lnTo>
                    <a:pt x="53204" y="395147"/>
                  </a:lnTo>
                  <a:lnTo>
                    <a:pt x="53263" y="394361"/>
                  </a:lnTo>
                  <a:lnTo>
                    <a:pt x="53406" y="393113"/>
                  </a:lnTo>
                  <a:lnTo>
                    <a:pt x="53513" y="392012"/>
                  </a:lnTo>
                  <a:lnTo>
                    <a:pt x="53544" y="391226"/>
                  </a:lnTo>
                  <a:lnTo>
                    <a:pt x="53576" y="390563"/>
                  </a:lnTo>
                  <a:lnTo>
                    <a:pt x="53588" y="390001"/>
                  </a:lnTo>
                  <a:lnTo>
                    <a:pt x="53703" y="389286"/>
                  </a:lnTo>
                  <a:lnTo>
                    <a:pt x="53786" y="388571"/>
                  </a:lnTo>
                  <a:lnTo>
                    <a:pt x="53833" y="387842"/>
                  </a:lnTo>
                  <a:lnTo>
                    <a:pt x="53833" y="387237"/>
                  </a:lnTo>
                  <a:lnTo>
                    <a:pt x="53861" y="386603"/>
                  </a:lnTo>
                  <a:lnTo>
                    <a:pt x="53921" y="385969"/>
                  </a:lnTo>
                  <a:lnTo>
                    <a:pt x="54016" y="385355"/>
                  </a:lnTo>
                  <a:lnTo>
                    <a:pt x="54198" y="384654"/>
                  </a:lnTo>
                  <a:lnTo>
                    <a:pt x="54253" y="384035"/>
                  </a:lnTo>
                  <a:lnTo>
                    <a:pt x="54142" y="383425"/>
                  </a:lnTo>
                  <a:lnTo>
                    <a:pt x="53976" y="382953"/>
                  </a:lnTo>
                  <a:lnTo>
                    <a:pt x="53572" y="382557"/>
                  </a:lnTo>
                  <a:lnTo>
                    <a:pt x="53046" y="382338"/>
                  </a:lnTo>
                  <a:lnTo>
                    <a:pt x="52301" y="382333"/>
                  </a:lnTo>
                  <a:lnTo>
                    <a:pt x="51474" y="382495"/>
                  </a:lnTo>
                  <a:lnTo>
                    <a:pt x="50809" y="382753"/>
                  </a:lnTo>
                  <a:lnTo>
                    <a:pt x="50290" y="383139"/>
                  </a:lnTo>
                  <a:lnTo>
                    <a:pt x="49926" y="383448"/>
                  </a:lnTo>
                  <a:lnTo>
                    <a:pt x="49519" y="383839"/>
                  </a:lnTo>
                  <a:lnTo>
                    <a:pt x="49127" y="384244"/>
                  </a:lnTo>
                  <a:lnTo>
                    <a:pt x="48687" y="384730"/>
                  </a:lnTo>
                  <a:lnTo>
                    <a:pt x="48101" y="385583"/>
                  </a:lnTo>
                  <a:lnTo>
                    <a:pt x="47622" y="386203"/>
                  </a:lnTo>
                  <a:lnTo>
                    <a:pt x="47167" y="386841"/>
                  </a:lnTo>
                  <a:lnTo>
                    <a:pt x="46672" y="387466"/>
                  </a:lnTo>
                  <a:lnTo>
                    <a:pt x="46233" y="388061"/>
                  </a:lnTo>
                  <a:lnTo>
                    <a:pt x="45405" y="389238"/>
                  </a:lnTo>
                  <a:lnTo>
                    <a:pt x="44966" y="389915"/>
                  </a:lnTo>
                  <a:lnTo>
                    <a:pt x="44495" y="390582"/>
                  </a:lnTo>
                  <a:lnTo>
                    <a:pt x="44000" y="391121"/>
                  </a:lnTo>
                  <a:lnTo>
                    <a:pt x="43383" y="391683"/>
                  </a:lnTo>
                  <a:lnTo>
                    <a:pt x="42686" y="392093"/>
                  </a:lnTo>
                  <a:lnTo>
                    <a:pt x="41898" y="392450"/>
                  </a:lnTo>
                  <a:lnTo>
                    <a:pt x="41055" y="392622"/>
                  </a:lnTo>
                  <a:lnTo>
                    <a:pt x="40311" y="392617"/>
                  </a:lnTo>
                  <a:lnTo>
                    <a:pt x="39459" y="392598"/>
                  </a:lnTo>
                  <a:lnTo>
                    <a:pt x="38747" y="392550"/>
                  </a:lnTo>
                  <a:lnTo>
                    <a:pt x="38038" y="392369"/>
                  </a:lnTo>
                  <a:lnTo>
                    <a:pt x="37413" y="392121"/>
                  </a:lnTo>
                  <a:lnTo>
                    <a:pt x="36760" y="391869"/>
                  </a:lnTo>
                  <a:lnTo>
                    <a:pt x="36079" y="391564"/>
                  </a:lnTo>
                  <a:lnTo>
                    <a:pt x="35386" y="391302"/>
                  </a:lnTo>
                  <a:lnTo>
                    <a:pt x="34867" y="391054"/>
                  </a:lnTo>
                  <a:lnTo>
                    <a:pt x="34313" y="390720"/>
                  </a:lnTo>
                  <a:lnTo>
                    <a:pt x="33858" y="390311"/>
                  </a:lnTo>
                  <a:lnTo>
                    <a:pt x="33442" y="389834"/>
                  </a:lnTo>
                  <a:lnTo>
                    <a:pt x="33114" y="389277"/>
                  </a:lnTo>
                  <a:lnTo>
                    <a:pt x="32805" y="388867"/>
                  </a:lnTo>
                  <a:lnTo>
                    <a:pt x="32381" y="388319"/>
                  </a:lnTo>
                  <a:lnTo>
                    <a:pt x="31934" y="387937"/>
                  </a:lnTo>
                  <a:lnTo>
                    <a:pt x="31400" y="387375"/>
                  </a:lnTo>
                  <a:lnTo>
                    <a:pt x="30723" y="386970"/>
                  </a:lnTo>
                  <a:lnTo>
                    <a:pt x="29907" y="386522"/>
                  </a:lnTo>
                  <a:lnTo>
                    <a:pt x="29171" y="386284"/>
                  </a:lnTo>
                  <a:lnTo>
                    <a:pt x="28340" y="386003"/>
                  </a:lnTo>
                  <a:lnTo>
                    <a:pt x="27413" y="385774"/>
                  </a:lnTo>
                  <a:lnTo>
                    <a:pt x="26538" y="385531"/>
                  </a:lnTo>
                  <a:lnTo>
                    <a:pt x="25869" y="385364"/>
                  </a:lnTo>
                  <a:lnTo>
                    <a:pt x="25078" y="385293"/>
                  </a:lnTo>
                  <a:lnTo>
                    <a:pt x="24100" y="385255"/>
                  </a:lnTo>
                  <a:lnTo>
                    <a:pt x="23332" y="385207"/>
                  </a:lnTo>
                  <a:lnTo>
                    <a:pt x="22699" y="385288"/>
                  </a:lnTo>
                  <a:lnTo>
                    <a:pt x="21701" y="385569"/>
                  </a:lnTo>
                  <a:lnTo>
                    <a:pt x="20957" y="385826"/>
                  </a:lnTo>
                  <a:lnTo>
                    <a:pt x="20509" y="386050"/>
                  </a:lnTo>
                  <a:lnTo>
                    <a:pt x="19912" y="386336"/>
                  </a:lnTo>
                  <a:lnTo>
                    <a:pt x="19409" y="386698"/>
                  </a:lnTo>
                  <a:lnTo>
                    <a:pt x="18839" y="387042"/>
                  </a:lnTo>
                  <a:lnTo>
                    <a:pt x="18170" y="387413"/>
                  </a:lnTo>
                  <a:lnTo>
                    <a:pt x="17552" y="387976"/>
                  </a:lnTo>
                  <a:lnTo>
                    <a:pt x="16951" y="388404"/>
                  </a:lnTo>
                  <a:lnTo>
                    <a:pt x="16305" y="388910"/>
                  </a:lnTo>
                  <a:lnTo>
                    <a:pt x="15723" y="389324"/>
                  </a:lnTo>
                  <a:lnTo>
                    <a:pt x="15232" y="389686"/>
                  </a:lnTo>
                  <a:lnTo>
                    <a:pt x="14813" y="389963"/>
                  </a:lnTo>
                  <a:lnTo>
                    <a:pt x="14310" y="390339"/>
                  </a:lnTo>
                  <a:lnTo>
                    <a:pt x="13863" y="390616"/>
                  </a:lnTo>
                  <a:lnTo>
                    <a:pt x="13388" y="390920"/>
                  </a:lnTo>
                  <a:lnTo>
                    <a:pt x="13012" y="391135"/>
                  </a:lnTo>
                  <a:lnTo>
                    <a:pt x="12552" y="391359"/>
                  </a:lnTo>
                  <a:lnTo>
                    <a:pt x="12054" y="391578"/>
                  </a:lnTo>
                  <a:lnTo>
                    <a:pt x="11488" y="391812"/>
                  </a:lnTo>
                  <a:lnTo>
                    <a:pt x="10973" y="391993"/>
                  </a:lnTo>
                  <a:lnTo>
                    <a:pt x="10462" y="392078"/>
                  </a:lnTo>
                  <a:lnTo>
                    <a:pt x="9924" y="392150"/>
                  </a:lnTo>
                  <a:lnTo>
                    <a:pt x="9362" y="392150"/>
                  </a:lnTo>
                  <a:lnTo>
                    <a:pt x="8883" y="392093"/>
                  </a:lnTo>
                  <a:lnTo>
                    <a:pt x="8281" y="391969"/>
                  </a:lnTo>
                  <a:lnTo>
                    <a:pt x="7165" y="391626"/>
                  </a:lnTo>
                  <a:lnTo>
                    <a:pt x="6634" y="391297"/>
                  </a:lnTo>
                  <a:lnTo>
                    <a:pt x="6230" y="390997"/>
                  </a:lnTo>
                  <a:lnTo>
                    <a:pt x="5771" y="390644"/>
                  </a:lnTo>
                  <a:lnTo>
                    <a:pt x="5478" y="390249"/>
                  </a:lnTo>
                  <a:lnTo>
                    <a:pt x="5241" y="389872"/>
                  </a:lnTo>
                  <a:lnTo>
                    <a:pt x="5114" y="389453"/>
                  </a:lnTo>
                  <a:lnTo>
                    <a:pt x="4987" y="389010"/>
                  </a:lnTo>
                  <a:lnTo>
                    <a:pt x="4920" y="388419"/>
                  </a:lnTo>
                  <a:lnTo>
                    <a:pt x="4813" y="387642"/>
                  </a:lnTo>
                  <a:lnTo>
                    <a:pt x="4758" y="387022"/>
                  </a:lnTo>
                  <a:lnTo>
                    <a:pt x="4718" y="386484"/>
                  </a:lnTo>
                  <a:lnTo>
                    <a:pt x="4457" y="385345"/>
                  </a:lnTo>
                  <a:lnTo>
                    <a:pt x="4342" y="384902"/>
                  </a:lnTo>
                  <a:lnTo>
                    <a:pt x="4148" y="384402"/>
                  </a:lnTo>
                  <a:lnTo>
                    <a:pt x="4077" y="383901"/>
                  </a:lnTo>
                  <a:lnTo>
                    <a:pt x="4022" y="383448"/>
                  </a:lnTo>
                  <a:lnTo>
                    <a:pt x="3986" y="382677"/>
                  </a:lnTo>
                  <a:lnTo>
                    <a:pt x="3962" y="381943"/>
                  </a:lnTo>
                  <a:lnTo>
                    <a:pt x="3919" y="381433"/>
                  </a:lnTo>
                  <a:lnTo>
                    <a:pt x="3851" y="381037"/>
                  </a:lnTo>
                  <a:lnTo>
                    <a:pt x="3796" y="380742"/>
                  </a:lnTo>
                  <a:lnTo>
                    <a:pt x="3649" y="380089"/>
                  </a:lnTo>
                  <a:lnTo>
                    <a:pt x="3459" y="379436"/>
                  </a:lnTo>
                  <a:lnTo>
                    <a:pt x="3226" y="378740"/>
                  </a:lnTo>
                  <a:lnTo>
                    <a:pt x="2775" y="377077"/>
                  </a:lnTo>
                  <a:lnTo>
                    <a:pt x="2248" y="375509"/>
                  </a:lnTo>
                  <a:lnTo>
                    <a:pt x="1959" y="374909"/>
                  </a:lnTo>
                  <a:lnTo>
                    <a:pt x="1749" y="374533"/>
                  </a:lnTo>
                  <a:lnTo>
                    <a:pt x="1551" y="374113"/>
                  </a:lnTo>
                  <a:lnTo>
                    <a:pt x="1274" y="373637"/>
                  </a:lnTo>
                  <a:lnTo>
                    <a:pt x="1092" y="373179"/>
                  </a:lnTo>
                  <a:lnTo>
                    <a:pt x="1021" y="372803"/>
                  </a:lnTo>
                  <a:lnTo>
                    <a:pt x="906" y="372345"/>
                  </a:lnTo>
                  <a:lnTo>
                    <a:pt x="724" y="371445"/>
                  </a:lnTo>
                  <a:lnTo>
                    <a:pt x="609" y="371125"/>
                  </a:lnTo>
                  <a:lnTo>
                    <a:pt x="439" y="370735"/>
                  </a:lnTo>
                  <a:lnTo>
                    <a:pt x="316" y="370153"/>
                  </a:lnTo>
                  <a:lnTo>
                    <a:pt x="174" y="369805"/>
                  </a:lnTo>
                  <a:lnTo>
                    <a:pt x="87" y="369338"/>
                  </a:lnTo>
                  <a:lnTo>
                    <a:pt x="47" y="368743"/>
                  </a:lnTo>
                  <a:lnTo>
                    <a:pt x="4" y="368176"/>
                  </a:lnTo>
                  <a:lnTo>
                    <a:pt x="0" y="367751"/>
                  </a:lnTo>
                  <a:lnTo>
                    <a:pt x="27" y="367227"/>
                  </a:lnTo>
                  <a:lnTo>
                    <a:pt x="95" y="366746"/>
                  </a:lnTo>
                  <a:lnTo>
                    <a:pt x="352" y="366255"/>
                  </a:lnTo>
                  <a:lnTo>
                    <a:pt x="787" y="365826"/>
                  </a:lnTo>
                  <a:lnTo>
                    <a:pt x="1294" y="365478"/>
                  </a:lnTo>
                  <a:lnTo>
                    <a:pt x="1987" y="365121"/>
                  </a:lnTo>
                  <a:lnTo>
                    <a:pt x="4136" y="364306"/>
                  </a:lnTo>
                  <a:lnTo>
                    <a:pt x="4912" y="364092"/>
                  </a:lnTo>
                  <a:lnTo>
                    <a:pt x="5807" y="363906"/>
                  </a:lnTo>
                  <a:lnTo>
                    <a:pt x="6694" y="363706"/>
                  </a:lnTo>
                  <a:lnTo>
                    <a:pt x="7604" y="363525"/>
                  </a:lnTo>
                  <a:lnTo>
                    <a:pt x="8277" y="363429"/>
                  </a:lnTo>
                  <a:lnTo>
                    <a:pt x="9037" y="363282"/>
                  </a:lnTo>
                  <a:lnTo>
                    <a:pt x="9742" y="363091"/>
                  </a:lnTo>
                  <a:lnTo>
                    <a:pt x="10336" y="362981"/>
                  </a:lnTo>
                  <a:lnTo>
                    <a:pt x="10997" y="362872"/>
                  </a:lnTo>
                  <a:lnTo>
                    <a:pt x="12406" y="362481"/>
                  </a:lnTo>
                  <a:lnTo>
                    <a:pt x="13305" y="362252"/>
                  </a:lnTo>
                  <a:lnTo>
                    <a:pt x="13871" y="362128"/>
                  </a:lnTo>
                  <a:lnTo>
                    <a:pt x="14354" y="361990"/>
                  </a:lnTo>
                  <a:lnTo>
                    <a:pt x="14773" y="361723"/>
                  </a:lnTo>
                  <a:lnTo>
                    <a:pt x="15292" y="361352"/>
                  </a:lnTo>
                  <a:lnTo>
                    <a:pt x="15838" y="360856"/>
                  </a:lnTo>
                  <a:lnTo>
                    <a:pt x="16428" y="360332"/>
                  </a:lnTo>
                  <a:lnTo>
                    <a:pt x="17030" y="359836"/>
                  </a:lnTo>
                  <a:lnTo>
                    <a:pt x="17687" y="359326"/>
                  </a:lnTo>
                  <a:lnTo>
                    <a:pt x="18178" y="358969"/>
                  </a:lnTo>
                  <a:lnTo>
                    <a:pt x="18653" y="358526"/>
                  </a:lnTo>
                  <a:lnTo>
                    <a:pt x="19037" y="358107"/>
                  </a:lnTo>
                  <a:lnTo>
                    <a:pt x="19583" y="357554"/>
                  </a:lnTo>
                  <a:lnTo>
                    <a:pt x="19979" y="357096"/>
                  </a:lnTo>
                  <a:lnTo>
                    <a:pt x="20474" y="356596"/>
                  </a:lnTo>
                  <a:lnTo>
                    <a:pt x="20988" y="356196"/>
                  </a:lnTo>
                  <a:lnTo>
                    <a:pt x="21329" y="355900"/>
                  </a:lnTo>
                  <a:lnTo>
                    <a:pt x="21760" y="355581"/>
                  </a:lnTo>
                  <a:lnTo>
                    <a:pt x="22180" y="355262"/>
                  </a:lnTo>
                  <a:lnTo>
                    <a:pt x="22643" y="354928"/>
                  </a:lnTo>
                  <a:lnTo>
                    <a:pt x="22948" y="354656"/>
                  </a:lnTo>
                  <a:lnTo>
                    <a:pt x="23439" y="354394"/>
                  </a:lnTo>
                  <a:lnTo>
                    <a:pt x="23827" y="354223"/>
                  </a:lnTo>
                  <a:lnTo>
                    <a:pt x="24421" y="354032"/>
                  </a:lnTo>
                  <a:lnTo>
                    <a:pt x="25153" y="353813"/>
                  </a:lnTo>
                  <a:lnTo>
                    <a:pt x="25885" y="353708"/>
                  </a:lnTo>
                  <a:lnTo>
                    <a:pt x="26823" y="353513"/>
                  </a:lnTo>
                  <a:lnTo>
                    <a:pt x="27746" y="353408"/>
                  </a:lnTo>
                  <a:lnTo>
                    <a:pt x="28534" y="353303"/>
                  </a:lnTo>
                  <a:lnTo>
                    <a:pt x="29824" y="353236"/>
                  </a:lnTo>
                  <a:lnTo>
                    <a:pt x="30703" y="353274"/>
                  </a:lnTo>
                  <a:lnTo>
                    <a:pt x="31049" y="353266"/>
                  </a:lnTo>
                  <a:lnTo>
                    <a:pt x="32037" y="353193"/>
                  </a:lnTo>
                  <a:lnTo>
                    <a:pt x="33537" y="353108"/>
                  </a:lnTo>
                  <a:lnTo>
                    <a:pt x="34654" y="352898"/>
                  </a:lnTo>
                  <a:lnTo>
                    <a:pt x="36562" y="352888"/>
                  </a:lnTo>
                  <a:lnTo>
                    <a:pt x="39234" y="352664"/>
                  </a:lnTo>
                  <a:lnTo>
                    <a:pt x="40912" y="352593"/>
                  </a:lnTo>
                  <a:lnTo>
                    <a:pt x="43418" y="352298"/>
                  </a:lnTo>
                  <a:lnTo>
                    <a:pt x="44990" y="352045"/>
                  </a:lnTo>
                  <a:lnTo>
                    <a:pt x="46736" y="351907"/>
                  </a:lnTo>
                  <a:lnTo>
                    <a:pt x="48184" y="351597"/>
                  </a:lnTo>
                  <a:lnTo>
                    <a:pt x="49704" y="351168"/>
                  </a:lnTo>
                  <a:lnTo>
                    <a:pt x="51506" y="350791"/>
                  </a:lnTo>
                  <a:lnTo>
                    <a:pt x="53735" y="349872"/>
                  </a:lnTo>
                  <a:lnTo>
                    <a:pt x="55947" y="349129"/>
                  </a:lnTo>
                  <a:lnTo>
                    <a:pt x="58944" y="348052"/>
                  </a:lnTo>
                  <a:lnTo>
                    <a:pt x="62950" y="346107"/>
                  </a:lnTo>
                  <a:lnTo>
                    <a:pt x="66327" y="344592"/>
                  </a:lnTo>
                  <a:lnTo>
                    <a:pt x="70084" y="342529"/>
                  </a:lnTo>
                  <a:lnTo>
                    <a:pt x="74628" y="340970"/>
                  </a:lnTo>
                  <a:lnTo>
                    <a:pt x="76497" y="340422"/>
                  </a:lnTo>
                  <a:lnTo>
                    <a:pt x="79846" y="339417"/>
                  </a:lnTo>
                  <a:lnTo>
                    <a:pt x="82110" y="338793"/>
                  </a:lnTo>
                  <a:lnTo>
                    <a:pt x="84873" y="337673"/>
                  </a:lnTo>
                  <a:lnTo>
                    <a:pt x="87347" y="336300"/>
                  </a:lnTo>
                  <a:lnTo>
                    <a:pt x="89537" y="334990"/>
                  </a:lnTo>
                  <a:lnTo>
                    <a:pt x="92399" y="333584"/>
                  </a:lnTo>
                  <a:lnTo>
                    <a:pt x="94398" y="332059"/>
                  </a:lnTo>
                  <a:lnTo>
                    <a:pt x="96979" y="330453"/>
                  </a:lnTo>
                  <a:lnTo>
                    <a:pt x="99057" y="329028"/>
                  </a:lnTo>
                  <a:lnTo>
                    <a:pt x="101155" y="327508"/>
                  </a:lnTo>
                  <a:lnTo>
                    <a:pt x="103641" y="325802"/>
                  </a:lnTo>
                  <a:lnTo>
                    <a:pt x="106017" y="324578"/>
                  </a:lnTo>
                  <a:lnTo>
                    <a:pt x="108297" y="323363"/>
                  </a:lnTo>
                  <a:lnTo>
                    <a:pt x="110181" y="322224"/>
                  </a:lnTo>
                  <a:lnTo>
                    <a:pt x="112465" y="320804"/>
                  </a:lnTo>
                  <a:lnTo>
                    <a:pt x="114741" y="319784"/>
                  </a:lnTo>
                  <a:lnTo>
                    <a:pt x="117006" y="318664"/>
                  </a:lnTo>
                  <a:lnTo>
                    <a:pt x="118902" y="317620"/>
                  </a:lnTo>
                  <a:lnTo>
                    <a:pt x="121661" y="316419"/>
                  </a:lnTo>
                  <a:lnTo>
                    <a:pt x="123731" y="316067"/>
                  </a:lnTo>
                  <a:lnTo>
                    <a:pt x="126281" y="315538"/>
                  </a:lnTo>
                  <a:lnTo>
                    <a:pt x="128153" y="314795"/>
                  </a:lnTo>
                  <a:lnTo>
                    <a:pt x="130144" y="313770"/>
                  </a:lnTo>
                  <a:lnTo>
                    <a:pt x="132207" y="313031"/>
                  </a:lnTo>
                  <a:lnTo>
                    <a:pt x="134099" y="311907"/>
                  </a:lnTo>
                  <a:lnTo>
                    <a:pt x="135188" y="311240"/>
                  </a:lnTo>
                  <a:lnTo>
                    <a:pt x="136581" y="310296"/>
                  </a:lnTo>
                  <a:lnTo>
                    <a:pt x="137789" y="308752"/>
                  </a:lnTo>
                  <a:lnTo>
                    <a:pt x="139103" y="307213"/>
                  </a:lnTo>
                  <a:lnTo>
                    <a:pt x="139919" y="305759"/>
                  </a:lnTo>
                  <a:lnTo>
                    <a:pt x="140635" y="304397"/>
                  </a:lnTo>
                  <a:lnTo>
                    <a:pt x="140572" y="302524"/>
                  </a:lnTo>
                  <a:lnTo>
                    <a:pt x="140318" y="301042"/>
                  </a:lnTo>
                  <a:lnTo>
                    <a:pt x="139847" y="299955"/>
                  </a:lnTo>
                  <a:lnTo>
                    <a:pt x="138806" y="298759"/>
                  </a:lnTo>
                  <a:lnTo>
                    <a:pt x="137064" y="298125"/>
                  </a:lnTo>
                  <a:lnTo>
                    <a:pt x="135223" y="297487"/>
                  </a:lnTo>
                  <a:lnTo>
                    <a:pt x="132888" y="296934"/>
                  </a:lnTo>
                  <a:lnTo>
                    <a:pt x="131142" y="296510"/>
                  </a:lnTo>
                  <a:lnTo>
                    <a:pt x="129388" y="295585"/>
                  </a:lnTo>
                  <a:lnTo>
                    <a:pt x="128149" y="294675"/>
                  </a:lnTo>
                  <a:lnTo>
                    <a:pt x="127496" y="293279"/>
                  </a:lnTo>
                  <a:lnTo>
                    <a:pt x="127342" y="291606"/>
                  </a:lnTo>
                  <a:lnTo>
                    <a:pt x="127773" y="289758"/>
                  </a:lnTo>
                  <a:lnTo>
                    <a:pt x="128312" y="287799"/>
                  </a:lnTo>
                  <a:lnTo>
                    <a:pt x="129626" y="285574"/>
                  </a:lnTo>
                  <a:lnTo>
                    <a:pt x="130370" y="283248"/>
                  </a:lnTo>
                  <a:lnTo>
                    <a:pt x="130889" y="280432"/>
                  </a:lnTo>
                  <a:lnTo>
                    <a:pt x="131296" y="278845"/>
                  </a:lnTo>
                  <a:lnTo>
                    <a:pt x="131712" y="277020"/>
                  </a:lnTo>
                  <a:lnTo>
                    <a:pt x="132025" y="275414"/>
                  </a:lnTo>
                  <a:lnTo>
                    <a:pt x="132334" y="273384"/>
                  </a:lnTo>
                  <a:lnTo>
                    <a:pt x="132718" y="270925"/>
                  </a:lnTo>
                  <a:lnTo>
                    <a:pt x="132654" y="269147"/>
                  </a:lnTo>
                  <a:lnTo>
                    <a:pt x="132765" y="267866"/>
                  </a:lnTo>
                  <a:lnTo>
                    <a:pt x="132908" y="266522"/>
                  </a:lnTo>
                  <a:lnTo>
                    <a:pt x="132231" y="265431"/>
                  </a:lnTo>
                  <a:lnTo>
                    <a:pt x="130825" y="263948"/>
                  </a:lnTo>
                  <a:lnTo>
                    <a:pt x="129828" y="263124"/>
                  </a:lnTo>
                  <a:lnTo>
                    <a:pt x="128822" y="262662"/>
                  </a:lnTo>
                  <a:lnTo>
                    <a:pt x="127441" y="262366"/>
                  </a:lnTo>
                  <a:lnTo>
                    <a:pt x="126317" y="262395"/>
                  </a:lnTo>
                  <a:lnTo>
                    <a:pt x="125236" y="262795"/>
                  </a:lnTo>
                  <a:lnTo>
                    <a:pt x="124151" y="263362"/>
                  </a:lnTo>
                  <a:lnTo>
                    <a:pt x="123122" y="263877"/>
                  </a:lnTo>
                  <a:lnTo>
                    <a:pt x="122152" y="264277"/>
                  </a:lnTo>
                  <a:lnTo>
                    <a:pt x="120105" y="264825"/>
                  </a:lnTo>
                  <a:lnTo>
                    <a:pt x="118660" y="264954"/>
                  </a:lnTo>
                  <a:lnTo>
                    <a:pt x="117370" y="264963"/>
                  </a:lnTo>
                  <a:lnTo>
                    <a:pt x="116044" y="264673"/>
                  </a:lnTo>
                  <a:lnTo>
                    <a:pt x="114880" y="264049"/>
                  </a:lnTo>
                  <a:lnTo>
                    <a:pt x="113993" y="263286"/>
                  </a:lnTo>
                  <a:lnTo>
                    <a:pt x="113000" y="262285"/>
                  </a:lnTo>
                  <a:lnTo>
                    <a:pt x="112485" y="261361"/>
                  </a:lnTo>
                  <a:lnTo>
                    <a:pt x="111816" y="260065"/>
                  </a:lnTo>
                  <a:lnTo>
                    <a:pt x="110993" y="258916"/>
                  </a:lnTo>
                  <a:lnTo>
                    <a:pt x="110062" y="257596"/>
                  </a:lnTo>
                  <a:lnTo>
                    <a:pt x="109080" y="256124"/>
                  </a:lnTo>
                  <a:lnTo>
                    <a:pt x="108400" y="255257"/>
                  </a:lnTo>
                  <a:lnTo>
                    <a:pt x="105720" y="253150"/>
                  </a:lnTo>
                  <a:lnTo>
                    <a:pt x="103827" y="251811"/>
                  </a:lnTo>
                  <a:lnTo>
                    <a:pt x="102470" y="250606"/>
                  </a:lnTo>
                  <a:lnTo>
                    <a:pt x="101056" y="249276"/>
                  </a:lnTo>
                  <a:lnTo>
                    <a:pt x="99267" y="247789"/>
                  </a:lnTo>
                  <a:lnTo>
                    <a:pt x="97414" y="245373"/>
                  </a:lnTo>
                  <a:lnTo>
                    <a:pt x="94683" y="243048"/>
                  </a:lnTo>
                  <a:lnTo>
                    <a:pt x="92759" y="240756"/>
                  </a:lnTo>
                  <a:lnTo>
                    <a:pt x="90594" y="237105"/>
                  </a:lnTo>
                  <a:lnTo>
                    <a:pt x="89769" y="235283"/>
                  </a:lnTo>
                  <a:lnTo>
                    <a:pt x="101925" y="229441"/>
                  </a:lnTo>
                  <a:lnTo>
                    <a:pt x="119619" y="216987"/>
                  </a:lnTo>
                  <a:lnTo>
                    <a:pt x="133006" y="207300"/>
                  </a:lnTo>
                  <a:lnTo>
                    <a:pt x="146085" y="199459"/>
                  </a:lnTo>
                  <a:lnTo>
                    <a:pt x="171165" y="183468"/>
                  </a:lnTo>
                  <a:lnTo>
                    <a:pt x="178859" y="178087"/>
                  </a:lnTo>
                  <a:lnTo>
                    <a:pt x="212119" y="156700"/>
                  </a:lnTo>
                  <a:lnTo>
                    <a:pt x="233790" y="140878"/>
                  </a:lnTo>
                  <a:lnTo>
                    <a:pt x="243791" y="134267"/>
                  </a:lnTo>
                  <a:lnTo>
                    <a:pt x="240016" y="129728"/>
                  </a:lnTo>
                  <a:lnTo>
                    <a:pt x="245056" y="125533"/>
                  </a:lnTo>
                  <a:lnTo>
                    <a:pt x="247313" y="123819"/>
                  </a:lnTo>
                  <a:lnTo>
                    <a:pt x="249043" y="122045"/>
                  </a:lnTo>
                  <a:lnTo>
                    <a:pt x="251917" y="119564"/>
                  </a:lnTo>
                  <a:lnTo>
                    <a:pt x="253180" y="118557"/>
                  </a:lnTo>
                  <a:lnTo>
                    <a:pt x="255949" y="117053"/>
                  </a:lnTo>
                  <a:lnTo>
                    <a:pt x="263216" y="112001"/>
                  </a:lnTo>
                  <a:lnTo>
                    <a:pt x="270047" y="108227"/>
                  </a:lnTo>
                  <a:lnTo>
                    <a:pt x="272153" y="106393"/>
                  </a:lnTo>
                  <a:lnTo>
                    <a:pt x="274771" y="105130"/>
                  </a:lnTo>
                  <a:lnTo>
                    <a:pt x="277554" y="103626"/>
                  </a:lnTo>
                  <a:lnTo>
                    <a:pt x="280007" y="100995"/>
                  </a:lnTo>
                  <a:lnTo>
                    <a:pt x="284686" y="98830"/>
                  </a:lnTo>
                  <a:lnTo>
                    <a:pt x="286411" y="97795"/>
                  </a:lnTo>
                  <a:lnTo>
                    <a:pt x="288165" y="95518"/>
                  </a:lnTo>
                  <a:lnTo>
                    <a:pt x="289820" y="93204"/>
                  </a:lnTo>
                  <a:lnTo>
                    <a:pt x="294180" y="88781"/>
                  </a:lnTo>
                  <a:lnTo>
                    <a:pt x="296574" y="86666"/>
                  </a:lnTo>
                  <a:lnTo>
                    <a:pt x="298752" y="84942"/>
                  </a:lnTo>
                  <a:lnTo>
                    <a:pt x="300274" y="83710"/>
                  </a:lnTo>
                  <a:lnTo>
                    <a:pt x="300903" y="83164"/>
                  </a:lnTo>
                  <a:lnTo>
                    <a:pt x="301411" y="82559"/>
                  </a:lnTo>
                  <a:lnTo>
                    <a:pt x="302015" y="81931"/>
                  </a:lnTo>
                  <a:lnTo>
                    <a:pt x="303137" y="80879"/>
                  </a:lnTo>
                  <a:lnTo>
                    <a:pt x="303968" y="79954"/>
                  </a:lnTo>
                  <a:lnTo>
                    <a:pt x="304153" y="79694"/>
                  </a:lnTo>
                  <a:lnTo>
                    <a:pt x="304477" y="77710"/>
                  </a:lnTo>
                  <a:lnTo>
                    <a:pt x="304818" y="75699"/>
                  </a:lnTo>
                  <a:lnTo>
                    <a:pt x="305209" y="73320"/>
                  </a:lnTo>
                  <a:lnTo>
                    <a:pt x="305763" y="70671"/>
                  </a:lnTo>
                  <a:lnTo>
                    <a:pt x="306982" y="65457"/>
                  </a:lnTo>
                  <a:lnTo>
                    <a:pt x="308340" y="59715"/>
                  </a:lnTo>
                  <a:lnTo>
                    <a:pt x="308542" y="58986"/>
                  </a:lnTo>
                  <a:lnTo>
                    <a:pt x="308878" y="56151"/>
                  </a:lnTo>
                  <a:lnTo>
                    <a:pt x="309955" y="44395"/>
                  </a:lnTo>
                  <a:lnTo>
                    <a:pt x="310156" y="39043"/>
                  </a:lnTo>
                  <a:lnTo>
                    <a:pt x="309955" y="34426"/>
                  </a:lnTo>
                  <a:lnTo>
                    <a:pt x="308810" y="28750"/>
                  </a:lnTo>
                  <a:lnTo>
                    <a:pt x="308490" y="28017"/>
                  </a:lnTo>
                  <a:lnTo>
                    <a:pt x="326842" y="30279"/>
                  </a:lnTo>
                  <a:lnTo>
                    <a:pt x="327057" y="28470"/>
                  </a:lnTo>
                  <a:lnTo>
                    <a:pt x="330244" y="26940"/>
                  </a:lnTo>
                  <a:lnTo>
                    <a:pt x="333199" y="25202"/>
                  </a:lnTo>
                  <a:lnTo>
                    <a:pt x="333602" y="25032"/>
                  </a:lnTo>
                  <a:lnTo>
                    <a:pt x="336882" y="23909"/>
                  </a:lnTo>
                  <a:lnTo>
                    <a:pt x="338873" y="24462"/>
                  </a:lnTo>
                  <a:lnTo>
                    <a:pt x="340705" y="25368"/>
                  </a:lnTo>
                  <a:lnTo>
                    <a:pt x="345126" y="27661"/>
                  </a:lnTo>
                  <a:lnTo>
                    <a:pt x="345685" y="27515"/>
                  </a:lnTo>
                  <a:lnTo>
                    <a:pt x="347840" y="26697"/>
                  </a:lnTo>
                  <a:lnTo>
                    <a:pt x="350678" y="25305"/>
                  </a:lnTo>
                  <a:lnTo>
                    <a:pt x="352391" y="24967"/>
                  </a:lnTo>
                  <a:lnTo>
                    <a:pt x="353140" y="25327"/>
                  </a:lnTo>
                  <a:lnTo>
                    <a:pt x="354512" y="25828"/>
                  </a:lnTo>
                  <a:lnTo>
                    <a:pt x="356606" y="28077"/>
                  </a:lnTo>
                  <a:lnTo>
                    <a:pt x="358079" y="29783"/>
                  </a:lnTo>
                  <a:lnTo>
                    <a:pt x="359722" y="30870"/>
                  </a:lnTo>
                  <a:lnTo>
                    <a:pt x="361705" y="31280"/>
                  </a:lnTo>
                  <a:lnTo>
                    <a:pt x="363396" y="31260"/>
                  </a:lnTo>
                  <a:lnTo>
                    <a:pt x="365582" y="30436"/>
                  </a:lnTo>
                  <a:lnTo>
                    <a:pt x="367481" y="29815"/>
                  </a:lnTo>
                  <a:lnTo>
                    <a:pt x="368875" y="29395"/>
                  </a:lnTo>
                  <a:lnTo>
                    <a:pt x="369564" y="29076"/>
                  </a:lnTo>
                  <a:lnTo>
                    <a:pt x="371060" y="28572"/>
                  </a:lnTo>
                  <a:lnTo>
                    <a:pt x="372420" y="27178"/>
                  </a:lnTo>
                  <a:lnTo>
                    <a:pt x="376700" y="24584"/>
                  </a:lnTo>
                  <a:lnTo>
                    <a:pt x="380247" y="23154"/>
                  </a:lnTo>
                  <a:lnTo>
                    <a:pt x="382503" y="21730"/>
                  </a:lnTo>
                  <a:lnTo>
                    <a:pt x="384676" y="19190"/>
                  </a:lnTo>
                  <a:lnTo>
                    <a:pt x="386193" y="16731"/>
                  </a:lnTo>
                  <a:lnTo>
                    <a:pt x="386984" y="13324"/>
                  </a:lnTo>
                  <a:lnTo>
                    <a:pt x="388041" y="9201"/>
                  </a:lnTo>
                  <a:lnTo>
                    <a:pt x="389423" y="4917"/>
                  </a:lnTo>
                  <a:lnTo>
                    <a:pt x="390741" y="2616"/>
                  </a:lnTo>
                  <a:lnTo>
                    <a:pt x="392388" y="791"/>
                  </a:lnTo>
                  <a:lnTo>
                    <a:pt x="393706" y="81"/>
                  </a:lnTo>
                  <a:lnTo>
                    <a:pt x="395158" y="0"/>
                  </a:lnTo>
                  <a:lnTo>
                    <a:pt x="396148" y="81"/>
                  </a:lnTo>
                  <a:lnTo>
                    <a:pt x="397466" y="557"/>
                  </a:lnTo>
                  <a:lnTo>
                    <a:pt x="399244" y="1505"/>
                  </a:lnTo>
                  <a:lnTo>
                    <a:pt x="400895" y="4045"/>
                  </a:lnTo>
                  <a:lnTo>
                    <a:pt x="402672" y="7929"/>
                  </a:lnTo>
                  <a:lnTo>
                    <a:pt x="404386" y="12132"/>
                  </a:lnTo>
                  <a:lnTo>
                    <a:pt x="404855" y="13088"/>
                  </a:lnTo>
                  <a:lnTo>
                    <a:pt x="406563" y="16573"/>
                  </a:lnTo>
                  <a:lnTo>
                    <a:pt x="407718" y="19263"/>
                  </a:lnTo>
                  <a:lnTo>
                    <a:pt x="408673" y="21491"/>
                  </a:lnTo>
                  <a:lnTo>
                    <a:pt x="410190" y="25851"/>
                  </a:lnTo>
                  <a:lnTo>
                    <a:pt x="410783" y="27357"/>
                  </a:lnTo>
                  <a:lnTo>
                    <a:pt x="410692" y="30578"/>
                  </a:lnTo>
                  <a:lnTo>
                    <a:pt x="410023" y="33719"/>
                  </a:lnTo>
                  <a:lnTo>
                    <a:pt x="408159" y="38927"/>
                  </a:lnTo>
                  <a:lnTo>
                    <a:pt x="405442" y="43823"/>
                  </a:lnTo>
                  <a:lnTo>
                    <a:pt x="405170" y="44312"/>
                  </a:lnTo>
                  <a:lnTo>
                    <a:pt x="403531" y="46738"/>
                  </a:lnTo>
                  <a:lnTo>
                    <a:pt x="402562" y="48606"/>
                  </a:lnTo>
                  <a:lnTo>
                    <a:pt x="402637" y="50235"/>
                  </a:lnTo>
                  <a:lnTo>
                    <a:pt x="403155" y="52389"/>
                  </a:lnTo>
                  <a:lnTo>
                    <a:pt x="404723" y="55444"/>
                  </a:lnTo>
                  <a:lnTo>
                    <a:pt x="407039" y="58856"/>
                  </a:lnTo>
                  <a:lnTo>
                    <a:pt x="408678" y="62444"/>
                  </a:lnTo>
                  <a:lnTo>
                    <a:pt x="410396" y="65046"/>
                  </a:lnTo>
                  <a:lnTo>
                    <a:pt x="411140" y="66752"/>
                  </a:lnTo>
                  <a:lnTo>
                    <a:pt x="411888" y="69268"/>
                  </a:lnTo>
                  <a:lnTo>
                    <a:pt x="413084" y="72141"/>
                  </a:lnTo>
                  <a:lnTo>
                    <a:pt x="413531" y="75730"/>
                  </a:lnTo>
                  <a:lnTo>
                    <a:pt x="413305" y="78603"/>
                  </a:lnTo>
                  <a:lnTo>
                    <a:pt x="412439" y="81491"/>
                  </a:lnTo>
                  <a:lnTo>
                    <a:pt x="412387" y="81939"/>
                  </a:lnTo>
                  <a:lnTo>
                    <a:pt x="412336" y="82253"/>
                  </a:lnTo>
                  <a:lnTo>
                    <a:pt x="412320" y="82692"/>
                  </a:lnTo>
                  <a:lnTo>
                    <a:pt x="412439" y="83202"/>
                  </a:lnTo>
                  <a:lnTo>
                    <a:pt x="412704" y="84870"/>
                  </a:lnTo>
                  <a:lnTo>
                    <a:pt x="413317" y="88996"/>
                  </a:lnTo>
                  <a:lnTo>
                    <a:pt x="414541" y="94157"/>
                  </a:lnTo>
                  <a:lnTo>
                    <a:pt x="414967" y="97157"/>
                  </a:lnTo>
                  <a:lnTo>
                    <a:pt x="415277" y="99318"/>
                  </a:lnTo>
                  <a:lnTo>
                    <a:pt x="415522" y="102858"/>
                  </a:lnTo>
                  <a:lnTo>
                    <a:pt x="415801" y="104619"/>
                  </a:lnTo>
                  <a:lnTo>
                    <a:pt x="416013" y="105956"/>
                  </a:lnTo>
                  <a:lnTo>
                    <a:pt x="415768" y="109349"/>
                  </a:lnTo>
                  <a:lnTo>
                    <a:pt x="413804" y="113180"/>
                  </a:lnTo>
                  <a:lnTo>
                    <a:pt x="413318" y="115834"/>
                  </a:lnTo>
                  <a:lnTo>
                    <a:pt x="413072" y="119227"/>
                  </a:lnTo>
                  <a:lnTo>
                    <a:pt x="412336" y="125570"/>
                  </a:lnTo>
                  <a:lnTo>
                    <a:pt x="411109" y="129549"/>
                  </a:lnTo>
                  <a:lnTo>
                    <a:pt x="406699" y="134119"/>
                  </a:lnTo>
                  <a:lnTo>
                    <a:pt x="400690" y="139132"/>
                  </a:lnTo>
                  <a:lnTo>
                    <a:pt x="396767" y="142968"/>
                  </a:lnTo>
                  <a:lnTo>
                    <a:pt x="395421" y="148720"/>
                  </a:lnTo>
                  <a:lnTo>
                    <a:pt x="395176" y="154176"/>
                  </a:lnTo>
                  <a:lnTo>
                    <a:pt x="395298" y="159928"/>
                  </a:lnTo>
                  <a:lnTo>
                    <a:pt x="393949" y="165970"/>
                  </a:lnTo>
                  <a:lnTo>
                    <a:pt x="393794" y="171717"/>
                  </a:lnTo>
                  <a:lnTo>
                    <a:pt x="393652" y="179389"/>
                  </a:lnTo>
                  <a:lnTo>
                    <a:pt x="393367" y="188596"/>
                  </a:lnTo>
                  <a:lnTo>
                    <a:pt x="393509" y="198994"/>
                  </a:lnTo>
                  <a:lnTo>
                    <a:pt x="393563" y="202345"/>
                  </a:lnTo>
                  <a:lnTo>
                    <a:pt x="393652" y="207857"/>
                  </a:lnTo>
                  <a:lnTo>
                    <a:pt x="393652" y="210588"/>
                  </a:lnTo>
                  <a:lnTo>
                    <a:pt x="394927" y="219794"/>
                  </a:lnTo>
                  <a:lnTo>
                    <a:pt x="396205" y="225932"/>
                  </a:lnTo>
                  <a:lnTo>
                    <a:pt x="396357" y="226268"/>
                  </a:lnTo>
                  <a:lnTo>
                    <a:pt x="397986" y="229870"/>
                  </a:lnTo>
                  <a:lnTo>
                    <a:pt x="401304" y="233261"/>
                  </a:lnTo>
                  <a:lnTo>
                    <a:pt x="404423" y="237011"/>
                  </a:lnTo>
                  <a:lnTo>
                    <a:pt x="406549" y="242296"/>
                  </a:lnTo>
                  <a:lnTo>
                    <a:pt x="408121" y="248546"/>
                  </a:lnTo>
                  <a:lnTo>
                    <a:pt x="410092" y="252184"/>
                  </a:lnTo>
                  <a:lnTo>
                    <a:pt x="412218" y="253890"/>
                  </a:lnTo>
                  <a:lnTo>
                    <a:pt x="415195" y="254910"/>
                  </a:lnTo>
                  <a:lnTo>
                    <a:pt x="419585" y="255424"/>
                  </a:lnTo>
                  <a:lnTo>
                    <a:pt x="426390" y="255424"/>
                  </a:lnTo>
                  <a:lnTo>
                    <a:pt x="429648" y="255591"/>
                  </a:lnTo>
                  <a:lnTo>
                    <a:pt x="432521" y="256756"/>
                  </a:lnTo>
                  <a:lnTo>
                    <a:pt x="435459" y="259346"/>
                  </a:lnTo>
                  <a:lnTo>
                    <a:pt x="438293" y="262410"/>
                  </a:lnTo>
                  <a:lnTo>
                    <a:pt x="441034" y="265616"/>
                  </a:lnTo>
                  <a:lnTo>
                    <a:pt x="446860" y="271608"/>
                  </a:lnTo>
                  <a:lnTo>
                    <a:pt x="450972" y="275546"/>
                  </a:lnTo>
                  <a:lnTo>
                    <a:pt x="452350" y="279022"/>
                  </a:lnTo>
                  <a:lnTo>
                    <a:pt x="452350" y="285288"/>
                  </a:lnTo>
                  <a:lnTo>
                    <a:pt x="450898" y="291412"/>
                  </a:lnTo>
                  <a:lnTo>
                    <a:pt x="449077" y="295929"/>
                  </a:lnTo>
                  <a:lnTo>
                    <a:pt x="446535" y="299575"/>
                  </a:lnTo>
                  <a:lnTo>
                    <a:pt x="443867" y="303068"/>
                  </a:lnTo>
                  <a:lnTo>
                    <a:pt x="442173" y="306132"/>
                  </a:lnTo>
                  <a:lnTo>
                    <a:pt x="440962" y="310502"/>
                  </a:lnTo>
                  <a:lnTo>
                    <a:pt x="440556" y="312695"/>
                  </a:lnTo>
                  <a:lnTo>
                    <a:pt x="439992" y="315748"/>
                  </a:lnTo>
                  <a:lnTo>
                    <a:pt x="438539" y="320561"/>
                  </a:lnTo>
                  <a:lnTo>
                    <a:pt x="435388" y="325370"/>
                  </a:lnTo>
                  <a:lnTo>
                    <a:pt x="431873" y="330178"/>
                  </a:lnTo>
                  <a:lnTo>
                    <a:pt x="428117" y="333242"/>
                  </a:lnTo>
                  <a:lnTo>
                    <a:pt x="423153" y="336011"/>
                  </a:lnTo>
                  <a:lnTo>
                    <a:pt x="419017" y="338691"/>
                  </a:lnTo>
                  <a:lnTo>
                    <a:pt x="416486" y="339213"/>
                  </a:lnTo>
                  <a:lnTo>
                    <a:pt x="414669" y="340819"/>
                  </a:lnTo>
                  <a:lnTo>
                    <a:pt x="413704" y="342859"/>
                  </a:lnTo>
                  <a:lnTo>
                    <a:pt x="412975" y="344756"/>
                  </a:lnTo>
                  <a:lnTo>
                    <a:pt x="413339" y="347233"/>
                  </a:lnTo>
                  <a:lnTo>
                    <a:pt x="413201" y="349371"/>
                  </a:lnTo>
                  <a:lnTo>
                    <a:pt x="414165" y="351693"/>
                  </a:lnTo>
                  <a:lnTo>
                    <a:pt x="413870" y="351651"/>
                  </a:lnTo>
                  <a:lnTo>
                    <a:pt x="413134" y="351498"/>
                  </a:lnTo>
                  <a:lnTo>
                    <a:pt x="412310" y="351360"/>
                  </a:lnTo>
                  <a:lnTo>
                    <a:pt x="394536" y="348397"/>
                  </a:lnTo>
                  <a:lnTo>
                    <a:pt x="393456" y="348220"/>
                  </a:lnTo>
                  <a:lnTo>
                    <a:pt x="392401" y="350149"/>
                  </a:lnTo>
                  <a:lnTo>
                    <a:pt x="386901" y="352527"/>
                  </a:lnTo>
                  <a:lnTo>
                    <a:pt x="382658" y="356593"/>
                  </a:lnTo>
                  <a:lnTo>
                    <a:pt x="377747" y="363925"/>
                  </a:lnTo>
                  <a:lnTo>
                    <a:pt x="375213" y="367137"/>
                  </a:lnTo>
                  <a:lnTo>
                    <a:pt x="371559" y="370803"/>
                  </a:lnTo>
                  <a:lnTo>
                    <a:pt x="369133" y="373823"/>
                  </a:lnTo>
                  <a:lnTo>
                    <a:pt x="366139" y="376571"/>
                  </a:lnTo>
                  <a:lnTo>
                    <a:pt x="364772" y="378971"/>
                  </a:lnTo>
                  <a:lnTo>
                    <a:pt x="362682" y="383470"/>
                  </a:lnTo>
                  <a:lnTo>
                    <a:pt x="358011" y="394225"/>
                  </a:lnTo>
                  <a:lnTo>
                    <a:pt x="354809" y="400325"/>
                  </a:lnTo>
                  <a:lnTo>
                    <a:pt x="352540" y="404180"/>
                  </a:lnTo>
                  <a:lnTo>
                    <a:pt x="347486" y="404269"/>
                  </a:lnTo>
                  <a:lnTo>
                    <a:pt x="346975" y="406496"/>
                  </a:lnTo>
                  <a:lnTo>
                    <a:pt x="346876" y="407299"/>
                  </a:lnTo>
                  <a:lnTo>
                    <a:pt x="346668" y="408328"/>
                  </a:lnTo>
                  <a:lnTo>
                    <a:pt x="340324" y="418314"/>
                  </a:lnTo>
                  <a:lnTo>
                    <a:pt x="334875" y="422591"/>
                  </a:lnTo>
                  <a:lnTo>
                    <a:pt x="328144" y="434283"/>
                  </a:lnTo>
                  <a:lnTo>
                    <a:pt x="325474" y="451350"/>
                  </a:lnTo>
                  <a:lnTo>
                    <a:pt x="321039" y="458574"/>
                  </a:lnTo>
                  <a:lnTo>
                    <a:pt x="316661" y="460933"/>
                  </a:lnTo>
                  <a:lnTo>
                    <a:pt x="316395" y="461072"/>
                  </a:lnTo>
                  <a:lnTo>
                    <a:pt x="311975" y="464288"/>
                  </a:lnTo>
                  <a:lnTo>
                    <a:pt x="311213" y="468141"/>
                  </a:lnTo>
                  <a:lnTo>
                    <a:pt x="305602" y="469616"/>
                  </a:lnTo>
                  <a:lnTo>
                    <a:pt x="300789" y="474701"/>
                  </a:lnTo>
                  <a:lnTo>
                    <a:pt x="299344" y="484012"/>
                  </a:lnTo>
                  <a:lnTo>
                    <a:pt x="295521" y="489192"/>
                  </a:lnTo>
                  <a:lnTo>
                    <a:pt x="291757" y="488648"/>
                  </a:lnTo>
                  <a:lnTo>
                    <a:pt x="285865" y="485270"/>
                  </a:lnTo>
                  <a:lnTo>
                    <a:pt x="280047" y="484932"/>
                  </a:lnTo>
                  <a:lnTo>
                    <a:pt x="276997" y="483159"/>
                  </a:lnTo>
                  <a:lnTo>
                    <a:pt x="275968" y="484093"/>
                  </a:lnTo>
                  <a:lnTo>
                    <a:pt x="278700" y="489859"/>
                  </a:lnTo>
                  <a:lnTo>
                    <a:pt x="268570" y="502062"/>
                  </a:lnTo>
                  <a:lnTo>
                    <a:pt x="267680" y="507958"/>
                  </a:lnTo>
                  <a:lnTo>
                    <a:pt x="265520" y="511792"/>
                  </a:lnTo>
                  <a:lnTo>
                    <a:pt x="260610" y="516063"/>
                  </a:lnTo>
                  <a:lnTo>
                    <a:pt x="259549" y="521287"/>
                  </a:lnTo>
                  <a:lnTo>
                    <a:pt x="257402" y="525678"/>
                  </a:lnTo>
                  <a:lnTo>
                    <a:pt x="256616" y="525674"/>
                  </a:lnTo>
                  <a:lnTo>
                    <a:pt x="255761" y="525684"/>
                  </a:lnTo>
                  <a:lnTo>
                    <a:pt x="255005" y="525679"/>
                  </a:lnTo>
                  <a:lnTo>
                    <a:pt x="254138" y="525646"/>
                  </a:lnTo>
                  <a:lnTo>
                    <a:pt x="253500" y="525631"/>
                  </a:lnTo>
                  <a:lnTo>
                    <a:pt x="253168" y="525641"/>
                  </a:lnTo>
                  <a:lnTo>
                    <a:pt x="253975" y="520695"/>
                  </a:lnTo>
                  <a:lnTo>
                    <a:pt x="232005" y="516816"/>
                  </a:lnTo>
                  <a:lnTo>
                    <a:pt x="163496" y="504707"/>
                  </a:lnTo>
                  <a:lnTo>
                    <a:pt x="163219" y="506508"/>
                  </a:lnTo>
                  <a:lnTo>
                    <a:pt x="162368" y="506375"/>
                  </a:lnTo>
                  <a:lnTo>
                    <a:pt x="148700" y="504152"/>
                  </a:lnTo>
                  <a:lnTo>
                    <a:pt x="139598" y="502672"/>
                  </a:lnTo>
                  <a:lnTo>
                    <a:pt x="93491" y="495162"/>
                  </a:lnTo>
                  <a:lnTo>
                    <a:pt x="44487" y="487170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5" name="pg235"/>
            <p:cNvSpPr/>
            <p:nvPr/>
          </p:nvSpPr>
          <p:spPr>
            <a:xfrm>
              <a:off x="4388503" y="3078468"/>
              <a:ext cx="567359" cy="454295"/>
            </a:xfrm>
            <a:custGeom>
              <a:avLst/>
              <a:gdLst/>
              <a:ahLst/>
              <a:cxnLst/>
              <a:rect l="0" t="0" r="0" b="0"/>
              <a:pathLst>
                <a:path w="567359" h="454295">
                  <a:moveTo>
                    <a:pt x="1844" y="171752"/>
                  </a:moveTo>
                  <a:lnTo>
                    <a:pt x="1979" y="172476"/>
                  </a:lnTo>
                  <a:lnTo>
                    <a:pt x="2133" y="174668"/>
                  </a:lnTo>
                  <a:lnTo>
                    <a:pt x="2003" y="175406"/>
                  </a:lnTo>
                  <a:lnTo>
                    <a:pt x="633" y="175158"/>
                  </a:lnTo>
                  <a:lnTo>
                    <a:pt x="1191" y="171032"/>
                  </a:lnTo>
                  <a:lnTo>
                    <a:pt x="1575" y="168806"/>
                  </a:lnTo>
                  <a:lnTo>
                    <a:pt x="2862" y="161277"/>
                  </a:lnTo>
                  <a:lnTo>
                    <a:pt x="2937" y="160853"/>
                  </a:lnTo>
                  <a:lnTo>
                    <a:pt x="613" y="160534"/>
                  </a:lnTo>
                  <a:lnTo>
                    <a:pt x="0" y="160453"/>
                  </a:lnTo>
                  <a:lnTo>
                    <a:pt x="435" y="157546"/>
                  </a:lnTo>
                  <a:lnTo>
                    <a:pt x="2106" y="146290"/>
                  </a:lnTo>
                  <a:lnTo>
                    <a:pt x="4770" y="146481"/>
                  </a:lnTo>
                  <a:lnTo>
                    <a:pt x="5937" y="138656"/>
                  </a:lnTo>
                  <a:lnTo>
                    <a:pt x="6096" y="137531"/>
                  </a:lnTo>
                  <a:lnTo>
                    <a:pt x="6309" y="137014"/>
                  </a:lnTo>
                  <a:lnTo>
                    <a:pt x="6144" y="136985"/>
                  </a:lnTo>
                  <a:lnTo>
                    <a:pt x="1340" y="134986"/>
                  </a:lnTo>
                  <a:lnTo>
                    <a:pt x="2229" y="134818"/>
                  </a:lnTo>
                  <a:lnTo>
                    <a:pt x="4279" y="131051"/>
                  </a:lnTo>
                  <a:lnTo>
                    <a:pt x="4603" y="130951"/>
                  </a:lnTo>
                  <a:lnTo>
                    <a:pt x="4932" y="130870"/>
                  </a:lnTo>
                  <a:lnTo>
                    <a:pt x="5261" y="130769"/>
                  </a:lnTo>
                  <a:lnTo>
                    <a:pt x="5589" y="130655"/>
                  </a:lnTo>
                  <a:lnTo>
                    <a:pt x="5918" y="130507"/>
                  </a:lnTo>
                  <a:lnTo>
                    <a:pt x="6278" y="130302"/>
                  </a:lnTo>
                  <a:lnTo>
                    <a:pt x="6603" y="130093"/>
                  </a:lnTo>
                  <a:lnTo>
                    <a:pt x="6931" y="129778"/>
                  </a:lnTo>
                  <a:lnTo>
                    <a:pt x="7216" y="129454"/>
                  </a:lnTo>
                  <a:lnTo>
                    <a:pt x="7509" y="129135"/>
                  </a:lnTo>
                  <a:lnTo>
                    <a:pt x="7715" y="128801"/>
                  </a:lnTo>
                  <a:lnTo>
                    <a:pt x="7984" y="128482"/>
                  </a:lnTo>
                  <a:lnTo>
                    <a:pt x="8281" y="128163"/>
                  </a:lnTo>
                  <a:lnTo>
                    <a:pt x="8622" y="127963"/>
                  </a:lnTo>
                  <a:lnTo>
                    <a:pt x="8950" y="127853"/>
                  </a:lnTo>
                  <a:lnTo>
                    <a:pt x="9271" y="127839"/>
                  </a:lnTo>
                  <a:lnTo>
                    <a:pt x="9508" y="127896"/>
                  </a:lnTo>
                  <a:lnTo>
                    <a:pt x="9928" y="127977"/>
                  </a:lnTo>
                  <a:lnTo>
                    <a:pt x="10249" y="127987"/>
                  </a:lnTo>
                  <a:lnTo>
                    <a:pt x="10605" y="127948"/>
                  </a:lnTo>
                  <a:lnTo>
                    <a:pt x="11052" y="127782"/>
                  </a:lnTo>
                  <a:lnTo>
                    <a:pt x="11381" y="127629"/>
                  </a:lnTo>
                  <a:lnTo>
                    <a:pt x="11713" y="127500"/>
                  </a:lnTo>
                  <a:lnTo>
                    <a:pt x="12042" y="127520"/>
                  </a:lnTo>
                  <a:lnTo>
                    <a:pt x="12362" y="127624"/>
                  </a:lnTo>
                  <a:lnTo>
                    <a:pt x="12683" y="127748"/>
                  </a:lnTo>
                  <a:lnTo>
                    <a:pt x="13004" y="127796"/>
                  </a:lnTo>
                  <a:lnTo>
                    <a:pt x="13324" y="127782"/>
                  </a:lnTo>
                  <a:lnTo>
                    <a:pt x="13645" y="127825"/>
                  </a:lnTo>
                  <a:lnTo>
                    <a:pt x="13970" y="127820"/>
                  </a:lnTo>
                  <a:lnTo>
                    <a:pt x="14298" y="127748"/>
                  </a:lnTo>
                  <a:lnTo>
                    <a:pt x="14773" y="127505"/>
                  </a:lnTo>
                  <a:lnTo>
                    <a:pt x="15035" y="127186"/>
                  </a:lnTo>
                  <a:lnTo>
                    <a:pt x="15240" y="126862"/>
                  </a:lnTo>
                  <a:lnTo>
                    <a:pt x="15533" y="126538"/>
                  </a:lnTo>
                  <a:lnTo>
                    <a:pt x="15838" y="126214"/>
                  </a:lnTo>
                  <a:lnTo>
                    <a:pt x="15707" y="125885"/>
                  </a:lnTo>
                  <a:lnTo>
                    <a:pt x="15411" y="125551"/>
                  </a:lnTo>
                  <a:lnTo>
                    <a:pt x="15181" y="125223"/>
                  </a:lnTo>
                  <a:lnTo>
                    <a:pt x="14916" y="124541"/>
                  </a:lnTo>
                  <a:lnTo>
                    <a:pt x="14746" y="123874"/>
                  </a:lnTo>
                  <a:lnTo>
                    <a:pt x="14678" y="123540"/>
                  </a:lnTo>
                  <a:lnTo>
                    <a:pt x="14603" y="123212"/>
                  </a:lnTo>
                  <a:lnTo>
                    <a:pt x="14516" y="122797"/>
                  </a:lnTo>
                  <a:lnTo>
                    <a:pt x="14492" y="122454"/>
                  </a:lnTo>
                  <a:lnTo>
                    <a:pt x="14512" y="122120"/>
                  </a:lnTo>
                  <a:lnTo>
                    <a:pt x="14591" y="121773"/>
                  </a:lnTo>
                  <a:lnTo>
                    <a:pt x="14765" y="120786"/>
                  </a:lnTo>
                  <a:lnTo>
                    <a:pt x="14833" y="120448"/>
                  </a:lnTo>
                  <a:lnTo>
                    <a:pt x="14951" y="119785"/>
                  </a:lnTo>
                  <a:lnTo>
                    <a:pt x="14995" y="119457"/>
                  </a:lnTo>
                  <a:lnTo>
                    <a:pt x="14979" y="119133"/>
                  </a:lnTo>
                  <a:lnTo>
                    <a:pt x="14940" y="118813"/>
                  </a:lnTo>
                  <a:lnTo>
                    <a:pt x="14860" y="118484"/>
                  </a:lnTo>
                  <a:lnTo>
                    <a:pt x="14813" y="118027"/>
                  </a:lnTo>
                  <a:lnTo>
                    <a:pt x="14750" y="117698"/>
                  </a:lnTo>
                  <a:lnTo>
                    <a:pt x="14651" y="117369"/>
                  </a:lnTo>
                  <a:lnTo>
                    <a:pt x="14583" y="117036"/>
                  </a:lnTo>
                  <a:lnTo>
                    <a:pt x="14512" y="116707"/>
                  </a:lnTo>
                  <a:lnTo>
                    <a:pt x="14421" y="116369"/>
                  </a:lnTo>
                  <a:lnTo>
                    <a:pt x="14338" y="116026"/>
                  </a:lnTo>
                  <a:lnTo>
                    <a:pt x="14267" y="115692"/>
                  </a:lnTo>
                  <a:lnTo>
                    <a:pt x="14156" y="115349"/>
                  </a:lnTo>
                  <a:lnTo>
                    <a:pt x="14077" y="115011"/>
                  </a:lnTo>
                  <a:lnTo>
                    <a:pt x="14005" y="114682"/>
                  </a:lnTo>
                  <a:lnTo>
                    <a:pt x="13902" y="114348"/>
                  </a:lnTo>
                  <a:lnTo>
                    <a:pt x="13760" y="114015"/>
                  </a:lnTo>
                  <a:lnTo>
                    <a:pt x="13582" y="113672"/>
                  </a:lnTo>
                  <a:lnTo>
                    <a:pt x="13162" y="113019"/>
                  </a:lnTo>
                  <a:lnTo>
                    <a:pt x="12921" y="112685"/>
                  </a:lnTo>
                  <a:lnTo>
                    <a:pt x="25675" y="114667"/>
                  </a:lnTo>
                  <a:lnTo>
                    <a:pt x="33192" y="115840"/>
                  </a:lnTo>
                  <a:lnTo>
                    <a:pt x="34167" y="116016"/>
                  </a:lnTo>
                  <a:lnTo>
                    <a:pt x="40165" y="116925"/>
                  </a:lnTo>
                  <a:lnTo>
                    <a:pt x="51913" y="118756"/>
                  </a:lnTo>
                  <a:lnTo>
                    <a:pt x="57262" y="119585"/>
                  </a:lnTo>
                  <a:lnTo>
                    <a:pt x="62772" y="120471"/>
                  </a:lnTo>
                  <a:lnTo>
                    <a:pt x="65048" y="104050"/>
                  </a:lnTo>
                  <a:lnTo>
                    <a:pt x="70697" y="105056"/>
                  </a:lnTo>
                  <a:lnTo>
                    <a:pt x="73215" y="108006"/>
                  </a:lnTo>
                  <a:lnTo>
                    <a:pt x="79458" y="115306"/>
                  </a:lnTo>
                  <a:lnTo>
                    <a:pt x="82658" y="119192"/>
                  </a:lnTo>
                  <a:lnTo>
                    <a:pt x="82955" y="123630"/>
                  </a:lnTo>
                  <a:lnTo>
                    <a:pt x="86221" y="124180"/>
                  </a:lnTo>
                  <a:lnTo>
                    <a:pt x="85974" y="123075"/>
                  </a:lnTo>
                  <a:lnTo>
                    <a:pt x="86807" y="124139"/>
                  </a:lnTo>
                  <a:lnTo>
                    <a:pt x="86686" y="123434"/>
                  </a:lnTo>
                  <a:lnTo>
                    <a:pt x="86592" y="122929"/>
                  </a:lnTo>
                  <a:lnTo>
                    <a:pt x="86086" y="120701"/>
                  </a:lnTo>
                  <a:lnTo>
                    <a:pt x="85894" y="119964"/>
                  </a:lnTo>
                  <a:lnTo>
                    <a:pt x="85676" y="119231"/>
                  </a:lnTo>
                  <a:lnTo>
                    <a:pt x="85526" y="118746"/>
                  </a:lnTo>
                  <a:lnTo>
                    <a:pt x="86179" y="118795"/>
                  </a:lnTo>
                  <a:lnTo>
                    <a:pt x="89350" y="116068"/>
                  </a:lnTo>
                  <a:lnTo>
                    <a:pt x="90655" y="115037"/>
                  </a:lnTo>
                  <a:lnTo>
                    <a:pt x="98044" y="108679"/>
                  </a:lnTo>
                  <a:lnTo>
                    <a:pt x="97153" y="107605"/>
                  </a:lnTo>
                  <a:lnTo>
                    <a:pt x="95791" y="106018"/>
                  </a:lnTo>
                  <a:lnTo>
                    <a:pt x="94081" y="104012"/>
                  </a:lnTo>
                  <a:lnTo>
                    <a:pt x="92676" y="102344"/>
                  </a:lnTo>
                  <a:lnTo>
                    <a:pt x="89525" y="98623"/>
                  </a:lnTo>
                  <a:lnTo>
                    <a:pt x="88092" y="96921"/>
                  </a:lnTo>
                  <a:lnTo>
                    <a:pt x="87925" y="96736"/>
                  </a:lnTo>
                  <a:lnTo>
                    <a:pt x="85534" y="93967"/>
                  </a:lnTo>
                  <a:lnTo>
                    <a:pt x="83726" y="91853"/>
                  </a:lnTo>
                  <a:lnTo>
                    <a:pt x="86140" y="89530"/>
                  </a:lnTo>
                  <a:lnTo>
                    <a:pt x="90499" y="86004"/>
                  </a:lnTo>
                  <a:lnTo>
                    <a:pt x="92228" y="84536"/>
                  </a:lnTo>
                  <a:lnTo>
                    <a:pt x="101555" y="76397"/>
                  </a:lnTo>
                  <a:lnTo>
                    <a:pt x="102315" y="77279"/>
                  </a:lnTo>
                  <a:lnTo>
                    <a:pt x="102382" y="76040"/>
                  </a:lnTo>
                  <a:lnTo>
                    <a:pt x="95811" y="68372"/>
                  </a:lnTo>
                  <a:lnTo>
                    <a:pt x="97549" y="63831"/>
                  </a:lnTo>
                  <a:lnTo>
                    <a:pt x="99307" y="65871"/>
                  </a:lnTo>
                  <a:lnTo>
                    <a:pt x="100209" y="64231"/>
                  </a:lnTo>
                  <a:lnTo>
                    <a:pt x="99215" y="63164"/>
                  </a:lnTo>
                  <a:lnTo>
                    <a:pt x="98060" y="62487"/>
                  </a:lnTo>
                  <a:lnTo>
                    <a:pt x="98210" y="62096"/>
                  </a:lnTo>
                  <a:lnTo>
                    <a:pt x="103808" y="57212"/>
                  </a:lnTo>
                  <a:lnTo>
                    <a:pt x="103934" y="52833"/>
                  </a:lnTo>
                  <a:lnTo>
                    <a:pt x="114045" y="54138"/>
                  </a:lnTo>
                  <a:lnTo>
                    <a:pt x="114587" y="52957"/>
                  </a:lnTo>
                  <a:lnTo>
                    <a:pt x="113641" y="50426"/>
                  </a:lnTo>
                  <a:lnTo>
                    <a:pt x="116083" y="51431"/>
                  </a:lnTo>
                  <a:lnTo>
                    <a:pt x="115157" y="53800"/>
                  </a:lnTo>
                  <a:lnTo>
                    <a:pt x="112596" y="59371"/>
                  </a:lnTo>
                  <a:lnTo>
                    <a:pt x="112398" y="59652"/>
                  </a:lnTo>
                  <a:lnTo>
                    <a:pt x="113744" y="61224"/>
                  </a:lnTo>
                  <a:lnTo>
                    <a:pt x="116004" y="63855"/>
                  </a:lnTo>
                  <a:lnTo>
                    <a:pt x="121158" y="59576"/>
                  </a:lnTo>
                  <a:lnTo>
                    <a:pt x="125521" y="64508"/>
                  </a:lnTo>
                  <a:lnTo>
                    <a:pt x="129475" y="69144"/>
                  </a:lnTo>
                  <a:lnTo>
                    <a:pt x="131130" y="70803"/>
                  </a:lnTo>
                  <a:lnTo>
                    <a:pt x="133684" y="73924"/>
                  </a:lnTo>
                  <a:lnTo>
                    <a:pt x="137927" y="78961"/>
                  </a:lnTo>
                  <a:lnTo>
                    <a:pt x="134562" y="81973"/>
                  </a:lnTo>
                  <a:lnTo>
                    <a:pt x="137840" y="85761"/>
                  </a:lnTo>
                  <a:lnTo>
                    <a:pt x="142048" y="90617"/>
                  </a:lnTo>
                  <a:lnTo>
                    <a:pt x="142852" y="89807"/>
                  </a:lnTo>
                  <a:lnTo>
                    <a:pt x="147115" y="85489"/>
                  </a:lnTo>
                  <a:lnTo>
                    <a:pt x="153746" y="81672"/>
                  </a:lnTo>
                  <a:lnTo>
                    <a:pt x="161624" y="87005"/>
                  </a:lnTo>
                  <a:lnTo>
                    <a:pt x="162204" y="86120"/>
                  </a:lnTo>
                  <a:lnTo>
                    <a:pt x="163037" y="84851"/>
                  </a:lnTo>
                  <a:lnTo>
                    <a:pt x="163235" y="84646"/>
                  </a:lnTo>
                  <a:lnTo>
                    <a:pt x="163121" y="83517"/>
                  </a:lnTo>
                  <a:lnTo>
                    <a:pt x="162383" y="81423"/>
                  </a:lnTo>
                  <a:lnTo>
                    <a:pt x="161907" y="79532"/>
                  </a:lnTo>
                  <a:lnTo>
                    <a:pt x="160865" y="77514"/>
                  </a:lnTo>
                  <a:lnTo>
                    <a:pt x="160960" y="77112"/>
                  </a:lnTo>
                  <a:lnTo>
                    <a:pt x="161168" y="77188"/>
                  </a:lnTo>
                  <a:lnTo>
                    <a:pt x="161576" y="75563"/>
                  </a:lnTo>
                  <a:lnTo>
                    <a:pt x="162574" y="74305"/>
                  </a:lnTo>
                  <a:lnTo>
                    <a:pt x="167776" y="76607"/>
                  </a:lnTo>
                  <a:lnTo>
                    <a:pt x="169102" y="77017"/>
                  </a:lnTo>
                  <a:lnTo>
                    <a:pt x="171580" y="77488"/>
                  </a:lnTo>
                  <a:lnTo>
                    <a:pt x="171560" y="78065"/>
                  </a:lnTo>
                  <a:lnTo>
                    <a:pt x="173472" y="76917"/>
                  </a:lnTo>
                  <a:lnTo>
                    <a:pt x="173870" y="76723"/>
                  </a:lnTo>
                  <a:lnTo>
                    <a:pt x="176128" y="75625"/>
                  </a:lnTo>
                  <a:lnTo>
                    <a:pt x="177122" y="75053"/>
                  </a:lnTo>
                  <a:lnTo>
                    <a:pt x="178998" y="63176"/>
                  </a:lnTo>
                  <a:lnTo>
                    <a:pt x="179830" y="63407"/>
                  </a:lnTo>
                  <a:lnTo>
                    <a:pt x="195023" y="62592"/>
                  </a:lnTo>
                  <a:lnTo>
                    <a:pt x="205533" y="49535"/>
                  </a:lnTo>
                  <a:lnTo>
                    <a:pt x="206020" y="49616"/>
                  </a:lnTo>
                  <a:lnTo>
                    <a:pt x="209266" y="50188"/>
                  </a:lnTo>
                  <a:lnTo>
                    <a:pt x="230726" y="53943"/>
                  </a:lnTo>
                  <a:lnTo>
                    <a:pt x="231621" y="48410"/>
                  </a:lnTo>
                  <a:lnTo>
                    <a:pt x="242717" y="50259"/>
                  </a:lnTo>
                  <a:lnTo>
                    <a:pt x="243208" y="47291"/>
                  </a:lnTo>
                  <a:lnTo>
                    <a:pt x="244403" y="39337"/>
                  </a:lnTo>
                  <a:lnTo>
                    <a:pt x="244776" y="35239"/>
                  </a:lnTo>
                  <a:lnTo>
                    <a:pt x="244859" y="34353"/>
                  </a:lnTo>
                  <a:lnTo>
                    <a:pt x="245120" y="31341"/>
                  </a:lnTo>
                  <a:lnTo>
                    <a:pt x="245714" y="25070"/>
                  </a:lnTo>
                  <a:lnTo>
                    <a:pt x="246201" y="22406"/>
                  </a:lnTo>
                  <a:lnTo>
                    <a:pt x="247032" y="17893"/>
                  </a:lnTo>
                  <a:lnTo>
                    <a:pt x="250021" y="0"/>
                  </a:lnTo>
                  <a:lnTo>
                    <a:pt x="256834" y="886"/>
                  </a:lnTo>
                  <a:lnTo>
                    <a:pt x="256972" y="905"/>
                  </a:lnTo>
                  <a:lnTo>
                    <a:pt x="264351" y="2201"/>
                  </a:lnTo>
                  <a:lnTo>
                    <a:pt x="275083" y="3950"/>
                  </a:lnTo>
                  <a:lnTo>
                    <a:pt x="283098" y="5329"/>
                  </a:lnTo>
                  <a:lnTo>
                    <a:pt x="282422" y="10207"/>
                  </a:lnTo>
                  <a:lnTo>
                    <a:pt x="281924" y="13752"/>
                  </a:lnTo>
                  <a:lnTo>
                    <a:pt x="281385" y="18665"/>
                  </a:lnTo>
                  <a:lnTo>
                    <a:pt x="280582" y="25533"/>
                  </a:lnTo>
                  <a:lnTo>
                    <a:pt x="278105" y="42323"/>
                  </a:lnTo>
                  <a:lnTo>
                    <a:pt x="290791" y="43997"/>
                  </a:lnTo>
                  <a:lnTo>
                    <a:pt x="291074" y="41667"/>
                  </a:lnTo>
                  <a:lnTo>
                    <a:pt x="291097" y="41212"/>
                  </a:lnTo>
                  <a:lnTo>
                    <a:pt x="291534" y="41105"/>
                  </a:lnTo>
                  <a:lnTo>
                    <a:pt x="292008" y="40971"/>
                  </a:lnTo>
                  <a:lnTo>
                    <a:pt x="292345" y="40790"/>
                  </a:lnTo>
                  <a:lnTo>
                    <a:pt x="292576" y="40743"/>
                  </a:lnTo>
                  <a:lnTo>
                    <a:pt x="292834" y="40695"/>
                  </a:lnTo>
                  <a:lnTo>
                    <a:pt x="293028" y="40667"/>
                  </a:lnTo>
                  <a:lnTo>
                    <a:pt x="293301" y="40662"/>
                  </a:lnTo>
                  <a:lnTo>
                    <a:pt x="293534" y="40638"/>
                  </a:lnTo>
                  <a:lnTo>
                    <a:pt x="293768" y="40600"/>
                  </a:lnTo>
                  <a:lnTo>
                    <a:pt x="293994" y="40614"/>
                  </a:lnTo>
                  <a:lnTo>
                    <a:pt x="294211" y="40686"/>
                  </a:lnTo>
                  <a:lnTo>
                    <a:pt x="294458" y="40569"/>
                  </a:lnTo>
                  <a:lnTo>
                    <a:pt x="294502" y="40180"/>
                  </a:lnTo>
                  <a:lnTo>
                    <a:pt x="294642" y="39733"/>
                  </a:lnTo>
                  <a:lnTo>
                    <a:pt x="295018" y="39191"/>
                  </a:lnTo>
                  <a:lnTo>
                    <a:pt x="295285" y="38380"/>
                  </a:lnTo>
                  <a:lnTo>
                    <a:pt x="295374" y="37921"/>
                  </a:lnTo>
                  <a:lnTo>
                    <a:pt x="295635" y="37525"/>
                  </a:lnTo>
                  <a:lnTo>
                    <a:pt x="296086" y="37493"/>
                  </a:lnTo>
                  <a:lnTo>
                    <a:pt x="296511" y="37793"/>
                  </a:lnTo>
                  <a:lnTo>
                    <a:pt x="297295" y="38246"/>
                  </a:lnTo>
                  <a:lnTo>
                    <a:pt x="297880" y="38157"/>
                  </a:lnTo>
                  <a:lnTo>
                    <a:pt x="298287" y="38010"/>
                  </a:lnTo>
                  <a:lnTo>
                    <a:pt x="298637" y="37665"/>
                  </a:lnTo>
                  <a:lnTo>
                    <a:pt x="298911" y="37417"/>
                  </a:lnTo>
                  <a:lnTo>
                    <a:pt x="299152" y="37372"/>
                  </a:lnTo>
                  <a:lnTo>
                    <a:pt x="299528" y="37442"/>
                  </a:lnTo>
                  <a:lnTo>
                    <a:pt x="299929" y="37327"/>
                  </a:lnTo>
                  <a:lnTo>
                    <a:pt x="300488" y="37059"/>
                  </a:lnTo>
                  <a:lnTo>
                    <a:pt x="300959" y="36657"/>
                  </a:lnTo>
                  <a:lnTo>
                    <a:pt x="301169" y="36306"/>
                  </a:lnTo>
                  <a:lnTo>
                    <a:pt x="301161" y="35818"/>
                  </a:lnTo>
                  <a:lnTo>
                    <a:pt x="301339" y="35817"/>
                  </a:lnTo>
                  <a:lnTo>
                    <a:pt x="301868" y="35829"/>
                  </a:lnTo>
                  <a:lnTo>
                    <a:pt x="304080" y="45241"/>
                  </a:lnTo>
                  <a:lnTo>
                    <a:pt x="319261" y="47719"/>
                  </a:lnTo>
                  <a:lnTo>
                    <a:pt x="316380" y="65109"/>
                  </a:lnTo>
                  <a:lnTo>
                    <a:pt x="316344" y="65394"/>
                  </a:lnTo>
                  <a:lnTo>
                    <a:pt x="313044" y="64837"/>
                  </a:lnTo>
                  <a:lnTo>
                    <a:pt x="312502" y="65177"/>
                  </a:lnTo>
                  <a:lnTo>
                    <a:pt x="308217" y="64422"/>
                  </a:lnTo>
                  <a:lnTo>
                    <a:pt x="306570" y="64136"/>
                  </a:lnTo>
                  <a:lnTo>
                    <a:pt x="295735" y="62287"/>
                  </a:lnTo>
                  <a:lnTo>
                    <a:pt x="293728" y="62530"/>
                  </a:lnTo>
                  <a:lnTo>
                    <a:pt x="292477" y="63116"/>
                  </a:lnTo>
                  <a:lnTo>
                    <a:pt x="291795" y="63608"/>
                  </a:lnTo>
                  <a:lnTo>
                    <a:pt x="294905" y="80207"/>
                  </a:lnTo>
                  <a:lnTo>
                    <a:pt x="300094" y="107605"/>
                  </a:lnTo>
                  <a:lnTo>
                    <a:pt x="300494" y="109702"/>
                  </a:lnTo>
                  <a:lnTo>
                    <a:pt x="302202" y="119020"/>
                  </a:lnTo>
                  <a:lnTo>
                    <a:pt x="302528" y="120800"/>
                  </a:lnTo>
                  <a:lnTo>
                    <a:pt x="303587" y="121202"/>
                  </a:lnTo>
                  <a:lnTo>
                    <a:pt x="303509" y="122401"/>
                  </a:lnTo>
                  <a:lnTo>
                    <a:pt x="303170" y="124611"/>
                  </a:lnTo>
                  <a:lnTo>
                    <a:pt x="303437" y="124927"/>
                  </a:lnTo>
                  <a:lnTo>
                    <a:pt x="303654" y="124937"/>
                  </a:lnTo>
                  <a:lnTo>
                    <a:pt x="303873" y="124911"/>
                  </a:lnTo>
                  <a:lnTo>
                    <a:pt x="304105" y="124898"/>
                  </a:lnTo>
                  <a:lnTo>
                    <a:pt x="304332" y="124921"/>
                  </a:lnTo>
                  <a:lnTo>
                    <a:pt x="304550" y="124934"/>
                  </a:lnTo>
                  <a:lnTo>
                    <a:pt x="304774" y="124932"/>
                  </a:lnTo>
                  <a:lnTo>
                    <a:pt x="305251" y="124944"/>
                  </a:lnTo>
                  <a:lnTo>
                    <a:pt x="305475" y="124937"/>
                  </a:lnTo>
                  <a:lnTo>
                    <a:pt x="305695" y="124953"/>
                  </a:lnTo>
                  <a:lnTo>
                    <a:pt x="306144" y="124926"/>
                  </a:lnTo>
                  <a:lnTo>
                    <a:pt x="306365" y="124926"/>
                  </a:lnTo>
                  <a:lnTo>
                    <a:pt x="306678" y="124947"/>
                  </a:lnTo>
                  <a:lnTo>
                    <a:pt x="306838" y="124942"/>
                  </a:lnTo>
                  <a:lnTo>
                    <a:pt x="307599" y="124966"/>
                  </a:lnTo>
                  <a:lnTo>
                    <a:pt x="308085" y="124967"/>
                  </a:lnTo>
                  <a:lnTo>
                    <a:pt x="308308" y="124967"/>
                  </a:lnTo>
                  <a:lnTo>
                    <a:pt x="308627" y="124991"/>
                  </a:lnTo>
                  <a:lnTo>
                    <a:pt x="308756" y="125000"/>
                  </a:lnTo>
                  <a:lnTo>
                    <a:pt x="308986" y="125023"/>
                  </a:lnTo>
                  <a:lnTo>
                    <a:pt x="309278" y="125051"/>
                  </a:lnTo>
                  <a:lnTo>
                    <a:pt x="308882" y="127396"/>
                  </a:lnTo>
                  <a:lnTo>
                    <a:pt x="309120" y="127386"/>
                  </a:lnTo>
                  <a:lnTo>
                    <a:pt x="309341" y="127372"/>
                  </a:lnTo>
                  <a:lnTo>
                    <a:pt x="309868" y="127362"/>
                  </a:lnTo>
                  <a:lnTo>
                    <a:pt x="310101" y="127348"/>
                  </a:lnTo>
                  <a:lnTo>
                    <a:pt x="310351" y="127338"/>
                  </a:lnTo>
                  <a:lnTo>
                    <a:pt x="310604" y="127334"/>
                  </a:lnTo>
                  <a:lnTo>
                    <a:pt x="310897" y="127334"/>
                  </a:lnTo>
                  <a:lnTo>
                    <a:pt x="311428" y="127353"/>
                  </a:lnTo>
                  <a:lnTo>
                    <a:pt x="311653" y="127343"/>
                  </a:lnTo>
                  <a:lnTo>
                    <a:pt x="311879" y="127348"/>
                  </a:lnTo>
                  <a:lnTo>
                    <a:pt x="312116" y="127367"/>
                  </a:lnTo>
                  <a:lnTo>
                    <a:pt x="313233" y="127386"/>
                  </a:lnTo>
                  <a:lnTo>
                    <a:pt x="313498" y="127396"/>
                  </a:lnTo>
                  <a:lnTo>
                    <a:pt x="313779" y="127400"/>
                  </a:lnTo>
                  <a:lnTo>
                    <a:pt x="314630" y="127439"/>
                  </a:lnTo>
                  <a:lnTo>
                    <a:pt x="315252" y="127439"/>
                  </a:lnTo>
                  <a:lnTo>
                    <a:pt x="315493" y="127443"/>
                  </a:lnTo>
                  <a:lnTo>
                    <a:pt x="316499" y="127443"/>
                  </a:lnTo>
                  <a:lnTo>
                    <a:pt x="317053" y="127458"/>
                  </a:lnTo>
                  <a:lnTo>
                    <a:pt x="317298" y="127467"/>
                  </a:lnTo>
                  <a:lnTo>
                    <a:pt x="317983" y="127505"/>
                  </a:lnTo>
                  <a:lnTo>
                    <a:pt x="318272" y="127524"/>
                  </a:lnTo>
                  <a:lnTo>
                    <a:pt x="318549" y="127548"/>
                  </a:lnTo>
                  <a:lnTo>
                    <a:pt x="319064" y="127601"/>
                  </a:lnTo>
                  <a:lnTo>
                    <a:pt x="319309" y="127605"/>
                  </a:lnTo>
                  <a:lnTo>
                    <a:pt x="319547" y="127620"/>
                  </a:lnTo>
                  <a:lnTo>
                    <a:pt x="320065" y="127691"/>
                  </a:lnTo>
                  <a:lnTo>
                    <a:pt x="320584" y="127710"/>
                  </a:lnTo>
                  <a:lnTo>
                    <a:pt x="320909" y="127729"/>
                  </a:lnTo>
                  <a:lnTo>
                    <a:pt x="321130" y="127734"/>
                  </a:lnTo>
                  <a:lnTo>
                    <a:pt x="321451" y="127763"/>
                  </a:lnTo>
                  <a:lnTo>
                    <a:pt x="321756" y="127782"/>
                  </a:lnTo>
                  <a:lnTo>
                    <a:pt x="322258" y="127839"/>
                  </a:lnTo>
                  <a:lnTo>
                    <a:pt x="322563" y="127882"/>
                  </a:lnTo>
                  <a:lnTo>
                    <a:pt x="322817" y="127925"/>
                  </a:lnTo>
                  <a:lnTo>
                    <a:pt x="323129" y="127963"/>
                  </a:lnTo>
                  <a:lnTo>
                    <a:pt x="323387" y="127987"/>
                  </a:lnTo>
                  <a:lnTo>
                    <a:pt x="323652" y="128020"/>
                  </a:lnTo>
                  <a:lnTo>
                    <a:pt x="323925" y="128063"/>
                  </a:lnTo>
                  <a:lnTo>
                    <a:pt x="324202" y="128096"/>
                  </a:lnTo>
                  <a:lnTo>
                    <a:pt x="324448" y="128134"/>
                  </a:lnTo>
                  <a:lnTo>
                    <a:pt x="324689" y="128177"/>
                  </a:lnTo>
                  <a:lnTo>
                    <a:pt x="324986" y="128220"/>
                  </a:lnTo>
                  <a:lnTo>
                    <a:pt x="325259" y="128272"/>
                  </a:lnTo>
                  <a:lnTo>
                    <a:pt x="325576" y="128320"/>
                  </a:lnTo>
                  <a:lnTo>
                    <a:pt x="326059" y="128411"/>
                  </a:lnTo>
                  <a:lnTo>
                    <a:pt x="326292" y="128449"/>
                  </a:lnTo>
                  <a:lnTo>
                    <a:pt x="326597" y="128492"/>
                  </a:lnTo>
                  <a:lnTo>
                    <a:pt x="326827" y="128530"/>
                  </a:lnTo>
                  <a:lnTo>
                    <a:pt x="327286" y="128630"/>
                  </a:lnTo>
                  <a:lnTo>
                    <a:pt x="327519" y="128687"/>
                  </a:lnTo>
                  <a:lnTo>
                    <a:pt x="327777" y="128763"/>
                  </a:lnTo>
                  <a:lnTo>
                    <a:pt x="327987" y="128806"/>
                  </a:lnTo>
                  <a:lnTo>
                    <a:pt x="328236" y="128840"/>
                  </a:lnTo>
                  <a:lnTo>
                    <a:pt x="328573" y="128897"/>
                  </a:lnTo>
                  <a:lnTo>
                    <a:pt x="329123" y="128997"/>
                  </a:lnTo>
                  <a:lnTo>
                    <a:pt x="329617" y="129092"/>
                  </a:lnTo>
                  <a:lnTo>
                    <a:pt x="330671" y="129264"/>
                  </a:lnTo>
                  <a:lnTo>
                    <a:pt x="330928" y="129288"/>
                  </a:lnTo>
                  <a:lnTo>
                    <a:pt x="331201" y="129330"/>
                  </a:lnTo>
                  <a:lnTo>
                    <a:pt x="331498" y="129369"/>
                  </a:lnTo>
                  <a:lnTo>
                    <a:pt x="331791" y="129416"/>
                  </a:lnTo>
                  <a:lnTo>
                    <a:pt x="332088" y="129435"/>
                  </a:lnTo>
                  <a:lnTo>
                    <a:pt x="332361" y="129464"/>
                  </a:lnTo>
                  <a:lnTo>
                    <a:pt x="332741" y="129521"/>
                  </a:lnTo>
                  <a:lnTo>
                    <a:pt x="332959" y="129550"/>
                  </a:lnTo>
                  <a:lnTo>
                    <a:pt x="333252" y="129602"/>
                  </a:lnTo>
                  <a:lnTo>
                    <a:pt x="333564" y="129645"/>
                  </a:lnTo>
                  <a:lnTo>
                    <a:pt x="333810" y="129659"/>
                  </a:lnTo>
                  <a:lnTo>
                    <a:pt x="334063" y="129683"/>
                  </a:lnTo>
                  <a:lnTo>
                    <a:pt x="334811" y="129812"/>
                  </a:lnTo>
                  <a:lnTo>
                    <a:pt x="335342" y="129917"/>
                  </a:lnTo>
                  <a:lnTo>
                    <a:pt x="335639" y="129998"/>
                  </a:lnTo>
                  <a:lnTo>
                    <a:pt x="336189" y="130121"/>
                  </a:lnTo>
                  <a:lnTo>
                    <a:pt x="336411" y="130179"/>
                  </a:lnTo>
                  <a:lnTo>
                    <a:pt x="336664" y="130236"/>
                  </a:lnTo>
                  <a:lnTo>
                    <a:pt x="337198" y="130369"/>
                  </a:lnTo>
                  <a:lnTo>
                    <a:pt x="337448" y="130426"/>
                  </a:lnTo>
                  <a:lnTo>
                    <a:pt x="338172" y="130612"/>
                  </a:lnTo>
                  <a:lnTo>
                    <a:pt x="338465" y="130679"/>
                  </a:lnTo>
                  <a:lnTo>
                    <a:pt x="338916" y="130765"/>
                  </a:lnTo>
                  <a:lnTo>
                    <a:pt x="339194" y="130836"/>
                  </a:lnTo>
                  <a:lnTo>
                    <a:pt x="339475" y="130903"/>
                  </a:lnTo>
                  <a:lnTo>
                    <a:pt x="339704" y="130965"/>
                  </a:lnTo>
                  <a:lnTo>
                    <a:pt x="339985" y="131027"/>
                  </a:lnTo>
                  <a:lnTo>
                    <a:pt x="340270" y="131089"/>
                  </a:lnTo>
                  <a:lnTo>
                    <a:pt x="340718" y="131165"/>
                  </a:lnTo>
                  <a:lnTo>
                    <a:pt x="340975" y="131217"/>
                  </a:lnTo>
                  <a:lnTo>
                    <a:pt x="341232" y="131265"/>
                  </a:lnTo>
                  <a:lnTo>
                    <a:pt x="341529" y="131298"/>
                  </a:lnTo>
                  <a:lnTo>
                    <a:pt x="341854" y="131341"/>
                  </a:lnTo>
                  <a:lnTo>
                    <a:pt x="342479" y="131437"/>
                  </a:lnTo>
                  <a:lnTo>
                    <a:pt x="342942" y="131546"/>
                  </a:lnTo>
                  <a:lnTo>
                    <a:pt x="343208" y="131622"/>
                  </a:lnTo>
                  <a:lnTo>
                    <a:pt x="343695" y="131751"/>
                  </a:lnTo>
                  <a:lnTo>
                    <a:pt x="344181" y="131866"/>
                  </a:lnTo>
                  <a:lnTo>
                    <a:pt x="344431" y="131913"/>
                  </a:lnTo>
                  <a:lnTo>
                    <a:pt x="344680" y="131980"/>
                  </a:lnTo>
                  <a:lnTo>
                    <a:pt x="345151" y="132113"/>
                  </a:lnTo>
                  <a:lnTo>
                    <a:pt x="345460" y="132209"/>
                  </a:lnTo>
                  <a:lnTo>
                    <a:pt x="345757" y="132285"/>
                  </a:lnTo>
                  <a:lnTo>
                    <a:pt x="346042" y="132371"/>
                  </a:lnTo>
                  <a:lnTo>
                    <a:pt x="346311" y="132461"/>
                  </a:lnTo>
                  <a:lnTo>
                    <a:pt x="346533" y="132514"/>
                  </a:lnTo>
                  <a:lnTo>
                    <a:pt x="347020" y="132652"/>
                  </a:lnTo>
                  <a:lnTo>
                    <a:pt x="347519" y="132780"/>
                  </a:lnTo>
                  <a:lnTo>
                    <a:pt x="348104" y="132966"/>
                  </a:lnTo>
                  <a:lnTo>
                    <a:pt x="348409" y="133057"/>
                  </a:lnTo>
                  <a:lnTo>
                    <a:pt x="348706" y="133152"/>
                  </a:lnTo>
                  <a:lnTo>
                    <a:pt x="349209" y="133324"/>
                  </a:lnTo>
                  <a:lnTo>
                    <a:pt x="349708" y="133476"/>
                  </a:lnTo>
                  <a:lnTo>
                    <a:pt x="349989" y="133581"/>
                  </a:lnTo>
                  <a:lnTo>
                    <a:pt x="350270" y="133667"/>
                  </a:lnTo>
                  <a:lnTo>
                    <a:pt x="350515" y="133729"/>
                  </a:lnTo>
                  <a:lnTo>
                    <a:pt x="350800" y="133795"/>
                  </a:lnTo>
                  <a:lnTo>
                    <a:pt x="351030" y="133862"/>
                  </a:lnTo>
                  <a:lnTo>
                    <a:pt x="351279" y="133929"/>
                  </a:lnTo>
                  <a:lnTo>
                    <a:pt x="351964" y="134139"/>
                  </a:lnTo>
                  <a:lnTo>
                    <a:pt x="352241" y="134239"/>
                  </a:lnTo>
                  <a:lnTo>
                    <a:pt x="352455" y="134305"/>
                  </a:lnTo>
                  <a:lnTo>
                    <a:pt x="352954" y="134448"/>
                  </a:lnTo>
                  <a:lnTo>
                    <a:pt x="353488" y="134625"/>
                  </a:lnTo>
                  <a:lnTo>
                    <a:pt x="353746" y="134715"/>
                  </a:lnTo>
                  <a:lnTo>
                    <a:pt x="353987" y="134772"/>
                  </a:lnTo>
                  <a:lnTo>
                    <a:pt x="354276" y="134858"/>
                  </a:lnTo>
                  <a:lnTo>
                    <a:pt x="354494" y="134930"/>
                  </a:lnTo>
                  <a:lnTo>
                    <a:pt x="355278" y="135158"/>
                  </a:lnTo>
                  <a:lnTo>
                    <a:pt x="355559" y="135254"/>
                  </a:lnTo>
                  <a:lnTo>
                    <a:pt x="356061" y="135439"/>
                  </a:lnTo>
                  <a:lnTo>
                    <a:pt x="356283" y="135511"/>
                  </a:lnTo>
                  <a:lnTo>
                    <a:pt x="356509" y="135592"/>
                  </a:lnTo>
                  <a:lnTo>
                    <a:pt x="356782" y="135697"/>
                  </a:lnTo>
                  <a:lnTo>
                    <a:pt x="357004" y="135773"/>
                  </a:lnTo>
                  <a:lnTo>
                    <a:pt x="357494" y="135968"/>
                  </a:lnTo>
                  <a:lnTo>
                    <a:pt x="357966" y="136130"/>
                  </a:lnTo>
                  <a:lnTo>
                    <a:pt x="358195" y="136197"/>
                  </a:lnTo>
                  <a:lnTo>
                    <a:pt x="358421" y="136269"/>
                  </a:lnTo>
                  <a:lnTo>
                    <a:pt x="358880" y="136435"/>
                  </a:lnTo>
                  <a:lnTo>
                    <a:pt x="359450" y="136631"/>
                  </a:lnTo>
                  <a:lnTo>
                    <a:pt x="359688" y="136721"/>
                  </a:lnTo>
                  <a:lnTo>
                    <a:pt x="360459" y="137060"/>
                  </a:lnTo>
                  <a:lnTo>
                    <a:pt x="360744" y="137188"/>
                  </a:lnTo>
                  <a:lnTo>
                    <a:pt x="361168" y="137389"/>
                  </a:lnTo>
                  <a:lnTo>
                    <a:pt x="361390" y="137484"/>
                  </a:lnTo>
                  <a:lnTo>
                    <a:pt x="361904" y="137732"/>
                  </a:lnTo>
                  <a:lnTo>
                    <a:pt x="362170" y="137870"/>
                  </a:lnTo>
                  <a:lnTo>
                    <a:pt x="362653" y="138089"/>
                  </a:lnTo>
                  <a:lnTo>
                    <a:pt x="362942" y="138208"/>
                  </a:lnTo>
                  <a:lnTo>
                    <a:pt x="363468" y="138461"/>
                  </a:lnTo>
                  <a:lnTo>
                    <a:pt x="364185" y="138751"/>
                  </a:lnTo>
                  <a:lnTo>
                    <a:pt x="364648" y="138975"/>
                  </a:lnTo>
                  <a:lnTo>
                    <a:pt x="365162" y="139209"/>
                  </a:lnTo>
                  <a:lnTo>
                    <a:pt x="365428" y="139314"/>
                  </a:lnTo>
                  <a:lnTo>
                    <a:pt x="365713" y="139438"/>
                  </a:lnTo>
                  <a:lnTo>
                    <a:pt x="366136" y="139614"/>
                  </a:lnTo>
                  <a:lnTo>
                    <a:pt x="366619" y="139838"/>
                  </a:lnTo>
                  <a:lnTo>
                    <a:pt x="366888" y="139943"/>
                  </a:lnTo>
                  <a:lnTo>
                    <a:pt x="367257" y="140109"/>
                  </a:lnTo>
                  <a:lnTo>
                    <a:pt x="367466" y="140210"/>
                  </a:lnTo>
                  <a:lnTo>
                    <a:pt x="367728" y="140343"/>
                  </a:lnTo>
                  <a:lnTo>
                    <a:pt x="367985" y="140457"/>
                  </a:lnTo>
                  <a:lnTo>
                    <a:pt x="368226" y="140558"/>
                  </a:lnTo>
                  <a:lnTo>
                    <a:pt x="368460" y="140662"/>
                  </a:lnTo>
                  <a:lnTo>
                    <a:pt x="368626" y="140767"/>
                  </a:lnTo>
                  <a:lnTo>
                    <a:pt x="368824" y="140901"/>
                  </a:lnTo>
                  <a:lnTo>
                    <a:pt x="369093" y="141048"/>
                  </a:lnTo>
                  <a:lnTo>
                    <a:pt x="369347" y="141182"/>
                  </a:lnTo>
                  <a:lnTo>
                    <a:pt x="371932" y="142044"/>
                  </a:lnTo>
                  <a:lnTo>
                    <a:pt x="376049" y="143798"/>
                  </a:lnTo>
                  <a:lnTo>
                    <a:pt x="379180" y="145356"/>
                  </a:lnTo>
                  <a:lnTo>
                    <a:pt x="382485" y="147758"/>
                  </a:lnTo>
                  <a:lnTo>
                    <a:pt x="388079" y="151122"/>
                  </a:lnTo>
                  <a:lnTo>
                    <a:pt x="401135" y="159423"/>
                  </a:lnTo>
                  <a:lnTo>
                    <a:pt x="418011" y="171346"/>
                  </a:lnTo>
                  <a:lnTo>
                    <a:pt x="433330" y="183202"/>
                  </a:lnTo>
                  <a:lnTo>
                    <a:pt x="435767" y="184662"/>
                  </a:lnTo>
                  <a:lnTo>
                    <a:pt x="464335" y="201768"/>
                  </a:lnTo>
                  <a:lnTo>
                    <a:pt x="476183" y="207510"/>
                  </a:lnTo>
                  <a:lnTo>
                    <a:pt x="487756" y="211941"/>
                  </a:lnTo>
                  <a:lnTo>
                    <a:pt x="489738" y="212700"/>
                  </a:lnTo>
                  <a:lnTo>
                    <a:pt x="493985" y="213481"/>
                  </a:lnTo>
                  <a:lnTo>
                    <a:pt x="497124" y="214468"/>
                  </a:lnTo>
                  <a:lnTo>
                    <a:pt x="499646" y="215187"/>
                  </a:lnTo>
                  <a:lnTo>
                    <a:pt x="502504" y="215721"/>
                  </a:lnTo>
                  <a:lnTo>
                    <a:pt x="506281" y="216121"/>
                  </a:lnTo>
                  <a:lnTo>
                    <a:pt x="509432" y="216317"/>
                  </a:lnTo>
                  <a:lnTo>
                    <a:pt x="512397" y="216312"/>
                  </a:lnTo>
                  <a:lnTo>
                    <a:pt x="518311" y="216364"/>
                  </a:lnTo>
                  <a:lnTo>
                    <a:pt x="521415" y="216507"/>
                  </a:lnTo>
                  <a:lnTo>
                    <a:pt x="524756" y="216450"/>
                  </a:lnTo>
                  <a:lnTo>
                    <a:pt x="528236" y="216078"/>
                  </a:lnTo>
                  <a:lnTo>
                    <a:pt x="531086" y="215378"/>
                  </a:lnTo>
                  <a:lnTo>
                    <a:pt x="534003" y="214739"/>
                  </a:lnTo>
                  <a:lnTo>
                    <a:pt x="536351" y="214320"/>
                  </a:lnTo>
                  <a:lnTo>
                    <a:pt x="540131" y="213567"/>
                  </a:lnTo>
                  <a:lnTo>
                    <a:pt x="542934" y="213024"/>
                  </a:lnTo>
                  <a:lnTo>
                    <a:pt x="545155" y="212433"/>
                  </a:lnTo>
                  <a:lnTo>
                    <a:pt x="547882" y="211728"/>
                  </a:lnTo>
                  <a:lnTo>
                    <a:pt x="550535" y="211146"/>
                  </a:lnTo>
                  <a:lnTo>
                    <a:pt x="554145" y="210998"/>
                  </a:lnTo>
                  <a:lnTo>
                    <a:pt x="557609" y="211108"/>
                  </a:lnTo>
                  <a:lnTo>
                    <a:pt x="560562" y="211747"/>
                  </a:lnTo>
                  <a:lnTo>
                    <a:pt x="563317" y="212628"/>
                  </a:lnTo>
                  <a:lnTo>
                    <a:pt x="565265" y="213791"/>
                  </a:lnTo>
                  <a:lnTo>
                    <a:pt x="566302" y="215182"/>
                  </a:lnTo>
                  <a:lnTo>
                    <a:pt x="566698" y="216688"/>
                  </a:lnTo>
                  <a:lnTo>
                    <a:pt x="567038" y="217656"/>
                  </a:lnTo>
                  <a:lnTo>
                    <a:pt x="567256" y="218289"/>
                  </a:lnTo>
                  <a:lnTo>
                    <a:pt x="567284" y="218509"/>
                  </a:lnTo>
                  <a:lnTo>
                    <a:pt x="567284" y="218728"/>
                  </a:lnTo>
                  <a:lnTo>
                    <a:pt x="567315" y="218999"/>
                  </a:lnTo>
                  <a:lnTo>
                    <a:pt x="567347" y="219223"/>
                  </a:lnTo>
                  <a:lnTo>
                    <a:pt x="567359" y="219452"/>
                  </a:lnTo>
                  <a:lnTo>
                    <a:pt x="567351" y="219686"/>
                  </a:lnTo>
                  <a:lnTo>
                    <a:pt x="567327" y="219919"/>
                  </a:lnTo>
                  <a:lnTo>
                    <a:pt x="567296" y="220153"/>
                  </a:lnTo>
                  <a:lnTo>
                    <a:pt x="567248" y="220405"/>
                  </a:lnTo>
                  <a:lnTo>
                    <a:pt x="567232" y="220624"/>
                  </a:lnTo>
                  <a:lnTo>
                    <a:pt x="567228" y="221311"/>
                  </a:lnTo>
                  <a:lnTo>
                    <a:pt x="567280" y="221782"/>
                  </a:lnTo>
                  <a:lnTo>
                    <a:pt x="567315" y="222011"/>
                  </a:lnTo>
                  <a:lnTo>
                    <a:pt x="567272" y="222497"/>
                  </a:lnTo>
                  <a:lnTo>
                    <a:pt x="567232" y="222735"/>
                  </a:lnTo>
                  <a:lnTo>
                    <a:pt x="567177" y="222959"/>
                  </a:lnTo>
                  <a:lnTo>
                    <a:pt x="567078" y="223202"/>
                  </a:lnTo>
                  <a:lnTo>
                    <a:pt x="566995" y="223417"/>
                  </a:lnTo>
                  <a:lnTo>
                    <a:pt x="566892" y="223665"/>
                  </a:lnTo>
                  <a:lnTo>
                    <a:pt x="566809" y="223893"/>
                  </a:lnTo>
                  <a:lnTo>
                    <a:pt x="566587" y="224379"/>
                  </a:lnTo>
                  <a:lnTo>
                    <a:pt x="566480" y="224599"/>
                  </a:lnTo>
                  <a:lnTo>
                    <a:pt x="566365" y="224813"/>
                  </a:lnTo>
                  <a:lnTo>
                    <a:pt x="565962" y="225514"/>
                  </a:lnTo>
                  <a:lnTo>
                    <a:pt x="565696" y="225990"/>
                  </a:lnTo>
                  <a:lnTo>
                    <a:pt x="565498" y="226481"/>
                  </a:lnTo>
                  <a:lnTo>
                    <a:pt x="565407" y="226695"/>
                  </a:lnTo>
                  <a:lnTo>
                    <a:pt x="565225" y="227201"/>
                  </a:lnTo>
                  <a:lnTo>
                    <a:pt x="564948" y="227901"/>
                  </a:lnTo>
                  <a:lnTo>
                    <a:pt x="564857" y="228149"/>
                  </a:lnTo>
                  <a:lnTo>
                    <a:pt x="564655" y="228644"/>
                  </a:lnTo>
                  <a:lnTo>
                    <a:pt x="564552" y="228873"/>
                  </a:lnTo>
                  <a:lnTo>
                    <a:pt x="564378" y="229316"/>
                  </a:lnTo>
                  <a:lnTo>
                    <a:pt x="564184" y="229774"/>
                  </a:lnTo>
                  <a:lnTo>
                    <a:pt x="564061" y="230041"/>
                  </a:lnTo>
                  <a:lnTo>
                    <a:pt x="563935" y="230293"/>
                  </a:lnTo>
                  <a:lnTo>
                    <a:pt x="563804" y="230565"/>
                  </a:lnTo>
                  <a:lnTo>
                    <a:pt x="563665" y="230837"/>
                  </a:lnTo>
                  <a:lnTo>
                    <a:pt x="563570" y="231065"/>
                  </a:lnTo>
                  <a:lnTo>
                    <a:pt x="563258" y="231785"/>
                  </a:lnTo>
                  <a:lnTo>
                    <a:pt x="562981" y="232595"/>
                  </a:lnTo>
                  <a:lnTo>
                    <a:pt x="562902" y="232814"/>
                  </a:lnTo>
                  <a:lnTo>
                    <a:pt x="562799" y="233057"/>
                  </a:lnTo>
                  <a:lnTo>
                    <a:pt x="562696" y="233314"/>
                  </a:lnTo>
                  <a:lnTo>
                    <a:pt x="562636" y="233543"/>
                  </a:lnTo>
                  <a:lnTo>
                    <a:pt x="562502" y="234001"/>
                  </a:lnTo>
                  <a:lnTo>
                    <a:pt x="562399" y="234372"/>
                  </a:lnTo>
                  <a:lnTo>
                    <a:pt x="562193" y="235073"/>
                  </a:lnTo>
                  <a:lnTo>
                    <a:pt x="562054" y="235592"/>
                  </a:lnTo>
                  <a:lnTo>
                    <a:pt x="561374" y="236502"/>
                  </a:lnTo>
                  <a:lnTo>
                    <a:pt x="560083" y="237708"/>
                  </a:lnTo>
                  <a:lnTo>
                    <a:pt x="558765" y="239333"/>
                  </a:lnTo>
                  <a:lnTo>
                    <a:pt x="557355" y="241306"/>
                  </a:lnTo>
                  <a:lnTo>
                    <a:pt x="556203" y="242950"/>
                  </a:lnTo>
                  <a:lnTo>
                    <a:pt x="554968" y="245328"/>
                  </a:lnTo>
                  <a:lnTo>
                    <a:pt x="553935" y="247286"/>
                  </a:lnTo>
                  <a:lnTo>
                    <a:pt x="553322" y="248821"/>
                  </a:lnTo>
                  <a:lnTo>
                    <a:pt x="552601" y="250479"/>
                  </a:lnTo>
                  <a:lnTo>
                    <a:pt x="552229" y="251513"/>
                  </a:lnTo>
                  <a:lnTo>
                    <a:pt x="552122" y="252914"/>
                  </a:lnTo>
                  <a:lnTo>
                    <a:pt x="552003" y="253176"/>
                  </a:lnTo>
                  <a:lnTo>
                    <a:pt x="551889" y="253405"/>
                  </a:lnTo>
                  <a:lnTo>
                    <a:pt x="551619" y="253910"/>
                  </a:lnTo>
                  <a:lnTo>
                    <a:pt x="551374" y="254392"/>
                  </a:lnTo>
                  <a:lnTo>
                    <a:pt x="551247" y="254606"/>
                  </a:lnTo>
                  <a:lnTo>
                    <a:pt x="551081" y="254873"/>
                  </a:lnTo>
                  <a:lnTo>
                    <a:pt x="550950" y="255106"/>
                  </a:lnTo>
                  <a:lnTo>
                    <a:pt x="550808" y="255330"/>
                  </a:lnTo>
                  <a:lnTo>
                    <a:pt x="550661" y="255549"/>
                  </a:lnTo>
                  <a:lnTo>
                    <a:pt x="550250" y="256083"/>
                  </a:lnTo>
                  <a:lnTo>
                    <a:pt x="550099" y="256312"/>
                  </a:lnTo>
                  <a:lnTo>
                    <a:pt x="549834" y="256812"/>
                  </a:lnTo>
                  <a:lnTo>
                    <a:pt x="549683" y="257089"/>
                  </a:lnTo>
                  <a:lnTo>
                    <a:pt x="549557" y="257308"/>
                  </a:lnTo>
                  <a:lnTo>
                    <a:pt x="549244" y="257813"/>
                  </a:lnTo>
                  <a:lnTo>
                    <a:pt x="549098" y="258042"/>
                  </a:lnTo>
                  <a:lnTo>
                    <a:pt x="548935" y="258313"/>
                  </a:lnTo>
                  <a:lnTo>
                    <a:pt x="548789" y="258585"/>
                  </a:lnTo>
                  <a:lnTo>
                    <a:pt x="548670" y="258818"/>
                  </a:lnTo>
                  <a:lnTo>
                    <a:pt x="548524" y="259095"/>
                  </a:lnTo>
                  <a:lnTo>
                    <a:pt x="548231" y="259638"/>
                  </a:lnTo>
                  <a:lnTo>
                    <a:pt x="548076" y="259905"/>
                  </a:lnTo>
                  <a:lnTo>
                    <a:pt x="547950" y="260134"/>
                  </a:lnTo>
                  <a:lnTo>
                    <a:pt x="547799" y="260396"/>
                  </a:lnTo>
                  <a:lnTo>
                    <a:pt x="547661" y="260644"/>
                  </a:lnTo>
                  <a:lnTo>
                    <a:pt x="547546" y="260858"/>
                  </a:lnTo>
                  <a:lnTo>
                    <a:pt x="547273" y="261339"/>
                  </a:lnTo>
                  <a:lnTo>
                    <a:pt x="547023" y="261821"/>
                  </a:lnTo>
                  <a:lnTo>
                    <a:pt x="546335" y="263107"/>
                  </a:lnTo>
                  <a:lnTo>
                    <a:pt x="546034" y="263617"/>
                  </a:lnTo>
                  <a:lnTo>
                    <a:pt x="545887" y="263855"/>
                  </a:lnTo>
                  <a:lnTo>
                    <a:pt x="545705" y="264079"/>
                  </a:lnTo>
                  <a:lnTo>
                    <a:pt x="545598" y="264318"/>
                  </a:lnTo>
                  <a:lnTo>
                    <a:pt x="545309" y="264847"/>
                  </a:lnTo>
                  <a:lnTo>
                    <a:pt x="545151" y="265113"/>
                  </a:lnTo>
                  <a:lnTo>
                    <a:pt x="545028" y="265337"/>
                  </a:lnTo>
                  <a:lnTo>
                    <a:pt x="544692" y="265819"/>
                  </a:lnTo>
                  <a:lnTo>
                    <a:pt x="544502" y="266267"/>
                  </a:lnTo>
                  <a:lnTo>
                    <a:pt x="544375" y="266548"/>
                  </a:lnTo>
                  <a:lnTo>
                    <a:pt x="544102" y="267034"/>
                  </a:lnTo>
                  <a:lnTo>
                    <a:pt x="543936" y="267296"/>
                  </a:lnTo>
                  <a:lnTo>
                    <a:pt x="543773" y="267510"/>
                  </a:lnTo>
                  <a:lnTo>
                    <a:pt x="543417" y="267968"/>
                  </a:lnTo>
                  <a:lnTo>
                    <a:pt x="543235" y="268211"/>
                  </a:lnTo>
                  <a:lnTo>
                    <a:pt x="542835" y="268730"/>
                  </a:lnTo>
                  <a:lnTo>
                    <a:pt x="542661" y="268983"/>
                  </a:lnTo>
                  <a:lnTo>
                    <a:pt x="542503" y="269231"/>
                  </a:lnTo>
                  <a:lnTo>
                    <a:pt x="542202" y="269726"/>
                  </a:lnTo>
                  <a:lnTo>
                    <a:pt x="542059" y="269974"/>
                  </a:lnTo>
                  <a:lnTo>
                    <a:pt x="541770" y="270436"/>
                  </a:lnTo>
                  <a:lnTo>
                    <a:pt x="541592" y="270689"/>
                  </a:lnTo>
                  <a:lnTo>
                    <a:pt x="541050" y="271437"/>
                  </a:lnTo>
                  <a:lnTo>
                    <a:pt x="540860" y="271690"/>
                  </a:lnTo>
                  <a:lnTo>
                    <a:pt x="540507" y="272180"/>
                  </a:lnTo>
                  <a:lnTo>
                    <a:pt x="540345" y="272419"/>
                  </a:lnTo>
                  <a:lnTo>
                    <a:pt x="540167" y="272652"/>
                  </a:lnTo>
                  <a:lnTo>
                    <a:pt x="539585" y="273362"/>
                  </a:lnTo>
                  <a:lnTo>
                    <a:pt x="539379" y="273601"/>
                  </a:lnTo>
                  <a:lnTo>
                    <a:pt x="539197" y="273839"/>
                  </a:lnTo>
                  <a:lnTo>
                    <a:pt x="538829" y="274296"/>
                  </a:lnTo>
                  <a:lnTo>
                    <a:pt x="538619" y="274539"/>
                  </a:lnTo>
                  <a:lnTo>
                    <a:pt x="538386" y="274801"/>
                  </a:lnTo>
                  <a:lnTo>
                    <a:pt x="537978" y="275273"/>
                  </a:lnTo>
                  <a:lnTo>
                    <a:pt x="537554" y="275750"/>
                  </a:lnTo>
                  <a:lnTo>
                    <a:pt x="537332" y="275988"/>
                  </a:lnTo>
                  <a:lnTo>
                    <a:pt x="537099" y="276231"/>
                  </a:lnTo>
                  <a:lnTo>
                    <a:pt x="536446" y="276955"/>
                  </a:lnTo>
                  <a:lnTo>
                    <a:pt x="536240" y="277203"/>
                  </a:lnTo>
                  <a:lnTo>
                    <a:pt x="535832" y="277641"/>
                  </a:lnTo>
                  <a:lnTo>
                    <a:pt x="535373" y="278180"/>
                  </a:lnTo>
                  <a:lnTo>
                    <a:pt x="534977" y="278623"/>
                  </a:lnTo>
                  <a:lnTo>
                    <a:pt x="534771" y="278866"/>
                  </a:lnTo>
                  <a:lnTo>
                    <a:pt x="534538" y="279128"/>
                  </a:lnTo>
                  <a:lnTo>
                    <a:pt x="534094" y="279610"/>
                  </a:lnTo>
                  <a:lnTo>
                    <a:pt x="533885" y="279848"/>
                  </a:lnTo>
                  <a:lnTo>
                    <a:pt x="533683" y="280110"/>
                  </a:lnTo>
                  <a:lnTo>
                    <a:pt x="533477" y="280391"/>
                  </a:lnTo>
                  <a:lnTo>
                    <a:pt x="533291" y="280629"/>
                  </a:lnTo>
                  <a:lnTo>
                    <a:pt x="532954" y="281082"/>
                  </a:lnTo>
                  <a:lnTo>
                    <a:pt x="532594" y="281587"/>
                  </a:lnTo>
                  <a:lnTo>
                    <a:pt x="532448" y="281806"/>
                  </a:lnTo>
                  <a:lnTo>
                    <a:pt x="532269" y="282045"/>
                  </a:lnTo>
                  <a:lnTo>
                    <a:pt x="531893" y="282569"/>
                  </a:lnTo>
                  <a:lnTo>
                    <a:pt x="531731" y="282783"/>
                  </a:lnTo>
                  <a:lnTo>
                    <a:pt x="531549" y="283045"/>
                  </a:lnTo>
                  <a:lnTo>
                    <a:pt x="530904" y="283898"/>
                  </a:lnTo>
                  <a:lnTo>
                    <a:pt x="530706" y="284151"/>
                  </a:lnTo>
                  <a:lnTo>
                    <a:pt x="529839" y="285233"/>
                  </a:lnTo>
                  <a:lnTo>
                    <a:pt x="529653" y="285447"/>
                  </a:lnTo>
                  <a:lnTo>
                    <a:pt x="529399" y="285709"/>
                  </a:lnTo>
                  <a:lnTo>
                    <a:pt x="529178" y="285952"/>
                  </a:lnTo>
                  <a:lnTo>
                    <a:pt x="528924" y="286267"/>
                  </a:lnTo>
                  <a:lnTo>
                    <a:pt x="528671" y="286548"/>
                  </a:lnTo>
                  <a:lnTo>
                    <a:pt x="528461" y="286762"/>
                  </a:lnTo>
                  <a:lnTo>
                    <a:pt x="528014" y="287334"/>
                  </a:lnTo>
                  <a:lnTo>
                    <a:pt x="527764" y="287644"/>
                  </a:lnTo>
                  <a:lnTo>
                    <a:pt x="527523" y="287935"/>
                  </a:lnTo>
                  <a:lnTo>
                    <a:pt x="526929" y="288716"/>
                  </a:lnTo>
                  <a:lnTo>
                    <a:pt x="526739" y="288950"/>
                  </a:lnTo>
                  <a:lnTo>
                    <a:pt x="526585" y="289174"/>
                  </a:lnTo>
                  <a:lnTo>
                    <a:pt x="526399" y="289469"/>
                  </a:lnTo>
                  <a:lnTo>
                    <a:pt x="526256" y="289683"/>
                  </a:lnTo>
                  <a:lnTo>
                    <a:pt x="526078" y="289912"/>
                  </a:lnTo>
                  <a:lnTo>
                    <a:pt x="525916" y="290136"/>
                  </a:lnTo>
                  <a:lnTo>
                    <a:pt x="525563" y="290594"/>
                  </a:lnTo>
                  <a:lnTo>
                    <a:pt x="525361" y="290865"/>
                  </a:lnTo>
                  <a:lnTo>
                    <a:pt x="525005" y="291404"/>
                  </a:lnTo>
                  <a:lnTo>
                    <a:pt x="524879" y="291618"/>
                  </a:lnTo>
                  <a:lnTo>
                    <a:pt x="524724" y="291904"/>
                  </a:lnTo>
                  <a:lnTo>
                    <a:pt x="524499" y="292419"/>
                  </a:lnTo>
                  <a:lnTo>
                    <a:pt x="524206" y="293134"/>
                  </a:lnTo>
                  <a:lnTo>
                    <a:pt x="523976" y="293653"/>
                  </a:lnTo>
                  <a:lnTo>
                    <a:pt x="523857" y="293948"/>
                  </a:lnTo>
                  <a:lnTo>
                    <a:pt x="523659" y="294506"/>
                  </a:lnTo>
                  <a:lnTo>
                    <a:pt x="523556" y="294763"/>
                  </a:lnTo>
                  <a:lnTo>
                    <a:pt x="523469" y="294997"/>
                  </a:lnTo>
                  <a:lnTo>
                    <a:pt x="523382" y="295211"/>
                  </a:lnTo>
                  <a:lnTo>
                    <a:pt x="523275" y="295511"/>
                  </a:lnTo>
                  <a:lnTo>
                    <a:pt x="523113" y="296031"/>
                  </a:lnTo>
                  <a:lnTo>
                    <a:pt x="522947" y="296584"/>
                  </a:lnTo>
                  <a:lnTo>
                    <a:pt x="522642" y="297465"/>
                  </a:lnTo>
                  <a:lnTo>
                    <a:pt x="522424" y="298018"/>
                  </a:lnTo>
                  <a:lnTo>
                    <a:pt x="522313" y="298285"/>
                  </a:lnTo>
                  <a:lnTo>
                    <a:pt x="522210" y="298547"/>
                  </a:lnTo>
                  <a:lnTo>
                    <a:pt x="522119" y="298804"/>
                  </a:lnTo>
                  <a:lnTo>
                    <a:pt x="521957" y="299319"/>
                  </a:lnTo>
                  <a:lnTo>
                    <a:pt x="521890" y="299548"/>
                  </a:lnTo>
                  <a:lnTo>
                    <a:pt x="521791" y="300067"/>
                  </a:lnTo>
                  <a:lnTo>
                    <a:pt x="521692" y="300529"/>
                  </a:lnTo>
                  <a:lnTo>
                    <a:pt x="521589" y="301049"/>
                  </a:lnTo>
                  <a:lnTo>
                    <a:pt x="521561" y="301306"/>
                  </a:lnTo>
                  <a:lnTo>
                    <a:pt x="521545" y="301540"/>
                  </a:lnTo>
                  <a:lnTo>
                    <a:pt x="521534" y="301792"/>
                  </a:lnTo>
                  <a:lnTo>
                    <a:pt x="521545" y="302397"/>
                  </a:lnTo>
                  <a:lnTo>
                    <a:pt x="521545" y="302678"/>
                  </a:lnTo>
                  <a:lnTo>
                    <a:pt x="521541" y="302912"/>
                  </a:lnTo>
                  <a:lnTo>
                    <a:pt x="521549" y="303150"/>
                  </a:lnTo>
                  <a:lnTo>
                    <a:pt x="521557" y="303722"/>
                  </a:lnTo>
                  <a:lnTo>
                    <a:pt x="521573" y="304275"/>
                  </a:lnTo>
                  <a:lnTo>
                    <a:pt x="521589" y="304508"/>
                  </a:lnTo>
                  <a:lnTo>
                    <a:pt x="521617" y="305042"/>
                  </a:lnTo>
                  <a:lnTo>
                    <a:pt x="521680" y="305585"/>
                  </a:lnTo>
                  <a:lnTo>
                    <a:pt x="521720" y="305871"/>
                  </a:lnTo>
                  <a:lnTo>
                    <a:pt x="521767" y="306148"/>
                  </a:lnTo>
                  <a:lnTo>
                    <a:pt x="521822" y="306400"/>
                  </a:lnTo>
                  <a:lnTo>
                    <a:pt x="522009" y="307153"/>
                  </a:lnTo>
                  <a:lnTo>
                    <a:pt x="522147" y="307644"/>
                  </a:lnTo>
                  <a:lnTo>
                    <a:pt x="522218" y="307877"/>
                  </a:lnTo>
                  <a:lnTo>
                    <a:pt x="522282" y="308101"/>
                  </a:lnTo>
                  <a:lnTo>
                    <a:pt x="522329" y="308354"/>
                  </a:lnTo>
                  <a:lnTo>
                    <a:pt x="522369" y="308607"/>
                  </a:lnTo>
                  <a:lnTo>
                    <a:pt x="522412" y="308916"/>
                  </a:lnTo>
                  <a:lnTo>
                    <a:pt x="522452" y="309140"/>
                  </a:lnTo>
                  <a:lnTo>
                    <a:pt x="522503" y="309383"/>
                  </a:lnTo>
                  <a:lnTo>
                    <a:pt x="522555" y="309607"/>
                  </a:lnTo>
                  <a:lnTo>
                    <a:pt x="522630" y="309874"/>
                  </a:lnTo>
                  <a:lnTo>
                    <a:pt x="522713" y="310112"/>
                  </a:lnTo>
                  <a:lnTo>
                    <a:pt x="522820" y="310360"/>
                  </a:lnTo>
                  <a:lnTo>
                    <a:pt x="522943" y="310603"/>
                  </a:lnTo>
                  <a:lnTo>
                    <a:pt x="523077" y="310846"/>
                  </a:lnTo>
                  <a:lnTo>
                    <a:pt x="523212" y="311108"/>
                  </a:lnTo>
                  <a:lnTo>
                    <a:pt x="523355" y="311328"/>
                  </a:lnTo>
                  <a:lnTo>
                    <a:pt x="523509" y="311552"/>
                  </a:lnTo>
                  <a:lnTo>
                    <a:pt x="523691" y="311799"/>
                  </a:lnTo>
                  <a:lnTo>
                    <a:pt x="523853" y="312028"/>
                  </a:lnTo>
                  <a:lnTo>
                    <a:pt x="524051" y="312257"/>
                  </a:lnTo>
                  <a:lnTo>
                    <a:pt x="524237" y="312490"/>
                  </a:lnTo>
                  <a:lnTo>
                    <a:pt x="524455" y="312700"/>
                  </a:lnTo>
                  <a:lnTo>
                    <a:pt x="524689" y="312905"/>
                  </a:lnTo>
                  <a:lnTo>
                    <a:pt x="523533" y="315430"/>
                  </a:lnTo>
                  <a:lnTo>
                    <a:pt x="523537" y="315654"/>
                  </a:lnTo>
                  <a:lnTo>
                    <a:pt x="523529" y="315878"/>
                  </a:lnTo>
                  <a:lnTo>
                    <a:pt x="523442" y="316312"/>
                  </a:lnTo>
                  <a:lnTo>
                    <a:pt x="523406" y="316527"/>
                  </a:lnTo>
                  <a:lnTo>
                    <a:pt x="523382" y="316750"/>
                  </a:lnTo>
                  <a:lnTo>
                    <a:pt x="523347" y="316989"/>
                  </a:lnTo>
                  <a:lnTo>
                    <a:pt x="523303" y="317203"/>
                  </a:lnTo>
                  <a:lnTo>
                    <a:pt x="523244" y="317432"/>
                  </a:lnTo>
                  <a:lnTo>
                    <a:pt x="523137" y="317646"/>
                  </a:lnTo>
                  <a:lnTo>
                    <a:pt x="523030" y="317870"/>
                  </a:lnTo>
                  <a:lnTo>
                    <a:pt x="522903" y="318090"/>
                  </a:lnTo>
                  <a:lnTo>
                    <a:pt x="522784" y="318304"/>
                  </a:lnTo>
                  <a:lnTo>
                    <a:pt x="522642" y="318523"/>
                  </a:lnTo>
                  <a:lnTo>
                    <a:pt x="522499" y="318714"/>
                  </a:lnTo>
                  <a:lnTo>
                    <a:pt x="522313" y="318971"/>
                  </a:lnTo>
                  <a:lnTo>
                    <a:pt x="522108" y="319181"/>
                  </a:lnTo>
                  <a:lnTo>
                    <a:pt x="521949" y="319400"/>
                  </a:lnTo>
                  <a:lnTo>
                    <a:pt x="521580" y="319924"/>
                  </a:lnTo>
                  <a:lnTo>
                    <a:pt x="521388" y="320152"/>
                  </a:lnTo>
                  <a:lnTo>
                    <a:pt x="521259" y="320410"/>
                  </a:lnTo>
                  <a:lnTo>
                    <a:pt x="521144" y="320625"/>
                  </a:lnTo>
                  <a:lnTo>
                    <a:pt x="520967" y="321122"/>
                  </a:lnTo>
                  <a:lnTo>
                    <a:pt x="520921" y="321348"/>
                  </a:lnTo>
                  <a:lnTo>
                    <a:pt x="520859" y="321818"/>
                  </a:lnTo>
                  <a:lnTo>
                    <a:pt x="520858" y="322059"/>
                  </a:lnTo>
                  <a:lnTo>
                    <a:pt x="520908" y="322278"/>
                  </a:lnTo>
                  <a:lnTo>
                    <a:pt x="520967" y="322510"/>
                  </a:lnTo>
                  <a:lnTo>
                    <a:pt x="521007" y="322735"/>
                  </a:lnTo>
                  <a:lnTo>
                    <a:pt x="520975" y="322957"/>
                  </a:lnTo>
                  <a:lnTo>
                    <a:pt x="520865" y="323182"/>
                  </a:lnTo>
                  <a:lnTo>
                    <a:pt x="520747" y="323403"/>
                  </a:lnTo>
                  <a:lnTo>
                    <a:pt x="520546" y="323597"/>
                  </a:lnTo>
                  <a:lnTo>
                    <a:pt x="520336" y="323641"/>
                  </a:lnTo>
                  <a:lnTo>
                    <a:pt x="520124" y="323707"/>
                  </a:lnTo>
                  <a:lnTo>
                    <a:pt x="519903" y="323769"/>
                  </a:lnTo>
                  <a:lnTo>
                    <a:pt x="519692" y="323809"/>
                  </a:lnTo>
                  <a:lnTo>
                    <a:pt x="519470" y="323806"/>
                  </a:lnTo>
                  <a:lnTo>
                    <a:pt x="519240" y="323813"/>
                  </a:lnTo>
                  <a:lnTo>
                    <a:pt x="519015" y="323781"/>
                  </a:lnTo>
                  <a:lnTo>
                    <a:pt x="518798" y="323683"/>
                  </a:lnTo>
                  <a:lnTo>
                    <a:pt x="518574" y="323523"/>
                  </a:lnTo>
                  <a:lnTo>
                    <a:pt x="518351" y="323341"/>
                  </a:lnTo>
                  <a:lnTo>
                    <a:pt x="518125" y="323098"/>
                  </a:lnTo>
                  <a:lnTo>
                    <a:pt x="517928" y="322873"/>
                  </a:lnTo>
                  <a:lnTo>
                    <a:pt x="517819" y="322649"/>
                  </a:lnTo>
                  <a:lnTo>
                    <a:pt x="517666" y="322389"/>
                  </a:lnTo>
                  <a:lnTo>
                    <a:pt x="517539" y="322156"/>
                  </a:lnTo>
                  <a:lnTo>
                    <a:pt x="517447" y="321932"/>
                  </a:lnTo>
                  <a:lnTo>
                    <a:pt x="517345" y="321699"/>
                  </a:lnTo>
                  <a:lnTo>
                    <a:pt x="517283" y="321480"/>
                  </a:lnTo>
                  <a:lnTo>
                    <a:pt x="517226" y="321243"/>
                  </a:lnTo>
                  <a:lnTo>
                    <a:pt x="517138" y="320967"/>
                  </a:lnTo>
                  <a:lnTo>
                    <a:pt x="517111" y="320739"/>
                  </a:lnTo>
                  <a:lnTo>
                    <a:pt x="517062" y="320507"/>
                  </a:lnTo>
                  <a:lnTo>
                    <a:pt x="517004" y="320275"/>
                  </a:lnTo>
                  <a:lnTo>
                    <a:pt x="516968" y="320039"/>
                  </a:lnTo>
                  <a:lnTo>
                    <a:pt x="516893" y="319806"/>
                  </a:lnTo>
                  <a:lnTo>
                    <a:pt x="516848" y="319574"/>
                  </a:lnTo>
                  <a:lnTo>
                    <a:pt x="516798" y="319124"/>
                  </a:lnTo>
                  <a:lnTo>
                    <a:pt x="516779" y="318905"/>
                  </a:lnTo>
                  <a:lnTo>
                    <a:pt x="516738" y="318686"/>
                  </a:lnTo>
                  <a:lnTo>
                    <a:pt x="516684" y="318210"/>
                  </a:lnTo>
                  <a:lnTo>
                    <a:pt x="516457" y="317285"/>
                  </a:lnTo>
                  <a:lnTo>
                    <a:pt x="516339" y="317048"/>
                  </a:lnTo>
                  <a:lnTo>
                    <a:pt x="516229" y="316815"/>
                  </a:lnTo>
                  <a:lnTo>
                    <a:pt x="516132" y="316586"/>
                  </a:lnTo>
                  <a:lnTo>
                    <a:pt x="515988" y="316349"/>
                  </a:lnTo>
                  <a:lnTo>
                    <a:pt x="515809" y="316102"/>
                  </a:lnTo>
                  <a:lnTo>
                    <a:pt x="515613" y="315877"/>
                  </a:lnTo>
                  <a:lnTo>
                    <a:pt x="515386" y="315695"/>
                  </a:lnTo>
                  <a:lnTo>
                    <a:pt x="515175" y="315591"/>
                  </a:lnTo>
                  <a:lnTo>
                    <a:pt x="514946" y="315497"/>
                  </a:lnTo>
                  <a:lnTo>
                    <a:pt x="514704" y="315450"/>
                  </a:lnTo>
                  <a:lnTo>
                    <a:pt x="514488" y="315465"/>
                  </a:lnTo>
                  <a:lnTo>
                    <a:pt x="514200" y="315570"/>
                  </a:lnTo>
                  <a:lnTo>
                    <a:pt x="513964" y="315742"/>
                  </a:lnTo>
                  <a:lnTo>
                    <a:pt x="513758" y="315966"/>
                  </a:lnTo>
                  <a:lnTo>
                    <a:pt x="513582" y="316178"/>
                  </a:lnTo>
                  <a:lnTo>
                    <a:pt x="513458" y="316417"/>
                  </a:lnTo>
                  <a:lnTo>
                    <a:pt x="513338" y="316634"/>
                  </a:lnTo>
                  <a:lnTo>
                    <a:pt x="513244" y="316864"/>
                  </a:lnTo>
                  <a:lnTo>
                    <a:pt x="513172" y="317081"/>
                  </a:lnTo>
                  <a:lnTo>
                    <a:pt x="513122" y="317295"/>
                  </a:lnTo>
                  <a:lnTo>
                    <a:pt x="513114" y="317513"/>
                  </a:lnTo>
                  <a:lnTo>
                    <a:pt x="513120" y="317736"/>
                  </a:lnTo>
                  <a:lnTo>
                    <a:pt x="513113" y="317963"/>
                  </a:lnTo>
                  <a:lnTo>
                    <a:pt x="513084" y="318181"/>
                  </a:lnTo>
                  <a:lnTo>
                    <a:pt x="513073" y="318399"/>
                  </a:lnTo>
                  <a:lnTo>
                    <a:pt x="513070" y="318626"/>
                  </a:lnTo>
                  <a:lnTo>
                    <a:pt x="513084" y="318867"/>
                  </a:lnTo>
                  <a:lnTo>
                    <a:pt x="513082" y="319085"/>
                  </a:lnTo>
                  <a:lnTo>
                    <a:pt x="513074" y="319308"/>
                  </a:lnTo>
                  <a:lnTo>
                    <a:pt x="513058" y="319552"/>
                  </a:lnTo>
                  <a:lnTo>
                    <a:pt x="513025" y="319774"/>
                  </a:lnTo>
                  <a:lnTo>
                    <a:pt x="512983" y="319992"/>
                  </a:lnTo>
                  <a:lnTo>
                    <a:pt x="512946" y="320214"/>
                  </a:lnTo>
                  <a:lnTo>
                    <a:pt x="512917" y="320432"/>
                  </a:lnTo>
                  <a:lnTo>
                    <a:pt x="512897" y="320659"/>
                  </a:lnTo>
                  <a:lnTo>
                    <a:pt x="512839" y="321113"/>
                  </a:lnTo>
                  <a:lnTo>
                    <a:pt x="512815" y="321335"/>
                  </a:lnTo>
                  <a:lnTo>
                    <a:pt x="512795" y="321566"/>
                  </a:lnTo>
                  <a:lnTo>
                    <a:pt x="512762" y="321789"/>
                  </a:lnTo>
                  <a:lnTo>
                    <a:pt x="512746" y="322020"/>
                  </a:lnTo>
                  <a:lnTo>
                    <a:pt x="512743" y="322243"/>
                  </a:lnTo>
                  <a:lnTo>
                    <a:pt x="512727" y="322470"/>
                  </a:lnTo>
                  <a:lnTo>
                    <a:pt x="512720" y="322692"/>
                  </a:lnTo>
                  <a:lnTo>
                    <a:pt x="512700" y="322919"/>
                  </a:lnTo>
                  <a:lnTo>
                    <a:pt x="512666" y="323142"/>
                  </a:lnTo>
                  <a:lnTo>
                    <a:pt x="512629" y="323364"/>
                  </a:lnTo>
                  <a:lnTo>
                    <a:pt x="512600" y="323582"/>
                  </a:lnTo>
                  <a:lnTo>
                    <a:pt x="512541" y="323795"/>
                  </a:lnTo>
                  <a:lnTo>
                    <a:pt x="512495" y="324009"/>
                  </a:lnTo>
                  <a:lnTo>
                    <a:pt x="512497" y="324231"/>
                  </a:lnTo>
                  <a:lnTo>
                    <a:pt x="512461" y="324446"/>
                  </a:lnTo>
                  <a:lnTo>
                    <a:pt x="512203" y="325204"/>
                  </a:lnTo>
                  <a:lnTo>
                    <a:pt x="512139" y="325417"/>
                  </a:lnTo>
                  <a:lnTo>
                    <a:pt x="512041" y="325638"/>
                  </a:lnTo>
                  <a:lnTo>
                    <a:pt x="511952" y="325864"/>
                  </a:lnTo>
                  <a:lnTo>
                    <a:pt x="511884" y="326082"/>
                  </a:lnTo>
                  <a:lnTo>
                    <a:pt x="511795" y="326303"/>
                  </a:lnTo>
                  <a:lnTo>
                    <a:pt x="511688" y="326520"/>
                  </a:lnTo>
                  <a:lnTo>
                    <a:pt x="511551" y="326737"/>
                  </a:lnTo>
                  <a:lnTo>
                    <a:pt x="511374" y="327034"/>
                  </a:lnTo>
                  <a:lnTo>
                    <a:pt x="510901" y="327405"/>
                  </a:lnTo>
                  <a:lnTo>
                    <a:pt x="510137" y="327654"/>
                  </a:lnTo>
                  <a:lnTo>
                    <a:pt x="509729" y="327820"/>
                  </a:lnTo>
                  <a:lnTo>
                    <a:pt x="509578" y="327873"/>
                  </a:lnTo>
                  <a:lnTo>
                    <a:pt x="509426" y="327806"/>
                  </a:lnTo>
                  <a:lnTo>
                    <a:pt x="505836" y="323937"/>
                  </a:lnTo>
                  <a:lnTo>
                    <a:pt x="505552" y="324109"/>
                  </a:lnTo>
                  <a:lnTo>
                    <a:pt x="504666" y="327225"/>
                  </a:lnTo>
                  <a:lnTo>
                    <a:pt x="504527" y="327220"/>
                  </a:lnTo>
                  <a:lnTo>
                    <a:pt x="504234" y="327172"/>
                  </a:lnTo>
                  <a:lnTo>
                    <a:pt x="503989" y="327120"/>
                  </a:lnTo>
                  <a:lnTo>
                    <a:pt x="503533" y="326858"/>
                  </a:lnTo>
                  <a:lnTo>
                    <a:pt x="503288" y="326748"/>
                  </a:lnTo>
                  <a:lnTo>
                    <a:pt x="503043" y="326600"/>
                  </a:lnTo>
                  <a:lnTo>
                    <a:pt x="502813" y="326372"/>
                  </a:lnTo>
                  <a:lnTo>
                    <a:pt x="502603" y="326138"/>
                  </a:lnTo>
                  <a:lnTo>
                    <a:pt x="502433" y="325900"/>
                  </a:lnTo>
                  <a:lnTo>
                    <a:pt x="502322" y="325671"/>
                  </a:lnTo>
                  <a:lnTo>
                    <a:pt x="502231" y="325433"/>
                  </a:lnTo>
                  <a:lnTo>
                    <a:pt x="502168" y="325195"/>
                  </a:lnTo>
                  <a:lnTo>
                    <a:pt x="502180" y="324847"/>
                  </a:lnTo>
                  <a:lnTo>
                    <a:pt x="502104" y="324623"/>
                  </a:lnTo>
                  <a:lnTo>
                    <a:pt x="501982" y="324394"/>
                  </a:lnTo>
                  <a:lnTo>
                    <a:pt x="501649" y="323961"/>
                  </a:lnTo>
                  <a:lnTo>
                    <a:pt x="501637" y="323360"/>
                  </a:lnTo>
                  <a:lnTo>
                    <a:pt x="502328" y="322351"/>
                  </a:lnTo>
                  <a:lnTo>
                    <a:pt x="502614" y="321941"/>
                  </a:lnTo>
                  <a:lnTo>
                    <a:pt x="502727" y="321511"/>
                  </a:lnTo>
                  <a:lnTo>
                    <a:pt x="502676" y="321009"/>
                  </a:lnTo>
                  <a:lnTo>
                    <a:pt x="502492" y="320590"/>
                  </a:lnTo>
                  <a:lnTo>
                    <a:pt x="501787" y="319995"/>
                  </a:lnTo>
                  <a:lnTo>
                    <a:pt x="501266" y="319576"/>
                  </a:lnTo>
                  <a:lnTo>
                    <a:pt x="500857" y="319238"/>
                  </a:lnTo>
                  <a:lnTo>
                    <a:pt x="500357" y="318807"/>
                  </a:lnTo>
                  <a:lnTo>
                    <a:pt x="499989" y="318572"/>
                  </a:lnTo>
                  <a:lnTo>
                    <a:pt x="499597" y="318364"/>
                  </a:lnTo>
                  <a:lnTo>
                    <a:pt x="498517" y="317466"/>
                  </a:lnTo>
                  <a:lnTo>
                    <a:pt x="497622" y="317084"/>
                  </a:lnTo>
                  <a:lnTo>
                    <a:pt x="496818" y="316891"/>
                  </a:lnTo>
                  <a:lnTo>
                    <a:pt x="496276" y="316853"/>
                  </a:lnTo>
                  <a:lnTo>
                    <a:pt x="495861" y="316922"/>
                  </a:lnTo>
                  <a:lnTo>
                    <a:pt x="494343" y="317365"/>
                  </a:lnTo>
                  <a:lnTo>
                    <a:pt x="493540" y="317735"/>
                  </a:lnTo>
                  <a:lnTo>
                    <a:pt x="492544" y="317924"/>
                  </a:lnTo>
                  <a:lnTo>
                    <a:pt x="491603" y="317916"/>
                  </a:lnTo>
                  <a:lnTo>
                    <a:pt x="490742" y="317967"/>
                  </a:lnTo>
                  <a:lnTo>
                    <a:pt x="489984" y="318121"/>
                  </a:lnTo>
                  <a:lnTo>
                    <a:pt x="489035" y="318579"/>
                  </a:lnTo>
                  <a:lnTo>
                    <a:pt x="487905" y="319161"/>
                  </a:lnTo>
                  <a:lnTo>
                    <a:pt x="487033" y="319285"/>
                  </a:lnTo>
                  <a:lnTo>
                    <a:pt x="486533" y="319154"/>
                  </a:lnTo>
                  <a:lnTo>
                    <a:pt x="486076" y="318113"/>
                  </a:lnTo>
                  <a:lnTo>
                    <a:pt x="485997" y="317889"/>
                  </a:lnTo>
                  <a:lnTo>
                    <a:pt x="485949" y="317661"/>
                  </a:lnTo>
                  <a:lnTo>
                    <a:pt x="485902" y="317422"/>
                  </a:lnTo>
                  <a:lnTo>
                    <a:pt x="485902" y="317170"/>
                  </a:lnTo>
                  <a:lnTo>
                    <a:pt x="485921" y="316922"/>
                  </a:lnTo>
                  <a:lnTo>
                    <a:pt x="485945" y="316698"/>
                  </a:lnTo>
                  <a:lnTo>
                    <a:pt x="485961" y="316450"/>
                  </a:lnTo>
                  <a:lnTo>
                    <a:pt x="485953" y="316217"/>
                  </a:lnTo>
                  <a:lnTo>
                    <a:pt x="485898" y="315998"/>
                  </a:lnTo>
                  <a:lnTo>
                    <a:pt x="485791" y="315740"/>
                  </a:lnTo>
                  <a:lnTo>
                    <a:pt x="485656" y="315507"/>
                  </a:lnTo>
                  <a:lnTo>
                    <a:pt x="485482" y="315283"/>
                  </a:lnTo>
                  <a:lnTo>
                    <a:pt x="485272" y="315054"/>
                  </a:lnTo>
                  <a:lnTo>
                    <a:pt x="485126" y="314825"/>
                  </a:lnTo>
                  <a:lnTo>
                    <a:pt x="484975" y="314577"/>
                  </a:lnTo>
                  <a:lnTo>
                    <a:pt x="484904" y="314349"/>
                  </a:lnTo>
                  <a:lnTo>
                    <a:pt x="484920" y="313858"/>
                  </a:lnTo>
                  <a:lnTo>
                    <a:pt x="484904" y="313629"/>
                  </a:lnTo>
                  <a:lnTo>
                    <a:pt x="484924" y="313377"/>
                  </a:lnTo>
                  <a:lnTo>
                    <a:pt x="484963" y="313138"/>
                  </a:lnTo>
                  <a:lnTo>
                    <a:pt x="484967" y="312905"/>
                  </a:lnTo>
                  <a:lnTo>
                    <a:pt x="484956" y="312643"/>
                  </a:lnTo>
                  <a:lnTo>
                    <a:pt x="484991" y="312419"/>
                  </a:lnTo>
                  <a:lnTo>
                    <a:pt x="485046" y="312190"/>
                  </a:lnTo>
                  <a:lnTo>
                    <a:pt x="485106" y="311971"/>
                  </a:lnTo>
                  <a:lnTo>
                    <a:pt x="485280" y="311051"/>
                  </a:lnTo>
                  <a:lnTo>
                    <a:pt x="485336" y="310813"/>
                  </a:lnTo>
                  <a:lnTo>
                    <a:pt x="485379" y="310575"/>
                  </a:lnTo>
                  <a:lnTo>
                    <a:pt x="485375" y="310351"/>
                  </a:lnTo>
                  <a:lnTo>
                    <a:pt x="485391" y="310131"/>
                  </a:lnTo>
                  <a:lnTo>
                    <a:pt x="485482" y="309650"/>
                  </a:lnTo>
                  <a:lnTo>
                    <a:pt x="485537" y="309159"/>
                  </a:lnTo>
                  <a:lnTo>
                    <a:pt x="485549" y="308940"/>
                  </a:lnTo>
                  <a:lnTo>
                    <a:pt x="485529" y="308483"/>
                  </a:lnTo>
                  <a:lnTo>
                    <a:pt x="485561" y="308244"/>
                  </a:lnTo>
                  <a:lnTo>
                    <a:pt x="485553" y="308025"/>
                  </a:lnTo>
                  <a:lnTo>
                    <a:pt x="485533" y="307796"/>
                  </a:lnTo>
                  <a:lnTo>
                    <a:pt x="485628" y="307553"/>
                  </a:lnTo>
                  <a:lnTo>
                    <a:pt x="485751" y="307344"/>
                  </a:lnTo>
                  <a:lnTo>
                    <a:pt x="485854" y="307129"/>
                  </a:lnTo>
                  <a:lnTo>
                    <a:pt x="485886" y="306886"/>
                  </a:lnTo>
                  <a:lnTo>
                    <a:pt x="485913" y="306629"/>
                  </a:lnTo>
                  <a:lnTo>
                    <a:pt x="486024" y="306415"/>
                  </a:lnTo>
                  <a:lnTo>
                    <a:pt x="486096" y="306200"/>
                  </a:lnTo>
                  <a:lnTo>
                    <a:pt x="486084" y="305971"/>
                  </a:lnTo>
                  <a:lnTo>
                    <a:pt x="486084" y="305519"/>
                  </a:lnTo>
                  <a:lnTo>
                    <a:pt x="486096" y="305299"/>
                  </a:lnTo>
                  <a:lnTo>
                    <a:pt x="486171" y="305047"/>
                  </a:lnTo>
                  <a:lnTo>
                    <a:pt x="486194" y="304222"/>
                  </a:lnTo>
                  <a:lnTo>
                    <a:pt x="486087" y="304425"/>
                  </a:lnTo>
                  <a:lnTo>
                    <a:pt x="485997" y="304557"/>
                  </a:lnTo>
                  <a:lnTo>
                    <a:pt x="485835" y="304828"/>
                  </a:lnTo>
                  <a:lnTo>
                    <a:pt x="485697" y="305068"/>
                  </a:lnTo>
                  <a:lnTo>
                    <a:pt x="485571" y="305219"/>
                  </a:lnTo>
                  <a:lnTo>
                    <a:pt x="485409" y="305351"/>
                  </a:lnTo>
                  <a:lnTo>
                    <a:pt x="485157" y="305405"/>
                  </a:lnTo>
                  <a:lnTo>
                    <a:pt x="484869" y="305411"/>
                  </a:lnTo>
                  <a:lnTo>
                    <a:pt x="484575" y="305459"/>
                  </a:lnTo>
                  <a:lnTo>
                    <a:pt x="484341" y="305562"/>
                  </a:lnTo>
                  <a:lnTo>
                    <a:pt x="484119" y="305688"/>
                  </a:lnTo>
                  <a:lnTo>
                    <a:pt x="483771" y="305983"/>
                  </a:lnTo>
                  <a:lnTo>
                    <a:pt x="483471" y="306199"/>
                  </a:lnTo>
                  <a:lnTo>
                    <a:pt x="483219" y="306482"/>
                  </a:lnTo>
                  <a:lnTo>
                    <a:pt x="482997" y="306674"/>
                  </a:lnTo>
                  <a:lnTo>
                    <a:pt x="482763" y="306867"/>
                  </a:lnTo>
                  <a:lnTo>
                    <a:pt x="482487" y="307077"/>
                  </a:lnTo>
                  <a:lnTo>
                    <a:pt x="482235" y="307180"/>
                  </a:lnTo>
                  <a:lnTo>
                    <a:pt x="482067" y="307282"/>
                  </a:lnTo>
                  <a:lnTo>
                    <a:pt x="481851" y="307348"/>
                  </a:lnTo>
                  <a:lnTo>
                    <a:pt x="481593" y="307528"/>
                  </a:lnTo>
                  <a:lnTo>
                    <a:pt x="481419" y="307697"/>
                  </a:lnTo>
                  <a:lnTo>
                    <a:pt x="481197" y="307889"/>
                  </a:lnTo>
                  <a:lnTo>
                    <a:pt x="480999" y="308178"/>
                  </a:lnTo>
                  <a:lnTo>
                    <a:pt x="480849" y="308557"/>
                  </a:lnTo>
                  <a:lnTo>
                    <a:pt x="480819" y="308906"/>
                  </a:lnTo>
                  <a:lnTo>
                    <a:pt x="480765" y="309387"/>
                  </a:lnTo>
                  <a:lnTo>
                    <a:pt x="480621" y="309537"/>
                  </a:lnTo>
                  <a:lnTo>
                    <a:pt x="480489" y="309694"/>
                  </a:lnTo>
                  <a:lnTo>
                    <a:pt x="480357" y="309947"/>
                  </a:lnTo>
                  <a:lnTo>
                    <a:pt x="480243" y="310097"/>
                  </a:lnTo>
                  <a:lnTo>
                    <a:pt x="480153" y="310325"/>
                  </a:lnTo>
                  <a:lnTo>
                    <a:pt x="480057" y="310644"/>
                  </a:lnTo>
                  <a:lnTo>
                    <a:pt x="479943" y="310903"/>
                  </a:lnTo>
                  <a:lnTo>
                    <a:pt x="479829" y="311228"/>
                  </a:lnTo>
                  <a:lnTo>
                    <a:pt x="479775" y="311498"/>
                  </a:lnTo>
                  <a:lnTo>
                    <a:pt x="479650" y="311775"/>
                  </a:lnTo>
                  <a:lnTo>
                    <a:pt x="479548" y="312028"/>
                  </a:lnTo>
                  <a:lnTo>
                    <a:pt x="479212" y="312575"/>
                  </a:lnTo>
                  <a:lnTo>
                    <a:pt x="478996" y="312822"/>
                  </a:lnTo>
                  <a:lnTo>
                    <a:pt x="478750" y="313056"/>
                  </a:lnTo>
                  <a:lnTo>
                    <a:pt x="478498" y="313279"/>
                  </a:lnTo>
                  <a:lnTo>
                    <a:pt x="478240" y="313567"/>
                  </a:lnTo>
                  <a:lnTo>
                    <a:pt x="477838" y="313982"/>
                  </a:lnTo>
                  <a:lnTo>
                    <a:pt x="477526" y="314181"/>
                  </a:lnTo>
                  <a:lnTo>
                    <a:pt x="477238" y="314283"/>
                  </a:lnTo>
                  <a:lnTo>
                    <a:pt x="476950" y="314325"/>
                  </a:lnTo>
                  <a:lnTo>
                    <a:pt x="476644" y="314283"/>
                  </a:lnTo>
                  <a:lnTo>
                    <a:pt x="476404" y="314133"/>
                  </a:lnTo>
                  <a:lnTo>
                    <a:pt x="476170" y="313994"/>
                  </a:lnTo>
                  <a:lnTo>
                    <a:pt x="475714" y="313658"/>
                  </a:lnTo>
                  <a:lnTo>
                    <a:pt x="475432" y="313586"/>
                  </a:lnTo>
                  <a:lnTo>
                    <a:pt x="475114" y="313640"/>
                  </a:lnTo>
                  <a:lnTo>
                    <a:pt x="474790" y="313670"/>
                  </a:lnTo>
                  <a:lnTo>
                    <a:pt x="474562" y="313730"/>
                  </a:lnTo>
                  <a:lnTo>
                    <a:pt x="474334" y="313850"/>
                  </a:lnTo>
                  <a:lnTo>
                    <a:pt x="474106" y="314151"/>
                  </a:lnTo>
                  <a:lnTo>
                    <a:pt x="473920" y="314361"/>
                  </a:lnTo>
                  <a:lnTo>
                    <a:pt x="473656" y="314608"/>
                  </a:lnTo>
                  <a:lnTo>
                    <a:pt x="473488" y="314831"/>
                  </a:lnTo>
                  <a:lnTo>
                    <a:pt x="473374" y="315041"/>
                  </a:lnTo>
                  <a:lnTo>
                    <a:pt x="473278" y="315330"/>
                  </a:lnTo>
                  <a:lnTo>
                    <a:pt x="473212" y="315546"/>
                  </a:lnTo>
                  <a:lnTo>
                    <a:pt x="473170" y="315888"/>
                  </a:lnTo>
                  <a:lnTo>
                    <a:pt x="473167" y="316121"/>
                  </a:lnTo>
                  <a:lnTo>
                    <a:pt x="473226" y="316388"/>
                  </a:lnTo>
                  <a:lnTo>
                    <a:pt x="473254" y="316655"/>
                  </a:lnTo>
                  <a:lnTo>
                    <a:pt x="473250" y="316893"/>
                  </a:lnTo>
                  <a:lnTo>
                    <a:pt x="473214" y="317127"/>
                  </a:lnTo>
                  <a:lnTo>
                    <a:pt x="473139" y="317356"/>
                  </a:lnTo>
                  <a:lnTo>
                    <a:pt x="473036" y="317623"/>
                  </a:lnTo>
                  <a:lnTo>
                    <a:pt x="472961" y="317889"/>
                  </a:lnTo>
                  <a:lnTo>
                    <a:pt x="472925" y="318156"/>
                  </a:lnTo>
                  <a:lnTo>
                    <a:pt x="472885" y="318423"/>
                  </a:lnTo>
                  <a:lnTo>
                    <a:pt x="472802" y="318652"/>
                  </a:lnTo>
                  <a:lnTo>
                    <a:pt x="472747" y="318885"/>
                  </a:lnTo>
                  <a:lnTo>
                    <a:pt x="472714" y="319263"/>
                  </a:lnTo>
                  <a:lnTo>
                    <a:pt x="472684" y="319540"/>
                  </a:lnTo>
                  <a:lnTo>
                    <a:pt x="472672" y="319757"/>
                  </a:lnTo>
                  <a:lnTo>
                    <a:pt x="472684" y="319997"/>
                  </a:lnTo>
                  <a:lnTo>
                    <a:pt x="472702" y="320244"/>
                  </a:lnTo>
                  <a:lnTo>
                    <a:pt x="472738" y="320478"/>
                  </a:lnTo>
                  <a:lnTo>
                    <a:pt x="472786" y="320743"/>
                  </a:lnTo>
                  <a:lnTo>
                    <a:pt x="472894" y="321044"/>
                  </a:lnTo>
                  <a:lnTo>
                    <a:pt x="473044" y="321302"/>
                  </a:lnTo>
                  <a:lnTo>
                    <a:pt x="473176" y="321501"/>
                  </a:lnTo>
                  <a:lnTo>
                    <a:pt x="473638" y="321501"/>
                  </a:lnTo>
                  <a:lnTo>
                    <a:pt x="474094" y="321254"/>
                  </a:lnTo>
                  <a:lnTo>
                    <a:pt x="474466" y="321104"/>
                  </a:lnTo>
                  <a:lnTo>
                    <a:pt x="474826" y="321134"/>
                  </a:lnTo>
                  <a:lnTo>
                    <a:pt x="475150" y="321249"/>
                  </a:lnTo>
                  <a:lnTo>
                    <a:pt x="475318" y="321296"/>
                  </a:lnTo>
                  <a:lnTo>
                    <a:pt x="475558" y="321393"/>
                  </a:lnTo>
                  <a:lnTo>
                    <a:pt x="475738" y="321495"/>
                  </a:lnTo>
                  <a:lnTo>
                    <a:pt x="475918" y="321663"/>
                  </a:lnTo>
                  <a:lnTo>
                    <a:pt x="476146" y="321844"/>
                  </a:lnTo>
                  <a:lnTo>
                    <a:pt x="476344" y="322054"/>
                  </a:lnTo>
                  <a:lnTo>
                    <a:pt x="476488" y="322295"/>
                  </a:lnTo>
                  <a:lnTo>
                    <a:pt x="476578" y="322517"/>
                  </a:lnTo>
                  <a:lnTo>
                    <a:pt x="476680" y="322716"/>
                  </a:lnTo>
                  <a:lnTo>
                    <a:pt x="476791" y="322977"/>
                  </a:lnTo>
                  <a:lnTo>
                    <a:pt x="476848" y="323131"/>
                  </a:lnTo>
                  <a:lnTo>
                    <a:pt x="477001" y="323299"/>
                  </a:lnTo>
                  <a:lnTo>
                    <a:pt x="477184" y="323549"/>
                  </a:lnTo>
                  <a:lnTo>
                    <a:pt x="477268" y="323889"/>
                  </a:lnTo>
                  <a:lnTo>
                    <a:pt x="477574" y="324620"/>
                  </a:lnTo>
                  <a:lnTo>
                    <a:pt x="477727" y="325037"/>
                  </a:lnTo>
                  <a:lnTo>
                    <a:pt x="477880" y="325392"/>
                  </a:lnTo>
                  <a:lnTo>
                    <a:pt x="478072" y="325675"/>
                  </a:lnTo>
                  <a:lnTo>
                    <a:pt x="478483" y="326099"/>
                  </a:lnTo>
                  <a:lnTo>
                    <a:pt x="478681" y="326292"/>
                  </a:lnTo>
                  <a:lnTo>
                    <a:pt x="478902" y="326526"/>
                  </a:lnTo>
                  <a:lnTo>
                    <a:pt x="479145" y="326707"/>
                  </a:lnTo>
                  <a:lnTo>
                    <a:pt x="479355" y="326902"/>
                  </a:lnTo>
                  <a:lnTo>
                    <a:pt x="479562" y="327058"/>
                  </a:lnTo>
                  <a:lnTo>
                    <a:pt x="479757" y="327257"/>
                  </a:lnTo>
                  <a:lnTo>
                    <a:pt x="480051" y="327525"/>
                  </a:lnTo>
                  <a:lnTo>
                    <a:pt x="480276" y="327668"/>
                  </a:lnTo>
                  <a:lnTo>
                    <a:pt x="480498" y="327882"/>
                  </a:lnTo>
                  <a:lnTo>
                    <a:pt x="480708" y="328106"/>
                  </a:lnTo>
                  <a:lnTo>
                    <a:pt x="480906" y="328276"/>
                  </a:lnTo>
                  <a:lnTo>
                    <a:pt x="481164" y="328526"/>
                  </a:lnTo>
                  <a:lnTo>
                    <a:pt x="481275" y="328724"/>
                  </a:lnTo>
                  <a:lnTo>
                    <a:pt x="481409" y="329031"/>
                  </a:lnTo>
                  <a:lnTo>
                    <a:pt x="481460" y="329264"/>
                  </a:lnTo>
                  <a:lnTo>
                    <a:pt x="481484" y="329507"/>
                  </a:lnTo>
                  <a:lnTo>
                    <a:pt x="481440" y="329731"/>
                  </a:lnTo>
                  <a:lnTo>
                    <a:pt x="481353" y="329950"/>
                  </a:lnTo>
                  <a:lnTo>
                    <a:pt x="481152" y="330336"/>
                  </a:lnTo>
                  <a:lnTo>
                    <a:pt x="480975" y="330547"/>
                  </a:lnTo>
                  <a:lnTo>
                    <a:pt x="480810" y="330673"/>
                  </a:lnTo>
                  <a:lnTo>
                    <a:pt x="480630" y="330772"/>
                  </a:lnTo>
                  <a:lnTo>
                    <a:pt x="480417" y="330860"/>
                  </a:lnTo>
                  <a:lnTo>
                    <a:pt x="480231" y="330908"/>
                  </a:lnTo>
                  <a:lnTo>
                    <a:pt x="479997" y="330941"/>
                  </a:lnTo>
                  <a:lnTo>
                    <a:pt x="479790" y="330959"/>
                  </a:lnTo>
                  <a:lnTo>
                    <a:pt x="479316" y="330935"/>
                  </a:lnTo>
                  <a:lnTo>
                    <a:pt x="479068" y="330950"/>
                  </a:lnTo>
                  <a:lnTo>
                    <a:pt x="478849" y="330998"/>
                  </a:lnTo>
                  <a:lnTo>
                    <a:pt x="478606" y="331061"/>
                  </a:lnTo>
                  <a:lnTo>
                    <a:pt x="478378" y="331145"/>
                  </a:lnTo>
                  <a:lnTo>
                    <a:pt x="478154" y="331318"/>
                  </a:lnTo>
                  <a:lnTo>
                    <a:pt x="478016" y="331547"/>
                  </a:lnTo>
                  <a:lnTo>
                    <a:pt x="477980" y="331776"/>
                  </a:lnTo>
                  <a:lnTo>
                    <a:pt x="478000" y="331995"/>
                  </a:lnTo>
                  <a:lnTo>
                    <a:pt x="478107" y="332214"/>
                  </a:lnTo>
                  <a:lnTo>
                    <a:pt x="478269" y="332443"/>
                  </a:lnTo>
                  <a:lnTo>
                    <a:pt x="478498" y="332676"/>
                  </a:lnTo>
                  <a:lnTo>
                    <a:pt x="478762" y="332844"/>
                  </a:lnTo>
                  <a:lnTo>
                    <a:pt x="478921" y="332977"/>
                  </a:lnTo>
                  <a:lnTo>
                    <a:pt x="479176" y="333214"/>
                  </a:lnTo>
                  <a:lnTo>
                    <a:pt x="479391" y="333467"/>
                  </a:lnTo>
                  <a:lnTo>
                    <a:pt x="479517" y="333686"/>
                  </a:lnTo>
                  <a:lnTo>
                    <a:pt x="479659" y="334111"/>
                  </a:lnTo>
                  <a:lnTo>
                    <a:pt x="479728" y="334434"/>
                  </a:lnTo>
                  <a:lnTo>
                    <a:pt x="479764" y="334644"/>
                  </a:lnTo>
                  <a:lnTo>
                    <a:pt x="479823" y="334885"/>
                  </a:lnTo>
                  <a:lnTo>
                    <a:pt x="479799" y="335077"/>
                  </a:lnTo>
                  <a:lnTo>
                    <a:pt x="479812" y="335402"/>
                  </a:lnTo>
                  <a:lnTo>
                    <a:pt x="479812" y="335643"/>
                  </a:lnTo>
                  <a:lnTo>
                    <a:pt x="479799" y="335811"/>
                  </a:lnTo>
                  <a:lnTo>
                    <a:pt x="479871" y="336148"/>
                  </a:lnTo>
                  <a:lnTo>
                    <a:pt x="479901" y="336322"/>
                  </a:lnTo>
                  <a:lnTo>
                    <a:pt x="480018" y="336627"/>
                  </a:lnTo>
                  <a:lnTo>
                    <a:pt x="480037" y="336885"/>
                  </a:lnTo>
                  <a:lnTo>
                    <a:pt x="480173" y="337451"/>
                  </a:lnTo>
                  <a:lnTo>
                    <a:pt x="480098" y="337742"/>
                  </a:lnTo>
                  <a:lnTo>
                    <a:pt x="480027" y="337956"/>
                  </a:lnTo>
                  <a:lnTo>
                    <a:pt x="479884" y="338175"/>
                  </a:lnTo>
                  <a:lnTo>
                    <a:pt x="479643" y="338452"/>
                  </a:lnTo>
                  <a:lnTo>
                    <a:pt x="479465" y="338676"/>
                  </a:lnTo>
                  <a:lnTo>
                    <a:pt x="479251" y="339114"/>
                  </a:lnTo>
                  <a:lnTo>
                    <a:pt x="479116" y="339338"/>
                  </a:lnTo>
                  <a:lnTo>
                    <a:pt x="478986" y="339572"/>
                  </a:lnTo>
                  <a:lnTo>
                    <a:pt x="478875" y="339796"/>
                  </a:lnTo>
                  <a:lnTo>
                    <a:pt x="478756" y="340010"/>
                  </a:lnTo>
                  <a:lnTo>
                    <a:pt x="478630" y="340258"/>
                  </a:lnTo>
                  <a:lnTo>
                    <a:pt x="478558" y="340491"/>
                  </a:lnTo>
                  <a:lnTo>
                    <a:pt x="478558" y="340725"/>
                  </a:lnTo>
                  <a:lnTo>
                    <a:pt x="478606" y="341182"/>
                  </a:lnTo>
                  <a:lnTo>
                    <a:pt x="478685" y="341406"/>
                  </a:lnTo>
                  <a:lnTo>
                    <a:pt x="478780" y="341625"/>
                  </a:lnTo>
                  <a:lnTo>
                    <a:pt x="478946" y="341845"/>
                  </a:lnTo>
                  <a:lnTo>
                    <a:pt x="479164" y="341978"/>
                  </a:lnTo>
                  <a:lnTo>
                    <a:pt x="479445" y="342121"/>
                  </a:lnTo>
                  <a:lnTo>
                    <a:pt x="479663" y="342154"/>
                  </a:lnTo>
                  <a:lnTo>
                    <a:pt x="479912" y="342159"/>
                  </a:lnTo>
                  <a:lnTo>
                    <a:pt x="480134" y="342169"/>
                  </a:lnTo>
                  <a:lnTo>
                    <a:pt x="480352" y="342193"/>
                  </a:lnTo>
                  <a:lnTo>
                    <a:pt x="480577" y="342254"/>
                  </a:lnTo>
                  <a:lnTo>
                    <a:pt x="480795" y="342350"/>
                  </a:lnTo>
                  <a:lnTo>
                    <a:pt x="481021" y="342483"/>
                  </a:lnTo>
                  <a:lnTo>
                    <a:pt x="481234" y="342707"/>
                  </a:lnTo>
                  <a:lnTo>
                    <a:pt x="481377" y="342926"/>
                  </a:lnTo>
                  <a:lnTo>
                    <a:pt x="481472" y="343146"/>
                  </a:lnTo>
                  <a:lnTo>
                    <a:pt x="481539" y="343370"/>
                  </a:lnTo>
                  <a:lnTo>
                    <a:pt x="481579" y="343598"/>
                  </a:lnTo>
                  <a:lnTo>
                    <a:pt x="481614" y="343832"/>
                  </a:lnTo>
                  <a:lnTo>
                    <a:pt x="481721" y="344065"/>
                  </a:lnTo>
                  <a:lnTo>
                    <a:pt x="481927" y="344375"/>
                  </a:lnTo>
                  <a:lnTo>
                    <a:pt x="482034" y="344609"/>
                  </a:lnTo>
                  <a:lnTo>
                    <a:pt x="482070" y="344828"/>
                  </a:lnTo>
                  <a:lnTo>
                    <a:pt x="482101" y="345061"/>
                  </a:lnTo>
                  <a:lnTo>
                    <a:pt x="482105" y="345338"/>
                  </a:lnTo>
                  <a:lnTo>
                    <a:pt x="482093" y="345562"/>
                  </a:lnTo>
                  <a:lnTo>
                    <a:pt x="482050" y="345790"/>
                  </a:lnTo>
                  <a:lnTo>
                    <a:pt x="481951" y="346052"/>
                  </a:lnTo>
                  <a:lnTo>
                    <a:pt x="481848" y="346281"/>
                  </a:lnTo>
                  <a:lnTo>
                    <a:pt x="481697" y="346710"/>
                  </a:lnTo>
                  <a:lnTo>
                    <a:pt x="481634" y="346920"/>
                  </a:lnTo>
                  <a:lnTo>
                    <a:pt x="481618" y="347153"/>
                  </a:lnTo>
                  <a:lnTo>
                    <a:pt x="481622" y="347372"/>
                  </a:lnTo>
                  <a:lnTo>
                    <a:pt x="481606" y="347625"/>
                  </a:lnTo>
                  <a:lnTo>
                    <a:pt x="481587" y="347854"/>
                  </a:lnTo>
                  <a:lnTo>
                    <a:pt x="481507" y="348135"/>
                  </a:lnTo>
                  <a:lnTo>
                    <a:pt x="481412" y="348354"/>
                  </a:lnTo>
                  <a:lnTo>
                    <a:pt x="481290" y="348569"/>
                  </a:lnTo>
                  <a:lnTo>
                    <a:pt x="481207" y="348793"/>
                  </a:lnTo>
                  <a:lnTo>
                    <a:pt x="481096" y="349012"/>
                  </a:lnTo>
                  <a:lnTo>
                    <a:pt x="480941" y="349245"/>
                  </a:lnTo>
                  <a:lnTo>
                    <a:pt x="480724" y="349412"/>
                  </a:lnTo>
                  <a:lnTo>
                    <a:pt x="480316" y="349836"/>
                  </a:lnTo>
                  <a:lnTo>
                    <a:pt x="480090" y="350032"/>
                  </a:lnTo>
                  <a:lnTo>
                    <a:pt x="479873" y="350265"/>
                  </a:lnTo>
                  <a:lnTo>
                    <a:pt x="479651" y="350460"/>
                  </a:lnTo>
                  <a:lnTo>
                    <a:pt x="479429" y="350642"/>
                  </a:lnTo>
                  <a:lnTo>
                    <a:pt x="479208" y="350799"/>
                  </a:lnTo>
                  <a:lnTo>
                    <a:pt x="478923" y="351061"/>
                  </a:lnTo>
                  <a:lnTo>
                    <a:pt x="478697" y="351428"/>
                  </a:lnTo>
                  <a:lnTo>
                    <a:pt x="478630" y="351556"/>
                  </a:lnTo>
                  <a:lnTo>
                    <a:pt x="478598" y="351690"/>
                  </a:lnTo>
                  <a:lnTo>
                    <a:pt x="478546" y="351866"/>
                  </a:lnTo>
                  <a:lnTo>
                    <a:pt x="478404" y="352071"/>
                  </a:lnTo>
                  <a:lnTo>
                    <a:pt x="478182" y="352252"/>
                  </a:lnTo>
                  <a:lnTo>
                    <a:pt x="477961" y="352352"/>
                  </a:lnTo>
                  <a:lnTo>
                    <a:pt x="477723" y="352443"/>
                  </a:lnTo>
                  <a:lnTo>
                    <a:pt x="477493" y="352500"/>
                  </a:lnTo>
                  <a:lnTo>
                    <a:pt x="477236" y="352533"/>
                  </a:lnTo>
                  <a:lnTo>
                    <a:pt x="477007" y="352557"/>
                  </a:lnTo>
                  <a:lnTo>
                    <a:pt x="476797" y="352500"/>
                  </a:lnTo>
                  <a:lnTo>
                    <a:pt x="476563" y="352424"/>
                  </a:lnTo>
                  <a:lnTo>
                    <a:pt x="476341" y="352338"/>
                  </a:lnTo>
                  <a:lnTo>
                    <a:pt x="476116" y="352228"/>
                  </a:lnTo>
                  <a:lnTo>
                    <a:pt x="475902" y="352143"/>
                  </a:lnTo>
                  <a:lnTo>
                    <a:pt x="475688" y="352081"/>
                  </a:lnTo>
                  <a:lnTo>
                    <a:pt x="475463" y="352066"/>
                  </a:lnTo>
                  <a:lnTo>
                    <a:pt x="475233" y="352138"/>
                  </a:lnTo>
                  <a:lnTo>
                    <a:pt x="475007" y="352295"/>
                  </a:lnTo>
                  <a:lnTo>
                    <a:pt x="474782" y="352481"/>
                  </a:lnTo>
                  <a:lnTo>
                    <a:pt x="474588" y="352691"/>
                  </a:lnTo>
                  <a:lnTo>
                    <a:pt x="474362" y="352872"/>
                  </a:lnTo>
                  <a:lnTo>
                    <a:pt x="474148" y="352938"/>
                  </a:lnTo>
                  <a:lnTo>
                    <a:pt x="473915" y="352967"/>
                  </a:lnTo>
                  <a:lnTo>
                    <a:pt x="473685" y="353029"/>
                  </a:lnTo>
                  <a:lnTo>
                    <a:pt x="473467" y="353081"/>
                  </a:lnTo>
                  <a:lnTo>
                    <a:pt x="473234" y="353243"/>
                  </a:lnTo>
                  <a:lnTo>
                    <a:pt x="473004" y="353415"/>
                  </a:lnTo>
                  <a:lnTo>
                    <a:pt x="472569" y="353472"/>
                  </a:lnTo>
                  <a:lnTo>
                    <a:pt x="472355" y="353510"/>
                  </a:lnTo>
                  <a:lnTo>
                    <a:pt x="472125" y="353634"/>
                  </a:lnTo>
                  <a:lnTo>
                    <a:pt x="471971" y="353844"/>
                  </a:lnTo>
                  <a:lnTo>
                    <a:pt x="471825" y="354063"/>
                  </a:lnTo>
                  <a:lnTo>
                    <a:pt x="471496" y="354511"/>
                  </a:lnTo>
                  <a:lnTo>
                    <a:pt x="471322" y="354730"/>
                  </a:lnTo>
                  <a:lnTo>
                    <a:pt x="471179" y="354959"/>
                  </a:lnTo>
                  <a:lnTo>
                    <a:pt x="470981" y="355169"/>
                  </a:lnTo>
                  <a:lnTo>
                    <a:pt x="470811" y="355402"/>
                  </a:lnTo>
                  <a:lnTo>
                    <a:pt x="470293" y="355950"/>
                  </a:lnTo>
                  <a:lnTo>
                    <a:pt x="470190" y="356169"/>
                  </a:lnTo>
                  <a:lnTo>
                    <a:pt x="469972" y="356374"/>
                  </a:lnTo>
                  <a:lnTo>
                    <a:pt x="469746" y="356560"/>
                  </a:lnTo>
                  <a:lnTo>
                    <a:pt x="469600" y="356779"/>
                  </a:lnTo>
                  <a:lnTo>
                    <a:pt x="469477" y="357013"/>
                  </a:lnTo>
                  <a:lnTo>
                    <a:pt x="469370" y="357227"/>
                  </a:lnTo>
                  <a:lnTo>
                    <a:pt x="469192" y="357675"/>
                  </a:lnTo>
                  <a:lnTo>
                    <a:pt x="469141" y="358118"/>
                  </a:lnTo>
                  <a:lnTo>
                    <a:pt x="469038" y="358333"/>
                  </a:lnTo>
                  <a:lnTo>
                    <a:pt x="468808" y="358485"/>
                  </a:lnTo>
                  <a:lnTo>
                    <a:pt x="468582" y="358495"/>
                  </a:lnTo>
                  <a:lnTo>
                    <a:pt x="468365" y="358461"/>
                  </a:lnTo>
                  <a:lnTo>
                    <a:pt x="468147" y="358571"/>
                  </a:lnTo>
                  <a:lnTo>
                    <a:pt x="468080" y="358790"/>
                  </a:lnTo>
                  <a:lnTo>
                    <a:pt x="467854" y="358962"/>
                  </a:lnTo>
                  <a:lnTo>
                    <a:pt x="467787" y="359181"/>
                  </a:lnTo>
                  <a:lnTo>
                    <a:pt x="467929" y="359405"/>
                  </a:lnTo>
                  <a:lnTo>
                    <a:pt x="468016" y="359624"/>
                  </a:lnTo>
                  <a:lnTo>
                    <a:pt x="467945" y="359862"/>
                  </a:lnTo>
                  <a:lnTo>
                    <a:pt x="467846" y="360077"/>
                  </a:lnTo>
                  <a:lnTo>
                    <a:pt x="467822" y="360306"/>
                  </a:lnTo>
                  <a:lnTo>
                    <a:pt x="467890" y="360525"/>
                  </a:lnTo>
                  <a:lnTo>
                    <a:pt x="468001" y="360753"/>
                  </a:lnTo>
                  <a:lnTo>
                    <a:pt x="468175" y="360973"/>
                  </a:lnTo>
                  <a:lnTo>
                    <a:pt x="468384" y="361187"/>
                  </a:lnTo>
                  <a:lnTo>
                    <a:pt x="468535" y="361411"/>
                  </a:lnTo>
                  <a:lnTo>
                    <a:pt x="468630" y="361626"/>
                  </a:lnTo>
                  <a:lnTo>
                    <a:pt x="468697" y="361854"/>
                  </a:lnTo>
                  <a:lnTo>
                    <a:pt x="468717" y="362069"/>
                  </a:lnTo>
                  <a:lnTo>
                    <a:pt x="468717" y="362293"/>
                  </a:lnTo>
                  <a:lnTo>
                    <a:pt x="468701" y="362521"/>
                  </a:lnTo>
                  <a:lnTo>
                    <a:pt x="468713" y="362755"/>
                  </a:lnTo>
                  <a:lnTo>
                    <a:pt x="468717" y="362993"/>
                  </a:lnTo>
                  <a:lnTo>
                    <a:pt x="468749" y="363227"/>
                  </a:lnTo>
                  <a:lnTo>
                    <a:pt x="468828" y="363451"/>
                  </a:lnTo>
                  <a:lnTo>
                    <a:pt x="468887" y="363670"/>
                  </a:lnTo>
                  <a:lnTo>
                    <a:pt x="468891" y="364108"/>
                  </a:lnTo>
                  <a:lnTo>
                    <a:pt x="468943" y="364332"/>
                  </a:lnTo>
                  <a:lnTo>
                    <a:pt x="469101" y="364556"/>
                  </a:lnTo>
                  <a:lnTo>
                    <a:pt x="469311" y="364761"/>
                  </a:lnTo>
                  <a:lnTo>
                    <a:pt x="469327" y="364990"/>
                  </a:lnTo>
                  <a:lnTo>
                    <a:pt x="469287" y="365214"/>
                  </a:lnTo>
                  <a:lnTo>
                    <a:pt x="469346" y="365428"/>
                  </a:lnTo>
                  <a:lnTo>
                    <a:pt x="469556" y="365595"/>
                  </a:lnTo>
                  <a:lnTo>
                    <a:pt x="469770" y="365700"/>
                  </a:lnTo>
                  <a:lnTo>
                    <a:pt x="469984" y="365771"/>
                  </a:lnTo>
                  <a:lnTo>
                    <a:pt x="470205" y="365771"/>
                  </a:lnTo>
                  <a:lnTo>
                    <a:pt x="470419" y="365738"/>
                  </a:lnTo>
                  <a:lnTo>
                    <a:pt x="470641" y="365628"/>
                  </a:lnTo>
                  <a:lnTo>
                    <a:pt x="470867" y="365471"/>
                  </a:lnTo>
                  <a:lnTo>
                    <a:pt x="471096" y="365352"/>
                  </a:lnTo>
                  <a:lnTo>
                    <a:pt x="471314" y="365281"/>
                  </a:lnTo>
                  <a:lnTo>
                    <a:pt x="471452" y="365066"/>
                  </a:lnTo>
                  <a:lnTo>
                    <a:pt x="471603" y="364852"/>
                  </a:lnTo>
                  <a:lnTo>
                    <a:pt x="471821" y="364752"/>
                  </a:lnTo>
                  <a:lnTo>
                    <a:pt x="472034" y="364794"/>
                  </a:lnTo>
                  <a:lnTo>
                    <a:pt x="472090" y="365023"/>
                  </a:lnTo>
                  <a:lnTo>
                    <a:pt x="472050" y="365261"/>
                  </a:lnTo>
                  <a:lnTo>
                    <a:pt x="472216" y="365495"/>
                  </a:lnTo>
                  <a:lnTo>
                    <a:pt x="472434" y="365605"/>
                  </a:lnTo>
                  <a:lnTo>
                    <a:pt x="472660" y="365638"/>
                  </a:lnTo>
                  <a:lnTo>
                    <a:pt x="472878" y="365781"/>
                  </a:lnTo>
                  <a:lnTo>
                    <a:pt x="472810" y="366005"/>
                  </a:lnTo>
                  <a:lnTo>
                    <a:pt x="472735" y="366234"/>
                  </a:lnTo>
                  <a:lnTo>
                    <a:pt x="472723" y="366453"/>
                  </a:lnTo>
                  <a:lnTo>
                    <a:pt x="472779" y="366686"/>
                  </a:lnTo>
                  <a:lnTo>
                    <a:pt x="472850" y="366901"/>
                  </a:lnTo>
                  <a:lnTo>
                    <a:pt x="473064" y="366972"/>
                  </a:lnTo>
                  <a:lnTo>
                    <a:pt x="473281" y="366939"/>
                  </a:lnTo>
                  <a:lnTo>
                    <a:pt x="473507" y="366863"/>
                  </a:lnTo>
                  <a:lnTo>
                    <a:pt x="473733" y="366815"/>
                  </a:lnTo>
                  <a:lnTo>
                    <a:pt x="473942" y="366858"/>
                  </a:lnTo>
                  <a:lnTo>
                    <a:pt x="474164" y="367034"/>
                  </a:lnTo>
                  <a:lnTo>
                    <a:pt x="474382" y="367168"/>
                  </a:lnTo>
                  <a:lnTo>
                    <a:pt x="474600" y="367239"/>
                  </a:lnTo>
                  <a:lnTo>
                    <a:pt x="474813" y="367230"/>
                  </a:lnTo>
                  <a:lnTo>
                    <a:pt x="475043" y="367225"/>
                  </a:lnTo>
                  <a:lnTo>
                    <a:pt x="475257" y="367339"/>
                  </a:lnTo>
                  <a:lnTo>
                    <a:pt x="475332" y="367682"/>
                  </a:lnTo>
                  <a:lnTo>
                    <a:pt x="475340" y="367901"/>
                  </a:lnTo>
                  <a:lnTo>
                    <a:pt x="475312" y="368130"/>
                  </a:lnTo>
                  <a:lnTo>
                    <a:pt x="475241" y="368359"/>
                  </a:lnTo>
                  <a:lnTo>
                    <a:pt x="475091" y="368802"/>
                  </a:lnTo>
                  <a:lnTo>
                    <a:pt x="475039" y="369031"/>
                  </a:lnTo>
                  <a:lnTo>
                    <a:pt x="474976" y="369264"/>
                  </a:lnTo>
                  <a:lnTo>
                    <a:pt x="474904" y="369488"/>
                  </a:lnTo>
                  <a:lnTo>
                    <a:pt x="474829" y="369703"/>
                  </a:lnTo>
                  <a:lnTo>
                    <a:pt x="474770" y="369917"/>
                  </a:lnTo>
                  <a:lnTo>
                    <a:pt x="474675" y="370141"/>
                  </a:lnTo>
                  <a:lnTo>
                    <a:pt x="474588" y="370360"/>
                  </a:lnTo>
                  <a:lnTo>
                    <a:pt x="474516" y="370584"/>
                  </a:lnTo>
                  <a:lnTo>
                    <a:pt x="474457" y="370804"/>
                  </a:lnTo>
                  <a:lnTo>
                    <a:pt x="474382" y="371023"/>
                  </a:lnTo>
                  <a:lnTo>
                    <a:pt x="474342" y="371251"/>
                  </a:lnTo>
                  <a:lnTo>
                    <a:pt x="474184" y="371490"/>
                  </a:lnTo>
                  <a:lnTo>
                    <a:pt x="473962" y="371671"/>
                  </a:lnTo>
                  <a:lnTo>
                    <a:pt x="473745" y="371809"/>
                  </a:lnTo>
                  <a:lnTo>
                    <a:pt x="473523" y="371919"/>
                  </a:lnTo>
                  <a:lnTo>
                    <a:pt x="473313" y="372138"/>
                  </a:lnTo>
                  <a:lnTo>
                    <a:pt x="473305" y="372362"/>
                  </a:lnTo>
                  <a:lnTo>
                    <a:pt x="473527" y="372476"/>
                  </a:lnTo>
                  <a:lnTo>
                    <a:pt x="473749" y="372486"/>
                  </a:lnTo>
                  <a:lnTo>
                    <a:pt x="473824" y="372791"/>
                  </a:lnTo>
                  <a:lnTo>
                    <a:pt x="473812" y="373015"/>
                  </a:lnTo>
                  <a:lnTo>
                    <a:pt x="473804" y="373262"/>
                  </a:lnTo>
                  <a:lnTo>
                    <a:pt x="473784" y="373496"/>
                  </a:lnTo>
                  <a:lnTo>
                    <a:pt x="473752" y="373710"/>
                  </a:lnTo>
                  <a:lnTo>
                    <a:pt x="473665" y="373934"/>
                  </a:lnTo>
                  <a:lnTo>
                    <a:pt x="473523" y="374149"/>
                  </a:lnTo>
                  <a:lnTo>
                    <a:pt x="473317" y="374368"/>
                  </a:lnTo>
                  <a:lnTo>
                    <a:pt x="473099" y="374468"/>
                  </a:lnTo>
                  <a:lnTo>
                    <a:pt x="472977" y="374249"/>
                  </a:lnTo>
                  <a:lnTo>
                    <a:pt x="472834" y="373806"/>
                  </a:lnTo>
                  <a:lnTo>
                    <a:pt x="472747" y="373587"/>
                  </a:lnTo>
                  <a:lnTo>
                    <a:pt x="472612" y="373367"/>
                  </a:lnTo>
                  <a:lnTo>
                    <a:pt x="472395" y="373186"/>
                  </a:lnTo>
                  <a:lnTo>
                    <a:pt x="472177" y="373200"/>
                  </a:lnTo>
                  <a:lnTo>
                    <a:pt x="471951" y="373324"/>
                  </a:lnTo>
                  <a:lnTo>
                    <a:pt x="471765" y="373548"/>
                  </a:lnTo>
                  <a:lnTo>
                    <a:pt x="471654" y="373763"/>
                  </a:lnTo>
                  <a:lnTo>
                    <a:pt x="471452" y="373977"/>
                  </a:lnTo>
                  <a:lnTo>
                    <a:pt x="471191" y="374187"/>
                  </a:lnTo>
                  <a:lnTo>
                    <a:pt x="470962" y="374330"/>
                  </a:lnTo>
                  <a:lnTo>
                    <a:pt x="470518" y="374568"/>
                  </a:lnTo>
                  <a:lnTo>
                    <a:pt x="470304" y="374654"/>
                  </a:lnTo>
                  <a:lnTo>
                    <a:pt x="470079" y="374802"/>
                  </a:lnTo>
                  <a:lnTo>
                    <a:pt x="469857" y="374926"/>
                  </a:lnTo>
                  <a:lnTo>
                    <a:pt x="469635" y="375059"/>
                  </a:lnTo>
                  <a:lnTo>
                    <a:pt x="469398" y="375178"/>
                  </a:lnTo>
                  <a:lnTo>
                    <a:pt x="469184" y="375226"/>
                  </a:lnTo>
                  <a:lnTo>
                    <a:pt x="468958" y="375230"/>
                  </a:lnTo>
                  <a:lnTo>
                    <a:pt x="468737" y="375207"/>
                  </a:lnTo>
                  <a:lnTo>
                    <a:pt x="468519" y="375245"/>
                  </a:lnTo>
                  <a:lnTo>
                    <a:pt x="468289" y="375312"/>
                  </a:lnTo>
                  <a:lnTo>
                    <a:pt x="467846" y="375469"/>
                  </a:lnTo>
                  <a:lnTo>
                    <a:pt x="467628" y="375569"/>
                  </a:lnTo>
                  <a:lnTo>
                    <a:pt x="467403" y="375650"/>
                  </a:lnTo>
                  <a:lnTo>
                    <a:pt x="466947" y="375726"/>
                  </a:lnTo>
                  <a:lnTo>
                    <a:pt x="466722" y="375740"/>
                  </a:lnTo>
                  <a:lnTo>
                    <a:pt x="466069" y="375745"/>
                  </a:lnTo>
                  <a:lnTo>
                    <a:pt x="465629" y="375759"/>
                  </a:lnTo>
                  <a:lnTo>
                    <a:pt x="465416" y="375745"/>
                  </a:lnTo>
                  <a:lnTo>
                    <a:pt x="465186" y="375750"/>
                  </a:lnTo>
                  <a:lnTo>
                    <a:pt x="464968" y="375779"/>
                  </a:lnTo>
                  <a:lnTo>
                    <a:pt x="464750" y="375698"/>
                  </a:lnTo>
                  <a:lnTo>
                    <a:pt x="464533" y="375516"/>
                  </a:lnTo>
                  <a:lnTo>
                    <a:pt x="464315" y="375512"/>
                  </a:lnTo>
                  <a:lnTo>
                    <a:pt x="464097" y="375578"/>
                  </a:lnTo>
                  <a:lnTo>
                    <a:pt x="463868" y="375583"/>
                  </a:lnTo>
                  <a:lnTo>
                    <a:pt x="463646" y="375617"/>
                  </a:lnTo>
                  <a:lnTo>
                    <a:pt x="463424" y="375693"/>
                  </a:lnTo>
                  <a:lnTo>
                    <a:pt x="463207" y="375636"/>
                  </a:lnTo>
                  <a:lnTo>
                    <a:pt x="463055" y="375709"/>
                  </a:lnTo>
                  <a:lnTo>
                    <a:pt x="462412" y="375541"/>
                  </a:lnTo>
                  <a:lnTo>
                    <a:pt x="461247" y="376012"/>
                  </a:lnTo>
                  <a:lnTo>
                    <a:pt x="460440" y="376193"/>
                  </a:lnTo>
                  <a:lnTo>
                    <a:pt x="459606" y="376611"/>
                  </a:lnTo>
                  <a:lnTo>
                    <a:pt x="459078" y="377169"/>
                  </a:lnTo>
                  <a:lnTo>
                    <a:pt x="458420" y="377609"/>
                  </a:lnTo>
                  <a:lnTo>
                    <a:pt x="457392" y="377657"/>
                  </a:lnTo>
                  <a:lnTo>
                    <a:pt x="456469" y="378199"/>
                  </a:lnTo>
                  <a:lnTo>
                    <a:pt x="455580" y="378627"/>
                  </a:lnTo>
                  <a:lnTo>
                    <a:pt x="453456" y="379050"/>
                  </a:lnTo>
                  <a:lnTo>
                    <a:pt x="451862" y="379298"/>
                  </a:lnTo>
                  <a:lnTo>
                    <a:pt x="449493" y="379500"/>
                  </a:lnTo>
                  <a:lnTo>
                    <a:pt x="447449" y="379981"/>
                  </a:lnTo>
                  <a:lnTo>
                    <a:pt x="445281" y="381766"/>
                  </a:lnTo>
                  <a:lnTo>
                    <a:pt x="444786" y="382829"/>
                  </a:lnTo>
                  <a:lnTo>
                    <a:pt x="444360" y="383814"/>
                  </a:lnTo>
                  <a:lnTo>
                    <a:pt x="444128" y="384567"/>
                  </a:lnTo>
                  <a:lnTo>
                    <a:pt x="444207" y="385538"/>
                  </a:lnTo>
                  <a:lnTo>
                    <a:pt x="444765" y="387667"/>
                  </a:lnTo>
                  <a:lnTo>
                    <a:pt x="446233" y="389119"/>
                  </a:lnTo>
                  <a:lnTo>
                    <a:pt x="447273" y="390402"/>
                  </a:lnTo>
                  <a:lnTo>
                    <a:pt x="447821" y="391570"/>
                  </a:lnTo>
                  <a:lnTo>
                    <a:pt x="447753" y="393102"/>
                  </a:lnTo>
                  <a:lnTo>
                    <a:pt x="446820" y="394732"/>
                  </a:lnTo>
                  <a:lnTo>
                    <a:pt x="445398" y="395943"/>
                  </a:lnTo>
                  <a:lnTo>
                    <a:pt x="444426" y="396517"/>
                  </a:lnTo>
                  <a:lnTo>
                    <a:pt x="444205" y="396564"/>
                  </a:lnTo>
                  <a:lnTo>
                    <a:pt x="443975" y="396655"/>
                  </a:lnTo>
                  <a:lnTo>
                    <a:pt x="443753" y="396764"/>
                  </a:lnTo>
                  <a:lnTo>
                    <a:pt x="443524" y="396745"/>
                  </a:lnTo>
                  <a:lnTo>
                    <a:pt x="443306" y="396764"/>
                  </a:lnTo>
                  <a:lnTo>
                    <a:pt x="443072" y="396826"/>
                  </a:lnTo>
                  <a:lnTo>
                    <a:pt x="442843" y="396874"/>
                  </a:lnTo>
                  <a:lnTo>
                    <a:pt x="442625" y="396936"/>
                  </a:lnTo>
                  <a:lnTo>
                    <a:pt x="442395" y="396984"/>
                  </a:lnTo>
                  <a:lnTo>
                    <a:pt x="442162" y="397003"/>
                  </a:lnTo>
                  <a:lnTo>
                    <a:pt x="441916" y="397041"/>
                  </a:lnTo>
                  <a:lnTo>
                    <a:pt x="441695" y="397093"/>
                  </a:lnTo>
                  <a:lnTo>
                    <a:pt x="441465" y="397203"/>
                  </a:lnTo>
                  <a:lnTo>
                    <a:pt x="441239" y="397355"/>
                  </a:lnTo>
                  <a:lnTo>
                    <a:pt x="441026" y="397346"/>
                  </a:lnTo>
                  <a:lnTo>
                    <a:pt x="440812" y="397184"/>
                  </a:lnTo>
                  <a:lnTo>
                    <a:pt x="440495" y="397165"/>
                  </a:lnTo>
                  <a:lnTo>
                    <a:pt x="440278" y="397269"/>
                  </a:lnTo>
                  <a:lnTo>
                    <a:pt x="440048" y="397403"/>
                  </a:lnTo>
                  <a:lnTo>
                    <a:pt x="439806" y="397560"/>
                  </a:lnTo>
                  <a:lnTo>
                    <a:pt x="439585" y="397684"/>
                  </a:lnTo>
                  <a:lnTo>
                    <a:pt x="439351" y="397794"/>
                  </a:lnTo>
                  <a:lnTo>
                    <a:pt x="439133" y="397913"/>
                  </a:lnTo>
                  <a:lnTo>
                    <a:pt x="438674" y="398108"/>
                  </a:lnTo>
                  <a:lnTo>
                    <a:pt x="438453" y="398227"/>
                  </a:lnTo>
                  <a:lnTo>
                    <a:pt x="438223" y="398370"/>
                  </a:lnTo>
                  <a:lnTo>
                    <a:pt x="437989" y="398494"/>
                  </a:lnTo>
                  <a:lnTo>
                    <a:pt x="437772" y="398656"/>
                  </a:lnTo>
                  <a:lnTo>
                    <a:pt x="437574" y="398875"/>
                  </a:lnTo>
                  <a:lnTo>
                    <a:pt x="437431" y="399095"/>
                  </a:lnTo>
                  <a:lnTo>
                    <a:pt x="437253" y="399309"/>
                  </a:lnTo>
                  <a:lnTo>
                    <a:pt x="437115" y="399543"/>
                  </a:lnTo>
                  <a:lnTo>
                    <a:pt x="437257" y="402652"/>
                  </a:lnTo>
                  <a:lnTo>
                    <a:pt x="437579" y="403353"/>
                  </a:lnTo>
                  <a:lnTo>
                    <a:pt x="437738" y="403582"/>
                  </a:lnTo>
                  <a:lnTo>
                    <a:pt x="437848" y="403801"/>
                  </a:lnTo>
                  <a:lnTo>
                    <a:pt x="437971" y="404025"/>
                  </a:lnTo>
                  <a:lnTo>
                    <a:pt x="438141" y="404263"/>
                  </a:lnTo>
                  <a:lnTo>
                    <a:pt x="438272" y="404487"/>
                  </a:lnTo>
                  <a:lnTo>
                    <a:pt x="438581" y="404940"/>
                  </a:lnTo>
                  <a:lnTo>
                    <a:pt x="439754" y="405461"/>
                  </a:lnTo>
                  <a:lnTo>
                    <a:pt x="440987" y="405878"/>
                  </a:lnTo>
                  <a:lnTo>
                    <a:pt x="441611" y="406280"/>
                  </a:lnTo>
                  <a:lnTo>
                    <a:pt x="441641" y="406727"/>
                  </a:lnTo>
                  <a:lnTo>
                    <a:pt x="441358" y="407441"/>
                  </a:lnTo>
                  <a:lnTo>
                    <a:pt x="440319" y="408528"/>
                  </a:lnTo>
                  <a:lnTo>
                    <a:pt x="436442" y="409005"/>
                  </a:lnTo>
                  <a:lnTo>
                    <a:pt x="435825" y="408674"/>
                  </a:lnTo>
                  <a:lnTo>
                    <a:pt x="435575" y="408726"/>
                  </a:lnTo>
                  <a:lnTo>
                    <a:pt x="435353" y="408702"/>
                  </a:lnTo>
                  <a:lnTo>
                    <a:pt x="435140" y="408674"/>
                  </a:lnTo>
                  <a:lnTo>
                    <a:pt x="434688" y="408597"/>
                  </a:lnTo>
                  <a:lnTo>
                    <a:pt x="434471" y="408540"/>
                  </a:lnTo>
                  <a:lnTo>
                    <a:pt x="434241" y="408493"/>
                  </a:lnTo>
                  <a:lnTo>
                    <a:pt x="434004" y="408431"/>
                  </a:lnTo>
                  <a:lnTo>
                    <a:pt x="433778" y="408378"/>
                  </a:lnTo>
                  <a:lnTo>
                    <a:pt x="433564" y="408307"/>
                  </a:lnTo>
                  <a:lnTo>
                    <a:pt x="433121" y="408173"/>
                  </a:lnTo>
                  <a:lnTo>
                    <a:pt x="432891" y="408154"/>
                  </a:lnTo>
                  <a:lnTo>
                    <a:pt x="432559" y="408135"/>
                  </a:lnTo>
                  <a:lnTo>
                    <a:pt x="432052" y="408140"/>
                  </a:lnTo>
                  <a:lnTo>
                    <a:pt x="431613" y="408183"/>
                  </a:lnTo>
                  <a:lnTo>
                    <a:pt x="431157" y="408259"/>
                  </a:lnTo>
                  <a:lnTo>
                    <a:pt x="430932" y="408335"/>
                  </a:lnTo>
                  <a:lnTo>
                    <a:pt x="430714" y="408350"/>
                  </a:lnTo>
                  <a:lnTo>
                    <a:pt x="430484" y="408330"/>
                  </a:lnTo>
                  <a:lnTo>
                    <a:pt x="430045" y="408235"/>
                  </a:lnTo>
                  <a:lnTo>
                    <a:pt x="429827" y="408178"/>
                  </a:lnTo>
                  <a:lnTo>
                    <a:pt x="429602" y="408078"/>
                  </a:lnTo>
                  <a:lnTo>
                    <a:pt x="429400" y="408190"/>
                  </a:lnTo>
                  <a:lnTo>
                    <a:pt x="428445" y="409076"/>
                  </a:lnTo>
                  <a:lnTo>
                    <a:pt x="428258" y="410401"/>
                  </a:lnTo>
                  <a:lnTo>
                    <a:pt x="427858" y="412457"/>
                  </a:lnTo>
                  <a:lnTo>
                    <a:pt x="427574" y="413867"/>
                  </a:lnTo>
                  <a:lnTo>
                    <a:pt x="426977" y="415845"/>
                  </a:lnTo>
                  <a:lnTo>
                    <a:pt x="427342" y="417513"/>
                  </a:lnTo>
                  <a:lnTo>
                    <a:pt x="429097" y="419827"/>
                  </a:lnTo>
                  <a:lnTo>
                    <a:pt x="429509" y="420784"/>
                  </a:lnTo>
                  <a:lnTo>
                    <a:pt x="428955" y="422672"/>
                  </a:lnTo>
                  <a:lnTo>
                    <a:pt x="428155" y="424094"/>
                  </a:lnTo>
                  <a:lnTo>
                    <a:pt x="426762" y="426150"/>
                  </a:lnTo>
                  <a:lnTo>
                    <a:pt x="425330" y="428853"/>
                  </a:lnTo>
                  <a:lnTo>
                    <a:pt x="424388" y="430081"/>
                  </a:lnTo>
                  <a:lnTo>
                    <a:pt x="423627" y="430754"/>
                  </a:lnTo>
                  <a:lnTo>
                    <a:pt x="423060" y="430986"/>
                  </a:lnTo>
                  <a:lnTo>
                    <a:pt x="422466" y="430844"/>
                  </a:lnTo>
                  <a:lnTo>
                    <a:pt x="421602" y="430223"/>
                  </a:lnTo>
                  <a:lnTo>
                    <a:pt x="420918" y="430120"/>
                  </a:lnTo>
                  <a:lnTo>
                    <a:pt x="419628" y="430585"/>
                  </a:lnTo>
                  <a:lnTo>
                    <a:pt x="418596" y="431891"/>
                  </a:lnTo>
                  <a:lnTo>
                    <a:pt x="418042" y="433314"/>
                  </a:lnTo>
                  <a:lnTo>
                    <a:pt x="417074" y="435266"/>
                  </a:lnTo>
                  <a:lnTo>
                    <a:pt x="415552" y="437762"/>
                  </a:lnTo>
                  <a:lnTo>
                    <a:pt x="413204" y="440555"/>
                  </a:lnTo>
                  <a:lnTo>
                    <a:pt x="410521" y="441888"/>
                  </a:lnTo>
                  <a:lnTo>
                    <a:pt x="409773" y="442145"/>
                  </a:lnTo>
                  <a:lnTo>
                    <a:pt x="408650" y="442300"/>
                  </a:lnTo>
                  <a:lnTo>
                    <a:pt x="407622" y="442164"/>
                  </a:lnTo>
                  <a:lnTo>
                    <a:pt x="406733" y="442475"/>
                  </a:lnTo>
                  <a:lnTo>
                    <a:pt x="406516" y="442040"/>
                  </a:lnTo>
                  <a:lnTo>
                    <a:pt x="406377" y="427966"/>
                  </a:lnTo>
                  <a:lnTo>
                    <a:pt x="396155" y="428273"/>
                  </a:lnTo>
                  <a:lnTo>
                    <a:pt x="394588" y="428759"/>
                  </a:lnTo>
                  <a:lnTo>
                    <a:pt x="395409" y="436672"/>
                  </a:lnTo>
                  <a:lnTo>
                    <a:pt x="388309" y="433177"/>
                  </a:lnTo>
                  <a:lnTo>
                    <a:pt x="384560" y="440630"/>
                  </a:lnTo>
                  <a:lnTo>
                    <a:pt x="392600" y="444704"/>
                  </a:lnTo>
                  <a:lnTo>
                    <a:pt x="389013" y="451928"/>
                  </a:lnTo>
                  <a:lnTo>
                    <a:pt x="385740" y="444868"/>
                  </a:lnTo>
                  <a:lnTo>
                    <a:pt x="381245" y="438230"/>
                  </a:lnTo>
                  <a:lnTo>
                    <a:pt x="370832" y="430207"/>
                  </a:lnTo>
                  <a:lnTo>
                    <a:pt x="370266" y="430864"/>
                  </a:lnTo>
                  <a:lnTo>
                    <a:pt x="368184" y="432125"/>
                  </a:lnTo>
                  <a:lnTo>
                    <a:pt x="366753" y="430177"/>
                  </a:lnTo>
                  <a:lnTo>
                    <a:pt x="366543" y="433601"/>
                  </a:lnTo>
                  <a:lnTo>
                    <a:pt x="358500" y="423346"/>
                  </a:lnTo>
                  <a:lnTo>
                    <a:pt x="352973" y="454295"/>
                  </a:lnTo>
                  <a:lnTo>
                    <a:pt x="323224" y="442942"/>
                  </a:lnTo>
                  <a:lnTo>
                    <a:pt x="298237" y="433406"/>
                  </a:lnTo>
                  <a:lnTo>
                    <a:pt x="286701" y="429075"/>
                  </a:lnTo>
                  <a:lnTo>
                    <a:pt x="276985" y="425576"/>
                  </a:lnTo>
                  <a:lnTo>
                    <a:pt x="275091" y="424894"/>
                  </a:lnTo>
                  <a:lnTo>
                    <a:pt x="256910" y="417658"/>
                  </a:lnTo>
                  <a:lnTo>
                    <a:pt x="241226" y="411605"/>
                  </a:lnTo>
                  <a:lnTo>
                    <a:pt x="230497" y="407316"/>
                  </a:lnTo>
                  <a:lnTo>
                    <a:pt x="225799" y="405437"/>
                  </a:lnTo>
                  <a:lnTo>
                    <a:pt x="193065" y="392998"/>
                  </a:lnTo>
                  <a:lnTo>
                    <a:pt x="157387" y="379439"/>
                  </a:lnTo>
                  <a:lnTo>
                    <a:pt x="153837" y="377032"/>
                  </a:lnTo>
                  <a:lnTo>
                    <a:pt x="151788" y="376076"/>
                  </a:lnTo>
                  <a:lnTo>
                    <a:pt x="151053" y="375810"/>
                  </a:lnTo>
                  <a:lnTo>
                    <a:pt x="143683" y="373070"/>
                  </a:lnTo>
                  <a:lnTo>
                    <a:pt x="133464" y="369268"/>
                  </a:lnTo>
                  <a:lnTo>
                    <a:pt x="124547" y="365533"/>
                  </a:lnTo>
                  <a:lnTo>
                    <a:pt x="123993" y="365676"/>
                  </a:lnTo>
                  <a:lnTo>
                    <a:pt x="122921" y="366448"/>
                  </a:lnTo>
                  <a:lnTo>
                    <a:pt x="119349" y="362355"/>
                  </a:lnTo>
                  <a:lnTo>
                    <a:pt x="118763" y="362879"/>
                  </a:lnTo>
                  <a:lnTo>
                    <a:pt x="118060" y="363493"/>
                  </a:lnTo>
                  <a:lnTo>
                    <a:pt x="117316" y="362641"/>
                  </a:lnTo>
                  <a:lnTo>
                    <a:pt x="116993" y="362925"/>
                  </a:lnTo>
                  <a:lnTo>
                    <a:pt x="116528" y="362393"/>
                  </a:lnTo>
                  <a:lnTo>
                    <a:pt x="116168" y="362308"/>
                  </a:lnTo>
                  <a:lnTo>
                    <a:pt x="115650" y="362093"/>
                  </a:lnTo>
                  <a:lnTo>
                    <a:pt x="106592" y="358248"/>
                  </a:lnTo>
                  <a:lnTo>
                    <a:pt x="105983" y="357944"/>
                  </a:lnTo>
                  <a:lnTo>
                    <a:pt x="89808" y="355029"/>
                  </a:lnTo>
                  <a:lnTo>
                    <a:pt x="85789" y="354289"/>
                  </a:lnTo>
                  <a:lnTo>
                    <a:pt x="78151" y="352939"/>
                  </a:lnTo>
                  <a:lnTo>
                    <a:pt x="76914" y="352969"/>
                  </a:lnTo>
                  <a:lnTo>
                    <a:pt x="76680" y="353304"/>
                  </a:lnTo>
                  <a:lnTo>
                    <a:pt x="76126" y="353185"/>
                  </a:lnTo>
                  <a:lnTo>
                    <a:pt x="73613" y="352785"/>
                  </a:lnTo>
                  <a:lnTo>
                    <a:pt x="72781" y="352688"/>
                  </a:lnTo>
                  <a:lnTo>
                    <a:pt x="70665" y="352326"/>
                  </a:lnTo>
                  <a:lnTo>
                    <a:pt x="71011" y="354344"/>
                  </a:lnTo>
                  <a:lnTo>
                    <a:pt x="70774" y="356762"/>
                  </a:lnTo>
                  <a:lnTo>
                    <a:pt x="70529" y="359109"/>
                  </a:lnTo>
                  <a:lnTo>
                    <a:pt x="68957" y="361523"/>
                  </a:lnTo>
                  <a:lnTo>
                    <a:pt x="64665" y="368329"/>
                  </a:lnTo>
                  <a:lnTo>
                    <a:pt x="56925" y="380439"/>
                  </a:lnTo>
                  <a:lnTo>
                    <a:pt x="57626" y="373367"/>
                  </a:lnTo>
                  <a:lnTo>
                    <a:pt x="58540" y="367358"/>
                  </a:lnTo>
                  <a:lnTo>
                    <a:pt x="58172" y="362512"/>
                  </a:lnTo>
                  <a:lnTo>
                    <a:pt x="57052" y="351332"/>
                  </a:lnTo>
                  <a:lnTo>
                    <a:pt x="56976" y="350475"/>
                  </a:lnTo>
                  <a:lnTo>
                    <a:pt x="56062" y="339619"/>
                  </a:lnTo>
                  <a:lnTo>
                    <a:pt x="56117" y="338985"/>
                  </a:lnTo>
                  <a:lnTo>
                    <a:pt x="56319" y="338204"/>
                  </a:lnTo>
                  <a:lnTo>
                    <a:pt x="56260" y="337508"/>
                  </a:lnTo>
                  <a:lnTo>
                    <a:pt x="55860" y="336774"/>
                  </a:lnTo>
                  <a:lnTo>
                    <a:pt x="55607" y="335731"/>
                  </a:lnTo>
                  <a:lnTo>
                    <a:pt x="55555" y="334001"/>
                  </a:lnTo>
                  <a:lnTo>
                    <a:pt x="55615" y="332629"/>
                  </a:lnTo>
                  <a:lnTo>
                    <a:pt x="55722" y="331208"/>
                  </a:lnTo>
                  <a:lnTo>
                    <a:pt x="56011" y="329979"/>
                  </a:lnTo>
                  <a:lnTo>
                    <a:pt x="56351" y="329016"/>
                  </a:lnTo>
                  <a:lnTo>
                    <a:pt x="57032" y="327982"/>
                  </a:lnTo>
                  <a:lnTo>
                    <a:pt x="57946" y="326982"/>
                  </a:lnTo>
                  <a:lnTo>
                    <a:pt x="59114" y="326191"/>
                  </a:lnTo>
                  <a:lnTo>
                    <a:pt x="60646" y="325533"/>
                  </a:lnTo>
                  <a:lnTo>
                    <a:pt x="62238" y="324918"/>
                  </a:lnTo>
                  <a:lnTo>
                    <a:pt x="63564" y="324494"/>
                  </a:lnTo>
                  <a:lnTo>
                    <a:pt x="66580" y="323031"/>
                  </a:lnTo>
                  <a:lnTo>
                    <a:pt x="69902" y="320911"/>
                  </a:lnTo>
                  <a:lnTo>
                    <a:pt x="71671" y="319867"/>
                  </a:lnTo>
                  <a:lnTo>
                    <a:pt x="73999" y="318476"/>
                  </a:lnTo>
                  <a:lnTo>
                    <a:pt x="75867" y="317189"/>
                  </a:lnTo>
                  <a:lnTo>
                    <a:pt x="77673" y="315640"/>
                  </a:lnTo>
                  <a:lnTo>
                    <a:pt x="79478" y="313996"/>
                  </a:lnTo>
                  <a:lnTo>
                    <a:pt x="82217" y="311308"/>
                  </a:lnTo>
                  <a:lnTo>
                    <a:pt x="84695" y="308402"/>
                  </a:lnTo>
                  <a:lnTo>
                    <a:pt x="86544" y="305914"/>
                  </a:lnTo>
                  <a:lnTo>
                    <a:pt x="87945" y="303694"/>
                  </a:lnTo>
                  <a:lnTo>
                    <a:pt x="88666" y="302564"/>
                  </a:lnTo>
                  <a:lnTo>
                    <a:pt x="89564" y="301039"/>
                  </a:lnTo>
                  <a:lnTo>
                    <a:pt x="90613" y="299238"/>
                  </a:lnTo>
                  <a:lnTo>
                    <a:pt x="91797" y="297184"/>
                  </a:lnTo>
                  <a:lnTo>
                    <a:pt x="92854" y="295273"/>
                  </a:lnTo>
                  <a:lnTo>
                    <a:pt x="93424" y="294163"/>
                  </a:lnTo>
                  <a:lnTo>
                    <a:pt x="94026" y="292800"/>
                  </a:lnTo>
                  <a:lnTo>
                    <a:pt x="94509" y="291404"/>
                  </a:lnTo>
                  <a:lnTo>
                    <a:pt x="94580" y="290727"/>
                  </a:lnTo>
                  <a:lnTo>
                    <a:pt x="94513" y="289979"/>
                  </a:lnTo>
                  <a:lnTo>
                    <a:pt x="94259" y="288730"/>
                  </a:lnTo>
                  <a:lnTo>
                    <a:pt x="93836" y="287339"/>
                  </a:lnTo>
                  <a:lnTo>
                    <a:pt x="93388" y="286086"/>
                  </a:lnTo>
                  <a:lnTo>
                    <a:pt x="93020" y="284790"/>
                  </a:lnTo>
                  <a:lnTo>
                    <a:pt x="92755" y="283298"/>
                  </a:lnTo>
                  <a:lnTo>
                    <a:pt x="92438" y="282264"/>
                  </a:lnTo>
                  <a:lnTo>
                    <a:pt x="91817" y="281211"/>
                  </a:lnTo>
                  <a:lnTo>
                    <a:pt x="91128" y="280205"/>
                  </a:lnTo>
                  <a:lnTo>
                    <a:pt x="90661" y="279171"/>
                  </a:lnTo>
                  <a:lnTo>
                    <a:pt x="90297" y="278304"/>
                  </a:lnTo>
                  <a:lnTo>
                    <a:pt x="90000" y="277184"/>
                  </a:lnTo>
                  <a:lnTo>
                    <a:pt x="89881" y="276469"/>
                  </a:lnTo>
                  <a:lnTo>
                    <a:pt x="89905" y="275473"/>
                  </a:lnTo>
                  <a:lnTo>
                    <a:pt x="90170" y="274720"/>
                  </a:lnTo>
                  <a:lnTo>
                    <a:pt x="90601" y="274144"/>
                  </a:lnTo>
                  <a:lnTo>
                    <a:pt x="89746" y="273686"/>
                  </a:lnTo>
                  <a:lnTo>
                    <a:pt x="84212" y="271151"/>
                  </a:lnTo>
                  <a:lnTo>
                    <a:pt x="80764" y="270694"/>
                  </a:lnTo>
                  <a:lnTo>
                    <a:pt x="78405" y="268921"/>
                  </a:lnTo>
                  <a:lnTo>
                    <a:pt x="77308" y="267472"/>
                  </a:lnTo>
                  <a:lnTo>
                    <a:pt x="77633" y="267029"/>
                  </a:lnTo>
                  <a:lnTo>
                    <a:pt x="73975" y="264151"/>
                  </a:lnTo>
                  <a:lnTo>
                    <a:pt x="64510" y="256645"/>
                  </a:lnTo>
                  <a:lnTo>
                    <a:pt x="64367" y="256522"/>
                  </a:lnTo>
                  <a:lnTo>
                    <a:pt x="64094" y="256274"/>
                  </a:lnTo>
                  <a:lnTo>
                    <a:pt x="63964" y="256140"/>
                  </a:lnTo>
                  <a:lnTo>
                    <a:pt x="63770" y="255926"/>
                  </a:lnTo>
                  <a:lnTo>
                    <a:pt x="63588" y="255707"/>
                  </a:lnTo>
                  <a:lnTo>
                    <a:pt x="63409" y="255483"/>
                  </a:lnTo>
                  <a:lnTo>
                    <a:pt x="63243" y="255254"/>
                  </a:lnTo>
                  <a:lnTo>
                    <a:pt x="63085" y="255016"/>
                  </a:lnTo>
                  <a:lnTo>
                    <a:pt x="62930" y="254773"/>
                  </a:lnTo>
                  <a:lnTo>
                    <a:pt x="62788" y="254525"/>
                  </a:lnTo>
                  <a:lnTo>
                    <a:pt x="62653" y="254272"/>
                  </a:lnTo>
                  <a:lnTo>
                    <a:pt x="62527" y="254015"/>
                  </a:lnTo>
                  <a:lnTo>
                    <a:pt x="62412" y="253758"/>
                  </a:lnTo>
                  <a:lnTo>
                    <a:pt x="62305" y="253491"/>
                  </a:lnTo>
                  <a:lnTo>
                    <a:pt x="62206" y="253224"/>
                  </a:lnTo>
                  <a:lnTo>
                    <a:pt x="62115" y="252948"/>
                  </a:lnTo>
                  <a:lnTo>
                    <a:pt x="62036" y="252676"/>
                  </a:lnTo>
                  <a:lnTo>
                    <a:pt x="61968" y="252400"/>
                  </a:lnTo>
                  <a:lnTo>
                    <a:pt x="61913" y="252095"/>
                  </a:lnTo>
                  <a:lnTo>
                    <a:pt x="61870" y="251790"/>
                  </a:lnTo>
                  <a:lnTo>
                    <a:pt x="61834" y="251485"/>
                  </a:lnTo>
                  <a:lnTo>
                    <a:pt x="61810" y="251180"/>
                  </a:lnTo>
                  <a:lnTo>
                    <a:pt x="61798" y="250870"/>
                  </a:lnTo>
                  <a:lnTo>
                    <a:pt x="61798" y="250565"/>
                  </a:lnTo>
                  <a:lnTo>
                    <a:pt x="61806" y="250260"/>
                  </a:lnTo>
                  <a:lnTo>
                    <a:pt x="61838" y="249955"/>
                  </a:lnTo>
                  <a:lnTo>
                    <a:pt x="61877" y="249650"/>
                  </a:lnTo>
                  <a:lnTo>
                    <a:pt x="61929" y="249350"/>
                  </a:lnTo>
                  <a:lnTo>
                    <a:pt x="61992" y="249050"/>
                  </a:lnTo>
                  <a:lnTo>
                    <a:pt x="62067" y="248754"/>
                  </a:lnTo>
                  <a:lnTo>
                    <a:pt x="62150" y="248463"/>
                  </a:lnTo>
                  <a:lnTo>
                    <a:pt x="62444" y="247568"/>
                  </a:lnTo>
                  <a:lnTo>
                    <a:pt x="62542" y="246514"/>
                  </a:lnTo>
                  <a:lnTo>
                    <a:pt x="62511" y="246095"/>
                  </a:lnTo>
                  <a:lnTo>
                    <a:pt x="62186" y="245075"/>
                  </a:lnTo>
                  <a:lnTo>
                    <a:pt x="62044" y="244561"/>
                  </a:lnTo>
                  <a:lnTo>
                    <a:pt x="62032" y="244303"/>
                  </a:lnTo>
                  <a:lnTo>
                    <a:pt x="62127" y="243879"/>
                  </a:lnTo>
                  <a:lnTo>
                    <a:pt x="62325" y="243264"/>
                  </a:lnTo>
                  <a:lnTo>
                    <a:pt x="61747" y="243074"/>
                  </a:lnTo>
                  <a:lnTo>
                    <a:pt x="61782" y="242854"/>
                  </a:lnTo>
                  <a:lnTo>
                    <a:pt x="56255" y="241155"/>
                  </a:lnTo>
                  <a:lnTo>
                    <a:pt x="54836" y="240044"/>
                  </a:lnTo>
                  <a:lnTo>
                    <a:pt x="52772" y="237898"/>
                  </a:lnTo>
                  <a:lnTo>
                    <a:pt x="50621" y="235988"/>
                  </a:lnTo>
                  <a:lnTo>
                    <a:pt x="48246" y="234846"/>
                  </a:lnTo>
                  <a:lnTo>
                    <a:pt x="43662" y="233514"/>
                  </a:lnTo>
                  <a:lnTo>
                    <a:pt x="41284" y="232429"/>
                  </a:lnTo>
                  <a:lnTo>
                    <a:pt x="38870" y="230575"/>
                  </a:lnTo>
                  <a:lnTo>
                    <a:pt x="36895" y="228128"/>
                  </a:lnTo>
                  <a:lnTo>
                    <a:pt x="36289" y="227244"/>
                  </a:lnTo>
                  <a:lnTo>
                    <a:pt x="35584" y="226242"/>
                  </a:lnTo>
                  <a:lnTo>
                    <a:pt x="35340" y="225872"/>
                  </a:lnTo>
                  <a:lnTo>
                    <a:pt x="35242" y="225705"/>
                  </a:lnTo>
                  <a:lnTo>
                    <a:pt x="31069" y="219490"/>
                  </a:lnTo>
                  <a:lnTo>
                    <a:pt x="29861" y="214620"/>
                  </a:lnTo>
                  <a:lnTo>
                    <a:pt x="29516" y="211128"/>
                  </a:lnTo>
                  <a:lnTo>
                    <a:pt x="29352" y="210212"/>
                  </a:lnTo>
                  <a:lnTo>
                    <a:pt x="29335" y="205028"/>
                  </a:lnTo>
                  <a:lnTo>
                    <a:pt x="28975" y="203266"/>
                  </a:lnTo>
                  <a:lnTo>
                    <a:pt x="27616" y="202126"/>
                  </a:lnTo>
                  <a:lnTo>
                    <a:pt x="18517" y="198997"/>
                  </a:lnTo>
                  <a:lnTo>
                    <a:pt x="18473" y="193173"/>
                  </a:lnTo>
                  <a:lnTo>
                    <a:pt x="19705" y="188857"/>
                  </a:lnTo>
                  <a:lnTo>
                    <a:pt x="18521" y="187694"/>
                  </a:lnTo>
                  <a:lnTo>
                    <a:pt x="18884" y="186119"/>
                  </a:lnTo>
                  <a:lnTo>
                    <a:pt x="20066" y="184746"/>
                  </a:lnTo>
                  <a:lnTo>
                    <a:pt x="21983" y="183281"/>
                  </a:lnTo>
                  <a:lnTo>
                    <a:pt x="19672" y="175855"/>
                  </a:lnTo>
                  <a:lnTo>
                    <a:pt x="21785" y="175215"/>
                  </a:lnTo>
                  <a:lnTo>
                    <a:pt x="23162" y="175065"/>
                  </a:lnTo>
                  <a:lnTo>
                    <a:pt x="23140" y="173799"/>
                  </a:lnTo>
                  <a:lnTo>
                    <a:pt x="21797" y="173823"/>
                  </a:lnTo>
                  <a:lnTo>
                    <a:pt x="22858" y="170014"/>
                  </a:lnTo>
                  <a:lnTo>
                    <a:pt x="22744" y="168839"/>
                  </a:lnTo>
                  <a:lnTo>
                    <a:pt x="22510" y="168869"/>
                  </a:lnTo>
                  <a:lnTo>
                    <a:pt x="22178" y="168989"/>
                  </a:lnTo>
                  <a:lnTo>
                    <a:pt x="21850" y="169170"/>
                  </a:lnTo>
                  <a:lnTo>
                    <a:pt x="21513" y="169377"/>
                  </a:lnTo>
                  <a:lnTo>
                    <a:pt x="21180" y="169655"/>
                  </a:lnTo>
                  <a:lnTo>
                    <a:pt x="20700" y="170296"/>
                  </a:lnTo>
                  <a:lnTo>
                    <a:pt x="20436" y="170614"/>
                  </a:lnTo>
                  <a:lnTo>
                    <a:pt x="19820" y="171254"/>
                  </a:lnTo>
                  <a:lnTo>
                    <a:pt x="19548" y="171576"/>
                  </a:lnTo>
                  <a:lnTo>
                    <a:pt x="19297" y="171894"/>
                  </a:lnTo>
                  <a:lnTo>
                    <a:pt x="19072" y="172212"/>
                  </a:lnTo>
                  <a:lnTo>
                    <a:pt x="18912" y="172536"/>
                  </a:lnTo>
                  <a:lnTo>
                    <a:pt x="18618" y="172858"/>
                  </a:lnTo>
                  <a:lnTo>
                    <a:pt x="18291" y="172951"/>
                  </a:lnTo>
                  <a:lnTo>
                    <a:pt x="17969" y="172931"/>
                  </a:lnTo>
                  <a:lnTo>
                    <a:pt x="17647" y="172932"/>
                  </a:lnTo>
                  <a:lnTo>
                    <a:pt x="17315" y="173008"/>
                  </a:lnTo>
                  <a:lnTo>
                    <a:pt x="16983" y="173132"/>
                  </a:lnTo>
                  <a:lnTo>
                    <a:pt x="16656" y="173283"/>
                  </a:lnTo>
                  <a:lnTo>
                    <a:pt x="16316" y="173359"/>
                  </a:lnTo>
                  <a:lnTo>
                    <a:pt x="15885" y="173351"/>
                  </a:lnTo>
                  <a:lnTo>
                    <a:pt x="15555" y="173221"/>
                  </a:lnTo>
                  <a:lnTo>
                    <a:pt x="15229" y="173174"/>
                  </a:lnTo>
                  <a:lnTo>
                    <a:pt x="14907" y="173171"/>
                  </a:lnTo>
                  <a:lnTo>
                    <a:pt x="14586" y="173085"/>
                  </a:lnTo>
                  <a:lnTo>
                    <a:pt x="13937" y="172684"/>
                  </a:lnTo>
                  <a:lnTo>
                    <a:pt x="13617" y="172444"/>
                  </a:lnTo>
                  <a:lnTo>
                    <a:pt x="13288" y="172239"/>
                  </a:lnTo>
                  <a:lnTo>
                    <a:pt x="12963" y="172096"/>
                  </a:lnTo>
                  <a:lnTo>
                    <a:pt x="12637" y="172053"/>
                  </a:lnTo>
                  <a:lnTo>
                    <a:pt x="12298" y="172103"/>
                  </a:lnTo>
                  <a:lnTo>
                    <a:pt x="11957" y="172266"/>
                  </a:lnTo>
                  <a:lnTo>
                    <a:pt x="11615" y="172483"/>
                  </a:lnTo>
                  <a:lnTo>
                    <a:pt x="11283" y="172638"/>
                  </a:lnTo>
                  <a:lnTo>
                    <a:pt x="10952" y="172731"/>
                  </a:lnTo>
                  <a:lnTo>
                    <a:pt x="10625" y="172768"/>
                  </a:lnTo>
                  <a:lnTo>
                    <a:pt x="10303" y="172769"/>
                  </a:lnTo>
                  <a:lnTo>
                    <a:pt x="9973" y="172705"/>
                  </a:lnTo>
                  <a:lnTo>
                    <a:pt x="9639" y="172583"/>
                  </a:lnTo>
                  <a:lnTo>
                    <a:pt x="9314" y="172427"/>
                  </a:lnTo>
                  <a:lnTo>
                    <a:pt x="8994" y="172218"/>
                  </a:lnTo>
                  <a:lnTo>
                    <a:pt x="8668" y="172092"/>
                  </a:lnTo>
                  <a:lnTo>
                    <a:pt x="8340" y="171896"/>
                  </a:lnTo>
                  <a:lnTo>
                    <a:pt x="8011" y="171669"/>
                  </a:lnTo>
                  <a:lnTo>
                    <a:pt x="7687" y="171420"/>
                  </a:lnTo>
                  <a:lnTo>
                    <a:pt x="7371" y="171189"/>
                  </a:lnTo>
                  <a:lnTo>
                    <a:pt x="7042" y="171011"/>
                  </a:lnTo>
                  <a:lnTo>
                    <a:pt x="6722" y="170810"/>
                  </a:lnTo>
                  <a:lnTo>
                    <a:pt x="6393" y="170645"/>
                  </a:lnTo>
                  <a:lnTo>
                    <a:pt x="6068" y="170532"/>
                  </a:lnTo>
                  <a:lnTo>
                    <a:pt x="5737" y="170490"/>
                  </a:lnTo>
                  <a:lnTo>
                    <a:pt x="5415" y="170474"/>
                  </a:lnTo>
                  <a:lnTo>
                    <a:pt x="4850" y="170477"/>
                  </a:lnTo>
                  <a:lnTo>
                    <a:pt x="4524" y="170466"/>
                  </a:lnTo>
                  <a:lnTo>
                    <a:pt x="4201" y="170480"/>
                  </a:lnTo>
                  <a:lnTo>
                    <a:pt x="3879" y="170504"/>
                  </a:lnTo>
                  <a:lnTo>
                    <a:pt x="3428" y="170493"/>
                  </a:lnTo>
                  <a:lnTo>
                    <a:pt x="3178" y="170486"/>
                  </a:lnTo>
                  <a:lnTo>
                    <a:pt x="3046" y="170488"/>
                  </a:lnTo>
                  <a:lnTo>
                    <a:pt x="2893" y="170497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6" name="pg236"/>
            <p:cNvSpPr/>
            <p:nvPr/>
          </p:nvSpPr>
          <p:spPr>
            <a:xfrm>
              <a:off x="4741477" y="3363749"/>
              <a:ext cx="278547" cy="379236"/>
            </a:xfrm>
            <a:custGeom>
              <a:avLst/>
              <a:gdLst/>
              <a:ahLst/>
              <a:cxnLst/>
              <a:rect l="0" t="0" r="0" b="0"/>
              <a:pathLst>
                <a:path w="278547" h="379236">
                  <a:moveTo>
                    <a:pt x="125584" y="55444"/>
                  </a:moveTo>
                  <a:lnTo>
                    <a:pt x="125584" y="55211"/>
                  </a:lnTo>
                  <a:lnTo>
                    <a:pt x="125656" y="54977"/>
                  </a:lnTo>
                  <a:lnTo>
                    <a:pt x="125782" y="54729"/>
                  </a:lnTo>
                  <a:lnTo>
                    <a:pt x="125901" y="54515"/>
                  </a:lnTo>
                  <a:lnTo>
                    <a:pt x="126012" y="54291"/>
                  </a:lnTo>
                  <a:lnTo>
                    <a:pt x="126143" y="54057"/>
                  </a:lnTo>
                  <a:lnTo>
                    <a:pt x="126277" y="53833"/>
                  </a:lnTo>
                  <a:lnTo>
                    <a:pt x="126491" y="53395"/>
                  </a:lnTo>
                  <a:lnTo>
                    <a:pt x="126669" y="53171"/>
                  </a:lnTo>
                  <a:lnTo>
                    <a:pt x="126911" y="52895"/>
                  </a:lnTo>
                  <a:lnTo>
                    <a:pt x="127053" y="52675"/>
                  </a:lnTo>
                  <a:lnTo>
                    <a:pt x="127124" y="52461"/>
                  </a:lnTo>
                  <a:lnTo>
                    <a:pt x="127199" y="52171"/>
                  </a:lnTo>
                  <a:lnTo>
                    <a:pt x="127063" y="51605"/>
                  </a:lnTo>
                  <a:lnTo>
                    <a:pt x="127021" y="51224"/>
                  </a:lnTo>
                  <a:lnTo>
                    <a:pt x="126927" y="51041"/>
                  </a:lnTo>
                  <a:lnTo>
                    <a:pt x="126892" y="50741"/>
                  </a:lnTo>
                  <a:lnTo>
                    <a:pt x="126826" y="50530"/>
                  </a:lnTo>
                  <a:lnTo>
                    <a:pt x="126838" y="50362"/>
                  </a:lnTo>
                  <a:lnTo>
                    <a:pt x="126838" y="50121"/>
                  </a:lnTo>
                  <a:lnTo>
                    <a:pt x="126826" y="49797"/>
                  </a:lnTo>
                  <a:lnTo>
                    <a:pt x="126850" y="49604"/>
                  </a:lnTo>
                  <a:lnTo>
                    <a:pt x="126790" y="49363"/>
                  </a:lnTo>
                  <a:lnTo>
                    <a:pt x="126713" y="49049"/>
                  </a:lnTo>
                  <a:lnTo>
                    <a:pt x="126685" y="48830"/>
                  </a:lnTo>
                  <a:lnTo>
                    <a:pt x="126544" y="48406"/>
                  </a:lnTo>
                  <a:lnTo>
                    <a:pt x="126418" y="48186"/>
                  </a:lnTo>
                  <a:lnTo>
                    <a:pt x="126202" y="47933"/>
                  </a:lnTo>
                  <a:lnTo>
                    <a:pt x="125947" y="47696"/>
                  </a:lnTo>
                  <a:lnTo>
                    <a:pt x="125788" y="47564"/>
                  </a:lnTo>
                  <a:lnTo>
                    <a:pt x="125524" y="47395"/>
                  </a:lnTo>
                  <a:lnTo>
                    <a:pt x="125295" y="47162"/>
                  </a:lnTo>
                  <a:lnTo>
                    <a:pt x="125133" y="46933"/>
                  </a:lnTo>
                  <a:lnTo>
                    <a:pt x="125026" y="46714"/>
                  </a:lnTo>
                  <a:lnTo>
                    <a:pt x="125006" y="46495"/>
                  </a:lnTo>
                  <a:lnTo>
                    <a:pt x="125042" y="46266"/>
                  </a:lnTo>
                  <a:lnTo>
                    <a:pt x="125181" y="46037"/>
                  </a:lnTo>
                  <a:lnTo>
                    <a:pt x="125404" y="45864"/>
                  </a:lnTo>
                  <a:lnTo>
                    <a:pt x="125632" y="45780"/>
                  </a:lnTo>
                  <a:lnTo>
                    <a:pt x="125875" y="45717"/>
                  </a:lnTo>
                  <a:lnTo>
                    <a:pt x="126094" y="45669"/>
                  </a:lnTo>
                  <a:lnTo>
                    <a:pt x="126343" y="45654"/>
                  </a:lnTo>
                  <a:lnTo>
                    <a:pt x="126817" y="45678"/>
                  </a:lnTo>
                  <a:lnTo>
                    <a:pt x="127024" y="45660"/>
                  </a:lnTo>
                  <a:lnTo>
                    <a:pt x="127258" y="45627"/>
                  </a:lnTo>
                  <a:lnTo>
                    <a:pt x="127443" y="45579"/>
                  </a:lnTo>
                  <a:lnTo>
                    <a:pt x="127657" y="45492"/>
                  </a:lnTo>
                  <a:lnTo>
                    <a:pt x="127837" y="45392"/>
                  </a:lnTo>
                  <a:lnTo>
                    <a:pt x="128001" y="45266"/>
                  </a:lnTo>
                  <a:lnTo>
                    <a:pt x="128178" y="45056"/>
                  </a:lnTo>
                  <a:lnTo>
                    <a:pt x="128379" y="44670"/>
                  </a:lnTo>
                  <a:lnTo>
                    <a:pt x="128466" y="44450"/>
                  </a:lnTo>
                  <a:lnTo>
                    <a:pt x="128510" y="44226"/>
                  </a:lnTo>
                  <a:lnTo>
                    <a:pt x="128486" y="43983"/>
                  </a:lnTo>
                  <a:lnTo>
                    <a:pt x="128435" y="43750"/>
                  </a:lnTo>
                  <a:lnTo>
                    <a:pt x="128301" y="43444"/>
                  </a:lnTo>
                  <a:lnTo>
                    <a:pt x="128190" y="43245"/>
                  </a:lnTo>
                  <a:lnTo>
                    <a:pt x="127932" y="42996"/>
                  </a:lnTo>
                  <a:lnTo>
                    <a:pt x="127734" y="42825"/>
                  </a:lnTo>
                  <a:lnTo>
                    <a:pt x="127524" y="42601"/>
                  </a:lnTo>
                  <a:lnTo>
                    <a:pt x="127302" y="42387"/>
                  </a:lnTo>
                  <a:lnTo>
                    <a:pt x="127078" y="42244"/>
                  </a:lnTo>
                  <a:lnTo>
                    <a:pt x="126784" y="41976"/>
                  </a:lnTo>
                  <a:lnTo>
                    <a:pt x="126589" y="41778"/>
                  </a:lnTo>
                  <a:lnTo>
                    <a:pt x="126382" y="41621"/>
                  </a:lnTo>
                  <a:lnTo>
                    <a:pt x="126172" y="41426"/>
                  </a:lnTo>
                  <a:lnTo>
                    <a:pt x="125929" y="41245"/>
                  </a:lnTo>
                  <a:lnTo>
                    <a:pt x="125707" y="41011"/>
                  </a:lnTo>
                  <a:lnTo>
                    <a:pt x="125509" y="40818"/>
                  </a:lnTo>
                  <a:lnTo>
                    <a:pt x="125098" y="40394"/>
                  </a:lnTo>
                  <a:lnTo>
                    <a:pt x="124906" y="40112"/>
                  </a:lnTo>
                  <a:lnTo>
                    <a:pt x="124753" y="39757"/>
                  </a:lnTo>
                  <a:lnTo>
                    <a:pt x="124600" y="39339"/>
                  </a:lnTo>
                  <a:lnTo>
                    <a:pt x="124294" y="38608"/>
                  </a:lnTo>
                  <a:lnTo>
                    <a:pt x="124210" y="38268"/>
                  </a:lnTo>
                  <a:lnTo>
                    <a:pt x="124027" y="38018"/>
                  </a:lnTo>
                  <a:lnTo>
                    <a:pt x="123874" y="37850"/>
                  </a:lnTo>
                  <a:lnTo>
                    <a:pt x="123817" y="37697"/>
                  </a:lnTo>
                  <a:lnTo>
                    <a:pt x="123706" y="37435"/>
                  </a:lnTo>
                  <a:lnTo>
                    <a:pt x="123604" y="37237"/>
                  </a:lnTo>
                  <a:lnTo>
                    <a:pt x="123514" y="37014"/>
                  </a:lnTo>
                  <a:lnTo>
                    <a:pt x="123370" y="36773"/>
                  </a:lnTo>
                  <a:lnTo>
                    <a:pt x="123172" y="36563"/>
                  </a:lnTo>
                  <a:lnTo>
                    <a:pt x="122944" y="36382"/>
                  </a:lnTo>
                  <a:lnTo>
                    <a:pt x="122764" y="36214"/>
                  </a:lnTo>
                  <a:lnTo>
                    <a:pt x="122584" y="36112"/>
                  </a:lnTo>
                  <a:lnTo>
                    <a:pt x="122344" y="36016"/>
                  </a:lnTo>
                  <a:lnTo>
                    <a:pt x="122176" y="35968"/>
                  </a:lnTo>
                  <a:lnTo>
                    <a:pt x="121852" y="35853"/>
                  </a:lnTo>
                  <a:lnTo>
                    <a:pt x="121492" y="35823"/>
                  </a:lnTo>
                  <a:lnTo>
                    <a:pt x="121120" y="35973"/>
                  </a:lnTo>
                  <a:lnTo>
                    <a:pt x="120664" y="36220"/>
                  </a:lnTo>
                  <a:lnTo>
                    <a:pt x="120202" y="36220"/>
                  </a:lnTo>
                  <a:lnTo>
                    <a:pt x="120070" y="36022"/>
                  </a:lnTo>
                  <a:lnTo>
                    <a:pt x="119920" y="35763"/>
                  </a:lnTo>
                  <a:lnTo>
                    <a:pt x="119812" y="35462"/>
                  </a:lnTo>
                  <a:lnTo>
                    <a:pt x="119764" y="35198"/>
                  </a:lnTo>
                  <a:lnTo>
                    <a:pt x="119728" y="34963"/>
                  </a:lnTo>
                  <a:lnTo>
                    <a:pt x="119710" y="34716"/>
                  </a:lnTo>
                  <a:lnTo>
                    <a:pt x="119698" y="34476"/>
                  </a:lnTo>
                  <a:lnTo>
                    <a:pt x="119710" y="34259"/>
                  </a:lnTo>
                  <a:lnTo>
                    <a:pt x="119740" y="33983"/>
                  </a:lnTo>
                  <a:lnTo>
                    <a:pt x="119773" y="33605"/>
                  </a:lnTo>
                  <a:lnTo>
                    <a:pt x="119829" y="33371"/>
                  </a:lnTo>
                  <a:lnTo>
                    <a:pt x="119912" y="33142"/>
                  </a:lnTo>
                  <a:lnTo>
                    <a:pt x="119951" y="32875"/>
                  </a:lnTo>
                  <a:lnTo>
                    <a:pt x="119987" y="32609"/>
                  </a:lnTo>
                  <a:lnTo>
                    <a:pt x="120062" y="32342"/>
                  </a:lnTo>
                  <a:lnTo>
                    <a:pt x="120165" y="32075"/>
                  </a:lnTo>
                  <a:lnTo>
                    <a:pt x="120240" y="31846"/>
                  </a:lnTo>
                  <a:lnTo>
                    <a:pt x="120276" y="31613"/>
                  </a:lnTo>
                  <a:lnTo>
                    <a:pt x="120280" y="31374"/>
                  </a:lnTo>
                  <a:lnTo>
                    <a:pt x="120252" y="31108"/>
                  </a:lnTo>
                  <a:lnTo>
                    <a:pt x="120193" y="30841"/>
                  </a:lnTo>
                  <a:lnTo>
                    <a:pt x="120197" y="30607"/>
                  </a:lnTo>
                  <a:lnTo>
                    <a:pt x="120238" y="30266"/>
                  </a:lnTo>
                  <a:lnTo>
                    <a:pt x="120304" y="30049"/>
                  </a:lnTo>
                  <a:lnTo>
                    <a:pt x="120400" y="29760"/>
                  </a:lnTo>
                  <a:lnTo>
                    <a:pt x="120514" y="29550"/>
                  </a:lnTo>
                  <a:lnTo>
                    <a:pt x="120682" y="29327"/>
                  </a:lnTo>
                  <a:lnTo>
                    <a:pt x="120946" y="29081"/>
                  </a:lnTo>
                  <a:lnTo>
                    <a:pt x="121132" y="28870"/>
                  </a:lnTo>
                  <a:lnTo>
                    <a:pt x="121360" y="28569"/>
                  </a:lnTo>
                  <a:lnTo>
                    <a:pt x="121588" y="28449"/>
                  </a:lnTo>
                  <a:lnTo>
                    <a:pt x="121816" y="28389"/>
                  </a:lnTo>
                  <a:lnTo>
                    <a:pt x="122140" y="28359"/>
                  </a:lnTo>
                  <a:lnTo>
                    <a:pt x="122458" y="28305"/>
                  </a:lnTo>
                  <a:lnTo>
                    <a:pt x="122740" y="28377"/>
                  </a:lnTo>
                  <a:lnTo>
                    <a:pt x="123196" y="28714"/>
                  </a:lnTo>
                  <a:lnTo>
                    <a:pt x="123430" y="28852"/>
                  </a:lnTo>
                  <a:lnTo>
                    <a:pt x="123670" y="29002"/>
                  </a:lnTo>
                  <a:lnTo>
                    <a:pt x="123976" y="29045"/>
                  </a:lnTo>
                  <a:lnTo>
                    <a:pt x="124264" y="29002"/>
                  </a:lnTo>
                  <a:lnTo>
                    <a:pt x="124552" y="28900"/>
                  </a:lnTo>
                  <a:lnTo>
                    <a:pt x="124864" y="28702"/>
                  </a:lnTo>
                  <a:lnTo>
                    <a:pt x="125266" y="28287"/>
                  </a:lnTo>
                  <a:lnTo>
                    <a:pt x="125524" y="27998"/>
                  </a:lnTo>
                  <a:lnTo>
                    <a:pt x="125776" y="27775"/>
                  </a:lnTo>
                  <a:lnTo>
                    <a:pt x="126022" y="27541"/>
                  </a:lnTo>
                  <a:lnTo>
                    <a:pt x="126238" y="27294"/>
                  </a:lnTo>
                  <a:lnTo>
                    <a:pt x="126574" y="26747"/>
                  </a:lnTo>
                  <a:lnTo>
                    <a:pt x="126676" y="26494"/>
                  </a:lnTo>
                  <a:lnTo>
                    <a:pt x="126802" y="26218"/>
                  </a:lnTo>
                  <a:lnTo>
                    <a:pt x="126856" y="25947"/>
                  </a:lnTo>
                  <a:lnTo>
                    <a:pt x="126970" y="25622"/>
                  </a:lnTo>
                  <a:lnTo>
                    <a:pt x="127084" y="25363"/>
                  </a:lnTo>
                  <a:lnTo>
                    <a:pt x="127180" y="25045"/>
                  </a:lnTo>
                  <a:lnTo>
                    <a:pt x="127270" y="24816"/>
                  </a:lnTo>
                  <a:lnTo>
                    <a:pt x="127384" y="24666"/>
                  </a:lnTo>
                  <a:lnTo>
                    <a:pt x="127516" y="24413"/>
                  </a:lnTo>
                  <a:lnTo>
                    <a:pt x="127648" y="24257"/>
                  </a:lnTo>
                  <a:lnTo>
                    <a:pt x="127791" y="24106"/>
                  </a:lnTo>
                  <a:lnTo>
                    <a:pt x="127846" y="23625"/>
                  </a:lnTo>
                  <a:lnTo>
                    <a:pt x="127876" y="23276"/>
                  </a:lnTo>
                  <a:lnTo>
                    <a:pt x="128026" y="22897"/>
                  </a:lnTo>
                  <a:lnTo>
                    <a:pt x="128224" y="22609"/>
                  </a:lnTo>
                  <a:lnTo>
                    <a:pt x="128445" y="22416"/>
                  </a:lnTo>
                  <a:lnTo>
                    <a:pt x="128619" y="22248"/>
                  </a:lnTo>
                  <a:lnTo>
                    <a:pt x="128877" y="22067"/>
                  </a:lnTo>
                  <a:lnTo>
                    <a:pt x="129093" y="22001"/>
                  </a:lnTo>
                  <a:lnTo>
                    <a:pt x="129261" y="21899"/>
                  </a:lnTo>
                  <a:lnTo>
                    <a:pt x="129513" y="21797"/>
                  </a:lnTo>
                  <a:lnTo>
                    <a:pt x="129789" y="21586"/>
                  </a:lnTo>
                  <a:lnTo>
                    <a:pt x="130023" y="21394"/>
                  </a:lnTo>
                  <a:lnTo>
                    <a:pt x="130245" y="21201"/>
                  </a:lnTo>
                  <a:lnTo>
                    <a:pt x="130497" y="20918"/>
                  </a:lnTo>
                  <a:lnTo>
                    <a:pt x="130797" y="20702"/>
                  </a:lnTo>
                  <a:lnTo>
                    <a:pt x="131145" y="20407"/>
                  </a:lnTo>
                  <a:lnTo>
                    <a:pt x="131367" y="20281"/>
                  </a:lnTo>
                  <a:lnTo>
                    <a:pt x="131601" y="20179"/>
                  </a:lnTo>
                  <a:lnTo>
                    <a:pt x="131895" y="20130"/>
                  </a:lnTo>
                  <a:lnTo>
                    <a:pt x="132183" y="20124"/>
                  </a:lnTo>
                  <a:lnTo>
                    <a:pt x="132435" y="20070"/>
                  </a:lnTo>
                  <a:lnTo>
                    <a:pt x="132597" y="19938"/>
                  </a:lnTo>
                  <a:lnTo>
                    <a:pt x="132723" y="19788"/>
                  </a:lnTo>
                  <a:lnTo>
                    <a:pt x="132861" y="19547"/>
                  </a:lnTo>
                  <a:lnTo>
                    <a:pt x="133023" y="19276"/>
                  </a:lnTo>
                  <a:lnTo>
                    <a:pt x="133113" y="19144"/>
                  </a:lnTo>
                  <a:lnTo>
                    <a:pt x="133220" y="18941"/>
                  </a:lnTo>
                  <a:lnTo>
                    <a:pt x="133197" y="19766"/>
                  </a:lnTo>
                  <a:lnTo>
                    <a:pt x="133122" y="20019"/>
                  </a:lnTo>
                  <a:lnTo>
                    <a:pt x="133110" y="20238"/>
                  </a:lnTo>
                  <a:lnTo>
                    <a:pt x="133110" y="20691"/>
                  </a:lnTo>
                  <a:lnTo>
                    <a:pt x="133122" y="20919"/>
                  </a:lnTo>
                  <a:lnTo>
                    <a:pt x="133050" y="21134"/>
                  </a:lnTo>
                  <a:lnTo>
                    <a:pt x="132940" y="21348"/>
                  </a:lnTo>
                  <a:lnTo>
                    <a:pt x="132912" y="21605"/>
                  </a:lnTo>
                  <a:lnTo>
                    <a:pt x="132880" y="21849"/>
                  </a:lnTo>
                  <a:lnTo>
                    <a:pt x="132777" y="22063"/>
                  </a:lnTo>
                  <a:lnTo>
                    <a:pt x="132655" y="22273"/>
                  </a:lnTo>
                  <a:lnTo>
                    <a:pt x="132560" y="22516"/>
                  </a:lnTo>
                  <a:lnTo>
                    <a:pt x="132579" y="22744"/>
                  </a:lnTo>
                  <a:lnTo>
                    <a:pt x="132587" y="22964"/>
                  </a:lnTo>
                  <a:lnTo>
                    <a:pt x="132556" y="23202"/>
                  </a:lnTo>
                  <a:lnTo>
                    <a:pt x="132575" y="23659"/>
                  </a:lnTo>
                  <a:lnTo>
                    <a:pt x="132564" y="23879"/>
                  </a:lnTo>
                  <a:lnTo>
                    <a:pt x="132508" y="24369"/>
                  </a:lnTo>
                  <a:lnTo>
                    <a:pt x="132417" y="24851"/>
                  </a:lnTo>
                  <a:lnTo>
                    <a:pt x="132401" y="25070"/>
                  </a:lnTo>
                  <a:lnTo>
                    <a:pt x="132405" y="25294"/>
                  </a:lnTo>
                  <a:lnTo>
                    <a:pt x="132362" y="25532"/>
                  </a:lnTo>
                  <a:lnTo>
                    <a:pt x="132306" y="25770"/>
                  </a:lnTo>
                  <a:lnTo>
                    <a:pt x="132132" y="26690"/>
                  </a:lnTo>
                  <a:lnTo>
                    <a:pt x="132073" y="26909"/>
                  </a:lnTo>
                  <a:lnTo>
                    <a:pt x="132017" y="27138"/>
                  </a:lnTo>
                  <a:lnTo>
                    <a:pt x="131982" y="27362"/>
                  </a:lnTo>
                  <a:lnTo>
                    <a:pt x="131993" y="27624"/>
                  </a:lnTo>
                  <a:lnTo>
                    <a:pt x="131990" y="27858"/>
                  </a:lnTo>
                  <a:lnTo>
                    <a:pt x="131950" y="28096"/>
                  </a:lnTo>
                  <a:lnTo>
                    <a:pt x="131930" y="28348"/>
                  </a:lnTo>
                  <a:lnTo>
                    <a:pt x="131946" y="28577"/>
                  </a:lnTo>
                  <a:lnTo>
                    <a:pt x="131930" y="29068"/>
                  </a:lnTo>
                  <a:lnTo>
                    <a:pt x="132001" y="29297"/>
                  </a:lnTo>
                  <a:lnTo>
                    <a:pt x="132152" y="29544"/>
                  </a:lnTo>
                  <a:lnTo>
                    <a:pt x="132298" y="29773"/>
                  </a:lnTo>
                  <a:lnTo>
                    <a:pt x="132508" y="30002"/>
                  </a:lnTo>
                  <a:lnTo>
                    <a:pt x="132682" y="30226"/>
                  </a:lnTo>
                  <a:lnTo>
                    <a:pt x="132817" y="30459"/>
                  </a:lnTo>
                  <a:lnTo>
                    <a:pt x="132924" y="30717"/>
                  </a:lnTo>
                  <a:lnTo>
                    <a:pt x="132979" y="30936"/>
                  </a:lnTo>
                  <a:lnTo>
                    <a:pt x="132987" y="31170"/>
                  </a:lnTo>
                  <a:lnTo>
                    <a:pt x="132971" y="31417"/>
                  </a:lnTo>
                  <a:lnTo>
                    <a:pt x="132948" y="31641"/>
                  </a:lnTo>
                  <a:lnTo>
                    <a:pt x="132928" y="31889"/>
                  </a:lnTo>
                  <a:lnTo>
                    <a:pt x="132928" y="32142"/>
                  </a:lnTo>
                  <a:lnTo>
                    <a:pt x="132975" y="32380"/>
                  </a:lnTo>
                  <a:lnTo>
                    <a:pt x="133023" y="32609"/>
                  </a:lnTo>
                  <a:lnTo>
                    <a:pt x="133102" y="32833"/>
                  </a:lnTo>
                  <a:lnTo>
                    <a:pt x="133559" y="33873"/>
                  </a:lnTo>
                  <a:lnTo>
                    <a:pt x="134059" y="34004"/>
                  </a:lnTo>
                  <a:lnTo>
                    <a:pt x="134931" y="33880"/>
                  </a:lnTo>
                  <a:lnTo>
                    <a:pt x="136061" y="33299"/>
                  </a:lnTo>
                  <a:lnTo>
                    <a:pt x="137011" y="32840"/>
                  </a:lnTo>
                  <a:lnTo>
                    <a:pt x="137768" y="32686"/>
                  </a:lnTo>
                  <a:lnTo>
                    <a:pt x="138629" y="32636"/>
                  </a:lnTo>
                  <a:lnTo>
                    <a:pt x="139570" y="32643"/>
                  </a:lnTo>
                  <a:lnTo>
                    <a:pt x="140566" y="32455"/>
                  </a:lnTo>
                  <a:lnTo>
                    <a:pt x="141369" y="32085"/>
                  </a:lnTo>
                  <a:lnTo>
                    <a:pt x="142887" y="31642"/>
                  </a:lnTo>
                  <a:lnTo>
                    <a:pt x="143303" y="31572"/>
                  </a:lnTo>
                  <a:lnTo>
                    <a:pt x="143844" y="31611"/>
                  </a:lnTo>
                  <a:lnTo>
                    <a:pt x="144648" y="31803"/>
                  </a:lnTo>
                  <a:lnTo>
                    <a:pt x="145543" y="32185"/>
                  </a:lnTo>
                  <a:lnTo>
                    <a:pt x="146623" y="33083"/>
                  </a:lnTo>
                  <a:lnTo>
                    <a:pt x="147015" y="33291"/>
                  </a:lnTo>
                  <a:lnTo>
                    <a:pt x="147383" y="33527"/>
                  </a:lnTo>
                  <a:lnTo>
                    <a:pt x="147883" y="33957"/>
                  </a:lnTo>
                  <a:lnTo>
                    <a:pt x="148292" y="34295"/>
                  </a:lnTo>
                  <a:lnTo>
                    <a:pt x="148813" y="34715"/>
                  </a:lnTo>
                  <a:lnTo>
                    <a:pt x="149518" y="35309"/>
                  </a:lnTo>
                  <a:lnTo>
                    <a:pt x="149702" y="35729"/>
                  </a:lnTo>
                  <a:lnTo>
                    <a:pt x="149753" y="36231"/>
                  </a:lnTo>
                  <a:lnTo>
                    <a:pt x="149641" y="36661"/>
                  </a:lnTo>
                  <a:lnTo>
                    <a:pt x="149355" y="37070"/>
                  </a:lnTo>
                  <a:lnTo>
                    <a:pt x="148663" y="38079"/>
                  </a:lnTo>
                  <a:lnTo>
                    <a:pt x="148675" y="38681"/>
                  </a:lnTo>
                  <a:lnTo>
                    <a:pt x="149008" y="39113"/>
                  </a:lnTo>
                  <a:lnTo>
                    <a:pt x="149131" y="39342"/>
                  </a:lnTo>
                  <a:lnTo>
                    <a:pt x="149198" y="39676"/>
                  </a:lnTo>
                  <a:lnTo>
                    <a:pt x="149194" y="39914"/>
                  </a:lnTo>
                  <a:lnTo>
                    <a:pt x="149257" y="40152"/>
                  </a:lnTo>
                  <a:lnTo>
                    <a:pt x="149348" y="40390"/>
                  </a:lnTo>
                  <a:lnTo>
                    <a:pt x="149459" y="40619"/>
                  </a:lnTo>
                  <a:lnTo>
                    <a:pt x="149629" y="40857"/>
                  </a:lnTo>
                  <a:lnTo>
                    <a:pt x="149839" y="41091"/>
                  </a:lnTo>
                  <a:lnTo>
                    <a:pt x="150069" y="41320"/>
                  </a:lnTo>
                  <a:lnTo>
                    <a:pt x="150314" y="41467"/>
                  </a:lnTo>
                  <a:lnTo>
                    <a:pt x="150560" y="41577"/>
                  </a:lnTo>
                  <a:lnTo>
                    <a:pt x="151015" y="41839"/>
                  </a:lnTo>
                  <a:lnTo>
                    <a:pt x="151260" y="41891"/>
                  </a:lnTo>
                  <a:lnTo>
                    <a:pt x="151553" y="41939"/>
                  </a:lnTo>
                  <a:lnTo>
                    <a:pt x="151898" y="41972"/>
                  </a:lnTo>
                  <a:lnTo>
                    <a:pt x="152578" y="38828"/>
                  </a:lnTo>
                  <a:lnTo>
                    <a:pt x="152863" y="38656"/>
                  </a:lnTo>
                  <a:lnTo>
                    <a:pt x="156452" y="42525"/>
                  </a:lnTo>
                  <a:lnTo>
                    <a:pt x="156605" y="42592"/>
                  </a:lnTo>
                  <a:lnTo>
                    <a:pt x="156830" y="42506"/>
                  </a:lnTo>
                  <a:lnTo>
                    <a:pt x="157245" y="42333"/>
                  </a:lnTo>
                  <a:lnTo>
                    <a:pt x="157927" y="42125"/>
                  </a:lnTo>
                  <a:lnTo>
                    <a:pt x="158515" y="41624"/>
                  </a:lnTo>
                  <a:lnTo>
                    <a:pt x="158577" y="41456"/>
                  </a:lnTo>
                  <a:lnTo>
                    <a:pt x="158714" y="41240"/>
                  </a:lnTo>
                  <a:lnTo>
                    <a:pt x="158821" y="41022"/>
                  </a:lnTo>
                  <a:lnTo>
                    <a:pt x="158910" y="40801"/>
                  </a:lnTo>
                  <a:lnTo>
                    <a:pt x="158978" y="40583"/>
                  </a:lnTo>
                  <a:lnTo>
                    <a:pt x="159067" y="40357"/>
                  </a:lnTo>
                  <a:lnTo>
                    <a:pt x="159165" y="40136"/>
                  </a:lnTo>
                  <a:lnTo>
                    <a:pt x="159229" y="39923"/>
                  </a:lnTo>
                  <a:lnTo>
                    <a:pt x="159487" y="39165"/>
                  </a:lnTo>
                  <a:lnTo>
                    <a:pt x="159523" y="38950"/>
                  </a:lnTo>
                  <a:lnTo>
                    <a:pt x="159521" y="38728"/>
                  </a:lnTo>
                  <a:lnTo>
                    <a:pt x="159567" y="38514"/>
                  </a:lnTo>
                  <a:lnTo>
                    <a:pt x="159626" y="38301"/>
                  </a:lnTo>
                  <a:lnTo>
                    <a:pt x="159655" y="38083"/>
                  </a:lnTo>
                  <a:lnTo>
                    <a:pt x="159693" y="37861"/>
                  </a:lnTo>
                  <a:lnTo>
                    <a:pt x="159726" y="37638"/>
                  </a:lnTo>
                  <a:lnTo>
                    <a:pt x="159746" y="37412"/>
                  </a:lnTo>
                  <a:lnTo>
                    <a:pt x="159753" y="37189"/>
                  </a:lnTo>
                  <a:lnTo>
                    <a:pt x="159769" y="36962"/>
                  </a:lnTo>
                  <a:lnTo>
                    <a:pt x="159772" y="36739"/>
                  </a:lnTo>
                  <a:lnTo>
                    <a:pt x="159788" y="36508"/>
                  </a:lnTo>
                  <a:lnTo>
                    <a:pt x="159821" y="36286"/>
                  </a:lnTo>
                  <a:lnTo>
                    <a:pt x="159841" y="36054"/>
                  </a:lnTo>
                  <a:lnTo>
                    <a:pt x="159866" y="35832"/>
                  </a:lnTo>
                  <a:lnTo>
                    <a:pt x="159923" y="35378"/>
                  </a:lnTo>
                  <a:lnTo>
                    <a:pt x="159943" y="35152"/>
                  </a:lnTo>
                  <a:lnTo>
                    <a:pt x="159972" y="34934"/>
                  </a:lnTo>
                  <a:lnTo>
                    <a:pt x="160010" y="34711"/>
                  </a:lnTo>
                  <a:lnTo>
                    <a:pt x="160051" y="34494"/>
                  </a:lnTo>
                  <a:lnTo>
                    <a:pt x="160085" y="34271"/>
                  </a:lnTo>
                  <a:lnTo>
                    <a:pt x="160101" y="34027"/>
                  </a:lnTo>
                  <a:lnTo>
                    <a:pt x="160108" y="33804"/>
                  </a:lnTo>
                  <a:lnTo>
                    <a:pt x="160110" y="33586"/>
                  </a:lnTo>
                  <a:lnTo>
                    <a:pt x="160096" y="33345"/>
                  </a:lnTo>
                  <a:lnTo>
                    <a:pt x="160099" y="33118"/>
                  </a:lnTo>
                  <a:lnTo>
                    <a:pt x="160111" y="32900"/>
                  </a:lnTo>
                  <a:lnTo>
                    <a:pt x="160139" y="32682"/>
                  </a:lnTo>
                  <a:lnTo>
                    <a:pt x="160147" y="32455"/>
                  </a:lnTo>
                  <a:lnTo>
                    <a:pt x="160141" y="32232"/>
                  </a:lnTo>
                  <a:lnTo>
                    <a:pt x="160148" y="32014"/>
                  </a:lnTo>
                  <a:lnTo>
                    <a:pt x="160198" y="31800"/>
                  </a:lnTo>
                  <a:lnTo>
                    <a:pt x="160270" y="31583"/>
                  </a:lnTo>
                  <a:lnTo>
                    <a:pt x="160364" y="31353"/>
                  </a:lnTo>
                  <a:lnTo>
                    <a:pt x="160484" y="31136"/>
                  </a:lnTo>
                  <a:lnTo>
                    <a:pt x="160608" y="30897"/>
                  </a:lnTo>
                  <a:lnTo>
                    <a:pt x="160784" y="30686"/>
                  </a:lnTo>
                  <a:lnTo>
                    <a:pt x="160991" y="30461"/>
                  </a:lnTo>
                  <a:lnTo>
                    <a:pt x="161227" y="30289"/>
                  </a:lnTo>
                  <a:lnTo>
                    <a:pt x="161514" y="30184"/>
                  </a:lnTo>
                  <a:lnTo>
                    <a:pt x="161730" y="30169"/>
                  </a:lnTo>
                  <a:lnTo>
                    <a:pt x="161972" y="30216"/>
                  </a:lnTo>
                  <a:lnTo>
                    <a:pt x="162201" y="30311"/>
                  </a:lnTo>
                  <a:lnTo>
                    <a:pt x="162412" y="30414"/>
                  </a:lnTo>
                  <a:lnTo>
                    <a:pt x="162639" y="30596"/>
                  </a:lnTo>
                  <a:lnTo>
                    <a:pt x="162835" y="30821"/>
                  </a:lnTo>
                  <a:lnTo>
                    <a:pt x="163014" y="31068"/>
                  </a:lnTo>
                  <a:lnTo>
                    <a:pt x="163159" y="31306"/>
                  </a:lnTo>
                  <a:lnTo>
                    <a:pt x="163255" y="31534"/>
                  </a:lnTo>
                  <a:lnTo>
                    <a:pt x="163365" y="31767"/>
                  </a:lnTo>
                  <a:lnTo>
                    <a:pt x="163483" y="32004"/>
                  </a:lnTo>
                  <a:lnTo>
                    <a:pt x="163710" y="32929"/>
                  </a:lnTo>
                  <a:lnTo>
                    <a:pt x="163764" y="33405"/>
                  </a:lnTo>
                  <a:lnTo>
                    <a:pt x="163805" y="33624"/>
                  </a:lnTo>
                  <a:lnTo>
                    <a:pt x="163824" y="33843"/>
                  </a:lnTo>
                  <a:lnTo>
                    <a:pt x="163874" y="34293"/>
                  </a:lnTo>
                  <a:lnTo>
                    <a:pt x="163919" y="34526"/>
                  </a:lnTo>
                  <a:lnTo>
                    <a:pt x="163994" y="34758"/>
                  </a:lnTo>
                  <a:lnTo>
                    <a:pt x="164030" y="34994"/>
                  </a:lnTo>
                  <a:lnTo>
                    <a:pt x="164088" y="35227"/>
                  </a:lnTo>
                  <a:lnTo>
                    <a:pt x="164137" y="35459"/>
                  </a:lnTo>
                  <a:lnTo>
                    <a:pt x="164164" y="35686"/>
                  </a:lnTo>
                  <a:lnTo>
                    <a:pt x="164252" y="35963"/>
                  </a:lnTo>
                  <a:lnTo>
                    <a:pt x="164309" y="36199"/>
                  </a:lnTo>
                  <a:lnTo>
                    <a:pt x="164372" y="36418"/>
                  </a:lnTo>
                  <a:lnTo>
                    <a:pt x="164473" y="36651"/>
                  </a:lnTo>
                  <a:lnTo>
                    <a:pt x="164565" y="36875"/>
                  </a:lnTo>
                  <a:lnTo>
                    <a:pt x="164692" y="37108"/>
                  </a:lnTo>
                  <a:lnTo>
                    <a:pt x="164845" y="37368"/>
                  </a:lnTo>
                  <a:lnTo>
                    <a:pt x="164955" y="37592"/>
                  </a:lnTo>
                  <a:lnTo>
                    <a:pt x="165151" y="37817"/>
                  </a:lnTo>
                  <a:lnTo>
                    <a:pt x="165378" y="38060"/>
                  </a:lnTo>
                  <a:lnTo>
                    <a:pt x="165601" y="38242"/>
                  </a:lnTo>
                  <a:lnTo>
                    <a:pt x="165824" y="38402"/>
                  </a:lnTo>
                  <a:lnTo>
                    <a:pt x="166041" y="38500"/>
                  </a:lnTo>
                  <a:lnTo>
                    <a:pt x="166266" y="38532"/>
                  </a:lnTo>
                  <a:lnTo>
                    <a:pt x="166496" y="38525"/>
                  </a:lnTo>
                  <a:lnTo>
                    <a:pt x="166719" y="38528"/>
                  </a:lnTo>
                  <a:lnTo>
                    <a:pt x="166929" y="38488"/>
                  </a:lnTo>
                  <a:lnTo>
                    <a:pt x="167150" y="38426"/>
                  </a:lnTo>
                  <a:lnTo>
                    <a:pt x="167362" y="38360"/>
                  </a:lnTo>
                  <a:lnTo>
                    <a:pt x="167572" y="38317"/>
                  </a:lnTo>
                  <a:lnTo>
                    <a:pt x="167774" y="38123"/>
                  </a:lnTo>
                  <a:lnTo>
                    <a:pt x="167892" y="37901"/>
                  </a:lnTo>
                  <a:lnTo>
                    <a:pt x="168001" y="37677"/>
                  </a:lnTo>
                  <a:lnTo>
                    <a:pt x="168033" y="37454"/>
                  </a:lnTo>
                  <a:lnTo>
                    <a:pt x="167993" y="37229"/>
                  </a:lnTo>
                  <a:lnTo>
                    <a:pt x="167935" y="36997"/>
                  </a:lnTo>
                  <a:lnTo>
                    <a:pt x="167884" y="36778"/>
                  </a:lnTo>
                  <a:lnTo>
                    <a:pt x="167885" y="36537"/>
                  </a:lnTo>
                  <a:lnTo>
                    <a:pt x="167947" y="36067"/>
                  </a:lnTo>
                  <a:lnTo>
                    <a:pt x="167994" y="35842"/>
                  </a:lnTo>
                  <a:lnTo>
                    <a:pt x="168170" y="35345"/>
                  </a:lnTo>
                  <a:lnTo>
                    <a:pt x="168285" y="35130"/>
                  </a:lnTo>
                  <a:lnTo>
                    <a:pt x="168414" y="34872"/>
                  </a:lnTo>
                  <a:lnTo>
                    <a:pt x="168627" y="34520"/>
                  </a:lnTo>
                  <a:lnTo>
                    <a:pt x="168975" y="34119"/>
                  </a:lnTo>
                  <a:lnTo>
                    <a:pt x="169134" y="33900"/>
                  </a:lnTo>
                  <a:lnTo>
                    <a:pt x="169340" y="33690"/>
                  </a:lnTo>
                  <a:lnTo>
                    <a:pt x="169526" y="33433"/>
                  </a:lnTo>
                  <a:lnTo>
                    <a:pt x="169668" y="33242"/>
                  </a:lnTo>
                  <a:lnTo>
                    <a:pt x="169811" y="33023"/>
                  </a:lnTo>
                  <a:lnTo>
                    <a:pt x="169929" y="32809"/>
                  </a:lnTo>
                  <a:lnTo>
                    <a:pt x="170056" y="32590"/>
                  </a:lnTo>
                  <a:lnTo>
                    <a:pt x="170163" y="32366"/>
                  </a:lnTo>
                  <a:lnTo>
                    <a:pt x="170270" y="32151"/>
                  </a:lnTo>
                  <a:lnTo>
                    <a:pt x="170329" y="31922"/>
                  </a:lnTo>
                  <a:lnTo>
                    <a:pt x="170373" y="31708"/>
                  </a:lnTo>
                  <a:lnTo>
                    <a:pt x="170408" y="31470"/>
                  </a:lnTo>
                  <a:lnTo>
                    <a:pt x="170432" y="31246"/>
                  </a:lnTo>
                  <a:lnTo>
                    <a:pt x="170468" y="31031"/>
                  </a:lnTo>
                  <a:lnTo>
                    <a:pt x="170555" y="30598"/>
                  </a:lnTo>
                  <a:lnTo>
                    <a:pt x="170563" y="30374"/>
                  </a:lnTo>
                  <a:lnTo>
                    <a:pt x="170559" y="30150"/>
                  </a:lnTo>
                  <a:lnTo>
                    <a:pt x="171715" y="27624"/>
                  </a:lnTo>
                  <a:lnTo>
                    <a:pt x="171940" y="27772"/>
                  </a:lnTo>
                  <a:lnTo>
                    <a:pt x="172186" y="27915"/>
                  </a:lnTo>
                  <a:lnTo>
                    <a:pt x="172427" y="28072"/>
                  </a:lnTo>
                  <a:lnTo>
                    <a:pt x="172689" y="28205"/>
                  </a:lnTo>
                  <a:lnTo>
                    <a:pt x="172934" y="28320"/>
                  </a:lnTo>
                  <a:lnTo>
                    <a:pt x="173179" y="28425"/>
                  </a:lnTo>
                  <a:lnTo>
                    <a:pt x="173639" y="28606"/>
                  </a:lnTo>
                  <a:lnTo>
                    <a:pt x="173904" y="28739"/>
                  </a:lnTo>
                  <a:lnTo>
                    <a:pt x="174407" y="28982"/>
                  </a:lnTo>
                  <a:lnTo>
                    <a:pt x="174648" y="29092"/>
                  </a:lnTo>
                  <a:lnTo>
                    <a:pt x="175135" y="29330"/>
                  </a:lnTo>
                  <a:lnTo>
                    <a:pt x="175376" y="29454"/>
                  </a:lnTo>
                  <a:lnTo>
                    <a:pt x="175594" y="29554"/>
                  </a:lnTo>
                  <a:lnTo>
                    <a:pt x="175828" y="29668"/>
                  </a:lnTo>
                  <a:lnTo>
                    <a:pt x="176093" y="29850"/>
                  </a:lnTo>
                  <a:lnTo>
                    <a:pt x="176615" y="30216"/>
                  </a:lnTo>
                  <a:lnTo>
                    <a:pt x="176845" y="30340"/>
                  </a:lnTo>
                  <a:lnTo>
                    <a:pt x="177087" y="30445"/>
                  </a:lnTo>
                  <a:lnTo>
                    <a:pt x="177348" y="30541"/>
                  </a:lnTo>
                  <a:lnTo>
                    <a:pt x="177819" y="30693"/>
                  </a:lnTo>
                  <a:lnTo>
                    <a:pt x="178547" y="30841"/>
                  </a:lnTo>
                  <a:lnTo>
                    <a:pt x="178821" y="30903"/>
                  </a:lnTo>
                  <a:lnTo>
                    <a:pt x="179074" y="30936"/>
                  </a:lnTo>
                  <a:lnTo>
                    <a:pt x="179300" y="30979"/>
                  </a:lnTo>
                  <a:lnTo>
                    <a:pt x="179549" y="31017"/>
                  </a:lnTo>
                  <a:lnTo>
                    <a:pt x="179802" y="31065"/>
                  </a:lnTo>
                  <a:lnTo>
                    <a:pt x="180277" y="31136"/>
                  </a:lnTo>
                  <a:lnTo>
                    <a:pt x="180558" y="31165"/>
                  </a:lnTo>
                  <a:lnTo>
                    <a:pt x="180828" y="31179"/>
                  </a:lnTo>
                  <a:lnTo>
                    <a:pt x="181065" y="31198"/>
                  </a:lnTo>
                  <a:lnTo>
                    <a:pt x="181287" y="31222"/>
                  </a:lnTo>
                  <a:lnTo>
                    <a:pt x="181512" y="31255"/>
                  </a:lnTo>
                  <a:lnTo>
                    <a:pt x="182063" y="31308"/>
                  </a:lnTo>
                  <a:lnTo>
                    <a:pt x="182565" y="31360"/>
                  </a:lnTo>
                  <a:lnTo>
                    <a:pt x="182807" y="31374"/>
                  </a:lnTo>
                  <a:lnTo>
                    <a:pt x="183076" y="31384"/>
                  </a:lnTo>
                  <a:lnTo>
                    <a:pt x="183361" y="31355"/>
                  </a:lnTo>
                  <a:lnTo>
                    <a:pt x="183618" y="31327"/>
                  </a:lnTo>
                  <a:lnTo>
                    <a:pt x="183880" y="31284"/>
                  </a:lnTo>
                  <a:lnTo>
                    <a:pt x="184094" y="31260"/>
                  </a:lnTo>
                  <a:lnTo>
                    <a:pt x="184576" y="31170"/>
                  </a:lnTo>
                  <a:lnTo>
                    <a:pt x="185036" y="31088"/>
                  </a:lnTo>
                  <a:lnTo>
                    <a:pt x="185277" y="31027"/>
                  </a:lnTo>
                  <a:lnTo>
                    <a:pt x="185511" y="30960"/>
                  </a:lnTo>
                  <a:lnTo>
                    <a:pt x="186354" y="30779"/>
                  </a:lnTo>
                  <a:lnTo>
                    <a:pt x="187039" y="30641"/>
                  </a:lnTo>
                  <a:lnTo>
                    <a:pt x="187268" y="30583"/>
                  </a:lnTo>
                  <a:lnTo>
                    <a:pt x="187514" y="30517"/>
                  </a:lnTo>
                  <a:lnTo>
                    <a:pt x="187755" y="30464"/>
                  </a:lnTo>
                  <a:lnTo>
                    <a:pt x="188009" y="30383"/>
                  </a:lnTo>
                  <a:lnTo>
                    <a:pt x="188523" y="30197"/>
                  </a:lnTo>
                  <a:lnTo>
                    <a:pt x="188832" y="30073"/>
                  </a:lnTo>
                  <a:lnTo>
                    <a:pt x="189054" y="29978"/>
                  </a:lnTo>
                  <a:lnTo>
                    <a:pt x="189275" y="29873"/>
                  </a:lnTo>
                  <a:lnTo>
                    <a:pt x="189493" y="29778"/>
                  </a:lnTo>
                  <a:lnTo>
                    <a:pt x="189810" y="29611"/>
                  </a:lnTo>
                  <a:lnTo>
                    <a:pt x="190261" y="29349"/>
                  </a:lnTo>
                  <a:lnTo>
                    <a:pt x="190392" y="29282"/>
                  </a:lnTo>
                  <a:lnTo>
                    <a:pt x="190653" y="29130"/>
                  </a:lnTo>
                  <a:lnTo>
                    <a:pt x="191171" y="28849"/>
                  </a:lnTo>
                  <a:lnTo>
                    <a:pt x="191421" y="28715"/>
                  </a:lnTo>
                  <a:lnTo>
                    <a:pt x="192161" y="28334"/>
                  </a:lnTo>
                  <a:lnTo>
                    <a:pt x="192438" y="28186"/>
                  </a:lnTo>
                  <a:lnTo>
                    <a:pt x="192660" y="28062"/>
                  </a:lnTo>
                  <a:lnTo>
                    <a:pt x="193167" y="27800"/>
                  </a:lnTo>
                  <a:lnTo>
                    <a:pt x="193420" y="27657"/>
                  </a:lnTo>
                  <a:lnTo>
                    <a:pt x="193919" y="27391"/>
                  </a:lnTo>
                  <a:lnTo>
                    <a:pt x="194445" y="27124"/>
                  </a:lnTo>
                  <a:lnTo>
                    <a:pt x="194746" y="26976"/>
                  </a:lnTo>
                  <a:lnTo>
                    <a:pt x="195008" y="26838"/>
                  </a:lnTo>
                  <a:lnTo>
                    <a:pt x="195486" y="26600"/>
                  </a:lnTo>
                  <a:lnTo>
                    <a:pt x="195732" y="26485"/>
                  </a:lnTo>
                  <a:lnTo>
                    <a:pt x="195954" y="26404"/>
                  </a:lnTo>
                  <a:lnTo>
                    <a:pt x="196654" y="26175"/>
                  </a:lnTo>
                  <a:lnTo>
                    <a:pt x="197141" y="25980"/>
                  </a:lnTo>
                  <a:lnTo>
                    <a:pt x="197422" y="25875"/>
                  </a:lnTo>
                  <a:lnTo>
                    <a:pt x="197664" y="25775"/>
                  </a:lnTo>
                  <a:lnTo>
                    <a:pt x="197917" y="25685"/>
                  </a:lnTo>
                  <a:lnTo>
                    <a:pt x="198178" y="25565"/>
                  </a:lnTo>
                  <a:lnTo>
                    <a:pt x="198479" y="25442"/>
                  </a:lnTo>
                  <a:lnTo>
                    <a:pt x="198772" y="25313"/>
                  </a:lnTo>
                  <a:lnTo>
                    <a:pt x="199358" y="25037"/>
                  </a:lnTo>
                  <a:lnTo>
                    <a:pt x="199952" y="24698"/>
                  </a:lnTo>
                  <a:lnTo>
                    <a:pt x="200233" y="24570"/>
                  </a:lnTo>
                  <a:lnTo>
                    <a:pt x="200486" y="24460"/>
                  </a:lnTo>
                  <a:lnTo>
                    <a:pt x="200752" y="24346"/>
                  </a:lnTo>
                  <a:lnTo>
                    <a:pt x="201223" y="24160"/>
                  </a:lnTo>
                  <a:lnTo>
                    <a:pt x="201500" y="24041"/>
                  </a:lnTo>
                  <a:lnTo>
                    <a:pt x="201963" y="23850"/>
                  </a:lnTo>
                  <a:lnTo>
                    <a:pt x="202188" y="23750"/>
                  </a:lnTo>
                  <a:lnTo>
                    <a:pt x="202430" y="23659"/>
                  </a:lnTo>
                  <a:lnTo>
                    <a:pt x="202695" y="23569"/>
                  </a:lnTo>
                  <a:lnTo>
                    <a:pt x="202937" y="23478"/>
                  </a:lnTo>
                  <a:lnTo>
                    <a:pt x="203255" y="23378"/>
                  </a:lnTo>
                  <a:lnTo>
                    <a:pt x="205931" y="22436"/>
                  </a:lnTo>
                  <a:lnTo>
                    <a:pt x="206690" y="22134"/>
                  </a:lnTo>
                  <a:lnTo>
                    <a:pt x="207434" y="21934"/>
                  </a:lnTo>
                  <a:lnTo>
                    <a:pt x="207893" y="21834"/>
                  </a:lnTo>
                  <a:lnTo>
                    <a:pt x="208198" y="21753"/>
                  </a:lnTo>
                  <a:lnTo>
                    <a:pt x="208712" y="21563"/>
                  </a:lnTo>
                  <a:lnTo>
                    <a:pt x="208990" y="21429"/>
                  </a:lnTo>
                  <a:lnTo>
                    <a:pt x="209532" y="21148"/>
                  </a:lnTo>
                  <a:lnTo>
                    <a:pt x="209951" y="20876"/>
                  </a:lnTo>
                  <a:lnTo>
                    <a:pt x="210367" y="20667"/>
                  </a:lnTo>
                  <a:lnTo>
                    <a:pt x="210668" y="20509"/>
                  </a:lnTo>
                  <a:lnTo>
                    <a:pt x="211325" y="20157"/>
                  </a:lnTo>
                  <a:lnTo>
                    <a:pt x="211646" y="19981"/>
                  </a:lnTo>
                  <a:lnTo>
                    <a:pt x="212248" y="19642"/>
                  </a:lnTo>
                  <a:lnTo>
                    <a:pt x="212560" y="19475"/>
                  </a:lnTo>
                  <a:lnTo>
                    <a:pt x="213740" y="18818"/>
                  </a:lnTo>
                  <a:lnTo>
                    <a:pt x="214270" y="18537"/>
                  </a:lnTo>
                  <a:lnTo>
                    <a:pt x="214488" y="18408"/>
                  </a:lnTo>
                  <a:lnTo>
                    <a:pt x="214829" y="18227"/>
                  </a:lnTo>
                  <a:lnTo>
                    <a:pt x="215106" y="18070"/>
                  </a:lnTo>
                  <a:lnTo>
                    <a:pt x="215359" y="17917"/>
                  </a:lnTo>
                  <a:lnTo>
                    <a:pt x="215878" y="17593"/>
                  </a:lnTo>
                  <a:lnTo>
                    <a:pt x="216139" y="17436"/>
                  </a:lnTo>
                  <a:lnTo>
                    <a:pt x="216681" y="17136"/>
                  </a:lnTo>
                  <a:lnTo>
                    <a:pt x="217501" y="16645"/>
                  </a:lnTo>
                  <a:lnTo>
                    <a:pt x="217750" y="16502"/>
                  </a:lnTo>
                  <a:lnTo>
                    <a:pt x="217991" y="16354"/>
                  </a:lnTo>
                  <a:lnTo>
                    <a:pt x="218261" y="16211"/>
                  </a:lnTo>
                  <a:lnTo>
                    <a:pt x="218759" y="15930"/>
                  </a:lnTo>
                  <a:lnTo>
                    <a:pt x="219551" y="15501"/>
                  </a:lnTo>
                  <a:lnTo>
                    <a:pt x="219832" y="15339"/>
                  </a:lnTo>
                  <a:lnTo>
                    <a:pt x="220086" y="15187"/>
                  </a:lnTo>
                  <a:lnTo>
                    <a:pt x="220901" y="14729"/>
                  </a:lnTo>
                  <a:lnTo>
                    <a:pt x="221732" y="14248"/>
                  </a:lnTo>
                  <a:lnTo>
                    <a:pt x="222037" y="14081"/>
                  </a:lnTo>
                  <a:lnTo>
                    <a:pt x="222287" y="13938"/>
                  </a:lnTo>
                  <a:lnTo>
                    <a:pt x="222568" y="13786"/>
                  </a:lnTo>
                  <a:lnTo>
                    <a:pt x="223803" y="13056"/>
                  </a:lnTo>
                  <a:lnTo>
                    <a:pt x="224072" y="12904"/>
                  </a:lnTo>
                  <a:lnTo>
                    <a:pt x="224587" y="12623"/>
                  </a:lnTo>
                  <a:lnTo>
                    <a:pt x="225113" y="12346"/>
                  </a:lnTo>
                  <a:lnTo>
                    <a:pt x="225374" y="12184"/>
                  </a:lnTo>
                  <a:lnTo>
                    <a:pt x="225644" y="12042"/>
                  </a:lnTo>
                  <a:lnTo>
                    <a:pt x="226194" y="11722"/>
                  </a:lnTo>
                  <a:lnTo>
                    <a:pt x="226479" y="11546"/>
                  </a:lnTo>
                  <a:lnTo>
                    <a:pt x="226760" y="11365"/>
                  </a:lnTo>
                  <a:lnTo>
                    <a:pt x="227381" y="10936"/>
                  </a:lnTo>
                  <a:lnTo>
                    <a:pt x="227662" y="10722"/>
                  </a:lnTo>
                  <a:lnTo>
                    <a:pt x="227940" y="10531"/>
                  </a:lnTo>
                  <a:lnTo>
                    <a:pt x="228233" y="10321"/>
                  </a:lnTo>
                  <a:lnTo>
                    <a:pt x="228541" y="10107"/>
                  </a:lnTo>
                  <a:lnTo>
                    <a:pt x="228854" y="9897"/>
                  </a:lnTo>
                  <a:lnTo>
                    <a:pt x="229147" y="9692"/>
                  </a:lnTo>
                  <a:lnTo>
                    <a:pt x="229436" y="9502"/>
                  </a:lnTo>
                  <a:lnTo>
                    <a:pt x="229725" y="9297"/>
                  </a:lnTo>
                  <a:lnTo>
                    <a:pt x="229990" y="9116"/>
                  </a:lnTo>
                  <a:lnTo>
                    <a:pt x="230228" y="8944"/>
                  </a:lnTo>
                  <a:lnTo>
                    <a:pt x="230544" y="8739"/>
                  </a:lnTo>
                  <a:lnTo>
                    <a:pt x="231332" y="8210"/>
                  </a:lnTo>
                  <a:lnTo>
                    <a:pt x="231851" y="7858"/>
                  </a:lnTo>
                  <a:lnTo>
                    <a:pt x="232108" y="7676"/>
                  </a:lnTo>
                  <a:lnTo>
                    <a:pt x="232809" y="7224"/>
                  </a:lnTo>
                  <a:lnTo>
                    <a:pt x="233521" y="6814"/>
                  </a:lnTo>
                  <a:lnTo>
                    <a:pt x="233882" y="6590"/>
                  </a:lnTo>
                  <a:lnTo>
                    <a:pt x="234230" y="6385"/>
                  </a:lnTo>
                  <a:lnTo>
                    <a:pt x="234574" y="6194"/>
                  </a:lnTo>
                  <a:lnTo>
                    <a:pt x="234871" y="6023"/>
                  </a:lnTo>
                  <a:lnTo>
                    <a:pt x="235140" y="5875"/>
                  </a:lnTo>
                  <a:lnTo>
                    <a:pt x="235394" y="5742"/>
                  </a:lnTo>
                  <a:lnTo>
                    <a:pt x="235714" y="5565"/>
                  </a:lnTo>
                  <a:lnTo>
                    <a:pt x="235995" y="5418"/>
                  </a:lnTo>
                  <a:lnTo>
                    <a:pt x="236237" y="5284"/>
                  </a:lnTo>
                  <a:lnTo>
                    <a:pt x="237005" y="4879"/>
                  </a:lnTo>
                  <a:lnTo>
                    <a:pt x="237615" y="4546"/>
                  </a:lnTo>
                  <a:lnTo>
                    <a:pt x="238363" y="4155"/>
                  </a:lnTo>
                  <a:lnTo>
                    <a:pt x="239151" y="3726"/>
                  </a:lnTo>
                  <a:lnTo>
                    <a:pt x="239531" y="3526"/>
                  </a:lnTo>
                  <a:lnTo>
                    <a:pt x="239926" y="3330"/>
                  </a:lnTo>
                  <a:lnTo>
                    <a:pt x="240987" y="2773"/>
                  </a:lnTo>
                  <a:lnTo>
                    <a:pt x="241276" y="2625"/>
                  </a:lnTo>
                  <a:lnTo>
                    <a:pt x="241577" y="2477"/>
                  </a:lnTo>
                  <a:lnTo>
                    <a:pt x="242218" y="2139"/>
                  </a:lnTo>
                  <a:lnTo>
                    <a:pt x="242488" y="2006"/>
                  </a:lnTo>
                  <a:lnTo>
                    <a:pt x="243204" y="1615"/>
                  </a:lnTo>
                  <a:lnTo>
                    <a:pt x="243695" y="1339"/>
                  </a:lnTo>
                  <a:lnTo>
                    <a:pt x="243937" y="1196"/>
                  </a:lnTo>
                  <a:lnTo>
                    <a:pt x="244194" y="1062"/>
                  </a:lnTo>
                  <a:lnTo>
                    <a:pt x="244978" y="605"/>
                  </a:lnTo>
                  <a:lnTo>
                    <a:pt x="245496" y="333"/>
                  </a:lnTo>
                  <a:lnTo>
                    <a:pt x="245750" y="195"/>
                  </a:lnTo>
                  <a:lnTo>
                    <a:pt x="246122" y="0"/>
                  </a:lnTo>
                  <a:lnTo>
                    <a:pt x="246423" y="881"/>
                  </a:lnTo>
                  <a:lnTo>
                    <a:pt x="246720" y="1725"/>
                  </a:lnTo>
                  <a:lnTo>
                    <a:pt x="246886" y="2454"/>
                  </a:lnTo>
                  <a:lnTo>
                    <a:pt x="246957" y="3340"/>
                  </a:lnTo>
                  <a:lnTo>
                    <a:pt x="246913" y="4179"/>
                  </a:lnTo>
                  <a:lnTo>
                    <a:pt x="246985" y="5108"/>
                  </a:lnTo>
                  <a:lnTo>
                    <a:pt x="247238" y="5999"/>
                  </a:lnTo>
                  <a:lnTo>
                    <a:pt x="247602" y="6962"/>
                  </a:lnTo>
                  <a:lnTo>
                    <a:pt x="248129" y="7629"/>
                  </a:lnTo>
                  <a:lnTo>
                    <a:pt x="248699" y="8367"/>
                  </a:lnTo>
                  <a:lnTo>
                    <a:pt x="249241" y="9173"/>
                  </a:lnTo>
                  <a:lnTo>
                    <a:pt x="249835" y="9978"/>
                  </a:lnTo>
                  <a:lnTo>
                    <a:pt x="250579" y="11084"/>
                  </a:lnTo>
                  <a:lnTo>
                    <a:pt x="251327" y="11689"/>
                  </a:lnTo>
                  <a:lnTo>
                    <a:pt x="252270" y="12027"/>
                  </a:lnTo>
                  <a:lnTo>
                    <a:pt x="253168" y="12046"/>
                  </a:lnTo>
                  <a:lnTo>
                    <a:pt x="254035" y="11517"/>
                  </a:lnTo>
                  <a:lnTo>
                    <a:pt x="254684" y="10760"/>
                  </a:lnTo>
                  <a:lnTo>
                    <a:pt x="255377" y="9940"/>
                  </a:lnTo>
                  <a:lnTo>
                    <a:pt x="255868" y="9039"/>
                  </a:lnTo>
                  <a:lnTo>
                    <a:pt x="256292" y="8096"/>
                  </a:lnTo>
                  <a:lnTo>
                    <a:pt x="256470" y="7081"/>
                  </a:lnTo>
                  <a:lnTo>
                    <a:pt x="256739" y="6042"/>
                  </a:lnTo>
                  <a:lnTo>
                    <a:pt x="257123" y="5075"/>
                  </a:lnTo>
                  <a:lnTo>
                    <a:pt x="257637" y="4112"/>
                  </a:lnTo>
                  <a:lnTo>
                    <a:pt x="258124" y="3373"/>
                  </a:lnTo>
                  <a:lnTo>
                    <a:pt x="258813" y="2592"/>
                  </a:lnTo>
                  <a:lnTo>
                    <a:pt x="259684" y="2020"/>
                  </a:lnTo>
                  <a:lnTo>
                    <a:pt x="260595" y="1653"/>
                  </a:lnTo>
                  <a:lnTo>
                    <a:pt x="261537" y="1539"/>
                  </a:lnTo>
                  <a:lnTo>
                    <a:pt x="262439" y="1648"/>
                  </a:lnTo>
                  <a:lnTo>
                    <a:pt x="263425" y="1782"/>
                  </a:lnTo>
                  <a:lnTo>
                    <a:pt x="264387" y="2277"/>
                  </a:lnTo>
                  <a:lnTo>
                    <a:pt x="265179" y="3045"/>
                  </a:lnTo>
                  <a:lnTo>
                    <a:pt x="265768" y="3869"/>
                  </a:lnTo>
                  <a:lnTo>
                    <a:pt x="266200" y="4836"/>
                  </a:lnTo>
                  <a:lnTo>
                    <a:pt x="266719" y="5751"/>
                  </a:lnTo>
                  <a:lnTo>
                    <a:pt x="267126" y="6871"/>
                  </a:lnTo>
                  <a:lnTo>
                    <a:pt x="267534" y="7858"/>
                  </a:lnTo>
                  <a:lnTo>
                    <a:pt x="268037" y="8639"/>
                  </a:lnTo>
                  <a:lnTo>
                    <a:pt x="268425" y="9506"/>
                  </a:lnTo>
                  <a:lnTo>
                    <a:pt x="268880" y="10288"/>
                  </a:lnTo>
                  <a:lnTo>
                    <a:pt x="269585" y="11098"/>
                  </a:lnTo>
                  <a:lnTo>
                    <a:pt x="270309" y="12022"/>
                  </a:lnTo>
                  <a:lnTo>
                    <a:pt x="271081" y="12775"/>
                  </a:lnTo>
                  <a:lnTo>
                    <a:pt x="272217" y="13490"/>
                  </a:lnTo>
                  <a:lnTo>
                    <a:pt x="272348" y="13566"/>
                  </a:lnTo>
                  <a:lnTo>
                    <a:pt x="272724" y="13848"/>
                  </a:lnTo>
                  <a:lnTo>
                    <a:pt x="273144" y="14143"/>
                  </a:lnTo>
                  <a:lnTo>
                    <a:pt x="273500" y="14402"/>
                  </a:lnTo>
                  <a:lnTo>
                    <a:pt x="273848" y="14672"/>
                  </a:lnTo>
                  <a:lnTo>
                    <a:pt x="274109" y="14886"/>
                  </a:lnTo>
                  <a:lnTo>
                    <a:pt x="274683" y="15344"/>
                  </a:lnTo>
                  <a:lnTo>
                    <a:pt x="275254" y="15792"/>
                  </a:lnTo>
                  <a:lnTo>
                    <a:pt x="275669" y="16111"/>
                  </a:lnTo>
                  <a:lnTo>
                    <a:pt x="276310" y="16588"/>
                  </a:lnTo>
                  <a:lnTo>
                    <a:pt x="276595" y="16835"/>
                  </a:lnTo>
                  <a:lnTo>
                    <a:pt x="276734" y="16969"/>
                  </a:lnTo>
                  <a:lnTo>
                    <a:pt x="277015" y="17226"/>
                  </a:lnTo>
                  <a:lnTo>
                    <a:pt x="277213" y="17393"/>
                  </a:lnTo>
                  <a:lnTo>
                    <a:pt x="277621" y="17717"/>
                  </a:lnTo>
                  <a:lnTo>
                    <a:pt x="277811" y="17893"/>
                  </a:lnTo>
                  <a:lnTo>
                    <a:pt x="277965" y="18089"/>
                  </a:lnTo>
                  <a:lnTo>
                    <a:pt x="278092" y="18308"/>
                  </a:lnTo>
                  <a:lnTo>
                    <a:pt x="278187" y="18551"/>
                  </a:lnTo>
                  <a:lnTo>
                    <a:pt x="278270" y="18799"/>
                  </a:lnTo>
                  <a:lnTo>
                    <a:pt x="278397" y="19313"/>
                  </a:lnTo>
                  <a:lnTo>
                    <a:pt x="278440" y="19475"/>
                  </a:lnTo>
                  <a:lnTo>
                    <a:pt x="278480" y="19642"/>
                  </a:lnTo>
                  <a:lnTo>
                    <a:pt x="278511" y="19804"/>
                  </a:lnTo>
                  <a:lnTo>
                    <a:pt x="278539" y="19971"/>
                  </a:lnTo>
                  <a:lnTo>
                    <a:pt x="278547" y="20138"/>
                  </a:lnTo>
                  <a:lnTo>
                    <a:pt x="278539" y="20338"/>
                  </a:lnTo>
                  <a:lnTo>
                    <a:pt x="278508" y="20543"/>
                  </a:lnTo>
                  <a:lnTo>
                    <a:pt x="278464" y="20743"/>
                  </a:lnTo>
                  <a:lnTo>
                    <a:pt x="278405" y="20943"/>
                  </a:lnTo>
                  <a:lnTo>
                    <a:pt x="278337" y="21134"/>
                  </a:lnTo>
                  <a:lnTo>
                    <a:pt x="278242" y="21334"/>
                  </a:lnTo>
                  <a:lnTo>
                    <a:pt x="278124" y="21524"/>
                  </a:lnTo>
                  <a:lnTo>
                    <a:pt x="277866" y="21901"/>
                  </a:lnTo>
                  <a:lnTo>
                    <a:pt x="277747" y="22092"/>
                  </a:lnTo>
                  <a:lnTo>
                    <a:pt x="277637" y="22311"/>
                  </a:lnTo>
                  <a:lnTo>
                    <a:pt x="277423" y="22754"/>
                  </a:lnTo>
                  <a:lnTo>
                    <a:pt x="276793" y="24131"/>
                  </a:lnTo>
                  <a:lnTo>
                    <a:pt x="276683" y="24365"/>
                  </a:lnTo>
                  <a:lnTo>
                    <a:pt x="276580" y="24579"/>
                  </a:lnTo>
                  <a:lnTo>
                    <a:pt x="276366" y="24998"/>
                  </a:lnTo>
                  <a:lnTo>
                    <a:pt x="276263" y="25213"/>
                  </a:lnTo>
                  <a:lnTo>
                    <a:pt x="276168" y="25427"/>
                  </a:lnTo>
                  <a:lnTo>
                    <a:pt x="275958" y="25942"/>
                  </a:lnTo>
                  <a:lnTo>
                    <a:pt x="275768" y="26466"/>
                  </a:lnTo>
                  <a:lnTo>
                    <a:pt x="275566" y="27043"/>
                  </a:lnTo>
                  <a:lnTo>
                    <a:pt x="275349" y="27681"/>
                  </a:lnTo>
                  <a:lnTo>
                    <a:pt x="275250" y="28001"/>
                  </a:lnTo>
                  <a:lnTo>
                    <a:pt x="275166" y="28325"/>
                  </a:lnTo>
                  <a:lnTo>
                    <a:pt x="275107" y="28606"/>
                  </a:lnTo>
                  <a:lnTo>
                    <a:pt x="274976" y="29473"/>
                  </a:lnTo>
                  <a:lnTo>
                    <a:pt x="274921" y="29759"/>
                  </a:lnTo>
                  <a:lnTo>
                    <a:pt x="274866" y="29973"/>
                  </a:lnTo>
                  <a:lnTo>
                    <a:pt x="274806" y="30183"/>
                  </a:lnTo>
                  <a:lnTo>
                    <a:pt x="274747" y="30388"/>
                  </a:lnTo>
                  <a:lnTo>
                    <a:pt x="274612" y="30803"/>
                  </a:lnTo>
                  <a:lnTo>
                    <a:pt x="274489" y="31122"/>
                  </a:lnTo>
                  <a:lnTo>
                    <a:pt x="274351" y="31432"/>
                  </a:lnTo>
                  <a:lnTo>
                    <a:pt x="274208" y="31737"/>
                  </a:lnTo>
                  <a:lnTo>
                    <a:pt x="274074" y="32051"/>
                  </a:lnTo>
                  <a:lnTo>
                    <a:pt x="273959" y="32366"/>
                  </a:lnTo>
                  <a:lnTo>
                    <a:pt x="273884" y="32661"/>
                  </a:lnTo>
                  <a:lnTo>
                    <a:pt x="273785" y="33271"/>
                  </a:lnTo>
                  <a:lnTo>
                    <a:pt x="273722" y="33566"/>
                  </a:lnTo>
                  <a:lnTo>
                    <a:pt x="273623" y="33852"/>
                  </a:lnTo>
                  <a:lnTo>
                    <a:pt x="273555" y="33986"/>
                  </a:lnTo>
                  <a:lnTo>
                    <a:pt x="273480" y="34114"/>
                  </a:lnTo>
                  <a:lnTo>
                    <a:pt x="273318" y="34377"/>
                  </a:lnTo>
                  <a:lnTo>
                    <a:pt x="273243" y="34510"/>
                  </a:lnTo>
                  <a:lnTo>
                    <a:pt x="273029" y="34967"/>
                  </a:lnTo>
                  <a:lnTo>
                    <a:pt x="272847" y="35449"/>
                  </a:lnTo>
                  <a:lnTo>
                    <a:pt x="272684" y="35935"/>
                  </a:lnTo>
                  <a:lnTo>
                    <a:pt x="272526" y="36426"/>
                  </a:lnTo>
                  <a:lnTo>
                    <a:pt x="272356" y="36912"/>
                  </a:lnTo>
                  <a:lnTo>
                    <a:pt x="271920" y="38046"/>
                  </a:lnTo>
                  <a:lnTo>
                    <a:pt x="271129" y="39885"/>
                  </a:lnTo>
                  <a:lnTo>
                    <a:pt x="270824" y="40533"/>
                  </a:lnTo>
                  <a:lnTo>
                    <a:pt x="270602" y="40929"/>
                  </a:lnTo>
                  <a:lnTo>
                    <a:pt x="270400" y="41315"/>
                  </a:lnTo>
                  <a:lnTo>
                    <a:pt x="270230" y="41586"/>
                  </a:lnTo>
                  <a:lnTo>
                    <a:pt x="269454" y="42663"/>
                  </a:lnTo>
                  <a:lnTo>
                    <a:pt x="269177" y="43007"/>
                  </a:lnTo>
                  <a:lnTo>
                    <a:pt x="268983" y="43235"/>
                  </a:lnTo>
                  <a:lnTo>
                    <a:pt x="268797" y="43621"/>
                  </a:lnTo>
                  <a:lnTo>
                    <a:pt x="268520" y="43964"/>
                  </a:lnTo>
                  <a:lnTo>
                    <a:pt x="268128" y="44288"/>
                  </a:lnTo>
                  <a:lnTo>
                    <a:pt x="267221" y="45165"/>
                  </a:lnTo>
                  <a:lnTo>
                    <a:pt x="266790" y="45561"/>
                  </a:lnTo>
                  <a:lnTo>
                    <a:pt x="266299" y="46056"/>
                  </a:lnTo>
                  <a:lnTo>
                    <a:pt x="265551" y="46704"/>
                  </a:lnTo>
                  <a:lnTo>
                    <a:pt x="264149" y="47900"/>
                  </a:lnTo>
                  <a:lnTo>
                    <a:pt x="263465" y="48506"/>
                  </a:lnTo>
                  <a:lnTo>
                    <a:pt x="262839" y="48925"/>
                  </a:lnTo>
                  <a:lnTo>
                    <a:pt x="262230" y="49359"/>
                  </a:lnTo>
                  <a:lnTo>
                    <a:pt x="261604" y="49754"/>
                  </a:lnTo>
                  <a:lnTo>
                    <a:pt x="260959" y="50074"/>
                  </a:lnTo>
                  <a:lnTo>
                    <a:pt x="260258" y="50407"/>
                  </a:lnTo>
                  <a:lnTo>
                    <a:pt x="259831" y="50569"/>
                  </a:lnTo>
                  <a:lnTo>
                    <a:pt x="259051" y="50831"/>
                  </a:lnTo>
                  <a:lnTo>
                    <a:pt x="258271" y="51108"/>
                  </a:lnTo>
                  <a:lnTo>
                    <a:pt x="257400" y="51360"/>
                  </a:lnTo>
                  <a:lnTo>
                    <a:pt x="256822" y="51498"/>
                  </a:lnTo>
                  <a:lnTo>
                    <a:pt x="256197" y="51660"/>
                  </a:lnTo>
                  <a:lnTo>
                    <a:pt x="255151" y="51794"/>
                  </a:lnTo>
                  <a:lnTo>
                    <a:pt x="252590" y="52304"/>
                  </a:lnTo>
                  <a:lnTo>
                    <a:pt x="251818" y="52385"/>
                  </a:lnTo>
                  <a:lnTo>
                    <a:pt x="250694" y="52494"/>
                  </a:lnTo>
                  <a:lnTo>
                    <a:pt x="249918" y="52656"/>
                  </a:lnTo>
                  <a:lnTo>
                    <a:pt x="249063" y="52775"/>
                  </a:lnTo>
                  <a:lnTo>
                    <a:pt x="248156" y="52871"/>
                  </a:lnTo>
                  <a:lnTo>
                    <a:pt x="247171" y="52985"/>
                  </a:lnTo>
                  <a:lnTo>
                    <a:pt x="246430" y="53090"/>
                  </a:lnTo>
                  <a:lnTo>
                    <a:pt x="245659" y="53247"/>
                  </a:lnTo>
                  <a:lnTo>
                    <a:pt x="244728" y="53500"/>
                  </a:lnTo>
                  <a:lnTo>
                    <a:pt x="243948" y="53757"/>
                  </a:lnTo>
                  <a:lnTo>
                    <a:pt x="243018" y="53948"/>
                  </a:lnTo>
                  <a:lnTo>
                    <a:pt x="242318" y="54053"/>
                  </a:lnTo>
                  <a:lnTo>
                    <a:pt x="241447" y="54210"/>
                  </a:lnTo>
                  <a:lnTo>
                    <a:pt x="240611" y="54505"/>
                  </a:lnTo>
                  <a:lnTo>
                    <a:pt x="239542" y="54829"/>
                  </a:lnTo>
                  <a:lnTo>
                    <a:pt x="238628" y="55006"/>
                  </a:lnTo>
                  <a:lnTo>
                    <a:pt x="237508" y="55158"/>
                  </a:lnTo>
                  <a:lnTo>
                    <a:pt x="236732" y="55296"/>
                  </a:lnTo>
                  <a:lnTo>
                    <a:pt x="235841" y="55430"/>
                  </a:lnTo>
                  <a:lnTo>
                    <a:pt x="235243" y="55415"/>
                  </a:lnTo>
                  <a:lnTo>
                    <a:pt x="234606" y="55311"/>
                  </a:lnTo>
                  <a:lnTo>
                    <a:pt x="234202" y="55168"/>
                  </a:lnTo>
                  <a:lnTo>
                    <a:pt x="233779" y="55039"/>
                  </a:lnTo>
                  <a:lnTo>
                    <a:pt x="233319" y="54872"/>
                  </a:lnTo>
                  <a:lnTo>
                    <a:pt x="232710" y="54562"/>
                  </a:lnTo>
                  <a:lnTo>
                    <a:pt x="232262" y="54205"/>
                  </a:lnTo>
                  <a:lnTo>
                    <a:pt x="231886" y="53814"/>
                  </a:lnTo>
                  <a:lnTo>
                    <a:pt x="231392" y="53209"/>
                  </a:lnTo>
                  <a:lnTo>
                    <a:pt x="230679" y="52156"/>
                  </a:lnTo>
                  <a:lnTo>
                    <a:pt x="230362" y="51527"/>
                  </a:lnTo>
                  <a:lnTo>
                    <a:pt x="230038" y="50593"/>
                  </a:lnTo>
                  <a:lnTo>
                    <a:pt x="229753" y="49807"/>
                  </a:lnTo>
                  <a:lnTo>
                    <a:pt x="229507" y="49111"/>
                  </a:lnTo>
                  <a:lnTo>
                    <a:pt x="229278" y="48587"/>
                  </a:lnTo>
                  <a:lnTo>
                    <a:pt x="228981" y="47896"/>
                  </a:lnTo>
                  <a:lnTo>
                    <a:pt x="228577" y="47033"/>
                  </a:lnTo>
                  <a:lnTo>
                    <a:pt x="228296" y="46495"/>
                  </a:lnTo>
                  <a:lnTo>
                    <a:pt x="227888" y="45737"/>
                  </a:lnTo>
                  <a:lnTo>
                    <a:pt x="227694" y="45485"/>
                  </a:lnTo>
                  <a:lnTo>
                    <a:pt x="227433" y="45094"/>
                  </a:lnTo>
                  <a:lnTo>
                    <a:pt x="227112" y="44646"/>
                  </a:lnTo>
                  <a:lnTo>
                    <a:pt x="226922" y="44355"/>
                  </a:lnTo>
                  <a:lnTo>
                    <a:pt x="226372" y="43840"/>
                  </a:lnTo>
                  <a:lnTo>
                    <a:pt x="225553" y="42778"/>
                  </a:lnTo>
                  <a:lnTo>
                    <a:pt x="224846" y="42081"/>
                  </a:lnTo>
                  <a:lnTo>
                    <a:pt x="223939" y="41514"/>
                  </a:lnTo>
                  <a:lnTo>
                    <a:pt x="222832" y="40864"/>
                  </a:lnTo>
                  <a:lnTo>
                    <a:pt x="221901" y="40356"/>
                  </a:lnTo>
                  <a:lnTo>
                    <a:pt x="220405" y="39860"/>
                  </a:lnTo>
                  <a:lnTo>
                    <a:pt x="219074" y="39801"/>
                  </a:lnTo>
                  <a:lnTo>
                    <a:pt x="218415" y="39801"/>
                  </a:lnTo>
                  <a:lnTo>
                    <a:pt x="217637" y="40203"/>
                  </a:lnTo>
                  <a:lnTo>
                    <a:pt x="216637" y="40924"/>
                  </a:lnTo>
                  <a:lnTo>
                    <a:pt x="215763" y="41590"/>
                  </a:lnTo>
                  <a:lnTo>
                    <a:pt x="215568" y="41793"/>
                  </a:lnTo>
                  <a:lnTo>
                    <a:pt x="215493" y="42049"/>
                  </a:lnTo>
                  <a:lnTo>
                    <a:pt x="215271" y="42240"/>
                  </a:lnTo>
                  <a:lnTo>
                    <a:pt x="215042" y="42450"/>
                  </a:lnTo>
                  <a:lnTo>
                    <a:pt x="214950" y="42678"/>
                  </a:lnTo>
                  <a:lnTo>
                    <a:pt x="214788" y="42902"/>
                  </a:lnTo>
                  <a:lnTo>
                    <a:pt x="214681" y="43117"/>
                  </a:lnTo>
                  <a:lnTo>
                    <a:pt x="214598" y="43331"/>
                  </a:lnTo>
                  <a:lnTo>
                    <a:pt x="214566" y="43584"/>
                  </a:lnTo>
                  <a:lnTo>
                    <a:pt x="214519" y="43822"/>
                  </a:lnTo>
                  <a:lnTo>
                    <a:pt x="214432" y="44056"/>
                  </a:lnTo>
                  <a:lnTo>
                    <a:pt x="214365" y="44284"/>
                  </a:lnTo>
                  <a:lnTo>
                    <a:pt x="214309" y="44499"/>
                  </a:lnTo>
                  <a:lnTo>
                    <a:pt x="214210" y="44713"/>
                  </a:lnTo>
                  <a:lnTo>
                    <a:pt x="214103" y="44923"/>
                  </a:lnTo>
                  <a:lnTo>
                    <a:pt x="214056" y="45156"/>
                  </a:lnTo>
                  <a:lnTo>
                    <a:pt x="214028" y="45376"/>
                  </a:lnTo>
                  <a:lnTo>
                    <a:pt x="213985" y="45609"/>
                  </a:lnTo>
                  <a:lnTo>
                    <a:pt x="213933" y="45833"/>
                  </a:lnTo>
                  <a:lnTo>
                    <a:pt x="213088" y="50585"/>
                  </a:lnTo>
                  <a:lnTo>
                    <a:pt x="212900" y="52049"/>
                  </a:lnTo>
                  <a:lnTo>
                    <a:pt x="213031" y="53133"/>
                  </a:lnTo>
                  <a:lnTo>
                    <a:pt x="213004" y="53366"/>
                  </a:lnTo>
                  <a:lnTo>
                    <a:pt x="212940" y="53590"/>
                  </a:lnTo>
                  <a:lnTo>
                    <a:pt x="212916" y="53833"/>
                  </a:lnTo>
                  <a:lnTo>
                    <a:pt x="212857" y="54291"/>
                  </a:lnTo>
                  <a:lnTo>
                    <a:pt x="212845" y="54524"/>
                  </a:lnTo>
                  <a:lnTo>
                    <a:pt x="212774" y="54734"/>
                  </a:lnTo>
                  <a:lnTo>
                    <a:pt x="212707" y="54982"/>
                  </a:lnTo>
                  <a:lnTo>
                    <a:pt x="212659" y="55196"/>
                  </a:lnTo>
                  <a:lnTo>
                    <a:pt x="212647" y="55430"/>
                  </a:lnTo>
                  <a:lnTo>
                    <a:pt x="212596" y="55654"/>
                  </a:lnTo>
                  <a:lnTo>
                    <a:pt x="212556" y="55878"/>
                  </a:lnTo>
                  <a:lnTo>
                    <a:pt x="212544" y="56130"/>
                  </a:lnTo>
                  <a:lnTo>
                    <a:pt x="212540" y="56349"/>
                  </a:lnTo>
                  <a:lnTo>
                    <a:pt x="212528" y="56569"/>
                  </a:lnTo>
                  <a:lnTo>
                    <a:pt x="212497" y="56793"/>
                  </a:lnTo>
                  <a:lnTo>
                    <a:pt x="212402" y="57279"/>
                  </a:lnTo>
                  <a:lnTo>
                    <a:pt x="212335" y="57512"/>
                  </a:lnTo>
                  <a:lnTo>
                    <a:pt x="212188" y="57960"/>
                  </a:lnTo>
                  <a:lnTo>
                    <a:pt x="212125" y="58217"/>
                  </a:lnTo>
                  <a:lnTo>
                    <a:pt x="212097" y="58437"/>
                  </a:lnTo>
                  <a:lnTo>
                    <a:pt x="212050" y="58675"/>
                  </a:lnTo>
                  <a:lnTo>
                    <a:pt x="212022" y="58908"/>
                  </a:lnTo>
                  <a:lnTo>
                    <a:pt x="212010" y="59142"/>
                  </a:lnTo>
                  <a:lnTo>
                    <a:pt x="211955" y="59699"/>
                  </a:lnTo>
                  <a:lnTo>
                    <a:pt x="211915" y="59938"/>
                  </a:lnTo>
                  <a:lnTo>
                    <a:pt x="211895" y="60162"/>
                  </a:lnTo>
                  <a:lnTo>
                    <a:pt x="211891" y="60381"/>
                  </a:lnTo>
                  <a:lnTo>
                    <a:pt x="211907" y="60843"/>
                  </a:lnTo>
                  <a:lnTo>
                    <a:pt x="211919" y="61096"/>
                  </a:lnTo>
                  <a:lnTo>
                    <a:pt x="211935" y="61320"/>
                  </a:lnTo>
                  <a:lnTo>
                    <a:pt x="211919" y="61563"/>
                  </a:lnTo>
                  <a:lnTo>
                    <a:pt x="211911" y="61787"/>
                  </a:lnTo>
                  <a:lnTo>
                    <a:pt x="211919" y="62011"/>
                  </a:lnTo>
                  <a:lnTo>
                    <a:pt x="211939" y="62230"/>
                  </a:lnTo>
                  <a:lnTo>
                    <a:pt x="211939" y="62473"/>
                  </a:lnTo>
                  <a:lnTo>
                    <a:pt x="211919" y="62697"/>
                  </a:lnTo>
                  <a:lnTo>
                    <a:pt x="211915" y="62921"/>
                  </a:lnTo>
                  <a:lnTo>
                    <a:pt x="211990" y="63626"/>
                  </a:lnTo>
                  <a:lnTo>
                    <a:pt x="212006" y="63845"/>
                  </a:lnTo>
                  <a:lnTo>
                    <a:pt x="211990" y="64079"/>
                  </a:lnTo>
                  <a:lnTo>
                    <a:pt x="211962" y="64303"/>
                  </a:lnTo>
                  <a:lnTo>
                    <a:pt x="211883" y="64741"/>
                  </a:lnTo>
                  <a:lnTo>
                    <a:pt x="211871" y="64960"/>
                  </a:lnTo>
                  <a:lnTo>
                    <a:pt x="211863" y="65203"/>
                  </a:lnTo>
                  <a:lnTo>
                    <a:pt x="211863" y="65437"/>
                  </a:lnTo>
                  <a:lnTo>
                    <a:pt x="211852" y="65918"/>
                  </a:lnTo>
                  <a:lnTo>
                    <a:pt x="211871" y="66376"/>
                  </a:lnTo>
                  <a:lnTo>
                    <a:pt x="211887" y="66609"/>
                  </a:lnTo>
                  <a:lnTo>
                    <a:pt x="211887" y="66847"/>
                  </a:lnTo>
                  <a:lnTo>
                    <a:pt x="211875" y="67076"/>
                  </a:lnTo>
                  <a:lnTo>
                    <a:pt x="211856" y="67319"/>
                  </a:lnTo>
                  <a:lnTo>
                    <a:pt x="211844" y="67562"/>
                  </a:lnTo>
                  <a:lnTo>
                    <a:pt x="211816" y="67810"/>
                  </a:lnTo>
                  <a:lnTo>
                    <a:pt x="211804" y="68053"/>
                  </a:lnTo>
                  <a:lnTo>
                    <a:pt x="211840" y="68496"/>
                  </a:lnTo>
                  <a:lnTo>
                    <a:pt x="211867" y="68725"/>
                  </a:lnTo>
                  <a:lnTo>
                    <a:pt x="211919" y="68958"/>
                  </a:lnTo>
                  <a:lnTo>
                    <a:pt x="211951" y="69206"/>
                  </a:lnTo>
                  <a:lnTo>
                    <a:pt x="211978" y="69668"/>
                  </a:lnTo>
                  <a:lnTo>
                    <a:pt x="211970" y="69902"/>
                  </a:lnTo>
                  <a:lnTo>
                    <a:pt x="211947" y="70140"/>
                  </a:lnTo>
                  <a:lnTo>
                    <a:pt x="211907" y="71065"/>
                  </a:lnTo>
                  <a:lnTo>
                    <a:pt x="211891" y="71284"/>
                  </a:lnTo>
                  <a:lnTo>
                    <a:pt x="211867" y="71522"/>
                  </a:lnTo>
                  <a:lnTo>
                    <a:pt x="211879" y="71760"/>
                  </a:lnTo>
                  <a:lnTo>
                    <a:pt x="211919" y="71985"/>
                  </a:lnTo>
                  <a:lnTo>
                    <a:pt x="211966" y="72227"/>
                  </a:lnTo>
                  <a:lnTo>
                    <a:pt x="211958" y="72471"/>
                  </a:lnTo>
                  <a:lnTo>
                    <a:pt x="211923" y="72904"/>
                  </a:lnTo>
                  <a:lnTo>
                    <a:pt x="211915" y="73386"/>
                  </a:lnTo>
                  <a:lnTo>
                    <a:pt x="211899" y="73605"/>
                  </a:lnTo>
                  <a:lnTo>
                    <a:pt x="211875" y="73824"/>
                  </a:lnTo>
                  <a:lnTo>
                    <a:pt x="211871" y="74076"/>
                  </a:lnTo>
                  <a:lnTo>
                    <a:pt x="211883" y="74310"/>
                  </a:lnTo>
                  <a:lnTo>
                    <a:pt x="211903" y="74534"/>
                  </a:lnTo>
                  <a:lnTo>
                    <a:pt x="211899" y="74753"/>
                  </a:lnTo>
                  <a:lnTo>
                    <a:pt x="211860" y="74977"/>
                  </a:lnTo>
                  <a:lnTo>
                    <a:pt x="211863" y="75196"/>
                  </a:lnTo>
                  <a:lnTo>
                    <a:pt x="211725" y="75406"/>
                  </a:lnTo>
                  <a:lnTo>
                    <a:pt x="211416" y="76059"/>
                  </a:lnTo>
                  <a:lnTo>
                    <a:pt x="211282" y="76292"/>
                  </a:lnTo>
                  <a:lnTo>
                    <a:pt x="211135" y="76516"/>
                  </a:lnTo>
                  <a:lnTo>
                    <a:pt x="210842" y="77017"/>
                  </a:lnTo>
                  <a:lnTo>
                    <a:pt x="210712" y="77245"/>
                  </a:lnTo>
                  <a:lnTo>
                    <a:pt x="210589" y="77469"/>
                  </a:lnTo>
                  <a:lnTo>
                    <a:pt x="210490" y="77693"/>
                  </a:lnTo>
                  <a:lnTo>
                    <a:pt x="210232" y="78156"/>
                  </a:lnTo>
                  <a:lnTo>
                    <a:pt x="210134" y="78384"/>
                  </a:lnTo>
                  <a:lnTo>
                    <a:pt x="210023" y="78608"/>
                  </a:lnTo>
                  <a:lnTo>
                    <a:pt x="209892" y="78832"/>
                  </a:lnTo>
                  <a:lnTo>
                    <a:pt x="209726" y="79061"/>
                  </a:lnTo>
                  <a:lnTo>
                    <a:pt x="209579" y="79275"/>
                  </a:lnTo>
                  <a:lnTo>
                    <a:pt x="209413" y="79495"/>
                  </a:lnTo>
                  <a:lnTo>
                    <a:pt x="209263" y="79719"/>
                  </a:lnTo>
                  <a:lnTo>
                    <a:pt x="209088" y="79952"/>
                  </a:lnTo>
                  <a:lnTo>
                    <a:pt x="208922" y="80190"/>
                  </a:lnTo>
                  <a:lnTo>
                    <a:pt x="208633" y="80643"/>
                  </a:lnTo>
                  <a:lnTo>
                    <a:pt x="208360" y="81091"/>
                  </a:lnTo>
                  <a:lnTo>
                    <a:pt x="208210" y="81305"/>
                  </a:lnTo>
                  <a:lnTo>
                    <a:pt x="208075" y="81525"/>
                  </a:lnTo>
                  <a:lnTo>
                    <a:pt x="207948" y="81753"/>
                  </a:lnTo>
                  <a:lnTo>
                    <a:pt x="207343" y="82673"/>
                  </a:lnTo>
                  <a:lnTo>
                    <a:pt x="207046" y="83116"/>
                  </a:lnTo>
                  <a:lnTo>
                    <a:pt x="206923" y="83331"/>
                  </a:lnTo>
                  <a:lnTo>
                    <a:pt x="206792" y="83550"/>
                  </a:lnTo>
                  <a:lnTo>
                    <a:pt x="206630" y="83764"/>
                  </a:lnTo>
                  <a:lnTo>
                    <a:pt x="206511" y="83984"/>
                  </a:lnTo>
                  <a:lnTo>
                    <a:pt x="206246" y="84441"/>
                  </a:lnTo>
                  <a:lnTo>
                    <a:pt x="206167" y="84665"/>
                  </a:lnTo>
                  <a:lnTo>
                    <a:pt x="206096" y="84913"/>
                  </a:lnTo>
                  <a:lnTo>
                    <a:pt x="206048" y="85156"/>
                  </a:lnTo>
                  <a:lnTo>
                    <a:pt x="205997" y="85385"/>
                  </a:lnTo>
                  <a:lnTo>
                    <a:pt x="205929" y="85618"/>
                  </a:lnTo>
                  <a:lnTo>
                    <a:pt x="205854" y="85842"/>
                  </a:lnTo>
                  <a:lnTo>
                    <a:pt x="205668" y="86547"/>
                  </a:lnTo>
                  <a:lnTo>
                    <a:pt x="205593" y="87005"/>
                  </a:lnTo>
                  <a:lnTo>
                    <a:pt x="205585" y="87243"/>
                  </a:lnTo>
                  <a:lnTo>
                    <a:pt x="205589" y="87472"/>
                  </a:lnTo>
                  <a:lnTo>
                    <a:pt x="205577" y="87696"/>
                  </a:lnTo>
                  <a:lnTo>
                    <a:pt x="205581" y="87920"/>
                  </a:lnTo>
                  <a:lnTo>
                    <a:pt x="205597" y="88144"/>
                  </a:lnTo>
                  <a:lnTo>
                    <a:pt x="205648" y="88406"/>
                  </a:lnTo>
                  <a:lnTo>
                    <a:pt x="205680" y="88644"/>
                  </a:lnTo>
                  <a:lnTo>
                    <a:pt x="205696" y="88868"/>
                  </a:lnTo>
                  <a:lnTo>
                    <a:pt x="205735" y="89087"/>
                  </a:lnTo>
                  <a:lnTo>
                    <a:pt x="205834" y="89764"/>
                  </a:lnTo>
                  <a:lnTo>
                    <a:pt x="205937" y="90431"/>
                  </a:lnTo>
                  <a:lnTo>
                    <a:pt x="205957" y="90655"/>
                  </a:lnTo>
                  <a:lnTo>
                    <a:pt x="206001" y="90898"/>
                  </a:lnTo>
                  <a:lnTo>
                    <a:pt x="206060" y="91122"/>
                  </a:lnTo>
                  <a:lnTo>
                    <a:pt x="206108" y="91346"/>
                  </a:lnTo>
                  <a:lnTo>
                    <a:pt x="206151" y="91575"/>
                  </a:lnTo>
                  <a:lnTo>
                    <a:pt x="206250" y="92027"/>
                  </a:lnTo>
                  <a:lnTo>
                    <a:pt x="206313" y="92256"/>
                  </a:lnTo>
                  <a:lnTo>
                    <a:pt x="206436" y="92866"/>
                  </a:lnTo>
                  <a:lnTo>
                    <a:pt x="206492" y="93309"/>
                  </a:lnTo>
                  <a:lnTo>
                    <a:pt x="206539" y="93586"/>
                  </a:lnTo>
                  <a:lnTo>
                    <a:pt x="206630" y="94024"/>
                  </a:lnTo>
                  <a:lnTo>
                    <a:pt x="206690" y="94253"/>
                  </a:lnTo>
                  <a:lnTo>
                    <a:pt x="206733" y="94505"/>
                  </a:lnTo>
                  <a:lnTo>
                    <a:pt x="206773" y="94763"/>
                  </a:lnTo>
                  <a:lnTo>
                    <a:pt x="206820" y="94991"/>
                  </a:lnTo>
                  <a:lnTo>
                    <a:pt x="206860" y="95215"/>
                  </a:lnTo>
                  <a:lnTo>
                    <a:pt x="206899" y="95458"/>
                  </a:lnTo>
                  <a:lnTo>
                    <a:pt x="206931" y="95682"/>
                  </a:lnTo>
                  <a:lnTo>
                    <a:pt x="206975" y="96145"/>
                  </a:lnTo>
                  <a:lnTo>
                    <a:pt x="207018" y="96369"/>
                  </a:lnTo>
                  <a:lnTo>
                    <a:pt x="207058" y="96602"/>
                  </a:lnTo>
                  <a:lnTo>
                    <a:pt x="207070" y="96821"/>
                  </a:lnTo>
                  <a:lnTo>
                    <a:pt x="207066" y="97050"/>
                  </a:lnTo>
                  <a:lnTo>
                    <a:pt x="207074" y="97288"/>
                  </a:lnTo>
                  <a:lnTo>
                    <a:pt x="207107" y="97519"/>
                  </a:lnTo>
                  <a:lnTo>
                    <a:pt x="207113" y="97741"/>
                  </a:lnTo>
                  <a:lnTo>
                    <a:pt x="207129" y="97984"/>
                  </a:lnTo>
                  <a:lnTo>
                    <a:pt x="207165" y="98218"/>
                  </a:lnTo>
                  <a:lnTo>
                    <a:pt x="207180" y="98432"/>
                  </a:lnTo>
                  <a:lnTo>
                    <a:pt x="207145" y="98670"/>
                  </a:lnTo>
                  <a:lnTo>
                    <a:pt x="207145" y="98894"/>
                  </a:lnTo>
                  <a:lnTo>
                    <a:pt x="207109" y="99333"/>
                  </a:lnTo>
                  <a:lnTo>
                    <a:pt x="207089" y="99814"/>
                  </a:lnTo>
                  <a:lnTo>
                    <a:pt x="207074" y="100047"/>
                  </a:lnTo>
                  <a:lnTo>
                    <a:pt x="207074" y="100281"/>
                  </a:lnTo>
                  <a:lnTo>
                    <a:pt x="207058" y="100500"/>
                  </a:lnTo>
                  <a:lnTo>
                    <a:pt x="207034" y="100719"/>
                  </a:lnTo>
                  <a:lnTo>
                    <a:pt x="207026" y="100953"/>
                  </a:lnTo>
                  <a:lnTo>
                    <a:pt x="206994" y="101410"/>
                  </a:lnTo>
                  <a:lnTo>
                    <a:pt x="206967" y="101644"/>
                  </a:lnTo>
                  <a:lnTo>
                    <a:pt x="206979" y="102111"/>
                  </a:lnTo>
                  <a:lnTo>
                    <a:pt x="206963" y="102344"/>
                  </a:lnTo>
                  <a:lnTo>
                    <a:pt x="206943" y="102568"/>
                  </a:lnTo>
                  <a:lnTo>
                    <a:pt x="206919" y="102792"/>
                  </a:lnTo>
                  <a:lnTo>
                    <a:pt x="206911" y="103045"/>
                  </a:lnTo>
                  <a:lnTo>
                    <a:pt x="206868" y="103269"/>
                  </a:lnTo>
                  <a:lnTo>
                    <a:pt x="206832" y="103498"/>
                  </a:lnTo>
                  <a:lnTo>
                    <a:pt x="206808" y="103731"/>
                  </a:lnTo>
                  <a:lnTo>
                    <a:pt x="206765" y="104675"/>
                  </a:lnTo>
                  <a:lnTo>
                    <a:pt x="206749" y="104913"/>
                  </a:lnTo>
                  <a:lnTo>
                    <a:pt x="206713" y="105137"/>
                  </a:lnTo>
                  <a:lnTo>
                    <a:pt x="206693" y="105380"/>
                  </a:lnTo>
                  <a:lnTo>
                    <a:pt x="206666" y="105609"/>
                  </a:lnTo>
                  <a:lnTo>
                    <a:pt x="206650" y="105842"/>
                  </a:lnTo>
                  <a:lnTo>
                    <a:pt x="206614" y="106071"/>
                  </a:lnTo>
                  <a:lnTo>
                    <a:pt x="206567" y="106304"/>
                  </a:lnTo>
                  <a:lnTo>
                    <a:pt x="206527" y="106523"/>
                  </a:lnTo>
                  <a:lnTo>
                    <a:pt x="206507" y="107005"/>
                  </a:lnTo>
                  <a:lnTo>
                    <a:pt x="206460" y="107238"/>
                  </a:lnTo>
                  <a:lnTo>
                    <a:pt x="206424" y="107467"/>
                  </a:lnTo>
                  <a:lnTo>
                    <a:pt x="206400" y="107701"/>
                  </a:lnTo>
                  <a:lnTo>
                    <a:pt x="206389" y="107929"/>
                  </a:lnTo>
                  <a:lnTo>
                    <a:pt x="206365" y="108144"/>
                  </a:lnTo>
                  <a:lnTo>
                    <a:pt x="206329" y="108372"/>
                  </a:lnTo>
                  <a:lnTo>
                    <a:pt x="206310" y="108596"/>
                  </a:lnTo>
                  <a:lnTo>
                    <a:pt x="206262" y="108820"/>
                  </a:lnTo>
                  <a:lnTo>
                    <a:pt x="206242" y="109054"/>
                  </a:lnTo>
                  <a:lnTo>
                    <a:pt x="206218" y="109283"/>
                  </a:lnTo>
                  <a:lnTo>
                    <a:pt x="206179" y="109502"/>
                  </a:lnTo>
                  <a:lnTo>
                    <a:pt x="206139" y="109907"/>
                  </a:lnTo>
                  <a:lnTo>
                    <a:pt x="206084" y="110360"/>
                  </a:lnTo>
                  <a:lnTo>
                    <a:pt x="206064" y="110588"/>
                  </a:lnTo>
                  <a:lnTo>
                    <a:pt x="206056" y="110827"/>
                  </a:lnTo>
                  <a:lnTo>
                    <a:pt x="206056" y="111051"/>
                  </a:lnTo>
                  <a:lnTo>
                    <a:pt x="206044" y="111270"/>
                  </a:lnTo>
                  <a:lnTo>
                    <a:pt x="206005" y="111522"/>
                  </a:lnTo>
                  <a:lnTo>
                    <a:pt x="206005" y="111975"/>
                  </a:lnTo>
                  <a:lnTo>
                    <a:pt x="206009" y="112194"/>
                  </a:lnTo>
                  <a:lnTo>
                    <a:pt x="205989" y="112418"/>
                  </a:lnTo>
                  <a:lnTo>
                    <a:pt x="205981" y="112661"/>
                  </a:lnTo>
                  <a:lnTo>
                    <a:pt x="205965" y="112895"/>
                  </a:lnTo>
                  <a:lnTo>
                    <a:pt x="205898" y="113333"/>
                  </a:lnTo>
                  <a:lnTo>
                    <a:pt x="205886" y="113562"/>
                  </a:lnTo>
                  <a:lnTo>
                    <a:pt x="205882" y="113776"/>
                  </a:lnTo>
                  <a:lnTo>
                    <a:pt x="205910" y="114010"/>
                  </a:lnTo>
                  <a:lnTo>
                    <a:pt x="205918" y="114453"/>
                  </a:lnTo>
                  <a:lnTo>
                    <a:pt x="205945" y="114677"/>
                  </a:lnTo>
                  <a:lnTo>
                    <a:pt x="205941" y="114915"/>
                  </a:lnTo>
                  <a:lnTo>
                    <a:pt x="205949" y="115144"/>
                  </a:lnTo>
                  <a:lnTo>
                    <a:pt x="205949" y="115392"/>
                  </a:lnTo>
                  <a:lnTo>
                    <a:pt x="205957" y="115854"/>
                  </a:lnTo>
                  <a:lnTo>
                    <a:pt x="205969" y="116088"/>
                  </a:lnTo>
                  <a:lnTo>
                    <a:pt x="205969" y="116321"/>
                  </a:lnTo>
                  <a:lnTo>
                    <a:pt x="205973" y="116545"/>
                  </a:lnTo>
                  <a:lnTo>
                    <a:pt x="205965" y="117017"/>
                  </a:lnTo>
                  <a:lnTo>
                    <a:pt x="205957" y="117269"/>
                  </a:lnTo>
                  <a:lnTo>
                    <a:pt x="205977" y="117512"/>
                  </a:lnTo>
                  <a:lnTo>
                    <a:pt x="205977" y="117727"/>
                  </a:lnTo>
                  <a:lnTo>
                    <a:pt x="205969" y="117970"/>
                  </a:lnTo>
                  <a:lnTo>
                    <a:pt x="205973" y="118194"/>
                  </a:lnTo>
                  <a:lnTo>
                    <a:pt x="205965" y="118432"/>
                  </a:lnTo>
                  <a:lnTo>
                    <a:pt x="205953" y="118656"/>
                  </a:lnTo>
                  <a:lnTo>
                    <a:pt x="205953" y="118875"/>
                  </a:lnTo>
                  <a:lnTo>
                    <a:pt x="205945" y="119094"/>
                  </a:lnTo>
                  <a:lnTo>
                    <a:pt x="205941" y="119347"/>
                  </a:lnTo>
                  <a:lnTo>
                    <a:pt x="205918" y="119561"/>
                  </a:lnTo>
                  <a:lnTo>
                    <a:pt x="205925" y="119785"/>
                  </a:lnTo>
                  <a:lnTo>
                    <a:pt x="205910" y="120009"/>
                  </a:lnTo>
                  <a:lnTo>
                    <a:pt x="205918" y="120152"/>
                  </a:lnTo>
                  <a:lnTo>
                    <a:pt x="205925" y="120429"/>
                  </a:lnTo>
                  <a:lnTo>
                    <a:pt x="205918" y="120662"/>
                  </a:lnTo>
                  <a:lnTo>
                    <a:pt x="205894" y="121105"/>
                  </a:lnTo>
                  <a:lnTo>
                    <a:pt x="205878" y="121339"/>
                  </a:lnTo>
                  <a:lnTo>
                    <a:pt x="205850" y="121568"/>
                  </a:lnTo>
                  <a:lnTo>
                    <a:pt x="205775" y="122025"/>
                  </a:lnTo>
                  <a:lnTo>
                    <a:pt x="205743" y="122249"/>
                  </a:lnTo>
                  <a:lnTo>
                    <a:pt x="205743" y="122711"/>
                  </a:lnTo>
                  <a:lnTo>
                    <a:pt x="205755" y="122935"/>
                  </a:lnTo>
                  <a:lnTo>
                    <a:pt x="205775" y="123159"/>
                  </a:lnTo>
                  <a:lnTo>
                    <a:pt x="205767" y="123379"/>
                  </a:lnTo>
                  <a:lnTo>
                    <a:pt x="205755" y="123593"/>
                  </a:lnTo>
                  <a:lnTo>
                    <a:pt x="205767" y="123822"/>
                  </a:lnTo>
                  <a:lnTo>
                    <a:pt x="205787" y="124041"/>
                  </a:lnTo>
                  <a:lnTo>
                    <a:pt x="205783" y="124270"/>
                  </a:lnTo>
                  <a:lnTo>
                    <a:pt x="205751" y="124513"/>
                  </a:lnTo>
                  <a:lnTo>
                    <a:pt x="205712" y="124951"/>
                  </a:lnTo>
                  <a:lnTo>
                    <a:pt x="205688" y="125180"/>
                  </a:lnTo>
                  <a:lnTo>
                    <a:pt x="205652" y="125409"/>
                  </a:lnTo>
                  <a:lnTo>
                    <a:pt x="205644" y="125637"/>
                  </a:lnTo>
                  <a:lnTo>
                    <a:pt x="205652" y="125871"/>
                  </a:lnTo>
                  <a:lnTo>
                    <a:pt x="205720" y="126333"/>
                  </a:lnTo>
                  <a:lnTo>
                    <a:pt x="205747" y="126557"/>
                  </a:lnTo>
                  <a:lnTo>
                    <a:pt x="205771" y="126705"/>
                  </a:lnTo>
                  <a:lnTo>
                    <a:pt x="205787" y="126843"/>
                  </a:lnTo>
                  <a:lnTo>
                    <a:pt x="205791" y="127014"/>
                  </a:lnTo>
                  <a:lnTo>
                    <a:pt x="205787" y="127329"/>
                  </a:lnTo>
                  <a:lnTo>
                    <a:pt x="205787" y="127558"/>
                  </a:lnTo>
                  <a:lnTo>
                    <a:pt x="204797" y="127162"/>
                  </a:lnTo>
                  <a:lnTo>
                    <a:pt x="204762" y="127319"/>
                  </a:lnTo>
                  <a:lnTo>
                    <a:pt x="204698" y="127705"/>
                  </a:lnTo>
                  <a:lnTo>
                    <a:pt x="204607" y="128006"/>
                  </a:lnTo>
                  <a:lnTo>
                    <a:pt x="204481" y="128311"/>
                  </a:lnTo>
                  <a:lnTo>
                    <a:pt x="204394" y="128454"/>
                  </a:lnTo>
                  <a:lnTo>
                    <a:pt x="204382" y="128611"/>
                  </a:lnTo>
                  <a:lnTo>
                    <a:pt x="204409" y="128954"/>
                  </a:lnTo>
                  <a:lnTo>
                    <a:pt x="204473" y="129202"/>
                  </a:lnTo>
                  <a:lnTo>
                    <a:pt x="204516" y="129545"/>
                  </a:lnTo>
                  <a:lnTo>
                    <a:pt x="204587" y="129788"/>
                  </a:lnTo>
                  <a:lnTo>
                    <a:pt x="204667" y="130098"/>
                  </a:lnTo>
                  <a:lnTo>
                    <a:pt x="204682" y="130422"/>
                  </a:lnTo>
                  <a:lnTo>
                    <a:pt x="204726" y="130846"/>
                  </a:lnTo>
                  <a:lnTo>
                    <a:pt x="204758" y="130984"/>
                  </a:lnTo>
                  <a:lnTo>
                    <a:pt x="204793" y="131198"/>
                  </a:lnTo>
                  <a:lnTo>
                    <a:pt x="204813" y="131432"/>
                  </a:lnTo>
                  <a:lnTo>
                    <a:pt x="204920" y="131665"/>
                  </a:lnTo>
                  <a:lnTo>
                    <a:pt x="204920" y="131861"/>
                  </a:lnTo>
                  <a:lnTo>
                    <a:pt x="204896" y="131989"/>
                  </a:lnTo>
                  <a:lnTo>
                    <a:pt x="204774" y="132504"/>
                  </a:lnTo>
                  <a:lnTo>
                    <a:pt x="204702" y="132828"/>
                  </a:lnTo>
                  <a:lnTo>
                    <a:pt x="204679" y="132985"/>
                  </a:lnTo>
                  <a:lnTo>
                    <a:pt x="204706" y="133329"/>
                  </a:lnTo>
                  <a:lnTo>
                    <a:pt x="204667" y="133619"/>
                  </a:lnTo>
                  <a:lnTo>
                    <a:pt x="204659" y="133977"/>
                  </a:lnTo>
                  <a:lnTo>
                    <a:pt x="204603" y="134186"/>
                  </a:lnTo>
                  <a:lnTo>
                    <a:pt x="204564" y="134439"/>
                  </a:lnTo>
                  <a:lnTo>
                    <a:pt x="204572" y="134853"/>
                  </a:lnTo>
                  <a:lnTo>
                    <a:pt x="204532" y="135297"/>
                  </a:lnTo>
                  <a:lnTo>
                    <a:pt x="204556" y="135592"/>
                  </a:lnTo>
                  <a:lnTo>
                    <a:pt x="204520" y="135759"/>
                  </a:lnTo>
                  <a:lnTo>
                    <a:pt x="204500" y="135949"/>
                  </a:lnTo>
                  <a:lnTo>
                    <a:pt x="204492" y="136207"/>
                  </a:lnTo>
                  <a:lnTo>
                    <a:pt x="204508" y="136464"/>
                  </a:lnTo>
                  <a:lnTo>
                    <a:pt x="204449" y="136650"/>
                  </a:lnTo>
                  <a:lnTo>
                    <a:pt x="204413" y="136855"/>
                  </a:lnTo>
                  <a:lnTo>
                    <a:pt x="204338" y="137146"/>
                  </a:lnTo>
                  <a:lnTo>
                    <a:pt x="204330" y="137384"/>
                  </a:lnTo>
                  <a:lnTo>
                    <a:pt x="204204" y="137884"/>
                  </a:lnTo>
                  <a:lnTo>
                    <a:pt x="204164" y="138084"/>
                  </a:lnTo>
                  <a:lnTo>
                    <a:pt x="204053" y="138547"/>
                  </a:lnTo>
                  <a:lnTo>
                    <a:pt x="203998" y="138856"/>
                  </a:lnTo>
                  <a:lnTo>
                    <a:pt x="203986" y="139266"/>
                  </a:lnTo>
                  <a:lnTo>
                    <a:pt x="203930" y="139490"/>
                  </a:lnTo>
                  <a:lnTo>
                    <a:pt x="203938" y="139833"/>
                  </a:lnTo>
                  <a:lnTo>
                    <a:pt x="203843" y="140376"/>
                  </a:lnTo>
                  <a:lnTo>
                    <a:pt x="203622" y="141234"/>
                  </a:lnTo>
                  <a:lnTo>
                    <a:pt x="203475" y="141830"/>
                  </a:lnTo>
                  <a:lnTo>
                    <a:pt x="203400" y="142206"/>
                  </a:lnTo>
                  <a:lnTo>
                    <a:pt x="203416" y="142611"/>
                  </a:lnTo>
                  <a:lnTo>
                    <a:pt x="203412" y="143031"/>
                  </a:lnTo>
                  <a:lnTo>
                    <a:pt x="203368" y="143598"/>
                  </a:lnTo>
                  <a:lnTo>
                    <a:pt x="203416" y="144112"/>
                  </a:lnTo>
                  <a:lnTo>
                    <a:pt x="203348" y="144332"/>
                  </a:lnTo>
                  <a:lnTo>
                    <a:pt x="203301" y="144575"/>
                  </a:lnTo>
                  <a:lnTo>
                    <a:pt x="203249" y="144803"/>
                  </a:lnTo>
                  <a:lnTo>
                    <a:pt x="203194" y="145032"/>
                  </a:lnTo>
                  <a:lnTo>
                    <a:pt x="203131" y="145266"/>
                  </a:lnTo>
                  <a:lnTo>
                    <a:pt x="203063" y="145494"/>
                  </a:lnTo>
                  <a:lnTo>
                    <a:pt x="203012" y="145737"/>
                  </a:lnTo>
                  <a:lnTo>
                    <a:pt x="202964" y="146443"/>
                  </a:lnTo>
                  <a:lnTo>
                    <a:pt x="202945" y="146662"/>
                  </a:lnTo>
                  <a:lnTo>
                    <a:pt x="202889" y="146881"/>
                  </a:lnTo>
                  <a:lnTo>
                    <a:pt x="202854" y="147096"/>
                  </a:lnTo>
                  <a:lnTo>
                    <a:pt x="202885" y="147415"/>
                  </a:lnTo>
                  <a:lnTo>
                    <a:pt x="202715" y="148134"/>
                  </a:lnTo>
                  <a:lnTo>
                    <a:pt x="202640" y="148354"/>
                  </a:lnTo>
                  <a:lnTo>
                    <a:pt x="202525" y="149025"/>
                  </a:lnTo>
                  <a:lnTo>
                    <a:pt x="202454" y="149497"/>
                  </a:lnTo>
                  <a:lnTo>
                    <a:pt x="202410" y="149731"/>
                  </a:lnTo>
                  <a:lnTo>
                    <a:pt x="202375" y="149955"/>
                  </a:lnTo>
                  <a:lnTo>
                    <a:pt x="202335" y="150407"/>
                  </a:lnTo>
                  <a:lnTo>
                    <a:pt x="202307" y="150627"/>
                  </a:lnTo>
                  <a:lnTo>
                    <a:pt x="202291" y="150855"/>
                  </a:lnTo>
                  <a:lnTo>
                    <a:pt x="202283" y="151113"/>
                  </a:lnTo>
                  <a:lnTo>
                    <a:pt x="202256" y="151346"/>
                  </a:lnTo>
                  <a:lnTo>
                    <a:pt x="202232" y="151789"/>
                  </a:lnTo>
                  <a:lnTo>
                    <a:pt x="202216" y="152008"/>
                  </a:lnTo>
                  <a:lnTo>
                    <a:pt x="202193" y="152242"/>
                  </a:lnTo>
                  <a:lnTo>
                    <a:pt x="202149" y="152495"/>
                  </a:lnTo>
                  <a:lnTo>
                    <a:pt x="202129" y="152728"/>
                  </a:lnTo>
                  <a:lnTo>
                    <a:pt x="202137" y="152966"/>
                  </a:lnTo>
                  <a:lnTo>
                    <a:pt x="202153" y="153190"/>
                  </a:lnTo>
                  <a:lnTo>
                    <a:pt x="202113" y="153424"/>
                  </a:lnTo>
                  <a:lnTo>
                    <a:pt x="202082" y="153648"/>
                  </a:lnTo>
                  <a:lnTo>
                    <a:pt x="202070" y="153867"/>
                  </a:lnTo>
                  <a:lnTo>
                    <a:pt x="202090" y="154086"/>
                  </a:lnTo>
                  <a:lnTo>
                    <a:pt x="202121" y="154310"/>
                  </a:lnTo>
                  <a:lnTo>
                    <a:pt x="202161" y="154753"/>
                  </a:lnTo>
                  <a:lnTo>
                    <a:pt x="202169" y="154996"/>
                  </a:lnTo>
                  <a:lnTo>
                    <a:pt x="202188" y="155254"/>
                  </a:lnTo>
                  <a:lnTo>
                    <a:pt x="202224" y="155945"/>
                  </a:lnTo>
                  <a:lnTo>
                    <a:pt x="202248" y="156178"/>
                  </a:lnTo>
                  <a:lnTo>
                    <a:pt x="202288" y="156402"/>
                  </a:lnTo>
                  <a:lnTo>
                    <a:pt x="202339" y="156640"/>
                  </a:lnTo>
                  <a:lnTo>
                    <a:pt x="202426" y="156898"/>
                  </a:lnTo>
                  <a:lnTo>
                    <a:pt x="202521" y="157336"/>
                  </a:lnTo>
                  <a:lnTo>
                    <a:pt x="202549" y="157555"/>
                  </a:lnTo>
                  <a:lnTo>
                    <a:pt x="202573" y="157779"/>
                  </a:lnTo>
                  <a:lnTo>
                    <a:pt x="202624" y="158013"/>
                  </a:lnTo>
                  <a:lnTo>
                    <a:pt x="202679" y="158237"/>
                  </a:lnTo>
                  <a:lnTo>
                    <a:pt x="202707" y="158456"/>
                  </a:lnTo>
                  <a:lnTo>
                    <a:pt x="202751" y="158685"/>
                  </a:lnTo>
                  <a:lnTo>
                    <a:pt x="202810" y="158928"/>
                  </a:lnTo>
                  <a:lnTo>
                    <a:pt x="202881" y="159161"/>
                  </a:lnTo>
                  <a:lnTo>
                    <a:pt x="202957" y="159390"/>
                  </a:lnTo>
                  <a:lnTo>
                    <a:pt x="202992" y="159619"/>
                  </a:lnTo>
                  <a:lnTo>
                    <a:pt x="202996" y="160067"/>
                  </a:lnTo>
                  <a:lnTo>
                    <a:pt x="203052" y="160510"/>
                  </a:lnTo>
                  <a:lnTo>
                    <a:pt x="203071" y="160739"/>
                  </a:lnTo>
                  <a:lnTo>
                    <a:pt x="203099" y="160963"/>
                  </a:lnTo>
                  <a:lnTo>
                    <a:pt x="203123" y="161096"/>
                  </a:lnTo>
                  <a:lnTo>
                    <a:pt x="203166" y="161406"/>
                  </a:lnTo>
                  <a:lnTo>
                    <a:pt x="203206" y="161625"/>
                  </a:lnTo>
                  <a:lnTo>
                    <a:pt x="203234" y="161858"/>
                  </a:lnTo>
                  <a:lnTo>
                    <a:pt x="203285" y="162240"/>
                  </a:lnTo>
                  <a:lnTo>
                    <a:pt x="203325" y="162464"/>
                  </a:lnTo>
                  <a:lnTo>
                    <a:pt x="203337" y="162697"/>
                  </a:lnTo>
                  <a:lnTo>
                    <a:pt x="203392" y="163150"/>
                  </a:lnTo>
                  <a:lnTo>
                    <a:pt x="203487" y="163612"/>
                  </a:lnTo>
                  <a:lnTo>
                    <a:pt x="203570" y="163841"/>
                  </a:lnTo>
                  <a:lnTo>
                    <a:pt x="203641" y="164303"/>
                  </a:lnTo>
                  <a:lnTo>
                    <a:pt x="203645" y="164527"/>
                  </a:lnTo>
                  <a:lnTo>
                    <a:pt x="203629" y="164751"/>
                  </a:lnTo>
                  <a:lnTo>
                    <a:pt x="203629" y="164985"/>
                  </a:lnTo>
                  <a:lnTo>
                    <a:pt x="203657" y="165213"/>
                  </a:lnTo>
                  <a:lnTo>
                    <a:pt x="203701" y="165437"/>
                  </a:lnTo>
                  <a:lnTo>
                    <a:pt x="203740" y="165690"/>
                  </a:lnTo>
                  <a:lnTo>
                    <a:pt x="203744" y="165918"/>
                  </a:lnTo>
                  <a:lnTo>
                    <a:pt x="203756" y="166204"/>
                  </a:lnTo>
                  <a:lnTo>
                    <a:pt x="203780" y="166447"/>
                  </a:lnTo>
                  <a:lnTo>
                    <a:pt x="203819" y="166671"/>
                  </a:lnTo>
                  <a:lnTo>
                    <a:pt x="203851" y="166900"/>
                  </a:lnTo>
                  <a:lnTo>
                    <a:pt x="203922" y="167138"/>
                  </a:lnTo>
                  <a:lnTo>
                    <a:pt x="204069" y="167591"/>
                  </a:lnTo>
                  <a:lnTo>
                    <a:pt x="204097" y="167815"/>
                  </a:lnTo>
                  <a:lnTo>
                    <a:pt x="204097" y="168058"/>
                  </a:lnTo>
                  <a:lnTo>
                    <a:pt x="204041" y="168530"/>
                  </a:lnTo>
                  <a:lnTo>
                    <a:pt x="204025" y="168754"/>
                  </a:lnTo>
                  <a:lnTo>
                    <a:pt x="204061" y="168978"/>
                  </a:lnTo>
                  <a:lnTo>
                    <a:pt x="204109" y="169226"/>
                  </a:lnTo>
                  <a:lnTo>
                    <a:pt x="204164" y="169745"/>
                  </a:lnTo>
                  <a:lnTo>
                    <a:pt x="204172" y="169959"/>
                  </a:lnTo>
                  <a:lnTo>
                    <a:pt x="204164" y="170184"/>
                  </a:lnTo>
                  <a:lnTo>
                    <a:pt x="204164" y="170407"/>
                  </a:lnTo>
                  <a:lnTo>
                    <a:pt x="204192" y="170650"/>
                  </a:lnTo>
                  <a:lnTo>
                    <a:pt x="204207" y="170879"/>
                  </a:lnTo>
                  <a:lnTo>
                    <a:pt x="204188" y="171122"/>
                  </a:lnTo>
                  <a:lnTo>
                    <a:pt x="204184" y="171351"/>
                  </a:lnTo>
                  <a:lnTo>
                    <a:pt x="204192" y="171584"/>
                  </a:lnTo>
                  <a:lnTo>
                    <a:pt x="204219" y="171808"/>
                  </a:lnTo>
                  <a:lnTo>
                    <a:pt x="204235" y="172028"/>
                  </a:lnTo>
                  <a:lnTo>
                    <a:pt x="204263" y="172266"/>
                  </a:lnTo>
                  <a:lnTo>
                    <a:pt x="204294" y="172485"/>
                  </a:lnTo>
                  <a:lnTo>
                    <a:pt x="204338" y="172704"/>
                  </a:lnTo>
                  <a:lnTo>
                    <a:pt x="204378" y="172938"/>
                  </a:lnTo>
                  <a:lnTo>
                    <a:pt x="204445" y="173391"/>
                  </a:lnTo>
                  <a:lnTo>
                    <a:pt x="204500" y="173619"/>
                  </a:lnTo>
                  <a:lnTo>
                    <a:pt x="204587" y="173838"/>
                  </a:lnTo>
                  <a:lnTo>
                    <a:pt x="204671" y="174062"/>
                  </a:lnTo>
                  <a:lnTo>
                    <a:pt x="204730" y="174282"/>
                  </a:lnTo>
                  <a:lnTo>
                    <a:pt x="204872" y="174739"/>
                  </a:lnTo>
                  <a:lnTo>
                    <a:pt x="204936" y="174968"/>
                  </a:lnTo>
                  <a:lnTo>
                    <a:pt x="205078" y="175421"/>
                  </a:lnTo>
                  <a:lnTo>
                    <a:pt x="205169" y="175645"/>
                  </a:lnTo>
                  <a:lnTo>
                    <a:pt x="205225" y="175864"/>
                  </a:lnTo>
                  <a:lnTo>
                    <a:pt x="205253" y="176083"/>
                  </a:lnTo>
                  <a:lnTo>
                    <a:pt x="205383" y="176521"/>
                  </a:lnTo>
                  <a:lnTo>
                    <a:pt x="205458" y="176741"/>
                  </a:lnTo>
                  <a:lnTo>
                    <a:pt x="205490" y="177212"/>
                  </a:lnTo>
                  <a:lnTo>
                    <a:pt x="205486" y="177655"/>
                  </a:lnTo>
                  <a:lnTo>
                    <a:pt x="205506" y="177875"/>
                  </a:lnTo>
                  <a:lnTo>
                    <a:pt x="205561" y="178099"/>
                  </a:lnTo>
                  <a:lnTo>
                    <a:pt x="205636" y="178318"/>
                  </a:lnTo>
                  <a:lnTo>
                    <a:pt x="205731" y="178547"/>
                  </a:lnTo>
                  <a:lnTo>
                    <a:pt x="205834" y="178771"/>
                  </a:lnTo>
                  <a:lnTo>
                    <a:pt x="205925" y="178990"/>
                  </a:lnTo>
                  <a:lnTo>
                    <a:pt x="206028" y="179223"/>
                  </a:lnTo>
                  <a:lnTo>
                    <a:pt x="206151" y="179462"/>
                  </a:lnTo>
                  <a:lnTo>
                    <a:pt x="206250" y="179685"/>
                  </a:lnTo>
                  <a:lnTo>
                    <a:pt x="206329" y="179914"/>
                  </a:lnTo>
                  <a:lnTo>
                    <a:pt x="206412" y="180138"/>
                  </a:lnTo>
                  <a:lnTo>
                    <a:pt x="206697" y="180810"/>
                  </a:lnTo>
                  <a:lnTo>
                    <a:pt x="206804" y="181087"/>
                  </a:lnTo>
                  <a:lnTo>
                    <a:pt x="206947" y="181330"/>
                  </a:lnTo>
                  <a:lnTo>
                    <a:pt x="207038" y="181549"/>
                  </a:lnTo>
                  <a:lnTo>
                    <a:pt x="207145" y="181777"/>
                  </a:lnTo>
                  <a:lnTo>
                    <a:pt x="207283" y="182040"/>
                  </a:lnTo>
                  <a:lnTo>
                    <a:pt x="207374" y="182259"/>
                  </a:lnTo>
                  <a:lnTo>
                    <a:pt x="207489" y="182488"/>
                  </a:lnTo>
                  <a:lnTo>
                    <a:pt x="207770" y="182950"/>
                  </a:lnTo>
                  <a:lnTo>
                    <a:pt x="207917" y="183174"/>
                  </a:lnTo>
                  <a:lnTo>
                    <a:pt x="208047" y="183407"/>
                  </a:lnTo>
                  <a:lnTo>
                    <a:pt x="208170" y="183665"/>
                  </a:lnTo>
                  <a:lnTo>
                    <a:pt x="208396" y="184193"/>
                  </a:lnTo>
                  <a:lnTo>
                    <a:pt x="208609" y="184651"/>
                  </a:lnTo>
                  <a:lnTo>
                    <a:pt x="208807" y="184884"/>
                  </a:lnTo>
                  <a:lnTo>
                    <a:pt x="209057" y="185342"/>
                  </a:lnTo>
                  <a:lnTo>
                    <a:pt x="209175" y="185571"/>
                  </a:lnTo>
                  <a:lnTo>
                    <a:pt x="209239" y="185799"/>
                  </a:lnTo>
                  <a:lnTo>
                    <a:pt x="209282" y="186038"/>
                  </a:lnTo>
                  <a:lnTo>
                    <a:pt x="209342" y="186262"/>
                  </a:lnTo>
                  <a:lnTo>
                    <a:pt x="209381" y="186495"/>
                  </a:lnTo>
                  <a:lnTo>
                    <a:pt x="209441" y="186729"/>
                  </a:lnTo>
                  <a:lnTo>
                    <a:pt x="209710" y="187200"/>
                  </a:lnTo>
                  <a:lnTo>
                    <a:pt x="209793" y="187429"/>
                  </a:lnTo>
                  <a:lnTo>
                    <a:pt x="209860" y="187663"/>
                  </a:lnTo>
                  <a:lnTo>
                    <a:pt x="209924" y="187896"/>
                  </a:lnTo>
                  <a:lnTo>
                    <a:pt x="209971" y="188349"/>
                  </a:lnTo>
                  <a:lnTo>
                    <a:pt x="210003" y="188573"/>
                  </a:lnTo>
                  <a:lnTo>
                    <a:pt x="210090" y="188811"/>
                  </a:lnTo>
                  <a:lnTo>
                    <a:pt x="210165" y="189030"/>
                  </a:lnTo>
                  <a:lnTo>
                    <a:pt x="210193" y="189250"/>
                  </a:lnTo>
                  <a:lnTo>
                    <a:pt x="210197" y="189478"/>
                  </a:lnTo>
                  <a:lnTo>
                    <a:pt x="210169" y="189697"/>
                  </a:lnTo>
                  <a:lnTo>
                    <a:pt x="210153" y="189926"/>
                  </a:lnTo>
                  <a:lnTo>
                    <a:pt x="210130" y="190164"/>
                  </a:lnTo>
                  <a:lnTo>
                    <a:pt x="210066" y="190384"/>
                  </a:lnTo>
                  <a:lnTo>
                    <a:pt x="210019" y="190627"/>
                  </a:lnTo>
                  <a:lnTo>
                    <a:pt x="209924" y="190846"/>
                  </a:lnTo>
                  <a:lnTo>
                    <a:pt x="209848" y="191070"/>
                  </a:lnTo>
                  <a:lnTo>
                    <a:pt x="209813" y="191294"/>
                  </a:lnTo>
                  <a:lnTo>
                    <a:pt x="209848" y="191885"/>
                  </a:lnTo>
                  <a:lnTo>
                    <a:pt x="209868" y="192123"/>
                  </a:lnTo>
                  <a:lnTo>
                    <a:pt x="209884" y="192399"/>
                  </a:lnTo>
                  <a:lnTo>
                    <a:pt x="209920" y="192619"/>
                  </a:lnTo>
                  <a:lnTo>
                    <a:pt x="209951" y="192843"/>
                  </a:lnTo>
                  <a:lnTo>
                    <a:pt x="209920" y="193076"/>
                  </a:lnTo>
                  <a:lnTo>
                    <a:pt x="209880" y="193300"/>
                  </a:lnTo>
                  <a:lnTo>
                    <a:pt x="209864" y="193538"/>
                  </a:lnTo>
                  <a:lnTo>
                    <a:pt x="209868" y="193762"/>
                  </a:lnTo>
                  <a:lnTo>
                    <a:pt x="209841" y="194215"/>
                  </a:lnTo>
                  <a:lnTo>
                    <a:pt x="209813" y="194429"/>
                  </a:lnTo>
                  <a:lnTo>
                    <a:pt x="209714" y="194920"/>
                  </a:lnTo>
                  <a:lnTo>
                    <a:pt x="209658" y="195149"/>
                  </a:lnTo>
                  <a:lnTo>
                    <a:pt x="209591" y="195363"/>
                  </a:lnTo>
                  <a:lnTo>
                    <a:pt x="209528" y="195592"/>
                  </a:lnTo>
                  <a:lnTo>
                    <a:pt x="209492" y="195821"/>
                  </a:lnTo>
                  <a:lnTo>
                    <a:pt x="209429" y="196269"/>
                  </a:lnTo>
                  <a:lnTo>
                    <a:pt x="209405" y="196517"/>
                  </a:lnTo>
                  <a:lnTo>
                    <a:pt x="209405" y="196745"/>
                  </a:lnTo>
                  <a:lnTo>
                    <a:pt x="209385" y="197027"/>
                  </a:lnTo>
                  <a:lnTo>
                    <a:pt x="209377" y="197236"/>
                  </a:lnTo>
                  <a:lnTo>
                    <a:pt x="209401" y="197694"/>
                  </a:lnTo>
                  <a:lnTo>
                    <a:pt x="209370" y="197922"/>
                  </a:lnTo>
                  <a:lnTo>
                    <a:pt x="209334" y="198142"/>
                  </a:lnTo>
                  <a:lnTo>
                    <a:pt x="209338" y="198389"/>
                  </a:lnTo>
                  <a:lnTo>
                    <a:pt x="209302" y="198609"/>
                  </a:lnTo>
                  <a:lnTo>
                    <a:pt x="209278" y="198828"/>
                  </a:lnTo>
                  <a:lnTo>
                    <a:pt x="209231" y="199042"/>
                  </a:lnTo>
                  <a:lnTo>
                    <a:pt x="209207" y="199281"/>
                  </a:lnTo>
                  <a:lnTo>
                    <a:pt x="209172" y="199500"/>
                  </a:lnTo>
                  <a:lnTo>
                    <a:pt x="209120" y="199748"/>
                  </a:lnTo>
                  <a:lnTo>
                    <a:pt x="209116" y="200200"/>
                  </a:lnTo>
                  <a:lnTo>
                    <a:pt x="209104" y="200338"/>
                  </a:lnTo>
                  <a:lnTo>
                    <a:pt x="209077" y="200872"/>
                  </a:lnTo>
                  <a:lnTo>
                    <a:pt x="209088" y="201096"/>
                  </a:lnTo>
                  <a:lnTo>
                    <a:pt x="209140" y="201778"/>
                  </a:lnTo>
                  <a:lnTo>
                    <a:pt x="209187" y="202021"/>
                  </a:lnTo>
                  <a:lnTo>
                    <a:pt x="209223" y="202240"/>
                  </a:lnTo>
                  <a:lnTo>
                    <a:pt x="209231" y="202469"/>
                  </a:lnTo>
                  <a:lnTo>
                    <a:pt x="209251" y="202712"/>
                  </a:lnTo>
                  <a:lnTo>
                    <a:pt x="209282" y="202936"/>
                  </a:lnTo>
                  <a:lnTo>
                    <a:pt x="209298" y="203174"/>
                  </a:lnTo>
                  <a:lnTo>
                    <a:pt x="209306" y="203398"/>
                  </a:lnTo>
                  <a:lnTo>
                    <a:pt x="209381" y="203646"/>
                  </a:lnTo>
                  <a:lnTo>
                    <a:pt x="210130" y="203150"/>
                  </a:lnTo>
                  <a:lnTo>
                    <a:pt x="210137" y="203598"/>
                  </a:lnTo>
                  <a:lnTo>
                    <a:pt x="210153" y="203817"/>
                  </a:lnTo>
                  <a:lnTo>
                    <a:pt x="210193" y="204270"/>
                  </a:lnTo>
                  <a:lnTo>
                    <a:pt x="210225" y="204513"/>
                  </a:lnTo>
                  <a:lnTo>
                    <a:pt x="210264" y="204746"/>
                  </a:lnTo>
                  <a:lnTo>
                    <a:pt x="210312" y="204966"/>
                  </a:lnTo>
                  <a:lnTo>
                    <a:pt x="210367" y="205199"/>
                  </a:lnTo>
                  <a:lnTo>
                    <a:pt x="210442" y="205428"/>
                  </a:lnTo>
                  <a:lnTo>
                    <a:pt x="210557" y="205652"/>
                  </a:lnTo>
                  <a:lnTo>
                    <a:pt x="210664" y="205904"/>
                  </a:lnTo>
                  <a:lnTo>
                    <a:pt x="210771" y="206133"/>
                  </a:lnTo>
                  <a:lnTo>
                    <a:pt x="211032" y="206586"/>
                  </a:lnTo>
                  <a:lnTo>
                    <a:pt x="211159" y="206814"/>
                  </a:lnTo>
                  <a:lnTo>
                    <a:pt x="211464" y="207281"/>
                  </a:lnTo>
                  <a:lnTo>
                    <a:pt x="211646" y="207520"/>
                  </a:lnTo>
                  <a:lnTo>
                    <a:pt x="211863" y="207710"/>
                  </a:lnTo>
                  <a:lnTo>
                    <a:pt x="212085" y="207810"/>
                  </a:lnTo>
                  <a:lnTo>
                    <a:pt x="212311" y="207887"/>
                  </a:lnTo>
                  <a:lnTo>
                    <a:pt x="212533" y="207992"/>
                  </a:lnTo>
                  <a:lnTo>
                    <a:pt x="212754" y="208082"/>
                  </a:lnTo>
                  <a:lnTo>
                    <a:pt x="212972" y="208154"/>
                  </a:lnTo>
                  <a:lnTo>
                    <a:pt x="213202" y="208268"/>
                  </a:lnTo>
                  <a:lnTo>
                    <a:pt x="213423" y="208354"/>
                  </a:lnTo>
                  <a:lnTo>
                    <a:pt x="213871" y="208544"/>
                  </a:lnTo>
                  <a:lnTo>
                    <a:pt x="214100" y="208606"/>
                  </a:lnTo>
                  <a:lnTo>
                    <a:pt x="214349" y="208687"/>
                  </a:lnTo>
                  <a:lnTo>
                    <a:pt x="214567" y="208749"/>
                  </a:lnTo>
                  <a:lnTo>
                    <a:pt x="214785" y="208835"/>
                  </a:lnTo>
                  <a:lnTo>
                    <a:pt x="215220" y="209069"/>
                  </a:lnTo>
                  <a:lnTo>
                    <a:pt x="215537" y="209183"/>
                  </a:lnTo>
                  <a:lnTo>
                    <a:pt x="215723" y="209235"/>
                  </a:lnTo>
                  <a:lnTo>
                    <a:pt x="215945" y="209288"/>
                  </a:lnTo>
                  <a:lnTo>
                    <a:pt x="216170" y="209326"/>
                  </a:lnTo>
                  <a:lnTo>
                    <a:pt x="216396" y="209388"/>
                  </a:lnTo>
                  <a:lnTo>
                    <a:pt x="216622" y="209464"/>
                  </a:lnTo>
                  <a:lnTo>
                    <a:pt x="216839" y="209502"/>
                  </a:lnTo>
                  <a:lnTo>
                    <a:pt x="217069" y="209536"/>
                  </a:lnTo>
                  <a:lnTo>
                    <a:pt x="217303" y="209617"/>
                  </a:lnTo>
                  <a:lnTo>
                    <a:pt x="217528" y="209755"/>
                  </a:lnTo>
                  <a:lnTo>
                    <a:pt x="217774" y="209941"/>
                  </a:lnTo>
                  <a:lnTo>
                    <a:pt x="218011" y="210060"/>
                  </a:lnTo>
                  <a:lnTo>
                    <a:pt x="218237" y="210126"/>
                  </a:lnTo>
                  <a:lnTo>
                    <a:pt x="218672" y="210274"/>
                  </a:lnTo>
                  <a:lnTo>
                    <a:pt x="219069" y="210655"/>
                  </a:lnTo>
                  <a:lnTo>
                    <a:pt x="219503" y="210965"/>
                  </a:lnTo>
                  <a:lnTo>
                    <a:pt x="219637" y="211019"/>
                  </a:lnTo>
                  <a:lnTo>
                    <a:pt x="219866" y="211091"/>
                  </a:lnTo>
                  <a:lnTo>
                    <a:pt x="220314" y="211167"/>
                  </a:lnTo>
                  <a:lnTo>
                    <a:pt x="220812" y="211224"/>
                  </a:lnTo>
                  <a:lnTo>
                    <a:pt x="221189" y="211305"/>
                  </a:lnTo>
                  <a:lnTo>
                    <a:pt x="221418" y="211424"/>
                  </a:lnTo>
                  <a:lnTo>
                    <a:pt x="221640" y="211553"/>
                  </a:lnTo>
                  <a:lnTo>
                    <a:pt x="221857" y="211715"/>
                  </a:lnTo>
                  <a:lnTo>
                    <a:pt x="222103" y="211867"/>
                  </a:lnTo>
                  <a:lnTo>
                    <a:pt x="222325" y="212020"/>
                  </a:lnTo>
                  <a:lnTo>
                    <a:pt x="222784" y="212425"/>
                  </a:lnTo>
                  <a:lnTo>
                    <a:pt x="223002" y="212606"/>
                  </a:lnTo>
                  <a:lnTo>
                    <a:pt x="223215" y="212801"/>
                  </a:lnTo>
                  <a:lnTo>
                    <a:pt x="223425" y="213021"/>
                  </a:lnTo>
                  <a:lnTo>
                    <a:pt x="223591" y="213254"/>
                  </a:lnTo>
                  <a:lnTo>
                    <a:pt x="223706" y="213702"/>
                  </a:lnTo>
                  <a:lnTo>
                    <a:pt x="223964" y="214150"/>
                  </a:lnTo>
                  <a:lnTo>
                    <a:pt x="224074" y="214379"/>
                  </a:lnTo>
                  <a:lnTo>
                    <a:pt x="224106" y="214603"/>
                  </a:lnTo>
                  <a:lnTo>
                    <a:pt x="224110" y="214822"/>
                  </a:lnTo>
                  <a:lnTo>
                    <a:pt x="224110" y="215079"/>
                  </a:lnTo>
                  <a:lnTo>
                    <a:pt x="224134" y="215317"/>
                  </a:lnTo>
                  <a:lnTo>
                    <a:pt x="224276" y="215756"/>
                  </a:lnTo>
                  <a:lnTo>
                    <a:pt x="224344" y="215980"/>
                  </a:lnTo>
                  <a:lnTo>
                    <a:pt x="224482" y="216399"/>
                  </a:lnTo>
                  <a:lnTo>
                    <a:pt x="224601" y="216628"/>
                  </a:lnTo>
                  <a:lnTo>
                    <a:pt x="224652" y="217232"/>
                  </a:lnTo>
                  <a:lnTo>
                    <a:pt x="224292" y="217944"/>
                  </a:lnTo>
                  <a:lnTo>
                    <a:pt x="224387" y="218258"/>
                  </a:lnTo>
                  <a:lnTo>
                    <a:pt x="224332" y="218478"/>
                  </a:lnTo>
                  <a:lnTo>
                    <a:pt x="224276" y="218716"/>
                  </a:lnTo>
                  <a:lnTo>
                    <a:pt x="224170" y="218945"/>
                  </a:lnTo>
                  <a:lnTo>
                    <a:pt x="224079" y="219173"/>
                  </a:lnTo>
                  <a:lnTo>
                    <a:pt x="224007" y="219393"/>
                  </a:lnTo>
                  <a:lnTo>
                    <a:pt x="223944" y="219612"/>
                  </a:lnTo>
                  <a:lnTo>
                    <a:pt x="223849" y="219841"/>
                  </a:lnTo>
                  <a:lnTo>
                    <a:pt x="223619" y="220369"/>
                  </a:lnTo>
                  <a:lnTo>
                    <a:pt x="223315" y="221046"/>
                  </a:lnTo>
                  <a:lnTo>
                    <a:pt x="223069" y="221713"/>
                  </a:lnTo>
                  <a:lnTo>
                    <a:pt x="223018" y="221947"/>
                  </a:lnTo>
                  <a:lnTo>
                    <a:pt x="222994" y="222171"/>
                  </a:lnTo>
                  <a:lnTo>
                    <a:pt x="222958" y="222400"/>
                  </a:lnTo>
                  <a:lnTo>
                    <a:pt x="222891" y="222628"/>
                  </a:lnTo>
                  <a:lnTo>
                    <a:pt x="222788" y="222847"/>
                  </a:lnTo>
                  <a:lnTo>
                    <a:pt x="222693" y="223067"/>
                  </a:lnTo>
                  <a:lnTo>
                    <a:pt x="222659" y="223253"/>
                  </a:lnTo>
                  <a:lnTo>
                    <a:pt x="222596" y="223472"/>
                  </a:lnTo>
                  <a:lnTo>
                    <a:pt x="222513" y="223911"/>
                  </a:lnTo>
                  <a:lnTo>
                    <a:pt x="222445" y="224130"/>
                  </a:lnTo>
                  <a:lnTo>
                    <a:pt x="222275" y="224583"/>
                  </a:lnTo>
                  <a:lnTo>
                    <a:pt x="222069" y="225021"/>
                  </a:lnTo>
                  <a:lnTo>
                    <a:pt x="221883" y="225474"/>
                  </a:lnTo>
                  <a:lnTo>
                    <a:pt x="221792" y="225727"/>
                  </a:lnTo>
                  <a:lnTo>
                    <a:pt x="221709" y="225974"/>
                  </a:lnTo>
                  <a:lnTo>
                    <a:pt x="221610" y="226222"/>
                  </a:lnTo>
                  <a:lnTo>
                    <a:pt x="221531" y="226451"/>
                  </a:lnTo>
                  <a:lnTo>
                    <a:pt x="221468" y="226689"/>
                  </a:lnTo>
                  <a:lnTo>
                    <a:pt x="221388" y="226904"/>
                  </a:lnTo>
                  <a:lnTo>
                    <a:pt x="221301" y="227123"/>
                  </a:lnTo>
                  <a:lnTo>
                    <a:pt x="221238" y="227356"/>
                  </a:lnTo>
                  <a:lnTo>
                    <a:pt x="221183" y="227585"/>
                  </a:lnTo>
                  <a:lnTo>
                    <a:pt x="221016" y="228028"/>
                  </a:lnTo>
                  <a:lnTo>
                    <a:pt x="220977" y="228305"/>
                  </a:lnTo>
                  <a:lnTo>
                    <a:pt x="220985" y="228529"/>
                  </a:lnTo>
                  <a:lnTo>
                    <a:pt x="220977" y="228748"/>
                  </a:lnTo>
                  <a:lnTo>
                    <a:pt x="220965" y="228967"/>
                  </a:lnTo>
                  <a:lnTo>
                    <a:pt x="220985" y="229186"/>
                  </a:lnTo>
                  <a:lnTo>
                    <a:pt x="221052" y="229639"/>
                  </a:lnTo>
                  <a:lnTo>
                    <a:pt x="221072" y="229868"/>
                  </a:lnTo>
                  <a:lnTo>
                    <a:pt x="221088" y="230349"/>
                  </a:lnTo>
                  <a:lnTo>
                    <a:pt x="221139" y="230582"/>
                  </a:lnTo>
                  <a:lnTo>
                    <a:pt x="221317" y="231064"/>
                  </a:lnTo>
                  <a:lnTo>
                    <a:pt x="221432" y="231526"/>
                  </a:lnTo>
                  <a:lnTo>
                    <a:pt x="221479" y="231745"/>
                  </a:lnTo>
                  <a:lnTo>
                    <a:pt x="221567" y="231983"/>
                  </a:lnTo>
                  <a:lnTo>
                    <a:pt x="221642" y="232222"/>
                  </a:lnTo>
                  <a:lnTo>
                    <a:pt x="221745" y="232446"/>
                  </a:lnTo>
                  <a:lnTo>
                    <a:pt x="221840" y="232622"/>
                  </a:lnTo>
                  <a:lnTo>
                    <a:pt x="222243" y="232709"/>
                  </a:lnTo>
                  <a:lnTo>
                    <a:pt x="222552" y="233162"/>
                  </a:lnTo>
                  <a:lnTo>
                    <a:pt x="222690" y="233405"/>
                  </a:lnTo>
                  <a:lnTo>
                    <a:pt x="222809" y="233629"/>
                  </a:lnTo>
                  <a:lnTo>
                    <a:pt x="222912" y="233848"/>
                  </a:lnTo>
                  <a:lnTo>
                    <a:pt x="223047" y="234077"/>
                  </a:lnTo>
                  <a:lnTo>
                    <a:pt x="223165" y="234296"/>
                  </a:lnTo>
                  <a:lnTo>
                    <a:pt x="223280" y="234520"/>
                  </a:lnTo>
                  <a:lnTo>
                    <a:pt x="223340" y="234758"/>
                  </a:lnTo>
                  <a:lnTo>
                    <a:pt x="223375" y="234978"/>
                  </a:lnTo>
                  <a:lnTo>
                    <a:pt x="223443" y="235206"/>
                  </a:lnTo>
                  <a:lnTo>
                    <a:pt x="223478" y="235426"/>
                  </a:lnTo>
                  <a:lnTo>
                    <a:pt x="223494" y="235654"/>
                  </a:lnTo>
                  <a:lnTo>
                    <a:pt x="223538" y="235873"/>
                  </a:lnTo>
                  <a:lnTo>
                    <a:pt x="223668" y="236331"/>
                  </a:lnTo>
                  <a:lnTo>
                    <a:pt x="223755" y="236574"/>
                  </a:lnTo>
                  <a:lnTo>
                    <a:pt x="223870" y="236803"/>
                  </a:lnTo>
                  <a:lnTo>
                    <a:pt x="223985" y="237046"/>
                  </a:lnTo>
                  <a:lnTo>
                    <a:pt x="224068" y="237270"/>
                  </a:lnTo>
                  <a:lnTo>
                    <a:pt x="224135" y="237494"/>
                  </a:lnTo>
                  <a:lnTo>
                    <a:pt x="224199" y="237722"/>
                  </a:lnTo>
                  <a:lnTo>
                    <a:pt x="224278" y="237970"/>
                  </a:lnTo>
                  <a:lnTo>
                    <a:pt x="224365" y="238189"/>
                  </a:lnTo>
                  <a:lnTo>
                    <a:pt x="224476" y="238418"/>
                  </a:lnTo>
                  <a:lnTo>
                    <a:pt x="224618" y="238647"/>
                  </a:lnTo>
                  <a:lnTo>
                    <a:pt x="224804" y="238876"/>
                  </a:lnTo>
                  <a:lnTo>
                    <a:pt x="225228" y="239333"/>
                  </a:lnTo>
                  <a:lnTo>
                    <a:pt x="225454" y="239567"/>
                  </a:lnTo>
                  <a:lnTo>
                    <a:pt x="225640" y="239791"/>
                  </a:lnTo>
                  <a:lnTo>
                    <a:pt x="225778" y="240010"/>
                  </a:lnTo>
                  <a:lnTo>
                    <a:pt x="225992" y="240477"/>
                  </a:lnTo>
                  <a:lnTo>
                    <a:pt x="226119" y="240734"/>
                  </a:lnTo>
                  <a:lnTo>
                    <a:pt x="226317" y="241225"/>
                  </a:lnTo>
                  <a:lnTo>
                    <a:pt x="226412" y="241449"/>
                  </a:lnTo>
                  <a:lnTo>
                    <a:pt x="226669" y="241897"/>
                  </a:lnTo>
                  <a:lnTo>
                    <a:pt x="226843" y="242135"/>
                  </a:lnTo>
                  <a:lnTo>
                    <a:pt x="227037" y="242369"/>
                  </a:lnTo>
                  <a:lnTo>
                    <a:pt x="227445" y="242836"/>
                  </a:lnTo>
                  <a:lnTo>
                    <a:pt x="227678" y="243064"/>
                  </a:lnTo>
                  <a:lnTo>
                    <a:pt x="227892" y="243250"/>
                  </a:lnTo>
                  <a:lnTo>
                    <a:pt x="228110" y="243450"/>
                  </a:lnTo>
                  <a:lnTo>
                    <a:pt x="228343" y="243646"/>
                  </a:lnTo>
                  <a:lnTo>
                    <a:pt x="228565" y="243855"/>
                  </a:lnTo>
                  <a:lnTo>
                    <a:pt x="228799" y="244070"/>
                  </a:lnTo>
                  <a:lnTo>
                    <a:pt x="229250" y="244527"/>
                  </a:lnTo>
                  <a:lnTo>
                    <a:pt x="229476" y="244761"/>
                  </a:lnTo>
                  <a:lnTo>
                    <a:pt x="229899" y="245218"/>
                  </a:lnTo>
                  <a:lnTo>
                    <a:pt x="230339" y="245680"/>
                  </a:lnTo>
                  <a:lnTo>
                    <a:pt x="230552" y="245876"/>
                  </a:lnTo>
                  <a:lnTo>
                    <a:pt x="230746" y="246100"/>
                  </a:lnTo>
                  <a:lnTo>
                    <a:pt x="230956" y="246333"/>
                  </a:lnTo>
                  <a:lnTo>
                    <a:pt x="231118" y="246562"/>
                  </a:lnTo>
                  <a:lnTo>
                    <a:pt x="231304" y="246786"/>
                  </a:lnTo>
                  <a:lnTo>
                    <a:pt x="231514" y="247010"/>
                  </a:lnTo>
                  <a:lnTo>
                    <a:pt x="231906" y="247496"/>
                  </a:lnTo>
                  <a:lnTo>
                    <a:pt x="232057" y="247720"/>
                  </a:lnTo>
                  <a:lnTo>
                    <a:pt x="232187" y="247958"/>
                  </a:lnTo>
                  <a:lnTo>
                    <a:pt x="232298" y="248187"/>
                  </a:lnTo>
                  <a:lnTo>
                    <a:pt x="232453" y="248425"/>
                  </a:lnTo>
                  <a:lnTo>
                    <a:pt x="233007" y="249116"/>
                  </a:lnTo>
                  <a:lnTo>
                    <a:pt x="233169" y="249335"/>
                  </a:lnTo>
                  <a:lnTo>
                    <a:pt x="233505" y="249822"/>
                  </a:lnTo>
                  <a:lnTo>
                    <a:pt x="233648" y="250069"/>
                  </a:lnTo>
                  <a:lnTo>
                    <a:pt x="233747" y="250293"/>
                  </a:lnTo>
                  <a:lnTo>
                    <a:pt x="233917" y="250517"/>
                  </a:lnTo>
                  <a:lnTo>
                    <a:pt x="234012" y="250736"/>
                  </a:lnTo>
                  <a:lnTo>
                    <a:pt x="234135" y="250960"/>
                  </a:lnTo>
                  <a:lnTo>
                    <a:pt x="234353" y="251170"/>
                  </a:lnTo>
                  <a:lnTo>
                    <a:pt x="234570" y="251346"/>
                  </a:lnTo>
                  <a:lnTo>
                    <a:pt x="234721" y="251585"/>
                  </a:lnTo>
                  <a:lnTo>
                    <a:pt x="234847" y="251818"/>
                  </a:lnTo>
                  <a:lnTo>
                    <a:pt x="235026" y="252042"/>
                  </a:lnTo>
                  <a:lnTo>
                    <a:pt x="235164" y="252300"/>
                  </a:lnTo>
                  <a:lnTo>
                    <a:pt x="235311" y="252752"/>
                  </a:lnTo>
                  <a:lnTo>
                    <a:pt x="235425" y="252976"/>
                  </a:lnTo>
                  <a:lnTo>
                    <a:pt x="235501" y="253200"/>
                  </a:lnTo>
                  <a:lnTo>
                    <a:pt x="235548" y="253429"/>
                  </a:lnTo>
                  <a:lnTo>
                    <a:pt x="235619" y="253662"/>
                  </a:lnTo>
                  <a:lnTo>
                    <a:pt x="235794" y="254134"/>
                  </a:lnTo>
                  <a:lnTo>
                    <a:pt x="235889" y="254358"/>
                  </a:lnTo>
                  <a:lnTo>
                    <a:pt x="235916" y="254658"/>
                  </a:lnTo>
                  <a:lnTo>
                    <a:pt x="236003" y="254963"/>
                  </a:lnTo>
                  <a:lnTo>
                    <a:pt x="236087" y="255130"/>
                  </a:lnTo>
                  <a:lnTo>
                    <a:pt x="236229" y="255402"/>
                  </a:lnTo>
                  <a:lnTo>
                    <a:pt x="236265" y="255626"/>
                  </a:lnTo>
                  <a:lnTo>
                    <a:pt x="236288" y="256069"/>
                  </a:lnTo>
                  <a:lnTo>
                    <a:pt x="236288" y="256341"/>
                  </a:lnTo>
                  <a:lnTo>
                    <a:pt x="236280" y="256569"/>
                  </a:lnTo>
                  <a:lnTo>
                    <a:pt x="236265" y="256807"/>
                  </a:lnTo>
                  <a:lnTo>
                    <a:pt x="236277" y="257036"/>
                  </a:lnTo>
                  <a:lnTo>
                    <a:pt x="236273" y="257279"/>
                  </a:lnTo>
                  <a:lnTo>
                    <a:pt x="236265" y="257494"/>
                  </a:lnTo>
                  <a:lnTo>
                    <a:pt x="236182" y="257708"/>
                  </a:lnTo>
                  <a:lnTo>
                    <a:pt x="236102" y="257956"/>
                  </a:lnTo>
                  <a:lnTo>
                    <a:pt x="236015" y="258194"/>
                  </a:lnTo>
                  <a:lnTo>
                    <a:pt x="235948" y="258471"/>
                  </a:lnTo>
                  <a:lnTo>
                    <a:pt x="235900" y="258685"/>
                  </a:lnTo>
                  <a:lnTo>
                    <a:pt x="235841" y="258914"/>
                  </a:lnTo>
                  <a:lnTo>
                    <a:pt x="235762" y="259143"/>
                  </a:lnTo>
                  <a:lnTo>
                    <a:pt x="235647" y="259366"/>
                  </a:lnTo>
                  <a:lnTo>
                    <a:pt x="235513" y="259605"/>
                  </a:lnTo>
                  <a:lnTo>
                    <a:pt x="235382" y="259819"/>
                  </a:lnTo>
                  <a:lnTo>
                    <a:pt x="235235" y="260043"/>
                  </a:lnTo>
                  <a:lnTo>
                    <a:pt x="235105" y="260267"/>
                  </a:lnTo>
                  <a:lnTo>
                    <a:pt x="234986" y="260501"/>
                  </a:lnTo>
                  <a:lnTo>
                    <a:pt x="234816" y="260744"/>
                  </a:lnTo>
                  <a:lnTo>
                    <a:pt x="234939" y="260291"/>
                  </a:lnTo>
                  <a:lnTo>
                    <a:pt x="235006" y="260076"/>
                  </a:lnTo>
                  <a:lnTo>
                    <a:pt x="235049" y="259843"/>
                  </a:lnTo>
                  <a:lnTo>
                    <a:pt x="235002" y="259624"/>
                  </a:lnTo>
                  <a:lnTo>
                    <a:pt x="234776" y="259605"/>
                  </a:lnTo>
                  <a:lnTo>
                    <a:pt x="234329" y="259662"/>
                  </a:lnTo>
                  <a:lnTo>
                    <a:pt x="234107" y="259695"/>
                  </a:lnTo>
                  <a:lnTo>
                    <a:pt x="233882" y="259686"/>
                  </a:lnTo>
                  <a:lnTo>
                    <a:pt x="233640" y="259648"/>
                  </a:lnTo>
                  <a:lnTo>
                    <a:pt x="233201" y="259528"/>
                  </a:lnTo>
                  <a:lnTo>
                    <a:pt x="232979" y="259400"/>
                  </a:lnTo>
                  <a:lnTo>
                    <a:pt x="232761" y="259285"/>
                  </a:lnTo>
                  <a:lnTo>
                    <a:pt x="232548" y="259152"/>
                  </a:lnTo>
                  <a:lnTo>
                    <a:pt x="232092" y="258852"/>
                  </a:lnTo>
                  <a:lnTo>
                    <a:pt x="231859" y="258709"/>
                  </a:lnTo>
                  <a:lnTo>
                    <a:pt x="231637" y="258580"/>
                  </a:lnTo>
                  <a:lnTo>
                    <a:pt x="231423" y="258466"/>
                  </a:lnTo>
                  <a:lnTo>
                    <a:pt x="231213" y="258366"/>
                  </a:lnTo>
                  <a:lnTo>
                    <a:pt x="230996" y="258256"/>
                  </a:lnTo>
                  <a:lnTo>
                    <a:pt x="230782" y="258113"/>
                  </a:lnTo>
                  <a:lnTo>
                    <a:pt x="230568" y="258008"/>
                  </a:lnTo>
                  <a:lnTo>
                    <a:pt x="230327" y="257980"/>
                  </a:lnTo>
                  <a:lnTo>
                    <a:pt x="230097" y="257980"/>
                  </a:lnTo>
                  <a:lnTo>
                    <a:pt x="229871" y="257994"/>
                  </a:lnTo>
                  <a:lnTo>
                    <a:pt x="229642" y="258018"/>
                  </a:lnTo>
                  <a:lnTo>
                    <a:pt x="229408" y="258051"/>
                  </a:lnTo>
                  <a:lnTo>
                    <a:pt x="229179" y="258066"/>
                  </a:lnTo>
                  <a:lnTo>
                    <a:pt x="228929" y="258027"/>
                  </a:lnTo>
                  <a:lnTo>
                    <a:pt x="228704" y="258042"/>
                  </a:lnTo>
                  <a:lnTo>
                    <a:pt x="228474" y="258046"/>
                  </a:lnTo>
                  <a:lnTo>
                    <a:pt x="228244" y="258070"/>
                  </a:lnTo>
                  <a:lnTo>
                    <a:pt x="228027" y="258070"/>
                  </a:lnTo>
                  <a:lnTo>
                    <a:pt x="227785" y="258113"/>
                  </a:lnTo>
                  <a:lnTo>
                    <a:pt x="227560" y="258161"/>
                  </a:lnTo>
                  <a:lnTo>
                    <a:pt x="227112" y="258275"/>
                  </a:lnTo>
                  <a:lnTo>
                    <a:pt x="226895" y="258323"/>
                  </a:lnTo>
                  <a:lnTo>
                    <a:pt x="226669" y="258447"/>
                  </a:lnTo>
                  <a:lnTo>
                    <a:pt x="226443" y="258614"/>
                  </a:lnTo>
                  <a:lnTo>
                    <a:pt x="226218" y="258804"/>
                  </a:lnTo>
                  <a:lnTo>
                    <a:pt x="226000" y="259023"/>
                  </a:lnTo>
                  <a:lnTo>
                    <a:pt x="225632" y="259481"/>
                  </a:lnTo>
                  <a:lnTo>
                    <a:pt x="225442" y="259695"/>
                  </a:lnTo>
                  <a:lnTo>
                    <a:pt x="225260" y="259919"/>
                  </a:lnTo>
                  <a:lnTo>
                    <a:pt x="225105" y="260138"/>
                  </a:lnTo>
                  <a:lnTo>
                    <a:pt x="224697" y="260648"/>
                  </a:lnTo>
                  <a:lnTo>
                    <a:pt x="224543" y="260863"/>
                  </a:lnTo>
                  <a:lnTo>
                    <a:pt x="224349" y="261082"/>
                  </a:lnTo>
                  <a:lnTo>
                    <a:pt x="224147" y="261296"/>
                  </a:lnTo>
                  <a:lnTo>
                    <a:pt x="223985" y="261516"/>
                  </a:lnTo>
                  <a:lnTo>
                    <a:pt x="223834" y="261749"/>
                  </a:lnTo>
                  <a:lnTo>
                    <a:pt x="223708" y="261983"/>
                  </a:lnTo>
                  <a:lnTo>
                    <a:pt x="223597" y="262216"/>
                  </a:lnTo>
                  <a:lnTo>
                    <a:pt x="223450" y="262454"/>
                  </a:lnTo>
                  <a:lnTo>
                    <a:pt x="223304" y="262664"/>
                  </a:lnTo>
                  <a:lnTo>
                    <a:pt x="223130" y="262883"/>
                  </a:lnTo>
                  <a:lnTo>
                    <a:pt x="222987" y="263107"/>
                  </a:lnTo>
                  <a:lnTo>
                    <a:pt x="222809" y="263360"/>
                  </a:lnTo>
                  <a:lnTo>
                    <a:pt x="222671" y="263579"/>
                  </a:lnTo>
                  <a:lnTo>
                    <a:pt x="222560" y="263822"/>
                  </a:lnTo>
                  <a:lnTo>
                    <a:pt x="222441" y="264041"/>
                  </a:lnTo>
                  <a:lnTo>
                    <a:pt x="222295" y="264270"/>
                  </a:lnTo>
                  <a:lnTo>
                    <a:pt x="222180" y="264499"/>
                  </a:lnTo>
                  <a:lnTo>
                    <a:pt x="221970" y="264937"/>
                  </a:lnTo>
                  <a:lnTo>
                    <a:pt x="221859" y="265156"/>
                  </a:lnTo>
                  <a:lnTo>
                    <a:pt x="221728" y="265371"/>
                  </a:lnTo>
                  <a:lnTo>
                    <a:pt x="221562" y="265671"/>
                  </a:lnTo>
                  <a:lnTo>
                    <a:pt x="221443" y="265909"/>
                  </a:lnTo>
                  <a:lnTo>
                    <a:pt x="221348" y="266124"/>
                  </a:lnTo>
                  <a:lnTo>
                    <a:pt x="221242" y="266348"/>
                  </a:lnTo>
                  <a:lnTo>
                    <a:pt x="221127" y="266567"/>
                  </a:lnTo>
                  <a:lnTo>
                    <a:pt x="221028" y="266791"/>
                  </a:lnTo>
                  <a:lnTo>
                    <a:pt x="220909" y="267001"/>
                  </a:lnTo>
                  <a:lnTo>
                    <a:pt x="220802" y="267239"/>
                  </a:lnTo>
                  <a:lnTo>
                    <a:pt x="220711" y="267463"/>
                  </a:lnTo>
                  <a:lnTo>
                    <a:pt x="220612" y="267687"/>
                  </a:lnTo>
                  <a:lnTo>
                    <a:pt x="220529" y="267920"/>
                  </a:lnTo>
                  <a:lnTo>
                    <a:pt x="220470" y="268149"/>
                  </a:lnTo>
                  <a:lnTo>
                    <a:pt x="220430" y="268378"/>
                  </a:lnTo>
                  <a:lnTo>
                    <a:pt x="220390" y="268826"/>
                  </a:lnTo>
                  <a:lnTo>
                    <a:pt x="220394" y="269054"/>
                  </a:lnTo>
                  <a:lnTo>
                    <a:pt x="220438" y="269278"/>
                  </a:lnTo>
                  <a:lnTo>
                    <a:pt x="220470" y="269498"/>
                  </a:lnTo>
                  <a:lnTo>
                    <a:pt x="220632" y="270065"/>
                  </a:lnTo>
                  <a:lnTo>
                    <a:pt x="220691" y="270284"/>
                  </a:lnTo>
                  <a:lnTo>
                    <a:pt x="220735" y="270503"/>
                  </a:lnTo>
                  <a:lnTo>
                    <a:pt x="220767" y="270722"/>
                  </a:lnTo>
                  <a:lnTo>
                    <a:pt x="220806" y="270956"/>
                  </a:lnTo>
                  <a:lnTo>
                    <a:pt x="220877" y="271180"/>
                  </a:lnTo>
                  <a:lnTo>
                    <a:pt x="220957" y="271399"/>
                  </a:lnTo>
                  <a:lnTo>
                    <a:pt x="221052" y="271642"/>
                  </a:lnTo>
                  <a:lnTo>
                    <a:pt x="221158" y="271875"/>
                  </a:lnTo>
                  <a:lnTo>
                    <a:pt x="221289" y="272104"/>
                  </a:lnTo>
                  <a:lnTo>
                    <a:pt x="221455" y="272338"/>
                  </a:lnTo>
                  <a:lnTo>
                    <a:pt x="221637" y="272566"/>
                  </a:lnTo>
                  <a:lnTo>
                    <a:pt x="221796" y="272800"/>
                  </a:lnTo>
                  <a:lnTo>
                    <a:pt x="221915" y="273024"/>
                  </a:lnTo>
                  <a:lnTo>
                    <a:pt x="222049" y="273248"/>
                  </a:lnTo>
                  <a:lnTo>
                    <a:pt x="222192" y="273467"/>
                  </a:lnTo>
                  <a:lnTo>
                    <a:pt x="222318" y="273691"/>
                  </a:lnTo>
                  <a:lnTo>
                    <a:pt x="222485" y="273925"/>
                  </a:lnTo>
                  <a:lnTo>
                    <a:pt x="222837" y="274372"/>
                  </a:lnTo>
                  <a:lnTo>
                    <a:pt x="223039" y="274601"/>
                  </a:lnTo>
                  <a:lnTo>
                    <a:pt x="223241" y="274820"/>
                  </a:lnTo>
                  <a:lnTo>
                    <a:pt x="223450" y="275035"/>
                  </a:lnTo>
                  <a:lnTo>
                    <a:pt x="223664" y="275268"/>
                  </a:lnTo>
                  <a:lnTo>
                    <a:pt x="223858" y="275502"/>
                  </a:lnTo>
                  <a:lnTo>
                    <a:pt x="223997" y="275731"/>
                  </a:lnTo>
                  <a:lnTo>
                    <a:pt x="224096" y="275959"/>
                  </a:lnTo>
                  <a:lnTo>
                    <a:pt x="224171" y="276179"/>
                  </a:lnTo>
                  <a:lnTo>
                    <a:pt x="224238" y="276402"/>
                  </a:lnTo>
                  <a:lnTo>
                    <a:pt x="224294" y="276626"/>
                  </a:lnTo>
                  <a:lnTo>
                    <a:pt x="224302" y="276855"/>
                  </a:lnTo>
                  <a:lnTo>
                    <a:pt x="224314" y="277074"/>
                  </a:lnTo>
                  <a:lnTo>
                    <a:pt x="224317" y="277294"/>
                  </a:lnTo>
                  <a:lnTo>
                    <a:pt x="224317" y="277518"/>
                  </a:lnTo>
                  <a:lnTo>
                    <a:pt x="224341" y="277989"/>
                  </a:lnTo>
                  <a:lnTo>
                    <a:pt x="224337" y="278213"/>
                  </a:lnTo>
                  <a:lnTo>
                    <a:pt x="224325" y="278437"/>
                  </a:lnTo>
                  <a:lnTo>
                    <a:pt x="224306" y="278671"/>
                  </a:lnTo>
                  <a:lnTo>
                    <a:pt x="224298" y="278923"/>
                  </a:lnTo>
                  <a:lnTo>
                    <a:pt x="224282" y="279152"/>
                  </a:lnTo>
                  <a:lnTo>
                    <a:pt x="224274" y="279386"/>
                  </a:lnTo>
                  <a:lnTo>
                    <a:pt x="224262" y="279605"/>
                  </a:lnTo>
                  <a:lnTo>
                    <a:pt x="224195" y="279829"/>
                  </a:lnTo>
                  <a:lnTo>
                    <a:pt x="224088" y="280048"/>
                  </a:lnTo>
                  <a:lnTo>
                    <a:pt x="223993" y="280262"/>
                  </a:lnTo>
                  <a:lnTo>
                    <a:pt x="223882" y="280491"/>
                  </a:lnTo>
                  <a:lnTo>
                    <a:pt x="223490" y="281163"/>
                  </a:lnTo>
                  <a:lnTo>
                    <a:pt x="223489" y="281396"/>
                  </a:lnTo>
                  <a:lnTo>
                    <a:pt x="223022" y="281415"/>
                  </a:lnTo>
                  <a:lnTo>
                    <a:pt x="222598" y="282058"/>
                  </a:lnTo>
                  <a:lnTo>
                    <a:pt x="222171" y="282678"/>
                  </a:lnTo>
                  <a:lnTo>
                    <a:pt x="221870" y="283188"/>
                  </a:lnTo>
                  <a:lnTo>
                    <a:pt x="221387" y="284174"/>
                  </a:lnTo>
                  <a:lnTo>
                    <a:pt x="221011" y="284922"/>
                  </a:lnTo>
                  <a:lnTo>
                    <a:pt x="220698" y="285366"/>
                  </a:lnTo>
                  <a:lnTo>
                    <a:pt x="220251" y="285866"/>
                  </a:lnTo>
                  <a:lnTo>
                    <a:pt x="219732" y="286300"/>
                  </a:lnTo>
                  <a:lnTo>
                    <a:pt x="219031" y="286738"/>
                  </a:lnTo>
                  <a:lnTo>
                    <a:pt x="218402" y="287234"/>
                  </a:lnTo>
                  <a:lnTo>
                    <a:pt x="217618" y="287982"/>
                  </a:lnTo>
                  <a:lnTo>
                    <a:pt x="216878" y="288639"/>
                  </a:lnTo>
                  <a:lnTo>
                    <a:pt x="216003" y="289335"/>
                  </a:lnTo>
                  <a:lnTo>
                    <a:pt x="215382" y="289878"/>
                  </a:lnTo>
                  <a:lnTo>
                    <a:pt x="214950" y="290198"/>
                  </a:lnTo>
                  <a:lnTo>
                    <a:pt x="214261" y="290584"/>
                  </a:lnTo>
                  <a:lnTo>
                    <a:pt x="213323" y="291127"/>
                  </a:lnTo>
                  <a:lnTo>
                    <a:pt x="212527" y="291670"/>
                  </a:lnTo>
                  <a:lnTo>
                    <a:pt x="211874" y="292061"/>
                  </a:lnTo>
                  <a:lnTo>
                    <a:pt x="210972" y="292495"/>
                  </a:lnTo>
                  <a:lnTo>
                    <a:pt x="210069" y="292924"/>
                  </a:lnTo>
                  <a:lnTo>
                    <a:pt x="209408" y="293167"/>
                  </a:lnTo>
                  <a:lnTo>
                    <a:pt x="208537" y="293419"/>
                  </a:lnTo>
                  <a:lnTo>
                    <a:pt x="207662" y="293705"/>
                  </a:lnTo>
                  <a:lnTo>
                    <a:pt x="206934" y="293910"/>
                  </a:lnTo>
                  <a:lnTo>
                    <a:pt x="206162" y="294086"/>
                  </a:lnTo>
                  <a:lnTo>
                    <a:pt x="205263" y="294353"/>
                  </a:lnTo>
                  <a:lnTo>
                    <a:pt x="204242" y="294663"/>
                  </a:lnTo>
                  <a:lnTo>
                    <a:pt x="203458" y="294887"/>
                  </a:lnTo>
                  <a:lnTo>
                    <a:pt x="202619" y="295144"/>
                  </a:lnTo>
                  <a:lnTo>
                    <a:pt x="201420" y="295416"/>
                  </a:lnTo>
                  <a:lnTo>
                    <a:pt x="199903" y="295721"/>
                  </a:lnTo>
                  <a:lnTo>
                    <a:pt x="198146" y="295912"/>
                  </a:lnTo>
                  <a:lnTo>
                    <a:pt x="196836" y="296178"/>
                  </a:lnTo>
                  <a:lnTo>
                    <a:pt x="195502" y="296631"/>
                  </a:lnTo>
                  <a:lnTo>
                    <a:pt x="194599" y="297036"/>
                  </a:lnTo>
                  <a:lnTo>
                    <a:pt x="193633" y="297622"/>
                  </a:lnTo>
                  <a:lnTo>
                    <a:pt x="192517" y="298385"/>
                  </a:lnTo>
                  <a:lnTo>
                    <a:pt x="191195" y="299328"/>
                  </a:lnTo>
                  <a:lnTo>
                    <a:pt x="190134" y="300110"/>
                  </a:lnTo>
                  <a:lnTo>
                    <a:pt x="189188" y="300839"/>
                  </a:lnTo>
                  <a:lnTo>
                    <a:pt x="188356" y="301520"/>
                  </a:lnTo>
                  <a:lnTo>
                    <a:pt x="187153" y="302531"/>
                  </a:lnTo>
                  <a:lnTo>
                    <a:pt x="186698" y="302945"/>
                  </a:lnTo>
                  <a:lnTo>
                    <a:pt x="185756" y="303827"/>
                  </a:lnTo>
                  <a:lnTo>
                    <a:pt x="184916" y="304856"/>
                  </a:lnTo>
                  <a:lnTo>
                    <a:pt x="184220" y="305814"/>
                  </a:lnTo>
                  <a:lnTo>
                    <a:pt x="183452" y="306963"/>
                  </a:lnTo>
                  <a:lnTo>
                    <a:pt x="182810" y="307949"/>
                  </a:lnTo>
                  <a:lnTo>
                    <a:pt x="182347" y="308740"/>
                  </a:lnTo>
                  <a:lnTo>
                    <a:pt x="181342" y="310532"/>
                  </a:lnTo>
                  <a:lnTo>
                    <a:pt x="180621" y="312505"/>
                  </a:lnTo>
                  <a:lnTo>
                    <a:pt x="180202" y="313458"/>
                  </a:lnTo>
                  <a:lnTo>
                    <a:pt x="179295" y="315426"/>
                  </a:lnTo>
                  <a:lnTo>
                    <a:pt x="178706" y="316550"/>
                  </a:lnTo>
                  <a:lnTo>
                    <a:pt x="178203" y="317446"/>
                  </a:lnTo>
                  <a:lnTo>
                    <a:pt x="177977" y="317966"/>
                  </a:lnTo>
                  <a:lnTo>
                    <a:pt x="177692" y="318852"/>
                  </a:lnTo>
                  <a:lnTo>
                    <a:pt x="177300" y="319877"/>
                  </a:lnTo>
                  <a:lnTo>
                    <a:pt x="176908" y="320639"/>
                  </a:lnTo>
                  <a:lnTo>
                    <a:pt x="176144" y="321831"/>
                  </a:lnTo>
                  <a:lnTo>
                    <a:pt x="175569" y="322370"/>
                  </a:lnTo>
                  <a:lnTo>
                    <a:pt x="174969" y="323022"/>
                  </a:lnTo>
                  <a:lnTo>
                    <a:pt x="171327" y="327111"/>
                  </a:lnTo>
                  <a:lnTo>
                    <a:pt x="169549" y="329255"/>
                  </a:lnTo>
                  <a:lnTo>
                    <a:pt x="168659" y="330523"/>
                  </a:lnTo>
                  <a:lnTo>
                    <a:pt x="168176" y="331885"/>
                  </a:lnTo>
                  <a:lnTo>
                    <a:pt x="167876" y="332963"/>
                  </a:lnTo>
                  <a:lnTo>
                    <a:pt x="167847" y="334282"/>
                  </a:lnTo>
                  <a:lnTo>
                    <a:pt x="167752" y="334811"/>
                  </a:lnTo>
                  <a:lnTo>
                    <a:pt x="167604" y="335280"/>
                  </a:lnTo>
                  <a:lnTo>
                    <a:pt x="167479" y="335845"/>
                  </a:lnTo>
                  <a:lnTo>
                    <a:pt x="167447" y="335974"/>
                  </a:lnTo>
                  <a:lnTo>
                    <a:pt x="167206" y="337242"/>
                  </a:lnTo>
                  <a:lnTo>
                    <a:pt x="167162" y="338654"/>
                  </a:lnTo>
                  <a:lnTo>
                    <a:pt x="167264" y="339540"/>
                  </a:lnTo>
                  <a:lnTo>
                    <a:pt x="167604" y="340664"/>
                  </a:lnTo>
                  <a:lnTo>
                    <a:pt x="168012" y="342197"/>
                  </a:lnTo>
                  <a:lnTo>
                    <a:pt x="168442" y="343669"/>
                  </a:lnTo>
                  <a:lnTo>
                    <a:pt x="169407" y="346968"/>
                  </a:lnTo>
                  <a:lnTo>
                    <a:pt x="169951" y="348399"/>
                  </a:lnTo>
                  <a:lnTo>
                    <a:pt x="170121" y="350205"/>
                  </a:lnTo>
                  <a:lnTo>
                    <a:pt x="170495" y="352317"/>
                  </a:lnTo>
                  <a:lnTo>
                    <a:pt x="171482" y="354260"/>
                  </a:lnTo>
                  <a:lnTo>
                    <a:pt x="172978" y="356474"/>
                  </a:lnTo>
                  <a:lnTo>
                    <a:pt x="173999" y="358008"/>
                  </a:lnTo>
                  <a:lnTo>
                    <a:pt x="174815" y="358757"/>
                  </a:lnTo>
                  <a:lnTo>
                    <a:pt x="175972" y="359745"/>
                  </a:lnTo>
                  <a:lnTo>
                    <a:pt x="178187" y="360973"/>
                  </a:lnTo>
                  <a:lnTo>
                    <a:pt x="180291" y="361347"/>
                  </a:lnTo>
                  <a:lnTo>
                    <a:pt x="182468" y="360904"/>
                  </a:lnTo>
                  <a:lnTo>
                    <a:pt x="184509" y="360222"/>
                  </a:lnTo>
                  <a:lnTo>
                    <a:pt x="185428" y="360086"/>
                  </a:lnTo>
                  <a:lnTo>
                    <a:pt x="186210" y="360018"/>
                  </a:lnTo>
                  <a:lnTo>
                    <a:pt x="187264" y="360120"/>
                  </a:lnTo>
                  <a:lnTo>
                    <a:pt x="188013" y="360393"/>
                  </a:lnTo>
                  <a:lnTo>
                    <a:pt x="188557" y="360836"/>
                  </a:lnTo>
                  <a:lnTo>
                    <a:pt x="189203" y="361858"/>
                  </a:lnTo>
                  <a:lnTo>
                    <a:pt x="190190" y="363562"/>
                  </a:lnTo>
                  <a:lnTo>
                    <a:pt x="190938" y="365606"/>
                  </a:lnTo>
                  <a:lnTo>
                    <a:pt x="191210" y="366901"/>
                  </a:lnTo>
                  <a:lnTo>
                    <a:pt x="191142" y="368162"/>
                  </a:lnTo>
                  <a:lnTo>
                    <a:pt x="191104" y="369679"/>
                  </a:lnTo>
                  <a:lnTo>
                    <a:pt x="190487" y="371004"/>
                  </a:lnTo>
                  <a:lnTo>
                    <a:pt x="189276" y="372495"/>
                  </a:lnTo>
                  <a:lnTo>
                    <a:pt x="187333" y="374193"/>
                  </a:lnTo>
                  <a:lnTo>
                    <a:pt x="185156" y="374874"/>
                  </a:lnTo>
                  <a:lnTo>
                    <a:pt x="182809" y="375658"/>
                  </a:lnTo>
                  <a:lnTo>
                    <a:pt x="181210" y="375828"/>
                  </a:lnTo>
                  <a:lnTo>
                    <a:pt x="180428" y="376714"/>
                  </a:lnTo>
                  <a:lnTo>
                    <a:pt x="178489" y="377362"/>
                  </a:lnTo>
                  <a:lnTo>
                    <a:pt x="176142" y="377975"/>
                  </a:lnTo>
                  <a:lnTo>
                    <a:pt x="174815" y="378145"/>
                  </a:lnTo>
                  <a:lnTo>
                    <a:pt x="173693" y="378111"/>
                  </a:lnTo>
                  <a:lnTo>
                    <a:pt x="172570" y="378214"/>
                  </a:lnTo>
                  <a:lnTo>
                    <a:pt x="171108" y="379031"/>
                  </a:lnTo>
                  <a:lnTo>
                    <a:pt x="169543" y="379202"/>
                  </a:lnTo>
                  <a:lnTo>
                    <a:pt x="168386" y="379236"/>
                  </a:lnTo>
                  <a:lnTo>
                    <a:pt x="167502" y="379134"/>
                  </a:lnTo>
                  <a:lnTo>
                    <a:pt x="166380" y="378827"/>
                  </a:lnTo>
                  <a:lnTo>
                    <a:pt x="164522" y="378375"/>
                  </a:lnTo>
                  <a:lnTo>
                    <a:pt x="162292" y="375990"/>
                  </a:lnTo>
                  <a:lnTo>
                    <a:pt x="157733" y="370639"/>
                  </a:lnTo>
                  <a:lnTo>
                    <a:pt x="157310" y="370137"/>
                  </a:lnTo>
                  <a:lnTo>
                    <a:pt x="148887" y="359513"/>
                  </a:lnTo>
                  <a:lnTo>
                    <a:pt x="143590" y="352358"/>
                  </a:lnTo>
                  <a:lnTo>
                    <a:pt x="138131" y="345120"/>
                  </a:lnTo>
                  <a:lnTo>
                    <a:pt x="134380" y="340273"/>
                  </a:lnTo>
                  <a:lnTo>
                    <a:pt x="130961" y="335798"/>
                  </a:lnTo>
                  <a:lnTo>
                    <a:pt x="129195" y="333447"/>
                  </a:lnTo>
                  <a:lnTo>
                    <a:pt x="127384" y="331037"/>
                  </a:lnTo>
                  <a:lnTo>
                    <a:pt x="120354" y="320847"/>
                  </a:lnTo>
                  <a:lnTo>
                    <a:pt x="112007" y="309689"/>
                  </a:lnTo>
                  <a:lnTo>
                    <a:pt x="101358" y="295317"/>
                  </a:lnTo>
                  <a:lnTo>
                    <a:pt x="98761" y="288617"/>
                  </a:lnTo>
                  <a:lnTo>
                    <a:pt x="97289" y="284815"/>
                  </a:lnTo>
                  <a:lnTo>
                    <a:pt x="92100" y="270323"/>
                  </a:lnTo>
                  <a:lnTo>
                    <a:pt x="91735" y="269304"/>
                  </a:lnTo>
                  <a:lnTo>
                    <a:pt x="91246" y="267835"/>
                  </a:lnTo>
                  <a:lnTo>
                    <a:pt x="88142" y="259137"/>
                  </a:lnTo>
                  <a:lnTo>
                    <a:pt x="85348" y="251209"/>
                  </a:lnTo>
                  <a:lnTo>
                    <a:pt x="82548" y="243012"/>
                  </a:lnTo>
                  <a:lnTo>
                    <a:pt x="78944" y="234936"/>
                  </a:lnTo>
                  <a:lnTo>
                    <a:pt x="76118" y="229570"/>
                  </a:lnTo>
                  <a:lnTo>
                    <a:pt x="67341" y="215427"/>
                  </a:lnTo>
                  <a:lnTo>
                    <a:pt x="62695" y="209659"/>
                  </a:lnTo>
                  <a:lnTo>
                    <a:pt x="60285" y="207154"/>
                  </a:lnTo>
                  <a:lnTo>
                    <a:pt x="59837" y="206640"/>
                  </a:lnTo>
                  <a:lnTo>
                    <a:pt x="59674" y="206453"/>
                  </a:lnTo>
                  <a:lnTo>
                    <a:pt x="54678" y="200711"/>
                  </a:lnTo>
                  <a:lnTo>
                    <a:pt x="53222" y="198907"/>
                  </a:lnTo>
                  <a:lnTo>
                    <a:pt x="53077" y="198948"/>
                  </a:lnTo>
                  <a:lnTo>
                    <a:pt x="52930" y="198945"/>
                  </a:lnTo>
                  <a:lnTo>
                    <a:pt x="52574" y="198704"/>
                  </a:lnTo>
                  <a:lnTo>
                    <a:pt x="52517" y="198569"/>
                  </a:lnTo>
                  <a:lnTo>
                    <a:pt x="52498" y="198422"/>
                  </a:lnTo>
                  <a:lnTo>
                    <a:pt x="52522" y="198276"/>
                  </a:lnTo>
                  <a:lnTo>
                    <a:pt x="52608" y="198119"/>
                  </a:lnTo>
                  <a:lnTo>
                    <a:pt x="51332" y="196542"/>
                  </a:lnTo>
                  <a:lnTo>
                    <a:pt x="50702" y="195667"/>
                  </a:lnTo>
                  <a:lnTo>
                    <a:pt x="49055" y="193334"/>
                  </a:lnTo>
                  <a:lnTo>
                    <a:pt x="47345" y="191161"/>
                  </a:lnTo>
                  <a:lnTo>
                    <a:pt x="45877" y="188983"/>
                  </a:lnTo>
                  <a:lnTo>
                    <a:pt x="44902" y="187538"/>
                  </a:lnTo>
                  <a:lnTo>
                    <a:pt x="44788" y="187302"/>
                  </a:lnTo>
                  <a:lnTo>
                    <a:pt x="42248" y="186373"/>
                  </a:lnTo>
                  <a:lnTo>
                    <a:pt x="29066" y="181308"/>
                  </a:lnTo>
                  <a:lnTo>
                    <a:pt x="12879" y="175089"/>
                  </a:lnTo>
                  <a:lnTo>
                    <a:pt x="13374" y="173788"/>
                  </a:lnTo>
                  <a:lnTo>
                    <a:pt x="12964" y="173777"/>
                  </a:lnTo>
                  <a:lnTo>
                    <a:pt x="12348" y="173647"/>
                  </a:lnTo>
                  <a:lnTo>
                    <a:pt x="11219" y="173296"/>
                  </a:lnTo>
                  <a:lnTo>
                    <a:pt x="0" y="169014"/>
                  </a:lnTo>
                  <a:lnTo>
                    <a:pt x="5526" y="138065"/>
                  </a:lnTo>
                  <a:lnTo>
                    <a:pt x="13569" y="148320"/>
                  </a:lnTo>
                  <a:lnTo>
                    <a:pt x="13779" y="144896"/>
                  </a:lnTo>
                  <a:lnTo>
                    <a:pt x="15210" y="146844"/>
                  </a:lnTo>
                  <a:lnTo>
                    <a:pt x="17292" y="145583"/>
                  </a:lnTo>
                  <a:lnTo>
                    <a:pt x="17858" y="144926"/>
                  </a:lnTo>
                  <a:lnTo>
                    <a:pt x="28271" y="152949"/>
                  </a:lnTo>
                  <a:lnTo>
                    <a:pt x="32766" y="159587"/>
                  </a:lnTo>
                  <a:lnTo>
                    <a:pt x="36039" y="166647"/>
                  </a:lnTo>
                  <a:lnTo>
                    <a:pt x="39626" y="159423"/>
                  </a:lnTo>
                  <a:lnTo>
                    <a:pt x="31586" y="155349"/>
                  </a:lnTo>
                  <a:lnTo>
                    <a:pt x="35335" y="147896"/>
                  </a:lnTo>
                  <a:lnTo>
                    <a:pt x="42435" y="151391"/>
                  </a:lnTo>
                  <a:lnTo>
                    <a:pt x="41614" y="143478"/>
                  </a:lnTo>
                  <a:lnTo>
                    <a:pt x="43181" y="142992"/>
                  </a:lnTo>
                  <a:lnTo>
                    <a:pt x="53403" y="142685"/>
                  </a:lnTo>
                  <a:lnTo>
                    <a:pt x="53543" y="156760"/>
                  </a:lnTo>
                  <a:lnTo>
                    <a:pt x="53759" y="157194"/>
                  </a:lnTo>
                  <a:lnTo>
                    <a:pt x="54649" y="156883"/>
                  </a:lnTo>
                  <a:lnTo>
                    <a:pt x="55677" y="157020"/>
                  </a:lnTo>
                  <a:lnTo>
                    <a:pt x="56799" y="156864"/>
                  </a:lnTo>
                  <a:lnTo>
                    <a:pt x="57547" y="156607"/>
                  </a:lnTo>
                  <a:lnTo>
                    <a:pt x="60230" y="155274"/>
                  </a:lnTo>
                  <a:lnTo>
                    <a:pt x="62578" y="152481"/>
                  </a:lnTo>
                  <a:lnTo>
                    <a:pt x="64100" y="149985"/>
                  </a:lnTo>
                  <a:lnTo>
                    <a:pt x="65068" y="148033"/>
                  </a:lnTo>
                  <a:lnTo>
                    <a:pt x="65622" y="146611"/>
                  </a:lnTo>
                  <a:lnTo>
                    <a:pt x="66654" y="145305"/>
                  </a:lnTo>
                  <a:lnTo>
                    <a:pt x="67944" y="144839"/>
                  </a:lnTo>
                  <a:lnTo>
                    <a:pt x="68628" y="144943"/>
                  </a:lnTo>
                  <a:lnTo>
                    <a:pt x="69492" y="145563"/>
                  </a:lnTo>
                  <a:lnTo>
                    <a:pt x="70086" y="145706"/>
                  </a:lnTo>
                  <a:lnTo>
                    <a:pt x="70653" y="145473"/>
                  </a:lnTo>
                  <a:lnTo>
                    <a:pt x="71414" y="144800"/>
                  </a:lnTo>
                  <a:lnTo>
                    <a:pt x="72356" y="143572"/>
                  </a:lnTo>
                  <a:lnTo>
                    <a:pt x="73788" y="140869"/>
                  </a:lnTo>
                  <a:lnTo>
                    <a:pt x="75181" y="138814"/>
                  </a:lnTo>
                  <a:lnTo>
                    <a:pt x="75981" y="137391"/>
                  </a:lnTo>
                  <a:lnTo>
                    <a:pt x="76536" y="135503"/>
                  </a:lnTo>
                  <a:lnTo>
                    <a:pt x="76123" y="134547"/>
                  </a:lnTo>
                  <a:lnTo>
                    <a:pt x="74368" y="132232"/>
                  </a:lnTo>
                  <a:lnTo>
                    <a:pt x="74003" y="130565"/>
                  </a:lnTo>
                  <a:lnTo>
                    <a:pt x="74601" y="128586"/>
                  </a:lnTo>
                  <a:lnTo>
                    <a:pt x="74884" y="127176"/>
                  </a:lnTo>
                  <a:lnTo>
                    <a:pt x="75284" y="125120"/>
                  </a:lnTo>
                  <a:lnTo>
                    <a:pt x="75471" y="123795"/>
                  </a:lnTo>
                  <a:lnTo>
                    <a:pt x="76426" y="122909"/>
                  </a:lnTo>
                  <a:lnTo>
                    <a:pt x="76628" y="122797"/>
                  </a:lnTo>
                  <a:lnTo>
                    <a:pt x="76853" y="122897"/>
                  </a:lnTo>
                  <a:lnTo>
                    <a:pt x="77071" y="122954"/>
                  </a:lnTo>
                  <a:lnTo>
                    <a:pt x="77510" y="123050"/>
                  </a:lnTo>
                  <a:lnTo>
                    <a:pt x="77740" y="123069"/>
                  </a:lnTo>
                  <a:lnTo>
                    <a:pt x="77958" y="123054"/>
                  </a:lnTo>
                  <a:lnTo>
                    <a:pt x="78183" y="122978"/>
                  </a:lnTo>
                  <a:lnTo>
                    <a:pt x="78639" y="122902"/>
                  </a:lnTo>
                  <a:lnTo>
                    <a:pt x="79078" y="122859"/>
                  </a:lnTo>
                  <a:lnTo>
                    <a:pt x="79585" y="122854"/>
                  </a:lnTo>
                  <a:lnTo>
                    <a:pt x="79917" y="122873"/>
                  </a:lnTo>
                  <a:lnTo>
                    <a:pt x="80147" y="122892"/>
                  </a:lnTo>
                  <a:lnTo>
                    <a:pt x="80590" y="123026"/>
                  </a:lnTo>
                  <a:lnTo>
                    <a:pt x="80804" y="123097"/>
                  </a:lnTo>
                  <a:lnTo>
                    <a:pt x="81030" y="123150"/>
                  </a:lnTo>
                  <a:lnTo>
                    <a:pt x="81267" y="123212"/>
                  </a:lnTo>
                  <a:lnTo>
                    <a:pt x="81497" y="123259"/>
                  </a:lnTo>
                  <a:lnTo>
                    <a:pt x="81715" y="123317"/>
                  </a:lnTo>
                  <a:lnTo>
                    <a:pt x="82166" y="123393"/>
                  </a:lnTo>
                  <a:lnTo>
                    <a:pt x="82380" y="123421"/>
                  </a:lnTo>
                  <a:lnTo>
                    <a:pt x="82601" y="123445"/>
                  </a:lnTo>
                  <a:lnTo>
                    <a:pt x="82851" y="123393"/>
                  </a:lnTo>
                  <a:lnTo>
                    <a:pt x="83468" y="123724"/>
                  </a:lnTo>
                  <a:lnTo>
                    <a:pt x="87345" y="123247"/>
                  </a:lnTo>
                  <a:lnTo>
                    <a:pt x="88385" y="122161"/>
                  </a:lnTo>
                  <a:lnTo>
                    <a:pt x="88667" y="121446"/>
                  </a:lnTo>
                  <a:lnTo>
                    <a:pt x="88637" y="120999"/>
                  </a:lnTo>
                  <a:lnTo>
                    <a:pt x="88013" y="120597"/>
                  </a:lnTo>
                  <a:lnTo>
                    <a:pt x="86780" y="120180"/>
                  </a:lnTo>
                  <a:lnTo>
                    <a:pt x="85607" y="119659"/>
                  </a:lnTo>
                  <a:lnTo>
                    <a:pt x="85298" y="119207"/>
                  </a:lnTo>
                  <a:lnTo>
                    <a:pt x="85168" y="118983"/>
                  </a:lnTo>
                  <a:lnTo>
                    <a:pt x="84997" y="118744"/>
                  </a:lnTo>
                  <a:lnTo>
                    <a:pt x="84875" y="118520"/>
                  </a:lnTo>
                  <a:lnTo>
                    <a:pt x="84764" y="118301"/>
                  </a:lnTo>
                  <a:lnTo>
                    <a:pt x="84605" y="118072"/>
                  </a:lnTo>
                  <a:lnTo>
                    <a:pt x="84283" y="117372"/>
                  </a:lnTo>
                  <a:lnTo>
                    <a:pt x="84141" y="114262"/>
                  </a:lnTo>
                  <a:lnTo>
                    <a:pt x="84279" y="114028"/>
                  </a:lnTo>
                  <a:lnTo>
                    <a:pt x="84457" y="113814"/>
                  </a:lnTo>
                  <a:lnTo>
                    <a:pt x="84600" y="113595"/>
                  </a:lnTo>
                  <a:lnTo>
                    <a:pt x="84798" y="113375"/>
                  </a:lnTo>
                  <a:lnTo>
                    <a:pt x="85016" y="113213"/>
                  </a:lnTo>
                  <a:lnTo>
                    <a:pt x="85249" y="113089"/>
                  </a:lnTo>
                  <a:lnTo>
                    <a:pt x="85479" y="112947"/>
                  </a:lnTo>
                  <a:lnTo>
                    <a:pt x="85700" y="112827"/>
                  </a:lnTo>
                  <a:lnTo>
                    <a:pt x="86160" y="112632"/>
                  </a:lnTo>
                  <a:lnTo>
                    <a:pt x="86377" y="112513"/>
                  </a:lnTo>
                  <a:lnTo>
                    <a:pt x="86611" y="112403"/>
                  </a:lnTo>
                  <a:lnTo>
                    <a:pt x="86833" y="112279"/>
                  </a:lnTo>
                  <a:lnTo>
                    <a:pt x="87074" y="112122"/>
                  </a:lnTo>
                  <a:lnTo>
                    <a:pt x="87304" y="111989"/>
                  </a:lnTo>
                  <a:lnTo>
                    <a:pt x="87521" y="111884"/>
                  </a:lnTo>
                  <a:lnTo>
                    <a:pt x="87838" y="111903"/>
                  </a:lnTo>
                  <a:lnTo>
                    <a:pt x="88052" y="112065"/>
                  </a:lnTo>
                  <a:lnTo>
                    <a:pt x="88266" y="112074"/>
                  </a:lnTo>
                  <a:lnTo>
                    <a:pt x="88491" y="111922"/>
                  </a:lnTo>
                  <a:lnTo>
                    <a:pt x="88721" y="111812"/>
                  </a:lnTo>
                  <a:lnTo>
                    <a:pt x="88943" y="111760"/>
                  </a:lnTo>
                  <a:lnTo>
                    <a:pt x="89188" y="111722"/>
                  </a:lnTo>
                  <a:lnTo>
                    <a:pt x="89422" y="111703"/>
                  </a:lnTo>
                  <a:lnTo>
                    <a:pt x="89651" y="111655"/>
                  </a:lnTo>
                  <a:lnTo>
                    <a:pt x="89869" y="111593"/>
                  </a:lnTo>
                  <a:lnTo>
                    <a:pt x="90099" y="111546"/>
                  </a:lnTo>
                  <a:lnTo>
                    <a:pt x="90332" y="111484"/>
                  </a:lnTo>
                  <a:lnTo>
                    <a:pt x="90550" y="111465"/>
                  </a:lnTo>
                  <a:lnTo>
                    <a:pt x="90779" y="111484"/>
                  </a:lnTo>
                  <a:lnTo>
                    <a:pt x="91001" y="111374"/>
                  </a:lnTo>
                  <a:lnTo>
                    <a:pt x="91231" y="111283"/>
                  </a:lnTo>
                  <a:lnTo>
                    <a:pt x="91452" y="111236"/>
                  </a:lnTo>
                  <a:lnTo>
                    <a:pt x="92424" y="110662"/>
                  </a:lnTo>
                  <a:lnTo>
                    <a:pt x="93846" y="109451"/>
                  </a:lnTo>
                  <a:lnTo>
                    <a:pt x="94779" y="107821"/>
                  </a:lnTo>
                  <a:lnTo>
                    <a:pt x="94847" y="106289"/>
                  </a:lnTo>
                  <a:lnTo>
                    <a:pt x="94299" y="105122"/>
                  </a:lnTo>
                  <a:lnTo>
                    <a:pt x="93259" y="103839"/>
                  </a:lnTo>
                  <a:lnTo>
                    <a:pt x="91791" y="102386"/>
                  </a:lnTo>
                  <a:lnTo>
                    <a:pt x="91233" y="100257"/>
                  </a:lnTo>
                  <a:lnTo>
                    <a:pt x="91154" y="99286"/>
                  </a:lnTo>
                  <a:lnTo>
                    <a:pt x="91386" y="98534"/>
                  </a:lnTo>
                  <a:lnTo>
                    <a:pt x="91812" y="97548"/>
                  </a:lnTo>
                  <a:lnTo>
                    <a:pt x="92308" y="96485"/>
                  </a:lnTo>
                  <a:lnTo>
                    <a:pt x="94475" y="94700"/>
                  </a:lnTo>
                  <a:lnTo>
                    <a:pt x="96519" y="94219"/>
                  </a:lnTo>
                  <a:lnTo>
                    <a:pt x="98888" y="94017"/>
                  </a:lnTo>
                  <a:lnTo>
                    <a:pt x="100483" y="93769"/>
                  </a:lnTo>
                  <a:lnTo>
                    <a:pt x="102607" y="93346"/>
                  </a:lnTo>
                  <a:lnTo>
                    <a:pt x="103495" y="92918"/>
                  </a:lnTo>
                  <a:lnTo>
                    <a:pt x="104418" y="92376"/>
                  </a:lnTo>
                  <a:lnTo>
                    <a:pt x="105446" y="92328"/>
                  </a:lnTo>
                  <a:lnTo>
                    <a:pt x="106104" y="91888"/>
                  </a:lnTo>
                  <a:lnTo>
                    <a:pt x="106633" y="91330"/>
                  </a:lnTo>
                  <a:lnTo>
                    <a:pt x="107466" y="90912"/>
                  </a:lnTo>
                  <a:lnTo>
                    <a:pt x="108274" y="90731"/>
                  </a:lnTo>
                  <a:lnTo>
                    <a:pt x="109439" y="90260"/>
                  </a:lnTo>
                  <a:lnTo>
                    <a:pt x="110081" y="90428"/>
                  </a:lnTo>
                  <a:lnTo>
                    <a:pt x="110233" y="90355"/>
                  </a:lnTo>
                  <a:lnTo>
                    <a:pt x="110450" y="90412"/>
                  </a:lnTo>
                  <a:lnTo>
                    <a:pt x="110672" y="90336"/>
                  </a:lnTo>
                  <a:lnTo>
                    <a:pt x="110894" y="90302"/>
                  </a:lnTo>
                  <a:lnTo>
                    <a:pt x="111123" y="90298"/>
                  </a:lnTo>
                  <a:lnTo>
                    <a:pt x="111341" y="90231"/>
                  </a:lnTo>
                  <a:lnTo>
                    <a:pt x="111559" y="90236"/>
                  </a:lnTo>
                  <a:lnTo>
                    <a:pt x="111777" y="90417"/>
                  </a:lnTo>
                  <a:lnTo>
                    <a:pt x="111994" y="90498"/>
                  </a:lnTo>
                  <a:lnTo>
                    <a:pt x="112212" y="90469"/>
                  </a:lnTo>
                  <a:lnTo>
                    <a:pt x="112442" y="90464"/>
                  </a:lnTo>
                  <a:lnTo>
                    <a:pt x="112655" y="90479"/>
                  </a:lnTo>
                  <a:lnTo>
                    <a:pt x="113095" y="90464"/>
                  </a:lnTo>
                  <a:lnTo>
                    <a:pt x="113748" y="90460"/>
                  </a:lnTo>
                  <a:lnTo>
                    <a:pt x="113974" y="90445"/>
                  </a:lnTo>
                  <a:lnTo>
                    <a:pt x="114429" y="90369"/>
                  </a:lnTo>
                  <a:lnTo>
                    <a:pt x="114655" y="90288"/>
                  </a:lnTo>
                  <a:lnTo>
                    <a:pt x="114872" y="90188"/>
                  </a:lnTo>
                  <a:lnTo>
                    <a:pt x="115316" y="90031"/>
                  </a:lnTo>
                  <a:lnTo>
                    <a:pt x="115545" y="89964"/>
                  </a:lnTo>
                  <a:lnTo>
                    <a:pt x="115763" y="89926"/>
                  </a:lnTo>
                  <a:lnTo>
                    <a:pt x="115985" y="89950"/>
                  </a:lnTo>
                  <a:lnTo>
                    <a:pt x="116210" y="89945"/>
                  </a:lnTo>
                  <a:lnTo>
                    <a:pt x="116424" y="89897"/>
                  </a:lnTo>
                  <a:lnTo>
                    <a:pt x="116662" y="89778"/>
                  </a:lnTo>
                  <a:lnTo>
                    <a:pt x="116883" y="89645"/>
                  </a:lnTo>
                  <a:lnTo>
                    <a:pt x="117105" y="89521"/>
                  </a:lnTo>
                  <a:lnTo>
                    <a:pt x="117331" y="89373"/>
                  </a:lnTo>
                  <a:lnTo>
                    <a:pt x="117544" y="89287"/>
                  </a:lnTo>
                  <a:lnTo>
                    <a:pt x="117988" y="89049"/>
                  </a:lnTo>
                  <a:lnTo>
                    <a:pt x="118217" y="88906"/>
                  </a:lnTo>
                  <a:lnTo>
                    <a:pt x="118479" y="88696"/>
                  </a:lnTo>
                  <a:lnTo>
                    <a:pt x="118681" y="88482"/>
                  </a:lnTo>
                  <a:lnTo>
                    <a:pt x="118791" y="88268"/>
                  </a:lnTo>
                  <a:lnTo>
                    <a:pt x="118977" y="88044"/>
                  </a:lnTo>
                  <a:lnTo>
                    <a:pt x="119203" y="87920"/>
                  </a:lnTo>
                  <a:lnTo>
                    <a:pt x="119421" y="87905"/>
                  </a:lnTo>
                  <a:lnTo>
                    <a:pt x="119639" y="88086"/>
                  </a:lnTo>
                  <a:lnTo>
                    <a:pt x="119773" y="88306"/>
                  </a:lnTo>
                  <a:lnTo>
                    <a:pt x="119860" y="88525"/>
                  </a:lnTo>
                  <a:lnTo>
                    <a:pt x="120003" y="88968"/>
                  </a:lnTo>
                  <a:lnTo>
                    <a:pt x="120125" y="89187"/>
                  </a:lnTo>
                  <a:lnTo>
                    <a:pt x="120343" y="89087"/>
                  </a:lnTo>
                  <a:lnTo>
                    <a:pt x="120549" y="88868"/>
                  </a:lnTo>
                  <a:lnTo>
                    <a:pt x="120692" y="88654"/>
                  </a:lnTo>
                  <a:lnTo>
                    <a:pt x="120779" y="88430"/>
                  </a:lnTo>
                  <a:lnTo>
                    <a:pt x="120810" y="88215"/>
                  </a:lnTo>
                  <a:lnTo>
                    <a:pt x="120830" y="87982"/>
                  </a:lnTo>
                  <a:lnTo>
                    <a:pt x="120838" y="87734"/>
                  </a:lnTo>
                  <a:lnTo>
                    <a:pt x="120850" y="87510"/>
                  </a:lnTo>
                  <a:lnTo>
                    <a:pt x="120775" y="87205"/>
                  </a:lnTo>
                  <a:lnTo>
                    <a:pt x="120553" y="87195"/>
                  </a:lnTo>
                  <a:lnTo>
                    <a:pt x="120331" y="87081"/>
                  </a:lnTo>
                  <a:lnTo>
                    <a:pt x="120339" y="86857"/>
                  </a:lnTo>
                  <a:lnTo>
                    <a:pt x="120549" y="86638"/>
                  </a:lnTo>
                  <a:lnTo>
                    <a:pt x="120771" y="86528"/>
                  </a:lnTo>
                  <a:lnTo>
                    <a:pt x="120988" y="86390"/>
                  </a:lnTo>
                  <a:lnTo>
                    <a:pt x="121210" y="86209"/>
                  </a:lnTo>
                  <a:lnTo>
                    <a:pt x="121368" y="85971"/>
                  </a:lnTo>
                  <a:lnTo>
                    <a:pt x="121408" y="85742"/>
                  </a:lnTo>
                  <a:lnTo>
                    <a:pt x="121483" y="85523"/>
                  </a:lnTo>
                  <a:lnTo>
                    <a:pt x="121543" y="85304"/>
                  </a:lnTo>
                  <a:lnTo>
                    <a:pt x="121614" y="85080"/>
                  </a:lnTo>
                  <a:lnTo>
                    <a:pt x="121701" y="84860"/>
                  </a:lnTo>
                  <a:lnTo>
                    <a:pt x="121796" y="84636"/>
                  </a:lnTo>
                  <a:lnTo>
                    <a:pt x="121855" y="84422"/>
                  </a:lnTo>
                  <a:lnTo>
                    <a:pt x="121931" y="84207"/>
                  </a:lnTo>
                  <a:lnTo>
                    <a:pt x="122002" y="83984"/>
                  </a:lnTo>
                  <a:lnTo>
                    <a:pt x="122065" y="83750"/>
                  </a:lnTo>
                  <a:lnTo>
                    <a:pt x="122117" y="83521"/>
                  </a:lnTo>
                  <a:lnTo>
                    <a:pt x="122267" y="83078"/>
                  </a:lnTo>
                  <a:lnTo>
                    <a:pt x="122338" y="82849"/>
                  </a:lnTo>
                  <a:lnTo>
                    <a:pt x="122366" y="82621"/>
                  </a:lnTo>
                  <a:lnTo>
                    <a:pt x="122358" y="82401"/>
                  </a:lnTo>
                  <a:lnTo>
                    <a:pt x="122283" y="82058"/>
                  </a:lnTo>
                  <a:lnTo>
                    <a:pt x="122069" y="81944"/>
                  </a:lnTo>
                  <a:lnTo>
                    <a:pt x="121840" y="81949"/>
                  </a:lnTo>
                  <a:lnTo>
                    <a:pt x="121626" y="81958"/>
                  </a:lnTo>
                  <a:lnTo>
                    <a:pt x="121408" y="81887"/>
                  </a:lnTo>
                  <a:lnTo>
                    <a:pt x="121190" y="81753"/>
                  </a:lnTo>
                  <a:lnTo>
                    <a:pt x="120969" y="81577"/>
                  </a:lnTo>
                  <a:lnTo>
                    <a:pt x="120759" y="81534"/>
                  </a:lnTo>
                  <a:lnTo>
                    <a:pt x="120533" y="81582"/>
                  </a:lnTo>
                  <a:lnTo>
                    <a:pt x="120307" y="81658"/>
                  </a:lnTo>
                  <a:lnTo>
                    <a:pt x="120090" y="81691"/>
                  </a:lnTo>
                  <a:lnTo>
                    <a:pt x="119876" y="81620"/>
                  </a:lnTo>
                  <a:lnTo>
                    <a:pt x="119805" y="81406"/>
                  </a:lnTo>
                  <a:lnTo>
                    <a:pt x="119749" y="81172"/>
                  </a:lnTo>
                  <a:lnTo>
                    <a:pt x="119761" y="80953"/>
                  </a:lnTo>
                  <a:lnTo>
                    <a:pt x="119837" y="80724"/>
                  </a:lnTo>
                  <a:lnTo>
                    <a:pt x="119904" y="80500"/>
                  </a:lnTo>
                  <a:lnTo>
                    <a:pt x="119686" y="80357"/>
                  </a:lnTo>
                  <a:lnTo>
                    <a:pt x="119460" y="80324"/>
                  </a:lnTo>
                  <a:lnTo>
                    <a:pt x="119243" y="80214"/>
                  </a:lnTo>
                  <a:lnTo>
                    <a:pt x="119076" y="79981"/>
                  </a:lnTo>
                  <a:lnTo>
                    <a:pt x="119116" y="79742"/>
                  </a:lnTo>
                  <a:lnTo>
                    <a:pt x="119061" y="79514"/>
                  </a:lnTo>
                  <a:lnTo>
                    <a:pt x="118847" y="79471"/>
                  </a:lnTo>
                  <a:lnTo>
                    <a:pt x="118629" y="79571"/>
                  </a:lnTo>
                  <a:lnTo>
                    <a:pt x="118479" y="79785"/>
                  </a:lnTo>
                  <a:lnTo>
                    <a:pt x="118340" y="80000"/>
                  </a:lnTo>
                  <a:lnTo>
                    <a:pt x="118122" y="80071"/>
                  </a:lnTo>
                  <a:lnTo>
                    <a:pt x="117893" y="80190"/>
                  </a:lnTo>
                  <a:lnTo>
                    <a:pt x="117667" y="80348"/>
                  </a:lnTo>
                  <a:lnTo>
                    <a:pt x="117445" y="80457"/>
                  </a:lnTo>
                  <a:lnTo>
                    <a:pt x="117232" y="80491"/>
                  </a:lnTo>
                  <a:lnTo>
                    <a:pt x="117010" y="80491"/>
                  </a:lnTo>
                  <a:lnTo>
                    <a:pt x="116796" y="80419"/>
                  </a:lnTo>
                  <a:lnTo>
                    <a:pt x="116582" y="80314"/>
                  </a:lnTo>
                  <a:lnTo>
                    <a:pt x="116373" y="80147"/>
                  </a:lnTo>
                  <a:lnTo>
                    <a:pt x="116313" y="79933"/>
                  </a:lnTo>
                  <a:lnTo>
                    <a:pt x="116353" y="79709"/>
                  </a:lnTo>
                  <a:lnTo>
                    <a:pt x="116337" y="79480"/>
                  </a:lnTo>
                  <a:lnTo>
                    <a:pt x="116127" y="79275"/>
                  </a:lnTo>
                  <a:lnTo>
                    <a:pt x="115969" y="79051"/>
                  </a:lnTo>
                  <a:lnTo>
                    <a:pt x="115917" y="78827"/>
                  </a:lnTo>
                  <a:lnTo>
                    <a:pt x="115913" y="78389"/>
                  </a:lnTo>
                  <a:lnTo>
                    <a:pt x="115854" y="78170"/>
                  </a:lnTo>
                  <a:lnTo>
                    <a:pt x="115775" y="77946"/>
                  </a:lnTo>
                  <a:lnTo>
                    <a:pt x="115743" y="77712"/>
                  </a:lnTo>
                  <a:lnTo>
                    <a:pt x="115739" y="77474"/>
                  </a:lnTo>
                  <a:lnTo>
                    <a:pt x="115727" y="77241"/>
                  </a:lnTo>
                  <a:lnTo>
                    <a:pt x="115743" y="77012"/>
                  </a:lnTo>
                  <a:lnTo>
                    <a:pt x="115743" y="76788"/>
                  </a:lnTo>
                  <a:lnTo>
                    <a:pt x="115723" y="76574"/>
                  </a:lnTo>
                  <a:lnTo>
                    <a:pt x="115656" y="76345"/>
                  </a:lnTo>
                  <a:lnTo>
                    <a:pt x="115561" y="76130"/>
                  </a:lnTo>
                  <a:lnTo>
                    <a:pt x="115411" y="75906"/>
                  </a:lnTo>
                  <a:lnTo>
                    <a:pt x="115201" y="75692"/>
                  </a:lnTo>
                  <a:lnTo>
                    <a:pt x="115027" y="75473"/>
                  </a:lnTo>
                  <a:lnTo>
                    <a:pt x="114916" y="75244"/>
                  </a:lnTo>
                  <a:lnTo>
                    <a:pt x="114849" y="75025"/>
                  </a:lnTo>
                  <a:lnTo>
                    <a:pt x="114872" y="74796"/>
                  </a:lnTo>
                  <a:lnTo>
                    <a:pt x="114971" y="74582"/>
                  </a:lnTo>
                  <a:lnTo>
                    <a:pt x="115043" y="74343"/>
                  </a:lnTo>
                  <a:lnTo>
                    <a:pt x="114955" y="74124"/>
                  </a:lnTo>
                  <a:lnTo>
                    <a:pt x="114813" y="73900"/>
                  </a:lnTo>
                  <a:lnTo>
                    <a:pt x="114880" y="73681"/>
                  </a:lnTo>
                  <a:lnTo>
                    <a:pt x="115106" y="73509"/>
                  </a:lnTo>
                  <a:lnTo>
                    <a:pt x="115173" y="73290"/>
                  </a:lnTo>
                  <a:lnTo>
                    <a:pt x="115391" y="73181"/>
                  </a:lnTo>
                  <a:lnTo>
                    <a:pt x="115609" y="73214"/>
                  </a:lnTo>
                  <a:lnTo>
                    <a:pt x="115834" y="73204"/>
                  </a:lnTo>
                  <a:lnTo>
                    <a:pt x="116064" y="73052"/>
                  </a:lnTo>
                  <a:lnTo>
                    <a:pt x="116167" y="72837"/>
                  </a:lnTo>
                  <a:lnTo>
                    <a:pt x="116218" y="72394"/>
                  </a:lnTo>
                  <a:lnTo>
                    <a:pt x="116396" y="71946"/>
                  </a:lnTo>
                  <a:lnTo>
                    <a:pt x="116503" y="71732"/>
                  </a:lnTo>
                  <a:lnTo>
                    <a:pt x="116626" y="71498"/>
                  </a:lnTo>
                  <a:lnTo>
                    <a:pt x="116772" y="71279"/>
                  </a:lnTo>
                  <a:lnTo>
                    <a:pt x="116998" y="71093"/>
                  </a:lnTo>
                  <a:lnTo>
                    <a:pt x="117216" y="70888"/>
                  </a:lnTo>
                  <a:lnTo>
                    <a:pt x="117319" y="70669"/>
                  </a:lnTo>
                  <a:lnTo>
                    <a:pt x="117837" y="70121"/>
                  </a:lnTo>
                  <a:lnTo>
                    <a:pt x="118008" y="69888"/>
                  </a:lnTo>
                  <a:lnTo>
                    <a:pt x="118206" y="69678"/>
                  </a:lnTo>
                  <a:lnTo>
                    <a:pt x="118348" y="69449"/>
                  </a:lnTo>
                  <a:lnTo>
                    <a:pt x="118522" y="69230"/>
                  </a:lnTo>
                  <a:lnTo>
                    <a:pt x="118851" y="68782"/>
                  </a:lnTo>
                  <a:lnTo>
                    <a:pt x="118997" y="68563"/>
                  </a:lnTo>
                  <a:lnTo>
                    <a:pt x="119152" y="68353"/>
                  </a:lnTo>
                  <a:lnTo>
                    <a:pt x="119381" y="68229"/>
                  </a:lnTo>
                  <a:lnTo>
                    <a:pt x="119595" y="68191"/>
                  </a:lnTo>
                  <a:lnTo>
                    <a:pt x="120030" y="68134"/>
                  </a:lnTo>
                  <a:lnTo>
                    <a:pt x="120260" y="67963"/>
                  </a:lnTo>
                  <a:lnTo>
                    <a:pt x="120494" y="67801"/>
                  </a:lnTo>
                  <a:lnTo>
                    <a:pt x="120711" y="67748"/>
                  </a:lnTo>
                  <a:lnTo>
                    <a:pt x="120941" y="67686"/>
                  </a:lnTo>
                  <a:lnTo>
                    <a:pt x="121174" y="67658"/>
                  </a:lnTo>
                  <a:lnTo>
                    <a:pt x="121388" y="67591"/>
                  </a:lnTo>
                  <a:lnTo>
                    <a:pt x="121614" y="67410"/>
                  </a:lnTo>
                  <a:lnTo>
                    <a:pt x="121808" y="67200"/>
                  </a:lnTo>
                  <a:lnTo>
                    <a:pt x="122033" y="67014"/>
                  </a:lnTo>
                  <a:lnTo>
                    <a:pt x="122259" y="66857"/>
                  </a:lnTo>
                  <a:lnTo>
                    <a:pt x="122489" y="66786"/>
                  </a:lnTo>
                  <a:lnTo>
                    <a:pt x="122714" y="66800"/>
                  </a:lnTo>
                  <a:lnTo>
                    <a:pt x="122928" y="66862"/>
                  </a:lnTo>
                  <a:lnTo>
                    <a:pt x="123142" y="66948"/>
                  </a:lnTo>
                  <a:lnTo>
                    <a:pt x="123368" y="67057"/>
                  </a:lnTo>
                  <a:lnTo>
                    <a:pt x="123589" y="67143"/>
                  </a:lnTo>
                  <a:lnTo>
                    <a:pt x="123823" y="67219"/>
                  </a:lnTo>
                  <a:lnTo>
                    <a:pt x="124033" y="67276"/>
                  </a:lnTo>
                  <a:lnTo>
                    <a:pt x="124262" y="67253"/>
                  </a:lnTo>
                  <a:lnTo>
                    <a:pt x="124520" y="67219"/>
                  </a:lnTo>
                  <a:lnTo>
                    <a:pt x="124749" y="67162"/>
                  </a:lnTo>
                  <a:lnTo>
                    <a:pt x="124987" y="67071"/>
                  </a:lnTo>
                  <a:lnTo>
                    <a:pt x="125208" y="66971"/>
                  </a:lnTo>
                  <a:lnTo>
                    <a:pt x="125430" y="66790"/>
                  </a:lnTo>
                  <a:lnTo>
                    <a:pt x="125573" y="66585"/>
                  </a:lnTo>
                  <a:lnTo>
                    <a:pt x="125624" y="66409"/>
                  </a:lnTo>
                  <a:lnTo>
                    <a:pt x="125656" y="66276"/>
                  </a:lnTo>
                  <a:lnTo>
                    <a:pt x="125745" y="66110"/>
                  </a:lnTo>
                  <a:lnTo>
                    <a:pt x="126012" y="65713"/>
                  </a:lnTo>
                  <a:lnTo>
                    <a:pt x="126234" y="65518"/>
                  </a:lnTo>
                  <a:lnTo>
                    <a:pt x="126455" y="65361"/>
                  </a:lnTo>
                  <a:lnTo>
                    <a:pt x="126677" y="65180"/>
                  </a:lnTo>
                  <a:lnTo>
                    <a:pt x="126899" y="64984"/>
                  </a:lnTo>
                  <a:lnTo>
                    <a:pt x="127116" y="64751"/>
                  </a:lnTo>
                  <a:lnTo>
                    <a:pt x="127342" y="64555"/>
                  </a:lnTo>
                  <a:lnTo>
                    <a:pt x="127750" y="64131"/>
                  </a:lnTo>
                  <a:lnTo>
                    <a:pt x="127968" y="63964"/>
                  </a:lnTo>
                  <a:lnTo>
                    <a:pt x="128122" y="63731"/>
                  </a:lnTo>
                  <a:lnTo>
                    <a:pt x="128233" y="63512"/>
                  </a:lnTo>
                  <a:lnTo>
                    <a:pt x="128316" y="63288"/>
                  </a:lnTo>
                  <a:lnTo>
                    <a:pt x="128439" y="63073"/>
                  </a:lnTo>
                  <a:lnTo>
                    <a:pt x="128534" y="62854"/>
                  </a:lnTo>
                  <a:lnTo>
                    <a:pt x="128613" y="62573"/>
                  </a:lnTo>
                  <a:lnTo>
                    <a:pt x="128633" y="62344"/>
                  </a:lnTo>
                  <a:lnTo>
                    <a:pt x="128648" y="62092"/>
                  </a:lnTo>
                  <a:lnTo>
                    <a:pt x="128644" y="61872"/>
                  </a:lnTo>
                  <a:lnTo>
                    <a:pt x="128660" y="61639"/>
                  </a:lnTo>
                  <a:lnTo>
                    <a:pt x="128724" y="61429"/>
                  </a:lnTo>
                  <a:lnTo>
                    <a:pt x="128874" y="61000"/>
                  </a:lnTo>
                  <a:lnTo>
                    <a:pt x="128977" y="60772"/>
                  </a:lnTo>
                  <a:lnTo>
                    <a:pt x="129076" y="60510"/>
                  </a:lnTo>
                  <a:lnTo>
                    <a:pt x="129120" y="60281"/>
                  </a:lnTo>
                  <a:lnTo>
                    <a:pt x="129131" y="60057"/>
                  </a:lnTo>
                  <a:lnTo>
                    <a:pt x="129127" y="59780"/>
                  </a:lnTo>
                  <a:lnTo>
                    <a:pt x="129096" y="59547"/>
                  </a:lnTo>
                  <a:lnTo>
                    <a:pt x="129060" y="59328"/>
                  </a:lnTo>
                  <a:lnTo>
                    <a:pt x="128953" y="59094"/>
                  </a:lnTo>
                  <a:lnTo>
                    <a:pt x="128747" y="58785"/>
                  </a:lnTo>
                  <a:lnTo>
                    <a:pt x="128641" y="58551"/>
                  </a:lnTo>
                  <a:lnTo>
                    <a:pt x="128605" y="58318"/>
                  </a:lnTo>
                  <a:lnTo>
                    <a:pt x="128565" y="58089"/>
                  </a:lnTo>
                  <a:lnTo>
                    <a:pt x="128498" y="57865"/>
                  </a:lnTo>
                  <a:lnTo>
                    <a:pt x="128403" y="57646"/>
                  </a:lnTo>
                  <a:lnTo>
                    <a:pt x="128261" y="57426"/>
                  </a:lnTo>
                  <a:lnTo>
                    <a:pt x="128047" y="57202"/>
                  </a:lnTo>
                  <a:lnTo>
                    <a:pt x="127821" y="57069"/>
                  </a:lnTo>
                  <a:lnTo>
                    <a:pt x="127603" y="56974"/>
                  </a:lnTo>
                  <a:lnTo>
                    <a:pt x="127378" y="56912"/>
                  </a:lnTo>
                  <a:lnTo>
                    <a:pt x="127160" y="56888"/>
                  </a:lnTo>
                  <a:lnTo>
                    <a:pt x="126938" y="56878"/>
                  </a:lnTo>
                  <a:lnTo>
                    <a:pt x="126689" y="56874"/>
                  </a:lnTo>
                  <a:lnTo>
                    <a:pt x="126471" y="56840"/>
                  </a:lnTo>
                  <a:lnTo>
                    <a:pt x="126190" y="56697"/>
                  </a:lnTo>
                  <a:lnTo>
                    <a:pt x="125972" y="56564"/>
                  </a:lnTo>
                  <a:lnTo>
                    <a:pt x="125782" y="56297"/>
                  </a:lnTo>
                  <a:lnTo>
                    <a:pt x="125711" y="56125"/>
                  </a:lnTo>
                  <a:lnTo>
                    <a:pt x="125632" y="55901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7" name="pg237"/>
            <p:cNvSpPr/>
            <p:nvPr/>
          </p:nvSpPr>
          <p:spPr>
            <a:xfrm>
              <a:off x="4236573" y="3418088"/>
              <a:ext cx="669426" cy="408259"/>
            </a:xfrm>
            <a:custGeom>
              <a:avLst/>
              <a:gdLst/>
              <a:ahLst/>
              <a:cxnLst/>
              <a:rect l="0" t="0" r="0" b="0"/>
              <a:pathLst>
                <a:path w="669426" h="408259">
                  <a:moveTo>
                    <a:pt x="550781" y="134644"/>
                  </a:moveTo>
                  <a:lnTo>
                    <a:pt x="552249" y="136822"/>
                  </a:lnTo>
                  <a:lnTo>
                    <a:pt x="553959" y="138995"/>
                  </a:lnTo>
                  <a:lnTo>
                    <a:pt x="555607" y="141328"/>
                  </a:lnTo>
                  <a:lnTo>
                    <a:pt x="556236" y="142203"/>
                  </a:lnTo>
                  <a:lnTo>
                    <a:pt x="557490" y="143804"/>
                  </a:lnTo>
                  <a:lnTo>
                    <a:pt x="557426" y="143937"/>
                  </a:lnTo>
                  <a:lnTo>
                    <a:pt x="557402" y="144083"/>
                  </a:lnTo>
                  <a:lnTo>
                    <a:pt x="557421" y="144229"/>
                  </a:lnTo>
                  <a:lnTo>
                    <a:pt x="557694" y="144561"/>
                  </a:lnTo>
                  <a:lnTo>
                    <a:pt x="557834" y="144606"/>
                  </a:lnTo>
                  <a:lnTo>
                    <a:pt x="557981" y="144609"/>
                  </a:lnTo>
                  <a:lnTo>
                    <a:pt x="558126" y="144568"/>
                  </a:lnTo>
                  <a:lnTo>
                    <a:pt x="559583" y="146372"/>
                  </a:lnTo>
                  <a:lnTo>
                    <a:pt x="564578" y="152114"/>
                  </a:lnTo>
                  <a:lnTo>
                    <a:pt x="564741" y="152301"/>
                  </a:lnTo>
                  <a:lnTo>
                    <a:pt x="565189" y="152815"/>
                  </a:lnTo>
                  <a:lnTo>
                    <a:pt x="567599" y="155320"/>
                  </a:lnTo>
                  <a:lnTo>
                    <a:pt x="572246" y="161088"/>
                  </a:lnTo>
                  <a:lnTo>
                    <a:pt x="581022" y="175231"/>
                  </a:lnTo>
                  <a:lnTo>
                    <a:pt x="583848" y="180597"/>
                  </a:lnTo>
                  <a:lnTo>
                    <a:pt x="587452" y="188673"/>
                  </a:lnTo>
                  <a:lnTo>
                    <a:pt x="590253" y="196870"/>
                  </a:lnTo>
                  <a:lnTo>
                    <a:pt x="593046" y="204798"/>
                  </a:lnTo>
                  <a:lnTo>
                    <a:pt x="596150" y="213496"/>
                  </a:lnTo>
                  <a:lnTo>
                    <a:pt x="596639" y="214964"/>
                  </a:lnTo>
                  <a:lnTo>
                    <a:pt x="597004" y="215984"/>
                  </a:lnTo>
                  <a:lnTo>
                    <a:pt x="602193" y="230476"/>
                  </a:lnTo>
                  <a:lnTo>
                    <a:pt x="603665" y="234278"/>
                  </a:lnTo>
                  <a:lnTo>
                    <a:pt x="606262" y="240978"/>
                  </a:lnTo>
                  <a:lnTo>
                    <a:pt x="616911" y="255350"/>
                  </a:lnTo>
                  <a:lnTo>
                    <a:pt x="625258" y="266508"/>
                  </a:lnTo>
                  <a:lnTo>
                    <a:pt x="632288" y="276698"/>
                  </a:lnTo>
                  <a:lnTo>
                    <a:pt x="634099" y="279108"/>
                  </a:lnTo>
                  <a:lnTo>
                    <a:pt x="635865" y="281459"/>
                  </a:lnTo>
                  <a:lnTo>
                    <a:pt x="639284" y="285934"/>
                  </a:lnTo>
                  <a:lnTo>
                    <a:pt x="643035" y="290781"/>
                  </a:lnTo>
                  <a:lnTo>
                    <a:pt x="648494" y="298019"/>
                  </a:lnTo>
                  <a:lnTo>
                    <a:pt x="653792" y="305174"/>
                  </a:lnTo>
                  <a:lnTo>
                    <a:pt x="662214" y="315798"/>
                  </a:lnTo>
                  <a:lnTo>
                    <a:pt x="662637" y="316300"/>
                  </a:lnTo>
                  <a:lnTo>
                    <a:pt x="667196" y="321651"/>
                  </a:lnTo>
                  <a:lnTo>
                    <a:pt x="669426" y="324036"/>
                  </a:lnTo>
                  <a:lnTo>
                    <a:pt x="669090" y="323974"/>
                  </a:lnTo>
                  <a:lnTo>
                    <a:pt x="667508" y="324213"/>
                  </a:lnTo>
                  <a:lnTo>
                    <a:pt x="666145" y="325009"/>
                  </a:lnTo>
                  <a:lnTo>
                    <a:pt x="665056" y="326496"/>
                  </a:lnTo>
                  <a:lnTo>
                    <a:pt x="663774" y="327544"/>
                  </a:lnTo>
                  <a:lnTo>
                    <a:pt x="660789" y="328416"/>
                  </a:lnTo>
                  <a:lnTo>
                    <a:pt x="659854" y="328270"/>
                  </a:lnTo>
                  <a:lnTo>
                    <a:pt x="657748" y="327738"/>
                  </a:lnTo>
                  <a:lnTo>
                    <a:pt x="656044" y="327279"/>
                  </a:lnTo>
                  <a:lnTo>
                    <a:pt x="654560" y="327029"/>
                  </a:lnTo>
                  <a:lnTo>
                    <a:pt x="652674" y="327077"/>
                  </a:lnTo>
                  <a:lnTo>
                    <a:pt x="650146" y="326325"/>
                  </a:lnTo>
                  <a:lnTo>
                    <a:pt x="648443" y="325004"/>
                  </a:lnTo>
                  <a:lnTo>
                    <a:pt x="647337" y="323956"/>
                  </a:lnTo>
                  <a:lnTo>
                    <a:pt x="646684" y="323224"/>
                  </a:lnTo>
                  <a:lnTo>
                    <a:pt x="645544" y="321450"/>
                  </a:lnTo>
                  <a:lnTo>
                    <a:pt x="644792" y="320459"/>
                  </a:lnTo>
                  <a:lnTo>
                    <a:pt x="643533" y="318738"/>
                  </a:lnTo>
                  <a:lnTo>
                    <a:pt x="642785" y="317485"/>
                  </a:lnTo>
                  <a:lnTo>
                    <a:pt x="642203" y="315936"/>
                  </a:lnTo>
                  <a:lnTo>
                    <a:pt x="641526" y="314607"/>
                  </a:lnTo>
                  <a:lnTo>
                    <a:pt x="641231" y="312875"/>
                  </a:lnTo>
                  <a:lnTo>
                    <a:pt x="640493" y="311587"/>
                  </a:lnTo>
                  <a:lnTo>
                    <a:pt x="640177" y="310826"/>
                  </a:lnTo>
                  <a:lnTo>
                    <a:pt x="639523" y="310045"/>
                  </a:lnTo>
                  <a:lnTo>
                    <a:pt x="638617" y="309158"/>
                  </a:lnTo>
                  <a:lnTo>
                    <a:pt x="637752" y="308778"/>
                  </a:lnTo>
                  <a:lnTo>
                    <a:pt x="636867" y="308651"/>
                  </a:lnTo>
                  <a:lnTo>
                    <a:pt x="636319" y="308630"/>
                  </a:lnTo>
                  <a:lnTo>
                    <a:pt x="635850" y="308955"/>
                  </a:lnTo>
                  <a:lnTo>
                    <a:pt x="635533" y="309856"/>
                  </a:lnTo>
                  <a:lnTo>
                    <a:pt x="635623" y="310932"/>
                  </a:lnTo>
                  <a:lnTo>
                    <a:pt x="635918" y="311967"/>
                  </a:lnTo>
                  <a:lnTo>
                    <a:pt x="635960" y="312769"/>
                  </a:lnTo>
                  <a:lnTo>
                    <a:pt x="635557" y="313506"/>
                  </a:lnTo>
                  <a:lnTo>
                    <a:pt x="634717" y="314036"/>
                  </a:lnTo>
                  <a:lnTo>
                    <a:pt x="633093" y="314036"/>
                  </a:lnTo>
                  <a:lnTo>
                    <a:pt x="631428" y="313044"/>
                  </a:lnTo>
                  <a:lnTo>
                    <a:pt x="630732" y="312685"/>
                  </a:lnTo>
                  <a:lnTo>
                    <a:pt x="629362" y="312727"/>
                  </a:lnTo>
                  <a:lnTo>
                    <a:pt x="628055" y="312516"/>
                  </a:lnTo>
                  <a:lnTo>
                    <a:pt x="626896" y="312389"/>
                  </a:lnTo>
                  <a:lnTo>
                    <a:pt x="626305" y="311734"/>
                  </a:lnTo>
                  <a:lnTo>
                    <a:pt x="626242" y="311080"/>
                  </a:lnTo>
                  <a:lnTo>
                    <a:pt x="626242" y="310341"/>
                  </a:lnTo>
                  <a:lnTo>
                    <a:pt x="626221" y="309200"/>
                  </a:lnTo>
                  <a:lnTo>
                    <a:pt x="626158" y="308651"/>
                  </a:lnTo>
                  <a:lnTo>
                    <a:pt x="626020" y="308198"/>
                  </a:lnTo>
                  <a:lnTo>
                    <a:pt x="625510" y="307993"/>
                  </a:lnTo>
                  <a:lnTo>
                    <a:pt x="624787" y="308271"/>
                  </a:lnTo>
                  <a:lnTo>
                    <a:pt x="623261" y="309108"/>
                  </a:lnTo>
                  <a:lnTo>
                    <a:pt x="622485" y="309656"/>
                  </a:lnTo>
                  <a:lnTo>
                    <a:pt x="621516" y="310590"/>
                  </a:lnTo>
                  <a:lnTo>
                    <a:pt x="620645" y="311200"/>
                  </a:lnTo>
                  <a:lnTo>
                    <a:pt x="619749" y="312326"/>
                  </a:lnTo>
                  <a:lnTo>
                    <a:pt x="619454" y="313234"/>
                  </a:lnTo>
                  <a:lnTo>
                    <a:pt x="619201" y="314543"/>
                  </a:lnTo>
                  <a:lnTo>
                    <a:pt x="618695" y="314923"/>
                  </a:lnTo>
                  <a:lnTo>
                    <a:pt x="617746" y="314459"/>
                  </a:lnTo>
                  <a:lnTo>
                    <a:pt x="617072" y="314966"/>
                  </a:lnTo>
                  <a:lnTo>
                    <a:pt x="616429" y="316523"/>
                  </a:lnTo>
                  <a:lnTo>
                    <a:pt x="614616" y="318948"/>
                  </a:lnTo>
                  <a:lnTo>
                    <a:pt x="613104" y="321436"/>
                  </a:lnTo>
                  <a:lnTo>
                    <a:pt x="611540" y="323866"/>
                  </a:lnTo>
                  <a:lnTo>
                    <a:pt x="610432" y="325930"/>
                  </a:lnTo>
                  <a:lnTo>
                    <a:pt x="609474" y="328174"/>
                  </a:lnTo>
                  <a:lnTo>
                    <a:pt x="608718" y="329084"/>
                  </a:lnTo>
                  <a:lnTo>
                    <a:pt x="607712" y="331391"/>
                  </a:lnTo>
                  <a:lnTo>
                    <a:pt x="606853" y="334488"/>
                  </a:lnTo>
                  <a:lnTo>
                    <a:pt x="606552" y="336247"/>
                  </a:lnTo>
                  <a:lnTo>
                    <a:pt x="605848" y="339163"/>
                  </a:lnTo>
                  <a:lnTo>
                    <a:pt x="605191" y="342075"/>
                  </a:lnTo>
                  <a:lnTo>
                    <a:pt x="604993" y="344200"/>
                  </a:lnTo>
                  <a:lnTo>
                    <a:pt x="604688" y="345353"/>
                  </a:lnTo>
                  <a:lnTo>
                    <a:pt x="603528" y="350514"/>
                  </a:lnTo>
                  <a:lnTo>
                    <a:pt x="603782" y="352516"/>
                  </a:lnTo>
                  <a:lnTo>
                    <a:pt x="603378" y="354941"/>
                  </a:lnTo>
                  <a:lnTo>
                    <a:pt x="602523" y="357491"/>
                  </a:lnTo>
                  <a:lnTo>
                    <a:pt x="600908" y="359068"/>
                  </a:lnTo>
                  <a:lnTo>
                    <a:pt x="599027" y="359884"/>
                  </a:lnTo>
                  <a:lnTo>
                    <a:pt x="596981" y="360831"/>
                  </a:lnTo>
                  <a:lnTo>
                    <a:pt x="595014" y="361560"/>
                  </a:lnTo>
                  <a:lnTo>
                    <a:pt x="592342" y="362227"/>
                  </a:lnTo>
                  <a:lnTo>
                    <a:pt x="590615" y="362693"/>
                  </a:lnTo>
                  <a:lnTo>
                    <a:pt x="586851" y="364472"/>
                  </a:lnTo>
                  <a:lnTo>
                    <a:pt x="585644" y="365201"/>
                  </a:lnTo>
                  <a:lnTo>
                    <a:pt x="583577" y="366354"/>
                  </a:lnTo>
                  <a:lnTo>
                    <a:pt x="582216" y="367203"/>
                  </a:lnTo>
                  <a:lnTo>
                    <a:pt x="581966" y="368103"/>
                  </a:lnTo>
                  <a:lnTo>
                    <a:pt x="581978" y="368403"/>
                  </a:lnTo>
                  <a:lnTo>
                    <a:pt x="582196" y="368928"/>
                  </a:lnTo>
                  <a:lnTo>
                    <a:pt x="582568" y="369728"/>
                  </a:lnTo>
                  <a:lnTo>
                    <a:pt x="583110" y="370548"/>
                  </a:lnTo>
                  <a:lnTo>
                    <a:pt x="583653" y="371163"/>
                  </a:lnTo>
                  <a:lnTo>
                    <a:pt x="584785" y="371696"/>
                  </a:lnTo>
                  <a:lnTo>
                    <a:pt x="585661" y="371943"/>
                  </a:lnTo>
                  <a:lnTo>
                    <a:pt x="586752" y="372911"/>
                  </a:lnTo>
                  <a:lnTo>
                    <a:pt x="586954" y="373579"/>
                  </a:lnTo>
                  <a:lnTo>
                    <a:pt x="586903" y="374794"/>
                  </a:lnTo>
                  <a:lnTo>
                    <a:pt x="586095" y="376185"/>
                  </a:lnTo>
                  <a:lnTo>
                    <a:pt x="585489" y="377343"/>
                  </a:lnTo>
                  <a:lnTo>
                    <a:pt x="584706" y="377767"/>
                  </a:lnTo>
                  <a:lnTo>
                    <a:pt x="584353" y="377872"/>
                  </a:lnTo>
                  <a:lnTo>
                    <a:pt x="582647" y="378587"/>
                  </a:lnTo>
                  <a:lnTo>
                    <a:pt x="582026" y="379121"/>
                  </a:lnTo>
                  <a:lnTo>
                    <a:pt x="581610" y="379521"/>
                  </a:lnTo>
                  <a:lnTo>
                    <a:pt x="581325" y="380126"/>
                  </a:lnTo>
                  <a:lnTo>
                    <a:pt x="581107" y="380736"/>
                  </a:lnTo>
                  <a:lnTo>
                    <a:pt x="580620" y="381546"/>
                  </a:lnTo>
                  <a:lnTo>
                    <a:pt x="579781" y="382623"/>
                  </a:lnTo>
                  <a:lnTo>
                    <a:pt x="578748" y="383419"/>
                  </a:lnTo>
                  <a:lnTo>
                    <a:pt x="578475" y="383553"/>
                  </a:lnTo>
                  <a:lnTo>
                    <a:pt x="578131" y="383815"/>
                  </a:lnTo>
                  <a:lnTo>
                    <a:pt x="576420" y="384601"/>
                  </a:lnTo>
                  <a:lnTo>
                    <a:pt x="574639" y="385587"/>
                  </a:lnTo>
                  <a:lnTo>
                    <a:pt x="572862" y="386369"/>
                  </a:lnTo>
                  <a:lnTo>
                    <a:pt x="570680" y="386936"/>
                  </a:lnTo>
                  <a:lnTo>
                    <a:pt x="568642" y="387303"/>
                  </a:lnTo>
                  <a:lnTo>
                    <a:pt x="568230" y="387565"/>
                  </a:lnTo>
                  <a:lnTo>
                    <a:pt x="567684" y="387694"/>
                  </a:lnTo>
                  <a:lnTo>
                    <a:pt x="566389" y="388075"/>
                  </a:lnTo>
                  <a:lnTo>
                    <a:pt x="566243" y="388099"/>
                  </a:lnTo>
                  <a:lnTo>
                    <a:pt x="565966" y="388032"/>
                  </a:lnTo>
                  <a:lnTo>
                    <a:pt x="565629" y="388113"/>
                  </a:lnTo>
                  <a:lnTo>
                    <a:pt x="565293" y="388358"/>
                  </a:lnTo>
                  <a:lnTo>
                    <a:pt x="564621" y="388732"/>
                  </a:lnTo>
                  <a:lnTo>
                    <a:pt x="564272" y="388847"/>
                  </a:lnTo>
                  <a:lnTo>
                    <a:pt x="563781" y="389591"/>
                  </a:lnTo>
                  <a:lnTo>
                    <a:pt x="563353" y="389816"/>
                  </a:lnTo>
                  <a:lnTo>
                    <a:pt x="562975" y="390076"/>
                  </a:lnTo>
                  <a:lnTo>
                    <a:pt x="562383" y="390568"/>
                  </a:lnTo>
                  <a:lnTo>
                    <a:pt x="561506" y="391047"/>
                  </a:lnTo>
                  <a:lnTo>
                    <a:pt x="560867" y="391272"/>
                  </a:lnTo>
                  <a:lnTo>
                    <a:pt x="560154" y="391530"/>
                  </a:lnTo>
                  <a:lnTo>
                    <a:pt x="559827" y="391886"/>
                  </a:lnTo>
                  <a:lnTo>
                    <a:pt x="559763" y="392389"/>
                  </a:lnTo>
                  <a:lnTo>
                    <a:pt x="559875" y="392835"/>
                  </a:lnTo>
                  <a:lnTo>
                    <a:pt x="560194" y="393300"/>
                  </a:lnTo>
                  <a:lnTo>
                    <a:pt x="560522" y="393569"/>
                  </a:lnTo>
                  <a:lnTo>
                    <a:pt x="560989" y="393632"/>
                  </a:lnTo>
                  <a:lnTo>
                    <a:pt x="561672" y="393563"/>
                  </a:lnTo>
                  <a:lnTo>
                    <a:pt x="562038" y="393459"/>
                  </a:lnTo>
                  <a:lnTo>
                    <a:pt x="562434" y="393218"/>
                  </a:lnTo>
                  <a:lnTo>
                    <a:pt x="563296" y="392954"/>
                  </a:lnTo>
                  <a:lnTo>
                    <a:pt x="563700" y="392912"/>
                  </a:lnTo>
                  <a:lnTo>
                    <a:pt x="564070" y="393125"/>
                  </a:lnTo>
                  <a:lnTo>
                    <a:pt x="564382" y="393689"/>
                  </a:lnTo>
                  <a:lnTo>
                    <a:pt x="564184" y="394761"/>
                  </a:lnTo>
                  <a:lnTo>
                    <a:pt x="563428" y="396052"/>
                  </a:lnTo>
                  <a:lnTo>
                    <a:pt x="562490" y="397391"/>
                  </a:lnTo>
                  <a:lnTo>
                    <a:pt x="561802" y="398359"/>
                  </a:lnTo>
                  <a:lnTo>
                    <a:pt x="561212" y="398959"/>
                  </a:lnTo>
                  <a:lnTo>
                    <a:pt x="561208" y="399164"/>
                  </a:lnTo>
                  <a:lnTo>
                    <a:pt x="560384" y="399693"/>
                  </a:lnTo>
                  <a:lnTo>
                    <a:pt x="559965" y="400227"/>
                  </a:lnTo>
                  <a:lnTo>
                    <a:pt x="558797" y="401089"/>
                  </a:lnTo>
                  <a:lnTo>
                    <a:pt x="558001" y="401667"/>
                  </a:lnTo>
                  <a:lnTo>
                    <a:pt x="557831" y="401635"/>
                  </a:lnTo>
                  <a:lnTo>
                    <a:pt x="556853" y="401435"/>
                  </a:lnTo>
                  <a:lnTo>
                    <a:pt x="542757" y="398967"/>
                  </a:lnTo>
                  <a:lnTo>
                    <a:pt x="536443" y="397856"/>
                  </a:lnTo>
                  <a:lnTo>
                    <a:pt x="529369" y="396622"/>
                  </a:lnTo>
                  <a:lnTo>
                    <a:pt x="528217" y="396417"/>
                  </a:lnTo>
                  <a:lnTo>
                    <a:pt x="519994" y="394978"/>
                  </a:lnTo>
                  <a:lnTo>
                    <a:pt x="519690" y="394921"/>
                  </a:lnTo>
                  <a:lnTo>
                    <a:pt x="519112" y="394821"/>
                  </a:lnTo>
                  <a:lnTo>
                    <a:pt x="519551" y="394327"/>
                  </a:lnTo>
                  <a:lnTo>
                    <a:pt x="522666" y="390827"/>
                  </a:lnTo>
                  <a:lnTo>
                    <a:pt x="521974" y="390303"/>
                  </a:lnTo>
                  <a:lnTo>
                    <a:pt x="528588" y="382878"/>
                  </a:lnTo>
                  <a:lnTo>
                    <a:pt x="530623" y="380591"/>
                  </a:lnTo>
                  <a:lnTo>
                    <a:pt x="502774" y="375778"/>
                  </a:lnTo>
                  <a:lnTo>
                    <a:pt x="497434" y="374868"/>
                  </a:lnTo>
                  <a:lnTo>
                    <a:pt x="492719" y="374053"/>
                  </a:lnTo>
                  <a:lnTo>
                    <a:pt x="490372" y="373644"/>
                  </a:lnTo>
                  <a:lnTo>
                    <a:pt x="485689" y="372838"/>
                  </a:lnTo>
                  <a:lnTo>
                    <a:pt x="474078" y="370827"/>
                  </a:lnTo>
                  <a:lnTo>
                    <a:pt x="473551" y="373934"/>
                  </a:lnTo>
                  <a:lnTo>
                    <a:pt x="473017" y="377037"/>
                  </a:lnTo>
                  <a:lnTo>
                    <a:pt x="471956" y="383251"/>
                  </a:lnTo>
                  <a:lnTo>
                    <a:pt x="471457" y="386253"/>
                  </a:lnTo>
                  <a:lnTo>
                    <a:pt x="471671" y="386486"/>
                  </a:lnTo>
                  <a:lnTo>
                    <a:pt x="471536" y="387344"/>
                  </a:lnTo>
                  <a:lnTo>
                    <a:pt x="471240" y="387563"/>
                  </a:lnTo>
                  <a:lnTo>
                    <a:pt x="470804" y="390365"/>
                  </a:lnTo>
                  <a:lnTo>
                    <a:pt x="470085" y="390291"/>
                  </a:lnTo>
                  <a:lnTo>
                    <a:pt x="469351" y="390184"/>
                  </a:lnTo>
                  <a:lnTo>
                    <a:pt x="454102" y="387563"/>
                  </a:lnTo>
                  <a:lnTo>
                    <a:pt x="452555" y="396622"/>
                  </a:lnTo>
                  <a:lnTo>
                    <a:pt x="451312" y="403870"/>
                  </a:lnTo>
                  <a:lnTo>
                    <a:pt x="450563" y="408259"/>
                  </a:lnTo>
                  <a:lnTo>
                    <a:pt x="434756" y="405781"/>
                  </a:lnTo>
                  <a:lnTo>
                    <a:pt x="419029" y="403303"/>
                  </a:lnTo>
                  <a:lnTo>
                    <a:pt x="408728" y="401671"/>
                  </a:lnTo>
                  <a:lnTo>
                    <a:pt x="402390" y="400677"/>
                  </a:lnTo>
                  <a:lnTo>
                    <a:pt x="405146" y="384604"/>
                  </a:lnTo>
                  <a:lnTo>
                    <a:pt x="406056" y="379262"/>
                  </a:lnTo>
                  <a:lnTo>
                    <a:pt x="408495" y="365018"/>
                  </a:lnTo>
                  <a:lnTo>
                    <a:pt x="408594" y="363665"/>
                  </a:lnTo>
                  <a:lnTo>
                    <a:pt x="403067" y="364775"/>
                  </a:lnTo>
                  <a:lnTo>
                    <a:pt x="387700" y="368040"/>
                  </a:lnTo>
                  <a:lnTo>
                    <a:pt x="383725" y="368878"/>
                  </a:lnTo>
                  <a:lnTo>
                    <a:pt x="381588" y="358538"/>
                  </a:lnTo>
                  <a:lnTo>
                    <a:pt x="383266" y="358190"/>
                  </a:lnTo>
                  <a:lnTo>
                    <a:pt x="382601" y="354978"/>
                  </a:lnTo>
                  <a:lnTo>
                    <a:pt x="380920" y="355327"/>
                  </a:lnTo>
                  <a:lnTo>
                    <a:pt x="379941" y="350537"/>
                  </a:lnTo>
                  <a:lnTo>
                    <a:pt x="379729" y="349599"/>
                  </a:lnTo>
                  <a:lnTo>
                    <a:pt x="378403" y="350778"/>
                  </a:lnTo>
                  <a:lnTo>
                    <a:pt x="372809" y="355549"/>
                  </a:lnTo>
                  <a:lnTo>
                    <a:pt x="372228" y="356039"/>
                  </a:lnTo>
                  <a:lnTo>
                    <a:pt x="371247" y="356836"/>
                  </a:lnTo>
                  <a:lnTo>
                    <a:pt x="370430" y="357429"/>
                  </a:lnTo>
                  <a:lnTo>
                    <a:pt x="368696" y="358460"/>
                  </a:lnTo>
                  <a:lnTo>
                    <a:pt x="364267" y="360900"/>
                  </a:lnTo>
                  <a:lnTo>
                    <a:pt x="362511" y="361897"/>
                  </a:lnTo>
                  <a:lnTo>
                    <a:pt x="361863" y="362291"/>
                  </a:lnTo>
                  <a:lnTo>
                    <a:pt x="361436" y="362560"/>
                  </a:lnTo>
                  <a:lnTo>
                    <a:pt x="361014" y="362846"/>
                  </a:lnTo>
                  <a:lnTo>
                    <a:pt x="360606" y="363149"/>
                  </a:lnTo>
                  <a:lnTo>
                    <a:pt x="359643" y="363967"/>
                  </a:lnTo>
                  <a:lnTo>
                    <a:pt x="358521" y="364992"/>
                  </a:lnTo>
                  <a:lnTo>
                    <a:pt x="356983" y="366426"/>
                  </a:lnTo>
                  <a:lnTo>
                    <a:pt x="351671" y="371388"/>
                  </a:lnTo>
                  <a:lnTo>
                    <a:pt x="348903" y="373983"/>
                  </a:lnTo>
                  <a:lnTo>
                    <a:pt x="347589" y="375171"/>
                  </a:lnTo>
                  <a:lnTo>
                    <a:pt x="346018" y="376449"/>
                  </a:lnTo>
                  <a:lnTo>
                    <a:pt x="343992" y="377908"/>
                  </a:lnTo>
                  <a:lnTo>
                    <a:pt x="342923" y="378639"/>
                  </a:lnTo>
                  <a:lnTo>
                    <a:pt x="341239" y="379758"/>
                  </a:lnTo>
                  <a:lnTo>
                    <a:pt x="339524" y="380827"/>
                  </a:lnTo>
                  <a:lnTo>
                    <a:pt x="337859" y="381652"/>
                  </a:lnTo>
                  <a:lnTo>
                    <a:pt x="337027" y="382106"/>
                  </a:lnTo>
                  <a:lnTo>
                    <a:pt x="336768" y="382278"/>
                  </a:lnTo>
                  <a:lnTo>
                    <a:pt x="336448" y="382551"/>
                  </a:lnTo>
                  <a:lnTo>
                    <a:pt x="335979" y="383013"/>
                  </a:lnTo>
                  <a:lnTo>
                    <a:pt x="335153" y="382925"/>
                  </a:lnTo>
                  <a:lnTo>
                    <a:pt x="334611" y="383204"/>
                  </a:lnTo>
                  <a:lnTo>
                    <a:pt x="334595" y="382923"/>
                  </a:lnTo>
                  <a:lnTo>
                    <a:pt x="334615" y="382732"/>
                  </a:lnTo>
                  <a:lnTo>
                    <a:pt x="334846" y="382325"/>
                  </a:lnTo>
                  <a:lnTo>
                    <a:pt x="334995" y="382227"/>
                  </a:lnTo>
                  <a:lnTo>
                    <a:pt x="334979" y="381393"/>
                  </a:lnTo>
                  <a:lnTo>
                    <a:pt x="335002" y="381045"/>
                  </a:lnTo>
                  <a:lnTo>
                    <a:pt x="335583" y="376490"/>
                  </a:lnTo>
                  <a:lnTo>
                    <a:pt x="328070" y="375192"/>
                  </a:lnTo>
                  <a:lnTo>
                    <a:pt x="326835" y="375869"/>
                  </a:lnTo>
                  <a:lnTo>
                    <a:pt x="323146" y="375235"/>
                  </a:lnTo>
                  <a:lnTo>
                    <a:pt x="321844" y="375006"/>
                  </a:lnTo>
                  <a:lnTo>
                    <a:pt x="320102" y="374711"/>
                  </a:lnTo>
                  <a:lnTo>
                    <a:pt x="312644" y="373424"/>
                  </a:lnTo>
                  <a:lnTo>
                    <a:pt x="309936" y="372962"/>
                  </a:lnTo>
                  <a:lnTo>
                    <a:pt x="310490" y="369717"/>
                  </a:lnTo>
                  <a:lnTo>
                    <a:pt x="284470" y="365238"/>
                  </a:lnTo>
                  <a:lnTo>
                    <a:pt x="284037" y="365127"/>
                  </a:lnTo>
                  <a:lnTo>
                    <a:pt x="285851" y="354492"/>
                  </a:lnTo>
                  <a:lnTo>
                    <a:pt x="287574" y="344982"/>
                  </a:lnTo>
                  <a:lnTo>
                    <a:pt x="287798" y="344380"/>
                  </a:lnTo>
                  <a:lnTo>
                    <a:pt x="287989" y="343915"/>
                  </a:lnTo>
                  <a:lnTo>
                    <a:pt x="288749" y="342717"/>
                  </a:lnTo>
                  <a:lnTo>
                    <a:pt x="287463" y="342719"/>
                  </a:lnTo>
                  <a:lnTo>
                    <a:pt x="287387" y="342903"/>
                  </a:lnTo>
                  <a:lnTo>
                    <a:pt x="266197" y="339209"/>
                  </a:lnTo>
                  <a:lnTo>
                    <a:pt x="245026" y="335545"/>
                  </a:lnTo>
                  <a:lnTo>
                    <a:pt x="244599" y="335456"/>
                  </a:lnTo>
                  <a:lnTo>
                    <a:pt x="244182" y="335369"/>
                  </a:lnTo>
                  <a:lnTo>
                    <a:pt x="213646" y="330027"/>
                  </a:lnTo>
                  <a:lnTo>
                    <a:pt x="213263" y="329937"/>
                  </a:lnTo>
                  <a:lnTo>
                    <a:pt x="213438" y="328687"/>
                  </a:lnTo>
                  <a:lnTo>
                    <a:pt x="213779" y="326850"/>
                  </a:lnTo>
                  <a:lnTo>
                    <a:pt x="213254" y="326648"/>
                  </a:lnTo>
                  <a:lnTo>
                    <a:pt x="209851" y="326112"/>
                  </a:lnTo>
                  <a:lnTo>
                    <a:pt x="209879" y="325845"/>
                  </a:lnTo>
                  <a:lnTo>
                    <a:pt x="210607" y="321571"/>
                  </a:lnTo>
                  <a:lnTo>
                    <a:pt x="211321" y="319662"/>
                  </a:lnTo>
                  <a:lnTo>
                    <a:pt x="213378" y="307401"/>
                  </a:lnTo>
                  <a:lnTo>
                    <a:pt x="215237" y="296946"/>
                  </a:lnTo>
                  <a:lnTo>
                    <a:pt x="215423" y="296515"/>
                  </a:lnTo>
                  <a:lnTo>
                    <a:pt x="219355" y="297173"/>
                  </a:lnTo>
                  <a:lnTo>
                    <a:pt x="223163" y="297788"/>
                  </a:lnTo>
                  <a:lnTo>
                    <a:pt x="223715" y="297784"/>
                  </a:lnTo>
                  <a:lnTo>
                    <a:pt x="224100" y="297702"/>
                  </a:lnTo>
                  <a:lnTo>
                    <a:pt x="224337" y="297294"/>
                  </a:lnTo>
                  <a:lnTo>
                    <a:pt x="224831" y="293570"/>
                  </a:lnTo>
                  <a:lnTo>
                    <a:pt x="228194" y="272988"/>
                  </a:lnTo>
                  <a:lnTo>
                    <a:pt x="229077" y="267521"/>
                  </a:lnTo>
                  <a:lnTo>
                    <a:pt x="232011" y="249571"/>
                  </a:lnTo>
                  <a:lnTo>
                    <a:pt x="231944" y="249170"/>
                  </a:lnTo>
                  <a:lnTo>
                    <a:pt x="232137" y="248895"/>
                  </a:lnTo>
                  <a:lnTo>
                    <a:pt x="233511" y="240374"/>
                  </a:lnTo>
                  <a:lnTo>
                    <a:pt x="233634" y="239627"/>
                  </a:lnTo>
                  <a:lnTo>
                    <a:pt x="234231" y="236510"/>
                  </a:lnTo>
                  <a:lnTo>
                    <a:pt x="237342" y="216948"/>
                  </a:lnTo>
                  <a:lnTo>
                    <a:pt x="240022" y="200027"/>
                  </a:lnTo>
                  <a:lnTo>
                    <a:pt x="240367" y="198568"/>
                  </a:lnTo>
                  <a:lnTo>
                    <a:pt x="240984" y="197572"/>
                  </a:lnTo>
                  <a:lnTo>
                    <a:pt x="241633" y="196696"/>
                  </a:lnTo>
                  <a:lnTo>
                    <a:pt x="243549" y="195071"/>
                  </a:lnTo>
                  <a:lnTo>
                    <a:pt x="246613" y="193088"/>
                  </a:lnTo>
                  <a:lnTo>
                    <a:pt x="250069" y="190520"/>
                  </a:lnTo>
                  <a:lnTo>
                    <a:pt x="251981" y="189490"/>
                  </a:lnTo>
                  <a:lnTo>
                    <a:pt x="254753" y="188313"/>
                  </a:lnTo>
                  <a:lnTo>
                    <a:pt x="258770" y="186521"/>
                  </a:lnTo>
                  <a:lnTo>
                    <a:pt x="259847" y="185597"/>
                  </a:lnTo>
                  <a:lnTo>
                    <a:pt x="260856" y="184139"/>
                  </a:lnTo>
                  <a:lnTo>
                    <a:pt x="260228" y="184095"/>
                  </a:lnTo>
                  <a:lnTo>
                    <a:pt x="234878" y="179847"/>
                  </a:lnTo>
                  <a:lnTo>
                    <a:pt x="192392" y="172695"/>
                  </a:lnTo>
                  <a:lnTo>
                    <a:pt x="191988" y="172823"/>
                  </a:lnTo>
                  <a:lnTo>
                    <a:pt x="191560" y="172542"/>
                  </a:lnTo>
                  <a:lnTo>
                    <a:pt x="191870" y="170695"/>
                  </a:lnTo>
                  <a:lnTo>
                    <a:pt x="174171" y="167549"/>
                  </a:lnTo>
                  <a:lnTo>
                    <a:pt x="165114" y="165948"/>
                  </a:lnTo>
                  <a:lnTo>
                    <a:pt x="164062" y="166833"/>
                  </a:lnTo>
                  <a:lnTo>
                    <a:pt x="163496" y="167134"/>
                  </a:lnTo>
                  <a:lnTo>
                    <a:pt x="156292" y="164262"/>
                  </a:lnTo>
                  <a:lnTo>
                    <a:pt x="142100" y="158566"/>
                  </a:lnTo>
                  <a:lnTo>
                    <a:pt x="141265" y="158340"/>
                  </a:lnTo>
                  <a:lnTo>
                    <a:pt x="140836" y="158223"/>
                  </a:lnTo>
                  <a:lnTo>
                    <a:pt x="116086" y="148264"/>
                  </a:lnTo>
                  <a:lnTo>
                    <a:pt x="115841" y="148170"/>
                  </a:lnTo>
                  <a:lnTo>
                    <a:pt x="114791" y="150383"/>
                  </a:lnTo>
                  <a:lnTo>
                    <a:pt x="109072" y="166143"/>
                  </a:lnTo>
                  <a:lnTo>
                    <a:pt x="104475" y="178808"/>
                  </a:lnTo>
                  <a:lnTo>
                    <a:pt x="101421" y="188811"/>
                  </a:lnTo>
                  <a:lnTo>
                    <a:pt x="100812" y="189594"/>
                  </a:lnTo>
                  <a:lnTo>
                    <a:pt x="100815" y="189780"/>
                  </a:lnTo>
                  <a:lnTo>
                    <a:pt x="100637" y="190144"/>
                  </a:lnTo>
                  <a:lnTo>
                    <a:pt x="100318" y="191234"/>
                  </a:lnTo>
                  <a:lnTo>
                    <a:pt x="100155" y="191486"/>
                  </a:lnTo>
                  <a:lnTo>
                    <a:pt x="99980" y="191803"/>
                  </a:lnTo>
                  <a:lnTo>
                    <a:pt x="99777" y="192134"/>
                  </a:lnTo>
                  <a:lnTo>
                    <a:pt x="99538" y="192491"/>
                  </a:lnTo>
                  <a:lnTo>
                    <a:pt x="99411" y="192692"/>
                  </a:lnTo>
                  <a:lnTo>
                    <a:pt x="99110" y="193153"/>
                  </a:lnTo>
                  <a:lnTo>
                    <a:pt x="98935" y="193473"/>
                  </a:lnTo>
                  <a:lnTo>
                    <a:pt x="98747" y="193829"/>
                  </a:lnTo>
                  <a:lnTo>
                    <a:pt x="98571" y="194174"/>
                  </a:lnTo>
                  <a:lnTo>
                    <a:pt x="98368" y="194530"/>
                  </a:lnTo>
                  <a:lnTo>
                    <a:pt x="98193" y="194862"/>
                  </a:lnTo>
                  <a:lnTo>
                    <a:pt x="98057" y="195195"/>
                  </a:lnTo>
                  <a:lnTo>
                    <a:pt x="97893" y="195554"/>
                  </a:lnTo>
                  <a:lnTo>
                    <a:pt x="97718" y="195886"/>
                  </a:lnTo>
                  <a:lnTo>
                    <a:pt x="97515" y="196255"/>
                  </a:lnTo>
                  <a:lnTo>
                    <a:pt x="97113" y="196958"/>
                  </a:lnTo>
                  <a:lnTo>
                    <a:pt x="96924" y="197314"/>
                  </a:lnTo>
                  <a:lnTo>
                    <a:pt x="96748" y="197686"/>
                  </a:lnTo>
                  <a:lnTo>
                    <a:pt x="96396" y="198375"/>
                  </a:lnTo>
                  <a:lnTo>
                    <a:pt x="96266" y="198693"/>
                  </a:lnTo>
                  <a:lnTo>
                    <a:pt x="96107" y="199052"/>
                  </a:lnTo>
                  <a:lnTo>
                    <a:pt x="95807" y="199700"/>
                  </a:lnTo>
                  <a:lnTo>
                    <a:pt x="95657" y="200052"/>
                  </a:lnTo>
                  <a:lnTo>
                    <a:pt x="95479" y="200390"/>
                  </a:lnTo>
                  <a:lnTo>
                    <a:pt x="95329" y="200728"/>
                  </a:lnTo>
                  <a:lnTo>
                    <a:pt x="94891" y="201814"/>
                  </a:lnTo>
                  <a:lnTo>
                    <a:pt x="94403" y="203212"/>
                  </a:lnTo>
                  <a:lnTo>
                    <a:pt x="92642" y="207969"/>
                  </a:lnTo>
                  <a:lnTo>
                    <a:pt x="92290" y="208678"/>
                  </a:lnTo>
                  <a:lnTo>
                    <a:pt x="91730" y="209331"/>
                  </a:lnTo>
                  <a:lnTo>
                    <a:pt x="91348" y="209702"/>
                  </a:lnTo>
                  <a:lnTo>
                    <a:pt x="90855" y="211923"/>
                  </a:lnTo>
                  <a:lnTo>
                    <a:pt x="90853" y="214201"/>
                  </a:lnTo>
                  <a:lnTo>
                    <a:pt x="91265" y="217392"/>
                  </a:lnTo>
                  <a:lnTo>
                    <a:pt x="91956" y="220101"/>
                  </a:lnTo>
                  <a:lnTo>
                    <a:pt x="92417" y="222629"/>
                  </a:lnTo>
                  <a:lnTo>
                    <a:pt x="93272" y="225260"/>
                  </a:lnTo>
                  <a:lnTo>
                    <a:pt x="95034" y="229711"/>
                  </a:lnTo>
                  <a:lnTo>
                    <a:pt x="96357" y="234961"/>
                  </a:lnTo>
                  <a:lnTo>
                    <a:pt x="96989" y="238032"/>
                  </a:lnTo>
                  <a:lnTo>
                    <a:pt x="95100" y="239140"/>
                  </a:lnTo>
                  <a:lnTo>
                    <a:pt x="94669" y="240767"/>
                  </a:lnTo>
                  <a:lnTo>
                    <a:pt x="94603" y="242361"/>
                  </a:lnTo>
                  <a:lnTo>
                    <a:pt x="94802" y="243124"/>
                  </a:lnTo>
                  <a:lnTo>
                    <a:pt x="95266" y="243489"/>
                  </a:lnTo>
                  <a:lnTo>
                    <a:pt x="95498" y="243888"/>
                  </a:lnTo>
                  <a:lnTo>
                    <a:pt x="96194" y="244651"/>
                  </a:lnTo>
                  <a:lnTo>
                    <a:pt x="96227" y="245150"/>
                  </a:lnTo>
                  <a:lnTo>
                    <a:pt x="97088" y="250131"/>
                  </a:lnTo>
                  <a:lnTo>
                    <a:pt x="97486" y="254978"/>
                  </a:lnTo>
                  <a:lnTo>
                    <a:pt x="96823" y="257402"/>
                  </a:lnTo>
                  <a:lnTo>
                    <a:pt x="96724" y="258663"/>
                  </a:lnTo>
                  <a:lnTo>
                    <a:pt x="97055" y="262050"/>
                  </a:lnTo>
                  <a:lnTo>
                    <a:pt x="96359" y="262747"/>
                  </a:lnTo>
                  <a:lnTo>
                    <a:pt x="95763" y="266001"/>
                  </a:lnTo>
                  <a:lnTo>
                    <a:pt x="95432" y="267195"/>
                  </a:lnTo>
                  <a:lnTo>
                    <a:pt x="94430" y="270751"/>
                  </a:lnTo>
                  <a:lnTo>
                    <a:pt x="88820" y="276781"/>
                  </a:lnTo>
                  <a:lnTo>
                    <a:pt x="83674" y="279624"/>
                  </a:lnTo>
                  <a:lnTo>
                    <a:pt x="73163" y="285496"/>
                  </a:lnTo>
                  <a:lnTo>
                    <a:pt x="71406" y="286260"/>
                  </a:lnTo>
                  <a:lnTo>
                    <a:pt x="69131" y="286582"/>
                  </a:lnTo>
                  <a:lnTo>
                    <a:pt x="63224" y="299618"/>
                  </a:lnTo>
                  <a:lnTo>
                    <a:pt x="61958" y="302412"/>
                  </a:lnTo>
                  <a:lnTo>
                    <a:pt x="57794" y="321259"/>
                  </a:lnTo>
                  <a:lnTo>
                    <a:pt x="62093" y="361588"/>
                  </a:lnTo>
                  <a:lnTo>
                    <a:pt x="40855" y="358052"/>
                  </a:lnTo>
                  <a:lnTo>
                    <a:pt x="43650" y="341050"/>
                  </a:lnTo>
                  <a:lnTo>
                    <a:pt x="39608" y="340373"/>
                  </a:lnTo>
                  <a:lnTo>
                    <a:pt x="42553" y="322503"/>
                  </a:lnTo>
                  <a:lnTo>
                    <a:pt x="40008" y="322089"/>
                  </a:lnTo>
                  <a:lnTo>
                    <a:pt x="45775" y="286291"/>
                  </a:lnTo>
                  <a:lnTo>
                    <a:pt x="46206" y="286349"/>
                  </a:lnTo>
                  <a:lnTo>
                    <a:pt x="49496" y="266282"/>
                  </a:lnTo>
                  <a:lnTo>
                    <a:pt x="53335" y="266938"/>
                  </a:lnTo>
                  <a:lnTo>
                    <a:pt x="55726" y="252396"/>
                  </a:lnTo>
                  <a:lnTo>
                    <a:pt x="56474" y="248092"/>
                  </a:lnTo>
                  <a:lnTo>
                    <a:pt x="30898" y="243918"/>
                  </a:lnTo>
                  <a:lnTo>
                    <a:pt x="34967" y="219367"/>
                  </a:lnTo>
                  <a:lnTo>
                    <a:pt x="39274" y="220068"/>
                  </a:lnTo>
                  <a:lnTo>
                    <a:pt x="43826" y="191700"/>
                  </a:lnTo>
                  <a:lnTo>
                    <a:pt x="43529" y="191933"/>
                  </a:lnTo>
                  <a:lnTo>
                    <a:pt x="43189" y="192109"/>
                  </a:lnTo>
                  <a:lnTo>
                    <a:pt x="42852" y="192352"/>
                  </a:lnTo>
                  <a:lnTo>
                    <a:pt x="42516" y="192514"/>
                  </a:lnTo>
                  <a:lnTo>
                    <a:pt x="41859" y="192929"/>
                  </a:lnTo>
                  <a:lnTo>
                    <a:pt x="41494" y="193058"/>
                  </a:lnTo>
                  <a:lnTo>
                    <a:pt x="41150" y="193148"/>
                  </a:lnTo>
                  <a:lnTo>
                    <a:pt x="40806" y="193201"/>
                  </a:lnTo>
                  <a:lnTo>
                    <a:pt x="39784" y="193401"/>
                  </a:lnTo>
                  <a:lnTo>
                    <a:pt x="39444" y="193439"/>
                  </a:lnTo>
                  <a:lnTo>
                    <a:pt x="39119" y="193501"/>
                  </a:lnTo>
                  <a:lnTo>
                    <a:pt x="38783" y="193630"/>
                  </a:lnTo>
                  <a:lnTo>
                    <a:pt x="38098" y="193858"/>
                  </a:lnTo>
                  <a:lnTo>
                    <a:pt x="37742" y="193944"/>
                  </a:lnTo>
                  <a:lnTo>
                    <a:pt x="37405" y="193982"/>
                  </a:lnTo>
                  <a:lnTo>
                    <a:pt x="37263" y="193982"/>
                  </a:lnTo>
                  <a:lnTo>
                    <a:pt x="37294" y="193768"/>
                  </a:lnTo>
                  <a:lnTo>
                    <a:pt x="40429" y="174306"/>
                  </a:lnTo>
                  <a:lnTo>
                    <a:pt x="10348" y="169446"/>
                  </a:lnTo>
                  <a:lnTo>
                    <a:pt x="14983" y="140025"/>
                  </a:lnTo>
                  <a:lnTo>
                    <a:pt x="8503" y="133415"/>
                  </a:lnTo>
                  <a:lnTo>
                    <a:pt x="0" y="131509"/>
                  </a:lnTo>
                  <a:lnTo>
                    <a:pt x="1036" y="124797"/>
                  </a:lnTo>
                  <a:lnTo>
                    <a:pt x="6357" y="90270"/>
                  </a:lnTo>
                  <a:lnTo>
                    <a:pt x="8806" y="74878"/>
                  </a:lnTo>
                  <a:lnTo>
                    <a:pt x="12875" y="47625"/>
                  </a:lnTo>
                  <a:lnTo>
                    <a:pt x="13139" y="45675"/>
                  </a:lnTo>
                  <a:lnTo>
                    <a:pt x="15016" y="44870"/>
                  </a:lnTo>
                  <a:lnTo>
                    <a:pt x="17050" y="44031"/>
                  </a:lnTo>
                  <a:lnTo>
                    <a:pt x="19121" y="43097"/>
                  </a:lnTo>
                  <a:lnTo>
                    <a:pt x="21215" y="42173"/>
                  </a:lnTo>
                  <a:lnTo>
                    <a:pt x="23234" y="41105"/>
                  </a:lnTo>
                  <a:lnTo>
                    <a:pt x="25158" y="40071"/>
                  </a:lnTo>
                  <a:lnTo>
                    <a:pt x="27272" y="38927"/>
                  </a:lnTo>
                  <a:lnTo>
                    <a:pt x="28899" y="38008"/>
                  </a:lnTo>
                  <a:lnTo>
                    <a:pt x="30767" y="36850"/>
                  </a:lnTo>
                  <a:lnTo>
                    <a:pt x="33095" y="35496"/>
                  </a:lnTo>
                  <a:lnTo>
                    <a:pt x="34385" y="34805"/>
                  </a:lnTo>
                  <a:lnTo>
                    <a:pt x="35371" y="34281"/>
                  </a:lnTo>
                  <a:lnTo>
                    <a:pt x="37821" y="32861"/>
                  </a:lnTo>
                  <a:lnTo>
                    <a:pt x="41024" y="30965"/>
                  </a:lnTo>
                  <a:lnTo>
                    <a:pt x="43158" y="29907"/>
                  </a:lnTo>
                  <a:lnTo>
                    <a:pt x="45101" y="28930"/>
                  </a:lnTo>
                  <a:lnTo>
                    <a:pt x="47073" y="27981"/>
                  </a:lnTo>
                  <a:lnTo>
                    <a:pt x="48767" y="27419"/>
                  </a:lnTo>
                  <a:lnTo>
                    <a:pt x="50283" y="27019"/>
                  </a:lnTo>
                  <a:lnTo>
                    <a:pt x="52005" y="26666"/>
                  </a:lnTo>
                  <a:lnTo>
                    <a:pt x="53921" y="26437"/>
                  </a:lnTo>
                  <a:lnTo>
                    <a:pt x="56289" y="26194"/>
                  </a:lnTo>
                  <a:lnTo>
                    <a:pt x="58197" y="25875"/>
                  </a:lnTo>
                  <a:lnTo>
                    <a:pt x="60208" y="25442"/>
                  </a:lnTo>
                  <a:lnTo>
                    <a:pt x="62278" y="24836"/>
                  </a:lnTo>
                  <a:lnTo>
                    <a:pt x="63901" y="24398"/>
                  </a:lnTo>
                  <a:lnTo>
                    <a:pt x="66007" y="23969"/>
                  </a:lnTo>
                  <a:lnTo>
                    <a:pt x="67824" y="23602"/>
                  </a:lnTo>
                  <a:lnTo>
                    <a:pt x="69237" y="23478"/>
                  </a:lnTo>
                  <a:lnTo>
                    <a:pt x="70579" y="23574"/>
                  </a:lnTo>
                  <a:lnTo>
                    <a:pt x="72396" y="23736"/>
                  </a:lnTo>
                  <a:lnTo>
                    <a:pt x="74107" y="23745"/>
                  </a:lnTo>
                  <a:lnTo>
                    <a:pt x="75860" y="23640"/>
                  </a:lnTo>
                  <a:lnTo>
                    <a:pt x="77816" y="23488"/>
                  </a:lnTo>
                  <a:lnTo>
                    <a:pt x="79945" y="23411"/>
                  </a:lnTo>
                  <a:lnTo>
                    <a:pt x="81557" y="23359"/>
                  </a:lnTo>
                  <a:lnTo>
                    <a:pt x="83382" y="23211"/>
                  </a:lnTo>
                  <a:lnTo>
                    <a:pt x="85017" y="23121"/>
                  </a:lnTo>
                  <a:lnTo>
                    <a:pt x="86446" y="23035"/>
                  </a:lnTo>
                  <a:lnTo>
                    <a:pt x="89019" y="22802"/>
                  </a:lnTo>
                  <a:lnTo>
                    <a:pt x="92566" y="22172"/>
                  </a:lnTo>
                  <a:lnTo>
                    <a:pt x="94363" y="21839"/>
                  </a:lnTo>
                  <a:lnTo>
                    <a:pt x="96228" y="21543"/>
                  </a:lnTo>
                  <a:lnTo>
                    <a:pt x="97546" y="21396"/>
                  </a:lnTo>
                  <a:lnTo>
                    <a:pt x="98630" y="21377"/>
                  </a:lnTo>
                  <a:lnTo>
                    <a:pt x="100321" y="21291"/>
                  </a:lnTo>
                  <a:lnTo>
                    <a:pt x="102023" y="21272"/>
                  </a:lnTo>
                  <a:lnTo>
                    <a:pt x="103646" y="21501"/>
                  </a:lnTo>
                  <a:lnTo>
                    <a:pt x="105202" y="21910"/>
                  </a:lnTo>
                  <a:lnTo>
                    <a:pt x="107751" y="22644"/>
                  </a:lnTo>
                  <a:lnTo>
                    <a:pt x="110162" y="23278"/>
                  </a:lnTo>
                  <a:lnTo>
                    <a:pt x="112300" y="23955"/>
                  </a:lnTo>
                  <a:lnTo>
                    <a:pt x="114144" y="24689"/>
                  </a:lnTo>
                  <a:lnTo>
                    <a:pt x="115760" y="25227"/>
                  </a:lnTo>
                  <a:lnTo>
                    <a:pt x="117893" y="25956"/>
                  </a:lnTo>
                  <a:lnTo>
                    <a:pt x="120110" y="26771"/>
                  </a:lnTo>
                  <a:lnTo>
                    <a:pt x="122026" y="27433"/>
                  </a:lnTo>
                  <a:lnTo>
                    <a:pt x="123974" y="27953"/>
                  </a:lnTo>
                  <a:lnTo>
                    <a:pt x="125842" y="28472"/>
                  </a:lnTo>
                  <a:lnTo>
                    <a:pt x="127548" y="28954"/>
                  </a:lnTo>
                  <a:lnTo>
                    <a:pt x="129334" y="29382"/>
                  </a:lnTo>
                  <a:lnTo>
                    <a:pt x="131171" y="29878"/>
                  </a:lnTo>
                  <a:lnTo>
                    <a:pt x="133150" y="30255"/>
                  </a:lnTo>
                  <a:lnTo>
                    <a:pt x="134607" y="30316"/>
                  </a:lnTo>
                  <a:lnTo>
                    <a:pt x="135838" y="30297"/>
                  </a:lnTo>
                  <a:lnTo>
                    <a:pt x="136835" y="30221"/>
                  </a:lnTo>
                  <a:lnTo>
                    <a:pt x="142417" y="30102"/>
                  </a:lnTo>
                  <a:lnTo>
                    <a:pt x="143153" y="30011"/>
                  </a:lnTo>
                  <a:lnTo>
                    <a:pt x="143537" y="30002"/>
                  </a:lnTo>
                  <a:lnTo>
                    <a:pt x="143902" y="30035"/>
                  </a:lnTo>
                  <a:lnTo>
                    <a:pt x="144254" y="30040"/>
                  </a:lnTo>
                  <a:lnTo>
                    <a:pt x="144717" y="29997"/>
                  </a:lnTo>
                  <a:lnTo>
                    <a:pt x="145050" y="29973"/>
                  </a:lnTo>
                  <a:lnTo>
                    <a:pt x="145430" y="29940"/>
                  </a:lnTo>
                  <a:lnTo>
                    <a:pt x="145810" y="29921"/>
                  </a:lnTo>
                  <a:lnTo>
                    <a:pt x="146154" y="29892"/>
                  </a:lnTo>
                  <a:lnTo>
                    <a:pt x="146510" y="29854"/>
                  </a:lnTo>
                  <a:lnTo>
                    <a:pt x="146843" y="29826"/>
                  </a:lnTo>
                  <a:lnTo>
                    <a:pt x="147175" y="29768"/>
                  </a:lnTo>
                  <a:lnTo>
                    <a:pt x="147896" y="29664"/>
                  </a:lnTo>
                  <a:lnTo>
                    <a:pt x="148569" y="29554"/>
                  </a:lnTo>
                  <a:lnTo>
                    <a:pt x="148925" y="29468"/>
                  </a:lnTo>
                  <a:lnTo>
                    <a:pt x="149305" y="29387"/>
                  </a:lnTo>
                  <a:lnTo>
                    <a:pt x="149662" y="29306"/>
                  </a:lnTo>
                  <a:lnTo>
                    <a:pt x="150038" y="29239"/>
                  </a:lnTo>
                  <a:lnTo>
                    <a:pt x="150433" y="29158"/>
                  </a:lnTo>
                  <a:lnTo>
                    <a:pt x="151138" y="29025"/>
                  </a:lnTo>
                  <a:lnTo>
                    <a:pt x="151502" y="28939"/>
                  </a:lnTo>
                  <a:lnTo>
                    <a:pt x="151855" y="28873"/>
                  </a:lnTo>
                  <a:lnTo>
                    <a:pt x="152219" y="28815"/>
                  </a:lnTo>
                  <a:lnTo>
                    <a:pt x="152975" y="28753"/>
                  </a:lnTo>
                  <a:lnTo>
                    <a:pt x="153727" y="28711"/>
                  </a:lnTo>
                  <a:lnTo>
                    <a:pt x="154127" y="28658"/>
                  </a:lnTo>
                  <a:lnTo>
                    <a:pt x="154923" y="28401"/>
                  </a:lnTo>
                  <a:lnTo>
                    <a:pt x="155651" y="28196"/>
                  </a:lnTo>
                  <a:lnTo>
                    <a:pt x="156031" y="28072"/>
                  </a:lnTo>
                  <a:lnTo>
                    <a:pt x="156407" y="27962"/>
                  </a:lnTo>
                  <a:lnTo>
                    <a:pt x="156799" y="27858"/>
                  </a:lnTo>
                  <a:lnTo>
                    <a:pt x="157135" y="27753"/>
                  </a:lnTo>
                  <a:lnTo>
                    <a:pt x="157963" y="27510"/>
                  </a:lnTo>
                  <a:lnTo>
                    <a:pt x="158295" y="27400"/>
                  </a:lnTo>
                  <a:lnTo>
                    <a:pt x="158664" y="27257"/>
                  </a:lnTo>
                  <a:lnTo>
                    <a:pt x="159103" y="27105"/>
                  </a:lnTo>
                  <a:lnTo>
                    <a:pt x="159455" y="26990"/>
                  </a:lnTo>
                  <a:lnTo>
                    <a:pt x="159859" y="26876"/>
                  </a:lnTo>
                  <a:lnTo>
                    <a:pt x="160184" y="26738"/>
                  </a:lnTo>
                  <a:lnTo>
                    <a:pt x="160512" y="26609"/>
                  </a:lnTo>
                  <a:lnTo>
                    <a:pt x="160932" y="26457"/>
                  </a:lnTo>
                  <a:lnTo>
                    <a:pt x="161367" y="26314"/>
                  </a:lnTo>
                  <a:lnTo>
                    <a:pt x="162104" y="26018"/>
                  </a:lnTo>
                  <a:lnTo>
                    <a:pt x="162484" y="25875"/>
                  </a:lnTo>
                  <a:lnTo>
                    <a:pt x="162828" y="25723"/>
                  </a:lnTo>
                  <a:lnTo>
                    <a:pt x="163188" y="25551"/>
                  </a:lnTo>
                  <a:lnTo>
                    <a:pt x="164340" y="25027"/>
                  </a:lnTo>
                  <a:lnTo>
                    <a:pt x="164720" y="24870"/>
                  </a:lnTo>
                  <a:lnTo>
                    <a:pt x="165069" y="24712"/>
                  </a:lnTo>
                  <a:lnTo>
                    <a:pt x="165437" y="24527"/>
                  </a:lnTo>
                  <a:lnTo>
                    <a:pt x="165880" y="24355"/>
                  </a:lnTo>
                  <a:lnTo>
                    <a:pt x="166268" y="24212"/>
                  </a:lnTo>
                  <a:lnTo>
                    <a:pt x="166664" y="24040"/>
                  </a:lnTo>
                  <a:lnTo>
                    <a:pt x="167016" y="23869"/>
                  </a:lnTo>
                  <a:lnTo>
                    <a:pt x="167444" y="23693"/>
                  </a:lnTo>
                  <a:lnTo>
                    <a:pt x="167852" y="23540"/>
                  </a:lnTo>
                  <a:lnTo>
                    <a:pt x="168239" y="23369"/>
                  </a:lnTo>
                  <a:lnTo>
                    <a:pt x="168667" y="23188"/>
                  </a:lnTo>
                  <a:lnTo>
                    <a:pt x="169514" y="22792"/>
                  </a:lnTo>
                  <a:lnTo>
                    <a:pt x="169882" y="22644"/>
                  </a:lnTo>
                  <a:lnTo>
                    <a:pt x="170270" y="22506"/>
                  </a:lnTo>
                  <a:lnTo>
                    <a:pt x="170638" y="22335"/>
                  </a:lnTo>
                  <a:lnTo>
                    <a:pt x="170979" y="22168"/>
                  </a:lnTo>
                  <a:lnTo>
                    <a:pt x="171355" y="22030"/>
                  </a:lnTo>
                  <a:lnTo>
                    <a:pt x="172551" y="21658"/>
                  </a:lnTo>
                  <a:lnTo>
                    <a:pt x="172903" y="21477"/>
                  </a:lnTo>
                  <a:lnTo>
                    <a:pt x="173271" y="21281"/>
                  </a:lnTo>
                  <a:lnTo>
                    <a:pt x="173600" y="21138"/>
                  </a:lnTo>
                  <a:lnTo>
                    <a:pt x="173924" y="21015"/>
                  </a:lnTo>
                  <a:lnTo>
                    <a:pt x="174284" y="20886"/>
                  </a:lnTo>
                  <a:lnTo>
                    <a:pt x="174692" y="20710"/>
                  </a:lnTo>
                  <a:lnTo>
                    <a:pt x="175440" y="20433"/>
                  </a:lnTo>
                  <a:lnTo>
                    <a:pt x="176161" y="20152"/>
                  </a:lnTo>
                  <a:lnTo>
                    <a:pt x="176485" y="19999"/>
                  </a:lnTo>
                  <a:lnTo>
                    <a:pt x="177281" y="19652"/>
                  </a:lnTo>
                  <a:lnTo>
                    <a:pt x="177669" y="19451"/>
                  </a:lnTo>
                  <a:lnTo>
                    <a:pt x="178417" y="19046"/>
                  </a:lnTo>
                  <a:lnTo>
                    <a:pt x="178766" y="18903"/>
                  </a:lnTo>
                  <a:lnTo>
                    <a:pt x="179094" y="18751"/>
                  </a:lnTo>
                  <a:lnTo>
                    <a:pt x="179431" y="18627"/>
                  </a:lnTo>
                  <a:lnTo>
                    <a:pt x="180147" y="18336"/>
                  </a:lnTo>
                  <a:lnTo>
                    <a:pt x="180959" y="17965"/>
                  </a:lnTo>
                  <a:lnTo>
                    <a:pt x="181355" y="17793"/>
                  </a:lnTo>
                  <a:lnTo>
                    <a:pt x="182166" y="17374"/>
                  </a:lnTo>
                  <a:lnTo>
                    <a:pt x="182518" y="17198"/>
                  </a:lnTo>
                  <a:lnTo>
                    <a:pt x="182895" y="17031"/>
                  </a:lnTo>
                  <a:lnTo>
                    <a:pt x="183239" y="16893"/>
                  </a:lnTo>
                  <a:lnTo>
                    <a:pt x="183583" y="16730"/>
                  </a:lnTo>
                  <a:lnTo>
                    <a:pt x="183995" y="16568"/>
                  </a:lnTo>
                  <a:lnTo>
                    <a:pt x="184387" y="16397"/>
                  </a:lnTo>
                  <a:lnTo>
                    <a:pt x="184902" y="16154"/>
                  </a:lnTo>
                  <a:lnTo>
                    <a:pt x="185305" y="15882"/>
                  </a:lnTo>
                  <a:lnTo>
                    <a:pt x="185669" y="15644"/>
                  </a:lnTo>
                  <a:lnTo>
                    <a:pt x="186046" y="15434"/>
                  </a:lnTo>
                  <a:lnTo>
                    <a:pt x="186818" y="14972"/>
                  </a:lnTo>
                  <a:lnTo>
                    <a:pt x="187205" y="14753"/>
                  </a:lnTo>
                  <a:lnTo>
                    <a:pt x="187574" y="14591"/>
                  </a:lnTo>
                  <a:lnTo>
                    <a:pt x="187974" y="14372"/>
                  </a:lnTo>
                  <a:lnTo>
                    <a:pt x="189026" y="13867"/>
                  </a:lnTo>
                  <a:lnTo>
                    <a:pt x="189375" y="13666"/>
                  </a:lnTo>
                  <a:lnTo>
                    <a:pt x="189747" y="13442"/>
                  </a:lnTo>
                  <a:lnTo>
                    <a:pt x="190083" y="13209"/>
                  </a:lnTo>
                  <a:lnTo>
                    <a:pt x="190452" y="12923"/>
                  </a:lnTo>
                  <a:lnTo>
                    <a:pt x="190812" y="12675"/>
                  </a:lnTo>
                  <a:lnTo>
                    <a:pt x="191156" y="12370"/>
                  </a:lnTo>
                  <a:lnTo>
                    <a:pt x="191540" y="12089"/>
                  </a:lnTo>
                  <a:lnTo>
                    <a:pt x="192249" y="11551"/>
                  </a:lnTo>
                  <a:lnTo>
                    <a:pt x="192593" y="11255"/>
                  </a:lnTo>
                  <a:lnTo>
                    <a:pt x="192938" y="11007"/>
                  </a:lnTo>
                  <a:lnTo>
                    <a:pt x="193330" y="10760"/>
                  </a:lnTo>
                  <a:lnTo>
                    <a:pt x="193670" y="10559"/>
                  </a:lnTo>
                  <a:lnTo>
                    <a:pt x="194050" y="10307"/>
                  </a:lnTo>
                  <a:lnTo>
                    <a:pt x="194390" y="10097"/>
                  </a:lnTo>
                  <a:lnTo>
                    <a:pt x="194727" y="9902"/>
                  </a:lnTo>
                  <a:lnTo>
                    <a:pt x="195075" y="9678"/>
                  </a:lnTo>
                  <a:lnTo>
                    <a:pt x="195439" y="9397"/>
                  </a:lnTo>
                  <a:lnTo>
                    <a:pt x="195816" y="9144"/>
                  </a:lnTo>
                  <a:lnTo>
                    <a:pt x="196200" y="8844"/>
                  </a:lnTo>
                  <a:lnTo>
                    <a:pt x="196568" y="8539"/>
                  </a:lnTo>
                  <a:lnTo>
                    <a:pt x="196940" y="8258"/>
                  </a:lnTo>
                  <a:lnTo>
                    <a:pt x="197276" y="7986"/>
                  </a:lnTo>
                  <a:lnTo>
                    <a:pt x="197644" y="7705"/>
                  </a:lnTo>
                  <a:lnTo>
                    <a:pt x="198009" y="7467"/>
                  </a:lnTo>
                  <a:lnTo>
                    <a:pt x="198349" y="7219"/>
                  </a:lnTo>
                  <a:lnTo>
                    <a:pt x="198686" y="6990"/>
                  </a:lnTo>
                  <a:lnTo>
                    <a:pt x="199042" y="6728"/>
                  </a:lnTo>
                  <a:lnTo>
                    <a:pt x="199398" y="6480"/>
                  </a:lnTo>
                  <a:lnTo>
                    <a:pt x="199762" y="6237"/>
                  </a:lnTo>
                  <a:lnTo>
                    <a:pt x="200135" y="5966"/>
                  </a:lnTo>
                  <a:lnTo>
                    <a:pt x="200463" y="5737"/>
                  </a:lnTo>
                  <a:lnTo>
                    <a:pt x="200799" y="5518"/>
                  </a:lnTo>
                  <a:lnTo>
                    <a:pt x="201124" y="5318"/>
                  </a:lnTo>
                  <a:lnTo>
                    <a:pt x="201476" y="5094"/>
                  </a:lnTo>
                  <a:lnTo>
                    <a:pt x="202189" y="4555"/>
                  </a:lnTo>
                  <a:lnTo>
                    <a:pt x="202553" y="4264"/>
                  </a:lnTo>
                  <a:lnTo>
                    <a:pt x="202902" y="4036"/>
                  </a:lnTo>
                  <a:lnTo>
                    <a:pt x="203234" y="3769"/>
                  </a:lnTo>
                  <a:lnTo>
                    <a:pt x="203642" y="3469"/>
                  </a:lnTo>
                  <a:lnTo>
                    <a:pt x="204034" y="3235"/>
                  </a:lnTo>
                  <a:lnTo>
                    <a:pt x="204437" y="2930"/>
                  </a:lnTo>
                  <a:lnTo>
                    <a:pt x="204833" y="2673"/>
                  </a:lnTo>
                  <a:lnTo>
                    <a:pt x="205285" y="2320"/>
                  </a:lnTo>
                  <a:lnTo>
                    <a:pt x="205609" y="2115"/>
                  </a:lnTo>
                  <a:lnTo>
                    <a:pt x="205958" y="1925"/>
                  </a:lnTo>
                  <a:lnTo>
                    <a:pt x="206282" y="1710"/>
                  </a:lnTo>
                  <a:lnTo>
                    <a:pt x="206852" y="1248"/>
                  </a:lnTo>
                  <a:lnTo>
                    <a:pt x="207474" y="462"/>
                  </a:lnTo>
                  <a:lnTo>
                    <a:pt x="207992" y="0"/>
                  </a:lnTo>
                  <a:lnTo>
                    <a:pt x="208907" y="10855"/>
                  </a:lnTo>
                  <a:lnTo>
                    <a:pt x="208982" y="11713"/>
                  </a:lnTo>
                  <a:lnTo>
                    <a:pt x="210102" y="22892"/>
                  </a:lnTo>
                  <a:lnTo>
                    <a:pt x="210470" y="27738"/>
                  </a:lnTo>
                  <a:lnTo>
                    <a:pt x="209556" y="33747"/>
                  </a:lnTo>
                  <a:lnTo>
                    <a:pt x="208855" y="40819"/>
                  </a:lnTo>
                  <a:lnTo>
                    <a:pt x="216595" y="28710"/>
                  </a:lnTo>
                  <a:lnTo>
                    <a:pt x="220888" y="21903"/>
                  </a:lnTo>
                  <a:lnTo>
                    <a:pt x="222459" y="19489"/>
                  </a:lnTo>
                  <a:lnTo>
                    <a:pt x="222705" y="17142"/>
                  </a:lnTo>
                  <a:lnTo>
                    <a:pt x="222941" y="14724"/>
                  </a:lnTo>
                  <a:lnTo>
                    <a:pt x="222596" y="12706"/>
                  </a:lnTo>
                  <a:lnTo>
                    <a:pt x="224712" y="13068"/>
                  </a:lnTo>
                  <a:lnTo>
                    <a:pt x="225543" y="13165"/>
                  </a:lnTo>
                  <a:lnTo>
                    <a:pt x="228056" y="13565"/>
                  </a:lnTo>
                  <a:lnTo>
                    <a:pt x="228610" y="13685"/>
                  </a:lnTo>
                  <a:lnTo>
                    <a:pt x="228845" y="13349"/>
                  </a:lnTo>
                  <a:lnTo>
                    <a:pt x="230081" y="13319"/>
                  </a:lnTo>
                  <a:lnTo>
                    <a:pt x="237720" y="14669"/>
                  </a:lnTo>
                  <a:lnTo>
                    <a:pt x="241738" y="15409"/>
                  </a:lnTo>
                  <a:lnTo>
                    <a:pt x="257913" y="18324"/>
                  </a:lnTo>
                  <a:lnTo>
                    <a:pt x="258522" y="18629"/>
                  </a:lnTo>
                  <a:lnTo>
                    <a:pt x="267580" y="22473"/>
                  </a:lnTo>
                  <a:lnTo>
                    <a:pt x="268098" y="22688"/>
                  </a:lnTo>
                  <a:lnTo>
                    <a:pt x="268459" y="22773"/>
                  </a:lnTo>
                  <a:lnTo>
                    <a:pt x="268923" y="23305"/>
                  </a:lnTo>
                  <a:lnTo>
                    <a:pt x="269246" y="23022"/>
                  </a:lnTo>
                  <a:lnTo>
                    <a:pt x="269990" y="23873"/>
                  </a:lnTo>
                  <a:lnTo>
                    <a:pt x="270694" y="23259"/>
                  </a:lnTo>
                  <a:lnTo>
                    <a:pt x="271279" y="22735"/>
                  </a:lnTo>
                  <a:lnTo>
                    <a:pt x="274852" y="26829"/>
                  </a:lnTo>
                  <a:lnTo>
                    <a:pt x="275923" y="26056"/>
                  </a:lnTo>
                  <a:lnTo>
                    <a:pt x="276846" y="26196"/>
                  </a:lnTo>
                  <a:lnTo>
                    <a:pt x="285394" y="29648"/>
                  </a:lnTo>
                  <a:lnTo>
                    <a:pt x="295614" y="33450"/>
                  </a:lnTo>
                  <a:lnTo>
                    <a:pt x="302983" y="36191"/>
                  </a:lnTo>
                  <a:lnTo>
                    <a:pt x="303718" y="36456"/>
                  </a:lnTo>
                  <a:lnTo>
                    <a:pt x="305768" y="37412"/>
                  </a:lnTo>
                  <a:lnTo>
                    <a:pt x="309318" y="39819"/>
                  </a:lnTo>
                  <a:lnTo>
                    <a:pt x="344995" y="53378"/>
                  </a:lnTo>
                  <a:lnTo>
                    <a:pt x="377729" y="65818"/>
                  </a:lnTo>
                  <a:lnTo>
                    <a:pt x="382484" y="67719"/>
                  </a:lnTo>
                  <a:lnTo>
                    <a:pt x="393156" y="71986"/>
                  </a:lnTo>
                  <a:lnTo>
                    <a:pt x="408841" y="78038"/>
                  </a:lnTo>
                  <a:lnTo>
                    <a:pt x="427021" y="85274"/>
                  </a:lnTo>
                  <a:lnTo>
                    <a:pt x="428915" y="85956"/>
                  </a:lnTo>
                  <a:lnTo>
                    <a:pt x="438631" y="89455"/>
                  </a:lnTo>
                  <a:lnTo>
                    <a:pt x="450168" y="93786"/>
                  </a:lnTo>
                  <a:lnTo>
                    <a:pt x="475154" y="103323"/>
                  </a:lnTo>
                  <a:lnTo>
                    <a:pt x="504904" y="114675"/>
                  </a:lnTo>
                  <a:lnTo>
                    <a:pt x="516124" y="118957"/>
                  </a:lnTo>
                  <a:lnTo>
                    <a:pt x="517252" y="119308"/>
                  </a:lnTo>
                  <a:lnTo>
                    <a:pt x="517868" y="119438"/>
                  </a:lnTo>
                  <a:lnTo>
                    <a:pt x="518278" y="119449"/>
                  </a:lnTo>
                  <a:lnTo>
                    <a:pt x="517783" y="120750"/>
                  </a:lnTo>
                  <a:lnTo>
                    <a:pt x="534089" y="127012"/>
                  </a:lnTo>
                  <a:lnTo>
                    <a:pt x="547152" y="132034"/>
                  </a:lnTo>
                  <a:lnTo>
                    <a:pt x="549692" y="132963"/>
                  </a:lnTo>
                  <a:lnTo>
                    <a:pt x="549806" y="133199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8" name="pg238"/>
            <p:cNvSpPr/>
            <p:nvPr/>
          </p:nvSpPr>
          <p:spPr>
            <a:xfrm>
              <a:off x="4759352" y="4282313"/>
              <a:ext cx="160191" cy="172923"/>
            </a:xfrm>
            <a:custGeom>
              <a:avLst/>
              <a:gdLst/>
              <a:ahLst/>
              <a:cxnLst/>
              <a:rect l="0" t="0" r="0" b="0"/>
              <a:pathLst>
                <a:path w="160191" h="172923">
                  <a:moveTo>
                    <a:pt x="92115" y="49815"/>
                  </a:moveTo>
                  <a:lnTo>
                    <a:pt x="92558" y="49476"/>
                  </a:lnTo>
                  <a:lnTo>
                    <a:pt x="94710" y="47814"/>
                  </a:lnTo>
                  <a:lnTo>
                    <a:pt x="95338" y="47667"/>
                  </a:lnTo>
                  <a:lnTo>
                    <a:pt x="96276" y="47027"/>
                  </a:lnTo>
                  <a:lnTo>
                    <a:pt x="97316" y="46238"/>
                  </a:lnTo>
                  <a:lnTo>
                    <a:pt x="98956" y="45064"/>
                  </a:lnTo>
                  <a:lnTo>
                    <a:pt x="100178" y="44167"/>
                  </a:lnTo>
                  <a:lnTo>
                    <a:pt x="100506" y="43919"/>
                  </a:lnTo>
                  <a:lnTo>
                    <a:pt x="101183" y="43407"/>
                  </a:lnTo>
                  <a:lnTo>
                    <a:pt x="101778" y="42938"/>
                  </a:lnTo>
                  <a:lnTo>
                    <a:pt x="102555" y="42299"/>
                  </a:lnTo>
                  <a:lnTo>
                    <a:pt x="103328" y="41646"/>
                  </a:lnTo>
                  <a:lnTo>
                    <a:pt x="103715" y="41327"/>
                  </a:lnTo>
                  <a:lnTo>
                    <a:pt x="104505" y="40695"/>
                  </a:lnTo>
                  <a:lnTo>
                    <a:pt x="104905" y="40388"/>
                  </a:lnTo>
                  <a:lnTo>
                    <a:pt x="107123" y="38724"/>
                  </a:lnTo>
                  <a:lnTo>
                    <a:pt x="108331" y="37810"/>
                  </a:lnTo>
                  <a:lnTo>
                    <a:pt x="109950" y="36600"/>
                  </a:lnTo>
                  <a:lnTo>
                    <a:pt x="110353" y="36303"/>
                  </a:lnTo>
                  <a:lnTo>
                    <a:pt x="111580" y="35415"/>
                  </a:lnTo>
                  <a:lnTo>
                    <a:pt x="112195" y="34957"/>
                  </a:lnTo>
                  <a:lnTo>
                    <a:pt x="113193" y="34207"/>
                  </a:lnTo>
                  <a:lnTo>
                    <a:pt x="114206" y="33456"/>
                  </a:lnTo>
                  <a:lnTo>
                    <a:pt x="114810" y="32995"/>
                  </a:lnTo>
                  <a:lnTo>
                    <a:pt x="115415" y="32542"/>
                  </a:lnTo>
                  <a:lnTo>
                    <a:pt x="116010" y="32077"/>
                  </a:lnTo>
                  <a:lnTo>
                    <a:pt x="116592" y="31595"/>
                  </a:lnTo>
                  <a:lnTo>
                    <a:pt x="117161" y="31097"/>
                  </a:lnTo>
                  <a:lnTo>
                    <a:pt x="117716" y="30582"/>
                  </a:lnTo>
                  <a:lnTo>
                    <a:pt x="118262" y="30058"/>
                  </a:lnTo>
                  <a:lnTo>
                    <a:pt x="118799" y="29518"/>
                  </a:lnTo>
                  <a:lnTo>
                    <a:pt x="119310" y="28966"/>
                  </a:lnTo>
                  <a:lnTo>
                    <a:pt x="119639" y="28584"/>
                  </a:lnTo>
                  <a:lnTo>
                    <a:pt x="120109" y="27994"/>
                  </a:lnTo>
                  <a:lnTo>
                    <a:pt x="120460" y="27534"/>
                  </a:lnTo>
                  <a:lnTo>
                    <a:pt x="120567" y="27392"/>
                  </a:lnTo>
                  <a:lnTo>
                    <a:pt x="120861" y="26981"/>
                  </a:lnTo>
                  <a:lnTo>
                    <a:pt x="121150" y="26566"/>
                  </a:lnTo>
                  <a:lnTo>
                    <a:pt x="121568" y="25936"/>
                  </a:lnTo>
                  <a:lnTo>
                    <a:pt x="121973" y="25297"/>
                  </a:lnTo>
                  <a:lnTo>
                    <a:pt x="122360" y="24646"/>
                  </a:lnTo>
                  <a:lnTo>
                    <a:pt x="122717" y="23983"/>
                  </a:lnTo>
                  <a:lnTo>
                    <a:pt x="122940" y="23532"/>
                  </a:lnTo>
                  <a:lnTo>
                    <a:pt x="123262" y="22844"/>
                  </a:lnTo>
                  <a:lnTo>
                    <a:pt x="123707" y="21787"/>
                  </a:lnTo>
                  <a:lnTo>
                    <a:pt x="123886" y="21298"/>
                  </a:lnTo>
                  <a:lnTo>
                    <a:pt x="124504" y="19541"/>
                  </a:lnTo>
                  <a:lnTo>
                    <a:pt x="125042" y="17856"/>
                  </a:lnTo>
                  <a:lnTo>
                    <a:pt x="125363" y="16902"/>
                  </a:lnTo>
                  <a:lnTo>
                    <a:pt x="125593" y="16175"/>
                  </a:lnTo>
                  <a:lnTo>
                    <a:pt x="125807" y="15449"/>
                  </a:lnTo>
                  <a:lnTo>
                    <a:pt x="126229" y="13988"/>
                  </a:lnTo>
                  <a:lnTo>
                    <a:pt x="126434" y="13261"/>
                  </a:lnTo>
                  <a:lnTo>
                    <a:pt x="126621" y="12527"/>
                  </a:lnTo>
                  <a:lnTo>
                    <a:pt x="126800" y="11789"/>
                  </a:lnTo>
                  <a:lnTo>
                    <a:pt x="127021" y="10800"/>
                  </a:lnTo>
                  <a:lnTo>
                    <a:pt x="127140" y="10187"/>
                  </a:lnTo>
                  <a:lnTo>
                    <a:pt x="127314" y="9309"/>
                  </a:lnTo>
                  <a:lnTo>
                    <a:pt x="127467" y="8441"/>
                  </a:lnTo>
                  <a:lnTo>
                    <a:pt x="127656" y="7121"/>
                  </a:lnTo>
                  <a:lnTo>
                    <a:pt x="127507" y="6854"/>
                  </a:lnTo>
                  <a:lnTo>
                    <a:pt x="127570" y="6210"/>
                  </a:lnTo>
                  <a:lnTo>
                    <a:pt x="127622" y="5524"/>
                  </a:lnTo>
                  <a:lnTo>
                    <a:pt x="127724" y="3502"/>
                  </a:lnTo>
                  <a:lnTo>
                    <a:pt x="127667" y="974"/>
                  </a:lnTo>
                  <a:lnTo>
                    <a:pt x="127594" y="0"/>
                  </a:lnTo>
                  <a:lnTo>
                    <a:pt x="128666" y="94"/>
                  </a:lnTo>
                  <a:lnTo>
                    <a:pt x="130173" y="215"/>
                  </a:lnTo>
                  <a:lnTo>
                    <a:pt x="131178" y="286"/>
                  </a:lnTo>
                  <a:lnTo>
                    <a:pt x="132937" y="398"/>
                  </a:lnTo>
                  <a:lnTo>
                    <a:pt x="135207" y="530"/>
                  </a:lnTo>
                  <a:lnTo>
                    <a:pt x="136716" y="595"/>
                  </a:lnTo>
                  <a:lnTo>
                    <a:pt x="139633" y="679"/>
                  </a:lnTo>
                  <a:lnTo>
                    <a:pt x="141001" y="705"/>
                  </a:lnTo>
                  <a:lnTo>
                    <a:pt x="143048" y="712"/>
                  </a:lnTo>
                  <a:lnTo>
                    <a:pt x="142451" y="1482"/>
                  </a:lnTo>
                  <a:lnTo>
                    <a:pt x="139659" y="5052"/>
                  </a:lnTo>
                  <a:lnTo>
                    <a:pt x="139751" y="5506"/>
                  </a:lnTo>
                  <a:lnTo>
                    <a:pt x="139789" y="5750"/>
                  </a:lnTo>
                  <a:lnTo>
                    <a:pt x="139815" y="6011"/>
                  </a:lnTo>
                  <a:lnTo>
                    <a:pt x="139848" y="6270"/>
                  </a:lnTo>
                  <a:lnTo>
                    <a:pt x="139948" y="6645"/>
                  </a:lnTo>
                  <a:lnTo>
                    <a:pt x="139918" y="6848"/>
                  </a:lnTo>
                  <a:lnTo>
                    <a:pt x="139770" y="7065"/>
                  </a:lnTo>
                  <a:lnTo>
                    <a:pt x="139589" y="7260"/>
                  </a:lnTo>
                  <a:lnTo>
                    <a:pt x="139342" y="7459"/>
                  </a:lnTo>
                  <a:lnTo>
                    <a:pt x="139073" y="7628"/>
                  </a:lnTo>
                  <a:lnTo>
                    <a:pt x="138821" y="7832"/>
                  </a:lnTo>
                  <a:lnTo>
                    <a:pt x="138581" y="8064"/>
                  </a:lnTo>
                  <a:lnTo>
                    <a:pt x="138352" y="8311"/>
                  </a:lnTo>
                  <a:lnTo>
                    <a:pt x="138161" y="8503"/>
                  </a:lnTo>
                  <a:lnTo>
                    <a:pt x="138069" y="8651"/>
                  </a:lnTo>
                  <a:lnTo>
                    <a:pt x="138052" y="8783"/>
                  </a:lnTo>
                  <a:lnTo>
                    <a:pt x="138122" y="9107"/>
                  </a:lnTo>
                  <a:lnTo>
                    <a:pt x="138248" y="9425"/>
                  </a:lnTo>
                  <a:lnTo>
                    <a:pt x="138383" y="9652"/>
                  </a:lnTo>
                  <a:lnTo>
                    <a:pt x="138539" y="9867"/>
                  </a:lnTo>
                  <a:lnTo>
                    <a:pt x="138659" y="10089"/>
                  </a:lnTo>
                  <a:lnTo>
                    <a:pt x="138754" y="10311"/>
                  </a:lnTo>
                  <a:lnTo>
                    <a:pt x="138838" y="10539"/>
                  </a:lnTo>
                  <a:lnTo>
                    <a:pt x="138906" y="10848"/>
                  </a:lnTo>
                  <a:lnTo>
                    <a:pt x="139043" y="11251"/>
                  </a:lnTo>
                  <a:lnTo>
                    <a:pt x="139200" y="11355"/>
                  </a:lnTo>
                  <a:lnTo>
                    <a:pt x="139480" y="11438"/>
                  </a:lnTo>
                  <a:lnTo>
                    <a:pt x="139714" y="11466"/>
                  </a:lnTo>
                  <a:lnTo>
                    <a:pt x="140072" y="11469"/>
                  </a:lnTo>
                  <a:lnTo>
                    <a:pt x="140551" y="11499"/>
                  </a:lnTo>
                  <a:lnTo>
                    <a:pt x="141046" y="11554"/>
                  </a:lnTo>
                  <a:lnTo>
                    <a:pt x="141572" y="11644"/>
                  </a:lnTo>
                  <a:lnTo>
                    <a:pt x="141989" y="11741"/>
                  </a:lnTo>
                  <a:lnTo>
                    <a:pt x="142227" y="11815"/>
                  </a:lnTo>
                  <a:lnTo>
                    <a:pt x="142550" y="12025"/>
                  </a:lnTo>
                  <a:lnTo>
                    <a:pt x="142734" y="12222"/>
                  </a:lnTo>
                  <a:lnTo>
                    <a:pt x="142833" y="12411"/>
                  </a:lnTo>
                  <a:lnTo>
                    <a:pt x="142886" y="12574"/>
                  </a:lnTo>
                  <a:lnTo>
                    <a:pt x="142904" y="12738"/>
                  </a:lnTo>
                  <a:lnTo>
                    <a:pt x="142855" y="12933"/>
                  </a:lnTo>
                  <a:lnTo>
                    <a:pt x="142754" y="13120"/>
                  </a:lnTo>
                  <a:lnTo>
                    <a:pt x="142592" y="13314"/>
                  </a:lnTo>
                  <a:lnTo>
                    <a:pt x="142320" y="13473"/>
                  </a:lnTo>
                  <a:lnTo>
                    <a:pt x="142028" y="13605"/>
                  </a:lnTo>
                  <a:lnTo>
                    <a:pt x="141532" y="13813"/>
                  </a:lnTo>
                  <a:lnTo>
                    <a:pt x="140767" y="14069"/>
                  </a:lnTo>
                  <a:lnTo>
                    <a:pt x="139943" y="14379"/>
                  </a:lnTo>
                  <a:lnTo>
                    <a:pt x="139461" y="14532"/>
                  </a:lnTo>
                  <a:lnTo>
                    <a:pt x="139078" y="14766"/>
                  </a:lnTo>
                  <a:lnTo>
                    <a:pt x="138826" y="15046"/>
                  </a:lnTo>
                  <a:lnTo>
                    <a:pt x="138824" y="15447"/>
                  </a:lnTo>
                  <a:lnTo>
                    <a:pt x="138953" y="15682"/>
                  </a:lnTo>
                  <a:lnTo>
                    <a:pt x="139190" y="16026"/>
                  </a:lnTo>
                  <a:lnTo>
                    <a:pt x="139503" y="16220"/>
                  </a:lnTo>
                  <a:lnTo>
                    <a:pt x="139957" y="16398"/>
                  </a:lnTo>
                  <a:lnTo>
                    <a:pt x="140432" y="16515"/>
                  </a:lnTo>
                  <a:lnTo>
                    <a:pt x="140989" y="16863"/>
                  </a:lnTo>
                  <a:lnTo>
                    <a:pt x="141282" y="17196"/>
                  </a:lnTo>
                  <a:lnTo>
                    <a:pt x="141398" y="17462"/>
                  </a:lnTo>
                  <a:lnTo>
                    <a:pt x="141463" y="17776"/>
                  </a:lnTo>
                  <a:lnTo>
                    <a:pt x="141581" y="19341"/>
                  </a:lnTo>
                  <a:lnTo>
                    <a:pt x="141602" y="19882"/>
                  </a:lnTo>
                  <a:lnTo>
                    <a:pt x="141602" y="20424"/>
                  </a:lnTo>
                  <a:lnTo>
                    <a:pt x="141595" y="20625"/>
                  </a:lnTo>
                  <a:lnTo>
                    <a:pt x="141646" y="20926"/>
                  </a:lnTo>
                  <a:lnTo>
                    <a:pt x="141714" y="21226"/>
                  </a:lnTo>
                  <a:lnTo>
                    <a:pt x="141799" y="21522"/>
                  </a:lnTo>
                  <a:lnTo>
                    <a:pt x="141898" y="21809"/>
                  </a:lnTo>
                  <a:lnTo>
                    <a:pt x="142011" y="22085"/>
                  </a:lnTo>
                  <a:lnTo>
                    <a:pt x="142164" y="22377"/>
                  </a:lnTo>
                  <a:lnTo>
                    <a:pt x="142344" y="22651"/>
                  </a:lnTo>
                  <a:lnTo>
                    <a:pt x="142736" y="23181"/>
                  </a:lnTo>
                  <a:lnTo>
                    <a:pt x="142923" y="23452"/>
                  </a:lnTo>
                  <a:lnTo>
                    <a:pt x="143081" y="23726"/>
                  </a:lnTo>
                  <a:lnTo>
                    <a:pt x="143381" y="24296"/>
                  </a:lnTo>
                  <a:lnTo>
                    <a:pt x="143546" y="24557"/>
                  </a:lnTo>
                  <a:lnTo>
                    <a:pt x="143737" y="24781"/>
                  </a:lnTo>
                  <a:lnTo>
                    <a:pt x="143934" y="24946"/>
                  </a:lnTo>
                  <a:lnTo>
                    <a:pt x="144149" y="25089"/>
                  </a:lnTo>
                  <a:lnTo>
                    <a:pt x="144377" y="25211"/>
                  </a:lnTo>
                  <a:lnTo>
                    <a:pt x="144610" y="25315"/>
                  </a:lnTo>
                  <a:lnTo>
                    <a:pt x="144844" y="25406"/>
                  </a:lnTo>
                  <a:lnTo>
                    <a:pt x="145152" y="25489"/>
                  </a:lnTo>
                  <a:lnTo>
                    <a:pt x="145470" y="25531"/>
                  </a:lnTo>
                  <a:lnTo>
                    <a:pt x="146118" y="25569"/>
                  </a:lnTo>
                  <a:lnTo>
                    <a:pt x="146439" y="25601"/>
                  </a:lnTo>
                  <a:lnTo>
                    <a:pt x="147301" y="25728"/>
                  </a:lnTo>
                  <a:lnTo>
                    <a:pt x="147587" y="25778"/>
                  </a:lnTo>
                  <a:lnTo>
                    <a:pt x="148112" y="25880"/>
                  </a:lnTo>
                  <a:lnTo>
                    <a:pt x="148357" y="25920"/>
                  </a:lnTo>
                  <a:lnTo>
                    <a:pt x="148598" y="25968"/>
                  </a:lnTo>
                  <a:lnTo>
                    <a:pt x="148829" y="26040"/>
                  </a:lnTo>
                  <a:lnTo>
                    <a:pt x="149180" y="26235"/>
                  </a:lnTo>
                  <a:lnTo>
                    <a:pt x="149453" y="26440"/>
                  </a:lnTo>
                  <a:lnTo>
                    <a:pt x="149630" y="26695"/>
                  </a:lnTo>
                  <a:lnTo>
                    <a:pt x="149657" y="26964"/>
                  </a:lnTo>
                  <a:lnTo>
                    <a:pt x="149622" y="27257"/>
                  </a:lnTo>
                  <a:lnTo>
                    <a:pt x="149501" y="27771"/>
                  </a:lnTo>
                  <a:lnTo>
                    <a:pt x="149356" y="28129"/>
                  </a:lnTo>
                  <a:lnTo>
                    <a:pt x="149128" y="28519"/>
                  </a:lnTo>
                  <a:lnTo>
                    <a:pt x="148955" y="28718"/>
                  </a:lnTo>
                  <a:lnTo>
                    <a:pt x="148770" y="28908"/>
                  </a:lnTo>
                  <a:lnTo>
                    <a:pt x="148588" y="29102"/>
                  </a:lnTo>
                  <a:lnTo>
                    <a:pt x="148425" y="29313"/>
                  </a:lnTo>
                  <a:lnTo>
                    <a:pt x="148218" y="29626"/>
                  </a:lnTo>
                  <a:lnTo>
                    <a:pt x="148120" y="29789"/>
                  </a:lnTo>
                  <a:lnTo>
                    <a:pt x="148035" y="29958"/>
                  </a:lnTo>
                  <a:lnTo>
                    <a:pt x="147970" y="30133"/>
                  </a:lnTo>
                  <a:lnTo>
                    <a:pt x="147923" y="30296"/>
                  </a:lnTo>
                  <a:lnTo>
                    <a:pt x="147880" y="30469"/>
                  </a:lnTo>
                  <a:lnTo>
                    <a:pt x="147851" y="30644"/>
                  </a:lnTo>
                  <a:lnTo>
                    <a:pt x="147845" y="30809"/>
                  </a:lnTo>
                  <a:lnTo>
                    <a:pt x="148012" y="31183"/>
                  </a:lnTo>
                  <a:lnTo>
                    <a:pt x="148328" y="31423"/>
                  </a:lnTo>
                  <a:lnTo>
                    <a:pt x="148633" y="31420"/>
                  </a:lnTo>
                  <a:lnTo>
                    <a:pt x="149068" y="31289"/>
                  </a:lnTo>
                  <a:lnTo>
                    <a:pt x="149579" y="31204"/>
                  </a:lnTo>
                  <a:lnTo>
                    <a:pt x="149938" y="31266"/>
                  </a:lnTo>
                  <a:lnTo>
                    <a:pt x="150237" y="31452"/>
                  </a:lnTo>
                  <a:lnTo>
                    <a:pt x="150489" y="31717"/>
                  </a:lnTo>
                  <a:lnTo>
                    <a:pt x="150751" y="32178"/>
                  </a:lnTo>
                  <a:lnTo>
                    <a:pt x="150887" y="32602"/>
                  </a:lnTo>
                  <a:lnTo>
                    <a:pt x="151010" y="33043"/>
                  </a:lnTo>
                  <a:lnTo>
                    <a:pt x="151122" y="33494"/>
                  </a:lnTo>
                  <a:lnTo>
                    <a:pt x="151181" y="33874"/>
                  </a:lnTo>
                  <a:lnTo>
                    <a:pt x="151261" y="34076"/>
                  </a:lnTo>
                  <a:lnTo>
                    <a:pt x="151402" y="34185"/>
                  </a:lnTo>
                  <a:lnTo>
                    <a:pt x="151573" y="34242"/>
                  </a:lnTo>
                  <a:lnTo>
                    <a:pt x="152184" y="34245"/>
                  </a:lnTo>
                  <a:lnTo>
                    <a:pt x="152486" y="34225"/>
                  </a:lnTo>
                  <a:lnTo>
                    <a:pt x="152794" y="34185"/>
                  </a:lnTo>
                  <a:lnTo>
                    <a:pt x="153100" y="34156"/>
                  </a:lnTo>
                  <a:lnTo>
                    <a:pt x="153392" y="34166"/>
                  </a:lnTo>
                  <a:lnTo>
                    <a:pt x="153660" y="34245"/>
                  </a:lnTo>
                  <a:lnTo>
                    <a:pt x="153834" y="34335"/>
                  </a:lnTo>
                  <a:lnTo>
                    <a:pt x="154019" y="34446"/>
                  </a:lnTo>
                  <a:lnTo>
                    <a:pt x="154319" y="34714"/>
                  </a:lnTo>
                  <a:lnTo>
                    <a:pt x="154383" y="34861"/>
                  </a:lnTo>
                  <a:lnTo>
                    <a:pt x="154328" y="35171"/>
                  </a:lnTo>
                  <a:lnTo>
                    <a:pt x="154082" y="35659"/>
                  </a:lnTo>
                  <a:lnTo>
                    <a:pt x="153922" y="35918"/>
                  </a:lnTo>
                  <a:lnTo>
                    <a:pt x="153727" y="36154"/>
                  </a:lnTo>
                  <a:lnTo>
                    <a:pt x="153525" y="36385"/>
                  </a:lnTo>
                  <a:lnTo>
                    <a:pt x="153343" y="36625"/>
                  </a:lnTo>
                  <a:lnTo>
                    <a:pt x="153208" y="36891"/>
                  </a:lnTo>
                  <a:lnTo>
                    <a:pt x="153143" y="37116"/>
                  </a:lnTo>
                  <a:lnTo>
                    <a:pt x="153098" y="37353"/>
                  </a:lnTo>
                  <a:lnTo>
                    <a:pt x="153068" y="37597"/>
                  </a:lnTo>
                  <a:lnTo>
                    <a:pt x="153027" y="38087"/>
                  </a:lnTo>
                  <a:lnTo>
                    <a:pt x="153010" y="38447"/>
                  </a:lnTo>
                  <a:lnTo>
                    <a:pt x="153011" y="38809"/>
                  </a:lnTo>
                  <a:lnTo>
                    <a:pt x="153024" y="39172"/>
                  </a:lnTo>
                  <a:lnTo>
                    <a:pt x="153069" y="40160"/>
                  </a:lnTo>
                  <a:lnTo>
                    <a:pt x="153111" y="40943"/>
                  </a:lnTo>
                  <a:lnTo>
                    <a:pt x="153118" y="41204"/>
                  </a:lnTo>
                  <a:lnTo>
                    <a:pt x="153114" y="41530"/>
                  </a:lnTo>
                  <a:lnTo>
                    <a:pt x="153102" y="41856"/>
                  </a:lnTo>
                  <a:lnTo>
                    <a:pt x="153068" y="42508"/>
                  </a:lnTo>
                  <a:lnTo>
                    <a:pt x="153058" y="42835"/>
                  </a:lnTo>
                  <a:lnTo>
                    <a:pt x="153047" y="43545"/>
                  </a:lnTo>
                  <a:lnTo>
                    <a:pt x="153046" y="43901"/>
                  </a:lnTo>
                  <a:lnTo>
                    <a:pt x="153049" y="44256"/>
                  </a:lnTo>
                  <a:lnTo>
                    <a:pt x="153058" y="44611"/>
                  </a:lnTo>
                  <a:lnTo>
                    <a:pt x="153076" y="45039"/>
                  </a:lnTo>
                  <a:lnTo>
                    <a:pt x="153103" y="45467"/>
                  </a:lnTo>
                  <a:lnTo>
                    <a:pt x="153135" y="45895"/>
                  </a:lnTo>
                  <a:lnTo>
                    <a:pt x="153208" y="46749"/>
                  </a:lnTo>
                  <a:lnTo>
                    <a:pt x="153223" y="47128"/>
                  </a:lnTo>
                  <a:lnTo>
                    <a:pt x="153221" y="47522"/>
                  </a:lnTo>
                  <a:lnTo>
                    <a:pt x="153230" y="47908"/>
                  </a:lnTo>
                  <a:lnTo>
                    <a:pt x="153277" y="48262"/>
                  </a:lnTo>
                  <a:lnTo>
                    <a:pt x="153389" y="48561"/>
                  </a:lnTo>
                  <a:lnTo>
                    <a:pt x="153531" y="48763"/>
                  </a:lnTo>
                  <a:lnTo>
                    <a:pt x="153853" y="49091"/>
                  </a:lnTo>
                  <a:lnTo>
                    <a:pt x="154076" y="49254"/>
                  </a:lnTo>
                  <a:lnTo>
                    <a:pt x="154103" y="49474"/>
                  </a:lnTo>
                  <a:lnTo>
                    <a:pt x="153950" y="49928"/>
                  </a:lnTo>
                  <a:lnTo>
                    <a:pt x="153861" y="50129"/>
                  </a:lnTo>
                  <a:lnTo>
                    <a:pt x="153759" y="50324"/>
                  </a:lnTo>
                  <a:lnTo>
                    <a:pt x="153540" y="50699"/>
                  </a:lnTo>
                  <a:lnTo>
                    <a:pt x="153413" y="50886"/>
                  </a:lnTo>
                  <a:lnTo>
                    <a:pt x="153129" y="51234"/>
                  </a:lnTo>
                  <a:lnTo>
                    <a:pt x="152993" y="51413"/>
                  </a:lnTo>
                  <a:lnTo>
                    <a:pt x="152877" y="51606"/>
                  </a:lnTo>
                  <a:lnTo>
                    <a:pt x="152781" y="51802"/>
                  </a:lnTo>
                  <a:lnTo>
                    <a:pt x="152693" y="52008"/>
                  </a:lnTo>
                  <a:lnTo>
                    <a:pt x="152616" y="52221"/>
                  </a:lnTo>
                  <a:lnTo>
                    <a:pt x="152556" y="52438"/>
                  </a:lnTo>
                  <a:lnTo>
                    <a:pt x="152515" y="52657"/>
                  </a:lnTo>
                  <a:lnTo>
                    <a:pt x="152490" y="52899"/>
                  </a:lnTo>
                  <a:lnTo>
                    <a:pt x="152480" y="53157"/>
                  </a:lnTo>
                  <a:lnTo>
                    <a:pt x="152491" y="53412"/>
                  </a:lnTo>
                  <a:lnTo>
                    <a:pt x="152531" y="53650"/>
                  </a:lnTo>
                  <a:lnTo>
                    <a:pt x="152707" y="54000"/>
                  </a:lnTo>
                  <a:lnTo>
                    <a:pt x="152987" y="54240"/>
                  </a:lnTo>
                  <a:lnTo>
                    <a:pt x="153299" y="54433"/>
                  </a:lnTo>
                  <a:lnTo>
                    <a:pt x="153627" y="54588"/>
                  </a:lnTo>
                  <a:lnTo>
                    <a:pt x="154142" y="54759"/>
                  </a:lnTo>
                  <a:lnTo>
                    <a:pt x="154387" y="54833"/>
                  </a:lnTo>
                  <a:lnTo>
                    <a:pt x="154634" y="54898"/>
                  </a:lnTo>
                  <a:lnTo>
                    <a:pt x="155131" y="55018"/>
                  </a:lnTo>
                  <a:lnTo>
                    <a:pt x="155378" y="55085"/>
                  </a:lnTo>
                  <a:lnTo>
                    <a:pt x="155570" y="55131"/>
                  </a:lnTo>
                  <a:lnTo>
                    <a:pt x="155767" y="55169"/>
                  </a:lnTo>
                  <a:lnTo>
                    <a:pt x="155962" y="55213"/>
                  </a:lnTo>
                  <a:lnTo>
                    <a:pt x="156146" y="55277"/>
                  </a:lnTo>
                  <a:lnTo>
                    <a:pt x="156312" y="55375"/>
                  </a:lnTo>
                  <a:lnTo>
                    <a:pt x="156570" y="55613"/>
                  </a:lnTo>
                  <a:lnTo>
                    <a:pt x="156703" y="55810"/>
                  </a:lnTo>
                  <a:lnTo>
                    <a:pt x="156797" y="56199"/>
                  </a:lnTo>
                  <a:lnTo>
                    <a:pt x="156790" y="56649"/>
                  </a:lnTo>
                  <a:lnTo>
                    <a:pt x="156717" y="57055"/>
                  </a:lnTo>
                  <a:lnTo>
                    <a:pt x="156562" y="57428"/>
                  </a:lnTo>
                  <a:lnTo>
                    <a:pt x="156402" y="57803"/>
                  </a:lnTo>
                  <a:lnTo>
                    <a:pt x="156283" y="58199"/>
                  </a:lnTo>
                  <a:lnTo>
                    <a:pt x="156136" y="58581"/>
                  </a:lnTo>
                  <a:lnTo>
                    <a:pt x="155941" y="58939"/>
                  </a:lnTo>
                  <a:lnTo>
                    <a:pt x="155645" y="59171"/>
                  </a:lnTo>
                  <a:lnTo>
                    <a:pt x="155287" y="59325"/>
                  </a:lnTo>
                  <a:lnTo>
                    <a:pt x="154966" y="59523"/>
                  </a:lnTo>
                  <a:lnTo>
                    <a:pt x="154775" y="59688"/>
                  </a:lnTo>
                  <a:lnTo>
                    <a:pt x="154642" y="59887"/>
                  </a:lnTo>
                  <a:lnTo>
                    <a:pt x="154542" y="60133"/>
                  </a:lnTo>
                  <a:lnTo>
                    <a:pt x="154464" y="60405"/>
                  </a:lnTo>
                  <a:lnTo>
                    <a:pt x="154395" y="60686"/>
                  </a:lnTo>
                  <a:lnTo>
                    <a:pt x="154265" y="61172"/>
                  </a:lnTo>
                  <a:lnTo>
                    <a:pt x="154113" y="61829"/>
                  </a:lnTo>
                  <a:lnTo>
                    <a:pt x="154052" y="62044"/>
                  </a:lnTo>
                  <a:lnTo>
                    <a:pt x="153976" y="62265"/>
                  </a:lnTo>
                  <a:lnTo>
                    <a:pt x="153891" y="62482"/>
                  </a:lnTo>
                  <a:lnTo>
                    <a:pt x="153714" y="62913"/>
                  </a:lnTo>
                  <a:lnTo>
                    <a:pt x="153556" y="63324"/>
                  </a:lnTo>
                  <a:lnTo>
                    <a:pt x="153478" y="63517"/>
                  </a:lnTo>
                  <a:lnTo>
                    <a:pt x="153404" y="63711"/>
                  </a:lnTo>
                  <a:lnTo>
                    <a:pt x="153342" y="63908"/>
                  </a:lnTo>
                  <a:lnTo>
                    <a:pt x="153299" y="64109"/>
                  </a:lnTo>
                  <a:lnTo>
                    <a:pt x="153277" y="64295"/>
                  </a:lnTo>
                  <a:lnTo>
                    <a:pt x="153267" y="64484"/>
                  </a:lnTo>
                  <a:lnTo>
                    <a:pt x="153278" y="64865"/>
                  </a:lnTo>
                  <a:lnTo>
                    <a:pt x="153379" y="65403"/>
                  </a:lnTo>
                  <a:lnTo>
                    <a:pt x="153540" y="65921"/>
                  </a:lnTo>
                  <a:lnTo>
                    <a:pt x="153733" y="66571"/>
                  </a:lnTo>
                  <a:lnTo>
                    <a:pt x="153783" y="66789"/>
                  </a:lnTo>
                  <a:lnTo>
                    <a:pt x="153811" y="67009"/>
                  </a:lnTo>
                  <a:lnTo>
                    <a:pt x="153805" y="67225"/>
                  </a:lnTo>
                  <a:lnTo>
                    <a:pt x="153771" y="67443"/>
                  </a:lnTo>
                  <a:lnTo>
                    <a:pt x="153729" y="67662"/>
                  </a:lnTo>
                  <a:lnTo>
                    <a:pt x="153696" y="67881"/>
                  </a:lnTo>
                  <a:lnTo>
                    <a:pt x="153691" y="68096"/>
                  </a:lnTo>
                  <a:lnTo>
                    <a:pt x="153705" y="68269"/>
                  </a:lnTo>
                  <a:lnTo>
                    <a:pt x="153727" y="68446"/>
                  </a:lnTo>
                  <a:lnTo>
                    <a:pt x="153760" y="68619"/>
                  </a:lnTo>
                  <a:lnTo>
                    <a:pt x="153807" y="68783"/>
                  </a:lnTo>
                  <a:lnTo>
                    <a:pt x="153871" y="68930"/>
                  </a:lnTo>
                  <a:lnTo>
                    <a:pt x="154052" y="69104"/>
                  </a:lnTo>
                  <a:lnTo>
                    <a:pt x="154323" y="69203"/>
                  </a:lnTo>
                  <a:lnTo>
                    <a:pt x="154646" y="69263"/>
                  </a:lnTo>
                  <a:lnTo>
                    <a:pt x="154981" y="69318"/>
                  </a:lnTo>
                  <a:lnTo>
                    <a:pt x="155287" y="69401"/>
                  </a:lnTo>
                  <a:lnTo>
                    <a:pt x="155537" y="69500"/>
                  </a:lnTo>
                  <a:lnTo>
                    <a:pt x="155786" y="69604"/>
                  </a:lnTo>
                  <a:lnTo>
                    <a:pt x="156033" y="69713"/>
                  </a:lnTo>
                  <a:lnTo>
                    <a:pt x="156279" y="69827"/>
                  </a:lnTo>
                  <a:lnTo>
                    <a:pt x="156523" y="69944"/>
                  </a:lnTo>
                  <a:lnTo>
                    <a:pt x="157531" y="70468"/>
                  </a:lnTo>
                  <a:lnTo>
                    <a:pt x="157759" y="70611"/>
                  </a:lnTo>
                  <a:lnTo>
                    <a:pt x="157834" y="70792"/>
                  </a:lnTo>
                  <a:lnTo>
                    <a:pt x="157823" y="70984"/>
                  </a:lnTo>
                  <a:lnTo>
                    <a:pt x="157762" y="71293"/>
                  </a:lnTo>
                  <a:lnTo>
                    <a:pt x="157636" y="71627"/>
                  </a:lnTo>
                  <a:lnTo>
                    <a:pt x="157324" y="71902"/>
                  </a:lnTo>
                  <a:lnTo>
                    <a:pt x="156854" y="72083"/>
                  </a:lnTo>
                  <a:lnTo>
                    <a:pt x="156478" y="72267"/>
                  </a:lnTo>
                  <a:lnTo>
                    <a:pt x="156292" y="72364"/>
                  </a:lnTo>
                  <a:lnTo>
                    <a:pt x="156122" y="72481"/>
                  </a:lnTo>
                  <a:lnTo>
                    <a:pt x="155812" y="72864"/>
                  </a:lnTo>
                  <a:lnTo>
                    <a:pt x="155690" y="73123"/>
                  </a:lnTo>
                  <a:lnTo>
                    <a:pt x="155705" y="73345"/>
                  </a:lnTo>
                  <a:lnTo>
                    <a:pt x="155826" y="73544"/>
                  </a:lnTo>
                  <a:lnTo>
                    <a:pt x="156104" y="73801"/>
                  </a:lnTo>
                  <a:lnTo>
                    <a:pt x="156559" y="73941"/>
                  </a:lnTo>
                  <a:lnTo>
                    <a:pt x="156936" y="74140"/>
                  </a:lnTo>
                  <a:lnTo>
                    <a:pt x="157246" y="74402"/>
                  </a:lnTo>
                  <a:lnTo>
                    <a:pt x="157418" y="74661"/>
                  </a:lnTo>
                  <a:lnTo>
                    <a:pt x="157535" y="74953"/>
                  </a:lnTo>
                  <a:lnTo>
                    <a:pt x="157519" y="75201"/>
                  </a:lnTo>
                  <a:lnTo>
                    <a:pt x="157393" y="75413"/>
                  </a:lnTo>
                  <a:lnTo>
                    <a:pt x="157276" y="75635"/>
                  </a:lnTo>
                  <a:lnTo>
                    <a:pt x="157210" y="76018"/>
                  </a:lnTo>
                  <a:lnTo>
                    <a:pt x="157205" y="76221"/>
                  </a:lnTo>
                  <a:lnTo>
                    <a:pt x="157217" y="76422"/>
                  </a:lnTo>
                  <a:lnTo>
                    <a:pt x="157246" y="76613"/>
                  </a:lnTo>
                  <a:lnTo>
                    <a:pt x="157281" y="76775"/>
                  </a:lnTo>
                  <a:lnTo>
                    <a:pt x="157327" y="76942"/>
                  </a:lnTo>
                  <a:lnTo>
                    <a:pt x="157458" y="77238"/>
                  </a:lnTo>
                  <a:lnTo>
                    <a:pt x="157628" y="77387"/>
                  </a:lnTo>
                  <a:lnTo>
                    <a:pt x="157872" y="77506"/>
                  </a:lnTo>
                  <a:lnTo>
                    <a:pt x="158215" y="77682"/>
                  </a:lnTo>
                  <a:lnTo>
                    <a:pt x="158637" y="77870"/>
                  </a:lnTo>
                  <a:lnTo>
                    <a:pt x="158843" y="77954"/>
                  </a:lnTo>
                  <a:lnTo>
                    <a:pt x="159037" y="78010"/>
                  </a:lnTo>
                  <a:lnTo>
                    <a:pt x="159222" y="78077"/>
                  </a:lnTo>
                  <a:lnTo>
                    <a:pt x="159383" y="78360"/>
                  </a:lnTo>
                  <a:lnTo>
                    <a:pt x="159445" y="78788"/>
                  </a:lnTo>
                  <a:lnTo>
                    <a:pt x="159570" y="79234"/>
                  </a:lnTo>
                  <a:lnTo>
                    <a:pt x="159601" y="79679"/>
                  </a:lnTo>
                  <a:lnTo>
                    <a:pt x="159489" y="80123"/>
                  </a:lnTo>
                  <a:lnTo>
                    <a:pt x="159331" y="80413"/>
                  </a:lnTo>
                  <a:lnTo>
                    <a:pt x="158916" y="80800"/>
                  </a:lnTo>
                  <a:lnTo>
                    <a:pt x="158405" y="81104"/>
                  </a:lnTo>
                  <a:lnTo>
                    <a:pt x="157833" y="81343"/>
                  </a:lnTo>
                  <a:lnTo>
                    <a:pt x="157389" y="81563"/>
                  </a:lnTo>
                  <a:lnTo>
                    <a:pt x="156980" y="81854"/>
                  </a:lnTo>
                  <a:lnTo>
                    <a:pt x="156620" y="82253"/>
                  </a:lnTo>
                  <a:lnTo>
                    <a:pt x="156508" y="82394"/>
                  </a:lnTo>
                  <a:lnTo>
                    <a:pt x="156367" y="82595"/>
                  </a:lnTo>
                  <a:lnTo>
                    <a:pt x="156239" y="82810"/>
                  </a:lnTo>
                  <a:lnTo>
                    <a:pt x="156115" y="83030"/>
                  </a:lnTo>
                  <a:lnTo>
                    <a:pt x="155986" y="83245"/>
                  </a:lnTo>
                  <a:lnTo>
                    <a:pt x="155845" y="83445"/>
                  </a:lnTo>
                  <a:lnTo>
                    <a:pt x="155496" y="83809"/>
                  </a:lnTo>
                  <a:lnTo>
                    <a:pt x="155272" y="84061"/>
                  </a:lnTo>
                  <a:lnTo>
                    <a:pt x="154990" y="84592"/>
                  </a:lnTo>
                  <a:lnTo>
                    <a:pt x="154790" y="84931"/>
                  </a:lnTo>
                  <a:lnTo>
                    <a:pt x="154590" y="85138"/>
                  </a:lnTo>
                  <a:lnTo>
                    <a:pt x="154360" y="85312"/>
                  </a:lnTo>
                  <a:lnTo>
                    <a:pt x="154113" y="85465"/>
                  </a:lnTo>
                  <a:lnTo>
                    <a:pt x="153861" y="85611"/>
                  </a:lnTo>
                  <a:lnTo>
                    <a:pt x="153392" y="85909"/>
                  </a:lnTo>
                  <a:lnTo>
                    <a:pt x="152937" y="86184"/>
                  </a:lnTo>
                  <a:lnTo>
                    <a:pt x="152715" y="86329"/>
                  </a:lnTo>
                  <a:lnTo>
                    <a:pt x="152501" y="86489"/>
                  </a:lnTo>
                  <a:lnTo>
                    <a:pt x="152360" y="86618"/>
                  </a:lnTo>
                  <a:lnTo>
                    <a:pt x="152093" y="86903"/>
                  </a:lnTo>
                  <a:lnTo>
                    <a:pt x="151955" y="87034"/>
                  </a:lnTo>
                  <a:lnTo>
                    <a:pt x="151808" y="87142"/>
                  </a:lnTo>
                  <a:lnTo>
                    <a:pt x="151512" y="87408"/>
                  </a:lnTo>
                  <a:lnTo>
                    <a:pt x="151339" y="87723"/>
                  </a:lnTo>
                  <a:lnTo>
                    <a:pt x="151184" y="88258"/>
                  </a:lnTo>
                  <a:lnTo>
                    <a:pt x="151121" y="88871"/>
                  </a:lnTo>
                  <a:lnTo>
                    <a:pt x="151149" y="89376"/>
                  </a:lnTo>
                  <a:lnTo>
                    <a:pt x="151316" y="90079"/>
                  </a:lnTo>
                  <a:lnTo>
                    <a:pt x="151586" y="90598"/>
                  </a:lnTo>
                  <a:lnTo>
                    <a:pt x="151982" y="91145"/>
                  </a:lnTo>
                  <a:lnTo>
                    <a:pt x="152227" y="91274"/>
                  </a:lnTo>
                  <a:lnTo>
                    <a:pt x="152635" y="91212"/>
                  </a:lnTo>
                  <a:lnTo>
                    <a:pt x="152851" y="91163"/>
                  </a:lnTo>
                  <a:lnTo>
                    <a:pt x="153058" y="91147"/>
                  </a:lnTo>
                  <a:lnTo>
                    <a:pt x="153495" y="91190"/>
                  </a:lnTo>
                  <a:lnTo>
                    <a:pt x="153848" y="91327"/>
                  </a:lnTo>
                  <a:lnTo>
                    <a:pt x="154173" y="91582"/>
                  </a:lnTo>
                  <a:lnTo>
                    <a:pt x="154407" y="92007"/>
                  </a:lnTo>
                  <a:lnTo>
                    <a:pt x="154466" y="92448"/>
                  </a:lnTo>
                  <a:lnTo>
                    <a:pt x="154442" y="92791"/>
                  </a:lnTo>
                  <a:lnTo>
                    <a:pt x="154444" y="92959"/>
                  </a:lnTo>
                  <a:lnTo>
                    <a:pt x="154464" y="93157"/>
                  </a:lnTo>
                  <a:lnTo>
                    <a:pt x="154493" y="93356"/>
                  </a:lnTo>
                  <a:lnTo>
                    <a:pt x="154529" y="93553"/>
                  </a:lnTo>
                  <a:lnTo>
                    <a:pt x="154573" y="93747"/>
                  </a:lnTo>
                  <a:lnTo>
                    <a:pt x="154625" y="93937"/>
                  </a:lnTo>
                  <a:lnTo>
                    <a:pt x="154672" y="94078"/>
                  </a:lnTo>
                  <a:lnTo>
                    <a:pt x="154726" y="94216"/>
                  </a:lnTo>
                  <a:lnTo>
                    <a:pt x="154896" y="94626"/>
                  </a:lnTo>
                  <a:lnTo>
                    <a:pt x="154964" y="94806"/>
                  </a:lnTo>
                  <a:lnTo>
                    <a:pt x="155081" y="95141"/>
                  </a:lnTo>
                  <a:lnTo>
                    <a:pt x="155122" y="95367"/>
                  </a:lnTo>
                  <a:lnTo>
                    <a:pt x="155154" y="95708"/>
                  </a:lnTo>
                  <a:lnTo>
                    <a:pt x="155019" y="96033"/>
                  </a:lnTo>
                  <a:lnTo>
                    <a:pt x="154820" y="96206"/>
                  </a:lnTo>
                  <a:lnTo>
                    <a:pt x="154506" y="96419"/>
                  </a:lnTo>
                  <a:lnTo>
                    <a:pt x="153830" y="96846"/>
                  </a:lnTo>
                  <a:lnTo>
                    <a:pt x="153214" y="97265"/>
                  </a:lnTo>
                  <a:lnTo>
                    <a:pt x="153058" y="97399"/>
                  </a:lnTo>
                  <a:lnTo>
                    <a:pt x="152907" y="97541"/>
                  </a:lnTo>
                  <a:lnTo>
                    <a:pt x="152760" y="97691"/>
                  </a:lnTo>
                  <a:lnTo>
                    <a:pt x="152616" y="97846"/>
                  </a:lnTo>
                  <a:lnTo>
                    <a:pt x="152378" y="98119"/>
                  </a:lnTo>
                  <a:lnTo>
                    <a:pt x="152189" y="98356"/>
                  </a:lnTo>
                  <a:lnTo>
                    <a:pt x="152004" y="98596"/>
                  </a:lnTo>
                  <a:lnTo>
                    <a:pt x="151766" y="98934"/>
                  </a:lnTo>
                  <a:lnTo>
                    <a:pt x="151723" y="99301"/>
                  </a:lnTo>
                  <a:lnTo>
                    <a:pt x="151716" y="99569"/>
                  </a:lnTo>
                  <a:lnTo>
                    <a:pt x="151724" y="99933"/>
                  </a:lnTo>
                  <a:lnTo>
                    <a:pt x="151755" y="100249"/>
                  </a:lnTo>
                  <a:lnTo>
                    <a:pt x="151832" y="100609"/>
                  </a:lnTo>
                  <a:lnTo>
                    <a:pt x="152023" y="100928"/>
                  </a:lnTo>
                  <a:lnTo>
                    <a:pt x="152448" y="101440"/>
                  </a:lnTo>
                  <a:lnTo>
                    <a:pt x="152524" y="101804"/>
                  </a:lnTo>
                  <a:lnTo>
                    <a:pt x="152342" y="102124"/>
                  </a:lnTo>
                  <a:lnTo>
                    <a:pt x="152070" y="102437"/>
                  </a:lnTo>
                  <a:lnTo>
                    <a:pt x="151747" y="102696"/>
                  </a:lnTo>
                  <a:lnTo>
                    <a:pt x="151452" y="102780"/>
                  </a:lnTo>
                  <a:lnTo>
                    <a:pt x="150917" y="102776"/>
                  </a:lnTo>
                  <a:lnTo>
                    <a:pt x="150646" y="102944"/>
                  </a:lnTo>
                  <a:lnTo>
                    <a:pt x="150493" y="103238"/>
                  </a:lnTo>
                  <a:lnTo>
                    <a:pt x="150482" y="103617"/>
                  </a:lnTo>
                  <a:lnTo>
                    <a:pt x="150704" y="104028"/>
                  </a:lnTo>
                  <a:lnTo>
                    <a:pt x="150864" y="104108"/>
                  </a:lnTo>
                  <a:lnTo>
                    <a:pt x="151235" y="104159"/>
                  </a:lnTo>
                  <a:lnTo>
                    <a:pt x="151532" y="104168"/>
                  </a:lnTo>
                  <a:lnTo>
                    <a:pt x="151742" y="104180"/>
                  </a:lnTo>
                  <a:lnTo>
                    <a:pt x="151919" y="104266"/>
                  </a:lnTo>
                  <a:lnTo>
                    <a:pt x="152075" y="104471"/>
                  </a:lnTo>
                  <a:lnTo>
                    <a:pt x="152099" y="104785"/>
                  </a:lnTo>
                  <a:lnTo>
                    <a:pt x="152119" y="105052"/>
                  </a:lnTo>
                  <a:lnTo>
                    <a:pt x="152083" y="105623"/>
                  </a:lnTo>
                  <a:lnTo>
                    <a:pt x="152014" y="105941"/>
                  </a:lnTo>
                  <a:lnTo>
                    <a:pt x="151953" y="106284"/>
                  </a:lnTo>
                  <a:lnTo>
                    <a:pt x="151921" y="106682"/>
                  </a:lnTo>
                  <a:lnTo>
                    <a:pt x="151981" y="107176"/>
                  </a:lnTo>
                  <a:lnTo>
                    <a:pt x="152038" y="107546"/>
                  </a:lnTo>
                  <a:lnTo>
                    <a:pt x="152159" y="107770"/>
                  </a:lnTo>
                  <a:lnTo>
                    <a:pt x="152388" y="107862"/>
                  </a:lnTo>
                  <a:lnTo>
                    <a:pt x="152639" y="107914"/>
                  </a:lnTo>
                  <a:lnTo>
                    <a:pt x="153083" y="107909"/>
                  </a:lnTo>
                  <a:lnTo>
                    <a:pt x="153378" y="107913"/>
                  </a:lnTo>
                  <a:lnTo>
                    <a:pt x="153648" y="107983"/>
                  </a:lnTo>
                  <a:lnTo>
                    <a:pt x="154034" y="108160"/>
                  </a:lnTo>
                  <a:lnTo>
                    <a:pt x="154346" y="108388"/>
                  </a:lnTo>
                  <a:lnTo>
                    <a:pt x="154605" y="108683"/>
                  </a:lnTo>
                  <a:lnTo>
                    <a:pt x="154800" y="109042"/>
                  </a:lnTo>
                  <a:lnTo>
                    <a:pt x="154834" y="109170"/>
                  </a:lnTo>
                  <a:lnTo>
                    <a:pt x="154801" y="109593"/>
                  </a:lnTo>
                  <a:lnTo>
                    <a:pt x="154917" y="109885"/>
                  </a:lnTo>
                  <a:lnTo>
                    <a:pt x="155306" y="110254"/>
                  </a:lnTo>
                  <a:lnTo>
                    <a:pt x="156438" y="110617"/>
                  </a:lnTo>
                  <a:lnTo>
                    <a:pt x="156617" y="110734"/>
                  </a:lnTo>
                  <a:lnTo>
                    <a:pt x="156907" y="111042"/>
                  </a:lnTo>
                  <a:lnTo>
                    <a:pt x="157203" y="111458"/>
                  </a:lnTo>
                  <a:lnTo>
                    <a:pt x="157549" y="112061"/>
                  </a:lnTo>
                  <a:lnTo>
                    <a:pt x="157748" y="112546"/>
                  </a:lnTo>
                  <a:lnTo>
                    <a:pt x="157813" y="112945"/>
                  </a:lnTo>
                  <a:lnTo>
                    <a:pt x="157763" y="113410"/>
                  </a:lnTo>
                  <a:lnTo>
                    <a:pt x="157616" y="113921"/>
                  </a:lnTo>
                  <a:lnTo>
                    <a:pt x="157512" y="114356"/>
                  </a:lnTo>
                  <a:lnTo>
                    <a:pt x="157231" y="115254"/>
                  </a:lnTo>
                  <a:lnTo>
                    <a:pt x="157420" y="115651"/>
                  </a:lnTo>
                  <a:lnTo>
                    <a:pt x="157745" y="116117"/>
                  </a:lnTo>
                  <a:lnTo>
                    <a:pt x="157935" y="116549"/>
                  </a:lnTo>
                  <a:lnTo>
                    <a:pt x="157951" y="116970"/>
                  </a:lnTo>
                  <a:lnTo>
                    <a:pt x="157852" y="117278"/>
                  </a:lnTo>
                  <a:lnTo>
                    <a:pt x="157626" y="117697"/>
                  </a:lnTo>
                  <a:lnTo>
                    <a:pt x="157236" y="118036"/>
                  </a:lnTo>
                  <a:lnTo>
                    <a:pt x="156837" y="118365"/>
                  </a:lnTo>
                  <a:lnTo>
                    <a:pt x="156468" y="118682"/>
                  </a:lnTo>
                  <a:lnTo>
                    <a:pt x="156184" y="119002"/>
                  </a:lnTo>
                  <a:lnTo>
                    <a:pt x="156062" y="119242"/>
                  </a:lnTo>
                  <a:lnTo>
                    <a:pt x="156072" y="119517"/>
                  </a:lnTo>
                  <a:lnTo>
                    <a:pt x="156212" y="119889"/>
                  </a:lnTo>
                  <a:lnTo>
                    <a:pt x="156706" y="120714"/>
                  </a:lnTo>
                  <a:lnTo>
                    <a:pt x="157049" y="121251"/>
                  </a:lnTo>
                  <a:lnTo>
                    <a:pt x="157278" y="121566"/>
                  </a:lnTo>
                  <a:lnTo>
                    <a:pt x="157598" y="121813"/>
                  </a:lnTo>
                  <a:lnTo>
                    <a:pt x="158011" y="121988"/>
                  </a:lnTo>
                  <a:lnTo>
                    <a:pt x="158263" y="122084"/>
                  </a:lnTo>
                  <a:lnTo>
                    <a:pt x="158384" y="122221"/>
                  </a:lnTo>
                  <a:lnTo>
                    <a:pt x="158482" y="122440"/>
                  </a:lnTo>
                  <a:lnTo>
                    <a:pt x="158507" y="122824"/>
                  </a:lnTo>
                  <a:lnTo>
                    <a:pt x="158632" y="123217"/>
                  </a:lnTo>
                  <a:lnTo>
                    <a:pt x="158784" y="123281"/>
                  </a:lnTo>
                  <a:lnTo>
                    <a:pt x="159084" y="123291"/>
                  </a:lnTo>
                  <a:lnTo>
                    <a:pt x="159556" y="123365"/>
                  </a:lnTo>
                  <a:lnTo>
                    <a:pt x="159911" y="123298"/>
                  </a:lnTo>
                  <a:lnTo>
                    <a:pt x="160094" y="123393"/>
                  </a:lnTo>
                  <a:lnTo>
                    <a:pt x="160178" y="123529"/>
                  </a:lnTo>
                  <a:lnTo>
                    <a:pt x="160191" y="123858"/>
                  </a:lnTo>
                  <a:lnTo>
                    <a:pt x="159820" y="124307"/>
                  </a:lnTo>
                  <a:lnTo>
                    <a:pt x="159455" y="124906"/>
                  </a:lnTo>
                  <a:lnTo>
                    <a:pt x="159208" y="125408"/>
                  </a:lnTo>
                  <a:lnTo>
                    <a:pt x="159072" y="125656"/>
                  </a:lnTo>
                  <a:lnTo>
                    <a:pt x="158614" y="126417"/>
                  </a:lnTo>
                  <a:lnTo>
                    <a:pt x="158159" y="126963"/>
                  </a:lnTo>
                  <a:lnTo>
                    <a:pt x="157640" y="127375"/>
                  </a:lnTo>
                  <a:lnTo>
                    <a:pt x="157107" y="127633"/>
                  </a:lnTo>
                  <a:lnTo>
                    <a:pt x="156403" y="127932"/>
                  </a:lnTo>
                  <a:lnTo>
                    <a:pt x="155813" y="128146"/>
                  </a:lnTo>
                  <a:lnTo>
                    <a:pt x="155717" y="128418"/>
                  </a:lnTo>
                  <a:lnTo>
                    <a:pt x="155768" y="128793"/>
                  </a:lnTo>
                  <a:lnTo>
                    <a:pt x="155904" y="129089"/>
                  </a:lnTo>
                  <a:lnTo>
                    <a:pt x="156137" y="129389"/>
                  </a:lnTo>
                  <a:lnTo>
                    <a:pt x="156380" y="129551"/>
                  </a:lnTo>
                  <a:lnTo>
                    <a:pt x="156710" y="129750"/>
                  </a:lnTo>
                  <a:lnTo>
                    <a:pt x="156908" y="130031"/>
                  </a:lnTo>
                  <a:lnTo>
                    <a:pt x="156837" y="130400"/>
                  </a:lnTo>
                  <a:lnTo>
                    <a:pt x="156481" y="130858"/>
                  </a:lnTo>
                  <a:lnTo>
                    <a:pt x="155625" y="131297"/>
                  </a:lnTo>
                  <a:lnTo>
                    <a:pt x="155132" y="131590"/>
                  </a:lnTo>
                  <a:lnTo>
                    <a:pt x="154438" y="131891"/>
                  </a:lnTo>
                  <a:lnTo>
                    <a:pt x="153771" y="132192"/>
                  </a:lnTo>
                  <a:lnTo>
                    <a:pt x="153454" y="132281"/>
                  </a:lnTo>
                  <a:lnTo>
                    <a:pt x="153123" y="132449"/>
                  </a:lnTo>
                  <a:lnTo>
                    <a:pt x="153113" y="132689"/>
                  </a:lnTo>
                  <a:lnTo>
                    <a:pt x="153181" y="133037"/>
                  </a:lnTo>
                  <a:lnTo>
                    <a:pt x="153272" y="133454"/>
                  </a:lnTo>
                  <a:lnTo>
                    <a:pt x="153417" y="133785"/>
                  </a:lnTo>
                  <a:lnTo>
                    <a:pt x="153418" y="134016"/>
                  </a:lnTo>
                  <a:lnTo>
                    <a:pt x="153193" y="134499"/>
                  </a:lnTo>
                  <a:lnTo>
                    <a:pt x="152892" y="135044"/>
                  </a:lnTo>
                  <a:lnTo>
                    <a:pt x="152470" y="135682"/>
                  </a:lnTo>
                  <a:lnTo>
                    <a:pt x="152322" y="136079"/>
                  </a:lnTo>
                  <a:lnTo>
                    <a:pt x="152267" y="136656"/>
                  </a:lnTo>
                  <a:lnTo>
                    <a:pt x="152354" y="137224"/>
                  </a:lnTo>
                  <a:lnTo>
                    <a:pt x="152470" y="137687"/>
                  </a:lnTo>
                  <a:lnTo>
                    <a:pt x="152540" y="138034"/>
                  </a:lnTo>
                  <a:lnTo>
                    <a:pt x="152481" y="138334"/>
                  </a:lnTo>
                  <a:lnTo>
                    <a:pt x="152109" y="138604"/>
                  </a:lnTo>
                  <a:lnTo>
                    <a:pt x="151717" y="138749"/>
                  </a:lnTo>
                  <a:lnTo>
                    <a:pt x="151017" y="138994"/>
                  </a:lnTo>
                  <a:lnTo>
                    <a:pt x="150596" y="139225"/>
                  </a:lnTo>
                  <a:lnTo>
                    <a:pt x="150004" y="139608"/>
                  </a:lnTo>
                  <a:lnTo>
                    <a:pt x="149375" y="140231"/>
                  </a:lnTo>
                  <a:lnTo>
                    <a:pt x="148894" y="140880"/>
                  </a:lnTo>
                  <a:lnTo>
                    <a:pt x="148588" y="141578"/>
                  </a:lnTo>
                  <a:lnTo>
                    <a:pt x="148746" y="142255"/>
                  </a:lnTo>
                  <a:lnTo>
                    <a:pt x="149120" y="142626"/>
                  </a:lnTo>
                  <a:lnTo>
                    <a:pt x="149339" y="142982"/>
                  </a:lnTo>
                  <a:lnTo>
                    <a:pt x="149517" y="143462"/>
                  </a:lnTo>
                  <a:lnTo>
                    <a:pt x="149760" y="143925"/>
                  </a:lnTo>
                  <a:lnTo>
                    <a:pt x="149871" y="144385"/>
                  </a:lnTo>
                  <a:lnTo>
                    <a:pt x="149839" y="144715"/>
                  </a:lnTo>
                  <a:lnTo>
                    <a:pt x="149613" y="145103"/>
                  </a:lnTo>
                  <a:lnTo>
                    <a:pt x="149204" y="145348"/>
                  </a:lnTo>
                  <a:lnTo>
                    <a:pt x="148764" y="145516"/>
                  </a:lnTo>
                  <a:lnTo>
                    <a:pt x="148203" y="145777"/>
                  </a:lnTo>
                  <a:lnTo>
                    <a:pt x="147761" y="146080"/>
                  </a:lnTo>
                  <a:lnTo>
                    <a:pt x="147543" y="146399"/>
                  </a:lnTo>
                  <a:lnTo>
                    <a:pt x="147443" y="147067"/>
                  </a:lnTo>
                  <a:lnTo>
                    <a:pt x="147367" y="147491"/>
                  </a:lnTo>
                  <a:lnTo>
                    <a:pt x="147236" y="147771"/>
                  </a:lnTo>
                  <a:lnTo>
                    <a:pt x="147388" y="148092"/>
                  </a:lnTo>
                  <a:lnTo>
                    <a:pt x="147778" y="148178"/>
                  </a:lnTo>
                  <a:lnTo>
                    <a:pt x="148057" y="148203"/>
                  </a:lnTo>
                  <a:lnTo>
                    <a:pt x="148502" y="148424"/>
                  </a:lnTo>
                  <a:lnTo>
                    <a:pt x="148580" y="148567"/>
                  </a:lnTo>
                  <a:lnTo>
                    <a:pt x="148608" y="148752"/>
                  </a:lnTo>
                  <a:lnTo>
                    <a:pt x="148651" y="149130"/>
                  </a:lnTo>
                  <a:lnTo>
                    <a:pt x="148675" y="149567"/>
                  </a:lnTo>
                  <a:lnTo>
                    <a:pt x="147268" y="149776"/>
                  </a:lnTo>
                  <a:lnTo>
                    <a:pt x="145654" y="149947"/>
                  </a:lnTo>
                  <a:lnTo>
                    <a:pt x="143555" y="150199"/>
                  </a:lnTo>
                  <a:lnTo>
                    <a:pt x="141128" y="150559"/>
                  </a:lnTo>
                  <a:lnTo>
                    <a:pt x="138254" y="150914"/>
                  </a:lnTo>
                  <a:lnTo>
                    <a:pt x="134711" y="151465"/>
                  </a:lnTo>
                  <a:lnTo>
                    <a:pt x="132893" y="151811"/>
                  </a:lnTo>
                  <a:lnTo>
                    <a:pt x="130083" y="152222"/>
                  </a:lnTo>
                  <a:lnTo>
                    <a:pt x="126189" y="152879"/>
                  </a:lnTo>
                  <a:lnTo>
                    <a:pt x="120140" y="153960"/>
                  </a:lnTo>
                  <a:lnTo>
                    <a:pt x="119541" y="154072"/>
                  </a:lnTo>
                  <a:lnTo>
                    <a:pt x="115872" y="154781"/>
                  </a:lnTo>
                  <a:lnTo>
                    <a:pt x="113965" y="155127"/>
                  </a:lnTo>
                  <a:lnTo>
                    <a:pt x="113147" y="155255"/>
                  </a:lnTo>
                  <a:lnTo>
                    <a:pt x="110538" y="155624"/>
                  </a:lnTo>
                  <a:lnTo>
                    <a:pt x="107586" y="156240"/>
                  </a:lnTo>
                  <a:lnTo>
                    <a:pt x="104232" y="156847"/>
                  </a:lnTo>
                  <a:lnTo>
                    <a:pt x="101219" y="157356"/>
                  </a:lnTo>
                  <a:lnTo>
                    <a:pt x="98197" y="157838"/>
                  </a:lnTo>
                  <a:lnTo>
                    <a:pt x="95204" y="158368"/>
                  </a:lnTo>
                  <a:lnTo>
                    <a:pt x="91787" y="158897"/>
                  </a:lnTo>
                  <a:lnTo>
                    <a:pt x="87364" y="159741"/>
                  </a:lnTo>
                  <a:lnTo>
                    <a:pt x="84345" y="160415"/>
                  </a:lnTo>
                  <a:lnTo>
                    <a:pt x="79555" y="161225"/>
                  </a:lnTo>
                  <a:lnTo>
                    <a:pt x="76078" y="161828"/>
                  </a:lnTo>
                  <a:lnTo>
                    <a:pt x="72435" y="162477"/>
                  </a:lnTo>
                  <a:lnTo>
                    <a:pt x="68879" y="163086"/>
                  </a:lnTo>
                  <a:lnTo>
                    <a:pt x="64349" y="163908"/>
                  </a:lnTo>
                  <a:lnTo>
                    <a:pt x="56691" y="165247"/>
                  </a:lnTo>
                  <a:lnTo>
                    <a:pt x="54013" y="165729"/>
                  </a:lnTo>
                  <a:lnTo>
                    <a:pt x="49987" y="166446"/>
                  </a:lnTo>
                  <a:lnTo>
                    <a:pt x="47742" y="166875"/>
                  </a:lnTo>
                  <a:lnTo>
                    <a:pt x="39468" y="168385"/>
                  </a:lnTo>
                  <a:lnTo>
                    <a:pt x="37205" y="168755"/>
                  </a:lnTo>
                  <a:lnTo>
                    <a:pt x="32093" y="169676"/>
                  </a:lnTo>
                  <a:lnTo>
                    <a:pt x="29564" y="170180"/>
                  </a:lnTo>
                  <a:lnTo>
                    <a:pt x="26676" y="170709"/>
                  </a:lnTo>
                  <a:lnTo>
                    <a:pt x="24957" y="170976"/>
                  </a:lnTo>
                  <a:lnTo>
                    <a:pt x="21873" y="171524"/>
                  </a:lnTo>
                  <a:lnTo>
                    <a:pt x="21143" y="171678"/>
                  </a:lnTo>
                  <a:lnTo>
                    <a:pt x="16697" y="172446"/>
                  </a:lnTo>
                  <a:lnTo>
                    <a:pt x="14272" y="172923"/>
                  </a:lnTo>
                  <a:lnTo>
                    <a:pt x="13785" y="171922"/>
                  </a:lnTo>
                  <a:lnTo>
                    <a:pt x="11322" y="166921"/>
                  </a:lnTo>
                  <a:lnTo>
                    <a:pt x="10134" y="164454"/>
                  </a:lnTo>
                  <a:lnTo>
                    <a:pt x="7777" y="159348"/>
                  </a:lnTo>
                  <a:lnTo>
                    <a:pt x="5235" y="153820"/>
                  </a:lnTo>
                  <a:lnTo>
                    <a:pt x="4406" y="151966"/>
                  </a:lnTo>
                  <a:lnTo>
                    <a:pt x="4124" y="151262"/>
                  </a:lnTo>
                  <a:lnTo>
                    <a:pt x="3785" y="150302"/>
                  </a:lnTo>
                  <a:lnTo>
                    <a:pt x="3317" y="148589"/>
                  </a:lnTo>
                  <a:lnTo>
                    <a:pt x="2988" y="146845"/>
                  </a:lnTo>
                  <a:lnTo>
                    <a:pt x="2731" y="144578"/>
                  </a:lnTo>
                  <a:lnTo>
                    <a:pt x="2591" y="143060"/>
                  </a:lnTo>
                  <a:lnTo>
                    <a:pt x="2538" y="142199"/>
                  </a:lnTo>
                  <a:lnTo>
                    <a:pt x="2432" y="141035"/>
                  </a:lnTo>
                  <a:lnTo>
                    <a:pt x="2392" y="140279"/>
                  </a:lnTo>
                  <a:lnTo>
                    <a:pt x="2307" y="138505"/>
                  </a:lnTo>
                  <a:lnTo>
                    <a:pt x="2216" y="135970"/>
                  </a:lnTo>
                  <a:lnTo>
                    <a:pt x="2124" y="127122"/>
                  </a:lnTo>
                  <a:lnTo>
                    <a:pt x="2105" y="124804"/>
                  </a:lnTo>
                  <a:lnTo>
                    <a:pt x="2089" y="121254"/>
                  </a:lnTo>
                  <a:lnTo>
                    <a:pt x="2005" y="114162"/>
                  </a:lnTo>
                  <a:lnTo>
                    <a:pt x="1926" y="112108"/>
                  </a:lnTo>
                  <a:lnTo>
                    <a:pt x="1891" y="109351"/>
                  </a:lnTo>
                  <a:lnTo>
                    <a:pt x="1884" y="108273"/>
                  </a:lnTo>
                  <a:lnTo>
                    <a:pt x="1861" y="107072"/>
                  </a:lnTo>
                  <a:lnTo>
                    <a:pt x="1802" y="105809"/>
                  </a:lnTo>
                  <a:lnTo>
                    <a:pt x="1655" y="104553"/>
                  </a:lnTo>
                  <a:lnTo>
                    <a:pt x="1426" y="103309"/>
                  </a:lnTo>
                  <a:lnTo>
                    <a:pt x="1176" y="102329"/>
                  </a:lnTo>
                  <a:lnTo>
                    <a:pt x="611" y="100650"/>
                  </a:lnTo>
                  <a:lnTo>
                    <a:pt x="0" y="99261"/>
                  </a:lnTo>
                  <a:lnTo>
                    <a:pt x="695" y="98589"/>
                  </a:lnTo>
                  <a:lnTo>
                    <a:pt x="5769" y="96863"/>
                  </a:lnTo>
                  <a:lnTo>
                    <a:pt x="8105" y="96064"/>
                  </a:lnTo>
                  <a:lnTo>
                    <a:pt x="9071" y="95776"/>
                  </a:lnTo>
                  <a:lnTo>
                    <a:pt x="8860" y="96930"/>
                  </a:lnTo>
                  <a:lnTo>
                    <a:pt x="24548" y="95511"/>
                  </a:lnTo>
                  <a:lnTo>
                    <a:pt x="26691" y="95321"/>
                  </a:lnTo>
                  <a:lnTo>
                    <a:pt x="29000" y="95109"/>
                  </a:lnTo>
                  <a:lnTo>
                    <a:pt x="39657" y="94145"/>
                  </a:lnTo>
                  <a:lnTo>
                    <a:pt x="39703" y="94731"/>
                  </a:lnTo>
                  <a:lnTo>
                    <a:pt x="43797" y="94548"/>
                  </a:lnTo>
                  <a:lnTo>
                    <a:pt x="46329" y="93768"/>
                  </a:lnTo>
                  <a:lnTo>
                    <a:pt x="48475" y="89205"/>
                  </a:lnTo>
                  <a:lnTo>
                    <a:pt x="49450" y="87147"/>
                  </a:lnTo>
                  <a:lnTo>
                    <a:pt x="50271" y="85572"/>
                  </a:lnTo>
                  <a:lnTo>
                    <a:pt x="50784" y="84702"/>
                  </a:lnTo>
                  <a:lnTo>
                    <a:pt x="51793" y="83245"/>
                  </a:lnTo>
                  <a:lnTo>
                    <a:pt x="52104" y="82846"/>
                  </a:lnTo>
                  <a:lnTo>
                    <a:pt x="52428" y="82460"/>
                  </a:lnTo>
                  <a:lnTo>
                    <a:pt x="53117" y="81716"/>
                  </a:lnTo>
                  <a:lnTo>
                    <a:pt x="54164" y="80623"/>
                  </a:lnTo>
                  <a:lnTo>
                    <a:pt x="56248" y="78427"/>
                  </a:lnTo>
                  <a:lnTo>
                    <a:pt x="56575" y="78103"/>
                  </a:lnTo>
                  <a:lnTo>
                    <a:pt x="57664" y="76981"/>
                  </a:lnTo>
                  <a:lnTo>
                    <a:pt x="58317" y="76350"/>
                  </a:lnTo>
                  <a:lnTo>
                    <a:pt x="59787" y="74928"/>
                  </a:lnTo>
                  <a:lnTo>
                    <a:pt x="60569" y="74173"/>
                  </a:lnTo>
                  <a:lnTo>
                    <a:pt x="61311" y="73487"/>
                  </a:lnTo>
                  <a:lnTo>
                    <a:pt x="62413" y="72487"/>
                  </a:lnTo>
                  <a:lnTo>
                    <a:pt x="63376" y="71630"/>
                  </a:lnTo>
                  <a:lnTo>
                    <a:pt x="64900" y="70305"/>
                  </a:lnTo>
                  <a:lnTo>
                    <a:pt x="65404" y="69893"/>
                  </a:lnTo>
                  <a:lnTo>
                    <a:pt x="66063" y="69334"/>
                  </a:lnTo>
                  <a:lnTo>
                    <a:pt x="66850" y="68702"/>
                  </a:lnTo>
                  <a:lnTo>
                    <a:pt x="68418" y="67432"/>
                  </a:lnTo>
                  <a:lnTo>
                    <a:pt x="69414" y="66655"/>
                  </a:lnTo>
                  <a:lnTo>
                    <a:pt x="70427" y="65904"/>
                  </a:lnTo>
                  <a:lnTo>
                    <a:pt x="71939" y="64794"/>
                  </a:lnTo>
                  <a:lnTo>
                    <a:pt x="74765" y="62768"/>
                  </a:lnTo>
                  <a:lnTo>
                    <a:pt x="78464" y="60059"/>
                  </a:lnTo>
                  <a:lnTo>
                    <a:pt x="80201" y="58749"/>
                  </a:lnTo>
                  <a:lnTo>
                    <a:pt x="81368" y="57883"/>
                  </a:lnTo>
                  <a:lnTo>
                    <a:pt x="82775" y="56869"/>
                  </a:lnTo>
                  <a:lnTo>
                    <a:pt x="85498" y="54876"/>
                  </a:lnTo>
                  <a:lnTo>
                    <a:pt x="85975" y="54521"/>
                  </a:lnTo>
                  <a:lnTo>
                    <a:pt x="88542" y="52609"/>
                  </a:lnTo>
                  <a:lnTo>
                    <a:pt x="89724" y="51681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9" name="pg239"/>
            <p:cNvSpPr/>
            <p:nvPr/>
          </p:nvSpPr>
          <p:spPr>
            <a:xfrm>
              <a:off x="4731321" y="4249459"/>
              <a:ext cx="155755" cy="132114"/>
            </a:xfrm>
            <a:custGeom>
              <a:avLst/>
              <a:gdLst/>
              <a:ahLst/>
              <a:cxnLst/>
              <a:rect l="0" t="0" r="0" b="0"/>
              <a:pathLst>
                <a:path w="155755" h="132114">
                  <a:moveTo>
                    <a:pt x="793" y="72586"/>
                  </a:moveTo>
                  <a:lnTo>
                    <a:pt x="1039" y="70834"/>
                  </a:lnTo>
                  <a:lnTo>
                    <a:pt x="1595" y="67097"/>
                  </a:lnTo>
                  <a:lnTo>
                    <a:pt x="3680" y="53096"/>
                  </a:lnTo>
                  <a:lnTo>
                    <a:pt x="3813" y="52196"/>
                  </a:lnTo>
                  <a:lnTo>
                    <a:pt x="5056" y="43775"/>
                  </a:lnTo>
                  <a:lnTo>
                    <a:pt x="5629" y="39951"/>
                  </a:lnTo>
                  <a:lnTo>
                    <a:pt x="5797" y="38579"/>
                  </a:lnTo>
                  <a:lnTo>
                    <a:pt x="6503" y="33757"/>
                  </a:lnTo>
                  <a:lnTo>
                    <a:pt x="6871" y="30998"/>
                  </a:lnTo>
                  <a:lnTo>
                    <a:pt x="7660" y="24976"/>
                  </a:lnTo>
                  <a:lnTo>
                    <a:pt x="8037" y="22479"/>
                  </a:lnTo>
                  <a:lnTo>
                    <a:pt x="8103" y="21915"/>
                  </a:lnTo>
                  <a:lnTo>
                    <a:pt x="8312" y="20477"/>
                  </a:lnTo>
                  <a:lnTo>
                    <a:pt x="8660" y="16944"/>
                  </a:lnTo>
                  <a:lnTo>
                    <a:pt x="8734" y="14932"/>
                  </a:lnTo>
                  <a:lnTo>
                    <a:pt x="8817" y="13669"/>
                  </a:lnTo>
                  <a:lnTo>
                    <a:pt x="9002" y="12160"/>
                  </a:lnTo>
                  <a:lnTo>
                    <a:pt x="9408" y="9404"/>
                  </a:lnTo>
                  <a:lnTo>
                    <a:pt x="9755" y="7096"/>
                  </a:lnTo>
                  <a:lnTo>
                    <a:pt x="9872" y="6332"/>
                  </a:lnTo>
                  <a:lnTo>
                    <a:pt x="9954" y="5670"/>
                  </a:lnTo>
                  <a:lnTo>
                    <a:pt x="9988" y="5050"/>
                  </a:lnTo>
                  <a:lnTo>
                    <a:pt x="10200" y="4148"/>
                  </a:lnTo>
                  <a:lnTo>
                    <a:pt x="10392" y="3409"/>
                  </a:lnTo>
                  <a:lnTo>
                    <a:pt x="10706" y="1922"/>
                  </a:lnTo>
                  <a:lnTo>
                    <a:pt x="10992" y="0"/>
                  </a:lnTo>
                  <a:lnTo>
                    <a:pt x="20061" y="1358"/>
                  </a:lnTo>
                  <a:lnTo>
                    <a:pt x="21555" y="1592"/>
                  </a:lnTo>
                  <a:lnTo>
                    <a:pt x="23953" y="2016"/>
                  </a:lnTo>
                  <a:lnTo>
                    <a:pt x="27260" y="2607"/>
                  </a:lnTo>
                  <a:lnTo>
                    <a:pt x="29238" y="2996"/>
                  </a:lnTo>
                  <a:lnTo>
                    <a:pt x="34141" y="4013"/>
                  </a:lnTo>
                  <a:lnTo>
                    <a:pt x="35249" y="4237"/>
                  </a:lnTo>
                  <a:lnTo>
                    <a:pt x="35726" y="4329"/>
                  </a:lnTo>
                  <a:lnTo>
                    <a:pt x="40107" y="5238"/>
                  </a:lnTo>
                  <a:lnTo>
                    <a:pt x="44542" y="6200"/>
                  </a:lnTo>
                  <a:lnTo>
                    <a:pt x="46515" y="6636"/>
                  </a:lnTo>
                  <a:lnTo>
                    <a:pt x="52900" y="8125"/>
                  </a:lnTo>
                  <a:lnTo>
                    <a:pt x="56083" y="8895"/>
                  </a:lnTo>
                  <a:lnTo>
                    <a:pt x="60000" y="9867"/>
                  </a:lnTo>
                  <a:lnTo>
                    <a:pt x="61953" y="10364"/>
                  </a:lnTo>
                  <a:lnTo>
                    <a:pt x="63660" y="10809"/>
                  </a:lnTo>
                  <a:lnTo>
                    <a:pt x="67563" y="11846"/>
                  </a:lnTo>
                  <a:lnTo>
                    <a:pt x="72432" y="13175"/>
                  </a:lnTo>
                  <a:lnTo>
                    <a:pt x="75835" y="14122"/>
                  </a:lnTo>
                  <a:lnTo>
                    <a:pt x="85373" y="16768"/>
                  </a:lnTo>
                  <a:lnTo>
                    <a:pt x="90413" y="18165"/>
                  </a:lnTo>
                  <a:lnTo>
                    <a:pt x="98824" y="20472"/>
                  </a:lnTo>
                  <a:lnTo>
                    <a:pt x="102368" y="21450"/>
                  </a:lnTo>
                  <a:lnTo>
                    <a:pt x="108500" y="23147"/>
                  </a:lnTo>
                  <a:lnTo>
                    <a:pt x="116849" y="25453"/>
                  </a:lnTo>
                  <a:lnTo>
                    <a:pt x="119371" y="26171"/>
                  </a:lnTo>
                  <a:lnTo>
                    <a:pt x="126046" y="27927"/>
                  </a:lnTo>
                  <a:lnTo>
                    <a:pt x="129337" y="28717"/>
                  </a:lnTo>
                  <a:lnTo>
                    <a:pt x="130567" y="28991"/>
                  </a:lnTo>
                  <a:lnTo>
                    <a:pt x="133035" y="29512"/>
                  </a:lnTo>
                  <a:lnTo>
                    <a:pt x="134268" y="29763"/>
                  </a:lnTo>
                  <a:lnTo>
                    <a:pt x="137485" y="30386"/>
                  </a:lnTo>
                  <a:lnTo>
                    <a:pt x="138726" y="30611"/>
                  </a:lnTo>
                  <a:lnTo>
                    <a:pt x="139967" y="30828"/>
                  </a:lnTo>
                  <a:lnTo>
                    <a:pt x="142448" y="31241"/>
                  </a:lnTo>
                  <a:lnTo>
                    <a:pt x="145440" y="31691"/>
                  </a:lnTo>
                  <a:lnTo>
                    <a:pt x="147685" y="31987"/>
                  </a:lnTo>
                  <a:lnTo>
                    <a:pt x="148898" y="32137"/>
                  </a:lnTo>
                  <a:lnTo>
                    <a:pt x="153438" y="32650"/>
                  </a:lnTo>
                  <a:lnTo>
                    <a:pt x="155625" y="32853"/>
                  </a:lnTo>
                  <a:lnTo>
                    <a:pt x="155698" y="33828"/>
                  </a:lnTo>
                  <a:lnTo>
                    <a:pt x="155755" y="36356"/>
                  </a:lnTo>
                  <a:lnTo>
                    <a:pt x="155653" y="38378"/>
                  </a:lnTo>
                  <a:lnTo>
                    <a:pt x="155601" y="39064"/>
                  </a:lnTo>
                  <a:lnTo>
                    <a:pt x="155539" y="39707"/>
                  </a:lnTo>
                  <a:lnTo>
                    <a:pt x="155687" y="39974"/>
                  </a:lnTo>
                  <a:lnTo>
                    <a:pt x="155499" y="41294"/>
                  </a:lnTo>
                  <a:lnTo>
                    <a:pt x="155345" y="42163"/>
                  </a:lnTo>
                  <a:lnTo>
                    <a:pt x="155172" y="43041"/>
                  </a:lnTo>
                  <a:lnTo>
                    <a:pt x="155053" y="43654"/>
                  </a:lnTo>
                  <a:lnTo>
                    <a:pt x="154832" y="44643"/>
                  </a:lnTo>
                  <a:lnTo>
                    <a:pt x="154653" y="45381"/>
                  </a:lnTo>
                  <a:lnTo>
                    <a:pt x="154465" y="46115"/>
                  </a:lnTo>
                  <a:lnTo>
                    <a:pt x="154261" y="46841"/>
                  </a:lnTo>
                  <a:lnTo>
                    <a:pt x="153838" y="48302"/>
                  </a:lnTo>
                  <a:lnTo>
                    <a:pt x="153625" y="49029"/>
                  </a:lnTo>
                  <a:lnTo>
                    <a:pt x="153394" y="49756"/>
                  </a:lnTo>
                  <a:lnTo>
                    <a:pt x="153074" y="50710"/>
                  </a:lnTo>
                  <a:lnTo>
                    <a:pt x="152535" y="52395"/>
                  </a:lnTo>
                  <a:lnTo>
                    <a:pt x="151918" y="54151"/>
                  </a:lnTo>
                  <a:lnTo>
                    <a:pt x="151738" y="54641"/>
                  </a:lnTo>
                  <a:lnTo>
                    <a:pt x="151294" y="55698"/>
                  </a:lnTo>
                  <a:lnTo>
                    <a:pt x="150972" y="56385"/>
                  </a:lnTo>
                  <a:lnTo>
                    <a:pt x="150748" y="56837"/>
                  </a:lnTo>
                  <a:lnTo>
                    <a:pt x="150391" y="57500"/>
                  </a:lnTo>
                  <a:lnTo>
                    <a:pt x="150004" y="58150"/>
                  </a:lnTo>
                  <a:lnTo>
                    <a:pt x="149599" y="58789"/>
                  </a:lnTo>
                  <a:lnTo>
                    <a:pt x="149181" y="59420"/>
                  </a:lnTo>
                  <a:lnTo>
                    <a:pt x="148892" y="59835"/>
                  </a:lnTo>
                  <a:lnTo>
                    <a:pt x="148599" y="60246"/>
                  </a:lnTo>
                  <a:lnTo>
                    <a:pt x="148491" y="60388"/>
                  </a:lnTo>
                  <a:lnTo>
                    <a:pt x="148141" y="60848"/>
                  </a:lnTo>
                  <a:lnTo>
                    <a:pt x="147670" y="61437"/>
                  </a:lnTo>
                  <a:lnTo>
                    <a:pt x="147341" y="61820"/>
                  </a:lnTo>
                  <a:lnTo>
                    <a:pt x="146830" y="62372"/>
                  </a:lnTo>
                  <a:lnTo>
                    <a:pt x="146293" y="62912"/>
                  </a:lnTo>
                  <a:lnTo>
                    <a:pt x="145747" y="63436"/>
                  </a:lnTo>
                  <a:lnTo>
                    <a:pt x="145192" y="63951"/>
                  </a:lnTo>
                  <a:lnTo>
                    <a:pt x="144624" y="64449"/>
                  </a:lnTo>
                  <a:lnTo>
                    <a:pt x="144042" y="64931"/>
                  </a:lnTo>
                  <a:lnTo>
                    <a:pt x="143446" y="65396"/>
                  </a:lnTo>
                  <a:lnTo>
                    <a:pt x="142842" y="65848"/>
                  </a:lnTo>
                  <a:lnTo>
                    <a:pt x="142238" y="66309"/>
                  </a:lnTo>
                  <a:lnTo>
                    <a:pt x="141224" y="67061"/>
                  </a:lnTo>
                  <a:lnTo>
                    <a:pt x="140227" y="67811"/>
                  </a:lnTo>
                  <a:lnTo>
                    <a:pt x="139611" y="68269"/>
                  </a:lnTo>
                  <a:lnTo>
                    <a:pt x="138385" y="69157"/>
                  </a:lnTo>
                  <a:lnTo>
                    <a:pt x="137981" y="69454"/>
                  </a:lnTo>
                  <a:lnTo>
                    <a:pt x="136363" y="70664"/>
                  </a:lnTo>
                  <a:lnTo>
                    <a:pt x="135154" y="71577"/>
                  </a:lnTo>
                  <a:lnTo>
                    <a:pt x="132937" y="73242"/>
                  </a:lnTo>
                  <a:lnTo>
                    <a:pt x="132537" y="73549"/>
                  </a:lnTo>
                  <a:lnTo>
                    <a:pt x="131746" y="74181"/>
                  </a:lnTo>
                  <a:lnTo>
                    <a:pt x="131359" y="74500"/>
                  </a:lnTo>
                  <a:lnTo>
                    <a:pt x="130587" y="75152"/>
                  </a:lnTo>
                  <a:lnTo>
                    <a:pt x="129809" y="75792"/>
                  </a:lnTo>
                  <a:lnTo>
                    <a:pt x="129214" y="76261"/>
                  </a:lnTo>
                  <a:lnTo>
                    <a:pt x="128538" y="76773"/>
                  </a:lnTo>
                  <a:lnTo>
                    <a:pt x="128209" y="77021"/>
                  </a:lnTo>
                  <a:lnTo>
                    <a:pt x="126987" y="77917"/>
                  </a:lnTo>
                  <a:lnTo>
                    <a:pt x="125347" y="79092"/>
                  </a:lnTo>
                  <a:lnTo>
                    <a:pt x="124307" y="79881"/>
                  </a:lnTo>
                  <a:lnTo>
                    <a:pt x="123369" y="80520"/>
                  </a:lnTo>
                  <a:lnTo>
                    <a:pt x="122741" y="80667"/>
                  </a:lnTo>
                  <a:lnTo>
                    <a:pt x="120590" y="82330"/>
                  </a:lnTo>
                  <a:lnTo>
                    <a:pt x="120146" y="82669"/>
                  </a:lnTo>
                  <a:lnTo>
                    <a:pt x="117755" y="84535"/>
                  </a:lnTo>
                  <a:lnTo>
                    <a:pt x="116573" y="85463"/>
                  </a:lnTo>
                  <a:lnTo>
                    <a:pt x="114006" y="87375"/>
                  </a:lnTo>
                  <a:lnTo>
                    <a:pt x="113530" y="87730"/>
                  </a:lnTo>
                  <a:lnTo>
                    <a:pt x="110807" y="89723"/>
                  </a:lnTo>
                  <a:lnTo>
                    <a:pt x="109399" y="90737"/>
                  </a:lnTo>
                  <a:lnTo>
                    <a:pt x="108232" y="91602"/>
                  </a:lnTo>
                  <a:lnTo>
                    <a:pt x="106496" y="92912"/>
                  </a:lnTo>
                  <a:lnTo>
                    <a:pt x="102797" y="95622"/>
                  </a:lnTo>
                  <a:lnTo>
                    <a:pt x="99970" y="97647"/>
                  </a:lnTo>
                  <a:lnTo>
                    <a:pt x="98458" y="98758"/>
                  </a:lnTo>
                  <a:lnTo>
                    <a:pt x="97445" y="99509"/>
                  </a:lnTo>
                  <a:lnTo>
                    <a:pt x="96450" y="100286"/>
                  </a:lnTo>
                  <a:lnTo>
                    <a:pt x="94881" y="101556"/>
                  </a:lnTo>
                  <a:lnTo>
                    <a:pt x="94095" y="102187"/>
                  </a:lnTo>
                  <a:lnTo>
                    <a:pt x="93435" y="102747"/>
                  </a:lnTo>
                  <a:lnTo>
                    <a:pt x="92931" y="103159"/>
                  </a:lnTo>
                  <a:lnTo>
                    <a:pt x="91407" y="104484"/>
                  </a:lnTo>
                  <a:lnTo>
                    <a:pt x="90445" y="105341"/>
                  </a:lnTo>
                  <a:lnTo>
                    <a:pt x="89342" y="106341"/>
                  </a:lnTo>
                  <a:lnTo>
                    <a:pt x="88600" y="107026"/>
                  </a:lnTo>
                  <a:lnTo>
                    <a:pt x="87819" y="107782"/>
                  </a:lnTo>
                  <a:lnTo>
                    <a:pt x="86349" y="109204"/>
                  </a:lnTo>
                  <a:lnTo>
                    <a:pt x="85696" y="109835"/>
                  </a:lnTo>
                  <a:lnTo>
                    <a:pt x="84607" y="110957"/>
                  </a:lnTo>
                  <a:lnTo>
                    <a:pt x="84279" y="111280"/>
                  </a:lnTo>
                  <a:lnTo>
                    <a:pt x="82195" y="113477"/>
                  </a:lnTo>
                  <a:lnTo>
                    <a:pt x="81148" y="114570"/>
                  </a:lnTo>
                  <a:lnTo>
                    <a:pt x="80460" y="115314"/>
                  </a:lnTo>
                  <a:lnTo>
                    <a:pt x="80135" y="115700"/>
                  </a:lnTo>
                  <a:lnTo>
                    <a:pt x="79824" y="116099"/>
                  </a:lnTo>
                  <a:lnTo>
                    <a:pt x="78815" y="117555"/>
                  </a:lnTo>
                  <a:lnTo>
                    <a:pt x="78303" y="118426"/>
                  </a:lnTo>
                  <a:lnTo>
                    <a:pt x="77482" y="120001"/>
                  </a:lnTo>
                  <a:lnTo>
                    <a:pt x="76507" y="122059"/>
                  </a:lnTo>
                  <a:lnTo>
                    <a:pt x="74361" y="126622"/>
                  </a:lnTo>
                  <a:lnTo>
                    <a:pt x="71829" y="127401"/>
                  </a:lnTo>
                  <a:lnTo>
                    <a:pt x="67734" y="127585"/>
                  </a:lnTo>
                  <a:lnTo>
                    <a:pt x="67689" y="126999"/>
                  </a:lnTo>
                  <a:lnTo>
                    <a:pt x="57031" y="127962"/>
                  </a:lnTo>
                  <a:lnTo>
                    <a:pt x="54722" y="128174"/>
                  </a:lnTo>
                  <a:lnTo>
                    <a:pt x="52579" y="128365"/>
                  </a:lnTo>
                  <a:lnTo>
                    <a:pt x="36861" y="129724"/>
                  </a:lnTo>
                  <a:lnTo>
                    <a:pt x="37103" y="128630"/>
                  </a:lnTo>
                  <a:lnTo>
                    <a:pt x="36136" y="128918"/>
                  </a:lnTo>
                  <a:lnTo>
                    <a:pt x="33801" y="129717"/>
                  </a:lnTo>
                  <a:lnTo>
                    <a:pt x="28727" y="131442"/>
                  </a:lnTo>
                  <a:lnTo>
                    <a:pt x="28031" y="132114"/>
                  </a:lnTo>
                  <a:lnTo>
                    <a:pt x="26949" y="130118"/>
                  </a:lnTo>
                  <a:lnTo>
                    <a:pt x="26693" y="129680"/>
                  </a:lnTo>
                  <a:lnTo>
                    <a:pt x="25650" y="127950"/>
                  </a:lnTo>
                  <a:lnTo>
                    <a:pt x="24594" y="126219"/>
                  </a:lnTo>
                  <a:lnTo>
                    <a:pt x="22906" y="123426"/>
                  </a:lnTo>
                  <a:lnTo>
                    <a:pt x="20546" y="119499"/>
                  </a:lnTo>
                  <a:lnTo>
                    <a:pt x="19358" y="117550"/>
                  </a:lnTo>
                  <a:lnTo>
                    <a:pt x="18839" y="116687"/>
                  </a:lnTo>
                  <a:lnTo>
                    <a:pt x="18311" y="115824"/>
                  </a:lnTo>
                  <a:lnTo>
                    <a:pt x="14445" y="109386"/>
                  </a:lnTo>
                  <a:lnTo>
                    <a:pt x="13484" y="107802"/>
                  </a:lnTo>
                  <a:lnTo>
                    <a:pt x="12964" y="106930"/>
                  </a:lnTo>
                  <a:lnTo>
                    <a:pt x="9392" y="100998"/>
                  </a:lnTo>
                  <a:lnTo>
                    <a:pt x="8265" y="99127"/>
                  </a:lnTo>
                  <a:lnTo>
                    <a:pt x="5025" y="93603"/>
                  </a:lnTo>
                  <a:lnTo>
                    <a:pt x="4221" y="92236"/>
                  </a:lnTo>
                  <a:lnTo>
                    <a:pt x="2845" y="89751"/>
                  </a:lnTo>
                  <a:lnTo>
                    <a:pt x="1439" y="86839"/>
                  </a:lnTo>
                  <a:lnTo>
                    <a:pt x="1058" y="85959"/>
                  </a:lnTo>
                  <a:lnTo>
                    <a:pt x="827" y="85060"/>
                  </a:lnTo>
                  <a:lnTo>
                    <a:pt x="411" y="83362"/>
                  </a:lnTo>
                  <a:lnTo>
                    <a:pt x="240" y="82165"/>
                  </a:lnTo>
                  <a:lnTo>
                    <a:pt x="112" y="81364"/>
                  </a:lnTo>
                  <a:lnTo>
                    <a:pt x="2" y="79599"/>
                  </a:lnTo>
                  <a:lnTo>
                    <a:pt x="0" y="78816"/>
                  </a:lnTo>
                  <a:lnTo>
                    <a:pt x="113" y="77328"/>
                  </a:lnTo>
                  <a:lnTo>
                    <a:pt x="671" y="73319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0" name="pg240"/>
            <p:cNvSpPr/>
            <p:nvPr/>
          </p:nvSpPr>
          <p:spPr>
            <a:xfrm>
              <a:off x="4667565" y="4016547"/>
              <a:ext cx="236530" cy="266478"/>
            </a:xfrm>
            <a:custGeom>
              <a:avLst/>
              <a:gdLst/>
              <a:ahLst/>
              <a:cxnLst/>
              <a:rect l="0" t="0" r="0" b="0"/>
              <a:pathLst>
                <a:path w="236530" h="266478">
                  <a:moveTo>
                    <a:pt x="194323" y="261903"/>
                  </a:moveTo>
                  <a:lnTo>
                    <a:pt x="193093" y="261630"/>
                  </a:lnTo>
                  <a:lnTo>
                    <a:pt x="189802" y="260840"/>
                  </a:lnTo>
                  <a:lnTo>
                    <a:pt x="183127" y="259083"/>
                  </a:lnTo>
                  <a:lnTo>
                    <a:pt x="180605" y="258365"/>
                  </a:lnTo>
                  <a:lnTo>
                    <a:pt x="172256" y="256060"/>
                  </a:lnTo>
                  <a:lnTo>
                    <a:pt x="166124" y="254363"/>
                  </a:lnTo>
                  <a:lnTo>
                    <a:pt x="162580" y="253384"/>
                  </a:lnTo>
                  <a:lnTo>
                    <a:pt x="154169" y="251077"/>
                  </a:lnTo>
                  <a:lnTo>
                    <a:pt x="149130" y="249680"/>
                  </a:lnTo>
                  <a:lnTo>
                    <a:pt x="139591" y="247035"/>
                  </a:lnTo>
                  <a:lnTo>
                    <a:pt x="136188" y="246087"/>
                  </a:lnTo>
                  <a:lnTo>
                    <a:pt x="131320" y="244759"/>
                  </a:lnTo>
                  <a:lnTo>
                    <a:pt x="127416" y="243722"/>
                  </a:lnTo>
                  <a:lnTo>
                    <a:pt x="125709" y="243276"/>
                  </a:lnTo>
                  <a:lnTo>
                    <a:pt x="123757" y="242780"/>
                  </a:lnTo>
                  <a:lnTo>
                    <a:pt x="119839" y="241808"/>
                  </a:lnTo>
                  <a:lnTo>
                    <a:pt x="116656" y="241037"/>
                  </a:lnTo>
                  <a:lnTo>
                    <a:pt x="110271" y="239548"/>
                  </a:lnTo>
                  <a:lnTo>
                    <a:pt x="108299" y="239112"/>
                  </a:lnTo>
                  <a:lnTo>
                    <a:pt x="103863" y="238151"/>
                  </a:lnTo>
                  <a:lnTo>
                    <a:pt x="99482" y="237242"/>
                  </a:lnTo>
                  <a:lnTo>
                    <a:pt x="99006" y="237149"/>
                  </a:lnTo>
                  <a:lnTo>
                    <a:pt x="97897" y="236925"/>
                  </a:lnTo>
                  <a:lnTo>
                    <a:pt x="92995" y="235908"/>
                  </a:lnTo>
                  <a:lnTo>
                    <a:pt x="91016" y="235520"/>
                  </a:lnTo>
                  <a:lnTo>
                    <a:pt x="87709" y="234928"/>
                  </a:lnTo>
                  <a:lnTo>
                    <a:pt x="85311" y="234505"/>
                  </a:lnTo>
                  <a:lnTo>
                    <a:pt x="83817" y="234271"/>
                  </a:lnTo>
                  <a:lnTo>
                    <a:pt x="74748" y="232912"/>
                  </a:lnTo>
                  <a:lnTo>
                    <a:pt x="72557" y="232587"/>
                  </a:lnTo>
                  <a:lnTo>
                    <a:pt x="65691" y="231555"/>
                  </a:lnTo>
                  <a:lnTo>
                    <a:pt x="63545" y="231233"/>
                  </a:lnTo>
                  <a:lnTo>
                    <a:pt x="60376" y="230823"/>
                  </a:lnTo>
                  <a:lnTo>
                    <a:pt x="57304" y="230456"/>
                  </a:lnTo>
                  <a:lnTo>
                    <a:pt x="51131" y="229780"/>
                  </a:lnTo>
                  <a:lnTo>
                    <a:pt x="49886" y="227428"/>
                  </a:lnTo>
                  <a:lnTo>
                    <a:pt x="49918" y="227190"/>
                  </a:lnTo>
                  <a:lnTo>
                    <a:pt x="49989" y="226713"/>
                  </a:lnTo>
                  <a:lnTo>
                    <a:pt x="50037" y="226475"/>
                  </a:lnTo>
                  <a:lnTo>
                    <a:pt x="50096" y="226246"/>
                  </a:lnTo>
                  <a:lnTo>
                    <a:pt x="50183" y="225984"/>
                  </a:lnTo>
                  <a:lnTo>
                    <a:pt x="50524" y="225236"/>
                  </a:lnTo>
                  <a:lnTo>
                    <a:pt x="50623" y="224979"/>
                  </a:lnTo>
                  <a:lnTo>
                    <a:pt x="50757" y="224569"/>
                  </a:lnTo>
                  <a:lnTo>
                    <a:pt x="50872" y="224149"/>
                  </a:lnTo>
                  <a:lnTo>
                    <a:pt x="50924" y="223940"/>
                  </a:lnTo>
                  <a:lnTo>
                    <a:pt x="50971" y="223782"/>
                  </a:lnTo>
                  <a:lnTo>
                    <a:pt x="51046" y="223554"/>
                  </a:lnTo>
                  <a:lnTo>
                    <a:pt x="51134" y="223315"/>
                  </a:lnTo>
                  <a:lnTo>
                    <a:pt x="51197" y="223163"/>
                  </a:lnTo>
                  <a:lnTo>
                    <a:pt x="51276" y="222996"/>
                  </a:lnTo>
                  <a:lnTo>
                    <a:pt x="51446" y="222663"/>
                  </a:lnTo>
                  <a:lnTo>
                    <a:pt x="51541" y="222510"/>
                  </a:lnTo>
                  <a:lnTo>
                    <a:pt x="51644" y="222358"/>
                  </a:lnTo>
                  <a:lnTo>
                    <a:pt x="51799" y="222167"/>
                  </a:lnTo>
                  <a:lnTo>
                    <a:pt x="51965" y="221995"/>
                  </a:lnTo>
                  <a:lnTo>
                    <a:pt x="52143" y="221829"/>
                  </a:lnTo>
                  <a:lnTo>
                    <a:pt x="52329" y="221671"/>
                  </a:lnTo>
                  <a:lnTo>
                    <a:pt x="52693" y="221386"/>
                  </a:lnTo>
                  <a:lnTo>
                    <a:pt x="52879" y="221257"/>
                  </a:lnTo>
                  <a:lnTo>
                    <a:pt x="53073" y="221133"/>
                  </a:lnTo>
                  <a:lnTo>
                    <a:pt x="53263" y="221014"/>
                  </a:lnTo>
                  <a:lnTo>
                    <a:pt x="53612" y="220804"/>
                  </a:lnTo>
                  <a:lnTo>
                    <a:pt x="53932" y="220633"/>
                  </a:lnTo>
                  <a:lnTo>
                    <a:pt x="54249" y="220452"/>
                  </a:lnTo>
                  <a:lnTo>
                    <a:pt x="54443" y="220328"/>
                  </a:lnTo>
                  <a:lnTo>
                    <a:pt x="54732" y="220132"/>
                  </a:lnTo>
                  <a:lnTo>
                    <a:pt x="55025" y="220046"/>
                  </a:lnTo>
                  <a:lnTo>
                    <a:pt x="55171" y="220008"/>
                  </a:lnTo>
                  <a:lnTo>
                    <a:pt x="55464" y="219942"/>
                  </a:lnTo>
                  <a:lnTo>
                    <a:pt x="55631" y="219918"/>
                  </a:lnTo>
                  <a:lnTo>
                    <a:pt x="55963" y="219889"/>
                  </a:lnTo>
                  <a:lnTo>
                    <a:pt x="56125" y="219865"/>
                  </a:lnTo>
                  <a:lnTo>
                    <a:pt x="56284" y="219822"/>
                  </a:lnTo>
                  <a:lnTo>
                    <a:pt x="56612" y="219703"/>
                  </a:lnTo>
                  <a:lnTo>
                    <a:pt x="56767" y="219627"/>
                  </a:lnTo>
                  <a:lnTo>
                    <a:pt x="57004" y="219403"/>
                  </a:lnTo>
                  <a:lnTo>
                    <a:pt x="57064" y="219241"/>
                  </a:lnTo>
                  <a:lnTo>
                    <a:pt x="57083" y="219041"/>
                  </a:lnTo>
                  <a:lnTo>
                    <a:pt x="57079" y="218822"/>
                  </a:lnTo>
                  <a:lnTo>
                    <a:pt x="57060" y="218598"/>
                  </a:lnTo>
                  <a:lnTo>
                    <a:pt x="57032" y="218393"/>
                  </a:lnTo>
                  <a:lnTo>
                    <a:pt x="56992" y="218183"/>
                  </a:lnTo>
                  <a:lnTo>
                    <a:pt x="56937" y="217974"/>
                  </a:lnTo>
                  <a:lnTo>
                    <a:pt x="56870" y="217769"/>
                  </a:lnTo>
                  <a:lnTo>
                    <a:pt x="56794" y="217569"/>
                  </a:lnTo>
                  <a:lnTo>
                    <a:pt x="56707" y="217378"/>
                  </a:lnTo>
                  <a:lnTo>
                    <a:pt x="56553" y="217087"/>
                  </a:lnTo>
                  <a:lnTo>
                    <a:pt x="56367" y="216816"/>
                  </a:lnTo>
                  <a:lnTo>
                    <a:pt x="56161" y="216558"/>
                  </a:lnTo>
                  <a:lnTo>
                    <a:pt x="55939" y="216315"/>
                  </a:lnTo>
                  <a:lnTo>
                    <a:pt x="55714" y="216096"/>
                  </a:lnTo>
                  <a:lnTo>
                    <a:pt x="55504" y="215920"/>
                  </a:lnTo>
                  <a:lnTo>
                    <a:pt x="55282" y="215762"/>
                  </a:lnTo>
                  <a:lnTo>
                    <a:pt x="54823" y="215472"/>
                  </a:lnTo>
                  <a:lnTo>
                    <a:pt x="54597" y="215319"/>
                  </a:lnTo>
                  <a:lnTo>
                    <a:pt x="54423" y="215186"/>
                  </a:lnTo>
                  <a:lnTo>
                    <a:pt x="53901" y="214771"/>
                  </a:lnTo>
                  <a:lnTo>
                    <a:pt x="53283" y="214276"/>
                  </a:lnTo>
                  <a:lnTo>
                    <a:pt x="53061" y="214095"/>
                  </a:lnTo>
                  <a:lnTo>
                    <a:pt x="52844" y="213909"/>
                  </a:lnTo>
                  <a:lnTo>
                    <a:pt x="52638" y="213709"/>
                  </a:lnTo>
                  <a:lnTo>
                    <a:pt x="52468" y="213523"/>
                  </a:lnTo>
                  <a:lnTo>
                    <a:pt x="52305" y="213327"/>
                  </a:lnTo>
                  <a:lnTo>
                    <a:pt x="52151" y="213132"/>
                  </a:lnTo>
                  <a:lnTo>
                    <a:pt x="51842" y="212722"/>
                  </a:lnTo>
                  <a:lnTo>
                    <a:pt x="51617" y="212412"/>
                  </a:lnTo>
                  <a:lnTo>
                    <a:pt x="51011" y="211664"/>
                  </a:lnTo>
                  <a:lnTo>
                    <a:pt x="50801" y="211507"/>
                  </a:lnTo>
                  <a:lnTo>
                    <a:pt x="50643" y="211412"/>
                  </a:lnTo>
                  <a:lnTo>
                    <a:pt x="50476" y="211335"/>
                  </a:lnTo>
                  <a:lnTo>
                    <a:pt x="50306" y="211264"/>
                  </a:lnTo>
                  <a:lnTo>
                    <a:pt x="49958" y="211135"/>
                  </a:lnTo>
                  <a:lnTo>
                    <a:pt x="49724" y="211059"/>
                  </a:lnTo>
                  <a:lnTo>
                    <a:pt x="48010" y="210697"/>
                  </a:lnTo>
                  <a:lnTo>
                    <a:pt x="46910" y="210454"/>
                  </a:lnTo>
                  <a:lnTo>
                    <a:pt x="46736" y="210423"/>
                  </a:lnTo>
                  <a:lnTo>
                    <a:pt x="46565" y="210392"/>
                  </a:lnTo>
                  <a:lnTo>
                    <a:pt x="45967" y="210330"/>
                  </a:lnTo>
                  <a:lnTo>
                    <a:pt x="45469" y="210306"/>
                  </a:lnTo>
                  <a:lnTo>
                    <a:pt x="45219" y="210311"/>
                  </a:lnTo>
                  <a:lnTo>
                    <a:pt x="44974" y="210335"/>
                  </a:lnTo>
                  <a:lnTo>
                    <a:pt x="44713" y="210382"/>
                  </a:lnTo>
                  <a:lnTo>
                    <a:pt x="44455" y="210454"/>
                  </a:lnTo>
                  <a:lnTo>
                    <a:pt x="43703" y="210725"/>
                  </a:lnTo>
                  <a:lnTo>
                    <a:pt x="43494" y="210805"/>
                  </a:lnTo>
                  <a:lnTo>
                    <a:pt x="42341" y="211307"/>
                  </a:lnTo>
                  <a:lnTo>
                    <a:pt x="41997" y="211383"/>
                  </a:lnTo>
                  <a:lnTo>
                    <a:pt x="41783" y="211397"/>
                  </a:lnTo>
                  <a:lnTo>
                    <a:pt x="41565" y="211402"/>
                  </a:lnTo>
                  <a:lnTo>
                    <a:pt x="41348" y="211393"/>
                  </a:lnTo>
                  <a:lnTo>
                    <a:pt x="41134" y="211369"/>
                  </a:lnTo>
                  <a:lnTo>
                    <a:pt x="40924" y="211326"/>
                  </a:lnTo>
                  <a:lnTo>
                    <a:pt x="40592" y="211202"/>
                  </a:lnTo>
                  <a:lnTo>
                    <a:pt x="40267" y="211016"/>
                  </a:lnTo>
                  <a:lnTo>
                    <a:pt x="39958" y="210787"/>
                  </a:lnTo>
                  <a:lnTo>
                    <a:pt x="39364" y="210292"/>
                  </a:lnTo>
                  <a:lnTo>
                    <a:pt x="38834" y="209782"/>
                  </a:lnTo>
                  <a:lnTo>
                    <a:pt x="38347" y="209210"/>
                  </a:lnTo>
                  <a:lnTo>
                    <a:pt x="37900" y="208595"/>
                  </a:lnTo>
                  <a:lnTo>
                    <a:pt x="37468" y="207971"/>
                  </a:lnTo>
                  <a:lnTo>
                    <a:pt x="36554" y="206684"/>
                  </a:lnTo>
                  <a:lnTo>
                    <a:pt x="36091" y="206013"/>
                  </a:lnTo>
                  <a:lnTo>
                    <a:pt x="35184" y="204645"/>
                  </a:lnTo>
                  <a:lnTo>
                    <a:pt x="34737" y="203959"/>
                  </a:lnTo>
                  <a:lnTo>
                    <a:pt x="34424" y="203463"/>
                  </a:lnTo>
                  <a:lnTo>
                    <a:pt x="33818" y="202453"/>
                  </a:lnTo>
                  <a:lnTo>
                    <a:pt x="33494" y="201972"/>
                  </a:lnTo>
                  <a:lnTo>
                    <a:pt x="33137" y="201519"/>
                  </a:lnTo>
                  <a:lnTo>
                    <a:pt x="32643" y="201028"/>
                  </a:lnTo>
                  <a:lnTo>
                    <a:pt x="32100" y="200580"/>
                  </a:lnTo>
                  <a:lnTo>
                    <a:pt x="31530" y="200161"/>
                  </a:lnTo>
                  <a:lnTo>
                    <a:pt x="30952" y="199746"/>
                  </a:lnTo>
                  <a:lnTo>
                    <a:pt x="30386" y="199322"/>
                  </a:lnTo>
                  <a:lnTo>
                    <a:pt x="27382" y="196801"/>
                  </a:lnTo>
                  <a:lnTo>
                    <a:pt x="27271" y="196658"/>
                  </a:lnTo>
                  <a:lnTo>
                    <a:pt x="27188" y="196506"/>
                  </a:lnTo>
                  <a:lnTo>
                    <a:pt x="27140" y="196377"/>
                  </a:lnTo>
                  <a:lnTo>
                    <a:pt x="27089" y="196110"/>
                  </a:lnTo>
                  <a:lnTo>
                    <a:pt x="27069" y="195972"/>
                  </a:lnTo>
                  <a:lnTo>
                    <a:pt x="27021" y="195374"/>
                  </a:lnTo>
                  <a:lnTo>
                    <a:pt x="26827" y="192946"/>
                  </a:lnTo>
                  <a:lnTo>
                    <a:pt x="26843" y="192222"/>
                  </a:lnTo>
                  <a:lnTo>
                    <a:pt x="26891" y="191497"/>
                  </a:lnTo>
                  <a:lnTo>
                    <a:pt x="26962" y="190773"/>
                  </a:lnTo>
                  <a:lnTo>
                    <a:pt x="27061" y="190058"/>
                  </a:lnTo>
                  <a:lnTo>
                    <a:pt x="27227" y="189181"/>
                  </a:lnTo>
                  <a:lnTo>
                    <a:pt x="27475" y="188227"/>
                  </a:lnTo>
                  <a:lnTo>
                    <a:pt x="27702" y="187452"/>
                  </a:lnTo>
                  <a:lnTo>
                    <a:pt x="27967" y="186589"/>
                  </a:lnTo>
                  <a:lnTo>
                    <a:pt x="28581" y="184497"/>
                  </a:lnTo>
                  <a:lnTo>
                    <a:pt x="28953" y="183268"/>
                  </a:lnTo>
                  <a:lnTo>
                    <a:pt x="29333" y="182043"/>
                  </a:lnTo>
                  <a:lnTo>
                    <a:pt x="30105" y="179594"/>
                  </a:lnTo>
                  <a:lnTo>
                    <a:pt x="30457" y="178450"/>
                  </a:lnTo>
                  <a:lnTo>
                    <a:pt x="31667" y="174777"/>
                  </a:lnTo>
                  <a:lnTo>
                    <a:pt x="33418" y="169458"/>
                  </a:lnTo>
                  <a:lnTo>
                    <a:pt x="33577" y="169058"/>
                  </a:lnTo>
                  <a:lnTo>
                    <a:pt x="33759" y="168667"/>
                  </a:lnTo>
                  <a:lnTo>
                    <a:pt x="33957" y="168276"/>
                  </a:lnTo>
                  <a:lnTo>
                    <a:pt x="34365" y="167514"/>
                  </a:lnTo>
                  <a:lnTo>
                    <a:pt x="34804" y="166665"/>
                  </a:lnTo>
                  <a:lnTo>
                    <a:pt x="35034" y="166251"/>
                  </a:lnTo>
                  <a:lnTo>
                    <a:pt x="35279" y="165846"/>
                  </a:lnTo>
                  <a:lnTo>
                    <a:pt x="35552" y="165464"/>
                  </a:lnTo>
                  <a:lnTo>
                    <a:pt x="35746" y="165217"/>
                  </a:lnTo>
                  <a:lnTo>
                    <a:pt x="35952" y="164974"/>
                  </a:lnTo>
                  <a:lnTo>
                    <a:pt x="36166" y="164735"/>
                  </a:lnTo>
                  <a:lnTo>
                    <a:pt x="36391" y="164521"/>
                  </a:lnTo>
                  <a:lnTo>
                    <a:pt x="36633" y="164330"/>
                  </a:lnTo>
                  <a:lnTo>
                    <a:pt x="36779" y="164240"/>
                  </a:lnTo>
                  <a:lnTo>
                    <a:pt x="36934" y="164154"/>
                  </a:lnTo>
                  <a:lnTo>
                    <a:pt x="37088" y="164078"/>
                  </a:lnTo>
                  <a:lnTo>
                    <a:pt x="37409" y="163935"/>
                  </a:lnTo>
                  <a:lnTo>
                    <a:pt x="37749" y="163801"/>
                  </a:lnTo>
                  <a:lnTo>
                    <a:pt x="37920" y="163739"/>
                  </a:lnTo>
                  <a:lnTo>
                    <a:pt x="38094" y="163682"/>
                  </a:lnTo>
                  <a:lnTo>
                    <a:pt x="38272" y="163630"/>
                  </a:lnTo>
                  <a:lnTo>
                    <a:pt x="39655" y="162622"/>
                  </a:lnTo>
                  <a:lnTo>
                    <a:pt x="40758" y="161509"/>
                  </a:lnTo>
                  <a:lnTo>
                    <a:pt x="40809" y="161357"/>
                  </a:lnTo>
                  <a:lnTo>
                    <a:pt x="40928" y="161066"/>
                  </a:lnTo>
                  <a:lnTo>
                    <a:pt x="41067" y="160790"/>
                  </a:lnTo>
                  <a:lnTo>
                    <a:pt x="41197" y="160570"/>
                  </a:lnTo>
                  <a:lnTo>
                    <a:pt x="41344" y="160366"/>
                  </a:lnTo>
                  <a:lnTo>
                    <a:pt x="41502" y="160170"/>
                  </a:lnTo>
                  <a:lnTo>
                    <a:pt x="41668" y="159984"/>
                  </a:lnTo>
                  <a:lnTo>
                    <a:pt x="41835" y="159803"/>
                  </a:lnTo>
                  <a:lnTo>
                    <a:pt x="42009" y="159641"/>
                  </a:lnTo>
                  <a:lnTo>
                    <a:pt x="42187" y="159484"/>
                  </a:lnTo>
                  <a:lnTo>
                    <a:pt x="42373" y="159331"/>
                  </a:lnTo>
                  <a:lnTo>
                    <a:pt x="42563" y="159193"/>
                  </a:lnTo>
                  <a:lnTo>
                    <a:pt x="42757" y="159069"/>
                  </a:lnTo>
                  <a:lnTo>
                    <a:pt x="42911" y="158979"/>
                  </a:lnTo>
                  <a:lnTo>
                    <a:pt x="43070" y="158898"/>
                  </a:lnTo>
                  <a:lnTo>
                    <a:pt x="44107" y="158402"/>
                  </a:lnTo>
                  <a:lnTo>
                    <a:pt x="44396" y="158245"/>
                  </a:lnTo>
                  <a:lnTo>
                    <a:pt x="44542" y="158154"/>
                  </a:lnTo>
                  <a:lnTo>
                    <a:pt x="45291" y="157673"/>
                  </a:lnTo>
                  <a:lnTo>
                    <a:pt x="45587" y="157463"/>
                  </a:lnTo>
                  <a:lnTo>
                    <a:pt x="46102" y="157001"/>
                  </a:lnTo>
                  <a:lnTo>
                    <a:pt x="46209" y="156873"/>
                  </a:lnTo>
                  <a:lnTo>
                    <a:pt x="46466" y="155186"/>
                  </a:lnTo>
                  <a:lnTo>
                    <a:pt x="46700" y="154976"/>
                  </a:lnTo>
                  <a:lnTo>
                    <a:pt x="46941" y="154728"/>
                  </a:lnTo>
                  <a:lnTo>
                    <a:pt x="47187" y="154495"/>
                  </a:lnTo>
                  <a:lnTo>
                    <a:pt x="47317" y="154395"/>
                  </a:lnTo>
                  <a:lnTo>
                    <a:pt x="48101" y="154066"/>
                  </a:lnTo>
                  <a:lnTo>
                    <a:pt x="48446" y="154085"/>
                  </a:lnTo>
                  <a:lnTo>
                    <a:pt x="49186" y="154085"/>
                  </a:lnTo>
                  <a:lnTo>
                    <a:pt x="49487" y="154090"/>
                  </a:lnTo>
                  <a:lnTo>
                    <a:pt x="49633" y="154094"/>
                  </a:lnTo>
                  <a:lnTo>
                    <a:pt x="49930" y="154113"/>
                  </a:lnTo>
                  <a:lnTo>
                    <a:pt x="50611" y="154256"/>
                  </a:lnTo>
                  <a:lnTo>
                    <a:pt x="50951" y="154466"/>
                  </a:lnTo>
                  <a:lnTo>
                    <a:pt x="51149" y="154619"/>
                  </a:lnTo>
                  <a:lnTo>
                    <a:pt x="51522" y="155152"/>
                  </a:lnTo>
                  <a:lnTo>
                    <a:pt x="51569" y="155438"/>
                  </a:lnTo>
                  <a:lnTo>
                    <a:pt x="51612" y="155672"/>
                  </a:lnTo>
                  <a:lnTo>
                    <a:pt x="51692" y="156148"/>
                  </a:lnTo>
                  <a:lnTo>
                    <a:pt x="51739" y="156382"/>
                  </a:lnTo>
                  <a:lnTo>
                    <a:pt x="51799" y="156606"/>
                  </a:lnTo>
                  <a:lnTo>
                    <a:pt x="51886" y="156844"/>
                  </a:lnTo>
                  <a:lnTo>
                    <a:pt x="51985" y="157078"/>
                  </a:lnTo>
                  <a:lnTo>
                    <a:pt x="52095" y="157306"/>
                  </a:lnTo>
                  <a:lnTo>
                    <a:pt x="52214" y="157530"/>
                  </a:lnTo>
                  <a:lnTo>
                    <a:pt x="52337" y="157745"/>
                  </a:lnTo>
                  <a:lnTo>
                    <a:pt x="52424" y="157888"/>
                  </a:lnTo>
                  <a:lnTo>
                    <a:pt x="52511" y="158026"/>
                  </a:lnTo>
                  <a:lnTo>
                    <a:pt x="52634" y="158202"/>
                  </a:lnTo>
                  <a:lnTo>
                    <a:pt x="52800" y="158421"/>
                  </a:lnTo>
                  <a:lnTo>
                    <a:pt x="52978" y="158631"/>
                  </a:lnTo>
                  <a:lnTo>
                    <a:pt x="53168" y="158836"/>
                  </a:lnTo>
                  <a:lnTo>
                    <a:pt x="53370" y="159022"/>
                  </a:lnTo>
                  <a:lnTo>
                    <a:pt x="53580" y="159193"/>
                  </a:lnTo>
                  <a:lnTo>
                    <a:pt x="53798" y="159346"/>
                  </a:lnTo>
                  <a:lnTo>
                    <a:pt x="54015" y="159465"/>
                  </a:lnTo>
                  <a:lnTo>
                    <a:pt x="54245" y="159570"/>
                  </a:lnTo>
                  <a:lnTo>
                    <a:pt x="54479" y="159656"/>
                  </a:lnTo>
                  <a:lnTo>
                    <a:pt x="54712" y="159732"/>
                  </a:lnTo>
                  <a:lnTo>
                    <a:pt x="54950" y="159803"/>
                  </a:lnTo>
                  <a:lnTo>
                    <a:pt x="55211" y="159884"/>
                  </a:lnTo>
                  <a:lnTo>
                    <a:pt x="55480" y="159956"/>
                  </a:lnTo>
                  <a:lnTo>
                    <a:pt x="55745" y="160013"/>
                  </a:lnTo>
                  <a:lnTo>
                    <a:pt x="56015" y="160056"/>
                  </a:lnTo>
                  <a:lnTo>
                    <a:pt x="56284" y="160084"/>
                  </a:lnTo>
                  <a:lnTo>
                    <a:pt x="56494" y="160089"/>
                  </a:lnTo>
                  <a:lnTo>
                    <a:pt x="56913" y="160065"/>
                  </a:lnTo>
                  <a:lnTo>
                    <a:pt x="57745" y="159980"/>
                  </a:lnTo>
                  <a:lnTo>
                    <a:pt x="57950" y="159951"/>
                  </a:lnTo>
                  <a:lnTo>
                    <a:pt x="58156" y="159913"/>
                  </a:lnTo>
                  <a:lnTo>
                    <a:pt x="58358" y="159865"/>
                  </a:lnTo>
                  <a:lnTo>
                    <a:pt x="58536" y="159818"/>
                  </a:lnTo>
                  <a:lnTo>
                    <a:pt x="58892" y="159698"/>
                  </a:lnTo>
                  <a:lnTo>
                    <a:pt x="59063" y="159622"/>
                  </a:lnTo>
                  <a:lnTo>
                    <a:pt x="59229" y="159527"/>
                  </a:lnTo>
                  <a:lnTo>
                    <a:pt x="59371" y="159432"/>
                  </a:lnTo>
                  <a:lnTo>
                    <a:pt x="59510" y="159322"/>
                  </a:lnTo>
                  <a:lnTo>
                    <a:pt x="59645" y="159203"/>
                  </a:lnTo>
                  <a:lnTo>
                    <a:pt x="60001" y="158822"/>
                  </a:lnTo>
                  <a:lnTo>
                    <a:pt x="60104" y="158688"/>
                  </a:lnTo>
                  <a:lnTo>
                    <a:pt x="60199" y="158555"/>
                  </a:lnTo>
                  <a:lnTo>
                    <a:pt x="60294" y="158412"/>
                  </a:lnTo>
                  <a:lnTo>
                    <a:pt x="60381" y="158269"/>
                  </a:lnTo>
                  <a:lnTo>
                    <a:pt x="60510" y="158032"/>
                  </a:lnTo>
                  <a:lnTo>
                    <a:pt x="60674" y="157735"/>
                  </a:lnTo>
                  <a:lnTo>
                    <a:pt x="60769" y="157554"/>
                  </a:lnTo>
                  <a:lnTo>
                    <a:pt x="60911" y="157287"/>
                  </a:lnTo>
                  <a:lnTo>
                    <a:pt x="61097" y="156944"/>
                  </a:lnTo>
                  <a:lnTo>
                    <a:pt x="61185" y="156801"/>
                  </a:lnTo>
                  <a:lnTo>
                    <a:pt x="61470" y="156382"/>
                  </a:lnTo>
                  <a:lnTo>
                    <a:pt x="61557" y="156239"/>
                  </a:lnTo>
                  <a:lnTo>
                    <a:pt x="61656" y="156058"/>
                  </a:lnTo>
                  <a:lnTo>
                    <a:pt x="61838" y="155686"/>
                  </a:lnTo>
                  <a:lnTo>
                    <a:pt x="61925" y="155500"/>
                  </a:lnTo>
                  <a:lnTo>
                    <a:pt x="62020" y="155314"/>
                  </a:lnTo>
                  <a:lnTo>
                    <a:pt x="62111" y="155152"/>
                  </a:lnTo>
                  <a:lnTo>
                    <a:pt x="62396" y="154681"/>
                  </a:lnTo>
                  <a:lnTo>
                    <a:pt x="62550" y="154366"/>
                  </a:lnTo>
                  <a:lnTo>
                    <a:pt x="62681" y="154061"/>
                  </a:lnTo>
                  <a:lnTo>
                    <a:pt x="62740" y="153904"/>
                  </a:lnTo>
                  <a:lnTo>
                    <a:pt x="62788" y="153747"/>
                  </a:lnTo>
                  <a:lnTo>
                    <a:pt x="62839" y="153551"/>
                  </a:lnTo>
                  <a:lnTo>
                    <a:pt x="62887" y="153351"/>
                  </a:lnTo>
                  <a:lnTo>
                    <a:pt x="62918" y="153151"/>
                  </a:lnTo>
                  <a:lnTo>
                    <a:pt x="62930" y="152951"/>
                  </a:lnTo>
                  <a:lnTo>
                    <a:pt x="62918" y="152760"/>
                  </a:lnTo>
                  <a:lnTo>
                    <a:pt x="62863" y="152584"/>
                  </a:lnTo>
                  <a:lnTo>
                    <a:pt x="62780" y="152412"/>
                  </a:lnTo>
                  <a:lnTo>
                    <a:pt x="62677" y="152245"/>
                  </a:lnTo>
                  <a:lnTo>
                    <a:pt x="62455" y="151931"/>
                  </a:lnTo>
                  <a:lnTo>
                    <a:pt x="62325" y="151764"/>
                  </a:lnTo>
                  <a:lnTo>
                    <a:pt x="62190" y="151602"/>
                  </a:lnTo>
                  <a:lnTo>
                    <a:pt x="62044" y="151450"/>
                  </a:lnTo>
                  <a:lnTo>
                    <a:pt x="61901" y="151292"/>
                  </a:lnTo>
                  <a:lnTo>
                    <a:pt x="61762" y="151130"/>
                  </a:lnTo>
                  <a:lnTo>
                    <a:pt x="61596" y="150916"/>
                  </a:lnTo>
                  <a:lnTo>
                    <a:pt x="61434" y="150687"/>
                  </a:lnTo>
                  <a:lnTo>
                    <a:pt x="61280" y="150458"/>
                  </a:lnTo>
                  <a:lnTo>
                    <a:pt x="61113" y="150239"/>
                  </a:lnTo>
                  <a:lnTo>
                    <a:pt x="60943" y="150025"/>
                  </a:lnTo>
                  <a:lnTo>
                    <a:pt x="60749" y="149820"/>
                  </a:lnTo>
                  <a:lnTo>
                    <a:pt x="60543" y="149629"/>
                  </a:lnTo>
                  <a:lnTo>
                    <a:pt x="60333" y="149443"/>
                  </a:lnTo>
                  <a:lnTo>
                    <a:pt x="60132" y="149253"/>
                  </a:lnTo>
                  <a:lnTo>
                    <a:pt x="59946" y="149043"/>
                  </a:lnTo>
                  <a:lnTo>
                    <a:pt x="59688" y="148719"/>
                  </a:lnTo>
                  <a:lnTo>
                    <a:pt x="59569" y="148548"/>
                  </a:lnTo>
                  <a:lnTo>
                    <a:pt x="59463" y="148366"/>
                  </a:lnTo>
                  <a:lnTo>
                    <a:pt x="59379" y="148181"/>
                  </a:lnTo>
                  <a:lnTo>
                    <a:pt x="59332" y="148019"/>
                  </a:lnTo>
                  <a:lnTo>
                    <a:pt x="59296" y="147847"/>
                  </a:lnTo>
                  <a:lnTo>
                    <a:pt x="59269" y="147671"/>
                  </a:lnTo>
                  <a:lnTo>
                    <a:pt x="59257" y="147494"/>
                  </a:lnTo>
                  <a:lnTo>
                    <a:pt x="59253" y="147318"/>
                  </a:lnTo>
                  <a:lnTo>
                    <a:pt x="59269" y="147161"/>
                  </a:lnTo>
                  <a:lnTo>
                    <a:pt x="59296" y="147004"/>
                  </a:lnTo>
                  <a:lnTo>
                    <a:pt x="59403" y="146532"/>
                  </a:lnTo>
                  <a:lnTo>
                    <a:pt x="59447" y="146255"/>
                  </a:lnTo>
                  <a:lnTo>
                    <a:pt x="59490" y="146070"/>
                  </a:lnTo>
                  <a:lnTo>
                    <a:pt x="59787" y="145650"/>
                  </a:lnTo>
                  <a:lnTo>
                    <a:pt x="60060" y="145698"/>
                  </a:lnTo>
                  <a:lnTo>
                    <a:pt x="60888" y="145383"/>
                  </a:lnTo>
                  <a:lnTo>
                    <a:pt x="60864" y="145255"/>
                  </a:lnTo>
                  <a:lnTo>
                    <a:pt x="60820" y="144935"/>
                  </a:lnTo>
                  <a:lnTo>
                    <a:pt x="60789" y="144735"/>
                  </a:lnTo>
                  <a:lnTo>
                    <a:pt x="60666" y="144130"/>
                  </a:lnTo>
                  <a:lnTo>
                    <a:pt x="60591" y="143692"/>
                  </a:lnTo>
                  <a:lnTo>
                    <a:pt x="60428" y="142796"/>
                  </a:lnTo>
                  <a:lnTo>
                    <a:pt x="60389" y="142543"/>
                  </a:lnTo>
                  <a:lnTo>
                    <a:pt x="60341" y="142295"/>
                  </a:lnTo>
                  <a:lnTo>
                    <a:pt x="60286" y="142057"/>
                  </a:lnTo>
                  <a:lnTo>
                    <a:pt x="60199" y="141833"/>
                  </a:lnTo>
                  <a:lnTo>
                    <a:pt x="60112" y="141671"/>
                  </a:lnTo>
                  <a:lnTo>
                    <a:pt x="60005" y="141523"/>
                  </a:lnTo>
                  <a:lnTo>
                    <a:pt x="59779" y="141238"/>
                  </a:lnTo>
                  <a:lnTo>
                    <a:pt x="59672" y="141090"/>
                  </a:lnTo>
                  <a:lnTo>
                    <a:pt x="59427" y="140737"/>
                  </a:lnTo>
                  <a:lnTo>
                    <a:pt x="59308" y="140551"/>
                  </a:lnTo>
                  <a:lnTo>
                    <a:pt x="59197" y="140365"/>
                  </a:lnTo>
                  <a:lnTo>
                    <a:pt x="59055" y="140056"/>
                  </a:lnTo>
                  <a:lnTo>
                    <a:pt x="58972" y="139827"/>
                  </a:lnTo>
                  <a:lnTo>
                    <a:pt x="58904" y="139593"/>
                  </a:lnTo>
                  <a:lnTo>
                    <a:pt x="58869" y="139412"/>
                  </a:lnTo>
                  <a:lnTo>
                    <a:pt x="58849" y="139231"/>
                  </a:lnTo>
                  <a:lnTo>
                    <a:pt x="58833" y="139045"/>
                  </a:lnTo>
                  <a:lnTo>
                    <a:pt x="58809" y="138864"/>
                  </a:lnTo>
                  <a:lnTo>
                    <a:pt x="58770" y="138688"/>
                  </a:lnTo>
                  <a:lnTo>
                    <a:pt x="58714" y="138531"/>
                  </a:lnTo>
                  <a:lnTo>
                    <a:pt x="58651" y="138374"/>
                  </a:lnTo>
                  <a:lnTo>
                    <a:pt x="58501" y="138078"/>
                  </a:lnTo>
                  <a:lnTo>
                    <a:pt x="58279" y="137659"/>
                  </a:lnTo>
                  <a:lnTo>
                    <a:pt x="58176" y="137482"/>
                  </a:lnTo>
                  <a:lnTo>
                    <a:pt x="58101" y="137192"/>
                  </a:lnTo>
                  <a:lnTo>
                    <a:pt x="58049" y="137035"/>
                  </a:lnTo>
                  <a:lnTo>
                    <a:pt x="57958" y="136753"/>
                  </a:lnTo>
                  <a:lnTo>
                    <a:pt x="57879" y="136510"/>
                  </a:lnTo>
                  <a:lnTo>
                    <a:pt x="57634" y="136072"/>
                  </a:lnTo>
                  <a:lnTo>
                    <a:pt x="57384" y="135791"/>
                  </a:lnTo>
                  <a:lnTo>
                    <a:pt x="57210" y="135624"/>
                  </a:lnTo>
                  <a:lnTo>
                    <a:pt x="57020" y="135472"/>
                  </a:lnTo>
                  <a:lnTo>
                    <a:pt x="56632" y="135186"/>
                  </a:lnTo>
                  <a:lnTo>
                    <a:pt x="56442" y="135028"/>
                  </a:lnTo>
                  <a:lnTo>
                    <a:pt x="56185" y="134781"/>
                  </a:lnTo>
                  <a:lnTo>
                    <a:pt x="55931" y="134509"/>
                  </a:lnTo>
                  <a:lnTo>
                    <a:pt x="55686" y="134237"/>
                  </a:lnTo>
                  <a:lnTo>
                    <a:pt x="55437" y="133970"/>
                  </a:lnTo>
                  <a:lnTo>
                    <a:pt x="55171" y="133727"/>
                  </a:lnTo>
                  <a:lnTo>
                    <a:pt x="54977" y="133575"/>
                  </a:lnTo>
                  <a:lnTo>
                    <a:pt x="54380" y="133146"/>
                  </a:lnTo>
                  <a:lnTo>
                    <a:pt x="54190" y="132989"/>
                  </a:lnTo>
                  <a:lnTo>
                    <a:pt x="54015" y="132822"/>
                  </a:lnTo>
                  <a:lnTo>
                    <a:pt x="53849" y="132650"/>
                  </a:lnTo>
                  <a:lnTo>
                    <a:pt x="53687" y="132469"/>
                  </a:lnTo>
                  <a:lnTo>
                    <a:pt x="53521" y="132293"/>
                  </a:lnTo>
                  <a:lnTo>
                    <a:pt x="53346" y="132131"/>
                  </a:lnTo>
                  <a:lnTo>
                    <a:pt x="53129" y="131945"/>
                  </a:lnTo>
                  <a:lnTo>
                    <a:pt x="52899" y="131774"/>
                  </a:lnTo>
                  <a:lnTo>
                    <a:pt x="52669" y="131612"/>
                  </a:lnTo>
                  <a:lnTo>
                    <a:pt x="52432" y="131454"/>
                  </a:lnTo>
                  <a:lnTo>
                    <a:pt x="52088" y="131211"/>
                  </a:lnTo>
                  <a:lnTo>
                    <a:pt x="51628" y="130902"/>
                  </a:lnTo>
                  <a:lnTo>
                    <a:pt x="51399" y="130735"/>
                  </a:lnTo>
                  <a:lnTo>
                    <a:pt x="51054" y="130506"/>
                  </a:lnTo>
                  <a:lnTo>
                    <a:pt x="50896" y="130415"/>
                  </a:lnTo>
                  <a:lnTo>
                    <a:pt x="50734" y="130339"/>
                  </a:lnTo>
                  <a:lnTo>
                    <a:pt x="50417" y="130173"/>
                  </a:lnTo>
                  <a:lnTo>
                    <a:pt x="50053" y="129829"/>
                  </a:lnTo>
                  <a:lnTo>
                    <a:pt x="49954" y="129701"/>
                  </a:lnTo>
                  <a:lnTo>
                    <a:pt x="49855" y="129563"/>
                  </a:lnTo>
                  <a:lnTo>
                    <a:pt x="49653" y="129248"/>
                  </a:lnTo>
                  <a:lnTo>
                    <a:pt x="49463" y="128867"/>
                  </a:lnTo>
                  <a:lnTo>
                    <a:pt x="49372" y="128676"/>
                  </a:lnTo>
                  <a:lnTo>
                    <a:pt x="49273" y="128490"/>
                  </a:lnTo>
                  <a:lnTo>
                    <a:pt x="49004" y="128076"/>
                  </a:lnTo>
                  <a:lnTo>
                    <a:pt x="48727" y="127666"/>
                  </a:lnTo>
                  <a:lnTo>
                    <a:pt x="48497" y="127299"/>
                  </a:lnTo>
                  <a:lnTo>
                    <a:pt x="48307" y="126984"/>
                  </a:lnTo>
                  <a:lnTo>
                    <a:pt x="48220" y="126818"/>
                  </a:lnTo>
                  <a:lnTo>
                    <a:pt x="48145" y="126646"/>
                  </a:lnTo>
                  <a:lnTo>
                    <a:pt x="48093" y="126508"/>
                  </a:lnTo>
                  <a:lnTo>
                    <a:pt x="48050" y="126370"/>
                  </a:lnTo>
                  <a:lnTo>
                    <a:pt x="47978" y="126079"/>
                  </a:lnTo>
                  <a:lnTo>
                    <a:pt x="47875" y="125698"/>
                  </a:lnTo>
                  <a:lnTo>
                    <a:pt x="47757" y="125226"/>
                  </a:lnTo>
                  <a:lnTo>
                    <a:pt x="47630" y="124754"/>
                  </a:lnTo>
                  <a:lnTo>
                    <a:pt x="47579" y="124578"/>
                  </a:lnTo>
                  <a:lnTo>
                    <a:pt x="47464" y="124225"/>
                  </a:lnTo>
                  <a:lnTo>
                    <a:pt x="47412" y="124049"/>
                  </a:lnTo>
                  <a:lnTo>
                    <a:pt x="47365" y="123868"/>
                  </a:lnTo>
                  <a:lnTo>
                    <a:pt x="47337" y="123730"/>
                  </a:lnTo>
                  <a:lnTo>
                    <a:pt x="47302" y="123449"/>
                  </a:lnTo>
                  <a:lnTo>
                    <a:pt x="47278" y="123315"/>
                  </a:lnTo>
                  <a:lnTo>
                    <a:pt x="47242" y="123182"/>
                  </a:lnTo>
                  <a:lnTo>
                    <a:pt x="47183" y="123034"/>
                  </a:lnTo>
                  <a:lnTo>
                    <a:pt x="47108" y="122896"/>
                  </a:lnTo>
                  <a:lnTo>
                    <a:pt x="47024" y="122758"/>
                  </a:lnTo>
                  <a:lnTo>
                    <a:pt x="46791" y="122395"/>
                  </a:lnTo>
                  <a:lnTo>
                    <a:pt x="46672" y="122195"/>
                  </a:lnTo>
                  <a:lnTo>
                    <a:pt x="46545" y="122000"/>
                  </a:lnTo>
                  <a:lnTo>
                    <a:pt x="46427" y="121838"/>
                  </a:lnTo>
                  <a:lnTo>
                    <a:pt x="46304" y="121685"/>
                  </a:lnTo>
                  <a:lnTo>
                    <a:pt x="46173" y="121533"/>
                  </a:lnTo>
                  <a:lnTo>
                    <a:pt x="46051" y="121376"/>
                  </a:lnTo>
                  <a:lnTo>
                    <a:pt x="45932" y="121214"/>
                  </a:lnTo>
                  <a:lnTo>
                    <a:pt x="45825" y="121052"/>
                  </a:lnTo>
                  <a:lnTo>
                    <a:pt x="45722" y="120880"/>
                  </a:lnTo>
                  <a:lnTo>
                    <a:pt x="45627" y="120709"/>
                  </a:lnTo>
                  <a:lnTo>
                    <a:pt x="45524" y="120542"/>
                  </a:lnTo>
                  <a:lnTo>
                    <a:pt x="45370" y="120313"/>
                  </a:lnTo>
                  <a:lnTo>
                    <a:pt x="44701" y="120003"/>
                  </a:lnTo>
                  <a:lnTo>
                    <a:pt x="44800" y="119827"/>
                  </a:lnTo>
                  <a:lnTo>
                    <a:pt x="44942" y="119598"/>
                  </a:lnTo>
                  <a:lnTo>
                    <a:pt x="45104" y="119369"/>
                  </a:lnTo>
                  <a:lnTo>
                    <a:pt x="45255" y="119174"/>
                  </a:lnTo>
                  <a:lnTo>
                    <a:pt x="46078" y="118536"/>
                  </a:lnTo>
                  <a:lnTo>
                    <a:pt x="46213" y="118507"/>
                  </a:lnTo>
                  <a:lnTo>
                    <a:pt x="46862" y="118402"/>
                  </a:lnTo>
                  <a:lnTo>
                    <a:pt x="47119" y="118388"/>
                  </a:lnTo>
                  <a:lnTo>
                    <a:pt x="47274" y="118397"/>
                  </a:lnTo>
                  <a:lnTo>
                    <a:pt x="47428" y="118416"/>
                  </a:lnTo>
                  <a:lnTo>
                    <a:pt x="47587" y="118445"/>
                  </a:lnTo>
                  <a:lnTo>
                    <a:pt x="48133" y="118559"/>
                  </a:lnTo>
                  <a:lnTo>
                    <a:pt x="48596" y="118683"/>
                  </a:lnTo>
                  <a:lnTo>
                    <a:pt x="48830" y="118736"/>
                  </a:lnTo>
                  <a:lnTo>
                    <a:pt x="49285" y="118817"/>
                  </a:lnTo>
                  <a:lnTo>
                    <a:pt x="49511" y="118850"/>
                  </a:lnTo>
                  <a:lnTo>
                    <a:pt x="49732" y="118874"/>
                  </a:lnTo>
                  <a:lnTo>
                    <a:pt x="49954" y="118879"/>
                  </a:lnTo>
                  <a:lnTo>
                    <a:pt x="50172" y="118855"/>
                  </a:lnTo>
                  <a:lnTo>
                    <a:pt x="50350" y="118817"/>
                  </a:lnTo>
                  <a:lnTo>
                    <a:pt x="50528" y="118760"/>
                  </a:lnTo>
                  <a:lnTo>
                    <a:pt x="50702" y="118688"/>
                  </a:lnTo>
                  <a:lnTo>
                    <a:pt x="50872" y="118607"/>
                  </a:lnTo>
                  <a:lnTo>
                    <a:pt x="51031" y="118512"/>
                  </a:lnTo>
                  <a:lnTo>
                    <a:pt x="51565" y="118045"/>
                  </a:lnTo>
                  <a:lnTo>
                    <a:pt x="51894" y="117478"/>
                  </a:lnTo>
                  <a:lnTo>
                    <a:pt x="51929" y="117273"/>
                  </a:lnTo>
                  <a:lnTo>
                    <a:pt x="51925" y="117044"/>
                  </a:lnTo>
                  <a:lnTo>
                    <a:pt x="51897" y="116811"/>
                  </a:lnTo>
                  <a:lnTo>
                    <a:pt x="51858" y="116572"/>
                  </a:lnTo>
                  <a:lnTo>
                    <a:pt x="51810" y="116348"/>
                  </a:lnTo>
                  <a:lnTo>
                    <a:pt x="51759" y="116139"/>
                  </a:lnTo>
                  <a:lnTo>
                    <a:pt x="51696" y="115929"/>
                  </a:lnTo>
                  <a:lnTo>
                    <a:pt x="51624" y="115724"/>
                  </a:lnTo>
                  <a:lnTo>
                    <a:pt x="51549" y="115524"/>
                  </a:lnTo>
                  <a:lnTo>
                    <a:pt x="51434" y="115171"/>
                  </a:lnTo>
                  <a:lnTo>
                    <a:pt x="51371" y="115019"/>
                  </a:lnTo>
                  <a:lnTo>
                    <a:pt x="51316" y="114871"/>
                  </a:lnTo>
                  <a:lnTo>
                    <a:pt x="51644" y="114299"/>
                  </a:lnTo>
                  <a:lnTo>
                    <a:pt x="51779" y="114237"/>
                  </a:lnTo>
                  <a:lnTo>
                    <a:pt x="52064" y="114142"/>
                  </a:lnTo>
                  <a:lnTo>
                    <a:pt x="52202" y="114085"/>
                  </a:lnTo>
                  <a:lnTo>
                    <a:pt x="52369" y="113994"/>
                  </a:lnTo>
                  <a:lnTo>
                    <a:pt x="52697" y="113799"/>
                  </a:lnTo>
                  <a:lnTo>
                    <a:pt x="53022" y="113594"/>
                  </a:lnTo>
                  <a:lnTo>
                    <a:pt x="53200" y="113480"/>
                  </a:lnTo>
                  <a:lnTo>
                    <a:pt x="53738" y="113117"/>
                  </a:lnTo>
                  <a:lnTo>
                    <a:pt x="53920" y="113003"/>
                  </a:lnTo>
                  <a:lnTo>
                    <a:pt x="54067" y="112917"/>
                  </a:lnTo>
                  <a:lnTo>
                    <a:pt x="54514" y="112669"/>
                  </a:lnTo>
                  <a:lnTo>
                    <a:pt x="55191" y="112283"/>
                  </a:lnTo>
                  <a:lnTo>
                    <a:pt x="55433" y="112102"/>
                  </a:lnTo>
                  <a:lnTo>
                    <a:pt x="55868" y="111678"/>
                  </a:lnTo>
                  <a:lnTo>
                    <a:pt x="55971" y="111545"/>
                  </a:lnTo>
                  <a:lnTo>
                    <a:pt x="56070" y="111402"/>
                  </a:lnTo>
                  <a:lnTo>
                    <a:pt x="56161" y="111254"/>
                  </a:lnTo>
                  <a:lnTo>
                    <a:pt x="56244" y="111097"/>
                  </a:lnTo>
                  <a:lnTo>
                    <a:pt x="56319" y="110940"/>
                  </a:lnTo>
                  <a:lnTo>
                    <a:pt x="56466" y="110577"/>
                  </a:lnTo>
                  <a:lnTo>
                    <a:pt x="56525" y="110325"/>
                  </a:lnTo>
                  <a:lnTo>
                    <a:pt x="56529" y="110172"/>
                  </a:lnTo>
                  <a:lnTo>
                    <a:pt x="56517" y="110020"/>
                  </a:lnTo>
                  <a:lnTo>
                    <a:pt x="56494" y="109863"/>
                  </a:lnTo>
                  <a:lnTo>
                    <a:pt x="56462" y="109710"/>
                  </a:lnTo>
                  <a:lnTo>
                    <a:pt x="56422" y="109562"/>
                  </a:lnTo>
                  <a:lnTo>
                    <a:pt x="56371" y="109400"/>
                  </a:lnTo>
                  <a:lnTo>
                    <a:pt x="56232" y="109095"/>
                  </a:lnTo>
                  <a:lnTo>
                    <a:pt x="56153" y="108943"/>
                  </a:lnTo>
                  <a:lnTo>
                    <a:pt x="56074" y="108800"/>
                  </a:lnTo>
                  <a:lnTo>
                    <a:pt x="55971" y="108633"/>
                  </a:lnTo>
                  <a:lnTo>
                    <a:pt x="55741" y="108319"/>
                  </a:lnTo>
                  <a:lnTo>
                    <a:pt x="55500" y="108014"/>
                  </a:lnTo>
                  <a:lnTo>
                    <a:pt x="55389" y="107880"/>
                  </a:lnTo>
                  <a:lnTo>
                    <a:pt x="55163" y="107628"/>
                  </a:lnTo>
                  <a:lnTo>
                    <a:pt x="55057" y="107494"/>
                  </a:lnTo>
                  <a:lnTo>
                    <a:pt x="54965" y="107351"/>
                  </a:lnTo>
                  <a:lnTo>
                    <a:pt x="54886" y="107180"/>
                  </a:lnTo>
                  <a:lnTo>
                    <a:pt x="54819" y="106994"/>
                  </a:lnTo>
                  <a:lnTo>
                    <a:pt x="54760" y="106803"/>
                  </a:lnTo>
                  <a:lnTo>
                    <a:pt x="54661" y="106417"/>
                  </a:lnTo>
                  <a:lnTo>
                    <a:pt x="54629" y="106270"/>
                  </a:lnTo>
                  <a:lnTo>
                    <a:pt x="54589" y="105974"/>
                  </a:lnTo>
                  <a:lnTo>
                    <a:pt x="54562" y="105836"/>
                  </a:lnTo>
                  <a:lnTo>
                    <a:pt x="54387" y="105493"/>
                  </a:lnTo>
                  <a:lnTo>
                    <a:pt x="54229" y="105302"/>
                  </a:lnTo>
                  <a:lnTo>
                    <a:pt x="53944" y="105002"/>
                  </a:lnTo>
                  <a:lnTo>
                    <a:pt x="53726" y="104811"/>
                  </a:lnTo>
                  <a:lnTo>
                    <a:pt x="53489" y="104616"/>
                  </a:lnTo>
                  <a:lnTo>
                    <a:pt x="53236" y="104421"/>
                  </a:lnTo>
                  <a:lnTo>
                    <a:pt x="52978" y="104230"/>
                  </a:lnTo>
                  <a:lnTo>
                    <a:pt x="52828" y="104125"/>
                  </a:lnTo>
                  <a:lnTo>
                    <a:pt x="52669" y="104025"/>
                  </a:lnTo>
                  <a:lnTo>
                    <a:pt x="52515" y="103920"/>
                  </a:lnTo>
                  <a:lnTo>
                    <a:pt x="52381" y="103806"/>
                  </a:lnTo>
                  <a:lnTo>
                    <a:pt x="52159" y="103120"/>
                  </a:lnTo>
                  <a:lnTo>
                    <a:pt x="52171" y="102986"/>
                  </a:lnTo>
                  <a:lnTo>
                    <a:pt x="52206" y="102848"/>
                  </a:lnTo>
                  <a:lnTo>
                    <a:pt x="52293" y="102572"/>
                  </a:lnTo>
                  <a:lnTo>
                    <a:pt x="52325" y="102434"/>
                  </a:lnTo>
                  <a:lnTo>
                    <a:pt x="52345" y="102267"/>
                  </a:lnTo>
                  <a:lnTo>
                    <a:pt x="52357" y="102100"/>
                  </a:lnTo>
                  <a:lnTo>
                    <a:pt x="52365" y="101928"/>
                  </a:lnTo>
                  <a:lnTo>
                    <a:pt x="52361" y="101762"/>
                  </a:lnTo>
                  <a:lnTo>
                    <a:pt x="52345" y="101600"/>
                  </a:lnTo>
                  <a:lnTo>
                    <a:pt x="52282" y="101352"/>
                  </a:lnTo>
                  <a:lnTo>
                    <a:pt x="52159" y="100985"/>
                  </a:lnTo>
                  <a:lnTo>
                    <a:pt x="52123" y="100847"/>
                  </a:lnTo>
                  <a:lnTo>
                    <a:pt x="52060" y="100566"/>
                  </a:lnTo>
                  <a:lnTo>
                    <a:pt x="52020" y="100427"/>
                  </a:lnTo>
                  <a:lnTo>
                    <a:pt x="51973" y="100294"/>
                  </a:lnTo>
                  <a:lnTo>
                    <a:pt x="51902" y="100141"/>
                  </a:lnTo>
                  <a:lnTo>
                    <a:pt x="51814" y="99998"/>
                  </a:lnTo>
                  <a:lnTo>
                    <a:pt x="51525" y="99584"/>
                  </a:lnTo>
                  <a:lnTo>
                    <a:pt x="51422" y="99446"/>
                  </a:lnTo>
                  <a:lnTo>
                    <a:pt x="51217" y="99184"/>
                  </a:lnTo>
                  <a:lnTo>
                    <a:pt x="51122" y="99045"/>
                  </a:lnTo>
                  <a:lnTo>
                    <a:pt x="51015" y="98769"/>
                  </a:lnTo>
                  <a:lnTo>
                    <a:pt x="50983" y="98636"/>
                  </a:lnTo>
                  <a:lnTo>
                    <a:pt x="50963" y="98502"/>
                  </a:lnTo>
                  <a:lnTo>
                    <a:pt x="50951" y="98364"/>
                  </a:lnTo>
                  <a:lnTo>
                    <a:pt x="50951" y="98231"/>
                  </a:lnTo>
                  <a:lnTo>
                    <a:pt x="50967" y="98083"/>
                  </a:lnTo>
                  <a:lnTo>
                    <a:pt x="50995" y="97930"/>
                  </a:lnTo>
                  <a:lnTo>
                    <a:pt x="51039" y="97783"/>
                  </a:lnTo>
                  <a:lnTo>
                    <a:pt x="51134" y="97492"/>
                  </a:lnTo>
                  <a:lnTo>
                    <a:pt x="51288" y="97111"/>
                  </a:lnTo>
                  <a:lnTo>
                    <a:pt x="51339" y="96982"/>
                  </a:lnTo>
                  <a:lnTo>
                    <a:pt x="51411" y="96734"/>
                  </a:lnTo>
                  <a:lnTo>
                    <a:pt x="51478" y="96363"/>
                  </a:lnTo>
                  <a:lnTo>
                    <a:pt x="51589" y="95834"/>
                  </a:lnTo>
                  <a:lnTo>
                    <a:pt x="51624" y="95705"/>
                  </a:lnTo>
                  <a:lnTo>
                    <a:pt x="51668" y="95576"/>
                  </a:lnTo>
                  <a:lnTo>
                    <a:pt x="51767" y="95348"/>
                  </a:lnTo>
                  <a:lnTo>
                    <a:pt x="52032" y="94942"/>
                  </a:lnTo>
                  <a:lnTo>
                    <a:pt x="52384" y="94618"/>
                  </a:lnTo>
                  <a:lnTo>
                    <a:pt x="52689" y="93708"/>
                  </a:lnTo>
                  <a:lnTo>
                    <a:pt x="52357" y="93127"/>
                  </a:lnTo>
                  <a:lnTo>
                    <a:pt x="52222" y="93065"/>
                  </a:lnTo>
                  <a:lnTo>
                    <a:pt x="51917" y="92989"/>
                  </a:lnTo>
                  <a:lnTo>
                    <a:pt x="51771" y="92946"/>
                  </a:lnTo>
                  <a:lnTo>
                    <a:pt x="51617" y="92893"/>
                  </a:lnTo>
                  <a:lnTo>
                    <a:pt x="51308" y="92803"/>
                  </a:lnTo>
                  <a:lnTo>
                    <a:pt x="51161" y="92736"/>
                  </a:lnTo>
                  <a:lnTo>
                    <a:pt x="50643" y="92107"/>
                  </a:lnTo>
                  <a:lnTo>
                    <a:pt x="50587" y="91978"/>
                  </a:lnTo>
                  <a:lnTo>
                    <a:pt x="50536" y="91835"/>
                  </a:lnTo>
                  <a:lnTo>
                    <a:pt x="50496" y="91688"/>
                  </a:lnTo>
                  <a:lnTo>
                    <a:pt x="50468" y="91540"/>
                  </a:lnTo>
                  <a:lnTo>
                    <a:pt x="50457" y="91397"/>
                  </a:lnTo>
                  <a:lnTo>
                    <a:pt x="50468" y="91249"/>
                  </a:lnTo>
                  <a:lnTo>
                    <a:pt x="50496" y="91097"/>
                  </a:lnTo>
                  <a:lnTo>
                    <a:pt x="50540" y="90949"/>
                  </a:lnTo>
                  <a:lnTo>
                    <a:pt x="50698" y="90544"/>
                  </a:lnTo>
                  <a:lnTo>
                    <a:pt x="51003" y="89882"/>
                  </a:lnTo>
                  <a:lnTo>
                    <a:pt x="51031" y="89553"/>
                  </a:lnTo>
                  <a:lnTo>
                    <a:pt x="51019" y="89415"/>
                  </a:lnTo>
                  <a:lnTo>
                    <a:pt x="50991" y="89277"/>
                  </a:lnTo>
                  <a:lnTo>
                    <a:pt x="50912" y="89000"/>
                  </a:lnTo>
                  <a:lnTo>
                    <a:pt x="50761" y="88552"/>
                  </a:lnTo>
                  <a:lnTo>
                    <a:pt x="50627" y="88252"/>
                  </a:lnTo>
                  <a:lnTo>
                    <a:pt x="50488" y="87957"/>
                  </a:lnTo>
                  <a:lnTo>
                    <a:pt x="50358" y="87651"/>
                  </a:lnTo>
                  <a:lnTo>
                    <a:pt x="50255" y="87342"/>
                  </a:lnTo>
                  <a:lnTo>
                    <a:pt x="50191" y="87061"/>
                  </a:lnTo>
                  <a:lnTo>
                    <a:pt x="50152" y="86775"/>
                  </a:lnTo>
                  <a:lnTo>
                    <a:pt x="50120" y="86484"/>
                  </a:lnTo>
                  <a:lnTo>
                    <a:pt x="50081" y="86198"/>
                  </a:lnTo>
                  <a:lnTo>
                    <a:pt x="50029" y="85912"/>
                  </a:lnTo>
                  <a:lnTo>
                    <a:pt x="49962" y="85641"/>
                  </a:lnTo>
                  <a:lnTo>
                    <a:pt x="49886" y="85364"/>
                  </a:lnTo>
                  <a:lnTo>
                    <a:pt x="49807" y="85093"/>
                  </a:lnTo>
                  <a:lnTo>
                    <a:pt x="49716" y="84826"/>
                  </a:lnTo>
                  <a:lnTo>
                    <a:pt x="49562" y="84421"/>
                  </a:lnTo>
                  <a:lnTo>
                    <a:pt x="49511" y="84273"/>
                  </a:lnTo>
                  <a:lnTo>
                    <a:pt x="49451" y="84135"/>
                  </a:lnTo>
                  <a:lnTo>
                    <a:pt x="49091" y="83639"/>
                  </a:lnTo>
                  <a:lnTo>
                    <a:pt x="48889" y="83415"/>
                  </a:lnTo>
                  <a:lnTo>
                    <a:pt x="48746" y="83205"/>
                  </a:lnTo>
                  <a:lnTo>
                    <a:pt x="48624" y="83043"/>
                  </a:lnTo>
                  <a:lnTo>
                    <a:pt x="48477" y="82867"/>
                  </a:lnTo>
                  <a:lnTo>
                    <a:pt x="48260" y="82615"/>
                  </a:lnTo>
                  <a:lnTo>
                    <a:pt x="47978" y="82300"/>
                  </a:lnTo>
                  <a:lnTo>
                    <a:pt x="47733" y="81957"/>
                  </a:lnTo>
                  <a:lnTo>
                    <a:pt x="47638" y="81709"/>
                  </a:lnTo>
                  <a:lnTo>
                    <a:pt x="47590" y="81538"/>
                  </a:lnTo>
                  <a:lnTo>
                    <a:pt x="47476" y="80875"/>
                  </a:lnTo>
                  <a:lnTo>
                    <a:pt x="47547" y="80499"/>
                  </a:lnTo>
                  <a:lnTo>
                    <a:pt x="47393" y="79498"/>
                  </a:lnTo>
                  <a:lnTo>
                    <a:pt x="47325" y="79184"/>
                  </a:lnTo>
                  <a:lnTo>
                    <a:pt x="47246" y="78817"/>
                  </a:lnTo>
                  <a:lnTo>
                    <a:pt x="47214" y="78683"/>
                  </a:lnTo>
                  <a:lnTo>
                    <a:pt x="47191" y="78550"/>
                  </a:lnTo>
                  <a:lnTo>
                    <a:pt x="47001" y="77792"/>
                  </a:lnTo>
                  <a:lnTo>
                    <a:pt x="46933" y="77335"/>
                  </a:lnTo>
                  <a:lnTo>
                    <a:pt x="46921" y="77182"/>
                  </a:lnTo>
                  <a:lnTo>
                    <a:pt x="46921" y="77034"/>
                  </a:lnTo>
                  <a:lnTo>
                    <a:pt x="46933" y="76891"/>
                  </a:lnTo>
                  <a:lnTo>
                    <a:pt x="46961" y="76763"/>
                  </a:lnTo>
                  <a:lnTo>
                    <a:pt x="47001" y="76629"/>
                  </a:lnTo>
                  <a:lnTo>
                    <a:pt x="47369" y="76139"/>
                  </a:lnTo>
                  <a:lnTo>
                    <a:pt x="47674" y="75957"/>
                  </a:lnTo>
                  <a:lnTo>
                    <a:pt x="48026" y="75386"/>
                  </a:lnTo>
                  <a:lnTo>
                    <a:pt x="47852" y="74533"/>
                  </a:lnTo>
                  <a:lnTo>
                    <a:pt x="47761" y="74180"/>
                  </a:lnTo>
                  <a:lnTo>
                    <a:pt x="47697" y="73942"/>
                  </a:lnTo>
                  <a:lnTo>
                    <a:pt x="47527" y="73336"/>
                  </a:lnTo>
                  <a:lnTo>
                    <a:pt x="47424" y="73074"/>
                  </a:lnTo>
                  <a:lnTo>
                    <a:pt x="47207" y="72603"/>
                  </a:lnTo>
                  <a:lnTo>
                    <a:pt x="47147" y="72441"/>
                  </a:lnTo>
                  <a:lnTo>
                    <a:pt x="47044" y="72102"/>
                  </a:lnTo>
                  <a:lnTo>
                    <a:pt x="46997" y="71935"/>
                  </a:lnTo>
                  <a:lnTo>
                    <a:pt x="46937" y="71769"/>
                  </a:lnTo>
                  <a:lnTo>
                    <a:pt x="46811" y="71445"/>
                  </a:lnTo>
                  <a:lnTo>
                    <a:pt x="46605" y="70963"/>
                  </a:lnTo>
                  <a:lnTo>
                    <a:pt x="46427" y="70563"/>
                  </a:lnTo>
                  <a:lnTo>
                    <a:pt x="46276" y="70191"/>
                  </a:lnTo>
                  <a:lnTo>
                    <a:pt x="46209" y="69986"/>
                  </a:lnTo>
                  <a:lnTo>
                    <a:pt x="46138" y="69786"/>
                  </a:lnTo>
                  <a:lnTo>
                    <a:pt x="45849" y="69091"/>
                  </a:lnTo>
                  <a:lnTo>
                    <a:pt x="45694" y="68962"/>
                  </a:lnTo>
                  <a:lnTo>
                    <a:pt x="45421" y="68776"/>
                  </a:lnTo>
                  <a:lnTo>
                    <a:pt x="45180" y="68585"/>
                  </a:lnTo>
                  <a:lnTo>
                    <a:pt x="45029" y="68452"/>
                  </a:lnTo>
                  <a:lnTo>
                    <a:pt x="44843" y="68300"/>
                  </a:lnTo>
                  <a:lnTo>
                    <a:pt x="44218" y="67833"/>
                  </a:lnTo>
                  <a:lnTo>
                    <a:pt x="44040" y="67704"/>
                  </a:lnTo>
                  <a:lnTo>
                    <a:pt x="43834" y="67547"/>
                  </a:lnTo>
                  <a:lnTo>
                    <a:pt x="43596" y="67356"/>
                  </a:lnTo>
                  <a:lnTo>
                    <a:pt x="43272" y="67061"/>
                  </a:lnTo>
                  <a:lnTo>
                    <a:pt x="43026" y="66827"/>
                  </a:lnTo>
                  <a:lnTo>
                    <a:pt x="42880" y="66698"/>
                  </a:lnTo>
                  <a:lnTo>
                    <a:pt x="42413" y="66279"/>
                  </a:lnTo>
                  <a:lnTo>
                    <a:pt x="42064" y="65984"/>
                  </a:lnTo>
                  <a:lnTo>
                    <a:pt x="41922" y="65869"/>
                  </a:lnTo>
                  <a:lnTo>
                    <a:pt x="41676" y="65655"/>
                  </a:lnTo>
                  <a:lnTo>
                    <a:pt x="41478" y="65474"/>
                  </a:lnTo>
                  <a:lnTo>
                    <a:pt x="40750" y="64811"/>
                  </a:lnTo>
                  <a:lnTo>
                    <a:pt x="40255" y="64197"/>
                  </a:lnTo>
                  <a:lnTo>
                    <a:pt x="39915" y="63882"/>
                  </a:lnTo>
                  <a:lnTo>
                    <a:pt x="39661" y="63630"/>
                  </a:lnTo>
                  <a:lnTo>
                    <a:pt x="39523" y="63482"/>
                  </a:lnTo>
                  <a:lnTo>
                    <a:pt x="38996" y="62910"/>
                  </a:lnTo>
                  <a:lnTo>
                    <a:pt x="38794" y="62729"/>
                  </a:lnTo>
                  <a:lnTo>
                    <a:pt x="38529" y="62519"/>
                  </a:lnTo>
                  <a:lnTo>
                    <a:pt x="38300" y="62367"/>
                  </a:lnTo>
                  <a:lnTo>
                    <a:pt x="38137" y="62271"/>
                  </a:lnTo>
                  <a:lnTo>
                    <a:pt x="37943" y="62176"/>
                  </a:lnTo>
                  <a:lnTo>
                    <a:pt x="37737" y="62090"/>
                  </a:lnTo>
                  <a:lnTo>
                    <a:pt x="37385" y="61952"/>
                  </a:lnTo>
                  <a:lnTo>
                    <a:pt x="37207" y="61919"/>
                  </a:lnTo>
                  <a:lnTo>
                    <a:pt x="37041" y="61919"/>
                  </a:lnTo>
                  <a:lnTo>
                    <a:pt x="36811" y="61885"/>
                  </a:lnTo>
                  <a:lnTo>
                    <a:pt x="36661" y="61876"/>
                  </a:lnTo>
                  <a:lnTo>
                    <a:pt x="36344" y="61890"/>
                  </a:lnTo>
                  <a:lnTo>
                    <a:pt x="35897" y="61952"/>
                  </a:lnTo>
                  <a:lnTo>
                    <a:pt x="35683" y="61976"/>
                  </a:lnTo>
                  <a:lnTo>
                    <a:pt x="35485" y="62005"/>
                  </a:lnTo>
                  <a:lnTo>
                    <a:pt x="35283" y="62024"/>
                  </a:lnTo>
                  <a:lnTo>
                    <a:pt x="35061" y="62038"/>
                  </a:lnTo>
                  <a:lnTo>
                    <a:pt x="34246" y="62038"/>
                  </a:lnTo>
                  <a:lnTo>
                    <a:pt x="34008" y="62095"/>
                  </a:lnTo>
                  <a:lnTo>
                    <a:pt x="33648" y="62238"/>
                  </a:lnTo>
                  <a:lnTo>
                    <a:pt x="33430" y="62343"/>
                  </a:lnTo>
                  <a:lnTo>
                    <a:pt x="33189" y="62486"/>
                  </a:lnTo>
                  <a:lnTo>
                    <a:pt x="32864" y="62686"/>
                  </a:lnTo>
                  <a:lnTo>
                    <a:pt x="32338" y="63082"/>
                  </a:lnTo>
                  <a:lnTo>
                    <a:pt x="32187" y="63162"/>
                  </a:lnTo>
                  <a:lnTo>
                    <a:pt x="31748" y="63491"/>
                  </a:lnTo>
                  <a:lnTo>
                    <a:pt x="31368" y="63753"/>
                  </a:lnTo>
                  <a:lnTo>
                    <a:pt x="31107" y="63963"/>
                  </a:lnTo>
                  <a:lnTo>
                    <a:pt x="30944" y="64111"/>
                  </a:lnTo>
                  <a:lnTo>
                    <a:pt x="30806" y="64249"/>
                  </a:lnTo>
                  <a:lnTo>
                    <a:pt x="30695" y="64378"/>
                  </a:lnTo>
                  <a:lnTo>
                    <a:pt x="30529" y="64583"/>
                  </a:lnTo>
                  <a:lnTo>
                    <a:pt x="30362" y="64797"/>
                  </a:lnTo>
                  <a:lnTo>
                    <a:pt x="30022" y="65350"/>
                  </a:lnTo>
                  <a:lnTo>
                    <a:pt x="29844" y="65836"/>
                  </a:lnTo>
                  <a:lnTo>
                    <a:pt x="29460" y="66303"/>
                  </a:lnTo>
                  <a:lnTo>
                    <a:pt x="29187" y="66508"/>
                  </a:lnTo>
                  <a:lnTo>
                    <a:pt x="28878" y="66722"/>
                  </a:lnTo>
                  <a:lnTo>
                    <a:pt x="28502" y="66961"/>
                  </a:lnTo>
                  <a:lnTo>
                    <a:pt x="28237" y="67094"/>
                  </a:lnTo>
                  <a:lnTo>
                    <a:pt x="28102" y="67156"/>
                  </a:lnTo>
                  <a:lnTo>
                    <a:pt x="27963" y="67213"/>
                  </a:lnTo>
                  <a:lnTo>
                    <a:pt x="27825" y="67256"/>
                  </a:lnTo>
                  <a:lnTo>
                    <a:pt x="27682" y="67289"/>
                  </a:lnTo>
                  <a:lnTo>
                    <a:pt x="27544" y="67308"/>
                  </a:lnTo>
                  <a:lnTo>
                    <a:pt x="27401" y="67313"/>
                  </a:lnTo>
                  <a:lnTo>
                    <a:pt x="27255" y="67308"/>
                  </a:lnTo>
                  <a:lnTo>
                    <a:pt x="26863" y="67285"/>
                  </a:lnTo>
                  <a:lnTo>
                    <a:pt x="26447" y="67246"/>
                  </a:lnTo>
                  <a:lnTo>
                    <a:pt x="25980" y="67184"/>
                  </a:lnTo>
                  <a:lnTo>
                    <a:pt x="25822" y="67103"/>
                  </a:lnTo>
                  <a:lnTo>
                    <a:pt x="25652" y="66994"/>
                  </a:lnTo>
                  <a:lnTo>
                    <a:pt x="25359" y="66737"/>
                  </a:lnTo>
                  <a:lnTo>
                    <a:pt x="25192" y="66551"/>
                  </a:lnTo>
                  <a:lnTo>
                    <a:pt x="24927" y="66236"/>
                  </a:lnTo>
                  <a:lnTo>
                    <a:pt x="24800" y="66079"/>
                  </a:lnTo>
                  <a:lnTo>
                    <a:pt x="24610" y="65855"/>
                  </a:lnTo>
                  <a:lnTo>
                    <a:pt x="24278" y="65426"/>
                  </a:lnTo>
                  <a:lnTo>
                    <a:pt x="24199" y="65297"/>
                  </a:lnTo>
                  <a:lnTo>
                    <a:pt x="24112" y="65088"/>
                  </a:lnTo>
                  <a:lnTo>
                    <a:pt x="24005" y="64645"/>
                  </a:lnTo>
                  <a:lnTo>
                    <a:pt x="23775" y="64097"/>
                  </a:lnTo>
                  <a:lnTo>
                    <a:pt x="23522" y="63406"/>
                  </a:lnTo>
                  <a:lnTo>
                    <a:pt x="23486" y="63153"/>
                  </a:lnTo>
                  <a:lnTo>
                    <a:pt x="23502" y="62905"/>
                  </a:lnTo>
                  <a:lnTo>
                    <a:pt x="23538" y="62767"/>
                  </a:lnTo>
                  <a:lnTo>
                    <a:pt x="23767" y="62324"/>
                  </a:lnTo>
                  <a:lnTo>
                    <a:pt x="24318" y="61561"/>
                  </a:lnTo>
                  <a:lnTo>
                    <a:pt x="24432" y="61171"/>
                  </a:lnTo>
                  <a:lnTo>
                    <a:pt x="24464" y="60999"/>
                  </a:lnTo>
                  <a:lnTo>
                    <a:pt x="24480" y="60823"/>
                  </a:lnTo>
                  <a:lnTo>
                    <a:pt x="24480" y="60551"/>
                  </a:lnTo>
                  <a:lnTo>
                    <a:pt x="24496" y="60408"/>
                  </a:lnTo>
                  <a:lnTo>
                    <a:pt x="24523" y="60265"/>
                  </a:lnTo>
                  <a:lnTo>
                    <a:pt x="24559" y="60122"/>
                  </a:lnTo>
                  <a:lnTo>
                    <a:pt x="24694" y="59655"/>
                  </a:lnTo>
                  <a:lnTo>
                    <a:pt x="24816" y="59284"/>
                  </a:lnTo>
                  <a:lnTo>
                    <a:pt x="25062" y="58640"/>
                  </a:lnTo>
                  <a:lnTo>
                    <a:pt x="25181" y="58369"/>
                  </a:lnTo>
                  <a:lnTo>
                    <a:pt x="25679" y="57668"/>
                  </a:lnTo>
                  <a:lnTo>
                    <a:pt x="25814" y="57549"/>
                  </a:lnTo>
                  <a:lnTo>
                    <a:pt x="25956" y="57444"/>
                  </a:lnTo>
                  <a:lnTo>
                    <a:pt x="26103" y="57344"/>
                  </a:lnTo>
                  <a:lnTo>
                    <a:pt x="26404" y="57153"/>
                  </a:lnTo>
                  <a:lnTo>
                    <a:pt x="26693" y="56953"/>
                  </a:lnTo>
                  <a:lnTo>
                    <a:pt x="27128" y="56663"/>
                  </a:lnTo>
                  <a:lnTo>
                    <a:pt x="27393" y="56520"/>
                  </a:lnTo>
                  <a:lnTo>
                    <a:pt x="27655" y="56353"/>
                  </a:lnTo>
                  <a:lnTo>
                    <a:pt x="27908" y="56167"/>
                  </a:lnTo>
                  <a:lnTo>
                    <a:pt x="28150" y="55962"/>
                  </a:lnTo>
                  <a:lnTo>
                    <a:pt x="28510" y="55595"/>
                  </a:lnTo>
                  <a:lnTo>
                    <a:pt x="28648" y="55447"/>
                  </a:lnTo>
                  <a:lnTo>
                    <a:pt x="28779" y="55295"/>
                  </a:lnTo>
                  <a:lnTo>
                    <a:pt x="28894" y="55128"/>
                  </a:lnTo>
                  <a:lnTo>
                    <a:pt x="29096" y="54494"/>
                  </a:lnTo>
                  <a:lnTo>
                    <a:pt x="29163" y="54161"/>
                  </a:lnTo>
                  <a:lnTo>
                    <a:pt x="29199" y="53937"/>
                  </a:lnTo>
                  <a:lnTo>
                    <a:pt x="29254" y="53489"/>
                  </a:lnTo>
                  <a:lnTo>
                    <a:pt x="29333" y="52774"/>
                  </a:lnTo>
                  <a:lnTo>
                    <a:pt x="29353" y="52531"/>
                  </a:lnTo>
                  <a:lnTo>
                    <a:pt x="29369" y="52283"/>
                  </a:lnTo>
                  <a:lnTo>
                    <a:pt x="29369" y="52040"/>
                  </a:lnTo>
                  <a:lnTo>
                    <a:pt x="29365" y="51883"/>
                  </a:lnTo>
                  <a:lnTo>
                    <a:pt x="29341" y="51564"/>
                  </a:lnTo>
                  <a:lnTo>
                    <a:pt x="29301" y="51249"/>
                  </a:lnTo>
                  <a:lnTo>
                    <a:pt x="29274" y="51106"/>
                  </a:lnTo>
                  <a:lnTo>
                    <a:pt x="29203" y="50811"/>
                  </a:lnTo>
                  <a:lnTo>
                    <a:pt x="29175" y="50663"/>
                  </a:lnTo>
                  <a:lnTo>
                    <a:pt x="29167" y="50515"/>
                  </a:lnTo>
                  <a:lnTo>
                    <a:pt x="29175" y="50363"/>
                  </a:lnTo>
                  <a:lnTo>
                    <a:pt x="29203" y="50210"/>
                  </a:lnTo>
                  <a:lnTo>
                    <a:pt x="29238" y="50058"/>
                  </a:lnTo>
                  <a:lnTo>
                    <a:pt x="29325" y="49758"/>
                  </a:lnTo>
                  <a:lnTo>
                    <a:pt x="29385" y="49572"/>
                  </a:lnTo>
                  <a:lnTo>
                    <a:pt x="29452" y="49395"/>
                  </a:lnTo>
                  <a:lnTo>
                    <a:pt x="29527" y="49219"/>
                  </a:lnTo>
                  <a:lnTo>
                    <a:pt x="29598" y="49038"/>
                  </a:lnTo>
                  <a:lnTo>
                    <a:pt x="29717" y="48700"/>
                  </a:lnTo>
                  <a:lnTo>
                    <a:pt x="29812" y="48376"/>
                  </a:lnTo>
                  <a:lnTo>
                    <a:pt x="29856" y="48209"/>
                  </a:lnTo>
                  <a:lnTo>
                    <a:pt x="29891" y="48042"/>
                  </a:lnTo>
                  <a:lnTo>
                    <a:pt x="29923" y="47852"/>
                  </a:lnTo>
                  <a:lnTo>
                    <a:pt x="29951" y="47656"/>
                  </a:lnTo>
                  <a:lnTo>
                    <a:pt x="29978" y="47261"/>
                  </a:lnTo>
                  <a:lnTo>
                    <a:pt x="29982" y="47065"/>
                  </a:lnTo>
                  <a:lnTo>
                    <a:pt x="29955" y="46694"/>
                  </a:lnTo>
                  <a:lnTo>
                    <a:pt x="29931" y="46508"/>
                  </a:lnTo>
                  <a:lnTo>
                    <a:pt x="29868" y="46141"/>
                  </a:lnTo>
                  <a:lnTo>
                    <a:pt x="29824" y="45912"/>
                  </a:lnTo>
                  <a:lnTo>
                    <a:pt x="29773" y="45683"/>
                  </a:lnTo>
                  <a:lnTo>
                    <a:pt x="29717" y="45459"/>
                  </a:lnTo>
                  <a:lnTo>
                    <a:pt x="29650" y="45235"/>
                  </a:lnTo>
                  <a:lnTo>
                    <a:pt x="29575" y="45026"/>
                  </a:lnTo>
                  <a:lnTo>
                    <a:pt x="29476" y="44802"/>
                  </a:lnTo>
                  <a:lnTo>
                    <a:pt x="29369" y="44583"/>
                  </a:lnTo>
                  <a:lnTo>
                    <a:pt x="29254" y="44373"/>
                  </a:lnTo>
                  <a:lnTo>
                    <a:pt x="29123" y="44173"/>
                  </a:lnTo>
                  <a:lnTo>
                    <a:pt x="28985" y="43992"/>
                  </a:lnTo>
                  <a:lnTo>
                    <a:pt x="28383" y="43477"/>
                  </a:lnTo>
                  <a:lnTo>
                    <a:pt x="28118" y="43467"/>
                  </a:lnTo>
                  <a:lnTo>
                    <a:pt x="27457" y="43744"/>
                  </a:lnTo>
                  <a:lnTo>
                    <a:pt x="27326" y="43906"/>
                  </a:lnTo>
                  <a:lnTo>
                    <a:pt x="27203" y="44077"/>
                  </a:lnTo>
                  <a:lnTo>
                    <a:pt x="27100" y="44268"/>
                  </a:lnTo>
                  <a:lnTo>
                    <a:pt x="26994" y="44454"/>
                  </a:lnTo>
                  <a:lnTo>
                    <a:pt x="26673" y="44940"/>
                  </a:lnTo>
                  <a:lnTo>
                    <a:pt x="26534" y="45159"/>
                  </a:lnTo>
                  <a:lnTo>
                    <a:pt x="26344" y="45493"/>
                  </a:lnTo>
                  <a:lnTo>
                    <a:pt x="26111" y="45950"/>
                  </a:lnTo>
                  <a:lnTo>
                    <a:pt x="25822" y="46241"/>
                  </a:lnTo>
                  <a:lnTo>
                    <a:pt x="25679" y="46355"/>
                  </a:lnTo>
                  <a:lnTo>
                    <a:pt x="25406" y="46546"/>
                  </a:lnTo>
                  <a:lnTo>
                    <a:pt x="24892" y="46941"/>
                  </a:lnTo>
                  <a:lnTo>
                    <a:pt x="24547" y="47227"/>
                  </a:lnTo>
                  <a:lnTo>
                    <a:pt x="24318" y="47437"/>
                  </a:lnTo>
                  <a:lnTo>
                    <a:pt x="23981" y="47771"/>
                  </a:lnTo>
                  <a:lnTo>
                    <a:pt x="23771" y="48018"/>
                  </a:lnTo>
                  <a:lnTo>
                    <a:pt x="23462" y="48395"/>
                  </a:lnTo>
                  <a:lnTo>
                    <a:pt x="22964" y="48943"/>
                  </a:lnTo>
                  <a:lnTo>
                    <a:pt x="22635" y="49257"/>
                  </a:lnTo>
                  <a:lnTo>
                    <a:pt x="22469" y="49410"/>
                  </a:lnTo>
                  <a:lnTo>
                    <a:pt x="22299" y="49558"/>
                  </a:lnTo>
                  <a:lnTo>
                    <a:pt x="21970" y="49829"/>
                  </a:lnTo>
                  <a:lnTo>
                    <a:pt x="21812" y="49953"/>
                  </a:lnTo>
                  <a:lnTo>
                    <a:pt x="21653" y="50072"/>
                  </a:lnTo>
                  <a:lnTo>
                    <a:pt x="21333" y="50301"/>
                  </a:lnTo>
                  <a:lnTo>
                    <a:pt x="20961" y="50558"/>
                  </a:lnTo>
                  <a:lnTo>
                    <a:pt x="20775" y="50682"/>
                  </a:lnTo>
                  <a:lnTo>
                    <a:pt x="20581" y="50792"/>
                  </a:lnTo>
                  <a:lnTo>
                    <a:pt x="20383" y="50873"/>
                  </a:lnTo>
                  <a:lnTo>
                    <a:pt x="20232" y="50916"/>
                  </a:lnTo>
                  <a:lnTo>
                    <a:pt x="20078" y="50949"/>
                  </a:lnTo>
                  <a:lnTo>
                    <a:pt x="19923" y="50973"/>
                  </a:lnTo>
                  <a:lnTo>
                    <a:pt x="19765" y="50982"/>
                  </a:lnTo>
                  <a:lnTo>
                    <a:pt x="19615" y="50982"/>
                  </a:lnTo>
                  <a:lnTo>
                    <a:pt x="19346" y="50939"/>
                  </a:lnTo>
                  <a:lnTo>
                    <a:pt x="19215" y="50906"/>
                  </a:lnTo>
                  <a:lnTo>
                    <a:pt x="18958" y="50816"/>
                  </a:lnTo>
                  <a:lnTo>
                    <a:pt x="18815" y="50754"/>
                  </a:lnTo>
                  <a:lnTo>
                    <a:pt x="18538" y="50596"/>
                  </a:lnTo>
                  <a:lnTo>
                    <a:pt x="18407" y="50506"/>
                  </a:lnTo>
                  <a:lnTo>
                    <a:pt x="18277" y="50411"/>
                  </a:lnTo>
                  <a:lnTo>
                    <a:pt x="18130" y="50291"/>
                  </a:lnTo>
                  <a:lnTo>
                    <a:pt x="17988" y="50163"/>
                  </a:lnTo>
                  <a:lnTo>
                    <a:pt x="17849" y="50024"/>
                  </a:lnTo>
                  <a:lnTo>
                    <a:pt x="17718" y="49882"/>
                  </a:lnTo>
                  <a:lnTo>
                    <a:pt x="17600" y="49729"/>
                  </a:lnTo>
                  <a:lnTo>
                    <a:pt x="17489" y="49562"/>
                  </a:lnTo>
                  <a:lnTo>
                    <a:pt x="17390" y="49381"/>
                  </a:lnTo>
                  <a:lnTo>
                    <a:pt x="17200" y="49010"/>
                  </a:lnTo>
                  <a:lnTo>
                    <a:pt x="17101" y="48833"/>
                  </a:lnTo>
                  <a:lnTo>
                    <a:pt x="16982" y="48647"/>
                  </a:lnTo>
                  <a:lnTo>
                    <a:pt x="16733" y="48295"/>
                  </a:lnTo>
                  <a:lnTo>
                    <a:pt x="16602" y="48123"/>
                  </a:lnTo>
                  <a:lnTo>
                    <a:pt x="16468" y="47961"/>
                  </a:lnTo>
                  <a:lnTo>
                    <a:pt x="16333" y="47818"/>
                  </a:lnTo>
                  <a:lnTo>
                    <a:pt x="16194" y="47680"/>
                  </a:lnTo>
                  <a:lnTo>
                    <a:pt x="15597" y="47108"/>
                  </a:lnTo>
                  <a:lnTo>
                    <a:pt x="15209" y="46798"/>
                  </a:lnTo>
                  <a:lnTo>
                    <a:pt x="15074" y="46736"/>
                  </a:lnTo>
                  <a:lnTo>
                    <a:pt x="14936" y="46689"/>
                  </a:lnTo>
                  <a:lnTo>
                    <a:pt x="14500" y="46555"/>
                  </a:lnTo>
                  <a:lnTo>
                    <a:pt x="14342" y="46513"/>
                  </a:lnTo>
                  <a:lnTo>
                    <a:pt x="14183" y="46479"/>
                  </a:lnTo>
                  <a:lnTo>
                    <a:pt x="14021" y="46451"/>
                  </a:lnTo>
                  <a:lnTo>
                    <a:pt x="13863" y="46441"/>
                  </a:lnTo>
                  <a:lnTo>
                    <a:pt x="13696" y="46441"/>
                  </a:lnTo>
                  <a:lnTo>
                    <a:pt x="13526" y="46455"/>
                  </a:lnTo>
                  <a:lnTo>
                    <a:pt x="13360" y="46479"/>
                  </a:lnTo>
                  <a:lnTo>
                    <a:pt x="13023" y="46546"/>
                  </a:lnTo>
                  <a:lnTo>
                    <a:pt x="12869" y="46589"/>
                  </a:lnTo>
                  <a:lnTo>
                    <a:pt x="12410" y="46746"/>
                  </a:lnTo>
                  <a:lnTo>
                    <a:pt x="12256" y="46794"/>
                  </a:lnTo>
                  <a:lnTo>
                    <a:pt x="12081" y="46841"/>
                  </a:lnTo>
                  <a:lnTo>
                    <a:pt x="11903" y="46898"/>
                  </a:lnTo>
                  <a:lnTo>
                    <a:pt x="11725" y="46941"/>
                  </a:lnTo>
                  <a:lnTo>
                    <a:pt x="11551" y="46975"/>
                  </a:lnTo>
                  <a:lnTo>
                    <a:pt x="11258" y="46975"/>
                  </a:lnTo>
                  <a:lnTo>
                    <a:pt x="10921" y="46898"/>
                  </a:lnTo>
                  <a:lnTo>
                    <a:pt x="10652" y="46841"/>
                  </a:lnTo>
                  <a:lnTo>
                    <a:pt x="10498" y="46813"/>
                  </a:lnTo>
                  <a:lnTo>
                    <a:pt x="10039" y="46713"/>
                  </a:lnTo>
                  <a:lnTo>
                    <a:pt x="9841" y="46665"/>
                  </a:lnTo>
                  <a:lnTo>
                    <a:pt x="9449" y="46560"/>
                  </a:lnTo>
                  <a:lnTo>
                    <a:pt x="9255" y="46503"/>
                  </a:lnTo>
                  <a:lnTo>
                    <a:pt x="9065" y="46441"/>
                  </a:lnTo>
                  <a:lnTo>
                    <a:pt x="8867" y="46370"/>
                  </a:lnTo>
                  <a:lnTo>
                    <a:pt x="8669" y="46293"/>
                  </a:lnTo>
                  <a:lnTo>
                    <a:pt x="8475" y="46212"/>
                  </a:lnTo>
                  <a:lnTo>
                    <a:pt x="7964" y="45960"/>
                  </a:lnTo>
                  <a:lnTo>
                    <a:pt x="7588" y="45736"/>
                  </a:lnTo>
                  <a:lnTo>
                    <a:pt x="7359" y="45645"/>
                  </a:lnTo>
                  <a:lnTo>
                    <a:pt x="7161" y="45588"/>
                  </a:lnTo>
                  <a:lnTo>
                    <a:pt x="6959" y="45540"/>
                  </a:lnTo>
                  <a:lnTo>
                    <a:pt x="6416" y="45435"/>
                  </a:lnTo>
                  <a:lnTo>
                    <a:pt x="6266" y="45364"/>
                  </a:lnTo>
                  <a:lnTo>
                    <a:pt x="6120" y="45274"/>
                  </a:lnTo>
                  <a:lnTo>
                    <a:pt x="5981" y="45173"/>
                  </a:lnTo>
                  <a:lnTo>
                    <a:pt x="5712" y="44945"/>
                  </a:lnTo>
                  <a:lnTo>
                    <a:pt x="5569" y="44806"/>
                  </a:lnTo>
                  <a:lnTo>
                    <a:pt x="5435" y="44664"/>
                  </a:lnTo>
                  <a:lnTo>
                    <a:pt x="5300" y="44511"/>
                  </a:lnTo>
                  <a:lnTo>
                    <a:pt x="5177" y="44349"/>
                  </a:lnTo>
                  <a:lnTo>
                    <a:pt x="5059" y="44182"/>
                  </a:lnTo>
                  <a:lnTo>
                    <a:pt x="4940" y="44001"/>
                  </a:lnTo>
                  <a:lnTo>
                    <a:pt x="4833" y="43815"/>
                  </a:lnTo>
                  <a:lnTo>
                    <a:pt x="4730" y="43625"/>
                  </a:lnTo>
                  <a:lnTo>
                    <a:pt x="4631" y="43429"/>
                  </a:lnTo>
                  <a:lnTo>
                    <a:pt x="4536" y="43229"/>
                  </a:lnTo>
                  <a:lnTo>
                    <a:pt x="4378" y="42862"/>
                  </a:lnTo>
                  <a:lnTo>
                    <a:pt x="4307" y="42676"/>
                  </a:lnTo>
                  <a:lnTo>
                    <a:pt x="4152" y="42305"/>
                  </a:lnTo>
                  <a:lnTo>
                    <a:pt x="4069" y="42128"/>
                  </a:lnTo>
                  <a:lnTo>
                    <a:pt x="3978" y="41957"/>
                  </a:lnTo>
                  <a:lnTo>
                    <a:pt x="3804" y="41614"/>
                  </a:lnTo>
                  <a:lnTo>
                    <a:pt x="3721" y="41437"/>
                  </a:lnTo>
                  <a:lnTo>
                    <a:pt x="3630" y="41218"/>
                  </a:lnTo>
                  <a:lnTo>
                    <a:pt x="3543" y="40994"/>
                  </a:lnTo>
                  <a:lnTo>
                    <a:pt x="3376" y="40546"/>
                  </a:lnTo>
                  <a:lnTo>
                    <a:pt x="3222" y="40146"/>
                  </a:lnTo>
                  <a:lnTo>
                    <a:pt x="3075" y="39803"/>
                  </a:lnTo>
                  <a:lnTo>
                    <a:pt x="3008" y="39631"/>
                  </a:lnTo>
                  <a:lnTo>
                    <a:pt x="2953" y="39450"/>
                  </a:lnTo>
                  <a:lnTo>
                    <a:pt x="2901" y="39217"/>
                  </a:lnTo>
                  <a:lnTo>
                    <a:pt x="2869" y="38979"/>
                  </a:lnTo>
                  <a:lnTo>
                    <a:pt x="2846" y="38735"/>
                  </a:lnTo>
                  <a:lnTo>
                    <a:pt x="2814" y="38492"/>
                  </a:lnTo>
                  <a:lnTo>
                    <a:pt x="2771" y="38254"/>
                  </a:lnTo>
                  <a:lnTo>
                    <a:pt x="2731" y="38106"/>
                  </a:lnTo>
                  <a:lnTo>
                    <a:pt x="2640" y="37811"/>
                  </a:lnTo>
                  <a:lnTo>
                    <a:pt x="2493" y="37363"/>
                  </a:lnTo>
                  <a:lnTo>
                    <a:pt x="2387" y="37049"/>
                  </a:lnTo>
                  <a:lnTo>
                    <a:pt x="2193" y="36520"/>
                  </a:lnTo>
                  <a:lnTo>
                    <a:pt x="1864" y="35671"/>
                  </a:lnTo>
                  <a:lnTo>
                    <a:pt x="1575" y="34861"/>
                  </a:lnTo>
                  <a:lnTo>
                    <a:pt x="1389" y="34313"/>
                  </a:lnTo>
                  <a:lnTo>
                    <a:pt x="1207" y="33727"/>
                  </a:lnTo>
                  <a:lnTo>
                    <a:pt x="1120" y="33436"/>
                  </a:lnTo>
                  <a:lnTo>
                    <a:pt x="1037" y="33141"/>
                  </a:lnTo>
                  <a:lnTo>
                    <a:pt x="961" y="32846"/>
                  </a:lnTo>
                  <a:lnTo>
                    <a:pt x="839" y="32312"/>
                  </a:lnTo>
                  <a:lnTo>
                    <a:pt x="783" y="32045"/>
                  </a:lnTo>
                  <a:lnTo>
                    <a:pt x="665" y="31511"/>
                  </a:lnTo>
                  <a:lnTo>
                    <a:pt x="526" y="30963"/>
                  </a:lnTo>
                  <a:lnTo>
                    <a:pt x="455" y="30692"/>
                  </a:lnTo>
                  <a:lnTo>
                    <a:pt x="304" y="30153"/>
                  </a:lnTo>
                  <a:lnTo>
                    <a:pt x="217" y="29882"/>
                  </a:lnTo>
                  <a:lnTo>
                    <a:pt x="170" y="29748"/>
                  </a:lnTo>
                  <a:lnTo>
                    <a:pt x="130" y="29610"/>
                  </a:lnTo>
                  <a:lnTo>
                    <a:pt x="98" y="29472"/>
                  </a:lnTo>
                  <a:lnTo>
                    <a:pt x="63" y="29214"/>
                  </a:lnTo>
                  <a:lnTo>
                    <a:pt x="39" y="28952"/>
                  </a:lnTo>
                  <a:lnTo>
                    <a:pt x="15" y="28557"/>
                  </a:lnTo>
                  <a:lnTo>
                    <a:pt x="3" y="28295"/>
                  </a:lnTo>
                  <a:lnTo>
                    <a:pt x="0" y="28033"/>
                  </a:lnTo>
                  <a:lnTo>
                    <a:pt x="7" y="27770"/>
                  </a:lnTo>
                  <a:lnTo>
                    <a:pt x="31" y="27513"/>
                  </a:lnTo>
                  <a:lnTo>
                    <a:pt x="91" y="27218"/>
                  </a:lnTo>
                  <a:lnTo>
                    <a:pt x="162" y="26927"/>
                  </a:lnTo>
                  <a:lnTo>
                    <a:pt x="190" y="26779"/>
                  </a:lnTo>
                  <a:lnTo>
                    <a:pt x="217" y="26584"/>
                  </a:lnTo>
                  <a:lnTo>
                    <a:pt x="233" y="26389"/>
                  </a:lnTo>
                  <a:lnTo>
                    <a:pt x="245" y="26193"/>
                  </a:lnTo>
                  <a:lnTo>
                    <a:pt x="261" y="25998"/>
                  </a:lnTo>
                  <a:lnTo>
                    <a:pt x="281" y="25802"/>
                  </a:lnTo>
                  <a:lnTo>
                    <a:pt x="356" y="25307"/>
                  </a:lnTo>
                  <a:lnTo>
                    <a:pt x="399" y="25064"/>
                  </a:lnTo>
                  <a:lnTo>
                    <a:pt x="506" y="24578"/>
                  </a:lnTo>
                  <a:lnTo>
                    <a:pt x="570" y="24335"/>
                  </a:lnTo>
                  <a:lnTo>
                    <a:pt x="641" y="24087"/>
                  </a:lnTo>
                  <a:lnTo>
                    <a:pt x="716" y="23849"/>
                  </a:lnTo>
                  <a:lnTo>
                    <a:pt x="799" y="23610"/>
                  </a:lnTo>
                  <a:lnTo>
                    <a:pt x="890" y="23382"/>
                  </a:lnTo>
                  <a:lnTo>
                    <a:pt x="985" y="23177"/>
                  </a:lnTo>
                  <a:lnTo>
                    <a:pt x="1088" y="22972"/>
                  </a:lnTo>
                  <a:lnTo>
                    <a:pt x="1195" y="22776"/>
                  </a:lnTo>
                  <a:lnTo>
                    <a:pt x="1310" y="22586"/>
                  </a:lnTo>
                  <a:lnTo>
                    <a:pt x="1437" y="22400"/>
                  </a:lnTo>
                  <a:lnTo>
                    <a:pt x="1646" y="22124"/>
                  </a:lnTo>
                  <a:lnTo>
                    <a:pt x="2003" y="21752"/>
                  </a:lnTo>
                  <a:lnTo>
                    <a:pt x="2204" y="21580"/>
                  </a:lnTo>
                  <a:lnTo>
                    <a:pt x="2422" y="21433"/>
                  </a:lnTo>
                  <a:lnTo>
                    <a:pt x="2648" y="21294"/>
                  </a:lnTo>
                  <a:lnTo>
                    <a:pt x="3269" y="20956"/>
                  </a:lnTo>
                  <a:lnTo>
                    <a:pt x="3926" y="20637"/>
                  </a:lnTo>
                  <a:lnTo>
                    <a:pt x="4568" y="20303"/>
                  </a:lnTo>
                  <a:lnTo>
                    <a:pt x="5031" y="20213"/>
                  </a:lnTo>
                  <a:lnTo>
                    <a:pt x="5229" y="20165"/>
                  </a:lnTo>
                  <a:lnTo>
                    <a:pt x="5569" y="20103"/>
                  </a:lnTo>
                  <a:lnTo>
                    <a:pt x="6290" y="19993"/>
                  </a:lnTo>
                  <a:lnTo>
                    <a:pt x="7002" y="19874"/>
                  </a:lnTo>
                  <a:lnTo>
                    <a:pt x="7240" y="19827"/>
                  </a:lnTo>
                  <a:lnTo>
                    <a:pt x="7473" y="19774"/>
                  </a:lnTo>
                  <a:lnTo>
                    <a:pt x="7703" y="19712"/>
                  </a:lnTo>
                  <a:lnTo>
                    <a:pt x="7917" y="19636"/>
                  </a:lnTo>
                  <a:lnTo>
                    <a:pt x="8127" y="19550"/>
                  </a:lnTo>
                  <a:lnTo>
                    <a:pt x="8918" y="19198"/>
                  </a:lnTo>
                  <a:lnTo>
                    <a:pt x="9259" y="19026"/>
                  </a:lnTo>
                  <a:lnTo>
                    <a:pt x="9433" y="18955"/>
                  </a:lnTo>
                  <a:lnTo>
                    <a:pt x="9607" y="18893"/>
                  </a:lnTo>
                  <a:lnTo>
                    <a:pt x="9750" y="18855"/>
                  </a:lnTo>
                  <a:lnTo>
                    <a:pt x="9896" y="18821"/>
                  </a:lnTo>
                  <a:lnTo>
                    <a:pt x="10043" y="18793"/>
                  </a:lnTo>
                  <a:lnTo>
                    <a:pt x="10189" y="18778"/>
                  </a:lnTo>
                  <a:lnTo>
                    <a:pt x="10581" y="18855"/>
                  </a:lnTo>
                  <a:lnTo>
                    <a:pt x="10941" y="19031"/>
                  </a:lnTo>
                  <a:lnTo>
                    <a:pt x="11088" y="19131"/>
                  </a:lnTo>
                  <a:lnTo>
                    <a:pt x="11230" y="19250"/>
                  </a:lnTo>
                  <a:lnTo>
                    <a:pt x="11365" y="19384"/>
                  </a:lnTo>
                  <a:lnTo>
                    <a:pt x="11503" y="19512"/>
                  </a:lnTo>
                  <a:lnTo>
                    <a:pt x="11642" y="19627"/>
                  </a:lnTo>
                  <a:lnTo>
                    <a:pt x="11891" y="19803"/>
                  </a:lnTo>
                  <a:lnTo>
                    <a:pt x="12149" y="19955"/>
                  </a:lnTo>
                  <a:lnTo>
                    <a:pt x="12410" y="20103"/>
                  </a:lnTo>
                  <a:lnTo>
                    <a:pt x="12936" y="20389"/>
                  </a:lnTo>
                  <a:lnTo>
                    <a:pt x="13166" y="20499"/>
                  </a:lnTo>
                  <a:lnTo>
                    <a:pt x="13411" y="20594"/>
                  </a:lnTo>
                  <a:lnTo>
                    <a:pt x="13653" y="20694"/>
                  </a:lnTo>
                  <a:lnTo>
                    <a:pt x="13867" y="20818"/>
                  </a:lnTo>
                  <a:lnTo>
                    <a:pt x="14045" y="20989"/>
                  </a:lnTo>
                  <a:lnTo>
                    <a:pt x="14128" y="21123"/>
                  </a:lnTo>
                  <a:lnTo>
                    <a:pt x="14199" y="21271"/>
                  </a:lnTo>
                  <a:lnTo>
                    <a:pt x="14263" y="21428"/>
                  </a:lnTo>
                  <a:lnTo>
                    <a:pt x="14381" y="21747"/>
                  </a:lnTo>
                  <a:lnTo>
                    <a:pt x="14500" y="22047"/>
                  </a:lnTo>
                  <a:lnTo>
                    <a:pt x="14611" y="22347"/>
                  </a:lnTo>
                  <a:lnTo>
                    <a:pt x="14714" y="22653"/>
                  </a:lnTo>
                  <a:lnTo>
                    <a:pt x="14904" y="23272"/>
                  </a:lnTo>
                  <a:lnTo>
                    <a:pt x="14983" y="23558"/>
                  </a:lnTo>
                  <a:lnTo>
                    <a:pt x="15126" y="24135"/>
                  </a:lnTo>
                  <a:lnTo>
                    <a:pt x="15193" y="24425"/>
                  </a:lnTo>
                  <a:lnTo>
                    <a:pt x="15411" y="25264"/>
                  </a:lnTo>
                  <a:lnTo>
                    <a:pt x="15486" y="25536"/>
                  </a:lnTo>
                  <a:lnTo>
                    <a:pt x="15565" y="25807"/>
                  </a:lnTo>
                  <a:lnTo>
                    <a:pt x="15755" y="26389"/>
                  </a:lnTo>
                  <a:lnTo>
                    <a:pt x="15810" y="26541"/>
                  </a:lnTo>
                  <a:lnTo>
                    <a:pt x="15874" y="26694"/>
                  </a:lnTo>
                  <a:lnTo>
                    <a:pt x="15945" y="26836"/>
                  </a:lnTo>
                  <a:lnTo>
                    <a:pt x="16032" y="26965"/>
                  </a:lnTo>
                  <a:lnTo>
                    <a:pt x="16444" y="27432"/>
                  </a:lnTo>
                  <a:lnTo>
                    <a:pt x="16602" y="27570"/>
                  </a:lnTo>
                  <a:lnTo>
                    <a:pt x="16768" y="27699"/>
                  </a:lnTo>
                  <a:lnTo>
                    <a:pt x="16943" y="27813"/>
                  </a:lnTo>
                  <a:lnTo>
                    <a:pt x="17121" y="27913"/>
                  </a:lnTo>
                  <a:lnTo>
                    <a:pt x="17303" y="28004"/>
                  </a:lnTo>
                  <a:lnTo>
                    <a:pt x="17481" y="28071"/>
                  </a:lnTo>
                  <a:lnTo>
                    <a:pt x="17659" y="28118"/>
                  </a:lnTo>
                  <a:lnTo>
                    <a:pt x="17845" y="28156"/>
                  </a:lnTo>
                  <a:lnTo>
                    <a:pt x="18209" y="28247"/>
                  </a:lnTo>
                  <a:lnTo>
                    <a:pt x="18419" y="28309"/>
                  </a:lnTo>
                  <a:lnTo>
                    <a:pt x="18633" y="28366"/>
                  </a:lnTo>
                  <a:lnTo>
                    <a:pt x="18839" y="28433"/>
                  </a:lnTo>
                  <a:lnTo>
                    <a:pt x="19041" y="28519"/>
                  </a:lnTo>
                  <a:lnTo>
                    <a:pt x="19460" y="28852"/>
                  </a:lnTo>
                  <a:lnTo>
                    <a:pt x="19793" y="29229"/>
                  </a:lnTo>
                  <a:lnTo>
                    <a:pt x="19959" y="29381"/>
                  </a:lnTo>
                  <a:lnTo>
                    <a:pt x="20129" y="29529"/>
                  </a:lnTo>
                  <a:lnTo>
                    <a:pt x="20307" y="29672"/>
                  </a:lnTo>
                  <a:lnTo>
                    <a:pt x="20490" y="29791"/>
                  </a:lnTo>
                  <a:lnTo>
                    <a:pt x="20676" y="29882"/>
                  </a:lnTo>
                  <a:lnTo>
                    <a:pt x="20846" y="29924"/>
                  </a:lnTo>
                  <a:lnTo>
                    <a:pt x="21020" y="29943"/>
                  </a:lnTo>
                  <a:lnTo>
                    <a:pt x="21380" y="29953"/>
                  </a:lnTo>
                  <a:lnTo>
                    <a:pt x="21558" y="29963"/>
                  </a:lnTo>
                  <a:lnTo>
                    <a:pt x="21919" y="29991"/>
                  </a:lnTo>
                  <a:lnTo>
                    <a:pt x="22631" y="30039"/>
                  </a:lnTo>
                  <a:lnTo>
                    <a:pt x="23348" y="30096"/>
                  </a:lnTo>
                  <a:lnTo>
                    <a:pt x="23843" y="30158"/>
                  </a:lnTo>
                  <a:lnTo>
                    <a:pt x="24828" y="30315"/>
                  </a:lnTo>
                  <a:lnTo>
                    <a:pt x="25323" y="30377"/>
                  </a:lnTo>
                  <a:lnTo>
                    <a:pt x="25814" y="30396"/>
                  </a:lnTo>
                  <a:lnTo>
                    <a:pt x="26277" y="30387"/>
                  </a:lnTo>
                  <a:lnTo>
                    <a:pt x="26511" y="30372"/>
                  </a:lnTo>
                  <a:lnTo>
                    <a:pt x="26740" y="30348"/>
                  </a:lnTo>
                  <a:lnTo>
                    <a:pt x="26970" y="30315"/>
                  </a:lnTo>
                  <a:lnTo>
                    <a:pt x="27283" y="30258"/>
                  </a:lnTo>
                  <a:lnTo>
                    <a:pt x="27437" y="30225"/>
                  </a:lnTo>
                  <a:lnTo>
                    <a:pt x="27591" y="30182"/>
                  </a:lnTo>
                  <a:lnTo>
                    <a:pt x="27738" y="30125"/>
                  </a:lnTo>
                  <a:lnTo>
                    <a:pt x="28351" y="29743"/>
                  </a:lnTo>
                  <a:lnTo>
                    <a:pt x="28846" y="28962"/>
                  </a:lnTo>
                  <a:lnTo>
                    <a:pt x="28894" y="28719"/>
                  </a:lnTo>
                  <a:lnTo>
                    <a:pt x="28917" y="28457"/>
                  </a:lnTo>
                  <a:lnTo>
                    <a:pt x="28917" y="28195"/>
                  </a:lnTo>
                  <a:lnTo>
                    <a:pt x="28882" y="27885"/>
                  </a:lnTo>
                  <a:lnTo>
                    <a:pt x="28819" y="27580"/>
                  </a:lnTo>
                  <a:lnTo>
                    <a:pt x="28739" y="27294"/>
                  </a:lnTo>
                  <a:lnTo>
                    <a:pt x="28696" y="27156"/>
                  </a:lnTo>
                  <a:lnTo>
                    <a:pt x="28494" y="26579"/>
                  </a:lnTo>
                  <a:lnTo>
                    <a:pt x="28419" y="26317"/>
                  </a:lnTo>
                  <a:lnTo>
                    <a:pt x="28395" y="26174"/>
                  </a:lnTo>
                  <a:lnTo>
                    <a:pt x="28379" y="26026"/>
                  </a:lnTo>
                  <a:lnTo>
                    <a:pt x="28371" y="25879"/>
                  </a:lnTo>
                  <a:lnTo>
                    <a:pt x="28371" y="25583"/>
                  </a:lnTo>
                  <a:lnTo>
                    <a:pt x="28383" y="25278"/>
                  </a:lnTo>
                  <a:lnTo>
                    <a:pt x="28395" y="25126"/>
                  </a:lnTo>
                  <a:lnTo>
                    <a:pt x="28419" y="24983"/>
                  </a:lnTo>
                  <a:lnTo>
                    <a:pt x="28981" y="24335"/>
                  </a:lnTo>
                  <a:lnTo>
                    <a:pt x="29503" y="24230"/>
                  </a:lnTo>
                  <a:lnTo>
                    <a:pt x="29733" y="24192"/>
                  </a:lnTo>
                  <a:lnTo>
                    <a:pt x="30386" y="24058"/>
                  </a:lnTo>
                  <a:lnTo>
                    <a:pt x="30525" y="24034"/>
                  </a:lnTo>
                  <a:lnTo>
                    <a:pt x="30849" y="23987"/>
                  </a:lnTo>
                  <a:lnTo>
                    <a:pt x="31178" y="23949"/>
                  </a:lnTo>
                  <a:lnTo>
                    <a:pt x="31340" y="23925"/>
                  </a:lnTo>
                  <a:lnTo>
                    <a:pt x="31475" y="23901"/>
                  </a:lnTo>
                  <a:lnTo>
                    <a:pt x="31613" y="23882"/>
                  </a:lnTo>
                  <a:lnTo>
                    <a:pt x="31887" y="23830"/>
                  </a:lnTo>
                  <a:lnTo>
                    <a:pt x="32306" y="23696"/>
                  </a:lnTo>
                  <a:lnTo>
                    <a:pt x="32738" y="23348"/>
                  </a:lnTo>
                  <a:lnTo>
                    <a:pt x="32785" y="23220"/>
                  </a:lnTo>
                  <a:lnTo>
                    <a:pt x="32821" y="23072"/>
                  </a:lnTo>
                  <a:lnTo>
                    <a:pt x="32876" y="22781"/>
                  </a:lnTo>
                  <a:lnTo>
                    <a:pt x="32912" y="22572"/>
                  </a:lnTo>
                  <a:lnTo>
                    <a:pt x="32928" y="22352"/>
                  </a:lnTo>
                  <a:lnTo>
                    <a:pt x="32947" y="21914"/>
                  </a:lnTo>
                  <a:lnTo>
                    <a:pt x="32967" y="21695"/>
                  </a:lnTo>
                  <a:lnTo>
                    <a:pt x="33035" y="21256"/>
                  </a:lnTo>
                  <a:lnTo>
                    <a:pt x="33122" y="20823"/>
                  </a:lnTo>
                  <a:lnTo>
                    <a:pt x="33174" y="20593"/>
                  </a:lnTo>
                  <a:lnTo>
                    <a:pt x="33217" y="20418"/>
                  </a:lnTo>
                  <a:lnTo>
                    <a:pt x="33320" y="20046"/>
                  </a:lnTo>
                  <a:lnTo>
                    <a:pt x="33379" y="19860"/>
                  </a:lnTo>
                  <a:lnTo>
                    <a:pt x="33442" y="19684"/>
                  </a:lnTo>
                  <a:lnTo>
                    <a:pt x="33537" y="19465"/>
                  </a:lnTo>
                  <a:lnTo>
                    <a:pt x="33692" y="19140"/>
                  </a:lnTo>
                  <a:lnTo>
                    <a:pt x="34040" y="18359"/>
                  </a:lnTo>
                  <a:lnTo>
                    <a:pt x="34262" y="17825"/>
                  </a:lnTo>
                  <a:lnTo>
                    <a:pt x="34602" y="16958"/>
                  </a:lnTo>
                  <a:lnTo>
                    <a:pt x="34689" y="16720"/>
                  </a:lnTo>
                  <a:lnTo>
                    <a:pt x="34816" y="16353"/>
                  </a:lnTo>
                  <a:lnTo>
                    <a:pt x="34875" y="16172"/>
                  </a:lnTo>
                  <a:lnTo>
                    <a:pt x="34923" y="15986"/>
                  </a:lnTo>
                  <a:lnTo>
                    <a:pt x="34958" y="15795"/>
                  </a:lnTo>
                  <a:lnTo>
                    <a:pt x="34978" y="15614"/>
                  </a:lnTo>
                  <a:lnTo>
                    <a:pt x="34986" y="15428"/>
                  </a:lnTo>
                  <a:lnTo>
                    <a:pt x="34982" y="15242"/>
                  </a:lnTo>
                  <a:lnTo>
                    <a:pt x="34974" y="15057"/>
                  </a:lnTo>
                  <a:lnTo>
                    <a:pt x="34958" y="14871"/>
                  </a:lnTo>
                  <a:lnTo>
                    <a:pt x="34935" y="14632"/>
                  </a:lnTo>
                  <a:lnTo>
                    <a:pt x="34899" y="14399"/>
                  </a:lnTo>
                  <a:lnTo>
                    <a:pt x="34757" y="13698"/>
                  </a:lnTo>
                  <a:lnTo>
                    <a:pt x="34705" y="13422"/>
                  </a:lnTo>
                  <a:lnTo>
                    <a:pt x="34594" y="12865"/>
                  </a:lnTo>
                  <a:lnTo>
                    <a:pt x="34464" y="12312"/>
                  </a:lnTo>
                  <a:lnTo>
                    <a:pt x="34321" y="11849"/>
                  </a:lnTo>
                  <a:lnTo>
                    <a:pt x="34242" y="11621"/>
                  </a:lnTo>
                  <a:lnTo>
                    <a:pt x="34080" y="11173"/>
                  </a:lnTo>
                  <a:lnTo>
                    <a:pt x="33989" y="10944"/>
                  </a:lnTo>
                  <a:lnTo>
                    <a:pt x="33703" y="10277"/>
                  </a:lnTo>
                  <a:lnTo>
                    <a:pt x="33601" y="10058"/>
                  </a:lnTo>
                  <a:lnTo>
                    <a:pt x="33494" y="9839"/>
                  </a:lnTo>
                  <a:lnTo>
                    <a:pt x="33268" y="9410"/>
                  </a:lnTo>
                  <a:lnTo>
                    <a:pt x="33157" y="9190"/>
                  </a:lnTo>
                  <a:lnTo>
                    <a:pt x="33058" y="8971"/>
                  </a:lnTo>
                  <a:lnTo>
                    <a:pt x="32908" y="8609"/>
                  </a:lnTo>
                  <a:lnTo>
                    <a:pt x="32837" y="8423"/>
                  </a:lnTo>
                  <a:lnTo>
                    <a:pt x="32781" y="8237"/>
                  </a:lnTo>
                  <a:lnTo>
                    <a:pt x="32742" y="8047"/>
                  </a:lnTo>
                  <a:lnTo>
                    <a:pt x="32726" y="7899"/>
                  </a:lnTo>
                  <a:lnTo>
                    <a:pt x="32714" y="7751"/>
                  </a:lnTo>
                  <a:lnTo>
                    <a:pt x="32710" y="7599"/>
                  </a:lnTo>
                  <a:lnTo>
                    <a:pt x="32718" y="7451"/>
                  </a:lnTo>
                  <a:lnTo>
                    <a:pt x="32742" y="7313"/>
                  </a:lnTo>
                  <a:lnTo>
                    <a:pt x="32789" y="7146"/>
                  </a:lnTo>
                  <a:lnTo>
                    <a:pt x="32856" y="6989"/>
                  </a:lnTo>
                  <a:lnTo>
                    <a:pt x="32939" y="6836"/>
                  </a:lnTo>
                  <a:lnTo>
                    <a:pt x="33031" y="6689"/>
                  </a:lnTo>
                  <a:lnTo>
                    <a:pt x="33126" y="6550"/>
                  </a:lnTo>
                  <a:lnTo>
                    <a:pt x="33244" y="6398"/>
                  </a:lnTo>
                  <a:lnTo>
                    <a:pt x="33375" y="6255"/>
                  </a:lnTo>
                  <a:lnTo>
                    <a:pt x="33513" y="6122"/>
                  </a:lnTo>
                  <a:lnTo>
                    <a:pt x="33656" y="6002"/>
                  </a:lnTo>
                  <a:lnTo>
                    <a:pt x="33806" y="5898"/>
                  </a:lnTo>
                  <a:lnTo>
                    <a:pt x="34024" y="5783"/>
                  </a:lnTo>
                  <a:lnTo>
                    <a:pt x="34258" y="5702"/>
                  </a:lnTo>
                  <a:lnTo>
                    <a:pt x="34745" y="5588"/>
                  </a:lnTo>
                  <a:lnTo>
                    <a:pt x="35192" y="5450"/>
                  </a:lnTo>
                  <a:lnTo>
                    <a:pt x="35402" y="5393"/>
                  </a:lnTo>
                  <a:lnTo>
                    <a:pt x="35612" y="5326"/>
                  </a:lnTo>
                  <a:lnTo>
                    <a:pt x="35814" y="5245"/>
                  </a:lnTo>
                  <a:lnTo>
                    <a:pt x="36004" y="5135"/>
                  </a:lnTo>
                  <a:lnTo>
                    <a:pt x="36201" y="4978"/>
                  </a:lnTo>
                  <a:lnTo>
                    <a:pt x="36475" y="4702"/>
                  </a:lnTo>
                  <a:lnTo>
                    <a:pt x="36617" y="4520"/>
                  </a:lnTo>
                  <a:lnTo>
                    <a:pt x="36752" y="4320"/>
                  </a:lnTo>
                  <a:lnTo>
                    <a:pt x="36870" y="4106"/>
                  </a:lnTo>
                  <a:lnTo>
                    <a:pt x="37088" y="3668"/>
                  </a:lnTo>
                  <a:lnTo>
                    <a:pt x="37191" y="3439"/>
                  </a:lnTo>
                  <a:lnTo>
                    <a:pt x="37286" y="3200"/>
                  </a:lnTo>
                  <a:lnTo>
                    <a:pt x="37373" y="2957"/>
                  </a:lnTo>
                  <a:lnTo>
                    <a:pt x="37627" y="2214"/>
                  </a:lnTo>
                  <a:lnTo>
                    <a:pt x="37710" y="1957"/>
                  </a:lnTo>
                  <a:lnTo>
                    <a:pt x="37864" y="1433"/>
                  </a:lnTo>
                  <a:lnTo>
                    <a:pt x="37927" y="1166"/>
                  </a:lnTo>
                  <a:lnTo>
                    <a:pt x="38015" y="703"/>
                  </a:lnTo>
                  <a:lnTo>
                    <a:pt x="38050" y="465"/>
                  </a:lnTo>
                  <a:lnTo>
                    <a:pt x="38102" y="0"/>
                  </a:lnTo>
                  <a:lnTo>
                    <a:pt x="68642" y="2842"/>
                  </a:lnTo>
                  <a:lnTo>
                    <a:pt x="83946" y="4271"/>
                  </a:lnTo>
                  <a:lnTo>
                    <a:pt x="88075" y="4660"/>
                  </a:lnTo>
                  <a:lnTo>
                    <a:pt x="92667" y="5086"/>
                  </a:lnTo>
                  <a:lnTo>
                    <a:pt x="93140" y="5402"/>
                  </a:lnTo>
                  <a:lnTo>
                    <a:pt x="94485" y="6246"/>
                  </a:lnTo>
                  <a:lnTo>
                    <a:pt x="95952" y="7347"/>
                  </a:lnTo>
                  <a:lnTo>
                    <a:pt x="97097" y="8407"/>
                  </a:lnTo>
                  <a:lnTo>
                    <a:pt x="98043" y="9640"/>
                  </a:lnTo>
                  <a:lnTo>
                    <a:pt x="98427" y="10392"/>
                  </a:lnTo>
                  <a:lnTo>
                    <a:pt x="98793" y="12708"/>
                  </a:lnTo>
                  <a:lnTo>
                    <a:pt x="98844" y="13655"/>
                  </a:lnTo>
                  <a:lnTo>
                    <a:pt x="98841" y="14317"/>
                  </a:lnTo>
                  <a:lnTo>
                    <a:pt x="98950" y="15557"/>
                  </a:lnTo>
                  <a:lnTo>
                    <a:pt x="99070" y="16606"/>
                  </a:lnTo>
                  <a:lnTo>
                    <a:pt x="99218" y="17516"/>
                  </a:lnTo>
                  <a:lnTo>
                    <a:pt x="99358" y="18203"/>
                  </a:lnTo>
                  <a:lnTo>
                    <a:pt x="99669" y="18909"/>
                  </a:lnTo>
                  <a:lnTo>
                    <a:pt x="100174" y="19714"/>
                  </a:lnTo>
                  <a:lnTo>
                    <a:pt x="100542" y="20218"/>
                  </a:lnTo>
                  <a:lnTo>
                    <a:pt x="101100" y="20705"/>
                  </a:lnTo>
                  <a:lnTo>
                    <a:pt x="101974" y="21388"/>
                  </a:lnTo>
                  <a:lnTo>
                    <a:pt x="102804" y="21984"/>
                  </a:lnTo>
                  <a:lnTo>
                    <a:pt x="103428" y="22317"/>
                  </a:lnTo>
                  <a:lnTo>
                    <a:pt x="104105" y="22619"/>
                  </a:lnTo>
                  <a:lnTo>
                    <a:pt x="104718" y="22730"/>
                  </a:lnTo>
                  <a:lnTo>
                    <a:pt x="105156" y="22735"/>
                  </a:lnTo>
                  <a:lnTo>
                    <a:pt x="105387" y="22708"/>
                  </a:lnTo>
                  <a:lnTo>
                    <a:pt x="105985" y="22609"/>
                  </a:lnTo>
                  <a:lnTo>
                    <a:pt x="106672" y="22365"/>
                  </a:lnTo>
                  <a:lnTo>
                    <a:pt x="107060" y="22115"/>
                  </a:lnTo>
                  <a:lnTo>
                    <a:pt x="107470" y="21953"/>
                  </a:lnTo>
                  <a:lnTo>
                    <a:pt x="108032" y="21931"/>
                  </a:lnTo>
                  <a:lnTo>
                    <a:pt x="108753" y="21959"/>
                  </a:lnTo>
                  <a:lnTo>
                    <a:pt x="109929" y="21995"/>
                  </a:lnTo>
                  <a:lnTo>
                    <a:pt x="110298" y="22064"/>
                  </a:lnTo>
                  <a:lnTo>
                    <a:pt x="110738" y="22277"/>
                  </a:lnTo>
                  <a:lnTo>
                    <a:pt x="111248" y="22132"/>
                  </a:lnTo>
                  <a:lnTo>
                    <a:pt x="111961" y="22010"/>
                  </a:lnTo>
                  <a:lnTo>
                    <a:pt x="112894" y="22017"/>
                  </a:lnTo>
                  <a:lnTo>
                    <a:pt x="113535" y="22190"/>
                  </a:lnTo>
                  <a:lnTo>
                    <a:pt x="113727" y="22373"/>
                  </a:lnTo>
                  <a:lnTo>
                    <a:pt x="113949" y="22690"/>
                  </a:lnTo>
                  <a:lnTo>
                    <a:pt x="114343" y="23283"/>
                  </a:lnTo>
                  <a:lnTo>
                    <a:pt x="114800" y="23831"/>
                  </a:lnTo>
                  <a:lnTo>
                    <a:pt x="115355" y="24349"/>
                  </a:lnTo>
                  <a:lnTo>
                    <a:pt x="116252" y="25014"/>
                  </a:lnTo>
                  <a:lnTo>
                    <a:pt x="116861" y="25275"/>
                  </a:lnTo>
                  <a:lnTo>
                    <a:pt x="117248" y="25366"/>
                  </a:lnTo>
                  <a:lnTo>
                    <a:pt x="117670" y="25357"/>
                  </a:lnTo>
                  <a:lnTo>
                    <a:pt x="118190" y="25253"/>
                  </a:lnTo>
                  <a:lnTo>
                    <a:pt x="118602" y="24913"/>
                  </a:lnTo>
                  <a:lnTo>
                    <a:pt x="118974" y="24336"/>
                  </a:lnTo>
                  <a:lnTo>
                    <a:pt x="119349" y="23696"/>
                  </a:lnTo>
                  <a:lnTo>
                    <a:pt x="119936" y="23135"/>
                  </a:lnTo>
                  <a:lnTo>
                    <a:pt x="120200" y="23049"/>
                  </a:lnTo>
                  <a:lnTo>
                    <a:pt x="120760" y="23256"/>
                  </a:lnTo>
                  <a:lnTo>
                    <a:pt x="121731" y="23700"/>
                  </a:lnTo>
                  <a:lnTo>
                    <a:pt x="122388" y="24113"/>
                  </a:lnTo>
                  <a:lnTo>
                    <a:pt x="123082" y="24643"/>
                  </a:lnTo>
                  <a:lnTo>
                    <a:pt x="123465" y="24999"/>
                  </a:lnTo>
                  <a:lnTo>
                    <a:pt x="124097" y="25716"/>
                  </a:lnTo>
                  <a:lnTo>
                    <a:pt x="124678" y="26207"/>
                  </a:lnTo>
                  <a:lnTo>
                    <a:pt x="125181" y="26571"/>
                  </a:lnTo>
                  <a:lnTo>
                    <a:pt x="125928" y="27526"/>
                  </a:lnTo>
                  <a:lnTo>
                    <a:pt x="126530" y="28228"/>
                  </a:lnTo>
                  <a:lnTo>
                    <a:pt x="126903" y="28890"/>
                  </a:lnTo>
                  <a:lnTo>
                    <a:pt x="126931" y="29283"/>
                  </a:lnTo>
                  <a:lnTo>
                    <a:pt x="126603" y="29672"/>
                  </a:lnTo>
                  <a:lnTo>
                    <a:pt x="126277" y="30163"/>
                  </a:lnTo>
                  <a:lnTo>
                    <a:pt x="126050" y="30638"/>
                  </a:lnTo>
                  <a:lnTo>
                    <a:pt x="126069" y="31107"/>
                  </a:lnTo>
                  <a:lnTo>
                    <a:pt x="126212" y="31807"/>
                  </a:lnTo>
                  <a:lnTo>
                    <a:pt x="126494" y="32776"/>
                  </a:lnTo>
                  <a:lnTo>
                    <a:pt x="126913" y="34046"/>
                  </a:lnTo>
                  <a:lnTo>
                    <a:pt x="127341" y="35033"/>
                  </a:lnTo>
                  <a:lnTo>
                    <a:pt x="127717" y="35584"/>
                  </a:lnTo>
                  <a:lnTo>
                    <a:pt x="128411" y="36233"/>
                  </a:lnTo>
                  <a:lnTo>
                    <a:pt x="128869" y="36485"/>
                  </a:lnTo>
                  <a:lnTo>
                    <a:pt x="129293" y="36795"/>
                  </a:lnTo>
                  <a:lnTo>
                    <a:pt x="129696" y="37141"/>
                  </a:lnTo>
                  <a:lnTo>
                    <a:pt x="129833" y="37387"/>
                  </a:lnTo>
                  <a:lnTo>
                    <a:pt x="129608" y="37837"/>
                  </a:lnTo>
                  <a:lnTo>
                    <a:pt x="129098" y="38670"/>
                  </a:lnTo>
                  <a:lnTo>
                    <a:pt x="128824" y="39134"/>
                  </a:lnTo>
                  <a:lnTo>
                    <a:pt x="128804" y="39542"/>
                  </a:lnTo>
                  <a:lnTo>
                    <a:pt x="128843" y="39701"/>
                  </a:lnTo>
                  <a:lnTo>
                    <a:pt x="129218" y="40183"/>
                  </a:lnTo>
                  <a:lnTo>
                    <a:pt x="129505" y="40670"/>
                  </a:lnTo>
                  <a:lnTo>
                    <a:pt x="129683" y="41365"/>
                  </a:lnTo>
                  <a:lnTo>
                    <a:pt x="129722" y="42203"/>
                  </a:lnTo>
                  <a:lnTo>
                    <a:pt x="129661" y="42950"/>
                  </a:lnTo>
                  <a:lnTo>
                    <a:pt x="129754" y="43439"/>
                  </a:lnTo>
                  <a:lnTo>
                    <a:pt x="130246" y="43820"/>
                  </a:lnTo>
                  <a:lnTo>
                    <a:pt x="130981" y="44335"/>
                  </a:lnTo>
                  <a:lnTo>
                    <a:pt x="131853" y="44839"/>
                  </a:lnTo>
                  <a:lnTo>
                    <a:pt x="132244" y="45276"/>
                  </a:lnTo>
                  <a:lnTo>
                    <a:pt x="132691" y="46073"/>
                  </a:lnTo>
                  <a:lnTo>
                    <a:pt x="133113" y="47100"/>
                  </a:lnTo>
                  <a:lnTo>
                    <a:pt x="133500" y="47920"/>
                  </a:lnTo>
                  <a:lnTo>
                    <a:pt x="134169" y="48808"/>
                  </a:lnTo>
                  <a:lnTo>
                    <a:pt x="134708" y="49414"/>
                  </a:lnTo>
                  <a:lnTo>
                    <a:pt x="135065" y="50000"/>
                  </a:lnTo>
                  <a:lnTo>
                    <a:pt x="135257" y="50689"/>
                  </a:lnTo>
                  <a:lnTo>
                    <a:pt x="135341" y="51043"/>
                  </a:lnTo>
                  <a:lnTo>
                    <a:pt x="135793" y="51958"/>
                  </a:lnTo>
                  <a:lnTo>
                    <a:pt x="136190" y="52564"/>
                  </a:lnTo>
                  <a:lnTo>
                    <a:pt x="136807" y="53155"/>
                  </a:lnTo>
                  <a:lnTo>
                    <a:pt x="137402" y="53442"/>
                  </a:lnTo>
                  <a:lnTo>
                    <a:pt x="138080" y="53659"/>
                  </a:lnTo>
                  <a:lnTo>
                    <a:pt x="138637" y="54042"/>
                  </a:lnTo>
                  <a:lnTo>
                    <a:pt x="139470" y="54674"/>
                  </a:lnTo>
                  <a:lnTo>
                    <a:pt x="139940" y="54873"/>
                  </a:lnTo>
                  <a:lnTo>
                    <a:pt x="140380" y="54922"/>
                  </a:lnTo>
                  <a:lnTo>
                    <a:pt x="141032" y="54846"/>
                  </a:lnTo>
                  <a:lnTo>
                    <a:pt x="141421" y="54655"/>
                  </a:lnTo>
                  <a:lnTo>
                    <a:pt x="141851" y="54155"/>
                  </a:lnTo>
                  <a:lnTo>
                    <a:pt x="142068" y="53829"/>
                  </a:lnTo>
                  <a:lnTo>
                    <a:pt x="142468" y="53180"/>
                  </a:lnTo>
                  <a:lnTo>
                    <a:pt x="142742" y="52965"/>
                  </a:lnTo>
                  <a:lnTo>
                    <a:pt x="143444" y="52872"/>
                  </a:lnTo>
                  <a:lnTo>
                    <a:pt x="144125" y="52974"/>
                  </a:lnTo>
                  <a:lnTo>
                    <a:pt x="144783" y="53290"/>
                  </a:lnTo>
                  <a:lnTo>
                    <a:pt x="145215" y="53547"/>
                  </a:lnTo>
                  <a:lnTo>
                    <a:pt x="145628" y="53920"/>
                  </a:lnTo>
                  <a:lnTo>
                    <a:pt x="146004" y="54515"/>
                  </a:lnTo>
                  <a:lnTo>
                    <a:pt x="146423" y="55198"/>
                  </a:lnTo>
                  <a:lnTo>
                    <a:pt x="146540" y="55718"/>
                  </a:lnTo>
                  <a:lnTo>
                    <a:pt x="146778" y="57180"/>
                  </a:lnTo>
                  <a:lnTo>
                    <a:pt x="146733" y="57788"/>
                  </a:lnTo>
                  <a:lnTo>
                    <a:pt x="146447" y="58445"/>
                  </a:lnTo>
                  <a:lnTo>
                    <a:pt x="146311" y="58783"/>
                  </a:lnTo>
                  <a:lnTo>
                    <a:pt x="146062" y="59463"/>
                  </a:lnTo>
                  <a:lnTo>
                    <a:pt x="145743" y="59824"/>
                  </a:lnTo>
                  <a:lnTo>
                    <a:pt x="145372" y="60213"/>
                  </a:lnTo>
                  <a:lnTo>
                    <a:pt x="145144" y="60770"/>
                  </a:lnTo>
                  <a:lnTo>
                    <a:pt x="145142" y="61130"/>
                  </a:lnTo>
                  <a:lnTo>
                    <a:pt x="145375" y="61699"/>
                  </a:lnTo>
                  <a:lnTo>
                    <a:pt x="145920" y="62303"/>
                  </a:lnTo>
                  <a:lnTo>
                    <a:pt x="146228" y="62761"/>
                  </a:lnTo>
                  <a:lnTo>
                    <a:pt x="146568" y="63630"/>
                  </a:lnTo>
                  <a:lnTo>
                    <a:pt x="146816" y="64290"/>
                  </a:lnTo>
                  <a:lnTo>
                    <a:pt x="147137" y="65235"/>
                  </a:lnTo>
                  <a:lnTo>
                    <a:pt x="147305" y="66061"/>
                  </a:lnTo>
                  <a:lnTo>
                    <a:pt x="147750" y="67022"/>
                  </a:lnTo>
                  <a:lnTo>
                    <a:pt x="147966" y="67612"/>
                  </a:lnTo>
                  <a:lnTo>
                    <a:pt x="147693" y="68165"/>
                  </a:lnTo>
                  <a:lnTo>
                    <a:pt x="146395" y="68580"/>
                  </a:lnTo>
                  <a:lnTo>
                    <a:pt x="145896" y="68911"/>
                  </a:lnTo>
                  <a:lnTo>
                    <a:pt x="145742" y="69466"/>
                  </a:lnTo>
                  <a:lnTo>
                    <a:pt x="146115" y="70096"/>
                  </a:lnTo>
                  <a:lnTo>
                    <a:pt x="146654" y="70519"/>
                  </a:lnTo>
                  <a:lnTo>
                    <a:pt x="146974" y="70878"/>
                  </a:lnTo>
                  <a:lnTo>
                    <a:pt x="147232" y="71276"/>
                  </a:lnTo>
                  <a:lnTo>
                    <a:pt x="147232" y="71850"/>
                  </a:lnTo>
                  <a:lnTo>
                    <a:pt x="146924" y="72559"/>
                  </a:lnTo>
                  <a:lnTo>
                    <a:pt x="146530" y="72861"/>
                  </a:lnTo>
                  <a:lnTo>
                    <a:pt x="145905" y="73118"/>
                  </a:lnTo>
                  <a:lnTo>
                    <a:pt x="145588" y="73379"/>
                  </a:lnTo>
                  <a:lnTo>
                    <a:pt x="145304" y="73837"/>
                  </a:lnTo>
                  <a:lnTo>
                    <a:pt x="144924" y="74581"/>
                  </a:lnTo>
                  <a:lnTo>
                    <a:pt x="144801" y="75099"/>
                  </a:lnTo>
                  <a:lnTo>
                    <a:pt x="144851" y="75623"/>
                  </a:lnTo>
                  <a:lnTo>
                    <a:pt x="145148" y="76193"/>
                  </a:lnTo>
                  <a:lnTo>
                    <a:pt x="145739" y="76712"/>
                  </a:lnTo>
                  <a:lnTo>
                    <a:pt x="146255" y="76812"/>
                  </a:lnTo>
                  <a:lnTo>
                    <a:pt x="147083" y="76893"/>
                  </a:lnTo>
                  <a:lnTo>
                    <a:pt x="148104" y="77028"/>
                  </a:lnTo>
                  <a:lnTo>
                    <a:pt x="149193" y="77326"/>
                  </a:lnTo>
                  <a:lnTo>
                    <a:pt x="149668" y="77673"/>
                  </a:lnTo>
                  <a:lnTo>
                    <a:pt x="150374" y="78112"/>
                  </a:lnTo>
                  <a:lnTo>
                    <a:pt x="150685" y="78244"/>
                  </a:lnTo>
                  <a:lnTo>
                    <a:pt x="151565" y="78566"/>
                  </a:lnTo>
                  <a:lnTo>
                    <a:pt x="152625" y="78663"/>
                  </a:lnTo>
                  <a:lnTo>
                    <a:pt x="153146" y="78768"/>
                  </a:lnTo>
                  <a:lnTo>
                    <a:pt x="153585" y="78992"/>
                  </a:lnTo>
                  <a:lnTo>
                    <a:pt x="154091" y="79456"/>
                  </a:lnTo>
                  <a:lnTo>
                    <a:pt x="154649" y="80028"/>
                  </a:lnTo>
                  <a:lnTo>
                    <a:pt x="156078" y="81463"/>
                  </a:lnTo>
                  <a:lnTo>
                    <a:pt x="156575" y="81757"/>
                  </a:lnTo>
                  <a:lnTo>
                    <a:pt x="157332" y="82221"/>
                  </a:lnTo>
                  <a:lnTo>
                    <a:pt x="157863" y="82636"/>
                  </a:lnTo>
                  <a:lnTo>
                    <a:pt x="158277" y="83226"/>
                  </a:lnTo>
                  <a:lnTo>
                    <a:pt x="158373" y="83884"/>
                  </a:lnTo>
                  <a:lnTo>
                    <a:pt x="158296" y="84498"/>
                  </a:lnTo>
                  <a:lnTo>
                    <a:pt x="158297" y="84765"/>
                  </a:lnTo>
                  <a:lnTo>
                    <a:pt x="158426" y="84972"/>
                  </a:lnTo>
                  <a:lnTo>
                    <a:pt x="158951" y="85373"/>
                  </a:lnTo>
                  <a:lnTo>
                    <a:pt x="160428" y="85964"/>
                  </a:lnTo>
                  <a:lnTo>
                    <a:pt x="161145" y="86400"/>
                  </a:lnTo>
                  <a:lnTo>
                    <a:pt x="161342" y="86589"/>
                  </a:lnTo>
                  <a:lnTo>
                    <a:pt x="161739" y="87124"/>
                  </a:lnTo>
                  <a:lnTo>
                    <a:pt x="161786" y="87355"/>
                  </a:lnTo>
                  <a:lnTo>
                    <a:pt x="161636" y="87950"/>
                  </a:lnTo>
                  <a:lnTo>
                    <a:pt x="161348" y="88295"/>
                  </a:lnTo>
                  <a:lnTo>
                    <a:pt x="160026" y="89103"/>
                  </a:lnTo>
                  <a:lnTo>
                    <a:pt x="159538" y="89302"/>
                  </a:lnTo>
                  <a:lnTo>
                    <a:pt x="159259" y="89766"/>
                  </a:lnTo>
                  <a:lnTo>
                    <a:pt x="159329" y="90366"/>
                  </a:lnTo>
                  <a:lnTo>
                    <a:pt x="159787" y="91028"/>
                  </a:lnTo>
                  <a:lnTo>
                    <a:pt x="159979" y="91399"/>
                  </a:lnTo>
                  <a:lnTo>
                    <a:pt x="159880" y="91984"/>
                  </a:lnTo>
                  <a:lnTo>
                    <a:pt x="159688" y="92959"/>
                  </a:lnTo>
                  <a:lnTo>
                    <a:pt x="159692" y="93496"/>
                  </a:lnTo>
                  <a:lnTo>
                    <a:pt x="159761" y="94144"/>
                  </a:lnTo>
                  <a:lnTo>
                    <a:pt x="159788" y="94750"/>
                  </a:lnTo>
                  <a:lnTo>
                    <a:pt x="159681" y="95305"/>
                  </a:lnTo>
                  <a:lnTo>
                    <a:pt x="159332" y="95411"/>
                  </a:lnTo>
                  <a:lnTo>
                    <a:pt x="158556" y="95542"/>
                  </a:lnTo>
                  <a:lnTo>
                    <a:pt x="157966" y="95718"/>
                  </a:lnTo>
                  <a:lnTo>
                    <a:pt x="157495" y="95918"/>
                  </a:lnTo>
                  <a:lnTo>
                    <a:pt x="157124" y="96051"/>
                  </a:lnTo>
                  <a:lnTo>
                    <a:pt x="156587" y="96136"/>
                  </a:lnTo>
                  <a:lnTo>
                    <a:pt x="156234" y="96467"/>
                  </a:lnTo>
                  <a:lnTo>
                    <a:pt x="156136" y="96936"/>
                  </a:lnTo>
                  <a:lnTo>
                    <a:pt x="156232" y="97923"/>
                  </a:lnTo>
                  <a:lnTo>
                    <a:pt x="156332" y="98409"/>
                  </a:lnTo>
                  <a:lnTo>
                    <a:pt x="156447" y="99082"/>
                  </a:lnTo>
                  <a:lnTo>
                    <a:pt x="156710" y="100174"/>
                  </a:lnTo>
                  <a:lnTo>
                    <a:pt x="156976" y="100674"/>
                  </a:lnTo>
                  <a:lnTo>
                    <a:pt x="157280" y="100892"/>
                  </a:lnTo>
                  <a:lnTo>
                    <a:pt x="157973" y="101473"/>
                  </a:lnTo>
                  <a:lnTo>
                    <a:pt x="158555" y="101880"/>
                  </a:lnTo>
                  <a:lnTo>
                    <a:pt x="158846" y="102199"/>
                  </a:lnTo>
                  <a:lnTo>
                    <a:pt x="159057" y="102768"/>
                  </a:lnTo>
                  <a:lnTo>
                    <a:pt x="159216" y="103374"/>
                  </a:lnTo>
                  <a:lnTo>
                    <a:pt x="159325" y="103957"/>
                  </a:lnTo>
                  <a:lnTo>
                    <a:pt x="159423" y="104995"/>
                  </a:lnTo>
                  <a:lnTo>
                    <a:pt x="159465" y="105794"/>
                  </a:lnTo>
                  <a:lnTo>
                    <a:pt x="159593" y="106287"/>
                  </a:lnTo>
                  <a:lnTo>
                    <a:pt x="159888" y="106840"/>
                  </a:lnTo>
                  <a:lnTo>
                    <a:pt x="160350" y="107479"/>
                  </a:lnTo>
                  <a:lnTo>
                    <a:pt x="160775" y="108048"/>
                  </a:lnTo>
                  <a:lnTo>
                    <a:pt x="161066" y="108455"/>
                  </a:lnTo>
                  <a:lnTo>
                    <a:pt x="160891" y="109110"/>
                  </a:lnTo>
                  <a:lnTo>
                    <a:pt x="160440" y="109957"/>
                  </a:lnTo>
                  <a:lnTo>
                    <a:pt x="160403" y="110595"/>
                  </a:lnTo>
                  <a:lnTo>
                    <a:pt x="160762" y="111161"/>
                  </a:lnTo>
                  <a:lnTo>
                    <a:pt x="161544" y="111705"/>
                  </a:lnTo>
                  <a:lnTo>
                    <a:pt x="162157" y="111728"/>
                  </a:lnTo>
                  <a:lnTo>
                    <a:pt x="162613" y="111845"/>
                  </a:lnTo>
                  <a:lnTo>
                    <a:pt x="162842" y="112029"/>
                  </a:lnTo>
                  <a:lnTo>
                    <a:pt x="162905" y="112574"/>
                  </a:lnTo>
                  <a:lnTo>
                    <a:pt x="163050" y="113243"/>
                  </a:lnTo>
                  <a:lnTo>
                    <a:pt x="163349" y="113718"/>
                  </a:lnTo>
                  <a:lnTo>
                    <a:pt x="163811" y="114037"/>
                  </a:lnTo>
                  <a:lnTo>
                    <a:pt x="164506" y="114477"/>
                  </a:lnTo>
                  <a:lnTo>
                    <a:pt x="164990" y="114817"/>
                  </a:lnTo>
                  <a:lnTo>
                    <a:pt x="165391" y="115224"/>
                  </a:lnTo>
                  <a:lnTo>
                    <a:pt x="165704" y="115696"/>
                  </a:lnTo>
                  <a:lnTo>
                    <a:pt x="165899" y="116314"/>
                  </a:lnTo>
                  <a:lnTo>
                    <a:pt x="165905" y="117010"/>
                  </a:lnTo>
                  <a:lnTo>
                    <a:pt x="165748" y="117558"/>
                  </a:lnTo>
                  <a:lnTo>
                    <a:pt x="165562" y="118457"/>
                  </a:lnTo>
                  <a:lnTo>
                    <a:pt x="165515" y="119181"/>
                  </a:lnTo>
                  <a:lnTo>
                    <a:pt x="165564" y="119939"/>
                  </a:lnTo>
                  <a:lnTo>
                    <a:pt x="165696" y="120283"/>
                  </a:lnTo>
                  <a:lnTo>
                    <a:pt x="166010" y="120754"/>
                  </a:lnTo>
                  <a:lnTo>
                    <a:pt x="166519" y="121144"/>
                  </a:lnTo>
                  <a:lnTo>
                    <a:pt x="167059" y="121427"/>
                  </a:lnTo>
                  <a:lnTo>
                    <a:pt x="167749" y="121721"/>
                  </a:lnTo>
                  <a:lnTo>
                    <a:pt x="168146" y="121926"/>
                  </a:lnTo>
                  <a:lnTo>
                    <a:pt x="168322" y="122236"/>
                  </a:lnTo>
                  <a:lnTo>
                    <a:pt x="168370" y="122582"/>
                  </a:lnTo>
                  <a:lnTo>
                    <a:pt x="168020" y="123311"/>
                  </a:lnTo>
                  <a:lnTo>
                    <a:pt x="167590" y="123825"/>
                  </a:lnTo>
                  <a:lnTo>
                    <a:pt x="167128" y="124238"/>
                  </a:lnTo>
                  <a:lnTo>
                    <a:pt x="166699" y="124685"/>
                  </a:lnTo>
                  <a:lnTo>
                    <a:pt x="166520" y="124949"/>
                  </a:lnTo>
                  <a:lnTo>
                    <a:pt x="166402" y="125458"/>
                  </a:lnTo>
                  <a:lnTo>
                    <a:pt x="166510" y="125886"/>
                  </a:lnTo>
                  <a:lnTo>
                    <a:pt x="167059" y="126477"/>
                  </a:lnTo>
                  <a:lnTo>
                    <a:pt x="167650" y="126908"/>
                  </a:lnTo>
                  <a:lnTo>
                    <a:pt x="168308" y="127555"/>
                  </a:lnTo>
                  <a:lnTo>
                    <a:pt x="169037" y="128426"/>
                  </a:lnTo>
                  <a:lnTo>
                    <a:pt x="169334" y="128851"/>
                  </a:lnTo>
                  <a:lnTo>
                    <a:pt x="169624" y="129479"/>
                  </a:lnTo>
                  <a:lnTo>
                    <a:pt x="169853" y="130351"/>
                  </a:lnTo>
                  <a:lnTo>
                    <a:pt x="169905" y="130835"/>
                  </a:lnTo>
                  <a:lnTo>
                    <a:pt x="170015" y="131518"/>
                  </a:lnTo>
                  <a:lnTo>
                    <a:pt x="170180" y="132117"/>
                  </a:lnTo>
                  <a:lnTo>
                    <a:pt x="170442" y="132621"/>
                  </a:lnTo>
                  <a:lnTo>
                    <a:pt x="170754" y="133080"/>
                  </a:lnTo>
                  <a:lnTo>
                    <a:pt x="171173" y="133923"/>
                  </a:lnTo>
                  <a:lnTo>
                    <a:pt x="171311" y="134604"/>
                  </a:lnTo>
                  <a:lnTo>
                    <a:pt x="171351" y="135289"/>
                  </a:lnTo>
                  <a:lnTo>
                    <a:pt x="171308" y="136159"/>
                  </a:lnTo>
                  <a:lnTo>
                    <a:pt x="171341" y="136762"/>
                  </a:lnTo>
                  <a:lnTo>
                    <a:pt x="171376" y="137163"/>
                  </a:lnTo>
                  <a:lnTo>
                    <a:pt x="171545" y="137728"/>
                  </a:lnTo>
                  <a:lnTo>
                    <a:pt x="171969" y="138197"/>
                  </a:lnTo>
                  <a:lnTo>
                    <a:pt x="172306" y="138421"/>
                  </a:lnTo>
                  <a:lnTo>
                    <a:pt x="173075" y="138653"/>
                  </a:lnTo>
                  <a:lnTo>
                    <a:pt x="173612" y="138676"/>
                  </a:lnTo>
                  <a:lnTo>
                    <a:pt x="174168" y="138641"/>
                  </a:lnTo>
                  <a:lnTo>
                    <a:pt x="174537" y="138631"/>
                  </a:lnTo>
                  <a:lnTo>
                    <a:pt x="175350" y="138764"/>
                  </a:lnTo>
                  <a:lnTo>
                    <a:pt x="176308" y="138805"/>
                  </a:lnTo>
                  <a:lnTo>
                    <a:pt x="176592" y="138926"/>
                  </a:lnTo>
                  <a:lnTo>
                    <a:pt x="176991" y="139143"/>
                  </a:lnTo>
                  <a:lnTo>
                    <a:pt x="177549" y="139581"/>
                  </a:lnTo>
                  <a:lnTo>
                    <a:pt x="177779" y="139959"/>
                  </a:lnTo>
                  <a:lnTo>
                    <a:pt x="177858" y="140520"/>
                  </a:lnTo>
                  <a:lnTo>
                    <a:pt x="177791" y="140982"/>
                  </a:lnTo>
                  <a:lnTo>
                    <a:pt x="177570" y="142095"/>
                  </a:lnTo>
                  <a:lnTo>
                    <a:pt x="177496" y="142761"/>
                  </a:lnTo>
                  <a:lnTo>
                    <a:pt x="177755" y="143472"/>
                  </a:lnTo>
                  <a:lnTo>
                    <a:pt x="177934" y="144025"/>
                  </a:lnTo>
                  <a:lnTo>
                    <a:pt x="178211" y="144532"/>
                  </a:lnTo>
                  <a:lnTo>
                    <a:pt x="178567" y="144882"/>
                  </a:lnTo>
                  <a:lnTo>
                    <a:pt x="179063" y="145153"/>
                  </a:lnTo>
                  <a:lnTo>
                    <a:pt x="179235" y="145204"/>
                  </a:lnTo>
                  <a:lnTo>
                    <a:pt x="179959" y="145880"/>
                  </a:lnTo>
                  <a:lnTo>
                    <a:pt x="180245" y="146124"/>
                  </a:lnTo>
                  <a:lnTo>
                    <a:pt x="181276" y="147048"/>
                  </a:lnTo>
                  <a:lnTo>
                    <a:pt x="181254" y="148500"/>
                  </a:lnTo>
                  <a:lnTo>
                    <a:pt x="181309" y="148865"/>
                  </a:lnTo>
                  <a:lnTo>
                    <a:pt x="181473" y="149450"/>
                  </a:lnTo>
                  <a:lnTo>
                    <a:pt x="181612" y="149931"/>
                  </a:lnTo>
                  <a:lnTo>
                    <a:pt x="181918" y="150680"/>
                  </a:lnTo>
                  <a:lnTo>
                    <a:pt x="182276" y="151313"/>
                  </a:lnTo>
                  <a:lnTo>
                    <a:pt x="182789" y="152229"/>
                  </a:lnTo>
                  <a:lnTo>
                    <a:pt x="183222" y="152741"/>
                  </a:lnTo>
                  <a:lnTo>
                    <a:pt x="183709" y="153151"/>
                  </a:lnTo>
                  <a:lnTo>
                    <a:pt x="184277" y="153424"/>
                  </a:lnTo>
                  <a:lnTo>
                    <a:pt x="184411" y="153506"/>
                  </a:lnTo>
                  <a:lnTo>
                    <a:pt x="184785" y="153827"/>
                  </a:lnTo>
                  <a:lnTo>
                    <a:pt x="185196" y="154438"/>
                  </a:lnTo>
                  <a:lnTo>
                    <a:pt x="185552" y="155223"/>
                  </a:lnTo>
                  <a:lnTo>
                    <a:pt x="185907" y="155820"/>
                  </a:lnTo>
                  <a:lnTo>
                    <a:pt x="186238" y="156494"/>
                  </a:lnTo>
                  <a:lnTo>
                    <a:pt x="186723" y="157271"/>
                  </a:lnTo>
                  <a:lnTo>
                    <a:pt x="187144" y="157725"/>
                  </a:lnTo>
                  <a:lnTo>
                    <a:pt x="187700" y="158219"/>
                  </a:lnTo>
                  <a:lnTo>
                    <a:pt x="187993" y="158613"/>
                  </a:lnTo>
                  <a:lnTo>
                    <a:pt x="188700" y="158890"/>
                  </a:lnTo>
                  <a:lnTo>
                    <a:pt x="189229" y="159126"/>
                  </a:lnTo>
                  <a:lnTo>
                    <a:pt x="189865" y="159598"/>
                  </a:lnTo>
                  <a:lnTo>
                    <a:pt x="190333" y="160607"/>
                  </a:lnTo>
                  <a:lnTo>
                    <a:pt x="190604" y="161437"/>
                  </a:lnTo>
                  <a:lnTo>
                    <a:pt x="190951" y="162274"/>
                  </a:lnTo>
                  <a:lnTo>
                    <a:pt x="191169" y="162830"/>
                  </a:lnTo>
                  <a:lnTo>
                    <a:pt x="191458" y="163749"/>
                  </a:lnTo>
                  <a:lnTo>
                    <a:pt x="191622" y="164383"/>
                  </a:lnTo>
                  <a:lnTo>
                    <a:pt x="192080" y="165210"/>
                  </a:lnTo>
                  <a:lnTo>
                    <a:pt x="192426" y="165559"/>
                  </a:lnTo>
                  <a:lnTo>
                    <a:pt x="193133" y="165933"/>
                  </a:lnTo>
                  <a:lnTo>
                    <a:pt x="193660" y="166073"/>
                  </a:lnTo>
                  <a:lnTo>
                    <a:pt x="194696" y="166068"/>
                  </a:lnTo>
                  <a:lnTo>
                    <a:pt x="195357" y="165872"/>
                  </a:lnTo>
                  <a:lnTo>
                    <a:pt x="195551" y="165761"/>
                  </a:lnTo>
                  <a:lnTo>
                    <a:pt x="196050" y="165435"/>
                  </a:lnTo>
                  <a:lnTo>
                    <a:pt x="196562" y="165450"/>
                  </a:lnTo>
                  <a:lnTo>
                    <a:pt x="196969" y="165676"/>
                  </a:lnTo>
                  <a:lnTo>
                    <a:pt x="197319" y="165997"/>
                  </a:lnTo>
                  <a:lnTo>
                    <a:pt x="197540" y="166468"/>
                  </a:lnTo>
                  <a:lnTo>
                    <a:pt x="197570" y="167050"/>
                  </a:lnTo>
                  <a:lnTo>
                    <a:pt x="197361" y="167873"/>
                  </a:lnTo>
                  <a:lnTo>
                    <a:pt x="196945" y="168243"/>
                  </a:lnTo>
                  <a:lnTo>
                    <a:pt x="196478" y="168440"/>
                  </a:lnTo>
                  <a:lnTo>
                    <a:pt x="195947" y="168533"/>
                  </a:lnTo>
                  <a:lnTo>
                    <a:pt x="195490" y="168743"/>
                  </a:lnTo>
                  <a:lnTo>
                    <a:pt x="195222" y="168943"/>
                  </a:lnTo>
                  <a:lnTo>
                    <a:pt x="194904" y="169467"/>
                  </a:lnTo>
                  <a:lnTo>
                    <a:pt x="194824" y="170165"/>
                  </a:lnTo>
                  <a:lnTo>
                    <a:pt x="194996" y="171014"/>
                  </a:lnTo>
                  <a:lnTo>
                    <a:pt x="195176" y="171685"/>
                  </a:lnTo>
                  <a:lnTo>
                    <a:pt x="195275" y="172248"/>
                  </a:lnTo>
                  <a:lnTo>
                    <a:pt x="195317" y="172781"/>
                  </a:lnTo>
                  <a:lnTo>
                    <a:pt x="195425" y="173620"/>
                  </a:lnTo>
                  <a:lnTo>
                    <a:pt x="195631" y="174378"/>
                  </a:lnTo>
                  <a:lnTo>
                    <a:pt x="195874" y="174806"/>
                  </a:lnTo>
                  <a:lnTo>
                    <a:pt x="196174" y="175072"/>
                  </a:lnTo>
                  <a:lnTo>
                    <a:pt x="197025" y="175689"/>
                  </a:lnTo>
                  <a:lnTo>
                    <a:pt x="197540" y="176045"/>
                  </a:lnTo>
                  <a:lnTo>
                    <a:pt x="198159" y="176511"/>
                  </a:lnTo>
                  <a:lnTo>
                    <a:pt x="198660" y="177082"/>
                  </a:lnTo>
                  <a:lnTo>
                    <a:pt x="199439" y="177887"/>
                  </a:lnTo>
                  <a:lnTo>
                    <a:pt x="199786" y="178466"/>
                  </a:lnTo>
                  <a:lnTo>
                    <a:pt x="200171" y="179045"/>
                  </a:lnTo>
                  <a:lnTo>
                    <a:pt x="200586" y="179735"/>
                  </a:lnTo>
                  <a:lnTo>
                    <a:pt x="200784" y="180198"/>
                  </a:lnTo>
                  <a:lnTo>
                    <a:pt x="200817" y="180850"/>
                  </a:lnTo>
                  <a:lnTo>
                    <a:pt x="200502" y="181267"/>
                  </a:lnTo>
                  <a:lnTo>
                    <a:pt x="199984" y="181339"/>
                  </a:lnTo>
                  <a:lnTo>
                    <a:pt x="199083" y="181663"/>
                  </a:lnTo>
                  <a:lnTo>
                    <a:pt x="198962" y="182179"/>
                  </a:lnTo>
                  <a:lnTo>
                    <a:pt x="198912" y="182951"/>
                  </a:lnTo>
                  <a:lnTo>
                    <a:pt x="198877" y="183295"/>
                  </a:lnTo>
                  <a:lnTo>
                    <a:pt x="198726" y="183562"/>
                  </a:lnTo>
                  <a:lnTo>
                    <a:pt x="198291" y="183823"/>
                  </a:lnTo>
                  <a:lnTo>
                    <a:pt x="198031" y="184076"/>
                  </a:lnTo>
                  <a:lnTo>
                    <a:pt x="197700" y="184590"/>
                  </a:lnTo>
                  <a:lnTo>
                    <a:pt x="197380" y="185195"/>
                  </a:lnTo>
                  <a:lnTo>
                    <a:pt x="197314" y="185596"/>
                  </a:lnTo>
                  <a:lnTo>
                    <a:pt x="197457" y="186016"/>
                  </a:lnTo>
                  <a:lnTo>
                    <a:pt x="198213" y="186368"/>
                  </a:lnTo>
                  <a:lnTo>
                    <a:pt x="198889" y="186575"/>
                  </a:lnTo>
                  <a:lnTo>
                    <a:pt x="199273" y="186784"/>
                  </a:lnTo>
                  <a:lnTo>
                    <a:pt x="199763" y="187147"/>
                  </a:lnTo>
                  <a:lnTo>
                    <a:pt x="199882" y="187566"/>
                  </a:lnTo>
                  <a:lnTo>
                    <a:pt x="200007" y="188066"/>
                  </a:lnTo>
                  <a:lnTo>
                    <a:pt x="200196" y="188731"/>
                  </a:lnTo>
                  <a:lnTo>
                    <a:pt x="200376" y="189218"/>
                  </a:lnTo>
                  <a:lnTo>
                    <a:pt x="200597" y="189697"/>
                  </a:lnTo>
                  <a:lnTo>
                    <a:pt x="200862" y="190204"/>
                  </a:lnTo>
                  <a:lnTo>
                    <a:pt x="201028" y="190605"/>
                  </a:lnTo>
                  <a:lnTo>
                    <a:pt x="201111" y="191316"/>
                  </a:lnTo>
                  <a:lnTo>
                    <a:pt x="200985" y="191907"/>
                  </a:lnTo>
                  <a:lnTo>
                    <a:pt x="200994" y="192350"/>
                  </a:lnTo>
                  <a:lnTo>
                    <a:pt x="201117" y="192767"/>
                  </a:lnTo>
                  <a:lnTo>
                    <a:pt x="201778" y="193419"/>
                  </a:lnTo>
                  <a:lnTo>
                    <a:pt x="202131" y="193811"/>
                  </a:lnTo>
                  <a:lnTo>
                    <a:pt x="202757" y="194780"/>
                  </a:lnTo>
                  <a:lnTo>
                    <a:pt x="202835" y="195268"/>
                  </a:lnTo>
                  <a:lnTo>
                    <a:pt x="202910" y="196016"/>
                  </a:lnTo>
                  <a:lnTo>
                    <a:pt x="202932" y="197093"/>
                  </a:lnTo>
                  <a:lnTo>
                    <a:pt x="202926" y="197264"/>
                  </a:lnTo>
                  <a:lnTo>
                    <a:pt x="202755" y="198285"/>
                  </a:lnTo>
                  <a:lnTo>
                    <a:pt x="202702" y="198614"/>
                  </a:lnTo>
                  <a:lnTo>
                    <a:pt x="202584" y="199277"/>
                  </a:lnTo>
                  <a:lnTo>
                    <a:pt x="202692" y="199586"/>
                  </a:lnTo>
                  <a:lnTo>
                    <a:pt x="203061" y="200160"/>
                  </a:lnTo>
                  <a:lnTo>
                    <a:pt x="203794" y="200647"/>
                  </a:lnTo>
                  <a:lnTo>
                    <a:pt x="204458" y="200985"/>
                  </a:lnTo>
                  <a:lnTo>
                    <a:pt x="205243" y="201515"/>
                  </a:lnTo>
                  <a:lnTo>
                    <a:pt x="205590" y="201778"/>
                  </a:lnTo>
                  <a:lnTo>
                    <a:pt x="206316" y="202376"/>
                  </a:lnTo>
                  <a:lnTo>
                    <a:pt x="206689" y="202744"/>
                  </a:lnTo>
                  <a:lnTo>
                    <a:pt x="207491" y="203621"/>
                  </a:lnTo>
                  <a:lnTo>
                    <a:pt x="208013" y="204255"/>
                  </a:lnTo>
                  <a:lnTo>
                    <a:pt x="208775" y="205036"/>
                  </a:lnTo>
                  <a:lnTo>
                    <a:pt x="209263" y="205370"/>
                  </a:lnTo>
                  <a:lnTo>
                    <a:pt x="209992" y="205753"/>
                  </a:lnTo>
                  <a:lnTo>
                    <a:pt x="210624" y="205846"/>
                  </a:lnTo>
                  <a:lnTo>
                    <a:pt x="211191" y="205626"/>
                  </a:lnTo>
                  <a:lnTo>
                    <a:pt x="211857" y="205088"/>
                  </a:lnTo>
                  <a:lnTo>
                    <a:pt x="212494" y="204734"/>
                  </a:lnTo>
                  <a:lnTo>
                    <a:pt x="213031" y="204819"/>
                  </a:lnTo>
                  <a:lnTo>
                    <a:pt x="213379" y="204993"/>
                  </a:lnTo>
                  <a:lnTo>
                    <a:pt x="213700" y="205358"/>
                  </a:lnTo>
                  <a:lnTo>
                    <a:pt x="213863" y="205798"/>
                  </a:lnTo>
                  <a:lnTo>
                    <a:pt x="213899" y="206564"/>
                  </a:lnTo>
                  <a:lnTo>
                    <a:pt x="213791" y="206997"/>
                  </a:lnTo>
                  <a:lnTo>
                    <a:pt x="213486" y="207407"/>
                  </a:lnTo>
                  <a:lnTo>
                    <a:pt x="213170" y="207593"/>
                  </a:lnTo>
                  <a:lnTo>
                    <a:pt x="212423" y="207921"/>
                  </a:lnTo>
                  <a:lnTo>
                    <a:pt x="211869" y="208549"/>
                  </a:lnTo>
                  <a:lnTo>
                    <a:pt x="211667" y="208920"/>
                  </a:lnTo>
                  <a:lnTo>
                    <a:pt x="211001" y="210220"/>
                  </a:lnTo>
                  <a:lnTo>
                    <a:pt x="210678" y="211061"/>
                  </a:lnTo>
                  <a:lnTo>
                    <a:pt x="210622" y="211505"/>
                  </a:lnTo>
                  <a:lnTo>
                    <a:pt x="210837" y="211821"/>
                  </a:lnTo>
                  <a:lnTo>
                    <a:pt x="211239" y="212069"/>
                  </a:lnTo>
                  <a:lnTo>
                    <a:pt x="211792" y="212306"/>
                  </a:lnTo>
                  <a:lnTo>
                    <a:pt x="212545" y="212579"/>
                  </a:lnTo>
                  <a:lnTo>
                    <a:pt x="213130" y="212829"/>
                  </a:lnTo>
                  <a:lnTo>
                    <a:pt x="213902" y="213085"/>
                  </a:lnTo>
                  <a:lnTo>
                    <a:pt x="214634" y="213206"/>
                  </a:lnTo>
                  <a:lnTo>
                    <a:pt x="215459" y="213129"/>
                  </a:lnTo>
                  <a:lnTo>
                    <a:pt x="215891" y="213016"/>
                  </a:lnTo>
                  <a:lnTo>
                    <a:pt x="216602" y="213020"/>
                  </a:lnTo>
                  <a:lnTo>
                    <a:pt x="216759" y="213056"/>
                  </a:lnTo>
                  <a:lnTo>
                    <a:pt x="217163" y="213396"/>
                  </a:lnTo>
                  <a:lnTo>
                    <a:pt x="217522" y="213894"/>
                  </a:lnTo>
                  <a:lnTo>
                    <a:pt x="217960" y="214204"/>
                  </a:lnTo>
                  <a:lnTo>
                    <a:pt x="218153" y="214510"/>
                  </a:lnTo>
                  <a:lnTo>
                    <a:pt x="218283" y="214883"/>
                  </a:lnTo>
                  <a:lnTo>
                    <a:pt x="218237" y="215819"/>
                  </a:lnTo>
                  <a:lnTo>
                    <a:pt x="218369" y="216424"/>
                  </a:lnTo>
                  <a:lnTo>
                    <a:pt x="218894" y="217077"/>
                  </a:lnTo>
                  <a:lnTo>
                    <a:pt x="219480" y="217505"/>
                  </a:lnTo>
                  <a:lnTo>
                    <a:pt x="220072" y="217897"/>
                  </a:lnTo>
                  <a:lnTo>
                    <a:pt x="220543" y="218201"/>
                  </a:lnTo>
                  <a:lnTo>
                    <a:pt x="221046" y="218666"/>
                  </a:lnTo>
                  <a:lnTo>
                    <a:pt x="221294" y="219115"/>
                  </a:lnTo>
                  <a:lnTo>
                    <a:pt x="221377" y="219714"/>
                  </a:lnTo>
                  <a:lnTo>
                    <a:pt x="221072" y="220416"/>
                  </a:lnTo>
                  <a:lnTo>
                    <a:pt x="220527" y="221076"/>
                  </a:lnTo>
                  <a:lnTo>
                    <a:pt x="220121" y="221602"/>
                  </a:lnTo>
                  <a:lnTo>
                    <a:pt x="219813" y="222677"/>
                  </a:lnTo>
                  <a:lnTo>
                    <a:pt x="219824" y="223321"/>
                  </a:lnTo>
                  <a:lnTo>
                    <a:pt x="220050" y="223990"/>
                  </a:lnTo>
                  <a:lnTo>
                    <a:pt x="220450" y="224480"/>
                  </a:lnTo>
                  <a:lnTo>
                    <a:pt x="221691" y="224977"/>
                  </a:lnTo>
                  <a:lnTo>
                    <a:pt x="222603" y="225402"/>
                  </a:lnTo>
                  <a:lnTo>
                    <a:pt x="222927" y="225658"/>
                  </a:lnTo>
                  <a:lnTo>
                    <a:pt x="223028" y="226221"/>
                  </a:lnTo>
                  <a:lnTo>
                    <a:pt x="222912" y="227122"/>
                  </a:lnTo>
                  <a:lnTo>
                    <a:pt x="222763" y="227590"/>
                  </a:lnTo>
                  <a:lnTo>
                    <a:pt x="222531" y="228496"/>
                  </a:lnTo>
                  <a:lnTo>
                    <a:pt x="222197" y="229572"/>
                  </a:lnTo>
                  <a:lnTo>
                    <a:pt x="221966" y="230206"/>
                  </a:lnTo>
                  <a:lnTo>
                    <a:pt x="221775" y="230644"/>
                  </a:lnTo>
                  <a:lnTo>
                    <a:pt x="221846" y="231347"/>
                  </a:lnTo>
                  <a:lnTo>
                    <a:pt x="222344" y="231832"/>
                  </a:lnTo>
                  <a:lnTo>
                    <a:pt x="223132" y="232035"/>
                  </a:lnTo>
                  <a:lnTo>
                    <a:pt x="224985" y="232438"/>
                  </a:lnTo>
                  <a:lnTo>
                    <a:pt x="225768" y="232572"/>
                  </a:lnTo>
                  <a:lnTo>
                    <a:pt x="226271" y="232533"/>
                  </a:lnTo>
                  <a:lnTo>
                    <a:pt x="226609" y="232377"/>
                  </a:lnTo>
                  <a:lnTo>
                    <a:pt x="226854" y="232075"/>
                  </a:lnTo>
                  <a:lnTo>
                    <a:pt x="227151" y="231519"/>
                  </a:lnTo>
                  <a:lnTo>
                    <a:pt x="227330" y="231251"/>
                  </a:lnTo>
                  <a:lnTo>
                    <a:pt x="227629" y="230948"/>
                  </a:lnTo>
                  <a:lnTo>
                    <a:pt x="227979" y="230785"/>
                  </a:lnTo>
                  <a:lnTo>
                    <a:pt x="228449" y="230794"/>
                  </a:lnTo>
                  <a:lnTo>
                    <a:pt x="228719" y="231061"/>
                  </a:lnTo>
                  <a:lnTo>
                    <a:pt x="229024" y="231495"/>
                  </a:lnTo>
                  <a:lnTo>
                    <a:pt x="229253" y="231962"/>
                  </a:lnTo>
                  <a:lnTo>
                    <a:pt x="229390" y="232359"/>
                  </a:lnTo>
                  <a:lnTo>
                    <a:pt x="229487" y="232859"/>
                  </a:lnTo>
                  <a:lnTo>
                    <a:pt x="229578" y="233413"/>
                  </a:lnTo>
                  <a:lnTo>
                    <a:pt x="229615" y="233747"/>
                  </a:lnTo>
                  <a:lnTo>
                    <a:pt x="229754" y="234476"/>
                  </a:lnTo>
                  <a:lnTo>
                    <a:pt x="229819" y="235091"/>
                  </a:lnTo>
                  <a:lnTo>
                    <a:pt x="229703" y="235750"/>
                  </a:lnTo>
                  <a:lnTo>
                    <a:pt x="229459" y="236325"/>
                  </a:lnTo>
                  <a:lnTo>
                    <a:pt x="229066" y="236857"/>
                  </a:lnTo>
                  <a:lnTo>
                    <a:pt x="228743" y="237101"/>
                  </a:lnTo>
                  <a:lnTo>
                    <a:pt x="227956" y="237622"/>
                  </a:lnTo>
                  <a:lnTo>
                    <a:pt x="227415" y="238242"/>
                  </a:lnTo>
                  <a:lnTo>
                    <a:pt x="227369" y="238488"/>
                  </a:lnTo>
                  <a:lnTo>
                    <a:pt x="227554" y="239296"/>
                  </a:lnTo>
                  <a:lnTo>
                    <a:pt x="227525" y="239749"/>
                  </a:lnTo>
                  <a:lnTo>
                    <a:pt x="227378" y="239960"/>
                  </a:lnTo>
                  <a:lnTo>
                    <a:pt x="226906" y="240164"/>
                  </a:lnTo>
                  <a:lnTo>
                    <a:pt x="226409" y="240347"/>
                  </a:lnTo>
                  <a:lnTo>
                    <a:pt x="225859" y="240734"/>
                  </a:lnTo>
                  <a:lnTo>
                    <a:pt x="225381" y="241384"/>
                  </a:lnTo>
                  <a:lnTo>
                    <a:pt x="225107" y="242064"/>
                  </a:lnTo>
                  <a:lnTo>
                    <a:pt x="225118" y="242471"/>
                  </a:lnTo>
                  <a:lnTo>
                    <a:pt x="225279" y="242735"/>
                  </a:lnTo>
                  <a:lnTo>
                    <a:pt x="225654" y="243008"/>
                  </a:lnTo>
                  <a:lnTo>
                    <a:pt x="226218" y="243116"/>
                  </a:lnTo>
                  <a:lnTo>
                    <a:pt x="226734" y="243056"/>
                  </a:lnTo>
                  <a:lnTo>
                    <a:pt x="227128" y="242989"/>
                  </a:lnTo>
                  <a:lnTo>
                    <a:pt x="227400" y="243039"/>
                  </a:lnTo>
                  <a:lnTo>
                    <a:pt x="227735" y="243333"/>
                  </a:lnTo>
                  <a:lnTo>
                    <a:pt x="227809" y="243519"/>
                  </a:lnTo>
                  <a:lnTo>
                    <a:pt x="227951" y="244255"/>
                  </a:lnTo>
                  <a:lnTo>
                    <a:pt x="228020" y="244882"/>
                  </a:lnTo>
                  <a:lnTo>
                    <a:pt x="228073" y="245726"/>
                  </a:lnTo>
                  <a:lnTo>
                    <a:pt x="228093" y="246034"/>
                  </a:lnTo>
                  <a:lnTo>
                    <a:pt x="228114" y="246730"/>
                  </a:lnTo>
                  <a:lnTo>
                    <a:pt x="228074" y="247194"/>
                  </a:lnTo>
                  <a:lnTo>
                    <a:pt x="227848" y="247972"/>
                  </a:lnTo>
                  <a:lnTo>
                    <a:pt x="227598" y="248585"/>
                  </a:lnTo>
                  <a:lnTo>
                    <a:pt x="227221" y="249330"/>
                  </a:lnTo>
                  <a:lnTo>
                    <a:pt x="226751" y="250156"/>
                  </a:lnTo>
                  <a:lnTo>
                    <a:pt x="226606" y="250586"/>
                  </a:lnTo>
                  <a:lnTo>
                    <a:pt x="226579" y="251290"/>
                  </a:lnTo>
                  <a:lnTo>
                    <a:pt x="226933" y="251667"/>
                  </a:lnTo>
                  <a:lnTo>
                    <a:pt x="227231" y="251772"/>
                  </a:lnTo>
                  <a:lnTo>
                    <a:pt x="227969" y="251786"/>
                  </a:lnTo>
                  <a:lnTo>
                    <a:pt x="228928" y="252038"/>
                  </a:lnTo>
                  <a:lnTo>
                    <a:pt x="229492" y="252271"/>
                  </a:lnTo>
                  <a:lnTo>
                    <a:pt x="230371" y="252593"/>
                  </a:lnTo>
                  <a:lnTo>
                    <a:pt x="230968" y="252763"/>
                  </a:lnTo>
                  <a:lnTo>
                    <a:pt x="232058" y="252781"/>
                  </a:lnTo>
                  <a:lnTo>
                    <a:pt x="232855" y="252503"/>
                  </a:lnTo>
                  <a:lnTo>
                    <a:pt x="233609" y="252182"/>
                  </a:lnTo>
                  <a:lnTo>
                    <a:pt x="234326" y="251929"/>
                  </a:lnTo>
                  <a:lnTo>
                    <a:pt x="234584" y="251998"/>
                  </a:lnTo>
                  <a:lnTo>
                    <a:pt x="234897" y="252277"/>
                  </a:lnTo>
                  <a:lnTo>
                    <a:pt x="235181" y="252923"/>
                  </a:lnTo>
                  <a:lnTo>
                    <a:pt x="235316" y="253389"/>
                  </a:lnTo>
                  <a:lnTo>
                    <a:pt x="235487" y="254387"/>
                  </a:lnTo>
                  <a:lnTo>
                    <a:pt x="235925" y="255409"/>
                  </a:lnTo>
                  <a:lnTo>
                    <a:pt x="235999" y="255966"/>
                  </a:lnTo>
                  <a:lnTo>
                    <a:pt x="235994" y="256547"/>
                  </a:lnTo>
                  <a:lnTo>
                    <a:pt x="235936" y="257221"/>
                  </a:lnTo>
                  <a:lnTo>
                    <a:pt x="235778" y="257990"/>
                  </a:lnTo>
                  <a:lnTo>
                    <a:pt x="235524" y="259039"/>
                  </a:lnTo>
                  <a:lnTo>
                    <a:pt x="235259" y="260179"/>
                  </a:lnTo>
                  <a:lnTo>
                    <a:pt x="235188" y="260877"/>
                  </a:lnTo>
                  <a:lnTo>
                    <a:pt x="235235" y="261913"/>
                  </a:lnTo>
                  <a:lnTo>
                    <a:pt x="235475" y="262676"/>
                  </a:lnTo>
                  <a:lnTo>
                    <a:pt x="235996" y="263653"/>
                  </a:lnTo>
                  <a:lnTo>
                    <a:pt x="236343" y="264112"/>
                  </a:lnTo>
                  <a:lnTo>
                    <a:pt x="236530" y="264319"/>
                  </a:lnTo>
                  <a:lnTo>
                    <a:pt x="234836" y="266478"/>
                  </a:lnTo>
                  <a:lnTo>
                    <a:pt x="232789" y="266471"/>
                  </a:lnTo>
                  <a:lnTo>
                    <a:pt x="231421" y="266445"/>
                  </a:lnTo>
                  <a:lnTo>
                    <a:pt x="228504" y="266361"/>
                  </a:lnTo>
                  <a:lnTo>
                    <a:pt x="226994" y="266296"/>
                  </a:lnTo>
                  <a:lnTo>
                    <a:pt x="224725" y="266164"/>
                  </a:lnTo>
                  <a:lnTo>
                    <a:pt x="222965" y="266052"/>
                  </a:lnTo>
                  <a:lnTo>
                    <a:pt x="221961" y="265982"/>
                  </a:lnTo>
                  <a:lnTo>
                    <a:pt x="220454" y="265860"/>
                  </a:lnTo>
                  <a:lnTo>
                    <a:pt x="219381" y="265766"/>
                  </a:lnTo>
                  <a:lnTo>
                    <a:pt x="217194" y="265563"/>
                  </a:lnTo>
                  <a:lnTo>
                    <a:pt x="212654" y="265049"/>
                  </a:lnTo>
                  <a:lnTo>
                    <a:pt x="211441" y="264900"/>
                  </a:lnTo>
                  <a:lnTo>
                    <a:pt x="209196" y="264603"/>
                  </a:lnTo>
                  <a:lnTo>
                    <a:pt x="206204" y="264154"/>
                  </a:lnTo>
                  <a:lnTo>
                    <a:pt x="203723" y="263741"/>
                  </a:lnTo>
                  <a:lnTo>
                    <a:pt x="202482" y="263524"/>
                  </a:lnTo>
                  <a:lnTo>
                    <a:pt x="201241" y="263298"/>
                  </a:lnTo>
                  <a:lnTo>
                    <a:pt x="198025" y="262676"/>
                  </a:lnTo>
                  <a:lnTo>
                    <a:pt x="196791" y="262424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1" name="pg241"/>
            <p:cNvSpPr/>
            <p:nvPr/>
          </p:nvSpPr>
          <p:spPr>
            <a:xfrm>
              <a:off x="5696675" y="4489223"/>
              <a:ext cx="127776" cy="223777"/>
            </a:xfrm>
            <a:custGeom>
              <a:avLst/>
              <a:gdLst/>
              <a:ahLst/>
              <a:cxnLst/>
              <a:rect l="0" t="0" r="0" b="0"/>
              <a:pathLst>
                <a:path w="127776" h="223777">
                  <a:moveTo>
                    <a:pt x="11899" y="137355"/>
                  </a:moveTo>
                  <a:lnTo>
                    <a:pt x="11761" y="136755"/>
                  </a:lnTo>
                  <a:lnTo>
                    <a:pt x="11159" y="135906"/>
                  </a:lnTo>
                  <a:lnTo>
                    <a:pt x="10371" y="134491"/>
                  </a:lnTo>
                  <a:lnTo>
                    <a:pt x="9532" y="133295"/>
                  </a:lnTo>
                  <a:lnTo>
                    <a:pt x="8902" y="131313"/>
                  </a:lnTo>
                  <a:lnTo>
                    <a:pt x="8590" y="129645"/>
                  </a:lnTo>
                  <a:lnTo>
                    <a:pt x="7774" y="127753"/>
                  </a:lnTo>
                  <a:lnTo>
                    <a:pt x="7382" y="126023"/>
                  </a:lnTo>
                  <a:lnTo>
                    <a:pt x="7145" y="123979"/>
                  </a:lnTo>
                  <a:lnTo>
                    <a:pt x="7149" y="122592"/>
                  </a:lnTo>
                  <a:lnTo>
                    <a:pt x="7774" y="121272"/>
                  </a:lnTo>
                  <a:lnTo>
                    <a:pt x="9322" y="119824"/>
                  </a:lnTo>
                  <a:lnTo>
                    <a:pt x="10320" y="118818"/>
                  </a:lnTo>
                  <a:lnTo>
                    <a:pt x="10887" y="118142"/>
                  </a:lnTo>
                  <a:lnTo>
                    <a:pt x="11412" y="117508"/>
                  </a:lnTo>
                  <a:lnTo>
                    <a:pt x="11571" y="117284"/>
                  </a:lnTo>
                  <a:lnTo>
                    <a:pt x="11693" y="117083"/>
                  </a:lnTo>
                  <a:lnTo>
                    <a:pt x="11875" y="116764"/>
                  </a:lnTo>
                  <a:lnTo>
                    <a:pt x="12220" y="116140"/>
                  </a:lnTo>
                  <a:lnTo>
                    <a:pt x="12386" y="115821"/>
                  </a:lnTo>
                  <a:lnTo>
                    <a:pt x="12525" y="115558"/>
                  </a:lnTo>
                  <a:lnTo>
                    <a:pt x="12647" y="115225"/>
                  </a:lnTo>
                  <a:lnTo>
                    <a:pt x="12695" y="115039"/>
                  </a:lnTo>
                  <a:lnTo>
                    <a:pt x="12734" y="114839"/>
                  </a:lnTo>
                  <a:lnTo>
                    <a:pt x="12754" y="114634"/>
                  </a:lnTo>
                  <a:lnTo>
                    <a:pt x="12742" y="114396"/>
                  </a:lnTo>
                  <a:lnTo>
                    <a:pt x="12699" y="114153"/>
                  </a:lnTo>
                  <a:lnTo>
                    <a:pt x="12632" y="113915"/>
                  </a:lnTo>
                  <a:lnTo>
                    <a:pt x="12465" y="113443"/>
                  </a:lnTo>
                  <a:lnTo>
                    <a:pt x="12354" y="113190"/>
                  </a:lnTo>
                  <a:lnTo>
                    <a:pt x="12212" y="112947"/>
                  </a:lnTo>
                  <a:lnTo>
                    <a:pt x="12066" y="112709"/>
                  </a:lnTo>
                  <a:lnTo>
                    <a:pt x="11943" y="112466"/>
                  </a:lnTo>
                  <a:lnTo>
                    <a:pt x="11860" y="112213"/>
                  </a:lnTo>
                  <a:lnTo>
                    <a:pt x="11836" y="112080"/>
                  </a:lnTo>
                  <a:lnTo>
                    <a:pt x="11820" y="111946"/>
                  </a:lnTo>
                  <a:lnTo>
                    <a:pt x="11808" y="111675"/>
                  </a:lnTo>
                  <a:lnTo>
                    <a:pt x="11812" y="111537"/>
                  </a:lnTo>
                  <a:lnTo>
                    <a:pt x="11824" y="111298"/>
                  </a:lnTo>
                  <a:lnTo>
                    <a:pt x="11840" y="111074"/>
                  </a:lnTo>
                  <a:lnTo>
                    <a:pt x="11875" y="110850"/>
                  </a:lnTo>
                  <a:lnTo>
                    <a:pt x="11927" y="110622"/>
                  </a:lnTo>
                  <a:lnTo>
                    <a:pt x="11994" y="110402"/>
                  </a:lnTo>
                  <a:lnTo>
                    <a:pt x="12073" y="110188"/>
                  </a:lnTo>
                  <a:lnTo>
                    <a:pt x="12164" y="109983"/>
                  </a:lnTo>
                  <a:lnTo>
                    <a:pt x="12319" y="109735"/>
                  </a:lnTo>
                  <a:lnTo>
                    <a:pt x="12513" y="109507"/>
                  </a:lnTo>
                  <a:lnTo>
                    <a:pt x="12723" y="109297"/>
                  </a:lnTo>
                  <a:lnTo>
                    <a:pt x="12940" y="109092"/>
                  </a:lnTo>
                  <a:lnTo>
                    <a:pt x="13150" y="108882"/>
                  </a:lnTo>
                  <a:lnTo>
                    <a:pt x="13526" y="108496"/>
                  </a:lnTo>
                  <a:lnTo>
                    <a:pt x="13914" y="108120"/>
                  </a:lnTo>
                  <a:lnTo>
                    <a:pt x="14306" y="107748"/>
                  </a:lnTo>
                  <a:lnTo>
                    <a:pt x="15098" y="107029"/>
                  </a:lnTo>
                  <a:lnTo>
                    <a:pt x="15351" y="106819"/>
                  </a:lnTo>
                  <a:lnTo>
                    <a:pt x="15870" y="106419"/>
                  </a:lnTo>
                  <a:lnTo>
                    <a:pt x="16115" y="106199"/>
                  </a:lnTo>
                  <a:lnTo>
                    <a:pt x="16329" y="105952"/>
                  </a:lnTo>
                  <a:lnTo>
                    <a:pt x="16432" y="105809"/>
                  </a:lnTo>
                  <a:lnTo>
                    <a:pt x="16531" y="105656"/>
                  </a:lnTo>
                  <a:lnTo>
                    <a:pt x="16622" y="105504"/>
                  </a:lnTo>
                  <a:lnTo>
                    <a:pt x="16705" y="105342"/>
                  </a:lnTo>
                  <a:lnTo>
                    <a:pt x="16776" y="105175"/>
                  </a:lnTo>
                  <a:lnTo>
                    <a:pt x="16820" y="105041"/>
                  </a:lnTo>
                  <a:lnTo>
                    <a:pt x="16851" y="104908"/>
                  </a:lnTo>
                  <a:lnTo>
                    <a:pt x="16974" y="104289"/>
                  </a:lnTo>
                  <a:lnTo>
                    <a:pt x="17022" y="103965"/>
                  </a:lnTo>
                  <a:lnTo>
                    <a:pt x="17049" y="103650"/>
                  </a:lnTo>
                  <a:lnTo>
                    <a:pt x="17081" y="102930"/>
                  </a:lnTo>
                  <a:lnTo>
                    <a:pt x="17097" y="102673"/>
                  </a:lnTo>
                  <a:lnTo>
                    <a:pt x="17105" y="102416"/>
                  </a:lnTo>
                  <a:lnTo>
                    <a:pt x="17097" y="102163"/>
                  </a:lnTo>
                  <a:lnTo>
                    <a:pt x="17069" y="101920"/>
                  </a:lnTo>
                  <a:lnTo>
                    <a:pt x="17010" y="101706"/>
                  </a:lnTo>
                  <a:lnTo>
                    <a:pt x="16927" y="101496"/>
                  </a:lnTo>
                  <a:lnTo>
                    <a:pt x="16745" y="101081"/>
                  </a:lnTo>
                  <a:lnTo>
                    <a:pt x="16665" y="100872"/>
                  </a:lnTo>
                  <a:lnTo>
                    <a:pt x="16547" y="100491"/>
                  </a:lnTo>
                  <a:lnTo>
                    <a:pt x="16440" y="100100"/>
                  </a:lnTo>
                  <a:lnTo>
                    <a:pt x="16353" y="99704"/>
                  </a:lnTo>
                  <a:lnTo>
                    <a:pt x="16285" y="99309"/>
                  </a:lnTo>
                  <a:lnTo>
                    <a:pt x="16238" y="98909"/>
                  </a:lnTo>
                  <a:lnTo>
                    <a:pt x="16226" y="98694"/>
                  </a:lnTo>
                  <a:lnTo>
                    <a:pt x="16222" y="98480"/>
                  </a:lnTo>
                  <a:lnTo>
                    <a:pt x="16230" y="98046"/>
                  </a:lnTo>
                  <a:lnTo>
                    <a:pt x="16238" y="97832"/>
                  </a:lnTo>
                  <a:lnTo>
                    <a:pt x="16270" y="97369"/>
                  </a:lnTo>
                  <a:lnTo>
                    <a:pt x="16293" y="97136"/>
                  </a:lnTo>
                  <a:lnTo>
                    <a:pt x="16349" y="96678"/>
                  </a:lnTo>
                  <a:lnTo>
                    <a:pt x="16412" y="96292"/>
                  </a:lnTo>
                  <a:lnTo>
                    <a:pt x="16487" y="95911"/>
                  </a:lnTo>
                  <a:lnTo>
                    <a:pt x="16574" y="95535"/>
                  </a:lnTo>
                  <a:lnTo>
                    <a:pt x="16685" y="95168"/>
                  </a:lnTo>
                  <a:lnTo>
                    <a:pt x="16820" y="94820"/>
                  </a:lnTo>
                  <a:lnTo>
                    <a:pt x="16990" y="94496"/>
                  </a:lnTo>
                  <a:lnTo>
                    <a:pt x="17192" y="94191"/>
                  </a:lnTo>
                  <a:lnTo>
                    <a:pt x="17635" y="93609"/>
                  </a:lnTo>
                  <a:lnTo>
                    <a:pt x="17853" y="93314"/>
                  </a:lnTo>
                  <a:lnTo>
                    <a:pt x="18035" y="93080"/>
                  </a:lnTo>
                  <a:lnTo>
                    <a:pt x="18237" y="92852"/>
                  </a:lnTo>
                  <a:lnTo>
                    <a:pt x="18427" y="92623"/>
                  </a:lnTo>
                  <a:lnTo>
                    <a:pt x="18577" y="92385"/>
                  </a:lnTo>
                  <a:lnTo>
                    <a:pt x="18661" y="92008"/>
                  </a:lnTo>
                  <a:lnTo>
                    <a:pt x="18653" y="91880"/>
                  </a:lnTo>
                  <a:lnTo>
                    <a:pt x="18621" y="91618"/>
                  </a:lnTo>
                  <a:lnTo>
                    <a:pt x="18613" y="91489"/>
                  </a:lnTo>
                  <a:lnTo>
                    <a:pt x="18621" y="91322"/>
                  </a:lnTo>
                  <a:lnTo>
                    <a:pt x="18657" y="90984"/>
                  </a:lnTo>
                  <a:lnTo>
                    <a:pt x="18661" y="90827"/>
                  </a:lnTo>
                  <a:lnTo>
                    <a:pt x="18277" y="90198"/>
                  </a:lnTo>
                  <a:lnTo>
                    <a:pt x="18043" y="90131"/>
                  </a:lnTo>
                  <a:lnTo>
                    <a:pt x="17734" y="90207"/>
                  </a:lnTo>
                  <a:lnTo>
                    <a:pt x="17386" y="90350"/>
                  </a:lnTo>
                  <a:lnTo>
                    <a:pt x="17026" y="90483"/>
                  </a:lnTo>
                  <a:lnTo>
                    <a:pt x="16685" y="90545"/>
                  </a:lnTo>
                  <a:lnTo>
                    <a:pt x="16254" y="90526"/>
                  </a:lnTo>
                  <a:lnTo>
                    <a:pt x="15810" y="90464"/>
                  </a:lnTo>
                  <a:lnTo>
                    <a:pt x="15371" y="90345"/>
                  </a:lnTo>
                  <a:lnTo>
                    <a:pt x="14963" y="90169"/>
                  </a:lnTo>
                  <a:lnTo>
                    <a:pt x="14603" y="89926"/>
                  </a:lnTo>
                  <a:lnTo>
                    <a:pt x="14310" y="89635"/>
                  </a:lnTo>
                  <a:lnTo>
                    <a:pt x="14021" y="89278"/>
                  </a:lnTo>
                  <a:lnTo>
                    <a:pt x="13768" y="88887"/>
                  </a:lnTo>
                  <a:lnTo>
                    <a:pt x="13593" y="88482"/>
                  </a:lnTo>
                  <a:lnTo>
                    <a:pt x="13530" y="88101"/>
                  </a:lnTo>
                  <a:lnTo>
                    <a:pt x="13578" y="87810"/>
                  </a:lnTo>
                  <a:lnTo>
                    <a:pt x="13685" y="87519"/>
                  </a:lnTo>
                  <a:lnTo>
                    <a:pt x="13827" y="87229"/>
                  </a:lnTo>
                  <a:lnTo>
                    <a:pt x="13978" y="86938"/>
                  </a:lnTo>
                  <a:lnTo>
                    <a:pt x="14112" y="86647"/>
                  </a:lnTo>
                  <a:lnTo>
                    <a:pt x="14227" y="86347"/>
                  </a:lnTo>
                  <a:lnTo>
                    <a:pt x="14338" y="86042"/>
                  </a:lnTo>
                  <a:lnTo>
                    <a:pt x="14567" y="85437"/>
                  </a:lnTo>
                  <a:lnTo>
                    <a:pt x="14694" y="85141"/>
                  </a:lnTo>
                  <a:lnTo>
                    <a:pt x="14900" y="84713"/>
                  </a:lnTo>
                  <a:lnTo>
                    <a:pt x="15126" y="84298"/>
                  </a:lnTo>
                  <a:lnTo>
                    <a:pt x="15363" y="83893"/>
                  </a:lnTo>
                  <a:lnTo>
                    <a:pt x="15609" y="83493"/>
                  </a:lnTo>
                  <a:lnTo>
                    <a:pt x="15858" y="83097"/>
                  </a:lnTo>
                  <a:lnTo>
                    <a:pt x="16139" y="82673"/>
                  </a:lnTo>
                  <a:lnTo>
                    <a:pt x="16424" y="82254"/>
                  </a:lnTo>
                  <a:lnTo>
                    <a:pt x="16721" y="81844"/>
                  </a:lnTo>
                  <a:lnTo>
                    <a:pt x="17034" y="81453"/>
                  </a:lnTo>
                  <a:lnTo>
                    <a:pt x="17477" y="80958"/>
                  </a:lnTo>
                  <a:lnTo>
                    <a:pt x="17964" y="80491"/>
                  </a:lnTo>
                  <a:lnTo>
                    <a:pt x="18324" y="80119"/>
                  </a:lnTo>
                  <a:lnTo>
                    <a:pt x="18692" y="79747"/>
                  </a:lnTo>
                  <a:lnTo>
                    <a:pt x="18882" y="79576"/>
                  </a:lnTo>
                  <a:lnTo>
                    <a:pt x="19290" y="79271"/>
                  </a:lnTo>
                  <a:lnTo>
                    <a:pt x="19733" y="79013"/>
                  </a:lnTo>
                  <a:lnTo>
                    <a:pt x="20181" y="78770"/>
                  </a:lnTo>
                  <a:lnTo>
                    <a:pt x="20620" y="78513"/>
                  </a:lnTo>
                  <a:lnTo>
                    <a:pt x="21028" y="78203"/>
                  </a:lnTo>
                  <a:lnTo>
                    <a:pt x="21242" y="78017"/>
                  </a:lnTo>
                  <a:lnTo>
                    <a:pt x="21452" y="77827"/>
                  </a:lnTo>
                  <a:lnTo>
                    <a:pt x="21653" y="77627"/>
                  </a:lnTo>
                  <a:lnTo>
                    <a:pt x="21843" y="77412"/>
                  </a:lnTo>
                  <a:lnTo>
                    <a:pt x="22140" y="76988"/>
                  </a:lnTo>
                  <a:lnTo>
                    <a:pt x="22307" y="76673"/>
                  </a:lnTo>
                  <a:lnTo>
                    <a:pt x="22362" y="76540"/>
                  </a:lnTo>
                  <a:lnTo>
                    <a:pt x="22449" y="76259"/>
                  </a:lnTo>
                  <a:lnTo>
                    <a:pt x="22528" y="75973"/>
                  </a:lnTo>
                  <a:lnTo>
                    <a:pt x="22651" y="75620"/>
                  </a:lnTo>
                  <a:lnTo>
                    <a:pt x="22782" y="75258"/>
                  </a:lnTo>
                  <a:lnTo>
                    <a:pt x="22900" y="74896"/>
                  </a:lnTo>
                  <a:lnTo>
                    <a:pt x="22976" y="74539"/>
                  </a:lnTo>
                  <a:lnTo>
                    <a:pt x="22976" y="74200"/>
                  </a:lnTo>
                  <a:lnTo>
                    <a:pt x="22881" y="73881"/>
                  </a:lnTo>
                  <a:lnTo>
                    <a:pt x="22706" y="73581"/>
                  </a:lnTo>
                  <a:lnTo>
                    <a:pt x="22493" y="73285"/>
                  </a:lnTo>
                  <a:lnTo>
                    <a:pt x="22287" y="72985"/>
                  </a:lnTo>
                  <a:lnTo>
                    <a:pt x="22128" y="72666"/>
                  </a:lnTo>
                  <a:lnTo>
                    <a:pt x="22049" y="72432"/>
                  </a:lnTo>
                  <a:lnTo>
                    <a:pt x="21927" y="71946"/>
                  </a:lnTo>
                  <a:lnTo>
                    <a:pt x="21871" y="71703"/>
                  </a:lnTo>
                  <a:lnTo>
                    <a:pt x="21729" y="71112"/>
                  </a:lnTo>
                  <a:lnTo>
                    <a:pt x="21649" y="70769"/>
                  </a:lnTo>
                  <a:lnTo>
                    <a:pt x="21614" y="70598"/>
                  </a:lnTo>
                  <a:lnTo>
                    <a:pt x="21550" y="70140"/>
                  </a:lnTo>
                  <a:lnTo>
                    <a:pt x="21523" y="69673"/>
                  </a:lnTo>
                  <a:lnTo>
                    <a:pt x="21499" y="69206"/>
                  </a:lnTo>
                  <a:lnTo>
                    <a:pt x="21459" y="68749"/>
                  </a:lnTo>
                  <a:lnTo>
                    <a:pt x="21364" y="68310"/>
                  </a:lnTo>
                  <a:lnTo>
                    <a:pt x="21246" y="67972"/>
                  </a:lnTo>
                  <a:lnTo>
                    <a:pt x="21103" y="67638"/>
                  </a:lnTo>
                  <a:lnTo>
                    <a:pt x="20941" y="67314"/>
                  </a:lnTo>
                  <a:lnTo>
                    <a:pt x="20763" y="67000"/>
                  </a:lnTo>
                  <a:lnTo>
                    <a:pt x="20509" y="66581"/>
                  </a:lnTo>
                  <a:lnTo>
                    <a:pt x="20359" y="66352"/>
                  </a:lnTo>
                  <a:lnTo>
                    <a:pt x="20137" y="66056"/>
                  </a:lnTo>
                  <a:lnTo>
                    <a:pt x="19999" y="65909"/>
                  </a:lnTo>
                  <a:lnTo>
                    <a:pt x="19864" y="65756"/>
                  </a:lnTo>
                  <a:lnTo>
                    <a:pt x="19729" y="65585"/>
                  </a:lnTo>
                  <a:lnTo>
                    <a:pt x="19599" y="65399"/>
                  </a:lnTo>
                  <a:lnTo>
                    <a:pt x="19472" y="65208"/>
                  </a:lnTo>
                  <a:lnTo>
                    <a:pt x="19353" y="65013"/>
                  </a:lnTo>
                  <a:lnTo>
                    <a:pt x="19239" y="64817"/>
                  </a:lnTo>
                  <a:lnTo>
                    <a:pt x="19096" y="64565"/>
                  </a:lnTo>
                  <a:lnTo>
                    <a:pt x="19013" y="64389"/>
                  </a:lnTo>
                  <a:lnTo>
                    <a:pt x="18954" y="64188"/>
                  </a:lnTo>
                  <a:lnTo>
                    <a:pt x="18914" y="63974"/>
                  </a:lnTo>
                  <a:lnTo>
                    <a:pt x="18886" y="63755"/>
                  </a:lnTo>
                  <a:lnTo>
                    <a:pt x="18851" y="63540"/>
                  </a:lnTo>
                  <a:lnTo>
                    <a:pt x="18744" y="63226"/>
                  </a:lnTo>
                  <a:lnTo>
                    <a:pt x="18672" y="63097"/>
                  </a:lnTo>
                  <a:lnTo>
                    <a:pt x="18546" y="62883"/>
                  </a:lnTo>
                  <a:lnTo>
                    <a:pt x="18447" y="62678"/>
                  </a:lnTo>
                  <a:lnTo>
                    <a:pt x="18249" y="62311"/>
                  </a:lnTo>
                  <a:lnTo>
                    <a:pt x="18071" y="62082"/>
                  </a:lnTo>
                  <a:lnTo>
                    <a:pt x="17885" y="61758"/>
                  </a:lnTo>
                  <a:lnTo>
                    <a:pt x="17758" y="61510"/>
                  </a:lnTo>
                  <a:lnTo>
                    <a:pt x="17576" y="61086"/>
                  </a:lnTo>
                  <a:lnTo>
                    <a:pt x="17370" y="60633"/>
                  </a:lnTo>
                  <a:lnTo>
                    <a:pt x="17295" y="60481"/>
                  </a:lnTo>
                  <a:lnTo>
                    <a:pt x="17156" y="60166"/>
                  </a:lnTo>
                  <a:lnTo>
                    <a:pt x="16907" y="59628"/>
                  </a:lnTo>
                  <a:lnTo>
                    <a:pt x="16844" y="59442"/>
                  </a:lnTo>
                  <a:lnTo>
                    <a:pt x="16784" y="59151"/>
                  </a:lnTo>
                  <a:lnTo>
                    <a:pt x="16776" y="58946"/>
                  </a:lnTo>
                  <a:lnTo>
                    <a:pt x="16776" y="58484"/>
                  </a:lnTo>
                  <a:lnTo>
                    <a:pt x="16792" y="58227"/>
                  </a:lnTo>
                  <a:lnTo>
                    <a:pt x="16796" y="58098"/>
                  </a:lnTo>
                  <a:lnTo>
                    <a:pt x="16808" y="57946"/>
                  </a:lnTo>
                  <a:lnTo>
                    <a:pt x="16855" y="57493"/>
                  </a:lnTo>
                  <a:lnTo>
                    <a:pt x="16867" y="57221"/>
                  </a:lnTo>
                  <a:lnTo>
                    <a:pt x="16863" y="56726"/>
                  </a:lnTo>
                  <a:lnTo>
                    <a:pt x="16867" y="56287"/>
                  </a:lnTo>
                  <a:lnTo>
                    <a:pt x="16875" y="56068"/>
                  </a:lnTo>
                  <a:lnTo>
                    <a:pt x="16895" y="55859"/>
                  </a:lnTo>
                  <a:lnTo>
                    <a:pt x="16931" y="55649"/>
                  </a:lnTo>
                  <a:lnTo>
                    <a:pt x="16970" y="55515"/>
                  </a:lnTo>
                  <a:lnTo>
                    <a:pt x="17133" y="55134"/>
                  </a:lnTo>
                  <a:lnTo>
                    <a:pt x="17180" y="55006"/>
                  </a:lnTo>
                  <a:lnTo>
                    <a:pt x="17228" y="54820"/>
                  </a:lnTo>
                  <a:lnTo>
                    <a:pt x="17267" y="54634"/>
                  </a:lnTo>
                  <a:lnTo>
                    <a:pt x="17303" y="54443"/>
                  </a:lnTo>
                  <a:lnTo>
                    <a:pt x="17358" y="54062"/>
                  </a:lnTo>
                  <a:lnTo>
                    <a:pt x="17378" y="53862"/>
                  </a:lnTo>
                  <a:lnTo>
                    <a:pt x="17406" y="53452"/>
                  </a:lnTo>
                  <a:lnTo>
                    <a:pt x="17425" y="53042"/>
                  </a:lnTo>
                  <a:lnTo>
                    <a:pt x="17437" y="52604"/>
                  </a:lnTo>
                  <a:lnTo>
                    <a:pt x="17445" y="52461"/>
                  </a:lnTo>
                  <a:lnTo>
                    <a:pt x="17449" y="52003"/>
                  </a:lnTo>
                  <a:lnTo>
                    <a:pt x="17445" y="51536"/>
                  </a:lnTo>
                  <a:lnTo>
                    <a:pt x="17453" y="51117"/>
                  </a:lnTo>
                  <a:lnTo>
                    <a:pt x="17453" y="50698"/>
                  </a:lnTo>
                  <a:lnTo>
                    <a:pt x="17445" y="50488"/>
                  </a:lnTo>
                  <a:lnTo>
                    <a:pt x="17437" y="50340"/>
                  </a:lnTo>
                  <a:lnTo>
                    <a:pt x="17425" y="50197"/>
                  </a:lnTo>
                  <a:lnTo>
                    <a:pt x="17327" y="49254"/>
                  </a:lnTo>
                  <a:lnTo>
                    <a:pt x="17279" y="48749"/>
                  </a:lnTo>
                  <a:lnTo>
                    <a:pt x="17267" y="48496"/>
                  </a:lnTo>
                  <a:lnTo>
                    <a:pt x="17263" y="48129"/>
                  </a:lnTo>
                  <a:lnTo>
                    <a:pt x="17275" y="47757"/>
                  </a:lnTo>
                  <a:lnTo>
                    <a:pt x="17299" y="47386"/>
                  </a:lnTo>
                  <a:lnTo>
                    <a:pt x="17327" y="47014"/>
                  </a:lnTo>
                  <a:lnTo>
                    <a:pt x="17394" y="46209"/>
                  </a:lnTo>
                  <a:lnTo>
                    <a:pt x="17433" y="45780"/>
                  </a:lnTo>
                  <a:lnTo>
                    <a:pt x="17481" y="45346"/>
                  </a:lnTo>
                  <a:lnTo>
                    <a:pt x="17536" y="44917"/>
                  </a:lnTo>
                  <a:lnTo>
                    <a:pt x="17604" y="44493"/>
                  </a:lnTo>
                  <a:lnTo>
                    <a:pt x="17667" y="44136"/>
                  </a:lnTo>
                  <a:lnTo>
                    <a:pt x="17734" y="43783"/>
                  </a:lnTo>
                  <a:lnTo>
                    <a:pt x="17810" y="43431"/>
                  </a:lnTo>
                  <a:lnTo>
                    <a:pt x="17980" y="42735"/>
                  </a:lnTo>
                  <a:lnTo>
                    <a:pt x="18079" y="42187"/>
                  </a:lnTo>
                  <a:lnTo>
                    <a:pt x="18186" y="41644"/>
                  </a:lnTo>
                  <a:lnTo>
                    <a:pt x="18304" y="41105"/>
                  </a:lnTo>
                  <a:lnTo>
                    <a:pt x="18427" y="40576"/>
                  </a:lnTo>
                  <a:lnTo>
                    <a:pt x="18570" y="40057"/>
                  </a:lnTo>
                  <a:lnTo>
                    <a:pt x="18657" y="39790"/>
                  </a:lnTo>
                  <a:lnTo>
                    <a:pt x="19045" y="38742"/>
                  </a:lnTo>
                  <a:lnTo>
                    <a:pt x="19270" y="38079"/>
                  </a:lnTo>
                  <a:lnTo>
                    <a:pt x="19349" y="37860"/>
                  </a:lnTo>
                  <a:lnTo>
                    <a:pt x="19429" y="37641"/>
                  </a:lnTo>
                  <a:lnTo>
                    <a:pt x="19500" y="37455"/>
                  </a:lnTo>
                  <a:lnTo>
                    <a:pt x="19654" y="37083"/>
                  </a:lnTo>
                  <a:lnTo>
                    <a:pt x="19856" y="36821"/>
                  </a:lnTo>
                  <a:lnTo>
                    <a:pt x="20054" y="36554"/>
                  </a:lnTo>
                  <a:lnTo>
                    <a:pt x="20240" y="36278"/>
                  </a:lnTo>
                  <a:lnTo>
                    <a:pt x="20418" y="35992"/>
                  </a:lnTo>
                  <a:lnTo>
                    <a:pt x="20581" y="35701"/>
                  </a:lnTo>
                  <a:lnTo>
                    <a:pt x="20751" y="35377"/>
                  </a:lnTo>
                  <a:lnTo>
                    <a:pt x="20913" y="35048"/>
                  </a:lnTo>
                  <a:lnTo>
                    <a:pt x="21064" y="34710"/>
                  </a:lnTo>
                  <a:lnTo>
                    <a:pt x="21194" y="34362"/>
                  </a:lnTo>
                  <a:lnTo>
                    <a:pt x="21301" y="34005"/>
                  </a:lnTo>
                  <a:lnTo>
                    <a:pt x="21392" y="33524"/>
                  </a:lnTo>
                  <a:lnTo>
                    <a:pt x="21436" y="33023"/>
                  </a:lnTo>
                  <a:lnTo>
                    <a:pt x="21452" y="32508"/>
                  </a:lnTo>
                  <a:lnTo>
                    <a:pt x="21459" y="31994"/>
                  </a:lnTo>
                  <a:lnTo>
                    <a:pt x="21483" y="31484"/>
                  </a:lnTo>
                  <a:lnTo>
                    <a:pt x="21511" y="31103"/>
                  </a:lnTo>
                  <a:lnTo>
                    <a:pt x="21542" y="30721"/>
                  </a:lnTo>
                  <a:lnTo>
                    <a:pt x="21578" y="30340"/>
                  </a:lnTo>
                  <a:lnTo>
                    <a:pt x="21634" y="29578"/>
                  </a:lnTo>
                  <a:lnTo>
                    <a:pt x="21657" y="29087"/>
                  </a:lnTo>
                  <a:lnTo>
                    <a:pt x="21693" y="28110"/>
                  </a:lnTo>
                  <a:lnTo>
                    <a:pt x="21705" y="27619"/>
                  </a:lnTo>
                  <a:lnTo>
                    <a:pt x="21732" y="26733"/>
                  </a:lnTo>
                  <a:lnTo>
                    <a:pt x="21748" y="25937"/>
                  </a:lnTo>
                  <a:lnTo>
                    <a:pt x="21760" y="25542"/>
                  </a:lnTo>
                  <a:lnTo>
                    <a:pt x="21780" y="25146"/>
                  </a:lnTo>
                  <a:lnTo>
                    <a:pt x="21851" y="24250"/>
                  </a:lnTo>
                  <a:lnTo>
                    <a:pt x="21899" y="23802"/>
                  </a:lnTo>
                  <a:lnTo>
                    <a:pt x="21954" y="23359"/>
                  </a:lnTo>
                  <a:lnTo>
                    <a:pt x="22022" y="22916"/>
                  </a:lnTo>
                  <a:lnTo>
                    <a:pt x="22148" y="22187"/>
                  </a:lnTo>
                  <a:lnTo>
                    <a:pt x="22223" y="21820"/>
                  </a:lnTo>
                  <a:lnTo>
                    <a:pt x="22311" y="21462"/>
                  </a:lnTo>
                  <a:lnTo>
                    <a:pt x="22413" y="21115"/>
                  </a:lnTo>
                  <a:lnTo>
                    <a:pt x="22528" y="20781"/>
                  </a:lnTo>
                  <a:lnTo>
                    <a:pt x="22655" y="20448"/>
                  </a:lnTo>
                  <a:lnTo>
                    <a:pt x="22793" y="20123"/>
                  </a:lnTo>
                  <a:lnTo>
                    <a:pt x="22944" y="19804"/>
                  </a:lnTo>
                  <a:lnTo>
                    <a:pt x="23102" y="19494"/>
                  </a:lnTo>
                  <a:lnTo>
                    <a:pt x="23225" y="19270"/>
                  </a:lnTo>
                  <a:lnTo>
                    <a:pt x="23356" y="19051"/>
                  </a:lnTo>
                  <a:lnTo>
                    <a:pt x="23969" y="18079"/>
                  </a:lnTo>
                  <a:lnTo>
                    <a:pt x="24179" y="17741"/>
                  </a:lnTo>
                  <a:lnTo>
                    <a:pt x="24393" y="17412"/>
                  </a:lnTo>
                  <a:lnTo>
                    <a:pt x="24614" y="17093"/>
                  </a:lnTo>
                  <a:lnTo>
                    <a:pt x="24856" y="16792"/>
                  </a:lnTo>
                  <a:lnTo>
                    <a:pt x="25200" y="16445"/>
                  </a:lnTo>
                  <a:lnTo>
                    <a:pt x="25580" y="16140"/>
                  </a:lnTo>
                  <a:lnTo>
                    <a:pt x="26368" y="15558"/>
                  </a:lnTo>
                  <a:lnTo>
                    <a:pt x="26744" y="15244"/>
                  </a:lnTo>
                  <a:lnTo>
                    <a:pt x="27085" y="14929"/>
                  </a:lnTo>
                  <a:lnTo>
                    <a:pt x="27370" y="14648"/>
                  </a:lnTo>
                  <a:lnTo>
                    <a:pt x="27500" y="14510"/>
                  </a:lnTo>
                  <a:lnTo>
                    <a:pt x="27623" y="14367"/>
                  </a:lnTo>
                  <a:lnTo>
                    <a:pt x="27738" y="14219"/>
                  </a:lnTo>
                  <a:lnTo>
                    <a:pt x="27849" y="14062"/>
                  </a:lnTo>
                  <a:lnTo>
                    <a:pt x="28027" y="13767"/>
                  </a:lnTo>
                  <a:lnTo>
                    <a:pt x="28094" y="13624"/>
                  </a:lnTo>
                  <a:lnTo>
                    <a:pt x="28288" y="13185"/>
                  </a:lnTo>
                  <a:lnTo>
                    <a:pt x="28347" y="13042"/>
                  </a:lnTo>
                  <a:lnTo>
                    <a:pt x="28403" y="12899"/>
                  </a:lnTo>
                  <a:lnTo>
                    <a:pt x="28454" y="12751"/>
                  </a:lnTo>
                  <a:lnTo>
                    <a:pt x="28514" y="12609"/>
                  </a:lnTo>
                  <a:lnTo>
                    <a:pt x="28581" y="12475"/>
                  </a:lnTo>
                  <a:lnTo>
                    <a:pt x="28660" y="12332"/>
                  </a:lnTo>
                  <a:lnTo>
                    <a:pt x="28747" y="12194"/>
                  </a:lnTo>
                  <a:lnTo>
                    <a:pt x="28882" y="12003"/>
                  </a:lnTo>
                  <a:lnTo>
                    <a:pt x="29464" y="11436"/>
                  </a:lnTo>
                  <a:lnTo>
                    <a:pt x="29709" y="11260"/>
                  </a:lnTo>
                  <a:lnTo>
                    <a:pt x="29852" y="11174"/>
                  </a:lnTo>
                  <a:lnTo>
                    <a:pt x="30145" y="11017"/>
                  </a:lnTo>
                  <a:lnTo>
                    <a:pt x="30291" y="10945"/>
                  </a:lnTo>
                  <a:lnTo>
                    <a:pt x="30473" y="10864"/>
                  </a:lnTo>
                  <a:lnTo>
                    <a:pt x="30655" y="10788"/>
                  </a:lnTo>
                  <a:lnTo>
                    <a:pt x="30841" y="10717"/>
                  </a:lnTo>
                  <a:lnTo>
                    <a:pt x="31027" y="10650"/>
                  </a:lnTo>
                  <a:lnTo>
                    <a:pt x="31412" y="10531"/>
                  </a:lnTo>
                  <a:lnTo>
                    <a:pt x="31602" y="10478"/>
                  </a:lnTo>
                  <a:lnTo>
                    <a:pt x="31795" y="10426"/>
                  </a:lnTo>
                  <a:lnTo>
                    <a:pt x="31993" y="10388"/>
                  </a:lnTo>
                  <a:lnTo>
                    <a:pt x="32187" y="10359"/>
                  </a:lnTo>
                  <a:lnTo>
                    <a:pt x="32322" y="10345"/>
                  </a:lnTo>
                  <a:lnTo>
                    <a:pt x="32453" y="10335"/>
                  </a:lnTo>
                  <a:lnTo>
                    <a:pt x="32587" y="10331"/>
                  </a:lnTo>
                  <a:lnTo>
                    <a:pt x="32852" y="10335"/>
                  </a:lnTo>
                  <a:lnTo>
                    <a:pt x="33050" y="10302"/>
                  </a:lnTo>
                  <a:lnTo>
                    <a:pt x="33248" y="10273"/>
                  </a:lnTo>
                  <a:lnTo>
                    <a:pt x="33450" y="10264"/>
                  </a:lnTo>
                  <a:lnTo>
                    <a:pt x="33644" y="10273"/>
                  </a:lnTo>
                  <a:lnTo>
                    <a:pt x="33862" y="10316"/>
                  </a:lnTo>
                  <a:lnTo>
                    <a:pt x="34076" y="10393"/>
                  </a:lnTo>
                  <a:lnTo>
                    <a:pt x="34507" y="10569"/>
                  </a:lnTo>
                  <a:lnTo>
                    <a:pt x="34725" y="10636"/>
                  </a:lnTo>
                  <a:lnTo>
                    <a:pt x="34950" y="10679"/>
                  </a:lnTo>
                  <a:lnTo>
                    <a:pt x="35176" y="10707"/>
                  </a:lnTo>
                  <a:lnTo>
                    <a:pt x="35406" y="10726"/>
                  </a:lnTo>
                  <a:lnTo>
                    <a:pt x="35865" y="10779"/>
                  </a:lnTo>
                  <a:lnTo>
                    <a:pt x="36174" y="10836"/>
                  </a:lnTo>
                  <a:lnTo>
                    <a:pt x="36799" y="10969"/>
                  </a:lnTo>
                  <a:lnTo>
                    <a:pt x="37112" y="11026"/>
                  </a:lnTo>
                  <a:lnTo>
                    <a:pt x="37421" y="11065"/>
                  </a:lnTo>
                  <a:lnTo>
                    <a:pt x="37761" y="11098"/>
                  </a:lnTo>
                  <a:lnTo>
                    <a:pt x="38102" y="11127"/>
                  </a:lnTo>
                  <a:lnTo>
                    <a:pt x="38446" y="11136"/>
                  </a:lnTo>
                  <a:lnTo>
                    <a:pt x="38779" y="11107"/>
                  </a:lnTo>
                  <a:lnTo>
                    <a:pt x="39099" y="11031"/>
                  </a:lnTo>
                  <a:lnTo>
                    <a:pt x="39424" y="10883"/>
                  </a:lnTo>
                  <a:lnTo>
                    <a:pt x="39733" y="10683"/>
                  </a:lnTo>
                  <a:lnTo>
                    <a:pt x="40033" y="10445"/>
                  </a:lnTo>
                  <a:lnTo>
                    <a:pt x="40322" y="10183"/>
                  </a:lnTo>
                  <a:lnTo>
                    <a:pt x="40600" y="9911"/>
                  </a:lnTo>
                  <a:lnTo>
                    <a:pt x="40809" y="9687"/>
                  </a:lnTo>
                  <a:lnTo>
                    <a:pt x="41011" y="9449"/>
                  </a:lnTo>
                  <a:lnTo>
                    <a:pt x="41807" y="8405"/>
                  </a:lnTo>
                  <a:lnTo>
                    <a:pt x="42029" y="8124"/>
                  </a:lnTo>
                  <a:lnTo>
                    <a:pt x="42246" y="7834"/>
                  </a:lnTo>
                  <a:lnTo>
                    <a:pt x="42460" y="7543"/>
                  </a:lnTo>
                  <a:lnTo>
                    <a:pt x="43042" y="6723"/>
                  </a:lnTo>
                  <a:lnTo>
                    <a:pt x="43157" y="6542"/>
                  </a:lnTo>
                  <a:lnTo>
                    <a:pt x="43268" y="6352"/>
                  </a:lnTo>
                  <a:lnTo>
                    <a:pt x="43446" y="6032"/>
                  </a:lnTo>
                  <a:lnTo>
                    <a:pt x="43529" y="5866"/>
                  </a:lnTo>
                  <a:lnTo>
                    <a:pt x="43592" y="5694"/>
                  </a:lnTo>
                  <a:lnTo>
                    <a:pt x="43628" y="5522"/>
                  </a:lnTo>
                  <a:lnTo>
                    <a:pt x="43616" y="5322"/>
                  </a:lnTo>
                  <a:lnTo>
                    <a:pt x="43557" y="5117"/>
                  </a:lnTo>
                  <a:lnTo>
                    <a:pt x="43398" y="4693"/>
                  </a:lnTo>
                  <a:lnTo>
                    <a:pt x="43343" y="4479"/>
                  </a:lnTo>
                  <a:lnTo>
                    <a:pt x="43311" y="4260"/>
                  </a:lnTo>
                  <a:lnTo>
                    <a:pt x="43276" y="3812"/>
                  </a:lnTo>
                  <a:lnTo>
                    <a:pt x="43276" y="3588"/>
                  </a:lnTo>
                  <a:lnTo>
                    <a:pt x="43283" y="3364"/>
                  </a:lnTo>
                  <a:lnTo>
                    <a:pt x="43299" y="3116"/>
                  </a:lnTo>
                  <a:lnTo>
                    <a:pt x="43331" y="2868"/>
                  </a:lnTo>
                  <a:lnTo>
                    <a:pt x="43371" y="2620"/>
                  </a:lnTo>
                  <a:lnTo>
                    <a:pt x="43434" y="2387"/>
                  </a:lnTo>
                  <a:lnTo>
                    <a:pt x="43521" y="2177"/>
                  </a:lnTo>
                  <a:lnTo>
                    <a:pt x="43616" y="2030"/>
                  </a:lnTo>
                  <a:lnTo>
                    <a:pt x="43723" y="1896"/>
                  </a:lnTo>
                  <a:lnTo>
                    <a:pt x="43846" y="1767"/>
                  </a:lnTo>
                  <a:lnTo>
                    <a:pt x="44091" y="1529"/>
                  </a:lnTo>
                  <a:lnTo>
                    <a:pt x="44265" y="1353"/>
                  </a:lnTo>
                  <a:lnTo>
                    <a:pt x="44447" y="1181"/>
                  </a:lnTo>
                  <a:lnTo>
                    <a:pt x="44633" y="1019"/>
                  </a:lnTo>
                  <a:lnTo>
                    <a:pt x="44823" y="867"/>
                  </a:lnTo>
                  <a:lnTo>
                    <a:pt x="45021" y="733"/>
                  </a:lnTo>
                  <a:lnTo>
                    <a:pt x="45354" y="571"/>
                  </a:lnTo>
                  <a:lnTo>
                    <a:pt x="45710" y="452"/>
                  </a:lnTo>
                  <a:lnTo>
                    <a:pt x="46078" y="366"/>
                  </a:lnTo>
                  <a:lnTo>
                    <a:pt x="46819" y="233"/>
                  </a:lnTo>
                  <a:lnTo>
                    <a:pt x="47480" y="90"/>
                  </a:lnTo>
                  <a:lnTo>
                    <a:pt x="47812" y="28"/>
                  </a:lnTo>
                  <a:lnTo>
                    <a:pt x="48145" y="0"/>
                  </a:lnTo>
                  <a:lnTo>
                    <a:pt x="48469" y="14"/>
                  </a:lnTo>
                  <a:lnTo>
                    <a:pt x="48774" y="76"/>
                  </a:lnTo>
                  <a:lnTo>
                    <a:pt x="49079" y="176"/>
                  </a:lnTo>
                  <a:lnTo>
                    <a:pt x="49380" y="304"/>
                  </a:lnTo>
                  <a:lnTo>
                    <a:pt x="49966" y="590"/>
                  </a:lnTo>
                  <a:lnTo>
                    <a:pt x="50350" y="800"/>
                  </a:lnTo>
                  <a:lnTo>
                    <a:pt x="50722" y="1043"/>
                  </a:lnTo>
                  <a:lnTo>
                    <a:pt x="51454" y="1548"/>
                  </a:lnTo>
                  <a:lnTo>
                    <a:pt x="51826" y="1782"/>
                  </a:lnTo>
                  <a:lnTo>
                    <a:pt x="52476" y="2158"/>
                  </a:lnTo>
                  <a:lnTo>
                    <a:pt x="52804" y="2339"/>
                  </a:lnTo>
                  <a:lnTo>
                    <a:pt x="53137" y="2506"/>
                  </a:lnTo>
                  <a:lnTo>
                    <a:pt x="53477" y="2644"/>
                  </a:lnTo>
                  <a:lnTo>
                    <a:pt x="53885" y="2768"/>
                  </a:lnTo>
                  <a:lnTo>
                    <a:pt x="54304" y="2854"/>
                  </a:lnTo>
                  <a:lnTo>
                    <a:pt x="54728" y="2921"/>
                  </a:lnTo>
                  <a:lnTo>
                    <a:pt x="55152" y="2963"/>
                  </a:lnTo>
                  <a:lnTo>
                    <a:pt x="55927" y="3030"/>
                  </a:lnTo>
                  <a:lnTo>
                    <a:pt x="56284" y="3044"/>
                  </a:lnTo>
                  <a:lnTo>
                    <a:pt x="56636" y="3049"/>
                  </a:lnTo>
                  <a:lnTo>
                    <a:pt x="56992" y="3049"/>
                  </a:lnTo>
                  <a:lnTo>
                    <a:pt x="57345" y="3040"/>
                  </a:lnTo>
                  <a:lnTo>
                    <a:pt x="57693" y="3021"/>
                  </a:lnTo>
                  <a:lnTo>
                    <a:pt x="58041" y="2987"/>
                  </a:lnTo>
                  <a:lnTo>
                    <a:pt x="58386" y="2949"/>
                  </a:lnTo>
                  <a:lnTo>
                    <a:pt x="58734" y="2921"/>
                  </a:lnTo>
                  <a:lnTo>
                    <a:pt x="59083" y="2897"/>
                  </a:lnTo>
                  <a:lnTo>
                    <a:pt x="59490" y="2882"/>
                  </a:lnTo>
                  <a:lnTo>
                    <a:pt x="59898" y="2882"/>
                  </a:lnTo>
                  <a:lnTo>
                    <a:pt x="61121" y="2897"/>
                  </a:lnTo>
                  <a:lnTo>
                    <a:pt x="61284" y="2892"/>
                  </a:lnTo>
                  <a:lnTo>
                    <a:pt x="61770" y="2892"/>
                  </a:lnTo>
                  <a:lnTo>
                    <a:pt x="62265" y="2906"/>
                  </a:lnTo>
                  <a:lnTo>
                    <a:pt x="62602" y="2921"/>
                  </a:lnTo>
                  <a:lnTo>
                    <a:pt x="62938" y="2949"/>
                  </a:lnTo>
                  <a:lnTo>
                    <a:pt x="63271" y="2997"/>
                  </a:lnTo>
                  <a:lnTo>
                    <a:pt x="63595" y="3073"/>
                  </a:lnTo>
                  <a:lnTo>
                    <a:pt x="63940" y="3207"/>
                  </a:lnTo>
                  <a:lnTo>
                    <a:pt x="64272" y="3378"/>
                  </a:lnTo>
                  <a:lnTo>
                    <a:pt x="64601" y="3569"/>
                  </a:lnTo>
                  <a:lnTo>
                    <a:pt x="64933" y="3750"/>
                  </a:lnTo>
                  <a:lnTo>
                    <a:pt x="65274" y="3902"/>
                  </a:lnTo>
                  <a:lnTo>
                    <a:pt x="65678" y="4040"/>
                  </a:lnTo>
                  <a:lnTo>
                    <a:pt x="66089" y="4155"/>
                  </a:lnTo>
                  <a:lnTo>
                    <a:pt x="66505" y="4245"/>
                  </a:lnTo>
                  <a:lnTo>
                    <a:pt x="66925" y="4317"/>
                  </a:lnTo>
                  <a:lnTo>
                    <a:pt x="67344" y="4369"/>
                  </a:lnTo>
                  <a:lnTo>
                    <a:pt x="67685" y="4398"/>
                  </a:lnTo>
                  <a:lnTo>
                    <a:pt x="68025" y="4417"/>
                  </a:lnTo>
                  <a:lnTo>
                    <a:pt x="68370" y="4422"/>
                  </a:lnTo>
                  <a:lnTo>
                    <a:pt x="68714" y="4407"/>
                  </a:lnTo>
                  <a:lnTo>
                    <a:pt x="69054" y="4369"/>
                  </a:lnTo>
                  <a:lnTo>
                    <a:pt x="69470" y="4288"/>
                  </a:lnTo>
                  <a:lnTo>
                    <a:pt x="69890" y="4174"/>
                  </a:lnTo>
                  <a:lnTo>
                    <a:pt x="70301" y="4031"/>
                  </a:lnTo>
                  <a:lnTo>
                    <a:pt x="70713" y="3878"/>
                  </a:lnTo>
                  <a:lnTo>
                    <a:pt x="71061" y="3745"/>
                  </a:lnTo>
                  <a:lnTo>
                    <a:pt x="72038" y="4341"/>
                  </a:lnTo>
                  <a:lnTo>
                    <a:pt x="75167" y="6316"/>
                  </a:lnTo>
                  <a:lnTo>
                    <a:pt x="74640" y="7181"/>
                  </a:lnTo>
                  <a:lnTo>
                    <a:pt x="76223" y="8287"/>
                  </a:lnTo>
                  <a:lnTo>
                    <a:pt x="77038" y="8880"/>
                  </a:lnTo>
                  <a:lnTo>
                    <a:pt x="78393" y="10011"/>
                  </a:lnTo>
                  <a:lnTo>
                    <a:pt x="78939" y="10527"/>
                  </a:lnTo>
                  <a:lnTo>
                    <a:pt x="79810" y="11440"/>
                  </a:lnTo>
                  <a:lnTo>
                    <a:pt x="80639" y="12394"/>
                  </a:lnTo>
                  <a:lnTo>
                    <a:pt x="81675" y="13498"/>
                  </a:lnTo>
                  <a:lnTo>
                    <a:pt x="82414" y="12439"/>
                  </a:lnTo>
                  <a:lnTo>
                    <a:pt x="83073" y="11575"/>
                  </a:lnTo>
                  <a:lnTo>
                    <a:pt x="85669" y="13207"/>
                  </a:lnTo>
                  <a:lnTo>
                    <a:pt x="90751" y="16434"/>
                  </a:lnTo>
                  <a:lnTo>
                    <a:pt x="91102" y="16679"/>
                  </a:lnTo>
                  <a:lnTo>
                    <a:pt x="91575" y="15922"/>
                  </a:lnTo>
                  <a:lnTo>
                    <a:pt x="99580" y="21006"/>
                  </a:lnTo>
                  <a:lnTo>
                    <a:pt x="104192" y="23923"/>
                  </a:lnTo>
                  <a:lnTo>
                    <a:pt x="106662" y="25486"/>
                  </a:lnTo>
                  <a:lnTo>
                    <a:pt x="111676" y="28659"/>
                  </a:lnTo>
                  <a:lnTo>
                    <a:pt x="113535" y="29832"/>
                  </a:lnTo>
                  <a:lnTo>
                    <a:pt x="118265" y="32526"/>
                  </a:lnTo>
                  <a:lnTo>
                    <a:pt x="118683" y="32266"/>
                  </a:lnTo>
                  <a:lnTo>
                    <a:pt x="119248" y="32590"/>
                  </a:lnTo>
                  <a:lnTo>
                    <a:pt x="120391" y="33234"/>
                  </a:lnTo>
                  <a:lnTo>
                    <a:pt x="122043" y="34294"/>
                  </a:lnTo>
                  <a:lnTo>
                    <a:pt x="122720" y="34724"/>
                  </a:lnTo>
                  <a:lnTo>
                    <a:pt x="126720" y="36533"/>
                  </a:lnTo>
                  <a:lnTo>
                    <a:pt x="126798" y="36349"/>
                  </a:lnTo>
                  <a:lnTo>
                    <a:pt x="127039" y="36323"/>
                  </a:lnTo>
                  <a:lnTo>
                    <a:pt x="127347" y="36210"/>
                  </a:lnTo>
                  <a:lnTo>
                    <a:pt x="127776" y="36492"/>
                  </a:lnTo>
                  <a:lnTo>
                    <a:pt x="126971" y="37678"/>
                  </a:lnTo>
                  <a:lnTo>
                    <a:pt x="127327" y="37915"/>
                  </a:lnTo>
                  <a:lnTo>
                    <a:pt x="127616" y="38085"/>
                  </a:lnTo>
                  <a:lnTo>
                    <a:pt x="124943" y="42405"/>
                  </a:lnTo>
                  <a:lnTo>
                    <a:pt x="124669" y="42802"/>
                  </a:lnTo>
                  <a:lnTo>
                    <a:pt x="123020" y="45190"/>
                  </a:lnTo>
                  <a:lnTo>
                    <a:pt x="122049" y="46674"/>
                  </a:lnTo>
                  <a:lnTo>
                    <a:pt x="121237" y="47962"/>
                  </a:lnTo>
                  <a:lnTo>
                    <a:pt x="120570" y="49000"/>
                  </a:lnTo>
                  <a:lnTo>
                    <a:pt x="119757" y="50008"/>
                  </a:lnTo>
                  <a:lnTo>
                    <a:pt x="119067" y="50846"/>
                  </a:lnTo>
                  <a:lnTo>
                    <a:pt x="117852" y="52542"/>
                  </a:lnTo>
                  <a:lnTo>
                    <a:pt x="116941" y="53687"/>
                  </a:lnTo>
                  <a:lnTo>
                    <a:pt x="115797" y="55349"/>
                  </a:lnTo>
                  <a:lnTo>
                    <a:pt x="115253" y="56199"/>
                  </a:lnTo>
                  <a:lnTo>
                    <a:pt x="114108" y="57951"/>
                  </a:lnTo>
                  <a:lnTo>
                    <a:pt x="112516" y="60439"/>
                  </a:lnTo>
                  <a:lnTo>
                    <a:pt x="110987" y="62814"/>
                  </a:lnTo>
                  <a:lnTo>
                    <a:pt x="109235" y="65522"/>
                  </a:lnTo>
                  <a:lnTo>
                    <a:pt x="107491" y="68240"/>
                  </a:lnTo>
                  <a:lnTo>
                    <a:pt x="107086" y="68860"/>
                  </a:lnTo>
                  <a:lnTo>
                    <a:pt x="105709" y="70988"/>
                  </a:lnTo>
                  <a:lnTo>
                    <a:pt x="104263" y="73223"/>
                  </a:lnTo>
                  <a:lnTo>
                    <a:pt x="103853" y="73858"/>
                  </a:lnTo>
                  <a:lnTo>
                    <a:pt x="103191" y="74817"/>
                  </a:lnTo>
                  <a:lnTo>
                    <a:pt x="101659" y="77004"/>
                  </a:lnTo>
                  <a:lnTo>
                    <a:pt x="100581" y="78549"/>
                  </a:lnTo>
                  <a:lnTo>
                    <a:pt x="99433" y="80275"/>
                  </a:lnTo>
                  <a:lnTo>
                    <a:pt x="98729" y="80762"/>
                  </a:lnTo>
                  <a:lnTo>
                    <a:pt x="100914" y="82013"/>
                  </a:lnTo>
                  <a:lnTo>
                    <a:pt x="101537" y="82501"/>
                  </a:lnTo>
                  <a:lnTo>
                    <a:pt x="103424" y="83770"/>
                  </a:lnTo>
                  <a:lnTo>
                    <a:pt x="103192" y="84210"/>
                  </a:lnTo>
                  <a:lnTo>
                    <a:pt x="103032" y="84782"/>
                  </a:lnTo>
                  <a:lnTo>
                    <a:pt x="102374" y="88493"/>
                  </a:lnTo>
                  <a:lnTo>
                    <a:pt x="101731" y="92376"/>
                  </a:lnTo>
                  <a:lnTo>
                    <a:pt x="100620" y="99099"/>
                  </a:lnTo>
                  <a:lnTo>
                    <a:pt x="101085" y="99227"/>
                  </a:lnTo>
                  <a:lnTo>
                    <a:pt x="100900" y="100363"/>
                  </a:lnTo>
                  <a:lnTo>
                    <a:pt x="100737" y="100867"/>
                  </a:lnTo>
                  <a:lnTo>
                    <a:pt x="102047" y="103166"/>
                  </a:lnTo>
                  <a:lnTo>
                    <a:pt x="107931" y="113372"/>
                  </a:lnTo>
                  <a:lnTo>
                    <a:pt x="106350" y="113088"/>
                  </a:lnTo>
                  <a:lnTo>
                    <a:pt x="102499" y="112428"/>
                  </a:lnTo>
                  <a:lnTo>
                    <a:pt x="100101" y="112025"/>
                  </a:lnTo>
                  <a:lnTo>
                    <a:pt x="99012" y="111848"/>
                  </a:lnTo>
                  <a:lnTo>
                    <a:pt x="98606" y="111897"/>
                  </a:lnTo>
                  <a:lnTo>
                    <a:pt x="97112" y="121562"/>
                  </a:lnTo>
                  <a:lnTo>
                    <a:pt x="95643" y="131209"/>
                  </a:lnTo>
                  <a:lnTo>
                    <a:pt x="90655" y="130351"/>
                  </a:lnTo>
                  <a:lnTo>
                    <a:pt x="90286" y="130289"/>
                  </a:lnTo>
                  <a:lnTo>
                    <a:pt x="84971" y="129376"/>
                  </a:lnTo>
                  <a:lnTo>
                    <a:pt x="81768" y="128849"/>
                  </a:lnTo>
                  <a:lnTo>
                    <a:pt x="79647" y="128500"/>
                  </a:lnTo>
                  <a:lnTo>
                    <a:pt x="77099" y="128084"/>
                  </a:lnTo>
                  <a:lnTo>
                    <a:pt x="76287" y="133469"/>
                  </a:lnTo>
                  <a:lnTo>
                    <a:pt x="75450" y="138895"/>
                  </a:lnTo>
                  <a:lnTo>
                    <a:pt x="74136" y="147410"/>
                  </a:lnTo>
                  <a:lnTo>
                    <a:pt x="72730" y="156729"/>
                  </a:lnTo>
                  <a:lnTo>
                    <a:pt x="67971" y="155998"/>
                  </a:lnTo>
                  <a:lnTo>
                    <a:pt x="63308" y="155280"/>
                  </a:lnTo>
                  <a:lnTo>
                    <a:pt x="58695" y="154581"/>
                  </a:lnTo>
                  <a:lnTo>
                    <a:pt x="57407" y="163356"/>
                  </a:lnTo>
                  <a:lnTo>
                    <a:pt x="56993" y="166190"/>
                  </a:lnTo>
                  <a:lnTo>
                    <a:pt x="56820" y="167377"/>
                  </a:lnTo>
                  <a:lnTo>
                    <a:pt x="56342" y="170553"/>
                  </a:lnTo>
                  <a:lnTo>
                    <a:pt x="56068" y="172299"/>
                  </a:lnTo>
                  <a:lnTo>
                    <a:pt x="55963" y="173048"/>
                  </a:lnTo>
                  <a:lnTo>
                    <a:pt x="55782" y="174180"/>
                  </a:lnTo>
                  <a:lnTo>
                    <a:pt x="55499" y="176041"/>
                  </a:lnTo>
                  <a:lnTo>
                    <a:pt x="54951" y="178735"/>
                  </a:lnTo>
                  <a:lnTo>
                    <a:pt x="54170" y="184113"/>
                  </a:lnTo>
                  <a:lnTo>
                    <a:pt x="53851" y="186060"/>
                  </a:lnTo>
                  <a:lnTo>
                    <a:pt x="53116" y="190564"/>
                  </a:lnTo>
                  <a:lnTo>
                    <a:pt x="52288" y="195670"/>
                  </a:lnTo>
                  <a:lnTo>
                    <a:pt x="51411" y="201072"/>
                  </a:lnTo>
                  <a:lnTo>
                    <a:pt x="49458" y="200726"/>
                  </a:lnTo>
                  <a:lnTo>
                    <a:pt x="45641" y="200049"/>
                  </a:lnTo>
                  <a:lnTo>
                    <a:pt x="38757" y="198858"/>
                  </a:lnTo>
                  <a:lnTo>
                    <a:pt x="34174" y="198180"/>
                  </a:lnTo>
                  <a:lnTo>
                    <a:pt x="34124" y="198601"/>
                  </a:lnTo>
                  <a:lnTo>
                    <a:pt x="33583" y="201870"/>
                  </a:lnTo>
                  <a:lnTo>
                    <a:pt x="29568" y="201243"/>
                  </a:lnTo>
                  <a:lnTo>
                    <a:pt x="28169" y="203850"/>
                  </a:lnTo>
                  <a:lnTo>
                    <a:pt x="27134" y="205863"/>
                  </a:lnTo>
                  <a:lnTo>
                    <a:pt x="25363" y="209249"/>
                  </a:lnTo>
                  <a:lnTo>
                    <a:pt x="23707" y="212273"/>
                  </a:lnTo>
                  <a:lnTo>
                    <a:pt x="27596" y="214907"/>
                  </a:lnTo>
                  <a:lnTo>
                    <a:pt x="25676" y="218503"/>
                  </a:lnTo>
                  <a:lnTo>
                    <a:pt x="24290" y="221068"/>
                  </a:lnTo>
                  <a:lnTo>
                    <a:pt x="24607" y="221158"/>
                  </a:lnTo>
                  <a:lnTo>
                    <a:pt x="25751" y="221921"/>
                  </a:lnTo>
                  <a:lnTo>
                    <a:pt x="25240" y="222735"/>
                  </a:lnTo>
                  <a:lnTo>
                    <a:pt x="24687" y="223777"/>
                  </a:lnTo>
                  <a:lnTo>
                    <a:pt x="15891" y="217749"/>
                  </a:lnTo>
                  <a:lnTo>
                    <a:pt x="13507" y="216154"/>
                  </a:lnTo>
                  <a:lnTo>
                    <a:pt x="8373" y="212654"/>
                  </a:lnTo>
                  <a:lnTo>
                    <a:pt x="4101" y="209759"/>
                  </a:lnTo>
                  <a:lnTo>
                    <a:pt x="4223" y="209483"/>
                  </a:lnTo>
                  <a:lnTo>
                    <a:pt x="4322" y="209188"/>
                  </a:lnTo>
                  <a:lnTo>
                    <a:pt x="4358" y="209040"/>
                  </a:lnTo>
                  <a:lnTo>
                    <a:pt x="4394" y="208845"/>
                  </a:lnTo>
                  <a:lnTo>
                    <a:pt x="4437" y="208539"/>
                  </a:lnTo>
                  <a:lnTo>
                    <a:pt x="4516" y="207944"/>
                  </a:lnTo>
                  <a:lnTo>
                    <a:pt x="4508" y="207767"/>
                  </a:lnTo>
                  <a:lnTo>
                    <a:pt x="4485" y="207591"/>
                  </a:lnTo>
                  <a:lnTo>
                    <a:pt x="4417" y="207243"/>
                  </a:lnTo>
                  <a:lnTo>
                    <a:pt x="4398" y="207067"/>
                  </a:lnTo>
                  <a:lnTo>
                    <a:pt x="4402" y="206824"/>
                  </a:lnTo>
                  <a:lnTo>
                    <a:pt x="4453" y="206343"/>
                  </a:lnTo>
                  <a:lnTo>
                    <a:pt x="4469" y="206104"/>
                  </a:lnTo>
                  <a:lnTo>
                    <a:pt x="4461" y="205866"/>
                  </a:lnTo>
                  <a:lnTo>
                    <a:pt x="4429" y="205695"/>
                  </a:lnTo>
                  <a:lnTo>
                    <a:pt x="4386" y="205518"/>
                  </a:lnTo>
                  <a:lnTo>
                    <a:pt x="4334" y="205347"/>
                  </a:lnTo>
                  <a:lnTo>
                    <a:pt x="4172" y="204875"/>
                  </a:lnTo>
                  <a:lnTo>
                    <a:pt x="4045" y="204575"/>
                  </a:lnTo>
                  <a:lnTo>
                    <a:pt x="3942" y="204351"/>
                  </a:lnTo>
                  <a:lnTo>
                    <a:pt x="3871" y="204213"/>
                  </a:lnTo>
                  <a:lnTo>
                    <a:pt x="3638" y="203808"/>
                  </a:lnTo>
                  <a:lnTo>
                    <a:pt x="3566" y="203674"/>
                  </a:lnTo>
                  <a:lnTo>
                    <a:pt x="3424" y="203383"/>
                  </a:lnTo>
                  <a:lnTo>
                    <a:pt x="3301" y="203088"/>
                  </a:lnTo>
                  <a:lnTo>
                    <a:pt x="3250" y="202936"/>
                  </a:lnTo>
                  <a:lnTo>
                    <a:pt x="3163" y="202602"/>
                  </a:lnTo>
                  <a:lnTo>
                    <a:pt x="3123" y="202373"/>
                  </a:lnTo>
                  <a:lnTo>
                    <a:pt x="3135" y="202221"/>
                  </a:lnTo>
                  <a:lnTo>
                    <a:pt x="3135" y="201773"/>
                  </a:lnTo>
                  <a:lnTo>
                    <a:pt x="3099" y="201325"/>
                  </a:lnTo>
                  <a:lnTo>
                    <a:pt x="3028" y="200886"/>
                  </a:lnTo>
                  <a:lnTo>
                    <a:pt x="2921" y="200457"/>
                  </a:lnTo>
                  <a:lnTo>
                    <a:pt x="2782" y="200043"/>
                  </a:lnTo>
                  <a:lnTo>
                    <a:pt x="2715" y="199681"/>
                  </a:lnTo>
                  <a:lnTo>
                    <a:pt x="2683" y="199314"/>
                  </a:lnTo>
                  <a:lnTo>
                    <a:pt x="2683" y="198942"/>
                  </a:lnTo>
                  <a:lnTo>
                    <a:pt x="2715" y="198575"/>
                  </a:lnTo>
                  <a:lnTo>
                    <a:pt x="2782" y="198213"/>
                  </a:lnTo>
                  <a:lnTo>
                    <a:pt x="2881" y="197865"/>
                  </a:lnTo>
                  <a:lnTo>
                    <a:pt x="3008" y="197527"/>
                  </a:lnTo>
                  <a:lnTo>
                    <a:pt x="3020" y="197203"/>
                  </a:lnTo>
                  <a:lnTo>
                    <a:pt x="2996" y="196874"/>
                  </a:lnTo>
                  <a:lnTo>
                    <a:pt x="2937" y="196555"/>
                  </a:lnTo>
                  <a:lnTo>
                    <a:pt x="2842" y="196250"/>
                  </a:lnTo>
                  <a:lnTo>
                    <a:pt x="2715" y="195959"/>
                  </a:lnTo>
                  <a:lnTo>
                    <a:pt x="2561" y="195692"/>
                  </a:lnTo>
                  <a:lnTo>
                    <a:pt x="2375" y="195449"/>
                  </a:lnTo>
                  <a:lnTo>
                    <a:pt x="1520" y="194568"/>
                  </a:lnTo>
                  <a:lnTo>
                    <a:pt x="692" y="193648"/>
                  </a:lnTo>
                  <a:lnTo>
                    <a:pt x="510" y="193367"/>
                  </a:lnTo>
                  <a:lnTo>
                    <a:pt x="344" y="193062"/>
                  </a:lnTo>
                  <a:lnTo>
                    <a:pt x="217" y="192742"/>
                  </a:lnTo>
                  <a:lnTo>
                    <a:pt x="134" y="192461"/>
                  </a:lnTo>
                  <a:lnTo>
                    <a:pt x="47" y="192061"/>
                  </a:lnTo>
                  <a:lnTo>
                    <a:pt x="11" y="191704"/>
                  </a:lnTo>
                  <a:lnTo>
                    <a:pt x="0" y="190598"/>
                  </a:lnTo>
                  <a:lnTo>
                    <a:pt x="27" y="189850"/>
                  </a:lnTo>
                  <a:lnTo>
                    <a:pt x="98" y="189107"/>
                  </a:lnTo>
                  <a:lnTo>
                    <a:pt x="166" y="188821"/>
                  </a:lnTo>
                  <a:lnTo>
                    <a:pt x="269" y="188544"/>
                  </a:lnTo>
                  <a:lnTo>
                    <a:pt x="403" y="188292"/>
                  </a:lnTo>
                  <a:lnTo>
                    <a:pt x="566" y="188063"/>
                  </a:lnTo>
                  <a:lnTo>
                    <a:pt x="752" y="187868"/>
                  </a:lnTo>
                  <a:lnTo>
                    <a:pt x="961" y="187701"/>
                  </a:lnTo>
                  <a:lnTo>
                    <a:pt x="1187" y="187577"/>
                  </a:lnTo>
                  <a:lnTo>
                    <a:pt x="1345" y="187453"/>
                  </a:lnTo>
                  <a:lnTo>
                    <a:pt x="1488" y="187300"/>
                  </a:lnTo>
                  <a:lnTo>
                    <a:pt x="1607" y="187129"/>
                  </a:lnTo>
                  <a:lnTo>
                    <a:pt x="1702" y="186934"/>
                  </a:lnTo>
                  <a:lnTo>
                    <a:pt x="1773" y="186724"/>
                  </a:lnTo>
                  <a:lnTo>
                    <a:pt x="1805" y="186562"/>
                  </a:lnTo>
                  <a:lnTo>
                    <a:pt x="1856" y="185995"/>
                  </a:lnTo>
                  <a:lnTo>
                    <a:pt x="1927" y="185594"/>
                  </a:lnTo>
                  <a:lnTo>
                    <a:pt x="2003" y="185061"/>
                  </a:lnTo>
                  <a:lnTo>
                    <a:pt x="2109" y="183960"/>
                  </a:lnTo>
                  <a:lnTo>
                    <a:pt x="2240" y="182730"/>
                  </a:lnTo>
                  <a:lnTo>
                    <a:pt x="2790" y="181882"/>
                  </a:lnTo>
                  <a:lnTo>
                    <a:pt x="2921" y="180562"/>
                  </a:lnTo>
                  <a:lnTo>
                    <a:pt x="2501" y="179176"/>
                  </a:lnTo>
                  <a:lnTo>
                    <a:pt x="1820" y="177227"/>
                  </a:lnTo>
                  <a:lnTo>
                    <a:pt x="1377" y="175649"/>
                  </a:lnTo>
                  <a:lnTo>
                    <a:pt x="1452" y="174234"/>
                  </a:lnTo>
                  <a:lnTo>
                    <a:pt x="1820" y="173262"/>
                  </a:lnTo>
                  <a:lnTo>
                    <a:pt x="2375" y="172914"/>
                  </a:lnTo>
                  <a:lnTo>
                    <a:pt x="2557" y="172314"/>
                  </a:lnTo>
                  <a:lnTo>
                    <a:pt x="2189" y="171308"/>
                  </a:lnTo>
                  <a:lnTo>
                    <a:pt x="2228" y="170812"/>
                  </a:lnTo>
                  <a:lnTo>
                    <a:pt x="2272" y="170608"/>
                  </a:lnTo>
                  <a:lnTo>
                    <a:pt x="2367" y="170350"/>
                  </a:lnTo>
                  <a:lnTo>
                    <a:pt x="2695" y="170202"/>
                  </a:lnTo>
                  <a:lnTo>
                    <a:pt x="2972" y="170126"/>
                  </a:lnTo>
                  <a:lnTo>
                    <a:pt x="3250" y="170069"/>
                  </a:lnTo>
                  <a:lnTo>
                    <a:pt x="3499" y="169988"/>
                  </a:lnTo>
                  <a:lnTo>
                    <a:pt x="3788" y="169702"/>
                  </a:lnTo>
                  <a:lnTo>
                    <a:pt x="3788" y="169073"/>
                  </a:lnTo>
                  <a:lnTo>
                    <a:pt x="3970" y="168477"/>
                  </a:lnTo>
                  <a:lnTo>
                    <a:pt x="4208" y="167944"/>
                  </a:lnTo>
                  <a:lnTo>
                    <a:pt x="4813" y="167815"/>
                  </a:lnTo>
                  <a:lnTo>
                    <a:pt x="5569" y="168191"/>
                  </a:lnTo>
                  <a:lnTo>
                    <a:pt x="6725" y="168792"/>
                  </a:lnTo>
                  <a:lnTo>
                    <a:pt x="7592" y="168854"/>
                  </a:lnTo>
                  <a:lnTo>
                    <a:pt x="8586" y="168792"/>
                  </a:lnTo>
                  <a:lnTo>
                    <a:pt x="9401" y="167815"/>
                  </a:lnTo>
                  <a:lnTo>
                    <a:pt x="9872" y="166871"/>
                  </a:lnTo>
                  <a:lnTo>
                    <a:pt x="9845" y="165957"/>
                  </a:lnTo>
                  <a:lnTo>
                    <a:pt x="9453" y="164417"/>
                  </a:lnTo>
                  <a:lnTo>
                    <a:pt x="9005" y="163441"/>
                  </a:lnTo>
                  <a:lnTo>
                    <a:pt x="8245" y="160419"/>
                  </a:lnTo>
                  <a:lnTo>
                    <a:pt x="7853" y="159666"/>
                  </a:lnTo>
                  <a:lnTo>
                    <a:pt x="7093" y="158813"/>
                  </a:lnTo>
                  <a:lnTo>
                    <a:pt x="5886" y="157651"/>
                  </a:lnTo>
                  <a:lnTo>
                    <a:pt x="4916" y="156173"/>
                  </a:lnTo>
                  <a:lnTo>
                    <a:pt x="5023" y="155006"/>
                  </a:lnTo>
                  <a:lnTo>
                    <a:pt x="5126" y="154158"/>
                  </a:lnTo>
                  <a:lnTo>
                    <a:pt x="5862" y="152366"/>
                  </a:lnTo>
                  <a:lnTo>
                    <a:pt x="5993" y="151232"/>
                  </a:lnTo>
                  <a:lnTo>
                    <a:pt x="6226" y="149912"/>
                  </a:lnTo>
                  <a:lnTo>
                    <a:pt x="6357" y="148997"/>
                  </a:lnTo>
                  <a:lnTo>
                    <a:pt x="7093" y="147486"/>
                  </a:lnTo>
                  <a:lnTo>
                    <a:pt x="7671" y="146228"/>
                  </a:lnTo>
                  <a:lnTo>
                    <a:pt x="8404" y="145189"/>
                  </a:lnTo>
                  <a:lnTo>
                    <a:pt x="9243" y="143460"/>
                  </a:lnTo>
                  <a:lnTo>
                    <a:pt x="9849" y="142201"/>
                  </a:lnTo>
                  <a:lnTo>
                    <a:pt x="10478" y="141696"/>
                  </a:lnTo>
                  <a:lnTo>
                    <a:pt x="10842" y="141129"/>
                  </a:lnTo>
                  <a:lnTo>
                    <a:pt x="10949" y="140596"/>
                  </a:lnTo>
                  <a:lnTo>
                    <a:pt x="11420" y="139399"/>
                  </a:lnTo>
                  <a:lnTo>
                    <a:pt x="11765" y="138160"/>
                  </a:lnTo>
                  <a:lnTo>
                    <a:pt x="11832" y="137741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2" name="pg242"/>
            <p:cNvSpPr/>
            <p:nvPr/>
          </p:nvSpPr>
          <p:spPr>
            <a:xfrm>
              <a:off x="5767737" y="4422469"/>
              <a:ext cx="213939" cy="180749"/>
            </a:xfrm>
            <a:custGeom>
              <a:avLst/>
              <a:gdLst/>
              <a:ahLst/>
              <a:cxnLst/>
              <a:rect l="0" t="0" r="0" b="0"/>
              <a:pathLst>
                <a:path w="213939" h="180749">
                  <a:moveTo>
                    <a:pt x="83103" y="20507"/>
                  </a:moveTo>
                  <a:lnTo>
                    <a:pt x="83582" y="20542"/>
                  </a:lnTo>
                  <a:lnTo>
                    <a:pt x="84410" y="20635"/>
                  </a:lnTo>
                  <a:lnTo>
                    <a:pt x="84944" y="20647"/>
                  </a:lnTo>
                  <a:lnTo>
                    <a:pt x="86240" y="20787"/>
                  </a:lnTo>
                  <a:lnTo>
                    <a:pt x="87624" y="20857"/>
                  </a:lnTo>
                  <a:lnTo>
                    <a:pt x="89364" y="20936"/>
                  </a:lnTo>
                  <a:lnTo>
                    <a:pt x="90052" y="20974"/>
                  </a:lnTo>
                  <a:lnTo>
                    <a:pt x="91276" y="21034"/>
                  </a:lnTo>
                  <a:lnTo>
                    <a:pt x="92214" y="21240"/>
                  </a:lnTo>
                  <a:lnTo>
                    <a:pt x="92385" y="21223"/>
                  </a:lnTo>
                  <a:lnTo>
                    <a:pt x="93810" y="21158"/>
                  </a:lnTo>
                  <a:lnTo>
                    <a:pt x="94370" y="21269"/>
                  </a:lnTo>
                  <a:lnTo>
                    <a:pt x="95355" y="21235"/>
                  </a:lnTo>
                  <a:lnTo>
                    <a:pt x="95911" y="21380"/>
                  </a:lnTo>
                  <a:lnTo>
                    <a:pt x="96216" y="21432"/>
                  </a:lnTo>
                  <a:lnTo>
                    <a:pt x="96558" y="21475"/>
                  </a:lnTo>
                  <a:lnTo>
                    <a:pt x="97696" y="21350"/>
                  </a:lnTo>
                  <a:lnTo>
                    <a:pt x="98598" y="21530"/>
                  </a:lnTo>
                  <a:lnTo>
                    <a:pt x="99694" y="21585"/>
                  </a:lnTo>
                  <a:lnTo>
                    <a:pt x="100410" y="21650"/>
                  </a:lnTo>
                  <a:lnTo>
                    <a:pt x="100846" y="21615"/>
                  </a:lnTo>
                  <a:lnTo>
                    <a:pt x="101137" y="21520"/>
                  </a:lnTo>
                  <a:lnTo>
                    <a:pt x="101367" y="21532"/>
                  </a:lnTo>
                  <a:lnTo>
                    <a:pt x="101795" y="21454"/>
                  </a:lnTo>
                  <a:lnTo>
                    <a:pt x="102349" y="21225"/>
                  </a:lnTo>
                  <a:lnTo>
                    <a:pt x="102986" y="20717"/>
                  </a:lnTo>
                  <a:lnTo>
                    <a:pt x="103460" y="20523"/>
                  </a:lnTo>
                  <a:lnTo>
                    <a:pt x="103896" y="20690"/>
                  </a:lnTo>
                  <a:lnTo>
                    <a:pt x="104379" y="20783"/>
                  </a:lnTo>
                  <a:lnTo>
                    <a:pt x="105366" y="20782"/>
                  </a:lnTo>
                  <a:lnTo>
                    <a:pt x="106268" y="20677"/>
                  </a:lnTo>
                  <a:lnTo>
                    <a:pt x="106632" y="20754"/>
                  </a:lnTo>
                  <a:lnTo>
                    <a:pt x="107389" y="20612"/>
                  </a:lnTo>
                  <a:lnTo>
                    <a:pt x="108368" y="20311"/>
                  </a:lnTo>
                  <a:lnTo>
                    <a:pt x="110433" y="19932"/>
                  </a:lnTo>
                  <a:lnTo>
                    <a:pt x="112747" y="19626"/>
                  </a:lnTo>
                  <a:lnTo>
                    <a:pt x="115299" y="19711"/>
                  </a:lnTo>
                  <a:lnTo>
                    <a:pt x="120651" y="21681"/>
                  </a:lnTo>
                  <a:lnTo>
                    <a:pt x="121638" y="21955"/>
                  </a:lnTo>
                  <a:lnTo>
                    <a:pt x="124323" y="22083"/>
                  </a:lnTo>
                  <a:lnTo>
                    <a:pt x="125864" y="22173"/>
                  </a:lnTo>
                  <a:lnTo>
                    <a:pt x="127343" y="21756"/>
                  </a:lnTo>
                  <a:lnTo>
                    <a:pt x="127588" y="21706"/>
                  </a:lnTo>
                  <a:lnTo>
                    <a:pt x="127788" y="21680"/>
                  </a:lnTo>
                  <a:lnTo>
                    <a:pt x="127991" y="21673"/>
                  </a:lnTo>
                  <a:lnTo>
                    <a:pt x="128197" y="21679"/>
                  </a:lnTo>
                  <a:lnTo>
                    <a:pt x="128858" y="21719"/>
                  </a:lnTo>
                  <a:lnTo>
                    <a:pt x="129109" y="21744"/>
                  </a:lnTo>
                  <a:lnTo>
                    <a:pt x="129608" y="21802"/>
                  </a:lnTo>
                  <a:lnTo>
                    <a:pt x="129858" y="21825"/>
                  </a:lnTo>
                  <a:lnTo>
                    <a:pt x="130468" y="21862"/>
                  </a:lnTo>
                  <a:lnTo>
                    <a:pt x="131107" y="21887"/>
                  </a:lnTo>
                  <a:lnTo>
                    <a:pt x="131754" y="21900"/>
                  </a:lnTo>
                  <a:lnTo>
                    <a:pt x="132401" y="21902"/>
                  </a:lnTo>
                  <a:lnTo>
                    <a:pt x="133046" y="21895"/>
                  </a:lnTo>
                  <a:lnTo>
                    <a:pt x="133793" y="21879"/>
                  </a:lnTo>
                  <a:lnTo>
                    <a:pt x="134165" y="21866"/>
                  </a:lnTo>
                  <a:lnTo>
                    <a:pt x="134539" y="21848"/>
                  </a:lnTo>
                  <a:lnTo>
                    <a:pt x="134910" y="21823"/>
                  </a:lnTo>
                  <a:lnTo>
                    <a:pt x="135235" y="21795"/>
                  </a:lnTo>
                  <a:lnTo>
                    <a:pt x="135885" y="21726"/>
                  </a:lnTo>
                  <a:lnTo>
                    <a:pt x="136210" y="21684"/>
                  </a:lnTo>
                  <a:lnTo>
                    <a:pt x="136534" y="21638"/>
                  </a:lnTo>
                  <a:lnTo>
                    <a:pt x="137930" y="21353"/>
                  </a:lnTo>
                  <a:lnTo>
                    <a:pt x="138288" y="21276"/>
                  </a:lnTo>
                  <a:lnTo>
                    <a:pt x="138644" y="21191"/>
                  </a:lnTo>
                  <a:lnTo>
                    <a:pt x="138999" y="21098"/>
                  </a:lnTo>
                  <a:lnTo>
                    <a:pt x="139351" y="20998"/>
                  </a:lnTo>
                  <a:lnTo>
                    <a:pt x="139700" y="20890"/>
                  </a:lnTo>
                  <a:lnTo>
                    <a:pt x="140242" y="20708"/>
                  </a:lnTo>
                  <a:lnTo>
                    <a:pt x="140779" y="20509"/>
                  </a:lnTo>
                  <a:lnTo>
                    <a:pt x="141309" y="20291"/>
                  </a:lnTo>
                  <a:lnTo>
                    <a:pt x="141829" y="20053"/>
                  </a:lnTo>
                  <a:lnTo>
                    <a:pt x="142338" y="19795"/>
                  </a:lnTo>
                  <a:lnTo>
                    <a:pt x="142719" y="19584"/>
                  </a:lnTo>
                  <a:lnTo>
                    <a:pt x="143095" y="19360"/>
                  </a:lnTo>
                  <a:lnTo>
                    <a:pt x="143464" y="19125"/>
                  </a:lnTo>
                  <a:lnTo>
                    <a:pt x="143826" y="18880"/>
                  </a:lnTo>
                  <a:lnTo>
                    <a:pt x="144179" y="18624"/>
                  </a:lnTo>
                  <a:lnTo>
                    <a:pt x="159723" y="7177"/>
                  </a:lnTo>
                  <a:lnTo>
                    <a:pt x="166354" y="2151"/>
                  </a:lnTo>
                  <a:lnTo>
                    <a:pt x="166802" y="1828"/>
                  </a:lnTo>
                  <a:lnTo>
                    <a:pt x="167265" y="1529"/>
                  </a:lnTo>
                  <a:lnTo>
                    <a:pt x="167744" y="1254"/>
                  </a:lnTo>
                  <a:lnTo>
                    <a:pt x="168235" y="1005"/>
                  </a:lnTo>
                  <a:lnTo>
                    <a:pt x="168740" y="782"/>
                  </a:lnTo>
                  <a:lnTo>
                    <a:pt x="169256" y="586"/>
                  </a:lnTo>
                  <a:lnTo>
                    <a:pt x="169782" y="418"/>
                  </a:lnTo>
                  <a:lnTo>
                    <a:pt x="170315" y="277"/>
                  </a:lnTo>
                  <a:lnTo>
                    <a:pt x="170853" y="165"/>
                  </a:lnTo>
                  <a:lnTo>
                    <a:pt x="171399" y="81"/>
                  </a:lnTo>
                  <a:lnTo>
                    <a:pt x="171946" y="26"/>
                  </a:lnTo>
                  <a:lnTo>
                    <a:pt x="172498" y="0"/>
                  </a:lnTo>
                  <a:lnTo>
                    <a:pt x="173048" y="2"/>
                  </a:lnTo>
                  <a:lnTo>
                    <a:pt x="173364" y="16"/>
                  </a:lnTo>
                  <a:lnTo>
                    <a:pt x="173763" y="42"/>
                  </a:lnTo>
                  <a:lnTo>
                    <a:pt x="174163" y="83"/>
                  </a:lnTo>
                  <a:lnTo>
                    <a:pt x="174361" y="108"/>
                  </a:lnTo>
                  <a:lnTo>
                    <a:pt x="174754" y="170"/>
                  </a:lnTo>
                  <a:lnTo>
                    <a:pt x="174921" y="205"/>
                  </a:lnTo>
                  <a:lnTo>
                    <a:pt x="175438" y="323"/>
                  </a:lnTo>
                  <a:lnTo>
                    <a:pt x="175950" y="468"/>
                  </a:lnTo>
                  <a:lnTo>
                    <a:pt x="176453" y="639"/>
                  </a:lnTo>
                  <a:lnTo>
                    <a:pt x="176980" y="856"/>
                  </a:lnTo>
                  <a:lnTo>
                    <a:pt x="177497" y="1101"/>
                  </a:lnTo>
                  <a:lnTo>
                    <a:pt x="177983" y="1367"/>
                  </a:lnTo>
                  <a:lnTo>
                    <a:pt x="178456" y="1658"/>
                  </a:lnTo>
                  <a:lnTo>
                    <a:pt x="178720" y="1836"/>
                  </a:lnTo>
                  <a:lnTo>
                    <a:pt x="185703" y="6659"/>
                  </a:lnTo>
                  <a:lnTo>
                    <a:pt x="186483" y="7167"/>
                  </a:lnTo>
                  <a:lnTo>
                    <a:pt x="187289" y="7634"/>
                  </a:lnTo>
                  <a:lnTo>
                    <a:pt x="188117" y="8057"/>
                  </a:lnTo>
                  <a:lnTo>
                    <a:pt x="188967" y="8436"/>
                  </a:lnTo>
                  <a:lnTo>
                    <a:pt x="189836" y="8771"/>
                  </a:lnTo>
                  <a:lnTo>
                    <a:pt x="190719" y="9059"/>
                  </a:lnTo>
                  <a:lnTo>
                    <a:pt x="191619" y="9300"/>
                  </a:lnTo>
                  <a:lnTo>
                    <a:pt x="192276" y="9445"/>
                  </a:lnTo>
                  <a:lnTo>
                    <a:pt x="193185" y="9603"/>
                  </a:lnTo>
                  <a:lnTo>
                    <a:pt x="194101" y="9712"/>
                  </a:lnTo>
                  <a:lnTo>
                    <a:pt x="195022" y="9774"/>
                  </a:lnTo>
                  <a:lnTo>
                    <a:pt x="195944" y="9787"/>
                  </a:lnTo>
                  <a:lnTo>
                    <a:pt x="196866" y="9751"/>
                  </a:lnTo>
                  <a:lnTo>
                    <a:pt x="197785" y="9666"/>
                  </a:lnTo>
                  <a:lnTo>
                    <a:pt x="198449" y="9588"/>
                  </a:lnTo>
                  <a:lnTo>
                    <a:pt x="202331" y="9153"/>
                  </a:lnTo>
                  <a:lnTo>
                    <a:pt x="212450" y="7878"/>
                  </a:lnTo>
                  <a:lnTo>
                    <a:pt x="213939" y="8865"/>
                  </a:lnTo>
                  <a:lnTo>
                    <a:pt x="213541" y="10124"/>
                  </a:lnTo>
                  <a:lnTo>
                    <a:pt x="203593" y="23984"/>
                  </a:lnTo>
                  <a:lnTo>
                    <a:pt x="194917" y="36162"/>
                  </a:lnTo>
                  <a:lnTo>
                    <a:pt x="191102" y="41506"/>
                  </a:lnTo>
                  <a:lnTo>
                    <a:pt x="187158" y="47037"/>
                  </a:lnTo>
                  <a:lnTo>
                    <a:pt x="182446" y="53644"/>
                  </a:lnTo>
                  <a:lnTo>
                    <a:pt x="178890" y="58632"/>
                  </a:lnTo>
                  <a:lnTo>
                    <a:pt x="180051" y="60163"/>
                  </a:lnTo>
                  <a:lnTo>
                    <a:pt x="182502" y="63015"/>
                  </a:lnTo>
                  <a:lnTo>
                    <a:pt x="184173" y="64856"/>
                  </a:lnTo>
                  <a:lnTo>
                    <a:pt x="184195" y="65045"/>
                  </a:lnTo>
                  <a:lnTo>
                    <a:pt x="183949" y="66441"/>
                  </a:lnTo>
                  <a:lnTo>
                    <a:pt x="183775" y="67818"/>
                  </a:lnTo>
                  <a:lnTo>
                    <a:pt x="184804" y="68314"/>
                  </a:lnTo>
                  <a:lnTo>
                    <a:pt x="184763" y="68483"/>
                  </a:lnTo>
                  <a:lnTo>
                    <a:pt x="184667" y="69085"/>
                  </a:lnTo>
                  <a:lnTo>
                    <a:pt x="184594" y="69510"/>
                  </a:lnTo>
                  <a:lnTo>
                    <a:pt x="184840" y="70151"/>
                  </a:lnTo>
                  <a:lnTo>
                    <a:pt x="185100" y="70141"/>
                  </a:lnTo>
                  <a:lnTo>
                    <a:pt x="185693" y="70137"/>
                  </a:lnTo>
                  <a:lnTo>
                    <a:pt x="185945" y="70148"/>
                  </a:lnTo>
                  <a:lnTo>
                    <a:pt x="186151" y="70170"/>
                  </a:lnTo>
                  <a:lnTo>
                    <a:pt x="186463" y="70189"/>
                  </a:lnTo>
                  <a:lnTo>
                    <a:pt x="187061" y="70187"/>
                  </a:lnTo>
                  <a:lnTo>
                    <a:pt x="187237" y="70191"/>
                  </a:lnTo>
                  <a:lnTo>
                    <a:pt x="187389" y="70204"/>
                  </a:lnTo>
                  <a:lnTo>
                    <a:pt x="187650" y="70242"/>
                  </a:lnTo>
                  <a:lnTo>
                    <a:pt x="188080" y="70318"/>
                  </a:lnTo>
                  <a:lnTo>
                    <a:pt x="188224" y="70337"/>
                  </a:lnTo>
                  <a:lnTo>
                    <a:pt x="188368" y="70344"/>
                  </a:lnTo>
                  <a:lnTo>
                    <a:pt x="188907" y="70096"/>
                  </a:lnTo>
                  <a:lnTo>
                    <a:pt x="189255" y="69677"/>
                  </a:lnTo>
                  <a:lnTo>
                    <a:pt x="189409" y="69510"/>
                  </a:lnTo>
                  <a:lnTo>
                    <a:pt x="189671" y="69249"/>
                  </a:lnTo>
                  <a:lnTo>
                    <a:pt x="190047" y="68861"/>
                  </a:lnTo>
                  <a:lnTo>
                    <a:pt x="190312" y="68596"/>
                  </a:lnTo>
                  <a:lnTo>
                    <a:pt x="190658" y="68270"/>
                  </a:lnTo>
                  <a:lnTo>
                    <a:pt x="191109" y="67635"/>
                  </a:lnTo>
                  <a:lnTo>
                    <a:pt x="191130" y="67479"/>
                  </a:lnTo>
                  <a:lnTo>
                    <a:pt x="191281" y="67151"/>
                  </a:lnTo>
                  <a:lnTo>
                    <a:pt x="191509" y="67114"/>
                  </a:lnTo>
                  <a:lnTo>
                    <a:pt x="192006" y="67738"/>
                  </a:lnTo>
                  <a:lnTo>
                    <a:pt x="191709" y="68683"/>
                  </a:lnTo>
                  <a:lnTo>
                    <a:pt x="191643" y="69170"/>
                  </a:lnTo>
                  <a:lnTo>
                    <a:pt x="191368" y="69153"/>
                  </a:lnTo>
                  <a:lnTo>
                    <a:pt x="191023" y="69184"/>
                  </a:lnTo>
                  <a:lnTo>
                    <a:pt x="190775" y="69403"/>
                  </a:lnTo>
                  <a:lnTo>
                    <a:pt x="190651" y="69533"/>
                  </a:lnTo>
                  <a:lnTo>
                    <a:pt x="190429" y="69785"/>
                  </a:lnTo>
                  <a:lnTo>
                    <a:pt x="190278" y="69981"/>
                  </a:lnTo>
                  <a:lnTo>
                    <a:pt x="190241" y="70624"/>
                  </a:lnTo>
                  <a:lnTo>
                    <a:pt x="190412" y="70614"/>
                  </a:lnTo>
                  <a:lnTo>
                    <a:pt x="190705" y="70634"/>
                  </a:lnTo>
                  <a:lnTo>
                    <a:pt x="191059" y="70687"/>
                  </a:lnTo>
                  <a:lnTo>
                    <a:pt x="191382" y="70669"/>
                  </a:lnTo>
                  <a:lnTo>
                    <a:pt x="192504" y="69448"/>
                  </a:lnTo>
                  <a:lnTo>
                    <a:pt x="199069" y="69874"/>
                  </a:lnTo>
                  <a:lnTo>
                    <a:pt x="197735" y="90447"/>
                  </a:lnTo>
                  <a:lnTo>
                    <a:pt x="199733" y="90683"/>
                  </a:lnTo>
                  <a:lnTo>
                    <a:pt x="198380" y="103832"/>
                  </a:lnTo>
                  <a:lnTo>
                    <a:pt x="198194" y="110546"/>
                  </a:lnTo>
                  <a:lnTo>
                    <a:pt x="198859" y="110112"/>
                  </a:lnTo>
                  <a:lnTo>
                    <a:pt x="199963" y="110017"/>
                  </a:lnTo>
                  <a:lnTo>
                    <a:pt x="201032" y="112633"/>
                  </a:lnTo>
                  <a:lnTo>
                    <a:pt x="200343" y="114335"/>
                  </a:lnTo>
                  <a:lnTo>
                    <a:pt x="198265" y="115331"/>
                  </a:lnTo>
                  <a:lnTo>
                    <a:pt x="194049" y="117089"/>
                  </a:lnTo>
                  <a:lnTo>
                    <a:pt x="189853" y="122417"/>
                  </a:lnTo>
                  <a:lnTo>
                    <a:pt x="189770" y="124299"/>
                  </a:lnTo>
                  <a:lnTo>
                    <a:pt x="193241" y="131966"/>
                  </a:lnTo>
                  <a:lnTo>
                    <a:pt x="193740" y="132610"/>
                  </a:lnTo>
                  <a:lnTo>
                    <a:pt x="195209" y="135459"/>
                  </a:lnTo>
                  <a:lnTo>
                    <a:pt x="201828" y="135759"/>
                  </a:lnTo>
                  <a:lnTo>
                    <a:pt x="203261" y="141073"/>
                  </a:lnTo>
                  <a:lnTo>
                    <a:pt x="202200" y="143103"/>
                  </a:lnTo>
                  <a:lnTo>
                    <a:pt x="201432" y="144537"/>
                  </a:lnTo>
                  <a:lnTo>
                    <a:pt x="200593" y="146048"/>
                  </a:lnTo>
                  <a:lnTo>
                    <a:pt x="199817" y="147334"/>
                  </a:lnTo>
                  <a:lnTo>
                    <a:pt x="199045" y="148483"/>
                  </a:lnTo>
                  <a:lnTo>
                    <a:pt x="198241" y="149607"/>
                  </a:lnTo>
                  <a:lnTo>
                    <a:pt x="197406" y="150703"/>
                  </a:lnTo>
                  <a:lnTo>
                    <a:pt x="196543" y="151761"/>
                  </a:lnTo>
                  <a:lnTo>
                    <a:pt x="195656" y="152781"/>
                  </a:lnTo>
                  <a:lnTo>
                    <a:pt x="195296" y="153086"/>
                  </a:lnTo>
                  <a:lnTo>
                    <a:pt x="193820" y="154573"/>
                  </a:lnTo>
                  <a:lnTo>
                    <a:pt x="193364" y="155011"/>
                  </a:lnTo>
                  <a:lnTo>
                    <a:pt x="192933" y="155412"/>
                  </a:lnTo>
                  <a:lnTo>
                    <a:pt x="192501" y="155802"/>
                  </a:lnTo>
                  <a:lnTo>
                    <a:pt x="192062" y="156193"/>
                  </a:lnTo>
                  <a:lnTo>
                    <a:pt x="191179" y="156946"/>
                  </a:lnTo>
                  <a:lnTo>
                    <a:pt x="189635" y="158090"/>
                  </a:lnTo>
                  <a:lnTo>
                    <a:pt x="188056" y="159181"/>
                  </a:lnTo>
                  <a:lnTo>
                    <a:pt x="186456" y="160220"/>
                  </a:lnTo>
                  <a:lnTo>
                    <a:pt x="185700" y="160673"/>
                  </a:lnTo>
                  <a:lnTo>
                    <a:pt x="184829" y="161201"/>
                  </a:lnTo>
                  <a:lnTo>
                    <a:pt x="183186" y="162121"/>
                  </a:lnTo>
                  <a:lnTo>
                    <a:pt x="181995" y="162726"/>
                  </a:lnTo>
                  <a:lnTo>
                    <a:pt x="180795" y="163293"/>
                  </a:lnTo>
                  <a:lnTo>
                    <a:pt x="178369" y="164370"/>
                  </a:lnTo>
                  <a:lnTo>
                    <a:pt x="177161" y="164923"/>
                  </a:lnTo>
                  <a:lnTo>
                    <a:pt x="175724" y="165609"/>
                  </a:lnTo>
                  <a:lnTo>
                    <a:pt x="171429" y="167697"/>
                  </a:lnTo>
                  <a:lnTo>
                    <a:pt x="169992" y="168378"/>
                  </a:lnTo>
                  <a:lnTo>
                    <a:pt x="168805" y="168931"/>
                  </a:lnTo>
                  <a:lnTo>
                    <a:pt x="166426" y="170022"/>
                  </a:lnTo>
                  <a:lnTo>
                    <a:pt x="165234" y="170561"/>
                  </a:lnTo>
                  <a:lnTo>
                    <a:pt x="164038" y="171094"/>
                  </a:lnTo>
                  <a:lnTo>
                    <a:pt x="162534" y="171699"/>
                  </a:lnTo>
                  <a:lnTo>
                    <a:pt x="161944" y="172190"/>
                  </a:lnTo>
                  <a:lnTo>
                    <a:pt x="161362" y="172705"/>
                  </a:lnTo>
                  <a:lnTo>
                    <a:pt x="160796" y="173243"/>
                  </a:lnTo>
                  <a:lnTo>
                    <a:pt x="160242" y="173796"/>
                  </a:lnTo>
                  <a:lnTo>
                    <a:pt x="159704" y="174373"/>
                  </a:lnTo>
                  <a:lnTo>
                    <a:pt x="159217" y="174954"/>
                  </a:lnTo>
                  <a:lnTo>
                    <a:pt x="158754" y="175574"/>
                  </a:lnTo>
                  <a:lnTo>
                    <a:pt x="158298" y="176198"/>
                  </a:lnTo>
                  <a:lnTo>
                    <a:pt x="157831" y="176813"/>
                  </a:lnTo>
                  <a:lnTo>
                    <a:pt x="157340" y="177389"/>
                  </a:lnTo>
                  <a:lnTo>
                    <a:pt x="157063" y="177689"/>
                  </a:lnTo>
                  <a:lnTo>
                    <a:pt x="156778" y="177980"/>
                  </a:lnTo>
                  <a:lnTo>
                    <a:pt x="156466" y="178290"/>
                  </a:lnTo>
                  <a:lnTo>
                    <a:pt x="156240" y="178490"/>
                  </a:lnTo>
                  <a:lnTo>
                    <a:pt x="156022" y="178709"/>
                  </a:lnTo>
                  <a:lnTo>
                    <a:pt x="155816" y="178943"/>
                  </a:lnTo>
                  <a:lnTo>
                    <a:pt x="155618" y="179191"/>
                  </a:lnTo>
                  <a:lnTo>
                    <a:pt x="155432" y="179443"/>
                  </a:lnTo>
                  <a:lnTo>
                    <a:pt x="155254" y="179720"/>
                  </a:lnTo>
                  <a:lnTo>
                    <a:pt x="155088" y="180010"/>
                  </a:lnTo>
                  <a:lnTo>
                    <a:pt x="154700" y="180749"/>
                  </a:lnTo>
                  <a:lnTo>
                    <a:pt x="153817" y="180329"/>
                  </a:lnTo>
                  <a:lnTo>
                    <a:pt x="150183" y="178647"/>
                  </a:lnTo>
                  <a:lnTo>
                    <a:pt x="149775" y="178419"/>
                  </a:lnTo>
                  <a:lnTo>
                    <a:pt x="149542" y="178290"/>
                  </a:lnTo>
                  <a:lnTo>
                    <a:pt x="149277" y="178037"/>
                  </a:lnTo>
                  <a:lnTo>
                    <a:pt x="148457" y="177637"/>
                  </a:lnTo>
                  <a:lnTo>
                    <a:pt x="143936" y="175331"/>
                  </a:lnTo>
                  <a:lnTo>
                    <a:pt x="134261" y="170475"/>
                  </a:lnTo>
                  <a:lnTo>
                    <a:pt x="131520" y="168826"/>
                  </a:lnTo>
                  <a:lnTo>
                    <a:pt x="124135" y="164193"/>
                  </a:lnTo>
                  <a:lnTo>
                    <a:pt x="117208" y="159854"/>
                  </a:lnTo>
                  <a:lnTo>
                    <a:pt x="111343" y="156181"/>
                  </a:lnTo>
                  <a:lnTo>
                    <a:pt x="107680" y="153887"/>
                  </a:lnTo>
                  <a:lnTo>
                    <a:pt x="104014" y="151591"/>
                  </a:lnTo>
                  <a:lnTo>
                    <a:pt x="100364" y="149305"/>
                  </a:lnTo>
                  <a:lnTo>
                    <a:pt x="96880" y="147124"/>
                  </a:lnTo>
                  <a:lnTo>
                    <a:pt x="93388" y="144936"/>
                  </a:lnTo>
                  <a:lnTo>
                    <a:pt x="94320" y="142075"/>
                  </a:lnTo>
                  <a:lnTo>
                    <a:pt x="94684" y="141023"/>
                  </a:lnTo>
                  <a:lnTo>
                    <a:pt x="95301" y="139061"/>
                  </a:lnTo>
                  <a:lnTo>
                    <a:pt x="82661" y="127259"/>
                  </a:lnTo>
                  <a:lnTo>
                    <a:pt x="83441" y="126711"/>
                  </a:lnTo>
                  <a:lnTo>
                    <a:pt x="80040" y="123386"/>
                  </a:lnTo>
                  <a:lnTo>
                    <a:pt x="79191" y="122567"/>
                  </a:lnTo>
                  <a:lnTo>
                    <a:pt x="76252" y="119709"/>
                  </a:lnTo>
                  <a:lnTo>
                    <a:pt x="67092" y="110767"/>
                  </a:lnTo>
                  <a:lnTo>
                    <a:pt x="65717" y="112974"/>
                  </a:lnTo>
                  <a:lnTo>
                    <a:pt x="64470" y="111838"/>
                  </a:lnTo>
                  <a:lnTo>
                    <a:pt x="62398" y="110063"/>
                  </a:lnTo>
                  <a:lnTo>
                    <a:pt x="59377" y="107414"/>
                  </a:lnTo>
                  <a:lnTo>
                    <a:pt x="56554" y="104838"/>
                  </a:lnTo>
                  <a:lnTo>
                    <a:pt x="56265" y="104668"/>
                  </a:lnTo>
                  <a:lnTo>
                    <a:pt x="55909" y="104431"/>
                  </a:lnTo>
                  <a:lnTo>
                    <a:pt x="56714" y="103246"/>
                  </a:lnTo>
                  <a:lnTo>
                    <a:pt x="56285" y="102963"/>
                  </a:lnTo>
                  <a:lnTo>
                    <a:pt x="55977" y="103076"/>
                  </a:lnTo>
                  <a:lnTo>
                    <a:pt x="55736" y="103102"/>
                  </a:lnTo>
                  <a:lnTo>
                    <a:pt x="55658" y="103287"/>
                  </a:lnTo>
                  <a:lnTo>
                    <a:pt x="51658" y="101477"/>
                  </a:lnTo>
                  <a:lnTo>
                    <a:pt x="50981" y="101047"/>
                  </a:lnTo>
                  <a:lnTo>
                    <a:pt x="49329" y="99988"/>
                  </a:lnTo>
                  <a:lnTo>
                    <a:pt x="48186" y="99343"/>
                  </a:lnTo>
                  <a:lnTo>
                    <a:pt x="47621" y="99019"/>
                  </a:lnTo>
                  <a:lnTo>
                    <a:pt x="47203" y="99279"/>
                  </a:lnTo>
                  <a:lnTo>
                    <a:pt x="42473" y="96585"/>
                  </a:lnTo>
                  <a:lnTo>
                    <a:pt x="40614" y="95413"/>
                  </a:lnTo>
                  <a:lnTo>
                    <a:pt x="35600" y="92239"/>
                  </a:lnTo>
                  <a:lnTo>
                    <a:pt x="33130" y="90676"/>
                  </a:lnTo>
                  <a:lnTo>
                    <a:pt x="28518" y="87759"/>
                  </a:lnTo>
                  <a:lnTo>
                    <a:pt x="20513" y="82675"/>
                  </a:lnTo>
                  <a:lnTo>
                    <a:pt x="20040" y="83433"/>
                  </a:lnTo>
                  <a:lnTo>
                    <a:pt x="19689" y="83188"/>
                  </a:lnTo>
                  <a:lnTo>
                    <a:pt x="14607" y="79960"/>
                  </a:lnTo>
                  <a:lnTo>
                    <a:pt x="12011" y="78328"/>
                  </a:lnTo>
                  <a:lnTo>
                    <a:pt x="11352" y="79192"/>
                  </a:lnTo>
                  <a:lnTo>
                    <a:pt x="10613" y="80251"/>
                  </a:lnTo>
                  <a:lnTo>
                    <a:pt x="9577" y="79147"/>
                  </a:lnTo>
                  <a:lnTo>
                    <a:pt x="8748" y="78194"/>
                  </a:lnTo>
                  <a:lnTo>
                    <a:pt x="7877" y="77281"/>
                  </a:lnTo>
                  <a:lnTo>
                    <a:pt x="7331" y="76764"/>
                  </a:lnTo>
                  <a:lnTo>
                    <a:pt x="5976" y="75633"/>
                  </a:lnTo>
                  <a:lnTo>
                    <a:pt x="5161" y="75041"/>
                  </a:lnTo>
                  <a:lnTo>
                    <a:pt x="3578" y="73935"/>
                  </a:lnTo>
                  <a:lnTo>
                    <a:pt x="4105" y="73069"/>
                  </a:lnTo>
                  <a:lnTo>
                    <a:pt x="976" y="71094"/>
                  </a:lnTo>
                  <a:lnTo>
                    <a:pt x="0" y="70498"/>
                  </a:lnTo>
                  <a:lnTo>
                    <a:pt x="494" y="70317"/>
                  </a:lnTo>
                  <a:lnTo>
                    <a:pt x="926" y="70150"/>
                  </a:lnTo>
                  <a:lnTo>
                    <a:pt x="1353" y="69979"/>
                  </a:lnTo>
                  <a:lnTo>
                    <a:pt x="1777" y="69788"/>
                  </a:lnTo>
                  <a:lnTo>
                    <a:pt x="2193" y="69574"/>
                  </a:lnTo>
                  <a:lnTo>
                    <a:pt x="2608" y="69331"/>
                  </a:lnTo>
                  <a:lnTo>
                    <a:pt x="3012" y="69069"/>
                  </a:lnTo>
                  <a:lnTo>
                    <a:pt x="3412" y="68788"/>
                  </a:lnTo>
                  <a:lnTo>
                    <a:pt x="3808" y="68497"/>
                  </a:lnTo>
                  <a:lnTo>
                    <a:pt x="4200" y="68206"/>
                  </a:lnTo>
                  <a:lnTo>
                    <a:pt x="4623" y="67882"/>
                  </a:lnTo>
                  <a:lnTo>
                    <a:pt x="5039" y="67549"/>
                  </a:lnTo>
                  <a:lnTo>
                    <a:pt x="6270" y="66515"/>
                  </a:lnTo>
                  <a:lnTo>
                    <a:pt x="6856" y="66028"/>
                  </a:lnTo>
                  <a:lnTo>
                    <a:pt x="10981" y="63346"/>
                  </a:lnTo>
                  <a:lnTo>
                    <a:pt x="11519" y="63036"/>
                  </a:lnTo>
                  <a:lnTo>
                    <a:pt x="12628" y="62288"/>
                  </a:lnTo>
                  <a:lnTo>
                    <a:pt x="13688" y="61468"/>
                  </a:lnTo>
                  <a:lnTo>
                    <a:pt x="14694" y="60572"/>
                  </a:lnTo>
                  <a:lnTo>
                    <a:pt x="15209" y="60038"/>
                  </a:lnTo>
                  <a:lnTo>
                    <a:pt x="15703" y="59471"/>
                  </a:lnTo>
                  <a:lnTo>
                    <a:pt x="16669" y="58304"/>
                  </a:lnTo>
                  <a:lnTo>
                    <a:pt x="17964" y="56874"/>
                  </a:lnTo>
                  <a:lnTo>
                    <a:pt x="18764" y="55964"/>
                  </a:lnTo>
                  <a:lnTo>
                    <a:pt x="19591" y="55111"/>
                  </a:lnTo>
                  <a:lnTo>
                    <a:pt x="20446" y="54420"/>
                  </a:lnTo>
                  <a:lnTo>
                    <a:pt x="21352" y="53982"/>
                  </a:lnTo>
                  <a:lnTo>
                    <a:pt x="22303" y="53853"/>
                  </a:lnTo>
                  <a:lnTo>
                    <a:pt x="23308" y="53944"/>
                  </a:lnTo>
                  <a:lnTo>
                    <a:pt x="24337" y="54187"/>
                  </a:lnTo>
                  <a:lnTo>
                    <a:pt x="25363" y="54525"/>
                  </a:lnTo>
                  <a:lnTo>
                    <a:pt x="26348" y="54882"/>
                  </a:lnTo>
                  <a:lnTo>
                    <a:pt x="26752" y="55054"/>
                  </a:lnTo>
                  <a:lnTo>
                    <a:pt x="27152" y="55254"/>
                  </a:lnTo>
                  <a:lnTo>
                    <a:pt x="27548" y="55459"/>
                  </a:lnTo>
                  <a:lnTo>
                    <a:pt x="27952" y="55645"/>
                  </a:lnTo>
                  <a:lnTo>
                    <a:pt x="28363" y="55783"/>
                  </a:lnTo>
                  <a:lnTo>
                    <a:pt x="28862" y="55893"/>
                  </a:lnTo>
                  <a:lnTo>
                    <a:pt x="29199" y="55950"/>
                  </a:lnTo>
                  <a:lnTo>
                    <a:pt x="29539" y="55997"/>
                  </a:lnTo>
                  <a:lnTo>
                    <a:pt x="29709" y="56017"/>
                  </a:lnTo>
                  <a:lnTo>
                    <a:pt x="30050" y="56045"/>
                  </a:lnTo>
                  <a:lnTo>
                    <a:pt x="30398" y="56064"/>
                  </a:lnTo>
                  <a:lnTo>
                    <a:pt x="30576" y="56069"/>
                  </a:lnTo>
                  <a:lnTo>
                    <a:pt x="30925" y="56069"/>
                  </a:lnTo>
                  <a:lnTo>
                    <a:pt x="31099" y="56064"/>
                  </a:lnTo>
                  <a:lnTo>
                    <a:pt x="31447" y="56045"/>
                  </a:lnTo>
                  <a:lnTo>
                    <a:pt x="31621" y="56031"/>
                  </a:lnTo>
                  <a:lnTo>
                    <a:pt x="31966" y="55993"/>
                  </a:lnTo>
                  <a:lnTo>
                    <a:pt x="32227" y="55955"/>
                  </a:lnTo>
                  <a:lnTo>
                    <a:pt x="33066" y="55750"/>
                  </a:lnTo>
                  <a:lnTo>
                    <a:pt x="33897" y="55430"/>
                  </a:lnTo>
                  <a:lnTo>
                    <a:pt x="34721" y="55025"/>
                  </a:lnTo>
                  <a:lnTo>
                    <a:pt x="35528" y="54582"/>
                  </a:lnTo>
                  <a:lnTo>
                    <a:pt x="36324" y="54129"/>
                  </a:lnTo>
                  <a:lnTo>
                    <a:pt x="36898" y="53786"/>
                  </a:lnTo>
                  <a:lnTo>
                    <a:pt x="37464" y="53429"/>
                  </a:lnTo>
                  <a:lnTo>
                    <a:pt x="38022" y="53052"/>
                  </a:lnTo>
                  <a:lnTo>
                    <a:pt x="38581" y="52667"/>
                  </a:lnTo>
                  <a:lnTo>
                    <a:pt x="39400" y="52109"/>
                  </a:lnTo>
                  <a:lnTo>
                    <a:pt x="39923" y="51752"/>
                  </a:lnTo>
                  <a:lnTo>
                    <a:pt x="40524" y="51323"/>
                  </a:lnTo>
                  <a:lnTo>
                    <a:pt x="41276" y="50756"/>
                  </a:lnTo>
                  <a:lnTo>
                    <a:pt x="42124" y="50098"/>
                  </a:lnTo>
                  <a:lnTo>
                    <a:pt x="42547" y="49764"/>
                  </a:lnTo>
                  <a:lnTo>
                    <a:pt x="43818" y="48749"/>
                  </a:lnTo>
                  <a:lnTo>
                    <a:pt x="44142" y="48473"/>
                  </a:lnTo>
                  <a:lnTo>
                    <a:pt x="44776" y="47887"/>
                  </a:lnTo>
                  <a:lnTo>
                    <a:pt x="45097" y="47606"/>
                  </a:lnTo>
                  <a:lnTo>
                    <a:pt x="45429" y="47339"/>
                  </a:lnTo>
                  <a:lnTo>
                    <a:pt x="46625" y="46600"/>
                  </a:lnTo>
                  <a:lnTo>
                    <a:pt x="47915" y="46043"/>
                  </a:lnTo>
                  <a:lnTo>
                    <a:pt x="49269" y="45614"/>
                  </a:lnTo>
                  <a:lnTo>
                    <a:pt x="50647" y="45266"/>
                  </a:lnTo>
                  <a:lnTo>
                    <a:pt x="52008" y="44947"/>
                  </a:lnTo>
                  <a:lnTo>
                    <a:pt x="53299" y="44737"/>
                  </a:lnTo>
                  <a:lnTo>
                    <a:pt x="54609" y="44646"/>
                  </a:lnTo>
                  <a:lnTo>
                    <a:pt x="55927" y="44584"/>
                  </a:lnTo>
                  <a:lnTo>
                    <a:pt x="57226" y="44446"/>
                  </a:lnTo>
                  <a:lnTo>
                    <a:pt x="58485" y="44141"/>
                  </a:lnTo>
                  <a:lnTo>
                    <a:pt x="59510" y="43760"/>
                  </a:lnTo>
                  <a:lnTo>
                    <a:pt x="60531" y="43303"/>
                  </a:lnTo>
                  <a:lnTo>
                    <a:pt x="61529" y="42778"/>
                  </a:lnTo>
                  <a:lnTo>
                    <a:pt x="62491" y="42178"/>
                  </a:lnTo>
                  <a:lnTo>
                    <a:pt x="63405" y="41501"/>
                  </a:lnTo>
                  <a:lnTo>
                    <a:pt x="65211" y="39705"/>
                  </a:lnTo>
                  <a:lnTo>
                    <a:pt x="65713" y="38992"/>
                  </a:lnTo>
                  <a:lnTo>
                    <a:pt x="66869" y="37417"/>
                  </a:lnTo>
                  <a:lnTo>
                    <a:pt x="68290" y="34820"/>
                  </a:lnTo>
                  <a:lnTo>
                    <a:pt x="69379" y="32080"/>
                  </a:lnTo>
                  <a:lnTo>
                    <a:pt x="70036" y="29374"/>
                  </a:lnTo>
                  <a:lnTo>
                    <a:pt x="70214" y="27982"/>
                  </a:lnTo>
                  <a:lnTo>
                    <a:pt x="70317" y="27296"/>
                  </a:lnTo>
                  <a:lnTo>
                    <a:pt x="70887" y="25738"/>
                  </a:lnTo>
                  <a:lnTo>
                    <a:pt x="72237" y="22998"/>
                  </a:lnTo>
                  <a:lnTo>
                    <a:pt x="73013" y="21878"/>
                  </a:lnTo>
                  <a:lnTo>
                    <a:pt x="75345" y="19671"/>
                  </a:lnTo>
                  <a:lnTo>
                    <a:pt x="76924" y="19004"/>
                  </a:lnTo>
                  <a:lnTo>
                    <a:pt x="79030" y="18108"/>
                  </a:lnTo>
                  <a:lnTo>
                    <a:pt x="83230" y="18367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3" name="pg243"/>
            <p:cNvSpPr/>
            <p:nvPr/>
          </p:nvSpPr>
          <p:spPr>
            <a:xfrm>
              <a:off x="5708323" y="4527308"/>
              <a:ext cx="193675" cy="221719"/>
            </a:xfrm>
            <a:custGeom>
              <a:avLst/>
              <a:gdLst/>
              <a:ahLst/>
              <a:cxnLst/>
              <a:rect l="0" t="0" r="0" b="0"/>
              <a:pathLst>
                <a:path w="193675" h="221719">
                  <a:moveTo>
                    <a:pt x="167093" y="49048"/>
                  </a:moveTo>
                  <a:lnTo>
                    <a:pt x="170756" y="51342"/>
                  </a:lnTo>
                  <a:lnTo>
                    <a:pt x="176621" y="55015"/>
                  </a:lnTo>
                  <a:lnTo>
                    <a:pt x="183548" y="59354"/>
                  </a:lnTo>
                  <a:lnTo>
                    <a:pt x="190933" y="63987"/>
                  </a:lnTo>
                  <a:lnTo>
                    <a:pt x="193675" y="65636"/>
                  </a:lnTo>
                  <a:lnTo>
                    <a:pt x="193397" y="66060"/>
                  </a:lnTo>
                  <a:lnTo>
                    <a:pt x="187832" y="74004"/>
                  </a:lnTo>
                  <a:lnTo>
                    <a:pt x="185445" y="76515"/>
                  </a:lnTo>
                  <a:lnTo>
                    <a:pt x="182887" y="81536"/>
                  </a:lnTo>
                  <a:lnTo>
                    <a:pt x="180813" y="85607"/>
                  </a:lnTo>
                  <a:lnTo>
                    <a:pt x="180631" y="85855"/>
                  </a:lnTo>
                  <a:lnTo>
                    <a:pt x="180516" y="86027"/>
                  </a:lnTo>
                  <a:lnTo>
                    <a:pt x="180057" y="87018"/>
                  </a:lnTo>
                  <a:lnTo>
                    <a:pt x="179772" y="88233"/>
                  </a:lnTo>
                  <a:lnTo>
                    <a:pt x="179641" y="89563"/>
                  </a:lnTo>
                  <a:lnTo>
                    <a:pt x="179645" y="90897"/>
                  </a:lnTo>
                  <a:lnTo>
                    <a:pt x="179764" y="92131"/>
                  </a:lnTo>
                  <a:lnTo>
                    <a:pt x="179950" y="93046"/>
                  </a:lnTo>
                  <a:lnTo>
                    <a:pt x="180215" y="93961"/>
                  </a:lnTo>
                  <a:lnTo>
                    <a:pt x="180559" y="94852"/>
                  </a:lnTo>
                  <a:lnTo>
                    <a:pt x="180963" y="95691"/>
                  </a:lnTo>
                  <a:lnTo>
                    <a:pt x="181423" y="96448"/>
                  </a:lnTo>
                  <a:lnTo>
                    <a:pt x="181589" y="96691"/>
                  </a:lnTo>
                  <a:lnTo>
                    <a:pt x="181795" y="96977"/>
                  </a:lnTo>
                  <a:lnTo>
                    <a:pt x="182107" y="97382"/>
                  </a:lnTo>
                  <a:lnTo>
                    <a:pt x="182293" y="97597"/>
                  </a:lnTo>
                  <a:lnTo>
                    <a:pt x="182800" y="98112"/>
                  </a:lnTo>
                  <a:lnTo>
                    <a:pt x="183350" y="98564"/>
                  </a:lnTo>
                  <a:lnTo>
                    <a:pt x="183940" y="98979"/>
                  </a:lnTo>
                  <a:lnTo>
                    <a:pt x="184542" y="99355"/>
                  </a:lnTo>
                  <a:lnTo>
                    <a:pt x="185148" y="99713"/>
                  </a:lnTo>
                  <a:lnTo>
                    <a:pt x="186347" y="100299"/>
                  </a:lnTo>
                  <a:lnTo>
                    <a:pt x="187610" y="100742"/>
                  </a:lnTo>
                  <a:lnTo>
                    <a:pt x="188908" y="101085"/>
                  </a:lnTo>
                  <a:lnTo>
                    <a:pt x="192495" y="101876"/>
                  </a:lnTo>
                  <a:lnTo>
                    <a:pt x="193045" y="102005"/>
                  </a:lnTo>
                  <a:lnTo>
                    <a:pt x="192376" y="101976"/>
                  </a:lnTo>
                  <a:lnTo>
                    <a:pt x="188698" y="101719"/>
                  </a:lnTo>
                  <a:lnTo>
                    <a:pt x="186402" y="101820"/>
                  </a:lnTo>
                  <a:lnTo>
                    <a:pt x="182250" y="101957"/>
                  </a:lnTo>
                  <a:lnTo>
                    <a:pt x="174436" y="103277"/>
                  </a:lnTo>
                  <a:lnTo>
                    <a:pt x="172919" y="103649"/>
                  </a:lnTo>
                  <a:lnTo>
                    <a:pt x="171415" y="104040"/>
                  </a:lnTo>
                  <a:lnTo>
                    <a:pt x="169554" y="104488"/>
                  </a:lnTo>
                  <a:lnTo>
                    <a:pt x="164911" y="105679"/>
                  </a:lnTo>
                  <a:lnTo>
                    <a:pt x="164439" y="105679"/>
                  </a:lnTo>
                  <a:lnTo>
                    <a:pt x="164473" y="105896"/>
                  </a:lnTo>
                  <a:lnTo>
                    <a:pt x="164485" y="106066"/>
                  </a:lnTo>
                  <a:lnTo>
                    <a:pt x="164475" y="106664"/>
                  </a:lnTo>
                  <a:lnTo>
                    <a:pt x="164422" y="107311"/>
                  </a:lnTo>
                  <a:lnTo>
                    <a:pt x="164356" y="107811"/>
                  </a:lnTo>
                  <a:lnTo>
                    <a:pt x="164311" y="108058"/>
                  </a:lnTo>
                  <a:lnTo>
                    <a:pt x="164251" y="108301"/>
                  </a:lnTo>
                  <a:lnTo>
                    <a:pt x="164188" y="108515"/>
                  </a:lnTo>
                  <a:lnTo>
                    <a:pt x="164115" y="108726"/>
                  </a:lnTo>
                  <a:lnTo>
                    <a:pt x="164036" y="108935"/>
                  </a:lnTo>
                  <a:lnTo>
                    <a:pt x="163850" y="109341"/>
                  </a:lnTo>
                  <a:lnTo>
                    <a:pt x="163005" y="108875"/>
                  </a:lnTo>
                  <a:lnTo>
                    <a:pt x="162427" y="108593"/>
                  </a:lnTo>
                  <a:lnTo>
                    <a:pt x="161849" y="108332"/>
                  </a:lnTo>
                  <a:lnTo>
                    <a:pt x="161259" y="108088"/>
                  </a:lnTo>
                  <a:lnTo>
                    <a:pt x="160659" y="107869"/>
                  </a:lnTo>
                  <a:lnTo>
                    <a:pt x="160052" y="107685"/>
                  </a:lnTo>
                  <a:lnTo>
                    <a:pt x="159440" y="107545"/>
                  </a:lnTo>
                  <a:lnTo>
                    <a:pt x="159013" y="107474"/>
                  </a:lnTo>
                  <a:lnTo>
                    <a:pt x="158583" y="107421"/>
                  </a:lnTo>
                  <a:lnTo>
                    <a:pt x="158151" y="107386"/>
                  </a:lnTo>
                  <a:lnTo>
                    <a:pt x="157718" y="107368"/>
                  </a:lnTo>
                  <a:lnTo>
                    <a:pt x="157288" y="107369"/>
                  </a:lnTo>
                  <a:lnTo>
                    <a:pt x="153969" y="107216"/>
                  </a:lnTo>
                  <a:lnTo>
                    <a:pt x="148186" y="107047"/>
                  </a:lnTo>
                  <a:lnTo>
                    <a:pt x="140876" y="106833"/>
                  </a:lnTo>
                  <a:lnTo>
                    <a:pt x="133361" y="106546"/>
                  </a:lnTo>
                  <a:lnTo>
                    <a:pt x="131042" y="106454"/>
                  </a:lnTo>
                  <a:lnTo>
                    <a:pt x="130387" y="106562"/>
                  </a:lnTo>
                  <a:lnTo>
                    <a:pt x="130193" y="106432"/>
                  </a:lnTo>
                  <a:lnTo>
                    <a:pt x="130058" y="107187"/>
                  </a:lnTo>
                  <a:lnTo>
                    <a:pt x="129456" y="111137"/>
                  </a:lnTo>
                  <a:lnTo>
                    <a:pt x="128744" y="115699"/>
                  </a:lnTo>
                  <a:lnTo>
                    <a:pt x="127083" y="126383"/>
                  </a:lnTo>
                  <a:lnTo>
                    <a:pt x="126940" y="127203"/>
                  </a:lnTo>
                  <a:lnTo>
                    <a:pt x="126809" y="128037"/>
                  </a:lnTo>
                  <a:lnTo>
                    <a:pt x="125478" y="136874"/>
                  </a:lnTo>
                  <a:lnTo>
                    <a:pt x="124812" y="141166"/>
                  </a:lnTo>
                  <a:lnTo>
                    <a:pt x="124298" y="144480"/>
                  </a:lnTo>
                  <a:lnTo>
                    <a:pt x="123632" y="149024"/>
                  </a:lnTo>
                  <a:lnTo>
                    <a:pt x="123666" y="149441"/>
                  </a:lnTo>
                  <a:lnTo>
                    <a:pt x="124041" y="150512"/>
                  </a:lnTo>
                  <a:lnTo>
                    <a:pt x="126922" y="157288"/>
                  </a:lnTo>
                  <a:lnTo>
                    <a:pt x="132131" y="169543"/>
                  </a:lnTo>
                  <a:lnTo>
                    <a:pt x="144509" y="198662"/>
                  </a:lnTo>
                  <a:lnTo>
                    <a:pt x="144665" y="199363"/>
                  </a:lnTo>
                  <a:lnTo>
                    <a:pt x="146345" y="204001"/>
                  </a:lnTo>
                  <a:lnTo>
                    <a:pt x="134682" y="207170"/>
                  </a:lnTo>
                  <a:lnTo>
                    <a:pt x="135094" y="208438"/>
                  </a:lnTo>
                  <a:lnTo>
                    <a:pt x="136274" y="213085"/>
                  </a:lnTo>
                  <a:lnTo>
                    <a:pt x="109316" y="215092"/>
                  </a:lnTo>
                  <a:lnTo>
                    <a:pt x="97274" y="215989"/>
                  </a:lnTo>
                  <a:lnTo>
                    <a:pt x="96910" y="215980"/>
                  </a:lnTo>
                  <a:lnTo>
                    <a:pt x="96351" y="215937"/>
                  </a:lnTo>
                  <a:lnTo>
                    <a:pt x="95952" y="215917"/>
                  </a:lnTo>
                  <a:lnTo>
                    <a:pt x="89820" y="216241"/>
                  </a:lnTo>
                  <a:lnTo>
                    <a:pt x="78186" y="217390"/>
                  </a:lnTo>
                  <a:lnTo>
                    <a:pt x="77980" y="217452"/>
                  </a:lnTo>
                  <a:lnTo>
                    <a:pt x="77236" y="217509"/>
                  </a:lnTo>
                  <a:lnTo>
                    <a:pt x="75193" y="217743"/>
                  </a:lnTo>
                  <a:lnTo>
                    <a:pt x="74920" y="217871"/>
                  </a:lnTo>
                  <a:lnTo>
                    <a:pt x="71108" y="218215"/>
                  </a:lnTo>
                  <a:lnTo>
                    <a:pt x="68456" y="218434"/>
                  </a:lnTo>
                  <a:lnTo>
                    <a:pt x="66013" y="218319"/>
                  </a:lnTo>
                  <a:lnTo>
                    <a:pt x="65808" y="218315"/>
                  </a:lnTo>
                  <a:lnTo>
                    <a:pt x="64659" y="218091"/>
                  </a:lnTo>
                  <a:lnTo>
                    <a:pt x="64525" y="218086"/>
                  </a:lnTo>
                  <a:lnTo>
                    <a:pt x="62561" y="217638"/>
                  </a:lnTo>
                  <a:lnTo>
                    <a:pt x="61619" y="217281"/>
                  </a:lnTo>
                  <a:lnTo>
                    <a:pt x="61283" y="217138"/>
                  </a:lnTo>
                  <a:lnTo>
                    <a:pt x="59462" y="216423"/>
                  </a:lnTo>
                  <a:lnTo>
                    <a:pt x="58575" y="216832"/>
                  </a:lnTo>
                  <a:lnTo>
                    <a:pt x="49626" y="217814"/>
                  </a:lnTo>
                  <a:lnTo>
                    <a:pt x="49096" y="217914"/>
                  </a:lnTo>
                  <a:lnTo>
                    <a:pt x="47998" y="218125"/>
                  </a:lnTo>
                  <a:lnTo>
                    <a:pt x="46923" y="218322"/>
                  </a:lnTo>
                  <a:lnTo>
                    <a:pt x="46023" y="218475"/>
                  </a:lnTo>
                  <a:lnTo>
                    <a:pt x="44326" y="218897"/>
                  </a:lnTo>
                  <a:lnTo>
                    <a:pt x="39572" y="220303"/>
                  </a:lnTo>
                  <a:lnTo>
                    <a:pt x="36319" y="221233"/>
                  </a:lnTo>
                  <a:lnTo>
                    <a:pt x="35700" y="221350"/>
                  </a:lnTo>
                  <a:lnTo>
                    <a:pt x="34912" y="220556"/>
                  </a:lnTo>
                  <a:lnTo>
                    <a:pt x="34342" y="220633"/>
                  </a:lnTo>
                  <a:lnTo>
                    <a:pt x="34366" y="221719"/>
                  </a:lnTo>
                  <a:lnTo>
                    <a:pt x="33690" y="221413"/>
                  </a:lnTo>
                  <a:lnTo>
                    <a:pt x="32892" y="221104"/>
                  </a:lnTo>
                  <a:lnTo>
                    <a:pt x="32372" y="220976"/>
                  </a:lnTo>
                  <a:lnTo>
                    <a:pt x="31326" y="220796"/>
                  </a:lnTo>
                  <a:lnTo>
                    <a:pt x="29507" y="220543"/>
                  </a:lnTo>
                  <a:lnTo>
                    <a:pt x="29411" y="221269"/>
                  </a:lnTo>
                  <a:lnTo>
                    <a:pt x="29221" y="221715"/>
                  </a:lnTo>
                  <a:lnTo>
                    <a:pt x="28951" y="221380"/>
                  </a:lnTo>
                  <a:lnTo>
                    <a:pt x="28229" y="221421"/>
                  </a:lnTo>
                  <a:lnTo>
                    <a:pt x="27625" y="221286"/>
                  </a:lnTo>
                  <a:lnTo>
                    <a:pt x="26548" y="220871"/>
                  </a:lnTo>
                  <a:lnTo>
                    <a:pt x="26145" y="220727"/>
                  </a:lnTo>
                  <a:lnTo>
                    <a:pt x="25178" y="220322"/>
                  </a:lnTo>
                  <a:lnTo>
                    <a:pt x="24729" y="220092"/>
                  </a:lnTo>
                  <a:lnTo>
                    <a:pt x="24001" y="219747"/>
                  </a:lnTo>
                  <a:lnTo>
                    <a:pt x="23087" y="219233"/>
                  </a:lnTo>
                  <a:lnTo>
                    <a:pt x="21984" y="218525"/>
                  </a:lnTo>
                  <a:lnTo>
                    <a:pt x="21134" y="217908"/>
                  </a:lnTo>
                  <a:lnTo>
                    <a:pt x="20448" y="217317"/>
                  </a:lnTo>
                  <a:lnTo>
                    <a:pt x="16609" y="213810"/>
                  </a:lnTo>
                  <a:lnTo>
                    <a:pt x="16256" y="213482"/>
                  </a:lnTo>
                  <a:lnTo>
                    <a:pt x="15710" y="213008"/>
                  </a:lnTo>
                  <a:lnTo>
                    <a:pt x="14757" y="212271"/>
                  </a:lnTo>
                  <a:lnTo>
                    <a:pt x="14362" y="211994"/>
                  </a:lnTo>
                  <a:lnTo>
                    <a:pt x="13756" y="211601"/>
                  </a:lnTo>
                  <a:lnTo>
                    <a:pt x="12717" y="211017"/>
                  </a:lnTo>
                  <a:lnTo>
                    <a:pt x="11820" y="210564"/>
                  </a:lnTo>
                  <a:lnTo>
                    <a:pt x="10970" y="210207"/>
                  </a:lnTo>
                  <a:lnTo>
                    <a:pt x="10101" y="209900"/>
                  </a:lnTo>
                  <a:lnTo>
                    <a:pt x="9660" y="209766"/>
                  </a:lnTo>
                  <a:lnTo>
                    <a:pt x="9216" y="209644"/>
                  </a:lnTo>
                  <a:lnTo>
                    <a:pt x="8091" y="209399"/>
                  </a:lnTo>
                  <a:lnTo>
                    <a:pt x="4521" y="208768"/>
                  </a:lnTo>
                  <a:lnTo>
                    <a:pt x="3624" y="208600"/>
                  </a:lnTo>
                  <a:lnTo>
                    <a:pt x="3768" y="207439"/>
                  </a:lnTo>
                  <a:lnTo>
                    <a:pt x="4135" y="205268"/>
                  </a:lnTo>
                  <a:lnTo>
                    <a:pt x="4080" y="204624"/>
                  </a:lnTo>
                  <a:lnTo>
                    <a:pt x="4383" y="204325"/>
                  </a:lnTo>
                  <a:lnTo>
                    <a:pt x="4428" y="203822"/>
                  </a:lnTo>
                  <a:lnTo>
                    <a:pt x="5092" y="199817"/>
                  </a:lnTo>
                  <a:lnTo>
                    <a:pt x="3215" y="199499"/>
                  </a:lnTo>
                  <a:lnTo>
                    <a:pt x="3289" y="199071"/>
                  </a:lnTo>
                  <a:lnTo>
                    <a:pt x="4712" y="190574"/>
                  </a:lnTo>
                  <a:lnTo>
                    <a:pt x="764" y="189877"/>
                  </a:lnTo>
                  <a:lnTo>
                    <a:pt x="0" y="189686"/>
                  </a:lnTo>
                  <a:lnTo>
                    <a:pt x="317" y="187587"/>
                  </a:lnTo>
                  <a:lnTo>
                    <a:pt x="1772" y="178860"/>
                  </a:lnTo>
                  <a:lnTo>
                    <a:pt x="1858" y="178069"/>
                  </a:lnTo>
                  <a:lnTo>
                    <a:pt x="4242" y="179663"/>
                  </a:lnTo>
                  <a:lnTo>
                    <a:pt x="13038" y="185691"/>
                  </a:lnTo>
                  <a:lnTo>
                    <a:pt x="13591" y="184650"/>
                  </a:lnTo>
                  <a:lnTo>
                    <a:pt x="14102" y="183835"/>
                  </a:lnTo>
                  <a:lnTo>
                    <a:pt x="12958" y="183072"/>
                  </a:lnTo>
                  <a:lnTo>
                    <a:pt x="12641" y="182982"/>
                  </a:lnTo>
                  <a:lnTo>
                    <a:pt x="14027" y="180417"/>
                  </a:lnTo>
                  <a:lnTo>
                    <a:pt x="15948" y="176821"/>
                  </a:lnTo>
                  <a:lnTo>
                    <a:pt x="12059" y="174187"/>
                  </a:lnTo>
                  <a:lnTo>
                    <a:pt x="13714" y="171163"/>
                  </a:lnTo>
                  <a:lnTo>
                    <a:pt x="15485" y="167778"/>
                  </a:lnTo>
                  <a:lnTo>
                    <a:pt x="16520" y="165765"/>
                  </a:lnTo>
                  <a:lnTo>
                    <a:pt x="17919" y="163157"/>
                  </a:lnTo>
                  <a:lnTo>
                    <a:pt x="21935" y="163784"/>
                  </a:lnTo>
                  <a:lnTo>
                    <a:pt x="22475" y="160515"/>
                  </a:lnTo>
                  <a:lnTo>
                    <a:pt x="22526" y="160094"/>
                  </a:lnTo>
                  <a:lnTo>
                    <a:pt x="27108" y="160772"/>
                  </a:lnTo>
                  <a:lnTo>
                    <a:pt x="33992" y="161963"/>
                  </a:lnTo>
                  <a:lnTo>
                    <a:pt x="37809" y="162640"/>
                  </a:lnTo>
                  <a:lnTo>
                    <a:pt x="39762" y="162987"/>
                  </a:lnTo>
                  <a:lnTo>
                    <a:pt x="40639" y="157584"/>
                  </a:lnTo>
                  <a:lnTo>
                    <a:pt x="41467" y="152478"/>
                  </a:lnTo>
                  <a:lnTo>
                    <a:pt x="42202" y="147975"/>
                  </a:lnTo>
                  <a:lnTo>
                    <a:pt x="42522" y="146027"/>
                  </a:lnTo>
                  <a:lnTo>
                    <a:pt x="43302" y="140650"/>
                  </a:lnTo>
                  <a:lnTo>
                    <a:pt x="43850" y="137956"/>
                  </a:lnTo>
                  <a:lnTo>
                    <a:pt x="44133" y="136094"/>
                  </a:lnTo>
                  <a:lnTo>
                    <a:pt x="44314" y="134962"/>
                  </a:lnTo>
                  <a:lnTo>
                    <a:pt x="44419" y="134213"/>
                  </a:lnTo>
                  <a:lnTo>
                    <a:pt x="44693" y="132467"/>
                  </a:lnTo>
                  <a:lnTo>
                    <a:pt x="45171" y="129292"/>
                  </a:lnTo>
                  <a:lnTo>
                    <a:pt x="45344" y="128104"/>
                  </a:lnTo>
                  <a:lnTo>
                    <a:pt x="45758" y="125270"/>
                  </a:lnTo>
                  <a:lnTo>
                    <a:pt x="47046" y="116496"/>
                  </a:lnTo>
                  <a:lnTo>
                    <a:pt x="51659" y="117194"/>
                  </a:lnTo>
                  <a:lnTo>
                    <a:pt x="56322" y="117913"/>
                  </a:lnTo>
                  <a:lnTo>
                    <a:pt x="61081" y="118643"/>
                  </a:lnTo>
                  <a:lnTo>
                    <a:pt x="62487" y="109325"/>
                  </a:lnTo>
                  <a:lnTo>
                    <a:pt x="63801" y="100809"/>
                  </a:lnTo>
                  <a:lnTo>
                    <a:pt x="64638" y="95383"/>
                  </a:lnTo>
                  <a:lnTo>
                    <a:pt x="65450" y="89999"/>
                  </a:lnTo>
                  <a:lnTo>
                    <a:pt x="67998" y="90414"/>
                  </a:lnTo>
                  <a:lnTo>
                    <a:pt x="70119" y="90764"/>
                  </a:lnTo>
                  <a:lnTo>
                    <a:pt x="73323" y="91290"/>
                  </a:lnTo>
                  <a:lnTo>
                    <a:pt x="78637" y="92203"/>
                  </a:lnTo>
                  <a:lnTo>
                    <a:pt x="79006" y="92265"/>
                  </a:lnTo>
                  <a:lnTo>
                    <a:pt x="83994" y="93123"/>
                  </a:lnTo>
                  <a:lnTo>
                    <a:pt x="85463" y="83476"/>
                  </a:lnTo>
                  <a:lnTo>
                    <a:pt x="86957" y="73811"/>
                  </a:lnTo>
                  <a:lnTo>
                    <a:pt x="87363" y="73762"/>
                  </a:lnTo>
                  <a:lnTo>
                    <a:pt x="88452" y="73939"/>
                  </a:lnTo>
                  <a:lnTo>
                    <a:pt x="90850" y="74343"/>
                  </a:lnTo>
                  <a:lnTo>
                    <a:pt x="94701" y="75002"/>
                  </a:lnTo>
                  <a:lnTo>
                    <a:pt x="96282" y="75287"/>
                  </a:lnTo>
                  <a:lnTo>
                    <a:pt x="90398" y="65080"/>
                  </a:lnTo>
                  <a:lnTo>
                    <a:pt x="89088" y="62782"/>
                  </a:lnTo>
                  <a:lnTo>
                    <a:pt x="89251" y="62277"/>
                  </a:lnTo>
                  <a:lnTo>
                    <a:pt x="89437" y="61141"/>
                  </a:lnTo>
                  <a:lnTo>
                    <a:pt x="88971" y="61014"/>
                  </a:lnTo>
                  <a:lnTo>
                    <a:pt x="90082" y="54291"/>
                  </a:lnTo>
                  <a:lnTo>
                    <a:pt x="90725" y="50407"/>
                  </a:lnTo>
                  <a:lnTo>
                    <a:pt x="91383" y="46697"/>
                  </a:lnTo>
                  <a:lnTo>
                    <a:pt x="91543" y="46125"/>
                  </a:lnTo>
                  <a:lnTo>
                    <a:pt x="91775" y="45685"/>
                  </a:lnTo>
                  <a:lnTo>
                    <a:pt x="89888" y="44415"/>
                  </a:lnTo>
                  <a:lnTo>
                    <a:pt x="89265" y="43927"/>
                  </a:lnTo>
                  <a:lnTo>
                    <a:pt x="87080" y="42676"/>
                  </a:lnTo>
                  <a:lnTo>
                    <a:pt x="87784" y="42189"/>
                  </a:lnTo>
                  <a:lnTo>
                    <a:pt x="88932" y="40464"/>
                  </a:lnTo>
                  <a:lnTo>
                    <a:pt x="90010" y="38919"/>
                  </a:lnTo>
                  <a:lnTo>
                    <a:pt x="91543" y="36732"/>
                  </a:lnTo>
                  <a:lnTo>
                    <a:pt x="92204" y="35772"/>
                  </a:lnTo>
                  <a:lnTo>
                    <a:pt x="92614" y="35138"/>
                  </a:lnTo>
                  <a:lnTo>
                    <a:pt x="94060" y="32903"/>
                  </a:lnTo>
                  <a:lnTo>
                    <a:pt x="95437" y="30774"/>
                  </a:lnTo>
                  <a:lnTo>
                    <a:pt x="95843" y="30154"/>
                  </a:lnTo>
                  <a:lnTo>
                    <a:pt x="97586" y="27437"/>
                  </a:lnTo>
                  <a:lnTo>
                    <a:pt x="99339" y="24728"/>
                  </a:lnTo>
                  <a:lnTo>
                    <a:pt x="100867" y="22353"/>
                  </a:lnTo>
                  <a:lnTo>
                    <a:pt x="102459" y="19865"/>
                  </a:lnTo>
                  <a:lnTo>
                    <a:pt x="103604" y="18113"/>
                  </a:lnTo>
                  <a:lnTo>
                    <a:pt x="104148" y="17264"/>
                  </a:lnTo>
                  <a:lnTo>
                    <a:pt x="105292" y="15602"/>
                  </a:lnTo>
                  <a:lnTo>
                    <a:pt x="106203" y="14456"/>
                  </a:lnTo>
                  <a:lnTo>
                    <a:pt x="107418" y="12760"/>
                  </a:lnTo>
                  <a:lnTo>
                    <a:pt x="108108" y="11922"/>
                  </a:lnTo>
                  <a:lnTo>
                    <a:pt x="108921" y="10914"/>
                  </a:lnTo>
                  <a:lnTo>
                    <a:pt x="109588" y="9877"/>
                  </a:lnTo>
                  <a:lnTo>
                    <a:pt x="110400" y="8589"/>
                  </a:lnTo>
                  <a:lnTo>
                    <a:pt x="111371" y="7105"/>
                  </a:lnTo>
                  <a:lnTo>
                    <a:pt x="113020" y="4716"/>
                  </a:lnTo>
                  <a:lnTo>
                    <a:pt x="113294" y="4319"/>
                  </a:lnTo>
                  <a:lnTo>
                    <a:pt x="115968" y="0"/>
                  </a:lnTo>
                  <a:lnTo>
                    <a:pt x="118790" y="2575"/>
                  </a:lnTo>
                  <a:lnTo>
                    <a:pt x="121811" y="5224"/>
                  </a:lnTo>
                  <a:lnTo>
                    <a:pt x="123883" y="6999"/>
                  </a:lnTo>
                  <a:lnTo>
                    <a:pt x="125130" y="8135"/>
                  </a:lnTo>
                  <a:lnTo>
                    <a:pt x="126505" y="5928"/>
                  </a:lnTo>
                  <a:lnTo>
                    <a:pt x="135665" y="14870"/>
                  </a:lnTo>
                  <a:lnTo>
                    <a:pt x="138605" y="17729"/>
                  </a:lnTo>
                  <a:lnTo>
                    <a:pt x="139454" y="18547"/>
                  </a:lnTo>
                  <a:lnTo>
                    <a:pt x="142854" y="21872"/>
                  </a:lnTo>
                  <a:lnTo>
                    <a:pt x="142074" y="22420"/>
                  </a:lnTo>
                  <a:lnTo>
                    <a:pt x="154714" y="34222"/>
                  </a:lnTo>
                  <a:lnTo>
                    <a:pt x="154097" y="36184"/>
                  </a:lnTo>
                  <a:lnTo>
                    <a:pt x="153733" y="37236"/>
                  </a:lnTo>
                  <a:lnTo>
                    <a:pt x="152801" y="40097"/>
                  </a:lnTo>
                  <a:lnTo>
                    <a:pt x="156294" y="42285"/>
                  </a:lnTo>
                  <a:lnTo>
                    <a:pt x="159777" y="44467"/>
                  </a:lnTo>
                  <a:lnTo>
                    <a:pt x="163427" y="46752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4" name="pg244"/>
            <p:cNvSpPr/>
            <p:nvPr/>
          </p:nvSpPr>
          <p:spPr>
            <a:xfrm>
              <a:off x="5831956" y="4632988"/>
              <a:ext cx="79412" cy="98321"/>
            </a:xfrm>
            <a:custGeom>
              <a:avLst/>
              <a:gdLst/>
              <a:ahLst/>
              <a:cxnLst/>
              <a:rect l="0" t="0" r="0" b="0"/>
              <a:pathLst>
                <a:path w="79412" h="98321">
                  <a:moveTo>
                    <a:pt x="24554" y="1367"/>
                  </a:moveTo>
                  <a:lnTo>
                    <a:pt x="30336" y="1536"/>
                  </a:lnTo>
                  <a:lnTo>
                    <a:pt x="33655" y="1689"/>
                  </a:lnTo>
                  <a:lnTo>
                    <a:pt x="34085" y="1689"/>
                  </a:lnTo>
                  <a:lnTo>
                    <a:pt x="34519" y="1707"/>
                  </a:lnTo>
                  <a:lnTo>
                    <a:pt x="34950" y="1742"/>
                  </a:lnTo>
                  <a:lnTo>
                    <a:pt x="35381" y="1795"/>
                  </a:lnTo>
                  <a:lnTo>
                    <a:pt x="35807" y="1865"/>
                  </a:lnTo>
                  <a:lnTo>
                    <a:pt x="36420" y="2005"/>
                  </a:lnTo>
                  <a:lnTo>
                    <a:pt x="37027" y="2190"/>
                  </a:lnTo>
                  <a:lnTo>
                    <a:pt x="37627" y="2409"/>
                  </a:lnTo>
                  <a:lnTo>
                    <a:pt x="38217" y="2653"/>
                  </a:lnTo>
                  <a:lnTo>
                    <a:pt x="38794" y="2913"/>
                  </a:lnTo>
                  <a:lnTo>
                    <a:pt x="39373" y="3196"/>
                  </a:lnTo>
                  <a:lnTo>
                    <a:pt x="40218" y="3661"/>
                  </a:lnTo>
                  <a:lnTo>
                    <a:pt x="40403" y="3256"/>
                  </a:lnTo>
                  <a:lnTo>
                    <a:pt x="40483" y="3047"/>
                  </a:lnTo>
                  <a:lnTo>
                    <a:pt x="40555" y="2835"/>
                  </a:lnTo>
                  <a:lnTo>
                    <a:pt x="40618" y="2622"/>
                  </a:lnTo>
                  <a:lnTo>
                    <a:pt x="40678" y="2379"/>
                  </a:lnTo>
                  <a:lnTo>
                    <a:pt x="40724" y="2132"/>
                  </a:lnTo>
                  <a:lnTo>
                    <a:pt x="40789" y="1632"/>
                  </a:lnTo>
                  <a:lnTo>
                    <a:pt x="40842" y="984"/>
                  </a:lnTo>
                  <a:lnTo>
                    <a:pt x="40852" y="386"/>
                  </a:lnTo>
                  <a:lnTo>
                    <a:pt x="40840" y="217"/>
                  </a:lnTo>
                  <a:lnTo>
                    <a:pt x="40806" y="0"/>
                  </a:lnTo>
                  <a:lnTo>
                    <a:pt x="41278" y="0"/>
                  </a:lnTo>
                  <a:lnTo>
                    <a:pt x="41757" y="257"/>
                  </a:lnTo>
                  <a:lnTo>
                    <a:pt x="42082" y="500"/>
                  </a:lnTo>
                  <a:lnTo>
                    <a:pt x="46417" y="2692"/>
                  </a:lnTo>
                  <a:lnTo>
                    <a:pt x="54809" y="6957"/>
                  </a:lnTo>
                  <a:lnTo>
                    <a:pt x="58700" y="8930"/>
                  </a:lnTo>
                  <a:lnTo>
                    <a:pt x="58894" y="9030"/>
                  </a:lnTo>
                  <a:lnTo>
                    <a:pt x="59243" y="9740"/>
                  </a:lnTo>
                  <a:lnTo>
                    <a:pt x="59734" y="10417"/>
                  </a:lnTo>
                  <a:lnTo>
                    <a:pt x="60985" y="13085"/>
                  </a:lnTo>
                  <a:lnTo>
                    <a:pt x="64812" y="19199"/>
                  </a:lnTo>
                  <a:lnTo>
                    <a:pt x="65640" y="20443"/>
                  </a:lnTo>
                  <a:lnTo>
                    <a:pt x="67342" y="22987"/>
                  </a:lnTo>
                  <a:lnTo>
                    <a:pt x="71340" y="28558"/>
                  </a:lnTo>
                  <a:lnTo>
                    <a:pt x="73858" y="32551"/>
                  </a:lnTo>
                  <a:lnTo>
                    <a:pt x="76206" y="36645"/>
                  </a:lnTo>
                  <a:lnTo>
                    <a:pt x="78810" y="42230"/>
                  </a:lnTo>
                  <a:lnTo>
                    <a:pt x="79254" y="43188"/>
                  </a:lnTo>
                  <a:lnTo>
                    <a:pt x="79412" y="43612"/>
                  </a:lnTo>
                  <a:lnTo>
                    <a:pt x="78597" y="43812"/>
                  </a:lnTo>
                  <a:lnTo>
                    <a:pt x="77749" y="44003"/>
                  </a:lnTo>
                  <a:lnTo>
                    <a:pt x="77516" y="44069"/>
                  </a:lnTo>
                  <a:lnTo>
                    <a:pt x="75050" y="44679"/>
                  </a:lnTo>
                  <a:lnTo>
                    <a:pt x="74250" y="49807"/>
                  </a:lnTo>
                  <a:lnTo>
                    <a:pt x="74199" y="50369"/>
                  </a:lnTo>
                  <a:lnTo>
                    <a:pt x="74111" y="50950"/>
                  </a:lnTo>
                  <a:lnTo>
                    <a:pt x="70976" y="70479"/>
                  </a:lnTo>
                  <a:lnTo>
                    <a:pt x="70438" y="73852"/>
                  </a:lnTo>
                  <a:lnTo>
                    <a:pt x="70355" y="74305"/>
                  </a:lnTo>
                  <a:lnTo>
                    <a:pt x="65327" y="73457"/>
                  </a:lnTo>
                  <a:lnTo>
                    <a:pt x="64971" y="73309"/>
                  </a:lnTo>
                  <a:lnTo>
                    <a:pt x="64587" y="73200"/>
                  </a:lnTo>
                  <a:lnTo>
                    <a:pt x="64199" y="73123"/>
                  </a:lnTo>
                  <a:lnTo>
                    <a:pt x="63807" y="73080"/>
                  </a:lnTo>
                  <a:lnTo>
                    <a:pt x="63411" y="73076"/>
                  </a:lnTo>
                  <a:lnTo>
                    <a:pt x="63019" y="73104"/>
                  </a:lnTo>
                  <a:lnTo>
                    <a:pt x="62627" y="73171"/>
                  </a:lnTo>
                  <a:lnTo>
                    <a:pt x="62386" y="73233"/>
                  </a:lnTo>
                  <a:lnTo>
                    <a:pt x="62362" y="73366"/>
                  </a:lnTo>
                  <a:lnTo>
                    <a:pt x="62279" y="73867"/>
                  </a:lnTo>
                  <a:lnTo>
                    <a:pt x="60407" y="85642"/>
                  </a:lnTo>
                  <a:lnTo>
                    <a:pt x="60181" y="87043"/>
                  </a:lnTo>
                  <a:lnTo>
                    <a:pt x="60082" y="87762"/>
                  </a:lnTo>
                  <a:lnTo>
                    <a:pt x="49623" y="90798"/>
                  </a:lnTo>
                  <a:lnTo>
                    <a:pt x="49069" y="90955"/>
                  </a:lnTo>
                  <a:lnTo>
                    <a:pt x="48927" y="92704"/>
                  </a:lnTo>
                  <a:lnTo>
                    <a:pt x="48617" y="93972"/>
                  </a:lnTo>
                  <a:lnTo>
                    <a:pt x="44631" y="93900"/>
                  </a:lnTo>
                  <a:lnTo>
                    <a:pt x="38495" y="94024"/>
                  </a:lnTo>
                  <a:lnTo>
                    <a:pt x="22712" y="98321"/>
                  </a:lnTo>
                  <a:lnTo>
                    <a:pt x="21028" y="93583"/>
                  </a:lnTo>
                  <a:lnTo>
                    <a:pt x="20876" y="92983"/>
                  </a:lnTo>
                  <a:lnTo>
                    <a:pt x="8498" y="63863"/>
                  </a:lnTo>
                  <a:lnTo>
                    <a:pt x="3289" y="51608"/>
                  </a:lnTo>
                  <a:lnTo>
                    <a:pt x="408" y="44832"/>
                  </a:lnTo>
                  <a:lnTo>
                    <a:pt x="33" y="43762"/>
                  </a:lnTo>
                  <a:lnTo>
                    <a:pt x="0" y="43344"/>
                  </a:lnTo>
                  <a:lnTo>
                    <a:pt x="665" y="38801"/>
                  </a:lnTo>
                  <a:lnTo>
                    <a:pt x="1179" y="35486"/>
                  </a:lnTo>
                  <a:lnTo>
                    <a:pt x="1845" y="31194"/>
                  </a:lnTo>
                  <a:lnTo>
                    <a:pt x="3176" y="22358"/>
                  </a:lnTo>
                  <a:lnTo>
                    <a:pt x="3307" y="21523"/>
                  </a:lnTo>
                  <a:lnTo>
                    <a:pt x="3450" y="20703"/>
                  </a:lnTo>
                  <a:lnTo>
                    <a:pt x="5111" y="10020"/>
                  </a:lnTo>
                  <a:lnTo>
                    <a:pt x="5824" y="5458"/>
                  </a:lnTo>
                  <a:lnTo>
                    <a:pt x="6426" y="1508"/>
                  </a:lnTo>
                  <a:lnTo>
                    <a:pt x="6560" y="753"/>
                  </a:lnTo>
                  <a:lnTo>
                    <a:pt x="6754" y="883"/>
                  </a:lnTo>
                  <a:lnTo>
                    <a:pt x="7409" y="774"/>
                  </a:lnTo>
                  <a:lnTo>
                    <a:pt x="9728" y="866"/>
                  </a:lnTo>
                  <a:lnTo>
                    <a:pt x="17243" y="1154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5" name="pg245"/>
            <p:cNvSpPr/>
            <p:nvPr/>
          </p:nvSpPr>
          <p:spPr>
            <a:xfrm>
              <a:off x="5732611" y="4120711"/>
              <a:ext cx="186509" cy="165609"/>
            </a:xfrm>
            <a:custGeom>
              <a:avLst/>
              <a:gdLst/>
              <a:ahLst/>
              <a:cxnLst/>
              <a:rect l="0" t="0" r="0" b="0"/>
              <a:pathLst>
                <a:path w="186509" h="165609">
                  <a:moveTo>
                    <a:pt x="47268" y="137375"/>
                  </a:moveTo>
                  <a:lnTo>
                    <a:pt x="45563" y="137581"/>
                  </a:lnTo>
                  <a:lnTo>
                    <a:pt x="42183" y="138483"/>
                  </a:lnTo>
                  <a:lnTo>
                    <a:pt x="40832" y="138930"/>
                  </a:lnTo>
                  <a:lnTo>
                    <a:pt x="39652" y="139743"/>
                  </a:lnTo>
                  <a:lnTo>
                    <a:pt x="37793" y="141110"/>
                  </a:lnTo>
                  <a:lnTo>
                    <a:pt x="36270" y="142233"/>
                  </a:lnTo>
                  <a:lnTo>
                    <a:pt x="35982" y="142406"/>
                  </a:lnTo>
                  <a:lnTo>
                    <a:pt x="34061" y="143541"/>
                  </a:lnTo>
                  <a:lnTo>
                    <a:pt x="29297" y="145945"/>
                  </a:lnTo>
                  <a:lnTo>
                    <a:pt x="28498" y="146259"/>
                  </a:lnTo>
                  <a:lnTo>
                    <a:pt x="28025" y="146704"/>
                  </a:lnTo>
                  <a:lnTo>
                    <a:pt x="26549" y="147239"/>
                  </a:lnTo>
                  <a:lnTo>
                    <a:pt x="25926" y="147483"/>
                  </a:lnTo>
                  <a:lnTo>
                    <a:pt x="25537" y="144917"/>
                  </a:lnTo>
                  <a:lnTo>
                    <a:pt x="25403" y="144150"/>
                  </a:lnTo>
                  <a:lnTo>
                    <a:pt x="23803" y="134286"/>
                  </a:lnTo>
                  <a:lnTo>
                    <a:pt x="23554" y="132751"/>
                  </a:lnTo>
                  <a:lnTo>
                    <a:pt x="23253" y="130821"/>
                  </a:lnTo>
                  <a:lnTo>
                    <a:pt x="21931" y="122458"/>
                  </a:lnTo>
                  <a:lnTo>
                    <a:pt x="17857" y="123240"/>
                  </a:lnTo>
                  <a:lnTo>
                    <a:pt x="14789" y="123840"/>
                  </a:lnTo>
                  <a:lnTo>
                    <a:pt x="13815" y="124026"/>
                  </a:lnTo>
                  <a:lnTo>
                    <a:pt x="10173" y="124741"/>
                  </a:lnTo>
                  <a:lnTo>
                    <a:pt x="8635" y="125035"/>
                  </a:lnTo>
                  <a:lnTo>
                    <a:pt x="6333" y="125484"/>
                  </a:lnTo>
                  <a:lnTo>
                    <a:pt x="5569" y="125637"/>
                  </a:lnTo>
                  <a:lnTo>
                    <a:pt x="4026" y="125932"/>
                  </a:lnTo>
                  <a:lnTo>
                    <a:pt x="855" y="126547"/>
                  </a:lnTo>
                  <a:lnTo>
                    <a:pt x="764" y="126018"/>
                  </a:lnTo>
                  <a:lnTo>
                    <a:pt x="253" y="123259"/>
                  </a:lnTo>
                  <a:lnTo>
                    <a:pt x="0" y="121867"/>
                  </a:lnTo>
                  <a:lnTo>
                    <a:pt x="1603" y="121596"/>
                  </a:lnTo>
                  <a:lnTo>
                    <a:pt x="4318" y="121153"/>
                  </a:lnTo>
                  <a:lnTo>
                    <a:pt x="5082" y="121024"/>
                  </a:lnTo>
                  <a:lnTo>
                    <a:pt x="8954" y="120390"/>
                  </a:lnTo>
                  <a:lnTo>
                    <a:pt x="11286" y="120004"/>
                  </a:lnTo>
                  <a:lnTo>
                    <a:pt x="12058" y="119880"/>
                  </a:lnTo>
                  <a:lnTo>
                    <a:pt x="15945" y="119237"/>
                  </a:lnTo>
                  <a:lnTo>
                    <a:pt x="17449" y="118994"/>
                  </a:lnTo>
                  <a:lnTo>
                    <a:pt x="17514" y="118541"/>
                  </a:lnTo>
                  <a:lnTo>
                    <a:pt x="17580" y="118136"/>
                  </a:lnTo>
                  <a:lnTo>
                    <a:pt x="19389" y="115315"/>
                  </a:lnTo>
                  <a:lnTo>
                    <a:pt x="20953" y="108891"/>
                  </a:lnTo>
                  <a:lnTo>
                    <a:pt x="22128" y="108610"/>
                  </a:lnTo>
                  <a:lnTo>
                    <a:pt x="25038" y="107905"/>
                  </a:lnTo>
                  <a:lnTo>
                    <a:pt x="25529" y="107862"/>
                  </a:lnTo>
                  <a:lnTo>
                    <a:pt x="26816" y="107762"/>
                  </a:lnTo>
                  <a:lnTo>
                    <a:pt x="27263" y="107724"/>
                  </a:lnTo>
                  <a:lnTo>
                    <a:pt x="27916" y="107366"/>
                  </a:lnTo>
                  <a:lnTo>
                    <a:pt x="28688" y="106561"/>
                  </a:lnTo>
                  <a:lnTo>
                    <a:pt x="29385" y="105289"/>
                  </a:lnTo>
                  <a:lnTo>
                    <a:pt x="29488" y="104741"/>
                  </a:lnTo>
                  <a:lnTo>
                    <a:pt x="29927" y="103778"/>
                  </a:lnTo>
                  <a:lnTo>
                    <a:pt x="30465" y="103039"/>
                  </a:lnTo>
                  <a:lnTo>
                    <a:pt x="30675" y="102758"/>
                  </a:lnTo>
                  <a:lnTo>
                    <a:pt x="31449" y="102251"/>
                  </a:lnTo>
                  <a:lnTo>
                    <a:pt x="31787" y="102035"/>
                  </a:lnTo>
                  <a:lnTo>
                    <a:pt x="35175" y="101794"/>
                  </a:lnTo>
                  <a:lnTo>
                    <a:pt x="35709" y="101695"/>
                  </a:lnTo>
                  <a:lnTo>
                    <a:pt x="36086" y="101816"/>
                  </a:lnTo>
                  <a:lnTo>
                    <a:pt x="36265" y="101886"/>
                  </a:lnTo>
                  <a:lnTo>
                    <a:pt x="37643" y="102396"/>
                  </a:lnTo>
                  <a:lnTo>
                    <a:pt x="37821" y="102410"/>
                  </a:lnTo>
                  <a:lnTo>
                    <a:pt x="40082" y="102553"/>
                  </a:lnTo>
                  <a:lnTo>
                    <a:pt x="39895" y="101119"/>
                  </a:lnTo>
                  <a:lnTo>
                    <a:pt x="39531" y="98470"/>
                  </a:lnTo>
                  <a:lnTo>
                    <a:pt x="39293" y="96616"/>
                  </a:lnTo>
                  <a:lnTo>
                    <a:pt x="38767" y="92627"/>
                  </a:lnTo>
                  <a:lnTo>
                    <a:pt x="38565" y="91055"/>
                  </a:lnTo>
                  <a:lnTo>
                    <a:pt x="38355" y="89492"/>
                  </a:lnTo>
                  <a:lnTo>
                    <a:pt x="37947" y="86380"/>
                  </a:lnTo>
                  <a:lnTo>
                    <a:pt x="37777" y="85050"/>
                  </a:lnTo>
                  <a:lnTo>
                    <a:pt x="37745" y="84836"/>
                  </a:lnTo>
                  <a:lnTo>
                    <a:pt x="39321" y="84621"/>
                  </a:lnTo>
                  <a:lnTo>
                    <a:pt x="39726" y="84580"/>
                  </a:lnTo>
                  <a:lnTo>
                    <a:pt x="39472" y="82624"/>
                  </a:lnTo>
                  <a:lnTo>
                    <a:pt x="39251" y="80998"/>
                  </a:lnTo>
                  <a:lnTo>
                    <a:pt x="38818" y="80819"/>
                  </a:lnTo>
                  <a:lnTo>
                    <a:pt x="37714" y="80962"/>
                  </a:lnTo>
                  <a:lnTo>
                    <a:pt x="37239" y="81029"/>
                  </a:lnTo>
                  <a:lnTo>
                    <a:pt x="37132" y="80252"/>
                  </a:lnTo>
                  <a:lnTo>
                    <a:pt x="36799" y="77902"/>
                  </a:lnTo>
                  <a:lnTo>
                    <a:pt x="36673" y="77119"/>
                  </a:lnTo>
                  <a:lnTo>
                    <a:pt x="36542" y="76168"/>
                  </a:lnTo>
                  <a:lnTo>
                    <a:pt x="36459" y="75525"/>
                  </a:lnTo>
                  <a:lnTo>
                    <a:pt x="36281" y="75096"/>
                  </a:lnTo>
                  <a:lnTo>
                    <a:pt x="36126" y="74672"/>
                  </a:lnTo>
                  <a:lnTo>
                    <a:pt x="35825" y="73866"/>
                  </a:lnTo>
                  <a:lnTo>
                    <a:pt x="35505" y="72980"/>
                  </a:lnTo>
                  <a:lnTo>
                    <a:pt x="37935" y="72556"/>
                  </a:lnTo>
                  <a:lnTo>
                    <a:pt x="39238" y="72337"/>
                  </a:lnTo>
                  <a:lnTo>
                    <a:pt x="40845" y="72055"/>
                  </a:lnTo>
                  <a:lnTo>
                    <a:pt x="41787" y="71893"/>
                  </a:lnTo>
                  <a:lnTo>
                    <a:pt x="42591" y="71760"/>
                  </a:lnTo>
                  <a:lnTo>
                    <a:pt x="43327" y="71631"/>
                  </a:lnTo>
                  <a:lnTo>
                    <a:pt x="43046" y="69940"/>
                  </a:lnTo>
                  <a:lnTo>
                    <a:pt x="42771" y="69528"/>
                  </a:lnTo>
                  <a:lnTo>
                    <a:pt x="42690" y="69253"/>
                  </a:lnTo>
                  <a:lnTo>
                    <a:pt x="42591" y="68701"/>
                  </a:lnTo>
                  <a:lnTo>
                    <a:pt x="42163" y="66394"/>
                  </a:lnTo>
                  <a:lnTo>
                    <a:pt x="42056" y="65794"/>
                  </a:lnTo>
                  <a:lnTo>
                    <a:pt x="42021" y="65613"/>
                  </a:lnTo>
                  <a:lnTo>
                    <a:pt x="41866" y="64760"/>
                  </a:lnTo>
                  <a:lnTo>
                    <a:pt x="41744" y="64107"/>
                  </a:lnTo>
                  <a:lnTo>
                    <a:pt x="41306" y="61697"/>
                  </a:lnTo>
                  <a:lnTo>
                    <a:pt x="41224" y="61285"/>
                  </a:lnTo>
                  <a:lnTo>
                    <a:pt x="40892" y="59490"/>
                  </a:lnTo>
                  <a:lnTo>
                    <a:pt x="40671" y="58312"/>
                  </a:lnTo>
                  <a:lnTo>
                    <a:pt x="40915" y="57910"/>
                  </a:lnTo>
                  <a:lnTo>
                    <a:pt x="39842" y="57141"/>
                  </a:lnTo>
                  <a:lnTo>
                    <a:pt x="39293" y="56734"/>
                  </a:lnTo>
                  <a:lnTo>
                    <a:pt x="39391" y="56333"/>
                  </a:lnTo>
                  <a:lnTo>
                    <a:pt x="39206" y="55305"/>
                  </a:lnTo>
                  <a:lnTo>
                    <a:pt x="38362" y="50751"/>
                  </a:lnTo>
                  <a:lnTo>
                    <a:pt x="37674" y="46991"/>
                  </a:lnTo>
                  <a:lnTo>
                    <a:pt x="37504" y="46099"/>
                  </a:lnTo>
                  <a:lnTo>
                    <a:pt x="36334" y="39744"/>
                  </a:lnTo>
                  <a:lnTo>
                    <a:pt x="33775" y="40228"/>
                  </a:lnTo>
                  <a:lnTo>
                    <a:pt x="33459" y="38252"/>
                  </a:lnTo>
                  <a:lnTo>
                    <a:pt x="33050" y="36146"/>
                  </a:lnTo>
                  <a:lnTo>
                    <a:pt x="31989" y="30713"/>
                  </a:lnTo>
                  <a:lnTo>
                    <a:pt x="31928" y="30356"/>
                  </a:lnTo>
                  <a:lnTo>
                    <a:pt x="32230" y="30033"/>
                  </a:lnTo>
                  <a:lnTo>
                    <a:pt x="32892" y="29411"/>
                  </a:lnTo>
                  <a:lnTo>
                    <a:pt x="34126" y="28677"/>
                  </a:lnTo>
                  <a:lnTo>
                    <a:pt x="35454" y="28438"/>
                  </a:lnTo>
                  <a:lnTo>
                    <a:pt x="36436" y="28627"/>
                  </a:lnTo>
                  <a:lnTo>
                    <a:pt x="37563" y="29207"/>
                  </a:lnTo>
                  <a:lnTo>
                    <a:pt x="38412" y="29512"/>
                  </a:lnTo>
                  <a:lnTo>
                    <a:pt x="38980" y="29409"/>
                  </a:lnTo>
                  <a:lnTo>
                    <a:pt x="42164" y="28811"/>
                  </a:lnTo>
                  <a:lnTo>
                    <a:pt x="41858" y="27214"/>
                  </a:lnTo>
                  <a:lnTo>
                    <a:pt x="52677" y="25126"/>
                  </a:lnTo>
                  <a:lnTo>
                    <a:pt x="54564" y="24758"/>
                  </a:lnTo>
                  <a:lnTo>
                    <a:pt x="54377" y="23735"/>
                  </a:lnTo>
                  <a:lnTo>
                    <a:pt x="53475" y="18878"/>
                  </a:lnTo>
                  <a:lnTo>
                    <a:pt x="54314" y="18707"/>
                  </a:lnTo>
                  <a:lnTo>
                    <a:pt x="54225" y="18298"/>
                  </a:lnTo>
                  <a:lnTo>
                    <a:pt x="79446" y="13213"/>
                  </a:lnTo>
                  <a:lnTo>
                    <a:pt x="79943" y="13119"/>
                  </a:lnTo>
                  <a:lnTo>
                    <a:pt x="81548" y="12813"/>
                  </a:lnTo>
                  <a:lnTo>
                    <a:pt x="83196" y="12402"/>
                  </a:lnTo>
                  <a:lnTo>
                    <a:pt x="87178" y="11599"/>
                  </a:lnTo>
                  <a:lnTo>
                    <a:pt x="89977" y="11139"/>
                  </a:lnTo>
                  <a:lnTo>
                    <a:pt x="92166" y="10704"/>
                  </a:lnTo>
                  <a:lnTo>
                    <a:pt x="97090" y="9725"/>
                  </a:lnTo>
                  <a:lnTo>
                    <a:pt x="106294" y="7871"/>
                  </a:lnTo>
                  <a:lnTo>
                    <a:pt x="109790" y="7520"/>
                  </a:lnTo>
                  <a:lnTo>
                    <a:pt x="109840" y="8126"/>
                  </a:lnTo>
                  <a:lnTo>
                    <a:pt x="109863" y="8506"/>
                  </a:lnTo>
                  <a:lnTo>
                    <a:pt x="112049" y="8194"/>
                  </a:lnTo>
                  <a:lnTo>
                    <a:pt x="114533" y="7805"/>
                  </a:lnTo>
                  <a:lnTo>
                    <a:pt x="116268" y="7505"/>
                  </a:lnTo>
                  <a:lnTo>
                    <a:pt x="118032" y="7183"/>
                  </a:lnTo>
                  <a:lnTo>
                    <a:pt x="119727" y="6858"/>
                  </a:lnTo>
                  <a:lnTo>
                    <a:pt x="124539" y="5885"/>
                  </a:lnTo>
                  <a:lnTo>
                    <a:pt x="126687" y="5334"/>
                  </a:lnTo>
                  <a:lnTo>
                    <a:pt x="129049" y="4755"/>
                  </a:lnTo>
                  <a:lnTo>
                    <a:pt x="131496" y="4165"/>
                  </a:lnTo>
                  <a:lnTo>
                    <a:pt x="132737" y="3940"/>
                  </a:lnTo>
                  <a:lnTo>
                    <a:pt x="135184" y="3354"/>
                  </a:lnTo>
                  <a:lnTo>
                    <a:pt x="135671" y="3232"/>
                  </a:lnTo>
                  <a:lnTo>
                    <a:pt x="137128" y="2830"/>
                  </a:lnTo>
                  <a:lnTo>
                    <a:pt x="139575" y="2240"/>
                  </a:lnTo>
                  <a:lnTo>
                    <a:pt x="140484" y="2031"/>
                  </a:lnTo>
                  <a:lnTo>
                    <a:pt x="142514" y="1553"/>
                  </a:lnTo>
                  <a:lnTo>
                    <a:pt x="144469" y="1080"/>
                  </a:lnTo>
                  <a:lnTo>
                    <a:pt x="144961" y="967"/>
                  </a:lnTo>
                  <a:lnTo>
                    <a:pt x="145487" y="847"/>
                  </a:lnTo>
                  <a:lnTo>
                    <a:pt x="145715" y="802"/>
                  </a:lnTo>
                  <a:lnTo>
                    <a:pt x="146192" y="699"/>
                  </a:lnTo>
                  <a:lnTo>
                    <a:pt x="146685" y="602"/>
                  </a:lnTo>
                  <a:lnTo>
                    <a:pt x="147195" y="509"/>
                  </a:lnTo>
                  <a:lnTo>
                    <a:pt x="148182" y="354"/>
                  </a:lnTo>
                  <a:lnTo>
                    <a:pt x="149682" y="180"/>
                  </a:lnTo>
                  <a:lnTo>
                    <a:pt x="150688" y="97"/>
                  </a:lnTo>
                  <a:lnTo>
                    <a:pt x="151692" y="45"/>
                  </a:lnTo>
                  <a:lnTo>
                    <a:pt x="153201" y="3"/>
                  </a:lnTo>
                  <a:lnTo>
                    <a:pt x="153959" y="0"/>
                  </a:lnTo>
                  <a:lnTo>
                    <a:pt x="154974" y="24"/>
                  </a:lnTo>
                  <a:lnTo>
                    <a:pt x="155720" y="64"/>
                  </a:lnTo>
                  <a:lnTo>
                    <a:pt x="156721" y="150"/>
                  </a:lnTo>
                  <a:lnTo>
                    <a:pt x="157473" y="228"/>
                  </a:lnTo>
                  <a:lnTo>
                    <a:pt x="158471" y="352"/>
                  </a:lnTo>
                  <a:lnTo>
                    <a:pt x="159715" y="553"/>
                  </a:lnTo>
                  <a:lnTo>
                    <a:pt x="160207" y="646"/>
                  </a:lnTo>
                  <a:lnTo>
                    <a:pt x="161195" y="848"/>
                  </a:lnTo>
                  <a:lnTo>
                    <a:pt x="161687" y="962"/>
                  </a:lnTo>
                  <a:lnTo>
                    <a:pt x="162176" y="1085"/>
                  </a:lnTo>
                  <a:lnTo>
                    <a:pt x="162660" y="1213"/>
                  </a:lnTo>
                  <a:lnTo>
                    <a:pt x="163629" y="1493"/>
                  </a:lnTo>
                  <a:lnTo>
                    <a:pt x="164825" y="1863"/>
                  </a:lnTo>
                  <a:lnTo>
                    <a:pt x="165780" y="2214"/>
                  </a:lnTo>
                  <a:lnTo>
                    <a:pt x="166484" y="2483"/>
                  </a:lnTo>
                  <a:lnTo>
                    <a:pt x="167184" y="2774"/>
                  </a:lnTo>
                  <a:lnTo>
                    <a:pt x="167876" y="3074"/>
                  </a:lnTo>
                  <a:lnTo>
                    <a:pt x="168561" y="3392"/>
                  </a:lnTo>
                  <a:lnTo>
                    <a:pt x="169472" y="3830"/>
                  </a:lnTo>
                  <a:lnTo>
                    <a:pt x="170368" y="4294"/>
                  </a:lnTo>
                  <a:lnTo>
                    <a:pt x="171028" y="4659"/>
                  </a:lnTo>
                  <a:lnTo>
                    <a:pt x="171959" y="5210"/>
                  </a:lnTo>
                  <a:lnTo>
                    <a:pt x="172329" y="5435"/>
                  </a:lnTo>
                  <a:lnTo>
                    <a:pt x="173391" y="6120"/>
                  </a:lnTo>
                  <a:lnTo>
                    <a:pt x="175249" y="7459"/>
                  </a:lnTo>
                  <a:lnTo>
                    <a:pt x="177316" y="9164"/>
                  </a:lnTo>
                  <a:lnTo>
                    <a:pt x="182315" y="13521"/>
                  </a:lnTo>
                  <a:lnTo>
                    <a:pt x="183399" y="14454"/>
                  </a:lnTo>
                  <a:lnTo>
                    <a:pt x="186509" y="17153"/>
                  </a:lnTo>
                  <a:lnTo>
                    <a:pt x="186267" y="18617"/>
                  </a:lnTo>
                  <a:lnTo>
                    <a:pt x="185950" y="18706"/>
                  </a:lnTo>
                  <a:lnTo>
                    <a:pt x="184590" y="19242"/>
                  </a:lnTo>
                  <a:lnTo>
                    <a:pt x="183190" y="19765"/>
                  </a:lnTo>
                  <a:lnTo>
                    <a:pt x="182584" y="19708"/>
                  </a:lnTo>
                  <a:lnTo>
                    <a:pt x="182557" y="20107"/>
                  </a:lnTo>
                  <a:lnTo>
                    <a:pt x="182439" y="21264"/>
                  </a:lnTo>
                  <a:lnTo>
                    <a:pt x="182439" y="21774"/>
                  </a:lnTo>
                  <a:lnTo>
                    <a:pt x="181975" y="22110"/>
                  </a:lnTo>
                  <a:lnTo>
                    <a:pt x="181334" y="22601"/>
                  </a:lnTo>
                  <a:lnTo>
                    <a:pt x="180067" y="23559"/>
                  </a:lnTo>
                  <a:lnTo>
                    <a:pt x="180091" y="23711"/>
                  </a:lnTo>
                  <a:lnTo>
                    <a:pt x="178694" y="24011"/>
                  </a:lnTo>
                  <a:lnTo>
                    <a:pt x="177288" y="24307"/>
                  </a:lnTo>
                  <a:lnTo>
                    <a:pt x="175147" y="24531"/>
                  </a:lnTo>
                  <a:lnTo>
                    <a:pt x="173775" y="25039"/>
                  </a:lnTo>
                  <a:lnTo>
                    <a:pt x="174143" y="26878"/>
                  </a:lnTo>
                  <a:lnTo>
                    <a:pt x="171832" y="27363"/>
                  </a:lnTo>
                  <a:lnTo>
                    <a:pt x="172308" y="29663"/>
                  </a:lnTo>
                  <a:lnTo>
                    <a:pt x="172634" y="30121"/>
                  </a:lnTo>
                  <a:lnTo>
                    <a:pt x="171210" y="30419"/>
                  </a:lnTo>
                  <a:lnTo>
                    <a:pt x="171287" y="30797"/>
                  </a:lnTo>
                  <a:lnTo>
                    <a:pt x="171168" y="31707"/>
                  </a:lnTo>
                  <a:lnTo>
                    <a:pt x="170804" y="34428"/>
                  </a:lnTo>
                  <a:lnTo>
                    <a:pt x="170784" y="34614"/>
                  </a:lnTo>
                  <a:lnTo>
                    <a:pt x="169379" y="34995"/>
                  </a:lnTo>
                  <a:lnTo>
                    <a:pt x="168678" y="35191"/>
                  </a:lnTo>
                  <a:lnTo>
                    <a:pt x="167551" y="35496"/>
                  </a:lnTo>
                  <a:lnTo>
                    <a:pt x="165949" y="37525"/>
                  </a:lnTo>
                  <a:lnTo>
                    <a:pt x="165974" y="37731"/>
                  </a:lnTo>
                  <a:lnTo>
                    <a:pt x="164169" y="39094"/>
                  </a:lnTo>
                  <a:lnTo>
                    <a:pt x="164165" y="40328"/>
                  </a:lnTo>
                  <a:lnTo>
                    <a:pt x="162958" y="41200"/>
                  </a:lnTo>
                  <a:lnTo>
                    <a:pt x="163166" y="42908"/>
                  </a:lnTo>
                  <a:lnTo>
                    <a:pt x="163390" y="43150"/>
                  </a:lnTo>
                  <a:lnTo>
                    <a:pt x="163099" y="43354"/>
                  </a:lnTo>
                  <a:lnTo>
                    <a:pt x="162728" y="43614"/>
                  </a:lnTo>
                  <a:lnTo>
                    <a:pt x="162427" y="43430"/>
                  </a:lnTo>
                  <a:lnTo>
                    <a:pt x="162115" y="43163"/>
                  </a:lnTo>
                  <a:lnTo>
                    <a:pt x="160658" y="43983"/>
                  </a:lnTo>
                  <a:lnTo>
                    <a:pt x="159984" y="45652"/>
                  </a:lnTo>
                  <a:lnTo>
                    <a:pt x="159450" y="46995"/>
                  </a:lnTo>
                  <a:lnTo>
                    <a:pt x="158873" y="47319"/>
                  </a:lnTo>
                  <a:lnTo>
                    <a:pt x="158941" y="47879"/>
                  </a:lnTo>
                  <a:lnTo>
                    <a:pt x="159090" y="49115"/>
                  </a:lnTo>
                  <a:lnTo>
                    <a:pt x="159296" y="50750"/>
                  </a:lnTo>
                  <a:lnTo>
                    <a:pt x="159557" y="52889"/>
                  </a:lnTo>
                  <a:lnTo>
                    <a:pt x="161752" y="52251"/>
                  </a:lnTo>
                  <a:lnTo>
                    <a:pt x="162276" y="57004"/>
                  </a:lnTo>
                  <a:lnTo>
                    <a:pt x="148702" y="60902"/>
                  </a:lnTo>
                  <a:lnTo>
                    <a:pt x="148227" y="61002"/>
                  </a:lnTo>
                  <a:lnTo>
                    <a:pt x="148250" y="61446"/>
                  </a:lnTo>
                  <a:lnTo>
                    <a:pt x="148907" y="64870"/>
                  </a:lnTo>
                  <a:lnTo>
                    <a:pt x="149252" y="66542"/>
                  </a:lnTo>
                  <a:lnTo>
                    <a:pt x="150126" y="70786"/>
                  </a:lnTo>
                  <a:lnTo>
                    <a:pt x="150684" y="73506"/>
                  </a:lnTo>
                  <a:lnTo>
                    <a:pt x="152872" y="84142"/>
                  </a:lnTo>
                  <a:lnTo>
                    <a:pt x="153201" y="85744"/>
                  </a:lnTo>
                  <a:lnTo>
                    <a:pt x="153858" y="88949"/>
                  </a:lnTo>
                  <a:lnTo>
                    <a:pt x="155153" y="95387"/>
                  </a:lnTo>
                  <a:lnTo>
                    <a:pt x="155976" y="99513"/>
                  </a:lnTo>
                  <a:lnTo>
                    <a:pt x="156064" y="99959"/>
                  </a:lnTo>
                  <a:lnTo>
                    <a:pt x="156558" y="102447"/>
                  </a:lnTo>
                  <a:lnTo>
                    <a:pt x="157243" y="105394"/>
                  </a:lnTo>
                  <a:lnTo>
                    <a:pt x="158458" y="111015"/>
                  </a:lnTo>
                  <a:lnTo>
                    <a:pt x="165294" y="109370"/>
                  </a:lnTo>
                  <a:lnTo>
                    <a:pt x="165454" y="109961"/>
                  </a:lnTo>
                  <a:lnTo>
                    <a:pt x="165970" y="111768"/>
                  </a:lnTo>
                  <a:lnTo>
                    <a:pt x="166548" y="113776"/>
                  </a:lnTo>
                  <a:lnTo>
                    <a:pt x="167225" y="116144"/>
                  </a:lnTo>
                  <a:lnTo>
                    <a:pt x="167934" y="118613"/>
                  </a:lnTo>
                  <a:lnTo>
                    <a:pt x="168492" y="120576"/>
                  </a:lnTo>
                  <a:lnTo>
                    <a:pt x="168619" y="121005"/>
                  </a:lnTo>
                  <a:lnTo>
                    <a:pt x="168860" y="121843"/>
                  </a:lnTo>
                  <a:lnTo>
                    <a:pt x="169469" y="123982"/>
                  </a:lnTo>
                  <a:lnTo>
                    <a:pt x="171390" y="122779"/>
                  </a:lnTo>
                  <a:lnTo>
                    <a:pt x="171588" y="122816"/>
                  </a:lnTo>
                  <a:lnTo>
                    <a:pt x="173199" y="124755"/>
                  </a:lnTo>
                  <a:lnTo>
                    <a:pt x="172898" y="124989"/>
                  </a:lnTo>
                  <a:lnTo>
                    <a:pt x="171615" y="125808"/>
                  </a:lnTo>
                  <a:lnTo>
                    <a:pt x="168343" y="127400"/>
                  </a:lnTo>
                  <a:lnTo>
                    <a:pt x="169553" y="129601"/>
                  </a:lnTo>
                  <a:lnTo>
                    <a:pt x="169832" y="129459"/>
                  </a:lnTo>
                  <a:lnTo>
                    <a:pt x="175022" y="126945"/>
                  </a:lnTo>
                  <a:lnTo>
                    <a:pt x="176986" y="129303"/>
                  </a:lnTo>
                  <a:lnTo>
                    <a:pt x="179023" y="128306"/>
                  </a:lnTo>
                  <a:lnTo>
                    <a:pt x="179872" y="130083"/>
                  </a:lnTo>
                  <a:lnTo>
                    <a:pt x="180007" y="130507"/>
                  </a:lnTo>
                  <a:lnTo>
                    <a:pt x="173335" y="133732"/>
                  </a:lnTo>
                  <a:lnTo>
                    <a:pt x="173560" y="134050"/>
                  </a:lnTo>
                  <a:lnTo>
                    <a:pt x="176526" y="138432"/>
                  </a:lnTo>
                  <a:lnTo>
                    <a:pt x="176936" y="139006"/>
                  </a:lnTo>
                  <a:lnTo>
                    <a:pt x="175619" y="140416"/>
                  </a:lnTo>
                  <a:lnTo>
                    <a:pt x="174150" y="141987"/>
                  </a:lnTo>
                  <a:lnTo>
                    <a:pt x="173666" y="141684"/>
                  </a:lnTo>
                  <a:lnTo>
                    <a:pt x="172057" y="142892"/>
                  </a:lnTo>
                  <a:lnTo>
                    <a:pt x="172021" y="143785"/>
                  </a:lnTo>
                  <a:lnTo>
                    <a:pt x="172001" y="144274"/>
                  </a:lnTo>
                  <a:lnTo>
                    <a:pt x="172916" y="144863"/>
                  </a:lnTo>
                  <a:lnTo>
                    <a:pt x="171931" y="146412"/>
                  </a:lnTo>
                  <a:lnTo>
                    <a:pt x="173536" y="147447"/>
                  </a:lnTo>
                  <a:lnTo>
                    <a:pt x="172907" y="148654"/>
                  </a:lnTo>
                  <a:lnTo>
                    <a:pt x="176993" y="150756"/>
                  </a:lnTo>
                  <a:lnTo>
                    <a:pt x="176204" y="152011"/>
                  </a:lnTo>
                  <a:lnTo>
                    <a:pt x="177465" y="152786"/>
                  </a:lnTo>
                  <a:lnTo>
                    <a:pt x="177905" y="152920"/>
                  </a:lnTo>
                  <a:lnTo>
                    <a:pt x="176987" y="154531"/>
                  </a:lnTo>
                  <a:lnTo>
                    <a:pt x="176534" y="155331"/>
                  </a:lnTo>
                  <a:lnTo>
                    <a:pt x="176375" y="155558"/>
                  </a:lnTo>
                  <a:lnTo>
                    <a:pt x="176175" y="155747"/>
                  </a:lnTo>
                  <a:lnTo>
                    <a:pt x="175876" y="155919"/>
                  </a:lnTo>
                  <a:lnTo>
                    <a:pt x="175746" y="155967"/>
                  </a:lnTo>
                  <a:lnTo>
                    <a:pt x="175545" y="156012"/>
                  </a:lnTo>
                  <a:lnTo>
                    <a:pt x="175270" y="156024"/>
                  </a:lnTo>
                  <a:lnTo>
                    <a:pt x="174998" y="155979"/>
                  </a:lnTo>
                  <a:lnTo>
                    <a:pt x="174742" y="155880"/>
                  </a:lnTo>
                  <a:lnTo>
                    <a:pt x="174566" y="155774"/>
                  </a:lnTo>
                  <a:lnTo>
                    <a:pt x="174250" y="158019"/>
                  </a:lnTo>
                  <a:lnTo>
                    <a:pt x="176984" y="158464"/>
                  </a:lnTo>
                  <a:lnTo>
                    <a:pt x="175855" y="160099"/>
                  </a:lnTo>
                  <a:lnTo>
                    <a:pt x="175401" y="160461"/>
                  </a:lnTo>
                  <a:lnTo>
                    <a:pt x="174649" y="160201"/>
                  </a:lnTo>
                  <a:lnTo>
                    <a:pt x="173898" y="160143"/>
                  </a:lnTo>
                  <a:lnTo>
                    <a:pt x="173138" y="160238"/>
                  </a:lnTo>
                  <a:lnTo>
                    <a:pt x="172202" y="160552"/>
                  </a:lnTo>
                  <a:lnTo>
                    <a:pt x="171223" y="160822"/>
                  </a:lnTo>
                  <a:lnTo>
                    <a:pt x="170468" y="160899"/>
                  </a:lnTo>
                  <a:lnTo>
                    <a:pt x="169712" y="160834"/>
                  </a:lnTo>
                  <a:lnTo>
                    <a:pt x="169223" y="160690"/>
                  </a:lnTo>
                  <a:lnTo>
                    <a:pt x="168777" y="160466"/>
                  </a:lnTo>
                  <a:lnTo>
                    <a:pt x="168248" y="161116"/>
                  </a:lnTo>
                  <a:lnTo>
                    <a:pt x="168047" y="161772"/>
                  </a:lnTo>
                  <a:lnTo>
                    <a:pt x="167728" y="162568"/>
                  </a:lnTo>
                  <a:lnTo>
                    <a:pt x="167324" y="163938"/>
                  </a:lnTo>
                  <a:lnTo>
                    <a:pt x="163879" y="164956"/>
                  </a:lnTo>
                  <a:lnTo>
                    <a:pt x="163668" y="165019"/>
                  </a:lnTo>
                  <a:lnTo>
                    <a:pt x="161676" y="165609"/>
                  </a:lnTo>
                  <a:lnTo>
                    <a:pt x="161567" y="165156"/>
                  </a:lnTo>
                  <a:lnTo>
                    <a:pt x="160387" y="161115"/>
                  </a:lnTo>
                  <a:lnTo>
                    <a:pt x="160312" y="160902"/>
                  </a:lnTo>
                  <a:lnTo>
                    <a:pt x="158556" y="161340"/>
                  </a:lnTo>
                  <a:lnTo>
                    <a:pt x="158205" y="161391"/>
                  </a:lnTo>
                  <a:lnTo>
                    <a:pt x="157162" y="161294"/>
                  </a:lnTo>
                  <a:lnTo>
                    <a:pt x="157257" y="160264"/>
                  </a:lnTo>
                  <a:lnTo>
                    <a:pt x="157257" y="160047"/>
                  </a:lnTo>
                  <a:lnTo>
                    <a:pt x="157240" y="159904"/>
                  </a:lnTo>
                  <a:lnTo>
                    <a:pt x="157187" y="159694"/>
                  </a:lnTo>
                  <a:lnTo>
                    <a:pt x="157030" y="159369"/>
                  </a:lnTo>
                  <a:lnTo>
                    <a:pt x="156807" y="159036"/>
                  </a:lnTo>
                  <a:lnTo>
                    <a:pt x="156574" y="159249"/>
                  </a:lnTo>
                  <a:lnTo>
                    <a:pt x="155551" y="159840"/>
                  </a:lnTo>
                  <a:lnTo>
                    <a:pt x="154322" y="159292"/>
                  </a:lnTo>
                  <a:lnTo>
                    <a:pt x="151709" y="156037"/>
                  </a:lnTo>
                  <a:lnTo>
                    <a:pt x="153501" y="155300"/>
                  </a:lnTo>
                  <a:lnTo>
                    <a:pt x="153740" y="155141"/>
                  </a:lnTo>
                  <a:lnTo>
                    <a:pt x="153506" y="154779"/>
                  </a:lnTo>
                  <a:lnTo>
                    <a:pt x="153158" y="154875"/>
                  </a:lnTo>
                  <a:lnTo>
                    <a:pt x="150990" y="155169"/>
                  </a:lnTo>
                  <a:lnTo>
                    <a:pt x="150090" y="154045"/>
                  </a:lnTo>
                  <a:lnTo>
                    <a:pt x="148899" y="154720"/>
                  </a:lnTo>
                  <a:lnTo>
                    <a:pt x="148075" y="154742"/>
                  </a:lnTo>
                  <a:lnTo>
                    <a:pt x="147892" y="154633"/>
                  </a:lnTo>
                  <a:lnTo>
                    <a:pt x="145908" y="153409"/>
                  </a:lnTo>
                  <a:lnTo>
                    <a:pt x="144740" y="152678"/>
                  </a:lnTo>
                  <a:lnTo>
                    <a:pt x="145513" y="152112"/>
                  </a:lnTo>
                  <a:lnTo>
                    <a:pt x="146042" y="151734"/>
                  </a:lnTo>
                  <a:lnTo>
                    <a:pt x="148734" y="149767"/>
                  </a:lnTo>
                  <a:lnTo>
                    <a:pt x="149865" y="148948"/>
                  </a:lnTo>
                  <a:lnTo>
                    <a:pt x="147075" y="148059"/>
                  </a:lnTo>
                  <a:lnTo>
                    <a:pt x="147117" y="147816"/>
                  </a:lnTo>
                  <a:lnTo>
                    <a:pt x="147572" y="147804"/>
                  </a:lnTo>
                  <a:lnTo>
                    <a:pt x="149133" y="147505"/>
                  </a:lnTo>
                  <a:lnTo>
                    <a:pt x="148474" y="146671"/>
                  </a:lnTo>
                  <a:lnTo>
                    <a:pt x="147430" y="145365"/>
                  </a:lnTo>
                  <a:lnTo>
                    <a:pt x="145252" y="142545"/>
                  </a:lnTo>
                  <a:lnTo>
                    <a:pt x="141355" y="137608"/>
                  </a:lnTo>
                  <a:lnTo>
                    <a:pt x="140614" y="136767"/>
                  </a:lnTo>
                  <a:lnTo>
                    <a:pt x="140354" y="136402"/>
                  </a:lnTo>
                  <a:lnTo>
                    <a:pt x="135799" y="134804"/>
                  </a:lnTo>
                  <a:lnTo>
                    <a:pt x="134907" y="134505"/>
                  </a:lnTo>
                  <a:lnTo>
                    <a:pt x="133624" y="134248"/>
                  </a:lnTo>
                  <a:lnTo>
                    <a:pt x="132983" y="134114"/>
                  </a:lnTo>
                  <a:lnTo>
                    <a:pt x="131704" y="133857"/>
                  </a:lnTo>
                  <a:lnTo>
                    <a:pt x="130972" y="133704"/>
                  </a:lnTo>
                  <a:lnTo>
                    <a:pt x="129048" y="134148"/>
                  </a:lnTo>
                  <a:lnTo>
                    <a:pt x="128426" y="134286"/>
                  </a:lnTo>
                  <a:lnTo>
                    <a:pt x="126959" y="134741"/>
                  </a:lnTo>
                  <a:lnTo>
                    <a:pt x="126546" y="134649"/>
                  </a:lnTo>
                  <a:lnTo>
                    <a:pt x="126142" y="134519"/>
                  </a:lnTo>
                  <a:lnTo>
                    <a:pt x="124765" y="134095"/>
                  </a:lnTo>
                  <a:lnTo>
                    <a:pt x="124131" y="135625"/>
                  </a:lnTo>
                  <a:lnTo>
                    <a:pt x="122386" y="139866"/>
                  </a:lnTo>
                  <a:lnTo>
                    <a:pt x="121990" y="141157"/>
                  </a:lnTo>
                  <a:lnTo>
                    <a:pt x="121744" y="141929"/>
                  </a:lnTo>
                  <a:lnTo>
                    <a:pt x="121649" y="142253"/>
                  </a:lnTo>
                  <a:lnTo>
                    <a:pt x="119986" y="142232"/>
                  </a:lnTo>
                  <a:lnTo>
                    <a:pt x="119005" y="142558"/>
                  </a:lnTo>
                  <a:lnTo>
                    <a:pt x="118387" y="143631"/>
                  </a:lnTo>
                  <a:lnTo>
                    <a:pt x="117750" y="144712"/>
                  </a:lnTo>
                  <a:lnTo>
                    <a:pt x="117204" y="145642"/>
                  </a:lnTo>
                  <a:lnTo>
                    <a:pt x="116839" y="146271"/>
                  </a:lnTo>
                  <a:lnTo>
                    <a:pt x="116705" y="146494"/>
                  </a:lnTo>
                  <a:lnTo>
                    <a:pt x="114991" y="148019"/>
                  </a:lnTo>
                  <a:lnTo>
                    <a:pt x="114472" y="148486"/>
                  </a:lnTo>
                  <a:lnTo>
                    <a:pt x="113943" y="148949"/>
                  </a:lnTo>
                  <a:lnTo>
                    <a:pt x="113055" y="149749"/>
                  </a:lnTo>
                  <a:lnTo>
                    <a:pt x="111958" y="150697"/>
                  </a:lnTo>
                  <a:lnTo>
                    <a:pt x="109521" y="152826"/>
                  </a:lnTo>
                  <a:lnTo>
                    <a:pt x="109103" y="153192"/>
                  </a:lnTo>
                  <a:lnTo>
                    <a:pt x="108419" y="151583"/>
                  </a:lnTo>
                  <a:lnTo>
                    <a:pt x="107881" y="153614"/>
                  </a:lnTo>
                  <a:lnTo>
                    <a:pt x="106424" y="154267"/>
                  </a:lnTo>
                  <a:lnTo>
                    <a:pt x="105573" y="153409"/>
                  </a:lnTo>
                  <a:lnTo>
                    <a:pt x="105252" y="151598"/>
                  </a:lnTo>
                  <a:lnTo>
                    <a:pt x="105379" y="150478"/>
                  </a:lnTo>
                  <a:lnTo>
                    <a:pt x="105534" y="150416"/>
                  </a:lnTo>
                  <a:lnTo>
                    <a:pt x="105369" y="150042"/>
                  </a:lnTo>
                  <a:lnTo>
                    <a:pt x="105299" y="149555"/>
                  </a:lnTo>
                  <a:lnTo>
                    <a:pt x="104859" y="149590"/>
                  </a:lnTo>
                  <a:lnTo>
                    <a:pt x="102055" y="149852"/>
                  </a:lnTo>
                  <a:lnTo>
                    <a:pt x="102641" y="151584"/>
                  </a:lnTo>
                  <a:lnTo>
                    <a:pt x="100371" y="152410"/>
                  </a:lnTo>
                  <a:lnTo>
                    <a:pt x="99005" y="152908"/>
                  </a:lnTo>
                  <a:lnTo>
                    <a:pt x="98718" y="153064"/>
                  </a:lnTo>
                  <a:lnTo>
                    <a:pt x="97014" y="153704"/>
                  </a:lnTo>
                  <a:lnTo>
                    <a:pt x="96468" y="154119"/>
                  </a:lnTo>
                  <a:lnTo>
                    <a:pt x="96209" y="154182"/>
                  </a:lnTo>
                  <a:lnTo>
                    <a:pt x="96096" y="153801"/>
                  </a:lnTo>
                  <a:lnTo>
                    <a:pt x="95891" y="153198"/>
                  </a:lnTo>
                  <a:lnTo>
                    <a:pt x="95794" y="152933"/>
                  </a:lnTo>
                  <a:lnTo>
                    <a:pt x="95194" y="153043"/>
                  </a:lnTo>
                  <a:lnTo>
                    <a:pt x="91944" y="153477"/>
                  </a:lnTo>
                  <a:lnTo>
                    <a:pt x="91584" y="153541"/>
                  </a:lnTo>
                  <a:lnTo>
                    <a:pt x="91117" y="148984"/>
                  </a:lnTo>
                  <a:lnTo>
                    <a:pt x="88132" y="148433"/>
                  </a:lnTo>
                  <a:lnTo>
                    <a:pt x="84112" y="147682"/>
                  </a:lnTo>
                  <a:lnTo>
                    <a:pt x="83974" y="147657"/>
                  </a:lnTo>
                  <a:lnTo>
                    <a:pt x="81570" y="147211"/>
                  </a:lnTo>
                  <a:lnTo>
                    <a:pt x="75542" y="146193"/>
                  </a:lnTo>
                  <a:lnTo>
                    <a:pt x="75533" y="144115"/>
                  </a:lnTo>
                  <a:lnTo>
                    <a:pt x="75921" y="143841"/>
                  </a:lnTo>
                  <a:lnTo>
                    <a:pt x="76177" y="135003"/>
                  </a:lnTo>
                  <a:lnTo>
                    <a:pt x="76245" y="134482"/>
                  </a:lnTo>
                  <a:lnTo>
                    <a:pt x="75689" y="134643"/>
                  </a:lnTo>
                  <a:lnTo>
                    <a:pt x="72607" y="136100"/>
                  </a:lnTo>
                  <a:lnTo>
                    <a:pt x="68106" y="138231"/>
                  </a:lnTo>
                  <a:lnTo>
                    <a:pt x="67744" y="138401"/>
                  </a:lnTo>
                  <a:lnTo>
                    <a:pt x="67481" y="138512"/>
                  </a:lnTo>
                  <a:lnTo>
                    <a:pt x="67346" y="138570"/>
                  </a:lnTo>
                  <a:lnTo>
                    <a:pt x="66354" y="138962"/>
                  </a:lnTo>
                  <a:lnTo>
                    <a:pt x="64477" y="139345"/>
                  </a:lnTo>
                  <a:lnTo>
                    <a:pt x="63562" y="139500"/>
                  </a:lnTo>
                  <a:lnTo>
                    <a:pt x="62395" y="139677"/>
                  </a:lnTo>
                  <a:lnTo>
                    <a:pt x="61294" y="139712"/>
                  </a:lnTo>
                  <a:lnTo>
                    <a:pt x="60524" y="139643"/>
                  </a:lnTo>
                  <a:lnTo>
                    <a:pt x="59226" y="139426"/>
                  </a:lnTo>
                  <a:lnTo>
                    <a:pt x="58167" y="139034"/>
                  </a:lnTo>
                  <a:lnTo>
                    <a:pt x="56608" y="138454"/>
                  </a:lnTo>
                  <a:lnTo>
                    <a:pt x="53924" y="137449"/>
                  </a:lnTo>
                  <a:lnTo>
                    <a:pt x="53571" y="137312"/>
                  </a:lnTo>
                  <a:lnTo>
                    <a:pt x="51731" y="137009"/>
                  </a:lnTo>
                  <a:lnTo>
                    <a:pt x="51085" y="136910"/>
                  </a:lnTo>
                  <a:lnTo>
                    <a:pt x="49666" y="137082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6" name="pg246"/>
            <p:cNvSpPr/>
            <p:nvPr/>
          </p:nvSpPr>
          <p:spPr>
            <a:xfrm>
              <a:off x="5737954" y="4308714"/>
              <a:ext cx="203457" cy="133264"/>
            </a:xfrm>
            <a:custGeom>
              <a:avLst/>
              <a:gdLst/>
              <a:ahLst/>
              <a:cxnLst/>
              <a:rect l="0" t="0" r="0" b="0"/>
              <a:pathLst>
                <a:path w="203457" h="133264">
                  <a:moveTo>
                    <a:pt x="71537" y="102042"/>
                  </a:moveTo>
                  <a:lnTo>
                    <a:pt x="70132" y="102109"/>
                  </a:lnTo>
                  <a:lnTo>
                    <a:pt x="68989" y="102099"/>
                  </a:lnTo>
                  <a:lnTo>
                    <a:pt x="67829" y="102047"/>
                  </a:lnTo>
                  <a:lnTo>
                    <a:pt x="66673" y="102023"/>
                  </a:lnTo>
                  <a:lnTo>
                    <a:pt x="65544" y="102104"/>
                  </a:lnTo>
                  <a:lnTo>
                    <a:pt x="64460" y="102361"/>
                  </a:lnTo>
                  <a:lnTo>
                    <a:pt x="63142" y="103133"/>
                  </a:lnTo>
                  <a:lnTo>
                    <a:pt x="61926" y="104315"/>
                  </a:lnTo>
                  <a:lnTo>
                    <a:pt x="60739" y="105630"/>
                  </a:lnTo>
                  <a:lnTo>
                    <a:pt x="59523" y="106822"/>
                  </a:lnTo>
                  <a:lnTo>
                    <a:pt x="58205" y="107613"/>
                  </a:lnTo>
                  <a:lnTo>
                    <a:pt x="57054" y="107913"/>
                  </a:lnTo>
                  <a:lnTo>
                    <a:pt x="55849" y="108041"/>
                  </a:lnTo>
                  <a:lnTo>
                    <a:pt x="54618" y="108051"/>
                  </a:lnTo>
                  <a:lnTo>
                    <a:pt x="53384" y="107994"/>
                  </a:lnTo>
                  <a:lnTo>
                    <a:pt x="52160" y="107927"/>
                  </a:lnTo>
                  <a:lnTo>
                    <a:pt x="49488" y="107684"/>
                  </a:lnTo>
                  <a:lnTo>
                    <a:pt x="46795" y="107203"/>
                  </a:lnTo>
                  <a:lnTo>
                    <a:pt x="44123" y="106493"/>
                  </a:lnTo>
                  <a:lnTo>
                    <a:pt x="41511" y="105563"/>
                  </a:lnTo>
                  <a:lnTo>
                    <a:pt x="39006" y="104486"/>
                  </a:lnTo>
                  <a:lnTo>
                    <a:pt x="37975" y="104129"/>
                  </a:lnTo>
                  <a:lnTo>
                    <a:pt x="37011" y="103815"/>
                  </a:lnTo>
                  <a:lnTo>
                    <a:pt x="36044" y="103510"/>
                  </a:lnTo>
                  <a:lnTo>
                    <a:pt x="35074" y="103224"/>
                  </a:lnTo>
                  <a:lnTo>
                    <a:pt x="34100" y="102957"/>
                  </a:lnTo>
                  <a:lnTo>
                    <a:pt x="33123" y="102723"/>
                  </a:lnTo>
                  <a:lnTo>
                    <a:pt x="32090" y="102523"/>
                  </a:lnTo>
                  <a:lnTo>
                    <a:pt x="31052" y="102361"/>
                  </a:lnTo>
                  <a:lnTo>
                    <a:pt x="30015" y="102223"/>
                  </a:lnTo>
                  <a:lnTo>
                    <a:pt x="28974" y="102080"/>
                  </a:lnTo>
                  <a:lnTo>
                    <a:pt x="27937" y="101913"/>
                  </a:lnTo>
                  <a:lnTo>
                    <a:pt x="24719" y="101342"/>
                  </a:lnTo>
                  <a:lnTo>
                    <a:pt x="23116" y="101022"/>
                  </a:lnTo>
                  <a:lnTo>
                    <a:pt x="21528" y="100631"/>
                  </a:lnTo>
                  <a:lnTo>
                    <a:pt x="19968" y="100141"/>
                  </a:lnTo>
                  <a:lnTo>
                    <a:pt x="19041" y="99864"/>
                  </a:lnTo>
                  <a:lnTo>
                    <a:pt x="18068" y="99607"/>
                  </a:lnTo>
                  <a:lnTo>
                    <a:pt x="17126" y="99302"/>
                  </a:lnTo>
                  <a:lnTo>
                    <a:pt x="16298" y="98878"/>
                  </a:lnTo>
                  <a:lnTo>
                    <a:pt x="15654" y="98268"/>
                  </a:lnTo>
                  <a:lnTo>
                    <a:pt x="15320" y="97710"/>
                  </a:lnTo>
                  <a:lnTo>
                    <a:pt x="15051" y="97077"/>
                  </a:lnTo>
                  <a:lnTo>
                    <a:pt x="14834" y="96395"/>
                  </a:lnTo>
                  <a:lnTo>
                    <a:pt x="14659" y="95694"/>
                  </a:lnTo>
                  <a:lnTo>
                    <a:pt x="14514" y="94999"/>
                  </a:lnTo>
                  <a:lnTo>
                    <a:pt x="14442" y="93788"/>
                  </a:lnTo>
                  <a:lnTo>
                    <a:pt x="14588" y="92507"/>
                  </a:lnTo>
                  <a:lnTo>
                    <a:pt x="14795" y="91211"/>
                  </a:lnTo>
                  <a:lnTo>
                    <a:pt x="14913" y="89957"/>
                  </a:lnTo>
                  <a:lnTo>
                    <a:pt x="14782" y="88790"/>
                  </a:lnTo>
                  <a:lnTo>
                    <a:pt x="14659" y="88356"/>
                  </a:lnTo>
                  <a:lnTo>
                    <a:pt x="14517" y="87918"/>
                  </a:lnTo>
                  <a:lnTo>
                    <a:pt x="14354" y="87493"/>
                  </a:lnTo>
                  <a:lnTo>
                    <a:pt x="14165" y="87093"/>
                  </a:lnTo>
                  <a:lnTo>
                    <a:pt x="13944" y="86736"/>
                  </a:lnTo>
                  <a:lnTo>
                    <a:pt x="13382" y="86230"/>
                  </a:lnTo>
                  <a:lnTo>
                    <a:pt x="12466" y="85949"/>
                  </a:lnTo>
                  <a:lnTo>
                    <a:pt x="11473" y="85816"/>
                  </a:lnTo>
                  <a:lnTo>
                    <a:pt x="10444" y="85735"/>
                  </a:lnTo>
                  <a:lnTo>
                    <a:pt x="9482" y="85620"/>
                  </a:lnTo>
                  <a:lnTo>
                    <a:pt x="8393" y="85444"/>
                  </a:lnTo>
                  <a:lnTo>
                    <a:pt x="7297" y="85306"/>
                  </a:lnTo>
                  <a:lnTo>
                    <a:pt x="5095" y="85116"/>
                  </a:lnTo>
                  <a:lnTo>
                    <a:pt x="1995" y="84887"/>
                  </a:lnTo>
                  <a:lnTo>
                    <a:pt x="737" y="84825"/>
                  </a:lnTo>
                  <a:lnTo>
                    <a:pt x="0" y="85008"/>
                  </a:lnTo>
                  <a:lnTo>
                    <a:pt x="57" y="84502"/>
                  </a:lnTo>
                  <a:lnTo>
                    <a:pt x="436" y="80967"/>
                  </a:lnTo>
                  <a:lnTo>
                    <a:pt x="617" y="79450"/>
                  </a:lnTo>
                  <a:lnTo>
                    <a:pt x="901" y="77692"/>
                  </a:lnTo>
                  <a:lnTo>
                    <a:pt x="1492" y="74759"/>
                  </a:lnTo>
                  <a:lnTo>
                    <a:pt x="2289" y="71213"/>
                  </a:lnTo>
                  <a:lnTo>
                    <a:pt x="2854" y="68627"/>
                  </a:lnTo>
                  <a:lnTo>
                    <a:pt x="4032" y="62612"/>
                  </a:lnTo>
                  <a:lnTo>
                    <a:pt x="4183" y="61987"/>
                  </a:lnTo>
                  <a:lnTo>
                    <a:pt x="4452" y="60322"/>
                  </a:lnTo>
                  <a:lnTo>
                    <a:pt x="4842" y="57976"/>
                  </a:lnTo>
                  <a:lnTo>
                    <a:pt x="5010" y="56980"/>
                  </a:lnTo>
                  <a:lnTo>
                    <a:pt x="5215" y="55729"/>
                  </a:lnTo>
                  <a:lnTo>
                    <a:pt x="5515" y="53819"/>
                  </a:lnTo>
                  <a:lnTo>
                    <a:pt x="5874" y="51477"/>
                  </a:lnTo>
                  <a:lnTo>
                    <a:pt x="6848" y="44974"/>
                  </a:lnTo>
                  <a:lnTo>
                    <a:pt x="6962" y="44214"/>
                  </a:lnTo>
                  <a:lnTo>
                    <a:pt x="7319" y="41936"/>
                  </a:lnTo>
                  <a:lnTo>
                    <a:pt x="7629" y="39954"/>
                  </a:lnTo>
                  <a:lnTo>
                    <a:pt x="7821" y="38492"/>
                  </a:lnTo>
                  <a:lnTo>
                    <a:pt x="7895" y="37852"/>
                  </a:lnTo>
                  <a:lnTo>
                    <a:pt x="7955" y="37187"/>
                  </a:lnTo>
                  <a:lnTo>
                    <a:pt x="8012" y="36428"/>
                  </a:lnTo>
                  <a:lnTo>
                    <a:pt x="8095" y="35839"/>
                  </a:lnTo>
                  <a:lnTo>
                    <a:pt x="9075" y="35795"/>
                  </a:lnTo>
                  <a:lnTo>
                    <a:pt x="9251" y="35795"/>
                  </a:lnTo>
                  <a:lnTo>
                    <a:pt x="9774" y="35817"/>
                  </a:lnTo>
                  <a:lnTo>
                    <a:pt x="9936" y="35837"/>
                  </a:lnTo>
                  <a:lnTo>
                    <a:pt x="10424" y="35918"/>
                  </a:lnTo>
                  <a:lnTo>
                    <a:pt x="10586" y="35931"/>
                  </a:lnTo>
                  <a:lnTo>
                    <a:pt x="16905" y="37081"/>
                  </a:lnTo>
                  <a:lnTo>
                    <a:pt x="17410" y="37173"/>
                  </a:lnTo>
                  <a:lnTo>
                    <a:pt x="18329" y="37216"/>
                  </a:lnTo>
                  <a:lnTo>
                    <a:pt x="18966" y="37233"/>
                  </a:lnTo>
                  <a:lnTo>
                    <a:pt x="19284" y="37230"/>
                  </a:lnTo>
                  <a:lnTo>
                    <a:pt x="19601" y="37215"/>
                  </a:lnTo>
                  <a:lnTo>
                    <a:pt x="19946" y="37183"/>
                  </a:lnTo>
                  <a:lnTo>
                    <a:pt x="20291" y="37139"/>
                  </a:lnTo>
                  <a:lnTo>
                    <a:pt x="20635" y="37083"/>
                  </a:lnTo>
                  <a:lnTo>
                    <a:pt x="20977" y="37016"/>
                  </a:lnTo>
                  <a:lnTo>
                    <a:pt x="21313" y="36936"/>
                  </a:lnTo>
                  <a:lnTo>
                    <a:pt x="23546" y="36482"/>
                  </a:lnTo>
                  <a:lnTo>
                    <a:pt x="25283" y="36176"/>
                  </a:lnTo>
                  <a:lnTo>
                    <a:pt x="26207" y="36013"/>
                  </a:lnTo>
                  <a:lnTo>
                    <a:pt x="32564" y="34894"/>
                  </a:lnTo>
                  <a:lnTo>
                    <a:pt x="33766" y="34683"/>
                  </a:lnTo>
                  <a:lnTo>
                    <a:pt x="34299" y="34564"/>
                  </a:lnTo>
                  <a:lnTo>
                    <a:pt x="35531" y="34261"/>
                  </a:lnTo>
                  <a:lnTo>
                    <a:pt x="35818" y="34171"/>
                  </a:lnTo>
                  <a:lnTo>
                    <a:pt x="36096" y="34062"/>
                  </a:lnTo>
                  <a:lnTo>
                    <a:pt x="36395" y="33916"/>
                  </a:lnTo>
                  <a:lnTo>
                    <a:pt x="36687" y="33749"/>
                  </a:lnTo>
                  <a:lnTo>
                    <a:pt x="36969" y="33564"/>
                  </a:lnTo>
                  <a:lnTo>
                    <a:pt x="37255" y="33316"/>
                  </a:lnTo>
                  <a:lnTo>
                    <a:pt x="37899" y="32913"/>
                  </a:lnTo>
                  <a:lnTo>
                    <a:pt x="39186" y="32084"/>
                  </a:lnTo>
                  <a:lnTo>
                    <a:pt x="40491" y="31289"/>
                  </a:lnTo>
                  <a:lnTo>
                    <a:pt x="41153" y="30910"/>
                  </a:lnTo>
                  <a:lnTo>
                    <a:pt x="41838" y="30561"/>
                  </a:lnTo>
                  <a:lnTo>
                    <a:pt x="42306" y="30362"/>
                  </a:lnTo>
                  <a:lnTo>
                    <a:pt x="42787" y="30193"/>
                  </a:lnTo>
                  <a:lnTo>
                    <a:pt x="43529" y="30000"/>
                  </a:lnTo>
                  <a:lnTo>
                    <a:pt x="44538" y="29849"/>
                  </a:lnTo>
                  <a:lnTo>
                    <a:pt x="45557" y="29827"/>
                  </a:lnTo>
                  <a:lnTo>
                    <a:pt x="46571" y="29934"/>
                  </a:lnTo>
                  <a:lnTo>
                    <a:pt x="47566" y="30179"/>
                  </a:lnTo>
                  <a:lnTo>
                    <a:pt x="48518" y="30547"/>
                  </a:lnTo>
                  <a:lnTo>
                    <a:pt x="49190" y="30886"/>
                  </a:lnTo>
                  <a:lnTo>
                    <a:pt x="49716" y="31166"/>
                  </a:lnTo>
                  <a:lnTo>
                    <a:pt x="50300" y="31467"/>
                  </a:lnTo>
                  <a:lnTo>
                    <a:pt x="50793" y="31689"/>
                  </a:lnTo>
                  <a:lnTo>
                    <a:pt x="51027" y="31779"/>
                  </a:lnTo>
                  <a:lnTo>
                    <a:pt x="51505" y="31946"/>
                  </a:lnTo>
                  <a:lnTo>
                    <a:pt x="51743" y="32018"/>
                  </a:lnTo>
                  <a:lnTo>
                    <a:pt x="52236" y="32137"/>
                  </a:lnTo>
                  <a:lnTo>
                    <a:pt x="52732" y="32225"/>
                  </a:lnTo>
                  <a:lnTo>
                    <a:pt x="52985" y="32254"/>
                  </a:lnTo>
                  <a:lnTo>
                    <a:pt x="53235" y="32274"/>
                  </a:lnTo>
                  <a:lnTo>
                    <a:pt x="53488" y="32290"/>
                  </a:lnTo>
                  <a:lnTo>
                    <a:pt x="53993" y="32288"/>
                  </a:lnTo>
                  <a:lnTo>
                    <a:pt x="54245" y="32274"/>
                  </a:lnTo>
                  <a:lnTo>
                    <a:pt x="54497" y="32251"/>
                  </a:lnTo>
                  <a:lnTo>
                    <a:pt x="55239" y="32171"/>
                  </a:lnTo>
                  <a:lnTo>
                    <a:pt x="56006" y="32068"/>
                  </a:lnTo>
                  <a:lnTo>
                    <a:pt x="57514" y="31871"/>
                  </a:lnTo>
                  <a:lnTo>
                    <a:pt x="58017" y="31804"/>
                  </a:lnTo>
                  <a:lnTo>
                    <a:pt x="58520" y="31746"/>
                  </a:lnTo>
                  <a:lnTo>
                    <a:pt x="59773" y="31590"/>
                  </a:lnTo>
                  <a:lnTo>
                    <a:pt x="61022" y="31330"/>
                  </a:lnTo>
                  <a:lnTo>
                    <a:pt x="61675" y="31116"/>
                  </a:lnTo>
                  <a:lnTo>
                    <a:pt x="62227" y="30935"/>
                  </a:lnTo>
                  <a:lnTo>
                    <a:pt x="63307" y="30436"/>
                  </a:lnTo>
                  <a:lnTo>
                    <a:pt x="63464" y="30350"/>
                  </a:lnTo>
                  <a:lnTo>
                    <a:pt x="63945" y="30055"/>
                  </a:lnTo>
                  <a:lnTo>
                    <a:pt x="64455" y="29734"/>
                  </a:lnTo>
                  <a:lnTo>
                    <a:pt x="65071" y="29284"/>
                  </a:lnTo>
                  <a:lnTo>
                    <a:pt x="65461" y="28963"/>
                  </a:lnTo>
                  <a:lnTo>
                    <a:pt x="65842" y="28621"/>
                  </a:lnTo>
                  <a:lnTo>
                    <a:pt x="66205" y="28267"/>
                  </a:lnTo>
                  <a:lnTo>
                    <a:pt x="66551" y="27901"/>
                  </a:lnTo>
                  <a:lnTo>
                    <a:pt x="66887" y="27518"/>
                  </a:lnTo>
                  <a:lnTo>
                    <a:pt x="67202" y="27118"/>
                  </a:lnTo>
                  <a:lnTo>
                    <a:pt x="67498" y="26702"/>
                  </a:lnTo>
                  <a:lnTo>
                    <a:pt x="67782" y="26282"/>
                  </a:lnTo>
                  <a:lnTo>
                    <a:pt x="68411" y="25368"/>
                  </a:lnTo>
                  <a:lnTo>
                    <a:pt x="69574" y="23784"/>
                  </a:lnTo>
                  <a:lnTo>
                    <a:pt x="70331" y="22876"/>
                  </a:lnTo>
                  <a:lnTo>
                    <a:pt x="71200" y="21842"/>
                  </a:lnTo>
                  <a:lnTo>
                    <a:pt x="72205" y="20798"/>
                  </a:lnTo>
                  <a:lnTo>
                    <a:pt x="72949" y="20102"/>
                  </a:lnTo>
                  <a:lnTo>
                    <a:pt x="73710" y="19423"/>
                  </a:lnTo>
                  <a:lnTo>
                    <a:pt x="74295" y="18927"/>
                  </a:lnTo>
                  <a:lnTo>
                    <a:pt x="75080" y="18289"/>
                  </a:lnTo>
                  <a:lnTo>
                    <a:pt x="75479" y="17977"/>
                  </a:lnTo>
                  <a:lnTo>
                    <a:pt x="76372" y="17310"/>
                  </a:lnTo>
                  <a:lnTo>
                    <a:pt x="77111" y="16773"/>
                  </a:lnTo>
                  <a:lnTo>
                    <a:pt x="77524" y="16481"/>
                  </a:lnTo>
                  <a:lnTo>
                    <a:pt x="77941" y="16198"/>
                  </a:lnTo>
                  <a:lnTo>
                    <a:pt x="78376" y="15932"/>
                  </a:lnTo>
                  <a:lnTo>
                    <a:pt x="78820" y="15686"/>
                  </a:lnTo>
                  <a:lnTo>
                    <a:pt x="79274" y="15462"/>
                  </a:lnTo>
                  <a:lnTo>
                    <a:pt x="79737" y="15259"/>
                  </a:lnTo>
                  <a:lnTo>
                    <a:pt x="80206" y="15073"/>
                  </a:lnTo>
                  <a:lnTo>
                    <a:pt x="80687" y="14908"/>
                  </a:lnTo>
                  <a:lnTo>
                    <a:pt x="81174" y="14769"/>
                  </a:lnTo>
                  <a:lnTo>
                    <a:pt x="84113" y="14009"/>
                  </a:lnTo>
                  <a:lnTo>
                    <a:pt x="85247" y="13728"/>
                  </a:lnTo>
                  <a:lnTo>
                    <a:pt x="85826" y="13581"/>
                  </a:lnTo>
                  <a:lnTo>
                    <a:pt x="86192" y="13483"/>
                  </a:lnTo>
                  <a:lnTo>
                    <a:pt x="87764" y="13073"/>
                  </a:lnTo>
                  <a:lnTo>
                    <a:pt x="88764" y="12808"/>
                  </a:lnTo>
                  <a:lnTo>
                    <a:pt x="90287" y="12366"/>
                  </a:lnTo>
                  <a:lnTo>
                    <a:pt x="93607" y="11384"/>
                  </a:lnTo>
                  <a:lnTo>
                    <a:pt x="94644" y="11068"/>
                  </a:lnTo>
                  <a:lnTo>
                    <a:pt x="99409" y="9587"/>
                  </a:lnTo>
                  <a:lnTo>
                    <a:pt x="101132" y="9077"/>
                  </a:lnTo>
                  <a:lnTo>
                    <a:pt x="102121" y="8853"/>
                  </a:lnTo>
                  <a:lnTo>
                    <a:pt x="103126" y="8703"/>
                  </a:lnTo>
                  <a:lnTo>
                    <a:pt x="103885" y="8634"/>
                  </a:lnTo>
                  <a:lnTo>
                    <a:pt x="104898" y="8595"/>
                  </a:lnTo>
                  <a:lnTo>
                    <a:pt x="105404" y="8596"/>
                  </a:lnTo>
                  <a:lnTo>
                    <a:pt x="105910" y="8620"/>
                  </a:lnTo>
                  <a:lnTo>
                    <a:pt x="106417" y="8656"/>
                  </a:lnTo>
                  <a:lnTo>
                    <a:pt x="106924" y="8705"/>
                  </a:lnTo>
                  <a:lnTo>
                    <a:pt x="107427" y="8771"/>
                  </a:lnTo>
                  <a:lnTo>
                    <a:pt x="107635" y="8808"/>
                  </a:lnTo>
                  <a:lnTo>
                    <a:pt x="107928" y="8860"/>
                  </a:lnTo>
                  <a:lnTo>
                    <a:pt x="108394" y="8958"/>
                  </a:lnTo>
                  <a:lnTo>
                    <a:pt x="109159" y="9151"/>
                  </a:lnTo>
                  <a:lnTo>
                    <a:pt x="109891" y="9355"/>
                  </a:lnTo>
                  <a:lnTo>
                    <a:pt x="111347" y="9798"/>
                  </a:lnTo>
                  <a:lnTo>
                    <a:pt x="112434" y="10135"/>
                  </a:lnTo>
                  <a:lnTo>
                    <a:pt x="114493" y="10785"/>
                  </a:lnTo>
                  <a:lnTo>
                    <a:pt x="116191" y="11279"/>
                  </a:lnTo>
                  <a:lnTo>
                    <a:pt x="116684" y="11401"/>
                  </a:lnTo>
                  <a:lnTo>
                    <a:pt x="117427" y="11562"/>
                  </a:lnTo>
                  <a:lnTo>
                    <a:pt x="118103" y="11664"/>
                  </a:lnTo>
                  <a:lnTo>
                    <a:pt x="118421" y="11704"/>
                  </a:lnTo>
                  <a:lnTo>
                    <a:pt x="119692" y="11796"/>
                  </a:lnTo>
                  <a:lnTo>
                    <a:pt x="122724" y="12026"/>
                  </a:lnTo>
                  <a:lnTo>
                    <a:pt x="123730" y="12125"/>
                  </a:lnTo>
                  <a:lnTo>
                    <a:pt x="124350" y="12212"/>
                  </a:lnTo>
                  <a:lnTo>
                    <a:pt x="125031" y="12357"/>
                  </a:lnTo>
                  <a:lnTo>
                    <a:pt x="126067" y="12522"/>
                  </a:lnTo>
                  <a:lnTo>
                    <a:pt x="127478" y="12719"/>
                  </a:lnTo>
                  <a:lnTo>
                    <a:pt x="128222" y="12780"/>
                  </a:lnTo>
                  <a:lnTo>
                    <a:pt x="128730" y="12851"/>
                  </a:lnTo>
                  <a:lnTo>
                    <a:pt x="130238" y="12762"/>
                  </a:lnTo>
                  <a:lnTo>
                    <a:pt x="130732" y="12708"/>
                  </a:lnTo>
                  <a:lnTo>
                    <a:pt x="131234" y="12628"/>
                  </a:lnTo>
                  <a:lnTo>
                    <a:pt x="131727" y="12527"/>
                  </a:lnTo>
                  <a:lnTo>
                    <a:pt x="131969" y="12470"/>
                  </a:lnTo>
                  <a:lnTo>
                    <a:pt x="132456" y="12335"/>
                  </a:lnTo>
                  <a:lnTo>
                    <a:pt x="132698" y="12261"/>
                  </a:lnTo>
                  <a:lnTo>
                    <a:pt x="133154" y="12110"/>
                  </a:lnTo>
                  <a:lnTo>
                    <a:pt x="133648" y="11927"/>
                  </a:lnTo>
                  <a:lnTo>
                    <a:pt x="134116" y="11737"/>
                  </a:lnTo>
                  <a:lnTo>
                    <a:pt x="134797" y="11409"/>
                  </a:lnTo>
                  <a:lnTo>
                    <a:pt x="135464" y="11043"/>
                  </a:lnTo>
                  <a:lnTo>
                    <a:pt x="136348" y="10546"/>
                  </a:lnTo>
                  <a:lnTo>
                    <a:pt x="137685" y="9807"/>
                  </a:lnTo>
                  <a:lnTo>
                    <a:pt x="141452" y="7672"/>
                  </a:lnTo>
                  <a:lnTo>
                    <a:pt x="142350" y="7181"/>
                  </a:lnTo>
                  <a:lnTo>
                    <a:pt x="143017" y="6948"/>
                  </a:lnTo>
                  <a:lnTo>
                    <a:pt x="143256" y="6711"/>
                  </a:lnTo>
                  <a:lnTo>
                    <a:pt x="143951" y="6387"/>
                  </a:lnTo>
                  <a:lnTo>
                    <a:pt x="144621" y="6111"/>
                  </a:lnTo>
                  <a:lnTo>
                    <a:pt x="145115" y="5928"/>
                  </a:lnTo>
                  <a:lnTo>
                    <a:pt x="145614" y="5766"/>
                  </a:lnTo>
                  <a:lnTo>
                    <a:pt x="146101" y="5627"/>
                  </a:lnTo>
                  <a:lnTo>
                    <a:pt x="147080" y="5373"/>
                  </a:lnTo>
                  <a:lnTo>
                    <a:pt x="148047" y="5129"/>
                  </a:lnTo>
                  <a:lnTo>
                    <a:pt x="149399" y="4766"/>
                  </a:lnTo>
                  <a:lnTo>
                    <a:pt x="152182" y="4047"/>
                  </a:lnTo>
                  <a:lnTo>
                    <a:pt x="152344" y="4004"/>
                  </a:lnTo>
                  <a:lnTo>
                    <a:pt x="153668" y="3674"/>
                  </a:lnTo>
                  <a:lnTo>
                    <a:pt x="156584" y="2898"/>
                  </a:lnTo>
                  <a:lnTo>
                    <a:pt x="157555" y="2632"/>
                  </a:lnTo>
                  <a:lnTo>
                    <a:pt x="159740" y="2008"/>
                  </a:lnTo>
                  <a:lnTo>
                    <a:pt x="162982" y="1148"/>
                  </a:lnTo>
                  <a:lnTo>
                    <a:pt x="163679" y="1011"/>
                  </a:lnTo>
                  <a:lnTo>
                    <a:pt x="164437" y="908"/>
                  </a:lnTo>
                  <a:lnTo>
                    <a:pt x="165184" y="831"/>
                  </a:lnTo>
                  <a:lnTo>
                    <a:pt x="165951" y="737"/>
                  </a:lnTo>
                  <a:lnTo>
                    <a:pt x="166415" y="671"/>
                  </a:lnTo>
                  <a:lnTo>
                    <a:pt x="166946" y="573"/>
                  </a:lnTo>
                  <a:lnTo>
                    <a:pt x="168530" y="213"/>
                  </a:lnTo>
                  <a:lnTo>
                    <a:pt x="168824" y="0"/>
                  </a:lnTo>
                  <a:lnTo>
                    <a:pt x="169205" y="1138"/>
                  </a:lnTo>
                  <a:lnTo>
                    <a:pt x="169297" y="1296"/>
                  </a:lnTo>
                  <a:lnTo>
                    <a:pt x="169401" y="1449"/>
                  </a:lnTo>
                  <a:lnTo>
                    <a:pt x="170261" y="2620"/>
                  </a:lnTo>
                  <a:lnTo>
                    <a:pt x="170670" y="3151"/>
                  </a:lnTo>
                  <a:lnTo>
                    <a:pt x="170801" y="3331"/>
                  </a:lnTo>
                  <a:lnTo>
                    <a:pt x="170920" y="3517"/>
                  </a:lnTo>
                  <a:lnTo>
                    <a:pt x="171071" y="3790"/>
                  </a:lnTo>
                  <a:lnTo>
                    <a:pt x="171205" y="4074"/>
                  </a:lnTo>
                  <a:lnTo>
                    <a:pt x="171325" y="4365"/>
                  </a:lnTo>
                  <a:lnTo>
                    <a:pt x="171538" y="4957"/>
                  </a:lnTo>
                  <a:lnTo>
                    <a:pt x="171633" y="5259"/>
                  </a:lnTo>
                  <a:lnTo>
                    <a:pt x="171719" y="5565"/>
                  </a:lnTo>
                  <a:lnTo>
                    <a:pt x="171794" y="5873"/>
                  </a:lnTo>
                  <a:lnTo>
                    <a:pt x="171860" y="6184"/>
                  </a:lnTo>
                  <a:lnTo>
                    <a:pt x="171915" y="6495"/>
                  </a:lnTo>
                  <a:lnTo>
                    <a:pt x="171918" y="6761"/>
                  </a:lnTo>
                  <a:lnTo>
                    <a:pt x="172003" y="15446"/>
                  </a:lnTo>
                  <a:lnTo>
                    <a:pt x="172008" y="15969"/>
                  </a:lnTo>
                  <a:lnTo>
                    <a:pt x="172219" y="27823"/>
                  </a:lnTo>
                  <a:lnTo>
                    <a:pt x="172204" y="28147"/>
                  </a:lnTo>
                  <a:lnTo>
                    <a:pt x="172206" y="28474"/>
                  </a:lnTo>
                  <a:lnTo>
                    <a:pt x="172223" y="28800"/>
                  </a:lnTo>
                  <a:lnTo>
                    <a:pt x="172256" y="29125"/>
                  </a:lnTo>
                  <a:lnTo>
                    <a:pt x="172304" y="29445"/>
                  </a:lnTo>
                  <a:lnTo>
                    <a:pt x="172375" y="29796"/>
                  </a:lnTo>
                  <a:lnTo>
                    <a:pt x="172467" y="30145"/>
                  </a:lnTo>
                  <a:lnTo>
                    <a:pt x="172576" y="30489"/>
                  </a:lnTo>
                  <a:lnTo>
                    <a:pt x="172703" y="30827"/>
                  </a:lnTo>
                  <a:lnTo>
                    <a:pt x="172849" y="31154"/>
                  </a:lnTo>
                  <a:lnTo>
                    <a:pt x="173010" y="31468"/>
                  </a:lnTo>
                  <a:lnTo>
                    <a:pt x="173189" y="31776"/>
                  </a:lnTo>
                  <a:lnTo>
                    <a:pt x="173386" y="32075"/>
                  </a:lnTo>
                  <a:lnTo>
                    <a:pt x="173597" y="32363"/>
                  </a:lnTo>
                  <a:lnTo>
                    <a:pt x="173819" y="32638"/>
                  </a:lnTo>
                  <a:lnTo>
                    <a:pt x="174148" y="33002"/>
                  </a:lnTo>
                  <a:lnTo>
                    <a:pt x="174502" y="33343"/>
                  </a:lnTo>
                  <a:lnTo>
                    <a:pt x="178035" y="36478"/>
                  </a:lnTo>
                  <a:lnTo>
                    <a:pt x="186717" y="44287"/>
                  </a:lnTo>
                  <a:lnTo>
                    <a:pt x="188058" y="45489"/>
                  </a:lnTo>
                  <a:lnTo>
                    <a:pt x="188780" y="46136"/>
                  </a:lnTo>
                  <a:lnTo>
                    <a:pt x="188958" y="46716"/>
                  </a:lnTo>
                  <a:lnTo>
                    <a:pt x="189370" y="48185"/>
                  </a:lnTo>
                  <a:lnTo>
                    <a:pt x="189862" y="50280"/>
                  </a:lnTo>
                  <a:lnTo>
                    <a:pt x="189885" y="50874"/>
                  </a:lnTo>
                  <a:lnTo>
                    <a:pt x="190376" y="52724"/>
                  </a:lnTo>
                  <a:lnTo>
                    <a:pt x="190904" y="54638"/>
                  </a:lnTo>
                  <a:lnTo>
                    <a:pt x="192291" y="59662"/>
                  </a:lnTo>
                  <a:lnTo>
                    <a:pt x="194247" y="66754"/>
                  </a:lnTo>
                  <a:lnTo>
                    <a:pt x="195234" y="70332"/>
                  </a:lnTo>
                  <a:lnTo>
                    <a:pt x="198422" y="81514"/>
                  </a:lnTo>
                  <a:lnTo>
                    <a:pt x="198973" y="83474"/>
                  </a:lnTo>
                  <a:lnTo>
                    <a:pt x="200599" y="89254"/>
                  </a:lnTo>
                  <a:lnTo>
                    <a:pt x="200760" y="89849"/>
                  </a:lnTo>
                  <a:lnTo>
                    <a:pt x="203004" y="98141"/>
                  </a:lnTo>
                  <a:lnTo>
                    <a:pt x="203041" y="98288"/>
                  </a:lnTo>
                  <a:lnTo>
                    <a:pt x="203101" y="98523"/>
                  </a:lnTo>
                  <a:lnTo>
                    <a:pt x="203323" y="100161"/>
                  </a:lnTo>
                  <a:lnTo>
                    <a:pt x="203457" y="101003"/>
                  </a:lnTo>
                  <a:lnTo>
                    <a:pt x="203440" y="101130"/>
                  </a:lnTo>
                  <a:lnTo>
                    <a:pt x="203372" y="101612"/>
                  </a:lnTo>
                  <a:lnTo>
                    <a:pt x="202799" y="102614"/>
                  </a:lnTo>
                  <a:lnTo>
                    <a:pt x="202435" y="103091"/>
                  </a:lnTo>
                  <a:lnTo>
                    <a:pt x="201218" y="105113"/>
                  </a:lnTo>
                  <a:lnTo>
                    <a:pt x="200783" y="105738"/>
                  </a:lnTo>
                  <a:lnTo>
                    <a:pt x="200593" y="105758"/>
                  </a:lnTo>
                  <a:lnTo>
                    <a:pt x="200160" y="105879"/>
                  </a:lnTo>
                  <a:lnTo>
                    <a:pt x="199668" y="105922"/>
                  </a:lnTo>
                  <a:lnTo>
                    <a:pt x="199530" y="105861"/>
                  </a:lnTo>
                  <a:lnTo>
                    <a:pt x="196404" y="108626"/>
                  </a:lnTo>
                  <a:lnTo>
                    <a:pt x="194317" y="110464"/>
                  </a:lnTo>
                  <a:lnTo>
                    <a:pt x="191124" y="113469"/>
                  </a:lnTo>
                  <a:lnTo>
                    <a:pt x="187978" y="116626"/>
                  </a:lnTo>
                  <a:lnTo>
                    <a:pt x="184797" y="119690"/>
                  </a:lnTo>
                  <a:lnTo>
                    <a:pt x="181501" y="122416"/>
                  </a:lnTo>
                  <a:lnTo>
                    <a:pt x="178010" y="124559"/>
                  </a:lnTo>
                  <a:lnTo>
                    <a:pt x="177567" y="124758"/>
                  </a:lnTo>
                  <a:lnTo>
                    <a:pt x="176667" y="125121"/>
                  </a:lnTo>
                  <a:lnTo>
                    <a:pt x="176225" y="125321"/>
                  </a:lnTo>
                  <a:lnTo>
                    <a:pt x="175799" y="125556"/>
                  </a:lnTo>
                  <a:lnTo>
                    <a:pt x="175410" y="125829"/>
                  </a:lnTo>
                  <a:lnTo>
                    <a:pt x="175035" y="126137"/>
                  </a:lnTo>
                  <a:lnTo>
                    <a:pt x="174298" y="126783"/>
                  </a:lnTo>
                  <a:lnTo>
                    <a:pt x="173919" y="127086"/>
                  </a:lnTo>
                  <a:lnTo>
                    <a:pt x="173131" y="127654"/>
                  </a:lnTo>
                  <a:lnTo>
                    <a:pt x="172326" y="128195"/>
                  </a:lnTo>
                  <a:lnTo>
                    <a:pt x="171506" y="128704"/>
                  </a:lnTo>
                  <a:lnTo>
                    <a:pt x="170672" y="129177"/>
                  </a:lnTo>
                  <a:lnTo>
                    <a:pt x="169829" y="129612"/>
                  </a:lnTo>
                  <a:lnTo>
                    <a:pt x="169082" y="129957"/>
                  </a:lnTo>
                  <a:lnTo>
                    <a:pt x="168325" y="130271"/>
                  </a:lnTo>
                  <a:lnTo>
                    <a:pt x="167560" y="130559"/>
                  </a:lnTo>
                  <a:lnTo>
                    <a:pt x="166788" y="130826"/>
                  </a:lnTo>
                  <a:lnTo>
                    <a:pt x="166015" y="131075"/>
                  </a:lnTo>
                  <a:lnTo>
                    <a:pt x="165360" y="131273"/>
                  </a:lnTo>
                  <a:lnTo>
                    <a:pt x="164700" y="131458"/>
                  </a:lnTo>
                  <a:lnTo>
                    <a:pt x="164039" y="131628"/>
                  </a:lnTo>
                  <a:lnTo>
                    <a:pt x="163374" y="131783"/>
                  </a:lnTo>
                  <a:lnTo>
                    <a:pt x="162709" y="131924"/>
                  </a:lnTo>
                  <a:lnTo>
                    <a:pt x="161053" y="132331"/>
                  </a:lnTo>
                  <a:lnTo>
                    <a:pt x="160313" y="132524"/>
                  </a:lnTo>
                  <a:lnTo>
                    <a:pt x="159575" y="132731"/>
                  </a:lnTo>
                  <a:lnTo>
                    <a:pt x="158837" y="132929"/>
                  </a:lnTo>
                  <a:lnTo>
                    <a:pt x="158096" y="133096"/>
                  </a:lnTo>
                  <a:lnTo>
                    <a:pt x="157350" y="133210"/>
                  </a:lnTo>
                  <a:lnTo>
                    <a:pt x="156356" y="133264"/>
                  </a:lnTo>
                  <a:lnTo>
                    <a:pt x="155354" y="133233"/>
                  </a:lnTo>
                  <a:lnTo>
                    <a:pt x="154349" y="133144"/>
                  </a:lnTo>
                  <a:lnTo>
                    <a:pt x="153343" y="133022"/>
                  </a:lnTo>
                  <a:lnTo>
                    <a:pt x="152344" y="132895"/>
                  </a:lnTo>
                  <a:lnTo>
                    <a:pt x="151158" y="132732"/>
                  </a:lnTo>
                  <a:lnTo>
                    <a:pt x="149977" y="132532"/>
                  </a:lnTo>
                  <a:lnTo>
                    <a:pt x="148797" y="132301"/>
                  </a:lnTo>
                  <a:lnTo>
                    <a:pt x="147621" y="132043"/>
                  </a:lnTo>
                  <a:lnTo>
                    <a:pt x="146450" y="131765"/>
                  </a:lnTo>
                  <a:lnTo>
                    <a:pt x="145940" y="131626"/>
                  </a:lnTo>
                  <a:lnTo>
                    <a:pt x="144921" y="131321"/>
                  </a:lnTo>
                  <a:lnTo>
                    <a:pt x="144409" y="131182"/>
                  </a:lnTo>
                  <a:lnTo>
                    <a:pt x="143895" y="131074"/>
                  </a:lnTo>
                  <a:lnTo>
                    <a:pt x="143028" y="130959"/>
                  </a:lnTo>
                  <a:lnTo>
                    <a:pt x="142152" y="130905"/>
                  </a:lnTo>
                  <a:lnTo>
                    <a:pt x="141269" y="130903"/>
                  </a:lnTo>
                  <a:lnTo>
                    <a:pt x="140389" y="130941"/>
                  </a:lnTo>
                  <a:lnTo>
                    <a:pt x="139514" y="131010"/>
                  </a:lnTo>
                  <a:lnTo>
                    <a:pt x="138865" y="131096"/>
                  </a:lnTo>
                  <a:lnTo>
                    <a:pt x="138220" y="131217"/>
                  </a:lnTo>
                  <a:lnTo>
                    <a:pt x="137574" y="131351"/>
                  </a:lnTo>
                  <a:lnTo>
                    <a:pt x="136929" y="131478"/>
                  </a:lnTo>
                  <a:lnTo>
                    <a:pt x="136281" y="131576"/>
                  </a:lnTo>
                  <a:lnTo>
                    <a:pt x="135253" y="131661"/>
                  </a:lnTo>
                  <a:lnTo>
                    <a:pt x="134221" y="131694"/>
                  </a:lnTo>
                  <a:lnTo>
                    <a:pt x="133186" y="131697"/>
                  </a:lnTo>
                  <a:lnTo>
                    <a:pt x="132152" y="131692"/>
                  </a:lnTo>
                  <a:lnTo>
                    <a:pt x="131118" y="131701"/>
                  </a:lnTo>
                  <a:lnTo>
                    <a:pt x="129970" y="131720"/>
                  </a:lnTo>
                  <a:lnTo>
                    <a:pt x="127675" y="131748"/>
                  </a:lnTo>
                  <a:lnTo>
                    <a:pt x="126528" y="131776"/>
                  </a:lnTo>
                  <a:lnTo>
                    <a:pt x="125381" y="131826"/>
                  </a:lnTo>
                  <a:lnTo>
                    <a:pt x="124483" y="131888"/>
                  </a:lnTo>
                  <a:lnTo>
                    <a:pt x="123587" y="131966"/>
                  </a:lnTo>
                  <a:lnTo>
                    <a:pt x="121794" y="132133"/>
                  </a:lnTo>
                  <a:lnTo>
                    <a:pt x="119498" y="132307"/>
                  </a:lnTo>
                  <a:lnTo>
                    <a:pt x="118800" y="132353"/>
                  </a:lnTo>
                  <a:lnTo>
                    <a:pt x="118100" y="132385"/>
                  </a:lnTo>
                  <a:lnTo>
                    <a:pt x="117402" y="132391"/>
                  </a:lnTo>
                  <a:lnTo>
                    <a:pt x="116877" y="132379"/>
                  </a:lnTo>
                  <a:lnTo>
                    <a:pt x="116351" y="132357"/>
                  </a:lnTo>
                  <a:lnTo>
                    <a:pt x="115825" y="132325"/>
                  </a:lnTo>
                  <a:lnTo>
                    <a:pt x="115301" y="132282"/>
                  </a:lnTo>
                  <a:lnTo>
                    <a:pt x="114777" y="132228"/>
                  </a:lnTo>
                  <a:lnTo>
                    <a:pt x="113012" y="132122"/>
                  </a:lnTo>
                  <a:lnTo>
                    <a:pt x="108812" y="131863"/>
                  </a:lnTo>
                  <a:lnTo>
                    <a:pt x="104771" y="128286"/>
                  </a:lnTo>
                  <a:lnTo>
                    <a:pt x="97206" y="121424"/>
                  </a:lnTo>
                  <a:lnTo>
                    <a:pt x="92618" y="115458"/>
                  </a:lnTo>
                  <a:lnTo>
                    <a:pt x="89887" y="109787"/>
                  </a:lnTo>
                  <a:lnTo>
                    <a:pt x="86538" y="105165"/>
                  </a:lnTo>
                  <a:lnTo>
                    <a:pt x="81328" y="102478"/>
                  </a:lnTo>
                  <a:lnTo>
                    <a:pt x="74507" y="101434"/>
                  </a:lnTo>
                  <a:lnTo>
                    <a:pt x="71420" y="101501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7" name="pg247"/>
            <p:cNvSpPr/>
            <p:nvPr/>
          </p:nvSpPr>
          <p:spPr>
            <a:xfrm>
              <a:off x="5704382" y="4254416"/>
              <a:ext cx="207047" cy="91532"/>
            </a:xfrm>
            <a:custGeom>
              <a:avLst/>
              <a:gdLst/>
              <a:ahLst/>
              <a:cxnLst/>
              <a:rect l="0" t="0" r="0" b="0"/>
              <a:pathLst>
                <a:path w="207047" h="91532">
                  <a:moveTo>
                    <a:pt x="201672" y="49744"/>
                  </a:moveTo>
                  <a:lnTo>
                    <a:pt x="201681" y="50041"/>
                  </a:lnTo>
                  <a:lnTo>
                    <a:pt x="201702" y="50338"/>
                  </a:lnTo>
                  <a:lnTo>
                    <a:pt x="201735" y="50634"/>
                  </a:lnTo>
                  <a:lnTo>
                    <a:pt x="201779" y="50927"/>
                  </a:lnTo>
                  <a:lnTo>
                    <a:pt x="202331" y="54103"/>
                  </a:lnTo>
                  <a:lnTo>
                    <a:pt x="202396" y="54298"/>
                  </a:lnTo>
                  <a:lnTo>
                    <a:pt x="202103" y="54511"/>
                  </a:lnTo>
                  <a:lnTo>
                    <a:pt x="200519" y="54871"/>
                  </a:lnTo>
                  <a:lnTo>
                    <a:pt x="199987" y="54969"/>
                  </a:lnTo>
                  <a:lnTo>
                    <a:pt x="199523" y="55035"/>
                  </a:lnTo>
                  <a:lnTo>
                    <a:pt x="198756" y="55130"/>
                  </a:lnTo>
                  <a:lnTo>
                    <a:pt x="198010" y="55206"/>
                  </a:lnTo>
                  <a:lnTo>
                    <a:pt x="197251" y="55309"/>
                  </a:lnTo>
                  <a:lnTo>
                    <a:pt x="196555" y="55447"/>
                  </a:lnTo>
                  <a:lnTo>
                    <a:pt x="193312" y="56306"/>
                  </a:lnTo>
                  <a:lnTo>
                    <a:pt x="191127" y="56930"/>
                  </a:lnTo>
                  <a:lnTo>
                    <a:pt x="190157" y="57196"/>
                  </a:lnTo>
                  <a:lnTo>
                    <a:pt x="187241" y="57973"/>
                  </a:lnTo>
                  <a:lnTo>
                    <a:pt x="185917" y="58303"/>
                  </a:lnTo>
                  <a:lnTo>
                    <a:pt x="185755" y="58346"/>
                  </a:lnTo>
                  <a:lnTo>
                    <a:pt x="182971" y="59065"/>
                  </a:lnTo>
                  <a:lnTo>
                    <a:pt x="181619" y="59427"/>
                  </a:lnTo>
                  <a:lnTo>
                    <a:pt x="180652" y="59672"/>
                  </a:lnTo>
                  <a:lnTo>
                    <a:pt x="179673" y="59925"/>
                  </a:lnTo>
                  <a:lnTo>
                    <a:pt x="179186" y="60065"/>
                  </a:lnTo>
                  <a:lnTo>
                    <a:pt x="178687" y="60226"/>
                  </a:lnTo>
                  <a:lnTo>
                    <a:pt x="178193" y="60409"/>
                  </a:lnTo>
                  <a:lnTo>
                    <a:pt x="177523" y="60685"/>
                  </a:lnTo>
                  <a:lnTo>
                    <a:pt x="176829" y="61009"/>
                  </a:lnTo>
                  <a:lnTo>
                    <a:pt x="176589" y="61247"/>
                  </a:lnTo>
                  <a:lnTo>
                    <a:pt x="175922" y="61479"/>
                  </a:lnTo>
                  <a:lnTo>
                    <a:pt x="175025" y="61970"/>
                  </a:lnTo>
                  <a:lnTo>
                    <a:pt x="171258" y="64105"/>
                  </a:lnTo>
                  <a:lnTo>
                    <a:pt x="169920" y="64844"/>
                  </a:lnTo>
                  <a:lnTo>
                    <a:pt x="169036" y="65341"/>
                  </a:lnTo>
                  <a:lnTo>
                    <a:pt x="168369" y="65707"/>
                  </a:lnTo>
                  <a:lnTo>
                    <a:pt x="167688" y="66035"/>
                  </a:lnTo>
                  <a:lnTo>
                    <a:pt x="167220" y="66225"/>
                  </a:lnTo>
                  <a:lnTo>
                    <a:pt x="166726" y="66408"/>
                  </a:lnTo>
                  <a:lnTo>
                    <a:pt x="166270" y="66559"/>
                  </a:lnTo>
                  <a:lnTo>
                    <a:pt x="166029" y="66633"/>
                  </a:lnTo>
                  <a:lnTo>
                    <a:pt x="165541" y="66769"/>
                  </a:lnTo>
                  <a:lnTo>
                    <a:pt x="165300" y="66825"/>
                  </a:lnTo>
                  <a:lnTo>
                    <a:pt x="164807" y="66926"/>
                  </a:lnTo>
                  <a:lnTo>
                    <a:pt x="164305" y="67006"/>
                  </a:lnTo>
                  <a:lnTo>
                    <a:pt x="163810" y="67060"/>
                  </a:lnTo>
                  <a:lnTo>
                    <a:pt x="162302" y="67149"/>
                  </a:lnTo>
                  <a:lnTo>
                    <a:pt x="161794" y="67078"/>
                  </a:lnTo>
                  <a:lnTo>
                    <a:pt x="161051" y="67017"/>
                  </a:lnTo>
                  <a:lnTo>
                    <a:pt x="159640" y="66820"/>
                  </a:lnTo>
                  <a:lnTo>
                    <a:pt x="158603" y="66656"/>
                  </a:lnTo>
                  <a:lnTo>
                    <a:pt x="157922" y="66510"/>
                  </a:lnTo>
                  <a:lnTo>
                    <a:pt x="157302" y="66423"/>
                  </a:lnTo>
                  <a:lnTo>
                    <a:pt x="156296" y="66325"/>
                  </a:lnTo>
                  <a:lnTo>
                    <a:pt x="153264" y="66094"/>
                  </a:lnTo>
                  <a:lnTo>
                    <a:pt x="151993" y="66002"/>
                  </a:lnTo>
                  <a:lnTo>
                    <a:pt x="151676" y="65962"/>
                  </a:lnTo>
                  <a:lnTo>
                    <a:pt x="150999" y="65860"/>
                  </a:lnTo>
                  <a:lnTo>
                    <a:pt x="150256" y="65700"/>
                  </a:lnTo>
                  <a:lnTo>
                    <a:pt x="149763" y="65577"/>
                  </a:lnTo>
                  <a:lnTo>
                    <a:pt x="148066" y="65084"/>
                  </a:lnTo>
                  <a:lnTo>
                    <a:pt x="146007" y="64433"/>
                  </a:lnTo>
                  <a:lnTo>
                    <a:pt x="144919" y="64096"/>
                  </a:lnTo>
                  <a:lnTo>
                    <a:pt x="143463" y="63654"/>
                  </a:lnTo>
                  <a:lnTo>
                    <a:pt x="142731" y="63450"/>
                  </a:lnTo>
                  <a:lnTo>
                    <a:pt x="141966" y="63256"/>
                  </a:lnTo>
                  <a:lnTo>
                    <a:pt x="141500" y="63158"/>
                  </a:lnTo>
                  <a:lnTo>
                    <a:pt x="141207" y="63106"/>
                  </a:lnTo>
                  <a:lnTo>
                    <a:pt x="141000" y="63070"/>
                  </a:lnTo>
                  <a:lnTo>
                    <a:pt x="140496" y="63003"/>
                  </a:lnTo>
                  <a:lnTo>
                    <a:pt x="139989" y="62954"/>
                  </a:lnTo>
                  <a:lnTo>
                    <a:pt x="139482" y="62918"/>
                  </a:lnTo>
                  <a:lnTo>
                    <a:pt x="138976" y="62895"/>
                  </a:lnTo>
                  <a:lnTo>
                    <a:pt x="138471" y="62893"/>
                  </a:lnTo>
                  <a:lnTo>
                    <a:pt x="137457" y="62932"/>
                  </a:lnTo>
                  <a:lnTo>
                    <a:pt x="136698" y="63001"/>
                  </a:lnTo>
                  <a:lnTo>
                    <a:pt x="135693" y="63152"/>
                  </a:lnTo>
                  <a:lnTo>
                    <a:pt x="134704" y="63375"/>
                  </a:lnTo>
                  <a:lnTo>
                    <a:pt x="132981" y="63886"/>
                  </a:lnTo>
                  <a:lnTo>
                    <a:pt x="128217" y="65367"/>
                  </a:lnTo>
                  <a:lnTo>
                    <a:pt x="127180" y="65682"/>
                  </a:lnTo>
                  <a:lnTo>
                    <a:pt x="123859" y="66664"/>
                  </a:lnTo>
                  <a:lnTo>
                    <a:pt x="122336" y="67106"/>
                  </a:lnTo>
                  <a:lnTo>
                    <a:pt x="121336" y="67371"/>
                  </a:lnTo>
                  <a:lnTo>
                    <a:pt x="119764" y="67782"/>
                  </a:lnTo>
                  <a:lnTo>
                    <a:pt x="119398" y="67879"/>
                  </a:lnTo>
                  <a:lnTo>
                    <a:pt x="118820" y="68026"/>
                  </a:lnTo>
                  <a:lnTo>
                    <a:pt x="117685" y="68307"/>
                  </a:lnTo>
                  <a:lnTo>
                    <a:pt x="114747" y="69067"/>
                  </a:lnTo>
                  <a:lnTo>
                    <a:pt x="114260" y="69206"/>
                  </a:lnTo>
                  <a:lnTo>
                    <a:pt x="113778" y="69371"/>
                  </a:lnTo>
                  <a:lnTo>
                    <a:pt x="113310" y="69557"/>
                  </a:lnTo>
                  <a:lnTo>
                    <a:pt x="112847" y="69760"/>
                  </a:lnTo>
                  <a:lnTo>
                    <a:pt x="112393" y="69985"/>
                  </a:lnTo>
                  <a:lnTo>
                    <a:pt x="111948" y="70230"/>
                  </a:lnTo>
                  <a:lnTo>
                    <a:pt x="111513" y="70497"/>
                  </a:lnTo>
                  <a:lnTo>
                    <a:pt x="111096" y="70780"/>
                  </a:lnTo>
                  <a:lnTo>
                    <a:pt x="110683" y="71071"/>
                  </a:lnTo>
                  <a:lnTo>
                    <a:pt x="109944" y="71608"/>
                  </a:lnTo>
                  <a:lnTo>
                    <a:pt x="109051" y="72275"/>
                  </a:lnTo>
                  <a:lnTo>
                    <a:pt x="108652" y="72587"/>
                  </a:lnTo>
                  <a:lnTo>
                    <a:pt x="107867" y="73225"/>
                  </a:lnTo>
                  <a:lnTo>
                    <a:pt x="107283" y="73721"/>
                  </a:lnTo>
                  <a:lnTo>
                    <a:pt x="106521" y="74400"/>
                  </a:lnTo>
                  <a:lnTo>
                    <a:pt x="105777" y="75096"/>
                  </a:lnTo>
                  <a:lnTo>
                    <a:pt x="104772" y="76140"/>
                  </a:lnTo>
                  <a:lnTo>
                    <a:pt x="103903" y="77174"/>
                  </a:lnTo>
                  <a:lnTo>
                    <a:pt x="103146" y="78082"/>
                  </a:lnTo>
                  <a:lnTo>
                    <a:pt x="101983" y="79666"/>
                  </a:lnTo>
                  <a:lnTo>
                    <a:pt x="101354" y="80581"/>
                  </a:lnTo>
                  <a:lnTo>
                    <a:pt x="101070" y="81000"/>
                  </a:lnTo>
                  <a:lnTo>
                    <a:pt x="100774" y="81416"/>
                  </a:lnTo>
                  <a:lnTo>
                    <a:pt x="100460" y="81816"/>
                  </a:lnTo>
                  <a:lnTo>
                    <a:pt x="100123" y="82199"/>
                  </a:lnTo>
                  <a:lnTo>
                    <a:pt x="99778" y="82565"/>
                  </a:lnTo>
                  <a:lnTo>
                    <a:pt x="99414" y="82920"/>
                  </a:lnTo>
                  <a:lnTo>
                    <a:pt x="99034" y="83261"/>
                  </a:lnTo>
                  <a:lnTo>
                    <a:pt x="98643" y="83582"/>
                  </a:lnTo>
                  <a:lnTo>
                    <a:pt x="98027" y="84032"/>
                  </a:lnTo>
                  <a:lnTo>
                    <a:pt x="97518" y="84354"/>
                  </a:lnTo>
                  <a:lnTo>
                    <a:pt x="97036" y="84648"/>
                  </a:lnTo>
                  <a:lnTo>
                    <a:pt x="96879" y="84734"/>
                  </a:lnTo>
                  <a:lnTo>
                    <a:pt x="95799" y="85233"/>
                  </a:lnTo>
                  <a:lnTo>
                    <a:pt x="95247" y="85414"/>
                  </a:lnTo>
                  <a:lnTo>
                    <a:pt x="94594" y="85629"/>
                  </a:lnTo>
                  <a:lnTo>
                    <a:pt x="93345" y="85888"/>
                  </a:lnTo>
                  <a:lnTo>
                    <a:pt x="92092" y="86044"/>
                  </a:lnTo>
                  <a:lnTo>
                    <a:pt x="91589" y="86103"/>
                  </a:lnTo>
                  <a:lnTo>
                    <a:pt x="91086" y="86170"/>
                  </a:lnTo>
                  <a:lnTo>
                    <a:pt x="89578" y="86366"/>
                  </a:lnTo>
                  <a:lnTo>
                    <a:pt x="88811" y="86469"/>
                  </a:lnTo>
                  <a:lnTo>
                    <a:pt x="88069" y="86549"/>
                  </a:lnTo>
                  <a:lnTo>
                    <a:pt x="87817" y="86572"/>
                  </a:lnTo>
                  <a:lnTo>
                    <a:pt x="87565" y="86586"/>
                  </a:lnTo>
                  <a:lnTo>
                    <a:pt x="87060" y="86588"/>
                  </a:lnTo>
                  <a:lnTo>
                    <a:pt x="86807" y="86572"/>
                  </a:lnTo>
                  <a:lnTo>
                    <a:pt x="86558" y="86552"/>
                  </a:lnTo>
                  <a:lnTo>
                    <a:pt x="86304" y="86523"/>
                  </a:lnTo>
                  <a:lnTo>
                    <a:pt x="85808" y="86435"/>
                  </a:lnTo>
                  <a:lnTo>
                    <a:pt x="85315" y="86316"/>
                  </a:lnTo>
                  <a:lnTo>
                    <a:pt x="85077" y="86244"/>
                  </a:lnTo>
                  <a:lnTo>
                    <a:pt x="84600" y="86077"/>
                  </a:lnTo>
                  <a:lnTo>
                    <a:pt x="84365" y="85987"/>
                  </a:lnTo>
                  <a:lnTo>
                    <a:pt x="83872" y="85766"/>
                  </a:lnTo>
                  <a:lnTo>
                    <a:pt x="83288" y="85464"/>
                  </a:lnTo>
                  <a:lnTo>
                    <a:pt x="82763" y="85185"/>
                  </a:lnTo>
                  <a:lnTo>
                    <a:pt x="82090" y="84845"/>
                  </a:lnTo>
                  <a:lnTo>
                    <a:pt x="81138" y="84477"/>
                  </a:lnTo>
                  <a:lnTo>
                    <a:pt x="80144" y="84232"/>
                  </a:lnTo>
                  <a:lnTo>
                    <a:pt x="79129" y="84125"/>
                  </a:lnTo>
                  <a:lnTo>
                    <a:pt x="78111" y="84147"/>
                  </a:lnTo>
                  <a:lnTo>
                    <a:pt x="77102" y="84298"/>
                  </a:lnTo>
                  <a:lnTo>
                    <a:pt x="76360" y="84491"/>
                  </a:lnTo>
                  <a:lnTo>
                    <a:pt x="75878" y="84660"/>
                  </a:lnTo>
                  <a:lnTo>
                    <a:pt x="75410" y="84859"/>
                  </a:lnTo>
                  <a:lnTo>
                    <a:pt x="74726" y="85208"/>
                  </a:lnTo>
                  <a:lnTo>
                    <a:pt x="74064" y="85587"/>
                  </a:lnTo>
                  <a:lnTo>
                    <a:pt x="72758" y="86382"/>
                  </a:lnTo>
                  <a:lnTo>
                    <a:pt x="71471" y="87211"/>
                  </a:lnTo>
                  <a:lnTo>
                    <a:pt x="70827" y="87615"/>
                  </a:lnTo>
                  <a:lnTo>
                    <a:pt x="70542" y="87862"/>
                  </a:lnTo>
                  <a:lnTo>
                    <a:pt x="70259" y="88047"/>
                  </a:lnTo>
                  <a:lnTo>
                    <a:pt x="69967" y="88214"/>
                  </a:lnTo>
                  <a:lnTo>
                    <a:pt x="69668" y="88360"/>
                  </a:lnTo>
                  <a:lnTo>
                    <a:pt x="69390" y="88470"/>
                  </a:lnTo>
                  <a:lnTo>
                    <a:pt x="69104" y="88559"/>
                  </a:lnTo>
                  <a:lnTo>
                    <a:pt x="67871" y="88862"/>
                  </a:lnTo>
                  <a:lnTo>
                    <a:pt x="67338" y="88981"/>
                  </a:lnTo>
                  <a:lnTo>
                    <a:pt x="66137" y="89192"/>
                  </a:lnTo>
                  <a:lnTo>
                    <a:pt x="59779" y="90311"/>
                  </a:lnTo>
                  <a:lnTo>
                    <a:pt x="58855" y="90474"/>
                  </a:lnTo>
                  <a:lnTo>
                    <a:pt x="57118" y="90780"/>
                  </a:lnTo>
                  <a:lnTo>
                    <a:pt x="54885" y="91234"/>
                  </a:lnTo>
                  <a:lnTo>
                    <a:pt x="54549" y="91314"/>
                  </a:lnTo>
                  <a:lnTo>
                    <a:pt x="54207" y="91382"/>
                  </a:lnTo>
                  <a:lnTo>
                    <a:pt x="53863" y="91437"/>
                  </a:lnTo>
                  <a:lnTo>
                    <a:pt x="53518" y="91482"/>
                  </a:lnTo>
                  <a:lnTo>
                    <a:pt x="53174" y="91513"/>
                  </a:lnTo>
                  <a:lnTo>
                    <a:pt x="52856" y="91529"/>
                  </a:lnTo>
                  <a:lnTo>
                    <a:pt x="52538" y="91532"/>
                  </a:lnTo>
                  <a:lnTo>
                    <a:pt x="51901" y="91515"/>
                  </a:lnTo>
                  <a:lnTo>
                    <a:pt x="50982" y="91471"/>
                  </a:lnTo>
                  <a:lnTo>
                    <a:pt x="50477" y="91379"/>
                  </a:lnTo>
                  <a:lnTo>
                    <a:pt x="44158" y="90229"/>
                  </a:lnTo>
                  <a:lnTo>
                    <a:pt x="43996" y="90216"/>
                  </a:lnTo>
                  <a:lnTo>
                    <a:pt x="43508" y="90135"/>
                  </a:lnTo>
                  <a:lnTo>
                    <a:pt x="43346" y="90116"/>
                  </a:lnTo>
                  <a:lnTo>
                    <a:pt x="42823" y="90093"/>
                  </a:lnTo>
                  <a:lnTo>
                    <a:pt x="42648" y="90094"/>
                  </a:lnTo>
                  <a:lnTo>
                    <a:pt x="41667" y="90137"/>
                  </a:lnTo>
                  <a:lnTo>
                    <a:pt x="41438" y="90137"/>
                  </a:lnTo>
                  <a:lnTo>
                    <a:pt x="40709" y="90221"/>
                  </a:lnTo>
                  <a:lnTo>
                    <a:pt x="39626" y="90437"/>
                  </a:lnTo>
                  <a:lnTo>
                    <a:pt x="39186" y="90587"/>
                  </a:lnTo>
                  <a:lnTo>
                    <a:pt x="38895" y="90698"/>
                  </a:lnTo>
                  <a:lnTo>
                    <a:pt x="38364" y="90926"/>
                  </a:lnTo>
                  <a:lnTo>
                    <a:pt x="38855" y="88013"/>
                  </a:lnTo>
                  <a:lnTo>
                    <a:pt x="39005" y="87103"/>
                  </a:lnTo>
                  <a:lnTo>
                    <a:pt x="39648" y="83630"/>
                  </a:lnTo>
                  <a:lnTo>
                    <a:pt x="40126" y="81034"/>
                  </a:lnTo>
                  <a:lnTo>
                    <a:pt x="40371" y="79702"/>
                  </a:lnTo>
                  <a:lnTo>
                    <a:pt x="40569" y="78540"/>
                  </a:lnTo>
                  <a:lnTo>
                    <a:pt x="41218" y="74537"/>
                  </a:lnTo>
                  <a:lnTo>
                    <a:pt x="41254" y="74332"/>
                  </a:lnTo>
                  <a:lnTo>
                    <a:pt x="32513" y="72879"/>
                  </a:lnTo>
                  <a:lnTo>
                    <a:pt x="32433" y="73381"/>
                  </a:lnTo>
                  <a:lnTo>
                    <a:pt x="32049" y="73131"/>
                  </a:lnTo>
                  <a:lnTo>
                    <a:pt x="31407" y="72779"/>
                  </a:lnTo>
                  <a:lnTo>
                    <a:pt x="30750" y="72332"/>
                  </a:lnTo>
                  <a:lnTo>
                    <a:pt x="30368" y="72195"/>
                  </a:lnTo>
                  <a:lnTo>
                    <a:pt x="29838" y="72019"/>
                  </a:lnTo>
                  <a:lnTo>
                    <a:pt x="29039" y="71743"/>
                  </a:lnTo>
                  <a:lnTo>
                    <a:pt x="27563" y="71184"/>
                  </a:lnTo>
                  <a:lnTo>
                    <a:pt x="25826" y="71462"/>
                  </a:lnTo>
                  <a:lnTo>
                    <a:pt x="25109" y="71581"/>
                  </a:lnTo>
                  <a:lnTo>
                    <a:pt x="23480" y="71834"/>
                  </a:lnTo>
                  <a:lnTo>
                    <a:pt x="23372" y="71414"/>
                  </a:lnTo>
                  <a:lnTo>
                    <a:pt x="20541" y="70635"/>
                  </a:lnTo>
                  <a:lnTo>
                    <a:pt x="20146" y="68295"/>
                  </a:lnTo>
                  <a:lnTo>
                    <a:pt x="15971" y="66409"/>
                  </a:lnTo>
                  <a:lnTo>
                    <a:pt x="15353" y="66154"/>
                  </a:lnTo>
                  <a:lnTo>
                    <a:pt x="9827" y="63914"/>
                  </a:lnTo>
                  <a:lnTo>
                    <a:pt x="7516" y="62650"/>
                  </a:lnTo>
                  <a:lnTo>
                    <a:pt x="6359" y="61876"/>
                  </a:lnTo>
                  <a:lnTo>
                    <a:pt x="5379" y="61215"/>
                  </a:lnTo>
                  <a:lnTo>
                    <a:pt x="3285" y="59199"/>
                  </a:lnTo>
                  <a:lnTo>
                    <a:pt x="1448" y="56454"/>
                  </a:lnTo>
                  <a:lnTo>
                    <a:pt x="439" y="53910"/>
                  </a:lnTo>
                  <a:lnTo>
                    <a:pt x="0" y="51770"/>
                  </a:lnTo>
                  <a:lnTo>
                    <a:pt x="132" y="51240"/>
                  </a:lnTo>
                  <a:lnTo>
                    <a:pt x="212" y="50419"/>
                  </a:lnTo>
                  <a:lnTo>
                    <a:pt x="1283" y="50189"/>
                  </a:lnTo>
                  <a:lnTo>
                    <a:pt x="2082" y="50037"/>
                  </a:lnTo>
                  <a:lnTo>
                    <a:pt x="2845" y="49819"/>
                  </a:lnTo>
                  <a:lnTo>
                    <a:pt x="3538" y="49529"/>
                  </a:lnTo>
                  <a:lnTo>
                    <a:pt x="4027" y="49249"/>
                  </a:lnTo>
                  <a:lnTo>
                    <a:pt x="4292" y="49089"/>
                  </a:lnTo>
                  <a:lnTo>
                    <a:pt x="5220" y="48559"/>
                  </a:lnTo>
                  <a:lnTo>
                    <a:pt x="6025" y="48086"/>
                  </a:lnTo>
                  <a:lnTo>
                    <a:pt x="8390" y="46663"/>
                  </a:lnTo>
                  <a:lnTo>
                    <a:pt x="9463" y="46046"/>
                  </a:lnTo>
                  <a:lnTo>
                    <a:pt x="10333" y="45554"/>
                  </a:lnTo>
                  <a:lnTo>
                    <a:pt x="11345" y="45050"/>
                  </a:lnTo>
                  <a:lnTo>
                    <a:pt x="12291" y="44552"/>
                  </a:lnTo>
                  <a:lnTo>
                    <a:pt x="13199" y="44012"/>
                  </a:lnTo>
                  <a:lnTo>
                    <a:pt x="14084" y="43473"/>
                  </a:lnTo>
                  <a:lnTo>
                    <a:pt x="14982" y="42940"/>
                  </a:lnTo>
                  <a:lnTo>
                    <a:pt x="15544" y="42590"/>
                  </a:lnTo>
                  <a:lnTo>
                    <a:pt x="16052" y="42211"/>
                  </a:lnTo>
                  <a:lnTo>
                    <a:pt x="16828" y="41700"/>
                  </a:lnTo>
                  <a:lnTo>
                    <a:pt x="17518" y="41155"/>
                  </a:lnTo>
                  <a:lnTo>
                    <a:pt x="18284" y="40537"/>
                  </a:lnTo>
                  <a:lnTo>
                    <a:pt x="18865" y="40017"/>
                  </a:lnTo>
                  <a:lnTo>
                    <a:pt x="20198" y="38838"/>
                  </a:lnTo>
                  <a:lnTo>
                    <a:pt x="21411" y="37535"/>
                  </a:lnTo>
                  <a:lnTo>
                    <a:pt x="22348" y="36480"/>
                  </a:lnTo>
                  <a:lnTo>
                    <a:pt x="23530" y="35229"/>
                  </a:lnTo>
                  <a:lnTo>
                    <a:pt x="24153" y="34465"/>
                  </a:lnTo>
                  <a:lnTo>
                    <a:pt x="24711" y="33697"/>
                  </a:lnTo>
                  <a:lnTo>
                    <a:pt x="25350" y="32794"/>
                  </a:lnTo>
                  <a:lnTo>
                    <a:pt x="25974" y="31862"/>
                  </a:lnTo>
                  <a:lnTo>
                    <a:pt x="26779" y="30655"/>
                  </a:lnTo>
                  <a:lnTo>
                    <a:pt x="27647" y="29397"/>
                  </a:lnTo>
                  <a:lnTo>
                    <a:pt x="28197" y="28528"/>
                  </a:lnTo>
                  <a:lnTo>
                    <a:pt x="28721" y="27677"/>
                  </a:lnTo>
                  <a:lnTo>
                    <a:pt x="29798" y="25899"/>
                  </a:lnTo>
                  <a:lnTo>
                    <a:pt x="30057" y="25462"/>
                  </a:lnTo>
                  <a:lnTo>
                    <a:pt x="30313" y="25090"/>
                  </a:lnTo>
                  <a:lnTo>
                    <a:pt x="30655" y="24608"/>
                  </a:lnTo>
                  <a:lnTo>
                    <a:pt x="30974" y="24233"/>
                  </a:lnTo>
                  <a:lnTo>
                    <a:pt x="31346" y="23836"/>
                  </a:lnTo>
                  <a:lnTo>
                    <a:pt x="31731" y="23506"/>
                  </a:lnTo>
                  <a:lnTo>
                    <a:pt x="32186" y="23206"/>
                  </a:lnTo>
                  <a:lnTo>
                    <a:pt x="32625" y="22923"/>
                  </a:lnTo>
                  <a:lnTo>
                    <a:pt x="33119" y="22670"/>
                  </a:lnTo>
                  <a:lnTo>
                    <a:pt x="33989" y="22279"/>
                  </a:lnTo>
                  <a:lnTo>
                    <a:pt x="34547" y="22034"/>
                  </a:lnTo>
                  <a:lnTo>
                    <a:pt x="35548" y="21606"/>
                  </a:lnTo>
                  <a:lnTo>
                    <a:pt x="36533" y="21174"/>
                  </a:lnTo>
                  <a:lnTo>
                    <a:pt x="37404" y="20804"/>
                  </a:lnTo>
                  <a:lnTo>
                    <a:pt x="38014" y="20525"/>
                  </a:lnTo>
                  <a:lnTo>
                    <a:pt x="39026" y="20113"/>
                  </a:lnTo>
                  <a:lnTo>
                    <a:pt x="40549" y="19457"/>
                  </a:lnTo>
                  <a:lnTo>
                    <a:pt x="41488" y="19074"/>
                  </a:lnTo>
                  <a:lnTo>
                    <a:pt x="42161" y="18787"/>
                  </a:lnTo>
                  <a:lnTo>
                    <a:pt x="42635" y="18583"/>
                  </a:lnTo>
                  <a:lnTo>
                    <a:pt x="43386" y="18250"/>
                  </a:lnTo>
                  <a:lnTo>
                    <a:pt x="43923" y="18027"/>
                  </a:lnTo>
                  <a:lnTo>
                    <a:pt x="44514" y="17736"/>
                  </a:lnTo>
                  <a:lnTo>
                    <a:pt x="45927" y="17190"/>
                  </a:lnTo>
                  <a:lnTo>
                    <a:pt x="47584" y="16528"/>
                  </a:lnTo>
                  <a:lnTo>
                    <a:pt x="49426" y="15764"/>
                  </a:lnTo>
                  <a:lnTo>
                    <a:pt x="49889" y="15565"/>
                  </a:lnTo>
                  <a:lnTo>
                    <a:pt x="51217" y="15006"/>
                  </a:lnTo>
                  <a:lnTo>
                    <a:pt x="52678" y="14390"/>
                  </a:lnTo>
                  <a:lnTo>
                    <a:pt x="54155" y="13778"/>
                  </a:lnTo>
                  <a:lnTo>
                    <a:pt x="54778" y="13534"/>
                  </a:lnTo>
                  <a:lnTo>
                    <a:pt x="56254" y="12999"/>
                  </a:lnTo>
                  <a:lnTo>
                    <a:pt x="56826" y="12534"/>
                  </a:lnTo>
                  <a:lnTo>
                    <a:pt x="57526" y="12240"/>
                  </a:lnTo>
                  <a:lnTo>
                    <a:pt x="62290" y="9836"/>
                  </a:lnTo>
                  <a:lnTo>
                    <a:pt x="64211" y="8701"/>
                  </a:lnTo>
                  <a:lnTo>
                    <a:pt x="64499" y="8528"/>
                  </a:lnTo>
                  <a:lnTo>
                    <a:pt x="66022" y="7406"/>
                  </a:lnTo>
                  <a:lnTo>
                    <a:pt x="67881" y="6038"/>
                  </a:lnTo>
                  <a:lnTo>
                    <a:pt x="69061" y="5225"/>
                  </a:lnTo>
                  <a:lnTo>
                    <a:pt x="70412" y="4778"/>
                  </a:lnTo>
                  <a:lnTo>
                    <a:pt x="73792" y="3876"/>
                  </a:lnTo>
                  <a:lnTo>
                    <a:pt x="75497" y="3670"/>
                  </a:lnTo>
                  <a:lnTo>
                    <a:pt x="77895" y="3377"/>
                  </a:lnTo>
                  <a:lnTo>
                    <a:pt x="79315" y="3205"/>
                  </a:lnTo>
                  <a:lnTo>
                    <a:pt x="79960" y="3304"/>
                  </a:lnTo>
                  <a:lnTo>
                    <a:pt x="81800" y="3607"/>
                  </a:lnTo>
                  <a:lnTo>
                    <a:pt x="82153" y="3744"/>
                  </a:lnTo>
                  <a:lnTo>
                    <a:pt x="84837" y="4749"/>
                  </a:lnTo>
                  <a:lnTo>
                    <a:pt x="86396" y="5329"/>
                  </a:lnTo>
                  <a:lnTo>
                    <a:pt x="87540" y="5747"/>
                  </a:lnTo>
                  <a:lnTo>
                    <a:pt x="88753" y="5938"/>
                  </a:lnTo>
                  <a:lnTo>
                    <a:pt x="89523" y="6007"/>
                  </a:lnTo>
                  <a:lnTo>
                    <a:pt x="90624" y="5972"/>
                  </a:lnTo>
                  <a:lnTo>
                    <a:pt x="91791" y="5795"/>
                  </a:lnTo>
                  <a:lnTo>
                    <a:pt x="92706" y="5640"/>
                  </a:lnTo>
                  <a:lnTo>
                    <a:pt x="94583" y="5257"/>
                  </a:lnTo>
                  <a:lnTo>
                    <a:pt x="95575" y="4866"/>
                  </a:lnTo>
                  <a:lnTo>
                    <a:pt x="95711" y="4807"/>
                  </a:lnTo>
                  <a:lnTo>
                    <a:pt x="95973" y="4696"/>
                  </a:lnTo>
                  <a:lnTo>
                    <a:pt x="96335" y="4526"/>
                  </a:lnTo>
                  <a:lnTo>
                    <a:pt x="100836" y="2395"/>
                  </a:lnTo>
                  <a:lnTo>
                    <a:pt x="103918" y="938"/>
                  </a:lnTo>
                  <a:lnTo>
                    <a:pt x="104474" y="777"/>
                  </a:lnTo>
                  <a:lnTo>
                    <a:pt x="104406" y="1298"/>
                  </a:lnTo>
                  <a:lnTo>
                    <a:pt x="104150" y="10136"/>
                  </a:lnTo>
                  <a:lnTo>
                    <a:pt x="103762" y="10410"/>
                  </a:lnTo>
                  <a:lnTo>
                    <a:pt x="103771" y="12488"/>
                  </a:lnTo>
                  <a:lnTo>
                    <a:pt x="109799" y="13506"/>
                  </a:lnTo>
                  <a:lnTo>
                    <a:pt x="112203" y="13952"/>
                  </a:lnTo>
                  <a:lnTo>
                    <a:pt x="112341" y="13977"/>
                  </a:lnTo>
                  <a:lnTo>
                    <a:pt x="116361" y="14728"/>
                  </a:lnTo>
                  <a:lnTo>
                    <a:pt x="119346" y="15280"/>
                  </a:lnTo>
                  <a:lnTo>
                    <a:pt x="119813" y="19836"/>
                  </a:lnTo>
                  <a:lnTo>
                    <a:pt x="120173" y="19773"/>
                  </a:lnTo>
                  <a:lnTo>
                    <a:pt x="123423" y="19339"/>
                  </a:lnTo>
                  <a:lnTo>
                    <a:pt x="124023" y="19228"/>
                  </a:lnTo>
                  <a:lnTo>
                    <a:pt x="124120" y="19493"/>
                  </a:lnTo>
                  <a:lnTo>
                    <a:pt x="124326" y="20096"/>
                  </a:lnTo>
                  <a:lnTo>
                    <a:pt x="124438" y="20477"/>
                  </a:lnTo>
                  <a:lnTo>
                    <a:pt x="124697" y="20414"/>
                  </a:lnTo>
                  <a:lnTo>
                    <a:pt x="125244" y="20000"/>
                  </a:lnTo>
                  <a:lnTo>
                    <a:pt x="126947" y="19359"/>
                  </a:lnTo>
                  <a:lnTo>
                    <a:pt x="127234" y="19203"/>
                  </a:lnTo>
                  <a:lnTo>
                    <a:pt x="128600" y="18706"/>
                  </a:lnTo>
                  <a:lnTo>
                    <a:pt x="130870" y="17879"/>
                  </a:lnTo>
                  <a:lnTo>
                    <a:pt x="130284" y="16148"/>
                  </a:lnTo>
                  <a:lnTo>
                    <a:pt x="133088" y="15885"/>
                  </a:lnTo>
                  <a:lnTo>
                    <a:pt x="133528" y="15850"/>
                  </a:lnTo>
                  <a:lnTo>
                    <a:pt x="133598" y="16337"/>
                  </a:lnTo>
                  <a:lnTo>
                    <a:pt x="133763" y="16712"/>
                  </a:lnTo>
                  <a:lnTo>
                    <a:pt x="133608" y="16773"/>
                  </a:lnTo>
                  <a:lnTo>
                    <a:pt x="133482" y="17893"/>
                  </a:lnTo>
                  <a:lnTo>
                    <a:pt x="133802" y="19704"/>
                  </a:lnTo>
                  <a:lnTo>
                    <a:pt x="134653" y="20562"/>
                  </a:lnTo>
                  <a:lnTo>
                    <a:pt x="136110" y="19909"/>
                  </a:lnTo>
                  <a:lnTo>
                    <a:pt x="136648" y="17878"/>
                  </a:lnTo>
                  <a:lnTo>
                    <a:pt x="137333" y="19487"/>
                  </a:lnTo>
                  <a:lnTo>
                    <a:pt x="137750" y="19121"/>
                  </a:lnTo>
                  <a:lnTo>
                    <a:pt x="140188" y="16993"/>
                  </a:lnTo>
                  <a:lnTo>
                    <a:pt x="141284" y="16044"/>
                  </a:lnTo>
                  <a:lnTo>
                    <a:pt x="142173" y="15245"/>
                  </a:lnTo>
                  <a:lnTo>
                    <a:pt x="142701" y="14782"/>
                  </a:lnTo>
                  <a:lnTo>
                    <a:pt x="143220" y="14315"/>
                  </a:lnTo>
                  <a:lnTo>
                    <a:pt x="144934" y="12790"/>
                  </a:lnTo>
                  <a:lnTo>
                    <a:pt x="145069" y="12566"/>
                  </a:lnTo>
                  <a:lnTo>
                    <a:pt x="145433" y="11937"/>
                  </a:lnTo>
                  <a:lnTo>
                    <a:pt x="145979" y="11007"/>
                  </a:lnTo>
                  <a:lnTo>
                    <a:pt x="146616" y="9926"/>
                  </a:lnTo>
                  <a:lnTo>
                    <a:pt x="147301" y="8968"/>
                  </a:lnTo>
                  <a:lnTo>
                    <a:pt x="148215" y="8527"/>
                  </a:lnTo>
                  <a:lnTo>
                    <a:pt x="149878" y="8548"/>
                  </a:lnTo>
                  <a:lnTo>
                    <a:pt x="149973" y="8224"/>
                  </a:lnTo>
                  <a:lnTo>
                    <a:pt x="150219" y="7453"/>
                  </a:lnTo>
                  <a:lnTo>
                    <a:pt x="150615" y="6161"/>
                  </a:lnTo>
                  <a:lnTo>
                    <a:pt x="152360" y="1920"/>
                  </a:lnTo>
                  <a:lnTo>
                    <a:pt x="152994" y="390"/>
                  </a:lnTo>
                  <a:lnTo>
                    <a:pt x="154371" y="814"/>
                  </a:lnTo>
                  <a:lnTo>
                    <a:pt x="154775" y="945"/>
                  </a:lnTo>
                  <a:lnTo>
                    <a:pt x="155227" y="910"/>
                  </a:lnTo>
                  <a:lnTo>
                    <a:pt x="156656" y="581"/>
                  </a:lnTo>
                  <a:lnTo>
                    <a:pt x="157277" y="443"/>
                  </a:lnTo>
                  <a:lnTo>
                    <a:pt x="159201" y="0"/>
                  </a:lnTo>
                  <a:lnTo>
                    <a:pt x="159933" y="152"/>
                  </a:lnTo>
                  <a:lnTo>
                    <a:pt x="161212" y="409"/>
                  </a:lnTo>
                  <a:lnTo>
                    <a:pt x="161853" y="543"/>
                  </a:lnTo>
                  <a:lnTo>
                    <a:pt x="163136" y="800"/>
                  </a:lnTo>
                  <a:lnTo>
                    <a:pt x="164028" y="1100"/>
                  </a:lnTo>
                  <a:lnTo>
                    <a:pt x="168583" y="2698"/>
                  </a:lnTo>
                  <a:lnTo>
                    <a:pt x="168891" y="3028"/>
                  </a:lnTo>
                  <a:lnTo>
                    <a:pt x="169584" y="3904"/>
                  </a:lnTo>
                  <a:lnTo>
                    <a:pt x="173481" y="8840"/>
                  </a:lnTo>
                  <a:lnTo>
                    <a:pt x="175659" y="11660"/>
                  </a:lnTo>
                  <a:lnTo>
                    <a:pt x="176703" y="12966"/>
                  </a:lnTo>
                  <a:lnTo>
                    <a:pt x="177362" y="13801"/>
                  </a:lnTo>
                  <a:lnTo>
                    <a:pt x="175801" y="14099"/>
                  </a:lnTo>
                  <a:lnTo>
                    <a:pt x="175346" y="14111"/>
                  </a:lnTo>
                  <a:lnTo>
                    <a:pt x="175304" y="14354"/>
                  </a:lnTo>
                  <a:lnTo>
                    <a:pt x="178094" y="15243"/>
                  </a:lnTo>
                  <a:lnTo>
                    <a:pt x="176963" y="16062"/>
                  </a:lnTo>
                  <a:lnTo>
                    <a:pt x="174271" y="18029"/>
                  </a:lnTo>
                  <a:lnTo>
                    <a:pt x="173742" y="18408"/>
                  </a:lnTo>
                  <a:lnTo>
                    <a:pt x="172970" y="18973"/>
                  </a:lnTo>
                  <a:lnTo>
                    <a:pt x="174137" y="19704"/>
                  </a:lnTo>
                  <a:lnTo>
                    <a:pt x="176121" y="20928"/>
                  </a:lnTo>
                  <a:lnTo>
                    <a:pt x="176304" y="21037"/>
                  </a:lnTo>
                  <a:lnTo>
                    <a:pt x="177128" y="21015"/>
                  </a:lnTo>
                  <a:lnTo>
                    <a:pt x="178319" y="20340"/>
                  </a:lnTo>
                  <a:lnTo>
                    <a:pt x="179220" y="21464"/>
                  </a:lnTo>
                  <a:lnTo>
                    <a:pt x="181387" y="21170"/>
                  </a:lnTo>
                  <a:lnTo>
                    <a:pt x="181735" y="21074"/>
                  </a:lnTo>
                  <a:lnTo>
                    <a:pt x="181969" y="21436"/>
                  </a:lnTo>
                  <a:lnTo>
                    <a:pt x="181731" y="21595"/>
                  </a:lnTo>
                  <a:lnTo>
                    <a:pt x="179938" y="22332"/>
                  </a:lnTo>
                  <a:lnTo>
                    <a:pt x="182552" y="25587"/>
                  </a:lnTo>
                  <a:lnTo>
                    <a:pt x="183780" y="26135"/>
                  </a:lnTo>
                  <a:lnTo>
                    <a:pt x="184803" y="25544"/>
                  </a:lnTo>
                  <a:lnTo>
                    <a:pt x="185036" y="25331"/>
                  </a:lnTo>
                  <a:lnTo>
                    <a:pt x="185332" y="25789"/>
                  </a:lnTo>
                  <a:lnTo>
                    <a:pt x="185416" y="25989"/>
                  </a:lnTo>
                  <a:lnTo>
                    <a:pt x="185469" y="26199"/>
                  </a:lnTo>
                  <a:lnTo>
                    <a:pt x="185486" y="26343"/>
                  </a:lnTo>
                  <a:lnTo>
                    <a:pt x="185486" y="26560"/>
                  </a:lnTo>
                  <a:lnTo>
                    <a:pt x="185391" y="27589"/>
                  </a:lnTo>
                  <a:lnTo>
                    <a:pt x="186434" y="27686"/>
                  </a:lnTo>
                  <a:lnTo>
                    <a:pt x="186786" y="27636"/>
                  </a:lnTo>
                  <a:lnTo>
                    <a:pt x="188541" y="27197"/>
                  </a:lnTo>
                  <a:lnTo>
                    <a:pt x="188616" y="27410"/>
                  </a:lnTo>
                  <a:lnTo>
                    <a:pt x="189796" y="31451"/>
                  </a:lnTo>
                  <a:lnTo>
                    <a:pt x="189905" y="31904"/>
                  </a:lnTo>
                  <a:lnTo>
                    <a:pt x="191897" y="31314"/>
                  </a:lnTo>
                  <a:lnTo>
                    <a:pt x="192108" y="31251"/>
                  </a:lnTo>
                  <a:lnTo>
                    <a:pt x="195623" y="30213"/>
                  </a:lnTo>
                  <a:lnTo>
                    <a:pt x="195957" y="28863"/>
                  </a:lnTo>
                  <a:lnTo>
                    <a:pt x="196276" y="28067"/>
                  </a:lnTo>
                  <a:lnTo>
                    <a:pt x="196477" y="27411"/>
                  </a:lnTo>
                  <a:lnTo>
                    <a:pt x="197006" y="26761"/>
                  </a:lnTo>
                  <a:lnTo>
                    <a:pt x="197452" y="26985"/>
                  </a:lnTo>
                  <a:lnTo>
                    <a:pt x="197941" y="27129"/>
                  </a:lnTo>
                  <a:lnTo>
                    <a:pt x="198697" y="27194"/>
                  </a:lnTo>
                  <a:lnTo>
                    <a:pt x="199452" y="27117"/>
                  </a:lnTo>
                  <a:lnTo>
                    <a:pt x="200431" y="26847"/>
                  </a:lnTo>
                  <a:lnTo>
                    <a:pt x="201367" y="26533"/>
                  </a:lnTo>
                  <a:lnTo>
                    <a:pt x="202127" y="26438"/>
                  </a:lnTo>
                  <a:lnTo>
                    <a:pt x="202878" y="26496"/>
                  </a:lnTo>
                  <a:lnTo>
                    <a:pt x="203631" y="26756"/>
                  </a:lnTo>
                  <a:lnTo>
                    <a:pt x="204227" y="27095"/>
                  </a:lnTo>
                  <a:lnTo>
                    <a:pt x="204477" y="27503"/>
                  </a:lnTo>
                  <a:lnTo>
                    <a:pt x="204674" y="27730"/>
                  </a:lnTo>
                  <a:lnTo>
                    <a:pt x="204843" y="27977"/>
                  </a:lnTo>
                  <a:lnTo>
                    <a:pt x="204950" y="28179"/>
                  </a:lnTo>
                  <a:lnTo>
                    <a:pt x="205279" y="28926"/>
                  </a:lnTo>
                  <a:lnTo>
                    <a:pt x="206689" y="33997"/>
                  </a:lnTo>
                  <a:lnTo>
                    <a:pt x="206772" y="34270"/>
                  </a:lnTo>
                  <a:lnTo>
                    <a:pt x="206874" y="34685"/>
                  </a:lnTo>
                  <a:lnTo>
                    <a:pt x="206951" y="35094"/>
                  </a:lnTo>
                  <a:lnTo>
                    <a:pt x="207005" y="35510"/>
                  </a:lnTo>
                  <a:lnTo>
                    <a:pt x="207037" y="35931"/>
                  </a:lnTo>
                  <a:lnTo>
                    <a:pt x="207047" y="36351"/>
                  </a:lnTo>
                  <a:lnTo>
                    <a:pt x="207034" y="36768"/>
                  </a:lnTo>
                  <a:lnTo>
                    <a:pt x="206987" y="37286"/>
                  </a:lnTo>
                  <a:lnTo>
                    <a:pt x="206901" y="37804"/>
                  </a:lnTo>
                  <a:lnTo>
                    <a:pt x="206784" y="38319"/>
                  </a:lnTo>
                  <a:lnTo>
                    <a:pt x="206640" y="38827"/>
                  </a:lnTo>
                  <a:lnTo>
                    <a:pt x="206475" y="39323"/>
                  </a:lnTo>
                  <a:lnTo>
                    <a:pt x="206291" y="39805"/>
                  </a:lnTo>
                  <a:lnTo>
                    <a:pt x="206080" y="40279"/>
                  </a:lnTo>
                  <a:lnTo>
                    <a:pt x="205847" y="40745"/>
                  </a:lnTo>
                  <a:lnTo>
                    <a:pt x="205590" y="41196"/>
                  </a:lnTo>
                  <a:lnTo>
                    <a:pt x="205314" y="41631"/>
                  </a:lnTo>
                  <a:lnTo>
                    <a:pt x="204832" y="42409"/>
                  </a:lnTo>
                  <a:lnTo>
                    <a:pt x="202955" y="45432"/>
                  </a:lnTo>
                  <a:lnTo>
                    <a:pt x="202774" y="45747"/>
                  </a:lnTo>
                  <a:lnTo>
                    <a:pt x="202509" y="46255"/>
                  </a:lnTo>
                  <a:lnTo>
                    <a:pt x="202344" y="46610"/>
                  </a:lnTo>
                  <a:lnTo>
                    <a:pt x="202191" y="46972"/>
                  </a:lnTo>
                  <a:lnTo>
                    <a:pt x="202057" y="47340"/>
                  </a:lnTo>
                  <a:lnTo>
                    <a:pt x="201945" y="47712"/>
                  </a:lnTo>
                  <a:lnTo>
                    <a:pt x="201859" y="48052"/>
                  </a:lnTo>
                  <a:lnTo>
                    <a:pt x="201789" y="48398"/>
                  </a:lnTo>
                  <a:lnTo>
                    <a:pt x="201739" y="48714"/>
                  </a:lnTo>
                  <a:lnTo>
                    <a:pt x="201697" y="49098"/>
                  </a:lnTo>
                  <a:lnTo>
                    <a:pt x="201675" y="49448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8" name="pg248"/>
            <p:cNvSpPr/>
            <p:nvPr/>
          </p:nvSpPr>
          <p:spPr>
            <a:xfrm>
              <a:off x="5559231" y="4630666"/>
              <a:ext cx="154184" cy="166654"/>
            </a:xfrm>
            <a:custGeom>
              <a:avLst/>
              <a:gdLst/>
              <a:ahLst/>
              <a:cxnLst/>
              <a:rect l="0" t="0" r="0" b="0"/>
              <a:pathLst>
                <a:path w="154184" h="166654">
                  <a:moveTo>
                    <a:pt x="81661" y="131211"/>
                  </a:moveTo>
                  <a:lnTo>
                    <a:pt x="81238" y="131093"/>
                  </a:lnTo>
                  <a:lnTo>
                    <a:pt x="79369" y="130758"/>
                  </a:lnTo>
                  <a:lnTo>
                    <a:pt x="77101" y="130337"/>
                  </a:lnTo>
                  <a:lnTo>
                    <a:pt x="75780" y="130331"/>
                  </a:lnTo>
                  <a:lnTo>
                    <a:pt x="73222" y="129915"/>
                  </a:lnTo>
                  <a:lnTo>
                    <a:pt x="72699" y="129784"/>
                  </a:lnTo>
                  <a:lnTo>
                    <a:pt x="71104" y="129565"/>
                  </a:lnTo>
                  <a:lnTo>
                    <a:pt x="70486" y="129184"/>
                  </a:lnTo>
                  <a:lnTo>
                    <a:pt x="64742" y="122522"/>
                  </a:lnTo>
                  <a:lnTo>
                    <a:pt x="63939" y="121599"/>
                  </a:lnTo>
                  <a:lnTo>
                    <a:pt x="60740" y="117860"/>
                  </a:lnTo>
                  <a:lnTo>
                    <a:pt x="59518" y="116432"/>
                  </a:lnTo>
                  <a:lnTo>
                    <a:pt x="59381" y="116131"/>
                  </a:lnTo>
                  <a:lnTo>
                    <a:pt x="59090" y="115840"/>
                  </a:lnTo>
                  <a:lnTo>
                    <a:pt x="59265" y="115015"/>
                  </a:lnTo>
                  <a:lnTo>
                    <a:pt x="59435" y="113825"/>
                  </a:lnTo>
                  <a:lnTo>
                    <a:pt x="52208" y="112868"/>
                  </a:lnTo>
                  <a:lnTo>
                    <a:pt x="49502" y="112501"/>
                  </a:lnTo>
                  <a:lnTo>
                    <a:pt x="38244" y="110687"/>
                  </a:lnTo>
                  <a:lnTo>
                    <a:pt x="29180" y="109317"/>
                  </a:lnTo>
                  <a:lnTo>
                    <a:pt x="28849" y="109270"/>
                  </a:lnTo>
                  <a:lnTo>
                    <a:pt x="19952" y="107790"/>
                  </a:lnTo>
                  <a:lnTo>
                    <a:pt x="18248" y="107491"/>
                  </a:lnTo>
                  <a:lnTo>
                    <a:pt x="12925" y="106706"/>
                  </a:lnTo>
                  <a:lnTo>
                    <a:pt x="8110" y="106112"/>
                  </a:lnTo>
                  <a:lnTo>
                    <a:pt x="5646" y="105779"/>
                  </a:lnTo>
                  <a:lnTo>
                    <a:pt x="4782" y="105078"/>
                  </a:lnTo>
                  <a:lnTo>
                    <a:pt x="4420" y="104462"/>
                  </a:lnTo>
                  <a:lnTo>
                    <a:pt x="5546" y="95537"/>
                  </a:lnTo>
                  <a:lnTo>
                    <a:pt x="6546" y="87639"/>
                  </a:lnTo>
                  <a:lnTo>
                    <a:pt x="6730" y="86987"/>
                  </a:lnTo>
                  <a:lnTo>
                    <a:pt x="6982" y="86446"/>
                  </a:lnTo>
                  <a:lnTo>
                    <a:pt x="2201" y="85638"/>
                  </a:lnTo>
                  <a:lnTo>
                    <a:pt x="736" y="85396"/>
                  </a:lnTo>
                  <a:lnTo>
                    <a:pt x="0" y="85482"/>
                  </a:lnTo>
                  <a:lnTo>
                    <a:pt x="268" y="84912"/>
                  </a:lnTo>
                  <a:lnTo>
                    <a:pt x="907" y="83549"/>
                  </a:lnTo>
                  <a:lnTo>
                    <a:pt x="2365" y="80737"/>
                  </a:lnTo>
                  <a:lnTo>
                    <a:pt x="2892" y="79816"/>
                  </a:lnTo>
                  <a:lnTo>
                    <a:pt x="3646" y="78498"/>
                  </a:lnTo>
                  <a:lnTo>
                    <a:pt x="11857" y="64164"/>
                  </a:lnTo>
                  <a:lnTo>
                    <a:pt x="12643" y="62787"/>
                  </a:lnTo>
                  <a:lnTo>
                    <a:pt x="14344" y="59816"/>
                  </a:lnTo>
                  <a:lnTo>
                    <a:pt x="14527" y="59497"/>
                  </a:lnTo>
                  <a:lnTo>
                    <a:pt x="15814" y="57410"/>
                  </a:lnTo>
                  <a:lnTo>
                    <a:pt x="17463" y="54735"/>
                  </a:lnTo>
                  <a:lnTo>
                    <a:pt x="20179" y="50313"/>
                  </a:lnTo>
                  <a:lnTo>
                    <a:pt x="22393" y="46707"/>
                  </a:lnTo>
                  <a:lnTo>
                    <a:pt x="23718" y="44557"/>
                  </a:lnTo>
                  <a:lnTo>
                    <a:pt x="27122" y="38614"/>
                  </a:lnTo>
                  <a:lnTo>
                    <a:pt x="27677" y="37647"/>
                  </a:lnTo>
                  <a:lnTo>
                    <a:pt x="31937" y="30861"/>
                  </a:lnTo>
                  <a:lnTo>
                    <a:pt x="32107" y="30585"/>
                  </a:lnTo>
                  <a:lnTo>
                    <a:pt x="33112" y="28984"/>
                  </a:lnTo>
                  <a:lnTo>
                    <a:pt x="37780" y="21503"/>
                  </a:lnTo>
                  <a:lnTo>
                    <a:pt x="39755" y="18336"/>
                  </a:lnTo>
                  <a:lnTo>
                    <a:pt x="39942" y="18037"/>
                  </a:lnTo>
                  <a:lnTo>
                    <a:pt x="41694" y="15229"/>
                  </a:lnTo>
                  <a:lnTo>
                    <a:pt x="42248" y="14340"/>
                  </a:lnTo>
                  <a:lnTo>
                    <a:pt x="44548" y="10633"/>
                  </a:lnTo>
                  <a:lnTo>
                    <a:pt x="45265" y="9479"/>
                  </a:lnTo>
                  <a:lnTo>
                    <a:pt x="45764" y="8731"/>
                  </a:lnTo>
                  <a:lnTo>
                    <a:pt x="49505" y="3127"/>
                  </a:lnTo>
                  <a:lnTo>
                    <a:pt x="51618" y="363"/>
                  </a:lnTo>
                  <a:lnTo>
                    <a:pt x="51911" y="0"/>
                  </a:lnTo>
                  <a:lnTo>
                    <a:pt x="60127" y="11196"/>
                  </a:lnTo>
                  <a:lnTo>
                    <a:pt x="62493" y="14425"/>
                  </a:lnTo>
                  <a:lnTo>
                    <a:pt x="65010" y="17270"/>
                  </a:lnTo>
                  <a:lnTo>
                    <a:pt x="67523" y="19609"/>
                  </a:lnTo>
                  <a:lnTo>
                    <a:pt x="68364" y="20392"/>
                  </a:lnTo>
                  <a:lnTo>
                    <a:pt x="71835" y="22960"/>
                  </a:lnTo>
                  <a:lnTo>
                    <a:pt x="76601" y="26215"/>
                  </a:lnTo>
                  <a:lnTo>
                    <a:pt x="77278" y="26657"/>
                  </a:lnTo>
                  <a:lnTo>
                    <a:pt x="82706" y="30208"/>
                  </a:lnTo>
                  <a:lnTo>
                    <a:pt x="88877" y="33991"/>
                  </a:lnTo>
                  <a:lnTo>
                    <a:pt x="94102" y="37227"/>
                  </a:lnTo>
                  <a:lnTo>
                    <a:pt x="99572" y="40879"/>
                  </a:lnTo>
                  <a:lnTo>
                    <a:pt x="102699" y="42967"/>
                  </a:lnTo>
                  <a:lnTo>
                    <a:pt x="105507" y="44842"/>
                  </a:lnTo>
                  <a:lnTo>
                    <a:pt x="113710" y="50309"/>
                  </a:lnTo>
                  <a:lnTo>
                    <a:pt x="120102" y="54569"/>
                  </a:lnTo>
                  <a:lnTo>
                    <a:pt x="121995" y="55831"/>
                  </a:lnTo>
                  <a:lnTo>
                    <a:pt x="127881" y="59588"/>
                  </a:lnTo>
                  <a:lnTo>
                    <a:pt x="134252" y="63658"/>
                  </a:lnTo>
                  <a:lnTo>
                    <a:pt x="141544" y="68316"/>
                  </a:lnTo>
                  <a:lnTo>
                    <a:pt x="145816" y="71211"/>
                  </a:lnTo>
                  <a:lnTo>
                    <a:pt x="150951" y="74711"/>
                  </a:lnTo>
                  <a:lnTo>
                    <a:pt x="150864" y="75503"/>
                  </a:lnTo>
                  <a:lnTo>
                    <a:pt x="149409" y="84230"/>
                  </a:lnTo>
                  <a:lnTo>
                    <a:pt x="149092" y="86328"/>
                  </a:lnTo>
                  <a:lnTo>
                    <a:pt x="149856" y="86520"/>
                  </a:lnTo>
                  <a:lnTo>
                    <a:pt x="153804" y="87217"/>
                  </a:lnTo>
                  <a:lnTo>
                    <a:pt x="152382" y="95714"/>
                  </a:lnTo>
                  <a:lnTo>
                    <a:pt x="152308" y="96141"/>
                  </a:lnTo>
                  <a:lnTo>
                    <a:pt x="154184" y="96460"/>
                  </a:lnTo>
                  <a:lnTo>
                    <a:pt x="153520" y="100465"/>
                  </a:lnTo>
                  <a:lnTo>
                    <a:pt x="153475" y="100968"/>
                  </a:lnTo>
                  <a:lnTo>
                    <a:pt x="153172" y="101267"/>
                  </a:lnTo>
                  <a:lnTo>
                    <a:pt x="153227" y="101911"/>
                  </a:lnTo>
                  <a:lnTo>
                    <a:pt x="152860" y="104081"/>
                  </a:lnTo>
                  <a:lnTo>
                    <a:pt x="152716" y="105243"/>
                  </a:lnTo>
                  <a:lnTo>
                    <a:pt x="152572" y="105662"/>
                  </a:lnTo>
                  <a:lnTo>
                    <a:pt x="151940" y="109175"/>
                  </a:lnTo>
                  <a:lnTo>
                    <a:pt x="151049" y="114401"/>
                  </a:lnTo>
                  <a:lnTo>
                    <a:pt x="150837" y="115569"/>
                  </a:lnTo>
                  <a:lnTo>
                    <a:pt x="149954" y="120663"/>
                  </a:lnTo>
                  <a:lnTo>
                    <a:pt x="148174" y="130715"/>
                  </a:lnTo>
                  <a:lnTo>
                    <a:pt x="146586" y="139900"/>
                  </a:lnTo>
                  <a:lnTo>
                    <a:pt x="145469" y="146624"/>
                  </a:lnTo>
                  <a:lnTo>
                    <a:pt x="144854" y="149751"/>
                  </a:lnTo>
                  <a:lnTo>
                    <a:pt x="145273" y="149818"/>
                  </a:lnTo>
                  <a:lnTo>
                    <a:pt x="147197" y="150156"/>
                  </a:lnTo>
                  <a:lnTo>
                    <a:pt x="147023" y="151195"/>
                  </a:lnTo>
                  <a:lnTo>
                    <a:pt x="146964" y="151524"/>
                  </a:lnTo>
                  <a:lnTo>
                    <a:pt x="146936" y="151710"/>
                  </a:lnTo>
                  <a:lnTo>
                    <a:pt x="146758" y="152744"/>
                  </a:lnTo>
                  <a:lnTo>
                    <a:pt x="146672" y="153267"/>
                  </a:lnTo>
                  <a:lnTo>
                    <a:pt x="144739" y="152934"/>
                  </a:lnTo>
                  <a:lnTo>
                    <a:pt x="144347" y="152917"/>
                  </a:lnTo>
                  <a:lnTo>
                    <a:pt x="143934" y="155090"/>
                  </a:lnTo>
                  <a:lnTo>
                    <a:pt x="143212" y="154972"/>
                  </a:lnTo>
                  <a:lnTo>
                    <a:pt x="142371" y="154794"/>
                  </a:lnTo>
                  <a:lnTo>
                    <a:pt x="140806" y="154544"/>
                  </a:lnTo>
                  <a:lnTo>
                    <a:pt x="138657" y="154161"/>
                  </a:lnTo>
                  <a:lnTo>
                    <a:pt x="136557" y="153800"/>
                  </a:lnTo>
                  <a:lnTo>
                    <a:pt x="136145" y="153763"/>
                  </a:lnTo>
                  <a:lnTo>
                    <a:pt x="134652" y="153497"/>
                  </a:lnTo>
                  <a:lnTo>
                    <a:pt x="134585" y="153964"/>
                  </a:lnTo>
                  <a:lnTo>
                    <a:pt x="134545" y="154159"/>
                  </a:lnTo>
                  <a:lnTo>
                    <a:pt x="134276" y="155665"/>
                  </a:lnTo>
                  <a:lnTo>
                    <a:pt x="133955" y="157366"/>
                  </a:lnTo>
                  <a:lnTo>
                    <a:pt x="133746" y="158510"/>
                  </a:lnTo>
                  <a:lnTo>
                    <a:pt x="133591" y="159315"/>
                  </a:lnTo>
                  <a:lnTo>
                    <a:pt x="133535" y="159629"/>
                  </a:lnTo>
                  <a:lnTo>
                    <a:pt x="133476" y="159954"/>
                  </a:lnTo>
                  <a:lnTo>
                    <a:pt x="133231" y="161236"/>
                  </a:lnTo>
                  <a:lnTo>
                    <a:pt x="133112" y="161879"/>
                  </a:lnTo>
                  <a:lnTo>
                    <a:pt x="134672" y="162155"/>
                  </a:lnTo>
                  <a:lnTo>
                    <a:pt x="133817" y="166654"/>
                  </a:lnTo>
                  <a:lnTo>
                    <a:pt x="132280" y="166403"/>
                  </a:lnTo>
                  <a:lnTo>
                    <a:pt x="132396" y="165734"/>
                  </a:lnTo>
                  <a:lnTo>
                    <a:pt x="132615" y="164569"/>
                  </a:lnTo>
                  <a:lnTo>
                    <a:pt x="131960" y="164466"/>
                  </a:lnTo>
                  <a:lnTo>
                    <a:pt x="128386" y="163814"/>
                  </a:lnTo>
                  <a:lnTo>
                    <a:pt x="127115" y="163642"/>
                  </a:lnTo>
                  <a:lnTo>
                    <a:pt x="125409" y="163356"/>
                  </a:lnTo>
                  <a:lnTo>
                    <a:pt x="125436" y="163199"/>
                  </a:lnTo>
                  <a:lnTo>
                    <a:pt x="124146" y="162989"/>
                  </a:lnTo>
                  <a:lnTo>
                    <a:pt x="123809" y="165053"/>
                  </a:lnTo>
                  <a:lnTo>
                    <a:pt x="123706" y="165364"/>
                  </a:lnTo>
                  <a:lnTo>
                    <a:pt x="122657" y="165196"/>
                  </a:lnTo>
                  <a:lnTo>
                    <a:pt x="121568" y="164711"/>
                  </a:lnTo>
                  <a:lnTo>
                    <a:pt x="121730" y="164232"/>
                  </a:lnTo>
                  <a:lnTo>
                    <a:pt x="122486" y="159577"/>
                  </a:lnTo>
                  <a:lnTo>
                    <a:pt x="122303" y="159547"/>
                  </a:lnTo>
                  <a:lnTo>
                    <a:pt x="122582" y="157830"/>
                  </a:lnTo>
                  <a:lnTo>
                    <a:pt x="120651" y="157506"/>
                  </a:lnTo>
                  <a:lnTo>
                    <a:pt x="120233" y="157443"/>
                  </a:lnTo>
                  <a:lnTo>
                    <a:pt x="120701" y="155037"/>
                  </a:lnTo>
                  <a:lnTo>
                    <a:pt x="106372" y="152693"/>
                  </a:lnTo>
                  <a:lnTo>
                    <a:pt x="106462" y="152199"/>
                  </a:lnTo>
                  <a:lnTo>
                    <a:pt x="101654" y="151396"/>
                  </a:lnTo>
                  <a:lnTo>
                    <a:pt x="99515" y="151039"/>
                  </a:lnTo>
                  <a:lnTo>
                    <a:pt x="98037" y="150793"/>
                  </a:lnTo>
                  <a:lnTo>
                    <a:pt x="98122" y="150374"/>
                  </a:lnTo>
                  <a:lnTo>
                    <a:pt x="98303" y="149258"/>
                  </a:lnTo>
                  <a:lnTo>
                    <a:pt x="97421" y="148991"/>
                  </a:lnTo>
                  <a:lnTo>
                    <a:pt x="97533" y="148415"/>
                  </a:lnTo>
                  <a:lnTo>
                    <a:pt x="97633" y="147744"/>
                  </a:lnTo>
                  <a:lnTo>
                    <a:pt x="96980" y="147635"/>
                  </a:lnTo>
                  <a:lnTo>
                    <a:pt x="97409" y="145053"/>
                  </a:lnTo>
                  <a:lnTo>
                    <a:pt x="97627" y="143760"/>
                  </a:lnTo>
                  <a:lnTo>
                    <a:pt x="97874" y="142256"/>
                  </a:lnTo>
                  <a:lnTo>
                    <a:pt x="97983" y="141620"/>
                  </a:lnTo>
                  <a:lnTo>
                    <a:pt x="96491" y="141374"/>
                  </a:lnTo>
                  <a:lnTo>
                    <a:pt x="95184" y="141150"/>
                  </a:lnTo>
                  <a:lnTo>
                    <a:pt x="94365" y="141016"/>
                  </a:lnTo>
                  <a:lnTo>
                    <a:pt x="94484" y="140316"/>
                  </a:lnTo>
                  <a:lnTo>
                    <a:pt x="94721" y="138858"/>
                  </a:lnTo>
                  <a:lnTo>
                    <a:pt x="94871" y="137962"/>
                  </a:lnTo>
                  <a:lnTo>
                    <a:pt x="95097" y="136565"/>
                  </a:lnTo>
                  <a:lnTo>
                    <a:pt x="95188" y="136027"/>
                  </a:lnTo>
                  <a:lnTo>
                    <a:pt x="93993" y="135841"/>
                  </a:lnTo>
                  <a:lnTo>
                    <a:pt x="93292" y="135727"/>
                  </a:lnTo>
                  <a:lnTo>
                    <a:pt x="93367" y="135264"/>
                  </a:lnTo>
                  <a:lnTo>
                    <a:pt x="92955" y="135450"/>
                  </a:lnTo>
                  <a:lnTo>
                    <a:pt x="92136" y="135312"/>
                  </a:lnTo>
                  <a:lnTo>
                    <a:pt x="90889" y="135112"/>
                  </a:lnTo>
                  <a:lnTo>
                    <a:pt x="90432" y="134974"/>
                  </a:lnTo>
                  <a:lnTo>
                    <a:pt x="90054" y="134874"/>
                  </a:lnTo>
                  <a:lnTo>
                    <a:pt x="89413" y="134764"/>
                  </a:lnTo>
                  <a:lnTo>
                    <a:pt x="88356" y="134593"/>
                  </a:lnTo>
                  <a:lnTo>
                    <a:pt x="88142" y="135889"/>
                  </a:lnTo>
                  <a:lnTo>
                    <a:pt x="88039" y="136542"/>
                  </a:lnTo>
                  <a:lnTo>
                    <a:pt x="87999" y="136766"/>
                  </a:lnTo>
                  <a:lnTo>
                    <a:pt x="84995" y="136270"/>
                  </a:lnTo>
                  <a:lnTo>
                    <a:pt x="84591" y="136199"/>
                  </a:lnTo>
                  <a:lnTo>
                    <a:pt x="85228" y="132320"/>
                  </a:lnTo>
                  <a:lnTo>
                    <a:pt x="85256" y="131900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9" name="pg249"/>
            <p:cNvSpPr/>
            <p:nvPr/>
          </p:nvSpPr>
          <p:spPr>
            <a:xfrm>
              <a:off x="5482550" y="4597877"/>
              <a:ext cx="128592" cy="159890"/>
            </a:xfrm>
            <a:custGeom>
              <a:avLst/>
              <a:gdLst/>
              <a:ahLst/>
              <a:cxnLst/>
              <a:rect l="0" t="0" r="0" b="0"/>
              <a:pathLst>
                <a:path w="128592" h="159890">
                  <a:moveTo>
                    <a:pt x="10059" y="99446"/>
                  </a:moveTo>
                  <a:lnTo>
                    <a:pt x="7842" y="102005"/>
                  </a:lnTo>
                  <a:lnTo>
                    <a:pt x="7648" y="102992"/>
                  </a:lnTo>
                  <a:lnTo>
                    <a:pt x="8800" y="104731"/>
                  </a:lnTo>
                  <a:lnTo>
                    <a:pt x="9693" y="104999"/>
                  </a:lnTo>
                  <a:lnTo>
                    <a:pt x="10724" y="105308"/>
                  </a:lnTo>
                  <a:lnTo>
                    <a:pt x="12715" y="105374"/>
                  </a:lnTo>
                  <a:lnTo>
                    <a:pt x="13134" y="105171"/>
                  </a:lnTo>
                  <a:lnTo>
                    <a:pt x="15427" y="104059"/>
                  </a:lnTo>
                  <a:lnTo>
                    <a:pt x="16369" y="103139"/>
                  </a:lnTo>
                  <a:lnTo>
                    <a:pt x="17548" y="101739"/>
                  </a:lnTo>
                  <a:lnTo>
                    <a:pt x="18356" y="99761"/>
                  </a:lnTo>
                  <a:lnTo>
                    <a:pt x="19171" y="98569"/>
                  </a:lnTo>
                  <a:lnTo>
                    <a:pt x="19476" y="98179"/>
                  </a:lnTo>
                  <a:lnTo>
                    <a:pt x="19685" y="96091"/>
                  </a:lnTo>
                  <a:lnTo>
                    <a:pt x="19694" y="95515"/>
                  </a:lnTo>
                  <a:lnTo>
                    <a:pt x="19732" y="94912"/>
                  </a:lnTo>
                  <a:lnTo>
                    <a:pt x="19565" y="94680"/>
                  </a:lnTo>
                  <a:lnTo>
                    <a:pt x="19439" y="94502"/>
                  </a:lnTo>
                  <a:lnTo>
                    <a:pt x="19258" y="94365"/>
                  </a:lnTo>
                  <a:lnTo>
                    <a:pt x="18832" y="94335"/>
                  </a:lnTo>
                  <a:lnTo>
                    <a:pt x="18637" y="94290"/>
                  </a:lnTo>
                  <a:lnTo>
                    <a:pt x="18282" y="94223"/>
                  </a:lnTo>
                  <a:lnTo>
                    <a:pt x="18002" y="93799"/>
                  </a:lnTo>
                  <a:lnTo>
                    <a:pt x="17325" y="92774"/>
                  </a:lnTo>
                  <a:lnTo>
                    <a:pt x="17774" y="92474"/>
                  </a:lnTo>
                  <a:lnTo>
                    <a:pt x="18939" y="91833"/>
                  </a:lnTo>
                  <a:lnTo>
                    <a:pt x="19489" y="91699"/>
                  </a:lnTo>
                  <a:lnTo>
                    <a:pt x="18997" y="91009"/>
                  </a:lnTo>
                  <a:lnTo>
                    <a:pt x="19357" y="90854"/>
                  </a:lnTo>
                  <a:lnTo>
                    <a:pt x="19576" y="90781"/>
                  </a:lnTo>
                  <a:lnTo>
                    <a:pt x="20036" y="90645"/>
                  </a:lnTo>
                  <a:lnTo>
                    <a:pt x="20392" y="90521"/>
                  </a:lnTo>
                  <a:lnTo>
                    <a:pt x="20598" y="90441"/>
                  </a:lnTo>
                  <a:lnTo>
                    <a:pt x="20728" y="90398"/>
                  </a:lnTo>
                  <a:lnTo>
                    <a:pt x="20996" y="90139"/>
                  </a:lnTo>
                  <a:lnTo>
                    <a:pt x="21306" y="89609"/>
                  </a:lnTo>
                  <a:lnTo>
                    <a:pt x="21315" y="89448"/>
                  </a:lnTo>
                  <a:lnTo>
                    <a:pt x="21548" y="88728"/>
                  </a:lnTo>
                  <a:lnTo>
                    <a:pt x="21650" y="88433"/>
                  </a:lnTo>
                  <a:lnTo>
                    <a:pt x="21734" y="88268"/>
                  </a:lnTo>
                  <a:lnTo>
                    <a:pt x="21982" y="87771"/>
                  </a:lnTo>
                  <a:lnTo>
                    <a:pt x="22161" y="87480"/>
                  </a:lnTo>
                  <a:lnTo>
                    <a:pt x="22299" y="87340"/>
                  </a:lnTo>
                  <a:lnTo>
                    <a:pt x="22441" y="87211"/>
                  </a:lnTo>
                  <a:lnTo>
                    <a:pt x="22678" y="86977"/>
                  </a:lnTo>
                  <a:lnTo>
                    <a:pt x="22864" y="86808"/>
                  </a:lnTo>
                  <a:lnTo>
                    <a:pt x="23274" y="86437"/>
                  </a:lnTo>
                  <a:lnTo>
                    <a:pt x="23424" y="86333"/>
                  </a:lnTo>
                  <a:lnTo>
                    <a:pt x="24292" y="85551"/>
                  </a:lnTo>
                  <a:lnTo>
                    <a:pt x="24428" y="85266"/>
                  </a:lnTo>
                  <a:lnTo>
                    <a:pt x="24526" y="84783"/>
                  </a:lnTo>
                  <a:lnTo>
                    <a:pt x="24531" y="84441"/>
                  </a:lnTo>
                  <a:lnTo>
                    <a:pt x="24491" y="84153"/>
                  </a:lnTo>
                  <a:lnTo>
                    <a:pt x="24405" y="83950"/>
                  </a:lnTo>
                  <a:lnTo>
                    <a:pt x="24380" y="83751"/>
                  </a:lnTo>
                  <a:lnTo>
                    <a:pt x="24346" y="83465"/>
                  </a:lnTo>
                  <a:lnTo>
                    <a:pt x="24276" y="83140"/>
                  </a:lnTo>
                  <a:lnTo>
                    <a:pt x="23114" y="82100"/>
                  </a:lnTo>
                  <a:lnTo>
                    <a:pt x="22985" y="82060"/>
                  </a:lnTo>
                  <a:lnTo>
                    <a:pt x="22809" y="82029"/>
                  </a:lnTo>
                  <a:lnTo>
                    <a:pt x="22555" y="82054"/>
                  </a:lnTo>
                  <a:lnTo>
                    <a:pt x="22380" y="82034"/>
                  </a:lnTo>
                  <a:lnTo>
                    <a:pt x="22182" y="82021"/>
                  </a:lnTo>
                  <a:lnTo>
                    <a:pt x="21960" y="82014"/>
                  </a:lnTo>
                  <a:lnTo>
                    <a:pt x="21761" y="82035"/>
                  </a:lnTo>
                  <a:lnTo>
                    <a:pt x="21560" y="82073"/>
                  </a:lnTo>
                  <a:lnTo>
                    <a:pt x="21384" y="82122"/>
                  </a:lnTo>
                  <a:lnTo>
                    <a:pt x="20980" y="82218"/>
                  </a:lnTo>
                  <a:lnTo>
                    <a:pt x="20582" y="82327"/>
                  </a:lnTo>
                  <a:lnTo>
                    <a:pt x="20223" y="82451"/>
                  </a:lnTo>
                  <a:lnTo>
                    <a:pt x="20012" y="82469"/>
                  </a:lnTo>
                  <a:lnTo>
                    <a:pt x="19852" y="82449"/>
                  </a:lnTo>
                  <a:lnTo>
                    <a:pt x="19762" y="82219"/>
                  </a:lnTo>
                  <a:lnTo>
                    <a:pt x="19702" y="82082"/>
                  </a:lnTo>
                  <a:lnTo>
                    <a:pt x="19679" y="81931"/>
                  </a:lnTo>
                  <a:lnTo>
                    <a:pt x="19603" y="81718"/>
                  </a:lnTo>
                  <a:lnTo>
                    <a:pt x="19502" y="81492"/>
                  </a:lnTo>
                  <a:lnTo>
                    <a:pt x="19423" y="81284"/>
                  </a:lnTo>
                  <a:lnTo>
                    <a:pt x="19316" y="81039"/>
                  </a:lnTo>
                  <a:lnTo>
                    <a:pt x="19203" y="80845"/>
                  </a:lnTo>
                  <a:lnTo>
                    <a:pt x="19107" y="80640"/>
                  </a:lnTo>
                  <a:lnTo>
                    <a:pt x="19047" y="80496"/>
                  </a:lnTo>
                  <a:lnTo>
                    <a:pt x="18741" y="80037"/>
                  </a:lnTo>
                  <a:lnTo>
                    <a:pt x="18552" y="79841"/>
                  </a:lnTo>
                  <a:lnTo>
                    <a:pt x="18503" y="79544"/>
                  </a:lnTo>
                  <a:lnTo>
                    <a:pt x="18435" y="79415"/>
                  </a:lnTo>
                  <a:lnTo>
                    <a:pt x="18279" y="79126"/>
                  </a:lnTo>
                  <a:lnTo>
                    <a:pt x="18128" y="78876"/>
                  </a:lnTo>
                  <a:lnTo>
                    <a:pt x="18056" y="78713"/>
                  </a:lnTo>
                  <a:lnTo>
                    <a:pt x="17856" y="78435"/>
                  </a:lnTo>
                  <a:lnTo>
                    <a:pt x="17712" y="78236"/>
                  </a:lnTo>
                  <a:lnTo>
                    <a:pt x="17648" y="78102"/>
                  </a:lnTo>
                  <a:lnTo>
                    <a:pt x="17516" y="77949"/>
                  </a:lnTo>
                  <a:lnTo>
                    <a:pt x="17245" y="77656"/>
                  </a:lnTo>
                  <a:lnTo>
                    <a:pt x="17082" y="77639"/>
                  </a:lnTo>
                  <a:lnTo>
                    <a:pt x="16369" y="77843"/>
                  </a:lnTo>
                  <a:lnTo>
                    <a:pt x="15995" y="78261"/>
                  </a:lnTo>
                  <a:lnTo>
                    <a:pt x="15770" y="78535"/>
                  </a:lnTo>
                  <a:lnTo>
                    <a:pt x="15642" y="78669"/>
                  </a:lnTo>
                  <a:lnTo>
                    <a:pt x="15212" y="78910"/>
                  </a:lnTo>
                  <a:lnTo>
                    <a:pt x="15041" y="78938"/>
                  </a:lnTo>
                  <a:lnTo>
                    <a:pt x="14876" y="78926"/>
                  </a:lnTo>
                  <a:lnTo>
                    <a:pt x="14472" y="78621"/>
                  </a:lnTo>
                  <a:lnTo>
                    <a:pt x="14418" y="78494"/>
                  </a:lnTo>
                  <a:lnTo>
                    <a:pt x="14456" y="78301"/>
                  </a:lnTo>
                  <a:lnTo>
                    <a:pt x="14469" y="78162"/>
                  </a:lnTo>
                  <a:lnTo>
                    <a:pt x="15002" y="77460"/>
                  </a:lnTo>
                  <a:lnTo>
                    <a:pt x="15081" y="77325"/>
                  </a:lnTo>
                  <a:lnTo>
                    <a:pt x="15157" y="77152"/>
                  </a:lnTo>
                  <a:lnTo>
                    <a:pt x="15647" y="76577"/>
                  </a:lnTo>
                  <a:lnTo>
                    <a:pt x="15677" y="76344"/>
                  </a:lnTo>
                  <a:lnTo>
                    <a:pt x="15689" y="75758"/>
                  </a:lnTo>
                  <a:lnTo>
                    <a:pt x="15727" y="75411"/>
                  </a:lnTo>
                  <a:lnTo>
                    <a:pt x="15768" y="75281"/>
                  </a:lnTo>
                  <a:lnTo>
                    <a:pt x="15858" y="75076"/>
                  </a:lnTo>
                  <a:lnTo>
                    <a:pt x="15987" y="74907"/>
                  </a:lnTo>
                  <a:lnTo>
                    <a:pt x="16090" y="74698"/>
                  </a:lnTo>
                  <a:lnTo>
                    <a:pt x="16130" y="74541"/>
                  </a:lnTo>
                  <a:lnTo>
                    <a:pt x="16153" y="74385"/>
                  </a:lnTo>
                  <a:lnTo>
                    <a:pt x="16140" y="74228"/>
                  </a:lnTo>
                  <a:lnTo>
                    <a:pt x="16155" y="74086"/>
                  </a:lnTo>
                  <a:lnTo>
                    <a:pt x="16329" y="73618"/>
                  </a:lnTo>
                  <a:lnTo>
                    <a:pt x="16343" y="73444"/>
                  </a:lnTo>
                  <a:lnTo>
                    <a:pt x="16172" y="73172"/>
                  </a:lnTo>
                  <a:lnTo>
                    <a:pt x="15893" y="73146"/>
                  </a:lnTo>
                  <a:lnTo>
                    <a:pt x="15652" y="73232"/>
                  </a:lnTo>
                  <a:lnTo>
                    <a:pt x="15478" y="73308"/>
                  </a:lnTo>
                  <a:lnTo>
                    <a:pt x="15296" y="73349"/>
                  </a:lnTo>
                  <a:lnTo>
                    <a:pt x="15164" y="73406"/>
                  </a:lnTo>
                  <a:lnTo>
                    <a:pt x="14371" y="73406"/>
                  </a:lnTo>
                  <a:lnTo>
                    <a:pt x="14235" y="73450"/>
                  </a:lnTo>
                  <a:lnTo>
                    <a:pt x="13961" y="73555"/>
                  </a:lnTo>
                  <a:lnTo>
                    <a:pt x="13382" y="73872"/>
                  </a:lnTo>
                  <a:lnTo>
                    <a:pt x="13052" y="74064"/>
                  </a:lnTo>
                  <a:lnTo>
                    <a:pt x="12823" y="74202"/>
                  </a:lnTo>
                  <a:lnTo>
                    <a:pt x="12243" y="74403"/>
                  </a:lnTo>
                  <a:lnTo>
                    <a:pt x="12018" y="74223"/>
                  </a:lnTo>
                  <a:lnTo>
                    <a:pt x="11970" y="74071"/>
                  </a:lnTo>
                  <a:lnTo>
                    <a:pt x="12084" y="73565"/>
                  </a:lnTo>
                  <a:lnTo>
                    <a:pt x="12098" y="73307"/>
                  </a:lnTo>
                  <a:lnTo>
                    <a:pt x="12142" y="72910"/>
                  </a:lnTo>
                  <a:lnTo>
                    <a:pt x="12136" y="72770"/>
                  </a:lnTo>
                  <a:lnTo>
                    <a:pt x="12101" y="72308"/>
                  </a:lnTo>
                  <a:lnTo>
                    <a:pt x="11847" y="71680"/>
                  </a:lnTo>
                  <a:lnTo>
                    <a:pt x="11444" y="71105"/>
                  </a:lnTo>
                  <a:lnTo>
                    <a:pt x="11363" y="70960"/>
                  </a:lnTo>
                  <a:lnTo>
                    <a:pt x="10974" y="70353"/>
                  </a:lnTo>
                  <a:lnTo>
                    <a:pt x="9824" y="69176"/>
                  </a:lnTo>
                  <a:lnTo>
                    <a:pt x="9745" y="68983"/>
                  </a:lnTo>
                  <a:lnTo>
                    <a:pt x="9603" y="68671"/>
                  </a:lnTo>
                  <a:lnTo>
                    <a:pt x="9477" y="68494"/>
                  </a:lnTo>
                  <a:lnTo>
                    <a:pt x="9362" y="68011"/>
                  </a:lnTo>
                  <a:lnTo>
                    <a:pt x="9368" y="67790"/>
                  </a:lnTo>
                  <a:lnTo>
                    <a:pt x="9368" y="67429"/>
                  </a:lnTo>
                  <a:lnTo>
                    <a:pt x="8890" y="67006"/>
                  </a:lnTo>
                  <a:lnTo>
                    <a:pt x="8876" y="66247"/>
                  </a:lnTo>
                  <a:lnTo>
                    <a:pt x="9184" y="66227"/>
                  </a:lnTo>
                  <a:lnTo>
                    <a:pt x="9845" y="66191"/>
                  </a:lnTo>
                  <a:lnTo>
                    <a:pt x="10831" y="66189"/>
                  </a:lnTo>
                  <a:lnTo>
                    <a:pt x="11926" y="66005"/>
                  </a:lnTo>
                  <a:lnTo>
                    <a:pt x="12666" y="66092"/>
                  </a:lnTo>
                  <a:lnTo>
                    <a:pt x="16544" y="65990"/>
                  </a:lnTo>
                  <a:lnTo>
                    <a:pt x="14895" y="64568"/>
                  </a:lnTo>
                  <a:lnTo>
                    <a:pt x="13880" y="63806"/>
                  </a:lnTo>
                  <a:lnTo>
                    <a:pt x="13389" y="63397"/>
                  </a:lnTo>
                  <a:lnTo>
                    <a:pt x="12136" y="62328"/>
                  </a:lnTo>
                  <a:lnTo>
                    <a:pt x="11606" y="61857"/>
                  </a:lnTo>
                  <a:lnTo>
                    <a:pt x="13495" y="60661"/>
                  </a:lnTo>
                  <a:lnTo>
                    <a:pt x="12818" y="60104"/>
                  </a:lnTo>
                  <a:lnTo>
                    <a:pt x="12267" y="59837"/>
                  </a:lnTo>
                  <a:lnTo>
                    <a:pt x="11903" y="59632"/>
                  </a:lnTo>
                  <a:lnTo>
                    <a:pt x="11737" y="59518"/>
                  </a:lnTo>
                  <a:lnTo>
                    <a:pt x="11575" y="59399"/>
                  </a:lnTo>
                  <a:lnTo>
                    <a:pt x="11254" y="59146"/>
                  </a:lnTo>
                  <a:lnTo>
                    <a:pt x="11092" y="59027"/>
                  </a:lnTo>
                  <a:lnTo>
                    <a:pt x="10953" y="58932"/>
                  </a:lnTo>
                  <a:lnTo>
                    <a:pt x="10668" y="58755"/>
                  </a:lnTo>
                  <a:lnTo>
                    <a:pt x="10395" y="58565"/>
                  </a:lnTo>
                  <a:lnTo>
                    <a:pt x="10169" y="58374"/>
                  </a:lnTo>
                  <a:lnTo>
                    <a:pt x="9952" y="58174"/>
                  </a:lnTo>
                  <a:lnTo>
                    <a:pt x="9528" y="57745"/>
                  </a:lnTo>
                  <a:lnTo>
                    <a:pt x="9314" y="57535"/>
                  </a:lnTo>
                  <a:lnTo>
                    <a:pt x="8922" y="57178"/>
                  </a:lnTo>
                  <a:lnTo>
                    <a:pt x="8352" y="56616"/>
                  </a:lnTo>
                  <a:lnTo>
                    <a:pt x="8198" y="56449"/>
                  </a:lnTo>
                  <a:lnTo>
                    <a:pt x="8059" y="56272"/>
                  </a:lnTo>
                  <a:lnTo>
                    <a:pt x="7945" y="56082"/>
                  </a:lnTo>
                  <a:lnTo>
                    <a:pt x="7814" y="55763"/>
                  </a:lnTo>
                  <a:lnTo>
                    <a:pt x="7707" y="55391"/>
                  </a:lnTo>
                  <a:lnTo>
                    <a:pt x="7648" y="55010"/>
                  </a:lnTo>
                  <a:lnTo>
                    <a:pt x="7640" y="54652"/>
                  </a:lnTo>
                  <a:lnTo>
                    <a:pt x="7707" y="54357"/>
                  </a:lnTo>
                  <a:lnTo>
                    <a:pt x="7869" y="54123"/>
                  </a:lnTo>
                  <a:lnTo>
                    <a:pt x="8115" y="53928"/>
                  </a:lnTo>
                  <a:lnTo>
                    <a:pt x="8416" y="53771"/>
                  </a:lnTo>
                  <a:lnTo>
                    <a:pt x="8728" y="53661"/>
                  </a:lnTo>
                  <a:lnTo>
                    <a:pt x="9025" y="53599"/>
                  </a:lnTo>
                  <a:lnTo>
                    <a:pt x="9231" y="53585"/>
                  </a:lnTo>
                  <a:lnTo>
                    <a:pt x="9445" y="53599"/>
                  </a:lnTo>
                  <a:lnTo>
                    <a:pt x="9659" y="53637"/>
                  </a:lnTo>
                  <a:lnTo>
                    <a:pt x="9872" y="53694"/>
                  </a:lnTo>
                  <a:lnTo>
                    <a:pt x="10074" y="53766"/>
                  </a:lnTo>
                  <a:lnTo>
                    <a:pt x="10272" y="53866"/>
                  </a:lnTo>
                  <a:lnTo>
                    <a:pt x="10466" y="53990"/>
                  </a:lnTo>
                  <a:lnTo>
                    <a:pt x="10838" y="54281"/>
                  </a:lnTo>
                  <a:lnTo>
                    <a:pt x="11317" y="54648"/>
                  </a:lnTo>
                  <a:lnTo>
                    <a:pt x="11602" y="54895"/>
                  </a:lnTo>
                  <a:lnTo>
                    <a:pt x="11891" y="55134"/>
                  </a:lnTo>
                  <a:lnTo>
                    <a:pt x="12184" y="55329"/>
                  </a:lnTo>
                  <a:lnTo>
                    <a:pt x="12493" y="55462"/>
                  </a:lnTo>
                  <a:lnTo>
                    <a:pt x="13411" y="55219"/>
                  </a:lnTo>
                  <a:lnTo>
                    <a:pt x="13431" y="55067"/>
                  </a:lnTo>
                  <a:lnTo>
                    <a:pt x="13431" y="54895"/>
                  </a:lnTo>
                  <a:lnTo>
                    <a:pt x="13423" y="54719"/>
                  </a:lnTo>
                  <a:lnTo>
                    <a:pt x="13419" y="54252"/>
                  </a:lnTo>
                  <a:lnTo>
                    <a:pt x="13368" y="53647"/>
                  </a:lnTo>
                  <a:lnTo>
                    <a:pt x="13352" y="53351"/>
                  </a:lnTo>
                  <a:lnTo>
                    <a:pt x="13372" y="53061"/>
                  </a:lnTo>
                  <a:lnTo>
                    <a:pt x="13411" y="52775"/>
                  </a:lnTo>
                  <a:lnTo>
                    <a:pt x="13467" y="52484"/>
                  </a:lnTo>
                  <a:lnTo>
                    <a:pt x="13542" y="52203"/>
                  </a:lnTo>
                  <a:lnTo>
                    <a:pt x="13637" y="51946"/>
                  </a:lnTo>
                  <a:lnTo>
                    <a:pt x="13764" y="51722"/>
                  </a:lnTo>
                  <a:lnTo>
                    <a:pt x="13942" y="51555"/>
                  </a:lnTo>
                  <a:lnTo>
                    <a:pt x="14160" y="51436"/>
                  </a:lnTo>
                  <a:lnTo>
                    <a:pt x="14397" y="51331"/>
                  </a:lnTo>
                  <a:lnTo>
                    <a:pt x="14623" y="51212"/>
                  </a:lnTo>
                  <a:lnTo>
                    <a:pt x="14805" y="51050"/>
                  </a:lnTo>
                  <a:lnTo>
                    <a:pt x="14912" y="50912"/>
                  </a:lnTo>
                  <a:lnTo>
                    <a:pt x="15023" y="50754"/>
                  </a:lnTo>
                  <a:lnTo>
                    <a:pt x="15122" y="50592"/>
                  </a:lnTo>
                  <a:lnTo>
                    <a:pt x="15181" y="50435"/>
                  </a:lnTo>
                  <a:lnTo>
                    <a:pt x="14757" y="49844"/>
                  </a:lnTo>
                  <a:lnTo>
                    <a:pt x="14615" y="49815"/>
                  </a:lnTo>
                  <a:lnTo>
                    <a:pt x="14310" y="49796"/>
                  </a:lnTo>
                  <a:lnTo>
                    <a:pt x="14160" y="49777"/>
                  </a:lnTo>
                  <a:lnTo>
                    <a:pt x="13922" y="49730"/>
                  </a:lnTo>
                  <a:lnTo>
                    <a:pt x="13685" y="49687"/>
                  </a:lnTo>
                  <a:lnTo>
                    <a:pt x="13447" y="49634"/>
                  </a:lnTo>
                  <a:lnTo>
                    <a:pt x="13214" y="49568"/>
                  </a:lnTo>
                  <a:lnTo>
                    <a:pt x="13020" y="49496"/>
                  </a:lnTo>
                  <a:lnTo>
                    <a:pt x="13467" y="49401"/>
                  </a:lnTo>
                  <a:lnTo>
                    <a:pt x="15909" y="49024"/>
                  </a:lnTo>
                  <a:lnTo>
                    <a:pt x="19108" y="48543"/>
                  </a:lnTo>
                  <a:lnTo>
                    <a:pt x="20834" y="48291"/>
                  </a:lnTo>
                  <a:lnTo>
                    <a:pt x="21273" y="48201"/>
                  </a:lnTo>
                  <a:lnTo>
                    <a:pt x="21347" y="50469"/>
                  </a:lnTo>
                  <a:lnTo>
                    <a:pt x="21435" y="53347"/>
                  </a:lnTo>
                  <a:lnTo>
                    <a:pt x="21786" y="54432"/>
                  </a:lnTo>
                  <a:lnTo>
                    <a:pt x="22095" y="55001"/>
                  </a:lnTo>
                  <a:lnTo>
                    <a:pt x="25734" y="52607"/>
                  </a:lnTo>
                  <a:lnTo>
                    <a:pt x="37397" y="44937"/>
                  </a:lnTo>
                  <a:lnTo>
                    <a:pt x="40002" y="43216"/>
                  </a:lnTo>
                  <a:lnTo>
                    <a:pt x="42766" y="41406"/>
                  </a:lnTo>
                  <a:lnTo>
                    <a:pt x="45702" y="39475"/>
                  </a:lnTo>
                  <a:lnTo>
                    <a:pt x="47001" y="38617"/>
                  </a:lnTo>
                  <a:lnTo>
                    <a:pt x="47967" y="38069"/>
                  </a:lnTo>
                  <a:lnTo>
                    <a:pt x="50032" y="36713"/>
                  </a:lnTo>
                  <a:lnTo>
                    <a:pt x="57958" y="31507"/>
                  </a:lnTo>
                  <a:lnTo>
                    <a:pt x="60904" y="29611"/>
                  </a:lnTo>
                  <a:lnTo>
                    <a:pt x="63845" y="27704"/>
                  </a:lnTo>
                  <a:lnTo>
                    <a:pt x="65313" y="26747"/>
                  </a:lnTo>
                  <a:lnTo>
                    <a:pt x="68128" y="24926"/>
                  </a:lnTo>
                  <a:lnTo>
                    <a:pt x="70951" y="23111"/>
                  </a:lnTo>
                  <a:lnTo>
                    <a:pt x="73766" y="21276"/>
                  </a:lnTo>
                  <a:lnTo>
                    <a:pt x="76552" y="19394"/>
                  </a:lnTo>
                  <a:lnTo>
                    <a:pt x="77289" y="18871"/>
                  </a:lnTo>
                  <a:lnTo>
                    <a:pt x="79308" y="17440"/>
                  </a:lnTo>
                  <a:lnTo>
                    <a:pt x="83397" y="14509"/>
                  </a:lnTo>
                  <a:lnTo>
                    <a:pt x="84299" y="13921"/>
                  </a:lnTo>
                  <a:lnTo>
                    <a:pt x="85352" y="13046"/>
                  </a:lnTo>
                  <a:lnTo>
                    <a:pt x="86539" y="12078"/>
                  </a:lnTo>
                  <a:lnTo>
                    <a:pt x="87292" y="11464"/>
                  </a:lnTo>
                  <a:lnTo>
                    <a:pt x="89129" y="9744"/>
                  </a:lnTo>
                  <a:lnTo>
                    <a:pt x="90340" y="8472"/>
                  </a:lnTo>
                  <a:lnTo>
                    <a:pt x="91520" y="7142"/>
                  </a:lnTo>
                  <a:lnTo>
                    <a:pt x="92660" y="5765"/>
                  </a:lnTo>
                  <a:lnTo>
                    <a:pt x="93761" y="4345"/>
                  </a:lnTo>
                  <a:lnTo>
                    <a:pt x="94817" y="2887"/>
                  </a:lnTo>
                  <a:lnTo>
                    <a:pt x="96342" y="809"/>
                  </a:lnTo>
                  <a:lnTo>
                    <a:pt x="96828" y="0"/>
                  </a:lnTo>
                  <a:lnTo>
                    <a:pt x="99994" y="3176"/>
                  </a:lnTo>
                  <a:lnTo>
                    <a:pt x="103514" y="6704"/>
                  </a:lnTo>
                  <a:lnTo>
                    <a:pt x="107706" y="10912"/>
                  </a:lnTo>
                  <a:lnTo>
                    <a:pt x="111725" y="14939"/>
                  </a:lnTo>
                  <a:lnTo>
                    <a:pt x="116084" y="19310"/>
                  </a:lnTo>
                  <a:lnTo>
                    <a:pt x="119849" y="23086"/>
                  </a:lnTo>
                  <a:lnTo>
                    <a:pt x="122678" y="25922"/>
                  </a:lnTo>
                  <a:lnTo>
                    <a:pt x="126169" y="29739"/>
                  </a:lnTo>
                  <a:lnTo>
                    <a:pt x="128592" y="32788"/>
                  </a:lnTo>
                  <a:lnTo>
                    <a:pt x="128298" y="33151"/>
                  </a:lnTo>
                  <a:lnTo>
                    <a:pt x="126185" y="35915"/>
                  </a:lnTo>
                  <a:lnTo>
                    <a:pt x="122444" y="41519"/>
                  </a:lnTo>
                  <a:lnTo>
                    <a:pt x="121946" y="42268"/>
                  </a:lnTo>
                  <a:lnTo>
                    <a:pt x="121229" y="43421"/>
                  </a:lnTo>
                  <a:lnTo>
                    <a:pt x="118929" y="47128"/>
                  </a:lnTo>
                  <a:lnTo>
                    <a:pt x="118375" y="48017"/>
                  </a:lnTo>
                  <a:lnTo>
                    <a:pt x="116623" y="50825"/>
                  </a:lnTo>
                  <a:lnTo>
                    <a:pt x="116436" y="51124"/>
                  </a:lnTo>
                  <a:lnTo>
                    <a:pt x="114460" y="54291"/>
                  </a:lnTo>
                  <a:lnTo>
                    <a:pt x="109793" y="61772"/>
                  </a:lnTo>
                  <a:lnTo>
                    <a:pt x="108787" y="63373"/>
                  </a:lnTo>
                  <a:lnTo>
                    <a:pt x="108617" y="63650"/>
                  </a:lnTo>
                  <a:lnTo>
                    <a:pt x="104358" y="70436"/>
                  </a:lnTo>
                  <a:lnTo>
                    <a:pt x="103803" y="71402"/>
                  </a:lnTo>
                  <a:lnTo>
                    <a:pt x="100398" y="77345"/>
                  </a:lnTo>
                  <a:lnTo>
                    <a:pt x="99073" y="79495"/>
                  </a:lnTo>
                  <a:lnTo>
                    <a:pt x="96860" y="83101"/>
                  </a:lnTo>
                  <a:lnTo>
                    <a:pt x="94143" y="87523"/>
                  </a:lnTo>
                  <a:lnTo>
                    <a:pt x="92495" y="90198"/>
                  </a:lnTo>
                  <a:lnTo>
                    <a:pt x="91208" y="92285"/>
                  </a:lnTo>
                  <a:lnTo>
                    <a:pt x="91025" y="92604"/>
                  </a:lnTo>
                  <a:lnTo>
                    <a:pt x="89324" y="95575"/>
                  </a:lnTo>
                  <a:lnTo>
                    <a:pt x="88538" y="96952"/>
                  </a:lnTo>
                  <a:lnTo>
                    <a:pt x="80327" y="111287"/>
                  </a:lnTo>
                  <a:lnTo>
                    <a:pt x="79573" y="112604"/>
                  </a:lnTo>
                  <a:lnTo>
                    <a:pt x="79046" y="113525"/>
                  </a:lnTo>
                  <a:lnTo>
                    <a:pt x="77588" y="116338"/>
                  </a:lnTo>
                  <a:lnTo>
                    <a:pt x="76948" y="117700"/>
                  </a:lnTo>
                  <a:lnTo>
                    <a:pt x="76680" y="118270"/>
                  </a:lnTo>
                  <a:lnTo>
                    <a:pt x="73080" y="126248"/>
                  </a:lnTo>
                  <a:lnTo>
                    <a:pt x="71576" y="129583"/>
                  </a:lnTo>
                  <a:lnTo>
                    <a:pt x="70233" y="132561"/>
                  </a:lnTo>
                  <a:lnTo>
                    <a:pt x="67816" y="137598"/>
                  </a:lnTo>
                  <a:lnTo>
                    <a:pt x="65865" y="141645"/>
                  </a:lnTo>
                  <a:lnTo>
                    <a:pt x="65727" y="142045"/>
                  </a:lnTo>
                  <a:lnTo>
                    <a:pt x="64211" y="145438"/>
                  </a:lnTo>
                  <a:lnTo>
                    <a:pt x="63732" y="146677"/>
                  </a:lnTo>
                  <a:lnTo>
                    <a:pt x="63217" y="147825"/>
                  </a:lnTo>
                  <a:lnTo>
                    <a:pt x="61503" y="151461"/>
                  </a:lnTo>
                  <a:lnTo>
                    <a:pt x="60522" y="153612"/>
                  </a:lnTo>
                  <a:lnTo>
                    <a:pt x="58407" y="153440"/>
                  </a:lnTo>
                  <a:lnTo>
                    <a:pt x="56280" y="153268"/>
                  </a:lnTo>
                  <a:lnTo>
                    <a:pt x="52609" y="152187"/>
                  </a:lnTo>
                  <a:lnTo>
                    <a:pt x="51357" y="151819"/>
                  </a:lnTo>
                  <a:lnTo>
                    <a:pt x="50005" y="151589"/>
                  </a:lnTo>
                  <a:lnTo>
                    <a:pt x="49031" y="151391"/>
                  </a:lnTo>
                  <a:lnTo>
                    <a:pt x="48239" y="151160"/>
                  </a:lnTo>
                  <a:lnTo>
                    <a:pt x="47595" y="151077"/>
                  </a:lnTo>
                  <a:lnTo>
                    <a:pt x="46902" y="150978"/>
                  </a:lnTo>
                  <a:lnTo>
                    <a:pt x="45647" y="150995"/>
                  </a:lnTo>
                  <a:lnTo>
                    <a:pt x="44442" y="151193"/>
                  </a:lnTo>
                  <a:lnTo>
                    <a:pt x="43600" y="151391"/>
                  </a:lnTo>
                  <a:lnTo>
                    <a:pt x="42395" y="151836"/>
                  </a:lnTo>
                  <a:lnTo>
                    <a:pt x="41437" y="152381"/>
                  </a:lnTo>
                  <a:lnTo>
                    <a:pt x="40529" y="153040"/>
                  </a:lnTo>
                  <a:lnTo>
                    <a:pt x="39621" y="153816"/>
                  </a:lnTo>
                  <a:lnTo>
                    <a:pt x="38967" y="154334"/>
                  </a:lnTo>
                  <a:lnTo>
                    <a:pt x="38262" y="155031"/>
                  </a:lnTo>
                  <a:lnTo>
                    <a:pt x="36555" y="156721"/>
                  </a:lnTo>
                  <a:lnTo>
                    <a:pt x="36058" y="157017"/>
                  </a:lnTo>
                  <a:lnTo>
                    <a:pt x="35626" y="156547"/>
                  </a:lnTo>
                  <a:lnTo>
                    <a:pt x="34614" y="155553"/>
                  </a:lnTo>
                  <a:lnTo>
                    <a:pt x="33233" y="155196"/>
                  </a:lnTo>
                  <a:lnTo>
                    <a:pt x="32013" y="154838"/>
                  </a:lnTo>
                  <a:lnTo>
                    <a:pt x="31089" y="155007"/>
                  </a:lnTo>
                  <a:lnTo>
                    <a:pt x="30025" y="155228"/>
                  </a:lnTo>
                  <a:lnTo>
                    <a:pt x="27785" y="156263"/>
                  </a:lnTo>
                  <a:lnTo>
                    <a:pt x="25458" y="157655"/>
                  </a:lnTo>
                  <a:lnTo>
                    <a:pt x="22497" y="159141"/>
                  </a:lnTo>
                  <a:lnTo>
                    <a:pt x="20455" y="159445"/>
                  </a:lnTo>
                  <a:lnTo>
                    <a:pt x="18364" y="159756"/>
                  </a:lnTo>
                  <a:lnTo>
                    <a:pt x="13962" y="159890"/>
                  </a:lnTo>
                  <a:lnTo>
                    <a:pt x="9928" y="159480"/>
                  </a:lnTo>
                  <a:lnTo>
                    <a:pt x="8866" y="159202"/>
                  </a:lnTo>
                  <a:lnTo>
                    <a:pt x="6104" y="158479"/>
                  </a:lnTo>
                  <a:lnTo>
                    <a:pt x="4980" y="157394"/>
                  </a:lnTo>
                  <a:lnTo>
                    <a:pt x="4805" y="157226"/>
                  </a:lnTo>
                  <a:lnTo>
                    <a:pt x="4121" y="156563"/>
                  </a:lnTo>
                  <a:lnTo>
                    <a:pt x="3606" y="154567"/>
                  </a:lnTo>
                  <a:lnTo>
                    <a:pt x="3408" y="152575"/>
                  </a:lnTo>
                  <a:lnTo>
                    <a:pt x="3578" y="151803"/>
                  </a:lnTo>
                  <a:lnTo>
                    <a:pt x="3574" y="151136"/>
                  </a:lnTo>
                  <a:lnTo>
                    <a:pt x="4271" y="150178"/>
                  </a:lnTo>
                  <a:lnTo>
                    <a:pt x="5023" y="148929"/>
                  </a:lnTo>
                  <a:lnTo>
                    <a:pt x="5807" y="148315"/>
                  </a:lnTo>
                  <a:lnTo>
                    <a:pt x="7289" y="147596"/>
                  </a:lnTo>
                  <a:lnTo>
                    <a:pt x="8186" y="147161"/>
                  </a:lnTo>
                  <a:lnTo>
                    <a:pt x="9964" y="146923"/>
                  </a:lnTo>
                  <a:lnTo>
                    <a:pt x="11887" y="146529"/>
                  </a:lnTo>
                  <a:lnTo>
                    <a:pt x="12216" y="146461"/>
                  </a:lnTo>
                  <a:lnTo>
                    <a:pt x="14227" y="145870"/>
                  </a:lnTo>
                  <a:lnTo>
                    <a:pt x="15941" y="145146"/>
                  </a:lnTo>
                  <a:lnTo>
                    <a:pt x="16863" y="144426"/>
                  </a:lnTo>
                  <a:lnTo>
                    <a:pt x="18031" y="142720"/>
                  </a:lnTo>
                  <a:lnTo>
                    <a:pt x="18167" y="141560"/>
                  </a:lnTo>
                  <a:lnTo>
                    <a:pt x="18194" y="141333"/>
                  </a:lnTo>
                  <a:lnTo>
                    <a:pt x="17897" y="140295"/>
                  </a:lnTo>
                  <a:lnTo>
                    <a:pt x="17378" y="138979"/>
                  </a:lnTo>
                  <a:lnTo>
                    <a:pt x="16024" y="137540"/>
                  </a:lnTo>
                  <a:lnTo>
                    <a:pt x="15106" y="136911"/>
                  </a:lnTo>
                  <a:lnTo>
                    <a:pt x="14332" y="136925"/>
                  </a:lnTo>
                  <a:lnTo>
                    <a:pt x="13693" y="136952"/>
                  </a:lnTo>
                  <a:lnTo>
                    <a:pt x="12984" y="136949"/>
                  </a:lnTo>
                  <a:lnTo>
                    <a:pt x="10834" y="137578"/>
                  </a:lnTo>
                  <a:lnTo>
                    <a:pt x="10240" y="137843"/>
                  </a:lnTo>
                  <a:lnTo>
                    <a:pt x="8681" y="138474"/>
                  </a:lnTo>
                  <a:lnTo>
                    <a:pt x="6635" y="138225"/>
                  </a:lnTo>
                  <a:lnTo>
                    <a:pt x="5679" y="138129"/>
                  </a:lnTo>
                  <a:lnTo>
                    <a:pt x="4991" y="138050"/>
                  </a:lnTo>
                  <a:lnTo>
                    <a:pt x="2367" y="136363"/>
                  </a:lnTo>
                  <a:lnTo>
                    <a:pt x="1111" y="133312"/>
                  </a:lnTo>
                  <a:lnTo>
                    <a:pt x="1025" y="133099"/>
                  </a:lnTo>
                  <a:lnTo>
                    <a:pt x="467" y="131765"/>
                  </a:lnTo>
                  <a:lnTo>
                    <a:pt x="456" y="130633"/>
                  </a:lnTo>
                  <a:lnTo>
                    <a:pt x="439" y="128896"/>
                  </a:lnTo>
                  <a:lnTo>
                    <a:pt x="570" y="127376"/>
                  </a:lnTo>
                  <a:lnTo>
                    <a:pt x="736" y="125465"/>
                  </a:lnTo>
                  <a:lnTo>
                    <a:pt x="740" y="125129"/>
                  </a:lnTo>
                  <a:lnTo>
                    <a:pt x="761" y="123311"/>
                  </a:lnTo>
                  <a:lnTo>
                    <a:pt x="760" y="122758"/>
                  </a:lnTo>
                  <a:lnTo>
                    <a:pt x="133" y="120997"/>
                  </a:lnTo>
                  <a:lnTo>
                    <a:pt x="0" y="120328"/>
                  </a:lnTo>
                  <a:lnTo>
                    <a:pt x="237" y="118951"/>
                  </a:lnTo>
                  <a:lnTo>
                    <a:pt x="359" y="118245"/>
                  </a:lnTo>
                  <a:lnTo>
                    <a:pt x="1871" y="116287"/>
                  </a:lnTo>
                  <a:lnTo>
                    <a:pt x="3472" y="115758"/>
                  </a:lnTo>
                  <a:lnTo>
                    <a:pt x="5953" y="115648"/>
                  </a:lnTo>
                  <a:lnTo>
                    <a:pt x="6543" y="115148"/>
                  </a:lnTo>
                  <a:lnTo>
                    <a:pt x="6516" y="113566"/>
                  </a:lnTo>
                  <a:lnTo>
                    <a:pt x="5185" y="112279"/>
                  </a:lnTo>
                  <a:lnTo>
                    <a:pt x="4180" y="110568"/>
                  </a:lnTo>
                  <a:lnTo>
                    <a:pt x="4165" y="109612"/>
                  </a:lnTo>
                  <a:lnTo>
                    <a:pt x="4129" y="107242"/>
                  </a:lnTo>
                  <a:lnTo>
                    <a:pt x="4121" y="104774"/>
                  </a:lnTo>
                  <a:lnTo>
                    <a:pt x="3824" y="104117"/>
                  </a:lnTo>
                  <a:lnTo>
                    <a:pt x="2901" y="102067"/>
                  </a:lnTo>
                  <a:lnTo>
                    <a:pt x="2703" y="100452"/>
                  </a:lnTo>
                  <a:lnTo>
                    <a:pt x="3225" y="98908"/>
                  </a:lnTo>
                  <a:lnTo>
                    <a:pt x="3760" y="98193"/>
                  </a:lnTo>
                  <a:lnTo>
                    <a:pt x="4062" y="98053"/>
                  </a:lnTo>
                  <a:lnTo>
                    <a:pt x="4924" y="97655"/>
                  </a:lnTo>
                  <a:lnTo>
                    <a:pt x="5680" y="97321"/>
                  </a:lnTo>
                  <a:lnTo>
                    <a:pt x="8166" y="97207"/>
                  </a:lnTo>
                  <a:lnTo>
                    <a:pt x="9979" y="97540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0" name="pg250"/>
            <p:cNvSpPr/>
            <p:nvPr/>
          </p:nvSpPr>
          <p:spPr>
            <a:xfrm>
              <a:off x="5605788" y="4451744"/>
              <a:ext cx="161599" cy="125176"/>
            </a:xfrm>
            <a:custGeom>
              <a:avLst/>
              <a:gdLst/>
              <a:ahLst/>
              <a:cxnLst/>
              <a:rect l="0" t="0" r="0" b="0"/>
              <a:pathLst>
                <a:path w="161599" h="125176">
                  <a:moveTo>
                    <a:pt x="8273" y="80456"/>
                  </a:moveTo>
                  <a:lnTo>
                    <a:pt x="8253" y="79780"/>
                  </a:lnTo>
                  <a:lnTo>
                    <a:pt x="8213" y="79098"/>
                  </a:lnTo>
                  <a:lnTo>
                    <a:pt x="8146" y="78422"/>
                  </a:lnTo>
                  <a:lnTo>
                    <a:pt x="8059" y="77750"/>
                  </a:lnTo>
                  <a:lnTo>
                    <a:pt x="7952" y="77102"/>
                  </a:lnTo>
                  <a:lnTo>
                    <a:pt x="7821" y="76454"/>
                  </a:lnTo>
                  <a:lnTo>
                    <a:pt x="7667" y="75815"/>
                  </a:lnTo>
                  <a:lnTo>
                    <a:pt x="7493" y="75181"/>
                  </a:lnTo>
                  <a:lnTo>
                    <a:pt x="7279" y="74514"/>
                  </a:lnTo>
                  <a:lnTo>
                    <a:pt x="7208" y="74314"/>
                  </a:lnTo>
                  <a:lnTo>
                    <a:pt x="7006" y="73733"/>
                  </a:lnTo>
                  <a:lnTo>
                    <a:pt x="6812" y="73151"/>
                  </a:lnTo>
                  <a:lnTo>
                    <a:pt x="6630" y="72560"/>
                  </a:lnTo>
                  <a:lnTo>
                    <a:pt x="6455" y="71965"/>
                  </a:lnTo>
                  <a:lnTo>
                    <a:pt x="6293" y="71369"/>
                  </a:lnTo>
                  <a:lnTo>
                    <a:pt x="6119" y="70687"/>
                  </a:lnTo>
                  <a:lnTo>
                    <a:pt x="5953" y="70006"/>
                  </a:lnTo>
                  <a:lnTo>
                    <a:pt x="5802" y="69315"/>
                  </a:lnTo>
                  <a:lnTo>
                    <a:pt x="5672" y="68624"/>
                  </a:lnTo>
                  <a:lnTo>
                    <a:pt x="5569" y="67928"/>
                  </a:lnTo>
                  <a:lnTo>
                    <a:pt x="5521" y="67424"/>
                  </a:lnTo>
                  <a:lnTo>
                    <a:pt x="5426" y="66432"/>
                  </a:lnTo>
                  <a:lnTo>
                    <a:pt x="5387" y="64898"/>
                  </a:lnTo>
                  <a:lnTo>
                    <a:pt x="5446" y="63358"/>
                  </a:lnTo>
                  <a:lnTo>
                    <a:pt x="5608" y="61838"/>
                  </a:lnTo>
                  <a:lnTo>
                    <a:pt x="5695" y="61371"/>
                  </a:lnTo>
                  <a:lnTo>
                    <a:pt x="5877" y="60380"/>
                  </a:lnTo>
                  <a:lnTo>
                    <a:pt x="6159" y="59308"/>
                  </a:lnTo>
                  <a:lnTo>
                    <a:pt x="6507" y="58255"/>
                  </a:lnTo>
                  <a:lnTo>
                    <a:pt x="6907" y="57221"/>
                  </a:lnTo>
                  <a:lnTo>
                    <a:pt x="7354" y="56210"/>
                  </a:lnTo>
                  <a:lnTo>
                    <a:pt x="7829" y="55234"/>
                  </a:lnTo>
                  <a:lnTo>
                    <a:pt x="8126" y="54666"/>
                  </a:lnTo>
                  <a:lnTo>
                    <a:pt x="8435" y="54104"/>
                  </a:lnTo>
                  <a:lnTo>
                    <a:pt x="8759" y="53556"/>
                  </a:lnTo>
                  <a:lnTo>
                    <a:pt x="9096" y="53018"/>
                  </a:lnTo>
                  <a:lnTo>
                    <a:pt x="9448" y="52498"/>
                  </a:lnTo>
                  <a:lnTo>
                    <a:pt x="9872" y="51936"/>
                  </a:lnTo>
                  <a:lnTo>
                    <a:pt x="10323" y="51393"/>
                  </a:lnTo>
                  <a:lnTo>
                    <a:pt x="10786" y="50873"/>
                  </a:lnTo>
                  <a:lnTo>
                    <a:pt x="11728" y="49844"/>
                  </a:lnTo>
                  <a:lnTo>
                    <a:pt x="12480" y="49043"/>
                  </a:lnTo>
                  <a:lnTo>
                    <a:pt x="13245" y="48267"/>
                  </a:lnTo>
                  <a:lnTo>
                    <a:pt x="14024" y="47499"/>
                  </a:lnTo>
                  <a:lnTo>
                    <a:pt x="14808" y="46746"/>
                  </a:lnTo>
                  <a:lnTo>
                    <a:pt x="16435" y="45174"/>
                  </a:lnTo>
                  <a:lnTo>
                    <a:pt x="19836" y="41967"/>
                  </a:lnTo>
                  <a:lnTo>
                    <a:pt x="21134" y="40723"/>
                  </a:lnTo>
                  <a:lnTo>
                    <a:pt x="21997" y="39889"/>
                  </a:lnTo>
                  <a:lnTo>
                    <a:pt x="22611" y="39360"/>
                  </a:lnTo>
                  <a:lnTo>
                    <a:pt x="23438" y="38660"/>
                  </a:lnTo>
                  <a:lnTo>
                    <a:pt x="23715" y="38312"/>
                  </a:lnTo>
                  <a:lnTo>
                    <a:pt x="25250" y="36866"/>
                  </a:lnTo>
                  <a:lnTo>
                    <a:pt x="26238" y="35904"/>
                  </a:lnTo>
                  <a:lnTo>
                    <a:pt x="27517" y="34658"/>
                  </a:lnTo>
                  <a:lnTo>
                    <a:pt x="31820" y="30468"/>
                  </a:lnTo>
                  <a:lnTo>
                    <a:pt x="33696" y="28590"/>
                  </a:lnTo>
                  <a:lnTo>
                    <a:pt x="34447" y="27738"/>
                  </a:lnTo>
                  <a:lnTo>
                    <a:pt x="36906" y="25388"/>
                  </a:lnTo>
                  <a:lnTo>
                    <a:pt x="37586" y="24745"/>
                  </a:lnTo>
                  <a:lnTo>
                    <a:pt x="38133" y="24221"/>
                  </a:lnTo>
                  <a:lnTo>
                    <a:pt x="39665" y="22796"/>
                  </a:lnTo>
                  <a:lnTo>
                    <a:pt x="40623" y="21933"/>
                  </a:lnTo>
                  <a:lnTo>
                    <a:pt x="41272" y="21352"/>
                  </a:lnTo>
                  <a:lnTo>
                    <a:pt x="42582" y="20199"/>
                  </a:lnTo>
                  <a:lnTo>
                    <a:pt x="43239" y="19632"/>
                  </a:lnTo>
                  <a:lnTo>
                    <a:pt x="43904" y="19074"/>
                  </a:lnTo>
                  <a:lnTo>
                    <a:pt x="44573" y="18507"/>
                  </a:lnTo>
                  <a:lnTo>
                    <a:pt x="44906" y="18231"/>
                  </a:lnTo>
                  <a:lnTo>
                    <a:pt x="45250" y="17959"/>
                  </a:lnTo>
                  <a:lnTo>
                    <a:pt x="45595" y="17702"/>
                  </a:lnTo>
                  <a:lnTo>
                    <a:pt x="45904" y="17487"/>
                  </a:lnTo>
                  <a:lnTo>
                    <a:pt x="46537" y="17082"/>
                  </a:lnTo>
                  <a:lnTo>
                    <a:pt x="46858" y="16892"/>
                  </a:lnTo>
                  <a:lnTo>
                    <a:pt x="47459" y="16558"/>
                  </a:lnTo>
                  <a:lnTo>
                    <a:pt x="48124" y="16158"/>
                  </a:lnTo>
                  <a:lnTo>
                    <a:pt x="48295" y="16063"/>
                  </a:lnTo>
                  <a:lnTo>
                    <a:pt x="48556" y="15920"/>
                  </a:lnTo>
                  <a:lnTo>
                    <a:pt x="49082" y="15643"/>
                  </a:lnTo>
                  <a:lnTo>
                    <a:pt x="49617" y="15386"/>
                  </a:lnTo>
                  <a:lnTo>
                    <a:pt x="49918" y="15248"/>
                  </a:lnTo>
                  <a:lnTo>
                    <a:pt x="50519" y="14986"/>
                  </a:lnTo>
                  <a:lnTo>
                    <a:pt x="51129" y="14738"/>
                  </a:lnTo>
                  <a:lnTo>
                    <a:pt x="51430" y="14623"/>
                  </a:lnTo>
                  <a:lnTo>
                    <a:pt x="51735" y="14514"/>
                  </a:lnTo>
                  <a:lnTo>
                    <a:pt x="52340" y="14304"/>
                  </a:lnTo>
                  <a:lnTo>
                    <a:pt x="53231" y="14013"/>
                  </a:lnTo>
                  <a:lnTo>
                    <a:pt x="53524" y="13923"/>
                  </a:lnTo>
                  <a:lnTo>
                    <a:pt x="54110" y="13751"/>
                  </a:lnTo>
                  <a:lnTo>
                    <a:pt x="54514" y="13656"/>
                  </a:lnTo>
                  <a:lnTo>
                    <a:pt x="55198" y="13537"/>
                  </a:lnTo>
                  <a:lnTo>
                    <a:pt x="56928" y="13361"/>
                  </a:lnTo>
                  <a:lnTo>
                    <a:pt x="58369" y="13246"/>
                  </a:lnTo>
                  <a:lnTo>
                    <a:pt x="59327" y="13389"/>
                  </a:lnTo>
                  <a:lnTo>
                    <a:pt x="60044" y="13404"/>
                  </a:lnTo>
                  <a:lnTo>
                    <a:pt x="60400" y="12784"/>
                  </a:lnTo>
                  <a:lnTo>
                    <a:pt x="60717" y="11877"/>
                  </a:lnTo>
                  <a:lnTo>
                    <a:pt x="60921" y="11266"/>
                  </a:lnTo>
                  <a:lnTo>
                    <a:pt x="61208" y="10386"/>
                  </a:lnTo>
                  <a:lnTo>
                    <a:pt x="61531" y="9423"/>
                  </a:lnTo>
                  <a:lnTo>
                    <a:pt x="61810" y="8610"/>
                  </a:lnTo>
                  <a:lnTo>
                    <a:pt x="61982" y="7832"/>
                  </a:lnTo>
                  <a:lnTo>
                    <a:pt x="62042" y="7372"/>
                  </a:lnTo>
                  <a:lnTo>
                    <a:pt x="62069" y="6541"/>
                  </a:lnTo>
                  <a:lnTo>
                    <a:pt x="62012" y="5101"/>
                  </a:lnTo>
                  <a:lnTo>
                    <a:pt x="61937" y="3422"/>
                  </a:lnTo>
                  <a:lnTo>
                    <a:pt x="61887" y="1145"/>
                  </a:lnTo>
                  <a:lnTo>
                    <a:pt x="64763" y="793"/>
                  </a:lnTo>
                  <a:lnTo>
                    <a:pt x="67529" y="475"/>
                  </a:lnTo>
                  <a:lnTo>
                    <a:pt x="69484" y="315"/>
                  </a:lnTo>
                  <a:lnTo>
                    <a:pt x="70805" y="159"/>
                  </a:lnTo>
                  <a:lnTo>
                    <a:pt x="70926" y="0"/>
                  </a:lnTo>
                  <a:lnTo>
                    <a:pt x="71817" y="104"/>
                  </a:lnTo>
                  <a:lnTo>
                    <a:pt x="72036" y="1661"/>
                  </a:lnTo>
                  <a:lnTo>
                    <a:pt x="74892" y="2035"/>
                  </a:lnTo>
                  <a:lnTo>
                    <a:pt x="75644" y="2114"/>
                  </a:lnTo>
                  <a:lnTo>
                    <a:pt x="76147" y="2159"/>
                  </a:lnTo>
                  <a:lnTo>
                    <a:pt x="76899" y="2208"/>
                  </a:lnTo>
                  <a:lnTo>
                    <a:pt x="77907" y="2242"/>
                  </a:lnTo>
                  <a:lnTo>
                    <a:pt x="78918" y="2246"/>
                  </a:lnTo>
                  <a:lnTo>
                    <a:pt x="79923" y="2211"/>
                  </a:lnTo>
                  <a:lnTo>
                    <a:pt x="81183" y="2124"/>
                  </a:lnTo>
                  <a:lnTo>
                    <a:pt x="82474" y="1997"/>
                  </a:lnTo>
                  <a:lnTo>
                    <a:pt x="82746" y="1966"/>
                  </a:lnTo>
                  <a:lnTo>
                    <a:pt x="84442" y="1774"/>
                  </a:lnTo>
                  <a:lnTo>
                    <a:pt x="86956" y="1527"/>
                  </a:lnTo>
                  <a:lnTo>
                    <a:pt x="87965" y="1479"/>
                  </a:lnTo>
                  <a:lnTo>
                    <a:pt x="89005" y="1467"/>
                  </a:lnTo>
                  <a:lnTo>
                    <a:pt x="89734" y="1480"/>
                  </a:lnTo>
                  <a:lnTo>
                    <a:pt x="90742" y="1523"/>
                  </a:lnTo>
                  <a:lnTo>
                    <a:pt x="92504" y="1674"/>
                  </a:lnTo>
                  <a:lnTo>
                    <a:pt x="93757" y="1854"/>
                  </a:lnTo>
                  <a:lnTo>
                    <a:pt x="94231" y="1944"/>
                  </a:lnTo>
                  <a:lnTo>
                    <a:pt x="95246" y="2136"/>
                  </a:lnTo>
                  <a:lnTo>
                    <a:pt x="96235" y="2348"/>
                  </a:lnTo>
                  <a:lnTo>
                    <a:pt x="97475" y="2623"/>
                  </a:lnTo>
                  <a:lnTo>
                    <a:pt x="99397" y="3263"/>
                  </a:lnTo>
                  <a:lnTo>
                    <a:pt x="101499" y="4141"/>
                  </a:lnTo>
                  <a:lnTo>
                    <a:pt x="103316" y="5056"/>
                  </a:lnTo>
                  <a:lnTo>
                    <a:pt x="104444" y="5721"/>
                  </a:lnTo>
                  <a:lnTo>
                    <a:pt x="104480" y="5281"/>
                  </a:lnTo>
                  <a:lnTo>
                    <a:pt x="104648" y="4014"/>
                  </a:lnTo>
                  <a:lnTo>
                    <a:pt x="104693" y="3423"/>
                  </a:lnTo>
                  <a:lnTo>
                    <a:pt x="105185" y="3530"/>
                  </a:lnTo>
                  <a:lnTo>
                    <a:pt x="105715" y="3387"/>
                  </a:lnTo>
                  <a:lnTo>
                    <a:pt x="106245" y="3287"/>
                  </a:lnTo>
                  <a:lnTo>
                    <a:pt x="106851" y="3144"/>
                  </a:lnTo>
                  <a:lnTo>
                    <a:pt x="107821" y="3358"/>
                  </a:lnTo>
                  <a:lnTo>
                    <a:pt x="108650" y="3542"/>
                  </a:lnTo>
                  <a:lnTo>
                    <a:pt x="108783" y="3577"/>
                  </a:lnTo>
                  <a:lnTo>
                    <a:pt x="109622" y="3697"/>
                  </a:lnTo>
                  <a:lnTo>
                    <a:pt x="110584" y="3692"/>
                  </a:lnTo>
                  <a:lnTo>
                    <a:pt x="111297" y="3849"/>
                  </a:lnTo>
                  <a:lnTo>
                    <a:pt x="112227" y="4021"/>
                  </a:lnTo>
                  <a:lnTo>
                    <a:pt x="113767" y="4659"/>
                  </a:lnTo>
                  <a:lnTo>
                    <a:pt x="114148" y="4915"/>
                  </a:lnTo>
                  <a:lnTo>
                    <a:pt x="114535" y="5174"/>
                  </a:lnTo>
                  <a:lnTo>
                    <a:pt x="115746" y="5731"/>
                  </a:lnTo>
                  <a:lnTo>
                    <a:pt x="115992" y="6055"/>
                  </a:lnTo>
                  <a:lnTo>
                    <a:pt x="116552" y="6331"/>
                  </a:lnTo>
                  <a:lnTo>
                    <a:pt x="117223" y="6661"/>
                  </a:lnTo>
                  <a:lnTo>
                    <a:pt x="118260" y="7156"/>
                  </a:lnTo>
                  <a:lnTo>
                    <a:pt x="118596" y="7237"/>
                  </a:lnTo>
                  <a:lnTo>
                    <a:pt x="119155" y="7361"/>
                  </a:lnTo>
                  <a:lnTo>
                    <a:pt x="120263" y="7914"/>
                  </a:lnTo>
                  <a:lnTo>
                    <a:pt x="120485" y="8028"/>
                  </a:lnTo>
                  <a:lnTo>
                    <a:pt x="121567" y="8259"/>
                  </a:lnTo>
                  <a:lnTo>
                    <a:pt x="121997" y="8347"/>
                  </a:lnTo>
                  <a:lnTo>
                    <a:pt x="122353" y="8429"/>
                  </a:lnTo>
                  <a:lnTo>
                    <a:pt x="122520" y="8700"/>
                  </a:lnTo>
                  <a:lnTo>
                    <a:pt x="122980" y="8973"/>
                  </a:lnTo>
                  <a:lnTo>
                    <a:pt x="123393" y="9266"/>
                  </a:lnTo>
                  <a:lnTo>
                    <a:pt x="124028" y="9322"/>
                  </a:lnTo>
                  <a:lnTo>
                    <a:pt x="124551" y="9409"/>
                  </a:lnTo>
                  <a:lnTo>
                    <a:pt x="124530" y="10275"/>
                  </a:lnTo>
                  <a:lnTo>
                    <a:pt x="124636" y="13368"/>
                  </a:lnTo>
                  <a:lnTo>
                    <a:pt x="124570" y="15529"/>
                  </a:lnTo>
                  <a:lnTo>
                    <a:pt x="124721" y="15605"/>
                  </a:lnTo>
                  <a:lnTo>
                    <a:pt x="124855" y="15691"/>
                  </a:lnTo>
                  <a:lnTo>
                    <a:pt x="124986" y="15739"/>
                  </a:lnTo>
                  <a:lnTo>
                    <a:pt x="125219" y="15800"/>
                  </a:lnTo>
                  <a:lnTo>
                    <a:pt x="125386" y="15862"/>
                  </a:lnTo>
                  <a:lnTo>
                    <a:pt x="125952" y="15986"/>
                  </a:lnTo>
                  <a:lnTo>
                    <a:pt x="126157" y="16024"/>
                  </a:lnTo>
                  <a:lnTo>
                    <a:pt x="126387" y="15967"/>
                  </a:lnTo>
                  <a:lnTo>
                    <a:pt x="126735" y="15920"/>
                  </a:lnTo>
                  <a:lnTo>
                    <a:pt x="127112" y="15882"/>
                  </a:lnTo>
                  <a:lnTo>
                    <a:pt x="127428" y="15858"/>
                  </a:lnTo>
                  <a:lnTo>
                    <a:pt x="127713" y="15848"/>
                  </a:lnTo>
                  <a:lnTo>
                    <a:pt x="128050" y="15810"/>
                  </a:lnTo>
                  <a:lnTo>
                    <a:pt x="128382" y="15762"/>
                  </a:lnTo>
                  <a:lnTo>
                    <a:pt x="128786" y="15643"/>
                  </a:lnTo>
                  <a:lnTo>
                    <a:pt x="129087" y="15572"/>
                  </a:lnTo>
                  <a:lnTo>
                    <a:pt x="129431" y="15481"/>
                  </a:lnTo>
                  <a:lnTo>
                    <a:pt x="129799" y="15310"/>
                  </a:lnTo>
                  <a:lnTo>
                    <a:pt x="130571" y="14890"/>
                  </a:lnTo>
                  <a:lnTo>
                    <a:pt x="130749" y="14804"/>
                  </a:lnTo>
                  <a:lnTo>
                    <a:pt x="131878" y="14528"/>
                  </a:lnTo>
                  <a:lnTo>
                    <a:pt x="134384" y="14280"/>
                  </a:lnTo>
                  <a:lnTo>
                    <a:pt x="134621" y="14376"/>
                  </a:lnTo>
                  <a:lnTo>
                    <a:pt x="134878" y="14490"/>
                  </a:lnTo>
                  <a:lnTo>
                    <a:pt x="135140" y="14619"/>
                  </a:lnTo>
                  <a:lnTo>
                    <a:pt x="135638" y="14900"/>
                  </a:lnTo>
                  <a:lnTo>
                    <a:pt x="136038" y="15005"/>
                  </a:lnTo>
                  <a:lnTo>
                    <a:pt x="136410" y="15167"/>
                  </a:lnTo>
                  <a:lnTo>
                    <a:pt x="136557" y="15195"/>
                  </a:lnTo>
                  <a:lnTo>
                    <a:pt x="136936" y="15384"/>
                  </a:lnTo>
                  <a:lnTo>
                    <a:pt x="137341" y="15586"/>
                  </a:lnTo>
                  <a:lnTo>
                    <a:pt x="137657" y="15661"/>
                  </a:lnTo>
                  <a:lnTo>
                    <a:pt x="138006" y="15722"/>
                  </a:lnTo>
                  <a:lnTo>
                    <a:pt x="138576" y="15885"/>
                  </a:lnTo>
                  <a:lnTo>
                    <a:pt x="139107" y="15871"/>
                  </a:lnTo>
                  <a:lnTo>
                    <a:pt x="139383" y="15848"/>
                  </a:lnTo>
                  <a:lnTo>
                    <a:pt x="139787" y="15686"/>
                  </a:lnTo>
                  <a:lnTo>
                    <a:pt x="140294" y="15405"/>
                  </a:lnTo>
                  <a:lnTo>
                    <a:pt x="141153" y="15019"/>
                  </a:lnTo>
                  <a:lnTo>
                    <a:pt x="142087" y="14662"/>
                  </a:lnTo>
                  <a:lnTo>
                    <a:pt x="142978" y="14247"/>
                  </a:lnTo>
                  <a:lnTo>
                    <a:pt x="143540" y="14033"/>
                  </a:lnTo>
                  <a:lnTo>
                    <a:pt x="144118" y="13856"/>
                  </a:lnTo>
                  <a:lnTo>
                    <a:pt x="144644" y="13909"/>
                  </a:lnTo>
                  <a:lnTo>
                    <a:pt x="145872" y="14352"/>
                  </a:lnTo>
                  <a:lnTo>
                    <a:pt x="146822" y="14866"/>
                  </a:lnTo>
                  <a:lnTo>
                    <a:pt x="147602" y="15314"/>
                  </a:lnTo>
                  <a:lnTo>
                    <a:pt x="148065" y="15762"/>
                  </a:lnTo>
                  <a:lnTo>
                    <a:pt x="148631" y="16215"/>
                  </a:lnTo>
                  <a:lnTo>
                    <a:pt x="149027" y="16568"/>
                  </a:lnTo>
                  <a:lnTo>
                    <a:pt x="149371" y="16868"/>
                  </a:lnTo>
                  <a:lnTo>
                    <a:pt x="149541" y="17116"/>
                  </a:lnTo>
                  <a:lnTo>
                    <a:pt x="149775" y="17444"/>
                  </a:lnTo>
                  <a:lnTo>
                    <a:pt x="149957" y="17721"/>
                  </a:lnTo>
                  <a:lnTo>
                    <a:pt x="150056" y="17902"/>
                  </a:lnTo>
                  <a:lnTo>
                    <a:pt x="150218" y="18164"/>
                  </a:lnTo>
                  <a:lnTo>
                    <a:pt x="150381" y="18571"/>
                  </a:lnTo>
                  <a:lnTo>
                    <a:pt x="150392" y="19165"/>
                  </a:lnTo>
                  <a:lnTo>
                    <a:pt x="150365" y="19556"/>
                  </a:lnTo>
                  <a:lnTo>
                    <a:pt x="150305" y="19899"/>
                  </a:lnTo>
                  <a:lnTo>
                    <a:pt x="150143" y="21505"/>
                  </a:lnTo>
                  <a:lnTo>
                    <a:pt x="150080" y="22134"/>
                  </a:lnTo>
                  <a:lnTo>
                    <a:pt x="150088" y="22391"/>
                  </a:lnTo>
                  <a:lnTo>
                    <a:pt x="150111" y="22629"/>
                  </a:lnTo>
                  <a:lnTo>
                    <a:pt x="150096" y="22805"/>
                  </a:lnTo>
                  <a:lnTo>
                    <a:pt x="150099" y="22977"/>
                  </a:lnTo>
                  <a:lnTo>
                    <a:pt x="150072" y="23115"/>
                  </a:lnTo>
                  <a:lnTo>
                    <a:pt x="150115" y="23344"/>
                  </a:lnTo>
                  <a:lnTo>
                    <a:pt x="150103" y="23658"/>
                  </a:lnTo>
                  <a:lnTo>
                    <a:pt x="150127" y="23844"/>
                  </a:lnTo>
                  <a:lnTo>
                    <a:pt x="150179" y="24097"/>
                  </a:lnTo>
                  <a:lnTo>
                    <a:pt x="150183" y="24245"/>
                  </a:lnTo>
                  <a:lnTo>
                    <a:pt x="150278" y="24616"/>
                  </a:lnTo>
                  <a:lnTo>
                    <a:pt x="150305" y="24759"/>
                  </a:lnTo>
                  <a:lnTo>
                    <a:pt x="150341" y="24917"/>
                  </a:lnTo>
                  <a:lnTo>
                    <a:pt x="150392" y="25117"/>
                  </a:lnTo>
                  <a:lnTo>
                    <a:pt x="150487" y="25546"/>
                  </a:lnTo>
                  <a:lnTo>
                    <a:pt x="150582" y="25846"/>
                  </a:lnTo>
                  <a:lnTo>
                    <a:pt x="150666" y="26074"/>
                  </a:lnTo>
                  <a:lnTo>
                    <a:pt x="150709" y="26237"/>
                  </a:lnTo>
                  <a:lnTo>
                    <a:pt x="150907" y="26851"/>
                  </a:lnTo>
                  <a:lnTo>
                    <a:pt x="151018" y="27161"/>
                  </a:lnTo>
                  <a:lnTo>
                    <a:pt x="151172" y="27614"/>
                  </a:lnTo>
                  <a:lnTo>
                    <a:pt x="151279" y="27852"/>
                  </a:lnTo>
                  <a:lnTo>
                    <a:pt x="151422" y="28128"/>
                  </a:lnTo>
                  <a:lnTo>
                    <a:pt x="151540" y="28381"/>
                  </a:lnTo>
                  <a:lnTo>
                    <a:pt x="151659" y="28657"/>
                  </a:lnTo>
                  <a:lnTo>
                    <a:pt x="151758" y="28877"/>
                  </a:lnTo>
                  <a:lnTo>
                    <a:pt x="151837" y="29029"/>
                  </a:lnTo>
                  <a:lnTo>
                    <a:pt x="151916" y="29172"/>
                  </a:lnTo>
                  <a:lnTo>
                    <a:pt x="152063" y="29458"/>
                  </a:lnTo>
                  <a:lnTo>
                    <a:pt x="152146" y="29658"/>
                  </a:lnTo>
                  <a:lnTo>
                    <a:pt x="152249" y="29887"/>
                  </a:lnTo>
                  <a:lnTo>
                    <a:pt x="152304" y="30044"/>
                  </a:lnTo>
                  <a:lnTo>
                    <a:pt x="152423" y="30401"/>
                  </a:lnTo>
                  <a:lnTo>
                    <a:pt x="152483" y="30530"/>
                  </a:lnTo>
                  <a:lnTo>
                    <a:pt x="152550" y="30740"/>
                  </a:lnTo>
                  <a:lnTo>
                    <a:pt x="152609" y="30969"/>
                  </a:lnTo>
                  <a:lnTo>
                    <a:pt x="152669" y="31221"/>
                  </a:lnTo>
                  <a:lnTo>
                    <a:pt x="152696" y="31445"/>
                  </a:lnTo>
                  <a:lnTo>
                    <a:pt x="152807" y="31793"/>
                  </a:lnTo>
                  <a:lnTo>
                    <a:pt x="153053" y="32360"/>
                  </a:lnTo>
                  <a:lnTo>
                    <a:pt x="153227" y="32608"/>
                  </a:lnTo>
                  <a:lnTo>
                    <a:pt x="153310" y="32760"/>
                  </a:lnTo>
                  <a:lnTo>
                    <a:pt x="153373" y="32908"/>
                  </a:lnTo>
                  <a:lnTo>
                    <a:pt x="153524" y="33232"/>
                  </a:lnTo>
                  <a:lnTo>
                    <a:pt x="153702" y="33556"/>
                  </a:lnTo>
                  <a:lnTo>
                    <a:pt x="153868" y="33937"/>
                  </a:lnTo>
                  <a:lnTo>
                    <a:pt x="154011" y="34295"/>
                  </a:lnTo>
                  <a:lnTo>
                    <a:pt x="154094" y="34438"/>
                  </a:lnTo>
                  <a:lnTo>
                    <a:pt x="154300" y="34676"/>
                  </a:lnTo>
                  <a:lnTo>
                    <a:pt x="154494" y="34919"/>
                  </a:lnTo>
                  <a:lnTo>
                    <a:pt x="154810" y="35233"/>
                  </a:lnTo>
                  <a:lnTo>
                    <a:pt x="154925" y="35381"/>
                  </a:lnTo>
                  <a:lnTo>
                    <a:pt x="155032" y="35534"/>
                  </a:lnTo>
                  <a:lnTo>
                    <a:pt x="155325" y="36020"/>
                  </a:lnTo>
                  <a:lnTo>
                    <a:pt x="155408" y="36206"/>
                  </a:lnTo>
                  <a:lnTo>
                    <a:pt x="155495" y="36349"/>
                  </a:lnTo>
                  <a:lnTo>
                    <a:pt x="155574" y="36515"/>
                  </a:lnTo>
                  <a:lnTo>
                    <a:pt x="156501" y="37445"/>
                  </a:lnTo>
                  <a:lnTo>
                    <a:pt x="155796" y="38398"/>
                  </a:lnTo>
                  <a:lnTo>
                    <a:pt x="160362" y="40739"/>
                  </a:lnTo>
                  <a:lnTo>
                    <a:pt x="161599" y="41357"/>
                  </a:lnTo>
                  <a:lnTo>
                    <a:pt x="161188" y="41509"/>
                  </a:lnTo>
                  <a:lnTo>
                    <a:pt x="160776" y="41652"/>
                  </a:lnTo>
                  <a:lnTo>
                    <a:pt x="160356" y="41767"/>
                  </a:lnTo>
                  <a:lnTo>
                    <a:pt x="159941" y="41848"/>
                  </a:lnTo>
                  <a:lnTo>
                    <a:pt x="159600" y="41886"/>
                  </a:lnTo>
                  <a:lnTo>
                    <a:pt x="159256" y="41900"/>
                  </a:lnTo>
                  <a:lnTo>
                    <a:pt x="158911" y="41895"/>
                  </a:lnTo>
                  <a:lnTo>
                    <a:pt x="158571" y="41876"/>
                  </a:lnTo>
                  <a:lnTo>
                    <a:pt x="158231" y="41848"/>
                  </a:lnTo>
                  <a:lnTo>
                    <a:pt x="157811" y="41795"/>
                  </a:lnTo>
                  <a:lnTo>
                    <a:pt x="157391" y="41724"/>
                  </a:lnTo>
                  <a:lnTo>
                    <a:pt x="156976" y="41633"/>
                  </a:lnTo>
                  <a:lnTo>
                    <a:pt x="156564" y="41519"/>
                  </a:lnTo>
                  <a:lnTo>
                    <a:pt x="156160" y="41381"/>
                  </a:lnTo>
                  <a:lnTo>
                    <a:pt x="155820" y="41228"/>
                  </a:lnTo>
                  <a:lnTo>
                    <a:pt x="155487" y="41047"/>
                  </a:lnTo>
                  <a:lnTo>
                    <a:pt x="155159" y="40857"/>
                  </a:lnTo>
                  <a:lnTo>
                    <a:pt x="154826" y="40685"/>
                  </a:lnTo>
                  <a:lnTo>
                    <a:pt x="154482" y="40552"/>
                  </a:lnTo>
                  <a:lnTo>
                    <a:pt x="154157" y="40475"/>
                  </a:lnTo>
                  <a:lnTo>
                    <a:pt x="153825" y="40428"/>
                  </a:lnTo>
                  <a:lnTo>
                    <a:pt x="153488" y="40399"/>
                  </a:lnTo>
                  <a:lnTo>
                    <a:pt x="153152" y="40385"/>
                  </a:lnTo>
                  <a:lnTo>
                    <a:pt x="152657" y="40370"/>
                  </a:lnTo>
                  <a:lnTo>
                    <a:pt x="152170" y="40370"/>
                  </a:lnTo>
                  <a:lnTo>
                    <a:pt x="152008" y="40375"/>
                  </a:lnTo>
                  <a:lnTo>
                    <a:pt x="150784" y="40361"/>
                  </a:lnTo>
                  <a:lnTo>
                    <a:pt x="150377" y="40361"/>
                  </a:lnTo>
                  <a:lnTo>
                    <a:pt x="149969" y="40375"/>
                  </a:lnTo>
                  <a:lnTo>
                    <a:pt x="149620" y="40399"/>
                  </a:lnTo>
                  <a:lnTo>
                    <a:pt x="149272" y="40428"/>
                  </a:lnTo>
                  <a:lnTo>
                    <a:pt x="148928" y="40466"/>
                  </a:lnTo>
                  <a:lnTo>
                    <a:pt x="148579" y="40499"/>
                  </a:lnTo>
                  <a:lnTo>
                    <a:pt x="148231" y="40518"/>
                  </a:lnTo>
                  <a:lnTo>
                    <a:pt x="147879" y="40528"/>
                  </a:lnTo>
                  <a:lnTo>
                    <a:pt x="147522" y="40528"/>
                  </a:lnTo>
                  <a:lnTo>
                    <a:pt x="147170" y="40523"/>
                  </a:lnTo>
                  <a:lnTo>
                    <a:pt x="146814" y="40509"/>
                  </a:lnTo>
                  <a:lnTo>
                    <a:pt x="146038" y="40442"/>
                  </a:lnTo>
                  <a:lnTo>
                    <a:pt x="145614" y="40399"/>
                  </a:lnTo>
                  <a:lnTo>
                    <a:pt x="145191" y="40332"/>
                  </a:lnTo>
                  <a:lnTo>
                    <a:pt x="144771" y="40247"/>
                  </a:lnTo>
                  <a:lnTo>
                    <a:pt x="144363" y="40123"/>
                  </a:lnTo>
                  <a:lnTo>
                    <a:pt x="144023" y="39984"/>
                  </a:lnTo>
                  <a:lnTo>
                    <a:pt x="143690" y="39818"/>
                  </a:lnTo>
                  <a:lnTo>
                    <a:pt x="143362" y="39637"/>
                  </a:lnTo>
                  <a:lnTo>
                    <a:pt x="142713" y="39260"/>
                  </a:lnTo>
                  <a:lnTo>
                    <a:pt x="142340" y="39027"/>
                  </a:lnTo>
                  <a:lnTo>
                    <a:pt x="141608" y="38521"/>
                  </a:lnTo>
                  <a:lnTo>
                    <a:pt x="141236" y="38279"/>
                  </a:lnTo>
                  <a:lnTo>
                    <a:pt x="140852" y="38069"/>
                  </a:lnTo>
                  <a:lnTo>
                    <a:pt x="140266" y="37783"/>
                  </a:lnTo>
                  <a:lnTo>
                    <a:pt x="139965" y="37654"/>
                  </a:lnTo>
                  <a:lnTo>
                    <a:pt x="139660" y="37554"/>
                  </a:lnTo>
                  <a:lnTo>
                    <a:pt x="139356" y="37492"/>
                  </a:lnTo>
                  <a:lnTo>
                    <a:pt x="139031" y="37478"/>
                  </a:lnTo>
                  <a:lnTo>
                    <a:pt x="138698" y="37507"/>
                  </a:lnTo>
                  <a:lnTo>
                    <a:pt x="138366" y="37568"/>
                  </a:lnTo>
                  <a:lnTo>
                    <a:pt x="137705" y="37711"/>
                  </a:lnTo>
                  <a:lnTo>
                    <a:pt x="136965" y="37845"/>
                  </a:lnTo>
                  <a:lnTo>
                    <a:pt x="136597" y="37931"/>
                  </a:lnTo>
                  <a:lnTo>
                    <a:pt x="136240" y="38050"/>
                  </a:lnTo>
                  <a:lnTo>
                    <a:pt x="135908" y="38212"/>
                  </a:lnTo>
                  <a:lnTo>
                    <a:pt x="135710" y="38345"/>
                  </a:lnTo>
                  <a:lnTo>
                    <a:pt x="135520" y="38498"/>
                  </a:lnTo>
                  <a:lnTo>
                    <a:pt x="135334" y="38660"/>
                  </a:lnTo>
                  <a:lnTo>
                    <a:pt x="135152" y="38831"/>
                  </a:lnTo>
                  <a:lnTo>
                    <a:pt x="134977" y="39008"/>
                  </a:lnTo>
                  <a:lnTo>
                    <a:pt x="134732" y="39246"/>
                  </a:lnTo>
                  <a:lnTo>
                    <a:pt x="134609" y="39375"/>
                  </a:lnTo>
                  <a:lnTo>
                    <a:pt x="134502" y="39508"/>
                  </a:lnTo>
                  <a:lnTo>
                    <a:pt x="134407" y="39656"/>
                  </a:lnTo>
                  <a:lnTo>
                    <a:pt x="134320" y="39865"/>
                  </a:lnTo>
                  <a:lnTo>
                    <a:pt x="134257" y="40099"/>
                  </a:lnTo>
                  <a:lnTo>
                    <a:pt x="134217" y="40347"/>
                  </a:lnTo>
                  <a:lnTo>
                    <a:pt x="134186" y="40594"/>
                  </a:lnTo>
                  <a:lnTo>
                    <a:pt x="134170" y="40842"/>
                  </a:lnTo>
                  <a:lnTo>
                    <a:pt x="134162" y="41066"/>
                  </a:lnTo>
                  <a:lnTo>
                    <a:pt x="134162" y="41290"/>
                  </a:lnTo>
                  <a:lnTo>
                    <a:pt x="134198" y="41738"/>
                  </a:lnTo>
                  <a:lnTo>
                    <a:pt x="134229" y="41957"/>
                  </a:lnTo>
                  <a:lnTo>
                    <a:pt x="134285" y="42172"/>
                  </a:lnTo>
                  <a:lnTo>
                    <a:pt x="134443" y="42596"/>
                  </a:lnTo>
                  <a:lnTo>
                    <a:pt x="134502" y="42801"/>
                  </a:lnTo>
                  <a:lnTo>
                    <a:pt x="134514" y="43001"/>
                  </a:lnTo>
                  <a:lnTo>
                    <a:pt x="134479" y="43172"/>
                  </a:lnTo>
                  <a:lnTo>
                    <a:pt x="134415" y="43344"/>
                  </a:lnTo>
                  <a:lnTo>
                    <a:pt x="134332" y="43511"/>
                  </a:lnTo>
                  <a:lnTo>
                    <a:pt x="134154" y="43830"/>
                  </a:lnTo>
                  <a:lnTo>
                    <a:pt x="134043" y="44021"/>
                  </a:lnTo>
                  <a:lnTo>
                    <a:pt x="133928" y="44202"/>
                  </a:lnTo>
                  <a:lnTo>
                    <a:pt x="133346" y="45021"/>
                  </a:lnTo>
                  <a:lnTo>
                    <a:pt x="133133" y="45312"/>
                  </a:lnTo>
                  <a:lnTo>
                    <a:pt x="132915" y="45603"/>
                  </a:lnTo>
                  <a:lnTo>
                    <a:pt x="132693" y="45884"/>
                  </a:lnTo>
                  <a:lnTo>
                    <a:pt x="131898" y="46928"/>
                  </a:lnTo>
                  <a:lnTo>
                    <a:pt x="131696" y="47166"/>
                  </a:lnTo>
                  <a:lnTo>
                    <a:pt x="131486" y="47390"/>
                  </a:lnTo>
                  <a:lnTo>
                    <a:pt x="131209" y="47661"/>
                  </a:lnTo>
                  <a:lnTo>
                    <a:pt x="130920" y="47923"/>
                  </a:lnTo>
                  <a:lnTo>
                    <a:pt x="130619" y="48162"/>
                  </a:lnTo>
                  <a:lnTo>
                    <a:pt x="130310" y="48362"/>
                  </a:lnTo>
                  <a:lnTo>
                    <a:pt x="129985" y="48510"/>
                  </a:lnTo>
                  <a:lnTo>
                    <a:pt x="129665" y="48586"/>
                  </a:lnTo>
                  <a:lnTo>
                    <a:pt x="129332" y="48614"/>
                  </a:lnTo>
                  <a:lnTo>
                    <a:pt x="128988" y="48605"/>
                  </a:lnTo>
                  <a:lnTo>
                    <a:pt x="128648" y="48576"/>
                  </a:lnTo>
                  <a:lnTo>
                    <a:pt x="128307" y="48543"/>
                  </a:lnTo>
                  <a:lnTo>
                    <a:pt x="127998" y="48505"/>
                  </a:lnTo>
                  <a:lnTo>
                    <a:pt x="127686" y="48448"/>
                  </a:lnTo>
                  <a:lnTo>
                    <a:pt x="127060" y="48314"/>
                  </a:lnTo>
                  <a:lnTo>
                    <a:pt x="126751" y="48257"/>
                  </a:lnTo>
                  <a:lnTo>
                    <a:pt x="126292" y="48205"/>
                  </a:lnTo>
                  <a:lnTo>
                    <a:pt x="126062" y="48186"/>
                  </a:lnTo>
                  <a:lnTo>
                    <a:pt x="125837" y="48157"/>
                  </a:lnTo>
                  <a:lnTo>
                    <a:pt x="125611" y="48114"/>
                  </a:lnTo>
                  <a:lnTo>
                    <a:pt x="125393" y="48047"/>
                  </a:lnTo>
                  <a:lnTo>
                    <a:pt x="124962" y="47871"/>
                  </a:lnTo>
                  <a:lnTo>
                    <a:pt x="124748" y="47795"/>
                  </a:lnTo>
                  <a:lnTo>
                    <a:pt x="124531" y="47752"/>
                  </a:lnTo>
                  <a:lnTo>
                    <a:pt x="124336" y="47742"/>
                  </a:lnTo>
                  <a:lnTo>
                    <a:pt x="124135" y="47752"/>
                  </a:lnTo>
                  <a:lnTo>
                    <a:pt x="123937" y="47781"/>
                  </a:lnTo>
                  <a:lnTo>
                    <a:pt x="123739" y="47814"/>
                  </a:lnTo>
                  <a:lnTo>
                    <a:pt x="123474" y="47809"/>
                  </a:lnTo>
                  <a:lnTo>
                    <a:pt x="123339" y="47814"/>
                  </a:lnTo>
                  <a:lnTo>
                    <a:pt x="123208" y="47823"/>
                  </a:lnTo>
                  <a:lnTo>
                    <a:pt x="123074" y="47838"/>
                  </a:lnTo>
                  <a:lnTo>
                    <a:pt x="122880" y="47866"/>
                  </a:lnTo>
                  <a:lnTo>
                    <a:pt x="122682" y="47904"/>
                  </a:lnTo>
                  <a:lnTo>
                    <a:pt x="122488" y="47957"/>
                  </a:lnTo>
                  <a:lnTo>
                    <a:pt x="122298" y="48009"/>
                  </a:lnTo>
                  <a:lnTo>
                    <a:pt x="121914" y="48128"/>
                  </a:lnTo>
                  <a:lnTo>
                    <a:pt x="121728" y="48195"/>
                  </a:lnTo>
                  <a:lnTo>
                    <a:pt x="121542" y="48267"/>
                  </a:lnTo>
                  <a:lnTo>
                    <a:pt x="121360" y="48343"/>
                  </a:lnTo>
                  <a:lnTo>
                    <a:pt x="121178" y="48424"/>
                  </a:lnTo>
                  <a:lnTo>
                    <a:pt x="121031" y="48495"/>
                  </a:lnTo>
                  <a:lnTo>
                    <a:pt x="120738" y="48653"/>
                  </a:lnTo>
                  <a:lnTo>
                    <a:pt x="120596" y="48738"/>
                  </a:lnTo>
                  <a:lnTo>
                    <a:pt x="119930" y="49286"/>
                  </a:lnTo>
                  <a:lnTo>
                    <a:pt x="119725" y="49539"/>
                  </a:lnTo>
                  <a:lnTo>
                    <a:pt x="119634" y="49672"/>
                  </a:lnTo>
                  <a:lnTo>
                    <a:pt x="119547" y="49811"/>
                  </a:lnTo>
                  <a:lnTo>
                    <a:pt x="119467" y="49954"/>
                  </a:lnTo>
                  <a:lnTo>
                    <a:pt x="119400" y="50087"/>
                  </a:lnTo>
                  <a:lnTo>
                    <a:pt x="119341" y="50230"/>
                  </a:lnTo>
                  <a:lnTo>
                    <a:pt x="119289" y="50378"/>
                  </a:lnTo>
                  <a:lnTo>
                    <a:pt x="119234" y="50521"/>
                  </a:lnTo>
                  <a:lnTo>
                    <a:pt x="119174" y="50664"/>
                  </a:lnTo>
                  <a:lnTo>
                    <a:pt x="118980" y="51102"/>
                  </a:lnTo>
                  <a:lnTo>
                    <a:pt x="118834" y="51383"/>
                  </a:lnTo>
                  <a:lnTo>
                    <a:pt x="118735" y="51540"/>
                  </a:lnTo>
                  <a:lnTo>
                    <a:pt x="118624" y="51698"/>
                  </a:lnTo>
                  <a:lnTo>
                    <a:pt x="118509" y="51845"/>
                  </a:lnTo>
                  <a:lnTo>
                    <a:pt x="118387" y="51988"/>
                  </a:lnTo>
                  <a:lnTo>
                    <a:pt x="118256" y="52127"/>
                  </a:lnTo>
                  <a:lnTo>
                    <a:pt x="117971" y="52408"/>
                  </a:lnTo>
                  <a:lnTo>
                    <a:pt x="117631" y="52722"/>
                  </a:lnTo>
                  <a:lnTo>
                    <a:pt x="117254" y="53037"/>
                  </a:lnTo>
                  <a:lnTo>
                    <a:pt x="116467" y="53618"/>
                  </a:lnTo>
                  <a:lnTo>
                    <a:pt x="116087" y="53923"/>
                  </a:lnTo>
                  <a:lnTo>
                    <a:pt x="115742" y="54271"/>
                  </a:lnTo>
                  <a:lnTo>
                    <a:pt x="115501" y="54571"/>
                  </a:lnTo>
                  <a:lnTo>
                    <a:pt x="115279" y="54890"/>
                  </a:lnTo>
                  <a:lnTo>
                    <a:pt x="115065" y="55219"/>
                  </a:lnTo>
                  <a:lnTo>
                    <a:pt x="114856" y="55558"/>
                  </a:lnTo>
                  <a:lnTo>
                    <a:pt x="114242" y="56530"/>
                  </a:lnTo>
                  <a:lnTo>
                    <a:pt x="114111" y="56749"/>
                  </a:lnTo>
                  <a:lnTo>
                    <a:pt x="113989" y="56973"/>
                  </a:lnTo>
                  <a:lnTo>
                    <a:pt x="113830" y="57283"/>
                  </a:lnTo>
                  <a:lnTo>
                    <a:pt x="113680" y="57602"/>
                  </a:lnTo>
                  <a:lnTo>
                    <a:pt x="113541" y="57926"/>
                  </a:lnTo>
                  <a:lnTo>
                    <a:pt x="113415" y="58259"/>
                  </a:lnTo>
                  <a:lnTo>
                    <a:pt x="113300" y="58593"/>
                  </a:lnTo>
                  <a:lnTo>
                    <a:pt x="113197" y="58941"/>
                  </a:lnTo>
                  <a:lnTo>
                    <a:pt x="113110" y="59298"/>
                  </a:lnTo>
                  <a:lnTo>
                    <a:pt x="113035" y="59665"/>
                  </a:lnTo>
                  <a:lnTo>
                    <a:pt x="112908" y="60394"/>
                  </a:lnTo>
                  <a:lnTo>
                    <a:pt x="112841" y="60838"/>
                  </a:lnTo>
                  <a:lnTo>
                    <a:pt x="112785" y="61281"/>
                  </a:lnTo>
                  <a:lnTo>
                    <a:pt x="112738" y="61729"/>
                  </a:lnTo>
                  <a:lnTo>
                    <a:pt x="112666" y="62625"/>
                  </a:lnTo>
                  <a:lnTo>
                    <a:pt x="112647" y="63020"/>
                  </a:lnTo>
                  <a:lnTo>
                    <a:pt x="112635" y="63416"/>
                  </a:lnTo>
                  <a:lnTo>
                    <a:pt x="112619" y="64211"/>
                  </a:lnTo>
                  <a:lnTo>
                    <a:pt x="112591" y="65098"/>
                  </a:lnTo>
                  <a:lnTo>
                    <a:pt x="112579" y="65589"/>
                  </a:lnTo>
                  <a:lnTo>
                    <a:pt x="112544" y="66565"/>
                  </a:lnTo>
                  <a:lnTo>
                    <a:pt x="112520" y="67056"/>
                  </a:lnTo>
                  <a:lnTo>
                    <a:pt x="112465" y="67819"/>
                  </a:lnTo>
                  <a:lnTo>
                    <a:pt x="112429" y="68200"/>
                  </a:lnTo>
                  <a:lnTo>
                    <a:pt x="112397" y="68581"/>
                  </a:lnTo>
                  <a:lnTo>
                    <a:pt x="112370" y="68962"/>
                  </a:lnTo>
                  <a:lnTo>
                    <a:pt x="112346" y="69472"/>
                  </a:lnTo>
                  <a:lnTo>
                    <a:pt x="112338" y="69987"/>
                  </a:lnTo>
                  <a:lnTo>
                    <a:pt x="112322" y="70502"/>
                  </a:lnTo>
                  <a:lnTo>
                    <a:pt x="112278" y="71002"/>
                  </a:lnTo>
                  <a:lnTo>
                    <a:pt x="112187" y="71483"/>
                  </a:lnTo>
                  <a:lnTo>
                    <a:pt x="112080" y="71841"/>
                  </a:lnTo>
                  <a:lnTo>
                    <a:pt x="111950" y="72188"/>
                  </a:lnTo>
                  <a:lnTo>
                    <a:pt x="111799" y="72527"/>
                  </a:lnTo>
                  <a:lnTo>
                    <a:pt x="111637" y="72856"/>
                  </a:lnTo>
                  <a:lnTo>
                    <a:pt x="111467" y="73180"/>
                  </a:lnTo>
                  <a:lnTo>
                    <a:pt x="111305" y="73470"/>
                  </a:lnTo>
                  <a:lnTo>
                    <a:pt x="111126" y="73756"/>
                  </a:lnTo>
                  <a:lnTo>
                    <a:pt x="110940" y="74033"/>
                  </a:lnTo>
                  <a:lnTo>
                    <a:pt x="110742" y="74300"/>
                  </a:lnTo>
                  <a:lnTo>
                    <a:pt x="110541" y="74562"/>
                  </a:lnTo>
                  <a:lnTo>
                    <a:pt x="110386" y="74933"/>
                  </a:lnTo>
                  <a:lnTo>
                    <a:pt x="110315" y="75119"/>
                  </a:lnTo>
                  <a:lnTo>
                    <a:pt x="110236" y="75338"/>
                  </a:lnTo>
                  <a:lnTo>
                    <a:pt x="110157" y="75558"/>
                  </a:lnTo>
                  <a:lnTo>
                    <a:pt x="109931" y="76220"/>
                  </a:lnTo>
                  <a:lnTo>
                    <a:pt x="109543" y="77268"/>
                  </a:lnTo>
                  <a:lnTo>
                    <a:pt x="109456" y="77535"/>
                  </a:lnTo>
                  <a:lnTo>
                    <a:pt x="109313" y="78055"/>
                  </a:lnTo>
                  <a:lnTo>
                    <a:pt x="109191" y="78584"/>
                  </a:lnTo>
                  <a:lnTo>
                    <a:pt x="109072" y="79122"/>
                  </a:lnTo>
                  <a:lnTo>
                    <a:pt x="108965" y="79665"/>
                  </a:lnTo>
                  <a:lnTo>
                    <a:pt x="108866" y="80213"/>
                  </a:lnTo>
                  <a:lnTo>
                    <a:pt x="108696" y="80909"/>
                  </a:lnTo>
                  <a:lnTo>
                    <a:pt x="108621" y="81262"/>
                  </a:lnTo>
                  <a:lnTo>
                    <a:pt x="108553" y="81614"/>
                  </a:lnTo>
                  <a:lnTo>
                    <a:pt x="108490" y="81972"/>
                  </a:lnTo>
                  <a:lnTo>
                    <a:pt x="108423" y="82396"/>
                  </a:lnTo>
                  <a:lnTo>
                    <a:pt x="108367" y="82825"/>
                  </a:lnTo>
                  <a:lnTo>
                    <a:pt x="108320" y="83258"/>
                  </a:lnTo>
                  <a:lnTo>
                    <a:pt x="108280" y="83687"/>
                  </a:lnTo>
                  <a:lnTo>
                    <a:pt x="108213" y="84493"/>
                  </a:lnTo>
                  <a:lnTo>
                    <a:pt x="108185" y="84864"/>
                  </a:lnTo>
                  <a:lnTo>
                    <a:pt x="108161" y="85236"/>
                  </a:lnTo>
                  <a:lnTo>
                    <a:pt x="108150" y="85608"/>
                  </a:lnTo>
                  <a:lnTo>
                    <a:pt x="108153" y="85975"/>
                  </a:lnTo>
                  <a:lnTo>
                    <a:pt x="108165" y="86227"/>
                  </a:lnTo>
                  <a:lnTo>
                    <a:pt x="108213" y="86732"/>
                  </a:lnTo>
                  <a:lnTo>
                    <a:pt x="108312" y="87676"/>
                  </a:lnTo>
                  <a:lnTo>
                    <a:pt x="108324" y="87819"/>
                  </a:lnTo>
                  <a:lnTo>
                    <a:pt x="108332" y="87966"/>
                  </a:lnTo>
                  <a:lnTo>
                    <a:pt x="108340" y="88176"/>
                  </a:lnTo>
                  <a:lnTo>
                    <a:pt x="108340" y="88595"/>
                  </a:lnTo>
                  <a:lnTo>
                    <a:pt x="108332" y="89015"/>
                  </a:lnTo>
                  <a:lnTo>
                    <a:pt x="108336" y="89482"/>
                  </a:lnTo>
                  <a:lnTo>
                    <a:pt x="108332" y="89939"/>
                  </a:lnTo>
                  <a:lnTo>
                    <a:pt x="108324" y="90082"/>
                  </a:lnTo>
                  <a:lnTo>
                    <a:pt x="108312" y="90521"/>
                  </a:lnTo>
                  <a:lnTo>
                    <a:pt x="108292" y="90931"/>
                  </a:lnTo>
                  <a:lnTo>
                    <a:pt x="108264" y="91340"/>
                  </a:lnTo>
                  <a:lnTo>
                    <a:pt x="108245" y="91541"/>
                  </a:lnTo>
                  <a:lnTo>
                    <a:pt x="108189" y="91922"/>
                  </a:lnTo>
                  <a:lnTo>
                    <a:pt x="108153" y="92112"/>
                  </a:lnTo>
                  <a:lnTo>
                    <a:pt x="108114" y="92298"/>
                  </a:lnTo>
                  <a:lnTo>
                    <a:pt x="108066" y="92484"/>
                  </a:lnTo>
                  <a:lnTo>
                    <a:pt x="108019" y="92613"/>
                  </a:lnTo>
                  <a:lnTo>
                    <a:pt x="107857" y="92994"/>
                  </a:lnTo>
                  <a:lnTo>
                    <a:pt x="107817" y="93127"/>
                  </a:lnTo>
                  <a:lnTo>
                    <a:pt x="107781" y="93337"/>
                  </a:lnTo>
                  <a:lnTo>
                    <a:pt x="107762" y="93547"/>
                  </a:lnTo>
                  <a:lnTo>
                    <a:pt x="107754" y="93766"/>
                  </a:lnTo>
                  <a:lnTo>
                    <a:pt x="107750" y="94204"/>
                  </a:lnTo>
                  <a:lnTo>
                    <a:pt x="107750" y="94824"/>
                  </a:lnTo>
                  <a:lnTo>
                    <a:pt x="107742" y="94972"/>
                  </a:lnTo>
                  <a:lnTo>
                    <a:pt x="107694" y="95424"/>
                  </a:lnTo>
                  <a:lnTo>
                    <a:pt x="107682" y="95577"/>
                  </a:lnTo>
                  <a:lnTo>
                    <a:pt x="107678" y="95705"/>
                  </a:lnTo>
                  <a:lnTo>
                    <a:pt x="107663" y="95963"/>
                  </a:lnTo>
                  <a:lnTo>
                    <a:pt x="107663" y="96425"/>
                  </a:lnTo>
                  <a:lnTo>
                    <a:pt x="107682" y="96730"/>
                  </a:lnTo>
                  <a:lnTo>
                    <a:pt x="107730" y="96921"/>
                  </a:lnTo>
                  <a:lnTo>
                    <a:pt x="107793" y="97106"/>
                  </a:lnTo>
                  <a:lnTo>
                    <a:pt x="108043" y="97645"/>
                  </a:lnTo>
                  <a:lnTo>
                    <a:pt x="108181" y="97959"/>
                  </a:lnTo>
                  <a:lnTo>
                    <a:pt x="108256" y="98112"/>
                  </a:lnTo>
                  <a:lnTo>
                    <a:pt x="108462" y="98565"/>
                  </a:lnTo>
                  <a:lnTo>
                    <a:pt x="108644" y="98989"/>
                  </a:lnTo>
                  <a:lnTo>
                    <a:pt x="108830" y="99346"/>
                  </a:lnTo>
                  <a:lnTo>
                    <a:pt x="109028" y="99661"/>
                  </a:lnTo>
                  <a:lnTo>
                    <a:pt x="109278" y="100008"/>
                  </a:lnTo>
                  <a:lnTo>
                    <a:pt x="109333" y="100156"/>
                  </a:lnTo>
                  <a:lnTo>
                    <a:pt x="109432" y="100361"/>
                  </a:lnTo>
                  <a:lnTo>
                    <a:pt x="109559" y="100576"/>
                  </a:lnTo>
                  <a:lnTo>
                    <a:pt x="109678" y="100814"/>
                  </a:lnTo>
                  <a:lnTo>
                    <a:pt x="109030" y="100738"/>
                  </a:lnTo>
                  <a:lnTo>
                    <a:pt x="108008" y="100576"/>
                  </a:lnTo>
                  <a:lnTo>
                    <a:pt x="105632" y="100203"/>
                  </a:lnTo>
                  <a:lnTo>
                    <a:pt x="104899" y="100096"/>
                  </a:lnTo>
                  <a:lnTo>
                    <a:pt x="104985" y="99640"/>
                  </a:lnTo>
                  <a:lnTo>
                    <a:pt x="105281" y="97942"/>
                  </a:lnTo>
                  <a:lnTo>
                    <a:pt x="104247" y="97801"/>
                  </a:lnTo>
                  <a:lnTo>
                    <a:pt x="99087" y="97086"/>
                  </a:lnTo>
                  <a:lnTo>
                    <a:pt x="95440" y="96573"/>
                  </a:lnTo>
                  <a:lnTo>
                    <a:pt x="93744" y="96278"/>
                  </a:lnTo>
                  <a:lnTo>
                    <a:pt x="93333" y="96139"/>
                  </a:lnTo>
                  <a:lnTo>
                    <a:pt x="93254" y="95659"/>
                  </a:lnTo>
                  <a:lnTo>
                    <a:pt x="93199" y="95453"/>
                  </a:lnTo>
                  <a:lnTo>
                    <a:pt x="93367" y="95245"/>
                  </a:lnTo>
                  <a:lnTo>
                    <a:pt x="93113" y="95225"/>
                  </a:lnTo>
                  <a:lnTo>
                    <a:pt x="87436" y="94271"/>
                  </a:lnTo>
                  <a:lnTo>
                    <a:pt x="80483" y="93102"/>
                  </a:lnTo>
                  <a:lnTo>
                    <a:pt x="80081" y="95604"/>
                  </a:lnTo>
                  <a:lnTo>
                    <a:pt x="76654" y="95028"/>
                  </a:lnTo>
                  <a:lnTo>
                    <a:pt x="73238" y="94455"/>
                  </a:lnTo>
                  <a:lnTo>
                    <a:pt x="73162" y="94872"/>
                  </a:lnTo>
                  <a:lnTo>
                    <a:pt x="72729" y="97451"/>
                  </a:lnTo>
                  <a:lnTo>
                    <a:pt x="72481" y="98336"/>
                  </a:lnTo>
                  <a:lnTo>
                    <a:pt x="72133" y="100383"/>
                  </a:lnTo>
                  <a:lnTo>
                    <a:pt x="66996" y="99508"/>
                  </a:lnTo>
                  <a:lnTo>
                    <a:pt x="66709" y="101210"/>
                  </a:lnTo>
                  <a:lnTo>
                    <a:pt x="66614" y="101800"/>
                  </a:lnTo>
                  <a:lnTo>
                    <a:pt x="66141" y="104630"/>
                  </a:lnTo>
                  <a:lnTo>
                    <a:pt x="69738" y="105253"/>
                  </a:lnTo>
                  <a:lnTo>
                    <a:pt x="69294" y="107986"/>
                  </a:lnTo>
                  <a:lnTo>
                    <a:pt x="70576" y="108178"/>
                  </a:lnTo>
                  <a:lnTo>
                    <a:pt x="70528" y="108471"/>
                  </a:lnTo>
                  <a:lnTo>
                    <a:pt x="69152" y="118068"/>
                  </a:lnTo>
                  <a:lnTo>
                    <a:pt x="67175" y="117787"/>
                  </a:lnTo>
                  <a:lnTo>
                    <a:pt x="66708" y="117625"/>
                  </a:lnTo>
                  <a:lnTo>
                    <a:pt x="66295" y="120759"/>
                  </a:lnTo>
                  <a:lnTo>
                    <a:pt x="65894" y="120681"/>
                  </a:lnTo>
                  <a:lnTo>
                    <a:pt x="65251" y="120586"/>
                  </a:lnTo>
                  <a:lnTo>
                    <a:pt x="64965" y="122540"/>
                  </a:lnTo>
                  <a:lnTo>
                    <a:pt x="64894" y="122997"/>
                  </a:lnTo>
                  <a:lnTo>
                    <a:pt x="63869" y="122836"/>
                  </a:lnTo>
                  <a:lnTo>
                    <a:pt x="63821" y="123237"/>
                  </a:lnTo>
                  <a:lnTo>
                    <a:pt x="63537" y="125176"/>
                  </a:lnTo>
                  <a:lnTo>
                    <a:pt x="61331" y="124860"/>
                  </a:lnTo>
                  <a:lnTo>
                    <a:pt x="61017" y="124792"/>
                  </a:lnTo>
                  <a:lnTo>
                    <a:pt x="61354" y="122441"/>
                  </a:lnTo>
                  <a:lnTo>
                    <a:pt x="56724" y="121769"/>
                  </a:lnTo>
                  <a:lnTo>
                    <a:pt x="52016" y="121084"/>
                  </a:lnTo>
                  <a:lnTo>
                    <a:pt x="46705" y="120344"/>
                  </a:lnTo>
                  <a:lnTo>
                    <a:pt x="46692" y="119475"/>
                  </a:lnTo>
                  <a:lnTo>
                    <a:pt x="46761" y="119264"/>
                  </a:lnTo>
                  <a:lnTo>
                    <a:pt x="47391" y="115742"/>
                  </a:lnTo>
                  <a:lnTo>
                    <a:pt x="47423" y="115562"/>
                  </a:lnTo>
                  <a:lnTo>
                    <a:pt x="47457" y="115299"/>
                  </a:lnTo>
                  <a:lnTo>
                    <a:pt x="47638" y="114346"/>
                  </a:lnTo>
                  <a:lnTo>
                    <a:pt x="48005" y="112279"/>
                  </a:lnTo>
                  <a:lnTo>
                    <a:pt x="48378" y="110166"/>
                  </a:lnTo>
                  <a:lnTo>
                    <a:pt x="48714" y="108267"/>
                  </a:lnTo>
                  <a:lnTo>
                    <a:pt x="49360" y="104519"/>
                  </a:lnTo>
                  <a:lnTo>
                    <a:pt x="49477" y="103846"/>
                  </a:lnTo>
                  <a:lnTo>
                    <a:pt x="41342" y="102463"/>
                  </a:lnTo>
                  <a:lnTo>
                    <a:pt x="32765" y="101002"/>
                  </a:lnTo>
                  <a:lnTo>
                    <a:pt x="33253" y="98340"/>
                  </a:lnTo>
                  <a:lnTo>
                    <a:pt x="33447" y="97235"/>
                  </a:lnTo>
                  <a:lnTo>
                    <a:pt x="33602" y="96399"/>
                  </a:lnTo>
                  <a:lnTo>
                    <a:pt x="33812" y="95289"/>
                  </a:lnTo>
                  <a:lnTo>
                    <a:pt x="33389" y="95159"/>
                  </a:lnTo>
                  <a:lnTo>
                    <a:pt x="24965" y="93274"/>
                  </a:lnTo>
                  <a:lnTo>
                    <a:pt x="18918" y="91896"/>
                  </a:lnTo>
                  <a:lnTo>
                    <a:pt x="18407" y="93496"/>
                  </a:lnTo>
                  <a:lnTo>
                    <a:pt x="16859" y="93146"/>
                  </a:lnTo>
                  <a:lnTo>
                    <a:pt x="15501" y="94466"/>
                  </a:lnTo>
                  <a:lnTo>
                    <a:pt x="15438" y="94757"/>
                  </a:lnTo>
                  <a:lnTo>
                    <a:pt x="15287" y="95415"/>
                  </a:lnTo>
                  <a:lnTo>
                    <a:pt x="14647" y="95333"/>
                  </a:lnTo>
                  <a:lnTo>
                    <a:pt x="12950" y="103121"/>
                  </a:lnTo>
                  <a:lnTo>
                    <a:pt x="12836" y="103538"/>
                  </a:lnTo>
                  <a:lnTo>
                    <a:pt x="11368" y="103192"/>
                  </a:lnTo>
                  <a:lnTo>
                    <a:pt x="7185" y="102207"/>
                  </a:lnTo>
                  <a:lnTo>
                    <a:pt x="5795" y="101883"/>
                  </a:lnTo>
                  <a:lnTo>
                    <a:pt x="946" y="100754"/>
                  </a:lnTo>
                  <a:lnTo>
                    <a:pt x="0" y="100545"/>
                  </a:lnTo>
                  <a:lnTo>
                    <a:pt x="905" y="98993"/>
                  </a:lnTo>
                  <a:lnTo>
                    <a:pt x="2575" y="96079"/>
                  </a:lnTo>
                  <a:lnTo>
                    <a:pt x="3839" y="93780"/>
                  </a:lnTo>
                  <a:lnTo>
                    <a:pt x="4797" y="92022"/>
                  </a:lnTo>
                  <a:lnTo>
                    <a:pt x="5121" y="91436"/>
                  </a:lnTo>
                  <a:lnTo>
                    <a:pt x="5450" y="90850"/>
                  </a:lnTo>
                  <a:lnTo>
                    <a:pt x="5775" y="90259"/>
                  </a:lnTo>
                  <a:lnTo>
                    <a:pt x="6083" y="89663"/>
                  </a:lnTo>
                  <a:lnTo>
                    <a:pt x="6372" y="89053"/>
                  </a:lnTo>
                  <a:lnTo>
                    <a:pt x="6693" y="88314"/>
                  </a:lnTo>
                  <a:lnTo>
                    <a:pt x="6994" y="87561"/>
                  </a:lnTo>
                  <a:lnTo>
                    <a:pt x="7271" y="86794"/>
                  </a:lnTo>
                  <a:lnTo>
                    <a:pt x="7520" y="86017"/>
                  </a:lnTo>
                  <a:lnTo>
                    <a:pt x="7730" y="85226"/>
                  </a:lnTo>
                  <a:lnTo>
                    <a:pt x="7900" y="84431"/>
                  </a:lnTo>
                  <a:lnTo>
                    <a:pt x="8043" y="83611"/>
                  </a:lnTo>
                  <a:lnTo>
                    <a:pt x="8154" y="82791"/>
                  </a:lnTo>
                  <a:lnTo>
                    <a:pt x="8225" y="81962"/>
                  </a:lnTo>
                  <a:lnTo>
                    <a:pt x="8265" y="81138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1" name="pg251"/>
            <p:cNvSpPr/>
            <p:nvPr/>
          </p:nvSpPr>
          <p:spPr>
            <a:xfrm>
              <a:off x="5302028" y="4358357"/>
              <a:ext cx="200458" cy="167605"/>
            </a:xfrm>
            <a:custGeom>
              <a:avLst/>
              <a:gdLst/>
              <a:ahLst/>
              <a:cxnLst/>
              <a:rect l="0" t="0" r="0" b="0"/>
              <a:pathLst>
                <a:path w="200458" h="167605">
                  <a:moveTo>
                    <a:pt x="117095" y="22607"/>
                  </a:moveTo>
                  <a:lnTo>
                    <a:pt x="117629" y="22668"/>
                  </a:lnTo>
                  <a:lnTo>
                    <a:pt x="119438" y="23088"/>
                  </a:lnTo>
                  <a:lnTo>
                    <a:pt x="121448" y="23532"/>
                  </a:lnTo>
                  <a:lnTo>
                    <a:pt x="122280" y="23725"/>
                  </a:lnTo>
                  <a:lnTo>
                    <a:pt x="125025" y="24359"/>
                  </a:lnTo>
                  <a:lnTo>
                    <a:pt x="126474" y="24730"/>
                  </a:lnTo>
                  <a:lnTo>
                    <a:pt x="132766" y="26164"/>
                  </a:lnTo>
                  <a:lnTo>
                    <a:pt x="136371" y="26989"/>
                  </a:lnTo>
                  <a:lnTo>
                    <a:pt x="137599" y="27281"/>
                  </a:lnTo>
                  <a:lnTo>
                    <a:pt x="139315" y="27688"/>
                  </a:lnTo>
                  <a:lnTo>
                    <a:pt x="140155" y="27869"/>
                  </a:lnTo>
                  <a:lnTo>
                    <a:pt x="141673" y="28231"/>
                  </a:lnTo>
                  <a:lnTo>
                    <a:pt x="143245" y="28601"/>
                  </a:lnTo>
                  <a:lnTo>
                    <a:pt x="148927" y="30272"/>
                  </a:lnTo>
                  <a:lnTo>
                    <a:pt x="151915" y="31150"/>
                  </a:lnTo>
                  <a:lnTo>
                    <a:pt x="156332" y="32449"/>
                  </a:lnTo>
                  <a:lnTo>
                    <a:pt x="156748" y="32566"/>
                  </a:lnTo>
                  <a:lnTo>
                    <a:pt x="157137" y="32676"/>
                  </a:lnTo>
                  <a:lnTo>
                    <a:pt x="160305" y="33593"/>
                  </a:lnTo>
                  <a:lnTo>
                    <a:pt x="162046" y="34101"/>
                  </a:lnTo>
                  <a:lnTo>
                    <a:pt x="166475" y="35375"/>
                  </a:lnTo>
                  <a:lnTo>
                    <a:pt x="167737" y="35744"/>
                  </a:lnTo>
                  <a:lnTo>
                    <a:pt x="169002" y="36105"/>
                  </a:lnTo>
                  <a:lnTo>
                    <a:pt x="169639" y="36292"/>
                  </a:lnTo>
                  <a:lnTo>
                    <a:pt x="171508" y="36827"/>
                  </a:lnTo>
                  <a:lnTo>
                    <a:pt x="173188" y="37300"/>
                  </a:lnTo>
                  <a:lnTo>
                    <a:pt x="176343" y="38222"/>
                  </a:lnTo>
                  <a:lnTo>
                    <a:pt x="179726" y="39197"/>
                  </a:lnTo>
                  <a:lnTo>
                    <a:pt x="181356" y="39629"/>
                  </a:lnTo>
                  <a:lnTo>
                    <a:pt x="181620" y="39713"/>
                  </a:lnTo>
                  <a:lnTo>
                    <a:pt x="182038" y="39845"/>
                  </a:lnTo>
                  <a:lnTo>
                    <a:pt x="187056" y="41332"/>
                  </a:lnTo>
                  <a:lnTo>
                    <a:pt x="189757" y="42491"/>
                  </a:lnTo>
                  <a:lnTo>
                    <a:pt x="191873" y="43400"/>
                  </a:lnTo>
                  <a:lnTo>
                    <a:pt x="195541" y="44980"/>
                  </a:lnTo>
                  <a:lnTo>
                    <a:pt x="196266" y="45271"/>
                  </a:lnTo>
                  <a:lnTo>
                    <a:pt x="197317" y="45734"/>
                  </a:lnTo>
                  <a:lnTo>
                    <a:pt x="197582" y="45854"/>
                  </a:lnTo>
                  <a:lnTo>
                    <a:pt x="200458" y="46865"/>
                  </a:lnTo>
                  <a:lnTo>
                    <a:pt x="199677" y="48293"/>
                  </a:lnTo>
                  <a:lnTo>
                    <a:pt x="199059" y="49952"/>
                  </a:lnTo>
                  <a:lnTo>
                    <a:pt x="198770" y="50983"/>
                  </a:lnTo>
                  <a:lnTo>
                    <a:pt x="198298" y="53402"/>
                  </a:lnTo>
                  <a:lnTo>
                    <a:pt x="198199" y="54413"/>
                  </a:lnTo>
                  <a:lnTo>
                    <a:pt x="198147" y="55422"/>
                  </a:lnTo>
                  <a:lnTo>
                    <a:pt x="198062" y="59032"/>
                  </a:lnTo>
                  <a:lnTo>
                    <a:pt x="198062" y="59870"/>
                  </a:lnTo>
                  <a:lnTo>
                    <a:pt x="198043" y="60486"/>
                  </a:lnTo>
                  <a:lnTo>
                    <a:pt x="197977" y="63273"/>
                  </a:lnTo>
                  <a:lnTo>
                    <a:pt x="197957" y="64793"/>
                  </a:lnTo>
                  <a:lnTo>
                    <a:pt x="197894" y="68347"/>
                  </a:lnTo>
                  <a:lnTo>
                    <a:pt x="197855" y="71376"/>
                  </a:lnTo>
                  <a:lnTo>
                    <a:pt x="197849" y="72138"/>
                  </a:lnTo>
                  <a:lnTo>
                    <a:pt x="197857" y="73149"/>
                  </a:lnTo>
                  <a:lnTo>
                    <a:pt x="197884" y="74430"/>
                  </a:lnTo>
                  <a:lnTo>
                    <a:pt x="197947" y="77453"/>
                  </a:lnTo>
                  <a:lnTo>
                    <a:pt x="197960" y="78464"/>
                  </a:lnTo>
                  <a:lnTo>
                    <a:pt x="197995" y="79730"/>
                  </a:lnTo>
                  <a:lnTo>
                    <a:pt x="198016" y="80983"/>
                  </a:lnTo>
                  <a:lnTo>
                    <a:pt x="198038" y="83022"/>
                  </a:lnTo>
                  <a:lnTo>
                    <a:pt x="198125" y="86570"/>
                  </a:lnTo>
                  <a:lnTo>
                    <a:pt x="198145" y="87330"/>
                  </a:lnTo>
                  <a:lnTo>
                    <a:pt x="198208" y="90361"/>
                  </a:lnTo>
                  <a:lnTo>
                    <a:pt x="198232" y="91122"/>
                  </a:lnTo>
                  <a:lnTo>
                    <a:pt x="198256" y="92645"/>
                  </a:lnTo>
                  <a:lnTo>
                    <a:pt x="198237" y="93403"/>
                  </a:lnTo>
                  <a:lnTo>
                    <a:pt x="198160" y="94417"/>
                  </a:lnTo>
                  <a:lnTo>
                    <a:pt x="198009" y="95421"/>
                  </a:lnTo>
                  <a:lnTo>
                    <a:pt x="197654" y="96902"/>
                  </a:lnTo>
                  <a:lnTo>
                    <a:pt x="197190" y="98352"/>
                  </a:lnTo>
                  <a:lnTo>
                    <a:pt x="196455" y="99968"/>
                  </a:lnTo>
                  <a:lnTo>
                    <a:pt x="195828" y="101072"/>
                  </a:lnTo>
                  <a:lnTo>
                    <a:pt x="195265" y="101911"/>
                  </a:lnTo>
                  <a:lnTo>
                    <a:pt x="194382" y="103150"/>
                  </a:lnTo>
                  <a:lnTo>
                    <a:pt x="193224" y="104803"/>
                  </a:lnTo>
                  <a:lnTo>
                    <a:pt x="192336" y="106038"/>
                  </a:lnTo>
                  <a:lnTo>
                    <a:pt x="191471" y="107280"/>
                  </a:lnTo>
                  <a:lnTo>
                    <a:pt x="190951" y="108148"/>
                  </a:lnTo>
                  <a:lnTo>
                    <a:pt x="190368" y="109271"/>
                  </a:lnTo>
                  <a:lnTo>
                    <a:pt x="189975" y="110203"/>
                  </a:lnTo>
                  <a:lnTo>
                    <a:pt x="189545" y="111511"/>
                  </a:lnTo>
                  <a:lnTo>
                    <a:pt x="189152" y="112984"/>
                  </a:lnTo>
                  <a:lnTo>
                    <a:pt x="188435" y="115813"/>
                  </a:lnTo>
                  <a:lnTo>
                    <a:pt x="187762" y="118515"/>
                  </a:lnTo>
                  <a:lnTo>
                    <a:pt x="187149" y="120876"/>
                  </a:lnTo>
                  <a:lnTo>
                    <a:pt x="187012" y="121457"/>
                  </a:lnTo>
                  <a:lnTo>
                    <a:pt x="186620" y="122992"/>
                  </a:lnTo>
                  <a:lnTo>
                    <a:pt x="186275" y="124407"/>
                  </a:lnTo>
                  <a:lnTo>
                    <a:pt x="185961" y="125632"/>
                  </a:lnTo>
                  <a:lnTo>
                    <a:pt x="185631" y="126881"/>
                  </a:lnTo>
                  <a:lnTo>
                    <a:pt x="185076" y="129061"/>
                  </a:lnTo>
                  <a:lnTo>
                    <a:pt x="184312" y="131995"/>
                  </a:lnTo>
                  <a:lnTo>
                    <a:pt x="184003" y="133220"/>
                  </a:lnTo>
                  <a:lnTo>
                    <a:pt x="183753" y="134198"/>
                  </a:lnTo>
                  <a:lnTo>
                    <a:pt x="183516" y="135184"/>
                  </a:lnTo>
                  <a:lnTo>
                    <a:pt x="182983" y="137429"/>
                  </a:lnTo>
                  <a:lnTo>
                    <a:pt x="182619" y="138884"/>
                  </a:lnTo>
                  <a:lnTo>
                    <a:pt x="181475" y="143312"/>
                  </a:lnTo>
                  <a:lnTo>
                    <a:pt x="180882" y="145673"/>
                  </a:lnTo>
                  <a:lnTo>
                    <a:pt x="180557" y="147009"/>
                  </a:lnTo>
                  <a:lnTo>
                    <a:pt x="180282" y="148246"/>
                  </a:lnTo>
                  <a:lnTo>
                    <a:pt x="179303" y="146986"/>
                  </a:lnTo>
                  <a:lnTo>
                    <a:pt x="177732" y="145127"/>
                  </a:lnTo>
                  <a:lnTo>
                    <a:pt x="177427" y="145008"/>
                  </a:lnTo>
                  <a:lnTo>
                    <a:pt x="169098" y="145709"/>
                  </a:lnTo>
                  <a:lnTo>
                    <a:pt x="168183" y="146042"/>
                  </a:lnTo>
                  <a:lnTo>
                    <a:pt x="166663" y="147072"/>
                  </a:lnTo>
                  <a:lnTo>
                    <a:pt x="165305" y="148015"/>
                  </a:lnTo>
                  <a:lnTo>
                    <a:pt x="165131" y="148130"/>
                  </a:lnTo>
                  <a:lnTo>
                    <a:pt x="161948" y="148396"/>
                  </a:lnTo>
                  <a:lnTo>
                    <a:pt x="160147" y="147543"/>
                  </a:lnTo>
                  <a:lnTo>
                    <a:pt x="158302" y="146619"/>
                  </a:lnTo>
                  <a:lnTo>
                    <a:pt x="157194" y="144799"/>
                  </a:lnTo>
                  <a:lnTo>
                    <a:pt x="156244" y="143221"/>
                  </a:lnTo>
                  <a:lnTo>
                    <a:pt x="156252" y="142521"/>
                  </a:lnTo>
                  <a:lnTo>
                    <a:pt x="156295" y="141463"/>
                  </a:lnTo>
                  <a:lnTo>
                    <a:pt x="156328" y="139927"/>
                  </a:lnTo>
                  <a:lnTo>
                    <a:pt x="155745" y="139061"/>
                  </a:lnTo>
                  <a:lnTo>
                    <a:pt x="154079" y="138465"/>
                  </a:lnTo>
                  <a:lnTo>
                    <a:pt x="153667" y="138332"/>
                  </a:lnTo>
                  <a:lnTo>
                    <a:pt x="153124" y="141496"/>
                  </a:lnTo>
                  <a:lnTo>
                    <a:pt x="152697" y="144017"/>
                  </a:lnTo>
                  <a:lnTo>
                    <a:pt x="152496" y="145265"/>
                  </a:lnTo>
                  <a:lnTo>
                    <a:pt x="152048" y="145208"/>
                  </a:lnTo>
                  <a:lnTo>
                    <a:pt x="145468" y="144131"/>
                  </a:lnTo>
                  <a:lnTo>
                    <a:pt x="145461" y="145156"/>
                  </a:lnTo>
                  <a:lnTo>
                    <a:pt x="144190" y="144937"/>
                  </a:lnTo>
                  <a:lnTo>
                    <a:pt x="139439" y="143960"/>
                  </a:lnTo>
                  <a:lnTo>
                    <a:pt x="138818" y="143831"/>
                  </a:lnTo>
                  <a:lnTo>
                    <a:pt x="136229" y="143345"/>
                  </a:lnTo>
                  <a:lnTo>
                    <a:pt x="133022" y="142735"/>
                  </a:lnTo>
                  <a:lnTo>
                    <a:pt x="129012" y="141968"/>
                  </a:lnTo>
                  <a:lnTo>
                    <a:pt x="127884" y="141749"/>
                  </a:lnTo>
                  <a:lnTo>
                    <a:pt x="127722" y="141720"/>
                  </a:lnTo>
                  <a:lnTo>
                    <a:pt x="127251" y="141625"/>
                  </a:lnTo>
                  <a:lnTo>
                    <a:pt x="125976" y="141382"/>
                  </a:lnTo>
                  <a:lnTo>
                    <a:pt x="125335" y="141291"/>
                  </a:lnTo>
                  <a:lnTo>
                    <a:pt x="124689" y="141172"/>
                  </a:lnTo>
                  <a:lnTo>
                    <a:pt x="122120" y="140767"/>
                  </a:lnTo>
                  <a:lnTo>
                    <a:pt x="120834" y="140572"/>
                  </a:lnTo>
                  <a:lnTo>
                    <a:pt x="120656" y="140543"/>
                  </a:lnTo>
                  <a:lnTo>
                    <a:pt x="120355" y="140505"/>
                  </a:lnTo>
                  <a:lnTo>
                    <a:pt x="118403" y="140233"/>
                  </a:lnTo>
                  <a:lnTo>
                    <a:pt x="118253" y="140210"/>
                  </a:lnTo>
                  <a:lnTo>
                    <a:pt x="117885" y="140162"/>
                  </a:lnTo>
                  <a:lnTo>
                    <a:pt x="117362" y="140086"/>
                  </a:lnTo>
                  <a:lnTo>
                    <a:pt x="115660" y="139852"/>
                  </a:lnTo>
                  <a:lnTo>
                    <a:pt x="114761" y="139724"/>
                  </a:lnTo>
                  <a:lnTo>
                    <a:pt x="113201" y="139509"/>
                  </a:lnTo>
                  <a:lnTo>
                    <a:pt x="112683" y="139433"/>
                  </a:lnTo>
                  <a:lnTo>
                    <a:pt x="109207" y="138952"/>
                  </a:lnTo>
                  <a:lnTo>
                    <a:pt x="108550" y="138856"/>
                  </a:lnTo>
                  <a:lnTo>
                    <a:pt x="107913" y="138770"/>
                  </a:lnTo>
                  <a:lnTo>
                    <a:pt x="107255" y="138675"/>
                  </a:lnTo>
                  <a:lnTo>
                    <a:pt x="106440" y="138566"/>
                  </a:lnTo>
                  <a:lnTo>
                    <a:pt x="105973" y="138475"/>
                  </a:lnTo>
                  <a:lnTo>
                    <a:pt x="104765" y="138251"/>
                  </a:lnTo>
                  <a:lnTo>
                    <a:pt x="102137" y="137722"/>
                  </a:lnTo>
                  <a:lnTo>
                    <a:pt x="101496" y="137589"/>
                  </a:lnTo>
                  <a:lnTo>
                    <a:pt x="99140" y="137131"/>
                  </a:lnTo>
                  <a:lnTo>
                    <a:pt x="98946" y="137098"/>
                  </a:lnTo>
                  <a:lnTo>
                    <a:pt x="97268" y="136769"/>
                  </a:lnTo>
                  <a:lnTo>
                    <a:pt x="96372" y="136577"/>
                  </a:lnTo>
                  <a:lnTo>
                    <a:pt x="95418" y="136393"/>
                  </a:lnTo>
                  <a:lnTo>
                    <a:pt x="94989" y="136310"/>
                  </a:lnTo>
                  <a:lnTo>
                    <a:pt x="96249" y="134042"/>
                  </a:lnTo>
                  <a:lnTo>
                    <a:pt x="96154" y="133731"/>
                  </a:lnTo>
                  <a:lnTo>
                    <a:pt x="95720" y="132285"/>
                  </a:lnTo>
                  <a:lnTo>
                    <a:pt x="94952" y="129697"/>
                  </a:lnTo>
                  <a:lnTo>
                    <a:pt x="94762" y="129073"/>
                  </a:lnTo>
                  <a:lnTo>
                    <a:pt x="94612" y="128558"/>
                  </a:lnTo>
                  <a:lnTo>
                    <a:pt x="94568" y="128420"/>
                  </a:lnTo>
                  <a:lnTo>
                    <a:pt x="93998" y="128425"/>
                  </a:lnTo>
                  <a:lnTo>
                    <a:pt x="93238" y="128430"/>
                  </a:lnTo>
                  <a:lnTo>
                    <a:pt x="91837" y="128434"/>
                  </a:lnTo>
                  <a:lnTo>
                    <a:pt x="90669" y="128444"/>
                  </a:lnTo>
                  <a:lnTo>
                    <a:pt x="88705" y="128468"/>
                  </a:lnTo>
                  <a:lnTo>
                    <a:pt x="88056" y="128468"/>
                  </a:lnTo>
                  <a:lnTo>
                    <a:pt x="85942" y="128492"/>
                  </a:lnTo>
                  <a:lnTo>
                    <a:pt x="84794" y="128502"/>
                  </a:lnTo>
                  <a:lnTo>
                    <a:pt x="83475" y="128501"/>
                  </a:lnTo>
                  <a:lnTo>
                    <a:pt x="81330" y="128511"/>
                  </a:lnTo>
                  <a:lnTo>
                    <a:pt x="80713" y="128507"/>
                  </a:lnTo>
                  <a:lnTo>
                    <a:pt x="78685" y="128504"/>
                  </a:lnTo>
                  <a:lnTo>
                    <a:pt x="73266" y="128488"/>
                  </a:lnTo>
                  <a:lnTo>
                    <a:pt x="69965" y="128482"/>
                  </a:lnTo>
                  <a:lnTo>
                    <a:pt x="69157" y="128482"/>
                  </a:lnTo>
                  <a:lnTo>
                    <a:pt x="67380" y="128473"/>
                  </a:lnTo>
                  <a:lnTo>
                    <a:pt x="63892" y="128463"/>
                  </a:lnTo>
                  <a:lnTo>
                    <a:pt x="63315" y="129350"/>
                  </a:lnTo>
                  <a:lnTo>
                    <a:pt x="63009" y="129307"/>
                  </a:lnTo>
                  <a:lnTo>
                    <a:pt x="62602" y="129235"/>
                  </a:lnTo>
                  <a:lnTo>
                    <a:pt x="61897" y="129121"/>
                  </a:lnTo>
                  <a:lnTo>
                    <a:pt x="59759" y="128787"/>
                  </a:lnTo>
                  <a:lnTo>
                    <a:pt x="58242" y="128545"/>
                  </a:lnTo>
                  <a:lnTo>
                    <a:pt x="57515" y="128434"/>
                  </a:lnTo>
                  <a:lnTo>
                    <a:pt x="56103" y="128205"/>
                  </a:lnTo>
                  <a:lnTo>
                    <a:pt x="51668" y="127510"/>
                  </a:lnTo>
                  <a:lnTo>
                    <a:pt x="50039" y="127251"/>
                  </a:lnTo>
                  <a:lnTo>
                    <a:pt x="49688" y="127083"/>
                  </a:lnTo>
                  <a:lnTo>
                    <a:pt x="49517" y="127530"/>
                  </a:lnTo>
                  <a:lnTo>
                    <a:pt x="49355" y="128038"/>
                  </a:lnTo>
                  <a:lnTo>
                    <a:pt x="49187" y="129038"/>
                  </a:lnTo>
                  <a:lnTo>
                    <a:pt x="48872" y="132303"/>
                  </a:lnTo>
                  <a:lnTo>
                    <a:pt x="48645" y="134571"/>
                  </a:lnTo>
                  <a:lnTo>
                    <a:pt x="48618" y="136069"/>
                  </a:lnTo>
                  <a:lnTo>
                    <a:pt x="48770" y="137491"/>
                  </a:lnTo>
                  <a:lnTo>
                    <a:pt x="49885" y="140127"/>
                  </a:lnTo>
                  <a:lnTo>
                    <a:pt x="51321" y="143447"/>
                  </a:lnTo>
                  <a:lnTo>
                    <a:pt x="53815" y="149135"/>
                  </a:lnTo>
                  <a:lnTo>
                    <a:pt x="54980" y="151906"/>
                  </a:lnTo>
                  <a:lnTo>
                    <a:pt x="56001" y="154294"/>
                  </a:lnTo>
                  <a:lnTo>
                    <a:pt x="57026" y="156604"/>
                  </a:lnTo>
                  <a:lnTo>
                    <a:pt x="58676" y="160303"/>
                  </a:lnTo>
                  <a:lnTo>
                    <a:pt x="58999" y="161250"/>
                  </a:lnTo>
                  <a:lnTo>
                    <a:pt x="59190" y="162242"/>
                  </a:lnTo>
                  <a:lnTo>
                    <a:pt x="58833" y="163574"/>
                  </a:lnTo>
                  <a:lnTo>
                    <a:pt x="58699" y="163645"/>
                  </a:lnTo>
                  <a:lnTo>
                    <a:pt x="58568" y="163755"/>
                  </a:lnTo>
                  <a:lnTo>
                    <a:pt x="58445" y="163893"/>
                  </a:lnTo>
                  <a:lnTo>
                    <a:pt x="58330" y="164041"/>
                  </a:lnTo>
                  <a:lnTo>
                    <a:pt x="58227" y="164189"/>
                  </a:lnTo>
                  <a:lnTo>
                    <a:pt x="58144" y="164332"/>
                  </a:lnTo>
                  <a:lnTo>
                    <a:pt x="58077" y="164489"/>
                  </a:lnTo>
                  <a:lnTo>
                    <a:pt x="58014" y="164656"/>
                  </a:lnTo>
                  <a:lnTo>
                    <a:pt x="57946" y="164813"/>
                  </a:lnTo>
                  <a:lnTo>
                    <a:pt x="57867" y="164961"/>
                  </a:lnTo>
                  <a:lnTo>
                    <a:pt x="57740" y="165151"/>
                  </a:lnTo>
                  <a:lnTo>
                    <a:pt x="57602" y="165337"/>
                  </a:lnTo>
                  <a:lnTo>
                    <a:pt x="57455" y="165509"/>
                  </a:lnTo>
                  <a:lnTo>
                    <a:pt x="57297" y="165661"/>
                  </a:lnTo>
                  <a:lnTo>
                    <a:pt x="57127" y="165785"/>
                  </a:lnTo>
                  <a:lnTo>
                    <a:pt x="56941" y="165871"/>
                  </a:lnTo>
                  <a:lnTo>
                    <a:pt x="56743" y="165918"/>
                  </a:lnTo>
                  <a:lnTo>
                    <a:pt x="56537" y="165952"/>
                  </a:lnTo>
                  <a:lnTo>
                    <a:pt x="56327" y="165976"/>
                  </a:lnTo>
                  <a:lnTo>
                    <a:pt x="56121" y="166009"/>
                  </a:lnTo>
                  <a:lnTo>
                    <a:pt x="55718" y="166114"/>
                  </a:lnTo>
                  <a:lnTo>
                    <a:pt x="55516" y="166162"/>
                  </a:lnTo>
                  <a:lnTo>
                    <a:pt x="55314" y="166190"/>
                  </a:lnTo>
                  <a:lnTo>
                    <a:pt x="54989" y="166176"/>
                  </a:lnTo>
                  <a:lnTo>
                    <a:pt x="54613" y="166076"/>
                  </a:lnTo>
                  <a:lnTo>
                    <a:pt x="54352" y="165985"/>
                  </a:lnTo>
                  <a:lnTo>
                    <a:pt x="54075" y="165871"/>
                  </a:lnTo>
                  <a:lnTo>
                    <a:pt x="53806" y="165737"/>
                  </a:lnTo>
                  <a:lnTo>
                    <a:pt x="53667" y="165656"/>
                  </a:lnTo>
                  <a:lnTo>
                    <a:pt x="53533" y="165571"/>
                  </a:lnTo>
                  <a:lnTo>
                    <a:pt x="53398" y="165475"/>
                  </a:lnTo>
                  <a:lnTo>
                    <a:pt x="53125" y="165304"/>
                  </a:lnTo>
                  <a:lnTo>
                    <a:pt x="52863" y="165166"/>
                  </a:lnTo>
                  <a:lnTo>
                    <a:pt x="52594" y="165037"/>
                  </a:lnTo>
                  <a:lnTo>
                    <a:pt x="52460" y="164985"/>
                  </a:lnTo>
                  <a:lnTo>
                    <a:pt x="52305" y="164932"/>
                  </a:lnTo>
                  <a:lnTo>
                    <a:pt x="52151" y="164889"/>
                  </a:lnTo>
                  <a:lnTo>
                    <a:pt x="51993" y="164851"/>
                  </a:lnTo>
                  <a:lnTo>
                    <a:pt x="51838" y="164827"/>
                  </a:lnTo>
                  <a:lnTo>
                    <a:pt x="51680" y="164827"/>
                  </a:lnTo>
                  <a:lnTo>
                    <a:pt x="51541" y="164842"/>
                  </a:lnTo>
                  <a:lnTo>
                    <a:pt x="51403" y="164865"/>
                  </a:lnTo>
                  <a:lnTo>
                    <a:pt x="51264" y="164899"/>
                  </a:lnTo>
                  <a:lnTo>
                    <a:pt x="50694" y="165466"/>
                  </a:lnTo>
                  <a:lnTo>
                    <a:pt x="50643" y="165604"/>
                  </a:lnTo>
                  <a:lnTo>
                    <a:pt x="50607" y="165752"/>
                  </a:lnTo>
                  <a:lnTo>
                    <a:pt x="50556" y="166061"/>
                  </a:lnTo>
                  <a:lnTo>
                    <a:pt x="50524" y="166219"/>
                  </a:lnTo>
                  <a:lnTo>
                    <a:pt x="50480" y="166395"/>
                  </a:lnTo>
                  <a:lnTo>
                    <a:pt x="50441" y="166581"/>
                  </a:lnTo>
                  <a:lnTo>
                    <a:pt x="50393" y="166762"/>
                  </a:lnTo>
                  <a:lnTo>
                    <a:pt x="50334" y="166929"/>
                  </a:lnTo>
                  <a:lnTo>
                    <a:pt x="49819" y="167515"/>
                  </a:lnTo>
                  <a:lnTo>
                    <a:pt x="49677" y="167572"/>
                  </a:lnTo>
                  <a:lnTo>
                    <a:pt x="49518" y="167601"/>
                  </a:lnTo>
                  <a:lnTo>
                    <a:pt x="49352" y="167605"/>
                  </a:lnTo>
                  <a:lnTo>
                    <a:pt x="49186" y="167596"/>
                  </a:lnTo>
                  <a:lnTo>
                    <a:pt x="48857" y="167563"/>
                  </a:lnTo>
                  <a:lnTo>
                    <a:pt x="48691" y="167524"/>
                  </a:lnTo>
                  <a:lnTo>
                    <a:pt x="48188" y="167377"/>
                  </a:lnTo>
                  <a:lnTo>
                    <a:pt x="47658" y="167234"/>
                  </a:lnTo>
                  <a:lnTo>
                    <a:pt x="47397" y="167157"/>
                  </a:lnTo>
                  <a:lnTo>
                    <a:pt x="47135" y="167072"/>
                  </a:lnTo>
                  <a:lnTo>
                    <a:pt x="46878" y="166967"/>
                  </a:lnTo>
                  <a:lnTo>
                    <a:pt x="46668" y="166862"/>
                  </a:lnTo>
                  <a:lnTo>
                    <a:pt x="46458" y="166743"/>
                  </a:lnTo>
                  <a:lnTo>
                    <a:pt x="46253" y="166614"/>
                  </a:lnTo>
                  <a:lnTo>
                    <a:pt x="46047" y="166490"/>
                  </a:lnTo>
                  <a:lnTo>
                    <a:pt x="45837" y="166376"/>
                  </a:lnTo>
                  <a:lnTo>
                    <a:pt x="45651" y="166285"/>
                  </a:lnTo>
                  <a:lnTo>
                    <a:pt x="45275" y="166128"/>
                  </a:lnTo>
                  <a:lnTo>
                    <a:pt x="45089" y="166042"/>
                  </a:lnTo>
                  <a:lnTo>
                    <a:pt x="44907" y="165942"/>
                  </a:lnTo>
                  <a:lnTo>
                    <a:pt x="44681" y="165799"/>
                  </a:lnTo>
                  <a:lnTo>
                    <a:pt x="44459" y="165652"/>
                  </a:lnTo>
                  <a:lnTo>
                    <a:pt x="44245" y="165485"/>
                  </a:lnTo>
                  <a:lnTo>
                    <a:pt x="44044" y="165304"/>
                  </a:lnTo>
                  <a:lnTo>
                    <a:pt x="43861" y="165099"/>
                  </a:lnTo>
                  <a:lnTo>
                    <a:pt x="43695" y="164856"/>
                  </a:lnTo>
                  <a:lnTo>
                    <a:pt x="43549" y="164589"/>
                  </a:lnTo>
                  <a:lnTo>
                    <a:pt x="43418" y="164303"/>
                  </a:lnTo>
                  <a:lnTo>
                    <a:pt x="43303" y="164003"/>
                  </a:lnTo>
                  <a:lnTo>
                    <a:pt x="43200" y="163707"/>
                  </a:lnTo>
                  <a:lnTo>
                    <a:pt x="43117" y="163436"/>
                  </a:lnTo>
                  <a:lnTo>
                    <a:pt x="43054" y="163150"/>
                  </a:lnTo>
                  <a:lnTo>
                    <a:pt x="42943" y="162578"/>
                  </a:lnTo>
                  <a:lnTo>
                    <a:pt x="42876" y="162297"/>
                  </a:lnTo>
                  <a:lnTo>
                    <a:pt x="42757" y="161873"/>
                  </a:lnTo>
                  <a:lnTo>
                    <a:pt x="42694" y="161668"/>
                  </a:lnTo>
                  <a:lnTo>
                    <a:pt x="42492" y="160963"/>
                  </a:lnTo>
                  <a:lnTo>
                    <a:pt x="42333" y="160391"/>
                  </a:lnTo>
                  <a:lnTo>
                    <a:pt x="42258" y="160100"/>
                  </a:lnTo>
                  <a:lnTo>
                    <a:pt x="42191" y="159814"/>
                  </a:lnTo>
                  <a:lnTo>
                    <a:pt x="42143" y="159557"/>
                  </a:lnTo>
                  <a:lnTo>
                    <a:pt x="42064" y="159042"/>
                  </a:lnTo>
                  <a:lnTo>
                    <a:pt x="41965" y="158537"/>
                  </a:lnTo>
                  <a:lnTo>
                    <a:pt x="41882" y="158213"/>
                  </a:lnTo>
                  <a:lnTo>
                    <a:pt x="41783" y="157894"/>
                  </a:lnTo>
                  <a:lnTo>
                    <a:pt x="41680" y="157574"/>
                  </a:lnTo>
                  <a:lnTo>
                    <a:pt x="41562" y="157265"/>
                  </a:lnTo>
                  <a:lnTo>
                    <a:pt x="41435" y="156965"/>
                  </a:lnTo>
                  <a:lnTo>
                    <a:pt x="41300" y="156669"/>
                  </a:lnTo>
                  <a:lnTo>
                    <a:pt x="41158" y="156369"/>
                  </a:lnTo>
                  <a:lnTo>
                    <a:pt x="41003" y="156083"/>
                  </a:lnTo>
                  <a:lnTo>
                    <a:pt x="40833" y="155821"/>
                  </a:lnTo>
                  <a:lnTo>
                    <a:pt x="40635" y="155597"/>
                  </a:lnTo>
                  <a:lnTo>
                    <a:pt x="40501" y="155482"/>
                  </a:lnTo>
                  <a:lnTo>
                    <a:pt x="40354" y="155378"/>
                  </a:lnTo>
                  <a:lnTo>
                    <a:pt x="40204" y="155287"/>
                  </a:lnTo>
                  <a:lnTo>
                    <a:pt x="40049" y="155201"/>
                  </a:lnTo>
                  <a:lnTo>
                    <a:pt x="39895" y="155120"/>
                  </a:lnTo>
                  <a:lnTo>
                    <a:pt x="39725" y="155039"/>
                  </a:lnTo>
                  <a:lnTo>
                    <a:pt x="39551" y="154968"/>
                  </a:lnTo>
                  <a:lnTo>
                    <a:pt x="39372" y="154906"/>
                  </a:lnTo>
                  <a:lnTo>
                    <a:pt x="39194" y="154834"/>
                  </a:lnTo>
                  <a:lnTo>
                    <a:pt x="39024" y="154753"/>
                  </a:lnTo>
                  <a:lnTo>
                    <a:pt x="38715" y="154577"/>
                  </a:lnTo>
                  <a:lnTo>
                    <a:pt x="38264" y="154277"/>
                  </a:lnTo>
                  <a:lnTo>
                    <a:pt x="37967" y="154062"/>
                  </a:lnTo>
                  <a:lnTo>
                    <a:pt x="37393" y="153619"/>
                  </a:lnTo>
                  <a:lnTo>
                    <a:pt x="37076" y="153395"/>
                  </a:lnTo>
                  <a:lnTo>
                    <a:pt x="36744" y="153186"/>
                  </a:lnTo>
                  <a:lnTo>
                    <a:pt x="36253" y="152914"/>
                  </a:lnTo>
                  <a:lnTo>
                    <a:pt x="36091" y="152904"/>
                  </a:lnTo>
                  <a:lnTo>
                    <a:pt x="35932" y="152909"/>
                  </a:lnTo>
                  <a:lnTo>
                    <a:pt x="35794" y="152919"/>
                  </a:lnTo>
                  <a:lnTo>
                    <a:pt x="35655" y="152938"/>
                  </a:lnTo>
                  <a:lnTo>
                    <a:pt x="35521" y="152962"/>
                  </a:lnTo>
                  <a:lnTo>
                    <a:pt x="35382" y="152990"/>
                  </a:lnTo>
                  <a:lnTo>
                    <a:pt x="35247" y="153024"/>
                  </a:lnTo>
                  <a:lnTo>
                    <a:pt x="35065" y="153076"/>
                  </a:lnTo>
                  <a:lnTo>
                    <a:pt x="34887" y="153133"/>
                  </a:lnTo>
                  <a:lnTo>
                    <a:pt x="34709" y="153200"/>
                  </a:lnTo>
                  <a:lnTo>
                    <a:pt x="34187" y="153414"/>
                  </a:lnTo>
                  <a:lnTo>
                    <a:pt x="33846" y="153576"/>
                  </a:lnTo>
                  <a:lnTo>
                    <a:pt x="33676" y="153648"/>
                  </a:lnTo>
                  <a:lnTo>
                    <a:pt x="33502" y="153710"/>
                  </a:lnTo>
                  <a:lnTo>
                    <a:pt x="33205" y="153800"/>
                  </a:lnTo>
                  <a:lnTo>
                    <a:pt x="33050" y="153838"/>
                  </a:lnTo>
                  <a:lnTo>
                    <a:pt x="32904" y="153857"/>
                  </a:lnTo>
                  <a:lnTo>
                    <a:pt x="32761" y="153843"/>
                  </a:lnTo>
                  <a:lnTo>
                    <a:pt x="32607" y="153786"/>
                  </a:lnTo>
                  <a:lnTo>
                    <a:pt x="32453" y="153695"/>
                  </a:lnTo>
                  <a:lnTo>
                    <a:pt x="32306" y="153576"/>
                  </a:lnTo>
                  <a:lnTo>
                    <a:pt x="32168" y="153438"/>
                  </a:lnTo>
                  <a:lnTo>
                    <a:pt x="32041" y="153295"/>
                  </a:lnTo>
                  <a:lnTo>
                    <a:pt x="31910" y="153109"/>
                  </a:lnTo>
                  <a:lnTo>
                    <a:pt x="31807" y="152895"/>
                  </a:lnTo>
                  <a:lnTo>
                    <a:pt x="31617" y="152442"/>
                  </a:lnTo>
                  <a:lnTo>
                    <a:pt x="31507" y="152228"/>
                  </a:lnTo>
                  <a:lnTo>
                    <a:pt x="31293" y="151847"/>
                  </a:lnTo>
                  <a:lnTo>
                    <a:pt x="31182" y="151656"/>
                  </a:lnTo>
                  <a:lnTo>
                    <a:pt x="31059" y="151484"/>
                  </a:lnTo>
                  <a:lnTo>
                    <a:pt x="30675" y="151160"/>
                  </a:lnTo>
                  <a:lnTo>
                    <a:pt x="30545" y="151089"/>
                  </a:lnTo>
                  <a:lnTo>
                    <a:pt x="30410" y="151022"/>
                  </a:lnTo>
                  <a:lnTo>
                    <a:pt x="30153" y="150884"/>
                  </a:lnTo>
                  <a:lnTo>
                    <a:pt x="29650" y="150655"/>
                  </a:lnTo>
                  <a:lnTo>
                    <a:pt x="29476" y="150603"/>
                  </a:lnTo>
                  <a:lnTo>
                    <a:pt x="29127" y="150536"/>
                  </a:lnTo>
                  <a:lnTo>
                    <a:pt x="28775" y="150474"/>
                  </a:lnTo>
                  <a:lnTo>
                    <a:pt x="28640" y="150446"/>
                  </a:lnTo>
                  <a:lnTo>
                    <a:pt x="28506" y="150426"/>
                  </a:lnTo>
                  <a:lnTo>
                    <a:pt x="28371" y="150403"/>
                  </a:lnTo>
                  <a:lnTo>
                    <a:pt x="28039" y="150274"/>
                  </a:lnTo>
                  <a:lnTo>
                    <a:pt x="27888" y="150169"/>
                  </a:lnTo>
                  <a:lnTo>
                    <a:pt x="27552" y="149898"/>
                  </a:lnTo>
                  <a:lnTo>
                    <a:pt x="27271" y="149626"/>
                  </a:lnTo>
                  <a:lnTo>
                    <a:pt x="27148" y="149473"/>
                  </a:lnTo>
                  <a:lnTo>
                    <a:pt x="26922" y="149130"/>
                  </a:lnTo>
                  <a:lnTo>
                    <a:pt x="26800" y="148983"/>
                  </a:lnTo>
                  <a:lnTo>
                    <a:pt x="26665" y="148873"/>
                  </a:lnTo>
                  <a:lnTo>
                    <a:pt x="26511" y="148821"/>
                  </a:lnTo>
                  <a:lnTo>
                    <a:pt x="26340" y="148797"/>
                  </a:lnTo>
                  <a:lnTo>
                    <a:pt x="26162" y="148801"/>
                  </a:lnTo>
                  <a:lnTo>
                    <a:pt x="25652" y="148844"/>
                  </a:lnTo>
                  <a:lnTo>
                    <a:pt x="25331" y="148911"/>
                  </a:lnTo>
                  <a:lnTo>
                    <a:pt x="25173" y="148935"/>
                  </a:lnTo>
                  <a:lnTo>
                    <a:pt x="25014" y="148944"/>
                  </a:lnTo>
                  <a:lnTo>
                    <a:pt x="24848" y="148925"/>
                  </a:lnTo>
                  <a:lnTo>
                    <a:pt x="24686" y="148892"/>
                  </a:lnTo>
                  <a:lnTo>
                    <a:pt x="24519" y="148849"/>
                  </a:lnTo>
                  <a:lnTo>
                    <a:pt x="24357" y="148797"/>
                  </a:lnTo>
                  <a:lnTo>
                    <a:pt x="24029" y="148663"/>
                  </a:lnTo>
                  <a:lnTo>
                    <a:pt x="23862" y="148582"/>
                  </a:lnTo>
                  <a:lnTo>
                    <a:pt x="23696" y="148492"/>
                  </a:lnTo>
                  <a:lnTo>
                    <a:pt x="23538" y="148392"/>
                  </a:lnTo>
                  <a:lnTo>
                    <a:pt x="23280" y="148201"/>
                  </a:lnTo>
                  <a:lnTo>
                    <a:pt x="22647" y="147691"/>
                  </a:lnTo>
                  <a:lnTo>
                    <a:pt x="21788" y="147167"/>
                  </a:lnTo>
                  <a:lnTo>
                    <a:pt x="21182" y="146981"/>
                  </a:lnTo>
                  <a:lnTo>
                    <a:pt x="21028" y="147019"/>
                  </a:lnTo>
                  <a:lnTo>
                    <a:pt x="20877" y="147100"/>
                  </a:lnTo>
                  <a:lnTo>
                    <a:pt x="20731" y="147205"/>
                  </a:lnTo>
                  <a:lnTo>
                    <a:pt x="20442" y="147439"/>
                  </a:lnTo>
                  <a:lnTo>
                    <a:pt x="20264" y="147596"/>
                  </a:lnTo>
                  <a:lnTo>
                    <a:pt x="20098" y="147777"/>
                  </a:lnTo>
                  <a:lnTo>
                    <a:pt x="19935" y="147963"/>
                  </a:lnTo>
                  <a:lnTo>
                    <a:pt x="19765" y="148144"/>
                  </a:lnTo>
                  <a:lnTo>
                    <a:pt x="19587" y="148306"/>
                  </a:lnTo>
                  <a:lnTo>
                    <a:pt x="19326" y="148535"/>
                  </a:lnTo>
                  <a:lnTo>
                    <a:pt x="19191" y="148639"/>
                  </a:lnTo>
                  <a:lnTo>
                    <a:pt x="19056" y="148716"/>
                  </a:lnTo>
                  <a:lnTo>
                    <a:pt x="18431" y="148420"/>
                  </a:lnTo>
                  <a:lnTo>
                    <a:pt x="18332" y="148287"/>
                  </a:lnTo>
                  <a:lnTo>
                    <a:pt x="18245" y="148125"/>
                  </a:lnTo>
                  <a:lnTo>
                    <a:pt x="18170" y="147953"/>
                  </a:lnTo>
                  <a:lnTo>
                    <a:pt x="18118" y="147772"/>
                  </a:lnTo>
                  <a:lnTo>
                    <a:pt x="18091" y="147601"/>
                  </a:lnTo>
                  <a:lnTo>
                    <a:pt x="18099" y="147415"/>
                  </a:lnTo>
                  <a:lnTo>
                    <a:pt x="18138" y="147229"/>
                  </a:lnTo>
                  <a:lnTo>
                    <a:pt x="18197" y="147043"/>
                  </a:lnTo>
                  <a:lnTo>
                    <a:pt x="18265" y="146852"/>
                  </a:lnTo>
                  <a:lnTo>
                    <a:pt x="18368" y="146495"/>
                  </a:lnTo>
                  <a:lnTo>
                    <a:pt x="18471" y="146157"/>
                  </a:lnTo>
                  <a:lnTo>
                    <a:pt x="18502" y="145985"/>
                  </a:lnTo>
                  <a:lnTo>
                    <a:pt x="18510" y="145823"/>
                  </a:lnTo>
                  <a:lnTo>
                    <a:pt x="18482" y="145666"/>
                  </a:lnTo>
                  <a:lnTo>
                    <a:pt x="18443" y="145509"/>
                  </a:lnTo>
                  <a:lnTo>
                    <a:pt x="18384" y="145356"/>
                  </a:lnTo>
                  <a:lnTo>
                    <a:pt x="18118" y="144980"/>
                  </a:lnTo>
                  <a:lnTo>
                    <a:pt x="17849" y="144803"/>
                  </a:lnTo>
                  <a:lnTo>
                    <a:pt x="17707" y="144751"/>
                  </a:lnTo>
                  <a:lnTo>
                    <a:pt x="17172" y="144865"/>
                  </a:lnTo>
                  <a:lnTo>
                    <a:pt x="17026" y="144984"/>
                  </a:lnTo>
                  <a:lnTo>
                    <a:pt x="16895" y="145113"/>
                  </a:lnTo>
                  <a:lnTo>
                    <a:pt x="15260" y="144675"/>
                  </a:lnTo>
                  <a:lnTo>
                    <a:pt x="15229" y="144541"/>
                  </a:lnTo>
                  <a:lnTo>
                    <a:pt x="15205" y="144403"/>
                  </a:lnTo>
                  <a:lnTo>
                    <a:pt x="15181" y="144117"/>
                  </a:lnTo>
                  <a:lnTo>
                    <a:pt x="15161" y="143974"/>
                  </a:lnTo>
                  <a:lnTo>
                    <a:pt x="15149" y="143846"/>
                  </a:lnTo>
                  <a:lnTo>
                    <a:pt x="15042" y="143288"/>
                  </a:lnTo>
                  <a:lnTo>
                    <a:pt x="14936" y="143145"/>
                  </a:lnTo>
                  <a:lnTo>
                    <a:pt x="14749" y="142873"/>
                  </a:lnTo>
                  <a:lnTo>
                    <a:pt x="14654" y="142721"/>
                  </a:lnTo>
                  <a:lnTo>
                    <a:pt x="14583" y="142592"/>
                  </a:lnTo>
                  <a:lnTo>
                    <a:pt x="14488" y="142387"/>
                  </a:lnTo>
                  <a:lnTo>
                    <a:pt x="14397" y="142149"/>
                  </a:lnTo>
                  <a:lnTo>
                    <a:pt x="14326" y="141901"/>
                  </a:lnTo>
                  <a:lnTo>
                    <a:pt x="14263" y="141649"/>
                  </a:lnTo>
                  <a:lnTo>
                    <a:pt x="14148" y="141134"/>
                  </a:lnTo>
                  <a:lnTo>
                    <a:pt x="14073" y="140834"/>
                  </a:lnTo>
                  <a:lnTo>
                    <a:pt x="13788" y="139628"/>
                  </a:lnTo>
                  <a:lnTo>
                    <a:pt x="13720" y="139299"/>
                  </a:lnTo>
                  <a:lnTo>
                    <a:pt x="13661" y="138956"/>
                  </a:lnTo>
                  <a:lnTo>
                    <a:pt x="13598" y="138623"/>
                  </a:lnTo>
                  <a:lnTo>
                    <a:pt x="13510" y="138303"/>
                  </a:lnTo>
                  <a:lnTo>
                    <a:pt x="13388" y="138013"/>
                  </a:lnTo>
                  <a:lnTo>
                    <a:pt x="13229" y="137751"/>
                  </a:lnTo>
                  <a:lnTo>
                    <a:pt x="13039" y="137508"/>
                  </a:lnTo>
                  <a:lnTo>
                    <a:pt x="12826" y="137288"/>
                  </a:lnTo>
                  <a:lnTo>
                    <a:pt x="12596" y="137088"/>
                  </a:lnTo>
                  <a:lnTo>
                    <a:pt x="12366" y="136917"/>
                  </a:lnTo>
                  <a:lnTo>
                    <a:pt x="12085" y="136755"/>
                  </a:lnTo>
                  <a:lnTo>
                    <a:pt x="9180" y="136269"/>
                  </a:lnTo>
                  <a:lnTo>
                    <a:pt x="8998" y="136388"/>
                  </a:lnTo>
                  <a:lnTo>
                    <a:pt x="8709" y="136664"/>
                  </a:lnTo>
                  <a:lnTo>
                    <a:pt x="8530" y="136879"/>
                  </a:lnTo>
                  <a:lnTo>
                    <a:pt x="7580" y="137422"/>
                  </a:lnTo>
                  <a:lnTo>
                    <a:pt x="7418" y="137446"/>
                  </a:lnTo>
                  <a:lnTo>
                    <a:pt x="7252" y="137450"/>
                  </a:lnTo>
                  <a:lnTo>
                    <a:pt x="6745" y="137422"/>
                  </a:lnTo>
                  <a:lnTo>
                    <a:pt x="6302" y="137412"/>
                  </a:lnTo>
                  <a:lnTo>
                    <a:pt x="6080" y="137398"/>
                  </a:lnTo>
                  <a:lnTo>
                    <a:pt x="5862" y="137374"/>
                  </a:lnTo>
                  <a:lnTo>
                    <a:pt x="5474" y="137298"/>
                  </a:lnTo>
                  <a:lnTo>
                    <a:pt x="5300" y="137260"/>
                  </a:lnTo>
                  <a:lnTo>
                    <a:pt x="5126" y="137212"/>
                  </a:lnTo>
                  <a:lnTo>
                    <a:pt x="4714" y="136807"/>
                  </a:lnTo>
                  <a:lnTo>
                    <a:pt x="4663" y="136674"/>
                  </a:lnTo>
                  <a:lnTo>
                    <a:pt x="4619" y="136536"/>
                  </a:lnTo>
                  <a:lnTo>
                    <a:pt x="4560" y="136288"/>
                  </a:lnTo>
                  <a:lnTo>
                    <a:pt x="4508" y="135830"/>
                  </a:lnTo>
                  <a:lnTo>
                    <a:pt x="4382" y="135463"/>
                  </a:lnTo>
                  <a:lnTo>
                    <a:pt x="4263" y="135206"/>
                  </a:lnTo>
                  <a:lnTo>
                    <a:pt x="4188" y="135068"/>
                  </a:lnTo>
                  <a:lnTo>
                    <a:pt x="4025" y="134801"/>
                  </a:lnTo>
                  <a:lnTo>
                    <a:pt x="3776" y="134453"/>
                  </a:lnTo>
                  <a:lnTo>
                    <a:pt x="3630" y="134272"/>
                  </a:lnTo>
                  <a:lnTo>
                    <a:pt x="3479" y="134100"/>
                  </a:lnTo>
                  <a:lnTo>
                    <a:pt x="3016" y="133891"/>
                  </a:lnTo>
                  <a:lnTo>
                    <a:pt x="2470" y="133624"/>
                  </a:lnTo>
                  <a:lnTo>
                    <a:pt x="2086" y="133452"/>
                  </a:lnTo>
                  <a:lnTo>
                    <a:pt x="1923" y="133390"/>
                  </a:lnTo>
                  <a:lnTo>
                    <a:pt x="1543" y="133200"/>
                  </a:lnTo>
                  <a:lnTo>
                    <a:pt x="1373" y="133119"/>
                  </a:lnTo>
                  <a:lnTo>
                    <a:pt x="1072" y="132990"/>
                  </a:lnTo>
                  <a:lnTo>
                    <a:pt x="573" y="132771"/>
                  </a:lnTo>
                  <a:lnTo>
                    <a:pt x="292" y="132661"/>
                  </a:lnTo>
                  <a:lnTo>
                    <a:pt x="146" y="132604"/>
                  </a:lnTo>
                  <a:lnTo>
                    <a:pt x="0" y="132414"/>
                  </a:lnTo>
                  <a:lnTo>
                    <a:pt x="902" y="131051"/>
                  </a:lnTo>
                  <a:lnTo>
                    <a:pt x="1080" y="130793"/>
                  </a:lnTo>
                  <a:lnTo>
                    <a:pt x="1729" y="129878"/>
                  </a:lnTo>
                  <a:lnTo>
                    <a:pt x="1951" y="129569"/>
                  </a:lnTo>
                  <a:lnTo>
                    <a:pt x="6803" y="122354"/>
                  </a:lnTo>
                  <a:lnTo>
                    <a:pt x="7780" y="120929"/>
                  </a:lnTo>
                  <a:lnTo>
                    <a:pt x="8543" y="119810"/>
                  </a:lnTo>
                  <a:lnTo>
                    <a:pt x="8902" y="119295"/>
                  </a:lnTo>
                  <a:lnTo>
                    <a:pt x="10183" y="117493"/>
                  </a:lnTo>
                  <a:lnTo>
                    <a:pt x="12527" y="113857"/>
                  </a:lnTo>
                  <a:lnTo>
                    <a:pt x="14240" y="111182"/>
                  </a:lnTo>
                  <a:lnTo>
                    <a:pt x="9017" y="107095"/>
                  </a:lnTo>
                  <a:lnTo>
                    <a:pt x="11301" y="92456"/>
                  </a:lnTo>
                  <a:lnTo>
                    <a:pt x="14789" y="70655"/>
                  </a:lnTo>
                  <a:lnTo>
                    <a:pt x="19045" y="43126"/>
                  </a:lnTo>
                  <a:lnTo>
                    <a:pt x="19060" y="42206"/>
                  </a:lnTo>
                  <a:lnTo>
                    <a:pt x="19136" y="41668"/>
                  </a:lnTo>
                  <a:lnTo>
                    <a:pt x="20866" y="31022"/>
                  </a:lnTo>
                  <a:lnTo>
                    <a:pt x="21151" y="28672"/>
                  </a:lnTo>
                  <a:lnTo>
                    <a:pt x="23067" y="14872"/>
                  </a:lnTo>
                  <a:lnTo>
                    <a:pt x="23300" y="13319"/>
                  </a:lnTo>
                  <a:lnTo>
                    <a:pt x="23320" y="13133"/>
                  </a:lnTo>
                  <a:lnTo>
                    <a:pt x="23391" y="12694"/>
                  </a:lnTo>
                  <a:lnTo>
                    <a:pt x="23470" y="12094"/>
                  </a:lnTo>
                  <a:lnTo>
                    <a:pt x="23585" y="11460"/>
                  </a:lnTo>
                  <a:lnTo>
                    <a:pt x="23843" y="9473"/>
                  </a:lnTo>
                  <a:lnTo>
                    <a:pt x="23945" y="8773"/>
                  </a:lnTo>
                  <a:lnTo>
                    <a:pt x="24238" y="8839"/>
                  </a:lnTo>
                  <a:lnTo>
                    <a:pt x="25723" y="9149"/>
                  </a:lnTo>
                  <a:lnTo>
                    <a:pt x="26091" y="9259"/>
                  </a:lnTo>
                  <a:lnTo>
                    <a:pt x="26649" y="9368"/>
                  </a:lnTo>
                  <a:lnTo>
                    <a:pt x="26792" y="9178"/>
                  </a:lnTo>
                  <a:lnTo>
                    <a:pt x="28213" y="10488"/>
                  </a:lnTo>
                  <a:lnTo>
                    <a:pt x="28692" y="9868"/>
                  </a:lnTo>
                  <a:lnTo>
                    <a:pt x="39515" y="12475"/>
                  </a:lnTo>
                  <a:lnTo>
                    <a:pt x="40342" y="12671"/>
                  </a:lnTo>
                  <a:lnTo>
                    <a:pt x="43196" y="12447"/>
                  </a:lnTo>
                  <a:lnTo>
                    <a:pt x="58022" y="15191"/>
                  </a:lnTo>
                  <a:lnTo>
                    <a:pt x="58873" y="15368"/>
                  </a:lnTo>
                  <a:lnTo>
                    <a:pt x="61086" y="2787"/>
                  </a:lnTo>
                  <a:lnTo>
                    <a:pt x="63469" y="0"/>
                  </a:lnTo>
                  <a:lnTo>
                    <a:pt x="64704" y="123"/>
                  </a:lnTo>
                  <a:lnTo>
                    <a:pt x="66517" y="505"/>
                  </a:lnTo>
                  <a:lnTo>
                    <a:pt x="70178" y="1464"/>
                  </a:lnTo>
                  <a:lnTo>
                    <a:pt x="73899" y="2736"/>
                  </a:lnTo>
                  <a:lnTo>
                    <a:pt x="77447" y="4293"/>
                  </a:lnTo>
                  <a:lnTo>
                    <a:pt x="78468" y="4828"/>
                  </a:lnTo>
                  <a:lnTo>
                    <a:pt x="80812" y="6090"/>
                  </a:lnTo>
                  <a:lnTo>
                    <a:pt x="83168" y="7592"/>
                  </a:lnTo>
                  <a:lnTo>
                    <a:pt x="83575" y="7834"/>
                  </a:lnTo>
                  <a:lnTo>
                    <a:pt x="84034" y="8134"/>
                  </a:lnTo>
                  <a:lnTo>
                    <a:pt x="86263" y="9678"/>
                  </a:lnTo>
                  <a:lnTo>
                    <a:pt x="87419" y="10472"/>
                  </a:lnTo>
                  <a:lnTo>
                    <a:pt x="89226" y="11740"/>
                  </a:lnTo>
                  <a:lnTo>
                    <a:pt x="89669" y="12072"/>
                  </a:lnTo>
                  <a:lnTo>
                    <a:pt x="89558" y="12415"/>
                  </a:lnTo>
                  <a:lnTo>
                    <a:pt x="89326" y="13214"/>
                  </a:lnTo>
                  <a:lnTo>
                    <a:pt x="90608" y="13789"/>
                  </a:lnTo>
                  <a:lnTo>
                    <a:pt x="93021" y="14864"/>
                  </a:lnTo>
                  <a:lnTo>
                    <a:pt x="94987" y="15722"/>
                  </a:lnTo>
                  <a:lnTo>
                    <a:pt x="97181" y="16687"/>
                  </a:lnTo>
                  <a:lnTo>
                    <a:pt x="97455" y="16783"/>
                  </a:lnTo>
                  <a:lnTo>
                    <a:pt x="97599" y="16711"/>
                  </a:lnTo>
                  <a:lnTo>
                    <a:pt x="98019" y="16981"/>
                  </a:lnTo>
                  <a:lnTo>
                    <a:pt x="103812" y="19353"/>
                  </a:lnTo>
                  <a:lnTo>
                    <a:pt x="104030" y="19435"/>
                  </a:lnTo>
                  <a:lnTo>
                    <a:pt x="106004" y="19934"/>
                  </a:lnTo>
                  <a:lnTo>
                    <a:pt x="116760" y="22517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2" name="pg252"/>
            <p:cNvSpPr/>
            <p:nvPr/>
          </p:nvSpPr>
          <p:spPr>
            <a:xfrm>
              <a:off x="5579379" y="4543641"/>
              <a:ext cx="140271" cy="155342"/>
            </a:xfrm>
            <a:custGeom>
              <a:avLst/>
              <a:gdLst/>
              <a:ahLst/>
              <a:cxnLst/>
              <a:rect l="0" t="0" r="0" b="0"/>
              <a:pathLst>
                <a:path w="140271" h="155342">
                  <a:moveTo>
                    <a:pt x="134488" y="39773"/>
                  </a:moveTo>
                  <a:lnTo>
                    <a:pt x="134286" y="40078"/>
                  </a:lnTo>
                  <a:lnTo>
                    <a:pt x="134116" y="40402"/>
                  </a:lnTo>
                  <a:lnTo>
                    <a:pt x="133981" y="40750"/>
                  </a:lnTo>
                  <a:lnTo>
                    <a:pt x="133870" y="41117"/>
                  </a:lnTo>
                  <a:lnTo>
                    <a:pt x="133783" y="41493"/>
                  </a:lnTo>
                  <a:lnTo>
                    <a:pt x="133708" y="41874"/>
                  </a:lnTo>
                  <a:lnTo>
                    <a:pt x="133645" y="42260"/>
                  </a:lnTo>
                  <a:lnTo>
                    <a:pt x="133589" y="42718"/>
                  </a:lnTo>
                  <a:lnTo>
                    <a:pt x="133565" y="42951"/>
                  </a:lnTo>
                  <a:lnTo>
                    <a:pt x="133534" y="43414"/>
                  </a:lnTo>
                  <a:lnTo>
                    <a:pt x="133526" y="43628"/>
                  </a:lnTo>
                  <a:lnTo>
                    <a:pt x="133518" y="44062"/>
                  </a:lnTo>
                  <a:lnTo>
                    <a:pt x="133522" y="44276"/>
                  </a:lnTo>
                  <a:lnTo>
                    <a:pt x="133534" y="44491"/>
                  </a:lnTo>
                  <a:lnTo>
                    <a:pt x="133581" y="44891"/>
                  </a:lnTo>
                  <a:lnTo>
                    <a:pt x="133649" y="45286"/>
                  </a:lnTo>
                  <a:lnTo>
                    <a:pt x="133736" y="45682"/>
                  </a:lnTo>
                  <a:lnTo>
                    <a:pt x="133843" y="46073"/>
                  </a:lnTo>
                  <a:lnTo>
                    <a:pt x="133961" y="46454"/>
                  </a:lnTo>
                  <a:lnTo>
                    <a:pt x="134040" y="46664"/>
                  </a:lnTo>
                  <a:lnTo>
                    <a:pt x="134223" y="47078"/>
                  </a:lnTo>
                  <a:lnTo>
                    <a:pt x="134306" y="47288"/>
                  </a:lnTo>
                  <a:lnTo>
                    <a:pt x="134365" y="47502"/>
                  </a:lnTo>
                  <a:lnTo>
                    <a:pt x="134393" y="47745"/>
                  </a:lnTo>
                  <a:lnTo>
                    <a:pt x="134401" y="47998"/>
                  </a:lnTo>
                  <a:lnTo>
                    <a:pt x="134393" y="48255"/>
                  </a:lnTo>
                  <a:lnTo>
                    <a:pt x="134377" y="48512"/>
                  </a:lnTo>
                  <a:lnTo>
                    <a:pt x="134345" y="49232"/>
                  </a:lnTo>
                  <a:lnTo>
                    <a:pt x="134318" y="49547"/>
                  </a:lnTo>
                  <a:lnTo>
                    <a:pt x="134270" y="49871"/>
                  </a:lnTo>
                  <a:lnTo>
                    <a:pt x="134147" y="50490"/>
                  </a:lnTo>
                  <a:lnTo>
                    <a:pt x="134116" y="50624"/>
                  </a:lnTo>
                  <a:lnTo>
                    <a:pt x="134072" y="50757"/>
                  </a:lnTo>
                  <a:lnTo>
                    <a:pt x="134001" y="50924"/>
                  </a:lnTo>
                  <a:lnTo>
                    <a:pt x="133918" y="51086"/>
                  </a:lnTo>
                  <a:lnTo>
                    <a:pt x="133827" y="51238"/>
                  </a:lnTo>
                  <a:lnTo>
                    <a:pt x="133728" y="51391"/>
                  </a:lnTo>
                  <a:lnTo>
                    <a:pt x="133625" y="51534"/>
                  </a:lnTo>
                  <a:lnTo>
                    <a:pt x="133411" y="51781"/>
                  </a:lnTo>
                  <a:lnTo>
                    <a:pt x="133166" y="52001"/>
                  </a:lnTo>
                  <a:lnTo>
                    <a:pt x="132647" y="52401"/>
                  </a:lnTo>
                  <a:lnTo>
                    <a:pt x="132394" y="52611"/>
                  </a:lnTo>
                  <a:lnTo>
                    <a:pt x="131602" y="53330"/>
                  </a:lnTo>
                  <a:lnTo>
                    <a:pt x="131210" y="53702"/>
                  </a:lnTo>
                  <a:lnTo>
                    <a:pt x="130822" y="54078"/>
                  </a:lnTo>
                  <a:lnTo>
                    <a:pt x="130446" y="54464"/>
                  </a:lnTo>
                  <a:lnTo>
                    <a:pt x="130236" y="54674"/>
                  </a:lnTo>
                  <a:lnTo>
                    <a:pt x="130018" y="54879"/>
                  </a:lnTo>
                  <a:lnTo>
                    <a:pt x="129809" y="55089"/>
                  </a:lnTo>
                  <a:lnTo>
                    <a:pt x="129615" y="55317"/>
                  </a:lnTo>
                  <a:lnTo>
                    <a:pt x="129460" y="55565"/>
                  </a:lnTo>
                  <a:lnTo>
                    <a:pt x="129369" y="55770"/>
                  </a:lnTo>
                  <a:lnTo>
                    <a:pt x="129290" y="55985"/>
                  </a:lnTo>
                  <a:lnTo>
                    <a:pt x="129223" y="56204"/>
                  </a:lnTo>
                  <a:lnTo>
                    <a:pt x="129171" y="56432"/>
                  </a:lnTo>
                  <a:lnTo>
                    <a:pt x="129128" y="56733"/>
                  </a:lnTo>
                  <a:lnTo>
                    <a:pt x="129120" y="56957"/>
                  </a:lnTo>
                  <a:lnTo>
                    <a:pt x="129108" y="57119"/>
                  </a:lnTo>
                  <a:lnTo>
                    <a:pt x="129104" y="57257"/>
                  </a:lnTo>
                  <a:lnTo>
                    <a:pt x="129116" y="57528"/>
                  </a:lnTo>
                  <a:lnTo>
                    <a:pt x="129132" y="57662"/>
                  </a:lnTo>
                  <a:lnTo>
                    <a:pt x="129156" y="57795"/>
                  </a:lnTo>
                  <a:lnTo>
                    <a:pt x="129239" y="58048"/>
                  </a:lnTo>
                  <a:lnTo>
                    <a:pt x="129361" y="58291"/>
                  </a:lnTo>
                  <a:lnTo>
                    <a:pt x="129508" y="58529"/>
                  </a:lnTo>
                  <a:lnTo>
                    <a:pt x="129650" y="58772"/>
                  </a:lnTo>
                  <a:lnTo>
                    <a:pt x="129761" y="59025"/>
                  </a:lnTo>
                  <a:lnTo>
                    <a:pt x="129927" y="59497"/>
                  </a:lnTo>
                  <a:lnTo>
                    <a:pt x="129995" y="59735"/>
                  </a:lnTo>
                  <a:lnTo>
                    <a:pt x="130038" y="59978"/>
                  </a:lnTo>
                  <a:lnTo>
                    <a:pt x="130050" y="60216"/>
                  </a:lnTo>
                  <a:lnTo>
                    <a:pt x="130030" y="60421"/>
                  </a:lnTo>
                  <a:lnTo>
                    <a:pt x="129991" y="60621"/>
                  </a:lnTo>
                  <a:lnTo>
                    <a:pt x="129916" y="60893"/>
                  </a:lnTo>
                  <a:lnTo>
                    <a:pt x="129789" y="61207"/>
                  </a:lnTo>
                  <a:lnTo>
                    <a:pt x="129650" y="61469"/>
                  </a:lnTo>
                  <a:lnTo>
                    <a:pt x="129425" y="61889"/>
                  </a:lnTo>
                  <a:lnTo>
                    <a:pt x="129104" y="62456"/>
                  </a:lnTo>
                  <a:lnTo>
                    <a:pt x="128989" y="62666"/>
                  </a:lnTo>
                  <a:lnTo>
                    <a:pt x="128803" y="62961"/>
                  </a:lnTo>
                  <a:lnTo>
                    <a:pt x="128708" y="63090"/>
                  </a:lnTo>
                  <a:lnTo>
                    <a:pt x="128183" y="63724"/>
                  </a:lnTo>
                  <a:lnTo>
                    <a:pt x="127616" y="64400"/>
                  </a:lnTo>
                  <a:lnTo>
                    <a:pt x="126618" y="65406"/>
                  </a:lnTo>
                  <a:lnTo>
                    <a:pt x="125070" y="66854"/>
                  </a:lnTo>
                  <a:lnTo>
                    <a:pt x="124445" y="68174"/>
                  </a:lnTo>
                  <a:lnTo>
                    <a:pt x="124441" y="69561"/>
                  </a:lnTo>
                  <a:lnTo>
                    <a:pt x="124678" y="71605"/>
                  </a:lnTo>
                  <a:lnTo>
                    <a:pt x="125070" y="73335"/>
                  </a:lnTo>
                  <a:lnTo>
                    <a:pt x="125886" y="75227"/>
                  </a:lnTo>
                  <a:lnTo>
                    <a:pt x="126198" y="76895"/>
                  </a:lnTo>
                  <a:lnTo>
                    <a:pt x="126828" y="78877"/>
                  </a:lnTo>
                  <a:lnTo>
                    <a:pt x="127667" y="80073"/>
                  </a:lnTo>
                  <a:lnTo>
                    <a:pt x="128455" y="81489"/>
                  </a:lnTo>
                  <a:lnTo>
                    <a:pt x="129057" y="82337"/>
                  </a:lnTo>
                  <a:lnTo>
                    <a:pt x="129195" y="82937"/>
                  </a:lnTo>
                  <a:lnTo>
                    <a:pt x="129128" y="83323"/>
                  </a:lnTo>
                  <a:lnTo>
                    <a:pt x="129061" y="83743"/>
                  </a:lnTo>
                  <a:lnTo>
                    <a:pt x="128716" y="84982"/>
                  </a:lnTo>
                  <a:lnTo>
                    <a:pt x="128245" y="86178"/>
                  </a:lnTo>
                  <a:lnTo>
                    <a:pt x="128138" y="86711"/>
                  </a:lnTo>
                  <a:lnTo>
                    <a:pt x="127774" y="87278"/>
                  </a:lnTo>
                  <a:lnTo>
                    <a:pt x="127145" y="87784"/>
                  </a:lnTo>
                  <a:lnTo>
                    <a:pt x="126539" y="89042"/>
                  </a:lnTo>
                  <a:lnTo>
                    <a:pt x="125700" y="90771"/>
                  </a:lnTo>
                  <a:lnTo>
                    <a:pt x="124967" y="91810"/>
                  </a:lnTo>
                  <a:lnTo>
                    <a:pt x="124389" y="93068"/>
                  </a:lnTo>
                  <a:lnTo>
                    <a:pt x="123653" y="94579"/>
                  </a:lnTo>
                  <a:lnTo>
                    <a:pt x="123522" y="95494"/>
                  </a:lnTo>
                  <a:lnTo>
                    <a:pt x="123289" y="96814"/>
                  </a:lnTo>
                  <a:lnTo>
                    <a:pt x="123158" y="97948"/>
                  </a:lnTo>
                  <a:lnTo>
                    <a:pt x="122422" y="99740"/>
                  </a:lnTo>
                  <a:lnTo>
                    <a:pt x="122319" y="100588"/>
                  </a:lnTo>
                  <a:lnTo>
                    <a:pt x="122212" y="101755"/>
                  </a:lnTo>
                  <a:lnTo>
                    <a:pt x="123182" y="103233"/>
                  </a:lnTo>
                  <a:lnTo>
                    <a:pt x="124389" y="104395"/>
                  </a:lnTo>
                  <a:lnTo>
                    <a:pt x="125149" y="105248"/>
                  </a:lnTo>
                  <a:lnTo>
                    <a:pt x="125541" y="106001"/>
                  </a:lnTo>
                  <a:lnTo>
                    <a:pt x="126301" y="109023"/>
                  </a:lnTo>
                  <a:lnTo>
                    <a:pt x="126749" y="109999"/>
                  </a:lnTo>
                  <a:lnTo>
                    <a:pt x="127141" y="111539"/>
                  </a:lnTo>
                  <a:lnTo>
                    <a:pt x="127168" y="112454"/>
                  </a:lnTo>
                  <a:lnTo>
                    <a:pt x="126697" y="113397"/>
                  </a:lnTo>
                  <a:lnTo>
                    <a:pt x="125882" y="114374"/>
                  </a:lnTo>
                  <a:lnTo>
                    <a:pt x="124888" y="114436"/>
                  </a:lnTo>
                  <a:lnTo>
                    <a:pt x="124021" y="114374"/>
                  </a:lnTo>
                  <a:lnTo>
                    <a:pt x="122865" y="113774"/>
                  </a:lnTo>
                  <a:lnTo>
                    <a:pt x="122109" y="113397"/>
                  </a:lnTo>
                  <a:lnTo>
                    <a:pt x="121503" y="113526"/>
                  </a:lnTo>
                  <a:lnTo>
                    <a:pt x="121266" y="114060"/>
                  </a:lnTo>
                  <a:lnTo>
                    <a:pt x="121084" y="114655"/>
                  </a:lnTo>
                  <a:lnTo>
                    <a:pt x="121084" y="115284"/>
                  </a:lnTo>
                  <a:lnTo>
                    <a:pt x="120795" y="115570"/>
                  </a:lnTo>
                  <a:lnTo>
                    <a:pt x="120545" y="115651"/>
                  </a:lnTo>
                  <a:lnTo>
                    <a:pt x="120268" y="115708"/>
                  </a:lnTo>
                  <a:lnTo>
                    <a:pt x="119991" y="115785"/>
                  </a:lnTo>
                  <a:lnTo>
                    <a:pt x="119663" y="115932"/>
                  </a:lnTo>
                  <a:lnTo>
                    <a:pt x="119568" y="116190"/>
                  </a:lnTo>
                  <a:lnTo>
                    <a:pt x="119524" y="116395"/>
                  </a:lnTo>
                  <a:lnTo>
                    <a:pt x="119484" y="116890"/>
                  </a:lnTo>
                  <a:lnTo>
                    <a:pt x="119853" y="117896"/>
                  </a:lnTo>
                  <a:lnTo>
                    <a:pt x="119671" y="118496"/>
                  </a:lnTo>
                  <a:lnTo>
                    <a:pt x="119116" y="118844"/>
                  </a:lnTo>
                  <a:lnTo>
                    <a:pt x="118748" y="119816"/>
                  </a:lnTo>
                  <a:lnTo>
                    <a:pt x="118673" y="121231"/>
                  </a:lnTo>
                  <a:lnTo>
                    <a:pt x="119116" y="122809"/>
                  </a:lnTo>
                  <a:lnTo>
                    <a:pt x="119797" y="124758"/>
                  </a:lnTo>
                  <a:lnTo>
                    <a:pt x="120217" y="126144"/>
                  </a:lnTo>
                  <a:lnTo>
                    <a:pt x="120086" y="127464"/>
                  </a:lnTo>
                  <a:lnTo>
                    <a:pt x="119536" y="128313"/>
                  </a:lnTo>
                  <a:lnTo>
                    <a:pt x="119405" y="129542"/>
                  </a:lnTo>
                  <a:lnTo>
                    <a:pt x="119298" y="130643"/>
                  </a:lnTo>
                  <a:lnTo>
                    <a:pt x="119223" y="131177"/>
                  </a:lnTo>
                  <a:lnTo>
                    <a:pt x="119152" y="131577"/>
                  </a:lnTo>
                  <a:lnTo>
                    <a:pt x="119101" y="132144"/>
                  </a:lnTo>
                  <a:lnTo>
                    <a:pt x="119069" y="132306"/>
                  </a:lnTo>
                  <a:lnTo>
                    <a:pt x="118998" y="132516"/>
                  </a:lnTo>
                  <a:lnTo>
                    <a:pt x="118903" y="132711"/>
                  </a:lnTo>
                  <a:lnTo>
                    <a:pt x="118784" y="132883"/>
                  </a:lnTo>
                  <a:lnTo>
                    <a:pt x="118641" y="133035"/>
                  </a:lnTo>
                  <a:lnTo>
                    <a:pt x="118483" y="133159"/>
                  </a:lnTo>
                  <a:lnTo>
                    <a:pt x="118257" y="133283"/>
                  </a:lnTo>
                  <a:lnTo>
                    <a:pt x="118047" y="133450"/>
                  </a:lnTo>
                  <a:lnTo>
                    <a:pt x="117861" y="133645"/>
                  </a:lnTo>
                  <a:lnTo>
                    <a:pt x="117699" y="133874"/>
                  </a:lnTo>
                  <a:lnTo>
                    <a:pt x="117565" y="134126"/>
                  </a:lnTo>
                  <a:lnTo>
                    <a:pt x="117462" y="134403"/>
                  </a:lnTo>
                  <a:lnTo>
                    <a:pt x="117394" y="134689"/>
                  </a:lnTo>
                  <a:lnTo>
                    <a:pt x="117323" y="135432"/>
                  </a:lnTo>
                  <a:lnTo>
                    <a:pt x="117295" y="136180"/>
                  </a:lnTo>
                  <a:lnTo>
                    <a:pt x="117307" y="137286"/>
                  </a:lnTo>
                  <a:lnTo>
                    <a:pt x="117343" y="137643"/>
                  </a:lnTo>
                  <a:lnTo>
                    <a:pt x="117430" y="138043"/>
                  </a:lnTo>
                  <a:lnTo>
                    <a:pt x="117513" y="138325"/>
                  </a:lnTo>
                  <a:lnTo>
                    <a:pt x="117695" y="138734"/>
                  </a:lnTo>
                  <a:lnTo>
                    <a:pt x="117806" y="138949"/>
                  </a:lnTo>
                  <a:lnTo>
                    <a:pt x="117988" y="139230"/>
                  </a:lnTo>
                  <a:lnTo>
                    <a:pt x="118815" y="140150"/>
                  </a:lnTo>
                  <a:lnTo>
                    <a:pt x="119671" y="141031"/>
                  </a:lnTo>
                  <a:lnTo>
                    <a:pt x="119857" y="141274"/>
                  </a:lnTo>
                  <a:lnTo>
                    <a:pt x="120011" y="141541"/>
                  </a:lnTo>
                  <a:lnTo>
                    <a:pt x="120138" y="141832"/>
                  </a:lnTo>
                  <a:lnTo>
                    <a:pt x="120233" y="142137"/>
                  </a:lnTo>
                  <a:lnTo>
                    <a:pt x="120292" y="142456"/>
                  </a:lnTo>
                  <a:lnTo>
                    <a:pt x="120316" y="142785"/>
                  </a:lnTo>
                  <a:lnTo>
                    <a:pt x="120304" y="143109"/>
                  </a:lnTo>
                  <a:lnTo>
                    <a:pt x="120177" y="143447"/>
                  </a:lnTo>
                  <a:lnTo>
                    <a:pt x="120078" y="143795"/>
                  </a:lnTo>
                  <a:lnTo>
                    <a:pt x="120011" y="144157"/>
                  </a:lnTo>
                  <a:lnTo>
                    <a:pt x="119979" y="144524"/>
                  </a:lnTo>
                  <a:lnTo>
                    <a:pt x="119979" y="144896"/>
                  </a:lnTo>
                  <a:lnTo>
                    <a:pt x="120011" y="145263"/>
                  </a:lnTo>
                  <a:lnTo>
                    <a:pt x="120078" y="145625"/>
                  </a:lnTo>
                  <a:lnTo>
                    <a:pt x="120217" y="146040"/>
                  </a:lnTo>
                  <a:lnTo>
                    <a:pt x="120324" y="146468"/>
                  </a:lnTo>
                  <a:lnTo>
                    <a:pt x="120395" y="146907"/>
                  </a:lnTo>
                  <a:lnTo>
                    <a:pt x="120431" y="147355"/>
                  </a:lnTo>
                  <a:lnTo>
                    <a:pt x="120431" y="147803"/>
                  </a:lnTo>
                  <a:lnTo>
                    <a:pt x="120419" y="147955"/>
                  </a:lnTo>
                  <a:lnTo>
                    <a:pt x="120482" y="148294"/>
                  </a:lnTo>
                  <a:lnTo>
                    <a:pt x="120545" y="148518"/>
                  </a:lnTo>
                  <a:lnTo>
                    <a:pt x="120597" y="148670"/>
                  </a:lnTo>
                  <a:lnTo>
                    <a:pt x="120720" y="148966"/>
                  </a:lnTo>
                  <a:lnTo>
                    <a:pt x="120862" y="149256"/>
                  </a:lnTo>
                  <a:lnTo>
                    <a:pt x="120933" y="149390"/>
                  </a:lnTo>
                  <a:lnTo>
                    <a:pt x="121167" y="149795"/>
                  </a:lnTo>
                  <a:lnTo>
                    <a:pt x="121238" y="149933"/>
                  </a:lnTo>
                  <a:lnTo>
                    <a:pt x="121361" y="150190"/>
                  </a:lnTo>
                  <a:lnTo>
                    <a:pt x="121468" y="150457"/>
                  </a:lnTo>
                  <a:lnTo>
                    <a:pt x="121630" y="150929"/>
                  </a:lnTo>
                  <a:lnTo>
                    <a:pt x="121682" y="151100"/>
                  </a:lnTo>
                  <a:lnTo>
                    <a:pt x="121725" y="151277"/>
                  </a:lnTo>
                  <a:lnTo>
                    <a:pt x="121757" y="151448"/>
                  </a:lnTo>
                  <a:lnTo>
                    <a:pt x="121765" y="151687"/>
                  </a:lnTo>
                  <a:lnTo>
                    <a:pt x="121749" y="151925"/>
                  </a:lnTo>
                  <a:lnTo>
                    <a:pt x="121697" y="152406"/>
                  </a:lnTo>
                  <a:lnTo>
                    <a:pt x="121693" y="152649"/>
                  </a:lnTo>
                  <a:lnTo>
                    <a:pt x="121713" y="152825"/>
                  </a:lnTo>
                  <a:lnTo>
                    <a:pt x="121780" y="153173"/>
                  </a:lnTo>
                  <a:lnTo>
                    <a:pt x="121804" y="153350"/>
                  </a:lnTo>
                  <a:lnTo>
                    <a:pt x="121792" y="153764"/>
                  </a:lnTo>
                  <a:lnTo>
                    <a:pt x="121721" y="154222"/>
                  </a:lnTo>
                  <a:lnTo>
                    <a:pt x="121689" y="154427"/>
                  </a:lnTo>
                  <a:lnTo>
                    <a:pt x="121654" y="154622"/>
                  </a:lnTo>
                  <a:lnTo>
                    <a:pt x="121618" y="154770"/>
                  </a:lnTo>
                  <a:lnTo>
                    <a:pt x="121519" y="155065"/>
                  </a:lnTo>
                  <a:lnTo>
                    <a:pt x="121397" y="155342"/>
                  </a:lnTo>
                  <a:lnTo>
                    <a:pt x="114104" y="150683"/>
                  </a:lnTo>
                  <a:lnTo>
                    <a:pt x="107733" y="146613"/>
                  </a:lnTo>
                  <a:lnTo>
                    <a:pt x="101847" y="142856"/>
                  </a:lnTo>
                  <a:lnTo>
                    <a:pt x="99955" y="141594"/>
                  </a:lnTo>
                  <a:lnTo>
                    <a:pt x="93562" y="137334"/>
                  </a:lnTo>
                  <a:lnTo>
                    <a:pt x="85360" y="131867"/>
                  </a:lnTo>
                  <a:lnTo>
                    <a:pt x="82551" y="129992"/>
                  </a:lnTo>
                  <a:lnTo>
                    <a:pt x="79424" y="127904"/>
                  </a:lnTo>
                  <a:lnTo>
                    <a:pt x="73955" y="124252"/>
                  </a:lnTo>
                  <a:lnTo>
                    <a:pt x="68729" y="121016"/>
                  </a:lnTo>
                  <a:lnTo>
                    <a:pt x="62558" y="117233"/>
                  </a:lnTo>
                  <a:lnTo>
                    <a:pt x="57130" y="113682"/>
                  </a:lnTo>
                  <a:lnTo>
                    <a:pt x="56454" y="113240"/>
                  </a:lnTo>
                  <a:lnTo>
                    <a:pt x="51688" y="109985"/>
                  </a:lnTo>
                  <a:lnTo>
                    <a:pt x="48216" y="107417"/>
                  </a:lnTo>
                  <a:lnTo>
                    <a:pt x="47375" y="106634"/>
                  </a:lnTo>
                  <a:lnTo>
                    <a:pt x="44863" y="104295"/>
                  </a:lnTo>
                  <a:lnTo>
                    <a:pt x="42345" y="101450"/>
                  </a:lnTo>
                  <a:lnTo>
                    <a:pt x="39979" y="98221"/>
                  </a:lnTo>
                  <a:lnTo>
                    <a:pt x="31764" y="87025"/>
                  </a:lnTo>
                  <a:lnTo>
                    <a:pt x="29341" y="83976"/>
                  </a:lnTo>
                  <a:lnTo>
                    <a:pt x="25849" y="80159"/>
                  </a:lnTo>
                  <a:lnTo>
                    <a:pt x="23021" y="77323"/>
                  </a:lnTo>
                  <a:lnTo>
                    <a:pt x="19256" y="73547"/>
                  </a:lnTo>
                  <a:lnTo>
                    <a:pt x="14896" y="69176"/>
                  </a:lnTo>
                  <a:lnTo>
                    <a:pt x="10878" y="65149"/>
                  </a:lnTo>
                  <a:lnTo>
                    <a:pt x="6686" y="60941"/>
                  </a:lnTo>
                  <a:lnTo>
                    <a:pt x="3166" y="57413"/>
                  </a:lnTo>
                  <a:lnTo>
                    <a:pt x="0" y="54236"/>
                  </a:lnTo>
                  <a:lnTo>
                    <a:pt x="1060" y="52435"/>
                  </a:lnTo>
                  <a:lnTo>
                    <a:pt x="1892" y="51021"/>
                  </a:lnTo>
                  <a:lnTo>
                    <a:pt x="2766" y="49535"/>
                  </a:lnTo>
                  <a:lnTo>
                    <a:pt x="3707" y="47897"/>
                  </a:lnTo>
                  <a:lnTo>
                    <a:pt x="4700" y="46169"/>
                  </a:lnTo>
                  <a:lnTo>
                    <a:pt x="5534" y="44716"/>
                  </a:lnTo>
                  <a:lnTo>
                    <a:pt x="6160" y="43626"/>
                  </a:lnTo>
                  <a:lnTo>
                    <a:pt x="7034" y="42104"/>
                  </a:lnTo>
                  <a:lnTo>
                    <a:pt x="7621" y="41021"/>
                  </a:lnTo>
                  <a:lnTo>
                    <a:pt x="8360" y="39742"/>
                  </a:lnTo>
                  <a:lnTo>
                    <a:pt x="9476" y="37853"/>
                  </a:lnTo>
                  <a:lnTo>
                    <a:pt x="10365" y="36306"/>
                  </a:lnTo>
                  <a:lnTo>
                    <a:pt x="11132" y="34970"/>
                  </a:lnTo>
                  <a:lnTo>
                    <a:pt x="12280" y="32959"/>
                  </a:lnTo>
                  <a:lnTo>
                    <a:pt x="12675" y="32284"/>
                  </a:lnTo>
                  <a:lnTo>
                    <a:pt x="14872" y="28458"/>
                  </a:lnTo>
                  <a:lnTo>
                    <a:pt x="16669" y="25330"/>
                  </a:lnTo>
                  <a:lnTo>
                    <a:pt x="19107" y="21084"/>
                  </a:lnTo>
                  <a:lnTo>
                    <a:pt x="20533" y="18602"/>
                  </a:lnTo>
                  <a:lnTo>
                    <a:pt x="21575" y="16856"/>
                  </a:lnTo>
                  <a:lnTo>
                    <a:pt x="26409" y="8648"/>
                  </a:lnTo>
                  <a:lnTo>
                    <a:pt x="27355" y="8858"/>
                  </a:lnTo>
                  <a:lnTo>
                    <a:pt x="32204" y="9986"/>
                  </a:lnTo>
                  <a:lnTo>
                    <a:pt x="33595" y="10310"/>
                  </a:lnTo>
                  <a:lnTo>
                    <a:pt x="37778" y="11296"/>
                  </a:lnTo>
                  <a:lnTo>
                    <a:pt x="39246" y="11642"/>
                  </a:lnTo>
                  <a:lnTo>
                    <a:pt x="39359" y="11225"/>
                  </a:lnTo>
                  <a:lnTo>
                    <a:pt x="41174" y="3399"/>
                  </a:lnTo>
                  <a:lnTo>
                    <a:pt x="41697" y="3518"/>
                  </a:lnTo>
                  <a:lnTo>
                    <a:pt x="41847" y="2861"/>
                  </a:lnTo>
                  <a:lnTo>
                    <a:pt x="42025" y="2627"/>
                  </a:lnTo>
                  <a:lnTo>
                    <a:pt x="43268" y="1250"/>
                  </a:lnTo>
                  <a:lnTo>
                    <a:pt x="44893" y="1613"/>
                  </a:lnTo>
                  <a:lnTo>
                    <a:pt x="45328" y="0"/>
                  </a:lnTo>
                  <a:lnTo>
                    <a:pt x="51374" y="1378"/>
                  </a:lnTo>
                  <a:lnTo>
                    <a:pt x="59798" y="3262"/>
                  </a:lnTo>
                  <a:lnTo>
                    <a:pt x="60221" y="3392"/>
                  </a:lnTo>
                  <a:lnTo>
                    <a:pt x="60011" y="4503"/>
                  </a:lnTo>
                  <a:lnTo>
                    <a:pt x="59857" y="5339"/>
                  </a:lnTo>
                  <a:lnTo>
                    <a:pt x="59663" y="6443"/>
                  </a:lnTo>
                  <a:lnTo>
                    <a:pt x="59175" y="9106"/>
                  </a:lnTo>
                  <a:lnTo>
                    <a:pt x="67813" y="10581"/>
                  </a:lnTo>
                  <a:lnTo>
                    <a:pt x="75886" y="11949"/>
                  </a:lnTo>
                  <a:lnTo>
                    <a:pt x="75769" y="12623"/>
                  </a:lnTo>
                  <a:lnTo>
                    <a:pt x="75124" y="16370"/>
                  </a:lnTo>
                  <a:lnTo>
                    <a:pt x="74788" y="18270"/>
                  </a:lnTo>
                  <a:lnTo>
                    <a:pt x="74414" y="20382"/>
                  </a:lnTo>
                  <a:lnTo>
                    <a:pt x="74048" y="22450"/>
                  </a:lnTo>
                  <a:lnTo>
                    <a:pt x="73867" y="23403"/>
                  </a:lnTo>
                  <a:lnTo>
                    <a:pt x="73833" y="23665"/>
                  </a:lnTo>
                  <a:lnTo>
                    <a:pt x="73801" y="23845"/>
                  </a:lnTo>
                  <a:lnTo>
                    <a:pt x="73170" y="27367"/>
                  </a:lnTo>
                  <a:lnTo>
                    <a:pt x="73102" y="27578"/>
                  </a:lnTo>
                  <a:lnTo>
                    <a:pt x="73115" y="28447"/>
                  </a:lnTo>
                  <a:lnTo>
                    <a:pt x="78426" y="29188"/>
                  </a:lnTo>
                  <a:lnTo>
                    <a:pt x="83133" y="29872"/>
                  </a:lnTo>
                  <a:lnTo>
                    <a:pt x="87763" y="30544"/>
                  </a:lnTo>
                  <a:lnTo>
                    <a:pt x="87426" y="32895"/>
                  </a:lnTo>
                  <a:lnTo>
                    <a:pt x="87740" y="32964"/>
                  </a:lnTo>
                  <a:lnTo>
                    <a:pt x="89947" y="33279"/>
                  </a:lnTo>
                  <a:lnTo>
                    <a:pt x="90230" y="31341"/>
                  </a:lnTo>
                  <a:lnTo>
                    <a:pt x="90278" y="30940"/>
                  </a:lnTo>
                  <a:lnTo>
                    <a:pt x="91303" y="31101"/>
                  </a:lnTo>
                  <a:lnTo>
                    <a:pt x="91375" y="30644"/>
                  </a:lnTo>
                  <a:lnTo>
                    <a:pt x="91661" y="28690"/>
                  </a:lnTo>
                  <a:lnTo>
                    <a:pt x="92304" y="28784"/>
                  </a:lnTo>
                  <a:lnTo>
                    <a:pt x="92705" y="28862"/>
                  </a:lnTo>
                  <a:lnTo>
                    <a:pt x="93117" y="25728"/>
                  </a:lnTo>
                  <a:lnTo>
                    <a:pt x="93584" y="25891"/>
                  </a:lnTo>
                  <a:lnTo>
                    <a:pt x="95561" y="26172"/>
                  </a:lnTo>
                  <a:lnTo>
                    <a:pt x="96937" y="16575"/>
                  </a:lnTo>
                  <a:lnTo>
                    <a:pt x="96985" y="16282"/>
                  </a:lnTo>
                  <a:lnTo>
                    <a:pt x="95703" y="16090"/>
                  </a:lnTo>
                  <a:lnTo>
                    <a:pt x="96147" y="13356"/>
                  </a:lnTo>
                  <a:lnTo>
                    <a:pt x="92551" y="12734"/>
                  </a:lnTo>
                  <a:lnTo>
                    <a:pt x="93023" y="9904"/>
                  </a:lnTo>
                  <a:lnTo>
                    <a:pt x="93119" y="9314"/>
                  </a:lnTo>
                  <a:lnTo>
                    <a:pt x="93406" y="7611"/>
                  </a:lnTo>
                  <a:lnTo>
                    <a:pt x="98542" y="8486"/>
                  </a:lnTo>
                  <a:lnTo>
                    <a:pt x="98891" y="6439"/>
                  </a:lnTo>
                  <a:lnTo>
                    <a:pt x="99139" y="5554"/>
                  </a:lnTo>
                  <a:lnTo>
                    <a:pt x="99572" y="2976"/>
                  </a:lnTo>
                  <a:lnTo>
                    <a:pt x="99647" y="2558"/>
                  </a:lnTo>
                  <a:lnTo>
                    <a:pt x="103063" y="3132"/>
                  </a:lnTo>
                  <a:lnTo>
                    <a:pt x="106491" y="3708"/>
                  </a:lnTo>
                  <a:lnTo>
                    <a:pt x="106893" y="1206"/>
                  </a:lnTo>
                  <a:lnTo>
                    <a:pt x="113846" y="2375"/>
                  </a:lnTo>
                  <a:lnTo>
                    <a:pt x="119522" y="3329"/>
                  </a:lnTo>
                  <a:lnTo>
                    <a:pt x="119777" y="3349"/>
                  </a:lnTo>
                  <a:lnTo>
                    <a:pt x="119608" y="3557"/>
                  </a:lnTo>
                  <a:lnTo>
                    <a:pt x="119663" y="3762"/>
                  </a:lnTo>
                  <a:lnTo>
                    <a:pt x="119743" y="4242"/>
                  </a:lnTo>
                  <a:lnTo>
                    <a:pt x="120154" y="4382"/>
                  </a:lnTo>
                  <a:lnTo>
                    <a:pt x="121849" y="4677"/>
                  </a:lnTo>
                  <a:lnTo>
                    <a:pt x="125496" y="5189"/>
                  </a:lnTo>
                  <a:lnTo>
                    <a:pt x="130656" y="5905"/>
                  </a:lnTo>
                  <a:lnTo>
                    <a:pt x="131690" y="6046"/>
                  </a:lnTo>
                  <a:lnTo>
                    <a:pt x="131395" y="7744"/>
                  </a:lnTo>
                  <a:lnTo>
                    <a:pt x="131308" y="8200"/>
                  </a:lnTo>
                  <a:lnTo>
                    <a:pt x="132041" y="8306"/>
                  </a:lnTo>
                  <a:lnTo>
                    <a:pt x="134417" y="8680"/>
                  </a:lnTo>
                  <a:lnTo>
                    <a:pt x="135439" y="8842"/>
                  </a:lnTo>
                  <a:lnTo>
                    <a:pt x="136087" y="8917"/>
                  </a:lnTo>
                  <a:lnTo>
                    <a:pt x="136146" y="9122"/>
                  </a:lnTo>
                  <a:lnTo>
                    <a:pt x="136182" y="9337"/>
                  </a:lnTo>
                  <a:lnTo>
                    <a:pt x="136210" y="9556"/>
                  </a:lnTo>
                  <a:lnTo>
                    <a:pt x="136249" y="9770"/>
                  </a:lnTo>
                  <a:lnTo>
                    <a:pt x="136309" y="9971"/>
                  </a:lnTo>
                  <a:lnTo>
                    <a:pt x="136392" y="10147"/>
                  </a:lnTo>
                  <a:lnTo>
                    <a:pt x="136534" y="10399"/>
                  </a:lnTo>
                  <a:lnTo>
                    <a:pt x="136649" y="10595"/>
                  </a:lnTo>
                  <a:lnTo>
                    <a:pt x="136768" y="10790"/>
                  </a:lnTo>
                  <a:lnTo>
                    <a:pt x="136895" y="10981"/>
                  </a:lnTo>
                  <a:lnTo>
                    <a:pt x="137025" y="11167"/>
                  </a:lnTo>
                  <a:lnTo>
                    <a:pt x="137160" y="11338"/>
                  </a:lnTo>
                  <a:lnTo>
                    <a:pt x="137295" y="11491"/>
                  </a:lnTo>
                  <a:lnTo>
                    <a:pt x="137496" y="11715"/>
                  </a:lnTo>
                  <a:lnTo>
                    <a:pt x="137655" y="11934"/>
                  </a:lnTo>
                  <a:lnTo>
                    <a:pt x="137805" y="12163"/>
                  </a:lnTo>
                  <a:lnTo>
                    <a:pt x="138059" y="12582"/>
                  </a:lnTo>
                  <a:lnTo>
                    <a:pt x="138237" y="12896"/>
                  </a:lnTo>
                  <a:lnTo>
                    <a:pt x="138399" y="13221"/>
                  </a:lnTo>
                  <a:lnTo>
                    <a:pt x="138542" y="13554"/>
                  </a:lnTo>
                  <a:lnTo>
                    <a:pt x="138660" y="13892"/>
                  </a:lnTo>
                  <a:lnTo>
                    <a:pt x="138755" y="14331"/>
                  </a:lnTo>
                  <a:lnTo>
                    <a:pt x="138795" y="14788"/>
                  </a:lnTo>
                  <a:lnTo>
                    <a:pt x="138819" y="15255"/>
                  </a:lnTo>
                  <a:lnTo>
                    <a:pt x="138846" y="15722"/>
                  </a:lnTo>
                  <a:lnTo>
                    <a:pt x="138910" y="16180"/>
                  </a:lnTo>
                  <a:lnTo>
                    <a:pt x="138945" y="16351"/>
                  </a:lnTo>
                  <a:lnTo>
                    <a:pt x="139024" y="16694"/>
                  </a:lnTo>
                  <a:lnTo>
                    <a:pt x="139167" y="17285"/>
                  </a:lnTo>
                  <a:lnTo>
                    <a:pt x="139222" y="17528"/>
                  </a:lnTo>
                  <a:lnTo>
                    <a:pt x="139345" y="18014"/>
                  </a:lnTo>
                  <a:lnTo>
                    <a:pt x="139424" y="18248"/>
                  </a:lnTo>
                  <a:lnTo>
                    <a:pt x="139583" y="18567"/>
                  </a:lnTo>
                  <a:lnTo>
                    <a:pt x="139788" y="18867"/>
                  </a:lnTo>
                  <a:lnTo>
                    <a:pt x="140002" y="19163"/>
                  </a:lnTo>
                  <a:lnTo>
                    <a:pt x="140176" y="19463"/>
                  </a:lnTo>
                  <a:lnTo>
                    <a:pt x="140271" y="19782"/>
                  </a:lnTo>
                  <a:lnTo>
                    <a:pt x="140271" y="20121"/>
                  </a:lnTo>
                  <a:lnTo>
                    <a:pt x="140196" y="20478"/>
                  </a:lnTo>
                  <a:lnTo>
                    <a:pt x="140077" y="20840"/>
                  </a:lnTo>
                  <a:lnTo>
                    <a:pt x="139947" y="21202"/>
                  </a:lnTo>
                  <a:lnTo>
                    <a:pt x="139824" y="21555"/>
                  </a:lnTo>
                  <a:lnTo>
                    <a:pt x="139745" y="21841"/>
                  </a:lnTo>
                  <a:lnTo>
                    <a:pt x="139658" y="22122"/>
                  </a:lnTo>
                  <a:lnTo>
                    <a:pt x="139551" y="22360"/>
                  </a:lnTo>
                  <a:lnTo>
                    <a:pt x="139309" y="22765"/>
                  </a:lnTo>
                  <a:lnTo>
                    <a:pt x="139139" y="22994"/>
                  </a:lnTo>
                  <a:lnTo>
                    <a:pt x="138949" y="23209"/>
                  </a:lnTo>
                  <a:lnTo>
                    <a:pt x="138747" y="23409"/>
                  </a:lnTo>
                  <a:lnTo>
                    <a:pt x="138537" y="23599"/>
                  </a:lnTo>
                  <a:lnTo>
                    <a:pt x="138324" y="23785"/>
                  </a:lnTo>
                  <a:lnTo>
                    <a:pt x="137916" y="24095"/>
                  </a:lnTo>
                  <a:lnTo>
                    <a:pt x="137477" y="24352"/>
                  </a:lnTo>
                  <a:lnTo>
                    <a:pt x="137029" y="24595"/>
                  </a:lnTo>
                  <a:lnTo>
                    <a:pt x="136586" y="24853"/>
                  </a:lnTo>
                  <a:lnTo>
                    <a:pt x="136178" y="25158"/>
                  </a:lnTo>
                  <a:lnTo>
                    <a:pt x="135988" y="25329"/>
                  </a:lnTo>
                  <a:lnTo>
                    <a:pt x="135620" y="25701"/>
                  </a:lnTo>
                  <a:lnTo>
                    <a:pt x="135260" y="26073"/>
                  </a:lnTo>
                  <a:lnTo>
                    <a:pt x="134654" y="26663"/>
                  </a:lnTo>
                  <a:lnTo>
                    <a:pt x="134330" y="27035"/>
                  </a:lnTo>
                  <a:lnTo>
                    <a:pt x="134017" y="27426"/>
                  </a:lnTo>
                  <a:lnTo>
                    <a:pt x="133720" y="27836"/>
                  </a:lnTo>
                  <a:lnTo>
                    <a:pt x="133435" y="28255"/>
                  </a:lnTo>
                  <a:lnTo>
                    <a:pt x="133154" y="28679"/>
                  </a:lnTo>
                  <a:lnTo>
                    <a:pt x="132904" y="29075"/>
                  </a:lnTo>
                  <a:lnTo>
                    <a:pt x="132659" y="29475"/>
                  </a:lnTo>
                  <a:lnTo>
                    <a:pt x="132421" y="29880"/>
                  </a:lnTo>
                  <a:lnTo>
                    <a:pt x="132196" y="30295"/>
                  </a:lnTo>
                  <a:lnTo>
                    <a:pt x="131990" y="30724"/>
                  </a:lnTo>
                  <a:lnTo>
                    <a:pt x="131863" y="31019"/>
                  </a:lnTo>
                  <a:lnTo>
                    <a:pt x="131634" y="31624"/>
                  </a:lnTo>
                  <a:lnTo>
                    <a:pt x="131523" y="31929"/>
                  </a:lnTo>
                  <a:lnTo>
                    <a:pt x="131408" y="32229"/>
                  </a:lnTo>
                  <a:lnTo>
                    <a:pt x="131273" y="32520"/>
                  </a:lnTo>
                  <a:lnTo>
                    <a:pt x="131123" y="32811"/>
                  </a:lnTo>
                  <a:lnTo>
                    <a:pt x="130980" y="33101"/>
                  </a:lnTo>
                  <a:lnTo>
                    <a:pt x="130874" y="33392"/>
                  </a:lnTo>
                  <a:lnTo>
                    <a:pt x="130826" y="33683"/>
                  </a:lnTo>
                  <a:lnTo>
                    <a:pt x="130889" y="34064"/>
                  </a:lnTo>
                  <a:lnTo>
                    <a:pt x="131064" y="34469"/>
                  </a:lnTo>
                  <a:lnTo>
                    <a:pt x="131317" y="34860"/>
                  </a:lnTo>
                  <a:lnTo>
                    <a:pt x="131606" y="35217"/>
                  </a:lnTo>
                  <a:lnTo>
                    <a:pt x="131899" y="35508"/>
                  </a:lnTo>
                  <a:lnTo>
                    <a:pt x="132259" y="35751"/>
                  </a:lnTo>
                  <a:lnTo>
                    <a:pt x="132667" y="35927"/>
                  </a:lnTo>
                  <a:lnTo>
                    <a:pt x="133106" y="36046"/>
                  </a:lnTo>
                  <a:lnTo>
                    <a:pt x="133550" y="36108"/>
                  </a:lnTo>
                  <a:lnTo>
                    <a:pt x="133981" y="36127"/>
                  </a:lnTo>
                  <a:lnTo>
                    <a:pt x="134322" y="36065"/>
                  </a:lnTo>
                  <a:lnTo>
                    <a:pt x="134682" y="35932"/>
                  </a:lnTo>
                  <a:lnTo>
                    <a:pt x="135030" y="35789"/>
                  </a:lnTo>
                  <a:lnTo>
                    <a:pt x="135339" y="35713"/>
                  </a:lnTo>
                  <a:lnTo>
                    <a:pt x="135933" y="36261"/>
                  </a:lnTo>
                  <a:lnTo>
                    <a:pt x="135956" y="36409"/>
                  </a:lnTo>
                  <a:lnTo>
                    <a:pt x="135953" y="36566"/>
                  </a:lnTo>
                  <a:lnTo>
                    <a:pt x="135917" y="36904"/>
                  </a:lnTo>
                  <a:lnTo>
                    <a:pt x="135909" y="37071"/>
                  </a:lnTo>
                  <a:lnTo>
                    <a:pt x="135917" y="37200"/>
                  </a:lnTo>
                  <a:lnTo>
                    <a:pt x="135949" y="37462"/>
                  </a:lnTo>
                  <a:lnTo>
                    <a:pt x="135953" y="37714"/>
                  </a:lnTo>
                  <a:lnTo>
                    <a:pt x="135873" y="37967"/>
                  </a:lnTo>
                  <a:lnTo>
                    <a:pt x="135723" y="38205"/>
                  </a:lnTo>
                  <a:lnTo>
                    <a:pt x="135533" y="38434"/>
                  </a:lnTo>
                  <a:lnTo>
                    <a:pt x="135331" y="38663"/>
                  </a:lnTo>
                  <a:lnTo>
                    <a:pt x="135149" y="38896"/>
                  </a:lnTo>
                  <a:lnTo>
                    <a:pt x="134931" y="39191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3" name="pg253"/>
            <p:cNvSpPr/>
            <p:nvPr/>
          </p:nvSpPr>
          <p:spPr>
            <a:xfrm>
              <a:off x="5471005" y="4469869"/>
              <a:ext cx="134783" cy="136480"/>
            </a:xfrm>
            <a:custGeom>
              <a:avLst/>
              <a:gdLst/>
              <a:ahLst/>
              <a:cxnLst/>
              <a:rect l="0" t="0" r="0" b="0"/>
              <a:pathLst>
                <a:path w="134783" h="136480">
                  <a:moveTo>
                    <a:pt x="62038" y="120778"/>
                  </a:moveTo>
                  <a:lnTo>
                    <a:pt x="56345" y="119436"/>
                  </a:lnTo>
                  <a:lnTo>
                    <a:pt x="48060" y="117482"/>
                  </a:lnTo>
                  <a:lnTo>
                    <a:pt x="42073" y="116069"/>
                  </a:lnTo>
                  <a:lnTo>
                    <a:pt x="31139" y="113490"/>
                  </a:lnTo>
                  <a:lnTo>
                    <a:pt x="18775" y="110574"/>
                  </a:lnTo>
                  <a:lnTo>
                    <a:pt x="16980" y="118482"/>
                  </a:lnTo>
                  <a:lnTo>
                    <a:pt x="16908" y="118763"/>
                  </a:lnTo>
                  <a:lnTo>
                    <a:pt x="12379" y="117654"/>
                  </a:lnTo>
                  <a:lnTo>
                    <a:pt x="4739" y="115809"/>
                  </a:lnTo>
                  <a:lnTo>
                    <a:pt x="4389" y="115594"/>
                  </a:lnTo>
                  <a:lnTo>
                    <a:pt x="0" y="114413"/>
                  </a:lnTo>
                  <a:lnTo>
                    <a:pt x="778" y="111235"/>
                  </a:lnTo>
                  <a:lnTo>
                    <a:pt x="2836" y="102603"/>
                  </a:lnTo>
                  <a:lnTo>
                    <a:pt x="2954" y="102159"/>
                  </a:lnTo>
                  <a:lnTo>
                    <a:pt x="5271" y="92377"/>
                  </a:lnTo>
                  <a:lnTo>
                    <a:pt x="13429" y="94111"/>
                  </a:lnTo>
                  <a:lnTo>
                    <a:pt x="13515" y="93679"/>
                  </a:lnTo>
                  <a:lnTo>
                    <a:pt x="13608" y="93215"/>
                  </a:lnTo>
                  <a:lnTo>
                    <a:pt x="14633" y="88598"/>
                  </a:lnTo>
                  <a:lnTo>
                    <a:pt x="14771" y="87959"/>
                  </a:lnTo>
                  <a:lnTo>
                    <a:pt x="15904" y="82837"/>
                  </a:lnTo>
                  <a:lnTo>
                    <a:pt x="16046" y="82203"/>
                  </a:lnTo>
                  <a:lnTo>
                    <a:pt x="16189" y="81545"/>
                  </a:lnTo>
                  <a:lnTo>
                    <a:pt x="16331" y="80921"/>
                  </a:lnTo>
                  <a:lnTo>
                    <a:pt x="16470" y="80282"/>
                  </a:lnTo>
                  <a:lnTo>
                    <a:pt x="17347" y="76320"/>
                  </a:lnTo>
                  <a:lnTo>
                    <a:pt x="17436" y="75899"/>
                  </a:lnTo>
                  <a:lnTo>
                    <a:pt x="18799" y="76192"/>
                  </a:lnTo>
                  <a:lnTo>
                    <a:pt x="18865" y="75779"/>
                  </a:lnTo>
                  <a:lnTo>
                    <a:pt x="19051" y="75822"/>
                  </a:lnTo>
                  <a:lnTo>
                    <a:pt x="19209" y="75851"/>
                  </a:lnTo>
                  <a:lnTo>
                    <a:pt x="19534" y="74373"/>
                  </a:lnTo>
                  <a:lnTo>
                    <a:pt x="20333" y="70785"/>
                  </a:lnTo>
                  <a:lnTo>
                    <a:pt x="20852" y="68445"/>
                  </a:lnTo>
                  <a:lnTo>
                    <a:pt x="21364" y="66109"/>
                  </a:lnTo>
                  <a:lnTo>
                    <a:pt x="17535" y="65286"/>
                  </a:lnTo>
                  <a:lnTo>
                    <a:pt x="17483" y="65515"/>
                  </a:lnTo>
                  <a:lnTo>
                    <a:pt x="15573" y="65104"/>
                  </a:lnTo>
                  <a:lnTo>
                    <a:pt x="14296" y="64833"/>
                  </a:lnTo>
                  <a:lnTo>
                    <a:pt x="10833" y="64085"/>
                  </a:lnTo>
                  <a:lnTo>
                    <a:pt x="7931" y="63447"/>
                  </a:lnTo>
                  <a:lnTo>
                    <a:pt x="7549" y="63229"/>
                  </a:lnTo>
                  <a:lnTo>
                    <a:pt x="7157" y="62998"/>
                  </a:lnTo>
                  <a:lnTo>
                    <a:pt x="5434" y="62617"/>
                  </a:lnTo>
                  <a:lnTo>
                    <a:pt x="5071" y="62533"/>
                  </a:lnTo>
                  <a:lnTo>
                    <a:pt x="4376" y="62356"/>
                  </a:lnTo>
                  <a:lnTo>
                    <a:pt x="5178" y="60318"/>
                  </a:lnTo>
                  <a:lnTo>
                    <a:pt x="5476" y="59365"/>
                  </a:lnTo>
                  <a:lnTo>
                    <a:pt x="5752" y="58395"/>
                  </a:lnTo>
                  <a:lnTo>
                    <a:pt x="6537" y="55460"/>
                  </a:lnTo>
                  <a:lnTo>
                    <a:pt x="7635" y="51296"/>
                  </a:lnTo>
                  <a:lnTo>
                    <a:pt x="8220" y="49101"/>
                  </a:lnTo>
                  <a:lnTo>
                    <a:pt x="8729" y="47145"/>
                  </a:lnTo>
                  <a:lnTo>
                    <a:pt x="9079" y="45754"/>
                  </a:lnTo>
                  <a:lnTo>
                    <a:pt x="9265" y="44958"/>
                  </a:lnTo>
                  <a:lnTo>
                    <a:pt x="10239" y="41173"/>
                  </a:lnTo>
                  <a:lnTo>
                    <a:pt x="10607" y="39696"/>
                  </a:lnTo>
                  <a:lnTo>
                    <a:pt x="11305" y="36734"/>
                  </a:lnTo>
                  <a:lnTo>
                    <a:pt x="11580" y="35498"/>
                  </a:lnTo>
                  <a:lnTo>
                    <a:pt x="11904" y="34161"/>
                  </a:lnTo>
                  <a:lnTo>
                    <a:pt x="12498" y="31801"/>
                  </a:lnTo>
                  <a:lnTo>
                    <a:pt x="13642" y="27372"/>
                  </a:lnTo>
                  <a:lnTo>
                    <a:pt x="14006" y="25917"/>
                  </a:lnTo>
                  <a:lnTo>
                    <a:pt x="14539" y="23672"/>
                  </a:lnTo>
                  <a:lnTo>
                    <a:pt x="14776" y="22686"/>
                  </a:lnTo>
                  <a:lnTo>
                    <a:pt x="15026" y="21708"/>
                  </a:lnTo>
                  <a:lnTo>
                    <a:pt x="15335" y="20483"/>
                  </a:lnTo>
                  <a:lnTo>
                    <a:pt x="16098" y="17549"/>
                  </a:lnTo>
                  <a:lnTo>
                    <a:pt x="16653" y="15369"/>
                  </a:lnTo>
                  <a:lnTo>
                    <a:pt x="16984" y="14120"/>
                  </a:lnTo>
                  <a:lnTo>
                    <a:pt x="17298" y="12895"/>
                  </a:lnTo>
                  <a:lnTo>
                    <a:pt x="17643" y="11480"/>
                  </a:lnTo>
                  <a:lnTo>
                    <a:pt x="18034" y="9945"/>
                  </a:lnTo>
                  <a:lnTo>
                    <a:pt x="18172" y="9364"/>
                  </a:lnTo>
                  <a:lnTo>
                    <a:pt x="18784" y="7003"/>
                  </a:lnTo>
                  <a:lnTo>
                    <a:pt x="19458" y="4301"/>
                  </a:lnTo>
                  <a:lnTo>
                    <a:pt x="20175" y="1472"/>
                  </a:lnTo>
                  <a:lnTo>
                    <a:pt x="20568" y="0"/>
                  </a:lnTo>
                  <a:lnTo>
                    <a:pt x="21633" y="217"/>
                  </a:lnTo>
                  <a:lnTo>
                    <a:pt x="22648" y="445"/>
                  </a:lnTo>
                  <a:lnTo>
                    <a:pt x="27064" y="1481"/>
                  </a:lnTo>
                  <a:lnTo>
                    <a:pt x="29641" y="2111"/>
                  </a:lnTo>
                  <a:lnTo>
                    <a:pt x="38116" y="4199"/>
                  </a:lnTo>
                  <a:lnTo>
                    <a:pt x="38747" y="4355"/>
                  </a:lnTo>
                  <a:lnTo>
                    <a:pt x="40020" y="4666"/>
                  </a:lnTo>
                  <a:lnTo>
                    <a:pt x="41329" y="4912"/>
                  </a:lnTo>
                  <a:lnTo>
                    <a:pt x="48090" y="6565"/>
                  </a:lnTo>
                  <a:lnTo>
                    <a:pt x="50245" y="7092"/>
                  </a:lnTo>
                  <a:lnTo>
                    <a:pt x="51593" y="7495"/>
                  </a:lnTo>
                  <a:lnTo>
                    <a:pt x="51825" y="7553"/>
                  </a:lnTo>
                  <a:lnTo>
                    <a:pt x="53181" y="8151"/>
                  </a:lnTo>
                  <a:lnTo>
                    <a:pt x="54845" y="8800"/>
                  </a:lnTo>
                  <a:lnTo>
                    <a:pt x="56908" y="9538"/>
                  </a:lnTo>
                  <a:lnTo>
                    <a:pt x="61213" y="10636"/>
                  </a:lnTo>
                  <a:lnTo>
                    <a:pt x="62572" y="10974"/>
                  </a:lnTo>
                  <a:lnTo>
                    <a:pt x="63753" y="11266"/>
                  </a:lnTo>
                  <a:lnTo>
                    <a:pt x="66294" y="11893"/>
                  </a:lnTo>
                  <a:lnTo>
                    <a:pt x="66990" y="12059"/>
                  </a:lnTo>
                  <a:lnTo>
                    <a:pt x="67413" y="12164"/>
                  </a:lnTo>
                  <a:lnTo>
                    <a:pt x="67852" y="12266"/>
                  </a:lnTo>
                  <a:lnTo>
                    <a:pt x="71489" y="13166"/>
                  </a:lnTo>
                  <a:lnTo>
                    <a:pt x="75116" y="14072"/>
                  </a:lnTo>
                  <a:lnTo>
                    <a:pt x="76064" y="14309"/>
                  </a:lnTo>
                  <a:lnTo>
                    <a:pt x="78729" y="14977"/>
                  </a:lnTo>
                  <a:lnTo>
                    <a:pt x="79390" y="15143"/>
                  </a:lnTo>
                  <a:lnTo>
                    <a:pt x="86634" y="16955"/>
                  </a:lnTo>
                  <a:lnTo>
                    <a:pt x="87101" y="17177"/>
                  </a:lnTo>
                  <a:lnTo>
                    <a:pt x="86915" y="18855"/>
                  </a:lnTo>
                  <a:lnTo>
                    <a:pt x="86797" y="19420"/>
                  </a:lnTo>
                  <a:lnTo>
                    <a:pt x="85678" y="24151"/>
                  </a:lnTo>
                  <a:lnTo>
                    <a:pt x="85591" y="24518"/>
                  </a:lnTo>
                  <a:lnTo>
                    <a:pt x="84090" y="30884"/>
                  </a:lnTo>
                  <a:lnTo>
                    <a:pt x="83760" y="32274"/>
                  </a:lnTo>
                  <a:lnTo>
                    <a:pt x="82491" y="37624"/>
                  </a:lnTo>
                  <a:lnTo>
                    <a:pt x="81627" y="41280"/>
                  </a:lnTo>
                  <a:lnTo>
                    <a:pt x="80902" y="44334"/>
                  </a:lnTo>
                  <a:lnTo>
                    <a:pt x="80765" y="44923"/>
                  </a:lnTo>
                  <a:lnTo>
                    <a:pt x="79833" y="48853"/>
                  </a:lnTo>
                  <a:lnTo>
                    <a:pt x="79227" y="51414"/>
                  </a:lnTo>
                  <a:lnTo>
                    <a:pt x="78840" y="53061"/>
                  </a:lnTo>
                  <a:lnTo>
                    <a:pt x="78703" y="53642"/>
                  </a:lnTo>
                  <a:lnTo>
                    <a:pt x="77205" y="59971"/>
                  </a:lnTo>
                  <a:lnTo>
                    <a:pt x="77046" y="60651"/>
                  </a:lnTo>
                  <a:lnTo>
                    <a:pt x="75534" y="67314"/>
                  </a:lnTo>
                  <a:lnTo>
                    <a:pt x="75221" y="67997"/>
                  </a:lnTo>
                  <a:lnTo>
                    <a:pt x="75419" y="68306"/>
                  </a:lnTo>
                  <a:lnTo>
                    <a:pt x="76216" y="68463"/>
                  </a:lnTo>
                  <a:lnTo>
                    <a:pt x="78881" y="69135"/>
                  </a:lnTo>
                  <a:lnTo>
                    <a:pt x="82487" y="69986"/>
                  </a:lnTo>
                  <a:lnTo>
                    <a:pt x="86119" y="70844"/>
                  </a:lnTo>
                  <a:lnTo>
                    <a:pt x="97007" y="73406"/>
                  </a:lnTo>
                  <a:lnTo>
                    <a:pt x="97528" y="73519"/>
                  </a:lnTo>
                  <a:lnTo>
                    <a:pt x="100545" y="74239"/>
                  </a:lnTo>
                  <a:lnTo>
                    <a:pt x="103960" y="75055"/>
                  </a:lnTo>
                  <a:lnTo>
                    <a:pt x="106950" y="75769"/>
                  </a:lnTo>
                  <a:lnTo>
                    <a:pt x="107399" y="75876"/>
                  </a:lnTo>
                  <a:lnTo>
                    <a:pt x="114183" y="77496"/>
                  </a:lnTo>
                  <a:lnTo>
                    <a:pt x="117510" y="78278"/>
                  </a:lnTo>
                  <a:lnTo>
                    <a:pt x="120050" y="78888"/>
                  </a:lnTo>
                  <a:lnTo>
                    <a:pt x="125893" y="80271"/>
                  </a:lnTo>
                  <a:lnTo>
                    <a:pt x="126549" y="80427"/>
                  </a:lnTo>
                  <a:lnTo>
                    <a:pt x="133691" y="82154"/>
                  </a:lnTo>
                  <a:lnTo>
                    <a:pt x="134783" y="82420"/>
                  </a:lnTo>
                  <a:lnTo>
                    <a:pt x="129949" y="90628"/>
                  </a:lnTo>
                  <a:lnTo>
                    <a:pt x="128907" y="92373"/>
                  </a:lnTo>
                  <a:lnTo>
                    <a:pt x="127481" y="94855"/>
                  </a:lnTo>
                  <a:lnTo>
                    <a:pt x="125043" y="99101"/>
                  </a:lnTo>
                  <a:lnTo>
                    <a:pt x="123246" y="102230"/>
                  </a:lnTo>
                  <a:lnTo>
                    <a:pt x="120986" y="106164"/>
                  </a:lnTo>
                  <a:lnTo>
                    <a:pt x="120654" y="106730"/>
                  </a:lnTo>
                  <a:lnTo>
                    <a:pt x="119506" y="108741"/>
                  </a:lnTo>
                  <a:lnTo>
                    <a:pt x="118739" y="110077"/>
                  </a:lnTo>
                  <a:lnTo>
                    <a:pt x="117850" y="111624"/>
                  </a:lnTo>
                  <a:lnTo>
                    <a:pt x="116734" y="113513"/>
                  </a:lnTo>
                  <a:lnTo>
                    <a:pt x="115995" y="114793"/>
                  </a:lnTo>
                  <a:lnTo>
                    <a:pt x="115408" y="115876"/>
                  </a:lnTo>
                  <a:lnTo>
                    <a:pt x="114534" y="117397"/>
                  </a:lnTo>
                  <a:lnTo>
                    <a:pt x="113908" y="118488"/>
                  </a:lnTo>
                  <a:lnTo>
                    <a:pt x="113074" y="119940"/>
                  </a:lnTo>
                  <a:lnTo>
                    <a:pt x="112081" y="121668"/>
                  </a:lnTo>
                  <a:lnTo>
                    <a:pt x="111140" y="123307"/>
                  </a:lnTo>
                  <a:lnTo>
                    <a:pt x="110266" y="124793"/>
                  </a:lnTo>
                  <a:lnTo>
                    <a:pt x="109433" y="126207"/>
                  </a:lnTo>
                  <a:lnTo>
                    <a:pt x="108373" y="128008"/>
                  </a:lnTo>
                  <a:lnTo>
                    <a:pt x="107887" y="128817"/>
                  </a:lnTo>
                  <a:lnTo>
                    <a:pt x="106363" y="130895"/>
                  </a:lnTo>
                  <a:lnTo>
                    <a:pt x="105306" y="132353"/>
                  </a:lnTo>
                  <a:lnTo>
                    <a:pt x="104206" y="133773"/>
                  </a:lnTo>
                  <a:lnTo>
                    <a:pt x="103065" y="135150"/>
                  </a:lnTo>
                  <a:lnTo>
                    <a:pt x="101886" y="136480"/>
                  </a:lnTo>
                  <a:lnTo>
                    <a:pt x="100681" y="136094"/>
                  </a:lnTo>
                  <a:lnTo>
                    <a:pt x="95223" y="134812"/>
                  </a:lnTo>
                  <a:lnTo>
                    <a:pt x="93167" y="134329"/>
                  </a:lnTo>
                  <a:lnTo>
                    <a:pt x="88565" y="133245"/>
                  </a:lnTo>
                  <a:lnTo>
                    <a:pt x="83989" y="132169"/>
                  </a:lnTo>
                  <a:lnTo>
                    <a:pt x="85371" y="126278"/>
                  </a:lnTo>
                  <a:lnTo>
                    <a:pt x="71271" y="122954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4" name="pg254"/>
            <p:cNvSpPr/>
            <p:nvPr/>
          </p:nvSpPr>
          <p:spPr>
            <a:xfrm>
              <a:off x="5491573" y="4405190"/>
              <a:ext cx="176284" cy="147099"/>
            </a:xfrm>
            <a:custGeom>
              <a:avLst/>
              <a:gdLst/>
              <a:ahLst/>
              <a:cxnLst/>
              <a:rect l="0" t="0" r="0" b="0"/>
              <a:pathLst>
                <a:path w="176284" h="147099">
                  <a:moveTo>
                    <a:pt x="60334" y="109013"/>
                  </a:moveTo>
                  <a:lnTo>
                    <a:pt x="61059" y="105960"/>
                  </a:lnTo>
                  <a:lnTo>
                    <a:pt x="61923" y="102303"/>
                  </a:lnTo>
                  <a:lnTo>
                    <a:pt x="63191" y="96954"/>
                  </a:lnTo>
                  <a:lnTo>
                    <a:pt x="63522" y="95564"/>
                  </a:lnTo>
                  <a:lnTo>
                    <a:pt x="65022" y="89198"/>
                  </a:lnTo>
                  <a:lnTo>
                    <a:pt x="65109" y="88831"/>
                  </a:lnTo>
                  <a:lnTo>
                    <a:pt x="66228" y="84100"/>
                  </a:lnTo>
                  <a:lnTo>
                    <a:pt x="66347" y="83534"/>
                  </a:lnTo>
                  <a:lnTo>
                    <a:pt x="66533" y="81857"/>
                  </a:lnTo>
                  <a:lnTo>
                    <a:pt x="66065" y="81635"/>
                  </a:lnTo>
                  <a:lnTo>
                    <a:pt x="58821" y="79822"/>
                  </a:lnTo>
                  <a:lnTo>
                    <a:pt x="58160" y="79656"/>
                  </a:lnTo>
                  <a:lnTo>
                    <a:pt x="55495" y="78988"/>
                  </a:lnTo>
                  <a:lnTo>
                    <a:pt x="54548" y="78751"/>
                  </a:lnTo>
                  <a:lnTo>
                    <a:pt x="50921" y="77846"/>
                  </a:lnTo>
                  <a:lnTo>
                    <a:pt x="47284" y="76946"/>
                  </a:lnTo>
                  <a:lnTo>
                    <a:pt x="46845" y="76843"/>
                  </a:lnTo>
                  <a:lnTo>
                    <a:pt x="46422" y="76738"/>
                  </a:lnTo>
                  <a:lnTo>
                    <a:pt x="45725" y="76573"/>
                  </a:lnTo>
                  <a:lnTo>
                    <a:pt x="43184" y="75945"/>
                  </a:lnTo>
                  <a:lnTo>
                    <a:pt x="42004" y="75654"/>
                  </a:lnTo>
                  <a:lnTo>
                    <a:pt x="40645" y="75315"/>
                  </a:lnTo>
                  <a:lnTo>
                    <a:pt x="36340" y="74217"/>
                  </a:lnTo>
                  <a:lnTo>
                    <a:pt x="34277" y="73479"/>
                  </a:lnTo>
                  <a:lnTo>
                    <a:pt x="32612" y="72830"/>
                  </a:lnTo>
                  <a:lnTo>
                    <a:pt x="31257" y="72232"/>
                  </a:lnTo>
                  <a:lnTo>
                    <a:pt x="31025" y="72174"/>
                  </a:lnTo>
                  <a:lnTo>
                    <a:pt x="29676" y="71772"/>
                  </a:lnTo>
                  <a:lnTo>
                    <a:pt x="27521" y="71244"/>
                  </a:lnTo>
                  <a:lnTo>
                    <a:pt x="20761" y="69592"/>
                  </a:lnTo>
                  <a:lnTo>
                    <a:pt x="19451" y="69345"/>
                  </a:lnTo>
                  <a:lnTo>
                    <a:pt x="18179" y="69034"/>
                  </a:lnTo>
                  <a:lnTo>
                    <a:pt x="17548" y="68879"/>
                  </a:lnTo>
                  <a:lnTo>
                    <a:pt x="9073" y="66791"/>
                  </a:lnTo>
                  <a:lnTo>
                    <a:pt x="6496" y="66160"/>
                  </a:lnTo>
                  <a:lnTo>
                    <a:pt x="2080" y="65125"/>
                  </a:lnTo>
                  <a:lnTo>
                    <a:pt x="1064" y="64896"/>
                  </a:lnTo>
                  <a:lnTo>
                    <a:pt x="0" y="64679"/>
                  </a:lnTo>
                  <a:lnTo>
                    <a:pt x="429" y="63370"/>
                  </a:lnTo>
                  <a:lnTo>
                    <a:pt x="823" y="62439"/>
                  </a:lnTo>
                  <a:lnTo>
                    <a:pt x="1405" y="61315"/>
                  </a:lnTo>
                  <a:lnTo>
                    <a:pt x="1925" y="60448"/>
                  </a:lnTo>
                  <a:lnTo>
                    <a:pt x="2791" y="59205"/>
                  </a:lnTo>
                  <a:lnTo>
                    <a:pt x="3678" y="57971"/>
                  </a:lnTo>
                  <a:lnTo>
                    <a:pt x="4836" y="56317"/>
                  </a:lnTo>
                  <a:lnTo>
                    <a:pt x="5719" y="55079"/>
                  </a:lnTo>
                  <a:lnTo>
                    <a:pt x="6283" y="54240"/>
                  </a:lnTo>
                  <a:lnTo>
                    <a:pt x="6909" y="53136"/>
                  </a:lnTo>
                  <a:lnTo>
                    <a:pt x="7645" y="51520"/>
                  </a:lnTo>
                  <a:lnTo>
                    <a:pt x="8108" y="50069"/>
                  </a:lnTo>
                  <a:lnTo>
                    <a:pt x="8463" y="48588"/>
                  </a:lnTo>
                  <a:lnTo>
                    <a:pt x="8614" y="47584"/>
                  </a:lnTo>
                  <a:lnTo>
                    <a:pt x="8691" y="46570"/>
                  </a:lnTo>
                  <a:lnTo>
                    <a:pt x="8710" y="45812"/>
                  </a:lnTo>
                  <a:lnTo>
                    <a:pt x="8687" y="44290"/>
                  </a:lnTo>
                  <a:lnTo>
                    <a:pt x="8662" y="43529"/>
                  </a:lnTo>
                  <a:lnTo>
                    <a:pt x="8599" y="40498"/>
                  </a:lnTo>
                  <a:lnTo>
                    <a:pt x="8579" y="39737"/>
                  </a:lnTo>
                  <a:lnTo>
                    <a:pt x="8492" y="36190"/>
                  </a:lnTo>
                  <a:lnTo>
                    <a:pt x="8471" y="34151"/>
                  </a:lnTo>
                  <a:lnTo>
                    <a:pt x="8449" y="32897"/>
                  </a:lnTo>
                  <a:lnTo>
                    <a:pt x="8414" y="31631"/>
                  </a:lnTo>
                  <a:lnTo>
                    <a:pt x="8401" y="30621"/>
                  </a:lnTo>
                  <a:lnTo>
                    <a:pt x="8339" y="27597"/>
                  </a:lnTo>
                  <a:lnTo>
                    <a:pt x="8312" y="26317"/>
                  </a:lnTo>
                  <a:lnTo>
                    <a:pt x="8304" y="25306"/>
                  </a:lnTo>
                  <a:lnTo>
                    <a:pt x="8309" y="24544"/>
                  </a:lnTo>
                  <a:lnTo>
                    <a:pt x="8348" y="21514"/>
                  </a:lnTo>
                  <a:lnTo>
                    <a:pt x="8412" y="17960"/>
                  </a:lnTo>
                  <a:lnTo>
                    <a:pt x="8431" y="16441"/>
                  </a:lnTo>
                  <a:lnTo>
                    <a:pt x="8497" y="13654"/>
                  </a:lnTo>
                  <a:lnTo>
                    <a:pt x="8516" y="13037"/>
                  </a:lnTo>
                  <a:lnTo>
                    <a:pt x="8516" y="12199"/>
                  </a:lnTo>
                  <a:lnTo>
                    <a:pt x="8602" y="8589"/>
                  </a:lnTo>
                  <a:lnTo>
                    <a:pt x="8653" y="7580"/>
                  </a:lnTo>
                  <a:lnTo>
                    <a:pt x="8752" y="6570"/>
                  </a:lnTo>
                  <a:lnTo>
                    <a:pt x="9224" y="4150"/>
                  </a:lnTo>
                  <a:lnTo>
                    <a:pt x="9513" y="3120"/>
                  </a:lnTo>
                  <a:lnTo>
                    <a:pt x="10131" y="1461"/>
                  </a:lnTo>
                  <a:lnTo>
                    <a:pt x="10912" y="32"/>
                  </a:lnTo>
                  <a:lnTo>
                    <a:pt x="11887" y="380"/>
                  </a:lnTo>
                  <a:lnTo>
                    <a:pt x="12966" y="0"/>
                  </a:lnTo>
                  <a:lnTo>
                    <a:pt x="13662" y="221"/>
                  </a:lnTo>
                  <a:lnTo>
                    <a:pt x="15340" y="728"/>
                  </a:lnTo>
                  <a:lnTo>
                    <a:pt x="16543" y="1160"/>
                  </a:lnTo>
                  <a:lnTo>
                    <a:pt x="17851" y="1378"/>
                  </a:lnTo>
                  <a:lnTo>
                    <a:pt x="18743" y="1680"/>
                  </a:lnTo>
                  <a:lnTo>
                    <a:pt x="18826" y="1889"/>
                  </a:lnTo>
                  <a:lnTo>
                    <a:pt x="18943" y="2313"/>
                  </a:lnTo>
                  <a:lnTo>
                    <a:pt x="20373" y="2079"/>
                  </a:lnTo>
                  <a:lnTo>
                    <a:pt x="21739" y="1855"/>
                  </a:lnTo>
                  <a:lnTo>
                    <a:pt x="24556" y="2571"/>
                  </a:lnTo>
                  <a:lnTo>
                    <a:pt x="30284" y="4219"/>
                  </a:lnTo>
                  <a:lnTo>
                    <a:pt x="35555" y="5077"/>
                  </a:lnTo>
                  <a:lnTo>
                    <a:pt x="43323" y="4536"/>
                  </a:lnTo>
                  <a:lnTo>
                    <a:pt x="43935" y="4371"/>
                  </a:lnTo>
                  <a:lnTo>
                    <a:pt x="44509" y="4108"/>
                  </a:lnTo>
                  <a:lnTo>
                    <a:pt x="44653" y="4048"/>
                  </a:lnTo>
                  <a:lnTo>
                    <a:pt x="44917" y="3959"/>
                  </a:lnTo>
                  <a:lnTo>
                    <a:pt x="45457" y="3828"/>
                  </a:lnTo>
                  <a:lnTo>
                    <a:pt x="46037" y="3718"/>
                  </a:lnTo>
                  <a:lnTo>
                    <a:pt x="46296" y="3669"/>
                  </a:lnTo>
                  <a:lnTo>
                    <a:pt x="46814" y="3601"/>
                  </a:lnTo>
                  <a:lnTo>
                    <a:pt x="48210" y="3418"/>
                  </a:lnTo>
                  <a:lnTo>
                    <a:pt x="49104" y="3385"/>
                  </a:lnTo>
                  <a:lnTo>
                    <a:pt x="49307" y="3386"/>
                  </a:lnTo>
                  <a:lnTo>
                    <a:pt x="49480" y="3421"/>
                  </a:lnTo>
                  <a:lnTo>
                    <a:pt x="49845" y="3415"/>
                  </a:lnTo>
                  <a:lnTo>
                    <a:pt x="49920" y="3015"/>
                  </a:lnTo>
                  <a:lnTo>
                    <a:pt x="50386" y="2966"/>
                  </a:lnTo>
                  <a:lnTo>
                    <a:pt x="52403" y="2958"/>
                  </a:lnTo>
                  <a:lnTo>
                    <a:pt x="53653" y="2929"/>
                  </a:lnTo>
                  <a:lnTo>
                    <a:pt x="54828" y="2941"/>
                  </a:lnTo>
                  <a:lnTo>
                    <a:pt x="55247" y="2886"/>
                  </a:lnTo>
                  <a:lnTo>
                    <a:pt x="57218" y="3085"/>
                  </a:lnTo>
                  <a:lnTo>
                    <a:pt x="59159" y="3318"/>
                  </a:lnTo>
                  <a:lnTo>
                    <a:pt x="59664" y="3448"/>
                  </a:lnTo>
                  <a:lnTo>
                    <a:pt x="59994" y="3442"/>
                  </a:lnTo>
                  <a:lnTo>
                    <a:pt x="61926" y="3790"/>
                  </a:lnTo>
                  <a:lnTo>
                    <a:pt x="63839" y="4161"/>
                  </a:lnTo>
                  <a:lnTo>
                    <a:pt x="64358" y="3902"/>
                  </a:lnTo>
                  <a:lnTo>
                    <a:pt x="64841" y="3653"/>
                  </a:lnTo>
                  <a:lnTo>
                    <a:pt x="68693" y="4393"/>
                  </a:lnTo>
                  <a:lnTo>
                    <a:pt x="69123" y="4447"/>
                  </a:lnTo>
                  <a:lnTo>
                    <a:pt x="69726" y="4363"/>
                  </a:lnTo>
                  <a:lnTo>
                    <a:pt x="70251" y="4473"/>
                  </a:lnTo>
                  <a:lnTo>
                    <a:pt x="71037" y="4687"/>
                  </a:lnTo>
                  <a:lnTo>
                    <a:pt x="71855" y="4934"/>
                  </a:lnTo>
                  <a:lnTo>
                    <a:pt x="72677" y="5017"/>
                  </a:lnTo>
                  <a:lnTo>
                    <a:pt x="73269" y="5028"/>
                  </a:lnTo>
                  <a:lnTo>
                    <a:pt x="73892" y="5173"/>
                  </a:lnTo>
                  <a:lnTo>
                    <a:pt x="74414" y="5448"/>
                  </a:lnTo>
                  <a:lnTo>
                    <a:pt x="75001" y="5724"/>
                  </a:lnTo>
                  <a:lnTo>
                    <a:pt x="75654" y="6001"/>
                  </a:lnTo>
                  <a:lnTo>
                    <a:pt x="77774" y="7035"/>
                  </a:lnTo>
                  <a:lnTo>
                    <a:pt x="79044" y="7722"/>
                  </a:lnTo>
                  <a:lnTo>
                    <a:pt x="79727" y="8198"/>
                  </a:lnTo>
                  <a:lnTo>
                    <a:pt x="80406" y="8773"/>
                  </a:lnTo>
                  <a:lnTo>
                    <a:pt x="81359" y="9593"/>
                  </a:lnTo>
                  <a:lnTo>
                    <a:pt x="83456" y="11413"/>
                  </a:lnTo>
                  <a:lnTo>
                    <a:pt x="84370" y="11582"/>
                  </a:lnTo>
                  <a:lnTo>
                    <a:pt x="84566" y="13201"/>
                  </a:lnTo>
                  <a:lnTo>
                    <a:pt x="85263" y="13293"/>
                  </a:lnTo>
                  <a:lnTo>
                    <a:pt x="85672" y="13342"/>
                  </a:lnTo>
                  <a:lnTo>
                    <a:pt x="86027" y="13561"/>
                  </a:lnTo>
                  <a:lnTo>
                    <a:pt x="87001" y="14393"/>
                  </a:lnTo>
                  <a:lnTo>
                    <a:pt x="88261" y="15553"/>
                  </a:lnTo>
                  <a:lnTo>
                    <a:pt x="88677" y="15913"/>
                  </a:lnTo>
                  <a:lnTo>
                    <a:pt x="93033" y="19859"/>
                  </a:lnTo>
                  <a:lnTo>
                    <a:pt x="93353" y="20144"/>
                  </a:lnTo>
                  <a:lnTo>
                    <a:pt x="92528" y="21964"/>
                  </a:lnTo>
                  <a:lnTo>
                    <a:pt x="96500" y="25530"/>
                  </a:lnTo>
                  <a:lnTo>
                    <a:pt x="98631" y="27636"/>
                  </a:lnTo>
                  <a:lnTo>
                    <a:pt x="99453" y="28448"/>
                  </a:lnTo>
                  <a:lnTo>
                    <a:pt x="100069" y="28822"/>
                  </a:lnTo>
                  <a:lnTo>
                    <a:pt x="101320" y="29910"/>
                  </a:lnTo>
                  <a:lnTo>
                    <a:pt x="102054" y="30493"/>
                  </a:lnTo>
                  <a:lnTo>
                    <a:pt x="103820" y="32093"/>
                  </a:lnTo>
                  <a:lnTo>
                    <a:pt x="104629" y="32839"/>
                  </a:lnTo>
                  <a:lnTo>
                    <a:pt x="105089" y="33263"/>
                  </a:lnTo>
                  <a:lnTo>
                    <a:pt x="106101" y="34290"/>
                  </a:lnTo>
                  <a:lnTo>
                    <a:pt x="107213" y="35364"/>
                  </a:lnTo>
                  <a:lnTo>
                    <a:pt x="108048" y="36204"/>
                  </a:lnTo>
                  <a:lnTo>
                    <a:pt x="108437" y="35976"/>
                  </a:lnTo>
                  <a:lnTo>
                    <a:pt x="108646" y="36307"/>
                  </a:lnTo>
                  <a:lnTo>
                    <a:pt x="108904" y="36708"/>
                  </a:lnTo>
                  <a:lnTo>
                    <a:pt x="109133" y="36968"/>
                  </a:lnTo>
                  <a:lnTo>
                    <a:pt x="109609" y="37350"/>
                  </a:lnTo>
                  <a:lnTo>
                    <a:pt x="109267" y="38224"/>
                  </a:lnTo>
                  <a:lnTo>
                    <a:pt x="109685" y="38346"/>
                  </a:lnTo>
                  <a:lnTo>
                    <a:pt x="111358" y="39023"/>
                  </a:lnTo>
                  <a:lnTo>
                    <a:pt x="112992" y="39913"/>
                  </a:lnTo>
                  <a:lnTo>
                    <a:pt x="113761" y="40327"/>
                  </a:lnTo>
                  <a:lnTo>
                    <a:pt x="117108" y="41812"/>
                  </a:lnTo>
                  <a:lnTo>
                    <a:pt x="117400" y="42104"/>
                  </a:lnTo>
                  <a:lnTo>
                    <a:pt x="117842" y="42260"/>
                  </a:lnTo>
                  <a:lnTo>
                    <a:pt x="121489" y="43780"/>
                  </a:lnTo>
                  <a:lnTo>
                    <a:pt x="122866" y="45030"/>
                  </a:lnTo>
                  <a:lnTo>
                    <a:pt x="125352" y="46187"/>
                  </a:lnTo>
                  <a:lnTo>
                    <a:pt x="125272" y="46525"/>
                  </a:lnTo>
                  <a:lnTo>
                    <a:pt x="133476" y="51055"/>
                  </a:lnTo>
                  <a:lnTo>
                    <a:pt x="133411" y="51323"/>
                  </a:lnTo>
                  <a:lnTo>
                    <a:pt x="133858" y="51438"/>
                  </a:lnTo>
                  <a:lnTo>
                    <a:pt x="135764" y="51873"/>
                  </a:lnTo>
                  <a:lnTo>
                    <a:pt x="135896" y="51953"/>
                  </a:lnTo>
                  <a:lnTo>
                    <a:pt x="136938" y="52505"/>
                  </a:lnTo>
                  <a:lnTo>
                    <a:pt x="137525" y="52821"/>
                  </a:lnTo>
                  <a:lnTo>
                    <a:pt x="137956" y="53042"/>
                  </a:lnTo>
                  <a:lnTo>
                    <a:pt x="138118" y="53105"/>
                  </a:lnTo>
                  <a:lnTo>
                    <a:pt x="138405" y="51912"/>
                  </a:lnTo>
                  <a:lnTo>
                    <a:pt x="140101" y="52516"/>
                  </a:lnTo>
                  <a:lnTo>
                    <a:pt x="140825" y="52747"/>
                  </a:lnTo>
                  <a:lnTo>
                    <a:pt x="142042" y="53096"/>
                  </a:lnTo>
                  <a:lnTo>
                    <a:pt x="143520" y="53448"/>
                  </a:lnTo>
                  <a:lnTo>
                    <a:pt x="145017" y="53709"/>
                  </a:lnTo>
                  <a:lnTo>
                    <a:pt x="146143" y="53856"/>
                  </a:lnTo>
                  <a:lnTo>
                    <a:pt x="146523" y="53900"/>
                  </a:lnTo>
                  <a:lnTo>
                    <a:pt x="147279" y="53966"/>
                  </a:lnTo>
                  <a:lnTo>
                    <a:pt x="148035" y="54023"/>
                  </a:lnTo>
                  <a:lnTo>
                    <a:pt x="148795" y="54058"/>
                  </a:lnTo>
                  <a:lnTo>
                    <a:pt x="149551" y="54124"/>
                  </a:lnTo>
                  <a:lnTo>
                    <a:pt x="150315" y="54146"/>
                  </a:lnTo>
                  <a:lnTo>
                    <a:pt x="151076" y="54125"/>
                  </a:lnTo>
                  <a:lnTo>
                    <a:pt x="151585" y="54097"/>
                  </a:lnTo>
                  <a:lnTo>
                    <a:pt x="152345" y="54034"/>
                  </a:lnTo>
                  <a:lnTo>
                    <a:pt x="153100" y="53953"/>
                  </a:lnTo>
                  <a:lnTo>
                    <a:pt x="153851" y="53864"/>
                  </a:lnTo>
                  <a:lnTo>
                    <a:pt x="154604" y="53753"/>
                  </a:lnTo>
                  <a:lnTo>
                    <a:pt x="155353" y="53621"/>
                  </a:lnTo>
                  <a:lnTo>
                    <a:pt x="156097" y="53472"/>
                  </a:lnTo>
                  <a:lnTo>
                    <a:pt x="162298" y="52342"/>
                  </a:lnTo>
                  <a:lnTo>
                    <a:pt x="163107" y="52216"/>
                  </a:lnTo>
                  <a:lnTo>
                    <a:pt x="165962" y="51667"/>
                  </a:lnTo>
                  <a:lnTo>
                    <a:pt x="168824" y="51230"/>
                  </a:lnTo>
                  <a:lnTo>
                    <a:pt x="170486" y="51031"/>
                  </a:lnTo>
                  <a:lnTo>
                    <a:pt x="170735" y="51026"/>
                  </a:lnTo>
                  <a:lnTo>
                    <a:pt x="171888" y="50989"/>
                  </a:lnTo>
                  <a:lnTo>
                    <a:pt x="173191" y="51070"/>
                  </a:lnTo>
                  <a:lnTo>
                    <a:pt x="173561" y="51120"/>
                  </a:lnTo>
                  <a:lnTo>
                    <a:pt x="174270" y="51208"/>
                  </a:lnTo>
                  <a:lnTo>
                    <a:pt x="175802" y="51509"/>
                  </a:lnTo>
                  <a:lnTo>
                    <a:pt x="176227" y="51655"/>
                  </a:lnTo>
                  <a:lnTo>
                    <a:pt x="176284" y="53095"/>
                  </a:lnTo>
                  <a:lnTo>
                    <a:pt x="176257" y="53926"/>
                  </a:lnTo>
                  <a:lnTo>
                    <a:pt x="176197" y="54386"/>
                  </a:lnTo>
                  <a:lnTo>
                    <a:pt x="176025" y="55164"/>
                  </a:lnTo>
                  <a:lnTo>
                    <a:pt x="175746" y="55977"/>
                  </a:lnTo>
                  <a:lnTo>
                    <a:pt x="175423" y="56940"/>
                  </a:lnTo>
                  <a:lnTo>
                    <a:pt x="175136" y="57821"/>
                  </a:lnTo>
                  <a:lnTo>
                    <a:pt x="174932" y="58431"/>
                  </a:lnTo>
                  <a:lnTo>
                    <a:pt x="174615" y="59338"/>
                  </a:lnTo>
                  <a:lnTo>
                    <a:pt x="174259" y="59958"/>
                  </a:lnTo>
                  <a:lnTo>
                    <a:pt x="173542" y="59944"/>
                  </a:lnTo>
                  <a:lnTo>
                    <a:pt x="172584" y="59801"/>
                  </a:lnTo>
                  <a:lnTo>
                    <a:pt x="171143" y="59915"/>
                  </a:lnTo>
                  <a:lnTo>
                    <a:pt x="169413" y="60091"/>
                  </a:lnTo>
                  <a:lnTo>
                    <a:pt x="168729" y="60210"/>
                  </a:lnTo>
                  <a:lnTo>
                    <a:pt x="168325" y="60306"/>
                  </a:lnTo>
                  <a:lnTo>
                    <a:pt x="167739" y="60477"/>
                  </a:lnTo>
                  <a:lnTo>
                    <a:pt x="167446" y="60568"/>
                  </a:lnTo>
                  <a:lnTo>
                    <a:pt x="166555" y="60859"/>
                  </a:lnTo>
                  <a:lnTo>
                    <a:pt x="165950" y="61068"/>
                  </a:lnTo>
                  <a:lnTo>
                    <a:pt x="165645" y="61178"/>
                  </a:lnTo>
                  <a:lnTo>
                    <a:pt x="165344" y="61292"/>
                  </a:lnTo>
                  <a:lnTo>
                    <a:pt x="164734" y="61540"/>
                  </a:lnTo>
                  <a:lnTo>
                    <a:pt x="164133" y="61802"/>
                  </a:lnTo>
                  <a:lnTo>
                    <a:pt x="163832" y="61940"/>
                  </a:lnTo>
                  <a:lnTo>
                    <a:pt x="163297" y="62198"/>
                  </a:lnTo>
                  <a:lnTo>
                    <a:pt x="162771" y="62474"/>
                  </a:lnTo>
                  <a:lnTo>
                    <a:pt x="162509" y="62617"/>
                  </a:lnTo>
                  <a:lnTo>
                    <a:pt x="162339" y="62712"/>
                  </a:lnTo>
                  <a:lnTo>
                    <a:pt x="161674" y="63112"/>
                  </a:lnTo>
                  <a:lnTo>
                    <a:pt x="161072" y="63446"/>
                  </a:lnTo>
                  <a:lnTo>
                    <a:pt x="160752" y="63637"/>
                  </a:lnTo>
                  <a:lnTo>
                    <a:pt x="160118" y="64042"/>
                  </a:lnTo>
                  <a:lnTo>
                    <a:pt x="159810" y="64256"/>
                  </a:lnTo>
                  <a:lnTo>
                    <a:pt x="159465" y="64514"/>
                  </a:lnTo>
                  <a:lnTo>
                    <a:pt x="159121" y="64785"/>
                  </a:lnTo>
                  <a:lnTo>
                    <a:pt x="158788" y="65062"/>
                  </a:lnTo>
                  <a:lnTo>
                    <a:pt x="158119" y="65629"/>
                  </a:lnTo>
                  <a:lnTo>
                    <a:pt x="157454" y="66186"/>
                  </a:lnTo>
                  <a:lnTo>
                    <a:pt x="156797" y="66753"/>
                  </a:lnTo>
                  <a:lnTo>
                    <a:pt x="155487" y="67906"/>
                  </a:lnTo>
                  <a:lnTo>
                    <a:pt x="154838" y="68488"/>
                  </a:lnTo>
                  <a:lnTo>
                    <a:pt x="153880" y="69350"/>
                  </a:lnTo>
                  <a:lnTo>
                    <a:pt x="152348" y="70775"/>
                  </a:lnTo>
                  <a:lnTo>
                    <a:pt x="151801" y="71299"/>
                  </a:lnTo>
                  <a:lnTo>
                    <a:pt x="151120" y="71943"/>
                  </a:lnTo>
                  <a:lnTo>
                    <a:pt x="148662" y="74292"/>
                  </a:lnTo>
                  <a:lnTo>
                    <a:pt x="147911" y="75144"/>
                  </a:lnTo>
                  <a:lnTo>
                    <a:pt x="146035" y="77022"/>
                  </a:lnTo>
                  <a:lnTo>
                    <a:pt x="141732" y="81213"/>
                  </a:lnTo>
                  <a:lnTo>
                    <a:pt x="140453" y="82458"/>
                  </a:lnTo>
                  <a:lnTo>
                    <a:pt x="139465" y="83420"/>
                  </a:lnTo>
                  <a:lnTo>
                    <a:pt x="137930" y="84866"/>
                  </a:lnTo>
                  <a:lnTo>
                    <a:pt x="137653" y="85214"/>
                  </a:lnTo>
                  <a:lnTo>
                    <a:pt x="136826" y="85915"/>
                  </a:lnTo>
                  <a:lnTo>
                    <a:pt x="136212" y="86444"/>
                  </a:lnTo>
                  <a:lnTo>
                    <a:pt x="135349" y="87277"/>
                  </a:lnTo>
                  <a:lnTo>
                    <a:pt x="134051" y="88521"/>
                  </a:lnTo>
                  <a:lnTo>
                    <a:pt x="130650" y="91728"/>
                  </a:lnTo>
                  <a:lnTo>
                    <a:pt x="129023" y="93301"/>
                  </a:lnTo>
                  <a:lnTo>
                    <a:pt x="128239" y="94054"/>
                  </a:lnTo>
                  <a:lnTo>
                    <a:pt x="127460" y="94821"/>
                  </a:lnTo>
                  <a:lnTo>
                    <a:pt x="126695" y="95598"/>
                  </a:lnTo>
                  <a:lnTo>
                    <a:pt x="125943" y="96398"/>
                  </a:lnTo>
                  <a:lnTo>
                    <a:pt x="125001" y="97428"/>
                  </a:lnTo>
                  <a:lnTo>
                    <a:pt x="124538" y="97947"/>
                  </a:lnTo>
                  <a:lnTo>
                    <a:pt x="124087" y="98490"/>
                  </a:lnTo>
                  <a:lnTo>
                    <a:pt x="123663" y="99053"/>
                  </a:lnTo>
                  <a:lnTo>
                    <a:pt x="123311" y="99572"/>
                  </a:lnTo>
                  <a:lnTo>
                    <a:pt x="122974" y="100110"/>
                  </a:lnTo>
                  <a:lnTo>
                    <a:pt x="122650" y="100658"/>
                  </a:lnTo>
                  <a:lnTo>
                    <a:pt x="122341" y="101221"/>
                  </a:lnTo>
                  <a:lnTo>
                    <a:pt x="122044" y="101788"/>
                  </a:lnTo>
                  <a:lnTo>
                    <a:pt x="121569" y="102765"/>
                  </a:lnTo>
                  <a:lnTo>
                    <a:pt x="121122" y="103775"/>
                  </a:lnTo>
                  <a:lnTo>
                    <a:pt x="120722" y="104809"/>
                  </a:lnTo>
                  <a:lnTo>
                    <a:pt x="120373" y="105862"/>
                  </a:lnTo>
                  <a:lnTo>
                    <a:pt x="120092" y="106934"/>
                  </a:lnTo>
                  <a:lnTo>
                    <a:pt x="119909" y="107925"/>
                  </a:lnTo>
                  <a:lnTo>
                    <a:pt x="119823" y="108393"/>
                  </a:lnTo>
                  <a:lnTo>
                    <a:pt x="119661" y="109913"/>
                  </a:lnTo>
                  <a:lnTo>
                    <a:pt x="119602" y="111452"/>
                  </a:lnTo>
                  <a:lnTo>
                    <a:pt x="119641" y="112986"/>
                  </a:lnTo>
                  <a:lnTo>
                    <a:pt x="119736" y="113978"/>
                  </a:lnTo>
                  <a:lnTo>
                    <a:pt x="119784" y="114483"/>
                  </a:lnTo>
                  <a:lnTo>
                    <a:pt x="119887" y="115178"/>
                  </a:lnTo>
                  <a:lnTo>
                    <a:pt x="120017" y="115869"/>
                  </a:lnTo>
                  <a:lnTo>
                    <a:pt x="120168" y="116560"/>
                  </a:lnTo>
                  <a:lnTo>
                    <a:pt x="120334" y="117242"/>
                  </a:lnTo>
                  <a:lnTo>
                    <a:pt x="120508" y="117923"/>
                  </a:lnTo>
                  <a:lnTo>
                    <a:pt x="120670" y="118519"/>
                  </a:lnTo>
                  <a:lnTo>
                    <a:pt x="120845" y="119115"/>
                  </a:lnTo>
                  <a:lnTo>
                    <a:pt x="121027" y="119705"/>
                  </a:lnTo>
                  <a:lnTo>
                    <a:pt x="121221" y="120287"/>
                  </a:lnTo>
                  <a:lnTo>
                    <a:pt x="121423" y="120868"/>
                  </a:lnTo>
                  <a:lnTo>
                    <a:pt x="121514" y="121116"/>
                  </a:lnTo>
                  <a:lnTo>
                    <a:pt x="121708" y="121735"/>
                  </a:lnTo>
                  <a:lnTo>
                    <a:pt x="121882" y="122369"/>
                  </a:lnTo>
                  <a:lnTo>
                    <a:pt x="122036" y="123008"/>
                  </a:lnTo>
                  <a:lnTo>
                    <a:pt x="122167" y="123656"/>
                  </a:lnTo>
                  <a:lnTo>
                    <a:pt x="122274" y="124304"/>
                  </a:lnTo>
                  <a:lnTo>
                    <a:pt x="122361" y="124976"/>
                  </a:lnTo>
                  <a:lnTo>
                    <a:pt x="122428" y="125653"/>
                  </a:lnTo>
                  <a:lnTo>
                    <a:pt x="122468" y="126334"/>
                  </a:lnTo>
                  <a:lnTo>
                    <a:pt x="122487" y="127011"/>
                  </a:lnTo>
                  <a:lnTo>
                    <a:pt x="122479" y="127692"/>
                  </a:lnTo>
                  <a:lnTo>
                    <a:pt x="122440" y="128517"/>
                  </a:lnTo>
                  <a:lnTo>
                    <a:pt x="122369" y="129346"/>
                  </a:lnTo>
                  <a:lnTo>
                    <a:pt x="122258" y="130165"/>
                  </a:lnTo>
                  <a:lnTo>
                    <a:pt x="122115" y="130985"/>
                  </a:lnTo>
                  <a:lnTo>
                    <a:pt x="121945" y="131781"/>
                  </a:lnTo>
                  <a:lnTo>
                    <a:pt x="121735" y="132572"/>
                  </a:lnTo>
                  <a:lnTo>
                    <a:pt x="121486" y="133349"/>
                  </a:lnTo>
                  <a:lnTo>
                    <a:pt x="121209" y="134116"/>
                  </a:lnTo>
                  <a:lnTo>
                    <a:pt x="120908" y="134869"/>
                  </a:lnTo>
                  <a:lnTo>
                    <a:pt x="120587" y="135607"/>
                  </a:lnTo>
                  <a:lnTo>
                    <a:pt x="120298" y="136217"/>
                  </a:lnTo>
                  <a:lnTo>
                    <a:pt x="119990" y="136813"/>
                  </a:lnTo>
                  <a:lnTo>
                    <a:pt x="119665" y="137404"/>
                  </a:lnTo>
                  <a:lnTo>
                    <a:pt x="119336" y="137990"/>
                  </a:lnTo>
                  <a:lnTo>
                    <a:pt x="119012" y="138576"/>
                  </a:lnTo>
                  <a:lnTo>
                    <a:pt x="118054" y="140335"/>
                  </a:lnTo>
                  <a:lnTo>
                    <a:pt x="116790" y="142634"/>
                  </a:lnTo>
                  <a:lnTo>
                    <a:pt x="115120" y="145548"/>
                  </a:lnTo>
                  <a:lnTo>
                    <a:pt x="114214" y="147099"/>
                  </a:lnTo>
                  <a:lnTo>
                    <a:pt x="113123" y="146834"/>
                  </a:lnTo>
                  <a:lnTo>
                    <a:pt x="105980" y="145106"/>
                  </a:lnTo>
                  <a:lnTo>
                    <a:pt x="105325" y="144950"/>
                  </a:lnTo>
                  <a:lnTo>
                    <a:pt x="99482" y="143568"/>
                  </a:lnTo>
                  <a:lnTo>
                    <a:pt x="96942" y="142958"/>
                  </a:lnTo>
                  <a:lnTo>
                    <a:pt x="93614" y="142175"/>
                  </a:lnTo>
                  <a:lnTo>
                    <a:pt x="86830" y="140555"/>
                  </a:lnTo>
                  <a:lnTo>
                    <a:pt x="86382" y="140448"/>
                  </a:lnTo>
                  <a:lnTo>
                    <a:pt x="83391" y="139734"/>
                  </a:lnTo>
                  <a:lnTo>
                    <a:pt x="79976" y="138919"/>
                  </a:lnTo>
                  <a:lnTo>
                    <a:pt x="76959" y="138198"/>
                  </a:lnTo>
                  <a:lnTo>
                    <a:pt x="76439" y="138086"/>
                  </a:lnTo>
                  <a:lnTo>
                    <a:pt x="65551" y="135523"/>
                  </a:lnTo>
                  <a:lnTo>
                    <a:pt x="61918" y="134665"/>
                  </a:lnTo>
                  <a:lnTo>
                    <a:pt x="58313" y="133814"/>
                  </a:lnTo>
                  <a:lnTo>
                    <a:pt x="55647" y="133142"/>
                  </a:lnTo>
                  <a:lnTo>
                    <a:pt x="54850" y="132985"/>
                  </a:lnTo>
                  <a:lnTo>
                    <a:pt x="54653" y="132676"/>
                  </a:lnTo>
                  <a:lnTo>
                    <a:pt x="54966" y="131993"/>
                  </a:lnTo>
                  <a:lnTo>
                    <a:pt x="56477" y="125331"/>
                  </a:lnTo>
                  <a:lnTo>
                    <a:pt x="56637" y="124650"/>
                  </a:lnTo>
                  <a:lnTo>
                    <a:pt x="58134" y="118321"/>
                  </a:lnTo>
                  <a:lnTo>
                    <a:pt x="58271" y="117741"/>
                  </a:lnTo>
                  <a:lnTo>
                    <a:pt x="58659" y="116093"/>
                  </a:lnTo>
                  <a:lnTo>
                    <a:pt x="59265" y="113532"/>
                  </a:lnTo>
                  <a:lnTo>
                    <a:pt x="60197" y="109603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5" name="pg255"/>
            <p:cNvSpPr/>
            <p:nvPr/>
          </p:nvSpPr>
          <p:spPr>
            <a:xfrm>
              <a:off x="5350646" y="4485441"/>
              <a:ext cx="141723" cy="105102"/>
            </a:xfrm>
            <a:custGeom>
              <a:avLst/>
              <a:gdLst/>
              <a:ahLst/>
              <a:cxnLst/>
              <a:rect l="0" t="0" r="0" b="0"/>
              <a:pathLst>
                <a:path w="141723" h="105102">
                  <a:moveTo>
                    <a:pt x="141723" y="50537"/>
                  </a:moveTo>
                  <a:lnTo>
                    <a:pt x="141210" y="52874"/>
                  </a:lnTo>
                  <a:lnTo>
                    <a:pt x="140692" y="55214"/>
                  </a:lnTo>
                  <a:lnTo>
                    <a:pt x="139892" y="58802"/>
                  </a:lnTo>
                  <a:lnTo>
                    <a:pt x="139567" y="60279"/>
                  </a:lnTo>
                  <a:lnTo>
                    <a:pt x="139409" y="60251"/>
                  </a:lnTo>
                  <a:lnTo>
                    <a:pt x="139223" y="60208"/>
                  </a:lnTo>
                  <a:lnTo>
                    <a:pt x="139157" y="60621"/>
                  </a:lnTo>
                  <a:lnTo>
                    <a:pt x="137794" y="60327"/>
                  </a:lnTo>
                  <a:lnTo>
                    <a:pt x="137705" y="60749"/>
                  </a:lnTo>
                  <a:lnTo>
                    <a:pt x="136828" y="64711"/>
                  </a:lnTo>
                  <a:lnTo>
                    <a:pt x="136690" y="65350"/>
                  </a:lnTo>
                  <a:lnTo>
                    <a:pt x="136547" y="65974"/>
                  </a:lnTo>
                  <a:lnTo>
                    <a:pt x="136405" y="66632"/>
                  </a:lnTo>
                  <a:lnTo>
                    <a:pt x="136262" y="67265"/>
                  </a:lnTo>
                  <a:lnTo>
                    <a:pt x="135130" y="72388"/>
                  </a:lnTo>
                  <a:lnTo>
                    <a:pt x="134991" y="73027"/>
                  </a:lnTo>
                  <a:lnTo>
                    <a:pt x="133966" y="77644"/>
                  </a:lnTo>
                  <a:lnTo>
                    <a:pt x="133874" y="78108"/>
                  </a:lnTo>
                  <a:lnTo>
                    <a:pt x="133788" y="78540"/>
                  </a:lnTo>
                  <a:lnTo>
                    <a:pt x="125629" y="76805"/>
                  </a:lnTo>
                  <a:lnTo>
                    <a:pt x="123312" y="86588"/>
                  </a:lnTo>
                  <a:lnTo>
                    <a:pt x="123194" y="87032"/>
                  </a:lnTo>
                  <a:lnTo>
                    <a:pt x="121136" y="95664"/>
                  </a:lnTo>
                  <a:lnTo>
                    <a:pt x="120358" y="98841"/>
                  </a:lnTo>
                  <a:lnTo>
                    <a:pt x="119554" y="103593"/>
                  </a:lnTo>
                  <a:lnTo>
                    <a:pt x="117767" y="104859"/>
                  </a:lnTo>
                  <a:lnTo>
                    <a:pt x="117451" y="105102"/>
                  </a:lnTo>
                  <a:lnTo>
                    <a:pt x="116386" y="104973"/>
                  </a:lnTo>
                  <a:lnTo>
                    <a:pt x="116350" y="104826"/>
                  </a:lnTo>
                  <a:lnTo>
                    <a:pt x="116338" y="104654"/>
                  </a:lnTo>
                  <a:lnTo>
                    <a:pt x="116330" y="104316"/>
                  </a:lnTo>
                  <a:lnTo>
                    <a:pt x="116346" y="104030"/>
                  </a:lnTo>
                  <a:lnTo>
                    <a:pt x="116366" y="103887"/>
                  </a:lnTo>
                  <a:lnTo>
                    <a:pt x="116421" y="103606"/>
                  </a:lnTo>
                  <a:lnTo>
                    <a:pt x="116457" y="103472"/>
                  </a:lnTo>
                  <a:lnTo>
                    <a:pt x="116560" y="103210"/>
                  </a:lnTo>
                  <a:lnTo>
                    <a:pt x="116603" y="103077"/>
                  </a:lnTo>
                  <a:lnTo>
                    <a:pt x="116425" y="102014"/>
                  </a:lnTo>
                  <a:lnTo>
                    <a:pt x="116568" y="101261"/>
                  </a:lnTo>
                  <a:lnTo>
                    <a:pt x="116952" y="100899"/>
                  </a:lnTo>
                  <a:lnTo>
                    <a:pt x="117003" y="100699"/>
                  </a:lnTo>
                  <a:lnTo>
                    <a:pt x="117015" y="100551"/>
                  </a:lnTo>
                  <a:lnTo>
                    <a:pt x="116987" y="100384"/>
                  </a:lnTo>
                  <a:lnTo>
                    <a:pt x="116944" y="100213"/>
                  </a:lnTo>
                  <a:lnTo>
                    <a:pt x="116880" y="100051"/>
                  </a:lnTo>
                  <a:lnTo>
                    <a:pt x="116694" y="99722"/>
                  </a:lnTo>
                  <a:lnTo>
                    <a:pt x="116489" y="99474"/>
                  </a:lnTo>
                  <a:lnTo>
                    <a:pt x="116330" y="99293"/>
                  </a:lnTo>
                  <a:lnTo>
                    <a:pt x="116164" y="99121"/>
                  </a:lnTo>
                  <a:lnTo>
                    <a:pt x="115998" y="98955"/>
                  </a:lnTo>
                  <a:lnTo>
                    <a:pt x="115748" y="98726"/>
                  </a:lnTo>
                  <a:lnTo>
                    <a:pt x="115582" y="98559"/>
                  </a:lnTo>
                  <a:lnTo>
                    <a:pt x="115257" y="98178"/>
                  </a:lnTo>
                  <a:lnTo>
                    <a:pt x="115174" y="98025"/>
                  </a:lnTo>
                  <a:lnTo>
                    <a:pt x="115055" y="97787"/>
                  </a:lnTo>
                  <a:lnTo>
                    <a:pt x="114988" y="97644"/>
                  </a:lnTo>
                  <a:lnTo>
                    <a:pt x="114862" y="97344"/>
                  </a:lnTo>
                  <a:lnTo>
                    <a:pt x="113714" y="97087"/>
                  </a:lnTo>
                  <a:lnTo>
                    <a:pt x="113516" y="97411"/>
                  </a:lnTo>
                  <a:lnTo>
                    <a:pt x="113417" y="97616"/>
                  </a:lnTo>
                  <a:lnTo>
                    <a:pt x="113314" y="97906"/>
                  </a:lnTo>
                  <a:lnTo>
                    <a:pt x="113258" y="98049"/>
                  </a:lnTo>
                  <a:lnTo>
                    <a:pt x="112839" y="98440"/>
                  </a:lnTo>
                  <a:lnTo>
                    <a:pt x="112680" y="98435"/>
                  </a:lnTo>
                  <a:lnTo>
                    <a:pt x="112455" y="98454"/>
                  </a:lnTo>
                  <a:lnTo>
                    <a:pt x="112162" y="98492"/>
                  </a:lnTo>
                  <a:lnTo>
                    <a:pt x="112015" y="98516"/>
                  </a:lnTo>
                  <a:lnTo>
                    <a:pt x="111710" y="98573"/>
                  </a:lnTo>
                  <a:lnTo>
                    <a:pt x="111247" y="98688"/>
                  </a:lnTo>
                  <a:lnTo>
                    <a:pt x="111089" y="98731"/>
                  </a:lnTo>
                  <a:lnTo>
                    <a:pt x="110919" y="98783"/>
                  </a:lnTo>
                  <a:lnTo>
                    <a:pt x="110578" y="98902"/>
                  </a:lnTo>
                  <a:lnTo>
                    <a:pt x="110408" y="98955"/>
                  </a:lnTo>
                  <a:lnTo>
                    <a:pt x="110234" y="98983"/>
                  </a:lnTo>
                  <a:lnTo>
                    <a:pt x="109197" y="98411"/>
                  </a:lnTo>
                  <a:lnTo>
                    <a:pt x="109205" y="98211"/>
                  </a:lnTo>
                  <a:lnTo>
                    <a:pt x="109224" y="97944"/>
                  </a:lnTo>
                  <a:lnTo>
                    <a:pt x="109307" y="97435"/>
                  </a:lnTo>
                  <a:lnTo>
                    <a:pt x="109327" y="97263"/>
                  </a:lnTo>
                  <a:lnTo>
                    <a:pt x="109339" y="97029"/>
                  </a:lnTo>
                  <a:lnTo>
                    <a:pt x="109347" y="96791"/>
                  </a:lnTo>
                  <a:lnTo>
                    <a:pt x="109343" y="96553"/>
                  </a:lnTo>
                  <a:lnTo>
                    <a:pt x="109327" y="96319"/>
                  </a:lnTo>
                  <a:lnTo>
                    <a:pt x="109292" y="96091"/>
                  </a:lnTo>
                  <a:lnTo>
                    <a:pt x="109252" y="95895"/>
                  </a:lnTo>
                  <a:lnTo>
                    <a:pt x="109205" y="95686"/>
                  </a:lnTo>
                  <a:lnTo>
                    <a:pt x="109145" y="95490"/>
                  </a:lnTo>
                  <a:lnTo>
                    <a:pt x="108393" y="95138"/>
                  </a:lnTo>
                  <a:lnTo>
                    <a:pt x="108255" y="95185"/>
                  </a:lnTo>
                  <a:lnTo>
                    <a:pt x="108124" y="95266"/>
                  </a:lnTo>
                  <a:lnTo>
                    <a:pt x="107744" y="95576"/>
                  </a:lnTo>
                  <a:lnTo>
                    <a:pt x="107605" y="95705"/>
                  </a:lnTo>
                  <a:lnTo>
                    <a:pt x="107340" y="95991"/>
                  </a:lnTo>
                  <a:lnTo>
                    <a:pt x="107201" y="96115"/>
                  </a:lnTo>
                  <a:lnTo>
                    <a:pt x="106932" y="96229"/>
                  </a:lnTo>
                  <a:lnTo>
                    <a:pt x="106802" y="96243"/>
                  </a:lnTo>
                  <a:lnTo>
                    <a:pt x="106671" y="96243"/>
                  </a:lnTo>
                  <a:lnTo>
                    <a:pt x="106540" y="96234"/>
                  </a:lnTo>
                  <a:lnTo>
                    <a:pt x="106295" y="96219"/>
                  </a:lnTo>
                  <a:lnTo>
                    <a:pt x="105848" y="96143"/>
                  </a:lnTo>
                  <a:lnTo>
                    <a:pt x="105709" y="96110"/>
                  </a:lnTo>
                  <a:lnTo>
                    <a:pt x="105432" y="96024"/>
                  </a:lnTo>
                  <a:lnTo>
                    <a:pt x="105032" y="95891"/>
                  </a:lnTo>
                  <a:lnTo>
                    <a:pt x="104787" y="95800"/>
                  </a:lnTo>
                  <a:lnTo>
                    <a:pt x="104537" y="95714"/>
                  </a:lnTo>
                  <a:lnTo>
                    <a:pt x="103805" y="95562"/>
                  </a:lnTo>
                  <a:lnTo>
                    <a:pt x="103330" y="95833"/>
                  </a:lnTo>
                  <a:lnTo>
                    <a:pt x="103009" y="96191"/>
                  </a:lnTo>
                  <a:lnTo>
                    <a:pt x="102807" y="96443"/>
                  </a:lnTo>
                  <a:lnTo>
                    <a:pt x="102265" y="96953"/>
                  </a:lnTo>
                  <a:lnTo>
                    <a:pt x="102134" y="97025"/>
                  </a:lnTo>
                  <a:lnTo>
                    <a:pt x="101984" y="97068"/>
                  </a:lnTo>
                  <a:lnTo>
                    <a:pt x="101826" y="97082"/>
                  </a:lnTo>
                  <a:lnTo>
                    <a:pt x="101659" y="97077"/>
                  </a:lnTo>
                  <a:lnTo>
                    <a:pt x="101331" y="97053"/>
                  </a:lnTo>
                  <a:lnTo>
                    <a:pt x="101168" y="97049"/>
                  </a:lnTo>
                  <a:lnTo>
                    <a:pt x="100844" y="97015"/>
                  </a:lnTo>
                  <a:lnTo>
                    <a:pt x="100682" y="96991"/>
                  </a:lnTo>
                  <a:lnTo>
                    <a:pt x="100226" y="96934"/>
                  </a:lnTo>
                  <a:lnTo>
                    <a:pt x="99937" y="96887"/>
                  </a:lnTo>
                  <a:lnTo>
                    <a:pt x="99795" y="96858"/>
                  </a:lnTo>
                  <a:lnTo>
                    <a:pt x="99474" y="96763"/>
                  </a:lnTo>
                  <a:lnTo>
                    <a:pt x="99316" y="96705"/>
                  </a:lnTo>
                  <a:lnTo>
                    <a:pt x="98999" y="96582"/>
                  </a:lnTo>
                  <a:lnTo>
                    <a:pt x="98821" y="96505"/>
                  </a:lnTo>
                  <a:lnTo>
                    <a:pt x="98465" y="96329"/>
                  </a:lnTo>
                  <a:lnTo>
                    <a:pt x="98108" y="96162"/>
                  </a:lnTo>
                  <a:lnTo>
                    <a:pt x="97499" y="95957"/>
                  </a:lnTo>
                  <a:lnTo>
                    <a:pt x="97348" y="95900"/>
                  </a:lnTo>
                  <a:lnTo>
                    <a:pt x="97143" y="95814"/>
                  </a:lnTo>
                  <a:lnTo>
                    <a:pt x="96937" y="95714"/>
                  </a:lnTo>
                  <a:lnTo>
                    <a:pt x="96735" y="95609"/>
                  </a:lnTo>
                  <a:lnTo>
                    <a:pt x="96335" y="95390"/>
                  </a:lnTo>
                  <a:lnTo>
                    <a:pt x="95765" y="95019"/>
                  </a:lnTo>
                  <a:lnTo>
                    <a:pt x="95618" y="94938"/>
                  </a:lnTo>
                  <a:lnTo>
                    <a:pt x="95345" y="94799"/>
                  </a:lnTo>
                  <a:lnTo>
                    <a:pt x="95211" y="94737"/>
                  </a:lnTo>
                  <a:lnTo>
                    <a:pt x="95072" y="94694"/>
                  </a:lnTo>
                  <a:lnTo>
                    <a:pt x="94637" y="94790"/>
                  </a:lnTo>
                  <a:lnTo>
                    <a:pt x="94447" y="94909"/>
                  </a:lnTo>
                  <a:lnTo>
                    <a:pt x="94249" y="95076"/>
                  </a:lnTo>
                  <a:lnTo>
                    <a:pt x="94067" y="95290"/>
                  </a:lnTo>
                  <a:lnTo>
                    <a:pt x="93896" y="95528"/>
                  </a:lnTo>
                  <a:lnTo>
                    <a:pt x="93738" y="95786"/>
                  </a:lnTo>
                  <a:lnTo>
                    <a:pt x="93576" y="96029"/>
                  </a:lnTo>
                  <a:lnTo>
                    <a:pt x="93394" y="96343"/>
                  </a:lnTo>
                  <a:lnTo>
                    <a:pt x="93045" y="97053"/>
                  </a:lnTo>
                  <a:lnTo>
                    <a:pt x="92879" y="97311"/>
                  </a:lnTo>
                  <a:lnTo>
                    <a:pt x="92709" y="97411"/>
                  </a:lnTo>
                  <a:lnTo>
                    <a:pt x="92574" y="97382"/>
                  </a:lnTo>
                  <a:lnTo>
                    <a:pt x="92440" y="97315"/>
                  </a:lnTo>
                  <a:lnTo>
                    <a:pt x="91870" y="96910"/>
                  </a:lnTo>
                  <a:lnTo>
                    <a:pt x="91529" y="96639"/>
                  </a:lnTo>
                  <a:lnTo>
                    <a:pt x="91351" y="96524"/>
                  </a:lnTo>
                  <a:lnTo>
                    <a:pt x="91173" y="96458"/>
                  </a:lnTo>
                  <a:lnTo>
                    <a:pt x="91015" y="96439"/>
                  </a:lnTo>
                  <a:lnTo>
                    <a:pt x="90856" y="96443"/>
                  </a:lnTo>
                  <a:lnTo>
                    <a:pt x="90694" y="96467"/>
                  </a:lnTo>
                  <a:lnTo>
                    <a:pt x="90532" y="96505"/>
                  </a:lnTo>
                  <a:lnTo>
                    <a:pt x="90377" y="96553"/>
                  </a:lnTo>
                  <a:lnTo>
                    <a:pt x="90104" y="96705"/>
                  </a:lnTo>
                  <a:lnTo>
                    <a:pt x="89855" y="96948"/>
                  </a:lnTo>
                  <a:lnTo>
                    <a:pt x="89609" y="97225"/>
                  </a:lnTo>
                  <a:lnTo>
                    <a:pt x="89360" y="97482"/>
                  </a:lnTo>
                  <a:lnTo>
                    <a:pt x="89091" y="97682"/>
                  </a:lnTo>
                  <a:lnTo>
                    <a:pt x="88742" y="97878"/>
                  </a:lnTo>
                  <a:lnTo>
                    <a:pt x="88560" y="97959"/>
                  </a:lnTo>
                  <a:lnTo>
                    <a:pt x="88382" y="98006"/>
                  </a:lnTo>
                  <a:lnTo>
                    <a:pt x="87729" y="97787"/>
                  </a:lnTo>
                  <a:lnTo>
                    <a:pt x="87634" y="97635"/>
                  </a:lnTo>
                  <a:lnTo>
                    <a:pt x="87578" y="97420"/>
                  </a:lnTo>
                  <a:lnTo>
                    <a:pt x="87547" y="97177"/>
                  </a:lnTo>
                  <a:lnTo>
                    <a:pt x="87511" y="96677"/>
                  </a:lnTo>
                  <a:lnTo>
                    <a:pt x="87507" y="96429"/>
                  </a:lnTo>
                  <a:lnTo>
                    <a:pt x="87551" y="95919"/>
                  </a:lnTo>
                  <a:lnTo>
                    <a:pt x="87563" y="95671"/>
                  </a:lnTo>
                  <a:lnTo>
                    <a:pt x="87539" y="95433"/>
                  </a:lnTo>
                  <a:lnTo>
                    <a:pt x="87495" y="95257"/>
                  </a:lnTo>
                  <a:lnTo>
                    <a:pt x="87444" y="95080"/>
                  </a:lnTo>
                  <a:lnTo>
                    <a:pt x="87381" y="94909"/>
                  </a:lnTo>
                  <a:lnTo>
                    <a:pt x="87301" y="94747"/>
                  </a:lnTo>
                  <a:lnTo>
                    <a:pt x="87214" y="94604"/>
                  </a:lnTo>
                  <a:lnTo>
                    <a:pt x="86529" y="94194"/>
                  </a:lnTo>
                  <a:lnTo>
                    <a:pt x="86201" y="94175"/>
                  </a:lnTo>
                  <a:lnTo>
                    <a:pt x="86058" y="94156"/>
                  </a:lnTo>
                  <a:lnTo>
                    <a:pt x="85912" y="94142"/>
                  </a:lnTo>
                  <a:lnTo>
                    <a:pt x="85769" y="94118"/>
                  </a:lnTo>
                  <a:lnTo>
                    <a:pt x="85631" y="94085"/>
                  </a:lnTo>
                  <a:lnTo>
                    <a:pt x="85294" y="93942"/>
                  </a:lnTo>
                  <a:lnTo>
                    <a:pt x="84906" y="93670"/>
                  </a:lnTo>
                  <a:lnTo>
                    <a:pt x="84495" y="93293"/>
                  </a:lnTo>
                  <a:lnTo>
                    <a:pt x="84320" y="93193"/>
                  </a:lnTo>
                  <a:lnTo>
                    <a:pt x="83929" y="93055"/>
                  </a:lnTo>
                  <a:lnTo>
                    <a:pt x="83750" y="92969"/>
                  </a:lnTo>
                  <a:lnTo>
                    <a:pt x="83366" y="92221"/>
                  </a:lnTo>
                  <a:lnTo>
                    <a:pt x="83406" y="91902"/>
                  </a:lnTo>
                  <a:lnTo>
                    <a:pt x="83129" y="91173"/>
                  </a:lnTo>
                  <a:lnTo>
                    <a:pt x="82824" y="91078"/>
                  </a:lnTo>
                  <a:lnTo>
                    <a:pt x="82207" y="90463"/>
                  </a:lnTo>
                  <a:lnTo>
                    <a:pt x="82199" y="90296"/>
                  </a:lnTo>
                  <a:lnTo>
                    <a:pt x="82218" y="90115"/>
                  </a:lnTo>
                  <a:lnTo>
                    <a:pt x="82254" y="89934"/>
                  </a:lnTo>
                  <a:lnTo>
                    <a:pt x="82337" y="89572"/>
                  </a:lnTo>
                  <a:lnTo>
                    <a:pt x="82385" y="89386"/>
                  </a:lnTo>
                  <a:lnTo>
                    <a:pt x="82495" y="89014"/>
                  </a:lnTo>
                  <a:lnTo>
                    <a:pt x="82539" y="88828"/>
                  </a:lnTo>
                  <a:lnTo>
                    <a:pt x="82555" y="88642"/>
                  </a:lnTo>
                  <a:lnTo>
                    <a:pt x="82547" y="88433"/>
                  </a:lnTo>
                  <a:lnTo>
                    <a:pt x="82511" y="88223"/>
                  </a:lnTo>
                  <a:lnTo>
                    <a:pt x="82460" y="88013"/>
                  </a:lnTo>
                  <a:lnTo>
                    <a:pt x="82389" y="87813"/>
                  </a:lnTo>
                  <a:lnTo>
                    <a:pt x="82302" y="87632"/>
                  </a:lnTo>
                  <a:lnTo>
                    <a:pt x="82195" y="87470"/>
                  </a:lnTo>
                  <a:lnTo>
                    <a:pt x="82068" y="87322"/>
                  </a:lnTo>
                  <a:lnTo>
                    <a:pt x="81925" y="87189"/>
                  </a:lnTo>
                  <a:lnTo>
                    <a:pt x="81771" y="87070"/>
                  </a:lnTo>
                  <a:lnTo>
                    <a:pt x="81613" y="86975"/>
                  </a:lnTo>
                  <a:lnTo>
                    <a:pt x="81466" y="86917"/>
                  </a:lnTo>
                  <a:lnTo>
                    <a:pt x="81308" y="86894"/>
                  </a:lnTo>
                  <a:lnTo>
                    <a:pt x="81146" y="86875"/>
                  </a:lnTo>
                  <a:lnTo>
                    <a:pt x="80987" y="86846"/>
                  </a:lnTo>
                  <a:lnTo>
                    <a:pt x="80639" y="86627"/>
                  </a:lnTo>
                  <a:lnTo>
                    <a:pt x="79918" y="85264"/>
                  </a:lnTo>
                  <a:lnTo>
                    <a:pt x="79958" y="85121"/>
                  </a:lnTo>
                  <a:lnTo>
                    <a:pt x="80009" y="84973"/>
                  </a:lnTo>
                  <a:lnTo>
                    <a:pt x="80350" y="84559"/>
                  </a:lnTo>
                  <a:lnTo>
                    <a:pt x="80481" y="84535"/>
                  </a:lnTo>
                  <a:lnTo>
                    <a:pt x="80754" y="84516"/>
                  </a:lnTo>
                  <a:lnTo>
                    <a:pt x="80888" y="84492"/>
                  </a:lnTo>
                  <a:lnTo>
                    <a:pt x="81165" y="84416"/>
                  </a:lnTo>
                  <a:lnTo>
                    <a:pt x="81636" y="83467"/>
                  </a:lnTo>
                  <a:lnTo>
                    <a:pt x="81446" y="83072"/>
                  </a:lnTo>
                  <a:lnTo>
                    <a:pt x="81280" y="82876"/>
                  </a:lnTo>
                  <a:lnTo>
                    <a:pt x="81114" y="82695"/>
                  </a:lnTo>
                  <a:lnTo>
                    <a:pt x="80809" y="82352"/>
                  </a:lnTo>
                  <a:lnTo>
                    <a:pt x="80734" y="82214"/>
                  </a:lnTo>
                  <a:lnTo>
                    <a:pt x="80671" y="82066"/>
                  </a:lnTo>
                  <a:lnTo>
                    <a:pt x="80615" y="81909"/>
                  </a:lnTo>
                  <a:lnTo>
                    <a:pt x="80532" y="81590"/>
                  </a:lnTo>
                  <a:lnTo>
                    <a:pt x="80504" y="81452"/>
                  </a:lnTo>
                  <a:lnTo>
                    <a:pt x="80484" y="81313"/>
                  </a:lnTo>
                  <a:lnTo>
                    <a:pt x="80453" y="81037"/>
                  </a:lnTo>
                  <a:lnTo>
                    <a:pt x="80409" y="80723"/>
                  </a:lnTo>
                  <a:lnTo>
                    <a:pt x="80354" y="80379"/>
                  </a:lnTo>
                  <a:lnTo>
                    <a:pt x="80294" y="80036"/>
                  </a:lnTo>
                  <a:lnTo>
                    <a:pt x="79975" y="79227"/>
                  </a:lnTo>
                  <a:lnTo>
                    <a:pt x="79891" y="79012"/>
                  </a:lnTo>
                  <a:lnTo>
                    <a:pt x="79257" y="78106"/>
                  </a:lnTo>
                  <a:lnTo>
                    <a:pt x="78957" y="77921"/>
                  </a:lnTo>
                  <a:lnTo>
                    <a:pt x="78493" y="77697"/>
                  </a:lnTo>
                  <a:lnTo>
                    <a:pt x="78192" y="77582"/>
                  </a:lnTo>
                  <a:lnTo>
                    <a:pt x="77888" y="77496"/>
                  </a:lnTo>
                  <a:lnTo>
                    <a:pt x="77575" y="77430"/>
                  </a:lnTo>
                  <a:lnTo>
                    <a:pt x="77262" y="77392"/>
                  </a:lnTo>
                  <a:lnTo>
                    <a:pt x="76949" y="77372"/>
                  </a:lnTo>
                  <a:lnTo>
                    <a:pt x="76649" y="77387"/>
                  </a:lnTo>
                  <a:lnTo>
                    <a:pt x="76344" y="77439"/>
                  </a:lnTo>
                  <a:lnTo>
                    <a:pt x="75738" y="77573"/>
                  </a:lnTo>
                  <a:lnTo>
                    <a:pt x="75437" y="77630"/>
                  </a:lnTo>
                  <a:lnTo>
                    <a:pt x="75215" y="77658"/>
                  </a:lnTo>
                  <a:lnTo>
                    <a:pt x="74772" y="77706"/>
                  </a:lnTo>
                  <a:lnTo>
                    <a:pt x="74554" y="77735"/>
                  </a:lnTo>
                  <a:lnTo>
                    <a:pt x="74337" y="77773"/>
                  </a:lnTo>
                  <a:lnTo>
                    <a:pt x="74099" y="77840"/>
                  </a:lnTo>
                  <a:lnTo>
                    <a:pt x="73862" y="77921"/>
                  </a:lnTo>
                  <a:lnTo>
                    <a:pt x="73628" y="78006"/>
                  </a:lnTo>
                  <a:lnTo>
                    <a:pt x="73394" y="78073"/>
                  </a:lnTo>
                  <a:lnTo>
                    <a:pt x="73157" y="78111"/>
                  </a:lnTo>
                  <a:lnTo>
                    <a:pt x="72908" y="78125"/>
                  </a:lnTo>
                  <a:lnTo>
                    <a:pt x="72654" y="78125"/>
                  </a:lnTo>
                  <a:lnTo>
                    <a:pt x="72401" y="78102"/>
                  </a:lnTo>
                  <a:lnTo>
                    <a:pt x="72159" y="78049"/>
                  </a:lnTo>
                  <a:lnTo>
                    <a:pt x="71934" y="77954"/>
                  </a:lnTo>
                  <a:lnTo>
                    <a:pt x="71673" y="77720"/>
                  </a:lnTo>
                  <a:lnTo>
                    <a:pt x="71455" y="77382"/>
                  </a:lnTo>
                  <a:lnTo>
                    <a:pt x="71059" y="76577"/>
                  </a:lnTo>
                  <a:lnTo>
                    <a:pt x="70833" y="76215"/>
                  </a:lnTo>
                  <a:lnTo>
                    <a:pt x="70631" y="75900"/>
                  </a:lnTo>
                  <a:lnTo>
                    <a:pt x="70524" y="75743"/>
                  </a:lnTo>
                  <a:lnTo>
                    <a:pt x="70287" y="75519"/>
                  </a:lnTo>
                  <a:lnTo>
                    <a:pt x="70133" y="75471"/>
                  </a:lnTo>
                  <a:lnTo>
                    <a:pt x="69966" y="75452"/>
                  </a:lnTo>
                  <a:lnTo>
                    <a:pt x="69792" y="75466"/>
                  </a:lnTo>
                  <a:lnTo>
                    <a:pt x="69618" y="75500"/>
                  </a:lnTo>
                  <a:lnTo>
                    <a:pt x="69456" y="75552"/>
                  </a:lnTo>
                  <a:lnTo>
                    <a:pt x="69282" y="75647"/>
                  </a:lnTo>
                  <a:lnTo>
                    <a:pt x="69119" y="75781"/>
                  </a:lnTo>
                  <a:lnTo>
                    <a:pt x="68961" y="75943"/>
                  </a:lnTo>
                  <a:lnTo>
                    <a:pt x="68806" y="76110"/>
                  </a:lnTo>
                  <a:lnTo>
                    <a:pt x="68462" y="76453"/>
                  </a:lnTo>
                  <a:lnTo>
                    <a:pt x="68169" y="76696"/>
                  </a:lnTo>
                  <a:lnTo>
                    <a:pt x="68015" y="76743"/>
                  </a:lnTo>
                  <a:lnTo>
                    <a:pt x="67848" y="76748"/>
                  </a:lnTo>
                  <a:lnTo>
                    <a:pt x="67674" y="76734"/>
                  </a:lnTo>
                  <a:lnTo>
                    <a:pt x="67500" y="76734"/>
                  </a:lnTo>
                  <a:lnTo>
                    <a:pt x="67338" y="76763"/>
                  </a:lnTo>
                  <a:lnTo>
                    <a:pt x="67187" y="76829"/>
                  </a:lnTo>
                  <a:lnTo>
                    <a:pt x="67045" y="76920"/>
                  </a:lnTo>
                  <a:lnTo>
                    <a:pt x="66902" y="77025"/>
                  </a:lnTo>
                  <a:lnTo>
                    <a:pt x="66760" y="77120"/>
                  </a:lnTo>
                  <a:lnTo>
                    <a:pt x="66613" y="77196"/>
                  </a:lnTo>
                  <a:lnTo>
                    <a:pt x="66495" y="77382"/>
                  </a:lnTo>
                  <a:lnTo>
                    <a:pt x="66364" y="77558"/>
                  </a:lnTo>
                  <a:lnTo>
                    <a:pt x="66229" y="77730"/>
                  </a:lnTo>
                  <a:lnTo>
                    <a:pt x="66083" y="77892"/>
                  </a:lnTo>
                  <a:lnTo>
                    <a:pt x="65794" y="78178"/>
                  </a:lnTo>
                  <a:lnTo>
                    <a:pt x="65647" y="78311"/>
                  </a:lnTo>
                  <a:lnTo>
                    <a:pt x="65497" y="78435"/>
                  </a:lnTo>
                  <a:lnTo>
                    <a:pt x="65343" y="78531"/>
                  </a:lnTo>
                  <a:lnTo>
                    <a:pt x="65184" y="78588"/>
                  </a:lnTo>
                  <a:lnTo>
                    <a:pt x="65026" y="78602"/>
                  </a:lnTo>
                  <a:lnTo>
                    <a:pt x="64864" y="78583"/>
                  </a:lnTo>
                  <a:lnTo>
                    <a:pt x="64697" y="78540"/>
                  </a:lnTo>
                  <a:lnTo>
                    <a:pt x="64535" y="78483"/>
                  </a:lnTo>
                  <a:lnTo>
                    <a:pt x="64381" y="78411"/>
                  </a:lnTo>
                  <a:lnTo>
                    <a:pt x="64206" y="78287"/>
                  </a:lnTo>
                  <a:lnTo>
                    <a:pt x="64052" y="78121"/>
                  </a:lnTo>
                  <a:lnTo>
                    <a:pt x="63902" y="77935"/>
                  </a:lnTo>
                  <a:lnTo>
                    <a:pt x="63743" y="77768"/>
                  </a:lnTo>
                  <a:lnTo>
                    <a:pt x="63573" y="77639"/>
                  </a:lnTo>
                  <a:lnTo>
                    <a:pt x="62773" y="77530"/>
                  </a:lnTo>
                  <a:lnTo>
                    <a:pt x="62556" y="77620"/>
                  </a:lnTo>
                  <a:lnTo>
                    <a:pt x="62378" y="77725"/>
                  </a:lnTo>
                  <a:lnTo>
                    <a:pt x="61689" y="78206"/>
                  </a:lnTo>
                  <a:lnTo>
                    <a:pt x="61273" y="78340"/>
                  </a:lnTo>
                  <a:lnTo>
                    <a:pt x="60806" y="78478"/>
                  </a:lnTo>
                  <a:lnTo>
                    <a:pt x="60291" y="78469"/>
                  </a:lnTo>
                  <a:lnTo>
                    <a:pt x="60161" y="78373"/>
                  </a:lnTo>
                  <a:lnTo>
                    <a:pt x="59694" y="77739"/>
                  </a:lnTo>
                  <a:lnTo>
                    <a:pt x="59610" y="77501"/>
                  </a:lnTo>
                  <a:lnTo>
                    <a:pt x="59523" y="77196"/>
                  </a:lnTo>
                  <a:lnTo>
                    <a:pt x="59397" y="76753"/>
                  </a:lnTo>
                  <a:lnTo>
                    <a:pt x="59215" y="76167"/>
                  </a:lnTo>
                  <a:lnTo>
                    <a:pt x="58977" y="75643"/>
                  </a:lnTo>
                  <a:lnTo>
                    <a:pt x="58775" y="75290"/>
                  </a:lnTo>
                  <a:lnTo>
                    <a:pt x="58668" y="75119"/>
                  </a:lnTo>
                  <a:lnTo>
                    <a:pt x="58367" y="74818"/>
                  </a:lnTo>
                  <a:lnTo>
                    <a:pt x="58221" y="74785"/>
                  </a:lnTo>
                  <a:lnTo>
                    <a:pt x="57786" y="74699"/>
                  </a:lnTo>
                  <a:lnTo>
                    <a:pt x="57643" y="74666"/>
                  </a:lnTo>
                  <a:lnTo>
                    <a:pt x="57508" y="74647"/>
                  </a:lnTo>
                  <a:lnTo>
                    <a:pt x="56649" y="74246"/>
                  </a:lnTo>
                  <a:lnTo>
                    <a:pt x="56360" y="73894"/>
                  </a:lnTo>
                  <a:lnTo>
                    <a:pt x="55917" y="73389"/>
                  </a:lnTo>
                  <a:lnTo>
                    <a:pt x="55604" y="73274"/>
                  </a:lnTo>
                  <a:lnTo>
                    <a:pt x="55335" y="73193"/>
                  </a:lnTo>
                  <a:lnTo>
                    <a:pt x="55098" y="73170"/>
                  </a:lnTo>
                  <a:lnTo>
                    <a:pt x="54955" y="73184"/>
                  </a:lnTo>
                  <a:lnTo>
                    <a:pt x="54227" y="74075"/>
                  </a:lnTo>
                  <a:lnTo>
                    <a:pt x="54080" y="74389"/>
                  </a:lnTo>
                  <a:lnTo>
                    <a:pt x="53997" y="74537"/>
                  </a:lnTo>
                  <a:lnTo>
                    <a:pt x="53225" y="75138"/>
                  </a:lnTo>
                  <a:lnTo>
                    <a:pt x="53087" y="75195"/>
                  </a:lnTo>
                  <a:lnTo>
                    <a:pt x="52802" y="75285"/>
                  </a:lnTo>
                  <a:lnTo>
                    <a:pt x="52655" y="75319"/>
                  </a:lnTo>
                  <a:lnTo>
                    <a:pt x="52513" y="75342"/>
                  </a:lnTo>
                  <a:lnTo>
                    <a:pt x="52358" y="75352"/>
                  </a:lnTo>
                  <a:lnTo>
                    <a:pt x="52204" y="75352"/>
                  </a:lnTo>
                  <a:lnTo>
                    <a:pt x="52049" y="75342"/>
                  </a:lnTo>
                  <a:lnTo>
                    <a:pt x="51895" y="75328"/>
                  </a:lnTo>
                  <a:lnTo>
                    <a:pt x="51614" y="75295"/>
                  </a:lnTo>
                  <a:lnTo>
                    <a:pt x="51258" y="74985"/>
                  </a:lnTo>
                  <a:lnTo>
                    <a:pt x="51404" y="74742"/>
                  </a:lnTo>
                  <a:lnTo>
                    <a:pt x="51626" y="74485"/>
                  </a:lnTo>
                  <a:lnTo>
                    <a:pt x="51855" y="74142"/>
                  </a:lnTo>
                  <a:lnTo>
                    <a:pt x="51725" y="73474"/>
                  </a:lnTo>
                  <a:lnTo>
                    <a:pt x="51428" y="73422"/>
                  </a:lnTo>
                  <a:lnTo>
                    <a:pt x="51183" y="73346"/>
                  </a:lnTo>
                  <a:lnTo>
                    <a:pt x="50826" y="73217"/>
                  </a:lnTo>
                  <a:lnTo>
                    <a:pt x="50696" y="73155"/>
                  </a:lnTo>
                  <a:lnTo>
                    <a:pt x="49904" y="72531"/>
                  </a:lnTo>
                  <a:lnTo>
                    <a:pt x="49742" y="72293"/>
                  </a:lnTo>
                  <a:lnTo>
                    <a:pt x="49666" y="72154"/>
                  </a:lnTo>
                  <a:lnTo>
                    <a:pt x="49595" y="72007"/>
                  </a:lnTo>
                  <a:lnTo>
                    <a:pt x="49536" y="71854"/>
                  </a:lnTo>
                  <a:lnTo>
                    <a:pt x="49484" y="71697"/>
                  </a:lnTo>
                  <a:lnTo>
                    <a:pt x="49457" y="71535"/>
                  </a:lnTo>
                  <a:lnTo>
                    <a:pt x="49445" y="71335"/>
                  </a:lnTo>
                  <a:lnTo>
                    <a:pt x="49464" y="71120"/>
                  </a:lnTo>
                  <a:lnTo>
                    <a:pt x="49500" y="70906"/>
                  </a:lnTo>
                  <a:lnTo>
                    <a:pt x="49555" y="70701"/>
                  </a:lnTo>
                  <a:lnTo>
                    <a:pt x="49627" y="70510"/>
                  </a:lnTo>
                  <a:lnTo>
                    <a:pt x="50149" y="69982"/>
                  </a:lnTo>
                  <a:lnTo>
                    <a:pt x="50371" y="69958"/>
                  </a:lnTo>
                  <a:lnTo>
                    <a:pt x="50593" y="69958"/>
                  </a:lnTo>
                  <a:lnTo>
                    <a:pt x="50822" y="70001"/>
                  </a:lnTo>
                  <a:lnTo>
                    <a:pt x="51052" y="70062"/>
                  </a:lnTo>
                  <a:lnTo>
                    <a:pt x="51737" y="70267"/>
                  </a:lnTo>
                  <a:lnTo>
                    <a:pt x="52180" y="70420"/>
                  </a:lnTo>
                  <a:lnTo>
                    <a:pt x="52402" y="70482"/>
                  </a:lnTo>
                  <a:lnTo>
                    <a:pt x="52627" y="70510"/>
                  </a:lnTo>
                  <a:lnTo>
                    <a:pt x="52774" y="70506"/>
                  </a:lnTo>
                  <a:lnTo>
                    <a:pt x="52924" y="70496"/>
                  </a:lnTo>
                  <a:lnTo>
                    <a:pt x="53075" y="70477"/>
                  </a:lnTo>
                  <a:lnTo>
                    <a:pt x="53225" y="70449"/>
                  </a:lnTo>
                  <a:lnTo>
                    <a:pt x="53847" y="70143"/>
                  </a:lnTo>
                  <a:lnTo>
                    <a:pt x="54025" y="69619"/>
                  </a:lnTo>
                  <a:lnTo>
                    <a:pt x="54005" y="69367"/>
                  </a:lnTo>
                  <a:lnTo>
                    <a:pt x="53989" y="69076"/>
                  </a:lnTo>
                  <a:lnTo>
                    <a:pt x="53973" y="68909"/>
                  </a:lnTo>
                  <a:lnTo>
                    <a:pt x="53958" y="68747"/>
                  </a:lnTo>
                  <a:lnTo>
                    <a:pt x="53938" y="68418"/>
                  </a:lnTo>
                  <a:lnTo>
                    <a:pt x="53938" y="67980"/>
                  </a:lnTo>
                  <a:lnTo>
                    <a:pt x="53950" y="67766"/>
                  </a:lnTo>
                  <a:lnTo>
                    <a:pt x="53977" y="67551"/>
                  </a:lnTo>
                  <a:lnTo>
                    <a:pt x="54025" y="67356"/>
                  </a:lnTo>
                  <a:lnTo>
                    <a:pt x="54120" y="67141"/>
                  </a:lnTo>
                  <a:lnTo>
                    <a:pt x="54246" y="66941"/>
                  </a:lnTo>
                  <a:lnTo>
                    <a:pt x="54397" y="66751"/>
                  </a:lnTo>
                  <a:lnTo>
                    <a:pt x="54860" y="66222"/>
                  </a:lnTo>
                  <a:lnTo>
                    <a:pt x="55015" y="66060"/>
                  </a:lnTo>
                  <a:lnTo>
                    <a:pt x="55177" y="65902"/>
                  </a:lnTo>
                  <a:lnTo>
                    <a:pt x="55402" y="65626"/>
                  </a:lnTo>
                  <a:lnTo>
                    <a:pt x="55581" y="65154"/>
                  </a:lnTo>
                  <a:lnTo>
                    <a:pt x="55719" y="64663"/>
                  </a:lnTo>
                  <a:lnTo>
                    <a:pt x="55822" y="64158"/>
                  </a:lnTo>
                  <a:lnTo>
                    <a:pt x="55885" y="63648"/>
                  </a:lnTo>
                  <a:lnTo>
                    <a:pt x="55854" y="63258"/>
                  </a:lnTo>
                  <a:lnTo>
                    <a:pt x="55786" y="62872"/>
                  </a:lnTo>
                  <a:lnTo>
                    <a:pt x="55683" y="62495"/>
                  </a:lnTo>
                  <a:lnTo>
                    <a:pt x="55553" y="62138"/>
                  </a:lnTo>
                  <a:lnTo>
                    <a:pt x="55387" y="61795"/>
                  </a:lnTo>
                  <a:lnTo>
                    <a:pt x="54979" y="61251"/>
                  </a:lnTo>
                  <a:lnTo>
                    <a:pt x="54828" y="61051"/>
                  </a:lnTo>
                  <a:lnTo>
                    <a:pt x="54694" y="60832"/>
                  </a:lnTo>
                  <a:lnTo>
                    <a:pt x="54563" y="60603"/>
                  </a:lnTo>
                  <a:lnTo>
                    <a:pt x="54425" y="60389"/>
                  </a:lnTo>
                  <a:lnTo>
                    <a:pt x="54266" y="60198"/>
                  </a:lnTo>
                  <a:lnTo>
                    <a:pt x="54104" y="60051"/>
                  </a:lnTo>
                  <a:lnTo>
                    <a:pt x="53922" y="59922"/>
                  </a:lnTo>
                  <a:lnTo>
                    <a:pt x="53550" y="59693"/>
                  </a:lnTo>
                  <a:lnTo>
                    <a:pt x="53364" y="59574"/>
                  </a:lnTo>
                  <a:lnTo>
                    <a:pt x="53106" y="59364"/>
                  </a:lnTo>
                  <a:lnTo>
                    <a:pt x="52976" y="59264"/>
                  </a:lnTo>
                  <a:lnTo>
                    <a:pt x="52841" y="59174"/>
                  </a:lnTo>
                  <a:lnTo>
                    <a:pt x="51978" y="59236"/>
                  </a:lnTo>
                  <a:lnTo>
                    <a:pt x="51733" y="59469"/>
                  </a:lnTo>
                  <a:lnTo>
                    <a:pt x="51432" y="59817"/>
                  </a:lnTo>
                  <a:lnTo>
                    <a:pt x="50909" y="60208"/>
                  </a:lnTo>
                  <a:lnTo>
                    <a:pt x="50731" y="60246"/>
                  </a:lnTo>
                  <a:lnTo>
                    <a:pt x="50517" y="60232"/>
                  </a:lnTo>
                  <a:lnTo>
                    <a:pt x="50296" y="60146"/>
                  </a:lnTo>
                  <a:lnTo>
                    <a:pt x="50070" y="60022"/>
                  </a:lnTo>
                  <a:lnTo>
                    <a:pt x="49627" y="59755"/>
                  </a:lnTo>
                  <a:lnTo>
                    <a:pt x="49314" y="59588"/>
                  </a:lnTo>
                  <a:lnTo>
                    <a:pt x="49009" y="59412"/>
                  </a:lnTo>
                  <a:lnTo>
                    <a:pt x="48708" y="59226"/>
                  </a:lnTo>
                  <a:lnTo>
                    <a:pt x="48415" y="59031"/>
                  </a:lnTo>
                  <a:lnTo>
                    <a:pt x="48122" y="58826"/>
                  </a:lnTo>
                  <a:lnTo>
                    <a:pt x="47956" y="58697"/>
                  </a:lnTo>
                  <a:lnTo>
                    <a:pt x="47632" y="58421"/>
                  </a:lnTo>
                  <a:lnTo>
                    <a:pt x="47465" y="58287"/>
                  </a:lnTo>
                  <a:lnTo>
                    <a:pt x="47153" y="58068"/>
                  </a:lnTo>
                  <a:lnTo>
                    <a:pt x="47006" y="57959"/>
                  </a:lnTo>
                  <a:lnTo>
                    <a:pt x="46856" y="57863"/>
                  </a:lnTo>
                  <a:lnTo>
                    <a:pt x="46709" y="57792"/>
                  </a:lnTo>
                  <a:lnTo>
                    <a:pt x="46428" y="57763"/>
                  </a:lnTo>
                  <a:lnTo>
                    <a:pt x="45751" y="58168"/>
                  </a:lnTo>
                  <a:lnTo>
                    <a:pt x="45672" y="58302"/>
                  </a:lnTo>
                  <a:lnTo>
                    <a:pt x="45601" y="58445"/>
                  </a:lnTo>
                  <a:lnTo>
                    <a:pt x="45530" y="58578"/>
                  </a:lnTo>
                  <a:lnTo>
                    <a:pt x="45458" y="58750"/>
                  </a:lnTo>
                  <a:lnTo>
                    <a:pt x="45343" y="59136"/>
                  </a:lnTo>
                  <a:lnTo>
                    <a:pt x="45062" y="59417"/>
                  </a:lnTo>
                  <a:lnTo>
                    <a:pt x="44916" y="59393"/>
                  </a:lnTo>
                  <a:lnTo>
                    <a:pt x="44762" y="59336"/>
                  </a:lnTo>
                  <a:lnTo>
                    <a:pt x="44607" y="59260"/>
                  </a:lnTo>
                  <a:lnTo>
                    <a:pt x="44461" y="59193"/>
                  </a:lnTo>
                  <a:lnTo>
                    <a:pt x="44290" y="59097"/>
                  </a:lnTo>
                  <a:lnTo>
                    <a:pt x="44124" y="58983"/>
                  </a:lnTo>
                  <a:lnTo>
                    <a:pt x="43808" y="58721"/>
                  </a:lnTo>
                  <a:lnTo>
                    <a:pt x="43657" y="58578"/>
                  </a:lnTo>
                  <a:lnTo>
                    <a:pt x="43503" y="58421"/>
                  </a:lnTo>
                  <a:lnTo>
                    <a:pt x="43356" y="58244"/>
                  </a:lnTo>
                  <a:lnTo>
                    <a:pt x="43067" y="57882"/>
                  </a:lnTo>
                  <a:lnTo>
                    <a:pt x="42675" y="57415"/>
                  </a:lnTo>
                  <a:lnTo>
                    <a:pt x="42553" y="57272"/>
                  </a:lnTo>
                  <a:lnTo>
                    <a:pt x="42422" y="57139"/>
                  </a:lnTo>
                  <a:lnTo>
                    <a:pt x="42283" y="57025"/>
                  </a:lnTo>
                  <a:lnTo>
                    <a:pt x="42129" y="56915"/>
                  </a:lnTo>
                  <a:lnTo>
                    <a:pt x="41967" y="56820"/>
                  </a:lnTo>
                  <a:lnTo>
                    <a:pt x="41800" y="56739"/>
                  </a:lnTo>
                  <a:lnTo>
                    <a:pt x="41630" y="56682"/>
                  </a:lnTo>
                  <a:lnTo>
                    <a:pt x="41365" y="56634"/>
                  </a:lnTo>
                  <a:lnTo>
                    <a:pt x="40767" y="56553"/>
                  </a:lnTo>
                  <a:lnTo>
                    <a:pt x="40427" y="56381"/>
                  </a:lnTo>
                  <a:lnTo>
                    <a:pt x="40229" y="56329"/>
                  </a:lnTo>
                  <a:lnTo>
                    <a:pt x="40023" y="56295"/>
                  </a:lnTo>
                  <a:lnTo>
                    <a:pt x="39817" y="56267"/>
                  </a:lnTo>
                  <a:lnTo>
                    <a:pt x="39615" y="56229"/>
                  </a:lnTo>
                  <a:lnTo>
                    <a:pt x="39421" y="56167"/>
                  </a:lnTo>
                  <a:lnTo>
                    <a:pt x="39231" y="56067"/>
                  </a:lnTo>
                  <a:lnTo>
                    <a:pt x="39049" y="55938"/>
                  </a:lnTo>
                  <a:lnTo>
                    <a:pt x="38689" y="55657"/>
                  </a:lnTo>
                  <a:lnTo>
                    <a:pt x="38507" y="55528"/>
                  </a:lnTo>
                  <a:lnTo>
                    <a:pt x="38337" y="55419"/>
                  </a:lnTo>
                  <a:lnTo>
                    <a:pt x="37826" y="55118"/>
                  </a:lnTo>
                  <a:lnTo>
                    <a:pt x="37652" y="55023"/>
                  </a:lnTo>
                  <a:lnTo>
                    <a:pt x="37422" y="54890"/>
                  </a:lnTo>
                  <a:lnTo>
                    <a:pt x="36951" y="54637"/>
                  </a:lnTo>
                  <a:lnTo>
                    <a:pt x="36714" y="54523"/>
                  </a:lnTo>
                  <a:lnTo>
                    <a:pt x="36468" y="54427"/>
                  </a:lnTo>
                  <a:lnTo>
                    <a:pt x="36120" y="54284"/>
                  </a:lnTo>
                  <a:lnTo>
                    <a:pt x="35942" y="54218"/>
                  </a:lnTo>
                  <a:lnTo>
                    <a:pt x="35771" y="54189"/>
                  </a:lnTo>
                  <a:lnTo>
                    <a:pt x="35190" y="54656"/>
                  </a:lnTo>
                  <a:lnTo>
                    <a:pt x="35182" y="54804"/>
                  </a:lnTo>
                  <a:lnTo>
                    <a:pt x="35197" y="54961"/>
                  </a:lnTo>
                  <a:lnTo>
                    <a:pt x="35229" y="55114"/>
                  </a:lnTo>
                  <a:lnTo>
                    <a:pt x="35383" y="55419"/>
                  </a:lnTo>
                  <a:lnTo>
                    <a:pt x="35696" y="55900"/>
                  </a:lnTo>
                  <a:lnTo>
                    <a:pt x="35783" y="56276"/>
                  </a:lnTo>
                  <a:lnTo>
                    <a:pt x="35756" y="56405"/>
                  </a:lnTo>
                  <a:lnTo>
                    <a:pt x="35688" y="56539"/>
                  </a:lnTo>
                  <a:lnTo>
                    <a:pt x="35605" y="56667"/>
                  </a:lnTo>
                  <a:lnTo>
                    <a:pt x="35415" y="56901"/>
                  </a:lnTo>
                  <a:lnTo>
                    <a:pt x="35288" y="57039"/>
                  </a:lnTo>
                  <a:lnTo>
                    <a:pt x="35146" y="57163"/>
                  </a:lnTo>
                  <a:lnTo>
                    <a:pt x="34992" y="57272"/>
                  </a:lnTo>
                  <a:lnTo>
                    <a:pt x="34837" y="57363"/>
                  </a:lnTo>
                  <a:lnTo>
                    <a:pt x="34552" y="57473"/>
                  </a:lnTo>
                  <a:lnTo>
                    <a:pt x="34421" y="57501"/>
                  </a:lnTo>
                  <a:lnTo>
                    <a:pt x="34291" y="57520"/>
                  </a:lnTo>
                  <a:lnTo>
                    <a:pt x="34156" y="57530"/>
                  </a:lnTo>
                  <a:lnTo>
                    <a:pt x="33879" y="57520"/>
                  </a:lnTo>
                  <a:lnTo>
                    <a:pt x="33725" y="57506"/>
                  </a:lnTo>
                  <a:lnTo>
                    <a:pt x="33574" y="57477"/>
                  </a:lnTo>
                  <a:lnTo>
                    <a:pt x="33372" y="56181"/>
                  </a:lnTo>
                  <a:lnTo>
                    <a:pt x="33578" y="55991"/>
                  </a:lnTo>
                  <a:lnTo>
                    <a:pt x="33733" y="55819"/>
                  </a:lnTo>
                  <a:lnTo>
                    <a:pt x="34061" y="55414"/>
                  </a:lnTo>
                  <a:lnTo>
                    <a:pt x="34041" y="54385"/>
                  </a:lnTo>
                  <a:lnTo>
                    <a:pt x="33491" y="53913"/>
                  </a:lnTo>
                  <a:lnTo>
                    <a:pt x="33226" y="53846"/>
                  </a:lnTo>
                  <a:lnTo>
                    <a:pt x="32953" y="53798"/>
                  </a:lnTo>
                  <a:lnTo>
                    <a:pt x="32755" y="53736"/>
                  </a:lnTo>
                  <a:lnTo>
                    <a:pt x="32561" y="53660"/>
                  </a:lnTo>
                  <a:lnTo>
                    <a:pt x="31852" y="52812"/>
                  </a:lnTo>
                  <a:lnTo>
                    <a:pt x="31884" y="52464"/>
                  </a:lnTo>
                  <a:lnTo>
                    <a:pt x="31908" y="52302"/>
                  </a:lnTo>
                  <a:lnTo>
                    <a:pt x="31979" y="51978"/>
                  </a:lnTo>
                  <a:lnTo>
                    <a:pt x="32054" y="51692"/>
                  </a:lnTo>
                  <a:lnTo>
                    <a:pt x="32173" y="51316"/>
                  </a:lnTo>
                  <a:lnTo>
                    <a:pt x="32205" y="51187"/>
                  </a:lnTo>
                  <a:lnTo>
                    <a:pt x="32236" y="51001"/>
                  </a:lnTo>
                  <a:lnTo>
                    <a:pt x="32260" y="50815"/>
                  </a:lnTo>
                  <a:lnTo>
                    <a:pt x="32276" y="50625"/>
                  </a:lnTo>
                  <a:lnTo>
                    <a:pt x="32280" y="50244"/>
                  </a:lnTo>
                  <a:lnTo>
                    <a:pt x="32268" y="50062"/>
                  </a:lnTo>
                  <a:lnTo>
                    <a:pt x="32185" y="49524"/>
                  </a:lnTo>
                  <a:lnTo>
                    <a:pt x="32169" y="49343"/>
                  </a:lnTo>
                  <a:lnTo>
                    <a:pt x="32169" y="49214"/>
                  </a:lnTo>
                  <a:lnTo>
                    <a:pt x="32169" y="48714"/>
                  </a:lnTo>
                  <a:lnTo>
                    <a:pt x="31781" y="48247"/>
                  </a:lnTo>
                  <a:lnTo>
                    <a:pt x="31053" y="48018"/>
                  </a:lnTo>
                  <a:lnTo>
                    <a:pt x="30712" y="47465"/>
                  </a:lnTo>
                  <a:lnTo>
                    <a:pt x="30811" y="47089"/>
                  </a:lnTo>
                  <a:lnTo>
                    <a:pt x="30867" y="46894"/>
                  </a:lnTo>
                  <a:lnTo>
                    <a:pt x="30954" y="46507"/>
                  </a:lnTo>
                  <a:lnTo>
                    <a:pt x="30978" y="46322"/>
                  </a:lnTo>
                  <a:lnTo>
                    <a:pt x="30463" y="45154"/>
                  </a:lnTo>
                  <a:lnTo>
                    <a:pt x="30063" y="45097"/>
                  </a:lnTo>
                  <a:lnTo>
                    <a:pt x="29857" y="45087"/>
                  </a:lnTo>
                  <a:lnTo>
                    <a:pt x="29608" y="45087"/>
                  </a:lnTo>
                  <a:lnTo>
                    <a:pt x="29461" y="45092"/>
                  </a:lnTo>
                  <a:lnTo>
                    <a:pt x="29315" y="45106"/>
                  </a:lnTo>
                  <a:lnTo>
                    <a:pt x="28788" y="45140"/>
                  </a:lnTo>
                  <a:lnTo>
                    <a:pt x="28313" y="45178"/>
                  </a:lnTo>
                  <a:lnTo>
                    <a:pt x="28076" y="45188"/>
                  </a:lnTo>
                  <a:lnTo>
                    <a:pt x="27842" y="45178"/>
                  </a:lnTo>
                  <a:lnTo>
                    <a:pt x="27605" y="45159"/>
                  </a:lnTo>
                  <a:lnTo>
                    <a:pt x="27367" y="45130"/>
                  </a:lnTo>
                  <a:lnTo>
                    <a:pt x="27130" y="45092"/>
                  </a:lnTo>
                  <a:lnTo>
                    <a:pt x="26900" y="45035"/>
                  </a:lnTo>
                  <a:lnTo>
                    <a:pt x="26674" y="44954"/>
                  </a:lnTo>
                  <a:lnTo>
                    <a:pt x="26536" y="44883"/>
                  </a:lnTo>
                  <a:lnTo>
                    <a:pt x="26263" y="44701"/>
                  </a:lnTo>
                  <a:lnTo>
                    <a:pt x="26128" y="44625"/>
                  </a:lnTo>
                  <a:lnTo>
                    <a:pt x="25804" y="44582"/>
                  </a:lnTo>
                  <a:lnTo>
                    <a:pt x="25522" y="44620"/>
                  </a:lnTo>
                  <a:lnTo>
                    <a:pt x="25261" y="44625"/>
                  </a:lnTo>
                  <a:lnTo>
                    <a:pt x="24948" y="44616"/>
                  </a:lnTo>
                  <a:lnTo>
                    <a:pt x="24810" y="44606"/>
                  </a:lnTo>
                  <a:lnTo>
                    <a:pt x="24537" y="44573"/>
                  </a:lnTo>
                  <a:lnTo>
                    <a:pt x="24402" y="44544"/>
                  </a:lnTo>
                  <a:lnTo>
                    <a:pt x="24196" y="44473"/>
                  </a:lnTo>
                  <a:lnTo>
                    <a:pt x="23891" y="44339"/>
                  </a:lnTo>
                  <a:lnTo>
                    <a:pt x="23282" y="43853"/>
                  </a:lnTo>
                  <a:lnTo>
                    <a:pt x="23286" y="43701"/>
                  </a:lnTo>
                  <a:lnTo>
                    <a:pt x="23337" y="43463"/>
                  </a:lnTo>
                  <a:lnTo>
                    <a:pt x="23393" y="43281"/>
                  </a:lnTo>
                  <a:lnTo>
                    <a:pt x="23515" y="42976"/>
                  </a:lnTo>
                  <a:lnTo>
                    <a:pt x="23606" y="42795"/>
                  </a:lnTo>
                  <a:lnTo>
                    <a:pt x="23781" y="42466"/>
                  </a:lnTo>
                  <a:lnTo>
                    <a:pt x="23741" y="41766"/>
                  </a:lnTo>
                  <a:lnTo>
                    <a:pt x="23032" y="41051"/>
                  </a:lnTo>
                  <a:lnTo>
                    <a:pt x="22779" y="40970"/>
                  </a:lnTo>
                  <a:lnTo>
                    <a:pt x="22268" y="40622"/>
                  </a:lnTo>
                  <a:lnTo>
                    <a:pt x="21615" y="40308"/>
                  </a:lnTo>
                  <a:lnTo>
                    <a:pt x="21390" y="40189"/>
                  </a:lnTo>
                  <a:lnTo>
                    <a:pt x="20938" y="39931"/>
                  </a:lnTo>
                  <a:lnTo>
                    <a:pt x="20772" y="39779"/>
                  </a:lnTo>
                  <a:lnTo>
                    <a:pt x="20447" y="39421"/>
                  </a:lnTo>
                  <a:lnTo>
                    <a:pt x="20083" y="39021"/>
                  </a:lnTo>
                  <a:lnTo>
                    <a:pt x="19905" y="38883"/>
                  </a:lnTo>
                  <a:lnTo>
                    <a:pt x="19715" y="38769"/>
                  </a:lnTo>
                  <a:lnTo>
                    <a:pt x="19517" y="38669"/>
                  </a:lnTo>
                  <a:lnTo>
                    <a:pt x="19315" y="38573"/>
                  </a:lnTo>
                  <a:lnTo>
                    <a:pt x="18785" y="38302"/>
                  </a:lnTo>
                  <a:lnTo>
                    <a:pt x="18448" y="38140"/>
                  </a:lnTo>
                  <a:lnTo>
                    <a:pt x="17977" y="37925"/>
                  </a:lnTo>
                  <a:lnTo>
                    <a:pt x="17827" y="37911"/>
                  </a:lnTo>
                  <a:lnTo>
                    <a:pt x="17597" y="37925"/>
                  </a:lnTo>
                  <a:lnTo>
                    <a:pt x="17455" y="37935"/>
                  </a:lnTo>
                  <a:lnTo>
                    <a:pt x="17316" y="37949"/>
                  </a:lnTo>
                  <a:lnTo>
                    <a:pt x="17035" y="37987"/>
                  </a:lnTo>
                  <a:lnTo>
                    <a:pt x="16896" y="38016"/>
                  </a:lnTo>
                  <a:lnTo>
                    <a:pt x="16750" y="38059"/>
                  </a:lnTo>
                  <a:lnTo>
                    <a:pt x="16461" y="38178"/>
                  </a:lnTo>
                  <a:lnTo>
                    <a:pt x="16319" y="38221"/>
                  </a:lnTo>
                  <a:lnTo>
                    <a:pt x="16176" y="38244"/>
                  </a:lnTo>
                  <a:lnTo>
                    <a:pt x="16006" y="38244"/>
                  </a:lnTo>
                  <a:lnTo>
                    <a:pt x="15555" y="38111"/>
                  </a:lnTo>
                  <a:lnTo>
                    <a:pt x="15143" y="37854"/>
                  </a:lnTo>
                  <a:lnTo>
                    <a:pt x="14581" y="37420"/>
                  </a:lnTo>
                  <a:lnTo>
                    <a:pt x="14094" y="36934"/>
                  </a:lnTo>
                  <a:lnTo>
                    <a:pt x="13959" y="36867"/>
                  </a:lnTo>
                  <a:lnTo>
                    <a:pt x="13821" y="36815"/>
                  </a:lnTo>
                  <a:lnTo>
                    <a:pt x="13421" y="36681"/>
                  </a:lnTo>
                  <a:lnTo>
                    <a:pt x="13183" y="36615"/>
                  </a:lnTo>
                  <a:lnTo>
                    <a:pt x="12601" y="36472"/>
                  </a:lnTo>
                  <a:lnTo>
                    <a:pt x="12423" y="36434"/>
                  </a:lnTo>
                  <a:lnTo>
                    <a:pt x="12249" y="36410"/>
                  </a:lnTo>
                  <a:lnTo>
                    <a:pt x="11833" y="36429"/>
                  </a:lnTo>
                  <a:lnTo>
                    <a:pt x="11469" y="36491"/>
                  </a:lnTo>
                  <a:lnTo>
                    <a:pt x="11319" y="36496"/>
                  </a:lnTo>
                  <a:lnTo>
                    <a:pt x="11172" y="36491"/>
                  </a:lnTo>
                  <a:lnTo>
                    <a:pt x="10875" y="36472"/>
                  </a:lnTo>
                  <a:lnTo>
                    <a:pt x="10688" y="36467"/>
                  </a:lnTo>
                  <a:lnTo>
                    <a:pt x="10571" y="35158"/>
                  </a:lnTo>
                  <a:lnTo>
                    <a:pt x="10380" y="34167"/>
                  </a:lnTo>
                  <a:lnTo>
                    <a:pt x="10058" y="33220"/>
                  </a:lnTo>
                  <a:lnTo>
                    <a:pt x="8407" y="29521"/>
                  </a:lnTo>
                  <a:lnTo>
                    <a:pt x="7382" y="27211"/>
                  </a:lnTo>
                  <a:lnTo>
                    <a:pt x="6361" y="24823"/>
                  </a:lnTo>
                  <a:lnTo>
                    <a:pt x="5196" y="22052"/>
                  </a:lnTo>
                  <a:lnTo>
                    <a:pt x="2703" y="16364"/>
                  </a:lnTo>
                  <a:lnTo>
                    <a:pt x="1266" y="13043"/>
                  </a:lnTo>
                  <a:lnTo>
                    <a:pt x="152" y="10408"/>
                  </a:lnTo>
                  <a:lnTo>
                    <a:pt x="0" y="8986"/>
                  </a:lnTo>
                  <a:lnTo>
                    <a:pt x="26" y="7488"/>
                  </a:lnTo>
                  <a:lnTo>
                    <a:pt x="254" y="5220"/>
                  </a:lnTo>
                  <a:lnTo>
                    <a:pt x="568" y="1955"/>
                  </a:lnTo>
                  <a:lnTo>
                    <a:pt x="737" y="955"/>
                  </a:lnTo>
                  <a:lnTo>
                    <a:pt x="899" y="447"/>
                  </a:lnTo>
                  <a:lnTo>
                    <a:pt x="1069" y="0"/>
                  </a:lnTo>
                  <a:lnTo>
                    <a:pt x="1420" y="168"/>
                  </a:lnTo>
                  <a:lnTo>
                    <a:pt x="3156" y="436"/>
                  </a:lnTo>
                  <a:lnTo>
                    <a:pt x="7484" y="1122"/>
                  </a:lnTo>
                  <a:lnTo>
                    <a:pt x="8896" y="1351"/>
                  </a:lnTo>
                  <a:lnTo>
                    <a:pt x="9624" y="1461"/>
                  </a:lnTo>
                  <a:lnTo>
                    <a:pt x="11141" y="1704"/>
                  </a:lnTo>
                  <a:lnTo>
                    <a:pt x="13278" y="2038"/>
                  </a:lnTo>
                  <a:lnTo>
                    <a:pt x="13983" y="2152"/>
                  </a:lnTo>
                  <a:lnTo>
                    <a:pt x="14512" y="2240"/>
                  </a:lnTo>
                  <a:lnTo>
                    <a:pt x="14696" y="2267"/>
                  </a:lnTo>
                  <a:lnTo>
                    <a:pt x="15274" y="1380"/>
                  </a:lnTo>
                  <a:lnTo>
                    <a:pt x="18761" y="1389"/>
                  </a:lnTo>
                  <a:lnTo>
                    <a:pt x="20538" y="1399"/>
                  </a:lnTo>
                  <a:lnTo>
                    <a:pt x="21346" y="1399"/>
                  </a:lnTo>
                  <a:lnTo>
                    <a:pt x="24720" y="1404"/>
                  </a:lnTo>
                  <a:lnTo>
                    <a:pt x="30101" y="1423"/>
                  </a:lnTo>
                  <a:lnTo>
                    <a:pt x="32094" y="1423"/>
                  </a:lnTo>
                  <a:lnTo>
                    <a:pt x="32711" y="1428"/>
                  </a:lnTo>
                  <a:lnTo>
                    <a:pt x="34857" y="1418"/>
                  </a:lnTo>
                  <a:lnTo>
                    <a:pt x="36175" y="1419"/>
                  </a:lnTo>
                  <a:lnTo>
                    <a:pt x="37323" y="1409"/>
                  </a:lnTo>
                  <a:lnTo>
                    <a:pt x="39437" y="1385"/>
                  </a:lnTo>
                  <a:lnTo>
                    <a:pt x="40086" y="1385"/>
                  </a:lnTo>
                  <a:lnTo>
                    <a:pt x="42050" y="1361"/>
                  </a:lnTo>
                  <a:lnTo>
                    <a:pt x="43218" y="1351"/>
                  </a:lnTo>
                  <a:lnTo>
                    <a:pt x="44730" y="1342"/>
                  </a:lnTo>
                  <a:lnTo>
                    <a:pt x="45379" y="1342"/>
                  </a:lnTo>
                  <a:lnTo>
                    <a:pt x="45949" y="1337"/>
                  </a:lnTo>
                  <a:lnTo>
                    <a:pt x="45993" y="1475"/>
                  </a:lnTo>
                  <a:lnTo>
                    <a:pt x="46143" y="1990"/>
                  </a:lnTo>
                  <a:lnTo>
                    <a:pt x="46333" y="2614"/>
                  </a:lnTo>
                  <a:lnTo>
                    <a:pt x="47101" y="5202"/>
                  </a:lnTo>
                  <a:lnTo>
                    <a:pt x="47535" y="6648"/>
                  </a:lnTo>
                  <a:lnTo>
                    <a:pt x="47631" y="6959"/>
                  </a:lnTo>
                  <a:lnTo>
                    <a:pt x="46370" y="9227"/>
                  </a:lnTo>
                  <a:lnTo>
                    <a:pt x="46799" y="9310"/>
                  </a:lnTo>
                  <a:lnTo>
                    <a:pt x="47754" y="9494"/>
                  </a:lnTo>
                  <a:lnTo>
                    <a:pt x="48649" y="9686"/>
                  </a:lnTo>
                  <a:lnTo>
                    <a:pt x="50327" y="10015"/>
                  </a:lnTo>
                  <a:lnTo>
                    <a:pt x="50521" y="10048"/>
                  </a:lnTo>
                  <a:lnTo>
                    <a:pt x="52877" y="10506"/>
                  </a:lnTo>
                  <a:lnTo>
                    <a:pt x="53518" y="10639"/>
                  </a:lnTo>
                  <a:lnTo>
                    <a:pt x="56147" y="11168"/>
                  </a:lnTo>
                  <a:lnTo>
                    <a:pt x="57354" y="11392"/>
                  </a:lnTo>
                  <a:lnTo>
                    <a:pt x="57821" y="11482"/>
                  </a:lnTo>
                  <a:lnTo>
                    <a:pt x="58637" y="11592"/>
                  </a:lnTo>
                  <a:lnTo>
                    <a:pt x="59294" y="11687"/>
                  </a:lnTo>
                  <a:lnTo>
                    <a:pt x="59931" y="11773"/>
                  </a:lnTo>
                  <a:lnTo>
                    <a:pt x="60588" y="11868"/>
                  </a:lnTo>
                  <a:lnTo>
                    <a:pt x="64064" y="12350"/>
                  </a:lnTo>
                  <a:lnTo>
                    <a:pt x="64583" y="12426"/>
                  </a:lnTo>
                  <a:lnTo>
                    <a:pt x="66142" y="12640"/>
                  </a:lnTo>
                  <a:lnTo>
                    <a:pt x="67041" y="12769"/>
                  </a:lnTo>
                  <a:lnTo>
                    <a:pt x="68743" y="13003"/>
                  </a:lnTo>
                  <a:lnTo>
                    <a:pt x="69266" y="13079"/>
                  </a:lnTo>
                  <a:lnTo>
                    <a:pt x="69634" y="13126"/>
                  </a:lnTo>
                  <a:lnTo>
                    <a:pt x="69784" y="13150"/>
                  </a:lnTo>
                  <a:lnTo>
                    <a:pt x="71736" y="13422"/>
                  </a:lnTo>
                  <a:lnTo>
                    <a:pt x="72037" y="13460"/>
                  </a:lnTo>
                  <a:lnTo>
                    <a:pt x="72215" y="13489"/>
                  </a:lnTo>
                  <a:lnTo>
                    <a:pt x="73501" y="13684"/>
                  </a:lnTo>
                  <a:lnTo>
                    <a:pt x="76071" y="14089"/>
                  </a:lnTo>
                  <a:lnTo>
                    <a:pt x="76716" y="14208"/>
                  </a:lnTo>
                  <a:lnTo>
                    <a:pt x="77357" y="14299"/>
                  </a:lnTo>
                  <a:lnTo>
                    <a:pt x="78632" y="14542"/>
                  </a:lnTo>
                  <a:lnTo>
                    <a:pt x="79103" y="14637"/>
                  </a:lnTo>
                  <a:lnTo>
                    <a:pt x="79265" y="14666"/>
                  </a:lnTo>
                  <a:lnTo>
                    <a:pt x="80393" y="14885"/>
                  </a:lnTo>
                  <a:lnTo>
                    <a:pt x="84404" y="15652"/>
                  </a:lnTo>
                  <a:lnTo>
                    <a:pt x="87610" y="16262"/>
                  </a:lnTo>
                  <a:lnTo>
                    <a:pt x="90199" y="16748"/>
                  </a:lnTo>
                  <a:lnTo>
                    <a:pt x="90821" y="16877"/>
                  </a:lnTo>
                  <a:lnTo>
                    <a:pt x="95571" y="17854"/>
                  </a:lnTo>
                  <a:lnTo>
                    <a:pt x="96842" y="18073"/>
                  </a:lnTo>
                  <a:lnTo>
                    <a:pt x="96850" y="17048"/>
                  </a:lnTo>
                  <a:lnTo>
                    <a:pt x="103429" y="18125"/>
                  </a:lnTo>
                  <a:lnTo>
                    <a:pt x="103877" y="18182"/>
                  </a:lnTo>
                  <a:lnTo>
                    <a:pt x="104078" y="16934"/>
                  </a:lnTo>
                  <a:lnTo>
                    <a:pt x="104505" y="14412"/>
                  </a:lnTo>
                  <a:lnTo>
                    <a:pt x="105048" y="11249"/>
                  </a:lnTo>
                  <a:lnTo>
                    <a:pt x="105460" y="11381"/>
                  </a:lnTo>
                  <a:lnTo>
                    <a:pt x="107126" y="11978"/>
                  </a:lnTo>
                  <a:lnTo>
                    <a:pt x="107709" y="12844"/>
                  </a:lnTo>
                  <a:lnTo>
                    <a:pt x="107677" y="14380"/>
                  </a:lnTo>
                  <a:lnTo>
                    <a:pt x="107633" y="15438"/>
                  </a:lnTo>
                  <a:lnTo>
                    <a:pt x="107621" y="16181"/>
                  </a:lnTo>
                  <a:lnTo>
                    <a:pt x="108575" y="17715"/>
                  </a:lnTo>
                  <a:lnTo>
                    <a:pt x="109763" y="19636"/>
                  </a:lnTo>
                  <a:lnTo>
                    <a:pt x="111528" y="20460"/>
                  </a:lnTo>
                  <a:lnTo>
                    <a:pt x="113329" y="21313"/>
                  </a:lnTo>
                  <a:lnTo>
                    <a:pt x="116512" y="21046"/>
                  </a:lnTo>
                  <a:lnTo>
                    <a:pt x="116686" y="20932"/>
                  </a:lnTo>
                  <a:lnTo>
                    <a:pt x="118044" y="19988"/>
                  </a:lnTo>
                  <a:lnTo>
                    <a:pt x="119564" y="18959"/>
                  </a:lnTo>
                  <a:lnTo>
                    <a:pt x="120479" y="18626"/>
                  </a:lnTo>
                  <a:lnTo>
                    <a:pt x="128808" y="17925"/>
                  </a:lnTo>
                  <a:lnTo>
                    <a:pt x="129212" y="18120"/>
                  </a:lnTo>
                  <a:lnTo>
                    <a:pt x="130684" y="19903"/>
                  </a:lnTo>
                  <a:lnTo>
                    <a:pt x="131663" y="21163"/>
                  </a:lnTo>
                  <a:lnTo>
                    <a:pt x="130965" y="24124"/>
                  </a:lnTo>
                  <a:lnTo>
                    <a:pt x="130597" y="25602"/>
                  </a:lnTo>
                  <a:lnTo>
                    <a:pt x="129623" y="29387"/>
                  </a:lnTo>
                  <a:lnTo>
                    <a:pt x="129438" y="30183"/>
                  </a:lnTo>
                  <a:lnTo>
                    <a:pt x="129088" y="31573"/>
                  </a:lnTo>
                  <a:lnTo>
                    <a:pt x="128579" y="33529"/>
                  </a:lnTo>
                  <a:lnTo>
                    <a:pt x="127993" y="35725"/>
                  </a:lnTo>
                  <a:lnTo>
                    <a:pt x="126895" y="39889"/>
                  </a:lnTo>
                  <a:lnTo>
                    <a:pt x="126111" y="42823"/>
                  </a:lnTo>
                  <a:lnTo>
                    <a:pt x="125835" y="43793"/>
                  </a:lnTo>
                  <a:lnTo>
                    <a:pt x="125536" y="44747"/>
                  </a:lnTo>
                  <a:lnTo>
                    <a:pt x="124735" y="46785"/>
                  </a:lnTo>
                  <a:lnTo>
                    <a:pt x="125429" y="46961"/>
                  </a:lnTo>
                  <a:lnTo>
                    <a:pt x="125792" y="47045"/>
                  </a:lnTo>
                  <a:lnTo>
                    <a:pt x="127515" y="47427"/>
                  </a:lnTo>
                  <a:lnTo>
                    <a:pt x="127907" y="47657"/>
                  </a:lnTo>
                  <a:lnTo>
                    <a:pt x="128289" y="47875"/>
                  </a:lnTo>
                  <a:lnTo>
                    <a:pt x="131191" y="48514"/>
                  </a:lnTo>
                  <a:lnTo>
                    <a:pt x="134655" y="49262"/>
                  </a:lnTo>
                  <a:lnTo>
                    <a:pt x="135931" y="49533"/>
                  </a:lnTo>
                  <a:lnTo>
                    <a:pt x="137842" y="49943"/>
                  </a:lnTo>
                  <a:lnTo>
                    <a:pt x="137893" y="49715"/>
                  </a:lnTo>
                  <a:close/>
                </a:path>
              </a:pathLst>
            </a:custGeom>
            <a:solidFill>
              <a:srgbClr val="FFC35A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6" name="pg256"/>
            <p:cNvSpPr/>
            <p:nvPr/>
          </p:nvSpPr>
          <p:spPr>
            <a:xfrm>
              <a:off x="5469542" y="4580444"/>
              <a:ext cx="103348" cy="72434"/>
            </a:xfrm>
            <a:custGeom>
              <a:avLst/>
              <a:gdLst/>
              <a:ahLst/>
              <a:cxnLst/>
              <a:rect l="0" t="0" r="0" b="0"/>
              <a:pathLst>
                <a:path w="103348" h="72434">
                  <a:moveTo>
                    <a:pt x="24230" y="64528"/>
                  </a:moveTo>
                  <a:lnTo>
                    <a:pt x="24234" y="64314"/>
                  </a:lnTo>
                  <a:lnTo>
                    <a:pt x="24258" y="64104"/>
                  </a:lnTo>
                  <a:lnTo>
                    <a:pt x="24314" y="63923"/>
                  </a:lnTo>
                  <a:lnTo>
                    <a:pt x="24409" y="63756"/>
                  </a:lnTo>
                  <a:lnTo>
                    <a:pt x="24539" y="63604"/>
                  </a:lnTo>
                  <a:lnTo>
                    <a:pt x="24690" y="63470"/>
                  </a:lnTo>
                  <a:lnTo>
                    <a:pt x="25010" y="63227"/>
                  </a:lnTo>
                  <a:lnTo>
                    <a:pt x="25240" y="63079"/>
                  </a:lnTo>
                  <a:lnTo>
                    <a:pt x="25485" y="62960"/>
                  </a:lnTo>
                  <a:lnTo>
                    <a:pt x="25992" y="62755"/>
                  </a:lnTo>
                  <a:lnTo>
                    <a:pt x="26479" y="62522"/>
                  </a:lnTo>
                  <a:lnTo>
                    <a:pt x="26744" y="62407"/>
                  </a:lnTo>
                  <a:lnTo>
                    <a:pt x="26990" y="62288"/>
                  </a:lnTo>
                  <a:lnTo>
                    <a:pt x="27188" y="62150"/>
                  </a:lnTo>
                  <a:lnTo>
                    <a:pt x="27302" y="61502"/>
                  </a:lnTo>
                  <a:lnTo>
                    <a:pt x="27227" y="61359"/>
                  </a:lnTo>
                  <a:lnTo>
                    <a:pt x="27097" y="61230"/>
                  </a:lnTo>
                  <a:lnTo>
                    <a:pt x="26930" y="61116"/>
                  </a:lnTo>
                  <a:lnTo>
                    <a:pt x="26582" y="60925"/>
                  </a:lnTo>
                  <a:lnTo>
                    <a:pt x="26435" y="60863"/>
                  </a:lnTo>
                  <a:lnTo>
                    <a:pt x="26281" y="60816"/>
                  </a:lnTo>
                  <a:lnTo>
                    <a:pt x="26123" y="60778"/>
                  </a:lnTo>
                  <a:lnTo>
                    <a:pt x="25968" y="60735"/>
                  </a:lnTo>
                  <a:lnTo>
                    <a:pt x="25343" y="60282"/>
                  </a:lnTo>
                  <a:lnTo>
                    <a:pt x="25252" y="60120"/>
                  </a:lnTo>
                  <a:lnTo>
                    <a:pt x="25188" y="59934"/>
                  </a:lnTo>
                  <a:lnTo>
                    <a:pt x="25089" y="59524"/>
                  </a:lnTo>
                  <a:lnTo>
                    <a:pt x="25030" y="59329"/>
                  </a:lnTo>
                  <a:lnTo>
                    <a:pt x="24935" y="59105"/>
                  </a:lnTo>
                  <a:lnTo>
                    <a:pt x="24721" y="58667"/>
                  </a:lnTo>
                  <a:lnTo>
                    <a:pt x="24626" y="58443"/>
                  </a:lnTo>
                  <a:lnTo>
                    <a:pt x="24547" y="58209"/>
                  </a:lnTo>
                  <a:lnTo>
                    <a:pt x="24488" y="57876"/>
                  </a:lnTo>
                  <a:lnTo>
                    <a:pt x="24456" y="57523"/>
                  </a:lnTo>
                  <a:lnTo>
                    <a:pt x="24456" y="57166"/>
                  </a:lnTo>
                  <a:lnTo>
                    <a:pt x="24468" y="56803"/>
                  </a:lnTo>
                  <a:lnTo>
                    <a:pt x="24484" y="56451"/>
                  </a:lnTo>
                  <a:lnTo>
                    <a:pt x="24519" y="56198"/>
                  </a:lnTo>
                  <a:lnTo>
                    <a:pt x="24630" y="55688"/>
                  </a:lnTo>
                  <a:lnTo>
                    <a:pt x="24654" y="55455"/>
                  </a:lnTo>
                  <a:lnTo>
                    <a:pt x="24626" y="55240"/>
                  </a:lnTo>
                  <a:lnTo>
                    <a:pt x="24559" y="55088"/>
                  </a:lnTo>
                  <a:lnTo>
                    <a:pt x="24464" y="54940"/>
                  </a:lnTo>
                  <a:lnTo>
                    <a:pt x="24112" y="54583"/>
                  </a:lnTo>
                  <a:lnTo>
                    <a:pt x="23930" y="54478"/>
                  </a:lnTo>
                  <a:lnTo>
                    <a:pt x="23724" y="54406"/>
                  </a:lnTo>
                  <a:lnTo>
                    <a:pt x="23510" y="54359"/>
                  </a:lnTo>
                  <a:lnTo>
                    <a:pt x="23071" y="54302"/>
                  </a:lnTo>
                  <a:lnTo>
                    <a:pt x="22845" y="54287"/>
                  </a:lnTo>
                  <a:lnTo>
                    <a:pt x="22615" y="54302"/>
                  </a:lnTo>
                  <a:lnTo>
                    <a:pt x="22386" y="54321"/>
                  </a:lnTo>
                  <a:lnTo>
                    <a:pt x="22156" y="54321"/>
                  </a:lnTo>
                  <a:lnTo>
                    <a:pt x="21938" y="54287"/>
                  </a:lnTo>
                  <a:lnTo>
                    <a:pt x="21717" y="54221"/>
                  </a:lnTo>
                  <a:lnTo>
                    <a:pt x="21491" y="54135"/>
                  </a:lnTo>
                  <a:lnTo>
                    <a:pt x="21277" y="54030"/>
                  </a:lnTo>
                  <a:lnTo>
                    <a:pt x="21075" y="53897"/>
                  </a:lnTo>
                  <a:lnTo>
                    <a:pt x="20897" y="53735"/>
                  </a:lnTo>
                  <a:lnTo>
                    <a:pt x="20747" y="53553"/>
                  </a:lnTo>
                  <a:lnTo>
                    <a:pt x="20596" y="53334"/>
                  </a:lnTo>
                  <a:lnTo>
                    <a:pt x="20470" y="53106"/>
                  </a:lnTo>
                  <a:lnTo>
                    <a:pt x="20387" y="52872"/>
                  </a:lnTo>
                  <a:lnTo>
                    <a:pt x="20363" y="52653"/>
                  </a:lnTo>
                  <a:lnTo>
                    <a:pt x="20430" y="52443"/>
                  </a:lnTo>
                  <a:lnTo>
                    <a:pt x="20585" y="52238"/>
                  </a:lnTo>
                  <a:lnTo>
                    <a:pt x="20790" y="52038"/>
                  </a:lnTo>
                  <a:lnTo>
                    <a:pt x="21012" y="51843"/>
                  </a:lnTo>
                  <a:lnTo>
                    <a:pt x="21210" y="51652"/>
                  </a:lnTo>
                  <a:lnTo>
                    <a:pt x="21725" y="51114"/>
                  </a:lnTo>
                  <a:lnTo>
                    <a:pt x="22271" y="50599"/>
                  </a:lnTo>
                  <a:lnTo>
                    <a:pt x="22841" y="50127"/>
                  </a:lnTo>
                  <a:lnTo>
                    <a:pt x="23435" y="49717"/>
                  </a:lnTo>
                  <a:lnTo>
                    <a:pt x="24044" y="49398"/>
                  </a:lnTo>
                  <a:lnTo>
                    <a:pt x="24440" y="49265"/>
                  </a:lnTo>
                  <a:lnTo>
                    <a:pt x="24848" y="49169"/>
                  </a:lnTo>
                  <a:lnTo>
                    <a:pt x="25260" y="49098"/>
                  </a:lnTo>
                  <a:lnTo>
                    <a:pt x="25826" y="48950"/>
                  </a:lnTo>
                  <a:lnTo>
                    <a:pt x="26044" y="48821"/>
                  </a:lnTo>
                  <a:lnTo>
                    <a:pt x="26356" y="48621"/>
                  </a:lnTo>
                  <a:lnTo>
                    <a:pt x="26823" y="46925"/>
                  </a:lnTo>
                  <a:lnTo>
                    <a:pt x="26479" y="46768"/>
                  </a:lnTo>
                  <a:lnTo>
                    <a:pt x="26245" y="46625"/>
                  </a:lnTo>
                  <a:lnTo>
                    <a:pt x="25905" y="46391"/>
                  </a:lnTo>
                  <a:lnTo>
                    <a:pt x="25687" y="46220"/>
                  </a:lnTo>
                  <a:lnTo>
                    <a:pt x="25379" y="45934"/>
                  </a:lnTo>
                  <a:lnTo>
                    <a:pt x="24864" y="45633"/>
                  </a:lnTo>
                  <a:lnTo>
                    <a:pt x="24678" y="45557"/>
                  </a:lnTo>
                  <a:lnTo>
                    <a:pt x="23997" y="45638"/>
                  </a:lnTo>
                  <a:lnTo>
                    <a:pt x="23791" y="45991"/>
                  </a:lnTo>
                  <a:lnTo>
                    <a:pt x="22888" y="46544"/>
                  </a:lnTo>
                  <a:lnTo>
                    <a:pt x="22687" y="46482"/>
                  </a:lnTo>
                  <a:lnTo>
                    <a:pt x="22536" y="46425"/>
                  </a:lnTo>
                  <a:lnTo>
                    <a:pt x="21911" y="46358"/>
                  </a:lnTo>
                  <a:lnTo>
                    <a:pt x="21345" y="46072"/>
                  </a:lnTo>
                  <a:lnTo>
                    <a:pt x="21321" y="45805"/>
                  </a:lnTo>
                  <a:lnTo>
                    <a:pt x="21321" y="45228"/>
                  </a:lnTo>
                  <a:lnTo>
                    <a:pt x="21305" y="45043"/>
                  </a:lnTo>
                  <a:lnTo>
                    <a:pt x="21254" y="44647"/>
                  </a:lnTo>
                  <a:lnTo>
                    <a:pt x="21218" y="44456"/>
                  </a:lnTo>
                  <a:lnTo>
                    <a:pt x="21166" y="44275"/>
                  </a:lnTo>
                  <a:lnTo>
                    <a:pt x="21091" y="44113"/>
                  </a:lnTo>
                  <a:lnTo>
                    <a:pt x="20644" y="43727"/>
                  </a:lnTo>
                  <a:lnTo>
                    <a:pt x="20434" y="43680"/>
                  </a:lnTo>
                  <a:lnTo>
                    <a:pt x="19959" y="43570"/>
                  </a:lnTo>
                  <a:lnTo>
                    <a:pt x="19773" y="43456"/>
                  </a:lnTo>
                  <a:lnTo>
                    <a:pt x="19595" y="43370"/>
                  </a:lnTo>
                  <a:lnTo>
                    <a:pt x="19251" y="43213"/>
                  </a:lnTo>
                  <a:lnTo>
                    <a:pt x="19076" y="43113"/>
                  </a:lnTo>
                  <a:lnTo>
                    <a:pt x="18910" y="42998"/>
                  </a:lnTo>
                  <a:lnTo>
                    <a:pt x="18839" y="42079"/>
                  </a:lnTo>
                  <a:lnTo>
                    <a:pt x="18973" y="42055"/>
                  </a:lnTo>
                  <a:lnTo>
                    <a:pt x="19251" y="42017"/>
                  </a:lnTo>
                  <a:lnTo>
                    <a:pt x="19409" y="42002"/>
                  </a:lnTo>
                  <a:lnTo>
                    <a:pt x="19741" y="42012"/>
                  </a:lnTo>
                  <a:lnTo>
                    <a:pt x="19896" y="41998"/>
                  </a:lnTo>
                  <a:lnTo>
                    <a:pt x="20410" y="41421"/>
                  </a:lnTo>
                  <a:lnTo>
                    <a:pt x="20418" y="41288"/>
                  </a:lnTo>
                  <a:lnTo>
                    <a:pt x="20406" y="41145"/>
                  </a:lnTo>
                  <a:lnTo>
                    <a:pt x="20090" y="40554"/>
                  </a:lnTo>
                  <a:lnTo>
                    <a:pt x="19745" y="40277"/>
                  </a:lnTo>
                  <a:lnTo>
                    <a:pt x="19611" y="40191"/>
                  </a:lnTo>
                  <a:lnTo>
                    <a:pt x="19334" y="40039"/>
                  </a:lnTo>
                  <a:lnTo>
                    <a:pt x="19195" y="39958"/>
                  </a:lnTo>
                  <a:lnTo>
                    <a:pt x="18851" y="39243"/>
                  </a:lnTo>
                  <a:lnTo>
                    <a:pt x="18950" y="39019"/>
                  </a:lnTo>
                  <a:lnTo>
                    <a:pt x="19041" y="38752"/>
                  </a:lnTo>
                  <a:lnTo>
                    <a:pt x="19120" y="38567"/>
                  </a:lnTo>
                  <a:lnTo>
                    <a:pt x="19239" y="38338"/>
                  </a:lnTo>
                  <a:lnTo>
                    <a:pt x="19365" y="38119"/>
                  </a:lnTo>
                  <a:lnTo>
                    <a:pt x="19464" y="37976"/>
                  </a:lnTo>
                  <a:lnTo>
                    <a:pt x="19567" y="37837"/>
                  </a:lnTo>
                  <a:lnTo>
                    <a:pt x="19892" y="37437"/>
                  </a:lnTo>
                  <a:lnTo>
                    <a:pt x="20038" y="37280"/>
                  </a:lnTo>
                  <a:lnTo>
                    <a:pt x="20208" y="37123"/>
                  </a:lnTo>
                  <a:lnTo>
                    <a:pt x="20363" y="36965"/>
                  </a:lnTo>
                  <a:lnTo>
                    <a:pt x="20478" y="36818"/>
                  </a:lnTo>
                  <a:lnTo>
                    <a:pt x="20379" y="36451"/>
                  </a:lnTo>
                  <a:lnTo>
                    <a:pt x="20054" y="36112"/>
                  </a:lnTo>
                  <a:lnTo>
                    <a:pt x="19983" y="35984"/>
                  </a:lnTo>
                  <a:lnTo>
                    <a:pt x="19919" y="35846"/>
                  </a:lnTo>
                  <a:lnTo>
                    <a:pt x="19753" y="35421"/>
                  </a:lnTo>
                  <a:lnTo>
                    <a:pt x="19706" y="35278"/>
                  </a:lnTo>
                  <a:lnTo>
                    <a:pt x="19670" y="35126"/>
                  </a:lnTo>
                  <a:lnTo>
                    <a:pt x="19631" y="34978"/>
                  </a:lnTo>
                  <a:lnTo>
                    <a:pt x="19401" y="34659"/>
                  </a:lnTo>
                  <a:lnTo>
                    <a:pt x="19266" y="34607"/>
                  </a:lnTo>
                  <a:lnTo>
                    <a:pt x="19120" y="34573"/>
                  </a:lnTo>
                  <a:lnTo>
                    <a:pt x="18973" y="34564"/>
                  </a:lnTo>
                  <a:lnTo>
                    <a:pt x="18831" y="34573"/>
                  </a:lnTo>
                  <a:lnTo>
                    <a:pt x="18669" y="34611"/>
                  </a:lnTo>
                  <a:lnTo>
                    <a:pt x="18506" y="34683"/>
                  </a:lnTo>
                  <a:lnTo>
                    <a:pt x="18348" y="34788"/>
                  </a:lnTo>
                  <a:lnTo>
                    <a:pt x="18201" y="34907"/>
                  </a:lnTo>
                  <a:lnTo>
                    <a:pt x="18063" y="35035"/>
                  </a:lnTo>
                  <a:lnTo>
                    <a:pt x="17924" y="35193"/>
                  </a:lnTo>
                  <a:lnTo>
                    <a:pt x="17802" y="35369"/>
                  </a:lnTo>
                  <a:lnTo>
                    <a:pt x="17691" y="35564"/>
                  </a:lnTo>
                  <a:lnTo>
                    <a:pt x="17588" y="35769"/>
                  </a:lnTo>
                  <a:lnTo>
                    <a:pt x="17493" y="35974"/>
                  </a:lnTo>
                  <a:lnTo>
                    <a:pt x="17398" y="36198"/>
                  </a:lnTo>
                  <a:lnTo>
                    <a:pt x="17311" y="36436"/>
                  </a:lnTo>
                  <a:lnTo>
                    <a:pt x="17235" y="36675"/>
                  </a:lnTo>
                  <a:lnTo>
                    <a:pt x="17172" y="36922"/>
                  </a:lnTo>
                  <a:lnTo>
                    <a:pt x="17121" y="37170"/>
                  </a:lnTo>
                  <a:lnTo>
                    <a:pt x="17101" y="37309"/>
                  </a:lnTo>
                  <a:lnTo>
                    <a:pt x="17081" y="37590"/>
                  </a:lnTo>
                  <a:lnTo>
                    <a:pt x="17065" y="37733"/>
                  </a:lnTo>
                  <a:lnTo>
                    <a:pt x="17034" y="37861"/>
                  </a:lnTo>
                  <a:lnTo>
                    <a:pt x="16717" y="38242"/>
                  </a:lnTo>
                  <a:lnTo>
                    <a:pt x="16475" y="38080"/>
                  </a:lnTo>
                  <a:lnTo>
                    <a:pt x="16032" y="37852"/>
                  </a:lnTo>
                  <a:lnTo>
                    <a:pt x="15882" y="37771"/>
                  </a:lnTo>
                  <a:lnTo>
                    <a:pt x="15636" y="37613"/>
                  </a:lnTo>
                  <a:lnTo>
                    <a:pt x="15141" y="37285"/>
                  </a:lnTo>
                  <a:lnTo>
                    <a:pt x="14662" y="36570"/>
                  </a:lnTo>
                  <a:lnTo>
                    <a:pt x="14742" y="36317"/>
                  </a:lnTo>
                  <a:lnTo>
                    <a:pt x="14817" y="36041"/>
                  </a:lnTo>
                  <a:lnTo>
                    <a:pt x="14908" y="35745"/>
                  </a:lnTo>
                  <a:lnTo>
                    <a:pt x="14947" y="35598"/>
                  </a:lnTo>
                  <a:lnTo>
                    <a:pt x="14979" y="35445"/>
                  </a:lnTo>
                  <a:lnTo>
                    <a:pt x="15007" y="35245"/>
                  </a:lnTo>
                  <a:lnTo>
                    <a:pt x="15023" y="35035"/>
                  </a:lnTo>
                  <a:lnTo>
                    <a:pt x="15027" y="34826"/>
                  </a:lnTo>
                  <a:lnTo>
                    <a:pt x="15011" y="34626"/>
                  </a:lnTo>
                  <a:lnTo>
                    <a:pt x="14979" y="34430"/>
                  </a:lnTo>
                  <a:lnTo>
                    <a:pt x="14389" y="33515"/>
                  </a:lnTo>
                  <a:lnTo>
                    <a:pt x="14223" y="33410"/>
                  </a:lnTo>
                  <a:lnTo>
                    <a:pt x="13491" y="33244"/>
                  </a:lnTo>
                  <a:lnTo>
                    <a:pt x="12960" y="33296"/>
                  </a:lnTo>
                  <a:lnTo>
                    <a:pt x="12576" y="33444"/>
                  </a:lnTo>
                  <a:lnTo>
                    <a:pt x="12117" y="33410"/>
                  </a:lnTo>
                  <a:lnTo>
                    <a:pt x="11982" y="33434"/>
                  </a:lnTo>
                  <a:lnTo>
                    <a:pt x="11717" y="33525"/>
                  </a:lnTo>
                  <a:lnTo>
                    <a:pt x="11582" y="33568"/>
                  </a:lnTo>
                  <a:lnTo>
                    <a:pt x="11448" y="33596"/>
                  </a:lnTo>
                  <a:lnTo>
                    <a:pt x="11088" y="33625"/>
                  </a:lnTo>
                  <a:lnTo>
                    <a:pt x="10906" y="33615"/>
                  </a:lnTo>
                  <a:lnTo>
                    <a:pt x="10735" y="33587"/>
                  </a:lnTo>
                  <a:lnTo>
                    <a:pt x="10585" y="33515"/>
                  </a:lnTo>
                  <a:lnTo>
                    <a:pt x="10446" y="33391"/>
                  </a:lnTo>
                  <a:lnTo>
                    <a:pt x="10324" y="33225"/>
                  </a:lnTo>
                  <a:lnTo>
                    <a:pt x="10213" y="33024"/>
                  </a:lnTo>
                  <a:lnTo>
                    <a:pt x="10122" y="32815"/>
                  </a:lnTo>
                  <a:lnTo>
                    <a:pt x="10047" y="32619"/>
                  </a:lnTo>
                  <a:lnTo>
                    <a:pt x="9987" y="32405"/>
                  </a:lnTo>
                  <a:lnTo>
                    <a:pt x="9952" y="32195"/>
                  </a:lnTo>
                  <a:lnTo>
                    <a:pt x="9924" y="31981"/>
                  </a:lnTo>
                  <a:lnTo>
                    <a:pt x="9880" y="31380"/>
                  </a:lnTo>
                  <a:lnTo>
                    <a:pt x="9864" y="31214"/>
                  </a:lnTo>
                  <a:lnTo>
                    <a:pt x="9857" y="31047"/>
                  </a:lnTo>
                  <a:lnTo>
                    <a:pt x="9864" y="30890"/>
                  </a:lnTo>
                  <a:lnTo>
                    <a:pt x="10130" y="30299"/>
                  </a:lnTo>
                  <a:lnTo>
                    <a:pt x="10264" y="30213"/>
                  </a:lnTo>
                  <a:lnTo>
                    <a:pt x="10438" y="30180"/>
                  </a:lnTo>
                  <a:lnTo>
                    <a:pt x="10826" y="30180"/>
                  </a:lnTo>
                  <a:lnTo>
                    <a:pt x="11016" y="30165"/>
                  </a:lnTo>
                  <a:lnTo>
                    <a:pt x="11464" y="30113"/>
                  </a:lnTo>
                  <a:lnTo>
                    <a:pt x="11610" y="30084"/>
                  </a:lnTo>
                  <a:lnTo>
                    <a:pt x="11749" y="30037"/>
                  </a:lnTo>
                  <a:lnTo>
                    <a:pt x="12224" y="29260"/>
                  </a:lnTo>
                  <a:lnTo>
                    <a:pt x="12137" y="29079"/>
                  </a:lnTo>
                  <a:lnTo>
                    <a:pt x="11951" y="28912"/>
                  </a:lnTo>
                  <a:lnTo>
                    <a:pt x="11701" y="28755"/>
                  </a:lnTo>
                  <a:lnTo>
                    <a:pt x="11436" y="28617"/>
                  </a:lnTo>
                  <a:lnTo>
                    <a:pt x="11187" y="28507"/>
                  </a:lnTo>
                  <a:lnTo>
                    <a:pt x="10937" y="28426"/>
                  </a:lnTo>
                  <a:lnTo>
                    <a:pt x="10680" y="28388"/>
                  </a:lnTo>
                  <a:lnTo>
                    <a:pt x="10150" y="28335"/>
                  </a:lnTo>
                  <a:lnTo>
                    <a:pt x="9892" y="28273"/>
                  </a:lnTo>
                  <a:lnTo>
                    <a:pt x="9706" y="28211"/>
                  </a:lnTo>
                  <a:lnTo>
                    <a:pt x="9512" y="28154"/>
                  </a:lnTo>
                  <a:lnTo>
                    <a:pt x="9326" y="28078"/>
                  </a:lnTo>
                  <a:lnTo>
                    <a:pt x="9164" y="27988"/>
                  </a:lnTo>
                  <a:lnTo>
                    <a:pt x="9029" y="27859"/>
                  </a:lnTo>
                  <a:lnTo>
                    <a:pt x="8946" y="27668"/>
                  </a:lnTo>
                  <a:lnTo>
                    <a:pt x="8910" y="27435"/>
                  </a:lnTo>
                  <a:lnTo>
                    <a:pt x="8895" y="27177"/>
                  </a:lnTo>
                  <a:lnTo>
                    <a:pt x="8871" y="26920"/>
                  </a:lnTo>
                  <a:lnTo>
                    <a:pt x="8815" y="26687"/>
                  </a:lnTo>
                  <a:lnTo>
                    <a:pt x="8693" y="26467"/>
                  </a:lnTo>
                  <a:lnTo>
                    <a:pt x="8538" y="26267"/>
                  </a:lnTo>
                  <a:lnTo>
                    <a:pt x="8368" y="26072"/>
                  </a:lnTo>
                  <a:lnTo>
                    <a:pt x="8214" y="25872"/>
                  </a:lnTo>
                  <a:lnTo>
                    <a:pt x="8103" y="25648"/>
                  </a:lnTo>
                  <a:lnTo>
                    <a:pt x="8040" y="25433"/>
                  </a:lnTo>
                  <a:lnTo>
                    <a:pt x="7996" y="25209"/>
                  </a:lnTo>
                  <a:lnTo>
                    <a:pt x="7964" y="24976"/>
                  </a:lnTo>
                  <a:lnTo>
                    <a:pt x="7952" y="24738"/>
                  </a:lnTo>
                  <a:lnTo>
                    <a:pt x="7952" y="24161"/>
                  </a:lnTo>
                  <a:lnTo>
                    <a:pt x="7956" y="23985"/>
                  </a:lnTo>
                  <a:lnTo>
                    <a:pt x="8768" y="24070"/>
                  </a:lnTo>
                  <a:lnTo>
                    <a:pt x="9302" y="24537"/>
                  </a:lnTo>
                  <a:lnTo>
                    <a:pt x="9437" y="24547"/>
                  </a:lnTo>
                  <a:lnTo>
                    <a:pt x="9576" y="24537"/>
                  </a:lnTo>
                  <a:lnTo>
                    <a:pt x="10237" y="24042"/>
                  </a:lnTo>
                  <a:lnTo>
                    <a:pt x="10268" y="23875"/>
                  </a:lnTo>
                  <a:lnTo>
                    <a:pt x="10245" y="23670"/>
                  </a:lnTo>
                  <a:lnTo>
                    <a:pt x="10185" y="23451"/>
                  </a:lnTo>
                  <a:lnTo>
                    <a:pt x="10114" y="23232"/>
                  </a:lnTo>
                  <a:lnTo>
                    <a:pt x="10043" y="23027"/>
                  </a:lnTo>
                  <a:lnTo>
                    <a:pt x="9944" y="22770"/>
                  </a:lnTo>
                  <a:lnTo>
                    <a:pt x="9825" y="22517"/>
                  </a:lnTo>
                  <a:lnTo>
                    <a:pt x="9686" y="22274"/>
                  </a:lnTo>
                  <a:lnTo>
                    <a:pt x="9536" y="22045"/>
                  </a:lnTo>
                  <a:lnTo>
                    <a:pt x="9374" y="21831"/>
                  </a:lnTo>
                  <a:lnTo>
                    <a:pt x="9203" y="21640"/>
                  </a:lnTo>
                  <a:lnTo>
                    <a:pt x="9013" y="21464"/>
                  </a:lnTo>
                  <a:lnTo>
                    <a:pt x="8815" y="21302"/>
                  </a:lnTo>
                  <a:lnTo>
                    <a:pt x="8610" y="21149"/>
                  </a:lnTo>
                  <a:lnTo>
                    <a:pt x="8404" y="21002"/>
                  </a:lnTo>
                  <a:lnTo>
                    <a:pt x="8071" y="20782"/>
                  </a:lnTo>
                  <a:lnTo>
                    <a:pt x="7901" y="20682"/>
                  </a:lnTo>
                  <a:lnTo>
                    <a:pt x="7727" y="20592"/>
                  </a:lnTo>
                  <a:lnTo>
                    <a:pt x="7553" y="20511"/>
                  </a:lnTo>
                  <a:lnTo>
                    <a:pt x="7347" y="20425"/>
                  </a:lnTo>
                  <a:lnTo>
                    <a:pt x="6666" y="20072"/>
                  </a:lnTo>
                  <a:lnTo>
                    <a:pt x="6341" y="19991"/>
                  </a:lnTo>
                  <a:lnTo>
                    <a:pt x="6175" y="19929"/>
                  </a:lnTo>
                  <a:lnTo>
                    <a:pt x="5850" y="19782"/>
                  </a:lnTo>
                  <a:lnTo>
                    <a:pt x="5692" y="19696"/>
                  </a:lnTo>
                  <a:lnTo>
                    <a:pt x="5546" y="19596"/>
                  </a:lnTo>
                  <a:lnTo>
                    <a:pt x="5407" y="19472"/>
                  </a:lnTo>
                  <a:lnTo>
                    <a:pt x="5276" y="19329"/>
                  </a:lnTo>
                  <a:lnTo>
                    <a:pt x="5027" y="19033"/>
                  </a:lnTo>
                  <a:lnTo>
                    <a:pt x="4896" y="18891"/>
                  </a:lnTo>
                  <a:lnTo>
                    <a:pt x="4687" y="18690"/>
                  </a:lnTo>
                  <a:lnTo>
                    <a:pt x="4366" y="18400"/>
                  </a:lnTo>
                  <a:lnTo>
                    <a:pt x="4231" y="18257"/>
                  </a:lnTo>
                  <a:lnTo>
                    <a:pt x="4105" y="18104"/>
                  </a:lnTo>
                  <a:lnTo>
                    <a:pt x="3974" y="17956"/>
                  </a:lnTo>
                  <a:lnTo>
                    <a:pt x="3839" y="17823"/>
                  </a:lnTo>
                  <a:lnTo>
                    <a:pt x="3693" y="17718"/>
                  </a:lnTo>
                  <a:lnTo>
                    <a:pt x="3135" y="17632"/>
                  </a:lnTo>
                  <a:lnTo>
                    <a:pt x="2818" y="17823"/>
                  </a:lnTo>
                  <a:lnTo>
                    <a:pt x="2668" y="17880"/>
                  </a:lnTo>
                  <a:lnTo>
                    <a:pt x="2359" y="17980"/>
                  </a:lnTo>
                  <a:lnTo>
                    <a:pt x="2204" y="18014"/>
                  </a:lnTo>
                  <a:lnTo>
                    <a:pt x="2050" y="18033"/>
                  </a:lnTo>
                  <a:lnTo>
                    <a:pt x="1900" y="18038"/>
                  </a:lnTo>
                  <a:lnTo>
                    <a:pt x="1741" y="18038"/>
                  </a:lnTo>
                  <a:lnTo>
                    <a:pt x="1587" y="18018"/>
                  </a:lnTo>
                  <a:lnTo>
                    <a:pt x="1444" y="17985"/>
                  </a:lnTo>
                  <a:lnTo>
                    <a:pt x="890" y="17189"/>
                  </a:lnTo>
                  <a:lnTo>
                    <a:pt x="878" y="16951"/>
                  </a:lnTo>
                  <a:lnTo>
                    <a:pt x="890" y="16818"/>
                  </a:lnTo>
                  <a:lnTo>
                    <a:pt x="922" y="16679"/>
                  </a:lnTo>
                  <a:lnTo>
                    <a:pt x="961" y="16546"/>
                  </a:lnTo>
                  <a:lnTo>
                    <a:pt x="1052" y="16284"/>
                  </a:lnTo>
                  <a:lnTo>
                    <a:pt x="1108" y="16136"/>
                  </a:lnTo>
                  <a:lnTo>
                    <a:pt x="1171" y="15988"/>
                  </a:lnTo>
                  <a:lnTo>
                    <a:pt x="1306" y="15707"/>
                  </a:lnTo>
                  <a:lnTo>
                    <a:pt x="1377" y="15569"/>
                  </a:lnTo>
                  <a:lnTo>
                    <a:pt x="1524" y="15312"/>
                  </a:lnTo>
                  <a:lnTo>
                    <a:pt x="1682" y="15059"/>
                  </a:lnTo>
                  <a:lnTo>
                    <a:pt x="1753" y="14931"/>
                  </a:lnTo>
                  <a:lnTo>
                    <a:pt x="1828" y="14773"/>
                  </a:lnTo>
                  <a:lnTo>
                    <a:pt x="1967" y="14440"/>
                  </a:lnTo>
                  <a:lnTo>
                    <a:pt x="2038" y="14278"/>
                  </a:lnTo>
                  <a:lnTo>
                    <a:pt x="2204" y="14001"/>
                  </a:lnTo>
                  <a:lnTo>
                    <a:pt x="2509" y="13406"/>
                  </a:lnTo>
                  <a:lnTo>
                    <a:pt x="2486" y="13272"/>
                  </a:lnTo>
                  <a:lnTo>
                    <a:pt x="1860" y="12805"/>
                  </a:lnTo>
                  <a:lnTo>
                    <a:pt x="1702" y="12962"/>
                  </a:lnTo>
                  <a:lnTo>
                    <a:pt x="1191" y="13277"/>
                  </a:lnTo>
                  <a:lnTo>
                    <a:pt x="672" y="13039"/>
                  </a:lnTo>
                  <a:lnTo>
                    <a:pt x="597" y="12824"/>
                  </a:lnTo>
                  <a:lnTo>
                    <a:pt x="570" y="12657"/>
                  </a:lnTo>
                  <a:lnTo>
                    <a:pt x="570" y="12481"/>
                  </a:lnTo>
                  <a:lnTo>
                    <a:pt x="609" y="12105"/>
                  </a:lnTo>
                  <a:lnTo>
                    <a:pt x="617" y="11924"/>
                  </a:lnTo>
                  <a:lnTo>
                    <a:pt x="617" y="11619"/>
                  </a:lnTo>
                  <a:lnTo>
                    <a:pt x="613" y="11466"/>
                  </a:lnTo>
                  <a:lnTo>
                    <a:pt x="605" y="11318"/>
                  </a:lnTo>
                  <a:lnTo>
                    <a:pt x="589" y="11166"/>
                  </a:lnTo>
                  <a:lnTo>
                    <a:pt x="550" y="10918"/>
                  </a:lnTo>
                  <a:lnTo>
                    <a:pt x="498" y="10666"/>
                  </a:lnTo>
                  <a:lnTo>
                    <a:pt x="427" y="10418"/>
                  </a:lnTo>
                  <a:lnTo>
                    <a:pt x="332" y="10194"/>
                  </a:lnTo>
                  <a:lnTo>
                    <a:pt x="0" y="9784"/>
                  </a:lnTo>
                  <a:lnTo>
                    <a:pt x="658" y="8590"/>
                  </a:lnTo>
                  <a:lnTo>
                    <a:pt x="1462" y="3838"/>
                  </a:lnTo>
                  <a:lnTo>
                    <a:pt x="5851" y="5020"/>
                  </a:lnTo>
                  <a:lnTo>
                    <a:pt x="6202" y="5234"/>
                  </a:lnTo>
                  <a:lnTo>
                    <a:pt x="13842" y="7080"/>
                  </a:lnTo>
                  <a:lnTo>
                    <a:pt x="18370" y="8188"/>
                  </a:lnTo>
                  <a:lnTo>
                    <a:pt x="18442" y="7907"/>
                  </a:lnTo>
                  <a:lnTo>
                    <a:pt x="20238" y="0"/>
                  </a:lnTo>
                  <a:lnTo>
                    <a:pt x="32601" y="2916"/>
                  </a:lnTo>
                  <a:lnTo>
                    <a:pt x="43536" y="5494"/>
                  </a:lnTo>
                  <a:lnTo>
                    <a:pt x="49523" y="6908"/>
                  </a:lnTo>
                  <a:lnTo>
                    <a:pt x="57808" y="8861"/>
                  </a:lnTo>
                  <a:lnTo>
                    <a:pt x="63500" y="10203"/>
                  </a:lnTo>
                  <a:lnTo>
                    <a:pt x="72734" y="12379"/>
                  </a:lnTo>
                  <a:lnTo>
                    <a:pt x="86834" y="15703"/>
                  </a:lnTo>
                  <a:lnTo>
                    <a:pt x="85451" y="21594"/>
                  </a:lnTo>
                  <a:lnTo>
                    <a:pt x="90027" y="22671"/>
                  </a:lnTo>
                  <a:lnTo>
                    <a:pt x="94629" y="23755"/>
                  </a:lnTo>
                  <a:lnTo>
                    <a:pt x="96685" y="24238"/>
                  </a:lnTo>
                  <a:lnTo>
                    <a:pt x="102144" y="25519"/>
                  </a:lnTo>
                  <a:lnTo>
                    <a:pt x="103348" y="25905"/>
                  </a:lnTo>
                  <a:lnTo>
                    <a:pt x="102137" y="27177"/>
                  </a:lnTo>
                  <a:lnTo>
                    <a:pt x="100300" y="28898"/>
                  </a:lnTo>
                  <a:lnTo>
                    <a:pt x="99547" y="29512"/>
                  </a:lnTo>
                  <a:lnTo>
                    <a:pt x="98360" y="30480"/>
                  </a:lnTo>
                  <a:lnTo>
                    <a:pt x="97307" y="31355"/>
                  </a:lnTo>
                  <a:lnTo>
                    <a:pt x="96405" y="31943"/>
                  </a:lnTo>
                  <a:lnTo>
                    <a:pt x="92316" y="34873"/>
                  </a:lnTo>
                  <a:lnTo>
                    <a:pt x="90297" y="36305"/>
                  </a:lnTo>
                  <a:lnTo>
                    <a:pt x="89560" y="36827"/>
                  </a:lnTo>
                  <a:lnTo>
                    <a:pt x="86774" y="38709"/>
                  </a:lnTo>
                  <a:lnTo>
                    <a:pt x="83959" y="40544"/>
                  </a:lnTo>
                  <a:lnTo>
                    <a:pt x="81136" y="42360"/>
                  </a:lnTo>
                  <a:lnTo>
                    <a:pt x="78322" y="44180"/>
                  </a:lnTo>
                  <a:lnTo>
                    <a:pt x="76853" y="45138"/>
                  </a:lnTo>
                  <a:lnTo>
                    <a:pt x="73912" y="47044"/>
                  </a:lnTo>
                  <a:lnTo>
                    <a:pt x="70966" y="48941"/>
                  </a:lnTo>
                  <a:lnTo>
                    <a:pt x="63040" y="54146"/>
                  </a:lnTo>
                  <a:lnTo>
                    <a:pt x="60975" y="55502"/>
                  </a:lnTo>
                  <a:lnTo>
                    <a:pt x="60009" y="56050"/>
                  </a:lnTo>
                  <a:lnTo>
                    <a:pt x="58710" y="56908"/>
                  </a:lnTo>
                  <a:lnTo>
                    <a:pt x="55775" y="58839"/>
                  </a:lnTo>
                  <a:lnTo>
                    <a:pt x="53010" y="60650"/>
                  </a:lnTo>
                  <a:lnTo>
                    <a:pt x="50405" y="62371"/>
                  </a:lnTo>
                  <a:lnTo>
                    <a:pt x="38742" y="70040"/>
                  </a:lnTo>
                  <a:lnTo>
                    <a:pt x="35103" y="72434"/>
                  </a:lnTo>
                  <a:lnTo>
                    <a:pt x="34794" y="71865"/>
                  </a:lnTo>
                  <a:lnTo>
                    <a:pt x="34444" y="70780"/>
                  </a:lnTo>
                  <a:lnTo>
                    <a:pt x="34355" y="67902"/>
                  </a:lnTo>
                  <a:lnTo>
                    <a:pt x="34281" y="65634"/>
                  </a:lnTo>
                  <a:lnTo>
                    <a:pt x="33842" y="65724"/>
                  </a:lnTo>
                  <a:lnTo>
                    <a:pt x="32116" y="65977"/>
                  </a:lnTo>
                  <a:lnTo>
                    <a:pt x="28917" y="66458"/>
                  </a:lnTo>
                  <a:lnTo>
                    <a:pt x="26475" y="66834"/>
                  </a:lnTo>
                  <a:lnTo>
                    <a:pt x="25992" y="66920"/>
                  </a:lnTo>
                  <a:lnTo>
                    <a:pt x="25794" y="66834"/>
                  </a:lnTo>
                  <a:lnTo>
                    <a:pt x="25596" y="66739"/>
                  </a:lnTo>
                  <a:lnTo>
                    <a:pt x="25402" y="66629"/>
                  </a:lnTo>
                  <a:lnTo>
                    <a:pt x="25220" y="66510"/>
                  </a:lnTo>
                  <a:lnTo>
                    <a:pt x="25054" y="66367"/>
                  </a:lnTo>
                  <a:lnTo>
                    <a:pt x="24844" y="66139"/>
                  </a:lnTo>
                  <a:lnTo>
                    <a:pt x="24650" y="65867"/>
                  </a:lnTo>
                  <a:lnTo>
                    <a:pt x="24480" y="65572"/>
                  </a:lnTo>
                  <a:lnTo>
                    <a:pt x="24349" y="65262"/>
                  </a:lnTo>
                  <a:lnTo>
                    <a:pt x="24270" y="64952"/>
                  </a:lnTo>
                  <a:lnTo>
                    <a:pt x="24242" y="64742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7" name="pg257"/>
            <p:cNvSpPr/>
            <p:nvPr/>
          </p:nvSpPr>
          <p:spPr>
            <a:xfrm>
              <a:off x="5365497" y="4277972"/>
              <a:ext cx="260850" cy="163422"/>
            </a:xfrm>
            <a:custGeom>
              <a:avLst/>
              <a:gdLst/>
              <a:ahLst/>
              <a:cxnLst/>
              <a:rect l="0" t="0" r="0" b="0"/>
              <a:pathLst>
                <a:path w="260850" h="163422">
                  <a:moveTo>
                    <a:pt x="218605" y="149182"/>
                  </a:moveTo>
                  <a:lnTo>
                    <a:pt x="219429" y="147362"/>
                  </a:lnTo>
                  <a:lnTo>
                    <a:pt x="219110" y="147077"/>
                  </a:lnTo>
                  <a:lnTo>
                    <a:pt x="214754" y="143131"/>
                  </a:lnTo>
                  <a:lnTo>
                    <a:pt x="214338" y="142772"/>
                  </a:lnTo>
                  <a:lnTo>
                    <a:pt x="213078" y="141611"/>
                  </a:lnTo>
                  <a:lnTo>
                    <a:pt x="212104" y="140779"/>
                  </a:lnTo>
                  <a:lnTo>
                    <a:pt x="211749" y="140560"/>
                  </a:lnTo>
                  <a:lnTo>
                    <a:pt x="211340" y="140511"/>
                  </a:lnTo>
                  <a:lnTo>
                    <a:pt x="210643" y="140419"/>
                  </a:lnTo>
                  <a:lnTo>
                    <a:pt x="210446" y="138800"/>
                  </a:lnTo>
                  <a:lnTo>
                    <a:pt x="209532" y="138631"/>
                  </a:lnTo>
                  <a:lnTo>
                    <a:pt x="207436" y="136811"/>
                  </a:lnTo>
                  <a:lnTo>
                    <a:pt x="206483" y="135992"/>
                  </a:lnTo>
                  <a:lnTo>
                    <a:pt x="205803" y="135416"/>
                  </a:lnTo>
                  <a:lnTo>
                    <a:pt x="205121" y="134940"/>
                  </a:lnTo>
                  <a:lnTo>
                    <a:pt x="203851" y="134253"/>
                  </a:lnTo>
                  <a:lnTo>
                    <a:pt x="201730" y="133219"/>
                  </a:lnTo>
                  <a:lnTo>
                    <a:pt x="201077" y="132942"/>
                  </a:lnTo>
                  <a:lnTo>
                    <a:pt x="200490" y="132666"/>
                  </a:lnTo>
                  <a:lnTo>
                    <a:pt x="199968" y="132391"/>
                  </a:lnTo>
                  <a:lnTo>
                    <a:pt x="199346" y="132246"/>
                  </a:lnTo>
                  <a:lnTo>
                    <a:pt x="198753" y="132235"/>
                  </a:lnTo>
                  <a:lnTo>
                    <a:pt x="197932" y="132152"/>
                  </a:lnTo>
                  <a:lnTo>
                    <a:pt x="197113" y="131905"/>
                  </a:lnTo>
                  <a:lnTo>
                    <a:pt x="196327" y="131691"/>
                  </a:lnTo>
                  <a:lnTo>
                    <a:pt x="195803" y="131581"/>
                  </a:lnTo>
                  <a:lnTo>
                    <a:pt x="195199" y="131665"/>
                  </a:lnTo>
                  <a:lnTo>
                    <a:pt x="194769" y="131611"/>
                  </a:lnTo>
                  <a:lnTo>
                    <a:pt x="190918" y="130871"/>
                  </a:lnTo>
                  <a:lnTo>
                    <a:pt x="190435" y="131120"/>
                  </a:lnTo>
                  <a:lnTo>
                    <a:pt x="189916" y="131379"/>
                  </a:lnTo>
                  <a:lnTo>
                    <a:pt x="188002" y="131008"/>
                  </a:lnTo>
                  <a:lnTo>
                    <a:pt x="186070" y="130660"/>
                  </a:lnTo>
                  <a:lnTo>
                    <a:pt x="185740" y="130666"/>
                  </a:lnTo>
                  <a:lnTo>
                    <a:pt x="185236" y="130536"/>
                  </a:lnTo>
                  <a:lnTo>
                    <a:pt x="183294" y="130304"/>
                  </a:lnTo>
                  <a:lnTo>
                    <a:pt x="181323" y="130104"/>
                  </a:lnTo>
                  <a:lnTo>
                    <a:pt x="180905" y="130159"/>
                  </a:lnTo>
                  <a:lnTo>
                    <a:pt x="179729" y="130147"/>
                  </a:lnTo>
                  <a:lnTo>
                    <a:pt x="178479" y="130176"/>
                  </a:lnTo>
                  <a:lnTo>
                    <a:pt x="176462" y="130184"/>
                  </a:lnTo>
                  <a:lnTo>
                    <a:pt x="175996" y="130233"/>
                  </a:lnTo>
                  <a:lnTo>
                    <a:pt x="175921" y="130633"/>
                  </a:lnTo>
                  <a:lnTo>
                    <a:pt x="175556" y="130639"/>
                  </a:lnTo>
                  <a:lnTo>
                    <a:pt x="175384" y="130604"/>
                  </a:lnTo>
                  <a:lnTo>
                    <a:pt x="175180" y="130603"/>
                  </a:lnTo>
                  <a:lnTo>
                    <a:pt x="174287" y="130636"/>
                  </a:lnTo>
                  <a:lnTo>
                    <a:pt x="172890" y="130819"/>
                  </a:lnTo>
                  <a:lnTo>
                    <a:pt x="172373" y="130887"/>
                  </a:lnTo>
                  <a:lnTo>
                    <a:pt x="172113" y="130937"/>
                  </a:lnTo>
                  <a:lnTo>
                    <a:pt x="171533" y="131046"/>
                  </a:lnTo>
                  <a:lnTo>
                    <a:pt x="170993" y="131177"/>
                  </a:lnTo>
                  <a:lnTo>
                    <a:pt x="170729" y="131266"/>
                  </a:lnTo>
                  <a:lnTo>
                    <a:pt x="170586" y="131326"/>
                  </a:lnTo>
                  <a:lnTo>
                    <a:pt x="170011" y="131589"/>
                  </a:lnTo>
                  <a:lnTo>
                    <a:pt x="169400" y="131754"/>
                  </a:lnTo>
                  <a:lnTo>
                    <a:pt x="161632" y="132295"/>
                  </a:lnTo>
                  <a:lnTo>
                    <a:pt x="156360" y="131437"/>
                  </a:lnTo>
                  <a:lnTo>
                    <a:pt x="150632" y="129789"/>
                  </a:lnTo>
                  <a:lnTo>
                    <a:pt x="147815" y="129073"/>
                  </a:lnTo>
                  <a:lnTo>
                    <a:pt x="146449" y="129297"/>
                  </a:lnTo>
                  <a:lnTo>
                    <a:pt x="145019" y="129531"/>
                  </a:lnTo>
                  <a:lnTo>
                    <a:pt x="144902" y="129107"/>
                  </a:lnTo>
                  <a:lnTo>
                    <a:pt x="144819" y="128898"/>
                  </a:lnTo>
                  <a:lnTo>
                    <a:pt x="143927" y="128596"/>
                  </a:lnTo>
                  <a:lnTo>
                    <a:pt x="142619" y="128378"/>
                  </a:lnTo>
                  <a:lnTo>
                    <a:pt x="141416" y="127946"/>
                  </a:lnTo>
                  <a:lnTo>
                    <a:pt x="139739" y="127439"/>
                  </a:lnTo>
                  <a:lnTo>
                    <a:pt x="139042" y="127218"/>
                  </a:lnTo>
                  <a:lnTo>
                    <a:pt x="137963" y="127598"/>
                  </a:lnTo>
                  <a:lnTo>
                    <a:pt x="136989" y="127250"/>
                  </a:lnTo>
                  <a:lnTo>
                    <a:pt x="134113" y="126239"/>
                  </a:lnTo>
                  <a:lnTo>
                    <a:pt x="133847" y="126119"/>
                  </a:lnTo>
                  <a:lnTo>
                    <a:pt x="132797" y="125657"/>
                  </a:lnTo>
                  <a:lnTo>
                    <a:pt x="132072" y="125365"/>
                  </a:lnTo>
                  <a:lnTo>
                    <a:pt x="128403" y="123785"/>
                  </a:lnTo>
                  <a:lnTo>
                    <a:pt x="126288" y="122876"/>
                  </a:lnTo>
                  <a:lnTo>
                    <a:pt x="123587" y="121717"/>
                  </a:lnTo>
                  <a:lnTo>
                    <a:pt x="118569" y="120230"/>
                  </a:lnTo>
                  <a:lnTo>
                    <a:pt x="118150" y="120098"/>
                  </a:lnTo>
                  <a:lnTo>
                    <a:pt x="117887" y="120015"/>
                  </a:lnTo>
                  <a:lnTo>
                    <a:pt x="116257" y="119582"/>
                  </a:lnTo>
                  <a:lnTo>
                    <a:pt x="112874" y="118608"/>
                  </a:lnTo>
                  <a:lnTo>
                    <a:pt x="109719" y="117686"/>
                  </a:lnTo>
                  <a:lnTo>
                    <a:pt x="108039" y="117212"/>
                  </a:lnTo>
                  <a:lnTo>
                    <a:pt x="106170" y="116678"/>
                  </a:lnTo>
                  <a:lnTo>
                    <a:pt x="105533" y="116490"/>
                  </a:lnTo>
                  <a:lnTo>
                    <a:pt x="104267" y="116129"/>
                  </a:lnTo>
                  <a:lnTo>
                    <a:pt x="103006" y="115761"/>
                  </a:lnTo>
                  <a:lnTo>
                    <a:pt x="98577" y="114486"/>
                  </a:lnTo>
                  <a:lnTo>
                    <a:pt x="96836" y="113978"/>
                  </a:lnTo>
                  <a:lnTo>
                    <a:pt x="93668" y="113061"/>
                  </a:lnTo>
                  <a:lnTo>
                    <a:pt x="93279" y="112952"/>
                  </a:lnTo>
                  <a:lnTo>
                    <a:pt x="92862" y="112834"/>
                  </a:lnTo>
                  <a:lnTo>
                    <a:pt x="88446" y="111535"/>
                  </a:lnTo>
                  <a:lnTo>
                    <a:pt x="85458" y="110657"/>
                  </a:lnTo>
                  <a:lnTo>
                    <a:pt x="79776" y="108986"/>
                  </a:lnTo>
                  <a:lnTo>
                    <a:pt x="78204" y="108617"/>
                  </a:lnTo>
                  <a:lnTo>
                    <a:pt x="76686" y="108255"/>
                  </a:lnTo>
                  <a:lnTo>
                    <a:pt x="75846" y="108074"/>
                  </a:lnTo>
                  <a:lnTo>
                    <a:pt x="74130" y="107667"/>
                  </a:lnTo>
                  <a:lnTo>
                    <a:pt x="72902" y="107375"/>
                  </a:lnTo>
                  <a:lnTo>
                    <a:pt x="69296" y="106550"/>
                  </a:lnTo>
                  <a:lnTo>
                    <a:pt x="63005" y="105115"/>
                  </a:lnTo>
                  <a:lnTo>
                    <a:pt x="61555" y="104744"/>
                  </a:lnTo>
                  <a:lnTo>
                    <a:pt x="58811" y="104111"/>
                  </a:lnTo>
                  <a:lnTo>
                    <a:pt x="57978" y="103918"/>
                  </a:lnTo>
                  <a:lnTo>
                    <a:pt x="55969" y="103473"/>
                  </a:lnTo>
                  <a:lnTo>
                    <a:pt x="54160" y="103053"/>
                  </a:lnTo>
                  <a:lnTo>
                    <a:pt x="53626" y="102992"/>
                  </a:lnTo>
                  <a:lnTo>
                    <a:pt x="53291" y="102903"/>
                  </a:lnTo>
                  <a:lnTo>
                    <a:pt x="42534" y="100320"/>
                  </a:lnTo>
                  <a:lnTo>
                    <a:pt x="40561" y="99820"/>
                  </a:lnTo>
                  <a:lnTo>
                    <a:pt x="40343" y="99739"/>
                  </a:lnTo>
                  <a:lnTo>
                    <a:pt x="34549" y="97366"/>
                  </a:lnTo>
                  <a:lnTo>
                    <a:pt x="34130" y="97097"/>
                  </a:lnTo>
                  <a:lnTo>
                    <a:pt x="33986" y="97169"/>
                  </a:lnTo>
                  <a:lnTo>
                    <a:pt x="33711" y="97073"/>
                  </a:lnTo>
                  <a:lnTo>
                    <a:pt x="31518" y="96108"/>
                  </a:lnTo>
                  <a:lnTo>
                    <a:pt x="29552" y="95249"/>
                  </a:lnTo>
                  <a:lnTo>
                    <a:pt x="27139" y="94175"/>
                  </a:lnTo>
                  <a:lnTo>
                    <a:pt x="25857" y="93599"/>
                  </a:lnTo>
                  <a:lnTo>
                    <a:pt x="26088" y="92800"/>
                  </a:lnTo>
                  <a:lnTo>
                    <a:pt x="26200" y="92458"/>
                  </a:lnTo>
                  <a:lnTo>
                    <a:pt x="25757" y="92125"/>
                  </a:lnTo>
                  <a:lnTo>
                    <a:pt x="23949" y="90858"/>
                  </a:lnTo>
                  <a:lnTo>
                    <a:pt x="22794" y="90063"/>
                  </a:lnTo>
                  <a:lnTo>
                    <a:pt x="20565" y="88519"/>
                  </a:lnTo>
                  <a:lnTo>
                    <a:pt x="20106" y="88219"/>
                  </a:lnTo>
                  <a:lnTo>
                    <a:pt x="19699" y="87977"/>
                  </a:lnTo>
                  <a:lnTo>
                    <a:pt x="17343" y="86475"/>
                  </a:lnTo>
                  <a:lnTo>
                    <a:pt x="14999" y="85214"/>
                  </a:lnTo>
                  <a:lnTo>
                    <a:pt x="13978" y="84679"/>
                  </a:lnTo>
                  <a:lnTo>
                    <a:pt x="10430" y="83121"/>
                  </a:lnTo>
                  <a:lnTo>
                    <a:pt x="6708" y="81849"/>
                  </a:lnTo>
                  <a:lnTo>
                    <a:pt x="3048" y="80890"/>
                  </a:lnTo>
                  <a:lnTo>
                    <a:pt x="1235" y="80509"/>
                  </a:lnTo>
                  <a:lnTo>
                    <a:pt x="0" y="80385"/>
                  </a:lnTo>
                  <a:lnTo>
                    <a:pt x="1678" y="78422"/>
                  </a:lnTo>
                  <a:lnTo>
                    <a:pt x="2980" y="76899"/>
                  </a:lnTo>
                  <a:lnTo>
                    <a:pt x="5952" y="73426"/>
                  </a:lnTo>
                  <a:lnTo>
                    <a:pt x="7632" y="73856"/>
                  </a:lnTo>
                  <a:lnTo>
                    <a:pt x="9017" y="74252"/>
                  </a:lnTo>
                  <a:lnTo>
                    <a:pt x="18174" y="79932"/>
                  </a:lnTo>
                  <a:lnTo>
                    <a:pt x="18522" y="79653"/>
                  </a:lnTo>
                  <a:lnTo>
                    <a:pt x="19548" y="80316"/>
                  </a:lnTo>
                  <a:lnTo>
                    <a:pt x="21387" y="81486"/>
                  </a:lnTo>
                  <a:lnTo>
                    <a:pt x="25265" y="77056"/>
                  </a:lnTo>
                  <a:lnTo>
                    <a:pt x="26276" y="74951"/>
                  </a:lnTo>
                  <a:lnTo>
                    <a:pt x="28540" y="69679"/>
                  </a:lnTo>
                  <a:lnTo>
                    <a:pt x="31615" y="62493"/>
                  </a:lnTo>
                  <a:lnTo>
                    <a:pt x="33523" y="58033"/>
                  </a:lnTo>
                  <a:lnTo>
                    <a:pt x="33844" y="57300"/>
                  </a:lnTo>
                  <a:lnTo>
                    <a:pt x="34290" y="56275"/>
                  </a:lnTo>
                  <a:lnTo>
                    <a:pt x="35932" y="52456"/>
                  </a:lnTo>
                  <a:lnTo>
                    <a:pt x="36315" y="51551"/>
                  </a:lnTo>
                  <a:lnTo>
                    <a:pt x="36471" y="51092"/>
                  </a:lnTo>
                  <a:lnTo>
                    <a:pt x="36592" y="50599"/>
                  </a:lnTo>
                  <a:lnTo>
                    <a:pt x="36805" y="49351"/>
                  </a:lnTo>
                  <a:lnTo>
                    <a:pt x="36943" y="48479"/>
                  </a:lnTo>
                  <a:lnTo>
                    <a:pt x="37268" y="46531"/>
                  </a:lnTo>
                  <a:lnTo>
                    <a:pt x="37881" y="42789"/>
                  </a:lnTo>
                  <a:lnTo>
                    <a:pt x="38218" y="40730"/>
                  </a:lnTo>
                  <a:lnTo>
                    <a:pt x="38585" y="38426"/>
                  </a:lnTo>
                  <a:lnTo>
                    <a:pt x="39530" y="32506"/>
                  </a:lnTo>
                  <a:lnTo>
                    <a:pt x="40142" y="28666"/>
                  </a:lnTo>
                  <a:lnTo>
                    <a:pt x="40516" y="27997"/>
                  </a:lnTo>
                  <a:lnTo>
                    <a:pt x="40356" y="27568"/>
                  </a:lnTo>
                  <a:lnTo>
                    <a:pt x="40533" y="27133"/>
                  </a:lnTo>
                  <a:lnTo>
                    <a:pt x="40516" y="26451"/>
                  </a:lnTo>
                  <a:lnTo>
                    <a:pt x="41142" y="22539"/>
                  </a:lnTo>
                  <a:lnTo>
                    <a:pt x="41395" y="20998"/>
                  </a:lnTo>
                  <a:lnTo>
                    <a:pt x="41763" y="20356"/>
                  </a:lnTo>
                  <a:lnTo>
                    <a:pt x="43122" y="19309"/>
                  </a:lnTo>
                  <a:lnTo>
                    <a:pt x="45198" y="17709"/>
                  </a:lnTo>
                  <a:lnTo>
                    <a:pt x="49289" y="14556"/>
                  </a:lnTo>
                  <a:lnTo>
                    <a:pt x="50640" y="13516"/>
                  </a:lnTo>
                  <a:lnTo>
                    <a:pt x="55359" y="9878"/>
                  </a:lnTo>
                  <a:lnTo>
                    <a:pt x="58140" y="10278"/>
                  </a:lnTo>
                  <a:lnTo>
                    <a:pt x="58299" y="10797"/>
                  </a:lnTo>
                  <a:lnTo>
                    <a:pt x="60757" y="14025"/>
                  </a:lnTo>
                  <a:lnTo>
                    <a:pt x="61790" y="13756"/>
                  </a:lnTo>
                  <a:lnTo>
                    <a:pt x="63326" y="13418"/>
                  </a:lnTo>
                  <a:lnTo>
                    <a:pt x="65139" y="13051"/>
                  </a:lnTo>
                  <a:lnTo>
                    <a:pt x="65712" y="12898"/>
                  </a:lnTo>
                  <a:lnTo>
                    <a:pt x="66224" y="12760"/>
                  </a:lnTo>
                  <a:lnTo>
                    <a:pt x="67400" y="12417"/>
                  </a:lnTo>
                  <a:lnTo>
                    <a:pt x="68096" y="12136"/>
                  </a:lnTo>
                  <a:lnTo>
                    <a:pt x="68557" y="11966"/>
                  </a:lnTo>
                  <a:lnTo>
                    <a:pt x="69010" y="11799"/>
                  </a:lnTo>
                  <a:lnTo>
                    <a:pt x="71643" y="10592"/>
                  </a:lnTo>
                  <a:lnTo>
                    <a:pt x="72071" y="10392"/>
                  </a:lnTo>
                  <a:lnTo>
                    <a:pt x="73057" y="9944"/>
                  </a:lnTo>
                  <a:lnTo>
                    <a:pt x="76050" y="8571"/>
                  </a:lnTo>
                  <a:lnTo>
                    <a:pt x="75931" y="8305"/>
                  </a:lnTo>
                  <a:lnTo>
                    <a:pt x="79873" y="6494"/>
                  </a:lnTo>
                  <a:lnTo>
                    <a:pt x="81948" y="5541"/>
                  </a:lnTo>
                  <a:lnTo>
                    <a:pt x="82375" y="5350"/>
                  </a:lnTo>
                  <a:lnTo>
                    <a:pt x="85697" y="3811"/>
                  </a:lnTo>
                  <a:lnTo>
                    <a:pt x="88183" y="2663"/>
                  </a:lnTo>
                  <a:lnTo>
                    <a:pt x="88585" y="2342"/>
                  </a:lnTo>
                  <a:lnTo>
                    <a:pt x="88425" y="752"/>
                  </a:lnTo>
                  <a:lnTo>
                    <a:pt x="88403" y="528"/>
                  </a:lnTo>
                  <a:lnTo>
                    <a:pt x="88838" y="499"/>
                  </a:lnTo>
                  <a:lnTo>
                    <a:pt x="91706" y="75"/>
                  </a:lnTo>
                  <a:lnTo>
                    <a:pt x="92418" y="0"/>
                  </a:lnTo>
                  <a:lnTo>
                    <a:pt x="92914" y="5498"/>
                  </a:lnTo>
                  <a:lnTo>
                    <a:pt x="93356" y="9301"/>
                  </a:lnTo>
                  <a:lnTo>
                    <a:pt x="93328" y="10082"/>
                  </a:lnTo>
                  <a:lnTo>
                    <a:pt x="93685" y="13470"/>
                  </a:lnTo>
                  <a:lnTo>
                    <a:pt x="94722" y="23339"/>
                  </a:lnTo>
                  <a:lnTo>
                    <a:pt x="94980" y="24964"/>
                  </a:lnTo>
                  <a:lnTo>
                    <a:pt x="95190" y="25751"/>
                  </a:lnTo>
                  <a:lnTo>
                    <a:pt x="96189" y="29485"/>
                  </a:lnTo>
                  <a:lnTo>
                    <a:pt x="96622" y="31102"/>
                  </a:lnTo>
                  <a:lnTo>
                    <a:pt x="97284" y="33575"/>
                  </a:lnTo>
                  <a:lnTo>
                    <a:pt x="98206" y="35623"/>
                  </a:lnTo>
                  <a:lnTo>
                    <a:pt x="99979" y="39556"/>
                  </a:lnTo>
                  <a:lnTo>
                    <a:pt x="101502" y="42148"/>
                  </a:lnTo>
                  <a:lnTo>
                    <a:pt x="103301" y="45211"/>
                  </a:lnTo>
                  <a:lnTo>
                    <a:pt x="103986" y="46380"/>
                  </a:lnTo>
                  <a:lnTo>
                    <a:pt x="104144" y="46642"/>
                  </a:lnTo>
                  <a:lnTo>
                    <a:pt x="104776" y="47447"/>
                  </a:lnTo>
                  <a:lnTo>
                    <a:pt x="107096" y="50404"/>
                  </a:lnTo>
                  <a:lnTo>
                    <a:pt x="108590" y="52308"/>
                  </a:lnTo>
                  <a:lnTo>
                    <a:pt x="110417" y="54060"/>
                  </a:lnTo>
                  <a:lnTo>
                    <a:pt x="113744" y="57249"/>
                  </a:lnTo>
                  <a:lnTo>
                    <a:pt x="116700" y="58968"/>
                  </a:lnTo>
                  <a:lnTo>
                    <a:pt x="118935" y="60272"/>
                  </a:lnTo>
                  <a:lnTo>
                    <a:pt x="119171" y="60404"/>
                  </a:lnTo>
                  <a:lnTo>
                    <a:pt x="119443" y="60595"/>
                  </a:lnTo>
                  <a:lnTo>
                    <a:pt x="121139" y="61324"/>
                  </a:lnTo>
                  <a:lnTo>
                    <a:pt x="124156" y="62622"/>
                  </a:lnTo>
                  <a:lnTo>
                    <a:pt x="125174" y="63060"/>
                  </a:lnTo>
                  <a:lnTo>
                    <a:pt x="126910" y="63806"/>
                  </a:lnTo>
                  <a:lnTo>
                    <a:pt x="130660" y="64565"/>
                  </a:lnTo>
                  <a:lnTo>
                    <a:pt x="133949" y="65227"/>
                  </a:lnTo>
                  <a:lnTo>
                    <a:pt x="138047" y="65869"/>
                  </a:lnTo>
                  <a:lnTo>
                    <a:pt x="138960" y="66013"/>
                  </a:lnTo>
                  <a:lnTo>
                    <a:pt x="141198" y="66519"/>
                  </a:lnTo>
                  <a:lnTo>
                    <a:pt x="143176" y="66966"/>
                  </a:lnTo>
                  <a:lnTo>
                    <a:pt x="146846" y="68048"/>
                  </a:lnTo>
                  <a:lnTo>
                    <a:pt x="150923" y="69468"/>
                  </a:lnTo>
                  <a:lnTo>
                    <a:pt x="154799" y="71507"/>
                  </a:lnTo>
                  <a:lnTo>
                    <a:pt x="155527" y="71888"/>
                  </a:lnTo>
                  <a:lnTo>
                    <a:pt x="158829" y="73697"/>
                  </a:lnTo>
                  <a:lnTo>
                    <a:pt x="160468" y="74595"/>
                  </a:lnTo>
                  <a:lnTo>
                    <a:pt x="164054" y="75915"/>
                  </a:lnTo>
                  <a:lnTo>
                    <a:pt x="164264" y="76039"/>
                  </a:lnTo>
                  <a:lnTo>
                    <a:pt x="164529" y="76234"/>
                  </a:lnTo>
                  <a:lnTo>
                    <a:pt x="164739" y="76320"/>
                  </a:lnTo>
                  <a:lnTo>
                    <a:pt x="165037" y="76473"/>
                  </a:lnTo>
                  <a:lnTo>
                    <a:pt x="170566" y="79389"/>
                  </a:lnTo>
                  <a:lnTo>
                    <a:pt x="173881" y="80896"/>
                  </a:lnTo>
                  <a:lnTo>
                    <a:pt x="177633" y="82601"/>
                  </a:lnTo>
                  <a:lnTo>
                    <a:pt x="181936" y="84569"/>
                  </a:lnTo>
                  <a:lnTo>
                    <a:pt x="183618" y="85146"/>
                  </a:lnTo>
                  <a:lnTo>
                    <a:pt x="183939" y="85241"/>
                  </a:lnTo>
                  <a:lnTo>
                    <a:pt x="184422" y="85403"/>
                  </a:lnTo>
                  <a:lnTo>
                    <a:pt x="187664" y="86189"/>
                  </a:lnTo>
                  <a:lnTo>
                    <a:pt x="190007" y="86528"/>
                  </a:lnTo>
                  <a:lnTo>
                    <a:pt x="192525" y="86780"/>
                  </a:lnTo>
                  <a:lnTo>
                    <a:pt x="194058" y="86837"/>
                  </a:lnTo>
                  <a:lnTo>
                    <a:pt x="194853" y="86866"/>
                  </a:lnTo>
                  <a:lnTo>
                    <a:pt x="196349" y="86780"/>
                  </a:lnTo>
                  <a:lnTo>
                    <a:pt x="198951" y="86502"/>
                  </a:lnTo>
                  <a:lnTo>
                    <a:pt x="200901" y="86294"/>
                  </a:lnTo>
                  <a:lnTo>
                    <a:pt x="203356" y="86032"/>
                  </a:lnTo>
                  <a:lnTo>
                    <a:pt x="203752" y="86008"/>
                  </a:lnTo>
                  <a:lnTo>
                    <a:pt x="204025" y="85975"/>
                  </a:lnTo>
                  <a:lnTo>
                    <a:pt x="206703" y="85495"/>
                  </a:lnTo>
                  <a:lnTo>
                    <a:pt x="208150" y="85236"/>
                  </a:lnTo>
                  <a:lnTo>
                    <a:pt x="211800" y="84731"/>
                  </a:lnTo>
                  <a:lnTo>
                    <a:pt x="214797" y="84445"/>
                  </a:lnTo>
                  <a:lnTo>
                    <a:pt x="216416" y="84417"/>
                  </a:lnTo>
                  <a:lnTo>
                    <a:pt x="221178" y="84440"/>
                  </a:lnTo>
                  <a:lnTo>
                    <a:pt x="224460" y="84769"/>
                  </a:lnTo>
                  <a:lnTo>
                    <a:pt x="231379" y="86313"/>
                  </a:lnTo>
                  <a:lnTo>
                    <a:pt x="231676" y="86547"/>
                  </a:lnTo>
                  <a:lnTo>
                    <a:pt x="231903" y="86621"/>
                  </a:lnTo>
                  <a:lnTo>
                    <a:pt x="235512" y="87838"/>
                  </a:lnTo>
                  <a:lnTo>
                    <a:pt x="236803" y="88411"/>
                  </a:lnTo>
                  <a:lnTo>
                    <a:pt x="237618" y="88773"/>
                  </a:lnTo>
                  <a:lnTo>
                    <a:pt x="239577" y="89651"/>
                  </a:lnTo>
                  <a:lnTo>
                    <a:pt x="242942" y="91229"/>
                  </a:lnTo>
                  <a:lnTo>
                    <a:pt x="247135" y="93490"/>
                  </a:lnTo>
                  <a:lnTo>
                    <a:pt x="246786" y="93985"/>
                  </a:lnTo>
                  <a:lnTo>
                    <a:pt x="246585" y="94355"/>
                  </a:lnTo>
                  <a:lnTo>
                    <a:pt x="246375" y="94748"/>
                  </a:lnTo>
                  <a:lnTo>
                    <a:pt x="245530" y="96282"/>
                  </a:lnTo>
                  <a:lnTo>
                    <a:pt x="245318" y="96662"/>
                  </a:lnTo>
                  <a:lnTo>
                    <a:pt x="244265" y="98546"/>
                  </a:lnTo>
                  <a:lnTo>
                    <a:pt x="243707" y="99556"/>
                  </a:lnTo>
                  <a:lnTo>
                    <a:pt x="244201" y="100190"/>
                  </a:lnTo>
                  <a:lnTo>
                    <a:pt x="244632" y="100727"/>
                  </a:lnTo>
                  <a:lnTo>
                    <a:pt x="246134" y="102605"/>
                  </a:lnTo>
                  <a:lnTo>
                    <a:pt x="246406" y="102944"/>
                  </a:lnTo>
                  <a:lnTo>
                    <a:pt x="247478" y="104326"/>
                  </a:lnTo>
                  <a:lnTo>
                    <a:pt x="249075" y="106370"/>
                  </a:lnTo>
                  <a:lnTo>
                    <a:pt x="250025" y="107590"/>
                  </a:lnTo>
                  <a:lnTo>
                    <a:pt x="250456" y="108138"/>
                  </a:lnTo>
                  <a:lnTo>
                    <a:pt x="250892" y="108705"/>
                  </a:lnTo>
                  <a:lnTo>
                    <a:pt x="251304" y="109227"/>
                  </a:lnTo>
                  <a:lnTo>
                    <a:pt x="252950" y="111322"/>
                  </a:lnTo>
                  <a:lnTo>
                    <a:pt x="253362" y="111850"/>
                  </a:lnTo>
                  <a:lnTo>
                    <a:pt x="253876" y="112522"/>
                  </a:lnTo>
                  <a:lnTo>
                    <a:pt x="254268" y="113008"/>
                  </a:lnTo>
                  <a:lnTo>
                    <a:pt x="255547" y="114633"/>
                  </a:lnTo>
                  <a:lnTo>
                    <a:pt x="257063" y="116568"/>
                  </a:lnTo>
                  <a:lnTo>
                    <a:pt x="257423" y="116968"/>
                  </a:lnTo>
                  <a:lnTo>
                    <a:pt x="258183" y="117917"/>
                  </a:lnTo>
                  <a:lnTo>
                    <a:pt x="259279" y="119294"/>
                  </a:lnTo>
                  <a:lnTo>
                    <a:pt x="259708" y="122954"/>
                  </a:lnTo>
                  <a:lnTo>
                    <a:pt x="259787" y="123373"/>
                  </a:lnTo>
                  <a:lnTo>
                    <a:pt x="257712" y="123688"/>
                  </a:lnTo>
                  <a:lnTo>
                    <a:pt x="255610" y="124035"/>
                  </a:lnTo>
                  <a:lnTo>
                    <a:pt x="255068" y="124064"/>
                  </a:lnTo>
                  <a:lnTo>
                    <a:pt x="255212" y="124593"/>
                  </a:lnTo>
                  <a:lnTo>
                    <a:pt x="255870" y="127352"/>
                  </a:lnTo>
                  <a:lnTo>
                    <a:pt x="256148" y="128517"/>
                  </a:lnTo>
                  <a:lnTo>
                    <a:pt x="256436" y="129724"/>
                  </a:lnTo>
                  <a:lnTo>
                    <a:pt x="256682" y="130754"/>
                  </a:lnTo>
                  <a:lnTo>
                    <a:pt x="256965" y="131942"/>
                  </a:lnTo>
                  <a:lnTo>
                    <a:pt x="257288" y="133295"/>
                  </a:lnTo>
                  <a:lnTo>
                    <a:pt x="257835" y="135643"/>
                  </a:lnTo>
                  <a:lnTo>
                    <a:pt x="257888" y="135809"/>
                  </a:lnTo>
                  <a:lnTo>
                    <a:pt x="260233" y="135426"/>
                  </a:lnTo>
                  <a:lnTo>
                    <a:pt x="260850" y="135326"/>
                  </a:lnTo>
                  <a:lnTo>
                    <a:pt x="260692" y="137646"/>
                  </a:lnTo>
                  <a:lnTo>
                    <a:pt x="260538" y="139931"/>
                  </a:lnTo>
                  <a:lnTo>
                    <a:pt x="260227" y="144518"/>
                  </a:lnTo>
                  <a:lnTo>
                    <a:pt x="260111" y="146809"/>
                  </a:lnTo>
                  <a:lnTo>
                    <a:pt x="259960" y="149563"/>
                  </a:lnTo>
                  <a:lnTo>
                    <a:pt x="255679" y="149307"/>
                  </a:lnTo>
                  <a:lnTo>
                    <a:pt x="252172" y="149067"/>
                  </a:lnTo>
                  <a:lnTo>
                    <a:pt x="244146" y="148509"/>
                  </a:lnTo>
                  <a:lnTo>
                    <a:pt x="243983" y="148793"/>
                  </a:lnTo>
                  <a:lnTo>
                    <a:pt x="241300" y="153665"/>
                  </a:lnTo>
                  <a:lnTo>
                    <a:pt x="240563" y="155005"/>
                  </a:lnTo>
                  <a:lnTo>
                    <a:pt x="239024" y="157795"/>
                  </a:lnTo>
                  <a:lnTo>
                    <a:pt x="237673" y="160258"/>
                  </a:lnTo>
                  <a:lnTo>
                    <a:pt x="237075" y="161123"/>
                  </a:lnTo>
                  <a:lnTo>
                    <a:pt x="236812" y="161419"/>
                  </a:lnTo>
                  <a:lnTo>
                    <a:pt x="236336" y="161930"/>
                  </a:lnTo>
                  <a:lnTo>
                    <a:pt x="235090" y="162856"/>
                  </a:lnTo>
                  <a:lnTo>
                    <a:pt x="234513" y="163194"/>
                  </a:lnTo>
                  <a:lnTo>
                    <a:pt x="234124" y="163422"/>
                  </a:lnTo>
                  <a:lnTo>
                    <a:pt x="233289" y="162582"/>
                  </a:lnTo>
                  <a:lnTo>
                    <a:pt x="232178" y="161508"/>
                  </a:lnTo>
                  <a:lnTo>
                    <a:pt x="231166" y="160481"/>
                  </a:lnTo>
                  <a:lnTo>
                    <a:pt x="230706" y="160057"/>
                  </a:lnTo>
                  <a:lnTo>
                    <a:pt x="229896" y="159311"/>
                  </a:lnTo>
                  <a:lnTo>
                    <a:pt x="228130" y="157711"/>
                  </a:lnTo>
                  <a:lnTo>
                    <a:pt x="227396" y="157128"/>
                  </a:lnTo>
                  <a:lnTo>
                    <a:pt x="226145" y="156040"/>
                  </a:lnTo>
                  <a:lnTo>
                    <a:pt x="225530" y="155666"/>
                  </a:lnTo>
                  <a:lnTo>
                    <a:pt x="224707" y="154854"/>
                  </a:lnTo>
                  <a:lnTo>
                    <a:pt x="222577" y="152748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8" name="pg258"/>
            <p:cNvSpPr/>
            <p:nvPr/>
          </p:nvSpPr>
          <p:spPr>
            <a:xfrm>
              <a:off x="5631423" y="4225834"/>
              <a:ext cx="127114" cy="176253"/>
            </a:xfrm>
            <a:custGeom>
              <a:avLst/>
              <a:gdLst/>
              <a:ahLst/>
              <a:cxnLst/>
              <a:rect l="0" t="0" r="0" b="0"/>
              <a:pathLst>
                <a:path w="127114" h="176253">
                  <a:moveTo>
                    <a:pt x="52901" y="32860"/>
                  </a:moveTo>
                  <a:lnTo>
                    <a:pt x="52968" y="32574"/>
                  </a:lnTo>
                  <a:lnTo>
                    <a:pt x="53253" y="31002"/>
                  </a:lnTo>
                  <a:lnTo>
                    <a:pt x="53352" y="30492"/>
                  </a:lnTo>
                  <a:lnTo>
                    <a:pt x="53459" y="30258"/>
                  </a:lnTo>
                  <a:lnTo>
                    <a:pt x="53760" y="29639"/>
                  </a:lnTo>
                  <a:lnTo>
                    <a:pt x="53902" y="28981"/>
                  </a:lnTo>
                  <a:lnTo>
                    <a:pt x="54104" y="28619"/>
                  </a:lnTo>
                  <a:lnTo>
                    <a:pt x="54255" y="27756"/>
                  </a:lnTo>
                  <a:lnTo>
                    <a:pt x="54445" y="27161"/>
                  </a:lnTo>
                  <a:lnTo>
                    <a:pt x="54595" y="26675"/>
                  </a:lnTo>
                  <a:lnTo>
                    <a:pt x="54512" y="26508"/>
                  </a:lnTo>
                  <a:lnTo>
                    <a:pt x="52873" y="25750"/>
                  </a:lnTo>
                  <a:lnTo>
                    <a:pt x="52711" y="25826"/>
                  </a:lnTo>
                  <a:lnTo>
                    <a:pt x="52251" y="25831"/>
                  </a:lnTo>
                  <a:lnTo>
                    <a:pt x="52745" y="24592"/>
                  </a:lnTo>
                  <a:lnTo>
                    <a:pt x="53190" y="24797"/>
                  </a:lnTo>
                  <a:lnTo>
                    <a:pt x="53281" y="24993"/>
                  </a:lnTo>
                  <a:lnTo>
                    <a:pt x="55556" y="26017"/>
                  </a:lnTo>
                  <a:lnTo>
                    <a:pt x="58553" y="27297"/>
                  </a:lnTo>
                  <a:lnTo>
                    <a:pt x="58809" y="27169"/>
                  </a:lnTo>
                  <a:lnTo>
                    <a:pt x="58915" y="26959"/>
                  </a:lnTo>
                  <a:lnTo>
                    <a:pt x="59117" y="26590"/>
                  </a:lnTo>
                  <a:lnTo>
                    <a:pt x="59162" y="26444"/>
                  </a:lnTo>
                  <a:lnTo>
                    <a:pt x="59297" y="25481"/>
                  </a:lnTo>
                  <a:lnTo>
                    <a:pt x="59280" y="25284"/>
                  </a:lnTo>
                  <a:lnTo>
                    <a:pt x="59242" y="25017"/>
                  </a:lnTo>
                  <a:lnTo>
                    <a:pt x="59206" y="24842"/>
                  </a:lnTo>
                  <a:lnTo>
                    <a:pt x="59155" y="24635"/>
                  </a:lnTo>
                  <a:lnTo>
                    <a:pt x="59056" y="24335"/>
                  </a:lnTo>
                  <a:lnTo>
                    <a:pt x="58989" y="24178"/>
                  </a:lnTo>
                  <a:lnTo>
                    <a:pt x="58914" y="24025"/>
                  </a:lnTo>
                  <a:lnTo>
                    <a:pt x="58830" y="23877"/>
                  </a:lnTo>
                  <a:lnTo>
                    <a:pt x="58741" y="23733"/>
                  </a:lnTo>
                  <a:lnTo>
                    <a:pt x="58650" y="23593"/>
                  </a:lnTo>
                  <a:lnTo>
                    <a:pt x="58556" y="23458"/>
                  </a:lnTo>
                  <a:lnTo>
                    <a:pt x="58354" y="23203"/>
                  </a:lnTo>
                  <a:lnTo>
                    <a:pt x="58054" y="22850"/>
                  </a:lnTo>
                  <a:lnTo>
                    <a:pt x="57778" y="22543"/>
                  </a:lnTo>
                  <a:lnTo>
                    <a:pt x="57637" y="22354"/>
                  </a:lnTo>
                  <a:lnTo>
                    <a:pt x="57308" y="21456"/>
                  </a:lnTo>
                  <a:lnTo>
                    <a:pt x="57505" y="20990"/>
                  </a:lnTo>
                  <a:lnTo>
                    <a:pt x="57711" y="20719"/>
                  </a:lnTo>
                  <a:lnTo>
                    <a:pt x="58191" y="20253"/>
                  </a:lnTo>
                  <a:lnTo>
                    <a:pt x="58539" y="20092"/>
                  </a:lnTo>
                  <a:lnTo>
                    <a:pt x="58962" y="19941"/>
                  </a:lnTo>
                  <a:lnTo>
                    <a:pt x="59274" y="19872"/>
                  </a:lnTo>
                  <a:lnTo>
                    <a:pt x="59923" y="19376"/>
                  </a:lnTo>
                  <a:lnTo>
                    <a:pt x="59974" y="19235"/>
                  </a:lnTo>
                  <a:lnTo>
                    <a:pt x="60010" y="19102"/>
                  </a:lnTo>
                  <a:lnTo>
                    <a:pt x="60052" y="18898"/>
                  </a:lnTo>
                  <a:lnTo>
                    <a:pt x="60165" y="18336"/>
                  </a:lnTo>
                  <a:lnTo>
                    <a:pt x="60282" y="18016"/>
                  </a:lnTo>
                  <a:lnTo>
                    <a:pt x="60374" y="17723"/>
                  </a:lnTo>
                  <a:lnTo>
                    <a:pt x="60455" y="17535"/>
                  </a:lnTo>
                  <a:lnTo>
                    <a:pt x="60544" y="17367"/>
                  </a:lnTo>
                  <a:lnTo>
                    <a:pt x="60641" y="17215"/>
                  </a:lnTo>
                  <a:lnTo>
                    <a:pt x="60862" y="16944"/>
                  </a:lnTo>
                  <a:lnTo>
                    <a:pt x="61172" y="16655"/>
                  </a:lnTo>
                  <a:lnTo>
                    <a:pt x="61423" y="16384"/>
                  </a:lnTo>
                  <a:lnTo>
                    <a:pt x="61800" y="15981"/>
                  </a:lnTo>
                  <a:lnTo>
                    <a:pt x="62030" y="15800"/>
                  </a:lnTo>
                  <a:lnTo>
                    <a:pt x="62260" y="15607"/>
                  </a:lnTo>
                  <a:lnTo>
                    <a:pt x="62411" y="15472"/>
                  </a:lnTo>
                  <a:lnTo>
                    <a:pt x="62605" y="15282"/>
                  </a:lnTo>
                  <a:lnTo>
                    <a:pt x="62834" y="15018"/>
                  </a:lnTo>
                  <a:lnTo>
                    <a:pt x="63184" y="14571"/>
                  </a:lnTo>
                  <a:lnTo>
                    <a:pt x="63678" y="14095"/>
                  </a:lnTo>
                  <a:lnTo>
                    <a:pt x="63842" y="13962"/>
                  </a:lnTo>
                  <a:lnTo>
                    <a:pt x="64101" y="13733"/>
                  </a:lnTo>
                  <a:lnTo>
                    <a:pt x="64388" y="13496"/>
                  </a:lnTo>
                  <a:lnTo>
                    <a:pt x="64613" y="13304"/>
                  </a:lnTo>
                  <a:lnTo>
                    <a:pt x="64838" y="13100"/>
                  </a:lnTo>
                  <a:lnTo>
                    <a:pt x="65189" y="12818"/>
                  </a:lnTo>
                  <a:lnTo>
                    <a:pt x="65422" y="12739"/>
                  </a:lnTo>
                  <a:lnTo>
                    <a:pt x="65726" y="12624"/>
                  </a:lnTo>
                  <a:lnTo>
                    <a:pt x="66024" y="12537"/>
                  </a:lnTo>
                  <a:lnTo>
                    <a:pt x="66209" y="12502"/>
                  </a:lnTo>
                  <a:lnTo>
                    <a:pt x="66495" y="12454"/>
                  </a:lnTo>
                  <a:lnTo>
                    <a:pt x="66987" y="12380"/>
                  </a:lnTo>
                  <a:lnTo>
                    <a:pt x="67680" y="12267"/>
                  </a:lnTo>
                  <a:lnTo>
                    <a:pt x="67882" y="12240"/>
                  </a:lnTo>
                  <a:lnTo>
                    <a:pt x="68384" y="12193"/>
                  </a:lnTo>
                  <a:lnTo>
                    <a:pt x="68999" y="12105"/>
                  </a:lnTo>
                  <a:lnTo>
                    <a:pt x="70091" y="12031"/>
                  </a:lnTo>
                  <a:lnTo>
                    <a:pt x="70318" y="12007"/>
                  </a:lnTo>
                  <a:lnTo>
                    <a:pt x="70608" y="11967"/>
                  </a:lnTo>
                  <a:lnTo>
                    <a:pt x="70782" y="11950"/>
                  </a:lnTo>
                  <a:lnTo>
                    <a:pt x="71084" y="11932"/>
                  </a:lnTo>
                  <a:lnTo>
                    <a:pt x="71414" y="11892"/>
                  </a:lnTo>
                  <a:lnTo>
                    <a:pt x="71379" y="11765"/>
                  </a:lnTo>
                  <a:lnTo>
                    <a:pt x="73025" y="11584"/>
                  </a:lnTo>
                  <a:lnTo>
                    <a:pt x="72970" y="10293"/>
                  </a:lnTo>
                  <a:lnTo>
                    <a:pt x="72056" y="7158"/>
                  </a:lnTo>
                  <a:lnTo>
                    <a:pt x="71931" y="6779"/>
                  </a:lnTo>
                  <a:lnTo>
                    <a:pt x="70587" y="2639"/>
                  </a:lnTo>
                  <a:lnTo>
                    <a:pt x="70258" y="1629"/>
                  </a:lnTo>
                  <a:lnTo>
                    <a:pt x="70111" y="1127"/>
                  </a:lnTo>
                  <a:lnTo>
                    <a:pt x="69815" y="0"/>
                  </a:lnTo>
                  <a:lnTo>
                    <a:pt x="70001" y="33"/>
                  </a:lnTo>
                  <a:lnTo>
                    <a:pt x="72127" y="462"/>
                  </a:lnTo>
                  <a:lnTo>
                    <a:pt x="72911" y="624"/>
                  </a:lnTo>
                  <a:lnTo>
                    <a:pt x="75365" y="1119"/>
                  </a:lnTo>
                  <a:lnTo>
                    <a:pt x="76359" y="1334"/>
                  </a:lnTo>
                  <a:lnTo>
                    <a:pt x="77665" y="1663"/>
                  </a:lnTo>
                  <a:lnTo>
                    <a:pt x="85939" y="3459"/>
                  </a:lnTo>
                  <a:lnTo>
                    <a:pt x="87296" y="3683"/>
                  </a:lnTo>
                  <a:lnTo>
                    <a:pt x="89707" y="4222"/>
                  </a:lnTo>
                  <a:lnTo>
                    <a:pt x="93765" y="5117"/>
                  </a:lnTo>
                  <a:lnTo>
                    <a:pt x="95071" y="5008"/>
                  </a:lnTo>
                  <a:lnTo>
                    <a:pt x="98978" y="4693"/>
                  </a:lnTo>
                  <a:lnTo>
                    <a:pt x="99180" y="5808"/>
                  </a:lnTo>
                  <a:lnTo>
                    <a:pt x="99446" y="7262"/>
                  </a:lnTo>
                  <a:lnTo>
                    <a:pt x="99727" y="8768"/>
                  </a:lnTo>
                  <a:lnTo>
                    <a:pt x="100027" y="10436"/>
                  </a:lnTo>
                  <a:lnTo>
                    <a:pt x="100130" y="10988"/>
                  </a:lnTo>
                  <a:lnTo>
                    <a:pt x="101187" y="16745"/>
                  </a:lnTo>
                  <a:lnTo>
                    <a:pt x="101441" y="18136"/>
                  </a:lnTo>
                  <a:lnTo>
                    <a:pt x="101951" y="20895"/>
                  </a:lnTo>
                  <a:lnTo>
                    <a:pt x="102042" y="21424"/>
                  </a:lnTo>
                  <a:lnTo>
                    <a:pt x="105213" y="20810"/>
                  </a:lnTo>
                  <a:lnTo>
                    <a:pt x="106757" y="20514"/>
                  </a:lnTo>
                  <a:lnTo>
                    <a:pt x="107521" y="20362"/>
                  </a:lnTo>
                  <a:lnTo>
                    <a:pt x="109823" y="19913"/>
                  </a:lnTo>
                  <a:lnTo>
                    <a:pt x="111361" y="19618"/>
                  </a:lnTo>
                  <a:lnTo>
                    <a:pt x="115003" y="18903"/>
                  </a:lnTo>
                  <a:lnTo>
                    <a:pt x="115977" y="18718"/>
                  </a:lnTo>
                  <a:lnTo>
                    <a:pt x="119045" y="18117"/>
                  </a:lnTo>
                  <a:lnTo>
                    <a:pt x="123118" y="17335"/>
                  </a:lnTo>
                  <a:lnTo>
                    <a:pt x="124441" y="25699"/>
                  </a:lnTo>
                  <a:lnTo>
                    <a:pt x="124741" y="27629"/>
                  </a:lnTo>
                  <a:lnTo>
                    <a:pt x="124991" y="29164"/>
                  </a:lnTo>
                  <a:lnTo>
                    <a:pt x="126590" y="39028"/>
                  </a:lnTo>
                  <a:lnTo>
                    <a:pt x="126725" y="39795"/>
                  </a:lnTo>
                  <a:lnTo>
                    <a:pt x="127114" y="42360"/>
                  </a:lnTo>
                  <a:lnTo>
                    <a:pt x="125637" y="42972"/>
                  </a:lnTo>
                  <a:lnTo>
                    <a:pt x="124176" y="43588"/>
                  </a:lnTo>
                  <a:lnTo>
                    <a:pt x="122848" y="44147"/>
                  </a:lnTo>
                  <a:lnTo>
                    <a:pt x="122385" y="44346"/>
                  </a:lnTo>
                  <a:lnTo>
                    <a:pt x="120543" y="45110"/>
                  </a:lnTo>
                  <a:lnTo>
                    <a:pt x="118886" y="45773"/>
                  </a:lnTo>
                  <a:lnTo>
                    <a:pt x="117472" y="46318"/>
                  </a:lnTo>
                  <a:lnTo>
                    <a:pt x="116882" y="46609"/>
                  </a:lnTo>
                  <a:lnTo>
                    <a:pt x="116345" y="46832"/>
                  </a:lnTo>
                  <a:lnTo>
                    <a:pt x="115594" y="47165"/>
                  </a:lnTo>
                  <a:lnTo>
                    <a:pt x="115120" y="47370"/>
                  </a:lnTo>
                  <a:lnTo>
                    <a:pt x="114447" y="47657"/>
                  </a:lnTo>
                  <a:lnTo>
                    <a:pt x="113507" y="48040"/>
                  </a:lnTo>
                  <a:lnTo>
                    <a:pt x="111985" y="48695"/>
                  </a:lnTo>
                  <a:lnTo>
                    <a:pt x="110973" y="49107"/>
                  </a:lnTo>
                  <a:lnTo>
                    <a:pt x="110363" y="49387"/>
                  </a:lnTo>
                  <a:lnTo>
                    <a:pt x="109492" y="49756"/>
                  </a:lnTo>
                  <a:lnTo>
                    <a:pt x="108507" y="50188"/>
                  </a:lnTo>
                  <a:lnTo>
                    <a:pt x="107506" y="50616"/>
                  </a:lnTo>
                  <a:lnTo>
                    <a:pt x="106948" y="50861"/>
                  </a:lnTo>
                  <a:lnTo>
                    <a:pt x="106078" y="51252"/>
                  </a:lnTo>
                  <a:lnTo>
                    <a:pt x="105584" y="51505"/>
                  </a:lnTo>
                  <a:lnTo>
                    <a:pt x="105144" y="51789"/>
                  </a:lnTo>
                  <a:lnTo>
                    <a:pt x="104689" y="52089"/>
                  </a:lnTo>
                  <a:lnTo>
                    <a:pt x="104304" y="52418"/>
                  </a:lnTo>
                  <a:lnTo>
                    <a:pt x="103933" y="52816"/>
                  </a:lnTo>
                  <a:lnTo>
                    <a:pt x="103613" y="53191"/>
                  </a:lnTo>
                  <a:lnTo>
                    <a:pt x="103271" y="53673"/>
                  </a:lnTo>
                  <a:lnTo>
                    <a:pt x="103015" y="54045"/>
                  </a:lnTo>
                  <a:lnTo>
                    <a:pt x="102756" y="54481"/>
                  </a:lnTo>
                  <a:lnTo>
                    <a:pt x="101680" y="56259"/>
                  </a:lnTo>
                  <a:lnTo>
                    <a:pt x="101156" y="57111"/>
                  </a:lnTo>
                  <a:lnTo>
                    <a:pt x="100606" y="57979"/>
                  </a:lnTo>
                  <a:lnTo>
                    <a:pt x="99737" y="59238"/>
                  </a:lnTo>
                  <a:lnTo>
                    <a:pt x="98932" y="60444"/>
                  </a:lnTo>
                  <a:lnTo>
                    <a:pt x="98309" y="61376"/>
                  </a:lnTo>
                  <a:lnTo>
                    <a:pt x="97670" y="62280"/>
                  </a:lnTo>
                  <a:lnTo>
                    <a:pt x="97111" y="63047"/>
                  </a:lnTo>
                  <a:lnTo>
                    <a:pt x="96489" y="63812"/>
                  </a:lnTo>
                  <a:lnTo>
                    <a:pt x="95207" y="65168"/>
                  </a:lnTo>
                  <a:lnTo>
                    <a:pt x="94370" y="66117"/>
                  </a:lnTo>
                  <a:lnTo>
                    <a:pt x="93157" y="67421"/>
                  </a:lnTo>
                  <a:lnTo>
                    <a:pt x="91823" y="68600"/>
                  </a:lnTo>
                  <a:lnTo>
                    <a:pt x="91243" y="69120"/>
                  </a:lnTo>
                  <a:lnTo>
                    <a:pt x="90477" y="69737"/>
                  </a:lnTo>
                  <a:lnTo>
                    <a:pt x="89787" y="70282"/>
                  </a:lnTo>
                  <a:lnTo>
                    <a:pt x="89010" y="70794"/>
                  </a:lnTo>
                  <a:lnTo>
                    <a:pt x="88503" y="71172"/>
                  </a:lnTo>
                  <a:lnTo>
                    <a:pt x="87941" y="71522"/>
                  </a:lnTo>
                  <a:lnTo>
                    <a:pt x="87043" y="72055"/>
                  </a:lnTo>
                  <a:lnTo>
                    <a:pt x="86158" y="72594"/>
                  </a:lnTo>
                  <a:lnTo>
                    <a:pt x="85250" y="73134"/>
                  </a:lnTo>
                  <a:lnTo>
                    <a:pt x="84304" y="73633"/>
                  </a:lnTo>
                  <a:lnTo>
                    <a:pt x="83292" y="74137"/>
                  </a:lnTo>
                  <a:lnTo>
                    <a:pt x="82422" y="74629"/>
                  </a:lnTo>
                  <a:lnTo>
                    <a:pt x="81348" y="75245"/>
                  </a:lnTo>
                  <a:lnTo>
                    <a:pt x="78984" y="76668"/>
                  </a:lnTo>
                  <a:lnTo>
                    <a:pt x="78179" y="77141"/>
                  </a:lnTo>
                  <a:lnTo>
                    <a:pt x="77251" y="77671"/>
                  </a:lnTo>
                  <a:lnTo>
                    <a:pt x="76986" y="77831"/>
                  </a:lnTo>
                  <a:lnTo>
                    <a:pt x="76497" y="78111"/>
                  </a:lnTo>
                  <a:lnTo>
                    <a:pt x="75804" y="78401"/>
                  </a:lnTo>
                  <a:lnTo>
                    <a:pt x="75041" y="78619"/>
                  </a:lnTo>
                  <a:lnTo>
                    <a:pt x="74242" y="78771"/>
                  </a:lnTo>
                  <a:lnTo>
                    <a:pt x="73171" y="79001"/>
                  </a:lnTo>
                  <a:lnTo>
                    <a:pt x="73091" y="79822"/>
                  </a:lnTo>
                  <a:lnTo>
                    <a:pt x="72958" y="80352"/>
                  </a:lnTo>
                  <a:lnTo>
                    <a:pt x="73398" y="82492"/>
                  </a:lnTo>
                  <a:lnTo>
                    <a:pt x="74474" y="85137"/>
                  </a:lnTo>
                  <a:lnTo>
                    <a:pt x="76244" y="87782"/>
                  </a:lnTo>
                  <a:lnTo>
                    <a:pt x="78338" y="89797"/>
                  </a:lnTo>
                  <a:lnTo>
                    <a:pt x="79317" y="90458"/>
                  </a:lnTo>
                  <a:lnTo>
                    <a:pt x="80474" y="91233"/>
                  </a:lnTo>
                  <a:lnTo>
                    <a:pt x="82786" y="92496"/>
                  </a:lnTo>
                  <a:lnTo>
                    <a:pt x="88312" y="94737"/>
                  </a:lnTo>
                  <a:lnTo>
                    <a:pt x="88930" y="94991"/>
                  </a:lnTo>
                  <a:lnTo>
                    <a:pt x="93105" y="96877"/>
                  </a:lnTo>
                  <a:lnTo>
                    <a:pt x="93500" y="99217"/>
                  </a:lnTo>
                  <a:lnTo>
                    <a:pt x="96330" y="99996"/>
                  </a:lnTo>
                  <a:lnTo>
                    <a:pt x="96438" y="100416"/>
                  </a:lnTo>
                  <a:lnTo>
                    <a:pt x="98068" y="100164"/>
                  </a:lnTo>
                  <a:lnTo>
                    <a:pt x="98784" y="100044"/>
                  </a:lnTo>
                  <a:lnTo>
                    <a:pt x="100522" y="99766"/>
                  </a:lnTo>
                  <a:lnTo>
                    <a:pt x="101998" y="100325"/>
                  </a:lnTo>
                  <a:lnTo>
                    <a:pt x="102797" y="100601"/>
                  </a:lnTo>
                  <a:lnTo>
                    <a:pt x="103326" y="100777"/>
                  </a:lnTo>
                  <a:lnTo>
                    <a:pt x="103709" y="100915"/>
                  </a:lnTo>
                  <a:lnTo>
                    <a:pt x="104365" y="101362"/>
                  </a:lnTo>
                  <a:lnTo>
                    <a:pt x="105007" y="101713"/>
                  </a:lnTo>
                  <a:lnTo>
                    <a:pt x="105392" y="101963"/>
                  </a:lnTo>
                  <a:lnTo>
                    <a:pt x="105472" y="101461"/>
                  </a:lnTo>
                  <a:lnTo>
                    <a:pt x="114213" y="102914"/>
                  </a:lnTo>
                  <a:lnTo>
                    <a:pt x="114177" y="103119"/>
                  </a:lnTo>
                  <a:lnTo>
                    <a:pt x="113528" y="107122"/>
                  </a:lnTo>
                  <a:lnTo>
                    <a:pt x="113330" y="108285"/>
                  </a:lnTo>
                  <a:lnTo>
                    <a:pt x="113085" y="109617"/>
                  </a:lnTo>
                  <a:lnTo>
                    <a:pt x="112606" y="112213"/>
                  </a:lnTo>
                  <a:lnTo>
                    <a:pt x="111964" y="115685"/>
                  </a:lnTo>
                  <a:lnTo>
                    <a:pt x="111814" y="116596"/>
                  </a:lnTo>
                  <a:lnTo>
                    <a:pt x="111437" y="119457"/>
                  </a:lnTo>
                  <a:lnTo>
                    <a:pt x="111854" y="119281"/>
                  </a:lnTo>
                  <a:lnTo>
                    <a:pt x="112145" y="119170"/>
                  </a:lnTo>
                  <a:lnTo>
                    <a:pt x="112585" y="119019"/>
                  </a:lnTo>
                  <a:lnTo>
                    <a:pt x="113668" y="118803"/>
                  </a:lnTo>
                  <a:lnTo>
                    <a:pt x="114396" y="118719"/>
                  </a:lnTo>
                  <a:lnTo>
                    <a:pt x="114626" y="118720"/>
                  </a:lnTo>
                  <a:lnTo>
                    <a:pt x="114543" y="119308"/>
                  </a:lnTo>
                  <a:lnTo>
                    <a:pt x="114486" y="120068"/>
                  </a:lnTo>
                  <a:lnTo>
                    <a:pt x="114426" y="120733"/>
                  </a:lnTo>
                  <a:lnTo>
                    <a:pt x="114352" y="121372"/>
                  </a:lnTo>
                  <a:lnTo>
                    <a:pt x="114160" y="122834"/>
                  </a:lnTo>
                  <a:lnTo>
                    <a:pt x="113850" y="124816"/>
                  </a:lnTo>
                  <a:lnTo>
                    <a:pt x="113493" y="127095"/>
                  </a:lnTo>
                  <a:lnTo>
                    <a:pt x="113379" y="127855"/>
                  </a:lnTo>
                  <a:lnTo>
                    <a:pt x="112405" y="134358"/>
                  </a:lnTo>
                  <a:lnTo>
                    <a:pt x="112046" y="136700"/>
                  </a:lnTo>
                  <a:lnTo>
                    <a:pt x="111746" y="138609"/>
                  </a:lnTo>
                  <a:lnTo>
                    <a:pt x="111541" y="139861"/>
                  </a:lnTo>
                  <a:lnTo>
                    <a:pt x="111373" y="140857"/>
                  </a:lnTo>
                  <a:lnTo>
                    <a:pt x="110983" y="143202"/>
                  </a:lnTo>
                  <a:lnTo>
                    <a:pt x="110714" y="144867"/>
                  </a:lnTo>
                  <a:lnTo>
                    <a:pt x="110562" y="145493"/>
                  </a:lnTo>
                  <a:lnTo>
                    <a:pt x="109385" y="151508"/>
                  </a:lnTo>
                  <a:lnTo>
                    <a:pt x="108820" y="154094"/>
                  </a:lnTo>
                  <a:lnTo>
                    <a:pt x="108023" y="157639"/>
                  </a:lnTo>
                  <a:lnTo>
                    <a:pt x="107432" y="160572"/>
                  </a:lnTo>
                  <a:lnTo>
                    <a:pt x="107148" y="162330"/>
                  </a:lnTo>
                  <a:lnTo>
                    <a:pt x="106967" y="163848"/>
                  </a:lnTo>
                  <a:lnTo>
                    <a:pt x="106588" y="167383"/>
                  </a:lnTo>
                  <a:lnTo>
                    <a:pt x="106530" y="167888"/>
                  </a:lnTo>
                  <a:lnTo>
                    <a:pt x="105547" y="168027"/>
                  </a:lnTo>
                  <a:lnTo>
                    <a:pt x="103842" y="168290"/>
                  </a:lnTo>
                  <a:lnTo>
                    <a:pt x="102607" y="168738"/>
                  </a:lnTo>
                  <a:lnTo>
                    <a:pt x="99285" y="169953"/>
                  </a:lnTo>
                  <a:lnTo>
                    <a:pt x="96550" y="171583"/>
                  </a:lnTo>
                  <a:lnTo>
                    <a:pt x="94460" y="173103"/>
                  </a:lnTo>
                  <a:lnTo>
                    <a:pt x="92338" y="173979"/>
                  </a:lnTo>
                  <a:lnTo>
                    <a:pt x="91459" y="174342"/>
                  </a:lnTo>
                  <a:lnTo>
                    <a:pt x="88223" y="175329"/>
                  </a:lnTo>
                  <a:lnTo>
                    <a:pt x="87283" y="175614"/>
                  </a:lnTo>
                  <a:lnTo>
                    <a:pt x="82988" y="176215"/>
                  </a:lnTo>
                  <a:lnTo>
                    <a:pt x="81451" y="176233"/>
                  </a:lnTo>
                  <a:lnTo>
                    <a:pt x="79896" y="176253"/>
                  </a:lnTo>
                  <a:lnTo>
                    <a:pt x="75380" y="175448"/>
                  </a:lnTo>
                  <a:lnTo>
                    <a:pt x="70253" y="173832"/>
                  </a:lnTo>
                  <a:lnTo>
                    <a:pt x="66300" y="171832"/>
                  </a:lnTo>
                  <a:lnTo>
                    <a:pt x="65024" y="171197"/>
                  </a:lnTo>
                  <a:lnTo>
                    <a:pt x="62383" y="169639"/>
                  </a:lnTo>
                  <a:lnTo>
                    <a:pt x="60990" y="168443"/>
                  </a:lnTo>
                  <a:lnTo>
                    <a:pt x="60345" y="167123"/>
                  </a:lnTo>
                  <a:lnTo>
                    <a:pt x="59695" y="165565"/>
                  </a:lnTo>
                  <a:lnTo>
                    <a:pt x="59399" y="164550"/>
                  </a:lnTo>
                  <a:lnTo>
                    <a:pt x="59070" y="164034"/>
                  </a:lnTo>
                  <a:lnTo>
                    <a:pt x="58749" y="163530"/>
                  </a:lnTo>
                  <a:lnTo>
                    <a:pt x="57100" y="162551"/>
                  </a:lnTo>
                  <a:lnTo>
                    <a:pt x="56212" y="162034"/>
                  </a:lnTo>
                  <a:lnTo>
                    <a:pt x="51294" y="159224"/>
                  </a:lnTo>
                  <a:lnTo>
                    <a:pt x="50659" y="158864"/>
                  </a:lnTo>
                  <a:lnTo>
                    <a:pt x="46385" y="156429"/>
                  </a:lnTo>
                  <a:lnTo>
                    <a:pt x="46147" y="156298"/>
                  </a:lnTo>
                  <a:lnTo>
                    <a:pt x="42478" y="154120"/>
                  </a:lnTo>
                  <a:lnTo>
                    <a:pt x="39780" y="152508"/>
                  </a:lnTo>
                  <a:lnTo>
                    <a:pt x="35849" y="150831"/>
                  </a:lnTo>
                  <a:lnTo>
                    <a:pt x="35109" y="150749"/>
                  </a:lnTo>
                  <a:lnTo>
                    <a:pt x="33109" y="150473"/>
                  </a:lnTo>
                  <a:lnTo>
                    <a:pt x="31716" y="150569"/>
                  </a:lnTo>
                  <a:lnTo>
                    <a:pt x="31027" y="150759"/>
                  </a:lnTo>
                  <a:lnTo>
                    <a:pt x="29474" y="150956"/>
                  </a:lnTo>
                  <a:lnTo>
                    <a:pt x="28122" y="151446"/>
                  </a:lnTo>
                  <a:lnTo>
                    <a:pt x="24927" y="152446"/>
                  </a:lnTo>
                  <a:lnTo>
                    <a:pt x="21938" y="153018"/>
                  </a:lnTo>
                  <a:lnTo>
                    <a:pt x="21693" y="153023"/>
                  </a:lnTo>
                  <a:lnTo>
                    <a:pt x="20044" y="153241"/>
                  </a:lnTo>
                  <a:lnTo>
                    <a:pt x="17675" y="153552"/>
                  </a:lnTo>
                  <a:lnTo>
                    <a:pt x="12556" y="153302"/>
                  </a:lnTo>
                  <a:lnTo>
                    <a:pt x="8554" y="152384"/>
                  </a:lnTo>
                  <a:lnTo>
                    <a:pt x="5601" y="150841"/>
                  </a:lnTo>
                  <a:lnTo>
                    <a:pt x="3891" y="149307"/>
                  </a:lnTo>
                  <a:lnTo>
                    <a:pt x="2386" y="146510"/>
                  </a:lnTo>
                  <a:lnTo>
                    <a:pt x="1993" y="144903"/>
                  </a:lnTo>
                  <a:lnTo>
                    <a:pt x="1993" y="142868"/>
                  </a:lnTo>
                  <a:lnTo>
                    <a:pt x="1861" y="140539"/>
                  </a:lnTo>
                  <a:lnTo>
                    <a:pt x="3388" y="137507"/>
                  </a:lnTo>
                  <a:lnTo>
                    <a:pt x="5273" y="135552"/>
                  </a:lnTo>
                  <a:lnTo>
                    <a:pt x="8291" y="133320"/>
                  </a:lnTo>
                  <a:lnTo>
                    <a:pt x="11077" y="131819"/>
                  </a:lnTo>
                  <a:lnTo>
                    <a:pt x="12888" y="130008"/>
                  </a:lnTo>
                  <a:lnTo>
                    <a:pt x="14231" y="127732"/>
                  </a:lnTo>
                  <a:lnTo>
                    <a:pt x="14875" y="125807"/>
                  </a:lnTo>
                  <a:lnTo>
                    <a:pt x="14048" y="125667"/>
                  </a:lnTo>
                  <a:lnTo>
                    <a:pt x="13891" y="125002"/>
                  </a:lnTo>
                  <a:lnTo>
                    <a:pt x="13691" y="123965"/>
                  </a:lnTo>
                  <a:lnTo>
                    <a:pt x="13624" y="122958"/>
                  </a:lnTo>
                  <a:lnTo>
                    <a:pt x="13730" y="121900"/>
                  </a:lnTo>
                  <a:lnTo>
                    <a:pt x="13688" y="120522"/>
                  </a:lnTo>
                  <a:lnTo>
                    <a:pt x="13220" y="118652"/>
                  </a:lnTo>
                  <a:lnTo>
                    <a:pt x="13026" y="118281"/>
                  </a:lnTo>
                  <a:lnTo>
                    <a:pt x="12798" y="117993"/>
                  </a:lnTo>
                  <a:lnTo>
                    <a:pt x="12425" y="117597"/>
                  </a:lnTo>
                  <a:lnTo>
                    <a:pt x="11992" y="117167"/>
                  </a:lnTo>
                  <a:lnTo>
                    <a:pt x="11567" y="116844"/>
                  </a:lnTo>
                  <a:lnTo>
                    <a:pt x="11177" y="116521"/>
                  </a:lnTo>
                  <a:lnTo>
                    <a:pt x="10744" y="116177"/>
                  </a:lnTo>
                  <a:lnTo>
                    <a:pt x="10443" y="115957"/>
                  </a:lnTo>
                  <a:lnTo>
                    <a:pt x="10133" y="115703"/>
                  </a:lnTo>
                  <a:lnTo>
                    <a:pt x="9827" y="115445"/>
                  </a:lnTo>
                  <a:lnTo>
                    <a:pt x="9529" y="115328"/>
                  </a:lnTo>
                  <a:lnTo>
                    <a:pt x="9185" y="115240"/>
                  </a:lnTo>
                  <a:lnTo>
                    <a:pt x="8785" y="115050"/>
                  </a:lnTo>
                  <a:lnTo>
                    <a:pt x="8229" y="114701"/>
                  </a:lnTo>
                  <a:lnTo>
                    <a:pt x="6988" y="114006"/>
                  </a:lnTo>
                  <a:lnTo>
                    <a:pt x="6520" y="113768"/>
                  </a:lnTo>
                  <a:lnTo>
                    <a:pt x="5087" y="113166"/>
                  </a:lnTo>
                  <a:lnTo>
                    <a:pt x="4646" y="112843"/>
                  </a:lnTo>
                  <a:lnTo>
                    <a:pt x="4191" y="112554"/>
                  </a:lnTo>
                  <a:lnTo>
                    <a:pt x="3792" y="112175"/>
                  </a:lnTo>
                  <a:lnTo>
                    <a:pt x="3560" y="111823"/>
                  </a:lnTo>
                  <a:lnTo>
                    <a:pt x="3306" y="111385"/>
                  </a:lnTo>
                  <a:lnTo>
                    <a:pt x="3099" y="110943"/>
                  </a:lnTo>
                  <a:lnTo>
                    <a:pt x="2922" y="110536"/>
                  </a:lnTo>
                  <a:lnTo>
                    <a:pt x="2681" y="110128"/>
                  </a:lnTo>
                  <a:lnTo>
                    <a:pt x="2500" y="109669"/>
                  </a:lnTo>
                  <a:lnTo>
                    <a:pt x="2235" y="108923"/>
                  </a:lnTo>
                  <a:lnTo>
                    <a:pt x="2084" y="108516"/>
                  </a:lnTo>
                  <a:lnTo>
                    <a:pt x="1984" y="107967"/>
                  </a:lnTo>
                  <a:lnTo>
                    <a:pt x="1225" y="106191"/>
                  </a:lnTo>
                  <a:lnTo>
                    <a:pt x="728" y="104981"/>
                  </a:lnTo>
                  <a:lnTo>
                    <a:pt x="223" y="103579"/>
                  </a:lnTo>
                  <a:lnTo>
                    <a:pt x="82" y="102932"/>
                  </a:lnTo>
                  <a:lnTo>
                    <a:pt x="0" y="102272"/>
                  </a:lnTo>
                  <a:lnTo>
                    <a:pt x="27" y="101810"/>
                  </a:lnTo>
                  <a:lnTo>
                    <a:pt x="38" y="101249"/>
                  </a:lnTo>
                  <a:lnTo>
                    <a:pt x="139" y="100710"/>
                  </a:lnTo>
                  <a:lnTo>
                    <a:pt x="277" y="100394"/>
                  </a:lnTo>
                  <a:lnTo>
                    <a:pt x="426" y="100240"/>
                  </a:lnTo>
                  <a:lnTo>
                    <a:pt x="605" y="100220"/>
                  </a:lnTo>
                  <a:lnTo>
                    <a:pt x="784" y="100225"/>
                  </a:lnTo>
                  <a:lnTo>
                    <a:pt x="1079" y="100171"/>
                  </a:lnTo>
                  <a:lnTo>
                    <a:pt x="1306" y="99906"/>
                  </a:lnTo>
                  <a:lnTo>
                    <a:pt x="1282" y="99414"/>
                  </a:lnTo>
                  <a:lnTo>
                    <a:pt x="1041" y="98980"/>
                  </a:lnTo>
                  <a:lnTo>
                    <a:pt x="1073" y="98527"/>
                  </a:lnTo>
                  <a:lnTo>
                    <a:pt x="1207" y="98176"/>
                  </a:lnTo>
                  <a:lnTo>
                    <a:pt x="1529" y="97621"/>
                  </a:lnTo>
                  <a:lnTo>
                    <a:pt x="1847" y="97092"/>
                  </a:lnTo>
                  <a:lnTo>
                    <a:pt x="2053" y="96643"/>
                  </a:lnTo>
                  <a:lnTo>
                    <a:pt x="2097" y="96398"/>
                  </a:lnTo>
                  <a:lnTo>
                    <a:pt x="2130" y="96120"/>
                  </a:lnTo>
                  <a:lnTo>
                    <a:pt x="2149" y="95679"/>
                  </a:lnTo>
                  <a:lnTo>
                    <a:pt x="2180" y="95462"/>
                  </a:lnTo>
                  <a:lnTo>
                    <a:pt x="2341" y="94810"/>
                  </a:lnTo>
                  <a:lnTo>
                    <a:pt x="2334" y="94379"/>
                  </a:lnTo>
                  <a:lnTo>
                    <a:pt x="2160" y="94135"/>
                  </a:lnTo>
                  <a:lnTo>
                    <a:pt x="2921" y="92866"/>
                  </a:lnTo>
                  <a:lnTo>
                    <a:pt x="3238" y="92642"/>
                  </a:lnTo>
                  <a:lnTo>
                    <a:pt x="3436" y="92485"/>
                  </a:lnTo>
                  <a:lnTo>
                    <a:pt x="3571" y="92356"/>
                  </a:lnTo>
                  <a:lnTo>
                    <a:pt x="3757" y="92142"/>
                  </a:lnTo>
                  <a:lnTo>
                    <a:pt x="3891" y="91942"/>
                  </a:lnTo>
                  <a:lnTo>
                    <a:pt x="4157" y="91575"/>
                  </a:lnTo>
                  <a:lnTo>
                    <a:pt x="4343" y="91270"/>
                  </a:lnTo>
                  <a:lnTo>
                    <a:pt x="4378" y="91108"/>
                  </a:lnTo>
                  <a:lnTo>
                    <a:pt x="4461" y="90874"/>
                  </a:lnTo>
                  <a:lnTo>
                    <a:pt x="4545" y="90617"/>
                  </a:lnTo>
                  <a:lnTo>
                    <a:pt x="4608" y="90398"/>
                  </a:lnTo>
                  <a:lnTo>
                    <a:pt x="4667" y="90212"/>
                  </a:lnTo>
                  <a:lnTo>
                    <a:pt x="4838" y="89959"/>
                  </a:lnTo>
                  <a:lnTo>
                    <a:pt x="4952" y="89759"/>
                  </a:lnTo>
                  <a:lnTo>
                    <a:pt x="5087" y="89464"/>
                  </a:lnTo>
                  <a:lnTo>
                    <a:pt x="5170" y="89273"/>
                  </a:lnTo>
                  <a:lnTo>
                    <a:pt x="5225" y="89135"/>
                  </a:lnTo>
                  <a:lnTo>
                    <a:pt x="5582" y="88782"/>
                  </a:lnTo>
                  <a:lnTo>
                    <a:pt x="6023" y="88463"/>
                  </a:lnTo>
                  <a:lnTo>
                    <a:pt x="6155" y="88282"/>
                  </a:lnTo>
                  <a:lnTo>
                    <a:pt x="6368" y="88063"/>
                  </a:lnTo>
                  <a:lnTo>
                    <a:pt x="6531" y="87861"/>
                  </a:lnTo>
                  <a:lnTo>
                    <a:pt x="6770" y="87599"/>
                  </a:lnTo>
                  <a:lnTo>
                    <a:pt x="6975" y="87273"/>
                  </a:lnTo>
                  <a:lnTo>
                    <a:pt x="7215" y="87062"/>
                  </a:lnTo>
                  <a:lnTo>
                    <a:pt x="7476" y="86907"/>
                  </a:lnTo>
                  <a:lnTo>
                    <a:pt x="7796" y="86761"/>
                  </a:lnTo>
                  <a:lnTo>
                    <a:pt x="8284" y="86684"/>
                  </a:lnTo>
                  <a:lnTo>
                    <a:pt x="8592" y="86701"/>
                  </a:lnTo>
                  <a:lnTo>
                    <a:pt x="8831" y="86740"/>
                  </a:lnTo>
                  <a:lnTo>
                    <a:pt x="9156" y="86783"/>
                  </a:lnTo>
                  <a:lnTo>
                    <a:pt x="9417" y="86792"/>
                  </a:lnTo>
                  <a:lnTo>
                    <a:pt x="9639" y="86830"/>
                  </a:lnTo>
                  <a:lnTo>
                    <a:pt x="10293" y="86607"/>
                  </a:lnTo>
                  <a:lnTo>
                    <a:pt x="10883" y="86267"/>
                  </a:lnTo>
                  <a:lnTo>
                    <a:pt x="11045" y="86074"/>
                  </a:lnTo>
                  <a:lnTo>
                    <a:pt x="11212" y="85902"/>
                  </a:lnTo>
                  <a:lnTo>
                    <a:pt x="11417" y="85546"/>
                  </a:lnTo>
                  <a:lnTo>
                    <a:pt x="11576" y="85357"/>
                  </a:lnTo>
                  <a:lnTo>
                    <a:pt x="11691" y="85112"/>
                  </a:lnTo>
                  <a:lnTo>
                    <a:pt x="11819" y="84901"/>
                  </a:lnTo>
                  <a:lnTo>
                    <a:pt x="12054" y="84781"/>
                  </a:lnTo>
                  <a:lnTo>
                    <a:pt x="12302" y="84622"/>
                  </a:lnTo>
                  <a:lnTo>
                    <a:pt x="12657" y="84386"/>
                  </a:lnTo>
                  <a:lnTo>
                    <a:pt x="13055" y="84154"/>
                  </a:lnTo>
                  <a:lnTo>
                    <a:pt x="13281" y="84042"/>
                  </a:lnTo>
                  <a:lnTo>
                    <a:pt x="13581" y="83814"/>
                  </a:lnTo>
                  <a:lnTo>
                    <a:pt x="13752" y="83707"/>
                  </a:lnTo>
                  <a:lnTo>
                    <a:pt x="13889" y="83630"/>
                  </a:lnTo>
                  <a:lnTo>
                    <a:pt x="14034" y="83466"/>
                  </a:lnTo>
                  <a:lnTo>
                    <a:pt x="14141" y="83316"/>
                  </a:lnTo>
                  <a:lnTo>
                    <a:pt x="14201" y="83144"/>
                  </a:lnTo>
                  <a:lnTo>
                    <a:pt x="14244" y="82946"/>
                  </a:lnTo>
                  <a:lnTo>
                    <a:pt x="14295" y="82770"/>
                  </a:lnTo>
                  <a:lnTo>
                    <a:pt x="14359" y="82585"/>
                  </a:lnTo>
                  <a:lnTo>
                    <a:pt x="14398" y="82353"/>
                  </a:lnTo>
                  <a:lnTo>
                    <a:pt x="14471" y="81868"/>
                  </a:lnTo>
                  <a:lnTo>
                    <a:pt x="14492" y="81176"/>
                  </a:lnTo>
                  <a:lnTo>
                    <a:pt x="14530" y="81004"/>
                  </a:lnTo>
                  <a:lnTo>
                    <a:pt x="14581" y="80630"/>
                  </a:lnTo>
                  <a:lnTo>
                    <a:pt x="14611" y="80368"/>
                  </a:lnTo>
                  <a:lnTo>
                    <a:pt x="14675" y="80101"/>
                  </a:lnTo>
                  <a:lnTo>
                    <a:pt x="14748" y="79745"/>
                  </a:lnTo>
                  <a:lnTo>
                    <a:pt x="14740" y="79251"/>
                  </a:lnTo>
                  <a:lnTo>
                    <a:pt x="14770" y="79057"/>
                  </a:lnTo>
                  <a:lnTo>
                    <a:pt x="14748" y="78898"/>
                  </a:lnTo>
                  <a:lnTo>
                    <a:pt x="14718" y="78391"/>
                  </a:lnTo>
                  <a:lnTo>
                    <a:pt x="14727" y="78103"/>
                  </a:lnTo>
                  <a:lnTo>
                    <a:pt x="14761" y="77738"/>
                  </a:lnTo>
                  <a:lnTo>
                    <a:pt x="14767" y="77567"/>
                  </a:lnTo>
                  <a:lnTo>
                    <a:pt x="14773" y="77249"/>
                  </a:lnTo>
                  <a:lnTo>
                    <a:pt x="14756" y="76828"/>
                  </a:lnTo>
                  <a:lnTo>
                    <a:pt x="14760" y="76587"/>
                  </a:lnTo>
                  <a:lnTo>
                    <a:pt x="14786" y="76153"/>
                  </a:lnTo>
                  <a:lnTo>
                    <a:pt x="14833" y="75831"/>
                  </a:lnTo>
                  <a:lnTo>
                    <a:pt x="14828" y="75453"/>
                  </a:lnTo>
                  <a:lnTo>
                    <a:pt x="14893" y="75178"/>
                  </a:lnTo>
                  <a:lnTo>
                    <a:pt x="14978" y="74903"/>
                  </a:lnTo>
                  <a:lnTo>
                    <a:pt x="14952" y="74658"/>
                  </a:lnTo>
                  <a:lnTo>
                    <a:pt x="14897" y="74461"/>
                  </a:lnTo>
                  <a:lnTo>
                    <a:pt x="14893" y="74233"/>
                  </a:lnTo>
                  <a:lnTo>
                    <a:pt x="14879" y="74104"/>
                  </a:lnTo>
                  <a:lnTo>
                    <a:pt x="14871" y="73803"/>
                  </a:lnTo>
                  <a:lnTo>
                    <a:pt x="14773" y="73137"/>
                  </a:lnTo>
                  <a:lnTo>
                    <a:pt x="14752" y="72922"/>
                  </a:lnTo>
                  <a:lnTo>
                    <a:pt x="14777" y="72725"/>
                  </a:lnTo>
                  <a:lnTo>
                    <a:pt x="14781" y="72451"/>
                  </a:lnTo>
                  <a:lnTo>
                    <a:pt x="13980" y="72316"/>
                  </a:lnTo>
                  <a:lnTo>
                    <a:pt x="15274" y="70640"/>
                  </a:lnTo>
                  <a:lnTo>
                    <a:pt x="15581" y="69657"/>
                  </a:lnTo>
                  <a:lnTo>
                    <a:pt x="15811" y="69074"/>
                  </a:lnTo>
                  <a:lnTo>
                    <a:pt x="16059" y="68720"/>
                  </a:lnTo>
                  <a:lnTo>
                    <a:pt x="16280" y="68176"/>
                  </a:lnTo>
                  <a:lnTo>
                    <a:pt x="16394" y="67874"/>
                  </a:lnTo>
                  <a:lnTo>
                    <a:pt x="18343" y="65510"/>
                  </a:lnTo>
                  <a:lnTo>
                    <a:pt x="19281" y="64986"/>
                  </a:lnTo>
                  <a:lnTo>
                    <a:pt x="20354" y="64707"/>
                  </a:lnTo>
                  <a:lnTo>
                    <a:pt x="20548" y="64695"/>
                  </a:lnTo>
                  <a:lnTo>
                    <a:pt x="20742" y="64664"/>
                  </a:lnTo>
                  <a:lnTo>
                    <a:pt x="21000" y="64594"/>
                  </a:lnTo>
                  <a:lnTo>
                    <a:pt x="21439" y="64483"/>
                  </a:lnTo>
                  <a:lnTo>
                    <a:pt x="21674" y="64387"/>
                  </a:lnTo>
                  <a:lnTo>
                    <a:pt x="21945" y="64256"/>
                  </a:lnTo>
                  <a:lnTo>
                    <a:pt x="22181" y="64127"/>
                  </a:lnTo>
                  <a:lnTo>
                    <a:pt x="22669" y="63913"/>
                  </a:lnTo>
                  <a:lnTo>
                    <a:pt x="22934" y="63814"/>
                  </a:lnTo>
                  <a:lnTo>
                    <a:pt x="23233" y="63716"/>
                  </a:lnTo>
                  <a:lnTo>
                    <a:pt x="23326" y="63563"/>
                  </a:lnTo>
                  <a:lnTo>
                    <a:pt x="23643" y="63077"/>
                  </a:lnTo>
                  <a:lnTo>
                    <a:pt x="24653" y="61552"/>
                  </a:lnTo>
                  <a:lnTo>
                    <a:pt x="25744" y="60110"/>
                  </a:lnTo>
                  <a:lnTo>
                    <a:pt x="26128" y="59597"/>
                  </a:lnTo>
                  <a:lnTo>
                    <a:pt x="26561" y="59022"/>
                  </a:lnTo>
                  <a:lnTo>
                    <a:pt x="27131" y="58379"/>
                  </a:lnTo>
                  <a:lnTo>
                    <a:pt x="29019" y="57216"/>
                  </a:lnTo>
                  <a:lnTo>
                    <a:pt x="29676" y="56816"/>
                  </a:lnTo>
                  <a:lnTo>
                    <a:pt x="29672" y="56673"/>
                  </a:lnTo>
                  <a:lnTo>
                    <a:pt x="27871" y="55610"/>
                  </a:lnTo>
                  <a:lnTo>
                    <a:pt x="27618" y="55601"/>
                  </a:lnTo>
                  <a:lnTo>
                    <a:pt x="27317" y="55176"/>
                  </a:lnTo>
                  <a:lnTo>
                    <a:pt x="28124" y="54695"/>
                  </a:lnTo>
                  <a:lnTo>
                    <a:pt x="28425" y="55224"/>
                  </a:lnTo>
                  <a:lnTo>
                    <a:pt x="30072" y="56215"/>
                  </a:lnTo>
                  <a:lnTo>
                    <a:pt x="30598" y="56196"/>
                  </a:lnTo>
                  <a:lnTo>
                    <a:pt x="31026" y="55944"/>
                  </a:lnTo>
                  <a:lnTo>
                    <a:pt x="34284" y="53980"/>
                  </a:lnTo>
                  <a:lnTo>
                    <a:pt x="34838" y="53651"/>
                  </a:lnTo>
                  <a:lnTo>
                    <a:pt x="35911" y="53003"/>
                  </a:lnTo>
                  <a:lnTo>
                    <a:pt x="36441" y="52689"/>
                  </a:lnTo>
                  <a:lnTo>
                    <a:pt x="36758" y="52493"/>
                  </a:lnTo>
                  <a:lnTo>
                    <a:pt x="36960" y="52322"/>
                  </a:lnTo>
                  <a:lnTo>
                    <a:pt x="37435" y="51907"/>
                  </a:lnTo>
                  <a:lnTo>
                    <a:pt x="38401" y="51073"/>
                  </a:lnTo>
                  <a:lnTo>
                    <a:pt x="39351" y="50244"/>
                  </a:lnTo>
                  <a:lnTo>
                    <a:pt x="40305" y="49420"/>
                  </a:lnTo>
                  <a:lnTo>
                    <a:pt x="40764" y="49015"/>
                  </a:lnTo>
                  <a:lnTo>
                    <a:pt x="41223" y="48619"/>
                  </a:lnTo>
                  <a:lnTo>
                    <a:pt x="42134" y="47566"/>
                  </a:lnTo>
                  <a:lnTo>
                    <a:pt x="42878" y="46699"/>
                  </a:lnTo>
                  <a:lnTo>
                    <a:pt x="43143" y="46489"/>
                  </a:lnTo>
                  <a:lnTo>
                    <a:pt x="43875" y="45922"/>
                  </a:lnTo>
                  <a:lnTo>
                    <a:pt x="45130" y="45383"/>
                  </a:lnTo>
                  <a:lnTo>
                    <a:pt x="45617" y="45059"/>
                  </a:lnTo>
                  <a:lnTo>
                    <a:pt x="46033" y="44759"/>
                  </a:lnTo>
                  <a:lnTo>
                    <a:pt x="46033" y="44583"/>
                  </a:lnTo>
                  <a:lnTo>
                    <a:pt x="45004" y="43087"/>
                  </a:lnTo>
                  <a:lnTo>
                    <a:pt x="44770" y="43039"/>
                  </a:lnTo>
                  <a:lnTo>
                    <a:pt x="44513" y="42715"/>
                  </a:lnTo>
                  <a:lnTo>
                    <a:pt x="45779" y="41800"/>
                  </a:lnTo>
                  <a:lnTo>
                    <a:pt x="46057" y="42086"/>
                  </a:lnTo>
                  <a:lnTo>
                    <a:pt x="46025" y="42300"/>
                  </a:lnTo>
                  <a:lnTo>
                    <a:pt x="47062" y="43830"/>
                  </a:lnTo>
                  <a:lnTo>
                    <a:pt x="47248" y="43859"/>
                  </a:lnTo>
                  <a:lnTo>
                    <a:pt x="47668" y="43539"/>
                  </a:lnTo>
                  <a:lnTo>
                    <a:pt x="48321" y="43025"/>
                  </a:lnTo>
                  <a:lnTo>
                    <a:pt x="49362" y="41886"/>
                  </a:lnTo>
                  <a:lnTo>
                    <a:pt x="49778" y="41142"/>
                  </a:lnTo>
                  <a:lnTo>
                    <a:pt x="50094" y="40599"/>
                  </a:lnTo>
                  <a:lnTo>
                    <a:pt x="50395" y="40060"/>
                  </a:lnTo>
                  <a:lnTo>
                    <a:pt x="50728" y="39484"/>
                  </a:lnTo>
                  <a:lnTo>
                    <a:pt x="51044" y="38945"/>
                  </a:lnTo>
                  <a:lnTo>
                    <a:pt x="51603" y="37968"/>
                  </a:lnTo>
                  <a:lnTo>
                    <a:pt x="51971" y="37120"/>
                  </a:lnTo>
                  <a:lnTo>
                    <a:pt x="52224" y="36558"/>
                  </a:lnTo>
                  <a:lnTo>
                    <a:pt x="52703" y="35390"/>
                  </a:lnTo>
                  <a:lnTo>
                    <a:pt x="52937" y="34804"/>
                  </a:lnTo>
                  <a:lnTo>
                    <a:pt x="53055" y="34166"/>
                  </a:lnTo>
                  <a:lnTo>
                    <a:pt x="53111" y="33889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9" name="pg259"/>
            <p:cNvSpPr/>
            <p:nvPr/>
          </p:nvSpPr>
          <p:spPr>
            <a:xfrm>
              <a:off x="5644966" y="4126272"/>
              <a:ext cx="130972" cy="159159"/>
            </a:xfrm>
            <a:custGeom>
              <a:avLst/>
              <a:gdLst/>
              <a:ahLst/>
              <a:cxnLst/>
              <a:rect l="0" t="0" r="0" b="0"/>
              <a:pathLst>
                <a:path w="130972" h="159159">
                  <a:moveTo>
                    <a:pt x="40968" y="23496"/>
                  </a:moveTo>
                  <a:lnTo>
                    <a:pt x="40782" y="22605"/>
                  </a:lnTo>
                  <a:lnTo>
                    <a:pt x="40655" y="22057"/>
                  </a:lnTo>
                  <a:lnTo>
                    <a:pt x="40208" y="20551"/>
                  </a:lnTo>
                  <a:lnTo>
                    <a:pt x="40026" y="19522"/>
                  </a:lnTo>
                  <a:lnTo>
                    <a:pt x="40109" y="18707"/>
                  </a:lnTo>
                  <a:lnTo>
                    <a:pt x="40045" y="18431"/>
                  </a:lnTo>
                  <a:lnTo>
                    <a:pt x="40121" y="18026"/>
                  </a:lnTo>
                  <a:lnTo>
                    <a:pt x="40263" y="17682"/>
                  </a:lnTo>
                  <a:lnTo>
                    <a:pt x="40267" y="17482"/>
                  </a:lnTo>
                  <a:lnTo>
                    <a:pt x="40410" y="17144"/>
                  </a:lnTo>
                  <a:lnTo>
                    <a:pt x="41740" y="14847"/>
                  </a:lnTo>
                  <a:lnTo>
                    <a:pt x="42575" y="13565"/>
                  </a:lnTo>
                  <a:lnTo>
                    <a:pt x="43074" y="12412"/>
                  </a:lnTo>
                  <a:lnTo>
                    <a:pt x="43291" y="11530"/>
                  </a:lnTo>
                  <a:lnTo>
                    <a:pt x="43378" y="10577"/>
                  </a:lnTo>
                  <a:lnTo>
                    <a:pt x="43533" y="9557"/>
                  </a:lnTo>
                  <a:lnTo>
                    <a:pt x="43616" y="8738"/>
                  </a:lnTo>
                  <a:lnTo>
                    <a:pt x="43913" y="7446"/>
                  </a:lnTo>
                  <a:lnTo>
                    <a:pt x="43984" y="7175"/>
                  </a:lnTo>
                  <a:lnTo>
                    <a:pt x="44123" y="6975"/>
                  </a:lnTo>
                  <a:lnTo>
                    <a:pt x="44408" y="6160"/>
                  </a:lnTo>
                  <a:lnTo>
                    <a:pt x="44827" y="5555"/>
                  </a:lnTo>
                  <a:lnTo>
                    <a:pt x="44514" y="4249"/>
                  </a:lnTo>
                  <a:lnTo>
                    <a:pt x="44895" y="4141"/>
                  </a:lnTo>
                  <a:lnTo>
                    <a:pt x="45390" y="4055"/>
                  </a:lnTo>
                  <a:lnTo>
                    <a:pt x="45940" y="3431"/>
                  </a:lnTo>
                  <a:lnTo>
                    <a:pt x="47001" y="2863"/>
                  </a:lnTo>
                  <a:lnTo>
                    <a:pt x="47903" y="2449"/>
                  </a:lnTo>
                  <a:lnTo>
                    <a:pt x="49028" y="1448"/>
                  </a:lnTo>
                  <a:lnTo>
                    <a:pt x="49609" y="767"/>
                  </a:lnTo>
                  <a:lnTo>
                    <a:pt x="50476" y="228"/>
                  </a:lnTo>
                  <a:lnTo>
                    <a:pt x="51332" y="0"/>
                  </a:lnTo>
                  <a:lnTo>
                    <a:pt x="51731" y="57"/>
                  </a:lnTo>
                  <a:lnTo>
                    <a:pt x="52147" y="295"/>
                  </a:lnTo>
                  <a:lnTo>
                    <a:pt x="52472" y="633"/>
                  </a:lnTo>
                  <a:lnTo>
                    <a:pt x="53113" y="1119"/>
                  </a:lnTo>
                  <a:lnTo>
                    <a:pt x="53509" y="1505"/>
                  </a:lnTo>
                  <a:lnTo>
                    <a:pt x="54042" y="1968"/>
                  </a:lnTo>
                  <a:lnTo>
                    <a:pt x="54534" y="2285"/>
                  </a:lnTo>
                  <a:lnTo>
                    <a:pt x="55303" y="2818"/>
                  </a:lnTo>
                  <a:lnTo>
                    <a:pt x="55688" y="3239"/>
                  </a:lnTo>
                  <a:lnTo>
                    <a:pt x="56193" y="3759"/>
                  </a:lnTo>
                  <a:lnTo>
                    <a:pt x="56569" y="4012"/>
                  </a:lnTo>
                  <a:lnTo>
                    <a:pt x="56767" y="4136"/>
                  </a:lnTo>
                  <a:lnTo>
                    <a:pt x="56997" y="4274"/>
                  </a:lnTo>
                  <a:lnTo>
                    <a:pt x="57320" y="4429"/>
                  </a:lnTo>
                  <a:lnTo>
                    <a:pt x="57594" y="4555"/>
                  </a:lnTo>
                  <a:lnTo>
                    <a:pt x="57923" y="4693"/>
                  </a:lnTo>
                  <a:lnTo>
                    <a:pt x="58125" y="4788"/>
                  </a:lnTo>
                  <a:lnTo>
                    <a:pt x="58378" y="4865"/>
                  </a:lnTo>
                  <a:lnTo>
                    <a:pt x="58671" y="4941"/>
                  </a:lnTo>
                  <a:lnTo>
                    <a:pt x="58809" y="5022"/>
                  </a:lnTo>
                  <a:lnTo>
                    <a:pt x="58970" y="5075"/>
                  </a:lnTo>
                  <a:lnTo>
                    <a:pt x="59482" y="5270"/>
                  </a:lnTo>
                  <a:lnTo>
                    <a:pt x="59726" y="5401"/>
                  </a:lnTo>
                  <a:lnTo>
                    <a:pt x="60104" y="5589"/>
                  </a:lnTo>
                  <a:lnTo>
                    <a:pt x="60413" y="5813"/>
                  </a:lnTo>
                  <a:lnTo>
                    <a:pt x="60730" y="5994"/>
                  </a:lnTo>
                  <a:lnTo>
                    <a:pt x="61034" y="6223"/>
                  </a:lnTo>
                  <a:lnTo>
                    <a:pt x="61303" y="6366"/>
                  </a:lnTo>
                  <a:lnTo>
                    <a:pt x="61501" y="6461"/>
                  </a:lnTo>
                  <a:lnTo>
                    <a:pt x="61742" y="6565"/>
                  </a:lnTo>
                  <a:lnTo>
                    <a:pt x="61981" y="6580"/>
                  </a:lnTo>
                  <a:lnTo>
                    <a:pt x="62297" y="6633"/>
                  </a:lnTo>
                  <a:lnTo>
                    <a:pt x="62622" y="6666"/>
                  </a:lnTo>
                  <a:lnTo>
                    <a:pt x="62879" y="6652"/>
                  </a:lnTo>
                  <a:lnTo>
                    <a:pt x="63441" y="6580"/>
                  </a:lnTo>
                  <a:lnTo>
                    <a:pt x="64169" y="6412"/>
                  </a:lnTo>
                  <a:lnTo>
                    <a:pt x="64332" y="6347"/>
                  </a:lnTo>
                  <a:lnTo>
                    <a:pt x="64462" y="6323"/>
                  </a:lnTo>
                  <a:lnTo>
                    <a:pt x="64862" y="6104"/>
                  </a:lnTo>
                  <a:lnTo>
                    <a:pt x="65045" y="6084"/>
                  </a:lnTo>
                  <a:lnTo>
                    <a:pt x="65341" y="6012"/>
                  </a:lnTo>
                  <a:lnTo>
                    <a:pt x="65880" y="5894"/>
                  </a:lnTo>
                  <a:lnTo>
                    <a:pt x="66272" y="5837"/>
                  </a:lnTo>
                  <a:lnTo>
                    <a:pt x="66711" y="5780"/>
                  </a:lnTo>
                  <a:lnTo>
                    <a:pt x="67138" y="5802"/>
                  </a:lnTo>
                  <a:lnTo>
                    <a:pt x="67463" y="5885"/>
                  </a:lnTo>
                  <a:lnTo>
                    <a:pt x="67800" y="6037"/>
                  </a:lnTo>
                  <a:lnTo>
                    <a:pt x="68214" y="6269"/>
                  </a:lnTo>
                  <a:lnTo>
                    <a:pt x="68548" y="6461"/>
                  </a:lnTo>
                  <a:lnTo>
                    <a:pt x="68837" y="6585"/>
                  </a:lnTo>
                  <a:lnTo>
                    <a:pt x="69134" y="6690"/>
                  </a:lnTo>
                  <a:lnTo>
                    <a:pt x="69438" y="6790"/>
                  </a:lnTo>
                  <a:lnTo>
                    <a:pt x="69684" y="6828"/>
                  </a:lnTo>
                  <a:lnTo>
                    <a:pt x="69927" y="6833"/>
                  </a:lnTo>
                  <a:lnTo>
                    <a:pt x="70202" y="6828"/>
                  </a:lnTo>
                  <a:lnTo>
                    <a:pt x="70511" y="6804"/>
                  </a:lnTo>
                  <a:lnTo>
                    <a:pt x="70923" y="6790"/>
                  </a:lnTo>
                  <a:lnTo>
                    <a:pt x="71216" y="6766"/>
                  </a:lnTo>
                  <a:lnTo>
                    <a:pt x="71533" y="6756"/>
                  </a:lnTo>
                  <a:lnTo>
                    <a:pt x="71857" y="6719"/>
                  </a:lnTo>
                  <a:lnTo>
                    <a:pt x="72138" y="6731"/>
                  </a:lnTo>
                  <a:lnTo>
                    <a:pt x="72562" y="6700"/>
                  </a:lnTo>
                  <a:lnTo>
                    <a:pt x="72981" y="6676"/>
                  </a:lnTo>
                  <a:lnTo>
                    <a:pt x="73164" y="6633"/>
                  </a:lnTo>
                  <a:lnTo>
                    <a:pt x="73393" y="6579"/>
                  </a:lnTo>
                  <a:lnTo>
                    <a:pt x="73785" y="6476"/>
                  </a:lnTo>
                  <a:lnTo>
                    <a:pt x="74319" y="6307"/>
                  </a:lnTo>
                  <a:lnTo>
                    <a:pt x="74905" y="6161"/>
                  </a:lnTo>
                  <a:lnTo>
                    <a:pt x="75182" y="6056"/>
                  </a:lnTo>
                  <a:lnTo>
                    <a:pt x="75502" y="5965"/>
                  </a:lnTo>
                  <a:lnTo>
                    <a:pt x="75832" y="5889"/>
                  </a:lnTo>
                  <a:lnTo>
                    <a:pt x="76164" y="5775"/>
                  </a:lnTo>
                  <a:lnTo>
                    <a:pt x="76513" y="5689"/>
                  </a:lnTo>
                  <a:lnTo>
                    <a:pt x="77051" y="5570"/>
                  </a:lnTo>
                  <a:lnTo>
                    <a:pt x="77557" y="5469"/>
                  </a:lnTo>
                  <a:lnTo>
                    <a:pt x="77910" y="5389"/>
                  </a:lnTo>
                  <a:lnTo>
                    <a:pt x="78472" y="5318"/>
                  </a:lnTo>
                  <a:lnTo>
                    <a:pt x="78888" y="5246"/>
                  </a:lnTo>
                  <a:lnTo>
                    <a:pt x="79240" y="5227"/>
                  </a:lnTo>
                  <a:lnTo>
                    <a:pt x="79466" y="5246"/>
                  </a:lnTo>
                  <a:lnTo>
                    <a:pt x="79608" y="5287"/>
                  </a:lnTo>
                  <a:lnTo>
                    <a:pt x="79937" y="5408"/>
                  </a:lnTo>
                  <a:lnTo>
                    <a:pt x="80254" y="5470"/>
                  </a:lnTo>
                  <a:lnTo>
                    <a:pt x="80574" y="5546"/>
                  </a:lnTo>
                  <a:lnTo>
                    <a:pt x="80871" y="5785"/>
                  </a:lnTo>
                  <a:lnTo>
                    <a:pt x="81160" y="6075"/>
                  </a:lnTo>
                  <a:lnTo>
                    <a:pt x="81453" y="6232"/>
                  </a:lnTo>
                  <a:lnTo>
                    <a:pt x="81679" y="6323"/>
                  </a:lnTo>
                  <a:lnTo>
                    <a:pt x="82577" y="6700"/>
                  </a:lnTo>
                  <a:lnTo>
                    <a:pt x="83025" y="6923"/>
                  </a:lnTo>
                  <a:lnTo>
                    <a:pt x="83729" y="7171"/>
                  </a:lnTo>
                  <a:lnTo>
                    <a:pt x="84509" y="7510"/>
                  </a:lnTo>
                  <a:lnTo>
                    <a:pt x="85487" y="7996"/>
                  </a:lnTo>
                  <a:lnTo>
                    <a:pt x="85744" y="8086"/>
                  </a:lnTo>
                  <a:lnTo>
                    <a:pt x="86192" y="8315"/>
                  </a:lnTo>
                  <a:lnTo>
                    <a:pt x="86552" y="8605"/>
                  </a:lnTo>
                  <a:lnTo>
                    <a:pt x="87269" y="9130"/>
                  </a:lnTo>
                  <a:lnTo>
                    <a:pt x="87438" y="9273"/>
                  </a:lnTo>
                  <a:lnTo>
                    <a:pt x="87708" y="9454"/>
                  </a:lnTo>
                  <a:lnTo>
                    <a:pt x="88432" y="9930"/>
                  </a:lnTo>
                  <a:lnTo>
                    <a:pt x="88730" y="10179"/>
                  </a:lnTo>
                  <a:lnTo>
                    <a:pt x="89176" y="10507"/>
                  </a:lnTo>
                  <a:lnTo>
                    <a:pt x="89536" y="10747"/>
                  </a:lnTo>
                  <a:lnTo>
                    <a:pt x="89865" y="11017"/>
                  </a:lnTo>
                  <a:lnTo>
                    <a:pt x="90214" y="11212"/>
                  </a:lnTo>
                  <a:lnTo>
                    <a:pt x="90479" y="11370"/>
                  </a:lnTo>
                  <a:lnTo>
                    <a:pt x="90918" y="11660"/>
                  </a:lnTo>
                  <a:lnTo>
                    <a:pt x="91476" y="12122"/>
                  </a:lnTo>
                  <a:lnTo>
                    <a:pt x="92153" y="12489"/>
                  </a:lnTo>
                  <a:lnTo>
                    <a:pt x="92676" y="12819"/>
                  </a:lnTo>
                  <a:lnTo>
                    <a:pt x="92981" y="12937"/>
                  </a:lnTo>
                  <a:lnTo>
                    <a:pt x="93417" y="13081"/>
                  </a:lnTo>
                  <a:lnTo>
                    <a:pt x="93761" y="13166"/>
                  </a:lnTo>
                  <a:lnTo>
                    <a:pt x="94045" y="13222"/>
                  </a:lnTo>
                  <a:lnTo>
                    <a:pt x="94291" y="13252"/>
                  </a:lnTo>
                  <a:lnTo>
                    <a:pt x="94967" y="13269"/>
                  </a:lnTo>
                  <a:lnTo>
                    <a:pt x="95467" y="13404"/>
                  </a:lnTo>
                  <a:lnTo>
                    <a:pt x="96194" y="13522"/>
                  </a:lnTo>
                  <a:lnTo>
                    <a:pt x="96674" y="13681"/>
                  </a:lnTo>
                  <a:lnTo>
                    <a:pt x="96860" y="13733"/>
                  </a:lnTo>
                  <a:lnTo>
                    <a:pt x="97854" y="13961"/>
                  </a:lnTo>
                  <a:lnTo>
                    <a:pt x="98329" y="14224"/>
                  </a:lnTo>
                  <a:lnTo>
                    <a:pt x="98705" y="14457"/>
                  </a:lnTo>
                  <a:lnTo>
                    <a:pt x="99014" y="14605"/>
                  </a:lnTo>
                  <a:lnTo>
                    <a:pt x="99319" y="14742"/>
                  </a:lnTo>
                  <a:lnTo>
                    <a:pt x="99536" y="14877"/>
                  </a:lnTo>
                  <a:lnTo>
                    <a:pt x="99864" y="15034"/>
                  </a:lnTo>
                  <a:lnTo>
                    <a:pt x="100103" y="15181"/>
                  </a:lnTo>
                  <a:lnTo>
                    <a:pt x="101104" y="15720"/>
                  </a:lnTo>
                  <a:lnTo>
                    <a:pt x="102688" y="16740"/>
                  </a:lnTo>
                  <a:lnTo>
                    <a:pt x="105023" y="17893"/>
                  </a:lnTo>
                  <a:lnTo>
                    <a:pt x="106060" y="18398"/>
                  </a:lnTo>
                  <a:lnTo>
                    <a:pt x="107386" y="18913"/>
                  </a:lnTo>
                  <a:lnTo>
                    <a:pt x="108269" y="19318"/>
                  </a:lnTo>
                  <a:lnTo>
                    <a:pt x="109496" y="20204"/>
                  </a:lnTo>
                  <a:lnTo>
                    <a:pt x="110814" y="20633"/>
                  </a:lnTo>
                  <a:lnTo>
                    <a:pt x="111681" y="21076"/>
                  </a:lnTo>
                  <a:lnTo>
                    <a:pt x="112992" y="21614"/>
                  </a:lnTo>
                  <a:lnTo>
                    <a:pt x="114338" y="22486"/>
                  </a:lnTo>
                  <a:lnTo>
                    <a:pt x="115498" y="23001"/>
                  </a:lnTo>
                  <a:lnTo>
                    <a:pt x="117026" y="23697"/>
                  </a:lnTo>
                  <a:lnTo>
                    <a:pt x="118202" y="24264"/>
                  </a:lnTo>
                  <a:lnTo>
                    <a:pt x="118886" y="24674"/>
                  </a:lnTo>
                  <a:lnTo>
                    <a:pt x="119261" y="24852"/>
                  </a:lnTo>
                  <a:lnTo>
                    <a:pt x="119572" y="24795"/>
                  </a:lnTo>
                  <a:lnTo>
                    <a:pt x="119634" y="25152"/>
                  </a:lnTo>
                  <a:lnTo>
                    <a:pt x="120694" y="30586"/>
                  </a:lnTo>
                  <a:lnTo>
                    <a:pt x="121104" y="32691"/>
                  </a:lnTo>
                  <a:lnTo>
                    <a:pt x="121420" y="34667"/>
                  </a:lnTo>
                  <a:lnTo>
                    <a:pt x="123978" y="34184"/>
                  </a:lnTo>
                  <a:lnTo>
                    <a:pt x="125149" y="40538"/>
                  </a:lnTo>
                  <a:lnTo>
                    <a:pt x="125319" y="41430"/>
                  </a:lnTo>
                  <a:lnTo>
                    <a:pt x="126007" y="45190"/>
                  </a:lnTo>
                  <a:lnTo>
                    <a:pt x="126851" y="49745"/>
                  </a:lnTo>
                  <a:lnTo>
                    <a:pt x="127036" y="50773"/>
                  </a:lnTo>
                  <a:lnTo>
                    <a:pt x="126938" y="51173"/>
                  </a:lnTo>
                  <a:lnTo>
                    <a:pt x="127487" y="51581"/>
                  </a:lnTo>
                  <a:lnTo>
                    <a:pt x="128560" y="52349"/>
                  </a:lnTo>
                  <a:lnTo>
                    <a:pt x="128316" y="52752"/>
                  </a:lnTo>
                  <a:lnTo>
                    <a:pt x="128537" y="53929"/>
                  </a:lnTo>
                  <a:lnTo>
                    <a:pt x="128869" y="55724"/>
                  </a:lnTo>
                  <a:lnTo>
                    <a:pt x="128951" y="56136"/>
                  </a:lnTo>
                  <a:lnTo>
                    <a:pt x="129388" y="58546"/>
                  </a:lnTo>
                  <a:lnTo>
                    <a:pt x="129511" y="59199"/>
                  </a:lnTo>
                  <a:lnTo>
                    <a:pt x="129666" y="60052"/>
                  </a:lnTo>
                  <a:lnTo>
                    <a:pt x="129701" y="60233"/>
                  </a:lnTo>
                  <a:lnTo>
                    <a:pt x="129808" y="60834"/>
                  </a:lnTo>
                  <a:lnTo>
                    <a:pt x="130236" y="63140"/>
                  </a:lnTo>
                  <a:lnTo>
                    <a:pt x="130334" y="63693"/>
                  </a:lnTo>
                  <a:lnTo>
                    <a:pt x="130416" y="63967"/>
                  </a:lnTo>
                  <a:lnTo>
                    <a:pt x="130691" y="64379"/>
                  </a:lnTo>
                  <a:lnTo>
                    <a:pt x="130972" y="66071"/>
                  </a:lnTo>
                  <a:lnTo>
                    <a:pt x="130236" y="66199"/>
                  </a:lnTo>
                  <a:lnTo>
                    <a:pt x="129432" y="66333"/>
                  </a:lnTo>
                  <a:lnTo>
                    <a:pt x="128490" y="66495"/>
                  </a:lnTo>
                  <a:lnTo>
                    <a:pt x="126883" y="66776"/>
                  </a:lnTo>
                  <a:lnTo>
                    <a:pt x="125580" y="66995"/>
                  </a:lnTo>
                  <a:lnTo>
                    <a:pt x="123150" y="67419"/>
                  </a:lnTo>
                  <a:lnTo>
                    <a:pt x="123470" y="68306"/>
                  </a:lnTo>
                  <a:lnTo>
                    <a:pt x="123771" y="69111"/>
                  </a:lnTo>
                  <a:lnTo>
                    <a:pt x="123926" y="69535"/>
                  </a:lnTo>
                  <a:lnTo>
                    <a:pt x="124104" y="69964"/>
                  </a:lnTo>
                  <a:lnTo>
                    <a:pt x="124187" y="70607"/>
                  </a:lnTo>
                  <a:lnTo>
                    <a:pt x="124318" y="71559"/>
                  </a:lnTo>
                  <a:lnTo>
                    <a:pt x="124444" y="72342"/>
                  </a:lnTo>
                  <a:lnTo>
                    <a:pt x="124777" y="74691"/>
                  </a:lnTo>
                  <a:lnTo>
                    <a:pt x="124883" y="75468"/>
                  </a:lnTo>
                  <a:lnTo>
                    <a:pt x="125358" y="75401"/>
                  </a:lnTo>
                  <a:lnTo>
                    <a:pt x="126463" y="75258"/>
                  </a:lnTo>
                  <a:lnTo>
                    <a:pt x="126896" y="75437"/>
                  </a:lnTo>
                  <a:lnTo>
                    <a:pt x="127117" y="77063"/>
                  </a:lnTo>
                  <a:lnTo>
                    <a:pt x="127371" y="79020"/>
                  </a:lnTo>
                  <a:lnTo>
                    <a:pt x="126966" y="79061"/>
                  </a:lnTo>
                  <a:lnTo>
                    <a:pt x="125390" y="79275"/>
                  </a:lnTo>
                  <a:lnTo>
                    <a:pt x="125422" y="79490"/>
                  </a:lnTo>
                  <a:lnTo>
                    <a:pt x="125592" y="80819"/>
                  </a:lnTo>
                  <a:lnTo>
                    <a:pt x="126000" y="83931"/>
                  </a:lnTo>
                  <a:lnTo>
                    <a:pt x="126210" y="85494"/>
                  </a:lnTo>
                  <a:lnTo>
                    <a:pt x="126412" y="87067"/>
                  </a:lnTo>
                  <a:lnTo>
                    <a:pt x="126938" y="91055"/>
                  </a:lnTo>
                  <a:lnTo>
                    <a:pt x="127176" y="92909"/>
                  </a:lnTo>
                  <a:lnTo>
                    <a:pt x="127540" y="95559"/>
                  </a:lnTo>
                  <a:lnTo>
                    <a:pt x="127726" y="96992"/>
                  </a:lnTo>
                  <a:lnTo>
                    <a:pt x="125465" y="96850"/>
                  </a:lnTo>
                  <a:lnTo>
                    <a:pt x="125287" y="96836"/>
                  </a:lnTo>
                  <a:lnTo>
                    <a:pt x="123910" y="96326"/>
                  </a:lnTo>
                  <a:lnTo>
                    <a:pt x="123649" y="96260"/>
                  </a:lnTo>
                  <a:lnTo>
                    <a:pt x="123354" y="96134"/>
                  </a:lnTo>
                  <a:lnTo>
                    <a:pt x="122803" y="96302"/>
                  </a:lnTo>
                  <a:lnTo>
                    <a:pt x="119381" y="96502"/>
                  </a:lnTo>
                  <a:lnTo>
                    <a:pt x="119094" y="96690"/>
                  </a:lnTo>
                  <a:lnTo>
                    <a:pt x="118320" y="97198"/>
                  </a:lnTo>
                  <a:lnTo>
                    <a:pt x="118110" y="97479"/>
                  </a:lnTo>
                  <a:lnTo>
                    <a:pt x="117572" y="98218"/>
                  </a:lnTo>
                  <a:lnTo>
                    <a:pt x="117132" y="99180"/>
                  </a:lnTo>
                  <a:lnTo>
                    <a:pt x="117029" y="99728"/>
                  </a:lnTo>
                  <a:lnTo>
                    <a:pt x="116333" y="101000"/>
                  </a:lnTo>
                  <a:lnTo>
                    <a:pt x="115561" y="101806"/>
                  </a:lnTo>
                  <a:lnTo>
                    <a:pt x="114908" y="102163"/>
                  </a:lnTo>
                  <a:lnTo>
                    <a:pt x="114460" y="102201"/>
                  </a:lnTo>
                  <a:lnTo>
                    <a:pt x="113174" y="102301"/>
                  </a:lnTo>
                  <a:lnTo>
                    <a:pt x="112683" y="102344"/>
                  </a:lnTo>
                  <a:lnTo>
                    <a:pt x="109773" y="103050"/>
                  </a:lnTo>
                  <a:lnTo>
                    <a:pt x="108598" y="103331"/>
                  </a:lnTo>
                  <a:lnTo>
                    <a:pt x="107034" y="109754"/>
                  </a:lnTo>
                  <a:lnTo>
                    <a:pt x="105225" y="112575"/>
                  </a:lnTo>
                  <a:lnTo>
                    <a:pt x="105159" y="112980"/>
                  </a:lnTo>
                  <a:lnTo>
                    <a:pt x="105094" y="113433"/>
                  </a:lnTo>
                  <a:lnTo>
                    <a:pt x="103590" y="113676"/>
                  </a:lnTo>
                  <a:lnTo>
                    <a:pt x="99702" y="114320"/>
                  </a:lnTo>
                  <a:lnTo>
                    <a:pt x="98930" y="114443"/>
                  </a:lnTo>
                  <a:lnTo>
                    <a:pt x="96599" y="114829"/>
                  </a:lnTo>
                  <a:lnTo>
                    <a:pt x="92727" y="115463"/>
                  </a:lnTo>
                  <a:lnTo>
                    <a:pt x="91963" y="115592"/>
                  </a:lnTo>
                  <a:lnTo>
                    <a:pt x="89248" y="116035"/>
                  </a:lnTo>
                  <a:lnTo>
                    <a:pt x="87644" y="116307"/>
                  </a:lnTo>
                  <a:lnTo>
                    <a:pt x="86587" y="110550"/>
                  </a:lnTo>
                  <a:lnTo>
                    <a:pt x="86484" y="109997"/>
                  </a:lnTo>
                  <a:lnTo>
                    <a:pt x="86184" y="108330"/>
                  </a:lnTo>
                  <a:lnTo>
                    <a:pt x="85902" y="106824"/>
                  </a:lnTo>
                  <a:lnTo>
                    <a:pt x="85637" y="105370"/>
                  </a:lnTo>
                  <a:lnTo>
                    <a:pt x="85435" y="104255"/>
                  </a:lnTo>
                  <a:lnTo>
                    <a:pt x="81528" y="104570"/>
                  </a:lnTo>
                  <a:lnTo>
                    <a:pt x="80222" y="104679"/>
                  </a:lnTo>
                  <a:lnTo>
                    <a:pt x="76164" y="103783"/>
                  </a:lnTo>
                  <a:lnTo>
                    <a:pt x="73694" y="103307"/>
                  </a:lnTo>
                  <a:lnTo>
                    <a:pt x="72396" y="103021"/>
                  </a:lnTo>
                  <a:lnTo>
                    <a:pt x="64122" y="101224"/>
                  </a:lnTo>
                  <a:lnTo>
                    <a:pt x="62816" y="100896"/>
                  </a:lnTo>
                  <a:lnTo>
                    <a:pt x="61822" y="100681"/>
                  </a:lnTo>
                  <a:lnTo>
                    <a:pt x="59368" y="100186"/>
                  </a:lnTo>
                  <a:lnTo>
                    <a:pt x="58584" y="100024"/>
                  </a:lnTo>
                  <a:lnTo>
                    <a:pt x="56458" y="99595"/>
                  </a:lnTo>
                  <a:lnTo>
                    <a:pt x="56272" y="99561"/>
                  </a:lnTo>
                  <a:lnTo>
                    <a:pt x="56568" y="100688"/>
                  </a:lnTo>
                  <a:lnTo>
                    <a:pt x="56715" y="101191"/>
                  </a:lnTo>
                  <a:lnTo>
                    <a:pt x="57064" y="102273"/>
                  </a:lnTo>
                  <a:lnTo>
                    <a:pt x="58388" y="106341"/>
                  </a:lnTo>
                  <a:lnTo>
                    <a:pt x="58513" y="106720"/>
                  </a:lnTo>
                  <a:lnTo>
                    <a:pt x="59427" y="109854"/>
                  </a:lnTo>
                  <a:lnTo>
                    <a:pt x="59482" y="111146"/>
                  </a:lnTo>
                  <a:lnTo>
                    <a:pt x="57836" y="111327"/>
                  </a:lnTo>
                  <a:lnTo>
                    <a:pt x="57870" y="111454"/>
                  </a:lnTo>
                  <a:lnTo>
                    <a:pt x="57541" y="111494"/>
                  </a:lnTo>
                  <a:lnTo>
                    <a:pt x="57239" y="111512"/>
                  </a:lnTo>
                  <a:lnTo>
                    <a:pt x="57065" y="111529"/>
                  </a:lnTo>
                  <a:lnTo>
                    <a:pt x="56775" y="111569"/>
                  </a:lnTo>
                  <a:lnTo>
                    <a:pt x="56548" y="111593"/>
                  </a:lnTo>
                  <a:lnTo>
                    <a:pt x="55334" y="111681"/>
                  </a:lnTo>
                  <a:lnTo>
                    <a:pt x="54841" y="111755"/>
                  </a:lnTo>
                  <a:lnTo>
                    <a:pt x="54339" y="111802"/>
                  </a:lnTo>
                  <a:lnTo>
                    <a:pt x="54137" y="111829"/>
                  </a:lnTo>
                  <a:lnTo>
                    <a:pt x="53444" y="111942"/>
                  </a:lnTo>
                  <a:lnTo>
                    <a:pt x="52952" y="112016"/>
                  </a:lnTo>
                  <a:lnTo>
                    <a:pt x="52666" y="112063"/>
                  </a:lnTo>
                  <a:lnTo>
                    <a:pt x="52388" y="112121"/>
                  </a:lnTo>
                  <a:lnTo>
                    <a:pt x="52183" y="112186"/>
                  </a:lnTo>
                  <a:lnTo>
                    <a:pt x="51879" y="112301"/>
                  </a:lnTo>
                  <a:lnTo>
                    <a:pt x="51416" y="112533"/>
                  </a:lnTo>
                  <a:lnTo>
                    <a:pt x="51295" y="112662"/>
                  </a:lnTo>
                  <a:lnTo>
                    <a:pt x="51070" y="112866"/>
                  </a:lnTo>
                  <a:lnTo>
                    <a:pt x="50845" y="113058"/>
                  </a:lnTo>
                  <a:lnTo>
                    <a:pt x="50558" y="113295"/>
                  </a:lnTo>
                  <a:lnTo>
                    <a:pt x="50299" y="113524"/>
                  </a:lnTo>
                  <a:lnTo>
                    <a:pt x="49853" y="113928"/>
                  </a:lnTo>
                  <a:lnTo>
                    <a:pt x="49449" y="114350"/>
                  </a:lnTo>
                  <a:lnTo>
                    <a:pt x="49236" y="114653"/>
                  </a:lnTo>
                  <a:lnTo>
                    <a:pt x="49062" y="114843"/>
                  </a:lnTo>
                  <a:lnTo>
                    <a:pt x="48868" y="115034"/>
                  </a:lnTo>
                  <a:lnTo>
                    <a:pt x="48717" y="115168"/>
                  </a:lnTo>
                  <a:lnTo>
                    <a:pt x="48487" y="115361"/>
                  </a:lnTo>
                  <a:lnTo>
                    <a:pt x="48120" y="115673"/>
                  </a:lnTo>
                  <a:lnTo>
                    <a:pt x="47880" y="115946"/>
                  </a:lnTo>
                  <a:lnTo>
                    <a:pt x="47565" y="116282"/>
                  </a:lnTo>
                  <a:lnTo>
                    <a:pt x="47205" y="116634"/>
                  </a:lnTo>
                  <a:lnTo>
                    <a:pt x="47098" y="116777"/>
                  </a:lnTo>
                  <a:lnTo>
                    <a:pt x="47001" y="116929"/>
                  </a:lnTo>
                  <a:lnTo>
                    <a:pt x="46884" y="117155"/>
                  </a:lnTo>
                  <a:lnTo>
                    <a:pt x="46831" y="117285"/>
                  </a:lnTo>
                  <a:lnTo>
                    <a:pt x="46739" y="117577"/>
                  </a:lnTo>
                  <a:lnTo>
                    <a:pt x="46575" y="118074"/>
                  </a:lnTo>
                  <a:lnTo>
                    <a:pt x="46509" y="118459"/>
                  </a:lnTo>
                  <a:lnTo>
                    <a:pt x="46467" y="118664"/>
                  </a:lnTo>
                  <a:lnTo>
                    <a:pt x="46431" y="118797"/>
                  </a:lnTo>
                  <a:lnTo>
                    <a:pt x="46032" y="119351"/>
                  </a:lnTo>
                  <a:lnTo>
                    <a:pt x="45731" y="119434"/>
                  </a:lnTo>
                  <a:lnTo>
                    <a:pt x="45209" y="119569"/>
                  </a:lnTo>
                  <a:lnTo>
                    <a:pt x="44996" y="119654"/>
                  </a:lnTo>
                  <a:lnTo>
                    <a:pt x="44331" y="120059"/>
                  </a:lnTo>
                  <a:lnTo>
                    <a:pt x="44168" y="120281"/>
                  </a:lnTo>
                  <a:lnTo>
                    <a:pt x="43770" y="120882"/>
                  </a:lnTo>
                  <a:lnTo>
                    <a:pt x="43987" y="121752"/>
                  </a:lnTo>
                  <a:lnTo>
                    <a:pt x="44094" y="121916"/>
                  </a:lnTo>
                  <a:lnTo>
                    <a:pt x="44325" y="122209"/>
                  </a:lnTo>
                  <a:lnTo>
                    <a:pt x="44601" y="122516"/>
                  </a:lnTo>
                  <a:lnTo>
                    <a:pt x="44913" y="122891"/>
                  </a:lnTo>
                  <a:lnTo>
                    <a:pt x="45013" y="123020"/>
                  </a:lnTo>
                  <a:lnTo>
                    <a:pt x="45107" y="123155"/>
                  </a:lnTo>
                  <a:lnTo>
                    <a:pt x="45198" y="123295"/>
                  </a:lnTo>
                  <a:lnTo>
                    <a:pt x="45287" y="123439"/>
                  </a:lnTo>
                  <a:lnTo>
                    <a:pt x="45371" y="123587"/>
                  </a:lnTo>
                  <a:lnTo>
                    <a:pt x="45446" y="123740"/>
                  </a:lnTo>
                  <a:lnTo>
                    <a:pt x="45549" y="123995"/>
                  </a:lnTo>
                  <a:lnTo>
                    <a:pt x="45612" y="124197"/>
                  </a:lnTo>
                  <a:lnTo>
                    <a:pt x="45663" y="124404"/>
                  </a:lnTo>
                  <a:lnTo>
                    <a:pt x="45699" y="124579"/>
                  </a:lnTo>
                  <a:lnTo>
                    <a:pt x="45737" y="124846"/>
                  </a:lnTo>
                  <a:lnTo>
                    <a:pt x="45707" y="125653"/>
                  </a:lnTo>
                  <a:lnTo>
                    <a:pt x="45619" y="126006"/>
                  </a:lnTo>
                  <a:lnTo>
                    <a:pt x="45465" y="126375"/>
                  </a:lnTo>
                  <a:lnTo>
                    <a:pt x="45329" y="126597"/>
                  </a:lnTo>
                  <a:lnTo>
                    <a:pt x="45148" y="126924"/>
                  </a:lnTo>
                  <a:lnTo>
                    <a:pt x="45010" y="126858"/>
                  </a:lnTo>
                  <a:lnTo>
                    <a:pt x="42013" y="125579"/>
                  </a:lnTo>
                  <a:lnTo>
                    <a:pt x="39738" y="124554"/>
                  </a:lnTo>
                  <a:lnTo>
                    <a:pt x="39647" y="124359"/>
                  </a:lnTo>
                  <a:lnTo>
                    <a:pt x="39202" y="124154"/>
                  </a:lnTo>
                  <a:lnTo>
                    <a:pt x="38708" y="125393"/>
                  </a:lnTo>
                  <a:lnTo>
                    <a:pt x="39168" y="125388"/>
                  </a:lnTo>
                  <a:lnTo>
                    <a:pt x="39330" y="125312"/>
                  </a:lnTo>
                  <a:lnTo>
                    <a:pt x="40969" y="126070"/>
                  </a:lnTo>
                  <a:lnTo>
                    <a:pt x="41052" y="126237"/>
                  </a:lnTo>
                  <a:lnTo>
                    <a:pt x="40902" y="126723"/>
                  </a:lnTo>
                  <a:lnTo>
                    <a:pt x="40684" y="127423"/>
                  </a:lnTo>
                  <a:lnTo>
                    <a:pt x="40561" y="128181"/>
                  </a:lnTo>
                  <a:lnTo>
                    <a:pt x="40359" y="128543"/>
                  </a:lnTo>
                  <a:lnTo>
                    <a:pt x="40217" y="129200"/>
                  </a:lnTo>
                  <a:lnTo>
                    <a:pt x="39916" y="129820"/>
                  </a:lnTo>
                  <a:lnTo>
                    <a:pt x="39809" y="130054"/>
                  </a:lnTo>
                  <a:lnTo>
                    <a:pt x="39710" y="130563"/>
                  </a:lnTo>
                  <a:lnTo>
                    <a:pt x="39425" y="132136"/>
                  </a:lnTo>
                  <a:lnTo>
                    <a:pt x="39358" y="132422"/>
                  </a:lnTo>
                  <a:lnTo>
                    <a:pt x="39568" y="133451"/>
                  </a:lnTo>
                  <a:lnTo>
                    <a:pt x="39512" y="133728"/>
                  </a:lnTo>
                  <a:lnTo>
                    <a:pt x="39374" y="134457"/>
                  </a:lnTo>
                  <a:lnTo>
                    <a:pt x="39160" y="134952"/>
                  </a:lnTo>
                  <a:lnTo>
                    <a:pt x="38681" y="136120"/>
                  </a:lnTo>
                  <a:lnTo>
                    <a:pt x="38428" y="136682"/>
                  </a:lnTo>
                  <a:lnTo>
                    <a:pt x="38060" y="137530"/>
                  </a:lnTo>
                  <a:lnTo>
                    <a:pt x="37501" y="138507"/>
                  </a:lnTo>
                  <a:lnTo>
                    <a:pt x="37185" y="139046"/>
                  </a:lnTo>
                  <a:lnTo>
                    <a:pt x="36852" y="139622"/>
                  </a:lnTo>
                  <a:lnTo>
                    <a:pt x="36551" y="140161"/>
                  </a:lnTo>
                  <a:lnTo>
                    <a:pt x="36234" y="140704"/>
                  </a:lnTo>
                  <a:lnTo>
                    <a:pt x="35819" y="141447"/>
                  </a:lnTo>
                  <a:lnTo>
                    <a:pt x="34778" y="142586"/>
                  </a:lnTo>
                  <a:lnTo>
                    <a:pt x="34125" y="143101"/>
                  </a:lnTo>
                  <a:lnTo>
                    <a:pt x="33705" y="143420"/>
                  </a:lnTo>
                  <a:lnTo>
                    <a:pt x="33519" y="143392"/>
                  </a:lnTo>
                  <a:lnTo>
                    <a:pt x="32482" y="141862"/>
                  </a:lnTo>
                  <a:lnTo>
                    <a:pt x="32513" y="141648"/>
                  </a:lnTo>
                  <a:lnTo>
                    <a:pt x="32236" y="141362"/>
                  </a:lnTo>
                  <a:lnTo>
                    <a:pt x="30970" y="142277"/>
                  </a:lnTo>
                  <a:lnTo>
                    <a:pt x="31227" y="142601"/>
                  </a:lnTo>
                  <a:lnTo>
                    <a:pt x="31461" y="142648"/>
                  </a:lnTo>
                  <a:lnTo>
                    <a:pt x="32490" y="144145"/>
                  </a:lnTo>
                  <a:lnTo>
                    <a:pt x="32490" y="144321"/>
                  </a:lnTo>
                  <a:lnTo>
                    <a:pt x="32074" y="144621"/>
                  </a:lnTo>
                  <a:lnTo>
                    <a:pt x="31587" y="144945"/>
                  </a:lnTo>
                  <a:lnTo>
                    <a:pt x="30332" y="145484"/>
                  </a:lnTo>
                  <a:lnTo>
                    <a:pt x="29600" y="146051"/>
                  </a:lnTo>
                  <a:lnTo>
                    <a:pt x="29335" y="146261"/>
                  </a:lnTo>
                  <a:lnTo>
                    <a:pt x="28591" y="147128"/>
                  </a:lnTo>
                  <a:lnTo>
                    <a:pt x="27680" y="148181"/>
                  </a:lnTo>
                  <a:lnTo>
                    <a:pt x="27221" y="148576"/>
                  </a:lnTo>
                  <a:lnTo>
                    <a:pt x="26762" y="148982"/>
                  </a:lnTo>
                  <a:lnTo>
                    <a:pt x="25808" y="149806"/>
                  </a:lnTo>
                  <a:lnTo>
                    <a:pt x="24858" y="150635"/>
                  </a:lnTo>
                  <a:lnTo>
                    <a:pt x="23892" y="151469"/>
                  </a:lnTo>
                  <a:lnTo>
                    <a:pt x="23417" y="151884"/>
                  </a:lnTo>
                  <a:lnTo>
                    <a:pt x="23215" y="152055"/>
                  </a:lnTo>
                  <a:lnTo>
                    <a:pt x="22898" y="152251"/>
                  </a:lnTo>
                  <a:lnTo>
                    <a:pt x="22368" y="152565"/>
                  </a:lnTo>
                  <a:lnTo>
                    <a:pt x="21295" y="153213"/>
                  </a:lnTo>
                  <a:lnTo>
                    <a:pt x="20741" y="153542"/>
                  </a:lnTo>
                  <a:lnTo>
                    <a:pt x="17483" y="155505"/>
                  </a:lnTo>
                  <a:lnTo>
                    <a:pt x="17055" y="155758"/>
                  </a:lnTo>
                  <a:lnTo>
                    <a:pt x="16529" y="155777"/>
                  </a:lnTo>
                  <a:lnTo>
                    <a:pt x="14882" y="154671"/>
                  </a:lnTo>
                  <a:lnTo>
                    <a:pt x="14581" y="154257"/>
                  </a:lnTo>
                  <a:lnTo>
                    <a:pt x="13774" y="154738"/>
                  </a:lnTo>
                  <a:lnTo>
                    <a:pt x="14075" y="155162"/>
                  </a:lnTo>
                  <a:lnTo>
                    <a:pt x="14328" y="155172"/>
                  </a:lnTo>
                  <a:lnTo>
                    <a:pt x="16129" y="156235"/>
                  </a:lnTo>
                  <a:lnTo>
                    <a:pt x="16133" y="156378"/>
                  </a:lnTo>
                  <a:lnTo>
                    <a:pt x="15476" y="156778"/>
                  </a:lnTo>
                  <a:lnTo>
                    <a:pt x="13588" y="157941"/>
                  </a:lnTo>
                  <a:lnTo>
                    <a:pt x="13018" y="158584"/>
                  </a:lnTo>
                  <a:lnTo>
                    <a:pt x="12585" y="159159"/>
                  </a:lnTo>
                  <a:lnTo>
                    <a:pt x="12105" y="158958"/>
                  </a:lnTo>
                  <a:lnTo>
                    <a:pt x="11301" y="158644"/>
                  </a:lnTo>
                  <a:lnTo>
                    <a:pt x="10391" y="158303"/>
                  </a:lnTo>
                  <a:lnTo>
                    <a:pt x="9146" y="157830"/>
                  </a:lnTo>
                  <a:lnTo>
                    <a:pt x="7430" y="157125"/>
                  </a:lnTo>
                  <a:lnTo>
                    <a:pt x="6729" y="156911"/>
                  </a:lnTo>
                  <a:lnTo>
                    <a:pt x="6240" y="156780"/>
                  </a:lnTo>
                  <a:lnTo>
                    <a:pt x="5586" y="156624"/>
                  </a:lnTo>
                  <a:lnTo>
                    <a:pt x="4372" y="156401"/>
                  </a:lnTo>
                  <a:lnTo>
                    <a:pt x="3817" y="156367"/>
                  </a:lnTo>
                  <a:lnTo>
                    <a:pt x="3207" y="156320"/>
                  </a:lnTo>
                  <a:lnTo>
                    <a:pt x="3071" y="155935"/>
                  </a:lnTo>
                  <a:lnTo>
                    <a:pt x="3032" y="155725"/>
                  </a:lnTo>
                  <a:lnTo>
                    <a:pt x="3012" y="155549"/>
                  </a:lnTo>
                  <a:lnTo>
                    <a:pt x="3060" y="155420"/>
                  </a:lnTo>
                  <a:lnTo>
                    <a:pt x="3135" y="154863"/>
                  </a:lnTo>
                  <a:lnTo>
                    <a:pt x="3238" y="154458"/>
                  </a:lnTo>
                  <a:lnTo>
                    <a:pt x="3353" y="154110"/>
                  </a:lnTo>
                  <a:lnTo>
                    <a:pt x="3586" y="153829"/>
                  </a:lnTo>
                  <a:lnTo>
                    <a:pt x="3871" y="153519"/>
                  </a:lnTo>
                  <a:lnTo>
                    <a:pt x="4140" y="153305"/>
                  </a:lnTo>
                  <a:lnTo>
                    <a:pt x="4473" y="153138"/>
                  </a:lnTo>
                  <a:lnTo>
                    <a:pt x="4885" y="153095"/>
                  </a:lnTo>
                  <a:lnTo>
                    <a:pt x="5150" y="153138"/>
                  </a:lnTo>
                  <a:lnTo>
                    <a:pt x="5692" y="153233"/>
                  </a:lnTo>
                  <a:lnTo>
                    <a:pt x="6175" y="153271"/>
                  </a:lnTo>
                  <a:lnTo>
                    <a:pt x="6519" y="153352"/>
                  </a:lnTo>
                  <a:lnTo>
                    <a:pt x="6991" y="153505"/>
                  </a:lnTo>
                  <a:lnTo>
                    <a:pt x="7133" y="153519"/>
                  </a:lnTo>
                  <a:lnTo>
                    <a:pt x="7418" y="153605"/>
                  </a:lnTo>
                  <a:lnTo>
                    <a:pt x="7683" y="153714"/>
                  </a:lnTo>
                  <a:lnTo>
                    <a:pt x="7937" y="153767"/>
                  </a:lnTo>
                  <a:lnTo>
                    <a:pt x="8150" y="153791"/>
                  </a:lnTo>
                  <a:lnTo>
                    <a:pt x="8412" y="153705"/>
                  </a:lnTo>
                  <a:lnTo>
                    <a:pt x="8574" y="153581"/>
                  </a:lnTo>
                  <a:lnTo>
                    <a:pt x="8697" y="153267"/>
                  </a:lnTo>
                  <a:lnTo>
                    <a:pt x="8701" y="153090"/>
                  </a:lnTo>
                  <a:lnTo>
                    <a:pt x="8717" y="152776"/>
                  </a:lnTo>
                  <a:lnTo>
                    <a:pt x="8717" y="152409"/>
                  </a:lnTo>
                  <a:lnTo>
                    <a:pt x="8740" y="152070"/>
                  </a:lnTo>
                  <a:lnTo>
                    <a:pt x="8709" y="151751"/>
                  </a:lnTo>
                  <a:lnTo>
                    <a:pt x="8709" y="151294"/>
                  </a:lnTo>
                  <a:lnTo>
                    <a:pt x="8740" y="150965"/>
                  </a:lnTo>
                  <a:lnTo>
                    <a:pt x="8701" y="150593"/>
                  </a:lnTo>
                  <a:lnTo>
                    <a:pt x="8697" y="150121"/>
                  </a:lnTo>
                  <a:lnTo>
                    <a:pt x="8764" y="149688"/>
                  </a:lnTo>
                  <a:lnTo>
                    <a:pt x="8693" y="149430"/>
                  </a:lnTo>
                  <a:lnTo>
                    <a:pt x="8677" y="149030"/>
                  </a:lnTo>
                  <a:lnTo>
                    <a:pt x="8732" y="148782"/>
                  </a:lnTo>
                  <a:lnTo>
                    <a:pt x="8697" y="148520"/>
                  </a:lnTo>
                  <a:lnTo>
                    <a:pt x="8701" y="148230"/>
                  </a:lnTo>
                  <a:lnTo>
                    <a:pt x="8657" y="147777"/>
                  </a:lnTo>
                  <a:lnTo>
                    <a:pt x="8625" y="147391"/>
                  </a:lnTo>
                  <a:lnTo>
                    <a:pt x="8622" y="147110"/>
                  </a:lnTo>
                  <a:lnTo>
                    <a:pt x="8594" y="146829"/>
                  </a:lnTo>
                  <a:lnTo>
                    <a:pt x="8566" y="146433"/>
                  </a:lnTo>
                  <a:lnTo>
                    <a:pt x="8558" y="146128"/>
                  </a:lnTo>
                  <a:lnTo>
                    <a:pt x="8566" y="145823"/>
                  </a:lnTo>
                  <a:lnTo>
                    <a:pt x="8606" y="145580"/>
                  </a:lnTo>
                  <a:lnTo>
                    <a:pt x="8677" y="145237"/>
                  </a:lnTo>
                  <a:lnTo>
                    <a:pt x="8657" y="144894"/>
                  </a:lnTo>
                  <a:lnTo>
                    <a:pt x="8669" y="144651"/>
                  </a:lnTo>
                  <a:lnTo>
                    <a:pt x="8633" y="144274"/>
                  </a:lnTo>
                  <a:lnTo>
                    <a:pt x="8732" y="143950"/>
                  </a:lnTo>
                  <a:lnTo>
                    <a:pt x="8740" y="143631"/>
                  </a:lnTo>
                  <a:lnTo>
                    <a:pt x="8859" y="143216"/>
                  </a:lnTo>
                  <a:lnTo>
                    <a:pt x="8982" y="142878"/>
                  </a:lnTo>
                  <a:lnTo>
                    <a:pt x="9116" y="142359"/>
                  </a:lnTo>
                  <a:lnTo>
                    <a:pt x="9124" y="142054"/>
                  </a:lnTo>
                  <a:lnTo>
                    <a:pt x="9132" y="141329"/>
                  </a:lnTo>
                  <a:lnTo>
                    <a:pt x="9164" y="140943"/>
                  </a:lnTo>
                  <a:lnTo>
                    <a:pt x="9017" y="140672"/>
                  </a:lnTo>
                  <a:lnTo>
                    <a:pt x="8697" y="140348"/>
                  </a:lnTo>
                  <a:lnTo>
                    <a:pt x="8538" y="140033"/>
                  </a:lnTo>
                  <a:lnTo>
                    <a:pt x="8281" y="139666"/>
                  </a:lnTo>
                  <a:lnTo>
                    <a:pt x="8071" y="139304"/>
                  </a:lnTo>
                  <a:lnTo>
                    <a:pt x="7810" y="139047"/>
                  </a:lnTo>
                  <a:lnTo>
                    <a:pt x="7580" y="138756"/>
                  </a:lnTo>
                  <a:lnTo>
                    <a:pt x="7299" y="138470"/>
                  </a:lnTo>
                  <a:lnTo>
                    <a:pt x="7026" y="138213"/>
                  </a:lnTo>
                  <a:lnTo>
                    <a:pt x="6777" y="137951"/>
                  </a:lnTo>
                  <a:lnTo>
                    <a:pt x="6591" y="137622"/>
                  </a:lnTo>
                  <a:lnTo>
                    <a:pt x="6484" y="137408"/>
                  </a:lnTo>
                  <a:lnTo>
                    <a:pt x="6326" y="137145"/>
                  </a:lnTo>
                  <a:lnTo>
                    <a:pt x="6159" y="136907"/>
                  </a:lnTo>
                  <a:lnTo>
                    <a:pt x="5839" y="136616"/>
                  </a:lnTo>
                  <a:lnTo>
                    <a:pt x="5625" y="136445"/>
                  </a:lnTo>
                  <a:lnTo>
                    <a:pt x="5395" y="136221"/>
                  </a:lnTo>
                  <a:lnTo>
                    <a:pt x="5221" y="136035"/>
                  </a:lnTo>
                  <a:lnTo>
                    <a:pt x="5003" y="135778"/>
                  </a:lnTo>
                  <a:lnTo>
                    <a:pt x="4726" y="135544"/>
                  </a:lnTo>
                  <a:lnTo>
                    <a:pt x="4441" y="135320"/>
                  </a:lnTo>
                  <a:lnTo>
                    <a:pt x="4144" y="135177"/>
                  </a:lnTo>
                  <a:lnTo>
                    <a:pt x="3831" y="135015"/>
                  </a:lnTo>
                  <a:lnTo>
                    <a:pt x="3535" y="134877"/>
                  </a:lnTo>
                  <a:lnTo>
                    <a:pt x="2925" y="134701"/>
                  </a:lnTo>
                  <a:lnTo>
                    <a:pt x="2676" y="134663"/>
                  </a:lnTo>
                  <a:lnTo>
                    <a:pt x="2319" y="134625"/>
                  </a:lnTo>
                  <a:lnTo>
                    <a:pt x="2157" y="134596"/>
                  </a:lnTo>
                  <a:lnTo>
                    <a:pt x="2003" y="134553"/>
                  </a:lnTo>
                  <a:lnTo>
                    <a:pt x="1848" y="134472"/>
                  </a:lnTo>
                  <a:lnTo>
                    <a:pt x="1718" y="134320"/>
                  </a:lnTo>
                  <a:lnTo>
                    <a:pt x="1540" y="134005"/>
                  </a:lnTo>
                  <a:lnTo>
                    <a:pt x="1437" y="133838"/>
                  </a:lnTo>
                  <a:lnTo>
                    <a:pt x="1318" y="133667"/>
                  </a:lnTo>
                  <a:lnTo>
                    <a:pt x="1072" y="133371"/>
                  </a:lnTo>
                  <a:lnTo>
                    <a:pt x="934" y="133228"/>
                  </a:lnTo>
                  <a:lnTo>
                    <a:pt x="748" y="133047"/>
                  </a:lnTo>
                  <a:lnTo>
                    <a:pt x="75" y="132352"/>
                  </a:lnTo>
                  <a:lnTo>
                    <a:pt x="0" y="131937"/>
                  </a:lnTo>
                  <a:lnTo>
                    <a:pt x="0" y="131708"/>
                  </a:lnTo>
                  <a:lnTo>
                    <a:pt x="43" y="131465"/>
                  </a:lnTo>
                  <a:lnTo>
                    <a:pt x="257" y="131184"/>
                  </a:lnTo>
                  <a:lnTo>
                    <a:pt x="336" y="130993"/>
                  </a:lnTo>
                  <a:lnTo>
                    <a:pt x="475" y="130736"/>
                  </a:lnTo>
                  <a:lnTo>
                    <a:pt x="645" y="130550"/>
                  </a:lnTo>
                  <a:lnTo>
                    <a:pt x="851" y="130398"/>
                  </a:lnTo>
                  <a:lnTo>
                    <a:pt x="997" y="130283"/>
                  </a:lnTo>
                  <a:lnTo>
                    <a:pt x="1092" y="130117"/>
                  </a:lnTo>
                  <a:lnTo>
                    <a:pt x="1235" y="129821"/>
                  </a:lnTo>
                  <a:lnTo>
                    <a:pt x="1401" y="129621"/>
                  </a:lnTo>
                  <a:lnTo>
                    <a:pt x="1674" y="129211"/>
                  </a:lnTo>
                  <a:lnTo>
                    <a:pt x="1805" y="129030"/>
                  </a:lnTo>
                  <a:lnTo>
                    <a:pt x="1912" y="128754"/>
                  </a:lnTo>
                  <a:lnTo>
                    <a:pt x="1990" y="128416"/>
                  </a:lnTo>
                  <a:lnTo>
                    <a:pt x="2054" y="128201"/>
                  </a:lnTo>
                  <a:lnTo>
                    <a:pt x="2178" y="128014"/>
                  </a:lnTo>
                  <a:lnTo>
                    <a:pt x="2296" y="127872"/>
                  </a:lnTo>
                  <a:lnTo>
                    <a:pt x="2438" y="127691"/>
                  </a:lnTo>
                  <a:lnTo>
                    <a:pt x="2581" y="127539"/>
                  </a:lnTo>
                  <a:lnTo>
                    <a:pt x="2771" y="127353"/>
                  </a:lnTo>
                  <a:lnTo>
                    <a:pt x="2897" y="127167"/>
                  </a:lnTo>
                  <a:lnTo>
                    <a:pt x="3254" y="126719"/>
                  </a:lnTo>
                  <a:lnTo>
                    <a:pt x="3408" y="126633"/>
                  </a:lnTo>
                  <a:lnTo>
                    <a:pt x="3629" y="126489"/>
                  </a:lnTo>
                  <a:lnTo>
                    <a:pt x="3511" y="126352"/>
                  </a:lnTo>
                  <a:lnTo>
                    <a:pt x="3653" y="126228"/>
                  </a:lnTo>
                  <a:lnTo>
                    <a:pt x="3836" y="126138"/>
                  </a:lnTo>
                  <a:lnTo>
                    <a:pt x="3993" y="126103"/>
                  </a:lnTo>
                  <a:lnTo>
                    <a:pt x="4140" y="126052"/>
                  </a:lnTo>
                  <a:lnTo>
                    <a:pt x="4378" y="126052"/>
                  </a:lnTo>
                  <a:lnTo>
                    <a:pt x="4552" y="126033"/>
                  </a:lnTo>
                  <a:lnTo>
                    <a:pt x="4888" y="126037"/>
                  </a:lnTo>
                  <a:lnTo>
                    <a:pt x="5312" y="125890"/>
                  </a:lnTo>
                  <a:lnTo>
                    <a:pt x="5474" y="125818"/>
                  </a:lnTo>
                  <a:lnTo>
                    <a:pt x="5637" y="125771"/>
                  </a:lnTo>
                  <a:lnTo>
                    <a:pt x="5795" y="125713"/>
                  </a:lnTo>
                  <a:lnTo>
                    <a:pt x="5981" y="125680"/>
                  </a:lnTo>
                  <a:lnTo>
                    <a:pt x="6171" y="125666"/>
                  </a:lnTo>
                  <a:lnTo>
                    <a:pt x="6369" y="125661"/>
                  </a:lnTo>
                  <a:lnTo>
                    <a:pt x="6555" y="125690"/>
                  </a:lnTo>
                  <a:lnTo>
                    <a:pt x="7010" y="125866"/>
                  </a:lnTo>
                  <a:lnTo>
                    <a:pt x="7188" y="125918"/>
                  </a:lnTo>
                  <a:lnTo>
                    <a:pt x="7386" y="125971"/>
                  </a:lnTo>
                  <a:lnTo>
                    <a:pt x="7719" y="126039"/>
                  </a:lnTo>
                  <a:lnTo>
                    <a:pt x="7948" y="126118"/>
                  </a:lnTo>
                  <a:lnTo>
                    <a:pt x="8099" y="126166"/>
                  </a:lnTo>
                  <a:lnTo>
                    <a:pt x="8238" y="126223"/>
                  </a:lnTo>
                  <a:lnTo>
                    <a:pt x="8428" y="126347"/>
                  </a:lnTo>
                  <a:lnTo>
                    <a:pt x="8720" y="126443"/>
                  </a:lnTo>
                  <a:lnTo>
                    <a:pt x="8926" y="126543"/>
                  </a:lnTo>
                  <a:lnTo>
                    <a:pt x="9057" y="126595"/>
                  </a:lnTo>
                  <a:lnTo>
                    <a:pt x="9283" y="126719"/>
                  </a:lnTo>
                  <a:lnTo>
                    <a:pt x="9520" y="126886"/>
                  </a:lnTo>
                  <a:lnTo>
                    <a:pt x="9674" y="126957"/>
                  </a:lnTo>
                  <a:lnTo>
                    <a:pt x="9892" y="127138"/>
                  </a:lnTo>
                  <a:lnTo>
                    <a:pt x="10082" y="127272"/>
                  </a:lnTo>
                  <a:lnTo>
                    <a:pt x="10213" y="127296"/>
                  </a:lnTo>
                  <a:lnTo>
                    <a:pt x="10515" y="127557"/>
                  </a:lnTo>
                  <a:lnTo>
                    <a:pt x="10696" y="127667"/>
                  </a:lnTo>
                  <a:lnTo>
                    <a:pt x="10866" y="127782"/>
                  </a:lnTo>
                  <a:lnTo>
                    <a:pt x="11076" y="127896"/>
                  </a:lnTo>
                  <a:lnTo>
                    <a:pt x="11242" y="128006"/>
                  </a:lnTo>
                  <a:lnTo>
                    <a:pt x="11432" y="128153"/>
                  </a:lnTo>
                  <a:lnTo>
                    <a:pt x="11618" y="128277"/>
                  </a:lnTo>
                  <a:lnTo>
                    <a:pt x="11868" y="128392"/>
                  </a:lnTo>
                  <a:lnTo>
                    <a:pt x="12244" y="128592"/>
                  </a:lnTo>
                  <a:lnTo>
                    <a:pt x="12450" y="128687"/>
                  </a:lnTo>
                  <a:lnTo>
                    <a:pt x="12596" y="128744"/>
                  </a:lnTo>
                  <a:lnTo>
                    <a:pt x="12849" y="128801"/>
                  </a:lnTo>
                  <a:lnTo>
                    <a:pt x="13075" y="128873"/>
                  </a:lnTo>
                  <a:lnTo>
                    <a:pt x="13384" y="128940"/>
                  </a:lnTo>
                  <a:lnTo>
                    <a:pt x="13649" y="128992"/>
                  </a:lnTo>
                  <a:lnTo>
                    <a:pt x="13839" y="129073"/>
                  </a:lnTo>
                  <a:lnTo>
                    <a:pt x="14069" y="129187"/>
                  </a:lnTo>
                  <a:lnTo>
                    <a:pt x="14259" y="129216"/>
                  </a:lnTo>
                  <a:lnTo>
                    <a:pt x="14492" y="129202"/>
                  </a:lnTo>
                  <a:lnTo>
                    <a:pt x="14718" y="129221"/>
                  </a:lnTo>
                  <a:lnTo>
                    <a:pt x="14947" y="129278"/>
                  </a:lnTo>
                  <a:lnTo>
                    <a:pt x="15169" y="129311"/>
                  </a:lnTo>
                  <a:lnTo>
                    <a:pt x="15581" y="129349"/>
                  </a:lnTo>
                  <a:lnTo>
                    <a:pt x="15787" y="129416"/>
                  </a:lnTo>
                  <a:lnTo>
                    <a:pt x="16119" y="129483"/>
                  </a:lnTo>
                  <a:lnTo>
                    <a:pt x="16345" y="129545"/>
                  </a:lnTo>
                  <a:lnTo>
                    <a:pt x="16483" y="129597"/>
                  </a:lnTo>
                  <a:lnTo>
                    <a:pt x="16751" y="129622"/>
                  </a:lnTo>
                  <a:lnTo>
                    <a:pt x="16951" y="129645"/>
                  </a:lnTo>
                  <a:lnTo>
                    <a:pt x="17148" y="129654"/>
                  </a:lnTo>
                  <a:lnTo>
                    <a:pt x="17390" y="129697"/>
                  </a:lnTo>
                  <a:lnTo>
                    <a:pt x="17679" y="129774"/>
                  </a:lnTo>
                  <a:lnTo>
                    <a:pt x="17920" y="129774"/>
                  </a:lnTo>
                  <a:lnTo>
                    <a:pt x="18190" y="129797"/>
                  </a:lnTo>
                  <a:lnTo>
                    <a:pt x="18510" y="129740"/>
                  </a:lnTo>
                  <a:lnTo>
                    <a:pt x="18914" y="129750"/>
                  </a:lnTo>
                  <a:lnTo>
                    <a:pt x="19243" y="129788"/>
                  </a:lnTo>
                  <a:lnTo>
                    <a:pt x="19551" y="129855"/>
                  </a:lnTo>
                  <a:lnTo>
                    <a:pt x="19852" y="129959"/>
                  </a:lnTo>
                  <a:lnTo>
                    <a:pt x="20121" y="130002"/>
                  </a:lnTo>
                  <a:lnTo>
                    <a:pt x="20406" y="130040"/>
                  </a:lnTo>
                  <a:lnTo>
                    <a:pt x="20735" y="130226"/>
                  </a:lnTo>
                  <a:lnTo>
                    <a:pt x="20957" y="130336"/>
                  </a:lnTo>
                  <a:lnTo>
                    <a:pt x="21143" y="130460"/>
                  </a:lnTo>
                  <a:lnTo>
                    <a:pt x="21321" y="130612"/>
                  </a:lnTo>
                  <a:lnTo>
                    <a:pt x="21511" y="130798"/>
                  </a:lnTo>
                  <a:lnTo>
                    <a:pt x="21669" y="130917"/>
                  </a:lnTo>
                  <a:lnTo>
                    <a:pt x="21946" y="131208"/>
                  </a:lnTo>
                  <a:lnTo>
                    <a:pt x="22089" y="131384"/>
                  </a:lnTo>
                  <a:lnTo>
                    <a:pt x="22168" y="131513"/>
                  </a:lnTo>
                  <a:lnTo>
                    <a:pt x="22267" y="131742"/>
                  </a:lnTo>
                  <a:lnTo>
                    <a:pt x="22354" y="131999"/>
                  </a:lnTo>
                  <a:lnTo>
                    <a:pt x="22406" y="132256"/>
                  </a:lnTo>
                  <a:lnTo>
                    <a:pt x="22481" y="132547"/>
                  </a:lnTo>
                  <a:lnTo>
                    <a:pt x="22552" y="132861"/>
                  </a:lnTo>
                  <a:lnTo>
                    <a:pt x="22639" y="133138"/>
                  </a:lnTo>
                  <a:lnTo>
                    <a:pt x="22746" y="133405"/>
                  </a:lnTo>
                  <a:lnTo>
                    <a:pt x="23015" y="133953"/>
                  </a:lnTo>
                  <a:lnTo>
                    <a:pt x="23138" y="134196"/>
                  </a:lnTo>
                  <a:lnTo>
                    <a:pt x="23257" y="134467"/>
                  </a:lnTo>
                  <a:lnTo>
                    <a:pt x="23474" y="134815"/>
                  </a:lnTo>
                  <a:lnTo>
                    <a:pt x="23629" y="135125"/>
                  </a:lnTo>
                  <a:lnTo>
                    <a:pt x="23827" y="135487"/>
                  </a:lnTo>
                  <a:lnTo>
                    <a:pt x="23949" y="135749"/>
                  </a:lnTo>
                  <a:lnTo>
                    <a:pt x="24056" y="135987"/>
                  </a:lnTo>
                  <a:lnTo>
                    <a:pt x="24183" y="136216"/>
                  </a:lnTo>
                  <a:lnTo>
                    <a:pt x="24353" y="136474"/>
                  </a:lnTo>
                  <a:lnTo>
                    <a:pt x="24527" y="136707"/>
                  </a:lnTo>
                  <a:lnTo>
                    <a:pt x="24682" y="136955"/>
                  </a:lnTo>
                  <a:lnTo>
                    <a:pt x="24797" y="137084"/>
                  </a:lnTo>
                  <a:lnTo>
                    <a:pt x="24959" y="137131"/>
                  </a:lnTo>
                  <a:lnTo>
                    <a:pt x="25287" y="137188"/>
                  </a:lnTo>
                  <a:lnTo>
                    <a:pt x="25482" y="137331"/>
                  </a:lnTo>
                  <a:lnTo>
                    <a:pt x="25683" y="137503"/>
                  </a:lnTo>
                  <a:lnTo>
                    <a:pt x="25862" y="137632"/>
                  </a:lnTo>
                  <a:lnTo>
                    <a:pt x="26000" y="137727"/>
                  </a:lnTo>
                  <a:lnTo>
                    <a:pt x="26269" y="137894"/>
                  </a:lnTo>
                  <a:lnTo>
                    <a:pt x="26491" y="138027"/>
                  </a:lnTo>
                  <a:lnTo>
                    <a:pt x="26784" y="138156"/>
                  </a:lnTo>
                  <a:lnTo>
                    <a:pt x="27108" y="138284"/>
                  </a:lnTo>
                  <a:lnTo>
                    <a:pt x="27405" y="138284"/>
                  </a:lnTo>
                  <a:lnTo>
                    <a:pt x="27591" y="138189"/>
                  </a:lnTo>
                  <a:lnTo>
                    <a:pt x="27809" y="138103"/>
                  </a:lnTo>
                  <a:lnTo>
                    <a:pt x="27967" y="137908"/>
                  </a:lnTo>
                  <a:lnTo>
                    <a:pt x="28055" y="137603"/>
                  </a:lnTo>
                  <a:lnTo>
                    <a:pt x="28090" y="137388"/>
                  </a:lnTo>
                  <a:lnTo>
                    <a:pt x="28015" y="137164"/>
                  </a:lnTo>
                  <a:lnTo>
                    <a:pt x="27987" y="136798"/>
                  </a:lnTo>
                  <a:lnTo>
                    <a:pt x="27908" y="136445"/>
                  </a:lnTo>
                  <a:lnTo>
                    <a:pt x="27809" y="136178"/>
                  </a:lnTo>
                  <a:lnTo>
                    <a:pt x="27766" y="135859"/>
                  </a:lnTo>
                  <a:lnTo>
                    <a:pt x="27742" y="135578"/>
                  </a:lnTo>
                  <a:lnTo>
                    <a:pt x="27702" y="135296"/>
                  </a:lnTo>
                  <a:lnTo>
                    <a:pt x="27686" y="134953"/>
                  </a:lnTo>
                  <a:lnTo>
                    <a:pt x="27675" y="134520"/>
                  </a:lnTo>
                  <a:lnTo>
                    <a:pt x="27631" y="134224"/>
                  </a:lnTo>
                  <a:lnTo>
                    <a:pt x="27564" y="133924"/>
                  </a:lnTo>
                  <a:lnTo>
                    <a:pt x="27524" y="133595"/>
                  </a:lnTo>
                  <a:lnTo>
                    <a:pt x="27469" y="132990"/>
                  </a:lnTo>
                  <a:lnTo>
                    <a:pt x="27449" y="132652"/>
                  </a:lnTo>
                  <a:lnTo>
                    <a:pt x="27417" y="132352"/>
                  </a:lnTo>
                  <a:lnTo>
                    <a:pt x="27413" y="131904"/>
                  </a:lnTo>
                  <a:lnTo>
                    <a:pt x="27437" y="131627"/>
                  </a:lnTo>
                  <a:lnTo>
                    <a:pt x="27488" y="131232"/>
                  </a:lnTo>
                  <a:lnTo>
                    <a:pt x="27560" y="130874"/>
                  </a:lnTo>
                  <a:lnTo>
                    <a:pt x="27615" y="130669"/>
                  </a:lnTo>
                  <a:lnTo>
                    <a:pt x="27690" y="130360"/>
                  </a:lnTo>
                  <a:lnTo>
                    <a:pt x="27726" y="130050"/>
                  </a:lnTo>
                  <a:lnTo>
                    <a:pt x="27734" y="129750"/>
                  </a:lnTo>
                  <a:lnTo>
                    <a:pt x="27758" y="129402"/>
                  </a:lnTo>
                  <a:lnTo>
                    <a:pt x="27975" y="129168"/>
                  </a:lnTo>
                  <a:lnTo>
                    <a:pt x="28074" y="128968"/>
                  </a:lnTo>
                  <a:lnTo>
                    <a:pt x="28205" y="128758"/>
                  </a:lnTo>
                  <a:lnTo>
                    <a:pt x="28308" y="128430"/>
                  </a:lnTo>
                  <a:lnTo>
                    <a:pt x="28427" y="128106"/>
                  </a:lnTo>
                  <a:lnTo>
                    <a:pt x="28553" y="127796"/>
                  </a:lnTo>
                  <a:lnTo>
                    <a:pt x="28623" y="127654"/>
                  </a:lnTo>
                  <a:lnTo>
                    <a:pt x="28688" y="127519"/>
                  </a:lnTo>
                  <a:lnTo>
                    <a:pt x="28775" y="127114"/>
                  </a:lnTo>
                  <a:lnTo>
                    <a:pt x="28886" y="126843"/>
                  </a:lnTo>
                  <a:lnTo>
                    <a:pt x="29088" y="126519"/>
                  </a:lnTo>
                  <a:lnTo>
                    <a:pt x="29262" y="126199"/>
                  </a:lnTo>
                  <a:lnTo>
                    <a:pt x="29416" y="125933"/>
                  </a:lnTo>
                  <a:lnTo>
                    <a:pt x="29547" y="125685"/>
                  </a:lnTo>
                  <a:lnTo>
                    <a:pt x="29658" y="125466"/>
                  </a:lnTo>
                  <a:lnTo>
                    <a:pt x="29705" y="125304"/>
                  </a:lnTo>
                  <a:lnTo>
                    <a:pt x="29872" y="124951"/>
                  </a:lnTo>
                  <a:lnTo>
                    <a:pt x="30074" y="124617"/>
                  </a:lnTo>
                  <a:lnTo>
                    <a:pt x="30248" y="124289"/>
                  </a:lnTo>
                  <a:lnTo>
                    <a:pt x="30366" y="124026"/>
                  </a:lnTo>
                  <a:lnTo>
                    <a:pt x="30505" y="123702"/>
                  </a:lnTo>
                  <a:lnTo>
                    <a:pt x="30564" y="123450"/>
                  </a:lnTo>
                  <a:lnTo>
                    <a:pt x="30616" y="123188"/>
                  </a:lnTo>
                  <a:lnTo>
                    <a:pt x="30612" y="122892"/>
                  </a:lnTo>
                  <a:lnTo>
                    <a:pt x="30628" y="122649"/>
                  </a:lnTo>
                  <a:lnTo>
                    <a:pt x="30750" y="121882"/>
                  </a:lnTo>
                  <a:lnTo>
                    <a:pt x="30853" y="121491"/>
                  </a:lnTo>
                  <a:lnTo>
                    <a:pt x="30936" y="121277"/>
                  </a:lnTo>
                  <a:lnTo>
                    <a:pt x="30986" y="121111"/>
                  </a:lnTo>
                  <a:lnTo>
                    <a:pt x="31071" y="120934"/>
                  </a:lnTo>
                  <a:lnTo>
                    <a:pt x="31182" y="120762"/>
                  </a:lnTo>
                  <a:lnTo>
                    <a:pt x="31269" y="120586"/>
                  </a:lnTo>
                  <a:lnTo>
                    <a:pt x="31396" y="120276"/>
                  </a:lnTo>
                  <a:lnTo>
                    <a:pt x="31554" y="120014"/>
                  </a:lnTo>
                  <a:lnTo>
                    <a:pt x="31677" y="119757"/>
                  </a:lnTo>
                  <a:lnTo>
                    <a:pt x="31764" y="119590"/>
                  </a:lnTo>
                  <a:lnTo>
                    <a:pt x="31950" y="119261"/>
                  </a:lnTo>
                  <a:lnTo>
                    <a:pt x="32227" y="118956"/>
                  </a:lnTo>
                  <a:lnTo>
                    <a:pt x="32465" y="118575"/>
                  </a:lnTo>
                  <a:lnTo>
                    <a:pt x="32742" y="118227"/>
                  </a:lnTo>
                  <a:lnTo>
                    <a:pt x="33058" y="117879"/>
                  </a:lnTo>
                  <a:lnTo>
                    <a:pt x="33260" y="117627"/>
                  </a:lnTo>
                  <a:lnTo>
                    <a:pt x="33743" y="117141"/>
                  </a:lnTo>
                  <a:lnTo>
                    <a:pt x="33906" y="116960"/>
                  </a:lnTo>
                  <a:lnTo>
                    <a:pt x="34400" y="116602"/>
                  </a:lnTo>
                  <a:lnTo>
                    <a:pt x="34594" y="116478"/>
                  </a:lnTo>
                  <a:lnTo>
                    <a:pt x="34863" y="116350"/>
                  </a:lnTo>
                  <a:lnTo>
                    <a:pt x="35097" y="116226"/>
                  </a:lnTo>
                  <a:lnTo>
                    <a:pt x="35378" y="116087"/>
                  </a:lnTo>
                  <a:lnTo>
                    <a:pt x="35762" y="115940"/>
                  </a:lnTo>
                  <a:lnTo>
                    <a:pt x="36019" y="115911"/>
                  </a:lnTo>
                  <a:lnTo>
                    <a:pt x="36411" y="116011"/>
                  </a:lnTo>
                  <a:lnTo>
                    <a:pt x="36859" y="116021"/>
                  </a:lnTo>
                  <a:lnTo>
                    <a:pt x="37282" y="116035"/>
                  </a:lnTo>
                  <a:lnTo>
                    <a:pt x="37611" y="116035"/>
                  </a:lnTo>
                  <a:lnTo>
                    <a:pt x="37987" y="116021"/>
                  </a:lnTo>
                  <a:lnTo>
                    <a:pt x="38383" y="115978"/>
                  </a:lnTo>
                  <a:lnTo>
                    <a:pt x="38933" y="115711"/>
                  </a:lnTo>
                  <a:lnTo>
                    <a:pt x="39475" y="115368"/>
                  </a:lnTo>
                  <a:lnTo>
                    <a:pt x="40010" y="114877"/>
                  </a:lnTo>
                  <a:lnTo>
                    <a:pt x="40465" y="114243"/>
                  </a:lnTo>
                  <a:lnTo>
                    <a:pt x="40881" y="113719"/>
                  </a:lnTo>
                  <a:lnTo>
                    <a:pt x="41185" y="113252"/>
                  </a:lnTo>
                  <a:lnTo>
                    <a:pt x="41391" y="112818"/>
                  </a:lnTo>
                  <a:lnTo>
                    <a:pt x="41573" y="112375"/>
                  </a:lnTo>
                  <a:lnTo>
                    <a:pt x="41716" y="111913"/>
                  </a:lnTo>
                  <a:lnTo>
                    <a:pt x="41890" y="111403"/>
                  </a:lnTo>
                  <a:lnTo>
                    <a:pt x="42045" y="111079"/>
                  </a:lnTo>
                  <a:lnTo>
                    <a:pt x="42124" y="110693"/>
                  </a:lnTo>
                  <a:lnTo>
                    <a:pt x="42223" y="110279"/>
                  </a:lnTo>
                  <a:lnTo>
                    <a:pt x="42215" y="109997"/>
                  </a:lnTo>
                  <a:lnTo>
                    <a:pt x="42171" y="109821"/>
                  </a:lnTo>
                  <a:lnTo>
                    <a:pt x="42025" y="109497"/>
                  </a:lnTo>
                  <a:lnTo>
                    <a:pt x="41862" y="108930"/>
                  </a:lnTo>
                  <a:lnTo>
                    <a:pt x="41847" y="107505"/>
                  </a:lnTo>
                  <a:lnTo>
                    <a:pt x="41945" y="107019"/>
                  </a:lnTo>
                  <a:lnTo>
                    <a:pt x="41993" y="106724"/>
                  </a:lnTo>
                  <a:lnTo>
                    <a:pt x="41957" y="106400"/>
                  </a:lnTo>
                  <a:lnTo>
                    <a:pt x="42005" y="105642"/>
                  </a:lnTo>
                  <a:lnTo>
                    <a:pt x="42064" y="105318"/>
                  </a:lnTo>
                  <a:lnTo>
                    <a:pt x="42171" y="105080"/>
                  </a:lnTo>
                  <a:lnTo>
                    <a:pt x="42270" y="104727"/>
                  </a:lnTo>
                  <a:lnTo>
                    <a:pt x="42357" y="104417"/>
                  </a:lnTo>
                  <a:lnTo>
                    <a:pt x="42405" y="104012"/>
                  </a:lnTo>
                  <a:lnTo>
                    <a:pt x="42369" y="103721"/>
                  </a:lnTo>
                  <a:lnTo>
                    <a:pt x="42361" y="103536"/>
                  </a:lnTo>
                  <a:lnTo>
                    <a:pt x="42238" y="103231"/>
                  </a:lnTo>
                  <a:lnTo>
                    <a:pt x="42096" y="102988"/>
                  </a:lnTo>
                  <a:lnTo>
                    <a:pt x="41712" y="102521"/>
                  </a:lnTo>
                  <a:lnTo>
                    <a:pt x="41427" y="102201"/>
                  </a:lnTo>
                  <a:lnTo>
                    <a:pt x="40912" y="101615"/>
                  </a:lnTo>
                  <a:lnTo>
                    <a:pt x="40663" y="101339"/>
                  </a:lnTo>
                  <a:lnTo>
                    <a:pt x="40156" y="100853"/>
                  </a:lnTo>
                  <a:lnTo>
                    <a:pt x="39859" y="100600"/>
                  </a:lnTo>
                  <a:lnTo>
                    <a:pt x="39590" y="100419"/>
                  </a:lnTo>
                  <a:lnTo>
                    <a:pt x="39214" y="100086"/>
                  </a:lnTo>
                  <a:lnTo>
                    <a:pt x="38866" y="99842"/>
                  </a:lnTo>
                  <a:lnTo>
                    <a:pt x="38414" y="99499"/>
                  </a:lnTo>
                  <a:lnTo>
                    <a:pt x="37864" y="99023"/>
                  </a:lnTo>
                  <a:lnTo>
                    <a:pt x="37476" y="98565"/>
                  </a:lnTo>
                  <a:lnTo>
                    <a:pt x="37302" y="98203"/>
                  </a:lnTo>
                  <a:lnTo>
                    <a:pt x="37128" y="97793"/>
                  </a:lnTo>
                  <a:lnTo>
                    <a:pt x="36985" y="97517"/>
                  </a:lnTo>
                  <a:lnTo>
                    <a:pt x="36835" y="97164"/>
                  </a:lnTo>
                  <a:lnTo>
                    <a:pt x="36692" y="96921"/>
                  </a:lnTo>
                  <a:lnTo>
                    <a:pt x="36546" y="96712"/>
                  </a:lnTo>
                  <a:lnTo>
                    <a:pt x="36427" y="96392"/>
                  </a:lnTo>
                  <a:lnTo>
                    <a:pt x="36202" y="95916"/>
                  </a:lnTo>
                  <a:lnTo>
                    <a:pt x="35932" y="95587"/>
                  </a:lnTo>
                  <a:lnTo>
                    <a:pt x="35699" y="95177"/>
                  </a:lnTo>
                  <a:lnTo>
                    <a:pt x="35370" y="94720"/>
                  </a:lnTo>
                  <a:lnTo>
                    <a:pt x="34955" y="94119"/>
                  </a:lnTo>
                  <a:lnTo>
                    <a:pt x="34840" y="93914"/>
                  </a:lnTo>
                  <a:lnTo>
                    <a:pt x="34515" y="93528"/>
                  </a:lnTo>
                  <a:lnTo>
                    <a:pt x="34210" y="93100"/>
                  </a:lnTo>
                  <a:lnTo>
                    <a:pt x="33858" y="92695"/>
                  </a:lnTo>
                  <a:lnTo>
                    <a:pt x="33510" y="92347"/>
                  </a:lnTo>
                  <a:lnTo>
                    <a:pt x="33280" y="92008"/>
                  </a:lnTo>
                  <a:lnTo>
                    <a:pt x="33130" y="91699"/>
                  </a:lnTo>
                  <a:lnTo>
                    <a:pt x="32995" y="91308"/>
                  </a:lnTo>
                  <a:lnTo>
                    <a:pt x="32750" y="90893"/>
                  </a:lnTo>
                  <a:lnTo>
                    <a:pt x="32611" y="90550"/>
                  </a:lnTo>
                  <a:lnTo>
                    <a:pt x="32449" y="90074"/>
                  </a:lnTo>
                  <a:lnTo>
                    <a:pt x="32488" y="89602"/>
                  </a:lnTo>
                  <a:lnTo>
                    <a:pt x="32841" y="88682"/>
                  </a:lnTo>
                  <a:lnTo>
                    <a:pt x="33118" y="88029"/>
                  </a:lnTo>
                  <a:lnTo>
                    <a:pt x="33118" y="87810"/>
                  </a:lnTo>
                  <a:lnTo>
                    <a:pt x="32963" y="87677"/>
                  </a:lnTo>
                  <a:lnTo>
                    <a:pt x="32623" y="87634"/>
                  </a:lnTo>
                  <a:lnTo>
                    <a:pt x="32132" y="87553"/>
                  </a:lnTo>
                  <a:lnTo>
                    <a:pt x="31578" y="87567"/>
                  </a:lnTo>
                  <a:lnTo>
                    <a:pt x="30960" y="87662"/>
                  </a:lnTo>
                  <a:lnTo>
                    <a:pt x="30434" y="87734"/>
                  </a:lnTo>
                  <a:lnTo>
                    <a:pt x="29979" y="87843"/>
                  </a:lnTo>
                  <a:lnTo>
                    <a:pt x="29309" y="88072"/>
                  </a:lnTo>
                  <a:lnTo>
                    <a:pt x="28779" y="88229"/>
                  </a:lnTo>
                  <a:lnTo>
                    <a:pt x="27876" y="88596"/>
                  </a:lnTo>
                  <a:lnTo>
                    <a:pt x="27449" y="88882"/>
                  </a:lnTo>
                  <a:lnTo>
                    <a:pt x="27017" y="89201"/>
                  </a:lnTo>
                  <a:lnTo>
                    <a:pt x="26602" y="89497"/>
                  </a:lnTo>
                  <a:lnTo>
                    <a:pt x="26420" y="89702"/>
                  </a:lnTo>
                  <a:lnTo>
                    <a:pt x="26103" y="89845"/>
                  </a:lnTo>
                  <a:lnTo>
                    <a:pt x="25620" y="89916"/>
                  </a:lnTo>
                  <a:lnTo>
                    <a:pt x="25315" y="90002"/>
                  </a:lnTo>
                  <a:lnTo>
                    <a:pt x="24824" y="90078"/>
                  </a:lnTo>
                  <a:lnTo>
                    <a:pt x="24381" y="90140"/>
                  </a:lnTo>
                  <a:lnTo>
                    <a:pt x="23791" y="90198"/>
                  </a:lnTo>
                  <a:lnTo>
                    <a:pt x="23094" y="90240"/>
                  </a:lnTo>
                  <a:lnTo>
                    <a:pt x="22908" y="90226"/>
                  </a:lnTo>
                  <a:lnTo>
                    <a:pt x="22414" y="90221"/>
                  </a:lnTo>
                  <a:lnTo>
                    <a:pt x="22025" y="90121"/>
                  </a:lnTo>
                  <a:lnTo>
                    <a:pt x="21760" y="89931"/>
                  </a:lnTo>
                  <a:lnTo>
                    <a:pt x="21689" y="89664"/>
                  </a:lnTo>
                  <a:lnTo>
                    <a:pt x="21705" y="89430"/>
                  </a:lnTo>
                  <a:lnTo>
                    <a:pt x="21764" y="88906"/>
                  </a:lnTo>
                  <a:lnTo>
                    <a:pt x="21764" y="88587"/>
                  </a:lnTo>
                  <a:lnTo>
                    <a:pt x="21784" y="88301"/>
                  </a:lnTo>
                  <a:lnTo>
                    <a:pt x="21792" y="88039"/>
                  </a:lnTo>
                  <a:lnTo>
                    <a:pt x="21780" y="87820"/>
                  </a:lnTo>
                  <a:lnTo>
                    <a:pt x="21859" y="87238"/>
                  </a:lnTo>
                  <a:lnTo>
                    <a:pt x="22093" y="86338"/>
                  </a:lnTo>
                  <a:lnTo>
                    <a:pt x="22259" y="85828"/>
                  </a:lnTo>
                  <a:lnTo>
                    <a:pt x="22465" y="85375"/>
                  </a:lnTo>
                  <a:lnTo>
                    <a:pt x="22758" y="84918"/>
                  </a:lnTo>
                  <a:lnTo>
                    <a:pt x="23019" y="84632"/>
                  </a:lnTo>
                  <a:lnTo>
                    <a:pt x="23411" y="84346"/>
                  </a:lnTo>
                  <a:lnTo>
                    <a:pt x="23835" y="84112"/>
                  </a:lnTo>
                  <a:lnTo>
                    <a:pt x="24270" y="83888"/>
                  </a:lnTo>
                  <a:lnTo>
                    <a:pt x="24658" y="83617"/>
                  </a:lnTo>
                  <a:lnTo>
                    <a:pt x="25042" y="83278"/>
                  </a:lnTo>
                  <a:lnTo>
                    <a:pt x="25287" y="83016"/>
                  </a:lnTo>
                  <a:lnTo>
                    <a:pt x="25422" y="82864"/>
                  </a:lnTo>
                  <a:lnTo>
                    <a:pt x="25584" y="82630"/>
                  </a:lnTo>
                  <a:lnTo>
                    <a:pt x="25802" y="82220"/>
                  </a:lnTo>
                  <a:lnTo>
                    <a:pt x="26040" y="81901"/>
                  </a:lnTo>
                  <a:lnTo>
                    <a:pt x="26178" y="81568"/>
                  </a:lnTo>
                  <a:lnTo>
                    <a:pt x="26341" y="81215"/>
                  </a:lnTo>
                  <a:lnTo>
                    <a:pt x="26329" y="80743"/>
                  </a:lnTo>
                  <a:lnTo>
                    <a:pt x="26210" y="80262"/>
                  </a:lnTo>
                  <a:lnTo>
                    <a:pt x="26135" y="79971"/>
                  </a:lnTo>
                  <a:lnTo>
                    <a:pt x="26111" y="79499"/>
                  </a:lnTo>
                  <a:lnTo>
                    <a:pt x="26174" y="79209"/>
                  </a:lnTo>
                  <a:lnTo>
                    <a:pt x="26226" y="78885"/>
                  </a:lnTo>
                  <a:lnTo>
                    <a:pt x="26222" y="78542"/>
                  </a:lnTo>
                  <a:lnTo>
                    <a:pt x="26194" y="78284"/>
                  </a:lnTo>
                  <a:lnTo>
                    <a:pt x="26147" y="77932"/>
                  </a:lnTo>
                  <a:lnTo>
                    <a:pt x="26087" y="77722"/>
                  </a:lnTo>
                  <a:lnTo>
                    <a:pt x="26055" y="77455"/>
                  </a:lnTo>
                  <a:lnTo>
                    <a:pt x="25711" y="76335"/>
                  </a:lnTo>
                  <a:lnTo>
                    <a:pt x="25624" y="76030"/>
                  </a:lnTo>
                  <a:lnTo>
                    <a:pt x="25541" y="75720"/>
                  </a:lnTo>
                  <a:lnTo>
                    <a:pt x="25489" y="75406"/>
                  </a:lnTo>
                  <a:lnTo>
                    <a:pt x="25430" y="75182"/>
                  </a:lnTo>
                  <a:lnTo>
                    <a:pt x="25323" y="74929"/>
                  </a:lnTo>
                  <a:lnTo>
                    <a:pt x="25185" y="74686"/>
                  </a:lnTo>
                  <a:lnTo>
                    <a:pt x="25062" y="74420"/>
                  </a:lnTo>
                  <a:lnTo>
                    <a:pt x="24848" y="73950"/>
                  </a:lnTo>
                  <a:lnTo>
                    <a:pt x="24749" y="73643"/>
                  </a:lnTo>
                  <a:lnTo>
                    <a:pt x="24630" y="73414"/>
                  </a:lnTo>
                  <a:lnTo>
                    <a:pt x="24555" y="73185"/>
                  </a:lnTo>
                  <a:lnTo>
                    <a:pt x="24488" y="72871"/>
                  </a:lnTo>
                  <a:lnTo>
                    <a:pt x="24421" y="72499"/>
                  </a:lnTo>
                  <a:lnTo>
                    <a:pt x="24421" y="72118"/>
                  </a:lnTo>
                  <a:lnTo>
                    <a:pt x="24405" y="71780"/>
                  </a:lnTo>
                  <a:lnTo>
                    <a:pt x="24369" y="71455"/>
                  </a:lnTo>
                  <a:lnTo>
                    <a:pt x="24345" y="71127"/>
                  </a:lnTo>
                  <a:lnTo>
                    <a:pt x="24353" y="70803"/>
                  </a:lnTo>
                  <a:lnTo>
                    <a:pt x="24302" y="70469"/>
                  </a:lnTo>
                  <a:lnTo>
                    <a:pt x="24258" y="70255"/>
                  </a:lnTo>
                  <a:lnTo>
                    <a:pt x="24290" y="69993"/>
                  </a:lnTo>
                  <a:lnTo>
                    <a:pt x="24290" y="69750"/>
                  </a:lnTo>
                  <a:lnTo>
                    <a:pt x="24302" y="69487"/>
                  </a:lnTo>
                  <a:lnTo>
                    <a:pt x="24492" y="68215"/>
                  </a:lnTo>
                  <a:lnTo>
                    <a:pt x="24567" y="67820"/>
                  </a:lnTo>
                  <a:lnTo>
                    <a:pt x="24595" y="67405"/>
                  </a:lnTo>
                  <a:lnTo>
                    <a:pt x="24595" y="67052"/>
                  </a:lnTo>
                  <a:lnTo>
                    <a:pt x="24868" y="66485"/>
                  </a:lnTo>
                  <a:lnTo>
                    <a:pt x="25018" y="66218"/>
                  </a:lnTo>
                  <a:lnTo>
                    <a:pt x="25216" y="65851"/>
                  </a:lnTo>
                  <a:lnTo>
                    <a:pt x="25505" y="65427"/>
                  </a:lnTo>
                  <a:lnTo>
                    <a:pt x="25877" y="65137"/>
                  </a:lnTo>
                  <a:lnTo>
                    <a:pt x="26214" y="64798"/>
                  </a:lnTo>
                  <a:lnTo>
                    <a:pt x="26653" y="64460"/>
                  </a:lnTo>
                  <a:lnTo>
                    <a:pt x="26918" y="64222"/>
                  </a:lnTo>
                  <a:lnTo>
                    <a:pt x="27493" y="63993"/>
                  </a:lnTo>
                  <a:lnTo>
                    <a:pt x="28415" y="63597"/>
                  </a:lnTo>
                  <a:lnTo>
                    <a:pt x="28720" y="63431"/>
                  </a:lnTo>
                  <a:lnTo>
                    <a:pt x="28957" y="63335"/>
                  </a:lnTo>
                  <a:lnTo>
                    <a:pt x="29642" y="62987"/>
                  </a:lnTo>
                  <a:lnTo>
                    <a:pt x="29974" y="62797"/>
                  </a:lnTo>
                  <a:lnTo>
                    <a:pt x="30291" y="62516"/>
                  </a:lnTo>
                  <a:lnTo>
                    <a:pt x="30493" y="62187"/>
                  </a:lnTo>
                  <a:lnTo>
                    <a:pt x="30592" y="61824"/>
                  </a:lnTo>
                  <a:lnTo>
                    <a:pt x="30667" y="61467"/>
                  </a:lnTo>
                  <a:lnTo>
                    <a:pt x="30814" y="60619"/>
                  </a:lnTo>
                  <a:lnTo>
                    <a:pt x="30810" y="60238"/>
                  </a:lnTo>
                  <a:lnTo>
                    <a:pt x="30845" y="59857"/>
                  </a:lnTo>
                  <a:lnTo>
                    <a:pt x="30841" y="59480"/>
                  </a:lnTo>
                  <a:lnTo>
                    <a:pt x="30770" y="59161"/>
                  </a:lnTo>
                  <a:lnTo>
                    <a:pt x="30370" y="58732"/>
                  </a:lnTo>
                  <a:lnTo>
                    <a:pt x="30180" y="58556"/>
                  </a:lnTo>
                  <a:lnTo>
                    <a:pt x="29963" y="58294"/>
                  </a:lnTo>
                  <a:lnTo>
                    <a:pt x="29749" y="58051"/>
                  </a:lnTo>
                  <a:lnTo>
                    <a:pt x="29539" y="57850"/>
                  </a:lnTo>
                  <a:lnTo>
                    <a:pt x="29357" y="57684"/>
                  </a:lnTo>
                  <a:lnTo>
                    <a:pt x="29159" y="57474"/>
                  </a:lnTo>
                  <a:lnTo>
                    <a:pt x="29036" y="57317"/>
                  </a:lnTo>
                  <a:lnTo>
                    <a:pt x="28700" y="57083"/>
                  </a:lnTo>
                  <a:lnTo>
                    <a:pt x="28458" y="57045"/>
                  </a:lnTo>
                  <a:lnTo>
                    <a:pt x="27750" y="57160"/>
                  </a:lnTo>
                  <a:lnTo>
                    <a:pt x="27588" y="57098"/>
                  </a:lnTo>
                  <a:lnTo>
                    <a:pt x="27334" y="57031"/>
                  </a:lnTo>
                  <a:lnTo>
                    <a:pt x="26645" y="56859"/>
                  </a:lnTo>
                  <a:lnTo>
                    <a:pt x="26515" y="56797"/>
                  </a:lnTo>
                  <a:lnTo>
                    <a:pt x="26139" y="56488"/>
                  </a:lnTo>
                  <a:lnTo>
                    <a:pt x="25747" y="56202"/>
                  </a:lnTo>
                  <a:lnTo>
                    <a:pt x="25363" y="55558"/>
                  </a:lnTo>
                  <a:lnTo>
                    <a:pt x="25335" y="55396"/>
                  </a:lnTo>
                  <a:lnTo>
                    <a:pt x="25323" y="55268"/>
                  </a:lnTo>
                  <a:lnTo>
                    <a:pt x="25323" y="55134"/>
                  </a:lnTo>
                  <a:lnTo>
                    <a:pt x="25220" y="54734"/>
                  </a:lnTo>
                  <a:lnTo>
                    <a:pt x="25181" y="54601"/>
                  </a:lnTo>
                  <a:lnTo>
                    <a:pt x="25137" y="54391"/>
                  </a:lnTo>
                  <a:lnTo>
                    <a:pt x="25121" y="54243"/>
                  </a:lnTo>
                  <a:lnTo>
                    <a:pt x="25113" y="54105"/>
                  </a:lnTo>
                  <a:lnTo>
                    <a:pt x="25109" y="53962"/>
                  </a:lnTo>
                  <a:lnTo>
                    <a:pt x="25113" y="53605"/>
                  </a:lnTo>
                  <a:lnTo>
                    <a:pt x="25129" y="53466"/>
                  </a:lnTo>
                  <a:lnTo>
                    <a:pt x="25185" y="53204"/>
                  </a:lnTo>
                  <a:lnTo>
                    <a:pt x="25248" y="53052"/>
                  </a:lnTo>
                  <a:lnTo>
                    <a:pt x="25280" y="52885"/>
                  </a:lnTo>
                  <a:lnTo>
                    <a:pt x="25287" y="52742"/>
                  </a:lnTo>
                  <a:lnTo>
                    <a:pt x="25371" y="52270"/>
                  </a:lnTo>
                  <a:lnTo>
                    <a:pt x="25608" y="51813"/>
                  </a:lnTo>
                  <a:lnTo>
                    <a:pt x="25687" y="51532"/>
                  </a:lnTo>
                  <a:lnTo>
                    <a:pt x="25735" y="51241"/>
                  </a:lnTo>
                  <a:lnTo>
                    <a:pt x="25751" y="51065"/>
                  </a:lnTo>
                  <a:lnTo>
                    <a:pt x="25790" y="50822"/>
                  </a:lnTo>
                  <a:lnTo>
                    <a:pt x="25794" y="50669"/>
                  </a:lnTo>
                  <a:lnTo>
                    <a:pt x="26004" y="50164"/>
                  </a:lnTo>
                  <a:lnTo>
                    <a:pt x="26099" y="50012"/>
                  </a:lnTo>
                  <a:lnTo>
                    <a:pt x="26111" y="49849"/>
                  </a:lnTo>
                  <a:lnTo>
                    <a:pt x="26091" y="49449"/>
                  </a:lnTo>
                  <a:lnTo>
                    <a:pt x="26063" y="49273"/>
                  </a:lnTo>
                  <a:lnTo>
                    <a:pt x="26067" y="49106"/>
                  </a:lnTo>
                  <a:lnTo>
                    <a:pt x="26143" y="48839"/>
                  </a:lnTo>
                  <a:lnTo>
                    <a:pt x="26265" y="48439"/>
                  </a:lnTo>
                  <a:lnTo>
                    <a:pt x="26245" y="48291"/>
                  </a:lnTo>
                  <a:lnTo>
                    <a:pt x="26261" y="48158"/>
                  </a:lnTo>
                  <a:lnTo>
                    <a:pt x="26309" y="48020"/>
                  </a:lnTo>
                  <a:lnTo>
                    <a:pt x="26432" y="47648"/>
                  </a:lnTo>
                  <a:lnTo>
                    <a:pt x="26792" y="47043"/>
                  </a:lnTo>
                  <a:lnTo>
                    <a:pt x="26918" y="46733"/>
                  </a:lnTo>
                  <a:lnTo>
                    <a:pt x="26958" y="46595"/>
                  </a:lnTo>
                  <a:lnTo>
                    <a:pt x="26986" y="46442"/>
                  </a:lnTo>
                  <a:lnTo>
                    <a:pt x="26998" y="46295"/>
                  </a:lnTo>
                  <a:lnTo>
                    <a:pt x="26982" y="46047"/>
                  </a:lnTo>
                  <a:lnTo>
                    <a:pt x="26974" y="45885"/>
                  </a:lnTo>
                  <a:lnTo>
                    <a:pt x="26891" y="45670"/>
                  </a:lnTo>
                  <a:lnTo>
                    <a:pt x="26816" y="45518"/>
                  </a:lnTo>
                  <a:lnTo>
                    <a:pt x="26515" y="45075"/>
                  </a:lnTo>
                  <a:lnTo>
                    <a:pt x="26230" y="44841"/>
                  </a:lnTo>
                  <a:lnTo>
                    <a:pt x="26095" y="44789"/>
                  </a:lnTo>
                  <a:lnTo>
                    <a:pt x="25952" y="44741"/>
                  </a:lnTo>
                  <a:lnTo>
                    <a:pt x="25822" y="44736"/>
                  </a:lnTo>
                  <a:lnTo>
                    <a:pt x="25691" y="44698"/>
                  </a:lnTo>
                  <a:lnTo>
                    <a:pt x="24939" y="44250"/>
                  </a:lnTo>
                  <a:lnTo>
                    <a:pt x="24793" y="44079"/>
                  </a:lnTo>
                  <a:lnTo>
                    <a:pt x="24694" y="43936"/>
                  </a:lnTo>
                  <a:lnTo>
                    <a:pt x="24607" y="43788"/>
                  </a:lnTo>
                  <a:lnTo>
                    <a:pt x="24381" y="43426"/>
                  </a:lnTo>
                  <a:lnTo>
                    <a:pt x="24278" y="43202"/>
                  </a:lnTo>
                  <a:lnTo>
                    <a:pt x="24143" y="42892"/>
                  </a:lnTo>
                  <a:lnTo>
                    <a:pt x="23874" y="42354"/>
                  </a:lnTo>
                  <a:lnTo>
                    <a:pt x="23831" y="42106"/>
                  </a:lnTo>
                  <a:lnTo>
                    <a:pt x="24173" y="41566"/>
                  </a:lnTo>
                  <a:lnTo>
                    <a:pt x="24227" y="41276"/>
                  </a:lnTo>
                  <a:lnTo>
                    <a:pt x="24370" y="40937"/>
                  </a:lnTo>
                  <a:lnTo>
                    <a:pt x="24457" y="40537"/>
                  </a:lnTo>
                  <a:lnTo>
                    <a:pt x="24536" y="40409"/>
                  </a:lnTo>
                  <a:lnTo>
                    <a:pt x="24722" y="40123"/>
                  </a:lnTo>
                  <a:lnTo>
                    <a:pt x="25280" y="39317"/>
                  </a:lnTo>
                  <a:lnTo>
                    <a:pt x="26384" y="38245"/>
                  </a:lnTo>
                  <a:lnTo>
                    <a:pt x="28102" y="36977"/>
                  </a:lnTo>
                  <a:lnTo>
                    <a:pt x="28720" y="36649"/>
                  </a:lnTo>
                  <a:lnTo>
                    <a:pt x="29270" y="36315"/>
                  </a:lnTo>
                  <a:lnTo>
                    <a:pt x="30295" y="35858"/>
                  </a:lnTo>
                  <a:lnTo>
                    <a:pt x="30565" y="35862"/>
                  </a:lnTo>
                  <a:lnTo>
                    <a:pt x="30771" y="35729"/>
                  </a:lnTo>
                  <a:lnTo>
                    <a:pt x="31384" y="35538"/>
                  </a:lnTo>
                  <a:lnTo>
                    <a:pt x="34373" y="35319"/>
                  </a:lnTo>
                  <a:lnTo>
                    <a:pt x="34781" y="35329"/>
                  </a:lnTo>
                  <a:lnTo>
                    <a:pt x="35533" y="35071"/>
                  </a:lnTo>
                  <a:lnTo>
                    <a:pt x="36150" y="34599"/>
                  </a:lnTo>
                  <a:lnTo>
                    <a:pt x="37697" y="32733"/>
                  </a:lnTo>
                  <a:lnTo>
                    <a:pt x="38023" y="32317"/>
                  </a:lnTo>
                  <a:lnTo>
                    <a:pt x="38442" y="31707"/>
                  </a:lnTo>
                  <a:lnTo>
                    <a:pt x="38858" y="31307"/>
                  </a:lnTo>
                  <a:lnTo>
                    <a:pt x="39000" y="30835"/>
                  </a:lnTo>
                  <a:lnTo>
                    <a:pt x="39139" y="30630"/>
                  </a:lnTo>
                  <a:lnTo>
                    <a:pt x="39986" y="29010"/>
                  </a:lnTo>
                  <a:lnTo>
                    <a:pt x="40342" y="27856"/>
                  </a:lnTo>
                  <a:lnTo>
                    <a:pt x="40485" y="27585"/>
                  </a:lnTo>
                  <a:lnTo>
                    <a:pt x="40710" y="26498"/>
                  </a:lnTo>
                  <a:lnTo>
                    <a:pt x="40790" y="25884"/>
                  </a:lnTo>
                  <a:lnTo>
                    <a:pt x="40932" y="25407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0" name="pg260"/>
            <p:cNvSpPr/>
            <p:nvPr/>
          </p:nvSpPr>
          <p:spPr>
            <a:xfrm>
              <a:off x="5549436" y="4167839"/>
              <a:ext cx="137935" cy="203623"/>
            </a:xfrm>
            <a:custGeom>
              <a:avLst/>
              <a:gdLst/>
              <a:ahLst/>
              <a:cxnLst/>
              <a:rect l="0" t="0" r="0" b="0"/>
              <a:pathLst>
                <a:path w="137935" h="203623">
                  <a:moveTo>
                    <a:pt x="127979" y="48507"/>
                  </a:moveTo>
                  <a:lnTo>
                    <a:pt x="128141" y="48983"/>
                  </a:lnTo>
                  <a:lnTo>
                    <a:pt x="128280" y="49326"/>
                  </a:lnTo>
                  <a:lnTo>
                    <a:pt x="128525" y="49741"/>
                  </a:lnTo>
                  <a:lnTo>
                    <a:pt x="128660" y="50132"/>
                  </a:lnTo>
                  <a:lnTo>
                    <a:pt x="128810" y="50441"/>
                  </a:lnTo>
                  <a:lnTo>
                    <a:pt x="129040" y="50780"/>
                  </a:lnTo>
                  <a:lnTo>
                    <a:pt x="129388" y="51128"/>
                  </a:lnTo>
                  <a:lnTo>
                    <a:pt x="129741" y="51533"/>
                  </a:lnTo>
                  <a:lnTo>
                    <a:pt x="130046" y="51962"/>
                  </a:lnTo>
                  <a:lnTo>
                    <a:pt x="130370" y="52347"/>
                  </a:lnTo>
                  <a:lnTo>
                    <a:pt x="130485" y="52552"/>
                  </a:lnTo>
                  <a:lnTo>
                    <a:pt x="130901" y="53153"/>
                  </a:lnTo>
                  <a:lnTo>
                    <a:pt x="131229" y="53610"/>
                  </a:lnTo>
                  <a:lnTo>
                    <a:pt x="131463" y="54020"/>
                  </a:lnTo>
                  <a:lnTo>
                    <a:pt x="131732" y="54349"/>
                  </a:lnTo>
                  <a:lnTo>
                    <a:pt x="131958" y="54825"/>
                  </a:lnTo>
                  <a:lnTo>
                    <a:pt x="132076" y="55145"/>
                  </a:lnTo>
                  <a:lnTo>
                    <a:pt x="132223" y="55354"/>
                  </a:lnTo>
                  <a:lnTo>
                    <a:pt x="132365" y="55597"/>
                  </a:lnTo>
                  <a:lnTo>
                    <a:pt x="132516" y="55950"/>
                  </a:lnTo>
                  <a:lnTo>
                    <a:pt x="132658" y="56226"/>
                  </a:lnTo>
                  <a:lnTo>
                    <a:pt x="132832" y="56636"/>
                  </a:lnTo>
                  <a:lnTo>
                    <a:pt x="133007" y="56998"/>
                  </a:lnTo>
                  <a:lnTo>
                    <a:pt x="133395" y="57456"/>
                  </a:lnTo>
                  <a:lnTo>
                    <a:pt x="133945" y="57932"/>
                  </a:lnTo>
                  <a:lnTo>
                    <a:pt x="134396" y="58276"/>
                  </a:lnTo>
                  <a:lnTo>
                    <a:pt x="134745" y="58519"/>
                  </a:lnTo>
                  <a:lnTo>
                    <a:pt x="135121" y="58852"/>
                  </a:lnTo>
                  <a:lnTo>
                    <a:pt x="135390" y="59033"/>
                  </a:lnTo>
                  <a:lnTo>
                    <a:pt x="135687" y="59286"/>
                  </a:lnTo>
                  <a:lnTo>
                    <a:pt x="136193" y="59772"/>
                  </a:lnTo>
                  <a:lnTo>
                    <a:pt x="136443" y="60048"/>
                  </a:lnTo>
                  <a:lnTo>
                    <a:pt x="136957" y="60634"/>
                  </a:lnTo>
                  <a:lnTo>
                    <a:pt x="137242" y="60954"/>
                  </a:lnTo>
                  <a:lnTo>
                    <a:pt x="137626" y="61421"/>
                  </a:lnTo>
                  <a:lnTo>
                    <a:pt x="137769" y="61664"/>
                  </a:lnTo>
                  <a:lnTo>
                    <a:pt x="137892" y="61969"/>
                  </a:lnTo>
                  <a:lnTo>
                    <a:pt x="137900" y="62154"/>
                  </a:lnTo>
                  <a:lnTo>
                    <a:pt x="137935" y="62445"/>
                  </a:lnTo>
                  <a:lnTo>
                    <a:pt x="137888" y="62850"/>
                  </a:lnTo>
                  <a:lnTo>
                    <a:pt x="137801" y="63160"/>
                  </a:lnTo>
                  <a:lnTo>
                    <a:pt x="137702" y="63513"/>
                  </a:lnTo>
                  <a:lnTo>
                    <a:pt x="137595" y="63751"/>
                  </a:lnTo>
                  <a:lnTo>
                    <a:pt x="137535" y="64075"/>
                  </a:lnTo>
                  <a:lnTo>
                    <a:pt x="137488" y="64833"/>
                  </a:lnTo>
                  <a:lnTo>
                    <a:pt x="137523" y="65157"/>
                  </a:lnTo>
                  <a:lnTo>
                    <a:pt x="137476" y="65452"/>
                  </a:lnTo>
                  <a:lnTo>
                    <a:pt x="137377" y="65938"/>
                  </a:lnTo>
                  <a:lnTo>
                    <a:pt x="137393" y="67363"/>
                  </a:lnTo>
                  <a:lnTo>
                    <a:pt x="137555" y="67930"/>
                  </a:lnTo>
                  <a:lnTo>
                    <a:pt x="137702" y="68254"/>
                  </a:lnTo>
                  <a:lnTo>
                    <a:pt x="137745" y="68430"/>
                  </a:lnTo>
                  <a:lnTo>
                    <a:pt x="137753" y="68712"/>
                  </a:lnTo>
                  <a:lnTo>
                    <a:pt x="137654" y="69126"/>
                  </a:lnTo>
                  <a:lnTo>
                    <a:pt x="137575" y="69512"/>
                  </a:lnTo>
                  <a:lnTo>
                    <a:pt x="137421" y="69836"/>
                  </a:lnTo>
                  <a:lnTo>
                    <a:pt x="137246" y="70346"/>
                  </a:lnTo>
                  <a:lnTo>
                    <a:pt x="137104" y="70808"/>
                  </a:lnTo>
                  <a:lnTo>
                    <a:pt x="136922" y="71251"/>
                  </a:lnTo>
                  <a:lnTo>
                    <a:pt x="136716" y="71685"/>
                  </a:lnTo>
                  <a:lnTo>
                    <a:pt x="136411" y="72152"/>
                  </a:lnTo>
                  <a:lnTo>
                    <a:pt x="135995" y="72676"/>
                  </a:lnTo>
                  <a:lnTo>
                    <a:pt x="135540" y="73310"/>
                  </a:lnTo>
                  <a:lnTo>
                    <a:pt x="135006" y="73801"/>
                  </a:lnTo>
                  <a:lnTo>
                    <a:pt x="134463" y="74144"/>
                  </a:lnTo>
                  <a:lnTo>
                    <a:pt x="133913" y="74411"/>
                  </a:lnTo>
                  <a:lnTo>
                    <a:pt x="133517" y="74454"/>
                  </a:lnTo>
                  <a:lnTo>
                    <a:pt x="133141" y="74468"/>
                  </a:lnTo>
                  <a:lnTo>
                    <a:pt x="132813" y="74468"/>
                  </a:lnTo>
                  <a:lnTo>
                    <a:pt x="132389" y="74454"/>
                  </a:lnTo>
                  <a:lnTo>
                    <a:pt x="131942" y="74444"/>
                  </a:lnTo>
                  <a:lnTo>
                    <a:pt x="131550" y="74344"/>
                  </a:lnTo>
                  <a:lnTo>
                    <a:pt x="131293" y="74373"/>
                  </a:lnTo>
                  <a:lnTo>
                    <a:pt x="130909" y="74520"/>
                  </a:lnTo>
                  <a:lnTo>
                    <a:pt x="130627" y="74659"/>
                  </a:lnTo>
                  <a:lnTo>
                    <a:pt x="130394" y="74783"/>
                  </a:lnTo>
                  <a:lnTo>
                    <a:pt x="130125" y="74911"/>
                  </a:lnTo>
                  <a:lnTo>
                    <a:pt x="129931" y="75035"/>
                  </a:lnTo>
                  <a:lnTo>
                    <a:pt x="129436" y="75393"/>
                  </a:lnTo>
                  <a:lnTo>
                    <a:pt x="129274" y="75574"/>
                  </a:lnTo>
                  <a:lnTo>
                    <a:pt x="128791" y="76060"/>
                  </a:lnTo>
                  <a:lnTo>
                    <a:pt x="128589" y="76312"/>
                  </a:lnTo>
                  <a:lnTo>
                    <a:pt x="128272" y="76660"/>
                  </a:lnTo>
                  <a:lnTo>
                    <a:pt x="127995" y="77008"/>
                  </a:lnTo>
                  <a:lnTo>
                    <a:pt x="127758" y="77389"/>
                  </a:lnTo>
                  <a:lnTo>
                    <a:pt x="127480" y="77694"/>
                  </a:lnTo>
                  <a:lnTo>
                    <a:pt x="127294" y="78023"/>
                  </a:lnTo>
                  <a:lnTo>
                    <a:pt x="127207" y="78190"/>
                  </a:lnTo>
                  <a:lnTo>
                    <a:pt x="127084" y="78447"/>
                  </a:lnTo>
                  <a:lnTo>
                    <a:pt x="126926" y="78709"/>
                  </a:lnTo>
                  <a:lnTo>
                    <a:pt x="126799" y="79019"/>
                  </a:lnTo>
                  <a:lnTo>
                    <a:pt x="126712" y="79195"/>
                  </a:lnTo>
                  <a:lnTo>
                    <a:pt x="126602" y="79367"/>
                  </a:lnTo>
                  <a:lnTo>
                    <a:pt x="126516" y="79544"/>
                  </a:lnTo>
                  <a:lnTo>
                    <a:pt x="126467" y="79710"/>
                  </a:lnTo>
                  <a:lnTo>
                    <a:pt x="126384" y="79924"/>
                  </a:lnTo>
                  <a:lnTo>
                    <a:pt x="126281" y="80315"/>
                  </a:lnTo>
                  <a:lnTo>
                    <a:pt x="126158" y="81082"/>
                  </a:lnTo>
                  <a:lnTo>
                    <a:pt x="126142" y="81325"/>
                  </a:lnTo>
                  <a:lnTo>
                    <a:pt x="126146" y="81621"/>
                  </a:lnTo>
                  <a:lnTo>
                    <a:pt x="126095" y="81883"/>
                  </a:lnTo>
                  <a:lnTo>
                    <a:pt x="126035" y="82136"/>
                  </a:lnTo>
                  <a:lnTo>
                    <a:pt x="125897" y="82459"/>
                  </a:lnTo>
                  <a:lnTo>
                    <a:pt x="125778" y="82722"/>
                  </a:lnTo>
                  <a:lnTo>
                    <a:pt x="125604" y="83050"/>
                  </a:lnTo>
                  <a:lnTo>
                    <a:pt x="125402" y="83384"/>
                  </a:lnTo>
                  <a:lnTo>
                    <a:pt x="125236" y="83737"/>
                  </a:lnTo>
                  <a:lnTo>
                    <a:pt x="125188" y="83899"/>
                  </a:lnTo>
                  <a:lnTo>
                    <a:pt x="125077" y="84118"/>
                  </a:lnTo>
                  <a:lnTo>
                    <a:pt x="124947" y="84366"/>
                  </a:lnTo>
                  <a:lnTo>
                    <a:pt x="124792" y="84633"/>
                  </a:lnTo>
                  <a:lnTo>
                    <a:pt x="124618" y="84952"/>
                  </a:lnTo>
                  <a:lnTo>
                    <a:pt x="124416" y="85276"/>
                  </a:lnTo>
                  <a:lnTo>
                    <a:pt x="124305" y="85547"/>
                  </a:lnTo>
                  <a:lnTo>
                    <a:pt x="124218" y="85953"/>
                  </a:lnTo>
                  <a:lnTo>
                    <a:pt x="124153" y="86087"/>
                  </a:lnTo>
                  <a:lnTo>
                    <a:pt x="124084" y="86229"/>
                  </a:lnTo>
                  <a:lnTo>
                    <a:pt x="123957" y="86539"/>
                  </a:lnTo>
                  <a:lnTo>
                    <a:pt x="123838" y="86863"/>
                  </a:lnTo>
                  <a:lnTo>
                    <a:pt x="123735" y="87191"/>
                  </a:lnTo>
                  <a:lnTo>
                    <a:pt x="123605" y="87401"/>
                  </a:lnTo>
                  <a:lnTo>
                    <a:pt x="123506" y="87601"/>
                  </a:lnTo>
                  <a:lnTo>
                    <a:pt x="123256" y="87959"/>
                  </a:lnTo>
                  <a:lnTo>
                    <a:pt x="123264" y="88183"/>
                  </a:lnTo>
                  <a:lnTo>
                    <a:pt x="123256" y="88483"/>
                  </a:lnTo>
                  <a:lnTo>
                    <a:pt x="123221" y="88793"/>
                  </a:lnTo>
                  <a:lnTo>
                    <a:pt x="123146" y="89102"/>
                  </a:lnTo>
                  <a:lnTo>
                    <a:pt x="123090" y="89307"/>
                  </a:lnTo>
                  <a:lnTo>
                    <a:pt x="123019" y="89665"/>
                  </a:lnTo>
                  <a:lnTo>
                    <a:pt x="122967" y="90060"/>
                  </a:lnTo>
                  <a:lnTo>
                    <a:pt x="122944" y="90337"/>
                  </a:lnTo>
                  <a:lnTo>
                    <a:pt x="122948" y="90785"/>
                  </a:lnTo>
                  <a:lnTo>
                    <a:pt x="122979" y="91085"/>
                  </a:lnTo>
                  <a:lnTo>
                    <a:pt x="122999" y="91423"/>
                  </a:lnTo>
                  <a:lnTo>
                    <a:pt x="123054" y="92028"/>
                  </a:lnTo>
                  <a:lnTo>
                    <a:pt x="123094" y="92357"/>
                  </a:lnTo>
                  <a:lnTo>
                    <a:pt x="123161" y="92657"/>
                  </a:lnTo>
                  <a:lnTo>
                    <a:pt x="123205" y="92953"/>
                  </a:lnTo>
                  <a:lnTo>
                    <a:pt x="123217" y="93386"/>
                  </a:lnTo>
                  <a:lnTo>
                    <a:pt x="123233" y="93729"/>
                  </a:lnTo>
                  <a:lnTo>
                    <a:pt x="123272" y="94011"/>
                  </a:lnTo>
                  <a:lnTo>
                    <a:pt x="123296" y="94292"/>
                  </a:lnTo>
                  <a:lnTo>
                    <a:pt x="123340" y="94611"/>
                  </a:lnTo>
                  <a:lnTo>
                    <a:pt x="123439" y="94878"/>
                  </a:lnTo>
                  <a:lnTo>
                    <a:pt x="123518" y="95231"/>
                  </a:lnTo>
                  <a:lnTo>
                    <a:pt x="123545" y="95597"/>
                  </a:lnTo>
                  <a:lnTo>
                    <a:pt x="123621" y="95821"/>
                  </a:lnTo>
                  <a:lnTo>
                    <a:pt x="123585" y="96036"/>
                  </a:lnTo>
                  <a:lnTo>
                    <a:pt x="123498" y="96341"/>
                  </a:lnTo>
                  <a:lnTo>
                    <a:pt x="123340" y="96536"/>
                  </a:lnTo>
                  <a:lnTo>
                    <a:pt x="123122" y="96622"/>
                  </a:lnTo>
                  <a:lnTo>
                    <a:pt x="122936" y="96717"/>
                  </a:lnTo>
                  <a:lnTo>
                    <a:pt x="122639" y="96717"/>
                  </a:lnTo>
                  <a:lnTo>
                    <a:pt x="122314" y="96589"/>
                  </a:lnTo>
                  <a:lnTo>
                    <a:pt x="122021" y="96460"/>
                  </a:lnTo>
                  <a:lnTo>
                    <a:pt x="121800" y="96327"/>
                  </a:lnTo>
                  <a:lnTo>
                    <a:pt x="121530" y="96160"/>
                  </a:lnTo>
                  <a:lnTo>
                    <a:pt x="121392" y="96065"/>
                  </a:lnTo>
                  <a:lnTo>
                    <a:pt x="121214" y="95936"/>
                  </a:lnTo>
                  <a:lnTo>
                    <a:pt x="121012" y="95764"/>
                  </a:lnTo>
                  <a:lnTo>
                    <a:pt x="120818" y="95621"/>
                  </a:lnTo>
                  <a:lnTo>
                    <a:pt x="120489" y="95564"/>
                  </a:lnTo>
                  <a:lnTo>
                    <a:pt x="120327" y="95517"/>
                  </a:lnTo>
                  <a:lnTo>
                    <a:pt x="120212" y="95388"/>
                  </a:lnTo>
                  <a:lnTo>
                    <a:pt x="120058" y="95140"/>
                  </a:lnTo>
                  <a:lnTo>
                    <a:pt x="119884" y="94907"/>
                  </a:lnTo>
                  <a:lnTo>
                    <a:pt x="119713" y="94649"/>
                  </a:lnTo>
                  <a:lnTo>
                    <a:pt x="119587" y="94420"/>
                  </a:lnTo>
                  <a:lnTo>
                    <a:pt x="119480" y="94182"/>
                  </a:lnTo>
                  <a:lnTo>
                    <a:pt x="119357" y="93920"/>
                  </a:lnTo>
                  <a:lnTo>
                    <a:pt x="119159" y="93558"/>
                  </a:lnTo>
                  <a:lnTo>
                    <a:pt x="119005" y="93248"/>
                  </a:lnTo>
                  <a:lnTo>
                    <a:pt x="118787" y="92900"/>
                  </a:lnTo>
                  <a:lnTo>
                    <a:pt x="118668" y="92629"/>
                  </a:lnTo>
                  <a:lnTo>
                    <a:pt x="118546" y="92386"/>
                  </a:lnTo>
                  <a:lnTo>
                    <a:pt x="118276" y="91838"/>
                  </a:lnTo>
                  <a:lnTo>
                    <a:pt x="118170" y="91571"/>
                  </a:lnTo>
                  <a:lnTo>
                    <a:pt x="118083" y="91294"/>
                  </a:lnTo>
                  <a:lnTo>
                    <a:pt x="118011" y="90980"/>
                  </a:lnTo>
                  <a:lnTo>
                    <a:pt x="117936" y="90689"/>
                  </a:lnTo>
                  <a:lnTo>
                    <a:pt x="117885" y="90432"/>
                  </a:lnTo>
                  <a:lnTo>
                    <a:pt x="117797" y="90175"/>
                  </a:lnTo>
                  <a:lnTo>
                    <a:pt x="117698" y="89946"/>
                  </a:lnTo>
                  <a:lnTo>
                    <a:pt x="117619" y="89817"/>
                  </a:lnTo>
                  <a:lnTo>
                    <a:pt x="117477" y="89641"/>
                  </a:lnTo>
                  <a:lnTo>
                    <a:pt x="117200" y="89350"/>
                  </a:lnTo>
                  <a:lnTo>
                    <a:pt x="117041" y="89231"/>
                  </a:lnTo>
                  <a:lnTo>
                    <a:pt x="116851" y="89045"/>
                  </a:lnTo>
                  <a:lnTo>
                    <a:pt x="116673" y="88893"/>
                  </a:lnTo>
                  <a:lnTo>
                    <a:pt x="116487" y="88769"/>
                  </a:lnTo>
                  <a:lnTo>
                    <a:pt x="116079" y="88511"/>
                  </a:lnTo>
                  <a:lnTo>
                    <a:pt x="115937" y="88473"/>
                  </a:lnTo>
                  <a:lnTo>
                    <a:pt x="115652" y="88435"/>
                  </a:lnTo>
                  <a:lnTo>
                    <a:pt x="115383" y="88392"/>
                  </a:lnTo>
                  <a:lnTo>
                    <a:pt x="115082" y="88288"/>
                  </a:lnTo>
                  <a:lnTo>
                    <a:pt x="114773" y="88221"/>
                  </a:lnTo>
                  <a:lnTo>
                    <a:pt x="114444" y="88183"/>
                  </a:lnTo>
                  <a:lnTo>
                    <a:pt x="114041" y="88173"/>
                  </a:lnTo>
                  <a:lnTo>
                    <a:pt x="113720" y="88230"/>
                  </a:lnTo>
                  <a:lnTo>
                    <a:pt x="113451" y="88207"/>
                  </a:lnTo>
                  <a:lnTo>
                    <a:pt x="113209" y="88207"/>
                  </a:lnTo>
                  <a:lnTo>
                    <a:pt x="112920" y="88130"/>
                  </a:lnTo>
                  <a:lnTo>
                    <a:pt x="112679" y="88087"/>
                  </a:lnTo>
                  <a:lnTo>
                    <a:pt x="112481" y="88078"/>
                  </a:lnTo>
                  <a:lnTo>
                    <a:pt x="112282" y="88055"/>
                  </a:lnTo>
                  <a:lnTo>
                    <a:pt x="112014" y="88030"/>
                  </a:lnTo>
                  <a:lnTo>
                    <a:pt x="111875" y="87978"/>
                  </a:lnTo>
                  <a:lnTo>
                    <a:pt x="111650" y="87916"/>
                  </a:lnTo>
                  <a:lnTo>
                    <a:pt x="111317" y="87849"/>
                  </a:lnTo>
                  <a:lnTo>
                    <a:pt x="111111" y="87782"/>
                  </a:lnTo>
                  <a:lnTo>
                    <a:pt x="110700" y="87744"/>
                  </a:lnTo>
                  <a:lnTo>
                    <a:pt x="110478" y="87711"/>
                  </a:lnTo>
                  <a:lnTo>
                    <a:pt x="110248" y="87654"/>
                  </a:lnTo>
                  <a:lnTo>
                    <a:pt x="110023" y="87635"/>
                  </a:lnTo>
                  <a:lnTo>
                    <a:pt x="109789" y="87649"/>
                  </a:lnTo>
                  <a:lnTo>
                    <a:pt x="109599" y="87620"/>
                  </a:lnTo>
                  <a:lnTo>
                    <a:pt x="109369" y="87506"/>
                  </a:lnTo>
                  <a:lnTo>
                    <a:pt x="109179" y="87425"/>
                  </a:lnTo>
                  <a:lnTo>
                    <a:pt x="108914" y="87373"/>
                  </a:lnTo>
                  <a:lnTo>
                    <a:pt x="108605" y="87306"/>
                  </a:lnTo>
                  <a:lnTo>
                    <a:pt x="108380" y="87234"/>
                  </a:lnTo>
                  <a:lnTo>
                    <a:pt x="108126" y="87177"/>
                  </a:lnTo>
                  <a:lnTo>
                    <a:pt x="107980" y="87120"/>
                  </a:lnTo>
                  <a:lnTo>
                    <a:pt x="107774" y="87025"/>
                  </a:lnTo>
                  <a:lnTo>
                    <a:pt x="107398" y="86825"/>
                  </a:lnTo>
                  <a:lnTo>
                    <a:pt x="107149" y="86710"/>
                  </a:lnTo>
                  <a:lnTo>
                    <a:pt x="106963" y="86586"/>
                  </a:lnTo>
                  <a:lnTo>
                    <a:pt x="106773" y="86439"/>
                  </a:lnTo>
                  <a:lnTo>
                    <a:pt x="106606" y="86329"/>
                  </a:lnTo>
                  <a:lnTo>
                    <a:pt x="106397" y="86215"/>
                  </a:lnTo>
                  <a:lnTo>
                    <a:pt x="106226" y="86100"/>
                  </a:lnTo>
                  <a:lnTo>
                    <a:pt x="105940" y="85905"/>
                  </a:lnTo>
                  <a:lnTo>
                    <a:pt x="105743" y="85729"/>
                  </a:lnTo>
                  <a:lnTo>
                    <a:pt x="105613" y="85705"/>
                  </a:lnTo>
                  <a:lnTo>
                    <a:pt x="105423" y="85571"/>
                  </a:lnTo>
                  <a:lnTo>
                    <a:pt x="105205" y="85390"/>
                  </a:lnTo>
                  <a:lnTo>
                    <a:pt x="105003" y="85281"/>
                  </a:lnTo>
                  <a:lnTo>
                    <a:pt x="104813" y="85152"/>
                  </a:lnTo>
                  <a:lnTo>
                    <a:pt x="104587" y="85028"/>
                  </a:lnTo>
                  <a:lnTo>
                    <a:pt x="104457" y="84976"/>
                  </a:lnTo>
                  <a:lnTo>
                    <a:pt x="104128" y="84833"/>
                  </a:lnTo>
                  <a:lnTo>
                    <a:pt x="103958" y="84780"/>
                  </a:lnTo>
                  <a:lnTo>
                    <a:pt x="103768" y="84656"/>
                  </a:lnTo>
                  <a:lnTo>
                    <a:pt x="103629" y="84599"/>
                  </a:lnTo>
                  <a:lnTo>
                    <a:pt x="103479" y="84551"/>
                  </a:lnTo>
                  <a:lnTo>
                    <a:pt x="103249" y="84472"/>
                  </a:lnTo>
                  <a:lnTo>
                    <a:pt x="102917" y="84404"/>
                  </a:lnTo>
                  <a:lnTo>
                    <a:pt x="102719" y="84351"/>
                  </a:lnTo>
                  <a:lnTo>
                    <a:pt x="102244" y="84142"/>
                  </a:lnTo>
                  <a:lnTo>
                    <a:pt x="102085" y="84123"/>
                  </a:lnTo>
                  <a:lnTo>
                    <a:pt x="101900" y="84094"/>
                  </a:lnTo>
                  <a:lnTo>
                    <a:pt x="101702" y="84099"/>
                  </a:lnTo>
                  <a:lnTo>
                    <a:pt x="101512" y="84113"/>
                  </a:lnTo>
                  <a:lnTo>
                    <a:pt x="101325" y="84146"/>
                  </a:lnTo>
                  <a:lnTo>
                    <a:pt x="101167" y="84204"/>
                  </a:lnTo>
                  <a:lnTo>
                    <a:pt x="101005" y="84251"/>
                  </a:lnTo>
                  <a:lnTo>
                    <a:pt x="100843" y="84323"/>
                  </a:lnTo>
                  <a:lnTo>
                    <a:pt x="100419" y="84470"/>
                  </a:lnTo>
                  <a:lnTo>
                    <a:pt x="100082" y="84466"/>
                  </a:lnTo>
                  <a:lnTo>
                    <a:pt x="99908" y="84485"/>
                  </a:lnTo>
                  <a:lnTo>
                    <a:pt x="99671" y="84485"/>
                  </a:lnTo>
                  <a:lnTo>
                    <a:pt x="99523" y="84536"/>
                  </a:lnTo>
                  <a:lnTo>
                    <a:pt x="99366" y="84571"/>
                  </a:lnTo>
                  <a:lnTo>
                    <a:pt x="99184" y="84661"/>
                  </a:lnTo>
                  <a:lnTo>
                    <a:pt x="99041" y="84785"/>
                  </a:lnTo>
                  <a:lnTo>
                    <a:pt x="99159" y="84922"/>
                  </a:lnTo>
                  <a:lnTo>
                    <a:pt x="98938" y="85066"/>
                  </a:lnTo>
                  <a:lnTo>
                    <a:pt x="98677" y="85204"/>
                  </a:lnTo>
                  <a:lnTo>
                    <a:pt x="98428" y="85600"/>
                  </a:lnTo>
                  <a:lnTo>
                    <a:pt x="98301" y="85786"/>
                  </a:lnTo>
                  <a:lnTo>
                    <a:pt x="98111" y="85972"/>
                  </a:lnTo>
                  <a:lnTo>
                    <a:pt x="97968" y="86124"/>
                  </a:lnTo>
                  <a:lnTo>
                    <a:pt x="97826" y="86305"/>
                  </a:lnTo>
                  <a:lnTo>
                    <a:pt x="97709" y="86447"/>
                  </a:lnTo>
                  <a:lnTo>
                    <a:pt x="97585" y="86634"/>
                  </a:lnTo>
                  <a:lnTo>
                    <a:pt x="97520" y="86849"/>
                  </a:lnTo>
                  <a:lnTo>
                    <a:pt x="97442" y="87187"/>
                  </a:lnTo>
                  <a:lnTo>
                    <a:pt x="97335" y="87463"/>
                  </a:lnTo>
                  <a:lnTo>
                    <a:pt x="97204" y="87644"/>
                  </a:lnTo>
                  <a:lnTo>
                    <a:pt x="96931" y="88054"/>
                  </a:lnTo>
                  <a:lnTo>
                    <a:pt x="96765" y="88254"/>
                  </a:lnTo>
                  <a:lnTo>
                    <a:pt x="96623" y="88550"/>
                  </a:lnTo>
                  <a:lnTo>
                    <a:pt x="96528" y="88716"/>
                  </a:lnTo>
                  <a:lnTo>
                    <a:pt x="96381" y="88831"/>
                  </a:lnTo>
                  <a:lnTo>
                    <a:pt x="96175" y="88983"/>
                  </a:lnTo>
                  <a:lnTo>
                    <a:pt x="96005" y="89169"/>
                  </a:lnTo>
                  <a:lnTo>
                    <a:pt x="95867" y="89426"/>
                  </a:lnTo>
                  <a:lnTo>
                    <a:pt x="95787" y="89617"/>
                  </a:lnTo>
                  <a:lnTo>
                    <a:pt x="95574" y="89898"/>
                  </a:lnTo>
                  <a:lnTo>
                    <a:pt x="95530" y="90141"/>
                  </a:lnTo>
                  <a:lnTo>
                    <a:pt x="95530" y="90370"/>
                  </a:lnTo>
                  <a:lnTo>
                    <a:pt x="95950" y="91242"/>
                  </a:lnTo>
                  <a:lnTo>
                    <a:pt x="96278" y="91480"/>
                  </a:lnTo>
                  <a:lnTo>
                    <a:pt x="96464" y="91661"/>
                  </a:lnTo>
                  <a:lnTo>
                    <a:pt x="96702" y="91919"/>
                  </a:lnTo>
                  <a:lnTo>
                    <a:pt x="96848" y="92100"/>
                  </a:lnTo>
                  <a:lnTo>
                    <a:pt x="96967" y="92271"/>
                  </a:lnTo>
                  <a:lnTo>
                    <a:pt x="97070" y="92438"/>
                  </a:lnTo>
                  <a:lnTo>
                    <a:pt x="97248" y="92753"/>
                  </a:lnTo>
                  <a:lnTo>
                    <a:pt x="97379" y="92905"/>
                  </a:lnTo>
                  <a:lnTo>
                    <a:pt x="97533" y="92986"/>
                  </a:lnTo>
                  <a:lnTo>
                    <a:pt x="97688" y="93029"/>
                  </a:lnTo>
                  <a:lnTo>
                    <a:pt x="97953" y="93091"/>
                  </a:lnTo>
                  <a:lnTo>
                    <a:pt x="98206" y="93096"/>
                  </a:lnTo>
                  <a:lnTo>
                    <a:pt x="98455" y="93134"/>
                  </a:lnTo>
                  <a:lnTo>
                    <a:pt x="99065" y="93310"/>
                  </a:lnTo>
                  <a:lnTo>
                    <a:pt x="99362" y="93448"/>
                  </a:lnTo>
                  <a:lnTo>
                    <a:pt x="99675" y="93610"/>
                  </a:lnTo>
                  <a:lnTo>
                    <a:pt x="99972" y="93753"/>
                  </a:lnTo>
                  <a:lnTo>
                    <a:pt x="100257" y="93977"/>
                  </a:lnTo>
                  <a:lnTo>
                    <a:pt x="100534" y="94211"/>
                  </a:lnTo>
                  <a:lnTo>
                    <a:pt x="100751" y="94468"/>
                  </a:lnTo>
                  <a:lnTo>
                    <a:pt x="100926" y="94654"/>
                  </a:lnTo>
                  <a:lnTo>
                    <a:pt x="101155" y="94878"/>
                  </a:lnTo>
                  <a:lnTo>
                    <a:pt x="101369" y="95049"/>
                  </a:lnTo>
                  <a:lnTo>
                    <a:pt x="101690" y="95340"/>
                  </a:lnTo>
                  <a:lnTo>
                    <a:pt x="101856" y="95578"/>
                  </a:lnTo>
                  <a:lnTo>
                    <a:pt x="102014" y="95841"/>
                  </a:lnTo>
                  <a:lnTo>
                    <a:pt x="102121" y="96055"/>
                  </a:lnTo>
                  <a:lnTo>
                    <a:pt x="102307" y="96384"/>
                  </a:lnTo>
                  <a:lnTo>
                    <a:pt x="102557" y="96646"/>
                  </a:lnTo>
                  <a:lnTo>
                    <a:pt x="102830" y="96903"/>
                  </a:lnTo>
                  <a:lnTo>
                    <a:pt x="103111" y="97189"/>
                  </a:lnTo>
                  <a:lnTo>
                    <a:pt x="103340" y="97480"/>
                  </a:lnTo>
                  <a:lnTo>
                    <a:pt x="103602" y="97737"/>
                  </a:lnTo>
                  <a:lnTo>
                    <a:pt x="103812" y="98099"/>
                  </a:lnTo>
                  <a:lnTo>
                    <a:pt x="104069" y="98466"/>
                  </a:lnTo>
                  <a:lnTo>
                    <a:pt x="104227" y="98781"/>
                  </a:lnTo>
                  <a:lnTo>
                    <a:pt x="104631" y="99229"/>
                  </a:lnTo>
                  <a:lnTo>
                    <a:pt x="104694" y="99376"/>
                  </a:lnTo>
                  <a:lnTo>
                    <a:pt x="104663" y="99872"/>
                  </a:lnTo>
                  <a:lnTo>
                    <a:pt x="104655" y="100487"/>
                  </a:lnTo>
                  <a:lnTo>
                    <a:pt x="104647" y="100792"/>
                  </a:lnTo>
                  <a:lnTo>
                    <a:pt x="104512" y="101311"/>
                  </a:lnTo>
                  <a:lnTo>
                    <a:pt x="104389" y="101649"/>
                  </a:lnTo>
                  <a:lnTo>
                    <a:pt x="104271" y="102064"/>
                  </a:lnTo>
                  <a:lnTo>
                    <a:pt x="104263" y="102383"/>
                  </a:lnTo>
                  <a:lnTo>
                    <a:pt x="104164" y="102707"/>
                  </a:lnTo>
                  <a:lnTo>
                    <a:pt x="104199" y="103084"/>
                  </a:lnTo>
                  <a:lnTo>
                    <a:pt x="104188" y="103327"/>
                  </a:lnTo>
                  <a:lnTo>
                    <a:pt x="104207" y="103670"/>
                  </a:lnTo>
                  <a:lnTo>
                    <a:pt x="104136" y="104013"/>
                  </a:lnTo>
                  <a:lnTo>
                    <a:pt x="104096" y="104256"/>
                  </a:lnTo>
                  <a:lnTo>
                    <a:pt x="104089" y="104561"/>
                  </a:lnTo>
                  <a:lnTo>
                    <a:pt x="104096" y="104866"/>
                  </a:lnTo>
                  <a:lnTo>
                    <a:pt x="104124" y="105262"/>
                  </a:lnTo>
                  <a:lnTo>
                    <a:pt x="104152" y="105543"/>
                  </a:lnTo>
                  <a:lnTo>
                    <a:pt x="104156" y="105824"/>
                  </a:lnTo>
                  <a:lnTo>
                    <a:pt x="104188" y="106210"/>
                  </a:lnTo>
                  <a:lnTo>
                    <a:pt x="104231" y="106663"/>
                  </a:lnTo>
                  <a:lnTo>
                    <a:pt x="104227" y="106953"/>
                  </a:lnTo>
                  <a:lnTo>
                    <a:pt x="104263" y="107215"/>
                  </a:lnTo>
                  <a:lnTo>
                    <a:pt x="104207" y="107463"/>
                  </a:lnTo>
                  <a:lnTo>
                    <a:pt x="104223" y="107863"/>
                  </a:lnTo>
                  <a:lnTo>
                    <a:pt x="104294" y="108121"/>
                  </a:lnTo>
                  <a:lnTo>
                    <a:pt x="104227" y="108554"/>
                  </a:lnTo>
                  <a:lnTo>
                    <a:pt x="104231" y="109026"/>
                  </a:lnTo>
                  <a:lnTo>
                    <a:pt x="104271" y="109398"/>
                  </a:lnTo>
                  <a:lnTo>
                    <a:pt x="104239" y="109727"/>
                  </a:lnTo>
                  <a:lnTo>
                    <a:pt x="104239" y="110184"/>
                  </a:lnTo>
                  <a:lnTo>
                    <a:pt x="104271" y="110503"/>
                  </a:lnTo>
                  <a:lnTo>
                    <a:pt x="104247" y="110842"/>
                  </a:lnTo>
                  <a:lnTo>
                    <a:pt x="104247" y="111209"/>
                  </a:lnTo>
                  <a:lnTo>
                    <a:pt x="104231" y="111523"/>
                  </a:lnTo>
                  <a:lnTo>
                    <a:pt x="104227" y="111700"/>
                  </a:lnTo>
                  <a:lnTo>
                    <a:pt x="104069" y="112041"/>
                  </a:lnTo>
                  <a:lnTo>
                    <a:pt x="103942" y="112138"/>
                  </a:lnTo>
                  <a:lnTo>
                    <a:pt x="103681" y="112224"/>
                  </a:lnTo>
                  <a:lnTo>
                    <a:pt x="103467" y="112200"/>
                  </a:lnTo>
                  <a:lnTo>
                    <a:pt x="103214" y="112147"/>
                  </a:lnTo>
                  <a:lnTo>
                    <a:pt x="102949" y="112038"/>
                  </a:lnTo>
                  <a:lnTo>
                    <a:pt x="102664" y="111952"/>
                  </a:lnTo>
                  <a:lnTo>
                    <a:pt x="102521" y="111938"/>
                  </a:lnTo>
                  <a:lnTo>
                    <a:pt x="102050" y="111785"/>
                  </a:lnTo>
                  <a:lnTo>
                    <a:pt x="101705" y="111704"/>
                  </a:lnTo>
                  <a:lnTo>
                    <a:pt x="101223" y="111666"/>
                  </a:lnTo>
                  <a:lnTo>
                    <a:pt x="100680" y="111571"/>
                  </a:lnTo>
                  <a:lnTo>
                    <a:pt x="100415" y="111528"/>
                  </a:lnTo>
                  <a:lnTo>
                    <a:pt x="100003" y="111571"/>
                  </a:lnTo>
                  <a:lnTo>
                    <a:pt x="99671" y="111738"/>
                  </a:lnTo>
                  <a:lnTo>
                    <a:pt x="99402" y="111952"/>
                  </a:lnTo>
                  <a:lnTo>
                    <a:pt x="99117" y="112262"/>
                  </a:lnTo>
                  <a:lnTo>
                    <a:pt x="98883" y="112543"/>
                  </a:lnTo>
                  <a:lnTo>
                    <a:pt x="98768" y="112891"/>
                  </a:lnTo>
                  <a:lnTo>
                    <a:pt x="98665" y="113296"/>
                  </a:lnTo>
                  <a:lnTo>
                    <a:pt x="98590" y="113854"/>
                  </a:lnTo>
                  <a:lnTo>
                    <a:pt x="98542" y="113982"/>
                  </a:lnTo>
                  <a:lnTo>
                    <a:pt x="98562" y="114158"/>
                  </a:lnTo>
                  <a:lnTo>
                    <a:pt x="98602" y="114368"/>
                  </a:lnTo>
                  <a:lnTo>
                    <a:pt x="98737" y="114753"/>
                  </a:lnTo>
                  <a:lnTo>
                    <a:pt x="99347" y="114800"/>
                  </a:lnTo>
                  <a:lnTo>
                    <a:pt x="99902" y="114834"/>
                  </a:lnTo>
                  <a:lnTo>
                    <a:pt x="101117" y="115057"/>
                  </a:lnTo>
                  <a:lnTo>
                    <a:pt x="101771" y="115213"/>
                  </a:lnTo>
                  <a:lnTo>
                    <a:pt x="102259" y="115344"/>
                  </a:lnTo>
                  <a:lnTo>
                    <a:pt x="102960" y="115558"/>
                  </a:lnTo>
                  <a:lnTo>
                    <a:pt x="104677" y="116263"/>
                  </a:lnTo>
                  <a:lnTo>
                    <a:pt x="105921" y="116736"/>
                  </a:lnTo>
                  <a:lnTo>
                    <a:pt x="106831" y="117077"/>
                  </a:lnTo>
                  <a:lnTo>
                    <a:pt x="107636" y="117391"/>
                  </a:lnTo>
                  <a:lnTo>
                    <a:pt x="108116" y="117592"/>
                  </a:lnTo>
                  <a:lnTo>
                    <a:pt x="107732" y="118104"/>
                  </a:lnTo>
                  <a:lnTo>
                    <a:pt x="106640" y="119547"/>
                  </a:lnTo>
                  <a:lnTo>
                    <a:pt x="105631" y="121072"/>
                  </a:lnTo>
                  <a:lnTo>
                    <a:pt x="105313" y="121557"/>
                  </a:lnTo>
                  <a:lnTo>
                    <a:pt x="105220" y="121711"/>
                  </a:lnTo>
                  <a:lnTo>
                    <a:pt x="104921" y="121809"/>
                  </a:lnTo>
                  <a:lnTo>
                    <a:pt x="104656" y="121908"/>
                  </a:lnTo>
                  <a:lnTo>
                    <a:pt x="104065" y="122175"/>
                  </a:lnTo>
                  <a:lnTo>
                    <a:pt x="103814" y="122305"/>
                  </a:lnTo>
                  <a:lnTo>
                    <a:pt x="103583" y="122417"/>
                  </a:lnTo>
                  <a:lnTo>
                    <a:pt x="103339" y="122505"/>
                  </a:lnTo>
                  <a:lnTo>
                    <a:pt x="102987" y="122589"/>
                  </a:lnTo>
                  <a:lnTo>
                    <a:pt x="102664" y="122672"/>
                  </a:lnTo>
                  <a:lnTo>
                    <a:pt x="102536" y="122690"/>
                  </a:lnTo>
                  <a:lnTo>
                    <a:pt x="102342" y="122702"/>
                  </a:lnTo>
                  <a:lnTo>
                    <a:pt x="101269" y="122981"/>
                  </a:lnTo>
                  <a:lnTo>
                    <a:pt x="100331" y="123505"/>
                  </a:lnTo>
                  <a:lnTo>
                    <a:pt x="98381" y="125869"/>
                  </a:lnTo>
                  <a:lnTo>
                    <a:pt x="98267" y="126171"/>
                  </a:lnTo>
                  <a:lnTo>
                    <a:pt x="98046" y="126715"/>
                  </a:lnTo>
                  <a:lnTo>
                    <a:pt x="97798" y="127069"/>
                  </a:lnTo>
                  <a:lnTo>
                    <a:pt x="97568" y="127652"/>
                  </a:lnTo>
                  <a:lnTo>
                    <a:pt x="97261" y="128635"/>
                  </a:lnTo>
                  <a:lnTo>
                    <a:pt x="95967" y="130311"/>
                  </a:lnTo>
                  <a:lnTo>
                    <a:pt x="96769" y="130555"/>
                  </a:lnTo>
                  <a:lnTo>
                    <a:pt x="96765" y="130720"/>
                  </a:lnTo>
                  <a:lnTo>
                    <a:pt x="96739" y="130917"/>
                  </a:lnTo>
                  <a:lnTo>
                    <a:pt x="96760" y="131132"/>
                  </a:lnTo>
                  <a:lnTo>
                    <a:pt x="96859" y="131798"/>
                  </a:lnTo>
                  <a:lnTo>
                    <a:pt x="96867" y="132099"/>
                  </a:lnTo>
                  <a:lnTo>
                    <a:pt x="96880" y="132228"/>
                  </a:lnTo>
                  <a:lnTo>
                    <a:pt x="96884" y="132455"/>
                  </a:lnTo>
                  <a:lnTo>
                    <a:pt x="96940" y="132653"/>
                  </a:lnTo>
                  <a:lnTo>
                    <a:pt x="96965" y="132898"/>
                  </a:lnTo>
                  <a:lnTo>
                    <a:pt x="96880" y="133173"/>
                  </a:lnTo>
                  <a:lnTo>
                    <a:pt x="96816" y="133448"/>
                  </a:lnTo>
                  <a:lnTo>
                    <a:pt x="96820" y="133826"/>
                  </a:lnTo>
                  <a:lnTo>
                    <a:pt x="96773" y="134148"/>
                  </a:lnTo>
                  <a:lnTo>
                    <a:pt x="96747" y="134582"/>
                  </a:lnTo>
                  <a:lnTo>
                    <a:pt x="96743" y="134823"/>
                  </a:lnTo>
                  <a:lnTo>
                    <a:pt x="96760" y="135244"/>
                  </a:lnTo>
                  <a:lnTo>
                    <a:pt x="96755" y="135562"/>
                  </a:lnTo>
                  <a:lnTo>
                    <a:pt x="96748" y="135733"/>
                  </a:lnTo>
                  <a:lnTo>
                    <a:pt x="96714" y="136098"/>
                  </a:lnTo>
                  <a:lnTo>
                    <a:pt x="96706" y="136386"/>
                  </a:lnTo>
                  <a:lnTo>
                    <a:pt x="96736" y="136893"/>
                  </a:lnTo>
                  <a:lnTo>
                    <a:pt x="96757" y="137052"/>
                  </a:lnTo>
                  <a:lnTo>
                    <a:pt x="96697" y="137576"/>
                  </a:lnTo>
                  <a:lnTo>
                    <a:pt x="96736" y="137740"/>
                  </a:lnTo>
                  <a:lnTo>
                    <a:pt x="96663" y="138096"/>
                  </a:lnTo>
                  <a:lnTo>
                    <a:pt x="96577" y="138479"/>
                  </a:lnTo>
                  <a:lnTo>
                    <a:pt x="96569" y="138625"/>
                  </a:lnTo>
                  <a:lnTo>
                    <a:pt x="96518" y="138999"/>
                  </a:lnTo>
                  <a:lnTo>
                    <a:pt x="96479" y="139171"/>
                  </a:lnTo>
                  <a:lnTo>
                    <a:pt x="96458" y="139862"/>
                  </a:lnTo>
                  <a:lnTo>
                    <a:pt x="96385" y="140348"/>
                  </a:lnTo>
                  <a:lnTo>
                    <a:pt x="96347" y="140580"/>
                  </a:lnTo>
                  <a:lnTo>
                    <a:pt x="96283" y="140765"/>
                  </a:lnTo>
                  <a:lnTo>
                    <a:pt x="96231" y="140941"/>
                  </a:lnTo>
                  <a:lnTo>
                    <a:pt x="96189" y="141139"/>
                  </a:lnTo>
                  <a:lnTo>
                    <a:pt x="96129" y="141311"/>
                  </a:lnTo>
                  <a:lnTo>
                    <a:pt x="96022" y="141461"/>
                  </a:lnTo>
                  <a:lnTo>
                    <a:pt x="95876" y="141625"/>
                  </a:lnTo>
                  <a:lnTo>
                    <a:pt x="95739" y="141702"/>
                  </a:lnTo>
                  <a:lnTo>
                    <a:pt x="95517" y="141895"/>
                  </a:lnTo>
                  <a:lnTo>
                    <a:pt x="95269" y="142037"/>
                  </a:lnTo>
                  <a:lnTo>
                    <a:pt x="95042" y="142149"/>
                  </a:lnTo>
                  <a:lnTo>
                    <a:pt x="94645" y="142381"/>
                  </a:lnTo>
                  <a:lnTo>
                    <a:pt x="94290" y="142617"/>
                  </a:lnTo>
                  <a:lnTo>
                    <a:pt x="94042" y="142776"/>
                  </a:lnTo>
                  <a:lnTo>
                    <a:pt x="93755" y="142969"/>
                  </a:lnTo>
                  <a:lnTo>
                    <a:pt x="93678" y="143107"/>
                  </a:lnTo>
                  <a:lnTo>
                    <a:pt x="93563" y="143352"/>
                  </a:lnTo>
                  <a:lnTo>
                    <a:pt x="93405" y="143541"/>
                  </a:lnTo>
                  <a:lnTo>
                    <a:pt x="93200" y="143897"/>
                  </a:lnTo>
                  <a:lnTo>
                    <a:pt x="93033" y="144069"/>
                  </a:lnTo>
                  <a:lnTo>
                    <a:pt x="92870" y="144262"/>
                  </a:lnTo>
                  <a:lnTo>
                    <a:pt x="91973" y="144812"/>
                  </a:lnTo>
                  <a:lnTo>
                    <a:pt x="91626" y="144825"/>
                  </a:lnTo>
                  <a:lnTo>
                    <a:pt x="91404" y="144786"/>
                  </a:lnTo>
                  <a:lnTo>
                    <a:pt x="91143" y="144778"/>
                  </a:lnTo>
                  <a:lnTo>
                    <a:pt x="90818" y="144735"/>
                  </a:lnTo>
                  <a:lnTo>
                    <a:pt x="90579" y="144696"/>
                  </a:lnTo>
                  <a:lnTo>
                    <a:pt x="90271" y="144679"/>
                  </a:lnTo>
                  <a:lnTo>
                    <a:pt x="89784" y="144756"/>
                  </a:lnTo>
                  <a:lnTo>
                    <a:pt x="89463" y="144902"/>
                  </a:lnTo>
                  <a:lnTo>
                    <a:pt x="89202" y="145057"/>
                  </a:lnTo>
                  <a:lnTo>
                    <a:pt x="88963" y="145268"/>
                  </a:lnTo>
                  <a:lnTo>
                    <a:pt x="88758" y="145594"/>
                  </a:lnTo>
                  <a:lnTo>
                    <a:pt x="88518" y="145856"/>
                  </a:lnTo>
                  <a:lnTo>
                    <a:pt x="88356" y="146058"/>
                  </a:lnTo>
                  <a:lnTo>
                    <a:pt x="88142" y="146277"/>
                  </a:lnTo>
                  <a:lnTo>
                    <a:pt x="87874" y="146601"/>
                  </a:lnTo>
                  <a:lnTo>
                    <a:pt x="87403" y="146953"/>
                  </a:lnTo>
                  <a:lnTo>
                    <a:pt x="87213" y="147130"/>
                  </a:lnTo>
                  <a:lnTo>
                    <a:pt x="87157" y="147268"/>
                  </a:lnTo>
                  <a:lnTo>
                    <a:pt x="87074" y="147459"/>
                  </a:lnTo>
                  <a:lnTo>
                    <a:pt x="86940" y="147754"/>
                  </a:lnTo>
                  <a:lnTo>
                    <a:pt x="86722" y="148059"/>
                  </a:lnTo>
                  <a:lnTo>
                    <a:pt x="86655" y="148207"/>
                  </a:lnTo>
                  <a:lnTo>
                    <a:pt x="86595" y="148392"/>
                  </a:lnTo>
                  <a:lnTo>
                    <a:pt x="86532" y="148612"/>
                  </a:lnTo>
                  <a:lnTo>
                    <a:pt x="86449" y="148869"/>
                  </a:lnTo>
                  <a:lnTo>
                    <a:pt x="86366" y="149103"/>
                  </a:lnTo>
                  <a:lnTo>
                    <a:pt x="86267" y="149379"/>
                  </a:lnTo>
                  <a:lnTo>
                    <a:pt x="86144" y="149570"/>
                  </a:lnTo>
                  <a:lnTo>
                    <a:pt x="85879" y="149937"/>
                  </a:lnTo>
                  <a:lnTo>
                    <a:pt x="85744" y="150137"/>
                  </a:lnTo>
                  <a:lnTo>
                    <a:pt x="85558" y="150351"/>
                  </a:lnTo>
                  <a:lnTo>
                    <a:pt x="85424" y="150480"/>
                  </a:lnTo>
                  <a:lnTo>
                    <a:pt x="85226" y="150637"/>
                  </a:lnTo>
                  <a:lnTo>
                    <a:pt x="84663" y="151047"/>
                  </a:lnTo>
                  <a:lnTo>
                    <a:pt x="84244" y="152229"/>
                  </a:lnTo>
                  <a:lnTo>
                    <a:pt x="84322" y="152374"/>
                  </a:lnTo>
                  <a:lnTo>
                    <a:pt x="84328" y="152805"/>
                  </a:lnTo>
                  <a:lnTo>
                    <a:pt x="84168" y="153457"/>
                  </a:lnTo>
                  <a:lnTo>
                    <a:pt x="84136" y="153674"/>
                  </a:lnTo>
                  <a:lnTo>
                    <a:pt x="84117" y="154115"/>
                  </a:lnTo>
                  <a:lnTo>
                    <a:pt x="84085" y="154393"/>
                  </a:lnTo>
                  <a:lnTo>
                    <a:pt x="84041" y="154638"/>
                  </a:lnTo>
                  <a:lnTo>
                    <a:pt x="83834" y="155087"/>
                  </a:lnTo>
                  <a:lnTo>
                    <a:pt x="83517" y="155616"/>
                  </a:lnTo>
                  <a:lnTo>
                    <a:pt x="83194" y="156171"/>
                  </a:lnTo>
                  <a:lnTo>
                    <a:pt x="83061" y="156521"/>
                  </a:lnTo>
                  <a:lnTo>
                    <a:pt x="83029" y="156975"/>
                  </a:lnTo>
                  <a:lnTo>
                    <a:pt x="83270" y="157409"/>
                  </a:lnTo>
                  <a:lnTo>
                    <a:pt x="83293" y="157901"/>
                  </a:lnTo>
                  <a:lnTo>
                    <a:pt x="83066" y="158166"/>
                  </a:lnTo>
                  <a:lnTo>
                    <a:pt x="82772" y="158220"/>
                  </a:lnTo>
                  <a:lnTo>
                    <a:pt x="82593" y="158215"/>
                  </a:lnTo>
                  <a:lnTo>
                    <a:pt x="82414" y="158235"/>
                  </a:lnTo>
                  <a:lnTo>
                    <a:pt x="82264" y="158389"/>
                  </a:lnTo>
                  <a:lnTo>
                    <a:pt x="82126" y="158705"/>
                  </a:lnTo>
                  <a:lnTo>
                    <a:pt x="82026" y="159244"/>
                  </a:lnTo>
                  <a:lnTo>
                    <a:pt x="82015" y="159805"/>
                  </a:lnTo>
                  <a:lnTo>
                    <a:pt x="81987" y="160267"/>
                  </a:lnTo>
                  <a:lnTo>
                    <a:pt x="82069" y="160927"/>
                  </a:lnTo>
                  <a:lnTo>
                    <a:pt x="82211" y="161574"/>
                  </a:lnTo>
                  <a:lnTo>
                    <a:pt x="82716" y="162976"/>
                  </a:lnTo>
                  <a:lnTo>
                    <a:pt x="83213" y="164186"/>
                  </a:lnTo>
                  <a:lnTo>
                    <a:pt x="83971" y="165962"/>
                  </a:lnTo>
                  <a:lnTo>
                    <a:pt x="84071" y="166510"/>
                  </a:lnTo>
                  <a:lnTo>
                    <a:pt x="84223" y="166918"/>
                  </a:lnTo>
                  <a:lnTo>
                    <a:pt x="84488" y="167664"/>
                  </a:lnTo>
                  <a:lnTo>
                    <a:pt x="84669" y="168123"/>
                  </a:lnTo>
                  <a:lnTo>
                    <a:pt x="84910" y="168531"/>
                  </a:lnTo>
                  <a:lnTo>
                    <a:pt x="85087" y="168938"/>
                  </a:lnTo>
                  <a:lnTo>
                    <a:pt x="85293" y="169380"/>
                  </a:lnTo>
                  <a:lnTo>
                    <a:pt x="85547" y="169818"/>
                  </a:lnTo>
                  <a:lnTo>
                    <a:pt x="85780" y="170170"/>
                  </a:lnTo>
                  <a:lnTo>
                    <a:pt x="86178" y="170549"/>
                  </a:lnTo>
                  <a:lnTo>
                    <a:pt x="86633" y="170838"/>
                  </a:lnTo>
                  <a:lnTo>
                    <a:pt x="87075" y="171161"/>
                  </a:lnTo>
                  <a:lnTo>
                    <a:pt x="88508" y="171763"/>
                  </a:lnTo>
                  <a:lnTo>
                    <a:pt x="88975" y="172000"/>
                  </a:lnTo>
                  <a:lnTo>
                    <a:pt x="90216" y="172695"/>
                  </a:lnTo>
                  <a:lnTo>
                    <a:pt x="90772" y="173045"/>
                  </a:lnTo>
                  <a:lnTo>
                    <a:pt x="91172" y="173235"/>
                  </a:lnTo>
                  <a:lnTo>
                    <a:pt x="91517" y="173322"/>
                  </a:lnTo>
                  <a:lnTo>
                    <a:pt x="91814" y="173439"/>
                  </a:lnTo>
                  <a:lnTo>
                    <a:pt x="92120" y="173698"/>
                  </a:lnTo>
                  <a:lnTo>
                    <a:pt x="92430" y="173952"/>
                  </a:lnTo>
                  <a:lnTo>
                    <a:pt x="92731" y="174171"/>
                  </a:lnTo>
                  <a:lnTo>
                    <a:pt x="93164" y="174516"/>
                  </a:lnTo>
                  <a:lnTo>
                    <a:pt x="93555" y="174839"/>
                  </a:lnTo>
                  <a:lnTo>
                    <a:pt x="93979" y="175162"/>
                  </a:lnTo>
                  <a:lnTo>
                    <a:pt x="94412" y="175592"/>
                  </a:lnTo>
                  <a:lnTo>
                    <a:pt x="94785" y="175988"/>
                  </a:lnTo>
                  <a:lnTo>
                    <a:pt x="95014" y="176276"/>
                  </a:lnTo>
                  <a:lnTo>
                    <a:pt x="95207" y="176647"/>
                  </a:lnTo>
                  <a:lnTo>
                    <a:pt x="91397" y="177157"/>
                  </a:lnTo>
                  <a:lnTo>
                    <a:pt x="86755" y="176987"/>
                  </a:lnTo>
                  <a:lnTo>
                    <a:pt x="82080" y="173853"/>
                  </a:lnTo>
                  <a:lnTo>
                    <a:pt x="79554" y="176800"/>
                  </a:lnTo>
                  <a:lnTo>
                    <a:pt x="76399" y="180515"/>
                  </a:lnTo>
                  <a:lnTo>
                    <a:pt x="74747" y="182460"/>
                  </a:lnTo>
                  <a:lnTo>
                    <a:pt x="73824" y="184145"/>
                  </a:lnTo>
                  <a:lnTo>
                    <a:pt x="71372" y="188616"/>
                  </a:lnTo>
                  <a:lnTo>
                    <a:pt x="68748" y="193403"/>
                  </a:lnTo>
                  <a:lnTo>
                    <a:pt x="66381" y="197723"/>
                  </a:lnTo>
                  <a:lnTo>
                    <a:pt x="64811" y="200586"/>
                  </a:lnTo>
                  <a:lnTo>
                    <a:pt x="63437" y="203089"/>
                  </a:lnTo>
                  <a:lnTo>
                    <a:pt x="63302" y="203394"/>
                  </a:lnTo>
                  <a:lnTo>
                    <a:pt x="63196" y="203623"/>
                  </a:lnTo>
                  <a:lnTo>
                    <a:pt x="59002" y="201362"/>
                  </a:lnTo>
                  <a:lnTo>
                    <a:pt x="55638" y="199784"/>
                  </a:lnTo>
                  <a:lnTo>
                    <a:pt x="53679" y="198906"/>
                  </a:lnTo>
                  <a:lnTo>
                    <a:pt x="52864" y="198544"/>
                  </a:lnTo>
                  <a:lnTo>
                    <a:pt x="51573" y="197971"/>
                  </a:lnTo>
                  <a:lnTo>
                    <a:pt x="47964" y="196754"/>
                  </a:lnTo>
                  <a:lnTo>
                    <a:pt x="47634" y="196608"/>
                  </a:lnTo>
                  <a:lnTo>
                    <a:pt x="47440" y="196446"/>
                  </a:lnTo>
                  <a:lnTo>
                    <a:pt x="40520" y="194902"/>
                  </a:lnTo>
                  <a:lnTo>
                    <a:pt x="37239" y="194573"/>
                  </a:lnTo>
                  <a:lnTo>
                    <a:pt x="32476" y="194549"/>
                  </a:lnTo>
                  <a:lnTo>
                    <a:pt x="30857" y="194578"/>
                  </a:lnTo>
                  <a:lnTo>
                    <a:pt x="27861" y="194864"/>
                  </a:lnTo>
                  <a:lnTo>
                    <a:pt x="24211" y="195369"/>
                  </a:lnTo>
                  <a:lnTo>
                    <a:pt x="22764" y="195628"/>
                  </a:lnTo>
                  <a:lnTo>
                    <a:pt x="20086" y="196108"/>
                  </a:lnTo>
                  <a:lnTo>
                    <a:pt x="19813" y="196141"/>
                  </a:lnTo>
                  <a:lnTo>
                    <a:pt x="19417" y="196165"/>
                  </a:lnTo>
                  <a:lnTo>
                    <a:pt x="16962" y="196427"/>
                  </a:lnTo>
                  <a:lnTo>
                    <a:pt x="15012" y="196635"/>
                  </a:lnTo>
                  <a:lnTo>
                    <a:pt x="12410" y="196913"/>
                  </a:lnTo>
                  <a:lnTo>
                    <a:pt x="10914" y="196999"/>
                  </a:lnTo>
                  <a:lnTo>
                    <a:pt x="10119" y="196970"/>
                  </a:lnTo>
                  <a:lnTo>
                    <a:pt x="8586" y="196913"/>
                  </a:lnTo>
                  <a:lnTo>
                    <a:pt x="6068" y="196660"/>
                  </a:lnTo>
                  <a:lnTo>
                    <a:pt x="3725" y="196322"/>
                  </a:lnTo>
                  <a:lnTo>
                    <a:pt x="483" y="195536"/>
                  </a:lnTo>
                  <a:lnTo>
                    <a:pt x="0" y="195374"/>
                  </a:lnTo>
                  <a:lnTo>
                    <a:pt x="615" y="194653"/>
                  </a:lnTo>
                  <a:lnTo>
                    <a:pt x="759" y="193806"/>
                  </a:lnTo>
                  <a:lnTo>
                    <a:pt x="895" y="193866"/>
                  </a:lnTo>
                  <a:lnTo>
                    <a:pt x="963" y="193664"/>
                  </a:lnTo>
                  <a:lnTo>
                    <a:pt x="1032" y="193501"/>
                  </a:lnTo>
                  <a:lnTo>
                    <a:pt x="1066" y="193363"/>
                  </a:lnTo>
                  <a:lnTo>
                    <a:pt x="1079" y="193191"/>
                  </a:lnTo>
                  <a:lnTo>
                    <a:pt x="1074" y="193028"/>
                  </a:lnTo>
                  <a:lnTo>
                    <a:pt x="1044" y="192856"/>
                  </a:lnTo>
                  <a:lnTo>
                    <a:pt x="809" y="192379"/>
                  </a:lnTo>
                  <a:lnTo>
                    <a:pt x="570" y="192065"/>
                  </a:lnTo>
                  <a:lnTo>
                    <a:pt x="329" y="191815"/>
                  </a:lnTo>
                  <a:lnTo>
                    <a:pt x="124" y="190339"/>
                  </a:lnTo>
                  <a:lnTo>
                    <a:pt x="115" y="190154"/>
                  </a:lnTo>
                  <a:lnTo>
                    <a:pt x="152" y="189694"/>
                  </a:lnTo>
                  <a:lnTo>
                    <a:pt x="306" y="189163"/>
                  </a:lnTo>
                  <a:lnTo>
                    <a:pt x="785" y="187987"/>
                  </a:lnTo>
                  <a:lnTo>
                    <a:pt x="1057" y="187492"/>
                  </a:lnTo>
                  <a:lnTo>
                    <a:pt x="1147" y="187166"/>
                  </a:lnTo>
                  <a:lnTo>
                    <a:pt x="2028" y="185070"/>
                  </a:lnTo>
                  <a:lnTo>
                    <a:pt x="2152" y="184818"/>
                  </a:lnTo>
                  <a:lnTo>
                    <a:pt x="2249" y="184659"/>
                  </a:lnTo>
                  <a:lnTo>
                    <a:pt x="2358" y="184507"/>
                  </a:lnTo>
                  <a:lnTo>
                    <a:pt x="2479" y="184365"/>
                  </a:lnTo>
                  <a:lnTo>
                    <a:pt x="2611" y="184233"/>
                  </a:lnTo>
                  <a:lnTo>
                    <a:pt x="2752" y="184111"/>
                  </a:lnTo>
                  <a:lnTo>
                    <a:pt x="2902" y="184000"/>
                  </a:lnTo>
                  <a:lnTo>
                    <a:pt x="3121" y="183959"/>
                  </a:lnTo>
                  <a:lnTo>
                    <a:pt x="3621" y="184186"/>
                  </a:lnTo>
                  <a:lnTo>
                    <a:pt x="3749" y="184169"/>
                  </a:lnTo>
                  <a:lnTo>
                    <a:pt x="3916" y="184057"/>
                  </a:lnTo>
                  <a:lnTo>
                    <a:pt x="3928" y="183768"/>
                  </a:lnTo>
                  <a:lnTo>
                    <a:pt x="3955" y="183508"/>
                  </a:lnTo>
                  <a:lnTo>
                    <a:pt x="4007" y="183290"/>
                  </a:lnTo>
                  <a:lnTo>
                    <a:pt x="4074" y="183027"/>
                  </a:lnTo>
                  <a:lnTo>
                    <a:pt x="4121" y="182505"/>
                  </a:lnTo>
                  <a:lnTo>
                    <a:pt x="4313" y="182490"/>
                  </a:lnTo>
                  <a:lnTo>
                    <a:pt x="4570" y="182581"/>
                  </a:lnTo>
                  <a:lnTo>
                    <a:pt x="4839" y="182585"/>
                  </a:lnTo>
                  <a:lnTo>
                    <a:pt x="5171" y="182454"/>
                  </a:lnTo>
                  <a:lnTo>
                    <a:pt x="5818" y="182113"/>
                  </a:lnTo>
                  <a:lnTo>
                    <a:pt x="5878" y="181941"/>
                  </a:lnTo>
                  <a:lnTo>
                    <a:pt x="5917" y="181736"/>
                  </a:lnTo>
                  <a:lnTo>
                    <a:pt x="5913" y="181508"/>
                  </a:lnTo>
                  <a:lnTo>
                    <a:pt x="5925" y="181275"/>
                  </a:lnTo>
                  <a:lnTo>
                    <a:pt x="5989" y="181013"/>
                  </a:lnTo>
                  <a:lnTo>
                    <a:pt x="6024" y="180726"/>
                  </a:lnTo>
                  <a:lnTo>
                    <a:pt x="6096" y="180438"/>
                  </a:lnTo>
                  <a:lnTo>
                    <a:pt x="6199" y="180202"/>
                  </a:lnTo>
                  <a:lnTo>
                    <a:pt x="6289" y="180056"/>
                  </a:lnTo>
                  <a:lnTo>
                    <a:pt x="6623" y="179684"/>
                  </a:lnTo>
                  <a:lnTo>
                    <a:pt x="6765" y="179630"/>
                  </a:lnTo>
                  <a:lnTo>
                    <a:pt x="6928" y="179645"/>
                  </a:lnTo>
                  <a:lnTo>
                    <a:pt x="7191" y="179720"/>
                  </a:lnTo>
                  <a:lnTo>
                    <a:pt x="7321" y="179800"/>
                  </a:lnTo>
                  <a:lnTo>
                    <a:pt x="7460" y="179897"/>
                  </a:lnTo>
                  <a:lnTo>
                    <a:pt x="7608" y="180025"/>
                  </a:lnTo>
                  <a:lnTo>
                    <a:pt x="7753" y="180221"/>
                  </a:lnTo>
                  <a:lnTo>
                    <a:pt x="7741" y="178739"/>
                  </a:lnTo>
                  <a:lnTo>
                    <a:pt x="7739" y="177917"/>
                  </a:lnTo>
                  <a:lnTo>
                    <a:pt x="9327" y="176928"/>
                  </a:lnTo>
                  <a:lnTo>
                    <a:pt x="8575" y="175252"/>
                  </a:lnTo>
                  <a:lnTo>
                    <a:pt x="8482" y="175054"/>
                  </a:lnTo>
                  <a:lnTo>
                    <a:pt x="8238" y="174579"/>
                  </a:lnTo>
                  <a:lnTo>
                    <a:pt x="8740" y="174582"/>
                  </a:lnTo>
                  <a:lnTo>
                    <a:pt x="9357" y="174550"/>
                  </a:lnTo>
                  <a:lnTo>
                    <a:pt x="10920" y="174275"/>
                  </a:lnTo>
                  <a:lnTo>
                    <a:pt x="12368" y="173788"/>
                  </a:lnTo>
                  <a:lnTo>
                    <a:pt x="12163" y="173190"/>
                  </a:lnTo>
                  <a:lnTo>
                    <a:pt x="12640" y="172069"/>
                  </a:lnTo>
                  <a:lnTo>
                    <a:pt x="13161" y="170831"/>
                  </a:lnTo>
                  <a:lnTo>
                    <a:pt x="14128" y="169057"/>
                  </a:lnTo>
                  <a:lnTo>
                    <a:pt x="16446" y="166134"/>
                  </a:lnTo>
                  <a:lnTo>
                    <a:pt x="18725" y="164040"/>
                  </a:lnTo>
                  <a:lnTo>
                    <a:pt x="18962" y="163820"/>
                  </a:lnTo>
                  <a:lnTo>
                    <a:pt x="20943" y="162267"/>
                  </a:lnTo>
                  <a:lnTo>
                    <a:pt x="21453" y="161748"/>
                  </a:lnTo>
                  <a:lnTo>
                    <a:pt x="23091" y="160084"/>
                  </a:lnTo>
                  <a:lnTo>
                    <a:pt x="23632" y="159146"/>
                  </a:lnTo>
                  <a:lnTo>
                    <a:pt x="23760" y="158893"/>
                  </a:lnTo>
                  <a:lnTo>
                    <a:pt x="23494" y="158671"/>
                  </a:lnTo>
                  <a:lnTo>
                    <a:pt x="23174" y="158238"/>
                  </a:lnTo>
                  <a:lnTo>
                    <a:pt x="22750" y="157833"/>
                  </a:lnTo>
                  <a:lnTo>
                    <a:pt x="22287" y="157518"/>
                  </a:lnTo>
                  <a:lnTo>
                    <a:pt x="21808" y="157385"/>
                  </a:lnTo>
                  <a:lnTo>
                    <a:pt x="21444" y="157366"/>
                  </a:lnTo>
                  <a:lnTo>
                    <a:pt x="21079" y="157428"/>
                  </a:lnTo>
                  <a:lnTo>
                    <a:pt x="20280" y="157823"/>
                  </a:lnTo>
                  <a:lnTo>
                    <a:pt x="20019" y="157938"/>
                  </a:lnTo>
                  <a:lnTo>
                    <a:pt x="19698" y="158095"/>
                  </a:lnTo>
                  <a:lnTo>
                    <a:pt x="19334" y="158285"/>
                  </a:lnTo>
                  <a:lnTo>
                    <a:pt x="18807" y="158619"/>
                  </a:lnTo>
                  <a:lnTo>
                    <a:pt x="18601" y="158733"/>
                  </a:lnTo>
                  <a:lnTo>
                    <a:pt x="18392" y="158814"/>
                  </a:lnTo>
                  <a:lnTo>
                    <a:pt x="18201" y="158857"/>
                  </a:lnTo>
                  <a:lnTo>
                    <a:pt x="17940" y="158929"/>
                  </a:lnTo>
                  <a:lnTo>
                    <a:pt x="17592" y="159048"/>
                  </a:lnTo>
                  <a:lnTo>
                    <a:pt x="17374" y="159095"/>
                  </a:lnTo>
                  <a:lnTo>
                    <a:pt x="17061" y="159157"/>
                  </a:lnTo>
                  <a:lnTo>
                    <a:pt x="16883" y="159157"/>
                  </a:lnTo>
                  <a:lnTo>
                    <a:pt x="16677" y="159138"/>
                  </a:lnTo>
                  <a:lnTo>
                    <a:pt x="16317" y="158919"/>
                  </a:lnTo>
                  <a:lnTo>
                    <a:pt x="16151" y="158690"/>
                  </a:lnTo>
                  <a:lnTo>
                    <a:pt x="16000" y="158452"/>
                  </a:lnTo>
                  <a:lnTo>
                    <a:pt x="15890" y="158219"/>
                  </a:lnTo>
                  <a:lnTo>
                    <a:pt x="15791" y="157942"/>
                  </a:lnTo>
                  <a:lnTo>
                    <a:pt x="15743" y="157666"/>
                  </a:lnTo>
                  <a:lnTo>
                    <a:pt x="15704" y="157375"/>
                  </a:lnTo>
                  <a:lnTo>
                    <a:pt x="15688" y="157013"/>
                  </a:lnTo>
                  <a:lnTo>
                    <a:pt x="15688" y="156727"/>
                  </a:lnTo>
                  <a:lnTo>
                    <a:pt x="15723" y="156427"/>
                  </a:lnTo>
                  <a:lnTo>
                    <a:pt x="15802" y="156150"/>
                  </a:lnTo>
                  <a:lnTo>
                    <a:pt x="15890" y="155936"/>
                  </a:lnTo>
                  <a:lnTo>
                    <a:pt x="15989" y="155750"/>
                  </a:lnTo>
                  <a:lnTo>
                    <a:pt x="16250" y="155493"/>
                  </a:lnTo>
                  <a:lnTo>
                    <a:pt x="16519" y="155283"/>
                  </a:lnTo>
                  <a:lnTo>
                    <a:pt x="16867" y="155107"/>
                  </a:lnTo>
                  <a:lnTo>
                    <a:pt x="17164" y="155026"/>
                  </a:lnTo>
                  <a:lnTo>
                    <a:pt x="17449" y="154888"/>
                  </a:lnTo>
                  <a:lnTo>
                    <a:pt x="17730" y="154678"/>
                  </a:lnTo>
                  <a:lnTo>
                    <a:pt x="17920" y="154573"/>
                  </a:lnTo>
                  <a:lnTo>
                    <a:pt x="18166" y="154421"/>
                  </a:lnTo>
                  <a:lnTo>
                    <a:pt x="18399" y="154259"/>
                  </a:lnTo>
                  <a:lnTo>
                    <a:pt x="18795" y="153973"/>
                  </a:lnTo>
                  <a:lnTo>
                    <a:pt x="19033" y="153787"/>
                  </a:lnTo>
                  <a:lnTo>
                    <a:pt x="19591" y="153396"/>
                  </a:lnTo>
                  <a:lnTo>
                    <a:pt x="19781" y="153258"/>
                  </a:lnTo>
                  <a:lnTo>
                    <a:pt x="19919" y="153177"/>
                  </a:lnTo>
                  <a:lnTo>
                    <a:pt x="20082" y="153058"/>
                  </a:lnTo>
                  <a:lnTo>
                    <a:pt x="20314" y="152905"/>
                  </a:lnTo>
                  <a:lnTo>
                    <a:pt x="21495" y="152048"/>
                  </a:lnTo>
                  <a:lnTo>
                    <a:pt x="21928" y="151661"/>
                  </a:lnTo>
                  <a:lnTo>
                    <a:pt x="22461" y="151185"/>
                  </a:lnTo>
                  <a:lnTo>
                    <a:pt x="23943" y="149142"/>
                  </a:lnTo>
                  <a:lnTo>
                    <a:pt x="24901" y="147723"/>
                  </a:lnTo>
                  <a:lnTo>
                    <a:pt x="25872" y="146997"/>
                  </a:lnTo>
                  <a:lnTo>
                    <a:pt x="27247" y="145484"/>
                  </a:lnTo>
                  <a:lnTo>
                    <a:pt x="27766" y="144747"/>
                  </a:lnTo>
                  <a:lnTo>
                    <a:pt x="28561" y="143589"/>
                  </a:lnTo>
                  <a:lnTo>
                    <a:pt x="28922" y="142746"/>
                  </a:lnTo>
                  <a:lnTo>
                    <a:pt x="29448" y="141483"/>
                  </a:lnTo>
                  <a:lnTo>
                    <a:pt x="30691" y="139329"/>
                  </a:lnTo>
                  <a:lnTo>
                    <a:pt x="31487" y="137871"/>
                  </a:lnTo>
                  <a:lnTo>
                    <a:pt x="31922" y="137003"/>
                  </a:lnTo>
                  <a:lnTo>
                    <a:pt x="32674" y="135984"/>
                  </a:lnTo>
                  <a:lnTo>
                    <a:pt x="33197" y="135240"/>
                  </a:lnTo>
                  <a:lnTo>
                    <a:pt x="33636" y="134382"/>
                  </a:lnTo>
                  <a:lnTo>
                    <a:pt x="34539" y="132981"/>
                  </a:lnTo>
                  <a:lnTo>
                    <a:pt x="35893" y="131310"/>
                  </a:lnTo>
                  <a:lnTo>
                    <a:pt x="36202" y="130732"/>
                  </a:lnTo>
                  <a:lnTo>
                    <a:pt x="36447" y="130056"/>
                  </a:lnTo>
                  <a:lnTo>
                    <a:pt x="36609" y="129465"/>
                  </a:lnTo>
                  <a:lnTo>
                    <a:pt x="36704" y="128912"/>
                  </a:lnTo>
                  <a:lnTo>
                    <a:pt x="36878" y="128326"/>
                  </a:lnTo>
                  <a:lnTo>
                    <a:pt x="37132" y="127859"/>
                  </a:lnTo>
                  <a:lnTo>
                    <a:pt x="37342" y="127563"/>
                  </a:lnTo>
                  <a:lnTo>
                    <a:pt x="37643" y="127092"/>
                  </a:lnTo>
                  <a:lnTo>
                    <a:pt x="38046" y="126710"/>
                  </a:lnTo>
                  <a:lnTo>
                    <a:pt x="38482" y="126443"/>
                  </a:lnTo>
                  <a:lnTo>
                    <a:pt x="38980" y="126296"/>
                  </a:lnTo>
                  <a:lnTo>
                    <a:pt x="39594" y="126100"/>
                  </a:lnTo>
                  <a:lnTo>
                    <a:pt x="40041" y="126062"/>
                  </a:lnTo>
                  <a:lnTo>
                    <a:pt x="40491" y="126053"/>
                  </a:lnTo>
                  <a:lnTo>
                    <a:pt x="41138" y="126010"/>
                  </a:lnTo>
                  <a:lnTo>
                    <a:pt x="42064" y="126024"/>
                  </a:lnTo>
                  <a:lnTo>
                    <a:pt x="42549" y="126024"/>
                  </a:lnTo>
                  <a:lnTo>
                    <a:pt x="42935" y="126024"/>
                  </a:lnTo>
                  <a:lnTo>
                    <a:pt x="43778" y="126005"/>
                  </a:lnTo>
                  <a:lnTo>
                    <a:pt x="44337" y="126029"/>
                  </a:lnTo>
                  <a:lnTo>
                    <a:pt x="45425" y="126067"/>
                  </a:lnTo>
                  <a:lnTo>
                    <a:pt x="46027" y="126019"/>
                  </a:lnTo>
                  <a:lnTo>
                    <a:pt x="46704" y="125857"/>
                  </a:lnTo>
                  <a:lnTo>
                    <a:pt x="47310" y="125548"/>
                  </a:lnTo>
                  <a:lnTo>
                    <a:pt x="47931" y="125209"/>
                  </a:lnTo>
                  <a:lnTo>
                    <a:pt x="48541" y="124752"/>
                  </a:lnTo>
                  <a:lnTo>
                    <a:pt x="49016" y="124294"/>
                  </a:lnTo>
                  <a:lnTo>
                    <a:pt x="49301" y="123799"/>
                  </a:lnTo>
                  <a:lnTo>
                    <a:pt x="49701" y="122846"/>
                  </a:lnTo>
                  <a:lnTo>
                    <a:pt x="49950" y="121874"/>
                  </a:lnTo>
                  <a:lnTo>
                    <a:pt x="50100" y="121078"/>
                  </a:lnTo>
                  <a:lnTo>
                    <a:pt x="50282" y="120425"/>
                  </a:lnTo>
                  <a:lnTo>
                    <a:pt x="50338" y="120115"/>
                  </a:lnTo>
                  <a:lnTo>
                    <a:pt x="50512" y="119481"/>
                  </a:lnTo>
                  <a:lnTo>
                    <a:pt x="50631" y="119005"/>
                  </a:lnTo>
                  <a:lnTo>
                    <a:pt x="50730" y="118581"/>
                  </a:lnTo>
                  <a:lnTo>
                    <a:pt x="50837" y="118161"/>
                  </a:lnTo>
                  <a:lnTo>
                    <a:pt x="51160" y="115951"/>
                  </a:lnTo>
                  <a:lnTo>
                    <a:pt x="51217" y="115393"/>
                  </a:lnTo>
                  <a:lnTo>
                    <a:pt x="51213" y="114935"/>
                  </a:lnTo>
                  <a:lnTo>
                    <a:pt x="51094" y="113434"/>
                  </a:lnTo>
                  <a:lnTo>
                    <a:pt x="51050" y="112810"/>
                  </a:lnTo>
                  <a:lnTo>
                    <a:pt x="51027" y="112281"/>
                  </a:lnTo>
                  <a:lnTo>
                    <a:pt x="51011" y="111985"/>
                  </a:lnTo>
                  <a:lnTo>
                    <a:pt x="51035" y="111295"/>
                  </a:lnTo>
                  <a:lnTo>
                    <a:pt x="51157" y="110446"/>
                  </a:lnTo>
                  <a:lnTo>
                    <a:pt x="51257" y="109899"/>
                  </a:lnTo>
                  <a:lnTo>
                    <a:pt x="51355" y="109355"/>
                  </a:lnTo>
                  <a:lnTo>
                    <a:pt x="51542" y="108677"/>
                  </a:lnTo>
                  <a:lnTo>
                    <a:pt x="51664" y="108416"/>
                  </a:lnTo>
                  <a:lnTo>
                    <a:pt x="51910" y="107940"/>
                  </a:lnTo>
                  <a:lnTo>
                    <a:pt x="52428" y="106844"/>
                  </a:lnTo>
                  <a:lnTo>
                    <a:pt x="52867" y="106167"/>
                  </a:lnTo>
                  <a:lnTo>
                    <a:pt x="53287" y="105466"/>
                  </a:lnTo>
                  <a:lnTo>
                    <a:pt x="53489" y="104938"/>
                  </a:lnTo>
                  <a:lnTo>
                    <a:pt x="53275" y="104675"/>
                  </a:lnTo>
                  <a:lnTo>
                    <a:pt x="53172" y="104461"/>
                  </a:lnTo>
                  <a:lnTo>
                    <a:pt x="53156" y="104318"/>
                  </a:lnTo>
                  <a:lnTo>
                    <a:pt x="53069" y="104146"/>
                  </a:lnTo>
                  <a:lnTo>
                    <a:pt x="52947" y="103961"/>
                  </a:lnTo>
                  <a:lnTo>
                    <a:pt x="52840" y="103761"/>
                  </a:lnTo>
                  <a:lnTo>
                    <a:pt x="52701" y="103441"/>
                  </a:lnTo>
                  <a:lnTo>
                    <a:pt x="52638" y="103222"/>
                  </a:lnTo>
                  <a:lnTo>
                    <a:pt x="52444" y="102674"/>
                  </a:lnTo>
                  <a:lnTo>
                    <a:pt x="52270" y="102355"/>
                  </a:lnTo>
                  <a:lnTo>
                    <a:pt x="52210" y="102226"/>
                  </a:lnTo>
                  <a:lnTo>
                    <a:pt x="52100" y="101964"/>
                  </a:lnTo>
                  <a:lnTo>
                    <a:pt x="51981" y="101702"/>
                  </a:lnTo>
                  <a:lnTo>
                    <a:pt x="51815" y="101402"/>
                  </a:lnTo>
                  <a:lnTo>
                    <a:pt x="51712" y="101202"/>
                  </a:lnTo>
                  <a:lnTo>
                    <a:pt x="51628" y="101020"/>
                  </a:lnTo>
                  <a:lnTo>
                    <a:pt x="51427" y="100458"/>
                  </a:lnTo>
                  <a:lnTo>
                    <a:pt x="51355" y="100272"/>
                  </a:lnTo>
                  <a:lnTo>
                    <a:pt x="51264" y="100053"/>
                  </a:lnTo>
                  <a:lnTo>
                    <a:pt x="51118" y="99724"/>
                  </a:lnTo>
                  <a:lnTo>
                    <a:pt x="50959" y="99405"/>
                  </a:lnTo>
                  <a:lnTo>
                    <a:pt x="50932" y="99253"/>
                  </a:lnTo>
                  <a:lnTo>
                    <a:pt x="50853" y="98700"/>
                  </a:lnTo>
                  <a:lnTo>
                    <a:pt x="50825" y="98481"/>
                  </a:lnTo>
                  <a:lnTo>
                    <a:pt x="50789" y="98247"/>
                  </a:lnTo>
                  <a:lnTo>
                    <a:pt x="50702" y="97942"/>
                  </a:lnTo>
                  <a:lnTo>
                    <a:pt x="50571" y="97742"/>
                  </a:lnTo>
                  <a:lnTo>
                    <a:pt x="50342" y="97566"/>
                  </a:lnTo>
                  <a:lnTo>
                    <a:pt x="49807" y="97265"/>
                  </a:lnTo>
                  <a:lnTo>
                    <a:pt x="49111" y="97203"/>
                  </a:lnTo>
                  <a:lnTo>
                    <a:pt x="49491" y="96775"/>
                  </a:lnTo>
                  <a:lnTo>
                    <a:pt x="49807" y="96393"/>
                  </a:lnTo>
                  <a:lnTo>
                    <a:pt x="49997" y="95979"/>
                  </a:lnTo>
                  <a:lnTo>
                    <a:pt x="50425" y="95254"/>
                  </a:lnTo>
                  <a:lnTo>
                    <a:pt x="50601" y="94900"/>
                  </a:lnTo>
                  <a:lnTo>
                    <a:pt x="50872" y="94330"/>
                  </a:lnTo>
                  <a:lnTo>
                    <a:pt x="51090" y="93825"/>
                  </a:lnTo>
                  <a:lnTo>
                    <a:pt x="51217" y="93496"/>
                  </a:lnTo>
                  <a:lnTo>
                    <a:pt x="51328" y="93110"/>
                  </a:lnTo>
                  <a:lnTo>
                    <a:pt x="51640" y="92643"/>
                  </a:lnTo>
                  <a:lnTo>
                    <a:pt x="52012" y="92205"/>
                  </a:lnTo>
                  <a:lnTo>
                    <a:pt x="52195" y="91995"/>
                  </a:lnTo>
                  <a:lnTo>
                    <a:pt x="52547" y="91618"/>
                  </a:lnTo>
                  <a:lnTo>
                    <a:pt x="52840" y="91318"/>
                  </a:lnTo>
                  <a:lnTo>
                    <a:pt x="53022" y="90937"/>
                  </a:lnTo>
                  <a:lnTo>
                    <a:pt x="53228" y="90451"/>
                  </a:lnTo>
                  <a:lnTo>
                    <a:pt x="53390" y="90041"/>
                  </a:lnTo>
                  <a:lnTo>
                    <a:pt x="53517" y="89479"/>
                  </a:lnTo>
                  <a:lnTo>
                    <a:pt x="53711" y="88840"/>
                  </a:lnTo>
                  <a:lnTo>
                    <a:pt x="53916" y="87973"/>
                  </a:lnTo>
                  <a:lnTo>
                    <a:pt x="54154" y="87106"/>
                  </a:lnTo>
                  <a:lnTo>
                    <a:pt x="54411" y="86391"/>
                  </a:lnTo>
                  <a:lnTo>
                    <a:pt x="54551" y="86085"/>
                  </a:lnTo>
                  <a:lnTo>
                    <a:pt x="54740" y="85671"/>
                  </a:lnTo>
                  <a:lnTo>
                    <a:pt x="55037" y="84966"/>
                  </a:lnTo>
                  <a:lnTo>
                    <a:pt x="55350" y="84280"/>
                  </a:lnTo>
                  <a:lnTo>
                    <a:pt x="55500" y="83827"/>
                  </a:lnTo>
                  <a:lnTo>
                    <a:pt x="55607" y="83565"/>
                  </a:lnTo>
                  <a:lnTo>
                    <a:pt x="55706" y="83389"/>
                  </a:lnTo>
                  <a:lnTo>
                    <a:pt x="56197" y="82650"/>
                  </a:lnTo>
                  <a:lnTo>
                    <a:pt x="56367" y="82517"/>
                  </a:lnTo>
                  <a:lnTo>
                    <a:pt x="56569" y="82445"/>
                  </a:lnTo>
                  <a:lnTo>
                    <a:pt x="56838" y="82374"/>
                  </a:lnTo>
                  <a:lnTo>
                    <a:pt x="57171" y="82383"/>
                  </a:lnTo>
                  <a:lnTo>
                    <a:pt x="57527" y="82350"/>
                  </a:lnTo>
                  <a:lnTo>
                    <a:pt x="57721" y="82345"/>
                  </a:lnTo>
                  <a:lnTo>
                    <a:pt x="58045" y="82361"/>
                  </a:lnTo>
                  <a:lnTo>
                    <a:pt x="58517" y="82364"/>
                  </a:lnTo>
                  <a:lnTo>
                    <a:pt x="58695" y="82312"/>
                  </a:lnTo>
                  <a:lnTo>
                    <a:pt x="59090" y="82155"/>
                  </a:lnTo>
                  <a:lnTo>
                    <a:pt x="59688" y="81869"/>
                  </a:lnTo>
                  <a:lnTo>
                    <a:pt x="60151" y="81549"/>
                  </a:lnTo>
                  <a:lnTo>
                    <a:pt x="60607" y="81030"/>
                  </a:lnTo>
                  <a:lnTo>
                    <a:pt x="60832" y="80506"/>
                  </a:lnTo>
                  <a:lnTo>
                    <a:pt x="60931" y="80063"/>
                  </a:lnTo>
                  <a:lnTo>
                    <a:pt x="61094" y="79619"/>
                  </a:lnTo>
                  <a:lnTo>
                    <a:pt x="61509" y="79162"/>
                  </a:lnTo>
                  <a:lnTo>
                    <a:pt x="61838" y="78676"/>
                  </a:lnTo>
                  <a:lnTo>
                    <a:pt x="62155" y="78390"/>
                  </a:lnTo>
                  <a:lnTo>
                    <a:pt x="62356" y="78257"/>
                  </a:lnTo>
                  <a:lnTo>
                    <a:pt x="62843" y="78252"/>
                  </a:lnTo>
                  <a:lnTo>
                    <a:pt x="63374" y="78328"/>
                  </a:lnTo>
                  <a:lnTo>
                    <a:pt x="63754" y="78423"/>
                  </a:lnTo>
                  <a:lnTo>
                    <a:pt x="64427" y="78461"/>
                  </a:lnTo>
                  <a:lnTo>
                    <a:pt x="65017" y="78538"/>
                  </a:lnTo>
                  <a:lnTo>
                    <a:pt x="65452" y="78785"/>
                  </a:lnTo>
                  <a:lnTo>
                    <a:pt x="65781" y="78990"/>
                  </a:lnTo>
                  <a:lnTo>
                    <a:pt x="66252" y="79048"/>
                  </a:lnTo>
                  <a:lnTo>
                    <a:pt x="66659" y="78976"/>
                  </a:lnTo>
                  <a:lnTo>
                    <a:pt x="67047" y="78695"/>
                  </a:lnTo>
                  <a:lnTo>
                    <a:pt x="67435" y="78219"/>
                  </a:lnTo>
                  <a:lnTo>
                    <a:pt x="67891" y="77537"/>
                  </a:lnTo>
                  <a:lnTo>
                    <a:pt x="68326" y="76875"/>
                  </a:lnTo>
                  <a:lnTo>
                    <a:pt x="68698" y="76341"/>
                  </a:lnTo>
                  <a:lnTo>
                    <a:pt x="68999" y="75926"/>
                  </a:lnTo>
                  <a:lnTo>
                    <a:pt x="69308" y="75345"/>
                  </a:lnTo>
                  <a:lnTo>
                    <a:pt x="69553" y="74859"/>
                  </a:lnTo>
                  <a:lnTo>
                    <a:pt x="69874" y="74344"/>
                  </a:lnTo>
                  <a:lnTo>
                    <a:pt x="70080" y="73987"/>
                  </a:lnTo>
                  <a:lnTo>
                    <a:pt x="70282" y="73820"/>
                  </a:lnTo>
                  <a:lnTo>
                    <a:pt x="70943" y="73520"/>
                  </a:lnTo>
                  <a:lnTo>
                    <a:pt x="71374" y="73286"/>
                  </a:lnTo>
                  <a:lnTo>
                    <a:pt x="71382" y="73019"/>
                  </a:lnTo>
                  <a:lnTo>
                    <a:pt x="71303" y="72710"/>
                  </a:lnTo>
                  <a:lnTo>
                    <a:pt x="71418" y="71890"/>
                  </a:lnTo>
                  <a:lnTo>
                    <a:pt x="71386" y="71633"/>
                  </a:lnTo>
                  <a:lnTo>
                    <a:pt x="71061" y="71161"/>
                  </a:lnTo>
                  <a:lnTo>
                    <a:pt x="70871" y="70953"/>
                  </a:lnTo>
                  <a:lnTo>
                    <a:pt x="70678" y="70742"/>
                  </a:lnTo>
                  <a:lnTo>
                    <a:pt x="70152" y="70044"/>
                  </a:lnTo>
                  <a:lnTo>
                    <a:pt x="69857" y="69838"/>
                  </a:lnTo>
                  <a:lnTo>
                    <a:pt x="69470" y="69603"/>
                  </a:lnTo>
                  <a:lnTo>
                    <a:pt x="68853" y="69236"/>
                  </a:lnTo>
                  <a:lnTo>
                    <a:pt x="68484" y="68964"/>
                  </a:lnTo>
                  <a:lnTo>
                    <a:pt x="68176" y="68545"/>
                  </a:lnTo>
                  <a:lnTo>
                    <a:pt x="67827" y="67959"/>
                  </a:lnTo>
                  <a:lnTo>
                    <a:pt x="67803" y="67577"/>
                  </a:lnTo>
                  <a:lnTo>
                    <a:pt x="68037" y="66967"/>
                  </a:lnTo>
                  <a:lnTo>
                    <a:pt x="68417" y="66472"/>
                  </a:lnTo>
                  <a:lnTo>
                    <a:pt x="68936" y="66038"/>
                  </a:lnTo>
                  <a:lnTo>
                    <a:pt x="69458" y="65705"/>
                  </a:lnTo>
                  <a:lnTo>
                    <a:pt x="69811" y="65395"/>
                  </a:lnTo>
                  <a:lnTo>
                    <a:pt x="70503" y="64933"/>
                  </a:lnTo>
                  <a:lnTo>
                    <a:pt x="70773" y="64704"/>
                  </a:lnTo>
                  <a:lnTo>
                    <a:pt x="70935" y="64566"/>
                  </a:lnTo>
                  <a:lnTo>
                    <a:pt x="71184" y="64318"/>
                  </a:lnTo>
                  <a:lnTo>
                    <a:pt x="71339" y="63989"/>
                  </a:lnTo>
                  <a:lnTo>
                    <a:pt x="71758" y="63436"/>
                  </a:lnTo>
                  <a:lnTo>
                    <a:pt x="71873" y="62993"/>
                  </a:lnTo>
                  <a:lnTo>
                    <a:pt x="71833" y="62226"/>
                  </a:lnTo>
                  <a:lnTo>
                    <a:pt x="71691" y="61540"/>
                  </a:lnTo>
                  <a:lnTo>
                    <a:pt x="71580" y="60930"/>
                  </a:lnTo>
                  <a:lnTo>
                    <a:pt x="71576" y="60634"/>
                  </a:lnTo>
                  <a:lnTo>
                    <a:pt x="71572" y="60296"/>
                  </a:lnTo>
                  <a:lnTo>
                    <a:pt x="71620" y="59920"/>
                  </a:lnTo>
                  <a:lnTo>
                    <a:pt x="71794" y="59448"/>
                  </a:lnTo>
                  <a:lnTo>
                    <a:pt x="71972" y="58895"/>
                  </a:lnTo>
                  <a:lnTo>
                    <a:pt x="72071" y="58395"/>
                  </a:lnTo>
                  <a:lnTo>
                    <a:pt x="72178" y="57951"/>
                  </a:lnTo>
                  <a:lnTo>
                    <a:pt x="72273" y="57575"/>
                  </a:lnTo>
                  <a:lnTo>
                    <a:pt x="72396" y="57037"/>
                  </a:lnTo>
                  <a:lnTo>
                    <a:pt x="72415" y="56689"/>
                  </a:lnTo>
                  <a:lnTo>
                    <a:pt x="72471" y="56107"/>
                  </a:lnTo>
                  <a:lnTo>
                    <a:pt x="72506" y="55616"/>
                  </a:lnTo>
                  <a:lnTo>
                    <a:pt x="72491" y="55149"/>
                  </a:lnTo>
                  <a:lnTo>
                    <a:pt x="72471" y="54735"/>
                  </a:lnTo>
                  <a:lnTo>
                    <a:pt x="72392" y="54411"/>
                  </a:lnTo>
                  <a:lnTo>
                    <a:pt x="72661" y="53610"/>
                  </a:lnTo>
                  <a:lnTo>
                    <a:pt x="72700" y="53439"/>
                  </a:lnTo>
                  <a:lnTo>
                    <a:pt x="72784" y="53177"/>
                  </a:lnTo>
                  <a:lnTo>
                    <a:pt x="72832" y="52948"/>
                  </a:lnTo>
                  <a:lnTo>
                    <a:pt x="72842" y="52714"/>
                  </a:lnTo>
                  <a:lnTo>
                    <a:pt x="73013" y="52216"/>
                  </a:lnTo>
                  <a:lnTo>
                    <a:pt x="72919" y="52083"/>
                  </a:lnTo>
                  <a:lnTo>
                    <a:pt x="72514" y="51560"/>
                  </a:lnTo>
                  <a:lnTo>
                    <a:pt x="71713" y="50728"/>
                  </a:lnTo>
                  <a:lnTo>
                    <a:pt x="71206" y="50306"/>
                  </a:lnTo>
                  <a:lnTo>
                    <a:pt x="70564" y="49845"/>
                  </a:lnTo>
                  <a:lnTo>
                    <a:pt x="70869" y="49526"/>
                  </a:lnTo>
                  <a:lnTo>
                    <a:pt x="72213" y="48244"/>
                  </a:lnTo>
                  <a:lnTo>
                    <a:pt x="73771" y="47901"/>
                  </a:lnTo>
                  <a:lnTo>
                    <a:pt x="76521" y="47282"/>
                  </a:lnTo>
                  <a:lnTo>
                    <a:pt x="77674" y="46691"/>
                  </a:lnTo>
                  <a:lnTo>
                    <a:pt x="78354" y="46323"/>
                  </a:lnTo>
                  <a:lnTo>
                    <a:pt x="81546" y="44365"/>
                  </a:lnTo>
                  <a:lnTo>
                    <a:pt x="82925" y="42839"/>
                  </a:lnTo>
                  <a:lnTo>
                    <a:pt x="83533" y="42560"/>
                  </a:lnTo>
                  <a:lnTo>
                    <a:pt x="84927" y="42507"/>
                  </a:lnTo>
                  <a:lnTo>
                    <a:pt x="84884" y="40784"/>
                  </a:lnTo>
                  <a:lnTo>
                    <a:pt x="84852" y="40406"/>
                  </a:lnTo>
                  <a:lnTo>
                    <a:pt x="85584" y="40327"/>
                  </a:lnTo>
                  <a:lnTo>
                    <a:pt x="85984" y="40221"/>
                  </a:lnTo>
                  <a:lnTo>
                    <a:pt x="86883" y="39680"/>
                  </a:lnTo>
                  <a:lnTo>
                    <a:pt x="89740" y="37170"/>
                  </a:lnTo>
                  <a:lnTo>
                    <a:pt x="90370" y="36761"/>
                  </a:lnTo>
                  <a:lnTo>
                    <a:pt x="90611" y="36693"/>
                  </a:lnTo>
                  <a:lnTo>
                    <a:pt x="90369" y="36073"/>
                  </a:lnTo>
                  <a:lnTo>
                    <a:pt x="89716" y="34301"/>
                  </a:lnTo>
                  <a:lnTo>
                    <a:pt x="89531" y="31008"/>
                  </a:lnTo>
                  <a:lnTo>
                    <a:pt x="90757" y="30662"/>
                  </a:lnTo>
                  <a:lnTo>
                    <a:pt x="89312" y="25945"/>
                  </a:lnTo>
                  <a:lnTo>
                    <a:pt x="89729" y="25772"/>
                  </a:lnTo>
                  <a:lnTo>
                    <a:pt x="87660" y="24133"/>
                  </a:lnTo>
                  <a:lnTo>
                    <a:pt x="87495" y="24002"/>
                  </a:lnTo>
                  <a:lnTo>
                    <a:pt x="85884" y="22354"/>
                  </a:lnTo>
                  <a:lnTo>
                    <a:pt x="85647" y="22044"/>
                  </a:lnTo>
                  <a:lnTo>
                    <a:pt x="85201" y="21505"/>
                  </a:lnTo>
                  <a:lnTo>
                    <a:pt x="84645" y="21030"/>
                  </a:lnTo>
                  <a:lnTo>
                    <a:pt x="83983" y="20190"/>
                  </a:lnTo>
                  <a:lnTo>
                    <a:pt x="83647" y="19611"/>
                  </a:lnTo>
                  <a:lnTo>
                    <a:pt x="82669" y="17085"/>
                  </a:lnTo>
                  <a:lnTo>
                    <a:pt x="82442" y="16473"/>
                  </a:lnTo>
                  <a:lnTo>
                    <a:pt x="79657" y="9893"/>
                  </a:lnTo>
                  <a:lnTo>
                    <a:pt x="82487" y="9011"/>
                  </a:lnTo>
                  <a:lnTo>
                    <a:pt x="88402" y="7153"/>
                  </a:lnTo>
                  <a:lnTo>
                    <a:pt x="88770" y="7034"/>
                  </a:lnTo>
                  <a:lnTo>
                    <a:pt x="89795" y="6711"/>
                  </a:lnTo>
                  <a:lnTo>
                    <a:pt x="91798" y="6080"/>
                  </a:lnTo>
                  <a:lnTo>
                    <a:pt x="92211" y="5942"/>
                  </a:lnTo>
                  <a:lnTo>
                    <a:pt x="94341" y="5266"/>
                  </a:lnTo>
                  <a:lnTo>
                    <a:pt x="93722" y="4384"/>
                  </a:lnTo>
                  <a:lnTo>
                    <a:pt x="97944" y="3384"/>
                  </a:lnTo>
                  <a:lnTo>
                    <a:pt x="98820" y="3221"/>
                  </a:lnTo>
                  <a:lnTo>
                    <a:pt x="99691" y="3069"/>
                  </a:lnTo>
                  <a:lnTo>
                    <a:pt x="100586" y="2926"/>
                  </a:lnTo>
                  <a:lnTo>
                    <a:pt x="100995" y="2857"/>
                  </a:lnTo>
                  <a:lnTo>
                    <a:pt x="101683" y="2751"/>
                  </a:lnTo>
                  <a:lnTo>
                    <a:pt x="103060" y="2573"/>
                  </a:lnTo>
                  <a:lnTo>
                    <a:pt x="104247" y="2390"/>
                  </a:lnTo>
                  <a:lnTo>
                    <a:pt x="105283" y="2254"/>
                  </a:lnTo>
                  <a:lnTo>
                    <a:pt x="106181" y="2119"/>
                  </a:lnTo>
                  <a:lnTo>
                    <a:pt x="107066" y="2003"/>
                  </a:lnTo>
                  <a:lnTo>
                    <a:pt x="108189" y="1847"/>
                  </a:lnTo>
                  <a:lnTo>
                    <a:pt x="110044" y="1590"/>
                  </a:lnTo>
                  <a:lnTo>
                    <a:pt x="112103" y="1218"/>
                  </a:lnTo>
                  <a:lnTo>
                    <a:pt x="115011" y="692"/>
                  </a:lnTo>
                  <a:lnTo>
                    <a:pt x="119703" y="0"/>
                  </a:lnTo>
                  <a:lnTo>
                    <a:pt x="119353" y="658"/>
                  </a:lnTo>
                  <a:lnTo>
                    <a:pt x="119618" y="1182"/>
                  </a:lnTo>
                  <a:lnTo>
                    <a:pt x="119737" y="1416"/>
                  </a:lnTo>
                  <a:lnTo>
                    <a:pt x="119809" y="1635"/>
                  </a:lnTo>
                  <a:lnTo>
                    <a:pt x="119991" y="1959"/>
                  </a:lnTo>
                  <a:lnTo>
                    <a:pt x="120137" y="2221"/>
                  </a:lnTo>
                  <a:lnTo>
                    <a:pt x="120224" y="2369"/>
                  </a:lnTo>
                  <a:lnTo>
                    <a:pt x="120323" y="2512"/>
                  </a:lnTo>
                  <a:lnTo>
                    <a:pt x="121083" y="3079"/>
                  </a:lnTo>
                  <a:lnTo>
                    <a:pt x="121222" y="3131"/>
                  </a:lnTo>
                  <a:lnTo>
                    <a:pt x="121352" y="3169"/>
                  </a:lnTo>
                  <a:lnTo>
                    <a:pt x="121483" y="3174"/>
                  </a:lnTo>
                  <a:lnTo>
                    <a:pt x="121625" y="3222"/>
                  </a:lnTo>
                  <a:lnTo>
                    <a:pt x="121863" y="3341"/>
                  </a:lnTo>
                  <a:lnTo>
                    <a:pt x="122219" y="3722"/>
                  </a:lnTo>
                  <a:lnTo>
                    <a:pt x="122346" y="3951"/>
                  </a:lnTo>
                  <a:lnTo>
                    <a:pt x="122421" y="4103"/>
                  </a:lnTo>
                  <a:lnTo>
                    <a:pt x="122504" y="4318"/>
                  </a:lnTo>
                  <a:lnTo>
                    <a:pt x="122524" y="4589"/>
                  </a:lnTo>
                  <a:lnTo>
                    <a:pt x="122528" y="4728"/>
                  </a:lnTo>
                  <a:lnTo>
                    <a:pt x="122516" y="4875"/>
                  </a:lnTo>
                  <a:lnTo>
                    <a:pt x="122488" y="5028"/>
                  </a:lnTo>
                  <a:lnTo>
                    <a:pt x="122449" y="5166"/>
                  </a:lnTo>
                  <a:lnTo>
                    <a:pt x="122033" y="5938"/>
                  </a:lnTo>
                  <a:lnTo>
                    <a:pt x="121918" y="6176"/>
                  </a:lnTo>
                  <a:lnTo>
                    <a:pt x="121839" y="6453"/>
                  </a:lnTo>
                  <a:lnTo>
                    <a:pt x="121792" y="6591"/>
                  </a:lnTo>
                  <a:lnTo>
                    <a:pt x="121776" y="6724"/>
                  </a:lnTo>
                  <a:lnTo>
                    <a:pt x="121804" y="6982"/>
                  </a:lnTo>
                  <a:lnTo>
                    <a:pt x="121641" y="7377"/>
                  </a:lnTo>
                  <a:lnTo>
                    <a:pt x="121598" y="7539"/>
                  </a:lnTo>
                  <a:lnTo>
                    <a:pt x="121594" y="7706"/>
                  </a:lnTo>
                  <a:lnTo>
                    <a:pt x="121649" y="8006"/>
                  </a:lnTo>
                  <a:lnTo>
                    <a:pt x="121641" y="8283"/>
                  </a:lnTo>
                  <a:lnTo>
                    <a:pt x="121629" y="8445"/>
                  </a:lnTo>
                  <a:lnTo>
                    <a:pt x="121364" y="8907"/>
                  </a:lnTo>
                  <a:lnTo>
                    <a:pt x="121325" y="9102"/>
                  </a:lnTo>
                  <a:lnTo>
                    <a:pt x="121313" y="9364"/>
                  </a:lnTo>
                  <a:lnTo>
                    <a:pt x="121281" y="9498"/>
                  </a:lnTo>
                  <a:lnTo>
                    <a:pt x="121238" y="9798"/>
                  </a:lnTo>
                  <a:lnTo>
                    <a:pt x="121218" y="9965"/>
                  </a:lnTo>
                  <a:lnTo>
                    <a:pt x="120964" y="10541"/>
                  </a:lnTo>
                  <a:lnTo>
                    <a:pt x="120794" y="10946"/>
                  </a:lnTo>
                  <a:lnTo>
                    <a:pt x="120818" y="11175"/>
                  </a:lnTo>
                  <a:lnTo>
                    <a:pt x="120810" y="11318"/>
                  </a:lnTo>
                  <a:lnTo>
                    <a:pt x="120778" y="11485"/>
                  </a:lnTo>
                  <a:lnTo>
                    <a:pt x="120695" y="11747"/>
                  </a:lnTo>
                  <a:lnTo>
                    <a:pt x="120660" y="11899"/>
                  </a:lnTo>
                  <a:lnTo>
                    <a:pt x="120648" y="12152"/>
                  </a:lnTo>
                  <a:lnTo>
                    <a:pt x="120640" y="12395"/>
                  </a:lnTo>
                  <a:lnTo>
                    <a:pt x="120644" y="12538"/>
                  </a:lnTo>
                  <a:lnTo>
                    <a:pt x="120652" y="12676"/>
                  </a:lnTo>
                  <a:lnTo>
                    <a:pt x="120679" y="12900"/>
                  </a:lnTo>
                  <a:lnTo>
                    <a:pt x="120711" y="13034"/>
                  </a:lnTo>
                  <a:lnTo>
                    <a:pt x="120842" y="13424"/>
                  </a:lnTo>
                  <a:lnTo>
                    <a:pt x="120854" y="13567"/>
                  </a:lnTo>
                  <a:lnTo>
                    <a:pt x="120854" y="13701"/>
                  </a:lnTo>
                  <a:lnTo>
                    <a:pt x="120865" y="13829"/>
                  </a:lnTo>
                  <a:lnTo>
                    <a:pt x="121139" y="14535"/>
                  </a:lnTo>
                  <a:lnTo>
                    <a:pt x="121447" y="14792"/>
                  </a:lnTo>
                  <a:lnTo>
                    <a:pt x="121855" y="15073"/>
                  </a:lnTo>
                  <a:lnTo>
                    <a:pt x="122045" y="15230"/>
                  </a:lnTo>
                  <a:lnTo>
                    <a:pt x="122599" y="15421"/>
                  </a:lnTo>
                  <a:lnTo>
                    <a:pt x="122975" y="15488"/>
                  </a:lnTo>
                  <a:lnTo>
                    <a:pt x="123118" y="15531"/>
                  </a:lnTo>
                  <a:lnTo>
                    <a:pt x="123775" y="15540"/>
                  </a:lnTo>
                  <a:lnTo>
                    <a:pt x="124092" y="15488"/>
                  </a:lnTo>
                  <a:lnTo>
                    <a:pt x="124424" y="15645"/>
                  </a:lnTo>
                  <a:lnTo>
                    <a:pt x="124567" y="15750"/>
                  </a:lnTo>
                  <a:lnTo>
                    <a:pt x="124690" y="15907"/>
                  </a:lnTo>
                  <a:lnTo>
                    <a:pt x="124887" y="16117"/>
                  </a:lnTo>
                  <a:lnTo>
                    <a:pt x="125070" y="16284"/>
                  </a:lnTo>
                  <a:lnTo>
                    <a:pt x="125279" y="16484"/>
                  </a:lnTo>
                  <a:lnTo>
                    <a:pt x="125493" y="16727"/>
                  </a:lnTo>
                  <a:lnTo>
                    <a:pt x="125711" y="16989"/>
                  </a:lnTo>
                  <a:lnTo>
                    <a:pt x="125901" y="17165"/>
                  </a:lnTo>
                  <a:lnTo>
                    <a:pt x="126301" y="17594"/>
                  </a:lnTo>
                  <a:lnTo>
                    <a:pt x="126372" y="17913"/>
                  </a:lnTo>
                  <a:lnTo>
                    <a:pt x="126376" y="18290"/>
                  </a:lnTo>
                  <a:lnTo>
                    <a:pt x="126340" y="18671"/>
                  </a:lnTo>
                  <a:lnTo>
                    <a:pt x="126344" y="19052"/>
                  </a:lnTo>
                  <a:lnTo>
                    <a:pt x="126198" y="19900"/>
                  </a:lnTo>
                  <a:lnTo>
                    <a:pt x="126123" y="20257"/>
                  </a:lnTo>
                  <a:lnTo>
                    <a:pt x="126024" y="20620"/>
                  </a:lnTo>
                  <a:lnTo>
                    <a:pt x="125822" y="20949"/>
                  </a:lnTo>
                  <a:lnTo>
                    <a:pt x="125505" y="21230"/>
                  </a:lnTo>
                  <a:lnTo>
                    <a:pt x="125172" y="21421"/>
                  </a:lnTo>
                  <a:lnTo>
                    <a:pt x="124488" y="21768"/>
                  </a:lnTo>
                  <a:lnTo>
                    <a:pt x="124250" y="21864"/>
                  </a:lnTo>
                  <a:lnTo>
                    <a:pt x="123945" y="22030"/>
                  </a:lnTo>
                  <a:lnTo>
                    <a:pt x="123023" y="22426"/>
                  </a:lnTo>
                  <a:lnTo>
                    <a:pt x="122449" y="22655"/>
                  </a:lnTo>
                  <a:lnTo>
                    <a:pt x="122184" y="22893"/>
                  </a:lnTo>
                  <a:lnTo>
                    <a:pt x="121744" y="23231"/>
                  </a:lnTo>
                  <a:lnTo>
                    <a:pt x="121408" y="23570"/>
                  </a:lnTo>
                  <a:lnTo>
                    <a:pt x="121036" y="23860"/>
                  </a:lnTo>
                  <a:lnTo>
                    <a:pt x="120747" y="24285"/>
                  </a:lnTo>
                  <a:lnTo>
                    <a:pt x="120549" y="24651"/>
                  </a:lnTo>
                  <a:lnTo>
                    <a:pt x="120398" y="24918"/>
                  </a:lnTo>
                  <a:lnTo>
                    <a:pt x="120125" y="25485"/>
                  </a:lnTo>
                  <a:lnTo>
                    <a:pt x="120125" y="25838"/>
                  </a:lnTo>
                  <a:lnTo>
                    <a:pt x="120097" y="26253"/>
                  </a:lnTo>
                  <a:lnTo>
                    <a:pt x="120022" y="26648"/>
                  </a:lnTo>
                  <a:lnTo>
                    <a:pt x="119832" y="27920"/>
                  </a:lnTo>
                  <a:lnTo>
                    <a:pt x="119820" y="28183"/>
                  </a:lnTo>
                  <a:lnTo>
                    <a:pt x="119820" y="28426"/>
                  </a:lnTo>
                  <a:lnTo>
                    <a:pt x="119789" y="28688"/>
                  </a:lnTo>
                  <a:lnTo>
                    <a:pt x="119832" y="28902"/>
                  </a:lnTo>
                  <a:lnTo>
                    <a:pt x="119884" y="29236"/>
                  </a:lnTo>
                  <a:lnTo>
                    <a:pt x="119876" y="29560"/>
                  </a:lnTo>
                  <a:lnTo>
                    <a:pt x="119899" y="29888"/>
                  </a:lnTo>
                  <a:lnTo>
                    <a:pt x="119935" y="30213"/>
                  </a:lnTo>
                  <a:lnTo>
                    <a:pt x="119951" y="30551"/>
                  </a:lnTo>
                  <a:lnTo>
                    <a:pt x="119951" y="30932"/>
                  </a:lnTo>
                  <a:lnTo>
                    <a:pt x="120018" y="31304"/>
                  </a:lnTo>
                  <a:lnTo>
                    <a:pt x="120086" y="31618"/>
                  </a:lnTo>
                  <a:lnTo>
                    <a:pt x="120161" y="31847"/>
                  </a:lnTo>
                  <a:lnTo>
                    <a:pt x="120279" y="32076"/>
                  </a:lnTo>
                  <a:lnTo>
                    <a:pt x="120379" y="32383"/>
                  </a:lnTo>
                  <a:lnTo>
                    <a:pt x="120640" y="32929"/>
                  </a:lnTo>
                  <a:lnTo>
                    <a:pt x="120715" y="33119"/>
                  </a:lnTo>
                  <a:lnTo>
                    <a:pt x="120854" y="33362"/>
                  </a:lnTo>
                  <a:lnTo>
                    <a:pt x="120960" y="33615"/>
                  </a:lnTo>
                  <a:lnTo>
                    <a:pt x="121020" y="33839"/>
                  </a:lnTo>
                  <a:lnTo>
                    <a:pt x="121071" y="34153"/>
                  </a:lnTo>
                  <a:lnTo>
                    <a:pt x="121154" y="34463"/>
                  </a:lnTo>
                  <a:lnTo>
                    <a:pt x="121241" y="34768"/>
                  </a:lnTo>
                  <a:lnTo>
                    <a:pt x="121586" y="35888"/>
                  </a:lnTo>
                  <a:lnTo>
                    <a:pt x="121618" y="36155"/>
                  </a:lnTo>
                  <a:lnTo>
                    <a:pt x="121677" y="36365"/>
                  </a:lnTo>
                  <a:lnTo>
                    <a:pt x="121724" y="36717"/>
                  </a:lnTo>
                  <a:lnTo>
                    <a:pt x="121752" y="36975"/>
                  </a:lnTo>
                  <a:lnTo>
                    <a:pt x="121756" y="37318"/>
                  </a:lnTo>
                  <a:lnTo>
                    <a:pt x="121705" y="37642"/>
                  </a:lnTo>
                  <a:lnTo>
                    <a:pt x="121606" y="38037"/>
                  </a:lnTo>
                  <a:lnTo>
                    <a:pt x="121665" y="38404"/>
                  </a:lnTo>
                  <a:lnTo>
                    <a:pt x="121740" y="38695"/>
                  </a:lnTo>
                  <a:lnTo>
                    <a:pt x="121859" y="39176"/>
                  </a:lnTo>
                  <a:lnTo>
                    <a:pt x="121871" y="39648"/>
                  </a:lnTo>
                  <a:lnTo>
                    <a:pt x="121709" y="40001"/>
                  </a:lnTo>
                  <a:lnTo>
                    <a:pt x="121570" y="40334"/>
                  </a:lnTo>
                  <a:lnTo>
                    <a:pt x="121333" y="40653"/>
                  </a:lnTo>
                  <a:lnTo>
                    <a:pt x="121115" y="41063"/>
                  </a:lnTo>
                  <a:lnTo>
                    <a:pt x="120953" y="41297"/>
                  </a:lnTo>
                  <a:lnTo>
                    <a:pt x="120818" y="41449"/>
                  </a:lnTo>
                  <a:lnTo>
                    <a:pt x="120572" y="41711"/>
                  </a:lnTo>
                  <a:lnTo>
                    <a:pt x="120189" y="42050"/>
                  </a:lnTo>
                  <a:lnTo>
                    <a:pt x="119801" y="42321"/>
                  </a:lnTo>
                  <a:lnTo>
                    <a:pt x="119365" y="42545"/>
                  </a:lnTo>
                  <a:lnTo>
                    <a:pt x="118942" y="42779"/>
                  </a:lnTo>
                  <a:lnTo>
                    <a:pt x="118550" y="43065"/>
                  </a:lnTo>
                  <a:lnTo>
                    <a:pt x="118288" y="43351"/>
                  </a:lnTo>
                  <a:lnTo>
                    <a:pt x="117995" y="43808"/>
                  </a:lnTo>
                  <a:lnTo>
                    <a:pt x="117790" y="44261"/>
                  </a:lnTo>
                  <a:lnTo>
                    <a:pt x="117623" y="44771"/>
                  </a:lnTo>
                  <a:lnTo>
                    <a:pt x="117390" y="45671"/>
                  </a:lnTo>
                  <a:lnTo>
                    <a:pt x="117311" y="46253"/>
                  </a:lnTo>
                  <a:lnTo>
                    <a:pt x="117322" y="46472"/>
                  </a:lnTo>
                  <a:lnTo>
                    <a:pt x="117314" y="46734"/>
                  </a:lnTo>
                  <a:lnTo>
                    <a:pt x="117295" y="47020"/>
                  </a:lnTo>
                  <a:lnTo>
                    <a:pt x="117295" y="47339"/>
                  </a:lnTo>
                  <a:lnTo>
                    <a:pt x="117235" y="47863"/>
                  </a:lnTo>
                  <a:lnTo>
                    <a:pt x="117219" y="48097"/>
                  </a:lnTo>
                  <a:lnTo>
                    <a:pt x="117291" y="48364"/>
                  </a:lnTo>
                  <a:lnTo>
                    <a:pt x="117556" y="48554"/>
                  </a:lnTo>
                  <a:lnTo>
                    <a:pt x="117944" y="48654"/>
                  </a:lnTo>
                  <a:lnTo>
                    <a:pt x="118439" y="48659"/>
                  </a:lnTo>
                  <a:lnTo>
                    <a:pt x="118684" y="48678"/>
                  </a:lnTo>
                  <a:lnTo>
                    <a:pt x="119322" y="48631"/>
                  </a:lnTo>
                  <a:lnTo>
                    <a:pt x="119911" y="48573"/>
                  </a:lnTo>
                  <a:lnTo>
                    <a:pt x="120355" y="48511"/>
                  </a:lnTo>
                  <a:lnTo>
                    <a:pt x="120846" y="48435"/>
                  </a:lnTo>
                  <a:lnTo>
                    <a:pt x="121150" y="48349"/>
                  </a:lnTo>
                  <a:lnTo>
                    <a:pt x="121633" y="48278"/>
                  </a:lnTo>
                  <a:lnTo>
                    <a:pt x="121950" y="48135"/>
                  </a:lnTo>
                  <a:lnTo>
                    <a:pt x="122132" y="47930"/>
                  </a:lnTo>
                  <a:lnTo>
                    <a:pt x="122548" y="47635"/>
                  </a:lnTo>
                  <a:lnTo>
                    <a:pt x="122979" y="47315"/>
                  </a:lnTo>
                  <a:lnTo>
                    <a:pt x="123407" y="47029"/>
                  </a:lnTo>
                  <a:lnTo>
                    <a:pt x="124309" y="46662"/>
                  </a:lnTo>
                  <a:lnTo>
                    <a:pt x="124840" y="46505"/>
                  </a:lnTo>
                  <a:lnTo>
                    <a:pt x="125509" y="46276"/>
                  </a:lnTo>
                  <a:lnTo>
                    <a:pt x="125964" y="46167"/>
                  </a:lnTo>
                  <a:lnTo>
                    <a:pt x="126491" y="46095"/>
                  </a:lnTo>
                  <a:lnTo>
                    <a:pt x="127108" y="46000"/>
                  </a:lnTo>
                  <a:lnTo>
                    <a:pt x="127662" y="45986"/>
                  </a:lnTo>
                  <a:lnTo>
                    <a:pt x="128153" y="46067"/>
                  </a:lnTo>
                  <a:lnTo>
                    <a:pt x="128494" y="46110"/>
                  </a:lnTo>
                  <a:lnTo>
                    <a:pt x="128648" y="46243"/>
                  </a:lnTo>
                  <a:lnTo>
                    <a:pt x="128648" y="46462"/>
                  </a:lnTo>
                  <a:lnTo>
                    <a:pt x="128371" y="47115"/>
                  </a:lnTo>
                  <a:lnTo>
                    <a:pt x="128019" y="48035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1" name="pg261"/>
            <p:cNvSpPr/>
            <p:nvPr/>
          </p:nvSpPr>
          <p:spPr>
            <a:xfrm>
              <a:off x="5600011" y="4341693"/>
              <a:ext cx="246756" cy="151408"/>
            </a:xfrm>
            <a:custGeom>
              <a:avLst/>
              <a:gdLst/>
              <a:ahLst/>
              <a:cxnLst/>
              <a:rect l="0" t="0" r="0" b="0"/>
              <a:pathLst>
                <a:path w="246756" h="151408">
                  <a:moveTo>
                    <a:pt x="156138" y="129369"/>
                  </a:moveTo>
                  <a:lnTo>
                    <a:pt x="156202" y="128764"/>
                  </a:lnTo>
                  <a:lnTo>
                    <a:pt x="156083" y="128440"/>
                  </a:lnTo>
                  <a:lnTo>
                    <a:pt x="155924" y="128092"/>
                  </a:lnTo>
                  <a:lnTo>
                    <a:pt x="155833" y="127954"/>
                  </a:lnTo>
                  <a:lnTo>
                    <a:pt x="155734" y="127772"/>
                  </a:lnTo>
                  <a:lnTo>
                    <a:pt x="155552" y="127496"/>
                  </a:lnTo>
                  <a:lnTo>
                    <a:pt x="155319" y="127167"/>
                  </a:lnTo>
                  <a:lnTo>
                    <a:pt x="155149" y="126919"/>
                  </a:lnTo>
                  <a:lnTo>
                    <a:pt x="154804" y="126619"/>
                  </a:lnTo>
                  <a:lnTo>
                    <a:pt x="154408" y="126267"/>
                  </a:lnTo>
                  <a:lnTo>
                    <a:pt x="153842" y="125814"/>
                  </a:lnTo>
                  <a:lnTo>
                    <a:pt x="153379" y="125366"/>
                  </a:lnTo>
                  <a:lnTo>
                    <a:pt x="152599" y="124918"/>
                  </a:lnTo>
                  <a:lnTo>
                    <a:pt x="151649" y="124403"/>
                  </a:lnTo>
                  <a:lnTo>
                    <a:pt x="150422" y="123960"/>
                  </a:lnTo>
                  <a:lnTo>
                    <a:pt x="149895" y="123908"/>
                  </a:lnTo>
                  <a:lnTo>
                    <a:pt x="149317" y="124084"/>
                  </a:lnTo>
                  <a:lnTo>
                    <a:pt x="148755" y="124299"/>
                  </a:lnTo>
                  <a:lnTo>
                    <a:pt x="147865" y="124713"/>
                  </a:lnTo>
                  <a:lnTo>
                    <a:pt x="146930" y="125071"/>
                  </a:lnTo>
                  <a:lnTo>
                    <a:pt x="146071" y="125456"/>
                  </a:lnTo>
                  <a:lnTo>
                    <a:pt x="145565" y="125738"/>
                  </a:lnTo>
                  <a:lnTo>
                    <a:pt x="145161" y="125900"/>
                  </a:lnTo>
                  <a:lnTo>
                    <a:pt x="144884" y="125922"/>
                  </a:lnTo>
                  <a:lnTo>
                    <a:pt x="144353" y="125936"/>
                  </a:lnTo>
                  <a:lnTo>
                    <a:pt x="143783" y="125774"/>
                  </a:lnTo>
                  <a:lnTo>
                    <a:pt x="143435" y="125713"/>
                  </a:lnTo>
                  <a:lnTo>
                    <a:pt x="143118" y="125638"/>
                  </a:lnTo>
                  <a:lnTo>
                    <a:pt x="142713" y="125436"/>
                  </a:lnTo>
                  <a:lnTo>
                    <a:pt x="142334" y="125247"/>
                  </a:lnTo>
                  <a:lnTo>
                    <a:pt x="142188" y="125218"/>
                  </a:lnTo>
                  <a:lnTo>
                    <a:pt x="141693" y="125018"/>
                  </a:lnTo>
                  <a:lnTo>
                    <a:pt x="141301" y="124904"/>
                  </a:lnTo>
                  <a:lnTo>
                    <a:pt x="140917" y="124670"/>
                  </a:lnTo>
                  <a:lnTo>
                    <a:pt x="140656" y="124542"/>
                  </a:lnTo>
                  <a:lnTo>
                    <a:pt x="140399" y="124427"/>
                  </a:lnTo>
                  <a:lnTo>
                    <a:pt x="140161" y="124332"/>
                  </a:lnTo>
                  <a:lnTo>
                    <a:pt x="137655" y="124580"/>
                  </a:lnTo>
                  <a:lnTo>
                    <a:pt x="136527" y="124856"/>
                  </a:lnTo>
                  <a:lnTo>
                    <a:pt x="136349" y="124942"/>
                  </a:lnTo>
                  <a:lnTo>
                    <a:pt x="135577" y="125361"/>
                  </a:lnTo>
                  <a:lnTo>
                    <a:pt x="135209" y="125533"/>
                  </a:lnTo>
                  <a:lnTo>
                    <a:pt x="134864" y="125623"/>
                  </a:lnTo>
                  <a:lnTo>
                    <a:pt x="134563" y="125695"/>
                  </a:lnTo>
                  <a:lnTo>
                    <a:pt x="134160" y="125814"/>
                  </a:lnTo>
                  <a:lnTo>
                    <a:pt x="133827" y="125862"/>
                  </a:lnTo>
                  <a:lnTo>
                    <a:pt x="133491" y="125900"/>
                  </a:lnTo>
                  <a:lnTo>
                    <a:pt x="133206" y="125909"/>
                  </a:lnTo>
                  <a:lnTo>
                    <a:pt x="132889" y="125933"/>
                  </a:lnTo>
                  <a:lnTo>
                    <a:pt x="132513" y="125971"/>
                  </a:lnTo>
                  <a:lnTo>
                    <a:pt x="132165" y="126019"/>
                  </a:lnTo>
                  <a:lnTo>
                    <a:pt x="131935" y="126076"/>
                  </a:lnTo>
                  <a:lnTo>
                    <a:pt x="131729" y="126038"/>
                  </a:lnTo>
                  <a:lnTo>
                    <a:pt x="131163" y="125914"/>
                  </a:lnTo>
                  <a:lnTo>
                    <a:pt x="130997" y="125852"/>
                  </a:lnTo>
                  <a:lnTo>
                    <a:pt x="130763" y="125790"/>
                  </a:lnTo>
                  <a:lnTo>
                    <a:pt x="130633" y="125742"/>
                  </a:lnTo>
                  <a:lnTo>
                    <a:pt x="130498" y="125657"/>
                  </a:lnTo>
                  <a:lnTo>
                    <a:pt x="130237" y="125509"/>
                  </a:lnTo>
                  <a:lnTo>
                    <a:pt x="130413" y="123419"/>
                  </a:lnTo>
                  <a:lnTo>
                    <a:pt x="130307" y="120327"/>
                  </a:lnTo>
                  <a:lnTo>
                    <a:pt x="130329" y="119461"/>
                  </a:lnTo>
                  <a:lnTo>
                    <a:pt x="129806" y="119373"/>
                  </a:lnTo>
                  <a:lnTo>
                    <a:pt x="129170" y="119318"/>
                  </a:lnTo>
                  <a:lnTo>
                    <a:pt x="128758" y="119025"/>
                  </a:lnTo>
                  <a:lnTo>
                    <a:pt x="128297" y="118752"/>
                  </a:lnTo>
                  <a:lnTo>
                    <a:pt x="128131" y="118480"/>
                  </a:lnTo>
                  <a:lnTo>
                    <a:pt x="127711" y="118390"/>
                  </a:lnTo>
                  <a:lnTo>
                    <a:pt x="127344" y="118310"/>
                  </a:lnTo>
                  <a:lnTo>
                    <a:pt x="126262" y="118080"/>
                  </a:lnTo>
                  <a:lnTo>
                    <a:pt x="126041" y="117965"/>
                  </a:lnTo>
                  <a:lnTo>
                    <a:pt x="124823" y="117388"/>
                  </a:lnTo>
                  <a:lnTo>
                    <a:pt x="124374" y="117289"/>
                  </a:lnTo>
                  <a:lnTo>
                    <a:pt x="123927" y="117174"/>
                  </a:lnTo>
                  <a:lnTo>
                    <a:pt x="123000" y="116712"/>
                  </a:lnTo>
                  <a:lnTo>
                    <a:pt x="122329" y="116383"/>
                  </a:lnTo>
                  <a:lnTo>
                    <a:pt x="121769" y="116107"/>
                  </a:lnTo>
                  <a:lnTo>
                    <a:pt x="121524" y="115783"/>
                  </a:lnTo>
                  <a:lnTo>
                    <a:pt x="120312" y="115225"/>
                  </a:lnTo>
                  <a:lnTo>
                    <a:pt x="119926" y="114966"/>
                  </a:lnTo>
                  <a:lnTo>
                    <a:pt x="119544" y="114711"/>
                  </a:lnTo>
                  <a:lnTo>
                    <a:pt x="118004" y="114072"/>
                  </a:lnTo>
                  <a:lnTo>
                    <a:pt x="117074" y="113901"/>
                  </a:lnTo>
                  <a:lnTo>
                    <a:pt x="116362" y="113743"/>
                  </a:lnTo>
                  <a:lnTo>
                    <a:pt x="115400" y="113748"/>
                  </a:lnTo>
                  <a:lnTo>
                    <a:pt x="114560" y="113629"/>
                  </a:lnTo>
                  <a:lnTo>
                    <a:pt x="114307" y="113562"/>
                  </a:lnTo>
                  <a:lnTo>
                    <a:pt x="113598" y="113410"/>
                  </a:lnTo>
                  <a:lnTo>
                    <a:pt x="112629" y="113195"/>
                  </a:lnTo>
                  <a:lnTo>
                    <a:pt x="112023" y="113338"/>
                  </a:lnTo>
                  <a:lnTo>
                    <a:pt x="111492" y="113438"/>
                  </a:lnTo>
                  <a:lnTo>
                    <a:pt x="110962" y="113581"/>
                  </a:lnTo>
                  <a:lnTo>
                    <a:pt x="110470" y="113475"/>
                  </a:lnTo>
                  <a:lnTo>
                    <a:pt x="110426" y="114065"/>
                  </a:lnTo>
                  <a:lnTo>
                    <a:pt x="110258" y="115332"/>
                  </a:lnTo>
                  <a:lnTo>
                    <a:pt x="110221" y="115773"/>
                  </a:lnTo>
                  <a:lnTo>
                    <a:pt x="109093" y="115108"/>
                  </a:lnTo>
                  <a:lnTo>
                    <a:pt x="107276" y="114193"/>
                  </a:lnTo>
                  <a:lnTo>
                    <a:pt x="105174" y="113314"/>
                  </a:lnTo>
                  <a:lnTo>
                    <a:pt x="103252" y="112674"/>
                  </a:lnTo>
                  <a:lnTo>
                    <a:pt x="102012" y="112399"/>
                  </a:lnTo>
                  <a:lnTo>
                    <a:pt x="101023" y="112188"/>
                  </a:lnTo>
                  <a:lnTo>
                    <a:pt x="100008" y="111995"/>
                  </a:lnTo>
                  <a:lnTo>
                    <a:pt x="99535" y="111905"/>
                  </a:lnTo>
                  <a:lnTo>
                    <a:pt x="98281" y="111726"/>
                  </a:lnTo>
                  <a:lnTo>
                    <a:pt x="96519" y="111574"/>
                  </a:lnTo>
                  <a:lnTo>
                    <a:pt x="95511" y="111531"/>
                  </a:lnTo>
                  <a:lnTo>
                    <a:pt x="94782" y="111518"/>
                  </a:lnTo>
                  <a:lnTo>
                    <a:pt x="93742" y="111531"/>
                  </a:lnTo>
                  <a:lnTo>
                    <a:pt x="92733" y="111578"/>
                  </a:lnTo>
                  <a:lnTo>
                    <a:pt x="90220" y="111826"/>
                  </a:lnTo>
                  <a:lnTo>
                    <a:pt x="88524" y="112018"/>
                  </a:lnTo>
                  <a:lnTo>
                    <a:pt x="88251" y="112048"/>
                  </a:lnTo>
                  <a:lnTo>
                    <a:pt x="86961" y="112176"/>
                  </a:lnTo>
                  <a:lnTo>
                    <a:pt x="85700" y="112263"/>
                  </a:lnTo>
                  <a:lnTo>
                    <a:pt x="84695" y="112297"/>
                  </a:lnTo>
                  <a:lnTo>
                    <a:pt x="83684" y="112293"/>
                  </a:lnTo>
                  <a:lnTo>
                    <a:pt x="82676" y="112259"/>
                  </a:lnTo>
                  <a:lnTo>
                    <a:pt x="81925" y="112211"/>
                  </a:lnTo>
                  <a:lnTo>
                    <a:pt x="81422" y="112165"/>
                  </a:lnTo>
                  <a:lnTo>
                    <a:pt x="80669" y="112087"/>
                  </a:lnTo>
                  <a:lnTo>
                    <a:pt x="77814" y="111712"/>
                  </a:lnTo>
                  <a:lnTo>
                    <a:pt x="77594" y="110155"/>
                  </a:lnTo>
                  <a:lnTo>
                    <a:pt x="76704" y="110051"/>
                  </a:lnTo>
                  <a:lnTo>
                    <a:pt x="76227" y="110288"/>
                  </a:lnTo>
                  <a:lnTo>
                    <a:pt x="75261" y="110367"/>
                  </a:lnTo>
                  <a:lnTo>
                    <a:pt x="73306" y="110526"/>
                  </a:lnTo>
                  <a:lnTo>
                    <a:pt x="70541" y="110844"/>
                  </a:lnTo>
                  <a:lnTo>
                    <a:pt x="67665" y="111196"/>
                  </a:lnTo>
                  <a:lnTo>
                    <a:pt x="67715" y="113473"/>
                  </a:lnTo>
                  <a:lnTo>
                    <a:pt x="67789" y="115153"/>
                  </a:lnTo>
                  <a:lnTo>
                    <a:pt x="67364" y="115006"/>
                  </a:lnTo>
                  <a:lnTo>
                    <a:pt x="65832" y="114705"/>
                  </a:lnTo>
                  <a:lnTo>
                    <a:pt x="65123" y="114617"/>
                  </a:lnTo>
                  <a:lnTo>
                    <a:pt x="64754" y="114567"/>
                  </a:lnTo>
                  <a:lnTo>
                    <a:pt x="63450" y="114486"/>
                  </a:lnTo>
                  <a:lnTo>
                    <a:pt x="62297" y="114523"/>
                  </a:lnTo>
                  <a:lnTo>
                    <a:pt x="62049" y="114528"/>
                  </a:lnTo>
                  <a:lnTo>
                    <a:pt x="60386" y="114728"/>
                  </a:lnTo>
                  <a:lnTo>
                    <a:pt x="57525" y="115164"/>
                  </a:lnTo>
                  <a:lnTo>
                    <a:pt x="54669" y="115713"/>
                  </a:lnTo>
                  <a:lnTo>
                    <a:pt x="53860" y="115839"/>
                  </a:lnTo>
                  <a:lnTo>
                    <a:pt x="47660" y="116969"/>
                  </a:lnTo>
                  <a:lnTo>
                    <a:pt x="46916" y="117118"/>
                  </a:lnTo>
                  <a:lnTo>
                    <a:pt x="46167" y="117250"/>
                  </a:lnTo>
                  <a:lnTo>
                    <a:pt x="45413" y="117361"/>
                  </a:lnTo>
                  <a:lnTo>
                    <a:pt x="44663" y="117450"/>
                  </a:lnTo>
                  <a:lnTo>
                    <a:pt x="43908" y="117531"/>
                  </a:lnTo>
                  <a:lnTo>
                    <a:pt x="43148" y="117594"/>
                  </a:lnTo>
                  <a:lnTo>
                    <a:pt x="42639" y="117623"/>
                  </a:lnTo>
                  <a:lnTo>
                    <a:pt x="41877" y="117643"/>
                  </a:lnTo>
                  <a:lnTo>
                    <a:pt x="41114" y="117621"/>
                  </a:lnTo>
                  <a:lnTo>
                    <a:pt x="40358" y="117555"/>
                  </a:lnTo>
                  <a:lnTo>
                    <a:pt x="39598" y="117520"/>
                  </a:lnTo>
                  <a:lnTo>
                    <a:pt x="38842" y="117463"/>
                  </a:lnTo>
                  <a:lnTo>
                    <a:pt x="38086" y="117397"/>
                  </a:lnTo>
                  <a:lnTo>
                    <a:pt x="37706" y="117353"/>
                  </a:lnTo>
                  <a:lnTo>
                    <a:pt x="36579" y="117206"/>
                  </a:lnTo>
                  <a:lnTo>
                    <a:pt x="35083" y="116945"/>
                  </a:lnTo>
                  <a:lnTo>
                    <a:pt x="33605" y="116593"/>
                  </a:lnTo>
                  <a:lnTo>
                    <a:pt x="32388" y="116244"/>
                  </a:lnTo>
                  <a:lnTo>
                    <a:pt x="31664" y="116014"/>
                  </a:lnTo>
                  <a:lnTo>
                    <a:pt x="29968" y="115409"/>
                  </a:lnTo>
                  <a:lnTo>
                    <a:pt x="29680" y="116603"/>
                  </a:lnTo>
                  <a:lnTo>
                    <a:pt x="29518" y="116539"/>
                  </a:lnTo>
                  <a:lnTo>
                    <a:pt x="29087" y="116318"/>
                  </a:lnTo>
                  <a:lnTo>
                    <a:pt x="28500" y="116002"/>
                  </a:lnTo>
                  <a:lnTo>
                    <a:pt x="27459" y="115450"/>
                  </a:lnTo>
                  <a:lnTo>
                    <a:pt x="27326" y="115370"/>
                  </a:lnTo>
                  <a:lnTo>
                    <a:pt x="25421" y="114935"/>
                  </a:lnTo>
                  <a:lnTo>
                    <a:pt x="24974" y="114820"/>
                  </a:lnTo>
                  <a:lnTo>
                    <a:pt x="25039" y="114553"/>
                  </a:lnTo>
                  <a:lnTo>
                    <a:pt x="16835" y="110022"/>
                  </a:lnTo>
                  <a:lnTo>
                    <a:pt x="16914" y="109684"/>
                  </a:lnTo>
                  <a:lnTo>
                    <a:pt x="14371" y="108426"/>
                  </a:lnTo>
                  <a:lnTo>
                    <a:pt x="13052" y="107277"/>
                  </a:lnTo>
                  <a:lnTo>
                    <a:pt x="9404" y="105757"/>
                  </a:lnTo>
                  <a:lnTo>
                    <a:pt x="8962" y="105602"/>
                  </a:lnTo>
                  <a:lnTo>
                    <a:pt x="8639" y="105291"/>
                  </a:lnTo>
                  <a:lnTo>
                    <a:pt x="5323" y="103824"/>
                  </a:lnTo>
                  <a:lnTo>
                    <a:pt x="4554" y="103410"/>
                  </a:lnTo>
                  <a:lnTo>
                    <a:pt x="2921" y="102520"/>
                  </a:lnTo>
                  <a:lnTo>
                    <a:pt x="1248" y="101843"/>
                  </a:lnTo>
                  <a:lnTo>
                    <a:pt x="829" y="101721"/>
                  </a:lnTo>
                  <a:lnTo>
                    <a:pt x="1172" y="100847"/>
                  </a:lnTo>
                  <a:lnTo>
                    <a:pt x="695" y="100465"/>
                  </a:lnTo>
                  <a:lnTo>
                    <a:pt x="467" y="100205"/>
                  </a:lnTo>
                  <a:lnTo>
                    <a:pt x="208" y="99805"/>
                  </a:lnTo>
                  <a:lnTo>
                    <a:pt x="0" y="99473"/>
                  </a:lnTo>
                  <a:lnTo>
                    <a:pt x="576" y="99135"/>
                  </a:lnTo>
                  <a:lnTo>
                    <a:pt x="1822" y="98209"/>
                  </a:lnTo>
                  <a:lnTo>
                    <a:pt x="2298" y="97699"/>
                  </a:lnTo>
                  <a:lnTo>
                    <a:pt x="2562" y="97402"/>
                  </a:lnTo>
                  <a:lnTo>
                    <a:pt x="3159" y="96537"/>
                  </a:lnTo>
                  <a:lnTo>
                    <a:pt x="4510" y="94074"/>
                  </a:lnTo>
                  <a:lnTo>
                    <a:pt x="6049" y="91285"/>
                  </a:lnTo>
                  <a:lnTo>
                    <a:pt x="6786" y="89944"/>
                  </a:lnTo>
                  <a:lnTo>
                    <a:pt x="9470" y="85072"/>
                  </a:lnTo>
                  <a:lnTo>
                    <a:pt x="9632" y="84788"/>
                  </a:lnTo>
                  <a:lnTo>
                    <a:pt x="17658" y="85346"/>
                  </a:lnTo>
                  <a:lnTo>
                    <a:pt x="21165" y="85586"/>
                  </a:lnTo>
                  <a:lnTo>
                    <a:pt x="25447" y="85843"/>
                  </a:lnTo>
                  <a:lnTo>
                    <a:pt x="25597" y="83088"/>
                  </a:lnTo>
                  <a:lnTo>
                    <a:pt x="25713" y="80797"/>
                  </a:lnTo>
                  <a:lnTo>
                    <a:pt x="26024" y="76210"/>
                  </a:lnTo>
                  <a:lnTo>
                    <a:pt x="26178" y="73925"/>
                  </a:lnTo>
                  <a:lnTo>
                    <a:pt x="26336" y="71605"/>
                  </a:lnTo>
                  <a:lnTo>
                    <a:pt x="25719" y="71706"/>
                  </a:lnTo>
                  <a:lnTo>
                    <a:pt x="23374" y="72088"/>
                  </a:lnTo>
                  <a:lnTo>
                    <a:pt x="23321" y="71922"/>
                  </a:lnTo>
                  <a:lnTo>
                    <a:pt x="22774" y="69574"/>
                  </a:lnTo>
                  <a:lnTo>
                    <a:pt x="22452" y="68221"/>
                  </a:lnTo>
                  <a:lnTo>
                    <a:pt x="22168" y="67033"/>
                  </a:lnTo>
                  <a:lnTo>
                    <a:pt x="21922" y="66003"/>
                  </a:lnTo>
                  <a:lnTo>
                    <a:pt x="21634" y="64796"/>
                  </a:lnTo>
                  <a:lnTo>
                    <a:pt x="21356" y="63631"/>
                  </a:lnTo>
                  <a:lnTo>
                    <a:pt x="20698" y="60872"/>
                  </a:lnTo>
                  <a:lnTo>
                    <a:pt x="20554" y="60343"/>
                  </a:lnTo>
                  <a:lnTo>
                    <a:pt x="21096" y="60315"/>
                  </a:lnTo>
                  <a:lnTo>
                    <a:pt x="23198" y="59967"/>
                  </a:lnTo>
                  <a:lnTo>
                    <a:pt x="25273" y="59652"/>
                  </a:lnTo>
                  <a:lnTo>
                    <a:pt x="25194" y="59233"/>
                  </a:lnTo>
                  <a:lnTo>
                    <a:pt x="24765" y="55573"/>
                  </a:lnTo>
                  <a:lnTo>
                    <a:pt x="23670" y="54196"/>
                  </a:lnTo>
                  <a:lnTo>
                    <a:pt x="22909" y="53248"/>
                  </a:lnTo>
                  <a:lnTo>
                    <a:pt x="22549" y="52847"/>
                  </a:lnTo>
                  <a:lnTo>
                    <a:pt x="20891" y="50712"/>
                  </a:lnTo>
                  <a:lnTo>
                    <a:pt x="19754" y="49288"/>
                  </a:lnTo>
                  <a:lnTo>
                    <a:pt x="19260" y="48649"/>
                  </a:lnTo>
                  <a:lnTo>
                    <a:pt x="18848" y="48130"/>
                  </a:lnTo>
                  <a:lnTo>
                    <a:pt x="18436" y="47601"/>
                  </a:lnTo>
                  <a:lnTo>
                    <a:pt x="16790" y="45506"/>
                  </a:lnTo>
                  <a:lnTo>
                    <a:pt x="16378" y="44984"/>
                  </a:lnTo>
                  <a:lnTo>
                    <a:pt x="15942" y="44417"/>
                  </a:lnTo>
                  <a:lnTo>
                    <a:pt x="15511" y="43869"/>
                  </a:lnTo>
                  <a:lnTo>
                    <a:pt x="14561" y="42650"/>
                  </a:lnTo>
                  <a:lnTo>
                    <a:pt x="12964" y="40605"/>
                  </a:lnTo>
                  <a:lnTo>
                    <a:pt x="11892" y="39223"/>
                  </a:lnTo>
                  <a:lnTo>
                    <a:pt x="11620" y="38884"/>
                  </a:lnTo>
                  <a:lnTo>
                    <a:pt x="10118" y="37007"/>
                  </a:lnTo>
                  <a:lnTo>
                    <a:pt x="9688" y="36469"/>
                  </a:lnTo>
                  <a:lnTo>
                    <a:pt x="9193" y="35835"/>
                  </a:lnTo>
                  <a:lnTo>
                    <a:pt x="9786" y="34768"/>
                  </a:lnTo>
                  <a:lnTo>
                    <a:pt x="10804" y="32941"/>
                  </a:lnTo>
                  <a:lnTo>
                    <a:pt x="11016" y="32561"/>
                  </a:lnTo>
                  <a:lnTo>
                    <a:pt x="11861" y="31027"/>
                  </a:lnTo>
                  <a:lnTo>
                    <a:pt x="12071" y="30634"/>
                  </a:lnTo>
                  <a:lnTo>
                    <a:pt x="12272" y="30264"/>
                  </a:lnTo>
                  <a:lnTo>
                    <a:pt x="12621" y="29769"/>
                  </a:lnTo>
                  <a:lnTo>
                    <a:pt x="12728" y="29540"/>
                  </a:lnTo>
                  <a:lnTo>
                    <a:pt x="12906" y="29154"/>
                  </a:lnTo>
                  <a:lnTo>
                    <a:pt x="14236" y="26732"/>
                  </a:lnTo>
                  <a:lnTo>
                    <a:pt x="15806" y="23869"/>
                  </a:lnTo>
                  <a:lnTo>
                    <a:pt x="18173" y="19550"/>
                  </a:lnTo>
                  <a:lnTo>
                    <a:pt x="20797" y="14763"/>
                  </a:lnTo>
                  <a:lnTo>
                    <a:pt x="23249" y="10292"/>
                  </a:lnTo>
                  <a:lnTo>
                    <a:pt x="24172" y="8606"/>
                  </a:lnTo>
                  <a:lnTo>
                    <a:pt x="25824" y="6661"/>
                  </a:lnTo>
                  <a:lnTo>
                    <a:pt x="28979" y="2946"/>
                  </a:lnTo>
                  <a:lnTo>
                    <a:pt x="31506" y="0"/>
                  </a:lnTo>
                  <a:lnTo>
                    <a:pt x="36180" y="3133"/>
                  </a:lnTo>
                  <a:lnTo>
                    <a:pt x="40822" y="3304"/>
                  </a:lnTo>
                  <a:lnTo>
                    <a:pt x="44632" y="2793"/>
                  </a:lnTo>
                  <a:lnTo>
                    <a:pt x="45101" y="4663"/>
                  </a:lnTo>
                  <a:lnTo>
                    <a:pt x="45143" y="6041"/>
                  </a:lnTo>
                  <a:lnTo>
                    <a:pt x="45036" y="7099"/>
                  </a:lnTo>
                  <a:lnTo>
                    <a:pt x="45104" y="8106"/>
                  </a:lnTo>
                  <a:lnTo>
                    <a:pt x="45303" y="9143"/>
                  </a:lnTo>
                  <a:lnTo>
                    <a:pt x="45461" y="9808"/>
                  </a:lnTo>
                  <a:lnTo>
                    <a:pt x="46288" y="9948"/>
                  </a:lnTo>
                  <a:lnTo>
                    <a:pt x="45643" y="11873"/>
                  </a:lnTo>
                  <a:lnTo>
                    <a:pt x="44300" y="14149"/>
                  </a:lnTo>
                  <a:lnTo>
                    <a:pt x="42489" y="15960"/>
                  </a:lnTo>
                  <a:lnTo>
                    <a:pt x="39704" y="17461"/>
                  </a:lnTo>
                  <a:lnTo>
                    <a:pt x="36686" y="19693"/>
                  </a:lnTo>
                  <a:lnTo>
                    <a:pt x="34801" y="21648"/>
                  </a:lnTo>
                  <a:lnTo>
                    <a:pt x="33274" y="24680"/>
                  </a:lnTo>
                  <a:lnTo>
                    <a:pt x="33405" y="27009"/>
                  </a:lnTo>
                  <a:lnTo>
                    <a:pt x="33405" y="29044"/>
                  </a:lnTo>
                  <a:lnTo>
                    <a:pt x="33799" y="30651"/>
                  </a:lnTo>
                  <a:lnTo>
                    <a:pt x="35304" y="33448"/>
                  </a:lnTo>
                  <a:lnTo>
                    <a:pt x="37014" y="34983"/>
                  </a:lnTo>
                  <a:lnTo>
                    <a:pt x="39966" y="36525"/>
                  </a:lnTo>
                  <a:lnTo>
                    <a:pt x="43968" y="37443"/>
                  </a:lnTo>
                  <a:lnTo>
                    <a:pt x="49088" y="37693"/>
                  </a:lnTo>
                  <a:lnTo>
                    <a:pt x="51457" y="37382"/>
                  </a:lnTo>
                  <a:lnTo>
                    <a:pt x="53105" y="37164"/>
                  </a:lnTo>
                  <a:lnTo>
                    <a:pt x="53351" y="37159"/>
                  </a:lnTo>
                  <a:lnTo>
                    <a:pt x="56340" y="36587"/>
                  </a:lnTo>
                  <a:lnTo>
                    <a:pt x="59534" y="35587"/>
                  </a:lnTo>
                  <a:lnTo>
                    <a:pt x="60944" y="35077"/>
                  </a:lnTo>
                  <a:lnTo>
                    <a:pt x="62440" y="34900"/>
                  </a:lnTo>
                  <a:lnTo>
                    <a:pt x="63129" y="34710"/>
                  </a:lnTo>
                  <a:lnTo>
                    <a:pt x="64522" y="34614"/>
                  </a:lnTo>
                  <a:lnTo>
                    <a:pt x="66624" y="34890"/>
                  </a:lnTo>
                  <a:lnTo>
                    <a:pt x="67261" y="34972"/>
                  </a:lnTo>
                  <a:lnTo>
                    <a:pt x="71192" y="36649"/>
                  </a:lnTo>
                  <a:lnTo>
                    <a:pt x="73891" y="38261"/>
                  </a:lnTo>
                  <a:lnTo>
                    <a:pt x="77560" y="40439"/>
                  </a:lnTo>
                  <a:lnTo>
                    <a:pt x="77797" y="40570"/>
                  </a:lnTo>
                  <a:lnTo>
                    <a:pt x="82071" y="43005"/>
                  </a:lnTo>
                  <a:lnTo>
                    <a:pt x="82707" y="43365"/>
                  </a:lnTo>
                  <a:lnTo>
                    <a:pt x="87625" y="46175"/>
                  </a:lnTo>
                  <a:lnTo>
                    <a:pt x="88513" y="46692"/>
                  </a:lnTo>
                  <a:lnTo>
                    <a:pt x="90162" y="47671"/>
                  </a:lnTo>
                  <a:lnTo>
                    <a:pt x="90483" y="48175"/>
                  </a:lnTo>
                  <a:lnTo>
                    <a:pt x="90811" y="48691"/>
                  </a:lnTo>
                  <a:lnTo>
                    <a:pt x="91108" y="49706"/>
                  </a:lnTo>
                  <a:lnTo>
                    <a:pt x="91757" y="51264"/>
                  </a:lnTo>
                  <a:lnTo>
                    <a:pt x="92403" y="52584"/>
                  </a:lnTo>
                  <a:lnTo>
                    <a:pt x="93796" y="53780"/>
                  </a:lnTo>
                  <a:lnTo>
                    <a:pt x="96436" y="55338"/>
                  </a:lnTo>
                  <a:lnTo>
                    <a:pt x="97713" y="55973"/>
                  </a:lnTo>
                  <a:lnTo>
                    <a:pt x="101666" y="57973"/>
                  </a:lnTo>
                  <a:lnTo>
                    <a:pt x="106792" y="59589"/>
                  </a:lnTo>
                  <a:lnTo>
                    <a:pt x="111309" y="60394"/>
                  </a:lnTo>
                  <a:lnTo>
                    <a:pt x="112864" y="60374"/>
                  </a:lnTo>
                  <a:lnTo>
                    <a:pt x="114401" y="60356"/>
                  </a:lnTo>
                  <a:lnTo>
                    <a:pt x="118696" y="59756"/>
                  </a:lnTo>
                  <a:lnTo>
                    <a:pt x="119635" y="59470"/>
                  </a:lnTo>
                  <a:lnTo>
                    <a:pt x="122872" y="58483"/>
                  </a:lnTo>
                  <a:lnTo>
                    <a:pt x="123751" y="58120"/>
                  </a:lnTo>
                  <a:lnTo>
                    <a:pt x="125873" y="57244"/>
                  </a:lnTo>
                  <a:lnTo>
                    <a:pt x="127963" y="55724"/>
                  </a:lnTo>
                  <a:lnTo>
                    <a:pt x="130698" y="54094"/>
                  </a:lnTo>
                  <a:lnTo>
                    <a:pt x="134019" y="52879"/>
                  </a:lnTo>
                  <a:lnTo>
                    <a:pt x="135254" y="52431"/>
                  </a:lnTo>
                  <a:lnTo>
                    <a:pt x="136960" y="52168"/>
                  </a:lnTo>
                  <a:lnTo>
                    <a:pt x="137943" y="52029"/>
                  </a:lnTo>
                  <a:lnTo>
                    <a:pt x="138681" y="51847"/>
                  </a:lnTo>
                  <a:lnTo>
                    <a:pt x="139939" y="51908"/>
                  </a:lnTo>
                  <a:lnTo>
                    <a:pt x="143039" y="52137"/>
                  </a:lnTo>
                  <a:lnTo>
                    <a:pt x="145240" y="52328"/>
                  </a:lnTo>
                  <a:lnTo>
                    <a:pt x="146336" y="52466"/>
                  </a:lnTo>
                  <a:lnTo>
                    <a:pt x="147425" y="52642"/>
                  </a:lnTo>
                  <a:lnTo>
                    <a:pt x="148387" y="52757"/>
                  </a:lnTo>
                  <a:lnTo>
                    <a:pt x="149416" y="52838"/>
                  </a:lnTo>
                  <a:lnTo>
                    <a:pt x="150409" y="52971"/>
                  </a:lnTo>
                  <a:lnTo>
                    <a:pt x="151325" y="53251"/>
                  </a:lnTo>
                  <a:lnTo>
                    <a:pt x="151887" y="53757"/>
                  </a:lnTo>
                  <a:lnTo>
                    <a:pt x="152108" y="54115"/>
                  </a:lnTo>
                  <a:lnTo>
                    <a:pt x="152298" y="54515"/>
                  </a:lnTo>
                  <a:lnTo>
                    <a:pt x="152460" y="54939"/>
                  </a:lnTo>
                  <a:lnTo>
                    <a:pt x="152603" y="55378"/>
                  </a:lnTo>
                  <a:lnTo>
                    <a:pt x="152725" y="55811"/>
                  </a:lnTo>
                  <a:lnTo>
                    <a:pt x="152856" y="56979"/>
                  </a:lnTo>
                  <a:lnTo>
                    <a:pt x="152738" y="58232"/>
                  </a:lnTo>
                  <a:lnTo>
                    <a:pt x="152531" y="59528"/>
                  </a:lnTo>
                  <a:lnTo>
                    <a:pt x="152386" y="60810"/>
                  </a:lnTo>
                  <a:lnTo>
                    <a:pt x="152457" y="62020"/>
                  </a:lnTo>
                  <a:lnTo>
                    <a:pt x="152603" y="62716"/>
                  </a:lnTo>
                  <a:lnTo>
                    <a:pt x="152778" y="63417"/>
                  </a:lnTo>
                  <a:lnTo>
                    <a:pt x="152995" y="64098"/>
                  </a:lnTo>
                  <a:lnTo>
                    <a:pt x="153264" y="64732"/>
                  </a:lnTo>
                  <a:lnTo>
                    <a:pt x="153597" y="65289"/>
                  </a:lnTo>
                  <a:lnTo>
                    <a:pt x="154242" y="65900"/>
                  </a:lnTo>
                  <a:lnTo>
                    <a:pt x="155070" y="66323"/>
                  </a:lnTo>
                  <a:lnTo>
                    <a:pt x="156012" y="66629"/>
                  </a:lnTo>
                  <a:lnTo>
                    <a:pt x="156985" y="66886"/>
                  </a:lnTo>
                  <a:lnTo>
                    <a:pt x="157911" y="67162"/>
                  </a:lnTo>
                  <a:lnTo>
                    <a:pt x="159472" y="67653"/>
                  </a:lnTo>
                  <a:lnTo>
                    <a:pt x="161059" y="68044"/>
                  </a:lnTo>
                  <a:lnTo>
                    <a:pt x="162663" y="68363"/>
                  </a:lnTo>
                  <a:lnTo>
                    <a:pt x="165880" y="68935"/>
                  </a:lnTo>
                  <a:lnTo>
                    <a:pt x="166918" y="69102"/>
                  </a:lnTo>
                  <a:lnTo>
                    <a:pt x="167958" y="69245"/>
                  </a:lnTo>
                  <a:lnTo>
                    <a:pt x="168996" y="69383"/>
                  </a:lnTo>
                  <a:lnTo>
                    <a:pt x="170033" y="69545"/>
                  </a:lnTo>
                  <a:lnTo>
                    <a:pt x="171067" y="69745"/>
                  </a:lnTo>
                  <a:lnTo>
                    <a:pt x="172044" y="69979"/>
                  </a:lnTo>
                  <a:lnTo>
                    <a:pt x="173017" y="70246"/>
                  </a:lnTo>
                  <a:lnTo>
                    <a:pt x="173988" y="70532"/>
                  </a:lnTo>
                  <a:lnTo>
                    <a:pt x="174954" y="70837"/>
                  </a:lnTo>
                  <a:lnTo>
                    <a:pt x="175919" y="71151"/>
                  </a:lnTo>
                  <a:lnTo>
                    <a:pt x="176949" y="71508"/>
                  </a:lnTo>
                  <a:lnTo>
                    <a:pt x="179455" y="72585"/>
                  </a:lnTo>
                  <a:lnTo>
                    <a:pt x="182067" y="73514"/>
                  </a:lnTo>
                  <a:lnTo>
                    <a:pt x="184739" y="74225"/>
                  </a:lnTo>
                  <a:lnTo>
                    <a:pt x="187431" y="74706"/>
                  </a:lnTo>
                  <a:lnTo>
                    <a:pt x="190103" y="74949"/>
                  </a:lnTo>
                  <a:lnTo>
                    <a:pt x="191327" y="75016"/>
                  </a:lnTo>
                  <a:lnTo>
                    <a:pt x="192562" y="75073"/>
                  </a:lnTo>
                  <a:lnTo>
                    <a:pt x="193793" y="75063"/>
                  </a:lnTo>
                  <a:lnTo>
                    <a:pt x="194997" y="74934"/>
                  </a:lnTo>
                  <a:lnTo>
                    <a:pt x="196149" y="74634"/>
                  </a:lnTo>
                  <a:lnTo>
                    <a:pt x="197467" y="73843"/>
                  </a:lnTo>
                  <a:lnTo>
                    <a:pt x="198682" y="72652"/>
                  </a:lnTo>
                  <a:lnTo>
                    <a:pt x="199870" y="71337"/>
                  </a:lnTo>
                  <a:lnTo>
                    <a:pt x="201085" y="70155"/>
                  </a:lnTo>
                  <a:lnTo>
                    <a:pt x="202403" y="69383"/>
                  </a:lnTo>
                  <a:lnTo>
                    <a:pt x="203488" y="69126"/>
                  </a:lnTo>
                  <a:lnTo>
                    <a:pt x="204617" y="69045"/>
                  </a:lnTo>
                  <a:lnTo>
                    <a:pt x="205772" y="69068"/>
                  </a:lnTo>
                  <a:lnTo>
                    <a:pt x="206933" y="69121"/>
                  </a:lnTo>
                  <a:lnTo>
                    <a:pt x="208075" y="69130"/>
                  </a:lnTo>
                  <a:lnTo>
                    <a:pt x="209481" y="69064"/>
                  </a:lnTo>
                  <a:lnTo>
                    <a:pt x="209364" y="68523"/>
                  </a:lnTo>
                  <a:lnTo>
                    <a:pt x="212451" y="68456"/>
                  </a:lnTo>
                  <a:lnTo>
                    <a:pt x="219272" y="69499"/>
                  </a:lnTo>
                  <a:lnTo>
                    <a:pt x="224481" y="72187"/>
                  </a:lnTo>
                  <a:lnTo>
                    <a:pt x="227830" y="76809"/>
                  </a:lnTo>
                  <a:lnTo>
                    <a:pt x="230562" y="82480"/>
                  </a:lnTo>
                  <a:lnTo>
                    <a:pt x="235150" y="88446"/>
                  </a:lnTo>
                  <a:lnTo>
                    <a:pt x="242715" y="95308"/>
                  </a:lnTo>
                  <a:lnTo>
                    <a:pt x="246756" y="98885"/>
                  </a:lnTo>
                  <a:lnTo>
                    <a:pt x="244650" y="99781"/>
                  </a:lnTo>
                  <a:lnTo>
                    <a:pt x="243070" y="100448"/>
                  </a:lnTo>
                  <a:lnTo>
                    <a:pt x="240739" y="102654"/>
                  </a:lnTo>
                  <a:lnTo>
                    <a:pt x="239963" y="103774"/>
                  </a:lnTo>
                  <a:lnTo>
                    <a:pt x="238613" y="106514"/>
                  </a:lnTo>
                  <a:lnTo>
                    <a:pt x="238043" y="108073"/>
                  </a:lnTo>
                  <a:lnTo>
                    <a:pt x="237940" y="108759"/>
                  </a:lnTo>
                  <a:lnTo>
                    <a:pt x="237762" y="110150"/>
                  </a:lnTo>
                  <a:lnTo>
                    <a:pt x="237105" y="112857"/>
                  </a:lnTo>
                  <a:lnTo>
                    <a:pt x="236016" y="115597"/>
                  </a:lnTo>
                  <a:lnTo>
                    <a:pt x="234595" y="118194"/>
                  </a:lnTo>
                  <a:lnTo>
                    <a:pt x="233439" y="119769"/>
                  </a:lnTo>
                  <a:lnTo>
                    <a:pt x="232936" y="120482"/>
                  </a:lnTo>
                  <a:lnTo>
                    <a:pt x="231131" y="122278"/>
                  </a:lnTo>
                  <a:lnTo>
                    <a:pt x="230217" y="122955"/>
                  </a:lnTo>
                  <a:lnTo>
                    <a:pt x="229255" y="123555"/>
                  </a:lnTo>
                  <a:lnTo>
                    <a:pt x="228257" y="124079"/>
                  </a:lnTo>
                  <a:lnTo>
                    <a:pt x="227236" y="124537"/>
                  </a:lnTo>
                  <a:lnTo>
                    <a:pt x="226211" y="124918"/>
                  </a:lnTo>
                  <a:lnTo>
                    <a:pt x="224952" y="125223"/>
                  </a:lnTo>
                  <a:lnTo>
                    <a:pt x="223653" y="125361"/>
                  </a:lnTo>
                  <a:lnTo>
                    <a:pt x="222335" y="125423"/>
                  </a:lnTo>
                  <a:lnTo>
                    <a:pt x="221025" y="125514"/>
                  </a:lnTo>
                  <a:lnTo>
                    <a:pt x="219734" y="125723"/>
                  </a:lnTo>
                  <a:lnTo>
                    <a:pt x="218372" y="126043"/>
                  </a:lnTo>
                  <a:lnTo>
                    <a:pt x="216995" y="126391"/>
                  </a:lnTo>
                  <a:lnTo>
                    <a:pt x="215641" y="126819"/>
                  </a:lnTo>
                  <a:lnTo>
                    <a:pt x="214350" y="127377"/>
                  </a:lnTo>
                  <a:lnTo>
                    <a:pt x="213155" y="128116"/>
                  </a:lnTo>
                  <a:lnTo>
                    <a:pt x="212822" y="128382"/>
                  </a:lnTo>
                  <a:lnTo>
                    <a:pt x="212502" y="128664"/>
                  </a:lnTo>
                  <a:lnTo>
                    <a:pt x="211868" y="129250"/>
                  </a:lnTo>
                  <a:lnTo>
                    <a:pt x="211544" y="129526"/>
                  </a:lnTo>
                  <a:lnTo>
                    <a:pt x="210273" y="130541"/>
                  </a:lnTo>
                  <a:lnTo>
                    <a:pt x="209849" y="130875"/>
                  </a:lnTo>
                  <a:lnTo>
                    <a:pt x="209002" y="131532"/>
                  </a:lnTo>
                  <a:lnTo>
                    <a:pt x="208250" y="132099"/>
                  </a:lnTo>
                  <a:lnTo>
                    <a:pt x="207648" y="132528"/>
                  </a:lnTo>
                  <a:lnTo>
                    <a:pt x="207126" y="132886"/>
                  </a:lnTo>
                  <a:lnTo>
                    <a:pt x="206306" y="133443"/>
                  </a:lnTo>
                  <a:lnTo>
                    <a:pt x="205748" y="133829"/>
                  </a:lnTo>
                  <a:lnTo>
                    <a:pt x="205190" y="134206"/>
                  </a:lnTo>
                  <a:lnTo>
                    <a:pt x="204624" y="134563"/>
                  </a:lnTo>
                  <a:lnTo>
                    <a:pt x="204050" y="134906"/>
                  </a:lnTo>
                  <a:lnTo>
                    <a:pt x="203254" y="135359"/>
                  </a:lnTo>
                  <a:lnTo>
                    <a:pt x="202447" y="135802"/>
                  </a:lnTo>
                  <a:lnTo>
                    <a:pt x="201623" y="136207"/>
                  </a:lnTo>
                  <a:lnTo>
                    <a:pt x="200792" y="136526"/>
                  </a:lnTo>
                  <a:lnTo>
                    <a:pt x="199953" y="136731"/>
                  </a:lnTo>
                  <a:lnTo>
                    <a:pt x="199691" y="136769"/>
                  </a:lnTo>
                  <a:lnTo>
                    <a:pt x="199347" y="136808"/>
                  </a:lnTo>
                  <a:lnTo>
                    <a:pt x="199173" y="136822"/>
                  </a:lnTo>
                  <a:lnTo>
                    <a:pt x="198825" y="136841"/>
                  </a:lnTo>
                  <a:lnTo>
                    <a:pt x="198650" y="136846"/>
                  </a:lnTo>
                  <a:lnTo>
                    <a:pt x="198302" y="136846"/>
                  </a:lnTo>
                  <a:lnTo>
                    <a:pt x="198124" y="136841"/>
                  </a:lnTo>
                  <a:lnTo>
                    <a:pt x="197775" y="136822"/>
                  </a:lnTo>
                  <a:lnTo>
                    <a:pt x="197435" y="136793"/>
                  </a:lnTo>
                  <a:lnTo>
                    <a:pt x="197265" y="136774"/>
                  </a:lnTo>
                  <a:lnTo>
                    <a:pt x="196924" y="136726"/>
                  </a:lnTo>
                  <a:lnTo>
                    <a:pt x="196418" y="136636"/>
                  </a:lnTo>
                  <a:lnTo>
                    <a:pt x="196089" y="136560"/>
                  </a:lnTo>
                  <a:lnTo>
                    <a:pt x="195677" y="136422"/>
                  </a:lnTo>
                  <a:lnTo>
                    <a:pt x="195274" y="136236"/>
                  </a:lnTo>
                  <a:lnTo>
                    <a:pt x="194878" y="136031"/>
                  </a:lnTo>
                  <a:lnTo>
                    <a:pt x="194478" y="135831"/>
                  </a:lnTo>
                  <a:lnTo>
                    <a:pt x="194074" y="135659"/>
                  </a:lnTo>
                  <a:lnTo>
                    <a:pt x="193088" y="135302"/>
                  </a:lnTo>
                  <a:lnTo>
                    <a:pt x="192063" y="134963"/>
                  </a:lnTo>
                  <a:lnTo>
                    <a:pt x="191034" y="134720"/>
                  </a:lnTo>
                  <a:lnTo>
                    <a:pt x="190028" y="134630"/>
                  </a:lnTo>
                  <a:lnTo>
                    <a:pt x="189078" y="134758"/>
                  </a:lnTo>
                  <a:lnTo>
                    <a:pt x="188172" y="135197"/>
                  </a:lnTo>
                  <a:lnTo>
                    <a:pt x="187317" y="135888"/>
                  </a:lnTo>
                  <a:lnTo>
                    <a:pt x="186489" y="136741"/>
                  </a:lnTo>
                  <a:lnTo>
                    <a:pt x="185690" y="137651"/>
                  </a:lnTo>
                  <a:lnTo>
                    <a:pt x="184395" y="139081"/>
                  </a:lnTo>
                  <a:lnTo>
                    <a:pt x="183429" y="140248"/>
                  </a:lnTo>
                  <a:lnTo>
                    <a:pt x="182934" y="140815"/>
                  </a:lnTo>
                  <a:lnTo>
                    <a:pt x="182420" y="141349"/>
                  </a:lnTo>
                  <a:lnTo>
                    <a:pt x="181414" y="142245"/>
                  </a:lnTo>
                  <a:lnTo>
                    <a:pt x="180353" y="143064"/>
                  </a:lnTo>
                  <a:lnTo>
                    <a:pt x="179245" y="143812"/>
                  </a:lnTo>
                  <a:lnTo>
                    <a:pt x="178707" y="144122"/>
                  </a:lnTo>
                  <a:lnTo>
                    <a:pt x="174582" y="146805"/>
                  </a:lnTo>
                  <a:lnTo>
                    <a:pt x="173996" y="147291"/>
                  </a:lnTo>
                  <a:lnTo>
                    <a:pt x="172765" y="148325"/>
                  </a:lnTo>
                  <a:lnTo>
                    <a:pt x="172349" y="148659"/>
                  </a:lnTo>
                  <a:lnTo>
                    <a:pt x="171925" y="148983"/>
                  </a:lnTo>
                  <a:lnTo>
                    <a:pt x="171533" y="149274"/>
                  </a:lnTo>
                  <a:lnTo>
                    <a:pt x="171138" y="149564"/>
                  </a:lnTo>
                  <a:lnTo>
                    <a:pt x="170738" y="149845"/>
                  </a:lnTo>
                  <a:lnTo>
                    <a:pt x="170334" y="150108"/>
                  </a:lnTo>
                  <a:lnTo>
                    <a:pt x="169918" y="150351"/>
                  </a:lnTo>
                  <a:lnTo>
                    <a:pt x="169503" y="150565"/>
                  </a:lnTo>
                  <a:lnTo>
                    <a:pt x="169079" y="150756"/>
                  </a:lnTo>
                  <a:lnTo>
                    <a:pt x="168652" y="150927"/>
                  </a:lnTo>
                  <a:lnTo>
                    <a:pt x="168220" y="151094"/>
                  </a:lnTo>
                  <a:lnTo>
                    <a:pt x="167725" y="151275"/>
                  </a:lnTo>
                  <a:lnTo>
                    <a:pt x="167377" y="151408"/>
                  </a:lnTo>
                  <a:lnTo>
                    <a:pt x="166140" y="150790"/>
                  </a:lnTo>
                  <a:lnTo>
                    <a:pt x="161573" y="148450"/>
                  </a:lnTo>
                  <a:lnTo>
                    <a:pt x="162278" y="147496"/>
                  </a:lnTo>
                  <a:lnTo>
                    <a:pt x="161352" y="146567"/>
                  </a:lnTo>
                  <a:lnTo>
                    <a:pt x="161273" y="146400"/>
                  </a:lnTo>
                  <a:lnTo>
                    <a:pt x="161186" y="146257"/>
                  </a:lnTo>
                  <a:lnTo>
                    <a:pt x="161102" y="146071"/>
                  </a:lnTo>
                  <a:lnTo>
                    <a:pt x="160809" y="145585"/>
                  </a:lnTo>
                  <a:lnTo>
                    <a:pt x="160703" y="145433"/>
                  </a:lnTo>
                  <a:lnTo>
                    <a:pt x="160461" y="145171"/>
                  </a:lnTo>
                  <a:lnTo>
                    <a:pt x="160271" y="144971"/>
                  </a:lnTo>
                  <a:lnTo>
                    <a:pt x="160077" y="144727"/>
                  </a:lnTo>
                  <a:lnTo>
                    <a:pt x="159871" y="144489"/>
                  </a:lnTo>
                  <a:lnTo>
                    <a:pt x="159741" y="144246"/>
                  </a:lnTo>
                  <a:lnTo>
                    <a:pt x="159646" y="143989"/>
                  </a:lnTo>
                  <a:lnTo>
                    <a:pt x="159369" y="143422"/>
                  </a:lnTo>
                  <a:lnTo>
                    <a:pt x="159277" y="143212"/>
                  </a:lnTo>
                  <a:lnTo>
                    <a:pt x="159151" y="142960"/>
                  </a:lnTo>
                  <a:lnTo>
                    <a:pt x="159087" y="142812"/>
                  </a:lnTo>
                  <a:lnTo>
                    <a:pt x="159004" y="142659"/>
                  </a:lnTo>
                  <a:lnTo>
                    <a:pt x="158672" y="142092"/>
                  </a:lnTo>
                  <a:lnTo>
                    <a:pt x="158585" y="141844"/>
                  </a:lnTo>
                  <a:lnTo>
                    <a:pt x="158474" y="141497"/>
                  </a:lnTo>
                  <a:lnTo>
                    <a:pt x="158446" y="141273"/>
                  </a:lnTo>
                  <a:lnTo>
                    <a:pt x="158387" y="141020"/>
                  </a:lnTo>
                  <a:lnTo>
                    <a:pt x="158327" y="140791"/>
                  </a:lnTo>
                  <a:lnTo>
                    <a:pt x="158260" y="140582"/>
                  </a:lnTo>
                  <a:lnTo>
                    <a:pt x="158149" y="140329"/>
                  </a:lnTo>
                  <a:lnTo>
                    <a:pt x="158082" y="140096"/>
                  </a:lnTo>
                  <a:lnTo>
                    <a:pt x="158027" y="139938"/>
                  </a:lnTo>
                  <a:lnTo>
                    <a:pt x="157924" y="139710"/>
                  </a:lnTo>
                  <a:lnTo>
                    <a:pt x="157840" y="139509"/>
                  </a:lnTo>
                  <a:lnTo>
                    <a:pt x="157694" y="139223"/>
                  </a:lnTo>
                  <a:lnTo>
                    <a:pt x="157615" y="139081"/>
                  </a:lnTo>
                  <a:lnTo>
                    <a:pt x="157536" y="138928"/>
                  </a:lnTo>
                  <a:lnTo>
                    <a:pt x="157437" y="138709"/>
                  </a:lnTo>
                  <a:lnTo>
                    <a:pt x="157318" y="138432"/>
                  </a:lnTo>
                  <a:lnTo>
                    <a:pt x="157199" y="138180"/>
                  </a:lnTo>
                  <a:lnTo>
                    <a:pt x="157057" y="137903"/>
                  </a:lnTo>
                  <a:lnTo>
                    <a:pt x="156950" y="137665"/>
                  </a:lnTo>
                  <a:lnTo>
                    <a:pt x="156795" y="137213"/>
                  </a:lnTo>
                  <a:lnTo>
                    <a:pt x="156684" y="136903"/>
                  </a:lnTo>
                  <a:lnTo>
                    <a:pt x="156487" y="136288"/>
                  </a:lnTo>
                  <a:lnTo>
                    <a:pt x="156443" y="136126"/>
                  </a:lnTo>
                  <a:lnTo>
                    <a:pt x="156360" y="135897"/>
                  </a:lnTo>
                  <a:lnTo>
                    <a:pt x="156265" y="135597"/>
                  </a:lnTo>
                  <a:lnTo>
                    <a:pt x="156170" y="135168"/>
                  </a:lnTo>
                  <a:lnTo>
                    <a:pt x="156118" y="134968"/>
                  </a:lnTo>
                  <a:lnTo>
                    <a:pt x="156083" y="134811"/>
                  </a:lnTo>
                  <a:lnTo>
                    <a:pt x="156055" y="134668"/>
                  </a:lnTo>
                  <a:lnTo>
                    <a:pt x="155960" y="134296"/>
                  </a:lnTo>
                  <a:lnTo>
                    <a:pt x="155940" y="134053"/>
                  </a:lnTo>
                  <a:lnTo>
                    <a:pt x="155905" y="133896"/>
                  </a:lnTo>
                  <a:lnTo>
                    <a:pt x="155881" y="133710"/>
                  </a:lnTo>
                  <a:lnTo>
                    <a:pt x="155893" y="133396"/>
                  </a:lnTo>
                  <a:lnTo>
                    <a:pt x="155849" y="133167"/>
                  </a:lnTo>
                  <a:lnTo>
                    <a:pt x="155877" y="133029"/>
                  </a:lnTo>
                  <a:lnTo>
                    <a:pt x="155873" y="132857"/>
                  </a:lnTo>
                  <a:lnTo>
                    <a:pt x="155889" y="132681"/>
                  </a:lnTo>
                  <a:lnTo>
                    <a:pt x="155865" y="132442"/>
                  </a:lnTo>
                  <a:lnTo>
                    <a:pt x="155857" y="132185"/>
                  </a:lnTo>
                  <a:lnTo>
                    <a:pt x="155921" y="131557"/>
                  </a:lnTo>
                  <a:lnTo>
                    <a:pt x="156118" y="129741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2" name="pg262"/>
            <p:cNvSpPr/>
            <p:nvPr/>
          </p:nvSpPr>
          <p:spPr>
            <a:xfrm>
              <a:off x="5441354" y="4214566"/>
              <a:ext cx="161571" cy="148646"/>
            </a:xfrm>
            <a:custGeom>
              <a:avLst/>
              <a:gdLst/>
              <a:ahLst/>
              <a:cxnLst/>
              <a:rect l="0" t="0" r="0" b="0"/>
              <a:pathLst>
                <a:path w="161571" h="148646">
                  <a:moveTo>
                    <a:pt x="19332" y="89156"/>
                  </a:moveTo>
                  <a:lnTo>
                    <a:pt x="19123" y="88370"/>
                  </a:lnTo>
                  <a:lnTo>
                    <a:pt x="18865" y="86745"/>
                  </a:lnTo>
                  <a:lnTo>
                    <a:pt x="17828" y="76875"/>
                  </a:lnTo>
                  <a:lnTo>
                    <a:pt x="17471" y="73488"/>
                  </a:lnTo>
                  <a:lnTo>
                    <a:pt x="17498" y="72707"/>
                  </a:lnTo>
                  <a:lnTo>
                    <a:pt x="17057" y="68903"/>
                  </a:lnTo>
                  <a:lnTo>
                    <a:pt x="16561" y="63405"/>
                  </a:lnTo>
                  <a:lnTo>
                    <a:pt x="16436" y="62016"/>
                  </a:lnTo>
                  <a:lnTo>
                    <a:pt x="16201" y="59416"/>
                  </a:lnTo>
                  <a:lnTo>
                    <a:pt x="16082" y="58096"/>
                  </a:lnTo>
                  <a:lnTo>
                    <a:pt x="15683" y="55081"/>
                  </a:lnTo>
                  <a:lnTo>
                    <a:pt x="15287" y="52088"/>
                  </a:lnTo>
                  <a:lnTo>
                    <a:pt x="15108" y="50743"/>
                  </a:lnTo>
                  <a:lnTo>
                    <a:pt x="14712" y="49082"/>
                  </a:lnTo>
                  <a:lnTo>
                    <a:pt x="14087" y="46462"/>
                  </a:lnTo>
                  <a:lnTo>
                    <a:pt x="13739" y="45003"/>
                  </a:lnTo>
                  <a:lnTo>
                    <a:pt x="13537" y="44157"/>
                  </a:lnTo>
                  <a:lnTo>
                    <a:pt x="13374" y="43714"/>
                  </a:lnTo>
                  <a:lnTo>
                    <a:pt x="13208" y="43271"/>
                  </a:lnTo>
                  <a:lnTo>
                    <a:pt x="11906" y="39602"/>
                  </a:lnTo>
                  <a:lnTo>
                    <a:pt x="10643" y="36047"/>
                  </a:lnTo>
                  <a:lnTo>
                    <a:pt x="5794" y="26211"/>
                  </a:lnTo>
                  <a:lnTo>
                    <a:pt x="4567" y="24106"/>
                  </a:lnTo>
                  <a:lnTo>
                    <a:pt x="2596" y="20715"/>
                  </a:lnTo>
                  <a:lnTo>
                    <a:pt x="1270" y="18880"/>
                  </a:lnTo>
                  <a:lnTo>
                    <a:pt x="0" y="17245"/>
                  </a:lnTo>
                  <a:lnTo>
                    <a:pt x="486" y="16726"/>
                  </a:lnTo>
                  <a:lnTo>
                    <a:pt x="1896" y="15209"/>
                  </a:lnTo>
                  <a:lnTo>
                    <a:pt x="3107" y="13910"/>
                  </a:lnTo>
                  <a:lnTo>
                    <a:pt x="15022" y="810"/>
                  </a:lnTo>
                  <a:lnTo>
                    <a:pt x="15751" y="0"/>
                  </a:lnTo>
                  <a:lnTo>
                    <a:pt x="15979" y="140"/>
                  </a:lnTo>
                  <a:lnTo>
                    <a:pt x="16185" y="245"/>
                  </a:lnTo>
                  <a:lnTo>
                    <a:pt x="16450" y="397"/>
                  </a:lnTo>
                  <a:lnTo>
                    <a:pt x="16791" y="559"/>
                  </a:lnTo>
                  <a:lnTo>
                    <a:pt x="17306" y="712"/>
                  </a:lnTo>
                  <a:lnTo>
                    <a:pt x="17563" y="850"/>
                  </a:lnTo>
                  <a:lnTo>
                    <a:pt x="17650" y="1012"/>
                  </a:lnTo>
                  <a:lnTo>
                    <a:pt x="17689" y="1465"/>
                  </a:lnTo>
                  <a:lnTo>
                    <a:pt x="17609" y="1819"/>
                  </a:lnTo>
                  <a:lnTo>
                    <a:pt x="17530" y="2250"/>
                  </a:lnTo>
                  <a:lnTo>
                    <a:pt x="17574" y="2512"/>
                  </a:lnTo>
                  <a:lnTo>
                    <a:pt x="17409" y="2904"/>
                  </a:lnTo>
                  <a:lnTo>
                    <a:pt x="17311" y="3037"/>
                  </a:lnTo>
                  <a:lnTo>
                    <a:pt x="17016" y="3116"/>
                  </a:lnTo>
                  <a:lnTo>
                    <a:pt x="16468" y="3059"/>
                  </a:lnTo>
                  <a:lnTo>
                    <a:pt x="15716" y="3079"/>
                  </a:lnTo>
                  <a:lnTo>
                    <a:pt x="15481" y="3149"/>
                  </a:lnTo>
                  <a:lnTo>
                    <a:pt x="15268" y="3455"/>
                  </a:lnTo>
                  <a:lnTo>
                    <a:pt x="15248" y="3782"/>
                  </a:lnTo>
                  <a:lnTo>
                    <a:pt x="15464" y="4082"/>
                  </a:lnTo>
                  <a:lnTo>
                    <a:pt x="15995" y="4394"/>
                  </a:lnTo>
                  <a:lnTo>
                    <a:pt x="16621" y="4601"/>
                  </a:lnTo>
                  <a:lnTo>
                    <a:pt x="17007" y="4948"/>
                  </a:lnTo>
                  <a:lnTo>
                    <a:pt x="17231" y="5308"/>
                  </a:lnTo>
                  <a:lnTo>
                    <a:pt x="17383" y="5823"/>
                  </a:lnTo>
                  <a:lnTo>
                    <a:pt x="17531" y="6356"/>
                  </a:lnTo>
                  <a:lnTo>
                    <a:pt x="17863" y="6862"/>
                  </a:lnTo>
                  <a:lnTo>
                    <a:pt x="18725" y="7438"/>
                  </a:lnTo>
                  <a:lnTo>
                    <a:pt x="18756" y="7674"/>
                  </a:lnTo>
                  <a:lnTo>
                    <a:pt x="18481" y="8166"/>
                  </a:lnTo>
                  <a:lnTo>
                    <a:pt x="17996" y="8921"/>
                  </a:lnTo>
                  <a:lnTo>
                    <a:pt x="17824" y="9626"/>
                  </a:lnTo>
                  <a:lnTo>
                    <a:pt x="17908" y="10280"/>
                  </a:lnTo>
                  <a:lnTo>
                    <a:pt x="18017" y="10559"/>
                  </a:lnTo>
                  <a:lnTo>
                    <a:pt x="18351" y="10738"/>
                  </a:lnTo>
                  <a:lnTo>
                    <a:pt x="19058" y="10937"/>
                  </a:lnTo>
                  <a:lnTo>
                    <a:pt x="19647" y="10818"/>
                  </a:lnTo>
                  <a:lnTo>
                    <a:pt x="20382" y="10513"/>
                  </a:lnTo>
                  <a:lnTo>
                    <a:pt x="20920" y="10300"/>
                  </a:lnTo>
                  <a:lnTo>
                    <a:pt x="21340" y="10466"/>
                  </a:lnTo>
                  <a:lnTo>
                    <a:pt x="21833" y="10851"/>
                  </a:lnTo>
                  <a:lnTo>
                    <a:pt x="22416" y="11170"/>
                  </a:lnTo>
                  <a:lnTo>
                    <a:pt x="22877" y="10949"/>
                  </a:lnTo>
                  <a:lnTo>
                    <a:pt x="23098" y="10540"/>
                  </a:lnTo>
                  <a:lnTo>
                    <a:pt x="23257" y="9722"/>
                  </a:lnTo>
                  <a:lnTo>
                    <a:pt x="23339" y="9094"/>
                  </a:lnTo>
                  <a:lnTo>
                    <a:pt x="23607" y="8689"/>
                  </a:lnTo>
                  <a:lnTo>
                    <a:pt x="24488" y="8483"/>
                  </a:lnTo>
                  <a:lnTo>
                    <a:pt x="24732" y="8746"/>
                  </a:lnTo>
                  <a:lnTo>
                    <a:pt x="24902" y="9089"/>
                  </a:lnTo>
                  <a:lnTo>
                    <a:pt x="24981" y="9232"/>
                  </a:lnTo>
                  <a:lnTo>
                    <a:pt x="25116" y="9451"/>
                  </a:lnTo>
                  <a:lnTo>
                    <a:pt x="25187" y="9613"/>
                  </a:lnTo>
                  <a:lnTo>
                    <a:pt x="25385" y="10057"/>
                  </a:lnTo>
                  <a:lnTo>
                    <a:pt x="25468" y="10343"/>
                  </a:lnTo>
                  <a:lnTo>
                    <a:pt x="25749" y="10433"/>
                  </a:lnTo>
                  <a:lnTo>
                    <a:pt x="25757" y="10138"/>
                  </a:lnTo>
                  <a:lnTo>
                    <a:pt x="25991" y="9590"/>
                  </a:lnTo>
                  <a:lnTo>
                    <a:pt x="26351" y="9113"/>
                  </a:lnTo>
                  <a:lnTo>
                    <a:pt x="26834" y="8780"/>
                  </a:lnTo>
                  <a:lnTo>
                    <a:pt x="27990" y="8684"/>
                  </a:lnTo>
                  <a:lnTo>
                    <a:pt x="28413" y="8899"/>
                  </a:lnTo>
                  <a:lnTo>
                    <a:pt x="28750" y="9108"/>
                  </a:lnTo>
                  <a:lnTo>
                    <a:pt x="29094" y="9428"/>
                  </a:lnTo>
                  <a:lnTo>
                    <a:pt x="29181" y="9585"/>
                  </a:lnTo>
                  <a:lnTo>
                    <a:pt x="29383" y="9990"/>
                  </a:lnTo>
                  <a:lnTo>
                    <a:pt x="29502" y="10371"/>
                  </a:lnTo>
                  <a:lnTo>
                    <a:pt x="29379" y="10976"/>
                  </a:lnTo>
                  <a:lnTo>
                    <a:pt x="28544" y="12358"/>
                  </a:lnTo>
                  <a:lnTo>
                    <a:pt x="28453" y="12768"/>
                  </a:lnTo>
                  <a:lnTo>
                    <a:pt x="28603" y="13064"/>
                  </a:lnTo>
                  <a:lnTo>
                    <a:pt x="29102" y="13416"/>
                  </a:lnTo>
                  <a:lnTo>
                    <a:pt x="30104" y="13826"/>
                  </a:lnTo>
                  <a:lnTo>
                    <a:pt x="30262" y="13907"/>
                  </a:lnTo>
                  <a:lnTo>
                    <a:pt x="30880" y="14241"/>
                  </a:lnTo>
                  <a:lnTo>
                    <a:pt x="31509" y="14436"/>
                  </a:lnTo>
                  <a:lnTo>
                    <a:pt x="31723" y="14539"/>
                  </a:lnTo>
                  <a:lnTo>
                    <a:pt x="32210" y="14774"/>
                  </a:lnTo>
                  <a:lnTo>
                    <a:pt x="32922" y="14855"/>
                  </a:lnTo>
                  <a:lnTo>
                    <a:pt x="33397" y="15160"/>
                  </a:lnTo>
                  <a:lnTo>
                    <a:pt x="33611" y="15637"/>
                  </a:lnTo>
                  <a:lnTo>
                    <a:pt x="33611" y="15985"/>
                  </a:lnTo>
                  <a:lnTo>
                    <a:pt x="33370" y="16476"/>
                  </a:lnTo>
                  <a:lnTo>
                    <a:pt x="33013" y="17410"/>
                  </a:lnTo>
                  <a:lnTo>
                    <a:pt x="32891" y="17929"/>
                  </a:lnTo>
                  <a:lnTo>
                    <a:pt x="32855" y="18096"/>
                  </a:lnTo>
                  <a:lnTo>
                    <a:pt x="32966" y="18539"/>
                  </a:lnTo>
                  <a:lnTo>
                    <a:pt x="33168" y="18882"/>
                  </a:lnTo>
                  <a:lnTo>
                    <a:pt x="33413" y="18629"/>
                  </a:lnTo>
                  <a:lnTo>
                    <a:pt x="33679" y="18367"/>
                  </a:lnTo>
                  <a:lnTo>
                    <a:pt x="34221" y="17962"/>
                  </a:lnTo>
                  <a:lnTo>
                    <a:pt x="36461" y="18143"/>
                  </a:lnTo>
                  <a:lnTo>
                    <a:pt x="38069" y="18277"/>
                  </a:lnTo>
                  <a:lnTo>
                    <a:pt x="39118" y="18372"/>
                  </a:lnTo>
                  <a:lnTo>
                    <a:pt x="39114" y="18124"/>
                  </a:lnTo>
                  <a:lnTo>
                    <a:pt x="39114" y="17800"/>
                  </a:lnTo>
                  <a:lnTo>
                    <a:pt x="39153" y="17500"/>
                  </a:lnTo>
                  <a:lnTo>
                    <a:pt x="39244" y="17095"/>
                  </a:lnTo>
                  <a:lnTo>
                    <a:pt x="39244" y="16890"/>
                  </a:lnTo>
                  <a:lnTo>
                    <a:pt x="39379" y="16285"/>
                  </a:lnTo>
                  <a:lnTo>
                    <a:pt x="39478" y="15765"/>
                  </a:lnTo>
                  <a:lnTo>
                    <a:pt x="39672" y="15299"/>
                  </a:lnTo>
                  <a:lnTo>
                    <a:pt x="39909" y="15051"/>
                  </a:lnTo>
                  <a:lnTo>
                    <a:pt x="40286" y="14755"/>
                  </a:lnTo>
                  <a:lnTo>
                    <a:pt x="40717" y="14488"/>
                  </a:lnTo>
                  <a:lnTo>
                    <a:pt x="41568" y="14264"/>
                  </a:lnTo>
                  <a:lnTo>
                    <a:pt x="41877" y="14174"/>
                  </a:lnTo>
                  <a:lnTo>
                    <a:pt x="42352" y="14198"/>
                  </a:lnTo>
                  <a:lnTo>
                    <a:pt x="42724" y="14198"/>
                  </a:lnTo>
                  <a:lnTo>
                    <a:pt x="43025" y="14121"/>
                  </a:lnTo>
                  <a:lnTo>
                    <a:pt x="43658" y="14121"/>
                  </a:lnTo>
                  <a:lnTo>
                    <a:pt x="44252" y="13821"/>
                  </a:lnTo>
                  <a:lnTo>
                    <a:pt x="44616" y="13821"/>
                  </a:lnTo>
                  <a:lnTo>
                    <a:pt x="45262" y="13774"/>
                  </a:lnTo>
                  <a:lnTo>
                    <a:pt x="45622" y="13907"/>
                  </a:lnTo>
                  <a:lnTo>
                    <a:pt x="46200" y="14131"/>
                  </a:lnTo>
                  <a:lnTo>
                    <a:pt x="46647" y="14855"/>
                  </a:lnTo>
                  <a:lnTo>
                    <a:pt x="46695" y="15670"/>
                  </a:lnTo>
                  <a:lnTo>
                    <a:pt x="47098" y="16194"/>
                  </a:lnTo>
                  <a:lnTo>
                    <a:pt x="47708" y="16352"/>
                  </a:lnTo>
                  <a:lnTo>
                    <a:pt x="48266" y="16280"/>
                  </a:lnTo>
                  <a:lnTo>
                    <a:pt x="49002" y="16171"/>
                  </a:lnTo>
                  <a:lnTo>
                    <a:pt x="49937" y="16256"/>
                  </a:lnTo>
                  <a:lnTo>
                    <a:pt x="50859" y="16109"/>
                  </a:lnTo>
                  <a:lnTo>
                    <a:pt x="51386" y="15613"/>
                  </a:lnTo>
                  <a:lnTo>
                    <a:pt x="51568" y="15013"/>
                  </a:lnTo>
                  <a:lnTo>
                    <a:pt x="51568" y="14193"/>
                  </a:lnTo>
                  <a:lnTo>
                    <a:pt x="51524" y="13573"/>
                  </a:lnTo>
                  <a:lnTo>
                    <a:pt x="51465" y="13211"/>
                  </a:lnTo>
                  <a:lnTo>
                    <a:pt x="51366" y="12554"/>
                  </a:lnTo>
                  <a:lnTo>
                    <a:pt x="51963" y="11972"/>
                  </a:lnTo>
                  <a:lnTo>
                    <a:pt x="52102" y="11948"/>
                  </a:lnTo>
                  <a:lnTo>
                    <a:pt x="52233" y="11948"/>
                  </a:lnTo>
                  <a:lnTo>
                    <a:pt x="52411" y="12015"/>
                  </a:lnTo>
                  <a:lnTo>
                    <a:pt x="52767" y="12220"/>
                  </a:lnTo>
                  <a:lnTo>
                    <a:pt x="53052" y="12396"/>
                  </a:lnTo>
                  <a:lnTo>
                    <a:pt x="53381" y="12492"/>
                  </a:lnTo>
                  <a:lnTo>
                    <a:pt x="53887" y="12468"/>
                  </a:lnTo>
                  <a:lnTo>
                    <a:pt x="54283" y="12444"/>
                  </a:lnTo>
                  <a:lnTo>
                    <a:pt x="54960" y="12582"/>
                  </a:lnTo>
                  <a:lnTo>
                    <a:pt x="56128" y="13030"/>
                  </a:lnTo>
                  <a:lnTo>
                    <a:pt x="58107" y="13907"/>
                  </a:lnTo>
                  <a:lnTo>
                    <a:pt x="58614" y="14279"/>
                  </a:lnTo>
                  <a:lnTo>
                    <a:pt x="59133" y="14584"/>
                  </a:lnTo>
                  <a:lnTo>
                    <a:pt x="59659" y="14831"/>
                  </a:lnTo>
                  <a:lnTo>
                    <a:pt x="60150" y="14851"/>
                  </a:lnTo>
                  <a:lnTo>
                    <a:pt x="60878" y="14851"/>
                  </a:lnTo>
                  <a:lnTo>
                    <a:pt x="61456" y="14912"/>
                  </a:lnTo>
                  <a:lnTo>
                    <a:pt x="62026" y="14984"/>
                  </a:lnTo>
                  <a:lnTo>
                    <a:pt x="63503" y="15441"/>
                  </a:lnTo>
                  <a:lnTo>
                    <a:pt x="63859" y="15527"/>
                  </a:lnTo>
                  <a:lnTo>
                    <a:pt x="64037" y="15561"/>
                  </a:lnTo>
                  <a:lnTo>
                    <a:pt x="64255" y="15594"/>
                  </a:lnTo>
                  <a:lnTo>
                    <a:pt x="64699" y="15632"/>
                  </a:lnTo>
                  <a:lnTo>
                    <a:pt x="64920" y="15642"/>
                  </a:lnTo>
                  <a:lnTo>
                    <a:pt x="65554" y="15656"/>
                  </a:lnTo>
                  <a:lnTo>
                    <a:pt x="65969" y="15642"/>
                  </a:lnTo>
                  <a:lnTo>
                    <a:pt x="66171" y="15627"/>
                  </a:lnTo>
                  <a:lnTo>
                    <a:pt x="66369" y="15599"/>
                  </a:lnTo>
                  <a:lnTo>
                    <a:pt x="66563" y="15561"/>
                  </a:lnTo>
                  <a:lnTo>
                    <a:pt x="66951" y="15475"/>
                  </a:lnTo>
                  <a:lnTo>
                    <a:pt x="67446" y="15384"/>
                  </a:lnTo>
                  <a:lnTo>
                    <a:pt x="67596" y="15360"/>
                  </a:lnTo>
                  <a:lnTo>
                    <a:pt x="67743" y="15351"/>
                  </a:lnTo>
                  <a:lnTo>
                    <a:pt x="67961" y="15360"/>
                  </a:lnTo>
                  <a:lnTo>
                    <a:pt x="68242" y="15418"/>
                  </a:lnTo>
                  <a:lnTo>
                    <a:pt x="68420" y="15440"/>
                  </a:lnTo>
                  <a:lnTo>
                    <a:pt x="68626" y="15546"/>
                  </a:lnTo>
                  <a:lnTo>
                    <a:pt x="68792" y="15646"/>
                  </a:lnTo>
                  <a:lnTo>
                    <a:pt x="68978" y="15789"/>
                  </a:lnTo>
                  <a:lnTo>
                    <a:pt x="69148" y="15956"/>
                  </a:lnTo>
                  <a:lnTo>
                    <a:pt x="69390" y="16218"/>
                  </a:lnTo>
                  <a:lnTo>
                    <a:pt x="69544" y="16380"/>
                  </a:lnTo>
                  <a:lnTo>
                    <a:pt x="69714" y="16566"/>
                  </a:lnTo>
                  <a:lnTo>
                    <a:pt x="69892" y="16733"/>
                  </a:lnTo>
                  <a:lnTo>
                    <a:pt x="70336" y="17109"/>
                  </a:lnTo>
                  <a:lnTo>
                    <a:pt x="70510" y="17243"/>
                  </a:lnTo>
                  <a:lnTo>
                    <a:pt x="70870" y="17538"/>
                  </a:lnTo>
                  <a:lnTo>
                    <a:pt x="71060" y="17648"/>
                  </a:lnTo>
                  <a:lnTo>
                    <a:pt x="71191" y="17834"/>
                  </a:lnTo>
                  <a:lnTo>
                    <a:pt x="71333" y="18058"/>
                  </a:lnTo>
                  <a:lnTo>
                    <a:pt x="71587" y="18591"/>
                  </a:lnTo>
                  <a:lnTo>
                    <a:pt x="71698" y="18849"/>
                  </a:lnTo>
                  <a:lnTo>
                    <a:pt x="71808" y="19082"/>
                  </a:lnTo>
                  <a:lnTo>
                    <a:pt x="71915" y="19354"/>
                  </a:lnTo>
                  <a:lnTo>
                    <a:pt x="72010" y="19606"/>
                  </a:lnTo>
                  <a:lnTo>
                    <a:pt x="72180" y="19916"/>
                  </a:lnTo>
                  <a:lnTo>
                    <a:pt x="72438" y="20145"/>
                  </a:lnTo>
                  <a:lnTo>
                    <a:pt x="72992" y="20440"/>
                  </a:lnTo>
                  <a:lnTo>
                    <a:pt x="73340" y="20607"/>
                  </a:lnTo>
                  <a:lnTo>
                    <a:pt x="73768" y="20821"/>
                  </a:lnTo>
                  <a:lnTo>
                    <a:pt x="74025" y="20974"/>
                  </a:lnTo>
                  <a:lnTo>
                    <a:pt x="74203" y="21036"/>
                  </a:lnTo>
                  <a:lnTo>
                    <a:pt x="76197" y="20801"/>
                  </a:lnTo>
                  <a:lnTo>
                    <a:pt x="78273" y="21079"/>
                  </a:lnTo>
                  <a:lnTo>
                    <a:pt x="78637" y="20926"/>
                  </a:lnTo>
                  <a:lnTo>
                    <a:pt x="79084" y="20760"/>
                  </a:lnTo>
                  <a:lnTo>
                    <a:pt x="79484" y="20598"/>
                  </a:lnTo>
                  <a:lnTo>
                    <a:pt x="79761" y="20445"/>
                  </a:lnTo>
                  <a:lnTo>
                    <a:pt x="79932" y="20345"/>
                  </a:lnTo>
                  <a:lnTo>
                    <a:pt x="80141" y="20126"/>
                  </a:lnTo>
                  <a:lnTo>
                    <a:pt x="80244" y="19883"/>
                  </a:lnTo>
                  <a:lnTo>
                    <a:pt x="80335" y="19692"/>
                  </a:lnTo>
                  <a:lnTo>
                    <a:pt x="80454" y="19463"/>
                  </a:lnTo>
                  <a:lnTo>
                    <a:pt x="80624" y="19297"/>
                  </a:lnTo>
                  <a:lnTo>
                    <a:pt x="80822" y="19173"/>
                  </a:lnTo>
                  <a:lnTo>
                    <a:pt x="81087" y="19087"/>
                  </a:lnTo>
                  <a:lnTo>
                    <a:pt x="81650" y="18882"/>
                  </a:lnTo>
                  <a:lnTo>
                    <a:pt x="81915" y="18749"/>
                  </a:lnTo>
                  <a:lnTo>
                    <a:pt x="82152" y="18644"/>
                  </a:lnTo>
                  <a:lnTo>
                    <a:pt x="82374" y="18534"/>
                  </a:lnTo>
                  <a:lnTo>
                    <a:pt x="82596" y="18439"/>
                  </a:lnTo>
                  <a:lnTo>
                    <a:pt x="82845" y="18410"/>
                  </a:lnTo>
                  <a:lnTo>
                    <a:pt x="83122" y="18448"/>
                  </a:lnTo>
                  <a:lnTo>
                    <a:pt x="83415" y="18472"/>
                  </a:lnTo>
                  <a:lnTo>
                    <a:pt x="83692" y="18482"/>
                  </a:lnTo>
                  <a:lnTo>
                    <a:pt x="83938" y="18439"/>
                  </a:lnTo>
                  <a:lnTo>
                    <a:pt x="84246" y="18377"/>
                  </a:lnTo>
                  <a:lnTo>
                    <a:pt x="84500" y="18367"/>
                  </a:lnTo>
                  <a:lnTo>
                    <a:pt x="84781" y="18405"/>
                  </a:lnTo>
                  <a:lnTo>
                    <a:pt x="85034" y="18425"/>
                  </a:lnTo>
                  <a:lnTo>
                    <a:pt x="85311" y="18487"/>
                  </a:lnTo>
                  <a:lnTo>
                    <a:pt x="85632" y="18548"/>
                  </a:lnTo>
                  <a:lnTo>
                    <a:pt x="85925" y="18577"/>
                  </a:lnTo>
                  <a:lnTo>
                    <a:pt x="86527" y="18710"/>
                  </a:lnTo>
                  <a:lnTo>
                    <a:pt x="87164" y="18763"/>
                  </a:lnTo>
                  <a:lnTo>
                    <a:pt x="87437" y="18777"/>
                  </a:lnTo>
                  <a:lnTo>
                    <a:pt x="87698" y="18772"/>
                  </a:lnTo>
                  <a:lnTo>
                    <a:pt x="87979" y="18777"/>
                  </a:lnTo>
                  <a:lnTo>
                    <a:pt x="88237" y="18801"/>
                  </a:lnTo>
                  <a:lnTo>
                    <a:pt x="88514" y="18806"/>
                  </a:lnTo>
                  <a:lnTo>
                    <a:pt x="88755" y="18834"/>
                  </a:lnTo>
                  <a:lnTo>
                    <a:pt x="88922" y="18830"/>
                  </a:lnTo>
                  <a:lnTo>
                    <a:pt x="89424" y="18872"/>
                  </a:lnTo>
                  <a:lnTo>
                    <a:pt x="89638" y="18839"/>
                  </a:lnTo>
                  <a:lnTo>
                    <a:pt x="89860" y="18834"/>
                  </a:lnTo>
                  <a:lnTo>
                    <a:pt x="90006" y="18796"/>
                  </a:lnTo>
                  <a:lnTo>
                    <a:pt x="90244" y="18787"/>
                  </a:lnTo>
                  <a:lnTo>
                    <a:pt x="91546" y="18863"/>
                  </a:lnTo>
                  <a:lnTo>
                    <a:pt x="92583" y="18977"/>
                  </a:lnTo>
                  <a:lnTo>
                    <a:pt x="93185" y="18920"/>
                  </a:lnTo>
                  <a:lnTo>
                    <a:pt x="93814" y="18925"/>
                  </a:lnTo>
                  <a:lnTo>
                    <a:pt x="94381" y="18901"/>
                  </a:lnTo>
                  <a:lnTo>
                    <a:pt x="94879" y="19049"/>
                  </a:lnTo>
                  <a:lnTo>
                    <a:pt x="95406" y="19235"/>
                  </a:lnTo>
                  <a:lnTo>
                    <a:pt x="96059" y="19392"/>
                  </a:lnTo>
                  <a:lnTo>
                    <a:pt x="96736" y="19654"/>
                  </a:lnTo>
                  <a:lnTo>
                    <a:pt x="97338" y="19740"/>
                  </a:lnTo>
                  <a:lnTo>
                    <a:pt x="97852" y="19840"/>
                  </a:lnTo>
                  <a:lnTo>
                    <a:pt x="98739" y="20154"/>
                  </a:lnTo>
                  <a:lnTo>
                    <a:pt x="99685" y="20450"/>
                  </a:lnTo>
                  <a:lnTo>
                    <a:pt x="100813" y="20679"/>
                  </a:lnTo>
                  <a:lnTo>
                    <a:pt x="101768" y="20793"/>
                  </a:lnTo>
                  <a:lnTo>
                    <a:pt x="102627" y="21026"/>
                  </a:lnTo>
                  <a:lnTo>
                    <a:pt x="103329" y="21385"/>
                  </a:lnTo>
                  <a:lnTo>
                    <a:pt x="103628" y="21589"/>
                  </a:lnTo>
                  <a:lnTo>
                    <a:pt x="103937" y="21884"/>
                  </a:lnTo>
                  <a:lnTo>
                    <a:pt x="104147" y="22222"/>
                  </a:lnTo>
                  <a:lnTo>
                    <a:pt x="104269" y="22523"/>
                  </a:lnTo>
                  <a:lnTo>
                    <a:pt x="104305" y="22923"/>
                  </a:lnTo>
                  <a:lnTo>
                    <a:pt x="104182" y="23419"/>
                  </a:lnTo>
                  <a:lnTo>
                    <a:pt x="103964" y="23881"/>
                  </a:lnTo>
                  <a:lnTo>
                    <a:pt x="103719" y="24386"/>
                  </a:lnTo>
                  <a:lnTo>
                    <a:pt x="103545" y="25139"/>
                  </a:lnTo>
                  <a:lnTo>
                    <a:pt x="103414" y="25825"/>
                  </a:lnTo>
                  <a:lnTo>
                    <a:pt x="103216" y="26511"/>
                  </a:lnTo>
                  <a:lnTo>
                    <a:pt x="103118" y="26915"/>
                  </a:lnTo>
                  <a:lnTo>
                    <a:pt x="103078" y="27174"/>
                  </a:lnTo>
                  <a:lnTo>
                    <a:pt x="102919" y="27779"/>
                  </a:lnTo>
                  <a:lnTo>
                    <a:pt x="103042" y="28251"/>
                  </a:lnTo>
                  <a:lnTo>
                    <a:pt x="103003" y="28613"/>
                  </a:lnTo>
                  <a:lnTo>
                    <a:pt x="103125" y="29142"/>
                  </a:lnTo>
                  <a:lnTo>
                    <a:pt x="103359" y="29842"/>
                  </a:lnTo>
                  <a:lnTo>
                    <a:pt x="104167" y="30250"/>
                  </a:lnTo>
                  <a:lnTo>
                    <a:pt x="104831" y="29985"/>
                  </a:lnTo>
                  <a:lnTo>
                    <a:pt x="105208" y="29823"/>
                  </a:lnTo>
                  <a:lnTo>
                    <a:pt x="105528" y="29680"/>
                  </a:lnTo>
                  <a:lnTo>
                    <a:pt x="105829" y="29523"/>
                  </a:lnTo>
                  <a:lnTo>
                    <a:pt x="106035" y="29409"/>
                  </a:lnTo>
                  <a:lnTo>
                    <a:pt x="106300" y="29266"/>
                  </a:lnTo>
                  <a:lnTo>
                    <a:pt x="106550" y="29108"/>
                  </a:lnTo>
                  <a:lnTo>
                    <a:pt x="106839" y="28956"/>
                  </a:lnTo>
                  <a:lnTo>
                    <a:pt x="107096" y="28842"/>
                  </a:lnTo>
                  <a:lnTo>
                    <a:pt x="107298" y="28780"/>
                  </a:lnTo>
                  <a:lnTo>
                    <a:pt x="107488" y="28746"/>
                  </a:lnTo>
                  <a:lnTo>
                    <a:pt x="107741" y="28718"/>
                  </a:lnTo>
                  <a:lnTo>
                    <a:pt x="107943" y="28722"/>
                  </a:lnTo>
                  <a:lnTo>
                    <a:pt x="108161" y="28718"/>
                  </a:lnTo>
                  <a:lnTo>
                    <a:pt x="108430" y="28789"/>
                  </a:lnTo>
                  <a:lnTo>
                    <a:pt x="108675" y="28832"/>
                  </a:lnTo>
                  <a:lnTo>
                    <a:pt x="108925" y="28894"/>
                  </a:lnTo>
                  <a:lnTo>
                    <a:pt x="109162" y="28946"/>
                  </a:lnTo>
                  <a:lnTo>
                    <a:pt x="109427" y="28970"/>
                  </a:lnTo>
                  <a:lnTo>
                    <a:pt x="109677" y="28980"/>
                  </a:lnTo>
                  <a:lnTo>
                    <a:pt x="109914" y="28975"/>
                  </a:lnTo>
                  <a:lnTo>
                    <a:pt x="110223" y="28985"/>
                  </a:lnTo>
                  <a:lnTo>
                    <a:pt x="110615" y="29051"/>
                  </a:lnTo>
                  <a:lnTo>
                    <a:pt x="110769" y="29108"/>
                  </a:lnTo>
                  <a:lnTo>
                    <a:pt x="110908" y="29218"/>
                  </a:lnTo>
                  <a:lnTo>
                    <a:pt x="111090" y="29418"/>
                  </a:lnTo>
                  <a:lnTo>
                    <a:pt x="111340" y="29647"/>
                  </a:lnTo>
                  <a:lnTo>
                    <a:pt x="111522" y="29871"/>
                  </a:lnTo>
                  <a:lnTo>
                    <a:pt x="111834" y="30228"/>
                  </a:lnTo>
                  <a:lnTo>
                    <a:pt x="112108" y="30519"/>
                  </a:lnTo>
                  <a:lnTo>
                    <a:pt x="112353" y="30867"/>
                  </a:lnTo>
                  <a:lnTo>
                    <a:pt x="112408" y="31038"/>
                  </a:lnTo>
                  <a:lnTo>
                    <a:pt x="112499" y="31258"/>
                  </a:lnTo>
                  <a:lnTo>
                    <a:pt x="112622" y="31486"/>
                  </a:lnTo>
                  <a:lnTo>
                    <a:pt x="112709" y="31677"/>
                  </a:lnTo>
                  <a:lnTo>
                    <a:pt x="112784" y="31877"/>
                  </a:lnTo>
                  <a:lnTo>
                    <a:pt x="112844" y="32144"/>
                  </a:lnTo>
                  <a:lnTo>
                    <a:pt x="112860" y="32344"/>
                  </a:lnTo>
                  <a:lnTo>
                    <a:pt x="112812" y="32601"/>
                  </a:lnTo>
                  <a:lnTo>
                    <a:pt x="112753" y="32892"/>
                  </a:lnTo>
                  <a:lnTo>
                    <a:pt x="112674" y="33221"/>
                  </a:lnTo>
                  <a:lnTo>
                    <a:pt x="112598" y="33612"/>
                  </a:lnTo>
                  <a:lnTo>
                    <a:pt x="112583" y="33950"/>
                  </a:lnTo>
                  <a:lnTo>
                    <a:pt x="112650" y="34312"/>
                  </a:lnTo>
                  <a:lnTo>
                    <a:pt x="112784" y="34689"/>
                  </a:lnTo>
                  <a:lnTo>
                    <a:pt x="112998" y="35103"/>
                  </a:lnTo>
                  <a:lnTo>
                    <a:pt x="113267" y="35480"/>
                  </a:lnTo>
                  <a:lnTo>
                    <a:pt x="113529" y="35866"/>
                  </a:lnTo>
                  <a:lnTo>
                    <a:pt x="113731" y="36228"/>
                  </a:lnTo>
                  <a:lnTo>
                    <a:pt x="114047" y="36742"/>
                  </a:lnTo>
                  <a:lnTo>
                    <a:pt x="114111" y="36890"/>
                  </a:lnTo>
                  <a:lnTo>
                    <a:pt x="114217" y="37114"/>
                  </a:lnTo>
                  <a:lnTo>
                    <a:pt x="114336" y="37348"/>
                  </a:lnTo>
                  <a:lnTo>
                    <a:pt x="114475" y="37581"/>
                  </a:lnTo>
                  <a:lnTo>
                    <a:pt x="114617" y="37800"/>
                  </a:lnTo>
                  <a:lnTo>
                    <a:pt x="114886" y="38191"/>
                  </a:lnTo>
                  <a:lnTo>
                    <a:pt x="115255" y="38629"/>
                  </a:lnTo>
                  <a:lnTo>
                    <a:pt x="115385" y="38796"/>
                  </a:lnTo>
                  <a:lnTo>
                    <a:pt x="115524" y="38939"/>
                  </a:lnTo>
                  <a:lnTo>
                    <a:pt x="115745" y="39082"/>
                  </a:lnTo>
                  <a:lnTo>
                    <a:pt x="116185" y="39097"/>
                  </a:lnTo>
                  <a:lnTo>
                    <a:pt x="117610" y="38315"/>
                  </a:lnTo>
                  <a:lnTo>
                    <a:pt x="118323" y="37672"/>
                  </a:lnTo>
                  <a:lnTo>
                    <a:pt x="118711" y="37038"/>
                  </a:lnTo>
                  <a:lnTo>
                    <a:pt x="119039" y="36571"/>
                  </a:lnTo>
                  <a:lnTo>
                    <a:pt x="119265" y="36256"/>
                  </a:lnTo>
                  <a:lnTo>
                    <a:pt x="119744" y="35346"/>
                  </a:lnTo>
                  <a:lnTo>
                    <a:pt x="120140" y="34851"/>
                  </a:lnTo>
                  <a:lnTo>
                    <a:pt x="120547" y="34365"/>
                  </a:lnTo>
                  <a:lnTo>
                    <a:pt x="120779" y="34184"/>
                  </a:lnTo>
                  <a:lnTo>
                    <a:pt x="121504" y="33637"/>
                  </a:lnTo>
                  <a:lnTo>
                    <a:pt x="122308" y="33427"/>
                  </a:lnTo>
                  <a:lnTo>
                    <a:pt x="123150" y="33711"/>
                  </a:lnTo>
                  <a:lnTo>
                    <a:pt x="123667" y="34183"/>
                  </a:lnTo>
                  <a:lnTo>
                    <a:pt x="124295" y="34961"/>
                  </a:lnTo>
                  <a:lnTo>
                    <a:pt x="124829" y="35696"/>
                  </a:lnTo>
                  <a:lnTo>
                    <a:pt x="125218" y="36693"/>
                  </a:lnTo>
                  <a:lnTo>
                    <a:pt x="125457" y="37329"/>
                  </a:lnTo>
                  <a:lnTo>
                    <a:pt x="125654" y="38020"/>
                  </a:lnTo>
                  <a:lnTo>
                    <a:pt x="125927" y="38463"/>
                  </a:lnTo>
                  <a:lnTo>
                    <a:pt x="126107" y="38669"/>
                  </a:lnTo>
                  <a:lnTo>
                    <a:pt x="126231" y="38846"/>
                  </a:lnTo>
                  <a:lnTo>
                    <a:pt x="126321" y="38999"/>
                  </a:lnTo>
                  <a:lnTo>
                    <a:pt x="126497" y="39063"/>
                  </a:lnTo>
                  <a:lnTo>
                    <a:pt x="126782" y="39197"/>
                  </a:lnTo>
                  <a:lnTo>
                    <a:pt x="127103" y="39320"/>
                  </a:lnTo>
                  <a:lnTo>
                    <a:pt x="127340" y="39421"/>
                  </a:lnTo>
                  <a:lnTo>
                    <a:pt x="127633" y="39506"/>
                  </a:lnTo>
                  <a:lnTo>
                    <a:pt x="127970" y="39583"/>
                  </a:lnTo>
                  <a:lnTo>
                    <a:pt x="128255" y="39611"/>
                  </a:lnTo>
                  <a:lnTo>
                    <a:pt x="128544" y="39625"/>
                  </a:lnTo>
                  <a:lnTo>
                    <a:pt x="128821" y="39587"/>
                  </a:lnTo>
                  <a:lnTo>
                    <a:pt x="129094" y="39568"/>
                  </a:lnTo>
                  <a:lnTo>
                    <a:pt x="129359" y="39544"/>
                  </a:lnTo>
                  <a:lnTo>
                    <a:pt x="129597" y="39497"/>
                  </a:lnTo>
                  <a:lnTo>
                    <a:pt x="129803" y="39478"/>
                  </a:lnTo>
                  <a:lnTo>
                    <a:pt x="130329" y="39387"/>
                  </a:lnTo>
                  <a:lnTo>
                    <a:pt x="130757" y="39239"/>
                  </a:lnTo>
                  <a:lnTo>
                    <a:pt x="130931" y="39139"/>
                  </a:lnTo>
                  <a:lnTo>
                    <a:pt x="131093" y="39025"/>
                  </a:lnTo>
                  <a:lnTo>
                    <a:pt x="131275" y="38887"/>
                  </a:lnTo>
                  <a:lnTo>
                    <a:pt x="131402" y="38739"/>
                  </a:lnTo>
                  <a:lnTo>
                    <a:pt x="131501" y="38477"/>
                  </a:lnTo>
                  <a:lnTo>
                    <a:pt x="131560" y="38177"/>
                  </a:lnTo>
                  <a:lnTo>
                    <a:pt x="131643" y="37533"/>
                  </a:lnTo>
                  <a:lnTo>
                    <a:pt x="131687" y="37224"/>
                  </a:lnTo>
                  <a:lnTo>
                    <a:pt x="131774" y="36843"/>
                  </a:lnTo>
                  <a:lnTo>
                    <a:pt x="131818" y="36485"/>
                  </a:lnTo>
                  <a:lnTo>
                    <a:pt x="131869" y="36142"/>
                  </a:lnTo>
                  <a:lnTo>
                    <a:pt x="131897" y="35761"/>
                  </a:lnTo>
                  <a:lnTo>
                    <a:pt x="131952" y="35518"/>
                  </a:lnTo>
                  <a:lnTo>
                    <a:pt x="132055" y="35284"/>
                  </a:lnTo>
                  <a:lnTo>
                    <a:pt x="132621" y="34708"/>
                  </a:lnTo>
                  <a:lnTo>
                    <a:pt x="132831" y="34622"/>
                  </a:lnTo>
                  <a:lnTo>
                    <a:pt x="133021" y="34560"/>
                  </a:lnTo>
                  <a:lnTo>
                    <a:pt x="133255" y="34512"/>
                  </a:lnTo>
                  <a:lnTo>
                    <a:pt x="133405" y="34498"/>
                  </a:lnTo>
                  <a:lnTo>
                    <a:pt x="133639" y="34517"/>
                  </a:lnTo>
                  <a:lnTo>
                    <a:pt x="133876" y="34522"/>
                  </a:lnTo>
                  <a:lnTo>
                    <a:pt x="134046" y="34546"/>
                  </a:lnTo>
                  <a:lnTo>
                    <a:pt x="134229" y="34546"/>
                  </a:lnTo>
                  <a:lnTo>
                    <a:pt x="134399" y="34555"/>
                  </a:lnTo>
                  <a:lnTo>
                    <a:pt x="134573" y="34588"/>
                  </a:lnTo>
                  <a:lnTo>
                    <a:pt x="134862" y="34636"/>
                  </a:lnTo>
                  <a:lnTo>
                    <a:pt x="135095" y="34646"/>
                  </a:lnTo>
                  <a:lnTo>
                    <a:pt x="135369" y="34679"/>
                  </a:lnTo>
                  <a:lnTo>
                    <a:pt x="135792" y="34722"/>
                  </a:lnTo>
                  <a:lnTo>
                    <a:pt x="136089" y="34779"/>
                  </a:lnTo>
                  <a:lnTo>
                    <a:pt x="136374" y="34789"/>
                  </a:lnTo>
                  <a:lnTo>
                    <a:pt x="136525" y="34832"/>
                  </a:lnTo>
                  <a:lnTo>
                    <a:pt x="136703" y="34812"/>
                  </a:lnTo>
                  <a:lnTo>
                    <a:pt x="136901" y="34822"/>
                  </a:lnTo>
                  <a:lnTo>
                    <a:pt x="137182" y="34865"/>
                  </a:lnTo>
                  <a:lnTo>
                    <a:pt x="137364" y="34889"/>
                  </a:lnTo>
                  <a:lnTo>
                    <a:pt x="137633" y="34955"/>
                  </a:lnTo>
                  <a:lnTo>
                    <a:pt x="137882" y="34979"/>
                  </a:lnTo>
                  <a:lnTo>
                    <a:pt x="138033" y="35003"/>
                  </a:lnTo>
                  <a:lnTo>
                    <a:pt x="138215" y="34975"/>
                  </a:lnTo>
                  <a:lnTo>
                    <a:pt x="138385" y="34994"/>
                  </a:lnTo>
                  <a:lnTo>
                    <a:pt x="138718" y="35098"/>
                  </a:lnTo>
                  <a:lnTo>
                    <a:pt x="138789" y="35279"/>
                  </a:lnTo>
                  <a:lnTo>
                    <a:pt x="138848" y="35518"/>
                  </a:lnTo>
                  <a:lnTo>
                    <a:pt x="138951" y="35761"/>
                  </a:lnTo>
                  <a:lnTo>
                    <a:pt x="138983" y="35908"/>
                  </a:lnTo>
                  <a:lnTo>
                    <a:pt x="139007" y="36547"/>
                  </a:lnTo>
                  <a:lnTo>
                    <a:pt x="139038" y="37133"/>
                  </a:lnTo>
                  <a:lnTo>
                    <a:pt x="139078" y="38153"/>
                  </a:lnTo>
                  <a:lnTo>
                    <a:pt x="139129" y="38668"/>
                  </a:lnTo>
                  <a:lnTo>
                    <a:pt x="139216" y="39187"/>
                  </a:lnTo>
                  <a:lnTo>
                    <a:pt x="139240" y="39768"/>
                  </a:lnTo>
                  <a:lnTo>
                    <a:pt x="139359" y="40216"/>
                  </a:lnTo>
                  <a:lnTo>
                    <a:pt x="139529" y="40588"/>
                  </a:lnTo>
                  <a:lnTo>
                    <a:pt x="139656" y="41012"/>
                  </a:lnTo>
                  <a:lnTo>
                    <a:pt x="139929" y="41408"/>
                  </a:lnTo>
                  <a:lnTo>
                    <a:pt x="140234" y="41775"/>
                  </a:lnTo>
                  <a:lnTo>
                    <a:pt x="140638" y="42118"/>
                  </a:lnTo>
                  <a:lnTo>
                    <a:pt x="141010" y="42580"/>
                  </a:lnTo>
                  <a:lnTo>
                    <a:pt x="141251" y="42933"/>
                  </a:lnTo>
                  <a:lnTo>
                    <a:pt x="141568" y="43357"/>
                  </a:lnTo>
                  <a:lnTo>
                    <a:pt x="141841" y="43638"/>
                  </a:lnTo>
                  <a:lnTo>
                    <a:pt x="142086" y="43952"/>
                  </a:lnTo>
                  <a:lnTo>
                    <a:pt x="142391" y="44362"/>
                  </a:lnTo>
                  <a:lnTo>
                    <a:pt x="142601" y="44586"/>
                  </a:lnTo>
                  <a:lnTo>
                    <a:pt x="142732" y="44720"/>
                  </a:lnTo>
                  <a:lnTo>
                    <a:pt x="143056" y="45153"/>
                  </a:lnTo>
                  <a:lnTo>
                    <a:pt x="143215" y="45396"/>
                  </a:lnTo>
                  <a:lnTo>
                    <a:pt x="143417" y="45644"/>
                  </a:lnTo>
                  <a:lnTo>
                    <a:pt x="143666" y="46063"/>
                  </a:lnTo>
                  <a:lnTo>
                    <a:pt x="143832" y="46473"/>
                  </a:lnTo>
                  <a:lnTo>
                    <a:pt x="144054" y="46850"/>
                  </a:lnTo>
                  <a:lnTo>
                    <a:pt x="144272" y="47274"/>
                  </a:lnTo>
                  <a:lnTo>
                    <a:pt x="144462" y="47674"/>
                  </a:lnTo>
                  <a:lnTo>
                    <a:pt x="144557" y="47941"/>
                  </a:lnTo>
                  <a:lnTo>
                    <a:pt x="144687" y="48265"/>
                  </a:lnTo>
                  <a:lnTo>
                    <a:pt x="144842" y="48579"/>
                  </a:lnTo>
                  <a:lnTo>
                    <a:pt x="144972" y="48865"/>
                  </a:lnTo>
                  <a:lnTo>
                    <a:pt x="145226" y="49361"/>
                  </a:lnTo>
                  <a:lnTo>
                    <a:pt x="145451" y="49747"/>
                  </a:lnTo>
                  <a:lnTo>
                    <a:pt x="145728" y="50152"/>
                  </a:lnTo>
                  <a:lnTo>
                    <a:pt x="145910" y="50538"/>
                  </a:lnTo>
                  <a:lnTo>
                    <a:pt x="146124" y="50867"/>
                  </a:lnTo>
                  <a:lnTo>
                    <a:pt x="146239" y="51115"/>
                  </a:lnTo>
                  <a:lnTo>
                    <a:pt x="146599" y="51781"/>
                  </a:lnTo>
                  <a:lnTo>
                    <a:pt x="146921" y="52189"/>
                  </a:lnTo>
                  <a:lnTo>
                    <a:pt x="147268" y="52630"/>
                  </a:lnTo>
                  <a:lnTo>
                    <a:pt x="147775" y="53230"/>
                  </a:lnTo>
                  <a:lnTo>
                    <a:pt x="148127" y="53640"/>
                  </a:lnTo>
                  <a:lnTo>
                    <a:pt x="148416" y="54026"/>
                  </a:lnTo>
                  <a:lnTo>
                    <a:pt x="148559" y="54403"/>
                  </a:lnTo>
                  <a:lnTo>
                    <a:pt x="148872" y="54841"/>
                  </a:lnTo>
                  <a:lnTo>
                    <a:pt x="149109" y="54994"/>
                  </a:lnTo>
                  <a:lnTo>
                    <a:pt x="149374" y="55337"/>
                  </a:lnTo>
                  <a:lnTo>
                    <a:pt x="149758" y="55756"/>
                  </a:lnTo>
                  <a:lnTo>
                    <a:pt x="150352" y="56042"/>
                  </a:lnTo>
                  <a:lnTo>
                    <a:pt x="150799" y="56356"/>
                  </a:lnTo>
                  <a:lnTo>
                    <a:pt x="151504" y="56542"/>
                  </a:lnTo>
                  <a:lnTo>
                    <a:pt x="152118" y="56437"/>
                  </a:lnTo>
                  <a:lnTo>
                    <a:pt x="152529" y="56004"/>
                  </a:lnTo>
                  <a:lnTo>
                    <a:pt x="152842" y="55389"/>
                  </a:lnTo>
                  <a:lnTo>
                    <a:pt x="153060" y="54631"/>
                  </a:lnTo>
                  <a:lnTo>
                    <a:pt x="153072" y="54069"/>
                  </a:lnTo>
                  <a:lnTo>
                    <a:pt x="153274" y="53011"/>
                  </a:lnTo>
                  <a:lnTo>
                    <a:pt x="153321" y="52640"/>
                  </a:lnTo>
                  <a:lnTo>
                    <a:pt x="153527" y="52192"/>
                  </a:lnTo>
                  <a:lnTo>
                    <a:pt x="153959" y="51810"/>
                  </a:lnTo>
                  <a:lnTo>
                    <a:pt x="154263" y="51601"/>
                  </a:lnTo>
                  <a:lnTo>
                    <a:pt x="154790" y="51305"/>
                  </a:lnTo>
                  <a:lnTo>
                    <a:pt x="155031" y="51196"/>
                  </a:lnTo>
                  <a:lnTo>
                    <a:pt x="155395" y="51134"/>
                  </a:lnTo>
                  <a:lnTo>
                    <a:pt x="155704" y="51048"/>
                  </a:lnTo>
                  <a:lnTo>
                    <a:pt x="156041" y="51000"/>
                  </a:lnTo>
                  <a:lnTo>
                    <a:pt x="156213" y="50968"/>
                  </a:lnTo>
                  <a:lnTo>
                    <a:pt x="156631" y="50829"/>
                  </a:lnTo>
                  <a:lnTo>
                    <a:pt x="156884" y="50714"/>
                  </a:lnTo>
                  <a:lnTo>
                    <a:pt x="157193" y="50476"/>
                  </a:lnTo>
                  <a:lnTo>
                    <a:pt x="157945" y="50590"/>
                  </a:lnTo>
                  <a:lnTo>
                    <a:pt x="158424" y="50838"/>
                  </a:lnTo>
                  <a:lnTo>
                    <a:pt x="158653" y="51015"/>
                  </a:lnTo>
                  <a:lnTo>
                    <a:pt x="158784" y="51215"/>
                  </a:lnTo>
                  <a:lnTo>
                    <a:pt x="158871" y="51520"/>
                  </a:lnTo>
                  <a:lnTo>
                    <a:pt x="158907" y="51753"/>
                  </a:lnTo>
                  <a:lnTo>
                    <a:pt x="158935" y="51972"/>
                  </a:lnTo>
                  <a:lnTo>
                    <a:pt x="159014" y="52525"/>
                  </a:lnTo>
                  <a:lnTo>
                    <a:pt x="159041" y="52678"/>
                  </a:lnTo>
                  <a:lnTo>
                    <a:pt x="159200" y="52997"/>
                  </a:lnTo>
                  <a:lnTo>
                    <a:pt x="159346" y="53326"/>
                  </a:lnTo>
                  <a:lnTo>
                    <a:pt x="159437" y="53545"/>
                  </a:lnTo>
                  <a:lnTo>
                    <a:pt x="159509" y="53731"/>
                  </a:lnTo>
                  <a:lnTo>
                    <a:pt x="159710" y="54293"/>
                  </a:lnTo>
                  <a:lnTo>
                    <a:pt x="159794" y="54474"/>
                  </a:lnTo>
                  <a:lnTo>
                    <a:pt x="159897" y="54674"/>
                  </a:lnTo>
                  <a:lnTo>
                    <a:pt x="160063" y="54975"/>
                  </a:lnTo>
                  <a:lnTo>
                    <a:pt x="160182" y="55237"/>
                  </a:lnTo>
                  <a:lnTo>
                    <a:pt x="160292" y="55499"/>
                  </a:lnTo>
                  <a:lnTo>
                    <a:pt x="160352" y="55627"/>
                  </a:lnTo>
                  <a:lnTo>
                    <a:pt x="160668" y="56275"/>
                  </a:lnTo>
                  <a:lnTo>
                    <a:pt x="160720" y="56495"/>
                  </a:lnTo>
                  <a:lnTo>
                    <a:pt x="160827" y="56824"/>
                  </a:lnTo>
                  <a:lnTo>
                    <a:pt x="160922" y="57033"/>
                  </a:lnTo>
                  <a:lnTo>
                    <a:pt x="161029" y="57233"/>
                  </a:lnTo>
                  <a:lnTo>
                    <a:pt x="161151" y="57419"/>
                  </a:lnTo>
                  <a:lnTo>
                    <a:pt x="161238" y="57591"/>
                  </a:lnTo>
                  <a:lnTo>
                    <a:pt x="161254" y="57734"/>
                  </a:lnTo>
                  <a:lnTo>
                    <a:pt x="161357" y="57948"/>
                  </a:lnTo>
                  <a:lnTo>
                    <a:pt x="161571" y="58210"/>
                  </a:lnTo>
                  <a:lnTo>
                    <a:pt x="161369" y="58739"/>
                  </a:lnTo>
                  <a:lnTo>
                    <a:pt x="160949" y="59440"/>
                  </a:lnTo>
                  <a:lnTo>
                    <a:pt x="160510" y="60116"/>
                  </a:lnTo>
                  <a:lnTo>
                    <a:pt x="159992" y="61212"/>
                  </a:lnTo>
                  <a:lnTo>
                    <a:pt x="159746" y="61689"/>
                  </a:lnTo>
                  <a:lnTo>
                    <a:pt x="159624" y="61950"/>
                  </a:lnTo>
                  <a:lnTo>
                    <a:pt x="159437" y="62628"/>
                  </a:lnTo>
                  <a:lnTo>
                    <a:pt x="159339" y="63172"/>
                  </a:lnTo>
                  <a:lnTo>
                    <a:pt x="159239" y="63719"/>
                  </a:lnTo>
                  <a:lnTo>
                    <a:pt x="159117" y="64567"/>
                  </a:lnTo>
                  <a:lnTo>
                    <a:pt x="159093" y="65258"/>
                  </a:lnTo>
                  <a:lnTo>
                    <a:pt x="159109" y="65554"/>
                  </a:lnTo>
                  <a:lnTo>
                    <a:pt x="159132" y="66083"/>
                  </a:lnTo>
                  <a:lnTo>
                    <a:pt x="159176" y="66707"/>
                  </a:lnTo>
                  <a:lnTo>
                    <a:pt x="159295" y="68208"/>
                  </a:lnTo>
                  <a:lnTo>
                    <a:pt x="159299" y="68665"/>
                  </a:lnTo>
                  <a:lnTo>
                    <a:pt x="159242" y="69223"/>
                  </a:lnTo>
                  <a:lnTo>
                    <a:pt x="158919" y="71434"/>
                  </a:lnTo>
                  <a:lnTo>
                    <a:pt x="158812" y="71853"/>
                  </a:lnTo>
                  <a:lnTo>
                    <a:pt x="158713" y="72277"/>
                  </a:lnTo>
                  <a:lnTo>
                    <a:pt x="158594" y="72754"/>
                  </a:lnTo>
                  <a:lnTo>
                    <a:pt x="158420" y="73388"/>
                  </a:lnTo>
                  <a:lnTo>
                    <a:pt x="158364" y="73698"/>
                  </a:lnTo>
                  <a:lnTo>
                    <a:pt x="158182" y="74350"/>
                  </a:lnTo>
                  <a:lnTo>
                    <a:pt x="158032" y="75146"/>
                  </a:lnTo>
                  <a:lnTo>
                    <a:pt x="157783" y="76118"/>
                  </a:lnTo>
                  <a:lnTo>
                    <a:pt x="157383" y="77071"/>
                  </a:lnTo>
                  <a:lnTo>
                    <a:pt x="157098" y="77567"/>
                  </a:lnTo>
                  <a:lnTo>
                    <a:pt x="156623" y="78024"/>
                  </a:lnTo>
                  <a:lnTo>
                    <a:pt x="156013" y="78482"/>
                  </a:lnTo>
                  <a:lnTo>
                    <a:pt x="155391" y="78820"/>
                  </a:lnTo>
                  <a:lnTo>
                    <a:pt x="154786" y="79130"/>
                  </a:lnTo>
                  <a:lnTo>
                    <a:pt x="154109" y="79292"/>
                  </a:lnTo>
                  <a:lnTo>
                    <a:pt x="153507" y="79340"/>
                  </a:lnTo>
                  <a:lnTo>
                    <a:pt x="152419" y="79302"/>
                  </a:lnTo>
                  <a:lnTo>
                    <a:pt x="151860" y="79278"/>
                  </a:lnTo>
                  <a:lnTo>
                    <a:pt x="151017" y="79297"/>
                  </a:lnTo>
                  <a:lnTo>
                    <a:pt x="150631" y="79297"/>
                  </a:lnTo>
                  <a:lnTo>
                    <a:pt x="150146" y="79297"/>
                  </a:lnTo>
                  <a:lnTo>
                    <a:pt x="149220" y="79282"/>
                  </a:lnTo>
                  <a:lnTo>
                    <a:pt x="148573" y="79325"/>
                  </a:lnTo>
                  <a:lnTo>
                    <a:pt x="148123" y="79335"/>
                  </a:lnTo>
                  <a:lnTo>
                    <a:pt x="147676" y="79373"/>
                  </a:lnTo>
                  <a:lnTo>
                    <a:pt x="147062" y="79568"/>
                  </a:lnTo>
                  <a:lnTo>
                    <a:pt x="146564" y="79716"/>
                  </a:lnTo>
                  <a:lnTo>
                    <a:pt x="146128" y="79983"/>
                  </a:lnTo>
                  <a:lnTo>
                    <a:pt x="145725" y="80364"/>
                  </a:lnTo>
                  <a:lnTo>
                    <a:pt x="145424" y="80836"/>
                  </a:lnTo>
                  <a:lnTo>
                    <a:pt x="145214" y="81131"/>
                  </a:lnTo>
                  <a:lnTo>
                    <a:pt x="144960" y="81598"/>
                  </a:lnTo>
                  <a:lnTo>
                    <a:pt x="144786" y="82185"/>
                  </a:lnTo>
                  <a:lnTo>
                    <a:pt x="144691" y="82737"/>
                  </a:lnTo>
                  <a:lnTo>
                    <a:pt x="144529" y="83328"/>
                  </a:lnTo>
                  <a:lnTo>
                    <a:pt x="144284" y="84005"/>
                  </a:lnTo>
                  <a:lnTo>
                    <a:pt x="143975" y="84583"/>
                  </a:lnTo>
                  <a:lnTo>
                    <a:pt x="142621" y="86253"/>
                  </a:lnTo>
                  <a:lnTo>
                    <a:pt x="141718" y="87655"/>
                  </a:lnTo>
                  <a:lnTo>
                    <a:pt x="141279" y="88513"/>
                  </a:lnTo>
                  <a:lnTo>
                    <a:pt x="140756" y="89256"/>
                  </a:lnTo>
                  <a:lnTo>
                    <a:pt x="140004" y="90276"/>
                  </a:lnTo>
                  <a:lnTo>
                    <a:pt x="139569" y="91143"/>
                  </a:lnTo>
                  <a:lnTo>
                    <a:pt x="138773" y="92602"/>
                  </a:lnTo>
                  <a:lnTo>
                    <a:pt x="137530" y="94755"/>
                  </a:lnTo>
                  <a:lnTo>
                    <a:pt x="137004" y="96018"/>
                  </a:lnTo>
                  <a:lnTo>
                    <a:pt x="136643" y="96862"/>
                  </a:lnTo>
                  <a:lnTo>
                    <a:pt x="135848" y="98020"/>
                  </a:lnTo>
                  <a:lnTo>
                    <a:pt x="135329" y="98757"/>
                  </a:lnTo>
                  <a:lnTo>
                    <a:pt x="133954" y="100270"/>
                  </a:lnTo>
                  <a:lnTo>
                    <a:pt x="132983" y="100996"/>
                  </a:lnTo>
                  <a:lnTo>
                    <a:pt x="132025" y="102414"/>
                  </a:lnTo>
                  <a:lnTo>
                    <a:pt x="130543" y="104458"/>
                  </a:lnTo>
                  <a:lnTo>
                    <a:pt x="130010" y="104934"/>
                  </a:lnTo>
                  <a:lnTo>
                    <a:pt x="129577" y="105320"/>
                  </a:lnTo>
                  <a:lnTo>
                    <a:pt x="128396" y="106178"/>
                  </a:lnTo>
                  <a:lnTo>
                    <a:pt x="128164" y="106330"/>
                  </a:lnTo>
                  <a:lnTo>
                    <a:pt x="128001" y="106450"/>
                  </a:lnTo>
                  <a:lnTo>
                    <a:pt x="127863" y="106531"/>
                  </a:lnTo>
                  <a:lnTo>
                    <a:pt x="127673" y="106669"/>
                  </a:lnTo>
                  <a:lnTo>
                    <a:pt x="127115" y="107060"/>
                  </a:lnTo>
                  <a:lnTo>
                    <a:pt x="126877" y="107245"/>
                  </a:lnTo>
                  <a:lnTo>
                    <a:pt x="126481" y="107531"/>
                  </a:lnTo>
                  <a:lnTo>
                    <a:pt x="126248" y="107693"/>
                  </a:lnTo>
                  <a:lnTo>
                    <a:pt x="126002" y="107846"/>
                  </a:lnTo>
                  <a:lnTo>
                    <a:pt x="125812" y="107951"/>
                  </a:lnTo>
                  <a:lnTo>
                    <a:pt x="125405" y="108237"/>
                  </a:lnTo>
                  <a:lnTo>
                    <a:pt x="125120" y="108322"/>
                  </a:lnTo>
                  <a:lnTo>
                    <a:pt x="124823" y="108389"/>
                  </a:lnTo>
                  <a:lnTo>
                    <a:pt x="124601" y="108556"/>
                  </a:lnTo>
                  <a:lnTo>
                    <a:pt x="124332" y="108766"/>
                  </a:lnTo>
                  <a:lnTo>
                    <a:pt x="124071" y="109023"/>
                  </a:lnTo>
                  <a:lnTo>
                    <a:pt x="123972" y="109209"/>
                  </a:lnTo>
                  <a:lnTo>
                    <a:pt x="123884" y="109423"/>
                  </a:lnTo>
                  <a:lnTo>
                    <a:pt x="123805" y="109699"/>
                  </a:lnTo>
                  <a:lnTo>
                    <a:pt x="123770" y="110000"/>
                  </a:lnTo>
                  <a:lnTo>
                    <a:pt x="123770" y="110286"/>
                  </a:lnTo>
                  <a:lnTo>
                    <a:pt x="123786" y="110648"/>
                  </a:lnTo>
                  <a:lnTo>
                    <a:pt x="123825" y="110939"/>
                  </a:lnTo>
                  <a:lnTo>
                    <a:pt x="123873" y="111215"/>
                  </a:lnTo>
                  <a:lnTo>
                    <a:pt x="123972" y="111491"/>
                  </a:lnTo>
                  <a:lnTo>
                    <a:pt x="124082" y="111725"/>
                  </a:lnTo>
                  <a:lnTo>
                    <a:pt x="124233" y="111963"/>
                  </a:lnTo>
                  <a:lnTo>
                    <a:pt x="124625" y="112354"/>
                  </a:lnTo>
                  <a:lnTo>
                    <a:pt x="124759" y="112411"/>
                  </a:lnTo>
                  <a:lnTo>
                    <a:pt x="124965" y="112430"/>
                  </a:lnTo>
                  <a:lnTo>
                    <a:pt x="125143" y="112430"/>
                  </a:lnTo>
                  <a:lnTo>
                    <a:pt x="125456" y="112368"/>
                  </a:lnTo>
                  <a:lnTo>
                    <a:pt x="125674" y="112320"/>
                  </a:lnTo>
                  <a:lnTo>
                    <a:pt x="126022" y="112201"/>
                  </a:lnTo>
                  <a:lnTo>
                    <a:pt x="126283" y="112130"/>
                  </a:lnTo>
                  <a:lnTo>
                    <a:pt x="126474" y="112087"/>
                  </a:lnTo>
                  <a:lnTo>
                    <a:pt x="126683" y="112006"/>
                  </a:lnTo>
                  <a:lnTo>
                    <a:pt x="127261" y="111629"/>
                  </a:lnTo>
                  <a:lnTo>
                    <a:pt x="127649" y="111439"/>
                  </a:lnTo>
                  <a:lnTo>
                    <a:pt x="127906" y="111310"/>
                  </a:lnTo>
                  <a:lnTo>
                    <a:pt x="128101" y="111210"/>
                  </a:lnTo>
                  <a:lnTo>
                    <a:pt x="128789" y="110867"/>
                  </a:lnTo>
                  <a:lnTo>
                    <a:pt x="129161" y="110700"/>
                  </a:lnTo>
                  <a:lnTo>
                    <a:pt x="129526" y="110638"/>
                  </a:lnTo>
                  <a:lnTo>
                    <a:pt x="129890" y="110657"/>
                  </a:lnTo>
                  <a:lnTo>
                    <a:pt x="130369" y="110791"/>
                  </a:lnTo>
                  <a:lnTo>
                    <a:pt x="130832" y="111105"/>
                  </a:lnTo>
                  <a:lnTo>
                    <a:pt x="131256" y="111510"/>
                  </a:lnTo>
                  <a:lnTo>
                    <a:pt x="131576" y="111944"/>
                  </a:lnTo>
                  <a:lnTo>
                    <a:pt x="131803" y="112264"/>
                  </a:lnTo>
                  <a:lnTo>
                    <a:pt x="131714" y="112419"/>
                  </a:lnTo>
                  <a:lnTo>
                    <a:pt x="131173" y="113356"/>
                  </a:lnTo>
                  <a:lnTo>
                    <a:pt x="129535" y="115020"/>
                  </a:lnTo>
                  <a:lnTo>
                    <a:pt x="129025" y="115540"/>
                  </a:lnTo>
                  <a:lnTo>
                    <a:pt x="127044" y="117093"/>
                  </a:lnTo>
                  <a:lnTo>
                    <a:pt x="126807" y="117312"/>
                  </a:lnTo>
                  <a:lnTo>
                    <a:pt x="124528" y="119407"/>
                  </a:lnTo>
                  <a:lnTo>
                    <a:pt x="122210" y="122329"/>
                  </a:lnTo>
                  <a:lnTo>
                    <a:pt x="121243" y="124104"/>
                  </a:lnTo>
                  <a:lnTo>
                    <a:pt x="120722" y="125341"/>
                  </a:lnTo>
                  <a:lnTo>
                    <a:pt x="120245" y="126463"/>
                  </a:lnTo>
                  <a:lnTo>
                    <a:pt x="120450" y="127061"/>
                  </a:lnTo>
                  <a:lnTo>
                    <a:pt x="119002" y="127548"/>
                  </a:lnTo>
                  <a:lnTo>
                    <a:pt x="117329" y="127856"/>
                  </a:lnTo>
                  <a:lnTo>
                    <a:pt x="116822" y="127855"/>
                  </a:lnTo>
                  <a:lnTo>
                    <a:pt x="116320" y="127852"/>
                  </a:lnTo>
                  <a:lnTo>
                    <a:pt x="116564" y="128327"/>
                  </a:lnTo>
                  <a:lnTo>
                    <a:pt x="116657" y="128525"/>
                  </a:lnTo>
                  <a:lnTo>
                    <a:pt x="117409" y="130201"/>
                  </a:lnTo>
                  <a:lnTo>
                    <a:pt x="115821" y="131190"/>
                  </a:lnTo>
                  <a:lnTo>
                    <a:pt x="115823" y="132012"/>
                  </a:lnTo>
                  <a:lnTo>
                    <a:pt x="115835" y="133494"/>
                  </a:lnTo>
                  <a:lnTo>
                    <a:pt x="115690" y="133297"/>
                  </a:lnTo>
                  <a:lnTo>
                    <a:pt x="115542" y="133170"/>
                  </a:lnTo>
                  <a:lnTo>
                    <a:pt x="115403" y="133072"/>
                  </a:lnTo>
                  <a:lnTo>
                    <a:pt x="115153" y="132985"/>
                  </a:lnTo>
                  <a:lnTo>
                    <a:pt x="115010" y="132918"/>
                  </a:lnTo>
                  <a:lnTo>
                    <a:pt x="114847" y="132903"/>
                  </a:lnTo>
                  <a:lnTo>
                    <a:pt x="114532" y="133149"/>
                  </a:lnTo>
                  <a:lnTo>
                    <a:pt x="114371" y="133328"/>
                  </a:lnTo>
                  <a:lnTo>
                    <a:pt x="114281" y="133475"/>
                  </a:lnTo>
                  <a:lnTo>
                    <a:pt x="114178" y="133711"/>
                  </a:lnTo>
                  <a:lnTo>
                    <a:pt x="114106" y="133998"/>
                  </a:lnTo>
                  <a:lnTo>
                    <a:pt x="114071" y="134286"/>
                  </a:lnTo>
                  <a:lnTo>
                    <a:pt x="114007" y="134548"/>
                  </a:lnTo>
                  <a:lnTo>
                    <a:pt x="113995" y="134780"/>
                  </a:lnTo>
                  <a:lnTo>
                    <a:pt x="113999" y="135008"/>
                  </a:lnTo>
                  <a:lnTo>
                    <a:pt x="113960" y="135214"/>
                  </a:lnTo>
                  <a:lnTo>
                    <a:pt x="113862" y="135485"/>
                  </a:lnTo>
                  <a:lnTo>
                    <a:pt x="113253" y="135727"/>
                  </a:lnTo>
                  <a:lnTo>
                    <a:pt x="112823" y="135849"/>
                  </a:lnTo>
                  <a:lnTo>
                    <a:pt x="112537" y="135794"/>
                  </a:lnTo>
                  <a:lnTo>
                    <a:pt x="112395" y="135763"/>
                  </a:lnTo>
                  <a:lnTo>
                    <a:pt x="112205" y="136047"/>
                  </a:lnTo>
                  <a:lnTo>
                    <a:pt x="112128" y="136386"/>
                  </a:lnTo>
                  <a:lnTo>
                    <a:pt x="112059" y="136649"/>
                  </a:lnTo>
                  <a:lnTo>
                    <a:pt x="112037" y="136781"/>
                  </a:lnTo>
                  <a:lnTo>
                    <a:pt x="112015" y="137132"/>
                  </a:lnTo>
                  <a:lnTo>
                    <a:pt x="111959" y="137398"/>
                  </a:lnTo>
                  <a:lnTo>
                    <a:pt x="111831" y="137441"/>
                  </a:lnTo>
                  <a:lnTo>
                    <a:pt x="111376" y="137349"/>
                  </a:lnTo>
                  <a:lnTo>
                    <a:pt x="111143" y="137175"/>
                  </a:lnTo>
                  <a:lnTo>
                    <a:pt x="110984" y="137273"/>
                  </a:lnTo>
                  <a:lnTo>
                    <a:pt x="110834" y="137384"/>
                  </a:lnTo>
                  <a:lnTo>
                    <a:pt x="110693" y="137505"/>
                  </a:lnTo>
                  <a:lnTo>
                    <a:pt x="110561" y="137638"/>
                  </a:lnTo>
                  <a:lnTo>
                    <a:pt x="110440" y="137780"/>
                  </a:lnTo>
                  <a:lnTo>
                    <a:pt x="110331" y="137932"/>
                  </a:lnTo>
                  <a:lnTo>
                    <a:pt x="110234" y="138091"/>
                  </a:lnTo>
                  <a:lnTo>
                    <a:pt x="110110" y="138342"/>
                  </a:lnTo>
                  <a:lnTo>
                    <a:pt x="109263" y="140452"/>
                  </a:lnTo>
                  <a:lnTo>
                    <a:pt x="109075" y="140746"/>
                  </a:lnTo>
                  <a:lnTo>
                    <a:pt x="108867" y="141260"/>
                  </a:lnTo>
                  <a:lnTo>
                    <a:pt x="108388" y="142435"/>
                  </a:lnTo>
                  <a:lnTo>
                    <a:pt x="108234" y="142967"/>
                  </a:lnTo>
                  <a:lnTo>
                    <a:pt x="108197" y="143427"/>
                  </a:lnTo>
                  <a:lnTo>
                    <a:pt x="108206" y="143612"/>
                  </a:lnTo>
                  <a:lnTo>
                    <a:pt x="108468" y="145153"/>
                  </a:lnTo>
                  <a:lnTo>
                    <a:pt x="108652" y="145338"/>
                  </a:lnTo>
                  <a:lnTo>
                    <a:pt x="109067" y="145974"/>
                  </a:lnTo>
                  <a:lnTo>
                    <a:pt x="109126" y="146129"/>
                  </a:lnTo>
                  <a:lnTo>
                    <a:pt x="109156" y="146301"/>
                  </a:lnTo>
                  <a:lnTo>
                    <a:pt x="109161" y="146464"/>
                  </a:lnTo>
                  <a:lnTo>
                    <a:pt x="109148" y="146636"/>
                  </a:lnTo>
                  <a:lnTo>
                    <a:pt x="109114" y="146773"/>
                  </a:lnTo>
                  <a:lnTo>
                    <a:pt x="109045" y="146937"/>
                  </a:lnTo>
                  <a:lnTo>
                    <a:pt x="108977" y="147138"/>
                  </a:lnTo>
                  <a:lnTo>
                    <a:pt x="108841" y="147079"/>
                  </a:lnTo>
                  <a:lnTo>
                    <a:pt x="108697" y="147926"/>
                  </a:lnTo>
                  <a:lnTo>
                    <a:pt x="108081" y="148646"/>
                  </a:lnTo>
                  <a:lnTo>
                    <a:pt x="107761" y="148551"/>
                  </a:lnTo>
                  <a:lnTo>
                    <a:pt x="106078" y="147975"/>
                  </a:lnTo>
                  <a:lnTo>
                    <a:pt x="101775" y="146006"/>
                  </a:lnTo>
                  <a:lnTo>
                    <a:pt x="98024" y="144302"/>
                  </a:lnTo>
                  <a:lnTo>
                    <a:pt x="94709" y="142795"/>
                  </a:lnTo>
                  <a:lnTo>
                    <a:pt x="89180" y="139879"/>
                  </a:lnTo>
                  <a:lnTo>
                    <a:pt x="88882" y="139726"/>
                  </a:lnTo>
                  <a:lnTo>
                    <a:pt x="88672" y="139640"/>
                  </a:lnTo>
                  <a:lnTo>
                    <a:pt x="88407" y="139445"/>
                  </a:lnTo>
                  <a:lnTo>
                    <a:pt x="88197" y="139321"/>
                  </a:lnTo>
                  <a:lnTo>
                    <a:pt x="84611" y="138001"/>
                  </a:lnTo>
                  <a:lnTo>
                    <a:pt x="82972" y="137103"/>
                  </a:lnTo>
                  <a:lnTo>
                    <a:pt x="79670" y="135294"/>
                  </a:lnTo>
                  <a:lnTo>
                    <a:pt x="78942" y="134913"/>
                  </a:lnTo>
                  <a:lnTo>
                    <a:pt x="75066" y="132873"/>
                  </a:lnTo>
                  <a:lnTo>
                    <a:pt x="70989" y="131453"/>
                  </a:lnTo>
                  <a:lnTo>
                    <a:pt x="67319" y="130371"/>
                  </a:lnTo>
                  <a:lnTo>
                    <a:pt x="65341" y="129924"/>
                  </a:lnTo>
                  <a:lnTo>
                    <a:pt x="63103" y="129418"/>
                  </a:lnTo>
                  <a:lnTo>
                    <a:pt x="62190" y="129275"/>
                  </a:lnTo>
                  <a:lnTo>
                    <a:pt x="58092" y="128632"/>
                  </a:lnTo>
                  <a:lnTo>
                    <a:pt x="54802" y="127971"/>
                  </a:lnTo>
                  <a:lnTo>
                    <a:pt x="51053" y="127212"/>
                  </a:lnTo>
                  <a:lnTo>
                    <a:pt x="49317" y="126465"/>
                  </a:lnTo>
                  <a:lnTo>
                    <a:pt x="48299" y="126027"/>
                  </a:lnTo>
                  <a:lnTo>
                    <a:pt x="45282" y="124730"/>
                  </a:lnTo>
                  <a:lnTo>
                    <a:pt x="43586" y="124001"/>
                  </a:lnTo>
                  <a:lnTo>
                    <a:pt x="43314" y="123810"/>
                  </a:lnTo>
                  <a:lnTo>
                    <a:pt x="43078" y="123678"/>
                  </a:lnTo>
                  <a:lnTo>
                    <a:pt x="40843" y="122373"/>
                  </a:lnTo>
                  <a:lnTo>
                    <a:pt x="37886" y="120655"/>
                  </a:lnTo>
                  <a:lnTo>
                    <a:pt x="34560" y="117466"/>
                  </a:lnTo>
                  <a:lnTo>
                    <a:pt x="32732" y="115713"/>
                  </a:lnTo>
                  <a:lnTo>
                    <a:pt x="31238" y="113809"/>
                  </a:lnTo>
                  <a:lnTo>
                    <a:pt x="28919" y="110853"/>
                  </a:lnTo>
                  <a:lnTo>
                    <a:pt x="28287" y="110047"/>
                  </a:lnTo>
                  <a:lnTo>
                    <a:pt x="28128" y="109785"/>
                  </a:lnTo>
                  <a:lnTo>
                    <a:pt x="27444" y="108617"/>
                  </a:lnTo>
                  <a:lnTo>
                    <a:pt x="25645" y="105554"/>
                  </a:lnTo>
                  <a:lnTo>
                    <a:pt x="24122" y="102961"/>
                  </a:lnTo>
                  <a:lnTo>
                    <a:pt x="22349" y="99028"/>
                  </a:lnTo>
                  <a:lnTo>
                    <a:pt x="21426" y="96981"/>
                  </a:lnTo>
                  <a:lnTo>
                    <a:pt x="20765" y="94508"/>
                  </a:lnTo>
                  <a:lnTo>
                    <a:pt x="20332" y="92891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3" name="pg263"/>
            <p:cNvSpPr/>
            <p:nvPr/>
          </p:nvSpPr>
          <p:spPr>
            <a:xfrm>
              <a:off x="5483710" y="4159487"/>
              <a:ext cx="156483" cy="111621"/>
            </a:xfrm>
            <a:custGeom>
              <a:avLst/>
              <a:gdLst/>
              <a:ahLst/>
              <a:cxnLst/>
              <a:rect l="0" t="0" r="0" b="0"/>
              <a:pathLst>
                <a:path w="156483" h="111621">
                  <a:moveTo>
                    <a:pt x="67575" y="37195"/>
                  </a:moveTo>
                  <a:lnTo>
                    <a:pt x="75449" y="36190"/>
                  </a:lnTo>
                  <a:lnTo>
                    <a:pt x="82452" y="35295"/>
                  </a:lnTo>
                  <a:lnTo>
                    <a:pt x="88176" y="34676"/>
                  </a:lnTo>
                  <a:lnTo>
                    <a:pt x="94118" y="34032"/>
                  </a:lnTo>
                  <a:lnTo>
                    <a:pt x="94647" y="33914"/>
                  </a:lnTo>
                  <a:lnTo>
                    <a:pt x="101445" y="31875"/>
                  </a:lnTo>
                  <a:lnTo>
                    <a:pt x="106747" y="30263"/>
                  </a:lnTo>
                  <a:lnTo>
                    <a:pt x="107547" y="30020"/>
                  </a:lnTo>
                  <a:lnTo>
                    <a:pt x="109241" y="29496"/>
                  </a:lnTo>
                  <a:lnTo>
                    <a:pt x="119573" y="26322"/>
                  </a:lnTo>
                  <a:lnTo>
                    <a:pt x="123745" y="25036"/>
                  </a:lnTo>
                  <a:lnTo>
                    <a:pt x="128594" y="23444"/>
                  </a:lnTo>
                  <a:lnTo>
                    <a:pt x="131352" y="22529"/>
                  </a:lnTo>
                  <a:lnTo>
                    <a:pt x="133852" y="21700"/>
                  </a:lnTo>
                  <a:lnTo>
                    <a:pt x="140225" y="19741"/>
                  </a:lnTo>
                  <a:lnTo>
                    <a:pt x="141828" y="19312"/>
                  </a:lnTo>
                  <a:lnTo>
                    <a:pt x="145383" y="18245"/>
                  </a:lnTo>
                  <a:lnTo>
                    <a:pt x="148168" y="24825"/>
                  </a:lnTo>
                  <a:lnTo>
                    <a:pt x="148395" y="25436"/>
                  </a:lnTo>
                  <a:lnTo>
                    <a:pt x="149373" y="27963"/>
                  </a:lnTo>
                  <a:lnTo>
                    <a:pt x="149709" y="28542"/>
                  </a:lnTo>
                  <a:lnTo>
                    <a:pt x="150371" y="29382"/>
                  </a:lnTo>
                  <a:lnTo>
                    <a:pt x="150927" y="29857"/>
                  </a:lnTo>
                  <a:lnTo>
                    <a:pt x="151373" y="30396"/>
                  </a:lnTo>
                  <a:lnTo>
                    <a:pt x="151610" y="30705"/>
                  </a:lnTo>
                  <a:lnTo>
                    <a:pt x="153221" y="32354"/>
                  </a:lnTo>
                  <a:lnTo>
                    <a:pt x="153386" y="32485"/>
                  </a:lnTo>
                  <a:lnTo>
                    <a:pt x="155455" y="34123"/>
                  </a:lnTo>
                  <a:lnTo>
                    <a:pt x="155038" y="34297"/>
                  </a:lnTo>
                  <a:lnTo>
                    <a:pt x="156483" y="39014"/>
                  </a:lnTo>
                  <a:lnTo>
                    <a:pt x="155257" y="39359"/>
                  </a:lnTo>
                  <a:lnTo>
                    <a:pt x="155442" y="42652"/>
                  </a:lnTo>
                  <a:lnTo>
                    <a:pt x="156095" y="44425"/>
                  </a:lnTo>
                  <a:lnTo>
                    <a:pt x="156337" y="45045"/>
                  </a:lnTo>
                  <a:lnTo>
                    <a:pt x="156096" y="45112"/>
                  </a:lnTo>
                  <a:lnTo>
                    <a:pt x="155465" y="45522"/>
                  </a:lnTo>
                  <a:lnTo>
                    <a:pt x="152609" y="48031"/>
                  </a:lnTo>
                  <a:lnTo>
                    <a:pt x="151710" y="48573"/>
                  </a:lnTo>
                  <a:lnTo>
                    <a:pt x="151309" y="48679"/>
                  </a:lnTo>
                  <a:lnTo>
                    <a:pt x="150578" y="48757"/>
                  </a:lnTo>
                  <a:lnTo>
                    <a:pt x="150610" y="49136"/>
                  </a:lnTo>
                  <a:lnTo>
                    <a:pt x="150653" y="50859"/>
                  </a:lnTo>
                  <a:lnTo>
                    <a:pt x="149259" y="50912"/>
                  </a:lnTo>
                  <a:lnTo>
                    <a:pt x="148651" y="51190"/>
                  </a:lnTo>
                  <a:lnTo>
                    <a:pt x="147271" y="52717"/>
                  </a:lnTo>
                  <a:lnTo>
                    <a:pt x="144080" y="54675"/>
                  </a:lnTo>
                  <a:lnTo>
                    <a:pt x="143400" y="55042"/>
                  </a:lnTo>
                  <a:lnTo>
                    <a:pt x="142247" y="55634"/>
                  </a:lnTo>
                  <a:lnTo>
                    <a:pt x="139548" y="56324"/>
                  </a:lnTo>
                  <a:lnTo>
                    <a:pt x="137939" y="56596"/>
                  </a:lnTo>
                  <a:lnTo>
                    <a:pt x="136595" y="57878"/>
                  </a:lnTo>
                  <a:lnTo>
                    <a:pt x="136290" y="58197"/>
                  </a:lnTo>
                  <a:lnTo>
                    <a:pt x="136932" y="58657"/>
                  </a:lnTo>
                  <a:lnTo>
                    <a:pt x="137439" y="59079"/>
                  </a:lnTo>
                  <a:lnTo>
                    <a:pt x="138240" y="59912"/>
                  </a:lnTo>
                  <a:lnTo>
                    <a:pt x="138645" y="60435"/>
                  </a:lnTo>
                  <a:lnTo>
                    <a:pt x="138739" y="60568"/>
                  </a:lnTo>
                  <a:lnTo>
                    <a:pt x="138567" y="61065"/>
                  </a:lnTo>
                  <a:lnTo>
                    <a:pt x="138557" y="61299"/>
                  </a:lnTo>
                  <a:lnTo>
                    <a:pt x="138509" y="61528"/>
                  </a:lnTo>
                  <a:lnTo>
                    <a:pt x="138426" y="61790"/>
                  </a:lnTo>
                  <a:lnTo>
                    <a:pt x="138327" y="62029"/>
                  </a:lnTo>
                  <a:lnTo>
                    <a:pt x="138117" y="62763"/>
                  </a:lnTo>
                  <a:lnTo>
                    <a:pt x="138197" y="63087"/>
                  </a:lnTo>
                  <a:lnTo>
                    <a:pt x="138216" y="63501"/>
                  </a:lnTo>
                  <a:lnTo>
                    <a:pt x="138232" y="63968"/>
                  </a:lnTo>
                  <a:lnTo>
                    <a:pt x="138197" y="64459"/>
                  </a:lnTo>
                  <a:lnTo>
                    <a:pt x="138141" y="65040"/>
                  </a:lnTo>
                  <a:lnTo>
                    <a:pt x="138121" y="65388"/>
                  </a:lnTo>
                  <a:lnTo>
                    <a:pt x="137999" y="65927"/>
                  </a:lnTo>
                  <a:lnTo>
                    <a:pt x="137904" y="66303"/>
                  </a:lnTo>
                  <a:lnTo>
                    <a:pt x="137797" y="66746"/>
                  </a:lnTo>
                  <a:lnTo>
                    <a:pt x="137698" y="67247"/>
                  </a:lnTo>
                  <a:lnTo>
                    <a:pt x="137520" y="67799"/>
                  </a:lnTo>
                  <a:lnTo>
                    <a:pt x="137345" y="68271"/>
                  </a:lnTo>
                  <a:lnTo>
                    <a:pt x="137298" y="68648"/>
                  </a:lnTo>
                  <a:lnTo>
                    <a:pt x="137302" y="68986"/>
                  </a:lnTo>
                  <a:lnTo>
                    <a:pt x="137306" y="69281"/>
                  </a:lnTo>
                  <a:lnTo>
                    <a:pt x="137417" y="69891"/>
                  </a:lnTo>
                  <a:lnTo>
                    <a:pt x="137559" y="70578"/>
                  </a:lnTo>
                  <a:lnTo>
                    <a:pt x="137599" y="71345"/>
                  </a:lnTo>
                  <a:lnTo>
                    <a:pt x="137484" y="71788"/>
                  </a:lnTo>
                  <a:lnTo>
                    <a:pt x="137064" y="72341"/>
                  </a:lnTo>
                  <a:lnTo>
                    <a:pt x="136910" y="72670"/>
                  </a:lnTo>
                  <a:lnTo>
                    <a:pt x="136661" y="72917"/>
                  </a:lnTo>
                  <a:lnTo>
                    <a:pt x="136498" y="73056"/>
                  </a:lnTo>
                  <a:lnTo>
                    <a:pt x="136229" y="73284"/>
                  </a:lnTo>
                  <a:lnTo>
                    <a:pt x="135536" y="73747"/>
                  </a:lnTo>
                  <a:lnTo>
                    <a:pt x="135184" y="74056"/>
                  </a:lnTo>
                  <a:lnTo>
                    <a:pt x="134662" y="74390"/>
                  </a:lnTo>
                  <a:lnTo>
                    <a:pt x="134143" y="74824"/>
                  </a:lnTo>
                  <a:lnTo>
                    <a:pt x="133763" y="75319"/>
                  </a:lnTo>
                  <a:lnTo>
                    <a:pt x="133529" y="75929"/>
                  </a:lnTo>
                  <a:lnTo>
                    <a:pt x="133553" y="76310"/>
                  </a:lnTo>
                  <a:lnTo>
                    <a:pt x="133901" y="76897"/>
                  </a:lnTo>
                  <a:lnTo>
                    <a:pt x="134210" y="77316"/>
                  </a:lnTo>
                  <a:lnTo>
                    <a:pt x="134578" y="77587"/>
                  </a:lnTo>
                  <a:lnTo>
                    <a:pt x="135196" y="77954"/>
                  </a:lnTo>
                  <a:lnTo>
                    <a:pt x="135583" y="78190"/>
                  </a:lnTo>
                  <a:lnTo>
                    <a:pt x="135878" y="78396"/>
                  </a:lnTo>
                  <a:lnTo>
                    <a:pt x="136403" y="79093"/>
                  </a:lnTo>
                  <a:lnTo>
                    <a:pt x="136597" y="79304"/>
                  </a:lnTo>
                  <a:lnTo>
                    <a:pt x="136787" y="79513"/>
                  </a:lnTo>
                  <a:lnTo>
                    <a:pt x="137112" y="79984"/>
                  </a:lnTo>
                  <a:lnTo>
                    <a:pt x="137144" y="80242"/>
                  </a:lnTo>
                  <a:lnTo>
                    <a:pt x="137029" y="81061"/>
                  </a:lnTo>
                  <a:lnTo>
                    <a:pt x="137108" y="81371"/>
                  </a:lnTo>
                  <a:lnTo>
                    <a:pt x="137100" y="81638"/>
                  </a:lnTo>
                  <a:lnTo>
                    <a:pt x="136669" y="81871"/>
                  </a:lnTo>
                  <a:lnTo>
                    <a:pt x="136007" y="82172"/>
                  </a:lnTo>
                  <a:lnTo>
                    <a:pt x="135806" y="82338"/>
                  </a:lnTo>
                  <a:lnTo>
                    <a:pt x="135600" y="82696"/>
                  </a:lnTo>
                  <a:lnTo>
                    <a:pt x="135279" y="83211"/>
                  </a:lnTo>
                  <a:lnTo>
                    <a:pt x="135034" y="83697"/>
                  </a:lnTo>
                  <a:lnTo>
                    <a:pt x="134725" y="84278"/>
                  </a:lnTo>
                  <a:lnTo>
                    <a:pt x="134424" y="84693"/>
                  </a:lnTo>
                  <a:lnTo>
                    <a:pt x="134052" y="85226"/>
                  </a:lnTo>
                  <a:lnTo>
                    <a:pt x="133616" y="85889"/>
                  </a:lnTo>
                  <a:lnTo>
                    <a:pt x="133160" y="86571"/>
                  </a:lnTo>
                  <a:lnTo>
                    <a:pt x="132773" y="87047"/>
                  </a:lnTo>
                  <a:lnTo>
                    <a:pt x="132385" y="87328"/>
                  </a:lnTo>
                  <a:lnTo>
                    <a:pt x="131977" y="87399"/>
                  </a:lnTo>
                  <a:lnTo>
                    <a:pt x="131507" y="87342"/>
                  </a:lnTo>
                  <a:lnTo>
                    <a:pt x="131178" y="87137"/>
                  </a:lnTo>
                  <a:lnTo>
                    <a:pt x="130742" y="86889"/>
                  </a:lnTo>
                  <a:lnTo>
                    <a:pt x="130153" y="86813"/>
                  </a:lnTo>
                  <a:lnTo>
                    <a:pt x="129480" y="86775"/>
                  </a:lnTo>
                  <a:lnTo>
                    <a:pt x="129100" y="86680"/>
                  </a:lnTo>
                  <a:lnTo>
                    <a:pt x="128569" y="86603"/>
                  </a:lnTo>
                  <a:lnTo>
                    <a:pt x="128082" y="86608"/>
                  </a:lnTo>
                  <a:lnTo>
                    <a:pt x="127880" y="86742"/>
                  </a:lnTo>
                  <a:lnTo>
                    <a:pt x="127564" y="87028"/>
                  </a:lnTo>
                  <a:lnTo>
                    <a:pt x="127235" y="87514"/>
                  </a:lnTo>
                  <a:lnTo>
                    <a:pt x="126819" y="87971"/>
                  </a:lnTo>
                  <a:lnTo>
                    <a:pt x="126657" y="88414"/>
                  </a:lnTo>
                  <a:lnTo>
                    <a:pt x="126558" y="88857"/>
                  </a:lnTo>
                  <a:lnTo>
                    <a:pt x="126333" y="89382"/>
                  </a:lnTo>
                  <a:lnTo>
                    <a:pt x="125877" y="89901"/>
                  </a:lnTo>
                  <a:lnTo>
                    <a:pt x="125414" y="90220"/>
                  </a:lnTo>
                  <a:lnTo>
                    <a:pt x="124816" y="90506"/>
                  </a:lnTo>
                  <a:lnTo>
                    <a:pt x="124420" y="90664"/>
                  </a:lnTo>
                  <a:lnTo>
                    <a:pt x="124242" y="90716"/>
                  </a:lnTo>
                  <a:lnTo>
                    <a:pt x="123771" y="90712"/>
                  </a:lnTo>
                  <a:lnTo>
                    <a:pt x="123447" y="90697"/>
                  </a:lnTo>
                  <a:lnTo>
                    <a:pt x="123253" y="90702"/>
                  </a:lnTo>
                  <a:lnTo>
                    <a:pt x="122896" y="90735"/>
                  </a:lnTo>
                  <a:lnTo>
                    <a:pt x="122564" y="90725"/>
                  </a:lnTo>
                  <a:lnTo>
                    <a:pt x="122295" y="90797"/>
                  </a:lnTo>
                  <a:lnTo>
                    <a:pt x="122093" y="90868"/>
                  </a:lnTo>
                  <a:lnTo>
                    <a:pt x="121673" y="91326"/>
                  </a:lnTo>
                  <a:lnTo>
                    <a:pt x="121432" y="91740"/>
                  </a:lnTo>
                  <a:lnTo>
                    <a:pt x="121333" y="91917"/>
                  </a:lnTo>
                  <a:lnTo>
                    <a:pt x="121226" y="92179"/>
                  </a:lnTo>
                  <a:lnTo>
                    <a:pt x="121075" y="92632"/>
                  </a:lnTo>
                  <a:lnTo>
                    <a:pt x="120763" y="93318"/>
                  </a:lnTo>
                  <a:lnTo>
                    <a:pt x="120466" y="94023"/>
                  </a:lnTo>
                  <a:lnTo>
                    <a:pt x="120277" y="94437"/>
                  </a:lnTo>
                  <a:lnTo>
                    <a:pt x="120137" y="94743"/>
                  </a:lnTo>
                  <a:lnTo>
                    <a:pt x="119880" y="95457"/>
                  </a:lnTo>
                  <a:lnTo>
                    <a:pt x="119642" y="96325"/>
                  </a:lnTo>
                  <a:lnTo>
                    <a:pt x="119436" y="97192"/>
                  </a:lnTo>
                  <a:lnTo>
                    <a:pt x="119243" y="97831"/>
                  </a:lnTo>
                  <a:lnTo>
                    <a:pt x="119116" y="98393"/>
                  </a:lnTo>
                  <a:lnTo>
                    <a:pt x="118954" y="98803"/>
                  </a:lnTo>
                  <a:lnTo>
                    <a:pt x="118748" y="99289"/>
                  </a:lnTo>
                  <a:lnTo>
                    <a:pt x="118566" y="99670"/>
                  </a:lnTo>
                  <a:lnTo>
                    <a:pt x="118273" y="99970"/>
                  </a:lnTo>
                  <a:lnTo>
                    <a:pt x="117920" y="100347"/>
                  </a:lnTo>
                  <a:lnTo>
                    <a:pt x="117738" y="100556"/>
                  </a:lnTo>
                  <a:lnTo>
                    <a:pt x="117366" y="100995"/>
                  </a:lnTo>
                  <a:lnTo>
                    <a:pt x="117053" y="101462"/>
                  </a:lnTo>
                  <a:lnTo>
                    <a:pt x="116943" y="101848"/>
                  </a:lnTo>
                  <a:lnTo>
                    <a:pt x="116784" y="102258"/>
                  </a:lnTo>
                  <a:lnTo>
                    <a:pt x="116598" y="102682"/>
                  </a:lnTo>
                  <a:lnTo>
                    <a:pt x="116327" y="103252"/>
                  </a:lnTo>
                  <a:lnTo>
                    <a:pt x="116151" y="103606"/>
                  </a:lnTo>
                  <a:lnTo>
                    <a:pt x="115723" y="104330"/>
                  </a:lnTo>
                  <a:lnTo>
                    <a:pt x="115533" y="104745"/>
                  </a:lnTo>
                  <a:lnTo>
                    <a:pt x="115217" y="105126"/>
                  </a:lnTo>
                  <a:lnTo>
                    <a:pt x="114837" y="105555"/>
                  </a:lnTo>
                  <a:lnTo>
                    <a:pt x="114528" y="105793"/>
                  </a:lnTo>
                  <a:lnTo>
                    <a:pt x="114274" y="105908"/>
                  </a:lnTo>
                  <a:lnTo>
                    <a:pt x="113857" y="106047"/>
                  </a:lnTo>
                  <a:lnTo>
                    <a:pt x="113685" y="106079"/>
                  </a:lnTo>
                  <a:lnTo>
                    <a:pt x="113348" y="106127"/>
                  </a:lnTo>
                  <a:lnTo>
                    <a:pt x="113039" y="106213"/>
                  </a:lnTo>
                  <a:lnTo>
                    <a:pt x="112675" y="106275"/>
                  </a:lnTo>
                  <a:lnTo>
                    <a:pt x="112434" y="106384"/>
                  </a:lnTo>
                  <a:lnTo>
                    <a:pt x="111907" y="106680"/>
                  </a:lnTo>
                  <a:lnTo>
                    <a:pt x="111602" y="106889"/>
                  </a:lnTo>
                  <a:lnTo>
                    <a:pt x="111171" y="107271"/>
                  </a:lnTo>
                  <a:lnTo>
                    <a:pt x="110965" y="107719"/>
                  </a:lnTo>
                  <a:lnTo>
                    <a:pt x="110917" y="108090"/>
                  </a:lnTo>
                  <a:lnTo>
                    <a:pt x="110716" y="109148"/>
                  </a:lnTo>
                  <a:lnTo>
                    <a:pt x="110704" y="109711"/>
                  </a:lnTo>
                  <a:lnTo>
                    <a:pt x="110486" y="110468"/>
                  </a:lnTo>
                  <a:lnTo>
                    <a:pt x="110173" y="111083"/>
                  </a:lnTo>
                  <a:lnTo>
                    <a:pt x="109761" y="111517"/>
                  </a:lnTo>
                  <a:lnTo>
                    <a:pt x="109148" y="111621"/>
                  </a:lnTo>
                  <a:lnTo>
                    <a:pt x="108443" y="111436"/>
                  </a:lnTo>
                  <a:lnTo>
                    <a:pt x="107996" y="111121"/>
                  </a:lnTo>
                  <a:lnTo>
                    <a:pt x="107402" y="110835"/>
                  </a:lnTo>
                  <a:lnTo>
                    <a:pt x="107018" y="110416"/>
                  </a:lnTo>
                  <a:lnTo>
                    <a:pt x="106753" y="110073"/>
                  </a:lnTo>
                  <a:lnTo>
                    <a:pt x="106515" y="109920"/>
                  </a:lnTo>
                  <a:lnTo>
                    <a:pt x="106203" y="109482"/>
                  </a:lnTo>
                  <a:lnTo>
                    <a:pt x="106060" y="109105"/>
                  </a:lnTo>
                  <a:lnTo>
                    <a:pt x="105771" y="108719"/>
                  </a:lnTo>
                  <a:lnTo>
                    <a:pt x="105419" y="108309"/>
                  </a:lnTo>
                  <a:lnTo>
                    <a:pt x="104912" y="107709"/>
                  </a:lnTo>
                  <a:lnTo>
                    <a:pt x="104565" y="107269"/>
                  </a:lnTo>
                  <a:lnTo>
                    <a:pt x="104152" y="106737"/>
                  </a:lnTo>
                  <a:lnTo>
                    <a:pt x="103883" y="106194"/>
                  </a:lnTo>
                  <a:lnTo>
                    <a:pt x="103768" y="105946"/>
                  </a:lnTo>
                  <a:lnTo>
                    <a:pt x="103554" y="105617"/>
                  </a:lnTo>
                  <a:lnTo>
                    <a:pt x="103372" y="105231"/>
                  </a:lnTo>
                  <a:lnTo>
                    <a:pt x="103095" y="104826"/>
                  </a:lnTo>
                  <a:lnTo>
                    <a:pt x="102869" y="104440"/>
                  </a:lnTo>
                  <a:lnTo>
                    <a:pt x="102616" y="103944"/>
                  </a:lnTo>
                  <a:lnTo>
                    <a:pt x="102486" y="103659"/>
                  </a:lnTo>
                  <a:lnTo>
                    <a:pt x="102331" y="103344"/>
                  </a:lnTo>
                  <a:lnTo>
                    <a:pt x="102201" y="103020"/>
                  </a:lnTo>
                  <a:lnTo>
                    <a:pt x="102105" y="102753"/>
                  </a:lnTo>
                  <a:lnTo>
                    <a:pt x="101915" y="102353"/>
                  </a:lnTo>
                  <a:lnTo>
                    <a:pt x="101698" y="101929"/>
                  </a:lnTo>
                  <a:lnTo>
                    <a:pt x="101476" y="101552"/>
                  </a:lnTo>
                  <a:lnTo>
                    <a:pt x="101310" y="101142"/>
                  </a:lnTo>
                  <a:lnTo>
                    <a:pt x="101060" y="100723"/>
                  </a:lnTo>
                  <a:lnTo>
                    <a:pt x="100858" y="100475"/>
                  </a:lnTo>
                  <a:lnTo>
                    <a:pt x="100700" y="100232"/>
                  </a:lnTo>
                  <a:lnTo>
                    <a:pt x="100376" y="99799"/>
                  </a:lnTo>
                  <a:lnTo>
                    <a:pt x="100245" y="99665"/>
                  </a:lnTo>
                  <a:lnTo>
                    <a:pt x="100035" y="99441"/>
                  </a:lnTo>
                  <a:lnTo>
                    <a:pt x="99730" y="99031"/>
                  </a:lnTo>
                  <a:lnTo>
                    <a:pt x="99485" y="98717"/>
                  </a:lnTo>
                  <a:lnTo>
                    <a:pt x="99212" y="98436"/>
                  </a:lnTo>
                  <a:lnTo>
                    <a:pt x="98895" y="98012"/>
                  </a:lnTo>
                  <a:lnTo>
                    <a:pt x="98654" y="97659"/>
                  </a:lnTo>
                  <a:lnTo>
                    <a:pt x="98281" y="97197"/>
                  </a:lnTo>
                  <a:lnTo>
                    <a:pt x="97878" y="96854"/>
                  </a:lnTo>
                  <a:lnTo>
                    <a:pt x="97573" y="96487"/>
                  </a:lnTo>
                  <a:lnTo>
                    <a:pt x="97300" y="96091"/>
                  </a:lnTo>
                  <a:lnTo>
                    <a:pt x="97173" y="95667"/>
                  </a:lnTo>
                  <a:lnTo>
                    <a:pt x="97003" y="95295"/>
                  </a:lnTo>
                  <a:lnTo>
                    <a:pt x="96884" y="94847"/>
                  </a:lnTo>
                  <a:lnTo>
                    <a:pt x="96860" y="94266"/>
                  </a:lnTo>
                  <a:lnTo>
                    <a:pt x="96773" y="93747"/>
                  </a:lnTo>
                  <a:lnTo>
                    <a:pt x="96722" y="93232"/>
                  </a:lnTo>
                  <a:lnTo>
                    <a:pt x="96682" y="92212"/>
                  </a:lnTo>
                  <a:lnTo>
                    <a:pt x="96650" y="91626"/>
                  </a:lnTo>
                  <a:lnTo>
                    <a:pt x="96627" y="90987"/>
                  </a:lnTo>
                  <a:lnTo>
                    <a:pt x="96595" y="90840"/>
                  </a:lnTo>
                  <a:lnTo>
                    <a:pt x="96472" y="90506"/>
                  </a:lnTo>
                  <a:lnTo>
                    <a:pt x="96433" y="90358"/>
                  </a:lnTo>
                  <a:lnTo>
                    <a:pt x="96278" y="90125"/>
                  </a:lnTo>
                  <a:lnTo>
                    <a:pt x="96029" y="90073"/>
                  </a:lnTo>
                  <a:lnTo>
                    <a:pt x="95859" y="90054"/>
                  </a:lnTo>
                  <a:lnTo>
                    <a:pt x="95677" y="90082"/>
                  </a:lnTo>
                  <a:lnTo>
                    <a:pt x="95415" y="90073"/>
                  </a:lnTo>
                  <a:lnTo>
                    <a:pt x="95277" y="90035"/>
                  </a:lnTo>
                  <a:lnTo>
                    <a:pt x="95008" y="89968"/>
                  </a:lnTo>
                  <a:lnTo>
                    <a:pt x="94711" y="89968"/>
                  </a:lnTo>
                  <a:lnTo>
                    <a:pt x="94544" y="89901"/>
                  </a:lnTo>
                  <a:lnTo>
                    <a:pt x="94347" y="89892"/>
                  </a:lnTo>
                  <a:lnTo>
                    <a:pt x="94168" y="89911"/>
                  </a:lnTo>
                  <a:lnTo>
                    <a:pt x="94018" y="89868"/>
                  </a:lnTo>
                  <a:lnTo>
                    <a:pt x="93733" y="89858"/>
                  </a:lnTo>
                  <a:lnTo>
                    <a:pt x="93436" y="89801"/>
                  </a:lnTo>
                  <a:lnTo>
                    <a:pt x="93012" y="89758"/>
                  </a:lnTo>
                  <a:lnTo>
                    <a:pt x="92739" y="89725"/>
                  </a:lnTo>
                  <a:lnTo>
                    <a:pt x="92387" y="89677"/>
                  </a:lnTo>
                  <a:lnTo>
                    <a:pt x="92217" y="89668"/>
                  </a:lnTo>
                  <a:lnTo>
                    <a:pt x="92043" y="89634"/>
                  </a:lnTo>
                  <a:lnTo>
                    <a:pt x="91872" y="89625"/>
                  </a:lnTo>
                  <a:lnTo>
                    <a:pt x="91690" y="89625"/>
                  </a:lnTo>
                  <a:lnTo>
                    <a:pt x="91520" y="89601"/>
                  </a:lnTo>
                  <a:lnTo>
                    <a:pt x="91282" y="89596"/>
                  </a:lnTo>
                  <a:lnTo>
                    <a:pt x="91049" y="89577"/>
                  </a:lnTo>
                  <a:lnTo>
                    <a:pt x="90898" y="89591"/>
                  </a:lnTo>
                  <a:lnTo>
                    <a:pt x="90665" y="89639"/>
                  </a:lnTo>
                  <a:lnTo>
                    <a:pt x="90475" y="89701"/>
                  </a:lnTo>
                  <a:lnTo>
                    <a:pt x="89798" y="90192"/>
                  </a:lnTo>
                  <a:lnTo>
                    <a:pt x="89699" y="90363"/>
                  </a:lnTo>
                  <a:lnTo>
                    <a:pt x="89596" y="90597"/>
                  </a:lnTo>
                  <a:lnTo>
                    <a:pt x="89541" y="90840"/>
                  </a:lnTo>
                  <a:lnTo>
                    <a:pt x="89513" y="91221"/>
                  </a:lnTo>
                  <a:lnTo>
                    <a:pt x="89461" y="91564"/>
                  </a:lnTo>
                  <a:lnTo>
                    <a:pt x="89418" y="91922"/>
                  </a:lnTo>
                  <a:lnTo>
                    <a:pt x="89331" y="92303"/>
                  </a:lnTo>
                  <a:lnTo>
                    <a:pt x="89287" y="92613"/>
                  </a:lnTo>
                  <a:lnTo>
                    <a:pt x="89204" y="93256"/>
                  </a:lnTo>
                  <a:lnTo>
                    <a:pt x="89145" y="93556"/>
                  </a:lnTo>
                  <a:lnTo>
                    <a:pt x="89046" y="93818"/>
                  </a:lnTo>
                  <a:lnTo>
                    <a:pt x="88919" y="93966"/>
                  </a:lnTo>
                  <a:lnTo>
                    <a:pt x="88737" y="94104"/>
                  </a:lnTo>
                  <a:lnTo>
                    <a:pt x="88575" y="94218"/>
                  </a:lnTo>
                  <a:lnTo>
                    <a:pt x="88401" y="94318"/>
                  </a:lnTo>
                  <a:lnTo>
                    <a:pt x="87973" y="94466"/>
                  </a:lnTo>
                  <a:lnTo>
                    <a:pt x="87447" y="94557"/>
                  </a:lnTo>
                  <a:lnTo>
                    <a:pt x="87241" y="94576"/>
                  </a:lnTo>
                  <a:lnTo>
                    <a:pt x="87003" y="94624"/>
                  </a:lnTo>
                  <a:lnTo>
                    <a:pt x="86738" y="94647"/>
                  </a:lnTo>
                  <a:lnTo>
                    <a:pt x="86465" y="94666"/>
                  </a:lnTo>
                  <a:lnTo>
                    <a:pt x="86188" y="94705"/>
                  </a:lnTo>
                  <a:lnTo>
                    <a:pt x="85899" y="94690"/>
                  </a:lnTo>
                  <a:lnTo>
                    <a:pt x="85614" y="94662"/>
                  </a:lnTo>
                  <a:lnTo>
                    <a:pt x="85277" y="94585"/>
                  </a:lnTo>
                  <a:lnTo>
                    <a:pt x="84984" y="94500"/>
                  </a:lnTo>
                  <a:lnTo>
                    <a:pt x="84747" y="94399"/>
                  </a:lnTo>
                  <a:lnTo>
                    <a:pt x="84426" y="94276"/>
                  </a:lnTo>
                  <a:lnTo>
                    <a:pt x="84141" y="94142"/>
                  </a:lnTo>
                  <a:lnTo>
                    <a:pt x="83964" y="94078"/>
                  </a:lnTo>
                  <a:lnTo>
                    <a:pt x="83875" y="93925"/>
                  </a:lnTo>
                  <a:lnTo>
                    <a:pt x="83751" y="93748"/>
                  </a:lnTo>
                  <a:lnTo>
                    <a:pt x="83571" y="93542"/>
                  </a:lnTo>
                  <a:lnTo>
                    <a:pt x="83298" y="93100"/>
                  </a:lnTo>
                  <a:lnTo>
                    <a:pt x="83101" y="92408"/>
                  </a:lnTo>
                  <a:lnTo>
                    <a:pt x="82862" y="91772"/>
                  </a:lnTo>
                  <a:lnTo>
                    <a:pt x="82473" y="90775"/>
                  </a:lnTo>
                  <a:lnTo>
                    <a:pt x="81939" y="90040"/>
                  </a:lnTo>
                  <a:lnTo>
                    <a:pt x="81311" y="89262"/>
                  </a:lnTo>
                  <a:lnTo>
                    <a:pt x="80794" y="88790"/>
                  </a:lnTo>
                  <a:lnTo>
                    <a:pt x="79952" y="88506"/>
                  </a:lnTo>
                  <a:lnTo>
                    <a:pt x="79148" y="88716"/>
                  </a:lnTo>
                  <a:lnTo>
                    <a:pt x="78423" y="89263"/>
                  </a:lnTo>
                  <a:lnTo>
                    <a:pt x="78191" y="89444"/>
                  </a:lnTo>
                  <a:lnTo>
                    <a:pt x="77783" y="89930"/>
                  </a:lnTo>
                  <a:lnTo>
                    <a:pt x="77388" y="90425"/>
                  </a:lnTo>
                  <a:lnTo>
                    <a:pt x="76909" y="91335"/>
                  </a:lnTo>
                  <a:lnTo>
                    <a:pt x="76683" y="91650"/>
                  </a:lnTo>
                  <a:lnTo>
                    <a:pt x="76354" y="92117"/>
                  </a:lnTo>
                  <a:lnTo>
                    <a:pt x="75966" y="92751"/>
                  </a:lnTo>
                  <a:lnTo>
                    <a:pt x="75254" y="93394"/>
                  </a:lnTo>
                  <a:lnTo>
                    <a:pt x="73829" y="94176"/>
                  </a:lnTo>
                  <a:lnTo>
                    <a:pt x="73389" y="94161"/>
                  </a:lnTo>
                  <a:lnTo>
                    <a:pt x="73168" y="94018"/>
                  </a:lnTo>
                  <a:lnTo>
                    <a:pt x="73029" y="93875"/>
                  </a:lnTo>
                  <a:lnTo>
                    <a:pt x="72898" y="93709"/>
                  </a:lnTo>
                  <a:lnTo>
                    <a:pt x="72530" y="93270"/>
                  </a:lnTo>
                  <a:lnTo>
                    <a:pt x="72261" y="92879"/>
                  </a:lnTo>
                  <a:lnTo>
                    <a:pt x="72119" y="92660"/>
                  </a:lnTo>
                  <a:lnTo>
                    <a:pt x="71980" y="92427"/>
                  </a:lnTo>
                  <a:lnTo>
                    <a:pt x="71861" y="92193"/>
                  </a:lnTo>
                  <a:lnTo>
                    <a:pt x="71754" y="91969"/>
                  </a:lnTo>
                  <a:lnTo>
                    <a:pt x="71640" y="91726"/>
                  </a:lnTo>
                  <a:lnTo>
                    <a:pt x="71374" y="91307"/>
                  </a:lnTo>
                  <a:lnTo>
                    <a:pt x="71172" y="90945"/>
                  </a:lnTo>
                  <a:lnTo>
                    <a:pt x="70911" y="90559"/>
                  </a:lnTo>
                  <a:lnTo>
                    <a:pt x="70642" y="90182"/>
                  </a:lnTo>
                  <a:lnTo>
                    <a:pt x="70428" y="89768"/>
                  </a:lnTo>
                  <a:lnTo>
                    <a:pt x="70294" y="89391"/>
                  </a:lnTo>
                  <a:lnTo>
                    <a:pt x="70226" y="89029"/>
                  </a:lnTo>
                  <a:lnTo>
                    <a:pt x="70242" y="88691"/>
                  </a:lnTo>
                  <a:lnTo>
                    <a:pt x="70317" y="88300"/>
                  </a:lnTo>
                  <a:lnTo>
                    <a:pt x="70397" y="87971"/>
                  </a:lnTo>
                  <a:lnTo>
                    <a:pt x="70456" y="87680"/>
                  </a:lnTo>
                  <a:lnTo>
                    <a:pt x="70503" y="87423"/>
                  </a:lnTo>
                  <a:lnTo>
                    <a:pt x="70488" y="87223"/>
                  </a:lnTo>
                  <a:lnTo>
                    <a:pt x="70428" y="86956"/>
                  </a:lnTo>
                  <a:lnTo>
                    <a:pt x="70353" y="86756"/>
                  </a:lnTo>
                  <a:lnTo>
                    <a:pt x="70266" y="86565"/>
                  </a:lnTo>
                  <a:lnTo>
                    <a:pt x="70143" y="86337"/>
                  </a:lnTo>
                  <a:lnTo>
                    <a:pt x="70052" y="86117"/>
                  </a:lnTo>
                  <a:lnTo>
                    <a:pt x="69957" y="85836"/>
                  </a:lnTo>
                  <a:lnTo>
                    <a:pt x="69751" y="85598"/>
                  </a:lnTo>
                  <a:lnTo>
                    <a:pt x="69478" y="85307"/>
                  </a:lnTo>
                  <a:lnTo>
                    <a:pt x="69165" y="84950"/>
                  </a:lnTo>
                  <a:lnTo>
                    <a:pt x="68983" y="84726"/>
                  </a:lnTo>
                  <a:lnTo>
                    <a:pt x="68734" y="84497"/>
                  </a:lnTo>
                  <a:lnTo>
                    <a:pt x="68552" y="84297"/>
                  </a:lnTo>
                  <a:lnTo>
                    <a:pt x="68413" y="84187"/>
                  </a:lnTo>
                  <a:lnTo>
                    <a:pt x="68152" y="84097"/>
                  </a:lnTo>
                  <a:lnTo>
                    <a:pt x="67867" y="84064"/>
                  </a:lnTo>
                  <a:lnTo>
                    <a:pt x="67558" y="84054"/>
                  </a:lnTo>
                  <a:lnTo>
                    <a:pt x="67321" y="84059"/>
                  </a:lnTo>
                  <a:lnTo>
                    <a:pt x="67071" y="84049"/>
                  </a:lnTo>
                  <a:lnTo>
                    <a:pt x="66806" y="84025"/>
                  </a:lnTo>
                  <a:lnTo>
                    <a:pt x="66569" y="83973"/>
                  </a:lnTo>
                  <a:lnTo>
                    <a:pt x="66319" y="83911"/>
                  </a:lnTo>
                  <a:lnTo>
                    <a:pt x="66074" y="83868"/>
                  </a:lnTo>
                  <a:lnTo>
                    <a:pt x="65805" y="83797"/>
                  </a:lnTo>
                  <a:lnTo>
                    <a:pt x="65587" y="83801"/>
                  </a:lnTo>
                  <a:lnTo>
                    <a:pt x="65385" y="83797"/>
                  </a:lnTo>
                  <a:lnTo>
                    <a:pt x="65132" y="83825"/>
                  </a:lnTo>
                  <a:lnTo>
                    <a:pt x="64942" y="83859"/>
                  </a:lnTo>
                  <a:lnTo>
                    <a:pt x="64740" y="83921"/>
                  </a:lnTo>
                  <a:lnTo>
                    <a:pt x="64482" y="84035"/>
                  </a:lnTo>
                  <a:lnTo>
                    <a:pt x="64193" y="84187"/>
                  </a:lnTo>
                  <a:lnTo>
                    <a:pt x="63837" y="84407"/>
                  </a:lnTo>
                  <a:lnTo>
                    <a:pt x="63679" y="84488"/>
                  </a:lnTo>
                  <a:lnTo>
                    <a:pt x="63473" y="84602"/>
                  </a:lnTo>
                  <a:lnTo>
                    <a:pt x="63172" y="84759"/>
                  </a:lnTo>
                  <a:lnTo>
                    <a:pt x="62851" y="84902"/>
                  </a:lnTo>
                  <a:lnTo>
                    <a:pt x="62475" y="85064"/>
                  </a:lnTo>
                  <a:lnTo>
                    <a:pt x="61632" y="85369"/>
                  </a:lnTo>
                  <a:lnTo>
                    <a:pt x="61003" y="84921"/>
                  </a:lnTo>
                  <a:lnTo>
                    <a:pt x="60769" y="84221"/>
                  </a:lnTo>
                  <a:lnTo>
                    <a:pt x="60646" y="83692"/>
                  </a:lnTo>
                  <a:lnTo>
                    <a:pt x="60686" y="83330"/>
                  </a:lnTo>
                  <a:lnTo>
                    <a:pt x="60563" y="82858"/>
                  </a:lnTo>
                  <a:lnTo>
                    <a:pt x="60722" y="82253"/>
                  </a:lnTo>
                  <a:lnTo>
                    <a:pt x="60761" y="81994"/>
                  </a:lnTo>
                  <a:lnTo>
                    <a:pt x="60860" y="81590"/>
                  </a:lnTo>
                  <a:lnTo>
                    <a:pt x="61058" y="80904"/>
                  </a:lnTo>
                  <a:lnTo>
                    <a:pt x="61189" y="80218"/>
                  </a:lnTo>
                  <a:lnTo>
                    <a:pt x="61363" y="79465"/>
                  </a:lnTo>
                  <a:lnTo>
                    <a:pt x="61608" y="78960"/>
                  </a:lnTo>
                  <a:lnTo>
                    <a:pt x="61826" y="78498"/>
                  </a:lnTo>
                  <a:lnTo>
                    <a:pt x="61949" y="78002"/>
                  </a:lnTo>
                  <a:lnTo>
                    <a:pt x="61913" y="77602"/>
                  </a:lnTo>
                  <a:lnTo>
                    <a:pt x="61790" y="77302"/>
                  </a:lnTo>
                  <a:lnTo>
                    <a:pt x="61581" y="76963"/>
                  </a:lnTo>
                  <a:lnTo>
                    <a:pt x="61272" y="76668"/>
                  </a:lnTo>
                  <a:lnTo>
                    <a:pt x="60973" y="76464"/>
                  </a:lnTo>
                  <a:lnTo>
                    <a:pt x="60270" y="76105"/>
                  </a:lnTo>
                  <a:lnTo>
                    <a:pt x="59411" y="75872"/>
                  </a:lnTo>
                  <a:lnTo>
                    <a:pt x="58457" y="75758"/>
                  </a:lnTo>
                  <a:lnTo>
                    <a:pt x="57329" y="75529"/>
                  </a:lnTo>
                  <a:lnTo>
                    <a:pt x="56383" y="75233"/>
                  </a:lnTo>
                  <a:lnTo>
                    <a:pt x="55496" y="74919"/>
                  </a:lnTo>
                  <a:lnTo>
                    <a:pt x="54982" y="74819"/>
                  </a:lnTo>
                  <a:lnTo>
                    <a:pt x="54380" y="74733"/>
                  </a:lnTo>
                  <a:lnTo>
                    <a:pt x="53703" y="74471"/>
                  </a:lnTo>
                  <a:lnTo>
                    <a:pt x="53050" y="74314"/>
                  </a:lnTo>
                  <a:lnTo>
                    <a:pt x="52523" y="74128"/>
                  </a:lnTo>
                  <a:lnTo>
                    <a:pt x="52024" y="73980"/>
                  </a:lnTo>
                  <a:lnTo>
                    <a:pt x="51458" y="74004"/>
                  </a:lnTo>
                  <a:lnTo>
                    <a:pt x="50829" y="73999"/>
                  </a:lnTo>
                  <a:lnTo>
                    <a:pt x="50227" y="74056"/>
                  </a:lnTo>
                  <a:lnTo>
                    <a:pt x="49190" y="73942"/>
                  </a:lnTo>
                  <a:lnTo>
                    <a:pt x="47888" y="73866"/>
                  </a:lnTo>
                  <a:lnTo>
                    <a:pt x="47650" y="73875"/>
                  </a:lnTo>
                  <a:lnTo>
                    <a:pt x="47504" y="73913"/>
                  </a:lnTo>
                  <a:lnTo>
                    <a:pt x="47282" y="73918"/>
                  </a:lnTo>
                  <a:lnTo>
                    <a:pt x="47068" y="73951"/>
                  </a:lnTo>
                  <a:lnTo>
                    <a:pt x="46565" y="73909"/>
                  </a:lnTo>
                  <a:lnTo>
                    <a:pt x="46399" y="73913"/>
                  </a:lnTo>
                  <a:lnTo>
                    <a:pt x="46158" y="73885"/>
                  </a:lnTo>
                  <a:lnTo>
                    <a:pt x="45881" y="73880"/>
                  </a:lnTo>
                  <a:lnTo>
                    <a:pt x="45623" y="73856"/>
                  </a:lnTo>
                  <a:lnTo>
                    <a:pt x="45342" y="73851"/>
                  </a:lnTo>
                  <a:lnTo>
                    <a:pt x="45081" y="73856"/>
                  </a:lnTo>
                  <a:lnTo>
                    <a:pt x="44808" y="73842"/>
                  </a:lnTo>
                  <a:lnTo>
                    <a:pt x="44170" y="73789"/>
                  </a:lnTo>
                  <a:lnTo>
                    <a:pt x="43569" y="73656"/>
                  </a:lnTo>
                  <a:lnTo>
                    <a:pt x="43276" y="73628"/>
                  </a:lnTo>
                  <a:lnTo>
                    <a:pt x="42955" y="73566"/>
                  </a:lnTo>
                  <a:lnTo>
                    <a:pt x="42678" y="73504"/>
                  </a:lnTo>
                  <a:lnTo>
                    <a:pt x="42425" y="73485"/>
                  </a:lnTo>
                  <a:lnTo>
                    <a:pt x="42144" y="73446"/>
                  </a:lnTo>
                  <a:lnTo>
                    <a:pt x="41890" y="73456"/>
                  </a:lnTo>
                  <a:lnTo>
                    <a:pt x="41582" y="73518"/>
                  </a:lnTo>
                  <a:lnTo>
                    <a:pt x="41336" y="73561"/>
                  </a:lnTo>
                  <a:lnTo>
                    <a:pt x="41059" y="73551"/>
                  </a:lnTo>
                  <a:lnTo>
                    <a:pt x="40766" y="73527"/>
                  </a:lnTo>
                  <a:lnTo>
                    <a:pt x="40489" y="73489"/>
                  </a:lnTo>
                  <a:lnTo>
                    <a:pt x="40240" y="73518"/>
                  </a:lnTo>
                  <a:lnTo>
                    <a:pt x="40018" y="73613"/>
                  </a:lnTo>
                  <a:lnTo>
                    <a:pt x="39796" y="73723"/>
                  </a:lnTo>
                  <a:lnTo>
                    <a:pt x="39559" y="73828"/>
                  </a:lnTo>
                  <a:lnTo>
                    <a:pt x="39293" y="73961"/>
                  </a:lnTo>
                  <a:lnTo>
                    <a:pt x="38731" y="74166"/>
                  </a:lnTo>
                  <a:lnTo>
                    <a:pt x="38466" y="74252"/>
                  </a:lnTo>
                  <a:lnTo>
                    <a:pt x="38268" y="74376"/>
                  </a:lnTo>
                  <a:lnTo>
                    <a:pt x="38098" y="74542"/>
                  </a:lnTo>
                  <a:lnTo>
                    <a:pt x="37979" y="74771"/>
                  </a:lnTo>
                  <a:lnTo>
                    <a:pt x="37888" y="74962"/>
                  </a:lnTo>
                  <a:lnTo>
                    <a:pt x="37785" y="75205"/>
                  </a:lnTo>
                  <a:lnTo>
                    <a:pt x="37575" y="75424"/>
                  </a:lnTo>
                  <a:lnTo>
                    <a:pt x="37405" y="75524"/>
                  </a:lnTo>
                  <a:lnTo>
                    <a:pt x="37128" y="75677"/>
                  </a:lnTo>
                  <a:lnTo>
                    <a:pt x="36728" y="75839"/>
                  </a:lnTo>
                  <a:lnTo>
                    <a:pt x="36281" y="76005"/>
                  </a:lnTo>
                  <a:lnTo>
                    <a:pt x="35917" y="76158"/>
                  </a:lnTo>
                  <a:lnTo>
                    <a:pt x="33840" y="75880"/>
                  </a:lnTo>
                  <a:lnTo>
                    <a:pt x="31784" y="73089"/>
                  </a:lnTo>
                  <a:lnTo>
                    <a:pt x="30270" y="71106"/>
                  </a:lnTo>
                  <a:lnTo>
                    <a:pt x="30236" y="70726"/>
                  </a:lnTo>
                  <a:lnTo>
                    <a:pt x="29516" y="69701"/>
                  </a:lnTo>
                  <a:lnTo>
                    <a:pt x="28452" y="68243"/>
                  </a:lnTo>
                  <a:lnTo>
                    <a:pt x="28084" y="67853"/>
                  </a:lnTo>
                  <a:lnTo>
                    <a:pt x="27295" y="66748"/>
                  </a:lnTo>
                  <a:lnTo>
                    <a:pt x="24001" y="62097"/>
                  </a:lnTo>
                  <a:lnTo>
                    <a:pt x="23275" y="60984"/>
                  </a:lnTo>
                  <a:lnTo>
                    <a:pt x="22053" y="59109"/>
                  </a:lnTo>
                  <a:lnTo>
                    <a:pt x="20929" y="57332"/>
                  </a:lnTo>
                  <a:lnTo>
                    <a:pt x="19999" y="55812"/>
                  </a:lnTo>
                  <a:lnTo>
                    <a:pt x="19801" y="55454"/>
                  </a:lnTo>
                  <a:lnTo>
                    <a:pt x="17046" y="50575"/>
                  </a:lnTo>
                  <a:lnTo>
                    <a:pt x="15364" y="47712"/>
                  </a:lnTo>
                  <a:lnTo>
                    <a:pt x="15019" y="47125"/>
                  </a:lnTo>
                  <a:lnTo>
                    <a:pt x="12865" y="43746"/>
                  </a:lnTo>
                  <a:lnTo>
                    <a:pt x="12109" y="42445"/>
                  </a:lnTo>
                  <a:lnTo>
                    <a:pt x="10470" y="39786"/>
                  </a:lnTo>
                  <a:lnTo>
                    <a:pt x="10231" y="39317"/>
                  </a:lnTo>
                  <a:lnTo>
                    <a:pt x="8440" y="35797"/>
                  </a:lnTo>
                  <a:lnTo>
                    <a:pt x="6769" y="32119"/>
                  </a:lnTo>
                  <a:lnTo>
                    <a:pt x="5942" y="29950"/>
                  </a:lnTo>
                  <a:lnTo>
                    <a:pt x="5393" y="28235"/>
                  </a:lnTo>
                  <a:lnTo>
                    <a:pt x="5265" y="27835"/>
                  </a:lnTo>
                  <a:lnTo>
                    <a:pt x="4695" y="25638"/>
                  </a:lnTo>
                  <a:lnTo>
                    <a:pt x="4026" y="23198"/>
                  </a:lnTo>
                  <a:lnTo>
                    <a:pt x="3759" y="22092"/>
                  </a:lnTo>
                  <a:lnTo>
                    <a:pt x="3531" y="21144"/>
                  </a:lnTo>
                  <a:lnTo>
                    <a:pt x="3178" y="20310"/>
                  </a:lnTo>
                  <a:lnTo>
                    <a:pt x="2775" y="18504"/>
                  </a:lnTo>
                  <a:lnTo>
                    <a:pt x="2502" y="15888"/>
                  </a:lnTo>
                  <a:lnTo>
                    <a:pt x="2446" y="14821"/>
                  </a:lnTo>
                  <a:lnTo>
                    <a:pt x="2011" y="12276"/>
                  </a:lnTo>
                  <a:lnTo>
                    <a:pt x="1797" y="11299"/>
                  </a:lnTo>
                  <a:lnTo>
                    <a:pt x="1144" y="8402"/>
                  </a:lnTo>
                  <a:lnTo>
                    <a:pt x="621" y="5571"/>
                  </a:lnTo>
                  <a:lnTo>
                    <a:pt x="150" y="3322"/>
                  </a:lnTo>
                  <a:lnTo>
                    <a:pt x="0" y="2031"/>
                  </a:lnTo>
                  <a:lnTo>
                    <a:pt x="814" y="1495"/>
                  </a:lnTo>
                  <a:lnTo>
                    <a:pt x="4061" y="804"/>
                  </a:lnTo>
                  <a:lnTo>
                    <a:pt x="7175" y="320"/>
                  </a:lnTo>
                  <a:lnTo>
                    <a:pt x="10182" y="0"/>
                  </a:lnTo>
                  <a:lnTo>
                    <a:pt x="10684" y="0"/>
                  </a:lnTo>
                  <a:lnTo>
                    <a:pt x="12106" y="33"/>
                  </a:lnTo>
                  <a:lnTo>
                    <a:pt x="13387" y="72"/>
                  </a:lnTo>
                  <a:lnTo>
                    <a:pt x="14659" y="110"/>
                  </a:lnTo>
                  <a:lnTo>
                    <a:pt x="15932" y="209"/>
                  </a:lnTo>
                  <a:lnTo>
                    <a:pt x="16984" y="332"/>
                  </a:lnTo>
                  <a:lnTo>
                    <a:pt x="18647" y="650"/>
                  </a:lnTo>
                  <a:lnTo>
                    <a:pt x="19956" y="1115"/>
                  </a:lnTo>
                  <a:lnTo>
                    <a:pt x="20571" y="1380"/>
                  </a:lnTo>
                  <a:lnTo>
                    <a:pt x="21206" y="1715"/>
                  </a:lnTo>
                  <a:lnTo>
                    <a:pt x="22011" y="2203"/>
                  </a:lnTo>
                  <a:lnTo>
                    <a:pt x="22704" y="2697"/>
                  </a:lnTo>
                  <a:lnTo>
                    <a:pt x="23363" y="3236"/>
                  </a:lnTo>
                  <a:lnTo>
                    <a:pt x="23802" y="3646"/>
                  </a:lnTo>
                  <a:lnTo>
                    <a:pt x="23984" y="3819"/>
                  </a:lnTo>
                  <a:lnTo>
                    <a:pt x="24565" y="4442"/>
                  </a:lnTo>
                  <a:lnTo>
                    <a:pt x="25103" y="5103"/>
                  </a:lnTo>
                  <a:lnTo>
                    <a:pt x="25595" y="5799"/>
                  </a:lnTo>
                  <a:lnTo>
                    <a:pt x="26194" y="6807"/>
                  </a:lnTo>
                  <a:lnTo>
                    <a:pt x="26739" y="7965"/>
                  </a:lnTo>
                  <a:lnTo>
                    <a:pt x="27117" y="8965"/>
                  </a:lnTo>
                  <a:lnTo>
                    <a:pt x="28137" y="12021"/>
                  </a:lnTo>
                  <a:lnTo>
                    <a:pt x="28608" y="13223"/>
                  </a:lnTo>
                  <a:lnTo>
                    <a:pt x="29099" y="14349"/>
                  </a:lnTo>
                  <a:lnTo>
                    <a:pt x="29308" y="14795"/>
                  </a:lnTo>
                  <a:lnTo>
                    <a:pt x="29496" y="15182"/>
                  </a:lnTo>
                  <a:lnTo>
                    <a:pt x="29689" y="15566"/>
                  </a:lnTo>
                  <a:lnTo>
                    <a:pt x="29887" y="15948"/>
                  </a:lnTo>
                  <a:lnTo>
                    <a:pt x="30090" y="16327"/>
                  </a:lnTo>
                  <a:lnTo>
                    <a:pt x="30290" y="16690"/>
                  </a:lnTo>
                  <a:lnTo>
                    <a:pt x="30984" y="18057"/>
                  </a:lnTo>
                  <a:lnTo>
                    <a:pt x="30947" y="18230"/>
                  </a:lnTo>
                  <a:lnTo>
                    <a:pt x="32377" y="20261"/>
                  </a:lnTo>
                  <a:lnTo>
                    <a:pt x="33848" y="22081"/>
                  </a:lnTo>
                  <a:lnTo>
                    <a:pt x="35433" y="23802"/>
                  </a:lnTo>
                  <a:lnTo>
                    <a:pt x="37428" y="25730"/>
                  </a:lnTo>
                  <a:lnTo>
                    <a:pt x="37640" y="25912"/>
                  </a:lnTo>
                  <a:lnTo>
                    <a:pt x="38583" y="26750"/>
                  </a:lnTo>
                  <a:lnTo>
                    <a:pt x="39485" y="27479"/>
                  </a:lnTo>
                  <a:lnTo>
                    <a:pt x="39762" y="27703"/>
                  </a:lnTo>
                  <a:lnTo>
                    <a:pt x="40577" y="28296"/>
                  </a:lnTo>
                  <a:lnTo>
                    <a:pt x="41415" y="28858"/>
                  </a:lnTo>
                  <a:lnTo>
                    <a:pt x="42489" y="29523"/>
                  </a:lnTo>
                  <a:lnTo>
                    <a:pt x="43579" y="30152"/>
                  </a:lnTo>
                  <a:lnTo>
                    <a:pt x="44466" y="30630"/>
                  </a:lnTo>
                  <a:lnTo>
                    <a:pt x="46276" y="31517"/>
                  </a:lnTo>
                  <a:lnTo>
                    <a:pt x="47425" y="32028"/>
                  </a:lnTo>
                  <a:lnTo>
                    <a:pt x="48591" y="32508"/>
                  </a:lnTo>
                  <a:lnTo>
                    <a:pt x="49764" y="32967"/>
                  </a:lnTo>
                  <a:lnTo>
                    <a:pt x="50953" y="33386"/>
                  </a:lnTo>
                  <a:lnTo>
                    <a:pt x="52152" y="33762"/>
                  </a:lnTo>
                  <a:lnTo>
                    <a:pt x="52883" y="33954"/>
                  </a:lnTo>
                  <a:lnTo>
                    <a:pt x="53863" y="34179"/>
                  </a:lnTo>
                  <a:lnTo>
                    <a:pt x="55093" y="34437"/>
                  </a:lnTo>
                  <a:lnTo>
                    <a:pt x="56331" y="34674"/>
                  </a:lnTo>
                  <a:lnTo>
                    <a:pt x="57820" y="34896"/>
                  </a:lnTo>
                  <a:lnTo>
                    <a:pt x="58818" y="35018"/>
                  </a:lnTo>
                  <a:lnTo>
                    <a:pt x="59819" y="35113"/>
                  </a:lnTo>
                  <a:lnTo>
                    <a:pt x="60823" y="35186"/>
                  </a:lnTo>
                  <a:lnTo>
                    <a:pt x="62328" y="35245"/>
                  </a:lnTo>
                  <a:lnTo>
                    <a:pt x="63334" y="35245"/>
                  </a:lnTo>
                  <a:lnTo>
                    <a:pt x="64587" y="35206"/>
                  </a:lnTo>
                  <a:lnTo>
                    <a:pt x="65595" y="35158"/>
                  </a:lnTo>
                  <a:lnTo>
                    <a:pt x="67410" y="35058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4" name="pg264"/>
            <p:cNvSpPr/>
            <p:nvPr/>
          </p:nvSpPr>
          <p:spPr>
            <a:xfrm>
              <a:off x="5880839" y="4095383"/>
              <a:ext cx="186059" cy="155836"/>
            </a:xfrm>
            <a:custGeom>
              <a:avLst/>
              <a:gdLst/>
              <a:ahLst/>
              <a:cxnLst/>
              <a:rect l="0" t="0" r="0" b="0"/>
              <a:pathLst>
                <a:path w="186059" h="155836">
                  <a:moveTo>
                    <a:pt x="106282" y="10235"/>
                  </a:moveTo>
                  <a:lnTo>
                    <a:pt x="106350" y="9402"/>
                  </a:lnTo>
                  <a:lnTo>
                    <a:pt x="106551" y="8696"/>
                  </a:lnTo>
                  <a:lnTo>
                    <a:pt x="106710" y="8653"/>
                  </a:lnTo>
                  <a:lnTo>
                    <a:pt x="107335" y="8548"/>
                  </a:lnTo>
                  <a:lnTo>
                    <a:pt x="107640" y="8467"/>
                  </a:lnTo>
                  <a:lnTo>
                    <a:pt x="108139" y="8386"/>
                  </a:lnTo>
                  <a:lnTo>
                    <a:pt x="108626" y="8344"/>
                  </a:lnTo>
                  <a:lnTo>
                    <a:pt x="108713" y="8172"/>
                  </a:lnTo>
                  <a:lnTo>
                    <a:pt x="109295" y="7848"/>
                  </a:lnTo>
                  <a:lnTo>
                    <a:pt x="109730" y="7853"/>
                  </a:lnTo>
                  <a:lnTo>
                    <a:pt x="110110" y="7357"/>
                  </a:lnTo>
                  <a:lnTo>
                    <a:pt x="110601" y="7181"/>
                  </a:lnTo>
                  <a:lnTo>
                    <a:pt x="111068" y="7138"/>
                  </a:lnTo>
                  <a:lnTo>
                    <a:pt x="111678" y="7205"/>
                  </a:lnTo>
                  <a:lnTo>
                    <a:pt x="112220" y="7248"/>
                  </a:lnTo>
                  <a:lnTo>
                    <a:pt x="112870" y="7095"/>
                  </a:lnTo>
                  <a:lnTo>
                    <a:pt x="113388" y="7057"/>
                  </a:lnTo>
                  <a:lnTo>
                    <a:pt x="113974" y="7262"/>
                  </a:lnTo>
                  <a:lnTo>
                    <a:pt x="114469" y="7534"/>
                  </a:lnTo>
                  <a:lnTo>
                    <a:pt x="114995" y="7948"/>
                  </a:lnTo>
                  <a:lnTo>
                    <a:pt x="115637" y="8548"/>
                  </a:lnTo>
                  <a:lnTo>
                    <a:pt x="116067" y="8964"/>
                  </a:lnTo>
                  <a:lnTo>
                    <a:pt x="116238" y="9125"/>
                  </a:lnTo>
                  <a:lnTo>
                    <a:pt x="117014" y="9382"/>
                  </a:lnTo>
                  <a:lnTo>
                    <a:pt x="117244" y="9339"/>
                  </a:lnTo>
                  <a:lnTo>
                    <a:pt x="117667" y="9259"/>
                  </a:lnTo>
                  <a:lnTo>
                    <a:pt x="118265" y="8820"/>
                  </a:lnTo>
                  <a:lnTo>
                    <a:pt x="118625" y="8143"/>
                  </a:lnTo>
                  <a:lnTo>
                    <a:pt x="118914" y="7381"/>
                  </a:lnTo>
                  <a:lnTo>
                    <a:pt x="119104" y="6962"/>
                  </a:lnTo>
                  <a:lnTo>
                    <a:pt x="119191" y="6642"/>
                  </a:lnTo>
                  <a:lnTo>
                    <a:pt x="119405" y="6094"/>
                  </a:lnTo>
                  <a:lnTo>
                    <a:pt x="119603" y="5322"/>
                  </a:lnTo>
                  <a:lnTo>
                    <a:pt x="120126" y="4703"/>
                  </a:lnTo>
                  <a:lnTo>
                    <a:pt x="120462" y="4503"/>
                  </a:lnTo>
                  <a:lnTo>
                    <a:pt x="120989" y="3974"/>
                  </a:lnTo>
                  <a:lnTo>
                    <a:pt x="121341" y="3526"/>
                  </a:lnTo>
                  <a:lnTo>
                    <a:pt x="121875" y="3116"/>
                  </a:lnTo>
                  <a:lnTo>
                    <a:pt x="123071" y="2325"/>
                  </a:lnTo>
                  <a:lnTo>
                    <a:pt x="124409" y="1277"/>
                  </a:lnTo>
                  <a:lnTo>
                    <a:pt x="124940" y="996"/>
                  </a:lnTo>
                  <a:lnTo>
                    <a:pt x="125723" y="857"/>
                  </a:lnTo>
                  <a:lnTo>
                    <a:pt x="126373" y="857"/>
                  </a:lnTo>
                  <a:lnTo>
                    <a:pt x="126958" y="1172"/>
                  </a:lnTo>
                  <a:lnTo>
                    <a:pt x="127418" y="1453"/>
                  </a:lnTo>
                  <a:lnTo>
                    <a:pt x="127920" y="1577"/>
                  </a:lnTo>
                  <a:lnTo>
                    <a:pt x="128629" y="1691"/>
                  </a:lnTo>
                  <a:lnTo>
                    <a:pt x="129053" y="2034"/>
                  </a:lnTo>
                  <a:lnTo>
                    <a:pt x="129531" y="2554"/>
                  </a:lnTo>
                  <a:lnTo>
                    <a:pt x="130098" y="2821"/>
                  </a:lnTo>
                  <a:lnTo>
                    <a:pt x="130723" y="2854"/>
                  </a:lnTo>
                  <a:lnTo>
                    <a:pt x="131455" y="2740"/>
                  </a:lnTo>
                  <a:lnTo>
                    <a:pt x="132073" y="2482"/>
                  </a:lnTo>
                  <a:lnTo>
                    <a:pt x="132683" y="2282"/>
                  </a:lnTo>
                  <a:lnTo>
                    <a:pt x="133162" y="2187"/>
                  </a:lnTo>
                  <a:lnTo>
                    <a:pt x="133732" y="2187"/>
                  </a:lnTo>
                  <a:lnTo>
                    <a:pt x="134947" y="2268"/>
                  </a:lnTo>
                  <a:lnTo>
                    <a:pt x="136008" y="2439"/>
                  </a:lnTo>
                  <a:lnTo>
                    <a:pt x="137888" y="2687"/>
                  </a:lnTo>
                  <a:lnTo>
                    <a:pt x="140042" y="3011"/>
                  </a:lnTo>
                  <a:lnTo>
                    <a:pt x="140501" y="2997"/>
                  </a:lnTo>
                  <a:lnTo>
                    <a:pt x="141016" y="2916"/>
                  </a:lnTo>
                  <a:lnTo>
                    <a:pt x="141665" y="2868"/>
                  </a:lnTo>
                  <a:lnTo>
                    <a:pt x="141950" y="2916"/>
                  </a:lnTo>
                  <a:lnTo>
                    <a:pt x="142536" y="2902"/>
                  </a:lnTo>
                  <a:lnTo>
                    <a:pt x="144171" y="2721"/>
                  </a:lnTo>
                  <a:lnTo>
                    <a:pt x="144816" y="2644"/>
                  </a:lnTo>
                  <a:lnTo>
                    <a:pt x="145402" y="2568"/>
                  </a:lnTo>
                  <a:lnTo>
                    <a:pt x="146079" y="2458"/>
                  </a:lnTo>
                  <a:lnTo>
                    <a:pt x="146641" y="2325"/>
                  </a:lnTo>
                  <a:lnTo>
                    <a:pt x="147104" y="2187"/>
                  </a:lnTo>
                  <a:lnTo>
                    <a:pt x="147555" y="2072"/>
                  </a:lnTo>
                  <a:lnTo>
                    <a:pt x="148058" y="1858"/>
                  </a:lnTo>
                  <a:lnTo>
                    <a:pt x="148379" y="1777"/>
                  </a:lnTo>
                  <a:lnTo>
                    <a:pt x="148735" y="1620"/>
                  </a:lnTo>
                  <a:lnTo>
                    <a:pt x="149198" y="1443"/>
                  </a:lnTo>
                  <a:lnTo>
                    <a:pt x="149661" y="1167"/>
                  </a:lnTo>
                  <a:lnTo>
                    <a:pt x="149899" y="924"/>
                  </a:lnTo>
                  <a:lnTo>
                    <a:pt x="150394" y="514"/>
                  </a:lnTo>
                  <a:lnTo>
                    <a:pt x="151288" y="38"/>
                  </a:lnTo>
                  <a:lnTo>
                    <a:pt x="151902" y="0"/>
                  </a:lnTo>
                  <a:lnTo>
                    <a:pt x="152421" y="100"/>
                  </a:lnTo>
                  <a:lnTo>
                    <a:pt x="152753" y="328"/>
                  </a:lnTo>
                  <a:lnTo>
                    <a:pt x="153002" y="533"/>
                  </a:lnTo>
                  <a:lnTo>
                    <a:pt x="153232" y="838"/>
                  </a:lnTo>
                  <a:lnTo>
                    <a:pt x="153501" y="1296"/>
                  </a:lnTo>
                  <a:lnTo>
                    <a:pt x="153830" y="1658"/>
                  </a:lnTo>
                  <a:lnTo>
                    <a:pt x="154091" y="2030"/>
                  </a:lnTo>
                  <a:lnTo>
                    <a:pt x="154356" y="2311"/>
                  </a:lnTo>
                  <a:lnTo>
                    <a:pt x="154689" y="2639"/>
                  </a:lnTo>
                  <a:lnTo>
                    <a:pt x="155271" y="2802"/>
                  </a:lnTo>
                  <a:lnTo>
                    <a:pt x="156011" y="2782"/>
                  </a:lnTo>
                  <a:lnTo>
                    <a:pt x="156367" y="2701"/>
                  </a:lnTo>
                  <a:lnTo>
                    <a:pt x="157341" y="2468"/>
                  </a:lnTo>
                  <a:lnTo>
                    <a:pt x="157907" y="2425"/>
                  </a:lnTo>
                  <a:lnTo>
                    <a:pt x="158359" y="2554"/>
                  </a:lnTo>
                  <a:lnTo>
                    <a:pt x="158719" y="2725"/>
                  </a:lnTo>
                  <a:lnTo>
                    <a:pt x="159384" y="3135"/>
                  </a:lnTo>
                  <a:lnTo>
                    <a:pt x="159661" y="3397"/>
                  </a:lnTo>
                  <a:lnTo>
                    <a:pt x="159970" y="3755"/>
                  </a:lnTo>
                  <a:lnTo>
                    <a:pt x="160314" y="4021"/>
                  </a:lnTo>
                  <a:lnTo>
                    <a:pt x="160777" y="4322"/>
                  </a:lnTo>
                  <a:lnTo>
                    <a:pt x="161046" y="4517"/>
                  </a:lnTo>
                  <a:lnTo>
                    <a:pt x="161383" y="4817"/>
                  </a:lnTo>
                  <a:lnTo>
                    <a:pt x="161755" y="5218"/>
                  </a:lnTo>
                  <a:lnTo>
                    <a:pt x="162135" y="5694"/>
                  </a:lnTo>
                  <a:lnTo>
                    <a:pt x="162543" y="6538"/>
                  </a:lnTo>
                  <a:lnTo>
                    <a:pt x="162729" y="6943"/>
                  </a:lnTo>
                  <a:lnTo>
                    <a:pt x="163192" y="7562"/>
                  </a:lnTo>
                  <a:lnTo>
                    <a:pt x="163402" y="7891"/>
                  </a:lnTo>
                  <a:lnTo>
                    <a:pt x="163481" y="8062"/>
                  </a:lnTo>
                  <a:lnTo>
                    <a:pt x="163778" y="8363"/>
                  </a:lnTo>
                  <a:lnTo>
                    <a:pt x="164111" y="8434"/>
                  </a:lnTo>
                  <a:lnTo>
                    <a:pt x="164096" y="9253"/>
                  </a:lnTo>
                  <a:lnTo>
                    <a:pt x="164346" y="10483"/>
                  </a:lnTo>
                  <a:lnTo>
                    <a:pt x="165517" y="13237"/>
                  </a:lnTo>
                  <a:lnTo>
                    <a:pt x="165719" y="13513"/>
                  </a:lnTo>
                  <a:lnTo>
                    <a:pt x="165977" y="14200"/>
                  </a:lnTo>
                  <a:lnTo>
                    <a:pt x="166440" y="14890"/>
                  </a:lnTo>
                  <a:lnTo>
                    <a:pt x="166833" y="15121"/>
                  </a:lnTo>
                  <a:lnTo>
                    <a:pt x="167042" y="15243"/>
                  </a:lnTo>
                  <a:lnTo>
                    <a:pt x="167247" y="15243"/>
                  </a:lnTo>
                  <a:lnTo>
                    <a:pt x="167655" y="15114"/>
                  </a:lnTo>
                  <a:lnTo>
                    <a:pt x="167865" y="14914"/>
                  </a:lnTo>
                  <a:lnTo>
                    <a:pt x="168134" y="14919"/>
                  </a:lnTo>
                  <a:lnTo>
                    <a:pt x="168894" y="14047"/>
                  </a:lnTo>
                  <a:lnTo>
                    <a:pt x="169801" y="12765"/>
                  </a:lnTo>
                  <a:lnTo>
                    <a:pt x="170830" y="12031"/>
                  </a:lnTo>
                  <a:lnTo>
                    <a:pt x="171372" y="11974"/>
                  </a:lnTo>
                  <a:lnTo>
                    <a:pt x="171974" y="12393"/>
                  </a:lnTo>
                  <a:lnTo>
                    <a:pt x="174504" y="15100"/>
                  </a:lnTo>
                  <a:lnTo>
                    <a:pt x="174967" y="15858"/>
                  </a:lnTo>
                  <a:lnTo>
                    <a:pt x="176807" y="19165"/>
                  </a:lnTo>
                  <a:lnTo>
                    <a:pt x="177172" y="19961"/>
                  </a:lnTo>
                  <a:lnTo>
                    <a:pt x="178114" y="21986"/>
                  </a:lnTo>
                  <a:lnTo>
                    <a:pt x="178842" y="23025"/>
                  </a:lnTo>
                  <a:lnTo>
                    <a:pt x="179107" y="23234"/>
                  </a:lnTo>
                  <a:lnTo>
                    <a:pt x="179238" y="23511"/>
                  </a:lnTo>
                  <a:lnTo>
                    <a:pt x="180715" y="24354"/>
                  </a:lnTo>
                  <a:lnTo>
                    <a:pt x="182334" y="24998"/>
                  </a:lnTo>
                  <a:lnTo>
                    <a:pt x="183268" y="25627"/>
                  </a:lnTo>
                  <a:lnTo>
                    <a:pt x="183870" y="26318"/>
                  </a:lnTo>
                  <a:lnTo>
                    <a:pt x="184784" y="28247"/>
                  </a:lnTo>
                  <a:lnTo>
                    <a:pt x="184836" y="29067"/>
                  </a:lnTo>
                  <a:lnTo>
                    <a:pt x="184779" y="30634"/>
                  </a:lnTo>
                  <a:lnTo>
                    <a:pt x="184705" y="32679"/>
                  </a:lnTo>
                  <a:lnTo>
                    <a:pt x="184768" y="32956"/>
                  </a:lnTo>
                  <a:lnTo>
                    <a:pt x="184764" y="33089"/>
                  </a:lnTo>
                  <a:lnTo>
                    <a:pt x="184816" y="34114"/>
                  </a:lnTo>
                  <a:lnTo>
                    <a:pt x="185129" y="35691"/>
                  </a:lnTo>
                  <a:lnTo>
                    <a:pt x="185881" y="38979"/>
                  </a:lnTo>
                  <a:lnTo>
                    <a:pt x="186059" y="40485"/>
                  </a:lnTo>
                  <a:lnTo>
                    <a:pt x="185905" y="41643"/>
                  </a:lnTo>
                  <a:lnTo>
                    <a:pt x="185762" y="42048"/>
                  </a:lnTo>
                  <a:lnTo>
                    <a:pt x="184900" y="45018"/>
                  </a:lnTo>
                  <a:lnTo>
                    <a:pt x="184681" y="45171"/>
                  </a:lnTo>
                  <a:lnTo>
                    <a:pt x="184537" y="45314"/>
                  </a:lnTo>
                  <a:lnTo>
                    <a:pt x="184198" y="45652"/>
                  </a:lnTo>
                  <a:lnTo>
                    <a:pt x="183745" y="46062"/>
                  </a:lnTo>
                  <a:lnTo>
                    <a:pt x="183407" y="46481"/>
                  </a:lnTo>
                  <a:lnTo>
                    <a:pt x="183079" y="46852"/>
                  </a:lnTo>
                  <a:lnTo>
                    <a:pt x="182983" y="46987"/>
                  </a:lnTo>
                  <a:lnTo>
                    <a:pt x="182862" y="47196"/>
                  </a:lnTo>
                  <a:lnTo>
                    <a:pt x="182758" y="47422"/>
                  </a:lnTo>
                  <a:lnTo>
                    <a:pt x="182666" y="47658"/>
                  </a:lnTo>
                  <a:lnTo>
                    <a:pt x="182493" y="48137"/>
                  </a:lnTo>
                  <a:lnTo>
                    <a:pt x="182408" y="48387"/>
                  </a:lnTo>
                  <a:lnTo>
                    <a:pt x="182329" y="48640"/>
                  </a:lnTo>
                  <a:lnTo>
                    <a:pt x="182067" y="49568"/>
                  </a:lnTo>
                  <a:lnTo>
                    <a:pt x="181927" y="50066"/>
                  </a:lnTo>
                  <a:lnTo>
                    <a:pt x="181870" y="50286"/>
                  </a:lnTo>
                  <a:lnTo>
                    <a:pt x="181818" y="50507"/>
                  </a:lnTo>
                  <a:lnTo>
                    <a:pt x="181788" y="50663"/>
                  </a:lnTo>
                  <a:lnTo>
                    <a:pt x="181737" y="50977"/>
                  </a:lnTo>
                  <a:lnTo>
                    <a:pt x="181708" y="51133"/>
                  </a:lnTo>
                  <a:lnTo>
                    <a:pt x="181671" y="51286"/>
                  </a:lnTo>
                  <a:lnTo>
                    <a:pt x="181620" y="51456"/>
                  </a:lnTo>
                  <a:lnTo>
                    <a:pt x="181563" y="51624"/>
                  </a:lnTo>
                  <a:lnTo>
                    <a:pt x="181499" y="51789"/>
                  </a:lnTo>
                  <a:lnTo>
                    <a:pt x="181427" y="51948"/>
                  </a:lnTo>
                  <a:lnTo>
                    <a:pt x="181347" y="52099"/>
                  </a:lnTo>
                  <a:lnTo>
                    <a:pt x="181119" y="52398"/>
                  </a:lnTo>
                  <a:lnTo>
                    <a:pt x="180829" y="52652"/>
                  </a:lnTo>
                  <a:lnTo>
                    <a:pt x="180500" y="52870"/>
                  </a:lnTo>
                  <a:lnTo>
                    <a:pt x="180155" y="53060"/>
                  </a:lnTo>
                  <a:lnTo>
                    <a:pt x="179817" y="53231"/>
                  </a:lnTo>
                  <a:lnTo>
                    <a:pt x="179446" y="53400"/>
                  </a:lnTo>
                  <a:lnTo>
                    <a:pt x="179060" y="53541"/>
                  </a:lnTo>
                  <a:lnTo>
                    <a:pt x="178667" y="53650"/>
                  </a:lnTo>
                  <a:lnTo>
                    <a:pt x="178396" y="53701"/>
                  </a:lnTo>
                  <a:lnTo>
                    <a:pt x="178218" y="53752"/>
                  </a:lnTo>
                  <a:lnTo>
                    <a:pt x="178034" y="53789"/>
                  </a:lnTo>
                  <a:lnTo>
                    <a:pt x="177849" y="53812"/>
                  </a:lnTo>
                  <a:lnTo>
                    <a:pt x="177663" y="53820"/>
                  </a:lnTo>
                  <a:lnTo>
                    <a:pt x="177480" y="53814"/>
                  </a:lnTo>
                  <a:lnTo>
                    <a:pt x="177309" y="53787"/>
                  </a:lnTo>
                  <a:lnTo>
                    <a:pt x="177139" y="53739"/>
                  </a:lnTo>
                  <a:lnTo>
                    <a:pt x="176800" y="53627"/>
                  </a:lnTo>
                  <a:lnTo>
                    <a:pt x="176630" y="53583"/>
                  </a:lnTo>
                  <a:lnTo>
                    <a:pt x="176445" y="53549"/>
                  </a:lnTo>
                  <a:lnTo>
                    <a:pt x="176258" y="53521"/>
                  </a:lnTo>
                  <a:lnTo>
                    <a:pt x="176072" y="53498"/>
                  </a:lnTo>
                  <a:lnTo>
                    <a:pt x="175885" y="53480"/>
                  </a:lnTo>
                  <a:lnTo>
                    <a:pt x="175698" y="53468"/>
                  </a:lnTo>
                  <a:lnTo>
                    <a:pt x="175396" y="53461"/>
                  </a:lnTo>
                  <a:lnTo>
                    <a:pt x="174944" y="53468"/>
                  </a:lnTo>
                  <a:lnTo>
                    <a:pt x="174376" y="53470"/>
                  </a:lnTo>
                  <a:lnTo>
                    <a:pt x="174188" y="53474"/>
                  </a:lnTo>
                  <a:lnTo>
                    <a:pt x="173874" y="53500"/>
                  </a:lnTo>
                  <a:lnTo>
                    <a:pt x="173381" y="53551"/>
                  </a:lnTo>
                  <a:lnTo>
                    <a:pt x="173233" y="53509"/>
                  </a:lnTo>
                  <a:lnTo>
                    <a:pt x="173086" y="53442"/>
                  </a:lnTo>
                  <a:lnTo>
                    <a:pt x="172942" y="53355"/>
                  </a:lnTo>
                  <a:lnTo>
                    <a:pt x="172802" y="53257"/>
                  </a:lnTo>
                  <a:lnTo>
                    <a:pt x="172134" y="52611"/>
                  </a:lnTo>
                  <a:lnTo>
                    <a:pt x="172053" y="52455"/>
                  </a:lnTo>
                  <a:lnTo>
                    <a:pt x="171989" y="52282"/>
                  </a:lnTo>
                  <a:lnTo>
                    <a:pt x="171875" y="51923"/>
                  </a:lnTo>
                  <a:lnTo>
                    <a:pt x="171805" y="51754"/>
                  </a:lnTo>
                  <a:lnTo>
                    <a:pt x="171734" y="51613"/>
                  </a:lnTo>
                  <a:lnTo>
                    <a:pt x="171658" y="51474"/>
                  </a:lnTo>
                  <a:lnTo>
                    <a:pt x="171578" y="51339"/>
                  </a:lnTo>
                  <a:lnTo>
                    <a:pt x="171494" y="51206"/>
                  </a:lnTo>
                  <a:lnTo>
                    <a:pt x="171407" y="51078"/>
                  </a:lnTo>
                  <a:lnTo>
                    <a:pt x="171226" y="50790"/>
                  </a:lnTo>
                  <a:lnTo>
                    <a:pt x="170735" y="50448"/>
                  </a:lnTo>
                  <a:lnTo>
                    <a:pt x="170448" y="50484"/>
                  </a:lnTo>
                  <a:lnTo>
                    <a:pt x="170085" y="50515"/>
                  </a:lnTo>
                  <a:lnTo>
                    <a:pt x="169590" y="50711"/>
                  </a:lnTo>
                  <a:lnTo>
                    <a:pt x="168939" y="51130"/>
                  </a:lnTo>
                  <a:lnTo>
                    <a:pt x="168444" y="51382"/>
                  </a:lnTo>
                  <a:lnTo>
                    <a:pt x="167636" y="51955"/>
                  </a:lnTo>
                  <a:lnTo>
                    <a:pt x="167447" y="52265"/>
                  </a:lnTo>
                  <a:lnTo>
                    <a:pt x="166962" y="52813"/>
                  </a:lnTo>
                  <a:lnTo>
                    <a:pt x="166556" y="53156"/>
                  </a:lnTo>
                  <a:lnTo>
                    <a:pt x="166047" y="53667"/>
                  </a:lnTo>
                  <a:lnTo>
                    <a:pt x="165714" y="53898"/>
                  </a:lnTo>
                  <a:lnTo>
                    <a:pt x="165542" y="54052"/>
                  </a:lnTo>
                  <a:lnTo>
                    <a:pt x="165289" y="54293"/>
                  </a:lnTo>
                  <a:lnTo>
                    <a:pt x="164722" y="54824"/>
                  </a:lnTo>
                  <a:lnTo>
                    <a:pt x="164316" y="55306"/>
                  </a:lnTo>
                  <a:lnTo>
                    <a:pt x="163622" y="55974"/>
                  </a:lnTo>
                  <a:lnTo>
                    <a:pt x="163371" y="56305"/>
                  </a:lnTo>
                  <a:lnTo>
                    <a:pt x="163210" y="56502"/>
                  </a:lnTo>
                  <a:lnTo>
                    <a:pt x="162872" y="56863"/>
                  </a:lnTo>
                  <a:lnTo>
                    <a:pt x="162507" y="57163"/>
                  </a:lnTo>
                  <a:lnTo>
                    <a:pt x="162383" y="57293"/>
                  </a:lnTo>
                  <a:lnTo>
                    <a:pt x="162151" y="57579"/>
                  </a:lnTo>
                  <a:lnTo>
                    <a:pt x="162033" y="57716"/>
                  </a:lnTo>
                  <a:lnTo>
                    <a:pt x="161659" y="58009"/>
                  </a:lnTo>
                  <a:lnTo>
                    <a:pt x="161275" y="58235"/>
                  </a:lnTo>
                  <a:lnTo>
                    <a:pt x="160585" y="58686"/>
                  </a:lnTo>
                  <a:lnTo>
                    <a:pt x="160288" y="58869"/>
                  </a:lnTo>
                  <a:lnTo>
                    <a:pt x="159794" y="59158"/>
                  </a:lnTo>
                  <a:lnTo>
                    <a:pt x="159177" y="59554"/>
                  </a:lnTo>
                  <a:lnTo>
                    <a:pt x="159043" y="59612"/>
                  </a:lnTo>
                  <a:lnTo>
                    <a:pt x="158762" y="59703"/>
                  </a:lnTo>
                  <a:lnTo>
                    <a:pt x="158624" y="59753"/>
                  </a:lnTo>
                  <a:lnTo>
                    <a:pt x="157574" y="60743"/>
                  </a:lnTo>
                  <a:lnTo>
                    <a:pt x="157505" y="60873"/>
                  </a:lnTo>
                  <a:lnTo>
                    <a:pt x="157440" y="61023"/>
                  </a:lnTo>
                  <a:lnTo>
                    <a:pt x="157384" y="61182"/>
                  </a:lnTo>
                  <a:lnTo>
                    <a:pt x="157337" y="61346"/>
                  </a:lnTo>
                  <a:lnTo>
                    <a:pt x="157300" y="61514"/>
                  </a:lnTo>
                  <a:lnTo>
                    <a:pt x="157273" y="61681"/>
                  </a:lnTo>
                  <a:lnTo>
                    <a:pt x="157262" y="61821"/>
                  </a:lnTo>
                  <a:lnTo>
                    <a:pt x="157259" y="61962"/>
                  </a:lnTo>
                  <a:lnTo>
                    <a:pt x="157287" y="62815"/>
                  </a:lnTo>
                  <a:lnTo>
                    <a:pt x="157300" y="63100"/>
                  </a:lnTo>
                  <a:lnTo>
                    <a:pt x="157331" y="63588"/>
                  </a:lnTo>
                  <a:lnTo>
                    <a:pt x="157339" y="63750"/>
                  </a:lnTo>
                  <a:lnTo>
                    <a:pt x="157341" y="64057"/>
                  </a:lnTo>
                  <a:lnTo>
                    <a:pt x="157336" y="64347"/>
                  </a:lnTo>
                  <a:lnTo>
                    <a:pt x="157323" y="64489"/>
                  </a:lnTo>
                  <a:lnTo>
                    <a:pt x="156827" y="65451"/>
                  </a:lnTo>
                  <a:lnTo>
                    <a:pt x="156359" y="65797"/>
                  </a:lnTo>
                  <a:lnTo>
                    <a:pt x="156097" y="65936"/>
                  </a:lnTo>
                  <a:lnTo>
                    <a:pt x="155821" y="66053"/>
                  </a:lnTo>
                  <a:lnTo>
                    <a:pt x="155216" y="66300"/>
                  </a:lnTo>
                  <a:lnTo>
                    <a:pt x="154890" y="66345"/>
                  </a:lnTo>
                  <a:lnTo>
                    <a:pt x="154686" y="66352"/>
                  </a:lnTo>
                  <a:lnTo>
                    <a:pt x="154481" y="66351"/>
                  </a:lnTo>
                  <a:lnTo>
                    <a:pt x="153960" y="66344"/>
                  </a:lnTo>
                  <a:lnTo>
                    <a:pt x="153585" y="66416"/>
                  </a:lnTo>
                  <a:lnTo>
                    <a:pt x="153352" y="66445"/>
                  </a:lnTo>
                  <a:lnTo>
                    <a:pt x="152881" y="66499"/>
                  </a:lnTo>
                  <a:lnTo>
                    <a:pt x="152383" y="66564"/>
                  </a:lnTo>
                  <a:lnTo>
                    <a:pt x="152248" y="66562"/>
                  </a:lnTo>
                  <a:lnTo>
                    <a:pt x="151977" y="66533"/>
                  </a:lnTo>
                  <a:lnTo>
                    <a:pt x="151842" y="66524"/>
                  </a:lnTo>
                  <a:lnTo>
                    <a:pt x="151708" y="66530"/>
                  </a:lnTo>
                  <a:lnTo>
                    <a:pt x="151540" y="66558"/>
                  </a:lnTo>
                  <a:lnTo>
                    <a:pt x="151374" y="66601"/>
                  </a:lnTo>
                  <a:lnTo>
                    <a:pt x="150861" y="67004"/>
                  </a:lnTo>
                  <a:lnTo>
                    <a:pt x="150602" y="67908"/>
                  </a:lnTo>
                  <a:lnTo>
                    <a:pt x="150632" y="68084"/>
                  </a:lnTo>
                  <a:lnTo>
                    <a:pt x="150666" y="68259"/>
                  </a:lnTo>
                  <a:lnTo>
                    <a:pt x="150740" y="68606"/>
                  </a:lnTo>
                  <a:lnTo>
                    <a:pt x="150824" y="68938"/>
                  </a:lnTo>
                  <a:lnTo>
                    <a:pt x="150870" y="69098"/>
                  </a:lnTo>
                  <a:lnTo>
                    <a:pt x="150965" y="69414"/>
                  </a:lnTo>
                  <a:lnTo>
                    <a:pt x="151017" y="69571"/>
                  </a:lnTo>
                  <a:lnTo>
                    <a:pt x="151082" y="69757"/>
                  </a:lnTo>
                  <a:lnTo>
                    <a:pt x="151295" y="70308"/>
                  </a:lnTo>
                  <a:lnTo>
                    <a:pt x="151359" y="70495"/>
                  </a:lnTo>
                  <a:lnTo>
                    <a:pt x="151487" y="70912"/>
                  </a:lnTo>
                  <a:lnTo>
                    <a:pt x="151544" y="71124"/>
                  </a:lnTo>
                  <a:lnTo>
                    <a:pt x="151594" y="71337"/>
                  </a:lnTo>
                  <a:lnTo>
                    <a:pt x="151634" y="71552"/>
                  </a:lnTo>
                  <a:lnTo>
                    <a:pt x="151662" y="71751"/>
                  </a:lnTo>
                  <a:lnTo>
                    <a:pt x="151684" y="71953"/>
                  </a:lnTo>
                  <a:lnTo>
                    <a:pt x="151698" y="72155"/>
                  </a:lnTo>
                  <a:lnTo>
                    <a:pt x="151704" y="72358"/>
                  </a:lnTo>
                  <a:lnTo>
                    <a:pt x="151702" y="72559"/>
                  </a:lnTo>
                  <a:lnTo>
                    <a:pt x="151695" y="72736"/>
                  </a:lnTo>
                  <a:lnTo>
                    <a:pt x="151684" y="72913"/>
                  </a:lnTo>
                  <a:lnTo>
                    <a:pt x="151665" y="73089"/>
                  </a:lnTo>
                  <a:lnTo>
                    <a:pt x="151639" y="73263"/>
                  </a:lnTo>
                  <a:lnTo>
                    <a:pt x="151607" y="73435"/>
                  </a:lnTo>
                  <a:lnTo>
                    <a:pt x="151429" y="74029"/>
                  </a:lnTo>
                  <a:lnTo>
                    <a:pt x="151346" y="74173"/>
                  </a:lnTo>
                  <a:lnTo>
                    <a:pt x="151243" y="74305"/>
                  </a:lnTo>
                  <a:lnTo>
                    <a:pt x="151022" y="74557"/>
                  </a:lnTo>
                  <a:lnTo>
                    <a:pt x="150921" y="74690"/>
                  </a:lnTo>
                  <a:lnTo>
                    <a:pt x="150807" y="74858"/>
                  </a:lnTo>
                  <a:lnTo>
                    <a:pt x="150697" y="75031"/>
                  </a:lnTo>
                  <a:lnTo>
                    <a:pt x="150588" y="75228"/>
                  </a:lnTo>
                  <a:lnTo>
                    <a:pt x="150371" y="75681"/>
                  </a:lnTo>
                  <a:lnTo>
                    <a:pt x="149787" y="76885"/>
                  </a:lnTo>
                  <a:lnTo>
                    <a:pt x="149658" y="77283"/>
                  </a:lnTo>
                  <a:lnTo>
                    <a:pt x="149485" y="77799"/>
                  </a:lnTo>
                  <a:lnTo>
                    <a:pt x="149425" y="78224"/>
                  </a:lnTo>
                  <a:lnTo>
                    <a:pt x="149391" y="78378"/>
                  </a:lnTo>
                  <a:lnTo>
                    <a:pt x="149178" y="79129"/>
                  </a:lnTo>
                  <a:lnTo>
                    <a:pt x="149054" y="79565"/>
                  </a:lnTo>
                  <a:lnTo>
                    <a:pt x="148801" y="80424"/>
                  </a:lnTo>
                  <a:lnTo>
                    <a:pt x="148682" y="80801"/>
                  </a:lnTo>
                  <a:lnTo>
                    <a:pt x="148551" y="81198"/>
                  </a:lnTo>
                  <a:lnTo>
                    <a:pt x="148255" y="82051"/>
                  </a:lnTo>
                  <a:lnTo>
                    <a:pt x="148004" y="82733"/>
                  </a:lnTo>
                  <a:lnTo>
                    <a:pt x="147936" y="82935"/>
                  </a:lnTo>
                  <a:lnTo>
                    <a:pt x="147692" y="83443"/>
                  </a:lnTo>
                  <a:lnTo>
                    <a:pt x="147431" y="83876"/>
                  </a:lnTo>
                  <a:lnTo>
                    <a:pt x="147180" y="84367"/>
                  </a:lnTo>
                  <a:lnTo>
                    <a:pt x="147011" y="84703"/>
                  </a:lnTo>
                  <a:lnTo>
                    <a:pt x="146867" y="84916"/>
                  </a:lnTo>
                  <a:lnTo>
                    <a:pt x="146766" y="85096"/>
                  </a:lnTo>
                  <a:lnTo>
                    <a:pt x="146587" y="85440"/>
                  </a:lnTo>
                  <a:lnTo>
                    <a:pt x="146443" y="85650"/>
                  </a:lnTo>
                  <a:lnTo>
                    <a:pt x="146275" y="85941"/>
                  </a:lnTo>
                  <a:lnTo>
                    <a:pt x="146099" y="86236"/>
                  </a:lnTo>
                  <a:lnTo>
                    <a:pt x="145975" y="86426"/>
                  </a:lnTo>
                  <a:lnTo>
                    <a:pt x="145852" y="86598"/>
                  </a:lnTo>
                  <a:lnTo>
                    <a:pt x="145561" y="86978"/>
                  </a:lnTo>
                  <a:lnTo>
                    <a:pt x="145420" y="87144"/>
                  </a:lnTo>
                  <a:lnTo>
                    <a:pt x="145195" y="87377"/>
                  </a:lnTo>
                  <a:lnTo>
                    <a:pt x="144732" y="87715"/>
                  </a:lnTo>
                  <a:lnTo>
                    <a:pt x="144558" y="87753"/>
                  </a:lnTo>
                  <a:lnTo>
                    <a:pt x="143955" y="87880"/>
                  </a:lnTo>
                  <a:lnTo>
                    <a:pt x="143756" y="87964"/>
                  </a:lnTo>
                  <a:lnTo>
                    <a:pt x="143301" y="88141"/>
                  </a:lnTo>
                  <a:lnTo>
                    <a:pt x="143067" y="88301"/>
                  </a:lnTo>
                  <a:lnTo>
                    <a:pt x="142744" y="88489"/>
                  </a:lnTo>
                  <a:lnTo>
                    <a:pt x="141845" y="88749"/>
                  </a:lnTo>
                  <a:lnTo>
                    <a:pt x="141343" y="88875"/>
                  </a:lnTo>
                  <a:lnTo>
                    <a:pt x="141018" y="88944"/>
                  </a:lnTo>
                  <a:lnTo>
                    <a:pt x="140656" y="88990"/>
                  </a:lnTo>
                  <a:lnTo>
                    <a:pt x="139969" y="89210"/>
                  </a:lnTo>
                  <a:lnTo>
                    <a:pt x="139212" y="90271"/>
                  </a:lnTo>
                  <a:lnTo>
                    <a:pt x="139167" y="90447"/>
                  </a:lnTo>
                  <a:lnTo>
                    <a:pt x="139137" y="90629"/>
                  </a:lnTo>
                  <a:lnTo>
                    <a:pt x="139105" y="90911"/>
                  </a:lnTo>
                  <a:lnTo>
                    <a:pt x="138996" y="91798"/>
                  </a:lnTo>
                  <a:lnTo>
                    <a:pt x="138967" y="92000"/>
                  </a:lnTo>
                  <a:lnTo>
                    <a:pt x="138934" y="92201"/>
                  </a:lnTo>
                  <a:lnTo>
                    <a:pt x="138880" y="92456"/>
                  </a:lnTo>
                  <a:lnTo>
                    <a:pt x="138745" y="92960"/>
                  </a:lnTo>
                  <a:lnTo>
                    <a:pt x="138682" y="93212"/>
                  </a:lnTo>
                  <a:lnTo>
                    <a:pt x="138634" y="93468"/>
                  </a:lnTo>
                  <a:lnTo>
                    <a:pt x="138591" y="93804"/>
                  </a:lnTo>
                  <a:lnTo>
                    <a:pt x="138575" y="93974"/>
                  </a:lnTo>
                  <a:lnTo>
                    <a:pt x="138564" y="94143"/>
                  </a:lnTo>
                  <a:lnTo>
                    <a:pt x="138558" y="94313"/>
                  </a:lnTo>
                  <a:lnTo>
                    <a:pt x="138560" y="94604"/>
                  </a:lnTo>
                  <a:lnTo>
                    <a:pt x="138565" y="94750"/>
                  </a:lnTo>
                  <a:lnTo>
                    <a:pt x="138578" y="94894"/>
                  </a:lnTo>
                  <a:lnTo>
                    <a:pt x="138597" y="95037"/>
                  </a:lnTo>
                  <a:lnTo>
                    <a:pt x="138622" y="95179"/>
                  </a:lnTo>
                  <a:lnTo>
                    <a:pt x="138655" y="95320"/>
                  </a:lnTo>
                  <a:lnTo>
                    <a:pt x="138694" y="95459"/>
                  </a:lnTo>
                  <a:lnTo>
                    <a:pt x="138736" y="95597"/>
                  </a:lnTo>
                  <a:lnTo>
                    <a:pt x="138785" y="95731"/>
                  </a:lnTo>
                  <a:lnTo>
                    <a:pt x="138845" y="95875"/>
                  </a:lnTo>
                  <a:lnTo>
                    <a:pt x="138912" y="96016"/>
                  </a:lnTo>
                  <a:lnTo>
                    <a:pt x="138984" y="96154"/>
                  </a:lnTo>
                  <a:lnTo>
                    <a:pt x="139135" y="96424"/>
                  </a:lnTo>
                  <a:lnTo>
                    <a:pt x="139254" y="96624"/>
                  </a:lnTo>
                  <a:lnTo>
                    <a:pt x="139378" y="96818"/>
                  </a:lnTo>
                  <a:lnTo>
                    <a:pt x="139762" y="97390"/>
                  </a:lnTo>
                  <a:lnTo>
                    <a:pt x="140213" y="98088"/>
                  </a:lnTo>
                  <a:lnTo>
                    <a:pt x="140367" y="98316"/>
                  </a:lnTo>
                  <a:lnTo>
                    <a:pt x="140528" y="98536"/>
                  </a:lnTo>
                  <a:lnTo>
                    <a:pt x="140657" y="98704"/>
                  </a:lnTo>
                  <a:lnTo>
                    <a:pt x="140927" y="99032"/>
                  </a:lnTo>
                  <a:lnTo>
                    <a:pt x="141066" y="99187"/>
                  </a:lnTo>
                  <a:lnTo>
                    <a:pt x="141212" y="99336"/>
                  </a:lnTo>
                  <a:lnTo>
                    <a:pt x="141369" y="99458"/>
                  </a:lnTo>
                  <a:lnTo>
                    <a:pt x="141718" y="99672"/>
                  </a:lnTo>
                  <a:lnTo>
                    <a:pt x="141862" y="99792"/>
                  </a:lnTo>
                  <a:lnTo>
                    <a:pt x="141997" y="100232"/>
                  </a:lnTo>
                  <a:lnTo>
                    <a:pt x="141853" y="101393"/>
                  </a:lnTo>
                  <a:lnTo>
                    <a:pt x="141780" y="101573"/>
                  </a:lnTo>
                  <a:lnTo>
                    <a:pt x="141666" y="101809"/>
                  </a:lnTo>
                  <a:lnTo>
                    <a:pt x="141387" y="102239"/>
                  </a:lnTo>
                  <a:lnTo>
                    <a:pt x="140987" y="102700"/>
                  </a:lnTo>
                  <a:lnTo>
                    <a:pt x="140635" y="103046"/>
                  </a:lnTo>
                  <a:lnTo>
                    <a:pt x="140040" y="103703"/>
                  </a:lnTo>
                  <a:lnTo>
                    <a:pt x="139650" y="104184"/>
                  </a:lnTo>
                  <a:lnTo>
                    <a:pt x="139495" y="104341"/>
                  </a:lnTo>
                  <a:lnTo>
                    <a:pt x="139336" y="104494"/>
                  </a:lnTo>
                  <a:lnTo>
                    <a:pt x="138863" y="104939"/>
                  </a:lnTo>
                  <a:lnTo>
                    <a:pt x="138484" y="105339"/>
                  </a:lnTo>
                  <a:lnTo>
                    <a:pt x="138081" y="105723"/>
                  </a:lnTo>
                  <a:lnTo>
                    <a:pt x="137555" y="106289"/>
                  </a:lnTo>
                  <a:lnTo>
                    <a:pt x="137254" y="106772"/>
                  </a:lnTo>
                  <a:lnTo>
                    <a:pt x="137152" y="107458"/>
                  </a:lnTo>
                  <a:lnTo>
                    <a:pt x="137217" y="107767"/>
                  </a:lnTo>
                  <a:lnTo>
                    <a:pt x="137233" y="107972"/>
                  </a:lnTo>
                  <a:lnTo>
                    <a:pt x="137240" y="108399"/>
                  </a:lnTo>
                  <a:lnTo>
                    <a:pt x="137261" y="108939"/>
                  </a:lnTo>
                  <a:lnTo>
                    <a:pt x="137350" y="109411"/>
                  </a:lnTo>
                  <a:lnTo>
                    <a:pt x="137283" y="109813"/>
                  </a:lnTo>
                  <a:lnTo>
                    <a:pt x="137283" y="110442"/>
                  </a:lnTo>
                  <a:lnTo>
                    <a:pt x="137452" y="110784"/>
                  </a:lnTo>
                  <a:lnTo>
                    <a:pt x="137744" y="111178"/>
                  </a:lnTo>
                  <a:lnTo>
                    <a:pt x="138373" y="112163"/>
                  </a:lnTo>
                  <a:lnTo>
                    <a:pt x="138440" y="112292"/>
                  </a:lnTo>
                  <a:lnTo>
                    <a:pt x="138537" y="112516"/>
                  </a:lnTo>
                  <a:lnTo>
                    <a:pt x="138699" y="113117"/>
                  </a:lnTo>
                  <a:lnTo>
                    <a:pt x="138771" y="113572"/>
                  </a:lnTo>
                  <a:lnTo>
                    <a:pt x="138810" y="113716"/>
                  </a:lnTo>
                  <a:lnTo>
                    <a:pt x="138849" y="114231"/>
                  </a:lnTo>
                  <a:lnTo>
                    <a:pt x="138829" y="114479"/>
                  </a:lnTo>
                  <a:lnTo>
                    <a:pt x="138759" y="115057"/>
                  </a:lnTo>
                  <a:lnTo>
                    <a:pt x="138685" y="115551"/>
                  </a:lnTo>
                  <a:lnTo>
                    <a:pt x="138607" y="116013"/>
                  </a:lnTo>
                  <a:lnTo>
                    <a:pt x="138501" y="116539"/>
                  </a:lnTo>
                  <a:lnTo>
                    <a:pt x="138335" y="117114"/>
                  </a:lnTo>
                  <a:lnTo>
                    <a:pt x="138183" y="117481"/>
                  </a:lnTo>
                  <a:lnTo>
                    <a:pt x="137894" y="118177"/>
                  </a:lnTo>
                  <a:lnTo>
                    <a:pt x="137807" y="118552"/>
                  </a:lnTo>
                  <a:lnTo>
                    <a:pt x="137737" y="118754"/>
                  </a:lnTo>
                  <a:lnTo>
                    <a:pt x="137565" y="119181"/>
                  </a:lnTo>
                  <a:lnTo>
                    <a:pt x="137343" y="119698"/>
                  </a:lnTo>
                  <a:lnTo>
                    <a:pt x="137256" y="120582"/>
                  </a:lnTo>
                  <a:lnTo>
                    <a:pt x="137411" y="120875"/>
                  </a:lnTo>
                  <a:lnTo>
                    <a:pt x="137586" y="121235"/>
                  </a:lnTo>
                  <a:lnTo>
                    <a:pt x="137662" y="121428"/>
                  </a:lnTo>
                  <a:lnTo>
                    <a:pt x="137787" y="121840"/>
                  </a:lnTo>
                  <a:lnTo>
                    <a:pt x="137913" y="122213"/>
                  </a:lnTo>
                  <a:lnTo>
                    <a:pt x="138174" y="122833"/>
                  </a:lnTo>
                  <a:lnTo>
                    <a:pt x="138315" y="123046"/>
                  </a:lnTo>
                  <a:lnTo>
                    <a:pt x="138597" y="123530"/>
                  </a:lnTo>
                  <a:lnTo>
                    <a:pt x="138692" y="123690"/>
                  </a:lnTo>
                  <a:lnTo>
                    <a:pt x="138792" y="123846"/>
                  </a:lnTo>
                  <a:lnTo>
                    <a:pt x="138916" y="124022"/>
                  </a:lnTo>
                  <a:lnTo>
                    <a:pt x="139046" y="124191"/>
                  </a:lnTo>
                  <a:lnTo>
                    <a:pt x="139443" y="124691"/>
                  </a:lnTo>
                  <a:lnTo>
                    <a:pt x="139824" y="125704"/>
                  </a:lnTo>
                  <a:lnTo>
                    <a:pt x="139762" y="126004"/>
                  </a:lnTo>
                  <a:lnTo>
                    <a:pt x="139668" y="126597"/>
                  </a:lnTo>
                  <a:lnTo>
                    <a:pt x="139574" y="126849"/>
                  </a:lnTo>
                  <a:lnTo>
                    <a:pt x="139477" y="127119"/>
                  </a:lnTo>
                  <a:lnTo>
                    <a:pt x="139220" y="127661"/>
                  </a:lnTo>
                  <a:lnTo>
                    <a:pt x="139164" y="127809"/>
                  </a:lnTo>
                  <a:lnTo>
                    <a:pt x="139105" y="127993"/>
                  </a:lnTo>
                  <a:lnTo>
                    <a:pt x="139058" y="128121"/>
                  </a:lnTo>
                  <a:lnTo>
                    <a:pt x="138972" y="128319"/>
                  </a:lnTo>
                  <a:lnTo>
                    <a:pt x="138896" y="128473"/>
                  </a:lnTo>
                  <a:lnTo>
                    <a:pt x="138802" y="128647"/>
                  </a:lnTo>
                  <a:lnTo>
                    <a:pt x="138701" y="128816"/>
                  </a:lnTo>
                  <a:lnTo>
                    <a:pt x="138590" y="128973"/>
                  </a:lnTo>
                  <a:lnTo>
                    <a:pt x="138470" y="129120"/>
                  </a:lnTo>
                  <a:lnTo>
                    <a:pt x="138092" y="129547"/>
                  </a:lnTo>
                  <a:lnTo>
                    <a:pt x="137678" y="130066"/>
                  </a:lnTo>
                  <a:lnTo>
                    <a:pt x="137535" y="130232"/>
                  </a:lnTo>
                  <a:lnTo>
                    <a:pt x="137385" y="130385"/>
                  </a:lnTo>
                  <a:lnTo>
                    <a:pt x="137139" y="130611"/>
                  </a:lnTo>
                  <a:lnTo>
                    <a:pt x="137011" y="130717"/>
                  </a:lnTo>
                  <a:lnTo>
                    <a:pt x="136880" y="130814"/>
                  </a:lnTo>
                  <a:lnTo>
                    <a:pt x="136744" y="130901"/>
                  </a:lnTo>
                  <a:lnTo>
                    <a:pt x="136600" y="130970"/>
                  </a:lnTo>
                  <a:lnTo>
                    <a:pt x="136452" y="131024"/>
                  </a:lnTo>
                  <a:lnTo>
                    <a:pt x="136148" y="131121"/>
                  </a:lnTo>
                  <a:lnTo>
                    <a:pt x="136000" y="131182"/>
                  </a:lnTo>
                  <a:lnTo>
                    <a:pt x="135192" y="131735"/>
                  </a:lnTo>
                  <a:lnTo>
                    <a:pt x="134906" y="132046"/>
                  </a:lnTo>
                  <a:lnTo>
                    <a:pt x="134767" y="132167"/>
                  </a:lnTo>
                  <a:lnTo>
                    <a:pt x="134626" y="132280"/>
                  </a:lnTo>
                  <a:lnTo>
                    <a:pt x="134481" y="132391"/>
                  </a:lnTo>
                  <a:lnTo>
                    <a:pt x="134340" y="132506"/>
                  </a:lnTo>
                  <a:lnTo>
                    <a:pt x="134136" y="132696"/>
                  </a:lnTo>
                  <a:lnTo>
                    <a:pt x="133840" y="133086"/>
                  </a:lnTo>
                  <a:lnTo>
                    <a:pt x="133597" y="133396"/>
                  </a:lnTo>
                  <a:lnTo>
                    <a:pt x="133402" y="133593"/>
                  </a:lnTo>
                  <a:lnTo>
                    <a:pt x="133181" y="133838"/>
                  </a:lnTo>
                  <a:lnTo>
                    <a:pt x="132932" y="134123"/>
                  </a:lnTo>
                  <a:lnTo>
                    <a:pt x="132668" y="134372"/>
                  </a:lnTo>
                  <a:lnTo>
                    <a:pt x="132541" y="134505"/>
                  </a:lnTo>
                  <a:lnTo>
                    <a:pt x="132419" y="134643"/>
                  </a:lnTo>
                  <a:lnTo>
                    <a:pt x="132311" y="134771"/>
                  </a:lnTo>
                  <a:lnTo>
                    <a:pt x="132171" y="134948"/>
                  </a:lnTo>
                  <a:lnTo>
                    <a:pt x="131977" y="135238"/>
                  </a:lnTo>
                  <a:lnTo>
                    <a:pt x="131642" y="135900"/>
                  </a:lnTo>
                  <a:lnTo>
                    <a:pt x="131597" y="136269"/>
                  </a:lnTo>
                  <a:lnTo>
                    <a:pt x="131618" y="136597"/>
                  </a:lnTo>
                  <a:lnTo>
                    <a:pt x="131453" y="137032"/>
                  </a:lnTo>
                  <a:lnTo>
                    <a:pt x="131314" y="137188"/>
                  </a:lnTo>
                  <a:lnTo>
                    <a:pt x="131122" y="137423"/>
                  </a:lnTo>
                  <a:lnTo>
                    <a:pt x="130801" y="137837"/>
                  </a:lnTo>
                  <a:lnTo>
                    <a:pt x="130535" y="138128"/>
                  </a:lnTo>
                  <a:lnTo>
                    <a:pt x="130233" y="138508"/>
                  </a:lnTo>
                  <a:lnTo>
                    <a:pt x="130015" y="138716"/>
                  </a:lnTo>
                  <a:lnTo>
                    <a:pt x="129828" y="138929"/>
                  </a:lnTo>
                  <a:lnTo>
                    <a:pt x="129339" y="139279"/>
                  </a:lnTo>
                  <a:lnTo>
                    <a:pt x="129078" y="139441"/>
                  </a:lnTo>
                  <a:lnTo>
                    <a:pt x="128890" y="139521"/>
                  </a:lnTo>
                  <a:lnTo>
                    <a:pt x="128655" y="139591"/>
                  </a:lnTo>
                  <a:lnTo>
                    <a:pt x="128413" y="139616"/>
                  </a:lnTo>
                  <a:lnTo>
                    <a:pt x="128164" y="139654"/>
                  </a:lnTo>
                  <a:lnTo>
                    <a:pt x="127893" y="139716"/>
                  </a:lnTo>
                  <a:lnTo>
                    <a:pt x="127499" y="139812"/>
                  </a:lnTo>
                  <a:lnTo>
                    <a:pt x="127166" y="139804"/>
                  </a:lnTo>
                  <a:lnTo>
                    <a:pt x="126704" y="139823"/>
                  </a:lnTo>
                  <a:lnTo>
                    <a:pt x="126396" y="139779"/>
                  </a:lnTo>
                  <a:lnTo>
                    <a:pt x="126201" y="139763"/>
                  </a:lnTo>
                  <a:lnTo>
                    <a:pt x="126004" y="139754"/>
                  </a:lnTo>
                  <a:lnTo>
                    <a:pt x="125741" y="139759"/>
                  </a:lnTo>
                  <a:lnTo>
                    <a:pt x="125491" y="139779"/>
                  </a:lnTo>
                  <a:lnTo>
                    <a:pt x="125097" y="139829"/>
                  </a:lnTo>
                  <a:lnTo>
                    <a:pt x="124713" y="139880"/>
                  </a:lnTo>
                  <a:lnTo>
                    <a:pt x="124472" y="139941"/>
                  </a:lnTo>
                  <a:lnTo>
                    <a:pt x="124344" y="139954"/>
                  </a:lnTo>
                  <a:lnTo>
                    <a:pt x="124059" y="139979"/>
                  </a:lnTo>
                  <a:lnTo>
                    <a:pt x="123693" y="140041"/>
                  </a:lnTo>
                  <a:lnTo>
                    <a:pt x="123493" y="140052"/>
                  </a:lnTo>
                  <a:lnTo>
                    <a:pt x="123361" y="140066"/>
                  </a:lnTo>
                  <a:lnTo>
                    <a:pt x="123221" y="140103"/>
                  </a:lnTo>
                  <a:lnTo>
                    <a:pt x="123084" y="140152"/>
                  </a:lnTo>
                  <a:lnTo>
                    <a:pt x="122922" y="140220"/>
                  </a:lnTo>
                  <a:lnTo>
                    <a:pt x="122734" y="140313"/>
                  </a:lnTo>
                  <a:lnTo>
                    <a:pt x="122467" y="140466"/>
                  </a:lnTo>
                  <a:lnTo>
                    <a:pt x="121728" y="140919"/>
                  </a:lnTo>
                  <a:lnTo>
                    <a:pt x="121417" y="141005"/>
                  </a:lnTo>
                  <a:lnTo>
                    <a:pt x="121250" y="141030"/>
                  </a:lnTo>
                  <a:lnTo>
                    <a:pt x="121038" y="141056"/>
                  </a:lnTo>
                  <a:lnTo>
                    <a:pt x="120656" y="141127"/>
                  </a:lnTo>
                  <a:lnTo>
                    <a:pt x="120377" y="141217"/>
                  </a:lnTo>
                  <a:lnTo>
                    <a:pt x="119714" y="141470"/>
                  </a:lnTo>
                  <a:lnTo>
                    <a:pt x="119554" y="141570"/>
                  </a:lnTo>
                  <a:lnTo>
                    <a:pt x="118749" y="141958"/>
                  </a:lnTo>
                  <a:lnTo>
                    <a:pt x="118386" y="142046"/>
                  </a:lnTo>
                  <a:lnTo>
                    <a:pt x="117632" y="142586"/>
                  </a:lnTo>
                  <a:lnTo>
                    <a:pt x="117505" y="142824"/>
                  </a:lnTo>
                  <a:lnTo>
                    <a:pt x="117370" y="143106"/>
                  </a:lnTo>
                  <a:lnTo>
                    <a:pt x="117254" y="143404"/>
                  </a:lnTo>
                  <a:lnTo>
                    <a:pt x="117153" y="143714"/>
                  </a:lnTo>
                  <a:lnTo>
                    <a:pt x="116978" y="144344"/>
                  </a:lnTo>
                  <a:lnTo>
                    <a:pt x="116884" y="145114"/>
                  </a:lnTo>
                  <a:lnTo>
                    <a:pt x="116951" y="145356"/>
                  </a:lnTo>
                  <a:lnTo>
                    <a:pt x="117030" y="145777"/>
                  </a:lnTo>
                  <a:lnTo>
                    <a:pt x="116955" y="146137"/>
                  </a:lnTo>
                  <a:lnTo>
                    <a:pt x="116784" y="146910"/>
                  </a:lnTo>
                  <a:lnTo>
                    <a:pt x="116496" y="147518"/>
                  </a:lnTo>
                  <a:lnTo>
                    <a:pt x="116228" y="148085"/>
                  </a:lnTo>
                  <a:lnTo>
                    <a:pt x="115944" y="148254"/>
                  </a:lnTo>
                  <a:lnTo>
                    <a:pt x="115735" y="148337"/>
                  </a:lnTo>
                  <a:lnTo>
                    <a:pt x="115570" y="148398"/>
                  </a:lnTo>
                  <a:lnTo>
                    <a:pt x="115396" y="148472"/>
                  </a:lnTo>
                  <a:lnTo>
                    <a:pt x="115215" y="148570"/>
                  </a:lnTo>
                  <a:lnTo>
                    <a:pt x="115057" y="148635"/>
                  </a:lnTo>
                  <a:lnTo>
                    <a:pt x="114891" y="148710"/>
                  </a:lnTo>
                  <a:lnTo>
                    <a:pt x="114726" y="148804"/>
                  </a:lnTo>
                  <a:lnTo>
                    <a:pt x="114552" y="148914"/>
                  </a:lnTo>
                  <a:lnTo>
                    <a:pt x="114126" y="149160"/>
                  </a:lnTo>
                  <a:lnTo>
                    <a:pt x="113935" y="149264"/>
                  </a:lnTo>
                  <a:lnTo>
                    <a:pt x="113784" y="149355"/>
                  </a:lnTo>
                  <a:lnTo>
                    <a:pt x="113603" y="149422"/>
                  </a:lnTo>
                  <a:lnTo>
                    <a:pt x="113469" y="149500"/>
                  </a:lnTo>
                  <a:lnTo>
                    <a:pt x="113107" y="149622"/>
                  </a:lnTo>
                  <a:lnTo>
                    <a:pt x="112796" y="149804"/>
                  </a:lnTo>
                  <a:lnTo>
                    <a:pt x="112631" y="149907"/>
                  </a:lnTo>
                  <a:lnTo>
                    <a:pt x="112276" y="150112"/>
                  </a:lnTo>
                  <a:lnTo>
                    <a:pt x="112054" y="150234"/>
                  </a:lnTo>
                  <a:lnTo>
                    <a:pt x="111873" y="150320"/>
                  </a:lnTo>
                  <a:lnTo>
                    <a:pt x="111488" y="150539"/>
                  </a:lnTo>
                  <a:lnTo>
                    <a:pt x="111274" y="150573"/>
                  </a:lnTo>
                  <a:lnTo>
                    <a:pt x="110942" y="150634"/>
                  </a:lnTo>
                  <a:lnTo>
                    <a:pt x="110699" y="150625"/>
                  </a:lnTo>
                  <a:lnTo>
                    <a:pt x="110565" y="149427"/>
                  </a:lnTo>
                  <a:lnTo>
                    <a:pt x="110059" y="145161"/>
                  </a:lnTo>
                  <a:lnTo>
                    <a:pt x="109992" y="144665"/>
                  </a:lnTo>
                  <a:lnTo>
                    <a:pt x="109217" y="144665"/>
                  </a:lnTo>
                  <a:lnTo>
                    <a:pt x="106949" y="144663"/>
                  </a:lnTo>
                  <a:lnTo>
                    <a:pt x="103377" y="144665"/>
                  </a:lnTo>
                  <a:lnTo>
                    <a:pt x="102741" y="144681"/>
                  </a:lnTo>
                  <a:lnTo>
                    <a:pt x="102086" y="144680"/>
                  </a:lnTo>
                  <a:lnTo>
                    <a:pt x="101441" y="144670"/>
                  </a:lnTo>
                  <a:lnTo>
                    <a:pt x="100784" y="144675"/>
                  </a:lnTo>
                  <a:lnTo>
                    <a:pt x="100317" y="144874"/>
                  </a:lnTo>
                  <a:lnTo>
                    <a:pt x="99840" y="145028"/>
                  </a:lnTo>
                  <a:lnTo>
                    <a:pt x="98619" y="144902"/>
                  </a:lnTo>
                  <a:lnTo>
                    <a:pt x="97232" y="144686"/>
                  </a:lnTo>
                  <a:lnTo>
                    <a:pt x="96880" y="144580"/>
                  </a:lnTo>
                  <a:lnTo>
                    <a:pt x="95744" y="144927"/>
                  </a:lnTo>
                  <a:lnTo>
                    <a:pt x="95138" y="144859"/>
                  </a:lnTo>
                  <a:lnTo>
                    <a:pt x="94543" y="144581"/>
                  </a:lnTo>
                  <a:lnTo>
                    <a:pt x="93939" y="144284"/>
                  </a:lnTo>
                  <a:lnTo>
                    <a:pt x="93686" y="144241"/>
                  </a:lnTo>
                  <a:lnTo>
                    <a:pt x="93425" y="146171"/>
                  </a:lnTo>
                  <a:lnTo>
                    <a:pt x="91663" y="146290"/>
                  </a:lnTo>
                  <a:lnTo>
                    <a:pt x="90792" y="146400"/>
                  </a:lnTo>
                  <a:lnTo>
                    <a:pt x="89918" y="146385"/>
                  </a:lnTo>
                  <a:lnTo>
                    <a:pt x="88196" y="146318"/>
                  </a:lnTo>
                  <a:lnTo>
                    <a:pt x="87325" y="146280"/>
                  </a:lnTo>
                  <a:lnTo>
                    <a:pt x="85582" y="146336"/>
                  </a:lnTo>
                  <a:lnTo>
                    <a:pt x="85472" y="147119"/>
                  </a:lnTo>
                  <a:lnTo>
                    <a:pt x="83666" y="147073"/>
                  </a:lnTo>
                  <a:lnTo>
                    <a:pt x="81881" y="146004"/>
                  </a:lnTo>
                  <a:lnTo>
                    <a:pt x="80335" y="145069"/>
                  </a:lnTo>
                  <a:lnTo>
                    <a:pt x="82369" y="142348"/>
                  </a:lnTo>
                  <a:lnTo>
                    <a:pt x="80760" y="141963"/>
                  </a:lnTo>
                  <a:lnTo>
                    <a:pt x="80294" y="141544"/>
                  </a:lnTo>
                  <a:lnTo>
                    <a:pt x="78987" y="140347"/>
                  </a:lnTo>
                  <a:lnTo>
                    <a:pt x="76877" y="143169"/>
                  </a:lnTo>
                  <a:lnTo>
                    <a:pt x="74891" y="141468"/>
                  </a:lnTo>
                  <a:lnTo>
                    <a:pt x="74696" y="141735"/>
                  </a:lnTo>
                  <a:lnTo>
                    <a:pt x="73877" y="141024"/>
                  </a:lnTo>
                  <a:lnTo>
                    <a:pt x="73595" y="140707"/>
                  </a:lnTo>
                  <a:lnTo>
                    <a:pt x="71870" y="141971"/>
                  </a:lnTo>
                  <a:lnTo>
                    <a:pt x="71406" y="142255"/>
                  </a:lnTo>
                  <a:lnTo>
                    <a:pt x="70966" y="142633"/>
                  </a:lnTo>
                  <a:lnTo>
                    <a:pt x="70038" y="143312"/>
                  </a:lnTo>
                  <a:lnTo>
                    <a:pt x="69078" y="144014"/>
                  </a:lnTo>
                  <a:lnTo>
                    <a:pt x="68265" y="144610"/>
                  </a:lnTo>
                  <a:lnTo>
                    <a:pt x="68133" y="144142"/>
                  </a:lnTo>
                  <a:lnTo>
                    <a:pt x="67868" y="144333"/>
                  </a:lnTo>
                  <a:lnTo>
                    <a:pt x="67519" y="144427"/>
                  </a:lnTo>
                  <a:lnTo>
                    <a:pt x="64997" y="145070"/>
                  </a:lnTo>
                  <a:lnTo>
                    <a:pt x="64364" y="145237"/>
                  </a:lnTo>
                  <a:lnTo>
                    <a:pt x="63901" y="145351"/>
                  </a:lnTo>
                  <a:lnTo>
                    <a:pt x="60551" y="146211"/>
                  </a:lnTo>
                  <a:lnTo>
                    <a:pt x="60127" y="146302"/>
                  </a:lnTo>
                  <a:lnTo>
                    <a:pt x="59541" y="143786"/>
                  </a:lnTo>
                  <a:lnTo>
                    <a:pt x="59334" y="142918"/>
                  </a:lnTo>
                  <a:lnTo>
                    <a:pt x="55695" y="143842"/>
                  </a:lnTo>
                  <a:lnTo>
                    <a:pt x="55405" y="144118"/>
                  </a:lnTo>
                  <a:lnTo>
                    <a:pt x="52643" y="145494"/>
                  </a:lnTo>
                  <a:lnTo>
                    <a:pt x="48234" y="147690"/>
                  </a:lnTo>
                  <a:lnTo>
                    <a:pt x="43341" y="150040"/>
                  </a:lnTo>
                  <a:lnTo>
                    <a:pt x="38600" y="152346"/>
                  </a:lnTo>
                  <a:lnTo>
                    <a:pt x="36602" y="153296"/>
                  </a:lnTo>
                  <a:lnTo>
                    <a:pt x="34215" y="154449"/>
                  </a:lnTo>
                  <a:lnTo>
                    <a:pt x="33496" y="154775"/>
                  </a:lnTo>
                  <a:lnTo>
                    <a:pt x="32089" y="155686"/>
                  </a:lnTo>
                  <a:lnTo>
                    <a:pt x="31780" y="155836"/>
                  </a:lnTo>
                  <a:lnTo>
                    <a:pt x="31644" y="155412"/>
                  </a:lnTo>
                  <a:lnTo>
                    <a:pt x="30796" y="153634"/>
                  </a:lnTo>
                  <a:lnTo>
                    <a:pt x="28758" y="154631"/>
                  </a:lnTo>
                  <a:lnTo>
                    <a:pt x="26795" y="152273"/>
                  </a:lnTo>
                  <a:lnTo>
                    <a:pt x="21604" y="154787"/>
                  </a:lnTo>
                  <a:lnTo>
                    <a:pt x="21325" y="154930"/>
                  </a:lnTo>
                  <a:lnTo>
                    <a:pt x="20116" y="152729"/>
                  </a:lnTo>
                  <a:lnTo>
                    <a:pt x="23388" y="151137"/>
                  </a:lnTo>
                  <a:lnTo>
                    <a:pt x="24671" y="150317"/>
                  </a:lnTo>
                  <a:lnTo>
                    <a:pt x="24971" y="150083"/>
                  </a:lnTo>
                  <a:lnTo>
                    <a:pt x="23360" y="148144"/>
                  </a:lnTo>
                  <a:lnTo>
                    <a:pt x="23162" y="148107"/>
                  </a:lnTo>
                  <a:lnTo>
                    <a:pt x="21241" y="149310"/>
                  </a:lnTo>
                  <a:lnTo>
                    <a:pt x="20633" y="147172"/>
                  </a:lnTo>
                  <a:lnTo>
                    <a:pt x="20391" y="146333"/>
                  </a:lnTo>
                  <a:lnTo>
                    <a:pt x="20265" y="145904"/>
                  </a:lnTo>
                  <a:lnTo>
                    <a:pt x="19671" y="143827"/>
                  </a:lnTo>
                  <a:lnTo>
                    <a:pt x="18998" y="141472"/>
                  </a:lnTo>
                  <a:lnTo>
                    <a:pt x="18321" y="139104"/>
                  </a:lnTo>
                  <a:lnTo>
                    <a:pt x="17743" y="137097"/>
                  </a:lnTo>
                  <a:lnTo>
                    <a:pt x="17227" y="135289"/>
                  </a:lnTo>
                  <a:lnTo>
                    <a:pt x="17067" y="134699"/>
                  </a:lnTo>
                  <a:lnTo>
                    <a:pt x="10230" y="136344"/>
                  </a:lnTo>
                  <a:lnTo>
                    <a:pt x="9015" y="130723"/>
                  </a:lnTo>
                  <a:lnTo>
                    <a:pt x="8331" y="127775"/>
                  </a:lnTo>
                  <a:lnTo>
                    <a:pt x="7836" y="125287"/>
                  </a:lnTo>
                  <a:lnTo>
                    <a:pt x="7748" y="124841"/>
                  </a:lnTo>
                  <a:lnTo>
                    <a:pt x="6925" y="120715"/>
                  </a:lnTo>
                  <a:lnTo>
                    <a:pt x="5631" y="114277"/>
                  </a:lnTo>
                  <a:lnTo>
                    <a:pt x="4973" y="111072"/>
                  </a:lnTo>
                  <a:lnTo>
                    <a:pt x="4644" y="109470"/>
                  </a:lnTo>
                  <a:lnTo>
                    <a:pt x="2457" y="98834"/>
                  </a:lnTo>
                  <a:lnTo>
                    <a:pt x="1898" y="96114"/>
                  </a:lnTo>
                  <a:lnTo>
                    <a:pt x="1024" y="91871"/>
                  </a:lnTo>
                  <a:lnTo>
                    <a:pt x="680" y="90199"/>
                  </a:lnTo>
                  <a:lnTo>
                    <a:pt x="22" y="86774"/>
                  </a:lnTo>
                  <a:lnTo>
                    <a:pt x="0" y="86331"/>
                  </a:lnTo>
                  <a:lnTo>
                    <a:pt x="474" y="86230"/>
                  </a:lnTo>
                  <a:lnTo>
                    <a:pt x="14049" y="82333"/>
                  </a:lnTo>
                  <a:lnTo>
                    <a:pt x="13524" y="77579"/>
                  </a:lnTo>
                  <a:lnTo>
                    <a:pt x="11330" y="78217"/>
                  </a:lnTo>
                  <a:lnTo>
                    <a:pt x="11069" y="76078"/>
                  </a:lnTo>
                  <a:lnTo>
                    <a:pt x="10863" y="74443"/>
                  </a:lnTo>
                  <a:lnTo>
                    <a:pt x="10714" y="73207"/>
                  </a:lnTo>
                  <a:lnTo>
                    <a:pt x="10645" y="72647"/>
                  </a:lnTo>
                  <a:lnTo>
                    <a:pt x="11223" y="72323"/>
                  </a:lnTo>
                  <a:lnTo>
                    <a:pt x="11757" y="70981"/>
                  </a:lnTo>
                  <a:lnTo>
                    <a:pt x="12430" y="69311"/>
                  </a:lnTo>
                  <a:lnTo>
                    <a:pt x="13887" y="68491"/>
                  </a:lnTo>
                  <a:lnTo>
                    <a:pt x="14200" y="68758"/>
                  </a:lnTo>
                  <a:lnTo>
                    <a:pt x="14500" y="68942"/>
                  </a:lnTo>
                  <a:lnTo>
                    <a:pt x="14872" y="68682"/>
                  </a:lnTo>
                  <a:lnTo>
                    <a:pt x="15163" y="68478"/>
                  </a:lnTo>
                  <a:lnTo>
                    <a:pt x="14938" y="68236"/>
                  </a:lnTo>
                  <a:lnTo>
                    <a:pt x="14730" y="66528"/>
                  </a:lnTo>
                  <a:lnTo>
                    <a:pt x="15938" y="65656"/>
                  </a:lnTo>
                  <a:lnTo>
                    <a:pt x="15942" y="64422"/>
                  </a:lnTo>
                  <a:lnTo>
                    <a:pt x="17747" y="63059"/>
                  </a:lnTo>
                  <a:lnTo>
                    <a:pt x="17722" y="62853"/>
                  </a:lnTo>
                  <a:lnTo>
                    <a:pt x="19324" y="60824"/>
                  </a:lnTo>
                  <a:lnTo>
                    <a:pt x="20451" y="60519"/>
                  </a:lnTo>
                  <a:lnTo>
                    <a:pt x="21151" y="60324"/>
                  </a:lnTo>
                  <a:lnTo>
                    <a:pt x="22557" y="59942"/>
                  </a:lnTo>
                  <a:lnTo>
                    <a:pt x="22576" y="59757"/>
                  </a:lnTo>
                  <a:lnTo>
                    <a:pt x="22941" y="57036"/>
                  </a:lnTo>
                  <a:lnTo>
                    <a:pt x="23059" y="56125"/>
                  </a:lnTo>
                  <a:lnTo>
                    <a:pt x="22983" y="55747"/>
                  </a:lnTo>
                  <a:lnTo>
                    <a:pt x="24407" y="55450"/>
                  </a:lnTo>
                  <a:lnTo>
                    <a:pt x="24081" y="54991"/>
                  </a:lnTo>
                  <a:lnTo>
                    <a:pt x="23604" y="52692"/>
                  </a:lnTo>
                  <a:lnTo>
                    <a:pt x="25915" y="52206"/>
                  </a:lnTo>
                  <a:lnTo>
                    <a:pt x="25548" y="50367"/>
                  </a:lnTo>
                  <a:lnTo>
                    <a:pt x="26919" y="49860"/>
                  </a:lnTo>
                  <a:lnTo>
                    <a:pt x="29061" y="49635"/>
                  </a:lnTo>
                  <a:lnTo>
                    <a:pt x="30466" y="49340"/>
                  </a:lnTo>
                  <a:lnTo>
                    <a:pt x="31864" y="49039"/>
                  </a:lnTo>
                  <a:lnTo>
                    <a:pt x="31840" y="48887"/>
                  </a:lnTo>
                  <a:lnTo>
                    <a:pt x="33106" y="47929"/>
                  </a:lnTo>
                  <a:lnTo>
                    <a:pt x="33748" y="47438"/>
                  </a:lnTo>
                  <a:lnTo>
                    <a:pt x="34212" y="47102"/>
                  </a:lnTo>
                  <a:lnTo>
                    <a:pt x="34212" y="46592"/>
                  </a:lnTo>
                  <a:lnTo>
                    <a:pt x="34330" y="45435"/>
                  </a:lnTo>
                  <a:lnTo>
                    <a:pt x="34356" y="45036"/>
                  </a:lnTo>
                  <a:lnTo>
                    <a:pt x="34962" y="45093"/>
                  </a:lnTo>
                  <a:lnTo>
                    <a:pt x="36362" y="44570"/>
                  </a:lnTo>
                  <a:lnTo>
                    <a:pt x="37722" y="44034"/>
                  </a:lnTo>
                  <a:lnTo>
                    <a:pt x="38039" y="43945"/>
                  </a:lnTo>
                  <a:lnTo>
                    <a:pt x="38282" y="42481"/>
                  </a:lnTo>
                  <a:lnTo>
                    <a:pt x="40036" y="43910"/>
                  </a:lnTo>
                  <a:lnTo>
                    <a:pt x="41479" y="44916"/>
                  </a:lnTo>
                  <a:lnTo>
                    <a:pt x="43209" y="45929"/>
                  </a:lnTo>
                  <a:lnTo>
                    <a:pt x="44785" y="46715"/>
                  </a:lnTo>
                  <a:lnTo>
                    <a:pt x="45943" y="47216"/>
                  </a:lnTo>
                  <a:lnTo>
                    <a:pt x="47822" y="47891"/>
                  </a:lnTo>
                  <a:lnTo>
                    <a:pt x="49272" y="48295"/>
                  </a:lnTo>
                  <a:lnTo>
                    <a:pt x="51231" y="48713"/>
                  </a:lnTo>
                  <a:lnTo>
                    <a:pt x="53459" y="49090"/>
                  </a:lnTo>
                  <a:lnTo>
                    <a:pt x="54706" y="49239"/>
                  </a:lnTo>
                  <a:lnTo>
                    <a:pt x="55711" y="49405"/>
                  </a:lnTo>
                  <a:lnTo>
                    <a:pt x="58203" y="49675"/>
                  </a:lnTo>
                  <a:lnTo>
                    <a:pt x="61196" y="50052"/>
                  </a:lnTo>
                  <a:lnTo>
                    <a:pt x="62693" y="50247"/>
                  </a:lnTo>
                  <a:lnTo>
                    <a:pt x="63945" y="50405"/>
                  </a:lnTo>
                  <a:lnTo>
                    <a:pt x="65941" y="50662"/>
                  </a:lnTo>
                  <a:lnTo>
                    <a:pt x="68437" y="51016"/>
                  </a:lnTo>
                  <a:lnTo>
                    <a:pt x="70916" y="51465"/>
                  </a:lnTo>
                  <a:lnTo>
                    <a:pt x="72392" y="51781"/>
                  </a:lnTo>
                  <a:lnTo>
                    <a:pt x="72717" y="51867"/>
                  </a:lnTo>
                  <a:lnTo>
                    <a:pt x="74337" y="52263"/>
                  </a:lnTo>
                  <a:lnTo>
                    <a:pt x="75323" y="52527"/>
                  </a:lnTo>
                  <a:lnTo>
                    <a:pt x="76535" y="52875"/>
                  </a:lnTo>
                  <a:lnTo>
                    <a:pt x="77259" y="53097"/>
                  </a:lnTo>
                  <a:lnTo>
                    <a:pt x="78463" y="53471"/>
                  </a:lnTo>
                  <a:lnTo>
                    <a:pt x="79619" y="53841"/>
                  </a:lnTo>
                  <a:lnTo>
                    <a:pt x="80379" y="54097"/>
                  </a:lnTo>
                  <a:lnTo>
                    <a:pt x="82295" y="54719"/>
                  </a:lnTo>
                  <a:lnTo>
                    <a:pt x="83111" y="55014"/>
                  </a:lnTo>
                  <a:lnTo>
                    <a:pt x="84207" y="55345"/>
                  </a:lnTo>
                  <a:lnTo>
                    <a:pt x="86596" y="56125"/>
                  </a:lnTo>
                  <a:lnTo>
                    <a:pt x="89935" y="57233"/>
                  </a:lnTo>
                  <a:lnTo>
                    <a:pt x="92090" y="57887"/>
                  </a:lnTo>
                  <a:lnTo>
                    <a:pt x="93066" y="58156"/>
                  </a:lnTo>
                  <a:lnTo>
                    <a:pt x="94280" y="58461"/>
                  </a:lnTo>
                  <a:lnTo>
                    <a:pt x="95506" y="58731"/>
                  </a:lnTo>
                  <a:lnTo>
                    <a:pt x="95842" y="58796"/>
                  </a:lnTo>
                  <a:lnTo>
                    <a:pt x="96740" y="58967"/>
                  </a:lnTo>
                  <a:lnTo>
                    <a:pt x="98226" y="59218"/>
                  </a:lnTo>
                  <a:lnTo>
                    <a:pt x="98869" y="59299"/>
                  </a:lnTo>
                  <a:lnTo>
                    <a:pt x="99462" y="58688"/>
                  </a:lnTo>
                  <a:lnTo>
                    <a:pt x="99778" y="57353"/>
                  </a:lnTo>
                  <a:lnTo>
                    <a:pt x="99842" y="56612"/>
                  </a:lnTo>
                  <a:lnTo>
                    <a:pt x="99846" y="55496"/>
                  </a:lnTo>
                  <a:lnTo>
                    <a:pt x="100138" y="54734"/>
                  </a:lnTo>
                  <a:lnTo>
                    <a:pt x="100297" y="53257"/>
                  </a:lnTo>
                  <a:lnTo>
                    <a:pt x="100526" y="52385"/>
                  </a:lnTo>
                  <a:lnTo>
                    <a:pt x="100673" y="52065"/>
                  </a:lnTo>
                  <a:lnTo>
                    <a:pt x="100701" y="51794"/>
                  </a:lnTo>
                  <a:lnTo>
                    <a:pt x="100697" y="51070"/>
                  </a:lnTo>
                  <a:lnTo>
                    <a:pt x="100615" y="50398"/>
                  </a:lnTo>
                  <a:lnTo>
                    <a:pt x="100496" y="49904"/>
                  </a:lnTo>
                  <a:lnTo>
                    <a:pt x="100081" y="48673"/>
                  </a:lnTo>
                  <a:lnTo>
                    <a:pt x="99631" y="47979"/>
                  </a:lnTo>
                  <a:lnTo>
                    <a:pt x="99200" y="47479"/>
                  </a:lnTo>
                  <a:lnTo>
                    <a:pt x="98551" y="47024"/>
                  </a:lnTo>
                  <a:lnTo>
                    <a:pt x="97478" y="46504"/>
                  </a:lnTo>
                  <a:lnTo>
                    <a:pt x="97142" y="46323"/>
                  </a:lnTo>
                  <a:lnTo>
                    <a:pt x="96821" y="46028"/>
                  </a:lnTo>
                  <a:lnTo>
                    <a:pt x="96564" y="45785"/>
                  </a:lnTo>
                  <a:lnTo>
                    <a:pt x="96342" y="45632"/>
                  </a:lnTo>
                  <a:lnTo>
                    <a:pt x="96053" y="45270"/>
                  </a:lnTo>
                  <a:lnTo>
                    <a:pt x="95954" y="44722"/>
                  </a:lnTo>
                  <a:lnTo>
                    <a:pt x="96029" y="43931"/>
                  </a:lnTo>
                  <a:lnTo>
                    <a:pt x="96156" y="43054"/>
                  </a:lnTo>
                  <a:lnTo>
                    <a:pt x="96251" y="42311"/>
                  </a:lnTo>
                  <a:lnTo>
                    <a:pt x="96338" y="41696"/>
                  </a:lnTo>
                  <a:lnTo>
                    <a:pt x="96718" y="40838"/>
                  </a:lnTo>
                  <a:lnTo>
                    <a:pt x="97213" y="40081"/>
                  </a:lnTo>
                  <a:lnTo>
                    <a:pt x="97637" y="39018"/>
                  </a:lnTo>
                  <a:lnTo>
                    <a:pt x="97941" y="37893"/>
                  </a:lnTo>
                  <a:lnTo>
                    <a:pt x="98024" y="36448"/>
                  </a:lnTo>
                  <a:lnTo>
                    <a:pt x="98056" y="35935"/>
                  </a:lnTo>
                  <a:lnTo>
                    <a:pt x="98401" y="35287"/>
                  </a:lnTo>
                  <a:lnTo>
                    <a:pt x="98907" y="34439"/>
                  </a:lnTo>
                  <a:lnTo>
                    <a:pt x="98979" y="33705"/>
                  </a:lnTo>
                  <a:lnTo>
                    <a:pt x="99066" y="32899"/>
                  </a:lnTo>
                  <a:lnTo>
                    <a:pt x="99137" y="31860"/>
                  </a:lnTo>
                  <a:lnTo>
                    <a:pt x="99157" y="31079"/>
                  </a:lnTo>
                  <a:lnTo>
                    <a:pt x="99082" y="30350"/>
                  </a:lnTo>
                  <a:lnTo>
                    <a:pt x="99228" y="29811"/>
                  </a:lnTo>
                  <a:lnTo>
                    <a:pt x="99481" y="28996"/>
                  </a:lnTo>
                  <a:lnTo>
                    <a:pt x="99782" y="27996"/>
                  </a:lnTo>
                  <a:lnTo>
                    <a:pt x="99901" y="26366"/>
                  </a:lnTo>
                  <a:lnTo>
                    <a:pt x="100396" y="25108"/>
                  </a:lnTo>
                  <a:lnTo>
                    <a:pt x="100930" y="23941"/>
                  </a:lnTo>
                  <a:lnTo>
                    <a:pt x="102181" y="22925"/>
                  </a:lnTo>
                  <a:lnTo>
                    <a:pt x="103234" y="21896"/>
                  </a:lnTo>
                  <a:lnTo>
                    <a:pt x="103959" y="21167"/>
                  </a:lnTo>
                  <a:lnTo>
                    <a:pt x="105024" y="20381"/>
                  </a:lnTo>
                  <a:lnTo>
                    <a:pt x="105324" y="20133"/>
                  </a:lnTo>
                  <a:lnTo>
                    <a:pt x="105582" y="19971"/>
                  </a:lnTo>
                  <a:lnTo>
                    <a:pt x="105847" y="19690"/>
                  </a:lnTo>
                  <a:lnTo>
                    <a:pt x="106159" y="19462"/>
                  </a:lnTo>
                  <a:lnTo>
                    <a:pt x="106674" y="18861"/>
                  </a:lnTo>
                  <a:lnTo>
                    <a:pt x="107015" y="18551"/>
                  </a:lnTo>
                  <a:lnTo>
                    <a:pt x="107335" y="18091"/>
                  </a:lnTo>
                  <a:lnTo>
                    <a:pt x="107769" y="17502"/>
                  </a:lnTo>
                  <a:lnTo>
                    <a:pt x="107928" y="17142"/>
                  </a:lnTo>
                  <a:lnTo>
                    <a:pt x="108095" y="16659"/>
                  </a:lnTo>
                  <a:lnTo>
                    <a:pt x="108190" y="16230"/>
                  </a:lnTo>
                  <a:lnTo>
                    <a:pt x="108254" y="15663"/>
                  </a:lnTo>
                  <a:lnTo>
                    <a:pt x="108388" y="15005"/>
                  </a:lnTo>
                  <a:lnTo>
                    <a:pt x="108400" y="14353"/>
                  </a:lnTo>
                  <a:lnTo>
                    <a:pt x="108345" y="13919"/>
                  </a:lnTo>
                  <a:lnTo>
                    <a:pt x="108305" y="13414"/>
                  </a:lnTo>
                  <a:lnTo>
                    <a:pt x="108234" y="13071"/>
                  </a:lnTo>
                  <a:lnTo>
                    <a:pt x="107965" y="12647"/>
                  </a:lnTo>
                  <a:lnTo>
                    <a:pt x="107696" y="12270"/>
                  </a:lnTo>
                  <a:lnTo>
                    <a:pt x="107415" y="11960"/>
                  </a:lnTo>
                  <a:lnTo>
                    <a:pt x="107252" y="11646"/>
                  </a:lnTo>
                  <a:lnTo>
                    <a:pt x="107066" y="11370"/>
                  </a:lnTo>
                  <a:lnTo>
                    <a:pt x="106809" y="10998"/>
                  </a:lnTo>
                  <a:lnTo>
                    <a:pt x="106544" y="10683"/>
                  </a:lnTo>
                  <a:lnTo>
                    <a:pt x="106346" y="10393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5" name="pg265"/>
            <p:cNvSpPr/>
            <p:nvPr/>
          </p:nvSpPr>
          <p:spPr>
            <a:xfrm>
              <a:off x="5797280" y="3940526"/>
              <a:ext cx="249120" cy="214156"/>
            </a:xfrm>
            <a:custGeom>
              <a:avLst/>
              <a:gdLst/>
              <a:ahLst/>
              <a:cxnLst/>
              <a:rect l="0" t="0" r="0" b="0"/>
              <a:pathLst>
                <a:path w="249120" h="214156">
                  <a:moveTo>
                    <a:pt x="80906" y="36044"/>
                  </a:moveTo>
                  <a:lnTo>
                    <a:pt x="80633" y="35696"/>
                  </a:lnTo>
                  <a:lnTo>
                    <a:pt x="79678" y="34519"/>
                  </a:lnTo>
                  <a:lnTo>
                    <a:pt x="78990" y="33824"/>
                  </a:lnTo>
                  <a:lnTo>
                    <a:pt x="78447" y="32994"/>
                  </a:lnTo>
                  <a:lnTo>
                    <a:pt x="78107" y="32647"/>
                  </a:lnTo>
                  <a:lnTo>
                    <a:pt x="77834" y="32232"/>
                  </a:lnTo>
                  <a:lnTo>
                    <a:pt x="77489" y="31956"/>
                  </a:lnTo>
                  <a:lnTo>
                    <a:pt x="77014" y="31265"/>
                  </a:lnTo>
                  <a:lnTo>
                    <a:pt x="75934" y="29058"/>
                  </a:lnTo>
                  <a:lnTo>
                    <a:pt x="75660" y="28782"/>
                  </a:lnTo>
                  <a:lnTo>
                    <a:pt x="75130" y="27271"/>
                  </a:lnTo>
                  <a:lnTo>
                    <a:pt x="74873" y="26175"/>
                  </a:lnTo>
                  <a:lnTo>
                    <a:pt x="74904" y="24403"/>
                  </a:lnTo>
                  <a:lnTo>
                    <a:pt x="75003" y="22697"/>
                  </a:lnTo>
                  <a:lnTo>
                    <a:pt x="75079" y="22358"/>
                  </a:lnTo>
                  <a:lnTo>
                    <a:pt x="75015" y="22015"/>
                  </a:lnTo>
                  <a:lnTo>
                    <a:pt x="75035" y="20924"/>
                  </a:lnTo>
                  <a:lnTo>
                    <a:pt x="74972" y="20581"/>
                  </a:lnTo>
                  <a:lnTo>
                    <a:pt x="75047" y="20238"/>
                  </a:lnTo>
                  <a:lnTo>
                    <a:pt x="75055" y="19900"/>
                  </a:lnTo>
                  <a:lnTo>
                    <a:pt x="75268" y="19561"/>
                  </a:lnTo>
                  <a:lnTo>
                    <a:pt x="75415" y="19156"/>
                  </a:lnTo>
                  <a:lnTo>
                    <a:pt x="75700" y="18889"/>
                  </a:lnTo>
                  <a:lnTo>
                    <a:pt x="76777" y="17269"/>
                  </a:lnTo>
                  <a:lnTo>
                    <a:pt x="77002" y="16387"/>
                  </a:lnTo>
                  <a:lnTo>
                    <a:pt x="77010" y="16044"/>
                  </a:lnTo>
                  <a:lnTo>
                    <a:pt x="76749" y="14948"/>
                  </a:lnTo>
                  <a:lnTo>
                    <a:pt x="75617" y="11994"/>
                  </a:lnTo>
                  <a:lnTo>
                    <a:pt x="75078" y="10893"/>
                  </a:lnTo>
                  <a:lnTo>
                    <a:pt x="73930" y="8687"/>
                  </a:lnTo>
                  <a:lnTo>
                    <a:pt x="73598" y="7862"/>
                  </a:lnTo>
                  <a:lnTo>
                    <a:pt x="73344" y="6495"/>
                  </a:lnTo>
                  <a:lnTo>
                    <a:pt x="73348" y="6080"/>
                  </a:lnTo>
                  <a:lnTo>
                    <a:pt x="73423" y="5742"/>
                  </a:lnTo>
                  <a:lnTo>
                    <a:pt x="73431" y="5403"/>
                  </a:lnTo>
                  <a:lnTo>
                    <a:pt x="73808" y="3907"/>
                  </a:lnTo>
                  <a:lnTo>
                    <a:pt x="74310" y="3164"/>
                  </a:lnTo>
                  <a:lnTo>
                    <a:pt x="74663" y="2830"/>
                  </a:lnTo>
                  <a:lnTo>
                    <a:pt x="75371" y="2435"/>
                  </a:lnTo>
                  <a:lnTo>
                    <a:pt x="77620" y="1520"/>
                  </a:lnTo>
                  <a:lnTo>
                    <a:pt x="79025" y="1067"/>
                  </a:lnTo>
                  <a:lnTo>
                    <a:pt x="80442" y="0"/>
                  </a:lnTo>
                  <a:lnTo>
                    <a:pt x="81260" y="49"/>
                  </a:lnTo>
                  <a:lnTo>
                    <a:pt x="82284" y="2819"/>
                  </a:lnTo>
                  <a:lnTo>
                    <a:pt x="85238" y="8080"/>
                  </a:lnTo>
                  <a:lnTo>
                    <a:pt x="93019" y="13777"/>
                  </a:lnTo>
                  <a:lnTo>
                    <a:pt x="94069" y="14137"/>
                  </a:lnTo>
                  <a:lnTo>
                    <a:pt x="99346" y="16853"/>
                  </a:lnTo>
                  <a:lnTo>
                    <a:pt x="101096" y="17379"/>
                  </a:lnTo>
                  <a:lnTo>
                    <a:pt x="103335" y="18340"/>
                  </a:lnTo>
                  <a:lnTo>
                    <a:pt x="107867" y="19080"/>
                  </a:lnTo>
                  <a:lnTo>
                    <a:pt x="109801" y="19202"/>
                  </a:lnTo>
                  <a:lnTo>
                    <a:pt x="120314" y="19864"/>
                  </a:lnTo>
                  <a:lnTo>
                    <a:pt x="121888" y="20133"/>
                  </a:lnTo>
                  <a:lnTo>
                    <a:pt x="123201" y="20351"/>
                  </a:lnTo>
                  <a:lnTo>
                    <a:pt x="122718" y="23238"/>
                  </a:lnTo>
                  <a:lnTo>
                    <a:pt x="122686" y="23391"/>
                  </a:lnTo>
                  <a:lnTo>
                    <a:pt x="127638" y="24223"/>
                  </a:lnTo>
                  <a:lnTo>
                    <a:pt x="128290" y="24346"/>
                  </a:lnTo>
                  <a:lnTo>
                    <a:pt x="130568" y="24725"/>
                  </a:lnTo>
                  <a:lnTo>
                    <a:pt x="130248" y="24859"/>
                  </a:lnTo>
                  <a:lnTo>
                    <a:pt x="129966" y="24983"/>
                  </a:lnTo>
                  <a:lnTo>
                    <a:pt x="127833" y="25888"/>
                  </a:lnTo>
                  <a:lnTo>
                    <a:pt x="127184" y="26493"/>
                  </a:lnTo>
                  <a:lnTo>
                    <a:pt x="126629" y="27003"/>
                  </a:lnTo>
                  <a:lnTo>
                    <a:pt x="126570" y="27251"/>
                  </a:lnTo>
                  <a:lnTo>
                    <a:pt x="128100" y="30978"/>
                  </a:lnTo>
                  <a:lnTo>
                    <a:pt x="128015" y="33898"/>
                  </a:lnTo>
                  <a:lnTo>
                    <a:pt x="128003" y="34628"/>
                  </a:lnTo>
                  <a:lnTo>
                    <a:pt x="128138" y="36248"/>
                  </a:lnTo>
                  <a:lnTo>
                    <a:pt x="128529" y="37253"/>
                  </a:lnTo>
                  <a:lnTo>
                    <a:pt x="130481" y="37639"/>
                  </a:lnTo>
                  <a:lnTo>
                    <a:pt x="130663" y="37673"/>
                  </a:lnTo>
                  <a:lnTo>
                    <a:pt x="130267" y="39927"/>
                  </a:lnTo>
                  <a:lnTo>
                    <a:pt x="129978" y="41608"/>
                  </a:lnTo>
                  <a:lnTo>
                    <a:pt x="129701" y="43196"/>
                  </a:lnTo>
                  <a:lnTo>
                    <a:pt x="128771" y="43539"/>
                  </a:lnTo>
                  <a:lnTo>
                    <a:pt x="127773" y="46536"/>
                  </a:lnTo>
                  <a:lnTo>
                    <a:pt x="128522" y="46264"/>
                  </a:lnTo>
                  <a:lnTo>
                    <a:pt x="130564" y="45574"/>
                  </a:lnTo>
                  <a:lnTo>
                    <a:pt x="130232" y="46693"/>
                  </a:lnTo>
                  <a:lnTo>
                    <a:pt x="132730" y="47570"/>
                  </a:lnTo>
                  <a:lnTo>
                    <a:pt x="133656" y="47889"/>
                  </a:lnTo>
                  <a:lnTo>
                    <a:pt x="135668" y="49126"/>
                  </a:lnTo>
                  <a:lnTo>
                    <a:pt x="136775" y="47948"/>
                  </a:lnTo>
                  <a:lnTo>
                    <a:pt x="141116" y="51319"/>
                  </a:lnTo>
                  <a:lnTo>
                    <a:pt x="142165" y="50205"/>
                  </a:lnTo>
                  <a:lnTo>
                    <a:pt x="146852" y="53903"/>
                  </a:lnTo>
                  <a:lnTo>
                    <a:pt x="150107" y="56423"/>
                  </a:lnTo>
                  <a:lnTo>
                    <a:pt x="157424" y="62166"/>
                  </a:lnTo>
                  <a:lnTo>
                    <a:pt x="158166" y="62734"/>
                  </a:lnTo>
                  <a:lnTo>
                    <a:pt x="158742" y="63167"/>
                  </a:lnTo>
                  <a:lnTo>
                    <a:pt x="159381" y="63692"/>
                  </a:lnTo>
                  <a:lnTo>
                    <a:pt x="160154" y="64042"/>
                  </a:lnTo>
                  <a:lnTo>
                    <a:pt x="159741" y="64338"/>
                  </a:lnTo>
                  <a:lnTo>
                    <a:pt x="159157" y="64821"/>
                  </a:lnTo>
                  <a:lnTo>
                    <a:pt x="158608" y="65351"/>
                  </a:lnTo>
                  <a:lnTo>
                    <a:pt x="158100" y="65917"/>
                  </a:lnTo>
                  <a:lnTo>
                    <a:pt x="159280" y="66990"/>
                  </a:lnTo>
                  <a:lnTo>
                    <a:pt x="160568" y="67768"/>
                  </a:lnTo>
                  <a:lnTo>
                    <a:pt x="161608" y="68425"/>
                  </a:lnTo>
                  <a:lnTo>
                    <a:pt x="165254" y="70301"/>
                  </a:lnTo>
                  <a:lnTo>
                    <a:pt x="164231" y="72489"/>
                  </a:lnTo>
                  <a:lnTo>
                    <a:pt x="164613" y="72674"/>
                  </a:lnTo>
                  <a:lnTo>
                    <a:pt x="165777" y="73270"/>
                  </a:lnTo>
                  <a:lnTo>
                    <a:pt x="165278" y="74332"/>
                  </a:lnTo>
                  <a:lnTo>
                    <a:pt x="164834" y="75261"/>
                  </a:lnTo>
                  <a:lnTo>
                    <a:pt x="165424" y="75547"/>
                  </a:lnTo>
                  <a:lnTo>
                    <a:pt x="166006" y="75824"/>
                  </a:lnTo>
                  <a:lnTo>
                    <a:pt x="165424" y="77063"/>
                  </a:lnTo>
                  <a:lnTo>
                    <a:pt x="166010" y="77339"/>
                  </a:lnTo>
                  <a:lnTo>
                    <a:pt x="166604" y="77625"/>
                  </a:lnTo>
                  <a:lnTo>
                    <a:pt x="167186" y="76391"/>
                  </a:lnTo>
                  <a:lnTo>
                    <a:pt x="168947" y="77234"/>
                  </a:lnTo>
                  <a:lnTo>
                    <a:pt x="169533" y="77511"/>
                  </a:lnTo>
                  <a:lnTo>
                    <a:pt x="170222" y="76043"/>
                  </a:lnTo>
                  <a:lnTo>
                    <a:pt x="172099" y="76948"/>
                  </a:lnTo>
                  <a:lnTo>
                    <a:pt x="175485" y="78573"/>
                  </a:lnTo>
                  <a:lnTo>
                    <a:pt x="175764" y="78833"/>
                  </a:lnTo>
                  <a:lnTo>
                    <a:pt x="178455" y="75002"/>
                  </a:lnTo>
                  <a:lnTo>
                    <a:pt x="178752" y="74588"/>
                  </a:lnTo>
                  <a:lnTo>
                    <a:pt x="179734" y="73242"/>
                  </a:lnTo>
                  <a:lnTo>
                    <a:pt x="180082" y="73455"/>
                  </a:lnTo>
                  <a:lnTo>
                    <a:pt x="189920" y="80584"/>
                  </a:lnTo>
                  <a:lnTo>
                    <a:pt x="189598" y="83463"/>
                  </a:lnTo>
                  <a:lnTo>
                    <a:pt x="205391" y="95023"/>
                  </a:lnTo>
                  <a:lnTo>
                    <a:pt x="210919" y="94184"/>
                  </a:lnTo>
                  <a:lnTo>
                    <a:pt x="212015" y="95161"/>
                  </a:lnTo>
                  <a:lnTo>
                    <a:pt x="212771" y="95790"/>
                  </a:lnTo>
                  <a:lnTo>
                    <a:pt x="213246" y="96615"/>
                  </a:lnTo>
                  <a:lnTo>
                    <a:pt x="214133" y="97792"/>
                  </a:lnTo>
                  <a:lnTo>
                    <a:pt x="214541" y="98483"/>
                  </a:lnTo>
                  <a:lnTo>
                    <a:pt x="214941" y="99445"/>
                  </a:lnTo>
                  <a:lnTo>
                    <a:pt x="215004" y="99855"/>
                  </a:lnTo>
                  <a:lnTo>
                    <a:pt x="215273" y="100541"/>
                  </a:lnTo>
                  <a:lnTo>
                    <a:pt x="215471" y="101227"/>
                  </a:lnTo>
                  <a:lnTo>
                    <a:pt x="215862" y="102147"/>
                  </a:lnTo>
                  <a:lnTo>
                    <a:pt x="216271" y="103357"/>
                  </a:lnTo>
                  <a:lnTo>
                    <a:pt x="215776" y="103624"/>
                  </a:lnTo>
                  <a:lnTo>
                    <a:pt x="213144" y="106441"/>
                  </a:lnTo>
                  <a:lnTo>
                    <a:pt x="212926" y="106917"/>
                  </a:lnTo>
                  <a:lnTo>
                    <a:pt x="212498" y="107317"/>
                  </a:lnTo>
                  <a:lnTo>
                    <a:pt x="212281" y="107794"/>
                  </a:lnTo>
                  <a:lnTo>
                    <a:pt x="211928" y="108128"/>
                  </a:lnTo>
                  <a:lnTo>
                    <a:pt x="211493" y="108938"/>
                  </a:lnTo>
                  <a:lnTo>
                    <a:pt x="211487" y="111216"/>
                  </a:lnTo>
                  <a:lnTo>
                    <a:pt x="211580" y="111873"/>
                  </a:lnTo>
                  <a:lnTo>
                    <a:pt x="211572" y="112350"/>
                  </a:lnTo>
                  <a:lnTo>
                    <a:pt x="211612" y="114060"/>
                  </a:lnTo>
                  <a:lnTo>
                    <a:pt x="211592" y="115147"/>
                  </a:lnTo>
                  <a:lnTo>
                    <a:pt x="211275" y="117329"/>
                  </a:lnTo>
                  <a:lnTo>
                    <a:pt x="210903" y="118616"/>
                  </a:lnTo>
                  <a:lnTo>
                    <a:pt x="210796" y="120594"/>
                  </a:lnTo>
                  <a:lnTo>
                    <a:pt x="212585" y="122128"/>
                  </a:lnTo>
                  <a:lnTo>
                    <a:pt x="213270" y="122891"/>
                  </a:lnTo>
                  <a:lnTo>
                    <a:pt x="213543" y="123305"/>
                  </a:lnTo>
                  <a:lnTo>
                    <a:pt x="213955" y="123586"/>
                  </a:lnTo>
                  <a:lnTo>
                    <a:pt x="214300" y="123934"/>
                  </a:lnTo>
                  <a:lnTo>
                    <a:pt x="215471" y="124706"/>
                  </a:lnTo>
                  <a:lnTo>
                    <a:pt x="215748" y="124983"/>
                  </a:lnTo>
                  <a:lnTo>
                    <a:pt x="217613" y="126107"/>
                  </a:lnTo>
                  <a:lnTo>
                    <a:pt x="217886" y="126455"/>
                  </a:lnTo>
                  <a:lnTo>
                    <a:pt x="218713" y="127084"/>
                  </a:lnTo>
                  <a:lnTo>
                    <a:pt x="219327" y="127775"/>
                  </a:lnTo>
                  <a:lnTo>
                    <a:pt x="219810" y="128261"/>
                  </a:lnTo>
                  <a:lnTo>
                    <a:pt x="220554" y="129505"/>
                  </a:lnTo>
                  <a:lnTo>
                    <a:pt x="220954" y="130601"/>
                  </a:lnTo>
                  <a:lnTo>
                    <a:pt x="221152" y="131358"/>
                  </a:lnTo>
                  <a:lnTo>
                    <a:pt x="221144" y="131697"/>
                  </a:lnTo>
                  <a:lnTo>
                    <a:pt x="221069" y="132107"/>
                  </a:lnTo>
                  <a:lnTo>
                    <a:pt x="220922" y="132445"/>
                  </a:lnTo>
                  <a:lnTo>
                    <a:pt x="220618" y="133874"/>
                  </a:lnTo>
                  <a:lnTo>
                    <a:pt x="220610" y="134351"/>
                  </a:lnTo>
                  <a:lnTo>
                    <a:pt x="220800" y="135242"/>
                  </a:lnTo>
                  <a:lnTo>
                    <a:pt x="221077" y="135519"/>
                  </a:lnTo>
                  <a:lnTo>
                    <a:pt x="221489" y="136005"/>
                  </a:lnTo>
                  <a:lnTo>
                    <a:pt x="222593" y="136567"/>
                  </a:lnTo>
                  <a:lnTo>
                    <a:pt x="225507" y="137711"/>
                  </a:lnTo>
                  <a:lnTo>
                    <a:pt x="225922" y="137925"/>
                  </a:lnTo>
                  <a:lnTo>
                    <a:pt x="226338" y="138068"/>
                  </a:lnTo>
                  <a:lnTo>
                    <a:pt x="226682" y="138278"/>
                  </a:lnTo>
                  <a:lnTo>
                    <a:pt x="228210" y="138783"/>
                  </a:lnTo>
                  <a:lnTo>
                    <a:pt x="228978" y="138935"/>
                  </a:lnTo>
                  <a:lnTo>
                    <a:pt x="230372" y="138959"/>
                  </a:lnTo>
                  <a:lnTo>
                    <a:pt x="231769" y="138916"/>
                  </a:lnTo>
                  <a:lnTo>
                    <a:pt x="234429" y="138687"/>
                  </a:lnTo>
                  <a:lnTo>
                    <a:pt x="236666" y="138521"/>
                  </a:lnTo>
                  <a:lnTo>
                    <a:pt x="238760" y="138630"/>
                  </a:lnTo>
                  <a:lnTo>
                    <a:pt x="239805" y="138783"/>
                  </a:lnTo>
                  <a:lnTo>
                    <a:pt x="240450" y="139026"/>
                  </a:lnTo>
                  <a:lnTo>
                    <a:pt x="240680" y="139140"/>
                  </a:lnTo>
                  <a:lnTo>
                    <a:pt x="240914" y="139278"/>
                  </a:lnTo>
                  <a:lnTo>
                    <a:pt x="241246" y="139426"/>
                  </a:lnTo>
                  <a:lnTo>
                    <a:pt x="241650" y="139569"/>
                  </a:lnTo>
                  <a:lnTo>
                    <a:pt x="241776" y="139917"/>
                  </a:lnTo>
                  <a:lnTo>
                    <a:pt x="241978" y="140122"/>
                  </a:lnTo>
                  <a:lnTo>
                    <a:pt x="242762" y="141704"/>
                  </a:lnTo>
                  <a:lnTo>
                    <a:pt x="242826" y="142047"/>
                  </a:lnTo>
                  <a:lnTo>
                    <a:pt x="243020" y="142533"/>
                  </a:lnTo>
                  <a:lnTo>
                    <a:pt x="243016" y="142733"/>
                  </a:lnTo>
                  <a:lnTo>
                    <a:pt x="243336" y="143901"/>
                  </a:lnTo>
                  <a:lnTo>
                    <a:pt x="243356" y="146631"/>
                  </a:lnTo>
                  <a:lnTo>
                    <a:pt x="243336" y="147656"/>
                  </a:lnTo>
                  <a:lnTo>
                    <a:pt x="243455" y="148614"/>
                  </a:lnTo>
                  <a:lnTo>
                    <a:pt x="243451" y="148747"/>
                  </a:lnTo>
                  <a:lnTo>
                    <a:pt x="243700" y="150186"/>
                  </a:lnTo>
                  <a:lnTo>
                    <a:pt x="243764" y="150400"/>
                  </a:lnTo>
                  <a:lnTo>
                    <a:pt x="244148" y="151697"/>
                  </a:lnTo>
                  <a:lnTo>
                    <a:pt x="244939" y="152936"/>
                  </a:lnTo>
                  <a:lnTo>
                    <a:pt x="248146" y="155590"/>
                  </a:lnTo>
                  <a:lnTo>
                    <a:pt x="248609" y="156209"/>
                  </a:lnTo>
                  <a:lnTo>
                    <a:pt x="249001" y="157034"/>
                  </a:lnTo>
                  <a:lnTo>
                    <a:pt x="249064" y="157377"/>
                  </a:lnTo>
                  <a:lnTo>
                    <a:pt x="249120" y="157992"/>
                  </a:lnTo>
                  <a:lnTo>
                    <a:pt x="249108" y="158745"/>
                  </a:lnTo>
                  <a:lnTo>
                    <a:pt x="248969" y="159011"/>
                  </a:lnTo>
                  <a:lnTo>
                    <a:pt x="248890" y="159488"/>
                  </a:lnTo>
                  <a:lnTo>
                    <a:pt x="248253" y="160979"/>
                  </a:lnTo>
                  <a:lnTo>
                    <a:pt x="247754" y="162404"/>
                  </a:lnTo>
                  <a:lnTo>
                    <a:pt x="247670" y="163291"/>
                  </a:lnTo>
                  <a:lnTo>
                    <a:pt x="247337" y="163220"/>
                  </a:lnTo>
                  <a:lnTo>
                    <a:pt x="247040" y="162920"/>
                  </a:lnTo>
                  <a:lnTo>
                    <a:pt x="246961" y="162748"/>
                  </a:lnTo>
                  <a:lnTo>
                    <a:pt x="246751" y="162419"/>
                  </a:lnTo>
                  <a:lnTo>
                    <a:pt x="246288" y="161800"/>
                  </a:lnTo>
                  <a:lnTo>
                    <a:pt x="246102" y="161395"/>
                  </a:lnTo>
                  <a:lnTo>
                    <a:pt x="245694" y="160551"/>
                  </a:lnTo>
                  <a:lnTo>
                    <a:pt x="245314" y="160075"/>
                  </a:lnTo>
                  <a:lnTo>
                    <a:pt x="244942" y="159674"/>
                  </a:lnTo>
                  <a:lnTo>
                    <a:pt x="244605" y="159374"/>
                  </a:lnTo>
                  <a:lnTo>
                    <a:pt x="244336" y="159179"/>
                  </a:lnTo>
                  <a:lnTo>
                    <a:pt x="243873" y="158879"/>
                  </a:lnTo>
                  <a:lnTo>
                    <a:pt x="243529" y="158612"/>
                  </a:lnTo>
                  <a:lnTo>
                    <a:pt x="243220" y="158254"/>
                  </a:lnTo>
                  <a:lnTo>
                    <a:pt x="242943" y="157992"/>
                  </a:lnTo>
                  <a:lnTo>
                    <a:pt x="242278" y="157582"/>
                  </a:lnTo>
                  <a:lnTo>
                    <a:pt x="241917" y="157411"/>
                  </a:lnTo>
                  <a:lnTo>
                    <a:pt x="241466" y="157282"/>
                  </a:lnTo>
                  <a:lnTo>
                    <a:pt x="240900" y="157325"/>
                  </a:lnTo>
                  <a:lnTo>
                    <a:pt x="239926" y="157559"/>
                  </a:lnTo>
                  <a:lnTo>
                    <a:pt x="239570" y="157640"/>
                  </a:lnTo>
                  <a:lnTo>
                    <a:pt x="238830" y="157659"/>
                  </a:lnTo>
                  <a:lnTo>
                    <a:pt x="238248" y="157497"/>
                  </a:lnTo>
                  <a:lnTo>
                    <a:pt x="237915" y="157168"/>
                  </a:lnTo>
                  <a:lnTo>
                    <a:pt x="237650" y="156887"/>
                  </a:lnTo>
                  <a:lnTo>
                    <a:pt x="237389" y="156515"/>
                  </a:lnTo>
                  <a:lnTo>
                    <a:pt x="237060" y="156153"/>
                  </a:lnTo>
                  <a:lnTo>
                    <a:pt x="236791" y="155695"/>
                  </a:lnTo>
                  <a:lnTo>
                    <a:pt x="236561" y="155390"/>
                  </a:lnTo>
                  <a:lnTo>
                    <a:pt x="236312" y="155185"/>
                  </a:lnTo>
                  <a:lnTo>
                    <a:pt x="235979" y="154957"/>
                  </a:lnTo>
                  <a:lnTo>
                    <a:pt x="235461" y="154857"/>
                  </a:lnTo>
                  <a:lnTo>
                    <a:pt x="234847" y="154895"/>
                  </a:lnTo>
                  <a:lnTo>
                    <a:pt x="233953" y="155371"/>
                  </a:lnTo>
                  <a:lnTo>
                    <a:pt x="233458" y="155781"/>
                  </a:lnTo>
                  <a:lnTo>
                    <a:pt x="233220" y="156024"/>
                  </a:lnTo>
                  <a:lnTo>
                    <a:pt x="232757" y="156301"/>
                  </a:lnTo>
                  <a:lnTo>
                    <a:pt x="232294" y="156477"/>
                  </a:lnTo>
                  <a:lnTo>
                    <a:pt x="231938" y="156634"/>
                  </a:lnTo>
                  <a:lnTo>
                    <a:pt x="231617" y="156715"/>
                  </a:lnTo>
                  <a:lnTo>
                    <a:pt x="231114" y="156930"/>
                  </a:lnTo>
                  <a:lnTo>
                    <a:pt x="230663" y="157044"/>
                  </a:lnTo>
                  <a:lnTo>
                    <a:pt x="230200" y="157182"/>
                  </a:lnTo>
                  <a:lnTo>
                    <a:pt x="229638" y="157316"/>
                  </a:lnTo>
                  <a:lnTo>
                    <a:pt x="228961" y="157425"/>
                  </a:lnTo>
                  <a:lnTo>
                    <a:pt x="228375" y="157501"/>
                  </a:lnTo>
                  <a:lnTo>
                    <a:pt x="227730" y="157578"/>
                  </a:lnTo>
                  <a:lnTo>
                    <a:pt x="226095" y="157759"/>
                  </a:lnTo>
                  <a:lnTo>
                    <a:pt x="225509" y="157773"/>
                  </a:lnTo>
                  <a:lnTo>
                    <a:pt x="225224" y="157725"/>
                  </a:lnTo>
                  <a:lnTo>
                    <a:pt x="224575" y="157773"/>
                  </a:lnTo>
                  <a:lnTo>
                    <a:pt x="224060" y="157854"/>
                  </a:lnTo>
                  <a:lnTo>
                    <a:pt x="223601" y="157868"/>
                  </a:lnTo>
                  <a:lnTo>
                    <a:pt x="221447" y="157544"/>
                  </a:lnTo>
                  <a:lnTo>
                    <a:pt x="219567" y="157297"/>
                  </a:lnTo>
                  <a:lnTo>
                    <a:pt x="218506" y="157125"/>
                  </a:lnTo>
                  <a:lnTo>
                    <a:pt x="217291" y="157044"/>
                  </a:lnTo>
                  <a:lnTo>
                    <a:pt x="216721" y="157044"/>
                  </a:lnTo>
                  <a:lnTo>
                    <a:pt x="216242" y="157139"/>
                  </a:lnTo>
                  <a:lnTo>
                    <a:pt x="215632" y="157339"/>
                  </a:lnTo>
                  <a:lnTo>
                    <a:pt x="215014" y="157597"/>
                  </a:lnTo>
                  <a:lnTo>
                    <a:pt x="214282" y="157711"/>
                  </a:lnTo>
                  <a:lnTo>
                    <a:pt x="213657" y="157678"/>
                  </a:lnTo>
                  <a:lnTo>
                    <a:pt x="213090" y="157411"/>
                  </a:lnTo>
                  <a:lnTo>
                    <a:pt x="212611" y="156891"/>
                  </a:lnTo>
                  <a:lnTo>
                    <a:pt x="212188" y="156548"/>
                  </a:lnTo>
                  <a:lnTo>
                    <a:pt x="211479" y="156434"/>
                  </a:lnTo>
                  <a:lnTo>
                    <a:pt x="210977" y="156310"/>
                  </a:lnTo>
                  <a:lnTo>
                    <a:pt x="210517" y="156029"/>
                  </a:lnTo>
                  <a:lnTo>
                    <a:pt x="209931" y="155714"/>
                  </a:lnTo>
                  <a:lnTo>
                    <a:pt x="209282" y="155714"/>
                  </a:lnTo>
                  <a:lnTo>
                    <a:pt x="208499" y="155853"/>
                  </a:lnTo>
                  <a:lnTo>
                    <a:pt x="207968" y="156134"/>
                  </a:lnTo>
                  <a:lnTo>
                    <a:pt x="206630" y="157182"/>
                  </a:lnTo>
                  <a:lnTo>
                    <a:pt x="205434" y="157973"/>
                  </a:lnTo>
                  <a:lnTo>
                    <a:pt x="204900" y="158383"/>
                  </a:lnTo>
                  <a:lnTo>
                    <a:pt x="204548" y="158831"/>
                  </a:lnTo>
                  <a:lnTo>
                    <a:pt x="204021" y="159360"/>
                  </a:lnTo>
                  <a:lnTo>
                    <a:pt x="203685" y="159560"/>
                  </a:lnTo>
                  <a:lnTo>
                    <a:pt x="203162" y="160180"/>
                  </a:lnTo>
                  <a:lnTo>
                    <a:pt x="202964" y="160951"/>
                  </a:lnTo>
                  <a:lnTo>
                    <a:pt x="202750" y="161500"/>
                  </a:lnTo>
                  <a:lnTo>
                    <a:pt x="202663" y="161819"/>
                  </a:lnTo>
                  <a:lnTo>
                    <a:pt x="202473" y="162238"/>
                  </a:lnTo>
                  <a:lnTo>
                    <a:pt x="202184" y="163001"/>
                  </a:lnTo>
                  <a:lnTo>
                    <a:pt x="201824" y="163677"/>
                  </a:lnTo>
                  <a:lnTo>
                    <a:pt x="201226" y="164116"/>
                  </a:lnTo>
                  <a:lnTo>
                    <a:pt x="200803" y="164196"/>
                  </a:lnTo>
                  <a:lnTo>
                    <a:pt x="200573" y="164240"/>
                  </a:lnTo>
                  <a:lnTo>
                    <a:pt x="199797" y="163982"/>
                  </a:lnTo>
                  <a:lnTo>
                    <a:pt x="199626" y="163821"/>
                  </a:lnTo>
                  <a:lnTo>
                    <a:pt x="199196" y="163406"/>
                  </a:lnTo>
                  <a:lnTo>
                    <a:pt x="198554" y="162805"/>
                  </a:lnTo>
                  <a:lnTo>
                    <a:pt x="198028" y="162391"/>
                  </a:lnTo>
                  <a:lnTo>
                    <a:pt x="197533" y="162119"/>
                  </a:lnTo>
                  <a:lnTo>
                    <a:pt x="196947" y="161914"/>
                  </a:lnTo>
                  <a:lnTo>
                    <a:pt x="196428" y="161952"/>
                  </a:lnTo>
                  <a:lnTo>
                    <a:pt x="195779" y="162105"/>
                  </a:lnTo>
                  <a:lnTo>
                    <a:pt x="195237" y="162062"/>
                  </a:lnTo>
                  <a:lnTo>
                    <a:pt x="194627" y="161995"/>
                  </a:lnTo>
                  <a:lnTo>
                    <a:pt x="194160" y="162038"/>
                  </a:lnTo>
                  <a:lnTo>
                    <a:pt x="193669" y="162214"/>
                  </a:lnTo>
                  <a:lnTo>
                    <a:pt x="193289" y="162710"/>
                  </a:lnTo>
                  <a:lnTo>
                    <a:pt x="192854" y="162705"/>
                  </a:lnTo>
                  <a:lnTo>
                    <a:pt x="192272" y="163029"/>
                  </a:lnTo>
                  <a:lnTo>
                    <a:pt x="192185" y="163201"/>
                  </a:lnTo>
                  <a:lnTo>
                    <a:pt x="191698" y="163244"/>
                  </a:lnTo>
                  <a:lnTo>
                    <a:pt x="191199" y="163325"/>
                  </a:lnTo>
                  <a:lnTo>
                    <a:pt x="190894" y="163406"/>
                  </a:lnTo>
                  <a:lnTo>
                    <a:pt x="190269" y="163510"/>
                  </a:lnTo>
                  <a:lnTo>
                    <a:pt x="190031" y="163644"/>
                  </a:lnTo>
                  <a:lnTo>
                    <a:pt x="189909" y="164259"/>
                  </a:lnTo>
                  <a:lnTo>
                    <a:pt x="189841" y="165093"/>
                  </a:lnTo>
                  <a:lnTo>
                    <a:pt x="189905" y="165250"/>
                  </a:lnTo>
                  <a:lnTo>
                    <a:pt x="190103" y="165540"/>
                  </a:lnTo>
                  <a:lnTo>
                    <a:pt x="190368" y="165855"/>
                  </a:lnTo>
                  <a:lnTo>
                    <a:pt x="190625" y="166227"/>
                  </a:lnTo>
                  <a:lnTo>
                    <a:pt x="190811" y="166503"/>
                  </a:lnTo>
                  <a:lnTo>
                    <a:pt x="190973" y="166818"/>
                  </a:lnTo>
                  <a:lnTo>
                    <a:pt x="191254" y="167127"/>
                  </a:lnTo>
                  <a:lnTo>
                    <a:pt x="191524" y="167504"/>
                  </a:lnTo>
                  <a:lnTo>
                    <a:pt x="191793" y="167928"/>
                  </a:lnTo>
                  <a:lnTo>
                    <a:pt x="191872" y="168290"/>
                  </a:lnTo>
                  <a:lnTo>
                    <a:pt x="191908" y="168790"/>
                  </a:lnTo>
                  <a:lnTo>
                    <a:pt x="191959" y="169210"/>
                  </a:lnTo>
                  <a:lnTo>
                    <a:pt x="191947" y="169863"/>
                  </a:lnTo>
                  <a:lnTo>
                    <a:pt x="191813" y="170520"/>
                  </a:lnTo>
                  <a:lnTo>
                    <a:pt x="191749" y="171087"/>
                  </a:lnTo>
                  <a:lnTo>
                    <a:pt x="191654" y="171530"/>
                  </a:lnTo>
                  <a:lnTo>
                    <a:pt x="191487" y="171999"/>
                  </a:lnTo>
                  <a:lnTo>
                    <a:pt x="191328" y="172359"/>
                  </a:lnTo>
                  <a:lnTo>
                    <a:pt x="190894" y="172948"/>
                  </a:lnTo>
                  <a:lnTo>
                    <a:pt x="190574" y="173408"/>
                  </a:lnTo>
                  <a:lnTo>
                    <a:pt x="190233" y="173718"/>
                  </a:lnTo>
                  <a:lnTo>
                    <a:pt x="189717" y="174319"/>
                  </a:lnTo>
                  <a:lnTo>
                    <a:pt x="189362" y="174585"/>
                  </a:lnTo>
                  <a:lnTo>
                    <a:pt x="189141" y="174828"/>
                  </a:lnTo>
                  <a:lnTo>
                    <a:pt x="188883" y="174990"/>
                  </a:lnTo>
                  <a:lnTo>
                    <a:pt x="188582" y="175238"/>
                  </a:lnTo>
                  <a:lnTo>
                    <a:pt x="187518" y="176024"/>
                  </a:lnTo>
                  <a:lnTo>
                    <a:pt x="186793" y="176753"/>
                  </a:lnTo>
                  <a:lnTo>
                    <a:pt x="185740" y="177783"/>
                  </a:lnTo>
                  <a:lnTo>
                    <a:pt x="184489" y="178798"/>
                  </a:lnTo>
                  <a:lnTo>
                    <a:pt x="183955" y="179965"/>
                  </a:lnTo>
                  <a:lnTo>
                    <a:pt x="183460" y="181223"/>
                  </a:lnTo>
                  <a:lnTo>
                    <a:pt x="183341" y="182853"/>
                  </a:lnTo>
                  <a:lnTo>
                    <a:pt x="183040" y="183854"/>
                  </a:lnTo>
                  <a:lnTo>
                    <a:pt x="182787" y="184668"/>
                  </a:lnTo>
                  <a:lnTo>
                    <a:pt x="182641" y="185207"/>
                  </a:lnTo>
                  <a:lnTo>
                    <a:pt x="182716" y="185936"/>
                  </a:lnTo>
                  <a:lnTo>
                    <a:pt x="182696" y="186718"/>
                  </a:lnTo>
                  <a:lnTo>
                    <a:pt x="182625" y="187756"/>
                  </a:lnTo>
                  <a:lnTo>
                    <a:pt x="182538" y="188562"/>
                  </a:lnTo>
                  <a:lnTo>
                    <a:pt x="182466" y="189296"/>
                  </a:lnTo>
                  <a:lnTo>
                    <a:pt x="181960" y="190144"/>
                  </a:lnTo>
                  <a:lnTo>
                    <a:pt x="181615" y="190792"/>
                  </a:lnTo>
                  <a:lnTo>
                    <a:pt x="181583" y="191305"/>
                  </a:lnTo>
                  <a:lnTo>
                    <a:pt x="181500" y="192750"/>
                  </a:lnTo>
                  <a:lnTo>
                    <a:pt x="181196" y="193875"/>
                  </a:lnTo>
                  <a:lnTo>
                    <a:pt x="180772" y="194938"/>
                  </a:lnTo>
                  <a:lnTo>
                    <a:pt x="180277" y="195695"/>
                  </a:lnTo>
                  <a:lnTo>
                    <a:pt x="179897" y="196553"/>
                  </a:lnTo>
                  <a:lnTo>
                    <a:pt x="179810" y="197168"/>
                  </a:lnTo>
                  <a:lnTo>
                    <a:pt x="179715" y="197911"/>
                  </a:lnTo>
                  <a:lnTo>
                    <a:pt x="179588" y="198788"/>
                  </a:lnTo>
                  <a:lnTo>
                    <a:pt x="179513" y="199579"/>
                  </a:lnTo>
                  <a:lnTo>
                    <a:pt x="179612" y="200127"/>
                  </a:lnTo>
                  <a:lnTo>
                    <a:pt x="179901" y="200489"/>
                  </a:lnTo>
                  <a:lnTo>
                    <a:pt x="180123" y="200642"/>
                  </a:lnTo>
                  <a:lnTo>
                    <a:pt x="180380" y="200885"/>
                  </a:lnTo>
                  <a:lnTo>
                    <a:pt x="180701" y="201180"/>
                  </a:lnTo>
                  <a:lnTo>
                    <a:pt x="181037" y="201361"/>
                  </a:lnTo>
                  <a:lnTo>
                    <a:pt x="182110" y="201881"/>
                  </a:lnTo>
                  <a:lnTo>
                    <a:pt x="182759" y="202336"/>
                  </a:lnTo>
                  <a:lnTo>
                    <a:pt x="183190" y="202836"/>
                  </a:lnTo>
                  <a:lnTo>
                    <a:pt x="183639" y="203530"/>
                  </a:lnTo>
                  <a:lnTo>
                    <a:pt x="184055" y="204761"/>
                  </a:lnTo>
                  <a:lnTo>
                    <a:pt x="184174" y="205255"/>
                  </a:lnTo>
                  <a:lnTo>
                    <a:pt x="184256" y="205927"/>
                  </a:lnTo>
                  <a:lnTo>
                    <a:pt x="184259" y="206651"/>
                  </a:lnTo>
                  <a:lnTo>
                    <a:pt x="184232" y="206923"/>
                  </a:lnTo>
                  <a:lnTo>
                    <a:pt x="184085" y="207242"/>
                  </a:lnTo>
                  <a:lnTo>
                    <a:pt x="183856" y="208114"/>
                  </a:lnTo>
                  <a:lnTo>
                    <a:pt x="183697" y="209591"/>
                  </a:lnTo>
                  <a:lnTo>
                    <a:pt x="183405" y="210354"/>
                  </a:lnTo>
                  <a:lnTo>
                    <a:pt x="183401" y="211469"/>
                  </a:lnTo>
                  <a:lnTo>
                    <a:pt x="183337" y="212210"/>
                  </a:lnTo>
                  <a:lnTo>
                    <a:pt x="183021" y="213545"/>
                  </a:lnTo>
                  <a:lnTo>
                    <a:pt x="182428" y="214156"/>
                  </a:lnTo>
                  <a:lnTo>
                    <a:pt x="181785" y="214076"/>
                  </a:lnTo>
                  <a:lnTo>
                    <a:pt x="180299" y="213824"/>
                  </a:lnTo>
                  <a:lnTo>
                    <a:pt x="179401" y="213653"/>
                  </a:lnTo>
                  <a:lnTo>
                    <a:pt x="179065" y="213589"/>
                  </a:lnTo>
                  <a:lnTo>
                    <a:pt x="177839" y="213318"/>
                  </a:lnTo>
                  <a:lnTo>
                    <a:pt x="176624" y="213013"/>
                  </a:lnTo>
                  <a:lnTo>
                    <a:pt x="175649" y="212744"/>
                  </a:lnTo>
                  <a:lnTo>
                    <a:pt x="173494" y="212091"/>
                  </a:lnTo>
                  <a:lnTo>
                    <a:pt x="170155" y="210982"/>
                  </a:lnTo>
                  <a:lnTo>
                    <a:pt x="167766" y="210203"/>
                  </a:lnTo>
                  <a:lnTo>
                    <a:pt x="166670" y="209871"/>
                  </a:lnTo>
                  <a:lnTo>
                    <a:pt x="165854" y="209576"/>
                  </a:lnTo>
                  <a:lnTo>
                    <a:pt x="163938" y="208954"/>
                  </a:lnTo>
                  <a:lnTo>
                    <a:pt x="163177" y="208698"/>
                  </a:lnTo>
                  <a:lnTo>
                    <a:pt x="162022" y="208328"/>
                  </a:lnTo>
                  <a:lnTo>
                    <a:pt x="160817" y="207954"/>
                  </a:lnTo>
                  <a:lnTo>
                    <a:pt x="160094" y="207733"/>
                  </a:lnTo>
                  <a:lnTo>
                    <a:pt x="158882" y="207384"/>
                  </a:lnTo>
                  <a:lnTo>
                    <a:pt x="157896" y="207120"/>
                  </a:lnTo>
                  <a:lnTo>
                    <a:pt x="156275" y="206724"/>
                  </a:lnTo>
                  <a:lnTo>
                    <a:pt x="155951" y="206639"/>
                  </a:lnTo>
                  <a:lnTo>
                    <a:pt x="154475" y="206322"/>
                  </a:lnTo>
                  <a:lnTo>
                    <a:pt x="151996" y="205873"/>
                  </a:lnTo>
                  <a:lnTo>
                    <a:pt x="149398" y="205519"/>
                  </a:lnTo>
                  <a:lnTo>
                    <a:pt x="147504" y="205262"/>
                  </a:lnTo>
                  <a:lnTo>
                    <a:pt x="146252" y="205104"/>
                  </a:lnTo>
                  <a:lnTo>
                    <a:pt x="144755" y="204909"/>
                  </a:lnTo>
                  <a:lnTo>
                    <a:pt x="141762" y="204532"/>
                  </a:lnTo>
                  <a:lnTo>
                    <a:pt x="139270" y="204262"/>
                  </a:lnTo>
                  <a:lnTo>
                    <a:pt x="138265" y="204096"/>
                  </a:lnTo>
                  <a:lnTo>
                    <a:pt x="137018" y="203947"/>
                  </a:lnTo>
                  <a:lnTo>
                    <a:pt x="134790" y="203570"/>
                  </a:lnTo>
                  <a:lnTo>
                    <a:pt x="132831" y="203152"/>
                  </a:lnTo>
                  <a:lnTo>
                    <a:pt x="131381" y="202748"/>
                  </a:lnTo>
                  <a:lnTo>
                    <a:pt x="129502" y="202073"/>
                  </a:lnTo>
                  <a:lnTo>
                    <a:pt x="128344" y="201572"/>
                  </a:lnTo>
                  <a:lnTo>
                    <a:pt x="126768" y="200786"/>
                  </a:lnTo>
                  <a:lnTo>
                    <a:pt x="125038" y="199774"/>
                  </a:lnTo>
                  <a:lnTo>
                    <a:pt x="123595" y="198767"/>
                  </a:lnTo>
                  <a:lnTo>
                    <a:pt x="121841" y="197338"/>
                  </a:lnTo>
                  <a:lnTo>
                    <a:pt x="118730" y="194640"/>
                  </a:lnTo>
                  <a:lnTo>
                    <a:pt x="117647" y="193707"/>
                  </a:lnTo>
                  <a:lnTo>
                    <a:pt x="112648" y="189350"/>
                  </a:lnTo>
                  <a:lnTo>
                    <a:pt x="110581" y="187645"/>
                  </a:lnTo>
                  <a:lnTo>
                    <a:pt x="108723" y="186306"/>
                  </a:lnTo>
                  <a:lnTo>
                    <a:pt x="107661" y="185620"/>
                  </a:lnTo>
                  <a:lnTo>
                    <a:pt x="107290" y="185395"/>
                  </a:lnTo>
                  <a:lnTo>
                    <a:pt x="106359" y="184845"/>
                  </a:lnTo>
                  <a:lnTo>
                    <a:pt x="105699" y="184479"/>
                  </a:lnTo>
                  <a:lnTo>
                    <a:pt x="104804" y="184015"/>
                  </a:lnTo>
                  <a:lnTo>
                    <a:pt x="103892" y="183577"/>
                  </a:lnTo>
                  <a:lnTo>
                    <a:pt x="103208" y="183260"/>
                  </a:lnTo>
                  <a:lnTo>
                    <a:pt x="102516" y="182960"/>
                  </a:lnTo>
                  <a:lnTo>
                    <a:pt x="101815" y="182669"/>
                  </a:lnTo>
                  <a:lnTo>
                    <a:pt x="101112" y="182399"/>
                  </a:lnTo>
                  <a:lnTo>
                    <a:pt x="100157" y="182049"/>
                  </a:lnTo>
                  <a:lnTo>
                    <a:pt x="98961" y="181679"/>
                  </a:lnTo>
                  <a:lnTo>
                    <a:pt x="97991" y="181398"/>
                  </a:lnTo>
                  <a:lnTo>
                    <a:pt x="97507" y="181271"/>
                  </a:lnTo>
                  <a:lnTo>
                    <a:pt x="97019" y="181148"/>
                  </a:lnTo>
                  <a:lnTo>
                    <a:pt x="96526" y="181034"/>
                  </a:lnTo>
                  <a:lnTo>
                    <a:pt x="95538" y="180831"/>
                  </a:lnTo>
                  <a:lnTo>
                    <a:pt x="95047" y="180739"/>
                  </a:lnTo>
                  <a:lnTo>
                    <a:pt x="93802" y="180538"/>
                  </a:lnTo>
                  <a:lnTo>
                    <a:pt x="92804" y="180413"/>
                  </a:lnTo>
                  <a:lnTo>
                    <a:pt x="92052" y="180335"/>
                  </a:lnTo>
                  <a:lnTo>
                    <a:pt x="91052" y="180249"/>
                  </a:lnTo>
                  <a:lnTo>
                    <a:pt x="90306" y="180210"/>
                  </a:lnTo>
                  <a:lnTo>
                    <a:pt x="89290" y="180185"/>
                  </a:lnTo>
                  <a:lnTo>
                    <a:pt x="88533" y="180189"/>
                  </a:lnTo>
                  <a:lnTo>
                    <a:pt x="87024" y="180230"/>
                  </a:lnTo>
                  <a:lnTo>
                    <a:pt x="86020" y="180283"/>
                  </a:lnTo>
                  <a:lnTo>
                    <a:pt x="85013" y="180365"/>
                  </a:lnTo>
                  <a:lnTo>
                    <a:pt x="83513" y="180540"/>
                  </a:lnTo>
                  <a:lnTo>
                    <a:pt x="82526" y="180695"/>
                  </a:lnTo>
                  <a:lnTo>
                    <a:pt x="82016" y="180788"/>
                  </a:lnTo>
                  <a:lnTo>
                    <a:pt x="81523" y="180884"/>
                  </a:lnTo>
                  <a:lnTo>
                    <a:pt x="81047" y="180987"/>
                  </a:lnTo>
                  <a:lnTo>
                    <a:pt x="80819" y="181032"/>
                  </a:lnTo>
                  <a:lnTo>
                    <a:pt x="80293" y="181152"/>
                  </a:lnTo>
                  <a:lnTo>
                    <a:pt x="79801" y="181266"/>
                  </a:lnTo>
                  <a:lnTo>
                    <a:pt x="77846" y="181738"/>
                  </a:lnTo>
                  <a:lnTo>
                    <a:pt x="75815" y="182217"/>
                  </a:lnTo>
                  <a:lnTo>
                    <a:pt x="74906" y="182425"/>
                  </a:lnTo>
                  <a:lnTo>
                    <a:pt x="72459" y="183016"/>
                  </a:lnTo>
                  <a:lnTo>
                    <a:pt x="71003" y="183417"/>
                  </a:lnTo>
                  <a:lnTo>
                    <a:pt x="70515" y="183539"/>
                  </a:lnTo>
                  <a:lnTo>
                    <a:pt x="68068" y="184125"/>
                  </a:lnTo>
                  <a:lnTo>
                    <a:pt x="66827" y="184350"/>
                  </a:lnTo>
                  <a:lnTo>
                    <a:pt x="64380" y="184941"/>
                  </a:lnTo>
                  <a:lnTo>
                    <a:pt x="62019" y="185519"/>
                  </a:lnTo>
                  <a:lnTo>
                    <a:pt x="59870" y="186071"/>
                  </a:lnTo>
                  <a:lnTo>
                    <a:pt x="55058" y="187043"/>
                  </a:lnTo>
                  <a:lnTo>
                    <a:pt x="53363" y="187368"/>
                  </a:lnTo>
                  <a:lnTo>
                    <a:pt x="51599" y="187690"/>
                  </a:lnTo>
                  <a:lnTo>
                    <a:pt x="49865" y="187990"/>
                  </a:lnTo>
                  <a:lnTo>
                    <a:pt x="47380" y="188380"/>
                  </a:lnTo>
                  <a:lnTo>
                    <a:pt x="45195" y="188691"/>
                  </a:lnTo>
                  <a:lnTo>
                    <a:pt x="45172" y="188311"/>
                  </a:lnTo>
                  <a:lnTo>
                    <a:pt x="45122" y="187705"/>
                  </a:lnTo>
                  <a:lnTo>
                    <a:pt x="45069" y="187157"/>
                  </a:lnTo>
                  <a:lnTo>
                    <a:pt x="44938" y="186026"/>
                  </a:lnTo>
                  <a:lnTo>
                    <a:pt x="44851" y="185400"/>
                  </a:lnTo>
                  <a:lnTo>
                    <a:pt x="44765" y="184876"/>
                  </a:lnTo>
                  <a:lnTo>
                    <a:pt x="44275" y="182173"/>
                  </a:lnTo>
                  <a:lnTo>
                    <a:pt x="44190" y="181565"/>
                  </a:lnTo>
                  <a:lnTo>
                    <a:pt x="43511" y="178404"/>
                  </a:lnTo>
                  <a:lnTo>
                    <a:pt x="42621" y="175205"/>
                  </a:lnTo>
                  <a:lnTo>
                    <a:pt x="40660" y="169085"/>
                  </a:lnTo>
                  <a:lnTo>
                    <a:pt x="40071" y="166740"/>
                  </a:lnTo>
                  <a:lnTo>
                    <a:pt x="40021" y="166009"/>
                  </a:lnTo>
                  <a:lnTo>
                    <a:pt x="39981" y="165421"/>
                  </a:lnTo>
                  <a:lnTo>
                    <a:pt x="40007" y="164009"/>
                  </a:lnTo>
                  <a:lnTo>
                    <a:pt x="40241" y="162471"/>
                  </a:lnTo>
                  <a:lnTo>
                    <a:pt x="40571" y="161193"/>
                  </a:lnTo>
                  <a:lnTo>
                    <a:pt x="40775" y="160662"/>
                  </a:lnTo>
                  <a:lnTo>
                    <a:pt x="41002" y="160071"/>
                  </a:lnTo>
                  <a:lnTo>
                    <a:pt x="41481" y="159053"/>
                  </a:lnTo>
                  <a:lnTo>
                    <a:pt x="42462" y="157269"/>
                  </a:lnTo>
                  <a:lnTo>
                    <a:pt x="44174" y="154487"/>
                  </a:lnTo>
                  <a:lnTo>
                    <a:pt x="44975" y="153020"/>
                  </a:lnTo>
                  <a:lnTo>
                    <a:pt x="45170" y="152469"/>
                  </a:lnTo>
                  <a:lnTo>
                    <a:pt x="45366" y="151916"/>
                  </a:lnTo>
                  <a:lnTo>
                    <a:pt x="45742" y="149516"/>
                  </a:lnTo>
                  <a:lnTo>
                    <a:pt x="46051" y="146817"/>
                  </a:lnTo>
                  <a:lnTo>
                    <a:pt x="46367" y="143360"/>
                  </a:lnTo>
                  <a:lnTo>
                    <a:pt x="46570" y="142432"/>
                  </a:lnTo>
                  <a:lnTo>
                    <a:pt x="46852" y="141317"/>
                  </a:lnTo>
                  <a:lnTo>
                    <a:pt x="47076" y="140575"/>
                  </a:lnTo>
                  <a:lnTo>
                    <a:pt x="47190" y="140258"/>
                  </a:lnTo>
                  <a:lnTo>
                    <a:pt x="47312" y="139945"/>
                  </a:lnTo>
                  <a:lnTo>
                    <a:pt x="47445" y="139635"/>
                  </a:lnTo>
                  <a:lnTo>
                    <a:pt x="47584" y="139329"/>
                  </a:lnTo>
                  <a:lnTo>
                    <a:pt x="48099" y="138271"/>
                  </a:lnTo>
                  <a:lnTo>
                    <a:pt x="48628" y="137102"/>
                  </a:lnTo>
                  <a:lnTo>
                    <a:pt x="47540" y="135768"/>
                  </a:lnTo>
                  <a:lnTo>
                    <a:pt x="46250" y="133586"/>
                  </a:lnTo>
                  <a:lnTo>
                    <a:pt x="46095" y="133324"/>
                  </a:lnTo>
                  <a:lnTo>
                    <a:pt x="45760" y="132547"/>
                  </a:lnTo>
                  <a:lnTo>
                    <a:pt x="45683" y="132363"/>
                  </a:lnTo>
                  <a:lnTo>
                    <a:pt x="45575" y="132127"/>
                  </a:lnTo>
                  <a:lnTo>
                    <a:pt x="44155" y="127524"/>
                  </a:lnTo>
                  <a:lnTo>
                    <a:pt x="42607" y="122478"/>
                  </a:lnTo>
                  <a:lnTo>
                    <a:pt x="40870" y="119327"/>
                  </a:lnTo>
                  <a:lnTo>
                    <a:pt x="40462" y="118585"/>
                  </a:lnTo>
                  <a:lnTo>
                    <a:pt x="38185" y="116002"/>
                  </a:lnTo>
                  <a:lnTo>
                    <a:pt x="37235" y="114920"/>
                  </a:lnTo>
                  <a:lnTo>
                    <a:pt x="33633" y="112723"/>
                  </a:lnTo>
                  <a:lnTo>
                    <a:pt x="32774" y="112392"/>
                  </a:lnTo>
                  <a:lnTo>
                    <a:pt x="27814" y="110477"/>
                  </a:lnTo>
                  <a:lnTo>
                    <a:pt x="27671" y="110422"/>
                  </a:lnTo>
                  <a:lnTo>
                    <a:pt x="21278" y="108158"/>
                  </a:lnTo>
                  <a:lnTo>
                    <a:pt x="19655" y="107091"/>
                  </a:lnTo>
                  <a:lnTo>
                    <a:pt x="19253" y="106782"/>
                  </a:lnTo>
                  <a:lnTo>
                    <a:pt x="15067" y="103565"/>
                  </a:lnTo>
                  <a:lnTo>
                    <a:pt x="14311" y="102979"/>
                  </a:lnTo>
                  <a:lnTo>
                    <a:pt x="12303" y="101447"/>
                  </a:lnTo>
                  <a:lnTo>
                    <a:pt x="11456" y="100909"/>
                  </a:lnTo>
                  <a:lnTo>
                    <a:pt x="10610" y="100580"/>
                  </a:lnTo>
                  <a:lnTo>
                    <a:pt x="4996" y="99233"/>
                  </a:lnTo>
                  <a:lnTo>
                    <a:pt x="0" y="98005"/>
                  </a:lnTo>
                  <a:lnTo>
                    <a:pt x="75" y="97611"/>
                  </a:lnTo>
                  <a:lnTo>
                    <a:pt x="464" y="95826"/>
                  </a:lnTo>
                  <a:lnTo>
                    <a:pt x="1237" y="95668"/>
                  </a:lnTo>
                  <a:lnTo>
                    <a:pt x="6825" y="94548"/>
                  </a:lnTo>
                  <a:lnTo>
                    <a:pt x="10336" y="93855"/>
                  </a:lnTo>
                  <a:lnTo>
                    <a:pt x="10940" y="95482"/>
                  </a:lnTo>
                  <a:lnTo>
                    <a:pt x="12814" y="95139"/>
                  </a:lnTo>
                  <a:lnTo>
                    <a:pt x="12497" y="93425"/>
                  </a:lnTo>
                  <a:lnTo>
                    <a:pt x="12236" y="92050"/>
                  </a:lnTo>
                  <a:lnTo>
                    <a:pt x="12060" y="91101"/>
                  </a:lnTo>
                  <a:lnTo>
                    <a:pt x="11897" y="90253"/>
                  </a:lnTo>
                  <a:lnTo>
                    <a:pt x="15614" y="89546"/>
                  </a:lnTo>
                  <a:lnTo>
                    <a:pt x="16550" y="89383"/>
                  </a:lnTo>
                  <a:lnTo>
                    <a:pt x="16558" y="89185"/>
                  </a:lnTo>
                  <a:lnTo>
                    <a:pt x="19349" y="88692"/>
                  </a:lnTo>
                  <a:lnTo>
                    <a:pt x="25953" y="87537"/>
                  </a:lnTo>
                  <a:lnTo>
                    <a:pt x="27879" y="87197"/>
                  </a:lnTo>
                  <a:lnTo>
                    <a:pt x="33620" y="86188"/>
                  </a:lnTo>
                  <a:lnTo>
                    <a:pt x="35789" y="85803"/>
                  </a:lnTo>
                  <a:lnTo>
                    <a:pt x="36222" y="85699"/>
                  </a:lnTo>
                  <a:lnTo>
                    <a:pt x="36319" y="85932"/>
                  </a:lnTo>
                  <a:lnTo>
                    <a:pt x="36772" y="85860"/>
                  </a:lnTo>
                  <a:lnTo>
                    <a:pt x="39903" y="85283"/>
                  </a:lnTo>
                  <a:lnTo>
                    <a:pt x="39143" y="82371"/>
                  </a:lnTo>
                  <a:lnTo>
                    <a:pt x="40857" y="82724"/>
                  </a:lnTo>
                  <a:lnTo>
                    <a:pt x="40592" y="81547"/>
                  </a:lnTo>
                  <a:lnTo>
                    <a:pt x="41680" y="81256"/>
                  </a:lnTo>
                  <a:lnTo>
                    <a:pt x="41506" y="80670"/>
                  </a:lnTo>
                  <a:lnTo>
                    <a:pt x="41289" y="79912"/>
                  </a:lnTo>
                  <a:lnTo>
                    <a:pt x="41819" y="79850"/>
                  </a:lnTo>
                  <a:lnTo>
                    <a:pt x="41756" y="79036"/>
                  </a:lnTo>
                  <a:lnTo>
                    <a:pt x="41221" y="76296"/>
                  </a:lnTo>
                  <a:lnTo>
                    <a:pt x="40932" y="76358"/>
                  </a:lnTo>
                  <a:lnTo>
                    <a:pt x="40770" y="75590"/>
                  </a:lnTo>
                  <a:lnTo>
                    <a:pt x="40406" y="73918"/>
                  </a:lnTo>
                  <a:lnTo>
                    <a:pt x="39915" y="73698"/>
                  </a:lnTo>
                  <a:lnTo>
                    <a:pt x="44159" y="72812"/>
                  </a:lnTo>
                  <a:lnTo>
                    <a:pt x="44226" y="70672"/>
                  </a:lnTo>
                  <a:lnTo>
                    <a:pt x="44293" y="68609"/>
                  </a:lnTo>
                  <a:lnTo>
                    <a:pt x="43592" y="67127"/>
                  </a:lnTo>
                  <a:lnTo>
                    <a:pt x="44400" y="66860"/>
                  </a:lnTo>
                  <a:lnTo>
                    <a:pt x="47029" y="65877"/>
                  </a:lnTo>
                  <a:lnTo>
                    <a:pt x="48901" y="65188"/>
                  </a:lnTo>
                  <a:lnTo>
                    <a:pt x="49993" y="65027"/>
                  </a:lnTo>
                  <a:lnTo>
                    <a:pt x="54677" y="63491"/>
                  </a:lnTo>
                  <a:lnTo>
                    <a:pt x="55174" y="63319"/>
                  </a:lnTo>
                  <a:lnTo>
                    <a:pt x="56029" y="63045"/>
                  </a:lnTo>
                  <a:lnTo>
                    <a:pt x="56704" y="62838"/>
                  </a:lnTo>
                  <a:lnTo>
                    <a:pt x="56926" y="62758"/>
                  </a:lnTo>
                  <a:lnTo>
                    <a:pt x="57781" y="62485"/>
                  </a:lnTo>
                  <a:lnTo>
                    <a:pt x="59241" y="62029"/>
                  </a:lnTo>
                  <a:lnTo>
                    <a:pt x="60369" y="61666"/>
                  </a:lnTo>
                  <a:lnTo>
                    <a:pt x="65864" y="59917"/>
                  </a:lnTo>
                  <a:lnTo>
                    <a:pt x="66017" y="60657"/>
                  </a:lnTo>
                  <a:lnTo>
                    <a:pt x="66430" y="62600"/>
                  </a:lnTo>
                  <a:lnTo>
                    <a:pt x="66509" y="63026"/>
                  </a:lnTo>
                  <a:lnTo>
                    <a:pt x="69284" y="62139"/>
                  </a:lnTo>
                  <a:lnTo>
                    <a:pt x="70313" y="63502"/>
                  </a:lnTo>
                  <a:lnTo>
                    <a:pt x="70471" y="63707"/>
                  </a:lnTo>
                  <a:lnTo>
                    <a:pt x="71029" y="64312"/>
                  </a:lnTo>
                  <a:lnTo>
                    <a:pt x="72933" y="65651"/>
                  </a:lnTo>
                  <a:lnTo>
                    <a:pt x="74742" y="64183"/>
                  </a:lnTo>
                  <a:lnTo>
                    <a:pt x="75593" y="63450"/>
                  </a:lnTo>
                  <a:lnTo>
                    <a:pt x="78353" y="61381"/>
                  </a:lnTo>
                  <a:lnTo>
                    <a:pt x="80474" y="59918"/>
                  </a:lnTo>
                  <a:lnTo>
                    <a:pt x="81250" y="59523"/>
                  </a:lnTo>
                  <a:lnTo>
                    <a:pt x="83016" y="58398"/>
                  </a:lnTo>
                  <a:lnTo>
                    <a:pt x="83372" y="58060"/>
                  </a:lnTo>
                  <a:lnTo>
                    <a:pt x="83875" y="57321"/>
                  </a:lnTo>
                  <a:lnTo>
                    <a:pt x="84168" y="56573"/>
                  </a:lnTo>
                  <a:lnTo>
                    <a:pt x="84243" y="56168"/>
                  </a:lnTo>
                  <a:lnTo>
                    <a:pt x="84678" y="55148"/>
                  </a:lnTo>
                  <a:lnTo>
                    <a:pt x="84975" y="54405"/>
                  </a:lnTo>
                  <a:lnTo>
                    <a:pt x="85051" y="53995"/>
                  </a:lnTo>
                  <a:lnTo>
                    <a:pt x="85197" y="53657"/>
                  </a:lnTo>
                  <a:lnTo>
                    <a:pt x="85351" y="52909"/>
                  </a:lnTo>
                  <a:lnTo>
                    <a:pt x="85367" y="51889"/>
                  </a:lnTo>
                  <a:lnTo>
                    <a:pt x="85731" y="51007"/>
                  </a:lnTo>
                  <a:lnTo>
                    <a:pt x="86171" y="50059"/>
                  </a:lnTo>
                  <a:lnTo>
                    <a:pt x="86397" y="48972"/>
                  </a:lnTo>
                  <a:lnTo>
                    <a:pt x="86412" y="48220"/>
                  </a:lnTo>
                  <a:lnTo>
                    <a:pt x="86487" y="47881"/>
                  </a:lnTo>
                  <a:lnTo>
                    <a:pt x="86574" y="46857"/>
                  </a:lnTo>
                  <a:lnTo>
                    <a:pt x="86725" y="46452"/>
                  </a:lnTo>
                  <a:lnTo>
                    <a:pt x="86666" y="45770"/>
                  </a:lnTo>
                  <a:lnTo>
                    <a:pt x="86543" y="44674"/>
                  </a:lnTo>
                  <a:lnTo>
                    <a:pt x="86412" y="44331"/>
                  </a:lnTo>
                  <a:lnTo>
                    <a:pt x="85874" y="43230"/>
                  </a:lnTo>
                  <a:lnTo>
                    <a:pt x="85126" y="42125"/>
                  </a:lnTo>
                  <a:lnTo>
                    <a:pt x="83835" y="40052"/>
                  </a:lnTo>
                  <a:lnTo>
                    <a:pt x="83431" y="39366"/>
                  </a:lnTo>
                  <a:lnTo>
                    <a:pt x="82200" y="37907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6" name="pg266"/>
            <p:cNvSpPr/>
            <p:nvPr/>
          </p:nvSpPr>
          <p:spPr>
            <a:xfrm>
              <a:off x="5904543" y="4217224"/>
              <a:ext cx="162343" cy="129773"/>
            </a:xfrm>
            <a:custGeom>
              <a:avLst/>
              <a:gdLst/>
              <a:ahLst/>
              <a:cxnLst/>
              <a:rect l="0" t="0" r="0" b="0"/>
              <a:pathLst>
                <a:path w="162343" h="129773">
                  <a:moveTo>
                    <a:pt x="1512" y="86936"/>
                  </a:moveTo>
                  <a:lnTo>
                    <a:pt x="1514" y="86640"/>
                  </a:lnTo>
                  <a:lnTo>
                    <a:pt x="1536" y="86290"/>
                  </a:lnTo>
                  <a:lnTo>
                    <a:pt x="1579" y="85907"/>
                  </a:lnTo>
                  <a:lnTo>
                    <a:pt x="1628" y="85591"/>
                  </a:lnTo>
                  <a:lnTo>
                    <a:pt x="1698" y="85245"/>
                  </a:lnTo>
                  <a:lnTo>
                    <a:pt x="1784" y="84905"/>
                  </a:lnTo>
                  <a:lnTo>
                    <a:pt x="1896" y="84532"/>
                  </a:lnTo>
                  <a:lnTo>
                    <a:pt x="2030" y="84165"/>
                  </a:lnTo>
                  <a:lnTo>
                    <a:pt x="2183" y="83802"/>
                  </a:lnTo>
                  <a:lnTo>
                    <a:pt x="2348" y="83447"/>
                  </a:lnTo>
                  <a:lnTo>
                    <a:pt x="2613" y="82940"/>
                  </a:lnTo>
                  <a:lnTo>
                    <a:pt x="2794" y="82625"/>
                  </a:lnTo>
                  <a:lnTo>
                    <a:pt x="4671" y="79601"/>
                  </a:lnTo>
                  <a:lnTo>
                    <a:pt x="5153" y="78824"/>
                  </a:lnTo>
                  <a:lnTo>
                    <a:pt x="5429" y="78389"/>
                  </a:lnTo>
                  <a:lnTo>
                    <a:pt x="5686" y="77937"/>
                  </a:lnTo>
                  <a:lnTo>
                    <a:pt x="5919" y="77472"/>
                  </a:lnTo>
                  <a:lnTo>
                    <a:pt x="6130" y="76997"/>
                  </a:lnTo>
                  <a:lnTo>
                    <a:pt x="6314" y="76515"/>
                  </a:lnTo>
                  <a:lnTo>
                    <a:pt x="6480" y="76020"/>
                  </a:lnTo>
                  <a:lnTo>
                    <a:pt x="6623" y="75512"/>
                  </a:lnTo>
                  <a:lnTo>
                    <a:pt x="6740" y="74997"/>
                  </a:lnTo>
                  <a:lnTo>
                    <a:pt x="6826" y="74478"/>
                  </a:lnTo>
                  <a:lnTo>
                    <a:pt x="6873" y="73961"/>
                  </a:lnTo>
                  <a:lnTo>
                    <a:pt x="6886" y="73544"/>
                  </a:lnTo>
                  <a:lnTo>
                    <a:pt x="6876" y="73123"/>
                  </a:lnTo>
                  <a:lnTo>
                    <a:pt x="6844" y="72703"/>
                  </a:lnTo>
                  <a:lnTo>
                    <a:pt x="6790" y="72286"/>
                  </a:lnTo>
                  <a:lnTo>
                    <a:pt x="6713" y="71877"/>
                  </a:lnTo>
                  <a:lnTo>
                    <a:pt x="6611" y="71462"/>
                  </a:lnTo>
                  <a:lnTo>
                    <a:pt x="6528" y="71190"/>
                  </a:lnTo>
                  <a:lnTo>
                    <a:pt x="5119" y="66118"/>
                  </a:lnTo>
                  <a:lnTo>
                    <a:pt x="4789" y="65371"/>
                  </a:lnTo>
                  <a:lnTo>
                    <a:pt x="4682" y="65169"/>
                  </a:lnTo>
                  <a:lnTo>
                    <a:pt x="4513" y="64923"/>
                  </a:lnTo>
                  <a:lnTo>
                    <a:pt x="4316" y="64695"/>
                  </a:lnTo>
                  <a:lnTo>
                    <a:pt x="4066" y="64287"/>
                  </a:lnTo>
                  <a:lnTo>
                    <a:pt x="3470" y="63948"/>
                  </a:lnTo>
                  <a:lnTo>
                    <a:pt x="3924" y="63587"/>
                  </a:lnTo>
                  <a:lnTo>
                    <a:pt x="5052" y="61951"/>
                  </a:lnTo>
                  <a:lnTo>
                    <a:pt x="2216" y="61519"/>
                  </a:lnTo>
                  <a:lnTo>
                    <a:pt x="2635" y="59261"/>
                  </a:lnTo>
                  <a:lnTo>
                    <a:pt x="2810" y="59367"/>
                  </a:lnTo>
                  <a:lnTo>
                    <a:pt x="3066" y="59466"/>
                  </a:lnTo>
                  <a:lnTo>
                    <a:pt x="3339" y="59511"/>
                  </a:lnTo>
                  <a:lnTo>
                    <a:pt x="3614" y="59499"/>
                  </a:lnTo>
                  <a:lnTo>
                    <a:pt x="3815" y="59454"/>
                  </a:lnTo>
                  <a:lnTo>
                    <a:pt x="4070" y="59347"/>
                  </a:lnTo>
                  <a:lnTo>
                    <a:pt x="4243" y="59235"/>
                  </a:lnTo>
                  <a:lnTo>
                    <a:pt x="4443" y="59045"/>
                  </a:lnTo>
                  <a:lnTo>
                    <a:pt x="4603" y="58819"/>
                  </a:lnTo>
                  <a:lnTo>
                    <a:pt x="5056" y="58019"/>
                  </a:lnTo>
                  <a:lnTo>
                    <a:pt x="5973" y="56408"/>
                  </a:lnTo>
                  <a:lnTo>
                    <a:pt x="5533" y="56274"/>
                  </a:lnTo>
                  <a:lnTo>
                    <a:pt x="4272" y="55498"/>
                  </a:lnTo>
                  <a:lnTo>
                    <a:pt x="5062" y="54243"/>
                  </a:lnTo>
                  <a:lnTo>
                    <a:pt x="976" y="52141"/>
                  </a:lnTo>
                  <a:lnTo>
                    <a:pt x="1604" y="50934"/>
                  </a:lnTo>
                  <a:lnTo>
                    <a:pt x="0" y="49899"/>
                  </a:lnTo>
                  <a:lnTo>
                    <a:pt x="984" y="48351"/>
                  </a:lnTo>
                  <a:lnTo>
                    <a:pt x="69" y="47762"/>
                  </a:lnTo>
                  <a:lnTo>
                    <a:pt x="89" y="47273"/>
                  </a:lnTo>
                  <a:lnTo>
                    <a:pt x="125" y="46380"/>
                  </a:lnTo>
                  <a:lnTo>
                    <a:pt x="1734" y="45172"/>
                  </a:lnTo>
                  <a:lnTo>
                    <a:pt x="2219" y="45474"/>
                  </a:lnTo>
                  <a:lnTo>
                    <a:pt x="3687" y="43903"/>
                  </a:lnTo>
                  <a:lnTo>
                    <a:pt x="5005" y="42493"/>
                  </a:lnTo>
                  <a:lnTo>
                    <a:pt x="4594" y="41919"/>
                  </a:lnTo>
                  <a:lnTo>
                    <a:pt x="1629" y="37538"/>
                  </a:lnTo>
                  <a:lnTo>
                    <a:pt x="1403" y="37220"/>
                  </a:lnTo>
                  <a:lnTo>
                    <a:pt x="8075" y="33995"/>
                  </a:lnTo>
                  <a:lnTo>
                    <a:pt x="8385" y="33845"/>
                  </a:lnTo>
                  <a:lnTo>
                    <a:pt x="9792" y="32934"/>
                  </a:lnTo>
                  <a:lnTo>
                    <a:pt x="10511" y="32608"/>
                  </a:lnTo>
                  <a:lnTo>
                    <a:pt x="12897" y="31455"/>
                  </a:lnTo>
                  <a:lnTo>
                    <a:pt x="14896" y="30505"/>
                  </a:lnTo>
                  <a:lnTo>
                    <a:pt x="19637" y="28199"/>
                  </a:lnTo>
                  <a:lnTo>
                    <a:pt x="24530" y="25849"/>
                  </a:lnTo>
                  <a:lnTo>
                    <a:pt x="28939" y="23653"/>
                  </a:lnTo>
                  <a:lnTo>
                    <a:pt x="31701" y="22277"/>
                  </a:lnTo>
                  <a:lnTo>
                    <a:pt x="31991" y="22001"/>
                  </a:lnTo>
                  <a:lnTo>
                    <a:pt x="35630" y="21077"/>
                  </a:lnTo>
                  <a:lnTo>
                    <a:pt x="35837" y="21946"/>
                  </a:lnTo>
                  <a:lnTo>
                    <a:pt x="36422" y="24462"/>
                  </a:lnTo>
                  <a:lnTo>
                    <a:pt x="36847" y="24370"/>
                  </a:lnTo>
                  <a:lnTo>
                    <a:pt x="40197" y="23511"/>
                  </a:lnTo>
                  <a:lnTo>
                    <a:pt x="40660" y="23396"/>
                  </a:lnTo>
                  <a:lnTo>
                    <a:pt x="41293" y="23230"/>
                  </a:lnTo>
                  <a:lnTo>
                    <a:pt x="43815" y="22586"/>
                  </a:lnTo>
                  <a:lnTo>
                    <a:pt x="44164" y="22492"/>
                  </a:lnTo>
                  <a:lnTo>
                    <a:pt x="44429" y="22301"/>
                  </a:lnTo>
                  <a:lnTo>
                    <a:pt x="44560" y="22769"/>
                  </a:lnTo>
                  <a:lnTo>
                    <a:pt x="45374" y="22174"/>
                  </a:lnTo>
                  <a:lnTo>
                    <a:pt x="46334" y="21471"/>
                  </a:lnTo>
                  <a:lnTo>
                    <a:pt x="47262" y="20792"/>
                  </a:lnTo>
                  <a:lnTo>
                    <a:pt x="47702" y="20414"/>
                  </a:lnTo>
                  <a:lnTo>
                    <a:pt x="48166" y="20130"/>
                  </a:lnTo>
                  <a:lnTo>
                    <a:pt x="49891" y="18867"/>
                  </a:lnTo>
                  <a:lnTo>
                    <a:pt x="50173" y="19184"/>
                  </a:lnTo>
                  <a:lnTo>
                    <a:pt x="50992" y="19894"/>
                  </a:lnTo>
                  <a:lnTo>
                    <a:pt x="51187" y="19628"/>
                  </a:lnTo>
                  <a:lnTo>
                    <a:pt x="53173" y="21328"/>
                  </a:lnTo>
                  <a:lnTo>
                    <a:pt x="55283" y="18506"/>
                  </a:lnTo>
                  <a:lnTo>
                    <a:pt x="56589" y="19703"/>
                  </a:lnTo>
                  <a:lnTo>
                    <a:pt x="57056" y="20122"/>
                  </a:lnTo>
                  <a:lnTo>
                    <a:pt x="58664" y="20508"/>
                  </a:lnTo>
                  <a:lnTo>
                    <a:pt x="56631" y="23228"/>
                  </a:lnTo>
                  <a:lnTo>
                    <a:pt x="58177" y="24163"/>
                  </a:lnTo>
                  <a:lnTo>
                    <a:pt x="59962" y="25232"/>
                  </a:lnTo>
                  <a:lnTo>
                    <a:pt x="61768" y="25278"/>
                  </a:lnTo>
                  <a:lnTo>
                    <a:pt x="61878" y="24495"/>
                  </a:lnTo>
                  <a:lnTo>
                    <a:pt x="63620" y="24440"/>
                  </a:lnTo>
                  <a:lnTo>
                    <a:pt x="64492" y="24477"/>
                  </a:lnTo>
                  <a:lnTo>
                    <a:pt x="66213" y="24544"/>
                  </a:lnTo>
                  <a:lnTo>
                    <a:pt x="67088" y="24559"/>
                  </a:lnTo>
                  <a:lnTo>
                    <a:pt x="67959" y="24449"/>
                  </a:lnTo>
                  <a:lnTo>
                    <a:pt x="69721" y="24330"/>
                  </a:lnTo>
                  <a:lnTo>
                    <a:pt x="69982" y="22400"/>
                  </a:lnTo>
                  <a:lnTo>
                    <a:pt x="70235" y="22443"/>
                  </a:lnTo>
                  <a:lnTo>
                    <a:pt x="70839" y="22740"/>
                  </a:lnTo>
                  <a:lnTo>
                    <a:pt x="71433" y="23019"/>
                  </a:lnTo>
                  <a:lnTo>
                    <a:pt x="72040" y="23087"/>
                  </a:lnTo>
                  <a:lnTo>
                    <a:pt x="73176" y="22739"/>
                  </a:lnTo>
                  <a:lnTo>
                    <a:pt x="73528" y="22845"/>
                  </a:lnTo>
                  <a:lnTo>
                    <a:pt x="74914" y="23061"/>
                  </a:lnTo>
                  <a:lnTo>
                    <a:pt x="76136" y="23187"/>
                  </a:lnTo>
                  <a:lnTo>
                    <a:pt x="76613" y="23033"/>
                  </a:lnTo>
                  <a:lnTo>
                    <a:pt x="77080" y="22834"/>
                  </a:lnTo>
                  <a:lnTo>
                    <a:pt x="77737" y="22829"/>
                  </a:lnTo>
                  <a:lnTo>
                    <a:pt x="78382" y="22839"/>
                  </a:lnTo>
                  <a:lnTo>
                    <a:pt x="79037" y="22840"/>
                  </a:lnTo>
                  <a:lnTo>
                    <a:pt x="79672" y="22824"/>
                  </a:lnTo>
                  <a:lnTo>
                    <a:pt x="83245" y="22823"/>
                  </a:lnTo>
                  <a:lnTo>
                    <a:pt x="85513" y="22824"/>
                  </a:lnTo>
                  <a:lnTo>
                    <a:pt x="86287" y="22824"/>
                  </a:lnTo>
                  <a:lnTo>
                    <a:pt x="86355" y="23320"/>
                  </a:lnTo>
                  <a:lnTo>
                    <a:pt x="86861" y="27586"/>
                  </a:lnTo>
                  <a:lnTo>
                    <a:pt x="86994" y="28785"/>
                  </a:lnTo>
                  <a:lnTo>
                    <a:pt x="87238" y="28793"/>
                  </a:lnTo>
                  <a:lnTo>
                    <a:pt x="87570" y="28733"/>
                  </a:lnTo>
                  <a:lnTo>
                    <a:pt x="87943" y="28616"/>
                  </a:lnTo>
                  <a:lnTo>
                    <a:pt x="88169" y="28479"/>
                  </a:lnTo>
                  <a:lnTo>
                    <a:pt x="88350" y="28393"/>
                  </a:lnTo>
                  <a:lnTo>
                    <a:pt x="88572" y="28272"/>
                  </a:lnTo>
                  <a:lnTo>
                    <a:pt x="88927" y="28067"/>
                  </a:lnTo>
                  <a:lnTo>
                    <a:pt x="89092" y="27963"/>
                  </a:lnTo>
                  <a:lnTo>
                    <a:pt x="89403" y="27781"/>
                  </a:lnTo>
                  <a:lnTo>
                    <a:pt x="89765" y="27660"/>
                  </a:lnTo>
                  <a:lnTo>
                    <a:pt x="89899" y="27581"/>
                  </a:lnTo>
                  <a:lnTo>
                    <a:pt x="90080" y="27514"/>
                  </a:lnTo>
                  <a:lnTo>
                    <a:pt x="90231" y="27423"/>
                  </a:lnTo>
                  <a:lnTo>
                    <a:pt x="90542" y="27261"/>
                  </a:lnTo>
                  <a:lnTo>
                    <a:pt x="90848" y="27074"/>
                  </a:lnTo>
                  <a:lnTo>
                    <a:pt x="91022" y="26963"/>
                  </a:lnTo>
                  <a:lnTo>
                    <a:pt x="91187" y="26870"/>
                  </a:lnTo>
                  <a:lnTo>
                    <a:pt x="91352" y="26795"/>
                  </a:lnTo>
                  <a:lnTo>
                    <a:pt x="91511" y="26729"/>
                  </a:lnTo>
                  <a:lnTo>
                    <a:pt x="91692" y="26632"/>
                  </a:lnTo>
                  <a:lnTo>
                    <a:pt x="91865" y="26557"/>
                  </a:lnTo>
                  <a:lnTo>
                    <a:pt x="92069" y="26451"/>
                  </a:lnTo>
                  <a:lnTo>
                    <a:pt x="92359" y="26348"/>
                  </a:lnTo>
                  <a:lnTo>
                    <a:pt x="92524" y="26244"/>
                  </a:lnTo>
                  <a:lnTo>
                    <a:pt x="92792" y="25678"/>
                  </a:lnTo>
                  <a:lnTo>
                    <a:pt x="93225" y="24547"/>
                  </a:lnTo>
                  <a:lnTo>
                    <a:pt x="93285" y="24093"/>
                  </a:lnTo>
                  <a:lnTo>
                    <a:pt x="93303" y="23648"/>
                  </a:lnTo>
                  <a:lnTo>
                    <a:pt x="93224" y="23448"/>
                  </a:lnTo>
                  <a:lnTo>
                    <a:pt x="93182" y="22804"/>
                  </a:lnTo>
                  <a:lnTo>
                    <a:pt x="93273" y="22503"/>
                  </a:lnTo>
                  <a:lnTo>
                    <a:pt x="93449" y="21873"/>
                  </a:lnTo>
                  <a:lnTo>
                    <a:pt x="93550" y="21564"/>
                  </a:lnTo>
                  <a:lnTo>
                    <a:pt x="93665" y="21265"/>
                  </a:lnTo>
                  <a:lnTo>
                    <a:pt x="93801" y="20984"/>
                  </a:lnTo>
                  <a:lnTo>
                    <a:pt x="94459" y="20277"/>
                  </a:lnTo>
                  <a:lnTo>
                    <a:pt x="94801" y="20170"/>
                  </a:lnTo>
                  <a:lnTo>
                    <a:pt x="95480" y="19948"/>
                  </a:lnTo>
                  <a:lnTo>
                    <a:pt x="95850" y="19729"/>
                  </a:lnTo>
                  <a:lnTo>
                    <a:pt x="96370" y="19465"/>
                  </a:lnTo>
                  <a:lnTo>
                    <a:pt x="96672" y="19377"/>
                  </a:lnTo>
                  <a:lnTo>
                    <a:pt x="97204" y="19229"/>
                  </a:lnTo>
                  <a:lnTo>
                    <a:pt x="97334" y="19215"/>
                  </a:lnTo>
                  <a:lnTo>
                    <a:pt x="97546" y="19190"/>
                  </a:lnTo>
                  <a:lnTo>
                    <a:pt x="97878" y="19126"/>
                  </a:lnTo>
                  <a:lnTo>
                    <a:pt x="98249" y="18965"/>
                  </a:lnTo>
                  <a:lnTo>
                    <a:pt x="98763" y="18626"/>
                  </a:lnTo>
                  <a:lnTo>
                    <a:pt x="99030" y="18473"/>
                  </a:lnTo>
                  <a:lnTo>
                    <a:pt x="99218" y="18379"/>
                  </a:lnTo>
                  <a:lnTo>
                    <a:pt x="99380" y="18311"/>
                  </a:lnTo>
                  <a:lnTo>
                    <a:pt x="99517" y="18262"/>
                  </a:lnTo>
                  <a:lnTo>
                    <a:pt x="99657" y="18226"/>
                  </a:lnTo>
                  <a:lnTo>
                    <a:pt x="99789" y="18211"/>
                  </a:lnTo>
                  <a:lnTo>
                    <a:pt x="100080" y="18188"/>
                  </a:lnTo>
                  <a:lnTo>
                    <a:pt x="100446" y="18126"/>
                  </a:lnTo>
                  <a:lnTo>
                    <a:pt x="100640" y="18114"/>
                  </a:lnTo>
                  <a:lnTo>
                    <a:pt x="100829" y="18088"/>
                  </a:lnTo>
                  <a:lnTo>
                    <a:pt x="101134" y="18015"/>
                  </a:lnTo>
                  <a:lnTo>
                    <a:pt x="101392" y="17988"/>
                  </a:lnTo>
                  <a:lnTo>
                    <a:pt x="101787" y="17938"/>
                  </a:lnTo>
                  <a:lnTo>
                    <a:pt x="102037" y="17919"/>
                  </a:lnTo>
                  <a:lnTo>
                    <a:pt x="102300" y="17913"/>
                  </a:lnTo>
                  <a:lnTo>
                    <a:pt x="102497" y="17922"/>
                  </a:lnTo>
                  <a:lnTo>
                    <a:pt x="102692" y="17938"/>
                  </a:lnTo>
                  <a:lnTo>
                    <a:pt x="103154" y="17988"/>
                  </a:lnTo>
                  <a:lnTo>
                    <a:pt x="103462" y="17963"/>
                  </a:lnTo>
                  <a:lnTo>
                    <a:pt x="103939" y="17950"/>
                  </a:lnTo>
                  <a:lnTo>
                    <a:pt x="104188" y="17876"/>
                  </a:lnTo>
                  <a:lnTo>
                    <a:pt x="104459" y="17813"/>
                  </a:lnTo>
                  <a:lnTo>
                    <a:pt x="104709" y="17776"/>
                  </a:lnTo>
                  <a:lnTo>
                    <a:pt x="105055" y="17726"/>
                  </a:lnTo>
                  <a:lnTo>
                    <a:pt x="105186" y="17680"/>
                  </a:lnTo>
                  <a:lnTo>
                    <a:pt x="105468" y="17551"/>
                  </a:lnTo>
                  <a:lnTo>
                    <a:pt x="105995" y="17165"/>
                  </a:lnTo>
                  <a:lnTo>
                    <a:pt x="106164" y="17050"/>
                  </a:lnTo>
                  <a:lnTo>
                    <a:pt x="106363" y="16822"/>
                  </a:lnTo>
                  <a:lnTo>
                    <a:pt x="106633" y="16550"/>
                  </a:lnTo>
                  <a:lnTo>
                    <a:pt x="106895" y="16212"/>
                  </a:lnTo>
                  <a:lnTo>
                    <a:pt x="107161" y="15920"/>
                  </a:lnTo>
                  <a:lnTo>
                    <a:pt x="107418" y="15582"/>
                  </a:lnTo>
                  <a:lnTo>
                    <a:pt x="107610" y="15347"/>
                  </a:lnTo>
                  <a:lnTo>
                    <a:pt x="107891" y="14889"/>
                  </a:lnTo>
                  <a:lnTo>
                    <a:pt x="107917" y="14675"/>
                  </a:lnTo>
                  <a:lnTo>
                    <a:pt x="107908" y="14202"/>
                  </a:lnTo>
                  <a:lnTo>
                    <a:pt x="108035" y="13811"/>
                  </a:lnTo>
                  <a:lnTo>
                    <a:pt x="108370" y="13243"/>
                  </a:lnTo>
                  <a:lnTo>
                    <a:pt x="108467" y="13107"/>
                  </a:lnTo>
                  <a:lnTo>
                    <a:pt x="108606" y="12930"/>
                  </a:lnTo>
                  <a:lnTo>
                    <a:pt x="108715" y="12802"/>
                  </a:lnTo>
                  <a:lnTo>
                    <a:pt x="108837" y="12665"/>
                  </a:lnTo>
                  <a:lnTo>
                    <a:pt x="108964" y="12532"/>
                  </a:lnTo>
                  <a:lnTo>
                    <a:pt x="109329" y="12170"/>
                  </a:lnTo>
                  <a:lnTo>
                    <a:pt x="109477" y="11997"/>
                  </a:lnTo>
                  <a:lnTo>
                    <a:pt x="109698" y="11753"/>
                  </a:lnTo>
                  <a:lnTo>
                    <a:pt x="109982" y="11453"/>
                  </a:lnTo>
                  <a:lnTo>
                    <a:pt x="110304" y="11003"/>
                  </a:lnTo>
                  <a:lnTo>
                    <a:pt x="110497" y="10787"/>
                  </a:lnTo>
                  <a:lnTo>
                    <a:pt x="110636" y="10665"/>
                  </a:lnTo>
                  <a:lnTo>
                    <a:pt x="110777" y="10551"/>
                  </a:lnTo>
                  <a:lnTo>
                    <a:pt x="110922" y="10440"/>
                  </a:lnTo>
                  <a:lnTo>
                    <a:pt x="111063" y="10326"/>
                  </a:lnTo>
                  <a:lnTo>
                    <a:pt x="111300" y="10106"/>
                  </a:lnTo>
                  <a:lnTo>
                    <a:pt x="112045" y="9469"/>
                  </a:lnTo>
                  <a:lnTo>
                    <a:pt x="112296" y="9342"/>
                  </a:lnTo>
                  <a:lnTo>
                    <a:pt x="112444" y="9280"/>
                  </a:lnTo>
                  <a:lnTo>
                    <a:pt x="112748" y="9183"/>
                  </a:lnTo>
                  <a:lnTo>
                    <a:pt x="112896" y="9129"/>
                  </a:lnTo>
                  <a:lnTo>
                    <a:pt x="113040" y="9060"/>
                  </a:lnTo>
                  <a:lnTo>
                    <a:pt x="113175" y="8974"/>
                  </a:lnTo>
                  <a:lnTo>
                    <a:pt x="113306" y="8876"/>
                  </a:lnTo>
                  <a:lnTo>
                    <a:pt x="113435" y="8770"/>
                  </a:lnTo>
                  <a:lnTo>
                    <a:pt x="113681" y="8545"/>
                  </a:lnTo>
                  <a:lnTo>
                    <a:pt x="113831" y="8391"/>
                  </a:lnTo>
                  <a:lnTo>
                    <a:pt x="113973" y="8225"/>
                  </a:lnTo>
                  <a:lnTo>
                    <a:pt x="114388" y="7706"/>
                  </a:lnTo>
                  <a:lnTo>
                    <a:pt x="114766" y="7280"/>
                  </a:lnTo>
                  <a:lnTo>
                    <a:pt x="114885" y="7132"/>
                  </a:lnTo>
                  <a:lnTo>
                    <a:pt x="114997" y="6975"/>
                  </a:lnTo>
                  <a:lnTo>
                    <a:pt x="115098" y="6807"/>
                  </a:lnTo>
                  <a:lnTo>
                    <a:pt x="115192" y="6632"/>
                  </a:lnTo>
                  <a:lnTo>
                    <a:pt x="115267" y="6479"/>
                  </a:lnTo>
                  <a:lnTo>
                    <a:pt x="115354" y="6280"/>
                  </a:lnTo>
                  <a:lnTo>
                    <a:pt x="115401" y="6153"/>
                  </a:lnTo>
                  <a:lnTo>
                    <a:pt x="115460" y="5968"/>
                  </a:lnTo>
                  <a:lnTo>
                    <a:pt x="115515" y="5820"/>
                  </a:lnTo>
                  <a:lnTo>
                    <a:pt x="115830" y="5140"/>
                  </a:lnTo>
                  <a:lnTo>
                    <a:pt x="115870" y="5008"/>
                  </a:lnTo>
                  <a:lnTo>
                    <a:pt x="116023" y="4484"/>
                  </a:lnTo>
                  <a:lnTo>
                    <a:pt x="116058" y="4163"/>
                  </a:lnTo>
                  <a:lnTo>
                    <a:pt x="115890" y="3035"/>
                  </a:lnTo>
                  <a:lnTo>
                    <a:pt x="115739" y="2851"/>
                  </a:lnTo>
                  <a:lnTo>
                    <a:pt x="115341" y="2350"/>
                  </a:lnTo>
                  <a:lnTo>
                    <a:pt x="115212" y="2181"/>
                  </a:lnTo>
                  <a:lnTo>
                    <a:pt x="115088" y="2005"/>
                  </a:lnTo>
                  <a:lnTo>
                    <a:pt x="114988" y="1850"/>
                  </a:lnTo>
                  <a:lnTo>
                    <a:pt x="114893" y="1690"/>
                  </a:lnTo>
                  <a:lnTo>
                    <a:pt x="114610" y="1206"/>
                  </a:lnTo>
                  <a:lnTo>
                    <a:pt x="114342" y="741"/>
                  </a:lnTo>
                  <a:lnTo>
                    <a:pt x="114208" y="372"/>
                  </a:lnTo>
                  <a:lnTo>
                    <a:pt x="114083" y="0"/>
                  </a:lnTo>
                  <a:lnTo>
                    <a:pt x="119825" y="4435"/>
                  </a:lnTo>
                  <a:lnTo>
                    <a:pt x="122121" y="6103"/>
                  </a:lnTo>
                  <a:lnTo>
                    <a:pt x="122335" y="6255"/>
                  </a:lnTo>
                  <a:lnTo>
                    <a:pt x="122680" y="6489"/>
                  </a:lnTo>
                  <a:lnTo>
                    <a:pt x="127541" y="9773"/>
                  </a:lnTo>
                  <a:lnTo>
                    <a:pt x="131766" y="12626"/>
                  </a:lnTo>
                  <a:lnTo>
                    <a:pt x="133011" y="13466"/>
                  </a:lnTo>
                  <a:lnTo>
                    <a:pt x="138937" y="17459"/>
                  </a:lnTo>
                  <a:lnTo>
                    <a:pt x="140422" y="18459"/>
                  </a:lnTo>
                  <a:lnTo>
                    <a:pt x="140736" y="18985"/>
                  </a:lnTo>
                  <a:lnTo>
                    <a:pt x="141086" y="19573"/>
                  </a:lnTo>
                  <a:lnTo>
                    <a:pt x="142239" y="22367"/>
                  </a:lnTo>
                  <a:lnTo>
                    <a:pt x="143573" y="25612"/>
                  </a:lnTo>
                  <a:lnTo>
                    <a:pt x="143912" y="26434"/>
                  </a:lnTo>
                  <a:lnTo>
                    <a:pt x="144629" y="28112"/>
                  </a:lnTo>
                  <a:lnTo>
                    <a:pt x="144816" y="28624"/>
                  </a:lnTo>
                  <a:lnTo>
                    <a:pt x="147786" y="35396"/>
                  </a:lnTo>
                  <a:lnTo>
                    <a:pt x="148704" y="37487"/>
                  </a:lnTo>
                  <a:lnTo>
                    <a:pt x="148942" y="38059"/>
                  </a:lnTo>
                  <a:lnTo>
                    <a:pt x="150488" y="41741"/>
                  </a:lnTo>
                  <a:lnTo>
                    <a:pt x="151855" y="44993"/>
                  </a:lnTo>
                  <a:lnTo>
                    <a:pt x="152375" y="46234"/>
                  </a:lnTo>
                  <a:lnTo>
                    <a:pt x="153739" y="49482"/>
                  </a:lnTo>
                  <a:lnTo>
                    <a:pt x="153990" y="50155"/>
                  </a:lnTo>
                  <a:lnTo>
                    <a:pt x="154345" y="51098"/>
                  </a:lnTo>
                  <a:lnTo>
                    <a:pt x="155278" y="53578"/>
                  </a:lnTo>
                  <a:lnTo>
                    <a:pt x="155572" y="54358"/>
                  </a:lnTo>
                  <a:lnTo>
                    <a:pt x="156957" y="58039"/>
                  </a:lnTo>
                  <a:lnTo>
                    <a:pt x="157460" y="59374"/>
                  </a:lnTo>
                  <a:lnTo>
                    <a:pt x="157609" y="59668"/>
                  </a:lnTo>
                  <a:lnTo>
                    <a:pt x="157874" y="60188"/>
                  </a:lnTo>
                  <a:lnTo>
                    <a:pt x="158215" y="60892"/>
                  </a:lnTo>
                  <a:lnTo>
                    <a:pt x="159878" y="62409"/>
                  </a:lnTo>
                  <a:lnTo>
                    <a:pt x="162343" y="64533"/>
                  </a:lnTo>
                  <a:lnTo>
                    <a:pt x="161751" y="64869"/>
                  </a:lnTo>
                  <a:lnTo>
                    <a:pt x="160429" y="66308"/>
                  </a:lnTo>
                  <a:lnTo>
                    <a:pt x="159871" y="65803"/>
                  </a:lnTo>
                  <a:lnTo>
                    <a:pt x="156368" y="69682"/>
                  </a:lnTo>
                  <a:lnTo>
                    <a:pt x="155061" y="71135"/>
                  </a:lnTo>
                  <a:lnTo>
                    <a:pt x="153743" y="72589"/>
                  </a:lnTo>
                  <a:lnTo>
                    <a:pt x="153256" y="73132"/>
                  </a:lnTo>
                  <a:lnTo>
                    <a:pt x="151962" y="74571"/>
                  </a:lnTo>
                  <a:lnTo>
                    <a:pt x="151079" y="75543"/>
                  </a:lnTo>
                  <a:lnTo>
                    <a:pt x="150255" y="76453"/>
                  </a:lnTo>
                  <a:lnTo>
                    <a:pt x="149559" y="77225"/>
                  </a:lnTo>
                  <a:lnTo>
                    <a:pt x="149705" y="77873"/>
                  </a:lnTo>
                  <a:lnTo>
                    <a:pt x="150038" y="79308"/>
                  </a:lnTo>
                  <a:lnTo>
                    <a:pt x="150132" y="79695"/>
                  </a:lnTo>
                  <a:lnTo>
                    <a:pt x="148937" y="80971"/>
                  </a:lnTo>
                  <a:lnTo>
                    <a:pt x="148450" y="81162"/>
                  </a:lnTo>
                  <a:lnTo>
                    <a:pt x="148561" y="81795"/>
                  </a:lnTo>
                  <a:lnTo>
                    <a:pt x="149037" y="84670"/>
                  </a:lnTo>
                  <a:lnTo>
                    <a:pt x="149020" y="84988"/>
                  </a:lnTo>
                  <a:lnTo>
                    <a:pt x="148884" y="85602"/>
                  </a:lnTo>
                  <a:lnTo>
                    <a:pt x="148905" y="86203"/>
                  </a:lnTo>
                  <a:lnTo>
                    <a:pt x="149099" y="87823"/>
                  </a:lnTo>
                  <a:lnTo>
                    <a:pt x="149540" y="88815"/>
                  </a:lnTo>
                  <a:lnTo>
                    <a:pt x="149713" y="89205"/>
                  </a:lnTo>
                  <a:lnTo>
                    <a:pt x="149939" y="91164"/>
                  </a:lnTo>
                  <a:lnTo>
                    <a:pt x="150125" y="92188"/>
                  </a:lnTo>
                  <a:lnTo>
                    <a:pt x="150672" y="94234"/>
                  </a:lnTo>
                  <a:lnTo>
                    <a:pt x="151023" y="95548"/>
                  </a:lnTo>
                  <a:lnTo>
                    <a:pt x="151221" y="96104"/>
                  </a:lnTo>
                  <a:lnTo>
                    <a:pt x="151388" y="96573"/>
                  </a:lnTo>
                  <a:lnTo>
                    <a:pt x="153197" y="100885"/>
                  </a:lnTo>
                  <a:lnTo>
                    <a:pt x="153372" y="101323"/>
                  </a:lnTo>
                  <a:lnTo>
                    <a:pt x="153521" y="101695"/>
                  </a:lnTo>
                  <a:lnTo>
                    <a:pt x="154535" y="103906"/>
                  </a:lnTo>
                  <a:lnTo>
                    <a:pt x="155548" y="105827"/>
                  </a:lnTo>
                  <a:lnTo>
                    <a:pt x="155707" y="106160"/>
                  </a:lnTo>
                  <a:lnTo>
                    <a:pt x="155497" y="106427"/>
                  </a:lnTo>
                  <a:lnTo>
                    <a:pt x="149250" y="113146"/>
                  </a:lnTo>
                  <a:lnTo>
                    <a:pt x="148924" y="113416"/>
                  </a:lnTo>
                  <a:lnTo>
                    <a:pt x="148617" y="113671"/>
                  </a:lnTo>
                  <a:lnTo>
                    <a:pt x="143346" y="119511"/>
                  </a:lnTo>
                  <a:lnTo>
                    <a:pt x="142658" y="118888"/>
                  </a:lnTo>
                  <a:lnTo>
                    <a:pt x="142090" y="118155"/>
                  </a:lnTo>
                  <a:lnTo>
                    <a:pt x="141689" y="118650"/>
                  </a:lnTo>
                  <a:lnTo>
                    <a:pt x="139951" y="120528"/>
                  </a:lnTo>
                  <a:lnTo>
                    <a:pt x="138368" y="122243"/>
                  </a:lnTo>
                  <a:lnTo>
                    <a:pt x="138174" y="122077"/>
                  </a:lnTo>
                  <a:lnTo>
                    <a:pt x="137738" y="122367"/>
                  </a:lnTo>
                  <a:lnTo>
                    <a:pt x="137418" y="122086"/>
                  </a:lnTo>
                  <a:lnTo>
                    <a:pt x="137786" y="121710"/>
                  </a:lnTo>
                  <a:lnTo>
                    <a:pt x="138629" y="120804"/>
                  </a:lnTo>
                  <a:lnTo>
                    <a:pt x="138352" y="120537"/>
                  </a:lnTo>
                  <a:lnTo>
                    <a:pt x="137647" y="119870"/>
                  </a:lnTo>
                  <a:lnTo>
                    <a:pt x="136503" y="120247"/>
                  </a:lnTo>
                  <a:lnTo>
                    <a:pt x="135984" y="120413"/>
                  </a:lnTo>
                  <a:lnTo>
                    <a:pt x="135537" y="120900"/>
                  </a:lnTo>
                  <a:lnTo>
                    <a:pt x="136301" y="121614"/>
                  </a:lnTo>
                  <a:lnTo>
                    <a:pt x="135450" y="122525"/>
                  </a:lnTo>
                  <a:lnTo>
                    <a:pt x="136293" y="123306"/>
                  </a:lnTo>
                  <a:lnTo>
                    <a:pt x="134730" y="124983"/>
                  </a:lnTo>
                  <a:lnTo>
                    <a:pt x="133926" y="125836"/>
                  </a:lnTo>
                  <a:lnTo>
                    <a:pt x="132909" y="124879"/>
                  </a:lnTo>
                  <a:lnTo>
                    <a:pt x="132141" y="124150"/>
                  </a:lnTo>
                  <a:lnTo>
                    <a:pt x="131618" y="124650"/>
                  </a:lnTo>
                  <a:lnTo>
                    <a:pt x="131056" y="125198"/>
                  </a:lnTo>
                  <a:lnTo>
                    <a:pt x="130248" y="125412"/>
                  </a:lnTo>
                  <a:lnTo>
                    <a:pt x="129409" y="126294"/>
                  </a:lnTo>
                  <a:lnTo>
                    <a:pt x="127010" y="127952"/>
                  </a:lnTo>
                  <a:lnTo>
                    <a:pt x="126381" y="126604"/>
                  </a:lnTo>
                  <a:lnTo>
                    <a:pt x="126266" y="126194"/>
                  </a:lnTo>
                  <a:lnTo>
                    <a:pt x="124733" y="126761"/>
                  </a:lnTo>
                  <a:lnTo>
                    <a:pt x="124024" y="126709"/>
                  </a:lnTo>
                  <a:lnTo>
                    <a:pt x="123479" y="126670"/>
                  </a:lnTo>
                  <a:lnTo>
                    <a:pt x="119999" y="123392"/>
                  </a:lnTo>
                  <a:lnTo>
                    <a:pt x="119687" y="123088"/>
                  </a:lnTo>
                  <a:lnTo>
                    <a:pt x="119326" y="122744"/>
                  </a:lnTo>
                  <a:lnTo>
                    <a:pt x="117043" y="120613"/>
                  </a:lnTo>
                  <a:lnTo>
                    <a:pt x="115680" y="119341"/>
                  </a:lnTo>
                  <a:lnTo>
                    <a:pt x="115308" y="119070"/>
                  </a:lnTo>
                  <a:lnTo>
                    <a:pt x="114992" y="119480"/>
                  </a:lnTo>
                  <a:lnTo>
                    <a:pt x="111467" y="123758"/>
                  </a:lnTo>
                  <a:lnTo>
                    <a:pt x="110392" y="125064"/>
                  </a:lnTo>
                  <a:lnTo>
                    <a:pt x="110168" y="125356"/>
                  </a:lnTo>
                  <a:lnTo>
                    <a:pt x="109865" y="125751"/>
                  </a:lnTo>
                  <a:lnTo>
                    <a:pt x="108171" y="127773"/>
                  </a:lnTo>
                  <a:lnTo>
                    <a:pt x="107052" y="129107"/>
                  </a:lnTo>
                  <a:lnTo>
                    <a:pt x="106790" y="129420"/>
                  </a:lnTo>
                  <a:lnTo>
                    <a:pt x="106269" y="129773"/>
                  </a:lnTo>
                  <a:lnTo>
                    <a:pt x="106310" y="127943"/>
                  </a:lnTo>
                  <a:lnTo>
                    <a:pt x="106330" y="127500"/>
                  </a:lnTo>
                  <a:lnTo>
                    <a:pt x="106203" y="125703"/>
                  </a:lnTo>
                  <a:lnTo>
                    <a:pt x="105875" y="123611"/>
                  </a:lnTo>
                  <a:lnTo>
                    <a:pt x="105388" y="121853"/>
                  </a:lnTo>
                  <a:lnTo>
                    <a:pt x="105265" y="121500"/>
                  </a:lnTo>
                  <a:lnTo>
                    <a:pt x="104822" y="121467"/>
                  </a:lnTo>
                  <a:lnTo>
                    <a:pt x="104217" y="122218"/>
                  </a:lnTo>
                  <a:lnTo>
                    <a:pt x="103282" y="123382"/>
                  </a:lnTo>
                  <a:lnTo>
                    <a:pt x="103072" y="123682"/>
                  </a:lnTo>
                  <a:lnTo>
                    <a:pt x="102953" y="123878"/>
                  </a:lnTo>
                  <a:lnTo>
                    <a:pt x="102803" y="124188"/>
                  </a:lnTo>
                  <a:lnTo>
                    <a:pt x="102716" y="124397"/>
                  </a:lnTo>
                  <a:lnTo>
                    <a:pt x="102645" y="124612"/>
                  </a:lnTo>
                  <a:lnTo>
                    <a:pt x="102304" y="124840"/>
                  </a:lnTo>
                  <a:lnTo>
                    <a:pt x="101002" y="120008"/>
                  </a:lnTo>
                  <a:lnTo>
                    <a:pt x="100895" y="119551"/>
                  </a:lnTo>
                  <a:lnTo>
                    <a:pt x="100432" y="119656"/>
                  </a:lnTo>
                  <a:lnTo>
                    <a:pt x="99108" y="120050"/>
                  </a:lnTo>
                  <a:lnTo>
                    <a:pt x="96698" y="120726"/>
                  </a:lnTo>
                  <a:lnTo>
                    <a:pt x="96160" y="120418"/>
                  </a:lnTo>
                  <a:lnTo>
                    <a:pt x="93544" y="121143"/>
                  </a:lnTo>
                  <a:lnTo>
                    <a:pt x="93143" y="121325"/>
                  </a:lnTo>
                  <a:lnTo>
                    <a:pt x="93411" y="122483"/>
                  </a:lnTo>
                  <a:lnTo>
                    <a:pt x="92989" y="122586"/>
                  </a:lnTo>
                  <a:lnTo>
                    <a:pt x="91358" y="122968"/>
                  </a:lnTo>
                  <a:lnTo>
                    <a:pt x="89739" y="123344"/>
                  </a:lnTo>
                  <a:lnTo>
                    <a:pt x="89314" y="123437"/>
                  </a:lnTo>
                  <a:lnTo>
                    <a:pt x="89466" y="124026"/>
                  </a:lnTo>
                  <a:lnTo>
                    <a:pt x="85883" y="125424"/>
                  </a:lnTo>
                  <a:lnTo>
                    <a:pt x="84895" y="125817"/>
                  </a:lnTo>
                  <a:lnTo>
                    <a:pt x="82515" y="126772"/>
                  </a:lnTo>
                  <a:lnTo>
                    <a:pt x="83144" y="128610"/>
                  </a:lnTo>
                  <a:lnTo>
                    <a:pt x="74055" y="127957"/>
                  </a:lnTo>
                  <a:lnTo>
                    <a:pt x="73565" y="127911"/>
                  </a:lnTo>
                  <a:lnTo>
                    <a:pt x="73397" y="126500"/>
                  </a:lnTo>
                  <a:lnTo>
                    <a:pt x="71092" y="125833"/>
                  </a:lnTo>
                  <a:lnTo>
                    <a:pt x="70536" y="125703"/>
                  </a:lnTo>
                  <a:lnTo>
                    <a:pt x="67001" y="124926"/>
                  </a:lnTo>
                  <a:lnTo>
                    <a:pt x="65089" y="125398"/>
                  </a:lnTo>
                  <a:lnTo>
                    <a:pt x="64567" y="125553"/>
                  </a:lnTo>
                  <a:lnTo>
                    <a:pt x="63789" y="122595"/>
                  </a:lnTo>
                  <a:lnTo>
                    <a:pt x="56167" y="124531"/>
                  </a:lnTo>
                  <a:lnTo>
                    <a:pt x="55366" y="124764"/>
                  </a:lnTo>
                  <a:lnTo>
                    <a:pt x="50944" y="125092"/>
                  </a:lnTo>
                  <a:lnTo>
                    <a:pt x="49106" y="125231"/>
                  </a:lnTo>
                  <a:lnTo>
                    <a:pt x="48102" y="125308"/>
                  </a:lnTo>
                  <a:lnTo>
                    <a:pt x="45872" y="125863"/>
                  </a:lnTo>
                  <a:lnTo>
                    <a:pt x="45537" y="125651"/>
                  </a:lnTo>
                  <a:lnTo>
                    <a:pt x="43795" y="126089"/>
                  </a:lnTo>
                  <a:lnTo>
                    <a:pt x="43740" y="125889"/>
                  </a:lnTo>
                  <a:lnTo>
                    <a:pt x="42283" y="126260"/>
                  </a:lnTo>
                  <a:lnTo>
                    <a:pt x="41904" y="126338"/>
                  </a:lnTo>
                  <a:lnTo>
                    <a:pt x="41652" y="125352"/>
                  </a:lnTo>
                  <a:lnTo>
                    <a:pt x="41091" y="123216"/>
                  </a:lnTo>
                  <a:lnTo>
                    <a:pt x="40970" y="122710"/>
                  </a:lnTo>
                  <a:lnTo>
                    <a:pt x="40854" y="122224"/>
                  </a:lnTo>
                  <a:lnTo>
                    <a:pt x="40028" y="119015"/>
                  </a:lnTo>
                  <a:lnTo>
                    <a:pt x="39912" y="118569"/>
                  </a:lnTo>
                  <a:lnTo>
                    <a:pt x="39254" y="115786"/>
                  </a:lnTo>
                  <a:lnTo>
                    <a:pt x="38826" y="115327"/>
                  </a:lnTo>
                  <a:lnTo>
                    <a:pt x="38459" y="114933"/>
                  </a:lnTo>
                  <a:lnTo>
                    <a:pt x="37283" y="112689"/>
                  </a:lnTo>
                  <a:lnTo>
                    <a:pt x="36725" y="110850"/>
                  </a:lnTo>
                  <a:lnTo>
                    <a:pt x="36319" y="109498"/>
                  </a:lnTo>
                  <a:lnTo>
                    <a:pt x="35770" y="107928"/>
                  </a:lnTo>
                  <a:lnTo>
                    <a:pt x="35648" y="107523"/>
                  </a:lnTo>
                  <a:lnTo>
                    <a:pt x="35165" y="105832"/>
                  </a:lnTo>
                  <a:lnTo>
                    <a:pt x="34885" y="104757"/>
                  </a:lnTo>
                  <a:lnTo>
                    <a:pt x="34085" y="102252"/>
                  </a:lnTo>
                  <a:lnTo>
                    <a:pt x="33708" y="102358"/>
                  </a:lnTo>
                  <a:lnTo>
                    <a:pt x="31246" y="103120"/>
                  </a:lnTo>
                  <a:lnTo>
                    <a:pt x="31575" y="104173"/>
                  </a:lnTo>
                  <a:lnTo>
                    <a:pt x="29938" y="104681"/>
                  </a:lnTo>
                  <a:lnTo>
                    <a:pt x="27699" y="105379"/>
                  </a:lnTo>
                  <a:lnTo>
                    <a:pt x="27446" y="105455"/>
                  </a:lnTo>
                  <a:lnTo>
                    <a:pt x="27264" y="104850"/>
                  </a:lnTo>
                  <a:lnTo>
                    <a:pt x="25629" y="105350"/>
                  </a:lnTo>
                  <a:lnTo>
                    <a:pt x="25341" y="105590"/>
                  </a:lnTo>
                  <a:lnTo>
                    <a:pt x="25013" y="105862"/>
                  </a:lnTo>
                  <a:lnTo>
                    <a:pt x="22949" y="106501"/>
                  </a:lnTo>
                  <a:lnTo>
                    <a:pt x="22458" y="104869"/>
                  </a:lnTo>
                  <a:lnTo>
                    <a:pt x="22201" y="104040"/>
                  </a:lnTo>
                  <a:lnTo>
                    <a:pt x="21452" y="101562"/>
                  </a:lnTo>
                  <a:lnTo>
                    <a:pt x="21072" y="100861"/>
                  </a:lnTo>
                  <a:lnTo>
                    <a:pt x="20882" y="100251"/>
                  </a:lnTo>
                  <a:lnTo>
                    <a:pt x="19426" y="95467"/>
                  </a:lnTo>
                  <a:lnTo>
                    <a:pt x="19212" y="95262"/>
                  </a:lnTo>
                  <a:lnTo>
                    <a:pt x="18666" y="94752"/>
                  </a:lnTo>
                  <a:lnTo>
                    <a:pt x="17327" y="94147"/>
                  </a:lnTo>
                  <a:lnTo>
                    <a:pt x="16718" y="93866"/>
                  </a:lnTo>
                  <a:lnTo>
                    <a:pt x="16488" y="93942"/>
                  </a:lnTo>
                  <a:lnTo>
                    <a:pt x="15035" y="91674"/>
                  </a:lnTo>
                  <a:lnTo>
                    <a:pt x="14260" y="90449"/>
                  </a:lnTo>
                  <a:lnTo>
                    <a:pt x="11544" y="90306"/>
                  </a:lnTo>
                  <a:lnTo>
                    <a:pt x="11180" y="90440"/>
                  </a:lnTo>
                  <a:lnTo>
                    <a:pt x="10815" y="90740"/>
                  </a:lnTo>
                  <a:lnTo>
                    <a:pt x="10067" y="91054"/>
                  </a:lnTo>
                  <a:lnTo>
                    <a:pt x="9786" y="91169"/>
                  </a:lnTo>
                  <a:lnTo>
                    <a:pt x="9505" y="91674"/>
                  </a:lnTo>
                  <a:lnTo>
                    <a:pt x="9260" y="91741"/>
                  </a:lnTo>
                  <a:lnTo>
                    <a:pt x="8935" y="90640"/>
                  </a:lnTo>
                  <a:lnTo>
                    <a:pt x="8517" y="91494"/>
                  </a:lnTo>
                  <a:lnTo>
                    <a:pt x="8254" y="92031"/>
                  </a:lnTo>
                  <a:lnTo>
                    <a:pt x="7716" y="91717"/>
                  </a:lnTo>
                  <a:lnTo>
                    <a:pt x="6425" y="92050"/>
                  </a:lnTo>
                  <a:lnTo>
                    <a:pt x="5210" y="92289"/>
                  </a:lnTo>
                  <a:lnTo>
                    <a:pt x="4319" y="92470"/>
                  </a:lnTo>
                  <a:lnTo>
                    <a:pt x="3999" y="92632"/>
                  </a:lnTo>
                  <a:lnTo>
                    <a:pt x="3840" y="92927"/>
                  </a:lnTo>
                  <a:lnTo>
                    <a:pt x="3269" y="92954"/>
                  </a:lnTo>
                  <a:lnTo>
                    <a:pt x="2813" y="92939"/>
                  </a:lnTo>
                  <a:lnTo>
                    <a:pt x="2709" y="92787"/>
                  </a:lnTo>
                  <a:lnTo>
                    <a:pt x="2616" y="92628"/>
                  </a:lnTo>
                  <a:lnTo>
                    <a:pt x="2235" y="91490"/>
                  </a:lnTo>
                  <a:lnTo>
                    <a:pt x="2170" y="91295"/>
                  </a:lnTo>
                  <a:lnTo>
                    <a:pt x="1618" y="88119"/>
                  </a:lnTo>
                  <a:lnTo>
                    <a:pt x="1574" y="87826"/>
                  </a:lnTo>
                  <a:lnTo>
                    <a:pt x="1541" y="87531"/>
                  </a:lnTo>
                  <a:lnTo>
                    <a:pt x="1520" y="87234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7" name="pg267"/>
            <p:cNvSpPr/>
            <p:nvPr/>
          </p:nvSpPr>
          <p:spPr>
            <a:xfrm>
              <a:off x="6097252" y="4392029"/>
              <a:ext cx="140840" cy="147381"/>
            </a:xfrm>
            <a:custGeom>
              <a:avLst/>
              <a:gdLst/>
              <a:ahLst/>
              <a:cxnLst/>
              <a:rect l="0" t="0" r="0" b="0"/>
              <a:pathLst>
                <a:path w="140840" h="147381">
                  <a:moveTo>
                    <a:pt x="86650" y="690"/>
                  </a:moveTo>
                  <a:lnTo>
                    <a:pt x="87011" y="0"/>
                  </a:lnTo>
                  <a:lnTo>
                    <a:pt x="87216" y="57"/>
                  </a:lnTo>
                  <a:lnTo>
                    <a:pt x="87383" y="162"/>
                  </a:lnTo>
                  <a:lnTo>
                    <a:pt x="87543" y="286"/>
                  </a:lnTo>
                  <a:lnTo>
                    <a:pt x="87700" y="381"/>
                  </a:lnTo>
                  <a:lnTo>
                    <a:pt x="87822" y="509"/>
                  </a:lnTo>
                  <a:lnTo>
                    <a:pt x="88020" y="781"/>
                  </a:lnTo>
                  <a:lnTo>
                    <a:pt x="88238" y="929"/>
                  </a:lnTo>
                  <a:lnTo>
                    <a:pt x="88464" y="1110"/>
                  </a:lnTo>
                  <a:lnTo>
                    <a:pt x="88788" y="1286"/>
                  </a:lnTo>
                  <a:lnTo>
                    <a:pt x="89006" y="1386"/>
                  </a:lnTo>
                  <a:lnTo>
                    <a:pt x="89675" y="1767"/>
                  </a:lnTo>
                  <a:lnTo>
                    <a:pt x="89928" y="1939"/>
                  </a:lnTo>
                  <a:lnTo>
                    <a:pt x="90083" y="2072"/>
                  </a:lnTo>
                  <a:lnTo>
                    <a:pt x="90411" y="2582"/>
                  </a:lnTo>
                  <a:lnTo>
                    <a:pt x="90498" y="3307"/>
                  </a:lnTo>
                  <a:lnTo>
                    <a:pt x="90832" y="3725"/>
                  </a:lnTo>
                  <a:lnTo>
                    <a:pt x="90467" y="3983"/>
                  </a:lnTo>
                  <a:lnTo>
                    <a:pt x="90132" y="4274"/>
                  </a:lnTo>
                  <a:lnTo>
                    <a:pt x="89837" y="4586"/>
                  </a:lnTo>
                  <a:lnTo>
                    <a:pt x="89565" y="4952"/>
                  </a:lnTo>
                  <a:lnTo>
                    <a:pt x="89330" y="5361"/>
                  </a:lnTo>
                  <a:lnTo>
                    <a:pt x="89133" y="5798"/>
                  </a:lnTo>
                  <a:lnTo>
                    <a:pt x="88980" y="6248"/>
                  </a:lnTo>
                  <a:lnTo>
                    <a:pt x="88870" y="6697"/>
                  </a:lnTo>
                  <a:lnTo>
                    <a:pt x="88804" y="7211"/>
                  </a:lnTo>
                  <a:lnTo>
                    <a:pt x="88794" y="7747"/>
                  </a:lnTo>
                  <a:lnTo>
                    <a:pt x="88840" y="8288"/>
                  </a:lnTo>
                  <a:lnTo>
                    <a:pt x="88937" y="8817"/>
                  </a:lnTo>
                  <a:lnTo>
                    <a:pt x="89084" y="9316"/>
                  </a:lnTo>
                  <a:lnTo>
                    <a:pt x="89243" y="9728"/>
                  </a:lnTo>
                  <a:lnTo>
                    <a:pt x="89437" y="10143"/>
                  </a:lnTo>
                  <a:lnTo>
                    <a:pt x="89666" y="10537"/>
                  </a:lnTo>
                  <a:lnTo>
                    <a:pt x="89933" y="10886"/>
                  </a:lnTo>
                  <a:lnTo>
                    <a:pt x="90239" y="11167"/>
                  </a:lnTo>
                  <a:lnTo>
                    <a:pt x="90520" y="11330"/>
                  </a:lnTo>
                  <a:lnTo>
                    <a:pt x="90832" y="11451"/>
                  </a:lnTo>
                  <a:lnTo>
                    <a:pt x="91163" y="11546"/>
                  </a:lnTo>
                  <a:lnTo>
                    <a:pt x="92069" y="11778"/>
                  </a:lnTo>
                  <a:lnTo>
                    <a:pt x="92562" y="11874"/>
                  </a:lnTo>
                  <a:lnTo>
                    <a:pt x="92796" y="11941"/>
                  </a:lnTo>
                  <a:lnTo>
                    <a:pt x="93014" y="12039"/>
                  </a:lnTo>
                  <a:lnTo>
                    <a:pt x="93225" y="12185"/>
                  </a:lnTo>
                  <a:lnTo>
                    <a:pt x="93422" y="12362"/>
                  </a:lnTo>
                  <a:lnTo>
                    <a:pt x="93604" y="12562"/>
                  </a:lnTo>
                  <a:lnTo>
                    <a:pt x="93772" y="12774"/>
                  </a:lnTo>
                  <a:lnTo>
                    <a:pt x="93926" y="12989"/>
                  </a:lnTo>
                  <a:lnTo>
                    <a:pt x="94070" y="13213"/>
                  </a:lnTo>
                  <a:lnTo>
                    <a:pt x="94201" y="13448"/>
                  </a:lnTo>
                  <a:lnTo>
                    <a:pt x="94317" y="13692"/>
                  </a:lnTo>
                  <a:lnTo>
                    <a:pt x="94416" y="13942"/>
                  </a:lnTo>
                  <a:lnTo>
                    <a:pt x="94499" y="14195"/>
                  </a:lnTo>
                  <a:lnTo>
                    <a:pt x="96208" y="18231"/>
                  </a:lnTo>
                  <a:lnTo>
                    <a:pt x="96423" y="18642"/>
                  </a:lnTo>
                  <a:lnTo>
                    <a:pt x="96597" y="19094"/>
                  </a:lnTo>
                  <a:lnTo>
                    <a:pt x="96721" y="19569"/>
                  </a:lnTo>
                  <a:lnTo>
                    <a:pt x="96794" y="20048"/>
                  </a:lnTo>
                  <a:lnTo>
                    <a:pt x="96806" y="20512"/>
                  </a:lnTo>
                  <a:lnTo>
                    <a:pt x="96746" y="21004"/>
                  </a:lnTo>
                  <a:lnTo>
                    <a:pt x="96611" y="21501"/>
                  </a:lnTo>
                  <a:lnTo>
                    <a:pt x="96417" y="21992"/>
                  </a:lnTo>
                  <a:lnTo>
                    <a:pt x="96182" y="22463"/>
                  </a:lnTo>
                  <a:lnTo>
                    <a:pt x="95920" y="22902"/>
                  </a:lnTo>
                  <a:lnTo>
                    <a:pt x="95619" y="23321"/>
                  </a:lnTo>
                  <a:lnTo>
                    <a:pt x="95274" y="23720"/>
                  </a:lnTo>
                  <a:lnTo>
                    <a:pt x="94894" y="24091"/>
                  </a:lnTo>
                  <a:lnTo>
                    <a:pt x="94488" y="24430"/>
                  </a:lnTo>
                  <a:lnTo>
                    <a:pt x="94066" y="24731"/>
                  </a:lnTo>
                  <a:lnTo>
                    <a:pt x="93672" y="24959"/>
                  </a:lnTo>
                  <a:lnTo>
                    <a:pt x="93256" y="25152"/>
                  </a:lnTo>
                  <a:lnTo>
                    <a:pt x="92826" y="25322"/>
                  </a:lnTo>
                  <a:lnTo>
                    <a:pt x="91787" y="25707"/>
                  </a:lnTo>
                  <a:lnTo>
                    <a:pt x="89926" y="26497"/>
                  </a:lnTo>
                  <a:lnTo>
                    <a:pt x="86423" y="32527"/>
                  </a:lnTo>
                  <a:lnTo>
                    <a:pt x="85149" y="34721"/>
                  </a:lnTo>
                  <a:lnTo>
                    <a:pt x="83578" y="37424"/>
                  </a:lnTo>
                  <a:lnTo>
                    <a:pt x="81407" y="41248"/>
                  </a:lnTo>
                  <a:lnTo>
                    <a:pt x="80949" y="42055"/>
                  </a:lnTo>
                  <a:lnTo>
                    <a:pt x="78472" y="46296"/>
                  </a:lnTo>
                  <a:lnTo>
                    <a:pt x="77181" y="48505"/>
                  </a:lnTo>
                  <a:lnTo>
                    <a:pt x="76863" y="48818"/>
                  </a:lnTo>
                  <a:lnTo>
                    <a:pt x="75267" y="51604"/>
                  </a:lnTo>
                  <a:lnTo>
                    <a:pt x="75033" y="52009"/>
                  </a:lnTo>
                  <a:lnTo>
                    <a:pt x="72467" y="56611"/>
                  </a:lnTo>
                  <a:lnTo>
                    <a:pt x="71627" y="58120"/>
                  </a:lnTo>
                  <a:lnTo>
                    <a:pt x="68776" y="63237"/>
                  </a:lnTo>
                  <a:lnTo>
                    <a:pt x="67790" y="65002"/>
                  </a:lnTo>
                  <a:lnTo>
                    <a:pt x="66667" y="67059"/>
                  </a:lnTo>
                  <a:lnTo>
                    <a:pt x="66125" y="67444"/>
                  </a:lnTo>
                  <a:lnTo>
                    <a:pt x="71090" y="70272"/>
                  </a:lnTo>
                  <a:lnTo>
                    <a:pt x="70792" y="70626"/>
                  </a:lnTo>
                  <a:lnTo>
                    <a:pt x="70444" y="72523"/>
                  </a:lnTo>
                  <a:lnTo>
                    <a:pt x="70648" y="72647"/>
                  </a:lnTo>
                  <a:lnTo>
                    <a:pt x="70762" y="73233"/>
                  </a:lnTo>
                  <a:lnTo>
                    <a:pt x="76330" y="76397"/>
                  </a:lnTo>
                  <a:lnTo>
                    <a:pt x="76856" y="76246"/>
                  </a:lnTo>
                  <a:lnTo>
                    <a:pt x="77961" y="76864"/>
                  </a:lnTo>
                  <a:lnTo>
                    <a:pt x="79679" y="77867"/>
                  </a:lnTo>
                  <a:lnTo>
                    <a:pt x="80226" y="78216"/>
                  </a:lnTo>
                  <a:lnTo>
                    <a:pt x="80811" y="78518"/>
                  </a:lnTo>
                  <a:lnTo>
                    <a:pt x="82632" y="79571"/>
                  </a:lnTo>
                  <a:lnTo>
                    <a:pt x="82411" y="80557"/>
                  </a:lnTo>
                  <a:lnTo>
                    <a:pt x="82161" y="81701"/>
                  </a:lnTo>
                  <a:lnTo>
                    <a:pt x="81904" y="82849"/>
                  </a:lnTo>
                  <a:lnTo>
                    <a:pt x="81876" y="82988"/>
                  </a:lnTo>
                  <a:lnTo>
                    <a:pt x="82666" y="84813"/>
                  </a:lnTo>
                  <a:lnTo>
                    <a:pt x="83185" y="84930"/>
                  </a:lnTo>
                  <a:lnTo>
                    <a:pt x="83806" y="85017"/>
                  </a:lnTo>
                  <a:lnTo>
                    <a:pt x="83493" y="86806"/>
                  </a:lnTo>
                  <a:lnTo>
                    <a:pt x="83361" y="87453"/>
                  </a:lnTo>
                  <a:lnTo>
                    <a:pt x="84335" y="89787"/>
                  </a:lnTo>
                  <a:lnTo>
                    <a:pt x="85491" y="97700"/>
                  </a:lnTo>
                  <a:lnTo>
                    <a:pt x="85920" y="99235"/>
                  </a:lnTo>
                  <a:lnTo>
                    <a:pt x="86499" y="99721"/>
                  </a:lnTo>
                  <a:lnTo>
                    <a:pt x="86940" y="100091"/>
                  </a:lnTo>
                  <a:lnTo>
                    <a:pt x="87996" y="104184"/>
                  </a:lnTo>
                  <a:lnTo>
                    <a:pt x="89406" y="107091"/>
                  </a:lnTo>
                  <a:lnTo>
                    <a:pt x="89624" y="107595"/>
                  </a:lnTo>
                  <a:lnTo>
                    <a:pt x="89742" y="107839"/>
                  </a:lnTo>
                  <a:lnTo>
                    <a:pt x="89853" y="108115"/>
                  </a:lnTo>
                  <a:lnTo>
                    <a:pt x="90122" y="108611"/>
                  </a:lnTo>
                  <a:lnTo>
                    <a:pt x="90423" y="109082"/>
                  </a:lnTo>
                  <a:lnTo>
                    <a:pt x="90751" y="109531"/>
                  </a:lnTo>
                  <a:lnTo>
                    <a:pt x="90958" y="109797"/>
                  </a:lnTo>
                  <a:lnTo>
                    <a:pt x="91171" y="110064"/>
                  </a:lnTo>
                  <a:lnTo>
                    <a:pt x="91401" y="110317"/>
                  </a:lnTo>
                  <a:lnTo>
                    <a:pt x="91639" y="110550"/>
                  </a:lnTo>
                  <a:lnTo>
                    <a:pt x="91900" y="110750"/>
                  </a:lnTo>
                  <a:lnTo>
                    <a:pt x="92180" y="110922"/>
                  </a:lnTo>
                  <a:lnTo>
                    <a:pt x="92485" y="111075"/>
                  </a:lnTo>
                  <a:lnTo>
                    <a:pt x="92802" y="111198"/>
                  </a:lnTo>
                  <a:lnTo>
                    <a:pt x="93127" y="111299"/>
                  </a:lnTo>
                  <a:lnTo>
                    <a:pt x="93452" y="111365"/>
                  </a:lnTo>
                  <a:lnTo>
                    <a:pt x="94037" y="111384"/>
                  </a:lnTo>
                  <a:lnTo>
                    <a:pt x="94647" y="111279"/>
                  </a:lnTo>
                  <a:lnTo>
                    <a:pt x="95269" y="111089"/>
                  </a:lnTo>
                  <a:lnTo>
                    <a:pt x="96500" y="110660"/>
                  </a:lnTo>
                  <a:lnTo>
                    <a:pt x="96919" y="110526"/>
                  </a:lnTo>
                  <a:lnTo>
                    <a:pt x="97339" y="110379"/>
                  </a:lnTo>
                  <a:lnTo>
                    <a:pt x="97754" y="110226"/>
                  </a:lnTo>
                  <a:lnTo>
                    <a:pt x="98166" y="110064"/>
                  </a:lnTo>
                  <a:lnTo>
                    <a:pt x="98573" y="109893"/>
                  </a:lnTo>
                  <a:lnTo>
                    <a:pt x="102018" y="108244"/>
                  </a:lnTo>
                  <a:lnTo>
                    <a:pt x="102390" y="107987"/>
                  </a:lnTo>
                  <a:lnTo>
                    <a:pt x="102798" y="107758"/>
                  </a:lnTo>
                  <a:lnTo>
                    <a:pt x="103229" y="107572"/>
                  </a:lnTo>
                  <a:lnTo>
                    <a:pt x="103672" y="107429"/>
                  </a:lnTo>
                  <a:lnTo>
                    <a:pt x="104111" y="107329"/>
                  </a:lnTo>
                  <a:lnTo>
                    <a:pt x="104543" y="107281"/>
                  </a:lnTo>
                  <a:lnTo>
                    <a:pt x="104987" y="107272"/>
                  </a:lnTo>
                  <a:lnTo>
                    <a:pt x="105434" y="107305"/>
                  </a:lnTo>
                  <a:lnTo>
                    <a:pt x="105870" y="107381"/>
                  </a:lnTo>
                  <a:lnTo>
                    <a:pt x="106278" y="107505"/>
                  </a:lnTo>
                  <a:lnTo>
                    <a:pt x="106641" y="107677"/>
                  </a:lnTo>
                  <a:lnTo>
                    <a:pt x="106986" y="107896"/>
                  </a:lnTo>
                  <a:lnTo>
                    <a:pt x="107318" y="108153"/>
                  </a:lnTo>
                  <a:lnTo>
                    <a:pt x="107632" y="108430"/>
                  </a:lnTo>
                  <a:lnTo>
                    <a:pt x="107928" y="108716"/>
                  </a:lnTo>
                  <a:lnTo>
                    <a:pt x="108186" y="109011"/>
                  </a:lnTo>
                  <a:lnTo>
                    <a:pt x="108415" y="109335"/>
                  </a:lnTo>
                  <a:lnTo>
                    <a:pt x="108633" y="109664"/>
                  </a:lnTo>
                  <a:lnTo>
                    <a:pt x="108863" y="109988"/>
                  </a:lnTo>
                  <a:lnTo>
                    <a:pt x="109124" y="110279"/>
                  </a:lnTo>
                  <a:lnTo>
                    <a:pt x="109456" y="110584"/>
                  </a:lnTo>
                  <a:lnTo>
                    <a:pt x="109816" y="110865"/>
                  </a:lnTo>
                  <a:lnTo>
                    <a:pt x="110197" y="111122"/>
                  </a:lnTo>
                  <a:lnTo>
                    <a:pt x="110593" y="111351"/>
                  </a:lnTo>
                  <a:lnTo>
                    <a:pt x="110996" y="111537"/>
                  </a:lnTo>
                  <a:lnTo>
                    <a:pt x="111377" y="111670"/>
                  </a:lnTo>
                  <a:lnTo>
                    <a:pt x="111769" y="111766"/>
                  </a:lnTo>
                  <a:lnTo>
                    <a:pt x="112172" y="111837"/>
                  </a:lnTo>
                  <a:lnTo>
                    <a:pt x="112575" y="111889"/>
                  </a:lnTo>
                  <a:lnTo>
                    <a:pt x="112980" y="111937"/>
                  </a:lnTo>
                  <a:lnTo>
                    <a:pt x="113304" y="111961"/>
                  </a:lnTo>
                  <a:lnTo>
                    <a:pt x="113628" y="111970"/>
                  </a:lnTo>
                  <a:lnTo>
                    <a:pt x="113958" y="111970"/>
                  </a:lnTo>
                  <a:lnTo>
                    <a:pt x="114283" y="111980"/>
                  </a:lnTo>
                  <a:lnTo>
                    <a:pt x="114606" y="112013"/>
                  </a:lnTo>
                  <a:lnTo>
                    <a:pt x="114875" y="112061"/>
                  </a:lnTo>
                  <a:lnTo>
                    <a:pt x="115149" y="112118"/>
                  </a:lnTo>
                  <a:lnTo>
                    <a:pt x="115418" y="112185"/>
                  </a:lnTo>
                  <a:lnTo>
                    <a:pt x="115957" y="112308"/>
                  </a:lnTo>
                  <a:lnTo>
                    <a:pt x="116340" y="112371"/>
                  </a:lnTo>
                  <a:lnTo>
                    <a:pt x="116732" y="112409"/>
                  </a:lnTo>
                  <a:lnTo>
                    <a:pt x="117124" y="112456"/>
                  </a:lnTo>
                  <a:lnTo>
                    <a:pt x="117496" y="112533"/>
                  </a:lnTo>
                  <a:lnTo>
                    <a:pt x="117848" y="112661"/>
                  </a:lnTo>
                  <a:lnTo>
                    <a:pt x="118051" y="112785"/>
                  </a:lnTo>
                  <a:lnTo>
                    <a:pt x="118244" y="112942"/>
                  </a:lnTo>
                  <a:lnTo>
                    <a:pt x="118431" y="113105"/>
                  </a:lnTo>
                  <a:lnTo>
                    <a:pt x="118621" y="113252"/>
                  </a:lnTo>
                  <a:lnTo>
                    <a:pt x="118830" y="113362"/>
                  </a:lnTo>
                  <a:lnTo>
                    <a:pt x="119139" y="113433"/>
                  </a:lnTo>
                  <a:lnTo>
                    <a:pt x="119467" y="113452"/>
                  </a:lnTo>
                  <a:lnTo>
                    <a:pt x="119812" y="113433"/>
                  </a:lnTo>
                  <a:lnTo>
                    <a:pt x="120161" y="113405"/>
                  </a:lnTo>
                  <a:lnTo>
                    <a:pt x="120500" y="113391"/>
                  </a:lnTo>
                  <a:lnTo>
                    <a:pt x="120901" y="113391"/>
                  </a:lnTo>
                  <a:lnTo>
                    <a:pt x="121297" y="113385"/>
                  </a:lnTo>
                  <a:lnTo>
                    <a:pt x="122096" y="113362"/>
                  </a:lnTo>
                  <a:lnTo>
                    <a:pt x="122493" y="113333"/>
                  </a:lnTo>
                  <a:lnTo>
                    <a:pt x="122872" y="113290"/>
                  </a:lnTo>
                  <a:lnTo>
                    <a:pt x="123252" y="113228"/>
                  </a:lnTo>
                  <a:lnTo>
                    <a:pt x="123633" y="113162"/>
                  </a:lnTo>
                  <a:lnTo>
                    <a:pt x="124016" y="113114"/>
                  </a:lnTo>
                  <a:lnTo>
                    <a:pt x="124392" y="113100"/>
                  </a:lnTo>
                  <a:lnTo>
                    <a:pt x="124610" y="113105"/>
                  </a:lnTo>
                  <a:lnTo>
                    <a:pt x="124828" y="113119"/>
                  </a:lnTo>
                  <a:lnTo>
                    <a:pt x="125263" y="113171"/>
                  </a:lnTo>
                  <a:lnTo>
                    <a:pt x="125477" y="113209"/>
                  </a:lnTo>
                  <a:lnTo>
                    <a:pt x="125875" y="113243"/>
                  </a:lnTo>
                  <a:lnTo>
                    <a:pt x="126427" y="113309"/>
                  </a:lnTo>
                  <a:lnTo>
                    <a:pt x="126744" y="113362"/>
                  </a:lnTo>
                  <a:lnTo>
                    <a:pt x="127365" y="113476"/>
                  </a:lnTo>
                  <a:lnTo>
                    <a:pt x="127681" y="113538"/>
                  </a:lnTo>
                  <a:lnTo>
                    <a:pt x="127991" y="113605"/>
                  </a:lnTo>
                  <a:lnTo>
                    <a:pt x="128296" y="113695"/>
                  </a:lnTo>
                  <a:lnTo>
                    <a:pt x="128585" y="113810"/>
                  </a:lnTo>
                  <a:lnTo>
                    <a:pt x="128759" y="113900"/>
                  </a:lnTo>
                  <a:lnTo>
                    <a:pt x="128929" y="114005"/>
                  </a:lnTo>
                  <a:lnTo>
                    <a:pt x="129095" y="114120"/>
                  </a:lnTo>
                  <a:lnTo>
                    <a:pt x="129262" y="114224"/>
                  </a:lnTo>
                  <a:lnTo>
                    <a:pt x="129436" y="114324"/>
                  </a:lnTo>
                  <a:lnTo>
                    <a:pt x="129685" y="114443"/>
                  </a:lnTo>
                  <a:lnTo>
                    <a:pt x="129942" y="114553"/>
                  </a:lnTo>
                  <a:lnTo>
                    <a:pt x="130204" y="114648"/>
                  </a:lnTo>
                  <a:lnTo>
                    <a:pt x="130469" y="114734"/>
                  </a:lnTo>
                  <a:lnTo>
                    <a:pt x="130738" y="114801"/>
                  </a:lnTo>
                  <a:lnTo>
                    <a:pt x="131142" y="114863"/>
                  </a:lnTo>
                  <a:lnTo>
                    <a:pt x="131554" y="114877"/>
                  </a:lnTo>
                  <a:lnTo>
                    <a:pt x="131977" y="114868"/>
                  </a:lnTo>
                  <a:lnTo>
                    <a:pt x="132397" y="114849"/>
                  </a:lnTo>
                  <a:lnTo>
                    <a:pt x="133061" y="114829"/>
                  </a:lnTo>
                  <a:lnTo>
                    <a:pt x="133553" y="114791"/>
                  </a:lnTo>
                  <a:lnTo>
                    <a:pt x="133798" y="114791"/>
                  </a:lnTo>
                  <a:lnTo>
                    <a:pt x="134036" y="114815"/>
                  </a:lnTo>
                  <a:lnTo>
                    <a:pt x="134352" y="114906"/>
                  </a:lnTo>
                  <a:lnTo>
                    <a:pt x="134662" y="115044"/>
                  </a:lnTo>
                  <a:lnTo>
                    <a:pt x="134962" y="115211"/>
                  </a:lnTo>
                  <a:lnTo>
                    <a:pt x="135263" y="115396"/>
                  </a:lnTo>
                  <a:lnTo>
                    <a:pt x="135793" y="115707"/>
                  </a:lnTo>
                  <a:lnTo>
                    <a:pt x="136248" y="116011"/>
                  </a:lnTo>
                  <a:lnTo>
                    <a:pt x="136997" y="116209"/>
                  </a:lnTo>
                  <a:lnTo>
                    <a:pt x="137904" y="116473"/>
                  </a:lnTo>
                  <a:lnTo>
                    <a:pt x="138299" y="116540"/>
                  </a:lnTo>
                  <a:lnTo>
                    <a:pt x="138659" y="116669"/>
                  </a:lnTo>
                  <a:lnTo>
                    <a:pt x="138889" y="116807"/>
                  </a:lnTo>
                  <a:lnTo>
                    <a:pt x="139107" y="116969"/>
                  </a:lnTo>
                  <a:lnTo>
                    <a:pt x="139316" y="117145"/>
                  </a:lnTo>
                  <a:lnTo>
                    <a:pt x="139728" y="117503"/>
                  </a:lnTo>
                  <a:lnTo>
                    <a:pt x="139906" y="117651"/>
                  </a:lnTo>
                  <a:lnTo>
                    <a:pt x="140218" y="117596"/>
                  </a:lnTo>
                  <a:lnTo>
                    <a:pt x="140704" y="117612"/>
                  </a:lnTo>
                  <a:lnTo>
                    <a:pt x="140840" y="118250"/>
                  </a:lnTo>
                  <a:lnTo>
                    <a:pt x="140737" y="118770"/>
                  </a:lnTo>
                  <a:lnTo>
                    <a:pt x="140781" y="119347"/>
                  </a:lnTo>
                  <a:lnTo>
                    <a:pt x="140737" y="119947"/>
                  </a:lnTo>
                  <a:lnTo>
                    <a:pt x="140607" y="120510"/>
                  </a:lnTo>
                  <a:lnTo>
                    <a:pt x="140398" y="120991"/>
                  </a:lnTo>
                  <a:lnTo>
                    <a:pt x="140291" y="121148"/>
                  </a:lnTo>
                  <a:lnTo>
                    <a:pt x="140171" y="121291"/>
                  </a:lnTo>
                  <a:lnTo>
                    <a:pt x="139784" y="121720"/>
                  </a:lnTo>
                  <a:lnTo>
                    <a:pt x="139526" y="122077"/>
                  </a:lnTo>
                  <a:lnTo>
                    <a:pt x="139044" y="122835"/>
                  </a:lnTo>
                  <a:lnTo>
                    <a:pt x="138775" y="123174"/>
                  </a:lnTo>
                  <a:lnTo>
                    <a:pt x="138465" y="123455"/>
                  </a:lnTo>
                  <a:lnTo>
                    <a:pt x="138220" y="123603"/>
                  </a:lnTo>
                  <a:lnTo>
                    <a:pt x="137955" y="123727"/>
                  </a:lnTo>
                  <a:lnTo>
                    <a:pt x="137677" y="123831"/>
                  </a:lnTo>
                  <a:lnTo>
                    <a:pt x="137120" y="124031"/>
                  </a:lnTo>
                  <a:lnTo>
                    <a:pt x="136933" y="124093"/>
                  </a:lnTo>
                  <a:lnTo>
                    <a:pt x="136744" y="124146"/>
                  </a:lnTo>
                  <a:lnTo>
                    <a:pt x="136557" y="124203"/>
                  </a:lnTo>
                  <a:lnTo>
                    <a:pt x="136372" y="124265"/>
                  </a:lnTo>
                  <a:lnTo>
                    <a:pt x="136194" y="124336"/>
                  </a:lnTo>
                  <a:lnTo>
                    <a:pt x="135713" y="124598"/>
                  </a:lnTo>
                  <a:lnTo>
                    <a:pt x="135247" y="124927"/>
                  </a:lnTo>
                  <a:lnTo>
                    <a:pt x="134820" y="125318"/>
                  </a:lnTo>
                  <a:lnTo>
                    <a:pt x="134439" y="125742"/>
                  </a:lnTo>
                  <a:lnTo>
                    <a:pt x="134408" y="126160"/>
                  </a:lnTo>
                  <a:lnTo>
                    <a:pt x="134258" y="126480"/>
                  </a:lnTo>
                  <a:lnTo>
                    <a:pt x="134023" y="126605"/>
                  </a:lnTo>
                  <a:lnTo>
                    <a:pt x="133878" y="127010"/>
                  </a:lnTo>
                  <a:lnTo>
                    <a:pt x="133790" y="127205"/>
                  </a:lnTo>
                  <a:lnTo>
                    <a:pt x="133589" y="127605"/>
                  </a:lnTo>
                  <a:lnTo>
                    <a:pt x="133343" y="127991"/>
                  </a:lnTo>
                  <a:lnTo>
                    <a:pt x="133066" y="128358"/>
                  </a:lnTo>
                  <a:lnTo>
                    <a:pt x="132756" y="128696"/>
                  </a:lnTo>
                  <a:lnTo>
                    <a:pt x="132424" y="128982"/>
                  </a:lnTo>
                  <a:lnTo>
                    <a:pt x="131847" y="129307"/>
                  </a:lnTo>
                  <a:lnTo>
                    <a:pt x="131170" y="129511"/>
                  </a:lnTo>
                  <a:lnTo>
                    <a:pt x="130433" y="129630"/>
                  </a:lnTo>
                  <a:lnTo>
                    <a:pt x="129681" y="129702"/>
                  </a:lnTo>
                  <a:lnTo>
                    <a:pt x="128307" y="129802"/>
                  </a:lnTo>
                  <a:lnTo>
                    <a:pt x="127643" y="129835"/>
                  </a:lnTo>
                  <a:lnTo>
                    <a:pt x="126982" y="129826"/>
                  </a:lnTo>
                  <a:lnTo>
                    <a:pt x="126340" y="129754"/>
                  </a:lnTo>
                  <a:lnTo>
                    <a:pt x="125735" y="129602"/>
                  </a:lnTo>
                  <a:lnTo>
                    <a:pt x="125212" y="129407"/>
                  </a:lnTo>
                  <a:lnTo>
                    <a:pt x="124669" y="129159"/>
                  </a:lnTo>
                  <a:lnTo>
                    <a:pt x="124163" y="128863"/>
                  </a:lnTo>
                  <a:lnTo>
                    <a:pt x="123742" y="128520"/>
                  </a:lnTo>
                  <a:lnTo>
                    <a:pt x="123457" y="128129"/>
                  </a:lnTo>
                  <a:lnTo>
                    <a:pt x="123375" y="127901"/>
                  </a:lnTo>
                  <a:lnTo>
                    <a:pt x="123319" y="127662"/>
                  </a:lnTo>
                  <a:lnTo>
                    <a:pt x="123205" y="126919"/>
                  </a:lnTo>
                  <a:lnTo>
                    <a:pt x="123177" y="126752"/>
                  </a:lnTo>
                  <a:lnTo>
                    <a:pt x="123134" y="126404"/>
                  </a:lnTo>
                  <a:lnTo>
                    <a:pt x="123094" y="126238"/>
                  </a:lnTo>
                  <a:lnTo>
                    <a:pt x="123034" y="126085"/>
                  </a:lnTo>
                  <a:lnTo>
                    <a:pt x="122916" y="125919"/>
                  </a:lnTo>
                  <a:lnTo>
                    <a:pt x="122765" y="125766"/>
                  </a:lnTo>
                  <a:lnTo>
                    <a:pt x="122587" y="125628"/>
                  </a:lnTo>
                  <a:lnTo>
                    <a:pt x="122219" y="125375"/>
                  </a:lnTo>
                  <a:lnTo>
                    <a:pt x="122032" y="125265"/>
                  </a:lnTo>
                  <a:lnTo>
                    <a:pt x="121836" y="125165"/>
                  </a:lnTo>
                  <a:lnTo>
                    <a:pt x="121638" y="125070"/>
                  </a:lnTo>
                  <a:lnTo>
                    <a:pt x="121444" y="124970"/>
                  </a:lnTo>
                  <a:lnTo>
                    <a:pt x="120714" y="124379"/>
                  </a:lnTo>
                  <a:lnTo>
                    <a:pt x="120477" y="124332"/>
                  </a:lnTo>
                  <a:lnTo>
                    <a:pt x="120184" y="124346"/>
                  </a:lnTo>
                  <a:lnTo>
                    <a:pt x="119883" y="124417"/>
                  </a:lnTo>
                  <a:lnTo>
                    <a:pt x="119614" y="124532"/>
                  </a:lnTo>
                  <a:lnTo>
                    <a:pt x="119420" y="124679"/>
                  </a:lnTo>
                  <a:lnTo>
                    <a:pt x="119282" y="126495"/>
                  </a:lnTo>
                  <a:lnTo>
                    <a:pt x="119246" y="126833"/>
                  </a:lnTo>
                  <a:lnTo>
                    <a:pt x="119191" y="127172"/>
                  </a:lnTo>
                  <a:lnTo>
                    <a:pt x="119139" y="127443"/>
                  </a:lnTo>
                  <a:lnTo>
                    <a:pt x="119084" y="127715"/>
                  </a:lnTo>
                  <a:lnTo>
                    <a:pt x="119017" y="127987"/>
                  </a:lnTo>
                  <a:lnTo>
                    <a:pt x="118941" y="128249"/>
                  </a:lnTo>
                  <a:lnTo>
                    <a:pt x="118846" y="128506"/>
                  </a:lnTo>
                  <a:lnTo>
                    <a:pt x="118703" y="128806"/>
                  </a:lnTo>
                  <a:lnTo>
                    <a:pt x="118534" y="129097"/>
                  </a:lnTo>
                  <a:lnTo>
                    <a:pt x="118347" y="129378"/>
                  </a:lnTo>
                  <a:lnTo>
                    <a:pt x="118146" y="129655"/>
                  </a:lnTo>
                  <a:lnTo>
                    <a:pt x="117944" y="129921"/>
                  </a:lnTo>
                  <a:lnTo>
                    <a:pt x="117690" y="130246"/>
                  </a:lnTo>
                  <a:lnTo>
                    <a:pt x="117421" y="130560"/>
                  </a:lnTo>
                  <a:lnTo>
                    <a:pt x="117136" y="130860"/>
                  </a:lnTo>
                  <a:lnTo>
                    <a:pt x="116839" y="131151"/>
                  </a:lnTo>
                  <a:lnTo>
                    <a:pt x="116534" y="131422"/>
                  </a:lnTo>
                  <a:lnTo>
                    <a:pt x="116080" y="131780"/>
                  </a:lnTo>
                  <a:lnTo>
                    <a:pt x="115596" y="132099"/>
                  </a:lnTo>
                  <a:lnTo>
                    <a:pt x="115093" y="132395"/>
                  </a:lnTo>
                  <a:lnTo>
                    <a:pt x="114069" y="132952"/>
                  </a:lnTo>
                  <a:lnTo>
                    <a:pt x="113510" y="133267"/>
                  </a:lnTo>
                  <a:lnTo>
                    <a:pt x="112944" y="133591"/>
                  </a:lnTo>
                  <a:lnTo>
                    <a:pt x="112370" y="133891"/>
                  </a:lnTo>
                  <a:lnTo>
                    <a:pt x="111784" y="134134"/>
                  </a:lnTo>
                  <a:lnTo>
                    <a:pt x="111190" y="134286"/>
                  </a:lnTo>
                  <a:lnTo>
                    <a:pt x="110842" y="134334"/>
                  </a:lnTo>
                  <a:lnTo>
                    <a:pt x="110486" y="134372"/>
                  </a:lnTo>
                  <a:lnTo>
                    <a:pt x="110125" y="134382"/>
                  </a:lnTo>
                  <a:lnTo>
                    <a:pt x="109776" y="134363"/>
                  </a:lnTo>
                  <a:lnTo>
                    <a:pt x="109440" y="134301"/>
                  </a:lnTo>
                  <a:lnTo>
                    <a:pt x="109072" y="134167"/>
                  </a:lnTo>
                  <a:lnTo>
                    <a:pt x="108720" y="133972"/>
                  </a:lnTo>
                  <a:lnTo>
                    <a:pt x="108380" y="133734"/>
                  </a:lnTo>
                  <a:lnTo>
                    <a:pt x="108043" y="133486"/>
                  </a:lnTo>
                  <a:lnTo>
                    <a:pt x="107311" y="132976"/>
                  </a:lnTo>
                  <a:lnTo>
                    <a:pt x="106151" y="132099"/>
                  </a:lnTo>
                  <a:lnTo>
                    <a:pt x="105494" y="131656"/>
                  </a:lnTo>
                  <a:lnTo>
                    <a:pt x="105236" y="131470"/>
                  </a:lnTo>
                  <a:lnTo>
                    <a:pt x="104975" y="131298"/>
                  </a:lnTo>
                  <a:lnTo>
                    <a:pt x="104706" y="131156"/>
                  </a:lnTo>
                  <a:lnTo>
                    <a:pt x="104429" y="131065"/>
                  </a:lnTo>
                  <a:lnTo>
                    <a:pt x="104160" y="131032"/>
                  </a:lnTo>
                  <a:lnTo>
                    <a:pt x="103882" y="131032"/>
                  </a:lnTo>
                  <a:lnTo>
                    <a:pt x="103597" y="131055"/>
                  </a:lnTo>
                  <a:lnTo>
                    <a:pt x="103316" y="131108"/>
                  </a:lnTo>
                  <a:lnTo>
                    <a:pt x="103047" y="131179"/>
                  </a:lnTo>
                  <a:lnTo>
                    <a:pt x="102679" y="131337"/>
                  </a:lnTo>
                  <a:lnTo>
                    <a:pt x="102327" y="131560"/>
                  </a:lnTo>
                  <a:lnTo>
                    <a:pt x="101994" y="131822"/>
                  </a:lnTo>
                  <a:lnTo>
                    <a:pt x="101657" y="132094"/>
                  </a:lnTo>
                  <a:lnTo>
                    <a:pt x="101321" y="132352"/>
                  </a:lnTo>
                  <a:lnTo>
                    <a:pt x="101047" y="132537"/>
                  </a:lnTo>
                  <a:lnTo>
                    <a:pt x="100780" y="132728"/>
                  </a:lnTo>
                  <a:lnTo>
                    <a:pt x="100506" y="132914"/>
                  </a:lnTo>
                  <a:lnTo>
                    <a:pt x="99967" y="133295"/>
                  </a:lnTo>
                  <a:lnTo>
                    <a:pt x="99627" y="133371"/>
                  </a:lnTo>
                  <a:lnTo>
                    <a:pt x="99290" y="133457"/>
                  </a:lnTo>
                  <a:lnTo>
                    <a:pt x="99124" y="133505"/>
                  </a:lnTo>
                  <a:lnTo>
                    <a:pt x="98867" y="133595"/>
                  </a:lnTo>
                  <a:lnTo>
                    <a:pt x="98360" y="133819"/>
                  </a:lnTo>
                  <a:lnTo>
                    <a:pt x="98107" y="133919"/>
                  </a:lnTo>
                  <a:lnTo>
                    <a:pt x="97845" y="133991"/>
                  </a:lnTo>
                  <a:lnTo>
                    <a:pt x="97660" y="134010"/>
                  </a:lnTo>
                  <a:lnTo>
                    <a:pt x="97252" y="134020"/>
                  </a:lnTo>
                  <a:lnTo>
                    <a:pt x="97046" y="134034"/>
                  </a:lnTo>
                  <a:lnTo>
                    <a:pt x="96841" y="134053"/>
                  </a:lnTo>
                  <a:lnTo>
                    <a:pt x="96449" y="134100"/>
                  </a:lnTo>
                  <a:lnTo>
                    <a:pt x="96258" y="134134"/>
                  </a:lnTo>
                  <a:lnTo>
                    <a:pt x="96068" y="134172"/>
                  </a:lnTo>
                  <a:lnTo>
                    <a:pt x="95879" y="134215"/>
                  </a:lnTo>
                  <a:lnTo>
                    <a:pt x="95153" y="134501"/>
                  </a:lnTo>
                  <a:lnTo>
                    <a:pt x="95142" y="134644"/>
                  </a:lnTo>
                  <a:lnTo>
                    <a:pt x="95153" y="134806"/>
                  </a:lnTo>
                  <a:lnTo>
                    <a:pt x="95182" y="134973"/>
                  </a:lnTo>
                  <a:lnTo>
                    <a:pt x="95775" y="135461"/>
                  </a:lnTo>
                  <a:lnTo>
                    <a:pt x="95869" y="135808"/>
                  </a:lnTo>
                  <a:lnTo>
                    <a:pt x="97109" y="137584"/>
                  </a:lnTo>
                  <a:lnTo>
                    <a:pt x="97220" y="137739"/>
                  </a:lnTo>
                  <a:lnTo>
                    <a:pt x="97832" y="138658"/>
                  </a:lnTo>
                  <a:lnTo>
                    <a:pt x="97632" y="139152"/>
                  </a:lnTo>
                  <a:lnTo>
                    <a:pt x="97851" y="139780"/>
                  </a:lnTo>
                  <a:lnTo>
                    <a:pt x="97936" y="140076"/>
                  </a:lnTo>
                  <a:lnTo>
                    <a:pt x="98313" y="140591"/>
                  </a:lnTo>
                  <a:lnTo>
                    <a:pt x="98447" y="140653"/>
                  </a:lnTo>
                  <a:lnTo>
                    <a:pt x="98950" y="140972"/>
                  </a:lnTo>
                  <a:lnTo>
                    <a:pt x="99034" y="141120"/>
                  </a:lnTo>
                  <a:lnTo>
                    <a:pt x="99179" y="141434"/>
                  </a:lnTo>
                  <a:lnTo>
                    <a:pt x="99448" y="141811"/>
                  </a:lnTo>
                  <a:lnTo>
                    <a:pt x="99635" y="142025"/>
                  </a:lnTo>
                  <a:lnTo>
                    <a:pt x="99840" y="142273"/>
                  </a:lnTo>
                  <a:lnTo>
                    <a:pt x="99947" y="142411"/>
                  </a:lnTo>
                  <a:lnTo>
                    <a:pt x="100161" y="142692"/>
                  </a:lnTo>
                  <a:lnTo>
                    <a:pt x="100261" y="142840"/>
                  </a:lnTo>
                  <a:lnTo>
                    <a:pt x="100537" y="143617"/>
                  </a:lnTo>
                  <a:lnTo>
                    <a:pt x="100348" y="143893"/>
                  </a:lnTo>
                  <a:lnTo>
                    <a:pt x="100245" y="144127"/>
                  </a:lnTo>
                  <a:lnTo>
                    <a:pt x="100063" y="144613"/>
                  </a:lnTo>
                  <a:lnTo>
                    <a:pt x="99956" y="144842"/>
                  </a:lnTo>
                  <a:lnTo>
                    <a:pt x="99820" y="145051"/>
                  </a:lnTo>
                  <a:lnTo>
                    <a:pt x="99604" y="145270"/>
                  </a:lnTo>
                  <a:lnTo>
                    <a:pt x="99342" y="145456"/>
                  </a:lnTo>
                  <a:lnTo>
                    <a:pt x="99052" y="145623"/>
                  </a:lnTo>
                  <a:lnTo>
                    <a:pt x="98756" y="145776"/>
                  </a:lnTo>
                  <a:lnTo>
                    <a:pt x="98467" y="145933"/>
                  </a:lnTo>
                  <a:lnTo>
                    <a:pt x="98253" y="146061"/>
                  </a:lnTo>
                  <a:lnTo>
                    <a:pt x="98036" y="146195"/>
                  </a:lnTo>
                  <a:lnTo>
                    <a:pt x="97818" y="146323"/>
                  </a:lnTo>
                  <a:lnTo>
                    <a:pt x="97596" y="146424"/>
                  </a:lnTo>
                  <a:lnTo>
                    <a:pt x="97366" y="146495"/>
                  </a:lnTo>
                  <a:lnTo>
                    <a:pt x="97101" y="146519"/>
                  </a:lnTo>
                  <a:lnTo>
                    <a:pt x="96828" y="146500"/>
                  </a:lnTo>
                  <a:lnTo>
                    <a:pt x="96270" y="146400"/>
                  </a:lnTo>
                  <a:lnTo>
                    <a:pt x="95993" y="146362"/>
                  </a:lnTo>
                  <a:lnTo>
                    <a:pt x="95126" y="146286"/>
                  </a:lnTo>
                  <a:lnTo>
                    <a:pt x="94908" y="146271"/>
                  </a:lnTo>
                  <a:lnTo>
                    <a:pt x="94275" y="146181"/>
                  </a:lnTo>
                  <a:lnTo>
                    <a:pt x="94064" y="146166"/>
                  </a:lnTo>
                  <a:lnTo>
                    <a:pt x="93859" y="146176"/>
                  </a:lnTo>
                  <a:lnTo>
                    <a:pt x="93574" y="146257"/>
                  </a:lnTo>
                  <a:lnTo>
                    <a:pt x="93301" y="146395"/>
                  </a:lnTo>
                  <a:lnTo>
                    <a:pt x="93028" y="146562"/>
                  </a:lnTo>
                  <a:lnTo>
                    <a:pt x="92755" y="146724"/>
                  </a:lnTo>
                  <a:lnTo>
                    <a:pt x="92470" y="146843"/>
                  </a:lnTo>
                  <a:lnTo>
                    <a:pt x="92176" y="146929"/>
                  </a:lnTo>
                  <a:lnTo>
                    <a:pt x="91875" y="147010"/>
                  </a:lnTo>
                  <a:lnTo>
                    <a:pt x="91570" y="147062"/>
                  </a:lnTo>
                  <a:lnTo>
                    <a:pt x="91270" y="147091"/>
                  </a:lnTo>
                  <a:lnTo>
                    <a:pt x="90978" y="147072"/>
                  </a:lnTo>
                  <a:lnTo>
                    <a:pt x="90846" y="147038"/>
                  </a:lnTo>
                  <a:lnTo>
                    <a:pt x="90463" y="146905"/>
                  </a:lnTo>
                  <a:lnTo>
                    <a:pt x="90332" y="146876"/>
                  </a:lnTo>
                  <a:lnTo>
                    <a:pt x="90027" y="146886"/>
                  </a:lnTo>
                  <a:lnTo>
                    <a:pt x="89718" y="146972"/>
                  </a:lnTo>
                  <a:lnTo>
                    <a:pt x="89085" y="147205"/>
                  </a:lnTo>
                  <a:lnTo>
                    <a:pt x="88764" y="147286"/>
                  </a:lnTo>
                  <a:lnTo>
                    <a:pt x="88448" y="147329"/>
                  </a:lnTo>
                  <a:lnTo>
                    <a:pt x="88123" y="147362"/>
                  </a:lnTo>
                  <a:lnTo>
                    <a:pt x="87798" y="147381"/>
                  </a:lnTo>
                  <a:lnTo>
                    <a:pt x="87477" y="147372"/>
                  </a:lnTo>
                  <a:lnTo>
                    <a:pt x="87170" y="147329"/>
                  </a:lnTo>
                  <a:lnTo>
                    <a:pt x="86939" y="147267"/>
                  </a:lnTo>
                  <a:lnTo>
                    <a:pt x="86709" y="147191"/>
                  </a:lnTo>
                  <a:lnTo>
                    <a:pt x="86484" y="147095"/>
                  </a:lnTo>
                  <a:lnTo>
                    <a:pt x="86266" y="146986"/>
                  </a:lnTo>
                  <a:lnTo>
                    <a:pt x="86052" y="146871"/>
                  </a:lnTo>
                  <a:lnTo>
                    <a:pt x="85839" y="146724"/>
                  </a:lnTo>
                  <a:lnTo>
                    <a:pt x="85638" y="146552"/>
                  </a:lnTo>
                  <a:lnTo>
                    <a:pt x="85440" y="146371"/>
                  </a:lnTo>
                  <a:lnTo>
                    <a:pt x="85233" y="146200"/>
                  </a:lnTo>
                  <a:lnTo>
                    <a:pt x="85019" y="146052"/>
                  </a:lnTo>
                  <a:lnTo>
                    <a:pt x="84683" y="145861"/>
                  </a:lnTo>
                  <a:lnTo>
                    <a:pt x="84509" y="145771"/>
                  </a:lnTo>
                  <a:lnTo>
                    <a:pt x="84335" y="145709"/>
                  </a:lnTo>
                  <a:lnTo>
                    <a:pt x="84157" y="145675"/>
                  </a:lnTo>
                  <a:lnTo>
                    <a:pt x="83963" y="145680"/>
                  </a:lnTo>
                  <a:lnTo>
                    <a:pt x="83765" y="145723"/>
                  </a:lnTo>
                  <a:lnTo>
                    <a:pt x="83567" y="145794"/>
                  </a:lnTo>
                  <a:lnTo>
                    <a:pt x="82894" y="146052"/>
                  </a:lnTo>
                  <a:lnTo>
                    <a:pt x="82616" y="146166"/>
                  </a:lnTo>
                  <a:lnTo>
                    <a:pt x="82347" y="146290"/>
                  </a:lnTo>
                  <a:lnTo>
                    <a:pt x="82078" y="146428"/>
                  </a:lnTo>
                  <a:lnTo>
                    <a:pt x="81579" y="146724"/>
                  </a:lnTo>
                  <a:lnTo>
                    <a:pt x="81231" y="146967"/>
                  </a:lnTo>
                  <a:lnTo>
                    <a:pt x="81144" y="146705"/>
                  </a:lnTo>
                  <a:lnTo>
                    <a:pt x="81064" y="146443"/>
                  </a:lnTo>
                  <a:lnTo>
                    <a:pt x="81029" y="146309"/>
                  </a:lnTo>
                  <a:lnTo>
                    <a:pt x="80973" y="146061"/>
                  </a:lnTo>
                  <a:lnTo>
                    <a:pt x="80931" y="145814"/>
                  </a:lnTo>
                  <a:lnTo>
                    <a:pt x="80895" y="145561"/>
                  </a:lnTo>
                  <a:lnTo>
                    <a:pt x="80851" y="145313"/>
                  </a:lnTo>
                  <a:lnTo>
                    <a:pt x="80795" y="145065"/>
                  </a:lnTo>
                  <a:lnTo>
                    <a:pt x="80527" y="144689"/>
                  </a:lnTo>
                  <a:lnTo>
                    <a:pt x="80353" y="144174"/>
                  </a:lnTo>
                  <a:lnTo>
                    <a:pt x="80356" y="143988"/>
                  </a:lnTo>
                  <a:lnTo>
                    <a:pt x="80198" y="143636"/>
                  </a:lnTo>
                  <a:lnTo>
                    <a:pt x="80067" y="143269"/>
                  </a:lnTo>
                  <a:lnTo>
                    <a:pt x="80000" y="143040"/>
                  </a:lnTo>
                  <a:lnTo>
                    <a:pt x="79940" y="142807"/>
                  </a:lnTo>
                  <a:lnTo>
                    <a:pt x="79884" y="142573"/>
                  </a:lnTo>
                  <a:lnTo>
                    <a:pt x="79837" y="142340"/>
                  </a:lnTo>
                  <a:lnTo>
                    <a:pt x="79798" y="142101"/>
                  </a:lnTo>
                  <a:lnTo>
                    <a:pt x="79766" y="141734"/>
                  </a:lnTo>
                  <a:lnTo>
                    <a:pt x="79766" y="141363"/>
                  </a:lnTo>
                  <a:lnTo>
                    <a:pt x="79778" y="140991"/>
                  </a:lnTo>
                  <a:lnTo>
                    <a:pt x="79795" y="140619"/>
                  </a:lnTo>
                  <a:lnTo>
                    <a:pt x="79798" y="140248"/>
                  </a:lnTo>
                  <a:lnTo>
                    <a:pt x="79790" y="139962"/>
                  </a:lnTo>
                  <a:lnTo>
                    <a:pt x="79755" y="139113"/>
                  </a:lnTo>
                  <a:lnTo>
                    <a:pt x="79751" y="138828"/>
                  </a:lnTo>
                  <a:lnTo>
                    <a:pt x="79751" y="138456"/>
                  </a:lnTo>
                  <a:lnTo>
                    <a:pt x="79762" y="137713"/>
                  </a:lnTo>
                  <a:lnTo>
                    <a:pt x="79782" y="136974"/>
                  </a:lnTo>
                  <a:lnTo>
                    <a:pt x="79798" y="136616"/>
                  </a:lnTo>
                  <a:lnTo>
                    <a:pt x="79822" y="136259"/>
                  </a:lnTo>
                  <a:lnTo>
                    <a:pt x="79842" y="135902"/>
                  </a:lnTo>
                  <a:lnTo>
                    <a:pt x="79857" y="135549"/>
                  </a:lnTo>
                  <a:lnTo>
                    <a:pt x="79853" y="135192"/>
                  </a:lnTo>
                  <a:lnTo>
                    <a:pt x="79842" y="134777"/>
                  </a:lnTo>
                  <a:lnTo>
                    <a:pt x="79830" y="134572"/>
                  </a:lnTo>
                  <a:lnTo>
                    <a:pt x="79806" y="134367"/>
                  </a:lnTo>
                  <a:lnTo>
                    <a:pt x="79762" y="134172"/>
                  </a:lnTo>
                  <a:lnTo>
                    <a:pt x="79664" y="133934"/>
                  </a:lnTo>
                  <a:lnTo>
                    <a:pt x="79528" y="133710"/>
                  </a:lnTo>
                  <a:lnTo>
                    <a:pt x="79220" y="133262"/>
                  </a:lnTo>
                  <a:lnTo>
                    <a:pt x="79094" y="133033"/>
                  </a:lnTo>
                  <a:lnTo>
                    <a:pt x="78875" y="132519"/>
                  </a:lnTo>
                  <a:lnTo>
                    <a:pt x="78780" y="132251"/>
                  </a:lnTo>
                  <a:lnTo>
                    <a:pt x="78706" y="131985"/>
                  </a:lnTo>
                  <a:lnTo>
                    <a:pt x="78646" y="131713"/>
                  </a:lnTo>
                  <a:lnTo>
                    <a:pt x="78619" y="131489"/>
                  </a:lnTo>
                  <a:lnTo>
                    <a:pt x="78610" y="131265"/>
                  </a:lnTo>
                  <a:lnTo>
                    <a:pt x="78606" y="131041"/>
                  </a:lnTo>
                  <a:lnTo>
                    <a:pt x="78606" y="130812"/>
                  </a:lnTo>
                  <a:lnTo>
                    <a:pt x="78595" y="130583"/>
                  </a:lnTo>
                  <a:lnTo>
                    <a:pt x="78535" y="129907"/>
                  </a:lnTo>
                  <a:lnTo>
                    <a:pt x="78504" y="129678"/>
                  </a:lnTo>
                  <a:lnTo>
                    <a:pt x="78448" y="129330"/>
                  </a:lnTo>
                  <a:lnTo>
                    <a:pt x="78365" y="129163"/>
                  </a:lnTo>
                  <a:lnTo>
                    <a:pt x="78285" y="128987"/>
                  </a:lnTo>
                  <a:lnTo>
                    <a:pt x="78214" y="128816"/>
                  </a:lnTo>
                  <a:lnTo>
                    <a:pt x="78147" y="128639"/>
                  </a:lnTo>
                  <a:lnTo>
                    <a:pt x="78045" y="128334"/>
                  </a:lnTo>
                  <a:lnTo>
                    <a:pt x="77973" y="128087"/>
                  </a:lnTo>
                  <a:lnTo>
                    <a:pt x="77906" y="127725"/>
                  </a:lnTo>
                  <a:lnTo>
                    <a:pt x="77767" y="127176"/>
                  </a:lnTo>
                  <a:lnTo>
                    <a:pt x="77624" y="127081"/>
                  </a:lnTo>
                  <a:lnTo>
                    <a:pt x="77455" y="127005"/>
                  </a:lnTo>
                  <a:lnTo>
                    <a:pt x="77281" y="126953"/>
                  </a:lnTo>
                  <a:lnTo>
                    <a:pt x="77118" y="126933"/>
                  </a:lnTo>
                  <a:lnTo>
                    <a:pt x="76956" y="126957"/>
                  </a:lnTo>
                  <a:lnTo>
                    <a:pt x="76793" y="127024"/>
                  </a:lnTo>
                  <a:lnTo>
                    <a:pt x="76627" y="127115"/>
                  </a:lnTo>
                  <a:lnTo>
                    <a:pt x="76310" y="127310"/>
                  </a:lnTo>
                  <a:lnTo>
                    <a:pt x="76179" y="127396"/>
                  </a:lnTo>
                  <a:lnTo>
                    <a:pt x="75800" y="127672"/>
                  </a:lnTo>
                  <a:lnTo>
                    <a:pt x="75665" y="127743"/>
                  </a:lnTo>
                  <a:lnTo>
                    <a:pt x="75459" y="127810"/>
                  </a:lnTo>
                  <a:lnTo>
                    <a:pt x="75241" y="127853"/>
                  </a:lnTo>
                  <a:lnTo>
                    <a:pt x="75016" y="127872"/>
                  </a:lnTo>
                  <a:lnTo>
                    <a:pt x="74569" y="127887"/>
                  </a:lnTo>
                  <a:lnTo>
                    <a:pt x="74220" y="127887"/>
                  </a:lnTo>
                  <a:lnTo>
                    <a:pt x="74046" y="127877"/>
                  </a:lnTo>
                  <a:lnTo>
                    <a:pt x="73872" y="127853"/>
                  </a:lnTo>
                  <a:lnTo>
                    <a:pt x="73705" y="127820"/>
                  </a:lnTo>
                  <a:lnTo>
                    <a:pt x="73456" y="127748"/>
                  </a:lnTo>
                  <a:lnTo>
                    <a:pt x="73206" y="127648"/>
                  </a:lnTo>
                  <a:lnTo>
                    <a:pt x="72970" y="127524"/>
                  </a:lnTo>
                  <a:lnTo>
                    <a:pt x="72743" y="127381"/>
                  </a:lnTo>
                  <a:lnTo>
                    <a:pt x="72538" y="127219"/>
                  </a:lnTo>
                  <a:lnTo>
                    <a:pt x="69557" y="126061"/>
                  </a:lnTo>
                  <a:lnTo>
                    <a:pt x="69423" y="126404"/>
                  </a:lnTo>
                  <a:lnTo>
                    <a:pt x="69312" y="126624"/>
                  </a:lnTo>
                  <a:lnTo>
                    <a:pt x="69205" y="126809"/>
                  </a:lnTo>
                  <a:lnTo>
                    <a:pt x="69078" y="126986"/>
                  </a:lnTo>
                  <a:lnTo>
                    <a:pt x="68817" y="127334"/>
                  </a:lnTo>
                  <a:lnTo>
                    <a:pt x="68697" y="127515"/>
                  </a:lnTo>
                  <a:lnTo>
                    <a:pt x="68575" y="127753"/>
                  </a:lnTo>
                  <a:lnTo>
                    <a:pt x="68365" y="128249"/>
                  </a:lnTo>
                  <a:lnTo>
                    <a:pt x="68247" y="128492"/>
                  </a:lnTo>
                  <a:lnTo>
                    <a:pt x="68109" y="128711"/>
                  </a:lnTo>
                  <a:lnTo>
                    <a:pt x="67931" y="128925"/>
                  </a:lnTo>
                  <a:lnTo>
                    <a:pt x="67733" y="129125"/>
                  </a:lnTo>
                  <a:lnTo>
                    <a:pt x="67519" y="129311"/>
                  </a:lnTo>
                  <a:lnTo>
                    <a:pt x="67292" y="129478"/>
                  </a:lnTo>
                  <a:lnTo>
                    <a:pt x="67056" y="129630"/>
                  </a:lnTo>
                  <a:lnTo>
                    <a:pt x="66762" y="129778"/>
                  </a:lnTo>
                  <a:lnTo>
                    <a:pt x="66446" y="129893"/>
                  </a:lnTo>
                  <a:lnTo>
                    <a:pt x="66114" y="129983"/>
                  </a:lnTo>
                  <a:lnTo>
                    <a:pt x="65780" y="130064"/>
                  </a:lnTo>
                  <a:lnTo>
                    <a:pt x="65448" y="130136"/>
                  </a:lnTo>
                  <a:lnTo>
                    <a:pt x="65135" y="130197"/>
                  </a:lnTo>
                  <a:lnTo>
                    <a:pt x="64822" y="130246"/>
                  </a:lnTo>
                  <a:lnTo>
                    <a:pt x="64506" y="130288"/>
                  </a:lnTo>
                  <a:lnTo>
                    <a:pt x="64190" y="130326"/>
                  </a:lnTo>
                  <a:lnTo>
                    <a:pt x="63635" y="130407"/>
                  </a:lnTo>
                  <a:lnTo>
                    <a:pt x="63386" y="130427"/>
                  </a:lnTo>
                  <a:lnTo>
                    <a:pt x="63144" y="130450"/>
                  </a:lnTo>
                  <a:lnTo>
                    <a:pt x="62914" y="130503"/>
                  </a:lnTo>
                  <a:lnTo>
                    <a:pt x="62705" y="130589"/>
                  </a:lnTo>
                  <a:lnTo>
                    <a:pt x="62562" y="130689"/>
                  </a:lnTo>
                  <a:lnTo>
                    <a:pt x="62431" y="130812"/>
                  </a:lnTo>
                  <a:lnTo>
                    <a:pt x="62186" y="131084"/>
                  </a:lnTo>
                  <a:lnTo>
                    <a:pt x="62059" y="131213"/>
                  </a:lnTo>
                  <a:lnTo>
                    <a:pt x="61854" y="131403"/>
                  </a:lnTo>
                  <a:lnTo>
                    <a:pt x="61647" y="131603"/>
                  </a:lnTo>
                  <a:lnTo>
                    <a:pt x="61434" y="131789"/>
                  </a:lnTo>
                  <a:lnTo>
                    <a:pt x="61213" y="131946"/>
                  </a:lnTo>
                  <a:lnTo>
                    <a:pt x="60975" y="132066"/>
                  </a:lnTo>
                  <a:lnTo>
                    <a:pt x="60805" y="132113"/>
                  </a:lnTo>
                  <a:lnTo>
                    <a:pt x="60623" y="132151"/>
                  </a:lnTo>
                  <a:lnTo>
                    <a:pt x="60440" y="132175"/>
                  </a:lnTo>
                  <a:lnTo>
                    <a:pt x="60254" y="132185"/>
                  </a:lnTo>
                  <a:lnTo>
                    <a:pt x="60072" y="132180"/>
                  </a:lnTo>
                  <a:lnTo>
                    <a:pt x="59807" y="132147"/>
                  </a:lnTo>
                  <a:lnTo>
                    <a:pt x="59534" y="132080"/>
                  </a:lnTo>
                  <a:lnTo>
                    <a:pt x="59269" y="131985"/>
                  </a:lnTo>
                  <a:lnTo>
                    <a:pt x="59015" y="131861"/>
                  </a:lnTo>
                  <a:lnTo>
                    <a:pt x="58781" y="131723"/>
                  </a:lnTo>
                  <a:lnTo>
                    <a:pt x="58496" y="131470"/>
                  </a:lnTo>
                  <a:lnTo>
                    <a:pt x="58258" y="131156"/>
                  </a:lnTo>
                  <a:lnTo>
                    <a:pt x="58042" y="130798"/>
                  </a:lnTo>
                  <a:lnTo>
                    <a:pt x="57835" y="130436"/>
                  </a:lnTo>
                  <a:lnTo>
                    <a:pt x="57610" y="130093"/>
                  </a:lnTo>
                  <a:lnTo>
                    <a:pt x="57349" y="129764"/>
                  </a:lnTo>
                  <a:lnTo>
                    <a:pt x="56810" y="129116"/>
                  </a:lnTo>
                  <a:lnTo>
                    <a:pt x="56561" y="128782"/>
                  </a:lnTo>
                  <a:lnTo>
                    <a:pt x="56339" y="128430"/>
                  </a:lnTo>
                  <a:lnTo>
                    <a:pt x="56161" y="128058"/>
                  </a:lnTo>
                  <a:lnTo>
                    <a:pt x="56011" y="127667"/>
                  </a:lnTo>
                  <a:lnTo>
                    <a:pt x="55749" y="126867"/>
                  </a:lnTo>
                  <a:lnTo>
                    <a:pt x="55606" y="126476"/>
                  </a:lnTo>
                  <a:lnTo>
                    <a:pt x="55227" y="125513"/>
                  </a:lnTo>
                  <a:lnTo>
                    <a:pt x="55025" y="125037"/>
                  </a:lnTo>
                  <a:lnTo>
                    <a:pt x="54815" y="124570"/>
                  </a:lnTo>
                  <a:lnTo>
                    <a:pt x="54582" y="124113"/>
                  </a:lnTo>
                  <a:lnTo>
                    <a:pt x="54323" y="123674"/>
                  </a:lnTo>
                  <a:lnTo>
                    <a:pt x="54047" y="123245"/>
                  </a:lnTo>
                  <a:lnTo>
                    <a:pt x="53753" y="122826"/>
                  </a:lnTo>
                  <a:lnTo>
                    <a:pt x="53466" y="122406"/>
                  </a:lnTo>
                  <a:lnTo>
                    <a:pt x="53188" y="121978"/>
                  </a:lnTo>
                  <a:lnTo>
                    <a:pt x="52982" y="121649"/>
                  </a:lnTo>
                  <a:lnTo>
                    <a:pt x="52769" y="121325"/>
                  </a:lnTo>
                  <a:lnTo>
                    <a:pt x="52566" y="120996"/>
                  </a:lnTo>
                  <a:lnTo>
                    <a:pt x="52377" y="120662"/>
                  </a:lnTo>
                  <a:lnTo>
                    <a:pt x="52214" y="120319"/>
                  </a:lnTo>
                  <a:lnTo>
                    <a:pt x="52095" y="119990"/>
                  </a:lnTo>
                  <a:lnTo>
                    <a:pt x="51996" y="119657"/>
                  </a:lnTo>
                  <a:lnTo>
                    <a:pt x="51747" y="118632"/>
                  </a:lnTo>
                  <a:lnTo>
                    <a:pt x="51676" y="118366"/>
                  </a:lnTo>
                  <a:lnTo>
                    <a:pt x="51545" y="117827"/>
                  </a:lnTo>
                  <a:lnTo>
                    <a:pt x="51386" y="117222"/>
                  </a:lnTo>
                  <a:lnTo>
                    <a:pt x="51359" y="117079"/>
                  </a:lnTo>
                  <a:lnTo>
                    <a:pt x="51228" y="116983"/>
                  </a:lnTo>
                  <a:lnTo>
                    <a:pt x="51070" y="117136"/>
                  </a:lnTo>
                  <a:lnTo>
                    <a:pt x="50651" y="117598"/>
                  </a:lnTo>
                  <a:lnTo>
                    <a:pt x="50460" y="117808"/>
                  </a:lnTo>
                  <a:lnTo>
                    <a:pt x="50282" y="117980"/>
                  </a:lnTo>
                  <a:lnTo>
                    <a:pt x="50092" y="118146"/>
                  </a:lnTo>
                  <a:lnTo>
                    <a:pt x="49910" y="118318"/>
                  </a:lnTo>
                  <a:lnTo>
                    <a:pt x="49756" y="118499"/>
                  </a:lnTo>
                  <a:lnTo>
                    <a:pt x="49645" y="118699"/>
                  </a:lnTo>
                  <a:lnTo>
                    <a:pt x="49601" y="118909"/>
                  </a:lnTo>
                  <a:lnTo>
                    <a:pt x="49605" y="119138"/>
                  </a:lnTo>
                  <a:lnTo>
                    <a:pt x="49629" y="119376"/>
                  </a:lnTo>
                  <a:lnTo>
                    <a:pt x="49645" y="119609"/>
                  </a:lnTo>
                  <a:lnTo>
                    <a:pt x="49625" y="119833"/>
                  </a:lnTo>
                  <a:lnTo>
                    <a:pt x="49582" y="119985"/>
                  </a:lnTo>
                  <a:lnTo>
                    <a:pt x="49534" y="120133"/>
                  </a:lnTo>
                  <a:lnTo>
                    <a:pt x="49475" y="120281"/>
                  </a:lnTo>
                  <a:lnTo>
                    <a:pt x="49344" y="120567"/>
                  </a:lnTo>
                  <a:lnTo>
                    <a:pt x="49213" y="120777"/>
                  </a:lnTo>
                  <a:lnTo>
                    <a:pt x="49051" y="120977"/>
                  </a:lnTo>
                  <a:lnTo>
                    <a:pt x="48885" y="121172"/>
                  </a:lnTo>
                  <a:lnTo>
                    <a:pt x="48746" y="121377"/>
                  </a:lnTo>
                  <a:lnTo>
                    <a:pt x="48659" y="121592"/>
                  </a:lnTo>
                  <a:lnTo>
                    <a:pt x="48632" y="121811"/>
                  </a:lnTo>
                  <a:lnTo>
                    <a:pt x="48647" y="122035"/>
                  </a:lnTo>
                  <a:lnTo>
                    <a:pt x="48683" y="122268"/>
                  </a:lnTo>
                  <a:lnTo>
                    <a:pt x="48730" y="122502"/>
                  </a:lnTo>
                  <a:lnTo>
                    <a:pt x="48794" y="122878"/>
                  </a:lnTo>
                  <a:lnTo>
                    <a:pt x="48825" y="123026"/>
                  </a:lnTo>
                  <a:lnTo>
                    <a:pt x="48853" y="123174"/>
                  </a:lnTo>
                  <a:lnTo>
                    <a:pt x="48877" y="123321"/>
                  </a:lnTo>
                  <a:lnTo>
                    <a:pt x="48888" y="123469"/>
                  </a:lnTo>
                  <a:lnTo>
                    <a:pt x="48877" y="123717"/>
                  </a:lnTo>
                  <a:lnTo>
                    <a:pt x="48834" y="123965"/>
                  </a:lnTo>
                  <a:lnTo>
                    <a:pt x="48774" y="124212"/>
                  </a:lnTo>
                  <a:lnTo>
                    <a:pt x="48723" y="124460"/>
                  </a:lnTo>
                  <a:lnTo>
                    <a:pt x="48703" y="124708"/>
                  </a:lnTo>
                  <a:lnTo>
                    <a:pt x="48703" y="124860"/>
                  </a:lnTo>
                  <a:lnTo>
                    <a:pt x="48707" y="125018"/>
                  </a:lnTo>
                  <a:lnTo>
                    <a:pt x="48719" y="125170"/>
                  </a:lnTo>
                  <a:lnTo>
                    <a:pt x="48754" y="125480"/>
                  </a:lnTo>
                  <a:lnTo>
                    <a:pt x="49538" y="128306"/>
                  </a:lnTo>
                  <a:lnTo>
                    <a:pt x="49926" y="129397"/>
                  </a:lnTo>
                  <a:lnTo>
                    <a:pt x="49954" y="129602"/>
                  </a:lnTo>
                  <a:lnTo>
                    <a:pt x="49970" y="129811"/>
                  </a:lnTo>
                  <a:lnTo>
                    <a:pt x="49966" y="130021"/>
                  </a:lnTo>
                  <a:lnTo>
                    <a:pt x="49950" y="130231"/>
                  </a:lnTo>
                  <a:lnTo>
                    <a:pt x="49919" y="130436"/>
                  </a:lnTo>
                  <a:lnTo>
                    <a:pt x="49767" y="130894"/>
                  </a:lnTo>
                  <a:lnTo>
                    <a:pt x="49507" y="131370"/>
                  </a:lnTo>
                  <a:lnTo>
                    <a:pt x="49170" y="131808"/>
                  </a:lnTo>
                  <a:lnTo>
                    <a:pt x="48790" y="132161"/>
                  </a:lnTo>
                  <a:lnTo>
                    <a:pt x="48398" y="132375"/>
                  </a:lnTo>
                  <a:lnTo>
                    <a:pt x="48081" y="132442"/>
                  </a:lnTo>
                  <a:lnTo>
                    <a:pt x="47737" y="132452"/>
                  </a:lnTo>
                  <a:lnTo>
                    <a:pt x="47385" y="132414"/>
                  </a:lnTo>
                  <a:lnTo>
                    <a:pt x="47033" y="132337"/>
                  </a:lnTo>
                  <a:lnTo>
                    <a:pt x="46708" y="132242"/>
                  </a:lnTo>
                  <a:lnTo>
                    <a:pt x="46427" y="132137"/>
                  </a:lnTo>
                  <a:lnTo>
                    <a:pt x="46142" y="132009"/>
                  </a:lnTo>
                  <a:lnTo>
                    <a:pt x="45873" y="131856"/>
                  </a:lnTo>
                  <a:lnTo>
                    <a:pt x="45635" y="131680"/>
                  </a:lnTo>
                  <a:lnTo>
                    <a:pt x="45449" y="131470"/>
                  </a:lnTo>
                  <a:lnTo>
                    <a:pt x="45330" y="131260"/>
                  </a:lnTo>
                  <a:lnTo>
                    <a:pt x="45251" y="131017"/>
                  </a:lnTo>
                  <a:lnTo>
                    <a:pt x="45196" y="130760"/>
                  </a:lnTo>
                  <a:lnTo>
                    <a:pt x="45060" y="130026"/>
                  </a:lnTo>
                  <a:lnTo>
                    <a:pt x="45029" y="129811"/>
                  </a:lnTo>
                  <a:lnTo>
                    <a:pt x="45002" y="129597"/>
                  </a:lnTo>
                  <a:lnTo>
                    <a:pt x="44962" y="129383"/>
                  </a:lnTo>
                  <a:lnTo>
                    <a:pt x="44906" y="129173"/>
                  </a:lnTo>
                  <a:lnTo>
                    <a:pt x="44791" y="128916"/>
                  </a:lnTo>
                  <a:lnTo>
                    <a:pt x="44646" y="128673"/>
                  </a:lnTo>
                  <a:lnTo>
                    <a:pt x="44321" y="128192"/>
                  </a:lnTo>
                  <a:lnTo>
                    <a:pt x="44185" y="127939"/>
                  </a:lnTo>
                  <a:lnTo>
                    <a:pt x="44051" y="127619"/>
                  </a:lnTo>
                  <a:lnTo>
                    <a:pt x="43933" y="127300"/>
                  </a:lnTo>
                  <a:lnTo>
                    <a:pt x="43885" y="127134"/>
                  </a:lnTo>
                  <a:lnTo>
                    <a:pt x="43853" y="126995"/>
                  </a:lnTo>
                  <a:lnTo>
                    <a:pt x="43838" y="126847"/>
                  </a:lnTo>
                  <a:lnTo>
                    <a:pt x="43818" y="126705"/>
                  </a:lnTo>
                  <a:lnTo>
                    <a:pt x="43786" y="126567"/>
                  </a:lnTo>
                  <a:lnTo>
                    <a:pt x="43739" y="126438"/>
                  </a:lnTo>
                  <a:lnTo>
                    <a:pt x="43477" y="126114"/>
                  </a:lnTo>
                  <a:lnTo>
                    <a:pt x="43553" y="125056"/>
                  </a:lnTo>
                  <a:lnTo>
                    <a:pt x="43615" y="124865"/>
                  </a:lnTo>
                  <a:lnTo>
                    <a:pt x="43655" y="124660"/>
                  </a:lnTo>
                  <a:lnTo>
                    <a:pt x="43671" y="124446"/>
                  </a:lnTo>
                  <a:lnTo>
                    <a:pt x="43659" y="124236"/>
                  </a:lnTo>
                  <a:lnTo>
                    <a:pt x="43624" y="124046"/>
                  </a:lnTo>
                  <a:lnTo>
                    <a:pt x="43446" y="123793"/>
                  </a:lnTo>
                  <a:lnTo>
                    <a:pt x="43125" y="123588"/>
                  </a:lnTo>
                  <a:lnTo>
                    <a:pt x="42725" y="123402"/>
                  </a:lnTo>
                  <a:lnTo>
                    <a:pt x="42310" y="123217"/>
                  </a:lnTo>
                  <a:lnTo>
                    <a:pt x="41945" y="123002"/>
                  </a:lnTo>
                  <a:lnTo>
                    <a:pt x="41399" y="122526"/>
                  </a:lnTo>
                  <a:lnTo>
                    <a:pt x="40896" y="121982"/>
                  </a:lnTo>
                  <a:lnTo>
                    <a:pt x="40409" y="121425"/>
                  </a:lnTo>
                  <a:lnTo>
                    <a:pt x="39903" y="120901"/>
                  </a:lnTo>
                  <a:lnTo>
                    <a:pt x="39340" y="120452"/>
                  </a:lnTo>
                  <a:lnTo>
                    <a:pt x="39123" y="120328"/>
                  </a:lnTo>
                  <a:lnTo>
                    <a:pt x="38897" y="120214"/>
                  </a:lnTo>
                  <a:lnTo>
                    <a:pt x="38667" y="120105"/>
                  </a:lnTo>
                  <a:lnTo>
                    <a:pt x="38446" y="119985"/>
                  </a:lnTo>
                  <a:lnTo>
                    <a:pt x="38240" y="119847"/>
                  </a:lnTo>
                  <a:lnTo>
                    <a:pt x="37983" y="119628"/>
                  </a:lnTo>
                  <a:lnTo>
                    <a:pt x="37745" y="119376"/>
                  </a:lnTo>
                  <a:lnTo>
                    <a:pt x="37523" y="119104"/>
                  </a:lnTo>
                  <a:lnTo>
                    <a:pt x="37100" y="118551"/>
                  </a:lnTo>
                  <a:lnTo>
                    <a:pt x="36870" y="118227"/>
                  </a:lnTo>
                  <a:lnTo>
                    <a:pt x="36661" y="117879"/>
                  </a:lnTo>
                  <a:lnTo>
                    <a:pt x="36451" y="117536"/>
                  </a:lnTo>
                  <a:lnTo>
                    <a:pt x="36224" y="117217"/>
                  </a:lnTo>
                  <a:lnTo>
                    <a:pt x="35959" y="116936"/>
                  </a:lnTo>
                  <a:lnTo>
                    <a:pt x="35639" y="116683"/>
                  </a:lnTo>
                  <a:lnTo>
                    <a:pt x="35283" y="116469"/>
                  </a:lnTo>
                  <a:lnTo>
                    <a:pt x="34906" y="116278"/>
                  </a:lnTo>
                  <a:lnTo>
                    <a:pt x="34514" y="116121"/>
                  </a:lnTo>
                  <a:lnTo>
                    <a:pt x="34123" y="115997"/>
                  </a:lnTo>
                  <a:lnTo>
                    <a:pt x="33664" y="115911"/>
                  </a:lnTo>
                  <a:lnTo>
                    <a:pt x="33193" y="115878"/>
                  </a:lnTo>
                  <a:lnTo>
                    <a:pt x="32706" y="115883"/>
                  </a:lnTo>
                  <a:lnTo>
                    <a:pt x="32223" y="115897"/>
                  </a:lnTo>
                  <a:lnTo>
                    <a:pt x="31740" y="115902"/>
                  </a:lnTo>
                  <a:lnTo>
                    <a:pt x="31308" y="115888"/>
                  </a:lnTo>
                  <a:lnTo>
                    <a:pt x="30873" y="115883"/>
                  </a:lnTo>
                  <a:lnTo>
                    <a:pt x="29571" y="115859"/>
                  </a:lnTo>
                  <a:lnTo>
                    <a:pt x="29250" y="115863"/>
                  </a:lnTo>
                  <a:lnTo>
                    <a:pt x="28925" y="115883"/>
                  </a:lnTo>
                  <a:lnTo>
                    <a:pt x="28604" y="115892"/>
                  </a:lnTo>
                  <a:lnTo>
                    <a:pt x="28284" y="115883"/>
                  </a:lnTo>
                  <a:lnTo>
                    <a:pt x="27979" y="115830"/>
                  </a:lnTo>
                  <a:lnTo>
                    <a:pt x="27618" y="115711"/>
                  </a:lnTo>
                  <a:lnTo>
                    <a:pt x="27262" y="115540"/>
                  </a:lnTo>
                  <a:lnTo>
                    <a:pt x="26923" y="115330"/>
                  </a:lnTo>
                  <a:lnTo>
                    <a:pt x="26598" y="115096"/>
                  </a:lnTo>
                  <a:lnTo>
                    <a:pt x="26300" y="114844"/>
                  </a:lnTo>
                  <a:lnTo>
                    <a:pt x="25992" y="114539"/>
                  </a:lnTo>
                  <a:lnTo>
                    <a:pt x="25703" y="114200"/>
                  </a:lnTo>
                  <a:lnTo>
                    <a:pt x="25442" y="113838"/>
                  </a:lnTo>
                  <a:lnTo>
                    <a:pt x="25224" y="113457"/>
                  </a:lnTo>
                  <a:lnTo>
                    <a:pt x="25062" y="113066"/>
                  </a:lnTo>
                  <a:lnTo>
                    <a:pt x="24966" y="112633"/>
                  </a:lnTo>
                  <a:lnTo>
                    <a:pt x="24935" y="112175"/>
                  </a:lnTo>
                  <a:lnTo>
                    <a:pt x="24946" y="111708"/>
                  </a:lnTo>
                  <a:lnTo>
                    <a:pt x="24995" y="111236"/>
                  </a:lnTo>
                  <a:lnTo>
                    <a:pt x="25050" y="110774"/>
                  </a:lnTo>
                  <a:lnTo>
                    <a:pt x="25141" y="110293"/>
                  </a:lnTo>
                  <a:lnTo>
                    <a:pt x="25271" y="109816"/>
                  </a:lnTo>
                  <a:lnTo>
                    <a:pt x="25585" y="108873"/>
                  </a:lnTo>
                  <a:lnTo>
                    <a:pt x="25730" y="108396"/>
                  </a:lnTo>
                  <a:lnTo>
                    <a:pt x="25825" y="108067"/>
                  </a:lnTo>
                  <a:lnTo>
                    <a:pt x="26103" y="107086"/>
                  </a:lnTo>
                  <a:lnTo>
                    <a:pt x="26186" y="106752"/>
                  </a:lnTo>
                  <a:lnTo>
                    <a:pt x="26253" y="106395"/>
                  </a:lnTo>
                  <a:lnTo>
                    <a:pt x="26424" y="105847"/>
                  </a:lnTo>
                  <a:lnTo>
                    <a:pt x="26649" y="105299"/>
                  </a:lnTo>
                  <a:lnTo>
                    <a:pt x="26926" y="104775"/>
                  </a:lnTo>
                  <a:lnTo>
                    <a:pt x="27342" y="104160"/>
                  </a:lnTo>
                  <a:lnTo>
                    <a:pt x="27600" y="103831"/>
                  </a:lnTo>
                  <a:lnTo>
                    <a:pt x="27979" y="103459"/>
                  </a:lnTo>
                  <a:lnTo>
                    <a:pt x="28411" y="103135"/>
                  </a:lnTo>
                  <a:lnTo>
                    <a:pt x="29328" y="102540"/>
                  </a:lnTo>
                  <a:lnTo>
                    <a:pt x="29773" y="102225"/>
                  </a:lnTo>
                  <a:lnTo>
                    <a:pt x="30132" y="101987"/>
                  </a:lnTo>
                  <a:lnTo>
                    <a:pt x="30528" y="101749"/>
                  </a:lnTo>
                  <a:lnTo>
                    <a:pt x="30900" y="101505"/>
                  </a:lnTo>
                  <a:lnTo>
                    <a:pt x="31190" y="101253"/>
                  </a:lnTo>
                  <a:lnTo>
                    <a:pt x="31328" y="100972"/>
                  </a:lnTo>
                  <a:lnTo>
                    <a:pt x="31343" y="100800"/>
                  </a:lnTo>
                  <a:lnTo>
                    <a:pt x="31332" y="100619"/>
                  </a:lnTo>
                  <a:lnTo>
                    <a:pt x="31301" y="100443"/>
                  </a:lnTo>
                  <a:lnTo>
                    <a:pt x="31252" y="100267"/>
                  </a:lnTo>
                  <a:lnTo>
                    <a:pt x="31194" y="100100"/>
                  </a:lnTo>
                  <a:lnTo>
                    <a:pt x="31027" y="99833"/>
                  </a:lnTo>
                  <a:lnTo>
                    <a:pt x="30782" y="99604"/>
                  </a:lnTo>
                  <a:lnTo>
                    <a:pt x="30497" y="99390"/>
                  </a:lnTo>
                  <a:lnTo>
                    <a:pt x="30203" y="99175"/>
                  </a:lnTo>
                  <a:lnTo>
                    <a:pt x="29934" y="98947"/>
                  </a:lnTo>
                  <a:lnTo>
                    <a:pt x="29546" y="98566"/>
                  </a:lnTo>
                  <a:lnTo>
                    <a:pt x="29147" y="98184"/>
                  </a:lnTo>
                  <a:lnTo>
                    <a:pt x="28767" y="97784"/>
                  </a:lnTo>
                  <a:lnTo>
                    <a:pt x="28435" y="97365"/>
                  </a:lnTo>
                  <a:lnTo>
                    <a:pt x="28185" y="96912"/>
                  </a:lnTo>
                  <a:lnTo>
                    <a:pt x="28054" y="96526"/>
                  </a:lnTo>
                  <a:lnTo>
                    <a:pt x="27975" y="96116"/>
                  </a:lnTo>
                  <a:lnTo>
                    <a:pt x="27923" y="95697"/>
                  </a:lnTo>
                  <a:lnTo>
                    <a:pt x="27881" y="95273"/>
                  </a:lnTo>
                  <a:lnTo>
                    <a:pt x="27814" y="94853"/>
                  </a:lnTo>
                  <a:lnTo>
                    <a:pt x="27702" y="94324"/>
                  </a:lnTo>
                  <a:lnTo>
                    <a:pt x="27587" y="93800"/>
                  </a:lnTo>
                  <a:lnTo>
                    <a:pt x="27464" y="93271"/>
                  </a:lnTo>
                  <a:lnTo>
                    <a:pt x="27333" y="92747"/>
                  </a:lnTo>
                  <a:lnTo>
                    <a:pt x="27195" y="92228"/>
                  </a:lnTo>
                  <a:lnTo>
                    <a:pt x="27088" y="91765"/>
                  </a:lnTo>
                  <a:lnTo>
                    <a:pt x="26997" y="91293"/>
                  </a:lnTo>
                  <a:lnTo>
                    <a:pt x="26887" y="90826"/>
                  </a:lnTo>
                  <a:lnTo>
                    <a:pt x="26736" y="90393"/>
                  </a:lnTo>
                  <a:lnTo>
                    <a:pt x="26522" y="90007"/>
                  </a:lnTo>
                  <a:lnTo>
                    <a:pt x="26313" y="89754"/>
                  </a:lnTo>
                  <a:lnTo>
                    <a:pt x="26079" y="89507"/>
                  </a:lnTo>
                  <a:lnTo>
                    <a:pt x="25821" y="89288"/>
                  </a:lnTo>
                  <a:lnTo>
                    <a:pt x="25549" y="89097"/>
                  </a:lnTo>
                  <a:lnTo>
                    <a:pt x="25264" y="88959"/>
                  </a:lnTo>
                  <a:lnTo>
                    <a:pt x="24990" y="88868"/>
                  </a:lnTo>
                  <a:lnTo>
                    <a:pt x="24694" y="88801"/>
                  </a:lnTo>
                  <a:lnTo>
                    <a:pt x="24396" y="88768"/>
                  </a:lnTo>
                  <a:lnTo>
                    <a:pt x="24104" y="88778"/>
                  </a:lnTo>
                  <a:lnTo>
                    <a:pt x="23835" y="88830"/>
                  </a:lnTo>
                  <a:lnTo>
                    <a:pt x="23485" y="89025"/>
                  </a:lnTo>
                  <a:lnTo>
                    <a:pt x="23153" y="89359"/>
                  </a:lnTo>
                  <a:lnTo>
                    <a:pt x="22861" y="89778"/>
                  </a:lnTo>
                  <a:lnTo>
                    <a:pt x="22639" y="90226"/>
                  </a:lnTo>
                  <a:lnTo>
                    <a:pt x="22523" y="90655"/>
                  </a:lnTo>
                  <a:lnTo>
                    <a:pt x="22521" y="90884"/>
                  </a:lnTo>
                  <a:lnTo>
                    <a:pt x="22559" y="91122"/>
                  </a:lnTo>
                  <a:lnTo>
                    <a:pt x="22612" y="91360"/>
                  </a:lnTo>
                  <a:lnTo>
                    <a:pt x="22655" y="91603"/>
                  </a:lnTo>
                  <a:lnTo>
                    <a:pt x="22655" y="91837"/>
                  </a:lnTo>
                  <a:lnTo>
                    <a:pt x="22583" y="92113"/>
                  </a:lnTo>
                  <a:lnTo>
                    <a:pt x="22461" y="92385"/>
                  </a:lnTo>
                  <a:lnTo>
                    <a:pt x="22310" y="92656"/>
                  </a:lnTo>
                  <a:lnTo>
                    <a:pt x="22171" y="92928"/>
                  </a:lnTo>
                  <a:lnTo>
                    <a:pt x="22069" y="93209"/>
                  </a:lnTo>
                  <a:lnTo>
                    <a:pt x="21998" y="93738"/>
                  </a:lnTo>
                  <a:lnTo>
                    <a:pt x="22018" y="94291"/>
                  </a:lnTo>
                  <a:lnTo>
                    <a:pt x="22152" y="95421"/>
                  </a:lnTo>
                  <a:lnTo>
                    <a:pt x="22171" y="95983"/>
                  </a:lnTo>
                  <a:lnTo>
                    <a:pt x="22129" y="97126"/>
                  </a:lnTo>
                  <a:lnTo>
                    <a:pt x="22085" y="97698"/>
                  </a:lnTo>
                  <a:lnTo>
                    <a:pt x="22002" y="98256"/>
                  </a:lnTo>
                  <a:lnTo>
                    <a:pt x="21864" y="98799"/>
                  </a:lnTo>
                  <a:lnTo>
                    <a:pt x="21650" y="99342"/>
                  </a:lnTo>
                  <a:lnTo>
                    <a:pt x="21376" y="99871"/>
                  </a:lnTo>
                  <a:lnTo>
                    <a:pt x="21060" y="100390"/>
                  </a:lnTo>
                  <a:lnTo>
                    <a:pt x="20386" y="101387"/>
                  </a:lnTo>
                  <a:lnTo>
                    <a:pt x="20145" y="101730"/>
                  </a:lnTo>
                  <a:lnTo>
                    <a:pt x="19900" y="102068"/>
                  </a:lnTo>
                  <a:lnTo>
                    <a:pt x="19646" y="102401"/>
                  </a:lnTo>
                  <a:lnTo>
                    <a:pt x="19127" y="103059"/>
                  </a:lnTo>
                  <a:lnTo>
                    <a:pt x="18887" y="103340"/>
                  </a:lnTo>
                  <a:lnTo>
                    <a:pt x="18384" y="103893"/>
                  </a:lnTo>
                  <a:lnTo>
                    <a:pt x="18146" y="104174"/>
                  </a:lnTo>
                  <a:lnTo>
                    <a:pt x="17927" y="104470"/>
                  </a:lnTo>
                  <a:lnTo>
                    <a:pt x="17675" y="104922"/>
                  </a:lnTo>
                  <a:lnTo>
                    <a:pt x="17473" y="105408"/>
                  </a:lnTo>
                  <a:lnTo>
                    <a:pt x="17290" y="105909"/>
                  </a:lnTo>
                  <a:lnTo>
                    <a:pt x="17097" y="106400"/>
                  </a:lnTo>
                  <a:lnTo>
                    <a:pt x="16863" y="106862"/>
                  </a:lnTo>
                  <a:lnTo>
                    <a:pt x="16415" y="107581"/>
                  </a:lnTo>
                  <a:lnTo>
                    <a:pt x="15917" y="108292"/>
                  </a:lnTo>
                  <a:lnTo>
                    <a:pt x="15362" y="108959"/>
                  </a:lnTo>
                  <a:lnTo>
                    <a:pt x="14757" y="109540"/>
                  </a:lnTo>
                  <a:lnTo>
                    <a:pt x="14097" y="109993"/>
                  </a:lnTo>
                  <a:lnTo>
                    <a:pt x="13371" y="110322"/>
                  </a:lnTo>
                  <a:lnTo>
                    <a:pt x="12572" y="110565"/>
                  </a:lnTo>
                  <a:lnTo>
                    <a:pt x="11732" y="110707"/>
                  </a:lnTo>
                  <a:lnTo>
                    <a:pt x="10893" y="110750"/>
                  </a:lnTo>
                  <a:lnTo>
                    <a:pt x="10098" y="110689"/>
                  </a:lnTo>
                  <a:lnTo>
                    <a:pt x="9662" y="110612"/>
                  </a:lnTo>
                  <a:lnTo>
                    <a:pt x="9223" y="110512"/>
                  </a:lnTo>
                  <a:lnTo>
                    <a:pt x="8791" y="110379"/>
                  </a:lnTo>
                  <a:lnTo>
                    <a:pt x="8383" y="110202"/>
                  </a:lnTo>
                  <a:lnTo>
                    <a:pt x="8016" y="109983"/>
                  </a:lnTo>
                  <a:lnTo>
                    <a:pt x="7675" y="109697"/>
                  </a:lnTo>
                  <a:lnTo>
                    <a:pt x="7363" y="109354"/>
                  </a:lnTo>
                  <a:lnTo>
                    <a:pt x="7085" y="108973"/>
                  </a:lnTo>
                  <a:lnTo>
                    <a:pt x="6836" y="108568"/>
                  </a:lnTo>
                  <a:lnTo>
                    <a:pt x="6618" y="108163"/>
                  </a:lnTo>
                  <a:lnTo>
                    <a:pt x="6368" y="107534"/>
                  </a:lnTo>
                  <a:lnTo>
                    <a:pt x="6210" y="106852"/>
                  </a:lnTo>
                  <a:lnTo>
                    <a:pt x="6112" y="106142"/>
                  </a:lnTo>
                  <a:lnTo>
                    <a:pt x="6040" y="105423"/>
                  </a:lnTo>
                  <a:lnTo>
                    <a:pt x="5965" y="104713"/>
                  </a:lnTo>
                  <a:lnTo>
                    <a:pt x="5803" y="103559"/>
                  </a:lnTo>
                  <a:lnTo>
                    <a:pt x="5743" y="102978"/>
                  </a:lnTo>
                  <a:lnTo>
                    <a:pt x="5720" y="102401"/>
                  </a:lnTo>
                  <a:lnTo>
                    <a:pt x="5763" y="101834"/>
                  </a:lnTo>
                  <a:lnTo>
                    <a:pt x="5847" y="101310"/>
                  </a:lnTo>
                  <a:lnTo>
                    <a:pt x="5969" y="100772"/>
                  </a:lnTo>
                  <a:lnTo>
                    <a:pt x="6132" y="100248"/>
                  </a:lnTo>
                  <a:lnTo>
                    <a:pt x="6346" y="99762"/>
                  </a:lnTo>
                  <a:lnTo>
                    <a:pt x="6626" y="99337"/>
                  </a:lnTo>
                  <a:lnTo>
                    <a:pt x="6903" y="99051"/>
                  </a:lnTo>
                  <a:lnTo>
                    <a:pt x="7223" y="98804"/>
                  </a:lnTo>
                  <a:lnTo>
                    <a:pt x="7573" y="98580"/>
                  </a:lnTo>
                  <a:lnTo>
                    <a:pt x="7933" y="98360"/>
                  </a:lnTo>
                  <a:lnTo>
                    <a:pt x="8281" y="98137"/>
                  </a:lnTo>
                  <a:lnTo>
                    <a:pt x="8744" y="97865"/>
                  </a:lnTo>
                  <a:lnTo>
                    <a:pt x="9710" y="97374"/>
                  </a:lnTo>
                  <a:lnTo>
                    <a:pt x="10145" y="97088"/>
                  </a:lnTo>
                  <a:lnTo>
                    <a:pt x="10505" y="96740"/>
                  </a:lnTo>
                  <a:lnTo>
                    <a:pt x="10751" y="96397"/>
                  </a:lnTo>
                  <a:lnTo>
                    <a:pt x="10973" y="96016"/>
                  </a:lnTo>
                  <a:lnTo>
                    <a:pt x="11155" y="95611"/>
                  </a:lnTo>
                  <a:lnTo>
                    <a:pt x="11274" y="95201"/>
                  </a:lnTo>
                  <a:lnTo>
                    <a:pt x="11292" y="94977"/>
                  </a:lnTo>
                  <a:lnTo>
                    <a:pt x="11305" y="94805"/>
                  </a:lnTo>
                  <a:lnTo>
                    <a:pt x="11218" y="94386"/>
                  </a:lnTo>
                  <a:lnTo>
                    <a:pt x="11020" y="93967"/>
                  </a:lnTo>
                  <a:lnTo>
                    <a:pt x="10743" y="93552"/>
                  </a:lnTo>
                  <a:lnTo>
                    <a:pt x="10430" y="93152"/>
                  </a:lnTo>
                  <a:lnTo>
                    <a:pt x="10118" y="92785"/>
                  </a:lnTo>
                  <a:lnTo>
                    <a:pt x="9773" y="92423"/>
                  </a:lnTo>
                  <a:lnTo>
                    <a:pt x="9394" y="92094"/>
                  </a:lnTo>
                  <a:lnTo>
                    <a:pt x="8989" y="91784"/>
                  </a:lnTo>
                  <a:lnTo>
                    <a:pt x="8570" y="91489"/>
                  </a:lnTo>
                  <a:lnTo>
                    <a:pt x="8154" y="91208"/>
                  </a:lnTo>
                  <a:lnTo>
                    <a:pt x="7655" y="90907"/>
                  </a:lnTo>
                  <a:lnTo>
                    <a:pt x="7132" y="90636"/>
                  </a:lnTo>
                  <a:lnTo>
                    <a:pt x="6080" y="90117"/>
                  </a:lnTo>
                  <a:lnTo>
                    <a:pt x="5569" y="89826"/>
                  </a:lnTo>
                  <a:lnTo>
                    <a:pt x="4923" y="89416"/>
                  </a:lnTo>
                  <a:lnTo>
                    <a:pt x="4286" y="88977"/>
                  </a:lnTo>
                  <a:lnTo>
                    <a:pt x="3665" y="88525"/>
                  </a:lnTo>
                  <a:lnTo>
                    <a:pt x="3055" y="88049"/>
                  </a:lnTo>
                  <a:lnTo>
                    <a:pt x="2747" y="87791"/>
                  </a:lnTo>
                  <a:lnTo>
                    <a:pt x="1075" y="85056"/>
                  </a:lnTo>
                  <a:lnTo>
                    <a:pt x="1579" y="84618"/>
                  </a:lnTo>
                  <a:lnTo>
                    <a:pt x="1389" y="84103"/>
                  </a:lnTo>
                  <a:lnTo>
                    <a:pt x="1135" y="83374"/>
                  </a:lnTo>
                  <a:lnTo>
                    <a:pt x="1075" y="83226"/>
                  </a:lnTo>
                  <a:lnTo>
                    <a:pt x="1013" y="83074"/>
                  </a:lnTo>
                  <a:lnTo>
                    <a:pt x="728" y="82478"/>
                  </a:lnTo>
                  <a:lnTo>
                    <a:pt x="545" y="82049"/>
                  </a:lnTo>
                  <a:lnTo>
                    <a:pt x="431" y="81763"/>
                  </a:lnTo>
                  <a:lnTo>
                    <a:pt x="316" y="81453"/>
                  </a:lnTo>
                  <a:lnTo>
                    <a:pt x="213" y="81139"/>
                  </a:lnTo>
                  <a:lnTo>
                    <a:pt x="26" y="80453"/>
                  </a:lnTo>
                  <a:lnTo>
                    <a:pt x="0" y="79795"/>
                  </a:lnTo>
                  <a:lnTo>
                    <a:pt x="82" y="79156"/>
                  </a:lnTo>
                  <a:lnTo>
                    <a:pt x="237" y="78503"/>
                  </a:lnTo>
                  <a:lnTo>
                    <a:pt x="458" y="77870"/>
                  </a:lnTo>
                  <a:lnTo>
                    <a:pt x="736" y="77264"/>
                  </a:lnTo>
                  <a:lnTo>
                    <a:pt x="1068" y="76712"/>
                  </a:lnTo>
                  <a:lnTo>
                    <a:pt x="977" y="76512"/>
                  </a:lnTo>
                  <a:lnTo>
                    <a:pt x="1337" y="75730"/>
                  </a:lnTo>
                  <a:lnTo>
                    <a:pt x="2184" y="76135"/>
                  </a:lnTo>
                  <a:lnTo>
                    <a:pt x="2881" y="74548"/>
                  </a:lnTo>
                  <a:lnTo>
                    <a:pt x="3206" y="73748"/>
                  </a:lnTo>
                  <a:lnTo>
                    <a:pt x="3701" y="73019"/>
                  </a:lnTo>
                  <a:lnTo>
                    <a:pt x="3966" y="72733"/>
                  </a:lnTo>
                  <a:lnTo>
                    <a:pt x="3530" y="72661"/>
                  </a:lnTo>
                  <a:lnTo>
                    <a:pt x="3831" y="72042"/>
                  </a:lnTo>
                  <a:lnTo>
                    <a:pt x="4738" y="71303"/>
                  </a:lnTo>
                  <a:lnTo>
                    <a:pt x="5268" y="71384"/>
                  </a:lnTo>
                  <a:lnTo>
                    <a:pt x="6001" y="69750"/>
                  </a:lnTo>
                  <a:lnTo>
                    <a:pt x="6032" y="68005"/>
                  </a:lnTo>
                  <a:lnTo>
                    <a:pt x="6052" y="67138"/>
                  </a:lnTo>
                  <a:lnTo>
                    <a:pt x="6274" y="64560"/>
                  </a:lnTo>
                  <a:lnTo>
                    <a:pt x="6753" y="63088"/>
                  </a:lnTo>
                  <a:lnTo>
                    <a:pt x="6986" y="62358"/>
                  </a:lnTo>
                  <a:lnTo>
                    <a:pt x="6602" y="61539"/>
                  </a:lnTo>
                  <a:lnTo>
                    <a:pt x="7058" y="61606"/>
                  </a:lnTo>
                  <a:lnTo>
                    <a:pt x="7315" y="59814"/>
                  </a:lnTo>
                  <a:lnTo>
                    <a:pt x="7426" y="59018"/>
                  </a:lnTo>
                  <a:lnTo>
                    <a:pt x="7564" y="58561"/>
                  </a:lnTo>
                  <a:lnTo>
                    <a:pt x="7172" y="58284"/>
                  </a:lnTo>
                  <a:lnTo>
                    <a:pt x="7323" y="57860"/>
                  </a:lnTo>
                  <a:lnTo>
                    <a:pt x="9738" y="51670"/>
                  </a:lnTo>
                  <a:lnTo>
                    <a:pt x="10098" y="51956"/>
                  </a:lnTo>
                  <a:lnTo>
                    <a:pt x="11886" y="53488"/>
                  </a:lnTo>
                  <a:lnTo>
                    <a:pt x="12989" y="52170"/>
                  </a:lnTo>
                  <a:lnTo>
                    <a:pt x="13066" y="51805"/>
                  </a:lnTo>
                  <a:lnTo>
                    <a:pt x="13142" y="51442"/>
                  </a:lnTo>
                  <a:lnTo>
                    <a:pt x="14256" y="50119"/>
                  </a:lnTo>
                  <a:lnTo>
                    <a:pt x="13087" y="49125"/>
                  </a:lnTo>
                  <a:lnTo>
                    <a:pt x="16565" y="45023"/>
                  </a:lnTo>
                  <a:lnTo>
                    <a:pt x="17021" y="45408"/>
                  </a:lnTo>
                  <a:lnTo>
                    <a:pt x="17746" y="46037"/>
                  </a:lnTo>
                  <a:lnTo>
                    <a:pt x="18146" y="46376"/>
                  </a:lnTo>
                  <a:lnTo>
                    <a:pt x="18601" y="46771"/>
                  </a:lnTo>
                  <a:lnTo>
                    <a:pt x="20196" y="48144"/>
                  </a:lnTo>
                  <a:lnTo>
                    <a:pt x="20394" y="48306"/>
                  </a:lnTo>
                  <a:lnTo>
                    <a:pt x="21142" y="48954"/>
                  </a:lnTo>
                  <a:lnTo>
                    <a:pt x="21515" y="49268"/>
                  </a:lnTo>
                  <a:lnTo>
                    <a:pt x="21938" y="49630"/>
                  </a:lnTo>
                  <a:lnTo>
                    <a:pt x="22769" y="50350"/>
                  </a:lnTo>
                  <a:lnTo>
                    <a:pt x="23189" y="50707"/>
                  </a:lnTo>
                  <a:lnTo>
                    <a:pt x="23617" y="51069"/>
                  </a:lnTo>
                  <a:lnTo>
                    <a:pt x="24464" y="50074"/>
                  </a:lnTo>
                  <a:lnTo>
                    <a:pt x="25042" y="50574"/>
                  </a:lnTo>
                  <a:lnTo>
                    <a:pt x="25948" y="49516"/>
                  </a:lnTo>
                  <a:lnTo>
                    <a:pt x="26095" y="49340"/>
                  </a:lnTo>
                  <a:lnTo>
                    <a:pt x="27447" y="50446"/>
                  </a:lnTo>
                  <a:lnTo>
                    <a:pt x="27609" y="50216"/>
                  </a:lnTo>
                  <a:lnTo>
                    <a:pt x="30152" y="46209"/>
                  </a:lnTo>
                  <a:lnTo>
                    <a:pt x="30371" y="45855"/>
                  </a:lnTo>
                  <a:lnTo>
                    <a:pt x="30782" y="45189"/>
                  </a:lnTo>
                  <a:lnTo>
                    <a:pt x="33303" y="41261"/>
                  </a:lnTo>
                  <a:lnTo>
                    <a:pt x="33522" y="40849"/>
                  </a:lnTo>
                  <a:lnTo>
                    <a:pt x="28447" y="36243"/>
                  </a:lnTo>
                  <a:lnTo>
                    <a:pt x="25265" y="33338"/>
                  </a:lnTo>
                  <a:lnTo>
                    <a:pt x="22604" y="30949"/>
                  </a:lnTo>
                  <a:lnTo>
                    <a:pt x="22905" y="30775"/>
                  </a:lnTo>
                  <a:lnTo>
                    <a:pt x="24234" y="29273"/>
                  </a:lnTo>
                  <a:lnTo>
                    <a:pt x="23617" y="28720"/>
                  </a:lnTo>
                  <a:lnTo>
                    <a:pt x="25592" y="26461"/>
                  </a:lnTo>
                  <a:lnTo>
                    <a:pt x="26099" y="26771"/>
                  </a:lnTo>
                  <a:lnTo>
                    <a:pt x="28573" y="28906"/>
                  </a:lnTo>
                  <a:lnTo>
                    <a:pt x="28664" y="29168"/>
                  </a:lnTo>
                  <a:lnTo>
                    <a:pt x="28836" y="29303"/>
                  </a:lnTo>
                  <a:lnTo>
                    <a:pt x="30113" y="27758"/>
                  </a:lnTo>
                  <a:lnTo>
                    <a:pt x="30291" y="27516"/>
                  </a:lnTo>
                  <a:lnTo>
                    <a:pt x="32917" y="24572"/>
                  </a:lnTo>
                  <a:lnTo>
                    <a:pt x="32118" y="23857"/>
                  </a:lnTo>
                  <a:lnTo>
                    <a:pt x="30307" y="22266"/>
                  </a:lnTo>
                  <a:lnTo>
                    <a:pt x="33768" y="18349"/>
                  </a:lnTo>
                  <a:lnTo>
                    <a:pt x="34082" y="18053"/>
                  </a:lnTo>
                  <a:lnTo>
                    <a:pt x="36385" y="20078"/>
                  </a:lnTo>
                  <a:lnTo>
                    <a:pt x="36680" y="19757"/>
                  </a:lnTo>
                  <a:lnTo>
                    <a:pt x="39166" y="16897"/>
                  </a:lnTo>
                  <a:lnTo>
                    <a:pt x="40552" y="15296"/>
                  </a:lnTo>
                  <a:lnTo>
                    <a:pt x="42337" y="13204"/>
                  </a:lnTo>
                  <a:lnTo>
                    <a:pt x="42206" y="12278"/>
                  </a:lnTo>
                  <a:lnTo>
                    <a:pt x="42076" y="11360"/>
                  </a:lnTo>
                  <a:lnTo>
                    <a:pt x="44046" y="9069"/>
                  </a:lnTo>
                  <a:lnTo>
                    <a:pt x="44174" y="9120"/>
                  </a:lnTo>
                  <a:lnTo>
                    <a:pt x="44309" y="9163"/>
                  </a:lnTo>
                  <a:lnTo>
                    <a:pt x="45045" y="9392"/>
                  </a:lnTo>
                  <a:lnTo>
                    <a:pt x="45199" y="9463"/>
                  </a:lnTo>
                  <a:lnTo>
                    <a:pt x="45350" y="9525"/>
                  </a:lnTo>
                  <a:lnTo>
                    <a:pt x="45651" y="9635"/>
                  </a:lnTo>
                  <a:lnTo>
                    <a:pt x="45932" y="9807"/>
                  </a:lnTo>
                  <a:lnTo>
                    <a:pt x="46304" y="9999"/>
                  </a:lnTo>
                  <a:lnTo>
                    <a:pt x="46764" y="10309"/>
                  </a:lnTo>
                  <a:lnTo>
                    <a:pt x="47372" y="10832"/>
                  </a:lnTo>
                  <a:lnTo>
                    <a:pt x="47664" y="11056"/>
                  </a:lnTo>
                  <a:lnTo>
                    <a:pt x="47919" y="11331"/>
                  </a:lnTo>
                  <a:lnTo>
                    <a:pt x="48121" y="11513"/>
                  </a:lnTo>
                  <a:lnTo>
                    <a:pt x="48394" y="11760"/>
                  </a:lnTo>
                  <a:lnTo>
                    <a:pt x="48742" y="12042"/>
                  </a:lnTo>
                  <a:lnTo>
                    <a:pt x="48948" y="12218"/>
                  </a:lnTo>
                  <a:lnTo>
                    <a:pt x="49107" y="12313"/>
                  </a:lnTo>
                  <a:lnTo>
                    <a:pt x="49265" y="12399"/>
                  </a:lnTo>
                  <a:lnTo>
                    <a:pt x="50092" y="12894"/>
                  </a:lnTo>
                  <a:lnTo>
                    <a:pt x="50330" y="13004"/>
                  </a:lnTo>
                  <a:lnTo>
                    <a:pt x="50916" y="13219"/>
                  </a:lnTo>
                  <a:lnTo>
                    <a:pt x="51149" y="13314"/>
                  </a:lnTo>
                  <a:lnTo>
                    <a:pt x="51304" y="13423"/>
                  </a:lnTo>
                  <a:lnTo>
                    <a:pt x="51604" y="13652"/>
                  </a:lnTo>
                  <a:lnTo>
                    <a:pt x="51945" y="13929"/>
                  </a:lnTo>
                  <a:lnTo>
                    <a:pt x="52234" y="14133"/>
                  </a:lnTo>
                  <a:lnTo>
                    <a:pt x="52638" y="14357"/>
                  </a:lnTo>
                  <a:lnTo>
                    <a:pt x="52899" y="14486"/>
                  </a:lnTo>
                  <a:lnTo>
                    <a:pt x="53267" y="14696"/>
                  </a:lnTo>
                  <a:lnTo>
                    <a:pt x="53556" y="14824"/>
                  </a:lnTo>
                  <a:lnTo>
                    <a:pt x="53817" y="14963"/>
                  </a:lnTo>
                  <a:lnTo>
                    <a:pt x="54051" y="15058"/>
                  </a:lnTo>
                  <a:lnTo>
                    <a:pt x="54280" y="15096"/>
                  </a:lnTo>
                  <a:lnTo>
                    <a:pt x="54953" y="15225"/>
                  </a:lnTo>
                  <a:lnTo>
                    <a:pt x="55104" y="15296"/>
                  </a:lnTo>
                  <a:lnTo>
                    <a:pt x="55468" y="15353"/>
                  </a:lnTo>
                  <a:lnTo>
                    <a:pt x="55745" y="15406"/>
                  </a:lnTo>
                  <a:lnTo>
                    <a:pt x="56133" y="15549"/>
                  </a:lnTo>
                  <a:lnTo>
                    <a:pt x="56545" y="15658"/>
                  </a:lnTo>
                  <a:lnTo>
                    <a:pt x="56703" y="15692"/>
                  </a:lnTo>
                  <a:lnTo>
                    <a:pt x="56877" y="15720"/>
                  </a:lnTo>
                  <a:lnTo>
                    <a:pt x="57095" y="15768"/>
                  </a:lnTo>
                  <a:lnTo>
                    <a:pt x="57253" y="15782"/>
                  </a:lnTo>
                  <a:lnTo>
                    <a:pt x="57428" y="15773"/>
                  </a:lnTo>
                  <a:lnTo>
                    <a:pt x="57796" y="15744"/>
                  </a:lnTo>
                  <a:lnTo>
                    <a:pt x="58033" y="15701"/>
                  </a:lnTo>
                  <a:lnTo>
                    <a:pt x="58180" y="15696"/>
                  </a:lnTo>
                  <a:lnTo>
                    <a:pt x="58318" y="15716"/>
                  </a:lnTo>
                  <a:lnTo>
                    <a:pt x="58619" y="15711"/>
                  </a:lnTo>
                  <a:lnTo>
                    <a:pt x="59003" y="15649"/>
                  </a:lnTo>
                  <a:lnTo>
                    <a:pt x="59253" y="15615"/>
                  </a:lnTo>
                  <a:lnTo>
                    <a:pt x="59403" y="15601"/>
                  </a:lnTo>
                  <a:lnTo>
                    <a:pt x="59890" y="15558"/>
                  </a:lnTo>
                  <a:lnTo>
                    <a:pt x="60044" y="15530"/>
                  </a:lnTo>
                  <a:lnTo>
                    <a:pt x="60179" y="15487"/>
                  </a:lnTo>
                  <a:lnTo>
                    <a:pt x="60598" y="15382"/>
                  </a:lnTo>
                  <a:lnTo>
                    <a:pt x="60737" y="15372"/>
                  </a:lnTo>
                  <a:lnTo>
                    <a:pt x="61232" y="15229"/>
                  </a:lnTo>
                  <a:lnTo>
                    <a:pt x="61898" y="15089"/>
                  </a:lnTo>
                  <a:lnTo>
                    <a:pt x="64668" y="13685"/>
                  </a:lnTo>
                  <a:lnTo>
                    <a:pt x="64890" y="13557"/>
                  </a:lnTo>
                  <a:lnTo>
                    <a:pt x="65198" y="13285"/>
                  </a:lnTo>
                  <a:lnTo>
                    <a:pt x="65396" y="13176"/>
                  </a:lnTo>
                  <a:lnTo>
                    <a:pt x="65622" y="12828"/>
                  </a:lnTo>
                  <a:lnTo>
                    <a:pt x="66101" y="12575"/>
                  </a:lnTo>
                  <a:lnTo>
                    <a:pt x="67035" y="12127"/>
                  </a:lnTo>
                  <a:lnTo>
                    <a:pt x="67748" y="11798"/>
                  </a:lnTo>
                  <a:lnTo>
                    <a:pt x="68258" y="11427"/>
                  </a:lnTo>
                  <a:lnTo>
                    <a:pt x="68547" y="11265"/>
                  </a:lnTo>
                  <a:lnTo>
                    <a:pt x="69672" y="11031"/>
                  </a:lnTo>
                  <a:lnTo>
                    <a:pt x="70226" y="10726"/>
                  </a:lnTo>
                  <a:lnTo>
                    <a:pt x="70764" y="10559"/>
                  </a:lnTo>
                  <a:lnTo>
                    <a:pt x="71184" y="10440"/>
                  </a:lnTo>
                  <a:lnTo>
                    <a:pt x="71695" y="10316"/>
                  </a:lnTo>
                  <a:lnTo>
                    <a:pt x="71841" y="10050"/>
                  </a:lnTo>
                  <a:lnTo>
                    <a:pt x="71746" y="9730"/>
                  </a:lnTo>
                  <a:lnTo>
                    <a:pt x="71481" y="9611"/>
                  </a:lnTo>
                  <a:lnTo>
                    <a:pt x="71136" y="9625"/>
                  </a:lnTo>
                  <a:lnTo>
                    <a:pt x="71045" y="9444"/>
                  </a:lnTo>
                  <a:lnTo>
                    <a:pt x="71346" y="9235"/>
                  </a:lnTo>
                  <a:lnTo>
                    <a:pt x="71532" y="8553"/>
                  </a:lnTo>
                  <a:lnTo>
                    <a:pt x="72090" y="8201"/>
                  </a:lnTo>
                  <a:lnTo>
                    <a:pt x="72918" y="7981"/>
                  </a:lnTo>
                  <a:lnTo>
                    <a:pt x="73650" y="7634"/>
                  </a:lnTo>
                  <a:lnTo>
                    <a:pt x="74090" y="7357"/>
                  </a:lnTo>
                  <a:lnTo>
                    <a:pt x="74901" y="7410"/>
                  </a:lnTo>
                  <a:lnTo>
                    <a:pt x="75618" y="7486"/>
                  </a:lnTo>
                  <a:lnTo>
                    <a:pt x="76188" y="7391"/>
                  </a:lnTo>
                  <a:lnTo>
                    <a:pt x="76679" y="7357"/>
                  </a:lnTo>
                  <a:lnTo>
                    <a:pt x="77055" y="7200"/>
                  </a:lnTo>
                  <a:lnTo>
                    <a:pt x="77625" y="7271"/>
                  </a:lnTo>
                  <a:lnTo>
                    <a:pt x="78258" y="7576"/>
                  </a:lnTo>
                  <a:lnTo>
                    <a:pt x="78575" y="7748"/>
                  </a:lnTo>
                  <a:lnTo>
                    <a:pt x="78967" y="7853"/>
                  </a:lnTo>
                  <a:lnTo>
                    <a:pt x="79533" y="7553"/>
                  </a:lnTo>
                  <a:lnTo>
                    <a:pt x="80134" y="7171"/>
                  </a:lnTo>
                  <a:lnTo>
                    <a:pt x="81045" y="6971"/>
                  </a:lnTo>
                  <a:lnTo>
                    <a:pt x="81651" y="7000"/>
                  </a:lnTo>
                  <a:lnTo>
                    <a:pt x="82312" y="6928"/>
                  </a:lnTo>
                  <a:lnTo>
                    <a:pt x="82613" y="6628"/>
                  </a:lnTo>
                  <a:lnTo>
                    <a:pt x="82822" y="6299"/>
                  </a:lnTo>
                  <a:lnTo>
                    <a:pt x="83175" y="5818"/>
                  </a:lnTo>
                  <a:lnTo>
                    <a:pt x="83499" y="5179"/>
                  </a:lnTo>
                  <a:lnTo>
                    <a:pt x="83907" y="4565"/>
                  </a:lnTo>
                  <a:lnTo>
                    <a:pt x="84358" y="3740"/>
                  </a:lnTo>
                  <a:lnTo>
                    <a:pt x="84719" y="3221"/>
                  </a:lnTo>
                  <a:lnTo>
                    <a:pt x="86029" y="2249"/>
                  </a:lnTo>
                  <a:lnTo>
                    <a:pt x="86468" y="1663"/>
                  </a:lnTo>
                  <a:lnTo>
                    <a:pt x="86722" y="1258"/>
                  </a:lnTo>
                  <a:lnTo>
                    <a:pt x="86765" y="934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8" name="pg268"/>
            <p:cNvSpPr/>
            <p:nvPr/>
          </p:nvSpPr>
          <p:spPr>
            <a:xfrm>
              <a:off x="6163377" y="4395710"/>
              <a:ext cx="199100" cy="143134"/>
            </a:xfrm>
            <a:custGeom>
              <a:avLst/>
              <a:gdLst/>
              <a:ahLst/>
              <a:cxnLst/>
              <a:rect l="0" t="0" r="0" b="0"/>
              <a:pathLst>
                <a:path w="199100" h="143134">
                  <a:moveTo>
                    <a:pt x="88633" y="105683"/>
                  </a:moveTo>
                  <a:lnTo>
                    <a:pt x="88170" y="105893"/>
                  </a:lnTo>
                  <a:lnTo>
                    <a:pt x="87192" y="106698"/>
                  </a:lnTo>
                  <a:lnTo>
                    <a:pt x="86888" y="107980"/>
                  </a:lnTo>
                  <a:lnTo>
                    <a:pt x="86758" y="108194"/>
                  </a:lnTo>
                  <a:lnTo>
                    <a:pt x="86600" y="108399"/>
                  </a:lnTo>
                  <a:lnTo>
                    <a:pt x="86417" y="108589"/>
                  </a:lnTo>
                  <a:lnTo>
                    <a:pt x="86219" y="108756"/>
                  </a:lnTo>
                  <a:lnTo>
                    <a:pt x="86012" y="108895"/>
                  </a:lnTo>
                  <a:lnTo>
                    <a:pt x="85696" y="109028"/>
                  </a:lnTo>
                  <a:lnTo>
                    <a:pt x="85336" y="109104"/>
                  </a:lnTo>
                  <a:lnTo>
                    <a:pt x="84952" y="109133"/>
                  </a:lnTo>
                  <a:lnTo>
                    <a:pt x="84565" y="109128"/>
                  </a:lnTo>
                  <a:lnTo>
                    <a:pt x="84193" y="109114"/>
                  </a:lnTo>
                  <a:lnTo>
                    <a:pt x="83757" y="109071"/>
                  </a:lnTo>
                  <a:lnTo>
                    <a:pt x="83318" y="108985"/>
                  </a:lnTo>
                  <a:lnTo>
                    <a:pt x="82881" y="108866"/>
                  </a:lnTo>
                  <a:lnTo>
                    <a:pt x="82463" y="108718"/>
                  </a:lnTo>
                  <a:lnTo>
                    <a:pt x="82062" y="108537"/>
                  </a:lnTo>
                  <a:lnTo>
                    <a:pt x="81797" y="108380"/>
                  </a:lnTo>
                  <a:lnTo>
                    <a:pt x="81548" y="108194"/>
                  </a:lnTo>
                  <a:lnTo>
                    <a:pt x="81057" y="107818"/>
                  </a:lnTo>
                  <a:lnTo>
                    <a:pt x="80795" y="107656"/>
                  </a:lnTo>
                  <a:lnTo>
                    <a:pt x="80439" y="107480"/>
                  </a:lnTo>
                  <a:lnTo>
                    <a:pt x="80067" y="107317"/>
                  </a:lnTo>
                  <a:lnTo>
                    <a:pt x="79688" y="107179"/>
                  </a:lnTo>
                  <a:lnTo>
                    <a:pt x="79303" y="107074"/>
                  </a:lnTo>
                  <a:lnTo>
                    <a:pt x="78915" y="107013"/>
                  </a:lnTo>
                  <a:lnTo>
                    <a:pt x="78575" y="106993"/>
                  </a:lnTo>
                  <a:lnTo>
                    <a:pt x="78230" y="107003"/>
                  </a:lnTo>
                  <a:lnTo>
                    <a:pt x="77882" y="107036"/>
                  </a:lnTo>
                  <a:lnTo>
                    <a:pt x="77537" y="107094"/>
                  </a:lnTo>
                  <a:lnTo>
                    <a:pt x="77038" y="107189"/>
                  </a:lnTo>
                  <a:lnTo>
                    <a:pt x="76865" y="107212"/>
                  </a:lnTo>
                  <a:lnTo>
                    <a:pt x="76698" y="107246"/>
                  </a:lnTo>
                  <a:lnTo>
                    <a:pt x="76484" y="107365"/>
                  </a:lnTo>
                  <a:lnTo>
                    <a:pt x="76152" y="107541"/>
                  </a:lnTo>
                  <a:lnTo>
                    <a:pt x="75804" y="107699"/>
                  </a:lnTo>
                  <a:lnTo>
                    <a:pt x="75440" y="107827"/>
                  </a:lnTo>
                  <a:lnTo>
                    <a:pt x="75072" y="107923"/>
                  </a:lnTo>
                  <a:lnTo>
                    <a:pt x="74703" y="107989"/>
                  </a:lnTo>
                  <a:lnTo>
                    <a:pt x="74252" y="108013"/>
                  </a:lnTo>
                  <a:lnTo>
                    <a:pt x="73789" y="107980"/>
                  </a:lnTo>
                  <a:lnTo>
                    <a:pt x="73326" y="107903"/>
                  </a:lnTo>
                  <a:lnTo>
                    <a:pt x="72400" y="107722"/>
                  </a:lnTo>
                  <a:lnTo>
                    <a:pt x="71912" y="107622"/>
                  </a:lnTo>
                  <a:lnTo>
                    <a:pt x="71422" y="107503"/>
                  </a:lnTo>
                  <a:lnTo>
                    <a:pt x="70935" y="107370"/>
                  </a:lnTo>
                  <a:lnTo>
                    <a:pt x="70452" y="107232"/>
                  </a:lnTo>
                  <a:lnTo>
                    <a:pt x="69973" y="107088"/>
                  </a:lnTo>
                  <a:lnTo>
                    <a:pt x="69474" y="106931"/>
                  </a:lnTo>
                  <a:lnTo>
                    <a:pt x="68975" y="106769"/>
                  </a:lnTo>
                  <a:lnTo>
                    <a:pt x="68481" y="106593"/>
                  </a:lnTo>
                  <a:lnTo>
                    <a:pt x="67892" y="106414"/>
                  </a:lnTo>
                  <a:lnTo>
                    <a:pt x="67503" y="106226"/>
                  </a:lnTo>
                  <a:lnTo>
                    <a:pt x="67189" y="106088"/>
                  </a:lnTo>
                  <a:lnTo>
                    <a:pt x="66877" y="105940"/>
                  </a:lnTo>
                  <a:lnTo>
                    <a:pt x="66226" y="105889"/>
                  </a:lnTo>
                  <a:lnTo>
                    <a:pt x="65625" y="105823"/>
                  </a:lnTo>
                  <a:lnTo>
                    <a:pt x="65120" y="105670"/>
                  </a:lnTo>
                  <a:lnTo>
                    <a:pt x="64681" y="105662"/>
                  </a:lnTo>
                  <a:lnTo>
                    <a:pt x="63948" y="105640"/>
                  </a:lnTo>
                  <a:lnTo>
                    <a:pt x="63535" y="105645"/>
                  </a:lnTo>
                  <a:lnTo>
                    <a:pt x="63263" y="105721"/>
                  </a:lnTo>
                  <a:lnTo>
                    <a:pt x="62990" y="105783"/>
                  </a:lnTo>
                  <a:lnTo>
                    <a:pt x="62589" y="105831"/>
                  </a:lnTo>
                  <a:lnTo>
                    <a:pt x="62182" y="105859"/>
                  </a:lnTo>
                  <a:lnTo>
                    <a:pt x="61770" y="105869"/>
                  </a:lnTo>
                  <a:lnTo>
                    <a:pt x="61362" y="105859"/>
                  </a:lnTo>
                  <a:lnTo>
                    <a:pt x="60955" y="105835"/>
                  </a:lnTo>
                  <a:lnTo>
                    <a:pt x="60674" y="105812"/>
                  </a:lnTo>
                  <a:lnTo>
                    <a:pt x="60393" y="105778"/>
                  </a:lnTo>
                  <a:lnTo>
                    <a:pt x="60111" y="105735"/>
                  </a:lnTo>
                  <a:lnTo>
                    <a:pt x="59834" y="105688"/>
                  </a:lnTo>
                  <a:lnTo>
                    <a:pt x="59558" y="105630"/>
                  </a:lnTo>
                  <a:lnTo>
                    <a:pt x="59300" y="105611"/>
                  </a:lnTo>
                  <a:lnTo>
                    <a:pt x="59042" y="105568"/>
                  </a:lnTo>
                  <a:lnTo>
                    <a:pt x="58786" y="105511"/>
                  </a:lnTo>
                  <a:lnTo>
                    <a:pt x="58536" y="105430"/>
                  </a:lnTo>
                  <a:lnTo>
                    <a:pt x="58298" y="105335"/>
                  </a:lnTo>
                  <a:lnTo>
                    <a:pt x="58120" y="105235"/>
                  </a:lnTo>
                  <a:lnTo>
                    <a:pt x="57955" y="105116"/>
                  </a:lnTo>
                  <a:lnTo>
                    <a:pt x="57792" y="104987"/>
                  </a:lnTo>
                  <a:lnTo>
                    <a:pt x="57626" y="104868"/>
                  </a:lnTo>
                  <a:lnTo>
                    <a:pt x="57447" y="104772"/>
                  </a:lnTo>
                  <a:lnTo>
                    <a:pt x="57182" y="104697"/>
                  </a:lnTo>
                  <a:lnTo>
                    <a:pt x="56902" y="104663"/>
                  </a:lnTo>
                  <a:lnTo>
                    <a:pt x="56612" y="104649"/>
                  </a:lnTo>
                  <a:lnTo>
                    <a:pt x="56327" y="104625"/>
                  </a:lnTo>
                  <a:lnTo>
                    <a:pt x="56049" y="104568"/>
                  </a:lnTo>
                  <a:lnTo>
                    <a:pt x="55762" y="104468"/>
                  </a:lnTo>
                  <a:lnTo>
                    <a:pt x="55472" y="104349"/>
                  </a:lnTo>
                  <a:lnTo>
                    <a:pt x="55194" y="104210"/>
                  </a:lnTo>
                  <a:lnTo>
                    <a:pt x="54938" y="104049"/>
                  </a:lnTo>
                  <a:lnTo>
                    <a:pt x="54265" y="103310"/>
                  </a:lnTo>
                  <a:lnTo>
                    <a:pt x="54217" y="103110"/>
                  </a:lnTo>
                  <a:lnTo>
                    <a:pt x="54221" y="102895"/>
                  </a:lnTo>
                  <a:lnTo>
                    <a:pt x="54245" y="102666"/>
                  </a:lnTo>
                  <a:lnTo>
                    <a:pt x="54261" y="102438"/>
                  </a:lnTo>
                  <a:lnTo>
                    <a:pt x="54241" y="102219"/>
                  </a:lnTo>
                  <a:lnTo>
                    <a:pt x="54197" y="102071"/>
                  </a:lnTo>
                  <a:lnTo>
                    <a:pt x="54143" y="101918"/>
                  </a:lnTo>
                  <a:lnTo>
                    <a:pt x="54078" y="101770"/>
                  </a:lnTo>
                  <a:lnTo>
                    <a:pt x="54011" y="101628"/>
                  </a:lnTo>
                  <a:lnTo>
                    <a:pt x="53936" y="101489"/>
                  </a:lnTo>
                  <a:lnTo>
                    <a:pt x="53809" y="101299"/>
                  </a:lnTo>
                  <a:lnTo>
                    <a:pt x="53655" y="101118"/>
                  </a:lnTo>
                  <a:lnTo>
                    <a:pt x="53497" y="100941"/>
                  </a:lnTo>
                  <a:lnTo>
                    <a:pt x="53350" y="100760"/>
                  </a:lnTo>
                  <a:lnTo>
                    <a:pt x="53183" y="100451"/>
                  </a:lnTo>
                  <a:lnTo>
                    <a:pt x="52871" y="99817"/>
                  </a:lnTo>
                  <a:lnTo>
                    <a:pt x="52613" y="99602"/>
                  </a:lnTo>
                  <a:lnTo>
                    <a:pt x="52357" y="99359"/>
                  </a:lnTo>
                  <a:lnTo>
                    <a:pt x="52226" y="99240"/>
                  </a:lnTo>
                  <a:lnTo>
                    <a:pt x="52088" y="99149"/>
                  </a:lnTo>
                  <a:lnTo>
                    <a:pt x="51945" y="99092"/>
                  </a:lnTo>
                  <a:lnTo>
                    <a:pt x="51727" y="99102"/>
                  </a:lnTo>
                  <a:lnTo>
                    <a:pt x="51466" y="99192"/>
                  </a:lnTo>
                  <a:lnTo>
                    <a:pt x="51208" y="99340"/>
                  </a:lnTo>
                  <a:lnTo>
                    <a:pt x="50990" y="99521"/>
                  </a:lnTo>
                  <a:lnTo>
                    <a:pt x="50638" y="100346"/>
                  </a:lnTo>
                  <a:lnTo>
                    <a:pt x="50476" y="100408"/>
                  </a:lnTo>
                  <a:lnTo>
                    <a:pt x="50282" y="100451"/>
                  </a:lnTo>
                  <a:lnTo>
                    <a:pt x="49886" y="100508"/>
                  </a:lnTo>
                  <a:lnTo>
                    <a:pt x="49645" y="100532"/>
                  </a:lnTo>
                  <a:lnTo>
                    <a:pt x="49400" y="100536"/>
                  </a:lnTo>
                  <a:lnTo>
                    <a:pt x="49157" y="100527"/>
                  </a:lnTo>
                  <a:lnTo>
                    <a:pt x="48908" y="100522"/>
                  </a:lnTo>
                  <a:lnTo>
                    <a:pt x="48667" y="100532"/>
                  </a:lnTo>
                  <a:lnTo>
                    <a:pt x="48278" y="100637"/>
                  </a:lnTo>
                  <a:lnTo>
                    <a:pt x="47725" y="100896"/>
                  </a:lnTo>
                  <a:lnTo>
                    <a:pt x="46545" y="101323"/>
                  </a:lnTo>
                  <a:lnTo>
                    <a:pt x="46340" y="101518"/>
                  </a:lnTo>
                  <a:lnTo>
                    <a:pt x="46113" y="101666"/>
                  </a:lnTo>
                  <a:lnTo>
                    <a:pt x="45924" y="101737"/>
                  </a:lnTo>
                  <a:lnTo>
                    <a:pt x="45726" y="101790"/>
                  </a:lnTo>
                  <a:lnTo>
                    <a:pt x="45318" y="101871"/>
                  </a:lnTo>
                  <a:lnTo>
                    <a:pt x="45116" y="101918"/>
                  </a:lnTo>
                  <a:lnTo>
                    <a:pt x="44844" y="101975"/>
                  </a:lnTo>
                  <a:lnTo>
                    <a:pt x="44541" y="102028"/>
                  </a:lnTo>
                  <a:lnTo>
                    <a:pt x="44261" y="102085"/>
                  </a:lnTo>
                  <a:lnTo>
                    <a:pt x="44027" y="102171"/>
                  </a:lnTo>
                  <a:lnTo>
                    <a:pt x="43806" y="102542"/>
                  </a:lnTo>
                  <a:lnTo>
                    <a:pt x="43791" y="102709"/>
                  </a:lnTo>
                  <a:lnTo>
                    <a:pt x="40813" y="102295"/>
                  </a:lnTo>
                  <a:lnTo>
                    <a:pt x="38422" y="101942"/>
                  </a:lnTo>
                  <a:lnTo>
                    <a:pt x="37948" y="101980"/>
                  </a:lnTo>
                  <a:lnTo>
                    <a:pt x="37698" y="102085"/>
                  </a:lnTo>
                  <a:lnTo>
                    <a:pt x="37464" y="102266"/>
                  </a:lnTo>
                  <a:lnTo>
                    <a:pt x="37238" y="102490"/>
                  </a:lnTo>
                  <a:lnTo>
                    <a:pt x="37013" y="102719"/>
                  </a:lnTo>
                  <a:lnTo>
                    <a:pt x="36779" y="102914"/>
                  </a:lnTo>
                  <a:lnTo>
                    <a:pt x="35991" y="103415"/>
                  </a:lnTo>
                  <a:lnTo>
                    <a:pt x="35149" y="103844"/>
                  </a:lnTo>
                  <a:lnTo>
                    <a:pt x="34274" y="104220"/>
                  </a:lnTo>
                  <a:lnTo>
                    <a:pt x="33383" y="104563"/>
                  </a:lnTo>
                  <a:lnTo>
                    <a:pt x="32492" y="104882"/>
                  </a:lnTo>
                  <a:lnTo>
                    <a:pt x="31724" y="105164"/>
                  </a:lnTo>
                  <a:lnTo>
                    <a:pt x="30944" y="105430"/>
                  </a:lnTo>
                  <a:lnTo>
                    <a:pt x="30161" y="105668"/>
                  </a:lnTo>
                  <a:lnTo>
                    <a:pt x="29368" y="105855"/>
                  </a:lnTo>
                  <a:lnTo>
                    <a:pt x="28569" y="105969"/>
                  </a:lnTo>
                  <a:lnTo>
                    <a:pt x="27821" y="106040"/>
                  </a:lnTo>
                  <a:lnTo>
                    <a:pt x="27444" y="106059"/>
                  </a:lnTo>
                  <a:lnTo>
                    <a:pt x="27077" y="106045"/>
                  </a:lnTo>
                  <a:lnTo>
                    <a:pt x="26728" y="105978"/>
                  </a:lnTo>
                  <a:lnTo>
                    <a:pt x="26324" y="105802"/>
                  </a:lnTo>
                  <a:lnTo>
                    <a:pt x="25948" y="105540"/>
                  </a:lnTo>
                  <a:lnTo>
                    <a:pt x="25800" y="105389"/>
                  </a:lnTo>
                  <a:lnTo>
                    <a:pt x="25585" y="105225"/>
                  </a:lnTo>
                  <a:lnTo>
                    <a:pt x="25228" y="104896"/>
                  </a:lnTo>
                  <a:lnTo>
                    <a:pt x="24863" y="104591"/>
                  </a:lnTo>
                  <a:lnTo>
                    <a:pt x="24559" y="104320"/>
                  </a:lnTo>
                  <a:lnTo>
                    <a:pt x="24251" y="104015"/>
                  </a:lnTo>
                  <a:lnTo>
                    <a:pt x="23946" y="103720"/>
                  </a:lnTo>
                  <a:lnTo>
                    <a:pt x="23636" y="103505"/>
                  </a:lnTo>
                  <a:lnTo>
                    <a:pt x="23280" y="103410"/>
                  </a:lnTo>
                  <a:lnTo>
                    <a:pt x="21871" y="100503"/>
                  </a:lnTo>
                  <a:lnTo>
                    <a:pt x="20814" y="96410"/>
                  </a:lnTo>
                  <a:lnTo>
                    <a:pt x="20374" y="96040"/>
                  </a:lnTo>
                  <a:lnTo>
                    <a:pt x="19794" y="95555"/>
                  </a:lnTo>
                  <a:lnTo>
                    <a:pt x="19365" y="94019"/>
                  </a:lnTo>
                  <a:lnTo>
                    <a:pt x="18210" y="86106"/>
                  </a:lnTo>
                  <a:lnTo>
                    <a:pt x="17235" y="83772"/>
                  </a:lnTo>
                  <a:lnTo>
                    <a:pt x="17367" y="83126"/>
                  </a:lnTo>
                  <a:lnTo>
                    <a:pt x="17681" y="81336"/>
                  </a:lnTo>
                  <a:lnTo>
                    <a:pt x="17059" y="81249"/>
                  </a:lnTo>
                  <a:lnTo>
                    <a:pt x="16541" y="81132"/>
                  </a:lnTo>
                  <a:lnTo>
                    <a:pt x="15751" y="79307"/>
                  </a:lnTo>
                  <a:lnTo>
                    <a:pt x="15779" y="79169"/>
                  </a:lnTo>
                  <a:lnTo>
                    <a:pt x="16036" y="78020"/>
                  </a:lnTo>
                  <a:lnTo>
                    <a:pt x="16285" y="76877"/>
                  </a:lnTo>
                  <a:lnTo>
                    <a:pt x="16507" y="75890"/>
                  </a:lnTo>
                  <a:lnTo>
                    <a:pt x="14686" y="74837"/>
                  </a:lnTo>
                  <a:lnTo>
                    <a:pt x="14101" y="74535"/>
                  </a:lnTo>
                  <a:lnTo>
                    <a:pt x="13554" y="74186"/>
                  </a:lnTo>
                  <a:lnTo>
                    <a:pt x="11836" y="73183"/>
                  </a:lnTo>
                  <a:lnTo>
                    <a:pt x="10731" y="72565"/>
                  </a:lnTo>
                  <a:lnTo>
                    <a:pt x="10204" y="72717"/>
                  </a:lnTo>
                  <a:lnTo>
                    <a:pt x="4637" y="69553"/>
                  </a:lnTo>
                  <a:lnTo>
                    <a:pt x="4523" y="68966"/>
                  </a:lnTo>
                  <a:lnTo>
                    <a:pt x="4318" y="68842"/>
                  </a:lnTo>
                  <a:lnTo>
                    <a:pt x="4667" y="66946"/>
                  </a:lnTo>
                  <a:lnTo>
                    <a:pt x="4964" y="66592"/>
                  </a:lnTo>
                  <a:lnTo>
                    <a:pt x="0" y="63763"/>
                  </a:lnTo>
                  <a:lnTo>
                    <a:pt x="541" y="63378"/>
                  </a:lnTo>
                  <a:lnTo>
                    <a:pt x="1664" y="61321"/>
                  </a:lnTo>
                  <a:lnTo>
                    <a:pt x="2650" y="59557"/>
                  </a:lnTo>
                  <a:lnTo>
                    <a:pt x="5502" y="54439"/>
                  </a:lnTo>
                  <a:lnTo>
                    <a:pt x="6341" y="52930"/>
                  </a:lnTo>
                  <a:lnTo>
                    <a:pt x="8908" y="48329"/>
                  </a:lnTo>
                  <a:lnTo>
                    <a:pt x="9142" y="47923"/>
                  </a:lnTo>
                  <a:lnTo>
                    <a:pt x="10738" y="45138"/>
                  </a:lnTo>
                  <a:lnTo>
                    <a:pt x="11056" y="44824"/>
                  </a:lnTo>
                  <a:lnTo>
                    <a:pt x="12346" y="42615"/>
                  </a:lnTo>
                  <a:lnTo>
                    <a:pt x="14824" y="38374"/>
                  </a:lnTo>
                  <a:lnTo>
                    <a:pt x="15282" y="37567"/>
                  </a:lnTo>
                  <a:lnTo>
                    <a:pt x="17453" y="33743"/>
                  </a:lnTo>
                  <a:lnTo>
                    <a:pt x="19023" y="31040"/>
                  </a:lnTo>
                  <a:lnTo>
                    <a:pt x="20298" y="28846"/>
                  </a:lnTo>
                  <a:lnTo>
                    <a:pt x="23801" y="22816"/>
                  </a:lnTo>
                  <a:lnTo>
                    <a:pt x="25662" y="22026"/>
                  </a:lnTo>
                  <a:lnTo>
                    <a:pt x="26701" y="21642"/>
                  </a:lnTo>
                  <a:lnTo>
                    <a:pt x="27131" y="21471"/>
                  </a:lnTo>
                  <a:lnTo>
                    <a:pt x="27547" y="21278"/>
                  </a:lnTo>
                  <a:lnTo>
                    <a:pt x="27940" y="21051"/>
                  </a:lnTo>
                  <a:lnTo>
                    <a:pt x="28362" y="20750"/>
                  </a:lnTo>
                  <a:lnTo>
                    <a:pt x="28768" y="20410"/>
                  </a:lnTo>
                  <a:lnTo>
                    <a:pt x="29149" y="20039"/>
                  </a:lnTo>
                  <a:lnTo>
                    <a:pt x="29494" y="19640"/>
                  </a:lnTo>
                  <a:lnTo>
                    <a:pt x="29794" y="19221"/>
                  </a:lnTo>
                  <a:lnTo>
                    <a:pt x="30057" y="18782"/>
                  </a:lnTo>
                  <a:lnTo>
                    <a:pt x="30292" y="18311"/>
                  </a:lnTo>
                  <a:lnTo>
                    <a:pt x="30486" y="17820"/>
                  </a:lnTo>
                  <a:lnTo>
                    <a:pt x="30621" y="17323"/>
                  </a:lnTo>
                  <a:lnTo>
                    <a:pt x="30681" y="16831"/>
                  </a:lnTo>
                  <a:lnTo>
                    <a:pt x="30668" y="16367"/>
                  </a:lnTo>
                  <a:lnTo>
                    <a:pt x="30595" y="15888"/>
                  </a:lnTo>
                  <a:lnTo>
                    <a:pt x="30471" y="15413"/>
                  </a:lnTo>
                  <a:lnTo>
                    <a:pt x="30298" y="14961"/>
                  </a:lnTo>
                  <a:lnTo>
                    <a:pt x="30082" y="14550"/>
                  </a:lnTo>
                  <a:lnTo>
                    <a:pt x="28374" y="10514"/>
                  </a:lnTo>
                  <a:lnTo>
                    <a:pt x="28291" y="10261"/>
                  </a:lnTo>
                  <a:lnTo>
                    <a:pt x="28191" y="10011"/>
                  </a:lnTo>
                  <a:lnTo>
                    <a:pt x="28076" y="9767"/>
                  </a:lnTo>
                  <a:lnTo>
                    <a:pt x="27945" y="9532"/>
                  </a:lnTo>
                  <a:lnTo>
                    <a:pt x="27801" y="9308"/>
                  </a:lnTo>
                  <a:lnTo>
                    <a:pt x="27647" y="9093"/>
                  </a:lnTo>
                  <a:lnTo>
                    <a:pt x="27479" y="8881"/>
                  </a:lnTo>
                  <a:lnTo>
                    <a:pt x="27296" y="8681"/>
                  </a:lnTo>
                  <a:lnTo>
                    <a:pt x="27100" y="8504"/>
                  </a:lnTo>
                  <a:lnTo>
                    <a:pt x="26889" y="8358"/>
                  </a:lnTo>
                  <a:lnTo>
                    <a:pt x="26670" y="8260"/>
                  </a:lnTo>
                  <a:lnTo>
                    <a:pt x="26437" y="8194"/>
                  </a:lnTo>
                  <a:lnTo>
                    <a:pt x="25944" y="8098"/>
                  </a:lnTo>
                  <a:lnTo>
                    <a:pt x="25037" y="7865"/>
                  </a:lnTo>
                  <a:lnTo>
                    <a:pt x="24707" y="7770"/>
                  </a:lnTo>
                  <a:lnTo>
                    <a:pt x="24395" y="7649"/>
                  </a:lnTo>
                  <a:lnTo>
                    <a:pt x="24114" y="7486"/>
                  </a:lnTo>
                  <a:lnTo>
                    <a:pt x="23807" y="7205"/>
                  </a:lnTo>
                  <a:lnTo>
                    <a:pt x="23541" y="6856"/>
                  </a:lnTo>
                  <a:lnTo>
                    <a:pt x="23312" y="6462"/>
                  </a:lnTo>
                  <a:lnTo>
                    <a:pt x="23118" y="6047"/>
                  </a:lnTo>
                  <a:lnTo>
                    <a:pt x="22958" y="5635"/>
                  </a:lnTo>
                  <a:lnTo>
                    <a:pt x="22811" y="5136"/>
                  </a:lnTo>
                  <a:lnTo>
                    <a:pt x="22714" y="4607"/>
                  </a:lnTo>
                  <a:lnTo>
                    <a:pt x="22669" y="4067"/>
                  </a:lnTo>
                  <a:lnTo>
                    <a:pt x="22679" y="3530"/>
                  </a:lnTo>
                  <a:lnTo>
                    <a:pt x="22744" y="3017"/>
                  </a:lnTo>
                  <a:lnTo>
                    <a:pt x="22854" y="2568"/>
                  </a:lnTo>
                  <a:lnTo>
                    <a:pt x="23008" y="2117"/>
                  </a:lnTo>
                  <a:lnTo>
                    <a:pt x="23205" y="1681"/>
                  </a:lnTo>
                  <a:lnTo>
                    <a:pt x="23440" y="1272"/>
                  </a:lnTo>
                  <a:lnTo>
                    <a:pt x="23712" y="905"/>
                  </a:lnTo>
                  <a:lnTo>
                    <a:pt x="24007" y="594"/>
                  </a:lnTo>
                  <a:lnTo>
                    <a:pt x="24342" y="303"/>
                  </a:lnTo>
                  <a:lnTo>
                    <a:pt x="24784" y="0"/>
                  </a:lnTo>
                  <a:lnTo>
                    <a:pt x="25483" y="452"/>
                  </a:lnTo>
                  <a:lnTo>
                    <a:pt x="26350" y="1286"/>
                  </a:lnTo>
                  <a:lnTo>
                    <a:pt x="27179" y="1927"/>
                  </a:lnTo>
                  <a:lnTo>
                    <a:pt x="27231" y="2099"/>
                  </a:lnTo>
                  <a:lnTo>
                    <a:pt x="27295" y="2266"/>
                  </a:lnTo>
                  <a:lnTo>
                    <a:pt x="27369" y="2414"/>
                  </a:lnTo>
                  <a:lnTo>
                    <a:pt x="27551" y="2623"/>
                  </a:lnTo>
                  <a:lnTo>
                    <a:pt x="27821" y="2790"/>
                  </a:lnTo>
                  <a:lnTo>
                    <a:pt x="28137" y="2924"/>
                  </a:lnTo>
                  <a:lnTo>
                    <a:pt x="28787" y="3157"/>
                  </a:lnTo>
                  <a:lnTo>
                    <a:pt x="29397" y="3333"/>
                  </a:lnTo>
                  <a:lnTo>
                    <a:pt x="30038" y="3424"/>
                  </a:lnTo>
                  <a:lnTo>
                    <a:pt x="30691" y="3486"/>
                  </a:lnTo>
                  <a:lnTo>
                    <a:pt x="31341" y="3572"/>
                  </a:lnTo>
                  <a:lnTo>
                    <a:pt x="31958" y="3738"/>
                  </a:lnTo>
                  <a:lnTo>
                    <a:pt x="32445" y="3919"/>
                  </a:lnTo>
                  <a:lnTo>
                    <a:pt x="32935" y="4120"/>
                  </a:lnTo>
                  <a:lnTo>
                    <a:pt x="33414" y="4348"/>
                  </a:lnTo>
                  <a:lnTo>
                    <a:pt x="33846" y="4625"/>
                  </a:lnTo>
                  <a:lnTo>
                    <a:pt x="34207" y="4953"/>
                  </a:lnTo>
                  <a:lnTo>
                    <a:pt x="34507" y="5344"/>
                  </a:lnTo>
                  <a:lnTo>
                    <a:pt x="34768" y="5797"/>
                  </a:lnTo>
                  <a:lnTo>
                    <a:pt x="34978" y="6288"/>
                  </a:lnTo>
                  <a:lnTo>
                    <a:pt x="35109" y="6779"/>
                  </a:lnTo>
                  <a:lnTo>
                    <a:pt x="35140" y="7251"/>
                  </a:lnTo>
                  <a:lnTo>
                    <a:pt x="35049" y="7641"/>
                  </a:lnTo>
                  <a:lnTo>
                    <a:pt x="34859" y="8023"/>
                  </a:lnTo>
                  <a:lnTo>
                    <a:pt x="34630" y="8403"/>
                  </a:lnTo>
                  <a:lnTo>
                    <a:pt x="34408" y="8795"/>
                  </a:lnTo>
                  <a:lnTo>
                    <a:pt x="34262" y="9190"/>
                  </a:lnTo>
                  <a:lnTo>
                    <a:pt x="34174" y="9638"/>
                  </a:lnTo>
                  <a:lnTo>
                    <a:pt x="34127" y="10100"/>
                  </a:lnTo>
                  <a:lnTo>
                    <a:pt x="34115" y="10567"/>
                  </a:lnTo>
                  <a:lnTo>
                    <a:pt x="34142" y="11029"/>
                  </a:lnTo>
                  <a:lnTo>
                    <a:pt x="34218" y="11472"/>
                  </a:lnTo>
                  <a:lnTo>
                    <a:pt x="34321" y="11797"/>
                  </a:lnTo>
                  <a:lnTo>
                    <a:pt x="34456" y="12111"/>
                  </a:lnTo>
                  <a:lnTo>
                    <a:pt x="34614" y="12421"/>
                  </a:lnTo>
                  <a:lnTo>
                    <a:pt x="34768" y="12735"/>
                  </a:lnTo>
                  <a:lnTo>
                    <a:pt x="34906" y="13050"/>
                  </a:lnTo>
                  <a:lnTo>
                    <a:pt x="35144" y="13727"/>
                  </a:lnTo>
                  <a:lnTo>
                    <a:pt x="35358" y="14413"/>
                  </a:lnTo>
                  <a:lnTo>
                    <a:pt x="35461" y="14756"/>
                  </a:lnTo>
                  <a:lnTo>
                    <a:pt x="35556" y="15185"/>
                  </a:lnTo>
                  <a:lnTo>
                    <a:pt x="35710" y="16071"/>
                  </a:lnTo>
                  <a:lnTo>
                    <a:pt x="35821" y="16486"/>
                  </a:lnTo>
                  <a:lnTo>
                    <a:pt x="36004" y="16852"/>
                  </a:lnTo>
                  <a:lnTo>
                    <a:pt x="36329" y="17234"/>
                  </a:lnTo>
                  <a:lnTo>
                    <a:pt x="36736" y="17577"/>
                  </a:lnTo>
                  <a:lnTo>
                    <a:pt x="37202" y="17867"/>
                  </a:lnTo>
                  <a:lnTo>
                    <a:pt x="37698" y="18101"/>
                  </a:lnTo>
                  <a:lnTo>
                    <a:pt x="38188" y="18263"/>
                  </a:lnTo>
                  <a:lnTo>
                    <a:pt x="38589" y="18335"/>
                  </a:lnTo>
                  <a:lnTo>
                    <a:pt x="39008" y="18359"/>
                  </a:lnTo>
                  <a:lnTo>
                    <a:pt x="39431" y="18344"/>
                  </a:lnTo>
                  <a:lnTo>
                    <a:pt x="39856" y="18301"/>
                  </a:lnTo>
                  <a:lnTo>
                    <a:pt x="40266" y="18235"/>
                  </a:lnTo>
                  <a:lnTo>
                    <a:pt x="40694" y="18120"/>
                  </a:lnTo>
                  <a:lnTo>
                    <a:pt x="41110" y="17963"/>
                  </a:lnTo>
                  <a:lnTo>
                    <a:pt x="41938" y="17591"/>
                  </a:lnTo>
                  <a:lnTo>
                    <a:pt x="42357" y="17424"/>
                  </a:lnTo>
                  <a:lnTo>
                    <a:pt x="43065" y="17172"/>
                  </a:lnTo>
                  <a:lnTo>
                    <a:pt x="43778" y="16924"/>
                  </a:lnTo>
                  <a:lnTo>
                    <a:pt x="44494" y="16695"/>
                  </a:lnTo>
                  <a:lnTo>
                    <a:pt x="45218" y="16509"/>
                  </a:lnTo>
                  <a:lnTo>
                    <a:pt x="45951" y="16381"/>
                  </a:lnTo>
                  <a:lnTo>
                    <a:pt x="46616" y="16343"/>
                  </a:lnTo>
                  <a:lnTo>
                    <a:pt x="47293" y="16366"/>
                  </a:lnTo>
                  <a:lnTo>
                    <a:pt x="47970" y="16419"/>
                  </a:lnTo>
                  <a:lnTo>
                    <a:pt x="48652" y="16457"/>
                  </a:lnTo>
                  <a:lnTo>
                    <a:pt x="49324" y="16443"/>
                  </a:lnTo>
                  <a:lnTo>
                    <a:pt x="49863" y="16395"/>
                  </a:lnTo>
                  <a:lnTo>
                    <a:pt x="50404" y="16338"/>
                  </a:lnTo>
                  <a:lnTo>
                    <a:pt x="50939" y="16262"/>
                  </a:lnTo>
                  <a:lnTo>
                    <a:pt x="51473" y="16166"/>
                  </a:lnTo>
                  <a:lnTo>
                    <a:pt x="51992" y="16033"/>
                  </a:lnTo>
                  <a:lnTo>
                    <a:pt x="52246" y="15962"/>
                  </a:lnTo>
                  <a:lnTo>
                    <a:pt x="52495" y="15876"/>
                  </a:lnTo>
                  <a:lnTo>
                    <a:pt x="52744" y="15790"/>
                  </a:lnTo>
                  <a:lnTo>
                    <a:pt x="52990" y="15699"/>
                  </a:lnTo>
                  <a:lnTo>
                    <a:pt x="53235" y="15599"/>
                  </a:lnTo>
                  <a:lnTo>
                    <a:pt x="53437" y="15499"/>
                  </a:lnTo>
                  <a:lnTo>
                    <a:pt x="53644" y="15371"/>
                  </a:lnTo>
                  <a:lnTo>
                    <a:pt x="53845" y="15251"/>
                  </a:lnTo>
                  <a:lnTo>
                    <a:pt x="54038" y="15170"/>
                  </a:lnTo>
                  <a:lnTo>
                    <a:pt x="54217" y="15161"/>
                  </a:lnTo>
                  <a:lnTo>
                    <a:pt x="54379" y="15251"/>
                  </a:lnTo>
                  <a:lnTo>
                    <a:pt x="54522" y="15428"/>
                  </a:lnTo>
                  <a:lnTo>
                    <a:pt x="54653" y="15647"/>
                  </a:lnTo>
                  <a:lnTo>
                    <a:pt x="54780" y="15876"/>
                  </a:lnTo>
                  <a:lnTo>
                    <a:pt x="54914" y="16086"/>
                  </a:lnTo>
                  <a:lnTo>
                    <a:pt x="55274" y="16610"/>
                  </a:lnTo>
                  <a:lnTo>
                    <a:pt x="55622" y="17143"/>
                  </a:lnTo>
                  <a:lnTo>
                    <a:pt x="55962" y="17682"/>
                  </a:lnTo>
                  <a:lnTo>
                    <a:pt x="56312" y="18211"/>
                  </a:lnTo>
                  <a:lnTo>
                    <a:pt x="56683" y="18730"/>
                  </a:lnTo>
                  <a:lnTo>
                    <a:pt x="57167" y="19345"/>
                  </a:lnTo>
                  <a:lnTo>
                    <a:pt x="57665" y="19955"/>
                  </a:lnTo>
                  <a:lnTo>
                    <a:pt x="58180" y="20551"/>
                  </a:lnTo>
                  <a:lnTo>
                    <a:pt x="58726" y="21113"/>
                  </a:lnTo>
                  <a:lnTo>
                    <a:pt x="59296" y="21646"/>
                  </a:lnTo>
                  <a:lnTo>
                    <a:pt x="59910" y="22166"/>
                  </a:lnTo>
                  <a:lnTo>
                    <a:pt x="60551" y="22666"/>
                  </a:lnTo>
                  <a:lnTo>
                    <a:pt x="61220" y="23128"/>
                  </a:lnTo>
                  <a:lnTo>
                    <a:pt x="61912" y="23533"/>
                  </a:lnTo>
                  <a:lnTo>
                    <a:pt x="62633" y="23858"/>
                  </a:lnTo>
                  <a:lnTo>
                    <a:pt x="62994" y="23986"/>
                  </a:lnTo>
                  <a:lnTo>
                    <a:pt x="63366" y="24100"/>
                  </a:lnTo>
                  <a:lnTo>
                    <a:pt x="63745" y="24201"/>
                  </a:lnTo>
                  <a:lnTo>
                    <a:pt x="64126" y="24282"/>
                  </a:lnTo>
                  <a:lnTo>
                    <a:pt x="64506" y="24348"/>
                  </a:lnTo>
                  <a:lnTo>
                    <a:pt x="64898" y="24253"/>
                  </a:lnTo>
                  <a:lnTo>
                    <a:pt x="65384" y="24267"/>
                  </a:lnTo>
                  <a:lnTo>
                    <a:pt x="65891" y="24372"/>
                  </a:lnTo>
                  <a:lnTo>
                    <a:pt x="66343" y="24553"/>
                  </a:lnTo>
                  <a:lnTo>
                    <a:pt x="66664" y="24796"/>
                  </a:lnTo>
                  <a:lnTo>
                    <a:pt x="66838" y="25073"/>
                  </a:lnTo>
                  <a:lnTo>
                    <a:pt x="66956" y="25411"/>
                  </a:lnTo>
                  <a:lnTo>
                    <a:pt x="67023" y="25792"/>
                  </a:lnTo>
                  <a:lnTo>
                    <a:pt x="67051" y="26174"/>
                  </a:lnTo>
                  <a:lnTo>
                    <a:pt x="67047" y="26540"/>
                  </a:lnTo>
                  <a:lnTo>
                    <a:pt x="66956" y="26984"/>
                  </a:lnTo>
                  <a:lnTo>
                    <a:pt x="66758" y="27422"/>
                  </a:lnTo>
                  <a:lnTo>
                    <a:pt x="66517" y="27860"/>
                  </a:lnTo>
                  <a:lnTo>
                    <a:pt x="66279" y="28303"/>
                  </a:lnTo>
                  <a:lnTo>
                    <a:pt x="66101" y="28756"/>
                  </a:lnTo>
                  <a:lnTo>
                    <a:pt x="65918" y="29690"/>
                  </a:lnTo>
                  <a:lnTo>
                    <a:pt x="65860" y="30662"/>
                  </a:lnTo>
                  <a:lnTo>
                    <a:pt x="65887" y="31663"/>
                  </a:lnTo>
                  <a:lnTo>
                    <a:pt x="65978" y="32659"/>
                  </a:lnTo>
                  <a:lnTo>
                    <a:pt x="66094" y="33636"/>
                  </a:lnTo>
                  <a:lnTo>
                    <a:pt x="66220" y="34427"/>
                  </a:lnTo>
                  <a:lnTo>
                    <a:pt x="66386" y="35208"/>
                  </a:lnTo>
                  <a:lnTo>
                    <a:pt x="66584" y="35990"/>
                  </a:lnTo>
                  <a:lnTo>
                    <a:pt x="66793" y="36767"/>
                  </a:lnTo>
                  <a:lnTo>
                    <a:pt x="67016" y="37539"/>
                  </a:lnTo>
                  <a:lnTo>
                    <a:pt x="67214" y="38173"/>
                  </a:lnTo>
                  <a:lnTo>
                    <a:pt x="67435" y="38801"/>
                  </a:lnTo>
                  <a:lnTo>
                    <a:pt x="67661" y="39431"/>
                  </a:lnTo>
                  <a:lnTo>
                    <a:pt x="67866" y="40060"/>
                  </a:lnTo>
                  <a:lnTo>
                    <a:pt x="68029" y="40703"/>
                  </a:lnTo>
                  <a:lnTo>
                    <a:pt x="68176" y="41408"/>
                  </a:lnTo>
                  <a:lnTo>
                    <a:pt x="68303" y="42128"/>
                  </a:lnTo>
                  <a:lnTo>
                    <a:pt x="68394" y="42848"/>
                  </a:lnTo>
                  <a:lnTo>
                    <a:pt x="68425" y="43562"/>
                  </a:lnTo>
                  <a:lnTo>
                    <a:pt x="68377" y="44263"/>
                  </a:lnTo>
                  <a:lnTo>
                    <a:pt x="68322" y="44563"/>
                  </a:lnTo>
                  <a:lnTo>
                    <a:pt x="68251" y="44858"/>
                  </a:lnTo>
                  <a:lnTo>
                    <a:pt x="68089" y="45449"/>
                  </a:lnTo>
                  <a:lnTo>
                    <a:pt x="68020" y="45749"/>
                  </a:lnTo>
                  <a:lnTo>
                    <a:pt x="67911" y="46517"/>
                  </a:lnTo>
                  <a:lnTo>
                    <a:pt x="67855" y="47298"/>
                  </a:lnTo>
                  <a:lnTo>
                    <a:pt x="67819" y="48085"/>
                  </a:lnTo>
                  <a:lnTo>
                    <a:pt x="67775" y="48629"/>
                  </a:lnTo>
                  <a:lnTo>
                    <a:pt x="67755" y="48866"/>
                  </a:lnTo>
                  <a:lnTo>
                    <a:pt x="67621" y="49628"/>
                  </a:lnTo>
                  <a:lnTo>
                    <a:pt x="67562" y="49943"/>
                  </a:lnTo>
                  <a:lnTo>
                    <a:pt x="67510" y="50277"/>
                  </a:lnTo>
                  <a:lnTo>
                    <a:pt x="67443" y="50600"/>
                  </a:lnTo>
                  <a:lnTo>
                    <a:pt x="67341" y="50886"/>
                  </a:lnTo>
                  <a:lnTo>
                    <a:pt x="67185" y="51110"/>
                  </a:lnTo>
                  <a:lnTo>
                    <a:pt x="66996" y="51234"/>
                  </a:lnTo>
                  <a:lnTo>
                    <a:pt x="66771" y="51325"/>
                  </a:lnTo>
                  <a:lnTo>
                    <a:pt x="66521" y="51387"/>
                  </a:lnTo>
                  <a:lnTo>
                    <a:pt x="66268" y="51439"/>
                  </a:lnTo>
                  <a:lnTo>
                    <a:pt x="66022" y="51501"/>
                  </a:lnTo>
                  <a:lnTo>
                    <a:pt x="65499" y="51625"/>
                  </a:lnTo>
                  <a:lnTo>
                    <a:pt x="64961" y="51711"/>
                  </a:lnTo>
                  <a:lnTo>
                    <a:pt x="64422" y="51787"/>
                  </a:lnTo>
                  <a:lnTo>
                    <a:pt x="63892" y="51887"/>
                  </a:lnTo>
                  <a:lnTo>
                    <a:pt x="63377" y="52030"/>
                  </a:lnTo>
                  <a:lnTo>
                    <a:pt x="62705" y="52321"/>
                  </a:lnTo>
                  <a:lnTo>
                    <a:pt x="62055" y="52678"/>
                  </a:lnTo>
                  <a:lnTo>
                    <a:pt x="61426" y="53083"/>
                  </a:lnTo>
                  <a:lnTo>
                    <a:pt x="60812" y="53517"/>
                  </a:lnTo>
                  <a:lnTo>
                    <a:pt x="60215" y="53960"/>
                  </a:lnTo>
                  <a:lnTo>
                    <a:pt x="59839" y="54293"/>
                  </a:lnTo>
                  <a:lnTo>
                    <a:pt x="59458" y="54699"/>
                  </a:lnTo>
                  <a:lnTo>
                    <a:pt x="58864" y="55228"/>
                  </a:lnTo>
                  <a:lnTo>
                    <a:pt x="58721" y="55270"/>
                  </a:lnTo>
                  <a:lnTo>
                    <a:pt x="58184" y="55151"/>
                  </a:lnTo>
                  <a:lnTo>
                    <a:pt x="57859" y="54785"/>
                  </a:lnTo>
                  <a:lnTo>
                    <a:pt x="57732" y="54522"/>
                  </a:lnTo>
                  <a:lnTo>
                    <a:pt x="57586" y="54279"/>
                  </a:lnTo>
                  <a:lnTo>
                    <a:pt x="57269" y="53812"/>
                  </a:lnTo>
                  <a:lnTo>
                    <a:pt x="57151" y="53588"/>
                  </a:lnTo>
                  <a:lnTo>
                    <a:pt x="57047" y="53360"/>
                  </a:lnTo>
                  <a:lnTo>
                    <a:pt x="56953" y="53121"/>
                  </a:lnTo>
                  <a:lnTo>
                    <a:pt x="56877" y="52878"/>
                  </a:lnTo>
                  <a:lnTo>
                    <a:pt x="56815" y="52635"/>
                  </a:lnTo>
                  <a:lnTo>
                    <a:pt x="56619" y="52159"/>
                  </a:lnTo>
                  <a:lnTo>
                    <a:pt x="56410" y="51749"/>
                  </a:lnTo>
                  <a:lnTo>
                    <a:pt x="56185" y="51330"/>
                  </a:lnTo>
                  <a:lnTo>
                    <a:pt x="55940" y="50934"/>
                  </a:lnTo>
                  <a:lnTo>
                    <a:pt x="55662" y="50586"/>
                  </a:lnTo>
                  <a:lnTo>
                    <a:pt x="55334" y="50315"/>
                  </a:lnTo>
                  <a:lnTo>
                    <a:pt x="55107" y="50176"/>
                  </a:lnTo>
                  <a:lnTo>
                    <a:pt x="54862" y="50053"/>
                  </a:lnTo>
                  <a:lnTo>
                    <a:pt x="54609" y="49952"/>
                  </a:lnTo>
                  <a:lnTo>
                    <a:pt x="54352" y="49891"/>
                  </a:lnTo>
                  <a:lnTo>
                    <a:pt x="54110" y="49881"/>
                  </a:lnTo>
                  <a:lnTo>
                    <a:pt x="53932" y="49900"/>
                  </a:lnTo>
                  <a:lnTo>
                    <a:pt x="53798" y="49933"/>
                  </a:lnTo>
                  <a:lnTo>
                    <a:pt x="53573" y="50010"/>
                  </a:lnTo>
                  <a:lnTo>
                    <a:pt x="53410" y="50090"/>
                  </a:lnTo>
                  <a:lnTo>
                    <a:pt x="53279" y="50196"/>
                  </a:lnTo>
                  <a:lnTo>
                    <a:pt x="53176" y="50391"/>
                  </a:lnTo>
                  <a:lnTo>
                    <a:pt x="53141" y="50663"/>
                  </a:lnTo>
                  <a:lnTo>
                    <a:pt x="53152" y="50977"/>
                  </a:lnTo>
                  <a:lnTo>
                    <a:pt x="53172" y="51296"/>
                  </a:lnTo>
                  <a:lnTo>
                    <a:pt x="53172" y="51597"/>
                  </a:lnTo>
                  <a:lnTo>
                    <a:pt x="53089" y="52492"/>
                  </a:lnTo>
                  <a:lnTo>
                    <a:pt x="53069" y="52788"/>
                  </a:lnTo>
                  <a:lnTo>
                    <a:pt x="53061" y="53088"/>
                  </a:lnTo>
                  <a:lnTo>
                    <a:pt x="53081" y="53450"/>
                  </a:lnTo>
                  <a:lnTo>
                    <a:pt x="53117" y="53817"/>
                  </a:lnTo>
                  <a:lnTo>
                    <a:pt x="53306" y="55123"/>
                  </a:lnTo>
                  <a:lnTo>
                    <a:pt x="53406" y="55771"/>
                  </a:lnTo>
                  <a:lnTo>
                    <a:pt x="53437" y="56166"/>
                  </a:lnTo>
                  <a:lnTo>
                    <a:pt x="53461" y="56357"/>
                  </a:lnTo>
                  <a:lnTo>
                    <a:pt x="53477" y="56543"/>
                  </a:lnTo>
                  <a:lnTo>
                    <a:pt x="53299" y="56867"/>
                  </a:lnTo>
                  <a:lnTo>
                    <a:pt x="53156" y="56886"/>
                  </a:lnTo>
                  <a:lnTo>
                    <a:pt x="52994" y="56881"/>
                  </a:lnTo>
                  <a:lnTo>
                    <a:pt x="52824" y="56872"/>
                  </a:lnTo>
                  <a:lnTo>
                    <a:pt x="52665" y="56881"/>
                  </a:lnTo>
                  <a:lnTo>
                    <a:pt x="52412" y="56938"/>
                  </a:lnTo>
                  <a:lnTo>
                    <a:pt x="51914" y="57096"/>
                  </a:lnTo>
                  <a:lnTo>
                    <a:pt x="51422" y="57277"/>
                  </a:lnTo>
                  <a:lnTo>
                    <a:pt x="51106" y="57367"/>
                  </a:lnTo>
                  <a:lnTo>
                    <a:pt x="50781" y="57444"/>
                  </a:lnTo>
                  <a:lnTo>
                    <a:pt x="50464" y="57534"/>
                  </a:lnTo>
                  <a:lnTo>
                    <a:pt x="50171" y="57658"/>
                  </a:lnTo>
                  <a:lnTo>
                    <a:pt x="49507" y="58397"/>
                  </a:lnTo>
                  <a:lnTo>
                    <a:pt x="49582" y="58563"/>
                  </a:lnTo>
                  <a:lnTo>
                    <a:pt x="49823" y="58773"/>
                  </a:lnTo>
                  <a:lnTo>
                    <a:pt x="50159" y="59006"/>
                  </a:lnTo>
                  <a:lnTo>
                    <a:pt x="50511" y="59250"/>
                  </a:lnTo>
                  <a:lnTo>
                    <a:pt x="50805" y="59497"/>
                  </a:lnTo>
                  <a:lnTo>
                    <a:pt x="51079" y="59783"/>
                  </a:lnTo>
                  <a:lnTo>
                    <a:pt x="51339" y="60083"/>
                  </a:lnTo>
                  <a:lnTo>
                    <a:pt x="51589" y="60389"/>
                  </a:lnTo>
                  <a:lnTo>
                    <a:pt x="51830" y="60708"/>
                  </a:lnTo>
                  <a:lnTo>
                    <a:pt x="52052" y="61037"/>
                  </a:lnTo>
                  <a:lnTo>
                    <a:pt x="52404" y="61927"/>
                  </a:lnTo>
                  <a:lnTo>
                    <a:pt x="52744" y="62823"/>
                  </a:lnTo>
                  <a:lnTo>
                    <a:pt x="53065" y="63729"/>
                  </a:lnTo>
                  <a:lnTo>
                    <a:pt x="53370" y="64635"/>
                  </a:lnTo>
                  <a:lnTo>
                    <a:pt x="53659" y="65549"/>
                  </a:lnTo>
                  <a:lnTo>
                    <a:pt x="53786" y="66021"/>
                  </a:lnTo>
                  <a:lnTo>
                    <a:pt x="53896" y="66498"/>
                  </a:lnTo>
                  <a:lnTo>
                    <a:pt x="54011" y="66974"/>
                  </a:lnTo>
                  <a:lnTo>
                    <a:pt x="54145" y="67441"/>
                  </a:lnTo>
                  <a:lnTo>
                    <a:pt x="54316" y="67889"/>
                  </a:lnTo>
                  <a:lnTo>
                    <a:pt x="54506" y="68275"/>
                  </a:lnTo>
                  <a:lnTo>
                    <a:pt x="54720" y="68647"/>
                  </a:lnTo>
                  <a:lnTo>
                    <a:pt x="54953" y="69014"/>
                  </a:lnTo>
                  <a:lnTo>
                    <a:pt x="55207" y="69362"/>
                  </a:lnTo>
                  <a:lnTo>
                    <a:pt x="55472" y="69700"/>
                  </a:lnTo>
                  <a:lnTo>
                    <a:pt x="55960" y="70210"/>
                  </a:lnTo>
                  <a:lnTo>
                    <a:pt x="56510" y="70667"/>
                  </a:lnTo>
                  <a:lnTo>
                    <a:pt x="57095" y="71091"/>
                  </a:lnTo>
                  <a:lnTo>
                    <a:pt x="57697" y="71501"/>
                  </a:lnTo>
                  <a:lnTo>
                    <a:pt x="58781" y="72254"/>
                  </a:lnTo>
                  <a:lnTo>
                    <a:pt x="59783" y="72893"/>
                  </a:lnTo>
                  <a:lnTo>
                    <a:pt x="60273" y="73226"/>
                  </a:lnTo>
                  <a:lnTo>
                    <a:pt x="60442" y="73357"/>
                  </a:lnTo>
                  <a:lnTo>
                    <a:pt x="60741" y="73584"/>
                  </a:lnTo>
                  <a:lnTo>
                    <a:pt x="60923" y="73760"/>
                  </a:lnTo>
                  <a:lnTo>
                    <a:pt x="61093" y="73960"/>
                  </a:lnTo>
                  <a:lnTo>
                    <a:pt x="61264" y="74151"/>
                  </a:lnTo>
                  <a:lnTo>
                    <a:pt x="61446" y="74308"/>
                  </a:lnTo>
                  <a:lnTo>
                    <a:pt x="62237" y="74479"/>
                  </a:lnTo>
                  <a:lnTo>
                    <a:pt x="63563" y="74501"/>
                  </a:lnTo>
                  <a:lnTo>
                    <a:pt x="64446" y="74518"/>
                  </a:lnTo>
                  <a:lnTo>
                    <a:pt x="64691" y="74441"/>
                  </a:lnTo>
                  <a:lnTo>
                    <a:pt x="64938" y="74370"/>
                  </a:lnTo>
                  <a:lnTo>
                    <a:pt x="65187" y="74308"/>
                  </a:lnTo>
                  <a:lnTo>
                    <a:pt x="65439" y="74256"/>
                  </a:lnTo>
                  <a:lnTo>
                    <a:pt x="66009" y="74170"/>
                  </a:lnTo>
                  <a:lnTo>
                    <a:pt x="66334" y="74132"/>
                  </a:lnTo>
                  <a:lnTo>
                    <a:pt x="66655" y="74108"/>
                  </a:lnTo>
                  <a:lnTo>
                    <a:pt x="66969" y="74122"/>
                  </a:lnTo>
                  <a:lnTo>
                    <a:pt x="67791" y="74470"/>
                  </a:lnTo>
                  <a:lnTo>
                    <a:pt x="68002" y="74665"/>
                  </a:lnTo>
                  <a:lnTo>
                    <a:pt x="68187" y="74899"/>
                  </a:lnTo>
                  <a:lnTo>
                    <a:pt x="68345" y="75170"/>
                  </a:lnTo>
                  <a:lnTo>
                    <a:pt x="68476" y="75452"/>
                  </a:lnTo>
                  <a:lnTo>
                    <a:pt x="68579" y="75733"/>
                  </a:lnTo>
                  <a:lnTo>
                    <a:pt x="68619" y="75938"/>
                  </a:lnTo>
                  <a:lnTo>
                    <a:pt x="68639" y="76367"/>
                  </a:lnTo>
                  <a:lnTo>
                    <a:pt x="68662" y="76572"/>
                  </a:lnTo>
                  <a:lnTo>
                    <a:pt x="68721" y="76762"/>
                  </a:lnTo>
                  <a:lnTo>
                    <a:pt x="68908" y="77019"/>
                  </a:lnTo>
                  <a:lnTo>
                    <a:pt x="69185" y="77248"/>
                  </a:lnTo>
                  <a:lnTo>
                    <a:pt x="69517" y="77439"/>
                  </a:lnTo>
                  <a:lnTo>
                    <a:pt x="69870" y="77596"/>
                  </a:lnTo>
                  <a:lnTo>
                    <a:pt x="70214" y="77710"/>
                  </a:lnTo>
                  <a:lnTo>
                    <a:pt x="70365" y="77739"/>
                  </a:lnTo>
                  <a:lnTo>
                    <a:pt x="70685" y="77758"/>
                  </a:lnTo>
                  <a:lnTo>
                    <a:pt x="70835" y="77782"/>
                  </a:lnTo>
                  <a:lnTo>
                    <a:pt x="71338" y="78220"/>
                  </a:lnTo>
                  <a:lnTo>
                    <a:pt x="74146" y="81084"/>
                  </a:lnTo>
                  <a:lnTo>
                    <a:pt x="75107" y="81589"/>
                  </a:lnTo>
                  <a:lnTo>
                    <a:pt x="78365" y="81723"/>
                  </a:lnTo>
                  <a:lnTo>
                    <a:pt x="80788" y="80670"/>
                  </a:lnTo>
                  <a:lnTo>
                    <a:pt x="81037" y="80527"/>
                  </a:lnTo>
                  <a:lnTo>
                    <a:pt x="81821" y="80208"/>
                  </a:lnTo>
                  <a:lnTo>
                    <a:pt x="81959" y="80198"/>
                  </a:lnTo>
                  <a:lnTo>
                    <a:pt x="82213" y="80231"/>
                  </a:lnTo>
                  <a:lnTo>
                    <a:pt x="85075" y="79693"/>
                  </a:lnTo>
                  <a:lnTo>
                    <a:pt x="86108" y="79510"/>
                  </a:lnTo>
                  <a:lnTo>
                    <a:pt x="86528" y="79436"/>
                  </a:lnTo>
                  <a:lnTo>
                    <a:pt x="86967" y="79278"/>
                  </a:lnTo>
                  <a:lnTo>
                    <a:pt x="87391" y="79088"/>
                  </a:lnTo>
                  <a:lnTo>
                    <a:pt x="87778" y="78854"/>
                  </a:lnTo>
                  <a:lnTo>
                    <a:pt x="88107" y="78573"/>
                  </a:lnTo>
                  <a:lnTo>
                    <a:pt x="88290" y="78321"/>
                  </a:lnTo>
                  <a:lnTo>
                    <a:pt x="88432" y="78030"/>
                  </a:lnTo>
                  <a:lnTo>
                    <a:pt x="88562" y="77725"/>
                  </a:lnTo>
                  <a:lnTo>
                    <a:pt x="88705" y="77434"/>
                  </a:lnTo>
                  <a:lnTo>
                    <a:pt x="88887" y="77181"/>
                  </a:lnTo>
                  <a:lnTo>
                    <a:pt x="89085" y="76981"/>
                  </a:lnTo>
                  <a:lnTo>
                    <a:pt x="89303" y="76791"/>
                  </a:lnTo>
                  <a:lnTo>
                    <a:pt x="89537" y="76619"/>
                  </a:lnTo>
                  <a:lnTo>
                    <a:pt x="89782" y="76481"/>
                  </a:lnTo>
                  <a:lnTo>
                    <a:pt x="90031" y="76391"/>
                  </a:lnTo>
                  <a:lnTo>
                    <a:pt x="90301" y="76352"/>
                  </a:lnTo>
                  <a:lnTo>
                    <a:pt x="90586" y="76367"/>
                  </a:lnTo>
                  <a:lnTo>
                    <a:pt x="90875" y="76414"/>
                  </a:lnTo>
                  <a:lnTo>
                    <a:pt x="91163" y="76486"/>
                  </a:lnTo>
                  <a:lnTo>
                    <a:pt x="91432" y="76576"/>
                  </a:lnTo>
                  <a:lnTo>
                    <a:pt x="91677" y="76686"/>
                  </a:lnTo>
                  <a:lnTo>
                    <a:pt x="91920" y="76824"/>
                  </a:lnTo>
                  <a:lnTo>
                    <a:pt x="92149" y="76976"/>
                  </a:lnTo>
                  <a:lnTo>
                    <a:pt x="92378" y="77143"/>
                  </a:lnTo>
                  <a:lnTo>
                    <a:pt x="92604" y="77301"/>
                  </a:lnTo>
                  <a:lnTo>
                    <a:pt x="93000" y="77606"/>
                  </a:lnTo>
                  <a:lnTo>
                    <a:pt x="93380" y="77930"/>
                  </a:lnTo>
                  <a:lnTo>
                    <a:pt x="93748" y="78268"/>
                  </a:lnTo>
                  <a:lnTo>
                    <a:pt x="94124" y="78601"/>
                  </a:lnTo>
                  <a:lnTo>
                    <a:pt x="94516" y="78906"/>
                  </a:lnTo>
                  <a:lnTo>
                    <a:pt x="94857" y="79154"/>
                  </a:lnTo>
                  <a:lnTo>
                    <a:pt x="95197" y="79397"/>
                  </a:lnTo>
                  <a:lnTo>
                    <a:pt x="95549" y="79631"/>
                  </a:lnTo>
                  <a:lnTo>
                    <a:pt x="95906" y="79845"/>
                  </a:lnTo>
                  <a:lnTo>
                    <a:pt x="96278" y="80021"/>
                  </a:lnTo>
                  <a:lnTo>
                    <a:pt x="96491" y="80098"/>
                  </a:lnTo>
                  <a:lnTo>
                    <a:pt x="96709" y="80160"/>
                  </a:lnTo>
                  <a:lnTo>
                    <a:pt x="97188" y="80455"/>
                  </a:lnTo>
                  <a:lnTo>
                    <a:pt x="97378" y="80665"/>
                  </a:lnTo>
                  <a:lnTo>
                    <a:pt x="97845" y="81208"/>
                  </a:lnTo>
                  <a:lnTo>
                    <a:pt x="97976" y="81351"/>
                  </a:lnTo>
                  <a:lnTo>
                    <a:pt x="98110" y="81484"/>
                  </a:lnTo>
                  <a:lnTo>
                    <a:pt x="98344" y="81685"/>
                  </a:lnTo>
                  <a:lnTo>
                    <a:pt x="98593" y="81870"/>
                  </a:lnTo>
                  <a:lnTo>
                    <a:pt x="98851" y="82042"/>
                  </a:lnTo>
                  <a:lnTo>
                    <a:pt x="99116" y="82209"/>
                  </a:lnTo>
                  <a:lnTo>
                    <a:pt x="99515" y="82452"/>
                  </a:lnTo>
                  <a:lnTo>
                    <a:pt x="99647" y="82542"/>
                  </a:lnTo>
                  <a:lnTo>
                    <a:pt x="99782" y="82623"/>
                  </a:lnTo>
                  <a:lnTo>
                    <a:pt x="99920" y="82695"/>
                  </a:lnTo>
                  <a:lnTo>
                    <a:pt x="100165" y="82757"/>
                  </a:lnTo>
                  <a:lnTo>
                    <a:pt x="101139" y="82862"/>
                  </a:lnTo>
                  <a:lnTo>
                    <a:pt x="102283" y="83200"/>
                  </a:lnTo>
                  <a:lnTo>
                    <a:pt x="102599" y="83214"/>
                  </a:lnTo>
                  <a:lnTo>
                    <a:pt x="102851" y="83257"/>
                  </a:lnTo>
                  <a:lnTo>
                    <a:pt x="103273" y="83305"/>
                  </a:lnTo>
                  <a:lnTo>
                    <a:pt x="103499" y="83295"/>
                  </a:lnTo>
                  <a:lnTo>
                    <a:pt x="103724" y="83295"/>
                  </a:lnTo>
                  <a:lnTo>
                    <a:pt x="104017" y="83310"/>
                  </a:lnTo>
                  <a:lnTo>
                    <a:pt x="104310" y="83338"/>
                  </a:lnTo>
                  <a:lnTo>
                    <a:pt x="104563" y="83395"/>
                  </a:lnTo>
                  <a:lnTo>
                    <a:pt x="104786" y="83472"/>
                  </a:lnTo>
                  <a:lnTo>
                    <a:pt x="105011" y="83558"/>
                  </a:lnTo>
                  <a:lnTo>
                    <a:pt x="105307" y="83662"/>
                  </a:lnTo>
                  <a:lnTo>
                    <a:pt x="105601" y="83777"/>
                  </a:lnTo>
                  <a:lnTo>
                    <a:pt x="105913" y="83910"/>
                  </a:lnTo>
                  <a:lnTo>
                    <a:pt x="106080" y="83986"/>
                  </a:lnTo>
                  <a:lnTo>
                    <a:pt x="106242" y="84067"/>
                  </a:lnTo>
                  <a:lnTo>
                    <a:pt x="106396" y="84163"/>
                  </a:lnTo>
                  <a:lnTo>
                    <a:pt x="106721" y="84468"/>
                  </a:lnTo>
                  <a:lnTo>
                    <a:pt x="107066" y="84944"/>
                  </a:lnTo>
                  <a:lnTo>
                    <a:pt x="107173" y="85097"/>
                  </a:lnTo>
                  <a:lnTo>
                    <a:pt x="107374" y="85402"/>
                  </a:lnTo>
                  <a:lnTo>
                    <a:pt x="107469" y="85559"/>
                  </a:lnTo>
                  <a:lnTo>
                    <a:pt x="107774" y="85902"/>
                  </a:lnTo>
                  <a:lnTo>
                    <a:pt x="108206" y="86416"/>
                  </a:lnTo>
                  <a:lnTo>
                    <a:pt x="108423" y="86698"/>
                  </a:lnTo>
                  <a:lnTo>
                    <a:pt x="108543" y="86861"/>
                  </a:lnTo>
                  <a:lnTo>
                    <a:pt x="108636" y="86989"/>
                  </a:lnTo>
                  <a:lnTo>
                    <a:pt x="109048" y="87570"/>
                  </a:lnTo>
                  <a:lnTo>
                    <a:pt x="109250" y="87865"/>
                  </a:lnTo>
                  <a:lnTo>
                    <a:pt x="109429" y="88165"/>
                  </a:lnTo>
                  <a:lnTo>
                    <a:pt x="109595" y="88475"/>
                  </a:lnTo>
                  <a:lnTo>
                    <a:pt x="109765" y="88780"/>
                  </a:lnTo>
                  <a:lnTo>
                    <a:pt x="109952" y="89066"/>
                  </a:lnTo>
                  <a:lnTo>
                    <a:pt x="110173" y="89314"/>
                  </a:lnTo>
                  <a:lnTo>
                    <a:pt x="110415" y="89490"/>
                  </a:lnTo>
                  <a:lnTo>
                    <a:pt x="110961" y="89819"/>
                  </a:lnTo>
                  <a:lnTo>
                    <a:pt x="111328" y="90029"/>
                  </a:lnTo>
                  <a:lnTo>
                    <a:pt x="111511" y="90119"/>
                  </a:lnTo>
                  <a:lnTo>
                    <a:pt x="111709" y="90196"/>
                  </a:lnTo>
                  <a:lnTo>
                    <a:pt x="111898" y="90282"/>
                  </a:lnTo>
                  <a:lnTo>
                    <a:pt x="112219" y="90710"/>
                  </a:lnTo>
                  <a:lnTo>
                    <a:pt x="112259" y="91039"/>
                  </a:lnTo>
                  <a:lnTo>
                    <a:pt x="112314" y="91225"/>
                  </a:lnTo>
                  <a:lnTo>
                    <a:pt x="112386" y="91411"/>
                  </a:lnTo>
                  <a:lnTo>
                    <a:pt x="112473" y="91587"/>
                  </a:lnTo>
                  <a:lnTo>
                    <a:pt x="112575" y="91749"/>
                  </a:lnTo>
                  <a:lnTo>
                    <a:pt x="112698" y="91883"/>
                  </a:lnTo>
                  <a:lnTo>
                    <a:pt x="112920" y="92011"/>
                  </a:lnTo>
                  <a:lnTo>
                    <a:pt x="113197" y="92078"/>
                  </a:lnTo>
                  <a:lnTo>
                    <a:pt x="113510" y="92106"/>
                  </a:lnTo>
                  <a:lnTo>
                    <a:pt x="114140" y="92106"/>
                  </a:lnTo>
                  <a:lnTo>
                    <a:pt x="114392" y="92111"/>
                  </a:lnTo>
                  <a:lnTo>
                    <a:pt x="114650" y="92111"/>
                  </a:lnTo>
                  <a:lnTo>
                    <a:pt x="114904" y="92097"/>
                  </a:lnTo>
                  <a:lnTo>
                    <a:pt x="115149" y="92054"/>
                  </a:lnTo>
                  <a:lnTo>
                    <a:pt x="115367" y="91968"/>
                  </a:lnTo>
                  <a:lnTo>
                    <a:pt x="115532" y="91868"/>
                  </a:lnTo>
                  <a:lnTo>
                    <a:pt x="115688" y="91735"/>
                  </a:lnTo>
                  <a:lnTo>
                    <a:pt x="115833" y="91587"/>
                  </a:lnTo>
                  <a:lnTo>
                    <a:pt x="115968" y="91430"/>
                  </a:lnTo>
                  <a:lnTo>
                    <a:pt x="116091" y="91268"/>
                  </a:lnTo>
                  <a:lnTo>
                    <a:pt x="116178" y="91129"/>
                  </a:lnTo>
                  <a:lnTo>
                    <a:pt x="116249" y="90977"/>
                  </a:lnTo>
                  <a:lnTo>
                    <a:pt x="116316" y="90824"/>
                  </a:lnTo>
                  <a:lnTo>
                    <a:pt x="116499" y="90582"/>
                  </a:lnTo>
                  <a:lnTo>
                    <a:pt x="116645" y="90505"/>
                  </a:lnTo>
                  <a:lnTo>
                    <a:pt x="116812" y="90453"/>
                  </a:lnTo>
                  <a:lnTo>
                    <a:pt x="116993" y="90429"/>
                  </a:lnTo>
                  <a:lnTo>
                    <a:pt x="117354" y="90415"/>
                  </a:lnTo>
                  <a:lnTo>
                    <a:pt x="117567" y="90434"/>
                  </a:lnTo>
                  <a:lnTo>
                    <a:pt x="117781" y="90472"/>
                  </a:lnTo>
                  <a:lnTo>
                    <a:pt x="118601" y="90558"/>
                  </a:lnTo>
                  <a:lnTo>
                    <a:pt x="119095" y="90548"/>
                  </a:lnTo>
                  <a:lnTo>
                    <a:pt x="119246" y="90567"/>
                  </a:lnTo>
                  <a:lnTo>
                    <a:pt x="119393" y="90596"/>
                  </a:lnTo>
                  <a:lnTo>
                    <a:pt x="119543" y="90634"/>
                  </a:lnTo>
                  <a:lnTo>
                    <a:pt x="119843" y="90701"/>
                  </a:lnTo>
                  <a:lnTo>
                    <a:pt x="120493" y="90796"/>
                  </a:lnTo>
                  <a:lnTo>
                    <a:pt x="120651" y="90834"/>
                  </a:lnTo>
                  <a:lnTo>
                    <a:pt x="121355" y="90968"/>
                  </a:lnTo>
                  <a:lnTo>
                    <a:pt x="121609" y="90910"/>
                  </a:lnTo>
                  <a:lnTo>
                    <a:pt x="121740" y="90891"/>
                  </a:lnTo>
                  <a:lnTo>
                    <a:pt x="122353" y="90882"/>
                  </a:lnTo>
                  <a:lnTo>
                    <a:pt x="122627" y="90963"/>
                  </a:lnTo>
                  <a:lnTo>
                    <a:pt x="123121" y="91172"/>
                  </a:lnTo>
                  <a:lnTo>
                    <a:pt x="123335" y="91258"/>
                  </a:lnTo>
                  <a:lnTo>
                    <a:pt x="123644" y="91358"/>
                  </a:lnTo>
                  <a:lnTo>
                    <a:pt x="123802" y="91401"/>
                  </a:lnTo>
                  <a:lnTo>
                    <a:pt x="124206" y="91492"/>
                  </a:lnTo>
                  <a:lnTo>
                    <a:pt x="124372" y="91535"/>
                  </a:lnTo>
                  <a:lnTo>
                    <a:pt x="124867" y="91673"/>
                  </a:lnTo>
                  <a:lnTo>
                    <a:pt x="125089" y="91730"/>
                  </a:lnTo>
                  <a:lnTo>
                    <a:pt x="125461" y="91792"/>
                  </a:lnTo>
                  <a:lnTo>
                    <a:pt x="125813" y="91997"/>
                  </a:lnTo>
                  <a:lnTo>
                    <a:pt x="125924" y="92216"/>
                  </a:lnTo>
                  <a:lnTo>
                    <a:pt x="125984" y="92450"/>
                  </a:lnTo>
                  <a:lnTo>
                    <a:pt x="126007" y="92592"/>
                  </a:lnTo>
                  <a:lnTo>
                    <a:pt x="126007" y="92955"/>
                  </a:lnTo>
                  <a:lnTo>
                    <a:pt x="125971" y="93169"/>
                  </a:lnTo>
                  <a:lnTo>
                    <a:pt x="125920" y="93403"/>
                  </a:lnTo>
                  <a:lnTo>
                    <a:pt x="125833" y="93655"/>
                  </a:lnTo>
                  <a:lnTo>
                    <a:pt x="125742" y="93903"/>
                  </a:lnTo>
                  <a:lnTo>
                    <a:pt x="125675" y="94103"/>
                  </a:lnTo>
                  <a:lnTo>
                    <a:pt x="125532" y="94499"/>
                  </a:lnTo>
                  <a:lnTo>
                    <a:pt x="125450" y="94689"/>
                  </a:lnTo>
                  <a:lnTo>
                    <a:pt x="125279" y="94975"/>
                  </a:lnTo>
                  <a:lnTo>
                    <a:pt x="124962" y="95361"/>
                  </a:lnTo>
                  <a:lnTo>
                    <a:pt x="124816" y="95619"/>
                  </a:lnTo>
                  <a:lnTo>
                    <a:pt x="124595" y="96009"/>
                  </a:lnTo>
                  <a:lnTo>
                    <a:pt x="124452" y="96205"/>
                  </a:lnTo>
                  <a:lnTo>
                    <a:pt x="124210" y="96481"/>
                  </a:lnTo>
                  <a:lnTo>
                    <a:pt x="124000" y="96672"/>
                  </a:lnTo>
                  <a:lnTo>
                    <a:pt x="123668" y="96948"/>
                  </a:lnTo>
                  <a:lnTo>
                    <a:pt x="123386" y="97234"/>
                  </a:lnTo>
                  <a:lnTo>
                    <a:pt x="123019" y="97639"/>
                  </a:lnTo>
                  <a:lnTo>
                    <a:pt x="122742" y="98087"/>
                  </a:lnTo>
                  <a:lnTo>
                    <a:pt x="122718" y="98225"/>
                  </a:lnTo>
                  <a:lnTo>
                    <a:pt x="122068" y="99045"/>
                  </a:lnTo>
                  <a:lnTo>
                    <a:pt x="121914" y="99340"/>
                  </a:lnTo>
                  <a:lnTo>
                    <a:pt x="121847" y="99497"/>
                  </a:lnTo>
                  <a:lnTo>
                    <a:pt x="121787" y="99655"/>
                  </a:lnTo>
                  <a:lnTo>
                    <a:pt x="121740" y="99812"/>
                  </a:lnTo>
                  <a:lnTo>
                    <a:pt x="121625" y="99988"/>
                  </a:lnTo>
                  <a:lnTo>
                    <a:pt x="121522" y="100174"/>
                  </a:lnTo>
                  <a:lnTo>
                    <a:pt x="121435" y="100370"/>
                  </a:lnTo>
                  <a:lnTo>
                    <a:pt x="121364" y="100570"/>
                  </a:lnTo>
                  <a:lnTo>
                    <a:pt x="121308" y="100770"/>
                  </a:lnTo>
                  <a:lnTo>
                    <a:pt x="121261" y="101027"/>
                  </a:lnTo>
                  <a:lnTo>
                    <a:pt x="121237" y="101294"/>
                  </a:lnTo>
                  <a:lnTo>
                    <a:pt x="121237" y="101561"/>
                  </a:lnTo>
                  <a:lnTo>
                    <a:pt x="121268" y="101828"/>
                  </a:lnTo>
                  <a:lnTo>
                    <a:pt x="121328" y="102076"/>
                  </a:lnTo>
                  <a:lnTo>
                    <a:pt x="121395" y="102233"/>
                  </a:lnTo>
                  <a:lnTo>
                    <a:pt x="121486" y="102385"/>
                  </a:lnTo>
                  <a:lnTo>
                    <a:pt x="121680" y="102681"/>
                  </a:lnTo>
                  <a:lnTo>
                    <a:pt x="122403" y="103341"/>
                  </a:lnTo>
                  <a:lnTo>
                    <a:pt x="124132" y="104471"/>
                  </a:lnTo>
                  <a:lnTo>
                    <a:pt x="124526" y="105614"/>
                  </a:lnTo>
                  <a:lnTo>
                    <a:pt x="124688" y="105863"/>
                  </a:lnTo>
                  <a:lnTo>
                    <a:pt x="125081" y="106350"/>
                  </a:lnTo>
                  <a:lnTo>
                    <a:pt x="126755" y="108209"/>
                  </a:lnTo>
                  <a:lnTo>
                    <a:pt x="126819" y="108532"/>
                  </a:lnTo>
                  <a:lnTo>
                    <a:pt x="126962" y="108680"/>
                  </a:lnTo>
                  <a:lnTo>
                    <a:pt x="127116" y="108823"/>
                  </a:lnTo>
                  <a:lnTo>
                    <a:pt x="127278" y="108957"/>
                  </a:lnTo>
                  <a:lnTo>
                    <a:pt x="127448" y="109081"/>
                  </a:lnTo>
                  <a:lnTo>
                    <a:pt x="127626" y="109185"/>
                  </a:lnTo>
                  <a:lnTo>
                    <a:pt x="127873" y="109304"/>
                  </a:lnTo>
                  <a:lnTo>
                    <a:pt x="128138" y="109404"/>
                  </a:lnTo>
                  <a:lnTo>
                    <a:pt x="128414" y="109476"/>
                  </a:lnTo>
                  <a:lnTo>
                    <a:pt x="128692" y="109528"/>
                  </a:lnTo>
                  <a:lnTo>
                    <a:pt x="128964" y="109552"/>
                  </a:lnTo>
                  <a:lnTo>
                    <a:pt x="129206" y="109552"/>
                  </a:lnTo>
                  <a:lnTo>
                    <a:pt x="129456" y="109538"/>
                  </a:lnTo>
                  <a:lnTo>
                    <a:pt x="129701" y="109500"/>
                  </a:lnTo>
                  <a:lnTo>
                    <a:pt x="129946" y="109443"/>
                  </a:lnTo>
                  <a:lnTo>
                    <a:pt x="130176" y="109367"/>
                  </a:lnTo>
                  <a:lnTo>
                    <a:pt x="130354" y="109286"/>
                  </a:lnTo>
                  <a:lnTo>
                    <a:pt x="130520" y="109185"/>
                  </a:lnTo>
                  <a:lnTo>
                    <a:pt x="130852" y="108971"/>
                  </a:lnTo>
                  <a:lnTo>
                    <a:pt x="131028" y="108880"/>
                  </a:lnTo>
                  <a:lnTo>
                    <a:pt x="131202" y="108809"/>
                  </a:lnTo>
                  <a:lnTo>
                    <a:pt x="131467" y="108718"/>
                  </a:lnTo>
                  <a:lnTo>
                    <a:pt x="131965" y="108656"/>
                  </a:lnTo>
                  <a:lnTo>
                    <a:pt x="132963" y="108514"/>
                  </a:lnTo>
                  <a:lnTo>
                    <a:pt x="133858" y="108399"/>
                  </a:lnTo>
                  <a:lnTo>
                    <a:pt x="134645" y="108280"/>
                  </a:lnTo>
                  <a:lnTo>
                    <a:pt x="135036" y="108246"/>
                  </a:lnTo>
                  <a:lnTo>
                    <a:pt x="135426" y="108246"/>
                  </a:lnTo>
                  <a:lnTo>
                    <a:pt x="135947" y="108318"/>
                  </a:lnTo>
                  <a:lnTo>
                    <a:pt x="136541" y="107839"/>
                  </a:lnTo>
                  <a:lnTo>
                    <a:pt x="139409" y="110134"/>
                  </a:lnTo>
                  <a:lnTo>
                    <a:pt x="140924" y="111010"/>
                  </a:lnTo>
                  <a:lnTo>
                    <a:pt x="141324" y="111559"/>
                  </a:lnTo>
                  <a:lnTo>
                    <a:pt x="141957" y="111835"/>
                  </a:lnTo>
                  <a:lnTo>
                    <a:pt x="142603" y="112073"/>
                  </a:lnTo>
                  <a:lnTo>
                    <a:pt x="143251" y="112264"/>
                  </a:lnTo>
                  <a:lnTo>
                    <a:pt x="143678" y="112345"/>
                  </a:lnTo>
                  <a:lnTo>
                    <a:pt x="144110" y="112407"/>
                  </a:lnTo>
                  <a:lnTo>
                    <a:pt x="144546" y="112455"/>
                  </a:lnTo>
                  <a:lnTo>
                    <a:pt x="144981" y="112483"/>
                  </a:lnTo>
                  <a:lnTo>
                    <a:pt x="145413" y="112497"/>
                  </a:lnTo>
                  <a:lnTo>
                    <a:pt x="145761" y="112483"/>
                  </a:lnTo>
                  <a:lnTo>
                    <a:pt x="146807" y="112378"/>
                  </a:lnTo>
                  <a:lnTo>
                    <a:pt x="147154" y="112369"/>
                  </a:lnTo>
                  <a:lnTo>
                    <a:pt x="147464" y="112374"/>
                  </a:lnTo>
                  <a:lnTo>
                    <a:pt x="147776" y="112392"/>
                  </a:lnTo>
                  <a:lnTo>
                    <a:pt x="148085" y="112416"/>
                  </a:lnTo>
                  <a:lnTo>
                    <a:pt x="148394" y="112459"/>
                  </a:lnTo>
                  <a:lnTo>
                    <a:pt x="148695" y="112512"/>
                  </a:lnTo>
                  <a:lnTo>
                    <a:pt x="149047" y="112597"/>
                  </a:lnTo>
                  <a:lnTo>
                    <a:pt x="149399" y="112697"/>
                  </a:lnTo>
                  <a:lnTo>
                    <a:pt x="149748" y="112817"/>
                  </a:lnTo>
                  <a:lnTo>
                    <a:pt x="150076" y="112964"/>
                  </a:lnTo>
                  <a:lnTo>
                    <a:pt x="150385" y="113141"/>
                  </a:lnTo>
                  <a:lnTo>
                    <a:pt x="150686" y="113388"/>
                  </a:lnTo>
                  <a:lnTo>
                    <a:pt x="150951" y="113693"/>
                  </a:lnTo>
                  <a:lnTo>
                    <a:pt x="151458" y="114346"/>
                  </a:lnTo>
                  <a:lnTo>
                    <a:pt x="152320" y="114853"/>
                  </a:lnTo>
                  <a:lnTo>
                    <a:pt x="153883" y="115519"/>
                  </a:lnTo>
                  <a:lnTo>
                    <a:pt x="154412" y="115761"/>
                  </a:lnTo>
                  <a:lnTo>
                    <a:pt x="154918" y="116278"/>
                  </a:lnTo>
                  <a:lnTo>
                    <a:pt x="155591" y="116943"/>
                  </a:lnTo>
                  <a:lnTo>
                    <a:pt x="155974" y="117015"/>
                  </a:lnTo>
                  <a:lnTo>
                    <a:pt x="156366" y="117053"/>
                  </a:lnTo>
                  <a:lnTo>
                    <a:pt x="156754" y="117048"/>
                  </a:lnTo>
                  <a:lnTo>
                    <a:pt x="157123" y="116991"/>
                  </a:lnTo>
                  <a:lnTo>
                    <a:pt x="157313" y="116943"/>
                  </a:lnTo>
                  <a:lnTo>
                    <a:pt x="157598" y="116843"/>
                  </a:lnTo>
                  <a:lnTo>
                    <a:pt x="158800" y="115909"/>
                  </a:lnTo>
                  <a:lnTo>
                    <a:pt x="159975" y="114283"/>
                  </a:lnTo>
                  <a:lnTo>
                    <a:pt x="160480" y="113824"/>
                  </a:lnTo>
                  <a:lnTo>
                    <a:pt x="161510" y="113017"/>
                  </a:lnTo>
                  <a:lnTo>
                    <a:pt x="163235" y="112078"/>
                  </a:lnTo>
                  <a:lnTo>
                    <a:pt x="163512" y="111797"/>
                  </a:lnTo>
                  <a:lnTo>
                    <a:pt x="163773" y="111501"/>
                  </a:lnTo>
                  <a:lnTo>
                    <a:pt x="164026" y="111196"/>
                  </a:lnTo>
                  <a:lnTo>
                    <a:pt x="164271" y="110887"/>
                  </a:lnTo>
                  <a:lnTo>
                    <a:pt x="164418" y="110682"/>
                  </a:lnTo>
                  <a:lnTo>
                    <a:pt x="164692" y="110257"/>
                  </a:lnTo>
                  <a:lnTo>
                    <a:pt x="164839" y="110053"/>
                  </a:lnTo>
                  <a:lnTo>
                    <a:pt x="165039" y="109285"/>
                  </a:lnTo>
                  <a:lnTo>
                    <a:pt x="166322" y="109018"/>
                  </a:lnTo>
                  <a:lnTo>
                    <a:pt x="166707" y="108823"/>
                  </a:lnTo>
                  <a:lnTo>
                    <a:pt x="167110" y="108642"/>
                  </a:lnTo>
                  <a:lnTo>
                    <a:pt x="167518" y="108480"/>
                  </a:lnTo>
                  <a:lnTo>
                    <a:pt x="167934" y="108351"/>
                  </a:lnTo>
                  <a:lnTo>
                    <a:pt x="168353" y="108256"/>
                  </a:lnTo>
                  <a:lnTo>
                    <a:pt x="168587" y="108223"/>
                  </a:lnTo>
                  <a:lnTo>
                    <a:pt x="168825" y="108194"/>
                  </a:lnTo>
                  <a:lnTo>
                    <a:pt x="169066" y="108175"/>
                  </a:lnTo>
                  <a:lnTo>
                    <a:pt x="169541" y="108171"/>
                  </a:lnTo>
                  <a:lnTo>
                    <a:pt x="169862" y="108089"/>
                  </a:lnTo>
                  <a:lnTo>
                    <a:pt x="171568" y="107641"/>
                  </a:lnTo>
                  <a:lnTo>
                    <a:pt x="172403" y="107413"/>
                  </a:lnTo>
                  <a:lnTo>
                    <a:pt x="172822" y="107303"/>
                  </a:lnTo>
                  <a:lnTo>
                    <a:pt x="173238" y="107203"/>
                  </a:lnTo>
                  <a:lnTo>
                    <a:pt x="173523" y="107155"/>
                  </a:lnTo>
                  <a:lnTo>
                    <a:pt x="173820" y="107122"/>
                  </a:lnTo>
                  <a:lnTo>
                    <a:pt x="174113" y="107084"/>
                  </a:lnTo>
                  <a:lnTo>
                    <a:pt x="174383" y="107017"/>
                  </a:lnTo>
                  <a:lnTo>
                    <a:pt x="174612" y="106898"/>
                  </a:lnTo>
                  <a:lnTo>
                    <a:pt x="174719" y="106500"/>
                  </a:lnTo>
                  <a:lnTo>
                    <a:pt x="174954" y="106229"/>
                  </a:lnTo>
                  <a:lnTo>
                    <a:pt x="175886" y="105904"/>
                  </a:lnTo>
                  <a:lnTo>
                    <a:pt x="176603" y="105630"/>
                  </a:lnTo>
                  <a:lnTo>
                    <a:pt x="176790" y="105411"/>
                  </a:lnTo>
                  <a:lnTo>
                    <a:pt x="177051" y="105049"/>
                  </a:lnTo>
                  <a:lnTo>
                    <a:pt x="177253" y="104916"/>
                  </a:lnTo>
                  <a:lnTo>
                    <a:pt x="177494" y="104825"/>
                  </a:lnTo>
                  <a:lnTo>
                    <a:pt x="177754" y="104754"/>
                  </a:lnTo>
                  <a:lnTo>
                    <a:pt x="178008" y="104668"/>
                  </a:lnTo>
                  <a:lnTo>
                    <a:pt x="178333" y="104468"/>
                  </a:lnTo>
                  <a:lnTo>
                    <a:pt x="178694" y="104096"/>
                  </a:lnTo>
                  <a:lnTo>
                    <a:pt x="178823" y="103882"/>
                  </a:lnTo>
                  <a:lnTo>
                    <a:pt x="178919" y="103634"/>
                  </a:lnTo>
                  <a:lnTo>
                    <a:pt x="178999" y="103376"/>
                  </a:lnTo>
                  <a:lnTo>
                    <a:pt x="179097" y="103133"/>
                  </a:lnTo>
                  <a:lnTo>
                    <a:pt x="179235" y="102933"/>
                  </a:lnTo>
                  <a:lnTo>
                    <a:pt x="179483" y="102486"/>
                  </a:lnTo>
                  <a:lnTo>
                    <a:pt x="179930" y="102206"/>
                  </a:lnTo>
                  <a:lnTo>
                    <a:pt x="180923" y="101775"/>
                  </a:lnTo>
                  <a:lnTo>
                    <a:pt x="181746" y="101276"/>
                  </a:lnTo>
                  <a:lnTo>
                    <a:pt x="182626" y="100766"/>
                  </a:lnTo>
                  <a:lnTo>
                    <a:pt x="183622" y="99854"/>
                  </a:lnTo>
                  <a:lnTo>
                    <a:pt x="184315" y="99839"/>
                  </a:lnTo>
                  <a:lnTo>
                    <a:pt x="184628" y="99760"/>
                  </a:lnTo>
                  <a:lnTo>
                    <a:pt x="184782" y="99631"/>
                  </a:lnTo>
                  <a:lnTo>
                    <a:pt x="185087" y="99354"/>
                  </a:lnTo>
                  <a:lnTo>
                    <a:pt x="185225" y="99212"/>
                  </a:lnTo>
                  <a:lnTo>
                    <a:pt x="185356" y="99054"/>
                  </a:lnTo>
                  <a:lnTo>
                    <a:pt x="185443" y="98921"/>
                  </a:lnTo>
                  <a:lnTo>
                    <a:pt x="185590" y="98625"/>
                  </a:lnTo>
                  <a:lnTo>
                    <a:pt x="185668" y="98478"/>
                  </a:lnTo>
                  <a:lnTo>
                    <a:pt x="185759" y="98344"/>
                  </a:lnTo>
                  <a:lnTo>
                    <a:pt x="185895" y="98196"/>
                  </a:lnTo>
                  <a:lnTo>
                    <a:pt x="186044" y="98054"/>
                  </a:lnTo>
                  <a:lnTo>
                    <a:pt x="186207" y="97925"/>
                  </a:lnTo>
                  <a:lnTo>
                    <a:pt x="186374" y="97811"/>
                  </a:lnTo>
                  <a:lnTo>
                    <a:pt x="186552" y="97706"/>
                  </a:lnTo>
                  <a:lnTo>
                    <a:pt x="186880" y="97567"/>
                  </a:lnTo>
                  <a:lnTo>
                    <a:pt x="187240" y="97482"/>
                  </a:lnTo>
                  <a:lnTo>
                    <a:pt x="187756" y="97242"/>
                  </a:lnTo>
                  <a:lnTo>
                    <a:pt x="188530" y="97283"/>
                  </a:lnTo>
                  <a:lnTo>
                    <a:pt x="190192" y="97419"/>
                  </a:lnTo>
                  <a:lnTo>
                    <a:pt x="192596" y="98012"/>
                  </a:lnTo>
                  <a:lnTo>
                    <a:pt x="194398" y="98726"/>
                  </a:lnTo>
                  <a:lnTo>
                    <a:pt x="194666" y="98764"/>
                  </a:lnTo>
                  <a:lnTo>
                    <a:pt x="194916" y="98816"/>
                  </a:lnTo>
                  <a:lnTo>
                    <a:pt x="195174" y="98983"/>
                  </a:lnTo>
                  <a:lnTo>
                    <a:pt x="195439" y="99216"/>
                  </a:lnTo>
                  <a:lnTo>
                    <a:pt x="195700" y="99474"/>
                  </a:lnTo>
                  <a:lnTo>
                    <a:pt x="195949" y="99702"/>
                  </a:lnTo>
                  <a:lnTo>
                    <a:pt x="196198" y="99921"/>
                  </a:lnTo>
                  <a:lnTo>
                    <a:pt x="196673" y="100389"/>
                  </a:lnTo>
                  <a:lnTo>
                    <a:pt x="196915" y="100617"/>
                  </a:lnTo>
                  <a:lnTo>
                    <a:pt x="197165" y="100832"/>
                  </a:lnTo>
                  <a:lnTo>
                    <a:pt x="197383" y="100984"/>
                  </a:lnTo>
                  <a:lnTo>
                    <a:pt x="197608" y="101127"/>
                  </a:lnTo>
                  <a:lnTo>
                    <a:pt x="197837" y="101261"/>
                  </a:lnTo>
                  <a:lnTo>
                    <a:pt x="198055" y="101408"/>
                  </a:lnTo>
                  <a:lnTo>
                    <a:pt x="198975" y="102132"/>
                  </a:lnTo>
                  <a:lnTo>
                    <a:pt x="199002" y="102400"/>
                  </a:lnTo>
                  <a:lnTo>
                    <a:pt x="199084" y="102633"/>
                  </a:lnTo>
                  <a:lnTo>
                    <a:pt x="199100" y="102895"/>
                  </a:lnTo>
                  <a:lnTo>
                    <a:pt x="199053" y="103186"/>
                  </a:lnTo>
                  <a:lnTo>
                    <a:pt x="198957" y="103481"/>
                  </a:lnTo>
                  <a:lnTo>
                    <a:pt x="198823" y="103758"/>
                  </a:lnTo>
                  <a:lnTo>
                    <a:pt x="198672" y="103996"/>
                  </a:lnTo>
                  <a:lnTo>
                    <a:pt x="198439" y="104230"/>
                  </a:lnTo>
                  <a:lnTo>
                    <a:pt x="198138" y="104425"/>
                  </a:lnTo>
                  <a:lnTo>
                    <a:pt x="197797" y="104587"/>
                  </a:lnTo>
                  <a:lnTo>
                    <a:pt x="197441" y="104715"/>
                  </a:lnTo>
                  <a:lnTo>
                    <a:pt x="197098" y="104815"/>
                  </a:lnTo>
                  <a:lnTo>
                    <a:pt x="196741" y="104878"/>
                  </a:lnTo>
                  <a:lnTo>
                    <a:pt x="196377" y="104887"/>
                  </a:lnTo>
                  <a:lnTo>
                    <a:pt x="196005" y="104873"/>
                  </a:lnTo>
                  <a:lnTo>
                    <a:pt x="195633" y="104873"/>
                  </a:lnTo>
                  <a:lnTo>
                    <a:pt x="195272" y="104916"/>
                  </a:lnTo>
                  <a:lnTo>
                    <a:pt x="194880" y="105020"/>
                  </a:lnTo>
                  <a:lnTo>
                    <a:pt x="194497" y="105154"/>
                  </a:lnTo>
                  <a:lnTo>
                    <a:pt x="194116" y="105316"/>
                  </a:lnTo>
                  <a:lnTo>
                    <a:pt x="193566" y="105724"/>
                  </a:lnTo>
                  <a:lnTo>
                    <a:pt x="192299" y="106259"/>
                  </a:lnTo>
                  <a:lnTo>
                    <a:pt x="191892" y="106126"/>
                  </a:lnTo>
                  <a:lnTo>
                    <a:pt x="191669" y="106198"/>
                  </a:lnTo>
                  <a:lnTo>
                    <a:pt x="191342" y="106345"/>
                  </a:lnTo>
                  <a:lnTo>
                    <a:pt x="191168" y="106445"/>
                  </a:lnTo>
                  <a:lnTo>
                    <a:pt x="190997" y="106560"/>
                  </a:lnTo>
                  <a:lnTo>
                    <a:pt x="190834" y="106688"/>
                  </a:lnTo>
                  <a:lnTo>
                    <a:pt x="190676" y="106826"/>
                  </a:lnTo>
                  <a:lnTo>
                    <a:pt x="190529" y="106970"/>
                  </a:lnTo>
                  <a:lnTo>
                    <a:pt x="190331" y="107189"/>
                  </a:lnTo>
                  <a:lnTo>
                    <a:pt x="190153" y="107427"/>
                  </a:lnTo>
                  <a:lnTo>
                    <a:pt x="189988" y="107679"/>
                  </a:lnTo>
                  <a:lnTo>
                    <a:pt x="189837" y="107937"/>
                  </a:lnTo>
                  <a:lnTo>
                    <a:pt x="189560" y="108437"/>
                  </a:lnTo>
                  <a:lnTo>
                    <a:pt x="189433" y="108680"/>
                  </a:lnTo>
                  <a:lnTo>
                    <a:pt x="189322" y="108928"/>
                  </a:lnTo>
                  <a:lnTo>
                    <a:pt x="189224" y="109180"/>
                  </a:lnTo>
                  <a:lnTo>
                    <a:pt x="189128" y="109562"/>
                  </a:lnTo>
                  <a:lnTo>
                    <a:pt x="189108" y="109690"/>
                  </a:lnTo>
                  <a:lnTo>
                    <a:pt x="189093" y="109819"/>
                  </a:lnTo>
                  <a:lnTo>
                    <a:pt x="189081" y="109948"/>
                  </a:lnTo>
                  <a:lnTo>
                    <a:pt x="189077" y="110076"/>
                  </a:lnTo>
                  <a:lnTo>
                    <a:pt x="188997" y="110291"/>
                  </a:lnTo>
                  <a:lnTo>
                    <a:pt x="188883" y="110510"/>
                  </a:lnTo>
                  <a:lnTo>
                    <a:pt x="188756" y="110720"/>
                  </a:lnTo>
                  <a:lnTo>
                    <a:pt x="188618" y="110925"/>
                  </a:lnTo>
                  <a:lnTo>
                    <a:pt x="188329" y="111325"/>
                  </a:lnTo>
                  <a:lnTo>
                    <a:pt x="188060" y="111663"/>
                  </a:lnTo>
                  <a:lnTo>
                    <a:pt x="187770" y="111997"/>
                  </a:lnTo>
                  <a:lnTo>
                    <a:pt x="187465" y="112316"/>
                  </a:lnTo>
                  <a:lnTo>
                    <a:pt x="187145" y="112607"/>
                  </a:lnTo>
                  <a:lnTo>
                    <a:pt x="186801" y="112864"/>
                  </a:lnTo>
                  <a:lnTo>
                    <a:pt x="186508" y="113055"/>
                  </a:lnTo>
                  <a:lnTo>
                    <a:pt x="186203" y="113221"/>
                  </a:lnTo>
                  <a:lnTo>
                    <a:pt x="185316" y="113655"/>
                  </a:lnTo>
                  <a:lnTo>
                    <a:pt x="184884" y="113708"/>
                  </a:lnTo>
                  <a:lnTo>
                    <a:pt x="184537" y="113769"/>
                  </a:lnTo>
                  <a:lnTo>
                    <a:pt x="184180" y="113812"/>
                  </a:lnTo>
                  <a:lnTo>
                    <a:pt x="183824" y="113841"/>
                  </a:lnTo>
                  <a:lnTo>
                    <a:pt x="183205" y="113855"/>
                  </a:lnTo>
                  <a:lnTo>
                    <a:pt x="182940" y="113855"/>
                  </a:lnTo>
                  <a:lnTo>
                    <a:pt x="182680" y="113841"/>
                  </a:lnTo>
                  <a:lnTo>
                    <a:pt x="182419" y="113812"/>
                  </a:lnTo>
                  <a:lnTo>
                    <a:pt x="182170" y="113760"/>
                  </a:lnTo>
                  <a:lnTo>
                    <a:pt x="181904" y="113650"/>
                  </a:lnTo>
                  <a:lnTo>
                    <a:pt x="181646" y="113493"/>
                  </a:lnTo>
                  <a:lnTo>
                    <a:pt x="181397" y="113322"/>
                  </a:lnTo>
                  <a:lnTo>
                    <a:pt x="181143" y="113174"/>
                  </a:lnTo>
                  <a:lnTo>
                    <a:pt x="180878" y="113088"/>
                  </a:lnTo>
                  <a:lnTo>
                    <a:pt x="180740" y="113069"/>
                  </a:lnTo>
                  <a:lnTo>
                    <a:pt x="180593" y="113069"/>
                  </a:lnTo>
                  <a:lnTo>
                    <a:pt x="180308" y="113079"/>
                  </a:lnTo>
                  <a:lnTo>
                    <a:pt x="180166" y="113074"/>
                  </a:lnTo>
                  <a:lnTo>
                    <a:pt x="179941" y="113050"/>
                  </a:lnTo>
                  <a:lnTo>
                    <a:pt x="179718" y="113017"/>
                  </a:lnTo>
                  <a:lnTo>
                    <a:pt x="179493" y="112974"/>
                  </a:lnTo>
                  <a:lnTo>
                    <a:pt x="179275" y="112921"/>
                  </a:lnTo>
                  <a:lnTo>
                    <a:pt x="179061" y="112859"/>
                  </a:lnTo>
                  <a:lnTo>
                    <a:pt x="178903" y="112802"/>
                  </a:lnTo>
                  <a:lnTo>
                    <a:pt x="178745" y="112735"/>
                  </a:lnTo>
                  <a:lnTo>
                    <a:pt x="178440" y="112593"/>
                  </a:lnTo>
                  <a:lnTo>
                    <a:pt x="178286" y="112516"/>
                  </a:lnTo>
                  <a:lnTo>
                    <a:pt x="177909" y="112460"/>
                  </a:lnTo>
                  <a:lnTo>
                    <a:pt x="177558" y="112259"/>
                  </a:lnTo>
                  <a:lnTo>
                    <a:pt x="177324" y="112350"/>
                  </a:lnTo>
                  <a:lnTo>
                    <a:pt x="176837" y="112636"/>
                  </a:lnTo>
                  <a:lnTo>
                    <a:pt x="176592" y="112750"/>
                  </a:lnTo>
                  <a:lnTo>
                    <a:pt x="176374" y="112821"/>
                  </a:lnTo>
                  <a:lnTo>
                    <a:pt x="176148" y="112884"/>
                  </a:lnTo>
                  <a:lnTo>
                    <a:pt x="175479" y="113055"/>
                  </a:lnTo>
                  <a:lnTo>
                    <a:pt x="175218" y="113117"/>
                  </a:lnTo>
                  <a:lnTo>
                    <a:pt x="174688" y="113217"/>
                  </a:lnTo>
                  <a:lnTo>
                    <a:pt x="174425" y="113279"/>
                  </a:lnTo>
                  <a:lnTo>
                    <a:pt x="174173" y="113360"/>
                  </a:lnTo>
                  <a:lnTo>
                    <a:pt x="173955" y="113441"/>
                  </a:lnTo>
                  <a:lnTo>
                    <a:pt x="173737" y="113531"/>
                  </a:lnTo>
                  <a:lnTo>
                    <a:pt x="173523" y="113627"/>
                  </a:lnTo>
                  <a:lnTo>
                    <a:pt x="173318" y="113736"/>
                  </a:lnTo>
                  <a:lnTo>
                    <a:pt x="173123" y="113860"/>
                  </a:lnTo>
                  <a:lnTo>
                    <a:pt x="172891" y="114032"/>
                  </a:lnTo>
                  <a:lnTo>
                    <a:pt x="172657" y="114222"/>
                  </a:lnTo>
                  <a:lnTo>
                    <a:pt x="172443" y="114427"/>
                  </a:lnTo>
                  <a:lnTo>
                    <a:pt x="172311" y="114605"/>
                  </a:lnTo>
                  <a:lnTo>
                    <a:pt x="172256" y="115242"/>
                  </a:lnTo>
                  <a:lnTo>
                    <a:pt x="172067" y="116086"/>
                  </a:lnTo>
                  <a:lnTo>
                    <a:pt x="172102" y="116390"/>
                  </a:lnTo>
                  <a:lnTo>
                    <a:pt x="172138" y="116658"/>
                  </a:lnTo>
                  <a:lnTo>
                    <a:pt x="172185" y="116924"/>
                  </a:lnTo>
                  <a:lnTo>
                    <a:pt x="172245" y="117186"/>
                  </a:lnTo>
                  <a:lnTo>
                    <a:pt x="172321" y="117448"/>
                  </a:lnTo>
                  <a:lnTo>
                    <a:pt x="172403" y="117701"/>
                  </a:lnTo>
                  <a:lnTo>
                    <a:pt x="172499" y="117916"/>
                  </a:lnTo>
                  <a:lnTo>
                    <a:pt x="172613" y="118125"/>
                  </a:lnTo>
                  <a:lnTo>
                    <a:pt x="172731" y="118330"/>
                  </a:lnTo>
                  <a:lnTo>
                    <a:pt x="172835" y="118539"/>
                  </a:lnTo>
                  <a:lnTo>
                    <a:pt x="172906" y="118759"/>
                  </a:lnTo>
                  <a:lnTo>
                    <a:pt x="172949" y="119016"/>
                  </a:lnTo>
                  <a:lnTo>
                    <a:pt x="172958" y="119150"/>
                  </a:lnTo>
                  <a:lnTo>
                    <a:pt x="172962" y="119279"/>
                  </a:lnTo>
                  <a:lnTo>
                    <a:pt x="172958" y="119412"/>
                  </a:lnTo>
                  <a:lnTo>
                    <a:pt x="172949" y="119555"/>
                  </a:lnTo>
                  <a:lnTo>
                    <a:pt x="172929" y="119703"/>
                  </a:lnTo>
                  <a:lnTo>
                    <a:pt x="172898" y="119845"/>
                  </a:lnTo>
                  <a:lnTo>
                    <a:pt x="172862" y="119988"/>
                  </a:lnTo>
                  <a:lnTo>
                    <a:pt x="172815" y="120126"/>
                  </a:lnTo>
                  <a:lnTo>
                    <a:pt x="172715" y="120656"/>
                  </a:lnTo>
                  <a:lnTo>
                    <a:pt x="172672" y="121538"/>
                  </a:lnTo>
                  <a:lnTo>
                    <a:pt x="172628" y="122433"/>
                  </a:lnTo>
                  <a:lnTo>
                    <a:pt x="173452" y="122476"/>
                  </a:lnTo>
                  <a:lnTo>
                    <a:pt x="173499" y="122919"/>
                  </a:lnTo>
                  <a:lnTo>
                    <a:pt x="173603" y="124325"/>
                  </a:lnTo>
                  <a:lnTo>
                    <a:pt x="172922" y="124597"/>
                  </a:lnTo>
                  <a:lnTo>
                    <a:pt x="173120" y="125197"/>
                  </a:lnTo>
                  <a:lnTo>
                    <a:pt x="173777" y="125364"/>
                  </a:lnTo>
                  <a:lnTo>
                    <a:pt x="176298" y="131345"/>
                  </a:lnTo>
                  <a:lnTo>
                    <a:pt x="175560" y="134516"/>
                  </a:lnTo>
                  <a:lnTo>
                    <a:pt x="175343" y="134841"/>
                  </a:lnTo>
                  <a:lnTo>
                    <a:pt x="174793" y="135012"/>
                  </a:lnTo>
                  <a:lnTo>
                    <a:pt x="169505" y="134426"/>
                  </a:lnTo>
                  <a:lnTo>
                    <a:pt x="165932" y="134110"/>
                  </a:lnTo>
                  <a:lnTo>
                    <a:pt x="163657" y="134000"/>
                  </a:lnTo>
                  <a:lnTo>
                    <a:pt x="157293" y="134794"/>
                  </a:lnTo>
                  <a:lnTo>
                    <a:pt x="155912" y="134971"/>
                  </a:lnTo>
                  <a:lnTo>
                    <a:pt x="155258" y="133498"/>
                  </a:lnTo>
                  <a:lnTo>
                    <a:pt x="154605" y="133908"/>
                  </a:lnTo>
                  <a:lnTo>
                    <a:pt x="154019" y="135082"/>
                  </a:lnTo>
                  <a:lnTo>
                    <a:pt x="153868" y="135385"/>
                  </a:lnTo>
                  <a:lnTo>
                    <a:pt x="153429" y="136481"/>
                  </a:lnTo>
                  <a:lnTo>
                    <a:pt x="153220" y="136610"/>
                  </a:lnTo>
                  <a:lnTo>
                    <a:pt x="153002" y="136734"/>
                  </a:lnTo>
                  <a:lnTo>
                    <a:pt x="152784" y="136848"/>
                  </a:lnTo>
                  <a:lnTo>
                    <a:pt x="152558" y="136953"/>
                  </a:lnTo>
                  <a:lnTo>
                    <a:pt x="152329" y="137053"/>
                  </a:lnTo>
                  <a:lnTo>
                    <a:pt x="152095" y="137148"/>
                  </a:lnTo>
                  <a:lnTo>
                    <a:pt x="151857" y="137239"/>
                  </a:lnTo>
                  <a:lnTo>
                    <a:pt x="151612" y="137320"/>
                  </a:lnTo>
                  <a:lnTo>
                    <a:pt x="151367" y="137387"/>
                  </a:lnTo>
                  <a:lnTo>
                    <a:pt x="151122" y="137448"/>
                  </a:lnTo>
                  <a:lnTo>
                    <a:pt x="150951" y="137482"/>
                  </a:lnTo>
                  <a:lnTo>
                    <a:pt x="150777" y="137511"/>
                  </a:lnTo>
                  <a:lnTo>
                    <a:pt x="150425" y="137553"/>
                  </a:lnTo>
                  <a:lnTo>
                    <a:pt x="150250" y="137568"/>
                  </a:lnTo>
                  <a:lnTo>
                    <a:pt x="148976" y="137272"/>
                  </a:lnTo>
                  <a:lnTo>
                    <a:pt x="148691" y="137129"/>
                  </a:lnTo>
                  <a:lnTo>
                    <a:pt x="148646" y="136929"/>
                  </a:lnTo>
                  <a:lnTo>
                    <a:pt x="148481" y="136805"/>
                  </a:lnTo>
                  <a:lnTo>
                    <a:pt x="147313" y="136815"/>
                  </a:lnTo>
                  <a:lnTo>
                    <a:pt x="146811" y="136743"/>
                  </a:lnTo>
                  <a:lnTo>
                    <a:pt x="146308" y="136595"/>
                  </a:lnTo>
                  <a:lnTo>
                    <a:pt x="145809" y="136395"/>
                  </a:lnTo>
                  <a:lnTo>
                    <a:pt x="145326" y="136162"/>
                  </a:lnTo>
                  <a:lnTo>
                    <a:pt x="144858" y="135914"/>
                  </a:lnTo>
                  <a:lnTo>
                    <a:pt x="144447" y="135671"/>
                  </a:lnTo>
                  <a:lnTo>
                    <a:pt x="144048" y="135400"/>
                  </a:lnTo>
                  <a:lnTo>
                    <a:pt x="143659" y="135109"/>
                  </a:lnTo>
                  <a:lnTo>
                    <a:pt x="143291" y="134799"/>
                  </a:lnTo>
                  <a:lnTo>
                    <a:pt x="142943" y="134470"/>
                  </a:lnTo>
                  <a:lnTo>
                    <a:pt x="142749" y="134232"/>
                  </a:lnTo>
                  <a:lnTo>
                    <a:pt x="142531" y="134017"/>
                  </a:lnTo>
                  <a:lnTo>
                    <a:pt x="142253" y="133789"/>
                  </a:lnTo>
                  <a:lnTo>
                    <a:pt x="141953" y="133584"/>
                  </a:lnTo>
                  <a:lnTo>
                    <a:pt x="141599" y="133363"/>
                  </a:lnTo>
                  <a:lnTo>
                    <a:pt x="141324" y="133212"/>
                  </a:lnTo>
                  <a:lnTo>
                    <a:pt x="140999" y="133050"/>
                  </a:lnTo>
                  <a:lnTo>
                    <a:pt x="140603" y="132874"/>
                  </a:lnTo>
                  <a:lnTo>
                    <a:pt x="140191" y="132712"/>
                  </a:lnTo>
                  <a:lnTo>
                    <a:pt x="139768" y="132578"/>
                  </a:lnTo>
                  <a:lnTo>
                    <a:pt x="139340" y="132469"/>
                  </a:lnTo>
                  <a:lnTo>
                    <a:pt x="138913" y="132397"/>
                  </a:lnTo>
                  <a:lnTo>
                    <a:pt x="138568" y="132378"/>
                  </a:lnTo>
                  <a:lnTo>
                    <a:pt x="138220" y="132388"/>
                  </a:lnTo>
                  <a:lnTo>
                    <a:pt x="137871" y="132416"/>
                  </a:lnTo>
                  <a:lnTo>
                    <a:pt x="137519" y="132435"/>
                  </a:lnTo>
                  <a:lnTo>
                    <a:pt x="137171" y="132430"/>
                  </a:lnTo>
                  <a:lnTo>
                    <a:pt x="136775" y="132397"/>
                  </a:lnTo>
                  <a:lnTo>
                    <a:pt x="136375" y="132355"/>
                  </a:lnTo>
                  <a:lnTo>
                    <a:pt x="135983" y="132288"/>
                  </a:lnTo>
                  <a:lnTo>
                    <a:pt x="135591" y="132207"/>
                  </a:lnTo>
                  <a:lnTo>
                    <a:pt x="135208" y="132107"/>
                  </a:lnTo>
                  <a:lnTo>
                    <a:pt x="134887" y="131997"/>
                  </a:lnTo>
                  <a:lnTo>
                    <a:pt x="134566" y="131868"/>
                  </a:lnTo>
                  <a:lnTo>
                    <a:pt x="134253" y="131730"/>
                  </a:lnTo>
                  <a:lnTo>
                    <a:pt x="133945" y="131583"/>
                  </a:lnTo>
                  <a:lnTo>
                    <a:pt x="133640" y="131430"/>
                  </a:lnTo>
                  <a:lnTo>
                    <a:pt x="133315" y="131254"/>
                  </a:lnTo>
                  <a:lnTo>
                    <a:pt x="132999" y="131063"/>
                  </a:lnTo>
                  <a:lnTo>
                    <a:pt x="132689" y="130868"/>
                  </a:lnTo>
                  <a:lnTo>
                    <a:pt x="132382" y="130663"/>
                  </a:lnTo>
                  <a:lnTo>
                    <a:pt x="132072" y="130462"/>
                  </a:lnTo>
                  <a:lnTo>
                    <a:pt x="131863" y="130320"/>
                  </a:lnTo>
                  <a:lnTo>
                    <a:pt x="131229" y="129881"/>
                  </a:lnTo>
                  <a:lnTo>
                    <a:pt x="131023" y="129729"/>
                  </a:lnTo>
                  <a:lnTo>
                    <a:pt x="130885" y="130243"/>
                  </a:lnTo>
                  <a:lnTo>
                    <a:pt x="130017" y="130067"/>
                  </a:lnTo>
                  <a:lnTo>
                    <a:pt x="129946" y="130229"/>
                  </a:lnTo>
                  <a:lnTo>
                    <a:pt x="128118" y="129776"/>
                  </a:lnTo>
                  <a:lnTo>
                    <a:pt x="127971" y="129696"/>
                  </a:lnTo>
                  <a:lnTo>
                    <a:pt x="127801" y="129638"/>
                  </a:lnTo>
                  <a:lnTo>
                    <a:pt x="127623" y="129600"/>
                  </a:lnTo>
                  <a:lnTo>
                    <a:pt x="127445" y="129586"/>
                  </a:lnTo>
                  <a:lnTo>
                    <a:pt x="127278" y="129595"/>
                  </a:lnTo>
                  <a:lnTo>
                    <a:pt x="127140" y="129633"/>
                  </a:lnTo>
                  <a:lnTo>
                    <a:pt x="127002" y="129686"/>
                  </a:lnTo>
                  <a:lnTo>
                    <a:pt x="126522" y="130057"/>
                  </a:lnTo>
                  <a:lnTo>
                    <a:pt x="126427" y="130196"/>
                  </a:lnTo>
                  <a:lnTo>
                    <a:pt x="126348" y="130344"/>
                  </a:lnTo>
                  <a:lnTo>
                    <a:pt x="126292" y="130496"/>
                  </a:lnTo>
                  <a:lnTo>
                    <a:pt x="126348" y="131168"/>
                  </a:lnTo>
                  <a:lnTo>
                    <a:pt x="126708" y="132793"/>
                  </a:lnTo>
                  <a:lnTo>
                    <a:pt x="126807" y="134384"/>
                  </a:lnTo>
                  <a:lnTo>
                    <a:pt x="126886" y="137301"/>
                  </a:lnTo>
                  <a:lnTo>
                    <a:pt x="126835" y="140150"/>
                  </a:lnTo>
                  <a:lnTo>
                    <a:pt x="126610" y="140179"/>
                  </a:lnTo>
                  <a:lnTo>
                    <a:pt x="126584" y="142169"/>
                  </a:lnTo>
                  <a:lnTo>
                    <a:pt x="126553" y="142360"/>
                  </a:lnTo>
                  <a:lnTo>
                    <a:pt x="126051" y="142895"/>
                  </a:lnTo>
                  <a:lnTo>
                    <a:pt x="125735" y="142991"/>
                  </a:lnTo>
                  <a:lnTo>
                    <a:pt x="125406" y="143062"/>
                  </a:lnTo>
                  <a:lnTo>
                    <a:pt x="125069" y="143110"/>
                  </a:lnTo>
                  <a:lnTo>
                    <a:pt x="124733" y="143134"/>
                  </a:lnTo>
                  <a:lnTo>
                    <a:pt x="124404" y="143124"/>
                  </a:lnTo>
                  <a:lnTo>
                    <a:pt x="124087" y="143100"/>
                  </a:lnTo>
                  <a:lnTo>
                    <a:pt x="123767" y="143057"/>
                  </a:lnTo>
                  <a:lnTo>
                    <a:pt x="123450" y="142986"/>
                  </a:lnTo>
                  <a:lnTo>
                    <a:pt x="123150" y="142881"/>
                  </a:lnTo>
                  <a:lnTo>
                    <a:pt x="122876" y="142743"/>
                  </a:lnTo>
                  <a:lnTo>
                    <a:pt x="122671" y="142595"/>
                  </a:lnTo>
                  <a:lnTo>
                    <a:pt x="122473" y="142414"/>
                  </a:lnTo>
                  <a:lnTo>
                    <a:pt x="122295" y="142214"/>
                  </a:lnTo>
                  <a:lnTo>
                    <a:pt x="122132" y="142004"/>
                  </a:lnTo>
                  <a:lnTo>
                    <a:pt x="121994" y="141785"/>
                  </a:lnTo>
                  <a:lnTo>
                    <a:pt x="121871" y="141490"/>
                  </a:lnTo>
                  <a:lnTo>
                    <a:pt x="121803" y="141165"/>
                  </a:lnTo>
                  <a:lnTo>
                    <a:pt x="121756" y="140832"/>
                  </a:lnTo>
                  <a:lnTo>
                    <a:pt x="121696" y="140503"/>
                  </a:lnTo>
                  <a:lnTo>
                    <a:pt x="121589" y="140198"/>
                  </a:lnTo>
                  <a:lnTo>
                    <a:pt x="121522" y="140069"/>
                  </a:lnTo>
                  <a:lnTo>
                    <a:pt x="121368" y="139812"/>
                  </a:lnTo>
                  <a:lnTo>
                    <a:pt x="120737" y="139301"/>
                  </a:lnTo>
                  <a:lnTo>
                    <a:pt x="120395" y="138813"/>
                  </a:lnTo>
                  <a:lnTo>
                    <a:pt x="119784" y="138028"/>
                  </a:lnTo>
                  <a:lnTo>
                    <a:pt x="118478" y="136775"/>
                  </a:lnTo>
                  <a:lnTo>
                    <a:pt x="117675" y="135941"/>
                  </a:lnTo>
                  <a:lnTo>
                    <a:pt x="116851" y="135028"/>
                  </a:lnTo>
                  <a:lnTo>
                    <a:pt x="116519" y="134861"/>
                  </a:lnTo>
                  <a:lnTo>
                    <a:pt x="116174" y="134718"/>
                  </a:lnTo>
                  <a:lnTo>
                    <a:pt x="115822" y="134589"/>
                  </a:lnTo>
                  <a:lnTo>
                    <a:pt x="115458" y="134484"/>
                  </a:lnTo>
                  <a:lnTo>
                    <a:pt x="115098" y="134408"/>
                  </a:lnTo>
                  <a:lnTo>
                    <a:pt x="114761" y="134384"/>
                  </a:lnTo>
                  <a:lnTo>
                    <a:pt x="114064" y="134432"/>
                  </a:lnTo>
                  <a:lnTo>
                    <a:pt x="113090" y="133946"/>
                  </a:lnTo>
                  <a:lnTo>
                    <a:pt x="112860" y="133560"/>
                  </a:lnTo>
                  <a:lnTo>
                    <a:pt x="112584" y="132221"/>
                  </a:lnTo>
                  <a:lnTo>
                    <a:pt x="112533" y="131945"/>
                  </a:lnTo>
                  <a:lnTo>
                    <a:pt x="112488" y="131663"/>
                  </a:lnTo>
                  <a:lnTo>
                    <a:pt x="112453" y="131378"/>
                  </a:lnTo>
                  <a:lnTo>
                    <a:pt x="112406" y="130701"/>
                  </a:lnTo>
                  <a:lnTo>
                    <a:pt x="112401" y="130358"/>
                  </a:lnTo>
                  <a:lnTo>
                    <a:pt x="112410" y="130053"/>
                  </a:lnTo>
                  <a:lnTo>
                    <a:pt x="112426" y="129862"/>
                  </a:lnTo>
                  <a:lnTo>
                    <a:pt x="112437" y="129672"/>
                  </a:lnTo>
                  <a:lnTo>
                    <a:pt x="112453" y="129481"/>
                  </a:lnTo>
                  <a:lnTo>
                    <a:pt x="112453" y="129143"/>
                  </a:lnTo>
                  <a:lnTo>
                    <a:pt x="112430" y="128704"/>
                  </a:lnTo>
                  <a:lnTo>
                    <a:pt x="112401" y="128351"/>
                  </a:lnTo>
                  <a:lnTo>
                    <a:pt x="112377" y="128051"/>
                  </a:lnTo>
                  <a:lnTo>
                    <a:pt x="112358" y="127526"/>
                  </a:lnTo>
                  <a:lnTo>
                    <a:pt x="112310" y="126574"/>
                  </a:lnTo>
                  <a:lnTo>
                    <a:pt x="112326" y="126331"/>
                  </a:lnTo>
                  <a:lnTo>
                    <a:pt x="112323" y="126074"/>
                  </a:lnTo>
                  <a:lnTo>
                    <a:pt x="112319" y="125936"/>
                  </a:lnTo>
                  <a:lnTo>
                    <a:pt x="112310" y="125797"/>
                  </a:lnTo>
                  <a:lnTo>
                    <a:pt x="112295" y="125659"/>
                  </a:lnTo>
                  <a:lnTo>
                    <a:pt x="112255" y="125459"/>
                  </a:lnTo>
                  <a:lnTo>
                    <a:pt x="112219" y="125330"/>
                  </a:lnTo>
                  <a:lnTo>
                    <a:pt x="112136" y="125101"/>
                  </a:lnTo>
                  <a:lnTo>
                    <a:pt x="111566" y="124453"/>
                  </a:lnTo>
                  <a:lnTo>
                    <a:pt x="111333" y="124368"/>
                  </a:lnTo>
                  <a:lnTo>
                    <a:pt x="110965" y="124130"/>
                  </a:lnTo>
                  <a:lnTo>
                    <a:pt x="110656" y="123739"/>
                  </a:lnTo>
                  <a:lnTo>
                    <a:pt x="110319" y="123358"/>
                  </a:lnTo>
                  <a:lnTo>
                    <a:pt x="109868" y="123000"/>
                  </a:lnTo>
                  <a:lnTo>
                    <a:pt x="109567" y="122809"/>
                  </a:lnTo>
                  <a:lnTo>
                    <a:pt x="109262" y="122628"/>
                  </a:lnTo>
                  <a:lnTo>
                    <a:pt x="108965" y="122442"/>
                  </a:lnTo>
                  <a:lnTo>
                    <a:pt x="108680" y="122233"/>
                  </a:lnTo>
                  <a:lnTo>
                    <a:pt x="108471" y="122071"/>
                  </a:lnTo>
                  <a:lnTo>
                    <a:pt x="108264" y="121904"/>
                  </a:lnTo>
                  <a:lnTo>
                    <a:pt x="108059" y="121732"/>
                  </a:lnTo>
                  <a:lnTo>
                    <a:pt x="107877" y="121552"/>
                  </a:lnTo>
                  <a:lnTo>
                    <a:pt x="107714" y="121351"/>
                  </a:lnTo>
                  <a:lnTo>
                    <a:pt x="107580" y="121137"/>
                  </a:lnTo>
                  <a:lnTo>
                    <a:pt x="106725" y="119507"/>
                  </a:lnTo>
                  <a:lnTo>
                    <a:pt x="107113" y="119283"/>
                  </a:lnTo>
                  <a:lnTo>
                    <a:pt x="107101" y="119088"/>
                  </a:lnTo>
                  <a:lnTo>
                    <a:pt x="107086" y="118921"/>
                  </a:lnTo>
                  <a:lnTo>
                    <a:pt x="107066" y="118759"/>
                  </a:lnTo>
                  <a:lnTo>
                    <a:pt x="106994" y="118397"/>
                  </a:lnTo>
                  <a:lnTo>
                    <a:pt x="106982" y="118230"/>
                  </a:lnTo>
                  <a:lnTo>
                    <a:pt x="106975" y="117911"/>
                  </a:lnTo>
                  <a:lnTo>
                    <a:pt x="106923" y="117458"/>
                  </a:lnTo>
                  <a:lnTo>
                    <a:pt x="106717" y="117105"/>
                  </a:lnTo>
                  <a:lnTo>
                    <a:pt x="106531" y="117162"/>
                  </a:lnTo>
                  <a:lnTo>
                    <a:pt x="106231" y="116796"/>
                  </a:lnTo>
                  <a:lnTo>
                    <a:pt x="104496" y="115771"/>
                  </a:lnTo>
                  <a:lnTo>
                    <a:pt x="103234" y="115237"/>
                  </a:lnTo>
                  <a:lnTo>
                    <a:pt x="102810" y="114875"/>
                  </a:lnTo>
                  <a:lnTo>
                    <a:pt x="102370" y="114889"/>
                  </a:lnTo>
                  <a:lnTo>
                    <a:pt x="102196" y="114875"/>
                  </a:lnTo>
                  <a:lnTo>
                    <a:pt x="101947" y="114794"/>
                  </a:lnTo>
                  <a:lnTo>
                    <a:pt x="101702" y="114670"/>
                  </a:lnTo>
                  <a:lnTo>
                    <a:pt x="100332" y="114470"/>
                  </a:lnTo>
                  <a:lnTo>
                    <a:pt x="99932" y="114513"/>
                  </a:lnTo>
                  <a:lnTo>
                    <a:pt x="99587" y="114489"/>
                  </a:lnTo>
                  <a:lnTo>
                    <a:pt x="99421" y="114489"/>
                  </a:lnTo>
                  <a:lnTo>
                    <a:pt x="99088" y="114499"/>
                  </a:lnTo>
                  <a:lnTo>
                    <a:pt x="98923" y="114508"/>
                  </a:lnTo>
                  <a:lnTo>
                    <a:pt x="98756" y="114523"/>
                  </a:lnTo>
                  <a:lnTo>
                    <a:pt x="98602" y="114542"/>
                  </a:lnTo>
                  <a:lnTo>
                    <a:pt x="98146" y="114613"/>
                  </a:lnTo>
                  <a:lnTo>
                    <a:pt x="97783" y="114642"/>
                  </a:lnTo>
                  <a:lnTo>
                    <a:pt x="97359" y="114647"/>
                  </a:lnTo>
                  <a:lnTo>
                    <a:pt x="96935" y="114623"/>
                  </a:lnTo>
                  <a:lnTo>
                    <a:pt x="95586" y="114189"/>
                  </a:lnTo>
                  <a:lnTo>
                    <a:pt x="95095" y="113755"/>
                  </a:lnTo>
                  <a:lnTo>
                    <a:pt x="94952" y="113260"/>
                  </a:lnTo>
                  <a:lnTo>
                    <a:pt x="93503" y="111887"/>
                  </a:lnTo>
                  <a:lnTo>
                    <a:pt x="93178" y="112026"/>
                  </a:lnTo>
                  <a:lnTo>
                    <a:pt x="92937" y="110968"/>
                  </a:lnTo>
                  <a:lnTo>
                    <a:pt x="91682" y="109743"/>
                  </a:lnTo>
                  <a:lnTo>
                    <a:pt x="91932" y="106363"/>
                  </a:lnTo>
                  <a:lnTo>
                    <a:pt x="92629" y="105852"/>
                  </a:lnTo>
                  <a:lnTo>
                    <a:pt x="92176" y="105249"/>
                  </a:lnTo>
                  <a:lnTo>
                    <a:pt x="92200" y="103996"/>
                  </a:lnTo>
                  <a:lnTo>
                    <a:pt x="92294" y="103558"/>
                  </a:lnTo>
                  <a:lnTo>
                    <a:pt x="90205" y="103958"/>
                  </a:lnTo>
                  <a:lnTo>
                    <a:pt x="90150" y="104997"/>
                  </a:lnTo>
                  <a:lnTo>
                    <a:pt x="89148" y="105087"/>
                  </a:lnTo>
                  <a:lnTo>
                    <a:pt x="88856" y="105583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9" name="pg269"/>
            <p:cNvSpPr/>
            <p:nvPr/>
          </p:nvSpPr>
          <p:spPr>
            <a:xfrm>
              <a:off x="6018025" y="4140366"/>
              <a:ext cx="220340" cy="167781"/>
            </a:xfrm>
            <a:custGeom>
              <a:avLst/>
              <a:gdLst/>
              <a:ahLst/>
              <a:cxnLst/>
              <a:rect l="0" t="0" r="0" b="0"/>
              <a:pathLst>
                <a:path w="220340" h="167781">
                  <a:moveTo>
                    <a:pt x="84657" y="119106"/>
                  </a:moveTo>
                  <a:lnTo>
                    <a:pt x="84657" y="119353"/>
                  </a:lnTo>
                  <a:lnTo>
                    <a:pt x="84535" y="119687"/>
                  </a:lnTo>
                  <a:lnTo>
                    <a:pt x="84487" y="119949"/>
                  </a:lnTo>
                  <a:lnTo>
                    <a:pt x="84499" y="120159"/>
                  </a:lnTo>
                  <a:lnTo>
                    <a:pt x="84356" y="120359"/>
                  </a:lnTo>
                  <a:lnTo>
                    <a:pt x="84222" y="120540"/>
                  </a:lnTo>
                  <a:lnTo>
                    <a:pt x="83928" y="120884"/>
                  </a:lnTo>
                  <a:lnTo>
                    <a:pt x="83818" y="121040"/>
                  </a:lnTo>
                  <a:lnTo>
                    <a:pt x="83699" y="121236"/>
                  </a:lnTo>
                  <a:lnTo>
                    <a:pt x="83703" y="121450"/>
                  </a:lnTo>
                  <a:lnTo>
                    <a:pt x="83862" y="121703"/>
                  </a:lnTo>
                  <a:lnTo>
                    <a:pt x="84056" y="121993"/>
                  </a:lnTo>
                  <a:lnTo>
                    <a:pt x="84206" y="122456"/>
                  </a:lnTo>
                  <a:lnTo>
                    <a:pt x="84337" y="123256"/>
                  </a:lnTo>
                  <a:lnTo>
                    <a:pt x="84341" y="123628"/>
                  </a:lnTo>
                  <a:lnTo>
                    <a:pt x="84341" y="124133"/>
                  </a:lnTo>
                  <a:lnTo>
                    <a:pt x="84309" y="124457"/>
                  </a:lnTo>
                  <a:lnTo>
                    <a:pt x="84309" y="124652"/>
                  </a:lnTo>
                  <a:lnTo>
                    <a:pt x="84372" y="124996"/>
                  </a:lnTo>
                  <a:lnTo>
                    <a:pt x="84360" y="125315"/>
                  </a:lnTo>
                  <a:lnTo>
                    <a:pt x="84317" y="125591"/>
                  </a:lnTo>
                  <a:lnTo>
                    <a:pt x="84230" y="125844"/>
                  </a:lnTo>
                  <a:lnTo>
                    <a:pt x="83992" y="126435"/>
                  </a:lnTo>
                  <a:lnTo>
                    <a:pt x="83569" y="127231"/>
                  </a:lnTo>
                  <a:lnTo>
                    <a:pt x="83303" y="127783"/>
                  </a:lnTo>
                  <a:lnTo>
                    <a:pt x="83197" y="128098"/>
                  </a:lnTo>
                  <a:lnTo>
                    <a:pt x="82979" y="128460"/>
                  </a:lnTo>
                  <a:lnTo>
                    <a:pt x="82607" y="128813"/>
                  </a:lnTo>
                  <a:lnTo>
                    <a:pt x="82167" y="129303"/>
                  </a:lnTo>
                  <a:lnTo>
                    <a:pt x="81851" y="129942"/>
                  </a:lnTo>
                  <a:lnTo>
                    <a:pt x="81700" y="130399"/>
                  </a:lnTo>
                  <a:lnTo>
                    <a:pt x="81708" y="130857"/>
                  </a:lnTo>
                  <a:lnTo>
                    <a:pt x="81807" y="131272"/>
                  </a:lnTo>
                  <a:lnTo>
                    <a:pt x="81918" y="131610"/>
                  </a:lnTo>
                  <a:lnTo>
                    <a:pt x="81969" y="131934"/>
                  </a:lnTo>
                  <a:lnTo>
                    <a:pt x="82056" y="132182"/>
                  </a:lnTo>
                  <a:lnTo>
                    <a:pt x="81981" y="132339"/>
                  </a:lnTo>
                  <a:lnTo>
                    <a:pt x="81653" y="132501"/>
                  </a:lnTo>
                  <a:lnTo>
                    <a:pt x="81304" y="132649"/>
                  </a:lnTo>
                  <a:lnTo>
                    <a:pt x="80988" y="132811"/>
                  </a:lnTo>
                  <a:lnTo>
                    <a:pt x="80726" y="132997"/>
                  </a:lnTo>
                  <a:lnTo>
                    <a:pt x="80342" y="133259"/>
                  </a:lnTo>
                  <a:lnTo>
                    <a:pt x="80010" y="133502"/>
                  </a:lnTo>
                  <a:lnTo>
                    <a:pt x="79768" y="133654"/>
                  </a:lnTo>
                  <a:lnTo>
                    <a:pt x="79481" y="133812"/>
                  </a:lnTo>
                  <a:lnTo>
                    <a:pt x="79202" y="134112"/>
                  </a:lnTo>
                  <a:lnTo>
                    <a:pt x="78893" y="133832"/>
                  </a:lnTo>
                  <a:lnTo>
                    <a:pt x="78548" y="134177"/>
                  </a:lnTo>
                  <a:lnTo>
                    <a:pt x="77499" y="135355"/>
                  </a:lnTo>
                  <a:lnTo>
                    <a:pt x="76744" y="135209"/>
                  </a:lnTo>
                  <a:lnTo>
                    <a:pt x="75440" y="136656"/>
                  </a:lnTo>
                  <a:lnTo>
                    <a:pt x="75572" y="136776"/>
                  </a:lnTo>
                  <a:lnTo>
                    <a:pt x="75470" y="137868"/>
                  </a:lnTo>
                  <a:lnTo>
                    <a:pt x="75373" y="138013"/>
                  </a:lnTo>
                  <a:lnTo>
                    <a:pt x="74379" y="139085"/>
                  </a:lnTo>
                  <a:lnTo>
                    <a:pt x="73851" y="139663"/>
                  </a:lnTo>
                  <a:lnTo>
                    <a:pt x="74111" y="139897"/>
                  </a:lnTo>
                  <a:lnTo>
                    <a:pt x="72944" y="140883"/>
                  </a:lnTo>
                  <a:lnTo>
                    <a:pt x="72583" y="141150"/>
                  </a:lnTo>
                  <a:lnTo>
                    <a:pt x="72259" y="141383"/>
                  </a:lnTo>
                  <a:lnTo>
                    <a:pt x="72049" y="141622"/>
                  </a:lnTo>
                  <a:lnTo>
                    <a:pt x="71827" y="141936"/>
                  </a:lnTo>
                  <a:lnTo>
                    <a:pt x="71716" y="142103"/>
                  </a:lnTo>
                  <a:lnTo>
                    <a:pt x="71388" y="142603"/>
                  </a:lnTo>
                  <a:lnTo>
                    <a:pt x="71257" y="142775"/>
                  </a:lnTo>
                  <a:lnTo>
                    <a:pt x="71115" y="143051"/>
                  </a:lnTo>
                  <a:lnTo>
                    <a:pt x="71071" y="143209"/>
                  </a:lnTo>
                  <a:lnTo>
                    <a:pt x="71023" y="143620"/>
                  </a:lnTo>
                  <a:lnTo>
                    <a:pt x="71008" y="143752"/>
                  </a:lnTo>
                  <a:lnTo>
                    <a:pt x="71071" y="144276"/>
                  </a:lnTo>
                  <a:lnTo>
                    <a:pt x="71111" y="144410"/>
                  </a:lnTo>
                  <a:lnTo>
                    <a:pt x="71146" y="144571"/>
                  </a:lnTo>
                  <a:lnTo>
                    <a:pt x="71123" y="144724"/>
                  </a:lnTo>
                  <a:lnTo>
                    <a:pt x="71004" y="144938"/>
                  </a:lnTo>
                  <a:lnTo>
                    <a:pt x="70941" y="145067"/>
                  </a:lnTo>
                  <a:lnTo>
                    <a:pt x="70802" y="145239"/>
                  </a:lnTo>
                  <a:lnTo>
                    <a:pt x="70564" y="145496"/>
                  </a:lnTo>
                  <a:lnTo>
                    <a:pt x="70390" y="145768"/>
                  </a:lnTo>
                  <a:lnTo>
                    <a:pt x="70085" y="146216"/>
                  </a:lnTo>
                  <a:lnTo>
                    <a:pt x="69955" y="146449"/>
                  </a:lnTo>
                  <a:lnTo>
                    <a:pt x="69872" y="146659"/>
                  </a:lnTo>
                  <a:lnTo>
                    <a:pt x="69816" y="146811"/>
                  </a:lnTo>
                  <a:lnTo>
                    <a:pt x="69785" y="146964"/>
                  </a:lnTo>
                  <a:lnTo>
                    <a:pt x="69654" y="147421"/>
                  </a:lnTo>
                  <a:lnTo>
                    <a:pt x="69603" y="147559"/>
                  </a:lnTo>
                  <a:lnTo>
                    <a:pt x="69515" y="147702"/>
                  </a:lnTo>
                  <a:lnTo>
                    <a:pt x="69306" y="147936"/>
                  </a:lnTo>
                  <a:lnTo>
                    <a:pt x="69143" y="148098"/>
                  </a:lnTo>
                  <a:lnTo>
                    <a:pt x="69040" y="148226"/>
                  </a:lnTo>
                  <a:lnTo>
                    <a:pt x="68898" y="148389"/>
                  </a:lnTo>
                  <a:lnTo>
                    <a:pt x="68729" y="148256"/>
                  </a:lnTo>
                  <a:lnTo>
                    <a:pt x="68233" y="148813"/>
                  </a:lnTo>
                  <a:lnTo>
                    <a:pt x="68363" y="149699"/>
                  </a:lnTo>
                  <a:lnTo>
                    <a:pt x="67116" y="151119"/>
                  </a:lnTo>
                  <a:lnTo>
                    <a:pt x="67002" y="151548"/>
                  </a:lnTo>
                  <a:lnTo>
                    <a:pt x="66938" y="151800"/>
                  </a:lnTo>
                  <a:lnTo>
                    <a:pt x="68391" y="152491"/>
                  </a:lnTo>
                  <a:lnTo>
                    <a:pt x="68189" y="152920"/>
                  </a:lnTo>
                  <a:lnTo>
                    <a:pt x="67952" y="153402"/>
                  </a:lnTo>
                  <a:lnTo>
                    <a:pt x="67089" y="154364"/>
                  </a:lnTo>
                  <a:lnTo>
                    <a:pt x="66439" y="154673"/>
                  </a:lnTo>
                  <a:lnTo>
                    <a:pt x="65246" y="155242"/>
                  </a:lnTo>
                  <a:lnTo>
                    <a:pt x="64796" y="155639"/>
                  </a:lnTo>
                  <a:lnTo>
                    <a:pt x="63966" y="154964"/>
                  </a:lnTo>
                  <a:lnTo>
                    <a:pt x="61962" y="153172"/>
                  </a:lnTo>
                  <a:lnTo>
                    <a:pt x="57858" y="149483"/>
                  </a:lnTo>
                  <a:lnTo>
                    <a:pt x="53781" y="145820"/>
                  </a:lnTo>
                  <a:lnTo>
                    <a:pt x="49773" y="142214"/>
                  </a:lnTo>
                  <a:lnTo>
                    <a:pt x="48861" y="141391"/>
                  </a:lnTo>
                  <a:lnTo>
                    <a:pt x="46396" y="139266"/>
                  </a:lnTo>
                  <a:lnTo>
                    <a:pt x="44733" y="137750"/>
                  </a:lnTo>
                  <a:lnTo>
                    <a:pt x="44392" y="137046"/>
                  </a:lnTo>
                  <a:lnTo>
                    <a:pt x="44127" y="136526"/>
                  </a:lnTo>
                  <a:lnTo>
                    <a:pt x="43978" y="136232"/>
                  </a:lnTo>
                  <a:lnTo>
                    <a:pt x="43475" y="134896"/>
                  </a:lnTo>
                  <a:lnTo>
                    <a:pt x="42090" y="131216"/>
                  </a:lnTo>
                  <a:lnTo>
                    <a:pt x="41796" y="130436"/>
                  </a:lnTo>
                  <a:lnTo>
                    <a:pt x="40863" y="127956"/>
                  </a:lnTo>
                  <a:lnTo>
                    <a:pt x="40508" y="127012"/>
                  </a:lnTo>
                  <a:lnTo>
                    <a:pt x="40257" y="126339"/>
                  </a:lnTo>
                  <a:lnTo>
                    <a:pt x="38893" y="123091"/>
                  </a:lnTo>
                  <a:lnTo>
                    <a:pt x="38373" y="121851"/>
                  </a:lnTo>
                  <a:lnTo>
                    <a:pt x="37006" y="118599"/>
                  </a:lnTo>
                  <a:lnTo>
                    <a:pt x="35460" y="114917"/>
                  </a:lnTo>
                  <a:lnTo>
                    <a:pt x="35221" y="114345"/>
                  </a:lnTo>
                  <a:lnTo>
                    <a:pt x="34304" y="112253"/>
                  </a:lnTo>
                  <a:lnTo>
                    <a:pt x="31334" y="105482"/>
                  </a:lnTo>
                  <a:lnTo>
                    <a:pt x="31147" y="104969"/>
                  </a:lnTo>
                  <a:lnTo>
                    <a:pt x="30430" y="103291"/>
                  </a:lnTo>
                  <a:lnTo>
                    <a:pt x="30091" y="102470"/>
                  </a:lnTo>
                  <a:lnTo>
                    <a:pt x="28757" y="99225"/>
                  </a:lnTo>
                  <a:lnTo>
                    <a:pt x="27604" y="96431"/>
                  </a:lnTo>
                  <a:lnTo>
                    <a:pt x="27254" y="95842"/>
                  </a:lnTo>
                  <a:lnTo>
                    <a:pt x="26940" y="95317"/>
                  </a:lnTo>
                  <a:lnTo>
                    <a:pt x="25455" y="94317"/>
                  </a:lnTo>
                  <a:lnTo>
                    <a:pt x="19529" y="90324"/>
                  </a:lnTo>
                  <a:lnTo>
                    <a:pt x="18284" y="89484"/>
                  </a:lnTo>
                  <a:lnTo>
                    <a:pt x="14059" y="86631"/>
                  </a:lnTo>
                  <a:lnTo>
                    <a:pt x="9197" y="83347"/>
                  </a:lnTo>
                  <a:lnTo>
                    <a:pt x="8853" y="83113"/>
                  </a:lnTo>
                  <a:lnTo>
                    <a:pt x="8639" y="82961"/>
                  </a:lnTo>
                  <a:lnTo>
                    <a:pt x="6343" y="81293"/>
                  </a:lnTo>
                  <a:lnTo>
                    <a:pt x="601" y="76857"/>
                  </a:lnTo>
                  <a:lnTo>
                    <a:pt x="476" y="76445"/>
                  </a:lnTo>
                  <a:lnTo>
                    <a:pt x="400" y="76252"/>
                  </a:lnTo>
                  <a:lnTo>
                    <a:pt x="225" y="75892"/>
                  </a:lnTo>
                  <a:lnTo>
                    <a:pt x="37" y="74957"/>
                  </a:lnTo>
                  <a:lnTo>
                    <a:pt x="156" y="74715"/>
                  </a:lnTo>
                  <a:lnTo>
                    <a:pt x="379" y="74198"/>
                  </a:lnTo>
                  <a:lnTo>
                    <a:pt x="551" y="73771"/>
                  </a:lnTo>
                  <a:lnTo>
                    <a:pt x="645" y="73477"/>
                  </a:lnTo>
                  <a:lnTo>
                    <a:pt x="830" y="72857"/>
                  </a:lnTo>
                  <a:lnTo>
                    <a:pt x="997" y="72498"/>
                  </a:lnTo>
                  <a:lnTo>
                    <a:pt x="1265" y="71773"/>
                  </a:lnTo>
                  <a:lnTo>
                    <a:pt x="1315" y="71556"/>
                  </a:lnTo>
                  <a:lnTo>
                    <a:pt x="1420" y="71030"/>
                  </a:lnTo>
                  <a:lnTo>
                    <a:pt x="1499" y="70568"/>
                  </a:lnTo>
                  <a:lnTo>
                    <a:pt x="1573" y="70074"/>
                  </a:lnTo>
                  <a:lnTo>
                    <a:pt x="1643" y="69496"/>
                  </a:lnTo>
                  <a:lnTo>
                    <a:pt x="1656" y="68878"/>
                  </a:lnTo>
                  <a:lnTo>
                    <a:pt x="1624" y="68733"/>
                  </a:lnTo>
                  <a:lnTo>
                    <a:pt x="1544" y="68390"/>
                  </a:lnTo>
                  <a:lnTo>
                    <a:pt x="1433" y="67764"/>
                  </a:lnTo>
                  <a:lnTo>
                    <a:pt x="1351" y="67532"/>
                  </a:lnTo>
                  <a:lnTo>
                    <a:pt x="1254" y="67309"/>
                  </a:lnTo>
                  <a:lnTo>
                    <a:pt x="1113" y="67055"/>
                  </a:lnTo>
                  <a:lnTo>
                    <a:pt x="409" y="65980"/>
                  </a:lnTo>
                  <a:lnTo>
                    <a:pt x="149" y="65605"/>
                  </a:lnTo>
                  <a:lnTo>
                    <a:pt x="59" y="65031"/>
                  </a:lnTo>
                  <a:lnTo>
                    <a:pt x="96" y="64830"/>
                  </a:lnTo>
                  <a:lnTo>
                    <a:pt x="153" y="64162"/>
                  </a:lnTo>
                  <a:lnTo>
                    <a:pt x="41" y="63655"/>
                  </a:lnTo>
                  <a:lnTo>
                    <a:pt x="55" y="63297"/>
                  </a:lnTo>
                  <a:lnTo>
                    <a:pt x="47" y="62989"/>
                  </a:lnTo>
                  <a:lnTo>
                    <a:pt x="14" y="62681"/>
                  </a:lnTo>
                  <a:lnTo>
                    <a:pt x="0" y="61976"/>
                  </a:lnTo>
                  <a:lnTo>
                    <a:pt x="236" y="61490"/>
                  </a:lnTo>
                  <a:lnTo>
                    <a:pt x="533" y="61111"/>
                  </a:lnTo>
                  <a:lnTo>
                    <a:pt x="894" y="60740"/>
                  </a:lnTo>
                  <a:lnTo>
                    <a:pt x="1298" y="60356"/>
                  </a:lnTo>
                  <a:lnTo>
                    <a:pt x="1774" y="59858"/>
                  </a:lnTo>
                  <a:lnTo>
                    <a:pt x="2150" y="59511"/>
                  </a:lnTo>
                  <a:lnTo>
                    <a:pt x="2308" y="59358"/>
                  </a:lnTo>
                  <a:lnTo>
                    <a:pt x="2620" y="59023"/>
                  </a:lnTo>
                  <a:lnTo>
                    <a:pt x="3034" y="58506"/>
                  </a:lnTo>
                  <a:lnTo>
                    <a:pt x="3564" y="57946"/>
                  </a:lnTo>
                  <a:lnTo>
                    <a:pt x="4026" y="57475"/>
                  </a:lnTo>
                  <a:lnTo>
                    <a:pt x="4366" y="57024"/>
                  </a:lnTo>
                  <a:lnTo>
                    <a:pt x="4520" y="56749"/>
                  </a:lnTo>
                  <a:lnTo>
                    <a:pt x="4594" y="56590"/>
                  </a:lnTo>
                  <a:lnTo>
                    <a:pt x="4818" y="55563"/>
                  </a:lnTo>
                  <a:lnTo>
                    <a:pt x="4765" y="54956"/>
                  </a:lnTo>
                  <a:lnTo>
                    <a:pt x="4675" y="54808"/>
                  </a:lnTo>
                  <a:lnTo>
                    <a:pt x="4531" y="54689"/>
                  </a:lnTo>
                  <a:lnTo>
                    <a:pt x="4182" y="54475"/>
                  </a:lnTo>
                  <a:lnTo>
                    <a:pt x="4026" y="54353"/>
                  </a:lnTo>
                  <a:lnTo>
                    <a:pt x="3880" y="54204"/>
                  </a:lnTo>
                  <a:lnTo>
                    <a:pt x="3741" y="54049"/>
                  </a:lnTo>
                  <a:lnTo>
                    <a:pt x="3471" y="53721"/>
                  </a:lnTo>
                  <a:lnTo>
                    <a:pt x="3341" y="53553"/>
                  </a:lnTo>
                  <a:lnTo>
                    <a:pt x="3180" y="53333"/>
                  </a:lnTo>
                  <a:lnTo>
                    <a:pt x="3026" y="53105"/>
                  </a:lnTo>
                  <a:lnTo>
                    <a:pt x="2576" y="52407"/>
                  </a:lnTo>
                  <a:lnTo>
                    <a:pt x="2191" y="51835"/>
                  </a:lnTo>
                  <a:lnTo>
                    <a:pt x="2067" y="51641"/>
                  </a:lnTo>
                  <a:lnTo>
                    <a:pt x="1949" y="51441"/>
                  </a:lnTo>
                  <a:lnTo>
                    <a:pt x="1798" y="51171"/>
                  </a:lnTo>
                  <a:lnTo>
                    <a:pt x="1725" y="51033"/>
                  </a:lnTo>
                  <a:lnTo>
                    <a:pt x="1658" y="50892"/>
                  </a:lnTo>
                  <a:lnTo>
                    <a:pt x="1599" y="50747"/>
                  </a:lnTo>
                  <a:lnTo>
                    <a:pt x="1550" y="50614"/>
                  </a:lnTo>
                  <a:lnTo>
                    <a:pt x="1507" y="50476"/>
                  </a:lnTo>
                  <a:lnTo>
                    <a:pt x="1469" y="50337"/>
                  </a:lnTo>
                  <a:lnTo>
                    <a:pt x="1436" y="50196"/>
                  </a:lnTo>
                  <a:lnTo>
                    <a:pt x="1410" y="50054"/>
                  </a:lnTo>
                  <a:lnTo>
                    <a:pt x="1392" y="49911"/>
                  </a:lnTo>
                  <a:lnTo>
                    <a:pt x="1379" y="49767"/>
                  </a:lnTo>
                  <a:lnTo>
                    <a:pt x="1373" y="49621"/>
                  </a:lnTo>
                  <a:lnTo>
                    <a:pt x="1372" y="49330"/>
                  </a:lnTo>
                  <a:lnTo>
                    <a:pt x="1378" y="49160"/>
                  </a:lnTo>
                  <a:lnTo>
                    <a:pt x="1389" y="48991"/>
                  </a:lnTo>
                  <a:lnTo>
                    <a:pt x="1405" y="48821"/>
                  </a:lnTo>
                  <a:lnTo>
                    <a:pt x="1447" y="48485"/>
                  </a:lnTo>
                  <a:lnTo>
                    <a:pt x="1496" y="48229"/>
                  </a:lnTo>
                  <a:lnTo>
                    <a:pt x="1559" y="47976"/>
                  </a:lnTo>
                  <a:lnTo>
                    <a:pt x="1694" y="47473"/>
                  </a:lnTo>
                  <a:lnTo>
                    <a:pt x="1748" y="47218"/>
                  </a:lnTo>
                  <a:lnTo>
                    <a:pt x="1781" y="47017"/>
                  </a:lnTo>
                  <a:lnTo>
                    <a:pt x="1809" y="46815"/>
                  </a:lnTo>
                  <a:lnTo>
                    <a:pt x="1919" y="45928"/>
                  </a:lnTo>
                  <a:lnTo>
                    <a:pt x="1951" y="45646"/>
                  </a:lnTo>
                  <a:lnTo>
                    <a:pt x="1980" y="45464"/>
                  </a:lnTo>
                  <a:lnTo>
                    <a:pt x="2653" y="44323"/>
                  </a:lnTo>
                  <a:lnTo>
                    <a:pt x="3143" y="44064"/>
                  </a:lnTo>
                  <a:lnTo>
                    <a:pt x="3470" y="44007"/>
                  </a:lnTo>
                  <a:lnTo>
                    <a:pt x="3832" y="43961"/>
                  </a:lnTo>
                  <a:lnTo>
                    <a:pt x="4157" y="43892"/>
                  </a:lnTo>
                  <a:lnTo>
                    <a:pt x="4658" y="43766"/>
                  </a:lnTo>
                  <a:lnTo>
                    <a:pt x="5630" y="43481"/>
                  </a:lnTo>
                  <a:lnTo>
                    <a:pt x="5881" y="43318"/>
                  </a:lnTo>
                  <a:lnTo>
                    <a:pt x="6260" y="43088"/>
                  </a:lnTo>
                  <a:lnTo>
                    <a:pt x="6569" y="42981"/>
                  </a:lnTo>
                  <a:lnTo>
                    <a:pt x="6937" y="42849"/>
                  </a:lnTo>
                  <a:lnTo>
                    <a:pt x="7372" y="42770"/>
                  </a:lnTo>
                  <a:lnTo>
                    <a:pt x="7796" y="42606"/>
                  </a:lnTo>
                  <a:lnTo>
                    <a:pt x="8009" y="42394"/>
                  </a:lnTo>
                  <a:lnTo>
                    <a:pt x="8234" y="42161"/>
                  </a:lnTo>
                  <a:lnTo>
                    <a:pt x="8375" y="41995"/>
                  </a:lnTo>
                  <a:lnTo>
                    <a:pt x="8666" y="41615"/>
                  </a:lnTo>
                  <a:lnTo>
                    <a:pt x="8788" y="41443"/>
                  </a:lnTo>
                  <a:lnTo>
                    <a:pt x="8912" y="41253"/>
                  </a:lnTo>
                  <a:lnTo>
                    <a:pt x="9089" y="40958"/>
                  </a:lnTo>
                  <a:lnTo>
                    <a:pt x="9257" y="40667"/>
                  </a:lnTo>
                  <a:lnTo>
                    <a:pt x="9434" y="40399"/>
                  </a:lnTo>
                  <a:lnTo>
                    <a:pt x="9579" y="40113"/>
                  </a:lnTo>
                  <a:lnTo>
                    <a:pt x="9680" y="39933"/>
                  </a:lnTo>
                  <a:lnTo>
                    <a:pt x="9887" y="39610"/>
                  </a:lnTo>
                  <a:lnTo>
                    <a:pt x="9994" y="39384"/>
                  </a:lnTo>
                  <a:lnTo>
                    <a:pt x="10373" y="38667"/>
                  </a:lnTo>
                  <a:lnTo>
                    <a:pt x="10669" y="38149"/>
                  </a:lnTo>
                  <a:lnTo>
                    <a:pt x="10749" y="37952"/>
                  </a:lnTo>
                  <a:lnTo>
                    <a:pt x="10818" y="37749"/>
                  </a:lnTo>
                  <a:lnTo>
                    <a:pt x="11068" y="37067"/>
                  </a:lnTo>
                  <a:lnTo>
                    <a:pt x="11365" y="36215"/>
                  </a:lnTo>
                  <a:lnTo>
                    <a:pt x="11496" y="35818"/>
                  </a:lnTo>
                  <a:lnTo>
                    <a:pt x="11614" y="35441"/>
                  </a:lnTo>
                  <a:lnTo>
                    <a:pt x="11868" y="34582"/>
                  </a:lnTo>
                  <a:lnTo>
                    <a:pt x="11992" y="34146"/>
                  </a:lnTo>
                  <a:lnTo>
                    <a:pt x="12204" y="33395"/>
                  </a:lnTo>
                  <a:lnTo>
                    <a:pt x="12256" y="33136"/>
                  </a:lnTo>
                  <a:lnTo>
                    <a:pt x="12377" y="32545"/>
                  </a:lnTo>
                  <a:lnTo>
                    <a:pt x="12472" y="32300"/>
                  </a:lnTo>
                  <a:lnTo>
                    <a:pt x="12744" y="31562"/>
                  </a:lnTo>
                  <a:lnTo>
                    <a:pt x="13185" y="30698"/>
                  </a:lnTo>
                  <a:lnTo>
                    <a:pt x="13401" y="30245"/>
                  </a:lnTo>
                  <a:lnTo>
                    <a:pt x="13511" y="30048"/>
                  </a:lnTo>
                  <a:lnTo>
                    <a:pt x="13621" y="29875"/>
                  </a:lnTo>
                  <a:lnTo>
                    <a:pt x="13735" y="29707"/>
                  </a:lnTo>
                  <a:lnTo>
                    <a:pt x="13836" y="29574"/>
                  </a:lnTo>
                  <a:lnTo>
                    <a:pt x="14057" y="29322"/>
                  </a:lnTo>
                  <a:lnTo>
                    <a:pt x="14159" y="29190"/>
                  </a:lnTo>
                  <a:lnTo>
                    <a:pt x="14363" y="28697"/>
                  </a:lnTo>
                  <a:lnTo>
                    <a:pt x="14420" y="28452"/>
                  </a:lnTo>
                  <a:lnTo>
                    <a:pt x="14453" y="28280"/>
                  </a:lnTo>
                  <a:lnTo>
                    <a:pt x="14479" y="28106"/>
                  </a:lnTo>
                  <a:lnTo>
                    <a:pt x="14497" y="27930"/>
                  </a:lnTo>
                  <a:lnTo>
                    <a:pt x="14509" y="27753"/>
                  </a:lnTo>
                  <a:lnTo>
                    <a:pt x="14516" y="27576"/>
                  </a:lnTo>
                  <a:lnTo>
                    <a:pt x="14517" y="27375"/>
                  </a:lnTo>
                  <a:lnTo>
                    <a:pt x="14512" y="27172"/>
                  </a:lnTo>
                  <a:lnTo>
                    <a:pt x="14497" y="26970"/>
                  </a:lnTo>
                  <a:lnTo>
                    <a:pt x="14476" y="26768"/>
                  </a:lnTo>
                  <a:lnTo>
                    <a:pt x="14447" y="26569"/>
                  </a:lnTo>
                  <a:lnTo>
                    <a:pt x="14408" y="26354"/>
                  </a:lnTo>
                  <a:lnTo>
                    <a:pt x="14358" y="26141"/>
                  </a:lnTo>
                  <a:lnTo>
                    <a:pt x="14301" y="25929"/>
                  </a:lnTo>
                  <a:lnTo>
                    <a:pt x="14172" y="25512"/>
                  </a:lnTo>
                  <a:lnTo>
                    <a:pt x="14108" y="25325"/>
                  </a:lnTo>
                  <a:lnTo>
                    <a:pt x="13896" y="24774"/>
                  </a:lnTo>
                  <a:lnTo>
                    <a:pt x="13830" y="24588"/>
                  </a:lnTo>
                  <a:lnTo>
                    <a:pt x="13779" y="24431"/>
                  </a:lnTo>
                  <a:lnTo>
                    <a:pt x="13684" y="24115"/>
                  </a:lnTo>
                  <a:lnTo>
                    <a:pt x="13638" y="23955"/>
                  </a:lnTo>
                  <a:lnTo>
                    <a:pt x="13554" y="23623"/>
                  </a:lnTo>
                  <a:lnTo>
                    <a:pt x="13480" y="23276"/>
                  </a:lnTo>
                  <a:lnTo>
                    <a:pt x="13446" y="23101"/>
                  </a:lnTo>
                  <a:lnTo>
                    <a:pt x="13416" y="22925"/>
                  </a:lnTo>
                  <a:lnTo>
                    <a:pt x="13970" y="21697"/>
                  </a:lnTo>
                  <a:lnTo>
                    <a:pt x="14188" y="21618"/>
                  </a:lnTo>
                  <a:lnTo>
                    <a:pt x="14353" y="21575"/>
                  </a:lnTo>
                  <a:lnTo>
                    <a:pt x="14522" y="21547"/>
                  </a:lnTo>
                  <a:lnTo>
                    <a:pt x="14655" y="21541"/>
                  </a:lnTo>
                  <a:lnTo>
                    <a:pt x="14791" y="21550"/>
                  </a:lnTo>
                  <a:lnTo>
                    <a:pt x="15062" y="21579"/>
                  </a:lnTo>
                  <a:lnTo>
                    <a:pt x="15446" y="21556"/>
                  </a:lnTo>
                  <a:lnTo>
                    <a:pt x="15818" y="21499"/>
                  </a:lnTo>
                  <a:lnTo>
                    <a:pt x="16166" y="21462"/>
                  </a:lnTo>
                  <a:lnTo>
                    <a:pt x="16398" y="21433"/>
                  </a:lnTo>
                  <a:lnTo>
                    <a:pt x="16953" y="21349"/>
                  </a:lnTo>
                  <a:lnTo>
                    <a:pt x="17295" y="21368"/>
                  </a:lnTo>
                  <a:lnTo>
                    <a:pt x="17500" y="21369"/>
                  </a:lnTo>
                  <a:lnTo>
                    <a:pt x="17806" y="21352"/>
                  </a:lnTo>
                  <a:lnTo>
                    <a:pt x="18415" y="21193"/>
                  </a:lnTo>
                  <a:lnTo>
                    <a:pt x="18634" y="21070"/>
                  </a:lnTo>
                  <a:lnTo>
                    <a:pt x="18979" y="20921"/>
                  </a:lnTo>
                  <a:lnTo>
                    <a:pt x="19450" y="20623"/>
                  </a:lnTo>
                  <a:lnTo>
                    <a:pt x="20112" y="19644"/>
                  </a:lnTo>
                  <a:lnTo>
                    <a:pt x="20136" y="19506"/>
                  </a:lnTo>
                  <a:lnTo>
                    <a:pt x="20149" y="19364"/>
                  </a:lnTo>
                  <a:lnTo>
                    <a:pt x="20155" y="19074"/>
                  </a:lnTo>
                  <a:lnTo>
                    <a:pt x="20152" y="18767"/>
                  </a:lnTo>
                  <a:lnTo>
                    <a:pt x="20145" y="18605"/>
                  </a:lnTo>
                  <a:lnTo>
                    <a:pt x="20114" y="18117"/>
                  </a:lnTo>
                  <a:lnTo>
                    <a:pt x="20101" y="17832"/>
                  </a:lnTo>
                  <a:lnTo>
                    <a:pt x="20072" y="16979"/>
                  </a:lnTo>
                  <a:lnTo>
                    <a:pt x="20075" y="16838"/>
                  </a:lnTo>
                  <a:lnTo>
                    <a:pt x="20087" y="16698"/>
                  </a:lnTo>
                  <a:lnTo>
                    <a:pt x="20114" y="16531"/>
                  </a:lnTo>
                  <a:lnTo>
                    <a:pt x="20151" y="16363"/>
                  </a:lnTo>
                  <a:lnTo>
                    <a:pt x="20198" y="16199"/>
                  </a:lnTo>
                  <a:lnTo>
                    <a:pt x="20253" y="16040"/>
                  </a:lnTo>
                  <a:lnTo>
                    <a:pt x="20319" y="15890"/>
                  </a:lnTo>
                  <a:lnTo>
                    <a:pt x="21306" y="14834"/>
                  </a:lnTo>
                  <a:lnTo>
                    <a:pt x="21438" y="14770"/>
                  </a:lnTo>
                  <a:lnTo>
                    <a:pt x="21576" y="14720"/>
                  </a:lnTo>
                  <a:lnTo>
                    <a:pt x="21857" y="14629"/>
                  </a:lnTo>
                  <a:lnTo>
                    <a:pt x="22362" y="14338"/>
                  </a:lnTo>
                  <a:lnTo>
                    <a:pt x="22608" y="14175"/>
                  </a:lnTo>
                  <a:lnTo>
                    <a:pt x="23102" y="13886"/>
                  </a:lnTo>
                  <a:lnTo>
                    <a:pt x="23399" y="13703"/>
                  </a:lnTo>
                  <a:lnTo>
                    <a:pt x="24088" y="13251"/>
                  </a:lnTo>
                  <a:lnTo>
                    <a:pt x="24718" y="12856"/>
                  </a:lnTo>
                  <a:lnTo>
                    <a:pt x="24846" y="12733"/>
                  </a:lnTo>
                  <a:lnTo>
                    <a:pt x="24965" y="12596"/>
                  </a:lnTo>
                  <a:lnTo>
                    <a:pt x="25197" y="12310"/>
                  </a:lnTo>
                  <a:lnTo>
                    <a:pt x="25409" y="12101"/>
                  </a:lnTo>
                  <a:lnTo>
                    <a:pt x="25860" y="11710"/>
                  </a:lnTo>
                  <a:lnTo>
                    <a:pt x="26024" y="11519"/>
                  </a:lnTo>
                  <a:lnTo>
                    <a:pt x="26270" y="11214"/>
                  </a:lnTo>
                  <a:lnTo>
                    <a:pt x="26733" y="10656"/>
                  </a:lnTo>
                  <a:lnTo>
                    <a:pt x="27326" y="10115"/>
                  </a:lnTo>
                  <a:lnTo>
                    <a:pt x="27704" y="9660"/>
                  </a:lnTo>
                  <a:lnTo>
                    <a:pt x="28103" y="9310"/>
                  </a:lnTo>
                  <a:lnTo>
                    <a:pt x="28355" y="9069"/>
                  </a:lnTo>
                  <a:lnTo>
                    <a:pt x="28636" y="8833"/>
                  </a:lnTo>
                  <a:lnTo>
                    <a:pt x="29153" y="8438"/>
                  </a:lnTo>
                  <a:lnTo>
                    <a:pt x="29551" y="7997"/>
                  </a:lnTo>
                  <a:lnTo>
                    <a:pt x="30101" y="7505"/>
                  </a:lnTo>
                  <a:lnTo>
                    <a:pt x="30326" y="7182"/>
                  </a:lnTo>
                  <a:lnTo>
                    <a:pt x="30862" y="6607"/>
                  </a:lnTo>
                  <a:lnTo>
                    <a:pt x="31258" y="6399"/>
                  </a:lnTo>
                  <a:lnTo>
                    <a:pt x="31878" y="6078"/>
                  </a:lnTo>
                  <a:lnTo>
                    <a:pt x="32763" y="5564"/>
                  </a:lnTo>
                  <a:lnTo>
                    <a:pt x="32988" y="5520"/>
                  </a:lnTo>
                  <a:lnTo>
                    <a:pt x="33262" y="5501"/>
                  </a:lnTo>
                  <a:lnTo>
                    <a:pt x="33944" y="5668"/>
                  </a:lnTo>
                  <a:lnTo>
                    <a:pt x="34040" y="5806"/>
                  </a:lnTo>
                  <a:lnTo>
                    <a:pt x="34221" y="6095"/>
                  </a:lnTo>
                  <a:lnTo>
                    <a:pt x="34308" y="6223"/>
                  </a:lnTo>
                  <a:lnTo>
                    <a:pt x="34392" y="6356"/>
                  </a:lnTo>
                  <a:lnTo>
                    <a:pt x="34472" y="6491"/>
                  </a:lnTo>
                  <a:lnTo>
                    <a:pt x="34547" y="6630"/>
                  </a:lnTo>
                  <a:lnTo>
                    <a:pt x="34618" y="6771"/>
                  </a:lnTo>
                  <a:lnTo>
                    <a:pt x="34688" y="6940"/>
                  </a:lnTo>
                  <a:lnTo>
                    <a:pt x="34802" y="7299"/>
                  </a:lnTo>
                  <a:lnTo>
                    <a:pt x="34867" y="7472"/>
                  </a:lnTo>
                  <a:lnTo>
                    <a:pt x="35365" y="8078"/>
                  </a:lnTo>
                  <a:lnTo>
                    <a:pt x="35616" y="8274"/>
                  </a:lnTo>
                  <a:lnTo>
                    <a:pt x="35756" y="8372"/>
                  </a:lnTo>
                  <a:lnTo>
                    <a:pt x="35900" y="8459"/>
                  </a:lnTo>
                  <a:lnTo>
                    <a:pt x="36047" y="8526"/>
                  </a:lnTo>
                  <a:lnTo>
                    <a:pt x="36438" y="8563"/>
                  </a:lnTo>
                  <a:lnTo>
                    <a:pt x="36812" y="8502"/>
                  </a:lnTo>
                  <a:lnTo>
                    <a:pt x="37001" y="8491"/>
                  </a:lnTo>
                  <a:lnTo>
                    <a:pt x="37189" y="8487"/>
                  </a:lnTo>
                  <a:lnTo>
                    <a:pt x="37758" y="8485"/>
                  </a:lnTo>
                  <a:lnTo>
                    <a:pt x="38210" y="8478"/>
                  </a:lnTo>
                  <a:lnTo>
                    <a:pt x="38512" y="8485"/>
                  </a:lnTo>
                  <a:lnTo>
                    <a:pt x="38699" y="8497"/>
                  </a:lnTo>
                  <a:lnTo>
                    <a:pt x="38885" y="8515"/>
                  </a:lnTo>
                  <a:lnTo>
                    <a:pt x="39072" y="8538"/>
                  </a:lnTo>
                  <a:lnTo>
                    <a:pt x="39259" y="8566"/>
                  </a:lnTo>
                  <a:lnTo>
                    <a:pt x="39444" y="8600"/>
                  </a:lnTo>
                  <a:lnTo>
                    <a:pt x="39614" y="8644"/>
                  </a:lnTo>
                  <a:lnTo>
                    <a:pt x="39953" y="8756"/>
                  </a:lnTo>
                  <a:lnTo>
                    <a:pt x="40122" y="8804"/>
                  </a:lnTo>
                  <a:lnTo>
                    <a:pt x="40293" y="8831"/>
                  </a:lnTo>
                  <a:lnTo>
                    <a:pt x="40477" y="8837"/>
                  </a:lnTo>
                  <a:lnTo>
                    <a:pt x="40662" y="8829"/>
                  </a:lnTo>
                  <a:lnTo>
                    <a:pt x="40848" y="8806"/>
                  </a:lnTo>
                  <a:lnTo>
                    <a:pt x="41032" y="8769"/>
                  </a:lnTo>
                  <a:lnTo>
                    <a:pt x="41210" y="8718"/>
                  </a:lnTo>
                  <a:lnTo>
                    <a:pt x="41480" y="8667"/>
                  </a:lnTo>
                  <a:lnTo>
                    <a:pt x="41874" y="8558"/>
                  </a:lnTo>
                  <a:lnTo>
                    <a:pt x="42260" y="8417"/>
                  </a:lnTo>
                  <a:lnTo>
                    <a:pt x="42631" y="8248"/>
                  </a:lnTo>
                  <a:lnTo>
                    <a:pt x="42968" y="8077"/>
                  </a:lnTo>
                  <a:lnTo>
                    <a:pt x="43313" y="7887"/>
                  </a:lnTo>
                  <a:lnTo>
                    <a:pt x="43642" y="7669"/>
                  </a:lnTo>
                  <a:lnTo>
                    <a:pt x="43933" y="7415"/>
                  </a:lnTo>
                  <a:lnTo>
                    <a:pt x="44161" y="7116"/>
                  </a:lnTo>
                  <a:lnTo>
                    <a:pt x="44241" y="6965"/>
                  </a:lnTo>
                  <a:lnTo>
                    <a:pt x="44312" y="6806"/>
                  </a:lnTo>
                  <a:lnTo>
                    <a:pt x="44376" y="6641"/>
                  </a:lnTo>
                  <a:lnTo>
                    <a:pt x="44433" y="6473"/>
                  </a:lnTo>
                  <a:lnTo>
                    <a:pt x="44485" y="6303"/>
                  </a:lnTo>
                  <a:lnTo>
                    <a:pt x="44522" y="6150"/>
                  </a:lnTo>
                  <a:lnTo>
                    <a:pt x="44550" y="5994"/>
                  </a:lnTo>
                  <a:lnTo>
                    <a:pt x="44602" y="5680"/>
                  </a:lnTo>
                  <a:lnTo>
                    <a:pt x="44631" y="5524"/>
                  </a:lnTo>
                  <a:lnTo>
                    <a:pt x="44684" y="5303"/>
                  </a:lnTo>
                  <a:lnTo>
                    <a:pt x="44741" y="5083"/>
                  </a:lnTo>
                  <a:lnTo>
                    <a:pt x="44881" y="4585"/>
                  </a:lnTo>
                  <a:lnTo>
                    <a:pt x="45143" y="3657"/>
                  </a:lnTo>
                  <a:lnTo>
                    <a:pt x="45221" y="3404"/>
                  </a:lnTo>
                  <a:lnTo>
                    <a:pt x="45307" y="3154"/>
                  </a:lnTo>
                  <a:lnTo>
                    <a:pt x="45479" y="2675"/>
                  </a:lnTo>
                  <a:lnTo>
                    <a:pt x="45572" y="2439"/>
                  </a:lnTo>
                  <a:lnTo>
                    <a:pt x="45676" y="2213"/>
                  </a:lnTo>
                  <a:lnTo>
                    <a:pt x="45797" y="2004"/>
                  </a:lnTo>
                  <a:lnTo>
                    <a:pt x="45998" y="1742"/>
                  </a:lnTo>
                  <a:lnTo>
                    <a:pt x="46329" y="1373"/>
                  </a:lnTo>
                  <a:lnTo>
                    <a:pt x="46791" y="835"/>
                  </a:lnTo>
                  <a:lnTo>
                    <a:pt x="47194" y="503"/>
                  </a:lnTo>
                  <a:lnTo>
                    <a:pt x="47351" y="331"/>
                  </a:lnTo>
                  <a:lnTo>
                    <a:pt x="47579" y="123"/>
                  </a:lnTo>
                  <a:lnTo>
                    <a:pt x="47755" y="0"/>
                  </a:lnTo>
                  <a:lnTo>
                    <a:pt x="47889" y="309"/>
                  </a:lnTo>
                  <a:lnTo>
                    <a:pt x="48063" y="606"/>
                  </a:lnTo>
                  <a:lnTo>
                    <a:pt x="48264" y="885"/>
                  </a:lnTo>
                  <a:lnTo>
                    <a:pt x="48484" y="1143"/>
                  </a:lnTo>
                  <a:lnTo>
                    <a:pt x="48710" y="1378"/>
                  </a:lnTo>
                  <a:lnTo>
                    <a:pt x="48994" y="1620"/>
                  </a:lnTo>
                  <a:lnTo>
                    <a:pt x="49303" y="1831"/>
                  </a:lnTo>
                  <a:lnTo>
                    <a:pt x="49631" y="2012"/>
                  </a:lnTo>
                  <a:lnTo>
                    <a:pt x="49967" y="2166"/>
                  </a:lnTo>
                  <a:lnTo>
                    <a:pt x="50303" y="2297"/>
                  </a:lnTo>
                  <a:lnTo>
                    <a:pt x="50655" y="2398"/>
                  </a:lnTo>
                  <a:lnTo>
                    <a:pt x="51017" y="2463"/>
                  </a:lnTo>
                  <a:lnTo>
                    <a:pt x="51385" y="2505"/>
                  </a:lnTo>
                  <a:lnTo>
                    <a:pt x="52120" y="2565"/>
                  </a:lnTo>
                  <a:lnTo>
                    <a:pt x="52451" y="2585"/>
                  </a:lnTo>
                  <a:lnTo>
                    <a:pt x="53117" y="2595"/>
                  </a:lnTo>
                  <a:lnTo>
                    <a:pt x="53447" y="2607"/>
                  </a:lnTo>
                  <a:lnTo>
                    <a:pt x="53776" y="2641"/>
                  </a:lnTo>
                  <a:lnTo>
                    <a:pt x="54020" y="2683"/>
                  </a:lnTo>
                  <a:lnTo>
                    <a:pt x="54264" y="2733"/>
                  </a:lnTo>
                  <a:lnTo>
                    <a:pt x="54505" y="2789"/>
                  </a:lnTo>
                  <a:lnTo>
                    <a:pt x="55552" y="3048"/>
                  </a:lnTo>
                  <a:lnTo>
                    <a:pt x="55833" y="3122"/>
                  </a:lnTo>
                  <a:lnTo>
                    <a:pt x="56112" y="3202"/>
                  </a:lnTo>
                  <a:lnTo>
                    <a:pt x="56390" y="3292"/>
                  </a:lnTo>
                  <a:lnTo>
                    <a:pt x="56681" y="3401"/>
                  </a:lnTo>
                  <a:lnTo>
                    <a:pt x="56967" y="3521"/>
                  </a:lnTo>
                  <a:lnTo>
                    <a:pt x="57824" y="3905"/>
                  </a:lnTo>
                  <a:lnTo>
                    <a:pt x="58673" y="4252"/>
                  </a:lnTo>
                  <a:lnTo>
                    <a:pt x="58952" y="4378"/>
                  </a:lnTo>
                  <a:lnTo>
                    <a:pt x="59226" y="4518"/>
                  </a:lnTo>
                  <a:lnTo>
                    <a:pt x="59500" y="4686"/>
                  </a:lnTo>
                  <a:lnTo>
                    <a:pt x="59766" y="4873"/>
                  </a:lnTo>
                  <a:lnTo>
                    <a:pt x="60293" y="5260"/>
                  </a:lnTo>
                  <a:lnTo>
                    <a:pt x="60564" y="5437"/>
                  </a:lnTo>
                  <a:lnTo>
                    <a:pt x="60990" y="5692"/>
                  </a:lnTo>
                  <a:lnTo>
                    <a:pt x="61424" y="5939"/>
                  </a:lnTo>
                  <a:lnTo>
                    <a:pt x="61863" y="6165"/>
                  </a:lnTo>
                  <a:lnTo>
                    <a:pt x="62310" y="6359"/>
                  </a:lnTo>
                  <a:lnTo>
                    <a:pt x="62763" y="6509"/>
                  </a:lnTo>
                  <a:lnTo>
                    <a:pt x="63044" y="6584"/>
                  </a:lnTo>
                  <a:lnTo>
                    <a:pt x="63329" y="6653"/>
                  </a:lnTo>
                  <a:lnTo>
                    <a:pt x="63615" y="6705"/>
                  </a:lnTo>
                  <a:lnTo>
                    <a:pt x="63900" y="6730"/>
                  </a:lnTo>
                  <a:lnTo>
                    <a:pt x="64181" y="6720"/>
                  </a:lnTo>
                  <a:lnTo>
                    <a:pt x="64448" y="6670"/>
                  </a:lnTo>
                  <a:lnTo>
                    <a:pt x="64716" y="6588"/>
                  </a:lnTo>
                  <a:lnTo>
                    <a:pt x="64979" y="6482"/>
                  </a:lnTo>
                  <a:lnTo>
                    <a:pt x="65237" y="6357"/>
                  </a:lnTo>
                  <a:lnTo>
                    <a:pt x="65488" y="6222"/>
                  </a:lnTo>
                  <a:lnTo>
                    <a:pt x="65686" y="6102"/>
                  </a:lnTo>
                  <a:lnTo>
                    <a:pt x="65880" y="5968"/>
                  </a:lnTo>
                  <a:lnTo>
                    <a:pt x="66070" y="5826"/>
                  </a:lnTo>
                  <a:lnTo>
                    <a:pt x="66444" y="5533"/>
                  </a:lnTo>
                  <a:lnTo>
                    <a:pt x="66611" y="5398"/>
                  </a:lnTo>
                  <a:lnTo>
                    <a:pt x="67105" y="4979"/>
                  </a:lnTo>
                  <a:lnTo>
                    <a:pt x="67272" y="4843"/>
                  </a:lnTo>
                  <a:lnTo>
                    <a:pt x="67552" y="4626"/>
                  </a:lnTo>
                  <a:lnTo>
                    <a:pt x="68431" y="3960"/>
                  </a:lnTo>
                  <a:lnTo>
                    <a:pt x="68739" y="3732"/>
                  </a:lnTo>
                  <a:lnTo>
                    <a:pt x="69285" y="3320"/>
                  </a:lnTo>
                  <a:lnTo>
                    <a:pt x="69471" y="3193"/>
                  </a:lnTo>
                  <a:lnTo>
                    <a:pt x="69662" y="3081"/>
                  </a:lnTo>
                  <a:lnTo>
                    <a:pt x="69836" y="2998"/>
                  </a:lnTo>
                  <a:lnTo>
                    <a:pt x="70013" y="2926"/>
                  </a:lnTo>
                  <a:lnTo>
                    <a:pt x="70194" y="2861"/>
                  </a:lnTo>
                  <a:lnTo>
                    <a:pt x="70745" y="2672"/>
                  </a:lnTo>
                  <a:lnTo>
                    <a:pt x="71511" y="2430"/>
                  </a:lnTo>
                  <a:lnTo>
                    <a:pt x="71791" y="2331"/>
                  </a:lnTo>
                  <a:lnTo>
                    <a:pt x="72350" y="2119"/>
                  </a:lnTo>
                  <a:lnTo>
                    <a:pt x="72631" y="2020"/>
                  </a:lnTo>
                  <a:lnTo>
                    <a:pt x="72913" y="1932"/>
                  </a:lnTo>
                  <a:lnTo>
                    <a:pt x="73167" y="1868"/>
                  </a:lnTo>
                  <a:lnTo>
                    <a:pt x="73420" y="1813"/>
                  </a:lnTo>
                  <a:lnTo>
                    <a:pt x="75782" y="1358"/>
                  </a:lnTo>
                  <a:lnTo>
                    <a:pt x="77116" y="1122"/>
                  </a:lnTo>
                  <a:lnTo>
                    <a:pt x="77559" y="1031"/>
                  </a:lnTo>
                  <a:lnTo>
                    <a:pt x="77996" y="917"/>
                  </a:lnTo>
                  <a:lnTo>
                    <a:pt x="78181" y="858"/>
                  </a:lnTo>
                  <a:lnTo>
                    <a:pt x="78549" y="726"/>
                  </a:lnTo>
                  <a:lnTo>
                    <a:pt x="78734" y="663"/>
                  </a:lnTo>
                  <a:lnTo>
                    <a:pt x="78920" y="611"/>
                  </a:lnTo>
                  <a:lnTo>
                    <a:pt x="79122" y="567"/>
                  </a:lnTo>
                  <a:lnTo>
                    <a:pt x="79326" y="532"/>
                  </a:lnTo>
                  <a:lnTo>
                    <a:pt x="79530" y="503"/>
                  </a:lnTo>
                  <a:lnTo>
                    <a:pt x="79940" y="458"/>
                  </a:lnTo>
                  <a:lnTo>
                    <a:pt x="80258" y="434"/>
                  </a:lnTo>
                  <a:lnTo>
                    <a:pt x="80576" y="424"/>
                  </a:lnTo>
                  <a:lnTo>
                    <a:pt x="82336" y="416"/>
                  </a:lnTo>
                  <a:lnTo>
                    <a:pt x="83541" y="419"/>
                  </a:lnTo>
                  <a:lnTo>
                    <a:pt x="83905" y="424"/>
                  </a:lnTo>
                  <a:lnTo>
                    <a:pt x="84632" y="440"/>
                  </a:lnTo>
                  <a:lnTo>
                    <a:pt x="84995" y="438"/>
                  </a:lnTo>
                  <a:lnTo>
                    <a:pt x="85357" y="419"/>
                  </a:lnTo>
                  <a:lnTo>
                    <a:pt x="85632" y="390"/>
                  </a:lnTo>
                  <a:lnTo>
                    <a:pt x="85906" y="350"/>
                  </a:lnTo>
                  <a:lnTo>
                    <a:pt x="86453" y="263"/>
                  </a:lnTo>
                  <a:lnTo>
                    <a:pt x="86728" y="228"/>
                  </a:lnTo>
                  <a:lnTo>
                    <a:pt x="87039" y="196"/>
                  </a:lnTo>
                  <a:lnTo>
                    <a:pt x="87351" y="170"/>
                  </a:lnTo>
                  <a:lnTo>
                    <a:pt x="87664" y="148"/>
                  </a:lnTo>
                  <a:lnTo>
                    <a:pt x="88288" y="113"/>
                  </a:lnTo>
                  <a:lnTo>
                    <a:pt x="88811" y="87"/>
                  </a:lnTo>
                  <a:lnTo>
                    <a:pt x="89072" y="77"/>
                  </a:lnTo>
                  <a:lnTo>
                    <a:pt x="89335" y="72"/>
                  </a:lnTo>
                  <a:lnTo>
                    <a:pt x="89595" y="74"/>
                  </a:lnTo>
                  <a:lnTo>
                    <a:pt x="89989" y="91"/>
                  </a:lnTo>
                  <a:lnTo>
                    <a:pt x="90382" y="120"/>
                  </a:lnTo>
                  <a:lnTo>
                    <a:pt x="90774" y="163"/>
                  </a:lnTo>
                  <a:lnTo>
                    <a:pt x="91166" y="218"/>
                  </a:lnTo>
                  <a:lnTo>
                    <a:pt x="91555" y="285"/>
                  </a:lnTo>
                  <a:lnTo>
                    <a:pt x="92379" y="415"/>
                  </a:lnTo>
                  <a:lnTo>
                    <a:pt x="92788" y="499"/>
                  </a:lnTo>
                  <a:lnTo>
                    <a:pt x="93177" y="627"/>
                  </a:lnTo>
                  <a:lnTo>
                    <a:pt x="93531" y="821"/>
                  </a:lnTo>
                  <a:lnTo>
                    <a:pt x="93838" y="1077"/>
                  </a:lnTo>
                  <a:lnTo>
                    <a:pt x="94126" y="1389"/>
                  </a:lnTo>
                  <a:lnTo>
                    <a:pt x="94389" y="1742"/>
                  </a:lnTo>
                  <a:lnTo>
                    <a:pt x="94627" y="2119"/>
                  </a:lnTo>
                  <a:lnTo>
                    <a:pt x="94838" y="2506"/>
                  </a:lnTo>
                  <a:lnTo>
                    <a:pt x="94957" y="2818"/>
                  </a:lnTo>
                  <a:lnTo>
                    <a:pt x="95043" y="3160"/>
                  </a:lnTo>
                  <a:lnTo>
                    <a:pt x="95125" y="3503"/>
                  </a:lnTo>
                  <a:lnTo>
                    <a:pt x="95227" y="3818"/>
                  </a:lnTo>
                  <a:lnTo>
                    <a:pt x="95380" y="4076"/>
                  </a:lnTo>
                  <a:lnTo>
                    <a:pt x="95512" y="4209"/>
                  </a:lnTo>
                  <a:lnTo>
                    <a:pt x="95661" y="4323"/>
                  </a:lnTo>
                  <a:lnTo>
                    <a:pt x="95820" y="4423"/>
                  </a:lnTo>
                  <a:lnTo>
                    <a:pt x="96355" y="4735"/>
                  </a:lnTo>
                  <a:lnTo>
                    <a:pt x="96568" y="4850"/>
                  </a:lnTo>
                  <a:lnTo>
                    <a:pt x="96786" y="4958"/>
                  </a:lnTo>
                  <a:lnTo>
                    <a:pt x="97006" y="5057"/>
                  </a:lnTo>
                  <a:lnTo>
                    <a:pt x="97228" y="5148"/>
                  </a:lnTo>
                  <a:lnTo>
                    <a:pt x="97429" y="5220"/>
                  </a:lnTo>
                  <a:lnTo>
                    <a:pt x="97632" y="5283"/>
                  </a:lnTo>
                  <a:lnTo>
                    <a:pt x="99213" y="5723"/>
                  </a:lnTo>
                  <a:lnTo>
                    <a:pt x="99453" y="5797"/>
                  </a:lnTo>
                  <a:lnTo>
                    <a:pt x="99610" y="5849"/>
                  </a:lnTo>
                  <a:lnTo>
                    <a:pt x="100079" y="6016"/>
                  </a:lnTo>
                  <a:lnTo>
                    <a:pt x="100235" y="6069"/>
                  </a:lnTo>
                  <a:lnTo>
                    <a:pt x="100465" y="6130"/>
                  </a:lnTo>
                  <a:lnTo>
                    <a:pt x="100929" y="6227"/>
                  </a:lnTo>
                  <a:lnTo>
                    <a:pt x="101154" y="6293"/>
                  </a:lnTo>
                  <a:lnTo>
                    <a:pt x="101368" y="6389"/>
                  </a:lnTo>
                  <a:lnTo>
                    <a:pt x="101539" y="6499"/>
                  </a:lnTo>
                  <a:lnTo>
                    <a:pt x="101705" y="6627"/>
                  </a:lnTo>
                  <a:lnTo>
                    <a:pt x="101864" y="6768"/>
                  </a:lnTo>
                  <a:lnTo>
                    <a:pt x="102019" y="6917"/>
                  </a:lnTo>
                  <a:lnTo>
                    <a:pt x="102276" y="7173"/>
                  </a:lnTo>
                  <a:lnTo>
                    <a:pt x="102665" y="7624"/>
                  </a:lnTo>
                  <a:lnTo>
                    <a:pt x="102771" y="7812"/>
                  </a:lnTo>
                  <a:lnTo>
                    <a:pt x="102863" y="8016"/>
                  </a:lnTo>
                  <a:lnTo>
                    <a:pt x="102940" y="8231"/>
                  </a:lnTo>
                  <a:lnTo>
                    <a:pt x="103004" y="8452"/>
                  </a:lnTo>
                  <a:lnTo>
                    <a:pt x="103056" y="8674"/>
                  </a:lnTo>
                  <a:lnTo>
                    <a:pt x="103093" y="8936"/>
                  </a:lnTo>
                  <a:lnTo>
                    <a:pt x="103105" y="9207"/>
                  </a:lnTo>
                  <a:lnTo>
                    <a:pt x="103087" y="10032"/>
                  </a:lnTo>
                  <a:lnTo>
                    <a:pt x="103088" y="10457"/>
                  </a:lnTo>
                  <a:lnTo>
                    <a:pt x="103080" y="10882"/>
                  </a:lnTo>
                  <a:lnTo>
                    <a:pt x="103067" y="11094"/>
                  </a:lnTo>
                  <a:lnTo>
                    <a:pt x="103024" y="11567"/>
                  </a:lnTo>
                  <a:lnTo>
                    <a:pt x="102993" y="11802"/>
                  </a:lnTo>
                  <a:lnTo>
                    <a:pt x="102950" y="12033"/>
                  </a:lnTo>
                  <a:lnTo>
                    <a:pt x="102892" y="12254"/>
                  </a:lnTo>
                  <a:lnTo>
                    <a:pt x="102818" y="12444"/>
                  </a:lnTo>
                  <a:lnTo>
                    <a:pt x="102728" y="12625"/>
                  </a:lnTo>
                  <a:lnTo>
                    <a:pt x="102268" y="13841"/>
                  </a:lnTo>
                  <a:lnTo>
                    <a:pt x="102289" y="14216"/>
                  </a:lnTo>
                  <a:lnTo>
                    <a:pt x="102303" y="14351"/>
                  </a:lnTo>
                  <a:lnTo>
                    <a:pt x="102325" y="14485"/>
                  </a:lnTo>
                  <a:lnTo>
                    <a:pt x="102426" y="14838"/>
                  </a:lnTo>
                  <a:lnTo>
                    <a:pt x="102520" y="15071"/>
                  </a:lnTo>
                  <a:lnTo>
                    <a:pt x="102577" y="15297"/>
                  </a:lnTo>
                  <a:lnTo>
                    <a:pt x="102617" y="15522"/>
                  </a:lnTo>
                  <a:lnTo>
                    <a:pt x="102685" y="15976"/>
                  </a:lnTo>
                  <a:lnTo>
                    <a:pt x="102729" y="16198"/>
                  </a:lnTo>
                  <a:lnTo>
                    <a:pt x="102789" y="16411"/>
                  </a:lnTo>
                  <a:lnTo>
                    <a:pt x="102885" y="16680"/>
                  </a:lnTo>
                  <a:lnTo>
                    <a:pt x="103259" y="17181"/>
                  </a:lnTo>
                  <a:lnTo>
                    <a:pt x="103566" y="17358"/>
                  </a:lnTo>
                  <a:lnTo>
                    <a:pt x="103697" y="17460"/>
                  </a:lnTo>
                  <a:lnTo>
                    <a:pt x="104072" y="17804"/>
                  </a:lnTo>
                  <a:lnTo>
                    <a:pt x="104273" y="18058"/>
                  </a:lnTo>
                  <a:lnTo>
                    <a:pt x="104358" y="18189"/>
                  </a:lnTo>
                  <a:lnTo>
                    <a:pt x="104436" y="18326"/>
                  </a:lnTo>
                  <a:lnTo>
                    <a:pt x="104509" y="18467"/>
                  </a:lnTo>
                  <a:lnTo>
                    <a:pt x="104575" y="18612"/>
                  </a:lnTo>
                  <a:lnTo>
                    <a:pt x="104626" y="18740"/>
                  </a:lnTo>
                  <a:lnTo>
                    <a:pt x="104673" y="18871"/>
                  </a:lnTo>
                  <a:lnTo>
                    <a:pt x="104714" y="19005"/>
                  </a:lnTo>
                  <a:lnTo>
                    <a:pt x="104749" y="19140"/>
                  </a:lnTo>
                  <a:lnTo>
                    <a:pt x="104777" y="19278"/>
                  </a:lnTo>
                  <a:lnTo>
                    <a:pt x="104803" y="19477"/>
                  </a:lnTo>
                  <a:lnTo>
                    <a:pt x="104813" y="19682"/>
                  </a:lnTo>
                  <a:lnTo>
                    <a:pt x="104810" y="19890"/>
                  </a:lnTo>
                  <a:lnTo>
                    <a:pt x="104797" y="20097"/>
                  </a:lnTo>
                  <a:lnTo>
                    <a:pt x="104777" y="20300"/>
                  </a:lnTo>
                  <a:lnTo>
                    <a:pt x="104737" y="20516"/>
                  </a:lnTo>
                  <a:lnTo>
                    <a:pt x="104606" y="20942"/>
                  </a:lnTo>
                  <a:lnTo>
                    <a:pt x="104555" y="21153"/>
                  </a:lnTo>
                  <a:lnTo>
                    <a:pt x="104539" y="21363"/>
                  </a:lnTo>
                  <a:lnTo>
                    <a:pt x="104555" y="21523"/>
                  </a:lnTo>
                  <a:lnTo>
                    <a:pt x="104588" y="21682"/>
                  </a:lnTo>
                  <a:lnTo>
                    <a:pt x="104720" y="22157"/>
                  </a:lnTo>
                  <a:lnTo>
                    <a:pt x="104850" y="22706"/>
                  </a:lnTo>
                  <a:lnTo>
                    <a:pt x="104898" y="22887"/>
                  </a:lnTo>
                  <a:lnTo>
                    <a:pt x="104954" y="23066"/>
                  </a:lnTo>
                  <a:lnTo>
                    <a:pt x="105021" y="23249"/>
                  </a:lnTo>
                  <a:lnTo>
                    <a:pt x="105096" y="23428"/>
                  </a:lnTo>
                  <a:lnTo>
                    <a:pt x="105255" y="23780"/>
                  </a:lnTo>
                  <a:lnTo>
                    <a:pt x="105326" y="23961"/>
                  </a:lnTo>
                  <a:lnTo>
                    <a:pt x="105460" y="24329"/>
                  </a:lnTo>
                  <a:lnTo>
                    <a:pt x="105522" y="24515"/>
                  </a:lnTo>
                  <a:lnTo>
                    <a:pt x="105578" y="24704"/>
                  </a:lnTo>
                  <a:lnTo>
                    <a:pt x="105624" y="24896"/>
                  </a:lnTo>
                  <a:lnTo>
                    <a:pt x="105649" y="25050"/>
                  </a:lnTo>
                  <a:lnTo>
                    <a:pt x="105694" y="25521"/>
                  </a:lnTo>
                  <a:lnTo>
                    <a:pt x="105713" y="25677"/>
                  </a:lnTo>
                  <a:lnTo>
                    <a:pt x="105756" y="25896"/>
                  </a:lnTo>
                  <a:lnTo>
                    <a:pt x="105922" y="26546"/>
                  </a:lnTo>
                  <a:lnTo>
                    <a:pt x="105969" y="26765"/>
                  </a:lnTo>
                  <a:lnTo>
                    <a:pt x="106000" y="26967"/>
                  </a:lnTo>
                  <a:lnTo>
                    <a:pt x="106074" y="27576"/>
                  </a:lnTo>
                  <a:lnTo>
                    <a:pt x="106107" y="27777"/>
                  </a:lnTo>
                  <a:lnTo>
                    <a:pt x="106150" y="27962"/>
                  </a:lnTo>
                  <a:lnTo>
                    <a:pt x="106254" y="28328"/>
                  </a:lnTo>
                  <a:lnTo>
                    <a:pt x="106299" y="28512"/>
                  </a:lnTo>
                  <a:lnTo>
                    <a:pt x="106329" y="28698"/>
                  </a:lnTo>
                  <a:lnTo>
                    <a:pt x="106348" y="28882"/>
                  </a:lnTo>
                  <a:lnTo>
                    <a:pt x="106359" y="29071"/>
                  </a:lnTo>
                  <a:lnTo>
                    <a:pt x="106362" y="29259"/>
                  </a:lnTo>
                  <a:lnTo>
                    <a:pt x="106349" y="29443"/>
                  </a:lnTo>
                  <a:lnTo>
                    <a:pt x="106319" y="29620"/>
                  </a:lnTo>
                  <a:lnTo>
                    <a:pt x="106179" y="29997"/>
                  </a:lnTo>
                  <a:lnTo>
                    <a:pt x="106058" y="30235"/>
                  </a:lnTo>
                  <a:lnTo>
                    <a:pt x="105969" y="30382"/>
                  </a:lnTo>
                  <a:lnTo>
                    <a:pt x="105869" y="30520"/>
                  </a:lnTo>
                  <a:lnTo>
                    <a:pt x="105661" y="30793"/>
                  </a:lnTo>
                  <a:lnTo>
                    <a:pt x="105569" y="30938"/>
                  </a:lnTo>
                  <a:lnTo>
                    <a:pt x="105483" y="31101"/>
                  </a:lnTo>
                  <a:lnTo>
                    <a:pt x="105403" y="31270"/>
                  </a:lnTo>
                  <a:lnTo>
                    <a:pt x="105329" y="31442"/>
                  </a:lnTo>
                  <a:lnTo>
                    <a:pt x="105260" y="31618"/>
                  </a:lnTo>
                  <a:lnTo>
                    <a:pt x="105148" y="31941"/>
                  </a:lnTo>
                  <a:lnTo>
                    <a:pt x="105056" y="32237"/>
                  </a:lnTo>
                  <a:lnTo>
                    <a:pt x="105021" y="32387"/>
                  </a:lnTo>
                  <a:lnTo>
                    <a:pt x="104995" y="32539"/>
                  </a:lnTo>
                  <a:lnTo>
                    <a:pt x="104977" y="32735"/>
                  </a:lnTo>
                  <a:lnTo>
                    <a:pt x="104974" y="32937"/>
                  </a:lnTo>
                  <a:lnTo>
                    <a:pt x="104984" y="33140"/>
                  </a:lnTo>
                  <a:lnTo>
                    <a:pt x="105005" y="33341"/>
                  </a:lnTo>
                  <a:lnTo>
                    <a:pt x="105036" y="33537"/>
                  </a:lnTo>
                  <a:lnTo>
                    <a:pt x="105091" y="33766"/>
                  </a:lnTo>
                  <a:lnTo>
                    <a:pt x="105159" y="33990"/>
                  </a:lnTo>
                  <a:lnTo>
                    <a:pt x="105979" y="35175"/>
                  </a:lnTo>
                  <a:lnTo>
                    <a:pt x="106108" y="35232"/>
                  </a:lnTo>
                  <a:lnTo>
                    <a:pt x="106246" y="35272"/>
                  </a:lnTo>
                  <a:lnTo>
                    <a:pt x="106389" y="35298"/>
                  </a:lnTo>
                  <a:lnTo>
                    <a:pt x="106530" y="35309"/>
                  </a:lnTo>
                  <a:lnTo>
                    <a:pt x="106670" y="35303"/>
                  </a:lnTo>
                  <a:lnTo>
                    <a:pt x="106873" y="35246"/>
                  </a:lnTo>
                  <a:lnTo>
                    <a:pt x="107073" y="35131"/>
                  </a:lnTo>
                  <a:lnTo>
                    <a:pt x="107468" y="34833"/>
                  </a:lnTo>
                  <a:lnTo>
                    <a:pt x="107669" y="34702"/>
                  </a:lnTo>
                  <a:lnTo>
                    <a:pt x="107999" y="34508"/>
                  </a:lnTo>
                  <a:lnTo>
                    <a:pt x="108166" y="34415"/>
                  </a:lnTo>
                  <a:lnTo>
                    <a:pt x="108336" y="34332"/>
                  </a:lnTo>
                  <a:lnTo>
                    <a:pt x="108508" y="34267"/>
                  </a:lnTo>
                  <a:lnTo>
                    <a:pt x="108638" y="34228"/>
                  </a:lnTo>
                  <a:lnTo>
                    <a:pt x="108770" y="34196"/>
                  </a:lnTo>
                  <a:lnTo>
                    <a:pt x="108903" y="34171"/>
                  </a:lnTo>
                  <a:lnTo>
                    <a:pt x="109035" y="34155"/>
                  </a:lnTo>
                  <a:lnTo>
                    <a:pt x="109168" y="34152"/>
                  </a:lnTo>
                  <a:lnTo>
                    <a:pt x="109369" y="34165"/>
                  </a:lnTo>
                  <a:lnTo>
                    <a:pt x="109577" y="34201"/>
                  </a:lnTo>
                  <a:lnTo>
                    <a:pt x="109781" y="34261"/>
                  </a:lnTo>
                  <a:lnTo>
                    <a:pt x="109973" y="34346"/>
                  </a:lnTo>
                  <a:lnTo>
                    <a:pt x="110335" y="34661"/>
                  </a:lnTo>
                  <a:lnTo>
                    <a:pt x="110597" y="35009"/>
                  </a:lnTo>
                  <a:lnTo>
                    <a:pt x="110743" y="35176"/>
                  </a:lnTo>
                  <a:lnTo>
                    <a:pt x="111873" y="36417"/>
                  </a:lnTo>
                  <a:lnTo>
                    <a:pt x="111988" y="36564"/>
                  </a:lnTo>
                  <a:lnTo>
                    <a:pt x="112211" y="36870"/>
                  </a:lnTo>
                  <a:lnTo>
                    <a:pt x="112674" y="37541"/>
                  </a:lnTo>
                  <a:lnTo>
                    <a:pt x="112795" y="37722"/>
                  </a:lnTo>
                  <a:lnTo>
                    <a:pt x="112906" y="37909"/>
                  </a:lnTo>
                  <a:lnTo>
                    <a:pt x="112999" y="38106"/>
                  </a:lnTo>
                  <a:lnTo>
                    <a:pt x="113060" y="38261"/>
                  </a:lnTo>
                  <a:lnTo>
                    <a:pt x="113117" y="38420"/>
                  </a:lnTo>
                  <a:lnTo>
                    <a:pt x="113165" y="38583"/>
                  </a:lnTo>
                  <a:lnTo>
                    <a:pt x="113201" y="38747"/>
                  </a:lnTo>
                  <a:lnTo>
                    <a:pt x="113222" y="38913"/>
                  </a:lnTo>
                  <a:lnTo>
                    <a:pt x="113225" y="39067"/>
                  </a:lnTo>
                  <a:lnTo>
                    <a:pt x="113212" y="39224"/>
                  </a:lnTo>
                  <a:lnTo>
                    <a:pt x="113191" y="39381"/>
                  </a:lnTo>
                  <a:lnTo>
                    <a:pt x="113110" y="39841"/>
                  </a:lnTo>
                  <a:lnTo>
                    <a:pt x="112973" y="40423"/>
                  </a:lnTo>
                  <a:lnTo>
                    <a:pt x="112924" y="40614"/>
                  </a:lnTo>
                  <a:lnTo>
                    <a:pt x="112867" y="40807"/>
                  </a:lnTo>
                  <a:lnTo>
                    <a:pt x="112818" y="41000"/>
                  </a:lnTo>
                  <a:lnTo>
                    <a:pt x="112788" y="41189"/>
                  </a:lnTo>
                  <a:lnTo>
                    <a:pt x="112792" y="41370"/>
                  </a:lnTo>
                  <a:lnTo>
                    <a:pt x="112842" y="41556"/>
                  </a:lnTo>
                  <a:lnTo>
                    <a:pt x="112929" y="41738"/>
                  </a:lnTo>
                  <a:lnTo>
                    <a:pt x="113040" y="41913"/>
                  </a:lnTo>
                  <a:lnTo>
                    <a:pt x="113165" y="42077"/>
                  </a:lnTo>
                  <a:lnTo>
                    <a:pt x="113647" y="42560"/>
                  </a:lnTo>
                  <a:lnTo>
                    <a:pt x="113777" y="42654"/>
                  </a:lnTo>
                  <a:lnTo>
                    <a:pt x="113908" y="42740"/>
                  </a:lnTo>
                  <a:lnTo>
                    <a:pt x="114046" y="42821"/>
                  </a:lnTo>
                  <a:lnTo>
                    <a:pt x="114189" y="42896"/>
                  </a:lnTo>
                  <a:lnTo>
                    <a:pt x="114334" y="42961"/>
                  </a:lnTo>
                  <a:lnTo>
                    <a:pt x="114482" y="43013"/>
                  </a:lnTo>
                  <a:lnTo>
                    <a:pt x="114630" y="43047"/>
                  </a:lnTo>
                  <a:lnTo>
                    <a:pt x="114799" y="43062"/>
                  </a:lnTo>
                  <a:lnTo>
                    <a:pt x="114970" y="43057"/>
                  </a:lnTo>
                  <a:lnTo>
                    <a:pt x="115142" y="43034"/>
                  </a:lnTo>
                  <a:lnTo>
                    <a:pt x="115313" y="43000"/>
                  </a:lnTo>
                  <a:lnTo>
                    <a:pt x="115481" y="42957"/>
                  </a:lnTo>
                  <a:lnTo>
                    <a:pt x="115641" y="42907"/>
                  </a:lnTo>
                  <a:lnTo>
                    <a:pt x="115798" y="42845"/>
                  </a:lnTo>
                  <a:lnTo>
                    <a:pt x="115953" y="42773"/>
                  </a:lnTo>
                  <a:lnTo>
                    <a:pt x="116107" y="42694"/>
                  </a:lnTo>
                  <a:lnTo>
                    <a:pt x="116256" y="42612"/>
                  </a:lnTo>
                  <a:lnTo>
                    <a:pt x="116989" y="42088"/>
                  </a:lnTo>
                  <a:lnTo>
                    <a:pt x="117530" y="41688"/>
                  </a:lnTo>
                  <a:lnTo>
                    <a:pt x="117667" y="41705"/>
                  </a:lnTo>
                  <a:lnTo>
                    <a:pt x="117805" y="41746"/>
                  </a:lnTo>
                  <a:lnTo>
                    <a:pt x="118195" y="42045"/>
                  </a:lnTo>
                  <a:lnTo>
                    <a:pt x="118618" y="42470"/>
                  </a:lnTo>
                  <a:lnTo>
                    <a:pt x="118973" y="42676"/>
                  </a:lnTo>
                  <a:lnTo>
                    <a:pt x="119131" y="42818"/>
                  </a:lnTo>
                  <a:lnTo>
                    <a:pt x="119282" y="42978"/>
                  </a:lnTo>
                  <a:lnTo>
                    <a:pt x="119423" y="43152"/>
                  </a:lnTo>
                  <a:lnTo>
                    <a:pt x="119558" y="43334"/>
                  </a:lnTo>
                  <a:lnTo>
                    <a:pt x="119685" y="43520"/>
                  </a:lnTo>
                  <a:lnTo>
                    <a:pt x="119802" y="43722"/>
                  </a:lnTo>
                  <a:lnTo>
                    <a:pt x="119906" y="43936"/>
                  </a:lnTo>
                  <a:lnTo>
                    <a:pt x="120106" y="44373"/>
                  </a:lnTo>
                  <a:lnTo>
                    <a:pt x="120217" y="44583"/>
                  </a:lnTo>
                  <a:lnTo>
                    <a:pt x="120328" y="44764"/>
                  </a:lnTo>
                  <a:lnTo>
                    <a:pt x="120801" y="45466"/>
                  </a:lnTo>
                  <a:lnTo>
                    <a:pt x="121147" y="46012"/>
                  </a:lnTo>
                  <a:lnTo>
                    <a:pt x="121259" y="46198"/>
                  </a:lnTo>
                  <a:lnTo>
                    <a:pt x="121423" y="46502"/>
                  </a:lnTo>
                  <a:lnTo>
                    <a:pt x="121652" y="46963"/>
                  </a:lnTo>
                  <a:lnTo>
                    <a:pt x="121746" y="47120"/>
                  </a:lnTo>
                  <a:lnTo>
                    <a:pt x="121847" y="47271"/>
                  </a:lnTo>
                  <a:lnTo>
                    <a:pt x="122055" y="47567"/>
                  </a:lnTo>
                  <a:lnTo>
                    <a:pt x="122156" y="47719"/>
                  </a:lnTo>
                  <a:lnTo>
                    <a:pt x="122260" y="47888"/>
                  </a:lnTo>
                  <a:lnTo>
                    <a:pt x="122461" y="48233"/>
                  </a:lnTo>
                  <a:lnTo>
                    <a:pt x="122565" y="48402"/>
                  </a:lnTo>
                  <a:lnTo>
                    <a:pt x="122677" y="48564"/>
                  </a:lnTo>
                  <a:lnTo>
                    <a:pt x="122821" y="48745"/>
                  </a:lnTo>
                  <a:lnTo>
                    <a:pt x="122973" y="48919"/>
                  </a:lnTo>
                  <a:lnTo>
                    <a:pt x="123130" y="49086"/>
                  </a:lnTo>
                  <a:lnTo>
                    <a:pt x="123453" y="49408"/>
                  </a:lnTo>
                  <a:lnTo>
                    <a:pt x="123617" y="49564"/>
                  </a:lnTo>
                  <a:lnTo>
                    <a:pt x="123956" y="49862"/>
                  </a:lnTo>
                  <a:lnTo>
                    <a:pt x="124126" y="50011"/>
                  </a:lnTo>
                  <a:lnTo>
                    <a:pt x="124293" y="50163"/>
                  </a:lnTo>
                  <a:lnTo>
                    <a:pt x="124455" y="50324"/>
                  </a:lnTo>
                  <a:lnTo>
                    <a:pt x="124771" y="50657"/>
                  </a:lnTo>
                  <a:lnTo>
                    <a:pt x="124933" y="50818"/>
                  </a:lnTo>
                  <a:lnTo>
                    <a:pt x="125101" y="50970"/>
                  </a:lnTo>
                  <a:lnTo>
                    <a:pt x="125269" y="51100"/>
                  </a:lnTo>
                  <a:lnTo>
                    <a:pt x="125793" y="51454"/>
                  </a:lnTo>
                  <a:lnTo>
                    <a:pt x="125961" y="51584"/>
                  </a:lnTo>
                  <a:lnTo>
                    <a:pt x="126115" y="51721"/>
                  </a:lnTo>
                  <a:lnTo>
                    <a:pt x="126410" y="52013"/>
                  </a:lnTo>
                  <a:lnTo>
                    <a:pt x="127025" y="52650"/>
                  </a:lnTo>
                  <a:lnTo>
                    <a:pt x="127342" y="52994"/>
                  </a:lnTo>
                  <a:lnTo>
                    <a:pt x="127498" y="53171"/>
                  </a:lnTo>
                  <a:lnTo>
                    <a:pt x="127610" y="53313"/>
                  </a:lnTo>
                  <a:lnTo>
                    <a:pt x="127826" y="53609"/>
                  </a:lnTo>
                  <a:lnTo>
                    <a:pt x="128061" y="53875"/>
                  </a:lnTo>
                  <a:lnTo>
                    <a:pt x="128207" y="53992"/>
                  </a:lnTo>
                  <a:lnTo>
                    <a:pt x="128366" y="54093"/>
                  </a:lnTo>
                  <a:lnTo>
                    <a:pt x="128528" y="54185"/>
                  </a:lnTo>
                  <a:lnTo>
                    <a:pt x="128857" y="54362"/>
                  </a:lnTo>
                  <a:lnTo>
                    <a:pt x="129245" y="54584"/>
                  </a:lnTo>
                  <a:lnTo>
                    <a:pt x="129375" y="54654"/>
                  </a:lnTo>
                  <a:lnTo>
                    <a:pt x="129506" y="54720"/>
                  </a:lnTo>
                  <a:lnTo>
                    <a:pt x="129883" y="54878"/>
                  </a:lnTo>
                  <a:lnTo>
                    <a:pt x="130254" y="54993"/>
                  </a:lnTo>
                  <a:lnTo>
                    <a:pt x="130766" y="55142"/>
                  </a:lnTo>
                  <a:lnTo>
                    <a:pt x="130961" y="55192"/>
                  </a:lnTo>
                  <a:lnTo>
                    <a:pt x="131155" y="55222"/>
                  </a:lnTo>
                  <a:lnTo>
                    <a:pt x="131346" y="55219"/>
                  </a:lnTo>
                  <a:lnTo>
                    <a:pt x="131511" y="55186"/>
                  </a:lnTo>
                  <a:lnTo>
                    <a:pt x="131678" y="55130"/>
                  </a:lnTo>
                  <a:lnTo>
                    <a:pt x="131840" y="55058"/>
                  </a:lnTo>
                  <a:lnTo>
                    <a:pt x="132001" y="54975"/>
                  </a:lnTo>
                  <a:lnTo>
                    <a:pt x="132158" y="54887"/>
                  </a:lnTo>
                  <a:lnTo>
                    <a:pt x="132389" y="54733"/>
                  </a:lnTo>
                  <a:lnTo>
                    <a:pt x="132608" y="54552"/>
                  </a:lnTo>
                  <a:lnTo>
                    <a:pt x="132821" y="54354"/>
                  </a:lnTo>
                  <a:lnTo>
                    <a:pt x="133030" y="54151"/>
                  </a:lnTo>
                  <a:lnTo>
                    <a:pt x="133408" y="53796"/>
                  </a:lnTo>
                  <a:lnTo>
                    <a:pt x="133731" y="53475"/>
                  </a:lnTo>
                  <a:lnTo>
                    <a:pt x="133898" y="53322"/>
                  </a:lnTo>
                  <a:lnTo>
                    <a:pt x="134072" y="53184"/>
                  </a:lnTo>
                  <a:lnTo>
                    <a:pt x="134236" y="53070"/>
                  </a:lnTo>
                  <a:lnTo>
                    <a:pt x="134405" y="52962"/>
                  </a:lnTo>
                  <a:lnTo>
                    <a:pt x="134578" y="52864"/>
                  </a:lnTo>
                  <a:lnTo>
                    <a:pt x="134753" y="52775"/>
                  </a:lnTo>
                  <a:lnTo>
                    <a:pt x="134933" y="52698"/>
                  </a:lnTo>
                  <a:lnTo>
                    <a:pt x="135141" y="52624"/>
                  </a:lnTo>
                  <a:lnTo>
                    <a:pt x="135354" y="52565"/>
                  </a:lnTo>
                  <a:lnTo>
                    <a:pt x="135571" y="52520"/>
                  </a:lnTo>
                  <a:lnTo>
                    <a:pt x="135789" y="52487"/>
                  </a:lnTo>
                  <a:lnTo>
                    <a:pt x="136006" y="52467"/>
                  </a:lnTo>
                  <a:lnTo>
                    <a:pt x="136184" y="52463"/>
                  </a:lnTo>
                  <a:lnTo>
                    <a:pt x="136365" y="52470"/>
                  </a:lnTo>
                  <a:lnTo>
                    <a:pt x="136904" y="52519"/>
                  </a:lnTo>
                  <a:lnTo>
                    <a:pt x="137278" y="52559"/>
                  </a:lnTo>
                  <a:lnTo>
                    <a:pt x="138027" y="52671"/>
                  </a:lnTo>
                  <a:lnTo>
                    <a:pt x="138400" y="52720"/>
                  </a:lnTo>
                  <a:lnTo>
                    <a:pt x="138775" y="52749"/>
                  </a:lnTo>
                  <a:lnTo>
                    <a:pt x="139006" y="52752"/>
                  </a:lnTo>
                  <a:lnTo>
                    <a:pt x="139701" y="52735"/>
                  </a:lnTo>
                  <a:lnTo>
                    <a:pt x="139933" y="52736"/>
                  </a:lnTo>
                  <a:lnTo>
                    <a:pt x="140176" y="52746"/>
                  </a:lnTo>
                  <a:lnTo>
                    <a:pt x="140418" y="52761"/>
                  </a:lnTo>
                  <a:lnTo>
                    <a:pt x="141145" y="52813"/>
                  </a:lnTo>
                  <a:lnTo>
                    <a:pt x="141842" y="52849"/>
                  </a:lnTo>
                  <a:lnTo>
                    <a:pt x="142015" y="52864"/>
                  </a:lnTo>
                  <a:lnTo>
                    <a:pt x="142393" y="52913"/>
                  </a:lnTo>
                  <a:lnTo>
                    <a:pt x="143260" y="53057"/>
                  </a:lnTo>
                  <a:lnTo>
                    <a:pt x="144467" y="53286"/>
                  </a:lnTo>
                  <a:lnTo>
                    <a:pt x="145116" y="53406"/>
                  </a:lnTo>
                  <a:lnTo>
                    <a:pt x="145550" y="53491"/>
                  </a:lnTo>
                  <a:lnTo>
                    <a:pt x="146549" y="53721"/>
                  </a:lnTo>
                  <a:lnTo>
                    <a:pt x="147102" y="53832"/>
                  </a:lnTo>
                  <a:lnTo>
                    <a:pt x="147384" y="53898"/>
                  </a:lnTo>
                  <a:lnTo>
                    <a:pt x="147672" y="53973"/>
                  </a:lnTo>
                  <a:lnTo>
                    <a:pt x="147958" y="54054"/>
                  </a:lnTo>
                  <a:lnTo>
                    <a:pt x="148203" y="54127"/>
                  </a:lnTo>
                  <a:lnTo>
                    <a:pt x="149179" y="54438"/>
                  </a:lnTo>
                  <a:lnTo>
                    <a:pt x="149685" y="54585"/>
                  </a:lnTo>
                  <a:lnTo>
                    <a:pt x="150445" y="54797"/>
                  </a:lnTo>
                  <a:lnTo>
                    <a:pt x="151099" y="54984"/>
                  </a:lnTo>
                  <a:lnTo>
                    <a:pt x="151263" y="55027"/>
                  </a:lnTo>
                  <a:lnTo>
                    <a:pt x="151467" y="55074"/>
                  </a:lnTo>
                  <a:lnTo>
                    <a:pt x="151671" y="55116"/>
                  </a:lnTo>
                  <a:lnTo>
                    <a:pt x="152080" y="55198"/>
                  </a:lnTo>
                  <a:lnTo>
                    <a:pt x="152409" y="55276"/>
                  </a:lnTo>
                  <a:lnTo>
                    <a:pt x="152657" y="55342"/>
                  </a:lnTo>
                  <a:lnTo>
                    <a:pt x="153144" y="55479"/>
                  </a:lnTo>
                  <a:lnTo>
                    <a:pt x="153622" y="55623"/>
                  </a:lnTo>
                  <a:lnTo>
                    <a:pt x="153860" y="55700"/>
                  </a:lnTo>
                  <a:lnTo>
                    <a:pt x="154096" y="55782"/>
                  </a:lnTo>
                  <a:lnTo>
                    <a:pt x="154341" y="55877"/>
                  </a:lnTo>
                  <a:lnTo>
                    <a:pt x="155072" y="56189"/>
                  </a:lnTo>
                  <a:lnTo>
                    <a:pt x="155318" y="56281"/>
                  </a:lnTo>
                  <a:lnTo>
                    <a:pt x="155504" y="56341"/>
                  </a:lnTo>
                  <a:lnTo>
                    <a:pt x="156067" y="56503"/>
                  </a:lnTo>
                  <a:lnTo>
                    <a:pt x="156254" y="56563"/>
                  </a:lnTo>
                  <a:lnTo>
                    <a:pt x="156681" y="56720"/>
                  </a:lnTo>
                  <a:lnTo>
                    <a:pt x="157106" y="56893"/>
                  </a:lnTo>
                  <a:lnTo>
                    <a:pt x="157660" y="57139"/>
                  </a:lnTo>
                  <a:lnTo>
                    <a:pt x="157886" y="57254"/>
                  </a:lnTo>
                  <a:lnTo>
                    <a:pt x="158306" y="57484"/>
                  </a:lnTo>
                  <a:lnTo>
                    <a:pt x="158511" y="57613"/>
                  </a:lnTo>
                  <a:lnTo>
                    <a:pt x="158662" y="57747"/>
                  </a:lnTo>
                  <a:lnTo>
                    <a:pt x="158725" y="57881"/>
                  </a:lnTo>
                  <a:lnTo>
                    <a:pt x="158706" y="58015"/>
                  </a:lnTo>
                  <a:lnTo>
                    <a:pt x="158654" y="58153"/>
                  </a:lnTo>
                  <a:lnTo>
                    <a:pt x="158578" y="58290"/>
                  </a:lnTo>
                  <a:lnTo>
                    <a:pt x="158406" y="58547"/>
                  </a:lnTo>
                  <a:lnTo>
                    <a:pt x="158289" y="58693"/>
                  </a:lnTo>
                  <a:lnTo>
                    <a:pt x="158155" y="58824"/>
                  </a:lnTo>
                  <a:lnTo>
                    <a:pt x="157867" y="59064"/>
                  </a:lnTo>
                  <a:lnTo>
                    <a:pt x="157726" y="59187"/>
                  </a:lnTo>
                  <a:lnTo>
                    <a:pt x="157595" y="59313"/>
                  </a:lnTo>
                  <a:lnTo>
                    <a:pt x="157338" y="59571"/>
                  </a:lnTo>
                  <a:lnTo>
                    <a:pt x="157204" y="59692"/>
                  </a:lnTo>
                  <a:lnTo>
                    <a:pt x="157066" y="59801"/>
                  </a:lnTo>
                  <a:lnTo>
                    <a:pt x="156871" y="59926"/>
                  </a:lnTo>
                  <a:lnTo>
                    <a:pt x="156666" y="60032"/>
                  </a:lnTo>
                  <a:lnTo>
                    <a:pt x="156455" y="60125"/>
                  </a:lnTo>
                  <a:lnTo>
                    <a:pt x="156240" y="60209"/>
                  </a:lnTo>
                  <a:lnTo>
                    <a:pt x="156024" y="60287"/>
                  </a:lnTo>
                  <a:lnTo>
                    <a:pt x="155835" y="60346"/>
                  </a:lnTo>
                  <a:lnTo>
                    <a:pt x="155446" y="60435"/>
                  </a:lnTo>
                  <a:lnTo>
                    <a:pt x="155255" y="60486"/>
                  </a:lnTo>
                  <a:lnTo>
                    <a:pt x="155068" y="60556"/>
                  </a:lnTo>
                  <a:lnTo>
                    <a:pt x="154911" y="60630"/>
                  </a:lnTo>
                  <a:lnTo>
                    <a:pt x="154756" y="60711"/>
                  </a:lnTo>
                  <a:lnTo>
                    <a:pt x="154604" y="60801"/>
                  </a:lnTo>
                  <a:lnTo>
                    <a:pt x="154460" y="60902"/>
                  </a:lnTo>
                  <a:lnTo>
                    <a:pt x="154214" y="61137"/>
                  </a:lnTo>
                  <a:lnTo>
                    <a:pt x="154113" y="61271"/>
                  </a:lnTo>
                  <a:lnTo>
                    <a:pt x="153825" y="61695"/>
                  </a:lnTo>
                  <a:lnTo>
                    <a:pt x="153456" y="62166"/>
                  </a:lnTo>
                  <a:lnTo>
                    <a:pt x="153384" y="62297"/>
                  </a:lnTo>
                  <a:lnTo>
                    <a:pt x="153310" y="62474"/>
                  </a:lnTo>
                  <a:lnTo>
                    <a:pt x="153245" y="62666"/>
                  </a:lnTo>
                  <a:lnTo>
                    <a:pt x="153198" y="62866"/>
                  </a:lnTo>
                  <a:lnTo>
                    <a:pt x="153171" y="63065"/>
                  </a:lnTo>
                  <a:lnTo>
                    <a:pt x="153171" y="63257"/>
                  </a:lnTo>
                  <a:lnTo>
                    <a:pt x="153220" y="63483"/>
                  </a:lnTo>
                  <a:lnTo>
                    <a:pt x="153319" y="63705"/>
                  </a:lnTo>
                  <a:lnTo>
                    <a:pt x="153449" y="63922"/>
                  </a:lnTo>
                  <a:lnTo>
                    <a:pt x="153724" y="64345"/>
                  </a:lnTo>
                  <a:lnTo>
                    <a:pt x="153946" y="64704"/>
                  </a:lnTo>
                  <a:lnTo>
                    <a:pt x="154063" y="64879"/>
                  </a:lnTo>
                  <a:lnTo>
                    <a:pt x="154185" y="65049"/>
                  </a:lnTo>
                  <a:lnTo>
                    <a:pt x="154450" y="65398"/>
                  </a:lnTo>
                  <a:lnTo>
                    <a:pt x="154594" y="65578"/>
                  </a:lnTo>
                  <a:lnTo>
                    <a:pt x="154743" y="65752"/>
                  </a:lnTo>
                  <a:lnTo>
                    <a:pt x="154898" y="65914"/>
                  </a:lnTo>
                  <a:lnTo>
                    <a:pt x="155064" y="66060"/>
                  </a:lnTo>
                  <a:lnTo>
                    <a:pt x="155221" y="66182"/>
                  </a:lnTo>
                  <a:lnTo>
                    <a:pt x="155386" y="66295"/>
                  </a:lnTo>
                  <a:lnTo>
                    <a:pt x="155557" y="66396"/>
                  </a:lnTo>
                  <a:lnTo>
                    <a:pt x="155731" y="66481"/>
                  </a:lnTo>
                  <a:lnTo>
                    <a:pt x="155907" y="66547"/>
                  </a:lnTo>
                  <a:lnTo>
                    <a:pt x="156094" y="66590"/>
                  </a:lnTo>
                  <a:lnTo>
                    <a:pt x="156285" y="66612"/>
                  </a:lnTo>
                  <a:lnTo>
                    <a:pt x="156479" y="66617"/>
                  </a:lnTo>
                  <a:lnTo>
                    <a:pt x="156673" y="66611"/>
                  </a:lnTo>
                  <a:lnTo>
                    <a:pt x="156865" y="66598"/>
                  </a:lnTo>
                  <a:lnTo>
                    <a:pt x="157147" y="66555"/>
                  </a:lnTo>
                  <a:lnTo>
                    <a:pt x="157428" y="66480"/>
                  </a:lnTo>
                  <a:lnTo>
                    <a:pt x="157988" y="66289"/>
                  </a:lnTo>
                  <a:lnTo>
                    <a:pt x="158267" y="66201"/>
                  </a:lnTo>
                  <a:lnTo>
                    <a:pt x="159660" y="65817"/>
                  </a:lnTo>
                  <a:lnTo>
                    <a:pt x="159941" y="65734"/>
                  </a:lnTo>
                  <a:lnTo>
                    <a:pt x="160220" y="65642"/>
                  </a:lnTo>
                  <a:lnTo>
                    <a:pt x="160501" y="65556"/>
                  </a:lnTo>
                  <a:lnTo>
                    <a:pt x="160781" y="65490"/>
                  </a:lnTo>
                  <a:lnTo>
                    <a:pt x="161064" y="65458"/>
                  </a:lnTo>
                  <a:lnTo>
                    <a:pt x="161240" y="65457"/>
                  </a:lnTo>
                  <a:lnTo>
                    <a:pt x="161420" y="65465"/>
                  </a:lnTo>
                  <a:lnTo>
                    <a:pt x="161598" y="65482"/>
                  </a:lnTo>
                  <a:lnTo>
                    <a:pt x="161776" y="65510"/>
                  </a:lnTo>
                  <a:lnTo>
                    <a:pt x="161950" y="65548"/>
                  </a:lnTo>
                  <a:lnTo>
                    <a:pt x="162145" y="65604"/>
                  </a:lnTo>
                  <a:lnTo>
                    <a:pt x="162339" y="65674"/>
                  </a:lnTo>
                  <a:lnTo>
                    <a:pt x="162530" y="65757"/>
                  </a:lnTo>
                  <a:lnTo>
                    <a:pt x="162717" y="65851"/>
                  </a:lnTo>
                  <a:lnTo>
                    <a:pt x="162896" y="65958"/>
                  </a:lnTo>
                  <a:lnTo>
                    <a:pt x="163035" y="66052"/>
                  </a:lnTo>
                  <a:lnTo>
                    <a:pt x="163168" y="66156"/>
                  </a:lnTo>
                  <a:lnTo>
                    <a:pt x="163556" y="66495"/>
                  </a:lnTo>
                  <a:lnTo>
                    <a:pt x="163693" y="66621"/>
                  </a:lnTo>
                  <a:lnTo>
                    <a:pt x="163827" y="66752"/>
                  </a:lnTo>
                  <a:lnTo>
                    <a:pt x="164380" y="67303"/>
                  </a:lnTo>
                  <a:lnTo>
                    <a:pt x="164689" y="67617"/>
                  </a:lnTo>
                  <a:lnTo>
                    <a:pt x="164847" y="67766"/>
                  </a:lnTo>
                  <a:lnTo>
                    <a:pt x="165011" y="67904"/>
                  </a:lnTo>
                  <a:lnTo>
                    <a:pt x="165258" y="68079"/>
                  </a:lnTo>
                  <a:lnTo>
                    <a:pt x="165687" y="68415"/>
                  </a:lnTo>
                  <a:lnTo>
                    <a:pt x="166345" y="68601"/>
                  </a:lnTo>
                  <a:lnTo>
                    <a:pt x="166640" y="68694"/>
                  </a:lnTo>
                  <a:lnTo>
                    <a:pt x="167713" y="69008"/>
                  </a:lnTo>
                  <a:lnTo>
                    <a:pt x="168071" y="69215"/>
                  </a:lnTo>
                  <a:lnTo>
                    <a:pt x="168252" y="69311"/>
                  </a:lnTo>
                  <a:lnTo>
                    <a:pt x="168434" y="69404"/>
                  </a:lnTo>
                  <a:lnTo>
                    <a:pt x="168620" y="69492"/>
                  </a:lnTo>
                  <a:lnTo>
                    <a:pt x="168803" y="69573"/>
                  </a:lnTo>
                  <a:lnTo>
                    <a:pt x="168990" y="69649"/>
                  </a:lnTo>
                  <a:lnTo>
                    <a:pt x="169554" y="69863"/>
                  </a:lnTo>
                  <a:lnTo>
                    <a:pt x="170154" y="70099"/>
                  </a:lnTo>
                  <a:lnTo>
                    <a:pt x="170455" y="70212"/>
                  </a:lnTo>
                  <a:lnTo>
                    <a:pt x="170759" y="70315"/>
                  </a:lnTo>
                  <a:lnTo>
                    <a:pt x="171064" y="70400"/>
                  </a:lnTo>
                  <a:lnTo>
                    <a:pt x="171293" y="70449"/>
                  </a:lnTo>
                  <a:lnTo>
                    <a:pt x="171638" y="70515"/>
                  </a:lnTo>
                  <a:lnTo>
                    <a:pt x="171815" y="70559"/>
                  </a:lnTo>
                  <a:lnTo>
                    <a:pt x="172170" y="70656"/>
                  </a:lnTo>
                  <a:lnTo>
                    <a:pt x="172348" y="70692"/>
                  </a:lnTo>
                  <a:lnTo>
                    <a:pt x="172526" y="70708"/>
                  </a:lnTo>
                  <a:lnTo>
                    <a:pt x="172714" y="70701"/>
                  </a:lnTo>
                  <a:lnTo>
                    <a:pt x="172905" y="70677"/>
                  </a:lnTo>
                  <a:lnTo>
                    <a:pt x="173094" y="70638"/>
                  </a:lnTo>
                  <a:lnTo>
                    <a:pt x="173280" y="70584"/>
                  </a:lnTo>
                  <a:lnTo>
                    <a:pt x="173461" y="70515"/>
                  </a:lnTo>
                  <a:lnTo>
                    <a:pt x="173623" y="70444"/>
                  </a:lnTo>
                  <a:lnTo>
                    <a:pt x="173786" y="70363"/>
                  </a:lnTo>
                  <a:lnTo>
                    <a:pt x="173942" y="70268"/>
                  </a:lnTo>
                  <a:lnTo>
                    <a:pt x="174088" y="70158"/>
                  </a:lnTo>
                  <a:lnTo>
                    <a:pt x="174215" y="70029"/>
                  </a:lnTo>
                  <a:lnTo>
                    <a:pt x="174313" y="69891"/>
                  </a:lnTo>
                  <a:lnTo>
                    <a:pt x="174397" y="69736"/>
                  </a:lnTo>
                  <a:lnTo>
                    <a:pt x="174471" y="69568"/>
                  </a:lnTo>
                  <a:lnTo>
                    <a:pt x="174598" y="69223"/>
                  </a:lnTo>
                  <a:lnTo>
                    <a:pt x="174658" y="69030"/>
                  </a:lnTo>
                  <a:lnTo>
                    <a:pt x="174706" y="68832"/>
                  </a:lnTo>
                  <a:lnTo>
                    <a:pt x="174748" y="68630"/>
                  </a:lnTo>
                  <a:lnTo>
                    <a:pt x="174822" y="68224"/>
                  </a:lnTo>
                  <a:lnTo>
                    <a:pt x="174857" y="67990"/>
                  </a:lnTo>
                  <a:lnTo>
                    <a:pt x="174910" y="67516"/>
                  </a:lnTo>
                  <a:lnTo>
                    <a:pt x="174940" y="67279"/>
                  </a:lnTo>
                  <a:lnTo>
                    <a:pt x="174980" y="67047"/>
                  </a:lnTo>
                  <a:lnTo>
                    <a:pt x="175021" y="66868"/>
                  </a:lnTo>
                  <a:lnTo>
                    <a:pt x="175067" y="66691"/>
                  </a:lnTo>
                  <a:lnTo>
                    <a:pt x="175215" y="66164"/>
                  </a:lnTo>
                  <a:lnTo>
                    <a:pt x="175538" y="64961"/>
                  </a:lnTo>
                  <a:lnTo>
                    <a:pt x="175598" y="64697"/>
                  </a:lnTo>
                  <a:lnTo>
                    <a:pt x="175684" y="64433"/>
                  </a:lnTo>
                  <a:lnTo>
                    <a:pt x="175791" y="64179"/>
                  </a:lnTo>
                  <a:lnTo>
                    <a:pt x="175918" y="63942"/>
                  </a:lnTo>
                  <a:lnTo>
                    <a:pt x="176060" y="63729"/>
                  </a:lnTo>
                  <a:lnTo>
                    <a:pt x="176180" y="63581"/>
                  </a:lnTo>
                  <a:lnTo>
                    <a:pt x="176312" y="63441"/>
                  </a:lnTo>
                  <a:lnTo>
                    <a:pt x="176453" y="63314"/>
                  </a:lnTo>
                  <a:lnTo>
                    <a:pt x="176602" y="63203"/>
                  </a:lnTo>
                  <a:lnTo>
                    <a:pt x="176754" y="63112"/>
                  </a:lnTo>
                  <a:lnTo>
                    <a:pt x="177048" y="63023"/>
                  </a:lnTo>
                  <a:lnTo>
                    <a:pt x="177374" y="63017"/>
                  </a:lnTo>
                  <a:lnTo>
                    <a:pt x="177717" y="63064"/>
                  </a:lnTo>
                  <a:lnTo>
                    <a:pt x="178064" y="63135"/>
                  </a:lnTo>
                  <a:lnTo>
                    <a:pt x="178725" y="63262"/>
                  </a:lnTo>
                  <a:lnTo>
                    <a:pt x="179050" y="63339"/>
                  </a:lnTo>
                  <a:lnTo>
                    <a:pt x="179372" y="63429"/>
                  </a:lnTo>
                  <a:lnTo>
                    <a:pt x="179691" y="63531"/>
                  </a:lnTo>
                  <a:lnTo>
                    <a:pt x="180009" y="63641"/>
                  </a:lnTo>
                  <a:lnTo>
                    <a:pt x="180878" y="63926"/>
                  </a:lnTo>
                  <a:lnTo>
                    <a:pt x="181307" y="64096"/>
                  </a:lnTo>
                  <a:lnTo>
                    <a:pt x="181696" y="64316"/>
                  </a:lnTo>
                  <a:lnTo>
                    <a:pt x="182020" y="64609"/>
                  </a:lnTo>
                  <a:lnTo>
                    <a:pt x="182234" y="64910"/>
                  </a:lnTo>
                  <a:lnTo>
                    <a:pt x="182420" y="65257"/>
                  </a:lnTo>
                  <a:lnTo>
                    <a:pt x="182576" y="65634"/>
                  </a:lnTo>
                  <a:lnTo>
                    <a:pt x="182700" y="66025"/>
                  </a:lnTo>
                  <a:lnTo>
                    <a:pt x="182787" y="66414"/>
                  </a:lnTo>
                  <a:lnTo>
                    <a:pt x="182817" y="66595"/>
                  </a:lnTo>
                  <a:lnTo>
                    <a:pt x="182838" y="66780"/>
                  </a:lnTo>
                  <a:lnTo>
                    <a:pt x="182852" y="66966"/>
                  </a:lnTo>
                  <a:lnTo>
                    <a:pt x="182861" y="67153"/>
                  </a:lnTo>
                  <a:lnTo>
                    <a:pt x="182861" y="67338"/>
                  </a:lnTo>
                  <a:lnTo>
                    <a:pt x="182822" y="67649"/>
                  </a:lnTo>
                  <a:lnTo>
                    <a:pt x="182808" y="67970"/>
                  </a:lnTo>
                  <a:lnTo>
                    <a:pt x="182815" y="68295"/>
                  </a:lnTo>
                  <a:lnTo>
                    <a:pt x="182845" y="68614"/>
                  </a:lnTo>
                  <a:lnTo>
                    <a:pt x="182896" y="68922"/>
                  </a:lnTo>
                  <a:lnTo>
                    <a:pt x="182975" y="69218"/>
                  </a:lnTo>
                  <a:lnTo>
                    <a:pt x="183079" y="69508"/>
                  </a:lnTo>
                  <a:lnTo>
                    <a:pt x="183203" y="69791"/>
                  </a:lnTo>
                  <a:lnTo>
                    <a:pt x="183340" y="70065"/>
                  </a:lnTo>
                  <a:lnTo>
                    <a:pt x="183482" y="70331"/>
                  </a:lnTo>
                  <a:lnTo>
                    <a:pt x="183676" y="70641"/>
                  </a:lnTo>
                  <a:lnTo>
                    <a:pt x="183897" y="70930"/>
                  </a:lnTo>
                  <a:lnTo>
                    <a:pt x="184360" y="71491"/>
                  </a:lnTo>
                  <a:lnTo>
                    <a:pt x="184739" y="72004"/>
                  </a:lnTo>
                  <a:lnTo>
                    <a:pt x="184906" y="72222"/>
                  </a:lnTo>
                  <a:lnTo>
                    <a:pt x="185065" y="72446"/>
                  </a:lnTo>
                  <a:lnTo>
                    <a:pt x="185205" y="72679"/>
                  </a:lnTo>
                  <a:lnTo>
                    <a:pt x="185309" y="72928"/>
                  </a:lnTo>
                  <a:lnTo>
                    <a:pt x="185373" y="73267"/>
                  </a:lnTo>
                  <a:lnTo>
                    <a:pt x="185378" y="73633"/>
                  </a:lnTo>
                  <a:lnTo>
                    <a:pt x="185350" y="74014"/>
                  </a:lnTo>
                  <a:lnTo>
                    <a:pt x="185318" y="74399"/>
                  </a:lnTo>
                  <a:lnTo>
                    <a:pt x="185309" y="74776"/>
                  </a:lnTo>
                  <a:lnTo>
                    <a:pt x="185332" y="75173"/>
                  </a:lnTo>
                  <a:lnTo>
                    <a:pt x="185435" y="76361"/>
                  </a:lnTo>
                  <a:lnTo>
                    <a:pt x="185456" y="76757"/>
                  </a:lnTo>
                  <a:lnTo>
                    <a:pt x="185466" y="77126"/>
                  </a:lnTo>
                  <a:lnTo>
                    <a:pt x="185470" y="77496"/>
                  </a:lnTo>
                  <a:lnTo>
                    <a:pt x="185464" y="78236"/>
                  </a:lnTo>
                  <a:lnTo>
                    <a:pt x="185436" y="79534"/>
                  </a:lnTo>
                  <a:lnTo>
                    <a:pt x="185416" y="79842"/>
                  </a:lnTo>
                  <a:lnTo>
                    <a:pt x="185383" y="80146"/>
                  </a:lnTo>
                  <a:lnTo>
                    <a:pt x="185319" y="80536"/>
                  </a:lnTo>
                  <a:lnTo>
                    <a:pt x="185238" y="80927"/>
                  </a:lnTo>
                  <a:lnTo>
                    <a:pt x="185137" y="81311"/>
                  </a:lnTo>
                  <a:lnTo>
                    <a:pt x="185014" y="81684"/>
                  </a:lnTo>
                  <a:lnTo>
                    <a:pt x="184870" y="82039"/>
                  </a:lnTo>
                  <a:lnTo>
                    <a:pt x="184725" y="82357"/>
                  </a:lnTo>
                  <a:lnTo>
                    <a:pt x="184562" y="82678"/>
                  </a:lnTo>
                  <a:lnTo>
                    <a:pt x="184383" y="82981"/>
                  </a:lnTo>
                  <a:lnTo>
                    <a:pt x="184182" y="83245"/>
                  </a:lnTo>
                  <a:lnTo>
                    <a:pt x="183957" y="83447"/>
                  </a:lnTo>
                  <a:lnTo>
                    <a:pt x="183710" y="83579"/>
                  </a:lnTo>
                  <a:lnTo>
                    <a:pt x="183435" y="83666"/>
                  </a:lnTo>
                  <a:lnTo>
                    <a:pt x="183143" y="83713"/>
                  </a:lnTo>
                  <a:lnTo>
                    <a:pt x="182849" y="83726"/>
                  </a:lnTo>
                  <a:lnTo>
                    <a:pt x="182567" y="83711"/>
                  </a:lnTo>
                  <a:lnTo>
                    <a:pt x="182262" y="83622"/>
                  </a:lnTo>
                  <a:lnTo>
                    <a:pt x="181962" y="83453"/>
                  </a:lnTo>
                  <a:lnTo>
                    <a:pt x="181662" y="83263"/>
                  </a:lnTo>
                  <a:lnTo>
                    <a:pt x="181366" y="83109"/>
                  </a:lnTo>
                  <a:lnTo>
                    <a:pt x="181068" y="83051"/>
                  </a:lnTo>
                  <a:lnTo>
                    <a:pt x="180837" y="83069"/>
                  </a:lnTo>
                  <a:lnTo>
                    <a:pt x="180593" y="83113"/>
                  </a:lnTo>
                  <a:lnTo>
                    <a:pt x="180357" y="83188"/>
                  </a:lnTo>
                  <a:lnTo>
                    <a:pt x="180143" y="83298"/>
                  </a:lnTo>
                  <a:lnTo>
                    <a:pt x="179972" y="83447"/>
                  </a:lnTo>
                  <a:lnTo>
                    <a:pt x="179844" y="83645"/>
                  </a:lnTo>
                  <a:lnTo>
                    <a:pt x="179745" y="83893"/>
                  </a:lnTo>
                  <a:lnTo>
                    <a:pt x="179676" y="84168"/>
                  </a:lnTo>
                  <a:lnTo>
                    <a:pt x="179629" y="84451"/>
                  </a:lnTo>
                  <a:lnTo>
                    <a:pt x="179606" y="84723"/>
                  </a:lnTo>
                  <a:lnTo>
                    <a:pt x="179621" y="85047"/>
                  </a:lnTo>
                  <a:lnTo>
                    <a:pt x="179687" y="85376"/>
                  </a:lnTo>
                  <a:lnTo>
                    <a:pt x="179784" y="85705"/>
                  </a:lnTo>
                  <a:lnTo>
                    <a:pt x="180008" y="86352"/>
                  </a:lnTo>
                  <a:lnTo>
                    <a:pt x="180093" y="86595"/>
                  </a:lnTo>
                  <a:lnTo>
                    <a:pt x="180184" y="86835"/>
                  </a:lnTo>
                  <a:lnTo>
                    <a:pt x="180281" y="87072"/>
                  </a:lnTo>
                  <a:lnTo>
                    <a:pt x="180381" y="87307"/>
                  </a:lnTo>
                  <a:lnTo>
                    <a:pt x="181095" y="88602"/>
                  </a:lnTo>
                  <a:lnTo>
                    <a:pt x="181245" y="88823"/>
                  </a:lnTo>
                  <a:lnTo>
                    <a:pt x="181434" y="89133"/>
                  </a:lnTo>
                  <a:lnTo>
                    <a:pt x="181607" y="89454"/>
                  </a:lnTo>
                  <a:lnTo>
                    <a:pt x="181838" y="89933"/>
                  </a:lnTo>
                  <a:lnTo>
                    <a:pt x="182054" y="90446"/>
                  </a:lnTo>
                  <a:lnTo>
                    <a:pt x="182231" y="90977"/>
                  </a:lnTo>
                  <a:lnTo>
                    <a:pt x="182342" y="91507"/>
                  </a:lnTo>
                  <a:lnTo>
                    <a:pt x="182365" y="92019"/>
                  </a:lnTo>
                  <a:lnTo>
                    <a:pt x="182335" y="92256"/>
                  </a:lnTo>
                  <a:lnTo>
                    <a:pt x="182282" y="92490"/>
                  </a:lnTo>
                  <a:lnTo>
                    <a:pt x="182218" y="92723"/>
                  </a:lnTo>
                  <a:lnTo>
                    <a:pt x="182158" y="92957"/>
                  </a:lnTo>
                  <a:lnTo>
                    <a:pt x="182113" y="93194"/>
                  </a:lnTo>
                  <a:lnTo>
                    <a:pt x="182066" y="93524"/>
                  </a:lnTo>
                  <a:lnTo>
                    <a:pt x="182047" y="93690"/>
                  </a:lnTo>
                  <a:lnTo>
                    <a:pt x="182037" y="93856"/>
                  </a:lnTo>
                  <a:lnTo>
                    <a:pt x="182040" y="94020"/>
                  </a:lnTo>
                  <a:lnTo>
                    <a:pt x="182057" y="94160"/>
                  </a:lnTo>
                  <a:lnTo>
                    <a:pt x="182086" y="94299"/>
                  </a:lnTo>
                  <a:lnTo>
                    <a:pt x="182154" y="94576"/>
                  </a:lnTo>
                  <a:lnTo>
                    <a:pt x="182185" y="94716"/>
                  </a:lnTo>
                  <a:lnTo>
                    <a:pt x="182286" y="95382"/>
                  </a:lnTo>
                  <a:lnTo>
                    <a:pt x="182352" y="96059"/>
                  </a:lnTo>
                  <a:lnTo>
                    <a:pt x="182412" y="96738"/>
                  </a:lnTo>
                  <a:lnTo>
                    <a:pt x="182492" y="97409"/>
                  </a:lnTo>
                  <a:lnTo>
                    <a:pt x="182618" y="98064"/>
                  </a:lnTo>
                  <a:lnTo>
                    <a:pt x="182680" y="98312"/>
                  </a:lnTo>
                  <a:lnTo>
                    <a:pt x="182745" y="98560"/>
                  </a:lnTo>
                  <a:lnTo>
                    <a:pt x="182815" y="98805"/>
                  </a:lnTo>
                  <a:lnTo>
                    <a:pt x="182892" y="99047"/>
                  </a:lnTo>
                  <a:lnTo>
                    <a:pt x="182979" y="99282"/>
                  </a:lnTo>
                  <a:lnTo>
                    <a:pt x="183288" y="99960"/>
                  </a:lnTo>
                  <a:lnTo>
                    <a:pt x="183684" y="100648"/>
                  </a:lnTo>
                  <a:lnTo>
                    <a:pt x="184141" y="101270"/>
                  </a:lnTo>
                  <a:lnTo>
                    <a:pt x="184636" y="101753"/>
                  </a:lnTo>
                  <a:lnTo>
                    <a:pt x="185145" y="102022"/>
                  </a:lnTo>
                  <a:lnTo>
                    <a:pt x="185415" y="102077"/>
                  </a:lnTo>
                  <a:lnTo>
                    <a:pt x="185695" y="102102"/>
                  </a:lnTo>
                  <a:lnTo>
                    <a:pt x="185977" y="102095"/>
                  </a:lnTo>
                  <a:lnTo>
                    <a:pt x="186255" y="102054"/>
                  </a:lnTo>
                  <a:lnTo>
                    <a:pt x="186518" y="101978"/>
                  </a:lnTo>
                  <a:lnTo>
                    <a:pt x="186870" y="101764"/>
                  </a:lnTo>
                  <a:lnTo>
                    <a:pt x="187192" y="101433"/>
                  </a:lnTo>
                  <a:lnTo>
                    <a:pt x="187497" y="101035"/>
                  </a:lnTo>
                  <a:lnTo>
                    <a:pt x="187797" y="100620"/>
                  </a:lnTo>
                  <a:lnTo>
                    <a:pt x="188107" y="100239"/>
                  </a:lnTo>
                  <a:lnTo>
                    <a:pt x="188563" y="99724"/>
                  </a:lnTo>
                  <a:lnTo>
                    <a:pt x="189013" y="99200"/>
                  </a:lnTo>
                  <a:lnTo>
                    <a:pt x="189466" y="98681"/>
                  </a:lnTo>
                  <a:lnTo>
                    <a:pt x="189931" y="98181"/>
                  </a:lnTo>
                  <a:lnTo>
                    <a:pt x="190418" y="97717"/>
                  </a:lnTo>
                  <a:lnTo>
                    <a:pt x="190930" y="97279"/>
                  </a:lnTo>
                  <a:lnTo>
                    <a:pt x="191457" y="96861"/>
                  </a:lnTo>
                  <a:lnTo>
                    <a:pt x="192001" y="96471"/>
                  </a:lnTo>
                  <a:lnTo>
                    <a:pt x="192557" y="96116"/>
                  </a:lnTo>
                  <a:lnTo>
                    <a:pt x="193126" y="95803"/>
                  </a:lnTo>
                  <a:lnTo>
                    <a:pt x="193471" y="95628"/>
                  </a:lnTo>
                  <a:lnTo>
                    <a:pt x="193821" y="95456"/>
                  </a:lnTo>
                  <a:lnTo>
                    <a:pt x="194176" y="95302"/>
                  </a:lnTo>
                  <a:lnTo>
                    <a:pt x="194534" y="95181"/>
                  </a:lnTo>
                  <a:lnTo>
                    <a:pt x="194896" y="95107"/>
                  </a:lnTo>
                  <a:lnTo>
                    <a:pt x="195281" y="95044"/>
                  </a:lnTo>
                  <a:lnTo>
                    <a:pt x="195474" y="95025"/>
                  </a:lnTo>
                  <a:lnTo>
                    <a:pt x="195651" y="95040"/>
                  </a:lnTo>
                  <a:lnTo>
                    <a:pt x="195968" y="95313"/>
                  </a:lnTo>
                  <a:lnTo>
                    <a:pt x="196036" y="95444"/>
                  </a:lnTo>
                  <a:lnTo>
                    <a:pt x="196100" y="95581"/>
                  </a:lnTo>
                  <a:lnTo>
                    <a:pt x="196158" y="95716"/>
                  </a:lnTo>
                  <a:lnTo>
                    <a:pt x="196248" y="95958"/>
                  </a:lnTo>
                  <a:lnTo>
                    <a:pt x="196315" y="96215"/>
                  </a:lnTo>
                  <a:lnTo>
                    <a:pt x="196367" y="96482"/>
                  </a:lnTo>
                  <a:lnTo>
                    <a:pt x="196448" y="97021"/>
                  </a:lnTo>
                  <a:lnTo>
                    <a:pt x="196428" y="98224"/>
                  </a:lnTo>
                  <a:lnTo>
                    <a:pt x="196197" y="99700"/>
                  </a:lnTo>
                  <a:lnTo>
                    <a:pt x="196120" y="100102"/>
                  </a:lnTo>
                  <a:lnTo>
                    <a:pt x="196087" y="101935"/>
                  </a:lnTo>
                  <a:lnTo>
                    <a:pt x="196143" y="102114"/>
                  </a:lnTo>
                  <a:lnTo>
                    <a:pt x="196201" y="102285"/>
                  </a:lnTo>
                  <a:lnTo>
                    <a:pt x="196264" y="102453"/>
                  </a:lnTo>
                  <a:lnTo>
                    <a:pt x="196332" y="102618"/>
                  </a:lnTo>
                  <a:lnTo>
                    <a:pt x="196474" y="102917"/>
                  </a:lnTo>
                  <a:lnTo>
                    <a:pt x="196545" y="103053"/>
                  </a:lnTo>
                  <a:lnTo>
                    <a:pt x="196620" y="103187"/>
                  </a:lnTo>
                  <a:lnTo>
                    <a:pt x="196786" y="103438"/>
                  </a:lnTo>
                  <a:lnTo>
                    <a:pt x="196921" y="103609"/>
                  </a:lnTo>
                  <a:lnTo>
                    <a:pt x="197269" y="103951"/>
                  </a:lnTo>
                  <a:lnTo>
                    <a:pt x="197401" y="104049"/>
                  </a:lnTo>
                  <a:lnTo>
                    <a:pt x="197538" y="104139"/>
                  </a:lnTo>
                  <a:lnTo>
                    <a:pt x="197678" y="104222"/>
                  </a:lnTo>
                  <a:lnTo>
                    <a:pt x="197819" y="104300"/>
                  </a:lnTo>
                  <a:lnTo>
                    <a:pt x="198215" y="104459"/>
                  </a:lnTo>
                  <a:lnTo>
                    <a:pt x="198469" y="104513"/>
                  </a:lnTo>
                  <a:lnTo>
                    <a:pt x="198637" y="104548"/>
                  </a:lnTo>
                  <a:lnTo>
                    <a:pt x="199073" y="104605"/>
                  </a:lnTo>
                  <a:lnTo>
                    <a:pt x="199506" y="104670"/>
                  </a:lnTo>
                  <a:lnTo>
                    <a:pt x="199925" y="104782"/>
                  </a:lnTo>
                  <a:lnTo>
                    <a:pt x="200638" y="105028"/>
                  </a:lnTo>
                  <a:lnTo>
                    <a:pt x="200988" y="105173"/>
                  </a:lnTo>
                  <a:lnTo>
                    <a:pt x="201312" y="105356"/>
                  </a:lnTo>
                  <a:lnTo>
                    <a:pt x="201591" y="105594"/>
                  </a:lnTo>
                  <a:lnTo>
                    <a:pt x="201825" y="105916"/>
                  </a:lnTo>
                  <a:lnTo>
                    <a:pt x="202014" y="106303"/>
                  </a:lnTo>
                  <a:lnTo>
                    <a:pt x="202172" y="106729"/>
                  </a:lnTo>
                  <a:lnTo>
                    <a:pt x="202455" y="107598"/>
                  </a:lnTo>
                  <a:lnTo>
                    <a:pt x="202758" y="108700"/>
                  </a:lnTo>
                  <a:lnTo>
                    <a:pt x="202955" y="109857"/>
                  </a:lnTo>
                  <a:lnTo>
                    <a:pt x="203086" y="111047"/>
                  </a:lnTo>
                  <a:lnTo>
                    <a:pt x="203193" y="112246"/>
                  </a:lnTo>
                  <a:lnTo>
                    <a:pt x="203318" y="113431"/>
                  </a:lnTo>
                  <a:lnTo>
                    <a:pt x="203354" y="113910"/>
                  </a:lnTo>
                  <a:lnTo>
                    <a:pt x="203364" y="114408"/>
                  </a:lnTo>
                  <a:lnTo>
                    <a:pt x="203385" y="114897"/>
                  </a:lnTo>
                  <a:lnTo>
                    <a:pt x="203449" y="115349"/>
                  </a:lnTo>
                  <a:lnTo>
                    <a:pt x="203593" y="115739"/>
                  </a:lnTo>
                  <a:lnTo>
                    <a:pt x="203685" y="115894"/>
                  </a:lnTo>
                  <a:lnTo>
                    <a:pt x="203786" y="116043"/>
                  </a:lnTo>
                  <a:lnTo>
                    <a:pt x="203897" y="116184"/>
                  </a:lnTo>
                  <a:lnTo>
                    <a:pt x="204141" y="116424"/>
                  </a:lnTo>
                  <a:lnTo>
                    <a:pt x="204314" y="116538"/>
                  </a:lnTo>
                  <a:lnTo>
                    <a:pt x="204504" y="116627"/>
                  </a:lnTo>
                  <a:lnTo>
                    <a:pt x="204705" y="116695"/>
                  </a:lnTo>
                  <a:lnTo>
                    <a:pt x="204909" y="116744"/>
                  </a:lnTo>
                  <a:lnTo>
                    <a:pt x="205111" y="116779"/>
                  </a:lnTo>
                  <a:lnTo>
                    <a:pt x="205306" y="116795"/>
                  </a:lnTo>
                  <a:lnTo>
                    <a:pt x="205504" y="116788"/>
                  </a:lnTo>
                  <a:lnTo>
                    <a:pt x="206102" y="116728"/>
                  </a:lnTo>
                  <a:lnTo>
                    <a:pt x="206368" y="116733"/>
                  </a:lnTo>
                  <a:lnTo>
                    <a:pt x="206653" y="116758"/>
                  </a:lnTo>
                  <a:lnTo>
                    <a:pt x="206928" y="116770"/>
                  </a:lnTo>
                  <a:lnTo>
                    <a:pt x="207168" y="116737"/>
                  </a:lnTo>
                  <a:lnTo>
                    <a:pt x="207370" y="116616"/>
                  </a:lnTo>
                  <a:lnTo>
                    <a:pt x="207726" y="116568"/>
                  </a:lnTo>
                  <a:lnTo>
                    <a:pt x="208085" y="116536"/>
                  </a:lnTo>
                  <a:lnTo>
                    <a:pt x="208445" y="116517"/>
                  </a:lnTo>
                  <a:lnTo>
                    <a:pt x="208804" y="116513"/>
                  </a:lnTo>
                  <a:lnTo>
                    <a:pt x="209163" y="116524"/>
                  </a:lnTo>
                  <a:lnTo>
                    <a:pt x="209523" y="116547"/>
                  </a:lnTo>
                  <a:lnTo>
                    <a:pt x="209885" y="116582"/>
                  </a:lnTo>
                  <a:lnTo>
                    <a:pt x="210247" y="116633"/>
                  </a:lnTo>
                  <a:lnTo>
                    <a:pt x="210603" y="116704"/>
                  </a:lnTo>
                  <a:lnTo>
                    <a:pt x="210954" y="116800"/>
                  </a:lnTo>
                  <a:lnTo>
                    <a:pt x="211373" y="116954"/>
                  </a:lnTo>
                  <a:lnTo>
                    <a:pt x="211783" y="117146"/>
                  </a:lnTo>
                  <a:lnTo>
                    <a:pt x="212188" y="117367"/>
                  </a:lnTo>
                  <a:lnTo>
                    <a:pt x="212586" y="117607"/>
                  </a:lnTo>
                  <a:lnTo>
                    <a:pt x="212976" y="117855"/>
                  </a:lnTo>
                  <a:lnTo>
                    <a:pt x="213363" y="118121"/>
                  </a:lnTo>
                  <a:lnTo>
                    <a:pt x="213740" y="118407"/>
                  </a:lnTo>
                  <a:lnTo>
                    <a:pt x="214112" y="118707"/>
                  </a:lnTo>
                  <a:lnTo>
                    <a:pt x="215266" y="119685"/>
                  </a:lnTo>
                  <a:lnTo>
                    <a:pt x="215686" y="120051"/>
                  </a:lnTo>
                  <a:lnTo>
                    <a:pt x="216099" y="120426"/>
                  </a:lnTo>
                  <a:lnTo>
                    <a:pt x="216505" y="120811"/>
                  </a:lnTo>
                  <a:lnTo>
                    <a:pt x="216904" y="121207"/>
                  </a:lnTo>
                  <a:lnTo>
                    <a:pt x="217351" y="121675"/>
                  </a:lnTo>
                  <a:lnTo>
                    <a:pt x="217793" y="122155"/>
                  </a:lnTo>
                  <a:lnTo>
                    <a:pt x="218224" y="122650"/>
                  </a:lnTo>
                  <a:lnTo>
                    <a:pt x="218640" y="123160"/>
                  </a:lnTo>
                  <a:lnTo>
                    <a:pt x="219039" y="123687"/>
                  </a:lnTo>
                  <a:lnTo>
                    <a:pt x="219297" y="124018"/>
                  </a:lnTo>
                  <a:lnTo>
                    <a:pt x="219565" y="124350"/>
                  </a:lnTo>
                  <a:lnTo>
                    <a:pt x="219820" y="124691"/>
                  </a:lnTo>
                  <a:lnTo>
                    <a:pt x="220034" y="125049"/>
                  </a:lnTo>
                  <a:lnTo>
                    <a:pt x="220183" y="125431"/>
                  </a:lnTo>
                  <a:lnTo>
                    <a:pt x="220250" y="125701"/>
                  </a:lnTo>
                  <a:lnTo>
                    <a:pt x="220306" y="125987"/>
                  </a:lnTo>
                  <a:lnTo>
                    <a:pt x="220340" y="126275"/>
                  </a:lnTo>
                  <a:lnTo>
                    <a:pt x="220340" y="126554"/>
                  </a:lnTo>
                  <a:lnTo>
                    <a:pt x="220297" y="126808"/>
                  </a:lnTo>
                  <a:lnTo>
                    <a:pt x="220132" y="127099"/>
                  </a:lnTo>
                  <a:lnTo>
                    <a:pt x="219844" y="127352"/>
                  </a:lnTo>
                  <a:lnTo>
                    <a:pt x="219483" y="127568"/>
                  </a:lnTo>
                  <a:lnTo>
                    <a:pt x="219097" y="127753"/>
                  </a:lnTo>
                  <a:lnTo>
                    <a:pt x="218734" y="127910"/>
                  </a:lnTo>
                  <a:lnTo>
                    <a:pt x="218178" y="128070"/>
                  </a:lnTo>
                  <a:lnTo>
                    <a:pt x="217588" y="128119"/>
                  </a:lnTo>
                  <a:lnTo>
                    <a:pt x="216978" y="128102"/>
                  </a:lnTo>
                  <a:lnTo>
                    <a:pt x="216364" y="128063"/>
                  </a:lnTo>
                  <a:lnTo>
                    <a:pt x="215760" y="128048"/>
                  </a:lnTo>
                  <a:lnTo>
                    <a:pt x="215318" y="128029"/>
                  </a:lnTo>
                  <a:lnTo>
                    <a:pt x="214870" y="127980"/>
                  </a:lnTo>
                  <a:lnTo>
                    <a:pt x="214426" y="127941"/>
                  </a:lnTo>
                  <a:lnTo>
                    <a:pt x="213994" y="127951"/>
                  </a:lnTo>
                  <a:lnTo>
                    <a:pt x="213586" y="128048"/>
                  </a:lnTo>
                  <a:lnTo>
                    <a:pt x="213311" y="128159"/>
                  </a:lnTo>
                  <a:lnTo>
                    <a:pt x="213025" y="128291"/>
                  </a:lnTo>
                  <a:lnTo>
                    <a:pt x="212755" y="128451"/>
                  </a:lnTo>
                  <a:lnTo>
                    <a:pt x="212526" y="128644"/>
                  </a:lnTo>
                  <a:lnTo>
                    <a:pt x="212365" y="128874"/>
                  </a:lnTo>
                  <a:lnTo>
                    <a:pt x="212339" y="129224"/>
                  </a:lnTo>
                  <a:lnTo>
                    <a:pt x="212476" y="129690"/>
                  </a:lnTo>
                  <a:lnTo>
                    <a:pt x="212710" y="130219"/>
                  </a:lnTo>
                  <a:lnTo>
                    <a:pt x="212975" y="130760"/>
                  </a:lnTo>
                  <a:lnTo>
                    <a:pt x="213204" y="131262"/>
                  </a:lnTo>
                  <a:lnTo>
                    <a:pt x="213432" y="131734"/>
                  </a:lnTo>
                  <a:lnTo>
                    <a:pt x="213957" y="132650"/>
                  </a:lnTo>
                  <a:lnTo>
                    <a:pt x="214175" y="133116"/>
                  </a:lnTo>
                  <a:lnTo>
                    <a:pt x="214310" y="133603"/>
                  </a:lnTo>
                  <a:lnTo>
                    <a:pt x="214337" y="134224"/>
                  </a:lnTo>
                  <a:lnTo>
                    <a:pt x="214250" y="134876"/>
                  </a:lnTo>
                  <a:lnTo>
                    <a:pt x="214092" y="135542"/>
                  </a:lnTo>
                  <a:lnTo>
                    <a:pt x="213907" y="136210"/>
                  </a:lnTo>
                  <a:lnTo>
                    <a:pt x="213739" y="136863"/>
                  </a:lnTo>
                  <a:lnTo>
                    <a:pt x="213575" y="137463"/>
                  </a:lnTo>
                  <a:lnTo>
                    <a:pt x="213183" y="138646"/>
                  </a:lnTo>
                  <a:lnTo>
                    <a:pt x="213013" y="139241"/>
                  </a:lnTo>
                  <a:lnTo>
                    <a:pt x="212899" y="139847"/>
                  </a:lnTo>
                  <a:lnTo>
                    <a:pt x="212841" y="140385"/>
                  </a:lnTo>
                  <a:lnTo>
                    <a:pt x="212805" y="140934"/>
                  </a:lnTo>
                  <a:lnTo>
                    <a:pt x="212798" y="141485"/>
                  </a:lnTo>
                  <a:lnTo>
                    <a:pt x="212827" y="142029"/>
                  </a:lnTo>
                  <a:lnTo>
                    <a:pt x="212899" y="142556"/>
                  </a:lnTo>
                  <a:lnTo>
                    <a:pt x="212941" y="142762"/>
                  </a:lnTo>
                  <a:lnTo>
                    <a:pt x="212989" y="142966"/>
                  </a:lnTo>
                  <a:lnTo>
                    <a:pt x="213042" y="143169"/>
                  </a:lnTo>
                  <a:lnTo>
                    <a:pt x="213102" y="143369"/>
                  </a:lnTo>
                  <a:lnTo>
                    <a:pt x="213127" y="143543"/>
                  </a:lnTo>
                  <a:lnTo>
                    <a:pt x="213202" y="144536"/>
                  </a:lnTo>
                  <a:lnTo>
                    <a:pt x="213345" y="145539"/>
                  </a:lnTo>
                  <a:lnTo>
                    <a:pt x="213556" y="146531"/>
                  </a:lnTo>
                  <a:lnTo>
                    <a:pt x="213827" y="147494"/>
                  </a:lnTo>
                  <a:lnTo>
                    <a:pt x="214158" y="148410"/>
                  </a:lnTo>
                  <a:lnTo>
                    <a:pt x="214486" y="149079"/>
                  </a:lnTo>
                  <a:lnTo>
                    <a:pt x="214880" y="149709"/>
                  </a:lnTo>
                  <a:lnTo>
                    <a:pt x="215297" y="150327"/>
                  </a:lnTo>
                  <a:lnTo>
                    <a:pt x="215693" y="150956"/>
                  </a:lnTo>
                  <a:lnTo>
                    <a:pt x="216026" y="151623"/>
                  </a:lnTo>
                  <a:lnTo>
                    <a:pt x="216288" y="152440"/>
                  </a:lnTo>
                  <a:lnTo>
                    <a:pt x="216468" y="153308"/>
                  </a:lnTo>
                  <a:lnTo>
                    <a:pt x="216625" y="154189"/>
                  </a:lnTo>
                  <a:lnTo>
                    <a:pt x="216814" y="155047"/>
                  </a:lnTo>
                  <a:lnTo>
                    <a:pt x="217095" y="155846"/>
                  </a:lnTo>
                  <a:lnTo>
                    <a:pt x="217309" y="156328"/>
                  </a:lnTo>
                  <a:lnTo>
                    <a:pt x="217535" y="156822"/>
                  </a:lnTo>
                  <a:lnTo>
                    <a:pt x="217785" y="157291"/>
                  </a:lnTo>
                  <a:lnTo>
                    <a:pt x="218067" y="157697"/>
                  </a:lnTo>
                  <a:lnTo>
                    <a:pt x="218392" y="158004"/>
                  </a:lnTo>
                  <a:lnTo>
                    <a:pt x="217676" y="159191"/>
                  </a:lnTo>
                  <a:lnTo>
                    <a:pt x="216702" y="162375"/>
                  </a:lnTo>
                  <a:lnTo>
                    <a:pt x="217352" y="165334"/>
                  </a:lnTo>
                  <a:lnTo>
                    <a:pt x="217581" y="166166"/>
                  </a:lnTo>
                  <a:lnTo>
                    <a:pt x="216435" y="166667"/>
                  </a:lnTo>
                  <a:lnTo>
                    <a:pt x="214346" y="167542"/>
                  </a:lnTo>
                  <a:lnTo>
                    <a:pt x="213605" y="167744"/>
                  </a:lnTo>
                  <a:lnTo>
                    <a:pt x="213097" y="167781"/>
                  </a:lnTo>
                  <a:lnTo>
                    <a:pt x="212585" y="167733"/>
                  </a:lnTo>
                  <a:lnTo>
                    <a:pt x="212092" y="167615"/>
                  </a:lnTo>
                  <a:lnTo>
                    <a:pt x="210176" y="167016"/>
                  </a:lnTo>
                  <a:lnTo>
                    <a:pt x="207994" y="166414"/>
                  </a:lnTo>
                  <a:lnTo>
                    <a:pt x="203619" y="165246"/>
                  </a:lnTo>
                  <a:lnTo>
                    <a:pt x="201862" y="164665"/>
                  </a:lnTo>
                  <a:lnTo>
                    <a:pt x="202182" y="164367"/>
                  </a:lnTo>
                  <a:lnTo>
                    <a:pt x="200646" y="157848"/>
                  </a:lnTo>
                  <a:lnTo>
                    <a:pt x="196801" y="159070"/>
                  </a:lnTo>
                  <a:lnTo>
                    <a:pt x="196043" y="158412"/>
                  </a:lnTo>
                  <a:lnTo>
                    <a:pt x="194186" y="158969"/>
                  </a:lnTo>
                  <a:lnTo>
                    <a:pt x="192159" y="157206"/>
                  </a:lnTo>
                  <a:lnTo>
                    <a:pt x="191866" y="156981"/>
                  </a:lnTo>
                  <a:lnTo>
                    <a:pt x="188300" y="161133"/>
                  </a:lnTo>
                  <a:lnTo>
                    <a:pt x="181013" y="159141"/>
                  </a:lnTo>
                  <a:lnTo>
                    <a:pt x="171263" y="156506"/>
                  </a:lnTo>
                  <a:lnTo>
                    <a:pt x="170188" y="156310"/>
                  </a:lnTo>
                  <a:lnTo>
                    <a:pt x="169728" y="156495"/>
                  </a:lnTo>
                  <a:lnTo>
                    <a:pt x="169417" y="156495"/>
                  </a:lnTo>
                  <a:lnTo>
                    <a:pt x="169030" y="156492"/>
                  </a:lnTo>
                  <a:lnTo>
                    <a:pt x="166729" y="156494"/>
                  </a:lnTo>
                  <a:lnTo>
                    <a:pt x="166219" y="156555"/>
                  </a:lnTo>
                  <a:lnTo>
                    <a:pt x="165046" y="156825"/>
                  </a:lnTo>
                  <a:lnTo>
                    <a:pt x="164049" y="157284"/>
                  </a:lnTo>
                  <a:lnTo>
                    <a:pt x="162577" y="158232"/>
                  </a:lnTo>
                  <a:lnTo>
                    <a:pt x="159405" y="155414"/>
                  </a:lnTo>
                  <a:lnTo>
                    <a:pt x="158281" y="154387"/>
                  </a:lnTo>
                  <a:lnTo>
                    <a:pt x="154960" y="151262"/>
                  </a:lnTo>
                  <a:lnTo>
                    <a:pt x="153622" y="149990"/>
                  </a:lnTo>
                  <a:lnTo>
                    <a:pt x="146871" y="143680"/>
                  </a:lnTo>
                  <a:lnTo>
                    <a:pt x="147463" y="143129"/>
                  </a:lnTo>
                  <a:lnTo>
                    <a:pt x="146104" y="141892"/>
                  </a:lnTo>
                  <a:lnTo>
                    <a:pt x="144454" y="140350"/>
                  </a:lnTo>
                  <a:lnTo>
                    <a:pt x="138480" y="134845"/>
                  </a:lnTo>
                  <a:lnTo>
                    <a:pt x="136794" y="133255"/>
                  </a:lnTo>
                  <a:lnTo>
                    <a:pt x="136079" y="132582"/>
                  </a:lnTo>
                  <a:lnTo>
                    <a:pt x="129460" y="126295"/>
                  </a:lnTo>
                  <a:lnTo>
                    <a:pt x="128542" y="125434"/>
                  </a:lnTo>
                  <a:lnTo>
                    <a:pt x="127205" y="124250"/>
                  </a:lnTo>
                  <a:lnTo>
                    <a:pt x="126008" y="123312"/>
                  </a:lnTo>
                  <a:lnTo>
                    <a:pt x="124546" y="122298"/>
                  </a:lnTo>
                  <a:lnTo>
                    <a:pt x="122798" y="121266"/>
                  </a:lnTo>
                  <a:lnTo>
                    <a:pt x="120503" y="120182"/>
                  </a:lnTo>
                  <a:lnTo>
                    <a:pt x="119086" y="119636"/>
                  </a:lnTo>
                  <a:lnTo>
                    <a:pt x="115924" y="118720"/>
                  </a:lnTo>
                  <a:lnTo>
                    <a:pt x="114450" y="118361"/>
                  </a:lnTo>
                  <a:lnTo>
                    <a:pt x="113465" y="118142"/>
                  </a:lnTo>
                  <a:lnTo>
                    <a:pt x="112477" y="117932"/>
                  </a:lnTo>
                  <a:lnTo>
                    <a:pt x="109024" y="117184"/>
                  </a:lnTo>
                  <a:lnTo>
                    <a:pt x="104608" y="116105"/>
                  </a:lnTo>
                  <a:lnTo>
                    <a:pt x="102714" y="115410"/>
                  </a:lnTo>
                  <a:lnTo>
                    <a:pt x="102408" y="115281"/>
                  </a:lnTo>
                  <a:lnTo>
                    <a:pt x="101329" y="114802"/>
                  </a:lnTo>
                  <a:lnTo>
                    <a:pt x="99704" y="113962"/>
                  </a:lnTo>
                  <a:lnTo>
                    <a:pt x="98247" y="113087"/>
                  </a:lnTo>
                  <a:lnTo>
                    <a:pt x="96795" y="112081"/>
                  </a:lnTo>
                  <a:lnTo>
                    <a:pt x="95416" y="110987"/>
                  </a:lnTo>
                  <a:lnTo>
                    <a:pt x="93547" y="109298"/>
                  </a:lnTo>
                  <a:lnTo>
                    <a:pt x="93357" y="109123"/>
                  </a:lnTo>
                  <a:lnTo>
                    <a:pt x="92804" y="109709"/>
                  </a:lnTo>
                  <a:lnTo>
                    <a:pt x="92242" y="110323"/>
                  </a:lnTo>
                  <a:lnTo>
                    <a:pt x="91917" y="110585"/>
                  </a:lnTo>
                  <a:lnTo>
                    <a:pt x="91569" y="110847"/>
                  </a:lnTo>
                  <a:lnTo>
                    <a:pt x="91316" y="111057"/>
                  </a:lnTo>
                  <a:lnTo>
                    <a:pt x="90944" y="111448"/>
                  </a:lnTo>
                  <a:lnTo>
                    <a:pt x="90627" y="111715"/>
                  </a:lnTo>
                  <a:lnTo>
                    <a:pt x="90207" y="111905"/>
                  </a:lnTo>
                  <a:lnTo>
                    <a:pt x="89819" y="112096"/>
                  </a:lnTo>
                  <a:lnTo>
                    <a:pt x="89423" y="112220"/>
                  </a:lnTo>
                  <a:lnTo>
                    <a:pt x="89063" y="112429"/>
                  </a:lnTo>
                  <a:lnTo>
                    <a:pt x="88501" y="112658"/>
                  </a:lnTo>
                  <a:lnTo>
                    <a:pt x="88113" y="112787"/>
                  </a:lnTo>
                  <a:lnTo>
                    <a:pt x="87674" y="113006"/>
                  </a:lnTo>
                  <a:lnTo>
                    <a:pt x="87417" y="113297"/>
                  </a:lnTo>
                  <a:lnTo>
                    <a:pt x="87159" y="113483"/>
                  </a:lnTo>
                  <a:lnTo>
                    <a:pt x="86815" y="113740"/>
                  </a:lnTo>
                  <a:lnTo>
                    <a:pt x="86735" y="113940"/>
                  </a:lnTo>
                  <a:lnTo>
                    <a:pt x="86700" y="114159"/>
                  </a:lnTo>
                  <a:lnTo>
                    <a:pt x="86640" y="114402"/>
                  </a:lnTo>
                  <a:lnTo>
                    <a:pt x="86411" y="114674"/>
                  </a:lnTo>
                  <a:lnTo>
                    <a:pt x="86114" y="114931"/>
                  </a:lnTo>
                  <a:lnTo>
                    <a:pt x="85932" y="115179"/>
                  </a:lnTo>
                  <a:lnTo>
                    <a:pt x="85742" y="115494"/>
                  </a:lnTo>
                  <a:lnTo>
                    <a:pt x="85524" y="115798"/>
                  </a:lnTo>
                  <a:lnTo>
                    <a:pt x="85267" y="116170"/>
                  </a:lnTo>
                  <a:lnTo>
                    <a:pt x="84954" y="116723"/>
                  </a:lnTo>
                  <a:lnTo>
                    <a:pt x="84499" y="117271"/>
                  </a:lnTo>
                  <a:lnTo>
                    <a:pt x="84396" y="117519"/>
                  </a:lnTo>
                  <a:lnTo>
                    <a:pt x="84396" y="117743"/>
                  </a:lnTo>
                  <a:lnTo>
                    <a:pt x="84459" y="118005"/>
                  </a:lnTo>
                  <a:lnTo>
                    <a:pt x="84515" y="118763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0" name="pg270"/>
            <p:cNvSpPr/>
            <p:nvPr/>
          </p:nvSpPr>
          <p:spPr>
            <a:xfrm>
              <a:off x="6082821" y="4249490"/>
              <a:ext cx="186473" cy="157597"/>
            </a:xfrm>
            <a:custGeom>
              <a:avLst/>
              <a:gdLst/>
              <a:ahLst/>
              <a:cxnLst/>
              <a:rect l="0" t="0" r="0" b="0"/>
              <a:pathLst>
                <a:path w="186473" h="157597">
                  <a:moveTo>
                    <a:pt x="19861" y="10229"/>
                  </a:moveTo>
                  <a:lnTo>
                    <a:pt x="19861" y="9982"/>
                  </a:lnTo>
                  <a:lnTo>
                    <a:pt x="19718" y="9639"/>
                  </a:lnTo>
                  <a:lnTo>
                    <a:pt x="19663" y="8881"/>
                  </a:lnTo>
                  <a:lnTo>
                    <a:pt x="19600" y="8619"/>
                  </a:lnTo>
                  <a:lnTo>
                    <a:pt x="19600" y="8395"/>
                  </a:lnTo>
                  <a:lnTo>
                    <a:pt x="19825" y="8023"/>
                  </a:lnTo>
                  <a:lnTo>
                    <a:pt x="20158" y="7599"/>
                  </a:lnTo>
                  <a:lnTo>
                    <a:pt x="20471" y="7046"/>
                  </a:lnTo>
                  <a:lnTo>
                    <a:pt x="20728" y="6675"/>
                  </a:lnTo>
                  <a:lnTo>
                    <a:pt x="20946" y="6370"/>
                  </a:lnTo>
                  <a:lnTo>
                    <a:pt x="21136" y="6055"/>
                  </a:lnTo>
                  <a:lnTo>
                    <a:pt x="21389" y="5750"/>
                  </a:lnTo>
                  <a:lnTo>
                    <a:pt x="21615" y="5550"/>
                  </a:lnTo>
                  <a:lnTo>
                    <a:pt x="21844" y="5278"/>
                  </a:lnTo>
                  <a:lnTo>
                    <a:pt x="21904" y="5035"/>
                  </a:lnTo>
                  <a:lnTo>
                    <a:pt x="21939" y="4816"/>
                  </a:lnTo>
                  <a:lnTo>
                    <a:pt x="22019" y="4616"/>
                  </a:lnTo>
                  <a:lnTo>
                    <a:pt x="22363" y="4359"/>
                  </a:lnTo>
                  <a:lnTo>
                    <a:pt x="22620" y="4173"/>
                  </a:lnTo>
                  <a:lnTo>
                    <a:pt x="22878" y="3882"/>
                  </a:lnTo>
                  <a:lnTo>
                    <a:pt x="23317" y="3663"/>
                  </a:lnTo>
                  <a:lnTo>
                    <a:pt x="23705" y="3534"/>
                  </a:lnTo>
                  <a:lnTo>
                    <a:pt x="24267" y="3306"/>
                  </a:lnTo>
                  <a:lnTo>
                    <a:pt x="24627" y="3096"/>
                  </a:lnTo>
                  <a:lnTo>
                    <a:pt x="25023" y="2972"/>
                  </a:lnTo>
                  <a:lnTo>
                    <a:pt x="25411" y="2781"/>
                  </a:lnTo>
                  <a:lnTo>
                    <a:pt x="25831" y="2591"/>
                  </a:lnTo>
                  <a:lnTo>
                    <a:pt x="26147" y="2324"/>
                  </a:lnTo>
                  <a:lnTo>
                    <a:pt x="26519" y="1933"/>
                  </a:lnTo>
                  <a:lnTo>
                    <a:pt x="26773" y="1723"/>
                  </a:lnTo>
                  <a:lnTo>
                    <a:pt x="27121" y="1461"/>
                  </a:lnTo>
                  <a:lnTo>
                    <a:pt x="27446" y="1199"/>
                  </a:lnTo>
                  <a:lnTo>
                    <a:pt x="28007" y="585"/>
                  </a:lnTo>
                  <a:lnTo>
                    <a:pt x="28561" y="0"/>
                  </a:lnTo>
                  <a:lnTo>
                    <a:pt x="28751" y="174"/>
                  </a:lnTo>
                  <a:lnTo>
                    <a:pt x="30620" y="1863"/>
                  </a:lnTo>
                  <a:lnTo>
                    <a:pt x="31999" y="2957"/>
                  </a:lnTo>
                  <a:lnTo>
                    <a:pt x="33451" y="3963"/>
                  </a:lnTo>
                  <a:lnTo>
                    <a:pt x="34908" y="4839"/>
                  </a:lnTo>
                  <a:lnTo>
                    <a:pt x="36533" y="5678"/>
                  </a:lnTo>
                  <a:lnTo>
                    <a:pt x="37612" y="6157"/>
                  </a:lnTo>
                  <a:lnTo>
                    <a:pt x="37918" y="6286"/>
                  </a:lnTo>
                  <a:lnTo>
                    <a:pt x="39812" y="6981"/>
                  </a:lnTo>
                  <a:lnTo>
                    <a:pt x="44228" y="8060"/>
                  </a:lnTo>
                  <a:lnTo>
                    <a:pt x="47680" y="8808"/>
                  </a:lnTo>
                  <a:lnTo>
                    <a:pt x="48669" y="9018"/>
                  </a:lnTo>
                  <a:lnTo>
                    <a:pt x="49654" y="9237"/>
                  </a:lnTo>
                  <a:lnTo>
                    <a:pt x="51128" y="9596"/>
                  </a:lnTo>
                  <a:lnTo>
                    <a:pt x="54289" y="10512"/>
                  </a:lnTo>
                  <a:lnTo>
                    <a:pt x="55707" y="11059"/>
                  </a:lnTo>
                  <a:lnTo>
                    <a:pt x="58001" y="12142"/>
                  </a:lnTo>
                  <a:lnTo>
                    <a:pt x="59750" y="13175"/>
                  </a:lnTo>
                  <a:lnTo>
                    <a:pt x="61211" y="14188"/>
                  </a:lnTo>
                  <a:lnTo>
                    <a:pt x="62409" y="15126"/>
                  </a:lnTo>
                  <a:lnTo>
                    <a:pt x="63746" y="16310"/>
                  </a:lnTo>
                  <a:lnTo>
                    <a:pt x="64664" y="17171"/>
                  </a:lnTo>
                  <a:lnTo>
                    <a:pt x="71282" y="23458"/>
                  </a:lnTo>
                  <a:lnTo>
                    <a:pt x="71998" y="24131"/>
                  </a:lnTo>
                  <a:lnTo>
                    <a:pt x="73683" y="25721"/>
                  </a:lnTo>
                  <a:lnTo>
                    <a:pt x="79658" y="31226"/>
                  </a:lnTo>
                  <a:lnTo>
                    <a:pt x="81308" y="32768"/>
                  </a:lnTo>
                  <a:lnTo>
                    <a:pt x="82667" y="34005"/>
                  </a:lnTo>
                  <a:lnTo>
                    <a:pt x="82074" y="34556"/>
                  </a:lnTo>
                  <a:lnTo>
                    <a:pt x="88826" y="40866"/>
                  </a:lnTo>
                  <a:lnTo>
                    <a:pt x="90164" y="42138"/>
                  </a:lnTo>
                  <a:lnTo>
                    <a:pt x="93485" y="45263"/>
                  </a:lnTo>
                  <a:lnTo>
                    <a:pt x="94609" y="46290"/>
                  </a:lnTo>
                  <a:lnTo>
                    <a:pt x="97781" y="49108"/>
                  </a:lnTo>
                  <a:lnTo>
                    <a:pt x="99253" y="48160"/>
                  </a:lnTo>
                  <a:lnTo>
                    <a:pt x="100250" y="47701"/>
                  </a:lnTo>
                  <a:lnTo>
                    <a:pt x="101423" y="47431"/>
                  </a:lnTo>
                  <a:lnTo>
                    <a:pt x="101933" y="47370"/>
                  </a:lnTo>
                  <a:lnTo>
                    <a:pt x="104234" y="47368"/>
                  </a:lnTo>
                  <a:lnTo>
                    <a:pt x="104620" y="47371"/>
                  </a:lnTo>
                  <a:lnTo>
                    <a:pt x="104932" y="47372"/>
                  </a:lnTo>
                  <a:lnTo>
                    <a:pt x="105392" y="47186"/>
                  </a:lnTo>
                  <a:lnTo>
                    <a:pt x="106467" y="47382"/>
                  </a:lnTo>
                  <a:lnTo>
                    <a:pt x="116217" y="50017"/>
                  </a:lnTo>
                  <a:lnTo>
                    <a:pt x="123503" y="52009"/>
                  </a:lnTo>
                  <a:lnTo>
                    <a:pt x="127070" y="47857"/>
                  </a:lnTo>
                  <a:lnTo>
                    <a:pt x="127363" y="48082"/>
                  </a:lnTo>
                  <a:lnTo>
                    <a:pt x="129390" y="49846"/>
                  </a:lnTo>
                  <a:lnTo>
                    <a:pt x="131246" y="49288"/>
                  </a:lnTo>
                  <a:lnTo>
                    <a:pt x="132005" y="49946"/>
                  </a:lnTo>
                  <a:lnTo>
                    <a:pt x="135850" y="48724"/>
                  </a:lnTo>
                  <a:lnTo>
                    <a:pt x="137386" y="55243"/>
                  </a:lnTo>
                  <a:lnTo>
                    <a:pt x="137065" y="55541"/>
                  </a:lnTo>
                  <a:lnTo>
                    <a:pt x="138823" y="56122"/>
                  </a:lnTo>
                  <a:lnTo>
                    <a:pt x="143198" y="57290"/>
                  </a:lnTo>
                  <a:lnTo>
                    <a:pt x="145380" y="57892"/>
                  </a:lnTo>
                  <a:lnTo>
                    <a:pt x="147296" y="58491"/>
                  </a:lnTo>
                  <a:lnTo>
                    <a:pt x="147789" y="58609"/>
                  </a:lnTo>
                  <a:lnTo>
                    <a:pt x="148300" y="58657"/>
                  </a:lnTo>
                  <a:lnTo>
                    <a:pt x="148808" y="58620"/>
                  </a:lnTo>
                  <a:lnTo>
                    <a:pt x="149550" y="58418"/>
                  </a:lnTo>
                  <a:lnTo>
                    <a:pt x="151639" y="57543"/>
                  </a:lnTo>
                  <a:lnTo>
                    <a:pt x="152785" y="57042"/>
                  </a:lnTo>
                  <a:lnTo>
                    <a:pt x="152555" y="56210"/>
                  </a:lnTo>
                  <a:lnTo>
                    <a:pt x="151906" y="53251"/>
                  </a:lnTo>
                  <a:lnTo>
                    <a:pt x="152880" y="50068"/>
                  </a:lnTo>
                  <a:lnTo>
                    <a:pt x="153596" y="48880"/>
                  </a:lnTo>
                  <a:lnTo>
                    <a:pt x="153970" y="49086"/>
                  </a:lnTo>
                  <a:lnTo>
                    <a:pt x="154399" y="49229"/>
                  </a:lnTo>
                  <a:lnTo>
                    <a:pt x="154851" y="49301"/>
                  </a:lnTo>
                  <a:lnTo>
                    <a:pt x="155293" y="49294"/>
                  </a:lnTo>
                  <a:lnTo>
                    <a:pt x="155692" y="49201"/>
                  </a:lnTo>
                  <a:lnTo>
                    <a:pt x="156074" y="48957"/>
                  </a:lnTo>
                  <a:lnTo>
                    <a:pt x="156420" y="48571"/>
                  </a:lnTo>
                  <a:lnTo>
                    <a:pt x="156742" y="48098"/>
                  </a:lnTo>
                  <a:lnTo>
                    <a:pt x="157054" y="47601"/>
                  </a:lnTo>
                  <a:lnTo>
                    <a:pt x="157371" y="47136"/>
                  </a:lnTo>
                  <a:lnTo>
                    <a:pt x="157936" y="46287"/>
                  </a:lnTo>
                  <a:lnTo>
                    <a:pt x="158457" y="45385"/>
                  </a:lnTo>
                  <a:lnTo>
                    <a:pt x="158967" y="44475"/>
                  </a:lnTo>
                  <a:lnTo>
                    <a:pt x="159508" y="43605"/>
                  </a:lnTo>
                  <a:lnTo>
                    <a:pt x="160115" y="42821"/>
                  </a:lnTo>
                  <a:lnTo>
                    <a:pt x="160760" y="42214"/>
                  </a:lnTo>
                  <a:lnTo>
                    <a:pt x="161466" y="41690"/>
                  </a:lnTo>
                  <a:lnTo>
                    <a:pt x="162193" y="41193"/>
                  </a:lnTo>
                  <a:lnTo>
                    <a:pt x="162902" y="40670"/>
                  </a:lnTo>
                  <a:lnTo>
                    <a:pt x="163547" y="40066"/>
                  </a:lnTo>
                  <a:lnTo>
                    <a:pt x="164141" y="39359"/>
                  </a:lnTo>
                  <a:lnTo>
                    <a:pt x="164696" y="38596"/>
                  </a:lnTo>
                  <a:lnTo>
                    <a:pt x="165219" y="37792"/>
                  </a:lnTo>
                  <a:lnTo>
                    <a:pt x="165710" y="36961"/>
                  </a:lnTo>
                  <a:lnTo>
                    <a:pt x="166179" y="36119"/>
                  </a:lnTo>
                  <a:lnTo>
                    <a:pt x="166520" y="35427"/>
                  </a:lnTo>
                  <a:lnTo>
                    <a:pt x="166828" y="34710"/>
                  </a:lnTo>
                  <a:lnTo>
                    <a:pt x="167126" y="33985"/>
                  </a:lnTo>
                  <a:lnTo>
                    <a:pt x="167435" y="33271"/>
                  </a:lnTo>
                  <a:lnTo>
                    <a:pt x="168060" y="32029"/>
                  </a:lnTo>
                  <a:lnTo>
                    <a:pt x="168343" y="31434"/>
                  </a:lnTo>
                  <a:lnTo>
                    <a:pt x="168642" y="30873"/>
                  </a:lnTo>
                  <a:lnTo>
                    <a:pt x="168971" y="30420"/>
                  </a:lnTo>
                  <a:lnTo>
                    <a:pt x="169344" y="30151"/>
                  </a:lnTo>
                  <a:lnTo>
                    <a:pt x="169751" y="30098"/>
                  </a:lnTo>
                  <a:lnTo>
                    <a:pt x="170198" y="30190"/>
                  </a:lnTo>
                  <a:lnTo>
                    <a:pt x="170669" y="30374"/>
                  </a:lnTo>
                  <a:lnTo>
                    <a:pt x="171140" y="30593"/>
                  </a:lnTo>
                  <a:lnTo>
                    <a:pt x="171593" y="30794"/>
                  </a:lnTo>
                  <a:lnTo>
                    <a:pt x="172736" y="31457"/>
                  </a:lnTo>
                  <a:lnTo>
                    <a:pt x="173811" y="32381"/>
                  </a:lnTo>
                  <a:lnTo>
                    <a:pt x="174864" y="33382"/>
                  </a:lnTo>
                  <a:lnTo>
                    <a:pt x="175939" y="34276"/>
                  </a:lnTo>
                  <a:lnTo>
                    <a:pt x="177084" y="34879"/>
                  </a:lnTo>
                  <a:lnTo>
                    <a:pt x="177438" y="34997"/>
                  </a:lnTo>
                  <a:lnTo>
                    <a:pt x="177795" y="35110"/>
                  </a:lnTo>
                  <a:lnTo>
                    <a:pt x="178156" y="35205"/>
                  </a:lnTo>
                  <a:lnTo>
                    <a:pt x="178517" y="35270"/>
                  </a:lnTo>
                  <a:lnTo>
                    <a:pt x="178876" y="35293"/>
                  </a:lnTo>
                  <a:lnTo>
                    <a:pt x="179037" y="35287"/>
                  </a:lnTo>
                  <a:lnTo>
                    <a:pt x="179198" y="35276"/>
                  </a:lnTo>
                  <a:lnTo>
                    <a:pt x="179359" y="35258"/>
                  </a:lnTo>
                  <a:lnTo>
                    <a:pt x="179520" y="35233"/>
                  </a:lnTo>
                  <a:lnTo>
                    <a:pt x="179678" y="35201"/>
                  </a:lnTo>
                  <a:lnTo>
                    <a:pt x="180050" y="35027"/>
                  </a:lnTo>
                  <a:lnTo>
                    <a:pt x="180465" y="34843"/>
                  </a:lnTo>
                  <a:lnTo>
                    <a:pt x="180885" y="34681"/>
                  </a:lnTo>
                  <a:lnTo>
                    <a:pt x="181308" y="34545"/>
                  </a:lnTo>
                  <a:lnTo>
                    <a:pt x="181736" y="34436"/>
                  </a:lnTo>
                  <a:lnTo>
                    <a:pt x="182223" y="34325"/>
                  </a:lnTo>
                  <a:lnTo>
                    <a:pt x="182725" y="34229"/>
                  </a:lnTo>
                  <a:lnTo>
                    <a:pt x="183227" y="34172"/>
                  </a:lnTo>
                  <a:lnTo>
                    <a:pt x="183714" y="34182"/>
                  </a:lnTo>
                  <a:lnTo>
                    <a:pt x="184173" y="34285"/>
                  </a:lnTo>
                  <a:lnTo>
                    <a:pt x="184513" y="34420"/>
                  </a:lnTo>
                  <a:lnTo>
                    <a:pt x="184867" y="34593"/>
                  </a:lnTo>
                  <a:lnTo>
                    <a:pt x="185199" y="34806"/>
                  </a:lnTo>
                  <a:lnTo>
                    <a:pt x="185475" y="35058"/>
                  </a:lnTo>
                  <a:lnTo>
                    <a:pt x="185661" y="35352"/>
                  </a:lnTo>
                  <a:lnTo>
                    <a:pt x="185723" y="35613"/>
                  </a:lnTo>
                  <a:lnTo>
                    <a:pt x="185735" y="35904"/>
                  </a:lnTo>
                  <a:lnTo>
                    <a:pt x="185723" y="36209"/>
                  </a:lnTo>
                  <a:lnTo>
                    <a:pt x="185719" y="36513"/>
                  </a:lnTo>
                  <a:lnTo>
                    <a:pt x="185735" y="36802"/>
                  </a:lnTo>
                  <a:lnTo>
                    <a:pt x="185847" y="37106"/>
                  </a:lnTo>
                  <a:lnTo>
                    <a:pt x="185969" y="37403"/>
                  </a:lnTo>
                  <a:lnTo>
                    <a:pt x="186110" y="37692"/>
                  </a:lnTo>
                  <a:lnTo>
                    <a:pt x="186420" y="38251"/>
                  </a:lnTo>
                  <a:lnTo>
                    <a:pt x="185614" y="38607"/>
                  </a:lnTo>
                  <a:lnTo>
                    <a:pt x="185745" y="38955"/>
                  </a:lnTo>
                  <a:lnTo>
                    <a:pt x="186283" y="40342"/>
                  </a:lnTo>
                  <a:lnTo>
                    <a:pt x="186473" y="40685"/>
                  </a:lnTo>
                  <a:lnTo>
                    <a:pt x="184496" y="41191"/>
                  </a:lnTo>
                  <a:lnTo>
                    <a:pt x="184331" y="41233"/>
                  </a:lnTo>
                  <a:lnTo>
                    <a:pt x="183999" y="41121"/>
                  </a:lnTo>
                  <a:lnTo>
                    <a:pt x="183802" y="41536"/>
                  </a:lnTo>
                  <a:lnTo>
                    <a:pt x="183376" y="42429"/>
                  </a:lnTo>
                  <a:lnTo>
                    <a:pt x="183434" y="42947"/>
                  </a:lnTo>
                  <a:lnTo>
                    <a:pt x="181497" y="43169"/>
                  </a:lnTo>
                  <a:lnTo>
                    <a:pt x="178260" y="43535"/>
                  </a:lnTo>
                  <a:lnTo>
                    <a:pt x="177277" y="42629"/>
                  </a:lnTo>
                  <a:lnTo>
                    <a:pt x="177067" y="43506"/>
                  </a:lnTo>
                  <a:lnTo>
                    <a:pt x="177495" y="43963"/>
                  </a:lnTo>
                  <a:lnTo>
                    <a:pt x="177550" y="44449"/>
                  </a:lnTo>
                  <a:lnTo>
                    <a:pt x="178982" y="57531"/>
                  </a:lnTo>
                  <a:lnTo>
                    <a:pt x="179598" y="62123"/>
                  </a:lnTo>
                  <a:lnTo>
                    <a:pt x="176814" y="61500"/>
                  </a:lnTo>
                  <a:lnTo>
                    <a:pt x="176394" y="62253"/>
                  </a:lnTo>
                  <a:lnTo>
                    <a:pt x="175876" y="63663"/>
                  </a:lnTo>
                  <a:lnTo>
                    <a:pt x="175702" y="64154"/>
                  </a:lnTo>
                  <a:lnTo>
                    <a:pt x="175520" y="64645"/>
                  </a:lnTo>
                  <a:lnTo>
                    <a:pt x="174807" y="66613"/>
                  </a:lnTo>
                  <a:lnTo>
                    <a:pt x="174087" y="68576"/>
                  </a:lnTo>
                  <a:lnTo>
                    <a:pt x="173101" y="71292"/>
                  </a:lnTo>
                  <a:lnTo>
                    <a:pt x="175122" y="71271"/>
                  </a:lnTo>
                  <a:lnTo>
                    <a:pt x="176402" y="73575"/>
                  </a:lnTo>
                  <a:lnTo>
                    <a:pt x="176869" y="73789"/>
                  </a:lnTo>
                  <a:lnTo>
                    <a:pt x="177218" y="73832"/>
                  </a:lnTo>
                  <a:lnTo>
                    <a:pt x="177356" y="73823"/>
                  </a:lnTo>
                  <a:lnTo>
                    <a:pt x="175987" y="76353"/>
                  </a:lnTo>
                  <a:lnTo>
                    <a:pt x="175752" y="76889"/>
                  </a:lnTo>
                  <a:lnTo>
                    <a:pt x="176517" y="78168"/>
                  </a:lnTo>
                  <a:lnTo>
                    <a:pt x="174304" y="78223"/>
                  </a:lnTo>
                  <a:lnTo>
                    <a:pt x="173027" y="77886"/>
                  </a:lnTo>
                  <a:lnTo>
                    <a:pt x="172111" y="77026"/>
                  </a:lnTo>
                  <a:lnTo>
                    <a:pt x="171846" y="75806"/>
                  </a:lnTo>
                  <a:lnTo>
                    <a:pt x="171313" y="73151"/>
                  </a:lnTo>
                  <a:lnTo>
                    <a:pt x="170749" y="71994"/>
                  </a:lnTo>
                  <a:lnTo>
                    <a:pt x="169955" y="71154"/>
                  </a:lnTo>
                  <a:lnTo>
                    <a:pt x="168655" y="70860"/>
                  </a:lnTo>
                  <a:lnTo>
                    <a:pt x="167656" y="71097"/>
                  </a:lnTo>
                  <a:lnTo>
                    <a:pt x="166528" y="71823"/>
                  </a:lnTo>
                  <a:lnTo>
                    <a:pt x="165723" y="72440"/>
                  </a:lnTo>
                  <a:lnTo>
                    <a:pt x="164824" y="73245"/>
                  </a:lnTo>
                  <a:lnTo>
                    <a:pt x="163982" y="73690"/>
                  </a:lnTo>
                  <a:lnTo>
                    <a:pt x="163738" y="73820"/>
                  </a:lnTo>
                  <a:lnTo>
                    <a:pt x="162599" y="74050"/>
                  </a:lnTo>
                  <a:lnTo>
                    <a:pt x="161582" y="74017"/>
                  </a:lnTo>
                  <a:lnTo>
                    <a:pt x="161303" y="74008"/>
                  </a:lnTo>
                  <a:lnTo>
                    <a:pt x="159955" y="73224"/>
                  </a:lnTo>
                  <a:lnTo>
                    <a:pt x="158509" y="72242"/>
                  </a:lnTo>
                  <a:lnTo>
                    <a:pt x="157019" y="71750"/>
                  </a:lnTo>
                  <a:lnTo>
                    <a:pt x="155410" y="71740"/>
                  </a:lnTo>
                  <a:lnTo>
                    <a:pt x="153244" y="72166"/>
                  </a:lnTo>
                  <a:lnTo>
                    <a:pt x="148628" y="73182"/>
                  </a:lnTo>
                  <a:lnTo>
                    <a:pt x="146665" y="73539"/>
                  </a:lnTo>
                  <a:lnTo>
                    <a:pt x="143867" y="74048"/>
                  </a:lnTo>
                  <a:lnTo>
                    <a:pt x="140462" y="75187"/>
                  </a:lnTo>
                  <a:lnTo>
                    <a:pt x="138754" y="76307"/>
                  </a:lnTo>
                  <a:lnTo>
                    <a:pt x="137311" y="77559"/>
                  </a:lnTo>
                  <a:lnTo>
                    <a:pt x="135850" y="79356"/>
                  </a:lnTo>
                  <a:lnTo>
                    <a:pt x="135432" y="79870"/>
                  </a:lnTo>
                  <a:lnTo>
                    <a:pt x="133923" y="81354"/>
                  </a:lnTo>
                  <a:lnTo>
                    <a:pt x="131751" y="82384"/>
                  </a:lnTo>
                  <a:lnTo>
                    <a:pt x="130944" y="82892"/>
                  </a:lnTo>
                  <a:lnTo>
                    <a:pt x="130452" y="83534"/>
                  </a:lnTo>
                  <a:lnTo>
                    <a:pt x="130377" y="84326"/>
                  </a:lnTo>
                  <a:lnTo>
                    <a:pt x="130631" y="85252"/>
                  </a:lnTo>
                  <a:lnTo>
                    <a:pt x="130974" y="85999"/>
                  </a:lnTo>
                  <a:lnTo>
                    <a:pt x="131357" y="86688"/>
                  </a:lnTo>
                  <a:lnTo>
                    <a:pt x="131859" y="87396"/>
                  </a:lnTo>
                  <a:lnTo>
                    <a:pt x="134227" y="89820"/>
                  </a:lnTo>
                  <a:lnTo>
                    <a:pt x="133114" y="89682"/>
                  </a:lnTo>
                  <a:lnTo>
                    <a:pt x="133538" y="90077"/>
                  </a:lnTo>
                  <a:lnTo>
                    <a:pt x="133937" y="90492"/>
                  </a:lnTo>
                  <a:lnTo>
                    <a:pt x="134287" y="90940"/>
                  </a:lnTo>
                  <a:lnTo>
                    <a:pt x="134603" y="91445"/>
                  </a:lnTo>
                  <a:lnTo>
                    <a:pt x="134879" y="91983"/>
                  </a:lnTo>
                  <a:lnTo>
                    <a:pt x="135122" y="92550"/>
                  </a:lnTo>
                  <a:lnTo>
                    <a:pt x="135323" y="93127"/>
                  </a:lnTo>
                  <a:lnTo>
                    <a:pt x="135494" y="93704"/>
                  </a:lnTo>
                  <a:lnTo>
                    <a:pt x="135612" y="94228"/>
                  </a:lnTo>
                  <a:lnTo>
                    <a:pt x="135708" y="94762"/>
                  </a:lnTo>
                  <a:lnTo>
                    <a:pt x="135770" y="95300"/>
                  </a:lnTo>
                  <a:lnTo>
                    <a:pt x="135806" y="95843"/>
                  </a:lnTo>
                  <a:lnTo>
                    <a:pt x="135814" y="96382"/>
                  </a:lnTo>
                  <a:lnTo>
                    <a:pt x="135783" y="97063"/>
                  </a:lnTo>
                  <a:lnTo>
                    <a:pt x="135703" y="97754"/>
                  </a:lnTo>
                  <a:lnTo>
                    <a:pt x="135581" y="98440"/>
                  </a:lnTo>
                  <a:lnTo>
                    <a:pt x="135422" y="99117"/>
                  </a:lnTo>
                  <a:lnTo>
                    <a:pt x="135236" y="99780"/>
                  </a:lnTo>
                  <a:lnTo>
                    <a:pt x="135058" y="100347"/>
                  </a:lnTo>
                  <a:lnTo>
                    <a:pt x="134857" y="100909"/>
                  </a:lnTo>
                  <a:lnTo>
                    <a:pt x="134630" y="101462"/>
                  </a:lnTo>
                  <a:lnTo>
                    <a:pt x="134374" y="101995"/>
                  </a:lnTo>
                  <a:lnTo>
                    <a:pt x="134080" y="102505"/>
                  </a:lnTo>
                  <a:lnTo>
                    <a:pt x="133554" y="103196"/>
                  </a:lnTo>
                  <a:lnTo>
                    <a:pt x="132933" y="103825"/>
                  </a:lnTo>
                  <a:lnTo>
                    <a:pt x="132247" y="104416"/>
                  </a:lnTo>
                  <a:lnTo>
                    <a:pt x="131543" y="104988"/>
                  </a:lnTo>
                  <a:lnTo>
                    <a:pt x="130851" y="105560"/>
                  </a:lnTo>
                  <a:lnTo>
                    <a:pt x="130526" y="105879"/>
                  </a:lnTo>
                  <a:lnTo>
                    <a:pt x="130189" y="106241"/>
                  </a:lnTo>
                  <a:lnTo>
                    <a:pt x="129856" y="106575"/>
                  </a:lnTo>
                  <a:lnTo>
                    <a:pt x="129544" y="106809"/>
                  </a:lnTo>
                  <a:lnTo>
                    <a:pt x="129274" y="106866"/>
                  </a:lnTo>
                  <a:lnTo>
                    <a:pt x="129088" y="106789"/>
                  </a:lnTo>
                  <a:lnTo>
                    <a:pt x="128918" y="106651"/>
                  </a:lnTo>
                  <a:lnTo>
                    <a:pt x="128582" y="106322"/>
                  </a:lnTo>
                  <a:lnTo>
                    <a:pt x="128400" y="106184"/>
                  </a:lnTo>
                  <a:lnTo>
                    <a:pt x="128166" y="106041"/>
                  </a:lnTo>
                  <a:lnTo>
                    <a:pt x="127921" y="105908"/>
                  </a:lnTo>
                  <a:lnTo>
                    <a:pt x="127671" y="105789"/>
                  </a:lnTo>
                  <a:lnTo>
                    <a:pt x="127413" y="105698"/>
                  </a:lnTo>
                  <a:lnTo>
                    <a:pt x="127157" y="105641"/>
                  </a:lnTo>
                  <a:lnTo>
                    <a:pt x="126718" y="105651"/>
                  </a:lnTo>
                  <a:lnTo>
                    <a:pt x="126250" y="105769"/>
                  </a:lnTo>
                  <a:lnTo>
                    <a:pt x="125779" y="105970"/>
                  </a:lnTo>
                  <a:lnTo>
                    <a:pt x="125328" y="106222"/>
                  </a:lnTo>
                  <a:lnTo>
                    <a:pt x="124924" y="106494"/>
                  </a:lnTo>
                  <a:lnTo>
                    <a:pt x="124318" y="107170"/>
                  </a:lnTo>
                  <a:lnTo>
                    <a:pt x="124250" y="107306"/>
                  </a:lnTo>
                  <a:lnTo>
                    <a:pt x="123855" y="108119"/>
                  </a:lnTo>
                  <a:lnTo>
                    <a:pt x="123530" y="109224"/>
                  </a:lnTo>
                  <a:lnTo>
                    <a:pt x="123340" y="110368"/>
                  </a:lnTo>
                  <a:lnTo>
                    <a:pt x="123285" y="111431"/>
                  </a:lnTo>
                  <a:lnTo>
                    <a:pt x="123325" y="112170"/>
                  </a:lnTo>
                  <a:lnTo>
                    <a:pt x="123440" y="112913"/>
                  </a:lnTo>
                  <a:lnTo>
                    <a:pt x="123618" y="113656"/>
                  </a:lnTo>
                  <a:lnTo>
                    <a:pt x="123776" y="114128"/>
                  </a:lnTo>
                  <a:lnTo>
                    <a:pt x="124037" y="114871"/>
                  </a:lnTo>
                  <a:lnTo>
                    <a:pt x="124322" y="115601"/>
                  </a:lnTo>
                  <a:lnTo>
                    <a:pt x="124627" y="116325"/>
                  </a:lnTo>
                  <a:lnTo>
                    <a:pt x="124955" y="117039"/>
                  </a:lnTo>
                  <a:lnTo>
                    <a:pt x="125304" y="117740"/>
                  </a:lnTo>
                  <a:lnTo>
                    <a:pt x="125553" y="118183"/>
                  </a:lnTo>
                  <a:lnTo>
                    <a:pt x="125819" y="118617"/>
                  </a:lnTo>
                  <a:lnTo>
                    <a:pt x="126092" y="119050"/>
                  </a:lnTo>
                  <a:lnTo>
                    <a:pt x="126353" y="119489"/>
                  </a:lnTo>
                  <a:lnTo>
                    <a:pt x="126772" y="120265"/>
                  </a:lnTo>
                  <a:lnTo>
                    <a:pt x="126967" y="120604"/>
                  </a:lnTo>
                  <a:lnTo>
                    <a:pt x="127141" y="120942"/>
                  </a:lnTo>
                  <a:lnTo>
                    <a:pt x="127268" y="121285"/>
                  </a:lnTo>
                  <a:lnTo>
                    <a:pt x="127324" y="121624"/>
                  </a:lnTo>
                  <a:lnTo>
                    <a:pt x="127271" y="122067"/>
                  </a:lnTo>
                  <a:lnTo>
                    <a:pt x="127117" y="122543"/>
                  </a:lnTo>
                  <a:lnTo>
                    <a:pt x="126879" y="123001"/>
                  </a:lnTo>
                  <a:lnTo>
                    <a:pt x="126587" y="123396"/>
                  </a:lnTo>
                  <a:lnTo>
                    <a:pt x="126262" y="123663"/>
                  </a:lnTo>
                  <a:lnTo>
                    <a:pt x="125866" y="123802"/>
                  </a:lnTo>
                  <a:lnTo>
                    <a:pt x="125387" y="123840"/>
                  </a:lnTo>
                  <a:lnTo>
                    <a:pt x="124872" y="123797"/>
                  </a:lnTo>
                  <a:lnTo>
                    <a:pt x="124378" y="123682"/>
                  </a:lnTo>
                  <a:lnTo>
                    <a:pt x="123950" y="123506"/>
                  </a:lnTo>
                  <a:lnTo>
                    <a:pt x="123732" y="123363"/>
                  </a:lnTo>
                  <a:lnTo>
                    <a:pt x="123530" y="123186"/>
                  </a:lnTo>
                  <a:lnTo>
                    <a:pt x="123142" y="122796"/>
                  </a:lnTo>
                  <a:lnTo>
                    <a:pt x="122941" y="122615"/>
                  </a:lnTo>
                  <a:lnTo>
                    <a:pt x="122639" y="122372"/>
                  </a:lnTo>
                  <a:lnTo>
                    <a:pt x="122336" y="122143"/>
                  </a:lnTo>
                  <a:lnTo>
                    <a:pt x="122022" y="121919"/>
                  </a:lnTo>
                  <a:lnTo>
                    <a:pt x="121697" y="121709"/>
                  </a:lnTo>
                  <a:lnTo>
                    <a:pt x="121369" y="121519"/>
                  </a:lnTo>
                  <a:lnTo>
                    <a:pt x="120985" y="121328"/>
                  </a:lnTo>
                  <a:lnTo>
                    <a:pt x="120593" y="121161"/>
                  </a:lnTo>
                  <a:lnTo>
                    <a:pt x="120189" y="121014"/>
                  </a:lnTo>
                  <a:lnTo>
                    <a:pt x="119782" y="120880"/>
                  </a:lnTo>
                  <a:lnTo>
                    <a:pt x="119370" y="120756"/>
                  </a:lnTo>
                  <a:lnTo>
                    <a:pt x="118780" y="120599"/>
                  </a:lnTo>
                  <a:lnTo>
                    <a:pt x="118179" y="120470"/>
                  </a:lnTo>
                  <a:lnTo>
                    <a:pt x="117573" y="120366"/>
                  </a:lnTo>
                  <a:lnTo>
                    <a:pt x="116959" y="120294"/>
                  </a:lnTo>
                  <a:lnTo>
                    <a:pt x="116353" y="120247"/>
                  </a:lnTo>
                  <a:lnTo>
                    <a:pt x="116333" y="120537"/>
                  </a:lnTo>
                  <a:lnTo>
                    <a:pt x="116373" y="120856"/>
                  </a:lnTo>
                  <a:lnTo>
                    <a:pt x="116457" y="121171"/>
                  </a:lnTo>
                  <a:lnTo>
                    <a:pt x="116582" y="121462"/>
                  </a:lnTo>
                  <a:lnTo>
                    <a:pt x="116860" y="121814"/>
                  </a:lnTo>
                  <a:lnTo>
                    <a:pt x="117141" y="121986"/>
                  </a:lnTo>
                  <a:lnTo>
                    <a:pt x="117435" y="122310"/>
                  </a:lnTo>
                  <a:lnTo>
                    <a:pt x="117473" y="122439"/>
                  </a:lnTo>
                  <a:lnTo>
                    <a:pt x="117537" y="122710"/>
                  </a:lnTo>
                  <a:lnTo>
                    <a:pt x="117580" y="122843"/>
                  </a:lnTo>
                  <a:lnTo>
                    <a:pt x="117644" y="122987"/>
                  </a:lnTo>
                  <a:lnTo>
                    <a:pt x="117798" y="123263"/>
                  </a:lnTo>
                  <a:lnTo>
                    <a:pt x="117878" y="123396"/>
                  </a:lnTo>
                  <a:lnTo>
                    <a:pt x="117953" y="123539"/>
                  </a:lnTo>
                  <a:lnTo>
                    <a:pt x="118052" y="123749"/>
                  </a:lnTo>
                  <a:lnTo>
                    <a:pt x="118234" y="124173"/>
                  </a:lnTo>
                  <a:lnTo>
                    <a:pt x="118337" y="124383"/>
                  </a:lnTo>
                  <a:lnTo>
                    <a:pt x="118448" y="124583"/>
                  </a:lnTo>
                  <a:lnTo>
                    <a:pt x="118617" y="124816"/>
                  </a:lnTo>
                  <a:lnTo>
                    <a:pt x="118804" y="125041"/>
                  </a:lnTo>
                  <a:lnTo>
                    <a:pt x="119417" y="125674"/>
                  </a:lnTo>
                  <a:lnTo>
                    <a:pt x="119916" y="126208"/>
                  </a:lnTo>
                  <a:lnTo>
                    <a:pt x="120256" y="126551"/>
                  </a:lnTo>
                  <a:lnTo>
                    <a:pt x="120530" y="126851"/>
                  </a:lnTo>
                  <a:lnTo>
                    <a:pt x="120795" y="127161"/>
                  </a:lnTo>
                  <a:lnTo>
                    <a:pt x="121049" y="127475"/>
                  </a:lnTo>
                  <a:lnTo>
                    <a:pt x="121298" y="127800"/>
                  </a:lnTo>
                  <a:lnTo>
                    <a:pt x="121532" y="128128"/>
                  </a:lnTo>
                  <a:lnTo>
                    <a:pt x="121844" y="128586"/>
                  </a:lnTo>
                  <a:lnTo>
                    <a:pt x="122140" y="129057"/>
                  </a:lnTo>
                  <a:lnTo>
                    <a:pt x="122418" y="129539"/>
                  </a:lnTo>
                  <a:lnTo>
                    <a:pt x="122668" y="130034"/>
                  </a:lnTo>
                  <a:lnTo>
                    <a:pt x="122881" y="130540"/>
                  </a:lnTo>
                  <a:lnTo>
                    <a:pt x="123067" y="131121"/>
                  </a:lnTo>
                  <a:lnTo>
                    <a:pt x="123209" y="131726"/>
                  </a:lnTo>
                  <a:lnTo>
                    <a:pt x="123313" y="132341"/>
                  </a:lnTo>
                  <a:lnTo>
                    <a:pt x="123396" y="132960"/>
                  </a:lnTo>
                  <a:lnTo>
                    <a:pt x="123463" y="133575"/>
                  </a:lnTo>
                  <a:lnTo>
                    <a:pt x="123523" y="134252"/>
                  </a:lnTo>
                  <a:lnTo>
                    <a:pt x="123558" y="134924"/>
                  </a:lnTo>
                  <a:lnTo>
                    <a:pt x="123574" y="135605"/>
                  </a:lnTo>
                  <a:lnTo>
                    <a:pt x="123558" y="136282"/>
                  </a:lnTo>
                  <a:lnTo>
                    <a:pt x="123518" y="136954"/>
                  </a:lnTo>
                  <a:lnTo>
                    <a:pt x="123427" y="137621"/>
                  </a:lnTo>
                  <a:lnTo>
                    <a:pt x="123285" y="138278"/>
                  </a:lnTo>
                  <a:lnTo>
                    <a:pt x="123131" y="138941"/>
                  </a:lnTo>
                  <a:lnTo>
                    <a:pt x="123000" y="139598"/>
                  </a:lnTo>
                  <a:lnTo>
                    <a:pt x="122937" y="140261"/>
                  </a:lnTo>
                  <a:lnTo>
                    <a:pt x="122924" y="140804"/>
                  </a:lnTo>
                  <a:lnTo>
                    <a:pt x="122928" y="141357"/>
                  </a:lnTo>
                  <a:lnTo>
                    <a:pt x="122957" y="141905"/>
                  </a:lnTo>
                  <a:lnTo>
                    <a:pt x="123040" y="142438"/>
                  </a:lnTo>
                  <a:lnTo>
                    <a:pt x="123178" y="142944"/>
                  </a:lnTo>
                  <a:lnTo>
                    <a:pt x="123392" y="143425"/>
                  </a:lnTo>
                  <a:lnTo>
                    <a:pt x="123580" y="143741"/>
                  </a:lnTo>
                  <a:lnTo>
                    <a:pt x="123661" y="143892"/>
                  </a:lnTo>
                  <a:lnTo>
                    <a:pt x="123977" y="144340"/>
                  </a:lnTo>
                  <a:lnTo>
                    <a:pt x="124326" y="144754"/>
                  </a:lnTo>
                  <a:lnTo>
                    <a:pt x="124706" y="145126"/>
                  </a:lnTo>
                  <a:lnTo>
                    <a:pt x="125110" y="145450"/>
                  </a:lnTo>
                  <a:lnTo>
                    <a:pt x="125553" y="145741"/>
                  </a:lnTo>
                  <a:lnTo>
                    <a:pt x="126021" y="145998"/>
                  </a:lnTo>
                  <a:lnTo>
                    <a:pt x="126511" y="146217"/>
                  </a:lnTo>
                  <a:lnTo>
                    <a:pt x="127003" y="146389"/>
                  </a:lnTo>
                  <a:lnTo>
                    <a:pt x="127426" y="146489"/>
                  </a:lnTo>
                  <a:lnTo>
                    <a:pt x="127865" y="146542"/>
                  </a:lnTo>
                  <a:lnTo>
                    <a:pt x="128756" y="146608"/>
                  </a:lnTo>
                  <a:lnTo>
                    <a:pt x="129199" y="146661"/>
                  </a:lnTo>
                  <a:lnTo>
                    <a:pt x="130058" y="146818"/>
                  </a:lnTo>
                  <a:lnTo>
                    <a:pt x="130486" y="146904"/>
                  </a:lnTo>
                  <a:lnTo>
                    <a:pt x="130913" y="146999"/>
                  </a:lnTo>
                  <a:lnTo>
                    <a:pt x="131653" y="147190"/>
                  </a:lnTo>
                  <a:lnTo>
                    <a:pt x="131978" y="147266"/>
                  </a:lnTo>
                  <a:lnTo>
                    <a:pt x="132299" y="147352"/>
                  </a:lnTo>
                  <a:lnTo>
                    <a:pt x="132604" y="147461"/>
                  </a:lnTo>
                  <a:lnTo>
                    <a:pt x="132893" y="147600"/>
                  </a:lnTo>
                  <a:lnTo>
                    <a:pt x="133327" y="147928"/>
                  </a:lnTo>
                  <a:lnTo>
                    <a:pt x="133737" y="148362"/>
                  </a:lnTo>
                  <a:lnTo>
                    <a:pt x="134089" y="148853"/>
                  </a:lnTo>
                  <a:lnTo>
                    <a:pt x="134361" y="149382"/>
                  </a:lnTo>
                  <a:lnTo>
                    <a:pt x="134532" y="149901"/>
                  </a:lnTo>
                  <a:lnTo>
                    <a:pt x="134567" y="150125"/>
                  </a:lnTo>
                  <a:lnTo>
                    <a:pt x="134607" y="150349"/>
                  </a:lnTo>
                  <a:lnTo>
                    <a:pt x="134654" y="150573"/>
                  </a:lnTo>
                  <a:lnTo>
                    <a:pt x="134706" y="150792"/>
                  </a:lnTo>
                  <a:lnTo>
                    <a:pt x="134765" y="151011"/>
                  </a:lnTo>
                  <a:lnTo>
                    <a:pt x="134904" y="151402"/>
                  </a:lnTo>
                  <a:lnTo>
                    <a:pt x="135276" y="152155"/>
                  </a:lnTo>
                  <a:lnTo>
                    <a:pt x="135430" y="152532"/>
                  </a:lnTo>
                  <a:lnTo>
                    <a:pt x="135509" y="152918"/>
                  </a:lnTo>
                  <a:lnTo>
                    <a:pt x="135505" y="153280"/>
                  </a:lnTo>
                  <a:lnTo>
                    <a:pt x="135454" y="153647"/>
                  </a:lnTo>
                  <a:lnTo>
                    <a:pt x="135367" y="154013"/>
                  </a:lnTo>
                  <a:lnTo>
                    <a:pt x="135153" y="154738"/>
                  </a:lnTo>
                  <a:lnTo>
                    <a:pt x="134995" y="155248"/>
                  </a:lnTo>
                  <a:lnTo>
                    <a:pt x="134908" y="155500"/>
                  </a:lnTo>
                  <a:lnTo>
                    <a:pt x="134801" y="155744"/>
                  </a:lnTo>
                  <a:lnTo>
                    <a:pt x="134674" y="155968"/>
                  </a:lnTo>
                  <a:lnTo>
                    <a:pt x="134393" y="156320"/>
                  </a:lnTo>
                  <a:lnTo>
                    <a:pt x="134037" y="156644"/>
                  </a:lnTo>
                  <a:lnTo>
                    <a:pt x="133630" y="156920"/>
                  </a:lnTo>
                  <a:lnTo>
                    <a:pt x="133198" y="157144"/>
                  </a:lnTo>
                  <a:lnTo>
                    <a:pt x="132766" y="157302"/>
                  </a:lnTo>
                  <a:lnTo>
                    <a:pt x="132430" y="157373"/>
                  </a:lnTo>
                  <a:lnTo>
                    <a:pt x="132080" y="157402"/>
                  </a:lnTo>
                  <a:lnTo>
                    <a:pt x="131721" y="157397"/>
                  </a:lnTo>
                  <a:lnTo>
                    <a:pt x="131365" y="157373"/>
                  </a:lnTo>
                  <a:lnTo>
                    <a:pt x="131012" y="157335"/>
                  </a:lnTo>
                  <a:lnTo>
                    <a:pt x="130762" y="157302"/>
                  </a:lnTo>
                  <a:lnTo>
                    <a:pt x="130510" y="157259"/>
                  </a:lnTo>
                  <a:lnTo>
                    <a:pt x="130261" y="157206"/>
                  </a:lnTo>
                  <a:lnTo>
                    <a:pt x="130018" y="157140"/>
                  </a:lnTo>
                  <a:lnTo>
                    <a:pt x="129785" y="157054"/>
                  </a:lnTo>
                  <a:lnTo>
                    <a:pt x="129532" y="156902"/>
                  </a:lnTo>
                  <a:lnTo>
                    <a:pt x="129294" y="156711"/>
                  </a:lnTo>
                  <a:lnTo>
                    <a:pt x="129065" y="156506"/>
                  </a:lnTo>
                  <a:lnTo>
                    <a:pt x="128827" y="156315"/>
                  </a:lnTo>
                  <a:lnTo>
                    <a:pt x="128571" y="156182"/>
                  </a:lnTo>
                  <a:lnTo>
                    <a:pt x="128161" y="156096"/>
                  </a:lnTo>
                  <a:lnTo>
                    <a:pt x="127723" y="156096"/>
                  </a:lnTo>
                  <a:lnTo>
                    <a:pt x="127264" y="156158"/>
                  </a:lnTo>
                  <a:lnTo>
                    <a:pt x="126800" y="156244"/>
                  </a:lnTo>
                  <a:lnTo>
                    <a:pt x="126357" y="156339"/>
                  </a:lnTo>
                  <a:lnTo>
                    <a:pt x="125866" y="156473"/>
                  </a:lnTo>
                  <a:lnTo>
                    <a:pt x="125387" y="156654"/>
                  </a:lnTo>
                  <a:lnTo>
                    <a:pt x="124908" y="156859"/>
                  </a:lnTo>
                  <a:lnTo>
                    <a:pt x="124429" y="157054"/>
                  </a:lnTo>
                  <a:lnTo>
                    <a:pt x="123942" y="157206"/>
                  </a:lnTo>
                  <a:lnTo>
                    <a:pt x="123119" y="157449"/>
                  </a:lnTo>
                  <a:lnTo>
                    <a:pt x="122703" y="157550"/>
                  </a:lnTo>
                  <a:lnTo>
                    <a:pt x="122300" y="157597"/>
                  </a:lnTo>
                  <a:lnTo>
                    <a:pt x="121919" y="157564"/>
                  </a:lnTo>
                  <a:lnTo>
                    <a:pt x="121516" y="157392"/>
                  </a:lnTo>
                  <a:lnTo>
                    <a:pt x="121127" y="157111"/>
                  </a:lnTo>
                  <a:lnTo>
                    <a:pt x="120759" y="156754"/>
                  </a:lnTo>
                  <a:lnTo>
                    <a:pt x="120427" y="156358"/>
                  </a:lnTo>
                  <a:lnTo>
                    <a:pt x="120130" y="155963"/>
                  </a:lnTo>
                  <a:lnTo>
                    <a:pt x="119833" y="155438"/>
                  </a:lnTo>
                  <a:lnTo>
                    <a:pt x="119615" y="154857"/>
                  </a:lnTo>
                  <a:lnTo>
                    <a:pt x="119441" y="154237"/>
                  </a:lnTo>
                  <a:lnTo>
                    <a:pt x="119274" y="153613"/>
                  </a:lnTo>
                  <a:lnTo>
                    <a:pt x="119081" y="153013"/>
                  </a:lnTo>
                  <a:lnTo>
                    <a:pt x="118934" y="152594"/>
                  </a:lnTo>
                  <a:lnTo>
                    <a:pt x="118800" y="152169"/>
                  </a:lnTo>
                  <a:lnTo>
                    <a:pt x="118657" y="151745"/>
                  </a:lnTo>
                  <a:lnTo>
                    <a:pt x="118488" y="151345"/>
                  </a:lnTo>
                  <a:lnTo>
                    <a:pt x="118274" y="150973"/>
                  </a:lnTo>
                  <a:lnTo>
                    <a:pt x="117921" y="150554"/>
                  </a:lnTo>
                  <a:lnTo>
                    <a:pt x="117493" y="150182"/>
                  </a:lnTo>
                  <a:lnTo>
                    <a:pt x="117018" y="149844"/>
                  </a:lnTo>
                  <a:lnTo>
                    <a:pt x="116524" y="149530"/>
                  </a:lnTo>
                  <a:lnTo>
                    <a:pt x="116032" y="149239"/>
                  </a:lnTo>
                  <a:lnTo>
                    <a:pt x="115553" y="148972"/>
                  </a:lnTo>
                  <a:lnTo>
                    <a:pt x="115059" y="148729"/>
                  </a:lnTo>
                  <a:lnTo>
                    <a:pt x="114556" y="148505"/>
                  </a:lnTo>
                  <a:lnTo>
                    <a:pt x="114041" y="148314"/>
                  </a:lnTo>
                  <a:lnTo>
                    <a:pt x="113518" y="148147"/>
                  </a:lnTo>
                  <a:lnTo>
                    <a:pt x="113075" y="148038"/>
                  </a:lnTo>
                  <a:lnTo>
                    <a:pt x="112625" y="147943"/>
                  </a:lnTo>
                  <a:lnTo>
                    <a:pt x="112169" y="147871"/>
                  </a:lnTo>
                  <a:lnTo>
                    <a:pt x="111710" y="147819"/>
                  </a:lnTo>
                  <a:lnTo>
                    <a:pt x="111251" y="147781"/>
                  </a:lnTo>
                  <a:lnTo>
                    <a:pt x="110811" y="147776"/>
                  </a:lnTo>
                  <a:lnTo>
                    <a:pt x="110372" y="147795"/>
                  </a:lnTo>
                  <a:lnTo>
                    <a:pt x="109485" y="147857"/>
                  </a:lnTo>
                  <a:lnTo>
                    <a:pt x="109042" y="147871"/>
                  </a:lnTo>
                  <a:lnTo>
                    <a:pt x="108748" y="147857"/>
                  </a:lnTo>
                  <a:lnTo>
                    <a:pt x="108103" y="147795"/>
                  </a:lnTo>
                  <a:lnTo>
                    <a:pt x="107744" y="147847"/>
                  </a:lnTo>
                  <a:lnTo>
                    <a:pt x="107720" y="147986"/>
                  </a:lnTo>
                  <a:lnTo>
                    <a:pt x="107710" y="148135"/>
                  </a:lnTo>
                  <a:lnTo>
                    <a:pt x="106906" y="147506"/>
                  </a:lnTo>
                  <a:lnTo>
                    <a:pt x="106039" y="146672"/>
                  </a:lnTo>
                  <a:lnTo>
                    <a:pt x="105263" y="146265"/>
                  </a:lnTo>
                  <a:lnTo>
                    <a:pt x="104929" y="145846"/>
                  </a:lnTo>
                  <a:lnTo>
                    <a:pt x="104766" y="145012"/>
                  </a:lnTo>
                  <a:lnTo>
                    <a:pt x="104513" y="144612"/>
                  </a:lnTo>
                  <a:lnTo>
                    <a:pt x="104359" y="144478"/>
                  </a:lnTo>
                  <a:lnTo>
                    <a:pt x="104105" y="144307"/>
                  </a:lnTo>
                  <a:lnTo>
                    <a:pt x="103436" y="143925"/>
                  </a:lnTo>
                  <a:lnTo>
                    <a:pt x="103218" y="143825"/>
                  </a:lnTo>
                  <a:lnTo>
                    <a:pt x="102894" y="143649"/>
                  </a:lnTo>
                  <a:lnTo>
                    <a:pt x="102668" y="143468"/>
                  </a:lnTo>
                  <a:lnTo>
                    <a:pt x="102451" y="143320"/>
                  </a:lnTo>
                  <a:lnTo>
                    <a:pt x="102253" y="143049"/>
                  </a:lnTo>
                  <a:lnTo>
                    <a:pt x="102130" y="142920"/>
                  </a:lnTo>
                  <a:lnTo>
                    <a:pt x="101974" y="142826"/>
                  </a:lnTo>
                  <a:lnTo>
                    <a:pt x="101813" y="142701"/>
                  </a:lnTo>
                  <a:lnTo>
                    <a:pt x="101647" y="142596"/>
                  </a:lnTo>
                  <a:lnTo>
                    <a:pt x="101441" y="142539"/>
                  </a:lnTo>
                  <a:lnTo>
                    <a:pt x="101081" y="143230"/>
                  </a:lnTo>
                  <a:lnTo>
                    <a:pt x="100701" y="143139"/>
                  </a:lnTo>
                  <a:lnTo>
                    <a:pt x="99656" y="142620"/>
                  </a:lnTo>
                  <a:lnTo>
                    <a:pt x="99153" y="142229"/>
                  </a:lnTo>
                  <a:lnTo>
                    <a:pt x="98365" y="141409"/>
                  </a:lnTo>
                  <a:lnTo>
                    <a:pt x="97506" y="140990"/>
                  </a:lnTo>
                  <a:lnTo>
                    <a:pt x="96825" y="140532"/>
                  </a:lnTo>
                  <a:lnTo>
                    <a:pt x="96200" y="139832"/>
                  </a:lnTo>
                  <a:lnTo>
                    <a:pt x="95650" y="139179"/>
                  </a:lnTo>
                  <a:lnTo>
                    <a:pt x="94720" y="138543"/>
                  </a:lnTo>
                  <a:lnTo>
                    <a:pt x="94487" y="138313"/>
                  </a:lnTo>
                  <a:lnTo>
                    <a:pt x="94205" y="138021"/>
                  </a:lnTo>
                  <a:lnTo>
                    <a:pt x="93734" y="137473"/>
                  </a:lnTo>
                  <a:lnTo>
                    <a:pt x="92922" y="136978"/>
                  </a:lnTo>
                  <a:lnTo>
                    <a:pt x="92237" y="136425"/>
                  </a:lnTo>
                  <a:lnTo>
                    <a:pt x="91513" y="136048"/>
                  </a:lnTo>
                  <a:lnTo>
                    <a:pt x="91113" y="135777"/>
                  </a:lnTo>
                  <a:lnTo>
                    <a:pt x="90476" y="135486"/>
                  </a:lnTo>
                  <a:lnTo>
                    <a:pt x="90064" y="135248"/>
                  </a:lnTo>
                  <a:lnTo>
                    <a:pt x="89438" y="135248"/>
                  </a:lnTo>
                  <a:lnTo>
                    <a:pt x="88718" y="135257"/>
                  </a:lnTo>
                  <a:lnTo>
                    <a:pt x="88112" y="135057"/>
                  </a:lnTo>
                  <a:lnTo>
                    <a:pt x="87083" y="134771"/>
                  </a:lnTo>
                  <a:lnTo>
                    <a:pt x="86438" y="134309"/>
                  </a:lnTo>
                  <a:lnTo>
                    <a:pt x="85935" y="133594"/>
                  </a:lnTo>
                  <a:lnTo>
                    <a:pt x="85757" y="132913"/>
                  </a:lnTo>
                  <a:lnTo>
                    <a:pt x="85575" y="132384"/>
                  </a:lnTo>
                  <a:lnTo>
                    <a:pt x="85504" y="131745"/>
                  </a:lnTo>
                  <a:lnTo>
                    <a:pt x="85226" y="130778"/>
                  </a:lnTo>
                  <a:lnTo>
                    <a:pt x="84815" y="130077"/>
                  </a:lnTo>
                  <a:lnTo>
                    <a:pt x="84051" y="129467"/>
                  </a:lnTo>
                  <a:lnTo>
                    <a:pt x="83500" y="129158"/>
                  </a:lnTo>
                  <a:lnTo>
                    <a:pt x="82942" y="128824"/>
                  </a:lnTo>
                  <a:lnTo>
                    <a:pt x="82392" y="128438"/>
                  </a:lnTo>
                  <a:lnTo>
                    <a:pt x="81901" y="128247"/>
                  </a:lnTo>
                  <a:lnTo>
                    <a:pt x="80433" y="127895"/>
                  </a:lnTo>
                  <a:lnTo>
                    <a:pt x="79803" y="127738"/>
                  </a:lnTo>
                  <a:lnTo>
                    <a:pt x="78422" y="127371"/>
                  </a:lnTo>
                  <a:lnTo>
                    <a:pt x="77428" y="127075"/>
                  </a:lnTo>
                  <a:lnTo>
                    <a:pt x="76300" y="126661"/>
                  </a:lnTo>
                  <a:lnTo>
                    <a:pt x="76248" y="126527"/>
                  </a:lnTo>
                  <a:lnTo>
                    <a:pt x="76038" y="126351"/>
                  </a:lnTo>
                  <a:lnTo>
                    <a:pt x="74570" y="125060"/>
                  </a:lnTo>
                  <a:lnTo>
                    <a:pt x="73287" y="123949"/>
                  </a:lnTo>
                  <a:lnTo>
                    <a:pt x="72111" y="122915"/>
                  </a:lnTo>
                  <a:lnTo>
                    <a:pt x="71518" y="122400"/>
                  </a:lnTo>
                  <a:lnTo>
                    <a:pt x="69736" y="120842"/>
                  </a:lnTo>
                  <a:lnTo>
                    <a:pt x="69435" y="120528"/>
                  </a:lnTo>
                  <a:lnTo>
                    <a:pt x="70520" y="119270"/>
                  </a:lnTo>
                  <a:lnTo>
                    <a:pt x="76467" y="112385"/>
                  </a:lnTo>
                  <a:lnTo>
                    <a:pt x="73208" y="109553"/>
                  </a:lnTo>
                  <a:lnTo>
                    <a:pt x="72337" y="108810"/>
                  </a:lnTo>
                  <a:lnTo>
                    <a:pt x="71979" y="108499"/>
                  </a:lnTo>
                  <a:lnTo>
                    <a:pt x="70870" y="107531"/>
                  </a:lnTo>
                  <a:lnTo>
                    <a:pt x="70650" y="107341"/>
                  </a:lnTo>
                  <a:lnTo>
                    <a:pt x="70267" y="107004"/>
                  </a:lnTo>
                  <a:lnTo>
                    <a:pt x="67355" y="104462"/>
                  </a:lnTo>
                  <a:lnTo>
                    <a:pt x="65597" y="102928"/>
                  </a:lnTo>
                  <a:lnTo>
                    <a:pt x="64693" y="102076"/>
                  </a:lnTo>
                  <a:lnTo>
                    <a:pt x="64101" y="101621"/>
                  </a:lnTo>
                  <a:lnTo>
                    <a:pt x="59297" y="97430"/>
                  </a:lnTo>
                  <a:lnTo>
                    <a:pt x="58937" y="97087"/>
                  </a:lnTo>
                  <a:lnTo>
                    <a:pt x="57860" y="96172"/>
                  </a:lnTo>
                  <a:lnTo>
                    <a:pt x="56524" y="94998"/>
                  </a:lnTo>
                  <a:lnTo>
                    <a:pt x="53947" y="92743"/>
                  </a:lnTo>
                  <a:lnTo>
                    <a:pt x="51380" y="90496"/>
                  </a:lnTo>
                  <a:lnTo>
                    <a:pt x="48721" y="88171"/>
                  </a:lnTo>
                  <a:lnTo>
                    <a:pt x="41152" y="81546"/>
                  </a:lnTo>
                  <a:lnTo>
                    <a:pt x="40500" y="81021"/>
                  </a:lnTo>
                  <a:lnTo>
                    <a:pt x="37011" y="78231"/>
                  </a:lnTo>
                  <a:lnTo>
                    <a:pt x="35655" y="77548"/>
                  </a:lnTo>
                  <a:lnTo>
                    <a:pt x="35743" y="77397"/>
                  </a:lnTo>
                  <a:lnTo>
                    <a:pt x="34226" y="76049"/>
                  </a:lnTo>
                  <a:lnTo>
                    <a:pt x="33522" y="75424"/>
                  </a:lnTo>
                  <a:lnTo>
                    <a:pt x="32434" y="74576"/>
                  </a:lnTo>
                  <a:lnTo>
                    <a:pt x="30263" y="72826"/>
                  </a:lnTo>
                  <a:lnTo>
                    <a:pt x="27256" y="70523"/>
                  </a:lnTo>
                  <a:lnTo>
                    <a:pt x="25782" y="69394"/>
                  </a:lnTo>
                  <a:lnTo>
                    <a:pt x="23479" y="67203"/>
                  </a:lnTo>
                  <a:lnTo>
                    <a:pt x="21374" y="65415"/>
                  </a:lnTo>
                  <a:lnTo>
                    <a:pt x="20947" y="64982"/>
                  </a:lnTo>
                  <a:lnTo>
                    <a:pt x="19501" y="63758"/>
                  </a:lnTo>
                  <a:lnTo>
                    <a:pt x="17534" y="62174"/>
                  </a:lnTo>
                  <a:lnTo>
                    <a:pt x="14178" y="59196"/>
                  </a:lnTo>
                  <a:lnTo>
                    <a:pt x="12191" y="57421"/>
                  </a:lnTo>
                  <a:lnTo>
                    <a:pt x="11020" y="56374"/>
                  </a:lnTo>
                  <a:lnTo>
                    <a:pt x="2562" y="48753"/>
                  </a:lnTo>
                  <a:lnTo>
                    <a:pt x="766" y="47140"/>
                  </a:lnTo>
                  <a:lnTo>
                    <a:pt x="0" y="46516"/>
                  </a:lnTo>
                  <a:lnTo>
                    <a:pt x="449" y="46118"/>
                  </a:lnTo>
                  <a:lnTo>
                    <a:pt x="1642" y="45550"/>
                  </a:lnTo>
                  <a:lnTo>
                    <a:pt x="2292" y="45240"/>
                  </a:lnTo>
                  <a:lnTo>
                    <a:pt x="3155" y="44278"/>
                  </a:lnTo>
                  <a:lnTo>
                    <a:pt x="3393" y="43796"/>
                  </a:lnTo>
                  <a:lnTo>
                    <a:pt x="3595" y="43368"/>
                  </a:lnTo>
                  <a:lnTo>
                    <a:pt x="2142" y="42677"/>
                  </a:lnTo>
                  <a:lnTo>
                    <a:pt x="2205" y="42424"/>
                  </a:lnTo>
                  <a:lnTo>
                    <a:pt x="2320" y="41995"/>
                  </a:lnTo>
                  <a:lnTo>
                    <a:pt x="3567" y="40575"/>
                  </a:lnTo>
                  <a:lnTo>
                    <a:pt x="3437" y="39689"/>
                  </a:lnTo>
                  <a:lnTo>
                    <a:pt x="3932" y="39132"/>
                  </a:lnTo>
                  <a:lnTo>
                    <a:pt x="4102" y="39265"/>
                  </a:lnTo>
                  <a:lnTo>
                    <a:pt x="4244" y="39103"/>
                  </a:lnTo>
                  <a:lnTo>
                    <a:pt x="4347" y="38974"/>
                  </a:lnTo>
                  <a:lnTo>
                    <a:pt x="4509" y="38812"/>
                  </a:lnTo>
                  <a:lnTo>
                    <a:pt x="4719" y="38578"/>
                  </a:lnTo>
                  <a:lnTo>
                    <a:pt x="4806" y="38435"/>
                  </a:lnTo>
                  <a:lnTo>
                    <a:pt x="4929" y="38088"/>
                  </a:lnTo>
                  <a:lnTo>
                    <a:pt x="4988" y="37840"/>
                  </a:lnTo>
                  <a:lnTo>
                    <a:pt x="5020" y="37687"/>
                  </a:lnTo>
                  <a:lnTo>
                    <a:pt x="5075" y="37535"/>
                  </a:lnTo>
                  <a:lnTo>
                    <a:pt x="5159" y="37325"/>
                  </a:lnTo>
                  <a:lnTo>
                    <a:pt x="5471" y="36849"/>
                  </a:lnTo>
                  <a:lnTo>
                    <a:pt x="5653" y="36529"/>
                  </a:lnTo>
                  <a:lnTo>
                    <a:pt x="5768" y="36372"/>
                  </a:lnTo>
                  <a:lnTo>
                    <a:pt x="6006" y="36115"/>
                  </a:lnTo>
                  <a:lnTo>
                    <a:pt x="6144" y="35943"/>
                  </a:lnTo>
                  <a:lnTo>
                    <a:pt x="6208" y="35815"/>
                  </a:lnTo>
                  <a:lnTo>
                    <a:pt x="6326" y="35600"/>
                  </a:lnTo>
                  <a:lnTo>
                    <a:pt x="6350" y="35448"/>
                  </a:lnTo>
                  <a:lnTo>
                    <a:pt x="6314" y="35286"/>
                  </a:lnTo>
                  <a:lnTo>
                    <a:pt x="6235" y="35024"/>
                  </a:lnTo>
                  <a:lnTo>
                    <a:pt x="6211" y="34628"/>
                  </a:lnTo>
                  <a:lnTo>
                    <a:pt x="6227" y="34496"/>
                  </a:lnTo>
                  <a:lnTo>
                    <a:pt x="6275" y="34085"/>
                  </a:lnTo>
                  <a:lnTo>
                    <a:pt x="6318" y="33927"/>
                  </a:lnTo>
                  <a:lnTo>
                    <a:pt x="6461" y="33651"/>
                  </a:lnTo>
                  <a:lnTo>
                    <a:pt x="6714" y="33317"/>
                  </a:lnTo>
                  <a:lnTo>
                    <a:pt x="6920" y="32979"/>
                  </a:lnTo>
                  <a:lnTo>
                    <a:pt x="7102" y="32708"/>
                  </a:lnTo>
                  <a:lnTo>
                    <a:pt x="7253" y="32498"/>
                  </a:lnTo>
                  <a:lnTo>
                    <a:pt x="7605" y="32174"/>
                  </a:lnTo>
                  <a:lnTo>
                    <a:pt x="7787" y="32026"/>
                  </a:lnTo>
                  <a:lnTo>
                    <a:pt x="8088" y="31712"/>
                  </a:lnTo>
                  <a:lnTo>
                    <a:pt x="9315" y="30773"/>
                  </a:lnTo>
                  <a:lnTo>
                    <a:pt x="9055" y="30539"/>
                  </a:lnTo>
                  <a:lnTo>
                    <a:pt x="9583" y="29961"/>
                  </a:lnTo>
                  <a:lnTo>
                    <a:pt x="10576" y="28889"/>
                  </a:lnTo>
                  <a:lnTo>
                    <a:pt x="10673" y="28744"/>
                  </a:lnTo>
                  <a:lnTo>
                    <a:pt x="10776" y="27652"/>
                  </a:lnTo>
                  <a:lnTo>
                    <a:pt x="10644" y="27532"/>
                  </a:lnTo>
                  <a:lnTo>
                    <a:pt x="11947" y="26085"/>
                  </a:lnTo>
                  <a:lnTo>
                    <a:pt x="12703" y="26231"/>
                  </a:lnTo>
                  <a:lnTo>
                    <a:pt x="13751" y="25053"/>
                  </a:lnTo>
                  <a:lnTo>
                    <a:pt x="14097" y="24708"/>
                  </a:lnTo>
                  <a:lnTo>
                    <a:pt x="14406" y="24988"/>
                  </a:lnTo>
                  <a:lnTo>
                    <a:pt x="14685" y="24688"/>
                  </a:lnTo>
                  <a:lnTo>
                    <a:pt x="14972" y="24530"/>
                  </a:lnTo>
                  <a:lnTo>
                    <a:pt x="15214" y="24378"/>
                  </a:lnTo>
                  <a:lnTo>
                    <a:pt x="15546" y="24135"/>
                  </a:lnTo>
                  <a:lnTo>
                    <a:pt x="15930" y="23873"/>
                  </a:lnTo>
                  <a:lnTo>
                    <a:pt x="16191" y="23687"/>
                  </a:lnTo>
                  <a:lnTo>
                    <a:pt x="16508" y="23525"/>
                  </a:lnTo>
                  <a:lnTo>
                    <a:pt x="16856" y="23377"/>
                  </a:lnTo>
                  <a:lnTo>
                    <a:pt x="17185" y="23215"/>
                  </a:lnTo>
                  <a:lnTo>
                    <a:pt x="17260" y="23058"/>
                  </a:lnTo>
                  <a:lnTo>
                    <a:pt x="17173" y="22810"/>
                  </a:lnTo>
                  <a:lnTo>
                    <a:pt x="17122" y="22486"/>
                  </a:lnTo>
                  <a:lnTo>
                    <a:pt x="17011" y="22148"/>
                  </a:lnTo>
                  <a:lnTo>
                    <a:pt x="16912" y="21733"/>
                  </a:lnTo>
                  <a:lnTo>
                    <a:pt x="16904" y="21276"/>
                  </a:lnTo>
                  <a:lnTo>
                    <a:pt x="17054" y="20818"/>
                  </a:lnTo>
                  <a:lnTo>
                    <a:pt x="17371" y="20180"/>
                  </a:lnTo>
                  <a:lnTo>
                    <a:pt x="17810" y="19689"/>
                  </a:lnTo>
                  <a:lnTo>
                    <a:pt x="18182" y="19336"/>
                  </a:lnTo>
                  <a:lnTo>
                    <a:pt x="18400" y="18974"/>
                  </a:lnTo>
                  <a:lnTo>
                    <a:pt x="18507" y="18659"/>
                  </a:lnTo>
                  <a:lnTo>
                    <a:pt x="18772" y="18107"/>
                  </a:lnTo>
                  <a:lnTo>
                    <a:pt x="19196" y="17311"/>
                  </a:lnTo>
                  <a:lnTo>
                    <a:pt x="19433" y="16720"/>
                  </a:lnTo>
                  <a:lnTo>
                    <a:pt x="19521" y="16467"/>
                  </a:lnTo>
                  <a:lnTo>
                    <a:pt x="19564" y="16191"/>
                  </a:lnTo>
                  <a:lnTo>
                    <a:pt x="19576" y="15872"/>
                  </a:lnTo>
                  <a:lnTo>
                    <a:pt x="19513" y="15529"/>
                  </a:lnTo>
                  <a:lnTo>
                    <a:pt x="19513" y="15333"/>
                  </a:lnTo>
                  <a:lnTo>
                    <a:pt x="19544" y="15009"/>
                  </a:lnTo>
                  <a:lnTo>
                    <a:pt x="19544" y="14504"/>
                  </a:lnTo>
                  <a:lnTo>
                    <a:pt x="19540" y="14132"/>
                  </a:lnTo>
                  <a:lnTo>
                    <a:pt x="19410" y="13332"/>
                  </a:lnTo>
                  <a:lnTo>
                    <a:pt x="19239" y="12817"/>
                  </a:lnTo>
                  <a:lnTo>
                    <a:pt x="19065" y="12579"/>
                  </a:lnTo>
                  <a:lnTo>
                    <a:pt x="18907" y="12326"/>
                  </a:lnTo>
                  <a:lnTo>
                    <a:pt x="18903" y="12112"/>
                  </a:lnTo>
                  <a:lnTo>
                    <a:pt x="19022" y="11916"/>
                  </a:lnTo>
                  <a:lnTo>
                    <a:pt x="19132" y="11761"/>
                  </a:lnTo>
                  <a:lnTo>
                    <a:pt x="19426" y="11416"/>
                  </a:lnTo>
                  <a:lnTo>
                    <a:pt x="19560" y="11235"/>
                  </a:lnTo>
                  <a:lnTo>
                    <a:pt x="19703" y="11035"/>
                  </a:lnTo>
                  <a:lnTo>
                    <a:pt x="19691" y="10825"/>
                  </a:lnTo>
                  <a:lnTo>
                    <a:pt x="19738" y="10563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1" name="pg271"/>
            <p:cNvSpPr/>
            <p:nvPr/>
          </p:nvSpPr>
          <p:spPr>
            <a:xfrm>
              <a:off x="6015822" y="4281757"/>
              <a:ext cx="168195" cy="213355"/>
            </a:xfrm>
            <a:custGeom>
              <a:avLst/>
              <a:gdLst/>
              <a:ahLst/>
              <a:cxnLst/>
              <a:rect l="0" t="0" r="0" b="0"/>
              <a:pathLst>
                <a:path w="168195" h="213355">
                  <a:moveTo>
                    <a:pt x="19697" y="155451"/>
                  </a:moveTo>
                  <a:lnTo>
                    <a:pt x="19682" y="155175"/>
                  </a:lnTo>
                  <a:lnTo>
                    <a:pt x="19639" y="154908"/>
                  </a:lnTo>
                  <a:lnTo>
                    <a:pt x="19564" y="154656"/>
                  </a:lnTo>
                  <a:lnTo>
                    <a:pt x="19448" y="154436"/>
                  </a:lnTo>
                  <a:lnTo>
                    <a:pt x="19258" y="154236"/>
                  </a:lnTo>
                  <a:lnTo>
                    <a:pt x="19005" y="154074"/>
                  </a:lnTo>
                  <a:lnTo>
                    <a:pt x="18713" y="153941"/>
                  </a:lnTo>
                  <a:lnTo>
                    <a:pt x="18403" y="153841"/>
                  </a:lnTo>
                  <a:lnTo>
                    <a:pt x="18107" y="153760"/>
                  </a:lnTo>
                  <a:lnTo>
                    <a:pt x="17880" y="153726"/>
                  </a:lnTo>
                  <a:lnTo>
                    <a:pt x="17651" y="153717"/>
                  </a:lnTo>
                  <a:lnTo>
                    <a:pt x="17188" y="153722"/>
                  </a:lnTo>
                  <a:lnTo>
                    <a:pt x="16958" y="153712"/>
                  </a:lnTo>
                  <a:lnTo>
                    <a:pt x="16700" y="153688"/>
                  </a:lnTo>
                  <a:lnTo>
                    <a:pt x="16440" y="153669"/>
                  </a:lnTo>
                  <a:lnTo>
                    <a:pt x="16183" y="153636"/>
                  </a:lnTo>
                  <a:lnTo>
                    <a:pt x="15934" y="153588"/>
                  </a:lnTo>
                  <a:lnTo>
                    <a:pt x="15696" y="153512"/>
                  </a:lnTo>
                  <a:lnTo>
                    <a:pt x="15371" y="153340"/>
                  </a:lnTo>
                  <a:lnTo>
                    <a:pt x="15059" y="153116"/>
                  </a:lnTo>
                  <a:lnTo>
                    <a:pt x="14769" y="152854"/>
                  </a:lnTo>
                  <a:lnTo>
                    <a:pt x="14520" y="152559"/>
                  </a:lnTo>
                  <a:lnTo>
                    <a:pt x="14322" y="152249"/>
                  </a:lnTo>
                  <a:lnTo>
                    <a:pt x="13905" y="151975"/>
                  </a:lnTo>
                  <a:lnTo>
                    <a:pt x="13390" y="151638"/>
                  </a:lnTo>
                  <a:lnTo>
                    <a:pt x="12516" y="151077"/>
                  </a:lnTo>
                  <a:lnTo>
                    <a:pt x="12097" y="150729"/>
                  </a:lnTo>
                  <a:lnTo>
                    <a:pt x="11654" y="150419"/>
                  </a:lnTo>
                  <a:lnTo>
                    <a:pt x="11187" y="150143"/>
                  </a:lnTo>
                  <a:lnTo>
                    <a:pt x="10712" y="149905"/>
                  </a:lnTo>
                  <a:lnTo>
                    <a:pt x="10285" y="149728"/>
                  </a:lnTo>
                  <a:lnTo>
                    <a:pt x="9837" y="149566"/>
                  </a:lnTo>
                  <a:lnTo>
                    <a:pt x="9378" y="149442"/>
                  </a:lnTo>
                  <a:lnTo>
                    <a:pt x="8918" y="149361"/>
                  </a:lnTo>
                  <a:lnTo>
                    <a:pt x="8467" y="149338"/>
                  </a:lnTo>
                  <a:lnTo>
                    <a:pt x="8127" y="149395"/>
                  </a:lnTo>
                  <a:lnTo>
                    <a:pt x="7437" y="149647"/>
                  </a:lnTo>
                  <a:lnTo>
                    <a:pt x="7109" y="149728"/>
                  </a:lnTo>
                  <a:lnTo>
                    <a:pt x="6809" y="149714"/>
                  </a:lnTo>
                  <a:lnTo>
                    <a:pt x="6519" y="149580"/>
                  </a:lnTo>
                  <a:lnTo>
                    <a:pt x="6214" y="149371"/>
                  </a:lnTo>
                  <a:lnTo>
                    <a:pt x="5938" y="149118"/>
                  </a:lnTo>
                  <a:lnTo>
                    <a:pt x="5740" y="148847"/>
                  </a:lnTo>
                  <a:lnTo>
                    <a:pt x="5664" y="148599"/>
                  </a:lnTo>
                  <a:lnTo>
                    <a:pt x="5704" y="148404"/>
                  </a:lnTo>
                  <a:lnTo>
                    <a:pt x="5818" y="148208"/>
                  </a:lnTo>
                  <a:lnTo>
                    <a:pt x="6107" y="147808"/>
                  </a:lnTo>
                  <a:lnTo>
                    <a:pt x="6203" y="147598"/>
                  </a:lnTo>
                  <a:lnTo>
                    <a:pt x="6266" y="147236"/>
                  </a:lnTo>
                  <a:lnTo>
                    <a:pt x="6254" y="146850"/>
                  </a:lnTo>
                  <a:lnTo>
                    <a:pt x="6199" y="146449"/>
                  </a:lnTo>
                  <a:lnTo>
                    <a:pt x="6132" y="146049"/>
                  </a:lnTo>
                  <a:lnTo>
                    <a:pt x="6081" y="145654"/>
                  </a:lnTo>
                  <a:lnTo>
                    <a:pt x="5985" y="144591"/>
                  </a:lnTo>
                  <a:lnTo>
                    <a:pt x="5922" y="144062"/>
                  </a:lnTo>
                  <a:lnTo>
                    <a:pt x="5838" y="143538"/>
                  </a:lnTo>
                  <a:lnTo>
                    <a:pt x="5724" y="143023"/>
                  </a:lnTo>
                  <a:lnTo>
                    <a:pt x="5589" y="142490"/>
                  </a:lnTo>
                  <a:lnTo>
                    <a:pt x="5442" y="141937"/>
                  </a:lnTo>
                  <a:lnTo>
                    <a:pt x="5264" y="141408"/>
                  </a:lnTo>
                  <a:lnTo>
                    <a:pt x="5032" y="140926"/>
                  </a:lnTo>
                  <a:lnTo>
                    <a:pt x="4722" y="140536"/>
                  </a:lnTo>
                  <a:lnTo>
                    <a:pt x="4571" y="140402"/>
                  </a:lnTo>
                  <a:lnTo>
                    <a:pt x="4413" y="140274"/>
                  </a:lnTo>
                  <a:lnTo>
                    <a:pt x="4243" y="140154"/>
                  </a:lnTo>
                  <a:lnTo>
                    <a:pt x="4070" y="140050"/>
                  </a:lnTo>
                  <a:lnTo>
                    <a:pt x="3887" y="139955"/>
                  </a:lnTo>
                  <a:lnTo>
                    <a:pt x="408" y="137091"/>
                  </a:lnTo>
                  <a:lnTo>
                    <a:pt x="862" y="136943"/>
                  </a:lnTo>
                  <a:lnTo>
                    <a:pt x="1357" y="136461"/>
                  </a:lnTo>
                  <a:lnTo>
                    <a:pt x="1809" y="136037"/>
                  </a:lnTo>
                  <a:lnTo>
                    <a:pt x="4120" y="133440"/>
                  </a:lnTo>
                  <a:lnTo>
                    <a:pt x="4333" y="133270"/>
                  </a:lnTo>
                  <a:lnTo>
                    <a:pt x="4630" y="132958"/>
                  </a:lnTo>
                  <a:lnTo>
                    <a:pt x="213" y="129399"/>
                  </a:lnTo>
                  <a:lnTo>
                    <a:pt x="1765" y="127627"/>
                  </a:lnTo>
                  <a:lnTo>
                    <a:pt x="2197" y="127126"/>
                  </a:lnTo>
                  <a:lnTo>
                    <a:pt x="3380" y="125778"/>
                  </a:lnTo>
                  <a:lnTo>
                    <a:pt x="1100" y="123962"/>
                  </a:lnTo>
                  <a:lnTo>
                    <a:pt x="612" y="123675"/>
                  </a:lnTo>
                  <a:lnTo>
                    <a:pt x="1155" y="123171"/>
                  </a:lnTo>
                  <a:lnTo>
                    <a:pt x="1951" y="122127"/>
                  </a:lnTo>
                  <a:lnTo>
                    <a:pt x="1634" y="121813"/>
                  </a:lnTo>
                  <a:lnTo>
                    <a:pt x="174" y="120536"/>
                  </a:lnTo>
                  <a:lnTo>
                    <a:pt x="0" y="119721"/>
                  </a:lnTo>
                  <a:lnTo>
                    <a:pt x="1250" y="118315"/>
                  </a:lnTo>
                  <a:lnTo>
                    <a:pt x="1959" y="117524"/>
                  </a:lnTo>
                  <a:lnTo>
                    <a:pt x="2862" y="118310"/>
                  </a:lnTo>
                  <a:lnTo>
                    <a:pt x="3440" y="117662"/>
                  </a:lnTo>
                  <a:lnTo>
                    <a:pt x="3744" y="116781"/>
                  </a:lnTo>
                  <a:lnTo>
                    <a:pt x="4619" y="115818"/>
                  </a:lnTo>
                  <a:lnTo>
                    <a:pt x="3974" y="115251"/>
                  </a:lnTo>
                  <a:lnTo>
                    <a:pt x="6686" y="112201"/>
                  </a:lnTo>
                  <a:lnTo>
                    <a:pt x="7185" y="112635"/>
                  </a:lnTo>
                  <a:lnTo>
                    <a:pt x="8408" y="111253"/>
                  </a:lnTo>
                  <a:lnTo>
                    <a:pt x="8802" y="111013"/>
                  </a:lnTo>
                  <a:lnTo>
                    <a:pt x="9199" y="110772"/>
                  </a:lnTo>
                  <a:lnTo>
                    <a:pt x="9619" y="110286"/>
                  </a:lnTo>
                  <a:lnTo>
                    <a:pt x="10446" y="109337"/>
                  </a:lnTo>
                  <a:lnTo>
                    <a:pt x="10585" y="109461"/>
                  </a:lnTo>
                  <a:lnTo>
                    <a:pt x="10937" y="109051"/>
                  </a:lnTo>
                  <a:lnTo>
                    <a:pt x="11191" y="108746"/>
                  </a:lnTo>
                  <a:lnTo>
                    <a:pt x="11713" y="109213"/>
                  </a:lnTo>
                  <a:lnTo>
                    <a:pt x="13059" y="107712"/>
                  </a:lnTo>
                  <a:lnTo>
                    <a:pt x="13282" y="107477"/>
                  </a:lnTo>
                  <a:lnTo>
                    <a:pt x="14076" y="108429"/>
                  </a:lnTo>
                  <a:lnTo>
                    <a:pt x="14334" y="108079"/>
                  </a:lnTo>
                  <a:lnTo>
                    <a:pt x="15915" y="106264"/>
                  </a:lnTo>
                  <a:lnTo>
                    <a:pt x="15711" y="105925"/>
                  </a:lnTo>
                  <a:lnTo>
                    <a:pt x="14995" y="105130"/>
                  </a:lnTo>
                  <a:lnTo>
                    <a:pt x="14480" y="104686"/>
                  </a:lnTo>
                  <a:lnTo>
                    <a:pt x="15157" y="103895"/>
                  </a:lnTo>
                  <a:lnTo>
                    <a:pt x="15498" y="103490"/>
                  </a:lnTo>
                  <a:lnTo>
                    <a:pt x="15838" y="103100"/>
                  </a:lnTo>
                  <a:lnTo>
                    <a:pt x="16515" y="102299"/>
                  </a:lnTo>
                  <a:lnTo>
                    <a:pt x="17196" y="101508"/>
                  </a:lnTo>
                  <a:lnTo>
                    <a:pt x="17532" y="101112"/>
                  </a:lnTo>
                  <a:lnTo>
                    <a:pt x="17663" y="100950"/>
                  </a:lnTo>
                  <a:lnTo>
                    <a:pt x="18126" y="100417"/>
                  </a:lnTo>
                  <a:lnTo>
                    <a:pt x="18463" y="100016"/>
                  </a:lnTo>
                  <a:lnTo>
                    <a:pt x="21772" y="96142"/>
                  </a:lnTo>
                  <a:lnTo>
                    <a:pt x="22247" y="95585"/>
                  </a:lnTo>
                  <a:lnTo>
                    <a:pt x="22449" y="95346"/>
                  </a:lnTo>
                  <a:lnTo>
                    <a:pt x="22793" y="94951"/>
                  </a:lnTo>
                  <a:lnTo>
                    <a:pt x="23470" y="94150"/>
                  </a:lnTo>
                  <a:lnTo>
                    <a:pt x="24492" y="92959"/>
                  </a:lnTo>
                  <a:lnTo>
                    <a:pt x="24836" y="92563"/>
                  </a:lnTo>
                  <a:lnTo>
                    <a:pt x="25458" y="91825"/>
                  </a:lnTo>
                  <a:lnTo>
                    <a:pt x="26526" y="90576"/>
                  </a:lnTo>
                  <a:lnTo>
                    <a:pt x="26756" y="90300"/>
                  </a:lnTo>
                  <a:lnTo>
                    <a:pt x="27203" y="89776"/>
                  </a:lnTo>
                  <a:lnTo>
                    <a:pt x="27643" y="90162"/>
                  </a:lnTo>
                  <a:lnTo>
                    <a:pt x="28070" y="90548"/>
                  </a:lnTo>
                  <a:lnTo>
                    <a:pt x="28510" y="90934"/>
                  </a:lnTo>
                  <a:lnTo>
                    <a:pt x="28850" y="91215"/>
                  </a:lnTo>
                  <a:lnTo>
                    <a:pt x="30038" y="89809"/>
                  </a:lnTo>
                  <a:lnTo>
                    <a:pt x="30450" y="89618"/>
                  </a:lnTo>
                  <a:lnTo>
                    <a:pt x="30986" y="89370"/>
                  </a:lnTo>
                  <a:lnTo>
                    <a:pt x="32611" y="87507"/>
                  </a:lnTo>
                  <a:lnTo>
                    <a:pt x="33023" y="87040"/>
                  </a:lnTo>
                  <a:lnTo>
                    <a:pt x="33426" y="86573"/>
                  </a:lnTo>
                  <a:lnTo>
                    <a:pt x="36399" y="83176"/>
                  </a:lnTo>
                  <a:lnTo>
                    <a:pt x="40520" y="78451"/>
                  </a:lnTo>
                  <a:lnTo>
                    <a:pt x="37163" y="72468"/>
                  </a:lnTo>
                  <a:lnTo>
                    <a:pt x="38818" y="71415"/>
                  </a:lnTo>
                  <a:lnTo>
                    <a:pt x="37813" y="70548"/>
                  </a:lnTo>
                  <a:lnTo>
                    <a:pt x="36811" y="69676"/>
                  </a:lnTo>
                  <a:lnTo>
                    <a:pt x="36728" y="69211"/>
                  </a:lnTo>
                  <a:lnTo>
                    <a:pt x="36645" y="68751"/>
                  </a:lnTo>
                  <a:lnTo>
                    <a:pt x="35992" y="68074"/>
                  </a:lnTo>
                  <a:lnTo>
                    <a:pt x="36752" y="67522"/>
                  </a:lnTo>
                  <a:lnTo>
                    <a:pt x="36574" y="67369"/>
                  </a:lnTo>
                  <a:lnTo>
                    <a:pt x="37141" y="66704"/>
                  </a:lnTo>
                  <a:lnTo>
                    <a:pt x="36011" y="65730"/>
                  </a:lnTo>
                  <a:lnTo>
                    <a:pt x="36570" y="65077"/>
                  </a:lnTo>
                  <a:lnTo>
                    <a:pt x="36942" y="64648"/>
                  </a:lnTo>
                  <a:lnTo>
                    <a:pt x="37227" y="64377"/>
                  </a:lnTo>
                  <a:lnTo>
                    <a:pt x="37306" y="64214"/>
                  </a:lnTo>
                  <a:lnTo>
                    <a:pt x="37674" y="63786"/>
                  </a:lnTo>
                  <a:lnTo>
                    <a:pt x="36384" y="62661"/>
                  </a:lnTo>
                  <a:lnTo>
                    <a:pt x="36055" y="62380"/>
                  </a:lnTo>
                  <a:lnTo>
                    <a:pt x="35730" y="62094"/>
                  </a:lnTo>
                  <a:lnTo>
                    <a:pt x="34420" y="60960"/>
                  </a:lnTo>
                  <a:lnTo>
                    <a:pt x="33763" y="60388"/>
                  </a:lnTo>
                  <a:lnTo>
                    <a:pt x="33114" y="59830"/>
                  </a:lnTo>
                  <a:lnTo>
                    <a:pt x="32631" y="59406"/>
                  </a:lnTo>
                  <a:lnTo>
                    <a:pt x="32457" y="59263"/>
                  </a:lnTo>
                  <a:lnTo>
                    <a:pt x="31162" y="58139"/>
                  </a:lnTo>
                  <a:lnTo>
                    <a:pt x="29753" y="56928"/>
                  </a:lnTo>
                  <a:lnTo>
                    <a:pt x="29211" y="56457"/>
                  </a:lnTo>
                  <a:lnTo>
                    <a:pt x="28672" y="55994"/>
                  </a:lnTo>
                  <a:lnTo>
                    <a:pt x="30410" y="54117"/>
                  </a:lnTo>
                  <a:lnTo>
                    <a:pt x="30811" y="53621"/>
                  </a:lnTo>
                  <a:lnTo>
                    <a:pt x="31379" y="54355"/>
                  </a:lnTo>
                  <a:lnTo>
                    <a:pt x="32067" y="54978"/>
                  </a:lnTo>
                  <a:lnTo>
                    <a:pt x="37338" y="49137"/>
                  </a:lnTo>
                  <a:lnTo>
                    <a:pt x="37645" y="48882"/>
                  </a:lnTo>
                  <a:lnTo>
                    <a:pt x="37971" y="48613"/>
                  </a:lnTo>
                  <a:lnTo>
                    <a:pt x="44218" y="41894"/>
                  </a:lnTo>
                  <a:lnTo>
                    <a:pt x="44428" y="41627"/>
                  </a:lnTo>
                  <a:lnTo>
                    <a:pt x="44269" y="41293"/>
                  </a:lnTo>
                  <a:lnTo>
                    <a:pt x="43256" y="39373"/>
                  </a:lnTo>
                  <a:lnTo>
                    <a:pt x="42242" y="37162"/>
                  </a:lnTo>
                  <a:lnTo>
                    <a:pt x="42093" y="36790"/>
                  </a:lnTo>
                  <a:lnTo>
                    <a:pt x="41918" y="36352"/>
                  </a:lnTo>
                  <a:lnTo>
                    <a:pt x="40109" y="32039"/>
                  </a:lnTo>
                  <a:lnTo>
                    <a:pt x="39942" y="31571"/>
                  </a:lnTo>
                  <a:lnTo>
                    <a:pt x="39744" y="31014"/>
                  </a:lnTo>
                  <a:lnTo>
                    <a:pt x="39393" y="29701"/>
                  </a:lnTo>
                  <a:lnTo>
                    <a:pt x="38846" y="27655"/>
                  </a:lnTo>
                  <a:lnTo>
                    <a:pt x="38660" y="26630"/>
                  </a:lnTo>
                  <a:lnTo>
                    <a:pt x="38434" y="24672"/>
                  </a:lnTo>
                  <a:lnTo>
                    <a:pt x="38261" y="24281"/>
                  </a:lnTo>
                  <a:lnTo>
                    <a:pt x="37820" y="23290"/>
                  </a:lnTo>
                  <a:lnTo>
                    <a:pt x="37627" y="21670"/>
                  </a:lnTo>
                  <a:lnTo>
                    <a:pt x="37605" y="21069"/>
                  </a:lnTo>
                  <a:lnTo>
                    <a:pt x="37741" y="20455"/>
                  </a:lnTo>
                  <a:lnTo>
                    <a:pt x="37758" y="20136"/>
                  </a:lnTo>
                  <a:lnTo>
                    <a:pt x="37282" y="17262"/>
                  </a:lnTo>
                  <a:lnTo>
                    <a:pt x="37171" y="16628"/>
                  </a:lnTo>
                  <a:lnTo>
                    <a:pt x="37658" y="16437"/>
                  </a:lnTo>
                  <a:lnTo>
                    <a:pt x="38853" y="15161"/>
                  </a:lnTo>
                  <a:lnTo>
                    <a:pt x="38759" y="14774"/>
                  </a:lnTo>
                  <a:lnTo>
                    <a:pt x="38426" y="13340"/>
                  </a:lnTo>
                  <a:lnTo>
                    <a:pt x="38280" y="12692"/>
                  </a:lnTo>
                  <a:lnTo>
                    <a:pt x="39016" y="11882"/>
                  </a:lnTo>
                  <a:lnTo>
                    <a:pt x="39800" y="11010"/>
                  </a:lnTo>
                  <a:lnTo>
                    <a:pt x="40683" y="10037"/>
                  </a:lnTo>
                  <a:lnTo>
                    <a:pt x="42037" y="8541"/>
                  </a:lnTo>
                  <a:lnTo>
                    <a:pt x="42464" y="8055"/>
                  </a:lnTo>
                  <a:lnTo>
                    <a:pt x="43782" y="6602"/>
                  </a:lnTo>
                  <a:lnTo>
                    <a:pt x="45089" y="5148"/>
                  </a:lnTo>
                  <a:lnTo>
                    <a:pt x="48592" y="1269"/>
                  </a:lnTo>
                  <a:lnTo>
                    <a:pt x="49150" y="1774"/>
                  </a:lnTo>
                  <a:lnTo>
                    <a:pt x="50472" y="335"/>
                  </a:lnTo>
                  <a:lnTo>
                    <a:pt x="51064" y="0"/>
                  </a:lnTo>
                  <a:lnTo>
                    <a:pt x="51976" y="823"/>
                  </a:lnTo>
                  <a:lnTo>
                    <a:pt x="55984" y="4429"/>
                  </a:lnTo>
                  <a:lnTo>
                    <a:pt x="60061" y="8091"/>
                  </a:lnTo>
                  <a:lnTo>
                    <a:pt x="64165" y="11781"/>
                  </a:lnTo>
                  <a:lnTo>
                    <a:pt x="66170" y="13572"/>
                  </a:lnTo>
                  <a:lnTo>
                    <a:pt x="66999" y="14248"/>
                  </a:lnTo>
                  <a:lnTo>
                    <a:pt x="67765" y="14873"/>
                  </a:lnTo>
                  <a:lnTo>
                    <a:pt x="69561" y="16486"/>
                  </a:lnTo>
                  <a:lnTo>
                    <a:pt x="78019" y="24106"/>
                  </a:lnTo>
                  <a:lnTo>
                    <a:pt x="79190" y="25153"/>
                  </a:lnTo>
                  <a:lnTo>
                    <a:pt x="81177" y="26929"/>
                  </a:lnTo>
                  <a:lnTo>
                    <a:pt x="84533" y="29907"/>
                  </a:lnTo>
                  <a:lnTo>
                    <a:pt x="86501" y="31491"/>
                  </a:lnTo>
                  <a:lnTo>
                    <a:pt x="87946" y="32715"/>
                  </a:lnTo>
                  <a:lnTo>
                    <a:pt x="88373" y="33147"/>
                  </a:lnTo>
                  <a:lnTo>
                    <a:pt x="90478" y="34936"/>
                  </a:lnTo>
                  <a:lnTo>
                    <a:pt x="92782" y="37126"/>
                  </a:lnTo>
                  <a:lnTo>
                    <a:pt x="94255" y="38255"/>
                  </a:lnTo>
                  <a:lnTo>
                    <a:pt x="97262" y="40558"/>
                  </a:lnTo>
                  <a:lnTo>
                    <a:pt x="99433" y="42308"/>
                  </a:lnTo>
                  <a:lnTo>
                    <a:pt x="100522" y="43157"/>
                  </a:lnTo>
                  <a:lnTo>
                    <a:pt x="101225" y="43781"/>
                  </a:lnTo>
                  <a:lnTo>
                    <a:pt x="102743" y="45129"/>
                  </a:lnTo>
                  <a:lnTo>
                    <a:pt x="102779" y="45311"/>
                  </a:lnTo>
                  <a:lnTo>
                    <a:pt x="104010" y="45964"/>
                  </a:lnTo>
                  <a:lnTo>
                    <a:pt x="107499" y="48753"/>
                  </a:lnTo>
                  <a:lnTo>
                    <a:pt x="108152" y="49279"/>
                  </a:lnTo>
                  <a:lnTo>
                    <a:pt x="115721" y="55904"/>
                  </a:lnTo>
                  <a:lnTo>
                    <a:pt x="118380" y="58228"/>
                  </a:lnTo>
                  <a:lnTo>
                    <a:pt x="120946" y="60475"/>
                  </a:lnTo>
                  <a:lnTo>
                    <a:pt x="123523" y="62730"/>
                  </a:lnTo>
                  <a:lnTo>
                    <a:pt x="124860" y="63905"/>
                  </a:lnTo>
                  <a:lnTo>
                    <a:pt x="125936" y="64820"/>
                  </a:lnTo>
                  <a:lnTo>
                    <a:pt x="126353" y="65208"/>
                  </a:lnTo>
                  <a:lnTo>
                    <a:pt x="131162" y="69366"/>
                  </a:lnTo>
                  <a:lnTo>
                    <a:pt x="131692" y="69809"/>
                  </a:lnTo>
                  <a:lnTo>
                    <a:pt x="132597" y="70660"/>
                  </a:lnTo>
                  <a:lnTo>
                    <a:pt x="134355" y="72195"/>
                  </a:lnTo>
                  <a:lnTo>
                    <a:pt x="137266" y="74737"/>
                  </a:lnTo>
                  <a:lnTo>
                    <a:pt x="137650" y="75074"/>
                  </a:lnTo>
                  <a:lnTo>
                    <a:pt x="137856" y="75280"/>
                  </a:lnTo>
                  <a:lnTo>
                    <a:pt x="138978" y="76232"/>
                  </a:lnTo>
                  <a:lnTo>
                    <a:pt x="139336" y="76542"/>
                  </a:lnTo>
                  <a:lnTo>
                    <a:pt x="140207" y="77286"/>
                  </a:lnTo>
                  <a:lnTo>
                    <a:pt x="143466" y="80117"/>
                  </a:lnTo>
                  <a:lnTo>
                    <a:pt x="137519" y="87002"/>
                  </a:lnTo>
                  <a:lnTo>
                    <a:pt x="136435" y="88260"/>
                  </a:lnTo>
                  <a:lnTo>
                    <a:pt x="136736" y="88575"/>
                  </a:lnTo>
                  <a:lnTo>
                    <a:pt x="138517" y="90133"/>
                  </a:lnTo>
                  <a:lnTo>
                    <a:pt x="139111" y="90648"/>
                  </a:lnTo>
                  <a:lnTo>
                    <a:pt x="140287" y="91682"/>
                  </a:lnTo>
                  <a:lnTo>
                    <a:pt x="141569" y="92792"/>
                  </a:lnTo>
                  <a:lnTo>
                    <a:pt x="143038" y="94084"/>
                  </a:lnTo>
                  <a:lnTo>
                    <a:pt x="143164" y="94341"/>
                  </a:lnTo>
                  <a:lnTo>
                    <a:pt x="143299" y="94393"/>
                  </a:lnTo>
                  <a:lnTo>
                    <a:pt x="144427" y="94808"/>
                  </a:lnTo>
                  <a:lnTo>
                    <a:pt x="145421" y="95103"/>
                  </a:lnTo>
                  <a:lnTo>
                    <a:pt x="146803" y="95470"/>
                  </a:lnTo>
                  <a:lnTo>
                    <a:pt x="147432" y="95627"/>
                  </a:lnTo>
                  <a:lnTo>
                    <a:pt x="148901" y="95980"/>
                  </a:lnTo>
                  <a:lnTo>
                    <a:pt x="149391" y="96171"/>
                  </a:lnTo>
                  <a:lnTo>
                    <a:pt x="149942" y="96557"/>
                  </a:lnTo>
                  <a:lnTo>
                    <a:pt x="150524" y="96900"/>
                  </a:lnTo>
                  <a:lnTo>
                    <a:pt x="151050" y="97200"/>
                  </a:lnTo>
                  <a:lnTo>
                    <a:pt x="151814" y="97810"/>
                  </a:lnTo>
                  <a:lnTo>
                    <a:pt x="152226" y="98511"/>
                  </a:lnTo>
                  <a:lnTo>
                    <a:pt x="152503" y="99478"/>
                  </a:lnTo>
                  <a:lnTo>
                    <a:pt x="152574" y="100116"/>
                  </a:lnTo>
                  <a:lnTo>
                    <a:pt x="152756" y="100645"/>
                  </a:lnTo>
                  <a:lnTo>
                    <a:pt x="152934" y="101327"/>
                  </a:lnTo>
                  <a:lnTo>
                    <a:pt x="153437" y="102042"/>
                  </a:lnTo>
                  <a:lnTo>
                    <a:pt x="154083" y="102504"/>
                  </a:lnTo>
                  <a:lnTo>
                    <a:pt x="155112" y="102790"/>
                  </a:lnTo>
                  <a:lnTo>
                    <a:pt x="155717" y="102990"/>
                  </a:lnTo>
                  <a:lnTo>
                    <a:pt x="156438" y="102980"/>
                  </a:lnTo>
                  <a:lnTo>
                    <a:pt x="157063" y="102980"/>
                  </a:lnTo>
                  <a:lnTo>
                    <a:pt x="157475" y="103219"/>
                  </a:lnTo>
                  <a:lnTo>
                    <a:pt x="158112" y="103509"/>
                  </a:lnTo>
                  <a:lnTo>
                    <a:pt x="158512" y="103781"/>
                  </a:lnTo>
                  <a:lnTo>
                    <a:pt x="159237" y="104157"/>
                  </a:lnTo>
                  <a:lnTo>
                    <a:pt x="159921" y="104710"/>
                  </a:lnTo>
                  <a:lnTo>
                    <a:pt x="160733" y="105206"/>
                  </a:lnTo>
                  <a:lnTo>
                    <a:pt x="161204" y="105754"/>
                  </a:lnTo>
                  <a:lnTo>
                    <a:pt x="161486" y="106045"/>
                  </a:lnTo>
                  <a:lnTo>
                    <a:pt x="161719" y="106275"/>
                  </a:lnTo>
                  <a:lnTo>
                    <a:pt x="162649" y="106912"/>
                  </a:lnTo>
                  <a:lnTo>
                    <a:pt x="163199" y="107565"/>
                  </a:lnTo>
                  <a:lnTo>
                    <a:pt x="163825" y="108265"/>
                  </a:lnTo>
                  <a:lnTo>
                    <a:pt x="164506" y="108723"/>
                  </a:lnTo>
                  <a:lnTo>
                    <a:pt x="165365" y="109142"/>
                  </a:lnTo>
                  <a:lnTo>
                    <a:pt x="166152" y="109962"/>
                  </a:lnTo>
                  <a:lnTo>
                    <a:pt x="166655" y="110352"/>
                  </a:lnTo>
                  <a:lnTo>
                    <a:pt x="167700" y="110872"/>
                  </a:lnTo>
                  <a:lnTo>
                    <a:pt x="168080" y="110962"/>
                  </a:lnTo>
                  <a:lnTo>
                    <a:pt x="168195" y="111205"/>
                  </a:lnTo>
                  <a:lnTo>
                    <a:pt x="168152" y="111529"/>
                  </a:lnTo>
                  <a:lnTo>
                    <a:pt x="167898" y="111934"/>
                  </a:lnTo>
                  <a:lnTo>
                    <a:pt x="167459" y="112521"/>
                  </a:lnTo>
                  <a:lnTo>
                    <a:pt x="166149" y="113493"/>
                  </a:lnTo>
                  <a:lnTo>
                    <a:pt x="165788" y="114012"/>
                  </a:lnTo>
                  <a:lnTo>
                    <a:pt x="165337" y="114836"/>
                  </a:lnTo>
                  <a:lnTo>
                    <a:pt x="164929" y="115451"/>
                  </a:lnTo>
                  <a:lnTo>
                    <a:pt x="164605" y="116090"/>
                  </a:lnTo>
                  <a:lnTo>
                    <a:pt x="164252" y="116571"/>
                  </a:lnTo>
                  <a:lnTo>
                    <a:pt x="164043" y="116900"/>
                  </a:lnTo>
                  <a:lnTo>
                    <a:pt x="163742" y="117200"/>
                  </a:lnTo>
                  <a:lnTo>
                    <a:pt x="163081" y="117272"/>
                  </a:lnTo>
                  <a:lnTo>
                    <a:pt x="162475" y="117243"/>
                  </a:lnTo>
                  <a:lnTo>
                    <a:pt x="161564" y="117443"/>
                  </a:lnTo>
                  <a:lnTo>
                    <a:pt x="160963" y="117824"/>
                  </a:lnTo>
                  <a:lnTo>
                    <a:pt x="160397" y="118125"/>
                  </a:lnTo>
                  <a:lnTo>
                    <a:pt x="160005" y="118020"/>
                  </a:lnTo>
                  <a:lnTo>
                    <a:pt x="159688" y="117848"/>
                  </a:lnTo>
                  <a:lnTo>
                    <a:pt x="159055" y="117543"/>
                  </a:lnTo>
                  <a:lnTo>
                    <a:pt x="158485" y="117472"/>
                  </a:lnTo>
                  <a:lnTo>
                    <a:pt x="158108" y="117629"/>
                  </a:lnTo>
                  <a:lnTo>
                    <a:pt x="157618" y="117662"/>
                  </a:lnTo>
                  <a:lnTo>
                    <a:pt x="157048" y="117758"/>
                  </a:lnTo>
                  <a:lnTo>
                    <a:pt x="156331" y="117681"/>
                  </a:lnTo>
                  <a:lnTo>
                    <a:pt x="155519" y="117629"/>
                  </a:lnTo>
                  <a:lnTo>
                    <a:pt x="155080" y="117905"/>
                  </a:lnTo>
                  <a:lnTo>
                    <a:pt x="154348" y="118253"/>
                  </a:lnTo>
                  <a:lnTo>
                    <a:pt x="153520" y="118472"/>
                  </a:lnTo>
                  <a:lnTo>
                    <a:pt x="152962" y="118825"/>
                  </a:lnTo>
                  <a:lnTo>
                    <a:pt x="152776" y="119506"/>
                  </a:lnTo>
                  <a:lnTo>
                    <a:pt x="152475" y="119716"/>
                  </a:lnTo>
                  <a:lnTo>
                    <a:pt x="152566" y="119897"/>
                  </a:lnTo>
                  <a:lnTo>
                    <a:pt x="152911" y="119883"/>
                  </a:lnTo>
                  <a:lnTo>
                    <a:pt x="153176" y="120002"/>
                  </a:lnTo>
                  <a:lnTo>
                    <a:pt x="153271" y="120321"/>
                  </a:lnTo>
                  <a:lnTo>
                    <a:pt x="153124" y="120588"/>
                  </a:lnTo>
                  <a:lnTo>
                    <a:pt x="152614" y="120712"/>
                  </a:lnTo>
                  <a:lnTo>
                    <a:pt x="152194" y="120831"/>
                  </a:lnTo>
                  <a:lnTo>
                    <a:pt x="151656" y="120998"/>
                  </a:lnTo>
                  <a:lnTo>
                    <a:pt x="151102" y="121303"/>
                  </a:lnTo>
                  <a:lnTo>
                    <a:pt x="149977" y="121537"/>
                  </a:lnTo>
                  <a:lnTo>
                    <a:pt x="149688" y="121699"/>
                  </a:lnTo>
                  <a:lnTo>
                    <a:pt x="149178" y="122070"/>
                  </a:lnTo>
                  <a:lnTo>
                    <a:pt x="148465" y="122399"/>
                  </a:lnTo>
                  <a:lnTo>
                    <a:pt x="147531" y="122847"/>
                  </a:lnTo>
                  <a:lnTo>
                    <a:pt x="147052" y="123100"/>
                  </a:lnTo>
                  <a:lnTo>
                    <a:pt x="146826" y="123447"/>
                  </a:lnTo>
                  <a:lnTo>
                    <a:pt x="146628" y="123557"/>
                  </a:lnTo>
                  <a:lnTo>
                    <a:pt x="146320" y="123829"/>
                  </a:lnTo>
                  <a:lnTo>
                    <a:pt x="146098" y="123957"/>
                  </a:lnTo>
                  <a:lnTo>
                    <a:pt x="143328" y="125361"/>
                  </a:lnTo>
                  <a:lnTo>
                    <a:pt x="142662" y="125501"/>
                  </a:lnTo>
                  <a:lnTo>
                    <a:pt x="142167" y="125644"/>
                  </a:lnTo>
                  <a:lnTo>
                    <a:pt x="141910" y="125692"/>
                  </a:lnTo>
                  <a:lnTo>
                    <a:pt x="141609" y="125759"/>
                  </a:lnTo>
                  <a:lnTo>
                    <a:pt x="141474" y="125801"/>
                  </a:lnTo>
                  <a:lnTo>
                    <a:pt x="141003" y="125873"/>
                  </a:lnTo>
                  <a:lnTo>
                    <a:pt x="140833" y="125873"/>
                  </a:lnTo>
                  <a:lnTo>
                    <a:pt x="140580" y="125887"/>
                  </a:lnTo>
                  <a:lnTo>
                    <a:pt x="140211" y="125949"/>
                  </a:lnTo>
                  <a:lnTo>
                    <a:pt x="140049" y="125983"/>
                  </a:lnTo>
                  <a:lnTo>
                    <a:pt x="139748" y="125987"/>
                  </a:lnTo>
                  <a:lnTo>
                    <a:pt x="139610" y="125968"/>
                  </a:lnTo>
                  <a:lnTo>
                    <a:pt x="139372" y="125983"/>
                  </a:lnTo>
                  <a:lnTo>
                    <a:pt x="139099" y="126021"/>
                  </a:lnTo>
                  <a:lnTo>
                    <a:pt x="138857" y="126045"/>
                  </a:lnTo>
                  <a:lnTo>
                    <a:pt x="138683" y="126054"/>
                  </a:lnTo>
                  <a:lnTo>
                    <a:pt x="138525" y="126040"/>
                  </a:lnTo>
                  <a:lnTo>
                    <a:pt x="138307" y="125992"/>
                  </a:lnTo>
                  <a:lnTo>
                    <a:pt x="138133" y="125963"/>
                  </a:lnTo>
                  <a:lnTo>
                    <a:pt x="137975" y="125930"/>
                  </a:lnTo>
                  <a:lnTo>
                    <a:pt x="137563" y="125821"/>
                  </a:lnTo>
                  <a:lnTo>
                    <a:pt x="137108" y="125644"/>
                  </a:lnTo>
                  <a:lnTo>
                    <a:pt x="136688" y="125606"/>
                  </a:lnTo>
                  <a:lnTo>
                    <a:pt x="136534" y="125568"/>
                  </a:lnTo>
                  <a:lnTo>
                    <a:pt x="135896" y="125411"/>
                  </a:lnTo>
                  <a:lnTo>
                    <a:pt x="135710" y="125368"/>
                  </a:lnTo>
                  <a:lnTo>
                    <a:pt x="135402" y="125282"/>
                  </a:lnTo>
                  <a:lnTo>
                    <a:pt x="135124" y="125182"/>
                  </a:lnTo>
                  <a:lnTo>
                    <a:pt x="134863" y="125030"/>
                  </a:lnTo>
                  <a:lnTo>
                    <a:pt x="134535" y="124863"/>
                  </a:lnTo>
                  <a:lnTo>
                    <a:pt x="134261" y="124715"/>
                  </a:lnTo>
                  <a:lnTo>
                    <a:pt x="134020" y="124696"/>
                  </a:lnTo>
                  <a:lnTo>
                    <a:pt x="133664" y="124405"/>
                  </a:lnTo>
                  <a:lnTo>
                    <a:pt x="133375" y="124200"/>
                  </a:lnTo>
                  <a:lnTo>
                    <a:pt x="133034" y="123924"/>
                  </a:lnTo>
                  <a:lnTo>
                    <a:pt x="132733" y="123695"/>
                  </a:lnTo>
                  <a:lnTo>
                    <a:pt x="132579" y="123586"/>
                  </a:lnTo>
                  <a:lnTo>
                    <a:pt x="132345" y="123490"/>
                  </a:lnTo>
                  <a:lnTo>
                    <a:pt x="131760" y="123276"/>
                  </a:lnTo>
                  <a:lnTo>
                    <a:pt x="130944" y="122795"/>
                  </a:lnTo>
                  <a:lnTo>
                    <a:pt x="130695" y="122671"/>
                  </a:lnTo>
                  <a:lnTo>
                    <a:pt x="130536" y="122585"/>
                  </a:lnTo>
                  <a:lnTo>
                    <a:pt x="130303" y="122432"/>
                  </a:lnTo>
                  <a:lnTo>
                    <a:pt x="130049" y="122223"/>
                  </a:lnTo>
                  <a:lnTo>
                    <a:pt x="129713" y="121922"/>
                  </a:lnTo>
                  <a:lnTo>
                    <a:pt x="129491" y="121741"/>
                  </a:lnTo>
                  <a:lnTo>
                    <a:pt x="129240" y="121512"/>
                  </a:lnTo>
                  <a:lnTo>
                    <a:pt x="129010" y="121256"/>
                  </a:lnTo>
                  <a:lnTo>
                    <a:pt x="128619" y="120921"/>
                  </a:lnTo>
                  <a:lnTo>
                    <a:pt x="128194" y="120581"/>
                  </a:lnTo>
                  <a:lnTo>
                    <a:pt x="127496" y="120150"/>
                  </a:lnTo>
                  <a:lnTo>
                    <a:pt x="127362" y="120078"/>
                  </a:lnTo>
                  <a:lnTo>
                    <a:pt x="127080" y="119907"/>
                  </a:lnTo>
                  <a:lnTo>
                    <a:pt x="126780" y="119797"/>
                  </a:lnTo>
                  <a:lnTo>
                    <a:pt x="126629" y="119735"/>
                  </a:lnTo>
                  <a:lnTo>
                    <a:pt x="126368" y="119621"/>
                  </a:lnTo>
                  <a:lnTo>
                    <a:pt x="125739" y="119435"/>
                  </a:lnTo>
                  <a:lnTo>
                    <a:pt x="125604" y="119392"/>
                  </a:lnTo>
                  <a:lnTo>
                    <a:pt x="125476" y="119341"/>
                  </a:lnTo>
                  <a:lnTo>
                    <a:pt x="123506" y="121632"/>
                  </a:lnTo>
                  <a:lnTo>
                    <a:pt x="123636" y="122549"/>
                  </a:lnTo>
                  <a:lnTo>
                    <a:pt x="123767" y="123476"/>
                  </a:lnTo>
                  <a:lnTo>
                    <a:pt x="121982" y="125568"/>
                  </a:lnTo>
                  <a:lnTo>
                    <a:pt x="120596" y="127169"/>
                  </a:lnTo>
                  <a:lnTo>
                    <a:pt x="118110" y="130028"/>
                  </a:lnTo>
                  <a:lnTo>
                    <a:pt x="117815" y="130350"/>
                  </a:lnTo>
                  <a:lnTo>
                    <a:pt x="115512" y="128324"/>
                  </a:lnTo>
                  <a:lnTo>
                    <a:pt x="115198" y="128620"/>
                  </a:lnTo>
                  <a:lnTo>
                    <a:pt x="111737" y="132538"/>
                  </a:lnTo>
                  <a:lnTo>
                    <a:pt x="113548" y="134129"/>
                  </a:lnTo>
                  <a:lnTo>
                    <a:pt x="114347" y="134844"/>
                  </a:lnTo>
                  <a:lnTo>
                    <a:pt x="111720" y="137788"/>
                  </a:lnTo>
                  <a:lnTo>
                    <a:pt x="111542" y="138030"/>
                  </a:lnTo>
                  <a:lnTo>
                    <a:pt x="110265" y="139575"/>
                  </a:lnTo>
                  <a:lnTo>
                    <a:pt x="110094" y="139440"/>
                  </a:lnTo>
                  <a:lnTo>
                    <a:pt x="110003" y="139178"/>
                  </a:lnTo>
                  <a:lnTo>
                    <a:pt x="107529" y="137043"/>
                  </a:lnTo>
                  <a:lnTo>
                    <a:pt x="107022" y="136733"/>
                  </a:lnTo>
                  <a:lnTo>
                    <a:pt x="105047" y="138992"/>
                  </a:lnTo>
                  <a:lnTo>
                    <a:pt x="105664" y="139545"/>
                  </a:lnTo>
                  <a:lnTo>
                    <a:pt x="104335" y="141047"/>
                  </a:lnTo>
                  <a:lnTo>
                    <a:pt x="104034" y="141220"/>
                  </a:lnTo>
                  <a:lnTo>
                    <a:pt x="106695" y="143610"/>
                  </a:lnTo>
                  <a:lnTo>
                    <a:pt x="109876" y="146515"/>
                  </a:lnTo>
                  <a:lnTo>
                    <a:pt x="114951" y="151121"/>
                  </a:lnTo>
                  <a:lnTo>
                    <a:pt x="114732" y="151532"/>
                  </a:lnTo>
                  <a:lnTo>
                    <a:pt x="112212" y="155461"/>
                  </a:lnTo>
                  <a:lnTo>
                    <a:pt x="111800" y="156127"/>
                  </a:lnTo>
                  <a:lnTo>
                    <a:pt x="111582" y="156481"/>
                  </a:lnTo>
                  <a:lnTo>
                    <a:pt x="109039" y="160488"/>
                  </a:lnTo>
                  <a:lnTo>
                    <a:pt x="108877" y="160717"/>
                  </a:lnTo>
                  <a:lnTo>
                    <a:pt x="107525" y="159611"/>
                  </a:lnTo>
                  <a:lnTo>
                    <a:pt x="107378" y="159788"/>
                  </a:lnTo>
                  <a:lnTo>
                    <a:pt x="106472" y="160846"/>
                  </a:lnTo>
                  <a:lnTo>
                    <a:pt x="105894" y="160345"/>
                  </a:lnTo>
                  <a:lnTo>
                    <a:pt x="105047" y="161341"/>
                  </a:lnTo>
                  <a:lnTo>
                    <a:pt x="104552" y="160917"/>
                  </a:lnTo>
                  <a:lnTo>
                    <a:pt x="104199" y="160622"/>
                  </a:lnTo>
                  <a:lnTo>
                    <a:pt x="103313" y="159859"/>
                  </a:lnTo>
                  <a:lnTo>
                    <a:pt x="102944" y="159540"/>
                  </a:lnTo>
                  <a:lnTo>
                    <a:pt x="102572" y="159225"/>
                  </a:lnTo>
                  <a:lnTo>
                    <a:pt x="101824" y="158577"/>
                  </a:lnTo>
                  <a:lnTo>
                    <a:pt x="101563" y="158353"/>
                  </a:lnTo>
                  <a:lnTo>
                    <a:pt x="100031" y="157043"/>
                  </a:lnTo>
                  <a:lnTo>
                    <a:pt x="99576" y="156647"/>
                  </a:lnTo>
                  <a:lnTo>
                    <a:pt x="99176" y="156309"/>
                  </a:lnTo>
                  <a:lnTo>
                    <a:pt x="98451" y="155680"/>
                  </a:lnTo>
                  <a:lnTo>
                    <a:pt x="97995" y="155295"/>
                  </a:lnTo>
                  <a:lnTo>
                    <a:pt x="94517" y="159397"/>
                  </a:lnTo>
                  <a:lnTo>
                    <a:pt x="95686" y="160391"/>
                  </a:lnTo>
                  <a:lnTo>
                    <a:pt x="94572" y="161714"/>
                  </a:lnTo>
                  <a:lnTo>
                    <a:pt x="94496" y="162077"/>
                  </a:lnTo>
                  <a:lnTo>
                    <a:pt x="94419" y="162442"/>
                  </a:lnTo>
                  <a:lnTo>
                    <a:pt x="93316" y="163759"/>
                  </a:lnTo>
                  <a:lnTo>
                    <a:pt x="91528" y="162228"/>
                  </a:lnTo>
                  <a:lnTo>
                    <a:pt x="91167" y="161942"/>
                  </a:lnTo>
                  <a:lnTo>
                    <a:pt x="88753" y="168132"/>
                  </a:lnTo>
                  <a:lnTo>
                    <a:pt x="88602" y="168556"/>
                  </a:lnTo>
                  <a:lnTo>
                    <a:pt x="88994" y="168832"/>
                  </a:lnTo>
                  <a:lnTo>
                    <a:pt x="88856" y="169290"/>
                  </a:lnTo>
                  <a:lnTo>
                    <a:pt x="88745" y="170086"/>
                  </a:lnTo>
                  <a:lnTo>
                    <a:pt x="88487" y="171877"/>
                  </a:lnTo>
                  <a:lnTo>
                    <a:pt x="88032" y="171811"/>
                  </a:lnTo>
                  <a:lnTo>
                    <a:pt x="88416" y="172630"/>
                  </a:lnTo>
                  <a:lnTo>
                    <a:pt x="88183" y="173359"/>
                  </a:lnTo>
                  <a:lnTo>
                    <a:pt x="87704" y="174832"/>
                  </a:lnTo>
                  <a:lnTo>
                    <a:pt x="87482" y="177410"/>
                  </a:lnTo>
                  <a:lnTo>
                    <a:pt x="87462" y="178277"/>
                  </a:lnTo>
                  <a:lnTo>
                    <a:pt x="87430" y="180021"/>
                  </a:lnTo>
                  <a:lnTo>
                    <a:pt x="86698" y="181656"/>
                  </a:lnTo>
                  <a:lnTo>
                    <a:pt x="86168" y="181575"/>
                  </a:lnTo>
                  <a:lnTo>
                    <a:pt x="85261" y="182313"/>
                  </a:lnTo>
                  <a:lnTo>
                    <a:pt x="84960" y="182933"/>
                  </a:lnTo>
                  <a:lnTo>
                    <a:pt x="85396" y="183004"/>
                  </a:lnTo>
                  <a:lnTo>
                    <a:pt x="85130" y="183290"/>
                  </a:lnTo>
                  <a:lnTo>
                    <a:pt x="84600" y="184100"/>
                  </a:lnTo>
                  <a:lnTo>
                    <a:pt x="84311" y="184820"/>
                  </a:lnTo>
                  <a:lnTo>
                    <a:pt x="83614" y="186407"/>
                  </a:lnTo>
                  <a:lnTo>
                    <a:pt x="82692" y="186107"/>
                  </a:lnTo>
                  <a:lnTo>
                    <a:pt x="82407" y="186783"/>
                  </a:lnTo>
                  <a:lnTo>
                    <a:pt x="82498" y="186983"/>
                  </a:lnTo>
                  <a:lnTo>
                    <a:pt x="81853" y="186459"/>
                  </a:lnTo>
                  <a:lnTo>
                    <a:pt x="81149" y="185987"/>
                  </a:lnTo>
                  <a:lnTo>
                    <a:pt x="80403" y="185568"/>
                  </a:lnTo>
                  <a:lnTo>
                    <a:pt x="79632" y="185220"/>
                  </a:lnTo>
                  <a:lnTo>
                    <a:pt x="78848" y="184944"/>
                  </a:lnTo>
                  <a:lnTo>
                    <a:pt x="78065" y="184744"/>
                  </a:lnTo>
                  <a:lnTo>
                    <a:pt x="77252" y="184606"/>
                  </a:lnTo>
                  <a:lnTo>
                    <a:pt x="76426" y="184534"/>
                  </a:lnTo>
                  <a:lnTo>
                    <a:pt x="75602" y="184543"/>
                  </a:lnTo>
                  <a:lnTo>
                    <a:pt x="74810" y="184634"/>
                  </a:lnTo>
                  <a:lnTo>
                    <a:pt x="73994" y="184806"/>
                  </a:lnTo>
                  <a:lnTo>
                    <a:pt x="73092" y="185058"/>
                  </a:lnTo>
                  <a:lnTo>
                    <a:pt x="72253" y="185373"/>
                  </a:lnTo>
                  <a:lnTo>
                    <a:pt x="71616" y="185735"/>
                  </a:lnTo>
                  <a:lnTo>
                    <a:pt x="71335" y="186121"/>
                  </a:lnTo>
                  <a:lnTo>
                    <a:pt x="71331" y="186355"/>
                  </a:lnTo>
                  <a:lnTo>
                    <a:pt x="71367" y="186593"/>
                  </a:lnTo>
                  <a:lnTo>
                    <a:pt x="71469" y="187074"/>
                  </a:lnTo>
                  <a:lnTo>
                    <a:pt x="71493" y="187317"/>
                  </a:lnTo>
                  <a:lnTo>
                    <a:pt x="71449" y="187765"/>
                  </a:lnTo>
                  <a:lnTo>
                    <a:pt x="71338" y="188218"/>
                  </a:lnTo>
                  <a:lnTo>
                    <a:pt x="71200" y="188666"/>
                  </a:lnTo>
                  <a:lnTo>
                    <a:pt x="71066" y="189118"/>
                  </a:lnTo>
                  <a:lnTo>
                    <a:pt x="70975" y="189576"/>
                  </a:lnTo>
                  <a:lnTo>
                    <a:pt x="70919" y="190052"/>
                  </a:lnTo>
                  <a:lnTo>
                    <a:pt x="70875" y="190534"/>
                  </a:lnTo>
                  <a:lnTo>
                    <a:pt x="70855" y="191019"/>
                  </a:lnTo>
                  <a:lnTo>
                    <a:pt x="70872" y="191496"/>
                  </a:lnTo>
                  <a:lnTo>
                    <a:pt x="70930" y="191963"/>
                  </a:lnTo>
                  <a:lnTo>
                    <a:pt x="71117" y="192587"/>
                  </a:lnTo>
                  <a:lnTo>
                    <a:pt x="71409" y="193197"/>
                  </a:lnTo>
                  <a:lnTo>
                    <a:pt x="71766" y="193788"/>
                  </a:lnTo>
                  <a:lnTo>
                    <a:pt x="72138" y="194379"/>
                  </a:lnTo>
                  <a:lnTo>
                    <a:pt x="72482" y="194975"/>
                  </a:lnTo>
                  <a:lnTo>
                    <a:pt x="73028" y="196014"/>
                  </a:lnTo>
                  <a:lnTo>
                    <a:pt x="73306" y="196533"/>
                  </a:lnTo>
                  <a:lnTo>
                    <a:pt x="73865" y="197562"/>
                  </a:lnTo>
                  <a:lnTo>
                    <a:pt x="74141" y="197801"/>
                  </a:lnTo>
                  <a:lnTo>
                    <a:pt x="74402" y="198072"/>
                  </a:lnTo>
                  <a:lnTo>
                    <a:pt x="74631" y="198373"/>
                  </a:lnTo>
                  <a:lnTo>
                    <a:pt x="74834" y="198692"/>
                  </a:lnTo>
                  <a:lnTo>
                    <a:pt x="74992" y="199021"/>
                  </a:lnTo>
                  <a:lnTo>
                    <a:pt x="75108" y="199445"/>
                  </a:lnTo>
                  <a:lnTo>
                    <a:pt x="75147" y="199902"/>
                  </a:lnTo>
                  <a:lnTo>
                    <a:pt x="75139" y="200379"/>
                  </a:lnTo>
                  <a:lnTo>
                    <a:pt x="75119" y="200855"/>
                  </a:lnTo>
                  <a:lnTo>
                    <a:pt x="75119" y="201327"/>
                  </a:lnTo>
                  <a:lnTo>
                    <a:pt x="75127" y="201651"/>
                  </a:lnTo>
                  <a:lnTo>
                    <a:pt x="75127" y="202304"/>
                  </a:lnTo>
                  <a:lnTo>
                    <a:pt x="75143" y="202628"/>
                  </a:lnTo>
                  <a:lnTo>
                    <a:pt x="75174" y="202952"/>
                  </a:lnTo>
                  <a:lnTo>
                    <a:pt x="75234" y="203262"/>
                  </a:lnTo>
                  <a:lnTo>
                    <a:pt x="75308" y="203571"/>
                  </a:lnTo>
                  <a:lnTo>
                    <a:pt x="75629" y="204701"/>
                  </a:lnTo>
                  <a:lnTo>
                    <a:pt x="75753" y="205111"/>
                  </a:lnTo>
                  <a:lnTo>
                    <a:pt x="75807" y="205316"/>
                  </a:lnTo>
                  <a:lnTo>
                    <a:pt x="75851" y="205525"/>
                  </a:lnTo>
                  <a:lnTo>
                    <a:pt x="75931" y="206068"/>
                  </a:lnTo>
                  <a:lnTo>
                    <a:pt x="75983" y="206688"/>
                  </a:lnTo>
                  <a:lnTo>
                    <a:pt x="75985" y="207279"/>
                  </a:lnTo>
                  <a:lnTo>
                    <a:pt x="75923" y="207751"/>
                  </a:lnTo>
                  <a:lnTo>
                    <a:pt x="75764" y="207998"/>
                  </a:lnTo>
                  <a:lnTo>
                    <a:pt x="75515" y="208051"/>
                  </a:lnTo>
                  <a:lnTo>
                    <a:pt x="75230" y="208022"/>
                  </a:lnTo>
                  <a:lnTo>
                    <a:pt x="74925" y="207956"/>
                  </a:lnTo>
                  <a:lnTo>
                    <a:pt x="74616" y="207894"/>
                  </a:lnTo>
                  <a:lnTo>
                    <a:pt x="74319" y="207884"/>
                  </a:lnTo>
                  <a:lnTo>
                    <a:pt x="73999" y="207941"/>
                  </a:lnTo>
                  <a:lnTo>
                    <a:pt x="73678" y="208032"/>
                  </a:lnTo>
                  <a:lnTo>
                    <a:pt x="73362" y="208151"/>
                  </a:lnTo>
                  <a:lnTo>
                    <a:pt x="73061" y="208294"/>
                  </a:lnTo>
                  <a:lnTo>
                    <a:pt x="72779" y="208456"/>
                  </a:lnTo>
                  <a:lnTo>
                    <a:pt x="72514" y="208632"/>
                  </a:lnTo>
                  <a:lnTo>
                    <a:pt x="72253" y="208828"/>
                  </a:lnTo>
                  <a:lnTo>
                    <a:pt x="72008" y="209047"/>
                  </a:lnTo>
                  <a:lnTo>
                    <a:pt x="71801" y="209285"/>
                  </a:lnTo>
                  <a:lnTo>
                    <a:pt x="71652" y="209542"/>
                  </a:lnTo>
                  <a:lnTo>
                    <a:pt x="71596" y="209867"/>
                  </a:lnTo>
                  <a:lnTo>
                    <a:pt x="71627" y="210253"/>
                  </a:lnTo>
                  <a:lnTo>
                    <a:pt x="71679" y="210639"/>
                  </a:lnTo>
                  <a:lnTo>
                    <a:pt x="71699" y="210948"/>
                  </a:lnTo>
                  <a:lnTo>
                    <a:pt x="71623" y="211124"/>
                  </a:lnTo>
                  <a:lnTo>
                    <a:pt x="71478" y="211191"/>
                  </a:lnTo>
                  <a:lnTo>
                    <a:pt x="71240" y="211244"/>
                  </a:lnTo>
                  <a:lnTo>
                    <a:pt x="66632" y="212097"/>
                  </a:lnTo>
                  <a:lnTo>
                    <a:pt x="66454" y="212092"/>
                  </a:lnTo>
                  <a:lnTo>
                    <a:pt x="66268" y="212106"/>
                  </a:lnTo>
                  <a:lnTo>
                    <a:pt x="66085" y="212140"/>
                  </a:lnTo>
                  <a:lnTo>
                    <a:pt x="65903" y="212187"/>
                  </a:lnTo>
                  <a:lnTo>
                    <a:pt x="65737" y="212254"/>
                  </a:lnTo>
                  <a:lnTo>
                    <a:pt x="65524" y="212406"/>
                  </a:lnTo>
                  <a:lnTo>
                    <a:pt x="65345" y="212635"/>
                  </a:lnTo>
                  <a:lnTo>
                    <a:pt x="65174" y="212883"/>
                  </a:lnTo>
                  <a:lnTo>
                    <a:pt x="64993" y="213107"/>
                  </a:lnTo>
                  <a:lnTo>
                    <a:pt x="64782" y="213259"/>
                  </a:lnTo>
                  <a:lnTo>
                    <a:pt x="64533" y="213331"/>
                  </a:lnTo>
                  <a:lnTo>
                    <a:pt x="64257" y="213355"/>
                  </a:lnTo>
                  <a:lnTo>
                    <a:pt x="63972" y="213345"/>
                  </a:lnTo>
                  <a:lnTo>
                    <a:pt x="63687" y="213302"/>
                  </a:lnTo>
                  <a:lnTo>
                    <a:pt x="63422" y="213235"/>
                  </a:lnTo>
                  <a:lnTo>
                    <a:pt x="63121" y="213140"/>
                  </a:lnTo>
                  <a:lnTo>
                    <a:pt x="62820" y="212802"/>
                  </a:lnTo>
                  <a:lnTo>
                    <a:pt x="62930" y="212635"/>
                  </a:lnTo>
                  <a:lnTo>
                    <a:pt x="63085" y="212463"/>
                  </a:lnTo>
                  <a:lnTo>
                    <a:pt x="63355" y="212292"/>
                  </a:lnTo>
                  <a:lnTo>
                    <a:pt x="62186" y="208813"/>
                  </a:lnTo>
                  <a:lnTo>
                    <a:pt x="62075" y="208575"/>
                  </a:lnTo>
                  <a:lnTo>
                    <a:pt x="61972" y="208332"/>
                  </a:lnTo>
                  <a:lnTo>
                    <a:pt x="61881" y="208079"/>
                  </a:lnTo>
                  <a:lnTo>
                    <a:pt x="61805" y="207822"/>
                  </a:lnTo>
                  <a:lnTo>
                    <a:pt x="61738" y="207569"/>
                  </a:lnTo>
                  <a:lnTo>
                    <a:pt x="61667" y="207145"/>
                  </a:lnTo>
                  <a:lnTo>
                    <a:pt x="61636" y="206707"/>
                  </a:lnTo>
                  <a:lnTo>
                    <a:pt x="61636" y="206269"/>
                  </a:lnTo>
                  <a:lnTo>
                    <a:pt x="61656" y="205826"/>
                  </a:lnTo>
                  <a:lnTo>
                    <a:pt x="61767" y="205564"/>
                  </a:lnTo>
                  <a:lnTo>
                    <a:pt x="61996" y="205039"/>
                  </a:lnTo>
                  <a:lnTo>
                    <a:pt x="62115" y="204777"/>
                  </a:lnTo>
                  <a:lnTo>
                    <a:pt x="62237" y="204520"/>
                  </a:lnTo>
                  <a:lnTo>
                    <a:pt x="62404" y="204196"/>
                  </a:lnTo>
                  <a:lnTo>
                    <a:pt x="62586" y="203881"/>
                  </a:lnTo>
                  <a:lnTo>
                    <a:pt x="62765" y="203562"/>
                  </a:lnTo>
                  <a:lnTo>
                    <a:pt x="62934" y="203243"/>
                  </a:lnTo>
                  <a:lnTo>
                    <a:pt x="63072" y="202909"/>
                  </a:lnTo>
                  <a:lnTo>
                    <a:pt x="63192" y="202547"/>
                  </a:lnTo>
                  <a:lnTo>
                    <a:pt x="63290" y="202176"/>
                  </a:lnTo>
                  <a:lnTo>
                    <a:pt x="63366" y="201794"/>
                  </a:lnTo>
                  <a:lnTo>
                    <a:pt x="63422" y="201413"/>
                  </a:lnTo>
                  <a:lnTo>
                    <a:pt x="63477" y="200941"/>
                  </a:lnTo>
                  <a:lnTo>
                    <a:pt x="63564" y="200131"/>
                  </a:lnTo>
                  <a:lnTo>
                    <a:pt x="63591" y="199292"/>
                  </a:lnTo>
                  <a:lnTo>
                    <a:pt x="63548" y="198454"/>
                  </a:lnTo>
                  <a:lnTo>
                    <a:pt x="63441" y="197629"/>
                  </a:lnTo>
                  <a:lnTo>
                    <a:pt x="63255" y="196838"/>
                  </a:lnTo>
                  <a:lnTo>
                    <a:pt x="63041" y="196242"/>
                  </a:lnTo>
                  <a:lnTo>
                    <a:pt x="62767" y="195657"/>
                  </a:lnTo>
                  <a:lnTo>
                    <a:pt x="62460" y="195084"/>
                  </a:lnTo>
                  <a:lnTo>
                    <a:pt x="62135" y="194522"/>
                  </a:lnTo>
                  <a:lnTo>
                    <a:pt x="61818" y="193955"/>
                  </a:lnTo>
                  <a:lnTo>
                    <a:pt x="61538" y="193383"/>
                  </a:lnTo>
                  <a:lnTo>
                    <a:pt x="61268" y="192792"/>
                  </a:lnTo>
                  <a:lnTo>
                    <a:pt x="60979" y="192220"/>
                  </a:lnTo>
                  <a:lnTo>
                    <a:pt x="60650" y="191687"/>
                  </a:lnTo>
                  <a:lnTo>
                    <a:pt x="60255" y="191234"/>
                  </a:lnTo>
                  <a:lnTo>
                    <a:pt x="59850" y="190962"/>
                  </a:lnTo>
                  <a:lnTo>
                    <a:pt x="59431" y="190710"/>
                  </a:lnTo>
                  <a:lnTo>
                    <a:pt x="58995" y="190477"/>
                  </a:lnTo>
                  <a:lnTo>
                    <a:pt x="58552" y="190267"/>
                  </a:lnTo>
                  <a:lnTo>
                    <a:pt x="58097" y="190086"/>
                  </a:lnTo>
                  <a:lnTo>
                    <a:pt x="57494" y="189890"/>
                  </a:lnTo>
                  <a:lnTo>
                    <a:pt x="56873" y="189747"/>
                  </a:lnTo>
                  <a:lnTo>
                    <a:pt x="56236" y="189642"/>
                  </a:lnTo>
                  <a:lnTo>
                    <a:pt x="55595" y="189566"/>
                  </a:lnTo>
                  <a:lnTo>
                    <a:pt x="54953" y="189509"/>
                  </a:lnTo>
                  <a:lnTo>
                    <a:pt x="54415" y="189466"/>
                  </a:lnTo>
                  <a:lnTo>
                    <a:pt x="53865" y="189433"/>
                  </a:lnTo>
                  <a:lnTo>
                    <a:pt x="53319" y="189423"/>
                  </a:lnTo>
                  <a:lnTo>
                    <a:pt x="52780" y="189447"/>
                  </a:lnTo>
                  <a:lnTo>
                    <a:pt x="52250" y="189524"/>
                  </a:lnTo>
                  <a:lnTo>
                    <a:pt x="51787" y="189652"/>
                  </a:lnTo>
                  <a:lnTo>
                    <a:pt x="51335" y="189828"/>
                  </a:lnTo>
                  <a:lnTo>
                    <a:pt x="50888" y="190028"/>
                  </a:lnTo>
                  <a:lnTo>
                    <a:pt x="50437" y="190224"/>
                  </a:lnTo>
                  <a:lnTo>
                    <a:pt x="49981" y="190386"/>
                  </a:lnTo>
                  <a:lnTo>
                    <a:pt x="49629" y="190505"/>
                  </a:lnTo>
                  <a:lnTo>
                    <a:pt x="49269" y="190639"/>
                  </a:lnTo>
                  <a:lnTo>
                    <a:pt x="48912" y="190757"/>
                  </a:lnTo>
                  <a:lnTo>
                    <a:pt x="48565" y="190820"/>
                  </a:lnTo>
                  <a:lnTo>
                    <a:pt x="48236" y="190805"/>
                  </a:lnTo>
                  <a:lnTo>
                    <a:pt x="47923" y="190681"/>
                  </a:lnTo>
                  <a:lnTo>
                    <a:pt x="47634" y="190462"/>
                  </a:lnTo>
                  <a:lnTo>
                    <a:pt x="47068" y="189919"/>
                  </a:lnTo>
                  <a:lnTo>
                    <a:pt x="46775" y="189681"/>
                  </a:lnTo>
                  <a:lnTo>
                    <a:pt x="46454" y="189475"/>
                  </a:lnTo>
                  <a:lnTo>
                    <a:pt x="46126" y="189280"/>
                  </a:lnTo>
                  <a:lnTo>
                    <a:pt x="45793" y="189095"/>
                  </a:lnTo>
                  <a:lnTo>
                    <a:pt x="45456" y="188918"/>
                  </a:lnTo>
                  <a:lnTo>
                    <a:pt x="44641" y="188508"/>
                  </a:lnTo>
                  <a:lnTo>
                    <a:pt x="44167" y="188280"/>
                  </a:lnTo>
                  <a:lnTo>
                    <a:pt x="43679" y="188070"/>
                  </a:lnTo>
                  <a:lnTo>
                    <a:pt x="43189" y="187884"/>
                  </a:lnTo>
                  <a:lnTo>
                    <a:pt x="42686" y="187732"/>
                  </a:lnTo>
                  <a:lnTo>
                    <a:pt x="42310" y="187641"/>
                  </a:lnTo>
                  <a:lnTo>
                    <a:pt x="41925" y="187560"/>
                  </a:lnTo>
                  <a:lnTo>
                    <a:pt x="41537" y="187503"/>
                  </a:lnTo>
                  <a:lnTo>
                    <a:pt x="41150" y="187460"/>
                  </a:lnTo>
                  <a:lnTo>
                    <a:pt x="40762" y="187436"/>
                  </a:lnTo>
                  <a:lnTo>
                    <a:pt x="39990" y="187412"/>
                  </a:lnTo>
                  <a:lnTo>
                    <a:pt x="39602" y="187427"/>
                  </a:lnTo>
                  <a:lnTo>
                    <a:pt x="39230" y="187484"/>
                  </a:lnTo>
                  <a:lnTo>
                    <a:pt x="38890" y="187594"/>
                  </a:lnTo>
                  <a:lnTo>
                    <a:pt x="38589" y="187775"/>
                  </a:lnTo>
                  <a:lnTo>
                    <a:pt x="38311" y="188008"/>
                  </a:lnTo>
                  <a:lnTo>
                    <a:pt x="38050" y="188280"/>
                  </a:lnTo>
                  <a:lnTo>
                    <a:pt x="37805" y="188570"/>
                  </a:lnTo>
                  <a:lnTo>
                    <a:pt x="37578" y="188866"/>
                  </a:lnTo>
                  <a:lnTo>
                    <a:pt x="37382" y="189138"/>
                  </a:lnTo>
                  <a:lnTo>
                    <a:pt x="37195" y="189428"/>
                  </a:lnTo>
                  <a:lnTo>
                    <a:pt x="37025" y="189723"/>
                  </a:lnTo>
                  <a:lnTo>
                    <a:pt x="36870" y="190028"/>
                  </a:lnTo>
                  <a:lnTo>
                    <a:pt x="36732" y="190338"/>
                  </a:lnTo>
                  <a:lnTo>
                    <a:pt x="36391" y="190519"/>
                  </a:lnTo>
                  <a:lnTo>
                    <a:pt x="36011" y="190691"/>
                  </a:lnTo>
                  <a:lnTo>
                    <a:pt x="35627" y="190820"/>
                  </a:lnTo>
                  <a:lnTo>
                    <a:pt x="35263" y="190877"/>
                  </a:lnTo>
                  <a:lnTo>
                    <a:pt x="34955" y="190829"/>
                  </a:lnTo>
                  <a:lnTo>
                    <a:pt x="34701" y="190643"/>
                  </a:lnTo>
                  <a:lnTo>
                    <a:pt x="34487" y="190343"/>
                  </a:lnTo>
                  <a:lnTo>
                    <a:pt x="34309" y="189976"/>
                  </a:lnTo>
                  <a:lnTo>
                    <a:pt x="34151" y="189581"/>
                  </a:lnTo>
                  <a:lnTo>
                    <a:pt x="34013" y="189209"/>
                  </a:lnTo>
                  <a:lnTo>
                    <a:pt x="33862" y="188632"/>
                  </a:lnTo>
                  <a:lnTo>
                    <a:pt x="33806" y="188017"/>
                  </a:lnTo>
                  <a:lnTo>
                    <a:pt x="33795" y="187389"/>
                  </a:lnTo>
                  <a:lnTo>
                    <a:pt x="33779" y="186755"/>
                  </a:lnTo>
                  <a:lnTo>
                    <a:pt x="33724" y="186135"/>
                  </a:lnTo>
                  <a:lnTo>
                    <a:pt x="33648" y="185678"/>
                  </a:lnTo>
                  <a:lnTo>
                    <a:pt x="33565" y="185220"/>
                  </a:lnTo>
                  <a:lnTo>
                    <a:pt x="33474" y="184763"/>
                  </a:lnTo>
                  <a:lnTo>
                    <a:pt x="33367" y="184310"/>
                  </a:lnTo>
                  <a:lnTo>
                    <a:pt x="33245" y="183862"/>
                  </a:lnTo>
                  <a:lnTo>
                    <a:pt x="33082" y="183424"/>
                  </a:lnTo>
                  <a:lnTo>
                    <a:pt x="32679" y="182561"/>
                  </a:lnTo>
                  <a:lnTo>
                    <a:pt x="32501" y="182132"/>
                  </a:lnTo>
                  <a:lnTo>
                    <a:pt x="32381" y="181684"/>
                  </a:lnTo>
                  <a:lnTo>
                    <a:pt x="32330" y="181151"/>
                  </a:lnTo>
                  <a:lnTo>
                    <a:pt x="32350" y="180603"/>
                  </a:lnTo>
                  <a:lnTo>
                    <a:pt x="32409" y="180045"/>
                  </a:lnTo>
                  <a:lnTo>
                    <a:pt x="32481" y="179488"/>
                  </a:lnTo>
                  <a:lnTo>
                    <a:pt x="32536" y="178935"/>
                  </a:lnTo>
                  <a:lnTo>
                    <a:pt x="32619" y="177601"/>
                  </a:lnTo>
                  <a:lnTo>
                    <a:pt x="32980" y="176590"/>
                  </a:lnTo>
                  <a:lnTo>
                    <a:pt x="33165" y="176486"/>
                  </a:lnTo>
                  <a:lnTo>
                    <a:pt x="33407" y="176171"/>
                  </a:lnTo>
                  <a:lnTo>
                    <a:pt x="33561" y="175666"/>
                  </a:lnTo>
                  <a:lnTo>
                    <a:pt x="33632" y="175070"/>
                  </a:lnTo>
                  <a:lnTo>
                    <a:pt x="33628" y="174460"/>
                  </a:lnTo>
                  <a:lnTo>
                    <a:pt x="33550" y="173927"/>
                  </a:lnTo>
                  <a:lnTo>
                    <a:pt x="33312" y="173407"/>
                  </a:lnTo>
                  <a:lnTo>
                    <a:pt x="32920" y="172921"/>
                  </a:lnTo>
                  <a:lnTo>
                    <a:pt x="32429" y="172459"/>
                  </a:lnTo>
                  <a:lnTo>
                    <a:pt x="31911" y="172015"/>
                  </a:lnTo>
                  <a:lnTo>
                    <a:pt x="31423" y="171568"/>
                  </a:lnTo>
                  <a:lnTo>
                    <a:pt x="31083" y="171229"/>
                  </a:lnTo>
                  <a:lnTo>
                    <a:pt x="30390" y="170572"/>
                  </a:lnTo>
                  <a:lnTo>
                    <a:pt x="30034" y="170252"/>
                  </a:lnTo>
                  <a:lnTo>
                    <a:pt x="29673" y="169938"/>
                  </a:lnTo>
                  <a:lnTo>
                    <a:pt x="28743" y="170743"/>
                  </a:lnTo>
                  <a:lnTo>
                    <a:pt x="26088" y="168470"/>
                  </a:lnTo>
                  <a:lnTo>
                    <a:pt x="28498" y="165807"/>
                  </a:lnTo>
                  <a:lnTo>
                    <a:pt x="28526" y="165053"/>
                  </a:lnTo>
                  <a:lnTo>
                    <a:pt x="28533" y="164677"/>
                  </a:lnTo>
                  <a:lnTo>
                    <a:pt x="28533" y="163919"/>
                  </a:lnTo>
                  <a:lnTo>
                    <a:pt x="28546" y="163386"/>
                  </a:lnTo>
                  <a:lnTo>
                    <a:pt x="28573" y="162837"/>
                  </a:lnTo>
                  <a:lnTo>
                    <a:pt x="28584" y="162294"/>
                  </a:lnTo>
                  <a:lnTo>
                    <a:pt x="28533" y="161775"/>
                  </a:lnTo>
                  <a:lnTo>
                    <a:pt x="28386" y="161308"/>
                  </a:lnTo>
                  <a:lnTo>
                    <a:pt x="28193" y="160974"/>
                  </a:lnTo>
                  <a:lnTo>
                    <a:pt x="27948" y="160665"/>
                  </a:lnTo>
                  <a:lnTo>
                    <a:pt x="27667" y="160374"/>
                  </a:lnTo>
                  <a:lnTo>
                    <a:pt x="27366" y="160097"/>
                  </a:lnTo>
                  <a:lnTo>
                    <a:pt x="26800" y="159597"/>
                  </a:lnTo>
                  <a:lnTo>
                    <a:pt x="26527" y="159363"/>
                  </a:lnTo>
                  <a:lnTo>
                    <a:pt x="26242" y="159149"/>
                  </a:lnTo>
                  <a:lnTo>
                    <a:pt x="25948" y="158968"/>
                  </a:lnTo>
                  <a:lnTo>
                    <a:pt x="25640" y="158839"/>
                  </a:lnTo>
                  <a:lnTo>
                    <a:pt x="25295" y="158778"/>
                  </a:lnTo>
                  <a:lnTo>
                    <a:pt x="24930" y="158787"/>
                  </a:lnTo>
                  <a:lnTo>
                    <a:pt x="24556" y="158825"/>
                  </a:lnTo>
                  <a:lnTo>
                    <a:pt x="24180" y="158873"/>
                  </a:lnTo>
                  <a:lnTo>
                    <a:pt x="23937" y="158892"/>
                  </a:lnTo>
                  <a:lnTo>
                    <a:pt x="23514" y="158792"/>
                  </a:lnTo>
                  <a:lnTo>
                    <a:pt x="23371" y="158763"/>
                  </a:lnTo>
                  <a:lnTo>
                    <a:pt x="23229" y="158739"/>
                  </a:lnTo>
                  <a:lnTo>
                    <a:pt x="22853" y="158701"/>
                  </a:lnTo>
                  <a:lnTo>
                    <a:pt x="22077" y="158697"/>
                  </a:lnTo>
                  <a:lnTo>
                    <a:pt x="21706" y="158668"/>
                  </a:lnTo>
                  <a:lnTo>
                    <a:pt x="21345" y="158587"/>
                  </a:lnTo>
                  <a:lnTo>
                    <a:pt x="21147" y="158506"/>
                  </a:lnTo>
                  <a:lnTo>
                    <a:pt x="20949" y="158411"/>
                  </a:lnTo>
                  <a:lnTo>
                    <a:pt x="20755" y="158301"/>
                  </a:lnTo>
                  <a:lnTo>
                    <a:pt x="20565" y="158187"/>
                  </a:lnTo>
                  <a:lnTo>
                    <a:pt x="20252" y="157972"/>
                  </a:lnTo>
                  <a:lnTo>
                    <a:pt x="19773" y="157548"/>
                  </a:lnTo>
                  <a:lnTo>
                    <a:pt x="19675" y="157410"/>
                  </a:lnTo>
                  <a:lnTo>
                    <a:pt x="19579" y="157262"/>
                  </a:lnTo>
                  <a:lnTo>
                    <a:pt x="19504" y="157100"/>
                  </a:lnTo>
                  <a:lnTo>
                    <a:pt x="19441" y="156938"/>
                  </a:lnTo>
                  <a:lnTo>
                    <a:pt x="19405" y="156776"/>
                  </a:lnTo>
                  <a:lnTo>
                    <a:pt x="19417" y="156571"/>
                  </a:lnTo>
                  <a:lnTo>
                    <a:pt x="19479" y="156361"/>
                  </a:lnTo>
                  <a:lnTo>
                    <a:pt x="19571" y="156147"/>
                  </a:lnTo>
                  <a:lnTo>
                    <a:pt x="19650" y="155928"/>
                  </a:lnTo>
                  <a:lnTo>
                    <a:pt x="19690" y="155713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2" name="pg272"/>
            <p:cNvSpPr/>
            <p:nvPr/>
          </p:nvSpPr>
          <p:spPr>
            <a:xfrm>
              <a:off x="5907356" y="4307530"/>
              <a:ext cx="148986" cy="118108"/>
            </a:xfrm>
            <a:custGeom>
              <a:avLst/>
              <a:gdLst/>
              <a:ahLst/>
              <a:cxnLst/>
              <a:rect l="0" t="0" r="0" b="0"/>
              <a:pathLst>
                <a:path w="148986" h="118108">
                  <a:moveTo>
                    <a:pt x="117268" y="85240"/>
                  </a:moveTo>
                  <a:lnTo>
                    <a:pt x="116874" y="85480"/>
                  </a:lnTo>
                  <a:lnTo>
                    <a:pt x="115650" y="86862"/>
                  </a:lnTo>
                  <a:lnTo>
                    <a:pt x="115151" y="86428"/>
                  </a:lnTo>
                  <a:lnTo>
                    <a:pt x="112440" y="89478"/>
                  </a:lnTo>
                  <a:lnTo>
                    <a:pt x="113085" y="90045"/>
                  </a:lnTo>
                  <a:lnTo>
                    <a:pt x="112210" y="91008"/>
                  </a:lnTo>
                  <a:lnTo>
                    <a:pt x="111905" y="91889"/>
                  </a:lnTo>
                  <a:lnTo>
                    <a:pt x="111327" y="92537"/>
                  </a:lnTo>
                  <a:lnTo>
                    <a:pt x="110425" y="91751"/>
                  </a:lnTo>
                  <a:lnTo>
                    <a:pt x="109716" y="92542"/>
                  </a:lnTo>
                  <a:lnTo>
                    <a:pt x="108465" y="93948"/>
                  </a:lnTo>
                  <a:lnTo>
                    <a:pt x="108640" y="94763"/>
                  </a:lnTo>
                  <a:lnTo>
                    <a:pt x="110100" y="96040"/>
                  </a:lnTo>
                  <a:lnTo>
                    <a:pt x="110417" y="96354"/>
                  </a:lnTo>
                  <a:lnTo>
                    <a:pt x="109621" y="97398"/>
                  </a:lnTo>
                  <a:lnTo>
                    <a:pt x="109078" y="97902"/>
                  </a:lnTo>
                  <a:lnTo>
                    <a:pt x="109566" y="98189"/>
                  </a:lnTo>
                  <a:lnTo>
                    <a:pt x="111846" y="100005"/>
                  </a:lnTo>
                  <a:lnTo>
                    <a:pt x="110662" y="101353"/>
                  </a:lnTo>
                  <a:lnTo>
                    <a:pt x="110231" y="101853"/>
                  </a:lnTo>
                  <a:lnTo>
                    <a:pt x="108679" y="103626"/>
                  </a:lnTo>
                  <a:lnTo>
                    <a:pt x="113096" y="107185"/>
                  </a:lnTo>
                  <a:lnTo>
                    <a:pt x="112799" y="107497"/>
                  </a:lnTo>
                  <a:lnTo>
                    <a:pt x="112586" y="107667"/>
                  </a:lnTo>
                  <a:lnTo>
                    <a:pt x="110274" y="110264"/>
                  </a:lnTo>
                  <a:lnTo>
                    <a:pt x="109823" y="110688"/>
                  </a:lnTo>
                  <a:lnTo>
                    <a:pt x="109186" y="111251"/>
                  </a:lnTo>
                  <a:lnTo>
                    <a:pt x="108786" y="111246"/>
                  </a:lnTo>
                  <a:lnTo>
                    <a:pt x="104502" y="112013"/>
                  </a:lnTo>
                  <a:lnTo>
                    <a:pt x="103560" y="112847"/>
                  </a:lnTo>
                  <a:lnTo>
                    <a:pt x="103232" y="113119"/>
                  </a:lnTo>
                  <a:lnTo>
                    <a:pt x="102923" y="113424"/>
                  </a:lnTo>
                  <a:lnTo>
                    <a:pt x="102627" y="113743"/>
                  </a:lnTo>
                  <a:lnTo>
                    <a:pt x="102309" y="114103"/>
                  </a:lnTo>
                  <a:lnTo>
                    <a:pt x="101620" y="114858"/>
                  </a:lnTo>
                  <a:lnTo>
                    <a:pt x="100794" y="115811"/>
                  </a:lnTo>
                  <a:lnTo>
                    <a:pt x="100378" y="116283"/>
                  </a:lnTo>
                  <a:lnTo>
                    <a:pt x="99946" y="116740"/>
                  </a:lnTo>
                  <a:lnTo>
                    <a:pt x="99507" y="117174"/>
                  </a:lnTo>
                  <a:lnTo>
                    <a:pt x="99356" y="117312"/>
                  </a:lnTo>
                  <a:lnTo>
                    <a:pt x="99206" y="117455"/>
                  </a:lnTo>
                  <a:lnTo>
                    <a:pt x="98565" y="117288"/>
                  </a:lnTo>
                  <a:lnTo>
                    <a:pt x="98398" y="117407"/>
                  </a:lnTo>
                  <a:lnTo>
                    <a:pt x="98142" y="117579"/>
                  </a:lnTo>
                  <a:lnTo>
                    <a:pt x="97872" y="117741"/>
                  </a:lnTo>
                  <a:lnTo>
                    <a:pt x="97595" y="117884"/>
                  </a:lnTo>
                  <a:lnTo>
                    <a:pt x="97448" y="117946"/>
                  </a:lnTo>
                  <a:lnTo>
                    <a:pt x="97104" y="118055"/>
                  </a:lnTo>
                  <a:lnTo>
                    <a:pt x="96866" y="118108"/>
                  </a:lnTo>
                  <a:lnTo>
                    <a:pt x="96732" y="118041"/>
                  </a:lnTo>
                  <a:lnTo>
                    <a:pt x="96305" y="118108"/>
                  </a:lnTo>
                  <a:lnTo>
                    <a:pt x="93201" y="117884"/>
                  </a:lnTo>
                  <a:lnTo>
                    <a:pt x="92370" y="117541"/>
                  </a:lnTo>
                  <a:lnTo>
                    <a:pt x="91970" y="116693"/>
                  </a:lnTo>
                  <a:lnTo>
                    <a:pt x="91838" y="116593"/>
                  </a:lnTo>
                  <a:lnTo>
                    <a:pt x="91546" y="116440"/>
                  </a:lnTo>
                  <a:lnTo>
                    <a:pt x="91206" y="116354"/>
                  </a:lnTo>
                  <a:lnTo>
                    <a:pt x="90838" y="116302"/>
                  </a:lnTo>
                  <a:lnTo>
                    <a:pt x="90462" y="116264"/>
                  </a:lnTo>
                  <a:lnTo>
                    <a:pt x="90097" y="116211"/>
                  </a:lnTo>
                  <a:lnTo>
                    <a:pt x="89246" y="116049"/>
                  </a:lnTo>
                  <a:lnTo>
                    <a:pt x="88819" y="115978"/>
                  </a:lnTo>
                  <a:lnTo>
                    <a:pt x="87964" y="115821"/>
                  </a:lnTo>
                  <a:lnTo>
                    <a:pt x="87627" y="115768"/>
                  </a:lnTo>
                  <a:lnTo>
                    <a:pt x="87282" y="115730"/>
                  </a:lnTo>
                  <a:lnTo>
                    <a:pt x="86937" y="115683"/>
                  </a:lnTo>
                  <a:lnTo>
                    <a:pt x="86610" y="115606"/>
                  </a:lnTo>
                  <a:lnTo>
                    <a:pt x="86309" y="115482"/>
                  </a:lnTo>
                  <a:lnTo>
                    <a:pt x="86082" y="115330"/>
                  </a:lnTo>
                  <a:lnTo>
                    <a:pt x="85873" y="115149"/>
                  </a:lnTo>
                  <a:lnTo>
                    <a:pt x="85481" y="114739"/>
                  </a:lnTo>
                  <a:lnTo>
                    <a:pt x="85280" y="114539"/>
                  </a:lnTo>
                  <a:lnTo>
                    <a:pt x="84590" y="113938"/>
                  </a:lnTo>
                  <a:lnTo>
                    <a:pt x="84369" y="113729"/>
                  </a:lnTo>
                  <a:lnTo>
                    <a:pt x="83735" y="112976"/>
                  </a:lnTo>
                  <a:lnTo>
                    <a:pt x="83712" y="112809"/>
                  </a:lnTo>
                  <a:lnTo>
                    <a:pt x="83735" y="112628"/>
                  </a:lnTo>
                  <a:lnTo>
                    <a:pt x="83822" y="112242"/>
                  </a:lnTo>
                  <a:lnTo>
                    <a:pt x="83835" y="111942"/>
                  </a:lnTo>
                  <a:lnTo>
                    <a:pt x="83764" y="111484"/>
                  </a:lnTo>
                  <a:lnTo>
                    <a:pt x="83668" y="111246"/>
                  </a:lnTo>
                  <a:lnTo>
                    <a:pt x="83526" y="111012"/>
                  </a:lnTo>
                  <a:lnTo>
                    <a:pt x="83359" y="110793"/>
                  </a:lnTo>
                  <a:lnTo>
                    <a:pt x="83178" y="110579"/>
                  </a:lnTo>
                  <a:lnTo>
                    <a:pt x="82996" y="110374"/>
                  </a:lnTo>
                  <a:lnTo>
                    <a:pt x="82686" y="110055"/>
                  </a:lnTo>
                  <a:lnTo>
                    <a:pt x="82346" y="109759"/>
                  </a:lnTo>
                  <a:lnTo>
                    <a:pt x="81982" y="109483"/>
                  </a:lnTo>
                  <a:lnTo>
                    <a:pt x="81166" y="108940"/>
                  </a:lnTo>
                  <a:lnTo>
                    <a:pt x="80676" y="108649"/>
                  </a:lnTo>
                  <a:lnTo>
                    <a:pt x="80094" y="108353"/>
                  </a:lnTo>
                  <a:lnTo>
                    <a:pt x="79500" y="108087"/>
                  </a:lnTo>
                  <a:lnTo>
                    <a:pt x="78894" y="107839"/>
                  </a:lnTo>
                  <a:lnTo>
                    <a:pt x="78284" y="107610"/>
                  </a:lnTo>
                  <a:lnTo>
                    <a:pt x="77299" y="107281"/>
                  </a:lnTo>
                  <a:lnTo>
                    <a:pt x="76285" y="107010"/>
                  </a:lnTo>
                  <a:lnTo>
                    <a:pt x="75260" y="106790"/>
                  </a:lnTo>
                  <a:lnTo>
                    <a:pt x="74227" y="106609"/>
                  </a:lnTo>
                  <a:lnTo>
                    <a:pt x="73194" y="106462"/>
                  </a:lnTo>
                  <a:lnTo>
                    <a:pt x="72049" y="106324"/>
                  </a:lnTo>
                  <a:lnTo>
                    <a:pt x="70894" y="106233"/>
                  </a:lnTo>
                  <a:lnTo>
                    <a:pt x="69733" y="106185"/>
                  </a:lnTo>
                  <a:lnTo>
                    <a:pt x="68573" y="106195"/>
                  </a:lnTo>
                  <a:lnTo>
                    <a:pt x="68215" y="106214"/>
                  </a:lnTo>
                  <a:lnTo>
                    <a:pt x="67426" y="106266"/>
                  </a:lnTo>
                  <a:lnTo>
                    <a:pt x="66440" y="106376"/>
                  </a:lnTo>
                  <a:lnTo>
                    <a:pt x="65454" y="106538"/>
                  </a:lnTo>
                  <a:lnTo>
                    <a:pt x="64473" y="106738"/>
                  </a:lnTo>
                  <a:lnTo>
                    <a:pt x="63503" y="106981"/>
                  </a:lnTo>
                  <a:lnTo>
                    <a:pt x="62552" y="107262"/>
                  </a:lnTo>
                  <a:lnTo>
                    <a:pt x="62267" y="107310"/>
                  </a:lnTo>
                  <a:lnTo>
                    <a:pt x="61986" y="107362"/>
                  </a:lnTo>
                  <a:lnTo>
                    <a:pt x="61710" y="107429"/>
                  </a:lnTo>
                  <a:lnTo>
                    <a:pt x="61432" y="107500"/>
                  </a:lnTo>
                  <a:lnTo>
                    <a:pt x="61160" y="107586"/>
                  </a:lnTo>
                  <a:lnTo>
                    <a:pt x="60621" y="107791"/>
                  </a:lnTo>
                  <a:lnTo>
                    <a:pt x="60098" y="108048"/>
                  </a:lnTo>
                  <a:lnTo>
                    <a:pt x="59588" y="108339"/>
                  </a:lnTo>
                  <a:lnTo>
                    <a:pt x="58595" y="108959"/>
                  </a:lnTo>
                  <a:lnTo>
                    <a:pt x="58159" y="109268"/>
                  </a:lnTo>
                  <a:lnTo>
                    <a:pt x="57323" y="109950"/>
                  </a:lnTo>
                  <a:lnTo>
                    <a:pt x="56896" y="110264"/>
                  </a:lnTo>
                  <a:lnTo>
                    <a:pt x="56440" y="110521"/>
                  </a:lnTo>
                  <a:lnTo>
                    <a:pt x="56132" y="110655"/>
                  </a:lnTo>
                  <a:lnTo>
                    <a:pt x="55816" y="110774"/>
                  </a:lnTo>
                  <a:lnTo>
                    <a:pt x="55491" y="110879"/>
                  </a:lnTo>
                  <a:lnTo>
                    <a:pt x="55166" y="110965"/>
                  </a:lnTo>
                  <a:lnTo>
                    <a:pt x="54837" y="111022"/>
                  </a:lnTo>
                  <a:lnTo>
                    <a:pt x="54398" y="111055"/>
                  </a:lnTo>
                  <a:lnTo>
                    <a:pt x="53950" y="111041"/>
                  </a:lnTo>
                  <a:lnTo>
                    <a:pt x="53496" y="110993"/>
                  </a:lnTo>
                  <a:lnTo>
                    <a:pt x="52596" y="110864"/>
                  </a:lnTo>
                  <a:lnTo>
                    <a:pt x="52131" y="110787"/>
                  </a:lnTo>
                  <a:lnTo>
                    <a:pt x="51140" y="110593"/>
                  </a:lnTo>
                  <a:lnTo>
                    <a:pt x="50772" y="110531"/>
                  </a:lnTo>
                  <a:lnTo>
                    <a:pt x="50047" y="110426"/>
                  </a:lnTo>
                  <a:lnTo>
                    <a:pt x="49312" y="110345"/>
                  </a:lnTo>
                  <a:lnTo>
                    <a:pt x="48548" y="110298"/>
                  </a:lnTo>
                  <a:lnTo>
                    <a:pt x="48143" y="110288"/>
                  </a:lnTo>
                  <a:lnTo>
                    <a:pt x="47740" y="110288"/>
                  </a:lnTo>
                  <a:lnTo>
                    <a:pt x="47339" y="110302"/>
                  </a:lnTo>
                  <a:lnTo>
                    <a:pt x="46940" y="110340"/>
                  </a:lnTo>
                  <a:lnTo>
                    <a:pt x="46675" y="110379"/>
                  </a:lnTo>
                  <a:lnTo>
                    <a:pt x="46413" y="110426"/>
                  </a:lnTo>
                  <a:lnTo>
                    <a:pt x="46152" y="110479"/>
                  </a:lnTo>
                  <a:lnTo>
                    <a:pt x="45891" y="110541"/>
                  </a:lnTo>
                  <a:lnTo>
                    <a:pt x="45637" y="110612"/>
                  </a:lnTo>
                  <a:lnTo>
                    <a:pt x="45431" y="110684"/>
                  </a:lnTo>
                  <a:lnTo>
                    <a:pt x="45028" y="110846"/>
                  </a:lnTo>
                  <a:lnTo>
                    <a:pt x="44830" y="110931"/>
                  </a:lnTo>
                  <a:lnTo>
                    <a:pt x="44624" y="111008"/>
                  </a:lnTo>
                  <a:lnTo>
                    <a:pt x="44026" y="111241"/>
                  </a:lnTo>
                  <a:lnTo>
                    <a:pt x="43821" y="111303"/>
                  </a:lnTo>
                  <a:lnTo>
                    <a:pt x="43614" y="111346"/>
                  </a:lnTo>
                  <a:lnTo>
                    <a:pt x="43440" y="111365"/>
                  </a:lnTo>
                  <a:lnTo>
                    <a:pt x="43262" y="111374"/>
                  </a:lnTo>
                  <a:lnTo>
                    <a:pt x="43079" y="111374"/>
                  </a:lnTo>
                  <a:lnTo>
                    <a:pt x="42901" y="111360"/>
                  </a:lnTo>
                  <a:lnTo>
                    <a:pt x="42732" y="111327"/>
                  </a:lnTo>
                  <a:lnTo>
                    <a:pt x="42507" y="111260"/>
                  </a:lnTo>
                  <a:lnTo>
                    <a:pt x="42289" y="111165"/>
                  </a:lnTo>
                  <a:lnTo>
                    <a:pt x="42079" y="111046"/>
                  </a:lnTo>
                  <a:lnTo>
                    <a:pt x="41872" y="110913"/>
                  </a:lnTo>
                  <a:lnTo>
                    <a:pt x="41679" y="110774"/>
                  </a:lnTo>
                  <a:lnTo>
                    <a:pt x="41516" y="110645"/>
                  </a:lnTo>
                  <a:lnTo>
                    <a:pt x="41362" y="110503"/>
                  </a:lnTo>
                  <a:lnTo>
                    <a:pt x="41215" y="110355"/>
                  </a:lnTo>
                  <a:lnTo>
                    <a:pt x="40923" y="110050"/>
                  </a:lnTo>
                  <a:lnTo>
                    <a:pt x="40689" y="109797"/>
                  </a:lnTo>
                  <a:lnTo>
                    <a:pt x="40238" y="109278"/>
                  </a:lnTo>
                  <a:lnTo>
                    <a:pt x="40008" y="109026"/>
                  </a:lnTo>
                  <a:lnTo>
                    <a:pt x="39766" y="108782"/>
                  </a:lnTo>
                  <a:lnTo>
                    <a:pt x="39565" y="108625"/>
                  </a:lnTo>
                  <a:lnTo>
                    <a:pt x="39122" y="108339"/>
                  </a:lnTo>
                  <a:lnTo>
                    <a:pt x="38928" y="108182"/>
                  </a:lnTo>
                  <a:lnTo>
                    <a:pt x="38679" y="107762"/>
                  </a:lnTo>
                  <a:lnTo>
                    <a:pt x="38552" y="107396"/>
                  </a:lnTo>
                  <a:lnTo>
                    <a:pt x="38425" y="107143"/>
                  </a:lnTo>
                  <a:lnTo>
                    <a:pt x="38274" y="106890"/>
                  </a:lnTo>
                  <a:lnTo>
                    <a:pt x="38111" y="106652"/>
                  </a:lnTo>
                  <a:lnTo>
                    <a:pt x="37933" y="106419"/>
                  </a:lnTo>
                  <a:lnTo>
                    <a:pt x="37613" y="106033"/>
                  </a:lnTo>
                  <a:lnTo>
                    <a:pt x="37470" y="105871"/>
                  </a:lnTo>
                  <a:lnTo>
                    <a:pt x="37325" y="105713"/>
                  </a:lnTo>
                  <a:lnTo>
                    <a:pt x="37165" y="105575"/>
                  </a:lnTo>
                  <a:lnTo>
                    <a:pt x="36996" y="105471"/>
                  </a:lnTo>
                  <a:lnTo>
                    <a:pt x="36782" y="105404"/>
                  </a:lnTo>
                  <a:lnTo>
                    <a:pt x="36548" y="105370"/>
                  </a:lnTo>
                  <a:lnTo>
                    <a:pt x="36303" y="105370"/>
                  </a:lnTo>
                  <a:lnTo>
                    <a:pt x="35816" y="105389"/>
                  </a:lnTo>
                  <a:lnTo>
                    <a:pt x="35543" y="105413"/>
                  </a:lnTo>
                  <a:lnTo>
                    <a:pt x="35270" y="105451"/>
                  </a:lnTo>
                  <a:lnTo>
                    <a:pt x="34727" y="105556"/>
                  </a:lnTo>
                  <a:lnTo>
                    <a:pt x="34455" y="105604"/>
                  </a:lnTo>
                  <a:lnTo>
                    <a:pt x="34154" y="105632"/>
                  </a:lnTo>
                  <a:lnTo>
                    <a:pt x="33540" y="105670"/>
                  </a:lnTo>
                  <a:lnTo>
                    <a:pt x="33246" y="105718"/>
                  </a:lnTo>
                  <a:lnTo>
                    <a:pt x="32974" y="105809"/>
                  </a:lnTo>
                  <a:lnTo>
                    <a:pt x="32767" y="105928"/>
                  </a:lnTo>
                  <a:lnTo>
                    <a:pt x="32574" y="106071"/>
                  </a:lnTo>
                  <a:lnTo>
                    <a:pt x="32384" y="106233"/>
                  </a:lnTo>
                  <a:lnTo>
                    <a:pt x="32201" y="106404"/>
                  </a:lnTo>
                  <a:lnTo>
                    <a:pt x="32016" y="106562"/>
                  </a:lnTo>
                  <a:lnTo>
                    <a:pt x="31790" y="106743"/>
                  </a:lnTo>
                  <a:lnTo>
                    <a:pt x="31560" y="106914"/>
                  </a:lnTo>
                  <a:lnTo>
                    <a:pt x="31339" y="107096"/>
                  </a:lnTo>
                  <a:lnTo>
                    <a:pt x="31128" y="107286"/>
                  </a:lnTo>
                  <a:lnTo>
                    <a:pt x="31382" y="106922"/>
                  </a:lnTo>
                  <a:lnTo>
                    <a:pt x="31817" y="106297"/>
                  </a:lnTo>
                  <a:lnTo>
                    <a:pt x="33034" y="104274"/>
                  </a:lnTo>
                  <a:lnTo>
                    <a:pt x="33397" y="103798"/>
                  </a:lnTo>
                  <a:lnTo>
                    <a:pt x="33970" y="102796"/>
                  </a:lnTo>
                  <a:lnTo>
                    <a:pt x="34039" y="102314"/>
                  </a:lnTo>
                  <a:lnTo>
                    <a:pt x="34056" y="102187"/>
                  </a:lnTo>
                  <a:lnTo>
                    <a:pt x="33922" y="101345"/>
                  </a:lnTo>
                  <a:lnTo>
                    <a:pt x="33699" y="99707"/>
                  </a:lnTo>
                  <a:lnTo>
                    <a:pt x="33640" y="99472"/>
                  </a:lnTo>
                  <a:lnTo>
                    <a:pt x="33602" y="99325"/>
                  </a:lnTo>
                  <a:lnTo>
                    <a:pt x="31358" y="91033"/>
                  </a:lnTo>
                  <a:lnTo>
                    <a:pt x="31197" y="90438"/>
                  </a:lnTo>
                  <a:lnTo>
                    <a:pt x="29572" y="84658"/>
                  </a:lnTo>
                  <a:lnTo>
                    <a:pt x="29021" y="82698"/>
                  </a:lnTo>
                  <a:lnTo>
                    <a:pt x="25833" y="71516"/>
                  </a:lnTo>
                  <a:lnTo>
                    <a:pt x="24845" y="67938"/>
                  </a:lnTo>
                  <a:lnTo>
                    <a:pt x="22889" y="60846"/>
                  </a:lnTo>
                  <a:lnTo>
                    <a:pt x="21503" y="55822"/>
                  </a:lnTo>
                  <a:lnTo>
                    <a:pt x="20974" y="53908"/>
                  </a:lnTo>
                  <a:lnTo>
                    <a:pt x="20483" y="52058"/>
                  </a:lnTo>
                  <a:lnTo>
                    <a:pt x="20460" y="51464"/>
                  </a:lnTo>
                  <a:lnTo>
                    <a:pt x="19968" y="49368"/>
                  </a:lnTo>
                  <a:lnTo>
                    <a:pt x="19556" y="47900"/>
                  </a:lnTo>
                  <a:lnTo>
                    <a:pt x="19378" y="47320"/>
                  </a:lnTo>
                  <a:lnTo>
                    <a:pt x="18657" y="46673"/>
                  </a:lnTo>
                  <a:lnTo>
                    <a:pt x="17315" y="45471"/>
                  </a:lnTo>
                  <a:lnTo>
                    <a:pt x="8633" y="37662"/>
                  </a:lnTo>
                  <a:lnTo>
                    <a:pt x="5100" y="34527"/>
                  </a:lnTo>
                  <a:lnTo>
                    <a:pt x="4747" y="34186"/>
                  </a:lnTo>
                  <a:lnTo>
                    <a:pt x="4417" y="33822"/>
                  </a:lnTo>
                  <a:lnTo>
                    <a:pt x="4195" y="33547"/>
                  </a:lnTo>
                  <a:lnTo>
                    <a:pt x="3984" y="33258"/>
                  </a:lnTo>
                  <a:lnTo>
                    <a:pt x="3788" y="32959"/>
                  </a:lnTo>
                  <a:lnTo>
                    <a:pt x="3608" y="32652"/>
                  </a:lnTo>
                  <a:lnTo>
                    <a:pt x="3447" y="32338"/>
                  </a:lnTo>
                  <a:lnTo>
                    <a:pt x="3302" y="32011"/>
                  </a:lnTo>
                  <a:lnTo>
                    <a:pt x="3175" y="31673"/>
                  </a:lnTo>
                  <a:lnTo>
                    <a:pt x="3065" y="31329"/>
                  </a:lnTo>
                  <a:lnTo>
                    <a:pt x="2974" y="30980"/>
                  </a:lnTo>
                  <a:lnTo>
                    <a:pt x="2903" y="30629"/>
                  </a:lnTo>
                  <a:lnTo>
                    <a:pt x="2854" y="30309"/>
                  </a:lnTo>
                  <a:lnTo>
                    <a:pt x="2821" y="29984"/>
                  </a:lnTo>
                  <a:lnTo>
                    <a:pt x="2804" y="29658"/>
                  </a:lnTo>
                  <a:lnTo>
                    <a:pt x="2803" y="29331"/>
                  </a:lnTo>
                  <a:lnTo>
                    <a:pt x="2817" y="29007"/>
                  </a:lnTo>
                  <a:lnTo>
                    <a:pt x="2606" y="17153"/>
                  </a:lnTo>
                  <a:lnTo>
                    <a:pt x="2601" y="16630"/>
                  </a:lnTo>
                  <a:lnTo>
                    <a:pt x="2516" y="7945"/>
                  </a:lnTo>
                  <a:lnTo>
                    <a:pt x="2513" y="7679"/>
                  </a:lnTo>
                  <a:lnTo>
                    <a:pt x="2458" y="7368"/>
                  </a:lnTo>
                  <a:lnTo>
                    <a:pt x="2392" y="7057"/>
                  </a:lnTo>
                  <a:lnTo>
                    <a:pt x="2317" y="6749"/>
                  </a:lnTo>
                  <a:lnTo>
                    <a:pt x="2231" y="6443"/>
                  </a:lnTo>
                  <a:lnTo>
                    <a:pt x="2136" y="6141"/>
                  </a:lnTo>
                  <a:lnTo>
                    <a:pt x="1923" y="5549"/>
                  </a:lnTo>
                  <a:lnTo>
                    <a:pt x="1804" y="5258"/>
                  </a:lnTo>
                  <a:lnTo>
                    <a:pt x="1670" y="4974"/>
                  </a:lnTo>
                  <a:lnTo>
                    <a:pt x="1519" y="4701"/>
                  </a:lnTo>
                  <a:lnTo>
                    <a:pt x="1399" y="4515"/>
                  </a:lnTo>
                  <a:lnTo>
                    <a:pt x="1268" y="4334"/>
                  </a:lnTo>
                  <a:lnTo>
                    <a:pt x="859" y="3804"/>
                  </a:lnTo>
                  <a:lnTo>
                    <a:pt x="0" y="2633"/>
                  </a:lnTo>
                  <a:lnTo>
                    <a:pt x="456" y="2647"/>
                  </a:lnTo>
                  <a:lnTo>
                    <a:pt x="1027" y="2620"/>
                  </a:lnTo>
                  <a:lnTo>
                    <a:pt x="1186" y="2325"/>
                  </a:lnTo>
                  <a:lnTo>
                    <a:pt x="1506" y="2163"/>
                  </a:lnTo>
                  <a:lnTo>
                    <a:pt x="2397" y="1982"/>
                  </a:lnTo>
                  <a:lnTo>
                    <a:pt x="3612" y="1744"/>
                  </a:lnTo>
                  <a:lnTo>
                    <a:pt x="4903" y="1410"/>
                  </a:lnTo>
                  <a:lnTo>
                    <a:pt x="5441" y="1724"/>
                  </a:lnTo>
                  <a:lnTo>
                    <a:pt x="5704" y="1188"/>
                  </a:lnTo>
                  <a:lnTo>
                    <a:pt x="6122" y="333"/>
                  </a:lnTo>
                  <a:lnTo>
                    <a:pt x="6447" y="1434"/>
                  </a:lnTo>
                  <a:lnTo>
                    <a:pt x="6692" y="1367"/>
                  </a:lnTo>
                  <a:lnTo>
                    <a:pt x="6973" y="862"/>
                  </a:lnTo>
                  <a:lnTo>
                    <a:pt x="7254" y="748"/>
                  </a:lnTo>
                  <a:lnTo>
                    <a:pt x="8002" y="433"/>
                  </a:lnTo>
                  <a:lnTo>
                    <a:pt x="8367" y="133"/>
                  </a:lnTo>
                  <a:lnTo>
                    <a:pt x="8731" y="0"/>
                  </a:lnTo>
                  <a:lnTo>
                    <a:pt x="11446" y="142"/>
                  </a:lnTo>
                  <a:lnTo>
                    <a:pt x="12222" y="1367"/>
                  </a:lnTo>
                  <a:lnTo>
                    <a:pt x="13675" y="3635"/>
                  </a:lnTo>
                  <a:lnTo>
                    <a:pt x="13905" y="3559"/>
                  </a:lnTo>
                  <a:lnTo>
                    <a:pt x="14514" y="3840"/>
                  </a:lnTo>
                  <a:lnTo>
                    <a:pt x="15852" y="4446"/>
                  </a:lnTo>
                  <a:lnTo>
                    <a:pt x="16399" y="4955"/>
                  </a:lnTo>
                  <a:lnTo>
                    <a:pt x="16612" y="5160"/>
                  </a:lnTo>
                  <a:lnTo>
                    <a:pt x="18069" y="9945"/>
                  </a:lnTo>
                  <a:lnTo>
                    <a:pt x="18259" y="10555"/>
                  </a:lnTo>
                  <a:lnTo>
                    <a:pt x="18639" y="11255"/>
                  </a:lnTo>
                  <a:lnTo>
                    <a:pt x="19387" y="13733"/>
                  </a:lnTo>
                  <a:lnTo>
                    <a:pt x="19645" y="14562"/>
                  </a:lnTo>
                  <a:lnTo>
                    <a:pt x="20136" y="16194"/>
                  </a:lnTo>
                  <a:lnTo>
                    <a:pt x="22200" y="15555"/>
                  </a:lnTo>
                  <a:lnTo>
                    <a:pt x="22528" y="15283"/>
                  </a:lnTo>
                  <a:lnTo>
                    <a:pt x="22816" y="15044"/>
                  </a:lnTo>
                  <a:lnTo>
                    <a:pt x="24451" y="14543"/>
                  </a:lnTo>
                  <a:lnTo>
                    <a:pt x="24633" y="15148"/>
                  </a:lnTo>
                  <a:lnTo>
                    <a:pt x="24886" y="15072"/>
                  </a:lnTo>
                  <a:lnTo>
                    <a:pt x="27125" y="14374"/>
                  </a:lnTo>
                  <a:lnTo>
                    <a:pt x="28762" y="13867"/>
                  </a:lnTo>
                  <a:lnTo>
                    <a:pt x="28433" y="12813"/>
                  </a:lnTo>
                  <a:lnTo>
                    <a:pt x="30895" y="12051"/>
                  </a:lnTo>
                  <a:lnTo>
                    <a:pt x="31272" y="11946"/>
                  </a:lnTo>
                  <a:lnTo>
                    <a:pt x="32072" y="14450"/>
                  </a:lnTo>
                  <a:lnTo>
                    <a:pt x="32352" y="15525"/>
                  </a:lnTo>
                  <a:lnTo>
                    <a:pt x="32835" y="17217"/>
                  </a:lnTo>
                  <a:lnTo>
                    <a:pt x="32957" y="17621"/>
                  </a:lnTo>
                  <a:lnTo>
                    <a:pt x="33506" y="19191"/>
                  </a:lnTo>
                  <a:lnTo>
                    <a:pt x="33912" y="20543"/>
                  </a:lnTo>
                  <a:lnTo>
                    <a:pt x="34470" y="22382"/>
                  </a:lnTo>
                  <a:lnTo>
                    <a:pt x="35646" y="24627"/>
                  </a:lnTo>
                  <a:lnTo>
                    <a:pt x="36013" y="25020"/>
                  </a:lnTo>
                  <a:lnTo>
                    <a:pt x="36441" y="25480"/>
                  </a:lnTo>
                  <a:lnTo>
                    <a:pt x="37099" y="28263"/>
                  </a:lnTo>
                  <a:lnTo>
                    <a:pt x="37215" y="28708"/>
                  </a:lnTo>
                  <a:lnTo>
                    <a:pt x="38041" y="31918"/>
                  </a:lnTo>
                  <a:lnTo>
                    <a:pt x="38157" y="32403"/>
                  </a:lnTo>
                  <a:lnTo>
                    <a:pt x="38278" y="32909"/>
                  </a:lnTo>
                  <a:lnTo>
                    <a:pt x="38839" y="35045"/>
                  </a:lnTo>
                  <a:lnTo>
                    <a:pt x="39090" y="36032"/>
                  </a:lnTo>
                  <a:lnTo>
                    <a:pt x="39470" y="35954"/>
                  </a:lnTo>
                  <a:lnTo>
                    <a:pt x="40927" y="35582"/>
                  </a:lnTo>
                  <a:lnTo>
                    <a:pt x="40982" y="35782"/>
                  </a:lnTo>
                  <a:lnTo>
                    <a:pt x="42724" y="35344"/>
                  </a:lnTo>
                  <a:lnTo>
                    <a:pt x="43059" y="35557"/>
                  </a:lnTo>
                  <a:lnTo>
                    <a:pt x="45289" y="35001"/>
                  </a:lnTo>
                  <a:lnTo>
                    <a:pt x="46292" y="34924"/>
                  </a:lnTo>
                  <a:lnTo>
                    <a:pt x="48131" y="34785"/>
                  </a:lnTo>
                  <a:lnTo>
                    <a:pt x="52553" y="34458"/>
                  </a:lnTo>
                  <a:lnTo>
                    <a:pt x="53354" y="34224"/>
                  </a:lnTo>
                  <a:lnTo>
                    <a:pt x="60975" y="32288"/>
                  </a:lnTo>
                  <a:lnTo>
                    <a:pt x="61754" y="35246"/>
                  </a:lnTo>
                  <a:lnTo>
                    <a:pt x="62276" y="35091"/>
                  </a:lnTo>
                  <a:lnTo>
                    <a:pt x="64188" y="34620"/>
                  </a:lnTo>
                  <a:lnTo>
                    <a:pt x="67723" y="35396"/>
                  </a:lnTo>
                  <a:lnTo>
                    <a:pt x="68279" y="35526"/>
                  </a:lnTo>
                  <a:lnTo>
                    <a:pt x="70584" y="36193"/>
                  </a:lnTo>
                  <a:lnTo>
                    <a:pt x="70752" y="37604"/>
                  </a:lnTo>
                  <a:lnTo>
                    <a:pt x="71242" y="37650"/>
                  </a:lnTo>
                  <a:lnTo>
                    <a:pt x="80331" y="38303"/>
                  </a:lnTo>
                  <a:lnTo>
                    <a:pt x="79702" y="36465"/>
                  </a:lnTo>
                  <a:lnTo>
                    <a:pt x="82082" y="35510"/>
                  </a:lnTo>
                  <a:lnTo>
                    <a:pt x="83070" y="35117"/>
                  </a:lnTo>
                  <a:lnTo>
                    <a:pt x="86653" y="33720"/>
                  </a:lnTo>
                  <a:lnTo>
                    <a:pt x="86501" y="33130"/>
                  </a:lnTo>
                  <a:lnTo>
                    <a:pt x="86926" y="33037"/>
                  </a:lnTo>
                  <a:lnTo>
                    <a:pt x="88545" y="32661"/>
                  </a:lnTo>
                  <a:lnTo>
                    <a:pt x="90176" y="32280"/>
                  </a:lnTo>
                  <a:lnTo>
                    <a:pt x="90598" y="32177"/>
                  </a:lnTo>
                  <a:lnTo>
                    <a:pt x="90330" y="31019"/>
                  </a:lnTo>
                  <a:lnTo>
                    <a:pt x="90731" y="30836"/>
                  </a:lnTo>
                  <a:lnTo>
                    <a:pt x="93347" y="30112"/>
                  </a:lnTo>
                  <a:lnTo>
                    <a:pt x="93885" y="30419"/>
                  </a:lnTo>
                  <a:lnTo>
                    <a:pt x="96294" y="29744"/>
                  </a:lnTo>
                  <a:lnTo>
                    <a:pt x="97619" y="29349"/>
                  </a:lnTo>
                  <a:lnTo>
                    <a:pt x="98082" y="29244"/>
                  </a:lnTo>
                  <a:lnTo>
                    <a:pt x="98189" y="29702"/>
                  </a:lnTo>
                  <a:lnTo>
                    <a:pt x="99491" y="34534"/>
                  </a:lnTo>
                  <a:lnTo>
                    <a:pt x="99832" y="34305"/>
                  </a:lnTo>
                  <a:lnTo>
                    <a:pt x="99903" y="34091"/>
                  </a:lnTo>
                  <a:lnTo>
                    <a:pt x="100037" y="33776"/>
                  </a:lnTo>
                  <a:lnTo>
                    <a:pt x="100140" y="33571"/>
                  </a:lnTo>
                  <a:lnTo>
                    <a:pt x="100326" y="33276"/>
                  </a:lnTo>
                  <a:lnTo>
                    <a:pt x="100469" y="33076"/>
                  </a:lnTo>
                  <a:lnTo>
                    <a:pt x="101404" y="31911"/>
                  </a:lnTo>
                  <a:lnTo>
                    <a:pt x="102009" y="31160"/>
                  </a:lnTo>
                  <a:lnTo>
                    <a:pt x="102452" y="31193"/>
                  </a:lnTo>
                  <a:lnTo>
                    <a:pt x="102575" y="31546"/>
                  </a:lnTo>
                  <a:lnTo>
                    <a:pt x="103062" y="33304"/>
                  </a:lnTo>
                  <a:lnTo>
                    <a:pt x="103390" y="35396"/>
                  </a:lnTo>
                  <a:lnTo>
                    <a:pt x="103517" y="37193"/>
                  </a:lnTo>
                  <a:lnTo>
                    <a:pt x="103497" y="37636"/>
                  </a:lnTo>
                  <a:lnTo>
                    <a:pt x="103456" y="39467"/>
                  </a:lnTo>
                  <a:lnTo>
                    <a:pt x="103977" y="39114"/>
                  </a:lnTo>
                  <a:lnTo>
                    <a:pt x="104239" y="38801"/>
                  </a:lnTo>
                  <a:lnTo>
                    <a:pt x="105357" y="37466"/>
                  </a:lnTo>
                  <a:lnTo>
                    <a:pt x="107052" y="35444"/>
                  </a:lnTo>
                  <a:lnTo>
                    <a:pt x="107355" y="35049"/>
                  </a:lnTo>
                  <a:lnTo>
                    <a:pt x="107579" y="34758"/>
                  </a:lnTo>
                  <a:lnTo>
                    <a:pt x="108654" y="33452"/>
                  </a:lnTo>
                  <a:lnTo>
                    <a:pt x="112178" y="29173"/>
                  </a:lnTo>
                  <a:lnTo>
                    <a:pt x="112600" y="28840"/>
                  </a:lnTo>
                  <a:lnTo>
                    <a:pt x="112867" y="29035"/>
                  </a:lnTo>
                  <a:lnTo>
                    <a:pt x="114230" y="30306"/>
                  </a:lnTo>
                  <a:lnTo>
                    <a:pt x="116513" y="32437"/>
                  </a:lnTo>
                  <a:lnTo>
                    <a:pt x="116874" y="32781"/>
                  </a:lnTo>
                  <a:lnTo>
                    <a:pt x="117186" y="33085"/>
                  </a:lnTo>
                  <a:lnTo>
                    <a:pt x="120666" y="36364"/>
                  </a:lnTo>
                  <a:lnTo>
                    <a:pt x="121211" y="36403"/>
                  </a:lnTo>
                  <a:lnTo>
                    <a:pt x="121920" y="36454"/>
                  </a:lnTo>
                  <a:lnTo>
                    <a:pt x="123453" y="35887"/>
                  </a:lnTo>
                  <a:lnTo>
                    <a:pt x="123568" y="36297"/>
                  </a:lnTo>
                  <a:lnTo>
                    <a:pt x="124197" y="37646"/>
                  </a:lnTo>
                  <a:lnTo>
                    <a:pt x="126596" y="35987"/>
                  </a:lnTo>
                  <a:lnTo>
                    <a:pt x="127435" y="35106"/>
                  </a:lnTo>
                  <a:lnTo>
                    <a:pt x="128243" y="34891"/>
                  </a:lnTo>
                  <a:lnTo>
                    <a:pt x="128805" y="34343"/>
                  </a:lnTo>
                  <a:lnTo>
                    <a:pt x="129327" y="33843"/>
                  </a:lnTo>
                  <a:lnTo>
                    <a:pt x="130095" y="34572"/>
                  </a:lnTo>
                  <a:lnTo>
                    <a:pt x="131113" y="35530"/>
                  </a:lnTo>
                  <a:lnTo>
                    <a:pt x="131916" y="34677"/>
                  </a:lnTo>
                  <a:lnTo>
                    <a:pt x="133480" y="32999"/>
                  </a:lnTo>
                  <a:lnTo>
                    <a:pt x="132637" y="32218"/>
                  </a:lnTo>
                  <a:lnTo>
                    <a:pt x="133488" y="31308"/>
                  </a:lnTo>
                  <a:lnTo>
                    <a:pt x="132724" y="30593"/>
                  </a:lnTo>
                  <a:lnTo>
                    <a:pt x="133171" y="30107"/>
                  </a:lnTo>
                  <a:lnTo>
                    <a:pt x="133690" y="29940"/>
                  </a:lnTo>
                  <a:lnTo>
                    <a:pt x="134905" y="29635"/>
                  </a:lnTo>
                  <a:lnTo>
                    <a:pt x="135539" y="30231"/>
                  </a:lnTo>
                  <a:lnTo>
                    <a:pt x="135816" y="30498"/>
                  </a:lnTo>
                  <a:lnTo>
                    <a:pt x="134973" y="31403"/>
                  </a:lnTo>
                  <a:lnTo>
                    <a:pt x="134604" y="31779"/>
                  </a:lnTo>
                  <a:lnTo>
                    <a:pt x="135012" y="32137"/>
                  </a:lnTo>
                  <a:lnTo>
                    <a:pt x="135360" y="31770"/>
                  </a:lnTo>
                  <a:lnTo>
                    <a:pt x="135554" y="31937"/>
                  </a:lnTo>
                  <a:lnTo>
                    <a:pt x="137138" y="30221"/>
                  </a:lnTo>
                  <a:lnTo>
                    <a:pt x="137676" y="30683"/>
                  </a:lnTo>
                  <a:lnTo>
                    <a:pt x="138219" y="31155"/>
                  </a:lnTo>
                  <a:lnTo>
                    <a:pt x="139628" y="32366"/>
                  </a:lnTo>
                  <a:lnTo>
                    <a:pt x="140922" y="33490"/>
                  </a:lnTo>
                  <a:lnTo>
                    <a:pt x="141097" y="33633"/>
                  </a:lnTo>
                  <a:lnTo>
                    <a:pt x="141580" y="34057"/>
                  </a:lnTo>
                  <a:lnTo>
                    <a:pt x="142229" y="34615"/>
                  </a:lnTo>
                  <a:lnTo>
                    <a:pt x="142886" y="35187"/>
                  </a:lnTo>
                  <a:lnTo>
                    <a:pt x="144196" y="36321"/>
                  </a:lnTo>
                  <a:lnTo>
                    <a:pt x="144521" y="36607"/>
                  </a:lnTo>
                  <a:lnTo>
                    <a:pt x="144849" y="36888"/>
                  </a:lnTo>
                  <a:lnTo>
                    <a:pt x="146140" y="38012"/>
                  </a:lnTo>
                  <a:lnTo>
                    <a:pt x="145772" y="38441"/>
                  </a:lnTo>
                  <a:lnTo>
                    <a:pt x="145693" y="38603"/>
                  </a:lnTo>
                  <a:lnTo>
                    <a:pt x="145408" y="38875"/>
                  </a:lnTo>
                  <a:lnTo>
                    <a:pt x="145035" y="39304"/>
                  </a:lnTo>
                  <a:lnTo>
                    <a:pt x="144477" y="39957"/>
                  </a:lnTo>
                  <a:lnTo>
                    <a:pt x="145607" y="40931"/>
                  </a:lnTo>
                  <a:lnTo>
                    <a:pt x="145039" y="41596"/>
                  </a:lnTo>
                  <a:lnTo>
                    <a:pt x="145218" y="41748"/>
                  </a:lnTo>
                  <a:lnTo>
                    <a:pt x="144457" y="42301"/>
                  </a:lnTo>
                  <a:lnTo>
                    <a:pt x="145111" y="42978"/>
                  </a:lnTo>
                  <a:lnTo>
                    <a:pt x="145193" y="43438"/>
                  </a:lnTo>
                  <a:lnTo>
                    <a:pt x="145277" y="43902"/>
                  </a:lnTo>
                  <a:lnTo>
                    <a:pt x="146278" y="44774"/>
                  </a:lnTo>
                  <a:lnTo>
                    <a:pt x="147284" y="45642"/>
                  </a:lnTo>
                  <a:lnTo>
                    <a:pt x="145629" y="46695"/>
                  </a:lnTo>
                  <a:lnTo>
                    <a:pt x="148986" y="52678"/>
                  </a:lnTo>
                  <a:lnTo>
                    <a:pt x="144865" y="57403"/>
                  </a:lnTo>
                  <a:lnTo>
                    <a:pt x="141892" y="60800"/>
                  </a:lnTo>
                  <a:lnTo>
                    <a:pt x="141488" y="61267"/>
                  </a:lnTo>
                  <a:lnTo>
                    <a:pt x="141077" y="61734"/>
                  </a:lnTo>
                  <a:lnTo>
                    <a:pt x="139452" y="63597"/>
                  </a:lnTo>
                  <a:lnTo>
                    <a:pt x="138916" y="63845"/>
                  </a:lnTo>
                  <a:lnTo>
                    <a:pt x="138504" y="64036"/>
                  </a:lnTo>
                  <a:lnTo>
                    <a:pt x="137304" y="65431"/>
                  </a:lnTo>
                  <a:lnTo>
                    <a:pt x="136976" y="65161"/>
                  </a:lnTo>
                  <a:lnTo>
                    <a:pt x="136536" y="64774"/>
                  </a:lnTo>
                  <a:lnTo>
                    <a:pt x="136109" y="64389"/>
                  </a:lnTo>
                  <a:lnTo>
                    <a:pt x="135669" y="64003"/>
                  </a:lnTo>
                  <a:lnTo>
                    <a:pt x="135222" y="64527"/>
                  </a:lnTo>
                  <a:lnTo>
                    <a:pt x="134992" y="64803"/>
                  </a:lnTo>
                  <a:lnTo>
                    <a:pt x="133924" y="66052"/>
                  </a:lnTo>
                  <a:lnTo>
                    <a:pt x="133302" y="66790"/>
                  </a:lnTo>
                  <a:lnTo>
                    <a:pt x="132958" y="67186"/>
                  </a:lnTo>
                  <a:lnTo>
                    <a:pt x="131936" y="68377"/>
                  </a:lnTo>
                  <a:lnTo>
                    <a:pt x="131259" y="69178"/>
                  </a:lnTo>
                  <a:lnTo>
                    <a:pt x="130915" y="69573"/>
                  </a:lnTo>
                  <a:lnTo>
                    <a:pt x="130681" y="69854"/>
                  </a:lnTo>
                  <a:lnTo>
                    <a:pt x="130238" y="70369"/>
                  </a:lnTo>
                  <a:lnTo>
                    <a:pt x="126929" y="74243"/>
                  </a:lnTo>
                  <a:lnTo>
                    <a:pt x="126592" y="74643"/>
                  </a:lnTo>
                  <a:lnTo>
                    <a:pt x="126129" y="75177"/>
                  </a:lnTo>
                  <a:lnTo>
                    <a:pt x="125998" y="75339"/>
                  </a:lnTo>
                  <a:lnTo>
                    <a:pt x="125662" y="75735"/>
                  </a:lnTo>
                  <a:lnTo>
                    <a:pt x="124981" y="76526"/>
                  </a:lnTo>
                  <a:lnTo>
                    <a:pt x="124304" y="77326"/>
                  </a:lnTo>
                  <a:lnTo>
                    <a:pt x="123963" y="77717"/>
                  </a:lnTo>
                  <a:lnTo>
                    <a:pt x="123623" y="78122"/>
                  </a:lnTo>
                  <a:lnTo>
                    <a:pt x="122946" y="78913"/>
                  </a:lnTo>
                  <a:lnTo>
                    <a:pt x="123378" y="79456"/>
                  </a:lnTo>
                  <a:lnTo>
                    <a:pt x="124177" y="80152"/>
                  </a:lnTo>
                  <a:lnTo>
                    <a:pt x="124381" y="80491"/>
                  </a:lnTo>
                  <a:lnTo>
                    <a:pt x="122800" y="82305"/>
                  </a:lnTo>
                  <a:lnTo>
                    <a:pt x="122542" y="82656"/>
                  </a:lnTo>
                  <a:lnTo>
                    <a:pt x="121748" y="81704"/>
                  </a:lnTo>
                  <a:lnTo>
                    <a:pt x="121525" y="81939"/>
                  </a:lnTo>
                  <a:lnTo>
                    <a:pt x="120179" y="83440"/>
                  </a:lnTo>
                  <a:lnTo>
                    <a:pt x="119656" y="82973"/>
                  </a:lnTo>
                  <a:lnTo>
                    <a:pt x="119403" y="83278"/>
                  </a:lnTo>
                  <a:lnTo>
                    <a:pt x="119051" y="83688"/>
                  </a:lnTo>
                  <a:lnTo>
                    <a:pt x="118912" y="83564"/>
                  </a:lnTo>
                  <a:lnTo>
                    <a:pt x="118085" y="84512"/>
                  </a:lnTo>
                  <a:lnTo>
                    <a:pt x="117665" y="84999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3" name="pg273"/>
            <p:cNvSpPr/>
            <p:nvPr/>
          </p:nvSpPr>
          <p:spPr>
            <a:xfrm>
              <a:off x="5140762" y="4811319"/>
              <a:ext cx="142442" cy="122447"/>
            </a:xfrm>
            <a:custGeom>
              <a:avLst/>
              <a:gdLst/>
              <a:ahLst/>
              <a:cxnLst/>
              <a:rect l="0" t="0" r="0" b="0"/>
              <a:pathLst>
                <a:path w="142442" h="122447">
                  <a:moveTo>
                    <a:pt x="5869" y="121987"/>
                  </a:moveTo>
                  <a:lnTo>
                    <a:pt x="5337" y="121867"/>
                  </a:lnTo>
                  <a:lnTo>
                    <a:pt x="4742" y="121713"/>
                  </a:lnTo>
                  <a:lnTo>
                    <a:pt x="3563" y="121377"/>
                  </a:lnTo>
                  <a:lnTo>
                    <a:pt x="2973" y="121201"/>
                  </a:lnTo>
                  <a:lnTo>
                    <a:pt x="2387" y="121034"/>
                  </a:lnTo>
                  <a:lnTo>
                    <a:pt x="1433" y="120767"/>
                  </a:lnTo>
                  <a:lnTo>
                    <a:pt x="954" y="120629"/>
                  </a:lnTo>
                  <a:lnTo>
                    <a:pt x="0" y="120365"/>
                  </a:lnTo>
                  <a:lnTo>
                    <a:pt x="27" y="120207"/>
                  </a:lnTo>
                  <a:lnTo>
                    <a:pt x="1160" y="113711"/>
                  </a:lnTo>
                  <a:lnTo>
                    <a:pt x="2045" y="108640"/>
                  </a:lnTo>
                  <a:lnTo>
                    <a:pt x="2960" y="103425"/>
                  </a:lnTo>
                  <a:lnTo>
                    <a:pt x="3064" y="102835"/>
                  </a:lnTo>
                  <a:lnTo>
                    <a:pt x="3807" y="98583"/>
                  </a:lnTo>
                  <a:lnTo>
                    <a:pt x="4915" y="92276"/>
                  </a:lnTo>
                  <a:lnTo>
                    <a:pt x="5114" y="91141"/>
                  </a:lnTo>
                  <a:lnTo>
                    <a:pt x="5764" y="87419"/>
                  </a:lnTo>
                  <a:lnTo>
                    <a:pt x="6424" y="83671"/>
                  </a:lnTo>
                  <a:lnTo>
                    <a:pt x="6783" y="81656"/>
                  </a:lnTo>
                  <a:lnTo>
                    <a:pt x="8325" y="72882"/>
                  </a:lnTo>
                  <a:lnTo>
                    <a:pt x="9611" y="65560"/>
                  </a:lnTo>
                  <a:lnTo>
                    <a:pt x="10585" y="60011"/>
                  </a:lnTo>
                  <a:lnTo>
                    <a:pt x="11455" y="55056"/>
                  </a:lnTo>
                  <a:lnTo>
                    <a:pt x="12460" y="49361"/>
                  </a:lnTo>
                  <a:lnTo>
                    <a:pt x="12976" y="46438"/>
                  </a:lnTo>
                  <a:lnTo>
                    <a:pt x="13704" y="42320"/>
                  </a:lnTo>
                  <a:lnTo>
                    <a:pt x="13775" y="41963"/>
                  </a:lnTo>
                  <a:lnTo>
                    <a:pt x="13874" y="41741"/>
                  </a:lnTo>
                  <a:lnTo>
                    <a:pt x="13953" y="41596"/>
                  </a:lnTo>
                  <a:lnTo>
                    <a:pt x="14221" y="41195"/>
                  </a:lnTo>
                  <a:lnTo>
                    <a:pt x="14291" y="41052"/>
                  </a:lnTo>
                  <a:lnTo>
                    <a:pt x="14345" y="40903"/>
                  </a:lnTo>
                  <a:lnTo>
                    <a:pt x="14389" y="40748"/>
                  </a:lnTo>
                  <a:lnTo>
                    <a:pt x="14425" y="40593"/>
                  </a:lnTo>
                  <a:lnTo>
                    <a:pt x="14452" y="40435"/>
                  </a:lnTo>
                  <a:lnTo>
                    <a:pt x="14796" y="37316"/>
                  </a:lnTo>
                  <a:lnTo>
                    <a:pt x="15693" y="29278"/>
                  </a:lnTo>
                  <a:lnTo>
                    <a:pt x="16081" y="25381"/>
                  </a:lnTo>
                  <a:lnTo>
                    <a:pt x="16307" y="23165"/>
                  </a:lnTo>
                  <a:lnTo>
                    <a:pt x="16904" y="17318"/>
                  </a:lnTo>
                  <a:lnTo>
                    <a:pt x="17808" y="8470"/>
                  </a:lnTo>
                  <a:lnTo>
                    <a:pt x="21581" y="9401"/>
                  </a:lnTo>
                  <a:lnTo>
                    <a:pt x="31049" y="11683"/>
                  </a:lnTo>
                  <a:lnTo>
                    <a:pt x="33825" y="12352"/>
                  </a:lnTo>
                  <a:lnTo>
                    <a:pt x="37812" y="13313"/>
                  </a:lnTo>
                  <a:lnTo>
                    <a:pt x="39722" y="13773"/>
                  </a:lnTo>
                  <a:lnTo>
                    <a:pt x="46353" y="14027"/>
                  </a:lnTo>
                  <a:lnTo>
                    <a:pt x="50288" y="14175"/>
                  </a:lnTo>
                  <a:lnTo>
                    <a:pt x="50762" y="806"/>
                  </a:lnTo>
                  <a:lnTo>
                    <a:pt x="50791" y="0"/>
                  </a:lnTo>
                  <a:lnTo>
                    <a:pt x="52019" y="946"/>
                  </a:lnTo>
                  <a:lnTo>
                    <a:pt x="55459" y="3597"/>
                  </a:lnTo>
                  <a:lnTo>
                    <a:pt x="62683" y="9134"/>
                  </a:lnTo>
                  <a:lnTo>
                    <a:pt x="63665" y="9887"/>
                  </a:lnTo>
                  <a:lnTo>
                    <a:pt x="63916" y="10071"/>
                  </a:lnTo>
                  <a:lnTo>
                    <a:pt x="64294" y="10349"/>
                  </a:lnTo>
                  <a:lnTo>
                    <a:pt x="65073" y="10692"/>
                  </a:lnTo>
                  <a:lnTo>
                    <a:pt x="67623" y="11817"/>
                  </a:lnTo>
                  <a:lnTo>
                    <a:pt x="68712" y="12293"/>
                  </a:lnTo>
                  <a:lnTo>
                    <a:pt x="76507" y="14942"/>
                  </a:lnTo>
                  <a:lnTo>
                    <a:pt x="77924" y="15424"/>
                  </a:lnTo>
                  <a:lnTo>
                    <a:pt x="87820" y="18778"/>
                  </a:lnTo>
                  <a:lnTo>
                    <a:pt x="88707" y="19207"/>
                  </a:lnTo>
                  <a:lnTo>
                    <a:pt x="89336" y="19512"/>
                  </a:lnTo>
                  <a:lnTo>
                    <a:pt x="92361" y="21719"/>
                  </a:lnTo>
                  <a:lnTo>
                    <a:pt x="96406" y="24664"/>
                  </a:lnTo>
                  <a:lnTo>
                    <a:pt x="97923" y="25769"/>
                  </a:lnTo>
                  <a:lnTo>
                    <a:pt x="98267" y="25869"/>
                  </a:lnTo>
                  <a:lnTo>
                    <a:pt x="106612" y="27284"/>
                  </a:lnTo>
                  <a:lnTo>
                    <a:pt x="107004" y="27351"/>
                  </a:lnTo>
                  <a:lnTo>
                    <a:pt x="107042" y="27755"/>
                  </a:lnTo>
                  <a:lnTo>
                    <a:pt x="107537" y="29348"/>
                  </a:lnTo>
                  <a:lnTo>
                    <a:pt x="107883" y="30279"/>
                  </a:lnTo>
                  <a:lnTo>
                    <a:pt x="108982" y="33099"/>
                  </a:lnTo>
                  <a:lnTo>
                    <a:pt x="109475" y="34260"/>
                  </a:lnTo>
                  <a:lnTo>
                    <a:pt x="109784" y="34945"/>
                  </a:lnTo>
                  <a:lnTo>
                    <a:pt x="110237" y="35836"/>
                  </a:lnTo>
                  <a:lnTo>
                    <a:pt x="110613" y="36489"/>
                  </a:lnTo>
                  <a:lnTo>
                    <a:pt x="111014" y="37124"/>
                  </a:lnTo>
                  <a:lnTo>
                    <a:pt x="111295" y="37539"/>
                  </a:lnTo>
                  <a:lnTo>
                    <a:pt x="111742" y="38142"/>
                  </a:lnTo>
                  <a:lnTo>
                    <a:pt x="112057" y="38535"/>
                  </a:lnTo>
                  <a:lnTo>
                    <a:pt x="112380" y="38919"/>
                  </a:lnTo>
                  <a:lnTo>
                    <a:pt x="112711" y="39294"/>
                  </a:lnTo>
                  <a:lnTo>
                    <a:pt x="113050" y="39660"/>
                  </a:lnTo>
                  <a:lnTo>
                    <a:pt x="113406" y="40012"/>
                  </a:lnTo>
                  <a:lnTo>
                    <a:pt x="113771" y="40355"/>
                  </a:lnTo>
                  <a:lnTo>
                    <a:pt x="114148" y="40686"/>
                  </a:lnTo>
                  <a:lnTo>
                    <a:pt x="114537" y="41002"/>
                  </a:lnTo>
                  <a:lnTo>
                    <a:pt x="115542" y="41748"/>
                  </a:lnTo>
                  <a:lnTo>
                    <a:pt x="116170" y="42163"/>
                  </a:lnTo>
                  <a:lnTo>
                    <a:pt x="116592" y="42431"/>
                  </a:lnTo>
                  <a:lnTo>
                    <a:pt x="117008" y="42678"/>
                  </a:lnTo>
                  <a:lnTo>
                    <a:pt x="117454" y="42930"/>
                  </a:lnTo>
                  <a:lnTo>
                    <a:pt x="118120" y="43290"/>
                  </a:lnTo>
                  <a:lnTo>
                    <a:pt x="118801" y="43618"/>
                  </a:lnTo>
                  <a:lnTo>
                    <a:pt x="119259" y="43820"/>
                  </a:lnTo>
                  <a:lnTo>
                    <a:pt x="126709" y="46893"/>
                  </a:lnTo>
                  <a:lnTo>
                    <a:pt x="127171" y="47099"/>
                  </a:lnTo>
                  <a:lnTo>
                    <a:pt x="127852" y="47426"/>
                  </a:lnTo>
                  <a:lnTo>
                    <a:pt x="128294" y="47668"/>
                  </a:lnTo>
                  <a:lnTo>
                    <a:pt x="129154" y="48195"/>
                  </a:lnTo>
                  <a:lnTo>
                    <a:pt x="130193" y="48918"/>
                  </a:lnTo>
                  <a:lnTo>
                    <a:pt x="131699" y="49997"/>
                  </a:lnTo>
                  <a:lnTo>
                    <a:pt x="136931" y="53815"/>
                  </a:lnTo>
                  <a:lnTo>
                    <a:pt x="139015" y="55259"/>
                  </a:lnTo>
                  <a:lnTo>
                    <a:pt x="141096" y="56976"/>
                  </a:lnTo>
                  <a:lnTo>
                    <a:pt x="142442" y="57881"/>
                  </a:lnTo>
                  <a:lnTo>
                    <a:pt x="141792" y="58891"/>
                  </a:lnTo>
                  <a:lnTo>
                    <a:pt x="141674" y="59067"/>
                  </a:lnTo>
                  <a:lnTo>
                    <a:pt x="141567" y="59206"/>
                  </a:lnTo>
                  <a:lnTo>
                    <a:pt x="141337" y="59520"/>
                  </a:lnTo>
                  <a:lnTo>
                    <a:pt x="141246" y="59658"/>
                  </a:lnTo>
                  <a:lnTo>
                    <a:pt x="141084" y="59925"/>
                  </a:lnTo>
                  <a:lnTo>
                    <a:pt x="140925" y="60221"/>
                  </a:lnTo>
                  <a:lnTo>
                    <a:pt x="140799" y="60416"/>
                  </a:lnTo>
                  <a:lnTo>
                    <a:pt x="140629" y="60626"/>
                  </a:lnTo>
                  <a:lnTo>
                    <a:pt x="140494" y="60826"/>
                  </a:lnTo>
                  <a:lnTo>
                    <a:pt x="140415" y="61026"/>
                  </a:lnTo>
                  <a:lnTo>
                    <a:pt x="140355" y="61221"/>
                  </a:lnTo>
                  <a:lnTo>
                    <a:pt x="140284" y="61383"/>
                  </a:lnTo>
                  <a:lnTo>
                    <a:pt x="140054" y="61674"/>
                  </a:lnTo>
                  <a:lnTo>
                    <a:pt x="139932" y="61827"/>
                  </a:lnTo>
                  <a:lnTo>
                    <a:pt x="139829" y="62012"/>
                  </a:lnTo>
                  <a:lnTo>
                    <a:pt x="139722" y="62375"/>
                  </a:lnTo>
                  <a:lnTo>
                    <a:pt x="139564" y="62560"/>
                  </a:lnTo>
                  <a:lnTo>
                    <a:pt x="139247" y="62680"/>
                  </a:lnTo>
                  <a:lnTo>
                    <a:pt x="138918" y="62713"/>
                  </a:lnTo>
                  <a:lnTo>
                    <a:pt x="138518" y="62522"/>
                  </a:lnTo>
                  <a:lnTo>
                    <a:pt x="138245" y="62313"/>
                  </a:lnTo>
                  <a:lnTo>
                    <a:pt x="137952" y="62117"/>
                  </a:lnTo>
                  <a:lnTo>
                    <a:pt x="137608" y="61979"/>
                  </a:lnTo>
                  <a:lnTo>
                    <a:pt x="137307" y="61803"/>
                  </a:lnTo>
                  <a:lnTo>
                    <a:pt x="137074" y="61641"/>
                  </a:lnTo>
                  <a:lnTo>
                    <a:pt x="136741" y="61445"/>
                  </a:lnTo>
                  <a:lnTo>
                    <a:pt x="136409" y="61226"/>
                  </a:lnTo>
                  <a:lnTo>
                    <a:pt x="136013" y="61178"/>
                  </a:lnTo>
                  <a:lnTo>
                    <a:pt x="135755" y="61274"/>
                  </a:lnTo>
                  <a:lnTo>
                    <a:pt x="135494" y="61250"/>
                  </a:lnTo>
                  <a:lnTo>
                    <a:pt x="135344" y="60974"/>
                  </a:lnTo>
                  <a:lnTo>
                    <a:pt x="135257" y="60654"/>
                  </a:lnTo>
                  <a:lnTo>
                    <a:pt x="135071" y="60445"/>
                  </a:lnTo>
                  <a:lnTo>
                    <a:pt x="134778" y="60221"/>
                  </a:lnTo>
                  <a:lnTo>
                    <a:pt x="134493" y="60049"/>
                  </a:lnTo>
                  <a:lnTo>
                    <a:pt x="134172" y="59944"/>
                  </a:lnTo>
                  <a:lnTo>
                    <a:pt x="133895" y="59935"/>
                  </a:lnTo>
                  <a:lnTo>
                    <a:pt x="133289" y="59892"/>
                  </a:lnTo>
                  <a:lnTo>
                    <a:pt x="132933" y="59839"/>
                  </a:lnTo>
                  <a:lnTo>
                    <a:pt x="132557" y="59720"/>
                  </a:lnTo>
                  <a:lnTo>
                    <a:pt x="132169" y="59677"/>
                  </a:lnTo>
                  <a:lnTo>
                    <a:pt x="131294" y="59620"/>
                  </a:lnTo>
                  <a:lnTo>
                    <a:pt x="130930" y="59582"/>
                  </a:lnTo>
                  <a:lnTo>
                    <a:pt x="130558" y="59587"/>
                  </a:lnTo>
                  <a:lnTo>
                    <a:pt x="130205" y="59682"/>
                  </a:lnTo>
                  <a:lnTo>
                    <a:pt x="129972" y="59854"/>
                  </a:lnTo>
                  <a:lnTo>
                    <a:pt x="129825" y="59973"/>
                  </a:lnTo>
                  <a:lnTo>
                    <a:pt x="129592" y="60106"/>
                  </a:lnTo>
                  <a:lnTo>
                    <a:pt x="129346" y="60225"/>
                  </a:lnTo>
                  <a:lnTo>
                    <a:pt x="129172" y="60378"/>
                  </a:lnTo>
                  <a:lnTo>
                    <a:pt x="129034" y="60569"/>
                  </a:lnTo>
                  <a:lnTo>
                    <a:pt x="128923" y="60773"/>
                  </a:lnTo>
                  <a:lnTo>
                    <a:pt x="128796" y="60983"/>
                  </a:lnTo>
                  <a:lnTo>
                    <a:pt x="128717" y="61140"/>
                  </a:lnTo>
                  <a:lnTo>
                    <a:pt x="128618" y="61369"/>
                  </a:lnTo>
                  <a:lnTo>
                    <a:pt x="128558" y="61612"/>
                  </a:lnTo>
                  <a:lnTo>
                    <a:pt x="128523" y="61860"/>
                  </a:lnTo>
                  <a:lnTo>
                    <a:pt x="128444" y="62084"/>
                  </a:lnTo>
                  <a:lnTo>
                    <a:pt x="128368" y="62313"/>
                  </a:lnTo>
                  <a:lnTo>
                    <a:pt x="128361" y="62584"/>
                  </a:lnTo>
                  <a:lnTo>
                    <a:pt x="128376" y="62813"/>
                  </a:lnTo>
                  <a:lnTo>
                    <a:pt x="128384" y="63061"/>
                  </a:lnTo>
                  <a:lnTo>
                    <a:pt x="128384" y="63228"/>
                  </a:lnTo>
                  <a:lnTo>
                    <a:pt x="128127" y="63566"/>
                  </a:lnTo>
                  <a:lnTo>
                    <a:pt x="127917" y="63618"/>
                  </a:lnTo>
                  <a:lnTo>
                    <a:pt x="127699" y="63637"/>
                  </a:lnTo>
                  <a:lnTo>
                    <a:pt x="127383" y="63661"/>
                  </a:lnTo>
                  <a:lnTo>
                    <a:pt x="127201" y="63638"/>
                  </a:lnTo>
                  <a:lnTo>
                    <a:pt x="126916" y="63585"/>
                  </a:lnTo>
                  <a:lnTo>
                    <a:pt x="126496" y="63494"/>
                  </a:lnTo>
                  <a:lnTo>
                    <a:pt x="126255" y="63452"/>
                  </a:lnTo>
                  <a:lnTo>
                    <a:pt x="125966" y="63452"/>
                  </a:lnTo>
                  <a:lnTo>
                    <a:pt x="125708" y="63494"/>
                  </a:lnTo>
                  <a:lnTo>
                    <a:pt x="125439" y="63580"/>
                  </a:lnTo>
                  <a:lnTo>
                    <a:pt x="125289" y="63680"/>
                  </a:lnTo>
                  <a:lnTo>
                    <a:pt x="125075" y="63742"/>
                  </a:lnTo>
                  <a:lnTo>
                    <a:pt x="124913" y="63776"/>
                  </a:lnTo>
                  <a:lnTo>
                    <a:pt x="124683" y="63847"/>
                  </a:lnTo>
                  <a:lnTo>
                    <a:pt x="124548" y="63919"/>
                  </a:lnTo>
                  <a:lnTo>
                    <a:pt x="124259" y="64076"/>
                  </a:lnTo>
                  <a:lnTo>
                    <a:pt x="123840" y="64386"/>
                  </a:lnTo>
                  <a:lnTo>
                    <a:pt x="124224" y="66025"/>
                  </a:lnTo>
                  <a:lnTo>
                    <a:pt x="124390" y="66139"/>
                  </a:lnTo>
                  <a:lnTo>
                    <a:pt x="124592" y="66115"/>
                  </a:lnTo>
                  <a:lnTo>
                    <a:pt x="124766" y="66053"/>
                  </a:lnTo>
                  <a:lnTo>
                    <a:pt x="124992" y="66011"/>
                  </a:lnTo>
                  <a:lnTo>
                    <a:pt x="125285" y="65949"/>
                  </a:lnTo>
                  <a:lnTo>
                    <a:pt x="125570" y="65949"/>
                  </a:lnTo>
                  <a:lnTo>
                    <a:pt x="125894" y="65977"/>
                  </a:lnTo>
                  <a:lnTo>
                    <a:pt x="126211" y="65996"/>
                  </a:lnTo>
                  <a:lnTo>
                    <a:pt x="126472" y="66030"/>
                  </a:lnTo>
                  <a:lnTo>
                    <a:pt x="126757" y="66058"/>
                  </a:lnTo>
                  <a:lnTo>
                    <a:pt x="126999" y="66125"/>
                  </a:lnTo>
                  <a:lnTo>
                    <a:pt x="127268" y="66215"/>
                  </a:lnTo>
                  <a:lnTo>
                    <a:pt x="127493" y="66368"/>
                  </a:lnTo>
                  <a:lnTo>
                    <a:pt x="127641" y="66547"/>
                  </a:lnTo>
                  <a:lnTo>
                    <a:pt x="127719" y="66783"/>
                  </a:lnTo>
                  <a:lnTo>
                    <a:pt x="127688" y="67054"/>
                  </a:lnTo>
                  <a:lnTo>
                    <a:pt x="127601" y="67354"/>
                  </a:lnTo>
                  <a:lnTo>
                    <a:pt x="127486" y="67678"/>
                  </a:lnTo>
                  <a:lnTo>
                    <a:pt x="127462" y="67902"/>
                  </a:lnTo>
                  <a:lnTo>
                    <a:pt x="127454" y="68164"/>
                  </a:lnTo>
                  <a:lnTo>
                    <a:pt x="127454" y="68436"/>
                  </a:lnTo>
                  <a:lnTo>
                    <a:pt x="127466" y="68732"/>
                  </a:lnTo>
                  <a:lnTo>
                    <a:pt x="127490" y="69003"/>
                  </a:lnTo>
                  <a:lnTo>
                    <a:pt x="127482" y="69218"/>
                  </a:lnTo>
                  <a:lnTo>
                    <a:pt x="127450" y="69961"/>
                  </a:lnTo>
                  <a:lnTo>
                    <a:pt x="127375" y="70304"/>
                  </a:lnTo>
                  <a:lnTo>
                    <a:pt x="127343" y="70762"/>
                  </a:lnTo>
                  <a:lnTo>
                    <a:pt x="127434" y="70995"/>
                  </a:lnTo>
                  <a:lnTo>
                    <a:pt x="127684" y="71095"/>
                  </a:lnTo>
                  <a:lnTo>
                    <a:pt x="128000" y="71138"/>
                  </a:lnTo>
                  <a:lnTo>
                    <a:pt x="128175" y="71076"/>
                  </a:lnTo>
                  <a:lnTo>
                    <a:pt x="128309" y="70819"/>
                  </a:lnTo>
                  <a:lnTo>
                    <a:pt x="128408" y="70404"/>
                  </a:lnTo>
                  <a:lnTo>
                    <a:pt x="128471" y="70071"/>
                  </a:lnTo>
                  <a:lnTo>
                    <a:pt x="128539" y="69856"/>
                  </a:lnTo>
                  <a:lnTo>
                    <a:pt x="128772" y="69699"/>
                  </a:lnTo>
                  <a:lnTo>
                    <a:pt x="129065" y="69856"/>
                  </a:lnTo>
                  <a:lnTo>
                    <a:pt x="129418" y="70104"/>
                  </a:lnTo>
                  <a:lnTo>
                    <a:pt x="129584" y="70190"/>
                  </a:lnTo>
                  <a:lnTo>
                    <a:pt x="129730" y="70380"/>
                  </a:lnTo>
                  <a:lnTo>
                    <a:pt x="129833" y="70743"/>
                  </a:lnTo>
                  <a:lnTo>
                    <a:pt x="129916" y="71167"/>
                  </a:lnTo>
                  <a:lnTo>
                    <a:pt x="130071" y="71595"/>
                  </a:lnTo>
                  <a:lnTo>
                    <a:pt x="130407" y="72163"/>
                  </a:lnTo>
                  <a:lnTo>
                    <a:pt x="130581" y="72472"/>
                  </a:lnTo>
                  <a:lnTo>
                    <a:pt x="130799" y="72782"/>
                  </a:lnTo>
                  <a:lnTo>
                    <a:pt x="131124" y="73159"/>
                  </a:lnTo>
                  <a:lnTo>
                    <a:pt x="131389" y="73459"/>
                  </a:lnTo>
                  <a:lnTo>
                    <a:pt x="131721" y="73654"/>
                  </a:lnTo>
                  <a:lnTo>
                    <a:pt x="131982" y="73749"/>
                  </a:lnTo>
                  <a:lnTo>
                    <a:pt x="132323" y="73869"/>
                  </a:lnTo>
                  <a:lnTo>
                    <a:pt x="132624" y="73964"/>
                  </a:lnTo>
                  <a:lnTo>
                    <a:pt x="132929" y="74078"/>
                  </a:lnTo>
                  <a:lnTo>
                    <a:pt x="133238" y="74255"/>
                  </a:lnTo>
                  <a:lnTo>
                    <a:pt x="133384" y="74474"/>
                  </a:lnTo>
                  <a:lnTo>
                    <a:pt x="133459" y="74784"/>
                  </a:lnTo>
                  <a:lnTo>
                    <a:pt x="133412" y="75131"/>
                  </a:lnTo>
                  <a:lnTo>
                    <a:pt x="133352" y="75346"/>
                  </a:lnTo>
                  <a:lnTo>
                    <a:pt x="133309" y="75532"/>
                  </a:lnTo>
                  <a:lnTo>
                    <a:pt x="133174" y="75870"/>
                  </a:lnTo>
                  <a:lnTo>
                    <a:pt x="133032" y="76156"/>
                  </a:lnTo>
                  <a:lnTo>
                    <a:pt x="132454" y="76785"/>
                  </a:lnTo>
                  <a:lnTo>
                    <a:pt x="132133" y="77176"/>
                  </a:lnTo>
                  <a:lnTo>
                    <a:pt x="131801" y="77595"/>
                  </a:lnTo>
                  <a:lnTo>
                    <a:pt x="131516" y="77848"/>
                  </a:lnTo>
                  <a:lnTo>
                    <a:pt x="131159" y="78129"/>
                  </a:lnTo>
                  <a:lnTo>
                    <a:pt x="130771" y="78477"/>
                  </a:lnTo>
                  <a:lnTo>
                    <a:pt x="130395" y="78982"/>
                  </a:lnTo>
                  <a:lnTo>
                    <a:pt x="130205" y="79515"/>
                  </a:lnTo>
                  <a:lnTo>
                    <a:pt x="130011" y="80078"/>
                  </a:lnTo>
                  <a:lnTo>
                    <a:pt x="130011" y="80530"/>
                  </a:lnTo>
                  <a:lnTo>
                    <a:pt x="130055" y="80997"/>
                  </a:lnTo>
                  <a:lnTo>
                    <a:pt x="130289" y="81431"/>
                  </a:lnTo>
                  <a:lnTo>
                    <a:pt x="130696" y="81617"/>
                  </a:lnTo>
                  <a:lnTo>
                    <a:pt x="131120" y="81617"/>
                  </a:lnTo>
                  <a:lnTo>
                    <a:pt x="131504" y="81522"/>
                  </a:lnTo>
                  <a:lnTo>
                    <a:pt x="132018" y="81217"/>
                  </a:lnTo>
                  <a:lnTo>
                    <a:pt x="132157" y="81078"/>
                  </a:lnTo>
                  <a:lnTo>
                    <a:pt x="132272" y="80916"/>
                  </a:lnTo>
                  <a:lnTo>
                    <a:pt x="132596" y="80635"/>
                  </a:lnTo>
                  <a:lnTo>
                    <a:pt x="132675" y="80883"/>
                  </a:lnTo>
                  <a:lnTo>
                    <a:pt x="132810" y="81202"/>
                  </a:lnTo>
                  <a:lnTo>
                    <a:pt x="132921" y="81436"/>
                  </a:lnTo>
                  <a:lnTo>
                    <a:pt x="133064" y="81660"/>
                  </a:lnTo>
                  <a:lnTo>
                    <a:pt x="133234" y="81879"/>
                  </a:lnTo>
                  <a:lnTo>
                    <a:pt x="133455" y="82113"/>
                  </a:lnTo>
                  <a:lnTo>
                    <a:pt x="133887" y="82537"/>
                  </a:lnTo>
                  <a:lnTo>
                    <a:pt x="134132" y="82837"/>
                  </a:lnTo>
                  <a:lnTo>
                    <a:pt x="134120" y="82989"/>
                  </a:lnTo>
                  <a:lnTo>
                    <a:pt x="134010" y="83132"/>
                  </a:lnTo>
                  <a:lnTo>
                    <a:pt x="133800" y="83247"/>
                  </a:lnTo>
                  <a:lnTo>
                    <a:pt x="133523" y="83428"/>
                  </a:lnTo>
                  <a:lnTo>
                    <a:pt x="133404" y="83609"/>
                  </a:lnTo>
                  <a:lnTo>
                    <a:pt x="133297" y="83838"/>
                  </a:lnTo>
                  <a:lnTo>
                    <a:pt x="133254" y="84052"/>
                  </a:lnTo>
                  <a:lnTo>
                    <a:pt x="133218" y="84347"/>
                  </a:lnTo>
                  <a:lnTo>
                    <a:pt x="133190" y="84643"/>
                  </a:lnTo>
                  <a:lnTo>
                    <a:pt x="133178" y="84919"/>
                  </a:lnTo>
                  <a:lnTo>
                    <a:pt x="133139" y="85139"/>
                  </a:lnTo>
                  <a:lnTo>
                    <a:pt x="133052" y="85320"/>
                  </a:lnTo>
                  <a:lnTo>
                    <a:pt x="132933" y="85520"/>
                  </a:lnTo>
                  <a:lnTo>
                    <a:pt x="132786" y="85739"/>
                  </a:lnTo>
                  <a:lnTo>
                    <a:pt x="132573" y="85939"/>
                  </a:lnTo>
                  <a:lnTo>
                    <a:pt x="132422" y="86111"/>
                  </a:lnTo>
                  <a:lnTo>
                    <a:pt x="132307" y="86249"/>
                  </a:lnTo>
                  <a:lnTo>
                    <a:pt x="132185" y="86416"/>
                  </a:lnTo>
                  <a:lnTo>
                    <a:pt x="131809" y="86854"/>
                  </a:lnTo>
                  <a:lnTo>
                    <a:pt x="131591" y="87226"/>
                  </a:lnTo>
                  <a:lnTo>
                    <a:pt x="131579" y="87364"/>
                  </a:lnTo>
                  <a:lnTo>
                    <a:pt x="131694" y="87712"/>
                  </a:lnTo>
                  <a:lnTo>
                    <a:pt x="131911" y="87926"/>
                  </a:lnTo>
                  <a:lnTo>
                    <a:pt x="132042" y="87993"/>
                  </a:lnTo>
                  <a:lnTo>
                    <a:pt x="132189" y="87979"/>
                  </a:lnTo>
                  <a:lnTo>
                    <a:pt x="132319" y="87955"/>
                  </a:lnTo>
                  <a:lnTo>
                    <a:pt x="132517" y="87864"/>
                  </a:lnTo>
                  <a:lnTo>
                    <a:pt x="132743" y="87736"/>
                  </a:lnTo>
                  <a:lnTo>
                    <a:pt x="132968" y="87626"/>
                  </a:lnTo>
                  <a:lnTo>
                    <a:pt x="133360" y="87378"/>
                  </a:lnTo>
                  <a:lnTo>
                    <a:pt x="133630" y="87364"/>
                  </a:lnTo>
                  <a:lnTo>
                    <a:pt x="133479" y="88188"/>
                  </a:lnTo>
                  <a:lnTo>
                    <a:pt x="133246" y="88708"/>
                  </a:lnTo>
                  <a:lnTo>
                    <a:pt x="133159" y="88870"/>
                  </a:lnTo>
                  <a:lnTo>
                    <a:pt x="133056" y="89165"/>
                  </a:lnTo>
                  <a:lnTo>
                    <a:pt x="133000" y="89570"/>
                  </a:lnTo>
                  <a:lnTo>
                    <a:pt x="132929" y="89971"/>
                  </a:lnTo>
                  <a:lnTo>
                    <a:pt x="132782" y="90276"/>
                  </a:lnTo>
                  <a:lnTo>
                    <a:pt x="132573" y="90976"/>
                  </a:lnTo>
                  <a:lnTo>
                    <a:pt x="132454" y="91519"/>
                  </a:lnTo>
                  <a:lnTo>
                    <a:pt x="132284" y="92015"/>
                  </a:lnTo>
                  <a:lnTo>
                    <a:pt x="132066" y="92363"/>
                  </a:lnTo>
                  <a:lnTo>
                    <a:pt x="131880" y="92582"/>
                  </a:lnTo>
                  <a:lnTo>
                    <a:pt x="131666" y="92639"/>
                  </a:lnTo>
                  <a:lnTo>
                    <a:pt x="131401" y="92620"/>
                  </a:lnTo>
                  <a:lnTo>
                    <a:pt x="131199" y="92487"/>
                  </a:lnTo>
                  <a:lnTo>
                    <a:pt x="130989" y="92368"/>
                  </a:lnTo>
                  <a:lnTo>
                    <a:pt x="130645" y="92277"/>
                  </a:lnTo>
                  <a:lnTo>
                    <a:pt x="130205" y="91977"/>
                  </a:lnTo>
                  <a:lnTo>
                    <a:pt x="130083" y="91543"/>
                  </a:lnTo>
                  <a:lnTo>
                    <a:pt x="129968" y="91019"/>
                  </a:lnTo>
                  <a:lnTo>
                    <a:pt x="129774" y="90623"/>
                  </a:lnTo>
                  <a:lnTo>
                    <a:pt x="129449" y="90152"/>
                  </a:lnTo>
                  <a:lnTo>
                    <a:pt x="128836" y="89756"/>
                  </a:lnTo>
                  <a:lnTo>
                    <a:pt x="128119" y="89566"/>
                  </a:lnTo>
                  <a:lnTo>
                    <a:pt x="127684" y="89647"/>
                  </a:lnTo>
                  <a:lnTo>
                    <a:pt x="127312" y="89856"/>
                  </a:lnTo>
                  <a:lnTo>
                    <a:pt x="127221" y="90123"/>
                  </a:lnTo>
                  <a:lnTo>
                    <a:pt x="127367" y="90628"/>
                  </a:lnTo>
                  <a:lnTo>
                    <a:pt x="127434" y="91005"/>
                  </a:lnTo>
                  <a:lnTo>
                    <a:pt x="127201" y="91348"/>
                  </a:lnTo>
                  <a:lnTo>
                    <a:pt x="126757" y="91624"/>
                  </a:lnTo>
                  <a:lnTo>
                    <a:pt x="126049" y="91696"/>
                  </a:lnTo>
                  <a:lnTo>
                    <a:pt x="125340" y="91567"/>
                  </a:lnTo>
                  <a:lnTo>
                    <a:pt x="124738" y="91534"/>
                  </a:lnTo>
                  <a:lnTo>
                    <a:pt x="124172" y="91677"/>
                  </a:lnTo>
                  <a:lnTo>
                    <a:pt x="123325" y="91333"/>
                  </a:lnTo>
                  <a:lnTo>
                    <a:pt x="122902" y="91176"/>
                  </a:lnTo>
                  <a:lnTo>
                    <a:pt x="122858" y="90714"/>
                  </a:lnTo>
                  <a:lnTo>
                    <a:pt x="123072" y="90237"/>
                  </a:lnTo>
                  <a:lnTo>
                    <a:pt x="123278" y="89756"/>
                  </a:lnTo>
                  <a:lnTo>
                    <a:pt x="123507" y="89313"/>
                  </a:lnTo>
                  <a:lnTo>
                    <a:pt x="123341" y="88913"/>
                  </a:lnTo>
                  <a:lnTo>
                    <a:pt x="122747" y="88765"/>
                  </a:lnTo>
                  <a:lnTo>
                    <a:pt x="121995" y="88665"/>
                  </a:lnTo>
                  <a:lnTo>
                    <a:pt x="121484" y="88374"/>
                  </a:lnTo>
                  <a:lnTo>
                    <a:pt x="120910" y="87988"/>
                  </a:lnTo>
                  <a:lnTo>
                    <a:pt x="120313" y="87807"/>
                  </a:lnTo>
                  <a:lnTo>
                    <a:pt x="119798" y="87764"/>
                  </a:lnTo>
                  <a:lnTo>
                    <a:pt x="119549" y="88327"/>
                  </a:lnTo>
                  <a:lnTo>
                    <a:pt x="119275" y="88798"/>
                  </a:lnTo>
                  <a:lnTo>
                    <a:pt x="119141" y="89280"/>
                  </a:lnTo>
                  <a:lnTo>
                    <a:pt x="119173" y="89847"/>
                  </a:lnTo>
                  <a:lnTo>
                    <a:pt x="119323" y="90495"/>
                  </a:lnTo>
                  <a:lnTo>
                    <a:pt x="119572" y="90857"/>
                  </a:lnTo>
                  <a:lnTo>
                    <a:pt x="119731" y="91395"/>
                  </a:lnTo>
                  <a:lnTo>
                    <a:pt x="119683" y="92039"/>
                  </a:lnTo>
                  <a:lnTo>
                    <a:pt x="119703" y="92706"/>
                  </a:lnTo>
                  <a:lnTo>
                    <a:pt x="119303" y="93311"/>
                  </a:lnTo>
                  <a:lnTo>
                    <a:pt x="118416" y="93764"/>
                  </a:lnTo>
                  <a:lnTo>
                    <a:pt x="118118" y="93929"/>
                  </a:lnTo>
                  <a:lnTo>
                    <a:pt x="117625" y="94202"/>
                  </a:lnTo>
                  <a:lnTo>
                    <a:pt x="117023" y="94784"/>
                  </a:lnTo>
                  <a:lnTo>
                    <a:pt x="116635" y="95656"/>
                  </a:lnTo>
                  <a:lnTo>
                    <a:pt x="116378" y="96418"/>
                  </a:lnTo>
                  <a:lnTo>
                    <a:pt x="116010" y="97285"/>
                  </a:lnTo>
                  <a:lnTo>
                    <a:pt x="115966" y="98033"/>
                  </a:lnTo>
                  <a:lnTo>
                    <a:pt x="115835" y="98867"/>
                  </a:lnTo>
                  <a:lnTo>
                    <a:pt x="115725" y="99673"/>
                  </a:lnTo>
                  <a:lnTo>
                    <a:pt x="115590" y="100202"/>
                  </a:lnTo>
                  <a:lnTo>
                    <a:pt x="115388" y="100569"/>
                  </a:lnTo>
                  <a:lnTo>
                    <a:pt x="115119" y="100545"/>
                  </a:lnTo>
                  <a:lnTo>
                    <a:pt x="114826" y="100588"/>
                  </a:lnTo>
                  <a:lnTo>
                    <a:pt x="114576" y="100526"/>
                  </a:lnTo>
                  <a:lnTo>
                    <a:pt x="114101" y="100492"/>
                  </a:lnTo>
                  <a:lnTo>
                    <a:pt x="113666" y="100335"/>
                  </a:lnTo>
                  <a:lnTo>
                    <a:pt x="113508" y="100011"/>
                  </a:lnTo>
                  <a:lnTo>
                    <a:pt x="113436" y="99425"/>
                  </a:lnTo>
                  <a:lnTo>
                    <a:pt x="113334" y="98720"/>
                  </a:lnTo>
                  <a:lnTo>
                    <a:pt x="113191" y="98372"/>
                  </a:lnTo>
                  <a:lnTo>
                    <a:pt x="113009" y="98257"/>
                  </a:lnTo>
                  <a:lnTo>
                    <a:pt x="112744" y="98038"/>
                  </a:lnTo>
                  <a:lnTo>
                    <a:pt x="112506" y="98010"/>
                  </a:lnTo>
                  <a:lnTo>
                    <a:pt x="112134" y="97724"/>
                  </a:lnTo>
                  <a:lnTo>
                    <a:pt x="111916" y="97357"/>
                  </a:lnTo>
                  <a:lnTo>
                    <a:pt x="111794" y="96823"/>
                  </a:lnTo>
                  <a:lnTo>
                    <a:pt x="111481" y="96156"/>
                  </a:lnTo>
                  <a:lnTo>
                    <a:pt x="111334" y="95980"/>
                  </a:lnTo>
                  <a:lnTo>
                    <a:pt x="111113" y="95880"/>
                  </a:lnTo>
                  <a:lnTo>
                    <a:pt x="110935" y="95832"/>
                  </a:lnTo>
                  <a:lnTo>
                    <a:pt x="110725" y="95646"/>
                  </a:lnTo>
                  <a:lnTo>
                    <a:pt x="110357" y="95570"/>
                  </a:lnTo>
                  <a:lnTo>
                    <a:pt x="110099" y="95627"/>
                  </a:lnTo>
                  <a:lnTo>
                    <a:pt x="109509" y="95932"/>
                  </a:lnTo>
                  <a:lnTo>
                    <a:pt x="109161" y="96051"/>
                  </a:lnTo>
                  <a:lnTo>
                    <a:pt x="108860" y="96089"/>
                  </a:lnTo>
                  <a:lnTo>
                    <a:pt x="108532" y="96037"/>
                  </a:lnTo>
                  <a:lnTo>
                    <a:pt x="108350" y="96061"/>
                  </a:lnTo>
                  <a:lnTo>
                    <a:pt x="107657" y="95913"/>
                  </a:lnTo>
                  <a:lnTo>
                    <a:pt x="107419" y="95903"/>
                  </a:lnTo>
                  <a:lnTo>
                    <a:pt x="106857" y="95818"/>
                  </a:lnTo>
                  <a:lnTo>
                    <a:pt x="106461" y="95789"/>
                  </a:lnTo>
                  <a:lnTo>
                    <a:pt x="106073" y="95889"/>
                  </a:lnTo>
                  <a:lnTo>
                    <a:pt x="105634" y="96113"/>
                  </a:lnTo>
                  <a:lnTo>
                    <a:pt x="105412" y="96399"/>
                  </a:lnTo>
                  <a:lnTo>
                    <a:pt x="105424" y="96733"/>
                  </a:lnTo>
                  <a:lnTo>
                    <a:pt x="105638" y="97085"/>
                  </a:lnTo>
                  <a:lnTo>
                    <a:pt x="105907" y="97233"/>
                  </a:lnTo>
                  <a:lnTo>
                    <a:pt x="106449" y="97414"/>
                  </a:lnTo>
                  <a:lnTo>
                    <a:pt x="107075" y="97657"/>
                  </a:lnTo>
                  <a:lnTo>
                    <a:pt x="107399" y="97910"/>
                  </a:lnTo>
                  <a:lnTo>
                    <a:pt x="107455" y="98119"/>
                  </a:lnTo>
                  <a:lnTo>
                    <a:pt x="107217" y="98367"/>
                  </a:lnTo>
                  <a:lnTo>
                    <a:pt x="106825" y="98381"/>
                  </a:lnTo>
                  <a:lnTo>
                    <a:pt x="106275" y="98277"/>
                  </a:lnTo>
                  <a:lnTo>
                    <a:pt x="105578" y="98010"/>
                  </a:lnTo>
                  <a:lnTo>
                    <a:pt x="105297" y="97857"/>
                  </a:lnTo>
                  <a:lnTo>
                    <a:pt x="104977" y="97471"/>
                  </a:lnTo>
                  <a:lnTo>
                    <a:pt x="104723" y="96847"/>
                  </a:lnTo>
                  <a:lnTo>
                    <a:pt x="104636" y="96370"/>
                  </a:lnTo>
                  <a:lnTo>
                    <a:pt x="104478" y="96137"/>
                  </a:lnTo>
                  <a:lnTo>
                    <a:pt x="104173" y="95756"/>
                  </a:lnTo>
                  <a:lnTo>
                    <a:pt x="103876" y="95446"/>
                  </a:lnTo>
                  <a:lnTo>
                    <a:pt x="103425" y="95227"/>
                  </a:lnTo>
                  <a:lnTo>
                    <a:pt x="102883" y="95103"/>
                  </a:lnTo>
                  <a:lnTo>
                    <a:pt x="102463" y="95060"/>
                  </a:lnTo>
                  <a:lnTo>
                    <a:pt x="101964" y="94927"/>
                  </a:lnTo>
                  <a:lnTo>
                    <a:pt x="101541" y="94993"/>
                  </a:lnTo>
                  <a:lnTo>
                    <a:pt x="101062" y="94988"/>
                  </a:lnTo>
                  <a:lnTo>
                    <a:pt x="100781" y="95069"/>
                  </a:lnTo>
                  <a:lnTo>
                    <a:pt x="100333" y="95031"/>
                  </a:lnTo>
                  <a:lnTo>
                    <a:pt x="99953" y="94931"/>
                  </a:lnTo>
                  <a:lnTo>
                    <a:pt x="99644" y="94884"/>
                  </a:lnTo>
                  <a:lnTo>
                    <a:pt x="99237" y="94960"/>
                  </a:lnTo>
                  <a:lnTo>
                    <a:pt x="98861" y="95174"/>
                  </a:lnTo>
                  <a:lnTo>
                    <a:pt x="98651" y="94884"/>
                  </a:lnTo>
                  <a:lnTo>
                    <a:pt x="98639" y="94722"/>
                  </a:lnTo>
                  <a:lnTo>
                    <a:pt x="99007" y="93873"/>
                  </a:lnTo>
                  <a:lnTo>
                    <a:pt x="99557" y="92916"/>
                  </a:lnTo>
                  <a:lnTo>
                    <a:pt x="99648" y="92539"/>
                  </a:lnTo>
                  <a:lnTo>
                    <a:pt x="99545" y="92301"/>
                  </a:lnTo>
                  <a:lnTo>
                    <a:pt x="99225" y="91881"/>
                  </a:lnTo>
                  <a:lnTo>
                    <a:pt x="98845" y="91529"/>
                  </a:lnTo>
                  <a:lnTo>
                    <a:pt x="98397" y="91476"/>
                  </a:lnTo>
                  <a:lnTo>
                    <a:pt x="97788" y="91610"/>
                  </a:lnTo>
                  <a:lnTo>
                    <a:pt x="97265" y="91881"/>
                  </a:lnTo>
                  <a:lnTo>
                    <a:pt x="96541" y="92530"/>
                  </a:lnTo>
                  <a:lnTo>
                    <a:pt x="96252" y="92739"/>
                  </a:lnTo>
                  <a:lnTo>
                    <a:pt x="94391" y="93802"/>
                  </a:lnTo>
                  <a:lnTo>
                    <a:pt x="93509" y="94031"/>
                  </a:lnTo>
                  <a:lnTo>
                    <a:pt x="92400" y="94374"/>
                  </a:lnTo>
                  <a:lnTo>
                    <a:pt x="91933" y="94541"/>
                  </a:lnTo>
                  <a:lnTo>
                    <a:pt x="91691" y="94807"/>
                  </a:lnTo>
                  <a:lnTo>
                    <a:pt x="91676" y="95012"/>
                  </a:lnTo>
                  <a:lnTo>
                    <a:pt x="91846" y="95170"/>
                  </a:lnTo>
                  <a:lnTo>
                    <a:pt x="91941" y="95312"/>
                  </a:lnTo>
                  <a:lnTo>
                    <a:pt x="92056" y="95865"/>
                  </a:lnTo>
                  <a:lnTo>
                    <a:pt x="92519" y="96161"/>
                  </a:lnTo>
                  <a:lnTo>
                    <a:pt x="92954" y="96375"/>
                  </a:lnTo>
                  <a:lnTo>
                    <a:pt x="93168" y="96475"/>
                  </a:lnTo>
                  <a:lnTo>
                    <a:pt x="93710" y="96685"/>
                  </a:lnTo>
                  <a:lnTo>
                    <a:pt x="94328" y="97052"/>
                  </a:lnTo>
                  <a:lnTo>
                    <a:pt x="94486" y="97166"/>
                  </a:lnTo>
                  <a:lnTo>
                    <a:pt x="94463" y="97495"/>
                  </a:lnTo>
                  <a:lnTo>
                    <a:pt x="94138" y="97914"/>
                  </a:lnTo>
                  <a:lnTo>
                    <a:pt x="93849" y="98148"/>
                  </a:lnTo>
                  <a:lnTo>
                    <a:pt x="93307" y="98324"/>
                  </a:lnTo>
                  <a:lnTo>
                    <a:pt x="92946" y="98381"/>
                  </a:lnTo>
                  <a:lnTo>
                    <a:pt x="92412" y="98315"/>
                  </a:lnTo>
                  <a:lnTo>
                    <a:pt x="91878" y="98343"/>
                  </a:lnTo>
                  <a:lnTo>
                    <a:pt x="91276" y="98329"/>
                  </a:lnTo>
                  <a:lnTo>
                    <a:pt x="90920" y="98305"/>
                  </a:lnTo>
                  <a:lnTo>
                    <a:pt x="90389" y="98205"/>
                  </a:lnTo>
                  <a:lnTo>
                    <a:pt x="90045" y="98114"/>
                  </a:lnTo>
                  <a:lnTo>
                    <a:pt x="89811" y="98062"/>
                  </a:lnTo>
                  <a:lnTo>
                    <a:pt x="89348" y="97862"/>
                  </a:lnTo>
                  <a:lnTo>
                    <a:pt x="89138" y="97857"/>
                  </a:lnTo>
                  <a:lnTo>
                    <a:pt x="88814" y="97900"/>
                  </a:lnTo>
                  <a:lnTo>
                    <a:pt x="88430" y="98010"/>
                  </a:lnTo>
                  <a:lnTo>
                    <a:pt x="88275" y="98200"/>
                  </a:lnTo>
                  <a:lnTo>
                    <a:pt x="87891" y="98372"/>
                  </a:lnTo>
                  <a:lnTo>
                    <a:pt x="87618" y="98643"/>
                  </a:lnTo>
                  <a:lnTo>
                    <a:pt x="87266" y="98886"/>
                  </a:lnTo>
                  <a:lnTo>
                    <a:pt x="87103" y="99106"/>
                  </a:lnTo>
                  <a:lnTo>
                    <a:pt x="86743" y="99425"/>
                  </a:lnTo>
                  <a:lnTo>
                    <a:pt x="86359" y="99597"/>
                  </a:lnTo>
                  <a:lnTo>
                    <a:pt x="85789" y="99778"/>
                  </a:lnTo>
                  <a:lnTo>
                    <a:pt x="84479" y="99778"/>
                  </a:lnTo>
                  <a:lnTo>
                    <a:pt x="84158" y="99825"/>
                  </a:lnTo>
                  <a:lnTo>
                    <a:pt x="83477" y="99635"/>
                  </a:lnTo>
                  <a:lnTo>
                    <a:pt x="83058" y="99458"/>
                  </a:lnTo>
                  <a:lnTo>
                    <a:pt x="82733" y="99168"/>
                  </a:lnTo>
                  <a:lnTo>
                    <a:pt x="82622" y="98729"/>
                  </a:lnTo>
                  <a:lnTo>
                    <a:pt x="82567" y="98343"/>
                  </a:lnTo>
                  <a:lnTo>
                    <a:pt x="82519" y="97867"/>
                  </a:lnTo>
                  <a:lnTo>
                    <a:pt x="82484" y="97385"/>
                  </a:lnTo>
                  <a:lnTo>
                    <a:pt x="82500" y="96918"/>
                  </a:lnTo>
                  <a:lnTo>
                    <a:pt x="82484" y="96490"/>
                  </a:lnTo>
                  <a:lnTo>
                    <a:pt x="82393" y="96170"/>
                  </a:lnTo>
                  <a:lnTo>
                    <a:pt x="82199" y="95737"/>
                  </a:lnTo>
                  <a:lnTo>
                    <a:pt x="82032" y="95451"/>
                  </a:lnTo>
                  <a:lnTo>
                    <a:pt x="81573" y="94679"/>
                  </a:lnTo>
                  <a:lnTo>
                    <a:pt x="81292" y="94264"/>
                  </a:lnTo>
                  <a:lnTo>
                    <a:pt x="81015" y="94097"/>
                  </a:lnTo>
                  <a:lnTo>
                    <a:pt x="80789" y="94064"/>
                  </a:lnTo>
                  <a:lnTo>
                    <a:pt x="80484" y="94064"/>
                  </a:lnTo>
                  <a:lnTo>
                    <a:pt x="80263" y="94112"/>
                  </a:lnTo>
                  <a:lnTo>
                    <a:pt x="79958" y="94288"/>
                  </a:lnTo>
                  <a:lnTo>
                    <a:pt x="79645" y="94622"/>
                  </a:lnTo>
                  <a:lnTo>
                    <a:pt x="79313" y="95012"/>
                  </a:lnTo>
                  <a:lnTo>
                    <a:pt x="79091" y="95303"/>
                  </a:lnTo>
                  <a:lnTo>
                    <a:pt x="78774" y="95413"/>
                  </a:lnTo>
                  <a:lnTo>
                    <a:pt x="78363" y="95503"/>
                  </a:lnTo>
                  <a:lnTo>
                    <a:pt x="77781" y="95536"/>
                  </a:lnTo>
                  <a:lnTo>
                    <a:pt x="77151" y="95646"/>
                  </a:lnTo>
                  <a:lnTo>
                    <a:pt x="76419" y="95865"/>
                  </a:lnTo>
                  <a:lnTo>
                    <a:pt x="76007" y="96165"/>
                  </a:lnTo>
                  <a:lnTo>
                    <a:pt x="75477" y="96799"/>
                  </a:lnTo>
                  <a:lnTo>
                    <a:pt x="70497" y="97824"/>
                  </a:lnTo>
                  <a:lnTo>
                    <a:pt x="69923" y="97952"/>
                  </a:lnTo>
                  <a:lnTo>
                    <a:pt x="69361" y="98076"/>
                  </a:lnTo>
                  <a:lnTo>
                    <a:pt x="64021" y="99182"/>
                  </a:lnTo>
                  <a:lnTo>
                    <a:pt x="63985" y="98968"/>
                  </a:lnTo>
                  <a:lnTo>
                    <a:pt x="63918" y="98434"/>
                  </a:lnTo>
                  <a:lnTo>
                    <a:pt x="63882" y="98057"/>
                  </a:lnTo>
                  <a:lnTo>
                    <a:pt x="63795" y="97800"/>
                  </a:lnTo>
                  <a:lnTo>
                    <a:pt x="63735" y="97490"/>
                  </a:lnTo>
                  <a:lnTo>
                    <a:pt x="63545" y="96961"/>
                  </a:lnTo>
                  <a:lnTo>
                    <a:pt x="63245" y="96637"/>
                  </a:lnTo>
                  <a:lnTo>
                    <a:pt x="62896" y="96151"/>
                  </a:lnTo>
                  <a:lnTo>
                    <a:pt x="62441" y="95765"/>
                  </a:lnTo>
                  <a:lnTo>
                    <a:pt x="62275" y="95560"/>
                  </a:lnTo>
                  <a:lnTo>
                    <a:pt x="62116" y="95346"/>
                  </a:lnTo>
                  <a:lnTo>
                    <a:pt x="61693" y="94888"/>
                  </a:lnTo>
                  <a:lnTo>
                    <a:pt x="61519" y="94798"/>
                  </a:lnTo>
                  <a:lnTo>
                    <a:pt x="61103" y="94297"/>
                  </a:lnTo>
                  <a:lnTo>
                    <a:pt x="61028" y="94064"/>
                  </a:lnTo>
                  <a:lnTo>
                    <a:pt x="60933" y="93916"/>
                  </a:lnTo>
                  <a:lnTo>
                    <a:pt x="60818" y="93783"/>
                  </a:lnTo>
                  <a:lnTo>
                    <a:pt x="60161" y="93530"/>
                  </a:lnTo>
                  <a:lnTo>
                    <a:pt x="59994" y="93583"/>
                  </a:lnTo>
                  <a:lnTo>
                    <a:pt x="59737" y="93702"/>
                  </a:lnTo>
                  <a:lnTo>
                    <a:pt x="59424" y="93816"/>
                  </a:lnTo>
                  <a:lnTo>
                    <a:pt x="59199" y="93883"/>
                  </a:lnTo>
                  <a:lnTo>
                    <a:pt x="58945" y="93945"/>
                  </a:lnTo>
                  <a:lnTo>
                    <a:pt x="58668" y="93988"/>
                  </a:lnTo>
                  <a:lnTo>
                    <a:pt x="58530" y="94002"/>
                  </a:lnTo>
                  <a:lnTo>
                    <a:pt x="58391" y="94026"/>
                  </a:lnTo>
                  <a:lnTo>
                    <a:pt x="57980" y="94050"/>
                  </a:lnTo>
                  <a:lnTo>
                    <a:pt x="57504" y="94317"/>
                  </a:lnTo>
                  <a:lnTo>
                    <a:pt x="57382" y="94479"/>
                  </a:lnTo>
                  <a:lnTo>
                    <a:pt x="57299" y="94607"/>
                  </a:lnTo>
                  <a:lnTo>
                    <a:pt x="57231" y="94750"/>
                  </a:lnTo>
                  <a:lnTo>
                    <a:pt x="57113" y="95046"/>
                  </a:lnTo>
                  <a:lnTo>
                    <a:pt x="57045" y="95193"/>
                  </a:lnTo>
                  <a:lnTo>
                    <a:pt x="56978" y="95322"/>
                  </a:lnTo>
                  <a:lnTo>
                    <a:pt x="56352" y="96442"/>
                  </a:lnTo>
                  <a:lnTo>
                    <a:pt x="56269" y="96599"/>
                  </a:lnTo>
                  <a:lnTo>
                    <a:pt x="55972" y="97009"/>
                  </a:lnTo>
                  <a:lnTo>
                    <a:pt x="55003" y="97867"/>
                  </a:lnTo>
                  <a:lnTo>
                    <a:pt x="54567" y="98238"/>
                  </a:lnTo>
                  <a:lnTo>
                    <a:pt x="54053" y="98553"/>
                  </a:lnTo>
                  <a:lnTo>
                    <a:pt x="53946" y="98720"/>
                  </a:lnTo>
                  <a:lnTo>
                    <a:pt x="53756" y="98925"/>
                  </a:lnTo>
                  <a:lnTo>
                    <a:pt x="53336" y="98977"/>
                  </a:lnTo>
                  <a:lnTo>
                    <a:pt x="52715" y="99001"/>
                  </a:lnTo>
                  <a:lnTo>
                    <a:pt x="52584" y="99091"/>
                  </a:lnTo>
                  <a:lnTo>
                    <a:pt x="52374" y="99072"/>
                  </a:lnTo>
                  <a:lnTo>
                    <a:pt x="51970" y="98882"/>
                  </a:lnTo>
                  <a:lnTo>
                    <a:pt x="51836" y="98886"/>
                  </a:lnTo>
                  <a:lnTo>
                    <a:pt x="51677" y="98839"/>
                  </a:lnTo>
                  <a:lnTo>
                    <a:pt x="51499" y="98882"/>
                  </a:lnTo>
                  <a:lnTo>
                    <a:pt x="51361" y="98848"/>
                  </a:lnTo>
                  <a:lnTo>
                    <a:pt x="50751" y="99006"/>
                  </a:lnTo>
                  <a:lnTo>
                    <a:pt x="50517" y="98886"/>
                  </a:lnTo>
                  <a:lnTo>
                    <a:pt x="50288" y="98815"/>
                  </a:lnTo>
                  <a:lnTo>
                    <a:pt x="50165" y="99025"/>
                  </a:lnTo>
                  <a:lnTo>
                    <a:pt x="50217" y="99211"/>
                  </a:lnTo>
                  <a:lnTo>
                    <a:pt x="50153" y="99363"/>
                  </a:lnTo>
                  <a:lnTo>
                    <a:pt x="50185" y="99930"/>
                  </a:lnTo>
                  <a:lnTo>
                    <a:pt x="50260" y="100140"/>
                  </a:lnTo>
                  <a:lnTo>
                    <a:pt x="50276" y="100712"/>
                  </a:lnTo>
                  <a:lnTo>
                    <a:pt x="50193" y="100921"/>
                  </a:lnTo>
                  <a:lnTo>
                    <a:pt x="50034" y="101083"/>
                  </a:lnTo>
                  <a:lnTo>
                    <a:pt x="49833" y="101383"/>
                  </a:lnTo>
                  <a:lnTo>
                    <a:pt x="49540" y="101484"/>
                  </a:lnTo>
                  <a:lnTo>
                    <a:pt x="49231" y="101307"/>
                  </a:lnTo>
                  <a:lnTo>
                    <a:pt x="48887" y="100654"/>
                  </a:lnTo>
                  <a:lnTo>
                    <a:pt x="48875" y="100268"/>
                  </a:lnTo>
                  <a:lnTo>
                    <a:pt x="48768" y="99963"/>
                  </a:lnTo>
                  <a:lnTo>
                    <a:pt x="48506" y="99982"/>
                  </a:lnTo>
                  <a:lnTo>
                    <a:pt x="48206" y="99930"/>
                  </a:lnTo>
                  <a:lnTo>
                    <a:pt x="48055" y="99992"/>
                  </a:lnTo>
                  <a:lnTo>
                    <a:pt x="47798" y="100016"/>
                  </a:lnTo>
                  <a:lnTo>
                    <a:pt x="47481" y="100002"/>
                  </a:lnTo>
                  <a:lnTo>
                    <a:pt x="47299" y="100054"/>
                  </a:lnTo>
                  <a:lnTo>
                    <a:pt x="46978" y="100125"/>
                  </a:lnTo>
                  <a:lnTo>
                    <a:pt x="46761" y="100292"/>
                  </a:lnTo>
                  <a:lnTo>
                    <a:pt x="46689" y="100535"/>
                  </a:lnTo>
                  <a:lnTo>
                    <a:pt x="46777" y="101121"/>
                  </a:lnTo>
                  <a:lnTo>
                    <a:pt x="47069" y="101865"/>
                  </a:lnTo>
                  <a:lnTo>
                    <a:pt x="47339" y="102360"/>
                  </a:lnTo>
                  <a:lnTo>
                    <a:pt x="47664" y="102807"/>
                  </a:lnTo>
                  <a:lnTo>
                    <a:pt x="47667" y="103109"/>
                  </a:lnTo>
                  <a:lnTo>
                    <a:pt x="47632" y="103390"/>
                  </a:lnTo>
                  <a:lnTo>
                    <a:pt x="47667" y="103690"/>
                  </a:lnTo>
                  <a:lnTo>
                    <a:pt x="47719" y="104000"/>
                  </a:lnTo>
                  <a:lnTo>
                    <a:pt x="47754" y="104176"/>
                  </a:lnTo>
                  <a:lnTo>
                    <a:pt x="47774" y="104333"/>
                  </a:lnTo>
                  <a:lnTo>
                    <a:pt x="47822" y="105105"/>
                  </a:lnTo>
                  <a:lnTo>
                    <a:pt x="47770" y="106778"/>
                  </a:lnTo>
                  <a:lnTo>
                    <a:pt x="47759" y="107038"/>
                  </a:lnTo>
                  <a:lnTo>
                    <a:pt x="47735" y="107650"/>
                  </a:lnTo>
                  <a:lnTo>
                    <a:pt x="47291" y="108017"/>
                  </a:lnTo>
                  <a:lnTo>
                    <a:pt x="46626" y="108265"/>
                  </a:lnTo>
                  <a:lnTo>
                    <a:pt x="46076" y="108589"/>
                  </a:lnTo>
                  <a:lnTo>
                    <a:pt x="45807" y="109146"/>
                  </a:lnTo>
                  <a:lnTo>
                    <a:pt x="45819" y="109785"/>
                  </a:lnTo>
                  <a:lnTo>
                    <a:pt x="46048" y="110180"/>
                  </a:lnTo>
                  <a:lnTo>
                    <a:pt x="46515" y="110066"/>
                  </a:lnTo>
                  <a:lnTo>
                    <a:pt x="46678" y="110152"/>
                  </a:lnTo>
                  <a:lnTo>
                    <a:pt x="46876" y="110585"/>
                  </a:lnTo>
                  <a:lnTo>
                    <a:pt x="46971" y="111129"/>
                  </a:lnTo>
                  <a:lnTo>
                    <a:pt x="46638" y="111353"/>
                  </a:lnTo>
                  <a:lnTo>
                    <a:pt x="45811" y="111462"/>
                  </a:lnTo>
                  <a:lnTo>
                    <a:pt x="45245" y="111448"/>
                  </a:lnTo>
                  <a:lnTo>
                    <a:pt x="44837" y="111448"/>
                  </a:lnTo>
                  <a:lnTo>
                    <a:pt x="44306" y="111558"/>
                  </a:lnTo>
                  <a:lnTo>
                    <a:pt x="44191" y="111700"/>
                  </a:lnTo>
                  <a:lnTo>
                    <a:pt x="44053" y="111839"/>
                  </a:lnTo>
                  <a:lnTo>
                    <a:pt x="43768" y="111872"/>
                  </a:lnTo>
                  <a:lnTo>
                    <a:pt x="43507" y="111786"/>
                  </a:lnTo>
                  <a:lnTo>
                    <a:pt x="43055" y="111543"/>
                  </a:lnTo>
                  <a:lnTo>
                    <a:pt x="42778" y="111448"/>
                  </a:lnTo>
                  <a:lnTo>
                    <a:pt x="42347" y="111353"/>
                  </a:lnTo>
                  <a:lnTo>
                    <a:pt x="41955" y="111353"/>
                  </a:lnTo>
                  <a:lnTo>
                    <a:pt x="41666" y="111486"/>
                  </a:lnTo>
                  <a:lnTo>
                    <a:pt x="41508" y="111624"/>
                  </a:lnTo>
                  <a:lnTo>
                    <a:pt x="41369" y="111786"/>
                  </a:lnTo>
                  <a:lnTo>
                    <a:pt x="41163" y="111924"/>
                  </a:lnTo>
                  <a:lnTo>
                    <a:pt x="40953" y="112029"/>
                  </a:lnTo>
                  <a:lnTo>
                    <a:pt x="40625" y="112072"/>
                  </a:lnTo>
                  <a:lnTo>
                    <a:pt x="40304" y="112015"/>
                  </a:lnTo>
                  <a:lnTo>
                    <a:pt x="40106" y="111700"/>
                  </a:lnTo>
                  <a:lnTo>
                    <a:pt x="40082" y="111372"/>
                  </a:lnTo>
                  <a:lnTo>
                    <a:pt x="40122" y="111029"/>
                  </a:lnTo>
                  <a:lnTo>
                    <a:pt x="40126" y="110695"/>
                  </a:lnTo>
                  <a:lnTo>
                    <a:pt x="39912" y="110414"/>
                  </a:lnTo>
                  <a:lnTo>
                    <a:pt x="39572" y="110299"/>
                  </a:lnTo>
                  <a:lnTo>
                    <a:pt x="39263" y="110280"/>
                  </a:lnTo>
                  <a:lnTo>
                    <a:pt x="38930" y="110357"/>
                  </a:lnTo>
                  <a:lnTo>
                    <a:pt x="38740" y="110514"/>
                  </a:lnTo>
                  <a:lnTo>
                    <a:pt x="38606" y="110819"/>
                  </a:lnTo>
                  <a:lnTo>
                    <a:pt x="38606" y="111143"/>
                  </a:lnTo>
                  <a:lnTo>
                    <a:pt x="38740" y="111424"/>
                  </a:lnTo>
                  <a:lnTo>
                    <a:pt x="38930" y="111767"/>
                  </a:lnTo>
                  <a:lnTo>
                    <a:pt x="39105" y="112063"/>
                  </a:lnTo>
                  <a:lnTo>
                    <a:pt x="39255" y="112430"/>
                  </a:lnTo>
                  <a:lnTo>
                    <a:pt x="39180" y="112801"/>
                  </a:lnTo>
                  <a:lnTo>
                    <a:pt x="38986" y="113025"/>
                  </a:lnTo>
                  <a:lnTo>
                    <a:pt x="38717" y="113192"/>
                  </a:lnTo>
                  <a:lnTo>
                    <a:pt x="38432" y="113306"/>
                  </a:lnTo>
                  <a:lnTo>
                    <a:pt x="37965" y="113330"/>
                  </a:lnTo>
                  <a:lnTo>
                    <a:pt x="37422" y="113297"/>
                  </a:lnTo>
                  <a:lnTo>
                    <a:pt x="36935" y="113259"/>
                  </a:lnTo>
                  <a:lnTo>
                    <a:pt x="36472" y="113406"/>
                  </a:lnTo>
                  <a:lnTo>
                    <a:pt x="36314" y="113692"/>
                  </a:lnTo>
                  <a:lnTo>
                    <a:pt x="36345" y="114055"/>
                  </a:lnTo>
                  <a:lnTo>
                    <a:pt x="36440" y="114531"/>
                  </a:lnTo>
                  <a:lnTo>
                    <a:pt x="36397" y="114931"/>
                  </a:lnTo>
                  <a:lnTo>
                    <a:pt x="36215" y="115293"/>
                  </a:lnTo>
                  <a:lnTo>
                    <a:pt x="35894" y="115522"/>
                  </a:lnTo>
                  <a:lnTo>
                    <a:pt x="35403" y="115594"/>
                  </a:lnTo>
                  <a:lnTo>
                    <a:pt x="35019" y="115451"/>
                  </a:lnTo>
                  <a:lnTo>
                    <a:pt x="34608" y="115241"/>
                  </a:lnTo>
                  <a:lnTo>
                    <a:pt x="34172" y="115255"/>
                  </a:lnTo>
                  <a:lnTo>
                    <a:pt x="33622" y="115379"/>
                  </a:lnTo>
                  <a:lnTo>
                    <a:pt x="33155" y="115556"/>
                  </a:lnTo>
                  <a:lnTo>
                    <a:pt x="32846" y="115808"/>
                  </a:lnTo>
                  <a:lnTo>
                    <a:pt x="32391" y="115994"/>
                  </a:lnTo>
                  <a:lnTo>
                    <a:pt x="31888" y="116018"/>
                  </a:lnTo>
                  <a:lnTo>
                    <a:pt x="31623" y="115756"/>
                  </a:lnTo>
                  <a:lnTo>
                    <a:pt x="31476" y="115379"/>
                  </a:lnTo>
                  <a:lnTo>
                    <a:pt x="31591" y="115003"/>
                  </a:lnTo>
                  <a:lnTo>
                    <a:pt x="31825" y="114464"/>
                  </a:lnTo>
                  <a:lnTo>
                    <a:pt x="32086" y="113878"/>
                  </a:lnTo>
                  <a:lnTo>
                    <a:pt x="32292" y="113483"/>
                  </a:lnTo>
                  <a:lnTo>
                    <a:pt x="32510" y="113078"/>
                  </a:lnTo>
                  <a:lnTo>
                    <a:pt x="32656" y="112758"/>
                  </a:lnTo>
                  <a:lnTo>
                    <a:pt x="32909" y="111948"/>
                  </a:lnTo>
                  <a:lnTo>
                    <a:pt x="32854" y="111510"/>
                  </a:lnTo>
                  <a:lnTo>
                    <a:pt x="32707" y="111071"/>
                  </a:lnTo>
                  <a:lnTo>
                    <a:pt x="32462" y="110685"/>
                  </a:lnTo>
                  <a:lnTo>
                    <a:pt x="32078" y="110423"/>
                  </a:lnTo>
                  <a:lnTo>
                    <a:pt x="31587" y="110376"/>
                  </a:lnTo>
                  <a:lnTo>
                    <a:pt x="30114" y="110867"/>
                  </a:lnTo>
                  <a:lnTo>
                    <a:pt x="29905" y="110824"/>
                  </a:lnTo>
                  <a:lnTo>
                    <a:pt x="29014" y="110147"/>
                  </a:lnTo>
                  <a:lnTo>
                    <a:pt x="23094" y="112476"/>
                  </a:lnTo>
                  <a:lnTo>
                    <a:pt x="23480" y="112959"/>
                  </a:lnTo>
                  <a:lnTo>
                    <a:pt x="23488" y="113278"/>
                  </a:lnTo>
                  <a:lnTo>
                    <a:pt x="23262" y="113778"/>
                  </a:lnTo>
                  <a:lnTo>
                    <a:pt x="22783" y="114350"/>
                  </a:lnTo>
                  <a:lnTo>
                    <a:pt x="22312" y="114784"/>
                  </a:lnTo>
                  <a:lnTo>
                    <a:pt x="22162" y="115003"/>
                  </a:lnTo>
                  <a:lnTo>
                    <a:pt x="21801" y="115660"/>
                  </a:lnTo>
                  <a:lnTo>
                    <a:pt x="21437" y="116404"/>
                  </a:lnTo>
                  <a:lnTo>
                    <a:pt x="21033" y="117052"/>
                  </a:lnTo>
                  <a:lnTo>
                    <a:pt x="20938" y="117295"/>
                  </a:lnTo>
                  <a:lnTo>
                    <a:pt x="20831" y="117514"/>
                  </a:lnTo>
                  <a:lnTo>
                    <a:pt x="20756" y="117648"/>
                  </a:lnTo>
                  <a:lnTo>
                    <a:pt x="20586" y="117905"/>
                  </a:lnTo>
                  <a:lnTo>
                    <a:pt x="20416" y="118129"/>
                  </a:lnTo>
                  <a:lnTo>
                    <a:pt x="19834" y="118667"/>
                  </a:lnTo>
                  <a:lnTo>
                    <a:pt x="19703" y="118734"/>
                  </a:lnTo>
                  <a:lnTo>
                    <a:pt x="19569" y="118791"/>
                  </a:lnTo>
                  <a:lnTo>
                    <a:pt x="19434" y="118839"/>
                  </a:lnTo>
                  <a:lnTo>
                    <a:pt x="19256" y="118887"/>
                  </a:lnTo>
                  <a:lnTo>
                    <a:pt x="19066" y="118910"/>
                  </a:lnTo>
                  <a:lnTo>
                    <a:pt x="18880" y="118925"/>
                  </a:lnTo>
                  <a:lnTo>
                    <a:pt x="18504" y="118934"/>
                  </a:lnTo>
                  <a:lnTo>
                    <a:pt x="18373" y="118934"/>
                  </a:lnTo>
                  <a:lnTo>
                    <a:pt x="17981" y="118915"/>
                  </a:lnTo>
                  <a:lnTo>
                    <a:pt x="17787" y="118915"/>
                  </a:lnTo>
                  <a:lnTo>
                    <a:pt x="17526" y="118934"/>
                  </a:lnTo>
                  <a:lnTo>
                    <a:pt x="17344" y="118982"/>
                  </a:lnTo>
                  <a:lnTo>
                    <a:pt x="17166" y="119058"/>
                  </a:lnTo>
                  <a:lnTo>
                    <a:pt x="16992" y="119158"/>
                  </a:lnTo>
                  <a:lnTo>
                    <a:pt x="16821" y="119273"/>
                  </a:lnTo>
                  <a:lnTo>
                    <a:pt x="16572" y="119482"/>
                  </a:lnTo>
                  <a:lnTo>
                    <a:pt x="16093" y="119906"/>
                  </a:lnTo>
                  <a:lnTo>
                    <a:pt x="15962" y="119940"/>
                  </a:lnTo>
                  <a:lnTo>
                    <a:pt x="15824" y="119959"/>
                  </a:lnTo>
                  <a:lnTo>
                    <a:pt x="15689" y="119964"/>
                  </a:lnTo>
                  <a:lnTo>
                    <a:pt x="15558" y="119944"/>
                  </a:lnTo>
                  <a:lnTo>
                    <a:pt x="15000" y="119425"/>
                  </a:lnTo>
                  <a:lnTo>
                    <a:pt x="14933" y="118896"/>
                  </a:lnTo>
                  <a:lnTo>
                    <a:pt x="14783" y="118510"/>
                  </a:lnTo>
                  <a:lnTo>
                    <a:pt x="14533" y="118134"/>
                  </a:lnTo>
                  <a:lnTo>
                    <a:pt x="14375" y="117995"/>
                  </a:lnTo>
                  <a:lnTo>
                    <a:pt x="14185" y="117900"/>
                  </a:lnTo>
                  <a:lnTo>
                    <a:pt x="14023" y="117857"/>
                  </a:lnTo>
                  <a:lnTo>
                    <a:pt x="13856" y="117929"/>
                  </a:lnTo>
                  <a:lnTo>
                    <a:pt x="13536" y="118148"/>
                  </a:lnTo>
                  <a:lnTo>
                    <a:pt x="13041" y="118524"/>
                  </a:lnTo>
                  <a:lnTo>
                    <a:pt x="12562" y="119025"/>
                  </a:lnTo>
                  <a:lnTo>
                    <a:pt x="12170" y="119339"/>
                  </a:lnTo>
                  <a:lnTo>
                    <a:pt x="11750" y="119597"/>
                  </a:lnTo>
                  <a:lnTo>
                    <a:pt x="11374" y="119906"/>
                  </a:lnTo>
                  <a:lnTo>
                    <a:pt x="10986" y="120154"/>
                  </a:lnTo>
                  <a:lnTo>
                    <a:pt x="10594" y="120459"/>
                  </a:lnTo>
                  <a:lnTo>
                    <a:pt x="10289" y="120664"/>
                  </a:lnTo>
                  <a:lnTo>
                    <a:pt x="9961" y="120969"/>
                  </a:lnTo>
                  <a:lnTo>
                    <a:pt x="9700" y="121212"/>
                  </a:lnTo>
                  <a:lnTo>
                    <a:pt x="9316" y="121360"/>
                  </a:lnTo>
                  <a:lnTo>
                    <a:pt x="9106" y="121508"/>
                  </a:lnTo>
                  <a:lnTo>
                    <a:pt x="8603" y="121879"/>
                  </a:lnTo>
                  <a:lnTo>
                    <a:pt x="7880" y="122447"/>
                  </a:lnTo>
                  <a:lnTo>
                    <a:pt x="7551" y="122354"/>
                  </a:lnTo>
                  <a:lnTo>
                    <a:pt x="7318" y="122298"/>
                  </a:lnTo>
                  <a:lnTo>
                    <a:pt x="6441" y="122107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4" name="pg274"/>
            <p:cNvSpPr/>
            <p:nvPr/>
          </p:nvSpPr>
          <p:spPr>
            <a:xfrm>
              <a:off x="4136257" y="4656124"/>
              <a:ext cx="915039" cy="432807"/>
            </a:xfrm>
            <a:custGeom>
              <a:avLst/>
              <a:gdLst/>
              <a:ahLst/>
              <a:cxnLst/>
              <a:rect l="0" t="0" r="0" b="0"/>
              <a:pathLst>
                <a:path w="915039" h="432807">
                  <a:moveTo>
                    <a:pt x="416704" y="78107"/>
                  </a:moveTo>
                  <a:lnTo>
                    <a:pt x="416839" y="76892"/>
                  </a:lnTo>
                  <a:lnTo>
                    <a:pt x="417377" y="75839"/>
                  </a:lnTo>
                  <a:lnTo>
                    <a:pt x="417551" y="74614"/>
                  </a:lnTo>
                  <a:lnTo>
                    <a:pt x="417551" y="74205"/>
                  </a:lnTo>
                  <a:lnTo>
                    <a:pt x="416668" y="73456"/>
                  </a:lnTo>
                  <a:lnTo>
                    <a:pt x="415176" y="72846"/>
                  </a:lnTo>
                  <a:lnTo>
                    <a:pt x="414768" y="72508"/>
                  </a:lnTo>
                  <a:lnTo>
                    <a:pt x="414697" y="72232"/>
                  </a:lnTo>
                  <a:lnTo>
                    <a:pt x="414360" y="71893"/>
                  </a:lnTo>
                  <a:lnTo>
                    <a:pt x="414356" y="71550"/>
                  </a:lnTo>
                  <a:lnTo>
                    <a:pt x="414356" y="71212"/>
                  </a:lnTo>
                  <a:lnTo>
                    <a:pt x="413676" y="70259"/>
                  </a:lnTo>
                  <a:lnTo>
                    <a:pt x="413066" y="69782"/>
                  </a:lnTo>
                  <a:lnTo>
                    <a:pt x="412603" y="69554"/>
                  </a:lnTo>
                  <a:lnTo>
                    <a:pt x="412559" y="69101"/>
                  </a:lnTo>
                  <a:lnTo>
                    <a:pt x="411993" y="67900"/>
                  </a:lnTo>
                  <a:lnTo>
                    <a:pt x="411249" y="66690"/>
                  </a:lnTo>
                  <a:lnTo>
                    <a:pt x="410576" y="65150"/>
                  </a:lnTo>
                  <a:lnTo>
                    <a:pt x="410073" y="64159"/>
                  </a:lnTo>
                  <a:lnTo>
                    <a:pt x="409452" y="63383"/>
                  </a:lnTo>
                  <a:lnTo>
                    <a:pt x="409182" y="62634"/>
                  </a:lnTo>
                  <a:lnTo>
                    <a:pt x="409178" y="61953"/>
                  </a:lnTo>
                  <a:lnTo>
                    <a:pt x="409246" y="61610"/>
                  </a:lnTo>
                  <a:lnTo>
                    <a:pt x="409246" y="61271"/>
                  </a:lnTo>
                  <a:lnTo>
                    <a:pt x="409448" y="60519"/>
                  </a:lnTo>
                  <a:lnTo>
                    <a:pt x="410457" y="58608"/>
                  </a:lnTo>
                  <a:lnTo>
                    <a:pt x="410592" y="58198"/>
                  </a:lnTo>
                  <a:lnTo>
                    <a:pt x="410794" y="57855"/>
                  </a:lnTo>
                  <a:lnTo>
                    <a:pt x="411063" y="56835"/>
                  </a:lnTo>
                  <a:lnTo>
                    <a:pt x="410857" y="56358"/>
                  </a:lnTo>
                  <a:lnTo>
                    <a:pt x="410517" y="56015"/>
                  </a:lnTo>
                  <a:lnTo>
                    <a:pt x="409772" y="55539"/>
                  </a:lnTo>
                  <a:lnTo>
                    <a:pt x="409499" y="55267"/>
                  </a:lnTo>
                  <a:lnTo>
                    <a:pt x="409361" y="54586"/>
                  </a:lnTo>
                  <a:lnTo>
                    <a:pt x="409630" y="53494"/>
                  </a:lnTo>
                  <a:lnTo>
                    <a:pt x="409479" y="53161"/>
                  </a:lnTo>
                  <a:lnTo>
                    <a:pt x="410307" y="50978"/>
                  </a:lnTo>
                  <a:lnTo>
                    <a:pt x="410643" y="49601"/>
                  </a:lnTo>
                  <a:lnTo>
                    <a:pt x="410746" y="48548"/>
                  </a:lnTo>
                  <a:lnTo>
                    <a:pt x="411035" y="48105"/>
                  </a:lnTo>
                  <a:lnTo>
                    <a:pt x="411170" y="47357"/>
                  </a:lnTo>
                  <a:lnTo>
                    <a:pt x="410968" y="47285"/>
                  </a:lnTo>
                  <a:lnTo>
                    <a:pt x="410968" y="47014"/>
                  </a:lnTo>
                  <a:lnTo>
                    <a:pt x="410762" y="46742"/>
                  </a:lnTo>
                  <a:lnTo>
                    <a:pt x="410299" y="46275"/>
                  </a:lnTo>
                  <a:lnTo>
                    <a:pt x="409566" y="44822"/>
                  </a:lnTo>
                  <a:lnTo>
                    <a:pt x="408672" y="43411"/>
                  </a:lnTo>
                  <a:lnTo>
                    <a:pt x="408312" y="42930"/>
                  </a:lnTo>
                  <a:lnTo>
                    <a:pt x="407290" y="42048"/>
                  </a:lnTo>
                  <a:lnTo>
                    <a:pt x="406407" y="41028"/>
                  </a:lnTo>
                  <a:lnTo>
                    <a:pt x="406067" y="40209"/>
                  </a:lnTo>
                  <a:lnTo>
                    <a:pt x="406067" y="39666"/>
                  </a:lnTo>
                  <a:lnTo>
                    <a:pt x="406400" y="38641"/>
                  </a:lnTo>
                  <a:lnTo>
                    <a:pt x="407211" y="37068"/>
                  </a:lnTo>
                  <a:lnTo>
                    <a:pt x="408446" y="34833"/>
                  </a:lnTo>
                  <a:lnTo>
                    <a:pt x="408577" y="33809"/>
                  </a:lnTo>
                  <a:lnTo>
                    <a:pt x="408517" y="32894"/>
                  </a:lnTo>
                  <a:lnTo>
                    <a:pt x="408201" y="32036"/>
                  </a:lnTo>
                  <a:lnTo>
                    <a:pt x="408355" y="31760"/>
                  </a:lnTo>
                  <a:lnTo>
                    <a:pt x="408977" y="31217"/>
                  </a:lnTo>
                  <a:lnTo>
                    <a:pt x="409317" y="30163"/>
                  </a:lnTo>
                  <a:lnTo>
                    <a:pt x="409416" y="28929"/>
                  </a:lnTo>
                  <a:lnTo>
                    <a:pt x="409705" y="28510"/>
                  </a:lnTo>
                  <a:lnTo>
                    <a:pt x="410125" y="28310"/>
                  </a:lnTo>
                  <a:lnTo>
                    <a:pt x="410251" y="27876"/>
                  </a:lnTo>
                  <a:lnTo>
                    <a:pt x="410002" y="27195"/>
                  </a:lnTo>
                  <a:lnTo>
                    <a:pt x="409844" y="26470"/>
                  </a:lnTo>
                  <a:lnTo>
                    <a:pt x="409745" y="25670"/>
                  </a:lnTo>
                  <a:lnTo>
                    <a:pt x="409832" y="24912"/>
                  </a:lnTo>
                  <a:lnTo>
                    <a:pt x="410069" y="24116"/>
                  </a:lnTo>
                  <a:lnTo>
                    <a:pt x="410049" y="23401"/>
                  </a:lnTo>
                  <a:lnTo>
                    <a:pt x="409258" y="22558"/>
                  </a:lnTo>
                  <a:lnTo>
                    <a:pt x="408430" y="21815"/>
                  </a:lnTo>
                  <a:lnTo>
                    <a:pt x="407821" y="20852"/>
                  </a:lnTo>
                  <a:lnTo>
                    <a:pt x="407666" y="19990"/>
                  </a:lnTo>
                  <a:lnTo>
                    <a:pt x="407776" y="19107"/>
                  </a:lnTo>
                  <a:lnTo>
                    <a:pt x="407607" y="17716"/>
                  </a:lnTo>
                  <a:lnTo>
                    <a:pt x="407223" y="16897"/>
                  </a:lnTo>
                  <a:lnTo>
                    <a:pt x="406823" y="16492"/>
                  </a:lnTo>
                  <a:lnTo>
                    <a:pt x="406213" y="15286"/>
                  </a:lnTo>
                  <a:lnTo>
                    <a:pt x="405940" y="14295"/>
                  </a:lnTo>
                  <a:lnTo>
                    <a:pt x="405786" y="13504"/>
                  </a:lnTo>
                  <a:lnTo>
                    <a:pt x="405837" y="12598"/>
                  </a:lnTo>
                  <a:lnTo>
                    <a:pt x="406225" y="11164"/>
                  </a:lnTo>
                  <a:lnTo>
                    <a:pt x="405889" y="10535"/>
                  </a:lnTo>
                  <a:lnTo>
                    <a:pt x="405738" y="9758"/>
                  </a:lnTo>
                  <a:lnTo>
                    <a:pt x="406075" y="9196"/>
                  </a:lnTo>
                  <a:lnTo>
                    <a:pt x="406372" y="8872"/>
                  </a:lnTo>
                  <a:lnTo>
                    <a:pt x="406938" y="8338"/>
                  </a:lnTo>
                  <a:lnTo>
                    <a:pt x="407844" y="8029"/>
                  </a:lnTo>
                  <a:lnTo>
                    <a:pt x="408371" y="7328"/>
                  </a:lnTo>
                  <a:lnTo>
                    <a:pt x="408490" y="5908"/>
                  </a:lnTo>
                  <a:lnTo>
                    <a:pt x="408292" y="5060"/>
                  </a:lnTo>
                  <a:lnTo>
                    <a:pt x="407603" y="4574"/>
                  </a:lnTo>
                  <a:lnTo>
                    <a:pt x="406546" y="4059"/>
                  </a:lnTo>
                  <a:lnTo>
                    <a:pt x="405964" y="3611"/>
                  </a:lnTo>
                  <a:lnTo>
                    <a:pt x="405742" y="3020"/>
                  </a:lnTo>
                  <a:lnTo>
                    <a:pt x="406257" y="2458"/>
                  </a:lnTo>
                  <a:lnTo>
                    <a:pt x="406740" y="1977"/>
                  </a:lnTo>
                  <a:lnTo>
                    <a:pt x="407092" y="1586"/>
                  </a:lnTo>
                  <a:lnTo>
                    <a:pt x="407278" y="985"/>
                  </a:lnTo>
                  <a:lnTo>
                    <a:pt x="407377" y="190"/>
                  </a:lnTo>
                  <a:lnTo>
                    <a:pt x="407580" y="0"/>
                  </a:lnTo>
                  <a:lnTo>
                    <a:pt x="421829" y="2415"/>
                  </a:lnTo>
                  <a:lnTo>
                    <a:pt x="441266" y="5411"/>
                  </a:lnTo>
                  <a:lnTo>
                    <a:pt x="461915" y="8434"/>
                  </a:lnTo>
                  <a:lnTo>
                    <a:pt x="479803" y="11368"/>
                  </a:lnTo>
                  <a:lnTo>
                    <a:pt x="497643" y="14530"/>
                  </a:lnTo>
                  <a:lnTo>
                    <a:pt x="509670" y="16387"/>
                  </a:lnTo>
                  <a:lnTo>
                    <a:pt x="514033" y="17050"/>
                  </a:lnTo>
                  <a:lnTo>
                    <a:pt x="522025" y="18274"/>
                  </a:lnTo>
                  <a:lnTo>
                    <a:pt x="526661" y="19113"/>
                  </a:lnTo>
                  <a:lnTo>
                    <a:pt x="529697" y="19599"/>
                  </a:lnTo>
                  <a:lnTo>
                    <a:pt x="534118" y="20317"/>
                  </a:lnTo>
                  <a:lnTo>
                    <a:pt x="539061" y="21078"/>
                  </a:lnTo>
                  <a:lnTo>
                    <a:pt x="541629" y="21503"/>
                  </a:lnTo>
                  <a:lnTo>
                    <a:pt x="544252" y="21938"/>
                  </a:lnTo>
                  <a:lnTo>
                    <a:pt x="556292" y="23896"/>
                  </a:lnTo>
                  <a:lnTo>
                    <a:pt x="562937" y="24794"/>
                  </a:lnTo>
                  <a:lnTo>
                    <a:pt x="569775" y="25718"/>
                  </a:lnTo>
                  <a:lnTo>
                    <a:pt x="575693" y="26836"/>
                  </a:lnTo>
                  <a:lnTo>
                    <a:pt x="590292" y="29427"/>
                  </a:lnTo>
                  <a:lnTo>
                    <a:pt x="591529" y="29703"/>
                  </a:lnTo>
                  <a:lnTo>
                    <a:pt x="592592" y="29892"/>
                  </a:lnTo>
                  <a:lnTo>
                    <a:pt x="593636" y="30077"/>
                  </a:lnTo>
                  <a:lnTo>
                    <a:pt x="594534" y="30237"/>
                  </a:lnTo>
                  <a:lnTo>
                    <a:pt x="595255" y="30281"/>
                  </a:lnTo>
                  <a:lnTo>
                    <a:pt x="596335" y="30339"/>
                  </a:lnTo>
                  <a:lnTo>
                    <a:pt x="597727" y="30384"/>
                  </a:lnTo>
                  <a:lnTo>
                    <a:pt x="598075" y="30408"/>
                  </a:lnTo>
                  <a:lnTo>
                    <a:pt x="598433" y="30442"/>
                  </a:lnTo>
                  <a:lnTo>
                    <a:pt x="599073" y="30519"/>
                  </a:lnTo>
                  <a:lnTo>
                    <a:pt x="599651" y="30607"/>
                  </a:lnTo>
                  <a:lnTo>
                    <a:pt x="600183" y="30703"/>
                  </a:lnTo>
                  <a:lnTo>
                    <a:pt x="600908" y="30851"/>
                  </a:lnTo>
                  <a:lnTo>
                    <a:pt x="601270" y="30936"/>
                  </a:lnTo>
                  <a:lnTo>
                    <a:pt x="601626" y="31033"/>
                  </a:lnTo>
                  <a:lnTo>
                    <a:pt x="601977" y="31148"/>
                  </a:lnTo>
                  <a:lnTo>
                    <a:pt x="602139" y="31208"/>
                  </a:lnTo>
                  <a:lnTo>
                    <a:pt x="602463" y="31337"/>
                  </a:lnTo>
                  <a:lnTo>
                    <a:pt x="602781" y="31479"/>
                  </a:lnTo>
                  <a:lnTo>
                    <a:pt x="604328" y="31963"/>
                  </a:lnTo>
                  <a:lnTo>
                    <a:pt x="605192" y="32078"/>
                  </a:lnTo>
                  <a:lnTo>
                    <a:pt x="626855" y="35692"/>
                  </a:lnTo>
                  <a:lnTo>
                    <a:pt x="635506" y="36943"/>
                  </a:lnTo>
                  <a:lnTo>
                    <a:pt x="645323" y="38557"/>
                  </a:lnTo>
                  <a:lnTo>
                    <a:pt x="646560" y="39072"/>
                  </a:lnTo>
                  <a:lnTo>
                    <a:pt x="646824" y="39178"/>
                  </a:lnTo>
                  <a:lnTo>
                    <a:pt x="647324" y="39390"/>
                  </a:lnTo>
                  <a:lnTo>
                    <a:pt x="647794" y="39640"/>
                  </a:lnTo>
                  <a:lnTo>
                    <a:pt x="648199" y="39763"/>
                  </a:lnTo>
                  <a:lnTo>
                    <a:pt x="648601" y="39896"/>
                  </a:lnTo>
                  <a:lnTo>
                    <a:pt x="649000" y="40039"/>
                  </a:lnTo>
                  <a:lnTo>
                    <a:pt x="649397" y="40193"/>
                  </a:lnTo>
                  <a:lnTo>
                    <a:pt x="649785" y="40355"/>
                  </a:lnTo>
                  <a:lnTo>
                    <a:pt x="650466" y="40684"/>
                  </a:lnTo>
                  <a:lnTo>
                    <a:pt x="651127" y="41056"/>
                  </a:lnTo>
                  <a:lnTo>
                    <a:pt x="651776" y="41456"/>
                  </a:lnTo>
                  <a:lnTo>
                    <a:pt x="652421" y="41866"/>
                  </a:lnTo>
                  <a:lnTo>
                    <a:pt x="653071" y="42266"/>
                  </a:lnTo>
                  <a:lnTo>
                    <a:pt x="654155" y="42919"/>
                  </a:lnTo>
                  <a:lnTo>
                    <a:pt x="657382" y="44911"/>
                  </a:lnTo>
                  <a:lnTo>
                    <a:pt x="658917" y="45840"/>
                  </a:lnTo>
                  <a:lnTo>
                    <a:pt x="659828" y="46383"/>
                  </a:lnTo>
                  <a:lnTo>
                    <a:pt x="660287" y="46650"/>
                  </a:lnTo>
                  <a:lnTo>
                    <a:pt x="660754" y="46902"/>
                  </a:lnTo>
                  <a:lnTo>
                    <a:pt x="661257" y="47160"/>
                  </a:lnTo>
                  <a:lnTo>
                    <a:pt x="661768" y="47408"/>
                  </a:lnTo>
                  <a:lnTo>
                    <a:pt x="662282" y="47646"/>
                  </a:lnTo>
                  <a:lnTo>
                    <a:pt x="662801" y="47875"/>
                  </a:lnTo>
                  <a:lnTo>
                    <a:pt x="663324" y="48092"/>
                  </a:lnTo>
                  <a:lnTo>
                    <a:pt x="663838" y="48289"/>
                  </a:lnTo>
                  <a:lnTo>
                    <a:pt x="664353" y="48480"/>
                  </a:lnTo>
                  <a:lnTo>
                    <a:pt x="664875" y="48656"/>
                  </a:lnTo>
                  <a:lnTo>
                    <a:pt x="665402" y="48823"/>
                  </a:lnTo>
                  <a:lnTo>
                    <a:pt x="665928" y="48975"/>
                  </a:lnTo>
                  <a:lnTo>
                    <a:pt x="666447" y="49104"/>
                  </a:lnTo>
                  <a:lnTo>
                    <a:pt x="666969" y="49223"/>
                  </a:lnTo>
                  <a:lnTo>
                    <a:pt x="667492" y="49329"/>
                  </a:lnTo>
                  <a:lnTo>
                    <a:pt x="668018" y="49428"/>
                  </a:lnTo>
                  <a:lnTo>
                    <a:pt x="669139" y="49623"/>
                  </a:lnTo>
                  <a:lnTo>
                    <a:pt x="669732" y="49719"/>
                  </a:lnTo>
                  <a:lnTo>
                    <a:pt x="670330" y="49804"/>
                  </a:lnTo>
                  <a:lnTo>
                    <a:pt x="676384" y="50278"/>
                  </a:lnTo>
                  <a:lnTo>
                    <a:pt x="680699" y="50712"/>
                  </a:lnTo>
                  <a:lnTo>
                    <a:pt x="685180" y="51276"/>
                  </a:lnTo>
                  <a:lnTo>
                    <a:pt x="686530" y="51610"/>
                  </a:lnTo>
                  <a:lnTo>
                    <a:pt x="688006" y="51975"/>
                  </a:lnTo>
                  <a:lnTo>
                    <a:pt x="689592" y="52389"/>
                  </a:lnTo>
                  <a:lnTo>
                    <a:pt x="692064" y="53255"/>
                  </a:lnTo>
                  <a:lnTo>
                    <a:pt x="693409" y="53588"/>
                  </a:lnTo>
                  <a:lnTo>
                    <a:pt x="694319" y="53764"/>
                  </a:lnTo>
                  <a:lnTo>
                    <a:pt x="695281" y="53893"/>
                  </a:lnTo>
                  <a:lnTo>
                    <a:pt x="696247" y="53978"/>
                  </a:lnTo>
                  <a:lnTo>
                    <a:pt x="709382" y="54565"/>
                  </a:lnTo>
                  <a:lnTo>
                    <a:pt x="712828" y="54511"/>
                  </a:lnTo>
                  <a:lnTo>
                    <a:pt x="717745" y="54233"/>
                  </a:lnTo>
                  <a:lnTo>
                    <a:pt x="719598" y="54081"/>
                  </a:lnTo>
                  <a:lnTo>
                    <a:pt x="722469" y="54015"/>
                  </a:lnTo>
                  <a:lnTo>
                    <a:pt x="729579" y="54070"/>
                  </a:lnTo>
                  <a:lnTo>
                    <a:pt x="733834" y="54102"/>
                  </a:lnTo>
                  <a:lnTo>
                    <a:pt x="737262" y="54159"/>
                  </a:lnTo>
                  <a:lnTo>
                    <a:pt x="750996" y="53557"/>
                  </a:lnTo>
                  <a:lnTo>
                    <a:pt x="751078" y="53744"/>
                  </a:lnTo>
                  <a:lnTo>
                    <a:pt x="751204" y="53901"/>
                  </a:lnTo>
                  <a:lnTo>
                    <a:pt x="751374" y="54016"/>
                  </a:lnTo>
                  <a:lnTo>
                    <a:pt x="751568" y="54078"/>
                  </a:lnTo>
                  <a:lnTo>
                    <a:pt x="751774" y="54082"/>
                  </a:lnTo>
                  <a:lnTo>
                    <a:pt x="751968" y="54030"/>
                  </a:lnTo>
                  <a:lnTo>
                    <a:pt x="752142" y="53920"/>
                  </a:lnTo>
                  <a:lnTo>
                    <a:pt x="752278" y="53770"/>
                  </a:lnTo>
                  <a:lnTo>
                    <a:pt x="752368" y="53577"/>
                  </a:lnTo>
                  <a:lnTo>
                    <a:pt x="752400" y="53385"/>
                  </a:lnTo>
                  <a:lnTo>
                    <a:pt x="752924" y="53348"/>
                  </a:lnTo>
                  <a:lnTo>
                    <a:pt x="754604" y="53230"/>
                  </a:lnTo>
                  <a:lnTo>
                    <a:pt x="756601" y="52946"/>
                  </a:lnTo>
                  <a:lnTo>
                    <a:pt x="773143" y="49245"/>
                  </a:lnTo>
                  <a:lnTo>
                    <a:pt x="778653" y="48191"/>
                  </a:lnTo>
                  <a:lnTo>
                    <a:pt x="779706" y="48135"/>
                  </a:lnTo>
                  <a:lnTo>
                    <a:pt x="780276" y="48147"/>
                  </a:lnTo>
                  <a:lnTo>
                    <a:pt x="782441" y="48189"/>
                  </a:lnTo>
                  <a:lnTo>
                    <a:pt x="783111" y="48226"/>
                  </a:lnTo>
                  <a:lnTo>
                    <a:pt x="783850" y="48297"/>
                  </a:lnTo>
                  <a:lnTo>
                    <a:pt x="784258" y="48349"/>
                  </a:lnTo>
                  <a:lnTo>
                    <a:pt x="784663" y="48411"/>
                  </a:lnTo>
                  <a:lnTo>
                    <a:pt x="785065" y="48485"/>
                  </a:lnTo>
                  <a:lnTo>
                    <a:pt x="785464" y="48571"/>
                  </a:lnTo>
                  <a:lnTo>
                    <a:pt x="785826" y="48661"/>
                  </a:lnTo>
                  <a:lnTo>
                    <a:pt x="786185" y="48761"/>
                  </a:lnTo>
                  <a:lnTo>
                    <a:pt x="786543" y="48870"/>
                  </a:lnTo>
                  <a:lnTo>
                    <a:pt x="786896" y="48989"/>
                  </a:lnTo>
                  <a:lnTo>
                    <a:pt x="787245" y="49117"/>
                  </a:lnTo>
                  <a:lnTo>
                    <a:pt x="790375" y="50396"/>
                  </a:lnTo>
                  <a:lnTo>
                    <a:pt x="794307" y="52395"/>
                  </a:lnTo>
                  <a:lnTo>
                    <a:pt x="794730" y="52628"/>
                  </a:lnTo>
                  <a:lnTo>
                    <a:pt x="795236" y="52882"/>
                  </a:lnTo>
                  <a:lnTo>
                    <a:pt x="795717" y="53096"/>
                  </a:lnTo>
                  <a:lnTo>
                    <a:pt x="796206" y="53290"/>
                  </a:lnTo>
                  <a:lnTo>
                    <a:pt x="796701" y="53463"/>
                  </a:lnTo>
                  <a:lnTo>
                    <a:pt x="797245" y="53630"/>
                  </a:lnTo>
                  <a:lnTo>
                    <a:pt x="797801" y="53775"/>
                  </a:lnTo>
                  <a:lnTo>
                    <a:pt x="798364" y="53894"/>
                  </a:lnTo>
                  <a:lnTo>
                    <a:pt x="798930" y="53981"/>
                  </a:lnTo>
                  <a:lnTo>
                    <a:pt x="799494" y="54031"/>
                  </a:lnTo>
                  <a:lnTo>
                    <a:pt x="800009" y="54041"/>
                  </a:lnTo>
                  <a:lnTo>
                    <a:pt x="800527" y="54020"/>
                  </a:lnTo>
                  <a:lnTo>
                    <a:pt x="801046" y="53974"/>
                  </a:lnTo>
                  <a:lnTo>
                    <a:pt x="801562" y="53903"/>
                  </a:lnTo>
                  <a:lnTo>
                    <a:pt x="802071" y="53812"/>
                  </a:lnTo>
                  <a:lnTo>
                    <a:pt x="802494" y="53719"/>
                  </a:lnTo>
                  <a:lnTo>
                    <a:pt x="803261" y="53534"/>
                  </a:lnTo>
                  <a:lnTo>
                    <a:pt x="804022" y="53302"/>
                  </a:lnTo>
                  <a:lnTo>
                    <a:pt x="804773" y="53025"/>
                  </a:lnTo>
                  <a:lnTo>
                    <a:pt x="805502" y="52706"/>
                  </a:lnTo>
                  <a:lnTo>
                    <a:pt x="806206" y="52348"/>
                  </a:lnTo>
                  <a:lnTo>
                    <a:pt x="806811" y="51995"/>
                  </a:lnTo>
                  <a:lnTo>
                    <a:pt x="807402" y="51608"/>
                  </a:lnTo>
                  <a:lnTo>
                    <a:pt x="807972" y="51189"/>
                  </a:lnTo>
                  <a:lnTo>
                    <a:pt x="808519" y="50743"/>
                  </a:lnTo>
                  <a:lnTo>
                    <a:pt x="809037" y="50271"/>
                  </a:lnTo>
                  <a:lnTo>
                    <a:pt x="809464" y="49839"/>
                  </a:lnTo>
                  <a:lnTo>
                    <a:pt x="812770" y="46978"/>
                  </a:lnTo>
                  <a:lnTo>
                    <a:pt x="815375" y="44760"/>
                  </a:lnTo>
                  <a:lnTo>
                    <a:pt x="821940" y="39169"/>
                  </a:lnTo>
                  <a:lnTo>
                    <a:pt x="829821" y="32422"/>
                  </a:lnTo>
                  <a:lnTo>
                    <a:pt x="830234" y="32037"/>
                  </a:lnTo>
                  <a:lnTo>
                    <a:pt x="830664" y="31668"/>
                  </a:lnTo>
                  <a:lnTo>
                    <a:pt x="831110" y="31316"/>
                  </a:lnTo>
                  <a:lnTo>
                    <a:pt x="831569" y="30982"/>
                  </a:lnTo>
                  <a:lnTo>
                    <a:pt x="832039" y="30670"/>
                  </a:lnTo>
                  <a:lnTo>
                    <a:pt x="832587" y="30338"/>
                  </a:lnTo>
                  <a:lnTo>
                    <a:pt x="833154" y="30028"/>
                  </a:lnTo>
                  <a:lnTo>
                    <a:pt x="833735" y="29746"/>
                  </a:lnTo>
                  <a:lnTo>
                    <a:pt x="834328" y="29492"/>
                  </a:lnTo>
                  <a:lnTo>
                    <a:pt x="834928" y="29272"/>
                  </a:lnTo>
                  <a:lnTo>
                    <a:pt x="835367" y="29133"/>
                  </a:lnTo>
                  <a:lnTo>
                    <a:pt x="835812" y="29009"/>
                  </a:lnTo>
                  <a:lnTo>
                    <a:pt x="836262" y="28901"/>
                  </a:lnTo>
                  <a:lnTo>
                    <a:pt x="836697" y="28813"/>
                  </a:lnTo>
                  <a:lnTo>
                    <a:pt x="837169" y="28736"/>
                  </a:lnTo>
                  <a:lnTo>
                    <a:pt x="837823" y="28662"/>
                  </a:lnTo>
                  <a:lnTo>
                    <a:pt x="838482" y="28625"/>
                  </a:lnTo>
                  <a:lnTo>
                    <a:pt x="839148" y="28622"/>
                  </a:lnTo>
                  <a:lnTo>
                    <a:pt x="839811" y="28650"/>
                  </a:lnTo>
                  <a:lnTo>
                    <a:pt x="840466" y="28708"/>
                  </a:lnTo>
                  <a:lnTo>
                    <a:pt x="840954" y="28772"/>
                  </a:lnTo>
                  <a:lnTo>
                    <a:pt x="841441" y="28852"/>
                  </a:lnTo>
                  <a:lnTo>
                    <a:pt x="841925" y="28951"/>
                  </a:lnTo>
                  <a:lnTo>
                    <a:pt x="842406" y="29066"/>
                  </a:lnTo>
                  <a:lnTo>
                    <a:pt x="842879" y="29197"/>
                  </a:lnTo>
                  <a:lnTo>
                    <a:pt x="844954" y="29679"/>
                  </a:lnTo>
                  <a:lnTo>
                    <a:pt x="847721" y="30368"/>
                  </a:lnTo>
                  <a:lnTo>
                    <a:pt x="848300" y="30464"/>
                  </a:lnTo>
                  <a:lnTo>
                    <a:pt x="848884" y="30539"/>
                  </a:lnTo>
                  <a:lnTo>
                    <a:pt x="849472" y="30595"/>
                  </a:lnTo>
                  <a:lnTo>
                    <a:pt x="850059" y="30630"/>
                  </a:lnTo>
                  <a:lnTo>
                    <a:pt x="850646" y="30645"/>
                  </a:lnTo>
                  <a:lnTo>
                    <a:pt x="851298" y="30635"/>
                  </a:lnTo>
                  <a:lnTo>
                    <a:pt x="851953" y="30598"/>
                  </a:lnTo>
                  <a:lnTo>
                    <a:pt x="852607" y="30536"/>
                  </a:lnTo>
                  <a:lnTo>
                    <a:pt x="853258" y="30454"/>
                  </a:lnTo>
                  <a:lnTo>
                    <a:pt x="853905" y="30356"/>
                  </a:lnTo>
                  <a:lnTo>
                    <a:pt x="854478" y="30254"/>
                  </a:lnTo>
                  <a:lnTo>
                    <a:pt x="855049" y="30137"/>
                  </a:lnTo>
                  <a:lnTo>
                    <a:pt x="855618" y="30005"/>
                  </a:lnTo>
                  <a:lnTo>
                    <a:pt x="856171" y="29861"/>
                  </a:lnTo>
                  <a:lnTo>
                    <a:pt x="856742" y="29698"/>
                  </a:lnTo>
                  <a:lnTo>
                    <a:pt x="861278" y="28455"/>
                  </a:lnTo>
                  <a:lnTo>
                    <a:pt x="872167" y="25469"/>
                  </a:lnTo>
                  <a:lnTo>
                    <a:pt x="874581" y="25270"/>
                  </a:lnTo>
                  <a:lnTo>
                    <a:pt x="876564" y="25331"/>
                  </a:lnTo>
                  <a:lnTo>
                    <a:pt x="879957" y="26051"/>
                  </a:lnTo>
                  <a:lnTo>
                    <a:pt x="884363" y="28343"/>
                  </a:lnTo>
                  <a:lnTo>
                    <a:pt x="886920" y="30340"/>
                  </a:lnTo>
                  <a:lnTo>
                    <a:pt x="887648" y="31174"/>
                  </a:lnTo>
                  <a:lnTo>
                    <a:pt x="887518" y="31316"/>
                  </a:lnTo>
                  <a:lnTo>
                    <a:pt x="887435" y="31493"/>
                  </a:lnTo>
                  <a:lnTo>
                    <a:pt x="887403" y="31683"/>
                  </a:lnTo>
                  <a:lnTo>
                    <a:pt x="887427" y="31879"/>
                  </a:lnTo>
                  <a:lnTo>
                    <a:pt x="887502" y="32060"/>
                  </a:lnTo>
                  <a:lnTo>
                    <a:pt x="887625" y="32208"/>
                  </a:lnTo>
                  <a:lnTo>
                    <a:pt x="887787" y="32317"/>
                  </a:lnTo>
                  <a:lnTo>
                    <a:pt x="887973" y="32374"/>
                  </a:lnTo>
                  <a:lnTo>
                    <a:pt x="888163" y="32379"/>
                  </a:lnTo>
                  <a:lnTo>
                    <a:pt x="888353" y="32327"/>
                  </a:lnTo>
                  <a:lnTo>
                    <a:pt x="888484" y="32246"/>
                  </a:lnTo>
                  <a:lnTo>
                    <a:pt x="888642" y="32498"/>
                  </a:lnTo>
                  <a:lnTo>
                    <a:pt x="888884" y="32856"/>
                  </a:lnTo>
                  <a:lnTo>
                    <a:pt x="889200" y="33270"/>
                  </a:lnTo>
                  <a:lnTo>
                    <a:pt x="889537" y="33675"/>
                  </a:lnTo>
                  <a:lnTo>
                    <a:pt x="889885" y="34066"/>
                  </a:lnTo>
                  <a:lnTo>
                    <a:pt x="890602" y="34838"/>
                  </a:lnTo>
                  <a:lnTo>
                    <a:pt x="891120" y="35391"/>
                  </a:lnTo>
                  <a:lnTo>
                    <a:pt x="891651" y="35944"/>
                  </a:lnTo>
                  <a:lnTo>
                    <a:pt x="891160" y="36543"/>
                  </a:lnTo>
                  <a:lnTo>
                    <a:pt x="865621" y="78899"/>
                  </a:lnTo>
                  <a:lnTo>
                    <a:pt x="865001" y="79960"/>
                  </a:lnTo>
                  <a:lnTo>
                    <a:pt x="864581" y="80719"/>
                  </a:lnTo>
                  <a:lnTo>
                    <a:pt x="864075" y="81679"/>
                  </a:lnTo>
                  <a:lnTo>
                    <a:pt x="863592" y="82651"/>
                  </a:lnTo>
                  <a:lnTo>
                    <a:pt x="863131" y="83635"/>
                  </a:lnTo>
                  <a:lnTo>
                    <a:pt x="862695" y="84629"/>
                  </a:lnTo>
                  <a:lnTo>
                    <a:pt x="862363" y="85431"/>
                  </a:lnTo>
                  <a:lnTo>
                    <a:pt x="861970" y="86444"/>
                  </a:lnTo>
                  <a:lnTo>
                    <a:pt x="861601" y="87465"/>
                  </a:lnTo>
                  <a:lnTo>
                    <a:pt x="861321" y="88288"/>
                  </a:lnTo>
                  <a:lnTo>
                    <a:pt x="861059" y="89116"/>
                  </a:lnTo>
                  <a:lnTo>
                    <a:pt x="860874" y="89740"/>
                  </a:lnTo>
                  <a:lnTo>
                    <a:pt x="860639" y="90577"/>
                  </a:lnTo>
                  <a:lnTo>
                    <a:pt x="860419" y="91418"/>
                  </a:lnTo>
                  <a:lnTo>
                    <a:pt x="860265" y="92051"/>
                  </a:lnTo>
                  <a:lnTo>
                    <a:pt x="860121" y="92686"/>
                  </a:lnTo>
                  <a:lnTo>
                    <a:pt x="859943" y="93537"/>
                  </a:lnTo>
                  <a:lnTo>
                    <a:pt x="859779" y="94390"/>
                  </a:lnTo>
                  <a:lnTo>
                    <a:pt x="859634" y="95247"/>
                  </a:lnTo>
                  <a:lnTo>
                    <a:pt x="859504" y="96106"/>
                  </a:lnTo>
                  <a:lnTo>
                    <a:pt x="859417" y="96752"/>
                  </a:lnTo>
                  <a:lnTo>
                    <a:pt x="859315" y="97615"/>
                  </a:lnTo>
                  <a:lnTo>
                    <a:pt x="859251" y="98263"/>
                  </a:lnTo>
                  <a:lnTo>
                    <a:pt x="859194" y="98913"/>
                  </a:lnTo>
                  <a:lnTo>
                    <a:pt x="859134" y="99780"/>
                  </a:lnTo>
                  <a:lnTo>
                    <a:pt x="859090" y="100648"/>
                  </a:lnTo>
                  <a:lnTo>
                    <a:pt x="859067" y="101300"/>
                  </a:lnTo>
                  <a:lnTo>
                    <a:pt x="859053" y="102168"/>
                  </a:lnTo>
                  <a:lnTo>
                    <a:pt x="859054" y="103037"/>
                  </a:lnTo>
                  <a:lnTo>
                    <a:pt x="859065" y="103689"/>
                  </a:lnTo>
                  <a:lnTo>
                    <a:pt x="859095" y="104558"/>
                  </a:lnTo>
                  <a:lnTo>
                    <a:pt x="859142" y="105426"/>
                  </a:lnTo>
                  <a:lnTo>
                    <a:pt x="859188" y="106076"/>
                  </a:lnTo>
                  <a:lnTo>
                    <a:pt x="859264" y="106941"/>
                  </a:lnTo>
                  <a:lnTo>
                    <a:pt x="859330" y="107590"/>
                  </a:lnTo>
                  <a:lnTo>
                    <a:pt x="859436" y="108453"/>
                  </a:lnTo>
                  <a:lnTo>
                    <a:pt x="859556" y="109313"/>
                  </a:lnTo>
                  <a:lnTo>
                    <a:pt x="859657" y="109957"/>
                  </a:lnTo>
                  <a:lnTo>
                    <a:pt x="859806" y="110813"/>
                  </a:lnTo>
                  <a:lnTo>
                    <a:pt x="859972" y="111666"/>
                  </a:lnTo>
                  <a:lnTo>
                    <a:pt x="860106" y="112304"/>
                  </a:lnTo>
                  <a:lnTo>
                    <a:pt x="860250" y="112940"/>
                  </a:lnTo>
                  <a:lnTo>
                    <a:pt x="860455" y="113784"/>
                  </a:lnTo>
                  <a:lnTo>
                    <a:pt x="860620" y="114415"/>
                  </a:lnTo>
                  <a:lnTo>
                    <a:pt x="860793" y="115043"/>
                  </a:lnTo>
                  <a:lnTo>
                    <a:pt x="860953" y="115587"/>
                  </a:lnTo>
                  <a:lnTo>
                    <a:pt x="861436" y="117117"/>
                  </a:lnTo>
                  <a:lnTo>
                    <a:pt x="861648" y="117733"/>
                  </a:lnTo>
                  <a:lnTo>
                    <a:pt x="861944" y="118550"/>
                  </a:lnTo>
                  <a:lnTo>
                    <a:pt x="862417" y="119764"/>
                  </a:lnTo>
                  <a:lnTo>
                    <a:pt x="862925" y="120964"/>
                  </a:lnTo>
                  <a:lnTo>
                    <a:pt x="863467" y="122149"/>
                  </a:lnTo>
                  <a:lnTo>
                    <a:pt x="864141" y="123510"/>
                  </a:lnTo>
                  <a:lnTo>
                    <a:pt x="864444" y="124087"/>
                  </a:lnTo>
                  <a:lnTo>
                    <a:pt x="865231" y="125499"/>
                  </a:lnTo>
                  <a:lnTo>
                    <a:pt x="865735" y="126349"/>
                  </a:lnTo>
                  <a:lnTo>
                    <a:pt x="866291" y="127233"/>
                  </a:lnTo>
                  <a:lnTo>
                    <a:pt x="866909" y="128174"/>
                  </a:lnTo>
                  <a:lnTo>
                    <a:pt x="867674" y="129269"/>
                  </a:lnTo>
                  <a:lnTo>
                    <a:pt x="868561" y="130460"/>
                  </a:lnTo>
                  <a:lnTo>
                    <a:pt x="869371" y="131479"/>
                  </a:lnTo>
                  <a:lnTo>
                    <a:pt x="870495" y="132801"/>
                  </a:lnTo>
                  <a:lnTo>
                    <a:pt x="871969" y="134392"/>
                  </a:lnTo>
                  <a:lnTo>
                    <a:pt x="873359" y="135762"/>
                  </a:lnTo>
                  <a:lnTo>
                    <a:pt x="874156" y="136497"/>
                  </a:lnTo>
                  <a:lnTo>
                    <a:pt x="874970" y="137213"/>
                  </a:lnTo>
                  <a:lnTo>
                    <a:pt x="876648" y="138585"/>
                  </a:lnTo>
                  <a:lnTo>
                    <a:pt x="877685" y="139369"/>
                  </a:lnTo>
                  <a:lnTo>
                    <a:pt x="888223" y="147043"/>
                  </a:lnTo>
                  <a:lnTo>
                    <a:pt x="888763" y="147443"/>
                  </a:lnTo>
                  <a:lnTo>
                    <a:pt x="889601" y="148090"/>
                  </a:lnTo>
                  <a:lnTo>
                    <a:pt x="890907" y="149169"/>
                  </a:lnTo>
                  <a:lnTo>
                    <a:pt x="891701" y="149870"/>
                  </a:lnTo>
                  <a:lnTo>
                    <a:pt x="892631" y="150736"/>
                  </a:lnTo>
                  <a:lnTo>
                    <a:pt x="893682" y="151782"/>
                  </a:lnTo>
                  <a:lnTo>
                    <a:pt x="894121" y="152241"/>
                  </a:lnTo>
                  <a:lnTo>
                    <a:pt x="894553" y="152707"/>
                  </a:lnTo>
                  <a:lnTo>
                    <a:pt x="895119" y="153339"/>
                  </a:lnTo>
                  <a:lnTo>
                    <a:pt x="895535" y="153819"/>
                  </a:lnTo>
                  <a:lnTo>
                    <a:pt x="896477" y="154965"/>
                  </a:lnTo>
                  <a:lnTo>
                    <a:pt x="897378" y="156144"/>
                  </a:lnTo>
                  <a:lnTo>
                    <a:pt x="897752" y="156658"/>
                  </a:lnTo>
                  <a:lnTo>
                    <a:pt x="898593" y="157880"/>
                  </a:lnTo>
                  <a:lnTo>
                    <a:pt x="899280" y="158951"/>
                  </a:lnTo>
                  <a:lnTo>
                    <a:pt x="899935" y="160041"/>
                  </a:lnTo>
                  <a:lnTo>
                    <a:pt x="900657" y="161338"/>
                  </a:lnTo>
                  <a:lnTo>
                    <a:pt x="901240" y="162469"/>
                  </a:lnTo>
                  <a:lnTo>
                    <a:pt x="901789" y="163617"/>
                  </a:lnTo>
                  <a:lnTo>
                    <a:pt x="902385" y="164977"/>
                  </a:lnTo>
                  <a:lnTo>
                    <a:pt x="902859" y="166158"/>
                  </a:lnTo>
                  <a:lnTo>
                    <a:pt x="903502" y="167956"/>
                  </a:lnTo>
                  <a:lnTo>
                    <a:pt x="903762" y="168764"/>
                  </a:lnTo>
                  <a:lnTo>
                    <a:pt x="904122" y="169985"/>
                  </a:lnTo>
                  <a:lnTo>
                    <a:pt x="904462" y="171284"/>
                  </a:lnTo>
                  <a:lnTo>
                    <a:pt x="911235" y="198082"/>
                  </a:lnTo>
                  <a:lnTo>
                    <a:pt x="911627" y="199546"/>
                  </a:lnTo>
                  <a:lnTo>
                    <a:pt x="912053" y="201000"/>
                  </a:lnTo>
                  <a:lnTo>
                    <a:pt x="912863" y="203468"/>
                  </a:lnTo>
                  <a:lnTo>
                    <a:pt x="913380" y="204892"/>
                  </a:lnTo>
                  <a:lnTo>
                    <a:pt x="913930" y="206303"/>
                  </a:lnTo>
                  <a:lnTo>
                    <a:pt x="914428" y="207502"/>
                  </a:lnTo>
                  <a:lnTo>
                    <a:pt x="915039" y="208889"/>
                  </a:lnTo>
                  <a:lnTo>
                    <a:pt x="913750" y="208568"/>
                  </a:lnTo>
                  <a:lnTo>
                    <a:pt x="906810" y="207400"/>
                  </a:lnTo>
                  <a:lnTo>
                    <a:pt x="903418" y="206833"/>
                  </a:lnTo>
                  <a:lnTo>
                    <a:pt x="902341" y="213280"/>
                  </a:lnTo>
                  <a:lnTo>
                    <a:pt x="895540" y="212146"/>
                  </a:lnTo>
                  <a:lnTo>
                    <a:pt x="896618" y="205684"/>
                  </a:lnTo>
                  <a:lnTo>
                    <a:pt x="893217" y="205113"/>
                  </a:lnTo>
                  <a:lnTo>
                    <a:pt x="889800" y="204564"/>
                  </a:lnTo>
                  <a:lnTo>
                    <a:pt x="886389" y="204003"/>
                  </a:lnTo>
                  <a:lnTo>
                    <a:pt x="879602" y="202855"/>
                  </a:lnTo>
                  <a:lnTo>
                    <a:pt x="876205" y="202291"/>
                  </a:lnTo>
                  <a:lnTo>
                    <a:pt x="872842" y="201738"/>
                  </a:lnTo>
                  <a:lnTo>
                    <a:pt x="872685" y="200623"/>
                  </a:lnTo>
                  <a:lnTo>
                    <a:pt x="862670" y="198955"/>
                  </a:lnTo>
                  <a:lnTo>
                    <a:pt x="862494" y="200014"/>
                  </a:lnTo>
                  <a:lnTo>
                    <a:pt x="855815" y="198904"/>
                  </a:lnTo>
                  <a:lnTo>
                    <a:pt x="851781" y="198227"/>
                  </a:lnTo>
                  <a:lnTo>
                    <a:pt x="849330" y="197822"/>
                  </a:lnTo>
                  <a:lnTo>
                    <a:pt x="843444" y="196826"/>
                  </a:lnTo>
                  <a:lnTo>
                    <a:pt x="840708" y="196240"/>
                  </a:lnTo>
                  <a:lnTo>
                    <a:pt x="841959" y="203411"/>
                  </a:lnTo>
                  <a:lnTo>
                    <a:pt x="841777" y="204760"/>
                  </a:lnTo>
                  <a:lnTo>
                    <a:pt x="840784" y="205575"/>
                  </a:lnTo>
                  <a:lnTo>
                    <a:pt x="837601" y="206905"/>
                  </a:lnTo>
                  <a:lnTo>
                    <a:pt x="835277" y="208815"/>
                  </a:lnTo>
                  <a:lnTo>
                    <a:pt x="833567" y="211379"/>
                  </a:lnTo>
                  <a:lnTo>
                    <a:pt x="832648" y="214296"/>
                  </a:lnTo>
                  <a:lnTo>
                    <a:pt x="832626" y="216138"/>
                  </a:lnTo>
                  <a:lnTo>
                    <a:pt x="832542" y="222983"/>
                  </a:lnTo>
                  <a:lnTo>
                    <a:pt x="832280" y="227300"/>
                  </a:lnTo>
                  <a:lnTo>
                    <a:pt x="831631" y="230688"/>
                  </a:lnTo>
                  <a:lnTo>
                    <a:pt x="832292" y="234639"/>
                  </a:lnTo>
                  <a:lnTo>
                    <a:pt x="835728" y="240257"/>
                  </a:lnTo>
                  <a:lnTo>
                    <a:pt x="836215" y="242354"/>
                  </a:lnTo>
                  <a:lnTo>
                    <a:pt x="835112" y="244578"/>
                  </a:lnTo>
                  <a:lnTo>
                    <a:pt x="838444" y="245097"/>
                  </a:lnTo>
                  <a:lnTo>
                    <a:pt x="835755" y="248717"/>
                  </a:lnTo>
                  <a:lnTo>
                    <a:pt x="834109" y="251386"/>
                  </a:lnTo>
                  <a:lnTo>
                    <a:pt x="830184" y="257764"/>
                  </a:lnTo>
                  <a:lnTo>
                    <a:pt x="825274" y="265675"/>
                  </a:lnTo>
                  <a:lnTo>
                    <a:pt x="822558" y="264470"/>
                  </a:lnTo>
                  <a:lnTo>
                    <a:pt x="821822" y="264022"/>
                  </a:lnTo>
                  <a:lnTo>
                    <a:pt x="818670" y="268072"/>
                  </a:lnTo>
                  <a:lnTo>
                    <a:pt x="816842" y="269569"/>
                  </a:lnTo>
                  <a:lnTo>
                    <a:pt x="815785" y="270436"/>
                  </a:lnTo>
                  <a:lnTo>
                    <a:pt x="814755" y="271289"/>
                  </a:lnTo>
                  <a:lnTo>
                    <a:pt x="815674" y="272661"/>
                  </a:lnTo>
                  <a:lnTo>
                    <a:pt x="807927" y="277741"/>
                  </a:lnTo>
                  <a:lnTo>
                    <a:pt x="802515" y="280095"/>
                  </a:lnTo>
                  <a:lnTo>
                    <a:pt x="801676" y="281491"/>
                  </a:lnTo>
                  <a:lnTo>
                    <a:pt x="801185" y="282316"/>
                  </a:lnTo>
                  <a:lnTo>
                    <a:pt x="800924" y="284489"/>
                  </a:lnTo>
                  <a:lnTo>
                    <a:pt x="801589" y="286614"/>
                  </a:lnTo>
                  <a:lnTo>
                    <a:pt x="803204" y="289235"/>
                  </a:lnTo>
                  <a:lnTo>
                    <a:pt x="804471" y="295106"/>
                  </a:lnTo>
                  <a:lnTo>
                    <a:pt x="806864" y="306136"/>
                  </a:lnTo>
                  <a:lnTo>
                    <a:pt x="807677" y="309554"/>
                  </a:lnTo>
                  <a:lnTo>
                    <a:pt x="807602" y="310607"/>
                  </a:lnTo>
                  <a:lnTo>
                    <a:pt x="807535" y="311551"/>
                  </a:lnTo>
                  <a:lnTo>
                    <a:pt x="806335" y="313152"/>
                  </a:lnTo>
                  <a:lnTo>
                    <a:pt x="804448" y="314535"/>
                  </a:lnTo>
                  <a:lnTo>
                    <a:pt x="801787" y="316493"/>
                  </a:lnTo>
                  <a:lnTo>
                    <a:pt x="802309" y="317184"/>
                  </a:lnTo>
                  <a:lnTo>
                    <a:pt x="796557" y="321544"/>
                  </a:lnTo>
                  <a:lnTo>
                    <a:pt x="795987" y="322997"/>
                  </a:lnTo>
                  <a:lnTo>
                    <a:pt x="796150" y="324942"/>
                  </a:lnTo>
                  <a:lnTo>
                    <a:pt x="797305" y="326438"/>
                  </a:lnTo>
                  <a:lnTo>
                    <a:pt x="799324" y="327348"/>
                  </a:lnTo>
                  <a:lnTo>
                    <a:pt x="800912" y="328740"/>
                  </a:lnTo>
                  <a:lnTo>
                    <a:pt x="803354" y="332866"/>
                  </a:lnTo>
                  <a:lnTo>
                    <a:pt x="804629" y="333548"/>
                  </a:lnTo>
                  <a:lnTo>
                    <a:pt x="805377" y="334372"/>
                  </a:lnTo>
                  <a:lnTo>
                    <a:pt x="805476" y="335559"/>
                  </a:lnTo>
                  <a:lnTo>
                    <a:pt x="804900" y="337601"/>
                  </a:lnTo>
                  <a:lnTo>
                    <a:pt x="804764" y="338084"/>
                  </a:lnTo>
                  <a:lnTo>
                    <a:pt x="804574" y="338809"/>
                  </a:lnTo>
                  <a:lnTo>
                    <a:pt x="803560" y="339919"/>
                  </a:lnTo>
                  <a:lnTo>
                    <a:pt x="801822" y="340686"/>
                  </a:lnTo>
                  <a:lnTo>
                    <a:pt x="800346" y="343345"/>
                  </a:lnTo>
                  <a:lnTo>
                    <a:pt x="800967" y="346986"/>
                  </a:lnTo>
                  <a:lnTo>
                    <a:pt x="800647" y="348773"/>
                  </a:lnTo>
                  <a:lnTo>
                    <a:pt x="799693" y="350388"/>
                  </a:lnTo>
                  <a:lnTo>
                    <a:pt x="798841" y="351842"/>
                  </a:lnTo>
                  <a:lnTo>
                    <a:pt x="798165" y="354439"/>
                  </a:lnTo>
                  <a:lnTo>
                    <a:pt x="798220" y="355759"/>
                  </a:lnTo>
                  <a:lnTo>
                    <a:pt x="797412" y="357384"/>
                  </a:lnTo>
                  <a:lnTo>
                    <a:pt x="797523" y="358399"/>
                  </a:lnTo>
                  <a:lnTo>
                    <a:pt x="797468" y="358561"/>
                  </a:lnTo>
                  <a:lnTo>
                    <a:pt x="795631" y="363388"/>
                  </a:lnTo>
                  <a:lnTo>
                    <a:pt x="795750" y="363793"/>
                  </a:lnTo>
                  <a:lnTo>
                    <a:pt x="795890" y="364205"/>
                  </a:lnTo>
                  <a:lnTo>
                    <a:pt x="796203" y="364684"/>
                  </a:lnTo>
                  <a:lnTo>
                    <a:pt x="796596" y="365899"/>
                  </a:lnTo>
                  <a:lnTo>
                    <a:pt x="798489" y="369778"/>
                  </a:lnTo>
                  <a:lnTo>
                    <a:pt x="799552" y="370441"/>
                  </a:lnTo>
                  <a:lnTo>
                    <a:pt x="800957" y="371257"/>
                  </a:lnTo>
                  <a:lnTo>
                    <a:pt x="804036" y="371185"/>
                  </a:lnTo>
                  <a:lnTo>
                    <a:pt x="804878" y="372028"/>
                  </a:lnTo>
                  <a:lnTo>
                    <a:pt x="803876" y="379116"/>
                  </a:lnTo>
                  <a:lnTo>
                    <a:pt x="803771" y="379975"/>
                  </a:lnTo>
                  <a:lnTo>
                    <a:pt x="803565" y="381434"/>
                  </a:lnTo>
                  <a:lnTo>
                    <a:pt x="805017" y="384321"/>
                  </a:lnTo>
                  <a:lnTo>
                    <a:pt x="806445" y="385126"/>
                  </a:lnTo>
                  <a:lnTo>
                    <a:pt x="807507" y="386376"/>
                  </a:lnTo>
                  <a:lnTo>
                    <a:pt x="807351" y="387147"/>
                  </a:lnTo>
                  <a:lnTo>
                    <a:pt x="807107" y="389028"/>
                  </a:lnTo>
                  <a:lnTo>
                    <a:pt x="807430" y="390674"/>
                  </a:lnTo>
                  <a:lnTo>
                    <a:pt x="810199" y="393528"/>
                  </a:lnTo>
                  <a:lnTo>
                    <a:pt x="810000" y="393527"/>
                  </a:lnTo>
                  <a:lnTo>
                    <a:pt x="808496" y="393349"/>
                  </a:lnTo>
                  <a:lnTo>
                    <a:pt x="806948" y="393153"/>
                  </a:lnTo>
                  <a:lnTo>
                    <a:pt x="785634" y="391166"/>
                  </a:lnTo>
                  <a:lnTo>
                    <a:pt x="785107" y="391133"/>
                  </a:lnTo>
                  <a:lnTo>
                    <a:pt x="784768" y="391094"/>
                  </a:lnTo>
                  <a:lnTo>
                    <a:pt x="774912" y="390136"/>
                  </a:lnTo>
                  <a:lnTo>
                    <a:pt x="772323" y="389865"/>
                  </a:lnTo>
                  <a:lnTo>
                    <a:pt x="755277" y="387141"/>
                  </a:lnTo>
                  <a:lnTo>
                    <a:pt x="754470" y="387012"/>
                  </a:lnTo>
                  <a:lnTo>
                    <a:pt x="729792" y="383105"/>
                  </a:lnTo>
                  <a:lnTo>
                    <a:pt x="704125" y="378979"/>
                  </a:lnTo>
                  <a:lnTo>
                    <a:pt x="689929" y="376658"/>
                  </a:lnTo>
                  <a:lnTo>
                    <a:pt x="689339" y="376472"/>
                  </a:lnTo>
                  <a:lnTo>
                    <a:pt x="688120" y="376156"/>
                  </a:lnTo>
                  <a:lnTo>
                    <a:pt x="677598" y="374423"/>
                  </a:lnTo>
                  <a:lnTo>
                    <a:pt x="648821" y="369684"/>
                  </a:lnTo>
                  <a:lnTo>
                    <a:pt x="647710" y="369682"/>
                  </a:lnTo>
                  <a:lnTo>
                    <a:pt x="633966" y="367500"/>
                  </a:lnTo>
                  <a:lnTo>
                    <a:pt x="628731" y="366824"/>
                  </a:lnTo>
                  <a:lnTo>
                    <a:pt x="612883" y="364779"/>
                  </a:lnTo>
                  <a:lnTo>
                    <a:pt x="608181" y="364177"/>
                  </a:lnTo>
                  <a:lnTo>
                    <a:pt x="605587" y="363845"/>
                  </a:lnTo>
                  <a:lnTo>
                    <a:pt x="603361" y="363511"/>
                  </a:lnTo>
                  <a:lnTo>
                    <a:pt x="597729" y="362665"/>
                  </a:lnTo>
                  <a:lnTo>
                    <a:pt x="594741" y="362216"/>
                  </a:lnTo>
                  <a:lnTo>
                    <a:pt x="586629" y="360739"/>
                  </a:lnTo>
                  <a:lnTo>
                    <a:pt x="579528" y="359443"/>
                  </a:lnTo>
                  <a:lnTo>
                    <a:pt x="575677" y="358751"/>
                  </a:lnTo>
                  <a:lnTo>
                    <a:pt x="559382" y="355826"/>
                  </a:lnTo>
                  <a:lnTo>
                    <a:pt x="558816" y="355716"/>
                  </a:lnTo>
                  <a:lnTo>
                    <a:pt x="552518" y="354249"/>
                  </a:lnTo>
                  <a:lnTo>
                    <a:pt x="551104" y="353623"/>
                  </a:lnTo>
                  <a:lnTo>
                    <a:pt x="549937" y="353086"/>
                  </a:lnTo>
                  <a:lnTo>
                    <a:pt x="549122" y="352705"/>
                  </a:lnTo>
                  <a:lnTo>
                    <a:pt x="548314" y="352314"/>
                  </a:lnTo>
                  <a:lnTo>
                    <a:pt x="547510" y="351914"/>
                  </a:lnTo>
                  <a:lnTo>
                    <a:pt x="546714" y="351502"/>
                  </a:lnTo>
                  <a:lnTo>
                    <a:pt x="545670" y="350923"/>
                  </a:lnTo>
                  <a:lnTo>
                    <a:pt x="544644" y="350311"/>
                  </a:lnTo>
                  <a:lnTo>
                    <a:pt x="543627" y="349684"/>
                  </a:lnTo>
                  <a:lnTo>
                    <a:pt x="543010" y="349315"/>
                  </a:lnTo>
                  <a:lnTo>
                    <a:pt x="542604" y="349067"/>
                  </a:lnTo>
                  <a:lnTo>
                    <a:pt x="541569" y="348472"/>
                  </a:lnTo>
                  <a:lnTo>
                    <a:pt x="540151" y="347687"/>
                  </a:lnTo>
                  <a:lnTo>
                    <a:pt x="538730" y="346910"/>
                  </a:lnTo>
                  <a:lnTo>
                    <a:pt x="537277" y="346157"/>
                  </a:lnTo>
                  <a:lnTo>
                    <a:pt x="535834" y="345464"/>
                  </a:lnTo>
                  <a:lnTo>
                    <a:pt x="535484" y="345313"/>
                  </a:lnTo>
                  <a:lnTo>
                    <a:pt x="534354" y="344830"/>
                  </a:lnTo>
                  <a:lnTo>
                    <a:pt x="533422" y="344466"/>
                  </a:lnTo>
                  <a:lnTo>
                    <a:pt x="532481" y="344117"/>
                  </a:lnTo>
                  <a:lnTo>
                    <a:pt x="531533" y="343789"/>
                  </a:lnTo>
                  <a:lnTo>
                    <a:pt x="530577" y="343497"/>
                  </a:lnTo>
                  <a:lnTo>
                    <a:pt x="529614" y="343246"/>
                  </a:lnTo>
                  <a:lnTo>
                    <a:pt x="528893" y="343084"/>
                  </a:lnTo>
                  <a:lnTo>
                    <a:pt x="528169" y="342946"/>
                  </a:lnTo>
                  <a:lnTo>
                    <a:pt x="527353" y="342812"/>
                  </a:lnTo>
                  <a:lnTo>
                    <a:pt x="517057" y="341955"/>
                  </a:lnTo>
                  <a:lnTo>
                    <a:pt x="516170" y="341936"/>
                  </a:lnTo>
                  <a:lnTo>
                    <a:pt x="515901" y="341926"/>
                  </a:lnTo>
                  <a:lnTo>
                    <a:pt x="515370" y="341888"/>
                  </a:lnTo>
                  <a:lnTo>
                    <a:pt x="514899" y="341826"/>
                  </a:lnTo>
                  <a:lnTo>
                    <a:pt x="513874" y="341650"/>
                  </a:lnTo>
                  <a:lnTo>
                    <a:pt x="513554" y="341588"/>
                  </a:lnTo>
                  <a:lnTo>
                    <a:pt x="512085" y="341283"/>
                  </a:lnTo>
                  <a:lnTo>
                    <a:pt x="510577" y="340945"/>
                  </a:lnTo>
                  <a:lnTo>
                    <a:pt x="509456" y="340678"/>
                  </a:lnTo>
                  <a:lnTo>
                    <a:pt x="508993" y="340587"/>
                  </a:lnTo>
                  <a:lnTo>
                    <a:pt x="508530" y="340506"/>
                  </a:lnTo>
                  <a:lnTo>
                    <a:pt x="508063" y="340430"/>
                  </a:lnTo>
                  <a:lnTo>
                    <a:pt x="507596" y="340363"/>
                  </a:lnTo>
                  <a:lnTo>
                    <a:pt x="506709" y="340258"/>
                  </a:lnTo>
                  <a:lnTo>
                    <a:pt x="506286" y="340220"/>
                  </a:lnTo>
                  <a:lnTo>
                    <a:pt x="505866" y="340192"/>
                  </a:lnTo>
                  <a:lnTo>
                    <a:pt x="505446" y="340158"/>
                  </a:lnTo>
                  <a:lnTo>
                    <a:pt x="504330" y="340096"/>
                  </a:lnTo>
                  <a:lnTo>
                    <a:pt x="503982" y="340082"/>
                  </a:lnTo>
                  <a:lnTo>
                    <a:pt x="503637" y="340073"/>
                  </a:lnTo>
                  <a:lnTo>
                    <a:pt x="502592" y="340053"/>
                  </a:lnTo>
                  <a:lnTo>
                    <a:pt x="501895" y="340068"/>
                  </a:lnTo>
                  <a:lnTo>
                    <a:pt x="501551" y="340092"/>
                  </a:lnTo>
                  <a:lnTo>
                    <a:pt x="501040" y="340154"/>
                  </a:lnTo>
                  <a:lnTo>
                    <a:pt x="500530" y="340239"/>
                  </a:lnTo>
                  <a:lnTo>
                    <a:pt x="499995" y="340320"/>
                  </a:lnTo>
                  <a:lnTo>
                    <a:pt x="499437" y="340401"/>
                  </a:lnTo>
                  <a:lnTo>
                    <a:pt x="498875" y="340468"/>
                  </a:lnTo>
                  <a:lnTo>
                    <a:pt x="498404" y="340506"/>
                  </a:lnTo>
                  <a:lnTo>
                    <a:pt x="498167" y="340521"/>
                  </a:lnTo>
                  <a:lnTo>
                    <a:pt x="497933" y="340530"/>
                  </a:lnTo>
                  <a:lnTo>
                    <a:pt x="497695" y="340535"/>
                  </a:lnTo>
                  <a:lnTo>
                    <a:pt x="497537" y="340530"/>
                  </a:lnTo>
                  <a:lnTo>
                    <a:pt x="497224" y="340511"/>
                  </a:lnTo>
                  <a:lnTo>
                    <a:pt x="496908" y="340478"/>
                  </a:lnTo>
                  <a:lnTo>
                    <a:pt x="482007" y="339258"/>
                  </a:lnTo>
                  <a:lnTo>
                    <a:pt x="473453" y="338586"/>
                  </a:lnTo>
                  <a:lnTo>
                    <a:pt x="467499" y="338124"/>
                  </a:lnTo>
                  <a:lnTo>
                    <a:pt x="458236" y="337219"/>
                  </a:lnTo>
                  <a:lnTo>
                    <a:pt x="457587" y="337185"/>
                  </a:lnTo>
                  <a:lnTo>
                    <a:pt x="457262" y="337162"/>
                  </a:lnTo>
                  <a:lnTo>
                    <a:pt x="456617" y="337085"/>
                  </a:lnTo>
                  <a:lnTo>
                    <a:pt x="456019" y="336990"/>
                  </a:lnTo>
                  <a:lnTo>
                    <a:pt x="455718" y="336933"/>
                  </a:lnTo>
                  <a:lnTo>
                    <a:pt x="455129" y="336799"/>
                  </a:lnTo>
                  <a:lnTo>
                    <a:pt x="450564" y="335718"/>
                  </a:lnTo>
                  <a:lnTo>
                    <a:pt x="439453" y="332868"/>
                  </a:lnTo>
                  <a:lnTo>
                    <a:pt x="439104" y="332797"/>
                  </a:lnTo>
                  <a:lnTo>
                    <a:pt x="438407" y="332644"/>
                  </a:lnTo>
                  <a:lnTo>
                    <a:pt x="437715" y="332487"/>
                  </a:lnTo>
                  <a:lnTo>
                    <a:pt x="437157" y="332344"/>
                  </a:lnTo>
                  <a:lnTo>
                    <a:pt x="436879" y="332268"/>
                  </a:lnTo>
                  <a:lnTo>
                    <a:pt x="436321" y="332134"/>
                  </a:lnTo>
                  <a:lnTo>
                    <a:pt x="435906" y="332063"/>
                  </a:lnTo>
                  <a:lnTo>
                    <a:pt x="435490" y="332006"/>
                  </a:lnTo>
                  <a:lnTo>
                    <a:pt x="435070" y="331953"/>
                  </a:lnTo>
                  <a:lnTo>
                    <a:pt x="434651" y="331906"/>
                  </a:lnTo>
                  <a:lnTo>
                    <a:pt x="434235" y="331849"/>
                  </a:lnTo>
                  <a:lnTo>
                    <a:pt x="433847" y="331791"/>
                  </a:lnTo>
                  <a:lnTo>
                    <a:pt x="433455" y="331725"/>
                  </a:lnTo>
                  <a:lnTo>
                    <a:pt x="432675" y="331601"/>
                  </a:lnTo>
                  <a:lnTo>
                    <a:pt x="432284" y="331544"/>
                  </a:lnTo>
                  <a:lnTo>
                    <a:pt x="431868" y="331486"/>
                  </a:lnTo>
                  <a:lnTo>
                    <a:pt x="431029" y="331382"/>
                  </a:lnTo>
                  <a:lnTo>
                    <a:pt x="430193" y="331296"/>
                  </a:lnTo>
                  <a:lnTo>
                    <a:pt x="429584" y="331224"/>
                  </a:lnTo>
                  <a:lnTo>
                    <a:pt x="428970" y="331158"/>
                  </a:lnTo>
                  <a:lnTo>
                    <a:pt x="428357" y="331105"/>
                  </a:lnTo>
                  <a:lnTo>
                    <a:pt x="427743" y="331062"/>
                  </a:lnTo>
                  <a:lnTo>
                    <a:pt x="427130" y="331024"/>
                  </a:lnTo>
                  <a:lnTo>
                    <a:pt x="426551" y="331000"/>
                  </a:lnTo>
                  <a:lnTo>
                    <a:pt x="424248" y="330967"/>
                  </a:lnTo>
                  <a:lnTo>
                    <a:pt x="407079" y="331045"/>
                  </a:lnTo>
                  <a:lnTo>
                    <a:pt x="399988" y="331077"/>
                  </a:lnTo>
                  <a:lnTo>
                    <a:pt x="398434" y="331106"/>
                  </a:lnTo>
                  <a:lnTo>
                    <a:pt x="397396" y="331115"/>
                  </a:lnTo>
                  <a:lnTo>
                    <a:pt x="396205" y="331115"/>
                  </a:lnTo>
                  <a:lnTo>
                    <a:pt x="395017" y="331106"/>
                  </a:lnTo>
                  <a:lnTo>
                    <a:pt x="393798" y="331087"/>
                  </a:lnTo>
                  <a:lnTo>
                    <a:pt x="393173" y="331068"/>
                  </a:lnTo>
                  <a:lnTo>
                    <a:pt x="391304" y="331025"/>
                  </a:lnTo>
                  <a:lnTo>
                    <a:pt x="386439" y="330991"/>
                  </a:lnTo>
                  <a:lnTo>
                    <a:pt x="385212" y="330987"/>
                  </a:lnTo>
                  <a:lnTo>
                    <a:pt x="383332" y="330987"/>
                  </a:lnTo>
                  <a:lnTo>
                    <a:pt x="382861" y="330982"/>
                  </a:lnTo>
                  <a:lnTo>
                    <a:pt x="381162" y="330953"/>
                  </a:lnTo>
                  <a:lnTo>
                    <a:pt x="380596" y="330939"/>
                  </a:lnTo>
                  <a:lnTo>
                    <a:pt x="380030" y="330920"/>
                  </a:lnTo>
                  <a:lnTo>
                    <a:pt x="379092" y="330882"/>
                  </a:lnTo>
                  <a:lnTo>
                    <a:pt x="378621" y="330858"/>
                  </a:lnTo>
                  <a:lnTo>
                    <a:pt x="377683" y="330820"/>
                  </a:lnTo>
                  <a:lnTo>
                    <a:pt x="376329" y="330749"/>
                  </a:lnTo>
                  <a:lnTo>
                    <a:pt x="375882" y="330729"/>
                  </a:lnTo>
                  <a:lnTo>
                    <a:pt x="375114" y="330715"/>
                  </a:lnTo>
                  <a:lnTo>
                    <a:pt x="374797" y="330715"/>
                  </a:lnTo>
                  <a:lnTo>
                    <a:pt x="373847" y="330729"/>
                  </a:lnTo>
                  <a:lnTo>
                    <a:pt x="373415" y="330744"/>
                  </a:lnTo>
                  <a:lnTo>
                    <a:pt x="372117" y="330801"/>
                  </a:lnTo>
                  <a:lnTo>
                    <a:pt x="371685" y="330829"/>
                  </a:lnTo>
                  <a:lnTo>
                    <a:pt x="370858" y="330877"/>
                  </a:lnTo>
                  <a:lnTo>
                    <a:pt x="370031" y="330934"/>
                  </a:lnTo>
                  <a:lnTo>
                    <a:pt x="369619" y="330973"/>
                  </a:lnTo>
                  <a:lnTo>
                    <a:pt x="369251" y="331020"/>
                  </a:lnTo>
                  <a:lnTo>
                    <a:pt x="368887" y="331073"/>
                  </a:lnTo>
                  <a:lnTo>
                    <a:pt x="368522" y="331135"/>
                  </a:lnTo>
                  <a:lnTo>
                    <a:pt x="368154" y="331182"/>
                  </a:lnTo>
                  <a:lnTo>
                    <a:pt x="367790" y="331220"/>
                  </a:lnTo>
                  <a:lnTo>
                    <a:pt x="367497" y="331244"/>
                  </a:lnTo>
                  <a:lnTo>
                    <a:pt x="366911" y="331268"/>
                  </a:lnTo>
                  <a:lnTo>
                    <a:pt x="366618" y="331273"/>
                  </a:lnTo>
                  <a:lnTo>
                    <a:pt x="366325" y="331273"/>
                  </a:lnTo>
                  <a:lnTo>
                    <a:pt x="366076" y="331282"/>
                  </a:lnTo>
                  <a:lnTo>
                    <a:pt x="364825" y="331282"/>
                  </a:lnTo>
                  <a:lnTo>
                    <a:pt x="364299" y="331273"/>
                  </a:lnTo>
                  <a:lnTo>
                    <a:pt x="363776" y="331254"/>
                  </a:lnTo>
                  <a:lnTo>
                    <a:pt x="363531" y="331240"/>
                  </a:lnTo>
                  <a:lnTo>
                    <a:pt x="363036" y="331201"/>
                  </a:lnTo>
                  <a:lnTo>
                    <a:pt x="362541" y="331154"/>
                  </a:lnTo>
                  <a:lnTo>
                    <a:pt x="362236" y="331120"/>
                  </a:lnTo>
                  <a:lnTo>
                    <a:pt x="361931" y="331077"/>
                  </a:lnTo>
                  <a:lnTo>
                    <a:pt x="361631" y="331030"/>
                  </a:lnTo>
                  <a:lnTo>
                    <a:pt x="361021" y="330944"/>
                  </a:lnTo>
                  <a:lnTo>
                    <a:pt x="360110" y="330830"/>
                  </a:lnTo>
                  <a:lnTo>
                    <a:pt x="359806" y="330796"/>
                  </a:lnTo>
                  <a:lnTo>
                    <a:pt x="359058" y="330725"/>
                  </a:lnTo>
                  <a:lnTo>
                    <a:pt x="358610" y="330687"/>
                  </a:lnTo>
                  <a:lnTo>
                    <a:pt x="358167" y="330658"/>
                  </a:lnTo>
                  <a:lnTo>
                    <a:pt x="357719" y="330639"/>
                  </a:lnTo>
                  <a:lnTo>
                    <a:pt x="357276" y="330644"/>
                  </a:lnTo>
                  <a:lnTo>
                    <a:pt x="356860" y="330663"/>
                  </a:lnTo>
                  <a:lnTo>
                    <a:pt x="356449" y="330701"/>
                  </a:lnTo>
                  <a:lnTo>
                    <a:pt x="356247" y="330730"/>
                  </a:lnTo>
                  <a:lnTo>
                    <a:pt x="355950" y="330792"/>
                  </a:lnTo>
                  <a:lnTo>
                    <a:pt x="355657" y="330877"/>
                  </a:lnTo>
                  <a:lnTo>
                    <a:pt x="355079" y="331073"/>
                  </a:lnTo>
                  <a:lnTo>
                    <a:pt x="354786" y="331159"/>
                  </a:lnTo>
                  <a:lnTo>
                    <a:pt x="354426" y="331244"/>
                  </a:lnTo>
                  <a:lnTo>
                    <a:pt x="354062" y="331321"/>
                  </a:lnTo>
                  <a:lnTo>
                    <a:pt x="353698" y="331387"/>
                  </a:lnTo>
                  <a:lnTo>
                    <a:pt x="353333" y="331464"/>
                  </a:lnTo>
                  <a:lnTo>
                    <a:pt x="352969" y="331545"/>
                  </a:lnTo>
                  <a:lnTo>
                    <a:pt x="352534" y="331654"/>
                  </a:lnTo>
                  <a:lnTo>
                    <a:pt x="352094" y="331778"/>
                  </a:lnTo>
                  <a:lnTo>
                    <a:pt x="351227" y="332035"/>
                  </a:lnTo>
                  <a:lnTo>
                    <a:pt x="350796" y="332169"/>
                  </a:lnTo>
                  <a:lnTo>
                    <a:pt x="349925" y="332455"/>
                  </a:lnTo>
                  <a:lnTo>
                    <a:pt x="349054" y="332755"/>
                  </a:lnTo>
                  <a:lnTo>
                    <a:pt x="346881" y="333494"/>
                  </a:lnTo>
                  <a:lnTo>
                    <a:pt x="346441" y="333637"/>
                  </a:lnTo>
                  <a:lnTo>
                    <a:pt x="345733" y="333856"/>
                  </a:lnTo>
                  <a:lnTo>
                    <a:pt x="345020" y="334066"/>
                  </a:lnTo>
                  <a:lnTo>
                    <a:pt x="344078" y="334314"/>
                  </a:lnTo>
                  <a:lnTo>
                    <a:pt x="343789" y="334385"/>
                  </a:lnTo>
                  <a:lnTo>
                    <a:pt x="343203" y="334518"/>
                  </a:lnTo>
                  <a:lnTo>
                    <a:pt x="342847" y="334595"/>
                  </a:lnTo>
                  <a:lnTo>
                    <a:pt x="341778" y="334795"/>
                  </a:lnTo>
                  <a:lnTo>
                    <a:pt x="341422" y="334871"/>
                  </a:lnTo>
                  <a:lnTo>
                    <a:pt x="340563" y="335071"/>
                  </a:lnTo>
                  <a:lnTo>
                    <a:pt x="339997" y="335228"/>
                  </a:lnTo>
                  <a:lnTo>
                    <a:pt x="339542" y="335376"/>
                  </a:lnTo>
                  <a:lnTo>
                    <a:pt x="339090" y="335538"/>
                  </a:lnTo>
                  <a:lnTo>
                    <a:pt x="338869" y="335624"/>
                  </a:lnTo>
                  <a:lnTo>
                    <a:pt x="338097" y="336015"/>
                  </a:lnTo>
                  <a:lnTo>
                    <a:pt x="337337" y="336415"/>
                  </a:lnTo>
                  <a:lnTo>
                    <a:pt x="336957" y="336625"/>
                  </a:lnTo>
                  <a:lnTo>
                    <a:pt x="336304" y="336996"/>
                  </a:lnTo>
                  <a:lnTo>
                    <a:pt x="335254" y="337606"/>
                  </a:lnTo>
                  <a:lnTo>
                    <a:pt x="335049" y="337721"/>
                  </a:lnTo>
                  <a:lnTo>
                    <a:pt x="334653" y="337912"/>
                  </a:lnTo>
                  <a:lnTo>
                    <a:pt x="334277" y="338074"/>
                  </a:lnTo>
                  <a:lnTo>
                    <a:pt x="334087" y="338140"/>
                  </a:lnTo>
                  <a:lnTo>
                    <a:pt x="333889" y="338197"/>
                  </a:lnTo>
                  <a:lnTo>
                    <a:pt x="333727" y="338226"/>
                  </a:lnTo>
                  <a:lnTo>
                    <a:pt x="333560" y="338250"/>
                  </a:lnTo>
                  <a:lnTo>
                    <a:pt x="333224" y="338274"/>
                  </a:lnTo>
                  <a:lnTo>
                    <a:pt x="333053" y="338278"/>
                  </a:lnTo>
                  <a:lnTo>
                    <a:pt x="332875" y="338278"/>
                  </a:lnTo>
                  <a:lnTo>
                    <a:pt x="332511" y="338250"/>
                  </a:lnTo>
                  <a:lnTo>
                    <a:pt x="332333" y="338231"/>
                  </a:lnTo>
                  <a:lnTo>
                    <a:pt x="331818" y="338159"/>
                  </a:lnTo>
                  <a:lnTo>
                    <a:pt x="331486" y="338102"/>
                  </a:lnTo>
                  <a:lnTo>
                    <a:pt x="330872" y="337983"/>
                  </a:lnTo>
                  <a:lnTo>
                    <a:pt x="330425" y="337878"/>
                  </a:lnTo>
                  <a:lnTo>
                    <a:pt x="330203" y="337821"/>
                  </a:lnTo>
                  <a:lnTo>
                    <a:pt x="330041" y="337773"/>
                  </a:lnTo>
                  <a:lnTo>
                    <a:pt x="329982" y="338107"/>
                  </a:lnTo>
                  <a:lnTo>
                    <a:pt x="325184" y="368705"/>
                  </a:lnTo>
                  <a:lnTo>
                    <a:pt x="278429" y="360533"/>
                  </a:lnTo>
                  <a:lnTo>
                    <a:pt x="277421" y="360877"/>
                  </a:lnTo>
                  <a:lnTo>
                    <a:pt x="276578" y="360997"/>
                  </a:lnTo>
                  <a:lnTo>
                    <a:pt x="276358" y="361138"/>
                  </a:lnTo>
                  <a:lnTo>
                    <a:pt x="276157" y="361498"/>
                  </a:lnTo>
                  <a:lnTo>
                    <a:pt x="275254" y="362039"/>
                  </a:lnTo>
                  <a:lnTo>
                    <a:pt x="274652" y="362079"/>
                  </a:lnTo>
                  <a:lnTo>
                    <a:pt x="274131" y="362239"/>
                  </a:lnTo>
                  <a:lnTo>
                    <a:pt x="273088" y="362019"/>
                  </a:lnTo>
                  <a:lnTo>
                    <a:pt x="272586" y="361979"/>
                  </a:lnTo>
                  <a:lnTo>
                    <a:pt x="272064" y="361799"/>
                  </a:lnTo>
                  <a:lnTo>
                    <a:pt x="271382" y="361498"/>
                  </a:lnTo>
                  <a:lnTo>
                    <a:pt x="271149" y="361134"/>
                  </a:lnTo>
                  <a:lnTo>
                    <a:pt x="270603" y="361134"/>
                  </a:lnTo>
                  <a:lnTo>
                    <a:pt x="269597" y="361719"/>
                  </a:lnTo>
                  <a:lnTo>
                    <a:pt x="268893" y="361825"/>
                  </a:lnTo>
                  <a:lnTo>
                    <a:pt x="268406" y="362135"/>
                  </a:lnTo>
                  <a:lnTo>
                    <a:pt x="267789" y="362454"/>
                  </a:lnTo>
                  <a:lnTo>
                    <a:pt x="267420" y="362707"/>
                  </a:lnTo>
                  <a:lnTo>
                    <a:pt x="267230" y="362873"/>
                  </a:lnTo>
                  <a:lnTo>
                    <a:pt x="267108" y="363116"/>
                  </a:lnTo>
                  <a:lnTo>
                    <a:pt x="267108" y="363593"/>
                  </a:lnTo>
                  <a:lnTo>
                    <a:pt x="266973" y="364003"/>
                  </a:lnTo>
                  <a:lnTo>
                    <a:pt x="266839" y="364346"/>
                  </a:lnTo>
                  <a:lnTo>
                    <a:pt x="266842" y="365637"/>
                  </a:lnTo>
                  <a:lnTo>
                    <a:pt x="266502" y="365571"/>
                  </a:lnTo>
                  <a:lnTo>
                    <a:pt x="265552" y="365709"/>
                  </a:lnTo>
                  <a:lnTo>
                    <a:pt x="264333" y="366123"/>
                  </a:lnTo>
                  <a:lnTo>
                    <a:pt x="262912" y="366943"/>
                  </a:lnTo>
                  <a:lnTo>
                    <a:pt x="262437" y="367420"/>
                  </a:lnTo>
                  <a:lnTo>
                    <a:pt x="262029" y="367558"/>
                  </a:lnTo>
                  <a:lnTo>
                    <a:pt x="260742" y="368449"/>
                  </a:lnTo>
                  <a:lnTo>
                    <a:pt x="259860" y="368654"/>
                  </a:lnTo>
                  <a:lnTo>
                    <a:pt x="259048" y="368930"/>
                  </a:lnTo>
                  <a:lnTo>
                    <a:pt x="257829" y="369683"/>
                  </a:lnTo>
                  <a:lnTo>
                    <a:pt x="257017" y="369955"/>
                  </a:lnTo>
                  <a:lnTo>
                    <a:pt x="256811" y="369888"/>
                  </a:lnTo>
                  <a:lnTo>
                    <a:pt x="256269" y="369683"/>
                  </a:lnTo>
                  <a:lnTo>
                    <a:pt x="255046" y="368802"/>
                  </a:lnTo>
                  <a:lnTo>
                    <a:pt x="254844" y="368802"/>
                  </a:lnTo>
                  <a:lnTo>
                    <a:pt x="254298" y="368397"/>
                  </a:lnTo>
                  <a:lnTo>
                    <a:pt x="253348" y="368602"/>
                  </a:lnTo>
                  <a:lnTo>
                    <a:pt x="252738" y="368740"/>
                  </a:lnTo>
                  <a:lnTo>
                    <a:pt x="252267" y="368945"/>
                  </a:lnTo>
                  <a:lnTo>
                    <a:pt x="251250" y="369083"/>
                  </a:lnTo>
                  <a:lnTo>
                    <a:pt x="250775" y="369221"/>
                  </a:lnTo>
                  <a:lnTo>
                    <a:pt x="250300" y="369016"/>
                  </a:lnTo>
                  <a:lnTo>
                    <a:pt x="249753" y="368811"/>
                  </a:lnTo>
                  <a:lnTo>
                    <a:pt x="249120" y="368892"/>
                  </a:lnTo>
                  <a:lnTo>
                    <a:pt x="248601" y="368954"/>
                  </a:lnTo>
                  <a:lnTo>
                    <a:pt x="247243" y="368821"/>
                  </a:lnTo>
                  <a:lnTo>
                    <a:pt x="246020" y="367934"/>
                  </a:lnTo>
                  <a:lnTo>
                    <a:pt x="245209" y="367801"/>
                  </a:lnTo>
                  <a:lnTo>
                    <a:pt x="243582" y="368216"/>
                  </a:lnTo>
                  <a:lnTo>
                    <a:pt x="242972" y="368759"/>
                  </a:lnTo>
                  <a:lnTo>
                    <a:pt x="241891" y="370670"/>
                  </a:lnTo>
                  <a:lnTo>
                    <a:pt x="241891" y="370875"/>
                  </a:lnTo>
                  <a:lnTo>
                    <a:pt x="240538" y="371494"/>
                  </a:lnTo>
                  <a:lnTo>
                    <a:pt x="240320" y="371733"/>
                  </a:lnTo>
                  <a:lnTo>
                    <a:pt x="239520" y="372109"/>
                  </a:lnTo>
                  <a:lnTo>
                    <a:pt x="239180" y="372176"/>
                  </a:lnTo>
                  <a:lnTo>
                    <a:pt x="237486" y="372114"/>
                  </a:lnTo>
                  <a:lnTo>
                    <a:pt x="237145" y="371909"/>
                  </a:lnTo>
                  <a:lnTo>
                    <a:pt x="236670" y="371704"/>
                  </a:lnTo>
                  <a:lnTo>
                    <a:pt x="235858" y="371709"/>
                  </a:lnTo>
                  <a:lnTo>
                    <a:pt x="234160" y="371985"/>
                  </a:lnTo>
                  <a:lnTo>
                    <a:pt x="233551" y="371914"/>
                  </a:lnTo>
                  <a:lnTo>
                    <a:pt x="233416" y="372052"/>
                  </a:lnTo>
                  <a:lnTo>
                    <a:pt x="233008" y="371713"/>
                  </a:lnTo>
                  <a:lnTo>
                    <a:pt x="232668" y="371713"/>
                  </a:lnTo>
                  <a:lnTo>
                    <a:pt x="231651" y="371375"/>
                  </a:lnTo>
                  <a:lnTo>
                    <a:pt x="231310" y="371103"/>
                  </a:lnTo>
                  <a:lnTo>
                    <a:pt x="230902" y="370694"/>
                  </a:lnTo>
                  <a:lnTo>
                    <a:pt x="230495" y="370355"/>
                  </a:lnTo>
                  <a:lnTo>
                    <a:pt x="230016" y="369536"/>
                  </a:lnTo>
                  <a:lnTo>
                    <a:pt x="229675" y="369197"/>
                  </a:lnTo>
                  <a:lnTo>
                    <a:pt x="229200" y="368926"/>
                  </a:lnTo>
                  <a:lnTo>
                    <a:pt x="228796" y="368926"/>
                  </a:lnTo>
                  <a:lnTo>
                    <a:pt x="227506" y="369202"/>
                  </a:lnTo>
                  <a:lnTo>
                    <a:pt x="226964" y="369135"/>
                  </a:lnTo>
                  <a:lnTo>
                    <a:pt x="226556" y="368864"/>
                  </a:lnTo>
                  <a:lnTo>
                    <a:pt x="225740" y="368521"/>
                  </a:lnTo>
                  <a:lnTo>
                    <a:pt x="224588" y="368525"/>
                  </a:lnTo>
                  <a:lnTo>
                    <a:pt x="223231" y="367849"/>
                  </a:lnTo>
                  <a:lnTo>
                    <a:pt x="222823" y="367506"/>
                  </a:lnTo>
                  <a:lnTo>
                    <a:pt x="222823" y="367372"/>
                  </a:lnTo>
                  <a:lnTo>
                    <a:pt x="222007" y="367234"/>
                  </a:lnTo>
                  <a:lnTo>
                    <a:pt x="221125" y="367239"/>
                  </a:lnTo>
                  <a:lnTo>
                    <a:pt x="220650" y="367444"/>
                  </a:lnTo>
                  <a:lnTo>
                    <a:pt x="220044" y="368263"/>
                  </a:lnTo>
                  <a:lnTo>
                    <a:pt x="219640" y="369898"/>
                  </a:lnTo>
                  <a:lnTo>
                    <a:pt x="219304" y="370307"/>
                  </a:lnTo>
                  <a:lnTo>
                    <a:pt x="218892" y="370370"/>
                  </a:lnTo>
                  <a:lnTo>
                    <a:pt x="218013" y="369564"/>
                  </a:lnTo>
                  <a:lnTo>
                    <a:pt x="217194" y="369154"/>
                  </a:lnTo>
                  <a:lnTo>
                    <a:pt x="216315" y="369293"/>
                  </a:lnTo>
                  <a:lnTo>
                    <a:pt x="215029" y="369702"/>
                  </a:lnTo>
                  <a:lnTo>
                    <a:pt x="214213" y="369707"/>
                  </a:lnTo>
                  <a:lnTo>
                    <a:pt x="213397" y="369436"/>
                  </a:lnTo>
                  <a:lnTo>
                    <a:pt x="212922" y="369436"/>
                  </a:lnTo>
                  <a:lnTo>
                    <a:pt x="211770" y="369645"/>
                  </a:lnTo>
                  <a:lnTo>
                    <a:pt x="210551" y="369440"/>
                  </a:lnTo>
                  <a:lnTo>
                    <a:pt x="209601" y="369307"/>
                  </a:lnTo>
                  <a:lnTo>
                    <a:pt x="208785" y="369578"/>
                  </a:lnTo>
                  <a:lnTo>
                    <a:pt x="207974" y="369921"/>
                  </a:lnTo>
                  <a:lnTo>
                    <a:pt x="207499" y="369855"/>
                  </a:lnTo>
                  <a:lnTo>
                    <a:pt x="206684" y="369178"/>
                  </a:lnTo>
                  <a:lnTo>
                    <a:pt x="206205" y="368835"/>
                  </a:lnTo>
                  <a:lnTo>
                    <a:pt x="205868" y="368835"/>
                  </a:lnTo>
                  <a:lnTo>
                    <a:pt x="205393" y="368907"/>
                  </a:lnTo>
                  <a:lnTo>
                    <a:pt x="204514" y="369455"/>
                  </a:lnTo>
                  <a:lnTo>
                    <a:pt x="204107" y="369998"/>
                  </a:lnTo>
                  <a:lnTo>
                    <a:pt x="203699" y="370136"/>
                  </a:lnTo>
                  <a:lnTo>
                    <a:pt x="202887" y="370617"/>
                  </a:lnTo>
                  <a:lnTo>
                    <a:pt x="202139" y="370889"/>
                  </a:lnTo>
                  <a:lnTo>
                    <a:pt x="201522" y="370965"/>
                  </a:lnTo>
                  <a:lnTo>
                    <a:pt x="201395" y="370822"/>
                  </a:lnTo>
                  <a:lnTo>
                    <a:pt x="200785" y="370413"/>
                  </a:lnTo>
                  <a:lnTo>
                    <a:pt x="199831" y="369736"/>
                  </a:lnTo>
                  <a:lnTo>
                    <a:pt x="199221" y="369602"/>
                  </a:lnTo>
                  <a:lnTo>
                    <a:pt x="198679" y="369531"/>
                  </a:lnTo>
                  <a:lnTo>
                    <a:pt x="198339" y="369397"/>
                  </a:lnTo>
                  <a:lnTo>
                    <a:pt x="197998" y="368988"/>
                  </a:lnTo>
                  <a:lnTo>
                    <a:pt x="197658" y="368511"/>
                  </a:lnTo>
                  <a:lnTo>
                    <a:pt x="197389" y="368311"/>
                  </a:lnTo>
                  <a:lnTo>
                    <a:pt x="197115" y="368311"/>
                  </a:lnTo>
                  <a:lnTo>
                    <a:pt x="196779" y="368649"/>
                  </a:lnTo>
                  <a:lnTo>
                    <a:pt x="196712" y="368993"/>
                  </a:lnTo>
                  <a:lnTo>
                    <a:pt x="196578" y="369264"/>
                  </a:lnTo>
                  <a:lnTo>
                    <a:pt x="196510" y="369607"/>
                  </a:lnTo>
                  <a:lnTo>
                    <a:pt x="195901" y="370084"/>
                  </a:lnTo>
                  <a:lnTo>
                    <a:pt x="195627" y="370151"/>
                  </a:lnTo>
                  <a:lnTo>
                    <a:pt x="195425" y="370155"/>
                  </a:lnTo>
                  <a:lnTo>
                    <a:pt x="194748" y="370494"/>
                  </a:lnTo>
                  <a:lnTo>
                    <a:pt x="194543" y="370565"/>
                  </a:lnTo>
                  <a:lnTo>
                    <a:pt x="194202" y="370565"/>
                  </a:lnTo>
                  <a:lnTo>
                    <a:pt x="193387" y="369750"/>
                  </a:lnTo>
                  <a:lnTo>
                    <a:pt x="192575" y="370160"/>
                  </a:lnTo>
                  <a:lnTo>
                    <a:pt x="192100" y="370160"/>
                  </a:lnTo>
                  <a:lnTo>
                    <a:pt x="191760" y="370365"/>
                  </a:lnTo>
                  <a:lnTo>
                    <a:pt x="191491" y="370641"/>
                  </a:lnTo>
                  <a:lnTo>
                    <a:pt x="191087" y="371733"/>
                  </a:lnTo>
                  <a:lnTo>
                    <a:pt x="190612" y="372619"/>
                  </a:lnTo>
                  <a:lnTo>
                    <a:pt x="189935" y="373234"/>
                  </a:lnTo>
                  <a:lnTo>
                    <a:pt x="189393" y="373505"/>
                  </a:lnTo>
                  <a:lnTo>
                    <a:pt x="188787" y="374258"/>
                  </a:lnTo>
                  <a:lnTo>
                    <a:pt x="188446" y="374530"/>
                  </a:lnTo>
                  <a:lnTo>
                    <a:pt x="187837" y="374806"/>
                  </a:lnTo>
                  <a:lnTo>
                    <a:pt x="187702" y="374740"/>
                  </a:lnTo>
                  <a:lnTo>
                    <a:pt x="187156" y="374125"/>
                  </a:lnTo>
                  <a:lnTo>
                    <a:pt x="186412" y="373853"/>
                  </a:lnTo>
                  <a:lnTo>
                    <a:pt x="186071" y="373515"/>
                  </a:lnTo>
                  <a:lnTo>
                    <a:pt x="186071" y="373243"/>
                  </a:lnTo>
                  <a:lnTo>
                    <a:pt x="186341" y="372833"/>
                  </a:lnTo>
                  <a:lnTo>
                    <a:pt x="186681" y="372557"/>
                  </a:lnTo>
                  <a:lnTo>
                    <a:pt x="186883" y="372080"/>
                  </a:lnTo>
                  <a:lnTo>
                    <a:pt x="186879" y="371399"/>
                  </a:lnTo>
                  <a:lnTo>
                    <a:pt x="186404" y="370784"/>
                  </a:lnTo>
                  <a:lnTo>
                    <a:pt x="185861" y="370579"/>
                  </a:lnTo>
                  <a:lnTo>
                    <a:pt x="185656" y="370446"/>
                  </a:lnTo>
                  <a:lnTo>
                    <a:pt x="185386" y="370379"/>
                  </a:lnTo>
                  <a:lnTo>
                    <a:pt x="185161" y="370241"/>
                  </a:lnTo>
                  <a:lnTo>
                    <a:pt x="184369" y="370446"/>
                  </a:lnTo>
                  <a:lnTo>
                    <a:pt x="183827" y="370656"/>
                  </a:lnTo>
                  <a:lnTo>
                    <a:pt x="182544" y="371810"/>
                  </a:lnTo>
                  <a:lnTo>
                    <a:pt x="181863" y="372295"/>
                  </a:lnTo>
                  <a:lnTo>
                    <a:pt x="181320" y="372771"/>
                  </a:lnTo>
                  <a:lnTo>
                    <a:pt x="180102" y="372776"/>
                  </a:lnTo>
                  <a:lnTo>
                    <a:pt x="179761" y="372710"/>
                  </a:lnTo>
                  <a:lnTo>
                    <a:pt x="178063" y="372233"/>
                  </a:lnTo>
                  <a:lnTo>
                    <a:pt x="177386" y="372028"/>
                  </a:lnTo>
                  <a:lnTo>
                    <a:pt x="176638" y="372304"/>
                  </a:lnTo>
                  <a:lnTo>
                    <a:pt x="176368" y="372647"/>
                  </a:lnTo>
                  <a:lnTo>
                    <a:pt x="176234" y="373057"/>
                  </a:lnTo>
                  <a:lnTo>
                    <a:pt x="176234" y="373872"/>
                  </a:lnTo>
                  <a:lnTo>
                    <a:pt x="176373" y="374349"/>
                  </a:lnTo>
                  <a:lnTo>
                    <a:pt x="176646" y="375235"/>
                  </a:lnTo>
                  <a:lnTo>
                    <a:pt x="176784" y="376055"/>
                  </a:lnTo>
                  <a:lnTo>
                    <a:pt x="176784" y="376393"/>
                  </a:lnTo>
                  <a:lnTo>
                    <a:pt x="176309" y="377013"/>
                  </a:lnTo>
                  <a:lnTo>
                    <a:pt x="174615" y="377561"/>
                  </a:lnTo>
                  <a:lnTo>
                    <a:pt x="174279" y="378104"/>
                  </a:lnTo>
                  <a:lnTo>
                    <a:pt x="173740" y="379400"/>
                  </a:lnTo>
                  <a:lnTo>
                    <a:pt x="173131" y="380629"/>
                  </a:lnTo>
                  <a:lnTo>
                    <a:pt x="172862" y="381039"/>
                  </a:lnTo>
                  <a:lnTo>
                    <a:pt x="171777" y="381997"/>
                  </a:lnTo>
                  <a:lnTo>
                    <a:pt x="171504" y="382135"/>
                  </a:lnTo>
                  <a:lnTo>
                    <a:pt x="171100" y="382679"/>
                  </a:lnTo>
                  <a:lnTo>
                    <a:pt x="171104" y="383227"/>
                  </a:lnTo>
                  <a:lnTo>
                    <a:pt x="171440" y="383908"/>
                  </a:lnTo>
                  <a:lnTo>
                    <a:pt x="171987" y="384246"/>
                  </a:lnTo>
                  <a:lnTo>
                    <a:pt x="172323" y="384380"/>
                  </a:lnTo>
                  <a:lnTo>
                    <a:pt x="172869" y="384380"/>
                  </a:lnTo>
                  <a:lnTo>
                    <a:pt x="173003" y="384313"/>
                  </a:lnTo>
                  <a:lnTo>
                    <a:pt x="173139" y="384651"/>
                  </a:lnTo>
                  <a:lnTo>
                    <a:pt x="172735" y="385199"/>
                  </a:lnTo>
                  <a:lnTo>
                    <a:pt x="172126" y="385676"/>
                  </a:lnTo>
                  <a:lnTo>
                    <a:pt x="171583" y="386496"/>
                  </a:lnTo>
                  <a:lnTo>
                    <a:pt x="171179" y="387382"/>
                  </a:lnTo>
                  <a:lnTo>
                    <a:pt x="171044" y="387587"/>
                  </a:lnTo>
                  <a:lnTo>
                    <a:pt x="170839" y="387792"/>
                  </a:lnTo>
                  <a:lnTo>
                    <a:pt x="170364" y="388135"/>
                  </a:lnTo>
                  <a:lnTo>
                    <a:pt x="170095" y="388406"/>
                  </a:lnTo>
                  <a:lnTo>
                    <a:pt x="169758" y="388616"/>
                  </a:lnTo>
                  <a:lnTo>
                    <a:pt x="167791" y="389093"/>
                  </a:lnTo>
                  <a:lnTo>
                    <a:pt x="167383" y="389574"/>
                  </a:lnTo>
                  <a:lnTo>
                    <a:pt x="167252" y="389845"/>
                  </a:lnTo>
                  <a:lnTo>
                    <a:pt x="167252" y="390322"/>
                  </a:lnTo>
                  <a:lnTo>
                    <a:pt x="166979" y="390870"/>
                  </a:lnTo>
                  <a:lnTo>
                    <a:pt x="166643" y="391003"/>
                  </a:lnTo>
                  <a:lnTo>
                    <a:pt x="166167" y="391008"/>
                  </a:lnTo>
                  <a:lnTo>
                    <a:pt x="165554" y="390532"/>
                  </a:lnTo>
                  <a:lnTo>
                    <a:pt x="165079" y="390394"/>
                  </a:lnTo>
                  <a:lnTo>
                    <a:pt x="164742" y="390465"/>
                  </a:lnTo>
                  <a:lnTo>
                    <a:pt x="164402" y="390942"/>
                  </a:lnTo>
                  <a:lnTo>
                    <a:pt x="164200" y="391695"/>
                  </a:lnTo>
                  <a:lnTo>
                    <a:pt x="163725" y="392104"/>
                  </a:lnTo>
                  <a:lnTo>
                    <a:pt x="163389" y="392104"/>
                  </a:lnTo>
                  <a:lnTo>
                    <a:pt x="162981" y="391966"/>
                  </a:lnTo>
                  <a:lnTo>
                    <a:pt x="162775" y="391761"/>
                  </a:lnTo>
                  <a:lnTo>
                    <a:pt x="161964" y="391766"/>
                  </a:lnTo>
                  <a:lnTo>
                    <a:pt x="160875" y="391904"/>
                  </a:lnTo>
                  <a:lnTo>
                    <a:pt x="159315" y="391023"/>
                  </a:lnTo>
                  <a:lnTo>
                    <a:pt x="158907" y="391023"/>
                  </a:lnTo>
                  <a:lnTo>
                    <a:pt x="158231" y="391023"/>
                  </a:lnTo>
                  <a:lnTo>
                    <a:pt x="157281" y="391299"/>
                  </a:lnTo>
                  <a:lnTo>
                    <a:pt x="156873" y="391842"/>
                  </a:lnTo>
                  <a:lnTo>
                    <a:pt x="156473" y="393615"/>
                  </a:lnTo>
                  <a:lnTo>
                    <a:pt x="156133" y="394163"/>
                  </a:lnTo>
                  <a:lnTo>
                    <a:pt x="155729" y="394639"/>
                  </a:lnTo>
                  <a:lnTo>
                    <a:pt x="154169" y="395326"/>
                  </a:lnTo>
                  <a:lnTo>
                    <a:pt x="153694" y="395940"/>
                  </a:lnTo>
                  <a:lnTo>
                    <a:pt x="153021" y="397575"/>
                  </a:lnTo>
                  <a:lnTo>
                    <a:pt x="153021" y="397918"/>
                  </a:lnTo>
                  <a:lnTo>
                    <a:pt x="153702" y="398804"/>
                  </a:lnTo>
                  <a:lnTo>
                    <a:pt x="154133" y="399152"/>
                  </a:lnTo>
                  <a:lnTo>
                    <a:pt x="153975" y="399691"/>
                  </a:lnTo>
                  <a:lnTo>
                    <a:pt x="153975" y="400029"/>
                  </a:lnTo>
                  <a:lnTo>
                    <a:pt x="153571" y="401054"/>
                  </a:lnTo>
                  <a:lnTo>
                    <a:pt x="153571" y="401192"/>
                  </a:lnTo>
                  <a:lnTo>
                    <a:pt x="153164" y="401530"/>
                  </a:lnTo>
                  <a:lnTo>
                    <a:pt x="152083" y="402216"/>
                  </a:lnTo>
                  <a:lnTo>
                    <a:pt x="151944" y="402488"/>
                  </a:lnTo>
                  <a:lnTo>
                    <a:pt x="151948" y="402831"/>
                  </a:lnTo>
                  <a:lnTo>
                    <a:pt x="152154" y="403851"/>
                  </a:lnTo>
                  <a:lnTo>
                    <a:pt x="152154" y="404194"/>
                  </a:lnTo>
                  <a:lnTo>
                    <a:pt x="151679" y="405147"/>
                  </a:lnTo>
                  <a:lnTo>
                    <a:pt x="150733" y="405628"/>
                  </a:lnTo>
                  <a:lnTo>
                    <a:pt x="150325" y="405695"/>
                  </a:lnTo>
                  <a:lnTo>
                    <a:pt x="149241" y="406105"/>
                  </a:lnTo>
                  <a:lnTo>
                    <a:pt x="148900" y="406315"/>
                  </a:lnTo>
                  <a:lnTo>
                    <a:pt x="148291" y="406724"/>
                  </a:lnTo>
                  <a:lnTo>
                    <a:pt x="147820" y="407406"/>
                  </a:lnTo>
                  <a:lnTo>
                    <a:pt x="147820" y="407949"/>
                  </a:lnTo>
                  <a:lnTo>
                    <a:pt x="147958" y="408702"/>
                  </a:lnTo>
                  <a:lnTo>
                    <a:pt x="148093" y="409040"/>
                  </a:lnTo>
                  <a:lnTo>
                    <a:pt x="148231" y="409788"/>
                  </a:lnTo>
                  <a:lnTo>
                    <a:pt x="148164" y="410132"/>
                  </a:lnTo>
                  <a:lnTo>
                    <a:pt x="147420" y="411156"/>
                  </a:lnTo>
                  <a:lnTo>
                    <a:pt x="147420" y="411294"/>
                  </a:lnTo>
                  <a:lnTo>
                    <a:pt x="147083" y="412109"/>
                  </a:lnTo>
                  <a:lnTo>
                    <a:pt x="146608" y="412724"/>
                  </a:lnTo>
                  <a:lnTo>
                    <a:pt x="145931" y="414158"/>
                  </a:lnTo>
                  <a:lnTo>
                    <a:pt x="145595" y="414635"/>
                  </a:lnTo>
                  <a:lnTo>
                    <a:pt x="145258" y="415864"/>
                  </a:lnTo>
                  <a:lnTo>
                    <a:pt x="145191" y="416546"/>
                  </a:lnTo>
                  <a:lnTo>
                    <a:pt x="144989" y="417299"/>
                  </a:lnTo>
                  <a:lnTo>
                    <a:pt x="144586" y="417980"/>
                  </a:lnTo>
                  <a:lnTo>
                    <a:pt x="144178" y="418118"/>
                  </a:lnTo>
                  <a:lnTo>
                    <a:pt x="143568" y="418185"/>
                  </a:lnTo>
                  <a:lnTo>
                    <a:pt x="142820" y="418323"/>
                  </a:lnTo>
                  <a:lnTo>
                    <a:pt x="142416" y="418600"/>
                  </a:lnTo>
                  <a:lnTo>
                    <a:pt x="142147" y="419005"/>
                  </a:lnTo>
                  <a:lnTo>
                    <a:pt x="142076" y="419281"/>
                  </a:lnTo>
                  <a:lnTo>
                    <a:pt x="142080" y="419962"/>
                  </a:lnTo>
                  <a:lnTo>
                    <a:pt x="142286" y="420849"/>
                  </a:lnTo>
                  <a:lnTo>
                    <a:pt x="142151" y="421259"/>
                  </a:lnTo>
                  <a:lnTo>
                    <a:pt x="141878" y="421597"/>
                  </a:lnTo>
                  <a:lnTo>
                    <a:pt x="141403" y="421735"/>
                  </a:lnTo>
                  <a:lnTo>
                    <a:pt x="140999" y="421807"/>
                  </a:lnTo>
                  <a:lnTo>
                    <a:pt x="140386" y="422078"/>
                  </a:lnTo>
                  <a:lnTo>
                    <a:pt x="140116" y="422965"/>
                  </a:lnTo>
                  <a:lnTo>
                    <a:pt x="139982" y="423169"/>
                  </a:lnTo>
                  <a:lnTo>
                    <a:pt x="139237" y="423856"/>
                  </a:lnTo>
                  <a:lnTo>
                    <a:pt x="138968" y="424261"/>
                  </a:lnTo>
                  <a:lnTo>
                    <a:pt x="138766" y="424742"/>
                  </a:lnTo>
                  <a:lnTo>
                    <a:pt x="138561" y="424947"/>
                  </a:lnTo>
                  <a:lnTo>
                    <a:pt x="138153" y="425080"/>
                  </a:lnTo>
                  <a:lnTo>
                    <a:pt x="136799" y="425085"/>
                  </a:lnTo>
                  <a:lnTo>
                    <a:pt x="136391" y="425152"/>
                  </a:lnTo>
                  <a:lnTo>
                    <a:pt x="136189" y="425290"/>
                  </a:lnTo>
                  <a:lnTo>
                    <a:pt x="135239" y="426453"/>
                  </a:lnTo>
                  <a:lnTo>
                    <a:pt x="134634" y="426996"/>
                  </a:lnTo>
                  <a:lnTo>
                    <a:pt x="134293" y="427201"/>
                  </a:lnTo>
                  <a:lnTo>
                    <a:pt x="134020" y="427272"/>
                  </a:lnTo>
                  <a:lnTo>
                    <a:pt x="132666" y="428502"/>
                  </a:lnTo>
                  <a:lnTo>
                    <a:pt x="132263" y="428773"/>
                  </a:lnTo>
                  <a:lnTo>
                    <a:pt x="130564" y="428712"/>
                  </a:lnTo>
                  <a:lnTo>
                    <a:pt x="129207" y="428850"/>
                  </a:lnTo>
                  <a:lnTo>
                    <a:pt x="128530" y="428988"/>
                  </a:lnTo>
                  <a:lnTo>
                    <a:pt x="127718" y="429055"/>
                  </a:lnTo>
                  <a:lnTo>
                    <a:pt x="125949" y="428311"/>
                  </a:lnTo>
                  <a:lnTo>
                    <a:pt x="124662" y="428450"/>
                  </a:lnTo>
                  <a:lnTo>
                    <a:pt x="123645" y="428721"/>
                  </a:lnTo>
                  <a:lnTo>
                    <a:pt x="123035" y="428726"/>
                  </a:lnTo>
                  <a:lnTo>
                    <a:pt x="122287" y="428659"/>
                  </a:lnTo>
                  <a:lnTo>
                    <a:pt x="121542" y="428316"/>
                  </a:lnTo>
                  <a:lnTo>
                    <a:pt x="120454" y="427368"/>
                  </a:lnTo>
                  <a:lnTo>
                    <a:pt x="120181" y="427230"/>
                  </a:lnTo>
                  <a:lnTo>
                    <a:pt x="119437" y="427025"/>
                  </a:lnTo>
                  <a:lnTo>
                    <a:pt x="118012" y="426963"/>
                  </a:lnTo>
                  <a:lnTo>
                    <a:pt x="117398" y="426963"/>
                  </a:lnTo>
                  <a:lnTo>
                    <a:pt x="116828" y="426696"/>
                  </a:lnTo>
                  <a:lnTo>
                    <a:pt x="116788" y="426553"/>
                  </a:lnTo>
                  <a:lnTo>
                    <a:pt x="116381" y="425872"/>
                  </a:lnTo>
                  <a:lnTo>
                    <a:pt x="115906" y="425533"/>
                  </a:lnTo>
                  <a:lnTo>
                    <a:pt x="115565" y="425533"/>
                  </a:lnTo>
                  <a:lnTo>
                    <a:pt x="113732" y="425877"/>
                  </a:lnTo>
                  <a:lnTo>
                    <a:pt x="113329" y="425743"/>
                  </a:lnTo>
                  <a:lnTo>
                    <a:pt x="113257" y="425538"/>
                  </a:lnTo>
                  <a:lnTo>
                    <a:pt x="113325" y="425195"/>
                  </a:lnTo>
                  <a:lnTo>
                    <a:pt x="113325" y="424857"/>
                  </a:lnTo>
                  <a:lnTo>
                    <a:pt x="113257" y="424514"/>
                  </a:lnTo>
                  <a:lnTo>
                    <a:pt x="112782" y="423970"/>
                  </a:lnTo>
                  <a:lnTo>
                    <a:pt x="111761" y="423427"/>
                  </a:lnTo>
                  <a:lnTo>
                    <a:pt x="111084" y="423156"/>
                  </a:lnTo>
                  <a:lnTo>
                    <a:pt x="110811" y="422951"/>
                  </a:lnTo>
                  <a:lnTo>
                    <a:pt x="110605" y="422612"/>
                  </a:lnTo>
                  <a:lnTo>
                    <a:pt x="110193" y="421688"/>
                  </a:lnTo>
                  <a:lnTo>
                    <a:pt x="109857" y="421659"/>
                  </a:lnTo>
                  <a:lnTo>
                    <a:pt x="109045" y="421931"/>
                  </a:lnTo>
                  <a:lnTo>
                    <a:pt x="108570" y="421931"/>
                  </a:lnTo>
                  <a:lnTo>
                    <a:pt x="107961" y="421731"/>
                  </a:lnTo>
                  <a:lnTo>
                    <a:pt x="107145" y="421116"/>
                  </a:lnTo>
                  <a:lnTo>
                    <a:pt x="105514" y="420301"/>
                  </a:lnTo>
                  <a:lnTo>
                    <a:pt x="104766" y="420030"/>
                  </a:lnTo>
                  <a:lnTo>
                    <a:pt x="103955" y="420030"/>
                  </a:lnTo>
                  <a:lnTo>
                    <a:pt x="102664" y="419691"/>
                  </a:lnTo>
                  <a:lnTo>
                    <a:pt x="102051" y="419286"/>
                  </a:lnTo>
                  <a:lnTo>
                    <a:pt x="101714" y="419148"/>
                  </a:lnTo>
                  <a:lnTo>
                    <a:pt x="101441" y="418876"/>
                  </a:lnTo>
                  <a:lnTo>
                    <a:pt x="100831" y="418471"/>
                  </a:lnTo>
                  <a:lnTo>
                    <a:pt x="100491" y="418333"/>
                  </a:lnTo>
                  <a:lnTo>
                    <a:pt x="100218" y="418128"/>
                  </a:lnTo>
                  <a:lnTo>
                    <a:pt x="99608" y="417923"/>
                  </a:lnTo>
                  <a:lnTo>
                    <a:pt x="99402" y="417923"/>
                  </a:lnTo>
                  <a:lnTo>
                    <a:pt x="98998" y="418267"/>
                  </a:lnTo>
                  <a:lnTo>
                    <a:pt x="98591" y="418748"/>
                  </a:lnTo>
                  <a:lnTo>
                    <a:pt x="98183" y="418881"/>
                  </a:lnTo>
                  <a:lnTo>
                    <a:pt x="97368" y="418543"/>
                  </a:lnTo>
                  <a:lnTo>
                    <a:pt x="96350" y="418819"/>
                  </a:lnTo>
                  <a:lnTo>
                    <a:pt x="95337" y="419501"/>
                  </a:lnTo>
                  <a:lnTo>
                    <a:pt x="94521" y="419706"/>
                  </a:lnTo>
                  <a:lnTo>
                    <a:pt x="93710" y="419844"/>
                  </a:lnTo>
                  <a:lnTo>
                    <a:pt x="93168" y="419711"/>
                  </a:lnTo>
                  <a:lnTo>
                    <a:pt x="92962" y="419572"/>
                  </a:lnTo>
                  <a:lnTo>
                    <a:pt x="92894" y="419301"/>
                  </a:lnTo>
                  <a:lnTo>
                    <a:pt x="92894" y="418962"/>
                  </a:lnTo>
                  <a:lnTo>
                    <a:pt x="93029" y="418686"/>
                  </a:lnTo>
                  <a:lnTo>
                    <a:pt x="93500" y="418276"/>
                  </a:lnTo>
                  <a:lnTo>
                    <a:pt x="93639" y="418071"/>
                  </a:lnTo>
                  <a:lnTo>
                    <a:pt x="93567" y="417461"/>
                  </a:lnTo>
                  <a:lnTo>
                    <a:pt x="93635" y="416847"/>
                  </a:lnTo>
                  <a:lnTo>
                    <a:pt x="93635" y="416575"/>
                  </a:lnTo>
                  <a:lnTo>
                    <a:pt x="94244" y="415684"/>
                  </a:lnTo>
                  <a:lnTo>
                    <a:pt x="94240" y="415279"/>
                  </a:lnTo>
                  <a:lnTo>
                    <a:pt x="94106" y="415141"/>
                  </a:lnTo>
                  <a:lnTo>
                    <a:pt x="93563" y="415074"/>
                  </a:lnTo>
                  <a:lnTo>
                    <a:pt x="92277" y="415350"/>
                  </a:lnTo>
                  <a:lnTo>
                    <a:pt x="92138" y="415350"/>
                  </a:lnTo>
                  <a:lnTo>
                    <a:pt x="91663" y="415007"/>
                  </a:lnTo>
                  <a:lnTo>
                    <a:pt x="91390" y="414192"/>
                  </a:lnTo>
                  <a:lnTo>
                    <a:pt x="91390" y="413916"/>
                  </a:lnTo>
                  <a:lnTo>
                    <a:pt x="91252" y="413373"/>
                  </a:lnTo>
                  <a:lnTo>
                    <a:pt x="91050" y="413034"/>
                  </a:lnTo>
                  <a:lnTo>
                    <a:pt x="90844" y="412829"/>
                  </a:lnTo>
                  <a:lnTo>
                    <a:pt x="90440" y="412830"/>
                  </a:lnTo>
                  <a:lnTo>
                    <a:pt x="89965" y="413101"/>
                  </a:lnTo>
                  <a:lnTo>
                    <a:pt x="89692" y="413373"/>
                  </a:lnTo>
                  <a:lnTo>
                    <a:pt x="88746" y="413787"/>
                  </a:lnTo>
                  <a:lnTo>
                    <a:pt x="88813" y="414607"/>
                  </a:lnTo>
                  <a:lnTo>
                    <a:pt x="88884" y="414740"/>
                  </a:lnTo>
                  <a:lnTo>
                    <a:pt x="88338" y="414945"/>
                  </a:lnTo>
                  <a:lnTo>
                    <a:pt x="87119" y="415355"/>
                  </a:lnTo>
                  <a:lnTo>
                    <a:pt x="85761" y="415493"/>
                  </a:lnTo>
                  <a:lnTo>
                    <a:pt x="85151" y="415565"/>
                  </a:lnTo>
                  <a:lnTo>
                    <a:pt x="84000" y="415841"/>
                  </a:lnTo>
                  <a:lnTo>
                    <a:pt x="83730" y="415975"/>
                  </a:lnTo>
                  <a:lnTo>
                    <a:pt x="82574" y="415979"/>
                  </a:lnTo>
                  <a:lnTo>
                    <a:pt x="82032" y="415775"/>
                  </a:lnTo>
                  <a:lnTo>
                    <a:pt x="81149" y="415165"/>
                  </a:lnTo>
                  <a:lnTo>
                    <a:pt x="80876" y="414821"/>
                  </a:lnTo>
                  <a:lnTo>
                    <a:pt x="80742" y="414278"/>
                  </a:lnTo>
                  <a:lnTo>
                    <a:pt x="80943" y="413320"/>
                  </a:lnTo>
                  <a:lnTo>
                    <a:pt x="80939" y="413049"/>
                  </a:lnTo>
                  <a:lnTo>
                    <a:pt x="80263" y="413254"/>
                  </a:lnTo>
                  <a:lnTo>
                    <a:pt x="80061" y="413597"/>
                  </a:lnTo>
                  <a:lnTo>
                    <a:pt x="79111" y="414145"/>
                  </a:lnTo>
                  <a:lnTo>
                    <a:pt x="78707" y="414688"/>
                  </a:lnTo>
                  <a:lnTo>
                    <a:pt x="78707" y="415098"/>
                  </a:lnTo>
                  <a:lnTo>
                    <a:pt x="78845" y="415918"/>
                  </a:lnTo>
                  <a:lnTo>
                    <a:pt x="78845" y="416804"/>
                  </a:lnTo>
                  <a:lnTo>
                    <a:pt x="78643" y="417147"/>
                  </a:lnTo>
                  <a:lnTo>
                    <a:pt x="78374" y="417485"/>
                  </a:lnTo>
                  <a:lnTo>
                    <a:pt x="78034" y="417557"/>
                  </a:lnTo>
                  <a:lnTo>
                    <a:pt x="76542" y="417419"/>
                  </a:lnTo>
                  <a:lnTo>
                    <a:pt x="75793" y="417147"/>
                  </a:lnTo>
                  <a:lnTo>
                    <a:pt x="75049" y="417085"/>
                  </a:lnTo>
                  <a:lnTo>
                    <a:pt x="74574" y="417628"/>
                  </a:lnTo>
                  <a:lnTo>
                    <a:pt x="74507" y="417972"/>
                  </a:lnTo>
                  <a:lnTo>
                    <a:pt x="74645" y="418858"/>
                  </a:lnTo>
                  <a:lnTo>
                    <a:pt x="74915" y="419334"/>
                  </a:lnTo>
                  <a:lnTo>
                    <a:pt x="75120" y="420149"/>
                  </a:lnTo>
                  <a:lnTo>
                    <a:pt x="75120" y="420626"/>
                  </a:lnTo>
                  <a:lnTo>
                    <a:pt x="74919" y="420902"/>
                  </a:lnTo>
                  <a:lnTo>
                    <a:pt x="74515" y="421241"/>
                  </a:lnTo>
                  <a:lnTo>
                    <a:pt x="74107" y="421722"/>
                  </a:lnTo>
                  <a:lnTo>
                    <a:pt x="73838" y="422542"/>
                  </a:lnTo>
                  <a:lnTo>
                    <a:pt x="73474" y="423175"/>
                  </a:lnTo>
                  <a:lnTo>
                    <a:pt x="72346" y="421793"/>
                  </a:lnTo>
                  <a:lnTo>
                    <a:pt x="72005" y="421522"/>
                  </a:lnTo>
                  <a:lnTo>
                    <a:pt x="71665" y="421450"/>
                  </a:lnTo>
                  <a:lnTo>
                    <a:pt x="70916" y="420974"/>
                  </a:lnTo>
                  <a:lnTo>
                    <a:pt x="70782" y="420702"/>
                  </a:lnTo>
                  <a:lnTo>
                    <a:pt x="70715" y="420364"/>
                  </a:lnTo>
                  <a:lnTo>
                    <a:pt x="70711" y="419339"/>
                  </a:lnTo>
                  <a:lnTo>
                    <a:pt x="70572" y="418658"/>
                  </a:lnTo>
                  <a:lnTo>
                    <a:pt x="70639" y="418181"/>
                  </a:lnTo>
                  <a:lnTo>
                    <a:pt x="70845" y="417976"/>
                  </a:lnTo>
                  <a:lnTo>
                    <a:pt x="71114" y="417838"/>
                  </a:lnTo>
                  <a:lnTo>
                    <a:pt x="71522" y="417362"/>
                  </a:lnTo>
                  <a:lnTo>
                    <a:pt x="71518" y="417018"/>
                  </a:lnTo>
                  <a:lnTo>
                    <a:pt x="71249" y="416137"/>
                  </a:lnTo>
                  <a:lnTo>
                    <a:pt x="70908" y="415722"/>
                  </a:lnTo>
                  <a:lnTo>
                    <a:pt x="70703" y="415251"/>
                  </a:lnTo>
                  <a:lnTo>
                    <a:pt x="69681" y="414021"/>
                  </a:lnTo>
                  <a:lnTo>
                    <a:pt x="69072" y="413344"/>
                  </a:lnTo>
                  <a:lnTo>
                    <a:pt x="68799" y="412935"/>
                  </a:lnTo>
                  <a:lnTo>
                    <a:pt x="68458" y="412320"/>
                  </a:lnTo>
                  <a:lnTo>
                    <a:pt x="68391" y="411982"/>
                  </a:lnTo>
                  <a:lnTo>
                    <a:pt x="68525" y="411300"/>
                  </a:lnTo>
                  <a:lnTo>
                    <a:pt x="68862" y="410819"/>
                  </a:lnTo>
                  <a:lnTo>
                    <a:pt x="69135" y="410752"/>
                  </a:lnTo>
                  <a:lnTo>
                    <a:pt x="69879" y="410752"/>
                  </a:lnTo>
                  <a:lnTo>
                    <a:pt x="70152" y="410886"/>
                  </a:lnTo>
                  <a:lnTo>
                    <a:pt x="70489" y="410886"/>
                  </a:lnTo>
                  <a:lnTo>
                    <a:pt x="70695" y="410819"/>
                  </a:lnTo>
                  <a:lnTo>
                    <a:pt x="70897" y="410337"/>
                  </a:lnTo>
                  <a:lnTo>
                    <a:pt x="70964" y="410066"/>
                  </a:lnTo>
                  <a:lnTo>
                    <a:pt x="70964" y="409728"/>
                  </a:lnTo>
                  <a:lnTo>
                    <a:pt x="70418" y="408636"/>
                  </a:lnTo>
                  <a:lnTo>
                    <a:pt x="70418" y="407955"/>
                  </a:lnTo>
                  <a:lnTo>
                    <a:pt x="70687" y="407340"/>
                  </a:lnTo>
                  <a:lnTo>
                    <a:pt x="70687" y="407069"/>
                  </a:lnTo>
                  <a:lnTo>
                    <a:pt x="70481" y="406797"/>
                  </a:lnTo>
                  <a:lnTo>
                    <a:pt x="69737" y="406864"/>
                  </a:lnTo>
                  <a:lnTo>
                    <a:pt x="68787" y="407750"/>
                  </a:lnTo>
                  <a:lnTo>
                    <a:pt x="68383" y="407888"/>
                  </a:lnTo>
                  <a:lnTo>
                    <a:pt x="67904" y="407412"/>
                  </a:lnTo>
                  <a:lnTo>
                    <a:pt x="68038" y="406320"/>
                  </a:lnTo>
                  <a:lnTo>
                    <a:pt x="67837" y="405915"/>
                  </a:lnTo>
                  <a:lnTo>
                    <a:pt x="67358" y="405439"/>
                  </a:lnTo>
                  <a:lnTo>
                    <a:pt x="66408" y="404891"/>
                  </a:lnTo>
                  <a:lnTo>
                    <a:pt x="65596" y="404757"/>
                  </a:lnTo>
                  <a:lnTo>
                    <a:pt x="64982" y="404352"/>
                  </a:lnTo>
                  <a:lnTo>
                    <a:pt x="64982" y="403943"/>
                  </a:lnTo>
                  <a:lnTo>
                    <a:pt x="65050" y="403461"/>
                  </a:lnTo>
                  <a:lnTo>
                    <a:pt x="65386" y="403123"/>
                  </a:lnTo>
                  <a:lnTo>
                    <a:pt x="66336" y="402642"/>
                  </a:lnTo>
                  <a:lnTo>
                    <a:pt x="66740" y="401960"/>
                  </a:lnTo>
                  <a:lnTo>
                    <a:pt x="67148" y="401689"/>
                  </a:lnTo>
                  <a:lnTo>
                    <a:pt x="67555" y="401141"/>
                  </a:lnTo>
                  <a:lnTo>
                    <a:pt x="67552" y="400326"/>
                  </a:lnTo>
                  <a:lnTo>
                    <a:pt x="67417" y="399983"/>
                  </a:lnTo>
                  <a:lnTo>
                    <a:pt x="66803" y="399168"/>
                  </a:lnTo>
                  <a:lnTo>
                    <a:pt x="66530" y="398281"/>
                  </a:lnTo>
                  <a:lnTo>
                    <a:pt x="66665" y="396642"/>
                  </a:lnTo>
                  <a:lnTo>
                    <a:pt x="66526" y="395894"/>
                  </a:lnTo>
                  <a:lnTo>
                    <a:pt x="65984" y="395351"/>
                  </a:lnTo>
                  <a:lnTo>
                    <a:pt x="65576" y="395074"/>
                  </a:lnTo>
                  <a:lnTo>
                    <a:pt x="64353" y="394803"/>
                  </a:lnTo>
                  <a:lnTo>
                    <a:pt x="63537" y="394464"/>
                  </a:lnTo>
                  <a:lnTo>
                    <a:pt x="63201" y="394464"/>
                  </a:lnTo>
                  <a:lnTo>
                    <a:pt x="62793" y="394879"/>
                  </a:lnTo>
                  <a:lnTo>
                    <a:pt x="62797" y="395765"/>
                  </a:lnTo>
                  <a:lnTo>
                    <a:pt x="62659" y="396242"/>
                  </a:lnTo>
                  <a:lnTo>
                    <a:pt x="62457" y="396447"/>
                  </a:lnTo>
                  <a:lnTo>
                    <a:pt x="62049" y="396309"/>
                  </a:lnTo>
                  <a:lnTo>
                    <a:pt x="61780" y="396037"/>
                  </a:lnTo>
                  <a:lnTo>
                    <a:pt x="61166" y="395222"/>
                  </a:lnTo>
                  <a:lnTo>
                    <a:pt x="60284" y="394812"/>
                  </a:lnTo>
                  <a:lnTo>
                    <a:pt x="59808" y="394269"/>
                  </a:lnTo>
                  <a:lnTo>
                    <a:pt x="59808" y="393859"/>
                  </a:lnTo>
                  <a:lnTo>
                    <a:pt x="59939" y="392768"/>
                  </a:lnTo>
                  <a:lnTo>
                    <a:pt x="59670" y="392153"/>
                  </a:lnTo>
                  <a:lnTo>
                    <a:pt x="59397" y="392020"/>
                  </a:lnTo>
                  <a:lnTo>
                    <a:pt x="59124" y="391677"/>
                  </a:lnTo>
                  <a:lnTo>
                    <a:pt x="57904" y="391682"/>
                  </a:lnTo>
                  <a:lnTo>
                    <a:pt x="57362" y="391820"/>
                  </a:lnTo>
                  <a:lnTo>
                    <a:pt x="57022" y="391748"/>
                  </a:lnTo>
                  <a:lnTo>
                    <a:pt x="56820" y="391548"/>
                  </a:lnTo>
                  <a:lnTo>
                    <a:pt x="56614" y="390933"/>
                  </a:lnTo>
                  <a:lnTo>
                    <a:pt x="56614" y="390657"/>
                  </a:lnTo>
                  <a:lnTo>
                    <a:pt x="56681" y="390114"/>
                  </a:lnTo>
                  <a:lnTo>
                    <a:pt x="56812" y="389571"/>
                  </a:lnTo>
                  <a:lnTo>
                    <a:pt x="56543" y="388613"/>
                  </a:lnTo>
                  <a:lnTo>
                    <a:pt x="55996" y="387865"/>
                  </a:lnTo>
                  <a:lnTo>
                    <a:pt x="55316" y="387183"/>
                  </a:lnTo>
                  <a:lnTo>
                    <a:pt x="55114" y="386845"/>
                  </a:lnTo>
                  <a:lnTo>
                    <a:pt x="54975" y="386302"/>
                  </a:lnTo>
                  <a:lnTo>
                    <a:pt x="54975" y="385958"/>
                  </a:lnTo>
                  <a:lnTo>
                    <a:pt x="54635" y="385344"/>
                  </a:lnTo>
                  <a:lnTo>
                    <a:pt x="54025" y="384939"/>
                  </a:lnTo>
                  <a:lnTo>
                    <a:pt x="53752" y="384867"/>
                  </a:lnTo>
                  <a:lnTo>
                    <a:pt x="53550" y="384734"/>
                  </a:lnTo>
                  <a:lnTo>
                    <a:pt x="53276" y="384662"/>
                  </a:lnTo>
                  <a:lnTo>
                    <a:pt x="52873" y="385415"/>
                  </a:lnTo>
                  <a:lnTo>
                    <a:pt x="52734" y="385825"/>
                  </a:lnTo>
                  <a:lnTo>
                    <a:pt x="52537" y="387531"/>
                  </a:lnTo>
                  <a:lnTo>
                    <a:pt x="52402" y="388894"/>
                  </a:lnTo>
                  <a:lnTo>
                    <a:pt x="52406" y="390938"/>
                  </a:lnTo>
                  <a:lnTo>
                    <a:pt x="52477" y="391281"/>
                  </a:lnTo>
                  <a:lnTo>
                    <a:pt x="52477" y="391758"/>
                  </a:lnTo>
                  <a:lnTo>
                    <a:pt x="52544" y="392096"/>
                  </a:lnTo>
                  <a:lnTo>
                    <a:pt x="52544" y="392506"/>
                  </a:lnTo>
                  <a:lnTo>
                    <a:pt x="52683" y="393392"/>
                  </a:lnTo>
                  <a:lnTo>
                    <a:pt x="53566" y="394893"/>
                  </a:lnTo>
                  <a:lnTo>
                    <a:pt x="53839" y="395299"/>
                  </a:lnTo>
                  <a:lnTo>
                    <a:pt x="54112" y="395847"/>
                  </a:lnTo>
                  <a:lnTo>
                    <a:pt x="54591" y="397143"/>
                  </a:lnTo>
                  <a:lnTo>
                    <a:pt x="55133" y="397891"/>
                  </a:lnTo>
                  <a:lnTo>
                    <a:pt x="55545" y="399664"/>
                  </a:lnTo>
                  <a:lnTo>
                    <a:pt x="56159" y="400617"/>
                  </a:lnTo>
                  <a:lnTo>
                    <a:pt x="56293" y="401160"/>
                  </a:lnTo>
                  <a:lnTo>
                    <a:pt x="55957" y="401298"/>
                  </a:lnTo>
                  <a:lnTo>
                    <a:pt x="55549" y="401298"/>
                  </a:lnTo>
                  <a:lnTo>
                    <a:pt x="53918" y="401165"/>
                  </a:lnTo>
                  <a:lnTo>
                    <a:pt x="53107" y="401574"/>
                  </a:lnTo>
                  <a:lnTo>
                    <a:pt x="51753" y="402532"/>
                  </a:lnTo>
                  <a:lnTo>
                    <a:pt x="51412" y="402666"/>
                  </a:lnTo>
                  <a:lnTo>
                    <a:pt x="51005" y="402737"/>
                  </a:lnTo>
                  <a:lnTo>
                    <a:pt x="50395" y="402604"/>
                  </a:lnTo>
                  <a:lnTo>
                    <a:pt x="49172" y="401856"/>
                  </a:lnTo>
                  <a:lnTo>
                    <a:pt x="48903" y="401784"/>
                  </a:lnTo>
                  <a:lnTo>
                    <a:pt x="48356" y="401513"/>
                  </a:lnTo>
                  <a:lnTo>
                    <a:pt x="48155" y="401789"/>
                  </a:lnTo>
                  <a:lnTo>
                    <a:pt x="47885" y="402266"/>
                  </a:lnTo>
                  <a:lnTo>
                    <a:pt x="47885" y="402675"/>
                  </a:lnTo>
                  <a:lnTo>
                    <a:pt x="48091" y="404243"/>
                  </a:lnTo>
                  <a:lnTo>
                    <a:pt x="48432" y="404786"/>
                  </a:lnTo>
                  <a:lnTo>
                    <a:pt x="48772" y="404991"/>
                  </a:lnTo>
                  <a:lnTo>
                    <a:pt x="49247" y="405125"/>
                  </a:lnTo>
                  <a:lnTo>
                    <a:pt x="49655" y="405125"/>
                  </a:lnTo>
                  <a:lnTo>
                    <a:pt x="50874" y="405330"/>
                  </a:lnTo>
                  <a:lnTo>
                    <a:pt x="51622" y="406011"/>
                  </a:lnTo>
                  <a:lnTo>
                    <a:pt x="51963" y="407031"/>
                  </a:lnTo>
                  <a:lnTo>
                    <a:pt x="51963" y="407369"/>
                  </a:lnTo>
                  <a:lnTo>
                    <a:pt x="51876" y="407636"/>
                  </a:lnTo>
                  <a:lnTo>
                    <a:pt x="51151" y="408055"/>
                  </a:lnTo>
                  <a:lnTo>
                    <a:pt x="49117" y="408194"/>
                  </a:lnTo>
                  <a:lnTo>
                    <a:pt x="48776" y="408332"/>
                  </a:lnTo>
                  <a:lnTo>
                    <a:pt x="48166" y="408880"/>
                  </a:lnTo>
                  <a:lnTo>
                    <a:pt x="47830" y="409490"/>
                  </a:lnTo>
                  <a:lnTo>
                    <a:pt x="47969" y="410171"/>
                  </a:lnTo>
                  <a:lnTo>
                    <a:pt x="48515" y="411944"/>
                  </a:lnTo>
                  <a:lnTo>
                    <a:pt x="48717" y="413107"/>
                  </a:lnTo>
                  <a:lnTo>
                    <a:pt x="48653" y="413583"/>
                  </a:lnTo>
                  <a:lnTo>
                    <a:pt x="48519" y="413993"/>
                  </a:lnTo>
                  <a:lnTo>
                    <a:pt x="48380" y="414198"/>
                  </a:lnTo>
                  <a:lnTo>
                    <a:pt x="47502" y="414813"/>
                  </a:lnTo>
                  <a:lnTo>
                    <a:pt x="47094" y="415423"/>
                  </a:lnTo>
                  <a:lnTo>
                    <a:pt x="46757" y="415971"/>
                  </a:lnTo>
                  <a:lnTo>
                    <a:pt x="46080" y="416652"/>
                  </a:lnTo>
                  <a:lnTo>
                    <a:pt x="45170" y="417186"/>
                  </a:lnTo>
                  <a:lnTo>
                    <a:pt x="44959" y="417306"/>
                  </a:lnTo>
                  <a:lnTo>
                    <a:pt x="43559" y="416314"/>
                  </a:lnTo>
                  <a:lnTo>
                    <a:pt x="41322" y="416071"/>
                  </a:lnTo>
                  <a:lnTo>
                    <a:pt x="38278" y="418025"/>
                  </a:lnTo>
                  <a:lnTo>
                    <a:pt x="36144" y="420345"/>
                  </a:lnTo>
                  <a:lnTo>
                    <a:pt x="34418" y="424744"/>
                  </a:lnTo>
                  <a:lnTo>
                    <a:pt x="31877" y="428775"/>
                  </a:lnTo>
                  <a:lnTo>
                    <a:pt x="28833" y="431587"/>
                  </a:lnTo>
                  <a:lnTo>
                    <a:pt x="25175" y="432807"/>
                  </a:lnTo>
                  <a:lnTo>
                    <a:pt x="22459" y="432545"/>
                  </a:lnTo>
                  <a:lnTo>
                    <a:pt x="21419" y="432445"/>
                  </a:lnTo>
                  <a:lnTo>
                    <a:pt x="16340" y="430367"/>
                  </a:lnTo>
                  <a:lnTo>
                    <a:pt x="12989" y="427968"/>
                  </a:lnTo>
                  <a:lnTo>
                    <a:pt x="10898" y="426472"/>
                  </a:lnTo>
                  <a:lnTo>
                    <a:pt x="6992" y="423865"/>
                  </a:lnTo>
                  <a:lnTo>
                    <a:pt x="4675" y="421434"/>
                  </a:lnTo>
                  <a:lnTo>
                    <a:pt x="2841" y="416685"/>
                  </a:lnTo>
                  <a:lnTo>
                    <a:pt x="935" y="413114"/>
                  </a:lnTo>
                  <a:lnTo>
                    <a:pt x="0" y="402834"/>
                  </a:lnTo>
                  <a:lnTo>
                    <a:pt x="189" y="397258"/>
                  </a:lnTo>
                  <a:lnTo>
                    <a:pt x="596" y="394079"/>
                  </a:lnTo>
                  <a:lnTo>
                    <a:pt x="2223" y="390534"/>
                  </a:lnTo>
                  <a:lnTo>
                    <a:pt x="3208" y="388216"/>
                  </a:lnTo>
                  <a:lnTo>
                    <a:pt x="4545" y="382576"/>
                  </a:lnTo>
                  <a:lnTo>
                    <a:pt x="4835" y="380922"/>
                  </a:lnTo>
                  <a:lnTo>
                    <a:pt x="5314" y="378070"/>
                  </a:lnTo>
                  <a:lnTo>
                    <a:pt x="6317" y="375267"/>
                  </a:lnTo>
                  <a:lnTo>
                    <a:pt x="6718" y="373431"/>
                  </a:lnTo>
                  <a:lnTo>
                    <a:pt x="7386" y="371462"/>
                  </a:lnTo>
                  <a:lnTo>
                    <a:pt x="7921" y="370027"/>
                  </a:lnTo>
                  <a:lnTo>
                    <a:pt x="9523" y="367065"/>
                  </a:lnTo>
                  <a:lnTo>
                    <a:pt x="11257" y="364015"/>
                  </a:lnTo>
                  <a:lnTo>
                    <a:pt x="12994" y="361447"/>
                  </a:lnTo>
                  <a:lnTo>
                    <a:pt x="14593" y="357915"/>
                  </a:lnTo>
                  <a:lnTo>
                    <a:pt x="16327" y="355185"/>
                  </a:lnTo>
                  <a:lnTo>
                    <a:pt x="17509" y="352912"/>
                  </a:lnTo>
                  <a:lnTo>
                    <a:pt x="18330" y="351334"/>
                  </a:lnTo>
                  <a:lnTo>
                    <a:pt x="21133" y="345716"/>
                  </a:lnTo>
                  <a:lnTo>
                    <a:pt x="23670" y="340098"/>
                  </a:lnTo>
                  <a:lnTo>
                    <a:pt x="25939" y="336243"/>
                  </a:lnTo>
                  <a:lnTo>
                    <a:pt x="29141" y="330143"/>
                  </a:lnTo>
                  <a:lnTo>
                    <a:pt x="33812" y="319387"/>
                  </a:lnTo>
                  <a:lnTo>
                    <a:pt x="35902" y="314889"/>
                  </a:lnTo>
                  <a:lnTo>
                    <a:pt x="37269" y="312489"/>
                  </a:lnTo>
                  <a:lnTo>
                    <a:pt x="40263" y="309740"/>
                  </a:lnTo>
                  <a:lnTo>
                    <a:pt x="42689" y="306721"/>
                  </a:lnTo>
                  <a:lnTo>
                    <a:pt x="46343" y="303054"/>
                  </a:lnTo>
                  <a:lnTo>
                    <a:pt x="48877" y="299843"/>
                  </a:lnTo>
                  <a:lnTo>
                    <a:pt x="53788" y="292511"/>
                  </a:lnTo>
                  <a:lnTo>
                    <a:pt x="58031" y="288445"/>
                  </a:lnTo>
                  <a:lnTo>
                    <a:pt x="63531" y="286067"/>
                  </a:lnTo>
                  <a:lnTo>
                    <a:pt x="64586" y="284138"/>
                  </a:lnTo>
                  <a:lnTo>
                    <a:pt x="65666" y="284314"/>
                  </a:lnTo>
                  <a:lnTo>
                    <a:pt x="83440" y="287278"/>
                  </a:lnTo>
                  <a:lnTo>
                    <a:pt x="84264" y="287416"/>
                  </a:lnTo>
                  <a:lnTo>
                    <a:pt x="85000" y="287569"/>
                  </a:lnTo>
                  <a:lnTo>
                    <a:pt x="85295" y="287610"/>
                  </a:lnTo>
                  <a:lnTo>
                    <a:pt x="84331" y="285289"/>
                  </a:lnTo>
                  <a:lnTo>
                    <a:pt x="84469" y="283151"/>
                  </a:lnTo>
                  <a:lnTo>
                    <a:pt x="84105" y="280673"/>
                  </a:lnTo>
                  <a:lnTo>
                    <a:pt x="84833" y="278776"/>
                  </a:lnTo>
                  <a:lnTo>
                    <a:pt x="85799" y="276737"/>
                  </a:lnTo>
                  <a:lnTo>
                    <a:pt x="87616" y="275131"/>
                  </a:lnTo>
                  <a:lnTo>
                    <a:pt x="90147" y="274609"/>
                  </a:lnTo>
                  <a:lnTo>
                    <a:pt x="94283" y="271928"/>
                  </a:lnTo>
                  <a:lnTo>
                    <a:pt x="99247" y="269160"/>
                  </a:lnTo>
                  <a:lnTo>
                    <a:pt x="103003" y="266096"/>
                  </a:lnTo>
                  <a:lnTo>
                    <a:pt x="106518" y="261287"/>
                  </a:lnTo>
                  <a:lnTo>
                    <a:pt x="109669" y="256479"/>
                  </a:lnTo>
                  <a:lnTo>
                    <a:pt x="111122" y="251666"/>
                  </a:lnTo>
                  <a:lnTo>
                    <a:pt x="111686" y="248613"/>
                  </a:lnTo>
                  <a:lnTo>
                    <a:pt x="112092" y="246419"/>
                  </a:lnTo>
                  <a:lnTo>
                    <a:pt x="113303" y="242049"/>
                  </a:lnTo>
                  <a:lnTo>
                    <a:pt x="114997" y="238985"/>
                  </a:lnTo>
                  <a:lnTo>
                    <a:pt x="117665" y="235492"/>
                  </a:lnTo>
                  <a:lnTo>
                    <a:pt x="120207" y="231847"/>
                  </a:lnTo>
                  <a:lnTo>
                    <a:pt x="122028" y="227329"/>
                  </a:lnTo>
                  <a:lnTo>
                    <a:pt x="123480" y="221206"/>
                  </a:lnTo>
                  <a:lnTo>
                    <a:pt x="123480" y="214939"/>
                  </a:lnTo>
                  <a:lnTo>
                    <a:pt x="122101" y="211464"/>
                  </a:lnTo>
                  <a:lnTo>
                    <a:pt x="117990" y="207526"/>
                  </a:lnTo>
                  <a:lnTo>
                    <a:pt x="112164" y="201534"/>
                  </a:lnTo>
                  <a:lnTo>
                    <a:pt x="109423" y="198328"/>
                  </a:lnTo>
                  <a:lnTo>
                    <a:pt x="106589" y="195264"/>
                  </a:lnTo>
                  <a:lnTo>
                    <a:pt x="103651" y="192674"/>
                  </a:lnTo>
                  <a:lnTo>
                    <a:pt x="100778" y="191509"/>
                  </a:lnTo>
                  <a:lnTo>
                    <a:pt x="97520" y="191342"/>
                  </a:lnTo>
                  <a:lnTo>
                    <a:pt x="90715" y="191342"/>
                  </a:lnTo>
                  <a:lnTo>
                    <a:pt x="86325" y="190827"/>
                  </a:lnTo>
                  <a:lnTo>
                    <a:pt x="83348" y="189808"/>
                  </a:lnTo>
                  <a:lnTo>
                    <a:pt x="81222" y="188102"/>
                  </a:lnTo>
                  <a:lnTo>
                    <a:pt x="79251" y="184464"/>
                  </a:lnTo>
                  <a:lnTo>
                    <a:pt x="77679" y="178214"/>
                  </a:lnTo>
                  <a:lnTo>
                    <a:pt x="75553" y="172929"/>
                  </a:lnTo>
                  <a:lnTo>
                    <a:pt x="72434" y="169179"/>
                  </a:lnTo>
                  <a:lnTo>
                    <a:pt x="69115" y="165788"/>
                  </a:lnTo>
                  <a:lnTo>
                    <a:pt x="67487" y="162185"/>
                  </a:lnTo>
                  <a:lnTo>
                    <a:pt x="68399" y="161798"/>
                  </a:lnTo>
                  <a:lnTo>
                    <a:pt x="90758" y="170478"/>
                  </a:lnTo>
                  <a:lnTo>
                    <a:pt x="90829" y="170942"/>
                  </a:lnTo>
                  <a:lnTo>
                    <a:pt x="91190" y="170862"/>
                  </a:lnTo>
                  <a:lnTo>
                    <a:pt x="92311" y="170685"/>
                  </a:lnTo>
                  <a:lnTo>
                    <a:pt x="93147" y="170571"/>
                  </a:lnTo>
                  <a:lnTo>
                    <a:pt x="94104" y="170395"/>
                  </a:lnTo>
                  <a:lnTo>
                    <a:pt x="95035" y="170260"/>
                  </a:lnTo>
                  <a:lnTo>
                    <a:pt x="96277" y="170073"/>
                  </a:lnTo>
                  <a:lnTo>
                    <a:pt x="96742" y="170032"/>
                  </a:lnTo>
                  <a:lnTo>
                    <a:pt x="97337" y="170021"/>
                  </a:lnTo>
                  <a:lnTo>
                    <a:pt x="97829" y="170063"/>
                  </a:lnTo>
                  <a:lnTo>
                    <a:pt x="98570" y="170094"/>
                  </a:lnTo>
                  <a:lnTo>
                    <a:pt x="99329" y="170177"/>
                  </a:lnTo>
                  <a:lnTo>
                    <a:pt x="100780" y="170317"/>
                  </a:lnTo>
                  <a:lnTo>
                    <a:pt x="103022" y="170622"/>
                  </a:lnTo>
                  <a:lnTo>
                    <a:pt x="104088" y="170799"/>
                  </a:lnTo>
                  <a:lnTo>
                    <a:pt x="105037" y="170921"/>
                  </a:lnTo>
                  <a:lnTo>
                    <a:pt x="106003" y="171030"/>
                  </a:lnTo>
                  <a:lnTo>
                    <a:pt x="106833" y="171105"/>
                  </a:lnTo>
                  <a:lnTo>
                    <a:pt x="107630" y="171159"/>
                  </a:lnTo>
                  <a:lnTo>
                    <a:pt x="108257" y="171152"/>
                  </a:lnTo>
                  <a:lnTo>
                    <a:pt x="108912" y="171050"/>
                  </a:lnTo>
                  <a:lnTo>
                    <a:pt x="109638" y="170860"/>
                  </a:lnTo>
                  <a:lnTo>
                    <a:pt x="110315" y="170565"/>
                  </a:lnTo>
                  <a:lnTo>
                    <a:pt x="112016" y="169678"/>
                  </a:lnTo>
                  <a:lnTo>
                    <a:pt x="114249" y="168406"/>
                  </a:lnTo>
                  <a:lnTo>
                    <a:pt x="112601" y="166401"/>
                  </a:lnTo>
                  <a:lnTo>
                    <a:pt x="111317" y="164815"/>
                  </a:lnTo>
                  <a:lnTo>
                    <a:pt x="109669" y="162807"/>
                  </a:lnTo>
                  <a:lnTo>
                    <a:pt x="108475" y="161327"/>
                  </a:lnTo>
                  <a:lnTo>
                    <a:pt x="107665" y="160377"/>
                  </a:lnTo>
                  <a:lnTo>
                    <a:pt x="106759" y="159220"/>
                  </a:lnTo>
                  <a:lnTo>
                    <a:pt x="106491" y="158832"/>
                  </a:lnTo>
                  <a:lnTo>
                    <a:pt x="106216" y="158386"/>
                  </a:lnTo>
                  <a:lnTo>
                    <a:pt x="105997" y="157989"/>
                  </a:lnTo>
                  <a:lnTo>
                    <a:pt x="105825" y="157576"/>
                  </a:lnTo>
                  <a:lnTo>
                    <a:pt x="105647" y="157121"/>
                  </a:lnTo>
                  <a:lnTo>
                    <a:pt x="105489" y="156642"/>
                  </a:lnTo>
                  <a:lnTo>
                    <a:pt x="105187" y="155518"/>
                  </a:lnTo>
                  <a:lnTo>
                    <a:pt x="105036" y="154915"/>
                  </a:lnTo>
                  <a:lnTo>
                    <a:pt x="104953" y="154477"/>
                  </a:lnTo>
                  <a:lnTo>
                    <a:pt x="104898" y="154022"/>
                  </a:lnTo>
                  <a:lnTo>
                    <a:pt x="104843" y="153276"/>
                  </a:lnTo>
                  <a:lnTo>
                    <a:pt x="104868" y="152527"/>
                  </a:lnTo>
                  <a:lnTo>
                    <a:pt x="105038" y="150941"/>
                  </a:lnTo>
                  <a:lnTo>
                    <a:pt x="105105" y="150390"/>
                  </a:lnTo>
                  <a:lnTo>
                    <a:pt x="105203" y="149956"/>
                  </a:lnTo>
                  <a:lnTo>
                    <a:pt x="105342" y="149541"/>
                  </a:lnTo>
                  <a:lnTo>
                    <a:pt x="105475" y="149256"/>
                  </a:lnTo>
                  <a:lnTo>
                    <a:pt x="105707" y="148872"/>
                  </a:lnTo>
                  <a:lnTo>
                    <a:pt x="105897" y="148612"/>
                  </a:lnTo>
                  <a:lnTo>
                    <a:pt x="106273" y="148210"/>
                  </a:lnTo>
                  <a:lnTo>
                    <a:pt x="106571" y="147962"/>
                  </a:lnTo>
                  <a:lnTo>
                    <a:pt x="106942" y="147708"/>
                  </a:lnTo>
                  <a:lnTo>
                    <a:pt x="107312" y="147504"/>
                  </a:lnTo>
                  <a:lnTo>
                    <a:pt x="107760" y="147343"/>
                  </a:lnTo>
                  <a:lnTo>
                    <a:pt x="108110" y="147231"/>
                  </a:lnTo>
                  <a:lnTo>
                    <a:pt x="108660" y="147070"/>
                  </a:lnTo>
                  <a:lnTo>
                    <a:pt x="111120" y="146364"/>
                  </a:lnTo>
                  <a:lnTo>
                    <a:pt x="111783" y="146110"/>
                  </a:lnTo>
                  <a:lnTo>
                    <a:pt x="112370" y="145869"/>
                  </a:lnTo>
                  <a:lnTo>
                    <a:pt x="112848" y="145571"/>
                  </a:lnTo>
                  <a:lnTo>
                    <a:pt x="113368" y="145255"/>
                  </a:lnTo>
                  <a:lnTo>
                    <a:pt x="113934" y="144822"/>
                  </a:lnTo>
                  <a:lnTo>
                    <a:pt x="114515" y="144289"/>
                  </a:lnTo>
                  <a:lnTo>
                    <a:pt x="114984" y="143757"/>
                  </a:lnTo>
                  <a:lnTo>
                    <a:pt x="115411" y="143218"/>
                  </a:lnTo>
                  <a:lnTo>
                    <a:pt x="115786" y="142629"/>
                  </a:lnTo>
                  <a:lnTo>
                    <a:pt x="116616" y="141230"/>
                  </a:lnTo>
                  <a:lnTo>
                    <a:pt x="117158" y="140268"/>
                  </a:lnTo>
                  <a:lnTo>
                    <a:pt x="117635" y="139482"/>
                  </a:lnTo>
                  <a:lnTo>
                    <a:pt x="118062" y="138756"/>
                  </a:lnTo>
                  <a:lnTo>
                    <a:pt x="118753" y="137713"/>
                  </a:lnTo>
                  <a:lnTo>
                    <a:pt x="119117" y="137229"/>
                  </a:lnTo>
                  <a:lnTo>
                    <a:pt x="122081" y="133737"/>
                  </a:lnTo>
                  <a:lnTo>
                    <a:pt x="122571" y="133147"/>
                  </a:lnTo>
                  <a:lnTo>
                    <a:pt x="122860" y="132769"/>
                  </a:lnTo>
                  <a:lnTo>
                    <a:pt x="123124" y="132331"/>
                  </a:lnTo>
                  <a:lnTo>
                    <a:pt x="123275" y="131968"/>
                  </a:lnTo>
                  <a:lnTo>
                    <a:pt x="123425" y="131514"/>
                  </a:lnTo>
                  <a:lnTo>
                    <a:pt x="123540" y="131127"/>
                  </a:lnTo>
                  <a:lnTo>
                    <a:pt x="123779" y="129645"/>
                  </a:lnTo>
                  <a:lnTo>
                    <a:pt x="123949" y="128980"/>
                  </a:lnTo>
                  <a:lnTo>
                    <a:pt x="124109" y="128430"/>
                  </a:lnTo>
                  <a:lnTo>
                    <a:pt x="124321" y="127957"/>
                  </a:lnTo>
                  <a:lnTo>
                    <a:pt x="124566" y="127535"/>
                  </a:lnTo>
                  <a:lnTo>
                    <a:pt x="124778" y="127177"/>
                  </a:lnTo>
                  <a:lnTo>
                    <a:pt x="125597" y="125896"/>
                  </a:lnTo>
                  <a:lnTo>
                    <a:pt x="126036" y="125186"/>
                  </a:lnTo>
                  <a:lnTo>
                    <a:pt x="126774" y="124051"/>
                  </a:lnTo>
                  <a:lnTo>
                    <a:pt x="127605" y="122741"/>
                  </a:lnTo>
                  <a:lnTo>
                    <a:pt x="127971" y="122177"/>
                  </a:lnTo>
                  <a:lnTo>
                    <a:pt x="128208" y="121844"/>
                  </a:lnTo>
                  <a:lnTo>
                    <a:pt x="128452" y="121540"/>
                  </a:lnTo>
                  <a:lnTo>
                    <a:pt x="128664" y="121285"/>
                  </a:lnTo>
                  <a:lnTo>
                    <a:pt x="128941" y="121049"/>
                  </a:lnTo>
                  <a:lnTo>
                    <a:pt x="129177" y="120873"/>
                  </a:lnTo>
                  <a:lnTo>
                    <a:pt x="129471" y="120667"/>
                  </a:lnTo>
                  <a:lnTo>
                    <a:pt x="129846" y="120431"/>
                  </a:lnTo>
                  <a:lnTo>
                    <a:pt x="130228" y="120284"/>
                  </a:lnTo>
                  <a:lnTo>
                    <a:pt x="130750" y="120108"/>
                  </a:lnTo>
                  <a:lnTo>
                    <a:pt x="131728" y="119892"/>
                  </a:lnTo>
                  <a:lnTo>
                    <a:pt x="133145" y="119637"/>
                  </a:lnTo>
                  <a:lnTo>
                    <a:pt x="134131" y="119470"/>
                  </a:lnTo>
                  <a:lnTo>
                    <a:pt x="143420" y="117852"/>
                  </a:lnTo>
                  <a:lnTo>
                    <a:pt x="143852" y="117754"/>
                  </a:lnTo>
                  <a:lnTo>
                    <a:pt x="144585" y="117528"/>
                  </a:lnTo>
                  <a:lnTo>
                    <a:pt x="145042" y="117283"/>
                  </a:lnTo>
                  <a:lnTo>
                    <a:pt x="145368" y="117087"/>
                  </a:lnTo>
                  <a:lnTo>
                    <a:pt x="145799" y="116773"/>
                  </a:lnTo>
                  <a:lnTo>
                    <a:pt x="146182" y="116469"/>
                  </a:lnTo>
                  <a:lnTo>
                    <a:pt x="146582" y="116047"/>
                  </a:lnTo>
                  <a:lnTo>
                    <a:pt x="146891" y="115704"/>
                  </a:lnTo>
                  <a:lnTo>
                    <a:pt x="147388" y="115105"/>
                  </a:lnTo>
                  <a:lnTo>
                    <a:pt x="147760" y="114614"/>
                  </a:lnTo>
                  <a:lnTo>
                    <a:pt x="148179" y="114578"/>
                  </a:lnTo>
                  <a:lnTo>
                    <a:pt x="151852" y="113170"/>
                  </a:lnTo>
                  <a:lnTo>
                    <a:pt x="158167" y="111359"/>
                  </a:lnTo>
                  <a:lnTo>
                    <a:pt x="159998" y="122889"/>
                  </a:lnTo>
                  <a:lnTo>
                    <a:pt x="168772" y="131460"/>
                  </a:lnTo>
                  <a:lnTo>
                    <a:pt x="172525" y="128827"/>
                  </a:lnTo>
                  <a:lnTo>
                    <a:pt x="173967" y="130301"/>
                  </a:lnTo>
                  <a:lnTo>
                    <a:pt x="176422" y="129750"/>
                  </a:lnTo>
                  <a:lnTo>
                    <a:pt x="176496" y="128086"/>
                  </a:lnTo>
                  <a:lnTo>
                    <a:pt x="179624" y="126362"/>
                  </a:lnTo>
                  <a:lnTo>
                    <a:pt x="180501" y="127769"/>
                  </a:lnTo>
                  <a:lnTo>
                    <a:pt x="186139" y="122860"/>
                  </a:lnTo>
                  <a:lnTo>
                    <a:pt x="192439" y="122086"/>
                  </a:lnTo>
                  <a:lnTo>
                    <a:pt x="196855" y="118528"/>
                  </a:lnTo>
                  <a:lnTo>
                    <a:pt x="194414" y="109716"/>
                  </a:lnTo>
                  <a:lnTo>
                    <a:pt x="199280" y="105670"/>
                  </a:lnTo>
                  <a:lnTo>
                    <a:pt x="203443" y="105094"/>
                  </a:lnTo>
                  <a:lnTo>
                    <a:pt x="211735" y="107530"/>
                  </a:lnTo>
                  <a:lnTo>
                    <a:pt x="223798" y="123446"/>
                  </a:lnTo>
                  <a:lnTo>
                    <a:pt x="230420" y="134950"/>
                  </a:lnTo>
                  <a:lnTo>
                    <a:pt x="236525" y="145135"/>
                  </a:lnTo>
                  <a:lnTo>
                    <a:pt x="237180" y="154266"/>
                  </a:lnTo>
                  <a:lnTo>
                    <a:pt x="239239" y="161605"/>
                  </a:lnTo>
                  <a:lnTo>
                    <a:pt x="239823" y="166011"/>
                  </a:lnTo>
                  <a:lnTo>
                    <a:pt x="273061" y="170713"/>
                  </a:lnTo>
                  <a:lnTo>
                    <a:pt x="291666" y="167543"/>
                  </a:lnTo>
                  <a:lnTo>
                    <a:pt x="344474" y="174901"/>
                  </a:lnTo>
                  <a:lnTo>
                    <a:pt x="344641" y="174911"/>
                  </a:lnTo>
                  <a:lnTo>
                    <a:pt x="344460" y="173341"/>
                  </a:lnTo>
                  <a:lnTo>
                    <a:pt x="343933" y="169582"/>
                  </a:lnTo>
                  <a:lnTo>
                    <a:pt x="343614" y="167584"/>
                  </a:lnTo>
                  <a:lnTo>
                    <a:pt x="343406" y="166335"/>
                  </a:lnTo>
                  <a:lnTo>
                    <a:pt x="344502" y="166051"/>
                  </a:lnTo>
                  <a:lnTo>
                    <a:pt x="369972" y="170111"/>
                  </a:lnTo>
                  <a:lnTo>
                    <a:pt x="373226" y="170612"/>
                  </a:lnTo>
                  <a:lnTo>
                    <a:pt x="378424" y="137588"/>
                  </a:lnTo>
                  <a:lnTo>
                    <a:pt x="384536" y="135830"/>
                  </a:lnTo>
                  <a:lnTo>
                    <a:pt x="385165" y="130621"/>
                  </a:lnTo>
                  <a:lnTo>
                    <a:pt x="385731" y="125994"/>
                  </a:lnTo>
                  <a:lnTo>
                    <a:pt x="387034" y="119775"/>
                  </a:lnTo>
                  <a:lnTo>
                    <a:pt x="388047" y="116482"/>
                  </a:lnTo>
                  <a:lnTo>
                    <a:pt x="388182" y="116077"/>
                  </a:lnTo>
                  <a:lnTo>
                    <a:pt x="388384" y="115734"/>
                  </a:lnTo>
                  <a:lnTo>
                    <a:pt x="389191" y="113890"/>
                  </a:lnTo>
                  <a:lnTo>
                    <a:pt x="389258" y="113552"/>
                  </a:lnTo>
                  <a:lnTo>
                    <a:pt x="389393" y="113275"/>
                  </a:lnTo>
                  <a:lnTo>
                    <a:pt x="389528" y="112665"/>
                  </a:lnTo>
                  <a:lnTo>
                    <a:pt x="389726" y="111436"/>
                  </a:lnTo>
                  <a:lnTo>
                    <a:pt x="389722" y="109730"/>
                  </a:lnTo>
                  <a:lnTo>
                    <a:pt x="389650" y="108096"/>
                  </a:lnTo>
                  <a:lnTo>
                    <a:pt x="389579" y="107209"/>
                  </a:lnTo>
                  <a:lnTo>
                    <a:pt x="389508" y="105980"/>
                  </a:lnTo>
                  <a:lnTo>
                    <a:pt x="389373" y="105775"/>
                  </a:lnTo>
                  <a:lnTo>
                    <a:pt x="389029" y="104617"/>
                  </a:lnTo>
                  <a:lnTo>
                    <a:pt x="388894" y="103935"/>
                  </a:lnTo>
                  <a:lnTo>
                    <a:pt x="388617" y="102777"/>
                  </a:lnTo>
                  <a:lnTo>
                    <a:pt x="388617" y="102234"/>
                  </a:lnTo>
                  <a:lnTo>
                    <a:pt x="389136" y="100071"/>
                  </a:lnTo>
                  <a:lnTo>
                    <a:pt x="389290" y="100052"/>
                  </a:lnTo>
                  <a:lnTo>
                    <a:pt x="390169" y="99909"/>
                  </a:lnTo>
                  <a:lnTo>
                    <a:pt x="391321" y="99089"/>
                  </a:lnTo>
                  <a:lnTo>
                    <a:pt x="392809" y="98336"/>
                  </a:lnTo>
                  <a:lnTo>
                    <a:pt x="393150" y="98336"/>
                  </a:lnTo>
                  <a:lnTo>
                    <a:pt x="393280" y="97312"/>
                  </a:lnTo>
                  <a:lnTo>
                    <a:pt x="393823" y="96492"/>
                  </a:lnTo>
                  <a:lnTo>
                    <a:pt x="394159" y="96149"/>
                  </a:lnTo>
                  <a:lnTo>
                    <a:pt x="394702" y="96216"/>
                  </a:lnTo>
                  <a:lnTo>
                    <a:pt x="395177" y="95944"/>
                  </a:lnTo>
                  <a:lnTo>
                    <a:pt x="395921" y="95534"/>
                  </a:lnTo>
                  <a:lnTo>
                    <a:pt x="396598" y="94986"/>
                  </a:lnTo>
                  <a:lnTo>
                    <a:pt x="397544" y="94028"/>
                  </a:lnTo>
                  <a:lnTo>
                    <a:pt x="398557" y="93342"/>
                  </a:lnTo>
                  <a:lnTo>
                    <a:pt x="400252" y="92451"/>
                  </a:lnTo>
                  <a:lnTo>
                    <a:pt x="400723" y="92179"/>
                  </a:lnTo>
                  <a:lnTo>
                    <a:pt x="401467" y="91493"/>
                  </a:lnTo>
                  <a:lnTo>
                    <a:pt x="401803" y="90883"/>
                  </a:lnTo>
                  <a:lnTo>
                    <a:pt x="401938" y="90473"/>
                  </a:lnTo>
                  <a:lnTo>
                    <a:pt x="402140" y="90130"/>
                  </a:lnTo>
                  <a:lnTo>
                    <a:pt x="402615" y="89720"/>
                  </a:lnTo>
                  <a:lnTo>
                    <a:pt x="402952" y="89444"/>
                  </a:lnTo>
                  <a:lnTo>
                    <a:pt x="403700" y="89444"/>
                  </a:lnTo>
                  <a:lnTo>
                    <a:pt x="403834" y="89306"/>
                  </a:lnTo>
                  <a:lnTo>
                    <a:pt x="404104" y="88896"/>
                  </a:lnTo>
                  <a:lnTo>
                    <a:pt x="404238" y="88558"/>
                  </a:lnTo>
                  <a:lnTo>
                    <a:pt x="404911" y="87738"/>
                  </a:lnTo>
                  <a:lnTo>
                    <a:pt x="405592" y="87462"/>
                  </a:lnTo>
                  <a:lnTo>
                    <a:pt x="405996" y="87190"/>
                  </a:lnTo>
                  <a:lnTo>
                    <a:pt x="406265" y="86914"/>
                  </a:lnTo>
                  <a:lnTo>
                    <a:pt x="407076" y="85756"/>
                  </a:lnTo>
                  <a:lnTo>
                    <a:pt x="407619" y="85413"/>
                  </a:lnTo>
                  <a:lnTo>
                    <a:pt x="408161" y="85274"/>
                  </a:lnTo>
                  <a:lnTo>
                    <a:pt x="408838" y="85270"/>
                  </a:lnTo>
                  <a:lnTo>
                    <a:pt x="411011" y="85813"/>
                  </a:lnTo>
                  <a:lnTo>
                    <a:pt x="411550" y="85880"/>
                  </a:lnTo>
                  <a:lnTo>
                    <a:pt x="412500" y="85670"/>
                  </a:lnTo>
                  <a:lnTo>
                    <a:pt x="412836" y="85398"/>
                  </a:lnTo>
                  <a:lnTo>
                    <a:pt x="413854" y="84984"/>
                  </a:lnTo>
                  <a:lnTo>
                    <a:pt x="414329" y="84917"/>
                  </a:lnTo>
                  <a:lnTo>
                    <a:pt x="415073" y="84641"/>
                  </a:lnTo>
                  <a:lnTo>
                    <a:pt x="415275" y="84436"/>
                  </a:lnTo>
                  <a:lnTo>
                    <a:pt x="415481" y="84436"/>
                  </a:lnTo>
                  <a:lnTo>
                    <a:pt x="415750" y="84164"/>
                  </a:lnTo>
                  <a:lnTo>
                    <a:pt x="416086" y="84026"/>
                  </a:lnTo>
                  <a:lnTo>
                    <a:pt x="416154" y="83344"/>
                  </a:lnTo>
                  <a:lnTo>
                    <a:pt x="416154" y="82935"/>
                  </a:lnTo>
                  <a:lnTo>
                    <a:pt x="416557" y="82115"/>
                  </a:lnTo>
                  <a:lnTo>
                    <a:pt x="416827" y="81705"/>
                  </a:lnTo>
                  <a:lnTo>
                    <a:pt x="417096" y="81157"/>
                  </a:lnTo>
                  <a:lnTo>
                    <a:pt x="417096" y="80342"/>
                  </a:lnTo>
                  <a:lnTo>
                    <a:pt x="416771" y="79323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5" name="pg275"/>
            <p:cNvSpPr/>
            <p:nvPr/>
          </p:nvSpPr>
          <p:spPr>
            <a:xfrm>
              <a:off x="4175324" y="4986763"/>
              <a:ext cx="847834" cy="534613"/>
            </a:xfrm>
            <a:custGeom>
              <a:avLst/>
              <a:gdLst/>
              <a:ahLst/>
              <a:cxnLst/>
              <a:rect l="0" t="0" r="0" b="0"/>
              <a:pathLst>
                <a:path w="847834" h="534613">
                  <a:moveTo>
                    <a:pt x="74190" y="94899"/>
                  </a:moveTo>
                  <a:lnTo>
                    <a:pt x="74261" y="95103"/>
                  </a:lnTo>
                  <a:lnTo>
                    <a:pt x="74665" y="95237"/>
                  </a:lnTo>
                  <a:lnTo>
                    <a:pt x="76498" y="94894"/>
                  </a:lnTo>
                  <a:lnTo>
                    <a:pt x="76839" y="94894"/>
                  </a:lnTo>
                  <a:lnTo>
                    <a:pt x="77314" y="95232"/>
                  </a:lnTo>
                  <a:lnTo>
                    <a:pt x="77721" y="95913"/>
                  </a:lnTo>
                  <a:lnTo>
                    <a:pt x="77761" y="96056"/>
                  </a:lnTo>
                  <a:lnTo>
                    <a:pt x="78331" y="96323"/>
                  </a:lnTo>
                  <a:lnTo>
                    <a:pt x="78945" y="96323"/>
                  </a:lnTo>
                  <a:lnTo>
                    <a:pt x="80370" y="96385"/>
                  </a:lnTo>
                  <a:lnTo>
                    <a:pt x="81114" y="96590"/>
                  </a:lnTo>
                  <a:lnTo>
                    <a:pt x="81387" y="96728"/>
                  </a:lnTo>
                  <a:lnTo>
                    <a:pt x="82475" y="97677"/>
                  </a:lnTo>
                  <a:lnTo>
                    <a:pt x="83220" y="98020"/>
                  </a:lnTo>
                  <a:lnTo>
                    <a:pt x="83968" y="98086"/>
                  </a:lnTo>
                  <a:lnTo>
                    <a:pt x="84578" y="98082"/>
                  </a:lnTo>
                  <a:lnTo>
                    <a:pt x="85595" y="97810"/>
                  </a:lnTo>
                  <a:lnTo>
                    <a:pt x="86881" y="97672"/>
                  </a:lnTo>
                  <a:lnTo>
                    <a:pt x="88651" y="98415"/>
                  </a:lnTo>
                  <a:lnTo>
                    <a:pt x="89462" y="98348"/>
                  </a:lnTo>
                  <a:lnTo>
                    <a:pt x="90139" y="98210"/>
                  </a:lnTo>
                  <a:lnTo>
                    <a:pt x="91497" y="98072"/>
                  </a:lnTo>
                  <a:lnTo>
                    <a:pt x="93195" y="98134"/>
                  </a:lnTo>
                  <a:lnTo>
                    <a:pt x="93599" y="97862"/>
                  </a:lnTo>
                  <a:lnTo>
                    <a:pt x="94953" y="96633"/>
                  </a:lnTo>
                  <a:lnTo>
                    <a:pt x="95226" y="96561"/>
                  </a:lnTo>
                  <a:lnTo>
                    <a:pt x="95567" y="96356"/>
                  </a:lnTo>
                  <a:lnTo>
                    <a:pt x="96172" y="95813"/>
                  </a:lnTo>
                  <a:lnTo>
                    <a:pt x="97122" y="94650"/>
                  </a:lnTo>
                  <a:lnTo>
                    <a:pt x="97324" y="94512"/>
                  </a:lnTo>
                  <a:lnTo>
                    <a:pt x="97732" y="94446"/>
                  </a:lnTo>
                  <a:lnTo>
                    <a:pt x="99086" y="94441"/>
                  </a:lnTo>
                  <a:lnTo>
                    <a:pt x="99493" y="94307"/>
                  </a:lnTo>
                  <a:lnTo>
                    <a:pt x="99767" y="94093"/>
                  </a:lnTo>
                  <a:lnTo>
                    <a:pt x="99901" y="93621"/>
                  </a:lnTo>
                  <a:lnTo>
                    <a:pt x="100170" y="93216"/>
                  </a:lnTo>
                  <a:lnTo>
                    <a:pt x="100915" y="92530"/>
                  </a:lnTo>
                  <a:lnTo>
                    <a:pt x="101049" y="92325"/>
                  </a:lnTo>
                  <a:lnTo>
                    <a:pt x="101318" y="91439"/>
                  </a:lnTo>
                  <a:lnTo>
                    <a:pt x="101932" y="91167"/>
                  </a:lnTo>
                  <a:lnTo>
                    <a:pt x="102336" y="91095"/>
                  </a:lnTo>
                  <a:lnTo>
                    <a:pt x="102811" y="90957"/>
                  </a:lnTo>
                  <a:lnTo>
                    <a:pt x="103084" y="90619"/>
                  </a:lnTo>
                  <a:lnTo>
                    <a:pt x="103278" y="90185"/>
                  </a:lnTo>
                  <a:lnTo>
                    <a:pt x="103013" y="89323"/>
                  </a:lnTo>
                  <a:lnTo>
                    <a:pt x="103009" y="88641"/>
                  </a:lnTo>
                  <a:lnTo>
                    <a:pt x="103080" y="88365"/>
                  </a:lnTo>
                  <a:lnTo>
                    <a:pt x="103349" y="87960"/>
                  </a:lnTo>
                  <a:lnTo>
                    <a:pt x="103753" y="87683"/>
                  </a:lnTo>
                  <a:lnTo>
                    <a:pt x="104501" y="87545"/>
                  </a:lnTo>
                  <a:lnTo>
                    <a:pt x="105111" y="87479"/>
                  </a:lnTo>
                  <a:lnTo>
                    <a:pt x="105518" y="87340"/>
                  </a:lnTo>
                  <a:lnTo>
                    <a:pt x="105922" y="86659"/>
                  </a:lnTo>
                  <a:lnTo>
                    <a:pt x="106124" y="85906"/>
                  </a:lnTo>
                  <a:lnTo>
                    <a:pt x="106191" y="85225"/>
                  </a:lnTo>
                  <a:lnTo>
                    <a:pt x="106528" y="83995"/>
                  </a:lnTo>
                  <a:lnTo>
                    <a:pt x="106864" y="83519"/>
                  </a:lnTo>
                  <a:lnTo>
                    <a:pt x="107541" y="82084"/>
                  </a:lnTo>
                  <a:lnTo>
                    <a:pt x="108016" y="81469"/>
                  </a:lnTo>
                  <a:lnTo>
                    <a:pt x="108353" y="80655"/>
                  </a:lnTo>
                  <a:lnTo>
                    <a:pt x="108353" y="80516"/>
                  </a:lnTo>
                  <a:lnTo>
                    <a:pt x="109097" y="79492"/>
                  </a:lnTo>
                  <a:lnTo>
                    <a:pt x="109164" y="79149"/>
                  </a:lnTo>
                  <a:lnTo>
                    <a:pt x="109026" y="78401"/>
                  </a:lnTo>
                  <a:lnTo>
                    <a:pt x="108891" y="78062"/>
                  </a:lnTo>
                  <a:lnTo>
                    <a:pt x="108753" y="77309"/>
                  </a:lnTo>
                  <a:lnTo>
                    <a:pt x="108753" y="76766"/>
                  </a:lnTo>
                  <a:lnTo>
                    <a:pt x="109224" y="76085"/>
                  </a:lnTo>
                  <a:lnTo>
                    <a:pt x="109833" y="75675"/>
                  </a:lnTo>
                  <a:lnTo>
                    <a:pt x="110174" y="75465"/>
                  </a:lnTo>
                  <a:lnTo>
                    <a:pt x="111258" y="75055"/>
                  </a:lnTo>
                  <a:lnTo>
                    <a:pt x="111666" y="74989"/>
                  </a:lnTo>
                  <a:lnTo>
                    <a:pt x="112612" y="74507"/>
                  </a:lnTo>
                  <a:lnTo>
                    <a:pt x="113087" y="73554"/>
                  </a:lnTo>
                  <a:lnTo>
                    <a:pt x="113087" y="73211"/>
                  </a:lnTo>
                  <a:lnTo>
                    <a:pt x="112881" y="72191"/>
                  </a:lnTo>
                  <a:lnTo>
                    <a:pt x="112877" y="71848"/>
                  </a:lnTo>
                  <a:lnTo>
                    <a:pt x="113016" y="71577"/>
                  </a:lnTo>
                  <a:lnTo>
                    <a:pt x="114097" y="70890"/>
                  </a:lnTo>
                  <a:lnTo>
                    <a:pt x="114504" y="70552"/>
                  </a:lnTo>
                  <a:lnTo>
                    <a:pt x="114504" y="70414"/>
                  </a:lnTo>
                  <a:lnTo>
                    <a:pt x="114908" y="69389"/>
                  </a:lnTo>
                  <a:lnTo>
                    <a:pt x="114908" y="69051"/>
                  </a:lnTo>
                  <a:lnTo>
                    <a:pt x="115066" y="68513"/>
                  </a:lnTo>
                  <a:lnTo>
                    <a:pt x="114635" y="68165"/>
                  </a:lnTo>
                  <a:lnTo>
                    <a:pt x="113954" y="67278"/>
                  </a:lnTo>
                  <a:lnTo>
                    <a:pt x="113954" y="66935"/>
                  </a:lnTo>
                  <a:lnTo>
                    <a:pt x="114627" y="65301"/>
                  </a:lnTo>
                  <a:lnTo>
                    <a:pt x="115102" y="64686"/>
                  </a:lnTo>
                  <a:lnTo>
                    <a:pt x="116662" y="64000"/>
                  </a:lnTo>
                  <a:lnTo>
                    <a:pt x="117065" y="63523"/>
                  </a:lnTo>
                  <a:lnTo>
                    <a:pt x="117406" y="62975"/>
                  </a:lnTo>
                  <a:lnTo>
                    <a:pt x="117806" y="61203"/>
                  </a:lnTo>
                  <a:lnTo>
                    <a:pt x="118213" y="60659"/>
                  </a:lnTo>
                  <a:lnTo>
                    <a:pt x="119163" y="60383"/>
                  </a:lnTo>
                  <a:lnTo>
                    <a:pt x="119840" y="60311"/>
                  </a:lnTo>
                  <a:lnTo>
                    <a:pt x="120248" y="60383"/>
                  </a:lnTo>
                  <a:lnTo>
                    <a:pt x="121808" y="61265"/>
                  </a:lnTo>
                  <a:lnTo>
                    <a:pt x="122896" y="61126"/>
                  </a:lnTo>
                  <a:lnTo>
                    <a:pt x="123708" y="61122"/>
                  </a:lnTo>
                  <a:lnTo>
                    <a:pt x="123913" y="61327"/>
                  </a:lnTo>
                  <a:lnTo>
                    <a:pt x="124322" y="61465"/>
                  </a:lnTo>
                  <a:lnTo>
                    <a:pt x="124658" y="61465"/>
                  </a:lnTo>
                  <a:lnTo>
                    <a:pt x="125133" y="61055"/>
                  </a:lnTo>
                  <a:lnTo>
                    <a:pt x="125335" y="60302"/>
                  </a:lnTo>
                  <a:lnTo>
                    <a:pt x="125675" y="59825"/>
                  </a:lnTo>
                  <a:lnTo>
                    <a:pt x="126012" y="59754"/>
                  </a:lnTo>
                  <a:lnTo>
                    <a:pt x="126487" y="59892"/>
                  </a:lnTo>
                  <a:lnTo>
                    <a:pt x="127100" y="60369"/>
                  </a:lnTo>
                  <a:lnTo>
                    <a:pt x="127576" y="60364"/>
                  </a:lnTo>
                  <a:lnTo>
                    <a:pt x="127912" y="60231"/>
                  </a:lnTo>
                  <a:lnTo>
                    <a:pt x="128185" y="59682"/>
                  </a:lnTo>
                  <a:lnTo>
                    <a:pt x="128185" y="59206"/>
                  </a:lnTo>
                  <a:lnTo>
                    <a:pt x="128316" y="58934"/>
                  </a:lnTo>
                  <a:lnTo>
                    <a:pt x="128723" y="58453"/>
                  </a:lnTo>
                  <a:lnTo>
                    <a:pt x="130691" y="57976"/>
                  </a:lnTo>
                  <a:lnTo>
                    <a:pt x="131027" y="57767"/>
                  </a:lnTo>
                  <a:lnTo>
                    <a:pt x="131297" y="57495"/>
                  </a:lnTo>
                  <a:lnTo>
                    <a:pt x="131772" y="57152"/>
                  </a:lnTo>
                  <a:lnTo>
                    <a:pt x="131977" y="56880"/>
                  </a:lnTo>
                  <a:lnTo>
                    <a:pt x="132112" y="56742"/>
                  </a:lnTo>
                  <a:lnTo>
                    <a:pt x="132516" y="55856"/>
                  </a:lnTo>
                  <a:lnTo>
                    <a:pt x="133058" y="55036"/>
                  </a:lnTo>
                  <a:lnTo>
                    <a:pt x="133668" y="54560"/>
                  </a:lnTo>
                  <a:lnTo>
                    <a:pt x="134071" y="54012"/>
                  </a:lnTo>
                  <a:lnTo>
                    <a:pt x="133936" y="53673"/>
                  </a:lnTo>
                  <a:lnTo>
                    <a:pt x="133802" y="53740"/>
                  </a:lnTo>
                  <a:lnTo>
                    <a:pt x="133256" y="53740"/>
                  </a:lnTo>
                  <a:lnTo>
                    <a:pt x="132919" y="53607"/>
                  </a:lnTo>
                  <a:lnTo>
                    <a:pt x="132373" y="53268"/>
                  </a:lnTo>
                  <a:lnTo>
                    <a:pt x="132037" y="52587"/>
                  </a:lnTo>
                  <a:lnTo>
                    <a:pt x="132033" y="52039"/>
                  </a:lnTo>
                  <a:lnTo>
                    <a:pt x="132437" y="51496"/>
                  </a:lnTo>
                  <a:lnTo>
                    <a:pt x="132710" y="51357"/>
                  </a:lnTo>
                  <a:lnTo>
                    <a:pt x="133794" y="50400"/>
                  </a:lnTo>
                  <a:lnTo>
                    <a:pt x="134064" y="49990"/>
                  </a:lnTo>
                  <a:lnTo>
                    <a:pt x="134673" y="48760"/>
                  </a:lnTo>
                  <a:lnTo>
                    <a:pt x="135212" y="47464"/>
                  </a:lnTo>
                  <a:lnTo>
                    <a:pt x="135548" y="46921"/>
                  </a:lnTo>
                  <a:lnTo>
                    <a:pt x="137242" y="46373"/>
                  </a:lnTo>
                  <a:lnTo>
                    <a:pt x="137717" y="45753"/>
                  </a:lnTo>
                  <a:lnTo>
                    <a:pt x="137717" y="45415"/>
                  </a:lnTo>
                  <a:lnTo>
                    <a:pt x="137579" y="44595"/>
                  </a:lnTo>
                  <a:lnTo>
                    <a:pt x="137306" y="43709"/>
                  </a:lnTo>
                  <a:lnTo>
                    <a:pt x="137167" y="43233"/>
                  </a:lnTo>
                  <a:lnTo>
                    <a:pt x="137167" y="42418"/>
                  </a:lnTo>
                  <a:lnTo>
                    <a:pt x="137301" y="42008"/>
                  </a:lnTo>
                  <a:lnTo>
                    <a:pt x="137571" y="41665"/>
                  </a:lnTo>
                  <a:lnTo>
                    <a:pt x="138319" y="41388"/>
                  </a:lnTo>
                  <a:lnTo>
                    <a:pt x="138996" y="41593"/>
                  </a:lnTo>
                  <a:lnTo>
                    <a:pt x="140694" y="42070"/>
                  </a:lnTo>
                  <a:lnTo>
                    <a:pt x="141035" y="42137"/>
                  </a:lnTo>
                  <a:lnTo>
                    <a:pt x="142282" y="42189"/>
                  </a:lnTo>
                  <a:lnTo>
                    <a:pt x="142796" y="41655"/>
                  </a:lnTo>
                  <a:lnTo>
                    <a:pt x="143477" y="41171"/>
                  </a:lnTo>
                  <a:lnTo>
                    <a:pt x="144760" y="40016"/>
                  </a:lnTo>
                  <a:lnTo>
                    <a:pt x="145302" y="39806"/>
                  </a:lnTo>
                  <a:lnTo>
                    <a:pt x="146094" y="39601"/>
                  </a:lnTo>
                  <a:lnTo>
                    <a:pt x="146319" y="39740"/>
                  </a:lnTo>
                  <a:lnTo>
                    <a:pt x="146588" y="39806"/>
                  </a:lnTo>
                  <a:lnTo>
                    <a:pt x="146862" y="39940"/>
                  </a:lnTo>
                  <a:lnTo>
                    <a:pt x="147337" y="40145"/>
                  </a:lnTo>
                  <a:lnTo>
                    <a:pt x="147812" y="40759"/>
                  </a:lnTo>
                  <a:lnTo>
                    <a:pt x="147816" y="41441"/>
                  </a:lnTo>
                  <a:lnTo>
                    <a:pt x="147614" y="41917"/>
                  </a:lnTo>
                  <a:lnTo>
                    <a:pt x="147273" y="42194"/>
                  </a:lnTo>
                  <a:lnTo>
                    <a:pt x="147004" y="42604"/>
                  </a:lnTo>
                  <a:lnTo>
                    <a:pt x="147004" y="42875"/>
                  </a:lnTo>
                  <a:lnTo>
                    <a:pt x="147345" y="43213"/>
                  </a:lnTo>
                  <a:lnTo>
                    <a:pt x="148089" y="43485"/>
                  </a:lnTo>
                  <a:lnTo>
                    <a:pt x="148635" y="44100"/>
                  </a:lnTo>
                  <a:lnTo>
                    <a:pt x="148770" y="44167"/>
                  </a:lnTo>
                  <a:lnTo>
                    <a:pt x="149379" y="43890"/>
                  </a:lnTo>
                  <a:lnTo>
                    <a:pt x="149720" y="43619"/>
                  </a:lnTo>
                  <a:lnTo>
                    <a:pt x="150325" y="42866"/>
                  </a:lnTo>
                  <a:lnTo>
                    <a:pt x="150868" y="42594"/>
                  </a:lnTo>
                  <a:lnTo>
                    <a:pt x="151545" y="41979"/>
                  </a:lnTo>
                  <a:lnTo>
                    <a:pt x="152020" y="41093"/>
                  </a:lnTo>
                  <a:lnTo>
                    <a:pt x="152423" y="40002"/>
                  </a:lnTo>
                  <a:lnTo>
                    <a:pt x="152693" y="39725"/>
                  </a:lnTo>
                  <a:lnTo>
                    <a:pt x="153033" y="39520"/>
                  </a:lnTo>
                  <a:lnTo>
                    <a:pt x="153508" y="39520"/>
                  </a:lnTo>
                  <a:lnTo>
                    <a:pt x="154320" y="39111"/>
                  </a:lnTo>
                  <a:lnTo>
                    <a:pt x="155135" y="39925"/>
                  </a:lnTo>
                  <a:lnTo>
                    <a:pt x="155475" y="39925"/>
                  </a:lnTo>
                  <a:lnTo>
                    <a:pt x="155681" y="39854"/>
                  </a:lnTo>
                  <a:lnTo>
                    <a:pt x="156358" y="39516"/>
                  </a:lnTo>
                  <a:lnTo>
                    <a:pt x="156560" y="39511"/>
                  </a:lnTo>
                  <a:lnTo>
                    <a:pt x="156834" y="39444"/>
                  </a:lnTo>
                  <a:lnTo>
                    <a:pt x="157443" y="38968"/>
                  </a:lnTo>
                  <a:lnTo>
                    <a:pt x="157511" y="38624"/>
                  </a:lnTo>
                  <a:lnTo>
                    <a:pt x="157645" y="38353"/>
                  </a:lnTo>
                  <a:lnTo>
                    <a:pt x="157712" y="38010"/>
                  </a:lnTo>
                  <a:lnTo>
                    <a:pt x="158048" y="37671"/>
                  </a:lnTo>
                  <a:lnTo>
                    <a:pt x="158322" y="37671"/>
                  </a:lnTo>
                  <a:lnTo>
                    <a:pt x="158591" y="37872"/>
                  </a:lnTo>
                  <a:lnTo>
                    <a:pt x="158931" y="38348"/>
                  </a:lnTo>
                  <a:lnTo>
                    <a:pt x="159272" y="38758"/>
                  </a:lnTo>
                  <a:lnTo>
                    <a:pt x="159612" y="38891"/>
                  </a:lnTo>
                  <a:lnTo>
                    <a:pt x="160154" y="38963"/>
                  </a:lnTo>
                  <a:lnTo>
                    <a:pt x="160764" y="39096"/>
                  </a:lnTo>
                  <a:lnTo>
                    <a:pt x="161718" y="39773"/>
                  </a:lnTo>
                  <a:lnTo>
                    <a:pt x="162328" y="40182"/>
                  </a:lnTo>
                  <a:lnTo>
                    <a:pt x="162454" y="40326"/>
                  </a:lnTo>
                  <a:lnTo>
                    <a:pt x="163072" y="40249"/>
                  </a:lnTo>
                  <a:lnTo>
                    <a:pt x="163820" y="39978"/>
                  </a:lnTo>
                  <a:lnTo>
                    <a:pt x="164632" y="39496"/>
                  </a:lnTo>
                  <a:lnTo>
                    <a:pt x="165039" y="39358"/>
                  </a:lnTo>
                  <a:lnTo>
                    <a:pt x="165447" y="38815"/>
                  </a:lnTo>
                  <a:lnTo>
                    <a:pt x="166326" y="38267"/>
                  </a:lnTo>
                  <a:lnTo>
                    <a:pt x="166801" y="38196"/>
                  </a:lnTo>
                  <a:lnTo>
                    <a:pt x="167138" y="38196"/>
                  </a:lnTo>
                  <a:lnTo>
                    <a:pt x="167617" y="38539"/>
                  </a:lnTo>
                  <a:lnTo>
                    <a:pt x="168432" y="39215"/>
                  </a:lnTo>
                  <a:lnTo>
                    <a:pt x="168907" y="39282"/>
                  </a:lnTo>
                  <a:lnTo>
                    <a:pt x="169718" y="38939"/>
                  </a:lnTo>
                  <a:lnTo>
                    <a:pt x="170534" y="38667"/>
                  </a:lnTo>
                  <a:lnTo>
                    <a:pt x="171484" y="38801"/>
                  </a:lnTo>
                  <a:lnTo>
                    <a:pt x="172703" y="39006"/>
                  </a:lnTo>
                  <a:lnTo>
                    <a:pt x="173855" y="38796"/>
                  </a:lnTo>
                  <a:lnTo>
                    <a:pt x="174330" y="38796"/>
                  </a:lnTo>
                  <a:lnTo>
                    <a:pt x="175146" y="39068"/>
                  </a:lnTo>
                  <a:lnTo>
                    <a:pt x="175962" y="39063"/>
                  </a:lnTo>
                  <a:lnTo>
                    <a:pt x="177248" y="38653"/>
                  </a:lnTo>
                  <a:lnTo>
                    <a:pt x="178127" y="38515"/>
                  </a:lnTo>
                  <a:lnTo>
                    <a:pt x="178946" y="38925"/>
                  </a:lnTo>
                  <a:lnTo>
                    <a:pt x="179825" y="39730"/>
                  </a:lnTo>
                  <a:lnTo>
                    <a:pt x="180237" y="39668"/>
                  </a:lnTo>
                  <a:lnTo>
                    <a:pt x="180573" y="39258"/>
                  </a:lnTo>
                  <a:lnTo>
                    <a:pt x="180977" y="37624"/>
                  </a:lnTo>
                  <a:lnTo>
                    <a:pt x="181583" y="36804"/>
                  </a:lnTo>
                  <a:lnTo>
                    <a:pt x="182058" y="36599"/>
                  </a:lnTo>
                  <a:lnTo>
                    <a:pt x="182940" y="36594"/>
                  </a:lnTo>
                  <a:lnTo>
                    <a:pt x="183756" y="36733"/>
                  </a:lnTo>
                  <a:lnTo>
                    <a:pt x="183756" y="36866"/>
                  </a:lnTo>
                  <a:lnTo>
                    <a:pt x="184164" y="37209"/>
                  </a:lnTo>
                  <a:lnTo>
                    <a:pt x="185521" y="37886"/>
                  </a:lnTo>
                  <a:lnTo>
                    <a:pt x="186673" y="37881"/>
                  </a:lnTo>
                  <a:lnTo>
                    <a:pt x="187489" y="38224"/>
                  </a:lnTo>
                  <a:lnTo>
                    <a:pt x="187896" y="38496"/>
                  </a:lnTo>
                  <a:lnTo>
                    <a:pt x="188439" y="38562"/>
                  </a:lnTo>
                  <a:lnTo>
                    <a:pt x="189729" y="38286"/>
                  </a:lnTo>
                  <a:lnTo>
                    <a:pt x="190133" y="38286"/>
                  </a:lnTo>
                  <a:lnTo>
                    <a:pt x="190608" y="38558"/>
                  </a:lnTo>
                  <a:lnTo>
                    <a:pt x="190949" y="38896"/>
                  </a:lnTo>
                  <a:lnTo>
                    <a:pt x="191427" y="39716"/>
                  </a:lnTo>
                  <a:lnTo>
                    <a:pt x="191835" y="40054"/>
                  </a:lnTo>
                  <a:lnTo>
                    <a:pt x="192243" y="40464"/>
                  </a:lnTo>
                  <a:lnTo>
                    <a:pt x="192583" y="40735"/>
                  </a:lnTo>
                  <a:lnTo>
                    <a:pt x="193601" y="41074"/>
                  </a:lnTo>
                  <a:lnTo>
                    <a:pt x="193941" y="41074"/>
                  </a:lnTo>
                  <a:lnTo>
                    <a:pt x="194349" y="41412"/>
                  </a:lnTo>
                  <a:lnTo>
                    <a:pt x="194484" y="41274"/>
                  </a:lnTo>
                  <a:lnTo>
                    <a:pt x="195093" y="41345"/>
                  </a:lnTo>
                  <a:lnTo>
                    <a:pt x="196791" y="41069"/>
                  </a:lnTo>
                  <a:lnTo>
                    <a:pt x="197603" y="41064"/>
                  </a:lnTo>
                  <a:lnTo>
                    <a:pt x="198078" y="41269"/>
                  </a:lnTo>
                  <a:lnTo>
                    <a:pt x="198419" y="41474"/>
                  </a:lnTo>
                  <a:lnTo>
                    <a:pt x="200113" y="41536"/>
                  </a:lnTo>
                  <a:lnTo>
                    <a:pt x="200453" y="41469"/>
                  </a:lnTo>
                  <a:lnTo>
                    <a:pt x="201336" y="41060"/>
                  </a:lnTo>
                  <a:lnTo>
                    <a:pt x="201471" y="40855"/>
                  </a:lnTo>
                  <a:lnTo>
                    <a:pt x="202824" y="40235"/>
                  </a:lnTo>
                  <a:lnTo>
                    <a:pt x="202824" y="40030"/>
                  </a:lnTo>
                  <a:lnTo>
                    <a:pt x="203905" y="38119"/>
                  </a:lnTo>
                  <a:lnTo>
                    <a:pt x="204515" y="37576"/>
                  </a:lnTo>
                  <a:lnTo>
                    <a:pt x="206142" y="37161"/>
                  </a:lnTo>
                  <a:lnTo>
                    <a:pt x="206953" y="37295"/>
                  </a:lnTo>
                  <a:lnTo>
                    <a:pt x="208176" y="38181"/>
                  </a:lnTo>
                  <a:lnTo>
                    <a:pt x="209534" y="38315"/>
                  </a:lnTo>
                  <a:lnTo>
                    <a:pt x="210053" y="38253"/>
                  </a:lnTo>
                  <a:lnTo>
                    <a:pt x="210686" y="38172"/>
                  </a:lnTo>
                  <a:lnTo>
                    <a:pt x="211232" y="38377"/>
                  </a:lnTo>
                  <a:lnTo>
                    <a:pt x="211707" y="38582"/>
                  </a:lnTo>
                  <a:lnTo>
                    <a:pt x="212183" y="38443"/>
                  </a:lnTo>
                  <a:lnTo>
                    <a:pt x="213200" y="38305"/>
                  </a:lnTo>
                  <a:lnTo>
                    <a:pt x="213671" y="38100"/>
                  </a:lnTo>
                  <a:lnTo>
                    <a:pt x="214281" y="37962"/>
                  </a:lnTo>
                  <a:lnTo>
                    <a:pt x="215231" y="37757"/>
                  </a:lnTo>
                  <a:lnTo>
                    <a:pt x="215777" y="38162"/>
                  </a:lnTo>
                  <a:lnTo>
                    <a:pt x="215979" y="38162"/>
                  </a:lnTo>
                  <a:lnTo>
                    <a:pt x="217202" y="39044"/>
                  </a:lnTo>
                  <a:lnTo>
                    <a:pt x="217744" y="39249"/>
                  </a:lnTo>
                  <a:lnTo>
                    <a:pt x="217950" y="39315"/>
                  </a:lnTo>
                  <a:lnTo>
                    <a:pt x="218762" y="39044"/>
                  </a:lnTo>
                  <a:lnTo>
                    <a:pt x="219981" y="38291"/>
                  </a:lnTo>
                  <a:lnTo>
                    <a:pt x="220793" y="38014"/>
                  </a:lnTo>
                  <a:lnTo>
                    <a:pt x="221675" y="37809"/>
                  </a:lnTo>
                  <a:lnTo>
                    <a:pt x="222962" y="36918"/>
                  </a:lnTo>
                  <a:lnTo>
                    <a:pt x="223370" y="36780"/>
                  </a:lnTo>
                  <a:lnTo>
                    <a:pt x="223845" y="36303"/>
                  </a:lnTo>
                  <a:lnTo>
                    <a:pt x="225266" y="35484"/>
                  </a:lnTo>
                  <a:lnTo>
                    <a:pt x="226485" y="35069"/>
                  </a:lnTo>
                  <a:lnTo>
                    <a:pt x="227435" y="34931"/>
                  </a:lnTo>
                  <a:lnTo>
                    <a:pt x="227775" y="34998"/>
                  </a:lnTo>
                  <a:lnTo>
                    <a:pt x="227771" y="33706"/>
                  </a:lnTo>
                  <a:lnTo>
                    <a:pt x="227906" y="33363"/>
                  </a:lnTo>
                  <a:lnTo>
                    <a:pt x="228041" y="32953"/>
                  </a:lnTo>
                  <a:lnTo>
                    <a:pt x="228041" y="32477"/>
                  </a:lnTo>
                  <a:lnTo>
                    <a:pt x="228163" y="32234"/>
                  </a:lnTo>
                  <a:lnTo>
                    <a:pt x="228353" y="32067"/>
                  </a:lnTo>
                  <a:lnTo>
                    <a:pt x="228722" y="31814"/>
                  </a:lnTo>
                  <a:lnTo>
                    <a:pt x="229339" y="31495"/>
                  </a:lnTo>
                  <a:lnTo>
                    <a:pt x="229826" y="31185"/>
                  </a:lnTo>
                  <a:lnTo>
                    <a:pt x="230530" y="31079"/>
                  </a:lnTo>
                  <a:lnTo>
                    <a:pt x="231536" y="30494"/>
                  </a:lnTo>
                  <a:lnTo>
                    <a:pt x="232082" y="30494"/>
                  </a:lnTo>
                  <a:lnTo>
                    <a:pt x="232315" y="30859"/>
                  </a:lnTo>
                  <a:lnTo>
                    <a:pt x="232997" y="31159"/>
                  </a:lnTo>
                  <a:lnTo>
                    <a:pt x="233519" y="31339"/>
                  </a:lnTo>
                  <a:lnTo>
                    <a:pt x="234020" y="31380"/>
                  </a:lnTo>
                  <a:lnTo>
                    <a:pt x="235064" y="31600"/>
                  </a:lnTo>
                  <a:lnTo>
                    <a:pt x="235585" y="31440"/>
                  </a:lnTo>
                  <a:lnTo>
                    <a:pt x="236187" y="31400"/>
                  </a:lnTo>
                  <a:lnTo>
                    <a:pt x="237090" y="30858"/>
                  </a:lnTo>
                  <a:lnTo>
                    <a:pt x="237291" y="30498"/>
                  </a:lnTo>
                  <a:lnTo>
                    <a:pt x="237511" y="30358"/>
                  </a:lnTo>
                  <a:lnTo>
                    <a:pt x="238354" y="30237"/>
                  </a:lnTo>
                  <a:lnTo>
                    <a:pt x="239362" y="29894"/>
                  </a:lnTo>
                  <a:lnTo>
                    <a:pt x="286117" y="38066"/>
                  </a:lnTo>
                  <a:lnTo>
                    <a:pt x="290915" y="7467"/>
                  </a:lnTo>
                  <a:lnTo>
                    <a:pt x="290974" y="7134"/>
                  </a:lnTo>
                  <a:lnTo>
                    <a:pt x="291136" y="7181"/>
                  </a:lnTo>
                  <a:lnTo>
                    <a:pt x="291358" y="7238"/>
                  </a:lnTo>
                  <a:lnTo>
                    <a:pt x="291805" y="7343"/>
                  </a:lnTo>
                  <a:lnTo>
                    <a:pt x="292419" y="7462"/>
                  </a:lnTo>
                  <a:lnTo>
                    <a:pt x="292751" y="7520"/>
                  </a:lnTo>
                  <a:lnTo>
                    <a:pt x="293266" y="7591"/>
                  </a:lnTo>
                  <a:lnTo>
                    <a:pt x="293444" y="7610"/>
                  </a:lnTo>
                  <a:lnTo>
                    <a:pt x="293808" y="7639"/>
                  </a:lnTo>
                  <a:lnTo>
                    <a:pt x="293986" y="7639"/>
                  </a:lnTo>
                  <a:lnTo>
                    <a:pt x="294157" y="7634"/>
                  </a:lnTo>
                  <a:lnTo>
                    <a:pt x="294493" y="7610"/>
                  </a:lnTo>
                  <a:lnTo>
                    <a:pt x="294659" y="7586"/>
                  </a:lnTo>
                  <a:lnTo>
                    <a:pt x="294822" y="7558"/>
                  </a:lnTo>
                  <a:lnTo>
                    <a:pt x="295020" y="7501"/>
                  </a:lnTo>
                  <a:lnTo>
                    <a:pt x="295210" y="7434"/>
                  </a:lnTo>
                  <a:lnTo>
                    <a:pt x="295586" y="7272"/>
                  </a:lnTo>
                  <a:lnTo>
                    <a:pt x="295982" y="7081"/>
                  </a:lnTo>
                  <a:lnTo>
                    <a:pt x="296187" y="6967"/>
                  </a:lnTo>
                  <a:lnTo>
                    <a:pt x="297237" y="6357"/>
                  </a:lnTo>
                  <a:lnTo>
                    <a:pt x="297890" y="5985"/>
                  </a:lnTo>
                  <a:lnTo>
                    <a:pt x="298270" y="5775"/>
                  </a:lnTo>
                  <a:lnTo>
                    <a:pt x="299030" y="5375"/>
                  </a:lnTo>
                  <a:lnTo>
                    <a:pt x="299802" y="4984"/>
                  </a:lnTo>
                  <a:lnTo>
                    <a:pt x="300023" y="4899"/>
                  </a:lnTo>
                  <a:lnTo>
                    <a:pt x="300475" y="4737"/>
                  </a:lnTo>
                  <a:lnTo>
                    <a:pt x="300930" y="4589"/>
                  </a:lnTo>
                  <a:lnTo>
                    <a:pt x="301496" y="4432"/>
                  </a:lnTo>
                  <a:lnTo>
                    <a:pt x="302355" y="4231"/>
                  </a:lnTo>
                  <a:lnTo>
                    <a:pt x="302711" y="4155"/>
                  </a:lnTo>
                  <a:lnTo>
                    <a:pt x="303780" y="3955"/>
                  </a:lnTo>
                  <a:lnTo>
                    <a:pt x="304136" y="3879"/>
                  </a:lnTo>
                  <a:lnTo>
                    <a:pt x="304722" y="3745"/>
                  </a:lnTo>
                  <a:lnTo>
                    <a:pt x="305011" y="3674"/>
                  </a:lnTo>
                  <a:lnTo>
                    <a:pt x="305953" y="3426"/>
                  </a:lnTo>
                  <a:lnTo>
                    <a:pt x="306666" y="3216"/>
                  </a:lnTo>
                  <a:lnTo>
                    <a:pt x="307374" y="2997"/>
                  </a:lnTo>
                  <a:lnTo>
                    <a:pt x="307814" y="2854"/>
                  </a:lnTo>
                  <a:lnTo>
                    <a:pt x="309987" y="2115"/>
                  </a:lnTo>
                  <a:lnTo>
                    <a:pt x="310858" y="1815"/>
                  </a:lnTo>
                  <a:lnTo>
                    <a:pt x="311729" y="1529"/>
                  </a:lnTo>
                  <a:lnTo>
                    <a:pt x="312160" y="1396"/>
                  </a:lnTo>
                  <a:lnTo>
                    <a:pt x="313027" y="1139"/>
                  </a:lnTo>
                  <a:lnTo>
                    <a:pt x="313467" y="1015"/>
                  </a:lnTo>
                  <a:lnTo>
                    <a:pt x="313902" y="905"/>
                  </a:lnTo>
                  <a:lnTo>
                    <a:pt x="314266" y="824"/>
                  </a:lnTo>
                  <a:lnTo>
                    <a:pt x="314630" y="748"/>
                  </a:lnTo>
                  <a:lnTo>
                    <a:pt x="314995" y="681"/>
                  </a:lnTo>
                  <a:lnTo>
                    <a:pt x="315359" y="605"/>
                  </a:lnTo>
                  <a:lnTo>
                    <a:pt x="315719" y="519"/>
                  </a:lnTo>
                  <a:lnTo>
                    <a:pt x="316012" y="433"/>
                  </a:lnTo>
                  <a:lnTo>
                    <a:pt x="316590" y="238"/>
                  </a:lnTo>
                  <a:lnTo>
                    <a:pt x="316883" y="152"/>
                  </a:lnTo>
                  <a:lnTo>
                    <a:pt x="317180" y="90"/>
                  </a:lnTo>
                  <a:lnTo>
                    <a:pt x="317382" y="61"/>
                  </a:lnTo>
                  <a:lnTo>
                    <a:pt x="317793" y="23"/>
                  </a:lnTo>
                  <a:lnTo>
                    <a:pt x="318209" y="4"/>
                  </a:lnTo>
                  <a:lnTo>
                    <a:pt x="318652" y="0"/>
                  </a:lnTo>
                  <a:lnTo>
                    <a:pt x="319100" y="19"/>
                  </a:lnTo>
                  <a:lnTo>
                    <a:pt x="319543" y="47"/>
                  </a:lnTo>
                  <a:lnTo>
                    <a:pt x="319990" y="85"/>
                  </a:lnTo>
                  <a:lnTo>
                    <a:pt x="320739" y="157"/>
                  </a:lnTo>
                  <a:lnTo>
                    <a:pt x="321043" y="190"/>
                  </a:lnTo>
                  <a:lnTo>
                    <a:pt x="321954" y="304"/>
                  </a:lnTo>
                  <a:lnTo>
                    <a:pt x="322563" y="390"/>
                  </a:lnTo>
                  <a:lnTo>
                    <a:pt x="322864" y="438"/>
                  </a:lnTo>
                  <a:lnTo>
                    <a:pt x="323169" y="481"/>
                  </a:lnTo>
                  <a:lnTo>
                    <a:pt x="323474" y="514"/>
                  </a:lnTo>
                  <a:lnTo>
                    <a:pt x="323969" y="562"/>
                  </a:lnTo>
                  <a:lnTo>
                    <a:pt x="324463" y="600"/>
                  </a:lnTo>
                  <a:lnTo>
                    <a:pt x="324709" y="614"/>
                  </a:lnTo>
                  <a:lnTo>
                    <a:pt x="325232" y="633"/>
                  </a:lnTo>
                  <a:lnTo>
                    <a:pt x="325758" y="643"/>
                  </a:lnTo>
                  <a:lnTo>
                    <a:pt x="327009" y="643"/>
                  </a:lnTo>
                  <a:lnTo>
                    <a:pt x="327258" y="633"/>
                  </a:lnTo>
                  <a:lnTo>
                    <a:pt x="327551" y="633"/>
                  </a:lnTo>
                  <a:lnTo>
                    <a:pt x="327844" y="628"/>
                  </a:lnTo>
                  <a:lnTo>
                    <a:pt x="328430" y="605"/>
                  </a:lnTo>
                  <a:lnTo>
                    <a:pt x="328723" y="581"/>
                  </a:lnTo>
                  <a:lnTo>
                    <a:pt x="329087" y="543"/>
                  </a:lnTo>
                  <a:lnTo>
                    <a:pt x="329455" y="495"/>
                  </a:lnTo>
                  <a:lnTo>
                    <a:pt x="329820" y="433"/>
                  </a:lnTo>
                  <a:lnTo>
                    <a:pt x="330184" y="381"/>
                  </a:lnTo>
                  <a:lnTo>
                    <a:pt x="330552" y="333"/>
                  </a:lnTo>
                  <a:lnTo>
                    <a:pt x="330964" y="295"/>
                  </a:lnTo>
                  <a:lnTo>
                    <a:pt x="331791" y="238"/>
                  </a:lnTo>
                  <a:lnTo>
                    <a:pt x="332618" y="190"/>
                  </a:lnTo>
                  <a:lnTo>
                    <a:pt x="333050" y="161"/>
                  </a:lnTo>
                  <a:lnTo>
                    <a:pt x="334348" y="104"/>
                  </a:lnTo>
                  <a:lnTo>
                    <a:pt x="334780" y="90"/>
                  </a:lnTo>
                  <a:lnTo>
                    <a:pt x="335730" y="75"/>
                  </a:lnTo>
                  <a:lnTo>
                    <a:pt x="336046" y="75"/>
                  </a:lnTo>
                  <a:lnTo>
                    <a:pt x="336814" y="90"/>
                  </a:lnTo>
                  <a:lnTo>
                    <a:pt x="337262" y="109"/>
                  </a:lnTo>
                  <a:lnTo>
                    <a:pt x="338615" y="180"/>
                  </a:lnTo>
                  <a:lnTo>
                    <a:pt x="339554" y="218"/>
                  </a:lnTo>
                  <a:lnTo>
                    <a:pt x="340025" y="242"/>
                  </a:lnTo>
                  <a:lnTo>
                    <a:pt x="340963" y="280"/>
                  </a:lnTo>
                  <a:lnTo>
                    <a:pt x="341529" y="299"/>
                  </a:lnTo>
                  <a:lnTo>
                    <a:pt x="342095" y="314"/>
                  </a:lnTo>
                  <a:lnTo>
                    <a:pt x="343793" y="342"/>
                  </a:lnTo>
                  <a:lnTo>
                    <a:pt x="344265" y="347"/>
                  </a:lnTo>
                  <a:lnTo>
                    <a:pt x="346145" y="347"/>
                  </a:lnTo>
                  <a:lnTo>
                    <a:pt x="347372" y="352"/>
                  </a:lnTo>
                  <a:lnTo>
                    <a:pt x="352237" y="385"/>
                  </a:lnTo>
                  <a:lnTo>
                    <a:pt x="354105" y="428"/>
                  </a:lnTo>
                  <a:lnTo>
                    <a:pt x="354731" y="447"/>
                  </a:lnTo>
                  <a:lnTo>
                    <a:pt x="355950" y="466"/>
                  </a:lnTo>
                  <a:lnTo>
                    <a:pt x="357138" y="476"/>
                  </a:lnTo>
                  <a:lnTo>
                    <a:pt x="358329" y="476"/>
                  </a:lnTo>
                  <a:lnTo>
                    <a:pt x="359366" y="466"/>
                  </a:lnTo>
                  <a:lnTo>
                    <a:pt x="360921" y="437"/>
                  </a:lnTo>
                  <a:lnTo>
                    <a:pt x="368012" y="405"/>
                  </a:lnTo>
                  <a:lnTo>
                    <a:pt x="385180" y="327"/>
                  </a:lnTo>
                  <a:lnTo>
                    <a:pt x="387484" y="361"/>
                  </a:lnTo>
                  <a:lnTo>
                    <a:pt x="388062" y="385"/>
                  </a:lnTo>
                  <a:lnTo>
                    <a:pt x="388676" y="423"/>
                  </a:lnTo>
                  <a:lnTo>
                    <a:pt x="389289" y="466"/>
                  </a:lnTo>
                  <a:lnTo>
                    <a:pt x="389903" y="518"/>
                  </a:lnTo>
                  <a:lnTo>
                    <a:pt x="390517" y="585"/>
                  </a:lnTo>
                  <a:lnTo>
                    <a:pt x="391126" y="656"/>
                  </a:lnTo>
                  <a:lnTo>
                    <a:pt x="391962" y="742"/>
                  </a:lnTo>
                  <a:lnTo>
                    <a:pt x="392801" y="847"/>
                  </a:lnTo>
                  <a:lnTo>
                    <a:pt x="393216" y="904"/>
                  </a:lnTo>
                  <a:lnTo>
                    <a:pt x="393608" y="961"/>
                  </a:lnTo>
                  <a:lnTo>
                    <a:pt x="394388" y="1085"/>
                  </a:lnTo>
                  <a:lnTo>
                    <a:pt x="394780" y="1152"/>
                  </a:lnTo>
                  <a:lnTo>
                    <a:pt x="395168" y="1209"/>
                  </a:lnTo>
                  <a:lnTo>
                    <a:pt x="395584" y="1266"/>
                  </a:lnTo>
                  <a:lnTo>
                    <a:pt x="396003" y="1314"/>
                  </a:lnTo>
                  <a:lnTo>
                    <a:pt x="396423" y="1366"/>
                  </a:lnTo>
                  <a:lnTo>
                    <a:pt x="396838" y="1423"/>
                  </a:lnTo>
                  <a:lnTo>
                    <a:pt x="397254" y="1495"/>
                  </a:lnTo>
                  <a:lnTo>
                    <a:pt x="397812" y="1628"/>
                  </a:lnTo>
                  <a:lnTo>
                    <a:pt x="398089" y="1704"/>
                  </a:lnTo>
                  <a:lnTo>
                    <a:pt x="398648" y="1847"/>
                  </a:lnTo>
                  <a:lnTo>
                    <a:pt x="399340" y="2005"/>
                  </a:lnTo>
                  <a:lnTo>
                    <a:pt x="400037" y="2157"/>
                  </a:lnTo>
                  <a:lnTo>
                    <a:pt x="400385" y="2229"/>
                  </a:lnTo>
                  <a:lnTo>
                    <a:pt x="411497" y="5078"/>
                  </a:lnTo>
                  <a:lnTo>
                    <a:pt x="416061" y="6160"/>
                  </a:lnTo>
                  <a:lnTo>
                    <a:pt x="416651" y="6293"/>
                  </a:lnTo>
                  <a:lnTo>
                    <a:pt x="416952" y="6350"/>
                  </a:lnTo>
                  <a:lnTo>
                    <a:pt x="417550" y="6446"/>
                  </a:lnTo>
                  <a:lnTo>
                    <a:pt x="418195" y="6522"/>
                  </a:lnTo>
                  <a:lnTo>
                    <a:pt x="418520" y="6546"/>
                  </a:lnTo>
                  <a:lnTo>
                    <a:pt x="419169" y="6579"/>
                  </a:lnTo>
                  <a:lnTo>
                    <a:pt x="428432" y="7484"/>
                  </a:lnTo>
                  <a:lnTo>
                    <a:pt x="434386" y="7947"/>
                  </a:lnTo>
                  <a:lnTo>
                    <a:pt x="442940" y="8618"/>
                  </a:lnTo>
                  <a:lnTo>
                    <a:pt x="457841" y="9838"/>
                  </a:lnTo>
                  <a:lnTo>
                    <a:pt x="458157" y="9871"/>
                  </a:lnTo>
                  <a:lnTo>
                    <a:pt x="458470" y="9891"/>
                  </a:lnTo>
                  <a:lnTo>
                    <a:pt x="458628" y="9895"/>
                  </a:lnTo>
                  <a:lnTo>
                    <a:pt x="458866" y="9891"/>
                  </a:lnTo>
                  <a:lnTo>
                    <a:pt x="459099" y="9881"/>
                  </a:lnTo>
                  <a:lnTo>
                    <a:pt x="459337" y="9867"/>
                  </a:lnTo>
                  <a:lnTo>
                    <a:pt x="459808" y="9829"/>
                  </a:lnTo>
                  <a:lnTo>
                    <a:pt x="460370" y="9762"/>
                  </a:lnTo>
                  <a:lnTo>
                    <a:pt x="460928" y="9681"/>
                  </a:lnTo>
                  <a:lnTo>
                    <a:pt x="461463" y="9600"/>
                  </a:lnTo>
                  <a:lnTo>
                    <a:pt x="461973" y="9514"/>
                  </a:lnTo>
                  <a:lnTo>
                    <a:pt x="462484" y="9452"/>
                  </a:lnTo>
                  <a:lnTo>
                    <a:pt x="462828" y="9428"/>
                  </a:lnTo>
                  <a:lnTo>
                    <a:pt x="463525" y="9414"/>
                  </a:lnTo>
                  <a:lnTo>
                    <a:pt x="464570" y="9433"/>
                  </a:lnTo>
                  <a:lnTo>
                    <a:pt x="464915" y="9442"/>
                  </a:lnTo>
                  <a:lnTo>
                    <a:pt x="465263" y="9457"/>
                  </a:lnTo>
                  <a:lnTo>
                    <a:pt x="466379" y="9519"/>
                  </a:lnTo>
                  <a:lnTo>
                    <a:pt x="466799" y="9552"/>
                  </a:lnTo>
                  <a:lnTo>
                    <a:pt x="467218" y="9581"/>
                  </a:lnTo>
                  <a:lnTo>
                    <a:pt x="467642" y="9619"/>
                  </a:lnTo>
                  <a:lnTo>
                    <a:pt x="468529" y="9724"/>
                  </a:lnTo>
                  <a:lnTo>
                    <a:pt x="468996" y="9790"/>
                  </a:lnTo>
                  <a:lnTo>
                    <a:pt x="469463" y="9866"/>
                  </a:lnTo>
                  <a:lnTo>
                    <a:pt x="469926" y="9947"/>
                  </a:lnTo>
                  <a:lnTo>
                    <a:pt x="470389" y="10038"/>
                  </a:lnTo>
                  <a:lnTo>
                    <a:pt x="471510" y="10305"/>
                  </a:lnTo>
                  <a:lnTo>
                    <a:pt x="473018" y="10643"/>
                  </a:lnTo>
                  <a:lnTo>
                    <a:pt x="474486" y="10948"/>
                  </a:lnTo>
                  <a:lnTo>
                    <a:pt x="474807" y="11010"/>
                  </a:lnTo>
                  <a:lnTo>
                    <a:pt x="475832" y="11186"/>
                  </a:lnTo>
                  <a:lnTo>
                    <a:pt x="476303" y="11248"/>
                  </a:lnTo>
                  <a:lnTo>
                    <a:pt x="476834" y="11286"/>
                  </a:lnTo>
                  <a:lnTo>
                    <a:pt x="477103" y="11296"/>
                  </a:lnTo>
                  <a:lnTo>
                    <a:pt x="477990" y="11315"/>
                  </a:lnTo>
                  <a:lnTo>
                    <a:pt x="488286" y="12173"/>
                  </a:lnTo>
                  <a:lnTo>
                    <a:pt x="489102" y="12306"/>
                  </a:lnTo>
                  <a:lnTo>
                    <a:pt x="489826" y="12444"/>
                  </a:lnTo>
                  <a:lnTo>
                    <a:pt x="490546" y="12606"/>
                  </a:lnTo>
                  <a:lnTo>
                    <a:pt x="491510" y="12858"/>
                  </a:lnTo>
                  <a:lnTo>
                    <a:pt x="492466" y="13150"/>
                  </a:lnTo>
                  <a:lnTo>
                    <a:pt x="493414" y="13477"/>
                  </a:lnTo>
                  <a:lnTo>
                    <a:pt x="494355" y="13826"/>
                  </a:lnTo>
                  <a:lnTo>
                    <a:pt x="495287" y="14190"/>
                  </a:lnTo>
                  <a:lnTo>
                    <a:pt x="496417" y="14674"/>
                  </a:lnTo>
                  <a:lnTo>
                    <a:pt x="496767" y="14824"/>
                  </a:lnTo>
                  <a:lnTo>
                    <a:pt x="498210" y="15518"/>
                  </a:lnTo>
                  <a:lnTo>
                    <a:pt x="499663" y="16271"/>
                  </a:lnTo>
                  <a:lnTo>
                    <a:pt x="501084" y="17047"/>
                  </a:lnTo>
                  <a:lnTo>
                    <a:pt x="502502" y="17832"/>
                  </a:lnTo>
                  <a:lnTo>
                    <a:pt x="503537" y="18427"/>
                  </a:lnTo>
                  <a:lnTo>
                    <a:pt x="503943" y="18675"/>
                  </a:lnTo>
                  <a:lnTo>
                    <a:pt x="504560" y="19044"/>
                  </a:lnTo>
                  <a:lnTo>
                    <a:pt x="505577" y="19671"/>
                  </a:lnTo>
                  <a:lnTo>
                    <a:pt x="506603" y="20283"/>
                  </a:lnTo>
                  <a:lnTo>
                    <a:pt x="507647" y="20862"/>
                  </a:lnTo>
                  <a:lnTo>
                    <a:pt x="508443" y="21274"/>
                  </a:lnTo>
                  <a:lnTo>
                    <a:pt x="509247" y="21674"/>
                  </a:lnTo>
                  <a:lnTo>
                    <a:pt x="510055" y="22065"/>
                  </a:lnTo>
                  <a:lnTo>
                    <a:pt x="510870" y="22446"/>
                  </a:lnTo>
                  <a:lnTo>
                    <a:pt x="512037" y="22983"/>
                  </a:lnTo>
                  <a:lnTo>
                    <a:pt x="513451" y="23609"/>
                  </a:lnTo>
                  <a:lnTo>
                    <a:pt x="519749" y="25077"/>
                  </a:lnTo>
                  <a:lnTo>
                    <a:pt x="520315" y="25186"/>
                  </a:lnTo>
                  <a:lnTo>
                    <a:pt x="536610" y="28112"/>
                  </a:lnTo>
                  <a:lnTo>
                    <a:pt x="540461" y="28803"/>
                  </a:lnTo>
                  <a:lnTo>
                    <a:pt x="547562" y="30099"/>
                  </a:lnTo>
                  <a:lnTo>
                    <a:pt x="555673" y="31576"/>
                  </a:lnTo>
                  <a:lnTo>
                    <a:pt x="558662" y="32025"/>
                  </a:lnTo>
                  <a:lnTo>
                    <a:pt x="564294" y="32871"/>
                  </a:lnTo>
                  <a:lnTo>
                    <a:pt x="566520" y="33205"/>
                  </a:lnTo>
                  <a:lnTo>
                    <a:pt x="569114" y="33537"/>
                  </a:lnTo>
                  <a:lnTo>
                    <a:pt x="573816" y="34140"/>
                  </a:lnTo>
                  <a:lnTo>
                    <a:pt x="589664" y="36185"/>
                  </a:lnTo>
                  <a:lnTo>
                    <a:pt x="594899" y="36860"/>
                  </a:lnTo>
                  <a:lnTo>
                    <a:pt x="608643" y="39043"/>
                  </a:lnTo>
                  <a:lnTo>
                    <a:pt x="609753" y="39045"/>
                  </a:lnTo>
                  <a:lnTo>
                    <a:pt x="638531" y="43783"/>
                  </a:lnTo>
                  <a:lnTo>
                    <a:pt x="649053" y="45517"/>
                  </a:lnTo>
                  <a:lnTo>
                    <a:pt x="650272" y="45833"/>
                  </a:lnTo>
                  <a:lnTo>
                    <a:pt x="650862" y="46019"/>
                  </a:lnTo>
                  <a:lnTo>
                    <a:pt x="665057" y="48339"/>
                  </a:lnTo>
                  <a:lnTo>
                    <a:pt x="690725" y="52466"/>
                  </a:lnTo>
                  <a:lnTo>
                    <a:pt x="715403" y="56373"/>
                  </a:lnTo>
                  <a:lnTo>
                    <a:pt x="716210" y="56501"/>
                  </a:lnTo>
                  <a:lnTo>
                    <a:pt x="733256" y="59225"/>
                  </a:lnTo>
                  <a:lnTo>
                    <a:pt x="735845" y="59496"/>
                  </a:lnTo>
                  <a:lnTo>
                    <a:pt x="745701" y="60454"/>
                  </a:lnTo>
                  <a:lnTo>
                    <a:pt x="746040" y="60494"/>
                  </a:lnTo>
                  <a:lnTo>
                    <a:pt x="746567" y="60526"/>
                  </a:lnTo>
                  <a:lnTo>
                    <a:pt x="767881" y="62514"/>
                  </a:lnTo>
                  <a:lnTo>
                    <a:pt x="769429" y="62709"/>
                  </a:lnTo>
                  <a:lnTo>
                    <a:pt x="770933" y="62888"/>
                  </a:lnTo>
                  <a:lnTo>
                    <a:pt x="771132" y="62888"/>
                  </a:lnTo>
                  <a:lnTo>
                    <a:pt x="772169" y="62971"/>
                  </a:lnTo>
                  <a:lnTo>
                    <a:pt x="775590" y="63229"/>
                  </a:lnTo>
                  <a:lnTo>
                    <a:pt x="777231" y="63357"/>
                  </a:lnTo>
                  <a:lnTo>
                    <a:pt x="778478" y="63445"/>
                  </a:lnTo>
                  <a:lnTo>
                    <a:pt x="780782" y="63580"/>
                  </a:lnTo>
                  <a:lnTo>
                    <a:pt x="782307" y="63640"/>
                  </a:lnTo>
                  <a:lnTo>
                    <a:pt x="783578" y="63679"/>
                  </a:lnTo>
                  <a:lnTo>
                    <a:pt x="784338" y="63694"/>
                  </a:lnTo>
                  <a:lnTo>
                    <a:pt x="785861" y="63716"/>
                  </a:lnTo>
                  <a:lnTo>
                    <a:pt x="786368" y="63718"/>
                  </a:lnTo>
                  <a:lnTo>
                    <a:pt x="787131" y="63716"/>
                  </a:lnTo>
                  <a:lnTo>
                    <a:pt x="787641" y="63710"/>
                  </a:lnTo>
                  <a:lnTo>
                    <a:pt x="788151" y="63696"/>
                  </a:lnTo>
                  <a:lnTo>
                    <a:pt x="790182" y="63527"/>
                  </a:lnTo>
                  <a:lnTo>
                    <a:pt x="790912" y="63427"/>
                  </a:lnTo>
                  <a:lnTo>
                    <a:pt x="791441" y="63334"/>
                  </a:lnTo>
                  <a:lnTo>
                    <a:pt x="791934" y="63226"/>
                  </a:lnTo>
                  <a:lnTo>
                    <a:pt x="792432" y="63104"/>
                  </a:lnTo>
                  <a:lnTo>
                    <a:pt x="792924" y="62965"/>
                  </a:lnTo>
                  <a:lnTo>
                    <a:pt x="795109" y="62300"/>
                  </a:lnTo>
                  <a:lnTo>
                    <a:pt x="795826" y="62089"/>
                  </a:lnTo>
                  <a:lnTo>
                    <a:pt x="796327" y="61945"/>
                  </a:lnTo>
                  <a:lnTo>
                    <a:pt x="796552" y="61877"/>
                  </a:lnTo>
                  <a:lnTo>
                    <a:pt x="797545" y="61591"/>
                  </a:lnTo>
                  <a:lnTo>
                    <a:pt x="797787" y="61517"/>
                  </a:lnTo>
                  <a:lnTo>
                    <a:pt x="798516" y="61280"/>
                  </a:lnTo>
                  <a:lnTo>
                    <a:pt x="798994" y="61099"/>
                  </a:lnTo>
                  <a:lnTo>
                    <a:pt x="799467" y="60896"/>
                  </a:lnTo>
                  <a:lnTo>
                    <a:pt x="799921" y="60660"/>
                  </a:lnTo>
                  <a:lnTo>
                    <a:pt x="800144" y="60531"/>
                  </a:lnTo>
                  <a:lnTo>
                    <a:pt x="800358" y="60399"/>
                  </a:lnTo>
                  <a:lnTo>
                    <a:pt x="800571" y="60249"/>
                  </a:lnTo>
                  <a:lnTo>
                    <a:pt x="800776" y="60095"/>
                  </a:lnTo>
                  <a:lnTo>
                    <a:pt x="800976" y="59933"/>
                  </a:lnTo>
                  <a:lnTo>
                    <a:pt x="801162" y="59762"/>
                  </a:lnTo>
                  <a:lnTo>
                    <a:pt x="801531" y="59405"/>
                  </a:lnTo>
                  <a:lnTo>
                    <a:pt x="802060" y="58851"/>
                  </a:lnTo>
                  <a:lnTo>
                    <a:pt x="802566" y="58274"/>
                  </a:lnTo>
                  <a:lnTo>
                    <a:pt x="803220" y="57505"/>
                  </a:lnTo>
                  <a:lnTo>
                    <a:pt x="803558" y="57118"/>
                  </a:lnTo>
                  <a:lnTo>
                    <a:pt x="804402" y="56171"/>
                  </a:lnTo>
                  <a:lnTo>
                    <a:pt x="804932" y="55631"/>
                  </a:lnTo>
                  <a:lnTo>
                    <a:pt x="805492" y="55115"/>
                  </a:lnTo>
                  <a:lnTo>
                    <a:pt x="805879" y="54800"/>
                  </a:lnTo>
                  <a:lnTo>
                    <a:pt x="806289" y="54501"/>
                  </a:lnTo>
                  <a:lnTo>
                    <a:pt x="806716" y="54235"/>
                  </a:lnTo>
                  <a:lnTo>
                    <a:pt x="807153" y="53987"/>
                  </a:lnTo>
                  <a:lnTo>
                    <a:pt x="807836" y="53656"/>
                  </a:lnTo>
                  <a:lnTo>
                    <a:pt x="808305" y="53463"/>
                  </a:lnTo>
                  <a:lnTo>
                    <a:pt x="809021" y="53225"/>
                  </a:lnTo>
                  <a:lnTo>
                    <a:pt x="809510" y="53091"/>
                  </a:lnTo>
                  <a:lnTo>
                    <a:pt x="810506" y="52891"/>
                  </a:lnTo>
                  <a:lnTo>
                    <a:pt x="811508" y="52729"/>
                  </a:lnTo>
                  <a:lnTo>
                    <a:pt x="816295" y="52050"/>
                  </a:lnTo>
                  <a:lnTo>
                    <a:pt x="817050" y="51931"/>
                  </a:lnTo>
                  <a:lnTo>
                    <a:pt x="818559" y="51669"/>
                  </a:lnTo>
                  <a:lnTo>
                    <a:pt x="821306" y="51142"/>
                  </a:lnTo>
                  <a:lnTo>
                    <a:pt x="822308" y="50972"/>
                  </a:lnTo>
                  <a:lnTo>
                    <a:pt x="823310" y="50823"/>
                  </a:lnTo>
                  <a:lnTo>
                    <a:pt x="824570" y="50678"/>
                  </a:lnTo>
                  <a:lnTo>
                    <a:pt x="825079" y="50642"/>
                  </a:lnTo>
                  <a:lnTo>
                    <a:pt x="825585" y="50623"/>
                  </a:lnTo>
                  <a:lnTo>
                    <a:pt x="826855" y="50641"/>
                  </a:lnTo>
                  <a:lnTo>
                    <a:pt x="827854" y="50759"/>
                  </a:lnTo>
                  <a:lnTo>
                    <a:pt x="828841" y="50998"/>
                  </a:lnTo>
                  <a:lnTo>
                    <a:pt x="829789" y="51359"/>
                  </a:lnTo>
                  <a:lnTo>
                    <a:pt x="830682" y="51838"/>
                  </a:lnTo>
                  <a:lnTo>
                    <a:pt x="832597" y="52993"/>
                  </a:lnTo>
                  <a:lnTo>
                    <a:pt x="833225" y="53328"/>
                  </a:lnTo>
                  <a:lnTo>
                    <a:pt x="834229" y="53693"/>
                  </a:lnTo>
                  <a:lnTo>
                    <a:pt x="834686" y="53822"/>
                  </a:lnTo>
                  <a:lnTo>
                    <a:pt x="835074" y="53888"/>
                  </a:lnTo>
                  <a:lnTo>
                    <a:pt x="835717" y="53856"/>
                  </a:lnTo>
                  <a:lnTo>
                    <a:pt x="836543" y="53870"/>
                  </a:lnTo>
                  <a:lnTo>
                    <a:pt x="837554" y="53576"/>
                  </a:lnTo>
                  <a:lnTo>
                    <a:pt x="838370" y="53419"/>
                  </a:lnTo>
                  <a:lnTo>
                    <a:pt x="839086" y="53345"/>
                  </a:lnTo>
                  <a:lnTo>
                    <a:pt x="839877" y="53327"/>
                  </a:lnTo>
                  <a:lnTo>
                    <a:pt x="841481" y="53394"/>
                  </a:lnTo>
                  <a:lnTo>
                    <a:pt x="843123" y="53432"/>
                  </a:lnTo>
                  <a:lnTo>
                    <a:pt x="844253" y="53477"/>
                  </a:lnTo>
                  <a:lnTo>
                    <a:pt x="844948" y="53537"/>
                  </a:lnTo>
                  <a:lnTo>
                    <a:pt x="845700" y="53630"/>
                  </a:lnTo>
                  <a:lnTo>
                    <a:pt x="846556" y="53783"/>
                  </a:lnTo>
                  <a:lnTo>
                    <a:pt x="847834" y="54054"/>
                  </a:lnTo>
                  <a:lnTo>
                    <a:pt x="847735" y="54658"/>
                  </a:lnTo>
                  <a:lnTo>
                    <a:pt x="847704" y="55212"/>
                  </a:lnTo>
                  <a:lnTo>
                    <a:pt x="847120" y="61153"/>
                  </a:lnTo>
                  <a:lnTo>
                    <a:pt x="844965" y="82773"/>
                  </a:lnTo>
                  <a:lnTo>
                    <a:pt x="837870" y="86216"/>
                  </a:lnTo>
                  <a:lnTo>
                    <a:pt x="832693" y="88773"/>
                  </a:lnTo>
                  <a:lnTo>
                    <a:pt x="829536" y="90412"/>
                  </a:lnTo>
                  <a:lnTo>
                    <a:pt x="822460" y="94031"/>
                  </a:lnTo>
                  <a:lnTo>
                    <a:pt x="816264" y="96894"/>
                  </a:lnTo>
                  <a:lnTo>
                    <a:pt x="811782" y="99106"/>
                  </a:lnTo>
                  <a:lnTo>
                    <a:pt x="811030" y="99508"/>
                  </a:lnTo>
                  <a:lnTo>
                    <a:pt x="806317" y="101995"/>
                  </a:lnTo>
                  <a:lnTo>
                    <a:pt x="796822" y="106429"/>
                  </a:lnTo>
                  <a:lnTo>
                    <a:pt x="792734" y="108735"/>
                  </a:lnTo>
                  <a:lnTo>
                    <a:pt x="783788" y="101346"/>
                  </a:lnTo>
                  <a:lnTo>
                    <a:pt x="783632" y="105881"/>
                  </a:lnTo>
                  <a:lnTo>
                    <a:pt x="783818" y="107246"/>
                  </a:lnTo>
                  <a:lnTo>
                    <a:pt x="785122" y="109549"/>
                  </a:lnTo>
                  <a:lnTo>
                    <a:pt x="786138" y="111029"/>
                  </a:lnTo>
                  <a:lnTo>
                    <a:pt x="786502" y="114599"/>
                  </a:lnTo>
                  <a:lnTo>
                    <a:pt x="778455" y="133281"/>
                  </a:lnTo>
                  <a:lnTo>
                    <a:pt x="777577" y="135363"/>
                  </a:lnTo>
                  <a:lnTo>
                    <a:pt x="775790" y="139468"/>
                  </a:lnTo>
                  <a:lnTo>
                    <a:pt x="775194" y="141088"/>
                  </a:lnTo>
                  <a:lnTo>
                    <a:pt x="772217" y="150659"/>
                  </a:lnTo>
                  <a:lnTo>
                    <a:pt x="771578" y="153681"/>
                  </a:lnTo>
                  <a:lnTo>
                    <a:pt x="771520" y="156777"/>
                  </a:lnTo>
                  <a:lnTo>
                    <a:pt x="772026" y="163427"/>
                  </a:lnTo>
                  <a:lnTo>
                    <a:pt x="771788" y="164478"/>
                  </a:lnTo>
                  <a:lnTo>
                    <a:pt x="771396" y="165903"/>
                  </a:lnTo>
                  <a:lnTo>
                    <a:pt x="770227" y="168188"/>
                  </a:lnTo>
                  <a:lnTo>
                    <a:pt x="768434" y="169979"/>
                  </a:lnTo>
                  <a:lnTo>
                    <a:pt x="764329" y="172246"/>
                  </a:lnTo>
                  <a:lnTo>
                    <a:pt x="762687" y="173409"/>
                  </a:lnTo>
                  <a:lnTo>
                    <a:pt x="762367" y="173612"/>
                  </a:lnTo>
                  <a:lnTo>
                    <a:pt x="757535" y="165503"/>
                  </a:lnTo>
                  <a:lnTo>
                    <a:pt x="741685" y="138693"/>
                  </a:lnTo>
                  <a:lnTo>
                    <a:pt x="741384" y="137983"/>
                  </a:lnTo>
                  <a:lnTo>
                    <a:pt x="739812" y="141095"/>
                  </a:lnTo>
                  <a:lnTo>
                    <a:pt x="739389" y="143211"/>
                  </a:lnTo>
                  <a:lnTo>
                    <a:pt x="724700" y="177413"/>
                  </a:lnTo>
                  <a:lnTo>
                    <a:pt x="709162" y="213600"/>
                  </a:lnTo>
                  <a:lnTo>
                    <a:pt x="706735" y="219128"/>
                  </a:lnTo>
                  <a:lnTo>
                    <a:pt x="700405" y="234340"/>
                  </a:lnTo>
                  <a:lnTo>
                    <a:pt x="699764" y="234631"/>
                  </a:lnTo>
                  <a:lnTo>
                    <a:pt x="699497" y="235423"/>
                  </a:lnTo>
                  <a:lnTo>
                    <a:pt x="696455" y="242621"/>
                  </a:lnTo>
                  <a:lnTo>
                    <a:pt x="677189" y="288569"/>
                  </a:lnTo>
                  <a:lnTo>
                    <a:pt x="676591" y="289989"/>
                  </a:lnTo>
                  <a:lnTo>
                    <a:pt x="671889" y="301349"/>
                  </a:lnTo>
                  <a:lnTo>
                    <a:pt x="671695" y="301731"/>
                  </a:lnTo>
                  <a:lnTo>
                    <a:pt x="671200" y="302607"/>
                  </a:lnTo>
                  <a:lnTo>
                    <a:pt x="671042" y="302903"/>
                  </a:lnTo>
                  <a:lnTo>
                    <a:pt x="670895" y="303203"/>
                  </a:lnTo>
                  <a:lnTo>
                    <a:pt x="670721" y="303575"/>
                  </a:lnTo>
                  <a:lnTo>
                    <a:pt x="670555" y="303951"/>
                  </a:lnTo>
                  <a:lnTo>
                    <a:pt x="670262" y="304718"/>
                  </a:lnTo>
                  <a:lnTo>
                    <a:pt x="670135" y="305109"/>
                  </a:lnTo>
                  <a:lnTo>
                    <a:pt x="670024" y="305524"/>
                  </a:lnTo>
                  <a:lnTo>
                    <a:pt x="669941" y="305943"/>
                  </a:lnTo>
                  <a:lnTo>
                    <a:pt x="669795" y="306796"/>
                  </a:lnTo>
                  <a:lnTo>
                    <a:pt x="669523" y="308035"/>
                  </a:lnTo>
                  <a:lnTo>
                    <a:pt x="669443" y="308301"/>
                  </a:lnTo>
                  <a:lnTo>
                    <a:pt x="669339" y="308555"/>
                  </a:lnTo>
                  <a:lnTo>
                    <a:pt x="669262" y="308702"/>
                  </a:lnTo>
                  <a:lnTo>
                    <a:pt x="668893" y="309265"/>
                  </a:lnTo>
                  <a:lnTo>
                    <a:pt x="668393" y="310095"/>
                  </a:lnTo>
                  <a:lnTo>
                    <a:pt x="668048" y="310641"/>
                  </a:lnTo>
                  <a:lnTo>
                    <a:pt x="667574" y="311319"/>
                  </a:lnTo>
                  <a:lnTo>
                    <a:pt x="667067" y="311976"/>
                  </a:lnTo>
                  <a:lnTo>
                    <a:pt x="666938" y="312139"/>
                  </a:lnTo>
                  <a:lnTo>
                    <a:pt x="666810" y="312300"/>
                  </a:lnTo>
                  <a:lnTo>
                    <a:pt x="665076" y="315217"/>
                  </a:lnTo>
                  <a:lnTo>
                    <a:pt x="664284" y="315531"/>
                  </a:lnTo>
                  <a:lnTo>
                    <a:pt x="664154" y="315889"/>
                  </a:lnTo>
                  <a:lnTo>
                    <a:pt x="663928" y="316398"/>
                  </a:lnTo>
                  <a:lnTo>
                    <a:pt x="663675" y="316884"/>
                  </a:lnTo>
                  <a:lnTo>
                    <a:pt x="662943" y="318166"/>
                  </a:lnTo>
                  <a:lnTo>
                    <a:pt x="660658" y="321545"/>
                  </a:lnTo>
                  <a:lnTo>
                    <a:pt x="660029" y="322770"/>
                  </a:lnTo>
                  <a:lnTo>
                    <a:pt x="659803" y="323589"/>
                  </a:lnTo>
                  <a:lnTo>
                    <a:pt x="659645" y="324071"/>
                  </a:lnTo>
                  <a:lnTo>
                    <a:pt x="659510" y="324561"/>
                  </a:lnTo>
                  <a:lnTo>
                    <a:pt x="659404" y="325062"/>
                  </a:lnTo>
                  <a:lnTo>
                    <a:pt x="659320" y="325562"/>
                  </a:lnTo>
                  <a:lnTo>
                    <a:pt x="659265" y="326063"/>
                  </a:lnTo>
                  <a:lnTo>
                    <a:pt x="659237" y="326453"/>
                  </a:lnTo>
                  <a:lnTo>
                    <a:pt x="659233" y="326653"/>
                  </a:lnTo>
                  <a:lnTo>
                    <a:pt x="659225" y="326844"/>
                  </a:lnTo>
                  <a:lnTo>
                    <a:pt x="659229" y="327235"/>
                  </a:lnTo>
                  <a:lnTo>
                    <a:pt x="659253" y="327626"/>
                  </a:lnTo>
                  <a:lnTo>
                    <a:pt x="659297" y="328012"/>
                  </a:lnTo>
                  <a:lnTo>
                    <a:pt x="659400" y="328560"/>
                  </a:lnTo>
                  <a:lnTo>
                    <a:pt x="659522" y="329017"/>
                  </a:lnTo>
                  <a:lnTo>
                    <a:pt x="659661" y="329475"/>
                  </a:lnTo>
                  <a:lnTo>
                    <a:pt x="659811" y="329927"/>
                  </a:lnTo>
                  <a:lnTo>
                    <a:pt x="659982" y="330375"/>
                  </a:lnTo>
                  <a:lnTo>
                    <a:pt x="660164" y="330809"/>
                  </a:lnTo>
                  <a:lnTo>
                    <a:pt x="660374" y="331285"/>
                  </a:lnTo>
                  <a:lnTo>
                    <a:pt x="660599" y="331752"/>
                  </a:lnTo>
                  <a:lnTo>
                    <a:pt x="660845" y="332210"/>
                  </a:lnTo>
                  <a:lnTo>
                    <a:pt x="661106" y="332658"/>
                  </a:lnTo>
                  <a:lnTo>
                    <a:pt x="661387" y="333087"/>
                  </a:lnTo>
                  <a:lnTo>
                    <a:pt x="661652" y="333454"/>
                  </a:lnTo>
                  <a:lnTo>
                    <a:pt x="661929" y="333806"/>
                  </a:lnTo>
                  <a:lnTo>
                    <a:pt x="662222" y="334154"/>
                  </a:lnTo>
                  <a:lnTo>
                    <a:pt x="662527" y="334483"/>
                  </a:lnTo>
                  <a:lnTo>
                    <a:pt x="662848" y="334793"/>
                  </a:lnTo>
                  <a:lnTo>
                    <a:pt x="663224" y="335117"/>
                  </a:lnTo>
                  <a:lnTo>
                    <a:pt x="663620" y="335417"/>
                  </a:lnTo>
                  <a:lnTo>
                    <a:pt x="664031" y="335698"/>
                  </a:lnTo>
                  <a:lnTo>
                    <a:pt x="664455" y="335960"/>
                  </a:lnTo>
                  <a:lnTo>
                    <a:pt x="662685" y="341450"/>
                  </a:lnTo>
                  <a:lnTo>
                    <a:pt x="660920" y="346411"/>
                  </a:lnTo>
                  <a:lnTo>
                    <a:pt x="658022" y="348321"/>
                  </a:lnTo>
                  <a:lnTo>
                    <a:pt x="655540" y="349951"/>
                  </a:lnTo>
                  <a:lnTo>
                    <a:pt x="645462" y="356547"/>
                  </a:lnTo>
                  <a:lnTo>
                    <a:pt x="645343" y="356761"/>
                  </a:lnTo>
                  <a:lnTo>
                    <a:pt x="644706" y="357738"/>
                  </a:lnTo>
                  <a:lnTo>
                    <a:pt x="644464" y="358048"/>
                  </a:lnTo>
                  <a:lnTo>
                    <a:pt x="644199" y="358338"/>
                  </a:lnTo>
                  <a:lnTo>
                    <a:pt x="643918" y="358615"/>
                  </a:lnTo>
                  <a:lnTo>
                    <a:pt x="643621" y="358858"/>
                  </a:lnTo>
                  <a:lnTo>
                    <a:pt x="643395" y="359029"/>
                  </a:lnTo>
                  <a:lnTo>
                    <a:pt x="643158" y="359191"/>
                  </a:lnTo>
                  <a:lnTo>
                    <a:pt x="642916" y="359344"/>
                  </a:lnTo>
                  <a:lnTo>
                    <a:pt x="642667" y="359463"/>
                  </a:lnTo>
                  <a:lnTo>
                    <a:pt x="642410" y="359535"/>
                  </a:lnTo>
                  <a:lnTo>
                    <a:pt x="636884" y="361998"/>
                  </a:lnTo>
                  <a:lnTo>
                    <a:pt x="635882" y="362384"/>
                  </a:lnTo>
                  <a:lnTo>
                    <a:pt x="634287" y="363561"/>
                  </a:lnTo>
                  <a:lnTo>
                    <a:pt x="634156" y="363700"/>
                  </a:lnTo>
                  <a:lnTo>
                    <a:pt x="634033" y="363843"/>
                  </a:lnTo>
                  <a:lnTo>
                    <a:pt x="633915" y="363990"/>
                  </a:lnTo>
                  <a:lnTo>
                    <a:pt x="633685" y="364291"/>
                  </a:lnTo>
                  <a:lnTo>
                    <a:pt x="633396" y="364710"/>
                  </a:lnTo>
                  <a:lnTo>
                    <a:pt x="633262" y="364924"/>
                  </a:lnTo>
                  <a:lnTo>
                    <a:pt x="633147" y="365148"/>
                  </a:lnTo>
                  <a:lnTo>
                    <a:pt x="633044" y="365377"/>
                  </a:lnTo>
                  <a:lnTo>
                    <a:pt x="632953" y="365663"/>
                  </a:lnTo>
                  <a:lnTo>
                    <a:pt x="632885" y="365963"/>
                  </a:lnTo>
                  <a:lnTo>
                    <a:pt x="632842" y="366273"/>
                  </a:lnTo>
                  <a:lnTo>
                    <a:pt x="632814" y="366578"/>
                  </a:lnTo>
                  <a:lnTo>
                    <a:pt x="632806" y="366883"/>
                  </a:lnTo>
                  <a:lnTo>
                    <a:pt x="632818" y="367235"/>
                  </a:lnTo>
                  <a:lnTo>
                    <a:pt x="632858" y="367583"/>
                  </a:lnTo>
                  <a:lnTo>
                    <a:pt x="632921" y="367936"/>
                  </a:lnTo>
                  <a:lnTo>
                    <a:pt x="633004" y="368279"/>
                  </a:lnTo>
                  <a:lnTo>
                    <a:pt x="633111" y="368608"/>
                  </a:lnTo>
                  <a:lnTo>
                    <a:pt x="633198" y="368827"/>
                  </a:lnTo>
                  <a:lnTo>
                    <a:pt x="633293" y="369041"/>
                  </a:lnTo>
                  <a:lnTo>
                    <a:pt x="633400" y="369251"/>
                  </a:lnTo>
                  <a:lnTo>
                    <a:pt x="633515" y="369456"/>
                  </a:lnTo>
                  <a:lnTo>
                    <a:pt x="633638" y="369651"/>
                  </a:lnTo>
                  <a:lnTo>
                    <a:pt x="635011" y="372773"/>
                  </a:lnTo>
                  <a:lnTo>
                    <a:pt x="637480" y="377103"/>
                  </a:lnTo>
                  <a:lnTo>
                    <a:pt x="639833" y="378629"/>
                  </a:lnTo>
                  <a:lnTo>
                    <a:pt x="642481" y="378949"/>
                  </a:lnTo>
                  <a:lnTo>
                    <a:pt x="645034" y="379263"/>
                  </a:lnTo>
                  <a:lnTo>
                    <a:pt x="648866" y="387440"/>
                  </a:lnTo>
                  <a:lnTo>
                    <a:pt x="644912" y="387435"/>
                  </a:lnTo>
                  <a:lnTo>
                    <a:pt x="640431" y="390929"/>
                  </a:lnTo>
                  <a:lnTo>
                    <a:pt x="640799" y="394808"/>
                  </a:lnTo>
                  <a:lnTo>
                    <a:pt x="639200" y="403285"/>
                  </a:lnTo>
                  <a:lnTo>
                    <a:pt x="639022" y="404243"/>
                  </a:lnTo>
                  <a:lnTo>
                    <a:pt x="640427" y="415904"/>
                  </a:lnTo>
                  <a:lnTo>
                    <a:pt x="642153" y="422952"/>
                  </a:lnTo>
                  <a:lnTo>
                    <a:pt x="645922" y="425906"/>
                  </a:lnTo>
                  <a:lnTo>
                    <a:pt x="645550" y="450729"/>
                  </a:lnTo>
                  <a:lnTo>
                    <a:pt x="644620" y="452620"/>
                  </a:lnTo>
                  <a:lnTo>
                    <a:pt x="640660" y="446933"/>
                  </a:lnTo>
                  <a:lnTo>
                    <a:pt x="632986" y="436195"/>
                  </a:lnTo>
                  <a:lnTo>
                    <a:pt x="629640" y="443222"/>
                  </a:lnTo>
                  <a:lnTo>
                    <a:pt x="628828" y="442821"/>
                  </a:lnTo>
                  <a:lnTo>
                    <a:pt x="625490" y="450155"/>
                  </a:lnTo>
                  <a:lnTo>
                    <a:pt x="624317" y="449606"/>
                  </a:lnTo>
                  <a:lnTo>
                    <a:pt x="615394" y="468923"/>
                  </a:lnTo>
                  <a:lnTo>
                    <a:pt x="616239" y="469314"/>
                  </a:lnTo>
                  <a:lnTo>
                    <a:pt x="615091" y="471799"/>
                  </a:lnTo>
                  <a:lnTo>
                    <a:pt x="614246" y="471407"/>
                  </a:lnTo>
                  <a:lnTo>
                    <a:pt x="613486" y="473050"/>
                  </a:lnTo>
                  <a:lnTo>
                    <a:pt x="612762" y="472564"/>
                  </a:lnTo>
                  <a:lnTo>
                    <a:pt x="601559" y="464978"/>
                  </a:lnTo>
                  <a:lnTo>
                    <a:pt x="599266" y="463419"/>
                  </a:lnTo>
                  <a:lnTo>
                    <a:pt x="588115" y="455866"/>
                  </a:lnTo>
                  <a:lnTo>
                    <a:pt x="587394" y="455385"/>
                  </a:lnTo>
                  <a:lnTo>
                    <a:pt x="586919" y="455085"/>
                  </a:lnTo>
                  <a:lnTo>
                    <a:pt x="585071" y="453841"/>
                  </a:lnTo>
                  <a:lnTo>
                    <a:pt x="582486" y="452111"/>
                  </a:lnTo>
                  <a:lnTo>
                    <a:pt x="579764" y="450207"/>
                  </a:lnTo>
                  <a:lnTo>
                    <a:pt x="577056" y="448373"/>
                  </a:lnTo>
                  <a:lnTo>
                    <a:pt x="574794" y="446831"/>
                  </a:lnTo>
                  <a:lnTo>
                    <a:pt x="574351" y="446537"/>
                  </a:lnTo>
                  <a:lnTo>
                    <a:pt x="574489" y="446297"/>
                  </a:lnTo>
                  <a:lnTo>
                    <a:pt x="561283" y="437282"/>
                  </a:lnTo>
                  <a:lnTo>
                    <a:pt x="554795" y="432854"/>
                  </a:lnTo>
                  <a:lnTo>
                    <a:pt x="550424" y="429867"/>
                  </a:lnTo>
                  <a:lnTo>
                    <a:pt x="546133" y="426941"/>
                  </a:lnTo>
                  <a:lnTo>
                    <a:pt x="543940" y="425440"/>
                  </a:lnTo>
                  <a:lnTo>
                    <a:pt x="537472" y="421027"/>
                  </a:lnTo>
                  <a:lnTo>
                    <a:pt x="517718" y="407536"/>
                  </a:lnTo>
                  <a:lnTo>
                    <a:pt x="516360" y="406626"/>
                  </a:lnTo>
                  <a:lnTo>
                    <a:pt x="516079" y="406326"/>
                  </a:lnTo>
                  <a:lnTo>
                    <a:pt x="518503" y="403187"/>
                  </a:lnTo>
                  <a:lnTo>
                    <a:pt x="518925" y="402687"/>
                  </a:lnTo>
                  <a:lnTo>
                    <a:pt x="519333" y="402176"/>
                  </a:lnTo>
                  <a:lnTo>
                    <a:pt x="519726" y="401654"/>
                  </a:lnTo>
                  <a:lnTo>
                    <a:pt x="520103" y="401122"/>
                  </a:lnTo>
                  <a:lnTo>
                    <a:pt x="520409" y="400659"/>
                  </a:lnTo>
                  <a:lnTo>
                    <a:pt x="520576" y="400387"/>
                  </a:lnTo>
                  <a:lnTo>
                    <a:pt x="522179" y="398230"/>
                  </a:lnTo>
                  <a:lnTo>
                    <a:pt x="525841" y="391187"/>
                  </a:lnTo>
                  <a:lnTo>
                    <a:pt x="527836" y="386974"/>
                  </a:lnTo>
                  <a:lnTo>
                    <a:pt x="525695" y="386802"/>
                  </a:lnTo>
                  <a:lnTo>
                    <a:pt x="512877" y="385401"/>
                  </a:lnTo>
                  <a:lnTo>
                    <a:pt x="495490" y="382166"/>
                  </a:lnTo>
                  <a:lnTo>
                    <a:pt x="484928" y="381051"/>
                  </a:lnTo>
                  <a:lnTo>
                    <a:pt x="481995" y="380450"/>
                  </a:lnTo>
                  <a:lnTo>
                    <a:pt x="476500" y="378906"/>
                  </a:lnTo>
                  <a:lnTo>
                    <a:pt x="469474" y="375980"/>
                  </a:lnTo>
                  <a:lnTo>
                    <a:pt x="462669" y="371325"/>
                  </a:lnTo>
                  <a:lnTo>
                    <a:pt x="458108" y="367193"/>
                  </a:lnTo>
                  <a:lnTo>
                    <a:pt x="456331" y="364825"/>
                  </a:lnTo>
                  <a:lnTo>
                    <a:pt x="453520" y="359793"/>
                  </a:lnTo>
                  <a:lnTo>
                    <a:pt x="451802" y="357200"/>
                  </a:lnTo>
                  <a:lnTo>
                    <a:pt x="449399" y="355437"/>
                  </a:lnTo>
                  <a:lnTo>
                    <a:pt x="446589" y="355175"/>
                  </a:lnTo>
                  <a:lnTo>
                    <a:pt x="437690" y="355289"/>
                  </a:lnTo>
                  <a:lnTo>
                    <a:pt x="428605" y="359454"/>
                  </a:lnTo>
                  <a:lnTo>
                    <a:pt x="424171" y="360731"/>
                  </a:lnTo>
                  <a:lnTo>
                    <a:pt x="417489" y="361670"/>
                  </a:lnTo>
                  <a:lnTo>
                    <a:pt x="413585" y="361332"/>
                  </a:lnTo>
                  <a:lnTo>
                    <a:pt x="410838" y="360545"/>
                  </a:lnTo>
                  <a:lnTo>
                    <a:pt x="408997" y="359492"/>
                  </a:lnTo>
                  <a:lnTo>
                    <a:pt x="396943" y="350329"/>
                  </a:lnTo>
                  <a:lnTo>
                    <a:pt x="393416" y="349881"/>
                  </a:lnTo>
                  <a:lnTo>
                    <a:pt x="381747" y="347921"/>
                  </a:lnTo>
                  <a:lnTo>
                    <a:pt x="381088" y="360413"/>
                  </a:lnTo>
                  <a:lnTo>
                    <a:pt x="372091" y="358820"/>
                  </a:lnTo>
                  <a:lnTo>
                    <a:pt x="360947" y="357281"/>
                  </a:lnTo>
                  <a:lnTo>
                    <a:pt x="357293" y="356566"/>
                  </a:lnTo>
                  <a:lnTo>
                    <a:pt x="351672" y="355813"/>
                  </a:lnTo>
                  <a:lnTo>
                    <a:pt x="350362" y="355775"/>
                  </a:lnTo>
                  <a:lnTo>
                    <a:pt x="347614" y="355966"/>
                  </a:lnTo>
                  <a:lnTo>
                    <a:pt x="332722" y="360584"/>
                  </a:lnTo>
                  <a:lnTo>
                    <a:pt x="328007" y="361861"/>
                  </a:lnTo>
                  <a:lnTo>
                    <a:pt x="323391" y="362352"/>
                  </a:lnTo>
                  <a:lnTo>
                    <a:pt x="323364" y="362790"/>
                  </a:lnTo>
                  <a:lnTo>
                    <a:pt x="322972" y="365382"/>
                  </a:lnTo>
                  <a:lnTo>
                    <a:pt x="322995" y="368670"/>
                  </a:lnTo>
                  <a:lnTo>
                    <a:pt x="323249" y="370310"/>
                  </a:lnTo>
                  <a:lnTo>
                    <a:pt x="324626" y="374146"/>
                  </a:lnTo>
                  <a:lnTo>
                    <a:pt x="329294" y="383457"/>
                  </a:lnTo>
                  <a:lnTo>
                    <a:pt x="329662" y="385416"/>
                  </a:lnTo>
                  <a:lnTo>
                    <a:pt x="330406" y="389352"/>
                  </a:lnTo>
                  <a:lnTo>
                    <a:pt x="330410" y="391263"/>
                  </a:lnTo>
                  <a:lnTo>
                    <a:pt x="330418" y="392945"/>
                  </a:lnTo>
                  <a:lnTo>
                    <a:pt x="329499" y="397834"/>
                  </a:lnTo>
                  <a:lnTo>
                    <a:pt x="328945" y="400193"/>
                  </a:lnTo>
                  <a:lnTo>
                    <a:pt x="328680" y="401299"/>
                  </a:lnTo>
                  <a:lnTo>
                    <a:pt x="328466" y="402209"/>
                  </a:lnTo>
                  <a:lnTo>
                    <a:pt x="327825" y="407722"/>
                  </a:lnTo>
                  <a:lnTo>
                    <a:pt x="327710" y="408737"/>
                  </a:lnTo>
                  <a:lnTo>
                    <a:pt x="326756" y="411997"/>
                  </a:lnTo>
                  <a:lnTo>
                    <a:pt x="323692" y="417505"/>
                  </a:lnTo>
                  <a:lnTo>
                    <a:pt x="321971" y="419759"/>
                  </a:lnTo>
                  <a:lnTo>
                    <a:pt x="319286" y="423391"/>
                  </a:lnTo>
                  <a:lnTo>
                    <a:pt x="315790" y="427298"/>
                  </a:lnTo>
                  <a:lnTo>
                    <a:pt x="313142" y="431835"/>
                  </a:lnTo>
                  <a:lnTo>
                    <a:pt x="312296" y="433603"/>
                  </a:lnTo>
                  <a:lnTo>
                    <a:pt x="310965" y="437143"/>
                  </a:lnTo>
                  <a:lnTo>
                    <a:pt x="308717" y="444339"/>
                  </a:lnTo>
                  <a:lnTo>
                    <a:pt x="308323" y="444791"/>
                  </a:lnTo>
                  <a:lnTo>
                    <a:pt x="307857" y="445325"/>
                  </a:lnTo>
                  <a:lnTo>
                    <a:pt x="307537" y="445011"/>
                  </a:lnTo>
                  <a:lnTo>
                    <a:pt x="294248" y="458625"/>
                  </a:lnTo>
                  <a:lnTo>
                    <a:pt x="278401" y="474256"/>
                  </a:lnTo>
                  <a:lnTo>
                    <a:pt x="274925" y="477610"/>
                  </a:lnTo>
                  <a:lnTo>
                    <a:pt x="273383" y="479652"/>
                  </a:lnTo>
                  <a:lnTo>
                    <a:pt x="269641" y="484606"/>
                  </a:lnTo>
                  <a:lnTo>
                    <a:pt x="264653" y="487808"/>
                  </a:lnTo>
                  <a:lnTo>
                    <a:pt x="264225" y="488199"/>
                  </a:lnTo>
                  <a:lnTo>
                    <a:pt x="263675" y="488046"/>
                  </a:lnTo>
                  <a:lnTo>
                    <a:pt x="262974" y="488218"/>
                  </a:lnTo>
                  <a:lnTo>
                    <a:pt x="262361" y="488547"/>
                  </a:lnTo>
                  <a:lnTo>
                    <a:pt x="261288" y="489986"/>
                  </a:lnTo>
                  <a:lnTo>
                    <a:pt x="260100" y="491611"/>
                  </a:lnTo>
                  <a:lnTo>
                    <a:pt x="257725" y="494661"/>
                  </a:lnTo>
                  <a:lnTo>
                    <a:pt x="256300" y="496672"/>
                  </a:lnTo>
                  <a:lnTo>
                    <a:pt x="255180" y="497811"/>
                  </a:lnTo>
                  <a:lnTo>
                    <a:pt x="253849" y="499521"/>
                  </a:lnTo>
                  <a:lnTo>
                    <a:pt x="252337" y="502042"/>
                  </a:lnTo>
                  <a:lnTo>
                    <a:pt x="250944" y="504615"/>
                  </a:lnTo>
                  <a:lnTo>
                    <a:pt x="249816" y="505383"/>
                  </a:lnTo>
                  <a:lnTo>
                    <a:pt x="249174" y="505840"/>
                  </a:lnTo>
                  <a:lnTo>
                    <a:pt x="248406" y="506712"/>
                  </a:lnTo>
                  <a:lnTo>
                    <a:pt x="247492" y="508337"/>
                  </a:lnTo>
                  <a:lnTo>
                    <a:pt x="246419" y="510334"/>
                  </a:lnTo>
                  <a:lnTo>
                    <a:pt x="245588" y="511168"/>
                  </a:lnTo>
                  <a:lnTo>
                    <a:pt x="243976" y="512955"/>
                  </a:lnTo>
                  <a:lnTo>
                    <a:pt x="243094" y="514565"/>
                  </a:lnTo>
                  <a:lnTo>
                    <a:pt x="241997" y="516672"/>
                  </a:lnTo>
                  <a:lnTo>
                    <a:pt x="241233" y="517892"/>
                  </a:lnTo>
                  <a:lnTo>
                    <a:pt x="239472" y="520103"/>
                  </a:lnTo>
                  <a:lnTo>
                    <a:pt x="238138" y="521861"/>
                  </a:lnTo>
                  <a:lnTo>
                    <a:pt x="236439" y="523596"/>
                  </a:lnTo>
                  <a:lnTo>
                    <a:pt x="235556" y="524644"/>
                  </a:lnTo>
                  <a:lnTo>
                    <a:pt x="232013" y="528251"/>
                  </a:lnTo>
                  <a:lnTo>
                    <a:pt x="230466" y="528518"/>
                  </a:lnTo>
                  <a:lnTo>
                    <a:pt x="229876" y="528685"/>
                  </a:lnTo>
                  <a:lnTo>
                    <a:pt x="229405" y="528609"/>
                  </a:lnTo>
                  <a:lnTo>
                    <a:pt x="227615" y="528313"/>
                  </a:lnTo>
                  <a:lnTo>
                    <a:pt x="226744" y="528247"/>
                  </a:lnTo>
                  <a:lnTo>
                    <a:pt x="225905" y="528337"/>
                  </a:lnTo>
                  <a:lnTo>
                    <a:pt x="224377" y="528938"/>
                  </a:lnTo>
                  <a:lnTo>
                    <a:pt x="222536" y="529748"/>
                  </a:lnTo>
                  <a:lnTo>
                    <a:pt x="220034" y="531092"/>
                  </a:lnTo>
                  <a:lnTo>
                    <a:pt x="218625" y="531930"/>
                  </a:lnTo>
                  <a:lnTo>
                    <a:pt x="216614" y="533398"/>
                  </a:lnTo>
                  <a:lnTo>
                    <a:pt x="214682" y="534418"/>
                  </a:lnTo>
                  <a:lnTo>
                    <a:pt x="213356" y="534613"/>
                  </a:lnTo>
                  <a:lnTo>
                    <a:pt x="211800" y="534370"/>
                  </a:lnTo>
                  <a:lnTo>
                    <a:pt x="209936" y="533551"/>
                  </a:lnTo>
                  <a:lnTo>
                    <a:pt x="208103" y="532302"/>
                  </a:lnTo>
                  <a:lnTo>
                    <a:pt x="204715" y="530210"/>
                  </a:lnTo>
                  <a:lnTo>
                    <a:pt x="202506" y="529309"/>
                  </a:lnTo>
                  <a:lnTo>
                    <a:pt x="199885" y="527356"/>
                  </a:lnTo>
                  <a:lnTo>
                    <a:pt x="199164" y="526221"/>
                  </a:lnTo>
                  <a:lnTo>
                    <a:pt x="198594" y="524763"/>
                  </a:lnTo>
                  <a:lnTo>
                    <a:pt x="198464" y="524382"/>
                  </a:lnTo>
                  <a:lnTo>
                    <a:pt x="197454" y="521404"/>
                  </a:lnTo>
                  <a:lnTo>
                    <a:pt x="196936" y="519998"/>
                  </a:lnTo>
                  <a:lnTo>
                    <a:pt x="196247" y="517034"/>
                  </a:lnTo>
                  <a:lnTo>
                    <a:pt x="195653" y="513632"/>
                  </a:lnTo>
                  <a:lnTo>
                    <a:pt x="195641" y="512912"/>
                  </a:lnTo>
                  <a:lnTo>
                    <a:pt x="195467" y="511092"/>
                  </a:lnTo>
                  <a:lnTo>
                    <a:pt x="195633" y="509119"/>
                  </a:lnTo>
                  <a:lnTo>
                    <a:pt x="195709" y="507456"/>
                  </a:lnTo>
                  <a:lnTo>
                    <a:pt x="195736" y="504544"/>
                  </a:lnTo>
                  <a:lnTo>
                    <a:pt x="195637" y="503072"/>
                  </a:lnTo>
                  <a:lnTo>
                    <a:pt x="195669" y="501313"/>
                  </a:lnTo>
                  <a:lnTo>
                    <a:pt x="195677" y="499207"/>
                  </a:lnTo>
                  <a:lnTo>
                    <a:pt x="195665" y="497663"/>
                  </a:lnTo>
                  <a:lnTo>
                    <a:pt x="195720" y="496915"/>
                  </a:lnTo>
                  <a:lnTo>
                    <a:pt x="195728" y="496648"/>
                  </a:lnTo>
                  <a:lnTo>
                    <a:pt x="195764" y="495490"/>
                  </a:lnTo>
                  <a:lnTo>
                    <a:pt x="196128" y="493975"/>
                  </a:lnTo>
                  <a:lnTo>
                    <a:pt x="196496" y="492269"/>
                  </a:lnTo>
                  <a:lnTo>
                    <a:pt x="196805" y="490725"/>
                  </a:lnTo>
                  <a:lnTo>
                    <a:pt x="197027" y="489695"/>
                  </a:lnTo>
                  <a:lnTo>
                    <a:pt x="197458" y="488523"/>
                  </a:lnTo>
                  <a:lnTo>
                    <a:pt x="198551" y="484839"/>
                  </a:lnTo>
                  <a:lnTo>
                    <a:pt x="198685" y="484430"/>
                  </a:lnTo>
                  <a:lnTo>
                    <a:pt x="199081" y="483172"/>
                  </a:lnTo>
                  <a:lnTo>
                    <a:pt x="199568" y="481756"/>
                  </a:lnTo>
                  <a:lnTo>
                    <a:pt x="199889" y="480560"/>
                  </a:lnTo>
                  <a:lnTo>
                    <a:pt x="200091" y="479922"/>
                  </a:lnTo>
                  <a:lnTo>
                    <a:pt x="200305" y="479502"/>
                  </a:lnTo>
                  <a:lnTo>
                    <a:pt x="200542" y="478740"/>
                  </a:lnTo>
                  <a:lnTo>
                    <a:pt x="200815" y="477816"/>
                  </a:lnTo>
                  <a:lnTo>
                    <a:pt x="201090" y="477132"/>
                  </a:lnTo>
                  <a:lnTo>
                    <a:pt x="201407" y="476382"/>
                  </a:lnTo>
                  <a:lnTo>
                    <a:pt x="201678" y="476005"/>
                  </a:lnTo>
                  <a:lnTo>
                    <a:pt x="202110" y="475323"/>
                  </a:lnTo>
                  <a:lnTo>
                    <a:pt x="202486" y="474556"/>
                  </a:lnTo>
                  <a:lnTo>
                    <a:pt x="203274" y="472755"/>
                  </a:lnTo>
                  <a:lnTo>
                    <a:pt x="203749" y="471744"/>
                  </a:lnTo>
                  <a:lnTo>
                    <a:pt x="203979" y="471264"/>
                  </a:lnTo>
                  <a:lnTo>
                    <a:pt x="204362" y="470515"/>
                  </a:lnTo>
                  <a:lnTo>
                    <a:pt x="205126" y="468952"/>
                  </a:lnTo>
                  <a:lnTo>
                    <a:pt x="205502" y="468099"/>
                  </a:lnTo>
                  <a:lnTo>
                    <a:pt x="205744" y="467432"/>
                  </a:lnTo>
                  <a:lnTo>
                    <a:pt x="206310" y="466150"/>
                  </a:lnTo>
                  <a:lnTo>
                    <a:pt x="207058" y="464406"/>
                  </a:lnTo>
                  <a:lnTo>
                    <a:pt x="207402" y="463858"/>
                  </a:lnTo>
                  <a:lnTo>
                    <a:pt x="208258" y="462909"/>
                  </a:lnTo>
                  <a:lnTo>
                    <a:pt x="209378" y="461699"/>
                  </a:lnTo>
                  <a:lnTo>
                    <a:pt x="210383" y="460660"/>
                  </a:lnTo>
                  <a:lnTo>
                    <a:pt x="210878" y="460112"/>
                  </a:lnTo>
                  <a:lnTo>
                    <a:pt x="211943" y="458954"/>
                  </a:lnTo>
                  <a:lnTo>
                    <a:pt x="212248" y="458614"/>
                  </a:lnTo>
                  <a:lnTo>
                    <a:pt x="213499" y="457039"/>
                  </a:lnTo>
                  <a:lnTo>
                    <a:pt x="214188" y="456209"/>
                  </a:lnTo>
                  <a:lnTo>
                    <a:pt x="214587" y="455695"/>
                  </a:lnTo>
                  <a:lnTo>
                    <a:pt x="215043" y="455204"/>
                  </a:lnTo>
                  <a:lnTo>
                    <a:pt x="215700" y="454389"/>
                  </a:lnTo>
                  <a:lnTo>
                    <a:pt x="216432" y="453674"/>
                  </a:lnTo>
                  <a:lnTo>
                    <a:pt x="217050" y="453002"/>
                  </a:lnTo>
                  <a:lnTo>
                    <a:pt x="217624" y="452502"/>
                  </a:lnTo>
                  <a:lnTo>
                    <a:pt x="218594" y="451973"/>
                  </a:lnTo>
                  <a:lnTo>
                    <a:pt x="219872" y="451291"/>
                  </a:lnTo>
                  <a:lnTo>
                    <a:pt x="220874" y="450872"/>
                  </a:lnTo>
                  <a:lnTo>
                    <a:pt x="222631" y="450124"/>
                  </a:lnTo>
                  <a:lnTo>
                    <a:pt x="223859" y="449447"/>
                  </a:lnTo>
                  <a:lnTo>
                    <a:pt x="224726" y="448814"/>
                  </a:lnTo>
                  <a:lnTo>
                    <a:pt x="225751" y="447527"/>
                  </a:lnTo>
                  <a:lnTo>
                    <a:pt x="226056" y="446965"/>
                  </a:lnTo>
                  <a:lnTo>
                    <a:pt x="226622" y="445945"/>
                  </a:lnTo>
                  <a:lnTo>
                    <a:pt x="227077" y="445049"/>
                  </a:lnTo>
                  <a:lnTo>
                    <a:pt x="227603" y="444301"/>
                  </a:lnTo>
                  <a:lnTo>
                    <a:pt x="228106" y="443662"/>
                  </a:lnTo>
                  <a:lnTo>
                    <a:pt x="228755" y="442871"/>
                  </a:lnTo>
                  <a:lnTo>
                    <a:pt x="229325" y="442252"/>
                  </a:lnTo>
                  <a:lnTo>
                    <a:pt x="229535" y="442061"/>
                  </a:lnTo>
                  <a:lnTo>
                    <a:pt x="230276" y="441227"/>
                  </a:lnTo>
                  <a:lnTo>
                    <a:pt x="230695" y="440774"/>
                  </a:lnTo>
                  <a:lnTo>
                    <a:pt x="231530" y="439774"/>
                  </a:lnTo>
                  <a:lnTo>
                    <a:pt x="231800" y="439440"/>
                  </a:lnTo>
                  <a:lnTo>
                    <a:pt x="232097" y="439030"/>
                  </a:lnTo>
                  <a:lnTo>
                    <a:pt x="232413" y="438535"/>
                  </a:lnTo>
                  <a:lnTo>
                    <a:pt x="232785" y="437872"/>
                  </a:lnTo>
                  <a:lnTo>
                    <a:pt x="233031" y="437496"/>
                  </a:lnTo>
                  <a:lnTo>
                    <a:pt x="233268" y="437143"/>
                  </a:lnTo>
                  <a:lnTo>
                    <a:pt x="233743" y="436457"/>
                  </a:lnTo>
                  <a:lnTo>
                    <a:pt x="234381" y="435690"/>
                  </a:lnTo>
                  <a:lnTo>
                    <a:pt x="234812" y="435047"/>
                  </a:lnTo>
                  <a:lnTo>
                    <a:pt x="235426" y="434279"/>
                  </a:lnTo>
                  <a:lnTo>
                    <a:pt x="235996" y="433574"/>
                  </a:lnTo>
                  <a:lnTo>
                    <a:pt x="236253" y="433279"/>
                  </a:lnTo>
                  <a:lnTo>
                    <a:pt x="236422" y="433166"/>
                  </a:lnTo>
                  <a:lnTo>
                    <a:pt x="236803" y="432912"/>
                  </a:lnTo>
                  <a:lnTo>
                    <a:pt x="237544" y="432397"/>
                  </a:lnTo>
                  <a:lnTo>
                    <a:pt x="239107" y="431444"/>
                  </a:lnTo>
                  <a:lnTo>
                    <a:pt x="240042" y="431077"/>
                  </a:lnTo>
                  <a:lnTo>
                    <a:pt x="241245" y="430810"/>
                  </a:lnTo>
                  <a:lnTo>
                    <a:pt x="242516" y="430515"/>
                  </a:lnTo>
                  <a:lnTo>
                    <a:pt x="243090" y="430257"/>
                  </a:lnTo>
                  <a:lnTo>
                    <a:pt x="243664" y="429805"/>
                  </a:lnTo>
                  <a:lnTo>
                    <a:pt x="244337" y="429381"/>
                  </a:lnTo>
                  <a:lnTo>
                    <a:pt x="245196" y="428918"/>
                  </a:lnTo>
                  <a:lnTo>
                    <a:pt x="246122" y="428366"/>
                  </a:lnTo>
                  <a:lnTo>
                    <a:pt x="246272" y="428218"/>
                  </a:lnTo>
                  <a:lnTo>
                    <a:pt x="246953" y="427493"/>
                  </a:lnTo>
                  <a:lnTo>
                    <a:pt x="247480" y="427065"/>
                  </a:lnTo>
                  <a:lnTo>
                    <a:pt x="247816" y="426888"/>
                  </a:lnTo>
                  <a:lnTo>
                    <a:pt x="248743" y="426612"/>
                  </a:lnTo>
                  <a:lnTo>
                    <a:pt x="249531" y="426150"/>
                  </a:lnTo>
                  <a:lnTo>
                    <a:pt x="250429" y="425540"/>
                  </a:lnTo>
                  <a:lnTo>
                    <a:pt x="251407" y="424677"/>
                  </a:lnTo>
                  <a:lnTo>
                    <a:pt x="252013" y="424024"/>
                  </a:lnTo>
                  <a:lnTo>
                    <a:pt x="252884" y="423157"/>
                  </a:lnTo>
                  <a:lnTo>
                    <a:pt x="253948" y="421665"/>
                  </a:lnTo>
                  <a:lnTo>
                    <a:pt x="254716" y="420355"/>
                  </a:lnTo>
                  <a:lnTo>
                    <a:pt x="254930" y="419173"/>
                  </a:lnTo>
                  <a:lnTo>
                    <a:pt x="255025" y="418177"/>
                  </a:lnTo>
                  <a:lnTo>
                    <a:pt x="254958" y="416257"/>
                  </a:lnTo>
                  <a:lnTo>
                    <a:pt x="254930" y="414151"/>
                  </a:lnTo>
                  <a:lnTo>
                    <a:pt x="254986" y="411620"/>
                  </a:lnTo>
                  <a:lnTo>
                    <a:pt x="255219" y="409447"/>
                  </a:lnTo>
                  <a:lnTo>
                    <a:pt x="255611" y="403691"/>
                  </a:lnTo>
                  <a:lnTo>
                    <a:pt x="255140" y="399313"/>
                  </a:lnTo>
                  <a:lnTo>
                    <a:pt x="255088" y="398873"/>
                  </a:lnTo>
                  <a:lnTo>
                    <a:pt x="254408" y="396381"/>
                  </a:lnTo>
                  <a:lnTo>
                    <a:pt x="253616" y="393888"/>
                  </a:lnTo>
                  <a:lnTo>
                    <a:pt x="252539" y="392530"/>
                  </a:lnTo>
                  <a:lnTo>
                    <a:pt x="250841" y="390796"/>
                  </a:lnTo>
                  <a:lnTo>
                    <a:pt x="249831" y="389886"/>
                  </a:lnTo>
                  <a:lnTo>
                    <a:pt x="248010" y="388699"/>
                  </a:lnTo>
                  <a:lnTo>
                    <a:pt x="245386" y="387160"/>
                  </a:lnTo>
                  <a:lnTo>
                    <a:pt x="242587" y="386140"/>
                  </a:lnTo>
                  <a:lnTo>
                    <a:pt x="240877" y="385559"/>
                  </a:lnTo>
                  <a:lnTo>
                    <a:pt x="240683" y="385492"/>
                  </a:lnTo>
                  <a:lnTo>
                    <a:pt x="240493" y="385420"/>
                  </a:lnTo>
                  <a:lnTo>
                    <a:pt x="240105" y="385287"/>
                  </a:lnTo>
                  <a:lnTo>
                    <a:pt x="239911" y="385230"/>
                  </a:lnTo>
                  <a:lnTo>
                    <a:pt x="239484" y="385133"/>
                  </a:lnTo>
                  <a:lnTo>
                    <a:pt x="239024" y="385054"/>
                  </a:lnTo>
                  <a:lnTo>
                    <a:pt x="238573" y="385006"/>
                  </a:lnTo>
                  <a:lnTo>
                    <a:pt x="238118" y="384977"/>
                  </a:lnTo>
                  <a:lnTo>
                    <a:pt x="237666" y="384958"/>
                  </a:lnTo>
                  <a:lnTo>
                    <a:pt x="237053" y="384963"/>
                  </a:lnTo>
                  <a:lnTo>
                    <a:pt x="236439" y="385011"/>
                  </a:lnTo>
                  <a:lnTo>
                    <a:pt x="235826" y="385082"/>
                  </a:lnTo>
                  <a:lnTo>
                    <a:pt x="235212" y="385158"/>
                  </a:lnTo>
                  <a:lnTo>
                    <a:pt x="234598" y="385220"/>
                  </a:lnTo>
                  <a:lnTo>
                    <a:pt x="232318" y="385368"/>
                  </a:lnTo>
                  <a:lnTo>
                    <a:pt x="231348" y="385449"/>
                  </a:lnTo>
                  <a:lnTo>
                    <a:pt x="230949" y="385478"/>
                  </a:lnTo>
                  <a:lnTo>
                    <a:pt x="230549" y="385516"/>
                  </a:lnTo>
                  <a:lnTo>
                    <a:pt x="230149" y="385563"/>
                  </a:lnTo>
                  <a:lnTo>
                    <a:pt x="229753" y="385630"/>
                  </a:lnTo>
                  <a:lnTo>
                    <a:pt x="229369" y="385711"/>
                  </a:lnTo>
                  <a:lnTo>
                    <a:pt x="228989" y="385807"/>
                  </a:lnTo>
                  <a:lnTo>
                    <a:pt x="228237" y="386026"/>
                  </a:lnTo>
                  <a:lnTo>
                    <a:pt x="227156" y="386350"/>
                  </a:lnTo>
                  <a:lnTo>
                    <a:pt x="226808" y="386459"/>
                  </a:lnTo>
                  <a:lnTo>
                    <a:pt x="226000" y="386726"/>
                  </a:lnTo>
                  <a:lnTo>
                    <a:pt x="224575" y="387694"/>
                  </a:lnTo>
                  <a:lnTo>
                    <a:pt x="224270" y="387989"/>
                  </a:lnTo>
                  <a:lnTo>
                    <a:pt x="222572" y="389790"/>
                  </a:lnTo>
                  <a:lnTo>
                    <a:pt x="220901" y="391749"/>
                  </a:lnTo>
                  <a:lnTo>
                    <a:pt x="219132" y="393684"/>
                  </a:lnTo>
                  <a:lnTo>
                    <a:pt x="217612" y="395571"/>
                  </a:lnTo>
                  <a:lnTo>
                    <a:pt x="215977" y="397639"/>
                  </a:lnTo>
                  <a:lnTo>
                    <a:pt x="214675" y="399678"/>
                  </a:lnTo>
                  <a:lnTo>
                    <a:pt x="213958" y="400441"/>
                  </a:lnTo>
                  <a:lnTo>
                    <a:pt x="212375" y="401847"/>
                  </a:lnTo>
                  <a:lnTo>
                    <a:pt x="211199" y="403295"/>
                  </a:lnTo>
                  <a:lnTo>
                    <a:pt x="208863" y="405316"/>
                  </a:lnTo>
                  <a:lnTo>
                    <a:pt x="208277" y="406216"/>
                  </a:lnTo>
                  <a:lnTo>
                    <a:pt x="207026" y="408037"/>
                  </a:lnTo>
                  <a:lnTo>
                    <a:pt x="204232" y="410510"/>
                  </a:lnTo>
                  <a:lnTo>
                    <a:pt x="202886" y="411377"/>
                  </a:lnTo>
                  <a:lnTo>
                    <a:pt x="201872" y="412535"/>
                  </a:lnTo>
                  <a:lnTo>
                    <a:pt x="200677" y="413393"/>
                  </a:lnTo>
                  <a:lnTo>
                    <a:pt x="197854" y="414255"/>
                  </a:lnTo>
                  <a:lnTo>
                    <a:pt x="195079" y="414475"/>
                  </a:lnTo>
                  <a:lnTo>
                    <a:pt x="192003" y="414651"/>
                  </a:lnTo>
                  <a:lnTo>
                    <a:pt x="191120" y="414665"/>
                  </a:lnTo>
                  <a:lnTo>
                    <a:pt x="189897" y="414584"/>
                  </a:lnTo>
                  <a:lnTo>
                    <a:pt x="188634" y="414556"/>
                  </a:lnTo>
                  <a:lnTo>
                    <a:pt x="187518" y="414475"/>
                  </a:lnTo>
                  <a:lnTo>
                    <a:pt x="186426" y="414413"/>
                  </a:lnTo>
                  <a:lnTo>
                    <a:pt x="185559" y="414398"/>
                  </a:lnTo>
                  <a:lnTo>
                    <a:pt x="184403" y="414556"/>
                  </a:lnTo>
                  <a:lnTo>
                    <a:pt x="182506" y="415080"/>
                  </a:lnTo>
                  <a:lnTo>
                    <a:pt x="180875" y="415695"/>
                  </a:lnTo>
                  <a:lnTo>
                    <a:pt x="179898" y="416014"/>
                  </a:lnTo>
                  <a:lnTo>
                    <a:pt x="179434" y="416176"/>
                  </a:lnTo>
                  <a:lnTo>
                    <a:pt x="177716" y="416595"/>
                  </a:lnTo>
                  <a:lnTo>
                    <a:pt x="177396" y="416671"/>
                  </a:lnTo>
                  <a:lnTo>
                    <a:pt x="176754" y="416814"/>
                  </a:lnTo>
                  <a:lnTo>
                    <a:pt x="175397" y="417100"/>
                  </a:lnTo>
                  <a:lnTo>
                    <a:pt x="174700" y="417224"/>
                  </a:lnTo>
                  <a:lnTo>
                    <a:pt x="174193" y="417301"/>
                  </a:lnTo>
                  <a:lnTo>
                    <a:pt x="173683" y="417367"/>
                  </a:lnTo>
                  <a:lnTo>
                    <a:pt x="173425" y="417396"/>
                  </a:lnTo>
                  <a:lnTo>
                    <a:pt x="173112" y="417439"/>
                  </a:lnTo>
                  <a:lnTo>
                    <a:pt x="172796" y="417477"/>
                  </a:lnTo>
                  <a:lnTo>
                    <a:pt x="172479" y="417510"/>
                  </a:lnTo>
                  <a:lnTo>
                    <a:pt x="172162" y="417539"/>
                  </a:lnTo>
                  <a:lnTo>
                    <a:pt x="171850" y="417558"/>
                  </a:lnTo>
                  <a:lnTo>
                    <a:pt x="171608" y="417567"/>
                  </a:lnTo>
                  <a:lnTo>
                    <a:pt x="171125" y="417577"/>
                  </a:lnTo>
                  <a:lnTo>
                    <a:pt x="170888" y="417563"/>
                  </a:lnTo>
                  <a:lnTo>
                    <a:pt x="170650" y="417524"/>
                  </a:lnTo>
                  <a:lnTo>
                    <a:pt x="170488" y="417477"/>
                  </a:lnTo>
                  <a:lnTo>
                    <a:pt x="170330" y="417415"/>
                  </a:lnTo>
                  <a:lnTo>
                    <a:pt x="170171" y="417343"/>
                  </a:lnTo>
                  <a:lnTo>
                    <a:pt x="170013" y="417281"/>
                  </a:lnTo>
                  <a:lnTo>
                    <a:pt x="169851" y="417239"/>
                  </a:lnTo>
                  <a:lnTo>
                    <a:pt x="169700" y="417215"/>
                  </a:lnTo>
                  <a:lnTo>
                    <a:pt x="169550" y="417200"/>
                  </a:lnTo>
                  <a:lnTo>
                    <a:pt x="169399" y="417196"/>
                  </a:lnTo>
                  <a:lnTo>
                    <a:pt x="169249" y="417196"/>
                  </a:lnTo>
                  <a:lnTo>
                    <a:pt x="169098" y="417205"/>
                  </a:lnTo>
                  <a:lnTo>
                    <a:pt x="168830" y="417208"/>
                  </a:lnTo>
                  <a:lnTo>
                    <a:pt x="166573" y="417405"/>
                  </a:lnTo>
                  <a:lnTo>
                    <a:pt x="164378" y="417788"/>
                  </a:lnTo>
                  <a:lnTo>
                    <a:pt x="163210" y="418286"/>
                  </a:lnTo>
                  <a:lnTo>
                    <a:pt x="162070" y="419111"/>
                  </a:lnTo>
                  <a:lnTo>
                    <a:pt x="160488" y="421229"/>
                  </a:lnTo>
                  <a:lnTo>
                    <a:pt x="160018" y="421769"/>
                  </a:lnTo>
                  <a:lnTo>
                    <a:pt x="158564" y="423361"/>
                  </a:lnTo>
                  <a:lnTo>
                    <a:pt x="157481" y="424200"/>
                  </a:lnTo>
                  <a:lnTo>
                    <a:pt x="155757" y="425039"/>
                  </a:lnTo>
                  <a:lnTo>
                    <a:pt x="153889" y="424517"/>
                  </a:lnTo>
                  <a:lnTo>
                    <a:pt x="151878" y="423826"/>
                  </a:lnTo>
                  <a:lnTo>
                    <a:pt x="150227" y="423525"/>
                  </a:lnTo>
                  <a:lnTo>
                    <a:pt x="148398" y="423697"/>
                  </a:lnTo>
                  <a:lnTo>
                    <a:pt x="146170" y="424259"/>
                  </a:lnTo>
                  <a:lnTo>
                    <a:pt x="143976" y="424865"/>
                  </a:lnTo>
                  <a:lnTo>
                    <a:pt x="142041" y="425036"/>
                  </a:lnTo>
                  <a:lnTo>
                    <a:pt x="138913" y="424302"/>
                  </a:lnTo>
                  <a:lnTo>
                    <a:pt x="136257" y="423440"/>
                  </a:lnTo>
                  <a:lnTo>
                    <a:pt x="135311" y="423149"/>
                  </a:lnTo>
                  <a:lnTo>
                    <a:pt x="134579" y="422949"/>
                  </a:lnTo>
                  <a:lnTo>
                    <a:pt x="133941" y="422687"/>
                  </a:lnTo>
                  <a:lnTo>
                    <a:pt x="132940" y="422225"/>
                  </a:lnTo>
                  <a:lnTo>
                    <a:pt x="132208" y="421986"/>
                  </a:lnTo>
                  <a:lnTo>
                    <a:pt x="131653" y="421705"/>
                  </a:lnTo>
                  <a:lnTo>
                    <a:pt x="129951" y="420600"/>
                  </a:lnTo>
                  <a:lnTo>
                    <a:pt x="125929" y="415396"/>
                  </a:lnTo>
                  <a:lnTo>
                    <a:pt x="124077" y="413085"/>
                  </a:lnTo>
                  <a:lnTo>
                    <a:pt x="122105" y="410235"/>
                  </a:lnTo>
                  <a:lnTo>
                    <a:pt x="120819" y="408348"/>
                  </a:lnTo>
                  <a:lnTo>
                    <a:pt x="118146" y="403082"/>
                  </a:lnTo>
                  <a:lnTo>
                    <a:pt x="117443" y="401510"/>
                  </a:lnTo>
                  <a:lnTo>
                    <a:pt x="116128" y="398565"/>
                  </a:lnTo>
                  <a:lnTo>
                    <a:pt x="116224" y="397908"/>
                  </a:lnTo>
                  <a:lnTo>
                    <a:pt x="116413" y="396654"/>
                  </a:lnTo>
                  <a:lnTo>
                    <a:pt x="116563" y="394567"/>
                  </a:lnTo>
                  <a:lnTo>
                    <a:pt x="115126" y="392618"/>
                  </a:lnTo>
                  <a:lnTo>
                    <a:pt x="114512" y="391324"/>
                  </a:lnTo>
                  <a:lnTo>
                    <a:pt x="112470" y="388524"/>
                  </a:lnTo>
                  <a:lnTo>
                    <a:pt x="111193" y="385977"/>
                  </a:lnTo>
                  <a:lnTo>
                    <a:pt x="107030" y="383425"/>
                  </a:lnTo>
                  <a:lnTo>
                    <a:pt x="103309" y="380709"/>
                  </a:lnTo>
                  <a:lnTo>
                    <a:pt x="100123" y="378155"/>
                  </a:lnTo>
                  <a:lnTo>
                    <a:pt x="95602" y="371760"/>
                  </a:lnTo>
                  <a:lnTo>
                    <a:pt x="94097" y="368400"/>
                  </a:lnTo>
                  <a:lnTo>
                    <a:pt x="94133" y="366156"/>
                  </a:lnTo>
                  <a:lnTo>
                    <a:pt x="93646" y="364559"/>
                  </a:lnTo>
                  <a:lnTo>
                    <a:pt x="93511" y="363492"/>
                  </a:lnTo>
                  <a:lnTo>
                    <a:pt x="93602" y="361524"/>
                  </a:lnTo>
                  <a:lnTo>
                    <a:pt x="93345" y="359398"/>
                  </a:lnTo>
                  <a:lnTo>
                    <a:pt x="93523" y="357373"/>
                  </a:lnTo>
                  <a:lnTo>
                    <a:pt x="93036" y="354814"/>
                  </a:lnTo>
                  <a:lnTo>
                    <a:pt x="91706" y="352469"/>
                  </a:lnTo>
                  <a:lnTo>
                    <a:pt x="89624" y="349005"/>
                  </a:lnTo>
                  <a:lnTo>
                    <a:pt x="88163" y="345755"/>
                  </a:lnTo>
                  <a:lnTo>
                    <a:pt x="87497" y="337739"/>
                  </a:lnTo>
                  <a:lnTo>
                    <a:pt x="87410" y="334651"/>
                  </a:lnTo>
                  <a:lnTo>
                    <a:pt x="87542" y="331745"/>
                  </a:lnTo>
                  <a:lnTo>
                    <a:pt x="88781" y="328757"/>
                  </a:lnTo>
                  <a:lnTo>
                    <a:pt x="92058" y="323911"/>
                  </a:lnTo>
                  <a:lnTo>
                    <a:pt x="95649" y="320980"/>
                  </a:lnTo>
                  <a:lnTo>
                    <a:pt x="102643" y="316348"/>
                  </a:lnTo>
                  <a:lnTo>
                    <a:pt x="106452" y="313679"/>
                  </a:lnTo>
                  <a:lnTo>
                    <a:pt x="111089" y="309201"/>
                  </a:lnTo>
                  <a:lnTo>
                    <a:pt x="114810" y="306166"/>
                  </a:lnTo>
                  <a:lnTo>
                    <a:pt x="118840" y="302487"/>
                  </a:lnTo>
                  <a:lnTo>
                    <a:pt x="121735" y="299612"/>
                  </a:lnTo>
                  <a:lnTo>
                    <a:pt x="123818" y="298549"/>
                  </a:lnTo>
                  <a:lnTo>
                    <a:pt x="127404" y="295886"/>
                  </a:lnTo>
                  <a:lnTo>
                    <a:pt x="131521" y="291835"/>
                  </a:lnTo>
                  <a:lnTo>
                    <a:pt x="135198" y="286507"/>
                  </a:lnTo>
                  <a:lnTo>
                    <a:pt x="136794" y="284749"/>
                  </a:lnTo>
                  <a:lnTo>
                    <a:pt x="137296" y="284144"/>
                  </a:lnTo>
                  <a:lnTo>
                    <a:pt x="137819" y="283486"/>
                  </a:lnTo>
                  <a:lnTo>
                    <a:pt x="138484" y="282428"/>
                  </a:lnTo>
                  <a:lnTo>
                    <a:pt x="139545" y="280951"/>
                  </a:lnTo>
                  <a:lnTo>
                    <a:pt x="140202" y="279965"/>
                  </a:lnTo>
                  <a:lnTo>
                    <a:pt x="142458" y="277506"/>
                  </a:lnTo>
                  <a:lnTo>
                    <a:pt x="144287" y="275828"/>
                  </a:lnTo>
                  <a:lnTo>
                    <a:pt x="147510" y="272335"/>
                  </a:lnTo>
                  <a:lnTo>
                    <a:pt x="150736" y="269104"/>
                  </a:lnTo>
                  <a:lnTo>
                    <a:pt x="154176" y="265097"/>
                  </a:lnTo>
                  <a:lnTo>
                    <a:pt x="156107" y="262900"/>
                  </a:lnTo>
                  <a:lnTo>
                    <a:pt x="158581" y="260441"/>
                  </a:lnTo>
                  <a:lnTo>
                    <a:pt x="160299" y="258244"/>
                  </a:lnTo>
                  <a:lnTo>
                    <a:pt x="163094" y="255142"/>
                  </a:lnTo>
                  <a:lnTo>
                    <a:pt x="166316" y="251263"/>
                  </a:lnTo>
                  <a:lnTo>
                    <a:pt x="166950" y="250212"/>
                  </a:lnTo>
                  <a:lnTo>
                    <a:pt x="168573" y="247517"/>
                  </a:lnTo>
                  <a:lnTo>
                    <a:pt x="169650" y="244673"/>
                  </a:lnTo>
                  <a:lnTo>
                    <a:pt x="169318" y="243446"/>
                  </a:lnTo>
                  <a:lnTo>
                    <a:pt x="169855" y="239781"/>
                  </a:lnTo>
                  <a:lnTo>
                    <a:pt x="170399" y="236725"/>
                  </a:lnTo>
                  <a:lnTo>
                    <a:pt x="170011" y="232977"/>
                  </a:lnTo>
                  <a:lnTo>
                    <a:pt x="168712" y="228991"/>
                  </a:lnTo>
                  <a:lnTo>
                    <a:pt x="165373" y="224544"/>
                  </a:lnTo>
                  <a:lnTo>
                    <a:pt x="161551" y="222276"/>
                  </a:lnTo>
                  <a:lnTo>
                    <a:pt x="152351" y="220101"/>
                  </a:lnTo>
                  <a:lnTo>
                    <a:pt x="150474" y="219612"/>
                  </a:lnTo>
                  <a:lnTo>
                    <a:pt x="147158" y="220548"/>
                  </a:lnTo>
                  <a:lnTo>
                    <a:pt x="142701" y="222442"/>
                  </a:lnTo>
                  <a:lnTo>
                    <a:pt x="138243" y="223404"/>
                  </a:lnTo>
                  <a:lnTo>
                    <a:pt x="133737" y="224501"/>
                  </a:lnTo>
                  <a:lnTo>
                    <a:pt x="124311" y="225220"/>
                  </a:lnTo>
                  <a:lnTo>
                    <a:pt x="115682" y="225459"/>
                  </a:lnTo>
                  <a:lnTo>
                    <a:pt x="110227" y="225459"/>
                  </a:lnTo>
                  <a:lnTo>
                    <a:pt x="103976" y="224382"/>
                  </a:lnTo>
                  <a:lnTo>
                    <a:pt x="95643" y="223428"/>
                  </a:lnTo>
                  <a:lnTo>
                    <a:pt x="91376" y="221761"/>
                  </a:lnTo>
                  <a:lnTo>
                    <a:pt x="87112" y="218420"/>
                  </a:lnTo>
                  <a:lnTo>
                    <a:pt x="82647" y="212807"/>
                  </a:lnTo>
                  <a:lnTo>
                    <a:pt x="78680" y="208275"/>
                  </a:lnTo>
                  <a:lnTo>
                    <a:pt x="75407" y="202785"/>
                  </a:lnTo>
                  <a:lnTo>
                    <a:pt x="71535" y="197296"/>
                  </a:lnTo>
                  <a:lnTo>
                    <a:pt x="67668" y="192878"/>
                  </a:lnTo>
                  <a:lnTo>
                    <a:pt x="62905" y="189062"/>
                  </a:lnTo>
                  <a:lnTo>
                    <a:pt x="60241" y="186890"/>
                  </a:lnTo>
                  <a:lnTo>
                    <a:pt x="59830" y="186555"/>
                  </a:lnTo>
                  <a:lnTo>
                    <a:pt x="56655" y="184287"/>
                  </a:lnTo>
                  <a:lnTo>
                    <a:pt x="52815" y="181990"/>
                  </a:lnTo>
                  <a:lnTo>
                    <a:pt x="48235" y="179426"/>
                  </a:lnTo>
                  <a:lnTo>
                    <a:pt x="42697" y="176482"/>
                  </a:lnTo>
                  <a:lnTo>
                    <a:pt x="36094" y="173408"/>
                  </a:lnTo>
                  <a:lnTo>
                    <a:pt x="26940" y="169627"/>
                  </a:lnTo>
                  <a:lnTo>
                    <a:pt x="22785" y="167900"/>
                  </a:lnTo>
                  <a:lnTo>
                    <a:pt x="14801" y="164950"/>
                  </a:lnTo>
                  <a:lnTo>
                    <a:pt x="7026" y="162649"/>
                  </a:lnTo>
                  <a:lnTo>
                    <a:pt x="3107" y="160619"/>
                  </a:lnTo>
                  <a:lnTo>
                    <a:pt x="958" y="157269"/>
                  </a:lnTo>
                  <a:lnTo>
                    <a:pt x="0" y="151889"/>
                  </a:lnTo>
                  <a:lnTo>
                    <a:pt x="0" y="147147"/>
                  </a:lnTo>
                  <a:lnTo>
                    <a:pt x="957" y="142539"/>
                  </a:lnTo>
                  <a:lnTo>
                    <a:pt x="1595" y="136520"/>
                  </a:lnTo>
                  <a:lnTo>
                    <a:pt x="2556" y="131264"/>
                  </a:lnTo>
                  <a:lnTo>
                    <a:pt x="3273" y="125870"/>
                  </a:lnTo>
                  <a:lnTo>
                    <a:pt x="4999" y="118664"/>
                  </a:lnTo>
                  <a:lnTo>
                    <a:pt x="7132" y="106689"/>
                  </a:lnTo>
                  <a:lnTo>
                    <a:pt x="8450" y="98016"/>
                  </a:lnTo>
                  <a:lnTo>
                    <a:pt x="8248" y="92393"/>
                  </a:lnTo>
                  <a:lnTo>
                    <a:pt x="7757" y="89936"/>
                  </a:lnTo>
                  <a:lnTo>
                    <a:pt x="6261" y="86893"/>
                  </a:lnTo>
                  <a:lnTo>
                    <a:pt x="5892" y="86666"/>
                  </a:lnTo>
                  <a:lnTo>
                    <a:pt x="6103" y="86546"/>
                  </a:lnTo>
                  <a:lnTo>
                    <a:pt x="7013" y="86012"/>
                  </a:lnTo>
                  <a:lnTo>
                    <a:pt x="7690" y="85331"/>
                  </a:lnTo>
                  <a:lnTo>
                    <a:pt x="8027" y="84783"/>
                  </a:lnTo>
                  <a:lnTo>
                    <a:pt x="8434" y="84173"/>
                  </a:lnTo>
                  <a:lnTo>
                    <a:pt x="9313" y="83558"/>
                  </a:lnTo>
                  <a:lnTo>
                    <a:pt x="9452" y="83353"/>
                  </a:lnTo>
                  <a:lnTo>
                    <a:pt x="9586" y="82943"/>
                  </a:lnTo>
                  <a:lnTo>
                    <a:pt x="9650" y="82467"/>
                  </a:lnTo>
                  <a:lnTo>
                    <a:pt x="9448" y="81304"/>
                  </a:lnTo>
                  <a:lnTo>
                    <a:pt x="8901" y="79531"/>
                  </a:lnTo>
                  <a:lnTo>
                    <a:pt x="8763" y="78850"/>
                  </a:lnTo>
                  <a:lnTo>
                    <a:pt x="9099" y="78240"/>
                  </a:lnTo>
                  <a:lnTo>
                    <a:pt x="9709" y="77692"/>
                  </a:lnTo>
                  <a:lnTo>
                    <a:pt x="10049" y="77554"/>
                  </a:lnTo>
                  <a:lnTo>
                    <a:pt x="12084" y="77416"/>
                  </a:lnTo>
                  <a:lnTo>
                    <a:pt x="12809" y="76996"/>
                  </a:lnTo>
                  <a:lnTo>
                    <a:pt x="12896" y="76729"/>
                  </a:lnTo>
                  <a:lnTo>
                    <a:pt x="12896" y="76391"/>
                  </a:lnTo>
                  <a:lnTo>
                    <a:pt x="12555" y="75371"/>
                  </a:lnTo>
                  <a:lnTo>
                    <a:pt x="11807" y="74690"/>
                  </a:lnTo>
                  <a:lnTo>
                    <a:pt x="10588" y="74485"/>
                  </a:lnTo>
                  <a:lnTo>
                    <a:pt x="10180" y="74485"/>
                  </a:lnTo>
                  <a:lnTo>
                    <a:pt x="9705" y="74352"/>
                  </a:lnTo>
                  <a:lnTo>
                    <a:pt x="9364" y="74147"/>
                  </a:lnTo>
                  <a:lnTo>
                    <a:pt x="9024" y="73603"/>
                  </a:lnTo>
                  <a:lnTo>
                    <a:pt x="8818" y="72036"/>
                  </a:lnTo>
                  <a:lnTo>
                    <a:pt x="8818" y="71626"/>
                  </a:lnTo>
                  <a:lnTo>
                    <a:pt x="9087" y="71149"/>
                  </a:lnTo>
                  <a:lnTo>
                    <a:pt x="9289" y="70873"/>
                  </a:lnTo>
                  <a:lnTo>
                    <a:pt x="9836" y="71145"/>
                  </a:lnTo>
                  <a:lnTo>
                    <a:pt x="10105" y="71216"/>
                  </a:lnTo>
                  <a:lnTo>
                    <a:pt x="11328" y="71964"/>
                  </a:lnTo>
                  <a:lnTo>
                    <a:pt x="11938" y="72098"/>
                  </a:lnTo>
                  <a:lnTo>
                    <a:pt x="12345" y="72026"/>
                  </a:lnTo>
                  <a:lnTo>
                    <a:pt x="12686" y="71893"/>
                  </a:lnTo>
                  <a:lnTo>
                    <a:pt x="14040" y="70935"/>
                  </a:lnTo>
                  <a:lnTo>
                    <a:pt x="14851" y="70525"/>
                  </a:lnTo>
                  <a:lnTo>
                    <a:pt x="16482" y="70658"/>
                  </a:lnTo>
                  <a:lnTo>
                    <a:pt x="16890" y="70658"/>
                  </a:lnTo>
                  <a:lnTo>
                    <a:pt x="17226" y="70520"/>
                  </a:lnTo>
                  <a:lnTo>
                    <a:pt x="17092" y="69977"/>
                  </a:lnTo>
                  <a:lnTo>
                    <a:pt x="16478" y="69024"/>
                  </a:lnTo>
                  <a:lnTo>
                    <a:pt x="16066" y="67251"/>
                  </a:lnTo>
                  <a:lnTo>
                    <a:pt x="15524" y="66503"/>
                  </a:lnTo>
                  <a:lnTo>
                    <a:pt x="15045" y="65207"/>
                  </a:lnTo>
                  <a:lnTo>
                    <a:pt x="14772" y="64659"/>
                  </a:lnTo>
                  <a:lnTo>
                    <a:pt x="14499" y="64254"/>
                  </a:lnTo>
                  <a:lnTo>
                    <a:pt x="13616" y="62753"/>
                  </a:lnTo>
                  <a:lnTo>
                    <a:pt x="13477" y="61866"/>
                  </a:lnTo>
                  <a:lnTo>
                    <a:pt x="13477" y="61457"/>
                  </a:lnTo>
                  <a:lnTo>
                    <a:pt x="13410" y="61118"/>
                  </a:lnTo>
                  <a:lnTo>
                    <a:pt x="13410" y="60642"/>
                  </a:lnTo>
                  <a:lnTo>
                    <a:pt x="13339" y="60299"/>
                  </a:lnTo>
                  <a:lnTo>
                    <a:pt x="13335" y="58254"/>
                  </a:lnTo>
                  <a:lnTo>
                    <a:pt x="13469" y="56892"/>
                  </a:lnTo>
                  <a:lnTo>
                    <a:pt x="13667" y="55185"/>
                  </a:lnTo>
                  <a:lnTo>
                    <a:pt x="13806" y="54776"/>
                  </a:lnTo>
                  <a:lnTo>
                    <a:pt x="14278" y="54094"/>
                  </a:lnTo>
                  <a:lnTo>
                    <a:pt x="14483" y="54094"/>
                  </a:lnTo>
                  <a:lnTo>
                    <a:pt x="14685" y="54228"/>
                  </a:lnTo>
                  <a:lnTo>
                    <a:pt x="14958" y="54299"/>
                  </a:lnTo>
                  <a:lnTo>
                    <a:pt x="15567" y="54704"/>
                  </a:lnTo>
                  <a:lnTo>
                    <a:pt x="15908" y="55319"/>
                  </a:lnTo>
                  <a:lnTo>
                    <a:pt x="15908" y="55662"/>
                  </a:lnTo>
                  <a:lnTo>
                    <a:pt x="16046" y="56205"/>
                  </a:lnTo>
                  <a:lnTo>
                    <a:pt x="16248" y="56544"/>
                  </a:lnTo>
                  <a:lnTo>
                    <a:pt x="16929" y="57225"/>
                  </a:lnTo>
                  <a:lnTo>
                    <a:pt x="17476" y="57973"/>
                  </a:lnTo>
                  <a:lnTo>
                    <a:pt x="17745" y="58931"/>
                  </a:lnTo>
                  <a:lnTo>
                    <a:pt x="17614" y="59474"/>
                  </a:lnTo>
                  <a:lnTo>
                    <a:pt x="17547" y="60017"/>
                  </a:lnTo>
                  <a:lnTo>
                    <a:pt x="17547" y="60294"/>
                  </a:lnTo>
                  <a:lnTo>
                    <a:pt x="17753" y="60909"/>
                  </a:lnTo>
                  <a:lnTo>
                    <a:pt x="17955" y="61109"/>
                  </a:lnTo>
                  <a:lnTo>
                    <a:pt x="18295" y="61180"/>
                  </a:lnTo>
                  <a:lnTo>
                    <a:pt x="18837" y="61042"/>
                  </a:lnTo>
                  <a:lnTo>
                    <a:pt x="20057" y="61037"/>
                  </a:lnTo>
                  <a:lnTo>
                    <a:pt x="20330" y="61380"/>
                  </a:lnTo>
                  <a:lnTo>
                    <a:pt x="20603" y="61514"/>
                  </a:lnTo>
                  <a:lnTo>
                    <a:pt x="20872" y="62128"/>
                  </a:lnTo>
                  <a:lnTo>
                    <a:pt x="20741" y="63220"/>
                  </a:lnTo>
                  <a:lnTo>
                    <a:pt x="20741" y="63629"/>
                  </a:lnTo>
                  <a:lnTo>
                    <a:pt x="21216" y="64173"/>
                  </a:lnTo>
                  <a:lnTo>
                    <a:pt x="22099" y="64583"/>
                  </a:lnTo>
                  <a:lnTo>
                    <a:pt x="22713" y="65397"/>
                  </a:lnTo>
                  <a:lnTo>
                    <a:pt x="22982" y="65669"/>
                  </a:lnTo>
                  <a:lnTo>
                    <a:pt x="23390" y="65807"/>
                  </a:lnTo>
                  <a:lnTo>
                    <a:pt x="23592" y="65602"/>
                  </a:lnTo>
                  <a:lnTo>
                    <a:pt x="23730" y="65126"/>
                  </a:lnTo>
                  <a:lnTo>
                    <a:pt x="23726" y="64239"/>
                  </a:lnTo>
                  <a:lnTo>
                    <a:pt x="24134" y="63825"/>
                  </a:lnTo>
                  <a:lnTo>
                    <a:pt x="24470" y="63825"/>
                  </a:lnTo>
                  <a:lnTo>
                    <a:pt x="25286" y="64163"/>
                  </a:lnTo>
                  <a:lnTo>
                    <a:pt x="26509" y="64435"/>
                  </a:lnTo>
                  <a:lnTo>
                    <a:pt x="26917" y="64711"/>
                  </a:lnTo>
                  <a:lnTo>
                    <a:pt x="27459" y="65254"/>
                  </a:lnTo>
                  <a:lnTo>
                    <a:pt x="27598" y="66003"/>
                  </a:lnTo>
                  <a:lnTo>
                    <a:pt x="27463" y="67642"/>
                  </a:lnTo>
                  <a:lnTo>
                    <a:pt x="27736" y="68528"/>
                  </a:lnTo>
                  <a:lnTo>
                    <a:pt x="28350" y="69343"/>
                  </a:lnTo>
                  <a:lnTo>
                    <a:pt x="28484" y="69686"/>
                  </a:lnTo>
                  <a:lnTo>
                    <a:pt x="28488" y="70501"/>
                  </a:lnTo>
                  <a:lnTo>
                    <a:pt x="28081" y="71049"/>
                  </a:lnTo>
                  <a:lnTo>
                    <a:pt x="27673" y="71320"/>
                  </a:lnTo>
                  <a:lnTo>
                    <a:pt x="27269" y="72002"/>
                  </a:lnTo>
                  <a:lnTo>
                    <a:pt x="26319" y="72483"/>
                  </a:lnTo>
                  <a:lnTo>
                    <a:pt x="25983" y="72822"/>
                  </a:lnTo>
                  <a:lnTo>
                    <a:pt x="25915" y="73303"/>
                  </a:lnTo>
                  <a:lnTo>
                    <a:pt x="25915" y="73713"/>
                  </a:lnTo>
                  <a:lnTo>
                    <a:pt x="26529" y="74118"/>
                  </a:lnTo>
                  <a:lnTo>
                    <a:pt x="27340" y="74251"/>
                  </a:lnTo>
                  <a:lnTo>
                    <a:pt x="28291" y="74799"/>
                  </a:lnTo>
                  <a:lnTo>
                    <a:pt x="28769" y="75276"/>
                  </a:lnTo>
                  <a:lnTo>
                    <a:pt x="28971" y="75681"/>
                  </a:lnTo>
                  <a:lnTo>
                    <a:pt x="28837" y="76772"/>
                  </a:lnTo>
                  <a:lnTo>
                    <a:pt x="29316" y="77249"/>
                  </a:lnTo>
                  <a:lnTo>
                    <a:pt x="29719" y="77110"/>
                  </a:lnTo>
                  <a:lnTo>
                    <a:pt x="30670" y="76224"/>
                  </a:lnTo>
                  <a:lnTo>
                    <a:pt x="31414" y="76224"/>
                  </a:lnTo>
                  <a:lnTo>
                    <a:pt x="31620" y="76429"/>
                  </a:lnTo>
                  <a:lnTo>
                    <a:pt x="31620" y="76701"/>
                  </a:lnTo>
                  <a:lnTo>
                    <a:pt x="31350" y="77315"/>
                  </a:lnTo>
                  <a:lnTo>
                    <a:pt x="31350" y="77997"/>
                  </a:lnTo>
                  <a:lnTo>
                    <a:pt x="31897" y="79088"/>
                  </a:lnTo>
                  <a:lnTo>
                    <a:pt x="31897" y="79426"/>
                  </a:lnTo>
                  <a:lnTo>
                    <a:pt x="31829" y="79698"/>
                  </a:lnTo>
                  <a:lnTo>
                    <a:pt x="31628" y="80179"/>
                  </a:lnTo>
                  <a:lnTo>
                    <a:pt x="31422" y="80246"/>
                  </a:lnTo>
                  <a:lnTo>
                    <a:pt x="31085" y="80246"/>
                  </a:lnTo>
                  <a:lnTo>
                    <a:pt x="30812" y="80113"/>
                  </a:lnTo>
                  <a:lnTo>
                    <a:pt x="30068" y="80113"/>
                  </a:lnTo>
                  <a:lnTo>
                    <a:pt x="29795" y="80179"/>
                  </a:lnTo>
                  <a:lnTo>
                    <a:pt x="29458" y="80661"/>
                  </a:lnTo>
                  <a:lnTo>
                    <a:pt x="29324" y="81342"/>
                  </a:lnTo>
                  <a:lnTo>
                    <a:pt x="29391" y="81680"/>
                  </a:lnTo>
                  <a:lnTo>
                    <a:pt x="29732" y="82295"/>
                  </a:lnTo>
                  <a:lnTo>
                    <a:pt x="30005" y="82705"/>
                  </a:lnTo>
                  <a:lnTo>
                    <a:pt x="30614" y="83381"/>
                  </a:lnTo>
                  <a:lnTo>
                    <a:pt x="31636" y="84611"/>
                  </a:lnTo>
                  <a:lnTo>
                    <a:pt x="31841" y="85083"/>
                  </a:lnTo>
                  <a:lnTo>
                    <a:pt x="32182" y="85497"/>
                  </a:lnTo>
                  <a:lnTo>
                    <a:pt x="32451" y="86379"/>
                  </a:lnTo>
                  <a:lnTo>
                    <a:pt x="32455" y="86722"/>
                  </a:lnTo>
                  <a:lnTo>
                    <a:pt x="32047" y="87198"/>
                  </a:lnTo>
                  <a:lnTo>
                    <a:pt x="31778" y="87337"/>
                  </a:lnTo>
                  <a:lnTo>
                    <a:pt x="31572" y="87542"/>
                  </a:lnTo>
                  <a:lnTo>
                    <a:pt x="31505" y="88018"/>
                  </a:lnTo>
                  <a:lnTo>
                    <a:pt x="31643" y="88700"/>
                  </a:lnTo>
                  <a:lnTo>
                    <a:pt x="31648" y="89724"/>
                  </a:lnTo>
                  <a:lnTo>
                    <a:pt x="31715" y="90062"/>
                  </a:lnTo>
                  <a:lnTo>
                    <a:pt x="31849" y="90334"/>
                  </a:lnTo>
                  <a:lnTo>
                    <a:pt x="32598" y="90811"/>
                  </a:lnTo>
                  <a:lnTo>
                    <a:pt x="32938" y="90882"/>
                  </a:lnTo>
                  <a:lnTo>
                    <a:pt x="33278" y="91154"/>
                  </a:lnTo>
                  <a:lnTo>
                    <a:pt x="34407" y="92536"/>
                  </a:lnTo>
                  <a:lnTo>
                    <a:pt x="34771" y="91902"/>
                  </a:lnTo>
                  <a:lnTo>
                    <a:pt x="35040" y="91082"/>
                  </a:lnTo>
                  <a:lnTo>
                    <a:pt x="35448" y="90601"/>
                  </a:lnTo>
                  <a:lnTo>
                    <a:pt x="35851" y="90262"/>
                  </a:lnTo>
                  <a:lnTo>
                    <a:pt x="36053" y="89986"/>
                  </a:lnTo>
                  <a:lnTo>
                    <a:pt x="36053" y="89510"/>
                  </a:lnTo>
                  <a:lnTo>
                    <a:pt x="35847" y="88695"/>
                  </a:lnTo>
                  <a:lnTo>
                    <a:pt x="35578" y="88218"/>
                  </a:lnTo>
                  <a:lnTo>
                    <a:pt x="35440" y="87332"/>
                  </a:lnTo>
                  <a:lnTo>
                    <a:pt x="35507" y="86989"/>
                  </a:lnTo>
                  <a:lnTo>
                    <a:pt x="35982" y="86446"/>
                  </a:lnTo>
                  <a:lnTo>
                    <a:pt x="36726" y="86507"/>
                  </a:lnTo>
                  <a:lnTo>
                    <a:pt x="37475" y="86779"/>
                  </a:lnTo>
                  <a:lnTo>
                    <a:pt x="38967" y="86917"/>
                  </a:lnTo>
                  <a:lnTo>
                    <a:pt x="39307" y="86846"/>
                  </a:lnTo>
                  <a:lnTo>
                    <a:pt x="39576" y="86507"/>
                  </a:lnTo>
                  <a:lnTo>
                    <a:pt x="39778" y="86164"/>
                  </a:lnTo>
                  <a:lnTo>
                    <a:pt x="39778" y="85278"/>
                  </a:lnTo>
                  <a:lnTo>
                    <a:pt x="39640" y="84458"/>
                  </a:lnTo>
                  <a:lnTo>
                    <a:pt x="39640" y="84049"/>
                  </a:lnTo>
                  <a:lnTo>
                    <a:pt x="40044" y="83505"/>
                  </a:lnTo>
                  <a:lnTo>
                    <a:pt x="40994" y="82957"/>
                  </a:lnTo>
                  <a:lnTo>
                    <a:pt x="41196" y="82614"/>
                  </a:lnTo>
                  <a:lnTo>
                    <a:pt x="41872" y="82409"/>
                  </a:lnTo>
                  <a:lnTo>
                    <a:pt x="41876" y="82681"/>
                  </a:lnTo>
                  <a:lnTo>
                    <a:pt x="41675" y="83639"/>
                  </a:lnTo>
                  <a:lnTo>
                    <a:pt x="41809" y="84182"/>
                  </a:lnTo>
                  <a:lnTo>
                    <a:pt x="42082" y="84525"/>
                  </a:lnTo>
                  <a:lnTo>
                    <a:pt x="42965" y="85135"/>
                  </a:lnTo>
                  <a:lnTo>
                    <a:pt x="43507" y="85340"/>
                  </a:lnTo>
                  <a:lnTo>
                    <a:pt x="44663" y="85335"/>
                  </a:lnTo>
                  <a:lnTo>
                    <a:pt x="44932" y="85202"/>
                  </a:lnTo>
                  <a:lnTo>
                    <a:pt x="46084" y="84925"/>
                  </a:lnTo>
                  <a:lnTo>
                    <a:pt x="46694" y="84854"/>
                  </a:lnTo>
                  <a:lnTo>
                    <a:pt x="48052" y="84715"/>
                  </a:lnTo>
                  <a:lnTo>
                    <a:pt x="49271" y="84306"/>
                  </a:lnTo>
                  <a:lnTo>
                    <a:pt x="49817" y="84101"/>
                  </a:lnTo>
                  <a:lnTo>
                    <a:pt x="49746" y="83967"/>
                  </a:lnTo>
                  <a:lnTo>
                    <a:pt x="49679" y="83148"/>
                  </a:lnTo>
                  <a:lnTo>
                    <a:pt x="50625" y="82733"/>
                  </a:lnTo>
                  <a:lnTo>
                    <a:pt x="50898" y="82462"/>
                  </a:lnTo>
                  <a:lnTo>
                    <a:pt x="51373" y="82190"/>
                  </a:lnTo>
                  <a:lnTo>
                    <a:pt x="51777" y="82190"/>
                  </a:lnTo>
                  <a:lnTo>
                    <a:pt x="51983" y="82395"/>
                  </a:lnTo>
                  <a:lnTo>
                    <a:pt x="52185" y="82733"/>
                  </a:lnTo>
                  <a:lnTo>
                    <a:pt x="52323" y="83276"/>
                  </a:lnTo>
                  <a:lnTo>
                    <a:pt x="52323" y="83553"/>
                  </a:lnTo>
                  <a:lnTo>
                    <a:pt x="52596" y="84368"/>
                  </a:lnTo>
                  <a:lnTo>
                    <a:pt x="53071" y="84711"/>
                  </a:lnTo>
                  <a:lnTo>
                    <a:pt x="53210" y="84711"/>
                  </a:lnTo>
                  <a:lnTo>
                    <a:pt x="54496" y="84434"/>
                  </a:lnTo>
                  <a:lnTo>
                    <a:pt x="55039" y="84501"/>
                  </a:lnTo>
                  <a:lnTo>
                    <a:pt x="55173" y="84639"/>
                  </a:lnTo>
                  <a:lnTo>
                    <a:pt x="55177" y="85044"/>
                  </a:lnTo>
                  <a:lnTo>
                    <a:pt x="54567" y="85935"/>
                  </a:lnTo>
                  <a:lnTo>
                    <a:pt x="54567" y="86207"/>
                  </a:lnTo>
                  <a:lnTo>
                    <a:pt x="54500" y="86822"/>
                  </a:lnTo>
                  <a:lnTo>
                    <a:pt x="54571" y="87432"/>
                  </a:lnTo>
                  <a:lnTo>
                    <a:pt x="54433" y="87637"/>
                  </a:lnTo>
                  <a:lnTo>
                    <a:pt x="53962" y="88046"/>
                  </a:lnTo>
                  <a:lnTo>
                    <a:pt x="53827" y="88323"/>
                  </a:lnTo>
                  <a:lnTo>
                    <a:pt x="53827" y="88661"/>
                  </a:lnTo>
                  <a:lnTo>
                    <a:pt x="53895" y="88933"/>
                  </a:lnTo>
                  <a:lnTo>
                    <a:pt x="54101" y="89071"/>
                  </a:lnTo>
                  <a:lnTo>
                    <a:pt x="54643" y="89204"/>
                  </a:lnTo>
                  <a:lnTo>
                    <a:pt x="55454" y="89066"/>
                  </a:lnTo>
                  <a:lnTo>
                    <a:pt x="56270" y="88861"/>
                  </a:lnTo>
                  <a:lnTo>
                    <a:pt x="57283" y="88180"/>
                  </a:lnTo>
                  <a:lnTo>
                    <a:pt x="58301" y="87903"/>
                  </a:lnTo>
                  <a:lnTo>
                    <a:pt x="59116" y="88242"/>
                  </a:lnTo>
                  <a:lnTo>
                    <a:pt x="59524" y="88108"/>
                  </a:lnTo>
                  <a:lnTo>
                    <a:pt x="59931" y="87627"/>
                  </a:lnTo>
                  <a:lnTo>
                    <a:pt x="60335" y="87284"/>
                  </a:lnTo>
                  <a:lnTo>
                    <a:pt x="60541" y="87284"/>
                  </a:lnTo>
                  <a:lnTo>
                    <a:pt x="61151" y="87489"/>
                  </a:lnTo>
                  <a:lnTo>
                    <a:pt x="61424" y="87694"/>
                  </a:lnTo>
                  <a:lnTo>
                    <a:pt x="61764" y="87832"/>
                  </a:lnTo>
                  <a:lnTo>
                    <a:pt x="62374" y="88237"/>
                  </a:lnTo>
                  <a:lnTo>
                    <a:pt x="62647" y="88508"/>
                  </a:lnTo>
                  <a:lnTo>
                    <a:pt x="63035" y="88675"/>
                  </a:lnTo>
                  <a:lnTo>
                    <a:pt x="63597" y="89052"/>
                  </a:lnTo>
                  <a:lnTo>
                    <a:pt x="64888" y="89390"/>
                  </a:lnTo>
                  <a:lnTo>
                    <a:pt x="65699" y="89390"/>
                  </a:lnTo>
                  <a:lnTo>
                    <a:pt x="66447" y="89662"/>
                  </a:lnTo>
                  <a:lnTo>
                    <a:pt x="68078" y="90476"/>
                  </a:lnTo>
                  <a:lnTo>
                    <a:pt x="68894" y="91091"/>
                  </a:lnTo>
                  <a:lnTo>
                    <a:pt x="69503" y="91291"/>
                  </a:lnTo>
                  <a:lnTo>
                    <a:pt x="69978" y="91291"/>
                  </a:lnTo>
                  <a:lnTo>
                    <a:pt x="70790" y="91020"/>
                  </a:lnTo>
                  <a:lnTo>
                    <a:pt x="71126" y="91048"/>
                  </a:lnTo>
                  <a:lnTo>
                    <a:pt x="71538" y="91973"/>
                  </a:lnTo>
                  <a:lnTo>
                    <a:pt x="71744" y="92311"/>
                  </a:lnTo>
                  <a:lnTo>
                    <a:pt x="72017" y="92516"/>
                  </a:lnTo>
                  <a:lnTo>
                    <a:pt x="72694" y="92788"/>
                  </a:lnTo>
                  <a:lnTo>
                    <a:pt x="73715" y="93331"/>
                  </a:lnTo>
                  <a:lnTo>
                    <a:pt x="74190" y="93874"/>
                  </a:lnTo>
                  <a:lnTo>
                    <a:pt x="74258" y="94217"/>
                  </a:lnTo>
                  <a:lnTo>
                    <a:pt x="74258" y="94555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6" name="pg276"/>
            <p:cNvSpPr/>
            <p:nvPr/>
          </p:nvSpPr>
          <p:spPr>
            <a:xfrm>
              <a:off x="4995310" y="4692068"/>
              <a:ext cx="196242" cy="255759"/>
            </a:xfrm>
            <a:custGeom>
              <a:avLst/>
              <a:gdLst/>
              <a:ahLst/>
              <a:cxnLst/>
              <a:rect l="0" t="0" r="0" b="0"/>
              <a:pathLst>
                <a:path w="196242" h="255759">
                  <a:moveTo>
                    <a:pt x="147221" y="98610"/>
                  </a:moveTo>
                  <a:lnTo>
                    <a:pt x="151325" y="100708"/>
                  </a:lnTo>
                  <a:lnTo>
                    <a:pt x="156468" y="103346"/>
                  </a:lnTo>
                  <a:lnTo>
                    <a:pt x="157176" y="103710"/>
                  </a:lnTo>
                  <a:lnTo>
                    <a:pt x="163372" y="105791"/>
                  </a:lnTo>
                  <a:lnTo>
                    <a:pt x="165394" y="106469"/>
                  </a:lnTo>
                  <a:lnTo>
                    <a:pt x="165379" y="106611"/>
                  </a:lnTo>
                  <a:lnTo>
                    <a:pt x="166102" y="106848"/>
                  </a:lnTo>
                  <a:lnTo>
                    <a:pt x="171375" y="108604"/>
                  </a:lnTo>
                  <a:lnTo>
                    <a:pt x="171866" y="108761"/>
                  </a:lnTo>
                  <a:lnTo>
                    <a:pt x="179443" y="111315"/>
                  </a:lnTo>
                  <a:lnTo>
                    <a:pt x="181238" y="111916"/>
                  </a:lnTo>
                  <a:lnTo>
                    <a:pt x="187748" y="114094"/>
                  </a:lnTo>
                  <a:lnTo>
                    <a:pt x="189458" y="114665"/>
                  </a:lnTo>
                  <a:lnTo>
                    <a:pt x="189818" y="114804"/>
                  </a:lnTo>
                  <a:lnTo>
                    <a:pt x="190527" y="115118"/>
                  </a:lnTo>
                  <a:lnTo>
                    <a:pt x="190701" y="115209"/>
                  </a:lnTo>
                  <a:lnTo>
                    <a:pt x="191041" y="115394"/>
                  </a:lnTo>
                  <a:lnTo>
                    <a:pt x="191208" y="115490"/>
                  </a:lnTo>
                  <a:lnTo>
                    <a:pt x="191374" y="115590"/>
                  </a:lnTo>
                  <a:lnTo>
                    <a:pt x="191861" y="115909"/>
                  </a:lnTo>
                  <a:lnTo>
                    <a:pt x="194849" y="118188"/>
                  </a:lnTo>
                  <a:lnTo>
                    <a:pt x="196242" y="119250"/>
                  </a:lnTo>
                  <a:lnTo>
                    <a:pt x="196214" y="120057"/>
                  </a:lnTo>
                  <a:lnTo>
                    <a:pt x="195739" y="133426"/>
                  </a:lnTo>
                  <a:lnTo>
                    <a:pt x="191805" y="133277"/>
                  </a:lnTo>
                  <a:lnTo>
                    <a:pt x="185174" y="133024"/>
                  </a:lnTo>
                  <a:lnTo>
                    <a:pt x="183263" y="132563"/>
                  </a:lnTo>
                  <a:lnTo>
                    <a:pt x="179277" y="131602"/>
                  </a:lnTo>
                  <a:lnTo>
                    <a:pt x="176501" y="130933"/>
                  </a:lnTo>
                  <a:lnTo>
                    <a:pt x="167033" y="128652"/>
                  </a:lnTo>
                  <a:lnTo>
                    <a:pt x="163260" y="127721"/>
                  </a:lnTo>
                  <a:lnTo>
                    <a:pt x="162356" y="136568"/>
                  </a:lnTo>
                  <a:lnTo>
                    <a:pt x="161759" y="142415"/>
                  </a:lnTo>
                  <a:lnTo>
                    <a:pt x="161532" y="144631"/>
                  </a:lnTo>
                  <a:lnTo>
                    <a:pt x="161145" y="148528"/>
                  </a:lnTo>
                  <a:lnTo>
                    <a:pt x="160247" y="156567"/>
                  </a:lnTo>
                  <a:lnTo>
                    <a:pt x="159903" y="159685"/>
                  </a:lnTo>
                  <a:lnTo>
                    <a:pt x="159876" y="159843"/>
                  </a:lnTo>
                  <a:lnTo>
                    <a:pt x="159841" y="159998"/>
                  </a:lnTo>
                  <a:lnTo>
                    <a:pt x="159797" y="160154"/>
                  </a:lnTo>
                  <a:lnTo>
                    <a:pt x="159742" y="160302"/>
                  </a:lnTo>
                  <a:lnTo>
                    <a:pt x="159673" y="160445"/>
                  </a:lnTo>
                  <a:lnTo>
                    <a:pt x="159405" y="160847"/>
                  </a:lnTo>
                  <a:lnTo>
                    <a:pt x="159326" y="160991"/>
                  </a:lnTo>
                  <a:lnTo>
                    <a:pt x="159227" y="161213"/>
                  </a:lnTo>
                  <a:lnTo>
                    <a:pt x="159156" y="161571"/>
                  </a:lnTo>
                  <a:lnTo>
                    <a:pt x="158427" y="165688"/>
                  </a:lnTo>
                  <a:lnTo>
                    <a:pt x="157911" y="168612"/>
                  </a:lnTo>
                  <a:lnTo>
                    <a:pt x="156906" y="174306"/>
                  </a:lnTo>
                  <a:lnTo>
                    <a:pt x="156036" y="179262"/>
                  </a:lnTo>
                  <a:lnTo>
                    <a:pt x="155062" y="184810"/>
                  </a:lnTo>
                  <a:lnTo>
                    <a:pt x="153777" y="192132"/>
                  </a:lnTo>
                  <a:lnTo>
                    <a:pt x="152235" y="200907"/>
                  </a:lnTo>
                  <a:lnTo>
                    <a:pt x="151876" y="202922"/>
                  </a:lnTo>
                  <a:lnTo>
                    <a:pt x="151216" y="206669"/>
                  </a:lnTo>
                  <a:lnTo>
                    <a:pt x="150566" y="210392"/>
                  </a:lnTo>
                  <a:lnTo>
                    <a:pt x="150366" y="211527"/>
                  </a:lnTo>
                  <a:lnTo>
                    <a:pt x="149259" y="217834"/>
                  </a:lnTo>
                  <a:lnTo>
                    <a:pt x="148516" y="222086"/>
                  </a:lnTo>
                  <a:lnTo>
                    <a:pt x="148412" y="222676"/>
                  </a:lnTo>
                  <a:lnTo>
                    <a:pt x="147497" y="227891"/>
                  </a:lnTo>
                  <a:lnTo>
                    <a:pt x="146612" y="232962"/>
                  </a:lnTo>
                  <a:lnTo>
                    <a:pt x="145479" y="239457"/>
                  </a:lnTo>
                  <a:lnTo>
                    <a:pt x="143002" y="238753"/>
                  </a:lnTo>
                  <a:lnTo>
                    <a:pt x="142575" y="239821"/>
                  </a:lnTo>
                  <a:lnTo>
                    <a:pt x="142141" y="239590"/>
                  </a:lnTo>
                  <a:lnTo>
                    <a:pt x="141848" y="239485"/>
                  </a:lnTo>
                  <a:lnTo>
                    <a:pt x="141611" y="239501"/>
                  </a:lnTo>
                  <a:lnTo>
                    <a:pt x="141340" y="239566"/>
                  </a:lnTo>
                  <a:lnTo>
                    <a:pt x="140995" y="239618"/>
                  </a:lnTo>
                  <a:lnTo>
                    <a:pt x="140623" y="239662"/>
                  </a:lnTo>
                  <a:lnTo>
                    <a:pt x="140142" y="239727"/>
                  </a:lnTo>
                  <a:lnTo>
                    <a:pt x="139814" y="239786"/>
                  </a:lnTo>
                  <a:lnTo>
                    <a:pt x="139524" y="239885"/>
                  </a:lnTo>
                  <a:lnTo>
                    <a:pt x="139233" y="240072"/>
                  </a:lnTo>
                  <a:lnTo>
                    <a:pt x="139142" y="240233"/>
                  </a:lnTo>
                  <a:lnTo>
                    <a:pt x="139069" y="240538"/>
                  </a:lnTo>
                  <a:lnTo>
                    <a:pt x="139042" y="240948"/>
                  </a:lnTo>
                  <a:lnTo>
                    <a:pt x="139024" y="241400"/>
                  </a:lnTo>
                  <a:lnTo>
                    <a:pt x="139057" y="241953"/>
                  </a:lnTo>
                  <a:lnTo>
                    <a:pt x="139092" y="242190"/>
                  </a:lnTo>
                  <a:lnTo>
                    <a:pt x="138910" y="243034"/>
                  </a:lnTo>
                  <a:lnTo>
                    <a:pt x="138837" y="243218"/>
                  </a:lnTo>
                  <a:lnTo>
                    <a:pt x="138674" y="243371"/>
                  </a:lnTo>
                  <a:lnTo>
                    <a:pt x="138465" y="243689"/>
                  </a:lnTo>
                  <a:lnTo>
                    <a:pt x="138337" y="244046"/>
                  </a:lnTo>
                  <a:lnTo>
                    <a:pt x="138274" y="244632"/>
                  </a:lnTo>
                  <a:lnTo>
                    <a:pt x="138209" y="244798"/>
                  </a:lnTo>
                  <a:lnTo>
                    <a:pt x="138199" y="245043"/>
                  </a:lnTo>
                  <a:lnTo>
                    <a:pt x="138202" y="245229"/>
                  </a:lnTo>
                  <a:lnTo>
                    <a:pt x="138479" y="245611"/>
                  </a:lnTo>
                  <a:lnTo>
                    <a:pt x="138939" y="246206"/>
                  </a:lnTo>
                  <a:lnTo>
                    <a:pt x="139282" y="246913"/>
                  </a:lnTo>
                  <a:lnTo>
                    <a:pt x="139280" y="247202"/>
                  </a:lnTo>
                  <a:lnTo>
                    <a:pt x="139014" y="247606"/>
                  </a:lnTo>
                  <a:lnTo>
                    <a:pt x="138463" y="248137"/>
                  </a:lnTo>
                  <a:lnTo>
                    <a:pt x="137880" y="248931"/>
                  </a:lnTo>
                  <a:lnTo>
                    <a:pt x="137323" y="249760"/>
                  </a:lnTo>
                  <a:lnTo>
                    <a:pt x="136616" y="251003"/>
                  </a:lnTo>
                  <a:lnTo>
                    <a:pt x="136546" y="251171"/>
                  </a:lnTo>
                  <a:lnTo>
                    <a:pt x="136260" y="251432"/>
                  </a:lnTo>
                  <a:lnTo>
                    <a:pt x="135356" y="252046"/>
                  </a:lnTo>
                  <a:lnTo>
                    <a:pt x="134470" y="252540"/>
                  </a:lnTo>
                  <a:lnTo>
                    <a:pt x="133465" y="253370"/>
                  </a:lnTo>
                  <a:lnTo>
                    <a:pt x="132419" y="253884"/>
                  </a:lnTo>
                  <a:lnTo>
                    <a:pt x="130901" y="254317"/>
                  </a:lnTo>
                  <a:lnTo>
                    <a:pt x="128506" y="255054"/>
                  </a:lnTo>
                  <a:lnTo>
                    <a:pt x="127417" y="255478"/>
                  </a:lnTo>
                  <a:lnTo>
                    <a:pt x="126609" y="255759"/>
                  </a:lnTo>
                  <a:lnTo>
                    <a:pt x="124794" y="251859"/>
                  </a:lnTo>
                  <a:lnTo>
                    <a:pt x="121733" y="245825"/>
                  </a:lnTo>
                  <a:lnTo>
                    <a:pt x="120339" y="243591"/>
                  </a:lnTo>
                  <a:lnTo>
                    <a:pt x="118820" y="241395"/>
                  </a:lnTo>
                  <a:lnTo>
                    <a:pt x="118307" y="240719"/>
                  </a:lnTo>
                  <a:lnTo>
                    <a:pt x="117781" y="240053"/>
                  </a:lnTo>
                  <a:lnTo>
                    <a:pt x="117243" y="239397"/>
                  </a:lnTo>
                  <a:lnTo>
                    <a:pt x="114073" y="235976"/>
                  </a:lnTo>
                  <a:lnTo>
                    <a:pt x="112757" y="234747"/>
                  </a:lnTo>
                  <a:lnTo>
                    <a:pt x="112361" y="234393"/>
                  </a:lnTo>
                  <a:lnTo>
                    <a:pt x="111881" y="233977"/>
                  </a:lnTo>
                  <a:lnTo>
                    <a:pt x="111230" y="233433"/>
                  </a:lnTo>
                  <a:lnTo>
                    <a:pt x="110570" y="232900"/>
                  </a:lnTo>
                  <a:lnTo>
                    <a:pt x="109901" y="232381"/>
                  </a:lnTo>
                  <a:lnTo>
                    <a:pt x="109392" y="231999"/>
                  </a:lnTo>
                  <a:lnTo>
                    <a:pt x="108153" y="231126"/>
                  </a:lnTo>
                  <a:lnTo>
                    <a:pt x="107859" y="230910"/>
                  </a:lnTo>
                  <a:lnTo>
                    <a:pt x="106771" y="230201"/>
                  </a:lnTo>
                  <a:lnTo>
                    <a:pt x="105507" y="229426"/>
                  </a:lnTo>
                  <a:lnTo>
                    <a:pt x="104218" y="228693"/>
                  </a:lnTo>
                  <a:lnTo>
                    <a:pt x="102906" y="228003"/>
                  </a:lnTo>
                  <a:lnTo>
                    <a:pt x="102146" y="227628"/>
                  </a:lnTo>
                  <a:lnTo>
                    <a:pt x="100606" y="226921"/>
                  </a:lnTo>
                  <a:lnTo>
                    <a:pt x="99435" y="226429"/>
                  </a:lnTo>
                  <a:lnTo>
                    <a:pt x="96180" y="225161"/>
                  </a:lnTo>
                  <a:lnTo>
                    <a:pt x="93846" y="224243"/>
                  </a:lnTo>
                  <a:lnTo>
                    <a:pt x="92994" y="223878"/>
                  </a:lnTo>
                  <a:lnTo>
                    <a:pt x="91278" y="223084"/>
                  </a:lnTo>
                  <a:lnTo>
                    <a:pt x="90029" y="222441"/>
                  </a:lnTo>
                  <a:lnTo>
                    <a:pt x="88044" y="221319"/>
                  </a:lnTo>
                  <a:lnTo>
                    <a:pt x="86939" y="220632"/>
                  </a:lnTo>
                  <a:lnTo>
                    <a:pt x="86215" y="220155"/>
                  </a:lnTo>
                  <a:lnTo>
                    <a:pt x="85677" y="219788"/>
                  </a:lnTo>
                  <a:lnTo>
                    <a:pt x="85146" y="219412"/>
                  </a:lnTo>
                  <a:lnTo>
                    <a:pt x="84620" y="219029"/>
                  </a:lnTo>
                  <a:lnTo>
                    <a:pt x="84100" y="218638"/>
                  </a:lnTo>
                  <a:lnTo>
                    <a:pt x="83585" y="218239"/>
                  </a:lnTo>
                  <a:lnTo>
                    <a:pt x="83077" y="217833"/>
                  </a:lnTo>
                  <a:lnTo>
                    <a:pt x="81915" y="216855"/>
                  </a:lnTo>
                  <a:lnTo>
                    <a:pt x="81428" y="216424"/>
                  </a:lnTo>
                  <a:lnTo>
                    <a:pt x="80473" y="215539"/>
                  </a:lnTo>
                  <a:lnTo>
                    <a:pt x="79545" y="214626"/>
                  </a:lnTo>
                  <a:lnTo>
                    <a:pt x="78941" y="214002"/>
                  </a:lnTo>
                  <a:lnTo>
                    <a:pt x="78124" y="213112"/>
                  </a:lnTo>
                  <a:lnTo>
                    <a:pt x="77068" y="211892"/>
                  </a:lnTo>
                  <a:lnTo>
                    <a:pt x="75985" y="210535"/>
                  </a:lnTo>
                  <a:lnTo>
                    <a:pt x="74708" y="208779"/>
                  </a:lnTo>
                  <a:lnTo>
                    <a:pt x="73984" y="207696"/>
                  </a:lnTo>
                  <a:lnTo>
                    <a:pt x="73520" y="206961"/>
                  </a:lnTo>
                  <a:lnTo>
                    <a:pt x="72851" y="205843"/>
                  </a:lnTo>
                  <a:lnTo>
                    <a:pt x="72217" y="204705"/>
                  </a:lnTo>
                  <a:lnTo>
                    <a:pt x="71387" y="203106"/>
                  </a:lnTo>
                  <a:lnTo>
                    <a:pt x="69049" y="198553"/>
                  </a:lnTo>
                  <a:lnTo>
                    <a:pt x="61322" y="183503"/>
                  </a:lnTo>
                  <a:lnTo>
                    <a:pt x="57622" y="176085"/>
                  </a:lnTo>
                  <a:lnTo>
                    <a:pt x="55986" y="172945"/>
                  </a:lnTo>
                  <a:lnTo>
                    <a:pt x="55375" y="171558"/>
                  </a:lnTo>
                  <a:lnTo>
                    <a:pt x="54877" y="170359"/>
                  </a:lnTo>
                  <a:lnTo>
                    <a:pt x="54327" y="168948"/>
                  </a:lnTo>
                  <a:lnTo>
                    <a:pt x="53810" y="167524"/>
                  </a:lnTo>
                  <a:lnTo>
                    <a:pt x="53000" y="165055"/>
                  </a:lnTo>
                  <a:lnTo>
                    <a:pt x="52574" y="163601"/>
                  </a:lnTo>
                  <a:lnTo>
                    <a:pt x="52181" y="162138"/>
                  </a:lnTo>
                  <a:lnTo>
                    <a:pt x="45409" y="135339"/>
                  </a:lnTo>
                  <a:lnTo>
                    <a:pt x="45069" y="134041"/>
                  </a:lnTo>
                  <a:lnTo>
                    <a:pt x="44709" y="132820"/>
                  </a:lnTo>
                  <a:lnTo>
                    <a:pt x="44449" y="132012"/>
                  </a:lnTo>
                  <a:lnTo>
                    <a:pt x="43806" y="130214"/>
                  </a:lnTo>
                  <a:lnTo>
                    <a:pt x="43332" y="129033"/>
                  </a:lnTo>
                  <a:lnTo>
                    <a:pt x="42736" y="127673"/>
                  </a:lnTo>
                  <a:lnTo>
                    <a:pt x="42187" y="126525"/>
                  </a:lnTo>
                  <a:lnTo>
                    <a:pt x="41604" y="125394"/>
                  </a:lnTo>
                  <a:lnTo>
                    <a:pt x="40882" y="124097"/>
                  </a:lnTo>
                  <a:lnTo>
                    <a:pt x="40227" y="123007"/>
                  </a:lnTo>
                  <a:lnTo>
                    <a:pt x="39540" y="121936"/>
                  </a:lnTo>
                  <a:lnTo>
                    <a:pt x="38698" y="120714"/>
                  </a:lnTo>
                  <a:lnTo>
                    <a:pt x="38325" y="120200"/>
                  </a:lnTo>
                  <a:lnTo>
                    <a:pt x="37423" y="119021"/>
                  </a:lnTo>
                  <a:lnTo>
                    <a:pt x="36482" y="117875"/>
                  </a:lnTo>
                  <a:lnTo>
                    <a:pt x="36066" y="117394"/>
                  </a:lnTo>
                  <a:lnTo>
                    <a:pt x="35500" y="116763"/>
                  </a:lnTo>
                  <a:lnTo>
                    <a:pt x="35068" y="116297"/>
                  </a:lnTo>
                  <a:lnTo>
                    <a:pt x="34629" y="115838"/>
                  </a:lnTo>
                  <a:lnTo>
                    <a:pt x="33578" y="114792"/>
                  </a:lnTo>
                  <a:lnTo>
                    <a:pt x="32648" y="113925"/>
                  </a:lnTo>
                  <a:lnTo>
                    <a:pt x="31854" y="113225"/>
                  </a:lnTo>
                  <a:lnTo>
                    <a:pt x="30548" y="112146"/>
                  </a:lnTo>
                  <a:lnTo>
                    <a:pt x="29710" y="111499"/>
                  </a:lnTo>
                  <a:lnTo>
                    <a:pt x="29170" y="111099"/>
                  </a:lnTo>
                  <a:lnTo>
                    <a:pt x="18632" y="103425"/>
                  </a:lnTo>
                  <a:lnTo>
                    <a:pt x="17595" y="102640"/>
                  </a:lnTo>
                  <a:lnTo>
                    <a:pt x="15917" y="101269"/>
                  </a:lnTo>
                  <a:lnTo>
                    <a:pt x="15102" y="100553"/>
                  </a:lnTo>
                  <a:lnTo>
                    <a:pt x="14305" y="99818"/>
                  </a:lnTo>
                  <a:lnTo>
                    <a:pt x="12916" y="98448"/>
                  </a:lnTo>
                  <a:lnTo>
                    <a:pt x="11441" y="96857"/>
                  </a:lnTo>
                  <a:lnTo>
                    <a:pt x="10318" y="95535"/>
                  </a:lnTo>
                  <a:lnTo>
                    <a:pt x="9508" y="94516"/>
                  </a:lnTo>
                  <a:lnTo>
                    <a:pt x="8621" y="93325"/>
                  </a:lnTo>
                  <a:lnTo>
                    <a:pt x="7856" y="92230"/>
                  </a:lnTo>
                  <a:lnTo>
                    <a:pt x="7238" y="91289"/>
                  </a:lnTo>
                  <a:lnTo>
                    <a:pt x="6682" y="90405"/>
                  </a:lnTo>
                  <a:lnTo>
                    <a:pt x="6178" y="89555"/>
                  </a:lnTo>
                  <a:lnTo>
                    <a:pt x="5390" y="88143"/>
                  </a:lnTo>
                  <a:lnTo>
                    <a:pt x="5088" y="87566"/>
                  </a:lnTo>
                  <a:lnTo>
                    <a:pt x="4414" y="86204"/>
                  </a:lnTo>
                  <a:lnTo>
                    <a:pt x="3872" y="85020"/>
                  </a:lnTo>
                  <a:lnTo>
                    <a:pt x="3364" y="83820"/>
                  </a:lnTo>
                  <a:lnTo>
                    <a:pt x="2891" y="82606"/>
                  </a:lnTo>
                  <a:lnTo>
                    <a:pt x="2595" y="81789"/>
                  </a:lnTo>
                  <a:lnTo>
                    <a:pt x="2383" y="81173"/>
                  </a:lnTo>
                  <a:lnTo>
                    <a:pt x="1900" y="79643"/>
                  </a:lnTo>
                  <a:lnTo>
                    <a:pt x="1740" y="79098"/>
                  </a:lnTo>
                  <a:lnTo>
                    <a:pt x="1567" y="78470"/>
                  </a:lnTo>
                  <a:lnTo>
                    <a:pt x="1402" y="77840"/>
                  </a:lnTo>
                  <a:lnTo>
                    <a:pt x="1197" y="76996"/>
                  </a:lnTo>
                  <a:lnTo>
                    <a:pt x="1053" y="76360"/>
                  </a:lnTo>
                  <a:lnTo>
                    <a:pt x="919" y="75722"/>
                  </a:lnTo>
                  <a:lnTo>
                    <a:pt x="753" y="74869"/>
                  </a:lnTo>
                  <a:lnTo>
                    <a:pt x="604" y="74013"/>
                  </a:lnTo>
                  <a:lnTo>
                    <a:pt x="503" y="73369"/>
                  </a:lnTo>
                  <a:lnTo>
                    <a:pt x="383" y="72509"/>
                  </a:lnTo>
                  <a:lnTo>
                    <a:pt x="277" y="71646"/>
                  </a:lnTo>
                  <a:lnTo>
                    <a:pt x="210" y="70997"/>
                  </a:lnTo>
                  <a:lnTo>
                    <a:pt x="135" y="70132"/>
                  </a:lnTo>
                  <a:lnTo>
                    <a:pt x="89" y="69482"/>
                  </a:lnTo>
                  <a:lnTo>
                    <a:pt x="42" y="68614"/>
                  </a:lnTo>
                  <a:lnTo>
                    <a:pt x="12" y="67745"/>
                  </a:lnTo>
                  <a:lnTo>
                    <a:pt x="1" y="67093"/>
                  </a:lnTo>
                  <a:lnTo>
                    <a:pt x="0" y="66224"/>
                  </a:lnTo>
                  <a:lnTo>
                    <a:pt x="14" y="65355"/>
                  </a:lnTo>
                  <a:lnTo>
                    <a:pt x="36" y="64704"/>
                  </a:lnTo>
                  <a:lnTo>
                    <a:pt x="81" y="63836"/>
                  </a:lnTo>
                  <a:lnTo>
                    <a:pt x="140" y="62969"/>
                  </a:lnTo>
                  <a:lnTo>
                    <a:pt x="197" y="62319"/>
                  </a:lnTo>
                  <a:lnTo>
                    <a:pt x="262" y="61671"/>
                  </a:lnTo>
                  <a:lnTo>
                    <a:pt x="364" y="60808"/>
                  </a:lnTo>
                  <a:lnTo>
                    <a:pt x="451" y="60162"/>
                  </a:lnTo>
                  <a:lnTo>
                    <a:pt x="581" y="59303"/>
                  </a:lnTo>
                  <a:lnTo>
                    <a:pt x="726" y="58446"/>
                  </a:lnTo>
                  <a:lnTo>
                    <a:pt x="890" y="57593"/>
                  </a:lnTo>
                  <a:lnTo>
                    <a:pt x="1068" y="56742"/>
                  </a:lnTo>
                  <a:lnTo>
                    <a:pt x="1212" y="56107"/>
                  </a:lnTo>
                  <a:lnTo>
                    <a:pt x="1366" y="55474"/>
                  </a:lnTo>
                  <a:lnTo>
                    <a:pt x="1586" y="54633"/>
                  </a:lnTo>
                  <a:lnTo>
                    <a:pt x="1821" y="53796"/>
                  </a:lnTo>
                  <a:lnTo>
                    <a:pt x="2006" y="53172"/>
                  </a:lnTo>
                  <a:lnTo>
                    <a:pt x="2268" y="52344"/>
                  </a:lnTo>
                  <a:lnTo>
                    <a:pt x="2548" y="51521"/>
                  </a:lnTo>
                  <a:lnTo>
                    <a:pt x="2917" y="50499"/>
                  </a:lnTo>
                  <a:lnTo>
                    <a:pt x="3310" y="49487"/>
                  </a:lnTo>
                  <a:lnTo>
                    <a:pt x="3642" y="48685"/>
                  </a:lnTo>
                  <a:lnTo>
                    <a:pt x="4078" y="47691"/>
                  </a:lnTo>
                  <a:lnTo>
                    <a:pt x="4538" y="46707"/>
                  </a:lnTo>
                  <a:lnTo>
                    <a:pt x="5022" y="45735"/>
                  </a:lnTo>
                  <a:lnTo>
                    <a:pt x="5527" y="44775"/>
                  </a:lnTo>
                  <a:lnTo>
                    <a:pt x="5948" y="44016"/>
                  </a:lnTo>
                  <a:lnTo>
                    <a:pt x="6568" y="42955"/>
                  </a:lnTo>
                  <a:lnTo>
                    <a:pt x="32107" y="599"/>
                  </a:lnTo>
                  <a:lnTo>
                    <a:pt x="32598" y="0"/>
                  </a:lnTo>
                  <a:lnTo>
                    <a:pt x="33136" y="539"/>
                  </a:lnTo>
                  <a:lnTo>
                    <a:pt x="34623" y="2014"/>
                  </a:lnTo>
                  <a:lnTo>
                    <a:pt x="35436" y="2812"/>
                  </a:lnTo>
                  <a:lnTo>
                    <a:pt x="36257" y="3601"/>
                  </a:lnTo>
                  <a:lnTo>
                    <a:pt x="36873" y="4212"/>
                  </a:lnTo>
                  <a:lnTo>
                    <a:pt x="37186" y="4517"/>
                  </a:lnTo>
                  <a:lnTo>
                    <a:pt x="37506" y="4807"/>
                  </a:lnTo>
                  <a:lnTo>
                    <a:pt x="37843" y="5074"/>
                  </a:lnTo>
                  <a:lnTo>
                    <a:pt x="38148" y="5279"/>
                  </a:lnTo>
                  <a:lnTo>
                    <a:pt x="38464" y="5470"/>
                  </a:lnTo>
                  <a:lnTo>
                    <a:pt x="38789" y="5646"/>
                  </a:lnTo>
                  <a:lnTo>
                    <a:pt x="39438" y="6008"/>
                  </a:lnTo>
                  <a:lnTo>
                    <a:pt x="40527" y="6628"/>
                  </a:lnTo>
                  <a:lnTo>
                    <a:pt x="40887" y="6838"/>
                  </a:lnTo>
                  <a:lnTo>
                    <a:pt x="41243" y="7052"/>
                  </a:lnTo>
                  <a:lnTo>
                    <a:pt x="41600" y="7281"/>
                  </a:lnTo>
                  <a:lnTo>
                    <a:pt x="42656" y="7981"/>
                  </a:lnTo>
                  <a:lnTo>
                    <a:pt x="43013" y="8205"/>
                  </a:lnTo>
                  <a:lnTo>
                    <a:pt x="43773" y="8648"/>
                  </a:lnTo>
                  <a:lnTo>
                    <a:pt x="45724" y="9735"/>
                  </a:lnTo>
                  <a:lnTo>
                    <a:pt x="46520" y="10183"/>
                  </a:lnTo>
                  <a:lnTo>
                    <a:pt x="47898" y="10978"/>
                  </a:lnTo>
                  <a:lnTo>
                    <a:pt x="48389" y="11269"/>
                  </a:lnTo>
                  <a:lnTo>
                    <a:pt x="48863" y="11574"/>
                  </a:lnTo>
                  <a:lnTo>
                    <a:pt x="49323" y="11903"/>
                  </a:lnTo>
                  <a:lnTo>
                    <a:pt x="49548" y="12079"/>
                  </a:lnTo>
                  <a:lnTo>
                    <a:pt x="49770" y="12260"/>
                  </a:lnTo>
                  <a:lnTo>
                    <a:pt x="50205" y="12632"/>
                  </a:lnTo>
                  <a:lnTo>
                    <a:pt x="50716" y="13109"/>
                  </a:lnTo>
                  <a:lnTo>
                    <a:pt x="51009" y="13395"/>
                  </a:lnTo>
                  <a:lnTo>
                    <a:pt x="51298" y="13690"/>
                  </a:lnTo>
                  <a:lnTo>
                    <a:pt x="51579" y="13990"/>
                  </a:lnTo>
                  <a:lnTo>
                    <a:pt x="52034" y="14495"/>
                  </a:lnTo>
                  <a:lnTo>
                    <a:pt x="52383" y="14905"/>
                  </a:lnTo>
                  <a:lnTo>
                    <a:pt x="52719" y="15320"/>
                  </a:lnTo>
                  <a:lnTo>
                    <a:pt x="52885" y="15596"/>
                  </a:lnTo>
                  <a:lnTo>
                    <a:pt x="53147" y="16001"/>
                  </a:lnTo>
                  <a:lnTo>
                    <a:pt x="53729" y="16768"/>
                  </a:lnTo>
                  <a:lnTo>
                    <a:pt x="54374" y="17488"/>
                  </a:lnTo>
                  <a:lnTo>
                    <a:pt x="55063" y="18179"/>
                  </a:lnTo>
                  <a:lnTo>
                    <a:pt x="55760" y="18870"/>
                  </a:lnTo>
                  <a:lnTo>
                    <a:pt x="56432" y="19570"/>
                  </a:lnTo>
                  <a:lnTo>
                    <a:pt x="57461" y="20720"/>
                  </a:lnTo>
                  <a:lnTo>
                    <a:pt x="58760" y="22191"/>
                  </a:lnTo>
                  <a:lnTo>
                    <a:pt x="59215" y="22715"/>
                  </a:lnTo>
                  <a:lnTo>
                    <a:pt x="60114" y="23778"/>
                  </a:lnTo>
                  <a:lnTo>
                    <a:pt x="60573" y="24297"/>
                  </a:lnTo>
                  <a:lnTo>
                    <a:pt x="61048" y="24807"/>
                  </a:lnTo>
                  <a:lnTo>
                    <a:pt x="61765" y="25527"/>
                  </a:lnTo>
                  <a:lnTo>
                    <a:pt x="62501" y="26223"/>
                  </a:lnTo>
                  <a:lnTo>
                    <a:pt x="63263" y="26903"/>
                  </a:lnTo>
                  <a:lnTo>
                    <a:pt x="64037" y="27562"/>
                  </a:lnTo>
                  <a:lnTo>
                    <a:pt x="64817" y="28215"/>
                  </a:lnTo>
                  <a:lnTo>
                    <a:pt x="66032" y="29187"/>
                  </a:lnTo>
                  <a:lnTo>
                    <a:pt x="67655" y="30397"/>
                  </a:lnTo>
                  <a:lnTo>
                    <a:pt x="68059" y="30688"/>
                  </a:lnTo>
                  <a:lnTo>
                    <a:pt x="68475" y="30950"/>
                  </a:lnTo>
                  <a:lnTo>
                    <a:pt x="68906" y="31178"/>
                  </a:lnTo>
                  <a:lnTo>
                    <a:pt x="69318" y="31350"/>
                  </a:lnTo>
                  <a:lnTo>
                    <a:pt x="69745" y="31498"/>
                  </a:lnTo>
                  <a:lnTo>
                    <a:pt x="70181" y="31622"/>
                  </a:lnTo>
                  <a:lnTo>
                    <a:pt x="70620" y="31731"/>
                  </a:lnTo>
                  <a:lnTo>
                    <a:pt x="71056" y="31846"/>
                  </a:lnTo>
                  <a:lnTo>
                    <a:pt x="71772" y="32017"/>
                  </a:lnTo>
                  <a:lnTo>
                    <a:pt x="72136" y="32098"/>
                  </a:lnTo>
                  <a:lnTo>
                    <a:pt x="72497" y="32170"/>
                  </a:lnTo>
                  <a:lnTo>
                    <a:pt x="72861" y="32236"/>
                  </a:lnTo>
                  <a:lnTo>
                    <a:pt x="73360" y="32322"/>
                  </a:lnTo>
                  <a:lnTo>
                    <a:pt x="73862" y="32394"/>
                  </a:lnTo>
                  <a:lnTo>
                    <a:pt x="74365" y="32455"/>
                  </a:lnTo>
                  <a:lnTo>
                    <a:pt x="74868" y="32498"/>
                  </a:lnTo>
                  <a:lnTo>
                    <a:pt x="75371" y="32512"/>
                  </a:lnTo>
                  <a:lnTo>
                    <a:pt x="75760" y="32496"/>
                  </a:lnTo>
                  <a:lnTo>
                    <a:pt x="76150" y="32460"/>
                  </a:lnTo>
                  <a:lnTo>
                    <a:pt x="76960" y="32365"/>
                  </a:lnTo>
                  <a:lnTo>
                    <a:pt x="77318" y="32331"/>
                  </a:lnTo>
                  <a:lnTo>
                    <a:pt x="77953" y="32291"/>
                  </a:lnTo>
                  <a:lnTo>
                    <a:pt x="79864" y="32212"/>
                  </a:lnTo>
                  <a:lnTo>
                    <a:pt x="80502" y="32176"/>
                  </a:lnTo>
                  <a:lnTo>
                    <a:pt x="81154" y="32122"/>
                  </a:lnTo>
                  <a:lnTo>
                    <a:pt x="82465" y="31986"/>
                  </a:lnTo>
                  <a:lnTo>
                    <a:pt x="83119" y="31928"/>
                  </a:lnTo>
                  <a:lnTo>
                    <a:pt x="83775" y="31890"/>
                  </a:lnTo>
                  <a:lnTo>
                    <a:pt x="84295" y="31879"/>
                  </a:lnTo>
                  <a:lnTo>
                    <a:pt x="84817" y="31880"/>
                  </a:lnTo>
                  <a:lnTo>
                    <a:pt x="86380" y="31900"/>
                  </a:lnTo>
                  <a:lnTo>
                    <a:pt x="88457" y="31899"/>
                  </a:lnTo>
                  <a:lnTo>
                    <a:pt x="89239" y="31861"/>
                  </a:lnTo>
                  <a:lnTo>
                    <a:pt x="89272" y="31662"/>
                  </a:lnTo>
                  <a:lnTo>
                    <a:pt x="89357" y="31481"/>
                  </a:lnTo>
                  <a:lnTo>
                    <a:pt x="89493" y="31332"/>
                  </a:lnTo>
                  <a:lnTo>
                    <a:pt x="89662" y="31227"/>
                  </a:lnTo>
                  <a:lnTo>
                    <a:pt x="89856" y="31174"/>
                  </a:lnTo>
                  <a:lnTo>
                    <a:pt x="90056" y="31179"/>
                  </a:lnTo>
                  <a:lnTo>
                    <a:pt x="90246" y="31239"/>
                  </a:lnTo>
                  <a:lnTo>
                    <a:pt x="90412" y="31351"/>
                  </a:lnTo>
                  <a:lnTo>
                    <a:pt x="90540" y="31506"/>
                  </a:lnTo>
                  <a:lnTo>
                    <a:pt x="90621" y="31709"/>
                  </a:lnTo>
                  <a:lnTo>
                    <a:pt x="91525" y="31541"/>
                  </a:lnTo>
                  <a:lnTo>
                    <a:pt x="92497" y="31386"/>
                  </a:lnTo>
                  <a:lnTo>
                    <a:pt x="93299" y="31278"/>
                  </a:lnTo>
                  <a:lnTo>
                    <a:pt x="94500" y="31147"/>
                  </a:lnTo>
                  <a:lnTo>
                    <a:pt x="95055" y="31100"/>
                  </a:lnTo>
                  <a:lnTo>
                    <a:pt x="96721" y="30999"/>
                  </a:lnTo>
                  <a:lnTo>
                    <a:pt x="97275" y="30958"/>
                  </a:lnTo>
                  <a:lnTo>
                    <a:pt x="97901" y="30899"/>
                  </a:lnTo>
                  <a:lnTo>
                    <a:pt x="99776" y="30693"/>
                  </a:lnTo>
                  <a:lnTo>
                    <a:pt x="100402" y="30637"/>
                  </a:lnTo>
                  <a:lnTo>
                    <a:pt x="100963" y="30598"/>
                  </a:lnTo>
                  <a:lnTo>
                    <a:pt x="102086" y="30537"/>
                  </a:lnTo>
                  <a:lnTo>
                    <a:pt x="103211" y="30482"/>
                  </a:lnTo>
                  <a:lnTo>
                    <a:pt x="105400" y="30390"/>
                  </a:lnTo>
                  <a:lnTo>
                    <a:pt x="105946" y="30363"/>
                  </a:lnTo>
                  <a:lnTo>
                    <a:pt x="106627" y="30315"/>
                  </a:lnTo>
                  <a:lnTo>
                    <a:pt x="107993" y="30182"/>
                  </a:lnTo>
                  <a:lnTo>
                    <a:pt x="108674" y="30134"/>
                  </a:lnTo>
                  <a:lnTo>
                    <a:pt x="109355" y="30120"/>
                  </a:lnTo>
                  <a:lnTo>
                    <a:pt x="109838" y="30134"/>
                  </a:lnTo>
                  <a:lnTo>
                    <a:pt x="110321" y="30163"/>
                  </a:lnTo>
                  <a:lnTo>
                    <a:pt x="111287" y="30244"/>
                  </a:lnTo>
                  <a:lnTo>
                    <a:pt x="111770" y="30272"/>
                  </a:lnTo>
                  <a:lnTo>
                    <a:pt x="112217" y="30291"/>
                  </a:lnTo>
                  <a:lnTo>
                    <a:pt x="113116" y="30310"/>
                  </a:lnTo>
                  <a:lnTo>
                    <a:pt x="113567" y="30325"/>
                  </a:lnTo>
                  <a:lnTo>
                    <a:pt x="114010" y="30358"/>
                  </a:lnTo>
                  <a:lnTo>
                    <a:pt x="114406" y="30396"/>
                  </a:lnTo>
                  <a:lnTo>
                    <a:pt x="115194" y="30501"/>
                  </a:lnTo>
                  <a:lnTo>
                    <a:pt x="115582" y="30568"/>
                  </a:lnTo>
                  <a:lnTo>
                    <a:pt x="115970" y="30644"/>
                  </a:lnTo>
                  <a:lnTo>
                    <a:pt x="116342" y="30725"/>
                  </a:lnTo>
                  <a:lnTo>
                    <a:pt x="117086" y="30920"/>
                  </a:lnTo>
                  <a:lnTo>
                    <a:pt x="117452" y="31031"/>
                  </a:lnTo>
                  <a:lnTo>
                    <a:pt x="115789" y="34531"/>
                  </a:lnTo>
                  <a:lnTo>
                    <a:pt x="115113" y="35788"/>
                  </a:lnTo>
                  <a:lnTo>
                    <a:pt x="113774" y="37990"/>
                  </a:lnTo>
                  <a:lnTo>
                    <a:pt x="113643" y="38206"/>
                  </a:lnTo>
                  <a:lnTo>
                    <a:pt x="112048" y="40590"/>
                  </a:lnTo>
                  <a:lnTo>
                    <a:pt x="111502" y="41477"/>
                  </a:lnTo>
                  <a:lnTo>
                    <a:pt x="110258" y="43498"/>
                  </a:lnTo>
                  <a:lnTo>
                    <a:pt x="109696" y="44489"/>
                  </a:lnTo>
                  <a:lnTo>
                    <a:pt x="109199" y="45366"/>
                  </a:lnTo>
                  <a:lnTo>
                    <a:pt x="108556" y="46562"/>
                  </a:lnTo>
                  <a:lnTo>
                    <a:pt x="107012" y="49613"/>
                  </a:lnTo>
                  <a:lnTo>
                    <a:pt x="106343" y="50876"/>
                  </a:lnTo>
                  <a:lnTo>
                    <a:pt x="105547" y="52380"/>
                  </a:lnTo>
                  <a:lnTo>
                    <a:pt x="104638" y="54196"/>
                  </a:lnTo>
                  <a:lnTo>
                    <a:pt x="103879" y="55716"/>
                  </a:lnTo>
                  <a:lnTo>
                    <a:pt x="102357" y="58760"/>
                  </a:lnTo>
                  <a:lnTo>
                    <a:pt x="98839" y="64282"/>
                  </a:lnTo>
                  <a:lnTo>
                    <a:pt x="94839" y="70564"/>
                  </a:lnTo>
                  <a:lnTo>
                    <a:pt x="94643" y="70889"/>
                  </a:lnTo>
                  <a:lnTo>
                    <a:pt x="90968" y="76988"/>
                  </a:lnTo>
                  <a:lnTo>
                    <a:pt x="89943" y="78689"/>
                  </a:lnTo>
                  <a:lnTo>
                    <a:pt x="87864" y="82982"/>
                  </a:lnTo>
                  <a:lnTo>
                    <a:pt x="88007" y="83130"/>
                  </a:lnTo>
                  <a:lnTo>
                    <a:pt x="99215" y="84985"/>
                  </a:lnTo>
                  <a:lnTo>
                    <a:pt x="99550" y="85041"/>
                  </a:lnTo>
                  <a:lnTo>
                    <a:pt x="102567" y="85541"/>
                  </a:lnTo>
                  <a:lnTo>
                    <a:pt x="105521" y="86018"/>
                  </a:lnTo>
                  <a:lnTo>
                    <a:pt x="111365" y="86962"/>
                  </a:lnTo>
                  <a:lnTo>
                    <a:pt x="115547" y="87637"/>
                  </a:lnTo>
                  <a:lnTo>
                    <a:pt x="118619" y="88133"/>
                  </a:lnTo>
                  <a:lnTo>
                    <a:pt x="119095" y="88210"/>
                  </a:lnTo>
                  <a:lnTo>
                    <a:pt x="123903" y="88986"/>
                  </a:lnTo>
                  <a:lnTo>
                    <a:pt x="125120" y="89213"/>
                  </a:lnTo>
                  <a:lnTo>
                    <a:pt x="126667" y="89501"/>
                  </a:lnTo>
                  <a:lnTo>
                    <a:pt x="128986" y="89963"/>
                  </a:lnTo>
                  <a:lnTo>
                    <a:pt x="130380" y="90249"/>
                  </a:lnTo>
                  <a:lnTo>
                    <a:pt x="131251" y="90577"/>
                  </a:lnTo>
                  <a:lnTo>
                    <a:pt x="134018" y="91888"/>
                  </a:lnTo>
                  <a:lnTo>
                    <a:pt x="137006" y="93432"/>
                  </a:lnTo>
                  <a:lnTo>
                    <a:pt x="139695" y="94792"/>
                  </a:lnTo>
                  <a:lnTo>
                    <a:pt x="144670" y="97306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7" name="pg277"/>
            <p:cNvSpPr/>
            <p:nvPr/>
          </p:nvSpPr>
          <p:spPr>
            <a:xfrm>
              <a:off x="4931889" y="4852364"/>
              <a:ext cx="190030" cy="198118"/>
            </a:xfrm>
            <a:custGeom>
              <a:avLst/>
              <a:gdLst/>
              <a:ahLst/>
              <a:cxnLst/>
              <a:rect l="0" t="0" r="0" b="0"/>
              <a:pathLst>
                <a:path w="190030" h="198118">
                  <a:moveTo>
                    <a:pt x="34552" y="61524"/>
                  </a:moveTo>
                  <a:lnTo>
                    <a:pt x="38478" y="55146"/>
                  </a:lnTo>
                  <a:lnTo>
                    <a:pt x="40123" y="52477"/>
                  </a:lnTo>
                  <a:lnTo>
                    <a:pt x="42812" y="48856"/>
                  </a:lnTo>
                  <a:lnTo>
                    <a:pt x="39480" y="48338"/>
                  </a:lnTo>
                  <a:lnTo>
                    <a:pt x="40584" y="46114"/>
                  </a:lnTo>
                  <a:lnTo>
                    <a:pt x="40097" y="44017"/>
                  </a:lnTo>
                  <a:lnTo>
                    <a:pt x="36661" y="38398"/>
                  </a:lnTo>
                  <a:lnTo>
                    <a:pt x="36000" y="34448"/>
                  </a:lnTo>
                  <a:lnTo>
                    <a:pt x="36649" y="31060"/>
                  </a:lnTo>
                  <a:lnTo>
                    <a:pt x="36910" y="26742"/>
                  </a:lnTo>
                  <a:lnTo>
                    <a:pt x="36994" y="19898"/>
                  </a:lnTo>
                  <a:lnTo>
                    <a:pt x="37017" y="18055"/>
                  </a:lnTo>
                  <a:lnTo>
                    <a:pt x="37935" y="15139"/>
                  </a:lnTo>
                  <a:lnTo>
                    <a:pt x="39645" y="12575"/>
                  </a:lnTo>
                  <a:lnTo>
                    <a:pt x="41969" y="10664"/>
                  </a:lnTo>
                  <a:lnTo>
                    <a:pt x="45152" y="9335"/>
                  </a:lnTo>
                  <a:lnTo>
                    <a:pt x="46146" y="8520"/>
                  </a:lnTo>
                  <a:lnTo>
                    <a:pt x="46328" y="7171"/>
                  </a:lnTo>
                  <a:lnTo>
                    <a:pt x="45077" y="0"/>
                  </a:lnTo>
                  <a:lnTo>
                    <a:pt x="47812" y="586"/>
                  </a:lnTo>
                  <a:lnTo>
                    <a:pt x="53699" y="1582"/>
                  </a:lnTo>
                  <a:lnTo>
                    <a:pt x="56149" y="1987"/>
                  </a:lnTo>
                  <a:lnTo>
                    <a:pt x="60183" y="2663"/>
                  </a:lnTo>
                  <a:lnTo>
                    <a:pt x="66863" y="3774"/>
                  </a:lnTo>
                  <a:lnTo>
                    <a:pt x="67038" y="2715"/>
                  </a:lnTo>
                  <a:lnTo>
                    <a:pt x="77054" y="4383"/>
                  </a:lnTo>
                  <a:lnTo>
                    <a:pt x="77210" y="5498"/>
                  </a:lnTo>
                  <a:lnTo>
                    <a:pt x="80573" y="6050"/>
                  </a:lnTo>
                  <a:lnTo>
                    <a:pt x="83971" y="6615"/>
                  </a:lnTo>
                  <a:lnTo>
                    <a:pt x="90757" y="7762"/>
                  </a:lnTo>
                  <a:lnTo>
                    <a:pt x="94168" y="8324"/>
                  </a:lnTo>
                  <a:lnTo>
                    <a:pt x="97586" y="8873"/>
                  </a:lnTo>
                  <a:lnTo>
                    <a:pt x="100987" y="9444"/>
                  </a:lnTo>
                  <a:lnTo>
                    <a:pt x="99908" y="15906"/>
                  </a:lnTo>
                  <a:lnTo>
                    <a:pt x="106709" y="17040"/>
                  </a:lnTo>
                  <a:lnTo>
                    <a:pt x="107786" y="10593"/>
                  </a:lnTo>
                  <a:lnTo>
                    <a:pt x="111178" y="11160"/>
                  </a:lnTo>
                  <a:lnTo>
                    <a:pt x="118118" y="12327"/>
                  </a:lnTo>
                  <a:lnTo>
                    <a:pt x="119407" y="12649"/>
                  </a:lnTo>
                  <a:lnTo>
                    <a:pt x="121043" y="15789"/>
                  </a:lnTo>
                  <a:lnTo>
                    <a:pt x="124744" y="23207"/>
                  </a:lnTo>
                  <a:lnTo>
                    <a:pt x="132471" y="38257"/>
                  </a:lnTo>
                  <a:lnTo>
                    <a:pt x="134808" y="42810"/>
                  </a:lnTo>
                  <a:lnTo>
                    <a:pt x="135638" y="44409"/>
                  </a:lnTo>
                  <a:lnTo>
                    <a:pt x="136273" y="45547"/>
                  </a:lnTo>
                  <a:lnTo>
                    <a:pt x="136941" y="46665"/>
                  </a:lnTo>
                  <a:lnTo>
                    <a:pt x="137406" y="47400"/>
                  </a:lnTo>
                  <a:lnTo>
                    <a:pt x="138129" y="48483"/>
                  </a:lnTo>
                  <a:lnTo>
                    <a:pt x="139406" y="50239"/>
                  </a:lnTo>
                  <a:lnTo>
                    <a:pt x="140490" y="51596"/>
                  </a:lnTo>
                  <a:lnTo>
                    <a:pt x="141546" y="52816"/>
                  </a:lnTo>
                  <a:lnTo>
                    <a:pt x="142363" y="53706"/>
                  </a:lnTo>
                  <a:lnTo>
                    <a:pt x="142966" y="54330"/>
                  </a:lnTo>
                  <a:lnTo>
                    <a:pt x="143895" y="55243"/>
                  </a:lnTo>
                  <a:lnTo>
                    <a:pt x="144850" y="56128"/>
                  </a:lnTo>
                  <a:lnTo>
                    <a:pt x="145337" y="56559"/>
                  </a:lnTo>
                  <a:lnTo>
                    <a:pt x="146499" y="57537"/>
                  </a:lnTo>
                  <a:lnTo>
                    <a:pt x="147007" y="57943"/>
                  </a:lnTo>
                  <a:lnTo>
                    <a:pt x="147521" y="58342"/>
                  </a:lnTo>
                  <a:lnTo>
                    <a:pt x="148041" y="58733"/>
                  </a:lnTo>
                  <a:lnTo>
                    <a:pt x="148568" y="59116"/>
                  </a:lnTo>
                  <a:lnTo>
                    <a:pt x="149099" y="59491"/>
                  </a:lnTo>
                  <a:lnTo>
                    <a:pt x="149636" y="59859"/>
                  </a:lnTo>
                  <a:lnTo>
                    <a:pt x="150361" y="60336"/>
                  </a:lnTo>
                  <a:lnTo>
                    <a:pt x="151465" y="61023"/>
                  </a:lnTo>
                  <a:lnTo>
                    <a:pt x="153450" y="62145"/>
                  </a:lnTo>
                  <a:lnTo>
                    <a:pt x="154700" y="62787"/>
                  </a:lnTo>
                  <a:lnTo>
                    <a:pt x="156416" y="63582"/>
                  </a:lnTo>
                  <a:lnTo>
                    <a:pt x="157268" y="63947"/>
                  </a:lnTo>
                  <a:lnTo>
                    <a:pt x="159602" y="64865"/>
                  </a:lnTo>
                  <a:lnTo>
                    <a:pt x="162856" y="66132"/>
                  </a:lnTo>
                  <a:lnTo>
                    <a:pt x="164028" y="66625"/>
                  </a:lnTo>
                  <a:lnTo>
                    <a:pt x="165568" y="67332"/>
                  </a:lnTo>
                  <a:lnTo>
                    <a:pt x="166327" y="67707"/>
                  </a:lnTo>
                  <a:lnTo>
                    <a:pt x="167640" y="68397"/>
                  </a:lnTo>
                  <a:lnTo>
                    <a:pt x="168928" y="69130"/>
                  </a:lnTo>
                  <a:lnTo>
                    <a:pt x="170193" y="69905"/>
                  </a:lnTo>
                  <a:lnTo>
                    <a:pt x="171280" y="70614"/>
                  </a:lnTo>
                  <a:lnTo>
                    <a:pt x="171575" y="70830"/>
                  </a:lnTo>
                  <a:lnTo>
                    <a:pt x="172813" y="71703"/>
                  </a:lnTo>
                  <a:lnTo>
                    <a:pt x="173322" y="72085"/>
                  </a:lnTo>
                  <a:lnTo>
                    <a:pt x="173992" y="72604"/>
                  </a:lnTo>
                  <a:lnTo>
                    <a:pt x="174652" y="73136"/>
                  </a:lnTo>
                  <a:lnTo>
                    <a:pt x="175302" y="73681"/>
                  </a:lnTo>
                  <a:lnTo>
                    <a:pt x="175783" y="74097"/>
                  </a:lnTo>
                  <a:lnTo>
                    <a:pt x="176178" y="74451"/>
                  </a:lnTo>
                  <a:lnTo>
                    <a:pt x="177495" y="75680"/>
                  </a:lnTo>
                  <a:lnTo>
                    <a:pt x="180665" y="79101"/>
                  </a:lnTo>
                  <a:lnTo>
                    <a:pt x="181203" y="79757"/>
                  </a:lnTo>
                  <a:lnTo>
                    <a:pt x="181728" y="80423"/>
                  </a:lnTo>
                  <a:lnTo>
                    <a:pt x="182241" y="81099"/>
                  </a:lnTo>
                  <a:lnTo>
                    <a:pt x="183761" y="83295"/>
                  </a:lnTo>
                  <a:lnTo>
                    <a:pt x="185154" y="85529"/>
                  </a:lnTo>
                  <a:lnTo>
                    <a:pt x="188215" y="91563"/>
                  </a:lnTo>
                  <a:lnTo>
                    <a:pt x="190030" y="95463"/>
                  </a:lnTo>
                  <a:lnTo>
                    <a:pt x="189611" y="95711"/>
                  </a:lnTo>
                  <a:lnTo>
                    <a:pt x="189212" y="96016"/>
                  </a:lnTo>
                  <a:lnTo>
                    <a:pt x="188832" y="96535"/>
                  </a:lnTo>
                  <a:lnTo>
                    <a:pt x="188772" y="96807"/>
                  </a:lnTo>
                  <a:lnTo>
                    <a:pt x="188974" y="97202"/>
                  </a:lnTo>
                  <a:lnTo>
                    <a:pt x="189156" y="97579"/>
                  </a:lnTo>
                  <a:lnTo>
                    <a:pt x="189140" y="97832"/>
                  </a:lnTo>
                  <a:lnTo>
                    <a:pt x="188824" y="97827"/>
                  </a:lnTo>
                  <a:lnTo>
                    <a:pt x="188242" y="97565"/>
                  </a:lnTo>
                  <a:lnTo>
                    <a:pt x="187569" y="97222"/>
                  </a:lnTo>
                  <a:lnTo>
                    <a:pt x="186591" y="97121"/>
                  </a:lnTo>
                  <a:lnTo>
                    <a:pt x="185380" y="97136"/>
                  </a:lnTo>
                  <a:lnTo>
                    <a:pt x="185245" y="97121"/>
                  </a:lnTo>
                  <a:lnTo>
                    <a:pt x="185071" y="97074"/>
                  </a:lnTo>
                  <a:lnTo>
                    <a:pt x="184719" y="96793"/>
                  </a:lnTo>
                  <a:lnTo>
                    <a:pt x="184584" y="96707"/>
                  </a:lnTo>
                  <a:lnTo>
                    <a:pt x="184050" y="96535"/>
                  </a:lnTo>
                  <a:lnTo>
                    <a:pt x="183456" y="96373"/>
                  </a:lnTo>
                  <a:lnTo>
                    <a:pt x="182898" y="96159"/>
                  </a:lnTo>
                  <a:lnTo>
                    <a:pt x="182256" y="95816"/>
                  </a:lnTo>
                  <a:lnTo>
                    <a:pt x="181928" y="95568"/>
                  </a:lnTo>
                  <a:lnTo>
                    <a:pt x="181670" y="95301"/>
                  </a:lnTo>
                  <a:lnTo>
                    <a:pt x="181465" y="95072"/>
                  </a:lnTo>
                  <a:lnTo>
                    <a:pt x="181164" y="94930"/>
                  </a:lnTo>
                  <a:lnTo>
                    <a:pt x="180926" y="94982"/>
                  </a:lnTo>
                  <a:lnTo>
                    <a:pt x="180487" y="95201"/>
                  </a:lnTo>
                  <a:lnTo>
                    <a:pt x="180134" y="95458"/>
                  </a:lnTo>
                  <a:lnTo>
                    <a:pt x="179790" y="95649"/>
                  </a:lnTo>
                  <a:lnTo>
                    <a:pt x="179493" y="95649"/>
                  </a:lnTo>
                  <a:lnTo>
                    <a:pt x="179085" y="95562"/>
                  </a:lnTo>
                  <a:lnTo>
                    <a:pt x="178820" y="95468"/>
                  </a:lnTo>
                  <a:lnTo>
                    <a:pt x="178436" y="95315"/>
                  </a:lnTo>
                  <a:lnTo>
                    <a:pt x="178199" y="95158"/>
                  </a:lnTo>
                  <a:lnTo>
                    <a:pt x="177672" y="94901"/>
                  </a:lnTo>
                  <a:lnTo>
                    <a:pt x="177205" y="94725"/>
                  </a:lnTo>
                  <a:lnTo>
                    <a:pt x="176845" y="94620"/>
                  </a:lnTo>
                  <a:lnTo>
                    <a:pt x="176568" y="94591"/>
                  </a:lnTo>
                  <a:lnTo>
                    <a:pt x="176354" y="94486"/>
                  </a:lnTo>
                  <a:lnTo>
                    <a:pt x="176156" y="94577"/>
                  </a:lnTo>
                  <a:lnTo>
                    <a:pt x="176029" y="95082"/>
                  </a:lnTo>
                  <a:lnTo>
                    <a:pt x="175970" y="95501"/>
                  </a:lnTo>
                  <a:lnTo>
                    <a:pt x="175934" y="95806"/>
                  </a:lnTo>
                  <a:lnTo>
                    <a:pt x="175986" y="96078"/>
                  </a:lnTo>
                  <a:lnTo>
                    <a:pt x="176124" y="96359"/>
                  </a:lnTo>
                  <a:lnTo>
                    <a:pt x="176599" y="96883"/>
                  </a:lnTo>
                  <a:lnTo>
                    <a:pt x="176773" y="97107"/>
                  </a:lnTo>
                  <a:lnTo>
                    <a:pt x="176868" y="97350"/>
                  </a:lnTo>
                  <a:lnTo>
                    <a:pt x="176714" y="97569"/>
                  </a:lnTo>
                  <a:lnTo>
                    <a:pt x="176528" y="97646"/>
                  </a:lnTo>
                  <a:lnTo>
                    <a:pt x="176298" y="97660"/>
                  </a:lnTo>
                  <a:lnTo>
                    <a:pt x="175855" y="97517"/>
                  </a:lnTo>
                  <a:lnTo>
                    <a:pt x="175507" y="97264"/>
                  </a:lnTo>
                  <a:lnTo>
                    <a:pt x="175238" y="96998"/>
                  </a:lnTo>
                  <a:lnTo>
                    <a:pt x="175075" y="96750"/>
                  </a:lnTo>
                  <a:lnTo>
                    <a:pt x="174941" y="96259"/>
                  </a:lnTo>
                  <a:lnTo>
                    <a:pt x="174743" y="96035"/>
                  </a:lnTo>
                  <a:lnTo>
                    <a:pt x="174351" y="95754"/>
                  </a:lnTo>
                  <a:lnTo>
                    <a:pt x="173852" y="95544"/>
                  </a:lnTo>
                  <a:lnTo>
                    <a:pt x="173409" y="95416"/>
                  </a:lnTo>
                  <a:lnTo>
                    <a:pt x="173072" y="95373"/>
                  </a:lnTo>
                  <a:lnTo>
                    <a:pt x="172914" y="95416"/>
                  </a:lnTo>
                  <a:lnTo>
                    <a:pt x="172724" y="95511"/>
                  </a:lnTo>
                  <a:lnTo>
                    <a:pt x="172637" y="95721"/>
                  </a:lnTo>
                  <a:lnTo>
                    <a:pt x="172494" y="96078"/>
                  </a:lnTo>
                  <a:lnTo>
                    <a:pt x="172478" y="96383"/>
                  </a:lnTo>
                  <a:lnTo>
                    <a:pt x="172368" y="96640"/>
                  </a:lnTo>
                  <a:lnTo>
                    <a:pt x="172162" y="96788"/>
                  </a:lnTo>
                  <a:lnTo>
                    <a:pt x="171861" y="96926"/>
                  </a:lnTo>
                  <a:lnTo>
                    <a:pt x="171176" y="97231"/>
                  </a:lnTo>
                  <a:lnTo>
                    <a:pt x="171022" y="97345"/>
                  </a:lnTo>
                  <a:lnTo>
                    <a:pt x="170768" y="97379"/>
                  </a:lnTo>
                  <a:lnTo>
                    <a:pt x="170305" y="97403"/>
                  </a:lnTo>
                  <a:lnTo>
                    <a:pt x="169889" y="97498"/>
                  </a:lnTo>
                  <a:lnTo>
                    <a:pt x="169640" y="97727"/>
                  </a:lnTo>
                  <a:lnTo>
                    <a:pt x="169391" y="98051"/>
                  </a:lnTo>
                  <a:lnTo>
                    <a:pt x="169050" y="98160"/>
                  </a:lnTo>
                  <a:lnTo>
                    <a:pt x="168480" y="98065"/>
                  </a:lnTo>
                  <a:lnTo>
                    <a:pt x="167918" y="97994"/>
                  </a:lnTo>
                  <a:lnTo>
                    <a:pt x="167427" y="98017"/>
                  </a:lnTo>
                  <a:lnTo>
                    <a:pt x="166901" y="98056"/>
                  </a:lnTo>
                  <a:lnTo>
                    <a:pt x="166477" y="98141"/>
                  </a:lnTo>
                  <a:lnTo>
                    <a:pt x="165931" y="98384"/>
                  </a:lnTo>
                  <a:lnTo>
                    <a:pt x="165313" y="98732"/>
                  </a:lnTo>
                  <a:lnTo>
                    <a:pt x="165123" y="98947"/>
                  </a:lnTo>
                  <a:lnTo>
                    <a:pt x="164728" y="99536"/>
                  </a:lnTo>
                  <a:lnTo>
                    <a:pt x="164252" y="100248"/>
                  </a:lnTo>
                  <a:lnTo>
                    <a:pt x="163777" y="100791"/>
                  </a:lnTo>
                  <a:lnTo>
                    <a:pt x="163358" y="101196"/>
                  </a:lnTo>
                  <a:lnTo>
                    <a:pt x="163168" y="101386"/>
                  </a:lnTo>
                  <a:lnTo>
                    <a:pt x="163037" y="101577"/>
                  </a:lnTo>
                  <a:lnTo>
                    <a:pt x="163001" y="101849"/>
                  </a:lnTo>
                  <a:lnTo>
                    <a:pt x="163081" y="102287"/>
                  </a:lnTo>
                  <a:lnTo>
                    <a:pt x="163148" y="102792"/>
                  </a:lnTo>
                  <a:lnTo>
                    <a:pt x="163183" y="103183"/>
                  </a:lnTo>
                  <a:lnTo>
                    <a:pt x="163053" y="103426"/>
                  </a:lnTo>
                  <a:lnTo>
                    <a:pt x="162871" y="103640"/>
                  </a:lnTo>
                  <a:lnTo>
                    <a:pt x="162613" y="103755"/>
                  </a:lnTo>
                  <a:lnTo>
                    <a:pt x="162313" y="103788"/>
                  </a:lnTo>
                  <a:lnTo>
                    <a:pt x="161489" y="103817"/>
                  </a:lnTo>
                  <a:lnTo>
                    <a:pt x="160361" y="103874"/>
                  </a:lnTo>
                  <a:lnTo>
                    <a:pt x="158995" y="103922"/>
                  </a:lnTo>
                  <a:lnTo>
                    <a:pt x="158762" y="104012"/>
                  </a:lnTo>
                  <a:lnTo>
                    <a:pt x="158694" y="104270"/>
                  </a:lnTo>
                  <a:lnTo>
                    <a:pt x="158801" y="104517"/>
                  </a:lnTo>
                  <a:lnTo>
                    <a:pt x="159276" y="105532"/>
                  </a:lnTo>
                  <a:lnTo>
                    <a:pt x="159708" y="106571"/>
                  </a:lnTo>
                  <a:lnTo>
                    <a:pt x="159874" y="107114"/>
                  </a:lnTo>
                  <a:lnTo>
                    <a:pt x="159957" y="107462"/>
                  </a:lnTo>
                  <a:lnTo>
                    <a:pt x="160139" y="107758"/>
                  </a:lnTo>
                  <a:lnTo>
                    <a:pt x="160492" y="108220"/>
                  </a:lnTo>
                  <a:lnTo>
                    <a:pt x="160935" y="108668"/>
                  </a:lnTo>
                  <a:lnTo>
                    <a:pt x="161228" y="109040"/>
                  </a:lnTo>
                  <a:lnTo>
                    <a:pt x="161620" y="109630"/>
                  </a:lnTo>
                  <a:lnTo>
                    <a:pt x="161897" y="110236"/>
                  </a:lnTo>
                  <a:lnTo>
                    <a:pt x="162075" y="110464"/>
                  </a:lnTo>
                  <a:lnTo>
                    <a:pt x="162269" y="110898"/>
                  </a:lnTo>
                  <a:lnTo>
                    <a:pt x="162281" y="111055"/>
                  </a:lnTo>
                  <a:lnTo>
                    <a:pt x="162313" y="111208"/>
                  </a:lnTo>
                  <a:lnTo>
                    <a:pt x="162356" y="111494"/>
                  </a:lnTo>
                  <a:lnTo>
                    <a:pt x="162380" y="111727"/>
                  </a:lnTo>
                  <a:lnTo>
                    <a:pt x="162685" y="112118"/>
                  </a:lnTo>
                  <a:lnTo>
                    <a:pt x="162879" y="112175"/>
                  </a:lnTo>
                  <a:lnTo>
                    <a:pt x="163231" y="112223"/>
                  </a:lnTo>
                  <a:lnTo>
                    <a:pt x="163457" y="112275"/>
                  </a:lnTo>
                  <a:lnTo>
                    <a:pt x="163670" y="112342"/>
                  </a:lnTo>
                  <a:lnTo>
                    <a:pt x="163991" y="112461"/>
                  </a:lnTo>
                  <a:lnTo>
                    <a:pt x="164605" y="112938"/>
                  </a:lnTo>
                  <a:lnTo>
                    <a:pt x="164712" y="113166"/>
                  </a:lnTo>
                  <a:lnTo>
                    <a:pt x="164795" y="113405"/>
                  </a:lnTo>
                  <a:lnTo>
                    <a:pt x="164850" y="113652"/>
                  </a:lnTo>
                  <a:lnTo>
                    <a:pt x="164870" y="113819"/>
                  </a:lnTo>
                  <a:lnTo>
                    <a:pt x="164897" y="113972"/>
                  </a:lnTo>
                  <a:lnTo>
                    <a:pt x="164953" y="114262"/>
                  </a:lnTo>
                  <a:lnTo>
                    <a:pt x="164644" y="114991"/>
                  </a:lnTo>
                  <a:lnTo>
                    <a:pt x="164411" y="115149"/>
                  </a:lnTo>
                  <a:lnTo>
                    <a:pt x="164086" y="115325"/>
                  </a:lnTo>
                  <a:lnTo>
                    <a:pt x="163845" y="115392"/>
                  </a:lnTo>
                  <a:lnTo>
                    <a:pt x="163088" y="115601"/>
                  </a:lnTo>
                  <a:lnTo>
                    <a:pt x="162926" y="115654"/>
                  </a:lnTo>
                  <a:lnTo>
                    <a:pt x="162736" y="115725"/>
                  </a:lnTo>
                  <a:lnTo>
                    <a:pt x="162554" y="115806"/>
                  </a:lnTo>
                  <a:lnTo>
                    <a:pt x="162372" y="115897"/>
                  </a:lnTo>
                  <a:lnTo>
                    <a:pt x="162194" y="115987"/>
                  </a:lnTo>
                  <a:lnTo>
                    <a:pt x="161774" y="116211"/>
                  </a:lnTo>
                  <a:lnTo>
                    <a:pt x="161620" y="116307"/>
                  </a:lnTo>
                  <a:lnTo>
                    <a:pt x="161485" y="116412"/>
                  </a:lnTo>
                  <a:lnTo>
                    <a:pt x="161240" y="116631"/>
                  </a:lnTo>
                  <a:lnTo>
                    <a:pt x="161018" y="116840"/>
                  </a:lnTo>
                  <a:lnTo>
                    <a:pt x="160622" y="117260"/>
                  </a:lnTo>
                  <a:lnTo>
                    <a:pt x="160246" y="117541"/>
                  </a:lnTo>
                  <a:lnTo>
                    <a:pt x="159973" y="117789"/>
                  </a:lnTo>
                  <a:lnTo>
                    <a:pt x="159830" y="117851"/>
                  </a:lnTo>
                  <a:lnTo>
                    <a:pt x="159490" y="117975"/>
                  </a:lnTo>
                  <a:lnTo>
                    <a:pt x="159300" y="118046"/>
                  </a:lnTo>
                  <a:lnTo>
                    <a:pt x="159023" y="118113"/>
                  </a:lnTo>
                  <a:lnTo>
                    <a:pt x="158813" y="118184"/>
                  </a:lnTo>
                  <a:lnTo>
                    <a:pt x="158338" y="118232"/>
                  </a:lnTo>
                  <a:lnTo>
                    <a:pt x="157978" y="118237"/>
                  </a:lnTo>
                  <a:lnTo>
                    <a:pt x="157614" y="118370"/>
                  </a:lnTo>
                  <a:lnTo>
                    <a:pt x="157111" y="118689"/>
                  </a:lnTo>
                  <a:lnTo>
                    <a:pt x="156537" y="119109"/>
                  </a:lnTo>
                  <a:lnTo>
                    <a:pt x="156280" y="119404"/>
                  </a:lnTo>
                  <a:lnTo>
                    <a:pt x="156184" y="119785"/>
                  </a:lnTo>
                  <a:lnTo>
                    <a:pt x="156101" y="120281"/>
                  </a:lnTo>
                  <a:lnTo>
                    <a:pt x="155531" y="121515"/>
                  </a:lnTo>
                  <a:lnTo>
                    <a:pt x="155068" y="122182"/>
                  </a:lnTo>
                  <a:lnTo>
                    <a:pt x="154562" y="122802"/>
                  </a:lnTo>
                  <a:lnTo>
                    <a:pt x="153833" y="123150"/>
                  </a:lnTo>
                  <a:lnTo>
                    <a:pt x="152685" y="123169"/>
                  </a:lnTo>
                  <a:lnTo>
                    <a:pt x="151687" y="122607"/>
                  </a:lnTo>
                  <a:lnTo>
                    <a:pt x="150706" y="122273"/>
                  </a:lnTo>
                  <a:lnTo>
                    <a:pt x="149332" y="122378"/>
                  </a:lnTo>
                  <a:lnTo>
                    <a:pt x="148517" y="122721"/>
                  </a:lnTo>
                  <a:lnTo>
                    <a:pt x="147479" y="123869"/>
                  </a:lnTo>
                  <a:lnTo>
                    <a:pt x="146379" y="124884"/>
                  </a:lnTo>
                  <a:lnTo>
                    <a:pt x="145140" y="126095"/>
                  </a:lnTo>
                  <a:lnTo>
                    <a:pt x="143952" y="127019"/>
                  </a:lnTo>
                  <a:lnTo>
                    <a:pt x="143628" y="127529"/>
                  </a:lnTo>
                  <a:lnTo>
                    <a:pt x="143434" y="128177"/>
                  </a:lnTo>
                  <a:lnTo>
                    <a:pt x="143533" y="128835"/>
                  </a:lnTo>
                  <a:lnTo>
                    <a:pt x="143746" y="130369"/>
                  </a:lnTo>
                  <a:lnTo>
                    <a:pt x="143731" y="131113"/>
                  </a:lnTo>
                  <a:lnTo>
                    <a:pt x="143608" y="131560"/>
                  </a:lnTo>
                  <a:lnTo>
                    <a:pt x="143283" y="132142"/>
                  </a:lnTo>
                  <a:lnTo>
                    <a:pt x="142539" y="133228"/>
                  </a:lnTo>
                  <a:lnTo>
                    <a:pt x="141969" y="133600"/>
                  </a:lnTo>
                  <a:lnTo>
                    <a:pt x="140750" y="134000"/>
                  </a:lnTo>
                  <a:lnTo>
                    <a:pt x="139811" y="134725"/>
                  </a:lnTo>
                  <a:lnTo>
                    <a:pt x="139281" y="135459"/>
                  </a:lnTo>
                  <a:lnTo>
                    <a:pt x="139083" y="136173"/>
                  </a:lnTo>
                  <a:lnTo>
                    <a:pt x="139297" y="136831"/>
                  </a:lnTo>
                  <a:lnTo>
                    <a:pt x="139637" y="137627"/>
                  </a:lnTo>
                  <a:lnTo>
                    <a:pt x="139871" y="138851"/>
                  </a:lnTo>
                  <a:lnTo>
                    <a:pt x="140029" y="139709"/>
                  </a:lnTo>
                  <a:lnTo>
                    <a:pt x="140085" y="139871"/>
                  </a:lnTo>
                  <a:lnTo>
                    <a:pt x="140160" y="140095"/>
                  </a:lnTo>
                  <a:lnTo>
                    <a:pt x="140437" y="140710"/>
                  </a:lnTo>
                  <a:lnTo>
                    <a:pt x="140849" y="141439"/>
                  </a:lnTo>
                  <a:lnTo>
                    <a:pt x="140999" y="141782"/>
                  </a:lnTo>
                  <a:lnTo>
                    <a:pt x="140908" y="142006"/>
                  </a:lnTo>
                  <a:lnTo>
                    <a:pt x="140651" y="142335"/>
                  </a:lnTo>
                  <a:lnTo>
                    <a:pt x="140450" y="142645"/>
                  </a:lnTo>
                  <a:lnTo>
                    <a:pt x="140302" y="142869"/>
                  </a:lnTo>
                  <a:lnTo>
                    <a:pt x="139800" y="143331"/>
                  </a:lnTo>
                  <a:lnTo>
                    <a:pt x="139139" y="143679"/>
                  </a:lnTo>
                  <a:lnTo>
                    <a:pt x="138299" y="144022"/>
                  </a:lnTo>
                  <a:lnTo>
                    <a:pt x="137959" y="144308"/>
                  </a:lnTo>
                  <a:lnTo>
                    <a:pt x="137401" y="145175"/>
                  </a:lnTo>
                  <a:lnTo>
                    <a:pt x="137155" y="146095"/>
                  </a:lnTo>
                  <a:lnTo>
                    <a:pt x="136906" y="147215"/>
                  </a:lnTo>
                  <a:lnTo>
                    <a:pt x="136696" y="147639"/>
                  </a:lnTo>
                  <a:lnTo>
                    <a:pt x="136530" y="147804"/>
                  </a:lnTo>
                  <a:lnTo>
                    <a:pt x="136098" y="148234"/>
                  </a:lnTo>
                  <a:lnTo>
                    <a:pt x="135548" y="148897"/>
                  </a:lnTo>
                  <a:lnTo>
                    <a:pt x="134697" y="149802"/>
                  </a:lnTo>
                  <a:lnTo>
                    <a:pt x="133802" y="150598"/>
                  </a:lnTo>
                  <a:lnTo>
                    <a:pt x="133137" y="151213"/>
                  </a:lnTo>
                  <a:lnTo>
                    <a:pt x="132322" y="151603"/>
                  </a:lnTo>
                  <a:lnTo>
                    <a:pt x="131348" y="151918"/>
                  </a:lnTo>
                  <a:lnTo>
                    <a:pt x="130077" y="152390"/>
                  </a:lnTo>
                  <a:lnTo>
                    <a:pt x="129551" y="152852"/>
                  </a:lnTo>
                  <a:lnTo>
                    <a:pt x="129112" y="153170"/>
                  </a:lnTo>
                  <a:lnTo>
                    <a:pt x="128525" y="153595"/>
                  </a:lnTo>
                  <a:lnTo>
                    <a:pt x="127571" y="154048"/>
                  </a:lnTo>
                  <a:lnTo>
                    <a:pt x="126613" y="154725"/>
                  </a:lnTo>
                  <a:lnTo>
                    <a:pt x="125172" y="155845"/>
                  </a:lnTo>
                  <a:lnTo>
                    <a:pt x="124448" y="156145"/>
                  </a:lnTo>
                  <a:lnTo>
                    <a:pt x="123961" y="156588"/>
                  </a:lnTo>
                  <a:lnTo>
                    <a:pt x="123387" y="157160"/>
                  </a:lnTo>
                  <a:lnTo>
                    <a:pt x="122932" y="157512"/>
                  </a:lnTo>
                  <a:lnTo>
                    <a:pt x="122389" y="157613"/>
                  </a:lnTo>
                  <a:lnTo>
                    <a:pt x="121625" y="157665"/>
                  </a:lnTo>
                  <a:lnTo>
                    <a:pt x="121016" y="157997"/>
                  </a:lnTo>
                  <a:lnTo>
                    <a:pt x="120806" y="158165"/>
                  </a:lnTo>
                  <a:lnTo>
                    <a:pt x="120568" y="158608"/>
                  </a:lnTo>
                  <a:lnTo>
                    <a:pt x="120394" y="159462"/>
                  </a:lnTo>
                  <a:lnTo>
                    <a:pt x="120287" y="160314"/>
                  </a:lnTo>
                  <a:lnTo>
                    <a:pt x="120454" y="160905"/>
                  </a:lnTo>
                  <a:lnTo>
                    <a:pt x="121245" y="161844"/>
                  </a:lnTo>
                  <a:lnTo>
                    <a:pt x="121522" y="162597"/>
                  </a:lnTo>
                  <a:lnTo>
                    <a:pt x="121835" y="163617"/>
                  </a:lnTo>
                  <a:lnTo>
                    <a:pt x="122089" y="164546"/>
                  </a:lnTo>
                  <a:lnTo>
                    <a:pt x="122302" y="165046"/>
                  </a:lnTo>
                  <a:lnTo>
                    <a:pt x="122583" y="165480"/>
                  </a:lnTo>
                  <a:lnTo>
                    <a:pt x="123066" y="166076"/>
                  </a:lnTo>
                  <a:lnTo>
                    <a:pt x="123799" y="166519"/>
                  </a:lnTo>
                  <a:lnTo>
                    <a:pt x="124535" y="166824"/>
                  </a:lnTo>
                  <a:lnTo>
                    <a:pt x="125160" y="167062"/>
                  </a:lnTo>
                  <a:lnTo>
                    <a:pt x="125960" y="167420"/>
                  </a:lnTo>
                  <a:lnTo>
                    <a:pt x="126910" y="167968"/>
                  </a:lnTo>
                  <a:lnTo>
                    <a:pt x="127595" y="168592"/>
                  </a:lnTo>
                  <a:lnTo>
                    <a:pt x="128054" y="169164"/>
                  </a:lnTo>
                  <a:lnTo>
                    <a:pt x="128316" y="169688"/>
                  </a:lnTo>
                  <a:lnTo>
                    <a:pt x="128236" y="170179"/>
                  </a:lnTo>
                  <a:lnTo>
                    <a:pt x="127955" y="170627"/>
                  </a:lnTo>
                  <a:lnTo>
                    <a:pt x="127183" y="171127"/>
                  </a:lnTo>
                  <a:lnTo>
                    <a:pt x="125956" y="171575"/>
                  </a:lnTo>
                  <a:lnTo>
                    <a:pt x="125232" y="171918"/>
                  </a:lnTo>
                  <a:lnTo>
                    <a:pt x="124816" y="172452"/>
                  </a:lnTo>
                  <a:lnTo>
                    <a:pt x="124737" y="173014"/>
                  </a:lnTo>
                  <a:lnTo>
                    <a:pt x="124962" y="174101"/>
                  </a:lnTo>
                  <a:lnTo>
                    <a:pt x="125236" y="175030"/>
                  </a:lnTo>
                  <a:lnTo>
                    <a:pt x="125446" y="175621"/>
                  </a:lnTo>
                  <a:lnTo>
                    <a:pt x="125770" y="176235"/>
                  </a:lnTo>
                  <a:lnTo>
                    <a:pt x="125917" y="176712"/>
                  </a:lnTo>
                  <a:lnTo>
                    <a:pt x="125822" y="177045"/>
                  </a:lnTo>
                  <a:lnTo>
                    <a:pt x="125659" y="177270"/>
                  </a:lnTo>
                  <a:lnTo>
                    <a:pt x="125343" y="177351"/>
                  </a:lnTo>
                  <a:lnTo>
                    <a:pt x="124650" y="177222"/>
                  </a:lnTo>
                  <a:lnTo>
                    <a:pt x="124274" y="176903"/>
                  </a:lnTo>
                  <a:lnTo>
                    <a:pt x="123902" y="176374"/>
                  </a:lnTo>
                  <a:lnTo>
                    <a:pt x="123466" y="175668"/>
                  </a:lnTo>
                  <a:lnTo>
                    <a:pt x="123070" y="175297"/>
                  </a:lnTo>
                  <a:lnTo>
                    <a:pt x="122599" y="175268"/>
                  </a:lnTo>
                  <a:lnTo>
                    <a:pt x="122077" y="175459"/>
                  </a:lnTo>
                  <a:lnTo>
                    <a:pt x="121780" y="175697"/>
                  </a:lnTo>
                  <a:lnTo>
                    <a:pt x="121499" y="176188"/>
                  </a:lnTo>
                  <a:lnTo>
                    <a:pt x="121241" y="176812"/>
                  </a:lnTo>
                  <a:lnTo>
                    <a:pt x="121095" y="177260"/>
                  </a:lnTo>
                  <a:lnTo>
                    <a:pt x="120889" y="177574"/>
                  </a:lnTo>
                  <a:lnTo>
                    <a:pt x="120703" y="177770"/>
                  </a:lnTo>
                  <a:lnTo>
                    <a:pt x="120319" y="177922"/>
                  </a:lnTo>
                  <a:lnTo>
                    <a:pt x="119662" y="178199"/>
                  </a:lnTo>
                  <a:lnTo>
                    <a:pt x="119385" y="178418"/>
                  </a:lnTo>
                  <a:lnTo>
                    <a:pt x="119175" y="178823"/>
                  </a:lnTo>
                  <a:lnTo>
                    <a:pt x="119052" y="179290"/>
                  </a:lnTo>
                  <a:lnTo>
                    <a:pt x="119131" y="179809"/>
                  </a:lnTo>
                  <a:lnTo>
                    <a:pt x="119515" y="180858"/>
                  </a:lnTo>
                  <a:lnTo>
                    <a:pt x="119963" y="181901"/>
                  </a:lnTo>
                  <a:lnTo>
                    <a:pt x="120153" y="182602"/>
                  </a:lnTo>
                  <a:lnTo>
                    <a:pt x="120113" y="183279"/>
                  </a:lnTo>
                  <a:lnTo>
                    <a:pt x="120054" y="184022"/>
                  </a:lnTo>
                  <a:lnTo>
                    <a:pt x="119796" y="184580"/>
                  </a:lnTo>
                  <a:lnTo>
                    <a:pt x="119401" y="185132"/>
                  </a:lnTo>
                  <a:lnTo>
                    <a:pt x="118969" y="185509"/>
                  </a:lnTo>
                  <a:lnTo>
                    <a:pt x="118589" y="185890"/>
                  </a:lnTo>
                  <a:lnTo>
                    <a:pt x="118181" y="186400"/>
                  </a:lnTo>
                  <a:lnTo>
                    <a:pt x="118047" y="186876"/>
                  </a:lnTo>
                  <a:lnTo>
                    <a:pt x="118023" y="187358"/>
                  </a:lnTo>
                  <a:lnTo>
                    <a:pt x="118098" y="187772"/>
                  </a:lnTo>
                  <a:lnTo>
                    <a:pt x="118363" y="188106"/>
                  </a:lnTo>
                  <a:lnTo>
                    <a:pt x="118783" y="188335"/>
                  </a:lnTo>
                  <a:lnTo>
                    <a:pt x="119492" y="188516"/>
                  </a:lnTo>
                  <a:lnTo>
                    <a:pt x="120450" y="188573"/>
                  </a:lnTo>
                  <a:lnTo>
                    <a:pt x="121075" y="188682"/>
                  </a:lnTo>
                  <a:lnTo>
                    <a:pt x="121645" y="188997"/>
                  </a:lnTo>
                  <a:lnTo>
                    <a:pt x="121966" y="189335"/>
                  </a:lnTo>
                  <a:lnTo>
                    <a:pt x="122081" y="189788"/>
                  </a:lnTo>
                  <a:lnTo>
                    <a:pt x="121997" y="190379"/>
                  </a:lnTo>
                  <a:lnTo>
                    <a:pt x="121780" y="190960"/>
                  </a:lnTo>
                  <a:lnTo>
                    <a:pt x="121439" y="191694"/>
                  </a:lnTo>
                  <a:lnTo>
                    <a:pt x="121083" y="192280"/>
                  </a:lnTo>
                  <a:lnTo>
                    <a:pt x="120671" y="193024"/>
                  </a:lnTo>
                  <a:lnTo>
                    <a:pt x="120347" y="193524"/>
                  </a:lnTo>
                  <a:lnTo>
                    <a:pt x="119955" y="194148"/>
                  </a:lnTo>
                  <a:lnTo>
                    <a:pt x="119775" y="195064"/>
                  </a:lnTo>
                  <a:lnTo>
                    <a:pt x="115615" y="193973"/>
                  </a:lnTo>
                  <a:lnTo>
                    <a:pt x="113642" y="193483"/>
                  </a:lnTo>
                  <a:lnTo>
                    <a:pt x="112412" y="193162"/>
                  </a:lnTo>
                  <a:lnTo>
                    <a:pt x="110704" y="192679"/>
                  </a:lnTo>
                  <a:lnTo>
                    <a:pt x="108741" y="192132"/>
                  </a:lnTo>
                  <a:lnTo>
                    <a:pt x="105982" y="191436"/>
                  </a:lnTo>
                  <a:lnTo>
                    <a:pt x="104550" y="191078"/>
                  </a:lnTo>
                  <a:lnTo>
                    <a:pt x="103070" y="190715"/>
                  </a:lnTo>
                  <a:lnTo>
                    <a:pt x="101820" y="190439"/>
                  </a:lnTo>
                  <a:lnTo>
                    <a:pt x="100818" y="190247"/>
                  </a:lnTo>
                  <a:lnTo>
                    <a:pt x="98065" y="189786"/>
                  </a:lnTo>
                  <a:lnTo>
                    <a:pt x="96062" y="189434"/>
                  </a:lnTo>
                  <a:lnTo>
                    <a:pt x="94066" y="189051"/>
                  </a:lnTo>
                  <a:lnTo>
                    <a:pt x="92074" y="188651"/>
                  </a:lnTo>
                  <a:lnTo>
                    <a:pt x="91270" y="188453"/>
                  </a:lnTo>
                  <a:lnTo>
                    <a:pt x="89991" y="188182"/>
                  </a:lnTo>
                  <a:lnTo>
                    <a:pt x="89135" y="188029"/>
                  </a:lnTo>
                  <a:lnTo>
                    <a:pt x="88383" y="187937"/>
                  </a:lnTo>
                  <a:lnTo>
                    <a:pt x="87689" y="187876"/>
                  </a:lnTo>
                  <a:lnTo>
                    <a:pt x="86558" y="187831"/>
                  </a:lnTo>
                  <a:lnTo>
                    <a:pt x="84917" y="187793"/>
                  </a:lnTo>
                  <a:lnTo>
                    <a:pt x="83313" y="187726"/>
                  </a:lnTo>
                  <a:lnTo>
                    <a:pt x="82521" y="187744"/>
                  </a:lnTo>
                  <a:lnTo>
                    <a:pt x="81805" y="187818"/>
                  </a:lnTo>
                  <a:lnTo>
                    <a:pt x="80989" y="187975"/>
                  </a:lnTo>
                  <a:lnTo>
                    <a:pt x="79978" y="188269"/>
                  </a:lnTo>
                  <a:lnTo>
                    <a:pt x="79152" y="188255"/>
                  </a:lnTo>
                  <a:lnTo>
                    <a:pt x="78509" y="188288"/>
                  </a:lnTo>
                  <a:lnTo>
                    <a:pt x="78121" y="188221"/>
                  </a:lnTo>
                  <a:lnTo>
                    <a:pt x="77665" y="188092"/>
                  </a:lnTo>
                  <a:lnTo>
                    <a:pt x="76661" y="187727"/>
                  </a:lnTo>
                  <a:lnTo>
                    <a:pt x="76033" y="187392"/>
                  </a:lnTo>
                  <a:lnTo>
                    <a:pt x="74117" y="186237"/>
                  </a:lnTo>
                  <a:lnTo>
                    <a:pt x="73225" y="185758"/>
                  </a:lnTo>
                  <a:lnTo>
                    <a:pt x="72277" y="185397"/>
                  </a:lnTo>
                  <a:lnTo>
                    <a:pt x="71290" y="185158"/>
                  </a:lnTo>
                  <a:lnTo>
                    <a:pt x="70291" y="185040"/>
                  </a:lnTo>
                  <a:lnTo>
                    <a:pt x="69020" y="185023"/>
                  </a:lnTo>
                  <a:lnTo>
                    <a:pt x="68515" y="185041"/>
                  </a:lnTo>
                  <a:lnTo>
                    <a:pt x="68006" y="185077"/>
                  </a:lnTo>
                  <a:lnTo>
                    <a:pt x="66746" y="185222"/>
                  </a:lnTo>
                  <a:lnTo>
                    <a:pt x="65743" y="185371"/>
                  </a:lnTo>
                  <a:lnTo>
                    <a:pt x="64742" y="185542"/>
                  </a:lnTo>
                  <a:lnTo>
                    <a:pt x="61995" y="186069"/>
                  </a:lnTo>
                  <a:lnTo>
                    <a:pt x="60486" y="186331"/>
                  </a:lnTo>
                  <a:lnTo>
                    <a:pt x="59731" y="186449"/>
                  </a:lnTo>
                  <a:lnTo>
                    <a:pt x="54943" y="187129"/>
                  </a:lnTo>
                  <a:lnTo>
                    <a:pt x="53941" y="187291"/>
                  </a:lnTo>
                  <a:lnTo>
                    <a:pt x="52945" y="187491"/>
                  </a:lnTo>
                  <a:lnTo>
                    <a:pt x="52457" y="187625"/>
                  </a:lnTo>
                  <a:lnTo>
                    <a:pt x="51741" y="187862"/>
                  </a:lnTo>
                  <a:lnTo>
                    <a:pt x="51272" y="188056"/>
                  </a:lnTo>
                  <a:lnTo>
                    <a:pt x="50589" y="188386"/>
                  </a:lnTo>
                  <a:lnTo>
                    <a:pt x="50152" y="188635"/>
                  </a:lnTo>
                  <a:lnTo>
                    <a:pt x="49724" y="188900"/>
                  </a:lnTo>
                  <a:lnTo>
                    <a:pt x="49315" y="189199"/>
                  </a:lnTo>
                  <a:lnTo>
                    <a:pt x="48927" y="189515"/>
                  </a:lnTo>
                  <a:lnTo>
                    <a:pt x="48367" y="190030"/>
                  </a:lnTo>
                  <a:lnTo>
                    <a:pt x="47838" y="190570"/>
                  </a:lnTo>
                  <a:lnTo>
                    <a:pt x="46993" y="191518"/>
                  </a:lnTo>
                  <a:lnTo>
                    <a:pt x="46656" y="191905"/>
                  </a:lnTo>
                  <a:lnTo>
                    <a:pt x="46002" y="192673"/>
                  </a:lnTo>
                  <a:lnTo>
                    <a:pt x="45495" y="193251"/>
                  </a:lnTo>
                  <a:lnTo>
                    <a:pt x="44967" y="193804"/>
                  </a:lnTo>
                  <a:lnTo>
                    <a:pt x="44598" y="194162"/>
                  </a:lnTo>
                  <a:lnTo>
                    <a:pt x="44411" y="194332"/>
                  </a:lnTo>
                  <a:lnTo>
                    <a:pt x="44211" y="194494"/>
                  </a:lnTo>
                  <a:lnTo>
                    <a:pt x="44007" y="194648"/>
                  </a:lnTo>
                  <a:lnTo>
                    <a:pt x="43793" y="194798"/>
                  </a:lnTo>
                  <a:lnTo>
                    <a:pt x="43579" y="194931"/>
                  </a:lnTo>
                  <a:lnTo>
                    <a:pt x="43357" y="195059"/>
                  </a:lnTo>
                  <a:lnTo>
                    <a:pt x="42902" y="195296"/>
                  </a:lnTo>
                  <a:lnTo>
                    <a:pt x="42429" y="195498"/>
                  </a:lnTo>
                  <a:lnTo>
                    <a:pt x="41951" y="195679"/>
                  </a:lnTo>
                  <a:lnTo>
                    <a:pt x="41222" y="195917"/>
                  </a:lnTo>
                  <a:lnTo>
                    <a:pt x="40980" y="195990"/>
                  </a:lnTo>
                  <a:lnTo>
                    <a:pt x="39987" y="196276"/>
                  </a:lnTo>
                  <a:lnTo>
                    <a:pt x="39762" y="196345"/>
                  </a:lnTo>
                  <a:lnTo>
                    <a:pt x="39261" y="196488"/>
                  </a:lnTo>
                  <a:lnTo>
                    <a:pt x="38544" y="196699"/>
                  </a:lnTo>
                  <a:lnTo>
                    <a:pt x="36360" y="197365"/>
                  </a:lnTo>
                  <a:lnTo>
                    <a:pt x="35867" y="197503"/>
                  </a:lnTo>
                  <a:lnTo>
                    <a:pt x="35370" y="197625"/>
                  </a:lnTo>
                  <a:lnTo>
                    <a:pt x="34876" y="197733"/>
                  </a:lnTo>
                  <a:lnTo>
                    <a:pt x="34348" y="197826"/>
                  </a:lnTo>
                  <a:lnTo>
                    <a:pt x="33618" y="197926"/>
                  </a:lnTo>
                  <a:lnTo>
                    <a:pt x="31587" y="198095"/>
                  </a:lnTo>
                  <a:lnTo>
                    <a:pt x="31077" y="198110"/>
                  </a:lnTo>
                  <a:lnTo>
                    <a:pt x="30567" y="198116"/>
                  </a:lnTo>
                  <a:lnTo>
                    <a:pt x="29803" y="198118"/>
                  </a:lnTo>
                  <a:lnTo>
                    <a:pt x="29297" y="198115"/>
                  </a:lnTo>
                  <a:lnTo>
                    <a:pt x="27774" y="198094"/>
                  </a:lnTo>
                  <a:lnTo>
                    <a:pt x="27014" y="198079"/>
                  </a:lnTo>
                  <a:lnTo>
                    <a:pt x="25743" y="198039"/>
                  </a:lnTo>
                  <a:lnTo>
                    <a:pt x="24218" y="197979"/>
                  </a:lnTo>
                  <a:lnTo>
                    <a:pt x="21914" y="197844"/>
                  </a:lnTo>
                  <a:lnTo>
                    <a:pt x="20667" y="197757"/>
                  </a:lnTo>
                  <a:lnTo>
                    <a:pt x="19025" y="197629"/>
                  </a:lnTo>
                  <a:lnTo>
                    <a:pt x="15604" y="197370"/>
                  </a:lnTo>
                  <a:lnTo>
                    <a:pt x="14567" y="197288"/>
                  </a:lnTo>
                  <a:lnTo>
                    <a:pt x="11798" y="194434"/>
                  </a:lnTo>
                  <a:lnTo>
                    <a:pt x="11476" y="192788"/>
                  </a:lnTo>
                  <a:lnTo>
                    <a:pt x="11719" y="190907"/>
                  </a:lnTo>
                  <a:lnTo>
                    <a:pt x="11875" y="190135"/>
                  </a:lnTo>
                  <a:lnTo>
                    <a:pt x="10813" y="188885"/>
                  </a:lnTo>
                  <a:lnTo>
                    <a:pt x="9386" y="188081"/>
                  </a:lnTo>
                  <a:lnTo>
                    <a:pt x="7933" y="185194"/>
                  </a:lnTo>
                  <a:lnTo>
                    <a:pt x="8139" y="183735"/>
                  </a:lnTo>
                  <a:lnTo>
                    <a:pt x="8244" y="182876"/>
                  </a:lnTo>
                  <a:lnTo>
                    <a:pt x="9246" y="175787"/>
                  </a:lnTo>
                  <a:lnTo>
                    <a:pt x="8405" y="174945"/>
                  </a:lnTo>
                  <a:lnTo>
                    <a:pt x="5325" y="175017"/>
                  </a:lnTo>
                  <a:lnTo>
                    <a:pt x="3921" y="174201"/>
                  </a:lnTo>
                  <a:lnTo>
                    <a:pt x="2858" y="173538"/>
                  </a:lnTo>
                  <a:lnTo>
                    <a:pt x="964" y="169659"/>
                  </a:lnTo>
                  <a:lnTo>
                    <a:pt x="571" y="168444"/>
                  </a:lnTo>
                  <a:lnTo>
                    <a:pt x="259" y="167965"/>
                  </a:lnTo>
                  <a:lnTo>
                    <a:pt x="118" y="167553"/>
                  </a:lnTo>
                  <a:lnTo>
                    <a:pt x="0" y="167148"/>
                  </a:lnTo>
                  <a:lnTo>
                    <a:pt x="1836" y="162321"/>
                  </a:lnTo>
                  <a:lnTo>
                    <a:pt x="1892" y="162159"/>
                  </a:lnTo>
                  <a:lnTo>
                    <a:pt x="1781" y="161144"/>
                  </a:lnTo>
                  <a:lnTo>
                    <a:pt x="2588" y="159519"/>
                  </a:lnTo>
                  <a:lnTo>
                    <a:pt x="2533" y="158199"/>
                  </a:lnTo>
                  <a:lnTo>
                    <a:pt x="3210" y="155602"/>
                  </a:lnTo>
                  <a:lnTo>
                    <a:pt x="4061" y="154148"/>
                  </a:lnTo>
                  <a:lnTo>
                    <a:pt x="5015" y="152533"/>
                  </a:lnTo>
                  <a:lnTo>
                    <a:pt x="5336" y="150746"/>
                  </a:lnTo>
                  <a:lnTo>
                    <a:pt x="4714" y="147105"/>
                  </a:lnTo>
                  <a:lnTo>
                    <a:pt x="6191" y="144446"/>
                  </a:lnTo>
                  <a:lnTo>
                    <a:pt x="7929" y="143679"/>
                  </a:lnTo>
                  <a:lnTo>
                    <a:pt x="8942" y="142568"/>
                  </a:lnTo>
                  <a:lnTo>
                    <a:pt x="9132" y="141844"/>
                  </a:lnTo>
                  <a:lnTo>
                    <a:pt x="9268" y="141361"/>
                  </a:lnTo>
                  <a:lnTo>
                    <a:pt x="9845" y="139318"/>
                  </a:lnTo>
                  <a:lnTo>
                    <a:pt x="9746" y="138132"/>
                  </a:lnTo>
                  <a:lnTo>
                    <a:pt x="8998" y="137307"/>
                  </a:lnTo>
                  <a:lnTo>
                    <a:pt x="7723" y="136626"/>
                  </a:lnTo>
                  <a:lnTo>
                    <a:pt x="5280" y="132499"/>
                  </a:lnTo>
                  <a:lnTo>
                    <a:pt x="3693" y="131108"/>
                  </a:lnTo>
                  <a:lnTo>
                    <a:pt x="1674" y="130198"/>
                  </a:lnTo>
                  <a:lnTo>
                    <a:pt x="518" y="128701"/>
                  </a:lnTo>
                  <a:lnTo>
                    <a:pt x="356" y="126757"/>
                  </a:lnTo>
                  <a:lnTo>
                    <a:pt x="926" y="125304"/>
                  </a:lnTo>
                  <a:lnTo>
                    <a:pt x="6678" y="120943"/>
                  </a:lnTo>
                  <a:lnTo>
                    <a:pt x="6155" y="120252"/>
                  </a:lnTo>
                  <a:lnTo>
                    <a:pt x="8816" y="118294"/>
                  </a:lnTo>
                  <a:lnTo>
                    <a:pt x="10704" y="116912"/>
                  </a:lnTo>
                  <a:lnTo>
                    <a:pt x="11903" y="115311"/>
                  </a:lnTo>
                  <a:lnTo>
                    <a:pt x="11970" y="114367"/>
                  </a:lnTo>
                  <a:lnTo>
                    <a:pt x="12046" y="113314"/>
                  </a:lnTo>
                  <a:lnTo>
                    <a:pt x="11232" y="109896"/>
                  </a:lnTo>
                  <a:lnTo>
                    <a:pt x="8839" y="98866"/>
                  </a:lnTo>
                  <a:lnTo>
                    <a:pt x="7572" y="92995"/>
                  </a:lnTo>
                  <a:lnTo>
                    <a:pt x="5957" y="90374"/>
                  </a:lnTo>
                  <a:lnTo>
                    <a:pt x="5292" y="88249"/>
                  </a:lnTo>
                  <a:lnTo>
                    <a:pt x="5553" y="86075"/>
                  </a:lnTo>
                  <a:lnTo>
                    <a:pt x="6044" y="85251"/>
                  </a:lnTo>
                  <a:lnTo>
                    <a:pt x="6884" y="83855"/>
                  </a:lnTo>
                  <a:lnTo>
                    <a:pt x="12295" y="81501"/>
                  </a:lnTo>
                  <a:lnTo>
                    <a:pt x="20042" y="76421"/>
                  </a:lnTo>
                  <a:lnTo>
                    <a:pt x="19124" y="75049"/>
                  </a:lnTo>
                  <a:lnTo>
                    <a:pt x="20153" y="74196"/>
                  </a:lnTo>
                  <a:lnTo>
                    <a:pt x="21210" y="73328"/>
                  </a:lnTo>
                  <a:lnTo>
                    <a:pt x="23039" y="71832"/>
                  </a:lnTo>
                  <a:lnTo>
                    <a:pt x="26190" y="67781"/>
                  </a:lnTo>
                  <a:lnTo>
                    <a:pt x="26926" y="68229"/>
                  </a:lnTo>
                  <a:lnTo>
                    <a:pt x="29643" y="69435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8" name="pg278"/>
            <p:cNvSpPr/>
            <p:nvPr/>
          </p:nvSpPr>
          <p:spPr>
            <a:xfrm>
              <a:off x="5082963" y="4718738"/>
              <a:ext cx="181979" cy="102651"/>
            </a:xfrm>
            <a:custGeom>
              <a:avLst/>
              <a:gdLst/>
              <a:ahLst/>
              <a:cxnLst/>
              <a:rect l="0" t="0" r="0" b="0"/>
              <a:pathLst>
                <a:path w="181979" h="102651">
                  <a:moveTo>
                    <a:pt x="120482" y="101714"/>
                  </a:moveTo>
                  <a:lnTo>
                    <a:pt x="113258" y="96177"/>
                  </a:lnTo>
                  <a:lnTo>
                    <a:pt x="109818" y="93526"/>
                  </a:lnTo>
                  <a:lnTo>
                    <a:pt x="108590" y="92580"/>
                  </a:lnTo>
                  <a:lnTo>
                    <a:pt x="107196" y="91517"/>
                  </a:lnTo>
                  <a:lnTo>
                    <a:pt x="104208" y="89239"/>
                  </a:lnTo>
                  <a:lnTo>
                    <a:pt x="103721" y="88920"/>
                  </a:lnTo>
                  <a:lnTo>
                    <a:pt x="103555" y="88820"/>
                  </a:lnTo>
                  <a:lnTo>
                    <a:pt x="103389" y="88724"/>
                  </a:lnTo>
                  <a:lnTo>
                    <a:pt x="103048" y="88538"/>
                  </a:lnTo>
                  <a:lnTo>
                    <a:pt x="102874" y="88448"/>
                  </a:lnTo>
                  <a:lnTo>
                    <a:pt x="102166" y="88133"/>
                  </a:lnTo>
                  <a:lnTo>
                    <a:pt x="101805" y="87995"/>
                  </a:lnTo>
                  <a:lnTo>
                    <a:pt x="100095" y="87423"/>
                  </a:lnTo>
                  <a:lnTo>
                    <a:pt x="93585" y="85246"/>
                  </a:lnTo>
                  <a:lnTo>
                    <a:pt x="91790" y="84645"/>
                  </a:lnTo>
                  <a:lnTo>
                    <a:pt x="84213" y="82091"/>
                  </a:lnTo>
                  <a:lnTo>
                    <a:pt x="83722" y="81934"/>
                  </a:lnTo>
                  <a:lnTo>
                    <a:pt x="78449" y="80178"/>
                  </a:lnTo>
                  <a:lnTo>
                    <a:pt x="77726" y="79940"/>
                  </a:lnTo>
                  <a:lnTo>
                    <a:pt x="77741" y="79799"/>
                  </a:lnTo>
                  <a:lnTo>
                    <a:pt x="75720" y="79121"/>
                  </a:lnTo>
                  <a:lnTo>
                    <a:pt x="69523" y="77040"/>
                  </a:lnTo>
                  <a:lnTo>
                    <a:pt x="68815" y="76675"/>
                  </a:lnTo>
                  <a:lnTo>
                    <a:pt x="63672" y="74038"/>
                  </a:lnTo>
                  <a:lnTo>
                    <a:pt x="59568" y="71940"/>
                  </a:lnTo>
                  <a:lnTo>
                    <a:pt x="57018" y="70636"/>
                  </a:lnTo>
                  <a:lnTo>
                    <a:pt x="52043" y="68121"/>
                  </a:lnTo>
                  <a:lnTo>
                    <a:pt x="49354" y="66762"/>
                  </a:lnTo>
                  <a:lnTo>
                    <a:pt x="46365" y="65218"/>
                  </a:lnTo>
                  <a:lnTo>
                    <a:pt x="43598" y="63907"/>
                  </a:lnTo>
                  <a:lnTo>
                    <a:pt x="42189" y="63412"/>
                  </a:lnTo>
                  <a:lnTo>
                    <a:pt x="41334" y="63293"/>
                  </a:lnTo>
                  <a:lnTo>
                    <a:pt x="39014" y="62830"/>
                  </a:lnTo>
                  <a:lnTo>
                    <a:pt x="37467" y="62542"/>
                  </a:lnTo>
                  <a:lnTo>
                    <a:pt x="36251" y="62316"/>
                  </a:lnTo>
                  <a:lnTo>
                    <a:pt x="31443" y="61539"/>
                  </a:lnTo>
                  <a:lnTo>
                    <a:pt x="30966" y="61462"/>
                  </a:lnTo>
                  <a:lnTo>
                    <a:pt x="27895" y="60967"/>
                  </a:lnTo>
                  <a:lnTo>
                    <a:pt x="23712" y="60291"/>
                  </a:lnTo>
                  <a:lnTo>
                    <a:pt x="17869" y="59348"/>
                  </a:lnTo>
                  <a:lnTo>
                    <a:pt x="14914" y="58871"/>
                  </a:lnTo>
                  <a:lnTo>
                    <a:pt x="11897" y="58370"/>
                  </a:lnTo>
                  <a:lnTo>
                    <a:pt x="11562" y="58315"/>
                  </a:lnTo>
                  <a:lnTo>
                    <a:pt x="271" y="56450"/>
                  </a:lnTo>
                  <a:lnTo>
                    <a:pt x="0" y="56122"/>
                  </a:lnTo>
                  <a:lnTo>
                    <a:pt x="2290" y="52018"/>
                  </a:lnTo>
                  <a:lnTo>
                    <a:pt x="3315" y="50318"/>
                  </a:lnTo>
                  <a:lnTo>
                    <a:pt x="6991" y="44219"/>
                  </a:lnTo>
                  <a:lnTo>
                    <a:pt x="7187" y="43893"/>
                  </a:lnTo>
                  <a:lnTo>
                    <a:pt x="11187" y="37612"/>
                  </a:lnTo>
                  <a:lnTo>
                    <a:pt x="14704" y="32089"/>
                  </a:lnTo>
                  <a:lnTo>
                    <a:pt x="16226" y="29046"/>
                  </a:lnTo>
                  <a:lnTo>
                    <a:pt x="16985" y="27526"/>
                  </a:lnTo>
                  <a:lnTo>
                    <a:pt x="17894" y="25709"/>
                  </a:lnTo>
                  <a:lnTo>
                    <a:pt x="18690" y="24206"/>
                  </a:lnTo>
                  <a:lnTo>
                    <a:pt x="19359" y="22943"/>
                  </a:lnTo>
                  <a:lnTo>
                    <a:pt x="20904" y="19891"/>
                  </a:lnTo>
                  <a:lnTo>
                    <a:pt x="21546" y="18696"/>
                  </a:lnTo>
                  <a:lnTo>
                    <a:pt x="22044" y="17819"/>
                  </a:lnTo>
                  <a:lnTo>
                    <a:pt x="22605" y="16827"/>
                  </a:lnTo>
                  <a:lnTo>
                    <a:pt x="23849" y="14807"/>
                  </a:lnTo>
                  <a:lnTo>
                    <a:pt x="24395" y="13920"/>
                  </a:lnTo>
                  <a:lnTo>
                    <a:pt x="25990" y="11535"/>
                  </a:lnTo>
                  <a:lnTo>
                    <a:pt x="26121" y="11320"/>
                  </a:lnTo>
                  <a:lnTo>
                    <a:pt x="27461" y="9117"/>
                  </a:lnTo>
                  <a:lnTo>
                    <a:pt x="28136" y="7860"/>
                  </a:lnTo>
                  <a:lnTo>
                    <a:pt x="29799" y="4361"/>
                  </a:lnTo>
                  <a:lnTo>
                    <a:pt x="30444" y="4045"/>
                  </a:lnTo>
                  <a:lnTo>
                    <a:pt x="30960" y="4159"/>
                  </a:lnTo>
                  <a:lnTo>
                    <a:pt x="31439" y="4293"/>
                  </a:lnTo>
                  <a:lnTo>
                    <a:pt x="32400" y="4616"/>
                  </a:lnTo>
                  <a:lnTo>
                    <a:pt x="33377" y="5007"/>
                  </a:lnTo>
                  <a:lnTo>
                    <a:pt x="34806" y="5648"/>
                  </a:lnTo>
                  <a:lnTo>
                    <a:pt x="35705" y="6097"/>
                  </a:lnTo>
                  <a:lnTo>
                    <a:pt x="36207" y="6326"/>
                  </a:lnTo>
                  <a:lnTo>
                    <a:pt x="37124" y="6787"/>
                  </a:lnTo>
                  <a:lnTo>
                    <a:pt x="38054" y="7267"/>
                  </a:lnTo>
                  <a:lnTo>
                    <a:pt x="39070" y="7885"/>
                  </a:lnTo>
                  <a:lnTo>
                    <a:pt x="39536" y="8159"/>
                  </a:lnTo>
                  <a:lnTo>
                    <a:pt x="40086" y="8516"/>
                  </a:lnTo>
                  <a:lnTo>
                    <a:pt x="41078" y="9032"/>
                  </a:lnTo>
                  <a:lnTo>
                    <a:pt x="41730" y="9388"/>
                  </a:lnTo>
                  <a:lnTo>
                    <a:pt x="42551" y="9782"/>
                  </a:lnTo>
                  <a:lnTo>
                    <a:pt x="43557" y="10241"/>
                  </a:lnTo>
                  <a:lnTo>
                    <a:pt x="44923" y="10892"/>
                  </a:lnTo>
                  <a:lnTo>
                    <a:pt x="50350" y="13448"/>
                  </a:lnTo>
                  <a:lnTo>
                    <a:pt x="52229" y="14316"/>
                  </a:lnTo>
                  <a:lnTo>
                    <a:pt x="52689" y="14505"/>
                  </a:lnTo>
                  <a:lnTo>
                    <a:pt x="54322" y="15117"/>
                  </a:lnTo>
                  <a:lnTo>
                    <a:pt x="55993" y="15806"/>
                  </a:lnTo>
                  <a:lnTo>
                    <a:pt x="58290" y="16839"/>
                  </a:lnTo>
                  <a:lnTo>
                    <a:pt x="62618" y="18890"/>
                  </a:lnTo>
                  <a:lnTo>
                    <a:pt x="63059" y="19101"/>
                  </a:lnTo>
                  <a:lnTo>
                    <a:pt x="65429" y="20205"/>
                  </a:lnTo>
                  <a:lnTo>
                    <a:pt x="66500" y="20711"/>
                  </a:lnTo>
                  <a:lnTo>
                    <a:pt x="67415" y="21133"/>
                  </a:lnTo>
                  <a:lnTo>
                    <a:pt x="68805" y="21749"/>
                  </a:lnTo>
                  <a:lnTo>
                    <a:pt x="69741" y="22135"/>
                  </a:lnTo>
                  <a:lnTo>
                    <a:pt x="70450" y="22410"/>
                  </a:lnTo>
                  <a:lnTo>
                    <a:pt x="72122" y="23011"/>
                  </a:lnTo>
                  <a:lnTo>
                    <a:pt x="73085" y="23323"/>
                  </a:lnTo>
                  <a:lnTo>
                    <a:pt x="74052" y="23623"/>
                  </a:lnTo>
                  <a:lnTo>
                    <a:pt x="77173" y="24568"/>
                  </a:lnTo>
                  <a:lnTo>
                    <a:pt x="77922" y="24778"/>
                  </a:lnTo>
                  <a:lnTo>
                    <a:pt x="79143" y="25103"/>
                  </a:lnTo>
                  <a:lnTo>
                    <a:pt x="80137" y="25332"/>
                  </a:lnTo>
                  <a:lnTo>
                    <a:pt x="82805" y="25808"/>
                  </a:lnTo>
                  <a:lnTo>
                    <a:pt x="84646" y="26021"/>
                  </a:lnTo>
                  <a:lnTo>
                    <a:pt x="88188" y="26173"/>
                  </a:lnTo>
                  <a:lnTo>
                    <a:pt x="90196" y="26235"/>
                  </a:lnTo>
                  <a:lnTo>
                    <a:pt x="91515" y="26334"/>
                  </a:lnTo>
                  <a:lnTo>
                    <a:pt x="93039" y="26597"/>
                  </a:lnTo>
                  <a:lnTo>
                    <a:pt x="94484" y="26910"/>
                  </a:lnTo>
                  <a:lnTo>
                    <a:pt x="95522" y="27251"/>
                  </a:lnTo>
                  <a:lnTo>
                    <a:pt x="97018" y="28087"/>
                  </a:lnTo>
                  <a:lnTo>
                    <a:pt x="98101" y="28719"/>
                  </a:lnTo>
                  <a:lnTo>
                    <a:pt x="98881" y="29313"/>
                  </a:lnTo>
                  <a:lnTo>
                    <a:pt x="100299" y="30331"/>
                  </a:lnTo>
                  <a:lnTo>
                    <a:pt x="100853" y="29734"/>
                  </a:lnTo>
                  <a:lnTo>
                    <a:pt x="101598" y="30036"/>
                  </a:lnTo>
                  <a:lnTo>
                    <a:pt x="103641" y="29317"/>
                  </a:lnTo>
                  <a:lnTo>
                    <a:pt x="105165" y="27787"/>
                  </a:lnTo>
                  <a:lnTo>
                    <a:pt x="108566" y="24361"/>
                  </a:lnTo>
                  <a:lnTo>
                    <a:pt x="109924" y="22903"/>
                  </a:lnTo>
                  <a:lnTo>
                    <a:pt x="113332" y="19534"/>
                  </a:lnTo>
                  <a:lnTo>
                    <a:pt x="116360" y="15836"/>
                  </a:lnTo>
                  <a:lnTo>
                    <a:pt x="117687" y="16923"/>
                  </a:lnTo>
                  <a:lnTo>
                    <a:pt x="126364" y="6287"/>
                  </a:lnTo>
                  <a:lnTo>
                    <a:pt x="127932" y="4366"/>
                  </a:lnTo>
                  <a:lnTo>
                    <a:pt x="131174" y="377"/>
                  </a:lnTo>
                  <a:lnTo>
                    <a:pt x="131768" y="0"/>
                  </a:lnTo>
                  <a:lnTo>
                    <a:pt x="132337" y="458"/>
                  </a:lnTo>
                  <a:lnTo>
                    <a:pt x="134578" y="2324"/>
                  </a:lnTo>
                  <a:lnTo>
                    <a:pt x="137192" y="4423"/>
                  </a:lnTo>
                  <a:lnTo>
                    <a:pt x="142885" y="9109"/>
                  </a:lnTo>
                  <a:lnTo>
                    <a:pt x="145729" y="11429"/>
                  </a:lnTo>
                  <a:lnTo>
                    <a:pt x="149008" y="14145"/>
                  </a:lnTo>
                  <a:lnTo>
                    <a:pt x="149819" y="14825"/>
                  </a:lnTo>
                  <a:lnTo>
                    <a:pt x="152953" y="17413"/>
                  </a:lnTo>
                  <a:lnTo>
                    <a:pt x="153760" y="18278"/>
                  </a:lnTo>
                  <a:lnTo>
                    <a:pt x="153906" y="18481"/>
                  </a:lnTo>
                  <a:lnTo>
                    <a:pt x="154118" y="18612"/>
                  </a:lnTo>
                  <a:lnTo>
                    <a:pt x="154364" y="18652"/>
                  </a:lnTo>
                  <a:lnTo>
                    <a:pt x="155300" y="19339"/>
                  </a:lnTo>
                  <a:lnTo>
                    <a:pt x="160254" y="23352"/>
                  </a:lnTo>
                  <a:lnTo>
                    <a:pt x="165981" y="28164"/>
                  </a:lnTo>
                  <a:lnTo>
                    <a:pt x="167802" y="29691"/>
                  </a:lnTo>
                  <a:lnTo>
                    <a:pt x="174204" y="34808"/>
                  </a:lnTo>
                  <a:lnTo>
                    <a:pt x="175047" y="35435"/>
                  </a:lnTo>
                  <a:lnTo>
                    <a:pt x="175791" y="36109"/>
                  </a:lnTo>
                  <a:lnTo>
                    <a:pt x="180016" y="39529"/>
                  </a:lnTo>
                  <a:lnTo>
                    <a:pt x="180586" y="40077"/>
                  </a:lnTo>
                  <a:lnTo>
                    <a:pt x="181385" y="40880"/>
                  </a:lnTo>
                  <a:lnTo>
                    <a:pt x="181979" y="41377"/>
                  </a:lnTo>
                  <a:lnTo>
                    <a:pt x="181840" y="41646"/>
                  </a:lnTo>
                  <a:lnTo>
                    <a:pt x="181562" y="41913"/>
                  </a:lnTo>
                  <a:lnTo>
                    <a:pt x="181285" y="42046"/>
                  </a:lnTo>
                  <a:lnTo>
                    <a:pt x="179840" y="43109"/>
                  </a:lnTo>
                  <a:lnTo>
                    <a:pt x="178312" y="44853"/>
                  </a:lnTo>
                  <a:lnTo>
                    <a:pt x="178241" y="45058"/>
                  </a:lnTo>
                  <a:lnTo>
                    <a:pt x="176725" y="46054"/>
                  </a:lnTo>
                  <a:lnTo>
                    <a:pt x="175961" y="46926"/>
                  </a:lnTo>
                  <a:lnTo>
                    <a:pt x="175751" y="47265"/>
                  </a:lnTo>
                  <a:lnTo>
                    <a:pt x="175541" y="47531"/>
                  </a:lnTo>
                  <a:lnTo>
                    <a:pt x="175365" y="48121"/>
                  </a:lnTo>
                  <a:lnTo>
                    <a:pt x="175035" y="49228"/>
                  </a:lnTo>
                  <a:lnTo>
                    <a:pt x="174584" y="51406"/>
                  </a:lnTo>
                  <a:lnTo>
                    <a:pt x="173930" y="53440"/>
                  </a:lnTo>
                  <a:lnTo>
                    <a:pt x="173649" y="54050"/>
                  </a:lnTo>
                  <a:lnTo>
                    <a:pt x="173297" y="54589"/>
                  </a:lnTo>
                  <a:lnTo>
                    <a:pt x="173084" y="55064"/>
                  </a:lnTo>
                  <a:lnTo>
                    <a:pt x="173180" y="57001"/>
                  </a:lnTo>
                  <a:lnTo>
                    <a:pt x="173099" y="57796"/>
                  </a:lnTo>
                  <a:lnTo>
                    <a:pt x="172814" y="58539"/>
                  </a:lnTo>
                  <a:lnTo>
                    <a:pt x="172604" y="58811"/>
                  </a:lnTo>
                  <a:lnTo>
                    <a:pt x="172462" y="59216"/>
                  </a:lnTo>
                  <a:lnTo>
                    <a:pt x="171215" y="60355"/>
                  </a:lnTo>
                  <a:lnTo>
                    <a:pt x="170424" y="60783"/>
                  </a:lnTo>
                  <a:lnTo>
                    <a:pt x="169218" y="61424"/>
                  </a:lnTo>
                  <a:lnTo>
                    <a:pt x="168552" y="61490"/>
                  </a:lnTo>
                  <a:lnTo>
                    <a:pt x="164667" y="61974"/>
                  </a:lnTo>
                  <a:lnTo>
                    <a:pt x="163382" y="61784"/>
                  </a:lnTo>
                  <a:lnTo>
                    <a:pt x="162834" y="62333"/>
                  </a:lnTo>
                  <a:lnTo>
                    <a:pt x="161940" y="62357"/>
                  </a:lnTo>
                  <a:lnTo>
                    <a:pt x="161667" y="62419"/>
                  </a:lnTo>
                  <a:lnTo>
                    <a:pt x="159759" y="62657"/>
                  </a:lnTo>
                  <a:lnTo>
                    <a:pt x="159486" y="62719"/>
                  </a:lnTo>
                  <a:lnTo>
                    <a:pt x="158275" y="63128"/>
                  </a:lnTo>
                  <a:lnTo>
                    <a:pt x="157091" y="63696"/>
                  </a:lnTo>
                  <a:lnTo>
                    <a:pt x="156406" y="63891"/>
                  </a:lnTo>
                  <a:lnTo>
                    <a:pt x="155519" y="64215"/>
                  </a:lnTo>
                  <a:lnTo>
                    <a:pt x="152337" y="67089"/>
                  </a:lnTo>
                  <a:lnTo>
                    <a:pt x="151572" y="67961"/>
                  </a:lnTo>
                  <a:lnTo>
                    <a:pt x="150329" y="69095"/>
                  </a:lnTo>
                  <a:lnTo>
                    <a:pt x="148592" y="71044"/>
                  </a:lnTo>
                  <a:lnTo>
                    <a:pt x="148176" y="71444"/>
                  </a:lnTo>
                  <a:lnTo>
                    <a:pt x="147832" y="71640"/>
                  </a:lnTo>
                  <a:lnTo>
                    <a:pt x="146809" y="72541"/>
                  </a:lnTo>
                  <a:lnTo>
                    <a:pt x="146023" y="73860"/>
                  </a:lnTo>
                  <a:lnTo>
                    <a:pt x="145532" y="74532"/>
                  </a:lnTo>
                  <a:lnTo>
                    <a:pt x="144550" y="76291"/>
                  </a:lnTo>
                  <a:lnTo>
                    <a:pt x="144340" y="76491"/>
                  </a:lnTo>
                  <a:lnTo>
                    <a:pt x="142670" y="78573"/>
                  </a:lnTo>
                  <a:lnTo>
                    <a:pt x="141423" y="79712"/>
                  </a:lnTo>
                  <a:lnTo>
                    <a:pt x="141213" y="80051"/>
                  </a:lnTo>
                  <a:lnTo>
                    <a:pt x="141007" y="80179"/>
                  </a:lnTo>
                  <a:lnTo>
                    <a:pt x="140833" y="80451"/>
                  </a:lnTo>
                  <a:lnTo>
                    <a:pt x="140172" y="81190"/>
                  </a:lnTo>
                  <a:lnTo>
                    <a:pt x="139345" y="81857"/>
                  </a:lnTo>
                  <a:lnTo>
                    <a:pt x="139341" y="81995"/>
                  </a:lnTo>
                  <a:lnTo>
                    <a:pt x="137817" y="83601"/>
                  </a:lnTo>
                  <a:lnTo>
                    <a:pt x="136134" y="86231"/>
                  </a:lnTo>
                  <a:lnTo>
                    <a:pt x="134673" y="87980"/>
                  </a:lnTo>
                  <a:lnTo>
                    <a:pt x="134044" y="88924"/>
                  </a:lnTo>
                  <a:lnTo>
                    <a:pt x="133854" y="89076"/>
                  </a:lnTo>
                  <a:lnTo>
                    <a:pt x="133755" y="89667"/>
                  </a:lnTo>
                  <a:lnTo>
                    <a:pt x="133617" y="89810"/>
                  </a:lnTo>
                  <a:lnTo>
                    <a:pt x="133545" y="90144"/>
                  </a:lnTo>
                  <a:lnTo>
                    <a:pt x="132120" y="93322"/>
                  </a:lnTo>
                  <a:lnTo>
                    <a:pt x="131344" y="94880"/>
                  </a:lnTo>
                  <a:lnTo>
                    <a:pt x="130584" y="95548"/>
                  </a:lnTo>
                  <a:lnTo>
                    <a:pt x="129963" y="95943"/>
                  </a:lnTo>
                  <a:lnTo>
                    <a:pt x="129480" y="96482"/>
                  </a:lnTo>
                  <a:lnTo>
                    <a:pt x="128518" y="96873"/>
                  </a:lnTo>
                  <a:lnTo>
                    <a:pt x="126111" y="98464"/>
                  </a:lnTo>
                  <a:lnTo>
                    <a:pt x="124928" y="99803"/>
                  </a:lnTo>
                  <a:lnTo>
                    <a:pt x="124381" y="100065"/>
                  </a:lnTo>
                  <a:lnTo>
                    <a:pt x="123554" y="100599"/>
                  </a:lnTo>
                  <a:lnTo>
                    <a:pt x="122932" y="101200"/>
                  </a:lnTo>
                  <a:lnTo>
                    <a:pt x="121715" y="102651"/>
                  </a:lnTo>
                  <a:lnTo>
                    <a:pt x="121464" y="102467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9" name="pg279"/>
            <p:cNvSpPr/>
            <p:nvPr/>
          </p:nvSpPr>
          <p:spPr>
            <a:xfrm>
              <a:off x="5023661" y="4546781"/>
              <a:ext cx="220642" cy="177799"/>
            </a:xfrm>
            <a:custGeom>
              <a:avLst/>
              <a:gdLst/>
              <a:ahLst/>
              <a:cxnLst/>
              <a:rect l="0" t="0" r="0" b="0"/>
              <a:pathLst>
                <a:path w="220642" h="177799">
                  <a:moveTo>
                    <a:pt x="39035" y="112457"/>
                  </a:moveTo>
                  <a:lnTo>
                    <a:pt x="39163" y="111676"/>
                  </a:lnTo>
                  <a:lnTo>
                    <a:pt x="40625" y="110476"/>
                  </a:lnTo>
                  <a:lnTo>
                    <a:pt x="41163" y="107203"/>
                  </a:lnTo>
                  <a:lnTo>
                    <a:pt x="41709" y="103910"/>
                  </a:lnTo>
                  <a:lnTo>
                    <a:pt x="41931" y="102542"/>
                  </a:lnTo>
                  <a:lnTo>
                    <a:pt x="41999" y="102147"/>
                  </a:lnTo>
                  <a:lnTo>
                    <a:pt x="45723" y="79535"/>
                  </a:lnTo>
                  <a:lnTo>
                    <a:pt x="54456" y="81246"/>
                  </a:lnTo>
                  <a:lnTo>
                    <a:pt x="72856" y="84281"/>
                  </a:lnTo>
                  <a:lnTo>
                    <a:pt x="84040" y="86092"/>
                  </a:lnTo>
                  <a:lnTo>
                    <a:pt x="87250" y="81222"/>
                  </a:lnTo>
                  <a:lnTo>
                    <a:pt x="88612" y="80159"/>
                  </a:lnTo>
                  <a:lnTo>
                    <a:pt x="85984" y="76751"/>
                  </a:lnTo>
                  <a:lnTo>
                    <a:pt x="87812" y="75327"/>
                  </a:lnTo>
                  <a:lnTo>
                    <a:pt x="87028" y="74307"/>
                  </a:lnTo>
                  <a:lnTo>
                    <a:pt x="97665" y="65992"/>
                  </a:lnTo>
                  <a:lnTo>
                    <a:pt x="98449" y="67007"/>
                  </a:lnTo>
                  <a:lnTo>
                    <a:pt x="101687" y="64467"/>
                  </a:lnTo>
                  <a:lnTo>
                    <a:pt x="102910" y="60874"/>
                  </a:lnTo>
                  <a:lnTo>
                    <a:pt x="103413" y="59368"/>
                  </a:lnTo>
                  <a:lnTo>
                    <a:pt x="104644" y="57472"/>
                  </a:lnTo>
                  <a:lnTo>
                    <a:pt x="110424" y="52316"/>
                  </a:lnTo>
                  <a:lnTo>
                    <a:pt x="113334" y="49742"/>
                  </a:lnTo>
                  <a:lnTo>
                    <a:pt x="114252" y="47590"/>
                  </a:lnTo>
                  <a:lnTo>
                    <a:pt x="114208" y="45358"/>
                  </a:lnTo>
                  <a:lnTo>
                    <a:pt x="113266" y="43352"/>
                  </a:lnTo>
                  <a:lnTo>
                    <a:pt x="110784" y="41341"/>
                  </a:lnTo>
                  <a:lnTo>
                    <a:pt x="109933" y="40331"/>
                  </a:lnTo>
                  <a:lnTo>
                    <a:pt x="109640" y="39378"/>
                  </a:lnTo>
                  <a:lnTo>
                    <a:pt x="109557" y="38568"/>
                  </a:lnTo>
                  <a:lnTo>
                    <a:pt x="109300" y="36166"/>
                  </a:lnTo>
                  <a:lnTo>
                    <a:pt x="106046" y="28189"/>
                  </a:lnTo>
                  <a:lnTo>
                    <a:pt x="105681" y="26345"/>
                  </a:lnTo>
                  <a:lnTo>
                    <a:pt x="106058" y="24410"/>
                  </a:lnTo>
                  <a:lnTo>
                    <a:pt x="106936" y="22165"/>
                  </a:lnTo>
                  <a:lnTo>
                    <a:pt x="106069" y="18553"/>
                  </a:lnTo>
                  <a:lnTo>
                    <a:pt x="103461" y="16380"/>
                  </a:lnTo>
                  <a:lnTo>
                    <a:pt x="102867" y="14832"/>
                  </a:lnTo>
                  <a:lnTo>
                    <a:pt x="103837" y="13493"/>
                  </a:lnTo>
                  <a:lnTo>
                    <a:pt x="116279" y="7560"/>
                  </a:lnTo>
                  <a:lnTo>
                    <a:pt x="116726" y="7350"/>
                  </a:lnTo>
                  <a:lnTo>
                    <a:pt x="121211" y="0"/>
                  </a:lnTo>
                  <a:lnTo>
                    <a:pt x="121413" y="190"/>
                  </a:lnTo>
                  <a:lnTo>
                    <a:pt x="121798" y="537"/>
                  </a:lnTo>
                  <a:lnTo>
                    <a:pt x="122399" y="1018"/>
                  </a:lnTo>
                  <a:lnTo>
                    <a:pt x="127301" y="4639"/>
                  </a:lnTo>
                  <a:lnTo>
                    <a:pt x="129353" y="6142"/>
                  </a:lnTo>
                  <a:lnTo>
                    <a:pt x="131194" y="7502"/>
                  </a:lnTo>
                  <a:lnTo>
                    <a:pt x="132426" y="8402"/>
                  </a:lnTo>
                  <a:lnTo>
                    <a:pt x="133651" y="9316"/>
                  </a:lnTo>
                  <a:lnTo>
                    <a:pt x="134192" y="9791"/>
                  </a:lnTo>
                  <a:lnTo>
                    <a:pt x="134544" y="10165"/>
                  </a:lnTo>
                  <a:lnTo>
                    <a:pt x="134828" y="10546"/>
                  </a:lnTo>
                  <a:lnTo>
                    <a:pt x="135083" y="10958"/>
                  </a:lnTo>
                  <a:lnTo>
                    <a:pt x="135305" y="11393"/>
                  </a:lnTo>
                  <a:lnTo>
                    <a:pt x="135470" y="11822"/>
                  </a:lnTo>
                  <a:lnTo>
                    <a:pt x="135608" y="12294"/>
                  </a:lnTo>
                  <a:lnTo>
                    <a:pt x="135762" y="13003"/>
                  </a:lnTo>
                  <a:lnTo>
                    <a:pt x="135831" y="13427"/>
                  </a:lnTo>
                  <a:lnTo>
                    <a:pt x="136112" y="15262"/>
                  </a:lnTo>
                  <a:lnTo>
                    <a:pt x="136317" y="16752"/>
                  </a:lnTo>
                  <a:lnTo>
                    <a:pt x="136368" y="18251"/>
                  </a:lnTo>
                  <a:lnTo>
                    <a:pt x="136378" y="19259"/>
                  </a:lnTo>
                  <a:lnTo>
                    <a:pt x="136379" y="22167"/>
                  </a:lnTo>
                  <a:lnTo>
                    <a:pt x="137407" y="22190"/>
                  </a:lnTo>
                  <a:lnTo>
                    <a:pt x="137737" y="22836"/>
                  </a:lnTo>
                  <a:lnTo>
                    <a:pt x="137956" y="23152"/>
                  </a:lnTo>
                  <a:lnTo>
                    <a:pt x="138335" y="23554"/>
                  </a:lnTo>
                  <a:lnTo>
                    <a:pt x="138848" y="23992"/>
                  </a:lnTo>
                  <a:lnTo>
                    <a:pt x="139445" y="24469"/>
                  </a:lnTo>
                  <a:lnTo>
                    <a:pt x="140494" y="25054"/>
                  </a:lnTo>
                  <a:lnTo>
                    <a:pt x="141387" y="25437"/>
                  </a:lnTo>
                  <a:lnTo>
                    <a:pt x="142947" y="25977"/>
                  </a:lnTo>
                  <a:lnTo>
                    <a:pt x="143567" y="26162"/>
                  </a:lnTo>
                  <a:lnTo>
                    <a:pt x="144979" y="26467"/>
                  </a:lnTo>
                  <a:lnTo>
                    <a:pt x="146111" y="26617"/>
                  </a:lnTo>
                  <a:lnTo>
                    <a:pt x="148642" y="26980"/>
                  </a:lnTo>
                  <a:lnTo>
                    <a:pt x="151700" y="27586"/>
                  </a:lnTo>
                  <a:lnTo>
                    <a:pt x="157005" y="28642"/>
                  </a:lnTo>
                  <a:lnTo>
                    <a:pt x="159142" y="29067"/>
                  </a:lnTo>
                  <a:lnTo>
                    <a:pt x="159629" y="29177"/>
                  </a:lnTo>
                  <a:lnTo>
                    <a:pt x="160251" y="29261"/>
                  </a:lnTo>
                  <a:lnTo>
                    <a:pt x="161679" y="29540"/>
                  </a:lnTo>
                  <a:lnTo>
                    <a:pt x="166353" y="30475"/>
                  </a:lnTo>
                  <a:lnTo>
                    <a:pt x="169179" y="31039"/>
                  </a:lnTo>
                  <a:lnTo>
                    <a:pt x="171549" y="31446"/>
                  </a:lnTo>
                  <a:lnTo>
                    <a:pt x="172649" y="31638"/>
                  </a:lnTo>
                  <a:lnTo>
                    <a:pt x="173668" y="31848"/>
                  </a:lnTo>
                  <a:lnTo>
                    <a:pt x="174853" y="31986"/>
                  </a:lnTo>
                  <a:lnTo>
                    <a:pt x="176157" y="32037"/>
                  </a:lnTo>
                  <a:lnTo>
                    <a:pt x="177173" y="32051"/>
                  </a:lnTo>
                  <a:lnTo>
                    <a:pt x="178697" y="32024"/>
                  </a:lnTo>
                  <a:lnTo>
                    <a:pt x="179967" y="31946"/>
                  </a:lnTo>
                  <a:lnTo>
                    <a:pt x="181986" y="31742"/>
                  </a:lnTo>
                  <a:lnTo>
                    <a:pt x="183248" y="31574"/>
                  </a:lnTo>
                  <a:lnTo>
                    <a:pt x="184243" y="31369"/>
                  </a:lnTo>
                  <a:lnTo>
                    <a:pt x="184735" y="31247"/>
                  </a:lnTo>
                  <a:lnTo>
                    <a:pt x="185227" y="31113"/>
                  </a:lnTo>
                  <a:lnTo>
                    <a:pt x="186668" y="30702"/>
                  </a:lnTo>
                  <a:lnTo>
                    <a:pt x="187423" y="30471"/>
                  </a:lnTo>
                  <a:lnTo>
                    <a:pt x="188147" y="30238"/>
                  </a:lnTo>
                  <a:lnTo>
                    <a:pt x="189580" y="29719"/>
                  </a:lnTo>
                  <a:lnTo>
                    <a:pt x="190304" y="29490"/>
                  </a:lnTo>
                  <a:lnTo>
                    <a:pt x="190791" y="29347"/>
                  </a:lnTo>
                  <a:lnTo>
                    <a:pt x="192750" y="28792"/>
                  </a:lnTo>
                  <a:lnTo>
                    <a:pt x="193242" y="28661"/>
                  </a:lnTo>
                  <a:lnTo>
                    <a:pt x="193735" y="28540"/>
                  </a:lnTo>
                  <a:lnTo>
                    <a:pt x="194299" y="28435"/>
                  </a:lnTo>
                  <a:lnTo>
                    <a:pt x="196734" y="27984"/>
                  </a:lnTo>
                  <a:lnTo>
                    <a:pt x="199849" y="27504"/>
                  </a:lnTo>
                  <a:lnTo>
                    <a:pt x="201764" y="27249"/>
                  </a:lnTo>
                  <a:lnTo>
                    <a:pt x="203805" y="26918"/>
                  </a:lnTo>
                  <a:lnTo>
                    <a:pt x="206440" y="26468"/>
                  </a:lnTo>
                  <a:lnTo>
                    <a:pt x="208489" y="26100"/>
                  </a:lnTo>
                  <a:lnTo>
                    <a:pt x="214620" y="25000"/>
                  </a:lnTo>
                  <a:lnTo>
                    <a:pt x="215488" y="29838"/>
                  </a:lnTo>
                  <a:lnTo>
                    <a:pt x="216334" y="29833"/>
                  </a:lnTo>
                  <a:lnTo>
                    <a:pt x="217693" y="37263"/>
                  </a:lnTo>
                  <a:lnTo>
                    <a:pt x="217904" y="38407"/>
                  </a:lnTo>
                  <a:lnTo>
                    <a:pt x="218065" y="39288"/>
                  </a:lnTo>
                  <a:lnTo>
                    <a:pt x="218582" y="43360"/>
                  </a:lnTo>
                  <a:lnTo>
                    <a:pt x="218682" y="45949"/>
                  </a:lnTo>
                  <a:lnTo>
                    <a:pt x="218732" y="47788"/>
                  </a:lnTo>
                  <a:lnTo>
                    <a:pt x="218714" y="48572"/>
                  </a:lnTo>
                  <a:lnTo>
                    <a:pt x="218557" y="49162"/>
                  </a:lnTo>
                  <a:lnTo>
                    <a:pt x="218466" y="50294"/>
                  </a:lnTo>
                  <a:lnTo>
                    <a:pt x="218331" y="51854"/>
                  </a:lnTo>
                  <a:lnTo>
                    <a:pt x="217515" y="61687"/>
                  </a:lnTo>
                  <a:lnTo>
                    <a:pt x="217237" y="65029"/>
                  </a:lnTo>
                  <a:lnTo>
                    <a:pt x="217139" y="66676"/>
                  </a:lnTo>
                  <a:lnTo>
                    <a:pt x="216995" y="68060"/>
                  </a:lnTo>
                  <a:lnTo>
                    <a:pt x="216237" y="77844"/>
                  </a:lnTo>
                  <a:lnTo>
                    <a:pt x="215760" y="83967"/>
                  </a:lnTo>
                  <a:lnTo>
                    <a:pt x="215744" y="84367"/>
                  </a:lnTo>
                  <a:lnTo>
                    <a:pt x="215702" y="84742"/>
                  </a:lnTo>
                  <a:lnTo>
                    <a:pt x="215840" y="85502"/>
                  </a:lnTo>
                  <a:lnTo>
                    <a:pt x="215838" y="87373"/>
                  </a:lnTo>
                  <a:lnTo>
                    <a:pt x="215940" y="88759"/>
                  </a:lnTo>
                  <a:lnTo>
                    <a:pt x="216106" y="90120"/>
                  </a:lnTo>
                  <a:lnTo>
                    <a:pt x="216325" y="91257"/>
                  </a:lnTo>
                  <a:lnTo>
                    <a:pt x="216572" y="92592"/>
                  </a:lnTo>
                  <a:lnTo>
                    <a:pt x="216992" y="94005"/>
                  </a:lnTo>
                  <a:lnTo>
                    <a:pt x="217374" y="95053"/>
                  </a:lnTo>
                  <a:lnTo>
                    <a:pt x="217888" y="96331"/>
                  </a:lnTo>
                  <a:lnTo>
                    <a:pt x="219381" y="99838"/>
                  </a:lnTo>
                  <a:lnTo>
                    <a:pt x="219529" y="100010"/>
                  </a:lnTo>
                  <a:lnTo>
                    <a:pt x="219301" y="100245"/>
                  </a:lnTo>
                  <a:lnTo>
                    <a:pt x="219916" y="101735"/>
                  </a:lnTo>
                  <a:lnTo>
                    <a:pt x="220642" y="103497"/>
                  </a:lnTo>
                  <a:lnTo>
                    <a:pt x="219485" y="103752"/>
                  </a:lnTo>
                  <a:lnTo>
                    <a:pt x="219259" y="103686"/>
                  </a:lnTo>
                  <a:lnTo>
                    <a:pt x="219034" y="103705"/>
                  </a:lnTo>
                  <a:lnTo>
                    <a:pt x="218646" y="103824"/>
                  </a:lnTo>
                  <a:lnTo>
                    <a:pt x="218400" y="104143"/>
                  </a:lnTo>
                  <a:lnTo>
                    <a:pt x="218025" y="104442"/>
                  </a:lnTo>
                  <a:lnTo>
                    <a:pt x="217272" y="104686"/>
                  </a:lnTo>
                  <a:lnTo>
                    <a:pt x="216851" y="104778"/>
                  </a:lnTo>
                  <a:lnTo>
                    <a:pt x="215424" y="105225"/>
                  </a:lnTo>
                  <a:lnTo>
                    <a:pt x="213005" y="106159"/>
                  </a:lnTo>
                  <a:lnTo>
                    <a:pt x="212209" y="106764"/>
                  </a:lnTo>
                  <a:lnTo>
                    <a:pt x="212059" y="106855"/>
                  </a:lnTo>
                  <a:lnTo>
                    <a:pt x="211837" y="107021"/>
                  </a:lnTo>
                  <a:lnTo>
                    <a:pt x="211694" y="107102"/>
                  </a:lnTo>
                  <a:lnTo>
                    <a:pt x="211212" y="107422"/>
                  </a:lnTo>
                  <a:lnTo>
                    <a:pt x="210717" y="107651"/>
                  </a:lnTo>
                  <a:lnTo>
                    <a:pt x="210531" y="107741"/>
                  </a:lnTo>
                  <a:lnTo>
                    <a:pt x="210372" y="107808"/>
                  </a:lnTo>
                  <a:lnTo>
                    <a:pt x="210024" y="107927"/>
                  </a:lnTo>
                  <a:lnTo>
                    <a:pt x="209767" y="108041"/>
                  </a:lnTo>
                  <a:lnTo>
                    <a:pt x="209628" y="108079"/>
                  </a:lnTo>
                  <a:lnTo>
                    <a:pt x="209497" y="108137"/>
                  </a:lnTo>
                  <a:lnTo>
                    <a:pt x="209042" y="108265"/>
                  </a:lnTo>
                  <a:lnTo>
                    <a:pt x="208813" y="108294"/>
                  </a:lnTo>
                  <a:lnTo>
                    <a:pt x="208369" y="108251"/>
                  </a:lnTo>
                  <a:lnTo>
                    <a:pt x="208025" y="108237"/>
                  </a:lnTo>
                  <a:lnTo>
                    <a:pt x="207847" y="108213"/>
                  </a:lnTo>
                  <a:lnTo>
                    <a:pt x="207558" y="108194"/>
                  </a:lnTo>
                  <a:lnTo>
                    <a:pt x="207059" y="108151"/>
                  </a:lnTo>
                  <a:lnTo>
                    <a:pt x="206663" y="108089"/>
                  </a:lnTo>
                  <a:lnTo>
                    <a:pt x="206354" y="108070"/>
                  </a:lnTo>
                  <a:lnTo>
                    <a:pt x="206220" y="108075"/>
                  </a:lnTo>
                  <a:lnTo>
                    <a:pt x="205661" y="108027"/>
                  </a:lnTo>
                  <a:lnTo>
                    <a:pt x="205392" y="108036"/>
                  </a:lnTo>
                  <a:lnTo>
                    <a:pt x="205087" y="108113"/>
                  </a:lnTo>
                  <a:lnTo>
                    <a:pt x="204818" y="108146"/>
                  </a:lnTo>
                  <a:lnTo>
                    <a:pt x="203951" y="108237"/>
                  </a:lnTo>
                  <a:lnTo>
                    <a:pt x="203670" y="108375"/>
                  </a:lnTo>
                  <a:lnTo>
                    <a:pt x="203179" y="108665"/>
                  </a:lnTo>
                  <a:lnTo>
                    <a:pt x="202906" y="108775"/>
                  </a:lnTo>
                  <a:lnTo>
                    <a:pt x="202217" y="108937"/>
                  </a:lnTo>
                  <a:lnTo>
                    <a:pt x="201390" y="109152"/>
                  </a:lnTo>
                  <a:lnTo>
                    <a:pt x="200626" y="109380"/>
                  </a:lnTo>
                  <a:lnTo>
                    <a:pt x="200072" y="109561"/>
                  </a:lnTo>
                  <a:lnTo>
                    <a:pt x="199605" y="109650"/>
                  </a:lnTo>
                  <a:lnTo>
                    <a:pt x="199336" y="109772"/>
                  </a:lnTo>
                  <a:lnTo>
                    <a:pt x="199151" y="109847"/>
                  </a:lnTo>
                  <a:lnTo>
                    <a:pt x="198900" y="109933"/>
                  </a:lnTo>
                  <a:lnTo>
                    <a:pt x="198616" y="110005"/>
                  </a:lnTo>
                  <a:lnTo>
                    <a:pt x="197984" y="110143"/>
                  </a:lnTo>
                  <a:lnTo>
                    <a:pt x="197607" y="110256"/>
                  </a:lnTo>
                  <a:lnTo>
                    <a:pt x="197435" y="110318"/>
                  </a:lnTo>
                  <a:lnTo>
                    <a:pt x="197260" y="110398"/>
                  </a:lnTo>
                  <a:lnTo>
                    <a:pt x="196176" y="110839"/>
                  </a:lnTo>
                  <a:lnTo>
                    <a:pt x="195672" y="111224"/>
                  </a:lnTo>
                  <a:lnTo>
                    <a:pt x="195062" y="111788"/>
                  </a:lnTo>
                  <a:lnTo>
                    <a:pt x="194581" y="112379"/>
                  </a:lnTo>
                  <a:lnTo>
                    <a:pt x="194220" y="112924"/>
                  </a:lnTo>
                  <a:lnTo>
                    <a:pt x="193636" y="113196"/>
                  </a:lnTo>
                  <a:lnTo>
                    <a:pt x="193489" y="113207"/>
                  </a:lnTo>
                  <a:lnTo>
                    <a:pt x="191660" y="112935"/>
                  </a:lnTo>
                  <a:lnTo>
                    <a:pt x="190884" y="112783"/>
                  </a:lnTo>
                  <a:lnTo>
                    <a:pt x="189811" y="112511"/>
                  </a:lnTo>
                  <a:lnTo>
                    <a:pt x="188663" y="112392"/>
                  </a:lnTo>
                  <a:lnTo>
                    <a:pt x="187665" y="112335"/>
                  </a:lnTo>
                  <a:lnTo>
                    <a:pt x="186775" y="112178"/>
                  </a:lnTo>
                  <a:lnTo>
                    <a:pt x="186276" y="111901"/>
                  </a:lnTo>
                  <a:lnTo>
                    <a:pt x="185753" y="111534"/>
                  </a:lnTo>
                  <a:lnTo>
                    <a:pt x="185267" y="111391"/>
                  </a:lnTo>
                  <a:lnTo>
                    <a:pt x="184815" y="111396"/>
                  </a:lnTo>
                  <a:lnTo>
                    <a:pt x="184566" y="111577"/>
                  </a:lnTo>
                  <a:lnTo>
                    <a:pt x="184273" y="111825"/>
                  </a:lnTo>
                  <a:lnTo>
                    <a:pt x="184115" y="112130"/>
                  </a:lnTo>
                  <a:lnTo>
                    <a:pt x="183940" y="112301"/>
                  </a:lnTo>
                  <a:lnTo>
                    <a:pt x="183533" y="112321"/>
                  </a:lnTo>
                  <a:lnTo>
                    <a:pt x="182923" y="112120"/>
                  </a:lnTo>
                  <a:lnTo>
                    <a:pt x="182733" y="112211"/>
                  </a:lnTo>
                  <a:lnTo>
                    <a:pt x="182309" y="112683"/>
                  </a:lnTo>
                  <a:lnTo>
                    <a:pt x="181941" y="113159"/>
                  </a:lnTo>
                  <a:lnTo>
                    <a:pt x="181537" y="113183"/>
                  </a:lnTo>
                  <a:lnTo>
                    <a:pt x="181130" y="113159"/>
                  </a:lnTo>
                  <a:lnTo>
                    <a:pt x="180560" y="113040"/>
                  </a:lnTo>
                  <a:lnTo>
                    <a:pt x="179863" y="112883"/>
                  </a:lnTo>
                  <a:lnTo>
                    <a:pt x="179251" y="112865"/>
                  </a:lnTo>
                  <a:lnTo>
                    <a:pt x="178707" y="112749"/>
                  </a:lnTo>
                  <a:lnTo>
                    <a:pt x="178323" y="112587"/>
                  </a:lnTo>
                  <a:lnTo>
                    <a:pt x="178058" y="112301"/>
                  </a:lnTo>
                  <a:lnTo>
                    <a:pt x="178038" y="111782"/>
                  </a:lnTo>
                  <a:lnTo>
                    <a:pt x="178109" y="111301"/>
                  </a:lnTo>
                  <a:lnTo>
                    <a:pt x="177931" y="110824"/>
                  </a:lnTo>
                  <a:lnTo>
                    <a:pt x="177614" y="110338"/>
                  </a:lnTo>
                  <a:lnTo>
                    <a:pt x="177207" y="109809"/>
                  </a:lnTo>
                  <a:lnTo>
                    <a:pt x="177001" y="109399"/>
                  </a:lnTo>
                  <a:lnTo>
                    <a:pt x="176795" y="109047"/>
                  </a:lnTo>
                  <a:lnTo>
                    <a:pt x="176672" y="108799"/>
                  </a:lnTo>
                  <a:lnTo>
                    <a:pt x="176561" y="108556"/>
                  </a:lnTo>
                  <a:lnTo>
                    <a:pt x="176447" y="108280"/>
                  </a:lnTo>
                  <a:lnTo>
                    <a:pt x="176142" y="107760"/>
                  </a:lnTo>
                  <a:lnTo>
                    <a:pt x="175726" y="107393"/>
                  </a:lnTo>
                  <a:lnTo>
                    <a:pt x="175291" y="107083"/>
                  </a:lnTo>
                  <a:lnTo>
                    <a:pt x="174978" y="106955"/>
                  </a:lnTo>
                  <a:lnTo>
                    <a:pt x="174641" y="106921"/>
                  </a:lnTo>
                  <a:lnTo>
                    <a:pt x="174119" y="106983"/>
                  </a:lnTo>
                  <a:lnTo>
                    <a:pt x="173790" y="107241"/>
                  </a:lnTo>
                  <a:lnTo>
                    <a:pt x="173652" y="107417"/>
                  </a:lnTo>
                  <a:lnTo>
                    <a:pt x="173410" y="107736"/>
                  </a:lnTo>
                  <a:lnTo>
                    <a:pt x="173067" y="108159"/>
                  </a:lnTo>
                  <a:lnTo>
                    <a:pt x="172761" y="108523"/>
                  </a:lnTo>
                  <a:lnTo>
                    <a:pt x="172345" y="108746"/>
                  </a:lnTo>
                  <a:lnTo>
                    <a:pt x="171886" y="108642"/>
                  </a:lnTo>
                  <a:lnTo>
                    <a:pt x="171352" y="108432"/>
                  </a:lnTo>
                  <a:lnTo>
                    <a:pt x="171067" y="108413"/>
                  </a:lnTo>
                  <a:lnTo>
                    <a:pt x="170782" y="108561"/>
                  </a:lnTo>
                  <a:lnTo>
                    <a:pt x="170703" y="109066"/>
                  </a:lnTo>
                  <a:lnTo>
                    <a:pt x="170869" y="109328"/>
                  </a:lnTo>
                  <a:lnTo>
                    <a:pt x="170992" y="109642"/>
                  </a:lnTo>
                  <a:lnTo>
                    <a:pt x="170809" y="110105"/>
                  </a:lnTo>
                  <a:lnTo>
                    <a:pt x="170524" y="110333"/>
                  </a:lnTo>
                  <a:lnTo>
                    <a:pt x="170208" y="110810"/>
                  </a:lnTo>
                  <a:lnTo>
                    <a:pt x="169891" y="111053"/>
                  </a:lnTo>
                  <a:lnTo>
                    <a:pt x="169558" y="111082"/>
                  </a:lnTo>
                  <a:lnTo>
                    <a:pt x="169357" y="111120"/>
                  </a:lnTo>
                  <a:lnTo>
                    <a:pt x="168641" y="110986"/>
                  </a:lnTo>
                  <a:lnTo>
                    <a:pt x="168493" y="110949"/>
                  </a:lnTo>
                  <a:lnTo>
                    <a:pt x="167972" y="110558"/>
                  </a:lnTo>
                  <a:lnTo>
                    <a:pt x="167681" y="110265"/>
                  </a:lnTo>
                  <a:lnTo>
                    <a:pt x="167254" y="109702"/>
                  </a:lnTo>
                  <a:lnTo>
                    <a:pt x="167001" y="109470"/>
                  </a:lnTo>
                  <a:lnTo>
                    <a:pt x="166582" y="109414"/>
                  </a:lnTo>
                  <a:lnTo>
                    <a:pt x="166103" y="109658"/>
                  </a:lnTo>
                  <a:lnTo>
                    <a:pt x="165606" y="109963"/>
                  </a:lnTo>
                  <a:lnTo>
                    <a:pt x="165191" y="109980"/>
                  </a:lnTo>
                  <a:lnTo>
                    <a:pt x="164905" y="109666"/>
                  </a:lnTo>
                  <a:lnTo>
                    <a:pt x="164674" y="109283"/>
                  </a:lnTo>
                  <a:lnTo>
                    <a:pt x="164309" y="108718"/>
                  </a:lnTo>
                  <a:lnTo>
                    <a:pt x="164095" y="108361"/>
                  </a:lnTo>
                  <a:lnTo>
                    <a:pt x="163929" y="108222"/>
                  </a:lnTo>
                  <a:lnTo>
                    <a:pt x="163478" y="108060"/>
                  </a:lnTo>
                  <a:lnTo>
                    <a:pt x="163284" y="107827"/>
                  </a:lnTo>
                  <a:lnTo>
                    <a:pt x="162955" y="107603"/>
                  </a:lnTo>
                  <a:lnTo>
                    <a:pt x="162532" y="107498"/>
                  </a:lnTo>
                  <a:lnTo>
                    <a:pt x="161875" y="107250"/>
                  </a:lnTo>
                  <a:lnTo>
                    <a:pt x="161404" y="107064"/>
                  </a:lnTo>
                  <a:lnTo>
                    <a:pt x="160857" y="106955"/>
                  </a:lnTo>
                  <a:lnTo>
                    <a:pt x="159496" y="106311"/>
                  </a:lnTo>
                  <a:lnTo>
                    <a:pt x="159218" y="106278"/>
                  </a:lnTo>
                  <a:lnTo>
                    <a:pt x="158795" y="106488"/>
                  </a:lnTo>
                  <a:lnTo>
                    <a:pt x="158165" y="106817"/>
                  </a:lnTo>
                  <a:lnTo>
                    <a:pt x="157667" y="106921"/>
                  </a:lnTo>
                  <a:lnTo>
                    <a:pt x="157077" y="106764"/>
                  </a:lnTo>
                  <a:lnTo>
                    <a:pt x="156740" y="106421"/>
                  </a:lnTo>
                  <a:lnTo>
                    <a:pt x="156447" y="106226"/>
                  </a:lnTo>
                  <a:lnTo>
                    <a:pt x="156190" y="106373"/>
                  </a:lnTo>
                  <a:lnTo>
                    <a:pt x="155759" y="106645"/>
                  </a:lnTo>
                  <a:lnTo>
                    <a:pt x="155109" y="106882"/>
                  </a:lnTo>
                  <a:lnTo>
                    <a:pt x="154650" y="106774"/>
                  </a:lnTo>
                  <a:lnTo>
                    <a:pt x="154262" y="106674"/>
                  </a:lnTo>
                  <a:lnTo>
                    <a:pt x="153554" y="106326"/>
                  </a:lnTo>
                  <a:lnTo>
                    <a:pt x="153419" y="106431"/>
                  </a:lnTo>
                  <a:lnTo>
                    <a:pt x="153241" y="106559"/>
                  </a:lnTo>
                  <a:lnTo>
                    <a:pt x="153071" y="106736"/>
                  </a:lnTo>
                  <a:lnTo>
                    <a:pt x="152889" y="106893"/>
                  </a:lnTo>
                  <a:lnTo>
                    <a:pt x="152675" y="107007"/>
                  </a:lnTo>
                  <a:lnTo>
                    <a:pt x="152465" y="107231"/>
                  </a:lnTo>
                  <a:lnTo>
                    <a:pt x="152255" y="107360"/>
                  </a:lnTo>
                  <a:lnTo>
                    <a:pt x="152006" y="107484"/>
                  </a:lnTo>
                  <a:lnTo>
                    <a:pt x="151808" y="107598"/>
                  </a:lnTo>
                  <a:lnTo>
                    <a:pt x="151586" y="107822"/>
                  </a:lnTo>
                  <a:lnTo>
                    <a:pt x="151456" y="107965"/>
                  </a:lnTo>
                  <a:lnTo>
                    <a:pt x="151297" y="108113"/>
                  </a:lnTo>
                  <a:lnTo>
                    <a:pt x="151072" y="108642"/>
                  </a:lnTo>
                  <a:lnTo>
                    <a:pt x="150850" y="108875"/>
                  </a:lnTo>
                  <a:lnTo>
                    <a:pt x="150676" y="109166"/>
                  </a:lnTo>
                  <a:lnTo>
                    <a:pt x="150533" y="109476"/>
                  </a:lnTo>
                  <a:lnTo>
                    <a:pt x="150426" y="109719"/>
                  </a:lnTo>
                  <a:lnTo>
                    <a:pt x="150351" y="109971"/>
                  </a:lnTo>
                  <a:lnTo>
                    <a:pt x="150304" y="110219"/>
                  </a:lnTo>
                  <a:lnTo>
                    <a:pt x="150236" y="110481"/>
                  </a:lnTo>
                  <a:lnTo>
                    <a:pt x="150023" y="110757"/>
                  </a:lnTo>
                  <a:lnTo>
                    <a:pt x="149833" y="110915"/>
                  </a:lnTo>
                  <a:lnTo>
                    <a:pt x="149643" y="111058"/>
                  </a:lnTo>
                  <a:lnTo>
                    <a:pt x="149005" y="111553"/>
                  </a:lnTo>
                  <a:lnTo>
                    <a:pt x="148910" y="112001"/>
                  </a:lnTo>
                  <a:lnTo>
                    <a:pt x="148851" y="112988"/>
                  </a:lnTo>
                  <a:lnTo>
                    <a:pt x="148589" y="113483"/>
                  </a:lnTo>
                  <a:lnTo>
                    <a:pt x="148534" y="113750"/>
                  </a:lnTo>
                  <a:lnTo>
                    <a:pt x="148487" y="113965"/>
                  </a:lnTo>
                  <a:lnTo>
                    <a:pt x="148344" y="114327"/>
                  </a:lnTo>
                  <a:lnTo>
                    <a:pt x="148114" y="114703"/>
                  </a:lnTo>
                  <a:lnTo>
                    <a:pt x="148043" y="114860"/>
                  </a:lnTo>
                  <a:lnTo>
                    <a:pt x="147936" y="115046"/>
                  </a:lnTo>
                  <a:lnTo>
                    <a:pt x="148332" y="115637"/>
                  </a:lnTo>
                  <a:lnTo>
                    <a:pt x="148134" y="116176"/>
                  </a:lnTo>
                  <a:lnTo>
                    <a:pt x="148007" y="116323"/>
                  </a:lnTo>
                  <a:lnTo>
                    <a:pt x="147738" y="116509"/>
                  </a:lnTo>
                  <a:lnTo>
                    <a:pt x="147548" y="116590"/>
                  </a:lnTo>
                  <a:lnTo>
                    <a:pt x="147374" y="116652"/>
                  </a:lnTo>
                  <a:lnTo>
                    <a:pt x="146978" y="116705"/>
                  </a:lnTo>
                  <a:lnTo>
                    <a:pt x="146796" y="116776"/>
                  </a:lnTo>
                  <a:lnTo>
                    <a:pt x="146571" y="116933"/>
                  </a:lnTo>
                  <a:lnTo>
                    <a:pt x="146242" y="117071"/>
                  </a:lnTo>
                  <a:lnTo>
                    <a:pt x="146096" y="117076"/>
                  </a:lnTo>
                  <a:lnTo>
                    <a:pt x="145795" y="117010"/>
                  </a:lnTo>
                  <a:lnTo>
                    <a:pt x="145371" y="116776"/>
                  </a:lnTo>
                  <a:lnTo>
                    <a:pt x="144801" y="116852"/>
                  </a:lnTo>
                  <a:lnTo>
                    <a:pt x="144655" y="116914"/>
                  </a:lnTo>
                  <a:lnTo>
                    <a:pt x="144195" y="117319"/>
                  </a:lnTo>
                  <a:lnTo>
                    <a:pt x="144168" y="117453"/>
                  </a:lnTo>
                  <a:lnTo>
                    <a:pt x="144136" y="117581"/>
                  </a:lnTo>
                  <a:lnTo>
                    <a:pt x="144120" y="117715"/>
                  </a:lnTo>
                  <a:lnTo>
                    <a:pt x="144077" y="117853"/>
                  </a:lnTo>
                  <a:lnTo>
                    <a:pt x="144053" y="118168"/>
                  </a:lnTo>
                  <a:lnTo>
                    <a:pt x="144001" y="118349"/>
                  </a:lnTo>
                  <a:lnTo>
                    <a:pt x="143974" y="118534"/>
                  </a:lnTo>
                  <a:lnTo>
                    <a:pt x="143950" y="118739"/>
                  </a:lnTo>
                  <a:lnTo>
                    <a:pt x="143918" y="118949"/>
                  </a:lnTo>
                  <a:lnTo>
                    <a:pt x="143946" y="119111"/>
                  </a:lnTo>
                  <a:lnTo>
                    <a:pt x="143966" y="119254"/>
                  </a:lnTo>
                  <a:lnTo>
                    <a:pt x="143962" y="119387"/>
                  </a:lnTo>
                  <a:lnTo>
                    <a:pt x="143934" y="119631"/>
                  </a:lnTo>
                  <a:lnTo>
                    <a:pt x="143620" y="120546"/>
                  </a:lnTo>
                  <a:lnTo>
                    <a:pt x="143503" y="120684"/>
                  </a:lnTo>
                  <a:lnTo>
                    <a:pt x="143427" y="120812"/>
                  </a:lnTo>
                  <a:lnTo>
                    <a:pt x="143297" y="120998"/>
                  </a:lnTo>
                  <a:lnTo>
                    <a:pt x="143063" y="121198"/>
                  </a:lnTo>
                  <a:lnTo>
                    <a:pt x="142782" y="121513"/>
                  </a:lnTo>
                  <a:lnTo>
                    <a:pt x="142549" y="121670"/>
                  </a:lnTo>
                  <a:lnTo>
                    <a:pt x="142048" y="122026"/>
                  </a:lnTo>
                  <a:lnTo>
                    <a:pt x="141596" y="122198"/>
                  </a:lnTo>
                  <a:lnTo>
                    <a:pt x="141336" y="122157"/>
                  </a:lnTo>
                  <a:lnTo>
                    <a:pt x="140778" y="121876"/>
                  </a:lnTo>
                  <a:lnTo>
                    <a:pt x="140661" y="121413"/>
                  </a:lnTo>
                  <a:lnTo>
                    <a:pt x="140580" y="121185"/>
                  </a:lnTo>
                  <a:lnTo>
                    <a:pt x="140546" y="121032"/>
                  </a:lnTo>
                  <a:lnTo>
                    <a:pt x="140338" y="120669"/>
                  </a:lnTo>
                  <a:lnTo>
                    <a:pt x="140181" y="120579"/>
                  </a:lnTo>
                  <a:lnTo>
                    <a:pt x="139952" y="120536"/>
                  </a:lnTo>
                  <a:lnTo>
                    <a:pt x="139438" y="120518"/>
                  </a:lnTo>
                  <a:lnTo>
                    <a:pt x="139166" y="120463"/>
                  </a:lnTo>
                  <a:lnTo>
                    <a:pt x="138898" y="120339"/>
                  </a:lnTo>
                  <a:lnTo>
                    <a:pt x="138661" y="120206"/>
                  </a:lnTo>
                  <a:lnTo>
                    <a:pt x="138533" y="120061"/>
                  </a:lnTo>
                  <a:lnTo>
                    <a:pt x="138534" y="119869"/>
                  </a:lnTo>
                  <a:lnTo>
                    <a:pt x="138466" y="119570"/>
                  </a:lnTo>
                  <a:lnTo>
                    <a:pt x="138338" y="119596"/>
                  </a:lnTo>
                  <a:lnTo>
                    <a:pt x="138122" y="119668"/>
                  </a:lnTo>
                  <a:lnTo>
                    <a:pt x="137939" y="119693"/>
                  </a:lnTo>
                  <a:lnTo>
                    <a:pt x="137752" y="119663"/>
                  </a:lnTo>
                  <a:lnTo>
                    <a:pt x="137535" y="119556"/>
                  </a:lnTo>
                  <a:lnTo>
                    <a:pt x="137408" y="119398"/>
                  </a:lnTo>
                  <a:lnTo>
                    <a:pt x="137158" y="119121"/>
                  </a:lnTo>
                  <a:lnTo>
                    <a:pt x="136831" y="119329"/>
                  </a:lnTo>
                  <a:lnTo>
                    <a:pt x="136707" y="119474"/>
                  </a:lnTo>
                  <a:lnTo>
                    <a:pt x="136630" y="119619"/>
                  </a:lnTo>
                  <a:lnTo>
                    <a:pt x="136567" y="119803"/>
                  </a:lnTo>
                  <a:lnTo>
                    <a:pt x="136485" y="120238"/>
                  </a:lnTo>
                  <a:lnTo>
                    <a:pt x="136388" y="120395"/>
                  </a:lnTo>
                  <a:lnTo>
                    <a:pt x="136298" y="120523"/>
                  </a:lnTo>
                  <a:lnTo>
                    <a:pt x="136166" y="120647"/>
                  </a:lnTo>
                  <a:lnTo>
                    <a:pt x="135828" y="120908"/>
                  </a:lnTo>
                  <a:lnTo>
                    <a:pt x="135712" y="121054"/>
                  </a:lnTo>
                  <a:lnTo>
                    <a:pt x="135687" y="121260"/>
                  </a:lnTo>
                  <a:lnTo>
                    <a:pt x="135670" y="121535"/>
                  </a:lnTo>
                  <a:lnTo>
                    <a:pt x="135648" y="121750"/>
                  </a:lnTo>
                  <a:lnTo>
                    <a:pt x="135388" y="122089"/>
                  </a:lnTo>
                  <a:lnTo>
                    <a:pt x="135242" y="122046"/>
                  </a:lnTo>
                  <a:lnTo>
                    <a:pt x="134938" y="121861"/>
                  </a:lnTo>
                  <a:lnTo>
                    <a:pt x="134682" y="121827"/>
                  </a:lnTo>
                  <a:lnTo>
                    <a:pt x="134498" y="121896"/>
                  </a:lnTo>
                  <a:lnTo>
                    <a:pt x="133705" y="122536"/>
                  </a:lnTo>
                  <a:lnTo>
                    <a:pt x="133277" y="122563"/>
                  </a:lnTo>
                  <a:lnTo>
                    <a:pt x="133024" y="122685"/>
                  </a:lnTo>
                  <a:lnTo>
                    <a:pt x="132870" y="122938"/>
                  </a:lnTo>
                  <a:lnTo>
                    <a:pt x="132854" y="123123"/>
                  </a:lnTo>
                  <a:lnTo>
                    <a:pt x="132715" y="123414"/>
                  </a:lnTo>
                  <a:lnTo>
                    <a:pt x="132596" y="123924"/>
                  </a:lnTo>
                  <a:lnTo>
                    <a:pt x="132715" y="124053"/>
                  </a:lnTo>
                  <a:lnTo>
                    <a:pt x="132771" y="124200"/>
                  </a:lnTo>
                  <a:lnTo>
                    <a:pt x="132905" y="124410"/>
                  </a:lnTo>
                  <a:lnTo>
                    <a:pt x="133151" y="124463"/>
                  </a:lnTo>
                  <a:lnTo>
                    <a:pt x="133103" y="124829"/>
                  </a:lnTo>
                  <a:lnTo>
                    <a:pt x="133064" y="124968"/>
                  </a:lnTo>
                  <a:lnTo>
                    <a:pt x="133141" y="125197"/>
                  </a:lnTo>
                  <a:lnTo>
                    <a:pt x="133308" y="125240"/>
                  </a:lnTo>
                  <a:lnTo>
                    <a:pt x="133522" y="125279"/>
                  </a:lnTo>
                  <a:lnTo>
                    <a:pt x="133470" y="125554"/>
                  </a:lnTo>
                  <a:lnTo>
                    <a:pt x="133436" y="125683"/>
                  </a:lnTo>
                  <a:lnTo>
                    <a:pt x="133461" y="125872"/>
                  </a:lnTo>
                  <a:lnTo>
                    <a:pt x="133303" y="125945"/>
                  </a:lnTo>
                  <a:lnTo>
                    <a:pt x="133166" y="125661"/>
                  </a:lnTo>
                  <a:lnTo>
                    <a:pt x="133055" y="125455"/>
                  </a:lnTo>
                  <a:lnTo>
                    <a:pt x="132940" y="125304"/>
                  </a:lnTo>
                  <a:lnTo>
                    <a:pt x="132812" y="125351"/>
                  </a:lnTo>
                  <a:lnTo>
                    <a:pt x="132620" y="125468"/>
                  </a:lnTo>
                  <a:lnTo>
                    <a:pt x="132466" y="125568"/>
                  </a:lnTo>
                  <a:lnTo>
                    <a:pt x="132331" y="125573"/>
                  </a:lnTo>
                  <a:lnTo>
                    <a:pt x="132062" y="125592"/>
                  </a:lnTo>
                  <a:lnTo>
                    <a:pt x="131860" y="125606"/>
                  </a:lnTo>
                  <a:lnTo>
                    <a:pt x="131726" y="125573"/>
                  </a:lnTo>
                  <a:lnTo>
                    <a:pt x="131456" y="125492"/>
                  </a:lnTo>
                  <a:lnTo>
                    <a:pt x="131203" y="125425"/>
                  </a:lnTo>
                  <a:lnTo>
                    <a:pt x="130831" y="125363"/>
                  </a:lnTo>
                  <a:lnTo>
                    <a:pt x="130487" y="125273"/>
                  </a:lnTo>
                  <a:lnTo>
                    <a:pt x="130158" y="125177"/>
                  </a:lnTo>
                  <a:lnTo>
                    <a:pt x="129825" y="125101"/>
                  </a:lnTo>
                  <a:lnTo>
                    <a:pt x="129267" y="125039"/>
                  </a:lnTo>
                  <a:lnTo>
                    <a:pt x="127867" y="124981"/>
                  </a:lnTo>
                  <a:lnTo>
                    <a:pt x="127316" y="124958"/>
                  </a:lnTo>
                  <a:lnTo>
                    <a:pt x="127189" y="124753"/>
                  </a:lnTo>
                  <a:lnTo>
                    <a:pt x="125981" y="124162"/>
                  </a:lnTo>
                  <a:lnTo>
                    <a:pt x="125799" y="124253"/>
                  </a:lnTo>
                  <a:lnTo>
                    <a:pt x="125542" y="124596"/>
                  </a:lnTo>
                  <a:lnTo>
                    <a:pt x="125380" y="124787"/>
                  </a:lnTo>
                  <a:lnTo>
                    <a:pt x="125190" y="125068"/>
                  </a:lnTo>
                  <a:lnTo>
                    <a:pt x="124892" y="125189"/>
                  </a:lnTo>
                  <a:lnTo>
                    <a:pt x="124754" y="125158"/>
                  </a:lnTo>
                  <a:lnTo>
                    <a:pt x="124295" y="124801"/>
                  </a:lnTo>
                  <a:lnTo>
                    <a:pt x="124260" y="124572"/>
                  </a:lnTo>
                  <a:lnTo>
                    <a:pt x="124248" y="124429"/>
                  </a:lnTo>
                  <a:lnTo>
                    <a:pt x="123700" y="124159"/>
                  </a:lnTo>
                  <a:lnTo>
                    <a:pt x="123345" y="124029"/>
                  </a:lnTo>
                  <a:lnTo>
                    <a:pt x="123072" y="123938"/>
                  </a:lnTo>
                  <a:lnTo>
                    <a:pt x="122628" y="123867"/>
                  </a:lnTo>
                  <a:lnTo>
                    <a:pt x="122411" y="123824"/>
                  </a:lnTo>
                  <a:lnTo>
                    <a:pt x="122051" y="123624"/>
                  </a:lnTo>
                  <a:lnTo>
                    <a:pt x="122066" y="123490"/>
                  </a:lnTo>
                  <a:lnTo>
                    <a:pt x="121437" y="122819"/>
                  </a:lnTo>
                  <a:lnTo>
                    <a:pt x="121207" y="122871"/>
                  </a:lnTo>
                  <a:lnTo>
                    <a:pt x="121057" y="122904"/>
                  </a:lnTo>
                  <a:lnTo>
                    <a:pt x="120768" y="122895"/>
                  </a:lnTo>
                  <a:lnTo>
                    <a:pt x="120637" y="122866"/>
                  </a:lnTo>
                  <a:lnTo>
                    <a:pt x="119937" y="122580"/>
                  </a:lnTo>
                  <a:lnTo>
                    <a:pt x="119743" y="122699"/>
                  </a:lnTo>
                  <a:lnTo>
                    <a:pt x="118991" y="123538"/>
                  </a:lnTo>
                  <a:lnTo>
                    <a:pt x="118741" y="123571"/>
                  </a:lnTo>
                  <a:lnTo>
                    <a:pt x="117890" y="123295"/>
                  </a:lnTo>
                  <a:lnTo>
                    <a:pt x="117538" y="123209"/>
                  </a:lnTo>
                  <a:lnTo>
                    <a:pt x="117241" y="123152"/>
                  </a:lnTo>
                  <a:lnTo>
                    <a:pt x="116845" y="123181"/>
                  </a:lnTo>
                  <a:lnTo>
                    <a:pt x="116623" y="123243"/>
                  </a:lnTo>
                  <a:lnTo>
                    <a:pt x="115970" y="123386"/>
                  </a:lnTo>
                  <a:lnTo>
                    <a:pt x="115839" y="123448"/>
                  </a:lnTo>
                  <a:lnTo>
                    <a:pt x="115226" y="123857"/>
                  </a:lnTo>
                  <a:lnTo>
                    <a:pt x="115075" y="123929"/>
                  </a:lnTo>
                  <a:lnTo>
                    <a:pt x="114648" y="123996"/>
                  </a:lnTo>
                  <a:lnTo>
                    <a:pt x="114375" y="123996"/>
                  </a:lnTo>
                  <a:lnTo>
                    <a:pt x="113801" y="123772"/>
                  </a:lnTo>
                  <a:lnTo>
                    <a:pt x="113555" y="123676"/>
                  </a:lnTo>
                  <a:lnTo>
                    <a:pt x="111069" y="123691"/>
                  </a:lnTo>
                  <a:lnTo>
                    <a:pt x="110816" y="123724"/>
                  </a:lnTo>
                  <a:lnTo>
                    <a:pt x="110295" y="123697"/>
                  </a:lnTo>
                  <a:lnTo>
                    <a:pt x="110212" y="125218"/>
                  </a:lnTo>
                  <a:lnTo>
                    <a:pt x="110169" y="125768"/>
                  </a:lnTo>
                  <a:lnTo>
                    <a:pt x="110100" y="126412"/>
                  </a:lnTo>
                  <a:lnTo>
                    <a:pt x="110022" y="127056"/>
                  </a:lnTo>
                  <a:lnTo>
                    <a:pt x="109879" y="128107"/>
                  </a:lnTo>
                  <a:lnTo>
                    <a:pt x="109719" y="129102"/>
                  </a:lnTo>
                  <a:lnTo>
                    <a:pt x="109626" y="129601"/>
                  </a:lnTo>
                  <a:lnTo>
                    <a:pt x="109548" y="129963"/>
                  </a:lnTo>
                  <a:lnTo>
                    <a:pt x="109295" y="131080"/>
                  </a:lnTo>
                  <a:lnTo>
                    <a:pt x="109040" y="132058"/>
                  </a:lnTo>
                  <a:lnTo>
                    <a:pt x="108754" y="133032"/>
                  </a:lnTo>
                  <a:lnTo>
                    <a:pt x="108443" y="133995"/>
                  </a:lnTo>
                  <a:lnTo>
                    <a:pt x="108276" y="134475"/>
                  </a:lnTo>
                  <a:lnTo>
                    <a:pt x="108096" y="134950"/>
                  </a:lnTo>
                  <a:lnTo>
                    <a:pt x="107728" y="135889"/>
                  </a:lnTo>
                  <a:lnTo>
                    <a:pt x="107325" y="136816"/>
                  </a:lnTo>
                  <a:lnTo>
                    <a:pt x="107008" y="137508"/>
                  </a:lnTo>
                  <a:lnTo>
                    <a:pt x="105784" y="140114"/>
                  </a:lnTo>
                  <a:lnTo>
                    <a:pt x="104989" y="141775"/>
                  </a:lnTo>
                  <a:lnTo>
                    <a:pt x="104170" y="143510"/>
                  </a:lnTo>
                  <a:lnTo>
                    <a:pt x="103265" y="145704"/>
                  </a:lnTo>
                  <a:lnTo>
                    <a:pt x="102897" y="146494"/>
                  </a:lnTo>
                  <a:lnTo>
                    <a:pt x="102070" y="148251"/>
                  </a:lnTo>
                  <a:lnTo>
                    <a:pt x="100558" y="151466"/>
                  </a:lnTo>
                  <a:lnTo>
                    <a:pt x="99425" y="153886"/>
                  </a:lnTo>
                  <a:lnTo>
                    <a:pt x="98554" y="155799"/>
                  </a:lnTo>
                  <a:lnTo>
                    <a:pt x="98031" y="156971"/>
                  </a:lnTo>
                  <a:lnTo>
                    <a:pt x="97634" y="157828"/>
                  </a:lnTo>
                  <a:lnTo>
                    <a:pt x="96951" y="159284"/>
                  </a:lnTo>
                  <a:lnTo>
                    <a:pt x="96555" y="160278"/>
                  </a:lnTo>
                  <a:lnTo>
                    <a:pt x="96008" y="161661"/>
                  </a:lnTo>
                  <a:lnTo>
                    <a:pt x="95333" y="163323"/>
                  </a:lnTo>
                  <a:lnTo>
                    <a:pt x="95073" y="163938"/>
                  </a:lnTo>
                  <a:lnTo>
                    <a:pt x="94833" y="164490"/>
                  </a:lnTo>
                  <a:lnTo>
                    <a:pt x="94481" y="165390"/>
                  </a:lnTo>
                  <a:lnTo>
                    <a:pt x="93044" y="168838"/>
                  </a:lnTo>
                  <a:lnTo>
                    <a:pt x="92068" y="171138"/>
                  </a:lnTo>
                  <a:lnTo>
                    <a:pt x="91465" y="172428"/>
                  </a:lnTo>
                  <a:lnTo>
                    <a:pt x="89746" y="176003"/>
                  </a:lnTo>
                  <a:lnTo>
                    <a:pt x="89102" y="176319"/>
                  </a:lnTo>
                  <a:lnTo>
                    <a:pt x="88736" y="176208"/>
                  </a:lnTo>
                  <a:lnTo>
                    <a:pt x="87991" y="176012"/>
                  </a:lnTo>
                  <a:lnTo>
                    <a:pt x="87619" y="175931"/>
                  </a:lnTo>
                  <a:lnTo>
                    <a:pt x="87231" y="175855"/>
                  </a:lnTo>
                  <a:lnTo>
                    <a:pt x="86843" y="175788"/>
                  </a:lnTo>
                  <a:lnTo>
                    <a:pt x="86056" y="175684"/>
                  </a:lnTo>
                  <a:lnTo>
                    <a:pt x="85660" y="175645"/>
                  </a:lnTo>
                  <a:lnTo>
                    <a:pt x="85216" y="175612"/>
                  </a:lnTo>
                  <a:lnTo>
                    <a:pt x="84765" y="175598"/>
                  </a:lnTo>
                  <a:lnTo>
                    <a:pt x="83867" y="175579"/>
                  </a:lnTo>
                  <a:lnTo>
                    <a:pt x="83419" y="175560"/>
                  </a:lnTo>
                  <a:lnTo>
                    <a:pt x="82936" y="175531"/>
                  </a:lnTo>
                  <a:lnTo>
                    <a:pt x="81970" y="175450"/>
                  </a:lnTo>
                  <a:lnTo>
                    <a:pt x="81487" y="175422"/>
                  </a:lnTo>
                  <a:lnTo>
                    <a:pt x="81004" y="175407"/>
                  </a:lnTo>
                  <a:lnTo>
                    <a:pt x="80324" y="175422"/>
                  </a:lnTo>
                  <a:lnTo>
                    <a:pt x="79643" y="175469"/>
                  </a:lnTo>
                  <a:lnTo>
                    <a:pt x="78277" y="175603"/>
                  </a:lnTo>
                  <a:lnTo>
                    <a:pt x="77596" y="175650"/>
                  </a:lnTo>
                  <a:lnTo>
                    <a:pt x="77050" y="175677"/>
                  </a:lnTo>
                  <a:lnTo>
                    <a:pt x="74861" y="175769"/>
                  </a:lnTo>
                  <a:lnTo>
                    <a:pt x="73736" y="175824"/>
                  </a:lnTo>
                  <a:lnTo>
                    <a:pt x="72613" y="175885"/>
                  </a:lnTo>
                  <a:lnTo>
                    <a:pt x="72051" y="175924"/>
                  </a:lnTo>
                  <a:lnTo>
                    <a:pt x="71426" y="175980"/>
                  </a:lnTo>
                  <a:lnTo>
                    <a:pt x="69550" y="176186"/>
                  </a:lnTo>
                  <a:lnTo>
                    <a:pt x="68925" y="176246"/>
                  </a:lnTo>
                  <a:lnTo>
                    <a:pt x="68370" y="176287"/>
                  </a:lnTo>
                  <a:lnTo>
                    <a:pt x="66704" y="176387"/>
                  </a:lnTo>
                  <a:lnTo>
                    <a:pt x="66150" y="176434"/>
                  </a:lnTo>
                  <a:lnTo>
                    <a:pt x="64948" y="176565"/>
                  </a:lnTo>
                  <a:lnTo>
                    <a:pt x="64146" y="176673"/>
                  </a:lnTo>
                  <a:lnTo>
                    <a:pt x="63174" y="176829"/>
                  </a:lnTo>
                  <a:lnTo>
                    <a:pt x="62268" y="176977"/>
                  </a:lnTo>
                  <a:lnTo>
                    <a:pt x="62190" y="176793"/>
                  </a:lnTo>
                  <a:lnTo>
                    <a:pt x="62061" y="176638"/>
                  </a:lnTo>
                  <a:lnTo>
                    <a:pt x="61896" y="176526"/>
                  </a:lnTo>
                  <a:lnTo>
                    <a:pt x="61705" y="176466"/>
                  </a:lnTo>
                  <a:lnTo>
                    <a:pt x="61506" y="176462"/>
                  </a:lnTo>
                  <a:lnTo>
                    <a:pt x="61312" y="176514"/>
                  </a:lnTo>
                  <a:lnTo>
                    <a:pt x="61142" y="176619"/>
                  </a:lnTo>
                  <a:lnTo>
                    <a:pt x="61007" y="176768"/>
                  </a:lnTo>
                  <a:lnTo>
                    <a:pt x="60921" y="176949"/>
                  </a:lnTo>
                  <a:lnTo>
                    <a:pt x="60888" y="177149"/>
                  </a:lnTo>
                  <a:lnTo>
                    <a:pt x="60106" y="177187"/>
                  </a:lnTo>
                  <a:lnTo>
                    <a:pt x="58030" y="177188"/>
                  </a:lnTo>
                  <a:lnTo>
                    <a:pt x="56466" y="177167"/>
                  </a:lnTo>
                  <a:lnTo>
                    <a:pt x="55945" y="177166"/>
                  </a:lnTo>
                  <a:lnTo>
                    <a:pt x="55425" y="177177"/>
                  </a:lnTo>
                  <a:lnTo>
                    <a:pt x="54769" y="177215"/>
                  </a:lnTo>
                  <a:lnTo>
                    <a:pt x="54115" y="177274"/>
                  </a:lnTo>
                  <a:lnTo>
                    <a:pt x="52803" y="177409"/>
                  </a:lnTo>
                  <a:lnTo>
                    <a:pt x="52151" y="177463"/>
                  </a:lnTo>
                  <a:lnTo>
                    <a:pt x="51513" y="177500"/>
                  </a:lnTo>
                  <a:lnTo>
                    <a:pt x="49603" y="177578"/>
                  </a:lnTo>
                  <a:lnTo>
                    <a:pt x="48967" y="177618"/>
                  </a:lnTo>
                  <a:lnTo>
                    <a:pt x="48610" y="177653"/>
                  </a:lnTo>
                  <a:lnTo>
                    <a:pt x="47800" y="177748"/>
                  </a:lnTo>
                  <a:lnTo>
                    <a:pt x="47410" y="177784"/>
                  </a:lnTo>
                  <a:lnTo>
                    <a:pt x="47021" y="177799"/>
                  </a:lnTo>
                  <a:lnTo>
                    <a:pt x="46517" y="177786"/>
                  </a:lnTo>
                  <a:lnTo>
                    <a:pt x="46015" y="177743"/>
                  </a:lnTo>
                  <a:lnTo>
                    <a:pt x="45512" y="177681"/>
                  </a:lnTo>
                  <a:lnTo>
                    <a:pt x="45009" y="177609"/>
                  </a:lnTo>
                  <a:lnTo>
                    <a:pt x="44510" y="177524"/>
                  </a:lnTo>
                  <a:lnTo>
                    <a:pt x="44146" y="177457"/>
                  </a:lnTo>
                  <a:lnTo>
                    <a:pt x="43786" y="177386"/>
                  </a:lnTo>
                  <a:lnTo>
                    <a:pt x="43422" y="177305"/>
                  </a:lnTo>
                  <a:lnTo>
                    <a:pt x="42705" y="177133"/>
                  </a:lnTo>
                  <a:lnTo>
                    <a:pt x="42270" y="177019"/>
                  </a:lnTo>
                  <a:lnTo>
                    <a:pt x="41830" y="176909"/>
                  </a:lnTo>
                  <a:lnTo>
                    <a:pt x="41395" y="176785"/>
                  </a:lnTo>
                  <a:lnTo>
                    <a:pt x="40967" y="176637"/>
                  </a:lnTo>
                  <a:lnTo>
                    <a:pt x="40556" y="176466"/>
                  </a:lnTo>
                  <a:lnTo>
                    <a:pt x="40124" y="176237"/>
                  </a:lnTo>
                  <a:lnTo>
                    <a:pt x="39708" y="175975"/>
                  </a:lnTo>
                  <a:lnTo>
                    <a:pt x="39305" y="175684"/>
                  </a:lnTo>
                  <a:lnTo>
                    <a:pt x="37682" y="174474"/>
                  </a:lnTo>
                  <a:lnTo>
                    <a:pt x="36466" y="173502"/>
                  </a:lnTo>
                  <a:lnTo>
                    <a:pt x="35687" y="172849"/>
                  </a:lnTo>
                  <a:lnTo>
                    <a:pt x="34913" y="172190"/>
                  </a:lnTo>
                  <a:lnTo>
                    <a:pt x="34151" y="171510"/>
                  </a:lnTo>
                  <a:lnTo>
                    <a:pt x="33414" y="170814"/>
                  </a:lnTo>
                  <a:lnTo>
                    <a:pt x="32698" y="170095"/>
                  </a:lnTo>
                  <a:lnTo>
                    <a:pt x="32223" y="169585"/>
                  </a:lnTo>
                  <a:lnTo>
                    <a:pt x="31764" y="169065"/>
                  </a:lnTo>
                  <a:lnTo>
                    <a:pt x="30865" y="168003"/>
                  </a:lnTo>
                  <a:lnTo>
                    <a:pt x="30410" y="167479"/>
                  </a:lnTo>
                  <a:lnTo>
                    <a:pt x="29110" y="166008"/>
                  </a:lnTo>
                  <a:lnTo>
                    <a:pt x="28082" y="164858"/>
                  </a:lnTo>
                  <a:lnTo>
                    <a:pt x="27409" y="164157"/>
                  </a:lnTo>
                  <a:lnTo>
                    <a:pt x="26712" y="163466"/>
                  </a:lnTo>
                  <a:lnTo>
                    <a:pt x="26023" y="162775"/>
                  </a:lnTo>
                  <a:lnTo>
                    <a:pt x="25378" y="162056"/>
                  </a:lnTo>
                  <a:lnTo>
                    <a:pt x="24796" y="161288"/>
                  </a:lnTo>
                  <a:lnTo>
                    <a:pt x="24535" y="160883"/>
                  </a:lnTo>
                  <a:lnTo>
                    <a:pt x="24369" y="160607"/>
                  </a:lnTo>
                  <a:lnTo>
                    <a:pt x="24032" y="160192"/>
                  </a:lnTo>
                  <a:lnTo>
                    <a:pt x="23684" y="159783"/>
                  </a:lnTo>
                  <a:lnTo>
                    <a:pt x="23229" y="159278"/>
                  </a:lnTo>
                  <a:lnTo>
                    <a:pt x="22948" y="158977"/>
                  </a:lnTo>
                  <a:lnTo>
                    <a:pt x="22659" y="158682"/>
                  </a:lnTo>
                  <a:lnTo>
                    <a:pt x="22366" y="158396"/>
                  </a:lnTo>
                  <a:lnTo>
                    <a:pt x="21855" y="157919"/>
                  </a:lnTo>
                  <a:lnTo>
                    <a:pt x="21420" y="157548"/>
                  </a:lnTo>
                  <a:lnTo>
                    <a:pt x="21198" y="157367"/>
                  </a:lnTo>
                  <a:lnTo>
                    <a:pt x="20972" y="157190"/>
                  </a:lnTo>
                  <a:lnTo>
                    <a:pt x="20513" y="156862"/>
                  </a:lnTo>
                  <a:lnTo>
                    <a:pt x="19943" y="156500"/>
                  </a:lnTo>
                  <a:lnTo>
                    <a:pt x="19547" y="156266"/>
                  </a:lnTo>
                  <a:lnTo>
                    <a:pt x="18170" y="155470"/>
                  </a:lnTo>
                  <a:lnTo>
                    <a:pt x="17374" y="155022"/>
                  </a:lnTo>
                  <a:lnTo>
                    <a:pt x="15422" y="153936"/>
                  </a:lnTo>
                  <a:lnTo>
                    <a:pt x="14662" y="153493"/>
                  </a:lnTo>
                  <a:lnTo>
                    <a:pt x="14306" y="153269"/>
                  </a:lnTo>
                  <a:lnTo>
                    <a:pt x="13249" y="152568"/>
                  </a:lnTo>
                  <a:lnTo>
                    <a:pt x="12893" y="152339"/>
                  </a:lnTo>
                  <a:lnTo>
                    <a:pt x="12536" y="152125"/>
                  </a:lnTo>
                  <a:lnTo>
                    <a:pt x="12176" y="151915"/>
                  </a:lnTo>
                  <a:lnTo>
                    <a:pt x="11088" y="151296"/>
                  </a:lnTo>
                  <a:lnTo>
                    <a:pt x="10438" y="150934"/>
                  </a:lnTo>
                  <a:lnTo>
                    <a:pt x="10114" y="150757"/>
                  </a:lnTo>
                  <a:lnTo>
                    <a:pt x="9797" y="150567"/>
                  </a:lnTo>
                  <a:lnTo>
                    <a:pt x="9492" y="150362"/>
                  </a:lnTo>
                  <a:lnTo>
                    <a:pt x="9155" y="150094"/>
                  </a:lnTo>
                  <a:lnTo>
                    <a:pt x="8835" y="149804"/>
                  </a:lnTo>
                  <a:lnTo>
                    <a:pt x="8522" y="149499"/>
                  </a:lnTo>
                  <a:lnTo>
                    <a:pt x="7907" y="148888"/>
                  </a:lnTo>
                  <a:lnTo>
                    <a:pt x="7086" y="148099"/>
                  </a:lnTo>
                  <a:lnTo>
                    <a:pt x="6272" y="147302"/>
                  </a:lnTo>
                  <a:lnTo>
                    <a:pt x="4786" y="145827"/>
                  </a:lnTo>
                  <a:lnTo>
                    <a:pt x="4247" y="145287"/>
                  </a:lnTo>
                  <a:lnTo>
                    <a:pt x="3717" y="144734"/>
                  </a:lnTo>
                  <a:lnTo>
                    <a:pt x="3198" y="144181"/>
                  </a:lnTo>
                  <a:lnTo>
                    <a:pt x="2482" y="143409"/>
                  </a:lnTo>
                  <a:lnTo>
                    <a:pt x="2133" y="143019"/>
                  </a:lnTo>
                  <a:lnTo>
                    <a:pt x="1797" y="142613"/>
                  </a:lnTo>
                  <a:lnTo>
                    <a:pt x="1480" y="142199"/>
                  </a:lnTo>
                  <a:lnTo>
                    <a:pt x="1239" y="141842"/>
                  </a:lnTo>
                  <a:lnTo>
                    <a:pt x="1080" y="141589"/>
                  </a:lnTo>
                  <a:lnTo>
                    <a:pt x="950" y="141670"/>
                  </a:lnTo>
                  <a:lnTo>
                    <a:pt x="760" y="141722"/>
                  </a:lnTo>
                  <a:lnTo>
                    <a:pt x="570" y="141718"/>
                  </a:lnTo>
                  <a:lnTo>
                    <a:pt x="383" y="141660"/>
                  </a:lnTo>
                  <a:lnTo>
                    <a:pt x="221" y="141551"/>
                  </a:lnTo>
                  <a:lnTo>
                    <a:pt x="98" y="141403"/>
                  </a:lnTo>
                  <a:lnTo>
                    <a:pt x="23" y="141222"/>
                  </a:lnTo>
                  <a:lnTo>
                    <a:pt x="0" y="141027"/>
                  </a:lnTo>
                  <a:lnTo>
                    <a:pt x="31" y="140836"/>
                  </a:lnTo>
                  <a:lnTo>
                    <a:pt x="114" y="140660"/>
                  </a:lnTo>
                  <a:lnTo>
                    <a:pt x="281" y="140493"/>
                  </a:lnTo>
                  <a:lnTo>
                    <a:pt x="2376" y="140450"/>
                  </a:lnTo>
                  <a:lnTo>
                    <a:pt x="9817" y="134625"/>
                  </a:lnTo>
                  <a:lnTo>
                    <a:pt x="10737" y="135803"/>
                  </a:lnTo>
                  <a:lnTo>
                    <a:pt x="13770" y="133430"/>
                  </a:lnTo>
                  <a:lnTo>
                    <a:pt x="12855" y="132249"/>
                  </a:lnTo>
                  <a:lnTo>
                    <a:pt x="16893" y="129094"/>
                  </a:lnTo>
                  <a:lnTo>
                    <a:pt x="26263" y="121761"/>
                  </a:lnTo>
                  <a:lnTo>
                    <a:pt x="26591" y="122185"/>
                  </a:lnTo>
                  <a:lnTo>
                    <a:pt x="29624" y="119812"/>
                  </a:lnTo>
                  <a:lnTo>
                    <a:pt x="29299" y="119387"/>
                  </a:lnTo>
                  <a:lnTo>
                    <a:pt x="33171" y="116357"/>
                  </a:lnTo>
                  <a:lnTo>
                    <a:pt x="33737" y="117086"/>
                  </a:lnTo>
                  <a:lnTo>
                    <a:pt x="35874" y="115413"/>
                  </a:lnTo>
                  <a:lnTo>
                    <a:pt x="35312" y="114679"/>
                  </a:lnTo>
                  <a:lnTo>
                    <a:pt x="35827" y="114279"/>
                  </a:lnTo>
                  <a:lnTo>
                    <a:pt x="36156" y="114703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0" name="pg280"/>
            <p:cNvSpPr/>
            <p:nvPr/>
          </p:nvSpPr>
          <p:spPr>
            <a:xfrm>
              <a:off x="5323904" y="4745969"/>
              <a:ext cx="243392" cy="108172"/>
            </a:xfrm>
            <a:custGeom>
              <a:avLst/>
              <a:gdLst/>
              <a:ahLst/>
              <a:cxnLst/>
              <a:rect l="0" t="0" r="0" b="0"/>
              <a:pathLst>
                <a:path w="243392" h="108172">
                  <a:moveTo>
                    <a:pt x="32324" y="86317"/>
                  </a:moveTo>
                  <a:lnTo>
                    <a:pt x="32148" y="85755"/>
                  </a:lnTo>
                  <a:lnTo>
                    <a:pt x="31752" y="85172"/>
                  </a:lnTo>
                  <a:lnTo>
                    <a:pt x="31075" y="84780"/>
                  </a:lnTo>
                  <a:lnTo>
                    <a:pt x="30497" y="84653"/>
                  </a:lnTo>
                  <a:lnTo>
                    <a:pt x="29645" y="84679"/>
                  </a:lnTo>
                  <a:lnTo>
                    <a:pt x="28849" y="84904"/>
                  </a:lnTo>
                  <a:lnTo>
                    <a:pt x="28260" y="85369"/>
                  </a:lnTo>
                  <a:lnTo>
                    <a:pt x="27995" y="85944"/>
                  </a:lnTo>
                  <a:lnTo>
                    <a:pt x="27840" y="86409"/>
                  </a:lnTo>
                  <a:lnTo>
                    <a:pt x="27547" y="86680"/>
                  </a:lnTo>
                  <a:lnTo>
                    <a:pt x="27231" y="86585"/>
                  </a:lnTo>
                  <a:lnTo>
                    <a:pt x="26879" y="86118"/>
                  </a:lnTo>
                  <a:lnTo>
                    <a:pt x="26401" y="85055"/>
                  </a:lnTo>
                  <a:lnTo>
                    <a:pt x="25816" y="84059"/>
                  </a:lnTo>
                  <a:lnTo>
                    <a:pt x="25194" y="83273"/>
                  </a:lnTo>
                  <a:lnTo>
                    <a:pt x="24330" y="82281"/>
                  </a:lnTo>
                  <a:lnTo>
                    <a:pt x="23601" y="81742"/>
                  </a:lnTo>
                  <a:lnTo>
                    <a:pt x="22727" y="81257"/>
                  </a:lnTo>
                  <a:lnTo>
                    <a:pt x="21816" y="81063"/>
                  </a:lnTo>
                  <a:lnTo>
                    <a:pt x="20690" y="81018"/>
                  </a:lnTo>
                  <a:lnTo>
                    <a:pt x="19393" y="81009"/>
                  </a:lnTo>
                  <a:lnTo>
                    <a:pt x="18522" y="81009"/>
                  </a:lnTo>
                  <a:lnTo>
                    <a:pt x="18099" y="81014"/>
                  </a:lnTo>
                  <a:lnTo>
                    <a:pt x="17448" y="80981"/>
                  </a:lnTo>
                  <a:lnTo>
                    <a:pt x="16701" y="80962"/>
                  </a:lnTo>
                  <a:lnTo>
                    <a:pt x="15200" y="80849"/>
                  </a:lnTo>
                  <a:lnTo>
                    <a:pt x="13929" y="80724"/>
                  </a:lnTo>
                  <a:lnTo>
                    <a:pt x="13175" y="80661"/>
                  </a:lnTo>
                  <a:lnTo>
                    <a:pt x="12361" y="80556"/>
                  </a:lnTo>
                  <a:lnTo>
                    <a:pt x="11515" y="80482"/>
                  </a:lnTo>
                  <a:lnTo>
                    <a:pt x="10192" y="80431"/>
                  </a:lnTo>
                  <a:lnTo>
                    <a:pt x="9601" y="80588"/>
                  </a:lnTo>
                  <a:lnTo>
                    <a:pt x="9111" y="80698"/>
                  </a:lnTo>
                  <a:lnTo>
                    <a:pt x="8649" y="80929"/>
                  </a:lnTo>
                  <a:lnTo>
                    <a:pt x="8042" y="81184"/>
                  </a:lnTo>
                  <a:lnTo>
                    <a:pt x="7318" y="81343"/>
                  </a:lnTo>
                  <a:lnTo>
                    <a:pt x="6985" y="81363"/>
                  </a:lnTo>
                  <a:lnTo>
                    <a:pt x="6709" y="81432"/>
                  </a:lnTo>
                  <a:lnTo>
                    <a:pt x="6091" y="81486"/>
                  </a:lnTo>
                  <a:lnTo>
                    <a:pt x="4881" y="81292"/>
                  </a:lnTo>
                  <a:lnTo>
                    <a:pt x="4231" y="81248"/>
                  </a:lnTo>
                  <a:lnTo>
                    <a:pt x="4027" y="81362"/>
                  </a:lnTo>
                  <a:lnTo>
                    <a:pt x="3953" y="81772"/>
                  </a:lnTo>
                  <a:lnTo>
                    <a:pt x="3766" y="82316"/>
                  </a:lnTo>
                  <a:lnTo>
                    <a:pt x="3550" y="82462"/>
                  </a:lnTo>
                  <a:lnTo>
                    <a:pt x="3162" y="82487"/>
                  </a:lnTo>
                  <a:lnTo>
                    <a:pt x="2766" y="82391"/>
                  </a:lnTo>
                  <a:lnTo>
                    <a:pt x="2450" y="82153"/>
                  </a:lnTo>
                  <a:lnTo>
                    <a:pt x="1731" y="81278"/>
                  </a:lnTo>
                  <a:lnTo>
                    <a:pt x="1506" y="80822"/>
                  </a:lnTo>
                  <a:lnTo>
                    <a:pt x="1404" y="80392"/>
                  </a:lnTo>
                  <a:lnTo>
                    <a:pt x="1381" y="80056"/>
                  </a:lnTo>
                  <a:lnTo>
                    <a:pt x="1412" y="79645"/>
                  </a:lnTo>
                  <a:lnTo>
                    <a:pt x="1837" y="77610"/>
                  </a:lnTo>
                  <a:lnTo>
                    <a:pt x="1872" y="75579"/>
                  </a:lnTo>
                  <a:lnTo>
                    <a:pt x="1798" y="75164"/>
                  </a:lnTo>
                  <a:lnTo>
                    <a:pt x="1525" y="74785"/>
                  </a:lnTo>
                  <a:lnTo>
                    <a:pt x="1322" y="74704"/>
                  </a:lnTo>
                  <a:lnTo>
                    <a:pt x="754" y="74679"/>
                  </a:lnTo>
                  <a:lnTo>
                    <a:pt x="0" y="74602"/>
                  </a:lnTo>
                  <a:lnTo>
                    <a:pt x="151" y="73456"/>
                  </a:lnTo>
                  <a:lnTo>
                    <a:pt x="208" y="73030"/>
                  </a:lnTo>
                  <a:lnTo>
                    <a:pt x="352" y="72297"/>
                  </a:lnTo>
                  <a:lnTo>
                    <a:pt x="462" y="71802"/>
                  </a:lnTo>
                  <a:lnTo>
                    <a:pt x="962" y="69804"/>
                  </a:lnTo>
                  <a:lnTo>
                    <a:pt x="1464" y="67870"/>
                  </a:lnTo>
                  <a:lnTo>
                    <a:pt x="1765" y="66641"/>
                  </a:lnTo>
                  <a:lnTo>
                    <a:pt x="2815" y="62541"/>
                  </a:lnTo>
                  <a:lnTo>
                    <a:pt x="3196" y="60998"/>
                  </a:lnTo>
                  <a:lnTo>
                    <a:pt x="3306" y="60503"/>
                  </a:lnTo>
                  <a:lnTo>
                    <a:pt x="3555" y="59263"/>
                  </a:lnTo>
                  <a:lnTo>
                    <a:pt x="3881" y="57775"/>
                  </a:lnTo>
                  <a:lnTo>
                    <a:pt x="4191" y="56541"/>
                  </a:lnTo>
                  <a:lnTo>
                    <a:pt x="5043" y="53194"/>
                  </a:lnTo>
                  <a:lnTo>
                    <a:pt x="5342" y="52122"/>
                  </a:lnTo>
                  <a:lnTo>
                    <a:pt x="5799" y="50934"/>
                  </a:lnTo>
                  <a:lnTo>
                    <a:pt x="6396" y="49810"/>
                  </a:lnTo>
                  <a:lnTo>
                    <a:pt x="6973" y="48979"/>
                  </a:lnTo>
                  <a:lnTo>
                    <a:pt x="7643" y="48214"/>
                  </a:lnTo>
                  <a:lnTo>
                    <a:pt x="8753" y="47174"/>
                  </a:lnTo>
                  <a:lnTo>
                    <a:pt x="10032" y="45951"/>
                  </a:lnTo>
                  <a:lnTo>
                    <a:pt x="12350" y="43626"/>
                  </a:lnTo>
                  <a:lnTo>
                    <a:pt x="13366" y="42495"/>
                  </a:lnTo>
                  <a:lnTo>
                    <a:pt x="13966" y="41689"/>
                  </a:lnTo>
                  <a:lnTo>
                    <a:pt x="14607" y="40602"/>
                  </a:lnTo>
                  <a:lnTo>
                    <a:pt x="15117" y="39451"/>
                  </a:lnTo>
                  <a:lnTo>
                    <a:pt x="15424" y="38488"/>
                  </a:lnTo>
                  <a:lnTo>
                    <a:pt x="15680" y="37398"/>
                  </a:lnTo>
                  <a:lnTo>
                    <a:pt x="15759" y="37013"/>
                  </a:lnTo>
                  <a:lnTo>
                    <a:pt x="15852" y="36514"/>
                  </a:lnTo>
                  <a:lnTo>
                    <a:pt x="16184" y="34514"/>
                  </a:lnTo>
                  <a:lnTo>
                    <a:pt x="16743" y="31051"/>
                  </a:lnTo>
                  <a:lnTo>
                    <a:pt x="16954" y="29765"/>
                  </a:lnTo>
                  <a:lnTo>
                    <a:pt x="17323" y="27255"/>
                  </a:lnTo>
                  <a:lnTo>
                    <a:pt x="17935" y="23333"/>
                  </a:lnTo>
                  <a:lnTo>
                    <a:pt x="18163" y="21986"/>
                  </a:lnTo>
                  <a:lnTo>
                    <a:pt x="18387" y="20747"/>
                  </a:lnTo>
                  <a:lnTo>
                    <a:pt x="18814" y="18765"/>
                  </a:lnTo>
                  <a:lnTo>
                    <a:pt x="19184" y="16621"/>
                  </a:lnTo>
                  <a:lnTo>
                    <a:pt x="19301" y="15943"/>
                  </a:lnTo>
                  <a:lnTo>
                    <a:pt x="19547" y="14520"/>
                  </a:lnTo>
                  <a:lnTo>
                    <a:pt x="19872" y="12608"/>
                  </a:lnTo>
                  <a:lnTo>
                    <a:pt x="19976" y="12021"/>
                  </a:lnTo>
                  <a:lnTo>
                    <a:pt x="20106" y="11018"/>
                  </a:lnTo>
                  <a:lnTo>
                    <a:pt x="20170" y="9755"/>
                  </a:lnTo>
                  <a:lnTo>
                    <a:pt x="20087" y="8239"/>
                  </a:lnTo>
                  <a:lnTo>
                    <a:pt x="19547" y="4219"/>
                  </a:lnTo>
                  <a:lnTo>
                    <a:pt x="19474" y="2952"/>
                  </a:lnTo>
                  <a:lnTo>
                    <a:pt x="19520" y="1681"/>
                  </a:lnTo>
                  <a:lnTo>
                    <a:pt x="19756" y="0"/>
                  </a:lnTo>
                  <a:lnTo>
                    <a:pt x="21901" y="406"/>
                  </a:lnTo>
                  <a:lnTo>
                    <a:pt x="24812" y="891"/>
                  </a:lnTo>
                  <a:lnTo>
                    <a:pt x="29697" y="1679"/>
                  </a:lnTo>
                  <a:lnTo>
                    <a:pt x="34580" y="2497"/>
                  </a:lnTo>
                  <a:lnTo>
                    <a:pt x="39479" y="3319"/>
                  </a:lnTo>
                  <a:lnTo>
                    <a:pt x="44379" y="4168"/>
                  </a:lnTo>
                  <a:lnTo>
                    <a:pt x="49271" y="5020"/>
                  </a:lnTo>
                  <a:lnTo>
                    <a:pt x="49869" y="5130"/>
                  </a:lnTo>
                  <a:lnTo>
                    <a:pt x="52392" y="5566"/>
                  </a:lnTo>
                  <a:lnTo>
                    <a:pt x="54176" y="5874"/>
                  </a:lnTo>
                  <a:lnTo>
                    <a:pt x="54975" y="5996"/>
                  </a:lnTo>
                  <a:lnTo>
                    <a:pt x="58361" y="6524"/>
                  </a:lnTo>
                  <a:lnTo>
                    <a:pt x="58989" y="6622"/>
                  </a:lnTo>
                  <a:lnTo>
                    <a:pt x="59758" y="6685"/>
                  </a:lnTo>
                  <a:lnTo>
                    <a:pt x="60301" y="6698"/>
                  </a:lnTo>
                  <a:lnTo>
                    <a:pt x="61083" y="6673"/>
                  </a:lnTo>
                  <a:lnTo>
                    <a:pt x="62131" y="6231"/>
                  </a:lnTo>
                  <a:lnTo>
                    <a:pt x="62798" y="6206"/>
                  </a:lnTo>
                  <a:lnTo>
                    <a:pt x="63135" y="6193"/>
                  </a:lnTo>
                  <a:lnTo>
                    <a:pt x="63506" y="6267"/>
                  </a:lnTo>
                  <a:lnTo>
                    <a:pt x="63853" y="6296"/>
                  </a:lnTo>
                  <a:lnTo>
                    <a:pt x="64201" y="6350"/>
                  </a:lnTo>
                  <a:lnTo>
                    <a:pt x="64955" y="6556"/>
                  </a:lnTo>
                  <a:lnTo>
                    <a:pt x="66214" y="6714"/>
                  </a:lnTo>
                  <a:lnTo>
                    <a:pt x="67363" y="6912"/>
                  </a:lnTo>
                  <a:lnTo>
                    <a:pt x="68756" y="7161"/>
                  </a:lnTo>
                  <a:lnTo>
                    <a:pt x="68992" y="7210"/>
                  </a:lnTo>
                  <a:lnTo>
                    <a:pt x="69642" y="7341"/>
                  </a:lnTo>
                  <a:lnTo>
                    <a:pt x="72634" y="7922"/>
                  </a:lnTo>
                  <a:lnTo>
                    <a:pt x="74099" y="8180"/>
                  </a:lnTo>
                  <a:lnTo>
                    <a:pt x="76198" y="8558"/>
                  </a:lnTo>
                  <a:lnTo>
                    <a:pt x="78599" y="8976"/>
                  </a:lnTo>
                  <a:lnTo>
                    <a:pt x="80841" y="9382"/>
                  </a:lnTo>
                  <a:lnTo>
                    <a:pt x="89017" y="10844"/>
                  </a:lnTo>
                  <a:lnTo>
                    <a:pt x="90783" y="10837"/>
                  </a:lnTo>
                  <a:lnTo>
                    <a:pt x="92212" y="11293"/>
                  </a:lnTo>
                  <a:lnTo>
                    <a:pt x="92402" y="11078"/>
                  </a:lnTo>
                  <a:lnTo>
                    <a:pt x="92600" y="10864"/>
                  </a:lnTo>
                  <a:lnTo>
                    <a:pt x="92996" y="10449"/>
                  </a:lnTo>
                  <a:lnTo>
                    <a:pt x="93404" y="10044"/>
                  </a:lnTo>
                  <a:lnTo>
                    <a:pt x="93613" y="9844"/>
                  </a:lnTo>
                  <a:lnTo>
                    <a:pt x="94247" y="9258"/>
                  </a:lnTo>
                  <a:lnTo>
                    <a:pt x="94682" y="8882"/>
                  </a:lnTo>
                  <a:lnTo>
                    <a:pt x="95130" y="8515"/>
                  </a:lnTo>
                  <a:lnTo>
                    <a:pt x="95351" y="8338"/>
                  </a:lnTo>
                  <a:lnTo>
                    <a:pt x="95810" y="7986"/>
                  </a:lnTo>
                  <a:lnTo>
                    <a:pt x="96040" y="7814"/>
                  </a:lnTo>
                  <a:lnTo>
                    <a:pt x="96507" y="7481"/>
                  </a:lnTo>
                  <a:lnTo>
                    <a:pt x="96986" y="7157"/>
                  </a:lnTo>
                  <a:lnTo>
                    <a:pt x="97469" y="6847"/>
                  </a:lnTo>
                  <a:lnTo>
                    <a:pt x="97960" y="6547"/>
                  </a:lnTo>
                  <a:lnTo>
                    <a:pt x="98981" y="5894"/>
                  </a:lnTo>
                  <a:lnTo>
                    <a:pt x="99111" y="5840"/>
                  </a:lnTo>
                  <a:lnTo>
                    <a:pt x="100585" y="6842"/>
                  </a:lnTo>
                  <a:lnTo>
                    <a:pt x="102069" y="7071"/>
                  </a:lnTo>
                  <a:lnTo>
                    <a:pt x="103130" y="7228"/>
                  </a:lnTo>
                  <a:lnTo>
                    <a:pt x="103755" y="6971"/>
                  </a:lnTo>
                  <a:lnTo>
                    <a:pt x="103546" y="8548"/>
                  </a:lnTo>
                  <a:lnTo>
                    <a:pt x="106182" y="8839"/>
                  </a:lnTo>
                  <a:lnTo>
                    <a:pt x="105933" y="10492"/>
                  </a:lnTo>
                  <a:lnTo>
                    <a:pt x="105699" y="11993"/>
                  </a:lnTo>
                  <a:lnTo>
                    <a:pt x="105386" y="14042"/>
                  </a:lnTo>
                  <a:lnTo>
                    <a:pt x="107508" y="14352"/>
                  </a:lnTo>
                  <a:lnTo>
                    <a:pt x="109175" y="14600"/>
                  </a:lnTo>
                  <a:lnTo>
                    <a:pt x="109753" y="14681"/>
                  </a:lnTo>
                  <a:lnTo>
                    <a:pt x="110699" y="14819"/>
                  </a:lnTo>
                  <a:lnTo>
                    <a:pt x="111316" y="14915"/>
                  </a:lnTo>
                  <a:lnTo>
                    <a:pt x="112358" y="15067"/>
                  </a:lnTo>
                  <a:lnTo>
                    <a:pt x="113272" y="15196"/>
                  </a:lnTo>
                  <a:lnTo>
                    <a:pt x="113882" y="15286"/>
                  </a:lnTo>
                  <a:lnTo>
                    <a:pt x="115176" y="15482"/>
                  </a:lnTo>
                  <a:lnTo>
                    <a:pt x="116578" y="15682"/>
                  </a:lnTo>
                  <a:lnTo>
                    <a:pt x="118149" y="15915"/>
                  </a:lnTo>
                  <a:lnTo>
                    <a:pt x="120742" y="16296"/>
                  </a:lnTo>
                  <a:lnTo>
                    <a:pt x="121185" y="16280"/>
                  </a:lnTo>
                  <a:lnTo>
                    <a:pt x="121627" y="16265"/>
                  </a:lnTo>
                  <a:lnTo>
                    <a:pt x="124253" y="16733"/>
                  </a:lnTo>
                  <a:lnTo>
                    <a:pt x="124574" y="16768"/>
                  </a:lnTo>
                  <a:lnTo>
                    <a:pt x="127860" y="17111"/>
                  </a:lnTo>
                  <a:lnTo>
                    <a:pt x="128242" y="17305"/>
                  </a:lnTo>
                  <a:lnTo>
                    <a:pt x="128476" y="16016"/>
                  </a:lnTo>
                  <a:lnTo>
                    <a:pt x="128584" y="15630"/>
                  </a:lnTo>
                  <a:lnTo>
                    <a:pt x="129288" y="15772"/>
                  </a:lnTo>
                  <a:lnTo>
                    <a:pt x="130221" y="15898"/>
                  </a:lnTo>
                  <a:lnTo>
                    <a:pt x="138099" y="16997"/>
                  </a:lnTo>
                  <a:lnTo>
                    <a:pt x="143122" y="17698"/>
                  </a:lnTo>
                  <a:lnTo>
                    <a:pt x="145126" y="17978"/>
                  </a:lnTo>
                  <a:lnTo>
                    <a:pt x="145376" y="18013"/>
                  </a:lnTo>
                  <a:lnTo>
                    <a:pt x="157115" y="19526"/>
                  </a:lnTo>
                  <a:lnTo>
                    <a:pt x="157347" y="19710"/>
                  </a:lnTo>
                  <a:lnTo>
                    <a:pt x="163006" y="24180"/>
                  </a:lnTo>
                  <a:lnTo>
                    <a:pt x="165231" y="25958"/>
                  </a:lnTo>
                  <a:lnTo>
                    <a:pt x="165416" y="26188"/>
                  </a:lnTo>
                  <a:lnTo>
                    <a:pt x="165992" y="25908"/>
                  </a:lnTo>
                  <a:lnTo>
                    <a:pt x="171180" y="23345"/>
                  </a:lnTo>
                  <a:lnTo>
                    <a:pt x="175835" y="21045"/>
                  </a:lnTo>
                  <a:lnTo>
                    <a:pt x="178544" y="19693"/>
                  </a:lnTo>
                  <a:lnTo>
                    <a:pt x="179667" y="19117"/>
                  </a:lnTo>
                  <a:lnTo>
                    <a:pt x="186077" y="15891"/>
                  </a:lnTo>
                  <a:lnTo>
                    <a:pt x="188931" y="14500"/>
                  </a:lnTo>
                  <a:lnTo>
                    <a:pt x="190285" y="13820"/>
                  </a:lnTo>
                  <a:lnTo>
                    <a:pt x="191394" y="13205"/>
                  </a:lnTo>
                  <a:lnTo>
                    <a:pt x="192043" y="12806"/>
                  </a:lnTo>
                  <a:lnTo>
                    <a:pt x="192669" y="12365"/>
                  </a:lnTo>
                  <a:lnTo>
                    <a:pt x="193460" y="11724"/>
                  </a:lnTo>
                  <a:lnTo>
                    <a:pt x="194479" y="10799"/>
                  </a:lnTo>
                  <a:lnTo>
                    <a:pt x="195468" y="9931"/>
                  </a:lnTo>
                  <a:lnTo>
                    <a:pt x="195713" y="10075"/>
                  </a:lnTo>
                  <a:lnTo>
                    <a:pt x="197306" y="12255"/>
                  </a:lnTo>
                  <a:lnTo>
                    <a:pt x="198317" y="14131"/>
                  </a:lnTo>
                  <a:lnTo>
                    <a:pt x="199502" y="17191"/>
                  </a:lnTo>
                  <a:lnTo>
                    <a:pt x="199820" y="19586"/>
                  </a:lnTo>
                  <a:lnTo>
                    <a:pt x="199328" y="22213"/>
                  </a:lnTo>
                  <a:lnTo>
                    <a:pt x="198991" y="25884"/>
                  </a:lnTo>
                  <a:lnTo>
                    <a:pt x="198944" y="26399"/>
                  </a:lnTo>
                  <a:lnTo>
                    <a:pt x="198667" y="28111"/>
                  </a:lnTo>
                  <a:lnTo>
                    <a:pt x="198837" y="31047"/>
                  </a:lnTo>
                  <a:lnTo>
                    <a:pt x="199063" y="37127"/>
                  </a:lnTo>
                  <a:lnTo>
                    <a:pt x="199633" y="39043"/>
                  </a:lnTo>
                  <a:lnTo>
                    <a:pt x="200710" y="40339"/>
                  </a:lnTo>
                  <a:lnTo>
                    <a:pt x="201595" y="40796"/>
                  </a:lnTo>
                  <a:lnTo>
                    <a:pt x="202697" y="41364"/>
                  </a:lnTo>
                  <a:lnTo>
                    <a:pt x="206105" y="42460"/>
                  </a:lnTo>
                  <a:lnTo>
                    <a:pt x="208749" y="43624"/>
                  </a:lnTo>
                  <a:lnTo>
                    <a:pt x="209514" y="43961"/>
                  </a:lnTo>
                  <a:lnTo>
                    <a:pt x="212241" y="44780"/>
                  </a:lnTo>
                  <a:lnTo>
                    <a:pt x="214457" y="45662"/>
                  </a:lnTo>
                  <a:lnTo>
                    <a:pt x="215877" y="46661"/>
                  </a:lnTo>
                  <a:lnTo>
                    <a:pt x="216022" y="46763"/>
                  </a:lnTo>
                  <a:lnTo>
                    <a:pt x="216569" y="49009"/>
                  </a:lnTo>
                  <a:lnTo>
                    <a:pt x="216484" y="49670"/>
                  </a:lnTo>
                  <a:lnTo>
                    <a:pt x="216847" y="52335"/>
                  </a:lnTo>
                  <a:lnTo>
                    <a:pt x="217256" y="55729"/>
                  </a:lnTo>
                  <a:lnTo>
                    <a:pt x="217273" y="55874"/>
                  </a:lnTo>
                  <a:lnTo>
                    <a:pt x="218127" y="58710"/>
                  </a:lnTo>
                  <a:lnTo>
                    <a:pt x="219429" y="60757"/>
                  </a:lnTo>
                  <a:lnTo>
                    <a:pt x="221520" y="63316"/>
                  </a:lnTo>
                  <a:lnTo>
                    <a:pt x="224743" y="66334"/>
                  </a:lnTo>
                  <a:lnTo>
                    <a:pt x="227324" y="68347"/>
                  </a:lnTo>
                  <a:lnTo>
                    <a:pt x="229244" y="70607"/>
                  </a:lnTo>
                  <a:lnTo>
                    <a:pt x="231190" y="73066"/>
                  </a:lnTo>
                  <a:lnTo>
                    <a:pt x="232462" y="74673"/>
                  </a:lnTo>
                  <a:lnTo>
                    <a:pt x="236967" y="78285"/>
                  </a:lnTo>
                  <a:lnTo>
                    <a:pt x="240554" y="80969"/>
                  </a:lnTo>
                  <a:lnTo>
                    <a:pt x="240786" y="81206"/>
                  </a:lnTo>
                  <a:lnTo>
                    <a:pt x="242773" y="83229"/>
                  </a:lnTo>
                  <a:lnTo>
                    <a:pt x="243392" y="86172"/>
                  </a:lnTo>
                  <a:lnTo>
                    <a:pt x="242090" y="88816"/>
                  </a:lnTo>
                  <a:lnTo>
                    <a:pt x="239900" y="91962"/>
                  </a:lnTo>
                  <a:lnTo>
                    <a:pt x="238111" y="94973"/>
                  </a:lnTo>
                  <a:lnTo>
                    <a:pt x="236667" y="97989"/>
                  </a:lnTo>
                  <a:lnTo>
                    <a:pt x="236208" y="98719"/>
                  </a:lnTo>
                  <a:lnTo>
                    <a:pt x="235239" y="99585"/>
                  </a:lnTo>
                  <a:lnTo>
                    <a:pt x="233965" y="99993"/>
                  </a:lnTo>
                  <a:lnTo>
                    <a:pt x="232320" y="100134"/>
                  </a:lnTo>
                  <a:lnTo>
                    <a:pt x="229390" y="99191"/>
                  </a:lnTo>
                  <a:lnTo>
                    <a:pt x="227601" y="96093"/>
                  </a:lnTo>
                  <a:lnTo>
                    <a:pt x="226101" y="92910"/>
                  </a:lnTo>
                  <a:lnTo>
                    <a:pt x="224567" y="91209"/>
                  </a:lnTo>
                  <a:lnTo>
                    <a:pt x="224240" y="90847"/>
                  </a:lnTo>
                  <a:lnTo>
                    <a:pt x="222597" y="89555"/>
                  </a:lnTo>
                  <a:lnTo>
                    <a:pt x="220523" y="89298"/>
                  </a:lnTo>
                  <a:lnTo>
                    <a:pt x="218952" y="89898"/>
                  </a:lnTo>
                  <a:lnTo>
                    <a:pt x="218306" y="91962"/>
                  </a:lnTo>
                  <a:lnTo>
                    <a:pt x="218952" y="95059"/>
                  </a:lnTo>
                  <a:lnTo>
                    <a:pt x="219882" y="97728"/>
                  </a:lnTo>
                  <a:lnTo>
                    <a:pt x="219664" y="99791"/>
                  </a:lnTo>
                  <a:lnTo>
                    <a:pt x="219807" y="101855"/>
                  </a:lnTo>
                  <a:lnTo>
                    <a:pt x="219882" y="102584"/>
                  </a:lnTo>
                  <a:lnTo>
                    <a:pt x="219886" y="103214"/>
                  </a:lnTo>
                  <a:lnTo>
                    <a:pt x="219408" y="102997"/>
                  </a:lnTo>
                  <a:lnTo>
                    <a:pt x="217841" y="103073"/>
                  </a:lnTo>
                  <a:lnTo>
                    <a:pt x="216853" y="103475"/>
                  </a:lnTo>
                  <a:lnTo>
                    <a:pt x="214855" y="104965"/>
                  </a:lnTo>
                  <a:lnTo>
                    <a:pt x="214138" y="105489"/>
                  </a:lnTo>
                  <a:lnTo>
                    <a:pt x="212571" y="106254"/>
                  </a:lnTo>
                  <a:lnTo>
                    <a:pt x="211166" y="106791"/>
                  </a:lnTo>
                  <a:lnTo>
                    <a:pt x="208872" y="107329"/>
                  </a:lnTo>
                  <a:lnTo>
                    <a:pt x="205727" y="107886"/>
                  </a:lnTo>
                  <a:lnTo>
                    <a:pt x="203906" y="108172"/>
                  </a:lnTo>
                  <a:lnTo>
                    <a:pt x="201154" y="107832"/>
                  </a:lnTo>
                  <a:lnTo>
                    <a:pt x="198450" y="107297"/>
                  </a:lnTo>
                  <a:lnTo>
                    <a:pt x="197074" y="106436"/>
                  </a:lnTo>
                  <a:lnTo>
                    <a:pt x="196669" y="106182"/>
                  </a:lnTo>
                  <a:lnTo>
                    <a:pt x="190759" y="102084"/>
                  </a:lnTo>
                  <a:lnTo>
                    <a:pt x="188228" y="99301"/>
                  </a:lnTo>
                  <a:lnTo>
                    <a:pt x="186516" y="97919"/>
                  </a:lnTo>
                  <a:lnTo>
                    <a:pt x="183407" y="95389"/>
                  </a:lnTo>
                  <a:lnTo>
                    <a:pt x="181968" y="94100"/>
                  </a:lnTo>
                  <a:lnTo>
                    <a:pt x="180130" y="92549"/>
                  </a:lnTo>
                  <a:lnTo>
                    <a:pt x="177759" y="90547"/>
                  </a:lnTo>
                  <a:lnTo>
                    <a:pt x="175620" y="87557"/>
                  </a:lnTo>
                  <a:lnTo>
                    <a:pt x="173477" y="85254"/>
                  </a:lnTo>
                  <a:lnTo>
                    <a:pt x="171535" y="83695"/>
                  </a:lnTo>
                  <a:lnTo>
                    <a:pt x="170192" y="82667"/>
                  </a:lnTo>
                  <a:lnTo>
                    <a:pt x="168155" y="80758"/>
                  </a:lnTo>
                  <a:lnTo>
                    <a:pt x="166834" y="77914"/>
                  </a:lnTo>
                  <a:lnTo>
                    <a:pt x="167091" y="76238"/>
                  </a:lnTo>
                  <a:lnTo>
                    <a:pt x="169147" y="73410"/>
                  </a:lnTo>
                  <a:lnTo>
                    <a:pt x="172921" y="70413"/>
                  </a:lnTo>
                  <a:lnTo>
                    <a:pt x="174783" y="69519"/>
                  </a:lnTo>
                  <a:lnTo>
                    <a:pt x="180081" y="68189"/>
                  </a:lnTo>
                  <a:lnTo>
                    <a:pt x="189414" y="68738"/>
                  </a:lnTo>
                  <a:lnTo>
                    <a:pt x="192239" y="68869"/>
                  </a:lnTo>
                  <a:lnTo>
                    <a:pt x="193040" y="67955"/>
                  </a:lnTo>
                  <a:lnTo>
                    <a:pt x="193779" y="67111"/>
                  </a:lnTo>
                  <a:lnTo>
                    <a:pt x="194057" y="63913"/>
                  </a:lnTo>
                  <a:lnTo>
                    <a:pt x="192298" y="58134"/>
                  </a:lnTo>
                  <a:lnTo>
                    <a:pt x="190960" y="56625"/>
                  </a:lnTo>
                  <a:lnTo>
                    <a:pt x="186541" y="52865"/>
                  </a:lnTo>
                  <a:lnTo>
                    <a:pt x="183300" y="51658"/>
                  </a:lnTo>
                  <a:lnTo>
                    <a:pt x="182235" y="51318"/>
                  </a:lnTo>
                  <a:lnTo>
                    <a:pt x="180189" y="50908"/>
                  </a:lnTo>
                  <a:lnTo>
                    <a:pt x="176308" y="50399"/>
                  </a:lnTo>
                  <a:lnTo>
                    <a:pt x="169219" y="50037"/>
                  </a:lnTo>
                  <a:lnTo>
                    <a:pt x="163873" y="50786"/>
                  </a:lnTo>
                  <a:lnTo>
                    <a:pt x="160567" y="52406"/>
                  </a:lnTo>
                  <a:lnTo>
                    <a:pt x="153229" y="57747"/>
                  </a:lnTo>
                  <a:lnTo>
                    <a:pt x="149193" y="61283"/>
                  </a:lnTo>
                  <a:lnTo>
                    <a:pt x="147225" y="62957"/>
                  </a:lnTo>
                  <a:lnTo>
                    <a:pt x="144890" y="64943"/>
                  </a:lnTo>
                  <a:lnTo>
                    <a:pt x="141402" y="66730"/>
                  </a:lnTo>
                  <a:lnTo>
                    <a:pt x="139443" y="68873"/>
                  </a:lnTo>
                  <a:lnTo>
                    <a:pt x="138246" y="70181"/>
                  </a:lnTo>
                  <a:lnTo>
                    <a:pt x="135259" y="72867"/>
                  </a:lnTo>
                  <a:lnTo>
                    <a:pt x="129285" y="78151"/>
                  </a:lnTo>
                  <a:lnTo>
                    <a:pt x="127468" y="80764"/>
                  </a:lnTo>
                  <a:lnTo>
                    <a:pt x="126722" y="81427"/>
                  </a:lnTo>
                  <a:lnTo>
                    <a:pt x="126106" y="81767"/>
                  </a:lnTo>
                  <a:lnTo>
                    <a:pt x="125674" y="81980"/>
                  </a:lnTo>
                  <a:lnTo>
                    <a:pt x="124972" y="82069"/>
                  </a:lnTo>
                  <a:lnTo>
                    <a:pt x="124346" y="81971"/>
                  </a:lnTo>
                  <a:lnTo>
                    <a:pt x="123182" y="81397"/>
                  </a:lnTo>
                  <a:lnTo>
                    <a:pt x="122514" y="80386"/>
                  </a:lnTo>
                  <a:lnTo>
                    <a:pt x="122159" y="79094"/>
                  </a:lnTo>
                  <a:lnTo>
                    <a:pt x="122223" y="77564"/>
                  </a:lnTo>
                  <a:lnTo>
                    <a:pt x="122503" y="75916"/>
                  </a:lnTo>
                  <a:lnTo>
                    <a:pt x="123103" y="74461"/>
                  </a:lnTo>
                  <a:lnTo>
                    <a:pt x="124121" y="73094"/>
                  </a:lnTo>
                  <a:lnTo>
                    <a:pt x="125661" y="70803"/>
                  </a:lnTo>
                  <a:lnTo>
                    <a:pt x="126099" y="69422"/>
                  </a:lnTo>
                  <a:lnTo>
                    <a:pt x="125991" y="68454"/>
                  </a:lnTo>
                  <a:lnTo>
                    <a:pt x="125635" y="67852"/>
                  </a:lnTo>
                  <a:lnTo>
                    <a:pt x="125050" y="67381"/>
                  </a:lnTo>
                  <a:lnTo>
                    <a:pt x="124784" y="67259"/>
                  </a:lnTo>
                  <a:lnTo>
                    <a:pt x="124103" y="67214"/>
                  </a:lnTo>
                  <a:lnTo>
                    <a:pt x="123545" y="67238"/>
                  </a:lnTo>
                  <a:lnTo>
                    <a:pt x="120126" y="68223"/>
                  </a:lnTo>
                  <a:lnTo>
                    <a:pt x="118517" y="68524"/>
                  </a:lnTo>
                  <a:lnTo>
                    <a:pt x="117288" y="68761"/>
                  </a:lnTo>
                  <a:lnTo>
                    <a:pt x="116329" y="68938"/>
                  </a:lnTo>
                  <a:lnTo>
                    <a:pt x="115558" y="69087"/>
                  </a:lnTo>
                  <a:lnTo>
                    <a:pt x="114876" y="69239"/>
                  </a:lnTo>
                  <a:lnTo>
                    <a:pt x="114322" y="69561"/>
                  </a:lnTo>
                  <a:lnTo>
                    <a:pt x="113808" y="70006"/>
                  </a:lnTo>
                  <a:lnTo>
                    <a:pt x="113474" y="70458"/>
                  </a:lnTo>
                  <a:lnTo>
                    <a:pt x="113130" y="70974"/>
                  </a:lnTo>
                  <a:lnTo>
                    <a:pt x="113119" y="71411"/>
                  </a:lnTo>
                  <a:lnTo>
                    <a:pt x="113343" y="71754"/>
                  </a:lnTo>
                  <a:lnTo>
                    <a:pt x="113626" y="72056"/>
                  </a:lnTo>
                  <a:lnTo>
                    <a:pt x="113877" y="72485"/>
                  </a:lnTo>
                  <a:lnTo>
                    <a:pt x="114193" y="72900"/>
                  </a:lnTo>
                  <a:lnTo>
                    <a:pt x="114430" y="73535"/>
                  </a:lnTo>
                  <a:lnTo>
                    <a:pt x="114351" y="74244"/>
                  </a:lnTo>
                  <a:lnTo>
                    <a:pt x="114130" y="74790"/>
                  </a:lnTo>
                  <a:lnTo>
                    <a:pt x="113595" y="75343"/>
                  </a:lnTo>
                  <a:lnTo>
                    <a:pt x="112710" y="75775"/>
                  </a:lnTo>
                  <a:lnTo>
                    <a:pt x="111316" y="76101"/>
                  </a:lnTo>
                  <a:lnTo>
                    <a:pt x="110266" y="76386"/>
                  </a:lnTo>
                  <a:lnTo>
                    <a:pt x="109654" y="76675"/>
                  </a:lnTo>
                  <a:lnTo>
                    <a:pt x="109199" y="77040"/>
                  </a:lnTo>
                  <a:lnTo>
                    <a:pt x="108707" y="77623"/>
                  </a:lnTo>
                  <a:lnTo>
                    <a:pt x="108366" y="78172"/>
                  </a:lnTo>
                  <a:lnTo>
                    <a:pt x="107827" y="78739"/>
                  </a:lnTo>
                  <a:lnTo>
                    <a:pt x="106757" y="80083"/>
                  </a:lnTo>
                  <a:lnTo>
                    <a:pt x="106233" y="80359"/>
                  </a:lnTo>
                  <a:lnTo>
                    <a:pt x="105362" y="80369"/>
                  </a:lnTo>
                  <a:lnTo>
                    <a:pt x="103949" y="79914"/>
                  </a:lnTo>
                  <a:lnTo>
                    <a:pt x="102880" y="79668"/>
                  </a:lnTo>
                  <a:lnTo>
                    <a:pt x="101941" y="79421"/>
                  </a:lnTo>
                  <a:lnTo>
                    <a:pt x="101120" y="79391"/>
                  </a:lnTo>
                  <a:lnTo>
                    <a:pt x="100444" y="79470"/>
                  </a:lnTo>
                  <a:lnTo>
                    <a:pt x="99706" y="79688"/>
                  </a:lnTo>
                  <a:lnTo>
                    <a:pt x="99286" y="79866"/>
                  </a:lnTo>
                  <a:lnTo>
                    <a:pt x="97739" y="80174"/>
                  </a:lnTo>
                  <a:lnTo>
                    <a:pt x="97323" y="80429"/>
                  </a:lnTo>
                  <a:lnTo>
                    <a:pt x="96818" y="80814"/>
                  </a:lnTo>
                  <a:lnTo>
                    <a:pt x="96426" y="81203"/>
                  </a:lnTo>
                  <a:lnTo>
                    <a:pt x="96031" y="81582"/>
                  </a:lnTo>
                  <a:lnTo>
                    <a:pt x="94880" y="82484"/>
                  </a:lnTo>
                  <a:lnTo>
                    <a:pt x="94107" y="83051"/>
                  </a:lnTo>
                  <a:lnTo>
                    <a:pt x="93041" y="83788"/>
                  </a:lnTo>
                  <a:lnTo>
                    <a:pt x="92606" y="84252"/>
                  </a:lnTo>
                  <a:lnTo>
                    <a:pt x="91894" y="84716"/>
                  </a:lnTo>
                  <a:lnTo>
                    <a:pt x="91271" y="85052"/>
                  </a:lnTo>
                  <a:lnTo>
                    <a:pt x="90816" y="85141"/>
                  </a:lnTo>
                  <a:lnTo>
                    <a:pt x="90173" y="85092"/>
                  </a:lnTo>
                  <a:lnTo>
                    <a:pt x="89491" y="84884"/>
                  </a:lnTo>
                  <a:lnTo>
                    <a:pt x="89100" y="84684"/>
                  </a:lnTo>
                  <a:lnTo>
                    <a:pt x="88719" y="84539"/>
                  </a:lnTo>
                  <a:lnTo>
                    <a:pt x="87819" y="83877"/>
                  </a:lnTo>
                  <a:lnTo>
                    <a:pt x="86623" y="82790"/>
                  </a:lnTo>
                  <a:lnTo>
                    <a:pt x="84675" y="80359"/>
                  </a:lnTo>
                  <a:lnTo>
                    <a:pt x="84249" y="79638"/>
                  </a:lnTo>
                  <a:lnTo>
                    <a:pt x="83933" y="78680"/>
                  </a:lnTo>
                  <a:lnTo>
                    <a:pt x="83992" y="78249"/>
                  </a:lnTo>
                  <a:lnTo>
                    <a:pt x="84184" y="77983"/>
                  </a:lnTo>
                  <a:lnTo>
                    <a:pt x="84747" y="77539"/>
                  </a:lnTo>
                  <a:lnTo>
                    <a:pt x="85429" y="77362"/>
                  </a:lnTo>
                  <a:lnTo>
                    <a:pt x="88590" y="78151"/>
                  </a:lnTo>
                  <a:lnTo>
                    <a:pt x="89626" y="78621"/>
                  </a:lnTo>
                  <a:lnTo>
                    <a:pt x="91756" y="79103"/>
                  </a:lnTo>
                  <a:lnTo>
                    <a:pt x="92718" y="79287"/>
                  </a:lnTo>
                  <a:lnTo>
                    <a:pt x="93775" y="79294"/>
                  </a:lnTo>
                  <a:lnTo>
                    <a:pt x="94150" y="79224"/>
                  </a:lnTo>
                  <a:lnTo>
                    <a:pt x="94373" y="79060"/>
                  </a:lnTo>
                  <a:lnTo>
                    <a:pt x="94502" y="78864"/>
                  </a:lnTo>
                  <a:lnTo>
                    <a:pt x="94726" y="78436"/>
                  </a:lnTo>
                  <a:lnTo>
                    <a:pt x="94804" y="78151"/>
                  </a:lnTo>
                  <a:lnTo>
                    <a:pt x="94726" y="77722"/>
                  </a:lnTo>
                  <a:lnTo>
                    <a:pt x="94508" y="76970"/>
                  </a:lnTo>
                  <a:lnTo>
                    <a:pt x="94290" y="76530"/>
                  </a:lnTo>
                  <a:lnTo>
                    <a:pt x="94148" y="76087"/>
                  </a:lnTo>
                  <a:lnTo>
                    <a:pt x="93955" y="75250"/>
                  </a:lnTo>
                  <a:lnTo>
                    <a:pt x="93763" y="74451"/>
                  </a:lnTo>
                  <a:lnTo>
                    <a:pt x="93614" y="73661"/>
                  </a:lnTo>
                  <a:lnTo>
                    <a:pt x="93436" y="72673"/>
                  </a:lnTo>
                  <a:lnTo>
                    <a:pt x="93452" y="71891"/>
                  </a:lnTo>
                  <a:lnTo>
                    <a:pt x="93567" y="71015"/>
                  </a:lnTo>
                  <a:lnTo>
                    <a:pt x="93441" y="70393"/>
                  </a:lnTo>
                  <a:lnTo>
                    <a:pt x="93047" y="69861"/>
                  </a:lnTo>
                  <a:lnTo>
                    <a:pt x="92628" y="69668"/>
                  </a:lnTo>
                  <a:lnTo>
                    <a:pt x="91913" y="69609"/>
                  </a:lnTo>
                  <a:lnTo>
                    <a:pt x="90416" y="69875"/>
                  </a:lnTo>
                  <a:lnTo>
                    <a:pt x="89038" y="69972"/>
                  </a:lnTo>
                  <a:lnTo>
                    <a:pt x="86755" y="70281"/>
                  </a:lnTo>
                  <a:lnTo>
                    <a:pt x="85960" y="70588"/>
                  </a:lnTo>
                  <a:lnTo>
                    <a:pt x="85541" y="70860"/>
                  </a:lnTo>
                  <a:lnTo>
                    <a:pt x="85149" y="71181"/>
                  </a:lnTo>
                  <a:lnTo>
                    <a:pt x="84639" y="71693"/>
                  </a:lnTo>
                  <a:lnTo>
                    <a:pt x="84116" y="72322"/>
                  </a:lnTo>
                  <a:lnTo>
                    <a:pt x="83404" y="73290"/>
                  </a:lnTo>
                  <a:lnTo>
                    <a:pt x="82637" y="74274"/>
                  </a:lnTo>
                  <a:lnTo>
                    <a:pt x="82150" y="74828"/>
                  </a:lnTo>
                  <a:lnTo>
                    <a:pt x="82012" y="75094"/>
                  </a:lnTo>
                  <a:lnTo>
                    <a:pt x="81204" y="75449"/>
                  </a:lnTo>
                  <a:lnTo>
                    <a:pt x="80462" y="75775"/>
                  </a:lnTo>
                  <a:lnTo>
                    <a:pt x="79326" y="75577"/>
                  </a:lnTo>
                  <a:lnTo>
                    <a:pt x="78654" y="75244"/>
                  </a:lnTo>
                  <a:lnTo>
                    <a:pt x="78202" y="74831"/>
                  </a:lnTo>
                  <a:lnTo>
                    <a:pt x="77634" y="74165"/>
                  </a:lnTo>
                  <a:lnTo>
                    <a:pt x="77466" y="73957"/>
                  </a:lnTo>
                  <a:lnTo>
                    <a:pt x="77090" y="73503"/>
                  </a:lnTo>
                  <a:lnTo>
                    <a:pt x="76663" y="73205"/>
                  </a:lnTo>
                  <a:lnTo>
                    <a:pt x="75745" y="72664"/>
                  </a:lnTo>
                  <a:lnTo>
                    <a:pt x="74400" y="71962"/>
                  </a:lnTo>
                  <a:lnTo>
                    <a:pt x="73398" y="71702"/>
                  </a:lnTo>
                  <a:lnTo>
                    <a:pt x="72907" y="71644"/>
                  </a:lnTo>
                  <a:lnTo>
                    <a:pt x="72234" y="71715"/>
                  </a:lnTo>
                  <a:lnTo>
                    <a:pt x="71924" y="71955"/>
                  </a:lnTo>
                  <a:lnTo>
                    <a:pt x="71646" y="72527"/>
                  </a:lnTo>
                  <a:lnTo>
                    <a:pt x="71646" y="73242"/>
                  </a:lnTo>
                  <a:lnTo>
                    <a:pt x="71779" y="73720"/>
                  </a:lnTo>
                  <a:lnTo>
                    <a:pt x="71876" y="74031"/>
                  </a:lnTo>
                  <a:lnTo>
                    <a:pt x="72076" y="74935"/>
                  </a:lnTo>
                  <a:lnTo>
                    <a:pt x="72314" y="75864"/>
                  </a:lnTo>
                  <a:lnTo>
                    <a:pt x="72349" y="76436"/>
                  </a:lnTo>
                  <a:lnTo>
                    <a:pt x="72350" y="77132"/>
                  </a:lnTo>
                  <a:lnTo>
                    <a:pt x="72249" y="78532"/>
                  </a:lnTo>
                  <a:lnTo>
                    <a:pt x="71953" y="79288"/>
                  </a:lnTo>
                  <a:lnTo>
                    <a:pt x="71592" y="79601"/>
                  </a:lnTo>
                  <a:lnTo>
                    <a:pt x="71132" y="79818"/>
                  </a:lnTo>
                  <a:lnTo>
                    <a:pt x="70774" y="79821"/>
                  </a:lnTo>
                  <a:lnTo>
                    <a:pt x="70315" y="79604"/>
                  </a:lnTo>
                  <a:lnTo>
                    <a:pt x="69660" y="79196"/>
                  </a:lnTo>
                  <a:lnTo>
                    <a:pt x="68931" y="78808"/>
                  </a:lnTo>
                  <a:lnTo>
                    <a:pt x="68393" y="78532"/>
                  </a:lnTo>
                  <a:lnTo>
                    <a:pt x="67546" y="78290"/>
                  </a:lnTo>
                  <a:lnTo>
                    <a:pt x="66538" y="78275"/>
                  </a:lnTo>
                  <a:lnTo>
                    <a:pt x="65638" y="78383"/>
                  </a:lnTo>
                  <a:lnTo>
                    <a:pt x="64736" y="78638"/>
                  </a:lnTo>
                  <a:lnTo>
                    <a:pt x="64247" y="78907"/>
                  </a:lnTo>
                  <a:lnTo>
                    <a:pt x="63808" y="79628"/>
                  </a:lnTo>
                  <a:lnTo>
                    <a:pt x="63562" y="80478"/>
                  </a:lnTo>
                  <a:lnTo>
                    <a:pt x="63349" y="81656"/>
                  </a:lnTo>
                  <a:lnTo>
                    <a:pt x="63502" y="82286"/>
                  </a:lnTo>
                  <a:lnTo>
                    <a:pt x="63492" y="83678"/>
                  </a:lnTo>
                  <a:lnTo>
                    <a:pt x="62769" y="85656"/>
                  </a:lnTo>
                  <a:lnTo>
                    <a:pt x="62265" y="86919"/>
                  </a:lnTo>
                  <a:lnTo>
                    <a:pt x="61955" y="87466"/>
                  </a:lnTo>
                  <a:lnTo>
                    <a:pt x="61659" y="87820"/>
                  </a:lnTo>
                  <a:lnTo>
                    <a:pt x="61333" y="87828"/>
                  </a:lnTo>
                  <a:lnTo>
                    <a:pt x="61002" y="87544"/>
                  </a:lnTo>
                  <a:lnTo>
                    <a:pt x="60757" y="87196"/>
                  </a:lnTo>
                  <a:lnTo>
                    <a:pt x="59866" y="85605"/>
                  </a:lnTo>
                  <a:lnTo>
                    <a:pt x="59335" y="85060"/>
                  </a:lnTo>
                  <a:lnTo>
                    <a:pt x="58736" y="84548"/>
                  </a:lnTo>
                  <a:lnTo>
                    <a:pt x="58183" y="84142"/>
                  </a:lnTo>
                  <a:lnTo>
                    <a:pt x="57499" y="83840"/>
                  </a:lnTo>
                  <a:lnTo>
                    <a:pt x="57134" y="83758"/>
                  </a:lnTo>
                  <a:lnTo>
                    <a:pt x="56640" y="83847"/>
                  </a:lnTo>
                  <a:lnTo>
                    <a:pt x="55970" y="84107"/>
                  </a:lnTo>
                  <a:lnTo>
                    <a:pt x="55377" y="84488"/>
                  </a:lnTo>
                  <a:lnTo>
                    <a:pt x="54977" y="84880"/>
                  </a:lnTo>
                  <a:lnTo>
                    <a:pt x="54712" y="85292"/>
                  </a:lnTo>
                  <a:lnTo>
                    <a:pt x="54612" y="85773"/>
                  </a:lnTo>
                  <a:lnTo>
                    <a:pt x="54553" y="86198"/>
                  </a:lnTo>
                  <a:lnTo>
                    <a:pt x="54381" y="86869"/>
                  </a:lnTo>
                  <a:lnTo>
                    <a:pt x="53978" y="87392"/>
                  </a:lnTo>
                  <a:lnTo>
                    <a:pt x="53020" y="88135"/>
                  </a:lnTo>
                  <a:lnTo>
                    <a:pt x="52208" y="88598"/>
                  </a:lnTo>
                  <a:lnTo>
                    <a:pt x="51527" y="88915"/>
                  </a:lnTo>
                  <a:lnTo>
                    <a:pt x="50596" y="89332"/>
                  </a:lnTo>
                  <a:lnTo>
                    <a:pt x="47482" y="90269"/>
                  </a:lnTo>
                  <a:lnTo>
                    <a:pt x="46674" y="90092"/>
                  </a:lnTo>
                  <a:lnTo>
                    <a:pt x="46137" y="89755"/>
                  </a:lnTo>
                  <a:lnTo>
                    <a:pt x="45091" y="88936"/>
                  </a:lnTo>
                  <a:lnTo>
                    <a:pt x="44753" y="88441"/>
                  </a:lnTo>
                  <a:lnTo>
                    <a:pt x="44609" y="87967"/>
                  </a:lnTo>
                  <a:lnTo>
                    <a:pt x="44751" y="87471"/>
                  </a:lnTo>
                  <a:lnTo>
                    <a:pt x="45091" y="86919"/>
                  </a:lnTo>
                  <a:lnTo>
                    <a:pt x="45421" y="86258"/>
                  </a:lnTo>
                  <a:lnTo>
                    <a:pt x="45624" y="85335"/>
                  </a:lnTo>
                  <a:lnTo>
                    <a:pt x="45632" y="83934"/>
                  </a:lnTo>
                  <a:lnTo>
                    <a:pt x="45521" y="82780"/>
                  </a:lnTo>
                  <a:lnTo>
                    <a:pt x="45361" y="82248"/>
                  </a:lnTo>
                  <a:lnTo>
                    <a:pt x="45123" y="81915"/>
                  </a:lnTo>
                  <a:lnTo>
                    <a:pt x="44887" y="81629"/>
                  </a:lnTo>
                  <a:lnTo>
                    <a:pt x="44134" y="81248"/>
                  </a:lnTo>
                  <a:lnTo>
                    <a:pt x="43384" y="80913"/>
                  </a:lnTo>
                  <a:lnTo>
                    <a:pt x="43238" y="80749"/>
                  </a:lnTo>
                  <a:lnTo>
                    <a:pt x="42551" y="80533"/>
                  </a:lnTo>
                  <a:lnTo>
                    <a:pt x="42096" y="80626"/>
                  </a:lnTo>
                  <a:lnTo>
                    <a:pt x="41817" y="80819"/>
                  </a:lnTo>
                  <a:lnTo>
                    <a:pt x="41536" y="81202"/>
                  </a:lnTo>
                  <a:lnTo>
                    <a:pt x="41408" y="81450"/>
                  </a:lnTo>
                  <a:lnTo>
                    <a:pt x="41273" y="81726"/>
                  </a:lnTo>
                  <a:lnTo>
                    <a:pt x="41093" y="82209"/>
                  </a:lnTo>
                  <a:lnTo>
                    <a:pt x="41075" y="82658"/>
                  </a:lnTo>
                  <a:lnTo>
                    <a:pt x="41160" y="83289"/>
                  </a:lnTo>
                  <a:lnTo>
                    <a:pt x="41313" y="84257"/>
                  </a:lnTo>
                  <a:lnTo>
                    <a:pt x="41415" y="85061"/>
                  </a:lnTo>
                  <a:lnTo>
                    <a:pt x="41415" y="86287"/>
                  </a:lnTo>
                  <a:lnTo>
                    <a:pt x="41353" y="87289"/>
                  </a:lnTo>
                  <a:lnTo>
                    <a:pt x="41353" y="88576"/>
                  </a:lnTo>
                  <a:lnTo>
                    <a:pt x="40874" y="89486"/>
                  </a:lnTo>
                  <a:lnTo>
                    <a:pt x="40288" y="90439"/>
                  </a:lnTo>
                  <a:lnTo>
                    <a:pt x="39516" y="91149"/>
                  </a:lnTo>
                  <a:lnTo>
                    <a:pt x="38709" y="90792"/>
                  </a:lnTo>
                  <a:lnTo>
                    <a:pt x="37952" y="90252"/>
                  </a:lnTo>
                  <a:lnTo>
                    <a:pt x="37434" y="89882"/>
                  </a:lnTo>
                  <a:lnTo>
                    <a:pt x="36496" y="89248"/>
                  </a:lnTo>
                  <a:lnTo>
                    <a:pt x="36018" y="88824"/>
                  </a:lnTo>
                  <a:lnTo>
                    <a:pt x="35148" y="88539"/>
                  </a:lnTo>
                  <a:lnTo>
                    <a:pt x="34679" y="88404"/>
                  </a:lnTo>
                  <a:lnTo>
                    <a:pt x="34181" y="88358"/>
                  </a:lnTo>
                  <a:lnTo>
                    <a:pt x="33801" y="88404"/>
                  </a:lnTo>
                  <a:lnTo>
                    <a:pt x="33219" y="88579"/>
                  </a:lnTo>
                  <a:lnTo>
                    <a:pt x="32693" y="88824"/>
                  </a:lnTo>
                  <a:lnTo>
                    <a:pt x="32139" y="88900"/>
                  </a:lnTo>
                  <a:lnTo>
                    <a:pt x="31625" y="88920"/>
                  </a:lnTo>
                  <a:lnTo>
                    <a:pt x="30992" y="88824"/>
                  </a:lnTo>
                  <a:lnTo>
                    <a:pt x="30149" y="88259"/>
                  </a:lnTo>
                  <a:lnTo>
                    <a:pt x="29679" y="88019"/>
                  </a:lnTo>
                  <a:lnTo>
                    <a:pt x="29407" y="87729"/>
                  </a:lnTo>
                  <a:lnTo>
                    <a:pt x="29369" y="87538"/>
                  </a:lnTo>
                  <a:lnTo>
                    <a:pt x="29725" y="87393"/>
                  </a:lnTo>
                  <a:lnTo>
                    <a:pt x="30513" y="87252"/>
                  </a:lnTo>
                  <a:lnTo>
                    <a:pt x="31291" y="87193"/>
                  </a:lnTo>
                  <a:lnTo>
                    <a:pt x="31867" y="87029"/>
                  </a:lnTo>
                  <a:lnTo>
                    <a:pt x="32159" y="86776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1" name="pg281"/>
            <p:cNvSpPr/>
            <p:nvPr/>
          </p:nvSpPr>
          <p:spPr>
            <a:xfrm>
              <a:off x="5204678" y="4737114"/>
              <a:ext cx="139395" cy="132345"/>
            </a:xfrm>
            <a:custGeom>
              <a:avLst/>
              <a:gdLst/>
              <a:ahLst/>
              <a:cxnLst/>
              <a:rect l="0" t="0" r="0" b="0"/>
              <a:pathLst>
                <a:path w="139395" h="132345">
                  <a:moveTo>
                    <a:pt x="134905" y="46253"/>
                  </a:moveTo>
                  <a:lnTo>
                    <a:pt x="134649" y="47343"/>
                  </a:lnTo>
                  <a:lnTo>
                    <a:pt x="134343" y="48306"/>
                  </a:lnTo>
                  <a:lnTo>
                    <a:pt x="133833" y="49457"/>
                  </a:lnTo>
                  <a:lnTo>
                    <a:pt x="133192" y="50544"/>
                  </a:lnTo>
                  <a:lnTo>
                    <a:pt x="132592" y="51350"/>
                  </a:lnTo>
                  <a:lnTo>
                    <a:pt x="131575" y="52481"/>
                  </a:lnTo>
                  <a:lnTo>
                    <a:pt x="129257" y="54806"/>
                  </a:lnTo>
                  <a:lnTo>
                    <a:pt x="127979" y="56029"/>
                  </a:lnTo>
                  <a:lnTo>
                    <a:pt x="126869" y="57069"/>
                  </a:lnTo>
                  <a:lnTo>
                    <a:pt x="126199" y="57834"/>
                  </a:lnTo>
                  <a:lnTo>
                    <a:pt x="125621" y="58665"/>
                  </a:lnTo>
                  <a:lnTo>
                    <a:pt x="125024" y="59789"/>
                  </a:lnTo>
                  <a:lnTo>
                    <a:pt x="124567" y="60977"/>
                  </a:lnTo>
                  <a:lnTo>
                    <a:pt x="124269" y="62049"/>
                  </a:lnTo>
                  <a:lnTo>
                    <a:pt x="123416" y="65396"/>
                  </a:lnTo>
                  <a:lnTo>
                    <a:pt x="123107" y="66630"/>
                  </a:lnTo>
                  <a:lnTo>
                    <a:pt x="122781" y="68118"/>
                  </a:lnTo>
                  <a:lnTo>
                    <a:pt x="122531" y="69358"/>
                  </a:lnTo>
                  <a:lnTo>
                    <a:pt x="122421" y="69853"/>
                  </a:lnTo>
                  <a:lnTo>
                    <a:pt x="122040" y="71396"/>
                  </a:lnTo>
                  <a:lnTo>
                    <a:pt x="120990" y="75496"/>
                  </a:lnTo>
                  <a:lnTo>
                    <a:pt x="120689" y="76725"/>
                  </a:lnTo>
                  <a:lnTo>
                    <a:pt x="120187" y="78659"/>
                  </a:lnTo>
                  <a:lnTo>
                    <a:pt x="119687" y="80657"/>
                  </a:lnTo>
                  <a:lnTo>
                    <a:pt x="119577" y="81152"/>
                  </a:lnTo>
                  <a:lnTo>
                    <a:pt x="119433" y="81885"/>
                  </a:lnTo>
                  <a:lnTo>
                    <a:pt x="119377" y="82311"/>
                  </a:lnTo>
                  <a:lnTo>
                    <a:pt x="119225" y="83457"/>
                  </a:lnTo>
                  <a:lnTo>
                    <a:pt x="118545" y="83412"/>
                  </a:lnTo>
                  <a:lnTo>
                    <a:pt x="117756" y="83336"/>
                  </a:lnTo>
                  <a:lnTo>
                    <a:pt x="117162" y="83193"/>
                  </a:lnTo>
                  <a:lnTo>
                    <a:pt x="116529" y="83288"/>
                  </a:lnTo>
                  <a:lnTo>
                    <a:pt x="115855" y="83847"/>
                  </a:lnTo>
                  <a:lnTo>
                    <a:pt x="115410" y="84615"/>
                  </a:lnTo>
                  <a:lnTo>
                    <a:pt x="115239" y="85211"/>
                  </a:lnTo>
                  <a:lnTo>
                    <a:pt x="115190" y="85932"/>
                  </a:lnTo>
                  <a:lnTo>
                    <a:pt x="115013" y="86862"/>
                  </a:lnTo>
                  <a:lnTo>
                    <a:pt x="114852" y="87643"/>
                  </a:lnTo>
                  <a:lnTo>
                    <a:pt x="114510" y="88292"/>
                  </a:lnTo>
                  <a:lnTo>
                    <a:pt x="114233" y="88721"/>
                  </a:lnTo>
                  <a:lnTo>
                    <a:pt x="113709" y="89374"/>
                  </a:lnTo>
                  <a:lnTo>
                    <a:pt x="113136" y="89934"/>
                  </a:lnTo>
                  <a:lnTo>
                    <a:pt x="112873" y="90522"/>
                  </a:lnTo>
                  <a:lnTo>
                    <a:pt x="112918" y="91041"/>
                  </a:lnTo>
                  <a:lnTo>
                    <a:pt x="112950" y="91321"/>
                  </a:lnTo>
                  <a:lnTo>
                    <a:pt x="113203" y="91657"/>
                  </a:lnTo>
                  <a:lnTo>
                    <a:pt x="114027" y="92159"/>
                  </a:lnTo>
                  <a:lnTo>
                    <a:pt x="114625" y="92655"/>
                  </a:lnTo>
                  <a:lnTo>
                    <a:pt x="114919" y="93135"/>
                  </a:lnTo>
                  <a:lnTo>
                    <a:pt x="114969" y="93431"/>
                  </a:lnTo>
                  <a:lnTo>
                    <a:pt x="114984" y="93724"/>
                  </a:lnTo>
                  <a:lnTo>
                    <a:pt x="114943" y="94189"/>
                  </a:lnTo>
                  <a:lnTo>
                    <a:pt x="114467" y="94923"/>
                  </a:lnTo>
                  <a:lnTo>
                    <a:pt x="113998" y="95454"/>
                  </a:lnTo>
                  <a:lnTo>
                    <a:pt x="113353" y="96122"/>
                  </a:lnTo>
                  <a:lnTo>
                    <a:pt x="112607" y="96746"/>
                  </a:lnTo>
                  <a:lnTo>
                    <a:pt x="111976" y="97155"/>
                  </a:lnTo>
                  <a:lnTo>
                    <a:pt x="111384" y="97356"/>
                  </a:lnTo>
                  <a:lnTo>
                    <a:pt x="110461" y="97362"/>
                  </a:lnTo>
                  <a:lnTo>
                    <a:pt x="109821" y="97315"/>
                  </a:lnTo>
                  <a:lnTo>
                    <a:pt x="109157" y="97192"/>
                  </a:lnTo>
                  <a:lnTo>
                    <a:pt x="108689" y="97174"/>
                  </a:lnTo>
                  <a:lnTo>
                    <a:pt x="108176" y="97229"/>
                  </a:lnTo>
                  <a:lnTo>
                    <a:pt x="107658" y="97486"/>
                  </a:lnTo>
                  <a:lnTo>
                    <a:pt x="107042" y="97897"/>
                  </a:lnTo>
                  <a:lnTo>
                    <a:pt x="106228" y="98703"/>
                  </a:lnTo>
                  <a:lnTo>
                    <a:pt x="105629" y="99529"/>
                  </a:lnTo>
                  <a:lnTo>
                    <a:pt x="105760" y="99877"/>
                  </a:lnTo>
                  <a:lnTo>
                    <a:pt x="105756" y="100081"/>
                  </a:lnTo>
                  <a:lnTo>
                    <a:pt x="106084" y="100629"/>
                  </a:lnTo>
                  <a:lnTo>
                    <a:pt x="107675" y="100216"/>
                  </a:lnTo>
                  <a:lnTo>
                    <a:pt x="107898" y="100281"/>
                  </a:lnTo>
                  <a:lnTo>
                    <a:pt x="108124" y="100534"/>
                  </a:lnTo>
                  <a:lnTo>
                    <a:pt x="108136" y="100872"/>
                  </a:lnTo>
                  <a:lnTo>
                    <a:pt x="108049" y="101771"/>
                  </a:lnTo>
                  <a:lnTo>
                    <a:pt x="107906" y="102609"/>
                  </a:lnTo>
                  <a:lnTo>
                    <a:pt x="107660" y="103875"/>
                  </a:lnTo>
                  <a:lnTo>
                    <a:pt x="107494" y="104074"/>
                  </a:lnTo>
                  <a:lnTo>
                    <a:pt x="107122" y="104122"/>
                  </a:lnTo>
                  <a:lnTo>
                    <a:pt x="106677" y="104231"/>
                  </a:lnTo>
                  <a:lnTo>
                    <a:pt x="105908" y="104229"/>
                  </a:lnTo>
                  <a:lnTo>
                    <a:pt x="104120" y="103905"/>
                  </a:lnTo>
                  <a:lnTo>
                    <a:pt x="103572" y="103681"/>
                  </a:lnTo>
                  <a:lnTo>
                    <a:pt x="103045" y="103320"/>
                  </a:lnTo>
                  <a:lnTo>
                    <a:pt x="101978" y="102982"/>
                  </a:lnTo>
                  <a:lnTo>
                    <a:pt x="100870" y="102944"/>
                  </a:lnTo>
                  <a:lnTo>
                    <a:pt x="99365" y="103490"/>
                  </a:lnTo>
                  <a:lnTo>
                    <a:pt x="97190" y="103875"/>
                  </a:lnTo>
                  <a:lnTo>
                    <a:pt x="96679" y="103962"/>
                  </a:lnTo>
                  <a:lnTo>
                    <a:pt x="95865" y="103970"/>
                  </a:lnTo>
                  <a:lnTo>
                    <a:pt x="95101" y="103673"/>
                  </a:lnTo>
                  <a:lnTo>
                    <a:pt x="94477" y="103308"/>
                  </a:lnTo>
                  <a:lnTo>
                    <a:pt x="93972" y="103147"/>
                  </a:lnTo>
                  <a:lnTo>
                    <a:pt x="93549" y="103213"/>
                  </a:lnTo>
                  <a:lnTo>
                    <a:pt x="93191" y="103489"/>
                  </a:lnTo>
                  <a:lnTo>
                    <a:pt x="92772" y="103925"/>
                  </a:lnTo>
                  <a:lnTo>
                    <a:pt x="92512" y="104335"/>
                  </a:lnTo>
                  <a:lnTo>
                    <a:pt x="92251" y="104866"/>
                  </a:lnTo>
                  <a:lnTo>
                    <a:pt x="92118" y="105409"/>
                  </a:lnTo>
                  <a:lnTo>
                    <a:pt x="91790" y="106308"/>
                  </a:lnTo>
                  <a:lnTo>
                    <a:pt x="91728" y="106650"/>
                  </a:lnTo>
                  <a:lnTo>
                    <a:pt x="91732" y="107170"/>
                  </a:lnTo>
                  <a:lnTo>
                    <a:pt x="91725" y="107796"/>
                  </a:lnTo>
                  <a:lnTo>
                    <a:pt x="91668" y="108163"/>
                  </a:lnTo>
                  <a:lnTo>
                    <a:pt x="91544" y="108479"/>
                  </a:lnTo>
                  <a:lnTo>
                    <a:pt x="91109" y="109261"/>
                  </a:lnTo>
                  <a:lnTo>
                    <a:pt x="90798" y="109702"/>
                  </a:lnTo>
                  <a:lnTo>
                    <a:pt x="90397" y="110332"/>
                  </a:lnTo>
                  <a:lnTo>
                    <a:pt x="90224" y="111135"/>
                  </a:lnTo>
                  <a:lnTo>
                    <a:pt x="90495" y="112615"/>
                  </a:lnTo>
                  <a:lnTo>
                    <a:pt x="90757" y="113786"/>
                  </a:lnTo>
                  <a:lnTo>
                    <a:pt x="90694" y="114662"/>
                  </a:lnTo>
                  <a:lnTo>
                    <a:pt x="90441" y="115121"/>
                  </a:lnTo>
                  <a:lnTo>
                    <a:pt x="89792" y="115105"/>
                  </a:lnTo>
                  <a:lnTo>
                    <a:pt x="88306" y="114428"/>
                  </a:lnTo>
                  <a:lnTo>
                    <a:pt x="87858" y="114369"/>
                  </a:lnTo>
                  <a:lnTo>
                    <a:pt x="87076" y="114770"/>
                  </a:lnTo>
                  <a:lnTo>
                    <a:pt x="86793" y="115183"/>
                  </a:lnTo>
                  <a:lnTo>
                    <a:pt x="85564" y="117185"/>
                  </a:lnTo>
                  <a:lnTo>
                    <a:pt x="84788" y="118310"/>
                  </a:lnTo>
                  <a:lnTo>
                    <a:pt x="84384" y="118885"/>
                  </a:lnTo>
                  <a:lnTo>
                    <a:pt x="84137" y="119343"/>
                  </a:lnTo>
                  <a:lnTo>
                    <a:pt x="83749" y="120091"/>
                  </a:lnTo>
                  <a:lnTo>
                    <a:pt x="83077" y="121173"/>
                  </a:lnTo>
                  <a:lnTo>
                    <a:pt x="82761" y="121638"/>
                  </a:lnTo>
                  <a:lnTo>
                    <a:pt x="81914" y="122942"/>
                  </a:lnTo>
                  <a:lnTo>
                    <a:pt x="81474" y="123802"/>
                  </a:lnTo>
                  <a:lnTo>
                    <a:pt x="81319" y="125065"/>
                  </a:lnTo>
                  <a:lnTo>
                    <a:pt x="81070" y="125686"/>
                  </a:lnTo>
                  <a:lnTo>
                    <a:pt x="80803" y="126338"/>
                  </a:lnTo>
                  <a:lnTo>
                    <a:pt x="80570" y="126817"/>
                  </a:lnTo>
                  <a:lnTo>
                    <a:pt x="80316" y="127356"/>
                  </a:lnTo>
                  <a:lnTo>
                    <a:pt x="80290" y="127744"/>
                  </a:lnTo>
                  <a:lnTo>
                    <a:pt x="80316" y="128480"/>
                  </a:lnTo>
                  <a:lnTo>
                    <a:pt x="80387" y="128892"/>
                  </a:lnTo>
                  <a:lnTo>
                    <a:pt x="80513" y="129452"/>
                  </a:lnTo>
                  <a:lnTo>
                    <a:pt x="80435" y="130082"/>
                  </a:lnTo>
                  <a:lnTo>
                    <a:pt x="80145" y="130582"/>
                  </a:lnTo>
                  <a:lnTo>
                    <a:pt x="79803" y="131048"/>
                  </a:lnTo>
                  <a:lnTo>
                    <a:pt x="79462" y="131412"/>
                  </a:lnTo>
                  <a:lnTo>
                    <a:pt x="79113" y="131988"/>
                  </a:lnTo>
                  <a:lnTo>
                    <a:pt x="78887" y="132345"/>
                  </a:lnTo>
                  <a:lnTo>
                    <a:pt x="78525" y="132085"/>
                  </a:lnTo>
                  <a:lnTo>
                    <a:pt x="77180" y="131180"/>
                  </a:lnTo>
                  <a:lnTo>
                    <a:pt x="75099" y="129464"/>
                  </a:lnTo>
                  <a:lnTo>
                    <a:pt x="73014" y="128020"/>
                  </a:lnTo>
                  <a:lnTo>
                    <a:pt x="67783" y="124201"/>
                  </a:lnTo>
                  <a:lnTo>
                    <a:pt x="66276" y="123122"/>
                  </a:lnTo>
                  <a:lnTo>
                    <a:pt x="65238" y="122399"/>
                  </a:lnTo>
                  <a:lnTo>
                    <a:pt x="64378" y="121872"/>
                  </a:lnTo>
                  <a:lnTo>
                    <a:pt x="63936" y="121630"/>
                  </a:lnTo>
                  <a:lnTo>
                    <a:pt x="63255" y="121303"/>
                  </a:lnTo>
                  <a:lnTo>
                    <a:pt x="62793" y="121097"/>
                  </a:lnTo>
                  <a:lnTo>
                    <a:pt x="55343" y="118024"/>
                  </a:lnTo>
                  <a:lnTo>
                    <a:pt x="54885" y="117822"/>
                  </a:lnTo>
                  <a:lnTo>
                    <a:pt x="54204" y="117495"/>
                  </a:lnTo>
                  <a:lnTo>
                    <a:pt x="53537" y="117134"/>
                  </a:lnTo>
                  <a:lnTo>
                    <a:pt x="53092" y="116882"/>
                  </a:lnTo>
                  <a:lnTo>
                    <a:pt x="52676" y="116636"/>
                  </a:lnTo>
                  <a:lnTo>
                    <a:pt x="52254" y="116367"/>
                  </a:lnTo>
                  <a:lnTo>
                    <a:pt x="51626" y="115952"/>
                  </a:lnTo>
                  <a:lnTo>
                    <a:pt x="50620" y="115206"/>
                  </a:lnTo>
                  <a:lnTo>
                    <a:pt x="50231" y="114890"/>
                  </a:lnTo>
                  <a:lnTo>
                    <a:pt x="49855" y="114560"/>
                  </a:lnTo>
                  <a:lnTo>
                    <a:pt x="49490" y="114216"/>
                  </a:lnTo>
                  <a:lnTo>
                    <a:pt x="49134" y="113864"/>
                  </a:lnTo>
                  <a:lnTo>
                    <a:pt x="48795" y="113498"/>
                  </a:lnTo>
                  <a:lnTo>
                    <a:pt x="48464" y="113123"/>
                  </a:lnTo>
                  <a:lnTo>
                    <a:pt x="48141" y="112739"/>
                  </a:lnTo>
                  <a:lnTo>
                    <a:pt x="47826" y="112347"/>
                  </a:lnTo>
                  <a:lnTo>
                    <a:pt x="47379" y="111744"/>
                  </a:lnTo>
                  <a:lnTo>
                    <a:pt x="47098" y="111328"/>
                  </a:lnTo>
                  <a:lnTo>
                    <a:pt x="46697" y="110694"/>
                  </a:lnTo>
                  <a:lnTo>
                    <a:pt x="46321" y="110041"/>
                  </a:lnTo>
                  <a:lnTo>
                    <a:pt x="45868" y="109150"/>
                  </a:lnTo>
                  <a:lnTo>
                    <a:pt x="45559" y="108464"/>
                  </a:lnTo>
                  <a:lnTo>
                    <a:pt x="45066" y="107304"/>
                  </a:lnTo>
                  <a:lnTo>
                    <a:pt x="43966" y="104484"/>
                  </a:lnTo>
                  <a:lnTo>
                    <a:pt x="43621" y="103552"/>
                  </a:lnTo>
                  <a:lnTo>
                    <a:pt x="43126" y="101959"/>
                  </a:lnTo>
                  <a:lnTo>
                    <a:pt x="43087" y="101555"/>
                  </a:lnTo>
                  <a:lnTo>
                    <a:pt x="42696" y="101488"/>
                  </a:lnTo>
                  <a:lnTo>
                    <a:pt x="34351" y="100073"/>
                  </a:lnTo>
                  <a:lnTo>
                    <a:pt x="34006" y="99973"/>
                  </a:lnTo>
                  <a:lnTo>
                    <a:pt x="32489" y="98868"/>
                  </a:lnTo>
                  <a:lnTo>
                    <a:pt x="28445" y="95923"/>
                  </a:lnTo>
                  <a:lnTo>
                    <a:pt x="25420" y="93717"/>
                  </a:lnTo>
                  <a:lnTo>
                    <a:pt x="24252" y="93154"/>
                  </a:lnTo>
                  <a:lnTo>
                    <a:pt x="23904" y="92983"/>
                  </a:lnTo>
                  <a:lnTo>
                    <a:pt x="14007" y="89628"/>
                  </a:lnTo>
                  <a:lnTo>
                    <a:pt x="12591" y="89147"/>
                  </a:lnTo>
                  <a:lnTo>
                    <a:pt x="4796" y="86497"/>
                  </a:lnTo>
                  <a:lnTo>
                    <a:pt x="3707" y="86021"/>
                  </a:lnTo>
                  <a:lnTo>
                    <a:pt x="1157" y="84897"/>
                  </a:lnTo>
                  <a:lnTo>
                    <a:pt x="378" y="84553"/>
                  </a:lnTo>
                  <a:lnTo>
                    <a:pt x="0" y="84275"/>
                  </a:lnTo>
                  <a:lnTo>
                    <a:pt x="1217" y="82823"/>
                  </a:lnTo>
                  <a:lnTo>
                    <a:pt x="1839" y="82223"/>
                  </a:lnTo>
                  <a:lnTo>
                    <a:pt x="2666" y="81689"/>
                  </a:lnTo>
                  <a:lnTo>
                    <a:pt x="3212" y="81427"/>
                  </a:lnTo>
                  <a:lnTo>
                    <a:pt x="4396" y="80088"/>
                  </a:lnTo>
                  <a:lnTo>
                    <a:pt x="6803" y="78497"/>
                  </a:lnTo>
                  <a:lnTo>
                    <a:pt x="7765" y="78106"/>
                  </a:lnTo>
                  <a:lnTo>
                    <a:pt x="8248" y="77567"/>
                  </a:lnTo>
                  <a:lnTo>
                    <a:pt x="8869" y="77172"/>
                  </a:lnTo>
                  <a:lnTo>
                    <a:pt x="9629" y="76504"/>
                  </a:lnTo>
                  <a:lnTo>
                    <a:pt x="10405" y="74946"/>
                  </a:lnTo>
                  <a:lnTo>
                    <a:pt x="11830" y="71768"/>
                  </a:lnTo>
                  <a:lnTo>
                    <a:pt x="11901" y="71434"/>
                  </a:lnTo>
                  <a:lnTo>
                    <a:pt x="12040" y="71291"/>
                  </a:lnTo>
                  <a:lnTo>
                    <a:pt x="12139" y="70700"/>
                  </a:lnTo>
                  <a:lnTo>
                    <a:pt x="12329" y="70548"/>
                  </a:lnTo>
                  <a:lnTo>
                    <a:pt x="12958" y="69604"/>
                  </a:lnTo>
                  <a:lnTo>
                    <a:pt x="14419" y="67855"/>
                  </a:lnTo>
                  <a:lnTo>
                    <a:pt x="16101" y="65225"/>
                  </a:lnTo>
                  <a:lnTo>
                    <a:pt x="17625" y="63619"/>
                  </a:lnTo>
                  <a:lnTo>
                    <a:pt x="17629" y="63481"/>
                  </a:lnTo>
                  <a:lnTo>
                    <a:pt x="18457" y="62814"/>
                  </a:lnTo>
                  <a:lnTo>
                    <a:pt x="19118" y="62075"/>
                  </a:lnTo>
                  <a:lnTo>
                    <a:pt x="19292" y="61803"/>
                  </a:lnTo>
                  <a:lnTo>
                    <a:pt x="19498" y="61675"/>
                  </a:lnTo>
                  <a:lnTo>
                    <a:pt x="19707" y="61336"/>
                  </a:lnTo>
                  <a:lnTo>
                    <a:pt x="20954" y="60197"/>
                  </a:lnTo>
                  <a:lnTo>
                    <a:pt x="22625" y="58115"/>
                  </a:lnTo>
                  <a:lnTo>
                    <a:pt x="22835" y="57915"/>
                  </a:lnTo>
                  <a:lnTo>
                    <a:pt x="23816" y="56156"/>
                  </a:lnTo>
                  <a:lnTo>
                    <a:pt x="24307" y="55484"/>
                  </a:lnTo>
                  <a:lnTo>
                    <a:pt x="25150" y="54069"/>
                  </a:lnTo>
                  <a:lnTo>
                    <a:pt x="26116" y="53264"/>
                  </a:lnTo>
                  <a:lnTo>
                    <a:pt x="26461" y="53068"/>
                  </a:lnTo>
                  <a:lnTo>
                    <a:pt x="26876" y="52668"/>
                  </a:lnTo>
                  <a:lnTo>
                    <a:pt x="28614" y="50719"/>
                  </a:lnTo>
                  <a:lnTo>
                    <a:pt x="29857" y="49585"/>
                  </a:lnTo>
                  <a:lnTo>
                    <a:pt x="30621" y="48713"/>
                  </a:lnTo>
                  <a:lnTo>
                    <a:pt x="33804" y="45839"/>
                  </a:lnTo>
                  <a:lnTo>
                    <a:pt x="34691" y="45515"/>
                  </a:lnTo>
                  <a:lnTo>
                    <a:pt x="35375" y="45320"/>
                  </a:lnTo>
                  <a:lnTo>
                    <a:pt x="36560" y="44752"/>
                  </a:lnTo>
                  <a:lnTo>
                    <a:pt x="37770" y="44343"/>
                  </a:lnTo>
                  <a:lnTo>
                    <a:pt x="38043" y="44281"/>
                  </a:lnTo>
                  <a:lnTo>
                    <a:pt x="39952" y="44042"/>
                  </a:lnTo>
                  <a:lnTo>
                    <a:pt x="40225" y="43981"/>
                  </a:lnTo>
                  <a:lnTo>
                    <a:pt x="41119" y="43957"/>
                  </a:lnTo>
                  <a:lnTo>
                    <a:pt x="41667" y="43408"/>
                  </a:lnTo>
                  <a:lnTo>
                    <a:pt x="42952" y="43598"/>
                  </a:lnTo>
                  <a:lnTo>
                    <a:pt x="46836" y="43113"/>
                  </a:lnTo>
                  <a:lnTo>
                    <a:pt x="47502" y="43048"/>
                  </a:lnTo>
                  <a:lnTo>
                    <a:pt x="48709" y="42407"/>
                  </a:lnTo>
                  <a:lnTo>
                    <a:pt x="49500" y="41979"/>
                  </a:lnTo>
                  <a:lnTo>
                    <a:pt x="50747" y="40840"/>
                  </a:lnTo>
                  <a:lnTo>
                    <a:pt x="50889" y="40435"/>
                  </a:lnTo>
                  <a:lnTo>
                    <a:pt x="51099" y="40163"/>
                  </a:lnTo>
                  <a:lnTo>
                    <a:pt x="51384" y="39420"/>
                  </a:lnTo>
                  <a:lnTo>
                    <a:pt x="51464" y="38625"/>
                  </a:lnTo>
                  <a:lnTo>
                    <a:pt x="51369" y="36688"/>
                  </a:lnTo>
                  <a:lnTo>
                    <a:pt x="51582" y="36213"/>
                  </a:lnTo>
                  <a:lnTo>
                    <a:pt x="51934" y="35674"/>
                  </a:lnTo>
                  <a:lnTo>
                    <a:pt x="52215" y="35064"/>
                  </a:lnTo>
                  <a:lnTo>
                    <a:pt x="52868" y="33030"/>
                  </a:lnTo>
                  <a:lnTo>
                    <a:pt x="53320" y="30852"/>
                  </a:lnTo>
                  <a:lnTo>
                    <a:pt x="53650" y="29745"/>
                  </a:lnTo>
                  <a:lnTo>
                    <a:pt x="53826" y="29155"/>
                  </a:lnTo>
                  <a:lnTo>
                    <a:pt x="54036" y="28888"/>
                  </a:lnTo>
                  <a:lnTo>
                    <a:pt x="54246" y="28550"/>
                  </a:lnTo>
                  <a:lnTo>
                    <a:pt x="55010" y="27678"/>
                  </a:lnTo>
                  <a:lnTo>
                    <a:pt x="56526" y="26682"/>
                  </a:lnTo>
                  <a:lnTo>
                    <a:pt x="56597" y="26477"/>
                  </a:lnTo>
                  <a:lnTo>
                    <a:pt x="58125" y="24733"/>
                  </a:lnTo>
                  <a:lnTo>
                    <a:pt x="59570" y="23670"/>
                  </a:lnTo>
                  <a:lnTo>
                    <a:pt x="59847" y="23537"/>
                  </a:lnTo>
                  <a:lnTo>
                    <a:pt x="60124" y="23270"/>
                  </a:lnTo>
                  <a:lnTo>
                    <a:pt x="60264" y="23001"/>
                  </a:lnTo>
                  <a:lnTo>
                    <a:pt x="59670" y="22504"/>
                  </a:lnTo>
                  <a:lnTo>
                    <a:pt x="60030" y="22074"/>
                  </a:lnTo>
                  <a:lnTo>
                    <a:pt x="62439" y="19128"/>
                  </a:lnTo>
                  <a:lnTo>
                    <a:pt x="63066" y="18603"/>
                  </a:lnTo>
                  <a:lnTo>
                    <a:pt x="64192" y="17657"/>
                  </a:lnTo>
                  <a:lnTo>
                    <a:pt x="64898" y="17074"/>
                  </a:lnTo>
                  <a:lnTo>
                    <a:pt x="65649" y="16978"/>
                  </a:lnTo>
                  <a:lnTo>
                    <a:pt x="67667" y="16774"/>
                  </a:lnTo>
                  <a:lnTo>
                    <a:pt x="69551" y="17107"/>
                  </a:lnTo>
                  <a:lnTo>
                    <a:pt x="70402" y="17088"/>
                  </a:lnTo>
                  <a:lnTo>
                    <a:pt x="71592" y="16798"/>
                  </a:lnTo>
                  <a:lnTo>
                    <a:pt x="72412" y="16474"/>
                  </a:lnTo>
                  <a:lnTo>
                    <a:pt x="72746" y="16353"/>
                  </a:lnTo>
                  <a:lnTo>
                    <a:pt x="73518" y="15596"/>
                  </a:lnTo>
                  <a:lnTo>
                    <a:pt x="74617" y="15526"/>
                  </a:lnTo>
                  <a:lnTo>
                    <a:pt x="75816" y="15993"/>
                  </a:lnTo>
                  <a:lnTo>
                    <a:pt x="76303" y="15593"/>
                  </a:lnTo>
                  <a:lnTo>
                    <a:pt x="76513" y="15188"/>
                  </a:lnTo>
                  <a:lnTo>
                    <a:pt x="77067" y="14654"/>
                  </a:lnTo>
                  <a:lnTo>
                    <a:pt x="77411" y="14454"/>
                  </a:lnTo>
                  <a:lnTo>
                    <a:pt x="78460" y="12838"/>
                  </a:lnTo>
                  <a:lnTo>
                    <a:pt x="78801" y="12705"/>
                  </a:lnTo>
                  <a:lnTo>
                    <a:pt x="79153" y="12167"/>
                  </a:lnTo>
                  <a:lnTo>
                    <a:pt x="79505" y="11356"/>
                  </a:lnTo>
                  <a:lnTo>
                    <a:pt x="79719" y="11018"/>
                  </a:lnTo>
                  <a:lnTo>
                    <a:pt x="80923" y="8516"/>
                  </a:lnTo>
                  <a:lnTo>
                    <a:pt x="81342" y="7840"/>
                  </a:lnTo>
                  <a:lnTo>
                    <a:pt x="82051" y="6353"/>
                  </a:lnTo>
                  <a:lnTo>
                    <a:pt x="82605" y="5814"/>
                  </a:lnTo>
                  <a:lnTo>
                    <a:pt x="83571" y="5085"/>
                  </a:lnTo>
                  <a:lnTo>
                    <a:pt x="83990" y="4408"/>
                  </a:lnTo>
                  <a:lnTo>
                    <a:pt x="85059" y="1768"/>
                  </a:lnTo>
                  <a:lnTo>
                    <a:pt x="85344" y="1225"/>
                  </a:lnTo>
                  <a:lnTo>
                    <a:pt x="85712" y="0"/>
                  </a:lnTo>
                  <a:lnTo>
                    <a:pt x="88915" y="536"/>
                  </a:lnTo>
                  <a:lnTo>
                    <a:pt x="93393" y="1271"/>
                  </a:lnTo>
                  <a:lnTo>
                    <a:pt x="93626" y="1308"/>
                  </a:lnTo>
                  <a:lnTo>
                    <a:pt x="95868" y="1688"/>
                  </a:lnTo>
                  <a:lnTo>
                    <a:pt x="97921" y="2034"/>
                  </a:lnTo>
                  <a:lnTo>
                    <a:pt x="98121" y="2069"/>
                  </a:lnTo>
                  <a:lnTo>
                    <a:pt x="102416" y="2792"/>
                  </a:lnTo>
                  <a:lnTo>
                    <a:pt x="104220" y="3097"/>
                  </a:lnTo>
                  <a:lnTo>
                    <a:pt x="106936" y="3542"/>
                  </a:lnTo>
                  <a:lnTo>
                    <a:pt x="109170" y="3908"/>
                  </a:lnTo>
                  <a:lnTo>
                    <a:pt x="111433" y="4285"/>
                  </a:lnTo>
                  <a:lnTo>
                    <a:pt x="115944" y="5036"/>
                  </a:lnTo>
                  <a:lnTo>
                    <a:pt x="118250" y="5419"/>
                  </a:lnTo>
                  <a:lnTo>
                    <a:pt x="121685" y="5993"/>
                  </a:lnTo>
                  <a:lnTo>
                    <a:pt x="122938" y="6204"/>
                  </a:lnTo>
                  <a:lnTo>
                    <a:pt x="125105" y="6564"/>
                  </a:lnTo>
                  <a:lnTo>
                    <a:pt x="128457" y="7120"/>
                  </a:lnTo>
                  <a:lnTo>
                    <a:pt x="132066" y="7720"/>
                  </a:lnTo>
                  <a:lnTo>
                    <a:pt x="133689" y="8028"/>
                  </a:lnTo>
                  <a:lnTo>
                    <a:pt x="134129" y="8126"/>
                  </a:lnTo>
                  <a:lnTo>
                    <a:pt x="135076" y="8289"/>
                  </a:lnTo>
                  <a:lnTo>
                    <a:pt x="135957" y="8451"/>
                  </a:lnTo>
                  <a:lnTo>
                    <a:pt x="138537" y="8800"/>
                  </a:lnTo>
                  <a:lnTo>
                    <a:pt x="138981" y="8854"/>
                  </a:lnTo>
                  <a:lnTo>
                    <a:pt x="138746" y="10536"/>
                  </a:lnTo>
                  <a:lnTo>
                    <a:pt x="138699" y="11807"/>
                  </a:lnTo>
                  <a:lnTo>
                    <a:pt x="138772" y="13074"/>
                  </a:lnTo>
                  <a:lnTo>
                    <a:pt x="139313" y="17094"/>
                  </a:lnTo>
                  <a:lnTo>
                    <a:pt x="139395" y="18610"/>
                  </a:lnTo>
                  <a:lnTo>
                    <a:pt x="139331" y="19873"/>
                  </a:lnTo>
                  <a:lnTo>
                    <a:pt x="139202" y="20876"/>
                  </a:lnTo>
                  <a:lnTo>
                    <a:pt x="139097" y="21463"/>
                  </a:lnTo>
                  <a:lnTo>
                    <a:pt x="138772" y="23375"/>
                  </a:lnTo>
                  <a:lnTo>
                    <a:pt x="138526" y="24798"/>
                  </a:lnTo>
                  <a:lnTo>
                    <a:pt x="138409" y="25476"/>
                  </a:lnTo>
                  <a:lnTo>
                    <a:pt x="138039" y="27620"/>
                  </a:lnTo>
                  <a:lnTo>
                    <a:pt x="137612" y="29602"/>
                  </a:lnTo>
                  <a:lnTo>
                    <a:pt x="137388" y="30841"/>
                  </a:lnTo>
                  <a:lnTo>
                    <a:pt x="137160" y="32188"/>
                  </a:lnTo>
                  <a:lnTo>
                    <a:pt x="136548" y="36110"/>
                  </a:lnTo>
                  <a:lnTo>
                    <a:pt x="136179" y="38619"/>
                  </a:lnTo>
                  <a:lnTo>
                    <a:pt x="135968" y="39906"/>
                  </a:lnTo>
                  <a:lnTo>
                    <a:pt x="135410" y="43369"/>
                  </a:lnTo>
                  <a:lnTo>
                    <a:pt x="135077" y="45369"/>
                  </a:lnTo>
                  <a:lnTo>
                    <a:pt x="134984" y="45868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2" name="pg282"/>
            <p:cNvSpPr/>
            <p:nvPr/>
          </p:nvSpPr>
          <p:spPr>
            <a:xfrm>
              <a:off x="5290391" y="4679330"/>
              <a:ext cx="228982" cy="92826"/>
            </a:xfrm>
            <a:custGeom>
              <a:avLst/>
              <a:gdLst/>
              <a:ahLst/>
              <a:cxnLst/>
              <a:rect l="0" t="0" r="0" b="0"/>
              <a:pathLst>
                <a:path w="228982" h="92826">
                  <a:moveTo>
                    <a:pt x="35349" y="2821"/>
                  </a:moveTo>
                  <a:lnTo>
                    <a:pt x="35305" y="3106"/>
                  </a:lnTo>
                  <a:lnTo>
                    <a:pt x="35258" y="3373"/>
                  </a:lnTo>
                  <a:lnTo>
                    <a:pt x="35206" y="3712"/>
                  </a:lnTo>
                  <a:lnTo>
                    <a:pt x="35187" y="4026"/>
                  </a:lnTo>
                  <a:lnTo>
                    <a:pt x="35143" y="4341"/>
                  </a:lnTo>
                  <a:lnTo>
                    <a:pt x="35210" y="4751"/>
                  </a:lnTo>
                  <a:lnTo>
                    <a:pt x="35313" y="5065"/>
                  </a:lnTo>
                  <a:lnTo>
                    <a:pt x="35757" y="5899"/>
                  </a:lnTo>
                  <a:lnTo>
                    <a:pt x="35792" y="6361"/>
                  </a:lnTo>
                  <a:lnTo>
                    <a:pt x="35769" y="6657"/>
                  </a:lnTo>
                  <a:lnTo>
                    <a:pt x="35709" y="6947"/>
                  </a:lnTo>
                  <a:lnTo>
                    <a:pt x="35658" y="7352"/>
                  </a:lnTo>
                  <a:lnTo>
                    <a:pt x="35693" y="7657"/>
                  </a:lnTo>
                  <a:lnTo>
                    <a:pt x="35784" y="7910"/>
                  </a:lnTo>
                  <a:lnTo>
                    <a:pt x="35907" y="8158"/>
                  </a:lnTo>
                  <a:lnTo>
                    <a:pt x="36101" y="8382"/>
                  </a:lnTo>
                  <a:lnTo>
                    <a:pt x="36335" y="8577"/>
                  </a:lnTo>
                  <a:lnTo>
                    <a:pt x="36734" y="8720"/>
                  </a:lnTo>
                  <a:lnTo>
                    <a:pt x="37031" y="8739"/>
                  </a:lnTo>
                  <a:lnTo>
                    <a:pt x="37400" y="8668"/>
                  </a:lnTo>
                  <a:lnTo>
                    <a:pt x="37637" y="8568"/>
                  </a:lnTo>
                  <a:lnTo>
                    <a:pt x="37894" y="8415"/>
                  </a:lnTo>
                  <a:lnTo>
                    <a:pt x="38116" y="8239"/>
                  </a:lnTo>
                  <a:lnTo>
                    <a:pt x="38362" y="7972"/>
                  </a:lnTo>
                  <a:lnTo>
                    <a:pt x="38528" y="7724"/>
                  </a:lnTo>
                  <a:lnTo>
                    <a:pt x="38730" y="7371"/>
                  </a:lnTo>
                  <a:lnTo>
                    <a:pt x="38904" y="7095"/>
                  </a:lnTo>
                  <a:lnTo>
                    <a:pt x="39098" y="6843"/>
                  </a:lnTo>
                  <a:lnTo>
                    <a:pt x="39248" y="6695"/>
                  </a:lnTo>
                  <a:lnTo>
                    <a:pt x="39418" y="6557"/>
                  </a:lnTo>
                  <a:lnTo>
                    <a:pt x="39731" y="6280"/>
                  </a:lnTo>
                  <a:lnTo>
                    <a:pt x="40206" y="5980"/>
                  </a:lnTo>
                  <a:lnTo>
                    <a:pt x="40463" y="5856"/>
                  </a:lnTo>
                  <a:lnTo>
                    <a:pt x="40693" y="5756"/>
                  </a:lnTo>
                  <a:lnTo>
                    <a:pt x="40939" y="5637"/>
                  </a:lnTo>
                  <a:lnTo>
                    <a:pt x="41220" y="5532"/>
                  </a:lnTo>
                  <a:lnTo>
                    <a:pt x="41433" y="5465"/>
                  </a:lnTo>
                  <a:lnTo>
                    <a:pt x="41679" y="5427"/>
                  </a:lnTo>
                  <a:lnTo>
                    <a:pt x="41893" y="5427"/>
                  </a:lnTo>
                  <a:lnTo>
                    <a:pt x="42055" y="5413"/>
                  </a:lnTo>
                  <a:lnTo>
                    <a:pt x="42379" y="5442"/>
                  </a:lnTo>
                  <a:lnTo>
                    <a:pt x="42658" y="5432"/>
                  </a:lnTo>
                  <a:lnTo>
                    <a:pt x="43100" y="5432"/>
                  </a:lnTo>
                  <a:lnTo>
                    <a:pt x="43401" y="5480"/>
                  </a:lnTo>
                  <a:lnTo>
                    <a:pt x="43805" y="5608"/>
                  </a:lnTo>
                  <a:lnTo>
                    <a:pt x="43939" y="5704"/>
                  </a:lnTo>
                  <a:lnTo>
                    <a:pt x="44276" y="5999"/>
                  </a:lnTo>
                  <a:lnTo>
                    <a:pt x="44493" y="6214"/>
                  </a:lnTo>
                  <a:lnTo>
                    <a:pt x="44672" y="6476"/>
                  </a:lnTo>
                  <a:lnTo>
                    <a:pt x="44877" y="6890"/>
                  </a:lnTo>
                  <a:lnTo>
                    <a:pt x="44929" y="7281"/>
                  </a:lnTo>
                  <a:lnTo>
                    <a:pt x="44759" y="7486"/>
                  </a:lnTo>
                  <a:lnTo>
                    <a:pt x="44505" y="7757"/>
                  </a:lnTo>
                  <a:lnTo>
                    <a:pt x="44319" y="7977"/>
                  </a:lnTo>
                  <a:lnTo>
                    <a:pt x="44034" y="8324"/>
                  </a:lnTo>
                  <a:lnTo>
                    <a:pt x="43773" y="8720"/>
                  </a:lnTo>
                  <a:lnTo>
                    <a:pt x="43642" y="9063"/>
                  </a:lnTo>
                  <a:lnTo>
                    <a:pt x="43623" y="9449"/>
                  </a:lnTo>
                  <a:lnTo>
                    <a:pt x="43638" y="9706"/>
                  </a:lnTo>
                  <a:lnTo>
                    <a:pt x="43670" y="10021"/>
                  </a:lnTo>
                  <a:lnTo>
                    <a:pt x="43698" y="10231"/>
                  </a:lnTo>
                  <a:lnTo>
                    <a:pt x="43765" y="10512"/>
                  </a:lnTo>
                  <a:lnTo>
                    <a:pt x="43805" y="10774"/>
                  </a:lnTo>
                  <a:lnTo>
                    <a:pt x="43888" y="11274"/>
                  </a:lnTo>
                  <a:lnTo>
                    <a:pt x="44054" y="11594"/>
                  </a:lnTo>
                  <a:lnTo>
                    <a:pt x="44288" y="11908"/>
                  </a:lnTo>
                  <a:lnTo>
                    <a:pt x="44549" y="12165"/>
                  </a:lnTo>
                  <a:lnTo>
                    <a:pt x="44834" y="12294"/>
                  </a:lnTo>
                  <a:lnTo>
                    <a:pt x="45139" y="12385"/>
                  </a:lnTo>
                  <a:lnTo>
                    <a:pt x="45451" y="12418"/>
                  </a:lnTo>
                  <a:lnTo>
                    <a:pt x="45729" y="12413"/>
                  </a:lnTo>
                  <a:lnTo>
                    <a:pt x="45974" y="12294"/>
                  </a:lnTo>
                  <a:lnTo>
                    <a:pt x="46172" y="12137"/>
                  </a:lnTo>
                  <a:lnTo>
                    <a:pt x="46330" y="11918"/>
                  </a:lnTo>
                  <a:lnTo>
                    <a:pt x="46413" y="11722"/>
                  </a:lnTo>
                  <a:lnTo>
                    <a:pt x="46469" y="11536"/>
                  </a:lnTo>
                  <a:lnTo>
                    <a:pt x="46591" y="11279"/>
                  </a:lnTo>
                  <a:lnTo>
                    <a:pt x="46647" y="10964"/>
                  </a:lnTo>
                  <a:lnTo>
                    <a:pt x="46691" y="10636"/>
                  </a:lnTo>
                  <a:lnTo>
                    <a:pt x="46659" y="10259"/>
                  </a:lnTo>
                  <a:lnTo>
                    <a:pt x="46603" y="9983"/>
                  </a:lnTo>
                  <a:lnTo>
                    <a:pt x="46560" y="9787"/>
                  </a:lnTo>
                  <a:lnTo>
                    <a:pt x="46627" y="9554"/>
                  </a:lnTo>
                  <a:lnTo>
                    <a:pt x="46841" y="9473"/>
                  </a:lnTo>
                  <a:lnTo>
                    <a:pt x="47086" y="9502"/>
                  </a:lnTo>
                  <a:lnTo>
                    <a:pt x="47276" y="9587"/>
                  </a:lnTo>
                  <a:lnTo>
                    <a:pt x="47455" y="9716"/>
                  </a:lnTo>
                  <a:lnTo>
                    <a:pt x="47584" y="9801"/>
                  </a:lnTo>
                  <a:lnTo>
                    <a:pt x="47751" y="9978"/>
                  </a:lnTo>
                  <a:lnTo>
                    <a:pt x="48428" y="10388"/>
                  </a:lnTo>
                  <a:lnTo>
                    <a:pt x="48804" y="10507"/>
                  </a:lnTo>
                  <a:lnTo>
                    <a:pt x="49192" y="10378"/>
                  </a:lnTo>
                  <a:lnTo>
                    <a:pt x="49580" y="9973"/>
                  </a:lnTo>
                  <a:lnTo>
                    <a:pt x="49909" y="9187"/>
                  </a:lnTo>
                  <a:lnTo>
                    <a:pt x="50119" y="8382"/>
                  </a:lnTo>
                  <a:lnTo>
                    <a:pt x="50281" y="7576"/>
                  </a:lnTo>
                  <a:lnTo>
                    <a:pt x="50554" y="6904"/>
                  </a:lnTo>
                  <a:lnTo>
                    <a:pt x="50950" y="6471"/>
                  </a:lnTo>
                  <a:lnTo>
                    <a:pt x="51663" y="6214"/>
                  </a:lnTo>
                  <a:lnTo>
                    <a:pt x="52312" y="6175"/>
                  </a:lnTo>
                  <a:lnTo>
                    <a:pt x="53060" y="5780"/>
                  </a:lnTo>
                  <a:lnTo>
                    <a:pt x="53594" y="4784"/>
                  </a:lnTo>
                  <a:lnTo>
                    <a:pt x="53891" y="4164"/>
                  </a:lnTo>
                  <a:lnTo>
                    <a:pt x="54632" y="3764"/>
                  </a:lnTo>
                  <a:lnTo>
                    <a:pt x="55447" y="3512"/>
                  </a:lnTo>
                  <a:lnTo>
                    <a:pt x="56304" y="3128"/>
                  </a:lnTo>
                  <a:lnTo>
                    <a:pt x="56599" y="2830"/>
                  </a:lnTo>
                  <a:lnTo>
                    <a:pt x="56920" y="2311"/>
                  </a:lnTo>
                  <a:lnTo>
                    <a:pt x="57331" y="1891"/>
                  </a:lnTo>
                  <a:lnTo>
                    <a:pt x="57799" y="1848"/>
                  </a:lnTo>
                  <a:lnTo>
                    <a:pt x="58226" y="2039"/>
                  </a:lnTo>
                  <a:lnTo>
                    <a:pt x="58630" y="2444"/>
                  </a:lnTo>
                  <a:lnTo>
                    <a:pt x="58986" y="2616"/>
                  </a:lnTo>
                  <a:lnTo>
                    <a:pt x="59338" y="2563"/>
                  </a:lnTo>
                  <a:lnTo>
                    <a:pt x="59552" y="2425"/>
                  </a:lnTo>
                  <a:lnTo>
                    <a:pt x="59782" y="1987"/>
                  </a:lnTo>
                  <a:lnTo>
                    <a:pt x="60011" y="1663"/>
                  </a:lnTo>
                  <a:lnTo>
                    <a:pt x="60277" y="1305"/>
                  </a:lnTo>
                  <a:lnTo>
                    <a:pt x="60633" y="1053"/>
                  </a:lnTo>
                  <a:lnTo>
                    <a:pt x="61306" y="881"/>
                  </a:lnTo>
                  <a:lnTo>
                    <a:pt x="61508" y="662"/>
                  </a:lnTo>
                  <a:lnTo>
                    <a:pt x="61630" y="281"/>
                  </a:lnTo>
                  <a:lnTo>
                    <a:pt x="61765" y="38"/>
                  </a:lnTo>
                  <a:lnTo>
                    <a:pt x="62014" y="0"/>
                  </a:lnTo>
                  <a:lnTo>
                    <a:pt x="62466" y="142"/>
                  </a:lnTo>
                  <a:lnTo>
                    <a:pt x="62941" y="228"/>
                  </a:lnTo>
                  <a:lnTo>
                    <a:pt x="63397" y="286"/>
                  </a:lnTo>
                  <a:lnTo>
                    <a:pt x="64374" y="506"/>
                  </a:lnTo>
                  <a:lnTo>
                    <a:pt x="64772" y="589"/>
                  </a:lnTo>
                  <a:lnTo>
                    <a:pt x="65150" y="729"/>
                  </a:lnTo>
                  <a:lnTo>
                    <a:pt x="65348" y="1067"/>
                  </a:lnTo>
                  <a:lnTo>
                    <a:pt x="65328" y="1386"/>
                  </a:lnTo>
                  <a:lnTo>
                    <a:pt x="65407" y="1867"/>
                  </a:lnTo>
                  <a:lnTo>
                    <a:pt x="65577" y="2168"/>
                  </a:lnTo>
                  <a:lnTo>
                    <a:pt x="66246" y="2582"/>
                  </a:lnTo>
                  <a:lnTo>
                    <a:pt x="67060" y="2899"/>
                  </a:lnTo>
                  <a:lnTo>
                    <a:pt x="68061" y="4145"/>
                  </a:lnTo>
                  <a:lnTo>
                    <a:pt x="68611" y="4878"/>
                  </a:lnTo>
                  <a:lnTo>
                    <a:pt x="69188" y="5942"/>
                  </a:lnTo>
                  <a:lnTo>
                    <a:pt x="69552" y="7776"/>
                  </a:lnTo>
                  <a:lnTo>
                    <a:pt x="69825" y="8973"/>
                  </a:lnTo>
                  <a:lnTo>
                    <a:pt x="70256" y="9435"/>
                  </a:lnTo>
                  <a:lnTo>
                    <a:pt x="71408" y="9635"/>
                  </a:lnTo>
                  <a:lnTo>
                    <a:pt x="72731" y="10140"/>
                  </a:lnTo>
                  <a:lnTo>
                    <a:pt x="73067" y="10497"/>
                  </a:lnTo>
                  <a:lnTo>
                    <a:pt x="73229" y="12094"/>
                  </a:lnTo>
                  <a:lnTo>
                    <a:pt x="73613" y="13157"/>
                  </a:lnTo>
                  <a:lnTo>
                    <a:pt x="74053" y="13652"/>
                  </a:lnTo>
                  <a:lnTo>
                    <a:pt x="74235" y="13852"/>
                  </a:lnTo>
                  <a:lnTo>
                    <a:pt x="74595" y="13814"/>
                  </a:lnTo>
                  <a:lnTo>
                    <a:pt x="74999" y="13652"/>
                  </a:lnTo>
                  <a:lnTo>
                    <a:pt x="75272" y="13547"/>
                  </a:lnTo>
                  <a:lnTo>
                    <a:pt x="75652" y="13652"/>
                  </a:lnTo>
                  <a:lnTo>
                    <a:pt x="76175" y="13805"/>
                  </a:lnTo>
                  <a:lnTo>
                    <a:pt x="76650" y="14848"/>
                  </a:lnTo>
                  <a:lnTo>
                    <a:pt x="76776" y="15158"/>
                  </a:lnTo>
                  <a:lnTo>
                    <a:pt x="77441" y="15596"/>
                  </a:lnTo>
                  <a:lnTo>
                    <a:pt x="78795" y="15553"/>
                  </a:lnTo>
                  <a:lnTo>
                    <a:pt x="79679" y="15504"/>
                  </a:lnTo>
                  <a:lnTo>
                    <a:pt x="80256" y="15473"/>
                  </a:lnTo>
                  <a:lnTo>
                    <a:pt x="81598" y="15215"/>
                  </a:lnTo>
                  <a:lnTo>
                    <a:pt x="83965" y="15215"/>
                  </a:lnTo>
                  <a:lnTo>
                    <a:pt x="84108" y="15425"/>
                  </a:lnTo>
                  <a:lnTo>
                    <a:pt x="84286" y="15639"/>
                  </a:lnTo>
                  <a:lnTo>
                    <a:pt x="84492" y="15968"/>
                  </a:lnTo>
                  <a:lnTo>
                    <a:pt x="84698" y="16368"/>
                  </a:lnTo>
                  <a:lnTo>
                    <a:pt x="84884" y="16869"/>
                  </a:lnTo>
                  <a:lnTo>
                    <a:pt x="84995" y="17245"/>
                  </a:lnTo>
                  <a:lnTo>
                    <a:pt x="84943" y="17545"/>
                  </a:lnTo>
                  <a:lnTo>
                    <a:pt x="84579" y="17645"/>
                  </a:lnTo>
                  <a:lnTo>
                    <a:pt x="84179" y="17636"/>
                  </a:lnTo>
                  <a:lnTo>
                    <a:pt x="83835" y="17612"/>
                  </a:lnTo>
                  <a:lnTo>
                    <a:pt x="83720" y="17908"/>
                  </a:lnTo>
                  <a:lnTo>
                    <a:pt x="83882" y="18303"/>
                  </a:lnTo>
                  <a:lnTo>
                    <a:pt x="84120" y="18718"/>
                  </a:lnTo>
                  <a:lnTo>
                    <a:pt x="84448" y="19042"/>
                  </a:lnTo>
                  <a:lnTo>
                    <a:pt x="84801" y="19380"/>
                  </a:lnTo>
                  <a:lnTo>
                    <a:pt x="85236" y="19547"/>
                  </a:lnTo>
                  <a:lnTo>
                    <a:pt x="85711" y="19547"/>
                  </a:lnTo>
                  <a:lnTo>
                    <a:pt x="86269" y="19466"/>
                  </a:lnTo>
                  <a:lnTo>
                    <a:pt x="86439" y="19457"/>
                  </a:lnTo>
                  <a:lnTo>
                    <a:pt x="86847" y="19437"/>
                  </a:lnTo>
                  <a:lnTo>
                    <a:pt x="87461" y="19680"/>
                  </a:lnTo>
                  <a:lnTo>
                    <a:pt x="87888" y="19861"/>
                  </a:lnTo>
                  <a:lnTo>
                    <a:pt x="88304" y="20257"/>
                  </a:lnTo>
                  <a:lnTo>
                    <a:pt x="88688" y="20691"/>
                  </a:lnTo>
                  <a:lnTo>
                    <a:pt x="89032" y="21129"/>
                  </a:lnTo>
                  <a:lnTo>
                    <a:pt x="89488" y="21534"/>
                  </a:lnTo>
                  <a:lnTo>
                    <a:pt x="89939" y="22001"/>
                  </a:lnTo>
                  <a:lnTo>
                    <a:pt x="90363" y="22420"/>
                  </a:lnTo>
                  <a:lnTo>
                    <a:pt x="90707" y="22640"/>
                  </a:lnTo>
                  <a:lnTo>
                    <a:pt x="91194" y="22797"/>
                  </a:lnTo>
                  <a:lnTo>
                    <a:pt x="91633" y="22535"/>
                  </a:lnTo>
                  <a:lnTo>
                    <a:pt x="91934" y="22206"/>
                  </a:lnTo>
                  <a:lnTo>
                    <a:pt x="92156" y="21806"/>
                  </a:lnTo>
                  <a:lnTo>
                    <a:pt x="92421" y="21558"/>
                  </a:lnTo>
                  <a:lnTo>
                    <a:pt x="92821" y="21396"/>
                  </a:lnTo>
                  <a:lnTo>
                    <a:pt x="93054" y="21520"/>
                  </a:lnTo>
                  <a:lnTo>
                    <a:pt x="93272" y="21825"/>
                  </a:lnTo>
                  <a:lnTo>
                    <a:pt x="93371" y="22173"/>
                  </a:lnTo>
                  <a:lnTo>
                    <a:pt x="93446" y="22525"/>
                  </a:lnTo>
                  <a:lnTo>
                    <a:pt x="93624" y="23188"/>
                  </a:lnTo>
                  <a:lnTo>
                    <a:pt x="93850" y="23750"/>
                  </a:lnTo>
                  <a:lnTo>
                    <a:pt x="94016" y="24303"/>
                  </a:lnTo>
                  <a:lnTo>
                    <a:pt x="94171" y="24908"/>
                  </a:lnTo>
                  <a:lnTo>
                    <a:pt x="94448" y="25465"/>
                  </a:lnTo>
                  <a:lnTo>
                    <a:pt x="94784" y="25861"/>
                  </a:lnTo>
                  <a:lnTo>
                    <a:pt x="95315" y="26161"/>
                  </a:lnTo>
                  <a:lnTo>
                    <a:pt x="95897" y="26295"/>
                  </a:lnTo>
                  <a:lnTo>
                    <a:pt x="96593" y="26409"/>
                  </a:lnTo>
                  <a:lnTo>
                    <a:pt x="97266" y="26514"/>
                  </a:lnTo>
                  <a:lnTo>
                    <a:pt x="97975" y="26528"/>
                  </a:lnTo>
                  <a:lnTo>
                    <a:pt x="98775" y="26666"/>
                  </a:lnTo>
                  <a:lnTo>
                    <a:pt x="99353" y="26876"/>
                  </a:lnTo>
                  <a:lnTo>
                    <a:pt x="99871" y="27238"/>
                  </a:lnTo>
                  <a:lnTo>
                    <a:pt x="100168" y="27681"/>
                  </a:lnTo>
                  <a:lnTo>
                    <a:pt x="100172" y="27953"/>
                  </a:lnTo>
                  <a:lnTo>
                    <a:pt x="100049" y="28391"/>
                  </a:lnTo>
                  <a:lnTo>
                    <a:pt x="99729" y="28968"/>
                  </a:lnTo>
                  <a:lnTo>
                    <a:pt x="99341" y="29301"/>
                  </a:lnTo>
                  <a:lnTo>
                    <a:pt x="99206" y="29359"/>
                  </a:lnTo>
                  <a:lnTo>
                    <a:pt x="98909" y="29421"/>
                  </a:lnTo>
                  <a:lnTo>
                    <a:pt x="98589" y="29497"/>
                  </a:lnTo>
                  <a:lnTo>
                    <a:pt x="98315" y="29597"/>
                  </a:lnTo>
                  <a:lnTo>
                    <a:pt x="98181" y="29697"/>
                  </a:lnTo>
                  <a:lnTo>
                    <a:pt x="98003" y="29916"/>
                  </a:lnTo>
                  <a:lnTo>
                    <a:pt x="97840" y="30231"/>
                  </a:lnTo>
                  <a:lnTo>
                    <a:pt x="97801" y="30374"/>
                  </a:lnTo>
                  <a:lnTo>
                    <a:pt x="97749" y="30636"/>
                  </a:lnTo>
                  <a:lnTo>
                    <a:pt x="97793" y="31046"/>
                  </a:lnTo>
                  <a:lnTo>
                    <a:pt x="97971" y="31231"/>
                  </a:lnTo>
                  <a:lnTo>
                    <a:pt x="98244" y="31222"/>
                  </a:lnTo>
                  <a:lnTo>
                    <a:pt x="98569" y="31251"/>
                  </a:lnTo>
                  <a:lnTo>
                    <a:pt x="98913" y="31346"/>
                  </a:lnTo>
                  <a:lnTo>
                    <a:pt x="99305" y="31546"/>
                  </a:lnTo>
                  <a:lnTo>
                    <a:pt x="99551" y="31718"/>
                  </a:lnTo>
                  <a:lnTo>
                    <a:pt x="99777" y="31969"/>
                  </a:lnTo>
                  <a:lnTo>
                    <a:pt x="99966" y="32199"/>
                  </a:lnTo>
                  <a:lnTo>
                    <a:pt x="100053" y="32437"/>
                  </a:lnTo>
                  <a:lnTo>
                    <a:pt x="100188" y="32709"/>
                  </a:lnTo>
                  <a:lnTo>
                    <a:pt x="100326" y="32823"/>
                  </a:lnTo>
                  <a:lnTo>
                    <a:pt x="100592" y="32956"/>
                  </a:lnTo>
                  <a:lnTo>
                    <a:pt x="100738" y="33038"/>
                  </a:lnTo>
                  <a:lnTo>
                    <a:pt x="100924" y="33200"/>
                  </a:lnTo>
                  <a:lnTo>
                    <a:pt x="101059" y="33295"/>
                  </a:lnTo>
                  <a:lnTo>
                    <a:pt x="101364" y="33547"/>
                  </a:lnTo>
                  <a:lnTo>
                    <a:pt x="101526" y="33695"/>
                  </a:lnTo>
                  <a:lnTo>
                    <a:pt x="101657" y="33786"/>
                  </a:lnTo>
                  <a:lnTo>
                    <a:pt x="102108" y="33852"/>
                  </a:lnTo>
                  <a:lnTo>
                    <a:pt x="103048" y="28128"/>
                  </a:lnTo>
                  <a:lnTo>
                    <a:pt x="103119" y="27699"/>
                  </a:lnTo>
                  <a:lnTo>
                    <a:pt x="103386" y="26071"/>
                  </a:lnTo>
                  <a:lnTo>
                    <a:pt x="103505" y="24841"/>
                  </a:lnTo>
                  <a:lnTo>
                    <a:pt x="104190" y="20649"/>
                  </a:lnTo>
                  <a:lnTo>
                    <a:pt x="104918" y="16036"/>
                  </a:lnTo>
                  <a:lnTo>
                    <a:pt x="105620" y="11558"/>
                  </a:lnTo>
                  <a:lnTo>
                    <a:pt x="105737" y="10952"/>
                  </a:lnTo>
                  <a:lnTo>
                    <a:pt x="106021" y="9015"/>
                  </a:lnTo>
                  <a:lnTo>
                    <a:pt x="106046" y="8842"/>
                  </a:lnTo>
                  <a:lnTo>
                    <a:pt x="117635" y="11826"/>
                  </a:lnTo>
                  <a:lnTo>
                    <a:pt x="117594" y="12155"/>
                  </a:lnTo>
                  <a:lnTo>
                    <a:pt x="117454" y="12991"/>
                  </a:lnTo>
                  <a:lnTo>
                    <a:pt x="116580" y="12861"/>
                  </a:lnTo>
                  <a:lnTo>
                    <a:pt x="116517" y="13204"/>
                  </a:lnTo>
                  <a:lnTo>
                    <a:pt x="116380" y="13600"/>
                  </a:lnTo>
                  <a:lnTo>
                    <a:pt x="118115" y="14877"/>
                  </a:lnTo>
                  <a:lnTo>
                    <a:pt x="119357" y="15791"/>
                  </a:lnTo>
                  <a:lnTo>
                    <a:pt x="125486" y="20231"/>
                  </a:lnTo>
                  <a:lnTo>
                    <a:pt x="127585" y="21775"/>
                  </a:lnTo>
                  <a:lnTo>
                    <a:pt x="138746" y="29927"/>
                  </a:lnTo>
                  <a:lnTo>
                    <a:pt x="140971" y="31555"/>
                  </a:lnTo>
                  <a:lnTo>
                    <a:pt x="148061" y="36762"/>
                  </a:lnTo>
                  <a:lnTo>
                    <a:pt x="150530" y="38569"/>
                  </a:lnTo>
                  <a:lnTo>
                    <a:pt x="151660" y="38895"/>
                  </a:lnTo>
                  <a:lnTo>
                    <a:pt x="153889" y="35805"/>
                  </a:lnTo>
                  <a:lnTo>
                    <a:pt x="155037" y="34213"/>
                  </a:lnTo>
                  <a:lnTo>
                    <a:pt x="155553" y="34567"/>
                  </a:lnTo>
                  <a:lnTo>
                    <a:pt x="156247" y="35100"/>
                  </a:lnTo>
                  <a:lnTo>
                    <a:pt x="158965" y="37037"/>
                  </a:lnTo>
                  <a:lnTo>
                    <a:pt x="159964" y="39846"/>
                  </a:lnTo>
                  <a:lnTo>
                    <a:pt x="160261" y="39819"/>
                  </a:lnTo>
                  <a:lnTo>
                    <a:pt x="160565" y="39847"/>
                  </a:lnTo>
                  <a:lnTo>
                    <a:pt x="161128" y="39857"/>
                  </a:lnTo>
                  <a:lnTo>
                    <a:pt x="161333" y="39971"/>
                  </a:lnTo>
                  <a:lnTo>
                    <a:pt x="161607" y="40157"/>
                  </a:lnTo>
                  <a:lnTo>
                    <a:pt x="161745" y="40238"/>
                  </a:lnTo>
                  <a:lnTo>
                    <a:pt x="162038" y="40471"/>
                  </a:lnTo>
                  <a:lnTo>
                    <a:pt x="162169" y="40543"/>
                  </a:lnTo>
                  <a:lnTo>
                    <a:pt x="162319" y="40786"/>
                  </a:lnTo>
                  <a:lnTo>
                    <a:pt x="162410" y="41015"/>
                  </a:lnTo>
                  <a:lnTo>
                    <a:pt x="162466" y="41186"/>
                  </a:lnTo>
                  <a:lnTo>
                    <a:pt x="162477" y="41367"/>
                  </a:lnTo>
                  <a:lnTo>
                    <a:pt x="162450" y="41525"/>
                  </a:lnTo>
                  <a:lnTo>
                    <a:pt x="162390" y="41672"/>
                  </a:lnTo>
                  <a:lnTo>
                    <a:pt x="162363" y="41815"/>
                  </a:lnTo>
                  <a:lnTo>
                    <a:pt x="162363" y="41968"/>
                  </a:lnTo>
                  <a:lnTo>
                    <a:pt x="162390" y="42277"/>
                  </a:lnTo>
                  <a:lnTo>
                    <a:pt x="162374" y="42444"/>
                  </a:lnTo>
                  <a:lnTo>
                    <a:pt x="162327" y="42606"/>
                  </a:lnTo>
                  <a:lnTo>
                    <a:pt x="162276" y="42830"/>
                  </a:lnTo>
                  <a:lnTo>
                    <a:pt x="162177" y="43059"/>
                  </a:lnTo>
                  <a:lnTo>
                    <a:pt x="161994" y="43192"/>
                  </a:lnTo>
                  <a:lnTo>
                    <a:pt x="161953" y="43495"/>
                  </a:lnTo>
                  <a:lnTo>
                    <a:pt x="161880" y="44064"/>
                  </a:lnTo>
                  <a:lnTo>
                    <a:pt x="161725" y="44455"/>
                  </a:lnTo>
                  <a:lnTo>
                    <a:pt x="161614" y="44608"/>
                  </a:lnTo>
                  <a:lnTo>
                    <a:pt x="161579" y="44755"/>
                  </a:lnTo>
                  <a:lnTo>
                    <a:pt x="161567" y="44908"/>
                  </a:lnTo>
                  <a:lnTo>
                    <a:pt x="161599" y="45208"/>
                  </a:lnTo>
                  <a:lnTo>
                    <a:pt x="161646" y="45389"/>
                  </a:lnTo>
                  <a:lnTo>
                    <a:pt x="161654" y="45575"/>
                  </a:lnTo>
                  <a:lnTo>
                    <a:pt x="161804" y="45994"/>
                  </a:lnTo>
                  <a:lnTo>
                    <a:pt x="161903" y="46218"/>
                  </a:lnTo>
                  <a:lnTo>
                    <a:pt x="162125" y="46557"/>
                  </a:lnTo>
                  <a:lnTo>
                    <a:pt x="162477" y="46981"/>
                  </a:lnTo>
                  <a:lnTo>
                    <a:pt x="162608" y="47076"/>
                  </a:lnTo>
                  <a:lnTo>
                    <a:pt x="162743" y="47181"/>
                  </a:lnTo>
                  <a:lnTo>
                    <a:pt x="162877" y="47257"/>
                  </a:lnTo>
                  <a:lnTo>
                    <a:pt x="163083" y="47267"/>
                  </a:lnTo>
                  <a:lnTo>
                    <a:pt x="163222" y="47243"/>
                  </a:lnTo>
                  <a:lnTo>
                    <a:pt x="163408" y="47171"/>
                  </a:lnTo>
                  <a:lnTo>
                    <a:pt x="163625" y="47129"/>
                  </a:lnTo>
                  <a:lnTo>
                    <a:pt x="163784" y="47105"/>
                  </a:lnTo>
                  <a:lnTo>
                    <a:pt x="164144" y="47000"/>
                  </a:lnTo>
                  <a:lnTo>
                    <a:pt x="164556" y="46914"/>
                  </a:lnTo>
                  <a:lnTo>
                    <a:pt x="164813" y="46843"/>
                  </a:lnTo>
                  <a:lnTo>
                    <a:pt x="165296" y="46733"/>
                  </a:lnTo>
                  <a:lnTo>
                    <a:pt x="165450" y="46652"/>
                  </a:lnTo>
                  <a:lnTo>
                    <a:pt x="165640" y="46609"/>
                  </a:lnTo>
                  <a:lnTo>
                    <a:pt x="165783" y="46590"/>
                  </a:lnTo>
                  <a:lnTo>
                    <a:pt x="165929" y="46538"/>
                  </a:lnTo>
                  <a:lnTo>
                    <a:pt x="166179" y="46485"/>
                  </a:lnTo>
                  <a:lnTo>
                    <a:pt x="166543" y="46352"/>
                  </a:lnTo>
                  <a:lnTo>
                    <a:pt x="166725" y="46309"/>
                  </a:lnTo>
                  <a:lnTo>
                    <a:pt x="166931" y="46237"/>
                  </a:lnTo>
                  <a:lnTo>
                    <a:pt x="167069" y="46171"/>
                  </a:lnTo>
                  <a:lnTo>
                    <a:pt x="167232" y="46099"/>
                  </a:lnTo>
                  <a:lnTo>
                    <a:pt x="167608" y="46037"/>
                  </a:lnTo>
                  <a:lnTo>
                    <a:pt x="167798" y="45975"/>
                  </a:lnTo>
                  <a:lnTo>
                    <a:pt x="167948" y="45932"/>
                  </a:lnTo>
                  <a:lnTo>
                    <a:pt x="168324" y="45809"/>
                  </a:lnTo>
                  <a:lnTo>
                    <a:pt x="168566" y="45709"/>
                  </a:lnTo>
                  <a:lnTo>
                    <a:pt x="169001" y="45413"/>
                  </a:lnTo>
                  <a:lnTo>
                    <a:pt x="169191" y="45084"/>
                  </a:lnTo>
                  <a:lnTo>
                    <a:pt x="169393" y="44851"/>
                  </a:lnTo>
                  <a:lnTo>
                    <a:pt x="169532" y="44770"/>
                  </a:lnTo>
                  <a:lnTo>
                    <a:pt x="169631" y="44617"/>
                  </a:lnTo>
                  <a:lnTo>
                    <a:pt x="169777" y="44355"/>
                  </a:lnTo>
                  <a:lnTo>
                    <a:pt x="169880" y="44226"/>
                  </a:lnTo>
                  <a:lnTo>
                    <a:pt x="169912" y="44069"/>
                  </a:lnTo>
                  <a:lnTo>
                    <a:pt x="169924" y="43893"/>
                  </a:lnTo>
                  <a:lnTo>
                    <a:pt x="169967" y="43693"/>
                  </a:lnTo>
                  <a:lnTo>
                    <a:pt x="169904" y="43154"/>
                  </a:lnTo>
                  <a:lnTo>
                    <a:pt x="169900" y="42983"/>
                  </a:lnTo>
                  <a:lnTo>
                    <a:pt x="169864" y="42811"/>
                  </a:lnTo>
                  <a:lnTo>
                    <a:pt x="169868" y="42616"/>
                  </a:lnTo>
                  <a:lnTo>
                    <a:pt x="169912" y="42306"/>
                  </a:lnTo>
                  <a:lnTo>
                    <a:pt x="169937" y="41852"/>
                  </a:lnTo>
                  <a:lnTo>
                    <a:pt x="169900" y="41448"/>
                  </a:lnTo>
                  <a:lnTo>
                    <a:pt x="169852" y="41062"/>
                  </a:lnTo>
                  <a:lnTo>
                    <a:pt x="169678" y="40490"/>
                  </a:lnTo>
                  <a:lnTo>
                    <a:pt x="169417" y="39800"/>
                  </a:lnTo>
                  <a:lnTo>
                    <a:pt x="169314" y="39595"/>
                  </a:lnTo>
                  <a:lnTo>
                    <a:pt x="169104" y="39337"/>
                  </a:lnTo>
                  <a:lnTo>
                    <a:pt x="169009" y="39085"/>
                  </a:lnTo>
                  <a:lnTo>
                    <a:pt x="168958" y="38727"/>
                  </a:lnTo>
                  <a:lnTo>
                    <a:pt x="168522" y="37979"/>
                  </a:lnTo>
                  <a:lnTo>
                    <a:pt x="168487" y="37808"/>
                  </a:lnTo>
                  <a:lnTo>
                    <a:pt x="168483" y="37607"/>
                  </a:lnTo>
                  <a:lnTo>
                    <a:pt x="168495" y="37321"/>
                  </a:lnTo>
                  <a:lnTo>
                    <a:pt x="168518" y="37188"/>
                  </a:lnTo>
                  <a:lnTo>
                    <a:pt x="168570" y="37036"/>
                  </a:lnTo>
                  <a:lnTo>
                    <a:pt x="168708" y="36683"/>
                  </a:lnTo>
                  <a:lnTo>
                    <a:pt x="168875" y="36368"/>
                  </a:lnTo>
                  <a:lnTo>
                    <a:pt x="169120" y="35940"/>
                  </a:lnTo>
                  <a:lnTo>
                    <a:pt x="169259" y="35892"/>
                  </a:lnTo>
                  <a:lnTo>
                    <a:pt x="169480" y="35763"/>
                  </a:lnTo>
                  <a:lnTo>
                    <a:pt x="169714" y="35701"/>
                  </a:lnTo>
                  <a:lnTo>
                    <a:pt x="169939" y="35644"/>
                  </a:lnTo>
                  <a:lnTo>
                    <a:pt x="170454" y="35635"/>
                  </a:lnTo>
                  <a:lnTo>
                    <a:pt x="170601" y="35616"/>
                  </a:lnTo>
                  <a:lnTo>
                    <a:pt x="170767" y="35582"/>
                  </a:lnTo>
                  <a:lnTo>
                    <a:pt x="170988" y="35601"/>
                  </a:lnTo>
                  <a:lnTo>
                    <a:pt x="171301" y="35577"/>
                  </a:lnTo>
                  <a:lnTo>
                    <a:pt x="171582" y="35596"/>
                  </a:lnTo>
                  <a:lnTo>
                    <a:pt x="171907" y="35563"/>
                  </a:lnTo>
                  <a:lnTo>
                    <a:pt x="172188" y="35630"/>
                  </a:lnTo>
                  <a:lnTo>
                    <a:pt x="172378" y="35654"/>
                  </a:lnTo>
                  <a:lnTo>
                    <a:pt x="172833" y="35744"/>
                  </a:lnTo>
                  <a:lnTo>
                    <a:pt x="173407" y="35940"/>
                  </a:lnTo>
                  <a:lnTo>
                    <a:pt x="173764" y="36116"/>
                  </a:lnTo>
                  <a:lnTo>
                    <a:pt x="173993" y="36125"/>
                  </a:lnTo>
                  <a:lnTo>
                    <a:pt x="174159" y="36183"/>
                  </a:lnTo>
                  <a:lnTo>
                    <a:pt x="174330" y="36268"/>
                  </a:lnTo>
                  <a:lnTo>
                    <a:pt x="174551" y="36430"/>
                  </a:lnTo>
                  <a:lnTo>
                    <a:pt x="174820" y="36511"/>
                  </a:lnTo>
                  <a:lnTo>
                    <a:pt x="175054" y="36692"/>
                  </a:lnTo>
                  <a:lnTo>
                    <a:pt x="175442" y="36959"/>
                  </a:lnTo>
                  <a:lnTo>
                    <a:pt x="175691" y="37117"/>
                  </a:lnTo>
                  <a:lnTo>
                    <a:pt x="176261" y="37484"/>
                  </a:lnTo>
                  <a:lnTo>
                    <a:pt x="176475" y="37565"/>
                  </a:lnTo>
                  <a:lnTo>
                    <a:pt x="176614" y="37655"/>
                  </a:lnTo>
                  <a:lnTo>
                    <a:pt x="177069" y="37984"/>
                  </a:lnTo>
                  <a:lnTo>
                    <a:pt x="177200" y="37989"/>
                  </a:lnTo>
                  <a:lnTo>
                    <a:pt x="177730" y="38294"/>
                  </a:lnTo>
                  <a:lnTo>
                    <a:pt x="177968" y="38451"/>
                  </a:lnTo>
                  <a:lnTo>
                    <a:pt x="178300" y="38565"/>
                  </a:lnTo>
                  <a:lnTo>
                    <a:pt x="178470" y="38641"/>
                  </a:lnTo>
                  <a:lnTo>
                    <a:pt x="178771" y="38708"/>
                  </a:lnTo>
                  <a:lnTo>
                    <a:pt x="179262" y="38737"/>
                  </a:lnTo>
                  <a:lnTo>
                    <a:pt x="179583" y="38718"/>
                  </a:lnTo>
                  <a:lnTo>
                    <a:pt x="179903" y="38608"/>
                  </a:lnTo>
                  <a:lnTo>
                    <a:pt x="180347" y="38403"/>
                  </a:lnTo>
                  <a:lnTo>
                    <a:pt x="180592" y="38241"/>
                  </a:lnTo>
                  <a:lnTo>
                    <a:pt x="180786" y="38103"/>
                  </a:lnTo>
                  <a:lnTo>
                    <a:pt x="181091" y="37931"/>
                  </a:lnTo>
                  <a:lnTo>
                    <a:pt x="181645" y="37436"/>
                  </a:lnTo>
                  <a:lnTo>
                    <a:pt x="181780" y="37150"/>
                  </a:lnTo>
                  <a:lnTo>
                    <a:pt x="182508" y="36631"/>
                  </a:lnTo>
                  <a:lnTo>
                    <a:pt x="182872" y="36349"/>
                  </a:lnTo>
                  <a:lnTo>
                    <a:pt x="183059" y="36240"/>
                  </a:lnTo>
                  <a:lnTo>
                    <a:pt x="183185" y="36068"/>
                  </a:lnTo>
                  <a:lnTo>
                    <a:pt x="183834" y="35654"/>
                  </a:lnTo>
                  <a:lnTo>
                    <a:pt x="184005" y="35539"/>
                  </a:lnTo>
                  <a:lnTo>
                    <a:pt x="184400" y="35301"/>
                  </a:lnTo>
                  <a:lnTo>
                    <a:pt x="184931" y="34963"/>
                  </a:lnTo>
                  <a:lnTo>
                    <a:pt x="185398" y="34748"/>
                  </a:lnTo>
                  <a:lnTo>
                    <a:pt x="185624" y="34648"/>
                  </a:lnTo>
                  <a:lnTo>
                    <a:pt x="185897" y="34543"/>
                  </a:lnTo>
                  <a:lnTo>
                    <a:pt x="186249" y="34429"/>
                  </a:lnTo>
                  <a:lnTo>
                    <a:pt x="186443" y="34362"/>
                  </a:lnTo>
                  <a:lnTo>
                    <a:pt x="186693" y="34305"/>
                  </a:lnTo>
                  <a:lnTo>
                    <a:pt x="186926" y="34272"/>
                  </a:lnTo>
                  <a:lnTo>
                    <a:pt x="187532" y="34224"/>
                  </a:lnTo>
                  <a:lnTo>
                    <a:pt x="187864" y="34338"/>
                  </a:lnTo>
                  <a:lnTo>
                    <a:pt x="188232" y="34462"/>
                  </a:lnTo>
                  <a:lnTo>
                    <a:pt x="188549" y="34620"/>
                  </a:lnTo>
                  <a:lnTo>
                    <a:pt x="188775" y="34710"/>
                  </a:lnTo>
                  <a:lnTo>
                    <a:pt x="188929" y="34748"/>
                  </a:lnTo>
                  <a:lnTo>
                    <a:pt x="189476" y="34977"/>
                  </a:lnTo>
                  <a:lnTo>
                    <a:pt x="190158" y="35439"/>
                  </a:lnTo>
                  <a:lnTo>
                    <a:pt x="190398" y="35641"/>
                  </a:lnTo>
                  <a:lnTo>
                    <a:pt x="191106" y="36392"/>
                  </a:lnTo>
                  <a:lnTo>
                    <a:pt x="191257" y="36535"/>
                  </a:lnTo>
                  <a:lnTo>
                    <a:pt x="191570" y="36912"/>
                  </a:lnTo>
                  <a:lnTo>
                    <a:pt x="191692" y="37074"/>
                  </a:lnTo>
                  <a:lnTo>
                    <a:pt x="191853" y="37159"/>
                  </a:lnTo>
                  <a:lnTo>
                    <a:pt x="192397" y="37498"/>
                  </a:lnTo>
                  <a:lnTo>
                    <a:pt x="192159" y="38875"/>
                  </a:lnTo>
                  <a:lnTo>
                    <a:pt x="192293" y="39544"/>
                  </a:lnTo>
                  <a:lnTo>
                    <a:pt x="192919" y="41305"/>
                  </a:lnTo>
                  <a:lnTo>
                    <a:pt x="192921" y="41858"/>
                  </a:lnTo>
                  <a:lnTo>
                    <a:pt x="192899" y="43676"/>
                  </a:lnTo>
                  <a:lnTo>
                    <a:pt x="192896" y="44012"/>
                  </a:lnTo>
                  <a:lnTo>
                    <a:pt x="192730" y="45923"/>
                  </a:lnTo>
                  <a:lnTo>
                    <a:pt x="192599" y="47443"/>
                  </a:lnTo>
                  <a:lnTo>
                    <a:pt x="192616" y="49180"/>
                  </a:lnTo>
                  <a:lnTo>
                    <a:pt x="192627" y="50312"/>
                  </a:lnTo>
                  <a:lnTo>
                    <a:pt x="193185" y="51646"/>
                  </a:lnTo>
                  <a:lnTo>
                    <a:pt x="193271" y="51859"/>
                  </a:lnTo>
                  <a:lnTo>
                    <a:pt x="194527" y="54910"/>
                  </a:lnTo>
                  <a:lnTo>
                    <a:pt x="197151" y="56597"/>
                  </a:lnTo>
                  <a:lnTo>
                    <a:pt x="197839" y="56676"/>
                  </a:lnTo>
                  <a:lnTo>
                    <a:pt x="198795" y="56772"/>
                  </a:lnTo>
                  <a:lnTo>
                    <a:pt x="200841" y="57021"/>
                  </a:lnTo>
                  <a:lnTo>
                    <a:pt x="202400" y="56390"/>
                  </a:lnTo>
                  <a:lnTo>
                    <a:pt x="202994" y="56125"/>
                  </a:lnTo>
                  <a:lnTo>
                    <a:pt x="205144" y="55496"/>
                  </a:lnTo>
                  <a:lnTo>
                    <a:pt x="205853" y="55499"/>
                  </a:lnTo>
                  <a:lnTo>
                    <a:pt x="206492" y="55472"/>
                  </a:lnTo>
                  <a:lnTo>
                    <a:pt x="207266" y="55458"/>
                  </a:lnTo>
                  <a:lnTo>
                    <a:pt x="208184" y="56087"/>
                  </a:lnTo>
                  <a:lnTo>
                    <a:pt x="209538" y="57527"/>
                  </a:lnTo>
                  <a:lnTo>
                    <a:pt x="210057" y="58842"/>
                  </a:lnTo>
                  <a:lnTo>
                    <a:pt x="210353" y="59881"/>
                  </a:lnTo>
                  <a:lnTo>
                    <a:pt x="210327" y="60107"/>
                  </a:lnTo>
                  <a:lnTo>
                    <a:pt x="210191" y="61267"/>
                  </a:lnTo>
                  <a:lnTo>
                    <a:pt x="209023" y="62973"/>
                  </a:lnTo>
                  <a:lnTo>
                    <a:pt x="208101" y="63693"/>
                  </a:lnTo>
                  <a:lnTo>
                    <a:pt x="206387" y="64417"/>
                  </a:lnTo>
                  <a:lnTo>
                    <a:pt x="204376" y="65008"/>
                  </a:lnTo>
                  <a:lnTo>
                    <a:pt x="204047" y="65076"/>
                  </a:lnTo>
                  <a:lnTo>
                    <a:pt x="202123" y="65470"/>
                  </a:lnTo>
                  <a:lnTo>
                    <a:pt x="200346" y="65708"/>
                  </a:lnTo>
                  <a:lnTo>
                    <a:pt x="199449" y="66143"/>
                  </a:lnTo>
                  <a:lnTo>
                    <a:pt x="197967" y="66862"/>
                  </a:lnTo>
                  <a:lnTo>
                    <a:pt x="197183" y="67476"/>
                  </a:lnTo>
                  <a:lnTo>
                    <a:pt x="196431" y="68725"/>
                  </a:lnTo>
                  <a:lnTo>
                    <a:pt x="195734" y="69683"/>
                  </a:lnTo>
                  <a:lnTo>
                    <a:pt x="195738" y="70350"/>
                  </a:lnTo>
                  <a:lnTo>
                    <a:pt x="195568" y="71122"/>
                  </a:lnTo>
                  <a:lnTo>
                    <a:pt x="195766" y="73114"/>
                  </a:lnTo>
                  <a:lnTo>
                    <a:pt x="196280" y="75111"/>
                  </a:lnTo>
                  <a:lnTo>
                    <a:pt x="196965" y="75773"/>
                  </a:lnTo>
                  <a:lnTo>
                    <a:pt x="197140" y="75941"/>
                  </a:lnTo>
                  <a:lnTo>
                    <a:pt x="198264" y="77026"/>
                  </a:lnTo>
                  <a:lnTo>
                    <a:pt x="201026" y="77749"/>
                  </a:lnTo>
                  <a:lnTo>
                    <a:pt x="202088" y="78027"/>
                  </a:lnTo>
                  <a:lnTo>
                    <a:pt x="206122" y="78437"/>
                  </a:lnTo>
                  <a:lnTo>
                    <a:pt x="210524" y="78303"/>
                  </a:lnTo>
                  <a:lnTo>
                    <a:pt x="212615" y="77992"/>
                  </a:lnTo>
                  <a:lnTo>
                    <a:pt x="214657" y="77689"/>
                  </a:lnTo>
                  <a:lnTo>
                    <a:pt x="217618" y="76202"/>
                  </a:lnTo>
                  <a:lnTo>
                    <a:pt x="219945" y="74810"/>
                  </a:lnTo>
                  <a:lnTo>
                    <a:pt x="222185" y="73775"/>
                  </a:lnTo>
                  <a:lnTo>
                    <a:pt x="223249" y="73554"/>
                  </a:lnTo>
                  <a:lnTo>
                    <a:pt x="224173" y="73385"/>
                  </a:lnTo>
                  <a:lnTo>
                    <a:pt x="225392" y="73743"/>
                  </a:lnTo>
                  <a:lnTo>
                    <a:pt x="226774" y="74100"/>
                  </a:lnTo>
                  <a:lnTo>
                    <a:pt x="227786" y="75094"/>
                  </a:lnTo>
                  <a:lnTo>
                    <a:pt x="228218" y="75565"/>
                  </a:lnTo>
                  <a:lnTo>
                    <a:pt x="228982" y="76569"/>
                  </a:lnTo>
                  <a:lnTo>
                    <a:pt x="227992" y="77438"/>
                  </a:lnTo>
                  <a:lnTo>
                    <a:pt x="226973" y="78362"/>
                  </a:lnTo>
                  <a:lnTo>
                    <a:pt x="226183" y="79004"/>
                  </a:lnTo>
                  <a:lnTo>
                    <a:pt x="225556" y="79445"/>
                  </a:lnTo>
                  <a:lnTo>
                    <a:pt x="224907" y="79844"/>
                  </a:lnTo>
                  <a:lnTo>
                    <a:pt x="223799" y="80458"/>
                  </a:lnTo>
                  <a:lnTo>
                    <a:pt x="222444" y="81138"/>
                  </a:lnTo>
                  <a:lnTo>
                    <a:pt x="219590" y="82529"/>
                  </a:lnTo>
                  <a:lnTo>
                    <a:pt x="213180" y="85756"/>
                  </a:lnTo>
                  <a:lnTo>
                    <a:pt x="212057" y="86332"/>
                  </a:lnTo>
                  <a:lnTo>
                    <a:pt x="209348" y="87683"/>
                  </a:lnTo>
                  <a:lnTo>
                    <a:pt x="204693" y="89984"/>
                  </a:lnTo>
                  <a:lnTo>
                    <a:pt x="199506" y="92546"/>
                  </a:lnTo>
                  <a:lnTo>
                    <a:pt x="198929" y="92826"/>
                  </a:lnTo>
                  <a:lnTo>
                    <a:pt x="198744" y="92597"/>
                  </a:lnTo>
                  <a:lnTo>
                    <a:pt x="196519" y="90818"/>
                  </a:lnTo>
                  <a:lnTo>
                    <a:pt x="190860" y="86349"/>
                  </a:lnTo>
                  <a:lnTo>
                    <a:pt x="190628" y="86165"/>
                  </a:lnTo>
                  <a:lnTo>
                    <a:pt x="178889" y="84652"/>
                  </a:lnTo>
                  <a:lnTo>
                    <a:pt x="178639" y="84617"/>
                  </a:lnTo>
                  <a:lnTo>
                    <a:pt x="176635" y="84337"/>
                  </a:lnTo>
                  <a:lnTo>
                    <a:pt x="171612" y="83636"/>
                  </a:lnTo>
                  <a:lnTo>
                    <a:pt x="163735" y="82537"/>
                  </a:lnTo>
                  <a:lnTo>
                    <a:pt x="162801" y="82410"/>
                  </a:lnTo>
                  <a:lnTo>
                    <a:pt x="162097" y="82269"/>
                  </a:lnTo>
                  <a:lnTo>
                    <a:pt x="161990" y="82655"/>
                  </a:lnTo>
                  <a:lnTo>
                    <a:pt x="161755" y="83944"/>
                  </a:lnTo>
                  <a:lnTo>
                    <a:pt x="161373" y="83750"/>
                  </a:lnTo>
                  <a:lnTo>
                    <a:pt x="158087" y="83407"/>
                  </a:lnTo>
                  <a:lnTo>
                    <a:pt x="157767" y="83371"/>
                  </a:lnTo>
                  <a:lnTo>
                    <a:pt x="155141" y="82904"/>
                  </a:lnTo>
                  <a:lnTo>
                    <a:pt x="154698" y="82919"/>
                  </a:lnTo>
                  <a:lnTo>
                    <a:pt x="154255" y="82935"/>
                  </a:lnTo>
                  <a:lnTo>
                    <a:pt x="151662" y="82554"/>
                  </a:lnTo>
                  <a:lnTo>
                    <a:pt x="150091" y="82320"/>
                  </a:lnTo>
                  <a:lnTo>
                    <a:pt x="148689" y="82120"/>
                  </a:lnTo>
                  <a:lnTo>
                    <a:pt x="147308" y="81915"/>
                  </a:lnTo>
                  <a:lnTo>
                    <a:pt x="146785" y="81834"/>
                  </a:lnTo>
                  <a:lnTo>
                    <a:pt x="145871" y="81706"/>
                  </a:lnTo>
                  <a:lnTo>
                    <a:pt x="144830" y="81553"/>
                  </a:lnTo>
                  <a:lnTo>
                    <a:pt x="144188" y="81458"/>
                  </a:lnTo>
                  <a:lnTo>
                    <a:pt x="143266" y="81320"/>
                  </a:lnTo>
                  <a:lnTo>
                    <a:pt x="142688" y="81239"/>
                  </a:lnTo>
                  <a:lnTo>
                    <a:pt x="140958" y="80986"/>
                  </a:lnTo>
                  <a:lnTo>
                    <a:pt x="138900" y="80681"/>
                  </a:lnTo>
                  <a:lnTo>
                    <a:pt x="139212" y="78632"/>
                  </a:lnTo>
                  <a:lnTo>
                    <a:pt x="139446" y="77131"/>
                  </a:lnTo>
                  <a:lnTo>
                    <a:pt x="139695" y="75477"/>
                  </a:lnTo>
                  <a:lnTo>
                    <a:pt x="137059" y="75187"/>
                  </a:lnTo>
                  <a:lnTo>
                    <a:pt x="137269" y="73609"/>
                  </a:lnTo>
                  <a:lnTo>
                    <a:pt x="136643" y="73867"/>
                  </a:lnTo>
                  <a:lnTo>
                    <a:pt x="135582" y="73709"/>
                  </a:lnTo>
                  <a:lnTo>
                    <a:pt x="134098" y="73481"/>
                  </a:lnTo>
                  <a:lnTo>
                    <a:pt x="132624" y="72478"/>
                  </a:lnTo>
                  <a:lnTo>
                    <a:pt x="132494" y="72532"/>
                  </a:lnTo>
                  <a:lnTo>
                    <a:pt x="131473" y="73185"/>
                  </a:lnTo>
                  <a:lnTo>
                    <a:pt x="130982" y="73486"/>
                  </a:lnTo>
                  <a:lnTo>
                    <a:pt x="130499" y="73795"/>
                  </a:lnTo>
                  <a:lnTo>
                    <a:pt x="130020" y="74119"/>
                  </a:lnTo>
                  <a:lnTo>
                    <a:pt x="129553" y="74453"/>
                  </a:lnTo>
                  <a:lnTo>
                    <a:pt x="129324" y="74624"/>
                  </a:lnTo>
                  <a:lnTo>
                    <a:pt x="128864" y="74977"/>
                  </a:lnTo>
                  <a:lnTo>
                    <a:pt x="128643" y="75153"/>
                  </a:lnTo>
                  <a:lnTo>
                    <a:pt x="128195" y="75520"/>
                  </a:lnTo>
                  <a:lnTo>
                    <a:pt x="127760" y="75897"/>
                  </a:lnTo>
                  <a:lnTo>
                    <a:pt x="127127" y="76483"/>
                  </a:lnTo>
                  <a:lnTo>
                    <a:pt x="126917" y="76683"/>
                  </a:lnTo>
                  <a:lnTo>
                    <a:pt x="126509" y="77088"/>
                  </a:lnTo>
                  <a:lnTo>
                    <a:pt x="126113" y="77503"/>
                  </a:lnTo>
                  <a:lnTo>
                    <a:pt x="125915" y="77717"/>
                  </a:lnTo>
                  <a:lnTo>
                    <a:pt x="125725" y="77932"/>
                  </a:lnTo>
                  <a:lnTo>
                    <a:pt x="124297" y="77476"/>
                  </a:lnTo>
                  <a:lnTo>
                    <a:pt x="122530" y="77483"/>
                  </a:lnTo>
                  <a:lnTo>
                    <a:pt x="114355" y="76021"/>
                  </a:lnTo>
                  <a:lnTo>
                    <a:pt x="112113" y="75614"/>
                  </a:lnTo>
                  <a:lnTo>
                    <a:pt x="109712" y="75197"/>
                  </a:lnTo>
                  <a:lnTo>
                    <a:pt x="107612" y="74819"/>
                  </a:lnTo>
                  <a:lnTo>
                    <a:pt x="106147" y="74560"/>
                  </a:lnTo>
                  <a:lnTo>
                    <a:pt x="103156" y="73979"/>
                  </a:lnTo>
                  <a:lnTo>
                    <a:pt x="102505" y="73849"/>
                  </a:lnTo>
                  <a:lnTo>
                    <a:pt x="102270" y="73799"/>
                  </a:lnTo>
                  <a:lnTo>
                    <a:pt x="100877" y="73550"/>
                  </a:lnTo>
                  <a:lnTo>
                    <a:pt x="99727" y="73353"/>
                  </a:lnTo>
                  <a:lnTo>
                    <a:pt x="98468" y="73194"/>
                  </a:lnTo>
                  <a:lnTo>
                    <a:pt x="97714" y="72988"/>
                  </a:lnTo>
                  <a:lnTo>
                    <a:pt x="97367" y="72935"/>
                  </a:lnTo>
                  <a:lnTo>
                    <a:pt x="97019" y="72906"/>
                  </a:lnTo>
                  <a:lnTo>
                    <a:pt x="96648" y="72832"/>
                  </a:lnTo>
                  <a:lnTo>
                    <a:pt x="96312" y="72845"/>
                  </a:lnTo>
                  <a:lnTo>
                    <a:pt x="95645" y="72870"/>
                  </a:lnTo>
                  <a:lnTo>
                    <a:pt x="94596" y="73311"/>
                  </a:lnTo>
                  <a:lnTo>
                    <a:pt x="93814" y="73337"/>
                  </a:lnTo>
                  <a:lnTo>
                    <a:pt x="93272" y="73324"/>
                  </a:lnTo>
                  <a:lnTo>
                    <a:pt x="92502" y="73261"/>
                  </a:lnTo>
                  <a:lnTo>
                    <a:pt x="91874" y="73163"/>
                  </a:lnTo>
                  <a:lnTo>
                    <a:pt x="88489" y="72635"/>
                  </a:lnTo>
                  <a:lnTo>
                    <a:pt x="87689" y="72512"/>
                  </a:lnTo>
                  <a:lnTo>
                    <a:pt x="85905" y="72205"/>
                  </a:lnTo>
                  <a:lnTo>
                    <a:pt x="83382" y="71768"/>
                  </a:lnTo>
                  <a:lnTo>
                    <a:pt x="82784" y="71658"/>
                  </a:lnTo>
                  <a:lnTo>
                    <a:pt x="77892" y="70807"/>
                  </a:lnTo>
                  <a:lnTo>
                    <a:pt x="72992" y="69957"/>
                  </a:lnTo>
                  <a:lnTo>
                    <a:pt x="68093" y="69136"/>
                  </a:lnTo>
                  <a:lnTo>
                    <a:pt x="63210" y="68318"/>
                  </a:lnTo>
                  <a:lnTo>
                    <a:pt x="58325" y="67530"/>
                  </a:lnTo>
                  <a:lnTo>
                    <a:pt x="55415" y="67045"/>
                  </a:lnTo>
                  <a:lnTo>
                    <a:pt x="53269" y="66638"/>
                  </a:lnTo>
                  <a:lnTo>
                    <a:pt x="52825" y="66583"/>
                  </a:lnTo>
                  <a:lnTo>
                    <a:pt x="50245" y="66235"/>
                  </a:lnTo>
                  <a:lnTo>
                    <a:pt x="49364" y="66073"/>
                  </a:lnTo>
                  <a:lnTo>
                    <a:pt x="48417" y="65909"/>
                  </a:lnTo>
                  <a:lnTo>
                    <a:pt x="47977" y="65812"/>
                  </a:lnTo>
                  <a:lnTo>
                    <a:pt x="46353" y="65503"/>
                  </a:lnTo>
                  <a:lnTo>
                    <a:pt x="42745" y="64904"/>
                  </a:lnTo>
                  <a:lnTo>
                    <a:pt x="39393" y="64348"/>
                  </a:lnTo>
                  <a:lnTo>
                    <a:pt x="37225" y="63988"/>
                  </a:lnTo>
                  <a:lnTo>
                    <a:pt x="35973" y="63776"/>
                  </a:lnTo>
                  <a:lnTo>
                    <a:pt x="32538" y="63203"/>
                  </a:lnTo>
                  <a:lnTo>
                    <a:pt x="30232" y="62819"/>
                  </a:lnTo>
                  <a:lnTo>
                    <a:pt x="25721" y="62068"/>
                  </a:lnTo>
                  <a:lnTo>
                    <a:pt x="23457" y="61691"/>
                  </a:lnTo>
                  <a:lnTo>
                    <a:pt x="21223" y="61325"/>
                  </a:lnTo>
                  <a:lnTo>
                    <a:pt x="18508" y="60880"/>
                  </a:lnTo>
                  <a:lnTo>
                    <a:pt x="16704" y="60576"/>
                  </a:lnTo>
                  <a:lnTo>
                    <a:pt x="12409" y="59853"/>
                  </a:lnTo>
                  <a:lnTo>
                    <a:pt x="12209" y="59818"/>
                  </a:lnTo>
                  <a:lnTo>
                    <a:pt x="10156" y="59472"/>
                  </a:lnTo>
                  <a:lnTo>
                    <a:pt x="7914" y="59092"/>
                  </a:lnTo>
                  <a:lnTo>
                    <a:pt x="7681" y="59055"/>
                  </a:lnTo>
                  <a:lnTo>
                    <a:pt x="3203" y="58319"/>
                  </a:lnTo>
                  <a:lnTo>
                    <a:pt x="0" y="57783"/>
                  </a:lnTo>
                  <a:lnTo>
                    <a:pt x="75" y="57036"/>
                  </a:lnTo>
                  <a:lnTo>
                    <a:pt x="519" y="55268"/>
                  </a:lnTo>
                  <a:lnTo>
                    <a:pt x="804" y="54730"/>
                  </a:lnTo>
                  <a:lnTo>
                    <a:pt x="1231" y="53648"/>
                  </a:lnTo>
                  <a:lnTo>
                    <a:pt x="1580" y="53243"/>
                  </a:lnTo>
                  <a:lnTo>
                    <a:pt x="1999" y="52566"/>
                  </a:lnTo>
                  <a:lnTo>
                    <a:pt x="2557" y="51689"/>
                  </a:lnTo>
                  <a:lnTo>
                    <a:pt x="3527" y="50755"/>
                  </a:lnTo>
                  <a:lnTo>
                    <a:pt x="4628" y="50093"/>
                  </a:lnTo>
                  <a:lnTo>
                    <a:pt x="5601" y="48949"/>
                  </a:lnTo>
                  <a:lnTo>
                    <a:pt x="6702" y="48153"/>
                  </a:lnTo>
                  <a:lnTo>
                    <a:pt x="6908" y="48020"/>
                  </a:lnTo>
                  <a:lnTo>
                    <a:pt x="7553" y="47644"/>
                  </a:lnTo>
                  <a:lnTo>
                    <a:pt x="8353" y="47157"/>
                  </a:lnTo>
                  <a:lnTo>
                    <a:pt x="10419" y="45699"/>
                  </a:lnTo>
                  <a:lnTo>
                    <a:pt x="12043" y="44688"/>
                  </a:lnTo>
                  <a:lnTo>
                    <a:pt x="13653" y="43507"/>
                  </a:lnTo>
                  <a:lnTo>
                    <a:pt x="16210" y="41167"/>
                  </a:lnTo>
                  <a:lnTo>
                    <a:pt x="16697" y="40562"/>
                  </a:lnTo>
                  <a:lnTo>
                    <a:pt x="17121" y="39680"/>
                  </a:lnTo>
                  <a:lnTo>
                    <a:pt x="17487" y="38145"/>
                  </a:lnTo>
                  <a:lnTo>
                    <a:pt x="18011" y="35944"/>
                  </a:lnTo>
                  <a:lnTo>
                    <a:pt x="18292" y="35334"/>
                  </a:lnTo>
                  <a:lnTo>
                    <a:pt x="18993" y="34186"/>
                  </a:lnTo>
                  <a:lnTo>
                    <a:pt x="19758" y="33519"/>
                  </a:lnTo>
                  <a:lnTo>
                    <a:pt x="21954" y="32127"/>
                  </a:lnTo>
                  <a:lnTo>
                    <a:pt x="23405" y="31474"/>
                  </a:lnTo>
                  <a:lnTo>
                    <a:pt x="23706" y="29686"/>
                  </a:lnTo>
                  <a:lnTo>
                    <a:pt x="23763" y="29346"/>
                  </a:lnTo>
                  <a:lnTo>
                    <a:pt x="24360" y="25779"/>
                  </a:lnTo>
                  <a:lnTo>
                    <a:pt x="24674" y="23907"/>
                  </a:lnTo>
                  <a:lnTo>
                    <a:pt x="25434" y="19356"/>
                  </a:lnTo>
                  <a:lnTo>
                    <a:pt x="26051" y="15668"/>
                  </a:lnTo>
                  <a:lnTo>
                    <a:pt x="26970" y="10164"/>
                  </a:lnTo>
                  <a:lnTo>
                    <a:pt x="27345" y="7910"/>
                  </a:lnTo>
                  <a:lnTo>
                    <a:pt x="27963" y="2997"/>
                  </a:lnTo>
                  <a:lnTo>
                    <a:pt x="27927" y="2625"/>
                  </a:lnTo>
                  <a:lnTo>
                    <a:pt x="27910" y="2253"/>
                  </a:lnTo>
                  <a:lnTo>
                    <a:pt x="27912" y="1878"/>
                  </a:lnTo>
                  <a:lnTo>
                    <a:pt x="27957" y="1276"/>
                  </a:lnTo>
                  <a:lnTo>
                    <a:pt x="27995" y="819"/>
                  </a:lnTo>
                  <a:lnTo>
                    <a:pt x="28461" y="953"/>
                  </a:lnTo>
                  <a:lnTo>
                    <a:pt x="29106" y="914"/>
                  </a:lnTo>
                  <a:lnTo>
                    <a:pt x="29375" y="800"/>
                  </a:lnTo>
                  <a:lnTo>
                    <a:pt x="29811" y="681"/>
                  </a:lnTo>
                  <a:lnTo>
                    <a:pt x="30310" y="586"/>
                  </a:lnTo>
                  <a:lnTo>
                    <a:pt x="30705" y="471"/>
                  </a:lnTo>
                  <a:lnTo>
                    <a:pt x="31125" y="366"/>
                  </a:lnTo>
                  <a:lnTo>
                    <a:pt x="31493" y="309"/>
                  </a:lnTo>
                  <a:lnTo>
                    <a:pt x="31810" y="295"/>
                  </a:lnTo>
                  <a:lnTo>
                    <a:pt x="32174" y="247"/>
                  </a:lnTo>
                  <a:lnTo>
                    <a:pt x="32495" y="219"/>
                  </a:lnTo>
                  <a:lnTo>
                    <a:pt x="32879" y="219"/>
                  </a:lnTo>
                  <a:lnTo>
                    <a:pt x="33243" y="200"/>
                  </a:lnTo>
                  <a:lnTo>
                    <a:pt x="33698" y="209"/>
                  </a:lnTo>
                  <a:lnTo>
                    <a:pt x="34027" y="290"/>
                  </a:lnTo>
                  <a:lnTo>
                    <a:pt x="34379" y="428"/>
                  </a:lnTo>
                  <a:lnTo>
                    <a:pt x="34747" y="552"/>
                  </a:lnTo>
                  <a:lnTo>
                    <a:pt x="34965" y="676"/>
                  </a:lnTo>
                  <a:lnTo>
                    <a:pt x="35206" y="881"/>
                  </a:lnTo>
                  <a:lnTo>
                    <a:pt x="35313" y="1105"/>
                  </a:lnTo>
                  <a:lnTo>
                    <a:pt x="35392" y="1453"/>
                  </a:lnTo>
                  <a:lnTo>
                    <a:pt x="35412" y="1777"/>
                  </a:lnTo>
                  <a:lnTo>
                    <a:pt x="35404" y="2130"/>
                  </a:lnTo>
                  <a:lnTo>
                    <a:pt x="35369" y="2535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3" name="pg283"/>
            <p:cNvSpPr/>
            <p:nvPr/>
          </p:nvSpPr>
          <p:spPr>
            <a:xfrm>
              <a:off x="5113407" y="4653007"/>
              <a:ext cx="101324" cy="96063"/>
            </a:xfrm>
            <a:custGeom>
              <a:avLst/>
              <a:gdLst/>
              <a:ahLst/>
              <a:cxnLst/>
              <a:rect l="0" t="0" r="0" b="0"/>
              <a:pathLst>
                <a:path w="101324" h="96063">
                  <a:moveTo>
                    <a:pt x="32174" y="84621"/>
                  </a:moveTo>
                  <a:lnTo>
                    <a:pt x="27846" y="82570"/>
                  </a:lnTo>
                  <a:lnTo>
                    <a:pt x="25549" y="81537"/>
                  </a:lnTo>
                  <a:lnTo>
                    <a:pt x="23878" y="80848"/>
                  </a:lnTo>
                  <a:lnTo>
                    <a:pt x="22245" y="80236"/>
                  </a:lnTo>
                  <a:lnTo>
                    <a:pt x="21784" y="80047"/>
                  </a:lnTo>
                  <a:lnTo>
                    <a:pt x="19906" y="79179"/>
                  </a:lnTo>
                  <a:lnTo>
                    <a:pt x="14479" y="76623"/>
                  </a:lnTo>
                  <a:lnTo>
                    <a:pt x="13113" y="75973"/>
                  </a:lnTo>
                  <a:lnTo>
                    <a:pt x="12107" y="75513"/>
                  </a:lnTo>
                  <a:lnTo>
                    <a:pt x="11286" y="75120"/>
                  </a:lnTo>
                  <a:lnTo>
                    <a:pt x="10634" y="74764"/>
                  </a:lnTo>
                  <a:lnTo>
                    <a:pt x="9642" y="74248"/>
                  </a:lnTo>
                  <a:lnTo>
                    <a:pt x="9092" y="73890"/>
                  </a:lnTo>
                  <a:lnTo>
                    <a:pt x="8626" y="73617"/>
                  </a:lnTo>
                  <a:lnTo>
                    <a:pt x="7610" y="72998"/>
                  </a:lnTo>
                  <a:lnTo>
                    <a:pt x="6680" y="72519"/>
                  </a:lnTo>
                  <a:lnTo>
                    <a:pt x="5762" y="72058"/>
                  </a:lnTo>
                  <a:lnTo>
                    <a:pt x="5261" y="71829"/>
                  </a:lnTo>
                  <a:lnTo>
                    <a:pt x="4362" y="71379"/>
                  </a:lnTo>
                  <a:lnTo>
                    <a:pt x="2933" y="70739"/>
                  </a:lnTo>
                  <a:lnTo>
                    <a:pt x="1956" y="70348"/>
                  </a:lnTo>
                  <a:lnTo>
                    <a:pt x="995" y="70025"/>
                  </a:lnTo>
                  <a:lnTo>
                    <a:pt x="516" y="69890"/>
                  </a:lnTo>
                  <a:lnTo>
                    <a:pt x="0" y="69777"/>
                  </a:lnTo>
                  <a:lnTo>
                    <a:pt x="1719" y="66202"/>
                  </a:lnTo>
                  <a:lnTo>
                    <a:pt x="2321" y="64912"/>
                  </a:lnTo>
                  <a:lnTo>
                    <a:pt x="3298" y="62612"/>
                  </a:lnTo>
                  <a:lnTo>
                    <a:pt x="4735" y="59164"/>
                  </a:lnTo>
                  <a:lnTo>
                    <a:pt x="5086" y="58264"/>
                  </a:lnTo>
                  <a:lnTo>
                    <a:pt x="5326" y="57712"/>
                  </a:lnTo>
                  <a:lnTo>
                    <a:pt x="5587" y="57097"/>
                  </a:lnTo>
                  <a:lnTo>
                    <a:pt x="6262" y="55435"/>
                  </a:lnTo>
                  <a:lnTo>
                    <a:pt x="6808" y="54052"/>
                  </a:lnTo>
                  <a:lnTo>
                    <a:pt x="7204" y="53058"/>
                  </a:lnTo>
                  <a:lnTo>
                    <a:pt x="7888" y="51601"/>
                  </a:lnTo>
                  <a:lnTo>
                    <a:pt x="8285" y="50745"/>
                  </a:lnTo>
                  <a:lnTo>
                    <a:pt x="8808" y="49573"/>
                  </a:lnTo>
                  <a:lnTo>
                    <a:pt x="9679" y="47660"/>
                  </a:lnTo>
                  <a:lnTo>
                    <a:pt x="10812" y="45240"/>
                  </a:lnTo>
                  <a:lnTo>
                    <a:pt x="12323" y="42025"/>
                  </a:lnTo>
                  <a:lnTo>
                    <a:pt x="13150" y="40268"/>
                  </a:lnTo>
                  <a:lnTo>
                    <a:pt x="13519" y="39478"/>
                  </a:lnTo>
                  <a:lnTo>
                    <a:pt x="14423" y="37284"/>
                  </a:lnTo>
                  <a:lnTo>
                    <a:pt x="15242" y="35549"/>
                  </a:lnTo>
                  <a:lnTo>
                    <a:pt x="16037" y="33888"/>
                  </a:lnTo>
                  <a:lnTo>
                    <a:pt x="17262" y="31282"/>
                  </a:lnTo>
                  <a:lnTo>
                    <a:pt x="17579" y="30590"/>
                  </a:lnTo>
                  <a:lnTo>
                    <a:pt x="17982" y="29663"/>
                  </a:lnTo>
                  <a:lnTo>
                    <a:pt x="18350" y="28724"/>
                  </a:lnTo>
                  <a:lnTo>
                    <a:pt x="18530" y="28248"/>
                  </a:lnTo>
                  <a:lnTo>
                    <a:pt x="18696" y="27769"/>
                  </a:lnTo>
                  <a:lnTo>
                    <a:pt x="19008" y="26806"/>
                  </a:lnTo>
                  <a:lnTo>
                    <a:pt x="19293" y="25832"/>
                  </a:lnTo>
                  <a:lnTo>
                    <a:pt x="19549" y="24854"/>
                  </a:lnTo>
                  <a:lnTo>
                    <a:pt x="19802" y="23737"/>
                  </a:lnTo>
                  <a:lnTo>
                    <a:pt x="19880" y="23375"/>
                  </a:lnTo>
                  <a:lnTo>
                    <a:pt x="19973" y="22876"/>
                  </a:lnTo>
                  <a:lnTo>
                    <a:pt x="20133" y="21881"/>
                  </a:lnTo>
                  <a:lnTo>
                    <a:pt x="20276" y="20830"/>
                  </a:lnTo>
                  <a:lnTo>
                    <a:pt x="20354" y="20186"/>
                  </a:lnTo>
                  <a:lnTo>
                    <a:pt x="20423" y="19542"/>
                  </a:lnTo>
                  <a:lnTo>
                    <a:pt x="20466" y="18992"/>
                  </a:lnTo>
                  <a:lnTo>
                    <a:pt x="20548" y="17471"/>
                  </a:lnTo>
                  <a:lnTo>
                    <a:pt x="21176" y="17464"/>
                  </a:lnTo>
                  <a:lnTo>
                    <a:pt x="23445" y="17193"/>
                  </a:lnTo>
                  <a:lnTo>
                    <a:pt x="23904" y="17479"/>
                  </a:lnTo>
                  <a:lnTo>
                    <a:pt x="24363" y="17655"/>
                  </a:lnTo>
                  <a:lnTo>
                    <a:pt x="24751" y="17765"/>
                  </a:lnTo>
                  <a:lnTo>
                    <a:pt x="25143" y="17746"/>
                  </a:lnTo>
                  <a:lnTo>
                    <a:pt x="25329" y="17703"/>
                  </a:lnTo>
                  <a:lnTo>
                    <a:pt x="25852" y="17403"/>
                  </a:lnTo>
                  <a:lnTo>
                    <a:pt x="26093" y="17221"/>
                  </a:lnTo>
                  <a:lnTo>
                    <a:pt x="26631" y="17069"/>
                  </a:lnTo>
                  <a:lnTo>
                    <a:pt x="26968" y="16983"/>
                  </a:lnTo>
                  <a:lnTo>
                    <a:pt x="27186" y="16955"/>
                  </a:lnTo>
                  <a:lnTo>
                    <a:pt x="27605" y="16940"/>
                  </a:lnTo>
                  <a:lnTo>
                    <a:pt x="27898" y="16997"/>
                  </a:lnTo>
                  <a:lnTo>
                    <a:pt x="28829" y="17331"/>
                  </a:lnTo>
                  <a:lnTo>
                    <a:pt x="29114" y="17336"/>
                  </a:lnTo>
                  <a:lnTo>
                    <a:pt x="29834" y="16626"/>
                  </a:lnTo>
                  <a:lnTo>
                    <a:pt x="29996" y="16473"/>
                  </a:lnTo>
                  <a:lnTo>
                    <a:pt x="30760" y="16602"/>
                  </a:lnTo>
                  <a:lnTo>
                    <a:pt x="30891" y="16640"/>
                  </a:lnTo>
                  <a:lnTo>
                    <a:pt x="31022" y="16669"/>
                  </a:lnTo>
                  <a:lnTo>
                    <a:pt x="31311" y="16678"/>
                  </a:lnTo>
                  <a:lnTo>
                    <a:pt x="31540" y="16602"/>
                  </a:lnTo>
                  <a:lnTo>
                    <a:pt x="32269" y="16969"/>
                  </a:lnTo>
                  <a:lnTo>
                    <a:pt x="32320" y="17264"/>
                  </a:lnTo>
                  <a:lnTo>
                    <a:pt x="32534" y="17593"/>
                  </a:lnTo>
                  <a:lnTo>
                    <a:pt x="32664" y="17598"/>
                  </a:lnTo>
                  <a:lnTo>
                    <a:pt x="33124" y="17674"/>
                  </a:lnTo>
                  <a:lnTo>
                    <a:pt x="33325" y="17712"/>
                  </a:lnTo>
                  <a:lnTo>
                    <a:pt x="33781" y="17884"/>
                  </a:lnTo>
                  <a:lnTo>
                    <a:pt x="34446" y="18055"/>
                  </a:lnTo>
                  <a:lnTo>
                    <a:pt x="34501" y="18203"/>
                  </a:lnTo>
                  <a:lnTo>
                    <a:pt x="34513" y="18346"/>
                  </a:lnTo>
                  <a:lnTo>
                    <a:pt x="34739" y="18799"/>
                  </a:lnTo>
                  <a:lnTo>
                    <a:pt x="35008" y="18932"/>
                  </a:lnTo>
                  <a:lnTo>
                    <a:pt x="35260" y="18968"/>
                  </a:lnTo>
                  <a:lnTo>
                    <a:pt x="35558" y="18689"/>
                  </a:lnTo>
                  <a:lnTo>
                    <a:pt x="35697" y="18498"/>
                  </a:lnTo>
                  <a:lnTo>
                    <a:pt x="35930" y="18189"/>
                  </a:lnTo>
                  <a:lnTo>
                    <a:pt x="36053" y="18027"/>
                  </a:lnTo>
                  <a:lnTo>
                    <a:pt x="37371" y="18394"/>
                  </a:lnTo>
                  <a:lnTo>
                    <a:pt x="37462" y="18594"/>
                  </a:lnTo>
                  <a:lnTo>
                    <a:pt x="37941" y="18813"/>
                  </a:lnTo>
                  <a:lnTo>
                    <a:pt x="39315" y="18784"/>
                  </a:lnTo>
                  <a:lnTo>
                    <a:pt x="39521" y="18813"/>
                  </a:lnTo>
                  <a:lnTo>
                    <a:pt x="40079" y="18875"/>
                  </a:lnTo>
                  <a:lnTo>
                    <a:pt x="40412" y="18951"/>
                  </a:lnTo>
                  <a:lnTo>
                    <a:pt x="40740" y="19047"/>
                  </a:lnTo>
                  <a:lnTo>
                    <a:pt x="41085" y="19137"/>
                  </a:lnTo>
                  <a:lnTo>
                    <a:pt x="41457" y="19199"/>
                  </a:lnTo>
                  <a:lnTo>
                    <a:pt x="41710" y="19266"/>
                  </a:lnTo>
                  <a:lnTo>
                    <a:pt x="41979" y="19347"/>
                  </a:lnTo>
                  <a:lnTo>
                    <a:pt x="42114" y="19380"/>
                  </a:lnTo>
                  <a:lnTo>
                    <a:pt x="42316" y="19366"/>
                  </a:lnTo>
                  <a:lnTo>
                    <a:pt x="42585" y="19347"/>
                  </a:lnTo>
                  <a:lnTo>
                    <a:pt x="42719" y="19342"/>
                  </a:lnTo>
                  <a:lnTo>
                    <a:pt x="42874" y="19242"/>
                  </a:lnTo>
                  <a:lnTo>
                    <a:pt x="43065" y="19125"/>
                  </a:lnTo>
                  <a:lnTo>
                    <a:pt x="43194" y="19078"/>
                  </a:lnTo>
                  <a:lnTo>
                    <a:pt x="43309" y="19228"/>
                  </a:lnTo>
                  <a:lnTo>
                    <a:pt x="43420" y="19435"/>
                  </a:lnTo>
                  <a:lnTo>
                    <a:pt x="43681" y="19804"/>
                  </a:lnTo>
                  <a:lnTo>
                    <a:pt x="43715" y="19646"/>
                  </a:lnTo>
                  <a:lnTo>
                    <a:pt x="43690" y="19457"/>
                  </a:lnTo>
                  <a:lnTo>
                    <a:pt x="43814" y="19220"/>
                  </a:lnTo>
                  <a:lnTo>
                    <a:pt x="43776" y="19053"/>
                  </a:lnTo>
                  <a:lnTo>
                    <a:pt x="43562" y="19014"/>
                  </a:lnTo>
                  <a:lnTo>
                    <a:pt x="43333" y="18880"/>
                  </a:lnTo>
                  <a:lnTo>
                    <a:pt x="43317" y="18742"/>
                  </a:lnTo>
                  <a:lnTo>
                    <a:pt x="43424" y="18379"/>
                  </a:lnTo>
                  <a:lnTo>
                    <a:pt x="43365" y="18184"/>
                  </a:lnTo>
                  <a:lnTo>
                    <a:pt x="43068" y="18103"/>
                  </a:lnTo>
                  <a:lnTo>
                    <a:pt x="43024" y="17974"/>
                  </a:lnTo>
                  <a:lnTo>
                    <a:pt x="42969" y="17827"/>
                  </a:lnTo>
                  <a:lnTo>
                    <a:pt x="42870" y="17326"/>
                  </a:lnTo>
                  <a:lnTo>
                    <a:pt x="42969" y="17188"/>
                  </a:lnTo>
                  <a:lnTo>
                    <a:pt x="43108" y="16897"/>
                  </a:lnTo>
                  <a:lnTo>
                    <a:pt x="43123" y="16712"/>
                  </a:lnTo>
                  <a:lnTo>
                    <a:pt x="43278" y="16459"/>
                  </a:lnTo>
                  <a:lnTo>
                    <a:pt x="43530" y="16337"/>
                  </a:lnTo>
                  <a:lnTo>
                    <a:pt x="44405" y="15893"/>
                  </a:lnTo>
                  <a:lnTo>
                    <a:pt x="44752" y="15670"/>
                  </a:lnTo>
                  <a:lnTo>
                    <a:pt x="45034" y="15588"/>
                  </a:lnTo>
                  <a:lnTo>
                    <a:pt x="45308" y="15691"/>
                  </a:lnTo>
                  <a:lnTo>
                    <a:pt x="45496" y="15820"/>
                  </a:lnTo>
                  <a:lnTo>
                    <a:pt x="45851" y="15760"/>
                  </a:lnTo>
                  <a:lnTo>
                    <a:pt x="45902" y="15524"/>
                  </a:lnTo>
                  <a:lnTo>
                    <a:pt x="45923" y="15309"/>
                  </a:lnTo>
                  <a:lnTo>
                    <a:pt x="45940" y="15034"/>
                  </a:lnTo>
                  <a:lnTo>
                    <a:pt x="45966" y="14828"/>
                  </a:lnTo>
                  <a:lnTo>
                    <a:pt x="46250" y="14527"/>
                  </a:lnTo>
                  <a:lnTo>
                    <a:pt x="46420" y="14421"/>
                  </a:lnTo>
                  <a:lnTo>
                    <a:pt x="46552" y="14297"/>
                  </a:lnTo>
                  <a:lnTo>
                    <a:pt x="46641" y="14169"/>
                  </a:lnTo>
                  <a:lnTo>
                    <a:pt x="46739" y="14011"/>
                  </a:lnTo>
                  <a:lnTo>
                    <a:pt x="46820" y="13577"/>
                  </a:lnTo>
                  <a:lnTo>
                    <a:pt x="46884" y="13393"/>
                  </a:lnTo>
                  <a:lnTo>
                    <a:pt x="46961" y="13248"/>
                  </a:lnTo>
                  <a:lnTo>
                    <a:pt x="47084" y="13103"/>
                  </a:lnTo>
                  <a:lnTo>
                    <a:pt x="47556" y="12955"/>
                  </a:lnTo>
                  <a:lnTo>
                    <a:pt x="47662" y="13172"/>
                  </a:lnTo>
                  <a:lnTo>
                    <a:pt x="47789" y="13330"/>
                  </a:lnTo>
                  <a:lnTo>
                    <a:pt x="48006" y="13437"/>
                  </a:lnTo>
                  <a:lnTo>
                    <a:pt x="48193" y="13467"/>
                  </a:lnTo>
                  <a:lnTo>
                    <a:pt x="48375" y="13442"/>
                  </a:lnTo>
                  <a:lnTo>
                    <a:pt x="48592" y="13370"/>
                  </a:lnTo>
                  <a:lnTo>
                    <a:pt x="48821" y="13468"/>
                  </a:lnTo>
                  <a:lnTo>
                    <a:pt x="48787" y="13643"/>
                  </a:lnTo>
                  <a:lnTo>
                    <a:pt x="48787" y="13835"/>
                  </a:lnTo>
                  <a:lnTo>
                    <a:pt x="48914" y="13980"/>
                  </a:lnTo>
                  <a:lnTo>
                    <a:pt x="49152" y="14112"/>
                  </a:lnTo>
                  <a:lnTo>
                    <a:pt x="49419" y="14236"/>
                  </a:lnTo>
                  <a:lnTo>
                    <a:pt x="49691" y="14292"/>
                  </a:lnTo>
                  <a:lnTo>
                    <a:pt x="50205" y="14310"/>
                  </a:lnTo>
                  <a:lnTo>
                    <a:pt x="50435" y="14353"/>
                  </a:lnTo>
                  <a:lnTo>
                    <a:pt x="50791" y="14669"/>
                  </a:lnTo>
                  <a:lnTo>
                    <a:pt x="50800" y="14805"/>
                  </a:lnTo>
                  <a:lnTo>
                    <a:pt x="50833" y="14959"/>
                  </a:lnTo>
                  <a:lnTo>
                    <a:pt x="50914" y="15187"/>
                  </a:lnTo>
                  <a:lnTo>
                    <a:pt x="51031" y="15649"/>
                  </a:lnTo>
                  <a:lnTo>
                    <a:pt x="51590" y="15931"/>
                  </a:lnTo>
                  <a:lnTo>
                    <a:pt x="51850" y="15972"/>
                  </a:lnTo>
                  <a:lnTo>
                    <a:pt x="52301" y="15800"/>
                  </a:lnTo>
                  <a:lnTo>
                    <a:pt x="52802" y="15444"/>
                  </a:lnTo>
                  <a:lnTo>
                    <a:pt x="53036" y="15287"/>
                  </a:lnTo>
                  <a:lnTo>
                    <a:pt x="53317" y="14972"/>
                  </a:lnTo>
                  <a:lnTo>
                    <a:pt x="53550" y="14772"/>
                  </a:lnTo>
                  <a:lnTo>
                    <a:pt x="53681" y="14586"/>
                  </a:lnTo>
                  <a:lnTo>
                    <a:pt x="53756" y="14457"/>
                  </a:lnTo>
                  <a:lnTo>
                    <a:pt x="54164" y="13566"/>
                  </a:lnTo>
                  <a:lnTo>
                    <a:pt x="54172" y="13290"/>
                  </a:lnTo>
                  <a:lnTo>
                    <a:pt x="54215" y="13161"/>
                  </a:lnTo>
                  <a:lnTo>
                    <a:pt x="54219" y="13028"/>
                  </a:lnTo>
                  <a:lnTo>
                    <a:pt x="54200" y="12885"/>
                  </a:lnTo>
                  <a:lnTo>
                    <a:pt x="54172" y="12723"/>
                  </a:lnTo>
                  <a:lnTo>
                    <a:pt x="54204" y="12513"/>
                  </a:lnTo>
                  <a:lnTo>
                    <a:pt x="54227" y="12308"/>
                  </a:lnTo>
                  <a:lnTo>
                    <a:pt x="54255" y="12123"/>
                  </a:lnTo>
                  <a:lnTo>
                    <a:pt x="54307" y="11941"/>
                  </a:lnTo>
                  <a:lnTo>
                    <a:pt x="54330" y="11627"/>
                  </a:lnTo>
                  <a:lnTo>
                    <a:pt x="54374" y="11489"/>
                  </a:lnTo>
                  <a:lnTo>
                    <a:pt x="54390" y="11355"/>
                  </a:lnTo>
                  <a:lnTo>
                    <a:pt x="54421" y="11227"/>
                  </a:lnTo>
                  <a:lnTo>
                    <a:pt x="54682" y="10860"/>
                  </a:lnTo>
                  <a:lnTo>
                    <a:pt x="54908" y="10688"/>
                  </a:lnTo>
                  <a:lnTo>
                    <a:pt x="55411" y="10559"/>
                  </a:lnTo>
                  <a:lnTo>
                    <a:pt x="55918" y="10731"/>
                  </a:lnTo>
                  <a:lnTo>
                    <a:pt x="56159" y="10798"/>
                  </a:lnTo>
                  <a:lnTo>
                    <a:pt x="56349" y="10850"/>
                  </a:lnTo>
                  <a:lnTo>
                    <a:pt x="56682" y="10793"/>
                  </a:lnTo>
                  <a:lnTo>
                    <a:pt x="56824" y="10707"/>
                  </a:lnTo>
                  <a:lnTo>
                    <a:pt x="57050" y="10550"/>
                  </a:lnTo>
                  <a:lnTo>
                    <a:pt x="57398" y="10464"/>
                  </a:lnTo>
                  <a:lnTo>
                    <a:pt x="57628" y="10426"/>
                  </a:lnTo>
                  <a:lnTo>
                    <a:pt x="57802" y="10364"/>
                  </a:lnTo>
                  <a:lnTo>
                    <a:pt x="58119" y="10216"/>
                  </a:lnTo>
                  <a:lnTo>
                    <a:pt x="58261" y="10097"/>
                  </a:lnTo>
                  <a:lnTo>
                    <a:pt x="58550" y="9568"/>
                  </a:lnTo>
                  <a:lnTo>
                    <a:pt x="58166" y="8958"/>
                  </a:lnTo>
                  <a:lnTo>
                    <a:pt x="58206" y="8773"/>
                  </a:lnTo>
                  <a:lnTo>
                    <a:pt x="58297" y="8634"/>
                  </a:lnTo>
                  <a:lnTo>
                    <a:pt x="58511" y="8229"/>
                  </a:lnTo>
                  <a:lnTo>
                    <a:pt x="58653" y="7934"/>
                  </a:lnTo>
                  <a:lnTo>
                    <a:pt x="58768" y="7657"/>
                  </a:lnTo>
                  <a:lnTo>
                    <a:pt x="58811" y="7467"/>
                  </a:lnTo>
                  <a:lnTo>
                    <a:pt x="58982" y="6924"/>
                  </a:lnTo>
                  <a:lnTo>
                    <a:pt x="59330" y="5975"/>
                  </a:lnTo>
                  <a:lnTo>
                    <a:pt x="59164" y="5480"/>
                  </a:lnTo>
                  <a:lnTo>
                    <a:pt x="59666" y="5032"/>
                  </a:lnTo>
                  <a:lnTo>
                    <a:pt x="59896" y="4832"/>
                  </a:lnTo>
                  <a:lnTo>
                    <a:pt x="60086" y="4689"/>
                  </a:lnTo>
                  <a:lnTo>
                    <a:pt x="60363" y="4427"/>
                  </a:lnTo>
                  <a:lnTo>
                    <a:pt x="60490" y="4255"/>
                  </a:lnTo>
                  <a:lnTo>
                    <a:pt x="60557" y="3993"/>
                  </a:lnTo>
                  <a:lnTo>
                    <a:pt x="60605" y="3745"/>
                  </a:lnTo>
                  <a:lnTo>
                    <a:pt x="60680" y="3493"/>
                  </a:lnTo>
                  <a:lnTo>
                    <a:pt x="60787" y="3249"/>
                  </a:lnTo>
                  <a:lnTo>
                    <a:pt x="60929" y="2940"/>
                  </a:lnTo>
                  <a:lnTo>
                    <a:pt x="61104" y="2649"/>
                  </a:lnTo>
                  <a:lnTo>
                    <a:pt x="61325" y="2416"/>
                  </a:lnTo>
                  <a:lnTo>
                    <a:pt x="61551" y="1887"/>
                  </a:lnTo>
                  <a:lnTo>
                    <a:pt x="61709" y="1739"/>
                  </a:lnTo>
                  <a:lnTo>
                    <a:pt x="61840" y="1596"/>
                  </a:lnTo>
                  <a:lnTo>
                    <a:pt x="62061" y="1372"/>
                  </a:lnTo>
                  <a:lnTo>
                    <a:pt x="62259" y="1258"/>
                  </a:lnTo>
                  <a:lnTo>
                    <a:pt x="62509" y="1134"/>
                  </a:lnTo>
                  <a:lnTo>
                    <a:pt x="62719" y="1005"/>
                  </a:lnTo>
                  <a:lnTo>
                    <a:pt x="62928" y="781"/>
                  </a:lnTo>
                  <a:lnTo>
                    <a:pt x="63142" y="667"/>
                  </a:lnTo>
                  <a:lnTo>
                    <a:pt x="63324" y="509"/>
                  </a:lnTo>
                  <a:lnTo>
                    <a:pt x="63495" y="333"/>
                  </a:lnTo>
                  <a:lnTo>
                    <a:pt x="63673" y="204"/>
                  </a:lnTo>
                  <a:lnTo>
                    <a:pt x="64065" y="181"/>
                  </a:lnTo>
                  <a:lnTo>
                    <a:pt x="64516" y="448"/>
                  </a:lnTo>
                  <a:lnTo>
                    <a:pt x="64904" y="548"/>
                  </a:lnTo>
                  <a:lnTo>
                    <a:pt x="65458" y="662"/>
                  </a:lnTo>
                  <a:lnTo>
                    <a:pt x="66012" y="419"/>
                  </a:lnTo>
                  <a:lnTo>
                    <a:pt x="66444" y="147"/>
                  </a:lnTo>
                  <a:lnTo>
                    <a:pt x="66701" y="0"/>
                  </a:lnTo>
                  <a:lnTo>
                    <a:pt x="66994" y="195"/>
                  </a:lnTo>
                  <a:lnTo>
                    <a:pt x="67330" y="538"/>
                  </a:lnTo>
                  <a:lnTo>
                    <a:pt x="67920" y="695"/>
                  </a:lnTo>
                  <a:lnTo>
                    <a:pt x="68419" y="590"/>
                  </a:lnTo>
                  <a:lnTo>
                    <a:pt x="69049" y="262"/>
                  </a:lnTo>
                  <a:lnTo>
                    <a:pt x="69472" y="52"/>
                  </a:lnTo>
                  <a:lnTo>
                    <a:pt x="69749" y="85"/>
                  </a:lnTo>
                  <a:lnTo>
                    <a:pt x="71111" y="729"/>
                  </a:lnTo>
                  <a:lnTo>
                    <a:pt x="71657" y="838"/>
                  </a:lnTo>
                  <a:lnTo>
                    <a:pt x="72128" y="1024"/>
                  </a:lnTo>
                  <a:lnTo>
                    <a:pt x="72786" y="1272"/>
                  </a:lnTo>
                  <a:lnTo>
                    <a:pt x="73209" y="1377"/>
                  </a:lnTo>
                  <a:lnTo>
                    <a:pt x="73538" y="1601"/>
                  </a:lnTo>
                  <a:lnTo>
                    <a:pt x="73732" y="1834"/>
                  </a:lnTo>
                  <a:lnTo>
                    <a:pt x="74183" y="1996"/>
                  </a:lnTo>
                  <a:lnTo>
                    <a:pt x="74349" y="2134"/>
                  </a:lnTo>
                  <a:lnTo>
                    <a:pt x="74563" y="2492"/>
                  </a:lnTo>
                  <a:lnTo>
                    <a:pt x="74928" y="3057"/>
                  </a:lnTo>
                  <a:lnTo>
                    <a:pt x="75158" y="3440"/>
                  </a:lnTo>
                  <a:lnTo>
                    <a:pt x="75445" y="3754"/>
                  </a:lnTo>
                  <a:lnTo>
                    <a:pt x="75860" y="3737"/>
                  </a:lnTo>
                  <a:lnTo>
                    <a:pt x="76356" y="3432"/>
                  </a:lnTo>
                  <a:lnTo>
                    <a:pt x="76836" y="3188"/>
                  </a:lnTo>
                  <a:lnTo>
                    <a:pt x="77255" y="3244"/>
                  </a:lnTo>
                  <a:lnTo>
                    <a:pt x="77507" y="3476"/>
                  </a:lnTo>
                  <a:lnTo>
                    <a:pt x="77935" y="4039"/>
                  </a:lnTo>
                  <a:lnTo>
                    <a:pt x="78225" y="4332"/>
                  </a:lnTo>
                  <a:lnTo>
                    <a:pt x="78747" y="4723"/>
                  </a:lnTo>
                  <a:lnTo>
                    <a:pt x="78894" y="4760"/>
                  </a:lnTo>
                  <a:lnTo>
                    <a:pt x="78910" y="6597"/>
                  </a:lnTo>
                  <a:lnTo>
                    <a:pt x="79039" y="10924"/>
                  </a:lnTo>
                  <a:lnTo>
                    <a:pt x="79092" y="11598"/>
                  </a:lnTo>
                  <a:lnTo>
                    <a:pt x="79109" y="12361"/>
                  </a:lnTo>
                  <a:lnTo>
                    <a:pt x="79189" y="15782"/>
                  </a:lnTo>
                  <a:lnTo>
                    <a:pt x="79293" y="20262"/>
                  </a:lnTo>
                  <a:lnTo>
                    <a:pt x="79309" y="20991"/>
                  </a:lnTo>
                  <a:lnTo>
                    <a:pt x="79406" y="22876"/>
                  </a:lnTo>
                  <a:lnTo>
                    <a:pt x="79523" y="25189"/>
                  </a:lnTo>
                  <a:lnTo>
                    <a:pt x="79543" y="25716"/>
                  </a:lnTo>
                  <a:lnTo>
                    <a:pt x="79843" y="33683"/>
                  </a:lnTo>
                  <a:lnTo>
                    <a:pt x="79879" y="34648"/>
                  </a:lnTo>
                  <a:lnTo>
                    <a:pt x="80465" y="38165"/>
                  </a:lnTo>
                  <a:lnTo>
                    <a:pt x="80759" y="38527"/>
                  </a:lnTo>
                  <a:lnTo>
                    <a:pt x="81273" y="39161"/>
                  </a:lnTo>
                  <a:lnTo>
                    <a:pt x="81831" y="39823"/>
                  </a:lnTo>
                  <a:lnTo>
                    <a:pt x="83913" y="42311"/>
                  </a:lnTo>
                  <a:lnTo>
                    <a:pt x="84167" y="42695"/>
                  </a:lnTo>
                  <a:lnTo>
                    <a:pt x="82702" y="44043"/>
                  </a:lnTo>
                  <a:lnTo>
                    <a:pt x="84049" y="46108"/>
                  </a:lnTo>
                  <a:lnTo>
                    <a:pt x="86540" y="49550"/>
                  </a:lnTo>
                  <a:lnTo>
                    <a:pt x="86930" y="50084"/>
                  </a:lnTo>
                  <a:lnTo>
                    <a:pt x="88277" y="51927"/>
                  </a:lnTo>
                  <a:lnTo>
                    <a:pt x="88632" y="52475"/>
                  </a:lnTo>
                  <a:lnTo>
                    <a:pt x="88867" y="52905"/>
                  </a:lnTo>
                  <a:lnTo>
                    <a:pt x="89074" y="53349"/>
                  </a:lnTo>
                  <a:lnTo>
                    <a:pt x="89251" y="53806"/>
                  </a:lnTo>
                  <a:lnTo>
                    <a:pt x="89443" y="54431"/>
                  </a:lnTo>
                  <a:lnTo>
                    <a:pt x="89580" y="55070"/>
                  </a:lnTo>
                  <a:lnTo>
                    <a:pt x="89647" y="55556"/>
                  </a:lnTo>
                  <a:lnTo>
                    <a:pt x="89687" y="56208"/>
                  </a:lnTo>
                  <a:lnTo>
                    <a:pt x="89681" y="56698"/>
                  </a:lnTo>
                  <a:lnTo>
                    <a:pt x="89627" y="57286"/>
                  </a:lnTo>
                  <a:lnTo>
                    <a:pt x="89541" y="57869"/>
                  </a:lnTo>
                  <a:lnTo>
                    <a:pt x="89158" y="59511"/>
                  </a:lnTo>
                  <a:lnTo>
                    <a:pt x="90214" y="59791"/>
                  </a:lnTo>
                  <a:lnTo>
                    <a:pt x="94811" y="60994"/>
                  </a:lnTo>
                  <a:lnTo>
                    <a:pt x="95957" y="61402"/>
                  </a:lnTo>
                  <a:lnTo>
                    <a:pt x="101324" y="65731"/>
                  </a:lnTo>
                  <a:lnTo>
                    <a:pt x="100730" y="66109"/>
                  </a:lnTo>
                  <a:lnTo>
                    <a:pt x="97488" y="70097"/>
                  </a:lnTo>
                  <a:lnTo>
                    <a:pt x="95920" y="72018"/>
                  </a:lnTo>
                  <a:lnTo>
                    <a:pt x="87243" y="82654"/>
                  </a:lnTo>
                  <a:lnTo>
                    <a:pt x="85916" y="81568"/>
                  </a:lnTo>
                  <a:lnTo>
                    <a:pt x="82888" y="85265"/>
                  </a:lnTo>
                  <a:lnTo>
                    <a:pt x="79480" y="88635"/>
                  </a:lnTo>
                  <a:lnTo>
                    <a:pt x="78122" y="90093"/>
                  </a:lnTo>
                  <a:lnTo>
                    <a:pt x="74721" y="93519"/>
                  </a:lnTo>
                  <a:lnTo>
                    <a:pt x="73197" y="95049"/>
                  </a:lnTo>
                  <a:lnTo>
                    <a:pt x="71154" y="95767"/>
                  </a:lnTo>
                  <a:lnTo>
                    <a:pt x="70409" y="95466"/>
                  </a:lnTo>
                  <a:lnTo>
                    <a:pt x="69855" y="96063"/>
                  </a:lnTo>
                  <a:lnTo>
                    <a:pt x="68437" y="95044"/>
                  </a:lnTo>
                  <a:lnTo>
                    <a:pt x="67657" y="94451"/>
                  </a:lnTo>
                  <a:lnTo>
                    <a:pt x="66574" y="93819"/>
                  </a:lnTo>
                  <a:lnTo>
                    <a:pt x="65078" y="92983"/>
                  </a:lnTo>
                  <a:lnTo>
                    <a:pt x="64040" y="92642"/>
                  </a:lnTo>
                  <a:lnTo>
                    <a:pt x="62595" y="92329"/>
                  </a:lnTo>
                  <a:lnTo>
                    <a:pt x="61071" y="92066"/>
                  </a:lnTo>
                  <a:lnTo>
                    <a:pt x="59752" y="91967"/>
                  </a:lnTo>
                  <a:lnTo>
                    <a:pt x="57744" y="91904"/>
                  </a:lnTo>
                  <a:lnTo>
                    <a:pt x="54202" y="91752"/>
                  </a:lnTo>
                  <a:lnTo>
                    <a:pt x="52361" y="91540"/>
                  </a:lnTo>
                  <a:lnTo>
                    <a:pt x="49693" y="91064"/>
                  </a:lnTo>
                  <a:lnTo>
                    <a:pt x="48699" y="90834"/>
                  </a:lnTo>
                  <a:lnTo>
                    <a:pt x="47478" y="90510"/>
                  </a:lnTo>
                  <a:lnTo>
                    <a:pt x="46729" y="90299"/>
                  </a:lnTo>
                  <a:lnTo>
                    <a:pt x="43608" y="89354"/>
                  </a:lnTo>
                  <a:lnTo>
                    <a:pt x="42641" y="89055"/>
                  </a:lnTo>
                  <a:lnTo>
                    <a:pt x="41678" y="88742"/>
                  </a:lnTo>
                  <a:lnTo>
                    <a:pt x="40006" y="88142"/>
                  </a:lnTo>
                  <a:lnTo>
                    <a:pt x="39297" y="87867"/>
                  </a:lnTo>
                  <a:lnTo>
                    <a:pt x="38361" y="87480"/>
                  </a:lnTo>
                  <a:lnTo>
                    <a:pt x="36971" y="86865"/>
                  </a:lnTo>
                  <a:lnTo>
                    <a:pt x="36056" y="86443"/>
                  </a:lnTo>
                  <a:lnTo>
                    <a:pt x="34985" y="85937"/>
                  </a:lnTo>
                  <a:lnTo>
                    <a:pt x="32614" y="84833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4" name="pg284"/>
            <p:cNvSpPr/>
            <p:nvPr/>
          </p:nvSpPr>
          <p:spPr>
            <a:xfrm>
              <a:off x="5396437" y="4580626"/>
              <a:ext cx="110666" cy="145971"/>
            </a:xfrm>
            <a:custGeom>
              <a:avLst/>
              <a:gdLst/>
              <a:ahLst/>
              <a:cxnLst/>
              <a:rect l="0" t="0" r="0" b="0"/>
              <a:pathLst>
                <a:path w="110666" h="145971">
                  <a:moveTo>
                    <a:pt x="48990" y="132917"/>
                  </a:moveTo>
                  <a:lnTo>
                    <a:pt x="47842" y="134509"/>
                  </a:lnTo>
                  <a:lnTo>
                    <a:pt x="45613" y="137599"/>
                  </a:lnTo>
                  <a:lnTo>
                    <a:pt x="44483" y="137273"/>
                  </a:lnTo>
                  <a:lnTo>
                    <a:pt x="42014" y="135467"/>
                  </a:lnTo>
                  <a:lnTo>
                    <a:pt x="34924" y="130260"/>
                  </a:lnTo>
                  <a:lnTo>
                    <a:pt x="32699" y="128632"/>
                  </a:lnTo>
                  <a:lnTo>
                    <a:pt x="21538" y="120479"/>
                  </a:lnTo>
                  <a:lnTo>
                    <a:pt x="19439" y="118935"/>
                  </a:lnTo>
                  <a:lnTo>
                    <a:pt x="13311" y="114496"/>
                  </a:lnTo>
                  <a:lnTo>
                    <a:pt x="12068" y="113581"/>
                  </a:lnTo>
                  <a:lnTo>
                    <a:pt x="10229" y="112228"/>
                  </a:lnTo>
                  <a:lnTo>
                    <a:pt x="10471" y="111908"/>
                  </a:lnTo>
                  <a:lnTo>
                    <a:pt x="10533" y="111566"/>
                  </a:lnTo>
                  <a:lnTo>
                    <a:pt x="11407" y="111695"/>
                  </a:lnTo>
                  <a:lnTo>
                    <a:pt x="11547" y="110859"/>
                  </a:lnTo>
                  <a:lnTo>
                    <a:pt x="11588" y="110530"/>
                  </a:lnTo>
                  <a:lnTo>
                    <a:pt x="0" y="107546"/>
                  </a:lnTo>
                  <a:lnTo>
                    <a:pt x="309" y="105520"/>
                  </a:lnTo>
                  <a:lnTo>
                    <a:pt x="477" y="104312"/>
                  </a:lnTo>
                  <a:lnTo>
                    <a:pt x="1041" y="100818"/>
                  </a:lnTo>
                  <a:lnTo>
                    <a:pt x="1607" y="97003"/>
                  </a:lnTo>
                  <a:lnTo>
                    <a:pt x="1981" y="94897"/>
                  </a:lnTo>
                  <a:lnTo>
                    <a:pt x="2240" y="93243"/>
                  </a:lnTo>
                  <a:lnTo>
                    <a:pt x="2534" y="91206"/>
                  </a:lnTo>
                  <a:lnTo>
                    <a:pt x="2844" y="89389"/>
                  </a:lnTo>
                  <a:lnTo>
                    <a:pt x="3660" y="89587"/>
                  </a:lnTo>
                  <a:lnTo>
                    <a:pt x="5644" y="90124"/>
                  </a:lnTo>
                  <a:lnTo>
                    <a:pt x="9292" y="91035"/>
                  </a:lnTo>
                  <a:lnTo>
                    <a:pt x="14409" y="92385"/>
                  </a:lnTo>
                  <a:lnTo>
                    <a:pt x="14835" y="92473"/>
                  </a:lnTo>
                  <a:lnTo>
                    <a:pt x="15584" y="92578"/>
                  </a:lnTo>
                  <a:lnTo>
                    <a:pt x="16170" y="88957"/>
                  </a:lnTo>
                  <a:lnTo>
                    <a:pt x="16253" y="88438"/>
                  </a:lnTo>
                  <a:lnTo>
                    <a:pt x="16670" y="85852"/>
                  </a:lnTo>
                  <a:lnTo>
                    <a:pt x="16842" y="84783"/>
                  </a:lnTo>
                  <a:lnTo>
                    <a:pt x="17097" y="83096"/>
                  </a:lnTo>
                  <a:lnTo>
                    <a:pt x="17424" y="81197"/>
                  </a:lnTo>
                  <a:lnTo>
                    <a:pt x="17560" y="80362"/>
                  </a:lnTo>
                  <a:lnTo>
                    <a:pt x="18002" y="77625"/>
                  </a:lnTo>
                  <a:lnTo>
                    <a:pt x="18454" y="74835"/>
                  </a:lnTo>
                  <a:lnTo>
                    <a:pt x="29016" y="76602"/>
                  </a:lnTo>
                  <a:lnTo>
                    <a:pt x="32120" y="77098"/>
                  </a:lnTo>
                  <a:lnTo>
                    <a:pt x="39578" y="78369"/>
                  </a:lnTo>
                  <a:lnTo>
                    <a:pt x="43157" y="78967"/>
                  </a:lnTo>
                  <a:lnTo>
                    <a:pt x="44026" y="77216"/>
                  </a:lnTo>
                  <a:lnTo>
                    <a:pt x="44437" y="76404"/>
                  </a:lnTo>
                  <a:lnTo>
                    <a:pt x="45382" y="74579"/>
                  </a:lnTo>
                  <a:lnTo>
                    <a:pt x="45803" y="73750"/>
                  </a:lnTo>
                  <a:lnTo>
                    <a:pt x="47125" y="71168"/>
                  </a:lnTo>
                  <a:lnTo>
                    <a:pt x="48046" y="69367"/>
                  </a:lnTo>
                  <a:lnTo>
                    <a:pt x="48496" y="68484"/>
                  </a:lnTo>
                  <a:lnTo>
                    <a:pt x="49181" y="67145"/>
                  </a:lnTo>
                  <a:lnTo>
                    <a:pt x="49970" y="65601"/>
                  </a:lnTo>
                  <a:lnTo>
                    <a:pt x="50366" y="64828"/>
                  </a:lnTo>
                  <a:lnTo>
                    <a:pt x="51550" y="62512"/>
                  </a:lnTo>
                  <a:lnTo>
                    <a:pt x="52684" y="60292"/>
                  </a:lnTo>
                  <a:lnTo>
                    <a:pt x="53919" y="57869"/>
                  </a:lnTo>
                  <a:lnTo>
                    <a:pt x="55153" y="55425"/>
                  </a:lnTo>
                  <a:lnTo>
                    <a:pt x="56385" y="52985"/>
                  </a:lnTo>
                  <a:lnTo>
                    <a:pt x="57595" y="50588"/>
                  </a:lnTo>
                  <a:lnTo>
                    <a:pt x="58899" y="48004"/>
                  </a:lnTo>
                  <a:lnTo>
                    <a:pt x="51383" y="46765"/>
                  </a:lnTo>
                  <a:lnTo>
                    <a:pt x="48798" y="46336"/>
                  </a:lnTo>
                  <a:lnTo>
                    <a:pt x="43935" y="45532"/>
                  </a:lnTo>
                  <a:lnTo>
                    <a:pt x="45216" y="38261"/>
                  </a:lnTo>
                  <a:lnTo>
                    <a:pt x="45636" y="35936"/>
                  </a:lnTo>
                  <a:lnTo>
                    <a:pt x="46586" y="30494"/>
                  </a:lnTo>
                  <a:lnTo>
                    <a:pt x="46729" y="29889"/>
                  </a:lnTo>
                  <a:lnTo>
                    <a:pt x="48711" y="27233"/>
                  </a:lnTo>
                  <a:lnTo>
                    <a:pt x="51033" y="24153"/>
                  </a:lnTo>
                  <a:lnTo>
                    <a:pt x="52787" y="21822"/>
                  </a:lnTo>
                  <a:lnTo>
                    <a:pt x="54841" y="18991"/>
                  </a:lnTo>
                  <a:lnTo>
                    <a:pt x="56180" y="17145"/>
                  </a:lnTo>
                  <a:lnTo>
                    <a:pt x="56601" y="16789"/>
                  </a:lnTo>
                  <a:lnTo>
                    <a:pt x="56830" y="16441"/>
                  </a:lnTo>
                  <a:lnTo>
                    <a:pt x="57110" y="15824"/>
                  </a:lnTo>
                  <a:lnTo>
                    <a:pt x="56866" y="15582"/>
                  </a:lnTo>
                  <a:lnTo>
                    <a:pt x="57416" y="14839"/>
                  </a:lnTo>
                  <a:lnTo>
                    <a:pt x="55971" y="13838"/>
                  </a:lnTo>
                  <a:lnTo>
                    <a:pt x="55389" y="13443"/>
                  </a:lnTo>
                  <a:lnTo>
                    <a:pt x="54665" y="13152"/>
                  </a:lnTo>
                  <a:lnTo>
                    <a:pt x="54166" y="12956"/>
                  </a:lnTo>
                  <a:lnTo>
                    <a:pt x="52424" y="12256"/>
                  </a:lnTo>
                  <a:lnTo>
                    <a:pt x="52832" y="11231"/>
                  </a:lnTo>
                  <a:lnTo>
                    <a:pt x="52915" y="11031"/>
                  </a:lnTo>
                  <a:lnTo>
                    <a:pt x="53078" y="10617"/>
                  </a:lnTo>
                  <a:lnTo>
                    <a:pt x="53319" y="10007"/>
                  </a:lnTo>
                  <a:lnTo>
                    <a:pt x="53806" y="8792"/>
                  </a:lnTo>
                  <a:lnTo>
                    <a:pt x="54052" y="8182"/>
                  </a:lnTo>
                  <a:lnTo>
                    <a:pt x="54289" y="7576"/>
                  </a:lnTo>
                  <a:lnTo>
                    <a:pt x="55318" y="4998"/>
                  </a:lnTo>
                  <a:lnTo>
                    <a:pt x="55496" y="4546"/>
                  </a:lnTo>
                  <a:lnTo>
                    <a:pt x="56225" y="2725"/>
                  </a:lnTo>
                  <a:lnTo>
                    <a:pt x="56834" y="1453"/>
                  </a:lnTo>
                  <a:lnTo>
                    <a:pt x="57017" y="1258"/>
                  </a:lnTo>
                  <a:lnTo>
                    <a:pt x="57290" y="924"/>
                  </a:lnTo>
                  <a:lnTo>
                    <a:pt x="57816" y="448"/>
                  </a:lnTo>
                  <a:lnTo>
                    <a:pt x="58426" y="395"/>
                  </a:lnTo>
                  <a:lnTo>
                    <a:pt x="58746" y="528"/>
                  </a:lnTo>
                  <a:lnTo>
                    <a:pt x="58996" y="614"/>
                  </a:lnTo>
                  <a:lnTo>
                    <a:pt x="59241" y="705"/>
                  </a:lnTo>
                  <a:lnTo>
                    <a:pt x="59641" y="838"/>
                  </a:lnTo>
                  <a:lnTo>
                    <a:pt x="59918" y="924"/>
                  </a:lnTo>
                  <a:lnTo>
                    <a:pt x="60278" y="1000"/>
                  </a:lnTo>
                  <a:lnTo>
                    <a:pt x="60615" y="1043"/>
                  </a:lnTo>
                  <a:lnTo>
                    <a:pt x="60750" y="1048"/>
                  </a:lnTo>
                  <a:lnTo>
                    <a:pt x="60880" y="1057"/>
                  </a:lnTo>
                  <a:lnTo>
                    <a:pt x="61011" y="1057"/>
                  </a:lnTo>
                  <a:lnTo>
                    <a:pt x="61264" y="1010"/>
                  </a:lnTo>
                  <a:lnTo>
                    <a:pt x="61411" y="929"/>
                  </a:lnTo>
                  <a:lnTo>
                    <a:pt x="61549" y="805"/>
                  </a:lnTo>
                  <a:lnTo>
                    <a:pt x="61814" y="519"/>
                  </a:lnTo>
                  <a:lnTo>
                    <a:pt x="62202" y="181"/>
                  </a:lnTo>
                  <a:lnTo>
                    <a:pt x="62333" y="81"/>
                  </a:lnTo>
                  <a:lnTo>
                    <a:pt x="62464" y="0"/>
                  </a:lnTo>
                  <a:lnTo>
                    <a:pt x="63275" y="138"/>
                  </a:lnTo>
                  <a:lnTo>
                    <a:pt x="63354" y="305"/>
                  </a:lnTo>
                  <a:lnTo>
                    <a:pt x="63414" y="500"/>
                  </a:lnTo>
                  <a:lnTo>
                    <a:pt x="63461" y="710"/>
                  </a:lnTo>
                  <a:lnTo>
                    <a:pt x="63501" y="905"/>
                  </a:lnTo>
                  <a:lnTo>
                    <a:pt x="63536" y="1134"/>
                  </a:lnTo>
                  <a:lnTo>
                    <a:pt x="63552" y="1367"/>
                  </a:lnTo>
                  <a:lnTo>
                    <a:pt x="63556" y="1605"/>
                  </a:lnTo>
                  <a:lnTo>
                    <a:pt x="63548" y="1844"/>
                  </a:lnTo>
                  <a:lnTo>
                    <a:pt x="63536" y="2077"/>
                  </a:lnTo>
                  <a:lnTo>
                    <a:pt x="63517" y="2249"/>
                  </a:lnTo>
                  <a:lnTo>
                    <a:pt x="63433" y="2759"/>
                  </a:lnTo>
                  <a:lnTo>
                    <a:pt x="63414" y="3026"/>
                  </a:lnTo>
                  <a:lnTo>
                    <a:pt x="64205" y="3826"/>
                  </a:lnTo>
                  <a:lnTo>
                    <a:pt x="64443" y="3798"/>
                  </a:lnTo>
                  <a:lnTo>
                    <a:pt x="64617" y="3769"/>
                  </a:lnTo>
                  <a:lnTo>
                    <a:pt x="64787" y="3717"/>
                  </a:lnTo>
                  <a:lnTo>
                    <a:pt x="65128" y="3597"/>
                  </a:lnTo>
                  <a:lnTo>
                    <a:pt x="65298" y="3545"/>
                  </a:lnTo>
                  <a:lnTo>
                    <a:pt x="65456" y="3502"/>
                  </a:lnTo>
                  <a:lnTo>
                    <a:pt x="65979" y="3378"/>
                  </a:lnTo>
                  <a:lnTo>
                    <a:pt x="66224" y="3330"/>
                  </a:lnTo>
                  <a:lnTo>
                    <a:pt x="66371" y="3307"/>
                  </a:lnTo>
                  <a:lnTo>
                    <a:pt x="66664" y="3269"/>
                  </a:lnTo>
                  <a:lnTo>
                    <a:pt x="66889" y="3249"/>
                  </a:lnTo>
                  <a:lnTo>
                    <a:pt x="67372" y="3030"/>
                  </a:lnTo>
                  <a:lnTo>
                    <a:pt x="67467" y="2864"/>
                  </a:lnTo>
                  <a:lnTo>
                    <a:pt x="67570" y="2568"/>
                  </a:lnTo>
                  <a:lnTo>
                    <a:pt x="67626" y="2430"/>
                  </a:lnTo>
                  <a:lnTo>
                    <a:pt x="67812" y="2072"/>
                  </a:lnTo>
                  <a:lnTo>
                    <a:pt x="68995" y="2025"/>
                  </a:lnTo>
                  <a:lnTo>
                    <a:pt x="69071" y="2158"/>
                  </a:lnTo>
                  <a:lnTo>
                    <a:pt x="69197" y="2458"/>
                  </a:lnTo>
                  <a:lnTo>
                    <a:pt x="69265" y="2601"/>
                  </a:lnTo>
                  <a:lnTo>
                    <a:pt x="69383" y="2840"/>
                  </a:lnTo>
                  <a:lnTo>
                    <a:pt x="69621" y="3192"/>
                  </a:lnTo>
                  <a:lnTo>
                    <a:pt x="69791" y="3373"/>
                  </a:lnTo>
                  <a:lnTo>
                    <a:pt x="69957" y="3540"/>
                  </a:lnTo>
                  <a:lnTo>
                    <a:pt x="70207" y="3769"/>
                  </a:lnTo>
                  <a:lnTo>
                    <a:pt x="70373" y="3936"/>
                  </a:lnTo>
                  <a:lnTo>
                    <a:pt x="70539" y="4107"/>
                  </a:lnTo>
                  <a:lnTo>
                    <a:pt x="70698" y="4288"/>
                  </a:lnTo>
                  <a:lnTo>
                    <a:pt x="71022" y="4717"/>
                  </a:lnTo>
                  <a:lnTo>
                    <a:pt x="71090" y="4865"/>
                  </a:lnTo>
                  <a:lnTo>
                    <a:pt x="71153" y="5027"/>
                  </a:lnTo>
                  <a:lnTo>
                    <a:pt x="71196" y="5198"/>
                  </a:lnTo>
                  <a:lnTo>
                    <a:pt x="71224" y="5365"/>
                  </a:lnTo>
                  <a:lnTo>
                    <a:pt x="71200" y="5580"/>
                  </a:lnTo>
                  <a:lnTo>
                    <a:pt x="70935" y="5966"/>
                  </a:lnTo>
                  <a:lnTo>
                    <a:pt x="70587" y="6676"/>
                  </a:lnTo>
                  <a:lnTo>
                    <a:pt x="70840" y="7757"/>
                  </a:lnTo>
                  <a:lnTo>
                    <a:pt x="70812" y="7891"/>
                  </a:lnTo>
                  <a:lnTo>
                    <a:pt x="70769" y="8024"/>
                  </a:lnTo>
                  <a:lnTo>
                    <a:pt x="70666" y="8286"/>
                  </a:lnTo>
                  <a:lnTo>
                    <a:pt x="70630" y="8420"/>
                  </a:lnTo>
                  <a:lnTo>
                    <a:pt x="70575" y="8701"/>
                  </a:lnTo>
                  <a:lnTo>
                    <a:pt x="70555" y="8844"/>
                  </a:lnTo>
                  <a:lnTo>
                    <a:pt x="70539" y="9130"/>
                  </a:lnTo>
                  <a:lnTo>
                    <a:pt x="70547" y="9468"/>
                  </a:lnTo>
                  <a:lnTo>
                    <a:pt x="70559" y="9640"/>
                  </a:lnTo>
                  <a:lnTo>
                    <a:pt x="71462" y="10031"/>
                  </a:lnTo>
                  <a:lnTo>
                    <a:pt x="71770" y="9845"/>
                  </a:lnTo>
                  <a:lnTo>
                    <a:pt x="73318" y="9821"/>
                  </a:lnTo>
                  <a:lnTo>
                    <a:pt x="73437" y="10011"/>
                  </a:lnTo>
                  <a:lnTo>
                    <a:pt x="73532" y="10235"/>
                  </a:lnTo>
                  <a:lnTo>
                    <a:pt x="73603" y="10483"/>
                  </a:lnTo>
                  <a:lnTo>
                    <a:pt x="73655" y="10736"/>
                  </a:lnTo>
                  <a:lnTo>
                    <a:pt x="73694" y="10984"/>
                  </a:lnTo>
                  <a:lnTo>
                    <a:pt x="73710" y="11136"/>
                  </a:lnTo>
                  <a:lnTo>
                    <a:pt x="73718" y="11284"/>
                  </a:lnTo>
                  <a:lnTo>
                    <a:pt x="73722" y="11436"/>
                  </a:lnTo>
                  <a:lnTo>
                    <a:pt x="73722" y="11741"/>
                  </a:lnTo>
                  <a:lnTo>
                    <a:pt x="73714" y="11922"/>
                  </a:lnTo>
                  <a:lnTo>
                    <a:pt x="73675" y="12299"/>
                  </a:lnTo>
                  <a:lnTo>
                    <a:pt x="73675" y="12475"/>
                  </a:lnTo>
                  <a:lnTo>
                    <a:pt x="73702" y="12642"/>
                  </a:lnTo>
                  <a:lnTo>
                    <a:pt x="74154" y="13123"/>
                  </a:lnTo>
                  <a:lnTo>
                    <a:pt x="74609" y="12928"/>
                  </a:lnTo>
                  <a:lnTo>
                    <a:pt x="74807" y="12780"/>
                  </a:lnTo>
                  <a:lnTo>
                    <a:pt x="75547" y="12956"/>
                  </a:lnTo>
                  <a:lnTo>
                    <a:pt x="75591" y="13090"/>
                  </a:lnTo>
                  <a:lnTo>
                    <a:pt x="75503" y="13586"/>
                  </a:lnTo>
                  <a:lnTo>
                    <a:pt x="75222" y="13943"/>
                  </a:lnTo>
                  <a:lnTo>
                    <a:pt x="75143" y="14095"/>
                  </a:lnTo>
                  <a:lnTo>
                    <a:pt x="75072" y="14257"/>
                  </a:lnTo>
                  <a:lnTo>
                    <a:pt x="74933" y="14591"/>
                  </a:lnTo>
                  <a:lnTo>
                    <a:pt x="74858" y="14748"/>
                  </a:lnTo>
                  <a:lnTo>
                    <a:pt x="74787" y="14877"/>
                  </a:lnTo>
                  <a:lnTo>
                    <a:pt x="74629" y="15129"/>
                  </a:lnTo>
                  <a:lnTo>
                    <a:pt x="74482" y="15387"/>
                  </a:lnTo>
                  <a:lnTo>
                    <a:pt x="74411" y="15525"/>
                  </a:lnTo>
                  <a:lnTo>
                    <a:pt x="74276" y="15806"/>
                  </a:lnTo>
                  <a:lnTo>
                    <a:pt x="74213" y="15954"/>
                  </a:lnTo>
                  <a:lnTo>
                    <a:pt x="74157" y="16102"/>
                  </a:lnTo>
                  <a:lnTo>
                    <a:pt x="74067" y="16364"/>
                  </a:lnTo>
                  <a:lnTo>
                    <a:pt x="74027" y="16497"/>
                  </a:lnTo>
                  <a:lnTo>
                    <a:pt x="73995" y="16635"/>
                  </a:lnTo>
                  <a:lnTo>
                    <a:pt x="73983" y="16769"/>
                  </a:lnTo>
                  <a:lnTo>
                    <a:pt x="74419" y="17736"/>
                  </a:lnTo>
                  <a:lnTo>
                    <a:pt x="74549" y="17803"/>
                  </a:lnTo>
                  <a:lnTo>
                    <a:pt x="74692" y="17836"/>
                  </a:lnTo>
                  <a:lnTo>
                    <a:pt x="74846" y="17855"/>
                  </a:lnTo>
                  <a:lnTo>
                    <a:pt x="75005" y="17855"/>
                  </a:lnTo>
                  <a:lnTo>
                    <a:pt x="75155" y="17850"/>
                  </a:lnTo>
                  <a:lnTo>
                    <a:pt x="75309" y="17831"/>
                  </a:lnTo>
                  <a:lnTo>
                    <a:pt x="75464" y="17798"/>
                  </a:lnTo>
                  <a:lnTo>
                    <a:pt x="75773" y="17698"/>
                  </a:lnTo>
                  <a:lnTo>
                    <a:pt x="76030" y="17588"/>
                  </a:lnTo>
                  <a:lnTo>
                    <a:pt x="76592" y="17426"/>
                  </a:lnTo>
                  <a:lnTo>
                    <a:pt x="76798" y="17536"/>
                  </a:lnTo>
                  <a:lnTo>
                    <a:pt x="76944" y="17641"/>
                  </a:lnTo>
                  <a:lnTo>
                    <a:pt x="77079" y="17774"/>
                  </a:lnTo>
                  <a:lnTo>
                    <a:pt x="77210" y="17922"/>
                  </a:lnTo>
                  <a:lnTo>
                    <a:pt x="77336" y="18074"/>
                  </a:lnTo>
                  <a:lnTo>
                    <a:pt x="77574" y="18317"/>
                  </a:lnTo>
                  <a:lnTo>
                    <a:pt x="77792" y="18508"/>
                  </a:lnTo>
                  <a:lnTo>
                    <a:pt x="78001" y="18708"/>
                  </a:lnTo>
                  <a:lnTo>
                    <a:pt x="78132" y="18851"/>
                  </a:lnTo>
                  <a:lnTo>
                    <a:pt x="78381" y="19147"/>
                  </a:lnTo>
                  <a:lnTo>
                    <a:pt x="78512" y="19290"/>
                  </a:lnTo>
                  <a:lnTo>
                    <a:pt x="78651" y="19413"/>
                  </a:lnTo>
                  <a:lnTo>
                    <a:pt x="78797" y="19514"/>
                  </a:lnTo>
                  <a:lnTo>
                    <a:pt x="78955" y="19599"/>
                  </a:lnTo>
                  <a:lnTo>
                    <a:pt x="79280" y="19747"/>
                  </a:lnTo>
                  <a:lnTo>
                    <a:pt x="79549" y="19842"/>
                  </a:lnTo>
                  <a:lnTo>
                    <a:pt x="80242" y="20171"/>
                  </a:lnTo>
                  <a:lnTo>
                    <a:pt x="80452" y="20243"/>
                  </a:lnTo>
                  <a:lnTo>
                    <a:pt x="80658" y="20328"/>
                  </a:lnTo>
                  <a:lnTo>
                    <a:pt x="80832" y="20409"/>
                  </a:lnTo>
                  <a:lnTo>
                    <a:pt x="81006" y="20500"/>
                  </a:lnTo>
                  <a:lnTo>
                    <a:pt x="81176" y="20600"/>
                  </a:lnTo>
                  <a:lnTo>
                    <a:pt x="81509" y="20819"/>
                  </a:lnTo>
                  <a:lnTo>
                    <a:pt x="81715" y="20967"/>
                  </a:lnTo>
                  <a:lnTo>
                    <a:pt x="81920" y="21119"/>
                  </a:lnTo>
                  <a:lnTo>
                    <a:pt x="82118" y="21281"/>
                  </a:lnTo>
                  <a:lnTo>
                    <a:pt x="82308" y="21458"/>
                  </a:lnTo>
                  <a:lnTo>
                    <a:pt x="82479" y="21648"/>
                  </a:lnTo>
                  <a:lnTo>
                    <a:pt x="82641" y="21863"/>
                  </a:lnTo>
                  <a:lnTo>
                    <a:pt x="82791" y="22092"/>
                  </a:lnTo>
                  <a:lnTo>
                    <a:pt x="82930" y="22335"/>
                  </a:lnTo>
                  <a:lnTo>
                    <a:pt x="83049" y="22587"/>
                  </a:lnTo>
                  <a:lnTo>
                    <a:pt x="83148" y="22845"/>
                  </a:lnTo>
                  <a:lnTo>
                    <a:pt x="83219" y="23049"/>
                  </a:lnTo>
                  <a:lnTo>
                    <a:pt x="83290" y="23269"/>
                  </a:lnTo>
                  <a:lnTo>
                    <a:pt x="83350" y="23488"/>
                  </a:lnTo>
                  <a:lnTo>
                    <a:pt x="83373" y="23693"/>
                  </a:lnTo>
                  <a:lnTo>
                    <a:pt x="82811" y="24322"/>
                  </a:lnTo>
                  <a:lnTo>
                    <a:pt x="82681" y="24355"/>
                  </a:lnTo>
                  <a:lnTo>
                    <a:pt x="82542" y="24365"/>
                  </a:lnTo>
                  <a:lnTo>
                    <a:pt x="82071" y="24145"/>
                  </a:lnTo>
                  <a:lnTo>
                    <a:pt x="81089" y="23659"/>
                  </a:lnTo>
                  <a:lnTo>
                    <a:pt x="81061" y="23802"/>
                  </a:lnTo>
                  <a:lnTo>
                    <a:pt x="81057" y="23979"/>
                  </a:lnTo>
                  <a:lnTo>
                    <a:pt x="81057" y="24555"/>
                  </a:lnTo>
                  <a:lnTo>
                    <a:pt x="81069" y="24794"/>
                  </a:lnTo>
                  <a:lnTo>
                    <a:pt x="81101" y="25027"/>
                  </a:lnTo>
                  <a:lnTo>
                    <a:pt x="81145" y="25251"/>
                  </a:lnTo>
                  <a:lnTo>
                    <a:pt x="81208" y="25465"/>
                  </a:lnTo>
                  <a:lnTo>
                    <a:pt x="81319" y="25689"/>
                  </a:lnTo>
                  <a:lnTo>
                    <a:pt x="81473" y="25890"/>
                  </a:lnTo>
                  <a:lnTo>
                    <a:pt x="81643" y="26085"/>
                  </a:lnTo>
                  <a:lnTo>
                    <a:pt x="81798" y="26285"/>
                  </a:lnTo>
                  <a:lnTo>
                    <a:pt x="81920" y="26504"/>
                  </a:lnTo>
                  <a:lnTo>
                    <a:pt x="81976" y="26738"/>
                  </a:lnTo>
                  <a:lnTo>
                    <a:pt x="82000" y="26995"/>
                  </a:lnTo>
                  <a:lnTo>
                    <a:pt x="82016" y="27252"/>
                  </a:lnTo>
                  <a:lnTo>
                    <a:pt x="82051" y="27486"/>
                  </a:lnTo>
                  <a:lnTo>
                    <a:pt x="82134" y="27676"/>
                  </a:lnTo>
                  <a:lnTo>
                    <a:pt x="82269" y="27805"/>
                  </a:lnTo>
                  <a:lnTo>
                    <a:pt x="82431" y="27896"/>
                  </a:lnTo>
                  <a:lnTo>
                    <a:pt x="82617" y="27972"/>
                  </a:lnTo>
                  <a:lnTo>
                    <a:pt x="82811" y="28029"/>
                  </a:lnTo>
                  <a:lnTo>
                    <a:pt x="82997" y="28091"/>
                  </a:lnTo>
                  <a:lnTo>
                    <a:pt x="83255" y="28153"/>
                  </a:lnTo>
                  <a:lnTo>
                    <a:pt x="83785" y="28205"/>
                  </a:lnTo>
                  <a:lnTo>
                    <a:pt x="84042" y="28244"/>
                  </a:lnTo>
                  <a:lnTo>
                    <a:pt x="84292" y="28325"/>
                  </a:lnTo>
                  <a:lnTo>
                    <a:pt x="84541" y="28434"/>
                  </a:lnTo>
                  <a:lnTo>
                    <a:pt x="84806" y="28572"/>
                  </a:lnTo>
                  <a:lnTo>
                    <a:pt x="85056" y="28730"/>
                  </a:lnTo>
                  <a:lnTo>
                    <a:pt x="85242" y="28896"/>
                  </a:lnTo>
                  <a:lnTo>
                    <a:pt x="85036" y="29773"/>
                  </a:lnTo>
                  <a:lnTo>
                    <a:pt x="84854" y="29854"/>
                  </a:lnTo>
                  <a:lnTo>
                    <a:pt x="84715" y="29902"/>
                  </a:lnTo>
                  <a:lnTo>
                    <a:pt x="84569" y="29931"/>
                  </a:lnTo>
                  <a:lnTo>
                    <a:pt x="84122" y="29983"/>
                  </a:lnTo>
                  <a:lnTo>
                    <a:pt x="83931" y="29997"/>
                  </a:lnTo>
                  <a:lnTo>
                    <a:pt x="83543" y="29997"/>
                  </a:lnTo>
                  <a:lnTo>
                    <a:pt x="83369" y="30031"/>
                  </a:lnTo>
                  <a:lnTo>
                    <a:pt x="82997" y="30555"/>
                  </a:lnTo>
                  <a:lnTo>
                    <a:pt x="82970" y="30707"/>
                  </a:lnTo>
                  <a:lnTo>
                    <a:pt x="82962" y="30865"/>
                  </a:lnTo>
                  <a:lnTo>
                    <a:pt x="82970" y="31031"/>
                  </a:lnTo>
                  <a:lnTo>
                    <a:pt x="82985" y="31198"/>
                  </a:lnTo>
                  <a:lnTo>
                    <a:pt x="83029" y="31799"/>
                  </a:lnTo>
                  <a:lnTo>
                    <a:pt x="83057" y="32013"/>
                  </a:lnTo>
                  <a:lnTo>
                    <a:pt x="83092" y="32223"/>
                  </a:lnTo>
                  <a:lnTo>
                    <a:pt x="83152" y="32437"/>
                  </a:lnTo>
                  <a:lnTo>
                    <a:pt x="83227" y="32633"/>
                  </a:lnTo>
                  <a:lnTo>
                    <a:pt x="83318" y="32842"/>
                  </a:lnTo>
                  <a:lnTo>
                    <a:pt x="83429" y="33042"/>
                  </a:lnTo>
                  <a:lnTo>
                    <a:pt x="83551" y="33209"/>
                  </a:lnTo>
                  <a:lnTo>
                    <a:pt x="83690" y="33333"/>
                  </a:lnTo>
                  <a:lnTo>
                    <a:pt x="83840" y="33404"/>
                  </a:lnTo>
                  <a:lnTo>
                    <a:pt x="84011" y="33433"/>
                  </a:lnTo>
                  <a:lnTo>
                    <a:pt x="84193" y="33443"/>
                  </a:lnTo>
                  <a:lnTo>
                    <a:pt x="84553" y="33414"/>
                  </a:lnTo>
                  <a:lnTo>
                    <a:pt x="84688" y="33385"/>
                  </a:lnTo>
                  <a:lnTo>
                    <a:pt x="84953" y="33290"/>
                  </a:lnTo>
                  <a:lnTo>
                    <a:pt x="85087" y="33252"/>
                  </a:lnTo>
                  <a:lnTo>
                    <a:pt x="85499" y="33233"/>
                  </a:lnTo>
                  <a:lnTo>
                    <a:pt x="85907" y="33161"/>
                  </a:lnTo>
                  <a:lnTo>
                    <a:pt x="86279" y="33076"/>
                  </a:lnTo>
                  <a:lnTo>
                    <a:pt x="87178" y="33157"/>
                  </a:lnTo>
                  <a:lnTo>
                    <a:pt x="87328" y="33228"/>
                  </a:lnTo>
                  <a:lnTo>
                    <a:pt x="88049" y="34119"/>
                  </a:lnTo>
                  <a:lnTo>
                    <a:pt x="88084" y="34248"/>
                  </a:lnTo>
                  <a:lnTo>
                    <a:pt x="88116" y="34443"/>
                  </a:lnTo>
                  <a:lnTo>
                    <a:pt x="88132" y="34643"/>
                  </a:lnTo>
                  <a:lnTo>
                    <a:pt x="88128" y="34853"/>
                  </a:lnTo>
                  <a:lnTo>
                    <a:pt x="88112" y="35063"/>
                  </a:lnTo>
                  <a:lnTo>
                    <a:pt x="88084" y="35263"/>
                  </a:lnTo>
                  <a:lnTo>
                    <a:pt x="88052" y="35415"/>
                  </a:lnTo>
                  <a:lnTo>
                    <a:pt x="88013" y="35563"/>
                  </a:lnTo>
                  <a:lnTo>
                    <a:pt x="87922" y="35859"/>
                  </a:lnTo>
                  <a:lnTo>
                    <a:pt x="87803" y="36259"/>
                  </a:lnTo>
                  <a:lnTo>
                    <a:pt x="88041" y="37050"/>
                  </a:lnTo>
                  <a:lnTo>
                    <a:pt x="88543" y="37279"/>
                  </a:lnTo>
                  <a:lnTo>
                    <a:pt x="88844" y="37503"/>
                  </a:lnTo>
                  <a:lnTo>
                    <a:pt x="88987" y="37588"/>
                  </a:lnTo>
                  <a:lnTo>
                    <a:pt x="89137" y="37669"/>
                  </a:lnTo>
                  <a:lnTo>
                    <a:pt x="89580" y="37898"/>
                  </a:lnTo>
                  <a:lnTo>
                    <a:pt x="90083" y="37879"/>
                  </a:lnTo>
                  <a:lnTo>
                    <a:pt x="90139" y="37679"/>
                  </a:lnTo>
                  <a:lnTo>
                    <a:pt x="90170" y="37550"/>
                  </a:lnTo>
                  <a:lnTo>
                    <a:pt x="90186" y="37407"/>
                  </a:lnTo>
                  <a:lnTo>
                    <a:pt x="90206" y="37126"/>
                  </a:lnTo>
                  <a:lnTo>
                    <a:pt x="90226" y="36988"/>
                  </a:lnTo>
                  <a:lnTo>
                    <a:pt x="90277" y="36740"/>
                  </a:lnTo>
                  <a:lnTo>
                    <a:pt x="90340" y="36492"/>
                  </a:lnTo>
                  <a:lnTo>
                    <a:pt x="90416" y="36254"/>
                  </a:lnTo>
                  <a:lnTo>
                    <a:pt x="90503" y="36016"/>
                  </a:lnTo>
                  <a:lnTo>
                    <a:pt x="90598" y="35792"/>
                  </a:lnTo>
                  <a:lnTo>
                    <a:pt x="90693" y="35587"/>
                  </a:lnTo>
                  <a:lnTo>
                    <a:pt x="90796" y="35382"/>
                  </a:lnTo>
                  <a:lnTo>
                    <a:pt x="90907" y="35187"/>
                  </a:lnTo>
                  <a:lnTo>
                    <a:pt x="91029" y="35010"/>
                  </a:lnTo>
                  <a:lnTo>
                    <a:pt x="91168" y="34853"/>
                  </a:lnTo>
                  <a:lnTo>
                    <a:pt x="91306" y="34724"/>
                  </a:lnTo>
                  <a:lnTo>
                    <a:pt x="91453" y="34605"/>
                  </a:lnTo>
                  <a:lnTo>
                    <a:pt x="91611" y="34500"/>
                  </a:lnTo>
                  <a:lnTo>
                    <a:pt x="91774" y="34429"/>
                  </a:lnTo>
                  <a:lnTo>
                    <a:pt x="91936" y="34391"/>
                  </a:lnTo>
                  <a:lnTo>
                    <a:pt x="92078" y="34381"/>
                  </a:lnTo>
                  <a:lnTo>
                    <a:pt x="92225" y="34391"/>
                  </a:lnTo>
                  <a:lnTo>
                    <a:pt x="92371" y="34424"/>
                  </a:lnTo>
                  <a:lnTo>
                    <a:pt x="92684" y="34663"/>
                  </a:lnTo>
                  <a:lnTo>
                    <a:pt x="92736" y="34796"/>
                  </a:lnTo>
                  <a:lnTo>
                    <a:pt x="92775" y="34944"/>
                  </a:lnTo>
                  <a:lnTo>
                    <a:pt x="92811" y="35096"/>
                  </a:lnTo>
                  <a:lnTo>
                    <a:pt x="92858" y="35239"/>
                  </a:lnTo>
                  <a:lnTo>
                    <a:pt x="93025" y="35663"/>
                  </a:lnTo>
                  <a:lnTo>
                    <a:pt x="93088" y="35801"/>
                  </a:lnTo>
                  <a:lnTo>
                    <a:pt x="93250" y="36054"/>
                  </a:lnTo>
                  <a:lnTo>
                    <a:pt x="93618" y="36497"/>
                  </a:lnTo>
                  <a:lnTo>
                    <a:pt x="93583" y="36635"/>
                  </a:lnTo>
                  <a:lnTo>
                    <a:pt x="93468" y="36783"/>
                  </a:lnTo>
                  <a:lnTo>
                    <a:pt x="93313" y="36940"/>
                  </a:lnTo>
                  <a:lnTo>
                    <a:pt x="93143" y="37098"/>
                  </a:lnTo>
                  <a:lnTo>
                    <a:pt x="92997" y="37255"/>
                  </a:lnTo>
                  <a:lnTo>
                    <a:pt x="92672" y="37655"/>
                  </a:lnTo>
                  <a:lnTo>
                    <a:pt x="92569" y="37793"/>
                  </a:lnTo>
                  <a:lnTo>
                    <a:pt x="92470" y="37936"/>
                  </a:lnTo>
                  <a:lnTo>
                    <a:pt x="92344" y="38155"/>
                  </a:lnTo>
                  <a:lnTo>
                    <a:pt x="92225" y="38384"/>
                  </a:lnTo>
                  <a:lnTo>
                    <a:pt x="92126" y="38637"/>
                  </a:lnTo>
                  <a:lnTo>
                    <a:pt x="92055" y="38837"/>
                  </a:lnTo>
                  <a:lnTo>
                    <a:pt x="92098" y="39676"/>
                  </a:lnTo>
                  <a:lnTo>
                    <a:pt x="92300" y="39776"/>
                  </a:lnTo>
                  <a:lnTo>
                    <a:pt x="92439" y="39857"/>
                  </a:lnTo>
                  <a:lnTo>
                    <a:pt x="92716" y="40009"/>
                  </a:lnTo>
                  <a:lnTo>
                    <a:pt x="92977" y="40190"/>
                  </a:lnTo>
                  <a:lnTo>
                    <a:pt x="93484" y="40829"/>
                  </a:lnTo>
                  <a:lnTo>
                    <a:pt x="93511" y="40962"/>
                  </a:lnTo>
                  <a:lnTo>
                    <a:pt x="93523" y="41105"/>
                  </a:lnTo>
                  <a:lnTo>
                    <a:pt x="93135" y="41758"/>
                  </a:lnTo>
                  <a:lnTo>
                    <a:pt x="93001" y="41815"/>
                  </a:lnTo>
                  <a:lnTo>
                    <a:pt x="92846" y="41830"/>
                  </a:lnTo>
                  <a:lnTo>
                    <a:pt x="92514" y="41820"/>
                  </a:lnTo>
                  <a:lnTo>
                    <a:pt x="92356" y="41834"/>
                  </a:lnTo>
                  <a:lnTo>
                    <a:pt x="92078" y="41872"/>
                  </a:lnTo>
                  <a:lnTo>
                    <a:pt x="91797" y="42630"/>
                  </a:lnTo>
                  <a:lnTo>
                    <a:pt x="92015" y="42816"/>
                  </a:lnTo>
                  <a:lnTo>
                    <a:pt x="92181" y="42930"/>
                  </a:lnTo>
                  <a:lnTo>
                    <a:pt x="92439" y="43073"/>
                  </a:lnTo>
                  <a:lnTo>
                    <a:pt x="92700" y="43188"/>
                  </a:lnTo>
                  <a:lnTo>
                    <a:pt x="92878" y="43273"/>
                  </a:lnTo>
                  <a:lnTo>
                    <a:pt x="93325" y="43483"/>
                  </a:lnTo>
                  <a:lnTo>
                    <a:pt x="93606" y="43507"/>
                  </a:lnTo>
                  <a:lnTo>
                    <a:pt x="94109" y="43802"/>
                  </a:lnTo>
                  <a:lnTo>
                    <a:pt x="94196" y="43931"/>
                  </a:lnTo>
                  <a:lnTo>
                    <a:pt x="94272" y="44093"/>
                  </a:lnTo>
                  <a:lnTo>
                    <a:pt x="94323" y="44274"/>
                  </a:lnTo>
                  <a:lnTo>
                    <a:pt x="94359" y="44465"/>
                  </a:lnTo>
                  <a:lnTo>
                    <a:pt x="94410" y="44860"/>
                  </a:lnTo>
                  <a:lnTo>
                    <a:pt x="94426" y="45046"/>
                  </a:lnTo>
                  <a:lnTo>
                    <a:pt x="94426" y="45623"/>
                  </a:lnTo>
                  <a:lnTo>
                    <a:pt x="94826" y="46190"/>
                  </a:lnTo>
                  <a:lnTo>
                    <a:pt x="95495" y="46175"/>
                  </a:lnTo>
                  <a:lnTo>
                    <a:pt x="95641" y="46242"/>
                  </a:lnTo>
                  <a:lnTo>
                    <a:pt x="95792" y="46299"/>
                  </a:lnTo>
                  <a:lnTo>
                    <a:pt x="96797" y="45952"/>
                  </a:lnTo>
                  <a:lnTo>
                    <a:pt x="96896" y="45809"/>
                  </a:lnTo>
                  <a:lnTo>
                    <a:pt x="97577" y="45265"/>
                  </a:lnTo>
                  <a:lnTo>
                    <a:pt x="97783" y="45375"/>
                  </a:lnTo>
                  <a:lnTo>
                    <a:pt x="98254" y="45618"/>
                  </a:lnTo>
                  <a:lnTo>
                    <a:pt x="98586" y="45852"/>
                  </a:lnTo>
                  <a:lnTo>
                    <a:pt x="98792" y="46037"/>
                  </a:lnTo>
                  <a:lnTo>
                    <a:pt x="99121" y="46290"/>
                  </a:lnTo>
                  <a:lnTo>
                    <a:pt x="99350" y="46442"/>
                  </a:lnTo>
                  <a:lnTo>
                    <a:pt x="99695" y="46643"/>
                  </a:lnTo>
                  <a:lnTo>
                    <a:pt x="99651" y="48306"/>
                  </a:lnTo>
                  <a:lnTo>
                    <a:pt x="99461" y="48439"/>
                  </a:lnTo>
                  <a:lnTo>
                    <a:pt x="99149" y="48639"/>
                  </a:lnTo>
                  <a:lnTo>
                    <a:pt x="98816" y="48825"/>
                  </a:lnTo>
                  <a:lnTo>
                    <a:pt x="98365" y="48916"/>
                  </a:lnTo>
                  <a:lnTo>
                    <a:pt x="97953" y="48987"/>
                  </a:lnTo>
                  <a:lnTo>
                    <a:pt x="97545" y="49082"/>
                  </a:lnTo>
                  <a:lnTo>
                    <a:pt x="97149" y="49216"/>
                  </a:lnTo>
                  <a:lnTo>
                    <a:pt x="96540" y="49535"/>
                  </a:lnTo>
                  <a:lnTo>
                    <a:pt x="95946" y="49945"/>
                  </a:lnTo>
                  <a:lnTo>
                    <a:pt x="95376" y="50417"/>
                  </a:lnTo>
                  <a:lnTo>
                    <a:pt x="94830" y="50931"/>
                  </a:lnTo>
                  <a:lnTo>
                    <a:pt x="94315" y="51470"/>
                  </a:lnTo>
                  <a:lnTo>
                    <a:pt x="94117" y="51660"/>
                  </a:lnTo>
                  <a:lnTo>
                    <a:pt x="93895" y="51856"/>
                  </a:lnTo>
                  <a:lnTo>
                    <a:pt x="93690" y="52056"/>
                  </a:lnTo>
                  <a:lnTo>
                    <a:pt x="93535" y="52261"/>
                  </a:lnTo>
                  <a:lnTo>
                    <a:pt x="93468" y="52471"/>
                  </a:lnTo>
                  <a:lnTo>
                    <a:pt x="93492" y="52690"/>
                  </a:lnTo>
                  <a:lnTo>
                    <a:pt x="93575" y="52923"/>
                  </a:lnTo>
                  <a:lnTo>
                    <a:pt x="93701" y="53152"/>
                  </a:lnTo>
                  <a:lnTo>
                    <a:pt x="93852" y="53371"/>
                  </a:lnTo>
                  <a:lnTo>
                    <a:pt x="94002" y="53552"/>
                  </a:lnTo>
                  <a:lnTo>
                    <a:pt x="94180" y="53714"/>
                  </a:lnTo>
                  <a:lnTo>
                    <a:pt x="94382" y="53848"/>
                  </a:lnTo>
                  <a:lnTo>
                    <a:pt x="94596" y="53952"/>
                  </a:lnTo>
                  <a:lnTo>
                    <a:pt x="94822" y="54038"/>
                  </a:lnTo>
                  <a:lnTo>
                    <a:pt x="95043" y="54105"/>
                  </a:lnTo>
                  <a:lnTo>
                    <a:pt x="95261" y="54138"/>
                  </a:lnTo>
                  <a:lnTo>
                    <a:pt x="95491" y="54138"/>
                  </a:lnTo>
                  <a:lnTo>
                    <a:pt x="95720" y="54119"/>
                  </a:lnTo>
                  <a:lnTo>
                    <a:pt x="95950" y="54105"/>
                  </a:lnTo>
                  <a:lnTo>
                    <a:pt x="96176" y="54119"/>
                  </a:lnTo>
                  <a:lnTo>
                    <a:pt x="96615" y="54176"/>
                  </a:lnTo>
                  <a:lnTo>
                    <a:pt x="96829" y="54224"/>
                  </a:lnTo>
                  <a:lnTo>
                    <a:pt x="97035" y="54296"/>
                  </a:lnTo>
                  <a:lnTo>
                    <a:pt x="97458" y="54624"/>
                  </a:lnTo>
                  <a:lnTo>
                    <a:pt x="97569" y="54758"/>
                  </a:lnTo>
                  <a:lnTo>
                    <a:pt x="97664" y="54906"/>
                  </a:lnTo>
                  <a:lnTo>
                    <a:pt x="97731" y="55058"/>
                  </a:lnTo>
                  <a:lnTo>
                    <a:pt x="97759" y="55272"/>
                  </a:lnTo>
                  <a:lnTo>
                    <a:pt x="97735" y="55506"/>
                  </a:lnTo>
                  <a:lnTo>
                    <a:pt x="97624" y="56016"/>
                  </a:lnTo>
                  <a:lnTo>
                    <a:pt x="97589" y="56268"/>
                  </a:lnTo>
                  <a:lnTo>
                    <a:pt x="97573" y="56621"/>
                  </a:lnTo>
                  <a:lnTo>
                    <a:pt x="97561" y="56983"/>
                  </a:lnTo>
                  <a:lnTo>
                    <a:pt x="97561" y="57341"/>
                  </a:lnTo>
                  <a:lnTo>
                    <a:pt x="97593" y="57693"/>
                  </a:lnTo>
                  <a:lnTo>
                    <a:pt x="97652" y="58027"/>
                  </a:lnTo>
                  <a:lnTo>
                    <a:pt x="97731" y="58260"/>
                  </a:lnTo>
                  <a:lnTo>
                    <a:pt x="97826" y="58484"/>
                  </a:lnTo>
                  <a:lnTo>
                    <a:pt x="98040" y="58923"/>
                  </a:lnTo>
                  <a:lnTo>
                    <a:pt x="98135" y="59147"/>
                  </a:lnTo>
                  <a:lnTo>
                    <a:pt x="98194" y="59342"/>
                  </a:lnTo>
                  <a:lnTo>
                    <a:pt x="98294" y="59752"/>
                  </a:lnTo>
                  <a:lnTo>
                    <a:pt x="98357" y="59938"/>
                  </a:lnTo>
                  <a:lnTo>
                    <a:pt x="98927" y="60486"/>
                  </a:lnTo>
                  <a:lnTo>
                    <a:pt x="99073" y="60552"/>
                  </a:lnTo>
                  <a:lnTo>
                    <a:pt x="99228" y="60595"/>
                  </a:lnTo>
                  <a:lnTo>
                    <a:pt x="99386" y="60633"/>
                  </a:lnTo>
                  <a:lnTo>
                    <a:pt x="99540" y="60681"/>
                  </a:lnTo>
                  <a:lnTo>
                    <a:pt x="99687" y="60743"/>
                  </a:lnTo>
                  <a:lnTo>
                    <a:pt x="100035" y="60934"/>
                  </a:lnTo>
                  <a:lnTo>
                    <a:pt x="100202" y="61048"/>
                  </a:lnTo>
                  <a:lnTo>
                    <a:pt x="100332" y="61177"/>
                  </a:lnTo>
                  <a:lnTo>
                    <a:pt x="100395" y="61796"/>
                  </a:lnTo>
                  <a:lnTo>
                    <a:pt x="100293" y="61968"/>
                  </a:lnTo>
                  <a:lnTo>
                    <a:pt x="100095" y="62106"/>
                  </a:lnTo>
                  <a:lnTo>
                    <a:pt x="99849" y="62225"/>
                  </a:lnTo>
                  <a:lnTo>
                    <a:pt x="99584" y="62340"/>
                  </a:lnTo>
                  <a:lnTo>
                    <a:pt x="99097" y="62573"/>
                  </a:lnTo>
                  <a:lnTo>
                    <a:pt x="98590" y="62778"/>
                  </a:lnTo>
                  <a:lnTo>
                    <a:pt x="98345" y="62897"/>
                  </a:lnTo>
                  <a:lnTo>
                    <a:pt x="98115" y="63045"/>
                  </a:lnTo>
                  <a:lnTo>
                    <a:pt x="97795" y="63288"/>
                  </a:lnTo>
                  <a:lnTo>
                    <a:pt x="97644" y="63421"/>
                  </a:lnTo>
                  <a:lnTo>
                    <a:pt x="97514" y="63574"/>
                  </a:lnTo>
                  <a:lnTo>
                    <a:pt x="97419" y="63740"/>
                  </a:lnTo>
                  <a:lnTo>
                    <a:pt x="97363" y="63922"/>
                  </a:lnTo>
                  <a:lnTo>
                    <a:pt x="97339" y="64131"/>
                  </a:lnTo>
                  <a:lnTo>
                    <a:pt x="97335" y="64346"/>
                  </a:lnTo>
                  <a:lnTo>
                    <a:pt x="97347" y="64560"/>
                  </a:lnTo>
                  <a:lnTo>
                    <a:pt x="97375" y="64770"/>
                  </a:lnTo>
                  <a:lnTo>
                    <a:pt x="97454" y="65080"/>
                  </a:lnTo>
                  <a:lnTo>
                    <a:pt x="97585" y="65389"/>
                  </a:lnTo>
                  <a:lnTo>
                    <a:pt x="97755" y="65685"/>
                  </a:lnTo>
                  <a:lnTo>
                    <a:pt x="97949" y="65956"/>
                  </a:lnTo>
                  <a:lnTo>
                    <a:pt x="98159" y="66185"/>
                  </a:lnTo>
                  <a:lnTo>
                    <a:pt x="98325" y="66328"/>
                  </a:lnTo>
                  <a:lnTo>
                    <a:pt x="98507" y="66447"/>
                  </a:lnTo>
                  <a:lnTo>
                    <a:pt x="98701" y="66557"/>
                  </a:lnTo>
                  <a:lnTo>
                    <a:pt x="98899" y="66652"/>
                  </a:lnTo>
                  <a:lnTo>
                    <a:pt x="99133" y="66747"/>
                  </a:lnTo>
                  <a:lnTo>
                    <a:pt x="99327" y="66819"/>
                  </a:lnTo>
                  <a:lnTo>
                    <a:pt x="99560" y="66886"/>
                  </a:lnTo>
                  <a:lnTo>
                    <a:pt x="99798" y="66938"/>
                  </a:lnTo>
                  <a:lnTo>
                    <a:pt x="100035" y="66981"/>
                  </a:lnTo>
                  <a:lnTo>
                    <a:pt x="100273" y="67029"/>
                  </a:lnTo>
                  <a:lnTo>
                    <a:pt x="100423" y="67048"/>
                  </a:lnTo>
                  <a:lnTo>
                    <a:pt x="100728" y="67067"/>
                  </a:lnTo>
                  <a:lnTo>
                    <a:pt x="101302" y="67558"/>
                  </a:lnTo>
                  <a:lnTo>
                    <a:pt x="101294" y="67686"/>
                  </a:lnTo>
                  <a:lnTo>
                    <a:pt x="101235" y="67843"/>
                  </a:lnTo>
                  <a:lnTo>
                    <a:pt x="101136" y="68005"/>
                  </a:lnTo>
                  <a:lnTo>
                    <a:pt x="101025" y="68163"/>
                  </a:lnTo>
                  <a:lnTo>
                    <a:pt x="100918" y="68301"/>
                  </a:lnTo>
                  <a:lnTo>
                    <a:pt x="100736" y="68463"/>
                  </a:lnTo>
                  <a:lnTo>
                    <a:pt x="100510" y="68582"/>
                  </a:lnTo>
                  <a:lnTo>
                    <a:pt x="100273" y="68687"/>
                  </a:lnTo>
                  <a:lnTo>
                    <a:pt x="100055" y="68806"/>
                  </a:lnTo>
                  <a:lnTo>
                    <a:pt x="99877" y="68973"/>
                  </a:lnTo>
                  <a:lnTo>
                    <a:pt x="99750" y="69197"/>
                  </a:lnTo>
                  <a:lnTo>
                    <a:pt x="99655" y="69454"/>
                  </a:lnTo>
                  <a:lnTo>
                    <a:pt x="99580" y="69735"/>
                  </a:lnTo>
                  <a:lnTo>
                    <a:pt x="99525" y="70026"/>
                  </a:lnTo>
                  <a:lnTo>
                    <a:pt x="99485" y="70312"/>
                  </a:lnTo>
                  <a:lnTo>
                    <a:pt x="99465" y="70603"/>
                  </a:lnTo>
                  <a:lnTo>
                    <a:pt x="99481" y="70898"/>
                  </a:lnTo>
                  <a:lnTo>
                    <a:pt x="99533" y="71503"/>
                  </a:lnTo>
                  <a:lnTo>
                    <a:pt x="99536" y="71970"/>
                  </a:lnTo>
                  <a:lnTo>
                    <a:pt x="99544" y="72147"/>
                  </a:lnTo>
                  <a:lnTo>
                    <a:pt x="99544" y="72318"/>
                  </a:lnTo>
                  <a:lnTo>
                    <a:pt x="98769" y="72761"/>
                  </a:lnTo>
                  <a:lnTo>
                    <a:pt x="98606" y="72714"/>
                  </a:lnTo>
                  <a:lnTo>
                    <a:pt x="98297" y="72580"/>
                  </a:lnTo>
                  <a:lnTo>
                    <a:pt x="98004" y="72385"/>
                  </a:lnTo>
                  <a:lnTo>
                    <a:pt x="97715" y="72147"/>
                  </a:lnTo>
                  <a:lnTo>
                    <a:pt x="97430" y="71899"/>
                  </a:lnTo>
                  <a:lnTo>
                    <a:pt x="96952" y="71532"/>
                  </a:lnTo>
                  <a:lnTo>
                    <a:pt x="96579" y="71241"/>
                  </a:lnTo>
                  <a:lnTo>
                    <a:pt x="96385" y="71117"/>
                  </a:lnTo>
                  <a:lnTo>
                    <a:pt x="96188" y="71017"/>
                  </a:lnTo>
                  <a:lnTo>
                    <a:pt x="95986" y="70946"/>
                  </a:lnTo>
                  <a:lnTo>
                    <a:pt x="95772" y="70889"/>
                  </a:lnTo>
                  <a:lnTo>
                    <a:pt x="95558" y="70850"/>
                  </a:lnTo>
                  <a:lnTo>
                    <a:pt x="95344" y="70836"/>
                  </a:lnTo>
                  <a:lnTo>
                    <a:pt x="95138" y="70850"/>
                  </a:lnTo>
                  <a:lnTo>
                    <a:pt x="94842" y="70912"/>
                  </a:lnTo>
                  <a:lnTo>
                    <a:pt x="94529" y="71022"/>
                  </a:lnTo>
                  <a:lnTo>
                    <a:pt x="94228" y="71179"/>
                  </a:lnTo>
                  <a:lnTo>
                    <a:pt x="93982" y="71375"/>
                  </a:lnTo>
                  <a:lnTo>
                    <a:pt x="93820" y="71608"/>
                  </a:lnTo>
                  <a:lnTo>
                    <a:pt x="93753" y="71903"/>
                  </a:lnTo>
                  <a:lnTo>
                    <a:pt x="93761" y="72261"/>
                  </a:lnTo>
                  <a:lnTo>
                    <a:pt x="93820" y="72642"/>
                  </a:lnTo>
                  <a:lnTo>
                    <a:pt x="93927" y="73014"/>
                  </a:lnTo>
                  <a:lnTo>
                    <a:pt x="94058" y="73333"/>
                  </a:lnTo>
                  <a:lnTo>
                    <a:pt x="94172" y="73524"/>
                  </a:lnTo>
                  <a:lnTo>
                    <a:pt x="94311" y="73700"/>
                  </a:lnTo>
                  <a:lnTo>
                    <a:pt x="94465" y="73867"/>
                  </a:lnTo>
                  <a:lnTo>
                    <a:pt x="95036" y="74429"/>
                  </a:lnTo>
                  <a:lnTo>
                    <a:pt x="95427" y="74787"/>
                  </a:lnTo>
                  <a:lnTo>
                    <a:pt x="95641" y="74996"/>
                  </a:lnTo>
                  <a:lnTo>
                    <a:pt x="96065" y="75425"/>
                  </a:lnTo>
                  <a:lnTo>
                    <a:pt x="96283" y="75625"/>
                  </a:lnTo>
                  <a:lnTo>
                    <a:pt x="96508" y="75816"/>
                  </a:lnTo>
                  <a:lnTo>
                    <a:pt x="96781" y="76006"/>
                  </a:lnTo>
                  <a:lnTo>
                    <a:pt x="97066" y="76183"/>
                  </a:lnTo>
                  <a:lnTo>
                    <a:pt x="97205" y="76278"/>
                  </a:lnTo>
                  <a:lnTo>
                    <a:pt x="97367" y="76397"/>
                  </a:lnTo>
                  <a:lnTo>
                    <a:pt x="97688" y="76650"/>
                  </a:lnTo>
                  <a:lnTo>
                    <a:pt x="97850" y="76769"/>
                  </a:lnTo>
                  <a:lnTo>
                    <a:pt x="98016" y="76883"/>
                  </a:lnTo>
                  <a:lnTo>
                    <a:pt x="98381" y="77088"/>
                  </a:lnTo>
                  <a:lnTo>
                    <a:pt x="99145" y="77550"/>
                  </a:lnTo>
                  <a:lnTo>
                    <a:pt x="99608" y="77913"/>
                  </a:lnTo>
                  <a:lnTo>
                    <a:pt x="97719" y="79109"/>
                  </a:lnTo>
                  <a:lnTo>
                    <a:pt x="98249" y="79579"/>
                  </a:lnTo>
                  <a:lnTo>
                    <a:pt x="99502" y="80648"/>
                  </a:lnTo>
                  <a:lnTo>
                    <a:pt x="99993" y="81058"/>
                  </a:lnTo>
                  <a:lnTo>
                    <a:pt x="101126" y="81928"/>
                  </a:lnTo>
                  <a:lnTo>
                    <a:pt x="102657" y="83241"/>
                  </a:lnTo>
                  <a:lnTo>
                    <a:pt x="98780" y="83343"/>
                  </a:lnTo>
                  <a:lnTo>
                    <a:pt x="98040" y="83256"/>
                  </a:lnTo>
                  <a:lnTo>
                    <a:pt x="96944" y="83441"/>
                  </a:lnTo>
                  <a:lnTo>
                    <a:pt x="95958" y="83443"/>
                  </a:lnTo>
                  <a:lnTo>
                    <a:pt x="95297" y="83478"/>
                  </a:lnTo>
                  <a:lnTo>
                    <a:pt x="94989" y="83498"/>
                  </a:lnTo>
                  <a:lnTo>
                    <a:pt x="95003" y="84257"/>
                  </a:lnTo>
                  <a:lnTo>
                    <a:pt x="95481" y="84680"/>
                  </a:lnTo>
                  <a:lnTo>
                    <a:pt x="95481" y="85041"/>
                  </a:lnTo>
                  <a:lnTo>
                    <a:pt x="95536" y="85616"/>
                  </a:lnTo>
                  <a:lnTo>
                    <a:pt x="95619" y="85794"/>
                  </a:lnTo>
                  <a:lnTo>
                    <a:pt x="95806" y="86094"/>
                  </a:lnTo>
                  <a:lnTo>
                    <a:pt x="95858" y="86234"/>
                  </a:lnTo>
                  <a:lnTo>
                    <a:pt x="97048" y="87475"/>
                  </a:lnTo>
                  <a:lnTo>
                    <a:pt x="97385" y="88066"/>
                  </a:lnTo>
                  <a:lnTo>
                    <a:pt x="97476" y="88211"/>
                  </a:lnTo>
                  <a:lnTo>
                    <a:pt x="97741" y="88603"/>
                  </a:lnTo>
                  <a:lnTo>
                    <a:pt x="98111" y="89323"/>
                  </a:lnTo>
                  <a:lnTo>
                    <a:pt x="98223" y="89828"/>
                  </a:lnTo>
                  <a:lnTo>
                    <a:pt x="98250" y="90021"/>
                  </a:lnTo>
                  <a:lnTo>
                    <a:pt x="98231" y="90360"/>
                  </a:lnTo>
                  <a:lnTo>
                    <a:pt x="98210" y="90666"/>
                  </a:lnTo>
                  <a:lnTo>
                    <a:pt x="98133" y="91004"/>
                  </a:lnTo>
                  <a:lnTo>
                    <a:pt x="98083" y="91322"/>
                  </a:lnTo>
                  <a:lnTo>
                    <a:pt x="98202" y="91570"/>
                  </a:lnTo>
                  <a:lnTo>
                    <a:pt x="98763" y="91534"/>
                  </a:lnTo>
                  <a:lnTo>
                    <a:pt x="99014" y="91400"/>
                  </a:lnTo>
                  <a:lnTo>
                    <a:pt x="99327" y="91260"/>
                  </a:lnTo>
                  <a:lnTo>
                    <a:pt x="99850" y="90902"/>
                  </a:lnTo>
                  <a:lnTo>
                    <a:pt x="100074" y="90807"/>
                  </a:lnTo>
                  <a:lnTo>
                    <a:pt x="100348" y="90701"/>
                  </a:lnTo>
                  <a:lnTo>
                    <a:pt x="101110" y="90662"/>
                  </a:lnTo>
                  <a:lnTo>
                    <a:pt x="101277" y="90657"/>
                  </a:lnTo>
                  <a:lnTo>
                    <a:pt x="101409" y="90600"/>
                  </a:lnTo>
                  <a:lnTo>
                    <a:pt x="101591" y="90560"/>
                  </a:lnTo>
                  <a:lnTo>
                    <a:pt x="101876" y="90448"/>
                  </a:lnTo>
                  <a:lnTo>
                    <a:pt x="102079" y="90391"/>
                  </a:lnTo>
                  <a:lnTo>
                    <a:pt x="102384" y="90493"/>
                  </a:lnTo>
                  <a:lnTo>
                    <a:pt x="102456" y="90695"/>
                  </a:lnTo>
                  <a:lnTo>
                    <a:pt x="102442" y="90869"/>
                  </a:lnTo>
                  <a:lnTo>
                    <a:pt x="102269" y="91337"/>
                  </a:lnTo>
                  <a:lnTo>
                    <a:pt x="102253" y="91479"/>
                  </a:lnTo>
                  <a:lnTo>
                    <a:pt x="102266" y="91636"/>
                  </a:lnTo>
                  <a:lnTo>
                    <a:pt x="102243" y="91792"/>
                  </a:lnTo>
                  <a:lnTo>
                    <a:pt x="102203" y="91949"/>
                  </a:lnTo>
                  <a:lnTo>
                    <a:pt x="102101" y="92158"/>
                  </a:lnTo>
                  <a:lnTo>
                    <a:pt x="101971" y="92327"/>
                  </a:lnTo>
                  <a:lnTo>
                    <a:pt x="101881" y="92532"/>
                  </a:lnTo>
                  <a:lnTo>
                    <a:pt x="101811" y="92857"/>
                  </a:lnTo>
                  <a:lnTo>
                    <a:pt x="101824" y="93363"/>
                  </a:lnTo>
                  <a:lnTo>
                    <a:pt x="101790" y="93595"/>
                  </a:lnTo>
                  <a:lnTo>
                    <a:pt x="101371" y="94206"/>
                  </a:lnTo>
                  <a:lnTo>
                    <a:pt x="101270" y="94404"/>
                  </a:lnTo>
                  <a:lnTo>
                    <a:pt x="101194" y="94577"/>
                  </a:lnTo>
                  <a:lnTo>
                    <a:pt x="100692" y="95206"/>
                  </a:lnTo>
                  <a:lnTo>
                    <a:pt x="100582" y="95413"/>
                  </a:lnTo>
                  <a:lnTo>
                    <a:pt x="100569" y="95553"/>
                  </a:lnTo>
                  <a:lnTo>
                    <a:pt x="100531" y="95745"/>
                  </a:lnTo>
                  <a:lnTo>
                    <a:pt x="100799" y="96133"/>
                  </a:lnTo>
                  <a:lnTo>
                    <a:pt x="100989" y="96177"/>
                  </a:lnTo>
                  <a:lnTo>
                    <a:pt x="101154" y="96189"/>
                  </a:lnTo>
                  <a:lnTo>
                    <a:pt x="101325" y="96162"/>
                  </a:lnTo>
                  <a:lnTo>
                    <a:pt x="101755" y="95920"/>
                  </a:lnTo>
                  <a:lnTo>
                    <a:pt x="101883" y="95786"/>
                  </a:lnTo>
                  <a:lnTo>
                    <a:pt x="102355" y="95187"/>
                  </a:lnTo>
                  <a:lnTo>
                    <a:pt x="103062" y="94905"/>
                  </a:lnTo>
                  <a:lnTo>
                    <a:pt x="103195" y="94890"/>
                  </a:lnTo>
                  <a:lnTo>
                    <a:pt x="103434" y="95020"/>
                  </a:lnTo>
                  <a:lnTo>
                    <a:pt x="103630" y="95200"/>
                  </a:lnTo>
                  <a:lnTo>
                    <a:pt x="103761" y="95353"/>
                  </a:lnTo>
                  <a:lnTo>
                    <a:pt x="103825" y="95487"/>
                  </a:lnTo>
                  <a:lnTo>
                    <a:pt x="104057" y="95796"/>
                  </a:lnTo>
                  <a:lnTo>
                    <a:pt x="104169" y="95964"/>
                  </a:lnTo>
                  <a:lnTo>
                    <a:pt x="104241" y="96128"/>
                  </a:lnTo>
                  <a:lnTo>
                    <a:pt x="104457" y="96535"/>
                  </a:lnTo>
                  <a:lnTo>
                    <a:pt x="104548" y="96666"/>
                  </a:lnTo>
                  <a:lnTo>
                    <a:pt x="104608" y="96921"/>
                  </a:lnTo>
                  <a:lnTo>
                    <a:pt x="104665" y="97092"/>
                  </a:lnTo>
                  <a:lnTo>
                    <a:pt x="104903" y="97344"/>
                  </a:lnTo>
                  <a:lnTo>
                    <a:pt x="105160" y="97748"/>
                  </a:lnTo>
                  <a:lnTo>
                    <a:pt x="105220" y="97891"/>
                  </a:lnTo>
                  <a:lnTo>
                    <a:pt x="105316" y="98096"/>
                  </a:lnTo>
                  <a:lnTo>
                    <a:pt x="105429" y="98290"/>
                  </a:lnTo>
                  <a:lnTo>
                    <a:pt x="105536" y="98535"/>
                  </a:lnTo>
                  <a:lnTo>
                    <a:pt x="105652" y="98829"/>
                  </a:lnTo>
                  <a:lnTo>
                    <a:pt x="105716" y="98969"/>
                  </a:lnTo>
                  <a:lnTo>
                    <a:pt x="105792" y="99182"/>
                  </a:lnTo>
                  <a:lnTo>
                    <a:pt x="105815" y="99334"/>
                  </a:lnTo>
                  <a:lnTo>
                    <a:pt x="105894" y="99567"/>
                  </a:lnTo>
                  <a:lnTo>
                    <a:pt x="105965" y="99700"/>
                  </a:lnTo>
                  <a:lnTo>
                    <a:pt x="106125" y="99720"/>
                  </a:lnTo>
                  <a:lnTo>
                    <a:pt x="106336" y="99702"/>
                  </a:lnTo>
                  <a:lnTo>
                    <a:pt x="106695" y="99578"/>
                  </a:lnTo>
                  <a:lnTo>
                    <a:pt x="107093" y="99469"/>
                  </a:lnTo>
                  <a:lnTo>
                    <a:pt x="107497" y="99373"/>
                  </a:lnTo>
                  <a:lnTo>
                    <a:pt x="107673" y="99324"/>
                  </a:lnTo>
                  <a:lnTo>
                    <a:pt x="107874" y="99286"/>
                  </a:lnTo>
                  <a:lnTo>
                    <a:pt x="108073" y="99265"/>
                  </a:lnTo>
                  <a:lnTo>
                    <a:pt x="108296" y="99272"/>
                  </a:lnTo>
                  <a:lnTo>
                    <a:pt x="108494" y="99285"/>
                  </a:lnTo>
                  <a:lnTo>
                    <a:pt x="108788" y="99312"/>
                  </a:lnTo>
                  <a:lnTo>
                    <a:pt x="108922" y="99280"/>
                  </a:lnTo>
                  <a:lnTo>
                    <a:pt x="109098" y="99311"/>
                  </a:lnTo>
                  <a:lnTo>
                    <a:pt x="110295" y="100237"/>
                  </a:lnTo>
                  <a:lnTo>
                    <a:pt x="110404" y="100507"/>
                  </a:lnTo>
                  <a:lnTo>
                    <a:pt x="110460" y="100817"/>
                  </a:lnTo>
                  <a:lnTo>
                    <a:pt x="110493" y="101002"/>
                  </a:lnTo>
                  <a:lnTo>
                    <a:pt x="110518" y="101201"/>
                  </a:lnTo>
                  <a:lnTo>
                    <a:pt x="110594" y="101474"/>
                  </a:lnTo>
                  <a:lnTo>
                    <a:pt x="110666" y="101905"/>
                  </a:lnTo>
                  <a:lnTo>
                    <a:pt x="110587" y="102304"/>
                  </a:lnTo>
                  <a:lnTo>
                    <a:pt x="110536" y="102687"/>
                  </a:lnTo>
                  <a:lnTo>
                    <a:pt x="110290" y="102928"/>
                  </a:lnTo>
                  <a:lnTo>
                    <a:pt x="109537" y="103584"/>
                  </a:lnTo>
                  <a:lnTo>
                    <a:pt x="109144" y="103926"/>
                  </a:lnTo>
                  <a:lnTo>
                    <a:pt x="108904" y="104084"/>
                  </a:lnTo>
                  <a:lnTo>
                    <a:pt x="108791" y="104228"/>
                  </a:lnTo>
                  <a:lnTo>
                    <a:pt x="108554" y="104462"/>
                  </a:lnTo>
                  <a:lnTo>
                    <a:pt x="108412" y="104591"/>
                  </a:lnTo>
                  <a:lnTo>
                    <a:pt x="108156" y="104887"/>
                  </a:lnTo>
                  <a:lnTo>
                    <a:pt x="107965" y="105221"/>
                  </a:lnTo>
                  <a:lnTo>
                    <a:pt x="107847" y="105519"/>
                  </a:lnTo>
                  <a:lnTo>
                    <a:pt x="107695" y="105807"/>
                  </a:lnTo>
                  <a:lnTo>
                    <a:pt x="107466" y="106566"/>
                  </a:lnTo>
                  <a:lnTo>
                    <a:pt x="107428" y="106700"/>
                  </a:lnTo>
                  <a:lnTo>
                    <a:pt x="107239" y="107279"/>
                  </a:lnTo>
                  <a:lnTo>
                    <a:pt x="106980" y="107552"/>
                  </a:lnTo>
                  <a:lnTo>
                    <a:pt x="106841" y="107649"/>
                  </a:lnTo>
                  <a:lnTo>
                    <a:pt x="106711" y="107692"/>
                  </a:lnTo>
                  <a:lnTo>
                    <a:pt x="106433" y="107793"/>
                  </a:lnTo>
                  <a:lnTo>
                    <a:pt x="105903" y="107985"/>
                  </a:lnTo>
                  <a:lnTo>
                    <a:pt x="105689" y="108032"/>
                  </a:lnTo>
                  <a:lnTo>
                    <a:pt x="105470" y="108105"/>
                  </a:lnTo>
                  <a:lnTo>
                    <a:pt x="105110" y="108261"/>
                  </a:lnTo>
                  <a:lnTo>
                    <a:pt x="105602" y="108950"/>
                  </a:lnTo>
                  <a:lnTo>
                    <a:pt x="105052" y="109084"/>
                  </a:lnTo>
                  <a:lnTo>
                    <a:pt x="103887" y="109726"/>
                  </a:lnTo>
                  <a:lnTo>
                    <a:pt x="103438" y="110026"/>
                  </a:lnTo>
                  <a:lnTo>
                    <a:pt x="104146" y="111029"/>
                  </a:lnTo>
                  <a:lnTo>
                    <a:pt x="104395" y="111474"/>
                  </a:lnTo>
                  <a:lnTo>
                    <a:pt x="104750" y="111542"/>
                  </a:lnTo>
                  <a:lnTo>
                    <a:pt x="105059" y="111552"/>
                  </a:lnTo>
                  <a:lnTo>
                    <a:pt x="105371" y="111616"/>
                  </a:lnTo>
                  <a:lnTo>
                    <a:pt x="105552" y="111753"/>
                  </a:lnTo>
                  <a:lnTo>
                    <a:pt x="105718" y="111971"/>
                  </a:lnTo>
                  <a:lnTo>
                    <a:pt x="105845" y="112163"/>
                  </a:lnTo>
                  <a:lnTo>
                    <a:pt x="105807" y="112766"/>
                  </a:lnTo>
                  <a:lnTo>
                    <a:pt x="105798" y="113342"/>
                  </a:lnTo>
                  <a:lnTo>
                    <a:pt x="105589" y="115430"/>
                  </a:lnTo>
                  <a:lnTo>
                    <a:pt x="105284" y="115821"/>
                  </a:lnTo>
                  <a:lnTo>
                    <a:pt x="104469" y="117012"/>
                  </a:lnTo>
                  <a:lnTo>
                    <a:pt x="103661" y="118990"/>
                  </a:lnTo>
                  <a:lnTo>
                    <a:pt x="102482" y="120391"/>
                  </a:lnTo>
                  <a:lnTo>
                    <a:pt x="101540" y="121310"/>
                  </a:lnTo>
                  <a:lnTo>
                    <a:pt x="99247" y="122422"/>
                  </a:lnTo>
                  <a:lnTo>
                    <a:pt x="98828" y="122626"/>
                  </a:lnTo>
                  <a:lnTo>
                    <a:pt x="96837" y="122559"/>
                  </a:lnTo>
                  <a:lnTo>
                    <a:pt x="95806" y="122250"/>
                  </a:lnTo>
                  <a:lnTo>
                    <a:pt x="94913" y="121982"/>
                  </a:lnTo>
                  <a:lnTo>
                    <a:pt x="93761" y="120243"/>
                  </a:lnTo>
                  <a:lnTo>
                    <a:pt x="93955" y="119256"/>
                  </a:lnTo>
                  <a:lnTo>
                    <a:pt x="96172" y="116698"/>
                  </a:lnTo>
                  <a:lnTo>
                    <a:pt x="96093" y="114791"/>
                  </a:lnTo>
                  <a:lnTo>
                    <a:pt x="94279" y="114458"/>
                  </a:lnTo>
                  <a:lnTo>
                    <a:pt x="91793" y="114572"/>
                  </a:lnTo>
                  <a:lnTo>
                    <a:pt x="91037" y="114906"/>
                  </a:lnTo>
                  <a:lnTo>
                    <a:pt x="90175" y="115304"/>
                  </a:lnTo>
                  <a:lnTo>
                    <a:pt x="89873" y="115444"/>
                  </a:lnTo>
                  <a:lnTo>
                    <a:pt x="89338" y="116159"/>
                  </a:lnTo>
                  <a:lnTo>
                    <a:pt x="88816" y="117703"/>
                  </a:lnTo>
                  <a:lnTo>
                    <a:pt x="89014" y="119318"/>
                  </a:lnTo>
                  <a:lnTo>
                    <a:pt x="89937" y="121368"/>
                  </a:lnTo>
                  <a:lnTo>
                    <a:pt x="90234" y="122025"/>
                  </a:lnTo>
                  <a:lnTo>
                    <a:pt x="90242" y="124494"/>
                  </a:lnTo>
                  <a:lnTo>
                    <a:pt x="90278" y="126864"/>
                  </a:lnTo>
                  <a:lnTo>
                    <a:pt x="90293" y="127820"/>
                  </a:lnTo>
                  <a:lnTo>
                    <a:pt x="91298" y="129530"/>
                  </a:lnTo>
                  <a:lnTo>
                    <a:pt x="92629" y="130817"/>
                  </a:lnTo>
                  <a:lnTo>
                    <a:pt x="92656" y="132399"/>
                  </a:lnTo>
                  <a:lnTo>
                    <a:pt x="92066" y="132900"/>
                  </a:lnTo>
                  <a:lnTo>
                    <a:pt x="89585" y="133009"/>
                  </a:lnTo>
                  <a:lnTo>
                    <a:pt x="87984" y="133538"/>
                  </a:lnTo>
                  <a:lnTo>
                    <a:pt x="86472" y="135497"/>
                  </a:lnTo>
                  <a:lnTo>
                    <a:pt x="86350" y="136202"/>
                  </a:lnTo>
                  <a:lnTo>
                    <a:pt x="85807" y="135863"/>
                  </a:lnTo>
                  <a:lnTo>
                    <a:pt x="85646" y="135778"/>
                  </a:lnTo>
                  <a:lnTo>
                    <a:pt x="85309" y="135373"/>
                  </a:lnTo>
                  <a:lnTo>
                    <a:pt x="85210" y="135239"/>
                  </a:lnTo>
                  <a:lnTo>
                    <a:pt x="84513" y="134464"/>
                  </a:lnTo>
                  <a:lnTo>
                    <a:pt x="84262" y="134248"/>
                  </a:lnTo>
                  <a:lnTo>
                    <a:pt x="83734" y="133872"/>
                  </a:lnTo>
                  <a:lnTo>
                    <a:pt x="83429" y="133681"/>
                  </a:lnTo>
                  <a:lnTo>
                    <a:pt x="82882" y="133452"/>
                  </a:lnTo>
                  <a:lnTo>
                    <a:pt x="82728" y="133414"/>
                  </a:lnTo>
                  <a:lnTo>
                    <a:pt x="82396" y="133252"/>
                  </a:lnTo>
                  <a:lnTo>
                    <a:pt x="82019" y="133100"/>
                  </a:lnTo>
                  <a:lnTo>
                    <a:pt x="81699" y="132990"/>
                  </a:lnTo>
                  <a:lnTo>
                    <a:pt x="81188" y="132938"/>
                  </a:lnTo>
                  <a:lnTo>
                    <a:pt x="80804" y="132995"/>
                  </a:lnTo>
                  <a:lnTo>
                    <a:pt x="80646" y="133009"/>
                  </a:lnTo>
                  <a:lnTo>
                    <a:pt x="80396" y="133066"/>
                  </a:lnTo>
                  <a:lnTo>
                    <a:pt x="80032" y="133186"/>
                  </a:lnTo>
                  <a:lnTo>
                    <a:pt x="79723" y="133295"/>
                  </a:lnTo>
                  <a:lnTo>
                    <a:pt x="79505" y="133371"/>
                  </a:lnTo>
                  <a:lnTo>
                    <a:pt x="79244" y="133514"/>
                  </a:lnTo>
                  <a:lnTo>
                    <a:pt x="78544" y="133896"/>
                  </a:lnTo>
                  <a:lnTo>
                    <a:pt x="78354" y="134005"/>
                  </a:lnTo>
                  <a:lnTo>
                    <a:pt x="77958" y="134243"/>
                  </a:lnTo>
                  <a:lnTo>
                    <a:pt x="77305" y="134658"/>
                  </a:lnTo>
                  <a:lnTo>
                    <a:pt x="77138" y="134772"/>
                  </a:lnTo>
                  <a:lnTo>
                    <a:pt x="77012" y="134944"/>
                  </a:lnTo>
                  <a:lnTo>
                    <a:pt x="76731" y="135149"/>
                  </a:lnTo>
                  <a:lnTo>
                    <a:pt x="76022" y="135649"/>
                  </a:lnTo>
                  <a:lnTo>
                    <a:pt x="75721" y="135969"/>
                  </a:lnTo>
                  <a:lnTo>
                    <a:pt x="75598" y="136140"/>
                  </a:lnTo>
                  <a:lnTo>
                    <a:pt x="75044" y="136636"/>
                  </a:lnTo>
                  <a:lnTo>
                    <a:pt x="74739" y="136807"/>
                  </a:lnTo>
                  <a:lnTo>
                    <a:pt x="74545" y="136945"/>
                  </a:lnTo>
                  <a:lnTo>
                    <a:pt x="74300" y="137107"/>
                  </a:lnTo>
                  <a:lnTo>
                    <a:pt x="73857" y="137312"/>
                  </a:lnTo>
                  <a:lnTo>
                    <a:pt x="73536" y="137422"/>
                  </a:lnTo>
                  <a:lnTo>
                    <a:pt x="73215" y="137441"/>
                  </a:lnTo>
                  <a:lnTo>
                    <a:pt x="72724" y="137412"/>
                  </a:lnTo>
                  <a:lnTo>
                    <a:pt x="72424" y="137346"/>
                  </a:lnTo>
                  <a:lnTo>
                    <a:pt x="72253" y="137269"/>
                  </a:lnTo>
                  <a:lnTo>
                    <a:pt x="71921" y="137155"/>
                  </a:lnTo>
                  <a:lnTo>
                    <a:pt x="71683" y="136998"/>
                  </a:lnTo>
                  <a:lnTo>
                    <a:pt x="71153" y="136693"/>
                  </a:lnTo>
                  <a:lnTo>
                    <a:pt x="70781" y="136483"/>
                  </a:lnTo>
                  <a:lnTo>
                    <a:pt x="70567" y="136359"/>
                  </a:lnTo>
                  <a:lnTo>
                    <a:pt x="70428" y="136269"/>
                  </a:lnTo>
                  <a:lnTo>
                    <a:pt x="69890" y="135949"/>
                  </a:lnTo>
                  <a:lnTo>
                    <a:pt x="69645" y="135821"/>
                  </a:lnTo>
                  <a:lnTo>
                    <a:pt x="69395" y="135663"/>
                  </a:lnTo>
                  <a:lnTo>
                    <a:pt x="69007" y="135397"/>
                  </a:lnTo>
                  <a:lnTo>
                    <a:pt x="68728" y="135197"/>
                  </a:lnTo>
                  <a:lnTo>
                    <a:pt x="68504" y="135135"/>
                  </a:lnTo>
                  <a:lnTo>
                    <a:pt x="68283" y="134972"/>
                  </a:lnTo>
                  <a:lnTo>
                    <a:pt x="68113" y="134887"/>
                  </a:lnTo>
                  <a:lnTo>
                    <a:pt x="67946" y="134830"/>
                  </a:lnTo>
                  <a:lnTo>
                    <a:pt x="67610" y="134777"/>
                  </a:lnTo>
                  <a:lnTo>
                    <a:pt x="66988" y="134529"/>
                  </a:lnTo>
                  <a:lnTo>
                    <a:pt x="66474" y="134391"/>
                  </a:lnTo>
                  <a:lnTo>
                    <a:pt x="66331" y="134358"/>
                  </a:lnTo>
                  <a:lnTo>
                    <a:pt x="66018" y="134291"/>
                  </a:lnTo>
                  <a:lnTo>
                    <a:pt x="65737" y="134262"/>
                  </a:lnTo>
                  <a:lnTo>
                    <a:pt x="65536" y="134301"/>
                  </a:lnTo>
                  <a:lnTo>
                    <a:pt x="65254" y="134282"/>
                  </a:lnTo>
                  <a:lnTo>
                    <a:pt x="64851" y="134282"/>
                  </a:lnTo>
                  <a:lnTo>
                    <a:pt x="64720" y="134286"/>
                  </a:lnTo>
                  <a:lnTo>
                    <a:pt x="64554" y="134320"/>
                  </a:lnTo>
                  <a:lnTo>
                    <a:pt x="64249" y="134329"/>
                  </a:lnTo>
                  <a:lnTo>
                    <a:pt x="63806" y="134363"/>
                  </a:lnTo>
                  <a:lnTo>
                    <a:pt x="63667" y="134405"/>
                  </a:lnTo>
                  <a:lnTo>
                    <a:pt x="63433" y="134467"/>
                  </a:lnTo>
                  <a:lnTo>
                    <a:pt x="63212" y="134596"/>
                  </a:lnTo>
                  <a:lnTo>
                    <a:pt x="63073" y="134644"/>
                  </a:lnTo>
                  <a:lnTo>
                    <a:pt x="62745" y="135158"/>
                  </a:lnTo>
                  <a:lnTo>
                    <a:pt x="62662" y="135387"/>
                  </a:lnTo>
                  <a:lnTo>
                    <a:pt x="62523" y="135740"/>
                  </a:lnTo>
                  <a:lnTo>
                    <a:pt x="62471" y="135892"/>
                  </a:lnTo>
                  <a:lnTo>
                    <a:pt x="62448" y="136026"/>
                  </a:lnTo>
                  <a:lnTo>
                    <a:pt x="62436" y="136312"/>
                  </a:lnTo>
                  <a:lnTo>
                    <a:pt x="62440" y="136512"/>
                  </a:lnTo>
                  <a:lnTo>
                    <a:pt x="62539" y="136821"/>
                  </a:lnTo>
                  <a:lnTo>
                    <a:pt x="62911" y="137431"/>
                  </a:lnTo>
                  <a:lnTo>
                    <a:pt x="62962" y="137789"/>
                  </a:lnTo>
                  <a:lnTo>
                    <a:pt x="63145" y="138156"/>
                  </a:lnTo>
                  <a:lnTo>
                    <a:pt x="63279" y="138370"/>
                  </a:lnTo>
                  <a:lnTo>
                    <a:pt x="63370" y="138504"/>
                  </a:lnTo>
                  <a:lnTo>
                    <a:pt x="63631" y="139195"/>
                  </a:lnTo>
                  <a:lnTo>
                    <a:pt x="63806" y="139766"/>
                  </a:lnTo>
                  <a:lnTo>
                    <a:pt x="63853" y="140152"/>
                  </a:lnTo>
                  <a:lnTo>
                    <a:pt x="63901" y="140667"/>
                  </a:lnTo>
                  <a:lnTo>
                    <a:pt x="63865" y="141010"/>
                  </a:lnTo>
                  <a:lnTo>
                    <a:pt x="63821" y="141320"/>
                  </a:lnTo>
                  <a:lnTo>
                    <a:pt x="63817" y="141515"/>
                  </a:lnTo>
                  <a:lnTo>
                    <a:pt x="63853" y="141687"/>
                  </a:lnTo>
                  <a:lnTo>
                    <a:pt x="63857" y="141858"/>
                  </a:lnTo>
                  <a:lnTo>
                    <a:pt x="63920" y="142397"/>
                  </a:lnTo>
                  <a:lnTo>
                    <a:pt x="63877" y="142597"/>
                  </a:lnTo>
                  <a:lnTo>
                    <a:pt x="63865" y="142773"/>
                  </a:lnTo>
                  <a:lnTo>
                    <a:pt x="63833" y="142931"/>
                  </a:lnTo>
                  <a:lnTo>
                    <a:pt x="63655" y="143178"/>
                  </a:lnTo>
                  <a:lnTo>
                    <a:pt x="63584" y="143321"/>
                  </a:lnTo>
                  <a:lnTo>
                    <a:pt x="63485" y="143474"/>
                  </a:lnTo>
                  <a:lnTo>
                    <a:pt x="63346" y="143555"/>
                  </a:lnTo>
                  <a:lnTo>
                    <a:pt x="63022" y="143984"/>
                  </a:lnTo>
                  <a:lnTo>
                    <a:pt x="62673" y="144355"/>
                  </a:lnTo>
                  <a:lnTo>
                    <a:pt x="62519" y="144413"/>
                  </a:lnTo>
                  <a:lnTo>
                    <a:pt x="62068" y="144608"/>
                  </a:lnTo>
                  <a:lnTo>
                    <a:pt x="61901" y="144637"/>
                  </a:lnTo>
                  <a:lnTo>
                    <a:pt x="61751" y="144680"/>
                  </a:lnTo>
                  <a:lnTo>
                    <a:pt x="61367" y="144737"/>
                  </a:lnTo>
                  <a:lnTo>
                    <a:pt x="61185" y="144803"/>
                  </a:lnTo>
                  <a:lnTo>
                    <a:pt x="61023" y="144875"/>
                  </a:lnTo>
                  <a:lnTo>
                    <a:pt x="60884" y="144942"/>
                  </a:lnTo>
                  <a:lnTo>
                    <a:pt x="60678" y="145013"/>
                  </a:lnTo>
                  <a:lnTo>
                    <a:pt x="60496" y="145056"/>
                  </a:lnTo>
                  <a:lnTo>
                    <a:pt x="60132" y="145189"/>
                  </a:lnTo>
                  <a:lnTo>
                    <a:pt x="59883" y="145242"/>
                  </a:lnTo>
                  <a:lnTo>
                    <a:pt x="59736" y="145294"/>
                  </a:lnTo>
                  <a:lnTo>
                    <a:pt x="59594" y="145313"/>
                  </a:lnTo>
                  <a:lnTo>
                    <a:pt x="59404" y="145356"/>
                  </a:lnTo>
                  <a:lnTo>
                    <a:pt x="59004" y="145494"/>
                  </a:lnTo>
                  <a:lnTo>
                    <a:pt x="58766" y="145547"/>
                  </a:lnTo>
                  <a:lnTo>
                    <a:pt x="58264" y="145685"/>
                  </a:lnTo>
                  <a:lnTo>
                    <a:pt x="58097" y="145704"/>
                  </a:lnTo>
                  <a:lnTo>
                    <a:pt x="57737" y="145809"/>
                  </a:lnTo>
                  <a:lnTo>
                    <a:pt x="57579" y="145833"/>
                  </a:lnTo>
                  <a:lnTo>
                    <a:pt x="57361" y="145876"/>
                  </a:lnTo>
                  <a:lnTo>
                    <a:pt x="57175" y="145947"/>
                  </a:lnTo>
                  <a:lnTo>
                    <a:pt x="57036" y="145971"/>
                  </a:lnTo>
                  <a:lnTo>
                    <a:pt x="56830" y="145961"/>
                  </a:lnTo>
                  <a:lnTo>
                    <a:pt x="56696" y="145885"/>
                  </a:lnTo>
                  <a:lnTo>
                    <a:pt x="56561" y="145780"/>
                  </a:lnTo>
                  <a:lnTo>
                    <a:pt x="56158" y="145404"/>
                  </a:lnTo>
                  <a:lnTo>
                    <a:pt x="55971" y="145151"/>
                  </a:lnTo>
                  <a:lnTo>
                    <a:pt x="55857" y="144922"/>
                  </a:lnTo>
                  <a:lnTo>
                    <a:pt x="55758" y="144699"/>
                  </a:lnTo>
                  <a:lnTo>
                    <a:pt x="55607" y="144279"/>
                  </a:lnTo>
                  <a:lnTo>
                    <a:pt x="55599" y="144093"/>
                  </a:lnTo>
                  <a:lnTo>
                    <a:pt x="55544" y="143817"/>
                  </a:lnTo>
                  <a:lnTo>
                    <a:pt x="55520" y="143612"/>
                  </a:lnTo>
                  <a:lnTo>
                    <a:pt x="55532" y="143460"/>
                  </a:lnTo>
                  <a:lnTo>
                    <a:pt x="55568" y="143312"/>
                  </a:lnTo>
                  <a:lnTo>
                    <a:pt x="55730" y="143064"/>
                  </a:lnTo>
                  <a:lnTo>
                    <a:pt x="55833" y="142769"/>
                  </a:lnTo>
                  <a:lnTo>
                    <a:pt x="55906" y="142199"/>
                  </a:lnTo>
                  <a:lnTo>
                    <a:pt x="55987" y="141849"/>
                  </a:lnTo>
                  <a:lnTo>
                    <a:pt x="56213" y="141663"/>
                  </a:lnTo>
                  <a:lnTo>
                    <a:pt x="56229" y="141534"/>
                  </a:lnTo>
                  <a:lnTo>
                    <a:pt x="56280" y="141310"/>
                  </a:lnTo>
                  <a:lnTo>
                    <a:pt x="56328" y="141148"/>
                  </a:lnTo>
                  <a:lnTo>
                    <a:pt x="56343" y="140982"/>
                  </a:lnTo>
                  <a:lnTo>
                    <a:pt x="56316" y="140672"/>
                  </a:lnTo>
                  <a:lnTo>
                    <a:pt x="56316" y="140519"/>
                  </a:lnTo>
                  <a:lnTo>
                    <a:pt x="56343" y="140376"/>
                  </a:lnTo>
                  <a:lnTo>
                    <a:pt x="56403" y="140229"/>
                  </a:lnTo>
                  <a:lnTo>
                    <a:pt x="56431" y="140071"/>
                  </a:lnTo>
                  <a:lnTo>
                    <a:pt x="56419" y="139890"/>
                  </a:lnTo>
                  <a:lnTo>
                    <a:pt x="56363" y="139719"/>
                  </a:lnTo>
                  <a:lnTo>
                    <a:pt x="56272" y="139490"/>
                  </a:lnTo>
                  <a:lnTo>
                    <a:pt x="56122" y="139247"/>
                  </a:lnTo>
                  <a:lnTo>
                    <a:pt x="55991" y="139176"/>
                  </a:lnTo>
                  <a:lnTo>
                    <a:pt x="55698" y="138942"/>
                  </a:lnTo>
                  <a:lnTo>
                    <a:pt x="55560" y="138861"/>
                  </a:lnTo>
                  <a:lnTo>
                    <a:pt x="55247" y="138608"/>
                  </a:lnTo>
                  <a:lnTo>
                    <a:pt x="54966" y="138556"/>
                  </a:lnTo>
                  <a:lnTo>
                    <a:pt x="54519" y="138551"/>
                  </a:lnTo>
                  <a:lnTo>
                    <a:pt x="54099" y="138527"/>
                  </a:lnTo>
                  <a:lnTo>
                    <a:pt x="53918" y="138550"/>
                  </a:lnTo>
                  <a:lnTo>
                    <a:pt x="52918" y="135741"/>
                  </a:lnTo>
                  <a:lnTo>
                    <a:pt x="50201" y="133804"/>
                  </a:lnTo>
                  <a:lnTo>
                    <a:pt x="49506" y="133271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5" name="pg285"/>
            <p:cNvSpPr/>
            <p:nvPr/>
          </p:nvSpPr>
          <p:spPr>
            <a:xfrm>
              <a:off x="5295607" y="4606923"/>
              <a:ext cx="159729" cy="106259"/>
            </a:xfrm>
            <a:custGeom>
              <a:avLst/>
              <a:gdLst/>
              <a:ahLst/>
              <a:cxnLst/>
              <a:rect l="0" t="0" r="0" b="0"/>
              <a:pathLst>
                <a:path w="159729" h="106259">
                  <a:moveTo>
                    <a:pt x="54828" y="4202"/>
                  </a:moveTo>
                  <a:lnTo>
                    <a:pt x="59795" y="4988"/>
                  </a:lnTo>
                  <a:lnTo>
                    <a:pt x="62473" y="5369"/>
                  </a:lnTo>
                  <a:lnTo>
                    <a:pt x="64206" y="5625"/>
                  </a:lnTo>
                  <a:lnTo>
                    <a:pt x="64909" y="5789"/>
                  </a:lnTo>
                  <a:lnTo>
                    <a:pt x="66117" y="5991"/>
                  </a:lnTo>
                  <a:lnTo>
                    <a:pt x="66794" y="6413"/>
                  </a:lnTo>
                  <a:lnTo>
                    <a:pt x="66929" y="6581"/>
                  </a:lnTo>
                  <a:lnTo>
                    <a:pt x="67351" y="7109"/>
                  </a:lnTo>
                  <a:lnTo>
                    <a:pt x="69124" y="7182"/>
                  </a:lnTo>
                  <a:lnTo>
                    <a:pt x="72522" y="7602"/>
                  </a:lnTo>
                  <a:lnTo>
                    <a:pt x="72861" y="7667"/>
                  </a:lnTo>
                  <a:lnTo>
                    <a:pt x="73741" y="7821"/>
                  </a:lnTo>
                  <a:lnTo>
                    <a:pt x="75402" y="8125"/>
                  </a:lnTo>
                  <a:lnTo>
                    <a:pt x="81322" y="8982"/>
                  </a:lnTo>
                  <a:lnTo>
                    <a:pt x="85473" y="9583"/>
                  </a:lnTo>
                  <a:lnTo>
                    <a:pt x="87221" y="9836"/>
                  </a:lnTo>
                  <a:lnTo>
                    <a:pt x="90383" y="10344"/>
                  </a:lnTo>
                  <a:lnTo>
                    <a:pt x="92943" y="10755"/>
                  </a:lnTo>
                  <a:lnTo>
                    <a:pt x="99347" y="11785"/>
                  </a:lnTo>
                  <a:lnTo>
                    <a:pt x="100873" y="12027"/>
                  </a:lnTo>
                  <a:lnTo>
                    <a:pt x="103187" y="12399"/>
                  </a:lnTo>
                  <a:lnTo>
                    <a:pt x="109590" y="13453"/>
                  </a:lnTo>
                  <a:lnTo>
                    <a:pt x="111407" y="13752"/>
                  </a:lnTo>
                  <a:lnTo>
                    <a:pt x="113678" y="14135"/>
                  </a:lnTo>
                  <a:lnTo>
                    <a:pt x="115107" y="14366"/>
                  </a:lnTo>
                  <a:lnTo>
                    <a:pt x="116864" y="14650"/>
                  </a:lnTo>
                  <a:lnTo>
                    <a:pt x="121895" y="15484"/>
                  </a:lnTo>
                  <a:lnTo>
                    <a:pt x="123380" y="15725"/>
                  </a:lnTo>
                  <a:lnTo>
                    <a:pt x="127212" y="16348"/>
                  </a:lnTo>
                  <a:lnTo>
                    <a:pt x="128014" y="16485"/>
                  </a:lnTo>
                  <a:lnTo>
                    <a:pt x="128541" y="16567"/>
                  </a:lnTo>
                  <a:lnTo>
                    <a:pt x="135821" y="17767"/>
                  </a:lnTo>
                  <a:lnTo>
                    <a:pt x="141904" y="18761"/>
                  </a:lnTo>
                  <a:lnTo>
                    <a:pt x="144765" y="19235"/>
                  </a:lnTo>
                  <a:lnTo>
                    <a:pt x="149628" y="20039"/>
                  </a:lnTo>
                  <a:lnTo>
                    <a:pt x="152213" y="20467"/>
                  </a:lnTo>
                  <a:lnTo>
                    <a:pt x="159729" y="21707"/>
                  </a:lnTo>
                  <a:lnTo>
                    <a:pt x="158425" y="24291"/>
                  </a:lnTo>
                  <a:lnTo>
                    <a:pt x="157215" y="26688"/>
                  </a:lnTo>
                  <a:lnTo>
                    <a:pt x="155983" y="29128"/>
                  </a:lnTo>
                  <a:lnTo>
                    <a:pt x="154749" y="31572"/>
                  </a:lnTo>
                  <a:lnTo>
                    <a:pt x="153514" y="33995"/>
                  </a:lnTo>
                  <a:lnTo>
                    <a:pt x="152380" y="36215"/>
                  </a:lnTo>
                  <a:lnTo>
                    <a:pt x="151196" y="38531"/>
                  </a:lnTo>
                  <a:lnTo>
                    <a:pt x="150800" y="39304"/>
                  </a:lnTo>
                  <a:lnTo>
                    <a:pt x="150011" y="40848"/>
                  </a:lnTo>
                  <a:lnTo>
                    <a:pt x="149326" y="42187"/>
                  </a:lnTo>
                  <a:lnTo>
                    <a:pt x="148876" y="43070"/>
                  </a:lnTo>
                  <a:lnTo>
                    <a:pt x="147955" y="44870"/>
                  </a:lnTo>
                  <a:lnTo>
                    <a:pt x="146633" y="47453"/>
                  </a:lnTo>
                  <a:lnTo>
                    <a:pt x="146212" y="48282"/>
                  </a:lnTo>
                  <a:lnTo>
                    <a:pt x="145267" y="50107"/>
                  </a:lnTo>
                  <a:lnTo>
                    <a:pt x="144856" y="50918"/>
                  </a:lnTo>
                  <a:lnTo>
                    <a:pt x="143988" y="52670"/>
                  </a:lnTo>
                  <a:lnTo>
                    <a:pt x="140408" y="52072"/>
                  </a:lnTo>
                  <a:lnTo>
                    <a:pt x="132950" y="50800"/>
                  </a:lnTo>
                  <a:lnTo>
                    <a:pt x="129846" y="50305"/>
                  </a:lnTo>
                  <a:lnTo>
                    <a:pt x="119284" y="48538"/>
                  </a:lnTo>
                  <a:lnTo>
                    <a:pt x="118832" y="51328"/>
                  </a:lnTo>
                  <a:lnTo>
                    <a:pt x="118390" y="54064"/>
                  </a:lnTo>
                  <a:lnTo>
                    <a:pt x="118255" y="54900"/>
                  </a:lnTo>
                  <a:lnTo>
                    <a:pt x="117927" y="56799"/>
                  </a:lnTo>
                  <a:lnTo>
                    <a:pt x="117672" y="58486"/>
                  </a:lnTo>
                  <a:lnTo>
                    <a:pt x="117500" y="59555"/>
                  </a:lnTo>
                  <a:lnTo>
                    <a:pt x="117083" y="62140"/>
                  </a:lnTo>
                  <a:lnTo>
                    <a:pt x="117000" y="62660"/>
                  </a:lnTo>
                  <a:lnTo>
                    <a:pt x="116414" y="66281"/>
                  </a:lnTo>
                  <a:lnTo>
                    <a:pt x="115665" y="66175"/>
                  </a:lnTo>
                  <a:lnTo>
                    <a:pt x="115240" y="66088"/>
                  </a:lnTo>
                  <a:lnTo>
                    <a:pt x="110123" y="64738"/>
                  </a:lnTo>
                  <a:lnTo>
                    <a:pt x="106474" y="63827"/>
                  </a:lnTo>
                  <a:lnTo>
                    <a:pt x="104490" y="63290"/>
                  </a:lnTo>
                  <a:lnTo>
                    <a:pt x="103674" y="63092"/>
                  </a:lnTo>
                  <a:lnTo>
                    <a:pt x="103364" y="64909"/>
                  </a:lnTo>
                  <a:lnTo>
                    <a:pt x="103070" y="66946"/>
                  </a:lnTo>
                  <a:lnTo>
                    <a:pt x="102811" y="68600"/>
                  </a:lnTo>
                  <a:lnTo>
                    <a:pt x="102437" y="70706"/>
                  </a:lnTo>
                  <a:lnTo>
                    <a:pt x="101871" y="74521"/>
                  </a:lnTo>
                  <a:lnTo>
                    <a:pt x="101307" y="78014"/>
                  </a:lnTo>
                  <a:lnTo>
                    <a:pt x="101139" y="79223"/>
                  </a:lnTo>
                  <a:lnTo>
                    <a:pt x="100830" y="81249"/>
                  </a:lnTo>
                  <a:lnTo>
                    <a:pt x="100804" y="81422"/>
                  </a:lnTo>
                  <a:lnTo>
                    <a:pt x="100521" y="83359"/>
                  </a:lnTo>
                  <a:lnTo>
                    <a:pt x="100403" y="83965"/>
                  </a:lnTo>
                  <a:lnTo>
                    <a:pt x="99701" y="88443"/>
                  </a:lnTo>
                  <a:lnTo>
                    <a:pt x="98973" y="93056"/>
                  </a:lnTo>
                  <a:lnTo>
                    <a:pt x="98289" y="97248"/>
                  </a:lnTo>
                  <a:lnTo>
                    <a:pt x="98170" y="98478"/>
                  </a:lnTo>
                  <a:lnTo>
                    <a:pt x="97902" y="100106"/>
                  </a:lnTo>
                  <a:lnTo>
                    <a:pt x="97832" y="100535"/>
                  </a:lnTo>
                  <a:lnTo>
                    <a:pt x="96891" y="106259"/>
                  </a:lnTo>
                  <a:lnTo>
                    <a:pt x="96440" y="106193"/>
                  </a:lnTo>
                  <a:lnTo>
                    <a:pt x="96309" y="106102"/>
                  </a:lnTo>
                  <a:lnTo>
                    <a:pt x="96000" y="105835"/>
                  </a:lnTo>
                  <a:lnTo>
                    <a:pt x="95842" y="105702"/>
                  </a:lnTo>
                  <a:lnTo>
                    <a:pt x="95708" y="105607"/>
                  </a:lnTo>
                  <a:lnTo>
                    <a:pt x="95521" y="105445"/>
                  </a:lnTo>
                  <a:lnTo>
                    <a:pt x="95264" y="105287"/>
                  </a:lnTo>
                  <a:lnTo>
                    <a:pt x="95110" y="105230"/>
                  </a:lnTo>
                  <a:lnTo>
                    <a:pt x="94884" y="105025"/>
                  </a:lnTo>
                  <a:lnTo>
                    <a:pt x="94837" y="104844"/>
                  </a:lnTo>
                  <a:lnTo>
                    <a:pt x="94749" y="104606"/>
                  </a:lnTo>
                  <a:lnTo>
                    <a:pt x="94560" y="104376"/>
                  </a:lnTo>
                  <a:lnTo>
                    <a:pt x="94334" y="104125"/>
                  </a:lnTo>
                  <a:lnTo>
                    <a:pt x="93855" y="103819"/>
                  </a:lnTo>
                  <a:lnTo>
                    <a:pt x="93697" y="103753"/>
                  </a:lnTo>
                  <a:lnTo>
                    <a:pt x="93352" y="103658"/>
                  </a:lnTo>
                  <a:lnTo>
                    <a:pt x="93027" y="103629"/>
                  </a:lnTo>
                  <a:lnTo>
                    <a:pt x="92659" y="103586"/>
                  </a:lnTo>
                  <a:lnTo>
                    <a:pt x="92552" y="103353"/>
                  </a:lnTo>
                  <a:lnTo>
                    <a:pt x="92533" y="103043"/>
                  </a:lnTo>
                  <a:lnTo>
                    <a:pt x="92584" y="102781"/>
                  </a:lnTo>
                  <a:lnTo>
                    <a:pt x="92651" y="102600"/>
                  </a:lnTo>
                  <a:lnTo>
                    <a:pt x="92786" y="102323"/>
                  </a:lnTo>
                  <a:lnTo>
                    <a:pt x="92964" y="102104"/>
                  </a:lnTo>
                  <a:lnTo>
                    <a:pt x="93099" y="102004"/>
                  </a:lnTo>
                  <a:lnTo>
                    <a:pt x="93372" y="101904"/>
                  </a:lnTo>
                  <a:lnTo>
                    <a:pt x="93692" y="101828"/>
                  </a:lnTo>
                  <a:lnTo>
                    <a:pt x="93989" y="101766"/>
                  </a:lnTo>
                  <a:lnTo>
                    <a:pt x="94409" y="101518"/>
                  </a:lnTo>
                  <a:lnTo>
                    <a:pt x="94710" y="101113"/>
                  </a:lnTo>
                  <a:lnTo>
                    <a:pt x="94833" y="100798"/>
                  </a:lnTo>
                  <a:lnTo>
                    <a:pt x="94959" y="100293"/>
                  </a:lnTo>
                  <a:lnTo>
                    <a:pt x="94936" y="100064"/>
                  </a:lnTo>
                  <a:lnTo>
                    <a:pt x="94654" y="99645"/>
                  </a:lnTo>
                  <a:lnTo>
                    <a:pt x="94136" y="99283"/>
                  </a:lnTo>
                  <a:lnTo>
                    <a:pt x="93558" y="99073"/>
                  </a:lnTo>
                  <a:lnTo>
                    <a:pt x="92758" y="98935"/>
                  </a:lnTo>
                  <a:lnTo>
                    <a:pt x="92050" y="98921"/>
                  </a:lnTo>
                  <a:lnTo>
                    <a:pt x="91377" y="98816"/>
                  </a:lnTo>
                  <a:lnTo>
                    <a:pt x="90680" y="98702"/>
                  </a:lnTo>
                  <a:lnTo>
                    <a:pt x="90098" y="98568"/>
                  </a:lnTo>
                  <a:lnTo>
                    <a:pt x="89568" y="98268"/>
                  </a:lnTo>
                  <a:lnTo>
                    <a:pt x="89231" y="97872"/>
                  </a:lnTo>
                  <a:lnTo>
                    <a:pt x="88954" y="97315"/>
                  </a:lnTo>
                  <a:lnTo>
                    <a:pt x="88800" y="96710"/>
                  </a:lnTo>
                  <a:lnTo>
                    <a:pt x="88633" y="96157"/>
                  </a:lnTo>
                  <a:lnTo>
                    <a:pt x="88408" y="95595"/>
                  </a:lnTo>
                  <a:lnTo>
                    <a:pt x="88230" y="94932"/>
                  </a:lnTo>
                  <a:lnTo>
                    <a:pt x="88154" y="94580"/>
                  </a:lnTo>
                  <a:lnTo>
                    <a:pt x="88055" y="94232"/>
                  </a:lnTo>
                  <a:lnTo>
                    <a:pt x="87838" y="93927"/>
                  </a:lnTo>
                  <a:lnTo>
                    <a:pt x="87604" y="93803"/>
                  </a:lnTo>
                  <a:lnTo>
                    <a:pt x="87204" y="93965"/>
                  </a:lnTo>
                  <a:lnTo>
                    <a:pt x="86939" y="94213"/>
                  </a:lnTo>
                  <a:lnTo>
                    <a:pt x="86717" y="94613"/>
                  </a:lnTo>
                  <a:lnTo>
                    <a:pt x="86417" y="94942"/>
                  </a:lnTo>
                  <a:lnTo>
                    <a:pt x="85977" y="95204"/>
                  </a:lnTo>
                  <a:lnTo>
                    <a:pt x="85490" y="95047"/>
                  </a:lnTo>
                  <a:lnTo>
                    <a:pt x="85146" y="94827"/>
                  </a:lnTo>
                  <a:lnTo>
                    <a:pt x="84722" y="94408"/>
                  </a:lnTo>
                  <a:lnTo>
                    <a:pt x="84271" y="93941"/>
                  </a:lnTo>
                  <a:lnTo>
                    <a:pt x="83816" y="93536"/>
                  </a:lnTo>
                  <a:lnTo>
                    <a:pt x="83471" y="93098"/>
                  </a:lnTo>
                  <a:lnTo>
                    <a:pt x="83087" y="92664"/>
                  </a:lnTo>
                  <a:lnTo>
                    <a:pt x="82672" y="92268"/>
                  </a:lnTo>
                  <a:lnTo>
                    <a:pt x="82244" y="92087"/>
                  </a:lnTo>
                  <a:lnTo>
                    <a:pt x="81631" y="91844"/>
                  </a:lnTo>
                  <a:lnTo>
                    <a:pt x="81222" y="91864"/>
                  </a:lnTo>
                  <a:lnTo>
                    <a:pt x="81053" y="91873"/>
                  </a:lnTo>
                  <a:lnTo>
                    <a:pt x="80494" y="91954"/>
                  </a:lnTo>
                  <a:lnTo>
                    <a:pt x="80019" y="91954"/>
                  </a:lnTo>
                  <a:lnTo>
                    <a:pt x="79584" y="91787"/>
                  </a:lnTo>
                  <a:lnTo>
                    <a:pt x="79232" y="91449"/>
                  </a:lnTo>
                  <a:lnTo>
                    <a:pt x="78903" y="91125"/>
                  </a:lnTo>
                  <a:lnTo>
                    <a:pt x="78665" y="90710"/>
                  </a:lnTo>
                  <a:lnTo>
                    <a:pt x="78503" y="90315"/>
                  </a:lnTo>
                  <a:lnTo>
                    <a:pt x="78618" y="90019"/>
                  </a:lnTo>
                  <a:lnTo>
                    <a:pt x="78962" y="90043"/>
                  </a:lnTo>
                  <a:lnTo>
                    <a:pt x="79362" y="90052"/>
                  </a:lnTo>
                  <a:lnTo>
                    <a:pt x="79726" y="89952"/>
                  </a:lnTo>
                  <a:lnTo>
                    <a:pt x="79778" y="89652"/>
                  </a:lnTo>
                  <a:lnTo>
                    <a:pt x="79667" y="89276"/>
                  </a:lnTo>
                  <a:lnTo>
                    <a:pt x="79481" y="88775"/>
                  </a:lnTo>
                  <a:lnTo>
                    <a:pt x="79275" y="88375"/>
                  </a:lnTo>
                  <a:lnTo>
                    <a:pt x="79069" y="88046"/>
                  </a:lnTo>
                  <a:lnTo>
                    <a:pt x="78891" y="87832"/>
                  </a:lnTo>
                  <a:lnTo>
                    <a:pt x="78258" y="87370"/>
                  </a:lnTo>
                  <a:lnTo>
                    <a:pt x="76381" y="87622"/>
                  </a:lnTo>
                  <a:lnTo>
                    <a:pt x="75039" y="87880"/>
                  </a:lnTo>
                  <a:lnTo>
                    <a:pt x="74463" y="87911"/>
                  </a:lnTo>
                  <a:lnTo>
                    <a:pt x="73579" y="87960"/>
                  </a:lnTo>
                  <a:lnTo>
                    <a:pt x="72225" y="88003"/>
                  </a:lnTo>
                  <a:lnTo>
                    <a:pt x="71560" y="87565"/>
                  </a:lnTo>
                  <a:lnTo>
                    <a:pt x="71433" y="87255"/>
                  </a:lnTo>
                  <a:lnTo>
                    <a:pt x="70958" y="86212"/>
                  </a:lnTo>
                  <a:lnTo>
                    <a:pt x="70408" y="86054"/>
                  </a:lnTo>
                  <a:lnTo>
                    <a:pt x="70055" y="85954"/>
                  </a:lnTo>
                  <a:lnTo>
                    <a:pt x="69782" y="86059"/>
                  </a:lnTo>
                  <a:lnTo>
                    <a:pt x="69378" y="86221"/>
                  </a:lnTo>
                  <a:lnTo>
                    <a:pt x="69018" y="86259"/>
                  </a:lnTo>
                  <a:lnTo>
                    <a:pt x="68836" y="86059"/>
                  </a:lnTo>
                  <a:lnTo>
                    <a:pt x="68397" y="85564"/>
                  </a:lnTo>
                  <a:lnTo>
                    <a:pt x="68013" y="84501"/>
                  </a:lnTo>
                  <a:lnTo>
                    <a:pt x="67850" y="82905"/>
                  </a:lnTo>
                  <a:lnTo>
                    <a:pt x="67514" y="82547"/>
                  </a:lnTo>
                  <a:lnTo>
                    <a:pt x="66192" y="82042"/>
                  </a:lnTo>
                  <a:lnTo>
                    <a:pt x="65040" y="81842"/>
                  </a:lnTo>
                  <a:lnTo>
                    <a:pt x="64608" y="81380"/>
                  </a:lnTo>
                  <a:lnTo>
                    <a:pt x="64335" y="80184"/>
                  </a:lnTo>
                  <a:lnTo>
                    <a:pt x="63971" y="78349"/>
                  </a:lnTo>
                  <a:lnTo>
                    <a:pt x="63343" y="77185"/>
                  </a:lnTo>
                  <a:lnTo>
                    <a:pt x="62844" y="76552"/>
                  </a:lnTo>
                  <a:lnTo>
                    <a:pt x="61843" y="75306"/>
                  </a:lnTo>
                  <a:lnTo>
                    <a:pt x="61030" y="74989"/>
                  </a:lnTo>
                  <a:lnTo>
                    <a:pt x="60361" y="74575"/>
                  </a:lnTo>
                  <a:lnTo>
                    <a:pt x="60190" y="74275"/>
                  </a:lnTo>
                  <a:lnTo>
                    <a:pt x="60111" y="73793"/>
                  </a:lnTo>
                  <a:lnTo>
                    <a:pt x="60131" y="73474"/>
                  </a:lnTo>
                  <a:lnTo>
                    <a:pt x="59933" y="73136"/>
                  </a:lnTo>
                  <a:lnTo>
                    <a:pt x="59555" y="72996"/>
                  </a:lnTo>
                  <a:lnTo>
                    <a:pt x="59157" y="72913"/>
                  </a:lnTo>
                  <a:lnTo>
                    <a:pt x="58180" y="72693"/>
                  </a:lnTo>
                  <a:lnTo>
                    <a:pt x="57724" y="72635"/>
                  </a:lnTo>
                  <a:lnTo>
                    <a:pt x="57249" y="72550"/>
                  </a:lnTo>
                  <a:lnTo>
                    <a:pt x="56798" y="72407"/>
                  </a:lnTo>
                  <a:lnTo>
                    <a:pt x="56548" y="72445"/>
                  </a:lnTo>
                  <a:lnTo>
                    <a:pt x="56414" y="72688"/>
                  </a:lnTo>
                  <a:lnTo>
                    <a:pt x="56291" y="73069"/>
                  </a:lnTo>
                  <a:lnTo>
                    <a:pt x="56089" y="73288"/>
                  </a:lnTo>
                  <a:lnTo>
                    <a:pt x="55416" y="73460"/>
                  </a:lnTo>
                  <a:lnTo>
                    <a:pt x="55060" y="73712"/>
                  </a:lnTo>
                  <a:lnTo>
                    <a:pt x="54795" y="74070"/>
                  </a:lnTo>
                  <a:lnTo>
                    <a:pt x="54565" y="74394"/>
                  </a:lnTo>
                  <a:lnTo>
                    <a:pt x="54272" y="74870"/>
                  </a:lnTo>
                  <a:lnTo>
                    <a:pt x="54122" y="74970"/>
                  </a:lnTo>
                  <a:lnTo>
                    <a:pt x="53769" y="75023"/>
                  </a:lnTo>
                  <a:lnTo>
                    <a:pt x="53413" y="74851"/>
                  </a:lnTo>
                  <a:lnTo>
                    <a:pt x="53009" y="74446"/>
                  </a:lnTo>
                  <a:lnTo>
                    <a:pt x="52582" y="74255"/>
                  </a:lnTo>
                  <a:lnTo>
                    <a:pt x="52115" y="74298"/>
                  </a:lnTo>
                  <a:lnTo>
                    <a:pt x="51703" y="74718"/>
                  </a:lnTo>
                  <a:lnTo>
                    <a:pt x="51382" y="75237"/>
                  </a:lnTo>
                  <a:lnTo>
                    <a:pt x="51014" y="75609"/>
                  </a:lnTo>
                  <a:lnTo>
                    <a:pt x="50230" y="75919"/>
                  </a:lnTo>
                  <a:lnTo>
                    <a:pt x="49415" y="76171"/>
                  </a:lnTo>
                  <a:lnTo>
                    <a:pt x="48675" y="76571"/>
                  </a:lnTo>
                  <a:lnTo>
                    <a:pt x="48378" y="77191"/>
                  </a:lnTo>
                  <a:lnTo>
                    <a:pt x="47843" y="78187"/>
                  </a:lnTo>
                  <a:lnTo>
                    <a:pt x="47095" y="78582"/>
                  </a:lnTo>
                  <a:lnTo>
                    <a:pt x="46383" y="78625"/>
                  </a:lnTo>
                  <a:lnTo>
                    <a:pt x="45733" y="78878"/>
                  </a:lnTo>
                  <a:lnTo>
                    <a:pt x="45338" y="79311"/>
                  </a:lnTo>
                  <a:lnTo>
                    <a:pt x="45064" y="79983"/>
                  </a:lnTo>
                  <a:lnTo>
                    <a:pt x="44902" y="80789"/>
                  </a:lnTo>
                  <a:lnTo>
                    <a:pt x="44692" y="81594"/>
                  </a:lnTo>
                  <a:lnTo>
                    <a:pt x="44364" y="82380"/>
                  </a:lnTo>
                  <a:lnTo>
                    <a:pt x="43976" y="82785"/>
                  </a:lnTo>
                  <a:lnTo>
                    <a:pt x="43588" y="82914"/>
                  </a:lnTo>
                  <a:lnTo>
                    <a:pt x="43212" y="82795"/>
                  </a:lnTo>
                  <a:lnTo>
                    <a:pt x="42535" y="82385"/>
                  </a:lnTo>
                  <a:lnTo>
                    <a:pt x="42368" y="82208"/>
                  </a:lnTo>
                  <a:lnTo>
                    <a:pt x="42238" y="82123"/>
                  </a:lnTo>
                  <a:lnTo>
                    <a:pt x="42060" y="81994"/>
                  </a:lnTo>
                  <a:lnTo>
                    <a:pt x="41870" y="81909"/>
                  </a:lnTo>
                  <a:lnTo>
                    <a:pt x="41624" y="81880"/>
                  </a:lnTo>
                  <a:lnTo>
                    <a:pt x="41410" y="81961"/>
                  </a:lnTo>
                  <a:lnTo>
                    <a:pt x="41343" y="82194"/>
                  </a:lnTo>
                  <a:lnTo>
                    <a:pt x="41387" y="82390"/>
                  </a:lnTo>
                  <a:lnTo>
                    <a:pt x="41442" y="82666"/>
                  </a:lnTo>
                  <a:lnTo>
                    <a:pt x="41474" y="83043"/>
                  </a:lnTo>
                  <a:lnTo>
                    <a:pt x="41430" y="83371"/>
                  </a:lnTo>
                  <a:lnTo>
                    <a:pt x="41375" y="83686"/>
                  </a:lnTo>
                  <a:lnTo>
                    <a:pt x="41252" y="83943"/>
                  </a:lnTo>
                  <a:lnTo>
                    <a:pt x="41197" y="84129"/>
                  </a:lnTo>
                  <a:lnTo>
                    <a:pt x="41114" y="84325"/>
                  </a:lnTo>
                  <a:lnTo>
                    <a:pt x="40955" y="84544"/>
                  </a:lnTo>
                  <a:lnTo>
                    <a:pt x="40757" y="84701"/>
                  </a:lnTo>
                  <a:lnTo>
                    <a:pt x="40512" y="84820"/>
                  </a:lnTo>
                  <a:lnTo>
                    <a:pt x="40235" y="84825"/>
                  </a:lnTo>
                  <a:lnTo>
                    <a:pt x="39922" y="84792"/>
                  </a:lnTo>
                  <a:lnTo>
                    <a:pt x="39617" y="84701"/>
                  </a:lnTo>
                  <a:lnTo>
                    <a:pt x="39332" y="84572"/>
                  </a:lnTo>
                  <a:lnTo>
                    <a:pt x="39071" y="84315"/>
                  </a:lnTo>
                  <a:lnTo>
                    <a:pt x="38837" y="84001"/>
                  </a:lnTo>
                  <a:lnTo>
                    <a:pt x="38671" y="83681"/>
                  </a:lnTo>
                  <a:lnTo>
                    <a:pt x="38588" y="83181"/>
                  </a:lnTo>
                  <a:lnTo>
                    <a:pt x="38548" y="82919"/>
                  </a:lnTo>
                  <a:lnTo>
                    <a:pt x="38481" y="82638"/>
                  </a:lnTo>
                  <a:lnTo>
                    <a:pt x="38453" y="82428"/>
                  </a:lnTo>
                  <a:lnTo>
                    <a:pt x="38422" y="82113"/>
                  </a:lnTo>
                  <a:lnTo>
                    <a:pt x="38406" y="81856"/>
                  </a:lnTo>
                  <a:lnTo>
                    <a:pt x="38426" y="81470"/>
                  </a:lnTo>
                  <a:lnTo>
                    <a:pt x="38556" y="81127"/>
                  </a:lnTo>
                  <a:lnTo>
                    <a:pt x="38818" y="80731"/>
                  </a:lnTo>
                  <a:lnTo>
                    <a:pt x="39103" y="80384"/>
                  </a:lnTo>
                  <a:lnTo>
                    <a:pt x="39289" y="80164"/>
                  </a:lnTo>
                  <a:lnTo>
                    <a:pt x="39542" y="79893"/>
                  </a:lnTo>
                  <a:lnTo>
                    <a:pt x="39712" y="79688"/>
                  </a:lnTo>
                  <a:lnTo>
                    <a:pt x="39661" y="79297"/>
                  </a:lnTo>
                  <a:lnTo>
                    <a:pt x="39455" y="78883"/>
                  </a:lnTo>
                  <a:lnTo>
                    <a:pt x="39277" y="78621"/>
                  </a:lnTo>
                  <a:lnTo>
                    <a:pt x="38948" y="78282"/>
                  </a:lnTo>
                  <a:lnTo>
                    <a:pt x="38723" y="78111"/>
                  </a:lnTo>
                  <a:lnTo>
                    <a:pt x="38588" y="78015"/>
                  </a:lnTo>
                  <a:lnTo>
                    <a:pt x="38184" y="77887"/>
                  </a:lnTo>
                  <a:lnTo>
                    <a:pt x="37883" y="77839"/>
                  </a:lnTo>
                  <a:lnTo>
                    <a:pt x="37441" y="77839"/>
                  </a:lnTo>
                  <a:lnTo>
                    <a:pt x="37163" y="77849"/>
                  </a:lnTo>
                  <a:lnTo>
                    <a:pt x="36838" y="77820"/>
                  </a:lnTo>
                  <a:lnTo>
                    <a:pt x="36676" y="77834"/>
                  </a:lnTo>
                  <a:lnTo>
                    <a:pt x="36462" y="77834"/>
                  </a:lnTo>
                  <a:lnTo>
                    <a:pt x="36217" y="77872"/>
                  </a:lnTo>
                  <a:lnTo>
                    <a:pt x="36003" y="77939"/>
                  </a:lnTo>
                  <a:lnTo>
                    <a:pt x="35722" y="78044"/>
                  </a:lnTo>
                  <a:lnTo>
                    <a:pt x="35476" y="78163"/>
                  </a:lnTo>
                  <a:lnTo>
                    <a:pt x="35247" y="78263"/>
                  </a:lnTo>
                  <a:lnTo>
                    <a:pt x="34990" y="78387"/>
                  </a:lnTo>
                  <a:lnTo>
                    <a:pt x="34514" y="78687"/>
                  </a:lnTo>
                  <a:lnTo>
                    <a:pt x="34202" y="78964"/>
                  </a:lnTo>
                  <a:lnTo>
                    <a:pt x="34032" y="79102"/>
                  </a:lnTo>
                  <a:lnTo>
                    <a:pt x="33881" y="79250"/>
                  </a:lnTo>
                  <a:lnTo>
                    <a:pt x="33687" y="79502"/>
                  </a:lnTo>
                  <a:lnTo>
                    <a:pt x="33513" y="79779"/>
                  </a:lnTo>
                  <a:lnTo>
                    <a:pt x="33311" y="80131"/>
                  </a:lnTo>
                  <a:lnTo>
                    <a:pt x="33145" y="80379"/>
                  </a:lnTo>
                  <a:lnTo>
                    <a:pt x="32899" y="80646"/>
                  </a:lnTo>
                  <a:lnTo>
                    <a:pt x="32678" y="80822"/>
                  </a:lnTo>
                  <a:lnTo>
                    <a:pt x="32420" y="80975"/>
                  </a:lnTo>
                  <a:lnTo>
                    <a:pt x="32183" y="81075"/>
                  </a:lnTo>
                  <a:lnTo>
                    <a:pt x="31815" y="81146"/>
                  </a:lnTo>
                  <a:lnTo>
                    <a:pt x="31518" y="81127"/>
                  </a:lnTo>
                  <a:lnTo>
                    <a:pt x="31118" y="80984"/>
                  </a:lnTo>
                  <a:lnTo>
                    <a:pt x="30884" y="80789"/>
                  </a:lnTo>
                  <a:lnTo>
                    <a:pt x="30690" y="80565"/>
                  </a:lnTo>
                  <a:lnTo>
                    <a:pt x="30568" y="80317"/>
                  </a:lnTo>
                  <a:lnTo>
                    <a:pt x="30477" y="80064"/>
                  </a:lnTo>
                  <a:lnTo>
                    <a:pt x="30441" y="79759"/>
                  </a:lnTo>
                  <a:lnTo>
                    <a:pt x="30492" y="79354"/>
                  </a:lnTo>
                  <a:lnTo>
                    <a:pt x="30552" y="79064"/>
                  </a:lnTo>
                  <a:lnTo>
                    <a:pt x="30576" y="78768"/>
                  </a:lnTo>
                  <a:lnTo>
                    <a:pt x="30540" y="78306"/>
                  </a:lnTo>
                  <a:lnTo>
                    <a:pt x="30097" y="77472"/>
                  </a:lnTo>
                  <a:lnTo>
                    <a:pt x="29994" y="77158"/>
                  </a:lnTo>
                  <a:lnTo>
                    <a:pt x="29926" y="76748"/>
                  </a:lnTo>
                  <a:lnTo>
                    <a:pt x="29970" y="76433"/>
                  </a:lnTo>
                  <a:lnTo>
                    <a:pt x="29990" y="76119"/>
                  </a:lnTo>
                  <a:lnTo>
                    <a:pt x="30041" y="75780"/>
                  </a:lnTo>
                  <a:lnTo>
                    <a:pt x="30089" y="75513"/>
                  </a:lnTo>
                  <a:lnTo>
                    <a:pt x="30132" y="75228"/>
                  </a:lnTo>
                  <a:lnTo>
                    <a:pt x="30152" y="74942"/>
                  </a:lnTo>
                  <a:lnTo>
                    <a:pt x="30188" y="74537"/>
                  </a:lnTo>
                  <a:lnTo>
                    <a:pt x="30196" y="74184"/>
                  </a:lnTo>
                  <a:lnTo>
                    <a:pt x="30176" y="73860"/>
                  </a:lnTo>
                  <a:lnTo>
                    <a:pt x="30097" y="73512"/>
                  </a:lnTo>
                  <a:lnTo>
                    <a:pt x="29942" y="73226"/>
                  </a:lnTo>
                  <a:lnTo>
                    <a:pt x="29748" y="73083"/>
                  </a:lnTo>
                  <a:lnTo>
                    <a:pt x="29530" y="72959"/>
                  </a:lnTo>
                  <a:lnTo>
                    <a:pt x="29162" y="72835"/>
                  </a:lnTo>
                  <a:lnTo>
                    <a:pt x="28810" y="72697"/>
                  </a:lnTo>
                  <a:lnTo>
                    <a:pt x="28481" y="72616"/>
                  </a:lnTo>
                  <a:lnTo>
                    <a:pt x="28026" y="72607"/>
                  </a:lnTo>
                  <a:lnTo>
                    <a:pt x="27662" y="72626"/>
                  </a:lnTo>
                  <a:lnTo>
                    <a:pt x="27278" y="72626"/>
                  </a:lnTo>
                  <a:lnTo>
                    <a:pt x="26957" y="72654"/>
                  </a:lnTo>
                  <a:lnTo>
                    <a:pt x="26593" y="72702"/>
                  </a:lnTo>
                  <a:lnTo>
                    <a:pt x="26277" y="72716"/>
                  </a:lnTo>
                  <a:lnTo>
                    <a:pt x="25908" y="72773"/>
                  </a:lnTo>
                  <a:lnTo>
                    <a:pt x="25489" y="72878"/>
                  </a:lnTo>
                  <a:lnTo>
                    <a:pt x="25093" y="72993"/>
                  </a:lnTo>
                  <a:lnTo>
                    <a:pt x="24594" y="73088"/>
                  </a:lnTo>
                  <a:lnTo>
                    <a:pt x="24159" y="73207"/>
                  </a:lnTo>
                  <a:lnTo>
                    <a:pt x="23889" y="73321"/>
                  </a:lnTo>
                  <a:lnTo>
                    <a:pt x="23244" y="73360"/>
                  </a:lnTo>
                  <a:lnTo>
                    <a:pt x="22778" y="73226"/>
                  </a:lnTo>
                  <a:lnTo>
                    <a:pt x="22307" y="73097"/>
                  </a:lnTo>
                  <a:lnTo>
                    <a:pt x="21705" y="72745"/>
                  </a:lnTo>
                  <a:lnTo>
                    <a:pt x="20557" y="72244"/>
                  </a:lnTo>
                  <a:lnTo>
                    <a:pt x="19686" y="71682"/>
                  </a:lnTo>
                  <a:lnTo>
                    <a:pt x="18693" y="70434"/>
                  </a:lnTo>
                  <a:lnTo>
                    <a:pt x="17972" y="69123"/>
                  </a:lnTo>
                  <a:lnTo>
                    <a:pt x="17778" y="68504"/>
                  </a:lnTo>
                  <a:lnTo>
                    <a:pt x="17588" y="68304"/>
                  </a:lnTo>
                  <a:lnTo>
                    <a:pt x="17093" y="66507"/>
                  </a:lnTo>
                  <a:lnTo>
                    <a:pt x="17160" y="63233"/>
                  </a:lnTo>
                  <a:lnTo>
                    <a:pt x="17111" y="62445"/>
                  </a:lnTo>
                  <a:lnTo>
                    <a:pt x="17002" y="60708"/>
                  </a:lnTo>
                  <a:lnTo>
                    <a:pt x="16868" y="60293"/>
                  </a:lnTo>
                  <a:lnTo>
                    <a:pt x="16483" y="58649"/>
                  </a:lnTo>
                  <a:lnTo>
                    <a:pt x="16420" y="58173"/>
                  </a:lnTo>
                  <a:lnTo>
                    <a:pt x="16151" y="57758"/>
                  </a:lnTo>
                  <a:lnTo>
                    <a:pt x="16159" y="57415"/>
                  </a:lnTo>
                  <a:lnTo>
                    <a:pt x="15090" y="54937"/>
                  </a:lnTo>
                  <a:lnTo>
                    <a:pt x="14888" y="54527"/>
                  </a:lnTo>
                  <a:lnTo>
                    <a:pt x="14758" y="53979"/>
                  </a:lnTo>
                  <a:lnTo>
                    <a:pt x="14417" y="53493"/>
                  </a:lnTo>
                  <a:lnTo>
                    <a:pt x="13883" y="52321"/>
                  </a:lnTo>
                  <a:lnTo>
                    <a:pt x="13277" y="51082"/>
                  </a:lnTo>
                  <a:lnTo>
                    <a:pt x="12481" y="48885"/>
                  </a:lnTo>
                  <a:lnTo>
                    <a:pt x="11864" y="47589"/>
                  </a:lnTo>
                  <a:lnTo>
                    <a:pt x="10945" y="45511"/>
                  </a:lnTo>
                  <a:lnTo>
                    <a:pt x="10470" y="44682"/>
                  </a:lnTo>
                  <a:lnTo>
                    <a:pt x="9869" y="43305"/>
                  </a:lnTo>
                  <a:lnTo>
                    <a:pt x="9872" y="43033"/>
                  </a:lnTo>
                  <a:lnTo>
                    <a:pt x="9540" y="42275"/>
                  </a:lnTo>
                  <a:lnTo>
                    <a:pt x="9401" y="42137"/>
                  </a:lnTo>
                  <a:lnTo>
                    <a:pt x="9065" y="41518"/>
                  </a:lnTo>
                  <a:lnTo>
                    <a:pt x="8672" y="40146"/>
                  </a:lnTo>
                  <a:lnTo>
                    <a:pt x="8491" y="39832"/>
                  </a:lnTo>
                  <a:lnTo>
                    <a:pt x="8340" y="39321"/>
                  </a:lnTo>
                  <a:lnTo>
                    <a:pt x="7739" y="37877"/>
                  </a:lnTo>
                  <a:lnTo>
                    <a:pt x="7470" y="37463"/>
                  </a:lnTo>
                  <a:lnTo>
                    <a:pt x="7339" y="36981"/>
                  </a:lnTo>
                  <a:lnTo>
                    <a:pt x="6935" y="36157"/>
                  </a:lnTo>
                  <a:lnTo>
                    <a:pt x="6662" y="35809"/>
                  </a:lnTo>
                  <a:lnTo>
                    <a:pt x="6464" y="35328"/>
                  </a:lnTo>
                  <a:lnTo>
                    <a:pt x="5854" y="34360"/>
                  </a:lnTo>
                  <a:lnTo>
                    <a:pt x="5170" y="33526"/>
                  </a:lnTo>
                  <a:lnTo>
                    <a:pt x="4346" y="32759"/>
                  </a:lnTo>
                  <a:lnTo>
                    <a:pt x="3107" y="31849"/>
                  </a:lnTo>
                  <a:lnTo>
                    <a:pt x="1800" y="30729"/>
                  </a:lnTo>
                  <a:lnTo>
                    <a:pt x="280" y="29814"/>
                  </a:lnTo>
                  <a:lnTo>
                    <a:pt x="0" y="29752"/>
                  </a:lnTo>
                  <a:lnTo>
                    <a:pt x="807" y="29109"/>
                  </a:lnTo>
                  <a:lnTo>
                    <a:pt x="5644" y="25311"/>
                  </a:lnTo>
                  <a:lnTo>
                    <a:pt x="6915" y="24391"/>
                  </a:lnTo>
                  <a:lnTo>
                    <a:pt x="9330" y="23243"/>
                  </a:lnTo>
                  <a:lnTo>
                    <a:pt x="14504" y="21390"/>
                  </a:lnTo>
                  <a:lnTo>
                    <a:pt x="15173" y="21151"/>
                  </a:lnTo>
                  <a:lnTo>
                    <a:pt x="17655" y="20312"/>
                  </a:lnTo>
                  <a:lnTo>
                    <a:pt x="20657" y="19354"/>
                  </a:lnTo>
                  <a:lnTo>
                    <a:pt x="21734" y="19010"/>
                  </a:lnTo>
                  <a:lnTo>
                    <a:pt x="25984" y="17653"/>
                  </a:lnTo>
                  <a:lnTo>
                    <a:pt x="31816" y="16291"/>
                  </a:lnTo>
                  <a:lnTo>
                    <a:pt x="30948" y="12492"/>
                  </a:lnTo>
                  <a:lnTo>
                    <a:pt x="30186" y="9129"/>
                  </a:lnTo>
                  <a:lnTo>
                    <a:pt x="28110" y="0"/>
                  </a:lnTo>
                  <a:lnTo>
                    <a:pt x="34042" y="929"/>
                  </a:lnTo>
                  <a:lnTo>
                    <a:pt x="34697" y="1027"/>
                  </a:lnTo>
                  <a:lnTo>
                    <a:pt x="35989" y="1229"/>
                  </a:lnTo>
                  <a:lnTo>
                    <a:pt x="37917" y="1538"/>
                  </a:lnTo>
                  <a:lnTo>
                    <a:pt x="38688" y="1660"/>
                  </a:lnTo>
                  <a:lnTo>
                    <a:pt x="47315" y="3016"/>
                  </a:lnTo>
                  <a:lnTo>
                    <a:pt x="47636" y="3068"/>
                  </a:lnTo>
                  <a:lnTo>
                    <a:pt x="49037" y="3288"/>
                  </a:lnTo>
                  <a:lnTo>
                    <a:pt x="52838" y="3889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6" name="pg286"/>
            <p:cNvSpPr/>
            <p:nvPr/>
          </p:nvSpPr>
          <p:spPr>
            <a:xfrm>
              <a:off x="5192302" y="4594569"/>
              <a:ext cx="135121" cy="124168"/>
            </a:xfrm>
            <a:custGeom>
              <a:avLst/>
              <a:gdLst/>
              <a:ahLst/>
              <a:cxnLst/>
              <a:rect l="0" t="0" r="0" b="0"/>
              <a:pathLst>
                <a:path w="135121" h="124168">
                  <a:moveTo>
                    <a:pt x="129289" y="30007"/>
                  </a:moveTo>
                  <a:lnTo>
                    <a:pt x="125039" y="31364"/>
                  </a:lnTo>
                  <a:lnTo>
                    <a:pt x="123962" y="31708"/>
                  </a:lnTo>
                  <a:lnTo>
                    <a:pt x="120960" y="32666"/>
                  </a:lnTo>
                  <a:lnTo>
                    <a:pt x="118478" y="33505"/>
                  </a:lnTo>
                  <a:lnTo>
                    <a:pt x="117809" y="33744"/>
                  </a:lnTo>
                  <a:lnTo>
                    <a:pt x="112635" y="35597"/>
                  </a:lnTo>
                  <a:lnTo>
                    <a:pt x="110220" y="36745"/>
                  </a:lnTo>
                  <a:lnTo>
                    <a:pt x="108950" y="37665"/>
                  </a:lnTo>
                  <a:lnTo>
                    <a:pt x="104112" y="41463"/>
                  </a:lnTo>
                  <a:lnTo>
                    <a:pt x="103305" y="42106"/>
                  </a:lnTo>
                  <a:lnTo>
                    <a:pt x="102365" y="42855"/>
                  </a:lnTo>
                  <a:lnTo>
                    <a:pt x="98901" y="46164"/>
                  </a:lnTo>
                  <a:lnTo>
                    <a:pt x="96539" y="48184"/>
                  </a:lnTo>
                  <a:lnTo>
                    <a:pt x="92548" y="51597"/>
                  </a:lnTo>
                  <a:lnTo>
                    <a:pt x="90640" y="53229"/>
                  </a:lnTo>
                  <a:lnTo>
                    <a:pt x="89833" y="53796"/>
                  </a:lnTo>
                  <a:lnTo>
                    <a:pt x="89202" y="54296"/>
                  </a:lnTo>
                  <a:lnTo>
                    <a:pt x="85869" y="56941"/>
                  </a:lnTo>
                  <a:lnTo>
                    <a:pt x="77715" y="63464"/>
                  </a:lnTo>
                  <a:lnTo>
                    <a:pt x="79874" y="63745"/>
                  </a:lnTo>
                  <a:lnTo>
                    <a:pt x="79573" y="64184"/>
                  </a:lnTo>
                  <a:lnTo>
                    <a:pt x="77425" y="66687"/>
                  </a:lnTo>
                  <a:lnTo>
                    <a:pt x="76335" y="67925"/>
                  </a:lnTo>
                  <a:lnTo>
                    <a:pt x="75158" y="69302"/>
                  </a:lnTo>
                  <a:lnTo>
                    <a:pt x="74366" y="70107"/>
                  </a:lnTo>
                  <a:lnTo>
                    <a:pt x="73137" y="71099"/>
                  </a:lnTo>
                  <a:lnTo>
                    <a:pt x="71388" y="72756"/>
                  </a:lnTo>
                  <a:lnTo>
                    <a:pt x="68234" y="75246"/>
                  </a:lnTo>
                  <a:lnTo>
                    <a:pt x="68104" y="75678"/>
                  </a:lnTo>
                  <a:lnTo>
                    <a:pt x="66778" y="76726"/>
                  </a:lnTo>
                  <a:lnTo>
                    <a:pt x="66746" y="77073"/>
                  </a:lnTo>
                  <a:lnTo>
                    <a:pt x="69554" y="77566"/>
                  </a:lnTo>
                  <a:lnTo>
                    <a:pt x="69452" y="78019"/>
                  </a:lnTo>
                  <a:lnTo>
                    <a:pt x="68979" y="78485"/>
                  </a:lnTo>
                  <a:lnTo>
                    <a:pt x="66714" y="80658"/>
                  </a:lnTo>
                  <a:lnTo>
                    <a:pt x="63669" y="83632"/>
                  </a:lnTo>
                  <a:lnTo>
                    <a:pt x="61564" y="85661"/>
                  </a:lnTo>
                  <a:lnTo>
                    <a:pt x="59644" y="87553"/>
                  </a:lnTo>
                  <a:lnTo>
                    <a:pt x="55820" y="91336"/>
                  </a:lnTo>
                  <a:lnTo>
                    <a:pt x="55036" y="92114"/>
                  </a:lnTo>
                  <a:lnTo>
                    <a:pt x="54126" y="93010"/>
                  </a:lnTo>
                  <a:lnTo>
                    <a:pt x="53369" y="93762"/>
                  </a:lnTo>
                  <a:lnTo>
                    <a:pt x="52594" y="94525"/>
                  </a:lnTo>
                  <a:lnTo>
                    <a:pt x="48170" y="98899"/>
                  </a:lnTo>
                  <a:lnTo>
                    <a:pt x="43396" y="103616"/>
                  </a:lnTo>
                  <a:lnTo>
                    <a:pt x="43169" y="103838"/>
                  </a:lnTo>
                  <a:lnTo>
                    <a:pt x="36646" y="110275"/>
                  </a:lnTo>
                  <a:lnTo>
                    <a:pt x="33499" y="113412"/>
                  </a:lnTo>
                  <a:lnTo>
                    <a:pt x="32816" y="114025"/>
                  </a:lnTo>
                  <a:lnTo>
                    <a:pt x="31561" y="115259"/>
                  </a:lnTo>
                  <a:lnTo>
                    <a:pt x="29032" y="117927"/>
                  </a:lnTo>
                  <a:lnTo>
                    <a:pt x="28877" y="118075"/>
                  </a:lnTo>
                  <a:lnTo>
                    <a:pt x="26103" y="120800"/>
                  </a:lnTo>
                  <a:lnTo>
                    <a:pt x="25948" y="120958"/>
                  </a:lnTo>
                  <a:lnTo>
                    <a:pt x="24260" y="122609"/>
                  </a:lnTo>
                  <a:lnTo>
                    <a:pt x="22904" y="123941"/>
                  </a:lnTo>
                  <a:lnTo>
                    <a:pt x="22429" y="124168"/>
                  </a:lnTo>
                  <a:lnTo>
                    <a:pt x="17062" y="119839"/>
                  </a:lnTo>
                  <a:lnTo>
                    <a:pt x="15916" y="119432"/>
                  </a:lnTo>
                  <a:lnTo>
                    <a:pt x="11319" y="118228"/>
                  </a:lnTo>
                  <a:lnTo>
                    <a:pt x="10263" y="117948"/>
                  </a:lnTo>
                  <a:lnTo>
                    <a:pt x="10646" y="116307"/>
                  </a:lnTo>
                  <a:lnTo>
                    <a:pt x="10732" y="115723"/>
                  </a:lnTo>
                  <a:lnTo>
                    <a:pt x="10786" y="115136"/>
                  </a:lnTo>
                  <a:lnTo>
                    <a:pt x="10792" y="114645"/>
                  </a:lnTo>
                  <a:lnTo>
                    <a:pt x="10752" y="113993"/>
                  </a:lnTo>
                  <a:lnTo>
                    <a:pt x="10685" y="113507"/>
                  </a:lnTo>
                  <a:lnTo>
                    <a:pt x="10548" y="112868"/>
                  </a:lnTo>
                  <a:lnTo>
                    <a:pt x="10357" y="112244"/>
                  </a:lnTo>
                  <a:lnTo>
                    <a:pt x="10179" y="111787"/>
                  </a:lnTo>
                  <a:lnTo>
                    <a:pt x="9972" y="111343"/>
                  </a:lnTo>
                  <a:lnTo>
                    <a:pt x="9737" y="110913"/>
                  </a:lnTo>
                  <a:lnTo>
                    <a:pt x="9382" y="110365"/>
                  </a:lnTo>
                  <a:lnTo>
                    <a:pt x="8035" y="108522"/>
                  </a:lnTo>
                  <a:lnTo>
                    <a:pt x="7645" y="107988"/>
                  </a:lnTo>
                  <a:lnTo>
                    <a:pt x="5154" y="104546"/>
                  </a:lnTo>
                  <a:lnTo>
                    <a:pt x="3807" y="102480"/>
                  </a:lnTo>
                  <a:lnTo>
                    <a:pt x="5272" y="101132"/>
                  </a:lnTo>
                  <a:lnTo>
                    <a:pt x="5018" y="100748"/>
                  </a:lnTo>
                  <a:lnTo>
                    <a:pt x="2936" y="98261"/>
                  </a:lnTo>
                  <a:lnTo>
                    <a:pt x="2378" y="97599"/>
                  </a:lnTo>
                  <a:lnTo>
                    <a:pt x="1864" y="96964"/>
                  </a:lnTo>
                  <a:lnTo>
                    <a:pt x="1570" y="96602"/>
                  </a:lnTo>
                  <a:lnTo>
                    <a:pt x="985" y="93086"/>
                  </a:lnTo>
                  <a:lnTo>
                    <a:pt x="948" y="92121"/>
                  </a:lnTo>
                  <a:lnTo>
                    <a:pt x="648" y="84154"/>
                  </a:lnTo>
                  <a:lnTo>
                    <a:pt x="628" y="83627"/>
                  </a:lnTo>
                  <a:lnTo>
                    <a:pt x="511" y="81314"/>
                  </a:lnTo>
                  <a:lnTo>
                    <a:pt x="414" y="79428"/>
                  </a:lnTo>
                  <a:lnTo>
                    <a:pt x="398" y="78700"/>
                  </a:lnTo>
                  <a:lnTo>
                    <a:pt x="294" y="74219"/>
                  </a:lnTo>
                  <a:lnTo>
                    <a:pt x="214" y="70798"/>
                  </a:lnTo>
                  <a:lnTo>
                    <a:pt x="197" y="70036"/>
                  </a:lnTo>
                  <a:lnTo>
                    <a:pt x="144" y="69362"/>
                  </a:lnTo>
                  <a:lnTo>
                    <a:pt x="15" y="65035"/>
                  </a:lnTo>
                  <a:lnTo>
                    <a:pt x="0" y="63197"/>
                  </a:lnTo>
                  <a:lnTo>
                    <a:pt x="715" y="63331"/>
                  </a:lnTo>
                  <a:lnTo>
                    <a:pt x="917" y="63293"/>
                  </a:lnTo>
                  <a:lnTo>
                    <a:pt x="1250" y="63264"/>
                  </a:lnTo>
                  <a:lnTo>
                    <a:pt x="1566" y="63021"/>
                  </a:lnTo>
                  <a:lnTo>
                    <a:pt x="1883" y="62545"/>
                  </a:lnTo>
                  <a:lnTo>
                    <a:pt x="2168" y="62316"/>
                  </a:lnTo>
                  <a:lnTo>
                    <a:pt x="2350" y="61854"/>
                  </a:lnTo>
                  <a:lnTo>
                    <a:pt x="2227" y="61539"/>
                  </a:lnTo>
                  <a:lnTo>
                    <a:pt x="2061" y="61277"/>
                  </a:lnTo>
                  <a:lnTo>
                    <a:pt x="2140" y="60772"/>
                  </a:lnTo>
                  <a:lnTo>
                    <a:pt x="2425" y="60624"/>
                  </a:lnTo>
                  <a:lnTo>
                    <a:pt x="2711" y="60643"/>
                  </a:lnTo>
                  <a:lnTo>
                    <a:pt x="3245" y="60853"/>
                  </a:lnTo>
                  <a:lnTo>
                    <a:pt x="3704" y="60958"/>
                  </a:lnTo>
                  <a:lnTo>
                    <a:pt x="4120" y="60734"/>
                  </a:lnTo>
                  <a:lnTo>
                    <a:pt x="4426" y="60370"/>
                  </a:lnTo>
                  <a:lnTo>
                    <a:pt x="4769" y="59948"/>
                  </a:lnTo>
                  <a:lnTo>
                    <a:pt x="5010" y="59628"/>
                  </a:lnTo>
                  <a:lnTo>
                    <a:pt x="5149" y="59452"/>
                  </a:lnTo>
                  <a:lnTo>
                    <a:pt x="5478" y="59195"/>
                  </a:lnTo>
                  <a:lnTo>
                    <a:pt x="6000" y="59133"/>
                  </a:lnTo>
                  <a:lnTo>
                    <a:pt x="6337" y="59166"/>
                  </a:lnTo>
                  <a:lnTo>
                    <a:pt x="6649" y="59295"/>
                  </a:lnTo>
                  <a:lnTo>
                    <a:pt x="7085" y="59605"/>
                  </a:lnTo>
                  <a:lnTo>
                    <a:pt x="7500" y="59971"/>
                  </a:lnTo>
                  <a:lnTo>
                    <a:pt x="7845" y="60596"/>
                  </a:lnTo>
                  <a:lnTo>
                    <a:pt x="7920" y="60767"/>
                  </a:lnTo>
                  <a:lnTo>
                    <a:pt x="8031" y="61010"/>
                  </a:lnTo>
                  <a:lnTo>
                    <a:pt x="8154" y="61258"/>
                  </a:lnTo>
                  <a:lnTo>
                    <a:pt x="8359" y="61611"/>
                  </a:lnTo>
                  <a:lnTo>
                    <a:pt x="8565" y="62021"/>
                  </a:lnTo>
                  <a:lnTo>
                    <a:pt x="8973" y="62550"/>
                  </a:lnTo>
                  <a:lnTo>
                    <a:pt x="9290" y="63036"/>
                  </a:lnTo>
                  <a:lnTo>
                    <a:pt x="9468" y="63512"/>
                  </a:lnTo>
                  <a:lnTo>
                    <a:pt x="9397" y="63993"/>
                  </a:lnTo>
                  <a:lnTo>
                    <a:pt x="9492" y="64622"/>
                  </a:lnTo>
                  <a:lnTo>
                    <a:pt x="9682" y="64799"/>
                  </a:lnTo>
                  <a:lnTo>
                    <a:pt x="10066" y="64961"/>
                  </a:lnTo>
                  <a:lnTo>
                    <a:pt x="10794" y="65066"/>
                  </a:lnTo>
                  <a:lnTo>
                    <a:pt x="11222" y="65094"/>
                  </a:lnTo>
                  <a:lnTo>
                    <a:pt x="11918" y="65251"/>
                  </a:lnTo>
                  <a:lnTo>
                    <a:pt x="12488" y="65371"/>
                  </a:lnTo>
                  <a:lnTo>
                    <a:pt x="12896" y="65394"/>
                  </a:lnTo>
                  <a:lnTo>
                    <a:pt x="13300" y="65371"/>
                  </a:lnTo>
                  <a:lnTo>
                    <a:pt x="13668" y="64894"/>
                  </a:lnTo>
                  <a:lnTo>
                    <a:pt x="14092" y="64422"/>
                  </a:lnTo>
                  <a:lnTo>
                    <a:pt x="14282" y="64332"/>
                  </a:lnTo>
                  <a:lnTo>
                    <a:pt x="14891" y="64532"/>
                  </a:lnTo>
                  <a:lnTo>
                    <a:pt x="15299" y="64513"/>
                  </a:lnTo>
                  <a:lnTo>
                    <a:pt x="15473" y="64341"/>
                  </a:lnTo>
                  <a:lnTo>
                    <a:pt x="15632" y="64036"/>
                  </a:lnTo>
                  <a:lnTo>
                    <a:pt x="15924" y="63788"/>
                  </a:lnTo>
                  <a:lnTo>
                    <a:pt x="16174" y="63607"/>
                  </a:lnTo>
                  <a:lnTo>
                    <a:pt x="16626" y="63603"/>
                  </a:lnTo>
                  <a:lnTo>
                    <a:pt x="17112" y="63746"/>
                  </a:lnTo>
                  <a:lnTo>
                    <a:pt x="17635" y="64113"/>
                  </a:lnTo>
                  <a:lnTo>
                    <a:pt x="18133" y="64389"/>
                  </a:lnTo>
                  <a:lnTo>
                    <a:pt x="19024" y="64546"/>
                  </a:lnTo>
                  <a:lnTo>
                    <a:pt x="20022" y="64603"/>
                  </a:lnTo>
                  <a:lnTo>
                    <a:pt x="21170" y="64723"/>
                  </a:lnTo>
                  <a:lnTo>
                    <a:pt x="22242" y="64994"/>
                  </a:lnTo>
                  <a:lnTo>
                    <a:pt x="23018" y="65147"/>
                  </a:lnTo>
                  <a:lnTo>
                    <a:pt x="24847" y="65418"/>
                  </a:lnTo>
                  <a:lnTo>
                    <a:pt x="24995" y="65408"/>
                  </a:lnTo>
                  <a:lnTo>
                    <a:pt x="25579" y="65135"/>
                  </a:lnTo>
                  <a:lnTo>
                    <a:pt x="25940" y="64590"/>
                  </a:lnTo>
                  <a:lnTo>
                    <a:pt x="26421" y="63999"/>
                  </a:lnTo>
                  <a:lnTo>
                    <a:pt x="27030" y="63435"/>
                  </a:lnTo>
                  <a:lnTo>
                    <a:pt x="28456" y="62702"/>
                  </a:lnTo>
                  <a:lnTo>
                    <a:pt x="28619" y="62610"/>
                  </a:lnTo>
                  <a:lnTo>
                    <a:pt x="28794" y="62529"/>
                  </a:lnTo>
                  <a:lnTo>
                    <a:pt x="29148" y="62409"/>
                  </a:lnTo>
                  <a:lnTo>
                    <a:pt x="29343" y="62354"/>
                  </a:lnTo>
                  <a:lnTo>
                    <a:pt x="29975" y="62217"/>
                  </a:lnTo>
                  <a:lnTo>
                    <a:pt x="30258" y="62144"/>
                  </a:lnTo>
                  <a:lnTo>
                    <a:pt x="30510" y="62059"/>
                  </a:lnTo>
                  <a:lnTo>
                    <a:pt x="30695" y="61983"/>
                  </a:lnTo>
                  <a:lnTo>
                    <a:pt x="30963" y="61861"/>
                  </a:lnTo>
                  <a:lnTo>
                    <a:pt x="31431" y="61773"/>
                  </a:lnTo>
                  <a:lnTo>
                    <a:pt x="31985" y="61592"/>
                  </a:lnTo>
                  <a:lnTo>
                    <a:pt x="32749" y="61363"/>
                  </a:lnTo>
                  <a:lnTo>
                    <a:pt x="33576" y="61149"/>
                  </a:lnTo>
                  <a:lnTo>
                    <a:pt x="34336" y="60963"/>
                  </a:lnTo>
                  <a:lnTo>
                    <a:pt x="34839" y="60701"/>
                  </a:lnTo>
                  <a:lnTo>
                    <a:pt x="35175" y="60491"/>
                  </a:lnTo>
                  <a:lnTo>
                    <a:pt x="36003" y="60372"/>
                  </a:lnTo>
                  <a:lnTo>
                    <a:pt x="36272" y="60338"/>
                  </a:lnTo>
                  <a:lnTo>
                    <a:pt x="36446" y="60324"/>
                  </a:lnTo>
                  <a:lnTo>
                    <a:pt x="36826" y="60238"/>
                  </a:lnTo>
                  <a:lnTo>
                    <a:pt x="37131" y="60243"/>
                  </a:lnTo>
                  <a:lnTo>
                    <a:pt x="37578" y="60286"/>
                  </a:lnTo>
                  <a:lnTo>
                    <a:pt x="37808" y="60296"/>
                  </a:lnTo>
                  <a:lnTo>
                    <a:pt x="38216" y="60343"/>
                  </a:lnTo>
                  <a:lnTo>
                    <a:pt x="38624" y="60391"/>
                  </a:lnTo>
                  <a:lnTo>
                    <a:pt x="39023" y="60415"/>
                  </a:lnTo>
                  <a:lnTo>
                    <a:pt x="39205" y="60424"/>
                  </a:lnTo>
                  <a:lnTo>
                    <a:pt x="39384" y="60448"/>
                  </a:lnTo>
                  <a:lnTo>
                    <a:pt x="39835" y="60505"/>
                  </a:lnTo>
                  <a:lnTo>
                    <a:pt x="40171" y="60505"/>
                  </a:lnTo>
                  <a:lnTo>
                    <a:pt x="40492" y="60472"/>
                  </a:lnTo>
                  <a:lnTo>
                    <a:pt x="40856" y="60348"/>
                  </a:lnTo>
                  <a:lnTo>
                    <a:pt x="40987" y="60291"/>
                  </a:lnTo>
                  <a:lnTo>
                    <a:pt x="41244" y="60205"/>
                  </a:lnTo>
                  <a:lnTo>
                    <a:pt x="41497" y="60105"/>
                  </a:lnTo>
                  <a:lnTo>
                    <a:pt x="41731" y="60019"/>
                  </a:lnTo>
                  <a:lnTo>
                    <a:pt x="41889" y="59952"/>
                  </a:lnTo>
                  <a:lnTo>
                    <a:pt x="42075" y="59862"/>
                  </a:lnTo>
                  <a:lnTo>
                    <a:pt x="42915" y="59404"/>
                  </a:lnTo>
                  <a:lnTo>
                    <a:pt x="43053" y="59314"/>
                  </a:lnTo>
                  <a:lnTo>
                    <a:pt x="43196" y="59233"/>
                  </a:lnTo>
                  <a:lnTo>
                    <a:pt x="43417" y="59066"/>
                  </a:lnTo>
                  <a:lnTo>
                    <a:pt x="43706" y="58904"/>
                  </a:lnTo>
                  <a:lnTo>
                    <a:pt x="44363" y="58370"/>
                  </a:lnTo>
                  <a:lnTo>
                    <a:pt x="46782" y="57436"/>
                  </a:lnTo>
                  <a:lnTo>
                    <a:pt x="48210" y="56990"/>
                  </a:lnTo>
                  <a:lnTo>
                    <a:pt x="48630" y="56898"/>
                  </a:lnTo>
                  <a:lnTo>
                    <a:pt x="49384" y="56654"/>
                  </a:lnTo>
                  <a:lnTo>
                    <a:pt x="49759" y="56355"/>
                  </a:lnTo>
                  <a:lnTo>
                    <a:pt x="50005" y="56035"/>
                  </a:lnTo>
                  <a:lnTo>
                    <a:pt x="50393" y="55916"/>
                  </a:lnTo>
                  <a:lnTo>
                    <a:pt x="50618" y="55897"/>
                  </a:lnTo>
                  <a:lnTo>
                    <a:pt x="50844" y="55964"/>
                  </a:lnTo>
                  <a:lnTo>
                    <a:pt x="52000" y="55708"/>
                  </a:lnTo>
                  <a:lnTo>
                    <a:pt x="51275" y="53947"/>
                  </a:lnTo>
                  <a:lnTo>
                    <a:pt x="50660" y="52456"/>
                  </a:lnTo>
                  <a:lnTo>
                    <a:pt x="50888" y="52222"/>
                  </a:lnTo>
                  <a:lnTo>
                    <a:pt x="50739" y="52050"/>
                  </a:lnTo>
                  <a:lnTo>
                    <a:pt x="49247" y="48542"/>
                  </a:lnTo>
                  <a:lnTo>
                    <a:pt x="48733" y="47265"/>
                  </a:lnTo>
                  <a:lnTo>
                    <a:pt x="48351" y="46216"/>
                  </a:lnTo>
                  <a:lnTo>
                    <a:pt x="47931" y="44804"/>
                  </a:lnTo>
                  <a:lnTo>
                    <a:pt x="47683" y="43468"/>
                  </a:lnTo>
                  <a:lnTo>
                    <a:pt x="47464" y="42332"/>
                  </a:lnTo>
                  <a:lnTo>
                    <a:pt x="47298" y="40970"/>
                  </a:lnTo>
                  <a:lnTo>
                    <a:pt x="47197" y="39584"/>
                  </a:lnTo>
                  <a:lnTo>
                    <a:pt x="47199" y="37714"/>
                  </a:lnTo>
                  <a:lnTo>
                    <a:pt x="47061" y="36953"/>
                  </a:lnTo>
                  <a:lnTo>
                    <a:pt x="47103" y="36579"/>
                  </a:lnTo>
                  <a:lnTo>
                    <a:pt x="47119" y="36178"/>
                  </a:lnTo>
                  <a:lnTo>
                    <a:pt x="47596" y="30055"/>
                  </a:lnTo>
                  <a:lnTo>
                    <a:pt x="48354" y="20272"/>
                  </a:lnTo>
                  <a:lnTo>
                    <a:pt x="48498" y="18888"/>
                  </a:lnTo>
                  <a:lnTo>
                    <a:pt x="48595" y="17241"/>
                  </a:lnTo>
                  <a:lnTo>
                    <a:pt x="48873" y="13898"/>
                  </a:lnTo>
                  <a:lnTo>
                    <a:pt x="49690" y="4065"/>
                  </a:lnTo>
                  <a:lnTo>
                    <a:pt x="49824" y="2505"/>
                  </a:lnTo>
                  <a:lnTo>
                    <a:pt x="49916" y="1373"/>
                  </a:lnTo>
                  <a:lnTo>
                    <a:pt x="50073" y="784"/>
                  </a:lnTo>
                  <a:lnTo>
                    <a:pt x="50091" y="0"/>
                  </a:lnTo>
                  <a:lnTo>
                    <a:pt x="52842" y="66"/>
                  </a:lnTo>
                  <a:lnTo>
                    <a:pt x="55230" y="320"/>
                  </a:lnTo>
                  <a:lnTo>
                    <a:pt x="62923" y="1745"/>
                  </a:lnTo>
                  <a:lnTo>
                    <a:pt x="63805" y="1913"/>
                  </a:lnTo>
                  <a:lnTo>
                    <a:pt x="71681" y="3140"/>
                  </a:lnTo>
                  <a:lnTo>
                    <a:pt x="73870" y="3574"/>
                  </a:lnTo>
                  <a:lnTo>
                    <a:pt x="77535" y="4187"/>
                  </a:lnTo>
                  <a:lnTo>
                    <a:pt x="78426" y="4334"/>
                  </a:lnTo>
                  <a:lnTo>
                    <a:pt x="80516" y="4611"/>
                  </a:lnTo>
                  <a:lnTo>
                    <a:pt x="89938" y="6099"/>
                  </a:lnTo>
                  <a:lnTo>
                    <a:pt x="90783" y="6211"/>
                  </a:lnTo>
                  <a:lnTo>
                    <a:pt x="91557" y="6327"/>
                  </a:lnTo>
                  <a:lnTo>
                    <a:pt x="94918" y="6797"/>
                  </a:lnTo>
                  <a:lnTo>
                    <a:pt x="98378" y="7281"/>
                  </a:lnTo>
                  <a:lnTo>
                    <a:pt x="102454" y="7903"/>
                  </a:lnTo>
                  <a:lnTo>
                    <a:pt x="103887" y="8108"/>
                  </a:lnTo>
                  <a:lnTo>
                    <a:pt x="104933" y="8281"/>
                  </a:lnTo>
                  <a:lnTo>
                    <a:pt x="106006" y="8444"/>
                  </a:lnTo>
                  <a:lnTo>
                    <a:pt x="112854" y="9490"/>
                  </a:lnTo>
                  <a:lnTo>
                    <a:pt x="116913" y="10128"/>
                  </a:lnTo>
                  <a:lnTo>
                    <a:pt x="125250" y="11359"/>
                  </a:lnTo>
                  <a:lnTo>
                    <a:pt x="125512" y="11446"/>
                  </a:lnTo>
                  <a:lnTo>
                    <a:pt x="131415" y="12354"/>
                  </a:lnTo>
                  <a:lnTo>
                    <a:pt x="133491" y="21483"/>
                  </a:lnTo>
                  <a:lnTo>
                    <a:pt x="134253" y="24846"/>
                  </a:lnTo>
                  <a:lnTo>
                    <a:pt x="135121" y="28646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7" name="pg287"/>
            <p:cNvSpPr/>
            <p:nvPr/>
          </p:nvSpPr>
          <p:spPr>
            <a:xfrm>
              <a:off x="4719898" y="4423771"/>
              <a:ext cx="472479" cy="286918"/>
            </a:xfrm>
            <a:custGeom>
              <a:avLst/>
              <a:gdLst/>
              <a:ahLst/>
              <a:cxnLst/>
              <a:rect l="0" t="0" r="0" b="0"/>
              <a:pathLst>
                <a:path w="472479" h="286918">
                  <a:moveTo>
                    <a:pt x="31313" y="253887"/>
                  </a:moveTo>
                  <a:lnTo>
                    <a:pt x="31246" y="254177"/>
                  </a:lnTo>
                  <a:lnTo>
                    <a:pt x="31154" y="254454"/>
                  </a:lnTo>
                  <a:lnTo>
                    <a:pt x="31119" y="254654"/>
                  </a:lnTo>
                  <a:lnTo>
                    <a:pt x="31071" y="254868"/>
                  </a:lnTo>
                  <a:lnTo>
                    <a:pt x="31004" y="255078"/>
                  </a:lnTo>
                  <a:lnTo>
                    <a:pt x="30949" y="255283"/>
                  </a:lnTo>
                  <a:lnTo>
                    <a:pt x="30885" y="255683"/>
                  </a:lnTo>
                  <a:lnTo>
                    <a:pt x="30877" y="256131"/>
                  </a:lnTo>
                  <a:lnTo>
                    <a:pt x="30830" y="256331"/>
                  </a:lnTo>
                  <a:lnTo>
                    <a:pt x="30774" y="256912"/>
                  </a:lnTo>
                  <a:lnTo>
                    <a:pt x="30715" y="257189"/>
                  </a:lnTo>
                  <a:lnTo>
                    <a:pt x="30624" y="257532"/>
                  </a:lnTo>
                  <a:lnTo>
                    <a:pt x="30612" y="257670"/>
                  </a:lnTo>
                  <a:lnTo>
                    <a:pt x="30577" y="257808"/>
                  </a:lnTo>
                  <a:lnTo>
                    <a:pt x="30489" y="258237"/>
                  </a:lnTo>
                  <a:lnTo>
                    <a:pt x="30454" y="258366"/>
                  </a:lnTo>
                  <a:lnTo>
                    <a:pt x="30335" y="258528"/>
                  </a:lnTo>
                  <a:lnTo>
                    <a:pt x="30232" y="258742"/>
                  </a:lnTo>
                  <a:lnTo>
                    <a:pt x="30102" y="259066"/>
                  </a:lnTo>
                  <a:lnTo>
                    <a:pt x="30022" y="259333"/>
                  </a:lnTo>
                  <a:lnTo>
                    <a:pt x="30082" y="259529"/>
                  </a:lnTo>
                  <a:lnTo>
                    <a:pt x="30204" y="259700"/>
                  </a:lnTo>
                  <a:lnTo>
                    <a:pt x="30387" y="259848"/>
                  </a:lnTo>
                  <a:lnTo>
                    <a:pt x="30687" y="260034"/>
                  </a:lnTo>
                  <a:lnTo>
                    <a:pt x="31048" y="260277"/>
                  </a:lnTo>
                  <a:lnTo>
                    <a:pt x="31451" y="260491"/>
                  </a:lnTo>
                  <a:lnTo>
                    <a:pt x="31839" y="260634"/>
                  </a:lnTo>
                  <a:lnTo>
                    <a:pt x="32160" y="260720"/>
                  </a:lnTo>
                  <a:lnTo>
                    <a:pt x="32497" y="260768"/>
                  </a:lnTo>
                  <a:lnTo>
                    <a:pt x="32746" y="260730"/>
                  </a:lnTo>
                  <a:lnTo>
                    <a:pt x="33332" y="260425"/>
                  </a:lnTo>
                  <a:lnTo>
                    <a:pt x="33637" y="260229"/>
                  </a:lnTo>
                  <a:lnTo>
                    <a:pt x="34151" y="259800"/>
                  </a:lnTo>
                  <a:lnTo>
                    <a:pt x="34527" y="259457"/>
                  </a:lnTo>
                  <a:lnTo>
                    <a:pt x="34717" y="259248"/>
                  </a:lnTo>
                  <a:lnTo>
                    <a:pt x="35018" y="258962"/>
                  </a:lnTo>
                  <a:lnTo>
                    <a:pt x="35295" y="258652"/>
                  </a:lnTo>
                  <a:lnTo>
                    <a:pt x="35509" y="258480"/>
                  </a:lnTo>
                  <a:lnTo>
                    <a:pt x="35782" y="258371"/>
                  </a:lnTo>
                  <a:lnTo>
                    <a:pt x="36119" y="258323"/>
                  </a:lnTo>
                  <a:lnTo>
                    <a:pt x="36265" y="258294"/>
                  </a:lnTo>
                  <a:lnTo>
                    <a:pt x="36507" y="258299"/>
                  </a:lnTo>
                  <a:lnTo>
                    <a:pt x="36697" y="258318"/>
                  </a:lnTo>
                  <a:lnTo>
                    <a:pt x="37211" y="258318"/>
                  </a:lnTo>
                  <a:lnTo>
                    <a:pt x="37461" y="257775"/>
                  </a:lnTo>
                  <a:lnTo>
                    <a:pt x="37461" y="257222"/>
                  </a:lnTo>
                  <a:lnTo>
                    <a:pt x="37223" y="256336"/>
                  </a:lnTo>
                  <a:lnTo>
                    <a:pt x="36962" y="255616"/>
                  </a:lnTo>
                  <a:lnTo>
                    <a:pt x="36542" y="255616"/>
                  </a:lnTo>
                  <a:lnTo>
                    <a:pt x="36313" y="255878"/>
                  </a:lnTo>
                  <a:lnTo>
                    <a:pt x="36016" y="255707"/>
                  </a:lnTo>
                  <a:lnTo>
                    <a:pt x="35909" y="254563"/>
                  </a:lnTo>
                  <a:lnTo>
                    <a:pt x="35909" y="253782"/>
                  </a:lnTo>
                  <a:lnTo>
                    <a:pt x="35838" y="253334"/>
                  </a:lnTo>
                  <a:lnTo>
                    <a:pt x="35794" y="253086"/>
                  </a:lnTo>
                  <a:lnTo>
                    <a:pt x="35842" y="252762"/>
                  </a:lnTo>
                  <a:lnTo>
                    <a:pt x="35933" y="252481"/>
                  </a:lnTo>
                  <a:lnTo>
                    <a:pt x="35929" y="252147"/>
                  </a:lnTo>
                  <a:lnTo>
                    <a:pt x="35945" y="251938"/>
                  </a:lnTo>
                  <a:lnTo>
                    <a:pt x="36206" y="250765"/>
                  </a:lnTo>
                  <a:lnTo>
                    <a:pt x="36273" y="250422"/>
                  </a:lnTo>
                  <a:lnTo>
                    <a:pt x="36301" y="250246"/>
                  </a:lnTo>
                  <a:lnTo>
                    <a:pt x="36321" y="250070"/>
                  </a:lnTo>
                  <a:lnTo>
                    <a:pt x="36336" y="249893"/>
                  </a:lnTo>
                  <a:lnTo>
                    <a:pt x="36344" y="249679"/>
                  </a:lnTo>
                  <a:lnTo>
                    <a:pt x="36340" y="249460"/>
                  </a:lnTo>
                  <a:lnTo>
                    <a:pt x="36313" y="249021"/>
                  </a:lnTo>
                  <a:lnTo>
                    <a:pt x="36289" y="248807"/>
                  </a:lnTo>
                  <a:lnTo>
                    <a:pt x="36241" y="248454"/>
                  </a:lnTo>
                  <a:lnTo>
                    <a:pt x="36210" y="248278"/>
                  </a:lnTo>
                  <a:lnTo>
                    <a:pt x="36138" y="247935"/>
                  </a:lnTo>
                  <a:lnTo>
                    <a:pt x="36083" y="247701"/>
                  </a:lnTo>
                  <a:lnTo>
                    <a:pt x="36024" y="247472"/>
                  </a:lnTo>
                  <a:lnTo>
                    <a:pt x="35917" y="247110"/>
                  </a:lnTo>
                  <a:lnTo>
                    <a:pt x="35865" y="246982"/>
                  </a:lnTo>
                  <a:lnTo>
                    <a:pt x="35636" y="246638"/>
                  </a:lnTo>
                  <a:lnTo>
                    <a:pt x="35248" y="246557"/>
                  </a:lnTo>
                  <a:lnTo>
                    <a:pt x="34567" y="246534"/>
                  </a:lnTo>
                  <a:lnTo>
                    <a:pt x="33882" y="246381"/>
                  </a:lnTo>
                  <a:lnTo>
                    <a:pt x="33213" y="246214"/>
                  </a:lnTo>
                  <a:lnTo>
                    <a:pt x="32833" y="245948"/>
                  </a:lnTo>
                  <a:lnTo>
                    <a:pt x="32785" y="245652"/>
                  </a:lnTo>
                  <a:lnTo>
                    <a:pt x="32857" y="245433"/>
                  </a:lnTo>
                  <a:lnTo>
                    <a:pt x="33110" y="245152"/>
                  </a:lnTo>
                  <a:lnTo>
                    <a:pt x="33478" y="244537"/>
                  </a:lnTo>
                  <a:lnTo>
                    <a:pt x="33854" y="244137"/>
                  </a:lnTo>
                  <a:lnTo>
                    <a:pt x="34068" y="243789"/>
                  </a:lnTo>
                  <a:lnTo>
                    <a:pt x="34135" y="243598"/>
                  </a:lnTo>
                  <a:lnTo>
                    <a:pt x="34622" y="242821"/>
                  </a:lnTo>
                  <a:lnTo>
                    <a:pt x="34864" y="242631"/>
                  </a:lnTo>
                  <a:lnTo>
                    <a:pt x="35406" y="242545"/>
                  </a:lnTo>
                  <a:lnTo>
                    <a:pt x="35786" y="242497"/>
                  </a:lnTo>
                  <a:lnTo>
                    <a:pt x="35941" y="242474"/>
                  </a:lnTo>
                  <a:lnTo>
                    <a:pt x="36404" y="242416"/>
                  </a:lnTo>
                  <a:lnTo>
                    <a:pt x="36558" y="242402"/>
                  </a:lnTo>
                  <a:lnTo>
                    <a:pt x="36693" y="242383"/>
                  </a:lnTo>
                  <a:lnTo>
                    <a:pt x="37100" y="242340"/>
                  </a:lnTo>
                  <a:lnTo>
                    <a:pt x="37508" y="242312"/>
                  </a:lnTo>
                  <a:lnTo>
                    <a:pt x="37781" y="242302"/>
                  </a:lnTo>
                  <a:lnTo>
                    <a:pt x="38039" y="242273"/>
                  </a:lnTo>
                  <a:lnTo>
                    <a:pt x="38403" y="242216"/>
                  </a:lnTo>
                  <a:lnTo>
                    <a:pt x="38672" y="242188"/>
                  </a:lnTo>
                  <a:lnTo>
                    <a:pt x="38969" y="242169"/>
                  </a:lnTo>
                  <a:lnTo>
                    <a:pt x="39472" y="242164"/>
                  </a:lnTo>
                  <a:lnTo>
                    <a:pt x="40058" y="242097"/>
                  </a:lnTo>
                  <a:lnTo>
                    <a:pt x="40608" y="241959"/>
                  </a:lnTo>
                  <a:lnTo>
                    <a:pt x="41518" y="242312"/>
                  </a:lnTo>
                  <a:lnTo>
                    <a:pt x="41590" y="241992"/>
                  </a:lnTo>
                  <a:lnTo>
                    <a:pt x="41637" y="241849"/>
                  </a:lnTo>
                  <a:lnTo>
                    <a:pt x="41752" y="241649"/>
                  </a:lnTo>
                  <a:lnTo>
                    <a:pt x="42049" y="241277"/>
                  </a:lnTo>
                  <a:lnTo>
                    <a:pt x="42163" y="241092"/>
                  </a:lnTo>
                  <a:lnTo>
                    <a:pt x="42219" y="240896"/>
                  </a:lnTo>
                  <a:lnTo>
                    <a:pt x="42211" y="240758"/>
                  </a:lnTo>
                  <a:lnTo>
                    <a:pt x="42175" y="240620"/>
                  </a:lnTo>
                  <a:lnTo>
                    <a:pt x="42128" y="240482"/>
                  </a:lnTo>
                  <a:lnTo>
                    <a:pt x="42088" y="240339"/>
                  </a:lnTo>
                  <a:lnTo>
                    <a:pt x="42053" y="240072"/>
                  </a:lnTo>
                  <a:lnTo>
                    <a:pt x="42061" y="239562"/>
                  </a:lnTo>
                  <a:lnTo>
                    <a:pt x="42033" y="239405"/>
                  </a:lnTo>
                  <a:lnTo>
                    <a:pt x="41997" y="239247"/>
                  </a:lnTo>
                  <a:lnTo>
                    <a:pt x="41954" y="239095"/>
                  </a:lnTo>
                  <a:lnTo>
                    <a:pt x="41851" y="238795"/>
                  </a:lnTo>
                  <a:lnTo>
                    <a:pt x="41716" y="238509"/>
                  </a:lnTo>
                  <a:lnTo>
                    <a:pt x="41550" y="238242"/>
                  </a:lnTo>
                  <a:lnTo>
                    <a:pt x="41368" y="237980"/>
                  </a:lnTo>
                  <a:lnTo>
                    <a:pt x="41178" y="237723"/>
                  </a:lnTo>
                  <a:lnTo>
                    <a:pt x="41004" y="237460"/>
                  </a:lnTo>
                  <a:lnTo>
                    <a:pt x="40802" y="237127"/>
                  </a:lnTo>
                  <a:lnTo>
                    <a:pt x="40406" y="236460"/>
                  </a:lnTo>
                  <a:lnTo>
                    <a:pt x="39998" y="235802"/>
                  </a:lnTo>
                  <a:lnTo>
                    <a:pt x="39757" y="235469"/>
                  </a:lnTo>
                  <a:lnTo>
                    <a:pt x="39242" y="234830"/>
                  </a:lnTo>
                  <a:lnTo>
                    <a:pt x="38997" y="234501"/>
                  </a:lnTo>
                  <a:lnTo>
                    <a:pt x="38783" y="234149"/>
                  </a:lnTo>
                  <a:lnTo>
                    <a:pt x="38648" y="233834"/>
                  </a:lnTo>
                  <a:lnTo>
                    <a:pt x="38438" y="233148"/>
                  </a:lnTo>
                  <a:lnTo>
                    <a:pt x="38316" y="232829"/>
                  </a:lnTo>
                  <a:lnTo>
                    <a:pt x="38149" y="232557"/>
                  </a:lnTo>
                  <a:lnTo>
                    <a:pt x="37896" y="232266"/>
                  </a:lnTo>
                  <a:lnTo>
                    <a:pt x="37754" y="232133"/>
                  </a:lnTo>
                  <a:lnTo>
                    <a:pt x="37607" y="232038"/>
                  </a:lnTo>
                  <a:lnTo>
                    <a:pt x="37461" y="231985"/>
                  </a:lnTo>
                  <a:lnTo>
                    <a:pt x="37310" y="231999"/>
                  </a:lnTo>
                  <a:lnTo>
                    <a:pt x="37152" y="232066"/>
                  </a:lnTo>
                  <a:lnTo>
                    <a:pt x="36990" y="232166"/>
                  </a:lnTo>
                  <a:lnTo>
                    <a:pt x="36827" y="232276"/>
                  </a:lnTo>
                  <a:lnTo>
                    <a:pt x="36669" y="232366"/>
                  </a:lnTo>
                  <a:lnTo>
                    <a:pt x="36198" y="232624"/>
                  </a:lnTo>
                  <a:lnTo>
                    <a:pt x="36040" y="232700"/>
                  </a:lnTo>
                  <a:lnTo>
                    <a:pt x="35877" y="232748"/>
                  </a:lnTo>
                  <a:lnTo>
                    <a:pt x="35731" y="232771"/>
                  </a:lnTo>
                  <a:lnTo>
                    <a:pt x="35580" y="232781"/>
                  </a:lnTo>
                  <a:lnTo>
                    <a:pt x="35430" y="232781"/>
                  </a:lnTo>
                  <a:lnTo>
                    <a:pt x="35283" y="232771"/>
                  </a:lnTo>
                  <a:lnTo>
                    <a:pt x="35137" y="232748"/>
                  </a:lnTo>
                  <a:lnTo>
                    <a:pt x="34943" y="232700"/>
                  </a:lnTo>
                  <a:lnTo>
                    <a:pt x="34753" y="232619"/>
                  </a:lnTo>
                  <a:lnTo>
                    <a:pt x="34377" y="232443"/>
                  </a:lnTo>
                  <a:lnTo>
                    <a:pt x="34183" y="232366"/>
                  </a:lnTo>
                  <a:lnTo>
                    <a:pt x="34013" y="232319"/>
                  </a:lnTo>
                  <a:lnTo>
                    <a:pt x="33835" y="232276"/>
                  </a:lnTo>
                  <a:lnTo>
                    <a:pt x="33660" y="232242"/>
                  </a:lnTo>
                  <a:lnTo>
                    <a:pt x="33486" y="232200"/>
                  </a:lnTo>
                  <a:lnTo>
                    <a:pt x="33055" y="232052"/>
                  </a:lnTo>
                  <a:lnTo>
                    <a:pt x="32793" y="231952"/>
                  </a:lnTo>
                  <a:lnTo>
                    <a:pt x="32544" y="231833"/>
                  </a:lnTo>
                  <a:lnTo>
                    <a:pt x="32306" y="231685"/>
                  </a:lnTo>
                  <a:lnTo>
                    <a:pt x="32097" y="231509"/>
                  </a:lnTo>
                  <a:lnTo>
                    <a:pt x="31911" y="231266"/>
                  </a:lnTo>
                  <a:lnTo>
                    <a:pt x="31760" y="230980"/>
                  </a:lnTo>
                  <a:lnTo>
                    <a:pt x="31626" y="230670"/>
                  </a:lnTo>
                  <a:lnTo>
                    <a:pt x="31495" y="230351"/>
                  </a:lnTo>
                  <a:lnTo>
                    <a:pt x="31356" y="230046"/>
                  </a:lnTo>
                  <a:lnTo>
                    <a:pt x="31214" y="229769"/>
                  </a:lnTo>
                  <a:lnTo>
                    <a:pt x="30917" y="229216"/>
                  </a:lnTo>
                  <a:lnTo>
                    <a:pt x="30786" y="228935"/>
                  </a:lnTo>
                  <a:lnTo>
                    <a:pt x="30672" y="228645"/>
                  </a:lnTo>
                  <a:lnTo>
                    <a:pt x="30573" y="228349"/>
                  </a:lnTo>
                  <a:lnTo>
                    <a:pt x="30486" y="228044"/>
                  </a:lnTo>
                  <a:lnTo>
                    <a:pt x="30418" y="227734"/>
                  </a:lnTo>
                  <a:lnTo>
                    <a:pt x="30367" y="227425"/>
                  </a:lnTo>
                  <a:lnTo>
                    <a:pt x="30351" y="227115"/>
                  </a:lnTo>
                  <a:lnTo>
                    <a:pt x="30402" y="226758"/>
                  </a:lnTo>
                  <a:lnTo>
                    <a:pt x="30513" y="226405"/>
                  </a:lnTo>
                  <a:lnTo>
                    <a:pt x="30648" y="226052"/>
                  </a:lnTo>
                  <a:lnTo>
                    <a:pt x="30771" y="225695"/>
                  </a:lnTo>
                  <a:lnTo>
                    <a:pt x="30830" y="225333"/>
                  </a:lnTo>
                  <a:lnTo>
                    <a:pt x="30838" y="225090"/>
                  </a:lnTo>
                  <a:lnTo>
                    <a:pt x="30838" y="224837"/>
                  </a:lnTo>
                  <a:lnTo>
                    <a:pt x="30826" y="224585"/>
                  </a:lnTo>
                  <a:lnTo>
                    <a:pt x="30786" y="224346"/>
                  </a:lnTo>
                  <a:lnTo>
                    <a:pt x="30723" y="224122"/>
                  </a:lnTo>
                  <a:lnTo>
                    <a:pt x="30632" y="223936"/>
                  </a:lnTo>
                  <a:lnTo>
                    <a:pt x="30509" y="223770"/>
                  </a:lnTo>
                  <a:lnTo>
                    <a:pt x="30371" y="223608"/>
                  </a:lnTo>
                  <a:lnTo>
                    <a:pt x="29868" y="223050"/>
                  </a:lnTo>
                  <a:lnTo>
                    <a:pt x="29642" y="222812"/>
                  </a:lnTo>
                  <a:lnTo>
                    <a:pt x="29409" y="222583"/>
                  </a:lnTo>
                  <a:lnTo>
                    <a:pt x="28926" y="222149"/>
                  </a:lnTo>
                  <a:lnTo>
                    <a:pt x="28680" y="221945"/>
                  </a:lnTo>
                  <a:lnTo>
                    <a:pt x="28431" y="221744"/>
                  </a:lnTo>
                  <a:lnTo>
                    <a:pt x="28178" y="221549"/>
                  </a:lnTo>
                  <a:lnTo>
                    <a:pt x="27920" y="221368"/>
                  </a:lnTo>
                  <a:lnTo>
                    <a:pt x="27659" y="221196"/>
                  </a:lnTo>
                  <a:lnTo>
                    <a:pt x="27410" y="221049"/>
                  </a:lnTo>
                  <a:lnTo>
                    <a:pt x="27160" y="220906"/>
                  </a:lnTo>
                  <a:lnTo>
                    <a:pt x="26907" y="220777"/>
                  </a:lnTo>
                  <a:lnTo>
                    <a:pt x="26650" y="220658"/>
                  </a:lnTo>
                  <a:lnTo>
                    <a:pt x="26388" y="220558"/>
                  </a:lnTo>
                  <a:lnTo>
                    <a:pt x="26119" y="220472"/>
                  </a:lnTo>
                  <a:lnTo>
                    <a:pt x="25842" y="220391"/>
                  </a:lnTo>
                  <a:lnTo>
                    <a:pt x="25565" y="220329"/>
                  </a:lnTo>
                  <a:lnTo>
                    <a:pt x="25288" y="220296"/>
                  </a:lnTo>
                  <a:lnTo>
                    <a:pt x="25015" y="220305"/>
                  </a:lnTo>
                  <a:lnTo>
                    <a:pt x="24821" y="220339"/>
                  </a:lnTo>
                  <a:lnTo>
                    <a:pt x="24631" y="220396"/>
                  </a:lnTo>
                  <a:lnTo>
                    <a:pt x="24437" y="220463"/>
                  </a:lnTo>
                  <a:lnTo>
                    <a:pt x="24065" y="220625"/>
                  </a:lnTo>
                  <a:lnTo>
                    <a:pt x="23772" y="220777"/>
                  </a:lnTo>
                  <a:lnTo>
                    <a:pt x="23210" y="221173"/>
                  </a:lnTo>
                  <a:lnTo>
                    <a:pt x="22928" y="221363"/>
                  </a:lnTo>
                  <a:lnTo>
                    <a:pt x="22635" y="221516"/>
                  </a:lnTo>
                  <a:lnTo>
                    <a:pt x="22331" y="221635"/>
                  </a:lnTo>
                  <a:lnTo>
                    <a:pt x="22014" y="221740"/>
                  </a:lnTo>
                  <a:lnTo>
                    <a:pt x="21693" y="221816"/>
                  </a:lnTo>
                  <a:lnTo>
                    <a:pt x="21373" y="221873"/>
                  </a:lnTo>
                  <a:lnTo>
                    <a:pt x="21052" y="221897"/>
                  </a:lnTo>
                  <a:lnTo>
                    <a:pt x="20799" y="221887"/>
                  </a:lnTo>
                  <a:lnTo>
                    <a:pt x="20541" y="221864"/>
                  </a:lnTo>
                  <a:lnTo>
                    <a:pt x="20035" y="221764"/>
                  </a:lnTo>
                  <a:lnTo>
                    <a:pt x="19781" y="221706"/>
                  </a:lnTo>
                  <a:lnTo>
                    <a:pt x="19512" y="221640"/>
                  </a:lnTo>
                  <a:lnTo>
                    <a:pt x="19247" y="221563"/>
                  </a:lnTo>
                  <a:lnTo>
                    <a:pt x="18978" y="221478"/>
                  </a:lnTo>
                  <a:lnTo>
                    <a:pt x="18716" y="221377"/>
                  </a:lnTo>
                  <a:lnTo>
                    <a:pt x="18463" y="221258"/>
                  </a:lnTo>
                  <a:lnTo>
                    <a:pt x="18202" y="221125"/>
                  </a:lnTo>
                  <a:lnTo>
                    <a:pt x="17944" y="220982"/>
                  </a:lnTo>
                  <a:lnTo>
                    <a:pt x="17695" y="220820"/>
                  </a:lnTo>
                  <a:lnTo>
                    <a:pt x="17462" y="220639"/>
                  </a:lnTo>
                  <a:lnTo>
                    <a:pt x="17248" y="220434"/>
                  </a:lnTo>
                  <a:lnTo>
                    <a:pt x="17089" y="220262"/>
                  </a:lnTo>
                  <a:lnTo>
                    <a:pt x="16935" y="220081"/>
                  </a:lnTo>
                  <a:lnTo>
                    <a:pt x="16792" y="219891"/>
                  </a:lnTo>
                  <a:lnTo>
                    <a:pt x="16678" y="219686"/>
                  </a:lnTo>
                  <a:lnTo>
                    <a:pt x="16610" y="219476"/>
                  </a:lnTo>
                  <a:lnTo>
                    <a:pt x="16599" y="219295"/>
                  </a:lnTo>
                  <a:lnTo>
                    <a:pt x="16614" y="219104"/>
                  </a:lnTo>
                  <a:lnTo>
                    <a:pt x="16690" y="218718"/>
                  </a:lnTo>
                  <a:lnTo>
                    <a:pt x="16717" y="218523"/>
                  </a:lnTo>
                  <a:lnTo>
                    <a:pt x="16781" y="217937"/>
                  </a:lnTo>
                  <a:lnTo>
                    <a:pt x="16808" y="217642"/>
                  </a:lnTo>
                  <a:lnTo>
                    <a:pt x="16824" y="217351"/>
                  </a:lnTo>
                  <a:lnTo>
                    <a:pt x="16824" y="217060"/>
                  </a:lnTo>
                  <a:lnTo>
                    <a:pt x="16773" y="216707"/>
                  </a:lnTo>
                  <a:lnTo>
                    <a:pt x="16674" y="216355"/>
                  </a:lnTo>
                  <a:lnTo>
                    <a:pt x="16571" y="216007"/>
                  </a:lnTo>
                  <a:lnTo>
                    <a:pt x="16504" y="215664"/>
                  </a:lnTo>
                  <a:lnTo>
                    <a:pt x="16507" y="215340"/>
                  </a:lnTo>
                  <a:lnTo>
                    <a:pt x="16555" y="215121"/>
                  </a:lnTo>
                  <a:lnTo>
                    <a:pt x="16622" y="214906"/>
                  </a:lnTo>
                  <a:lnTo>
                    <a:pt x="16709" y="214692"/>
                  </a:lnTo>
                  <a:lnTo>
                    <a:pt x="16812" y="214496"/>
                  </a:lnTo>
                  <a:lnTo>
                    <a:pt x="16927" y="214320"/>
                  </a:lnTo>
                  <a:lnTo>
                    <a:pt x="17077" y="214148"/>
                  </a:lnTo>
                  <a:lnTo>
                    <a:pt x="17248" y="213991"/>
                  </a:lnTo>
                  <a:lnTo>
                    <a:pt x="17434" y="213858"/>
                  </a:lnTo>
                  <a:lnTo>
                    <a:pt x="17632" y="213753"/>
                  </a:lnTo>
                  <a:lnTo>
                    <a:pt x="17948" y="213667"/>
                  </a:lnTo>
                  <a:lnTo>
                    <a:pt x="18332" y="213682"/>
                  </a:lnTo>
                  <a:lnTo>
                    <a:pt x="18463" y="213686"/>
                  </a:lnTo>
                  <a:lnTo>
                    <a:pt x="18697" y="213677"/>
                  </a:lnTo>
                  <a:lnTo>
                    <a:pt x="18930" y="213662"/>
                  </a:lnTo>
                  <a:lnTo>
                    <a:pt x="19164" y="213639"/>
                  </a:lnTo>
                  <a:lnTo>
                    <a:pt x="19393" y="213605"/>
                  </a:lnTo>
                  <a:lnTo>
                    <a:pt x="19995" y="213477"/>
                  </a:lnTo>
                  <a:lnTo>
                    <a:pt x="20177" y="213424"/>
                  </a:lnTo>
                  <a:lnTo>
                    <a:pt x="20339" y="213353"/>
                  </a:lnTo>
                  <a:lnTo>
                    <a:pt x="20470" y="213238"/>
                  </a:lnTo>
                  <a:lnTo>
                    <a:pt x="20557" y="213091"/>
                  </a:lnTo>
                  <a:lnTo>
                    <a:pt x="20617" y="212905"/>
                  </a:lnTo>
                  <a:lnTo>
                    <a:pt x="20660" y="212700"/>
                  </a:lnTo>
                  <a:lnTo>
                    <a:pt x="20731" y="212285"/>
                  </a:lnTo>
                  <a:lnTo>
                    <a:pt x="20787" y="211995"/>
                  </a:lnTo>
                  <a:lnTo>
                    <a:pt x="20826" y="211699"/>
                  </a:lnTo>
                  <a:lnTo>
                    <a:pt x="20858" y="211404"/>
                  </a:lnTo>
                  <a:lnTo>
                    <a:pt x="20894" y="211113"/>
                  </a:lnTo>
                  <a:lnTo>
                    <a:pt x="20945" y="210822"/>
                  </a:lnTo>
                  <a:lnTo>
                    <a:pt x="21012" y="210536"/>
                  </a:lnTo>
                  <a:lnTo>
                    <a:pt x="21088" y="210260"/>
                  </a:lnTo>
                  <a:lnTo>
                    <a:pt x="21246" y="209702"/>
                  </a:lnTo>
                  <a:lnTo>
                    <a:pt x="21456" y="208811"/>
                  </a:lnTo>
                  <a:lnTo>
                    <a:pt x="21519" y="208506"/>
                  </a:lnTo>
                  <a:lnTo>
                    <a:pt x="21563" y="208197"/>
                  </a:lnTo>
                  <a:lnTo>
                    <a:pt x="21579" y="207892"/>
                  </a:lnTo>
                  <a:lnTo>
                    <a:pt x="21563" y="207539"/>
                  </a:lnTo>
                  <a:lnTo>
                    <a:pt x="21515" y="207182"/>
                  </a:lnTo>
                  <a:lnTo>
                    <a:pt x="21440" y="206829"/>
                  </a:lnTo>
                  <a:lnTo>
                    <a:pt x="21337" y="206491"/>
                  </a:lnTo>
                  <a:lnTo>
                    <a:pt x="21210" y="206171"/>
                  </a:lnTo>
                  <a:lnTo>
                    <a:pt x="21044" y="205857"/>
                  </a:lnTo>
                  <a:lnTo>
                    <a:pt x="20838" y="205557"/>
                  </a:lnTo>
                  <a:lnTo>
                    <a:pt x="20609" y="205280"/>
                  </a:lnTo>
                  <a:lnTo>
                    <a:pt x="20359" y="205037"/>
                  </a:lnTo>
                  <a:lnTo>
                    <a:pt x="20098" y="204837"/>
                  </a:lnTo>
                  <a:lnTo>
                    <a:pt x="19821" y="204685"/>
                  </a:lnTo>
                  <a:lnTo>
                    <a:pt x="19520" y="204565"/>
                  </a:lnTo>
                  <a:lnTo>
                    <a:pt x="19203" y="204489"/>
                  </a:lnTo>
                  <a:lnTo>
                    <a:pt x="18887" y="204451"/>
                  </a:lnTo>
                  <a:lnTo>
                    <a:pt x="18582" y="204456"/>
                  </a:lnTo>
                  <a:lnTo>
                    <a:pt x="18198" y="204265"/>
                  </a:lnTo>
                  <a:lnTo>
                    <a:pt x="17794" y="204037"/>
                  </a:lnTo>
                  <a:lnTo>
                    <a:pt x="17458" y="203817"/>
                  </a:lnTo>
                  <a:lnTo>
                    <a:pt x="17224" y="203660"/>
                  </a:lnTo>
                  <a:lnTo>
                    <a:pt x="16994" y="203488"/>
                  </a:lnTo>
                  <a:lnTo>
                    <a:pt x="16773" y="203303"/>
                  </a:lnTo>
                  <a:lnTo>
                    <a:pt x="16571" y="203093"/>
                  </a:lnTo>
                  <a:lnTo>
                    <a:pt x="16401" y="202864"/>
                  </a:lnTo>
                  <a:lnTo>
                    <a:pt x="16298" y="202697"/>
                  </a:lnTo>
                  <a:lnTo>
                    <a:pt x="16195" y="202521"/>
                  </a:lnTo>
                  <a:lnTo>
                    <a:pt x="16108" y="202335"/>
                  </a:lnTo>
                  <a:lnTo>
                    <a:pt x="16048" y="202149"/>
                  </a:lnTo>
                  <a:lnTo>
                    <a:pt x="16028" y="201973"/>
                  </a:lnTo>
                  <a:lnTo>
                    <a:pt x="16064" y="201802"/>
                  </a:lnTo>
                  <a:lnTo>
                    <a:pt x="16143" y="201635"/>
                  </a:lnTo>
                  <a:lnTo>
                    <a:pt x="16242" y="201473"/>
                  </a:lnTo>
                  <a:lnTo>
                    <a:pt x="16353" y="201306"/>
                  </a:lnTo>
                  <a:lnTo>
                    <a:pt x="16452" y="201144"/>
                  </a:lnTo>
                  <a:lnTo>
                    <a:pt x="16674" y="200725"/>
                  </a:lnTo>
                  <a:lnTo>
                    <a:pt x="16789" y="200520"/>
                  </a:lnTo>
                  <a:lnTo>
                    <a:pt x="16907" y="200320"/>
                  </a:lnTo>
                  <a:lnTo>
                    <a:pt x="17034" y="200124"/>
                  </a:lnTo>
                  <a:lnTo>
                    <a:pt x="17240" y="199853"/>
                  </a:lnTo>
                  <a:lnTo>
                    <a:pt x="17462" y="199595"/>
                  </a:lnTo>
                  <a:lnTo>
                    <a:pt x="17699" y="199352"/>
                  </a:lnTo>
                  <a:lnTo>
                    <a:pt x="17944" y="199128"/>
                  </a:lnTo>
                  <a:lnTo>
                    <a:pt x="18198" y="198919"/>
                  </a:lnTo>
                  <a:lnTo>
                    <a:pt x="18388" y="198771"/>
                  </a:lnTo>
                  <a:lnTo>
                    <a:pt x="18586" y="198637"/>
                  </a:lnTo>
                  <a:lnTo>
                    <a:pt x="18788" y="198509"/>
                  </a:lnTo>
                  <a:lnTo>
                    <a:pt x="18993" y="198390"/>
                  </a:lnTo>
                  <a:lnTo>
                    <a:pt x="19199" y="198280"/>
                  </a:lnTo>
                  <a:lnTo>
                    <a:pt x="19378" y="198194"/>
                  </a:lnTo>
                  <a:lnTo>
                    <a:pt x="19920" y="197980"/>
                  </a:lnTo>
                  <a:lnTo>
                    <a:pt x="20328" y="197789"/>
                  </a:lnTo>
                  <a:lnTo>
                    <a:pt x="20557" y="197675"/>
                  </a:lnTo>
                  <a:lnTo>
                    <a:pt x="20783" y="197551"/>
                  </a:lnTo>
                  <a:lnTo>
                    <a:pt x="21001" y="197418"/>
                  </a:lnTo>
                  <a:lnTo>
                    <a:pt x="21210" y="197260"/>
                  </a:lnTo>
                  <a:lnTo>
                    <a:pt x="21396" y="197098"/>
                  </a:lnTo>
                  <a:lnTo>
                    <a:pt x="21579" y="196922"/>
                  </a:lnTo>
                  <a:lnTo>
                    <a:pt x="21753" y="196727"/>
                  </a:lnTo>
                  <a:lnTo>
                    <a:pt x="21915" y="196526"/>
                  </a:lnTo>
                  <a:lnTo>
                    <a:pt x="22054" y="196307"/>
                  </a:lnTo>
                  <a:lnTo>
                    <a:pt x="22164" y="196107"/>
                  </a:lnTo>
                  <a:lnTo>
                    <a:pt x="22271" y="195897"/>
                  </a:lnTo>
                  <a:lnTo>
                    <a:pt x="22358" y="195678"/>
                  </a:lnTo>
                  <a:lnTo>
                    <a:pt x="22430" y="195454"/>
                  </a:lnTo>
                  <a:lnTo>
                    <a:pt x="22477" y="195225"/>
                  </a:lnTo>
                  <a:lnTo>
                    <a:pt x="22493" y="194987"/>
                  </a:lnTo>
                  <a:lnTo>
                    <a:pt x="22485" y="194744"/>
                  </a:lnTo>
                  <a:lnTo>
                    <a:pt x="22457" y="194501"/>
                  </a:lnTo>
                  <a:lnTo>
                    <a:pt x="22418" y="194253"/>
                  </a:lnTo>
                  <a:lnTo>
                    <a:pt x="22370" y="194015"/>
                  </a:lnTo>
                  <a:lnTo>
                    <a:pt x="22311" y="193753"/>
                  </a:lnTo>
                  <a:lnTo>
                    <a:pt x="22236" y="193496"/>
                  </a:lnTo>
                  <a:lnTo>
                    <a:pt x="22050" y="192990"/>
                  </a:lnTo>
                  <a:lnTo>
                    <a:pt x="21951" y="192743"/>
                  </a:lnTo>
                  <a:lnTo>
                    <a:pt x="21792" y="192371"/>
                  </a:lnTo>
                  <a:lnTo>
                    <a:pt x="21618" y="192009"/>
                  </a:lnTo>
                  <a:lnTo>
                    <a:pt x="21527" y="191832"/>
                  </a:lnTo>
                  <a:lnTo>
                    <a:pt x="21024" y="190308"/>
                  </a:lnTo>
                  <a:lnTo>
                    <a:pt x="21001" y="190074"/>
                  </a:lnTo>
                  <a:lnTo>
                    <a:pt x="20961" y="189850"/>
                  </a:lnTo>
                  <a:lnTo>
                    <a:pt x="20834" y="189478"/>
                  </a:lnTo>
                  <a:lnTo>
                    <a:pt x="20632" y="189126"/>
                  </a:lnTo>
                  <a:lnTo>
                    <a:pt x="20395" y="188788"/>
                  </a:lnTo>
                  <a:lnTo>
                    <a:pt x="20142" y="188449"/>
                  </a:lnTo>
                  <a:lnTo>
                    <a:pt x="19916" y="188106"/>
                  </a:lnTo>
                  <a:lnTo>
                    <a:pt x="19461" y="187282"/>
                  </a:lnTo>
                  <a:lnTo>
                    <a:pt x="19025" y="186429"/>
                  </a:lnTo>
                  <a:lnTo>
                    <a:pt x="18586" y="185585"/>
                  </a:lnTo>
                  <a:lnTo>
                    <a:pt x="18115" y="184780"/>
                  </a:lnTo>
                  <a:lnTo>
                    <a:pt x="17584" y="184046"/>
                  </a:lnTo>
                  <a:lnTo>
                    <a:pt x="16951" y="183398"/>
                  </a:lnTo>
                  <a:lnTo>
                    <a:pt x="16250" y="182831"/>
                  </a:lnTo>
                  <a:lnTo>
                    <a:pt x="15518" y="182302"/>
                  </a:lnTo>
                  <a:lnTo>
                    <a:pt x="14797" y="181759"/>
                  </a:lnTo>
                  <a:lnTo>
                    <a:pt x="14128" y="181144"/>
                  </a:lnTo>
                  <a:lnTo>
                    <a:pt x="13404" y="180415"/>
                  </a:lnTo>
                  <a:lnTo>
                    <a:pt x="12656" y="179648"/>
                  </a:lnTo>
                  <a:lnTo>
                    <a:pt x="11963" y="178842"/>
                  </a:lnTo>
                  <a:lnTo>
                    <a:pt x="11409" y="177989"/>
                  </a:lnTo>
                  <a:lnTo>
                    <a:pt x="11072" y="177084"/>
                  </a:lnTo>
                  <a:lnTo>
                    <a:pt x="10997" y="176279"/>
                  </a:lnTo>
                  <a:lnTo>
                    <a:pt x="11052" y="175425"/>
                  </a:lnTo>
                  <a:lnTo>
                    <a:pt x="11191" y="174553"/>
                  </a:lnTo>
                  <a:lnTo>
                    <a:pt x="11555" y="172824"/>
                  </a:lnTo>
                  <a:lnTo>
                    <a:pt x="11777" y="171837"/>
                  </a:lnTo>
                  <a:lnTo>
                    <a:pt x="12046" y="170860"/>
                  </a:lnTo>
                  <a:lnTo>
                    <a:pt x="12343" y="169893"/>
                  </a:lnTo>
                  <a:lnTo>
                    <a:pt x="12668" y="168935"/>
                  </a:lnTo>
                  <a:lnTo>
                    <a:pt x="13004" y="167987"/>
                  </a:lnTo>
                  <a:lnTo>
                    <a:pt x="13285" y="167224"/>
                  </a:lnTo>
                  <a:lnTo>
                    <a:pt x="13586" y="166467"/>
                  </a:lnTo>
                  <a:lnTo>
                    <a:pt x="13887" y="165738"/>
                  </a:lnTo>
                  <a:lnTo>
                    <a:pt x="14528" y="164217"/>
                  </a:lnTo>
                  <a:lnTo>
                    <a:pt x="14829" y="163565"/>
                  </a:lnTo>
                  <a:lnTo>
                    <a:pt x="15154" y="162917"/>
                  </a:lnTo>
                  <a:lnTo>
                    <a:pt x="15466" y="162268"/>
                  </a:lnTo>
                  <a:lnTo>
                    <a:pt x="15751" y="161611"/>
                  </a:lnTo>
                  <a:lnTo>
                    <a:pt x="15977" y="160929"/>
                  </a:lnTo>
                  <a:lnTo>
                    <a:pt x="16143" y="160215"/>
                  </a:lnTo>
                  <a:lnTo>
                    <a:pt x="16270" y="159481"/>
                  </a:lnTo>
                  <a:lnTo>
                    <a:pt x="16353" y="158728"/>
                  </a:lnTo>
                  <a:lnTo>
                    <a:pt x="16397" y="157980"/>
                  </a:lnTo>
                  <a:lnTo>
                    <a:pt x="16393" y="157236"/>
                  </a:lnTo>
                  <a:lnTo>
                    <a:pt x="11694" y="159991"/>
                  </a:lnTo>
                  <a:lnTo>
                    <a:pt x="8279" y="151494"/>
                  </a:lnTo>
                  <a:lnTo>
                    <a:pt x="2304" y="136593"/>
                  </a:lnTo>
                  <a:lnTo>
                    <a:pt x="0" y="136742"/>
                  </a:lnTo>
                  <a:lnTo>
                    <a:pt x="2464" y="134344"/>
                  </a:lnTo>
                  <a:lnTo>
                    <a:pt x="5746" y="127893"/>
                  </a:lnTo>
                  <a:lnTo>
                    <a:pt x="6728" y="122833"/>
                  </a:lnTo>
                  <a:lnTo>
                    <a:pt x="8372" y="114351"/>
                  </a:lnTo>
                  <a:lnTo>
                    <a:pt x="8646" y="110057"/>
                  </a:lnTo>
                  <a:lnTo>
                    <a:pt x="6610" y="104382"/>
                  </a:lnTo>
                  <a:lnTo>
                    <a:pt x="8136" y="102525"/>
                  </a:lnTo>
                  <a:lnTo>
                    <a:pt x="12689" y="97207"/>
                  </a:lnTo>
                  <a:lnTo>
                    <a:pt x="13416" y="96388"/>
                  </a:lnTo>
                  <a:lnTo>
                    <a:pt x="13317" y="96002"/>
                  </a:lnTo>
                  <a:lnTo>
                    <a:pt x="13297" y="95730"/>
                  </a:lnTo>
                  <a:lnTo>
                    <a:pt x="13305" y="95449"/>
                  </a:lnTo>
                  <a:lnTo>
                    <a:pt x="13380" y="94606"/>
                  </a:lnTo>
                  <a:lnTo>
                    <a:pt x="13436" y="93781"/>
                  </a:lnTo>
                  <a:lnTo>
                    <a:pt x="13515" y="92809"/>
                  </a:lnTo>
                  <a:lnTo>
                    <a:pt x="13539" y="92528"/>
                  </a:lnTo>
                  <a:lnTo>
                    <a:pt x="13309" y="91265"/>
                  </a:lnTo>
                  <a:lnTo>
                    <a:pt x="13281" y="88854"/>
                  </a:lnTo>
                  <a:lnTo>
                    <a:pt x="12960" y="87601"/>
                  </a:lnTo>
                  <a:lnTo>
                    <a:pt x="11674" y="87029"/>
                  </a:lnTo>
                  <a:lnTo>
                    <a:pt x="11448" y="86514"/>
                  </a:lnTo>
                  <a:lnTo>
                    <a:pt x="11991" y="85885"/>
                  </a:lnTo>
                  <a:lnTo>
                    <a:pt x="12493" y="85280"/>
                  </a:lnTo>
                  <a:lnTo>
                    <a:pt x="12624" y="84632"/>
                  </a:lnTo>
                  <a:lnTo>
                    <a:pt x="12652" y="84460"/>
                  </a:lnTo>
                  <a:lnTo>
                    <a:pt x="12668" y="84327"/>
                  </a:lnTo>
                  <a:lnTo>
                    <a:pt x="12727" y="84060"/>
                  </a:lnTo>
                  <a:lnTo>
                    <a:pt x="12917" y="83750"/>
                  </a:lnTo>
                  <a:lnTo>
                    <a:pt x="13285" y="83393"/>
                  </a:lnTo>
                  <a:lnTo>
                    <a:pt x="14069" y="81868"/>
                  </a:lnTo>
                  <a:lnTo>
                    <a:pt x="13962" y="80472"/>
                  </a:lnTo>
                  <a:lnTo>
                    <a:pt x="12941" y="78470"/>
                  </a:lnTo>
                  <a:lnTo>
                    <a:pt x="12941" y="77308"/>
                  </a:lnTo>
                  <a:lnTo>
                    <a:pt x="13305" y="75897"/>
                  </a:lnTo>
                  <a:lnTo>
                    <a:pt x="13483" y="75087"/>
                  </a:lnTo>
                  <a:lnTo>
                    <a:pt x="13269" y="74634"/>
                  </a:lnTo>
                  <a:lnTo>
                    <a:pt x="12189" y="73743"/>
                  </a:lnTo>
                  <a:lnTo>
                    <a:pt x="10106" y="72423"/>
                  </a:lnTo>
                  <a:lnTo>
                    <a:pt x="9948" y="72342"/>
                  </a:lnTo>
                  <a:lnTo>
                    <a:pt x="9782" y="72266"/>
                  </a:lnTo>
                  <a:lnTo>
                    <a:pt x="9612" y="72194"/>
                  </a:lnTo>
                  <a:lnTo>
                    <a:pt x="9441" y="72132"/>
                  </a:lnTo>
                  <a:lnTo>
                    <a:pt x="9267" y="72080"/>
                  </a:lnTo>
                  <a:lnTo>
                    <a:pt x="9065" y="72028"/>
                  </a:lnTo>
                  <a:lnTo>
                    <a:pt x="8859" y="71980"/>
                  </a:lnTo>
                  <a:lnTo>
                    <a:pt x="8653" y="71942"/>
                  </a:lnTo>
                  <a:lnTo>
                    <a:pt x="8444" y="71918"/>
                  </a:lnTo>
                  <a:lnTo>
                    <a:pt x="8238" y="71913"/>
                  </a:lnTo>
                  <a:lnTo>
                    <a:pt x="7965" y="71937"/>
                  </a:lnTo>
                  <a:lnTo>
                    <a:pt x="7830" y="71956"/>
                  </a:lnTo>
                  <a:lnTo>
                    <a:pt x="7692" y="71985"/>
                  </a:lnTo>
                  <a:lnTo>
                    <a:pt x="7561" y="72018"/>
                  </a:lnTo>
                  <a:lnTo>
                    <a:pt x="6658" y="72394"/>
                  </a:lnTo>
                  <a:lnTo>
                    <a:pt x="5471" y="72671"/>
                  </a:lnTo>
                  <a:lnTo>
                    <a:pt x="3962" y="72204"/>
                  </a:lnTo>
                  <a:lnTo>
                    <a:pt x="3800" y="72089"/>
                  </a:lnTo>
                  <a:lnTo>
                    <a:pt x="3654" y="72328"/>
                  </a:lnTo>
                  <a:lnTo>
                    <a:pt x="2486" y="71475"/>
                  </a:lnTo>
                  <a:lnTo>
                    <a:pt x="2114" y="71060"/>
                  </a:lnTo>
                  <a:lnTo>
                    <a:pt x="1868" y="70650"/>
                  </a:lnTo>
                  <a:lnTo>
                    <a:pt x="1623" y="69764"/>
                  </a:lnTo>
                  <a:lnTo>
                    <a:pt x="1445" y="69168"/>
                  </a:lnTo>
                  <a:lnTo>
                    <a:pt x="1136" y="67905"/>
                  </a:lnTo>
                  <a:lnTo>
                    <a:pt x="1104" y="67643"/>
                  </a:lnTo>
                  <a:lnTo>
                    <a:pt x="1140" y="66128"/>
                  </a:lnTo>
                  <a:lnTo>
                    <a:pt x="1243" y="63993"/>
                  </a:lnTo>
                  <a:lnTo>
                    <a:pt x="1294" y="63598"/>
                  </a:lnTo>
                  <a:lnTo>
                    <a:pt x="1461" y="62792"/>
                  </a:lnTo>
                  <a:lnTo>
                    <a:pt x="1773" y="61925"/>
                  </a:lnTo>
                  <a:lnTo>
                    <a:pt x="1892" y="60758"/>
                  </a:lnTo>
                  <a:lnTo>
                    <a:pt x="2335" y="59461"/>
                  </a:lnTo>
                  <a:lnTo>
                    <a:pt x="2466" y="59147"/>
                  </a:lnTo>
                  <a:lnTo>
                    <a:pt x="2894" y="58489"/>
                  </a:lnTo>
                  <a:lnTo>
                    <a:pt x="3321" y="57851"/>
                  </a:lnTo>
                  <a:lnTo>
                    <a:pt x="3650" y="57179"/>
                  </a:lnTo>
                  <a:lnTo>
                    <a:pt x="4125" y="55797"/>
                  </a:lnTo>
                  <a:lnTo>
                    <a:pt x="4390" y="55111"/>
                  </a:lnTo>
                  <a:lnTo>
                    <a:pt x="4948" y="54024"/>
                  </a:lnTo>
                  <a:lnTo>
                    <a:pt x="5130" y="53104"/>
                  </a:lnTo>
                  <a:lnTo>
                    <a:pt x="5051" y="51956"/>
                  </a:lnTo>
                  <a:lnTo>
                    <a:pt x="4940" y="50707"/>
                  </a:lnTo>
                  <a:lnTo>
                    <a:pt x="4960" y="49883"/>
                  </a:lnTo>
                  <a:lnTo>
                    <a:pt x="5075" y="49078"/>
                  </a:lnTo>
                  <a:lnTo>
                    <a:pt x="5206" y="48587"/>
                  </a:lnTo>
                  <a:lnTo>
                    <a:pt x="5273" y="48058"/>
                  </a:lnTo>
                  <a:lnTo>
                    <a:pt x="5178" y="47057"/>
                  </a:lnTo>
                  <a:lnTo>
                    <a:pt x="5016" y="46528"/>
                  </a:lnTo>
                  <a:lnTo>
                    <a:pt x="5000" y="45675"/>
                  </a:lnTo>
                  <a:lnTo>
                    <a:pt x="4806" y="44737"/>
                  </a:lnTo>
                  <a:lnTo>
                    <a:pt x="4208" y="42487"/>
                  </a:lnTo>
                  <a:lnTo>
                    <a:pt x="4077" y="42025"/>
                  </a:lnTo>
                  <a:lnTo>
                    <a:pt x="3981" y="40818"/>
                  </a:lnTo>
                  <a:lnTo>
                    <a:pt x="4614" y="40839"/>
                  </a:lnTo>
                  <a:lnTo>
                    <a:pt x="7759" y="40838"/>
                  </a:lnTo>
                  <a:lnTo>
                    <a:pt x="9416" y="40702"/>
                  </a:lnTo>
                  <a:lnTo>
                    <a:pt x="11967" y="40316"/>
                  </a:lnTo>
                  <a:lnTo>
                    <a:pt x="12773" y="40140"/>
                  </a:lnTo>
                  <a:lnTo>
                    <a:pt x="15332" y="39546"/>
                  </a:lnTo>
                  <a:lnTo>
                    <a:pt x="17516" y="38973"/>
                  </a:lnTo>
                  <a:lnTo>
                    <a:pt x="20271" y="38332"/>
                  </a:lnTo>
                  <a:lnTo>
                    <a:pt x="22599" y="37759"/>
                  </a:lnTo>
                  <a:lnTo>
                    <a:pt x="25734" y="37022"/>
                  </a:lnTo>
                  <a:lnTo>
                    <a:pt x="28089" y="36425"/>
                  </a:lnTo>
                  <a:lnTo>
                    <a:pt x="31407" y="35656"/>
                  </a:lnTo>
                  <a:lnTo>
                    <a:pt x="34486" y="34952"/>
                  </a:lnTo>
                  <a:lnTo>
                    <a:pt x="35542" y="34821"/>
                  </a:lnTo>
                  <a:lnTo>
                    <a:pt x="38202" y="34267"/>
                  </a:lnTo>
                  <a:lnTo>
                    <a:pt x="40629" y="33853"/>
                  </a:lnTo>
                  <a:lnTo>
                    <a:pt x="42517" y="33465"/>
                  </a:lnTo>
                  <a:lnTo>
                    <a:pt x="44715" y="33119"/>
                  </a:lnTo>
                  <a:lnTo>
                    <a:pt x="46139" y="32815"/>
                  </a:lnTo>
                  <a:lnTo>
                    <a:pt x="47179" y="32655"/>
                  </a:lnTo>
                  <a:lnTo>
                    <a:pt x="48524" y="32391"/>
                  </a:lnTo>
                  <a:lnTo>
                    <a:pt x="50194" y="32098"/>
                  </a:lnTo>
                  <a:lnTo>
                    <a:pt x="53727" y="31465"/>
                  </a:lnTo>
                  <a:lnTo>
                    <a:pt x="56152" y="30988"/>
                  </a:lnTo>
                  <a:lnTo>
                    <a:pt x="60598" y="30221"/>
                  </a:lnTo>
                  <a:lnTo>
                    <a:pt x="61327" y="30066"/>
                  </a:lnTo>
                  <a:lnTo>
                    <a:pt x="64411" y="29518"/>
                  </a:lnTo>
                  <a:lnTo>
                    <a:pt x="66131" y="29251"/>
                  </a:lnTo>
                  <a:lnTo>
                    <a:pt x="69019" y="28723"/>
                  </a:lnTo>
                  <a:lnTo>
                    <a:pt x="71547" y="28219"/>
                  </a:lnTo>
                  <a:lnTo>
                    <a:pt x="76660" y="27297"/>
                  </a:lnTo>
                  <a:lnTo>
                    <a:pt x="78923" y="26928"/>
                  </a:lnTo>
                  <a:lnTo>
                    <a:pt x="87197" y="25417"/>
                  </a:lnTo>
                  <a:lnTo>
                    <a:pt x="89442" y="24988"/>
                  </a:lnTo>
                  <a:lnTo>
                    <a:pt x="93467" y="24271"/>
                  </a:lnTo>
                  <a:lnTo>
                    <a:pt x="96146" y="23790"/>
                  </a:lnTo>
                  <a:lnTo>
                    <a:pt x="103804" y="22450"/>
                  </a:lnTo>
                  <a:lnTo>
                    <a:pt x="108333" y="21628"/>
                  </a:lnTo>
                  <a:lnTo>
                    <a:pt x="111890" y="21019"/>
                  </a:lnTo>
                  <a:lnTo>
                    <a:pt x="115532" y="20371"/>
                  </a:lnTo>
                  <a:lnTo>
                    <a:pt x="119010" y="19767"/>
                  </a:lnTo>
                  <a:lnTo>
                    <a:pt x="123799" y="18957"/>
                  </a:lnTo>
                  <a:lnTo>
                    <a:pt x="126818" y="18283"/>
                  </a:lnTo>
                  <a:lnTo>
                    <a:pt x="131241" y="17440"/>
                  </a:lnTo>
                  <a:lnTo>
                    <a:pt x="134659" y="16910"/>
                  </a:lnTo>
                  <a:lnTo>
                    <a:pt x="137651" y="16380"/>
                  </a:lnTo>
                  <a:lnTo>
                    <a:pt x="140673" y="15898"/>
                  </a:lnTo>
                  <a:lnTo>
                    <a:pt x="143687" y="15389"/>
                  </a:lnTo>
                  <a:lnTo>
                    <a:pt x="147040" y="14782"/>
                  </a:lnTo>
                  <a:lnTo>
                    <a:pt x="149993" y="14166"/>
                  </a:lnTo>
                  <a:lnTo>
                    <a:pt x="152601" y="13797"/>
                  </a:lnTo>
                  <a:lnTo>
                    <a:pt x="153419" y="13669"/>
                  </a:lnTo>
                  <a:lnTo>
                    <a:pt x="155326" y="13324"/>
                  </a:lnTo>
                  <a:lnTo>
                    <a:pt x="158995" y="12614"/>
                  </a:lnTo>
                  <a:lnTo>
                    <a:pt x="159594" y="12502"/>
                  </a:lnTo>
                  <a:lnTo>
                    <a:pt x="165643" y="11421"/>
                  </a:lnTo>
                  <a:lnTo>
                    <a:pt x="169538" y="10764"/>
                  </a:lnTo>
                  <a:lnTo>
                    <a:pt x="172348" y="10353"/>
                  </a:lnTo>
                  <a:lnTo>
                    <a:pt x="174166" y="10007"/>
                  </a:lnTo>
                  <a:lnTo>
                    <a:pt x="177708" y="9456"/>
                  </a:lnTo>
                  <a:lnTo>
                    <a:pt x="180582" y="9101"/>
                  </a:lnTo>
                  <a:lnTo>
                    <a:pt x="183010" y="8741"/>
                  </a:lnTo>
                  <a:lnTo>
                    <a:pt x="185108" y="8489"/>
                  </a:lnTo>
                  <a:lnTo>
                    <a:pt x="186722" y="8318"/>
                  </a:lnTo>
                  <a:lnTo>
                    <a:pt x="188129" y="8109"/>
                  </a:lnTo>
                  <a:lnTo>
                    <a:pt x="188302" y="8116"/>
                  </a:lnTo>
                  <a:lnTo>
                    <a:pt x="191323" y="7759"/>
                  </a:lnTo>
                  <a:lnTo>
                    <a:pt x="196093" y="7139"/>
                  </a:lnTo>
                  <a:lnTo>
                    <a:pt x="199696" y="6725"/>
                  </a:lnTo>
                  <a:lnTo>
                    <a:pt x="203282" y="6229"/>
                  </a:lnTo>
                  <a:lnTo>
                    <a:pt x="208270" y="5585"/>
                  </a:lnTo>
                  <a:lnTo>
                    <a:pt x="211563" y="5180"/>
                  </a:lnTo>
                  <a:lnTo>
                    <a:pt x="215364" y="4661"/>
                  </a:lnTo>
                  <a:lnTo>
                    <a:pt x="218424" y="4318"/>
                  </a:lnTo>
                  <a:lnTo>
                    <a:pt x="220431" y="3979"/>
                  </a:lnTo>
                  <a:lnTo>
                    <a:pt x="224476" y="3455"/>
                  </a:lnTo>
                  <a:lnTo>
                    <a:pt x="228688" y="2945"/>
                  </a:lnTo>
                  <a:lnTo>
                    <a:pt x="234163" y="2316"/>
                  </a:lnTo>
                  <a:lnTo>
                    <a:pt x="238375" y="1711"/>
                  </a:lnTo>
                  <a:lnTo>
                    <a:pt x="239681" y="1530"/>
                  </a:lnTo>
                  <a:lnTo>
                    <a:pt x="243414" y="939"/>
                  </a:lnTo>
                  <a:lnTo>
                    <a:pt x="244254" y="801"/>
                  </a:lnTo>
                  <a:lnTo>
                    <a:pt x="245401" y="619"/>
                  </a:lnTo>
                  <a:lnTo>
                    <a:pt x="246549" y="400"/>
                  </a:lnTo>
                  <a:lnTo>
                    <a:pt x="246759" y="400"/>
                  </a:lnTo>
                  <a:lnTo>
                    <a:pt x="247785" y="334"/>
                  </a:lnTo>
                  <a:lnTo>
                    <a:pt x="253038" y="171"/>
                  </a:lnTo>
                  <a:lnTo>
                    <a:pt x="260464" y="252"/>
                  </a:lnTo>
                  <a:lnTo>
                    <a:pt x="272351" y="19"/>
                  </a:lnTo>
                  <a:lnTo>
                    <a:pt x="274133" y="4"/>
                  </a:lnTo>
                  <a:lnTo>
                    <a:pt x="275815" y="0"/>
                  </a:lnTo>
                  <a:lnTo>
                    <a:pt x="279501" y="14"/>
                  </a:lnTo>
                  <a:lnTo>
                    <a:pt x="285367" y="166"/>
                  </a:lnTo>
                  <a:lnTo>
                    <a:pt x="292572" y="342"/>
                  </a:lnTo>
                  <a:lnTo>
                    <a:pt x="298727" y="304"/>
                  </a:lnTo>
                  <a:lnTo>
                    <a:pt x="300323" y="314"/>
                  </a:lnTo>
                  <a:lnTo>
                    <a:pt x="310583" y="447"/>
                  </a:lnTo>
                  <a:lnTo>
                    <a:pt x="317167" y="561"/>
                  </a:lnTo>
                  <a:lnTo>
                    <a:pt x="320674" y="590"/>
                  </a:lnTo>
                  <a:lnTo>
                    <a:pt x="328385" y="594"/>
                  </a:lnTo>
                  <a:lnTo>
                    <a:pt x="335903" y="485"/>
                  </a:lnTo>
                  <a:lnTo>
                    <a:pt x="340198" y="456"/>
                  </a:lnTo>
                  <a:lnTo>
                    <a:pt x="342153" y="423"/>
                  </a:lnTo>
                  <a:lnTo>
                    <a:pt x="346476" y="446"/>
                  </a:lnTo>
                  <a:lnTo>
                    <a:pt x="352299" y="451"/>
                  </a:lnTo>
                  <a:lnTo>
                    <a:pt x="357354" y="532"/>
                  </a:lnTo>
                  <a:lnTo>
                    <a:pt x="360434" y="546"/>
                  </a:lnTo>
                  <a:lnTo>
                    <a:pt x="363486" y="742"/>
                  </a:lnTo>
                  <a:lnTo>
                    <a:pt x="365576" y="1046"/>
                  </a:lnTo>
                  <a:lnTo>
                    <a:pt x="369828" y="2071"/>
                  </a:lnTo>
                  <a:lnTo>
                    <a:pt x="375089" y="3739"/>
                  </a:lnTo>
                  <a:lnTo>
                    <a:pt x="380211" y="5283"/>
                  </a:lnTo>
                  <a:lnTo>
                    <a:pt x="382289" y="5983"/>
                  </a:lnTo>
                  <a:lnTo>
                    <a:pt x="385369" y="6865"/>
                  </a:lnTo>
                  <a:lnTo>
                    <a:pt x="389755" y="8223"/>
                  </a:lnTo>
                  <a:lnTo>
                    <a:pt x="392055" y="8942"/>
                  </a:lnTo>
                  <a:lnTo>
                    <a:pt x="393251" y="9381"/>
                  </a:lnTo>
                  <a:lnTo>
                    <a:pt x="393987" y="9690"/>
                  </a:lnTo>
                  <a:lnTo>
                    <a:pt x="395705" y="10143"/>
                  </a:lnTo>
                  <a:lnTo>
                    <a:pt x="401041" y="11730"/>
                  </a:lnTo>
                  <a:lnTo>
                    <a:pt x="405629" y="12973"/>
                  </a:lnTo>
                  <a:lnTo>
                    <a:pt x="410787" y="13936"/>
                  </a:lnTo>
                  <a:lnTo>
                    <a:pt x="414631" y="14698"/>
                  </a:lnTo>
                  <a:lnTo>
                    <a:pt x="417196" y="15232"/>
                  </a:lnTo>
                  <a:lnTo>
                    <a:pt x="417634" y="15272"/>
                  </a:lnTo>
                  <a:lnTo>
                    <a:pt x="418135" y="15318"/>
                  </a:lnTo>
                  <a:lnTo>
                    <a:pt x="428375" y="19206"/>
                  </a:lnTo>
                  <a:lnTo>
                    <a:pt x="428601" y="19086"/>
                  </a:lnTo>
                  <a:lnTo>
                    <a:pt x="428719" y="19690"/>
                  </a:lnTo>
                  <a:lnTo>
                    <a:pt x="429040" y="20991"/>
                  </a:lnTo>
                  <a:lnTo>
                    <a:pt x="429099" y="21472"/>
                  </a:lnTo>
                  <a:lnTo>
                    <a:pt x="429562" y="22778"/>
                  </a:lnTo>
                  <a:lnTo>
                    <a:pt x="429835" y="23121"/>
                  </a:lnTo>
                  <a:lnTo>
                    <a:pt x="431008" y="23831"/>
                  </a:lnTo>
                  <a:lnTo>
                    <a:pt x="432397" y="24265"/>
                  </a:lnTo>
                  <a:lnTo>
                    <a:pt x="433722" y="24498"/>
                  </a:lnTo>
                  <a:lnTo>
                    <a:pt x="435472" y="24260"/>
                  </a:lnTo>
                  <a:lnTo>
                    <a:pt x="436390" y="23803"/>
                  </a:lnTo>
                  <a:lnTo>
                    <a:pt x="436882" y="23745"/>
                  </a:lnTo>
                  <a:lnTo>
                    <a:pt x="437227" y="23955"/>
                  </a:lnTo>
                  <a:lnTo>
                    <a:pt x="437626" y="24918"/>
                  </a:lnTo>
                  <a:lnTo>
                    <a:pt x="437610" y="25737"/>
                  </a:lnTo>
                  <a:lnTo>
                    <a:pt x="437528" y="26214"/>
                  </a:lnTo>
                  <a:lnTo>
                    <a:pt x="436815" y="26881"/>
                  </a:lnTo>
                  <a:lnTo>
                    <a:pt x="436387" y="27419"/>
                  </a:lnTo>
                  <a:lnTo>
                    <a:pt x="436379" y="27825"/>
                  </a:lnTo>
                  <a:lnTo>
                    <a:pt x="436862" y="28177"/>
                  </a:lnTo>
                  <a:lnTo>
                    <a:pt x="438537" y="28211"/>
                  </a:lnTo>
                  <a:lnTo>
                    <a:pt x="438953" y="28358"/>
                  </a:lnTo>
                  <a:lnTo>
                    <a:pt x="439443" y="28434"/>
                  </a:lnTo>
                  <a:lnTo>
                    <a:pt x="440761" y="28801"/>
                  </a:lnTo>
                  <a:lnTo>
                    <a:pt x="441663" y="29025"/>
                  </a:lnTo>
                  <a:lnTo>
                    <a:pt x="442084" y="29035"/>
                  </a:lnTo>
                  <a:lnTo>
                    <a:pt x="443406" y="29335"/>
                  </a:lnTo>
                  <a:lnTo>
                    <a:pt x="444241" y="29554"/>
                  </a:lnTo>
                  <a:lnTo>
                    <a:pt x="444724" y="29769"/>
                  </a:lnTo>
                  <a:lnTo>
                    <a:pt x="444506" y="30107"/>
                  </a:lnTo>
                  <a:lnTo>
                    <a:pt x="444150" y="30441"/>
                  </a:lnTo>
                  <a:lnTo>
                    <a:pt x="443658" y="30564"/>
                  </a:lnTo>
                  <a:lnTo>
                    <a:pt x="442812" y="30960"/>
                  </a:lnTo>
                  <a:lnTo>
                    <a:pt x="442527" y="31227"/>
                  </a:lnTo>
                  <a:lnTo>
                    <a:pt x="442032" y="31627"/>
                  </a:lnTo>
                  <a:lnTo>
                    <a:pt x="441596" y="32432"/>
                  </a:lnTo>
                  <a:lnTo>
                    <a:pt x="441458" y="32857"/>
                  </a:lnTo>
                  <a:lnTo>
                    <a:pt x="441589" y="32776"/>
                  </a:lnTo>
                  <a:lnTo>
                    <a:pt x="442218" y="32790"/>
                  </a:lnTo>
                  <a:lnTo>
                    <a:pt x="442709" y="32595"/>
                  </a:lnTo>
                  <a:lnTo>
                    <a:pt x="444692" y="31336"/>
                  </a:lnTo>
                  <a:lnTo>
                    <a:pt x="445045" y="31208"/>
                  </a:lnTo>
                  <a:lnTo>
                    <a:pt x="445393" y="31217"/>
                  </a:lnTo>
                  <a:lnTo>
                    <a:pt x="445943" y="31636"/>
                  </a:lnTo>
                  <a:lnTo>
                    <a:pt x="446965" y="32952"/>
                  </a:lnTo>
                  <a:lnTo>
                    <a:pt x="446956" y="33500"/>
                  </a:lnTo>
                  <a:lnTo>
                    <a:pt x="446668" y="33900"/>
                  </a:lnTo>
                  <a:lnTo>
                    <a:pt x="445524" y="35039"/>
                  </a:lnTo>
                  <a:lnTo>
                    <a:pt x="445306" y="35511"/>
                  </a:lnTo>
                  <a:lnTo>
                    <a:pt x="445148" y="36397"/>
                  </a:lnTo>
                  <a:lnTo>
                    <a:pt x="444977" y="37960"/>
                  </a:lnTo>
                  <a:lnTo>
                    <a:pt x="445377" y="38856"/>
                  </a:lnTo>
                  <a:lnTo>
                    <a:pt x="445582" y="39132"/>
                  </a:lnTo>
                  <a:lnTo>
                    <a:pt x="445994" y="39552"/>
                  </a:lnTo>
                  <a:lnTo>
                    <a:pt x="446549" y="39766"/>
                  </a:lnTo>
                  <a:lnTo>
                    <a:pt x="448216" y="40209"/>
                  </a:lnTo>
                  <a:lnTo>
                    <a:pt x="449055" y="40224"/>
                  </a:lnTo>
                  <a:lnTo>
                    <a:pt x="450024" y="40653"/>
                  </a:lnTo>
                  <a:lnTo>
                    <a:pt x="450441" y="40729"/>
                  </a:lnTo>
                  <a:lnTo>
                    <a:pt x="450793" y="40739"/>
                  </a:lnTo>
                  <a:lnTo>
                    <a:pt x="451358" y="40343"/>
                  </a:lnTo>
                  <a:lnTo>
                    <a:pt x="451576" y="40005"/>
                  </a:lnTo>
                  <a:lnTo>
                    <a:pt x="452158" y="38718"/>
                  </a:lnTo>
                  <a:lnTo>
                    <a:pt x="452447" y="38246"/>
                  </a:lnTo>
                  <a:lnTo>
                    <a:pt x="453952" y="36507"/>
                  </a:lnTo>
                  <a:lnTo>
                    <a:pt x="454529" y="35697"/>
                  </a:lnTo>
                  <a:lnTo>
                    <a:pt x="454747" y="35297"/>
                  </a:lnTo>
                  <a:lnTo>
                    <a:pt x="455306" y="35306"/>
                  </a:lnTo>
                  <a:lnTo>
                    <a:pt x="455364" y="35716"/>
                  </a:lnTo>
                  <a:lnTo>
                    <a:pt x="455353" y="36264"/>
                  </a:lnTo>
                  <a:lnTo>
                    <a:pt x="455500" y="36483"/>
                  </a:lnTo>
                  <a:lnTo>
                    <a:pt x="455843" y="36274"/>
                  </a:lnTo>
                  <a:lnTo>
                    <a:pt x="456502" y="34920"/>
                  </a:lnTo>
                  <a:lnTo>
                    <a:pt x="456929" y="34520"/>
                  </a:lnTo>
                  <a:lnTo>
                    <a:pt x="457352" y="34186"/>
                  </a:lnTo>
                  <a:lnTo>
                    <a:pt x="458199" y="33862"/>
                  </a:lnTo>
                  <a:lnTo>
                    <a:pt x="459038" y="33881"/>
                  </a:lnTo>
                  <a:lnTo>
                    <a:pt x="459454" y="34024"/>
                  </a:lnTo>
                  <a:lnTo>
                    <a:pt x="461196" y="34196"/>
                  </a:lnTo>
                  <a:lnTo>
                    <a:pt x="462111" y="33943"/>
                  </a:lnTo>
                  <a:lnTo>
                    <a:pt x="463884" y="32685"/>
                  </a:lnTo>
                  <a:lnTo>
                    <a:pt x="464447" y="32490"/>
                  </a:lnTo>
                  <a:lnTo>
                    <a:pt x="464799" y="32361"/>
                  </a:lnTo>
                  <a:lnTo>
                    <a:pt x="466053" y="32385"/>
                  </a:lnTo>
                  <a:lnTo>
                    <a:pt x="467878" y="32013"/>
                  </a:lnTo>
                  <a:lnTo>
                    <a:pt x="468789" y="31965"/>
                  </a:lnTo>
                  <a:lnTo>
                    <a:pt x="469691" y="32189"/>
                  </a:lnTo>
                  <a:lnTo>
                    <a:pt x="470662" y="32618"/>
                  </a:lnTo>
                  <a:lnTo>
                    <a:pt x="471346" y="33448"/>
                  </a:lnTo>
                  <a:lnTo>
                    <a:pt x="471884" y="34348"/>
                  </a:lnTo>
                  <a:lnTo>
                    <a:pt x="472288" y="35173"/>
                  </a:lnTo>
                  <a:lnTo>
                    <a:pt x="472479" y="36064"/>
                  </a:lnTo>
                  <a:lnTo>
                    <a:pt x="472392" y="36883"/>
                  </a:lnTo>
                  <a:lnTo>
                    <a:pt x="472165" y="37765"/>
                  </a:lnTo>
                  <a:lnTo>
                    <a:pt x="471702" y="39938"/>
                  </a:lnTo>
                  <a:lnTo>
                    <a:pt x="471029" y="42039"/>
                  </a:lnTo>
                  <a:lnTo>
                    <a:pt x="467662" y="41473"/>
                  </a:lnTo>
                  <a:lnTo>
                    <a:pt x="464466" y="40980"/>
                  </a:lnTo>
                  <a:lnTo>
                    <a:pt x="462784" y="46934"/>
                  </a:lnTo>
                  <a:lnTo>
                    <a:pt x="457412" y="64085"/>
                  </a:lnTo>
                  <a:lnTo>
                    <a:pt x="456829" y="69198"/>
                  </a:lnTo>
                  <a:lnTo>
                    <a:pt x="463319" y="70172"/>
                  </a:lnTo>
                  <a:lnTo>
                    <a:pt x="463790" y="70251"/>
                  </a:lnTo>
                  <a:lnTo>
                    <a:pt x="459483" y="80180"/>
                  </a:lnTo>
                  <a:lnTo>
                    <a:pt x="459154" y="80933"/>
                  </a:lnTo>
                  <a:lnTo>
                    <a:pt x="456406" y="86883"/>
                  </a:lnTo>
                  <a:lnTo>
                    <a:pt x="453909" y="92275"/>
                  </a:lnTo>
                  <a:lnTo>
                    <a:pt x="453674" y="92861"/>
                  </a:lnTo>
                  <a:lnTo>
                    <a:pt x="452121" y="96732"/>
                  </a:lnTo>
                  <a:lnTo>
                    <a:pt x="449949" y="102130"/>
                  </a:lnTo>
                  <a:lnTo>
                    <a:pt x="449057" y="106158"/>
                  </a:lnTo>
                  <a:lnTo>
                    <a:pt x="446869" y="116483"/>
                  </a:lnTo>
                  <a:lnTo>
                    <a:pt x="446035" y="120713"/>
                  </a:lnTo>
                  <a:lnTo>
                    <a:pt x="444523" y="126740"/>
                  </a:lnTo>
                  <a:lnTo>
                    <a:pt x="444458" y="128150"/>
                  </a:lnTo>
                  <a:lnTo>
                    <a:pt x="443989" y="129556"/>
                  </a:lnTo>
                  <a:lnTo>
                    <a:pt x="443429" y="131258"/>
                  </a:lnTo>
                  <a:lnTo>
                    <a:pt x="442713" y="133793"/>
                  </a:lnTo>
                  <a:lnTo>
                    <a:pt x="442312" y="134682"/>
                  </a:lnTo>
                  <a:lnTo>
                    <a:pt x="442048" y="135246"/>
                  </a:lnTo>
                  <a:lnTo>
                    <a:pt x="441461" y="135799"/>
                  </a:lnTo>
                  <a:lnTo>
                    <a:pt x="440328" y="136286"/>
                  </a:lnTo>
                  <a:lnTo>
                    <a:pt x="439594" y="136437"/>
                  </a:lnTo>
                  <a:lnTo>
                    <a:pt x="439525" y="136013"/>
                  </a:lnTo>
                  <a:lnTo>
                    <a:pt x="439371" y="135304"/>
                  </a:lnTo>
                  <a:lnTo>
                    <a:pt x="439233" y="134832"/>
                  </a:lnTo>
                  <a:lnTo>
                    <a:pt x="439067" y="134403"/>
                  </a:lnTo>
                  <a:lnTo>
                    <a:pt x="438846" y="133968"/>
                  </a:lnTo>
                  <a:lnTo>
                    <a:pt x="438591" y="133556"/>
                  </a:lnTo>
                  <a:lnTo>
                    <a:pt x="438307" y="133175"/>
                  </a:lnTo>
                  <a:lnTo>
                    <a:pt x="437954" y="132801"/>
                  </a:lnTo>
                  <a:lnTo>
                    <a:pt x="437414" y="132326"/>
                  </a:lnTo>
                  <a:lnTo>
                    <a:pt x="436189" y="131412"/>
                  </a:lnTo>
                  <a:lnTo>
                    <a:pt x="434956" y="130511"/>
                  </a:lnTo>
                  <a:lnTo>
                    <a:pt x="433115" y="129152"/>
                  </a:lnTo>
                  <a:lnTo>
                    <a:pt x="431063" y="127649"/>
                  </a:lnTo>
                  <a:lnTo>
                    <a:pt x="426161" y="124028"/>
                  </a:lnTo>
                  <a:lnTo>
                    <a:pt x="425561" y="123547"/>
                  </a:lnTo>
                  <a:lnTo>
                    <a:pt x="425176" y="123200"/>
                  </a:lnTo>
                  <a:lnTo>
                    <a:pt x="424974" y="123009"/>
                  </a:lnTo>
                  <a:lnTo>
                    <a:pt x="420489" y="130360"/>
                  </a:lnTo>
                  <a:lnTo>
                    <a:pt x="420042" y="130570"/>
                  </a:lnTo>
                  <a:lnTo>
                    <a:pt x="407600" y="136502"/>
                  </a:lnTo>
                  <a:lnTo>
                    <a:pt x="406630" y="137841"/>
                  </a:lnTo>
                  <a:lnTo>
                    <a:pt x="407223" y="139390"/>
                  </a:lnTo>
                  <a:lnTo>
                    <a:pt x="409832" y="141563"/>
                  </a:lnTo>
                  <a:lnTo>
                    <a:pt x="410699" y="145175"/>
                  </a:lnTo>
                  <a:lnTo>
                    <a:pt x="409820" y="147420"/>
                  </a:lnTo>
                  <a:lnTo>
                    <a:pt x="409444" y="149354"/>
                  </a:lnTo>
                  <a:lnTo>
                    <a:pt x="409808" y="151199"/>
                  </a:lnTo>
                  <a:lnTo>
                    <a:pt x="413063" y="159176"/>
                  </a:lnTo>
                  <a:lnTo>
                    <a:pt x="413320" y="161577"/>
                  </a:lnTo>
                  <a:lnTo>
                    <a:pt x="413403" y="162388"/>
                  </a:lnTo>
                  <a:lnTo>
                    <a:pt x="413696" y="163341"/>
                  </a:lnTo>
                  <a:lnTo>
                    <a:pt x="414547" y="164351"/>
                  </a:lnTo>
                  <a:lnTo>
                    <a:pt x="417029" y="166362"/>
                  </a:lnTo>
                  <a:lnTo>
                    <a:pt x="417971" y="168368"/>
                  </a:lnTo>
                  <a:lnTo>
                    <a:pt x="418015" y="170600"/>
                  </a:lnTo>
                  <a:lnTo>
                    <a:pt x="417096" y="172752"/>
                  </a:lnTo>
                  <a:lnTo>
                    <a:pt x="414187" y="175325"/>
                  </a:lnTo>
                  <a:lnTo>
                    <a:pt x="408407" y="180481"/>
                  </a:lnTo>
                  <a:lnTo>
                    <a:pt x="407176" y="182378"/>
                  </a:lnTo>
                  <a:lnTo>
                    <a:pt x="406673" y="183884"/>
                  </a:lnTo>
                  <a:lnTo>
                    <a:pt x="405450" y="187477"/>
                  </a:lnTo>
                  <a:lnTo>
                    <a:pt x="402212" y="190017"/>
                  </a:lnTo>
                  <a:lnTo>
                    <a:pt x="401428" y="189002"/>
                  </a:lnTo>
                  <a:lnTo>
                    <a:pt x="390791" y="197317"/>
                  </a:lnTo>
                  <a:lnTo>
                    <a:pt x="391575" y="198337"/>
                  </a:lnTo>
                  <a:lnTo>
                    <a:pt x="389746" y="199761"/>
                  </a:lnTo>
                  <a:lnTo>
                    <a:pt x="392374" y="203169"/>
                  </a:lnTo>
                  <a:lnTo>
                    <a:pt x="391013" y="204232"/>
                  </a:lnTo>
                  <a:lnTo>
                    <a:pt x="387802" y="209102"/>
                  </a:lnTo>
                  <a:lnTo>
                    <a:pt x="376619" y="207291"/>
                  </a:lnTo>
                  <a:lnTo>
                    <a:pt x="358219" y="204256"/>
                  </a:lnTo>
                  <a:lnTo>
                    <a:pt x="349486" y="202545"/>
                  </a:lnTo>
                  <a:lnTo>
                    <a:pt x="345761" y="225156"/>
                  </a:lnTo>
                  <a:lnTo>
                    <a:pt x="345694" y="225552"/>
                  </a:lnTo>
                  <a:lnTo>
                    <a:pt x="345472" y="226920"/>
                  </a:lnTo>
                  <a:lnTo>
                    <a:pt x="344926" y="230212"/>
                  </a:lnTo>
                  <a:lnTo>
                    <a:pt x="344388" y="233486"/>
                  </a:lnTo>
                  <a:lnTo>
                    <a:pt x="342925" y="234686"/>
                  </a:lnTo>
                  <a:lnTo>
                    <a:pt x="342798" y="235466"/>
                  </a:lnTo>
                  <a:lnTo>
                    <a:pt x="339918" y="237713"/>
                  </a:lnTo>
                  <a:lnTo>
                    <a:pt x="339590" y="237289"/>
                  </a:lnTo>
                  <a:lnTo>
                    <a:pt x="339075" y="237689"/>
                  </a:lnTo>
                  <a:lnTo>
                    <a:pt x="339637" y="238423"/>
                  </a:lnTo>
                  <a:lnTo>
                    <a:pt x="337500" y="240096"/>
                  </a:lnTo>
                  <a:lnTo>
                    <a:pt x="336933" y="239367"/>
                  </a:lnTo>
                  <a:lnTo>
                    <a:pt x="333062" y="242397"/>
                  </a:lnTo>
                  <a:lnTo>
                    <a:pt x="333387" y="242821"/>
                  </a:lnTo>
                  <a:lnTo>
                    <a:pt x="330354" y="245195"/>
                  </a:lnTo>
                  <a:lnTo>
                    <a:pt x="330026" y="244771"/>
                  </a:lnTo>
                  <a:lnTo>
                    <a:pt x="320655" y="252104"/>
                  </a:lnTo>
                  <a:lnTo>
                    <a:pt x="316618" y="255259"/>
                  </a:lnTo>
                  <a:lnTo>
                    <a:pt x="317533" y="256440"/>
                  </a:lnTo>
                  <a:lnTo>
                    <a:pt x="314499" y="258813"/>
                  </a:lnTo>
                  <a:lnTo>
                    <a:pt x="313580" y="257635"/>
                  </a:lnTo>
                  <a:lnTo>
                    <a:pt x="306139" y="263460"/>
                  </a:lnTo>
                  <a:lnTo>
                    <a:pt x="304043" y="263503"/>
                  </a:lnTo>
                  <a:lnTo>
                    <a:pt x="303279" y="262693"/>
                  </a:lnTo>
                  <a:lnTo>
                    <a:pt x="300722" y="260696"/>
                  </a:lnTo>
                  <a:lnTo>
                    <a:pt x="296316" y="258404"/>
                  </a:lnTo>
                  <a:lnTo>
                    <a:pt x="292924" y="257684"/>
                  </a:lnTo>
                  <a:lnTo>
                    <a:pt x="290940" y="257623"/>
                  </a:lnTo>
                  <a:lnTo>
                    <a:pt x="288526" y="257823"/>
                  </a:lnTo>
                  <a:lnTo>
                    <a:pt x="277637" y="260808"/>
                  </a:lnTo>
                  <a:lnTo>
                    <a:pt x="273102" y="262051"/>
                  </a:lnTo>
                  <a:lnTo>
                    <a:pt x="272530" y="262214"/>
                  </a:lnTo>
                  <a:lnTo>
                    <a:pt x="271977" y="262358"/>
                  </a:lnTo>
                  <a:lnTo>
                    <a:pt x="271409" y="262490"/>
                  </a:lnTo>
                  <a:lnTo>
                    <a:pt x="270837" y="262607"/>
                  </a:lnTo>
                  <a:lnTo>
                    <a:pt x="270264" y="262709"/>
                  </a:lnTo>
                  <a:lnTo>
                    <a:pt x="269617" y="262807"/>
                  </a:lnTo>
                  <a:lnTo>
                    <a:pt x="268966" y="262889"/>
                  </a:lnTo>
                  <a:lnTo>
                    <a:pt x="268312" y="262951"/>
                  </a:lnTo>
                  <a:lnTo>
                    <a:pt x="267658" y="262988"/>
                  </a:lnTo>
                  <a:lnTo>
                    <a:pt x="267005" y="262998"/>
                  </a:lnTo>
                  <a:lnTo>
                    <a:pt x="266418" y="262983"/>
                  </a:lnTo>
                  <a:lnTo>
                    <a:pt x="265831" y="262948"/>
                  </a:lnTo>
                  <a:lnTo>
                    <a:pt x="265244" y="262892"/>
                  </a:lnTo>
                  <a:lnTo>
                    <a:pt x="264659" y="262817"/>
                  </a:lnTo>
                  <a:lnTo>
                    <a:pt x="264081" y="262721"/>
                  </a:lnTo>
                  <a:lnTo>
                    <a:pt x="261313" y="262032"/>
                  </a:lnTo>
                  <a:lnTo>
                    <a:pt x="259238" y="261550"/>
                  </a:lnTo>
                  <a:lnTo>
                    <a:pt x="258765" y="261419"/>
                  </a:lnTo>
                  <a:lnTo>
                    <a:pt x="258285" y="261304"/>
                  </a:lnTo>
                  <a:lnTo>
                    <a:pt x="257800" y="261206"/>
                  </a:lnTo>
                  <a:lnTo>
                    <a:pt x="257313" y="261125"/>
                  </a:lnTo>
                  <a:lnTo>
                    <a:pt x="256825" y="261061"/>
                  </a:lnTo>
                  <a:lnTo>
                    <a:pt x="256170" y="261003"/>
                  </a:lnTo>
                  <a:lnTo>
                    <a:pt x="255507" y="260975"/>
                  </a:lnTo>
                  <a:lnTo>
                    <a:pt x="254842" y="260978"/>
                  </a:lnTo>
                  <a:lnTo>
                    <a:pt x="254182" y="261015"/>
                  </a:lnTo>
                  <a:lnTo>
                    <a:pt x="253528" y="261089"/>
                  </a:lnTo>
                  <a:lnTo>
                    <a:pt x="253056" y="261166"/>
                  </a:lnTo>
                  <a:lnTo>
                    <a:pt x="252621" y="261254"/>
                  </a:lnTo>
                  <a:lnTo>
                    <a:pt x="252171" y="261362"/>
                  </a:lnTo>
                  <a:lnTo>
                    <a:pt x="251726" y="261486"/>
                  </a:lnTo>
                  <a:lnTo>
                    <a:pt x="251287" y="261625"/>
                  </a:lnTo>
                  <a:lnTo>
                    <a:pt x="250687" y="261845"/>
                  </a:lnTo>
                  <a:lnTo>
                    <a:pt x="250094" y="262099"/>
                  </a:lnTo>
                  <a:lnTo>
                    <a:pt x="249513" y="262382"/>
                  </a:lnTo>
                  <a:lnTo>
                    <a:pt x="248946" y="262691"/>
                  </a:lnTo>
                  <a:lnTo>
                    <a:pt x="248399" y="263023"/>
                  </a:lnTo>
                  <a:lnTo>
                    <a:pt x="247928" y="263335"/>
                  </a:lnTo>
                  <a:lnTo>
                    <a:pt x="247469" y="263669"/>
                  </a:lnTo>
                  <a:lnTo>
                    <a:pt x="247023" y="264021"/>
                  </a:lnTo>
                  <a:lnTo>
                    <a:pt x="246593" y="264390"/>
                  </a:lnTo>
                  <a:lnTo>
                    <a:pt x="246180" y="264775"/>
                  </a:lnTo>
                  <a:lnTo>
                    <a:pt x="238299" y="271522"/>
                  </a:lnTo>
                  <a:lnTo>
                    <a:pt x="231735" y="277113"/>
                  </a:lnTo>
                  <a:lnTo>
                    <a:pt x="229130" y="279331"/>
                  </a:lnTo>
                  <a:lnTo>
                    <a:pt x="225823" y="282192"/>
                  </a:lnTo>
                  <a:lnTo>
                    <a:pt x="225396" y="282624"/>
                  </a:lnTo>
                  <a:lnTo>
                    <a:pt x="224878" y="283096"/>
                  </a:lnTo>
                  <a:lnTo>
                    <a:pt x="224331" y="283542"/>
                  </a:lnTo>
                  <a:lnTo>
                    <a:pt x="223761" y="283961"/>
                  </a:lnTo>
                  <a:lnTo>
                    <a:pt x="223170" y="284348"/>
                  </a:lnTo>
                  <a:lnTo>
                    <a:pt x="222565" y="284701"/>
                  </a:lnTo>
                  <a:lnTo>
                    <a:pt x="221862" y="285059"/>
                  </a:lnTo>
                  <a:lnTo>
                    <a:pt x="221132" y="285378"/>
                  </a:lnTo>
                  <a:lnTo>
                    <a:pt x="220381" y="285655"/>
                  </a:lnTo>
                  <a:lnTo>
                    <a:pt x="219620" y="285888"/>
                  </a:lnTo>
                  <a:lnTo>
                    <a:pt x="218853" y="286072"/>
                  </a:lnTo>
                  <a:lnTo>
                    <a:pt x="218430" y="286165"/>
                  </a:lnTo>
                  <a:lnTo>
                    <a:pt x="217921" y="286256"/>
                  </a:lnTo>
                  <a:lnTo>
                    <a:pt x="217405" y="286327"/>
                  </a:lnTo>
                  <a:lnTo>
                    <a:pt x="216886" y="286373"/>
                  </a:lnTo>
                  <a:lnTo>
                    <a:pt x="216368" y="286394"/>
                  </a:lnTo>
                  <a:lnTo>
                    <a:pt x="215853" y="286384"/>
                  </a:lnTo>
                  <a:lnTo>
                    <a:pt x="215289" y="286334"/>
                  </a:lnTo>
                  <a:lnTo>
                    <a:pt x="214723" y="286247"/>
                  </a:lnTo>
                  <a:lnTo>
                    <a:pt x="214160" y="286128"/>
                  </a:lnTo>
                  <a:lnTo>
                    <a:pt x="213604" y="285983"/>
                  </a:lnTo>
                  <a:lnTo>
                    <a:pt x="213060" y="285816"/>
                  </a:lnTo>
                  <a:lnTo>
                    <a:pt x="212565" y="285644"/>
                  </a:lnTo>
                  <a:lnTo>
                    <a:pt x="212077" y="285449"/>
                  </a:lnTo>
                  <a:lnTo>
                    <a:pt x="211595" y="285235"/>
                  </a:lnTo>
                  <a:lnTo>
                    <a:pt x="211089" y="284981"/>
                  </a:lnTo>
                  <a:lnTo>
                    <a:pt x="210666" y="284748"/>
                  </a:lnTo>
                  <a:lnTo>
                    <a:pt x="206734" y="282749"/>
                  </a:lnTo>
                  <a:lnTo>
                    <a:pt x="203604" y="281470"/>
                  </a:lnTo>
                  <a:lnTo>
                    <a:pt x="203255" y="281342"/>
                  </a:lnTo>
                  <a:lnTo>
                    <a:pt x="202902" y="281223"/>
                  </a:lnTo>
                  <a:lnTo>
                    <a:pt x="202544" y="281114"/>
                  </a:lnTo>
                  <a:lnTo>
                    <a:pt x="202185" y="281014"/>
                  </a:lnTo>
                  <a:lnTo>
                    <a:pt x="201823" y="280924"/>
                  </a:lnTo>
                  <a:lnTo>
                    <a:pt x="201424" y="280838"/>
                  </a:lnTo>
                  <a:lnTo>
                    <a:pt x="201022" y="280764"/>
                  </a:lnTo>
                  <a:lnTo>
                    <a:pt x="200617" y="280702"/>
                  </a:lnTo>
                  <a:lnTo>
                    <a:pt x="200210" y="280650"/>
                  </a:lnTo>
                  <a:lnTo>
                    <a:pt x="199470" y="280579"/>
                  </a:lnTo>
                  <a:lnTo>
                    <a:pt x="198800" y="280542"/>
                  </a:lnTo>
                  <a:lnTo>
                    <a:pt x="196635" y="280500"/>
                  </a:lnTo>
                  <a:lnTo>
                    <a:pt x="196065" y="280488"/>
                  </a:lnTo>
                  <a:lnTo>
                    <a:pt x="195012" y="280544"/>
                  </a:lnTo>
                  <a:lnTo>
                    <a:pt x="189502" y="281598"/>
                  </a:lnTo>
                  <a:lnTo>
                    <a:pt x="172960" y="285299"/>
                  </a:lnTo>
                  <a:lnTo>
                    <a:pt x="170963" y="285583"/>
                  </a:lnTo>
                  <a:lnTo>
                    <a:pt x="169283" y="285701"/>
                  </a:lnTo>
                  <a:lnTo>
                    <a:pt x="168759" y="285738"/>
                  </a:lnTo>
                  <a:lnTo>
                    <a:pt x="168727" y="285930"/>
                  </a:lnTo>
                  <a:lnTo>
                    <a:pt x="168638" y="286123"/>
                  </a:lnTo>
                  <a:lnTo>
                    <a:pt x="168502" y="286274"/>
                  </a:lnTo>
                  <a:lnTo>
                    <a:pt x="168328" y="286383"/>
                  </a:lnTo>
                  <a:lnTo>
                    <a:pt x="168133" y="286436"/>
                  </a:lnTo>
                  <a:lnTo>
                    <a:pt x="167928" y="286431"/>
                  </a:lnTo>
                  <a:lnTo>
                    <a:pt x="167734" y="286369"/>
                  </a:lnTo>
                  <a:lnTo>
                    <a:pt x="167563" y="286254"/>
                  </a:lnTo>
                  <a:lnTo>
                    <a:pt x="167437" y="286097"/>
                  </a:lnTo>
                  <a:lnTo>
                    <a:pt x="167346" y="285844"/>
                  </a:lnTo>
                  <a:lnTo>
                    <a:pt x="153621" y="286512"/>
                  </a:lnTo>
                  <a:lnTo>
                    <a:pt x="150193" y="286455"/>
                  </a:lnTo>
                  <a:lnTo>
                    <a:pt x="145938" y="286423"/>
                  </a:lnTo>
                  <a:lnTo>
                    <a:pt x="138828" y="286368"/>
                  </a:lnTo>
                  <a:lnTo>
                    <a:pt x="135957" y="286434"/>
                  </a:lnTo>
                  <a:lnTo>
                    <a:pt x="134104" y="286586"/>
                  </a:lnTo>
                  <a:lnTo>
                    <a:pt x="129187" y="286864"/>
                  </a:lnTo>
                  <a:lnTo>
                    <a:pt x="125742" y="286918"/>
                  </a:lnTo>
                  <a:lnTo>
                    <a:pt x="112606" y="286331"/>
                  </a:lnTo>
                  <a:lnTo>
                    <a:pt x="111640" y="286246"/>
                  </a:lnTo>
                  <a:lnTo>
                    <a:pt x="110679" y="286117"/>
                  </a:lnTo>
                  <a:lnTo>
                    <a:pt x="109768" y="285941"/>
                  </a:lnTo>
                  <a:lnTo>
                    <a:pt x="108424" y="285608"/>
                  </a:lnTo>
                  <a:lnTo>
                    <a:pt x="105951" y="284742"/>
                  </a:lnTo>
                  <a:lnTo>
                    <a:pt x="104365" y="284329"/>
                  </a:lnTo>
                  <a:lnTo>
                    <a:pt x="102889" y="283964"/>
                  </a:lnTo>
                  <a:lnTo>
                    <a:pt x="101539" y="283630"/>
                  </a:lnTo>
                  <a:lnTo>
                    <a:pt x="97058" y="283065"/>
                  </a:lnTo>
                  <a:lnTo>
                    <a:pt x="92743" y="282631"/>
                  </a:lnTo>
                  <a:lnTo>
                    <a:pt x="86689" y="282157"/>
                  </a:lnTo>
                  <a:lnTo>
                    <a:pt x="86092" y="282072"/>
                  </a:lnTo>
                  <a:lnTo>
                    <a:pt x="85498" y="281976"/>
                  </a:lnTo>
                  <a:lnTo>
                    <a:pt x="84378" y="281781"/>
                  </a:lnTo>
                  <a:lnTo>
                    <a:pt x="83852" y="281682"/>
                  </a:lnTo>
                  <a:lnTo>
                    <a:pt x="83329" y="281576"/>
                  </a:lnTo>
                  <a:lnTo>
                    <a:pt x="82806" y="281457"/>
                  </a:lnTo>
                  <a:lnTo>
                    <a:pt x="82287" y="281328"/>
                  </a:lnTo>
                  <a:lnTo>
                    <a:pt x="81761" y="281176"/>
                  </a:lnTo>
                  <a:lnTo>
                    <a:pt x="81234" y="281009"/>
                  </a:lnTo>
                  <a:lnTo>
                    <a:pt x="80712" y="280833"/>
                  </a:lnTo>
                  <a:lnTo>
                    <a:pt x="80197" y="280642"/>
                  </a:lnTo>
                  <a:lnTo>
                    <a:pt x="79683" y="280445"/>
                  </a:lnTo>
                  <a:lnTo>
                    <a:pt x="79160" y="280228"/>
                  </a:lnTo>
                  <a:lnTo>
                    <a:pt x="78642" y="279999"/>
                  </a:lnTo>
                  <a:lnTo>
                    <a:pt x="78127" y="279761"/>
                  </a:lnTo>
                  <a:lnTo>
                    <a:pt x="77616" y="279513"/>
                  </a:lnTo>
                  <a:lnTo>
                    <a:pt x="77113" y="279256"/>
                  </a:lnTo>
                  <a:lnTo>
                    <a:pt x="76646" y="279003"/>
                  </a:lnTo>
                  <a:lnTo>
                    <a:pt x="76187" y="278736"/>
                  </a:lnTo>
                  <a:lnTo>
                    <a:pt x="75277" y="278193"/>
                  </a:lnTo>
                  <a:lnTo>
                    <a:pt x="73741" y="277264"/>
                  </a:lnTo>
                  <a:lnTo>
                    <a:pt x="70514" y="275272"/>
                  </a:lnTo>
                  <a:lnTo>
                    <a:pt x="69430" y="274619"/>
                  </a:lnTo>
                  <a:lnTo>
                    <a:pt x="68781" y="274219"/>
                  </a:lnTo>
                  <a:lnTo>
                    <a:pt x="68135" y="273809"/>
                  </a:lnTo>
                  <a:lnTo>
                    <a:pt x="67486" y="273409"/>
                  </a:lnTo>
                  <a:lnTo>
                    <a:pt x="66825" y="273037"/>
                  </a:lnTo>
                  <a:lnTo>
                    <a:pt x="66144" y="272708"/>
                  </a:lnTo>
                  <a:lnTo>
                    <a:pt x="65756" y="272546"/>
                  </a:lnTo>
                  <a:lnTo>
                    <a:pt x="65359" y="272392"/>
                  </a:lnTo>
                  <a:lnTo>
                    <a:pt x="64960" y="272249"/>
                  </a:lnTo>
                  <a:lnTo>
                    <a:pt x="64558" y="272116"/>
                  </a:lnTo>
                  <a:lnTo>
                    <a:pt x="64153" y="271993"/>
                  </a:lnTo>
                  <a:lnTo>
                    <a:pt x="63683" y="271743"/>
                  </a:lnTo>
                  <a:lnTo>
                    <a:pt x="63183" y="271531"/>
                  </a:lnTo>
                  <a:lnTo>
                    <a:pt x="62919" y="271425"/>
                  </a:lnTo>
                  <a:lnTo>
                    <a:pt x="61682" y="270910"/>
                  </a:lnTo>
                  <a:lnTo>
                    <a:pt x="51866" y="269296"/>
                  </a:lnTo>
                  <a:lnTo>
                    <a:pt x="43214" y="268045"/>
                  </a:lnTo>
                  <a:lnTo>
                    <a:pt x="21551" y="264431"/>
                  </a:lnTo>
                  <a:lnTo>
                    <a:pt x="20688" y="264316"/>
                  </a:lnTo>
                  <a:lnTo>
                    <a:pt x="19140" y="263832"/>
                  </a:lnTo>
                  <a:lnTo>
                    <a:pt x="18822" y="263690"/>
                  </a:lnTo>
                  <a:lnTo>
                    <a:pt x="18499" y="263561"/>
                  </a:lnTo>
                  <a:lnTo>
                    <a:pt x="18336" y="263501"/>
                  </a:lnTo>
                  <a:lnTo>
                    <a:pt x="17986" y="263386"/>
                  </a:lnTo>
                  <a:lnTo>
                    <a:pt x="17629" y="263289"/>
                  </a:lnTo>
                  <a:lnTo>
                    <a:pt x="17267" y="263205"/>
                  </a:lnTo>
                  <a:lnTo>
                    <a:pt x="16542" y="263056"/>
                  </a:lnTo>
                  <a:lnTo>
                    <a:pt x="16010" y="262960"/>
                  </a:lnTo>
                  <a:lnTo>
                    <a:pt x="15432" y="262872"/>
                  </a:lnTo>
                  <a:lnTo>
                    <a:pt x="14792" y="262795"/>
                  </a:lnTo>
                  <a:lnTo>
                    <a:pt x="14434" y="262761"/>
                  </a:lnTo>
                  <a:lnTo>
                    <a:pt x="14086" y="262737"/>
                  </a:lnTo>
                  <a:lnTo>
                    <a:pt x="12694" y="262692"/>
                  </a:lnTo>
                  <a:lnTo>
                    <a:pt x="11614" y="262634"/>
                  </a:lnTo>
                  <a:lnTo>
                    <a:pt x="10893" y="262590"/>
                  </a:lnTo>
                  <a:lnTo>
                    <a:pt x="9995" y="262430"/>
                  </a:lnTo>
                  <a:lnTo>
                    <a:pt x="10138" y="261578"/>
                  </a:lnTo>
                  <a:lnTo>
                    <a:pt x="10277" y="261516"/>
                  </a:lnTo>
                  <a:lnTo>
                    <a:pt x="10486" y="261430"/>
                  </a:lnTo>
                  <a:lnTo>
                    <a:pt x="10688" y="261368"/>
                  </a:lnTo>
                  <a:lnTo>
                    <a:pt x="10890" y="261316"/>
                  </a:lnTo>
                  <a:lnTo>
                    <a:pt x="11203" y="261278"/>
                  </a:lnTo>
                  <a:lnTo>
                    <a:pt x="11769" y="261268"/>
                  </a:lnTo>
                  <a:lnTo>
                    <a:pt x="12062" y="261239"/>
                  </a:lnTo>
                  <a:lnTo>
                    <a:pt x="12410" y="261168"/>
                  </a:lnTo>
                  <a:lnTo>
                    <a:pt x="12759" y="261111"/>
                  </a:lnTo>
                  <a:lnTo>
                    <a:pt x="13020" y="261058"/>
                  </a:lnTo>
                  <a:lnTo>
                    <a:pt x="13253" y="260930"/>
                  </a:lnTo>
                  <a:lnTo>
                    <a:pt x="13404" y="260787"/>
                  </a:lnTo>
                  <a:lnTo>
                    <a:pt x="13626" y="260634"/>
                  </a:lnTo>
                  <a:lnTo>
                    <a:pt x="13756" y="260515"/>
                  </a:lnTo>
                  <a:lnTo>
                    <a:pt x="13938" y="260324"/>
                  </a:lnTo>
                  <a:lnTo>
                    <a:pt x="14116" y="260162"/>
                  </a:lnTo>
                  <a:lnTo>
                    <a:pt x="14259" y="260053"/>
                  </a:lnTo>
                  <a:lnTo>
                    <a:pt x="14449" y="259867"/>
                  </a:lnTo>
                  <a:lnTo>
                    <a:pt x="14560" y="259724"/>
                  </a:lnTo>
                  <a:lnTo>
                    <a:pt x="14655" y="259591"/>
                  </a:lnTo>
                  <a:lnTo>
                    <a:pt x="14781" y="259424"/>
                  </a:lnTo>
                  <a:lnTo>
                    <a:pt x="14975" y="259238"/>
                  </a:lnTo>
                  <a:lnTo>
                    <a:pt x="15126" y="259128"/>
                  </a:lnTo>
                  <a:lnTo>
                    <a:pt x="15276" y="259009"/>
                  </a:lnTo>
                  <a:lnTo>
                    <a:pt x="15415" y="258909"/>
                  </a:lnTo>
                  <a:lnTo>
                    <a:pt x="15530" y="258781"/>
                  </a:lnTo>
                  <a:lnTo>
                    <a:pt x="15700" y="258647"/>
                  </a:lnTo>
                  <a:lnTo>
                    <a:pt x="15870" y="258504"/>
                  </a:lnTo>
                  <a:lnTo>
                    <a:pt x="16040" y="258395"/>
                  </a:lnTo>
                  <a:lnTo>
                    <a:pt x="16203" y="258323"/>
                  </a:lnTo>
                  <a:lnTo>
                    <a:pt x="16464" y="258280"/>
                  </a:lnTo>
                  <a:lnTo>
                    <a:pt x="16935" y="258333"/>
                  </a:lnTo>
                  <a:lnTo>
                    <a:pt x="17113" y="258652"/>
                  </a:lnTo>
                  <a:lnTo>
                    <a:pt x="16876" y="259147"/>
                  </a:lnTo>
                  <a:lnTo>
                    <a:pt x="16622" y="259610"/>
                  </a:lnTo>
                  <a:lnTo>
                    <a:pt x="16828" y="259776"/>
                  </a:lnTo>
                  <a:lnTo>
                    <a:pt x="17909" y="259781"/>
                  </a:lnTo>
                  <a:lnTo>
                    <a:pt x="18530" y="259495"/>
                  </a:lnTo>
                  <a:lnTo>
                    <a:pt x="18982" y="259157"/>
                  </a:lnTo>
                  <a:lnTo>
                    <a:pt x="19627" y="258485"/>
                  </a:lnTo>
                  <a:lnTo>
                    <a:pt x="19627" y="257832"/>
                  </a:lnTo>
                  <a:lnTo>
                    <a:pt x="19473" y="257484"/>
                  </a:lnTo>
                  <a:lnTo>
                    <a:pt x="19128" y="257151"/>
                  </a:lnTo>
                  <a:lnTo>
                    <a:pt x="19132" y="256264"/>
                  </a:lnTo>
                  <a:lnTo>
                    <a:pt x="19374" y="255783"/>
                  </a:lnTo>
                  <a:lnTo>
                    <a:pt x="19837" y="255878"/>
                  </a:lnTo>
                  <a:lnTo>
                    <a:pt x="20209" y="256398"/>
                  </a:lnTo>
                  <a:lnTo>
                    <a:pt x="20304" y="257032"/>
                  </a:lnTo>
                  <a:lnTo>
                    <a:pt x="20597" y="257461"/>
                  </a:lnTo>
                  <a:lnTo>
                    <a:pt x="20779" y="257665"/>
                  </a:lnTo>
                  <a:lnTo>
                    <a:pt x="20961" y="257823"/>
                  </a:lnTo>
                  <a:lnTo>
                    <a:pt x="21503" y="258018"/>
                  </a:lnTo>
                  <a:lnTo>
                    <a:pt x="21709" y="258109"/>
                  </a:lnTo>
                  <a:lnTo>
                    <a:pt x="21927" y="258147"/>
                  </a:lnTo>
                  <a:lnTo>
                    <a:pt x="22117" y="258166"/>
                  </a:lnTo>
                  <a:lnTo>
                    <a:pt x="22632" y="258075"/>
                  </a:lnTo>
                  <a:lnTo>
                    <a:pt x="22885" y="257956"/>
                  </a:lnTo>
                  <a:lnTo>
                    <a:pt x="23205" y="257775"/>
                  </a:lnTo>
                  <a:lnTo>
                    <a:pt x="23439" y="257656"/>
                  </a:lnTo>
                  <a:lnTo>
                    <a:pt x="23681" y="257527"/>
                  </a:lnTo>
                  <a:lnTo>
                    <a:pt x="24009" y="257384"/>
                  </a:lnTo>
                  <a:lnTo>
                    <a:pt x="24274" y="257213"/>
                  </a:lnTo>
                  <a:lnTo>
                    <a:pt x="24872" y="256708"/>
                  </a:lnTo>
                  <a:lnTo>
                    <a:pt x="25110" y="256465"/>
                  </a:lnTo>
                  <a:lnTo>
                    <a:pt x="25470" y="256283"/>
                  </a:lnTo>
                  <a:lnTo>
                    <a:pt x="25692" y="256145"/>
                  </a:lnTo>
                  <a:lnTo>
                    <a:pt x="25929" y="255912"/>
                  </a:lnTo>
                  <a:lnTo>
                    <a:pt x="26119" y="255683"/>
                  </a:lnTo>
                  <a:lnTo>
                    <a:pt x="26266" y="255278"/>
                  </a:lnTo>
                  <a:lnTo>
                    <a:pt x="26297" y="254821"/>
                  </a:lnTo>
                  <a:lnTo>
                    <a:pt x="26365" y="254554"/>
                  </a:lnTo>
                  <a:lnTo>
                    <a:pt x="26400" y="254354"/>
                  </a:lnTo>
                  <a:lnTo>
                    <a:pt x="26464" y="254187"/>
                  </a:lnTo>
                  <a:lnTo>
                    <a:pt x="26479" y="254030"/>
                  </a:lnTo>
                  <a:lnTo>
                    <a:pt x="26796" y="253472"/>
                  </a:lnTo>
                  <a:lnTo>
                    <a:pt x="26796" y="252505"/>
                  </a:lnTo>
                  <a:lnTo>
                    <a:pt x="26986" y="251309"/>
                  </a:lnTo>
                  <a:lnTo>
                    <a:pt x="27410" y="250780"/>
                  </a:lnTo>
                  <a:lnTo>
                    <a:pt x="27758" y="250622"/>
                  </a:lnTo>
                  <a:lnTo>
                    <a:pt x="28071" y="250689"/>
                  </a:lnTo>
                  <a:lnTo>
                    <a:pt x="28348" y="250765"/>
                  </a:lnTo>
                  <a:lnTo>
                    <a:pt x="28530" y="250837"/>
                  </a:lnTo>
                  <a:lnTo>
                    <a:pt x="28692" y="250922"/>
                  </a:lnTo>
                  <a:lnTo>
                    <a:pt x="28843" y="251023"/>
                  </a:lnTo>
                  <a:lnTo>
                    <a:pt x="29100" y="251166"/>
                  </a:lnTo>
                  <a:lnTo>
                    <a:pt x="29468" y="251466"/>
                  </a:lnTo>
                  <a:lnTo>
                    <a:pt x="29725" y="251694"/>
                  </a:lnTo>
                  <a:lnTo>
                    <a:pt x="30189" y="252142"/>
                  </a:lnTo>
                  <a:lnTo>
                    <a:pt x="30434" y="252338"/>
                  </a:lnTo>
                  <a:lnTo>
                    <a:pt x="30703" y="252524"/>
                  </a:lnTo>
                  <a:lnTo>
                    <a:pt x="30972" y="252700"/>
                  </a:lnTo>
                  <a:lnTo>
                    <a:pt x="31127" y="252905"/>
                  </a:lnTo>
                  <a:lnTo>
                    <a:pt x="31226" y="253153"/>
                  </a:lnTo>
                  <a:lnTo>
                    <a:pt x="31309" y="253648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8" name="pg288"/>
            <p:cNvSpPr/>
            <p:nvPr/>
          </p:nvSpPr>
          <p:spPr>
            <a:xfrm>
              <a:off x="5238281" y="4521841"/>
              <a:ext cx="215573" cy="104317"/>
            </a:xfrm>
            <a:custGeom>
              <a:avLst/>
              <a:gdLst/>
              <a:ahLst/>
              <a:cxnLst/>
              <a:rect l="0" t="0" r="0" b="0"/>
              <a:pathLst>
                <a:path w="215573" h="104317">
                  <a:moveTo>
                    <a:pt x="66795" y="29894"/>
                  </a:moveTo>
                  <a:lnTo>
                    <a:pt x="69426" y="30333"/>
                  </a:lnTo>
                  <a:lnTo>
                    <a:pt x="73927" y="31083"/>
                  </a:lnTo>
                  <a:lnTo>
                    <a:pt x="77355" y="31655"/>
                  </a:lnTo>
                  <a:lnTo>
                    <a:pt x="79977" y="32139"/>
                  </a:lnTo>
                  <a:lnTo>
                    <a:pt x="84942" y="33051"/>
                  </a:lnTo>
                  <a:lnTo>
                    <a:pt x="85454" y="33236"/>
                  </a:lnTo>
                  <a:lnTo>
                    <a:pt x="86201" y="33480"/>
                  </a:lnTo>
                  <a:lnTo>
                    <a:pt x="87127" y="33484"/>
                  </a:lnTo>
                  <a:lnTo>
                    <a:pt x="87897" y="33414"/>
                  </a:lnTo>
                  <a:lnTo>
                    <a:pt x="88630" y="33536"/>
                  </a:lnTo>
                  <a:lnTo>
                    <a:pt x="88735" y="32717"/>
                  </a:lnTo>
                  <a:lnTo>
                    <a:pt x="89260" y="29770"/>
                  </a:lnTo>
                  <a:lnTo>
                    <a:pt x="88886" y="29710"/>
                  </a:lnTo>
                  <a:lnTo>
                    <a:pt x="89370" y="26541"/>
                  </a:lnTo>
                  <a:lnTo>
                    <a:pt x="89563" y="25276"/>
                  </a:lnTo>
                  <a:lnTo>
                    <a:pt x="93845" y="22383"/>
                  </a:lnTo>
                  <a:lnTo>
                    <a:pt x="93569" y="23971"/>
                  </a:lnTo>
                  <a:lnTo>
                    <a:pt x="93475" y="24485"/>
                  </a:lnTo>
                  <a:lnTo>
                    <a:pt x="105775" y="26608"/>
                  </a:lnTo>
                  <a:lnTo>
                    <a:pt x="107104" y="18951"/>
                  </a:lnTo>
                  <a:lnTo>
                    <a:pt x="107413" y="17192"/>
                  </a:lnTo>
                  <a:lnTo>
                    <a:pt x="108222" y="12443"/>
                  </a:lnTo>
                  <a:lnTo>
                    <a:pt x="109233" y="7182"/>
                  </a:lnTo>
                  <a:lnTo>
                    <a:pt x="109999" y="3130"/>
                  </a:lnTo>
                  <a:lnTo>
                    <a:pt x="110205" y="3259"/>
                  </a:lnTo>
                  <a:lnTo>
                    <a:pt x="110415" y="3378"/>
                  </a:lnTo>
                  <a:lnTo>
                    <a:pt x="110624" y="3483"/>
                  </a:lnTo>
                  <a:lnTo>
                    <a:pt x="110882" y="3588"/>
                  </a:lnTo>
                  <a:lnTo>
                    <a:pt x="111143" y="3674"/>
                  </a:lnTo>
                  <a:lnTo>
                    <a:pt x="111404" y="3750"/>
                  </a:lnTo>
                  <a:lnTo>
                    <a:pt x="111935" y="3893"/>
                  </a:lnTo>
                  <a:lnTo>
                    <a:pt x="112438" y="4040"/>
                  </a:lnTo>
                  <a:lnTo>
                    <a:pt x="112604" y="4079"/>
                  </a:lnTo>
                  <a:lnTo>
                    <a:pt x="112932" y="4112"/>
                  </a:lnTo>
                  <a:lnTo>
                    <a:pt x="113099" y="4121"/>
                  </a:lnTo>
                  <a:lnTo>
                    <a:pt x="113265" y="4117"/>
                  </a:lnTo>
                  <a:lnTo>
                    <a:pt x="113423" y="4088"/>
                  </a:lnTo>
                  <a:lnTo>
                    <a:pt x="114005" y="3597"/>
                  </a:lnTo>
                  <a:lnTo>
                    <a:pt x="114080" y="3445"/>
                  </a:lnTo>
                  <a:lnTo>
                    <a:pt x="114140" y="3278"/>
                  </a:lnTo>
                  <a:lnTo>
                    <a:pt x="114187" y="3097"/>
                  </a:lnTo>
                  <a:lnTo>
                    <a:pt x="114227" y="2911"/>
                  </a:lnTo>
                  <a:lnTo>
                    <a:pt x="114270" y="2735"/>
                  </a:lnTo>
                  <a:lnTo>
                    <a:pt x="114302" y="2578"/>
                  </a:lnTo>
                  <a:lnTo>
                    <a:pt x="114354" y="2268"/>
                  </a:lnTo>
                  <a:lnTo>
                    <a:pt x="114389" y="2120"/>
                  </a:lnTo>
                  <a:lnTo>
                    <a:pt x="114880" y="1472"/>
                  </a:lnTo>
                  <a:lnTo>
                    <a:pt x="115011" y="1415"/>
                  </a:lnTo>
                  <a:lnTo>
                    <a:pt x="115149" y="1381"/>
                  </a:lnTo>
                  <a:lnTo>
                    <a:pt x="115288" y="1358"/>
                  </a:lnTo>
                  <a:lnTo>
                    <a:pt x="115426" y="1343"/>
                  </a:lnTo>
                  <a:lnTo>
                    <a:pt x="115585" y="1343"/>
                  </a:lnTo>
                  <a:lnTo>
                    <a:pt x="115739" y="1367"/>
                  </a:lnTo>
                  <a:lnTo>
                    <a:pt x="115897" y="1405"/>
                  </a:lnTo>
                  <a:lnTo>
                    <a:pt x="116052" y="1448"/>
                  </a:lnTo>
                  <a:lnTo>
                    <a:pt x="116206" y="1501"/>
                  </a:lnTo>
                  <a:lnTo>
                    <a:pt x="116341" y="1553"/>
                  </a:lnTo>
                  <a:lnTo>
                    <a:pt x="116610" y="1682"/>
                  </a:lnTo>
                  <a:lnTo>
                    <a:pt x="116871" y="1820"/>
                  </a:lnTo>
                  <a:lnTo>
                    <a:pt x="117144" y="1991"/>
                  </a:lnTo>
                  <a:lnTo>
                    <a:pt x="117279" y="2087"/>
                  </a:lnTo>
                  <a:lnTo>
                    <a:pt x="117414" y="2172"/>
                  </a:lnTo>
                  <a:lnTo>
                    <a:pt x="117552" y="2253"/>
                  </a:lnTo>
                  <a:lnTo>
                    <a:pt x="117821" y="2387"/>
                  </a:lnTo>
                  <a:lnTo>
                    <a:pt x="118098" y="2501"/>
                  </a:lnTo>
                  <a:lnTo>
                    <a:pt x="118482" y="2630"/>
                  </a:lnTo>
                  <a:lnTo>
                    <a:pt x="118862" y="2711"/>
                  </a:lnTo>
                  <a:lnTo>
                    <a:pt x="119060" y="2706"/>
                  </a:lnTo>
                  <a:lnTo>
                    <a:pt x="119262" y="2678"/>
                  </a:lnTo>
                  <a:lnTo>
                    <a:pt x="119464" y="2630"/>
                  </a:lnTo>
                  <a:lnTo>
                    <a:pt x="119868" y="2525"/>
                  </a:lnTo>
                  <a:lnTo>
                    <a:pt x="120074" y="2492"/>
                  </a:lnTo>
                  <a:lnTo>
                    <a:pt x="120284" y="2468"/>
                  </a:lnTo>
                  <a:lnTo>
                    <a:pt x="120489" y="2435"/>
                  </a:lnTo>
                  <a:lnTo>
                    <a:pt x="120687" y="2387"/>
                  </a:lnTo>
                  <a:lnTo>
                    <a:pt x="120873" y="2301"/>
                  </a:lnTo>
                  <a:lnTo>
                    <a:pt x="121044" y="2177"/>
                  </a:lnTo>
                  <a:lnTo>
                    <a:pt x="121202" y="2025"/>
                  </a:lnTo>
                  <a:lnTo>
                    <a:pt x="121349" y="1853"/>
                  </a:lnTo>
                  <a:lnTo>
                    <a:pt x="121487" y="1667"/>
                  </a:lnTo>
                  <a:lnTo>
                    <a:pt x="121614" y="1477"/>
                  </a:lnTo>
                  <a:lnTo>
                    <a:pt x="121693" y="1329"/>
                  </a:lnTo>
                  <a:lnTo>
                    <a:pt x="121760" y="1172"/>
                  </a:lnTo>
                  <a:lnTo>
                    <a:pt x="121824" y="1005"/>
                  </a:lnTo>
                  <a:lnTo>
                    <a:pt x="121891" y="848"/>
                  </a:lnTo>
                  <a:lnTo>
                    <a:pt x="121974" y="705"/>
                  </a:lnTo>
                  <a:lnTo>
                    <a:pt x="122077" y="557"/>
                  </a:lnTo>
                  <a:lnTo>
                    <a:pt x="122192" y="409"/>
                  </a:lnTo>
                  <a:lnTo>
                    <a:pt x="122314" y="271"/>
                  </a:lnTo>
                  <a:lnTo>
                    <a:pt x="122445" y="161"/>
                  </a:lnTo>
                  <a:lnTo>
                    <a:pt x="123053" y="66"/>
                  </a:lnTo>
                  <a:lnTo>
                    <a:pt x="123241" y="71"/>
                  </a:lnTo>
                  <a:lnTo>
                    <a:pt x="123538" y="90"/>
                  </a:lnTo>
                  <a:lnTo>
                    <a:pt x="123684" y="95"/>
                  </a:lnTo>
                  <a:lnTo>
                    <a:pt x="123957" y="76"/>
                  </a:lnTo>
                  <a:lnTo>
                    <a:pt x="124440" y="0"/>
                  </a:lnTo>
                  <a:lnTo>
                    <a:pt x="124614" y="9"/>
                  </a:lnTo>
                  <a:lnTo>
                    <a:pt x="124789" y="33"/>
                  </a:lnTo>
                  <a:lnTo>
                    <a:pt x="124967" y="71"/>
                  </a:lnTo>
                  <a:lnTo>
                    <a:pt x="125549" y="214"/>
                  </a:lnTo>
                  <a:lnTo>
                    <a:pt x="125786" y="281"/>
                  </a:lnTo>
                  <a:lnTo>
                    <a:pt x="126186" y="414"/>
                  </a:lnTo>
                  <a:lnTo>
                    <a:pt x="126325" y="466"/>
                  </a:lnTo>
                  <a:lnTo>
                    <a:pt x="126685" y="700"/>
                  </a:lnTo>
                  <a:lnTo>
                    <a:pt x="127267" y="1296"/>
                  </a:lnTo>
                  <a:lnTo>
                    <a:pt x="127631" y="1524"/>
                  </a:lnTo>
                  <a:lnTo>
                    <a:pt x="128205" y="1820"/>
                  </a:lnTo>
                  <a:lnTo>
                    <a:pt x="128371" y="1844"/>
                  </a:lnTo>
                  <a:lnTo>
                    <a:pt x="128541" y="1844"/>
                  </a:lnTo>
                  <a:lnTo>
                    <a:pt x="128684" y="1820"/>
                  </a:lnTo>
                  <a:lnTo>
                    <a:pt x="128826" y="1777"/>
                  </a:lnTo>
                  <a:lnTo>
                    <a:pt x="129115" y="1658"/>
                  </a:lnTo>
                  <a:lnTo>
                    <a:pt x="129262" y="1615"/>
                  </a:lnTo>
                  <a:lnTo>
                    <a:pt x="129400" y="1586"/>
                  </a:lnTo>
                  <a:lnTo>
                    <a:pt x="129681" y="1548"/>
                  </a:lnTo>
                  <a:lnTo>
                    <a:pt x="129820" y="1534"/>
                  </a:lnTo>
                  <a:lnTo>
                    <a:pt x="129963" y="1524"/>
                  </a:lnTo>
                  <a:lnTo>
                    <a:pt x="130192" y="1510"/>
                  </a:lnTo>
                  <a:lnTo>
                    <a:pt x="130584" y="1634"/>
                  </a:lnTo>
                  <a:lnTo>
                    <a:pt x="130814" y="1739"/>
                  </a:lnTo>
                  <a:lnTo>
                    <a:pt x="131150" y="1901"/>
                  </a:lnTo>
                  <a:lnTo>
                    <a:pt x="131681" y="2172"/>
                  </a:lnTo>
                  <a:lnTo>
                    <a:pt x="131882" y="2268"/>
                  </a:lnTo>
                  <a:lnTo>
                    <a:pt x="132080" y="2368"/>
                  </a:lnTo>
                  <a:lnTo>
                    <a:pt x="132270" y="2482"/>
                  </a:lnTo>
                  <a:lnTo>
                    <a:pt x="132635" y="2811"/>
                  </a:lnTo>
                  <a:lnTo>
                    <a:pt x="132813" y="3021"/>
                  </a:lnTo>
                  <a:lnTo>
                    <a:pt x="133137" y="3378"/>
                  </a:lnTo>
                  <a:lnTo>
                    <a:pt x="133521" y="3674"/>
                  </a:lnTo>
                  <a:lnTo>
                    <a:pt x="133755" y="3788"/>
                  </a:lnTo>
                  <a:lnTo>
                    <a:pt x="133981" y="3907"/>
                  </a:lnTo>
                  <a:lnTo>
                    <a:pt x="134982" y="4498"/>
                  </a:lnTo>
                  <a:lnTo>
                    <a:pt x="135263" y="4612"/>
                  </a:lnTo>
                  <a:lnTo>
                    <a:pt x="135924" y="5079"/>
                  </a:lnTo>
                  <a:lnTo>
                    <a:pt x="136193" y="5889"/>
                  </a:lnTo>
                  <a:lnTo>
                    <a:pt x="136071" y="6237"/>
                  </a:lnTo>
                  <a:lnTo>
                    <a:pt x="135972" y="6395"/>
                  </a:lnTo>
                  <a:lnTo>
                    <a:pt x="135837" y="6676"/>
                  </a:lnTo>
                  <a:lnTo>
                    <a:pt x="135758" y="6881"/>
                  </a:lnTo>
                  <a:lnTo>
                    <a:pt x="135683" y="7138"/>
                  </a:lnTo>
                  <a:lnTo>
                    <a:pt x="135651" y="7300"/>
                  </a:lnTo>
                  <a:lnTo>
                    <a:pt x="136003" y="7838"/>
                  </a:lnTo>
                  <a:lnTo>
                    <a:pt x="136257" y="7939"/>
                  </a:lnTo>
                  <a:lnTo>
                    <a:pt x="136562" y="8072"/>
                  </a:lnTo>
                  <a:lnTo>
                    <a:pt x="136767" y="8143"/>
                  </a:lnTo>
                  <a:lnTo>
                    <a:pt x="136902" y="8172"/>
                  </a:lnTo>
                  <a:lnTo>
                    <a:pt x="137175" y="8205"/>
                  </a:lnTo>
                  <a:lnTo>
                    <a:pt x="137314" y="8215"/>
                  </a:lnTo>
                  <a:lnTo>
                    <a:pt x="137627" y="8224"/>
                  </a:lnTo>
                  <a:lnTo>
                    <a:pt x="137983" y="8210"/>
                  </a:lnTo>
                  <a:lnTo>
                    <a:pt x="138355" y="8181"/>
                  </a:lnTo>
                  <a:lnTo>
                    <a:pt x="138493" y="8224"/>
                  </a:lnTo>
                  <a:lnTo>
                    <a:pt x="138628" y="8301"/>
                  </a:lnTo>
                  <a:lnTo>
                    <a:pt x="138901" y="8482"/>
                  </a:lnTo>
                  <a:lnTo>
                    <a:pt x="139040" y="8553"/>
                  </a:lnTo>
                  <a:lnTo>
                    <a:pt x="139265" y="8634"/>
                  </a:lnTo>
                  <a:lnTo>
                    <a:pt x="139495" y="8691"/>
                  </a:lnTo>
                  <a:lnTo>
                    <a:pt x="139733" y="8730"/>
                  </a:lnTo>
                  <a:lnTo>
                    <a:pt x="139970" y="8758"/>
                  </a:lnTo>
                  <a:lnTo>
                    <a:pt x="140208" y="8777"/>
                  </a:lnTo>
                  <a:lnTo>
                    <a:pt x="140441" y="8787"/>
                  </a:lnTo>
                  <a:lnTo>
                    <a:pt x="140679" y="8777"/>
                  </a:lnTo>
                  <a:lnTo>
                    <a:pt x="141154" y="8739"/>
                  </a:lnTo>
                  <a:lnTo>
                    <a:pt x="141680" y="8706"/>
                  </a:lnTo>
                  <a:lnTo>
                    <a:pt x="141827" y="8691"/>
                  </a:lnTo>
                  <a:lnTo>
                    <a:pt x="141973" y="8687"/>
                  </a:lnTo>
                  <a:lnTo>
                    <a:pt x="142223" y="8687"/>
                  </a:lnTo>
                  <a:lnTo>
                    <a:pt x="142428" y="8696"/>
                  </a:lnTo>
                  <a:lnTo>
                    <a:pt x="143375" y="9625"/>
                  </a:lnTo>
                  <a:lnTo>
                    <a:pt x="143343" y="9921"/>
                  </a:lnTo>
                  <a:lnTo>
                    <a:pt x="143303" y="10202"/>
                  </a:lnTo>
                  <a:lnTo>
                    <a:pt x="143232" y="10493"/>
                  </a:lnTo>
                  <a:lnTo>
                    <a:pt x="143113" y="10893"/>
                  </a:lnTo>
                  <a:lnTo>
                    <a:pt x="143204" y="11489"/>
                  </a:lnTo>
                  <a:lnTo>
                    <a:pt x="143869" y="11879"/>
                  </a:lnTo>
                  <a:lnTo>
                    <a:pt x="144491" y="12151"/>
                  </a:lnTo>
                  <a:lnTo>
                    <a:pt x="144550" y="12556"/>
                  </a:lnTo>
                  <a:lnTo>
                    <a:pt x="144534" y="12813"/>
                  </a:lnTo>
                  <a:lnTo>
                    <a:pt x="144534" y="12942"/>
                  </a:lnTo>
                  <a:lnTo>
                    <a:pt x="144550" y="13123"/>
                  </a:lnTo>
                  <a:lnTo>
                    <a:pt x="144633" y="13662"/>
                  </a:lnTo>
                  <a:lnTo>
                    <a:pt x="144645" y="13843"/>
                  </a:lnTo>
                  <a:lnTo>
                    <a:pt x="144641" y="14224"/>
                  </a:lnTo>
                  <a:lnTo>
                    <a:pt x="144625" y="14415"/>
                  </a:lnTo>
                  <a:lnTo>
                    <a:pt x="144602" y="14600"/>
                  </a:lnTo>
                  <a:lnTo>
                    <a:pt x="144570" y="14786"/>
                  </a:lnTo>
                  <a:lnTo>
                    <a:pt x="144538" y="14915"/>
                  </a:lnTo>
                  <a:lnTo>
                    <a:pt x="144384" y="15415"/>
                  </a:lnTo>
                  <a:lnTo>
                    <a:pt x="144344" y="15577"/>
                  </a:lnTo>
                  <a:lnTo>
                    <a:pt x="144273" y="15901"/>
                  </a:lnTo>
                  <a:lnTo>
                    <a:pt x="144249" y="16063"/>
                  </a:lnTo>
                  <a:lnTo>
                    <a:pt x="144641" y="17131"/>
                  </a:lnTo>
                  <a:lnTo>
                    <a:pt x="144926" y="17259"/>
                  </a:lnTo>
                  <a:lnTo>
                    <a:pt x="145120" y="17336"/>
                  </a:lnTo>
                  <a:lnTo>
                    <a:pt x="145409" y="17417"/>
                  </a:lnTo>
                  <a:lnTo>
                    <a:pt x="145678" y="17464"/>
                  </a:lnTo>
                  <a:lnTo>
                    <a:pt x="146316" y="17850"/>
                  </a:lnTo>
                  <a:lnTo>
                    <a:pt x="146609" y="18818"/>
                  </a:lnTo>
                  <a:lnTo>
                    <a:pt x="146284" y="19189"/>
                  </a:lnTo>
                  <a:lnTo>
                    <a:pt x="146098" y="19418"/>
                  </a:lnTo>
                  <a:lnTo>
                    <a:pt x="145944" y="19590"/>
                  </a:lnTo>
                  <a:lnTo>
                    <a:pt x="145805" y="21024"/>
                  </a:lnTo>
                  <a:lnTo>
                    <a:pt x="145940" y="21077"/>
                  </a:lnTo>
                  <a:lnTo>
                    <a:pt x="146090" y="21105"/>
                  </a:lnTo>
                  <a:lnTo>
                    <a:pt x="146245" y="21119"/>
                  </a:lnTo>
                  <a:lnTo>
                    <a:pt x="146522" y="21129"/>
                  </a:lnTo>
                  <a:lnTo>
                    <a:pt x="146656" y="21119"/>
                  </a:lnTo>
                  <a:lnTo>
                    <a:pt x="146787" y="21100"/>
                  </a:lnTo>
                  <a:lnTo>
                    <a:pt x="147044" y="21034"/>
                  </a:lnTo>
                  <a:lnTo>
                    <a:pt x="147202" y="20962"/>
                  </a:lnTo>
                  <a:lnTo>
                    <a:pt x="147357" y="20872"/>
                  </a:lnTo>
                  <a:lnTo>
                    <a:pt x="147511" y="20762"/>
                  </a:lnTo>
                  <a:lnTo>
                    <a:pt x="147654" y="20638"/>
                  </a:lnTo>
                  <a:lnTo>
                    <a:pt x="147780" y="20500"/>
                  </a:lnTo>
                  <a:lnTo>
                    <a:pt x="147970" y="20266"/>
                  </a:lnTo>
                  <a:lnTo>
                    <a:pt x="148054" y="20138"/>
                  </a:lnTo>
                  <a:lnTo>
                    <a:pt x="148121" y="20004"/>
                  </a:lnTo>
                  <a:lnTo>
                    <a:pt x="148109" y="19628"/>
                  </a:lnTo>
                  <a:lnTo>
                    <a:pt x="147887" y="19175"/>
                  </a:lnTo>
                  <a:lnTo>
                    <a:pt x="147638" y="18851"/>
                  </a:lnTo>
                  <a:lnTo>
                    <a:pt x="147594" y="18713"/>
                  </a:lnTo>
                  <a:lnTo>
                    <a:pt x="147563" y="18560"/>
                  </a:lnTo>
                  <a:lnTo>
                    <a:pt x="147547" y="18403"/>
                  </a:lnTo>
                  <a:lnTo>
                    <a:pt x="147982" y="17812"/>
                  </a:lnTo>
                  <a:lnTo>
                    <a:pt x="148137" y="17788"/>
                  </a:lnTo>
                  <a:lnTo>
                    <a:pt x="148307" y="17817"/>
                  </a:lnTo>
                  <a:lnTo>
                    <a:pt x="148485" y="17884"/>
                  </a:lnTo>
                  <a:lnTo>
                    <a:pt x="148833" y="18027"/>
                  </a:lnTo>
                  <a:lnTo>
                    <a:pt x="149079" y="18122"/>
                  </a:lnTo>
                  <a:lnTo>
                    <a:pt x="149316" y="18236"/>
                  </a:lnTo>
                  <a:lnTo>
                    <a:pt x="149788" y="18489"/>
                  </a:lnTo>
                  <a:lnTo>
                    <a:pt x="150017" y="18622"/>
                  </a:lnTo>
                  <a:lnTo>
                    <a:pt x="150191" y="18718"/>
                  </a:lnTo>
                  <a:lnTo>
                    <a:pt x="150702" y="19018"/>
                  </a:lnTo>
                  <a:lnTo>
                    <a:pt x="150872" y="19128"/>
                  </a:lnTo>
                  <a:lnTo>
                    <a:pt x="151054" y="19256"/>
                  </a:lnTo>
                  <a:lnTo>
                    <a:pt x="151414" y="19537"/>
                  </a:lnTo>
                  <a:lnTo>
                    <a:pt x="151597" y="19666"/>
                  </a:lnTo>
                  <a:lnTo>
                    <a:pt x="151787" y="19766"/>
                  </a:lnTo>
                  <a:lnTo>
                    <a:pt x="151981" y="19828"/>
                  </a:lnTo>
                  <a:lnTo>
                    <a:pt x="152183" y="19866"/>
                  </a:lnTo>
                  <a:lnTo>
                    <a:pt x="152388" y="19895"/>
                  </a:lnTo>
                  <a:lnTo>
                    <a:pt x="152594" y="19928"/>
                  </a:lnTo>
                  <a:lnTo>
                    <a:pt x="152907" y="20028"/>
                  </a:lnTo>
                  <a:lnTo>
                    <a:pt x="153548" y="20247"/>
                  </a:lnTo>
                  <a:lnTo>
                    <a:pt x="153821" y="20238"/>
                  </a:lnTo>
                  <a:lnTo>
                    <a:pt x="153996" y="20281"/>
                  </a:lnTo>
                  <a:lnTo>
                    <a:pt x="154166" y="20338"/>
                  </a:lnTo>
                  <a:lnTo>
                    <a:pt x="154332" y="20419"/>
                  </a:lnTo>
                  <a:lnTo>
                    <a:pt x="154494" y="20514"/>
                  </a:lnTo>
                  <a:lnTo>
                    <a:pt x="154649" y="20624"/>
                  </a:lnTo>
                  <a:lnTo>
                    <a:pt x="154787" y="20738"/>
                  </a:lnTo>
                  <a:lnTo>
                    <a:pt x="154918" y="20872"/>
                  </a:lnTo>
                  <a:lnTo>
                    <a:pt x="155041" y="21015"/>
                  </a:lnTo>
                  <a:lnTo>
                    <a:pt x="155433" y="21482"/>
                  </a:lnTo>
                  <a:lnTo>
                    <a:pt x="155721" y="21844"/>
                  </a:lnTo>
                  <a:lnTo>
                    <a:pt x="155868" y="22020"/>
                  </a:lnTo>
                  <a:lnTo>
                    <a:pt x="156022" y="22177"/>
                  </a:lnTo>
                  <a:lnTo>
                    <a:pt x="156173" y="22320"/>
                  </a:lnTo>
                  <a:lnTo>
                    <a:pt x="156490" y="22582"/>
                  </a:lnTo>
                  <a:lnTo>
                    <a:pt x="156656" y="22697"/>
                  </a:lnTo>
                  <a:lnTo>
                    <a:pt x="156826" y="22792"/>
                  </a:lnTo>
                  <a:lnTo>
                    <a:pt x="156972" y="22859"/>
                  </a:lnTo>
                  <a:lnTo>
                    <a:pt x="157127" y="22935"/>
                  </a:lnTo>
                  <a:lnTo>
                    <a:pt x="157281" y="22992"/>
                  </a:lnTo>
                  <a:lnTo>
                    <a:pt x="157642" y="22892"/>
                  </a:lnTo>
                  <a:lnTo>
                    <a:pt x="157709" y="22735"/>
                  </a:lnTo>
                  <a:lnTo>
                    <a:pt x="157824" y="22349"/>
                  </a:lnTo>
                  <a:lnTo>
                    <a:pt x="157895" y="22177"/>
                  </a:lnTo>
                  <a:lnTo>
                    <a:pt x="157966" y="22044"/>
                  </a:lnTo>
                  <a:lnTo>
                    <a:pt x="158037" y="21901"/>
                  </a:lnTo>
                  <a:lnTo>
                    <a:pt x="158663" y="21381"/>
                  </a:lnTo>
                  <a:lnTo>
                    <a:pt x="158920" y="21358"/>
                  </a:lnTo>
                  <a:lnTo>
                    <a:pt x="159075" y="21391"/>
                  </a:lnTo>
                  <a:lnTo>
                    <a:pt x="159221" y="21462"/>
                  </a:lnTo>
                  <a:lnTo>
                    <a:pt x="159371" y="21558"/>
                  </a:lnTo>
                  <a:lnTo>
                    <a:pt x="159518" y="21667"/>
                  </a:lnTo>
                  <a:lnTo>
                    <a:pt x="159831" y="21887"/>
                  </a:lnTo>
                  <a:lnTo>
                    <a:pt x="159997" y="22020"/>
                  </a:lnTo>
                  <a:lnTo>
                    <a:pt x="160322" y="22296"/>
                  </a:lnTo>
                  <a:lnTo>
                    <a:pt x="160488" y="22425"/>
                  </a:lnTo>
                  <a:lnTo>
                    <a:pt x="160781" y="22630"/>
                  </a:lnTo>
                  <a:lnTo>
                    <a:pt x="161074" y="22825"/>
                  </a:lnTo>
                  <a:lnTo>
                    <a:pt x="161374" y="23011"/>
                  </a:lnTo>
                  <a:lnTo>
                    <a:pt x="161679" y="23188"/>
                  </a:lnTo>
                  <a:lnTo>
                    <a:pt x="161992" y="23354"/>
                  </a:lnTo>
                  <a:lnTo>
                    <a:pt x="162435" y="23621"/>
                  </a:lnTo>
                  <a:lnTo>
                    <a:pt x="162661" y="23745"/>
                  </a:lnTo>
                  <a:lnTo>
                    <a:pt x="162883" y="23831"/>
                  </a:lnTo>
                  <a:lnTo>
                    <a:pt x="163097" y="23845"/>
                  </a:lnTo>
                  <a:lnTo>
                    <a:pt x="163639" y="23593"/>
                  </a:lnTo>
                  <a:lnTo>
                    <a:pt x="163797" y="23416"/>
                  </a:lnTo>
                  <a:lnTo>
                    <a:pt x="164177" y="22987"/>
                  </a:lnTo>
                  <a:lnTo>
                    <a:pt x="165068" y="22711"/>
                  </a:lnTo>
                  <a:lnTo>
                    <a:pt x="165206" y="22773"/>
                  </a:lnTo>
                  <a:lnTo>
                    <a:pt x="165341" y="22863"/>
                  </a:lnTo>
                  <a:lnTo>
                    <a:pt x="165598" y="23073"/>
                  </a:lnTo>
                  <a:lnTo>
                    <a:pt x="165729" y="23173"/>
                  </a:lnTo>
                  <a:lnTo>
                    <a:pt x="165915" y="23292"/>
                  </a:lnTo>
                  <a:lnTo>
                    <a:pt x="166287" y="23521"/>
                  </a:lnTo>
                  <a:lnTo>
                    <a:pt x="166469" y="23650"/>
                  </a:lnTo>
                  <a:lnTo>
                    <a:pt x="166632" y="23798"/>
                  </a:lnTo>
                  <a:lnTo>
                    <a:pt x="166790" y="23988"/>
                  </a:lnTo>
                  <a:lnTo>
                    <a:pt x="166928" y="24203"/>
                  </a:lnTo>
                  <a:lnTo>
                    <a:pt x="167059" y="24431"/>
                  </a:lnTo>
                  <a:lnTo>
                    <a:pt x="167194" y="24650"/>
                  </a:lnTo>
                  <a:lnTo>
                    <a:pt x="167558" y="25075"/>
                  </a:lnTo>
                  <a:lnTo>
                    <a:pt x="167752" y="25394"/>
                  </a:lnTo>
                  <a:lnTo>
                    <a:pt x="167918" y="25737"/>
                  </a:lnTo>
                  <a:lnTo>
                    <a:pt x="168049" y="26094"/>
                  </a:lnTo>
                  <a:lnTo>
                    <a:pt x="168152" y="26471"/>
                  </a:lnTo>
                  <a:lnTo>
                    <a:pt x="168219" y="26857"/>
                  </a:lnTo>
                  <a:lnTo>
                    <a:pt x="168251" y="27248"/>
                  </a:lnTo>
                  <a:lnTo>
                    <a:pt x="168187" y="27757"/>
                  </a:lnTo>
                  <a:lnTo>
                    <a:pt x="168084" y="28263"/>
                  </a:lnTo>
                  <a:lnTo>
                    <a:pt x="167946" y="28753"/>
                  </a:lnTo>
                  <a:lnTo>
                    <a:pt x="167768" y="29225"/>
                  </a:lnTo>
                  <a:lnTo>
                    <a:pt x="167542" y="29502"/>
                  </a:lnTo>
                  <a:lnTo>
                    <a:pt x="167380" y="29659"/>
                  </a:lnTo>
                  <a:lnTo>
                    <a:pt x="167225" y="29821"/>
                  </a:lnTo>
                  <a:lnTo>
                    <a:pt x="166762" y="30350"/>
                  </a:lnTo>
                  <a:lnTo>
                    <a:pt x="166612" y="30540"/>
                  </a:lnTo>
                  <a:lnTo>
                    <a:pt x="166485" y="30741"/>
                  </a:lnTo>
                  <a:lnTo>
                    <a:pt x="166390" y="30955"/>
                  </a:lnTo>
                  <a:lnTo>
                    <a:pt x="166343" y="31150"/>
                  </a:lnTo>
                  <a:lnTo>
                    <a:pt x="166315" y="31365"/>
                  </a:lnTo>
                  <a:lnTo>
                    <a:pt x="166303" y="31579"/>
                  </a:lnTo>
                  <a:lnTo>
                    <a:pt x="166303" y="32018"/>
                  </a:lnTo>
                  <a:lnTo>
                    <a:pt x="166323" y="32347"/>
                  </a:lnTo>
                  <a:lnTo>
                    <a:pt x="166339" y="32508"/>
                  </a:lnTo>
                  <a:lnTo>
                    <a:pt x="166355" y="32675"/>
                  </a:lnTo>
                  <a:lnTo>
                    <a:pt x="166370" y="32966"/>
                  </a:lnTo>
                  <a:lnTo>
                    <a:pt x="166299" y="33605"/>
                  </a:lnTo>
                  <a:lnTo>
                    <a:pt x="165824" y="33976"/>
                  </a:lnTo>
                  <a:lnTo>
                    <a:pt x="165591" y="34048"/>
                  </a:lnTo>
                  <a:lnTo>
                    <a:pt x="165440" y="34076"/>
                  </a:lnTo>
                  <a:lnTo>
                    <a:pt x="165290" y="34095"/>
                  </a:lnTo>
                  <a:lnTo>
                    <a:pt x="165139" y="34105"/>
                  </a:lnTo>
                  <a:lnTo>
                    <a:pt x="164993" y="34110"/>
                  </a:lnTo>
                  <a:lnTo>
                    <a:pt x="164767" y="34081"/>
                  </a:lnTo>
                  <a:lnTo>
                    <a:pt x="164545" y="34019"/>
                  </a:lnTo>
                  <a:lnTo>
                    <a:pt x="164102" y="33867"/>
                  </a:lnTo>
                  <a:lnTo>
                    <a:pt x="163417" y="33662"/>
                  </a:lnTo>
                  <a:lnTo>
                    <a:pt x="163188" y="33600"/>
                  </a:lnTo>
                  <a:lnTo>
                    <a:pt x="162958" y="33557"/>
                  </a:lnTo>
                  <a:lnTo>
                    <a:pt x="162736" y="33557"/>
                  </a:lnTo>
                  <a:lnTo>
                    <a:pt x="162071" y="33929"/>
                  </a:lnTo>
                  <a:lnTo>
                    <a:pt x="161992" y="34110"/>
                  </a:lnTo>
                  <a:lnTo>
                    <a:pt x="161921" y="34300"/>
                  </a:lnTo>
                  <a:lnTo>
                    <a:pt x="161865" y="34505"/>
                  </a:lnTo>
                  <a:lnTo>
                    <a:pt x="161830" y="34720"/>
                  </a:lnTo>
                  <a:lnTo>
                    <a:pt x="161810" y="34934"/>
                  </a:lnTo>
                  <a:lnTo>
                    <a:pt x="161822" y="35134"/>
                  </a:lnTo>
                  <a:lnTo>
                    <a:pt x="161849" y="35296"/>
                  </a:lnTo>
                  <a:lnTo>
                    <a:pt x="161901" y="35453"/>
                  </a:lnTo>
                  <a:lnTo>
                    <a:pt x="161960" y="35606"/>
                  </a:lnTo>
                  <a:lnTo>
                    <a:pt x="162032" y="35754"/>
                  </a:lnTo>
                  <a:lnTo>
                    <a:pt x="162107" y="35892"/>
                  </a:lnTo>
                  <a:lnTo>
                    <a:pt x="162930" y="36688"/>
                  </a:lnTo>
                  <a:lnTo>
                    <a:pt x="163061" y="36754"/>
                  </a:lnTo>
                  <a:lnTo>
                    <a:pt x="163310" y="36864"/>
                  </a:lnTo>
                  <a:lnTo>
                    <a:pt x="163548" y="36945"/>
                  </a:lnTo>
                  <a:lnTo>
                    <a:pt x="163888" y="37045"/>
                  </a:lnTo>
                  <a:lnTo>
                    <a:pt x="164340" y="37507"/>
                  </a:lnTo>
                  <a:lnTo>
                    <a:pt x="164134" y="37884"/>
                  </a:lnTo>
                  <a:lnTo>
                    <a:pt x="163920" y="38174"/>
                  </a:lnTo>
                  <a:lnTo>
                    <a:pt x="163702" y="38432"/>
                  </a:lnTo>
                  <a:lnTo>
                    <a:pt x="163702" y="38856"/>
                  </a:lnTo>
                  <a:lnTo>
                    <a:pt x="163979" y="38894"/>
                  </a:lnTo>
                  <a:lnTo>
                    <a:pt x="164260" y="38927"/>
                  </a:lnTo>
                  <a:lnTo>
                    <a:pt x="164415" y="38942"/>
                  </a:lnTo>
                  <a:lnTo>
                    <a:pt x="164569" y="38951"/>
                  </a:lnTo>
                  <a:lnTo>
                    <a:pt x="164724" y="38951"/>
                  </a:lnTo>
                  <a:lnTo>
                    <a:pt x="164878" y="38942"/>
                  </a:lnTo>
                  <a:lnTo>
                    <a:pt x="165020" y="38918"/>
                  </a:lnTo>
                  <a:lnTo>
                    <a:pt x="165167" y="38885"/>
                  </a:lnTo>
                  <a:lnTo>
                    <a:pt x="165452" y="38794"/>
                  </a:lnTo>
                  <a:lnTo>
                    <a:pt x="166267" y="38275"/>
                  </a:lnTo>
                  <a:lnTo>
                    <a:pt x="166362" y="38136"/>
                  </a:lnTo>
                  <a:lnTo>
                    <a:pt x="166446" y="37989"/>
                  </a:lnTo>
                  <a:lnTo>
                    <a:pt x="167190" y="36816"/>
                  </a:lnTo>
                  <a:lnTo>
                    <a:pt x="167320" y="36783"/>
                  </a:lnTo>
                  <a:lnTo>
                    <a:pt x="167558" y="36773"/>
                  </a:lnTo>
                  <a:lnTo>
                    <a:pt x="167700" y="36793"/>
                  </a:lnTo>
                  <a:lnTo>
                    <a:pt x="167970" y="36874"/>
                  </a:lnTo>
                  <a:lnTo>
                    <a:pt x="168567" y="37245"/>
                  </a:lnTo>
                  <a:lnTo>
                    <a:pt x="168813" y="37607"/>
                  </a:lnTo>
                  <a:lnTo>
                    <a:pt x="169601" y="38217"/>
                  </a:lnTo>
                  <a:lnTo>
                    <a:pt x="169874" y="38246"/>
                  </a:lnTo>
                  <a:lnTo>
                    <a:pt x="170008" y="38265"/>
                  </a:lnTo>
                  <a:lnTo>
                    <a:pt x="170151" y="38298"/>
                  </a:lnTo>
                  <a:lnTo>
                    <a:pt x="170586" y="38384"/>
                  </a:lnTo>
                  <a:lnTo>
                    <a:pt x="170919" y="38560"/>
                  </a:lnTo>
                  <a:lnTo>
                    <a:pt x="171034" y="38718"/>
                  </a:lnTo>
                  <a:lnTo>
                    <a:pt x="171141" y="38889"/>
                  </a:lnTo>
                  <a:lnTo>
                    <a:pt x="171342" y="39242"/>
                  </a:lnTo>
                  <a:lnTo>
                    <a:pt x="171580" y="39766"/>
                  </a:lnTo>
                  <a:lnTo>
                    <a:pt x="171762" y="40352"/>
                  </a:lnTo>
                  <a:lnTo>
                    <a:pt x="171920" y="40919"/>
                  </a:lnTo>
                  <a:lnTo>
                    <a:pt x="171976" y="41100"/>
                  </a:lnTo>
                  <a:lnTo>
                    <a:pt x="172395" y="41863"/>
                  </a:lnTo>
                  <a:lnTo>
                    <a:pt x="172526" y="41972"/>
                  </a:lnTo>
                  <a:lnTo>
                    <a:pt x="173017" y="42144"/>
                  </a:lnTo>
                  <a:lnTo>
                    <a:pt x="173350" y="42025"/>
                  </a:lnTo>
                  <a:lnTo>
                    <a:pt x="173733" y="41906"/>
                  </a:lnTo>
                  <a:lnTo>
                    <a:pt x="174585" y="41443"/>
                  </a:lnTo>
                  <a:lnTo>
                    <a:pt x="174743" y="41324"/>
                  </a:lnTo>
                  <a:lnTo>
                    <a:pt x="174921" y="41219"/>
                  </a:lnTo>
                  <a:lnTo>
                    <a:pt x="175756" y="41143"/>
                  </a:lnTo>
                  <a:lnTo>
                    <a:pt x="175938" y="41239"/>
                  </a:lnTo>
                  <a:lnTo>
                    <a:pt x="176109" y="41367"/>
                  </a:lnTo>
                  <a:lnTo>
                    <a:pt x="176267" y="41534"/>
                  </a:lnTo>
                  <a:lnTo>
                    <a:pt x="176417" y="41720"/>
                  </a:lnTo>
                  <a:lnTo>
                    <a:pt x="176572" y="41887"/>
                  </a:lnTo>
                  <a:lnTo>
                    <a:pt x="176746" y="42011"/>
                  </a:lnTo>
                  <a:lnTo>
                    <a:pt x="176900" y="42082"/>
                  </a:lnTo>
                  <a:lnTo>
                    <a:pt x="177063" y="42139"/>
                  </a:lnTo>
                  <a:lnTo>
                    <a:pt x="177229" y="42182"/>
                  </a:lnTo>
                  <a:lnTo>
                    <a:pt x="177391" y="42201"/>
                  </a:lnTo>
                  <a:lnTo>
                    <a:pt x="177550" y="42187"/>
                  </a:lnTo>
                  <a:lnTo>
                    <a:pt x="177708" y="42130"/>
                  </a:lnTo>
                  <a:lnTo>
                    <a:pt x="177862" y="42034"/>
                  </a:lnTo>
                  <a:lnTo>
                    <a:pt x="178013" y="41910"/>
                  </a:lnTo>
                  <a:lnTo>
                    <a:pt x="178159" y="41777"/>
                  </a:lnTo>
                  <a:lnTo>
                    <a:pt x="178448" y="41491"/>
                  </a:lnTo>
                  <a:lnTo>
                    <a:pt x="178595" y="41329"/>
                  </a:lnTo>
                  <a:lnTo>
                    <a:pt x="178729" y="41158"/>
                  </a:lnTo>
                  <a:lnTo>
                    <a:pt x="178860" y="40981"/>
                  </a:lnTo>
                  <a:lnTo>
                    <a:pt x="178979" y="40795"/>
                  </a:lnTo>
                  <a:lnTo>
                    <a:pt x="179125" y="40719"/>
                  </a:lnTo>
                  <a:lnTo>
                    <a:pt x="179268" y="40624"/>
                  </a:lnTo>
                  <a:lnTo>
                    <a:pt x="179410" y="40519"/>
                  </a:lnTo>
                  <a:lnTo>
                    <a:pt x="179553" y="40428"/>
                  </a:lnTo>
                  <a:lnTo>
                    <a:pt x="179703" y="40362"/>
                  </a:lnTo>
                  <a:lnTo>
                    <a:pt x="179865" y="40333"/>
                  </a:lnTo>
                  <a:lnTo>
                    <a:pt x="180040" y="40333"/>
                  </a:lnTo>
                  <a:lnTo>
                    <a:pt x="180214" y="40347"/>
                  </a:lnTo>
                  <a:lnTo>
                    <a:pt x="180380" y="40343"/>
                  </a:lnTo>
                  <a:lnTo>
                    <a:pt x="180637" y="40228"/>
                  </a:lnTo>
                  <a:lnTo>
                    <a:pt x="181017" y="39861"/>
                  </a:lnTo>
                  <a:lnTo>
                    <a:pt x="181172" y="39709"/>
                  </a:lnTo>
                  <a:lnTo>
                    <a:pt x="181326" y="39542"/>
                  </a:lnTo>
                  <a:lnTo>
                    <a:pt x="181484" y="39380"/>
                  </a:lnTo>
                  <a:lnTo>
                    <a:pt x="181647" y="39247"/>
                  </a:lnTo>
                  <a:lnTo>
                    <a:pt x="181821" y="39151"/>
                  </a:lnTo>
                  <a:lnTo>
                    <a:pt x="181983" y="39099"/>
                  </a:lnTo>
                  <a:lnTo>
                    <a:pt x="182157" y="39066"/>
                  </a:lnTo>
                  <a:lnTo>
                    <a:pt x="182332" y="39051"/>
                  </a:lnTo>
                  <a:lnTo>
                    <a:pt x="182498" y="39070"/>
                  </a:lnTo>
                  <a:lnTo>
                    <a:pt x="182779" y="39213"/>
                  </a:lnTo>
                  <a:lnTo>
                    <a:pt x="182890" y="39342"/>
                  </a:lnTo>
                  <a:lnTo>
                    <a:pt x="182997" y="39499"/>
                  </a:lnTo>
                  <a:lnTo>
                    <a:pt x="183199" y="39814"/>
                  </a:lnTo>
                  <a:lnTo>
                    <a:pt x="183424" y="40176"/>
                  </a:lnTo>
                  <a:lnTo>
                    <a:pt x="183820" y="40981"/>
                  </a:lnTo>
                  <a:lnTo>
                    <a:pt x="184038" y="41320"/>
                  </a:lnTo>
                  <a:lnTo>
                    <a:pt x="184299" y="41553"/>
                  </a:lnTo>
                  <a:lnTo>
                    <a:pt x="184525" y="41648"/>
                  </a:lnTo>
                  <a:lnTo>
                    <a:pt x="184766" y="41701"/>
                  </a:lnTo>
                  <a:lnTo>
                    <a:pt x="185020" y="41725"/>
                  </a:lnTo>
                  <a:lnTo>
                    <a:pt x="185273" y="41725"/>
                  </a:lnTo>
                  <a:lnTo>
                    <a:pt x="185522" y="41710"/>
                  </a:lnTo>
                  <a:lnTo>
                    <a:pt x="185760" y="41672"/>
                  </a:lnTo>
                  <a:lnTo>
                    <a:pt x="185993" y="41606"/>
                  </a:lnTo>
                  <a:lnTo>
                    <a:pt x="186227" y="41520"/>
                  </a:lnTo>
                  <a:lnTo>
                    <a:pt x="186465" y="41439"/>
                  </a:lnTo>
                  <a:lnTo>
                    <a:pt x="186702" y="41372"/>
                  </a:lnTo>
                  <a:lnTo>
                    <a:pt x="186920" y="41334"/>
                  </a:lnTo>
                  <a:lnTo>
                    <a:pt x="187137" y="41305"/>
                  </a:lnTo>
                  <a:lnTo>
                    <a:pt x="187581" y="41258"/>
                  </a:lnTo>
                  <a:lnTo>
                    <a:pt x="187802" y="41229"/>
                  </a:lnTo>
                  <a:lnTo>
                    <a:pt x="188103" y="41172"/>
                  </a:lnTo>
                  <a:lnTo>
                    <a:pt x="188709" y="41038"/>
                  </a:lnTo>
                  <a:lnTo>
                    <a:pt x="189014" y="40986"/>
                  </a:lnTo>
                  <a:lnTo>
                    <a:pt x="189315" y="40972"/>
                  </a:lnTo>
                  <a:lnTo>
                    <a:pt x="189628" y="40991"/>
                  </a:lnTo>
                  <a:lnTo>
                    <a:pt x="189940" y="41029"/>
                  </a:lnTo>
                  <a:lnTo>
                    <a:pt x="190253" y="41096"/>
                  </a:lnTo>
                  <a:lnTo>
                    <a:pt x="190558" y="41181"/>
                  </a:lnTo>
                  <a:lnTo>
                    <a:pt x="191092" y="41401"/>
                  </a:lnTo>
                  <a:lnTo>
                    <a:pt x="191433" y="41582"/>
                  </a:lnTo>
                  <a:lnTo>
                    <a:pt x="191623" y="41706"/>
                  </a:lnTo>
                  <a:lnTo>
                    <a:pt x="192256" y="42611"/>
                  </a:lnTo>
                  <a:lnTo>
                    <a:pt x="192340" y="42827"/>
                  </a:lnTo>
                  <a:lnTo>
                    <a:pt x="192660" y="43636"/>
                  </a:lnTo>
                  <a:lnTo>
                    <a:pt x="192719" y="43979"/>
                  </a:lnTo>
                  <a:lnTo>
                    <a:pt x="192775" y="44322"/>
                  </a:lnTo>
                  <a:lnTo>
                    <a:pt x="192818" y="44636"/>
                  </a:lnTo>
                  <a:lnTo>
                    <a:pt x="192850" y="44913"/>
                  </a:lnTo>
                  <a:lnTo>
                    <a:pt x="192870" y="45051"/>
                  </a:lnTo>
                  <a:lnTo>
                    <a:pt x="192897" y="45189"/>
                  </a:lnTo>
                  <a:lnTo>
                    <a:pt x="192980" y="45508"/>
                  </a:lnTo>
                  <a:lnTo>
                    <a:pt x="193036" y="45666"/>
                  </a:lnTo>
                  <a:lnTo>
                    <a:pt x="193099" y="45813"/>
                  </a:lnTo>
                  <a:lnTo>
                    <a:pt x="193317" y="46133"/>
                  </a:lnTo>
                  <a:lnTo>
                    <a:pt x="193479" y="46295"/>
                  </a:lnTo>
                  <a:lnTo>
                    <a:pt x="193645" y="46476"/>
                  </a:lnTo>
                  <a:lnTo>
                    <a:pt x="193942" y="46885"/>
                  </a:lnTo>
                  <a:lnTo>
                    <a:pt x="193669" y="47962"/>
                  </a:lnTo>
                  <a:lnTo>
                    <a:pt x="193531" y="48015"/>
                  </a:lnTo>
                  <a:lnTo>
                    <a:pt x="193254" y="48091"/>
                  </a:lnTo>
                  <a:lnTo>
                    <a:pt x="193119" y="48115"/>
                  </a:lnTo>
                  <a:lnTo>
                    <a:pt x="192846" y="48134"/>
                  </a:lnTo>
                  <a:lnTo>
                    <a:pt x="192442" y="48434"/>
                  </a:lnTo>
                  <a:lnTo>
                    <a:pt x="192375" y="48572"/>
                  </a:lnTo>
                  <a:lnTo>
                    <a:pt x="192323" y="48720"/>
                  </a:lnTo>
                  <a:lnTo>
                    <a:pt x="192719" y="49935"/>
                  </a:lnTo>
                  <a:lnTo>
                    <a:pt x="193210" y="50383"/>
                  </a:lnTo>
                  <a:lnTo>
                    <a:pt x="193353" y="50445"/>
                  </a:lnTo>
                  <a:lnTo>
                    <a:pt x="193511" y="50474"/>
                  </a:lnTo>
                  <a:lnTo>
                    <a:pt x="193673" y="50493"/>
                  </a:lnTo>
                  <a:lnTo>
                    <a:pt x="193832" y="50517"/>
                  </a:lnTo>
                  <a:lnTo>
                    <a:pt x="193978" y="50574"/>
                  </a:lnTo>
                  <a:lnTo>
                    <a:pt x="194136" y="50669"/>
                  </a:lnTo>
                  <a:lnTo>
                    <a:pt x="194291" y="50788"/>
                  </a:lnTo>
                  <a:lnTo>
                    <a:pt x="194433" y="50922"/>
                  </a:lnTo>
                  <a:lnTo>
                    <a:pt x="194560" y="51069"/>
                  </a:lnTo>
                  <a:lnTo>
                    <a:pt x="194667" y="51231"/>
                  </a:lnTo>
                  <a:lnTo>
                    <a:pt x="194754" y="51413"/>
                  </a:lnTo>
                  <a:lnTo>
                    <a:pt x="194825" y="51613"/>
                  </a:lnTo>
                  <a:lnTo>
                    <a:pt x="194877" y="51822"/>
                  </a:lnTo>
                  <a:lnTo>
                    <a:pt x="194912" y="52032"/>
                  </a:lnTo>
                  <a:lnTo>
                    <a:pt x="194920" y="52242"/>
                  </a:lnTo>
                  <a:lnTo>
                    <a:pt x="194904" y="52428"/>
                  </a:lnTo>
                  <a:lnTo>
                    <a:pt x="194861" y="52613"/>
                  </a:lnTo>
                  <a:lnTo>
                    <a:pt x="194750" y="52985"/>
                  </a:lnTo>
                  <a:lnTo>
                    <a:pt x="194702" y="53171"/>
                  </a:lnTo>
                  <a:lnTo>
                    <a:pt x="194619" y="53533"/>
                  </a:lnTo>
                  <a:lnTo>
                    <a:pt x="194584" y="53714"/>
                  </a:lnTo>
                  <a:lnTo>
                    <a:pt x="194564" y="53895"/>
                  </a:lnTo>
                  <a:lnTo>
                    <a:pt x="194964" y="54653"/>
                  </a:lnTo>
                  <a:lnTo>
                    <a:pt x="195296" y="54701"/>
                  </a:lnTo>
                  <a:lnTo>
                    <a:pt x="195779" y="55263"/>
                  </a:lnTo>
                  <a:lnTo>
                    <a:pt x="195763" y="55606"/>
                  </a:lnTo>
                  <a:lnTo>
                    <a:pt x="195969" y="56440"/>
                  </a:lnTo>
                  <a:lnTo>
                    <a:pt x="196116" y="56569"/>
                  </a:lnTo>
                  <a:lnTo>
                    <a:pt x="196294" y="56654"/>
                  </a:lnTo>
                  <a:lnTo>
                    <a:pt x="196686" y="56793"/>
                  </a:lnTo>
                  <a:lnTo>
                    <a:pt x="196967" y="56978"/>
                  </a:lnTo>
                  <a:lnTo>
                    <a:pt x="197379" y="57355"/>
                  </a:lnTo>
                  <a:lnTo>
                    <a:pt x="197857" y="57636"/>
                  </a:lnTo>
                  <a:lnTo>
                    <a:pt x="197996" y="57684"/>
                  </a:lnTo>
                  <a:lnTo>
                    <a:pt x="198135" y="57717"/>
                  </a:lnTo>
                  <a:lnTo>
                    <a:pt x="198277" y="57741"/>
                  </a:lnTo>
                  <a:lnTo>
                    <a:pt x="198424" y="57755"/>
                  </a:lnTo>
                  <a:lnTo>
                    <a:pt x="198566" y="57774"/>
                  </a:lnTo>
                  <a:lnTo>
                    <a:pt x="199469" y="58055"/>
                  </a:lnTo>
                  <a:lnTo>
                    <a:pt x="199580" y="58203"/>
                  </a:lnTo>
                  <a:lnTo>
                    <a:pt x="199667" y="58346"/>
                  </a:lnTo>
                  <a:lnTo>
                    <a:pt x="199746" y="58508"/>
                  </a:lnTo>
                  <a:lnTo>
                    <a:pt x="199809" y="58680"/>
                  </a:lnTo>
                  <a:lnTo>
                    <a:pt x="199861" y="58856"/>
                  </a:lnTo>
                  <a:lnTo>
                    <a:pt x="199904" y="59032"/>
                  </a:lnTo>
                  <a:lnTo>
                    <a:pt x="199928" y="59271"/>
                  </a:lnTo>
                  <a:lnTo>
                    <a:pt x="199916" y="59518"/>
                  </a:lnTo>
                  <a:lnTo>
                    <a:pt x="199873" y="60028"/>
                  </a:lnTo>
                  <a:lnTo>
                    <a:pt x="199876" y="60276"/>
                  </a:lnTo>
                  <a:lnTo>
                    <a:pt x="199912" y="60776"/>
                  </a:lnTo>
                  <a:lnTo>
                    <a:pt x="199944" y="61019"/>
                  </a:lnTo>
                  <a:lnTo>
                    <a:pt x="199999" y="61234"/>
                  </a:lnTo>
                  <a:lnTo>
                    <a:pt x="200577" y="61610"/>
                  </a:lnTo>
                  <a:lnTo>
                    <a:pt x="200747" y="61606"/>
                  </a:lnTo>
                  <a:lnTo>
                    <a:pt x="200925" y="61558"/>
                  </a:lnTo>
                  <a:lnTo>
                    <a:pt x="201108" y="61477"/>
                  </a:lnTo>
                  <a:lnTo>
                    <a:pt x="201456" y="61282"/>
                  </a:lnTo>
                  <a:lnTo>
                    <a:pt x="201725" y="61081"/>
                  </a:lnTo>
                  <a:lnTo>
                    <a:pt x="201974" y="60824"/>
                  </a:lnTo>
                  <a:lnTo>
                    <a:pt x="202220" y="60548"/>
                  </a:lnTo>
                  <a:lnTo>
                    <a:pt x="202469" y="60305"/>
                  </a:lnTo>
                  <a:lnTo>
                    <a:pt x="202743" y="60152"/>
                  </a:lnTo>
                  <a:lnTo>
                    <a:pt x="202897" y="60104"/>
                  </a:lnTo>
                  <a:lnTo>
                    <a:pt x="203059" y="60066"/>
                  </a:lnTo>
                  <a:lnTo>
                    <a:pt x="203222" y="60043"/>
                  </a:lnTo>
                  <a:lnTo>
                    <a:pt x="203380" y="60038"/>
                  </a:lnTo>
                  <a:lnTo>
                    <a:pt x="203538" y="60057"/>
                  </a:lnTo>
                  <a:lnTo>
                    <a:pt x="203716" y="60124"/>
                  </a:lnTo>
                  <a:lnTo>
                    <a:pt x="203895" y="60238"/>
                  </a:lnTo>
                  <a:lnTo>
                    <a:pt x="204235" y="60510"/>
                  </a:lnTo>
                  <a:lnTo>
                    <a:pt x="204805" y="60915"/>
                  </a:lnTo>
                  <a:lnTo>
                    <a:pt x="204940" y="60981"/>
                  </a:lnTo>
                  <a:lnTo>
                    <a:pt x="205074" y="61010"/>
                  </a:lnTo>
                  <a:lnTo>
                    <a:pt x="205244" y="60910"/>
                  </a:lnTo>
                  <a:lnTo>
                    <a:pt x="205411" y="60653"/>
                  </a:lnTo>
                  <a:lnTo>
                    <a:pt x="205759" y="59942"/>
                  </a:lnTo>
                  <a:lnTo>
                    <a:pt x="205941" y="59628"/>
                  </a:lnTo>
                  <a:lnTo>
                    <a:pt x="206103" y="59385"/>
                  </a:lnTo>
                  <a:lnTo>
                    <a:pt x="206262" y="59128"/>
                  </a:lnTo>
                  <a:lnTo>
                    <a:pt x="206432" y="58889"/>
                  </a:lnTo>
                  <a:lnTo>
                    <a:pt x="206614" y="58675"/>
                  </a:lnTo>
                  <a:lnTo>
                    <a:pt x="206812" y="58508"/>
                  </a:lnTo>
                  <a:lnTo>
                    <a:pt x="207303" y="58284"/>
                  </a:lnTo>
                  <a:lnTo>
                    <a:pt x="207437" y="58294"/>
                  </a:lnTo>
                  <a:lnTo>
                    <a:pt x="207576" y="58337"/>
                  </a:lnTo>
                  <a:lnTo>
                    <a:pt x="207711" y="58398"/>
                  </a:lnTo>
                  <a:lnTo>
                    <a:pt x="207984" y="58537"/>
                  </a:lnTo>
                  <a:lnTo>
                    <a:pt x="208130" y="58618"/>
                  </a:lnTo>
                  <a:lnTo>
                    <a:pt x="208700" y="58989"/>
                  </a:lnTo>
                  <a:lnTo>
                    <a:pt x="209100" y="59209"/>
                  </a:lnTo>
                  <a:lnTo>
                    <a:pt x="209302" y="59313"/>
                  </a:lnTo>
                  <a:lnTo>
                    <a:pt x="209508" y="59414"/>
                  </a:lnTo>
                  <a:lnTo>
                    <a:pt x="209714" y="59499"/>
                  </a:lnTo>
                  <a:lnTo>
                    <a:pt x="209864" y="59556"/>
                  </a:lnTo>
                  <a:lnTo>
                    <a:pt x="210474" y="59761"/>
                  </a:lnTo>
                  <a:lnTo>
                    <a:pt x="210830" y="59928"/>
                  </a:lnTo>
                  <a:lnTo>
                    <a:pt x="211186" y="60104"/>
                  </a:lnTo>
                  <a:lnTo>
                    <a:pt x="211364" y="60181"/>
                  </a:lnTo>
                  <a:lnTo>
                    <a:pt x="211681" y="60305"/>
                  </a:lnTo>
                  <a:lnTo>
                    <a:pt x="211839" y="60362"/>
                  </a:lnTo>
                  <a:lnTo>
                    <a:pt x="212160" y="60457"/>
                  </a:lnTo>
                  <a:lnTo>
                    <a:pt x="212303" y="60486"/>
                  </a:lnTo>
                  <a:lnTo>
                    <a:pt x="212592" y="60533"/>
                  </a:lnTo>
                  <a:lnTo>
                    <a:pt x="213047" y="60591"/>
                  </a:lnTo>
                  <a:lnTo>
                    <a:pt x="213209" y="60614"/>
                  </a:lnTo>
                  <a:lnTo>
                    <a:pt x="213534" y="60648"/>
                  </a:lnTo>
                  <a:lnTo>
                    <a:pt x="213696" y="60653"/>
                  </a:lnTo>
                  <a:lnTo>
                    <a:pt x="214025" y="60676"/>
                  </a:lnTo>
                  <a:lnTo>
                    <a:pt x="214191" y="60681"/>
                  </a:lnTo>
                  <a:lnTo>
                    <a:pt x="214349" y="60667"/>
                  </a:lnTo>
                  <a:lnTo>
                    <a:pt x="214500" y="60624"/>
                  </a:lnTo>
                  <a:lnTo>
                    <a:pt x="214630" y="60552"/>
                  </a:lnTo>
                  <a:lnTo>
                    <a:pt x="214381" y="61510"/>
                  </a:lnTo>
                  <a:lnTo>
                    <a:pt x="213653" y="63331"/>
                  </a:lnTo>
                  <a:lnTo>
                    <a:pt x="213475" y="63783"/>
                  </a:lnTo>
                  <a:lnTo>
                    <a:pt x="212445" y="66361"/>
                  </a:lnTo>
                  <a:lnTo>
                    <a:pt x="212208" y="66967"/>
                  </a:lnTo>
                  <a:lnTo>
                    <a:pt x="211962" y="67576"/>
                  </a:lnTo>
                  <a:lnTo>
                    <a:pt x="211456" y="68849"/>
                  </a:lnTo>
                  <a:lnTo>
                    <a:pt x="211234" y="69402"/>
                  </a:lnTo>
                  <a:lnTo>
                    <a:pt x="211072" y="69816"/>
                  </a:lnTo>
                  <a:lnTo>
                    <a:pt x="210988" y="70016"/>
                  </a:lnTo>
                  <a:lnTo>
                    <a:pt x="210581" y="71041"/>
                  </a:lnTo>
                  <a:lnTo>
                    <a:pt x="212323" y="71741"/>
                  </a:lnTo>
                  <a:lnTo>
                    <a:pt x="212932" y="71989"/>
                  </a:lnTo>
                  <a:lnTo>
                    <a:pt x="213546" y="72227"/>
                  </a:lnTo>
                  <a:lnTo>
                    <a:pt x="214195" y="72675"/>
                  </a:lnTo>
                  <a:lnTo>
                    <a:pt x="215573" y="73624"/>
                  </a:lnTo>
                  <a:lnTo>
                    <a:pt x="215022" y="74367"/>
                  </a:lnTo>
                  <a:lnTo>
                    <a:pt x="215374" y="74689"/>
                  </a:lnTo>
                  <a:lnTo>
                    <a:pt x="214986" y="75226"/>
                  </a:lnTo>
                  <a:lnTo>
                    <a:pt x="214757" y="75574"/>
                  </a:lnTo>
                  <a:lnTo>
                    <a:pt x="214336" y="75930"/>
                  </a:lnTo>
                  <a:lnTo>
                    <a:pt x="212997" y="77776"/>
                  </a:lnTo>
                  <a:lnTo>
                    <a:pt x="210943" y="80607"/>
                  </a:lnTo>
                  <a:lnTo>
                    <a:pt x="209189" y="82938"/>
                  </a:lnTo>
                  <a:lnTo>
                    <a:pt x="206867" y="86018"/>
                  </a:lnTo>
                  <a:lnTo>
                    <a:pt x="204885" y="88674"/>
                  </a:lnTo>
                  <a:lnTo>
                    <a:pt x="204743" y="89279"/>
                  </a:lnTo>
                  <a:lnTo>
                    <a:pt x="203792" y="94721"/>
                  </a:lnTo>
                  <a:lnTo>
                    <a:pt x="203372" y="97046"/>
                  </a:lnTo>
                  <a:lnTo>
                    <a:pt x="202091" y="104317"/>
                  </a:lnTo>
                  <a:lnTo>
                    <a:pt x="199230" y="103843"/>
                  </a:lnTo>
                  <a:lnTo>
                    <a:pt x="193147" y="102849"/>
                  </a:lnTo>
                  <a:lnTo>
                    <a:pt x="185867" y="101649"/>
                  </a:lnTo>
                  <a:lnTo>
                    <a:pt x="185340" y="101567"/>
                  </a:lnTo>
                  <a:lnTo>
                    <a:pt x="184538" y="101430"/>
                  </a:lnTo>
                  <a:lnTo>
                    <a:pt x="180707" y="100807"/>
                  </a:lnTo>
                  <a:lnTo>
                    <a:pt x="179221" y="100566"/>
                  </a:lnTo>
                  <a:lnTo>
                    <a:pt x="174190" y="99733"/>
                  </a:lnTo>
                  <a:lnTo>
                    <a:pt x="172433" y="99448"/>
                  </a:lnTo>
                  <a:lnTo>
                    <a:pt x="171004" y="99217"/>
                  </a:lnTo>
                  <a:lnTo>
                    <a:pt x="168733" y="98834"/>
                  </a:lnTo>
                  <a:lnTo>
                    <a:pt x="166916" y="98535"/>
                  </a:lnTo>
                  <a:lnTo>
                    <a:pt x="160513" y="97481"/>
                  </a:lnTo>
                  <a:lnTo>
                    <a:pt x="158199" y="97109"/>
                  </a:lnTo>
                  <a:lnTo>
                    <a:pt x="156674" y="96867"/>
                  </a:lnTo>
                  <a:lnTo>
                    <a:pt x="150270" y="95837"/>
                  </a:lnTo>
                  <a:lnTo>
                    <a:pt x="147709" y="95426"/>
                  </a:lnTo>
                  <a:lnTo>
                    <a:pt x="144547" y="94918"/>
                  </a:lnTo>
                  <a:lnTo>
                    <a:pt x="142799" y="94665"/>
                  </a:lnTo>
                  <a:lnTo>
                    <a:pt x="138648" y="94064"/>
                  </a:lnTo>
                  <a:lnTo>
                    <a:pt x="132728" y="93207"/>
                  </a:lnTo>
                  <a:lnTo>
                    <a:pt x="131068" y="92903"/>
                  </a:lnTo>
                  <a:lnTo>
                    <a:pt x="130187" y="92749"/>
                  </a:lnTo>
                  <a:lnTo>
                    <a:pt x="129848" y="92684"/>
                  </a:lnTo>
                  <a:lnTo>
                    <a:pt x="126450" y="92264"/>
                  </a:lnTo>
                  <a:lnTo>
                    <a:pt x="124677" y="92191"/>
                  </a:lnTo>
                  <a:lnTo>
                    <a:pt x="124255" y="91663"/>
                  </a:lnTo>
                  <a:lnTo>
                    <a:pt x="124120" y="91495"/>
                  </a:lnTo>
                  <a:lnTo>
                    <a:pt x="123443" y="91074"/>
                  </a:lnTo>
                  <a:lnTo>
                    <a:pt x="122235" y="90871"/>
                  </a:lnTo>
                  <a:lnTo>
                    <a:pt x="121532" y="90707"/>
                  </a:lnTo>
                  <a:lnTo>
                    <a:pt x="119799" y="90452"/>
                  </a:lnTo>
                  <a:lnTo>
                    <a:pt x="117121" y="90070"/>
                  </a:lnTo>
                  <a:lnTo>
                    <a:pt x="112154" y="89285"/>
                  </a:lnTo>
                  <a:lnTo>
                    <a:pt x="110164" y="88971"/>
                  </a:lnTo>
                  <a:lnTo>
                    <a:pt x="106363" y="88370"/>
                  </a:lnTo>
                  <a:lnTo>
                    <a:pt x="104962" y="88150"/>
                  </a:lnTo>
                  <a:lnTo>
                    <a:pt x="104641" y="88098"/>
                  </a:lnTo>
                  <a:lnTo>
                    <a:pt x="96014" y="86742"/>
                  </a:lnTo>
                  <a:lnTo>
                    <a:pt x="95243" y="86620"/>
                  </a:lnTo>
                  <a:lnTo>
                    <a:pt x="93315" y="86311"/>
                  </a:lnTo>
                  <a:lnTo>
                    <a:pt x="92023" y="86109"/>
                  </a:lnTo>
                  <a:lnTo>
                    <a:pt x="91369" y="86011"/>
                  </a:lnTo>
                  <a:lnTo>
                    <a:pt x="85436" y="85082"/>
                  </a:lnTo>
                  <a:lnTo>
                    <a:pt x="79533" y="84174"/>
                  </a:lnTo>
                  <a:lnTo>
                    <a:pt x="79271" y="84087"/>
                  </a:lnTo>
                  <a:lnTo>
                    <a:pt x="70934" y="82856"/>
                  </a:lnTo>
                  <a:lnTo>
                    <a:pt x="66875" y="82218"/>
                  </a:lnTo>
                  <a:lnTo>
                    <a:pt x="60027" y="81172"/>
                  </a:lnTo>
                  <a:lnTo>
                    <a:pt x="58954" y="81009"/>
                  </a:lnTo>
                  <a:lnTo>
                    <a:pt x="57908" y="80836"/>
                  </a:lnTo>
                  <a:lnTo>
                    <a:pt x="56475" y="80631"/>
                  </a:lnTo>
                  <a:lnTo>
                    <a:pt x="52399" y="80009"/>
                  </a:lnTo>
                  <a:lnTo>
                    <a:pt x="48939" y="79525"/>
                  </a:lnTo>
                  <a:lnTo>
                    <a:pt x="45578" y="79055"/>
                  </a:lnTo>
                  <a:lnTo>
                    <a:pt x="44804" y="78939"/>
                  </a:lnTo>
                  <a:lnTo>
                    <a:pt x="43959" y="78827"/>
                  </a:lnTo>
                  <a:lnTo>
                    <a:pt x="34537" y="77338"/>
                  </a:lnTo>
                  <a:lnTo>
                    <a:pt x="32447" y="77061"/>
                  </a:lnTo>
                  <a:lnTo>
                    <a:pt x="31556" y="76915"/>
                  </a:lnTo>
                  <a:lnTo>
                    <a:pt x="27891" y="76302"/>
                  </a:lnTo>
                  <a:lnTo>
                    <a:pt x="25702" y="75868"/>
                  </a:lnTo>
                  <a:lnTo>
                    <a:pt x="17826" y="74641"/>
                  </a:lnTo>
                  <a:lnTo>
                    <a:pt x="16944" y="74473"/>
                  </a:lnTo>
                  <a:lnTo>
                    <a:pt x="9251" y="73048"/>
                  </a:lnTo>
                  <a:lnTo>
                    <a:pt x="6863" y="72794"/>
                  </a:lnTo>
                  <a:lnTo>
                    <a:pt x="4112" y="72727"/>
                  </a:lnTo>
                  <a:lnTo>
                    <a:pt x="4061" y="70888"/>
                  </a:lnTo>
                  <a:lnTo>
                    <a:pt x="3962" y="68299"/>
                  </a:lnTo>
                  <a:lnTo>
                    <a:pt x="3445" y="64227"/>
                  </a:lnTo>
                  <a:lnTo>
                    <a:pt x="3284" y="63347"/>
                  </a:lnTo>
                  <a:lnTo>
                    <a:pt x="3072" y="62202"/>
                  </a:lnTo>
                  <a:lnTo>
                    <a:pt x="1714" y="54772"/>
                  </a:lnTo>
                  <a:lnTo>
                    <a:pt x="867" y="54777"/>
                  </a:lnTo>
                  <a:lnTo>
                    <a:pt x="0" y="49939"/>
                  </a:lnTo>
                  <a:lnTo>
                    <a:pt x="2999" y="49560"/>
                  </a:lnTo>
                  <a:lnTo>
                    <a:pt x="4066" y="49369"/>
                  </a:lnTo>
                  <a:lnTo>
                    <a:pt x="5061" y="49134"/>
                  </a:lnTo>
                  <a:lnTo>
                    <a:pt x="5590" y="48996"/>
                  </a:lnTo>
                  <a:lnTo>
                    <a:pt x="6597" y="48690"/>
                  </a:lnTo>
                  <a:lnTo>
                    <a:pt x="7559" y="48343"/>
                  </a:lnTo>
                  <a:lnTo>
                    <a:pt x="8063" y="48145"/>
                  </a:lnTo>
                  <a:lnTo>
                    <a:pt x="8533" y="47935"/>
                  </a:lnTo>
                  <a:lnTo>
                    <a:pt x="9479" y="47499"/>
                  </a:lnTo>
                  <a:lnTo>
                    <a:pt x="10590" y="46948"/>
                  </a:lnTo>
                  <a:lnTo>
                    <a:pt x="11993" y="46142"/>
                  </a:lnTo>
                  <a:lnTo>
                    <a:pt x="12852" y="45540"/>
                  </a:lnTo>
                  <a:lnTo>
                    <a:pt x="13676" y="44986"/>
                  </a:lnTo>
                  <a:lnTo>
                    <a:pt x="14592" y="44396"/>
                  </a:lnTo>
                  <a:lnTo>
                    <a:pt x="15492" y="43877"/>
                  </a:lnTo>
                  <a:lnTo>
                    <a:pt x="16408" y="43424"/>
                  </a:lnTo>
                  <a:lnTo>
                    <a:pt x="17368" y="43016"/>
                  </a:lnTo>
                  <a:lnTo>
                    <a:pt x="18354" y="42658"/>
                  </a:lnTo>
                  <a:lnTo>
                    <a:pt x="19370" y="42361"/>
                  </a:lnTo>
                  <a:lnTo>
                    <a:pt x="20874" y="41952"/>
                  </a:lnTo>
                  <a:lnTo>
                    <a:pt x="23419" y="41277"/>
                  </a:lnTo>
                  <a:lnTo>
                    <a:pt x="25414" y="40726"/>
                  </a:lnTo>
                  <a:lnTo>
                    <a:pt x="26417" y="40439"/>
                  </a:lnTo>
                  <a:lnTo>
                    <a:pt x="27408" y="40100"/>
                  </a:lnTo>
                  <a:lnTo>
                    <a:pt x="28407" y="39747"/>
                  </a:lnTo>
                  <a:lnTo>
                    <a:pt x="28893" y="39569"/>
                  </a:lnTo>
                  <a:lnTo>
                    <a:pt x="29384" y="39414"/>
                  </a:lnTo>
                  <a:lnTo>
                    <a:pt x="29900" y="39277"/>
                  </a:lnTo>
                  <a:lnTo>
                    <a:pt x="30402" y="39159"/>
                  </a:lnTo>
                  <a:lnTo>
                    <a:pt x="30910" y="39069"/>
                  </a:lnTo>
                  <a:lnTo>
                    <a:pt x="31965" y="38954"/>
                  </a:lnTo>
                  <a:lnTo>
                    <a:pt x="32993" y="38981"/>
                  </a:lnTo>
                  <a:lnTo>
                    <a:pt x="33529" y="39018"/>
                  </a:lnTo>
                  <a:lnTo>
                    <a:pt x="34033" y="39084"/>
                  </a:lnTo>
                  <a:lnTo>
                    <a:pt x="34552" y="39173"/>
                  </a:lnTo>
                  <a:lnTo>
                    <a:pt x="35059" y="39295"/>
                  </a:lnTo>
                  <a:lnTo>
                    <a:pt x="35537" y="39428"/>
                  </a:lnTo>
                  <a:lnTo>
                    <a:pt x="36549" y="39785"/>
                  </a:lnTo>
                  <a:lnTo>
                    <a:pt x="37445" y="40152"/>
                  </a:lnTo>
                  <a:lnTo>
                    <a:pt x="37836" y="40593"/>
                  </a:lnTo>
                  <a:lnTo>
                    <a:pt x="38515" y="37345"/>
                  </a:lnTo>
                  <a:lnTo>
                    <a:pt x="39680" y="30758"/>
                  </a:lnTo>
                  <a:lnTo>
                    <a:pt x="39780" y="30250"/>
                  </a:lnTo>
                  <a:lnTo>
                    <a:pt x="37785" y="29950"/>
                  </a:lnTo>
                  <a:lnTo>
                    <a:pt x="38270" y="27044"/>
                  </a:lnTo>
                  <a:lnTo>
                    <a:pt x="38591" y="25076"/>
                  </a:lnTo>
                  <a:lnTo>
                    <a:pt x="38614" y="24910"/>
                  </a:lnTo>
                  <a:lnTo>
                    <a:pt x="41465" y="25418"/>
                  </a:lnTo>
                  <a:lnTo>
                    <a:pt x="43200" y="25740"/>
                  </a:lnTo>
                  <a:lnTo>
                    <a:pt x="45454" y="26124"/>
                  </a:lnTo>
                  <a:lnTo>
                    <a:pt x="47211" y="26346"/>
                  </a:lnTo>
                  <a:lnTo>
                    <a:pt x="49963" y="26918"/>
                  </a:lnTo>
                  <a:lnTo>
                    <a:pt x="51160" y="27292"/>
                  </a:lnTo>
                  <a:lnTo>
                    <a:pt x="52605" y="27528"/>
                  </a:lnTo>
                  <a:lnTo>
                    <a:pt x="53455" y="27678"/>
                  </a:lnTo>
                  <a:lnTo>
                    <a:pt x="54483" y="27819"/>
                  </a:lnTo>
                  <a:lnTo>
                    <a:pt x="57461" y="28360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9" name="pg289"/>
            <p:cNvSpPr/>
            <p:nvPr/>
          </p:nvSpPr>
          <p:spPr>
            <a:xfrm>
              <a:off x="5214731" y="4636676"/>
              <a:ext cx="103655" cy="122942"/>
            </a:xfrm>
            <a:custGeom>
              <a:avLst/>
              <a:gdLst/>
              <a:ahLst/>
              <a:cxnLst/>
              <a:rect l="0" t="0" r="0" b="0"/>
              <a:pathLst>
                <a:path w="103655" h="122942">
                  <a:moveTo>
                    <a:pt x="83212" y="90298"/>
                  </a:moveTo>
                  <a:lnTo>
                    <a:pt x="82567" y="90674"/>
                  </a:lnTo>
                  <a:lnTo>
                    <a:pt x="82361" y="90808"/>
                  </a:lnTo>
                  <a:lnTo>
                    <a:pt x="81261" y="91603"/>
                  </a:lnTo>
                  <a:lnTo>
                    <a:pt x="80287" y="92747"/>
                  </a:lnTo>
                  <a:lnTo>
                    <a:pt x="79187" y="93410"/>
                  </a:lnTo>
                  <a:lnTo>
                    <a:pt x="78217" y="94344"/>
                  </a:lnTo>
                  <a:lnTo>
                    <a:pt x="77658" y="95220"/>
                  </a:lnTo>
                  <a:lnTo>
                    <a:pt x="77239" y="95897"/>
                  </a:lnTo>
                  <a:lnTo>
                    <a:pt x="76891" y="96302"/>
                  </a:lnTo>
                  <a:lnTo>
                    <a:pt x="76463" y="97384"/>
                  </a:lnTo>
                  <a:lnTo>
                    <a:pt x="76178" y="97922"/>
                  </a:lnTo>
                  <a:lnTo>
                    <a:pt x="75735" y="99690"/>
                  </a:lnTo>
                  <a:lnTo>
                    <a:pt x="75651" y="100510"/>
                  </a:lnTo>
                  <a:lnTo>
                    <a:pt x="75291" y="101663"/>
                  </a:lnTo>
                  <a:lnTo>
                    <a:pt x="75006" y="102206"/>
                  </a:lnTo>
                  <a:lnTo>
                    <a:pt x="73938" y="104846"/>
                  </a:lnTo>
                  <a:lnTo>
                    <a:pt x="73518" y="105523"/>
                  </a:lnTo>
                  <a:lnTo>
                    <a:pt x="72552" y="106252"/>
                  </a:lnTo>
                  <a:lnTo>
                    <a:pt x="71998" y="106791"/>
                  </a:lnTo>
                  <a:lnTo>
                    <a:pt x="71289" y="108278"/>
                  </a:lnTo>
                  <a:lnTo>
                    <a:pt x="70870" y="108954"/>
                  </a:lnTo>
                  <a:lnTo>
                    <a:pt x="69666" y="111456"/>
                  </a:lnTo>
                  <a:lnTo>
                    <a:pt x="69453" y="111794"/>
                  </a:lnTo>
                  <a:lnTo>
                    <a:pt x="69100" y="112605"/>
                  </a:lnTo>
                  <a:lnTo>
                    <a:pt x="68748" y="113143"/>
                  </a:lnTo>
                  <a:lnTo>
                    <a:pt x="68407" y="113276"/>
                  </a:lnTo>
                  <a:lnTo>
                    <a:pt x="67359" y="114892"/>
                  </a:lnTo>
                  <a:lnTo>
                    <a:pt x="67014" y="115092"/>
                  </a:lnTo>
                  <a:lnTo>
                    <a:pt x="66460" y="115626"/>
                  </a:lnTo>
                  <a:lnTo>
                    <a:pt x="66250" y="116031"/>
                  </a:lnTo>
                  <a:lnTo>
                    <a:pt x="65763" y="116431"/>
                  </a:lnTo>
                  <a:lnTo>
                    <a:pt x="64564" y="115964"/>
                  </a:lnTo>
                  <a:lnTo>
                    <a:pt x="63465" y="116034"/>
                  </a:lnTo>
                  <a:lnTo>
                    <a:pt x="62693" y="116791"/>
                  </a:lnTo>
                  <a:lnTo>
                    <a:pt x="62359" y="116913"/>
                  </a:lnTo>
                  <a:lnTo>
                    <a:pt x="61539" y="117237"/>
                  </a:lnTo>
                  <a:lnTo>
                    <a:pt x="60349" y="117526"/>
                  </a:lnTo>
                  <a:lnTo>
                    <a:pt x="59498" y="117545"/>
                  </a:lnTo>
                  <a:lnTo>
                    <a:pt x="57614" y="117212"/>
                  </a:lnTo>
                  <a:lnTo>
                    <a:pt x="55597" y="117417"/>
                  </a:lnTo>
                  <a:lnTo>
                    <a:pt x="54845" y="117512"/>
                  </a:lnTo>
                  <a:lnTo>
                    <a:pt x="54139" y="118095"/>
                  </a:lnTo>
                  <a:lnTo>
                    <a:pt x="53014" y="119041"/>
                  </a:lnTo>
                  <a:lnTo>
                    <a:pt x="52386" y="119566"/>
                  </a:lnTo>
                  <a:lnTo>
                    <a:pt x="49977" y="122512"/>
                  </a:lnTo>
                  <a:lnTo>
                    <a:pt x="49617" y="122942"/>
                  </a:lnTo>
                  <a:lnTo>
                    <a:pt x="48818" y="122139"/>
                  </a:lnTo>
                  <a:lnTo>
                    <a:pt x="48248" y="121591"/>
                  </a:lnTo>
                  <a:lnTo>
                    <a:pt x="44023" y="118171"/>
                  </a:lnTo>
                  <a:lnTo>
                    <a:pt x="43279" y="117497"/>
                  </a:lnTo>
                  <a:lnTo>
                    <a:pt x="42436" y="116870"/>
                  </a:lnTo>
                  <a:lnTo>
                    <a:pt x="36034" y="111753"/>
                  </a:lnTo>
                  <a:lnTo>
                    <a:pt x="34213" y="110226"/>
                  </a:lnTo>
                  <a:lnTo>
                    <a:pt x="28486" y="105414"/>
                  </a:lnTo>
                  <a:lnTo>
                    <a:pt x="23532" y="101401"/>
                  </a:lnTo>
                  <a:lnTo>
                    <a:pt x="22596" y="100714"/>
                  </a:lnTo>
                  <a:lnTo>
                    <a:pt x="22350" y="100674"/>
                  </a:lnTo>
                  <a:lnTo>
                    <a:pt x="22138" y="100543"/>
                  </a:lnTo>
                  <a:lnTo>
                    <a:pt x="21992" y="100340"/>
                  </a:lnTo>
                  <a:lnTo>
                    <a:pt x="21184" y="99475"/>
                  </a:lnTo>
                  <a:lnTo>
                    <a:pt x="18051" y="96887"/>
                  </a:lnTo>
                  <a:lnTo>
                    <a:pt x="17240" y="96207"/>
                  </a:lnTo>
                  <a:lnTo>
                    <a:pt x="13961" y="93491"/>
                  </a:lnTo>
                  <a:lnTo>
                    <a:pt x="11117" y="91171"/>
                  </a:lnTo>
                  <a:lnTo>
                    <a:pt x="5424" y="86485"/>
                  </a:lnTo>
                  <a:lnTo>
                    <a:pt x="2810" y="84386"/>
                  </a:lnTo>
                  <a:lnTo>
                    <a:pt x="569" y="82520"/>
                  </a:lnTo>
                  <a:lnTo>
                    <a:pt x="0" y="82062"/>
                  </a:lnTo>
                  <a:lnTo>
                    <a:pt x="475" y="81834"/>
                  </a:lnTo>
                  <a:lnTo>
                    <a:pt x="1831" y="80502"/>
                  </a:lnTo>
                  <a:lnTo>
                    <a:pt x="3519" y="78851"/>
                  </a:lnTo>
                  <a:lnTo>
                    <a:pt x="3674" y="78693"/>
                  </a:lnTo>
                  <a:lnTo>
                    <a:pt x="6448" y="75968"/>
                  </a:lnTo>
                  <a:lnTo>
                    <a:pt x="6603" y="75820"/>
                  </a:lnTo>
                  <a:lnTo>
                    <a:pt x="9132" y="73152"/>
                  </a:lnTo>
                  <a:lnTo>
                    <a:pt x="10387" y="71918"/>
                  </a:lnTo>
                  <a:lnTo>
                    <a:pt x="11070" y="71305"/>
                  </a:lnTo>
                  <a:lnTo>
                    <a:pt x="14217" y="68168"/>
                  </a:lnTo>
                  <a:lnTo>
                    <a:pt x="20740" y="61731"/>
                  </a:lnTo>
                  <a:lnTo>
                    <a:pt x="20967" y="61510"/>
                  </a:lnTo>
                  <a:lnTo>
                    <a:pt x="25741" y="56792"/>
                  </a:lnTo>
                  <a:lnTo>
                    <a:pt x="30165" y="52418"/>
                  </a:lnTo>
                  <a:lnTo>
                    <a:pt x="30940" y="51655"/>
                  </a:lnTo>
                  <a:lnTo>
                    <a:pt x="31697" y="50903"/>
                  </a:lnTo>
                  <a:lnTo>
                    <a:pt x="32607" y="50007"/>
                  </a:lnTo>
                  <a:lnTo>
                    <a:pt x="33391" y="49229"/>
                  </a:lnTo>
                  <a:lnTo>
                    <a:pt x="37215" y="45446"/>
                  </a:lnTo>
                  <a:lnTo>
                    <a:pt x="39135" y="43554"/>
                  </a:lnTo>
                  <a:lnTo>
                    <a:pt x="41240" y="41525"/>
                  </a:lnTo>
                  <a:lnTo>
                    <a:pt x="44285" y="38551"/>
                  </a:lnTo>
                  <a:lnTo>
                    <a:pt x="46549" y="36378"/>
                  </a:lnTo>
                  <a:lnTo>
                    <a:pt x="47023" y="35912"/>
                  </a:lnTo>
                  <a:lnTo>
                    <a:pt x="47125" y="35459"/>
                  </a:lnTo>
                  <a:lnTo>
                    <a:pt x="44317" y="34966"/>
                  </a:lnTo>
                  <a:lnTo>
                    <a:pt x="44348" y="34619"/>
                  </a:lnTo>
                  <a:lnTo>
                    <a:pt x="45674" y="33571"/>
                  </a:lnTo>
                  <a:lnTo>
                    <a:pt x="45805" y="33139"/>
                  </a:lnTo>
                  <a:lnTo>
                    <a:pt x="48959" y="30649"/>
                  </a:lnTo>
                  <a:lnTo>
                    <a:pt x="50708" y="28992"/>
                  </a:lnTo>
                  <a:lnTo>
                    <a:pt x="51937" y="28000"/>
                  </a:lnTo>
                  <a:lnTo>
                    <a:pt x="52729" y="27195"/>
                  </a:lnTo>
                  <a:lnTo>
                    <a:pt x="53906" y="25818"/>
                  </a:lnTo>
                  <a:lnTo>
                    <a:pt x="54996" y="24581"/>
                  </a:lnTo>
                  <a:lnTo>
                    <a:pt x="57144" y="22077"/>
                  </a:lnTo>
                  <a:lnTo>
                    <a:pt x="57445" y="21638"/>
                  </a:lnTo>
                  <a:lnTo>
                    <a:pt x="55286" y="21357"/>
                  </a:lnTo>
                  <a:lnTo>
                    <a:pt x="63440" y="14834"/>
                  </a:lnTo>
                  <a:lnTo>
                    <a:pt x="66773" y="12189"/>
                  </a:lnTo>
                  <a:lnTo>
                    <a:pt x="67404" y="11689"/>
                  </a:lnTo>
                  <a:lnTo>
                    <a:pt x="68211" y="11122"/>
                  </a:lnTo>
                  <a:lnTo>
                    <a:pt x="70119" y="9490"/>
                  </a:lnTo>
                  <a:lnTo>
                    <a:pt x="74109" y="6077"/>
                  </a:lnTo>
                  <a:lnTo>
                    <a:pt x="76472" y="4057"/>
                  </a:lnTo>
                  <a:lnTo>
                    <a:pt x="79936" y="748"/>
                  </a:lnTo>
                  <a:lnTo>
                    <a:pt x="80876" y="0"/>
                  </a:lnTo>
                  <a:lnTo>
                    <a:pt x="81156" y="61"/>
                  </a:lnTo>
                  <a:lnTo>
                    <a:pt x="82676" y="976"/>
                  </a:lnTo>
                  <a:lnTo>
                    <a:pt x="83983" y="2096"/>
                  </a:lnTo>
                  <a:lnTo>
                    <a:pt x="85222" y="3006"/>
                  </a:lnTo>
                  <a:lnTo>
                    <a:pt x="86046" y="3774"/>
                  </a:lnTo>
                  <a:lnTo>
                    <a:pt x="86730" y="4607"/>
                  </a:lnTo>
                  <a:lnTo>
                    <a:pt x="87340" y="5575"/>
                  </a:lnTo>
                  <a:lnTo>
                    <a:pt x="87538" y="6056"/>
                  </a:lnTo>
                  <a:lnTo>
                    <a:pt x="87811" y="6404"/>
                  </a:lnTo>
                  <a:lnTo>
                    <a:pt x="88215" y="7228"/>
                  </a:lnTo>
                  <a:lnTo>
                    <a:pt x="88346" y="7710"/>
                  </a:lnTo>
                  <a:lnTo>
                    <a:pt x="88615" y="8124"/>
                  </a:lnTo>
                  <a:lnTo>
                    <a:pt x="89216" y="9568"/>
                  </a:lnTo>
                  <a:lnTo>
                    <a:pt x="89367" y="10079"/>
                  </a:lnTo>
                  <a:lnTo>
                    <a:pt x="89548" y="10393"/>
                  </a:lnTo>
                  <a:lnTo>
                    <a:pt x="89941" y="11765"/>
                  </a:lnTo>
                  <a:lnTo>
                    <a:pt x="90277" y="12385"/>
                  </a:lnTo>
                  <a:lnTo>
                    <a:pt x="90416" y="12523"/>
                  </a:lnTo>
                  <a:lnTo>
                    <a:pt x="90749" y="13280"/>
                  </a:lnTo>
                  <a:lnTo>
                    <a:pt x="90745" y="13552"/>
                  </a:lnTo>
                  <a:lnTo>
                    <a:pt x="91346" y="14929"/>
                  </a:lnTo>
                  <a:lnTo>
                    <a:pt x="91821" y="15758"/>
                  </a:lnTo>
                  <a:lnTo>
                    <a:pt x="92740" y="17837"/>
                  </a:lnTo>
                  <a:lnTo>
                    <a:pt x="93357" y="19132"/>
                  </a:lnTo>
                  <a:lnTo>
                    <a:pt x="94153" y="21329"/>
                  </a:lnTo>
                  <a:lnTo>
                    <a:pt x="94759" y="22568"/>
                  </a:lnTo>
                  <a:lnTo>
                    <a:pt x="95293" y="23740"/>
                  </a:lnTo>
                  <a:lnTo>
                    <a:pt x="95634" y="24226"/>
                  </a:lnTo>
                  <a:lnTo>
                    <a:pt x="95764" y="24774"/>
                  </a:lnTo>
                  <a:lnTo>
                    <a:pt x="95966" y="25184"/>
                  </a:lnTo>
                  <a:lnTo>
                    <a:pt x="97035" y="27662"/>
                  </a:lnTo>
                  <a:lnTo>
                    <a:pt x="97027" y="28005"/>
                  </a:lnTo>
                  <a:lnTo>
                    <a:pt x="97296" y="28420"/>
                  </a:lnTo>
                  <a:lnTo>
                    <a:pt x="97360" y="28896"/>
                  </a:lnTo>
                  <a:lnTo>
                    <a:pt x="97744" y="30540"/>
                  </a:lnTo>
                  <a:lnTo>
                    <a:pt x="97878" y="30955"/>
                  </a:lnTo>
                  <a:lnTo>
                    <a:pt x="97987" y="32692"/>
                  </a:lnTo>
                  <a:lnTo>
                    <a:pt x="98036" y="33480"/>
                  </a:lnTo>
                  <a:lnTo>
                    <a:pt x="97969" y="36754"/>
                  </a:lnTo>
                  <a:lnTo>
                    <a:pt x="98464" y="38551"/>
                  </a:lnTo>
                  <a:lnTo>
                    <a:pt x="98654" y="38751"/>
                  </a:lnTo>
                  <a:lnTo>
                    <a:pt x="98848" y="39370"/>
                  </a:lnTo>
                  <a:lnTo>
                    <a:pt x="99569" y="40681"/>
                  </a:lnTo>
                  <a:lnTo>
                    <a:pt x="100562" y="41929"/>
                  </a:lnTo>
                  <a:lnTo>
                    <a:pt x="101433" y="42492"/>
                  </a:lnTo>
                  <a:lnTo>
                    <a:pt x="102581" y="42992"/>
                  </a:lnTo>
                  <a:lnTo>
                    <a:pt x="103183" y="43345"/>
                  </a:lnTo>
                  <a:lnTo>
                    <a:pt x="103655" y="43473"/>
                  </a:lnTo>
                  <a:lnTo>
                    <a:pt x="103617" y="43930"/>
                  </a:lnTo>
                  <a:lnTo>
                    <a:pt x="103572" y="44532"/>
                  </a:lnTo>
                  <a:lnTo>
                    <a:pt x="103569" y="44907"/>
                  </a:lnTo>
                  <a:lnTo>
                    <a:pt x="103586" y="45280"/>
                  </a:lnTo>
                  <a:lnTo>
                    <a:pt x="103622" y="45651"/>
                  </a:lnTo>
                  <a:lnTo>
                    <a:pt x="103005" y="50564"/>
                  </a:lnTo>
                  <a:lnTo>
                    <a:pt x="102629" y="52818"/>
                  </a:lnTo>
                  <a:lnTo>
                    <a:pt x="101710" y="58322"/>
                  </a:lnTo>
                  <a:lnTo>
                    <a:pt x="101093" y="62010"/>
                  </a:lnTo>
                  <a:lnTo>
                    <a:pt x="100333" y="66561"/>
                  </a:lnTo>
                  <a:lnTo>
                    <a:pt x="100019" y="68434"/>
                  </a:lnTo>
                  <a:lnTo>
                    <a:pt x="99423" y="72000"/>
                  </a:lnTo>
                  <a:lnTo>
                    <a:pt x="99365" y="72340"/>
                  </a:lnTo>
                  <a:lnTo>
                    <a:pt x="99064" y="74128"/>
                  </a:lnTo>
                  <a:lnTo>
                    <a:pt x="97613" y="74782"/>
                  </a:lnTo>
                  <a:lnTo>
                    <a:pt x="95417" y="76173"/>
                  </a:lnTo>
                  <a:lnTo>
                    <a:pt x="94652" y="76840"/>
                  </a:lnTo>
                  <a:lnTo>
                    <a:pt x="93952" y="77989"/>
                  </a:lnTo>
                  <a:lnTo>
                    <a:pt x="93671" y="78599"/>
                  </a:lnTo>
                  <a:lnTo>
                    <a:pt x="93147" y="80799"/>
                  </a:lnTo>
                  <a:lnTo>
                    <a:pt x="92780" y="82335"/>
                  </a:lnTo>
                  <a:lnTo>
                    <a:pt x="92357" y="83216"/>
                  </a:lnTo>
                  <a:lnTo>
                    <a:pt x="91870" y="83821"/>
                  </a:lnTo>
                  <a:lnTo>
                    <a:pt x="89312" y="86161"/>
                  </a:lnTo>
                  <a:lnTo>
                    <a:pt x="87590" y="87424"/>
                  </a:lnTo>
                  <a:lnTo>
                    <a:pt x="86078" y="88354"/>
                  </a:lnTo>
                  <a:lnTo>
                    <a:pt x="84012" y="89812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0" name="pg290"/>
            <p:cNvSpPr/>
            <p:nvPr/>
          </p:nvSpPr>
          <p:spPr>
            <a:xfrm>
              <a:off x="5159493" y="4446286"/>
              <a:ext cx="188788" cy="132545"/>
            </a:xfrm>
            <a:custGeom>
              <a:avLst/>
              <a:gdLst/>
              <a:ahLst/>
              <a:cxnLst/>
              <a:rect l="0" t="0" r="0" b="0"/>
              <a:pathLst>
                <a:path w="188788" h="132545">
                  <a:moveTo>
                    <a:pt x="148214" y="105888"/>
                  </a:moveTo>
                  <a:lnTo>
                    <a:pt x="145584" y="105449"/>
                  </a:lnTo>
                  <a:lnTo>
                    <a:pt x="136250" y="103915"/>
                  </a:lnTo>
                  <a:lnTo>
                    <a:pt x="133271" y="103374"/>
                  </a:lnTo>
                  <a:lnTo>
                    <a:pt x="132243" y="103233"/>
                  </a:lnTo>
                  <a:lnTo>
                    <a:pt x="131393" y="103083"/>
                  </a:lnTo>
                  <a:lnTo>
                    <a:pt x="129948" y="102847"/>
                  </a:lnTo>
                  <a:lnTo>
                    <a:pt x="128752" y="102473"/>
                  </a:lnTo>
                  <a:lnTo>
                    <a:pt x="125999" y="101901"/>
                  </a:lnTo>
                  <a:lnTo>
                    <a:pt x="124243" y="101679"/>
                  </a:lnTo>
                  <a:lnTo>
                    <a:pt x="121988" y="101295"/>
                  </a:lnTo>
                  <a:lnTo>
                    <a:pt x="120254" y="100973"/>
                  </a:lnTo>
                  <a:lnTo>
                    <a:pt x="117402" y="100465"/>
                  </a:lnTo>
                  <a:lnTo>
                    <a:pt x="117379" y="100631"/>
                  </a:lnTo>
                  <a:lnTo>
                    <a:pt x="117059" y="102599"/>
                  </a:lnTo>
                  <a:lnTo>
                    <a:pt x="116573" y="105505"/>
                  </a:lnTo>
                  <a:lnTo>
                    <a:pt x="118569" y="105805"/>
                  </a:lnTo>
                  <a:lnTo>
                    <a:pt x="118469" y="106313"/>
                  </a:lnTo>
                  <a:lnTo>
                    <a:pt x="117303" y="112900"/>
                  </a:lnTo>
                  <a:lnTo>
                    <a:pt x="116625" y="116147"/>
                  </a:lnTo>
                  <a:lnTo>
                    <a:pt x="116233" y="115707"/>
                  </a:lnTo>
                  <a:lnTo>
                    <a:pt x="115338" y="115340"/>
                  </a:lnTo>
                  <a:lnTo>
                    <a:pt x="114326" y="114982"/>
                  </a:lnTo>
                  <a:lnTo>
                    <a:pt x="113847" y="114850"/>
                  </a:lnTo>
                  <a:lnTo>
                    <a:pt x="113341" y="114727"/>
                  </a:lnTo>
                  <a:lnTo>
                    <a:pt x="112822" y="114639"/>
                  </a:lnTo>
                  <a:lnTo>
                    <a:pt x="112318" y="114573"/>
                  </a:lnTo>
                  <a:lnTo>
                    <a:pt x="111782" y="114536"/>
                  </a:lnTo>
                  <a:lnTo>
                    <a:pt x="110754" y="114509"/>
                  </a:lnTo>
                  <a:lnTo>
                    <a:pt x="109698" y="114624"/>
                  </a:lnTo>
                  <a:lnTo>
                    <a:pt x="109190" y="114714"/>
                  </a:lnTo>
                  <a:lnTo>
                    <a:pt x="108688" y="114832"/>
                  </a:lnTo>
                  <a:lnTo>
                    <a:pt x="108173" y="114969"/>
                  </a:lnTo>
                  <a:lnTo>
                    <a:pt x="107682" y="115124"/>
                  </a:lnTo>
                  <a:lnTo>
                    <a:pt x="107196" y="115302"/>
                  </a:lnTo>
                  <a:lnTo>
                    <a:pt x="106196" y="115655"/>
                  </a:lnTo>
                  <a:lnTo>
                    <a:pt x="105205" y="115994"/>
                  </a:lnTo>
                  <a:lnTo>
                    <a:pt x="104203" y="116281"/>
                  </a:lnTo>
                  <a:lnTo>
                    <a:pt x="102207" y="116832"/>
                  </a:lnTo>
                  <a:lnTo>
                    <a:pt x="99662" y="117506"/>
                  </a:lnTo>
                  <a:lnTo>
                    <a:pt x="98158" y="117916"/>
                  </a:lnTo>
                  <a:lnTo>
                    <a:pt x="97142" y="118213"/>
                  </a:lnTo>
                  <a:lnTo>
                    <a:pt x="96157" y="118571"/>
                  </a:lnTo>
                  <a:lnTo>
                    <a:pt x="95197" y="118979"/>
                  </a:lnTo>
                  <a:lnTo>
                    <a:pt x="94280" y="119432"/>
                  </a:lnTo>
                  <a:lnTo>
                    <a:pt x="93380" y="119951"/>
                  </a:lnTo>
                  <a:lnTo>
                    <a:pt x="92464" y="120541"/>
                  </a:lnTo>
                  <a:lnTo>
                    <a:pt x="91641" y="121095"/>
                  </a:lnTo>
                  <a:lnTo>
                    <a:pt x="90782" y="121697"/>
                  </a:lnTo>
                  <a:lnTo>
                    <a:pt x="89379" y="122503"/>
                  </a:lnTo>
                  <a:lnTo>
                    <a:pt x="88267" y="123054"/>
                  </a:lnTo>
                  <a:lnTo>
                    <a:pt x="87322" y="123489"/>
                  </a:lnTo>
                  <a:lnTo>
                    <a:pt x="86852" y="123700"/>
                  </a:lnTo>
                  <a:lnTo>
                    <a:pt x="86348" y="123898"/>
                  </a:lnTo>
                  <a:lnTo>
                    <a:pt x="85385" y="124245"/>
                  </a:lnTo>
                  <a:lnTo>
                    <a:pt x="84379" y="124551"/>
                  </a:lnTo>
                  <a:lnTo>
                    <a:pt x="83849" y="124689"/>
                  </a:lnTo>
                  <a:lnTo>
                    <a:pt x="82855" y="124924"/>
                  </a:lnTo>
                  <a:lnTo>
                    <a:pt x="81788" y="125115"/>
                  </a:lnTo>
                  <a:lnTo>
                    <a:pt x="78788" y="125494"/>
                  </a:lnTo>
                  <a:lnTo>
                    <a:pt x="72657" y="126595"/>
                  </a:lnTo>
                  <a:lnTo>
                    <a:pt x="70608" y="126962"/>
                  </a:lnTo>
                  <a:lnTo>
                    <a:pt x="67974" y="127413"/>
                  </a:lnTo>
                  <a:lnTo>
                    <a:pt x="65932" y="127743"/>
                  </a:lnTo>
                  <a:lnTo>
                    <a:pt x="64018" y="127998"/>
                  </a:lnTo>
                  <a:lnTo>
                    <a:pt x="60903" y="128478"/>
                  </a:lnTo>
                  <a:lnTo>
                    <a:pt x="58467" y="128929"/>
                  </a:lnTo>
                  <a:lnTo>
                    <a:pt x="57903" y="129034"/>
                  </a:lnTo>
                  <a:lnTo>
                    <a:pt x="57410" y="129156"/>
                  </a:lnTo>
                  <a:lnTo>
                    <a:pt x="56918" y="129286"/>
                  </a:lnTo>
                  <a:lnTo>
                    <a:pt x="54960" y="129841"/>
                  </a:lnTo>
                  <a:lnTo>
                    <a:pt x="54472" y="129984"/>
                  </a:lnTo>
                  <a:lnTo>
                    <a:pt x="53748" y="130214"/>
                  </a:lnTo>
                  <a:lnTo>
                    <a:pt x="52315" y="130732"/>
                  </a:lnTo>
                  <a:lnTo>
                    <a:pt x="51591" y="130965"/>
                  </a:lnTo>
                  <a:lnTo>
                    <a:pt x="50837" y="131196"/>
                  </a:lnTo>
                  <a:lnTo>
                    <a:pt x="49395" y="131607"/>
                  </a:lnTo>
                  <a:lnTo>
                    <a:pt x="48903" y="131742"/>
                  </a:lnTo>
                  <a:lnTo>
                    <a:pt x="48411" y="131863"/>
                  </a:lnTo>
                  <a:lnTo>
                    <a:pt x="47416" y="132068"/>
                  </a:lnTo>
                  <a:lnTo>
                    <a:pt x="46154" y="132236"/>
                  </a:lnTo>
                  <a:lnTo>
                    <a:pt x="44135" y="132440"/>
                  </a:lnTo>
                  <a:lnTo>
                    <a:pt x="42865" y="132518"/>
                  </a:lnTo>
                  <a:lnTo>
                    <a:pt x="41341" y="132545"/>
                  </a:lnTo>
                  <a:lnTo>
                    <a:pt x="40325" y="132531"/>
                  </a:lnTo>
                  <a:lnTo>
                    <a:pt x="39021" y="132480"/>
                  </a:lnTo>
                  <a:lnTo>
                    <a:pt x="37836" y="132342"/>
                  </a:lnTo>
                  <a:lnTo>
                    <a:pt x="36817" y="132133"/>
                  </a:lnTo>
                  <a:lnTo>
                    <a:pt x="35717" y="131940"/>
                  </a:lnTo>
                  <a:lnTo>
                    <a:pt x="33347" y="131533"/>
                  </a:lnTo>
                  <a:lnTo>
                    <a:pt x="30521" y="130969"/>
                  </a:lnTo>
                  <a:lnTo>
                    <a:pt x="25847" y="130035"/>
                  </a:lnTo>
                  <a:lnTo>
                    <a:pt x="24419" y="129755"/>
                  </a:lnTo>
                  <a:lnTo>
                    <a:pt x="23797" y="129671"/>
                  </a:lnTo>
                  <a:lnTo>
                    <a:pt x="23310" y="129561"/>
                  </a:lnTo>
                  <a:lnTo>
                    <a:pt x="21173" y="129137"/>
                  </a:lnTo>
                  <a:lnTo>
                    <a:pt x="15868" y="128081"/>
                  </a:lnTo>
                  <a:lnTo>
                    <a:pt x="12811" y="127474"/>
                  </a:lnTo>
                  <a:lnTo>
                    <a:pt x="10279" y="127111"/>
                  </a:lnTo>
                  <a:lnTo>
                    <a:pt x="9147" y="126962"/>
                  </a:lnTo>
                  <a:lnTo>
                    <a:pt x="7735" y="126657"/>
                  </a:lnTo>
                  <a:lnTo>
                    <a:pt x="7116" y="126472"/>
                  </a:lnTo>
                  <a:lnTo>
                    <a:pt x="5555" y="125931"/>
                  </a:lnTo>
                  <a:lnTo>
                    <a:pt x="4663" y="125548"/>
                  </a:lnTo>
                  <a:lnTo>
                    <a:pt x="3614" y="124963"/>
                  </a:lnTo>
                  <a:lnTo>
                    <a:pt x="3016" y="124486"/>
                  </a:lnTo>
                  <a:lnTo>
                    <a:pt x="2503" y="124048"/>
                  </a:lnTo>
                  <a:lnTo>
                    <a:pt x="2124" y="123646"/>
                  </a:lnTo>
                  <a:lnTo>
                    <a:pt x="1905" y="123330"/>
                  </a:lnTo>
                  <a:lnTo>
                    <a:pt x="1575" y="122685"/>
                  </a:lnTo>
                  <a:lnTo>
                    <a:pt x="547" y="122662"/>
                  </a:lnTo>
                  <a:lnTo>
                    <a:pt x="547" y="119753"/>
                  </a:lnTo>
                  <a:lnTo>
                    <a:pt x="536" y="118746"/>
                  </a:lnTo>
                  <a:lnTo>
                    <a:pt x="485" y="117246"/>
                  </a:lnTo>
                  <a:lnTo>
                    <a:pt x="280" y="115756"/>
                  </a:lnTo>
                  <a:lnTo>
                    <a:pt x="0" y="113921"/>
                  </a:lnTo>
                  <a:lnTo>
                    <a:pt x="733" y="113770"/>
                  </a:lnTo>
                  <a:lnTo>
                    <a:pt x="1867" y="113283"/>
                  </a:lnTo>
                  <a:lnTo>
                    <a:pt x="2453" y="112730"/>
                  </a:lnTo>
                  <a:lnTo>
                    <a:pt x="2717" y="112166"/>
                  </a:lnTo>
                  <a:lnTo>
                    <a:pt x="3119" y="111277"/>
                  </a:lnTo>
                  <a:lnTo>
                    <a:pt x="3834" y="108743"/>
                  </a:lnTo>
                  <a:lnTo>
                    <a:pt x="4394" y="107041"/>
                  </a:lnTo>
                  <a:lnTo>
                    <a:pt x="4864" y="105634"/>
                  </a:lnTo>
                  <a:lnTo>
                    <a:pt x="4929" y="104224"/>
                  </a:lnTo>
                  <a:lnTo>
                    <a:pt x="6441" y="98197"/>
                  </a:lnTo>
                  <a:lnTo>
                    <a:pt x="7275" y="93968"/>
                  </a:lnTo>
                  <a:lnTo>
                    <a:pt x="9462" y="83642"/>
                  </a:lnTo>
                  <a:lnTo>
                    <a:pt x="10354" y="79614"/>
                  </a:lnTo>
                  <a:lnTo>
                    <a:pt x="12526" y="74216"/>
                  </a:lnTo>
                  <a:lnTo>
                    <a:pt x="14080" y="70345"/>
                  </a:lnTo>
                  <a:lnTo>
                    <a:pt x="14315" y="69760"/>
                  </a:lnTo>
                  <a:lnTo>
                    <a:pt x="16811" y="64367"/>
                  </a:lnTo>
                  <a:lnTo>
                    <a:pt x="19559" y="58417"/>
                  </a:lnTo>
                  <a:lnTo>
                    <a:pt x="19888" y="57665"/>
                  </a:lnTo>
                  <a:lnTo>
                    <a:pt x="24195" y="47735"/>
                  </a:lnTo>
                  <a:lnTo>
                    <a:pt x="23725" y="47656"/>
                  </a:lnTo>
                  <a:lnTo>
                    <a:pt x="17234" y="46682"/>
                  </a:lnTo>
                  <a:lnTo>
                    <a:pt x="17817" y="41569"/>
                  </a:lnTo>
                  <a:lnTo>
                    <a:pt x="23189" y="24419"/>
                  </a:lnTo>
                  <a:lnTo>
                    <a:pt x="24872" y="18464"/>
                  </a:lnTo>
                  <a:lnTo>
                    <a:pt x="28067" y="18957"/>
                  </a:lnTo>
                  <a:lnTo>
                    <a:pt x="31435" y="19524"/>
                  </a:lnTo>
                  <a:lnTo>
                    <a:pt x="31253" y="19825"/>
                  </a:lnTo>
                  <a:lnTo>
                    <a:pt x="29895" y="21775"/>
                  </a:lnTo>
                  <a:lnTo>
                    <a:pt x="29234" y="22585"/>
                  </a:lnTo>
                  <a:lnTo>
                    <a:pt x="28597" y="24052"/>
                  </a:lnTo>
                  <a:lnTo>
                    <a:pt x="27857" y="27941"/>
                  </a:lnTo>
                  <a:lnTo>
                    <a:pt x="27326" y="30905"/>
                  </a:lnTo>
                  <a:lnTo>
                    <a:pt x="27294" y="31710"/>
                  </a:lnTo>
                  <a:lnTo>
                    <a:pt x="27302" y="32811"/>
                  </a:lnTo>
                  <a:lnTo>
                    <a:pt x="27801" y="33288"/>
                  </a:lnTo>
                  <a:lnTo>
                    <a:pt x="28403" y="32778"/>
                  </a:lnTo>
                  <a:lnTo>
                    <a:pt x="28727" y="31715"/>
                  </a:lnTo>
                  <a:lnTo>
                    <a:pt x="29393" y="30519"/>
                  </a:lnTo>
                  <a:lnTo>
                    <a:pt x="30283" y="29585"/>
                  </a:lnTo>
                  <a:lnTo>
                    <a:pt x="31261" y="28594"/>
                  </a:lnTo>
                  <a:lnTo>
                    <a:pt x="32476" y="28165"/>
                  </a:lnTo>
                  <a:lnTo>
                    <a:pt x="33529" y="28913"/>
                  </a:lnTo>
                  <a:lnTo>
                    <a:pt x="35117" y="28265"/>
                  </a:lnTo>
                  <a:lnTo>
                    <a:pt x="36308" y="26435"/>
                  </a:lnTo>
                  <a:lnTo>
                    <a:pt x="37583" y="25020"/>
                  </a:lnTo>
                  <a:lnTo>
                    <a:pt x="39511" y="23518"/>
                  </a:lnTo>
                  <a:lnTo>
                    <a:pt x="41237" y="21495"/>
                  </a:lnTo>
                  <a:lnTo>
                    <a:pt x="42226" y="21582"/>
                  </a:lnTo>
                  <a:lnTo>
                    <a:pt x="43564" y="21063"/>
                  </a:lnTo>
                  <a:lnTo>
                    <a:pt x="44898" y="20749"/>
                  </a:lnTo>
                  <a:lnTo>
                    <a:pt x="45666" y="20763"/>
                  </a:lnTo>
                  <a:lnTo>
                    <a:pt x="46149" y="21115"/>
                  </a:lnTo>
                  <a:lnTo>
                    <a:pt x="46557" y="21601"/>
                  </a:lnTo>
                  <a:lnTo>
                    <a:pt x="46933" y="23794"/>
                  </a:lnTo>
                  <a:lnTo>
                    <a:pt x="47456" y="25576"/>
                  </a:lnTo>
                  <a:lnTo>
                    <a:pt x="47728" y="25923"/>
                  </a:lnTo>
                  <a:lnTo>
                    <a:pt x="48460" y="27644"/>
                  </a:lnTo>
                  <a:lnTo>
                    <a:pt x="48654" y="28535"/>
                  </a:lnTo>
                  <a:lnTo>
                    <a:pt x="48897" y="30241"/>
                  </a:lnTo>
                  <a:lnTo>
                    <a:pt x="48924" y="30679"/>
                  </a:lnTo>
                  <a:lnTo>
                    <a:pt x="48790" y="31061"/>
                  </a:lnTo>
                  <a:lnTo>
                    <a:pt x="48374" y="31661"/>
                  </a:lnTo>
                  <a:lnTo>
                    <a:pt x="48389" y="32042"/>
                  </a:lnTo>
                  <a:lnTo>
                    <a:pt x="48710" y="32457"/>
                  </a:lnTo>
                  <a:lnTo>
                    <a:pt x="48215" y="33081"/>
                  </a:lnTo>
                  <a:lnTo>
                    <a:pt x="48683" y="33805"/>
                  </a:lnTo>
                  <a:lnTo>
                    <a:pt x="49269" y="33715"/>
                  </a:lnTo>
                  <a:lnTo>
                    <a:pt x="49347" y="34735"/>
                  </a:lnTo>
                  <a:lnTo>
                    <a:pt x="48683" y="35001"/>
                  </a:lnTo>
                  <a:lnTo>
                    <a:pt x="48576" y="35378"/>
                  </a:lnTo>
                  <a:lnTo>
                    <a:pt x="48311" y="35936"/>
                  </a:lnTo>
                  <a:lnTo>
                    <a:pt x="48073" y="36512"/>
                  </a:lnTo>
                  <a:lnTo>
                    <a:pt x="47906" y="37122"/>
                  </a:lnTo>
                  <a:lnTo>
                    <a:pt x="47768" y="37727"/>
                  </a:lnTo>
                  <a:lnTo>
                    <a:pt x="47728" y="38442"/>
                  </a:lnTo>
                  <a:lnTo>
                    <a:pt x="47670" y="39205"/>
                  </a:lnTo>
                  <a:lnTo>
                    <a:pt x="47657" y="39481"/>
                  </a:lnTo>
                  <a:lnTo>
                    <a:pt x="47657" y="39800"/>
                  </a:lnTo>
                  <a:lnTo>
                    <a:pt x="47677" y="40172"/>
                  </a:lnTo>
                  <a:lnTo>
                    <a:pt x="47717" y="40472"/>
                  </a:lnTo>
                  <a:lnTo>
                    <a:pt x="47903" y="40672"/>
                  </a:lnTo>
                  <a:lnTo>
                    <a:pt x="48120" y="40830"/>
                  </a:lnTo>
                  <a:lnTo>
                    <a:pt x="48409" y="40920"/>
                  </a:lnTo>
                  <a:lnTo>
                    <a:pt x="49222" y="41011"/>
                  </a:lnTo>
                  <a:lnTo>
                    <a:pt x="49601" y="41077"/>
                  </a:lnTo>
                  <a:lnTo>
                    <a:pt x="49772" y="40996"/>
                  </a:lnTo>
                  <a:lnTo>
                    <a:pt x="50037" y="40582"/>
                  </a:lnTo>
                  <a:lnTo>
                    <a:pt x="50262" y="40310"/>
                  </a:lnTo>
                  <a:lnTo>
                    <a:pt x="50520" y="40048"/>
                  </a:lnTo>
                  <a:lnTo>
                    <a:pt x="50776" y="39762"/>
                  </a:lnTo>
                  <a:lnTo>
                    <a:pt x="51097" y="39514"/>
                  </a:lnTo>
                  <a:lnTo>
                    <a:pt x="51255" y="39343"/>
                  </a:lnTo>
                  <a:lnTo>
                    <a:pt x="51331" y="39033"/>
                  </a:lnTo>
                  <a:lnTo>
                    <a:pt x="51268" y="38695"/>
                  </a:lnTo>
                  <a:lnTo>
                    <a:pt x="51232" y="38252"/>
                  </a:lnTo>
                  <a:lnTo>
                    <a:pt x="51288" y="37870"/>
                  </a:lnTo>
                  <a:lnTo>
                    <a:pt x="51446" y="37632"/>
                  </a:lnTo>
                  <a:lnTo>
                    <a:pt x="51758" y="37503"/>
                  </a:lnTo>
                  <a:lnTo>
                    <a:pt x="52008" y="37241"/>
                  </a:lnTo>
                  <a:lnTo>
                    <a:pt x="51838" y="36993"/>
                  </a:lnTo>
                  <a:lnTo>
                    <a:pt x="51841" y="36703"/>
                  </a:lnTo>
                  <a:lnTo>
                    <a:pt x="52088" y="36684"/>
                  </a:lnTo>
                  <a:lnTo>
                    <a:pt x="52375" y="36603"/>
                  </a:lnTo>
                  <a:lnTo>
                    <a:pt x="52511" y="36493"/>
                  </a:lnTo>
                  <a:lnTo>
                    <a:pt x="52867" y="36503"/>
                  </a:lnTo>
                  <a:lnTo>
                    <a:pt x="53334" y="36493"/>
                  </a:lnTo>
                  <a:lnTo>
                    <a:pt x="59750" y="25661"/>
                  </a:lnTo>
                  <a:lnTo>
                    <a:pt x="77110" y="15111"/>
                  </a:lnTo>
                  <a:lnTo>
                    <a:pt x="108293" y="6109"/>
                  </a:lnTo>
                  <a:lnTo>
                    <a:pt x="128542" y="0"/>
                  </a:lnTo>
                  <a:lnTo>
                    <a:pt x="132454" y="3622"/>
                  </a:lnTo>
                  <a:lnTo>
                    <a:pt x="133139" y="4456"/>
                  </a:lnTo>
                  <a:lnTo>
                    <a:pt x="133950" y="5766"/>
                  </a:lnTo>
                  <a:lnTo>
                    <a:pt x="134081" y="6248"/>
                  </a:lnTo>
                  <a:lnTo>
                    <a:pt x="134279" y="6796"/>
                  </a:lnTo>
                  <a:lnTo>
                    <a:pt x="134402" y="7620"/>
                  </a:lnTo>
                  <a:lnTo>
                    <a:pt x="134790" y="9264"/>
                  </a:lnTo>
                  <a:lnTo>
                    <a:pt x="134841" y="10150"/>
                  </a:lnTo>
                  <a:lnTo>
                    <a:pt x="134817" y="11375"/>
                  </a:lnTo>
                  <a:lnTo>
                    <a:pt x="135059" y="13086"/>
                  </a:lnTo>
                  <a:lnTo>
                    <a:pt x="135193" y="13500"/>
                  </a:lnTo>
                  <a:lnTo>
                    <a:pt x="135312" y="14458"/>
                  </a:lnTo>
                  <a:lnTo>
                    <a:pt x="135918" y="15764"/>
                  </a:lnTo>
                  <a:lnTo>
                    <a:pt x="136793" y="17417"/>
                  </a:lnTo>
                  <a:lnTo>
                    <a:pt x="138083" y="19219"/>
                  </a:lnTo>
                  <a:lnTo>
                    <a:pt x="139778" y="21911"/>
                  </a:lnTo>
                  <a:lnTo>
                    <a:pt x="140799" y="23231"/>
                  </a:lnTo>
                  <a:lnTo>
                    <a:pt x="141619" y="24132"/>
                  </a:lnTo>
                  <a:lnTo>
                    <a:pt x="143408" y="25466"/>
                  </a:lnTo>
                  <a:lnTo>
                    <a:pt x="143823" y="25742"/>
                  </a:lnTo>
                  <a:lnTo>
                    <a:pt x="144718" y="26443"/>
                  </a:lnTo>
                  <a:lnTo>
                    <a:pt x="146539" y="29621"/>
                  </a:lnTo>
                  <a:lnTo>
                    <a:pt x="147220" y="30517"/>
                  </a:lnTo>
                  <a:lnTo>
                    <a:pt x="147703" y="30984"/>
                  </a:lnTo>
                  <a:lnTo>
                    <a:pt x="148938" y="32190"/>
                  </a:lnTo>
                  <a:lnTo>
                    <a:pt x="149833" y="32757"/>
                  </a:lnTo>
                  <a:lnTo>
                    <a:pt x="150315" y="33000"/>
                  </a:lnTo>
                  <a:lnTo>
                    <a:pt x="149338" y="34425"/>
                  </a:lnTo>
                  <a:lnTo>
                    <a:pt x="144486" y="41640"/>
                  </a:lnTo>
                  <a:lnTo>
                    <a:pt x="144264" y="41949"/>
                  </a:lnTo>
                  <a:lnTo>
                    <a:pt x="143615" y="42864"/>
                  </a:lnTo>
                  <a:lnTo>
                    <a:pt x="143437" y="43122"/>
                  </a:lnTo>
                  <a:lnTo>
                    <a:pt x="142463" y="44604"/>
                  </a:lnTo>
                  <a:lnTo>
                    <a:pt x="142681" y="44675"/>
                  </a:lnTo>
                  <a:lnTo>
                    <a:pt x="142899" y="44756"/>
                  </a:lnTo>
                  <a:lnTo>
                    <a:pt x="143108" y="44842"/>
                  </a:lnTo>
                  <a:lnTo>
                    <a:pt x="143682" y="45090"/>
                  </a:lnTo>
                  <a:lnTo>
                    <a:pt x="143908" y="45190"/>
                  </a:lnTo>
                  <a:lnTo>
                    <a:pt x="144078" y="45271"/>
                  </a:lnTo>
                  <a:lnTo>
                    <a:pt x="144458" y="45461"/>
                  </a:lnTo>
                  <a:lnTo>
                    <a:pt x="144862" y="45619"/>
                  </a:lnTo>
                  <a:lnTo>
                    <a:pt x="145036" y="45719"/>
                  </a:lnTo>
                  <a:lnTo>
                    <a:pt x="145551" y="45962"/>
                  </a:lnTo>
                  <a:lnTo>
                    <a:pt x="146014" y="46171"/>
                  </a:lnTo>
                  <a:lnTo>
                    <a:pt x="146165" y="46343"/>
                  </a:lnTo>
                  <a:lnTo>
                    <a:pt x="146311" y="46524"/>
                  </a:lnTo>
                  <a:lnTo>
                    <a:pt x="146560" y="46872"/>
                  </a:lnTo>
                  <a:lnTo>
                    <a:pt x="146723" y="47139"/>
                  </a:lnTo>
                  <a:lnTo>
                    <a:pt x="146798" y="47277"/>
                  </a:lnTo>
                  <a:lnTo>
                    <a:pt x="146960" y="47644"/>
                  </a:lnTo>
                  <a:lnTo>
                    <a:pt x="147063" y="48011"/>
                  </a:lnTo>
                  <a:lnTo>
                    <a:pt x="147119" y="48468"/>
                  </a:lnTo>
                  <a:lnTo>
                    <a:pt x="147154" y="48606"/>
                  </a:lnTo>
                  <a:lnTo>
                    <a:pt x="147198" y="48745"/>
                  </a:lnTo>
                  <a:lnTo>
                    <a:pt x="147507" y="49212"/>
                  </a:lnTo>
                  <a:lnTo>
                    <a:pt x="147661" y="49283"/>
                  </a:lnTo>
                  <a:lnTo>
                    <a:pt x="147835" y="49331"/>
                  </a:lnTo>
                  <a:lnTo>
                    <a:pt x="148009" y="49369"/>
                  </a:lnTo>
                  <a:lnTo>
                    <a:pt x="148397" y="49445"/>
                  </a:lnTo>
                  <a:lnTo>
                    <a:pt x="148615" y="49469"/>
                  </a:lnTo>
                  <a:lnTo>
                    <a:pt x="148837" y="49483"/>
                  </a:lnTo>
                  <a:lnTo>
                    <a:pt x="149280" y="49493"/>
                  </a:lnTo>
                  <a:lnTo>
                    <a:pt x="149787" y="49521"/>
                  </a:lnTo>
                  <a:lnTo>
                    <a:pt x="149953" y="49517"/>
                  </a:lnTo>
                  <a:lnTo>
                    <a:pt x="150864" y="49164"/>
                  </a:lnTo>
                  <a:lnTo>
                    <a:pt x="151065" y="48950"/>
                  </a:lnTo>
                  <a:lnTo>
                    <a:pt x="151303" y="48668"/>
                  </a:lnTo>
                  <a:lnTo>
                    <a:pt x="151533" y="48459"/>
                  </a:lnTo>
                  <a:lnTo>
                    <a:pt x="151742" y="48330"/>
                  </a:lnTo>
                  <a:lnTo>
                    <a:pt x="154747" y="48892"/>
                  </a:lnTo>
                  <a:lnTo>
                    <a:pt x="154901" y="48988"/>
                  </a:lnTo>
                  <a:lnTo>
                    <a:pt x="155131" y="49159"/>
                  </a:lnTo>
                  <a:lnTo>
                    <a:pt x="155361" y="49359"/>
                  </a:lnTo>
                  <a:lnTo>
                    <a:pt x="155574" y="49579"/>
                  </a:lnTo>
                  <a:lnTo>
                    <a:pt x="155764" y="49822"/>
                  </a:lnTo>
                  <a:lnTo>
                    <a:pt x="155923" y="50084"/>
                  </a:lnTo>
                  <a:lnTo>
                    <a:pt x="156045" y="50374"/>
                  </a:lnTo>
                  <a:lnTo>
                    <a:pt x="156133" y="50694"/>
                  </a:lnTo>
                  <a:lnTo>
                    <a:pt x="156196" y="51027"/>
                  </a:lnTo>
                  <a:lnTo>
                    <a:pt x="156255" y="51370"/>
                  </a:lnTo>
                  <a:lnTo>
                    <a:pt x="156323" y="51699"/>
                  </a:lnTo>
                  <a:lnTo>
                    <a:pt x="156608" y="52905"/>
                  </a:lnTo>
                  <a:lnTo>
                    <a:pt x="156683" y="53205"/>
                  </a:lnTo>
                  <a:lnTo>
                    <a:pt x="156798" y="53720"/>
                  </a:lnTo>
                  <a:lnTo>
                    <a:pt x="156861" y="53972"/>
                  </a:lnTo>
                  <a:lnTo>
                    <a:pt x="156932" y="54220"/>
                  </a:lnTo>
                  <a:lnTo>
                    <a:pt x="157023" y="54458"/>
                  </a:lnTo>
                  <a:lnTo>
                    <a:pt x="157118" y="54663"/>
                  </a:lnTo>
                  <a:lnTo>
                    <a:pt x="157189" y="54792"/>
                  </a:lnTo>
                  <a:lnTo>
                    <a:pt x="157284" y="54944"/>
                  </a:lnTo>
                  <a:lnTo>
                    <a:pt x="157471" y="55216"/>
                  </a:lnTo>
                  <a:lnTo>
                    <a:pt x="157664" y="55650"/>
                  </a:lnTo>
                  <a:lnTo>
                    <a:pt x="157684" y="55916"/>
                  </a:lnTo>
                  <a:lnTo>
                    <a:pt x="157696" y="56045"/>
                  </a:lnTo>
                  <a:lnTo>
                    <a:pt x="157716" y="56188"/>
                  </a:lnTo>
                  <a:lnTo>
                    <a:pt x="157740" y="56474"/>
                  </a:lnTo>
                  <a:lnTo>
                    <a:pt x="157764" y="56612"/>
                  </a:lnTo>
                  <a:lnTo>
                    <a:pt x="159292" y="57298"/>
                  </a:lnTo>
                  <a:lnTo>
                    <a:pt x="159430" y="57184"/>
                  </a:lnTo>
                  <a:lnTo>
                    <a:pt x="159561" y="57055"/>
                  </a:lnTo>
                  <a:lnTo>
                    <a:pt x="160103" y="56798"/>
                  </a:lnTo>
                  <a:lnTo>
                    <a:pt x="160242" y="56822"/>
                  </a:lnTo>
                  <a:lnTo>
                    <a:pt x="160479" y="56927"/>
                  </a:lnTo>
                  <a:lnTo>
                    <a:pt x="160843" y="57284"/>
                  </a:lnTo>
                  <a:lnTo>
                    <a:pt x="160919" y="57427"/>
                  </a:lnTo>
                  <a:lnTo>
                    <a:pt x="160978" y="57580"/>
                  </a:lnTo>
                  <a:lnTo>
                    <a:pt x="161017" y="57737"/>
                  </a:lnTo>
                  <a:lnTo>
                    <a:pt x="161045" y="57894"/>
                  </a:lnTo>
                  <a:lnTo>
                    <a:pt x="161037" y="58056"/>
                  </a:lnTo>
                  <a:lnTo>
                    <a:pt x="161006" y="58228"/>
                  </a:lnTo>
                  <a:lnTo>
                    <a:pt x="160903" y="58566"/>
                  </a:lnTo>
                  <a:lnTo>
                    <a:pt x="160800" y="58923"/>
                  </a:lnTo>
                  <a:lnTo>
                    <a:pt x="160732" y="59114"/>
                  </a:lnTo>
                  <a:lnTo>
                    <a:pt x="160673" y="59300"/>
                  </a:lnTo>
                  <a:lnTo>
                    <a:pt x="160634" y="59486"/>
                  </a:lnTo>
                  <a:lnTo>
                    <a:pt x="160626" y="59671"/>
                  </a:lnTo>
                  <a:lnTo>
                    <a:pt x="160653" y="59843"/>
                  </a:lnTo>
                  <a:lnTo>
                    <a:pt x="160705" y="60024"/>
                  </a:lnTo>
                  <a:lnTo>
                    <a:pt x="160780" y="60196"/>
                  </a:lnTo>
                  <a:lnTo>
                    <a:pt x="160867" y="60358"/>
                  </a:lnTo>
                  <a:lnTo>
                    <a:pt x="161461" y="60806"/>
                  </a:lnTo>
                  <a:lnTo>
                    <a:pt x="161591" y="60787"/>
                  </a:lnTo>
                  <a:lnTo>
                    <a:pt x="161726" y="60710"/>
                  </a:lnTo>
                  <a:lnTo>
                    <a:pt x="161861" y="60606"/>
                  </a:lnTo>
                  <a:lnTo>
                    <a:pt x="162122" y="60377"/>
                  </a:lnTo>
                  <a:lnTo>
                    <a:pt x="162300" y="60215"/>
                  </a:lnTo>
                  <a:lnTo>
                    <a:pt x="162470" y="60034"/>
                  </a:lnTo>
                  <a:lnTo>
                    <a:pt x="162633" y="59848"/>
                  </a:lnTo>
                  <a:lnTo>
                    <a:pt x="162799" y="59667"/>
                  </a:lnTo>
                  <a:lnTo>
                    <a:pt x="162977" y="59510"/>
                  </a:lnTo>
                  <a:lnTo>
                    <a:pt x="163266" y="59276"/>
                  </a:lnTo>
                  <a:lnTo>
                    <a:pt x="163412" y="59171"/>
                  </a:lnTo>
                  <a:lnTo>
                    <a:pt x="163563" y="59090"/>
                  </a:lnTo>
                  <a:lnTo>
                    <a:pt x="164085" y="59128"/>
                  </a:lnTo>
                  <a:lnTo>
                    <a:pt x="164948" y="59643"/>
                  </a:lnTo>
                  <a:lnTo>
                    <a:pt x="165625" y="60091"/>
                  </a:lnTo>
                  <a:lnTo>
                    <a:pt x="165918" y="60353"/>
                  </a:lnTo>
                  <a:lnTo>
                    <a:pt x="166073" y="60463"/>
                  </a:lnTo>
                  <a:lnTo>
                    <a:pt x="166231" y="60563"/>
                  </a:lnTo>
                  <a:lnTo>
                    <a:pt x="166397" y="60653"/>
                  </a:lnTo>
                  <a:lnTo>
                    <a:pt x="166564" y="60734"/>
                  </a:lnTo>
                  <a:lnTo>
                    <a:pt x="166892" y="60868"/>
                  </a:lnTo>
                  <a:lnTo>
                    <a:pt x="167054" y="60920"/>
                  </a:lnTo>
                  <a:lnTo>
                    <a:pt x="167221" y="60963"/>
                  </a:lnTo>
                  <a:lnTo>
                    <a:pt x="167383" y="60996"/>
                  </a:lnTo>
                  <a:lnTo>
                    <a:pt x="167549" y="61015"/>
                  </a:lnTo>
                  <a:lnTo>
                    <a:pt x="167708" y="61006"/>
                  </a:lnTo>
                  <a:lnTo>
                    <a:pt x="167866" y="60982"/>
                  </a:lnTo>
                  <a:lnTo>
                    <a:pt x="168187" y="60915"/>
                  </a:lnTo>
                  <a:lnTo>
                    <a:pt x="168697" y="60872"/>
                  </a:lnTo>
                  <a:lnTo>
                    <a:pt x="168875" y="60868"/>
                  </a:lnTo>
                  <a:lnTo>
                    <a:pt x="169046" y="60891"/>
                  </a:lnTo>
                  <a:lnTo>
                    <a:pt x="169200" y="60944"/>
                  </a:lnTo>
                  <a:lnTo>
                    <a:pt x="169335" y="61053"/>
                  </a:lnTo>
                  <a:lnTo>
                    <a:pt x="169457" y="61201"/>
                  </a:lnTo>
                  <a:lnTo>
                    <a:pt x="169683" y="61544"/>
                  </a:lnTo>
                  <a:lnTo>
                    <a:pt x="169806" y="61697"/>
                  </a:lnTo>
                  <a:lnTo>
                    <a:pt x="170281" y="62130"/>
                  </a:lnTo>
                  <a:lnTo>
                    <a:pt x="170423" y="62240"/>
                  </a:lnTo>
                  <a:lnTo>
                    <a:pt x="170772" y="62435"/>
                  </a:lnTo>
                  <a:lnTo>
                    <a:pt x="170906" y="62474"/>
                  </a:lnTo>
                  <a:lnTo>
                    <a:pt x="171041" y="62497"/>
                  </a:lnTo>
                  <a:lnTo>
                    <a:pt x="171175" y="62516"/>
                  </a:lnTo>
                  <a:lnTo>
                    <a:pt x="171310" y="62545"/>
                  </a:lnTo>
                  <a:lnTo>
                    <a:pt x="171662" y="62607"/>
                  </a:lnTo>
                  <a:lnTo>
                    <a:pt x="172011" y="62674"/>
                  </a:lnTo>
                  <a:lnTo>
                    <a:pt x="172438" y="62831"/>
                  </a:lnTo>
                  <a:lnTo>
                    <a:pt x="172688" y="62955"/>
                  </a:lnTo>
                  <a:lnTo>
                    <a:pt x="172945" y="63093"/>
                  </a:lnTo>
                  <a:lnTo>
                    <a:pt x="173080" y="63160"/>
                  </a:lnTo>
                  <a:lnTo>
                    <a:pt x="173456" y="63408"/>
                  </a:lnTo>
                  <a:lnTo>
                    <a:pt x="173594" y="63555"/>
                  </a:lnTo>
                  <a:lnTo>
                    <a:pt x="173717" y="63727"/>
                  </a:lnTo>
                  <a:lnTo>
                    <a:pt x="173828" y="63917"/>
                  </a:lnTo>
                  <a:lnTo>
                    <a:pt x="174042" y="64299"/>
                  </a:lnTo>
                  <a:lnTo>
                    <a:pt x="174152" y="64513"/>
                  </a:lnTo>
                  <a:lnTo>
                    <a:pt x="174342" y="64966"/>
                  </a:lnTo>
                  <a:lnTo>
                    <a:pt x="174445" y="65180"/>
                  </a:lnTo>
                  <a:lnTo>
                    <a:pt x="174576" y="65366"/>
                  </a:lnTo>
                  <a:lnTo>
                    <a:pt x="174703" y="65509"/>
                  </a:lnTo>
                  <a:lnTo>
                    <a:pt x="174841" y="65647"/>
                  </a:lnTo>
                  <a:lnTo>
                    <a:pt x="174988" y="65766"/>
                  </a:lnTo>
                  <a:lnTo>
                    <a:pt x="175142" y="65857"/>
                  </a:lnTo>
                  <a:lnTo>
                    <a:pt x="175296" y="65914"/>
                  </a:lnTo>
                  <a:lnTo>
                    <a:pt x="175439" y="65928"/>
                  </a:lnTo>
                  <a:lnTo>
                    <a:pt x="175585" y="65909"/>
                  </a:lnTo>
                  <a:lnTo>
                    <a:pt x="175740" y="65871"/>
                  </a:lnTo>
                  <a:lnTo>
                    <a:pt x="176037" y="65781"/>
                  </a:lnTo>
                  <a:lnTo>
                    <a:pt x="176211" y="65719"/>
                  </a:lnTo>
                  <a:lnTo>
                    <a:pt x="176381" y="65647"/>
                  </a:lnTo>
                  <a:lnTo>
                    <a:pt x="176722" y="65485"/>
                  </a:lnTo>
                  <a:lnTo>
                    <a:pt x="177244" y="65271"/>
                  </a:lnTo>
                  <a:lnTo>
                    <a:pt x="177422" y="65204"/>
                  </a:lnTo>
                  <a:lnTo>
                    <a:pt x="177600" y="65147"/>
                  </a:lnTo>
                  <a:lnTo>
                    <a:pt x="177782" y="65094"/>
                  </a:lnTo>
                  <a:lnTo>
                    <a:pt x="177917" y="65061"/>
                  </a:lnTo>
                  <a:lnTo>
                    <a:pt x="178056" y="65033"/>
                  </a:lnTo>
                  <a:lnTo>
                    <a:pt x="178190" y="65009"/>
                  </a:lnTo>
                  <a:lnTo>
                    <a:pt x="178329" y="64990"/>
                  </a:lnTo>
                  <a:lnTo>
                    <a:pt x="178467" y="64980"/>
                  </a:lnTo>
                  <a:lnTo>
                    <a:pt x="178626" y="64975"/>
                  </a:lnTo>
                  <a:lnTo>
                    <a:pt x="179033" y="65085"/>
                  </a:lnTo>
                  <a:lnTo>
                    <a:pt x="179394" y="65323"/>
                  </a:lnTo>
                  <a:lnTo>
                    <a:pt x="179611" y="65466"/>
                  </a:lnTo>
                  <a:lnTo>
                    <a:pt x="180213" y="65909"/>
                  </a:lnTo>
                  <a:lnTo>
                    <a:pt x="180502" y="66133"/>
                  </a:lnTo>
                  <a:lnTo>
                    <a:pt x="180799" y="66348"/>
                  </a:lnTo>
                  <a:lnTo>
                    <a:pt x="181250" y="66648"/>
                  </a:lnTo>
                  <a:lnTo>
                    <a:pt x="181559" y="66824"/>
                  </a:lnTo>
                  <a:lnTo>
                    <a:pt x="181729" y="66905"/>
                  </a:lnTo>
                  <a:lnTo>
                    <a:pt x="181907" y="66977"/>
                  </a:lnTo>
                  <a:lnTo>
                    <a:pt x="182086" y="67039"/>
                  </a:lnTo>
                  <a:lnTo>
                    <a:pt x="182260" y="67110"/>
                  </a:lnTo>
                  <a:lnTo>
                    <a:pt x="182430" y="67191"/>
                  </a:lnTo>
                  <a:lnTo>
                    <a:pt x="182584" y="67272"/>
                  </a:lnTo>
                  <a:lnTo>
                    <a:pt x="182739" y="67358"/>
                  </a:lnTo>
                  <a:lnTo>
                    <a:pt x="182889" y="67449"/>
                  </a:lnTo>
                  <a:lnTo>
                    <a:pt x="183036" y="67553"/>
                  </a:lnTo>
                  <a:lnTo>
                    <a:pt x="183170" y="67668"/>
                  </a:lnTo>
                  <a:lnTo>
                    <a:pt x="183368" y="67892"/>
                  </a:lnTo>
                  <a:lnTo>
                    <a:pt x="183538" y="68154"/>
                  </a:lnTo>
                  <a:lnTo>
                    <a:pt x="183693" y="68440"/>
                  </a:lnTo>
                  <a:lnTo>
                    <a:pt x="183835" y="68740"/>
                  </a:lnTo>
                  <a:lnTo>
                    <a:pt x="183970" y="69035"/>
                  </a:lnTo>
                  <a:lnTo>
                    <a:pt x="184097" y="69336"/>
                  </a:lnTo>
                  <a:lnTo>
                    <a:pt x="184215" y="69645"/>
                  </a:lnTo>
                  <a:lnTo>
                    <a:pt x="184318" y="69965"/>
                  </a:lnTo>
                  <a:lnTo>
                    <a:pt x="184417" y="70284"/>
                  </a:lnTo>
                  <a:lnTo>
                    <a:pt x="184500" y="70608"/>
                  </a:lnTo>
                  <a:lnTo>
                    <a:pt x="184599" y="71113"/>
                  </a:lnTo>
                  <a:lnTo>
                    <a:pt x="184678" y="71628"/>
                  </a:lnTo>
                  <a:lnTo>
                    <a:pt x="184726" y="71885"/>
                  </a:lnTo>
                  <a:lnTo>
                    <a:pt x="184793" y="72171"/>
                  </a:lnTo>
                  <a:lnTo>
                    <a:pt x="184868" y="72462"/>
                  </a:lnTo>
                  <a:lnTo>
                    <a:pt x="185027" y="73033"/>
                  </a:lnTo>
                  <a:lnTo>
                    <a:pt x="185229" y="73739"/>
                  </a:lnTo>
                  <a:lnTo>
                    <a:pt x="185292" y="73944"/>
                  </a:lnTo>
                  <a:lnTo>
                    <a:pt x="185411" y="74368"/>
                  </a:lnTo>
                  <a:lnTo>
                    <a:pt x="185478" y="74649"/>
                  </a:lnTo>
                  <a:lnTo>
                    <a:pt x="185589" y="75221"/>
                  </a:lnTo>
                  <a:lnTo>
                    <a:pt x="185652" y="75507"/>
                  </a:lnTo>
                  <a:lnTo>
                    <a:pt x="185735" y="75778"/>
                  </a:lnTo>
                  <a:lnTo>
                    <a:pt x="185838" y="76074"/>
                  </a:lnTo>
                  <a:lnTo>
                    <a:pt x="185953" y="76374"/>
                  </a:lnTo>
                  <a:lnTo>
                    <a:pt x="186084" y="76660"/>
                  </a:lnTo>
                  <a:lnTo>
                    <a:pt x="186230" y="76927"/>
                  </a:lnTo>
                  <a:lnTo>
                    <a:pt x="186396" y="77170"/>
                  </a:lnTo>
                  <a:lnTo>
                    <a:pt x="186579" y="77375"/>
                  </a:lnTo>
                  <a:lnTo>
                    <a:pt x="186780" y="77556"/>
                  </a:lnTo>
                  <a:lnTo>
                    <a:pt x="186994" y="77723"/>
                  </a:lnTo>
                  <a:lnTo>
                    <a:pt x="187216" y="77870"/>
                  </a:lnTo>
                  <a:lnTo>
                    <a:pt x="187442" y="78013"/>
                  </a:lnTo>
                  <a:lnTo>
                    <a:pt x="187624" y="78113"/>
                  </a:lnTo>
                  <a:lnTo>
                    <a:pt x="187810" y="78199"/>
                  </a:lnTo>
                  <a:lnTo>
                    <a:pt x="188186" y="78356"/>
                  </a:lnTo>
                  <a:lnTo>
                    <a:pt x="188372" y="78447"/>
                  </a:lnTo>
                  <a:lnTo>
                    <a:pt x="188582" y="78561"/>
                  </a:lnTo>
                  <a:lnTo>
                    <a:pt x="188788" y="78685"/>
                  </a:lnTo>
                  <a:lnTo>
                    <a:pt x="188022" y="82737"/>
                  </a:lnTo>
                  <a:lnTo>
                    <a:pt x="187010" y="87998"/>
                  </a:lnTo>
                  <a:lnTo>
                    <a:pt x="186201" y="92747"/>
                  </a:lnTo>
                  <a:lnTo>
                    <a:pt x="185892" y="94505"/>
                  </a:lnTo>
                  <a:lnTo>
                    <a:pt x="184564" y="102163"/>
                  </a:lnTo>
                  <a:lnTo>
                    <a:pt x="172263" y="100040"/>
                  </a:lnTo>
                  <a:lnTo>
                    <a:pt x="172357" y="99526"/>
                  </a:lnTo>
                  <a:lnTo>
                    <a:pt x="172634" y="97938"/>
                  </a:lnTo>
                  <a:lnTo>
                    <a:pt x="168351" y="100831"/>
                  </a:lnTo>
                  <a:lnTo>
                    <a:pt x="168159" y="102096"/>
                  </a:lnTo>
                  <a:lnTo>
                    <a:pt x="167674" y="105265"/>
                  </a:lnTo>
                  <a:lnTo>
                    <a:pt x="168048" y="105325"/>
                  </a:lnTo>
                  <a:lnTo>
                    <a:pt x="167523" y="108272"/>
                  </a:lnTo>
                  <a:lnTo>
                    <a:pt x="167419" y="109091"/>
                  </a:lnTo>
                  <a:lnTo>
                    <a:pt x="166685" y="108968"/>
                  </a:lnTo>
                  <a:lnTo>
                    <a:pt x="165915" y="109039"/>
                  </a:lnTo>
                  <a:lnTo>
                    <a:pt x="164989" y="109035"/>
                  </a:lnTo>
                  <a:lnTo>
                    <a:pt x="164242" y="108791"/>
                  </a:lnTo>
                  <a:lnTo>
                    <a:pt x="163731" y="108606"/>
                  </a:lnTo>
                  <a:lnTo>
                    <a:pt x="158766" y="107694"/>
                  </a:lnTo>
                  <a:lnTo>
                    <a:pt x="156144" y="107210"/>
                  </a:lnTo>
                  <a:lnTo>
                    <a:pt x="152715" y="106638"/>
                  </a:lnTo>
                  <a:close/>
                </a:path>
              </a:pathLst>
            </a:custGeom>
            <a:solidFill>
              <a:srgbClr val="D4582A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1" name="pg291"/>
            <p:cNvSpPr/>
            <p:nvPr/>
          </p:nvSpPr>
          <p:spPr>
            <a:xfrm>
              <a:off x="5151802" y="4978512"/>
              <a:ext cx="175925" cy="142020"/>
            </a:xfrm>
            <a:custGeom>
              <a:avLst/>
              <a:gdLst/>
              <a:ahLst/>
              <a:cxnLst/>
              <a:rect l="0" t="0" r="0" b="0"/>
              <a:pathLst>
                <a:path w="175925" h="142020">
                  <a:moveTo>
                    <a:pt x="10779" y="83107"/>
                  </a:moveTo>
                  <a:lnTo>
                    <a:pt x="11402" y="81570"/>
                  </a:lnTo>
                  <a:lnTo>
                    <a:pt x="12242" y="79760"/>
                  </a:lnTo>
                  <a:lnTo>
                    <a:pt x="13176" y="78014"/>
                  </a:lnTo>
                  <a:lnTo>
                    <a:pt x="14209" y="76343"/>
                  </a:lnTo>
                  <a:lnTo>
                    <a:pt x="14914" y="75337"/>
                  </a:lnTo>
                  <a:lnTo>
                    <a:pt x="15654" y="74351"/>
                  </a:lnTo>
                  <a:lnTo>
                    <a:pt x="16430" y="73398"/>
                  </a:lnTo>
                  <a:lnTo>
                    <a:pt x="17241" y="72473"/>
                  </a:lnTo>
                  <a:lnTo>
                    <a:pt x="18089" y="71587"/>
                  </a:lnTo>
                  <a:lnTo>
                    <a:pt x="19173" y="70572"/>
                  </a:lnTo>
                  <a:lnTo>
                    <a:pt x="20321" y="69609"/>
                  </a:lnTo>
                  <a:lnTo>
                    <a:pt x="21513" y="68694"/>
                  </a:lnTo>
                  <a:lnTo>
                    <a:pt x="22740" y="67832"/>
                  </a:lnTo>
                  <a:lnTo>
                    <a:pt x="23983" y="67008"/>
                  </a:lnTo>
                  <a:lnTo>
                    <a:pt x="25028" y="66350"/>
                  </a:lnTo>
                  <a:lnTo>
                    <a:pt x="26092" y="65724"/>
                  </a:lnTo>
                  <a:lnTo>
                    <a:pt x="27174" y="65127"/>
                  </a:lnTo>
                  <a:lnTo>
                    <a:pt x="28274" y="64567"/>
                  </a:lnTo>
                  <a:lnTo>
                    <a:pt x="29390" y="64048"/>
                  </a:lnTo>
                  <a:lnTo>
                    <a:pt x="30050" y="63764"/>
                  </a:lnTo>
                  <a:lnTo>
                    <a:pt x="30493" y="63582"/>
                  </a:lnTo>
                  <a:lnTo>
                    <a:pt x="30976" y="63431"/>
                  </a:lnTo>
                  <a:lnTo>
                    <a:pt x="32844" y="62846"/>
                  </a:lnTo>
                  <a:lnTo>
                    <a:pt x="35372" y="62056"/>
                  </a:lnTo>
                  <a:lnTo>
                    <a:pt x="42592" y="59811"/>
                  </a:lnTo>
                  <a:lnTo>
                    <a:pt x="45426" y="58935"/>
                  </a:lnTo>
                  <a:lnTo>
                    <a:pt x="48546" y="57982"/>
                  </a:lnTo>
                  <a:lnTo>
                    <a:pt x="50295" y="57461"/>
                  </a:lnTo>
                  <a:lnTo>
                    <a:pt x="53795" y="56428"/>
                  </a:lnTo>
                  <a:lnTo>
                    <a:pt x="57290" y="55399"/>
                  </a:lnTo>
                  <a:lnTo>
                    <a:pt x="58549" y="55032"/>
                  </a:lnTo>
                  <a:lnTo>
                    <a:pt x="61063" y="54310"/>
                  </a:lnTo>
                  <a:lnTo>
                    <a:pt x="62314" y="53926"/>
                  </a:lnTo>
                  <a:lnTo>
                    <a:pt x="63557" y="53516"/>
                  </a:lnTo>
                  <a:lnTo>
                    <a:pt x="64690" y="53114"/>
                  </a:lnTo>
                  <a:lnTo>
                    <a:pt x="65603" y="52832"/>
                  </a:lnTo>
                  <a:lnTo>
                    <a:pt x="66516" y="52542"/>
                  </a:lnTo>
                  <a:lnTo>
                    <a:pt x="67425" y="52241"/>
                  </a:lnTo>
                  <a:lnTo>
                    <a:pt x="68330" y="51930"/>
                  </a:lnTo>
                  <a:lnTo>
                    <a:pt x="69229" y="51605"/>
                  </a:lnTo>
                  <a:lnTo>
                    <a:pt x="71141" y="50900"/>
                  </a:lnTo>
                  <a:lnTo>
                    <a:pt x="73049" y="50161"/>
                  </a:lnTo>
                  <a:lnTo>
                    <a:pt x="74935" y="49368"/>
                  </a:lnTo>
                  <a:lnTo>
                    <a:pt x="76781" y="48501"/>
                  </a:lnTo>
                  <a:lnTo>
                    <a:pt x="78569" y="47544"/>
                  </a:lnTo>
                  <a:lnTo>
                    <a:pt x="80170" y="46567"/>
                  </a:lnTo>
                  <a:lnTo>
                    <a:pt x="81729" y="45513"/>
                  </a:lnTo>
                  <a:lnTo>
                    <a:pt x="83251" y="44395"/>
                  </a:lnTo>
                  <a:lnTo>
                    <a:pt x="84315" y="43566"/>
                  </a:lnTo>
                  <a:lnTo>
                    <a:pt x="83960" y="43489"/>
                  </a:lnTo>
                  <a:lnTo>
                    <a:pt x="82886" y="43280"/>
                  </a:lnTo>
                  <a:lnTo>
                    <a:pt x="83777" y="41716"/>
                  </a:lnTo>
                  <a:lnTo>
                    <a:pt x="85781" y="40127"/>
                  </a:lnTo>
                  <a:lnTo>
                    <a:pt x="86206" y="39783"/>
                  </a:lnTo>
                  <a:lnTo>
                    <a:pt x="88249" y="37798"/>
                  </a:lnTo>
                  <a:lnTo>
                    <a:pt x="88724" y="37369"/>
                  </a:lnTo>
                  <a:lnTo>
                    <a:pt x="89193" y="36914"/>
                  </a:lnTo>
                  <a:lnTo>
                    <a:pt x="90465" y="35668"/>
                  </a:lnTo>
                  <a:lnTo>
                    <a:pt x="90647" y="35487"/>
                  </a:lnTo>
                  <a:lnTo>
                    <a:pt x="91098" y="35020"/>
                  </a:lnTo>
                  <a:lnTo>
                    <a:pt x="93992" y="32013"/>
                  </a:lnTo>
                  <a:lnTo>
                    <a:pt x="96331" y="29592"/>
                  </a:lnTo>
                  <a:lnTo>
                    <a:pt x="97685" y="28201"/>
                  </a:lnTo>
                  <a:lnTo>
                    <a:pt x="98160" y="27705"/>
                  </a:lnTo>
                  <a:lnTo>
                    <a:pt x="99063" y="26776"/>
                  </a:lnTo>
                  <a:lnTo>
                    <a:pt x="99890" y="25918"/>
                  </a:lnTo>
                  <a:lnTo>
                    <a:pt x="101343" y="24446"/>
                  </a:lnTo>
                  <a:lnTo>
                    <a:pt x="101645" y="24136"/>
                  </a:lnTo>
                  <a:lnTo>
                    <a:pt x="102067" y="23769"/>
                  </a:lnTo>
                  <a:lnTo>
                    <a:pt x="103033" y="22753"/>
                  </a:lnTo>
                  <a:lnTo>
                    <a:pt x="104078" y="21648"/>
                  </a:lnTo>
                  <a:lnTo>
                    <a:pt x="104221" y="21492"/>
                  </a:lnTo>
                  <a:lnTo>
                    <a:pt x="104555" y="21321"/>
                  </a:lnTo>
                  <a:lnTo>
                    <a:pt x="105434" y="20273"/>
                  </a:lnTo>
                  <a:lnTo>
                    <a:pt x="106122" y="19585"/>
                  </a:lnTo>
                  <a:lnTo>
                    <a:pt x="108513" y="17167"/>
                  </a:lnTo>
                  <a:lnTo>
                    <a:pt x="111661" y="13150"/>
                  </a:lnTo>
                  <a:lnTo>
                    <a:pt x="111898" y="11612"/>
                  </a:lnTo>
                  <a:lnTo>
                    <a:pt x="111980" y="10788"/>
                  </a:lnTo>
                  <a:lnTo>
                    <a:pt x="111010" y="10636"/>
                  </a:lnTo>
                  <a:lnTo>
                    <a:pt x="114711" y="7252"/>
                  </a:lnTo>
                  <a:lnTo>
                    <a:pt x="117340" y="5656"/>
                  </a:lnTo>
                  <a:lnTo>
                    <a:pt x="118923" y="4827"/>
                  </a:lnTo>
                  <a:lnTo>
                    <a:pt x="120404" y="4202"/>
                  </a:lnTo>
                  <a:lnTo>
                    <a:pt x="121156" y="4145"/>
                  </a:lnTo>
                  <a:lnTo>
                    <a:pt x="123124" y="3364"/>
                  </a:lnTo>
                  <a:lnTo>
                    <a:pt x="123757" y="3116"/>
                  </a:lnTo>
                  <a:lnTo>
                    <a:pt x="124398" y="2859"/>
                  </a:lnTo>
                  <a:lnTo>
                    <a:pt x="124759" y="2744"/>
                  </a:lnTo>
                  <a:lnTo>
                    <a:pt x="126722" y="2144"/>
                  </a:lnTo>
                  <a:lnTo>
                    <a:pt x="127957" y="1763"/>
                  </a:lnTo>
                  <a:lnTo>
                    <a:pt x="129944" y="1162"/>
                  </a:lnTo>
                  <a:lnTo>
                    <a:pt x="131116" y="891"/>
                  </a:lnTo>
                  <a:lnTo>
                    <a:pt x="131773" y="743"/>
                  </a:lnTo>
                  <a:lnTo>
                    <a:pt x="133578" y="414"/>
                  </a:lnTo>
                  <a:lnTo>
                    <a:pt x="139002" y="0"/>
                  </a:lnTo>
                  <a:lnTo>
                    <a:pt x="140134" y="162"/>
                  </a:lnTo>
                  <a:lnTo>
                    <a:pt x="140789" y="259"/>
                  </a:lnTo>
                  <a:lnTo>
                    <a:pt x="142082" y="452"/>
                  </a:lnTo>
                  <a:lnTo>
                    <a:pt x="142466" y="505"/>
                  </a:lnTo>
                  <a:lnTo>
                    <a:pt x="144196" y="767"/>
                  </a:lnTo>
                  <a:lnTo>
                    <a:pt x="144710" y="838"/>
                  </a:lnTo>
                  <a:lnTo>
                    <a:pt x="146009" y="1029"/>
                  </a:lnTo>
                  <a:lnTo>
                    <a:pt x="147754" y="1467"/>
                  </a:lnTo>
                  <a:lnTo>
                    <a:pt x="149461" y="1872"/>
                  </a:lnTo>
                  <a:lnTo>
                    <a:pt x="150210" y="2086"/>
                  </a:lnTo>
                  <a:lnTo>
                    <a:pt x="151405" y="2268"/>
                  </a:lnTo>
                  <a:lnTo>
                    <a:pt x="154349" y="2675"/>
                  </a:lnTo>
                  <a:lnTo>
                    <a:pt x="155102" y="2220"/>
                  </a:lnTo>
                  <a:lnTo>
                    <a:pt x="156185" y="2337"/>
                  </a:lnTo>
                  <a:lnTo>
                    <a:pt x="156606" y="2373"/>
                  </a:lnTo>
                  <a:lnTo>
                    <a:pt x="156966" y="1610"/>
                  </a:lnTo>
                  <a:lnTo>
                    <a:pt x="157766" y="1949"/>
                  </a:lnTo>
                  <a:lnTo>
                    <a:pt x="158007" y="2063"/>
                  </a:lnTo>
                  <a:lnTo>
                    <a:pt x="157873" y="2563"/>
                  </a:lnTo>
                  <a:lnTo>
                    <a:pt x="158251" y="3283"/>
                  </a:lnTo>
                  <a:lnTo>
                    <a:pt x="163609" y="4737"/>
                  </a:lnTo>
                  <a:lnTo>
                    <a:pt x="164364" y="4939"/>
                  </a:lnTo>
                  <a:lnTo>
                    <a:pt x="167856" y="5890"/>
                  </a:lnTo>
                  <a:lnTo>
                    <a:pt x="173256" y="6738"/>
                  </a:lnTo>
                  <a:lnTo>
                    <a:pt x="173610" y="6790"/>
                  </a:lnTo>
                  <a:lnTo>
                    <a:pt x="174016" y="6852"/>
                  </a:lnTo>
                  <a:lnTo>
                    <a:pt x="173433" y="8269"/>
                  </a:lnTo>
                  <a:lnTo>
                    <a:pt x="174119" y="8384"/>
                  </a:lnTo>
                  <a:lnTo>
                    <a:pt x="173713" y="9373"/>
                  </a:lnTo>
                  <a:lnTo>
                    <a:pt x="174317" y="9447"/>
                  </a:lnTo>
                  <a:lnTo>
                    <a:pt x="175925" y="9659"/>
                  </a:lnTo>
                  <a:lnTo>
                    <a:pt x="175722" y="10259"/>
                  </a:lnTo>
                  <a:lnTo>
                    <a:pt x="175568" y="10559"/>
                  </a:lnTo>
                  <a:lnTo>
                    <a:pt x="175497" y="10712"/>
                  </a:lnTo>
                  <a:lnTo>
                    <a:pt x="175362" y="11026"/>
                  </a:lnTo>
                  <a:lnTo>
                    <a:pt x="175247" y="11336"/>
                  </a:lnTo>
                  <a:lnTo>
                    <a:pt x="175144" y="11651"/>
                  </a:lnTo>
                  <a:lnTo>
                    <a:pt x="175053" y="11975"/>
                  </a:lnTo>
                  <a:lnTo>
                    <a:pt x="174879" y="12623"/>
                  </a:lnTo>
                  <a:lnTo>
                    <a:pt x="174764" y="13052"/>
                  </a:lnTo>
                  <a:lnTo>
                    <a:pt x="174657" y="13485"/>
                  </a:lnTo>
                  <a:lnTo>
                    <a:pt x="174559" y="13919"/>
                  </a:lnTo>
                  <a:lnTo>
                    <a:pt x="174467" y="14357"/>
                  </a:lnTo>
                  <a:lnTo>
                    <a:pt x="174400" y="14801"/>
                  </a:lnTo>
                  <a:lnTo>
                    <a:pt x="174349" y="15229"/>
                  </a:lnTo>
                  <a:lnTo>
                    <a:pt x="174313" y="15668"/>
                  </a:lnTo>
                  <a:lnTo>
                    <a:pt x="174293" y="16101"/>
                  </a:lnTo>
                  <a:lnTo>
                    <a:pt x="174281" y="16540"/>
                  </a:lnTo>
                  <a:lnTo>
                    <a:pt x="174277" y="16978"/>
                  </a:lnTo>
                  <a:lnTo>
                    <a:pt x="174289" y="17531"/>
                  </a:lnTo>
                  <a:lnTo>
                    <a:pt x="174321" y="18079"/>
                  </a:lnTo>
                  <a:lnTo>
                    <a:pt x="174364" y="18632"/>
                  </a:lnTo>
                  <a:lnTo>
                    <a:pt x="174459" y="19737"/>
                  </a:lnTo>
                  <a:lnTo>
                    <a:pt x="174503" y="20333"/>
                  </a:lnTo>
                  <a:lnTo>
                    <a:pt x="174598" y="21520"/>
                  </a:lnTo>
                  <a:lnTo>
                    <a:pt x="174756" y="23364"/>
                  </a:lnTo>
                  <a:lnTo>
                    <a:pt x="174797" y="23889"/>
                  </a:lnTo>
                  <a:lnTo>
                    <a:pt x="174867" y="24674"/>
                  </a:lnTo>
                  <a:lnTo>
                    <a:pt x="174931" y="25327"/>
                  </a:lnTo>
                  <a:lnTo>
                    <a:pt x="175002" y="25980"/>
                  </a:lnTo>
                  <a:lnTo>
                    <a:pt x="175073" y="26499"/>
                  </a:lnTo>
                  <a:lnTo>
                    <a:pt x="175198" y="27260"/>
                  </a:lnTo>
                  <a:lnTo>
                    <a:pt x="175243" y="27543"/>
                  </a:lnTo>
                  <a:lnTo>
                    <a:pt x="175319" y="28067"/>
                  </a:lnTo>
                  <a:lnTo>
                    <a:pt x="175362" y="28591"/>
                  </a:lnTo>
                  <a:lnTo>
                    <a:pt x="175378" y="29082"/>
                  </a:lnTo>
                  <a:lnTo>
                    <a:pt x="175374" y="29578"/>
                  </a:lnTo>
                  <a:lnTo>
                    <a:pt x="175330" y="30564"/>
                  </a:lnTo>
                  <a:lnTo>
                    <a:pt x="175255" y="31932"/>
                  </a:lnTo>
                  <a:lnTo>
                    <a:pt x="175224" y="32370"/>
                  </a:lnTo>
                  <a:lnTo>
                    <a:pt x="175180" y="32804"/>
                  </a:lnTo>
                  <a:lnTo>
                    <a:pt x="175121" y="33238"/>
                  </a:lnTo>
                  <a:lnTo>
                    <a:pt x="175053" y="33652"/>
                  </a:lnTo>
                  <a:lnTo>
                    <a:pt x="174974" y="34067"/>
                  </a:lnTo>
                  <a:lnTo>
                    <a:pt x="174883" y="34481"/>
                  </a:lnTo>
                  <a:lnTo>
                    <a:pt x="174772" y="34882"/>
                  </a:lnTo>
                  <a:lnTo>
                    <a:pt x="174638" y="35268"/>
                  </a:lnTo>
                  <a:lnTo>
                    <a:pt x="174515" y="35563"/>
                  </a:lnTo>
                  <a:lnTo>
                    <a:pt x="174376" y="35854"/>
                  </a:lnTo>
                  <a:lnTo>
                    <a:pt x="174226" y="36140"/>
                  </a:lnTo>
                  <a:lnTo>
                    <a:pt x="174068" y="36411"/>
                  </a:lnTo>
                  <a:lnTo>
                    <a:pt x="173893" y="36673"/>
                  </a:lnTo>
                  <a:lnTo>
                    <a:pt x="173802" y="36864"/>
                  </a:lnTo>
                  <a:lnTo>
                    <a:pt x="173620" y="37231"/>
                  </a:lnTo>
                  <a:lnTo>
                    <a:pt x="173422" y="37593"/>
                  </a:lnTo>
                  <a:lnTo>
                    <a:pt x="173220" y="37950"/>
                  </a:lnTo>
                  <a:lnTo>
                    <a:pt x="173011" y="38303"/>
                  </a:lnTo>
                  <a:lnTo>
                    <a:pt x="172726" y="38751"/>
                  </a:lnTo>
                  <a:lnTo>
                    <a:pt x="172421" y="39189"/>
                  </a:lnTo>
                  <a:lnTo>
                    <a:pt x="172108" y="39618"/>
                  </a:lnTo>
                  <a:lnTo>
                    <a:pt x="171783" y="40038"/>
                  </a:lnTo>
                  <a:lnTo>
                    <a:pt x="171451" y="40457"/>
                  </a:lnTo>
                  <a:lnTo>
                    <a:pt x="171107" y="40872"/>
                  </a:lnTo>
                  <a:lnTo>
                    <a:pt x="170750" y="41286"/>
                  </a:lnTo>
                  <a:lnTo>
                    <a:pt x="170406" y="41669"/>
                  </a:lnTo>
                  <a:lnTo>
                    <a:pt x="170014" y="42087"/>
                  </a:lnTo>
                  <a:lnTo>
                    <a:pt x="169305" y="42821"/>
                  </a:lnTo>
                  <a:lnTo>
                    <a:pt x="168969" y="43164"/>
                  </a:lnTo>
                  <a:lnTo>
                    <a:pt x="168628" y="43497"/>
                  </a:lnTo>
                  <a:lnTo>
                    <a:pt x="168276" y="43821"/>
                  </a:lnTo>
                  <a:lnTo>
                    <a:pt x="167908" y="44122"/>
                  </a:lnTo>
                  <a:lnTo>
                    <a:pt x="167469" y="44422"/>
                  </a:lnTo>
                  <a:lnTo>
                    <a:pt x="167001" y="44684"/>
                  </a:lnTo>
                  <a:lnTo>
                    <a:pt x="166526" y="44936"/>
                  </a:lnTo>
                  <a:lnTo>
                    <a:pt x="166063" y="45203"/>
                  </a:lnTo>
                  <a:lnTo>
                    <a:pt x="165632" y="45513"/>
                  </a:lnTo>
                  <a:lnTo>
                    <a:pt x="165208" y="45894"/>
                  </a:lnTo>
                  <a:lnTo>
                    <a:pt x="164804" y="46314"/>
                  </a:lnTo>
                  <a:lnTo>
                    <a:pt x="164424" y="46757"/>
                  </a:lnTo>
                  <a:lnTo>
                    <a:pt x="164056" y="47210"/>
                  </a:lnTo>
                  <a:lnTo>
                    <a:pt x="163692" y="47662"/>
                  </a:lnTo>
                  <a:lnTo>
                    <a:pt x="163268" y="48220"/>
                  </a:lnTo>
                  <a:lnTo>
                    <a:pt x="162861" y="48792"/>
                  </a:lnTo>
                  <a:lnTo>
                    <a:pt x="162073" y="49954"/>
                  </a:lnTo>
                  <a:lnTo>
                    <a:pt x="161669" y="50531"/>
                  </a:lnTo>
                  <a:lnTo>
                    <a:pt x="161325" y="50993"/>
                  </a:lnTo>
                  <a:lnTo>
                    <a:pt x="160972" y="51455"/>
                  </a:lnTo>
                  <a:lnTo>
                    <a:pt x="160276" y="52380"/>
                  </a:lnTo>
                  <a:lnTo>
                    <a:pt x="159939" y="52847"/>
                  </a:lnTo>
                  <a:lnTo>
                    <a:pt x="159674" y="53233"/>
                  </a:lnTo>
                  <a:lnTo>
                    <a:pt x="159333" y="53733"/>
                  </a:lnTo>
                  <a:lnTo>
                    <a:pt x="158748" y="54629"/>
                  </a:lnTo>
                  <a:lnTo>
                    <a:pt x="158463" y="55082"/>
                  </a:lnTo>
                  <a:lnTo>
                    <a:pt x="158055" y="55758"/>
                  </a:lnTo>
                  <a:lnTo>
                    <a:pt x="157655" y="56435"/>
                  </a:lnTo>
                  <a:lnTo>
                    <a:pt x="157449" y="56769"/>
                  </a:lnTo>
                  <a:lnTo>
                    <a:pt x="157132" y="57260"/>
                  </a:lnTo>
                  <a:lnTo>
                    <a:pt x="156467" y="58227"/>
                  </a:lnTo>
                  <a:lnTo>
                    <a:pt x="156147" y="58713"/>
                  </a:lnTo>
                  <a:lnTo>
                    <a:pt x="155846" y="59213"/>
                  </a:lnTo>
                  <a:lnTo>
                    <a:pt x="155414" y="60004"/>
                  </a:lnTo>
                  <a:lnTo>
                    <a:pt x="155209" y="60409"/>
                  </a:lnTo>
                  <a:lnTo>
                    <a:pt x="155026" y="60819"/>
                  </a:lnTo>
                  <a:lnTo>
                    <a:pt x="154876" y="61239"/>
                  </a:lnTo>
                  <a:lnTo>
                    <a:pt x="154797" y="61544"/>
                  </a:lnTo>
                  <a:lnTo>
                    <a:pt x="154737" y="61858"/>
                  </a:lnTo>
                  <a:lnTo>
                    <a:pt x="154634" y="62487"/>
                  </a:lnTo>
                  <a:lnTo>
                    <a:pt x="154579" y="62802"/>
                  </a:lnTo>
                  <a:lnTo>
                    <a:pt x="154413" y="63659"/>
                  </a:lnTo>
                  <a:lnTo>
                    <a:pt x="153902" y="66242"/>
                  </a:lnTo>
                  <a:lnTo>
                    <a:pt x="153736" y="67100"/>
                  </a:lnTo>
                  <a:lnTo>
                    <a:pt x="153621" y="67753"/>
                  </a:lnTo>
                  <a:lnTo>
                    <a:pt x="153514" y="68406"/>
                  </a:lnTo>
                  <a:lnTo>
                    <a:pt x="153403" y="69059"/>
                  </a:lnTo>
                  <a:lnTo>
                    <a:pt x="153285" y="69707"/>
                  </a:lnTo>
                  <a:lnTo>
                    <a:pt x="153142" y="70350"/>
                  </a:lnTo>
                  <a:lnTo>
                    <a:pt x="153031" y="70793"/>
                  </a:lnTo>
                  <a:lnTo>
                    <a:pt x="152913" y="71232"/>
                  </a:lnTo>
                  <a:lnTo>
                    <a:pt x="152786" y="71675"/>
                  </a:lnTo>
                  <a:lnTo>
                    <a:pt x="152651" y="72108"/>
                  </a:lnTo>
                  <a:lnTo>
                    <a:pt x="152509" y="72542"/>
                  </a:lnTo>
                  <a:lnTo>
                    <a:pt x="152335" y="73033"/>
                  </a:lnTo>
                  <a:lnTo>
                    <a:pt x="152148" y="73514"/>
                  </a:lnTo>
                  <a:lnTo>
                    <a:pt x="151951" y="73995"/>
                  </a:lnTo>
                  <a:lnTo>
                    <a:pt x="151749" y="74472"/>
                  </a:lnTo>
                  <a:lnTo>
                    <a:pt x="151539" y="74948"/>
                  </a:lnTo>
                  <a:lnTo>
                    <a:pt x="151266" y="75506"/>
                  </a:lnTo>
                  <a:lnTo>
                    <a:pt x="150664" y="76602"/>
                  </a:lnTo>
                  <a:lnTo>
                    <a:pt x="150387" y="77160"/>
                  </a:lnTo>
                  <a:lnTo>
                    <a:pt x="150145" y="77731"/>
                  </a:lnTo>
                  <a:lnTo>
                    <a:pt x="149932" y="78375"/>
                  </a:lnTo>
                  <a:lnTo>
                    <a:pt x="149750" y="79037"/>
                  </a:lnTo>
                  <a:lnTo>
                    <a:pt x="149603" y="79709"/>
                  </a:lnTo>
                  <a:lnTo>
                    <a:pt x="149480" y="80386"/>
                  </a:lnTo>
                  <a:lnTo>
                    <a:pt x="149385" y="81062"/>
                  </a:lnTo>
                  <a:lnTo>
                    <a:pt x="149338" y="81515"/>
                  </a:lnTo>
                  <a:lnTo>
                    <a:pt x="149306" y="81968"/>
                  </a:lnTo>
                  <a:lnTo>
                    <a:pt x="149275" y="82883"/>
                  </a:lnTo>
                  <a:lnTo>
                    <a:pt x="149207" y="84536"/>
                  </a:lnTo>
                  <a:lnTo>
                    <a:pt x="149187" y="85137"/>
                  </a:lnTo>
                  <a:lnTo>
                    <a:pt x="149168" y="86333"/>
                  </a:lnTo>
                  <a:lnTo>
                    <a:pt x="149172" y="86681"/>
                  </a:lnTo>
                  <a:lnTo>
                    <a:pt x="149179" y="87191"/>
                  </a:lnTo>
                  <a:lnTo>
                    <a:pt x="149207" y="88048"/>
                  </a:lnTo>
                  <a:lnTo>
                    <a:pt x="149247" y="88901"/>
                  </a:lnTo>
                  <a:lnTo>
                    <a:pt x="149282" y="89759"/>
                  </a:lnTo>
                  <a:lnTo>
                    <a:pt x="149310" y="90617"/>
                  </a:lnTo>
                  <a:lnTo>
                    <a:pt x="149334" y="91513"/>
                  </a:lnTo>
                  <a:lnTo>
                    <a:pt x="149370" y="94196"/>
                  </a:lnTo>
                  <a:lnTo>
                    <a:pt x="149393" y="95087"/>
                  </a:lnTo>
                  <a:lnTo>
                    <a:pt x="149433" y="96917"/>
                  </a:lnTo>
                  <a:lnTo>
                    <a:pt x="149457" y="97827"/>
                  </a:lnTo>
                  <a:lnTo>
                    <a:pt x="149508" y="98737"/>
                  </a:lnTo>
                  <a:lnTo>
                    <a:pt x="149599" y="99642"/>
                  </a:lnTo>
                  <a:lnTo>
                    <a:pt x="149650" y="100009"/>
                  </a:lnTo>
                  <a:lnTo>
                    <a:pt x="149710" y="100371"/>
                  </a:lnTo>
                  <a:lnTo>
                    <a:pt x="149837" y="101096"/>
                  </a:lnTo>
                  <a:lnTo>
                    <a:pt x="149892" y="101458"/>
                  </a:lnTo>
                  <a:lnTo>
                    <a:pt x="150070" y="103016"/>
                  </a:lnTo>
                  <a:lnTo>
                    <a:pt x="150173" y="104584"/>
                  </a:lnTo>
                  <a:lnTo>
                    <a:pt x="150260" y="106152"/>
                  </a:lnTo>
                  <a:lnTo>
                    <a:pt x="150387" y="107720"/>
                  </a:lnTo>
                  <a:lnTo>
                    <a:pt x="150605" y="109264"/>
                  </a:lnTo>
                  <a:lnTo>
                    <a:pt x="150814" y="110283"/>
                  </a:lnTo>
                  <a:lnTo>
                    <a:pt x="151064" y="111298"/>
                  </a:lnTo>
                  <a:lnTo>
                    <a:pt x="151602" y="113314"/>
                  </a:lnTo>
                  <a:lnTo>
                    <a:pt x="151998" y="114848"/>
                  </a:lnTo>
                  <a:lnTo>
                    <a:pt x="152141" y="115368"/>
                  </a:lnTo>
                  <a:lnTo>
                    <a:pt x="152275" y="115892"/>
                  </a:lnTo>
                  <a:lnTo>
                    <a:pt x="152398" y="116416"/>
                  </a:lnTo>
                  <a:lnTo>
                    <a:pt x="152493" y="116945"/>
                  </a:lnTo>
                  <a:lnTo>
                    <a:pt x="152544" y="117703"/>
                  </a:lnTo>
                  <a:lnTo>
                    <a:pt x="152525" y="118480"/>
                  </a:lnTo>
                  <a:lnTo>
                    <a:pt x="152477" y="119252"/>
                  </a:lnTo>
                  <a:lnTo>
                    <a:pt x="152461" y="120024"/>
                  </a:lnTo>
                  <a:lnTo>
                    <a:pt x="152533" y="120781"/>
                  </a:lnTo>
                  <a:lnTo>
                    <a:pt x="152730" y="121563"/>
                  </a:lnTo>
                  <a:lnTo>
                    <a:pt x="153023" y="122325"/>
                  </a:lnTo>
                  <a:lnTo>
                    <a:pt x="153348" y="123083"/>
                  </a:lnTo>
                  <a:lnTo>
                    <a:pt x="153653" y="123845"/>
                  </a:lnTo>
                  <a:lnTo>
                    <a:pt x="153878" y="124622"/>
                  </a:lnTo>
                  <a:lnTo>
                    <a:pt x="154013" y="125451"/>
                  </a:lnTo>
                  <a:lnTo>
                    <a:pt x="154100" y="126290"/>
                  </a:lnTo>
                  <a:lnTo>
                    <a:pt x="154148" y="127143"/>
                  </a:lnTo>
                  <a:lnTo>
                    <a:pt x="154163" y="127991"/>
                  </a:lnTo>
                  <a:lnTo>
                    <a:pt x="154167" y="129602"/>
                  </a:lnTo>
                  <a:lnTo>
                    <a:pt x="154148" y="130364"/>
                  </a:lnTo>
                  <a:lnTo>
                    <a:pt x="154112" y="131127"/>
                  </a:lnTo>
                  <a:lnTo>
                    <a:pt x="154049" y="131885"/>
                  </a:lnTo>
                  <a:lnTo>
                    <a:pt x="154017" y="132137"/>
                  </a:lnTo>
                  <a:lnTo>
                    <a:pt x="153425" y="131988"/>
                  </a:lnTo>
                  <a:lnTo>
                    <a:pt x="148652" y="131328"/>
                  </a:lnTo>
                  <a:lnTo>
                    <a:pt x="133660" y="128979"/>
                  </a:lnTo>
                  <a:lnTo>
                    <a:pt x="126231" y="127696"/>
                  </a:lnTo>
                  <a:lnTo>
                    <a:pt x="113931" y="125539"/>
                  </a:lnTo>
                  <a:lnTo>
                    <a:pt x="113024" y="125372"/>
                  </a:lnTo>
                  <a:lnTo>
                    <a:pt x="103943" y="135084"/>
                  </a:lnTo>
                  <a:lnTo>
                    <a:pt x="104664" y="131576"/>
                  </a:lnTo>
                  <a:lnTo>
                    <a:pt x="104925" y="131157"/>
                  </a:lnTo>
                  <a:lnTo>
                    <a:pt x="105166" y="130714"/>
                  </a:lnTo>
                  <a:lnTo>
                    <a:pt x="105380" y="130261"/>
                  </a:lnTo>
                  <a:lnTo>
                    <a:pt x="105554" y="129794"/>
                  </a:lnTo>
                  <a:lnTo>
                    <a:pt x="105669" y="129327"/>
                  </a:lnTo>
                  <a:lnTo>
                    <a:pt x="105733" y="128775"/>
                  </a:lnTo>
                  <a:lnTo>
                    <a:pt x="105733" y="128198"/>
                  </a:lnTo>
                  <a:lnTo>
                    <a:pt x="105673" y="127616"/>
                  </a:lnTo>
                  <a:lnTo>
                    <a:pt x="105554" y="127049"/>
                  </a:lnTo>
                  <a:lnTo>
                    <a:pt x="105380" y="126520"/>
                  </a:lnTo>
                  <a:lnTo>
                    <a:pt x="105265" y="126196"/>
                  </a:lnTo>
                  <a:lnTo>
                    <a:pt x="105135" y="125877"/>
                  </a:lnTo>
                  <a:lnTo>
                    <a:pt x="104961" y="125544"/>
                  </a:lnTo>
                  <a:lnTo>
                    <a:pt x="104755" y="125215"/>
                  </a:lnTo>
                  <a:lnTo>
                    <a:pt x="104525" y="124900"/>
                  </a:lnTo>
                  <a:lnTo>
                    <a:pt x="104288" y="124591"/>
                  </a:lnTo>
                  <a:lnTo>
                    <a:pt x="103690" y="123780"/>
                  </a:lnTo>
                  <a:lnTo>
                    <a:pt x="103306" y="123294"/>
                  </a:lnTo>
                  <a:lnTo>
                    <a:pt x="102914" y="122813"/>
                  </a:lnTo>
                  <a:lnTo>
                    <a:pt x="102514" y="122346"/>
                  </a:lnTo>
                  <a:lnTo>
                    <a:pt x="102312" y="122121"/>
                  </a:lnTo>
                  <a:lnTo>
                    <a:pt x="102098" y="121884"/>
                  </a:lnTo>
                  <a:lnTo>
                    <a:pt x="101714" y="121484"/>
                  </a:lnTo>
                  <a:lnTo>
                    <a:pt x="101326" y="121088"/>
                  </a:lnTo>
                  <a:lnTo>
                    <a:pt x="100923" y="120702"/>
                  </a:lnTo>
                  <a:lnTo>
                    <a:pt x="100515" y="120321"/>
                  </a:lnTo>
                  <a:lnTo>
                    <a:pt x="100099" y="119954"/>
                  </a:lnTo>
                  <a:lnTo>
                    <a:pt x="99735" y="119649"/>
                  </a:lnTo>
                  <a:lnTo>
                    <a:pt x="99363" y="119349"/>
                  </a:lnTo>
                  <a:lnTo>
                    <a:pt x="98987" y="119053"/>
                  </a:lnTo>
                  <a:lnTo>
                    <a:pt x="98603" y="118772"/>
                  </a:lnTo>
                  <a:lnTo>
                    <a:pt x="98215" y="118496"/>
                  </a:lnTo>
                  <a:lnTo>
                    <a:pt x="97962" y="118362"/>
                  </a:lnTo>
                  <a:lnTo>
                    <a:pt x="97700" y="118243"/>
                  </a:lnTo>
                  <a:lnTo>
                    <a:pt x="97174" y="118015"/>
                  </a:lnTo>
                  <a:lnTo>
                    <a:pt x="96905" y="117914"/>
                  </a:lnTo>
                  <a:lnTo>
                    <a:pt x="96362" y="117748"/>
                  </a:lnTo>
                  <a:lnTo>
                    <a:pt x="95804" y="117619"/>
                  </a:lnTo>
                  <a:lnTo>
                    <a:pt x="95234" y="117509"/>
                  </a:lnTo>
                  <a:lnTo>
                    <a:pt x="94668" y="117414"/>
                  </a:lnTo>
                  <a:lnTo>
                    <a:pt x="94102" y="117309"/>
                  </a:lnTo>
                  <a:lnTo>
                    <a:pt x="93318" y="117157"/>
                  </a:lnTo>
                  <a:lnTo>
                    <a:pt x="92530" y="117014"/>
                  </a:lnTo>
                  <a:lnTo>
                    <a:pt x="91529" y="116838"/>
                  </a:lnTo>
                  <a:lnTo>
                    <a:pt x="87812" y="116185"/>
                  </a:lnTo>
                  <a:lnTo>
                    <a:pt x="86273" y="115918"/>
                  </a:lnTo>
                  <a:lnTo>
                    <a:pt x="84285" y="115580"/>
                  </a:lnTo>
                  <a:lnTo>
                    <a:pt x="82773" y="115308"/>
                  </a:lnTo>
                  <a:lnTo>
                    <a:pt x="82016" y="115179"/>
                  </a:lnTo>
                  <a:lnTo>
                    <a:pt x="81260" y="115055"/>
                  </a:lnTo>
                  <a:lnTo>
                    <a:pt x="80504" y="114951"/>
                  </a:lnTo>
                  <a:lnTo>
                    <a:pt x="79578" y="114846"/>
                  </a:lnTo>
                  <a:lnTo>
                    <a:pt x="78648" y="114765"/>
                  </a:lnTo>
                  <a:lnTo>
                    <a:pt x="78184" y="114731"/>
                  </a:lnTo>
                  <a:lnTo>
                    <a:pt x="76978" y="114667"/>
                  </a:lnTo>
                  <a:lnTo>
                    <a:pt x="72646" y="114436"/>
                  </a:lnTo>
                  <a:lnTo>
                    <a:pt x="68563" y="114311"/>
                  </a:lnTo>
                  <a:lnTo>
                    <a:pt x="67471" y="114277"/>
                  </a:lnTo>
                  <a:lnTo>
                    <a:pt x="65406" y="114212"/>
                  </a:lnTo>
                  <a:lnTo>
                    <a:pt x="62884" y="114179"/>
                  </a:lnTo>
                  <a:lnTo>
                    <a:pt x="58490" y="108861"/>
                  </a:lnTo>
                  <a:lnTo>
                    <a:pt x="50201" y="101684"/>
                  </a:lnTo>
                  <a:lnTo>
                    <a:pt x="49215" y="101290"/>
                  </a:lnTo>
                  <a:lnTo>
                    <a:pt x="48840" y="100646"/>
                  </a:lnTo>
                  <a:lnTo>
                    <a:pt x="47017" y="102469"/>
                  </a:lnTo>
                  <a:lnTo>
                    <a:pt x="44715" y="104502"/>
                  </a:lnTo>
                  <a:lnTo>
                    <a:pt x="27583" y="120160"/>
                  </a:lnTo>
                  <a:lnTo>
                    <a:pt x="24191" y="123105"/>
                  </a:lnTo>
                  <a:lnTo>
                    <a:pt x="20163" y="126531"/>
                  </a:lnTo>
                  <a:lnTo>
                    <a:pt x="19253" y="127232"/>
                  </a:lnTo>
                  <a:lnTo>
                    <a:pt x="17868" y="128349"/>
                  </a:lnTo>
                  <a:lnTo>
                    <a:pt x="11015" y="133851"/>
                  </a:lnTo>
                  <a:lnTo>
                    <a:pt x="5579" y="138185"/>
                  </a:lnTo>
                  <a:lnTo>
                    <a:pt x="0" y="142020"/>
                  </a:lnTo>
                  <a:lnTo>
                    <a:pt x="988" y="136986"/>
                  </a:lnTo>
                  <a:lnTo>
                    <a:pt x="1652" y="132925"/>
                  </a:lnTo>
                  <a:lnTo>
                    <a:pt x="3000" y="124559"/>
                  </a:lnTo>
                  <a:lnTo>
                    <a:pt x="3225" y="123151"/>
                  </a:lnTo>
                  <a:lnTo>
                    <a:pt x="3466" y="122178"/>
                  </a:lnTo>
                  <a:lnTo>
                    <a:pt x="4090" y="118269"/>
                  </a:lnTo>
                  <a:lnTo>
                    <a:pt x="4913" y="113177"/>
                  </a:lnTo>
                  <a:lnTo>
                    <a:pt x="7338" y="98296"/>
                  </a:lnTo>
                  <a:lnTo>
                    <a:pt x="7669" y="96390"/>
                  </a:lnTo>
                  <a:lnTo>
                    <a:pt x="7891" y="95156"/>
                  </a:lnTo>
                  <a:lnTo>
                    <a:pt x="7945" y="94582"/>
                  </a:lnTo>
                  <a:lnTo>
                    <a:pt x="8051" y="93940"/>
                  </a:lnTo>
                  <a:lnTo>
                    <a:pt x="8652" y="90324"/>
                  </a:lnTo>
                  <a:lnTo>
                    <a:pt x="8871" y="89153"/>
                  </a:lnTo>
                  <a:lnTo>
                    <a:pt x="9065" y="88370"/>
                  </a:lnTo>
                  <a:lnTo>
                    <a:pt x="9273" y="87589"/>
                  </a:lnTo>
                  <a:lnTo>
                    <a:pt x="9495" y="86812"/>
                  </a:lnTo>
                  <a:lnTo>
                    <a:pt x="9735" y="86042"/>
                  </a:lnTo>
                  <a:lnTo>
                    <a:pt x="9985" y="85273"/>
                  </a:lnTo>
                  <a:lnTo>
                    <a:pt x="10654" y="83415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2" name="pg292"/>
            <p:cNvSpPr/>
            <p:nvPr/>
          </p:nvSpPr>
          <p:spPr>
            <a:xfrm>
              <a:off x="5327728" y="4796006"/>
              <a:ext cx="237993" cy="235352"/>
            </a:xfrm>
            <a:custGeom>
              <a:avLst/>
              <a:gdLst/>
              <a:ahLst/>
              <a:cxnLst/>
              <a:rect l="0" t="0" r="0" b="0"/>
              <a:pathLst>
                <a:path w="237993" h="235352">
                  <a:moveTo>
                    <a:pt x="196630" y="153939"/>
                  </a:moveTo>
                  <a:lnTo>
                    <a:pt x="192371" y="162388"/>
                  </a:lnTo>
                  <a:lnTo>
                    <a:pt x="193055" y="172538"/>
                  </a:lnTo>
                  <a:lnTo>
                    <a:pt x="196021" y="179677"/>
                  </a:lnTo>
                  <a:lnTo>
                    <a:pt x="196705" y="187906"/>
                  </a:lnTo>
                  <a:lnTo>
                    <a:pt x="193970" y="196141"/>
                  </a:lnTo>
                  <a:lnTo>
                    <a:pt x="188266" y="202727"/>
                  </a:lnTo>
                  <a:lnTo>
                    <a:pt x="186441" y="208488"/>
                  </a:lnTo>
                  <a:lnTo>
                    <a:pt x="186690" y="210381"/>
                  </a:lnTo>
                  <a:lnTo>
                    <a:pt x="187126" y="213701"/>
                  </a:lnTo>
                  <a:lnTo>
                    <a:pt x="190776" y="218095"/>
                  </a:lnTo>
                  <a:lnTo>
                    <a:pt x="196935" y="221111"/>
                  </a:lnTo>
                  <a:lnTo>
                    <a:pt x="201496" y="224404"/>
                  </a:lnTo>
                  <a:lnTo>
                    <a:pt x="204861" y="229570"/>
                  </a:lnTo>
                  <a:lnTo>
                    <a:pt x="204645" y="230144"/>
                  </a:lnTo>
                  <a:lnTo>
                    <a:pt x="202155" y="231182"/>
                  </a:lnTo>
                  <a:lnTo>
                    <a:pt x="201823" y="231325"/>
                  </a:lnTo>
                  <a:lnTo>
                    <a:pt x="197947" y="233036"/>
                  </a:lnTo>
                  <a:lnTo>
                    <a:pt x="192790" y="234251"/>
                  </a:lnTo>
                  <a:lnTo>
                    <a:pt x="186641" y="234499"/>
                  </a:lnTo>
                  <a:lnTo>
                    <a:pt x="175446" y="235352"/>
                  </a:lnTo>
                  <a:lnTo>
                    <a:pt x="174554" y="235193"/>
                  </a:lnTo>
                  <a:lnTo>
                    <a:pt x="169577" y="234416"/>
                  </a:lnTo>
                  <a:lnTo>
                    <a:pt x="164038" y="230942"/>
                  </a:lnTo>
                  <a:lnTo>
                    <a:pt x="163187" y="230806"/>
                  </a:lnTo>
                  <a:lnTo>
                    <a:pt x="161745" y="230574"/>
                  </a:lnTo>
                  <a:lnTo>
                    <a:pt x="154858" y="229468"/>
                  </a:lnTo>
                  <a:lnTo>
                    <a:pt x="148213" y="228400"/>
                  </a:lnTo>
                  <a:lnTo>
                    <a:pt x="147451" y="228257"/>
                  </a:lnTo>
                  <a:lnTo>
                    <a:pt x="145368" y="227913"/>
                  </a:lnTo>
                  <a:lnTo>
                    <a:pt x="140685" y="227170"/>
                  </a:lnTo>
                  <a:lnTo>
                    <a:pt x="139909" y="227051"/>
                  </a:lnTo>
                  <a:lnTo>
                    <a:pt x="139300" y="226951"/>
                  </a:lnTo>
                  <a:lnTo>
                    <a:pt x="138417" y="226813"/>
                  </a:lnTo>
                  <a:lnTo>
                    <a:pt x="136703" y="226541"/>
                  </a:lnTo>
                  <a:lnTo>
                    <a:pt x="134035" y="226107"/>
                  </a:lnTo>
                  <a:lnTo>
                    <a:pt x="133203" y="226039"/>
                  </a:lnTo>
                  <a:lnTo>
                    <a:pt x="133193" y="225611"/>
                  </a:lnTo>
                  <a:lnTo>
                    <a:pt x="131873" y="225088"/>
                  </a:lnTo>
                  <a:lnTo>
                    <a:pt x="129383" y="224092"/>
                  </a:lnTo>
                  <a:lnTo>
                    <a:pt x="128754" y="223844"/>
                  </a:lnTo>
                  <a:lnTo>
                    <a:pt x="128588" y="223772"/>
                  </a:lnTo>
                  <a:lnTo>
                    <a:pt x="126968" y="222953"/>
                  </a:lnTo>
                  <a:lnTo>
                    <a:pt x="124629" y="221776"/>
                  </a:lnTo>
                  <a:lnTo>
                    <a:pt x="124015" y="221485"/>
                  </a:lnTo>
                  <a:lnTo>
                    <a:pt x="123505" y="221213"/>
                  </a:lnTo>
                  <a:lnTo>
                    <a:pt x="122931" y="220894"/>
                  </a:lnTo>
                  <a:lnTo>
                    <a:pt x="120449" y="219528"/>
                  </a:lnTo>
                  <a:lnTo>
                    <a:pt x="117622" y="217982"/>
                  </a:lnTo>
                  <a:lnTo>
                    <a:pt x="117179" y="217735"/>
                  </a:lnTo>
                  <a:lnTo>
                    <a:pt x="116019" y="217110"/>
                  </a:lnTo>
                  <a:lnTo>
                    <a:pt x="115520" y="216872"/>
                  </a:lnTo>
                  <a:lnTo>
                    <a:pt x="115112" y="216690"/>
                  </a:lnTo>
                  <a:lnTo>
                    <a:pt x="114689" y="216500"/>
                  </a:lnTo>
                  <a:lnTo>
                    <a:pt x="113675" y="216033"/>
                  </a:lnTo>
                  <a:lnTo>
                    <a:pt x="112270" y="215509"/>
                  </a:lnTo>
                  <a:lnTo>
                    <a:pt x="111257" y="214747"/>
                  </a:lnTo>
                  <a:lnTo>
                    <a:pt x="110223" y="213948"/>
                  </a:lnTo>
                  <a:lnTo>
                    <a:pt x="109112" y="213316"/>
                  </a:lnTo>
                  <a:lnTo>
                    <a:pt x="107968" y="212710"/>
                  </a:lnTo>
                  <a:lnTo>
                    <a:pt x="107943" y="212893"/>
                  </a:lnTo>
                  <a:lnTo>
                    <a:pt x="103862" y="210968"/>
                  </a:lnTo>
                  <a:lnTo>
                    <a:pt x="101570" y="210387"/>
                  </a:lnTo>
                  <a:lnTo>
                    <a:pt x="100892" y="210215"/>
                  </a:lnTo>
                  <a:lnTo>
                    <a:pt x="99666" y="210010"/>
                  </a:lnTo>
                  <a:lnTo>
                    <a:pt x="99538" y="210811"/>
                  </a:lnTo>
                  <a:lnTo>
                    <a:pt x="98853" y="210765"/>
                  </a:lnTo>
                  <a:lnTo>
                    <a:pt x="98441" y="210817"/>
                  </a:lnTo>
                  <a:lnTo>
                    <a:pt x="98238" y="211168"/>
                  </a:lnTo>
                  <a:lnTo>
                    <a:pt x="98338" y="211388"/>
                  </a:lnTo>
                  <a:lnTo>
                    <a:pt x="96763" y="210782"/>
                  </a:lnTo>
                  <a:lnTo>
                    <a:pt x="95460" y="210443"/>
                  </a:lnTo>
                  <a:lnTo>
                    <a:pt x="94295" y="210158"/>
                  </a:lnTo>
                  <a:lnTo>
                    <a:pt x="94044" y="210096"/>
                  </a:lnTo>
                  <a:lnTo>
                    <a:pt x="90612" y="208905"/>
                  </a:lnTo>
                  <a:lnTo>
                    <a:pt x="88877" y="208304"/>
                  </a:lnTo>
                  <a:lnTo>
                    <a:pt x="87600" y="208090"/>
                  </a:lnTo>
                  <a:lnTo>
                    <a:pt x="87176" y="208023"/>
                  </a:lnTo>
                  <a:lnTo>
                    <a:pt x="85850" y="207799"/>
                  </a:lnTo>
                  <a:lnTo>
                    <a:pt x="79326" y="205655"/>
                  </a:lnTo>
                  <a:lnTo>
                    <a:pt x="78922" y="205583"/>
                  </a:lnTo>
                  <a:lnTo>
                    <a:pt x="78324" y="205488"/>
                  </a:lnTo>
                  <a:lnTo>
                    <a:pt x="78119" y="205450"/>
                  </a:lnTo>
                  <a:lnTo>
                    <a:pt x="77750" y="205393"/>
                  </a:lnTo>
                  <a:lnTo>
                    <a:pt x="77121" y="205287"/>
                  </a:lnTo>
                  <a:lnTo>
                    <a:pt x="76064" y="205111"/>
                  </a:lnTo>
                  <a:lnTo>
                    <a:pt x="75882" y="205078"/>
                  </a:lnTo>
                  <a:lnTo>
                    <a:pt x="74944" y="204930"/>
                  </a:lnTo>
                  <a:lnTo>
                    <a:pt x="73954" y="204768"/>
                  </a:lnTo>
                  <a:lnTo>
                    <a:pt x="72050" y="204459"/>
                  </a:lnTo>
                  <a:lnTo>
                    <a:pt x="71523" y="204378"/>
                  </a:lnTo>
                  <a:lnTo>
                    <a:pt x="70217" y="204163"/>
                  </a:lnTo>
                  <a:lnTo>
                    <a:pt x="69370" y="204030"/>
                  </a:lnTo>
                  <a:lnTo>
                    <a:pt x="68950" y="203958"/>
                  </a:lnTo>
                  <a:lnTo>
                    <a:pt x="68103" y="203825"/>
                  </a:lnTo>
                  <a:lnTo>
                    <a:pt x="67680" y="203753"/>
                  </a:lnTo>
                  <a:lnTo>
                    <a:pt x="65150" y="203347"/>
                  </a:lnTo>
                  <a:lnTo>
                    <a:pt x="65339" y="202093"/>
                  </a:lnTo>
                  <a:lnTo>
                    <a:pt x="61528" y="201474"/>
                  </a:lnTo>
                  <a:lnTo>
                    <a:pt x="60050" y="201238"/>
                  </a:lnTo>
                  <a:lnTo>
                    <a:pt x="56617" y="200678"/>
                  </a:lnTo>
                  <a:lnTo>
                    <a:pt x="50992" y="199759"/>
                  </a:lnTo>
                  <a:lnTo>
                    <a:pt x="50495" y="199663"/>
                  </a:lnTo>
                  <a:lnTo>
                    <a:pt x="48949" y="199424"/>
                  </a:lnTo>
                  <a:lnTo>
                    <a:pt x="39748" y="197912"/>
                  </a:lnTo>
                  <a:lnTo>
                    <a:pt x="35520" y="197228"/>
                  </a:lnTo>
                  <a:lnTo>
                    <a:pt x="33038" y="196810"/>
                  </a:lnTo>
                  <a:lnTo>
                    <a:pt x="29552" y="196270"/>
                  </a:lnTo>
                  <a:lnTo>
                    <a:pt x="23882" y="195439"/>
                  </a:lnTo>
                  <a:lnTo>
                    <a:pt x="22755" y="195290"/>
                  </a:lnTo>
                  <a:lnTo>
                    <a:pt x="21568" y="195160"/>
                  </a:lnTo>
                  <a:lnTo>
                    <a:pt x="19071" y="194794"/>
                  </a:lnTo>
                  <a:lnTo>
                    <a:pt x="15579" y="194306"/>
                  </a:lnTo>
                  <a:lnTo>
                    <a:pt x="12837" y="193914"/>
                  </a:lnTo>
                  <a:lnTo>
                    <a:pt x="10788" y="193632"/>
                  </a:lnTo>
                  <a:lnTo>
                    <a:pt x="7310" y="193141"/>
                  </a:lnTo>
                  <a:lnTo>
                    <a:pt x="6349" y="193018"/>
                  </a:lnTo>
                  <a:lnTo>
                    <a:pt x="4853" y="192808"/>
                  </a:lnTo>
                  <a:lnTo>
                    <a:pt x="2710" y="192524"/>
                  </a:lnTo>
                  <a:lnTo>
                    <a:pt x="1103" y="192317"/>
                  </a:lnTo>
                  <a:lnTo>
                    <a:pt x="0" y="192164"/>
                  </a:lnTo>
                  <a:lnTo>
                    <a:pt x="347" y="191249"/>
                  </a:lnTo>
                  <a:lnTo>
                    <a:pt x="497" y="190839"/>
                  </a:lnTo>
                  <a:lnTo>
                    <a:pt x="671" y="190406"/>
                  </a:lnTo>
                  <a:lnTo>
                    <a:pt x="762" y="190191"/>
                  </a:lnTo>
                  <a:lnTo>
                    <a:pt x="1020" y="189634"/>
                  </a:lnTo>
                  <a:lnTo>
                    <a:pt x="2001" y="187651"/>
                  </a:lnTo>
                  <a:lnTo>
                    <a:pt x="2504" y="186689"/>
                  </a:lnTo>
                  <a:lnTo>
                    <a:pt x="2868" y="186022"/>
                  </a:lnTo>
                  <a:lnTo>
                    <a:pt x="3054" y="185693"/>
                  </a:lnTo>
                  <a:lnTo>
                    <a:pt x="3256" y="185354"/>
                  </a:lnTo>
                  <a:lnTo>
                    <a:pt x="3462" y="185021"/>
                  </a:lnTo>
                  <a:lnTo>
                    <a:pt x="3672" y="184692"/>
                  </a:lnTo>
                  <a:lnTo>
                    <a:pt x="3878" y="184358"/>
                  </a:lnTo>
                  <a:lnTo>
                    <a:pt x="4080" y="184025"/>
                  </a:lnTo>
                  <a:lnTo>
                    <a:pt x="4341" y="183567"/>
                  </a:lnTo>
                  <a:lnTo>
                    <a:pt x="5347" y="181699"/>
                  </a:lnTo>
                  <a:lnTo>
                    <a:pt x="6554" y="179522"/>
                  </a:lnTo>
                  <a:lnTo>
                    <a:pt x="6704" y="179226"/>
                  </a:lnTo>
                  <a:lnTo>
                    <a:pt x="6997" y="178626"/>
                  </a:lnTo>
                  <a:lnTo>
                    <a:pt x="7156" y="178340"/>
                  </a:lnTo>
                  <a:lnTo>
                    <a:pt x="7385" y="178011"/>
                  </a:lnTo>
                  <a:lnTo>
                    <a:pt x="7528" y="177839"/>
                  </a:lnTo>
                  <a:lnTo>
                    <a:pt x="8296" y="176515"/>
                  </a:lnTo>
                  <a:lnTo>
                    <a:pt x="9222" y="174866"/>
                  </a:lnTo>
                  <a:lnTo>
                    <a:pt x="10267" y="173403"/>
                  </a:lnTo>
                  <a:lnTo>
                    <a:pt x="11213" y="171978"/>
                  </a:lnTo>
                  <a:lnTo>
                    <a:pt x="12789" y="170196"/>
                  </a:lnTo>
                  <a:lnTo>
                    <a:pt x="15453" y="167308"/>
                  </a:lnTo>
                  <a:lnTo>
                    <a:pt x="17737" y="164968"/>
                  </a:lnTo>
                  <a:lnTo>
                    <a:pt x="19966" y="162724"/>
                  </a:lnTo>
                  <a:lnTo>
                    <a:pt x="22246" y="160556"/>
                  </a:lnTo>
                  <a:lnTo>
                    <a:pt x="23869" y="158969"/>
                  </a:lnTo>
                  <a:lnTo>
                    <a:pt x="26149" y="156143"/>
                  </a:lnTo>
                  <a:lnTo>
                    <a:pt x="28093" y="153369"/>
                  </a:lnTo>
                  <a:lnTo>
                    <a:pt x="30033" y="150696"/>
                  </a:lnTo>
                  <a:lnTo>
                    <a:pt x="31505" y="148013"/>
                  </a:lnTo>
                  <a:lnTo>
                    <a:pt x="32772" y="145497"/>
                  </a:lnTo>
                  <a:lnTo>
                    <a:pt x="34685" y="141529"/>
                  </a:lnTo>
                  <a:lnTo>
                    <a:pt x="34866" y="141151"/>
                  </a:lnTo>
                  <a:lnTo>
                    <a:pt x="35765" y="138359"/>
                  </a:lnTo>
                  <a:lnTo>
                    <a:pt x="36279" y="135180"/>
                  </a:lnTo>
                  <a:lnTo>
                    <a:pt x="36323" y="134523"/>
                  </a:lnTo>
                  <a:lnTo>
                    <a:pt x="36361" y="134015"/>
                  </a:lnTo>
                  <a:lnTo>
                    <a:pt x="36382" y="133646"/>
                  </a:lnTo>
                  <a:lnTo>
                    <a:pt x="36454" y="132545"/>
                  </a:lnTo>
                  <a:lnTo>
                    <a:pt x="36477" y="131501"/>
                  </a:lnTo>
                  <a:lnTo>
                    <a:pt x="36968" y="128842"/>
                  </a:lnTo>
                  <a:lnTo>
                    <a:pt x="37483" y="126712"/>
                  </a:lnTo>
                  <a:lnTo>
                    <a:pt x="37697" y="126445"/>
                  </a:lnTo>
                  <a:lnTo>
                    <a:pt x="37954" y="126912"/>
                  </a:lnTo>
                  <a:lnTo>
                    <a:pt x="38583" y="129038"/>
                  </a:lnTo>
                  <a:lnTo>
                    <a:pt x="38643" y="128895"/>
                  </a:lnTo>
                  <a:lnTo>
                    <a:pt x="38698" y="128728"/>
                  </a:lnTo>
                  <a:lnTo>
                    <a:pt x="38785" y="128485"/>
                  </a:lnTo>
                  <a:lnTo>
                    <a:pt x="38152" y="126627"/>
                  </a:lnTo>
                  <a:lnTo>
                    <a:pt x="38290" y="126036"/>
                  </a:lnTo>
                  <a:lnTo>
                    <a:pt x="38053" y="126050"/>
                  </a:lnTo>
                  <a:lnTo>
                    <a:pt x="37756" y="125936"/>
                  </a:lnTo>
                  <a:lnTo>
                    <a:pt x="38195" y="124658"/>
                  </a:lnTo>
                  <a:lnTo>
                    <a:pt x="38781" y="122757"/>
                  </a:lnTo>
                  <a:lnTo>
                    <a:pt x="39549" y="121575"/>
                  </a:lnTo>
                  <a:lnTo>
                    <a:pt x="40693" y="120179"/>
                  </a:lnTo>
                  <a:lnTo>
                    <a:pt x="41711" y="119007"/>
                  </a:lnTo>
                  <a:lnTo>
                    <a:pt x="42427" y="117877"/>
                  </a:lnTo>
                  <a:lnTo>
                    <a:pt x="43603" y="116381"/>
                  </a:lnTo>
                  <a:lnTo>
                    <a:pt x="45650" y="114532"/>
                  </a:lnTo>
                  <a:lnTo>
                    <a:pt x="47296" y="112945"/>
                  </a:lnTo>
                  <a:lnTo>
                    <a:pt x="48429" y="112121"/>
                  </a:lnTo>
                  <a:lnTo>
                    <a:pt x="49834" y="111530"/>
                  </a:lnTo>
                  <a:lnTo>
                    <a:pt x="50297" y="111449"/>
                  </a:lnTo>
                  <a:lnTo>
                    <a:pt x="51512" y="111239"/>
                  </a:lnTo>
                  <a:lnTo>
                    <a:pt x="53725" y="111011"/>
                  </a:lnTo>
                  <a:lnTo>
                    <a:pt x="55614" y="111001"/>
                  </a:lnTo>
                  <a:lnTo>
                    <a:pt x="57296" y="111258"/>
                  </a:lnTo>
                  <a:lnTo>
                    <a:pt x="61350" y="112164"/>
                  </a:lnTo>
                  <a:lnTo>
                    <a:pt x="65799" y="113274"/>
                  </a:lnTo>
                  <a:lnTo>
                    <a:pt x="66943" y="113455"/>
                  </a:lnTo>
                  <a:lnTo>
                    <a:pt x="70403" y="114013"/>
                  </a:lnTo>
                  <a:lnTo>
                    <a:pt x="72031" y="114308"/>
                  </a:lnTo>
                  <a:lnTo>
                    <a:pt x="74706" y="114794"/>
                  </a:lnTo>
                  <a:lnTo>
                    <a:pt x="79856" y="115866"/>
                  </a:lnTo>
                  <a:lnTo>
                    <a:pt x="83253" y="116367"/>
                  </a:lnTo>
                  <a:lnTo>
                    <a:pt x="86836" y="116800"/>
                  </a:lnTo>
                  <a:lnTo>
                    <a:pt x="88041" y="116835"/>
                  </a:lnTo>
                  <a:lnTo>
                    <a:pt x="90850" y="116915"/>
                  </a:lnTo>
                  <a:lnTo>
                    <a:pt x="94381" y="116410"/>
                  </a:lnTo>
                  <a:lnTo>
                    <a:pt x="96439" y="115733"/>
                  </a:lnTo>
                  <a:lnTo>
                    <a:pt x="98613" y="114623"/>
                  </a:lnTo>
                  <a:lnTo>
                    <a:pt x="100358" y="113579"/>
                  </a:lnTo>
                  <a:lnTo>
                    <a:pt x="102033" y="112426"/>
                  </a:lnTo>
                  <a:lnTo>
                    <a:pt x="104230" y="111111"/>
                  </a:lnTo>
                  <a:lnTo>
                    <a:pt x="104992" y="110856"/>
                  </a:lnTo>
                  <a:lnTo>
                    <a:pt x="105857" y="110567"/>
                  </a:lnTo>
                  <a:lnTo>
                    <a:pt x="108224" y="110081"/>
                  </a:lnTo>
                  <a:lnTo>
                    <a:pt x="109341" y="109781"/>
                  </a:lnTo>
                  <a:lnTo>
                    <a:pt x="111351" y="109523"/>
                  </a:lnTo>
                  <a:lnTo>
                    <a:pt x="111751" y="109471"/>
                  </a:lnTo>
                  <a:lnTo>
                    <a:pt x="113933" y="109943"/>
                  </a:lnTo>
                  <a:lnTo>
                    <a:pt x="115397" y="110372"/>
                  </a:lnTo>
                  <a:lnTo>
                    <a:pt x="116977" y="110186"/>
                  </a:lnTo>
                  <a:lnTo>
                    <a:pt x="118604" y="109714"/>
                  </a:lnTo>
                  <a:lnTo>
                    <a:pt x="120591" y="109038"/>
                  </a:lnTo>
                  <a:lnTo>
                    <a:pt x="122479" y="107994"/>
                  </a:lnTo>
                  <a:lnTo>
                    <a:pt x="124906" y="106817"/>
                  </a:lnTo>
                  <a:lnTo>
                    <a:pt x="125225" y="106556"/>
                  </a:lnTo>
                  <a:lnTo>
                    <a:pt x="126838" y="105240"/>
                  </a:lnTo>
                  <a:lnTo>
                    <a:pt x="128552" y="103944"/>
                  </a:lnTo>
                  <a:lnTo>
                    <a:pt x="129684" y="102957"/>
                  </a:lnTo>
                  <a:lnTo>
                    <a:pt x="130160" y="102447"/>
                  </a:lnTo>
                  <a:lnTo>
                    <a:pt x="130393" y="102190"/>
                  </a:lnTo>
                  <a:lnTo>
                    <a:pt x="130820" y="101733"/>
                  </a:lnTo>
                  <a:lnTo>
                    <a:pt x="131066" y="101404"/>
                  </a:lnTo>
                  <a:lnTo>
                    <a:pt x="131184" y="101232"/>
                  </a:lnTo>
                  <a:lnTo>
                    <a:pt x="131295" y="101056"/>
                  </a:lnTo>
                  <a:lnTo>
                    <a:pt x="131398" y="100870"/>
                  </a:lnTo>
                  <a:lnTo>
                    <a:pt x="131572" y="100493"/>
                  </a:lnTo>
                  <a:lnTo>
                    <a:pt x="131711" y="100093"/>
                  </a:lnTo>
                  <a:lnTo>
                    <a:pt x="131830" y="99674"/>
                  </a:lnTo>
                  <a:lnTo>
                    <a:pt x="132099" y="98535"/>
                  </a:lnTo>
                  <a:lnTo>
                    <a:pt x="132170" y="98244"/>
                  </a:lnTo>
                  <a:lnTo>
                    <a:pt x="132230" y="97949"/>
                  </a:lnTo>
                  <a:lnTo>
                    <a:pt x="132281" y="97658"/>
                  </a:lnTo>
                  <a:lnTo>
                    <a:pt x="132313" y="97363"/>
                  </a:lnTo>
                  <a:lnTo>
                    <a:pt x="132325" y="97101"/>
                  </a:lnTo>
                  <a:lnTo>
                    <a:pt x="132313" y="96581"/>
                  </a:lnTo>
                  <a:lnTo>
                    <a:pt x="132281" y="96062"/>
                  </a:lnTo>
                  <a:lnTo>
                    <a:pt x="132269" y="95604"/>
                  </a:lnTo>
                  <a:lnTo>
                    <a:pt x="132241" y="95299"/>
                  </a:lnTo>
                  <a:lnTo>
                    <a:pt x="132178" y="94994"/>
                  </a:lnTo>
                  <a:lnTo>
                    <a:pt x="132079" y="94699"/>
                  </a:lnTo>
                  <a:lnTo>
                    <a:pt x="131845" y="94117"/>
                  </a:lnTo>
                  <a:lnTo>
                    <a:pt x="131739" y="93822"/>
                  </a:lnTo>
                  <a:lnTo>
                    <a:pt x="131580" y="93341"/>
                  </a:lnTo>
                  <a:lnTo>
                    <a:pt x="131129" y="91887"/>
                  </a:lnTo>
                  <a:lnTo>
                    <a:pt x="130967" y="91406"/>
                  </a:lnTo>
                  <a:lnTo>
                    <a:pt x="130777" y="90882"/>
                  </a:lnTo>
                  <a:lnTo>
                    <a:pt x="130171" y="89314"/>
                  </a:lnTo>
                  <a:lnTo>
                    <a:pt x="130055" y="89002"/>
                  </a:lnTo>
                  <a:lnTo>
                    <a:pt x="129977" y="88790"/>
                  </a:lnTo>
                  <a:lnTo>
                    <a:pt x="129739" y="88104"/>
                  </a:lnTo>
                  <a:lnTo>
                    <a:pt x="129510" y="87417"/>
                  </a:lnTo>
                  <a:lnTo>
                    <a:pt x="129288" y="86722"/>
                  </a:lnTo>
                  <a:lnTo>
                    <a:pt x="128837" y="85340"/>
                  </a:lnTo>
                  <a:lnTo>
                    <a:pt x="128619" y="84706"/>
                  </a:lnTo>
                  <a:lnTo>
                    <a:pt x="128394" y="84072"/>
                  </a:lnTo>
                  <a:lnTo>
                    <a:pt x="128176" y="83438"/>
                  </a:lnTo>
                  <a:lnTo>
                    <a:pt x="127966" y="82805"/>
                  </a:lnTo>
                  <a:lnTo>
                    <a:pt x="127776" y="82156"/>
                  </a:lnTo>
                  <a:lnTo>
                    <a:pt x="127717" y="81942"/>
                  </a:lnTo>
                  <a:lnTo>
                    <a:pt x="127606" y="81508"/>
                  </a:lnTo>
                  <a:lnTo>
                    <a:pt x="127503" y="81070"/>
                  </a:lnTo>
                  <a:lnTo>
                    <a:pt x="127215" y="80286"/>
                  </a:lnTo>
                  <a:lnTo>
                    <a:pt x="127206" y="79950"/>
                  </a:lnTo>
                  <a:lnTo>
                    <a:pt x="126387" y="75828"/>
                  </a:lnTo>
                  <a:lnTo>
                    <a:pt x="125496" y="71773"/>
                  </a:lnTo>
                  <a:lnTo>
                    <a:pt x="124573" y="67727"/>
                  </a:lnTo>
                  <a:lnTo>
                    <a:pt x="123609" y="63692"/>
                  </a:lnTo>
                  <a:lnTo>
                    <a:pt x="122760" y="61527"/>
                  </a:lnTo>
                  <a:lnTo>
                    <a:pt x="121882" y="59378"/>
                  </a:lnTo>
                  <a:lnTo>
                    <a:pt x="120979" y="57248"/>
                  </a:lnTo>
                  <a:lnTo>
                    <a:pt x="120045" y="55137"/>
                  </a:lnTo>
                  <a:lnTo>
                    <a:pt x="119083" y="53040"/>
                  </a:lnTo>
                  <a:lnTo>
                    <a:pt x="118845" y="52278"/>
                  </a:lnTo>
                  <a:lnTo>
                    <a:pt x="118639" y="51506"/>
                  </a:lnTo>
                  <a:lnTo>
                    <a:pt x="118461" y="50720"/>
                  </a:lnTo>
                  <a:lnTo>
                    <a:pt x="118315" y="49929"/>
                  </a:lnTo>
                  <a:lnTo>
                    <a:pt x="118196" y="49128"/>
                  </a:lnTo>
                  <a:lnTo>
                    <a:pt x="118105" y="48323"/>
                  </a:lnTo>
                  <a:lnTo>
                    <a:pt x="118046" y="47513"/>
                  </a:lnTo>
                  <a:lnTo>
                    <a:pt x="118018" y="46698"/>
                  </a:lnTo>
                  <a:lnTo>
                    <a:pt x="118018" y="45888"/>
                  </a:lnTo>
                  <a:lnTo>
                    <a:pt x="118046" y="45073"/>
                  </a:lnTo>
                  <a:lnTo>
                    <a:pt x="118105" y="44263"/>
                  </a:lnTo>
                  <a:lnTo>
                    <a:pt x="118196" y="43457"/>
                  </a:lnTo>
                  <a:lnTo>
                    <a:pt x="118315" y="42657"/>
                  </a:lnTo>
                  <a:lnTo>
                    <a:pt x="118488" y="41749"/>
                  </a:lnTo>
                  <a:lnTo>
                    <a:pt x="118639" y="41079"/>
                  </a:lnTo>
                  <a:lnTo>
                    <a:pt x="118845" y="40307"/>
                  </a:lnTo>
                  <a:lnTo>
                    <a:pt x="119079" y="39540"/>
                  </a:lnTo>
                  <a:lnTo>
                    <a:pt x="119613" y="38473"/>
                  </a:lnTo>
                  <a:lnTo>
                    <a:pt x="120124" y="37391"/>
                  </a:lnTo>
                  <a:lnTo>
                    <a:pt x="120607" y="36286"/>
                  </a:lnTo>
                  <a:lnTo>
                    <a:pt x="121062" y="35170"/>
                  </a:lnTo>
                  <a:lnTo>
                    <a:pt x="122281" y="31730"/>
                  </a:lnTo>
                  <a:lnTo>
                    <a:pt x="122898" y="31390"/>
                  </a:lnTo>
                  <a:lnTo>
                    <a:pt x="123644" y="30727"/>
                  </a:lnTo>
                  <a:lnTo>
                    <a:pt x="125461" y="28113"/>
                  </a:lnTo>
                  <a:lnTo>
                    <a:pt x="131434" y="22830"/>
                  </a:lnTo>
                  <a:lnTo>
                    <a:pt x="134422" y="20143"/>
                  </a:lnTo>
                  <a:lnTo>
                    <a:pt x="135618" y="18835"/>
                  </a:lnTo>
                  <a:lnTo>
                    <a:pt x="137578" y="16693"/>
                  </a:lnTo>
                  <a:lnTo>
                    <a:pt x="141065" y="14906"/>
                  </a:lnTo>
                  <a:lnTo>
                    <a:pt x="143400" y="12920"/>
                  </a:lnTo>
                  <a:lnTo>
                    <a:pt x="145368" y="11246"/>
                  </a:lnTo>
                  <a:lnTo>
                    <a:pt x="149404" y="7710"/>
                  </a:lnTo>
                  <a:lnTo>
                    <a:pt x="156742" y="2369"/>
                  </a:lnTo>
                  <a:lnTo>
                    <a:pt x="160049" y="749"/>
                  </a:lnTo>
                  <a:lnTo>
                    <a:pt x="165395" y="0"/>
                  </a:lnTo>
                  <a:lnTo>
                    <a:pt x="172483" y="362"/>
                  </a:lnTo>
                  <a:lnTo>
                    <a:pt x="176364" y="871"/>
                  </a:lnTo>
                  <a:lnTo>
                    <a:pt x="178410" y="1281"/>
                  </a:lnTo>
                  <a:lnTo>
                    <a:pt x="179476" y="1621"/>
                  </a:lnTo>
                  <a:lnTo>
                    <a:pt x="182716" y="2827"/>
                  </a:lnTo>
                  <a:lnTo>
                    <a:pt x="187135" y="6587"/>
                  </a:lnTo>
                  <a:lnTo>
                    <a:pt x="188473" y="8097"/>
                  </a:lnTo>
                  <a:lnTo>
                    <a:pt x="190232" y="13875"/>
                  </a:lnTo>
                  <a:lnTo>
                    <a:pt x="189955" y="17073"/>
                  </a:lnTo>
                  <a:lnTo>
                    <a:pt x="189215" y="17917"/>
                  </a:lnTo>
                  <a:lnTo>
                    <a:pt x="188414" y="18832"/>
                  </a:lnTo>
                  <a:lnTo>
                    <a:pt x="185589" y="18700"/>
                  </a:lnTo>
                  <a:lnTo>
                    <a:pt x="176257" y="18152"/>
                  </a:lnTo>
                  <a:lnTo>
                    <a:pt x="170959" y="19481"/>
                  </a:lnTo>
                  <a:lnTo>
                    <a:pt x="169096" y="20376"/>
                  </a:lnTo>
                  <a:lnTo>
                    <a:pt x="165322" y="23373"/>
                  </a:lnTo>
                  <a:lnTo>
                    <a:pt x="163266" y="26201"/>
                  </a:lnTo>
                  <a:lnTo>
                    <a:pt x="163010" y="27876"/>
                  </a:lnTo>
                  <a:lnTo>
                    <a:pt x="164330" y="30721"/>
                  </a:lnTo>
                  <a:lnTo>
                    <a:pt x="166367" y="32630"/>
                  </a:lnTo>
                  <a:lnTo>
                    <a:pt x="167711" y="33657"/>
                  </a:lnTo>
                  <a:lnTo>
                    <a:pt x="169652" y="35217"/>
                  </a:lnTo>
                  <a:lnTo>
                    <a:pt x="171795" y="37519"/>
                  </a:lnTo>
                  <a:lnTo>
                    <a:pt x="173934" y="40510"/>
                  </a:lnTo>
                  <a:lnTo>
                    <a:pt x="176305" y="42511"/>
                  </a:lnTo>
                  <a:lnTo>
                    <a:pt x="178144" y="44063"/>
                  </a:lnTo>
                  <a:lnTo>
                    <a:pt x="179583" y="45351"/>
                  </a:lnTo>
                  <a:lnTo>
                    <a:pt x="182692" y="47882"/>
                  </a:lnTo>
                  <a:lnTo>
                    <a:pt x="184403" y="49263"/>
                  </a:lnTo>
                  <a:lnTo>
                    <a:pt x="186934" y="52046"/>
                  </a:lnTo>
                  <a:lnTo>
                    <a:pt x="192844" y="56145"/>
                  </a:lnTo>
                  <a:lnTo>
                    <a:pt x="193250" y="56399"/>
                  </a:lnTo>
                  <a:lnTo>
                    <a:pt x="194665" y="57279"/>
                  </a:lnTo>
                  <a:lnTo>
                    <a:pt x="197329" y="57795"/>
                  </a:lnTo>
                  <a:lnTo>
                    <a:pt x="200081" y="58135"/>
                  </a:lnTo>
                  <a:lnTo>
                    <a:pt x="201902" y="57849"/>
                  </a:lnTo>
                  <a:lnTo>
                    <a:pt x="205048" y="57292"/>
                  </a:lnTo>
                  <a:lnTo>
                    <a:pt x="207424" y="56745"/>
                  </a:lnTo>
                  <a:lnTo>
                    <a:pt x="208746" y="56217"/>
                  </a:lnTo>
                  <a:lnTo>
                    <a:pt x="210314" y="55452"/>
                  </a:lnTo>
                  <a:lnTo>
                    <a:pt x="211031" y="54928"/>
                  </a:lnTo>
                  <a:lnTo>
                    <a:pt x="213028" y="53437"/>
                  </a:lnTo>
                  <a:lnTo>
                    <a:pt x="214016" y="53036"/>
                  </a:lnTo>
                  <a:lnTo>
                    <a:pt x="215584" y="52959"/>
                  </a:lnTo>
                  <a:lnTo>
                    <a:pt x="216061" y="53177"/>
                  </a:lnTo>
                  <a:lnTo>
                    <a:pt x="216952" y="53583"/>
                  </a:lnTo>
                  <a:lnTo>
                    <a:pt x="218274" y="54759"/>
                  </a:lnTo>
                  <a:lnTo>
                    <a:pt x="219027" y="56629"/>
                  </a:lnTo>
                  <a:lnTo>
                    <a:pt x="219687" y="59889"/>
                  </a:lnTo>
                  <a:lnTo>
                    <a:pt x="219692" y="61258"/>
                  </a:lnTo>
                  <a:lnTo>
                    <a:pt x="219697" y="62552"/>
                  </a:lnTo>
                  <a:lnTo>
                    <a:pt x="219637" y="66617"/>
                  </a:lnTo>
                  <a:lnTo>
                    <a:pt x="219527" y="68251"/>
                  </a:lnTo>
                  <a:lnTo>
                    <a:pt x="218505" y="73148"/>
                  </a:lnTo>
                  <a:lnTo>
                    <a:pt x="218422" y="73734"/>
                  </a:lnTo>
                  <a:lnTo>
                    <a:pt x="217939" y="76905"/>
                  </a:lnTo>
                  <a:lnTo>
                    <a:pt x="217531" y="79586"/>
                  </a:lnTo>
                  <a:lnTo>
                    <a:pt x="216846" y="85685"/>
                  </a:lnTo>
                  <a:lnTo>
                    <a:pt x="217463" y="94057"/>
                  </a:lnTo>
                  <a:lnTo>
                    <a:pt x="218139" y="96718"/>
                  </a:lnTo>
                  <a:lnTo>
                    <a:pt x="219973" y="103936"/>
                  </a:lnTo>
                  <a:lnTo>
                    <a:pt x="223168" y="112718"/>
                  </a:lnTo>
                  <a:lnTo>
                    <a:pt x="226133" y="119304"/>
                  </a:lnTo>
                  <a:lnTo>
                    <a:pt x="227721" y="122288"/>
                  </a:lnTo>
                  <a:lnTo>
                    <a:pt x="229783" y="126161"/>
                  </a:lnTo>
                  <a:lnTo>
                    <a:pt x="233888" y="131651"/>
                  </a:lnTo>
                  <a:lnTo>
                    <a:pt x="237308" y="138237"/>
                  </a:lnTo>
                  <a:lnTo>
                    <a:pt x="237993" y="144822"/>
                  </a:lnTo>
                  <a:lnTo>
                    <a:pt x="237766" y="145326"/>
                  </a:lnTo>
                  <a:lnTo>
                    <a:pt x="236398" y="148392"/>
                  </a:lnTo>
                  <a:lnTo>
                    <a:pt x="232518" y="149764"/>
                  </a:lnTo>
                  <a:lnTo>
                    <a:pt x="229328" y="148940"/>
                  </a:lnTo>
                  <a:lnTo>
                    <a:pt x="222939" y="145375"/>
                  </a:lnTo>
                  <a:lnTo>
                    <a:pt x="216553" y="143726"/>
                  </a:lnTo>
                  <a:lnTo>
                    <a:pt x="209939" y="144823"/>
                  </a:lnTo>
                  <a:lnTo>
                    <a:pt x="196935" y="153334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3" name="pg293"/>
            <p:cNvSpPr/>
            <p:nvPr/>
          </p:nvSpPr>
          <p:spPr>
            <a:xfrm>
              <a:off x="5197824" y="4988171"/>
              <a:ext cx="443510" cy="485972"/>
            </a:xfrm>
            <a:custGeom>
              <a:avLst/>
              <a:gdLst/>
              <a:ahLst/>
              <a:cxnLst/>
              <a:rect l="0" t="0" r="0" b="0"/>
              <a:pathLst>
                <a:path w="443510" h="485972">
                  <a:moveTo>
                    <a:pt x="4639" y="358027"/>
                  </a:moveTo>
                  <a:lnTo>
                    <a:pt x="4702" y="355733"/>
                  </a:lnTo>
                  <a:lnTo>
                    <a:pt x="4957" y="353931"/>
                  </a:lnTo>
                  <a:lnTo>
                    <a:pt x="5268" y="350848"/>
                  </a:lnTo>
                  <a:lnTo>
                    <a:pt x="5984" y="347285"/>
                  </a:lnTo>
                  <a:lnTo>
                    <a:pt x="6990" y="340769"/>
                  </a:lnTo>
                  <a:lnTo>
                    <a:pt x="7261" y="337262"/>
                  </a:lnTo>
                  <a:lnTo>
                    <a:pt x="7595" y="334371"/>
                  </a:lnTo>
                  <a:lnTo>
                    <a:pt x="7750" y="333009"/>
                  </a:lnTo>
                  <a:lnTo>
                    <a:pt x="7904" y="329655"/>
                  </a:lnTo>
                  <a:lnTo>
                    <a:pt x="8303" y="325376"/>
                  </a:lnTo>
                  <a:lnTo>
                    <a:pt x="8561" y="322421"/>
                  </a:lnTo>
                  <a:lnTo>
                    <a:pt x="8934" y="320237"/>
                  </a:lnTo>
                  <a:lnTo>
                    <a:pt x="9568" y="316620"/>
                  </a:lnTo>
                  <a:lnTo>
                    <a:pt x="9741" y="316258"/>
                  </a:lnTo>
                  <a:lnTo>
                    <a:pt x="10710" y="314222"/>
                  </a:lnTo>
                  <a:lnTo>
                    <a:pt x="12365" y="312217"/>
                  </a:lnTo>
                  <a:lnTo>
                    <a:pt x="14950" y="310534"/>
                  </a:lnTo>
                  <a:lnTo>
                    <a:pt x="18550" y="309819"/>
                  </a:lnTo>
                  <a:lnTo>
                    <a:pt x="21268" y="310606"/>
                  </a:lnTo>
                  <a:lnTo>
                    <a:pt x="23632" y="313515"/>
                  </a:lnTo>
                  <a:lnTo>
                    <a:pt x="24420" y="316817"/>
                  </a:lnTo>
                  <a:lnTo>
                    <a:pt x="24577" y="327863"/>
                  </a:lnTo>
                  <a:lnTo>
                    <a:pt x="25010" y="333878"/>
                  </a:lnTo>
                  <a:lnTo>
                    <a:pt x="24341" y="339028"/>
                  </a:lnTo>
                  <a:lnTo>
                    <a:pt x="23868" y="340875"/>
                  </a:lnTo>
                  <a:lnTo>
                    <a:pt x="23986" y="344610"/>
                  </a:lnTo>
                  <a:lnTo>
                    <a:pt x="25729" y="346875"/>
                  </a:lnTo>
                  <a:lnTo>
                    <a:pt x="26962" y="348975"/>
                  </a:lnTo>
                  <a:lnTo>
                    <a:pt x="27768" y="350349"/>
                  </a:lnTo>
                  <a:lnTo>
                    <a:pt x="29147" y="353966"/>
                  </a:lnTo>
                  <a:lnTo>
                    <a:pt x="28989" y="357701"/>
                  </a:lnTo>
                  <a:lnTo>
                    <a:pt x="27568" y="361239"/>
                  </a:lnTo>
                  <a:lnTo>
                    <a:pt x="27374" y="364488"/>
                  </a:lnTo>
                  <a:lnTo>
                    <a:pt x="26854" y="369848"/>
                  </a:lnTo>
                  <a:lnTo>
                    <a:pt x="26961" y="373117"/>
                  </a:lnTo>
                  <a:lnTo>
                    <a:pt x="26237" y="379979"/>
                  </a:lnTo>
                  <a:lnTo>
                    <a:pt x="26901" y="383189"/>
                  </a:lnTo>
                  <a:lnTo>
                    <a:pt x="28765" y="384489"/>
                  </a:lnTo>
                  <a:lnTo>
                    <a:pt x="30905" y="384361"/>
                  </a:lnTo>
                  <a:lnTo>
                    <a:pt x="32776" y="384087"/>
                  </a:lnTo>
                  <a:lnTo>
                    <a:pt x="33045" y="384092"/>
                  </a:lnTo>
                  <a:lnTo>
                    <a:pt x="33653" y="383941"/>
                  </a:lnTo>
                  <a:lnTo>
                    <a:pt x="37403" y="385611"/>
                  </a:lnTo>
                  <a:lnTo>
                    <a:pt x="38801" y="386700"/>
                  </a:lnTo>
                  <a:lnTo>
                    <a:pt x="40080" y="387763"/>
                  </a:lnTo>
                  <a:lnTo>
                    <a:pt x="40923" y="388202"/>
                  </a:lnTo>
                  <a:lnTo>
                    <a:pt x="41913" y="388751"/>
                  </a:lnTo>
                  <a:lnTo>
                    <a:pt x="42842" y="389446"/>
                  </a:lnTo>
                  <a:lnTo>
                    <a:pt x="44430" y="389958"/>
                  </a:lnTo>
                  <a:lnTo>
                    <a:pt x="45652" y="390068"/>
                  </a:lnTo>
                  <a:lnTo>
                    <a:pt x="47486" y="389946"/>
                  </a:lnTo>
                  <a:lnTo>
                    <a:pt x="49881" y="389690"/>
                  </a:lnTo>
                  <a:lnTo>
                    <a:pt x="52068" y="389324"/>
                  </a:lnTo>
                  <a:lnTo>
                    <a:pt x="54085" y="388922"/>
                  </a:lnTo>
                  <a:lnTo>
                    <a:pt x="55527" y="388153"/>
                  </a:lnTo>
                  <a:lnTo>
                    <a:pt x="56602" y="387641"/>
                  </a:lnTo>
                  <a:lnTo>
                    <a:pt x="57080" y="387329"/>
                  </a:lnTo>
                  <a:lnTo>
                    <a:pt x="59746" y="386241"/>
                  </a:lnTo>
                  <a:lnTo>
                    <a:pt x="62747" y="385178"/>
                  </a:lnTo>
                  <a:lnTo>
                    <a:pt x="63911" y="384720"/>
                  </a:lnTo>
                  <a:lnTo>
                    <a:pt x="64669" y="384542"/>
                  </a:lnTo>
                  <a:lnTo>
                    <a:pt x="65829" y="383581"/>
                  </a:lnTo>
                  <a:lnTo>
                    <a:pt x="70099" y="381636"/>
                  </a:lnTo>
                  <a:lnTo>
                    <a:pt x="72087" y="380815"/>
                  </a:lnTo>
                  <a:lnTo>
                    <a:pt x="74768" y="379878"/>
                  </a:lnTo>
                  <a:lnTo>
                    <a:pt x="76480" y="378714"/>
                  </a:lnTo>
                  <a:lnTo>
                    <a:pt x="77991" y="378044"/>
                  </a:lnTo>
                  <a:lnTo>
                    <a:pt x="78751" y="377510"/>
                  </a:lnTo>
                  <a:lnTo>
                    <a:pt x="80065" y="376448"/>
                  </a:lnTo>
                  <a:lnTo>
                    <a:pt x="81774" y="374806"/>
                  </a:lnTo>
                  <a:lnTo>
                    <a:pt x="82447" y="373415"/>
                  </a:lnTo>
                  <a:lnTo>
                    <a:pt x="82205" y="372028"/>
                  </a:lnTo>
                  <a:lnTo>
                    <a:pt x="81405" y="370046"/>
                  </a:lnTo>
                  <a:lnTo>
                    <a:pt x="80508" y="369400"/>
                  </a:lnTo>
                  <a:lnTo>
                    <a:pt x="79284" y="368893"/>
                  </a:lnTo>
                  <a:lnTo>
                    <a:pt x="77158" y="368179"/>
                  </a:lnTo>
                  <a:lnTo>
                    <a:pt x="75953" y="367710"/>
                  </a:lnTo>
                  <a:lnTo>
                    <a:pt x="75279" y="367541"/>
                  </a:lnTo>
                  <a:lnTo>
                    <a:pt x="73676" y="366733"/>
                  </a:lnTo>
                  <a:lnTo>
                    <a:pt x="73328" y="366479"/>
                  </a:lnTo>
                  <a:lnTo>
                    <a:pt x="72170" y="365832"/>
                  </a:lnTo>
                  <a:lnTo>
                    <a:pt x="70872" y="364818"/>
                  </a:lnTo>
                  <a:lnTo>
                    <a:pt x="69536" y="363109"/>
                  </a:lnTo>
                  <a:lnTo>
                    <a:pt x="68726" y="361494"/>
                  </a:lnTo>
                  <a:lnTo>
                    <a:pt x="67737" y="359163"/>
                  </a:lnTo>
                  <a:lnTo>
                    <a:pt x="67367" y="357293"/>
                  </a:lnTo>
                  <a:lnTo>
                    <a:pt x="65936" y="351809"/>
                  </a:lnTo>
                  <a:lnTo>
                    <a:pt x="65251" y="347868"/>
                  </a:lnTo>
                  <a:lnTo>
                    <a:pt x="64161" y="345280"/>
                  </a:lnTo>
                  <a:lnTo>
                    <a:pt x="63830" y="344960"/>
                  </a:lnTo>
                  <a:lnTo>
                    <a:pt x="63351" y="344499"/>
                  </a:lnTo>
                  <a:lnTo>
                    <a:pt x="62081" y="339621"/>
                  </a:lnTo>
                  <a:lnTo>
                    <a:pt x="61505" y="336299"/>
                  </a:lnTo>
                  <a:lnTo>
                    <a:pt x="61763" y="336279"/>
                  </a:lnTo>
                  <a:lnTo>
                    <a:pt x="61014" y="331854"/>
                  </a:lnTo>
                  <a:lnTo>
                    <a:pt x="61035" y="327143"/>
                  </a:lnTo>
                  <a:lnTo>
                    <a:pt x="60919" y="324656"/>
                  </a:lnTo>
                  <a:lnTo>
                    <a:pt x="61469" y="322683"/>
                  </a:lnTo>
                  <a:lnTo>
                    <a:pt x="63379" y="319367"/>
                  </a:lnTo>
                  <a:lnTo>
                    <a:pt x="65513" y="317225"/>
                  </a:lnTo>
                  <a:lnTo>
                    <a:pt x="68760" y="314996"/>
                  </a:lnTo>
                  <a:lnTo>
                    <a:pt x="71061" y="312954"/>
                  </a:lnTo>
                  <a:lnTo>
                    <a:pt x="71579" y="312494"/>
                  </a:lnTo>
                  <a:lnTo>
                    <a:pt x="74379" y="309864"/>
                  </a:lnTo>
                  <a:lnTo>
                    <a:pt x="76549" y="308565"/>
                  </a:lnTo>
                  <a:lnTo>
                    <a:pt x="80706" y="306188"/>
                  </a:lnTo>
                  <a:lnTo>
                    <a:pt x="86964" y="303066"/>
                  </a:lnTo>
                  <a:lnTo>
                    <a:pt x="93518" y="300344"/>
                  </a:lnTo>
                  <a:lnTo>
                    <a:pt x="98233" y="298530"/>
                  </a:lnTo>
                  <a:lnTo>
                    <a:pt x="102355" y="295745"/>
                  </a:lnTo>
                  <a:lnTo>
                    <a:pt x="104660" y="291589"/>
                  </a:lnTo>
                  <a:lnTo>
                    <a:pt x="103983" y="287433"/>
                  </a:lnTo>
                  <a:lnTo>
                    <a:pt x="103180" y="286167"/>
                  </a:lnTo>
                  <a:lnTo>
                    <a:pt x="101277" y="285492"/>
                  </a:lnTo>
                  <a:lnTo>
                    <a:pt x="97768" y="285112"/>
                  </a:lnTo>
                  <a:lnTo>
                    <a:pt x="96140" y="284774"/>
                  </a:lnTo>
                  <a:lnTo>
                    <a:pt x="94639" y="284078"/>
                  </a:lnTo>
                  <a:lnTo>
                    <a:pt x="92017" y="282031"/>
                  </a:lnTo>
                  <a:lnTo>
                    <a:pt x="90432" y="279922"/>
                  </a:lnTo>
                  <a:lnTo>
                    <a:pt x="89764" y="278083"/>
                  </a:lnTo>
                  <a:lnTo>
                    <a:pt x="89028" y="275754"/>
                  </a:lnTo>
                  <a:lnTo>
                    <a:pt x="88853" y="274248"/>
                  </a:lnTo>
                  <a:lnTo>
                    <a:pt x="88878" y="273438"/>
                  </a:lnTo>
                  <a:lnTo>
                    <a:pt x="88853" y="272592"/>
                  </a:lnTo>
                  <a:lnTo>
                    <a:pt x="88804" y="270425"/>
                  </a:lnTo>
                  <a:lnTo>
                    <a:pt x="88816" y="269442"/>
                  </a:lnTo>
                  <a:lnTo>
                    <a:pt x="88916" y="268296"/>
                  </a:lnTo>
                  <a:lnTo>
                    <a:pt x="88908" y="267231"/>
                  </a:lnTo>
                  <a:lnTo>
                    <a:pt x="88908" y="263533"/>
                  </a:lnTo>
                  <a:lnTo>
                    <a:pt x="88765" y="261569"/>
                  </a:lnTo>
                  <a:lnTo>
                    <a:pt x="88527" y="259025"/>
                  </a:lnTo>
                  <a:lnTo>
                    <a:pt x="87805" y="255583"/>
                  </a:lnTo>
                  <a:lnTo>
                    <a:pt x="86683" y="250877"/>
                  </a:lnTo>
                  <a:lnTo>
                    <a:pt x="86308" y="247900"/>
                  </a:lnTo>
                  <a:lnTo>
                    <a:pt x="85934" y="244264"/>
                  </a:lnTo>
                  <a:lnTo>
                    <a:pt x="86907" y="241027"/>
                  </a:lnTo>
                  <a:lnTo>
                    <a:pt x="88230" y="238487"/>
                  </a:lnTo>
                  <a:lnTo>
                    <a:pt x="89103" y="236694"/>
                  </a:lnTo>
                  <a:lnTo>
                    <a:pt x="89236" y="235422"/>
                  </a:lnTo>
                  <a:lnTo>
                    <a:pt x="90016" y="232248"/>
                  </a:lnTo>
                  <a:lnTo>
                    <a:pt x="90531" y="230462"/>
                  </a:lnTo>
                  <a:lnTo>
                    <a:pt x="90840" y="227813"/>
                  </a:lnTo>
                  <a:lnTo>
                    <a:pt x="91603" y="214440"/>
                  </a:lnTo>
                  <a:lnTo>
                    <a:pt x="92379" y="209984"/>
                  </a:lnTo>
                  <a:lnTo>
                    <a:pt x="94469" y="200168"/>
                  </a:lnTo>
                  <a:lnTo>
                    <a:pt x="94904" y="198624"/>
                  </a:lnTo>
                  <a:lnTo>
                    <a:pt x="95506" y="197128"/>
                  </a:lnTo>
                  <a:lnTo>
                    <a:pt x="96286" y="194526"/>
                  </a:lnTo>
                  <a:lnTo>
                    <a:pt x="97113" y="193034"/>
                  </a:lnTo>
                  <a:lnTo>
                    <a:pt x="98330" y="189988"/>
                  </a:lnTo>
                  <a:lnTo>
                    <a:pt x="99413" y="187330"/>
                  </a:lnTo>
                  <a:lnTo>
                    <a:pt x="100149" y="184676"/>
                  </a:lnTo>
                  <a:lnTo>
                    <a:pt x="100703" y="181297"/>
                  </a:lnTo>
                  <a:lnTo>
                    <a:pt x="100933" y="177809"/>
                  </a:lnTo>
                  <a:lnTo>
                    <a:pt x="100842" y="175057"/>
                  </a:lnTo>
                  <a:lnTo>
                    <a:pt x="100751" y="172000"/>
                  </a:lnTo>
                  <a:lnTo>
                    <a:pt x="100816" y="171115"/>
                  </a:lnTo>
                  <a:lnTo>
                    <a:pt x="101024" y="168512"/>
                  </a:lnTo>
                  <a:lnTo>
                    <a:pt x="101162" y="166243"/>
                  </a:lnTo>
                  <a:lnTo>
                    <a:pt x="101776" y="160773"/>
                  </a:lnTo>
                  <a:lnTo>
                    <a:pt x="102362" y="153587"/>
                  </a:lnTo>
                  <a:lnTo>
                    <a:pt x="103236" y="149760"/>
                  </a:lnTo>
                  <a:lnTo>
                    <a:pt x="103548" y="147204"/>
                  </a:lnTo>
                  <a:lnTo>
                    <a:pt x="103723" y="145767"/>
                  </a:lnTo>
                  <a:lnTo>
                    <a:pt x="104373" y="139534"/>
                  </a:lnTo>
                  <a:lnTo>
                    <a:pt x="105101" y="133201"/>
                  </a:lnTo>
                  <a:lnTo>
                    <a:pt x="107286" y="123170"/>
                  </a:lnTo>
                  <a:lnTo>
                    <a:pt x="107404" y="122329"/>
                  </a:lnTo>
                  <a:lnTo>
                    <a:pt x="107996" y="122478"/>
                  </a:lnTo>
                  <a:lnTo>
                    <a:pt x="108028" y="122225"/>
                  </a:lnTo>
                  <a:lnTo>
                    <a:pt x="108091" y="121467"/>
                  </a:lnTo>
                  <a:lnTo>
                    <a:pt x="108127" y="120705"/>
                  </a:lnTo>
                  <a:lnTo>
                    <a:pt x="108146" y="119942"/>
                  </a:lnTo>
                  <a:lnTo>
                    <a:pt x="108142" y="118332"/>
                  </a:lnTo>
                  <a:lnTo>
                    <a:pt x="108127" y="117483"/>
                  </a:lnTo>
                  <a:lnTo>
                    <a:pt x="108079" y="116630"/>
                  </a:lnTo>
                  <a:lnTo>
                    <a:pt x="107992" y="115792"/>
                  </a:lnTo>
                  <a:lnTo>
                    <a:pt x="107857" y="114963"/>
                  </a:lnTo>
                  <a:lnTo>
                    <a:pt x="107632" y="114186"/>
                  </a:lnTo>
                  <a:lnTo>
                    <a:pt x="107327" y="113423"/>
                  </a:lnTo>
                  <a:lnTo>
                    <a:pt x="107002" y="112666"/>
                  </a:lnTo>
                  <a:lnTo>
                    <a:pt x="106709" y="111903"/>
                  </a:lnTo>
                  <a:lnTo>
                    <a:pt x="106511" y="111122"/>
                  </a:lnTo>
                  <a:lnTo>
                    <a:pt x="106440" y="110364"/>
                  </a:lnTo>
                  <a:lnTo>
                    <a:pt x="106456" y="109592"/>
                  </a:lnTo>
                  <a:lnTo>
                    <a:pt x="106503" y="108820"/>
                  </a:lnTo>
                  <a:lnTo>
                    <a:pt x="106523" y="108043"/>
                  </a:lnTo>
                  <a:lnTo>
                    <a:pt x="106472" y="107286"/>
                  </a:lnTo>
                  <a:lnTo>
                    <a:pt x="106377" y="106757"/>
                  </a:lnTo>
                  <a:lnTo>
                    <a:pt x="106254" y="106232"/>
                  </a:lnTo>
                  <a:lnTo>
                    <a:pt x="106120" y="105708"/>
                  </a:lnTo>
                  <a:lnTo>
                    <a:pt x="105977" y="105189"/>
                  </a:lnTo>
                  <a:lnTo>
                    <a:pt x="105581" y="103654"/>
                  </a:lnTo>
                  <a:lnTo>
                    <a:pt x="105043" y="101639"/>
                  </a:lnTo>
                  <a:lnTo>
                    <a:pt x="104793" y="100624"/>
                  </a:lnTo>
                  <a:lnTo>
                    <a:pt x="104584" y="99604"/>
                  </a:lnTo>
                  <a:lnTo>
                    <a:pt x="104366" y="98060"/>
                  </a:lnTo>
                  <a:lnTo>
                    <a:pt x="104239" y="96492"/>
                  </a:lnTo>
                  <a:lnTo>
                    <a:pt x="104152" y="94924"/>
                  </a:lnTo>
                  <a:lnTo>
                    <a:pt x="104049" y="93357"/>
                  </a:lnTo>
                  <a:lnTo>
                    <a:pt x="103871" y="91798"/>
                  </a:lnTo>
                  <a:lnTo>
                    <a:pt x="103816" y="91436"/>
                  </a:lnTo>
                  <a:lnTo>
                    <a:pt x="103689" y="90712"/>
                  </a:lnTo>
                  <a:lnTo>
                    <a:pt x="103629" y="90350"/>
                  </a:lnTo>
                  <a:lnTo>
                    <a:pt x="103578" y="89983"/>
                  </a:lnTo>
                  <a:lnTo>
                    <a:pt x="103487" y="89077"/>
                  </a:lnTo>
                  <a:lnTo>
                    <a:pt x="103435" y="88167"/>
                  </a:lnTo>
                  <a:lnTo>
                    <a:pt x="103412" y="87257"/>
                  </a:lnTo>
                  <a:lnTo>
                    <a:pt x="103372" y="85427"/>
                  </a:lnTo>
                  <a:lnTo>
                    <a:pt x="103348" y="84536"/>
                  </a:lnTo>
                  <a:lnTo>
                    <a:pt x="103313" y="81853"/>
                  </a:lnTo>
                  <a:lnTo>
                    <a:pt x="103289" y="80957"/>
                  </a:lnTo>
                  <a:lnTo>
                    <a:pt x="103261" y="80099"/>
                  </a:lnTo>
                  <a:lnTo>
                    <a:pt x="103226" y="79242"/>
                  </a:lnTo>
                  <a:lnTo>
                    <a:pt x="103186" y="78389"/>
                  </a:lnTo>
                  <a:lnTo>
                    <a:pt x="103158" y="77531"/>
                  </a:lnTo>
                  <a:lnTo>
                    <a:pt x="103150" y="77021"/>
                  </a:lnTo>
                  <a:lnTo>
                    <a:pt x="103147" y="76673"/>
                  </a:lnTo>
                  <a:lnTo>
                    <a:pt x="103166" y="75477"/>
                  </a:lnTo>
                  <a:lnTo>
                    <a:pt x="103186" y="74877"/>
                  </a:lnTo>
                  <a:lnTo>
                    <a:pt x="103253" y="73223"/>
                  </a:lnTo>
                  <a:lnTo>
                    <a:pt x="103285" y="72308"/>
                  </a:lnTo>
                  <a:lnTo>
                    <a:pt x="103317" y="71855"/>
                  </a:lnTo>
                  <a:lnTo>
                    <a:pt x="103364" y="71403"/>
                  </a:lnTo>
                  <a:lnTo>
                    <a:pt x="103459" y="70726"/>
                  </a:lnTo>
                  <a:lnTo>
                    <a:pt x="103582" y="70049"/>
                  </a:lnTo>
                  <a:lnTo>
                    <a:pt x="103728" y="69377"/>
                  </a:lnTo>
                  <a:lnTo>
                    <a:pt x="103911" y="68715"/>
                  </a:lnTo>
                  <a:lnTo>
                    <a:pt x="104124" y="68072"/>
                  </a:lnTo>
                  <a:lnTo>
                    <a:pt x="104366" y="67500"/>
                  </a:lnTo>
                  <a:lnTo>
                    <a:pt x="104643" y="66942"/>
                  </a:lnTo>
                  <a:lnTo>
                    <a:pt x="105245" y="65846"/>
                  </a:lnTo>
                  <a:lnTo>
                    <a:pt x="105518" y="65289"/>
                  </a:lnTo>
                  <a:lnTo>
                    <a:pt x="105728" y="64812"/>
                  </a:lnTo>
                  <a:lnTo>
                    <a:pt x="105930" y="64336"/>
                  </a:lnTo>
                  <a:lnTo>
                    <a:pt x="106127" y="63855"/>
                  </a:lnTo>
                  <a:lnTo>
                    <a:pt x="106313" y="63373"/>
                  </a:lnTo>
                  <a:lnTo>
                    <a:pt x="106488" y="62882"/>
                  </a:lnTo>
                  <a:lnTo>
                    <a:pt x="106630" y="62449"/>
                  </a:lnTo>
                  <a:lnTo>
                    <a:pt x="106765" y="62015"/>
                  </a:lnTo>
                  <a:lnTo>
                    <a:pt x="106891" y="61572"/>
                  </a:lnTo>
                  <a:lnTo>
                    <a:pt x="107010" y="61134"/>
                  </a:lnTo>
                  <a:lnTo>
                    <a:pt x="107121" y="60690"/>
                  </a:lnTo>
                  <a:lnTo>
                    <a:pt x="107264" y="60047"/>
                  </a:lnTo>
                  <a:lnTo>
                    <a:pt x="107382" y="59399"/>
                  </a:lnTo>
                  <a:lnTo>
                    <a:pt x="107493" y="58746"/>
                  </a:lnTo>
                  <a:lnTo>
                    <a:pt x="107600" y="58093"/>
                  </a:lnTo>
                  <a:lnTo>
                    <a:pt x="107715" y="57440"/>
                  </a:lnTo>
                  <a:lnTo>
                    <a:pt x="107881" y="56583"/>
                  </a:lnTo>
                  <a:lnTo>
                    <a:pt x="108392" y="54000"/>
                  </a:lnTo>
                  <a:lnTo>
                    <a:pt x="108558" y="53142"/>
                  </a:lnTo>
                  <a:lnTo>
                    <a:pt x="108613" y="52828"/>
                  </a:lnTo>
                  <a:lnTo>
                    <a:pt x="108716" y="52198"/>
                  </a:lnTo>
                  <a:lnTo>
                    <a:pt x="108776" y="51884"/>
                  </a:lnTo>
                  <a:lnTo>
                    <a:pt x="108855" y="51579"/>
                  </a:lnTo>
                  <a:lnTo>
                    <a:pt x="109005" y="51160"/>
                  </a:lnTo>
                  <a:lnTo>
                    <a:pt x="109188" y="50750"/>
                  </a:lnTo>
                  <a:lnTo>
                    <a:pt x="109393" y="50345"/>
                  </a:lnTo>
                  <a:lnTo>
                    <a:pt x="109825" y="49554"/>
                  </a:lnTo>
                  <a:lnTo>
                    <a:pt x="110126" y="49053"/>
                  </a:lnTo>
                  <a:lnTo>
                    <a:pt x="110446" y="48567"/>
                  </a:lnTo>
                  <a:lnTo>
                    <a:pt x="111111" y="47600"/>
                  </a:lnTo>
                  <a:lnTo>
                    <a:pt x="111428" y="47109"/>
                  </a:lnTo>
                  <a:lnTo>
                    <a:pt x="111634" y="46776"/>
                  </a:lnTo>
                  <a:lnTo>
                    <a:pt x="112034" y="46099"/>
                  </a:lnTo>
                  <a:lnTo>
                    <a:pt x="112441" y="45422"/>
                  </a:lnTo>
                  <a:lnTo>
                    <a:pt x="112726" y="44969"/>
                  </a:lnTo>
                  <a:lnTo>
                    <a:pt x="113312" y="44074"/>
                  </a:lnTo>
                  <a:lnTo>
                    <a:pt x="113653" y="43573"/>
                  </a:lnTo>
                  <a:lnTo>
                    <a:pt x="113918" y="43187"/>
                  </a:lnTo>
                  <a:lnTo>
                    <a:pt x="114255" y="42720"/>
                  </a:lnTo>
                  <a:lnTo>
                    <a:pt x="114951" y="41796"/>
                  </a:lnTo>
                  <a:lnTo>
                    <a:pt x="115304" y="41334"/>
                  </a:lnTo>
                  <a:lnTo>
                    <a:pt x="115648" y="40871"/>
                  </a:lnTo>
                  <a:lnTo>
                    <a:pt x="116052" y="40295"/>
                  </a:lnTo>
                  <a:lnTo>
                    <a:pt x="116840" y="39132"/>
                  </a:lnTo>
                  <a:lnTo>
                    <a:pt x="117247" y="38560"/>
                  </a:lnTo>
                  <a:lnTo>
                    <a:pt x="117671" y="38003"/>
                  </a:lnTo>
                  <a:lnTo>
                    <a:pt x="118035" y="37550"/>
                  </a:lnTo>
                  <a:lnTo>
                    <a:pt x="118403" y="37097"/>
                  </a:lnTo>
                  <a:lnTo>
                    <a:pt x="118783" y="36654"/>
                  </a:lnTo>
                  <a:lnTo>
                    <a:pt x="119187" y="36235"/>
                  </a:lnTo>
                  <a:lnTo>
                    <a:pt x="119611" y="35853"/>
                  </a:lnTo>
                  <a:lnTo>
                    <a:pt x="120042" y="35544"/>
                  </a:lnTo>
                  <a:lnTo>
                    <a:pt x="120505" y="35277"/>
                  </a:lnTo>
                  <a:lnTo>
                    <a:pt x="120980" y="35024"/>
                  </a:lnTo>
                  <a:lnTo>
                    <a:pt x="121447" y="34762"/>
                  </a:lnTo>
                  <a:lnTo>
                    <a:pt x="121887" y="34462"/>
                  </a:lnTo>
                  <a:lnTo>
                    <a:pt x="122255" y="34162"/>
                  </a:lnTo>
                  <a:lnTo>
                    <a:pt x="122607" y="33838"/>
                  </a:lnTo>
                  <a:lnTo>
                    <a:pt x="122948" y="33504"/>
                  </a:lnTo>
                  <a:lnTo>
                    <a:pt x="123284" y="33161"/>
                  </a:lnTo>
                  <a:lnTo>
                    <a:pt x="123993" y="32427"/>
                  </a:lnTo>
                  <a:lnTo>
                    <a:pt x="124385" y="32009"/>
                  </a:lnTo>
                  <a:lnTo>
                    <a:pt x="124729" y="31627"/>
                  </a:lnTo>
                  <a:lnTo>
                    <a:pt x="125085" y="31212"/>
                  </a:lnTo>
                  <a:lnTo>
                    <a:pt x="125430" y="30797"/>
                  </a:lnTo>
                  <a:lnTo>
                    <a:pt x="125762" y="30378"/>
                  </a:lnTo>
                  <a:lnTo>
                    <a:pt x="126087" y="29959"/>
                  </a:lnTo>
                  <a:lnTo>
                    <a:pt x="126400" y="29530"/>
                  </a:lnTo>
                  <a:lnTo>
                    <a:pt x="126705" y="29091"/>
                  </a:lnTo>
                  <a:lnTo>
                    <a:pt x="126990" y="28644"/>
                  </a:lnTo>
                  <a:lnTo>
                    <a:pt x="127199" y="28291"/>
                  </a:lnTo>
                  <a:lnTo>
                    <a:pt x="127401" y="27933"/>
                  </a:lnTo>
                  <a:lnTo>
                    <a:pt x="127599" y="27571"/>
                  </a:lnTo>
                  <a:lnTo>
                    <a:pt x="127781" y="27204"/>
                  </a:lnTo>
                  <a:lnTo>
                    <a:pt x="127872" y="27014"/>
                  </a:lnTo>
                  <a:lnTo>
                    <a:pt x="128047" y="26752"/>
                  </a:lnTo>
                  <a:lnTo>
                    <a:pt x="128205" y="26480"/>
                  </a:lnTo>
                  <a:lnTo>
                    <a:pt x="128355" y="26194"/>
                  </a:lnTo>
                  <a:lnTo>
                    <a:pt x="128494" y="25903"/>
                  </a:lnTo>
                  <a:lnTo>
                    <a:pt x="128617" y="25608"/>
                  </a:lnTo>
                  <a:lnTo>
                    <a:pt x="128751" y="25222"/>
                  </a:lnTo>
                  <a:lnTo>
                    <a:pt x="128862" y="24822"/>
                  </a:lnTo>
                  <a:lnTo>
                    <a:pt x="128953" y="24407"/>
                  </a:lnTo>
                  <a:lnTo>
                    <a:pt x="129032" y="23993"/>
                  </a:lnTo>
                  <a:lnTo>
                    <a:pt x="129100" y="23578"/>
                  </a:lnTo>
                  <a:lnTo>
                    <a:pt x="129159" y="23144"/>
                  </a:lnTo>
                  <a:lnTo>
                    <a:pt x="129203" y="22711"/>
                  </a:lnTo>
                  <a:lnTo>
                    <a:pt x="129234" y="22272"/>
                  </a:lnTo>
                  <a:lnTo>
                    <a:pt x="129309" y="20905"/>
                  </a:lnTo>
                  <a:lnTo>
                    <a:pt x="129353" y="19918"/>
                  </a:lnTo>
                  <a:lnTo>
                    <a:pt x="129357" y="19423"/>
                  </a:lnTo>
                  <a:lnTo>
                    <a:pt x="129341" y="18932"/>
                  </a:lnTo>
                  <a:lnTo>
                    <a:pt x="129298" y="18408"/>
                  </a:lnTo>
                  <a:lnTo>
                    <a:pt x="129222" y="17883"/>
                  </a:lnTo>
                  <a:lnTo>
                    <a:pt x="129177" y="17600"/>
                  </a:lnTo>
                  <a:lnTo>
                    <a:pt x="129052" y="16840"/>
                  </a:lnTo>
                  <a:lnTo>
                    <a:pt x="128981" y="16320"/>
                  </a:lnTo>
                  <a:lnTo>
                    <a:pt x="128910" y="15668"/>
                  </a:lnTo>
                  <a:lnTo>
                    <a:pt x="128846" y="15015"/>
                  </a:lnTo>
                  <a:lnTo>
                    <a:pt x="128776" y="14230"/>
                  </a:lnTo>
                  <a:lnTo>
                    <a:pt x="128735" y="13704"/>
                  </a:lnTo>
                  <a:lnTo>
                    <a:pt x="128577" y="11860"/>
                  </a:lnTo>
                  <a:lnTo>
                    <a:pt x="128482" y="10673"/>
                  </a:lnTo>
                  <a:lnTo>
                    <a:pt x="128438" y="10078"/>
                  </a:lnTo>
                  <a:lnTo>
                    <a:pt x="128343" y="8972"/>
                  </a:lnTo>
                  <a:lnTo>
                    <a:pt x="128300" y="8420"/>
                  </a:lnTo>
                  <a:lnTo>
                    <a:pt x="128268" y="7872"/>
                  </a:lnTo>
                  <a:lnTo>
                    <a:pt x="128256" y="7319"/>
                  </a:lnTo>
                  <a:lnTo>
                    <a:pt x="128260" y="6880"/>
                  </a:lnTo>
                  <a:lnTo>
                    <a:pt x="128272" y="6442"/>
                  </a:lnTo>
                  <a:lnTo>
                    <a:pt x="128292" y="6008"/>
                  </a:lnTo>
                  <a:lnTo>
                    <a:pt x="128328" y="5570"/>
                  </a:lnTo>
                  <a:lnTo>
                    <a:pt x="128379" y="5141"/>
                  </a:lnTo>
                  <a:lnTo>
                    <a:pt x="128446" y="4698"/>
                  </a:lnTo>
                  <a:lnTo>
                    <a:pt x="128537" y="4259"/>
                  </a:lnTo>
                  <a:lnTo>
                    <a:pt x="128636" y="3826"/>
                  </a:lnTo>
                  <a:lnTo>
                    <a:pt x="128743" y="3392"/>
                  </a:lnTo>
                  <a:lnTo>
                    <a:pt x="128858" y="2963"/>
                  </a:lnTo>
                  <a:lnTo>
                    <a:pt x="129032" y="2315"/>
                  </a:lnTo>
                  <a:lnTo>
                    <a:pt x="129123" y="1991"/>
                  </a:lnTo>
                  <a:lnTo>
                    <a:pt x="129226" y="1677"/>
                  </a:lnTo>
                  <a:lnTo>
                    <a:pt x="129341" y="1367"/>
                  </a:lnTo>
                  <a:lnTo>
                    <a:pt x="129476" y="1052"/>
                  </a:lnTo>
                  <a:lnTo>
                    <a:pt x="129547" y="900"/>
                  </a:lnTo>
                  <a:lnTo>
                    <a:pt x="129701" y="600"/>
                  </a:lnTo>
                  <a:lnTo>
                    <a:pt x="129904" y="0"/>
                  </a:lnTo>
                  <a:lnTo>
                    <a:pt x="131008" y="152"/>
                  </a:lnTo>
                  <a:lnTo>
                    <a:pt x="132615" y="359"/>
                  </a:lnTo>
                  <a:lnTo>
                    <a:pt x="134757" y="643"/>
                  </a:lnTo>
                  <a:lnTo>
                    <a:pt x="136253" y="854"/>
                  </a:lnTo>
                  <a:lnTo>
                    <a:pt x="137215" y="977"/>
                  </a:lnTo>
                  <a:lnTo>
                    <a:pt x="140693" y="1467"/>
                  </a:lnTo>
                  <a:lnTo>
                    <a:pt x="142741" y="1749"/>
                  </a:lnTo>
                  <a:lnTo>
                    <a:pt x="145484" y="2141"/>
                  </a:lnTo>
                  <a:lnTo>
                    <a:pt x="148976" y="2629"/>
                  </a:lnTo>
                  <a:lnTo>
                    <a:pt x="151473" y="2995"/>
                  </a:lnTo>
                  <a:lnTo>
                    <a:pt x="152660" y="3125"/>
                  </a:lnTo>
                  <a:lnTo>
                    <a:pt x="153787" y="3275"/>
                  </a:lnTo>
                  <a:lnTo>
                    <a:pt x="159457" y="4105"/>
                  </a:lnTo>
                  <a:lnTo>
                    <a:pt x="162943" y="4645"/>
                  </a:lnTo>
                  <a:lnTo>
                    <a:pt x="165424" y="5064"/>
                  </a:lnTo>
                  <a:lnTo>
                    <a:pt x="169653" y="5747"/>
                  </a:lnTo>
                  <a:lnTo>
                    <a:pt x="178853" y="7259"/>
                  </a:lnTo>
                  <a:lnTo>
                    <a:pt x="180400" y="7498"/>
                  </a:lnTo>
                  <a:lnTo>
                    <a:pt x="180896" y="7594"/>
                  </a:lnTo>
                  <a:lnTo>
                    <a:pt x="186522" y="8513"/>
                  </a:lnTo>
                  <a:lnTo>
                    <a:pt x="189955" y="9073"/>
                  </a:lnTo>
                  <a:lnTo>
                    <a:pt x="191432" y="9309"/>
                  </a:lnTo>
                  <a:lnTo>
                    <a:pt x="195244" y="9928"/>
                  </a:lnTo>
                  <a:lnTo>
                    <a:pt x="195055" y="11182"/>
                  </a:lnTo>
                  <a:lnTo>
                    <a:pt x="197584" y="11588"/>
                  </a:lnTo>
                  <a:lnTo>
                    <a:pt x="198008" y="11660"/>
                  </a:lnTo>
                  <a:lnTo>
                    <a:pt x="198855" y="11793"/>
                  </a:lnTo>
                  <a:lnTo>
                    <a:pt x="199275" y="11865"/>
                  </a:lnTo>
                  <a:lnTo>
                    <a:pt x="200122" y="11998"/>
                  </a:lnTo>
                  <a:lnTo>
                    <a:pt x="201428" y="12213"/>
                  </a:lnTo>
                  <a:lnTo>
                    <a:pt x="201955" y="12294"/>
                  </a:lnTo>
                  <a:lnTo>
                    <a:pt x="203859" y="12603"/>
                  </a:lnTo>
                  <a:lnTo>
                    <a:pt x="204849" y="12765"/>
                  </a:lnTo>
                  <a:lnTo>
                    <a:pt x="205787" y="12913"/>
                  </a:lnTo>
                  <a:lnTo>
                    <a:pt x="205969" y="12947"/>
                  </a:lnTo>
                  <a:lnTo>
                    <a:pt x="207026" y="13122"/>
                  </a:lnTo>
                  <a:lnTo>
                    <a:pt x="207655" y="13228"/>
                  </a:lnTo>
                  <a:lnTo>
                    <a:pt x="208023" y="13285"/>
                  </a:lnTo>
                  <a:lnTo>
                    <a:pt x="208229" y="13323"/>
                  </a:lnTo>
                  <a:lnTo>
                    <a:pt x="208827" y="13418"/>
                  </a:lnTo>
                  <a:lnTo>
                    <a:pt x="209231" y="13490"/>
                  </a:lnTo>
                  <a:lnTo>
                    <a:pt x="215755" y="15634"/>
                  </a:lnTo>
                  <a:lnTo>
                    <a:pt x="217081" y="15858"/>
                  </a:lnTo>
                  <a:lnTo>
                    <a:pt x="217504" y="15925"/>
                  </a:lnTo>
                  <a:lnTo>
                    <a:pt x="218782" y="16139"/>
                  </a:lnTo>
                  <a:lnTo>
                    <a:pt x="220517" y="16740"/>
                  </a:lnTo>
                  <a:lnTo>
                    <a:pt x="223949" y="17931"/>
                  </a:lnTo>
                  <a:lnTo>
                    <a:pt x="224200" y="17993"/>
                  </a:lnTo>
                  <a:lnTo>
                    <a:pt x="225364" y="18279"/>
                  </a:lnTo>
                  <a:lnTo>
                    <a:pt x="226668" y="18617"/>
                  </a:lnTo>
                  <a:lnTo>
                    <a:pt x="228242" y="19223"/>
                  </a:lnTo>
                  <a:lnTo>
                    <a:pt x="228143" y="19003"/>
                  </a:lnTo>
                  <a:lnTo>
                    <a:pt x="228345" y="18652"/>
                  </a:lnTo>
                  <a:lnTo>
                    <a:pt x="228757" y="18600"/>
                  </a:lnTo>
                  <a:lnTo>
                    <a:pt x="229443" y="18646"/>
                  </a:lnTo>
                  <a:lnTo>
                    <a:pt x="229570" y="17845"/>
                  </a:lnTo>
                  <a:lnTo>
                    <a:pt x="230853" y="18060"/>
                  </a:lnTo>
                  <a:lnTo>
                    <a:pt x="231474" y="18222"/>
                  </a:lnTo>
                  <a:lnTo>
                    <a:pt x="233767" y="18803"/>
                  </a:lnTo>
                  <a:lnTo>
                    <a:pt x="237848" y="20728"/>
                  </a:lnTo>
                  <a:lnTo>
                    <a:pt x="237873" y="20545"/>
                  </a:lnTo>
                  <a:lnTo>
                    <a:pt x="239017" y="21151"/>
                  </a:lnTo>
                  <a:lnTo>
                    <a:pt x="240128" y="21784"/>
                  </a:lnTo>
                  <a:lnTo>
                    <a:pt x="241161" y="22582"/>
                  </a:lnTo>
                  <a:lnTo>
                    <a:pt x="242175" y="23344"/>
                  </a:lnTo>
                  <a:lnTo>
                    <a:pt x="243580" y="23869"/>
                  </a:lnTo>
                  <a:lnTo>
                    <a:pt x="244594" y="24336"/>
                  </a:lnTo>
                  <a:lnTo>
                    <a:pt x="245017" y="24525"/>
                  </a:lnTo>
                  <a:lnTo>
                    <a:pt x="245425" y="24707"/>
                  </a:lnTo>
                  <a:lnTo>
                    <a:pt x="245924" y="24946"/>
                  </a:lnTo>
                  <a:lnTo>
                    <a:pt x="247083" y="25570"/>
                  </a:lnTo>
                  <a:lnTo>
                    <a:pt x="247527" y="25818"/>
                  </a:lnTo>
                  <a:lnTo>
                    <a:pt x="250354" y="27364"/>
                  </a:lnTo>
                  <a:lnTo>
                    <a:pt x="252835" y="28729"/>
                  </a:lnTo>
                  <a:lnTo>
                    <a:pt x="253409" y="29049"/>
                  </a:lnTo>
                  <a:lnTo>
                    <a:pt x="253920" y="29320"/>
                  </a:lnTo>
                  <a:lnTo>
                    <a:pt x="254534" y="29611"/>
                  </a:lnTo>
                  <a:lnTo>
                    <a:pt x="256873" y="30788"/>
                  </a:lnTo>
                  <a:lnTo>
                    <a:pt x="258492" y="31608"/>
                  </a:lnTo>
                  <a:lnTo>
                    <a:pt x="258659" y="31679"/>
                  </a:lnTo>
                  <a:lnTo>
                    <a:pt x="259288" y="31927"/>
                  </a:lnTo>
                  <a:lnTo>
                    <a:pt x="261778" y="32923"/>
                  </a:lnTo>
                  <a:lnTo>
                    <a:pt x="263098" y="33446"/>
                  </a:lnTo>
                  <a:lnTo>
                    <a:pt x="263108" y="33874"/>
                  </a:lnTo>
                  <a:lnTo>
                    <a:pt x="263940" y="33943"/>
                  </a:lnTo>
                  <a:lnTo>
                    <a:pt x="266608" y="34376"/>
                  </a:lnTo>
                  <a:lnTo>
                    <a:pt x="268322" y="34648"/>
                  </a:lnTo>
                  <a:lnTo>
                    <a:pt x="269204" y="34786"/>
                  </a:lnTo>
                  <a:lnTo>
                    <a:pt x="269814" y="34886"/>
                  </a:lnTo>
                  <a:lnTo>
                    <a:pt x="270590" y="35005"/>
                  </a:lnTo>
                  <a:lnTo>
                    <a:pt x="275273" y="35749"/>
                  </a:lnTo>
                  <a:lnTo>
                    <a:pt x="277355" y="36092"/>
                  </a:lnTo>
                  <a:lnTo>
                    <a:pt x="278117" y="36235"/>
                  </a:lnTo>
                  <a:lnTo>
                    <a:pt x="284763" y="37303"/>
                  </a:lnTo>
                  <a:lnTo>
                    <a:pt x="291650" y="38409"/>
                  </a:lnTo>
                  <a:lnTo>
                    <a:pt x="293092" y="38641"/>
                  </a:lnTo>
                  <a:lnTo>
                    <a:pt x="293942" y="38777"/>
                  </a:lnTo>
                  <a:lnTo>
                    <a:pt x="299482" y="42251"/>
                  </a:lnTo>
                  <a:lnTo>
                    <a:pt x="304459" y="43028"/>
                  </a:lnTo>
                  <a:lnTo>
                    <a:pt x="305351" y="43187"/>
                  </a:lnTo>
                  <a:lnTo>
                    <a:pt x="316546" y="42334"/>
                  </a:lnTo>
                  <a:lnTo>
                    <a:pt x="322694" y="42086"/>
                  </a:lnTo>
                  <a:lnTo>
                    <a:pt x="327852" y="40871"/>
                  </a:lnTo>
                  <a:lnTo>
                    <a:pt x="331728" y="39161"/>
                  </a:lnTo>
                  <a:lnTo>
                    <a:pt x="332060" y="39018"/>
                  </a:lnTo>
                  <a:lnTo>
                    <a:pt x="334550" y="37979"/>
                  </a:lnTo>
                  <a:lnTo>
                    <a:pt x="334765" y="37405"/>
                  </a:lnTo>
                  <a:lnTo>
                    <a:pt x="335510" y="38548"/>
                  </a:lnTo>
                  <a:lnTo>
                    <a:pt x="340755" y="50076"/>
                  </a:lnTo>
                  <a:lnTo>
                    <a:pt x="344860" y="58310"/>
                  </a:lnTo>
                  <a:lnTo>
                    <a:pt x="345082" y="58653"/>
                  </a:lnTo>
                  <a:lnTo>
                    <a:pt x="347144" y="61874"/>
                  </a:lnTo>
                  <a:lnTo>
                    <a:pt x="353985" y="64891"/>
                  </a:lnTo>
                  <a:lnTo>
                    <a:pt x="359689" y="65444"/>
                  </a:lnTo>
                  <a:lnTo>
                    <a:pt x="364479" y="66263"/>
                  </a:lnTo>
                  <a:lnTo>
                    <a:pt x="367485" y="67649"/>
                  </a:lnTo>
                  <a:lnTo>
                    <a:pt x="371126" y="69327"/>
                  </a:lnTo>
                  <a:lnTo>
                    <a:pt x="376541" y="73087"/>
                  </a:lnTo>
                  <a:lnTo>
                    <a:pt x="379767" y="75465"/>
                  </a:lnTo>
                  <a:lnTo>
                    <a:pt x="382784" y="79220"/>
                  </a:lnTo>
                  <a:lnTo>
                    <a:pt x="383199" y="83099"/>
                  </a:lnTo>
                  <a:lnTo>
                    <a:pt x="380701" y="88231"/>
                  </a:lnTo>
                  <a:lnTo>
                    <a:pt x="379557" y="89953"/>
                  </a:lnTo>
                  <a:lnTo>
                    <a:pt x="376121" y="95117"/>
                  </a:lnTo>
                  <a:lnTo>
                    <a:pt x="374146" y="100631"/>
                  </a:lnTo>
                  <a:lnTo>
                    <a:pt x="373462" y="105766"/>
                  </a:lnTo>
                  <a:lnTo>
                    <a:pt x="372895" y="110018"/>
                  </a:lnTo>
                  <a:lnTo>
                    <a:pt x="373731" y="117281"/>
                  </a:lnTo>
                  <a:lnTo>
                    <a:pt x="374827" y="119808"/>
                  </a:lnTo>
                  <a:lnTo>
                    <a:pt x="376229" y="123037"/>
                  </a:lnTo>
                  <a:lnTo>
                    <a:pt x="381224" y="125792"/>
                  </a:lnTo>
                  <a:lnTo>
                    <a:pt x="386533" y="127297"/>
                  </a:lnTo>
                  <a:lnTo>
                    <a:pt x="391266" y="126799"/>
                  </a:lnTo>
                  <a:lnTo>
                    <a:pt x="394858" y="126420"/>
                  </a:lnTo>
                  <a:lnTo>
                    <a:pt x="403705" y="126292"/>
                  </a:lnTo>
                  <a:lnTo>
                    <a:pt x="406825" y="127674"/>
                  </a:lnTo>
                  <a:lnTo>
                    <a:pt x="410158" y="130299"/>
                  </a:lnTo>
                  <a:lnTo>
                    <a:pt x="414129" y="135469"/>
                  </a:lnTo>
                  <a:lnTo>
                    <a:pt x="416136" y="138081"/>
                  </a:lnTo>
                  <a:lnTo>
                    <a:pt x="421270" y="147688"/>
                  </a:lnTo>
                  <a:lnTo>
                    <a:pt x="426970" y="155231"/>
                  </a:lnTo>
                  <a:lnTo>
                    <a:pt x="427133" y="155370"/>
                  </a:lnTo>
                  <a:lnTo>
                    <a:pt x="429055" y="157021"/>
                  </a:lnTo>
                  <a:lnTo>
                    <a:pt x="433958" y="161236"/>
                  </a:lnTo>
                  <a:lnTo>
                    <a:pt x="440660" y="166554"/>
                  </a:lnTo>
                  <a:lnTo>
                    <a:pt x="443510" y="171695"/>
                  </a:lnTo>
                  <a:lnTo>
                    <a:pt x="436095" y="177357"/>
                  </a:lnTo>
                  <a:lnTo>
                    <a:pt x="429255" y="184562"/>
                  </a:lnTo>
                  <a:lnTo>
                    <a:pt x="427541" y="190390"/>
                  </a:lnTo>
                  <a:lnTo>
                    <a:pt x="429156" y="194043"/>
                  </a:lnTo>
                  <a:lnTo>
                    <a:pt x="426498" y="193767"/>
                  </a:lnTo>
                  <a:lnTo>
                    <a:pt x="423539" y="193276"/>
                  </a:lnTo>
                  <a:lnTo>
                    <a:pt x="423021" y="193197"/>
                  </a:lnTo>
                  <a:lnTo>
                    <a:pt x="419032" y="192542"/>
                  </a:lnTo>
                  <a:lnTo>
                    <a:pt x="417475" y="192216"/>
                  </a:lnTo>
                  <a:lnTo>
                    <a:pt x="418660" y="192823"/>
                  </a:lnTo>
                  <a:lnTo>
                    <a:pt x="419768" y="193681"/>
                  </a:lnTo>
                  <a:lnTo>
                    <a:pt x="419937" y="193906"/>
                  </a:lnTo>
                  <a:lnTo>
                    <a:pt x="420081" y="194317"/>
                  </a:lnTo>
                  <a:lnTo>
                    <a:pt x="420142" y="194720"/>
                  </a:lnTo>
                  <a:lnTo>
                    <a:pt x="420130" y="195269"/>
                  </a:lnTo>
                  <a:lnTo>
                    <a:pt x="419983" y="196014"/>
                  </a:lnTo>
                  <a:lnTo>
                    <a:pt x="419751" y="196662"/>
                  </a:lnTo>
                  <a:lnTo>
                    <a:pt x="419672" y="196848"/>
                  </a:lnTo>
                  <a:lnTo>
                    <a:pt x="419384" y="197365"/>
                  </a:lnTo>
                  <a:lnTo>
                    <a:pt x="419212" y="197749"/>
                  </a:lnTo>
                  <a:lnTo>
                    <a:pt x="419020" y="198327"/>
                  </a:lnTo>
                  <a:lnTo>
                    <a:pt x="418909" y="198737"/>
                  </a:lnTo>
                  <a:lnTo>
                    <a:pt x="418588" y="199837"/>
                  </a:lnTo>
                  <a:lnTo>
                    <a:pt x="418409" y="200440"/>
                  </a:lnTo>
                  <a:lnTo>
                    <a:pt x="418867" y="201300"/>
                  </a:lnTo>
                  <a:lnTo>
                    <a:pt x="418957" y="201445"/>
                  </a:lnTo>
                  <a:lnTo>
                    <a:pt x="419210" y="201887"/>
                  </a:lnTo>
                  <a:lnTo>
                    <a:pt x="419446" y="202330"/>
                  </a:lnTo>
                  <a:lnTo>
                    <a:pt x="419673" y="202781"/>
                  </a:lnTo>
                  <a:lnTo>
                    <a:pt x="419780" y="203009"/>
                  </a:lnTo>
                  <a:lnTo>
                    <a:pt x="419987" y="203471"/>
                  </a:lnTo>
                  <a:lnTo>
                    <a:pt x="420280" y="204174"/>
                  </a:lnTo>
                  <a:lnTo>
                    <a:pt x="420461" y="204644"/>
                  </a:lnTo>
                  <a:lnTo>
                    <a:pt x="420814" y="205595"/>
                  </a:lnTo>
                  <a:lnTo>
                    <a:pt x="421065" y="206312"/>
                  </a:lnTo>
                  <a:lnTo>
                    <a:pt x="421143" y="206550"/>
                  </a:lnTo>
                  <a:lnTo>
                    <a:pt x="421363" y="207278"/>
                  </a:lnTo>
                  <a:lnTo>
                    <a:pt x="421494" y="207767"/>
                  </a:lnTo>
                  <a:lnTo>
                    <a:pt x="421554" y="208010"/>
                  </a:lnTo>
                  <a:lnTo>
                    <a:pt x="421668" y="208505"/>
                  </a:lnTo>
                  <a:lnTo>
                    <a:pt x="421772" y="209000"/>
                  </a:lnTo>
                  <a:lnTo>
                    <a:pt x="421816" y="209248"/>
                  </a:lnTo>
                  <a:lnTo>
                    <a:pt x="421912" y="209744"/>
                  </a:lnTo>
                  <a:lnTo>
                    <a:pt x="422000" y="210244"/>
                  </a:lnTo>
                  <a:lnTo>
                    <a:pt x="422040" y="210492"/>
                  </a:lnTo>
                  <a:lnTo>
                    <a:pt x="422175" y="211463"/>
                  </a:lnTo>
                  <a:lnTo>
                    <a:pt x="422234" y="211999"/>
                  </a:lnTo>
                  <a:lnTo>
                    <a:pt x="422252" y="212252"/>
                  </a:lnTo>
                  <a:lnTo>
                    <a:pt x="422298" y="212758"/>
                  </a:lnTo>
                  <a:lnTo>
                    <a:pt x="422344" y="213514"/>
                  </a:lnTo>
                  <a:lnTo>
                    <a:pt x="422363" y="214021"/>
                  </a:lnTo>
                  <a:lnTo>
                    <a:pt x="422372" y="214481"/>
                  </a:lnTo>
                  <a:lnTo>
                    <a:pt x="422358" y="215122"/>
                  </a:lnTo>
                  <a:lnTo>
                    <a:pt x="422348" y="215321"/>
                  </a:lnTo>
                  <a:lnTo>
                    <a:pt x="421017" y="226095"/>
                  </a:lnTo>
                  <a:lnTo>
                    <a:pt x="420959" y="226601"/>
                  </a:lnTo>
                  <a:lnTo>
                    <a:pt x="420892" y="227102"/>
                  </a:lnTo>
                  <a:lnTo>
                    <a:pt x="420834" y="227604"/>
                  </a:lnTo>
                  <a:lnTo>
                    <a:pt x="420767" y="228105"/>
                  </a:lnTo>
                  <a:lnTo>
                    <a:pt x="420705" y="228607"/>
                  </a:lnTo>
                  <a:lnTo>
                    <a:pt x="420618" y="229363"/>
                  </a:lnTo>
                  <a:lnTo>
                    <a:pt x="420544" y="230119"/>
                  </a:lnTo>
                  <a:lnTo>
                    <a:pt x="420503" y="230628"/>
                  </a:lnTo>
                  <a:lnTo>
                    <a:pt x="420484" y="231133"/>
                  </a:lnTo>
                  <a:lnTo>
                    <a:pt x="420486" y="231640"/>
                  </a:lnTo>
                  <a:lnTo>
                    <a:pt x="420505" y="232152"/>
                  </a:lnTo>
                  <a:lnTo>
                    <a:pt x="420550" y="232658"/>
                  </a:lnTo>
                  <a:lnTo>
                    <a:pt x="420612" y="233159"/>
                  </a:lnTo>
                  <a:lnTo>
                    <a:pt x="420692" y="233663"/>
                  </a:lnTo>
                  <a:lnTo>
                    <a:pt x="420849" y="234406"/>
                  </a:lnTo>
                  <a:lnTo>
                    <a:pt x="421044" y="235143"/>
                  </a:lnTo>
                  <a:lnTo>
                    <a:pt x="421196" y="235628"/>
                  </a:lnTo>
                  <a:lnTo>
                    <a:pt x="421368" y="236107"/>
                  </a:lnTo>
                  <a:lnTo>
                    <a:pt x="421554" y="236578"/>
                  </a:lnTo>
                  <a:lnTo>
                    <a:pt x="421876" y="237275"/>
                  </a:lnTo>
                  <a:lnTo>
                    <a:pt x="422112" y="237718"/>
                  </a:lnTo>
                  <a:lnTo>
                    <a:pt x="422369" y="238160"/>
                  </a:lnTo>
                  <a:lnTo>
                    <a:pt x="422643" y="238589"/>
                  </a:lnTo>
                  <a:lnTo>
                    <a:pt x="422938" y="238999"/>
                  </a:lnTo>
                  <a:lnTo>
                    <a:pt x="423407" y="239601"/>
                  </a:lnTo>
                  <a:lnTo>
                    <a:pt x="423735" y="239988"/>
                  </a:lnTo>
                  <a:lnTo>
                    <a:pt x="424254" y="240545"/>
                  </a:lnTo>
                  <a:lnTo>
                    <a:pt x="424615" y="240901"/>
                  </a:lnTo>
                  <a:lnTo>
                    <a:pt x="425184" y="241409"/>
                  </a:lnTo>
                  <a:lnTo>
                    <a:pt x="425570" y="241734"/>
                  </a:lnTo>
                  <a:lnTo>
                    <a:pt x="427760" y="243457"/>
                  </a:lnTo>
                  <a:lnTo>
                    <a:pt x="428759" y="244236"/>
                  </a:lnTo>
                  <a:lnTo>
                    <a:pt x="430966" y="245942"/>
                  </a:lnTo>
                  <a:lnTo>
                    <a:pt x="431563" y="246409"/>
                  </a:lnTo>
                  <a:lnTo>
                    <a:pt x="432343" y="247055"/>
                  </a:lnTo>
                  <a:lnTo>
                    <a:pt x="432720" y="247389"/>
                  </a:lnTo>
                  <a:lnTo>
                    <a:pt x="433094" y="247732"/>
                  </a:lnTo>
                  <a:lnTo>
                    <a:pt x="433633" y="248262"/>
                  </a:lnTo>
                  <a:lnTo>
                    <a:pt x="433982" y="248631"/>
                  </a:lnTo>
                  <a:lnTo>
                    <a:pt x="434323" y="249006"/>
                  </a:lnTo>
                  <a:lnTo>
                    <a:pt x="434651" y="249393"/>
                  </a:lnTo>
                  <a:lnTo>
                    <a:pt x="434966" y="249785"/>
                  </a:lnTo>
                  <a:lnTo>
                    <a:pt x="435265" y="250191"/>
                  </a:lnTo>
                  <a:lnTo>
                    <a:pt x="435547" y="250611"/>
                  </a:lnTo>
                  <a:lnTo>
                    <a:pt x="435949" y="251254"/>
                  </a:lnTo>
                  <a:lnTo>
                    <a:pt x="436077" y="251473"/>
                  </a:lnTo>
                  <a:lnTo>
                    <a:pt x="436322" y="251915"/>
                  </a:lnTo>
                  <a:lnTo>
                    <a:pt x="436554" y="252367"/>
                  </a:lnTo>
                  <a:lnTo>
                    <a:pt x="436769" y="252823"/>
                  </a:lnTo>
                  <a:lnTo>
                    <a:pt x="436971" y="253289"/>
                  </a:lnTo>
                  <a:lnTo>
                    <a:pt x="437147" y="253738"/>
                  </a:lnTo>
                  <a:lnTo>
                    <a:pt x="437316" y="254239"/>
                  </a:lnTo>
                  <a:lnTo>
                    <a:pt x="437467" y="254720"/>
                  </a:lnTo>
                  <a:lnTo>
                    <a:pt x="437659" y="255457"/>
                  </a:lnTo>
                  <a:lnTo>
                    <a:pt x="437772" y="255952"/>
                  </a:lnTo>
                  <a:lnTo>
                    <a:pt x="437916" y="256699"/>
                  </a:lnTo>
                  <a:lnTo>
                    <a:pt x="438022" y="257452"/>
                  </a:lnTo>
                  <a:lnTo>
                    <a:pt x="438117" y="258460"/>
                  </a:lnTo>
                  <a:lnTo>
                    <a:pt x="438126" y="259729"/>
                  </a:lnTo>
                  <a:lnTo>
                    <a:pt x="438062" y="260743"/>
                  </a:lnTo>
                  <a:lnTo>
                    <a:pt x="437888" y="262255"/>
                  </a:lnTo>
                  <a:lnTo>
                    <a:pt x="437755" y="263263"/>
                  </a:lnTo>
                  <a:lnTo>
                    <a:pt x="437513" y="265024"/>
                  </a:lnTo>
                  <a:lnTo>
                    <a:pt x="437180" y="267545"/>
                  </a:lnTo>
                  <a:lnTo>
                    <a:pt x="436943" y="269310"/>
                  </a:lnTo>
                  <a:lnTo>
                    <a:pt x="436701" y="271075"/>
                  </a:lnTo>
                  <a:lnTo>
                    <a:pt x="436568" y="272082"/>
                  </a:lnTo>
                  <a:lnTo>
                    <a:pt x="436326" y="273843"/>
                  </a:lnTo>
                  <a:lnTo>
                    <a:pt x="436064" y="275858"/>
                  </a:lnTo>
                  <a:lnTo>
                    <a:pt x="435731" y="278379"/>
                  </a:lnTo>
                  <a:lnTo>
                    <a:pt x="435378" y="281147"/>
                  </a:lnTo>
                  <a:lnTo>
                    <a:pt x="435244" y="282155"/>
                  </a:lnTo>
                  <a:lnTo>
                    <a:pt x="435053" y="283668"/>
                  </a:lnTo>
                  <a:lnTo>
                    <a:pt x="434853" y="285177"/>
                  </a:lnTo>
                  <a:lnTo>
                    <a:pt x="434791" y="285679"/>
                  </a:lnTo>
                  <a:lnTo>
                    <a:pt x="434625" y="286942"/>
                  </a:lnTo>
                  <a:lnTo>
                    <a:pt x="434416" y="288447"/>
                  </a:lnTo>
                  <a:lnTo>
                    <a:pt x="434238" y="289586"/>
                  </a:lnTo>
                  <a:lnTo>
                    <a:pt x="434085" y="290452"/>
                  </a:lnTo>
                  <a:lnTo>
                    <a:pt x="433869" y="291442"/>
                  </a:lnTo>
                  <a:lnTo>
                    <a:pt x="433624" y="292428"/>
                  </a:lnTo>
                  <a:lnTo>
                    <a:pt x="432959" y="294575"/>
                  </a:lnTo>
                  <a:lnTo>
                    <a:pt x="432593" y="295557"/>
                  </a:lnTo>
                  <a:lnTo>
                    <a:pt x="432191" y="296489"/>
                  </a:lnTo>
                  <a:lnTo>
                    <a:pt x="431165" y="298503"/>
                  </a:lnTo>
                  <a:lnTo>
                    <a:pt x="430378" y="299833"/>
                  </a:lnTo>
                  <a:lnTo>
                    <a:pt x="429077" y="301707"/>
                  </a:lnTo>
                  <a:lnTo>
                    <a:pt x="427438" y="303973"/>
                  </a:lnTo>
                  <a:lnTo>
                    <a:pt x="426838" y="304792"/>
                  </a:lnTo>
                  <a:lnTo>
                    <a:pt x="422925" y="310106"/>
                  </a:lnTo>
                  <a:lnTo>
                    <a:pt x="420987" y="312758"/>
                  </a:lnTo>
                  <a:lnTo>
                    <a:pt x="418572" y="316051"/>
                  </a:lnTo>
                  <a:lnTo>
                    <a:pt x="417368" y="317685"/>
                  </a:lnTo>
                  <a:lnTo>
                    <a:pt x="415120" y="320758"/>
                  </a:lnTo>
                  <a:lnTo>
                    <a:pt x="411798" y="325248"/>
                  </a:lnTo>
                  <a:lnTo>
                    <a:pt x="410154" y="327501"/>
                  </a:lnTo>
                  <a:lnTo>
                    <a:pt x="408350" y="329963"/>
                  </a:lnTo>
                  <a:lnTo>
                    <a:pt x="405645" y="333647"/>
                  </a:lnTo>
                  <a:lnTo>
                    <a:pt x="405192" y="334258"/>
                  </a:lnTo>
                  <a:lnTo>
                    <a:pt x="404445" y="335285"/>
                  </a:lnTo>
                  <a:lnTo>
                    <a:pt x="403695" y="336307"/>
                  </a:lnTo>
                  <a:lnTo>
                    <a:pt x="402789" y="337534"/>
                  </a:lnTo>
                  <a:lnTo>
                    <a:pt x="401891" y="338760"/>
                  </a:lnTo>
                  <a:lnTo>
                    <a:pt x="399932" y="341421"/>
                  </a:lnTo>
                  <a:lnTo>
                    <a:pt x="397670" y="344481"/>
                  </a:lnTo>
                  <a:lnTo>
                    <a:pt x="395871" y="346947"/>
                  </a:lnTo>
                  <a:lnTo>
                    <a:pt x="392575" y="351453"/>
                  </a:lnTo>
                  <a:lnTo>
                    <a:pt x="390616" y="354110"/>
                  </a:lnTo>
                  <a:lnTo>
                    <a:pt x="389860" y="355128"/>
                  </a:lnTo>
                  <a:lnTo>
                    <a:pt x="387457" y="358405"/>
                  </a:lnTo>
                  <a:lnTo>
                    <a:pt x="386706" y="359423"/>
                  </a:lnTo>
                  <a:lnTo>
                    <a:pt x="385644" y="360849"/>
                  </a:lnTo>
                  <a:lnTo>
                    <a:pt x="385026" y="361656"/>
                  </a:lnTo>
                  <a:lnTo>
                    <a:pt x="384235" y="362641"/>
                  </a:lnTo>
                  <a:lnTo>
                    <a:pt x="382557" y="364543"/>
                  </a:lnTo>
                  <a:lnTo>
                    <a:pt x="381672" y="365442"/>
                  </a:lnTo>
                  <a:lnTo>
                    <a:pt x="381121" y="365970"/>
                  </a:lnTo>
                  <a:lnTo>
                    <a:pt x="380188" y="366824"/>
                  </a:lnTo>
                  <a:lnTo>
                    <a:pt x="379619" y="367332"/>
                  </a:lnTo>
                  <a:lnTo>
                    <a:pt x="374090" y="372051"/>
                  </a:lnTo>
                  <a:lnTo>
                    <a:pt x="374160" y="371835"/>
                  </a:lnTo>
                  <a:lnTo>
                    <a:pt x="372673" y="373065"/>
                  </a:lnTo>
                  <a:lnTo>
                    <a:pt x="371193" y="374304"/>
                  </a:lnTo>
                  <a:lnTo>
                    <a:pt x="369715" y="375555"/>
                  </a:lnTo>
                  <a:lnTo>
                    <a:pt x="366771" y="378055"/>
                  </a:lnTo>
                  <a:lnTo>
                    <a:pt x="365409" y="379217"/>
                  </a:lnTo>
                  <a:lnTo>
                    <a:pt x="364051" y="380385"/>
                  </a:lnTo>
                  <a:lnTo>
                    <a:pt x="359970" y="383878"/>
                  </a:lnTo>
                  <a:lnTo>
                    <a:pt x="353756" y="389132"/>
                  </a:lnTo>
                  <a:lnTo>
                    <a:pt x="349641" y="392640"/>
                  </a:lnTo>
                  <a:lnTo>
                    <a:pt x="347590" y="394400"/>
                  </a:lnTo>
                  <a:lnTo>
                    <a:pt x="345545" y="396168"/>
                  </a:lnTo>
                  <a:lnTo>
                    <a:pt x="344102" y="397427"/>
                  </a:lnTo>
                  <a:lnTo>
                    <a:pt x="341063" y="400102"/>
                  </a:lnTo>
                  <a:lnTo>
                    <a:pt x="337415" y="403359"/>
                  </a:lnTo>
                  <a:lnTo>
                    <a:pt x="336245" y="404265"/>
                  </a:lnTo>
                  <a:lnTo>
                    <a:pt x="335326" y="404999"/>
                  </a:lnTo>
                  <a:lnTo>
                    <a:pt x="334418" y="405747"/>
                  </a:lnTo>
                  <a:lnTo>
                    <a:pt x="333515" y="406504"/>
                  </a:lnTo>
                  <a:lnTo>
                    <a:pt x="331723" y="408033"/>
                  </a:lnTo>
                  <a:lnTo>
                    <a:pt x="330756" y="408874"/>
                  </a:lnTo>
                  <a:lnTo>
                    <a:pt x="329794" y="409724"/>
                  </a:lnTo>
                  <a:lnTo>
                    <a:pt x="326920" y="412285"/>
                  </a:lnTo>
                  <a:lnTo>
                    <a:pt x="325717" y="413326"/>
                  </a:lnTo>
                  <a:lnTo>
                    <a:pt x="324228" y="413104"/>
                  </a:lnTo>
                  <a:lnTo>
                    <a:pt x="293581" y="407901"/>
                  </a:lnTo>
                  <a:lnTo>
                    <a:pt x="292924" y="407787"/>
                  </a:lnTo>
                  <a:lnTo>
                    <a:pt x="259617" y="402121"/>
                  </a:lnTo>
                  <a:lnTo>
                    <a:pt x="250924" y="453029"/>
                  </a:lnTo>
                  <a:lnTo>
                    <a:pt x="250599" y="454935"/>
                  </a:lnTo>
                  <a:lnTo>
                    <a:pt x="250314" y="456727"/>
                  </a:lnTo>
                  <a:lnTo>
                    <a:pt x="245327" y="485972"/>
                  </a:lnTo>
                  <a:lnTo>
                    <a:pt x="241111" y="485253"/>
                  </a:lnTo>
                  <a:lnTo>
                    <a:pt x="240240" y="485100"/>
                  </a:lnTo>
                  <a:lnTo>
                    <a:pt x="217058" y="481131"/>
                  </a:lnTo>
                  <a:lnTo>
                    <a:pt x="216829" y="481088"/>
                  </a:lnTo>
                  <a:lnTo>
                    <a:pt x="216456" y="480997"/>
                  </a:lnTo>
                  <a:lnTo>
                    <a:pt x="208029" y="479568"/>
                  </a:lnTo>
                  <a:lnTo>
                    <a:pt x="185603" y="475722"/>
                  </a:lnTo>
                  <a:lnTo>
                    <a:pt x="130333" y="466197"/>
                  </a:lnTo>
                  <a:lnTo>
                    <a:pt x="130705" y="465621"/>
                  </a:lnTo>
                  <a:lnTo>
                    <a:pt x="130976" y="465233"/>
                  </a:lnTo>
                  <a:lnTo>
                    <a:pt x="105010" y="460665"/>
                  </a:lnTo>
                  <a:lnTo>
                    <a:pt x="104843" y="461685"/>
                  </a:lnTo>
                  <a:lnTo>
                    <a:pt x="104883" y="461832"/>
                  </a:lnTo>
                  <a:lnTo>
                    <a:pt x="103909" y="461661"/>
                  </a:lnTo>
                  <a:lnTo>
                    <a:pt x="86103" y="458589"/>
                  </a:lnTo>
                  <a:lnTo>
                    <a:pt x="85474" y="457839"/>
                  </a:lnTo>
                  <a:lnTo>
                    <a:pt x="84991" y="457248"/>
                  </a:lnTo>
                  <a:lnTo>
                    <a:pt x="84528" y="456648"/>
                  </a:lnTo>
                  <a:lnTo>
                    <a:pt x="84092" y="456033"/>
                  </a:lnTo>
                  <a:lnTo>
                    <a:pt x="83847" y="455662"/>
                  </a:lnTo>
                  <a:lnTo>
                    <a:pt x="83609" y="455285"/>
                  </a:lnTo>
                  <a:lnTo>
                    <a:pt x="83380" y="454904"/>
                  </a:lnTo>
                  <a:lnTo>
                    <a:pt x="83158" y="454518"/>
                  </a:lnTo>
                  <a:lnTo>
                    <a:pt x="82940" y="454127"/>
                  </a:lnTo>
                  <a:lnTo>
                    <a:pt x="82735" y="453732"/>
                  </a:lnTo>
                  <a:lnTo>
                    <a:pt x="82537" y="453331"/>
                  </a:lnTo>
                  <a:lnTo>
                    <a:pt x="82347" y="452926"/>
                  </a:lnTo>
                  <a:lnTo>
                    <a:pt x="81986" y="452111"/>
                  </a:lnTo>
                  <a:lnTo>
                    <a:pt x="81796" y="451649"/>
                  </a:lnTo>
                  <a:lnTo>
                    <a:pt x="81618" y="451187"/>
                  </a:lnTo>
                  <a:lnTo>
                    <a:pt x="81444" y="450720"/>
                  </a:lnTo>
                  <a:lnTo>
                    <a:pt x="81112" y="449786"/>
                  </a:lnTo>
                  <a:lnTo>
                    <a:pt x="80288" y="449743"/>
                  </a:lnTo>
                  <a:lnTo>
                    <a:pt x="70051" y="452178"/>
                  </a:lnTo>
                  <a:lnTo>
                    <a:pt x="69616" y="452412"/>
                  </a:lnTo>
                  <a:lnTo>
                    <a:pt x="54260" y="460847"/>
                  </a:lnTo>
                  <a:lnTo>
                    <a:pt x="36530" y="458283"/>
                  </a:lnTo>
                  <a:lnTo>
                    <a:pt x="26344" y="451583"/>
                  </a:lnTo>
                  <a:lnTo>
                    <a:pt x="23177" y="447028"/>
                  </a:lnTo>
                  <a:lnTo>
                    <a:pt x="2157" y="443263"/>
                  </a:lnTo>
                  <a:lnTo>
                    <a:pt x="1924" y="442386"/>
                  </a:lnTo>
                  <a:lnTo>
                    <a:pt x="1682" y="441019"/>
                  </a:lnTo>
                  <a:lnTo>
                    <a:pt x="1480" y="440061"/>
                  </a:lnTo>
                  <a:lnTo>
                    <a:pt x="1310" y="439232"/>
                  </a:lnTo>
                  <a:lnTo>
                    <a:pt x="1290" y="438341"/>
                  </a:lnTo>
                  <a:lnTo>
                    <a:pt x="930" y="436744"/>
                  </a:lnTo>
                  <a:lnTo>
                    <a:pt x="752" y="435472"/>
                  </a:lnTo>
                  <a:lnTo>
                    <a:pt x="486" y="433256"/>
                  </a:lnTo>
                  <a:lnTo>
                    <a:pt x="486" y="431140"/>
                  </a:lnTo>
                  <a:lnTo>
                    <a:pt x="430" y="430457"/>
                  </a:lnTo>
                  <a:lnTo>
                    <a:pt x="312" y="429029"/>
                  </a:lnTo>
                  <a:lnTo>
                    <a:pt x="0" y="426847"/>
                  </a:lnTo>
                  <a:lnTo>
                    <a:pt x="158" y="425689"/>
                  </a:lnTo>
                  <a:lnTo>
                    <a:pt x="253" y="424464"/>
                  </a:lnTo>
                  <a:lnTo>
                    <a:pt x="265" y="423849"/>
                  </a:lnTo>
                  <a:lnTo>
                    <a:pt x="435" y="422143"/>
                  </a:lnTo>
                  <a:lnTo>
                    <a:pt x="526" y="420985"/>
                  </a:lnTo>
                  <a:lnTo>
                    <a:pt x="554" y="419756"/>
                  </a:lnTo>
                  <a:lnTo>
                    <a:pt x="609" y="419570"/>
                  </a:lnTo>
                  <a:lnTo>
                    <a:pt x="562" y="419279"/>
                  </a:lnTo>
                  <a:lnTo>
                    <a:pt x="637" y="418865"/>
                  </a:lnTo>
                  <a:lnTo>
                    <a:pt x="672" y="417945"/>
                  </a:lnTo>
                  <a:lnTo>
                    <a:pt x="672" y="416892"/>
                  </a:lnTo>
                  <a:lnTo>
                    <a:pt x="653" y="415820"/>
                  </a:lnTo>
                  <a:lnTo>
                    <a:pt x="728" y="414571"/>
                  </a:lnTo>
                  <a:lnTo>
                    <a:pt x="866" y="414371"/>
                  </a:lnTo>
                  <a:lnTo>
                    <a:pt x="870" y="414166"/>
                  </a:lnTo>
                  <a:lnTo>
                    <a:pt x="997" y="413775"/>
                  </a:lnTo>
                  <a:lnTo>
                    <a:pt x="1163" y="413480"/>
                  </a:lnTo>
                  <a:lnTo>
                    <a:pt x="1417" y="412694"/>
                  </a:lnTo>
                  <a:lnTo>
                    <a:pt x="1547" y="411555"/>
                  </a:lnTo>
                  <a:lnTo>
                    <a:pt x="1500" y="409534"/>
                  </a:lnTo>
                  <a:lnTo>
                    <a:pt x="1448" y="409191"/>
                  </a:lnTo>
                  <a:lnTo>
                    <a:pt x="1460" y="409043"/>
                  </a:lnTo>
                  <a:lnTo>
                    <a:pt x="1630" y="407009"/>
                  </a:lnTo>
                  <a:lnTo>
                    <a:pt x="2026" y="404354"/>
                  </a:lnTo>
                  <a:lnTo>
                    <a:pt x="2038" y="403606"/>
                  </a:lnTo>
                  <a:lnTo>
                    <a:pt x="2184" y="403196"/>
                  </a:lnTo>
                  <a:lnTo>
                    <a:pt x="2192" y="402720"/>
                  </a:lnTo>
                  <a:lnTo>
                    <a:pt x="2442" y="400542"/>
                  </a:lnTo>
                  <a:lnTo>
                    <a:pt x="2541" y="399174"/>
                  </a:lnTo>
                  <a:lnTo>
                    <a:pt x="2691" y="398360"/>
                  </a:lnTo>
                  <a:lnTo>
                    <a:pt x="2703" y="397816"/>
                  </a:lnTo>
                  <a:lnTo>
                    <a:pt x="2774" y="397611"/>
                  </a:lnTo>
                  <a:lnTo>
                    <a:pt x="2616" y="397302"/>
                  </a:lnTo>
                  <a:lnTo>
                    <a:pt x="2833" y="395077"/>
                  </a:lnTo>
                  <a:lnTo>
                    <a:pt x="2707" y="392951"/>
                  </a:lnTo>
                  <a:lnTo>
                    <a:pt x="2707" y="390926"/>
                  </a:lnTo>
                  <a:lnTo>
                    <a:pt x="3066" y="386577"/>
                  </a:lnTo>
                  <a:lnTo>
                    <a:pt x="2932" y="384707"/>
                  </a:lnTo>
                  <a:lnTo>
                    <a:pt x="2766" y="383859"/>
                  </a:lnTo>
                  <a:lnTo>
                    <a:pt x="2684" y="381658"/>
                  </a:lnTo>
                  <a:lnTo>
                    <a:pt x="2592" y="380523"/>
                  </a:lnTo>
                  <a:lnTo>
                    <a:pt x="3704" y="375914"/>
                  </a:lnTo>
                  <a:lnTo>
                    <a:pt x="4342" y="371146"/>
                  </a:lnTo>
                  <a:lnTo>
                    <a:pt x="4655" y="368845"/>
                  </a:lnTo>
                  <a:lnTo>
                    <a:pt x="4485" y="365318"/>
                  </a:lnTo>
                  <a:lnTo>
                    <a:pt x="4746" y="358828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4" name="pg294"/>
            <p:cNvSpPr/>
            <p:nvPr/>
          </p:nvSpPr>
          <p:spPr>
            <a:xfrm>
              <a:off x="5247447" y="4813183"/>
              <a:ext cx="212606" cy="174987"/>
            </a:xfrm>
            <a:custGeom>
              <a:avLst/>
              <a:gdLst/>
              <a:ahLst/>
              <a:cxnLst/>
              <a:rect l="0" t="0" r="0" b="0"/>
              <a:pathLst>
                <a:path w="212606" h="174987">
                  <a:moveTo>
                    <a:pt x="62987" y="24012"/>
                  </a:moveTo>
                  <a:lnTo>
                    <a:pt x="62991" y="23807"/>
                  </a:lnTo>
                  <a:lnTo>
                    <a:pt x="62861" y="23460"/>
                  </a:lnTo>
                  <a:lnTo>
                    <a:pt x="63459" y="22634"/>
                  </a:lnTo>
                  <a:lnTo>
                    <a:pt x="64273" y="21828"/>
                  </a:lnTo>
                  <a:lnTo>
                    <a:pt x="64889" y="21417"/>
                  </a:lnTo>
                  <a:lnTo>
                    <a:pt x="65408" y="21160"/>
                  </a:lnTo>
                  <a:lnTo>
                    <a:pt x="65920" y="21105"/>
                  </a:lnTo>
                  <a:lnTo>
                    <a:pt x="66388" y="21123"/>
                  </a:lnTo>
                  <a:lnTo>
                    <a:pt x="67052" y="21246"/>
                  </a:lnTo>
                  <a:lnTo>
                    <a:pt x="67692" y="21293"/>
                  </a:lnTo>
                  <a:lnTo>
                    <a:pt x="68615" y="21286"/>
                  </a:lnTo>
                  <a:lnTo>
                    <a:pt x="69207" y="21086"/>
                  </a:lnTo>
                  <a:lnTo>
                    <a:pt x="69838" y="20676"/>
                  </a:lnTo>
                  <a:lnTo>
                    <a:pt x="70585" y="20053"/>
                  </a:lnTo>
                  <a:lnTo>
                    <a:pt x="71229" y="19385"/>
                  </a:lnTo>
                  <a:lnTo>
                    <a:pt x="71699" y="18854"/>
                  </a:lnTo>
                  <a:lnTo>
                    <a:pt x="72174" y="18120"/>
                  </a:lnTo>
                  <a:lnTo>
                    <a:pt x="72215" y="17655"/>
                  </a:lnTo>
                  <a:lnTo>
                    <a:pt x="72201" y="17362"/>
                  </a:lnTo>
                  <a:lnTo>
                    <a:pt x="72150" y="17065"/>
                  </a:lnTo>
                  <a:lnTo>
                    <a:pt x="71856" y="16586"/>
                  </a:lnTo>
                  <a:lnTo>
                    <a:pt x="71258" y="16089"/>
                  </a:lnTo>
                  <a:lnTo>
                    <a:pt x="70434" y="15588"/>
                  </a:lnTo>
                  <a:lnTo>
                    <a:pt x="70182" y="15252"/>
                  </a:lnTo>
                  <a:lnTo>
                    <a:pt x="70149" y="14972"/>
                  </a:lnTo>
                  <a:lnTo>
                    <a:pt x="70105" y="14453"/>
                  </a:lnTo>
                  <a:lnTo>
                    <a:pt x="70367" y="13865"/>
                  </a:lnTo>
                  <a:lnTo>
                    <a:pt x="70940" y="13304"/>
                  </a:lnTo>
                  <a:lnTo>
                    <a:pt x="71464" y="12652"/>
                  </a:lnTo>
                  <a:lnTo>
                    <a:pt x="71741" y="12223"/>
                  </a:lnTo>
                  <a:lnTo>
                    <a:pt x="72083" y="11574"/>
                  </a:lnTo>
                  <a:lnTo>
                    <a:pt x="72244" y="10793"/>
                  </a:lnTo>
                  <a:lnTo>
                    <a:pt x="72421" y="9863"/>
                  </a:lnTo>
                  <a:lnTo>
                    <a:pt x="72470" y="9142"/>
                  </a:lnTo>
                  <a:lnTo>
                    <a:pt x="72642" y="8546"/>
                  </a:lnTo>
                  <a:lnTo>
                    <a:pt x="73086" y="7778"/>
                  </a:lnTo>
                  <a:lnTo>
                    <a:pt x="73760" y="7219"/>
                  </a:lnTo>
                  <a:lnTo>
                    <a:pt x="74393" y="7124"/>
                  </a:lnTo>
                  <a:lnTo>
                    <a:pt x="74987" y="7267"/>
                  </a:lnTo>
                  <a:lnTo>
                    <a:pt x="75776" y="7343"/>
                  </a:lnTo>
                  <a:lnTo>
                    <a:pt x="76456" y="7388"/>
                  </a:lnTo>
                  <a:lnTo>
                    <a:pt x="77211" y="7465"/>
                  </a:lnTo>
                  <a:lnTo>
                    <a:pt x="77779" y="7490"/>
                  </a:lnTo>
                  <a:lnTo>
                    <a:pt x="77981" y="7570"/>
                  </a:lnTo>
                  <a:lnTo>
                    <a:pt x="78255" y="7950"/>
                  </a:lnTo>
                  <a:lnTo>
                    <a:pt x="78329" y="8365"/>
                  </a:lnTo>
                  <a:lnTo>
                    <a:pt x="78293" y="10395"/>
                  </a:lnTo>
                  <a:lnTo>
                    <a:pt x="77869" y="12431"/>
                  </a:lnTo>
                  <a:lnTo>
                    <a:pt x="77837" y="12842"/>
                  </a:lnTo>
                  <a:lnTo>
                    <a:pt x="77860" y="13178"/>
                  </a:lnTo>
                  <a:lnTo>
                    <a:pt x="77963" y="13608"/>
                  </a:lnTo>
                  <a:lnTo>
                    <a:pt x="78188" y="14064"/>
                  </a:lnTo>
                  <a:lnTo>
                    <a:pt x="78906" y="14939"/>
                  </a:lnTo>
                  <a:lnTo>
                    <a:pt x="79223" y="15177"/>
                  </a:lnTo>
                  <a:lnTo>
                    <a:pt x="79619" y="15273"/>
                  </a:lnTo>
                  <a:lnTo>
                    <a:pt x="80007" y="15247"/>
                  </a:lnTo>
                  <a:lnTo>
                    <a:pt x="80223" y="15102"/>
                  </a:lnTo>
                  <a:lnTo>
                    <a:pt x="80410" y="14558"/>
                  </a:lnTo>
                  <a:lnTo>
                    <a:pt x="80484" y="14148"/>
                  </a:lnTo>
                  <a:lnTo>
                    <a:pt x="80688" y="14034"/>
                  </a:lnTo>
                  <a:lnTo>
                    <a:pt x="81338" y="14078"/>
                  </a:lnTo>
                  <a:lnTo>
                    <a:pt x="82547" y="14272"/>
                  </a:lnTo>
                  <a:lnTo>
                    <a:pt x="83166" y="14218"/>
                  </a:lnTo>
                  <a:lnTo>
                    <a:pt x="83442" y="14149"/>
                  </a:lnTo>
                  <a:lnTo>
                    <a:pt x="83775" y="14129"/>
                  </a:lnTo>
                  <a:lnTo>
                    <a:pt x="84499" y="13970"/>
                  </a:lnTo>
                  <a:lnTo>
                    <a:pt x="85106" y="13715"/>
                  </a:lnTo>
                  <a:lnTo>
                    <a:pt x="85568" y="13484"/>
                  </a:lnTo>
                  <a:lnTo>
                    <a:pt x="86058" y="13374"/>
                  </a:lnTo>
                  <a:lnTo>
                    <a:pt x="86649" y="13217"/>
                  </a:lnTo>
                  <a:lnTo>
                    <a:pt x="87971" y="13268"/>
                  </a:lnTo>
                  <a:lnTo>
                    <a:pt x="88818" y="13341"/>
                  </a:lnTo>
                  <a:lnTo>
                    <a:pt x="89632" y="13447"/>
                  </a:lnTo>
                  <a:lnTo>
                    <a:pt x="90386" y="13510"/>
                  </a:lnTo>
                  <a:lnTo>
                    <a:pt x="91657" y="13635"/>
                  </a:lnTo>
                  <a:lnTo>
                    <a:pt x="93158" y="13748"/>
                  </a:lnTo>
                  <a:lnTo>
                    <a:pt x="93904" y="13767"/>
                  </a:lnTo>
                  <a:lnTo>
                    <a:pt x="94556" y="13800"/>
                  </a:lnTo>
                  <a:lnTo>
                    <a:pt x="94979" y="13795"/>
                  </a:lnTo>
                  <a:lnTo>
                    <a:pt x="95850" y="13795"/>
                  </a:lnTo>
                  <a:lnTo>
                    <a:pt x="97146" y="13804"/>
                  </a:lnTo>
                  <a:lnTo>
                    <a:pt x="98273" y="13848"/>
                  </a:lnTo>
                  <a:lnTo>
                    <a:pt x="99184" y="14042"/>
                  </a:lnTo>
                  <a:lnTo>
                    <a:pt x="100058" y="14527"/>
                  </a:lnTo>
                  <a:lnTo>
                    <a:pt x="100786" y="15067"/>
                  </a:lnTo>
                  <a:lnTo>
                    <a:pt x="101651" y="16058"/>
                  </a:lnTo>
                  <a:lnTo>
                    <a:pt x="102272" y="16845"/>
                  </a:lnTo>
                  <a:lnTo>
                    <a:pt x="102858" y="17840"/>
                  </a:lnTo>
                  <a:lnTo>
                    <a:pt x="103336" y="18904"/>
                  </a:lnTo>
                  <a:lnTo>
                    <a:pt x="103688" y="19371"/>
                  </a:lnTo>
                  <a:lnTo>
                    <a:pt x="104004" y="19466"/>
                  </a:lnTo>
                  <a:lnTo>
                    <a:pt x="104296" y="19194"/>
                  </a:lnTo>
                  <a:lnTo>
                    <a:pt x="104452" y="18730"/>
                  </a:lnTo>
                  <a:lnTo>
                    <a:pt x="104717" y="18155"/>
                  </a:lnTo>
                  <a:lnTo>
                    <a:pt x="105305" y="17690"/>
                  </a:lnTo>
                  <a:lnTo>
                    <a:pt x="106102" y="17465"/>
                  </a:lnTo>
                  <a:lnTo>
                    <a:pt x="106954" y="17439"/>
                  </a:lnTo>
                  <a:lnTo>
                    <a:pt x="107531" y="17566"/>
                  </a:lnTo>
                  <a:lnTo>
                    <a:pt x="108208" y="17958"/>
                  </a:lnTo>
                  <a:lnTo>
                    <a:pt x="108604" y="18541"/>
                  </a:lnTo>
                  <a:lnTo>
                    <a:pt x="108781" y="19103"/>
                  </a:lnTo>
                  <a:lnTo>
                    <a:pt x="108616" y="19562"/>
                  </a:lnTo>
                  <a:lnTo>
                    <a:pt x="108324" y="19815"/>
                  </a:lnTo>
                  <a:lnTo>
                    <a:pt x="107748" y="19978"/>
                  </a:lnTo>
                  <a:lnTo>
                    <a:pt x="106970" y="20037"/>
                  </a:lnTo>
                  <a:lnTo>
                    <a:pt x="106182" y="20179"/>
                  </a:lnTo>
                  <a:lnTo>
                    <a:pt x="105825" y="20324"/>
                  </a:lnTo>
                  <a:lnTo>
                    <a:pt x="105972" y="20641"/>
                  </a:lnTo>
                  <a:lnTo>
                    <a:pt x="106136" y="20805"/>
                  </a:lnTo>
                  <a:lnTo>
                    <a:pt x="106605" y="21045"/>
                  </a:lnTo>
                  <a:lnTo>
                    <a:pt x="107449" y="21610"/>
                  </a:lnTo>
                  <a:lnTo>
                    <a:pt x="108081" y="21706"/>
                  </a:lnTo>
                  <a:lnTo>
                    <a:pt x="108596" y="21685"/>
                  </a:lnTo>
                  <a:lnTo>
                    <a:pt x="109150" y="21610"/>
                  </a:lnTo>
                  <a:lnTo>
                    <a:pt x="109676" y="21365"/>
                  </a:lnTo>
                  <a:lnTo>
                    <a:pt x="110257" y="21190"/>
                  </a:lnTo>
                  <a:lnTo>
                    <a:pt x="110638" y="21144"/>
                  </a:lnTo>
                  <a:lnTo>
                    <a:pt x="111136" y="21190"/>
                  </a:lnTo>
                  <a:lnTo>
                    <a:pt x="111604" y="21325"/>
                  </a:lnTo>
                  <a:lnTo>
                    <a:pt x="112475" y="21610"/>
                  </a:lnTo>
                  <a:lnTo>
                    <a:pt x="112952" y="22034"/>
                  </a:lnTo>
                  <a:lnTo>
                    <a:pt x="113891" y="22668"/>
                  </a:lnTo>
                  <a:lnTo>
                    <a:pt x="114408" y="23037"/>
                  </a:lnTo>
                  <a:lnTo>
                    <a:pt x="115165" y="23578"/>
                  </a:lnTo>
                  <a:lnTo>
                    <a:pt x="115973" y="23935"/>
                  </a:lnTo>
                  <a:lnTo>
                    <a:pt x="116745" y="23225"/>
                  </a:lnTo>
                  <a:lnTo>
                    <a:pt x="117331" y="22272"/>
                  </a:lnTo>
                  <a:lnTo>
                    <a:pt x="117810" y="21362"/>
                  </a:lnTo>
                  <a:lnTo>
                    <a:pt x="117810" y="20075"/>
                  </a:lnTo>
                  <a:lnTo>
                    <a:pt x="117871" y="19073"/>
                  </a:lnTo>
                  <a:lnTo>
                    <a:pt x="117871" y="17847"/>
                  </a:lnTo>
                  <a:lnTo>
                    <a:pt x="117769" y="17043"/>
                  </a:lnTo>
                  <a:lnTo>
                    <a:pt x="117616" y="16075"/>
                  </a:lnTo>
                  <a:lnTo>
                    <a:pt x="117531" y="15444"/>
                  </a:lnTo>
                  <a:lnTo>
                    <a:pt x="117550" y="14994"/>
                  </a:lnTo>
                  <a:lnTo>
                    <a:pt x="117729" y="14512"/>
                  </a:lnTo>
                  <a:lnTo>
                    <a:pt x="117865" y="14236"/>
                  </a:lnTo>
                  <a:lnTo>
                    <a:pt x="117993" y="13988"/>
                  </a:lnTo>
                  <a:lnTo>
                    <a:pt x="118274" y="13604"/>
                  </a:lnTo>
                  <a:lnTo>
                    <a:pt x="118553" y="13412"/>
                  </a:lnTo>
                  <a:lnTo>
                    <a:pt x="119008" y="13319"/>
                  </a:lnTo>
                  <a:lnTo>
                    <a:pt x="119695" y="13535"/>
                  </a:lnTo>
                  <a:lnTo>
                    <a:pt x="119840" y="13699"/>
                  </a:lnTo>
                  <a:lnTo>
                    <a:pt x="120591" y="14034"/>
                  </a:lnTo>
                  <a:lnTo>
                    <a:pt x="121343" y="14415"/>
                  </a:lnTo>
                  <a:lnTo>
                    <a:pt x="121580" y="14701"/>
                  </a:lnTo>
                  <a:lnTo>
                    <a:pt x="121818" y="15034"/>
                  </a:lnTo>
                  <a:lnTo>
                    <a:pt x="121977" y="15565"/>
                  </a:lnTo>
                  <a:lnTo>
                    <a:pt x="122089" y="16720"/>
                  </a:lnTo>
                  <a:lnTo>
                    <a:pt x="122080" y="18121"/>
                  </a:lnTo>
                  <a:lnTo>
                    <a:pt x="121878" y="19044"/>
                  </a:lnTo>
                  <a:lnTo>
                    <a:pt x="121547" y="19705"/>
                  </a:lnTo>
                  <a:lnTo>
                    <a:pt x="121208" y="20257"/>
                  </a:lnTo>
                  <a:lnTo>
                    <a:pt x="121066" y="20753"/>
                  </a:lnTo>
                  <a:lnTo>
                    <a:pt x="121210" y="21227"/>
                  </a:lnTo>
                  <a:lnTo>
                    <a:pt x="121547" y="21721"/>
                  </a:lnTo>
                  <a:lnTo>
                    <a:pt x="122594" y="22541"/>
                  </a:lnTo>
                  <a:lnTo>
                    <a:pt x="123130" y="22878"/>
                  </a:lnTo>
                  <a:lnTo>
                    <a:pt x="123939" y="23055"/>
                  </a:lnTo>
                  <a:lnTo>
                    <a:pt x="127052" y="22118"/>
                  </a:lnTo>
                  <a:lnTo>
                    <a:pt x="127984" y="21701"/>
                  </a:lnTo>
                  <a:lnTo>
                    <a:pt x="128664" y="21384"/>
                  </a:lnTo>
                  <a:lnTo>
                    <a:pt x="129477" y="20920"/>
                  </a:lnTo>
                  <a:lnTo>
                    <a:pt x="130434" y="20177"/>
                  </a:lnTo>
                  <a:lnTo>
                    <a:pt x="130838" y="19655"/>
                  </a:lnTo>
                  <a:lnTo>
                    <a:pt x="131010" y="18984"/>
                  </a:lnTo>
                  <a:lnTo>
                    <a:pt x="131069" y="18559"/>
                  </a:lnTo>
                  <a:lnTo>
                    <a:pt x="131168" y="18078"/>
                  </a:lnTo>
                  <a:lnTo>
                    <a:pt x="131433" y="17666"/>
                  </a:lnTo>
                  <a:lnTo>
                    <a:pt x="131834" y="17274"/>
                  </a:lnTo>
                  <a:lnTo>
                    <a:pt x="132427" y="16893"/>
                  </a:lnTo>
                  <a:lnTo>
                    <a:pt x="133096" y="16633"/>
                  </a:lnTo>
                  <a:lnTo>
                    <a:pt x="133591" y="16544"/>
                  </a:lnTo>
                  <a:lnTo>
                    <a:pt x="133956" y="16625"/>
                  </a:lnTo>
                  <a:lnTo>
                    <a:pt x="134640" y="16928"/>
                  </a:lnTo>
                  <a:lnTo>
                    <a:pt x="135193" y="17334"/>
                  </a:lnTo>
                  <a:lnTo>
                    <a:pt x="135791" y="17846"/>
                  </a:lnTo>
                  <a:lnTo>
                    <a:pt x="136323" y="18391"/>
                  </a:lnTo>
                  <a:lnTo>
                    <a:pt x="137214" y="19982"/>
                  </a:lnTo>
                  <a:lnTo>
                    <a:pt x="137459" y="20330"/>
                  </a:lnTo>
                  <a:lnTo>
                    <a:pt x="137789" y="20614"/>
                  </a:lnTo>
                  <a:lnTo>
                    <a:pt x="138116" y="20605"/>
                  </a:lnTo>
                  <a:lnTo>
                    <a:pt x="138412" y="20252"/>
                  </a:lnTo>
                  <a:lnTo>
                    <a:pt x="138721" y="19704"/>
                  </a:lnTo>
                  <a:lnTo>
                    <a:pt x="139226" y="18442"/>
                  </a:lnTo>
                  <a:lnTo>
                    <a:pt x="139948" y="16464"/>
                  </a:lnTo>
                  <a:lnTo>
                    <a:pt x="139959" y="15072"/>
                  </a:lnTo>
                  <a:lnTo>
                    <a:pt x="139806" y="14442"/>
                  </a:lnTo>
                  <a:lnTo>
                    <a:pt x="140018" y="13264"/>
                  </a:lnTo>
                  <a:lnTo>
                    <a:pt x="140265" y="12413"/>
                  </a:lnTo>
                  <a:lnTo>
                    <a:pt x="140704" y="11693"/>
                  </a:lnTo>
                  <a:lnTo>
                    <a:pt x="141193" y="11424"/>
                  </a:lnTo>
                  <a:lnTo>
                    <a:pt x="142095" y="11169"/>
                  </a:lnTo>
                  <a:lnTo>
                    <a:pt x="142995" y="11061"/>
                  </a:lnTo>
                  <a:lnTo>
                    <a:pt x="144003" y="11075"/>
                  </a:lnTo>
                  <a:lnTo>
                    <a:pt x="144849" y="11318"/>
                  </a:lnTo>
                  <a:lnTo>
                    <a:pt x="145388" y="11594"/>
                  </a:lnTo>
                  <a:lnTo>
                    <a:pt x="146116" y="11982"/>
                  </a:lnTo>
                  <a:lnTo>
                    <a:pt x="146772" y="12390"/>
                  </a:lnTo>
                  <a:lnTo>
                    <a:pt x="147231" y="12606"/>
                  </a:lnTo>
                  <a:lnTo>
                    <a:pt x="147588" y="12604"/>
                  </a:lnTo>
                  <a:lnTo>
                    <a:pt x="148049" y="12387"/>
                  </a:lnTo>
                  <a:lnTo>
                    <a:pt x="148409" y="12074"/>
                  </a:lnTo>
                  <a:lnTo>
                    <a:pt x="148706" y="11318"/>
                  </a:lnTo>
                  <a:lnTo>
                    <a:pt x="148807" y="9917"/>
                  </a:lnTo>
                  <a:lnTo>
                    <a:pt x="148806" y="9222"/>
                  </a:lnTo>
                  <a:lnTo>
                    <a:pt x="148770" y="8650"/>
                  </a:lnTo>
                  <a:lnTo>
                    <a:pt x="148533" y="7721"/>
                  </a:lnTo>
                  <a:lnTo>
                    <a:pt x="148332" y="6817"/>
                  </a:lnTo>
                  <a:lnTo>
                    <a:pt x="148236" y="6506"/>
                  </a:lnTo>
                  <a:lnTo>
                    <a:pt x="148103" y="6028"/>
                  </a:lnTo>
                  <a:lnTo>
                    <a:pt x="148103" y="5313"/>
                  </a:lnTo>
                  <a:lnTo>
                    <a:pt x="148381" y="4741"/>
                  </a:lnTo>
                  <a:lnTo>
                    <a:pt x="148691" y="4500"/>
                  </a:lnTo>
                  <a:lnTo>
                    <a:pt x="149363" y="4430"/>
                  </a:lnTo>
                  <a:lnTo>
                    <a:pt x="149854" y="4488"/>
                  </a:lnTo>
                  <a:lnTo>
                    <a:pt x="150857" y="4747"/>
                  </a:lnTo>
                  <a:lnTo>
                    <a:pt x="152202" y="5450"/>
                  </a:lnTo>
                  <a:lnTo>
                    <a:pt x="153119" y="5991"/>
                  </a:lnTo>
                  <a:lnTo>
                    <a:pt x="153547" y="6289"/>
                  </a:lnTo>
                  <a:lnTo>
                    <a:pt x="153923" y="6743"/>
                  </a:lnTo>
                  <a:lnTo>
                    <a:pt x="154090" y="6951"/>
                  </a:lnTo>
                  <a:lnTo>
                    <a:pt x="154658" y="7617"/>
                  </a:lnTo>
                  <a:lnTo>
                    <a:pt x="155110" y="8029"/>
                  </a:lnTo>
                  <a:lnTo>
                    <a:pt x="155783" y="8363"/>
                  </a:lnTo>
                  <a:lnTo>
                    <a:pt x="156919" y="8561"/>
                  </a:lnTo>
                  <a:lnTo>
                    <a:pt x="157660" y="8235"/>
                  </a:lnTo>
                  <a:lnTo>
                    <a:pt x="158468" y="7880"/>
                  </a:lnTo>
                  <a:lnTo>
                    <a:pt x="158607" y="7613"/>
                  </a:lnTo>
                  <a:lnTo>
                    <a:pt x="159094" y="7059"/>
                  </a:lnTo>
                  <a:lnTo>
                    <a:pt x="159860" y="6075"/>
                  </a:lnTo>
                  <a:lnTo>
                    <a:pt x="160573" y="5108"/>
                  </a:lnTo>
                  <a:lnTo>
                    <a:pt x="161096" y="4479"/>
                  </a:lnTo>
                  <a:lnTo>
                    <a:pt x="161606" y="3967"/>
                  </a:lnTo>
                  <a:lnTo>
                    <a:pt x="161998" y="3645"/>
                  </a:lnTo>
                  <a:lnTo>
                    <a:pt x="162417" y="3374"/>
                  </a:lnTo>
                  <a:lnTo>
                    <a:pt x="163212" y="3067"/>
                  </a:lnTo>
                  <a:lnTo>
                    <a:pt x="165495" y="2757"/>
                  </a:lnTo>
                  <a:lnTo>
                    <a:pt x="166873" y="2661"/>
                  </a:lnTo>
                  <a:lnTo>
                    <a:pt x="168370" y="2394"/>
                  </a:lnTo>
                  <a:lnTo>
                    <a:pt x="169085" y="2454"/>
                  </a:lnTo>
                  <a:lnTo>
                    <a:pt x="169504" y="2647"/>
                  </a:lnTo>
                  <a:lnTo>
                    <a:pt x="169897" y="3179"/>
                  </a:lnTo>
                  <a:lnTo>
                    <a:pt x="170023" y="3801"/>
                  </a:lnTo>
                  <a:lnTo>
                    <a:pt x="169909" y="4677"/>
                  </a:lnTo>
                  <a:lnTo>
                    <a:pt x="169893" y="5459"/>
                  </a:lnTo>
                  <a:lnTo>
                    <a:pt x="170071" y="6447"/>
                  </a:lnTo>
                  <a:lnTo>
                    <a:pt x="170219" y="7237"/>
                  </a:lnTo>
                  <a:lnTo>
                    <a:pt x="170412" y="8036"/>
                  </a:lnTo>
                  <a:lnTo>
                    <a:pt x="170604" y="8873"/>
                  </a:lnTo>
                  <a:lnTo>
                    <a:pt x="170747" y="9316"/>
                  </a:lnTo>
                  <a:lnTo>
                    <a:pt x="170965" y="9756"/>
                  </a:lnTo>
                  <a:lnTo>
                    <a:pt x="171183" y="10507"/>
                  </a:lnTo>
                  <a:lnTo>
                    <a:pt x="171261" y="10936"/>
                  </a:lnTo>
                  <a:lnTo>
                    <a:pt x="171183" y="11222"/>
                  </a:lnTo>
                  <a:lnTo>
                    <a:pt x="170959" y="11650"/>
                  </a:lnTo>
                  <a:lnTo>
                    <a:pt x="170829" y="11846"/>
                  </a:lnTo>
                  <a:lnTo>
                    <a:pt x="170607" y="12010"/>
                  </a:lnTo>
                  <a:lnTo>
                    <a:pt x="170232" y="12080"/>
                  </a:lnTo>
                  <a:lnTo>
                    <a:pt x="169175" y="12073"/>
                  </a:lnTo>
                  <a:lnTo>
                    <a:pt x="168213" y="11889"/>
                  </a:lnTo>
                  <a:lnTo>
                    <a:pt x="166082" y="11407"/>
                  </a:lnTo>
                  <a:lnTo>
                    <a:pt x="165046" y="10936"/>
                  </a:lnTo>
                  <a:lnTo>
                    <a:pt x="161885" y="10148"/>
                  </a:lnTo>
                  <a:lnTo>
                    <a:pt x="161204" y="10325"/>
                  </a:lnTo>
                  <a:lnTo>
                    <a:pt x="160584" y="10848"/>
                  </a:lnTo>
                  <a:lnTo>
                    <a:pt x="160449" y="11035"/>
                  </a:lnTo>
                  <a:lnTo>
                    <a:pt x="160390" y="11466"/>
                  </a:lnTo>
                  <a:lnTo>
                    <a:pt x="160706" y="12424"/>
                  </a:lnTo>
                  <a:lnTo>
                    <a:pt x="161131" y="13145"/>
                  </a:lnTo>
                  <a:lnTo>
                    <a:pt x="163079" y="15576"/>
                  </a:lnTo>
                  <a:lnTo>
                    <a:pt x="164276" y="16663"/>
                  </a:lnTo>
                  <a:lnTo>
                    <a:pt x="165176" y="17324"/>
                  </a:lnTo>
                  <a:lnTo>
                    <a:pt x="165556" y="17469"/>
                  </a:lnTo>
                  <a:lnTo>
                    <a:pt x="165947" y="17670"/>
                  </a:lnTo>
                  <a:lnTo>
                    <a:pt x="166630" y="17878"/>
                  </a:lnTo>
                  <a:lnTo>
                    <a:pt x="167272" y="17927"/>
                  </a:lnTo>
                  <a:lnTo>
                    <a:pt x="167727" y="17838"/>
                  </a:lnTo>
                  <a:lnTo>
                    <a:pt x="168350" y="17502"/>
                  </a:lnTo>
                  <a:lnTo>
                    <a:pt x="169062" y="17038"/>
                  </a:lnTo>
                  <a:lnTo>
                    <a:pt x="169497" y="16573"/>
                  </a:lnTo>
                  <a:lnTo>
                    <a:pt x="170564" y="15836"/>
                  </a:lnTo>
                  <a:lnTo>
                    <a:pt x="171337" y="15269"/>
                  </a:lnTo>
                  <a:lnTo>
                    <a:pt x="172488" y="14367"/>
                  </a:lnTo>
                  <a:lnTo>
                    <a:pt x="172883" y="13989"/>
                  </a:lnTo>
                  <a:lnTo>
                    <a:pt x="173275" y="13600"/>
                  </a:lnTo>
                  <a:lnTo>
                    <a:pt x="173779" y="13214"/>
                  </a:lnTo>
                  <a:lnTo>
                    <a:pt x="174196" y="12960"/>
                  </a:lnTo>
                  <a:lnTo>
                    <a:pt x="175743" y="12652"/>
                  </a:lnTo>
                  <a:lnTo>
                    <a:pt x="176163" y="12473"/>
                  </a:lnTo>
                  <a:lnTo>
                    <a:pt x="176900" y="12256"/>
                  </a:lnTo>
                  <a:lnTo>
                    <a:pt x="177577" y="12177"/>
                  </a:lnTo>
                  <a:lnTo>
                    <a:pt x="178397" y="12207"/>
                  </a:lnTo>
                  <a:lnTo>
                    <a:pt x="179337" y="12454"/>
                  </a:lnTo>
                  <a:lnTo>
                    <a:pt x="180406" y="12699"/>
                  </a:lnTo>
                  <a:lnTo>
                    <a:pt x="181819" y="13155"/>
                  </a:lnTo>
                  <a:lnTo>
                    <a:pt x="182689" y="13145"/>
                  </a:lnTo>
                  <a:lnTo>
                    <a:pt x="183213" y="12869"/>
                  </a:lnTo>
                  <a:lnTo>
                    <a:pt x="184284" y="11525"/>
                  </a:lnTo>
                  <a:lnTo>
                    <a:pt x="184823" y="10958"/>
                  </a:lnTo>
                  <a:lnTo>
                    <a:pt x="185163" y="10409"/>
                  </a:lnTo>
                  <a:lnTo>
                    <a:pt x="185656" y="9826"/>
                  </a:lnTo>
                  <a:lnTo>
                    <a:pt x="186111" y="9461"/>
                  </a:lnTo>
                  <a:lnTo>
                    <a:pt x="186722" y="9172"/>
                  </a:lnTo>
                  <a:lnTo>
                    <a:pt x="187772" y="8887"/>
                  </a:lnTo>
                  <a:lnTo>
                    <a:pt x="189167" y="8561"/>
                  </a:lnTo>
                  <a:lnTo>
                    <a:pt x="190051" y="8128"/>
                  </a:lnTo>
                  <a:lnTo>
                    <a:pt x="190587" y="7576"/>
                  </a:lnTo>
                  <a:lnTo>
                    <a:pt x="190808" y="7030"/>
                  </a:lnTo>
                  <a:lnTo>
                    <a:pt x="190886" y="6321"/>
                  </a:lnTo>
                  <a:lnTo>
                    <a:pt x="190650" y="5686"/>
                  </a:lnTo>
                  <a:lnTo>
                    <a:pt x="190333" y="5271"/>
                  </a:lnTo>
                  <a:lnTo>
                    <a:pt x="190083" y="4842"/>
                  </a:lnTo>
                  <a:lnTo>
                    <a:pt x="189799" y="4540"/>
                  </a:lnTo>
                  <a:lnTo>
                    <a:pt x="189575" y="4196"/>
                  </a:lnTo>
                  <a:lnTo>
                    <a:pt x="189586" y="3760"/>
                  </a:lnTo>
                  <a:lnTo>
                    <a:pt x="189930" y="3244"/>
                  </a:lnTo>
                  <a:lnTo>
                    <a:pt x="190264" y="2791"/>
                  </a:lnTo>
                  <a:lnTo>
                    <a:pt x="190778" y="2347"/>
                  </a:lnTo>
                  <a:lnTo>
                    <a:pt x="191332" y="2025"/>
                  </a:lnTo>
                  <a:lnTo>
                    <a:pt x="192015" y="1872"/>
                  </a:lnTo>
                  <a:lnTo>
                    <a:pt x="192786" y="1724"/>
                  </a:lnTo>
                  <a:lnTo>
                    <a:pt x="193745" y="1546"/>
                  </a:lnTo>
                  <a:lnTo>
                    <a:pt x="194974" y="1310"/>
                  </a:lnTo>
                  <a:lnTo>
                    <a:pt x="196583" y="1009"/>
                  </a:lnTo>
                  <a:lnTo>
                    <a:pt x="200001" y="23"/>
                  </a:lnTo>
                  <a:lnTo>
                    <a:pt x="200560" y="0"/>
                  </a:lnTo>
                  <a:lnTo>
                    <a:pt x="201241" y="45"/>
                  </a:lnTo>
                  <a:lnTo>
                    <a:pt x="201506" y="166"/>
                  </a:lnTo>
                  <a:lnTo>
                    <a:pt x="202091" y="637"/>
                  </a:lnTo>
                  <a:lnTo>
                    <a:pt x="202447" y="1240"/>
                  </a:lnTo>
                  <a:lnTo>
                    <a:pt x="202556" y="2208"/>
                  </a:lnTo>
                  <a:lnTo>
                    <a:pt x="202118" y="3588"/>
                  </a:lnTo>
                  <a:lnTo>
                    <a:pt x="200577" y="5880"/>
                  </a:lnTo>
                  <a:lnTo>
                    <a:pt x="199560" y="7247"/>
                  </a:lnTo>
                  <a:lnTo>
                    <a:pt x="198960" y="8702"/>
                  </a:lnTo>
                  <a:lnTo>
                    <a:pt x="198680" y="10349"/>
                  </a:lnTo>
                  <a:lnTo>
                    <a:pt x="198615" y="11880"/>
                  </a:lnTo>
                  <a:lnTo>
                    <a:pt x="198971" y="13172"/>
                  </a:lnTo>
                  <a:lnTo>
                    <a:pt x="199639" y="14183"/>
                  </a:lnTo>
                  <a:lnTo>
                    <a:pt x="200802" y="14757"/>
                  </a:lnTo>
                  <a:lnTo>
                    <a:pt x="201429" y="14855"/>
                  </a:lnTo>
                  <a:lnTo>
                    <a:pt x="202131" y="14766"/>
                  </a:lnTo>
                  <a:lnTo>
                    <a:pt x="202562" y="14553"/>
                  </a:lnTo>
                  <a:lnTo>
                    <a:pt x="201343" y="17994"/>
                  </a:lnTo>
                  <a:lnTo>
                    <a:pt x="200888" y="19109"/>
                  </a:lnTo>
                  <a:lnTo>
                    <a:pt x="200405" y="20214"/>
                  </a:lnTo>
                  <a:lnTo>
                    <a:pt x="199895" y="21296"/>
                  </a:lnTo>
                  <a:lnTo>
                    <a:pt x="199360" y="22363"/>
                  </a:lnTo>
                  <a:lnTo>
                    <a:pt x="199127" y="23131"/>
                  </a:lnTo>
                  <a:lnTo>
                    <a:pt x="198921" y="23903"/>
                  </a:lnTo>
                  <a:lnTo>
                    <a:pt x="198743" y="24689"/>
                  </a:lnTo>
                  <a:lnTo>
                    <a:pt x="198596" y="25480"/>
                  </a:lnTo>
                  <a:lnTo>
                    <a:pt x="198477" y="26280"/>
                  </a:lnTo>
                  <a:lnTo>
                    <a:pt x="198386" y="27086"/>
                  </a:lnTo>
                  <a:lnTo>
                    <a:pt x="198327" y="27896"/>
                  </a:lnTo>
                  <a:lnTo>
                    <a:pt x="198299" y="28711"/>
                  </a:lnTo>
                  <a:lnTo>
                    <a:pt x="198299" y="29521"/>
                  </a:lnTo>
                  <a:lnTo>
                    <a:pt x="198327" y="30336"/>
                  </a:lnTo>
                  <a:lnTo>
                    <a:pt x="198386" y="31146"/>
                  </a:lnTo>
                  <a:lnTo>
                    <a:pt x="198477" y="31951"/>
                  </a:lnTo>
                  <a:lnTo>
                    <a:pt x="198596" y="32752"/>
                  </a:lnTo>
                  <a:lnTo>
                    <a:pt x="198743" y="33543"/>
                  </a:lnTo>
                  <a:lnTo>
                    <a:pt x="198921" y="34329"/>
                  </a:lnTo>
                  <a:lnTo>
                    <a:pt x="199127" y="35101"/>
                  </a:lnTo>
                  <a:lnTo>
                    <a:pt x="199364" y="35864"/>
                  </a:lnTo>
                  <a:lnTo>
                    <a:pt x="200326" y="37960"/>
                  </a:lnTo>
                  <a:lnTo>
                    <a:pt x="201260" y="40071"/>
                  </a:lnTo>
                  <a:lnTo>
                    <a:pt x="202163" y="42201"/>
                  </a:lnTo>
                  <a:lnTo>
                    <a:pt x="203042" y="44351"/>
                  </a:lnTo>
                  <a:lnTo>
                    <a:pt x="203890" y="46515"/>
                  </a:lnTo>
                  <a:lnTo>
                    <a:pt x="204855" y="50550"/>
                  </a:lnTo>
                  <a:lnTo>
                    <a:pt x="205777" y="54596"/>
                  </a:lnTo>
                  <a:lnTo>
                    <a:pt x="206668" y="58651"/>
                  </a:lnTo>
                  <a:lnTo>
                    <a:pt x="207487" y="62773"/>
                  </a:lnTo>
                  <a:lnTo>
                    <a:pt x="207496" y="63109"/>
                  </a:lnTo>
                  <a:lnTo>
                    <a:pt x="207784" y="63893"/>
                  </a:lnTo>
                  <a:lnTo>
                    <a:pt x="207887" y="64332"/>
                  </a:lnTo>
                  <a:lnTo>
                    <a:pt x="207998" y="64765"/>
                  </a:lnTo>
                  <a:lnTo>
                    <a:pt x="208057" y="64980"/>
                  </a:lnTo>
                  <a:lnTo>
                    <a:pt x="208247" y="65628"/>
                  </a:lnTo>
                  <a:lnTo>
                    <a:pt x="208457" y="66262"/>
                  </a:lnTo>
                  <a:lnTo>
                    <a:pt x="208675" y="66895"/>
                  </a:lnTo>
                  <a:lnTo>
                    <a:pt x="208901" y="67529"/>
                  </a:lnTo>
                  <a:lnTo>
                    <a:pt x="209118" y="68163"/>
                  </a:lnTo>
                  <a:lnTo>
                    <a:pt x="209570" y="69545"/>
                  </a:lnTo>
                  <a:lnTo>
                    <a:pt x="209791" y="70241"/>
                  </a:lnTo>
                  <a:lnTo>
                    <a:pt x="210021" y="70927"/>
                  </a:lnTo>
                  <a:lnTo>
                    <a:pt x="210258" y="71613"/>
                  </a:lnTo>
                  <a:lnTo>
                    <a:pt x="210337" y="71825"/>
                  </a:lnTo>
                  <a:lnTo>
                    <a:pt x="210452" y="72137"/>
                  </a:lnTo>
                  <a:lnTo>
                    <a:pt x="211058" y="73705"/>
                  </a:lnTo>
                  <a:lnTo>
                    <a:pt x="211248" y="74229"/>
                  </a:lnTo>
                  <a:lnTo>
                    <a:pt x="211410" y="74710"/>
                  </a:lnTo>
                  <a:lnTo>
                    <a:pt x="211862" y="76164"/>
                  </a:lnTo>
                  <a:lnTo>
                    <a:pt x="212020" y="76645"/>
                  </a:lnTo>
                  <a:lnTo>
                    <a:pt x="212127" y="76941"/>
                  </a:lnTo>
                  <a:lnTo>
                    <a:pt x="212360" y="77522"/>
                  </a:lnTo>
                  <a:lnTo>
                    <a:pt x="212459" y="77817"/>
                  </a:lnTo>
                  <a:lnTo>
                    <a:pt x="212523" y="78122"/>
                  </a:lnTo>
                  <a:lnTo>
                    <a:pt x="212550" y="78427"/>
                  </a:lnTo>
                  <a:lnTo>
                    <a:pt x="212562" y="78885"/>
                  </a:lnTo>
                  <a:lnTo>
                    <a:pt x="212594" y="79404"/>
                  </a:lnTo>
                  <a:lnTo>
                    <a:pt x="212606" y="79924"/>
                  </a:lnTo>
                  <a:lnTo>
                    <a:pt x="212594" y="80186"/>
                  </a:lnTo>
                  <a:lnTo>
                    <a:pt x="212562" y="80481"/>
                  </a:lnTo>
                  <a:lnTo>
                    <a:pt x="212511" y="80772"/>
                  </a:lnTo>
                  <a:lnTo>
                    <a:pt x="212451" y="81067"/>
                  </a:lnTo>
                  <a:lnTo>
                    <a:pt x="212380" y="81358"/>
                  </a:lnTo>
                  <a:lnTo>
                    <a:pt x="212111" y="82497"/>
                  </a:lnTo>
                  <a:lnTo>
                    <a:pt x="211992" y="82916"/>
                  </a:lnTo>
                  <a:lnTo>
                    <a:pt x="211854" y="83317"/>
                  </a:lnTo>
                  <a:lnTo>
                    <a:pt x="211679" y="83693"/>
                  </a:lnTo>
                  <a:lnTo>
                    <a:pt x="211577" y="83879"/>
                  </a:lnTo>
                  <a:lnTo>
                    <a:pt x="211466" y="84055"/>
                  </a:lnTo>
                  <a:lnTo>
                    <a:pt x="211347" y="84227"/>
                  </a:lnTo>
                  <a:lnTo>
                    <a:pt x="210999" y="84675"/>
                  </a:lnTo>
                  <a:lnTo>
                    <a:pt x="210674" y="85013"/>
                  </a:lnTo>
                  <a:lnTo>
                    <a:pt x="210441" y="85270"/>
                  </a:lnTo>
                  <a:lnTo>
                    <a:pt x="209965" y="85780"/>
                  </a:lnTo>
                  <a:lnTo>
                    <a:pt x="208833" y="86767"/>
                  </a:lnTo>
                  <a:lnTo>
                    <a:pt x="207119" y="88063"/>
                  </a:lnTo>
                  <a:lnTo>
                    <a:pt x="205506" y="89379"/>
                  </a:lnTo>
                  <a:lnTo>
                    <a:pt x="205187" y="89640"/>
                  </a:lnTo>
                  <a:lnTo>
                    <a:pt x="202761" y="90817"/>
                  </a:lnTo>
                  <a:lnTo>
                    <a:pt x="200872" y="91861"/>
                  </a:lnTo>
                  <a:lnTo>
                    <a:pt x="198885" y="92538"/>
                  </a:lnTo>
                  <a:lnTo>
                    <a:pt x="197258" y="93009"/>
                  </a:lnTo>
                  <a:lnTo>
                    <a:pt x="195679" y="93195"/>
                  </a:lnTo>
                  <a:lnTo>
                    <a:pt x="194214" y="92766"/>
                  </a:lnTo>
                  <a:lnTo>
                    <a:pt x="192033" y="92294"/>
                  </a:lnTo>
                  <a:lnTo>
                    <a:pt x="191632" y="92346"/>
                  </a:lnTo>
                  <a:lnTo>
                    <a:pt x="189622" y="92604"/>
                  </a:lnTo>
                  <a:lnTo>
                    <a:pt x="188505" y="92904"/>
                  </a:lnTo>
                  <a:lnTo>
                    <a:pt x="186138" y="93391"/>
                  </a:lnTo>
                  <a:lnTo>
                    <a:pt x="185274" y="93679"/>
                  </a:lnTo>
                  <a:lnTo>
                    <a:pt x="184511" y="93934"/>
                  </a:lnTo>
                  <a:lnTo>
                    <a:pt x="182314" y="95249"/>
                  </a:lnTo>
                  <a:lnTo>
                    <a:pt x="180640" y="96402"/>
                  </a:lnTo>
                  <a:lnTo>
                    <a:pt x="178894" y="97446"/>
                  </a:lnTo>
                  <a:lnTo>
                    <a:pt x="176721" y="98556"/>
                  </a:lnTo>
                  <a:lnTo>
                    <a:pt x="174662" y="99233"/>
                  </a:lnTo>
                  <a:lnTo>
                    <a:pt x="171131" y="99738"/>
                  </a:lnTo>
                  <a:lnTo>
                    <a:pt x="168322" y="99658"/>
                  </a:lnTo>
                  <a:lnTo>
                    <a:pt x="167117" y="99624"/>
                  </a:lnTo>
                  <a:lnTo>
                    <a:pt x="163534" y="99190"/>
                  </a:lnTo>
                  <a:lnTo>
                    <a:pt x="160138" y="98690"/>
                  </a:lnTo>
                  <a:lnTo>
                    <a:pt x="154988" y="97617"/>
                  </a:lnTo>
                  <a:lnTo>
                    <a:pt x="152313" y="97132"/>
                  </a:lnTo>
                  <a:lnTo>
                    <a:pt x="150684" y="96836"/>
                  </a:lnTo>
                  <a:lnTo>
                    <a:pt x="147225" y="96278"/>
                  </a:lnTo>
                  <a:lnTo>
                    <a:pt x="146080" y="96097"/>
                  </a:lnTo>
                  <a:lnTo>
                    <a:pt x="141631" y="94987"/>
                  </a:lnTo>
                  <a:lnTo>
                    <a:pt x="137577" y="94082"/>
                  </a:lnTo>
                  <a:lnTo>
                    <a:pt x="135895" y="93824"/>
                  </a:lnTo>
                  <a:lnTo>
                    <a:pt x="134007" y="93834"/>
                  </a:lnTo>
                  <a:lnTo>
                    <a:pt x="131794" y="94062"/>
                  </a:lnTo>
                  <a:lnTo>
                    <a:pt x="130578" y="94272"/>
                  </a:lnTo>
                  <a:lnTo>
                    <a:pt x="130115" y="94353"/>
                  </a:lnTo>
                  <a:lnTo>
                    <a:pt x="128710" y="94944"/>
                  </a:lnTo>
                  <a:lnTo>
                    <a:pt x="127578" y="95768"/>
                  </a:lnTo>
                  <a:lnTo>
                    <a:pt x="125931" y="97355"/>
                  </a:lnTo>
                  <a:lnTo>
                    <a:pt x="123884" y="99204"/>
                  </a:lnTo>
                  <a:lnTo>
                    <a:pt x="122709" y="100701"/>
                  </a:lnTo>
                  <a:lnTo>
                    <a:pt x="121992" y="101830"/>
                  </a:lnTo>
                  <a:lnTo>
                    <a:pt x="120975" y="103002"/>
                  </a:lnTo>
                  <a:lnTo>
                    <a:pt x="119831" y="104398"/>
                  </a:lnTo>
                  <a:lnTo>
                    <a:pt x="119063" y="105580"/>
                  </a:lnTo>
                  <a:lnTo>
                    <a:pt x="118477" y="107482"/>
                  </a:lnTo>
                  <a:lnTo>
                    <a:pt x="118037" y="108759"/>
                  </a:lnTo>
                  <a:lnTo>
                    <a:pt x="118334" y="108873"/>
                  </a:lnTo>
                  <a:lnTo>
                    <a:pt x="118572" y="108859"/>
                  </a:lnTo>
                  <a:lnTo>
                    <a:pt x="118433" y="109450"/>
                  </a:lnTo>
                  <a:lnTo>
                    <a:pt x="119067" y="111308"/>
                  </a:lnTo>
                  <a:lnTo>
                    <a:pt x="118980" y="111551"/>
                  </a:lnTo>
                  <a:lnTo>
                    <a:pt x="118924" y="111718"/>
                  </a:lnTo>
                  <a:lnTo>
                    <a:pt x="118849" y="111918"/>
                  </a:lnTo>
                  <a:lnTo>
                    <a:pt x="118235" y="109736"/>
                  </a:lnTo>
                  <a:lnTo>
                    <a:pt x="117871" y="109226"/>
                  </a:lnTo>
                  <a:lnTo>
                    <a:pt x="117764" y="109535"/>
                  </a:lnTo>
                  <a:lnTo>
                    <a:pt x="117250" y="111666"/>
                  </a:lnTo>
                  <a:lnTo>
                    <a:pt x="116759" y="114325"/>
                  </a:lnTo>
                  <a:lnTo>
                    <a:pt x="116735" y="115368"/>
                  </a:lnTo>
                  <a:lnTo>
                    <a:pt x="116664" y="116469"/>
                  </a:lnTo>
                  <a:lnTo>
                    <a:pt x="116642" y="116838"/>
                  </a:lnTo>
                  <a:lnTo>
                    <a:pt x="116604" y="117346"/>
                  </a:lnTo>
                  <a:lnTo>
                    <a:pt x="116561" y="118003"/>
                  </a:lnTo>
                  <a:lnTo>
                    <a:pt x="116046" y="121182"/>
                  </a:lnTo>
                  <a:lnTo>
                    <a:pt x="115148" y="123974"/>
                  </a:lnTo>
                  <a:lnTo>
                    <a:pt x="114966" y="124352"/>
                  </a:lnTo>
                  <a:lnTo>
                    <a:pt x="113053" y="128320"/>
                  </a:lnTo>
                  <a:lnTo>
                    <a:pt x="111787" y="130836"/>
                  </a:lnTo>
                  <a:lnTo>
                    <a:pt x="110314" y="133519"/>
                  </a:lnTo>
                  <a:lnTo>
                    <a:pt x="108374" y="136193"/>
                  </a:lnTo>
                  <a:lnTo>
                    <a:pt x="106431" y="138966"/>
                  </a:lnTo>
                  <a:lnTo>
                    <a:pt x="104150" y="141792"/>
                  </a:lnTo>
                  <a:lnTo>
                    <a:pt x="102527" y="143379"/>
                  </a:lnTo>
                  <a:lnTo>
                    <a:pt x="100247" y="145547"/>
                  </a:lnTo>
                  <a:lnTo>
                    <a:pt x="98018" y="147791"/>
                  </a:lnTo>
                  <a:lnTo>
                    <a:pt x="95734" y="150131"/>
                  </a:lnTo>
                  <a:lnTo>
                    <a:pt x="93070" y="153019"/>
                  </a:lnTo>
                  <a:lnTo>
                    <a:pt x="91495" y="154801"/>
                  </a:lnTo>
                  <a:lnTo>
                    <a:pt x="90548" y="156226"/>
                  </a:lnTo>
                  <a:lnTo>
                    <a:pt x="89503" y="157689"/>
                  </a:lnTo>
                  <a:lnTo>
                    <a:pt x="88577" y="159338"/>
                  </a:lnTo>
                  <a:lnTo>
                    <a:pt x="87809" y="160663"/>
                  </a:lnTo>
                  <a:lnTo>
                    <a:pt x="87619" y="160896"/>
                  </a:lnTo>
                  <a:lnTo>
                    <a:pt x="87437" y="161163"/>
                  </a:lnTo>
                  <a:lnTo>
                    <a:pt x="87279" y="161449"/>
                  </a:lnTo>
                  <a:lnTo>
                    <a:pt x="86986" y="162049"/>
                  </a:lnTo>
                  <a:lnTo>
                    <a:pt x="86835" y="162345"/>
                  </a:lnTo>
                  <a:lnTo>
                    <a:pt x="85628" y="164523"/>
                  </a:lnTo>
                  <a:lnTo>
                    <a:pt x="84622" y="166390"/>
                  </a:lnTo>
                  <a:lnTo>
                    <a:pt x="84361" y="166848"/>
                  </a:lnTo>
                  <a:lnTo>
                    <a:pt x="84159" y="167182"/>
                  </a:lnTo>
                  <a:lnTo>
                    <a:pt x="83953" y="167515"/>
                  </a:lnTo>
                  <a:lnTo>
                    <a:pt x="83744" y="167844"/>
                  </a:lnTo>
                  <a:lnTo>
                    <a:pt x="83538" y="168177"/>
                  </a:lnTo>
                  <a:lnTo>
                    <a:pt x="83336" y="168516"/>
                  </a:lnTo>
                  <a:lnTo>
                    <a:pt x="83150" y="168845"/>
                  </a:lnTo>
                  <a:lnTo>
                    <a:pt x="82785" y="169512"/>
                  </a:lnTo>
                  <a:lnTo>
                    <a:pt x="82283" y="170474"/>
                  </a:lnTo>
                  <a:lnTo>
                    <a:pt x="81301" y="172457"/>
                  </a:lnTo>
                  <a:lnTo>
                    <a:pt x="81044" y="173014"/>
                  </a:lnTo>
                  <a:lnTo>
                    <a:pt x="80953" y="173229"/>
                  </a:lnTo>
                  <a:lnTo>
                    <a:pt x="80778" y="173662"/>
                  </a:lnTo>
                  <a:lnTo>
                    <a:pt x="80628" y="174072"/>
                  </a:lnTo>
                  <a:lnTo>
                    <a:pt x="80281" y="174987"/>
                  </a:lnTo>
                  <a:lnTo>
                    <a:pt x="78672" y="174776"/>
                  </a:lnTo>
                  <a:lnTo>
                    <a:pt x="78069" y="174701"/>
                  </a:lnTo>
                  <a:lnTo>
                    <a:pt x="78474" y="173712"/>
                  </a:lnTo>
                  <a:lnTo>
                    <a:pt x="77789" y="173597"/>
                  </a:lnTo>
                  <a:lnTo>
                    <a:pt x="78372" y="172180"/>
                  </a:lnTo>
                  <a:lnTo>
                    <a:pt x="77966" y="172118"/>
                  </a:lnTo>
                  <a:lnTo>
                    <a:pt x="77611" y="172066"/>
                  </a:lnTo>
                  <a:lnTo>
                    <a:pt x="72211" y="171218"/>
                  </a:lnTo>
                  <a:lnTo>
                    <a:pt x="68719" y="170267"/>
                  </a:lnTo>
                  <a:lnTo>
                    <a:pt x="67964" y="170065"/>
                  </a:lnTo>
                  <a:lnTo>
                    <a:pt x="62606" y="168611"/>
                  </a:lnTo>
                  <a:lnTo>
                    <a:pt x="62200" y="167825"/>
                  </a:lnTo>
                  <a:lnTo>
                    <a:pt x="62363" y="167391"/>
                  </a:lnTo>
                  <a:lnTo>
                    <a:pt x="62121" y="167277"/>
                  </a:lnTo>
                  <a:lnTo>
                    <a:pt x="61322" y="166938"/>
                  </a:lnTo>
                  <a:lnTo>
                    <a:pt x="60961" y="167701"/>
                  </a:lnTo>
                  <a:lnTo>
                    <a:pt x="60541" y="167665"/>
                  </a:lnTo>
                  <a:lnTo>
                    <a:pt x="59457" y="167548"/>
                  </a:lnTo>
                  <a:lnTo>
                    <a:pt x="58705" y="168003"/>
                  </a:lnTo>
                  <a:lnTo>
                    <a:pt x="55760" y="167597"/>
                  </a:lnTo>
                  <a:lnTo>
                    <a:pt x="54565" y="167415"/>
                  </a:lnTo>
                  <a:lnTo>
                    <a:pt x="53816" y="167201"/>
                  </a:lnTo>
                  <a:lnTo>
                    <a:pt x="52110" y="166795"/>
                  </a:lnTo>
                  <a:lnTo>
                    <a:pt x="50364" y="166357"/>
                  </a:lnTo>
                  <a:lnTo>
                    <a:pt x="49066" y="166166"/>
                  </a:lnTo>
                  <a:lnTo>
                    <a:pt x="48551" y="166095"/>
                  </a:lnTo>
                  <a:lnTo>
                    <a:pt x="46821" y="165833"/>
                  </a:lnTo>
                  <a:lnTo>
                    <a:pt x="46437" y="165781"/>
                  </a:lnTo>
                  <a:lnTo>
                    <a:pt x="45145" y="165587"/>
                  </a:lnTo>
                  <a:lnTo>
                    <a:pt x="44489" y="165490"/>
                  </a:lnTo>
                  <a:lnTo>
                    <a:pt x="43357" y="165328"/>
                  </a:lnTo>
                  <a:lnTo>
                    <a:pt x="37934" y="165742"/>
                  </a:lnTo>
                  <a:lnTo>
                    <a:pt x="36129" y="166071"/>
                  </a:lnTo>
                  <a:lnTo>
                    <a:pt x="35472" y="166219"/>
                  </a:lnTo>
                  <a:lnTo>
                    <a:pt x="34300" y="166491"/>
                  </a:lnTo>
                  <a:lnTo>
                    <a:pt x="32313" y="167091"/>
                  </a:lnTo>
                  <a:lnTo>
                    <a:pt x="31077" y="167472"/>
                  </a:lnTo>
                  <a:lnTo>
                    <a:pt x="29114" y="168073"/>
                  </a:lnTo>
                  <a:lnTo>
                    <a:pt x="28754" y="168187"/>
                  </a:lnTo>
                  <a:lnTo>
                    <a:pt x="28112" y="168444"/>
                  </a:lnTo>
                  <a:lnTo>
                    <a:pt x="27479" y="168692"/>
                  </a:lnTo>
                  <a:lnTo>
                    <a:pt x="25512" y="169474"/>
                  </a:lnTo>
                  <a:lnTo>
                    <a:pt x="24759" y="169531"/>
                  </a:lnTo>
                  <a:lnTo>
                    <a:pt x="23884" y="168764"/>
                  </a:lnTo>
                  <a:lnTo>
                    <a:pt x="23429" y="168182"/>
                  </a:lnTo>
                  <a:lnTo>
                    <a:pt x="23113" y="167096"/>
                  </a:lnTo>
                  <a:lnTo>
                    <a:pt x="23049" y="166872"/>
                  </a:lnTo>
                  <a:lnTo>
                    <a:pt x="23069" y="165666"/>
                  </a:lnTo>
                  <a:lnTo>
                    <a:pt x="23318" y="164580"/>
                  </a:lnTo>
                  <a:lnTo>
                    <a:pt x="22717" y="164408"/>
                  </a:lnTo>
                  <a:lnTo>
                    <a:pt x="22790" y="164076"/>
                  </a:lnTo>
                  <a:lnTo>
                    <a:pt x="24648" y="155987"/>
                  </a:lnTo>
                  <a:lnTo>
                    <a:pt x="26365" y="146976"/>
                  </a:lnTo>
                  <a:lnTo>
                    <a:pt x="26608" y="147011"/>
                  </a:lnTo>
                  <a:lnTo>
                    <a:pt x="26697" y="146417"/>
                  </a:lnTo>
                  <a:lnTo>
                    <a:pt x="27045" y="144488"/>
                  </a:lnTo>
                  <a:lnTo>
                    <a:pt x="27724" y="138285"/>
                  </a:lnTo>
                  <a:lnTo>
                    <a:pt x="27871" y="137570"/>
                  </a:lnTo>
                  <a:lnTo>
                    <a:pt x="28001" y="136764"/>
                  </a:lnTo>
                  <a:lnTo>
                    <a:pt x="28558" y="133083"/>
                  </a:lnTo>
                  <a:lnTo>
                    <a:pt x="28626" y="132648"/>
                  </a:lnTo>
                  <a:lnTo>
                    <a:pt x="29133" y="129733"/>
                  </a:lnTo>
                  <a:lnTo>
                    <a:pt x="29756" y="126120"/>
                  </a:lnTo>
                  <a:lnTo>
                    <a:pt x="30122" y="123543"/>
                  </a:lnTo>
                  <a:lnTo>
                    <a:pt x="30718" y="119347"/>
                  </a:lnTo>
                  <a:lnTo>
                    <a:pt x="27610" y="118857"/>
                  </a:lnTo>
                  <a:lnTo>
                    <a:pt x="24196" y="118305"/>
                  </a:lnTo>
                  <a:lnTo>
                    <a:pt x="22525" y="118044"/>
                  </a:lnTo>
                  <a:lnTo>
                    <a:pt x="20193" y="117689"/>
                  </a:lnTo>
                  <a:lnTo>
                    <a:pt x="17665" y="117305"/>
                  </a:lnTo>
                  <a:lnTo>
                    <a:pt x="16904" y="117170"/>
                  </a:lnTo>
                  <a:lnTo>
                    <a:pt x="11940" y="116307"/>
                  </a:lnTo>
                  <a:lnTo>
                    <a:pt x="8206" y="115695"/>
                  </a:lnTo>
                  <a:lnTo>
                    <a:pt x="7459" y="115555"/>
                  </a:lnTo>
                  <a:lnTo>
                    <a:pt x="5432" y="115250"/>
                  </a:lnTo>
                  <a:lnTo>
                    <a:pt x="4409" y="115221"/>
                  </a:lnTo>
                  <a:lnTo>
                    <a:pt x="3856" y="115199"/>
                  </a:lnTo>
                  <a:lnTo>
                    <a:pt x="1768" y="115289"/>
                  </a:lnTo>
                  <a:lnTo>
                    <a:pt x="0" y="115249"/>
                  </a:lnTo>
                  <a:lnTo>
                    <a:pt x="237" y="114737"/>
                  </a:lnTo>
                  <a:lnTo>
                    <a:pt x="431" y="114346"/>
                  </a:lnTo>
                  <a:lnTo>
                    <a:pt x="1011" y="114220"/>
                  </a:lnTo>
                  <a:lnTo>
                    <a:pt x="1233" y="113591"/>
                  </a:lnTo>
                  <a:lnTo>
                    <a:pt x="4546" y="109164"/>
                  </a:lnTo>
                  <a:lnTo>
                    <a:pt x="7440" y="99176"/>
                  </a:lnTo>
                  <a:lnTo>
                    <a:pt x="7416" y="98628"/>
                  </a:lnTo>
                  <a:lnTo>
                    <a:pt x="7891" y="98661"/>
                  </a:lnTo>
                  <a:lnTo>
                    <a:pt x="8141" y="98723"/>
                  </a:lnTo>
                  <a:lnTo>
                    <a:pt x="8434" y="98680"/>
                  </a:lnTo>
                  <a:lnTo>
                    <a:pt x="8818" y="98628"/>
                  </a:lnTo>
                  <a:lnTo>
                    <a:pt x="8905" y="98337"/>
                  </a:lnTo>
                  <a:lnTo>
                    <a:pt x="9040" y="97808"/>
                  </a:lnTo>
                  <a:lnTo>
                    <a:pt x="9150" y="97003"/>
                  </a:lnTo>
                  <a:lnTo>
                    <a:pt x="9281" y="96169"/>
                  </a:lnTo>
                  <a:lnTo>
                    <a:pt x="9325" y="95421"/>
                  </a:lnTo>
                  <a:lnTo>
                    <a:pt x="9693" y="94553"/>
                  </a:lnTo>
                  <a:lnTo>
                    <a:pt x="9950" y="93791"/>
                  </a:lnTo>
                  <a:lnTo>
                    <a:pt x="10338" y="92919"/>
                  </a:lnTo>
                  <a:lnTo>
                    <a:pt x="10940" y="92337"/>
                  </a:lnTo>
                  <a:lnTo>
                    <a:pt x="11433" y="92064"/>
                  </a:lnTo>
                  <a:lnTo>
                    <a:pt x="11731" y="91899"/>
                  </a:lnTo>
                  <a:lnTo>
                    <a:pt x="12618" y="91446"/>
                  </a:lnTo>
                  <a:lnTo>
                    <a:pt x="13018" y="90841"/>
                  </a:lnTo>
                  <a:lnTo>
                    <a:pt x="12998" y="90174"/>
                  </a:lnTo>
                  <a:lnTo>
                    <a:pt x="13046" y="89531"/>
                  </a:lnTo>
                  <a:lnTo>
                    <a:pt x="12887" y="88992"/>
                  </a:lnTo>
                  <a:lnTo>
                    <a:pt x="12638" y="88630"/>
                  </a:lnTo>
                  <a:lnTo>
                    <a:pt x="12488" y="87982"/>
                  </a:lnTo>
                  <a:lnTo>
                    <a:pt x="12456" y="87415"/>
                  </a:lnTo>
                  <a:lnTo>
                    <a:pt x="12590" y="86933"/>
                  </a:lnTo>
                  <a:lnTo>
                    <a:pt x="12864" y="86462"/>
                  </a:lnTo>
                  <a:lnTo>
                    <a:pt x="13113" y="85899"/>
                  </a:lnTo>
                  <a:lnTo>
                    <a:pt x="13628" y="85942"/>
                  </a:lnTo>
                  <a:lnTo>
                    <a:pt x="14225" y="86123"/>
                  </a:lnTo>
                  <a:lnTo>
                    <a:pt x="14799" y="86509"/>
                  </a:lnTo>
                  <a:lnTo>
                    <a:pt x="15310" y="86800"/>
                  </a:lnTo>
                  <a:lnTo>
                    <a:pt x="16062" y="86900"/>
                  </a:lnTo>
                  <a:lnTo>
                    <a:pt x="16656" y="87048"/>
                  </a:lnTo>
                  <a:lnTo>
                    <a:pt x="16822" y="87448"/>
                  </a:lnTo>
                  <a:lnTo>
                    <a:pt x="16593" y="87891"/>
                  </a:lnTo>
                  <a:lnTo>
                    <a:pt x="16387" y="88373"/>
                  </a:lnTo>
                  <a:lnTo>
                    <a:pt x="16173" y="88849"/>
                  </a:lnTo>
                  <a:lnTo>
                    <a:pt x="16217" y="89311"/>
                  </a:lnTo>
                  <a:lnTo>
                    <a:pt x="16640" y="89469"/>
                  </a:lnTo>
                  <a:lnTo>
                    <a:pt x="17487" y="89812"/>
                  </a:lnTo>
                  <a:lnTo>
                    <a:pt x="18053" y="89669"/>
                  </a:lnTo>
                  <a:lnTo>
                    <a:pt x="18655" y="89702"/>
                  </a:lnTo>
                  <a:lnTo>
                    <a:pt x="19364" y="89831"/>
                  </a:lnTo>
                  <a:lnTo>
                    <a:pt x="20072" y="89759"/>
                  </a:lnTo>
                  <a:lnTo>
                    <a:pt x="20516" y="89483"/>
                  </a:lnTo>
                  <a:lnTo>
                    <a:pt x="20749" y="89140"/>
                  </a:lnTo>
                  <a:lnTo>
                    <a:pt x="20682" y="88763"/>
                  </a:lnTo>
                  <a:lnTo>
                    <a:pt x="20536" y="88258"/>
                  </a:lnTo>
                  <a:lnTo>
                    <a:pt x="20627" y="87991"/>
                  </a:lnTo>
                  <a:lnTo>
                    <a:pt x="20999" y="87782"/>
                  </a:lnTo>
                  <a:lnTo>
                    <a:pt x="21434" y="87701"/>
                  </a:lnTo>
                  <a:lnTo>
                    <a:pt x="22151" y="87891"/>
                  </a:lnTo>
                  <a:lnTo>
                    <a:pt x="22764" y="88287"/>
                  </a:lnTo>
                  <a:lnTo>
                    <a:pt x="23089" y="88759"/>
                  </a:lnTo>
                  <a:lnTo>
                    <a:pt x="23283" y="89154"/>
                  </a:lnTo>
                  <a:lnTo>
                    <a:pt x="23398" y="89678"/>
                  </a:lnTo>
                  <a:lnTo>
                    <a:pt x="23520" y="90112"/>
                  </a:lnTo>
                  <a:lnTo>
                    <a:pt x="23960" y="90412"/>
                  </a:lnTo>
                  <a:lnTo>
                    <a:pt x="24304" y="90503"/>
                  </a:lnTo>
                  <a:lnTo>
                    <a:pt x="24514" y="90622"/>
                  </a:lnTo>
                  <a:lnTo>
                    <a:pt x="24716" y="90755"/>
                  </a:lnTo>
                  <a:lnTo>
                    <a:pt x="24981" y="90774"/>
                  </a:lnTo>
                  <a:lnTo>
                    <a:pt x="25195" y="90717"/>
                  </a:lnTo>
                  <a:lnTo>
                    <a:pt x="25381" y="90498"/>
                  </a:lnTo>
                  <a:lnTo>
                    <a:pt x="25599" y="90150"/>
                  </a:lnTo>
                  <a:lnTo>
                    <a:pt x="25769" y="89654"/>
                  </a:lnTo>
                  <a:lnTo>
                    <a:pt x="25888" y="89111"/>
                  </a:lnTo>
                  <a:lnTo>
                    <a:pt x="26097" y="88411"/>
                  </a:lnTo>
                  <a:lnTo>
                    <a:pt x="26244" y="88106"/>
                  </a:lnTo>
                  <a:lnTo>
                    <a:pt x="26315" y="87705"/>
                  </a:lnTo>
                  <a:lnTo>
                    <a:pt x="26371" y="87300"/>
                  </a:lnTo>
                  <a:lnTo>
                    <a:pt x="26474" y="87005"/>
                  </a:lnTo>
                  <a:lnTo>
                    <a:pt x="26719" y="86533"/>
                  </a:lnTo>
                  <a:lnTo>
                    <a:pt x="27301" y="85714"/>
                  </a:lnTo>
                  <a:lnTo>
                    <a:pt x="26945" y="85499"/>
                  </a:lnTo>
                  <a:lnTo>
                    <a:pt x="26580" y="85599"/>
                  </a:lnTo>
                  <a:lnTo>
                    <a:pt x="26283" y="85761"/>
                  </a:lnTo>
                  <a:lnTo>
                    <a:pt x="26058" y="85871"/>
                  </a:lnTo>
                  <a:lnTo>
                    <a:pt x="25832" y="85999"/>
                  </a:lnTo>
                  <a:lnTo>
                    <a:pt x="25634" y="86090"/>
                  </a:lnTo>
                  <a:lnTo>
                    <a:pt x="25504" y="86114"/>
                  </a:lnTo>
                  <a:lnTo>
                    <a:pt x="25357" y="86128"/>
                  </a:lnTo>
                  <a:lnTo>
                    <a:pt x="25108" y="85980"/>
                  </a:lnTo>
                  <a:lnTo>
                    <a:pt x="24906" y="85628"/>
                  </a:lnTo>
                  <a:lnTo>
                    <a:pt x="24894" y="85499"/>
                  </a:lnTo>
                  <a:lnTo>
                    <a:pt x="24957" y="85237"/>
                  </a:lnTo>
                  <a:lnTo>
                    <a:pt x="25341" y="84722"/>
                  </a:lnTo>
                  <a:lnTo>
                    <a:pt x="25500" y="84551"/>
                  </a:lnTo>
                  <a:lnTo>
                    <a:pt x="25622" y="84384"/>
                  </a:lnTo>
                  <a:lnTo>
                    <a:pt x="25737" y="84246"/>
                  </a:lnTo>
                  <a:lnTo>
                    <a:pt x="25888" y="84074"/>
                  </a:lnTo>
                  <a:lnTo>
                    <a:pt x="26101" y="83874"/>
                  </a:lnTo>
                  <a:lnTo>
                    <a:pt x="26248" y="83655"/>
                  </a:lnTo>
                  <a:lnTo>
                    <a:pt x="26367" y="83455"/>
                  </a:lnTo>
                  <a:lnTo>
                    <a:pt x="26454" y="83274"/>
                  </a:lnTo>
                  <a:lnTo>
                    <a:pt x="26493" y="83054"/>
                  </a:lnTo>
                  <a:lnTo>
                    <a:pt x="26505" y="82778"/>
                  </a:lnTo>
                  <a:lnTo>
                    <a:pt x="26533" y="82483"/>
                  </a:lnTo>
                  <a:lnTo>
                    <a:pt x="26569" y="82187"/>
                  </a:lnTo>
                  <a:lnTo>
                    <a:pt x="26612" y="81973"/>
                  </a:lnTo>
                  <a:lnTo>
                    <a:pt x="26719" y="81744"/>
                  </a:lnTo>
                  <a:lnTo>
                    <a:pt x="26960" y="81449"/>
                  </a:lnTo>
                  <a:lnTo>
                    <a:pt x="27115" y="81382"/>
                  </a:lnTo>
                  <a:lnTo>
                    <a:pt x="27325" y="81267"/>
                  </a:lnTo>
                  <a:lnTo>
                    <a:pt x="27435" y="81125"/>
                  </a:lnTo>
                  <a:lnTo>
                    <a:pt x="27388" y="80862"/>
                  </a:lnTo>
                  <a:lnTo>
                    <a:pt x="27202" y="80672"/>
                  </a:lnTo>
                  <a:lnTo>
                    <a:pt x="26770" y="80248"/>
                  </a:lnTo>
                  <a:lnTo>
                    <a:pt x="26549" y="80014"/>
                  </a:lnTo>
                  <a:lnTo>
                    <a:pt x="26379" y="79795"/>
                  </a:lnTo>
                  <a:lnTo>
                    <a:pt x="26236" y="79571"/>
                  </a:lnTo>
                  <a:lnTo>
                    <a:pt x="26125" y="79338"/>
                  </a:lnTo>
                  <a:lnTo>
                    <a:pt x="25990" y="79018"/>
                  </a:lnTo>
                  <a:lnTo>
                    <a:pt x="25674" y="78761"/>
                  </a:lnTo>
                  <a:lnTo>
                    <a:pt x="25587" y="79052"/>
                  </a:lnTo>
                  <a:lnTo>
                    <a:pt x="25472" y="79214"/>
                  </a:lnTo>
                  <a:lnTo>
                    <a:pt x="25333" y="79352"/>
                  </a:lnTo>
                  <a:lnTo>
                    <a:pt x="24819" y="79657"/>
                  </a:lnTo>
                  <a:lnTo>
                    <a:pt x="24435" y="79752"/>
                  </a:lnTo>
                  <a:lnTo>
                    <a:pt x="24011" y="79752"/>
                  </a:lnTo>
                  <a:lnTo>
                    <a:pt x="23604" y="79566"/>
                  </a:lnTo>
                  <a:lnTo>
                    <a:pt x="23370" y="79133"/>
                  </a:lnTo>
                  <a:lnTo>
                    <a:pt x="23326" y="78666"/>
                  </a:lnTo>
                  <a:lnTo>
                    <a:pt x="23326" y="78213"/>
                  </a:lnTo>
                  <a:lnTo>
                    <a:pt x="23520" y="77651"/>
                  </a:lnTo>
                  <a:lnTo>
                    <a:pt x="23710" y="77117"/>
                  </a:lnTo>
                  <a:lnTo>
                    <a:pt x="24086" y="76612"/>
                  </a:lnTo>
                  <a:lnTo>
                    <a:pt x="24474" y="76264"/>
                  </a:lnTo>
                  <a:lnTo>
                    <a:pt x="24831" y="75983"/>
                  </a:lnTo>
                  <a:lnTo>
                    <a:pt x="25203" y="75611"/>
                  </a:lnTo>
                  <a:lnTo>
                    <a:pt x="25535" y="75196"/>
                  </a:lnTo>
                  <a:lnTo>
                    <a:pt x="26188" y="74491"/>
                  </a:lnTo>
                  <a:lnTo>
                    <a:pt x="26347" y="74291"/>
                  </a:lnTo>
                  <a:lnTo>
                    <a:pt x="26489" y="74005"/>
                  </a:lnTo>
                  <a:lnTo>
                    <a:pt x="26624" y="73667"/>
                  </a:lnTo>
                  <a:lnTo>
                    <a:pt x="26667" y="73481"/>
                  </a:lnTo>
                  <a:lnTo>
                    <a:pt x="26727" y="73267"/>
                  </a:lnTo>
                  <a:lnTo>
                    <a:pt x="26774" y="72919"/>
                  </a:lnTo>
                  <a:lnTo>
                    <a:pt x="26699" y="72609"/>
                  </a:lnTo>
                  <a:lnTo>
                    <a:pt x="26553" y="72390"/>
                  </a:lnTo>
                  <a:lnTo>
                    <a:pt x="26244" y="72213"/>
                  </a:lnTo>
                  <a:lnTo>
                    <a:pt x="25939" y="72099"/>
                  </a:lnTo>
                  <a:lnTo>
                    <a:pt x="25638" y="72004"/>
                  </a:lnTo>
                  <a:lnTo>
                    <a:pt x="25297" y="71884"/>
                  </a:lnTo>
                  <a:lnTo>
                    <a:pt x="25036" y="71789"/>
                  </a:lnTo>
                  <a:lnTo>
                    <a:pt x="24704" y="71594"/>
                  </a:lnTo>
                  <a:lnTo>
                    <a:pt x="24439" y="71294"/>
                  </a:lnTo>
                  <a:lnTo>
                    <a:pt x="24114" y="70917"/>
                  </a:lnTo>
                  <a:lnTo>
                    <a:pt x="23896" y="70607"/>
                  </a:lnTo>
                  <a:lnTo>
                    <a:pt x="23722" y="70298"/>
                  </a:lnTo>
                  <a:lnTo>
                    <a:pt x="23386" y="69731"/>
                  </a:lnTo>
                  <a:lnTo>
                    <a:pt x="23231" y="69302"/>
                  </a:lnTo>
                  <a:lnTo>
                    <a:pt x="23148" y="68878"/>
                  </a:lnTo>
                  <a:lnTo>
                    <a:pt x="23045" y="68516"/>
                  </a:lnTo>
                  <a:lnTo>
                    <a:pt x="22899" y="68325"/>
                  </a:lnTo>
                  <a:lnTo>
                    <a:pt x="22733" y="68239"/>
                  </a:lnTo>
                  <a:lnTo>
                    <a:pt x="22380" y="67991"/>
                  </a:lnTo>
                  <a:lnTo>
                    <a:pt x="22087" y="67834"/>
                  </a:lnTo>
                  <a:lnTo>
                    <a:pt x="21854" y="67991"/>
                  </a:lnTo>
                  <a:lnTo>
                    <a:pt x="21786" y="68206"/>
                  </a:lnTo>
                  <a:lnTo>
                    <a:pt x="21723" y="68539"/>
                  </a:lnTo>
                  <a:lnTo>
                    <a:pt x="21624" y="68954"/>
                  </a:lnTo>
                  <a:lnTo>
                    <a:pt x="21490" y="69211"/>
                  </a:lnTo>
                  <a:lnTo>
                    <a:pt x="21315" y="69273"/>
                  </a:lnTo>
                  <a:lnTo>
                    <a:pt x="20999" y="69230"/>
                  </a:lnTo>
                  <a:lnTo>
                    <a:pt x="20749" y="69130"/>
                  </a:lnTo>
                  <a:lnTo>
                    <a:pt x="20658" y="68897"/>
                  </a:lnTo>
                  <a:lnTo>
                    <a:pt x="20690" y="68439"/>
                  </a:lnTo>
                  <a:lnTo>
                    <a:pt x="20765" y="68096"/>
                  </a:lnTo>
                  <a:lnTo>
                    <a:pt x="20797" y="67353"/>
                  </a:lnTo>
                  <a:lnTo>
                    <a:pt x="20805" y="67138"/>
                  </a:lnTo>
                  <a:lnTo>
                    <a:pt x="20781" y="66867"/>
                  </a:lnTo>
                  <a:lnTo>
                    <a:pt x="20769" y="66571"/>
                  </a:lnTo>
                  <a:lnTo>
                    <a:pt x="20769" y="66300"/>
                  </a:lnTo>
                  <a:lnTo>
                    <a:pt x="20777" y="66038"/>
                  </a:lnTo>
                  <a:lnTo>
                    <a:pt x="20801" y="65814"/>
                  </a:lnTo>
                  <a:lnTo>
                    <a:pt x="20916" y="65490"/>
                  </a:lnTo>
                  <a:lnTo>
                    <a:pt x="21003" y="65189"/>
                  </a:lnTo>
                  <a:lnTo>
                    <a:pt x="21034" y="64918"/>
                  </a:lnTo>
                  <a:lnTo>
                    <a:pt x="20956" y="64682"/>
                  </a:lnTo>
                  <a:lnTo>
                    <a:pt x="20808" y="64503"/>
                  </a:lnTo>
                  <a:lnTo>
                    <a:pt x="20520" y="64327"/>
                  </a:lnTo>
                  <a:lnTo>
                    <a:pt x="20314" y="64260"/>
                  </a:lnTo>
                  <a:lnTo>
                    <a:pt x="20072" y="64193"/>
                  </a:lnTo>
                  <a:lnTo>
                    <a:pt x="19787" y="64165"/>
                  </a:lnTo>
                  <a:lnTo>
                    <a:pt x="19526" y="64131"/>
                  </a:lnTo>
                  <a:lnTo>
                    <a:pt x="19209" y="64112"/>
                  </a:lnTo>
                  <a:lnTo>
                    <a:pt x="18885" y="64084"/>
                  </a:lnTo>
                  <a:lnTo>
                    <a:pt x="18600" y="64084"/>
                  </a:lnTo>
                  <a:lnTo>
                    <a:pt x="18307" y="64146"/>
                  </a:lnTo>
                  <a:lnTo>
                    <a:pt x="18081" y="64189"/>
                  </a:lnTo>
                  <a:lnTo>
                    <a:pt x="17907" y="64251"/>
                  </a:lnTo>
                  <a:lnTo>
                    <a:pt x="17705" y="64274"/>
                  </a:lnTo>
                  <a:lnTo>
                    <a:pt x="17020" y="62645"/>
                  </a:lnTo>
                  <a:lnTo>
                    <a:pt x="17281" y="62416"/>
                  </a:lnTo>
                  <a:lnTo>
                    <a:pt x="17685" y="62154"/>
                  </a:lnTo>
                  <a:lnTo>
                    <a:pt x="17863" y="62054"/>
                  </a:lnTo>
                  <a:lnTo>
                    <a:pt x="17998" y="61982"/>
                  </a:lnTo>
                  <a:lnTo>
                    <a:pt x="18228" y="61911"/>
                  </a:lnTo>
                  <a:lnTo>
                    <a:pt x="18390" y="61877"/>
                  </a:lnTo>
                  <a:lnTo>
                    <a:pt x="18604" y="61816"/>
                  </a:lnTo>
                  <a:lnTo>
                    <a:pt x="18754" y="61715"/>
                  </a:lnTo>
                  <a:lnTo>
                    <a:pt x="19023" y="61630"/>
                  </a:lnTo>
                  <a:lnTo>
                    <a:pt x="19281" y="61587"/>
                  </a:lnTo>
                  <a:lnTo>
                    <a:pt x="19570" y="61587"/>
                  </a:lnTo>
                  <a:lnTo>
                    <a:pt x="19811" y="61630"/>
                  </a:lnTo>
                  <a:lnTo>
                    <a:pt x="20231" y="61720"/>
                  </a:lnTo>
                  <a:lnTo>
                    <a:pt x="20516" y="61773"/>
                  </a:lnTo>
                  <a:lnTo>
                    <a:pt x="20844" y="61782"/>
                  </a:lnTo>
                  <a:lnTo>
                    <a:pt x="21014" y="61773"/>
                  </a:lnTo>
                  <a:lnTo>
                    <a:pt x="21232" y="61754"/>
                  </a:lnTo>
                  <a:lnTo>
                    <a:pt x="21557" y="61577"/>
                  </a:lnTo>
                  <a:lnTo>
                    <a:pt x="21699" y="61363"/>
                  </a:lnTo>
                  <a:lnTo>
                    <a:pt x="21699" y="61196"/>
                  </a:lnTo>
                  <a:lnTo>
                    <a:pt x="21691" y="60948"/>
                  </a:lnTo>
                  <a:lnTo>
                    <a:pt x="21676" y="60719"/>
                  </a:lnTo>
                  <a:lnTo>
                    <a:pt x="21683" y="60448"/>
                  </a:lnTo>
                  <a:lnTo>
                    <a:pt x="21759" y="60219"/>
                  </a:lnTo>
                  <a:lnTo>
                    <a:pt x="21838" y="59995"/>
                  </a:lnTo>
                  <a:lnTo>
                    <a:pt x="21873" y="59747"/>
                  </a:lnTo>
                  <a:lnTo>
                    <a:pt x="21933" y="59504"/>
                  </a:lnTo>
                  <a:lnTo>
                    <a:pt x="22032" y="59276"/>
                  </a:lnTo>
                  <a:lnTo>
                    <a:pt x="22111" y="59118"/>
                  </a:lnTo>
                  <a:lnTo>
                    <a:pt x="22238" y="58909"/>
                  </a:lnTo>
                  <a:lnTo>
                    <a:pt x="22349" y="58704"/>
                  </a:lnTo>
                  <a:lnTo>
                    <a:pt x="22487" y="58513"/>
                  </a:lnTo>
                  <a:lnTo>
                    <a:pt x="22661" y="58361"/>
                  </a:lnTo>
                  <a:lnTo>
                    <a:pt x="22907" y="58241"/>
                  </a:lnTo>
                  <a:lnTo>
                    <a:pt x="23140" y="58108"/>
                  </a:lnTo>
                  <a:lnTo>
                    <a:pt x="23287" y="57989"/>
                  </a:lnTo>
                  <a:lnTo>
                    <a:pt x="23520" y="57817"/>
                  </a:lnTo>
                  <a:lnTo>
                    <a:pt x="23873" y="57722"/>
                  </a:lnTo>
                  <a:lnTo>
                    <a:pt x="24245" y="57717"/>
                  </a:lnTo>
                  <a:lnTo>
                    <a:pt x="24609" y="57755"/>
                  </a:lnTo>
                  <a:lnTo>
                    <a:pt x="25484" y="57813"/>
                  </a:lnTo>
                  <a:lnTo>
                    <a:pt x="25872" y="57856"/>
                  </a:lnTo>
                  <a:lnTo>
                    <a:pt x="26248" y="57975"/>
                  </a:lnTo>
                  <a:lnTo>
                    <a:pt x="26604" y="58027"/>
                  </a:lnTo>
                  <a:lnTo>
                    <a:pt x="27210" y="58070"/>
                  </a:lnTo>
                  <a:lnTo>
                    <a:pt x="27487" y="58079"/>
                  </a:lnTo>
                  <a:lnTo>
                    <a:pt x="27808" y="58184"/>
                  </a:lnTo>
                  <a:lnTo>
                    <a:pt x="28093" y="58356"/>
                  </a:lnTo>
                  <a:lnTo>
                    <a:pt x="28386" y="58580"/>
                  </a:lnTo>
                  <a:lnTo>
                    <a:pt x="28572" y="58789"/>
                  </a:lnTo>
                  <a:lnTo>
                    <a:pt x="28659" y="59109"/>
                  </a:lnTo>
                  <a:lnTo>
                    <a:pt x="28809" y="59385"/>
                  </a:lnTo>
                  <a:lnTo>
                    <a:pt x="29070" y="59409"/>
                  </a:lnTo>
                  <a:lnTo>
                    <a:pt x="29328" y="59314"/>
                  </a:lnTo>
                  <a:lnTo>
                    <a:pt x="29724" y="59361"/>
                  </a:lnTo>
                  <a:lnTo>
                    <a:pt x="30056" y="59581"/>
                  </a:lnTo>
                  <a:lnTo>
                    <a:pt x="30389" y="59776"/>
                  </a:lnTo>
                  <a:lnTo>
                    <a:pt x="30622" y="59938"/>
                  </a:lnTo>
                  <a:lnTo>
                    <a:pt x="30923" y="60114"/>
                  </a:lnTo>
                  <a:lnTo>
                    <a:pt x="31267" y="60252"/>
                  </a:lnTo>
                  <a:lnTo>
                    <a:pt x="31560" y="60448"/>
                  </a:lnTo>
                  <a:lnTo>
                    <a:pt x="31833" y="60657"/>
                  </a:lnTo>
                  <a:lnTo>
                    <a:pt x="32233" y="60848"/>
                  </a:lnTo>
                  <a:lnTo>
                    <a:pt x="32562" y="60815"/>
                  </a:lnTo>
                  <a:lnTo>
                    <a:pt x="32879" y="60696"/>
                  </a:lnTo>
                  <a:lnTo>
                    <a:pt x="33088" y="60400"/>
                  </a:lnTo>
                  <a:lnTo>
                    <a:pt x="33144" y="60148"/>
                  </a:lnTo>
                  <a:lnTo>
                    <a:pt x="33247" y="59962"/>
                  </a:lnTo>
                  <a:lnTo>
                    <a:pt x="33472" y="59695"/>
                  </a:lnTo>
                  <a:lnTo>
                    <a:pt x="33599" y="59519"/>
                  </a:lnTo>
                  <a:lnTo>
                    <a:pt x="33670" y="59357"/>
                  </a:lnTo>
                  <a:lnTo>
                    <a:pt x="33730" y="59161"/>
                  </a:lnTo>
                  <a:lnTo>
                    <a:pt x="33809" y="58961"/>
                  </a:lnTo>
                  <a:lnTo>
                    <a:pt x="33944" y="58761"/>
                  </a:lnTo>
                  <a:lnTo>
                    <a:pt x="34114" y="58551"/>
                  </a:lnTo>
                  <a:lnTo>
                    <a:pt x="34300" y="58237"/>
                  </a:lnTo>
                  <a:lnTo>
                    <a:pt x="34399" y="58060"/>
                  </a:lnTo>
                  <a:lnTo>
                    <a:pt x="34561" y="57794"/>
                  </a:lnTo>
                  <a:lnTo>
                    <a:pt x="34747" y="57536"/>
                  </a:lnTo>
                  <a:lnTo>
                    <a:pt x="34882" y="57341"/>
                  </a:lnTo>
                  <a:lnTo>
                    <a:pt x="34989" y="57203"/>
                  </a:lnTo>
                  <a:lnTo>
                    <a:pt x="35218" y="56812"/>
                  </a:lnTo>
                  <a:lnTo>
                    <a:pt x="35757" y="56016"/>
                  </a:lnTo>
                  <a:lnTo>
                    <a:pt x="36119" y="56276"/>
                  </a:lnTo>
                  <a:lnTo>
                    <a:pt x="36344" y="55918"/>
                  </a:lnTo>
                  <a:lnTo>
                    <a:pt x="36693" y="55343"/>
                  </a:lnTo>
                  <a:lnTo>
                    <a:pt x="37035" y="54979"/>
                  </a:lnTo>
                  <a:lnTo>
                    <a:pt x="37376" y="54513"/>
                  </a:lnTo>
                  <a:lnTo>
                    <a:pt x="37666" y="54013"/>
                  </a:lnTo>
                  <a:lnTo>
                    <a:pt x="37745" y="53383"/>
                  </a:lnTo>
                  <a:lnTo>
                    <a:pt x="37618" y="52823"/>
                  </a:lnTo>
                  <a:lnTo>
                    <a:pt x="37548" y="52411"/>
                  </a:lnTo>
                  <a:lnTo>
                    <a:pt x="37521" y="51675"/>
                  </a:lnTo>
                  <a:lnTo>
                    <a:pt x="37548" y="51287"/>
                  </a:lnTo>
                  <a:lnTo>
                    <a:pt x="37802" y="50748"/>
                  </a:lnTo>
                  <a:lnTo>
                    <a:pt x="38034" y="50269"/>
                  </a:lnTo>
                  <a:lnTo>
                    <a:pt x="38302" y="49617"/>
                  </a:lnTo>
                  <a:lnTo>
                    <a:pt x="38550" y="48996"/>
                  </a:lnTo>
                  <a:lnTo>
                    <a:pt x="38705" y="47733"/>
                  </a:lnTo>
                  <a:lnTo>
                    <a:pt x="39145" y="46873"/>
                  </a:lnTo>
                  <a:lnTo>
                    <a:pt x="39992" y="45569"/>
                  </a:lnTo>
                  <a:lnTo>
                    <a:pt x="40308" y="45103"/>
                  </a:lnTo>
                  <a:lnTo>
                    <a:pt x="40980" y="44022"/>
                  </a:lnTo>
                  <a:lnTo>
                    <a:pt x="41369" y="43274"/>
                  </a:lnTo>
                  <a:lnTo>
                    <a:pt x="41615" y="42816"/>
                  </a:lnTo>
                  <a:lnTo>
                    <a:pt x="42019" y="42241"/>
                  </a:lnTo>
                  <a:lnTo>
                    <a:pt x="42795" y="41116"/>
                  </a:lnTo>
                  <a:lnTo>
                    <a:pt x="44025" y="39114"/>
                  </a:lnTo>
                  <a:lnTo>
                    <a:pt x="44307" y="38701"/>
                  </a:lnTo>
                  <a:lnTo>
                    <a:pt x="45090" y="38300"/>
                  </a:lnTo>
                  <a:lnTo>
                    <a:pt x="45537" y="38359"/>
                  </a:lnTo>
                  <a:lnTo>
                    <a:pt x="47023" y="39036"/>
                  </a:lnTo>
                  <a:lnTo>
                    <a:pt x="47672" y="39051"/>
                  </a:lnTo>
                  <a:lnTo>
                    <a:pt x="47926" y="38593"/>
                  </a:lnTo>
                  <a:lnTo>
                    <a:pt x="47988" y="37717"/>
                  </a:lnTo>
                  <a:lnTo>
                    <a:pt x="47727" y="36546"/>
                  </a:lnTo>
                  <a:lnTo>
                    <a:pt x="47455" y="35066"/>
                  </a:lnTo>
                  <a:lnTo>
                    <a:pt x="47629" y="34263"/>
                  </a:lnTo>
                  <a:lnTo>
                    <a:pt x="48030" y="33632"/>
                  </a:lnTo>
                  <a:lnTo>
                    <a:pt x="48340" y="33192"/>
                  </a:lnTo>
                  <a:lnTo>
                    <a:pt x="48775" y="32410"/>
                  </a:lnTo>
                  <a:lnTo>
                    <a:pt x="48899" y="32094"/>
                  </a:lnTo>
                  <a:lnTo>
                    <a:pt x="48956" y="31727"/>
                  </a:lnTo>
                  <a:lnTo>
                    <a:pt x="48963" y="31101"/>
                  </a:lnTo>
                  <a:lnTo>
                    <a:pt x="48959" y="30581"/>
                  </a:lnTo>
                  <a:lnTo>
                    <a:pt x="49022" y="30238"/>
                  </a:lnTo>
                  <a:lnTo>
                    <a:pt x="49349" y="29340"/>
                  </a:lnTo>
                  <a:lnTo>
                    <a:pt x="49483" y="28797"/>
                  </a:lnTo>
                  <a:lnTo>
                    <a:pt x="49743" y="28266"/>
                  </a:lnTo>
                  <a:lnTo>
                    <a:pt x="50004" y="27856"/>
                  </a:lnTo>
                  <a:lnTo>
                    <a:pt x="50422" y="27419"/>
                  </a:lnTo>
                  <a:lnTo>
                    <a:pt x="50780" y="27144"/>
                  </a:lnTo>
                  <a:lnTo>
                    <a:pt x="51203" y="27078"/>
                  </a:lnTo>
                  <a:lnTo>
                    <a:pt x="51708" y="27239"/>
                  </a:lnTo>
                  <a:lnTo>
                    <a:pt x="52332" y="27604"/>
                  </a:lnTo>
                  <a:lnTo>
                    <a:pt x="53096" y="27901"/>
                  </a:lnTo>
                  <a:lnTo>
                    <a:pt x="53910" y="27893"/>
                  </a:lnTo>
                  <a:lnTo>
                    <a:pt x="54536" y="27796"/>
                  </a:lnTo>
                  <a:lnTo>
                    <a:pt x="56596" y="27421"/>
                  </a:lnTo>
                  <a:lnTo>
                    <a:pt x="58101" y="26874"/>
                  </a:lnTo>
                  <a:lnTo>
                    <a:pt x="59210" y="26913"/>
                  </a:lnTo>
                  <a:lnTo>
                    <a:pt x="60276" y="27251"/>
                  </a:lnTo>
                  <a:lnTo>
                    <a:pt x="60803" y="27612"/>
                  </a:lnTo>
                  <a:lnTo>
                    <a:pt x="61352" y="27835"/>
                  </a:lnTo>
                  <a:lnTo>
                    <a:pt x="63139" y="28160"/>
                  </a:lnTo>
                  <a:lnTo>
                    <a:pt x="63908" y="28162"/>
                  </a:lnTo>
                  <a:lnTo>
                    <a:pt x="64353" y="28052"/>
                  </a:lnTo>
                  <a:lnTo>
                    <a:pt x="64725" y="28005"/>
                  </a:lnTo>
                  <a:lnTo>
                    <a:pt x="64892" y="27805"/>
                  </a:lnTo>
                  <a:lnTo>
                    <a:pt x="65137" y="26540"/>
                  </a:lnTo>
                  <a:lnTo>
                    <a:pt x="65281" y="25702"/>
                  </a:lnTo>
                  <a:lnTo>
                    <a:pt x="65368" y="24803"/>
                  </a:lnTo>
                  <a:lnTo>
                    <a:pt x="65303" y="24349"/>
                  </a:lnTo>
                  <a:lnTo>
                    <a:pt x="65130" y="24211"/>
                  </a:lnTo>
                  <a:lnTo>
                    <a:pt x="64906" y="24147"/>
                  </a:lnTo>
                  <a:lnTo>
                    <a:pt x="63316" y="24560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5" name="pg295"/>
            <p:cNvSpPr/>
            <p:nvPr/>
          </p:nvSpPr>
          <p:spPr>
            <a:xfrm>
              <a:off x="5020274" y="4902795"/>
              <a:ext cx="257892" cy="239433"/>
            </a:xfrm>
            <a:custGeom>
              <a:avLst/>
              <a:gdLst/>
              <a:ahLst/>
              <a:cxnLst/>
              <a:rect l="0" t="0" r="0" b="0"/>
              <a:pathLst>
                <a:path w="257892" h="239433">
                  <a:moveTo>
                    <a:pt x="31768" y="132170"/>
                  </a:moveTo>
                  <a:lnTo>
                    <a:pt x="31578" y="131470"/>
                  </a:lnTo>
                  <a:lnTo>
                    <a:pt x="31131" y="130426"/>
                  </a:lnTo>
                  <a:lnTo>
                    <a:pt x="30747" y="129378"/>
                  </a:lnTo>
                  <a:lnTo>
                    <a:pt x="30667" y="128859"/>
                  </a:lnTo>
                  <a:lnTo>
                    <a:pt x="30790" y="128392"/>
                  </a:lnTo>
                  <a:lnTo>
                    <a:pt x="31000" y="127987"/>
                  </a:lnTo>
                  <a:lnTo>
                    <a:pt x="31277" y="127767"/>
                  </a:lnTo>
                  <a:lnTo>
                    <a:pt x="31934" y="127491"/>
                  </a:lnTo>
                  <a:lnTo>
                    <a:pt x="32318" y="127338"/>
                  </a:lnTo>
                  <a:lnTo>
                    <a:pt x="32504" y="127143"/>
                  </a:lnTo>
                  <a:lnTo>
                    <a:pt x="32710" y="126829"/>
                  </a:lnTo>
                  <a:lnTo>
                    <a:pt x="32857" y="126381"/>
                  </a:lnTo>
                  <a:lnTo>
                    <a:pt x="33114" y="125756"/>
                  </a:lnTo>
                  <a:lnTo>
                    <a:pt x="33395" y="125266"/>
                  </a:lnTo>
                  <a:lnTo>
                    <a:pt x="33692" y="125027"/>
                  </a:lnTo>
                  <a:lnTo>
                    <a:pt x="34214" y="124837"/>
                  </a:lnTo>
                  <a:lnTo>
                    <a:pt x="34685" y="124865"/>
                  </a:lnTo>
                  <a:lnTo>
                    <a:pt x="35081" y="125237"/>
                  </a:lnTo>
                  <a:lnTo>
                    <a:pt x="35517" y="125942"/>
                  </a:lnTo>
                  <a:lnTo>
                    <a:pt x="35889" y="126471"/>
                  </a:lnTo>
                  <a:lnTo>
                    <a:pt x="36265" y="126790"/>
                  </a:lnTo>
                  <a:lnTo>
                    <a:pt x="36958" y="126919"/>
                  </a:lnTo>
                  <a:lnTo>
                    <a:pt x="37274" y="126838"/>
                  </a:lnTo>
                  <a:lnTo>
                    <a:pt x="37437" y="126614"/>
                  </a:lnTo>
                  <a:lnTo>
                    <a:pt x="37532" y="126281"/>
                  </a:lnTo>
                  <a:lnTo>
                    <a:pt x="37385" y="125804"/>
                  </a:lnTo>
                  <a:lnTo>
                    <a:pt x="37061" y="125189"/>
                  </a:lnTo>
                  <a:lnTo>
                    <a:pt x="36851" y="124598"/>
                  </a:lnTo>
                  <a:lnTo>
                    <a:pt x="36578" y="123669"/>
                  </a:lnTo>
                  <a:lnTo>
                    <a:pt x="36352" y="122583"/>
                  </a:lnTo>
                  <a:lnTo>
                    <a:pt x="36431" y="122020"/>
                  </a:lnTo>
                  <a:lnTo>
                    <a:pt x="36847" y="121487"/>
                  </a:lnTo>
                  <a:lnTo>
                    <a:pt x="37571" y="121144"/>
                  </a:lnTo>
                  <a:lnTo>
                    <a:pt x="38799" y="120696"/>
                  </a:lnTo>
                  <a:lnTo>
                    <a:pt x="39570" y="120195"/>
                  </a:lnTo>
                  <a:lnTo>
                    <a:pt x="39852" y="119747"/>
                  </a:lnTo>
                  <a:lnTo>
                    <a:pt x="39931" y="119256"/>
                  </a:lnTo>
                  <a:lnTo>
                    <a:pt x="39669" y="118732"/>
                  </a:lnTo>
                  <a:lnTo>
                    <a:pt x="39210" y="118160"/>
                  </a:lnTo>
                  <a:lnTo>
                    <a:pt x="38525" y="117536"/>
                  </a:lnTo>
                  <a:lnTo>
                    <a:pt x="37575" y="116988"/>
                  </a:lnTo>
                  <a:lnTo>
                    <a:pt x="36776" y="116631"/>
                  </a:lnTo>
                  <a:lnTo>
                    <a:pt x="36150" y="116392"/>
                  </a:lnTo>
                  <a:lnTo>
                    <a:pt x="35414" y="116088"/>
                  </a:lnTo>
                  <a:lnTo>
                    <a:pt x="34682" y="115644"/>
                  </a:lnTo>
                  <a:lnTo>
                    <a:pt x="34199" y="115049"/>
                  </a:lnTo>
                  <a:lnTo>
                    <a:pt x="33917" y="114615"/>
                  </a:lnTo>
                  <a:lnTo>
                    <a:pt x="33704" y="114115"/>
                  </a:lnTo>
                  <a:lnTo>
                    <a:pt x="33450" y="113185"/>
                  </a:lnTo>
                  <a:lnTo>
                    <a:pt x="33138" y="112166"/>
                  </a:lnTo>
                  <a:lnTo>
                    <a:pt x="32861" y="111413"/>
                  </a:lnTo>
                  <a:lnTo>
                    <a:pt x="32069" y="110474"/>
                  </a:lnTo>
                  <a:lnTo>
                    <a:pt x="31903" y="109883"/>
                  </a:lnTo>
                  <a:lnTo>
                    <a:pt x="32009" y="109030"/>
                  </a:lnTo>
                  <a:lnTo>
                    <a:pt x="32184" y="108177"/>
                  </a:lnTo>
                  <a:lnTo>
                    <a:pt x="32421" y="107734"/>
                  </a:lnTo>
                  <a:lnTo>
                    <a:pt x="32631" y="107566"/>
                  </a:lnTo>
                  <a:lnTo>
                    <a:pt x="33241" y="107234"/>
                  </a:lnTo>
                  <a:lnTo>
                    <a:pt x="34005" y="107181"/>
                  </a:lnTo>
                  <a:lnTo>
                    <a:pt x="34667" y="106988"/>
                  </a:lnTo>
                  <a:lnTo>
                    <a:pt x="35002" y="106728"/>
                  </a:lnTo>
                  <a:lnTo>
                    <a:pt x="35576" y="106157"/>
                  </a:lnTo>
                  <a:lnTo>
                    <a:pt x="36063" y="105713"/>
                  </a:lnTo>
                  <a:lnTo>
                    <a:pt x="36788" y="105413"/>
                  </a:lnTo>
                  <a:lnTo>
                    <a:pt x="38229" y="104293"/>
                  </a:lnTo>
                  <a:lnTo>
                    <a:pt x="39186" y="103617"/>
                  </a:lnTo>
                  <a:lnTo>
                    <a:pt x="40140" y="103164"/>
                  </a:lnTo>
                  <a:lnTo>
                    <a:pt x="40727" y="102738"/>
                  </a:lnTo>
                  <a:lnTo>
                    <a:pt x="41166" y="102421"/>
                  </a:lnTo>
                  <a:lnTo>
                    <a:pt x="41692" y="101958"/>
                  </a:lnTo>
                  <a:lnTo>
                    <a:pt x="42963" y="101487"/>
                  </a:lnTo>
                  <a:lnTo>
                    <a:pt x="43937" y="101172"/>
                  </a:lnTo>
                  <a:lnTo>
                    <a:pt x="44752" y="100781"/>
                  </a:lnTo>
                  <a:lnTo>
                    <a:pt x="45417" y="100167"/>
                  </a:lnTo>
                  <a:lnTo>
                    <a:pt x="46312" y="99371"/>
                  </a:lnTo>
                  <a:lnTo>
                    <a:pt x="47163" y="98465"/>
                  </a:lnTo>
                  <a:lnTo>
                    <a:pt x="47713" y="97803"/>
                  </a:lnTo>
                  <a:lnTo>
                    <a:pt x="48145" y="97373"/>
                  </a:lnTo>
                  <a:lnTo>
                    <a:pt x="48311" y="97207"/>
                  </a:lnTo>
                  <a:lnTo>
                    <a:pt x="48521" y="96783"/>
                  </a:lnTo>
                  <a:lnTo>
                    <a:pt x="48770" y="95663"/>
                  </a:lnTo>
                  <a:lnTo>
                    <a:pt x="49016" y="94744"/>
                  </a:lnTo>
                  <a:lnTo>
                    <a:pt x="49574" y="93876"/>
                  </a:lnTo>
                  <a:lnTo>
                    <a:pt x="49914" y="93590"/>
                  </a:lnTo>
                  <a:lnTo>
                    <a:pt x="50754" y="93247"/>
                  </a:lnTo>
                  <a:lnTo>
                    <a:pt x="51415" y="92899"/>
                  </a:lnTo>
                  <a:lnTo>
                    <a:pt x="51918" y="92437"/>
                  </a:lnTo>
                  <a:lnTo>
                    <a:pt x="52065" y="92213"/>
                  </a:lnTo>
                  <a:lnTo>
                    <a:pt x="52266" y="91903"/>
                  </a:lnTo>
                  <a:lnTo>
                    <a:pt x="52523" y="91575"/>
                  </a:lnTo>
                  <a:lnTo>
                    <a:pt x="52614" y="91351"/>
                  </a:lnTo>
                  <a:lnTo>
                    <a:pt x="52464" y="91008"/>
                  </a:lnTo>
                  <a:lnTo>
                    <a:pt x="52052" y="90279"/>
                  </a:lnTo>
                  <a:lnTo>
                    <a:pt x="51775" y="89664"/>
                  </a:lnTo>
                  <a:lnTo>
                    <a:pt x="51700" y="89440"/>
                  </a:lnTo>
                  <a:lnTo>
                    <a:pt x="51644" y="89278"/>
                  </a:lnTo>
                  <a:lnTo>
                    <a:pt x="51486" y="88420"/>
                  </a:lnTo>
                  <a:lnTo>
                    <a:pt x="51252" y="87195"/>
                  </a:lnTo>
                  <a:lnTo>
                    <a:pt x="50912" y="86400"/>
                  </a:lnTo>
                  <a:lnTo>
                    <a:pt x="50698" y="85742"/>
                  </a:lnTo>
                  <a:lnTo>
                    <a:pt x="50896" y="85027"/>
                  </a:lnTo>
                  <a:lnTo>
                    <a:pt x="51427" y="84293"/>
                  </a:lnTo>
                  <a:lnTo>
                    <a:pt x="52365" y="83569"/>
                  </a:lnTo>
                  <a:lnTo>
                    <a:pt x="53584" y="83169"/>
                  </a:lnTo>
                  <a:lnTo>
                    <a:pt x="54154" y="82797"/>
                  </a:lnTo>
                  <a:lnTo>
                    <a:pt x="54898" y="81710"/>
                  </a:lnTo>
                  <a:lnTo>
                    <a:pt x="55223" y="81129"/>
                  </a:lnTo>
                  <a:lnTo>
                    <a:pt x="55346" y="80681"/>
                  </a:lnTo>
                  <a:lnTo>
                    <a:pt x="55362" y="79938"/>
                  </a:lnTo>
                  <a:lnTo>
                    <a:pt x="55148" y="78403"/>
                  </a:lnTo>
                  <a:lnTo>
                    <a:pt x="55049" y="77746"/>
                  </a:lnTo>
                  <a:lnTo>
                    <a:pt x="55243" y="77098"/>
                  </a:lnTo>
                  <a:lnTo>
                    <a:pt x="55567" y="76588"/>
                  </a:lnTo>
                  <a:lnTo>
                    <a:pt x="56755" y="75663"/>
                  </a:lnTo>
                  <a:lnTo>
                    <a:pt x="57994" y="74453"/>
                  </a:lnTo>
                  <a:lnTo>
                    <a:pt x="59095" y="73438"/>
                  </a:lnTo>
                  <a:lnTo>
                    <a:pt x="60132" y="72289"/>
                  </a:lnTo>
                  <a:lnTo>
                    <a:pt x="60947" y="71946"/>
                  </a:lnTo>
                  <a:lnTo>
                    <a:pt x="62321" y="71842"/>
                  </a:lnTo>
                  <a:lnTo>
                    <a:pt x="63303" y="72175"/>
                  </a:lnTo>
                  <a:lnTo>
                    <a:pt x="64300" y="72737"/>
                  </a:lnTo>
                  <a:lnTo>
                    <a:pt x="65448" y="72718"/>
                  </a:lnTo>
                  <a:lnTo>
                    <a:pt x="66177" y="72370"/>
                  </a:lnTo>
                  <a:lnTo>
                    <a:pt x="66683" y="71751"/>
                  </a:lnTo>
                  <a:lnTo>
                    <a:pt x="67147" y="71084"/>
                  </a:lnTo>
                  <a:lnTo>
                    <a:pt x="67717" y="69850"/>
                  </a:lnTo>
                  <a:lnTo>
                    <a:pt x="67800" y="69354"/>
                  </a:lnTo>
                  <a:lnTo>
                    <a:pt x="67895" y="68973"/>
                  </a:lnTo>
                  <a:lnTo>
                    <a:pt x="68152" y="68677"/>
                  </a:lnTo>
                  <a:lnTo>
                    <a:pt x="68726" y="68258"/>
                  </a:lnTo>
                  <a:lnTo>
                    <a:pt x="69229" y="67939"/>
                  </a:lnTo>
                  <a:lnTo>
                    <a:pt x="69593" y="67805"/>
                  </a:lnTo>
                  <a:lnTo>
                    <a:pt x="69953" y="67801"/>
                  </a:lnTo>
                  <a:lnTo>
                    <a:pt x="70428" y="67753"/>
                  </a:lnTo>
                  <a:lnTo>
                    <a:pt x="70693" y="67672"/>
                  </a:lnTo>
                  <a:lnTo>
                    <a:pt x="70915" y="67615"/>
                  </a:lnTo>
                  <a:lnTo>
                    <a:pt x="71228" y="67491"/>
                  </a:lnTo>
                  <a:lnTo>
                    <a:pt x="71446" y="67419"/>
                  </a:lnTo>
                  <a:lnTo>
                    <a:pt x="71731" y="67243"/>
                  </a:lnTo>
                  <a:lnTo>
                    <a:pt x="72004" y="66990"/>
                  </a:lnTo>
                  <a:lnTo>
                    <a:pt x="72376" y="66705"/>
                  </a:lnTo>
                  <a:lnTo>
                    <a:pt x="72633" y="66409"/>
                  </a:lnTo>
                  <a:lnTo>
                    <a:pt x="72855" y="66199"/>
                  </a:lnTo>
                  <a:lnTo>
                    <a:pt x="73100" y="65980"/>
                  </a:lnTo>
                  <a:lnTo>
                    <a:pt x="73235" y="65875"/>
                  </a:lnTo>
                  <a:lnTo>
                    <a:pt x="73389" y="65780"/>
                  </a:lnTo>
                  <a:lnTo>
                    <a:pt x="73809" y="65556"/>
                  </a:lnTo>
                  <a:lnTo>
                    <a:pt x="73987" y="65465"/>
                  </a:lnTo>
                  <a:lnTo>
                    <a:pt x="74169" y="65375"/>
                  </a:lnTo>
                  <a:lnTo>
                    <a:pt x="74351" y="65294"/>
                  </a:lnTo>
                  <a:lnTo>
                    <a:pt x="74541" y="65222"/>
                  </a:lnTo>
                  <a:lnTo>
                    <a:pt x="74787" y="65151"/>
                  </a:lnTo>
                  <a:lnTo>
                    <a:pt x="75543" y="64941"/>
                  </a:lnTo>
                  <a:lnTo>
                    <a:pt x="75840" y="64832"/>
                  </a:lnTo>
                  <a:lnTo>
                    <a:pt x="76085" y="64674"/>
                  </a:lnTo>
                  <a:lnTo>
                    <a:pt x="76576" y="63969"/>
                  </a:lnTo>
                  <a:lnTo>
                    <a:pt x="76560" y="63759"/>
                  </a:lnTo>
                  <a:lnTo>
                    <a:pt x="76513" y="63540"/>
                  </a:lnTo>
                  <a:lnTo>
                    <a:pt x="76485" y="63388"/>
                  </a:lnTo>
                  <a:lnTo>
                    <a:pt x="76449" y="63135"/>
                  </a:lnTo>
                  <a:lnTo>
                    <a:pt x="76386" y="62892"/>
                  </a:lnTo>
                  <a:lnTo>
                    <a:pt x="76295" y="62659"/>
                  </a:lnTo>
                  <a:lnTo>
                    <a:pt x="75780" y="62106"/>
                  </a:lnTo>
                  <a:lnTo>
                    <a:pt x="75420" y="61958"/>
                  </a:lnTo>
                  <a:lnTo>
                    <a:pt x="75286" y="61911"/>
                  </a:lnTo>
                  <a:lnTo>
                    <a:pt x="75072" y="61844"/>
                  </a:lnTo>
                  <a:lnTo>
                    <a:pt x="74767" y="61777"/>
                  </a:lnTo>
                  <a:lnTo>
                    <a:pt x="74494" y="61744"/>
                  </a:lnTo>
                  <a:lnTo>
                    <a:pt x="74035" y="61425"/>
                  </a:lnTo>
                  <a:lnTo>
                    <a:pt x="73983" y="61239"/>
                  </a:lnTo>
                  <a:lnTo>
                    <a:pt x="73963" y="61000"/>
                  </a:lnTo>
                  <a:lnTo>
                    <a:pt x="73928" y="60776"/>
                  </a:lnTo>
                  <a:lnTo>
                    <a:pt x="73896" y="60624"/>
                  </a:lnTo>
                  <a:lnTo>
                    <a:pt x="73884" y="60467"/>
                  </a:lnTo>
                  <a:lnTo>
                    <a:pt x="73638" y="59966"/>
                  </a:lnTo>
                  <a:lnTo>
                    <a:pt x="73512" y="59804"/>
                  </a:lnTo>
                  <a:lnTo>
                    <a:pt x="73235" y="59199"/>
                  </a:lnTo>
                  <a:lnTo>
                    <a:pt x="72843" y="58608"/>
                  </a:lnTo>
                  <a:lnTo>
                    <a:pt x="72550" y="58236"/>
                  </a:lnTo>
                  <a:lnTo>
                    <a:pt x="72107" y="57789"/>
                  </a:lnTo>
                  <a:lnTo>
                    <a:pt x="71754" y="57326"/>
                  </a:lnTo>
                  <a:lnTo>
                    <a:pt x="71572" y="57031"/>
                  </a:lnTo>
                  <a:lnTo>
                    <a:pt x="71489" y="56683"/>
                  </a:lnTo>
                  <a:lnTo>
                    <a:pt x="71323" y="56140"/>
                  </a:lnTo>
                  <a:lnTo>
                    <a:pt x="70891" y="55101"/>
                  </a:lnTo>
                  <a:lnTo>
                    <a:pt x="70416" y="54086"/>
                  </a:lnTo>
                  <a:lnTo>
                    <a:pt x="70309" y="53838"/>
                  </a:lnTo>
                  <a:lnTo>
                    <a:pt x="70377" y="53581"/>
                  </a:lnTo>
                  <a:lnTo>
                    <a:pt x="70610" y="53490"/>
                  </a:lnTo>
                  <a:lnTo>
                    <a:pt x="71976" y="53443"/>
                  </a:lnTo>
                  <a:lnTo>
                    <a:pt x="73104" y="53385"/>
                  </a:lnTo>
                  <a:lnTo>
                    <a:pt x="73928" y="53357"/>
                  </a:lnTo>
                  <a:lnTo>
                    <a:pt x="74229" y="53323"/>
                  </a:lnTo>
                  <a:lnTo>
                    <a:pt x="74486" y="53209"/>
                  </a:lnTo>
                  <a:lnTo>
                    <a:pt x="74668" y="52995"/>
                  </a:lnTo>
                  <a:lnTo>
                    <a:pt x="74799" y="52752"/>
                  </a:lnTo>
                  <a:lnTo>
                    <a:pt x="74763" y="52361"/>
                  </a:lnTo>
                  <a:lnTo>
                    <a:pt x="74696" y="51856"/>
                  </a:lnTo>
                  <a:lnTo>
                    <a:pt x="74617" y="51417"/>
                  </a:lnTo>
                  <a:lnTo>
                    <a:pt x="74652" y="51146"/>
                  </a:lnTo>
                  <a:lnTo>
                    <a:pt x="74783" y="50955"/>
                  </a:lnTo>
                  <a:lnTo>
                    <a:pt x="74973" y="50764"/>
                  </a:lnTo>
                  <a:lnTo>
                    <a:pt x="75392" y="50359"/>
                  </a:lnTo>
                  <a:lnTo>
                    <a:pt x="75867" y="49816"/>
                  </a:lnTo>
                  <a:lnTo>
                    <a:pt x="76343" y="49105"/>
                  </a:lnTo>
                  <a:lnTo>
                    <a:pt x="76738" y="48515"/>
                  </a:lnTo>
                  <a:lnTo>
                    <a:pt x="76928" y="48301"/>
                  </a:lnTo>
                  <a:lnTo>
                    <a:pt x="77546" y="47953"/>
                  </a:lnTo>
                  <a:lnTo>
                    <a:pt x="78092" y="47710"/>
                  </a:lnTo>
                  <a:lnTo>
                    <a:pt x="78516" y="47624"/>
                  </a:lnTo>
                  <a:lnTo>
                    <a:pt x="79042" y="47586"/>
                  </a:lnTo>
                  <a:lnTo>
                    <a:pt x="79533" y="47562"/>
                  </a:lnTo>
                  <a:lnTo>
                    <a:pt x="80095" y="47634"/>
                  </a:lnTo>
                  <a:lnTo>
                    <a:pt x="80665" y="47729"/>
                  </a:lnTo>
                  <a:lnTo>
                    <a:pt x="81006" y="47619"/>
                  </a:lnTo>
                  <a:lnTo>
                    <a:pt x="81255" y="47295"/>
                  </a:lnTo>
                  <a:lnTo>
                    <a:pt x="81505" y="47067"/>
                  </a:lnTo>
                  <a:lnTo>
                    <a:pt x="81920" y="46971"/>
                  </a:lnTo>
                  <a:lnTo>
                    <a:pt x="82383" y="46947"/>
                  </a:lnTo>
                  <a:lnTo>
                    <a:pt x="82637" y="46914"/>
                  </a:lnTo>
                  <a:lnTo>
                    <a:pt x="82791" y="46800"/>
                  </a:lnTo>
                  <a:lnTo>
                    <a:pt x="83476" y="46495"/>
                  </a:lnTo>
                  <a:lnTo>
                    <a:pt x="83818" y="46327"/>
                  </a:lnTo>
                  <a:lnTo>
                    <a:pt x="83983" y="46209"/>
                  </a:lnTo>
                  <a:lnTo>
                    <a:pt x="84094" y="45951"/>
                  </a:lnTo>
                  <a:lnTo>
                    <a:pt x="84109" y="45647"/>
                  </a:lnTo>
                  <a:lnTo>
                    <a:pt x="84252" y="45289"/>
                  </a:lnTo>
                  <a:lnTo>
                    <a:pt x="84339" y="45079"/>
                  </a:lnTo>
                  <a:lnTo>
                    <a:pt x="84529" y="44984"/>
                  </a:lnTo>
                  <a:lnTo>
                    <a:pt x="84687" y="44941"/>
                  </a:lnTo>
                  <a:lnTo>
                    <a:pt x="85024" y="44984"/>
                  </a:lnTo>
                  <a:lnTo>
                    <a:pt x="85467" y="45113"/>
                  </a:lnTo>
                  <a:lnTo>
                    <a:pt x="85966" y="45322"/>
                  </a:lnTo>
                  <a:lnTo>
                    <a:pt x="86358" y="45604"/>
                  </a:lnTo>
                  <a:lnTo>
                    <a:pt x="86556" y="45828"/>
                  </a:lnTo>
                  <a:lnTo>
                    <a:pt x="86690" y="46318"/>
                  </a:lnTo>
                  <a:lnTo>
                    <a:pt x="86853" y="46566"/>
                  </a:lnTo>
                  <a:lnTo>
                    <a:pt x="87122" y="46833"/>
                  </a:lnTo>
                  <a:lnTo>
                    <a:pt x="87470" y="47086"/>
                  </a:lnTo>
                  <a:lnTo>
                    <a:pt x="87914" y="47229"/>
                  </a:lnTo>
                  <a:lnTo>
                    <a:pt x="88143" y="47214"/>
                  </a:lnTo>
                  <a:lnTo>
                    <a:pt x="88424" y="47052"/>
                  </a:lnTo>
                  <a:lnTo>
                    <a:pt x="88480" y="46819"/>
                  </a:lnTo>
                  <a:lnTo>
                    <a:pt x="88389" y="46676"/>
                  </a:lnTo>
                  <a:lnTo>
                    <a:pt x="88214" y="46452"/>
                  </a:lnTo>
                  <a:lnTo>
                    <a:pt x="87739" y="45928"/>
                  </a:lnTo>
                  <a:lnTo>
                    <a:pt x="87601" y="45647"/>
                  </a:lnTo>
                  <a:lnTo>
                    <a:pt x="87549" y="45375"/>
                  </a:lnTo>
                  <a:lnTo>
                    <a:pt x="87585" y="45070"/>
                  </a:lnTo>
                  <a:lnTo>
                    <a:pt x="87644" y="44651"/>
                  </a:lnTo>
                  <a:lnTo>
                    <a:pt x="87787" y="44064"/>
                  </a:lnTo>
                  <a:lnTo>
                    <a:pt x="87969" y="44055"/>
                  </a:lnTo>
                  <a:lnTo>
                    <a:pt x="88183" y="44160"/>
                  </a:lnTo>
                  <a:lnTo>
                    <a:pt x="88460" y="44188"/>
                  </a:lnTo>
                  <a:lnTo>
                    <a:pt x="88820" y="44293"/>
                  </a:lnTo>
                  <a:lnTo>
                    <a:pt x="89287" y="44469"/>
                  </a:lnTo>
                  <a:lnTo>
                    <a:pt x="89814" y="44727"/>
                  </a:lnTo>
                  <a:lnTo>
                    <a:pt x="90051" y="44884"/>
                  </a:lnTo>
                  <a:lnTo>
                    <a:pt x="90435" y="45037"/>
                  </a:lnTo>
                  <a:lnTo>
                    <a:pt x="90700" y="45131"/>
                  </a:lnTo>
                  <a:lnTo>
                    <a:pt x="91108" y="45218"/>
                  </a:lnTo>
                  <a:lnTo>
                    <a:pt x="91405" y="45218"/>
                  </a:lnTo>
                  <a:lnTo>
                    <a:pt x="91750" y="45027"/>
                  </a:lnTo>
                  <a:lnTo>
                    <a:pt x="92102" y="44770"/>
                  </a:lnTo>
                  <a:lnTo>
                    <a:pt x="92541" y="44550"/>
                  </a:lnTo>
                  <a:lnTo>
                    <a:pt x="92807" y="44489"/>
                  </a:lnTo>
                  <a:lnTo>
                    <a:pt x="93080" y="44641"/>
                  </a:lnTo>
                  <a:lnTo>
                    <a:pt x="93286" y="44870"/>
                  </a:lnTo>
                  <a:lnTo>
                    <a:pt x="93543" y="45137"/>
                  </a:lnTo>
                  <a:lnTo>
                    <a:pt x="93871" y="45384"/>
                  </a:lnTo>
                  <a:lnTo>
                    <a:pt x="94513" y="45728"/>
                  </a:lnTo>
                  <a:lnTo>
                    <a:pt x="95071" y="45942"/>
                  </a:lnTo>
                  <a:lnTo>
                    <a:pt x="95665" y="46104"/>
                  </a:lnTo>
                  <a:lnTo>
                    <a:pt x="96199" y="46276"/>
                  </a:lnTo>
                  <a:lnTo>
                    <a:pt x="96540" y="46533"/>
                  </a:lnTo>
                  <a:lnTo>
                    <a:pt x="96686" y="46642"/>
                  </a:lnTo>
                  <a:lnTo>
                    <a:pt x="96860" y="46690"/>
                  </a:lnTo>
                  <a:lnTo>
                    <a:pt x="96995" y="46704"/>
                  </a:lnTo>
                  <a:lnTo>
                    <a:pt x="98206" y="46690"/>
                  </a:lnTo>
                  <a:lnTo>
                    <a:pt x="99184" y="46790"/>
                  </a:lnTo>
                  <a:lnTo>
                    <a:pt x="99857" y="47133"/>
                  </a:lnTo>
                  <a:lnTo>
                    <a:pt x="100439" y="47395"/>
                  </a:lnTo>
                  <a:lnTo>
                    <a:pt x="100755" y="47400"/>
                  </a:lnTo>
                  <a:lnTo>
                    <a:pt x="100771" y="47148"/>
                  </a:lnTo>
                  <a:lnTo>
                    <a:pt x="100589" y="46771"/>
                  </a:lnTo>
                  <a:lnTo>
                    <a:pt x="100387" y="46376"/>
                  </a:lnTo>
                  <a:lnTo>
                    <a:pt x="100447" y="46104"/>
                  </a:lnTo>
                  <a:lnTo>
                    <a:pt x="100827" y="45585"/>
                  </a:lnTo>
                  <a:lnTo>
                    <a:pt x="101227" y="45280"/>
                  </a:lnTo>
                  <a:lnTo>
                    <a:pt x="101749" y="44970"/>
                  </a:lnTo>
                  <a:lnTo>
                    <a:pt x="102454" y="44751"/>
                  </a:lnTo>
                  <a:lnTo>
                    <a:pt x="103543" y="44327"/>
                  </a:lnTo>
                  <a:lnTo>
                    <a:pt x="105938" y="43590"/>
                  </a:lnTo>
                  <a:lnTo>
                    <a:pt x="107456" y="43157"/>
                  </a:lnTo>
                  <a:lnTo>
                    <a:pt x="108502" y="42643"/>
                  </a:lnTo>
                  <a:lnTo>
                    <a:pt x="109507" y="41813"/>
                  </a:lnTo>
                  <a:lnTo>
                    <a:pt x="110393" y="41319"/>
                  </a:lnTo>
                  <a:lnTo>
                    <a:pt x="111297" y="40704"/>
                  </a:lnTo>
                  <a:lnTo>
                    <a:pt x="111583" y="40443"/>
                  </a:lnTo>
                  <a:lnTo>
                    <a:pt x="111653" y="40275"/>
                  </a:lnTo>
                  <a:lnTo>
                    <a:pt x="112360" y="39033"/>
                  </a:lnTo>
                  <a:lnTo>
                    <a:pt x="112917" y="38204"/>
                  </a:lnTo>
                  <a:lnTo>
                    <a:pt x="113500" y="37410"/>
                  </a:lnTo>
                  <a:lnTo>
                    <a:pt x="114051" y="36878"/>
                  </a:lnTo>
                  <a:lnTo>
                    <a:pt x="114316" y="36475"/>
                  </a:lnTo>
                  <a:lnTo>
                    <a:pt x="114319" y="36185"/>
                  </a:lnTo>
                  <a:lnTo>
                    <a:pt x="113976" y="35479"/>
                  </a:lnTo>
                  <a:lnTo>
                    <a:pt x="113516" y="34883"/>
                  </a:lnTo>
                  <a:lnTo>
                    <a:pt x="113239" y="34501"/>
                  </a:lnTo>
                  <a:lnTo>
                    <a:pt x="113236" y="34316"/>
                  </a:lnTo>
                  <a:lnTo>
                    <a:pt x="113246" y="34070"/>
                  </a:lnTo>
                  <a:lnTo>
                    <a:pt x="113311" y="33905"/>
                  </a:lnTo>
                  <a:lnTo>
                    <a:pt x="113373" y="33319"/>
                  </a:lnTo>
                  <a:lnTo>
                    <a:pt x="113502" y="32962"/>
                  </a:lnTo>
                  <a:lnTo>
                    <a:pt x="113711" y="32644"/>
                  </a:lnTo>
                  <a:lnTo>
                    <a:pt x="113873" y="32490"/>
                  </a:lnTo>
                  <a:lnTo>
                    <a:pt x="113946" y="32306"/>
                  </a:lnTo>
                  <a:lnTo>
                    <a:pt x="114128" y="31463"/>
                  </a:lnTo>
                  <a:lnTo>
                    <a:pt x="114094" y="31225"/>
                  </a:lnTo>
                  <a:lnTo>
                    <a:pt x="114061" y="30672"/>
                  </a:lnTo>
                  <a:lnTo>
                    <a:pt x="114079" y="30221"/>
                  </a:lnTo>
                  <a:lnTo>
                    <a:pt x="114105" y="29810"/>
                  </a:lnTo>
                  <a:lnTo>
                    <a:pt x="114178" y="29506"/>
                  </a:lnTo>
                  <a:lnTo>
                    <a:pt x="114270" y="29344"/>
                  </a:lnTo>
                  <a:lnTo>
                    <a:pt x="114561" y="29157"/>
                  </a:lnTo>
                  <a:lnTo>
                    <a:pt x="114851" y="29058"/>
                  </a:lnTo>
                  <a:lnTo>
                    <a:pt x="115179" y="29000"/>
                  </a:lnTo>
                  <a:lnTo>
                    <a:pt x="115660" y="28934"/>
                  </a:lnTo>
                  <a:lnTo>
                    <a:pt x="116031" y="28891"/>
                  </a:lnTo>
                  <a:lnTo>
                    <a:pt x="116377" y="28839"/>
                  </a:lnTo>
                  <a:lnTo>
                    <a:pt x="116647" y="28774"/>
                  </a:lnTo>
                  <a:lnTo>
                    <a:pt x="116885" y="28758"/>
                  </a:lnTo>
                  <a:lnTo>
                    <a:pt x="117178" y="28863"/>
                  </a:lnTo>
                  <a:lnTo>
                    <a:pt x="117612" y="29093"/>
                  </a:lnTo>
                  <a:lnTo>
                    <a:pt x="118039" y="28025"/>
                  </a:lnTo>
                  <a:lnTo>
                    <a:pt x="120516" y="28730"/>
                  </a:lnTo>
                  <a:lnTo>
                    <a:pt x="120488" y="28888"/>
                  </a:lnTo>
                  <a:lnTo>
                    <a:pt x="121443" y="29152"/>
                  </a:lnTo>
                  <a:lnTo>
                    <a:pt x="121922" y="29290"/>
                  </a:lnTo>
                  <a:lnTo>
                    <a:pt x="122876" y="29557"/>
                  </a:lnTo>
                  <a:lnTo>
                    <a:pt x="123462" y="29724"/>
                  </a:lnTo>
                  <a:lnTo>
                    <a:pt x="124051" y="29900"/>
                  </a:lnTo>
                  <a:lnTo>
                    <a:pt x="125231" y="30236"/>
                  </a:lnTo>
                  <a:lnTo>
                    <a:pt x="125825" y="30390"/>
                  </a:lnTo>
                  <a:lnTo>
                    <a:pt x="126357" y="30510"/>
                  </a:lnTo>
                  <a:lnTo>
                    <a:pt x="126930" y="30630"/>
                  </a:lnTo>
                  <a:lnTo>
                    <a:pt x="127806" y="30821"/>
                  </a:lnTo>
                  <a:lnTo>
                    <a:pt x="128040" y="30877"/>
                  </a:lnTo>
                  <a:lnTo>
                    <a:pt x="128369" y="30970"/>
                  </a:lnTo>
                  <a:lnTo>
                    <a:pt x="129092" y="30402"/>
                  </a:lnTo>
                  <a:lnTo>
                    <a:pt x="129594" y="30031"/>
                  </a:lnTo>
                  <a:lnTo>
                    <a:pt x="129804" y="29883"/>
                  </a:lnTo>
                  <a:lnTo>
                    <a:pt x="130295" y="29645"/>
                  </a:lnTo>
                  <a:lnTo>
                    <a:pt x="130450" y="29492"/>
                  </a:lnTo>
                  <a:lnTo>
                    <a:pt x="130778" y="29187"/>
                  </a:lnTo>
                  <a:lnTo>
                    <a:pt x="131083" y="28982"/>
                  </a:lnTo>
                  <a:lnTo>
                    <a:pt x="131475" y="28677"/>
                  </a:lnTo>
                  <a:lnTo>
                    <a:pt x="131863" y="28429"/>
                  </a:lnTo>
                  <a:lnTo>
                    <a:pt x="132239" y="28120"/>
                  </a:lnTo>
                  <a:lnTo>
                    <a:pt x="132658" y="27862"/>
                  </a:lnTo>
                  <a:lnTo>
                    <a:pt x="133050" y="27548"/>
                  </a:lnTo>
                  <a:lnTo>
                    <a:pt x="133529" y="27047"/>
                  </a:lnTo>
                  <a:lnTo>
                    <a:pt x="134024" y="26671"/>
                  </a:lnTo>
                  <a:lnTo>
                    <a:pt x="134345" y="26452"/>
                  </a:lnTo>
                  <a:lnTo>
                    <a:pt x="134511" y="26380"/>
                  </a:lnTo>
                  <a:lnTo>
                    <a:pt x="134673" y="26423"/>
                  </a:lnTo>
                  <a:lnTo>
                    <a:pt x="134863" y="26519"/>
                  </a:lnTo>
                  <a:lnTo>
                    <a:pt x="135022" y="26657"/>
                  </a:lnTo>
                  <a:lnTo>
                    <a:pt x="135271" y="27033"/>
                  </a:lnTo>
                  <a:lnTo>
                    <a:pt x="135422" y="27419"/>
                  </a:lnTo>
                  <a:lnTo>
                    <a:pt x="135877" y="28425"/>
                  </a:lnTo>
                  <a:lnTo>
                    <a:pt x="136047" y="28468"/>
                  </a:lnTo>
                  <a:lnTo>
                    <a:pt x="136178" y="28487"/>
                  </a:lnTo>
                  <a:lnTo>
                    <a:pt x="136312" y="28482"/>
                  </a:lnTo>
                  <a:lnTo>
                    <a:pt x="136451" y="28463"/>
                  </a:lnTo>
                  <a:lnTo>
                    <a:pt x="136890" y="28210"/>
                  </a:lnTo>
                  <a:lnTo>
                    <a:pt x="137152" y="27920"/>
                  </a:lnTo>
                  <a:lnTo>
                    <a:pt x="137310" y="27796"/>
                  </a:lnTo>
                  <a:lnTo>
                    <a:pt x="137480" y="27681"/>
                  </a:lnTo>
                  <a:lnTo>
                    <a:pt x="137654" y="27581"/>
                  </a:lnTo>
                  <a:lnTo>
                    <a:pt x="137832" y="27505"/>
                  </a:lnTo>
                  <a:lnTo>
                    <a:pt x="138145" y="27443"/>
                  </a:lnTo>
                  <a:lnTo>
                    <a:pt x="138276" y="27438"/>
                  </a:lnTo>
                  <a:lnTo>
                    <a:pt x="138470" y="27438"/>
                  </a:lnTo>
                  <a:lnTo>
                    <a:pt x="138862" y="27457"/>
                  </a:lnTo>
                  <a:lnTo>
                    <a:pt x="138992" y="27457"/>
                  </a:lnTo>
                  <a:lnTo>
                    <a:pt x="139368" y="27448"/>
                  </a:lnTo>
                  <a:lnTo>
                    <a:pt x="139554" y="27433"/>
                  </a:lnTo>
                  <a:lnTo>
                    <a:pt x="139744" y="27410"/>
                  </a:lnTo>
                  <a:lnTo>
                    <a:pt x="139923" y="27362"/>
                  </a:lnTo>
                  <a:lnTo>
                    <a:pt x="140057" y="27314"/>
                  </a:lnTo>
                  <a:lnTo>
                    <a:pt x="140192" y="27257"/>
                  </a:lnTo>
                  <a:lnTo>
                    <a:pt x="140742" y="26852"/>
                  </a:lnTo>
                  <a:lnTo>
                    <a:pt x="140904" y="26652"/>
                  </a:lnTo>
                  <a:lnTo>
                    <a:pt x="141074" y="26428"/>
                  </a:lnTo>
                  <a:lnTo>
                    <a:pt x="141245" y="26171"/>
                  </a:lnTo>
                  <a:lnTo>
                    <a:pt x="141320" y="26037"/>
                  </a:lnTo>
                  <a:lnTo>
                    <a:pt x="141427" y="25818"/>
                  </a:lnTo>
                  <a:lnTo>
                    <a:pt x="141550" y="25475"/>
                  </a:lnTo>
                  <a:lnTo>
                    <a:pt x="141926" y="24927"/>
                  </a:lnTo>
                  <a:lnTo>
                    <a:pt x="142290" y="24183"/>
                  </a:lnTo>
                  <a:lnTo>
                    <a:pt x="142650" y="23526"/>
                  </a:lnTo>
                  <a:lnTo>
                    <a:pt x="142801" y="23307"/>
                  </a:lnTo>
                  <a:lnTo>
                    <a:pt x="143272" y="22873"/>
                  </a:lnTo>
                  <a:lnTo>
                    <a:pt x="143750" y="22301"/>
                  </a:lnTo>
                  <a:lnTo>
                    <a:pt x="143976" y="21801"/>
                  </a:lnTo>
                  <a:lnTo>
                    <a:pt x="143968" y="21482"/>
                  </a:lnTo>
                  <a:lnTo>
                    <a:pt x="143583" y="20999"/>
                  </a:lnTo>
                  <a:lnTo>
                    <a:pt x="149625" y="18775"/>
                  </a:lnTo>
                  <a:lnTo>
                    <a:pt x="150393" y="19347"/>
                  </a:lnTo>
                  <a:lnTo>
                    <a:pt x="150603" y="19390"/>
                  </a:lnTo>
                  <a:lnTo>
                    <a:pt x="152076" y="18899"/>
                  </a:lnTo>
                  <a:lnTo>
                    <a:pt x="152566" y="18946"/>
                  </a:lnTo>
                  <a:lnTo>
                    <a:pt x="152951" y="19209"/>
                  </a:lnTo>
                  <a:lnTo>
                    <a:pt x="153196" y="19594"/>
                  </a:lnTo>
                  <a:lnTo>
                    <a:pt x="153342" y="20033"/>
                  </a:lnTo>
                  <a:lnTo>
                    <a:pt x="153398" y="20471"/>
                  </a:lnTo>
                  <a:lnTo>
                    <a:pt x="153144" y="21281"/>
                  </a:lnTo>
                  <a:lnTo>
                    <a:pt x="152998" y="21601"/>
                  </a:lnTo>
                  <a:lnTo>
                    <a:pt x="152780" y="22006"/>
                  </a:lnTo>
                  <a:lnTo>
                    <a:pt x="152574" y="22401"/>
                  </a:lnTo>
                  <a:lnTo>
                    <a:pt x="152313" y="22987"/>
                  </a:lnTo>
                  <a:lnTo>
                    <a:pt x="152080" y="23526"/>
                  </a:lnTo>
                  <a:lnTo>
                    <a:pt x="151965" y="23902"/>
                  </a:lnTo>
                  <a:lnTo>
                    <a:pt x="152111" y="24279"/>
                  </a:lnTo>
                  <a:lnTo>
                    <a:pt x="152376" y="24541"/>
                  </a:lnTo>
                  <a:lnTo>
                    <a:pt x="152879" y="24517"/>
                  </a:lnTo>
                  <a:lnTo>
                    <a:pt x="153335" y="24331"/>
                  </a:lnTo>
                  <a:lnTo>
                    <a:pt x="153643" y="24079"/>
                  </a:lnTo>
                  <a:lnTo>
                    <a:pt x="154110" y="23902"/>
                  </a:lnTo>
                  <a:lnTo>
                    <a:pt x="154661" y="23778"/>
                  </a:lnTo>
                  <a:lnTo>
                    <a:pt x="155096" y="23764"/>
                  </a:lnTo>
                  <a:lnTo>
                    <a:pt x="155508" y="23974"/>
                  </a:lnTo>
                  <a:lnTo>
                    <a:pt x="155892" y="24117"/>
                  </a:lnTo>
                  <a:lnTo>
                    <a:pt x="156383" y="24045"/>
                  </a:lnTo>
                  <a:lnTo>
                    <a:pt x="156703" y="23817"/>
                  </a:lnTo>
                  <a:lnTo>
                    <a:pt x="156885" y="23454"/>
                  </a:lnTo>
                  <a:lnTo>
                    <a:pt x="156929" y="23054"/>
                  </a:lnTo>
                  <a:lnTo>
                    <a:pt x="156834" y="22578"/>
                  </a:lnTo>
                  <a:lnTo>
                    <a:pt x="156802" y="22215"/>
                  </a:lnTo>
                  <a:lnTo>
                    <a:pt x="156961" y="21930"/>
                  </a:lnTo>
                  <a:lnTo>
                    <a:pt x="157424" y="21782"/>
                  </a:lnTo>
                  <a:lnTo>
                    <a:pt x="157911" y="21820"/>
                  </a:lnTo>
                  <a:lnTo>
                    <a:pt x="158453" y="21853"/>
                  </a:lnTo>
                  <a:lnTo>
                    <a:pt x="158920" y="21829"/>
                  </a:lnTo>
                  <a:lnTo>
                    <a:pt x="159205" y="21715"/>
                  </a:lnTo>
                  <a:lnTo>
                    <a:pt x="159474" y="21548"/>
                  </a:lnTo>
                  <a:lnTo>
                    <a:pt x="159668" y="21324"/>
                  </a:lnTo>
                  <a:lnTo>
                    <a:pt x="159744" y="20953"/>
                  </a:lnTo>
                  <a:lnTo>
                    <a:pt x="159593" y="20586"/>
                  </a:lnTo>
                  <a:lnTo>
                    <a:pt x="159419" y="20290"/>
                  </a:lnTo>
                  <a:lnTo>
                    <a:pt x="159229" y="19947"/>
                  </a:lnTo>
                  <a:lnTo>
                    <a:pt x="159094" y="19666"/>
                  </a:lnTo>
                  <a:lnTo>
                    <a:pt x="159094" y="19342"/>
                  </a:lnTo>
                  <a:lnTo>
                    <a:pt x="159229" y="19037"/>
                  </a:lnTo>
                  <a:lnTo>
                    <a:pt x="159419" y="18880"/>
                  </a:lnTo>
                  <a:lnTo>
                    <a:pt x="159751" y="18803"/>
                  </a:lnTo>
                  <a:lnTo>
                    <a:pt x="160060" y="18822"/>
                  </a:lnTo>
                  <a:lnTo>
                    <a:pt x="160401" y="18937"/>
                  </a:lnTo>
                  <a:lnTo>
                    <a:pt x="160615" y="19218"/>
                  </a:lnTo>
                  <a:lnTo>
                    <a:pt x="160610" y="19552"/>
                  </a:lnTo>
                  <a:lnTo>
                    <a:pt x="160571" y="19895"/>
                  </a:lnTo>
                  <a:lnTo>
                    <a:pt x="160595" y="20223"/>
                  </a:lnTo>
                  <a:lnTo>
                    <a:pt x="160793" y="20538"/>
                  </a:lnTo>
                  <a:lnTo>
                    <a:pt x="161113" y="20595"/>
                  </a:lnTo>
                  <a:lnTo>
                    <a:pt x="161442" y="20552"/>
                  </a:lnTo>
                  <a:lnTo>
                    <a:pt x="161652" y="20448"/>
                  </a:lnTo>
                  <a:lnTo>
                    <a:pt x="161857" y="20309"/>
                  </a:lnTo>
                  <a:lnTo>
                    <a:pt x="161996" y="20147"/>
                  </a:lnTo>
                  <a:lnTo>
                    <a:pt x="162154" y="20009"/>
                  </a:lnTo>
                  <a:lnTo>
                    <a:pt x="162443" y="19876"/>
                  </a:lnTo>
                  <a:lnTo>
                    <a:pt x="162835" y="19876"/>
                  </a:lnTo>
                  <a:lnTo>
                    <a:pt x="163267" y="19971"/>
                  </a:lnTo>
                  <a:lnTo>
                    <a:pt x="163544" y="20066"/>
                  </a:lnTo>
                  <a:lnTo>
                    <a:pt x="163995" y="20309"/>
                  </a:lnTo>
                  <a:lnTo>
                    <a:pt x="164256" y="20395"/>
                  </a:lnTo>
                  <a:lnTo>
                    <a:pt x="164542" y="20362"/>
                  </a:lnTo>
                  <a:lnTo>
                    <a:pt x="164680" y="20223"/>
                  </a:lnTo>
                  <a:lnTo>
                    <a:pt x="165032" y="19971"/>
                  </a:lnTo>
                  <a:lnTo>
                    <a:pt x="165325" y="19971"/>
                  </a:lnTo>
                  <a:lnTo>
                    <a:pt x="165733" y="19971"/>
                  </a:lnTo>
                  <a:lnTo>
                    <a:pt x="166299" y="19985"/>
                  </a:lnTo>
                  <a:lnTo>
                    <a:pt x="167126" y="19876"/>
                  </a:lnTo>
                  <a:lnTo>
                    <a:pt x="167459" y="19652"/>
                  </a:lnTo>
                  <a:lnTo>
                    <a:pt x="167364" y="19108"/>
                  </a:lnTo>
                  <a:lnTo>
                    <a:pt x="167166" y="18675"/>
                  </a:lnTo>
                  <a:lnTo>
                    <a:pt x="167004" y="18589"/>
                  </a:lnTo>
                  <a:lnTo>
                    <a:pt x="166537" y="18703"/>
                  </a:lnTo>
                  <a:lnTo>
                    <a:pt x="166307" y="18308"/>
                  </a:lnTo>
                  <a:lnTo>
                    <a:pt x="166295" y="17669"/>
                  </a:lnTo>
                  <a:lnTo>
                    <a:pt x="166564" y="17112"/>
                  </a:lnTo>
                  <a:lnTo>
                    <a:pt x="167115" y="16788"/>
                  </a:lnTo>
                  <a:lnTo>
                    <a:pt x="167780" y="16540"/>
                  </a:lnTo>
                  <a:lnTo>
                    <a:pt x="168223" y="16173"/>
                  </a:lnTo>
                  <a:lnTo>
                    <a:pt x="168248" y="15561"/>
                  </a:lnTo>
                  <a:lnTo>
                    <a:pt x="168259" y="15301"/>
                  </a:lnTo>
                  <a:lnTo>
                    <a:pt x="168306" y="13509"/>
                  </a:lnTo>
                  <a:lnTo>
                    <a:pt x="168263" y="12856"/>
                  </a:lnTo>
                  <a:lnTo>
                    <a:pt x="168243" y="12699"/>
                  </a:lnTo>
                  <a:lnTo>
                    <a:pt x="168207" y="12523"/>
                  </a:lnTo>
                  <a:lnTo>
                    <a:pt x="168156" y="12213"/>
                  </a:lnTo>
                  <a:lnTo>
                    <a:pt x="168120" y="11913"/>
                  </a:lnTo>
                  <a:lnTo>
                    <a:pt x="168156" y="11632"/>
                  </a:lnTo>
                  <a:lnTo>
                    <a:pt x="168153" y="11330"/>
                  </a:lnTo>
                  <a:lnTo>
                    <a:pt x="167827" y="10883"/>
                  </a:lnTo>
                  <a:lnTo>
                    <a:pt x="167558" y="10388"/>
                  </a:lnTo>
                  <a:lnTo>
                    <a:pt x="167265" y="9644"/>
                  </a:lnTo>
                  <a:lnTo>
                    <a:pt x="167178" y="9058"/>
                  </a:lnTo>
                  <a:lnTo>
                    <a:pt x="167249" y="8815"/>
                  </a:lnTo>
                  <a:lnTo>
                    <a:pt x="167467" y="8649"/>
                  </a:lnTo>
                  <a:lnTo>
                    <a:pt x="167788" y="8577"/>
                  </a:lnTo>
                  <a:lnTo>
                    <a:pt x="167970" y="8525"/>
                  </a:lnTo>
                  <a:lnTo>
                    <a:pt x="168286" y="8539"/>
                  </a:lnTo>
                  <a:lnTo>
                    <a:pt x="168544" y="8515"/>
                  </a:lnTo>
                  <a:lnTo>
                    <a:pt x="168694" y="8453"/>
                  </a:lnTo>
                  <a:lnTo>
                    <a:pt x="168995" y="8506"/>
                  </a:lnTo>
                  <a:lnTo>
                    <a:pt x="169256" y="8487"/>
                  </a:lnTo>
                  <a:lnTo>
                    <a:pt x="169363" y="8792"/>
                  </a:lnTo>
                  <a:lnTo>
                    <a:pt x="169375" y="9178"/>
                  </a:lnTo>
                  <a:lnTo>
                    <a:pt x="169719" y="9830"/>
                  </a:lnTo>
                  <a:lnTo>
                    <a:pt x="170028" y="10007"/>
                  </a:lnTo>
                  <a:lnTo>
                    <a:pt x="170321" y="9907"/>
                  </a:lnTo>
                  <a:lnTo>
                    <a:pt x="170523" y="9606"/>
                  </a:lnTo>
                  <a:lnTo>
                    <a:pt x="170681" y="9444"/>
                  </a:lnTo>
                  <a:lnTo>
                    <a:pt x="170765" y="9235"/>
                  </a:lnTo>
                  <a:lnTo>
                    <a:pt x="170749" y="8663"/>
                  </a:lnTo>
                  <a:lnTo>
                    <a:pt x="170673" y="8453"/>
                  </a:lnTo>
                  <a:lnTo>
                    <a:pt x="170642" y="7886"/>
                  </a:lnTo>
                  <a:lnTo>
                    <a:pt x="170705" y="7734"/>
                  </a:lnTo>
                  <a:lnTo>
                    <a:pt x="170606" y="7433"/>
                  </a:lnTo>
                  <a:lnTo>
                    <a:pt x="170776" y="7338"/>
                  </a:lnTo>
                  <a:lnTo>
                    <a:pt x="171006" y="7410"/>
                  </a:lnTo>
                  <a:lnTo>
                    <a:pt x="171240" y="7529"/>
                  </a:lnTo>
                  <a:lnTo>
                    <a:pt x="171849" y="7371"/>
                  </a:lnTo>
                  <a:lnTo>
                    <a:pt x="171988" y="7405"/>
                  </a:lnTo>
                  <a:lnTo>
                    <a:pt x="172166" y="7362"/>
                  </a:lnTo>
                  <a:lnTo>
                    <a:pt x="172324" y="7410"/>
                  </a:lnTo>
                  <a:lnTo>
                    <a:pt x="172459" y="7405"/>
                  </a:lnTo>
                  <a:lnTo>
                    <a:pt x="172863" y="7595"/>
                  </a:lnTo>
                  <a:lnTo>
                    <a:pt x="173072" y="7614"/>
                  </a:lnTo>
                  <a:lnTo>
                    <a:pt x="173310" y="7476"/>
                  </a:lnTo>
                  <a:lnTo>
                    <a:pt x="173825" y="7500"/>
                  </a:lnTo>
                  <a:lnTo>
                    <a:pt x="174244" y="7448"/>
                  </a:lnTo>
                  <a:lnTo>
                    <a:pt x="174434" y="7243"/>
                  </a:lnTo>
                  <a:lnTo>
                    <a:pt x="174656" y="6962"/>
                  </a:lnTo>
                  <a:lnTo>
                    <a:pt x="175056" y="6762"/>
                  </a:lnTo>
                  <a:lnTo>
                    <a:pt x="175491" y="6390"/>
                  </a:lnTo>
                  <a:lnTo>
                    <a:pt x="176461" y="5532"/>
                  </a:lnTo>
                  <a:lnTo>
                    <a:pt x="176758" y="5122"/>
                  </a:lnTo>
                  <a:lnTo>
                    <a:pt x="176841" y="4965"/>
                  </a:lnTo>
                  <a:lnTo>
                    <a:pt x="177467" y="3845"/>
                  </a:lnTo>
                  <a:lnTo>
                    <a:pt x="177534" y="3716"/>
                  </a:lnTo>
                  <a:lnTo>
                    <a:pt x="177601" y="3569"/>
                  </a:lnTo>
                  <a:lnTo>
                    <a:pt x="177720" y="3273"/>
                  </a:lnTo>
                  <a:lnTo>
                    <a:pt x="177787" y="3130"/>
                  </a:lnTo>
                  <a:lnTo>
                    <a:pt x="177870" y="3002"/>
                  </a:lnTo>
                  <a:lnTo>
                    <a:pt x="178337" y="2592"/>
                  </a:lnTo>
                  <a:lnTo>
                    <a:pt x="178468" y="2573"/>
                  </a:lnTo>
                  <a:lnTo>
                    <a:pt x="178880" y="2549"/>
                  </a:lnTo>
                  <a:lnTo>
                    <a:pt x="179018" y="2525"/>
                  </a:lnTo>
                  <a:lnTo>
                    <a:pt x="179157" y="2511"/>
                  </a:lnTo>
                  <a:lnTo>
                    <a:pt x="179434" y="2468"/>
                  </a:lnTo>
                  <a:lnTo>
                    <a:pt x="179687" y="2406"/>
                  </a:lnTo>
                  <a:lnTo>
                    <a:pt x="180024" y="2301"/>
                  </a:lnTo>
                  <a:lnTo>
                    <a:pt x="180309" y="2182"/>
                  </a:lnTo>
                  <a:lnTo>
                    <a:pt x="180483" y="2106"/>
                  </a:lnTo>
                  <a:lnTo>
                    <a:pt x="181136" y="2130"/>
                  </a:lnTo>
                  <a:lnTo>
                    <a:pt x="181306" y="2306"/>
                  </a:lnTo>
                  <a:lnTo>
                    <a:pt x="181421" y="2439"/>
                  </a:lnTo>
                  <a:lnTo>
                    <a:pt x="181548" y="2659"/>
                  </a:lnTo>
                  <a:lnTo>
                    <a:pt x="181869" y="3211"/>
                  </a:lnTo>
                  <a:lnTo>
                    <a:pt x="182007" y="3321"/>
                  </a:lnTo>
                  <a:lnTo>
                    <a:pt x="182399" y="3578"/>
                  </a:lnTo>
                  <a:lnTo>
                    <a:pt x="182660" y="3940"/>
                  </a:lnTo>
                  <a:lnTo>
                    <a:pt x="182763" y="4083"/>
                  </a:lnTo>
                  <a:lnTo>
                    <a:pt x="183218" y="4565"/>
                  </a:lnTo>
                  <a:lnTo>
                    <a:pt x="183555" y="4865"/>
                  </a:lnTo>
                  <a:lnTo>
                    <a:pt x="183733" y="5160"/>
                  </a:lnTo>
                  <a:lnTo>
                    <a:pt x="184034" y="5484"/>
                  </a:lnTo>
                  <a:lnTo>
                    <a:pt x="184224" y="6013"/>
                  </a:lnTo>
                  <a:lnTo>
                    <a:pt x="184283" y="6323"/>
                  </a:lnTo>
                  <a:lnTo>
                    <a:pt x="184370" y="6580"/>
                  </a:lnTo>
                  <a:lnTo>
                    <a:pt x="184406" y="6957"/>
                  </a:lnTo>
                  <a:lnTo>
                    <a:pt x="184473" y="7491"/>
                  </a:lnTo>
                  <a:lnTo>
                    <a:pt x="184509" y="7705"/>
                  </a:lnTo>
                  <a:lnTo>
                    <a:pt x="189849" y="6599"/>
                  </a:lnTo>
                  <a:lnTo>
                    <a:pt x="190411" y="6476"/>
                  </a:lnTo>
                  <a:lnTo>
                    <a:pt x="190985" y="6347"/>
                  </a:lnTo>
                  <a:lnTo>
                    <a:pt x="196005" y="5251"/>
                  </a:lnTo>
                  <a:lnTo>
                    <a:pt x="196496" y="4689"/>
                  </a:lnTo>
                  <a:lnTo>
                    <a:pt x="196908" y="4388"/>
                  </a:lnTo>
                  <a:lnTo>
                    <a:pt x="197640" y="4169"/>
                  </a:lnTo>
                  <a:lnTo>
                    <a:pt x="198269" y="4060"/>
                  </a:lnTo>
                  <a:lnTo>
                    <a:pt x="198851" y="4026"/>
                  </a:lnTo>
                  <a:lnTo>
                    <a:pt x="199263" y="3936"/>
                  </a:lnTo>
                  <a:lnTo>
                    <a:pt x="199580" y="3826"/>
                  </a:lnTo>
                  <a:lnTo>
                    <a:pt x="199801" y="3535"/>
                  </a:lnTo>
                  <a:lnTo>
                    <a:pt x="200134" y="3145"/>
                  </a:lnTo>
                  <a:lnTo>
                    <a:pt x="200447" y="2811"/>
                  </a:lnTo>
                  <a:lnTo>
                    <a:pt x="200751" y="2635"/>
                  </a:lnTo>
                  <a:lnTo>
                    <a:pt x="200973" y="2587"/>
                  </a:lnTo>
                  <a:lnTo>
                    <a:pt x="201278" y="2587"/>
                  </a:lnTo>
                  <a:lnTo>
                    <a:pt x="201504" y="2620"/>
                  </a:lnTo>
                  <a:lnTo>
                    <a:pt x="201781" y="2787"/>
                  </a:lnTo>
                  <a:lnTo>
                    <a:pt x="202062" y="3202"/>
                  </a:lnTo>
                  <a:lnTo>
                    <a:pt x="202521" y="3974"/>
                  </a:lnTo>
                  <a:lnTo>
                    <a:pt x="202687" y="4260"/>
                  </a:lnTo>
                  <a:lnTo>
                    <a:pt x="202881" y="4693"/>
                  </a:lnTo>
                  <a:lnTo>
                    <a:pt x="202972" y="5013"/>
                  </a:lnTo>
                  <a:lnTo>
                    <a:pt x="202988" y="5442"/>
                  </a:lnTo>
                  <a:lnTo>
                    <a:pt x="202972" y="5908"/>
                  </a:lnTo>
                  <a:lnTo>
                    <a:pt x="203008" y="6390"/>
                  </a:lnTo>
                  <a:lnTo>
                    <a:pt x="203055" y="6866"/>
                  </a:lnTo>
                  <a:lnTo>
                    <a:pt x="203111" y="7252"/>
                  </a:lnTo>
                  <a:lnTo>
                    <a:pt x="203222" y="7691"/>
                  </a:lnTo>
                  <a:lnTo>
                    <a:pt x="203546" y="7981"/>
                  </a:lnTo>
                  <a:lnTo>
                    <a:pt x="203966" y="8158"/>
                  </a:lnTo>
                  <a:lnTo>
                    <a:pt x="204647" y="8348"/>
                  </a:lnTo>
                  <a:lnTo>
                    <a:pt x="204967" y="8301"/>
                  </a:lnTo>
                  <a:lnTo>
                    <a:pt x="206278" y="8301"/>
                  </a:lnTo>
                  <a:lnTo>
                    <a:pt x="206848" y="8120"/>
                  </a:lnTo>
                  <a:lnTo>
                    <a:pt x="207232" y="7948"/>
                  </a:lnTo>
                  <a:lnTo>
                    <a:pt x="207592" y="7629"/>
                  </a:lnTo>
                  <a:lnTo>
                    <a:pt x="207754" y="7410"/>
                  </a:lnTo>
                  <a:lnTo>
                    <a:pt x="208107" y="7167"/>
                  </a:lnTo>
                  <a:lnTo>
                    <a:pt x="208380" y="6895"/>
                  </a:lnTo>
                  <a:lnTo>
                    <a:pt x="208764" y="6723"/>
                  </a:lnTo>
                  <a:lnTo>
                    <a:pt x="208918" y="6533"/>
                  </a:lnTo>
                  <a:lnTo>
                    <a:pt x="209302" y="6423"/>
                  </a:lnTo>
                  <a:lnTo>
                    <a:pt x="209627" y="6380"/>
                  </a:lnTo>
                  <a:lnTo>
                    <a:pt x="209836" y="6385"/>
                  </a:lnTo>
                  <a:lnTo>
                    <a:pt x="210300" y="6585"/>
                  </a:lnTo>
                  <a:lnTo>
                    <a:pt x="210533" y="6638"/>
                  </a:lnTo>
                  <a:lnTo>
                    <a:pt x="210878" y="6728"/>
                  </a:lnTo>
                  <a:lnTo>
                    <a:pt x="211408" y="6828"/>
                  </a:lnTo>
                  <a:lnTo>
                    <a:pt x="211764" y="6852"/>
                  </a:lnTo>
                  <a:lnTo>
                    <a:pt x="212366" y="6866"/>
                  </a:lnTo>
                  <a:lnTo>
                    <a:pt x="212901" y="6838"/>
                  </a:lnTo>
                  <a:lnTo>
                    <a:pt x="213435" y="6904"/>
                  </a:lnTo>
                  <a:lnTo>
                    <a:pt x="213795" y="6847"/>
                  </a:lnTo>
                  <a:lnTo>
                    <a:pt x="214337" y="6671"/>
                  </a:lnTo>
                  <a:lnTo>
                    <a:pt x="214627" y="6437"/>
                  </a:lnTo>
                  <a:lnTo>
                    <a:pt x="214951" y="6018"/>
                  </a:lnTo>
                  <a:lnTo>
                    <a:pt x="214975" y="5689"/>
                  </a:lnTo>
                  <a:lnTo>
                    <a:pt x="214817" y="5575"/>
                  </a:lnTo>
                  <a:lnTo>
                    <a:pt x="214199" y="5208"/>
                  </a:lnTo>
                  <a:lnTo>
                    <a:pt x="213657" y="4998"/>
                  </a:lnTo>
                  <a:lnTo>
                    <a:pt x="213443" y="4898"/>
                  </a:lnTo>
                  <a:lnTo>
                    <a:pt x="213007" y="4684"/>
                  </a:lnTo>
                  <a:lnTo>
                    <a:pt x="212544" y="4388"/>
                  </a:lnTo>
                  <a:lnTo>
                    <a:pt x="212429" y="3836"/>
                  </a:lnTo>
                  <a:lnTo>
                    <a:pt x="212334" y="3693"/>
                  </a:lnTo>
                  <a:lnTo>
                    <a:pt x="212164" y="3535"/>
                  </a:lnTo>
                  <a:lnTo>
                    <a:pt x="212180" y="3330"/>
                  </a:lnTo>
                  <a:lnTo>
                    <a:pt x="212421" y="3064"/>
                  </a:lnTo>
                  <a:lnTo>
                    <a:pt x="212889" y="2897"/>
                  </a:lnTo>
                  <a:lnTo>
                    <a:pt x="213997" y="2554"/>
                  </a:lnTo>
                  <a:lnTo>
                    <a:pt x="214880" y="2325"/>
                  </a:lnTo>
                  <a:lnTo>
                    <a:pt x="216859" y="1177"/>
                  </a:lnTo>
                  <a:lnTo>
                    <a:pt x="217029" y="1053"/>
                  </a:lnTo>
                  <a:lnTo>
                    <a:pt x="217754" y="404"/>
                  </a:lnTo>
                  <a:lnTo>
                    <a:pt x="218276" y="133"/>
                  </a:lnTo>
                  <a:lnTo>
                    <a:pt x="218886" y="0"/>
                  </a:lnTo>
                  <a:lnTo>
                    <a:pt x="219333" y="52"/>
                  </a:lnTo>
                  <a:lnTo>
                    <a:pt x="219713" y="404"/>
                  </a:lnTo>
                  <a:lnTo>
                    <a:pt x="220034" y="824"/>
                  </a:lnTo>
                  <a:lnTo>
                    <a:pt x="220137" y="1062"/>
                  </a:lnTo>
                  <a:lnTo>
                    <a:pt x="220046" y="1439"/>
                  </a:lnTo>
                  <a:lnTo>
                    <a:pt x="219496" y="2396"/>
                  </a:lnTo>
                  <a:lnTo>
                    <a:pt x="219127" y="3245"/>
                  </a:lnTo>
                  <a:lnTo>
                    <a:pt x="219179" y="3616"/>
                  </a:lnTo>
                  <a:lnTo>
                    <a:pt x="219349" y="3697"/>
                  </a:lnTo>
                  <a:lnTo>
                    <a:pt x="219725" y="3483"/>
                  </a:lnTo>
                  <a:lnTo>
                    <a:pt x="220133" y="3407"/>
                  </a:lnTo>
                  <a:lnTo>
                    <a:pt x="220442" y="3454"/>
                  </a:lnTo>
                  <a:lnTo>
                    <a:pt x="220822" y="3554"/>
                  </a:lnTo>
                  <a:lnTo>
                    <a:pt x="221269" y="3593"/>
                  </a:lnTo>
                  <a:lnTo>
                    <a:pt x="221550" y="3512"/>
                  </a:lnTo>
                  <a:lnTo>
                    <a:pt x="222029" y="3516"/>
                  </a:lnTo>
                  <a:lnTo>
                    <a:pt x="222453" y="3450"/>
                  </a:lnTo>
                  <a:lnTo>
                    <a:pt x="222951" y="3583"/>
                  </a:lnTo>
                  <a:lnTo>
                    <a:pt x="223371" y="3626"/>
                  </a:lnTo>
                  <a:lnTo>
                    <a:pt x="223913" y="3750"/>
                  </a:lnTo>
                  <a:lnTo>
                    <a:pt x="224365" y="3969"/>
                  </a:lnTo>
                  <a:lnTo>
                    <a:pt x="224662" y="4279"/>
                  </a:lnTo>
                  <a:lnTo>
                    <a:pt x="224967" y="4660"/>
                  </a:lnTo>
                  <a:lnTo>
                    <a:pt x="225125" y="4893"/>
                  </a:lnTo>
                  <a:lnTo>
                    <a:pt x="225212" y="5370"/>
                  </a:lnTo>
                  <a:lnTo>
                    <a:pt x="225465" y="5994"/>
                  </a:lnTo>
                  <a:lnTo>
                    <a:pt x="225786" y="6380"/>
                  </a:lnTo>
                  <a:lnTo>
                    <a:pt x="226067" y="6533"/>
                  </a:lnTo>
                  <a:lnTo>
                    <a:pt x="226764" y="6800"/>
                  </a:lnTo>
                  <a:lnTo>
                    <a:pt x="227314" y="6904"/>
                  </a:lnTo>
                  <a:lnTo>
                    <a:pt x="227706" y="6890"/>
                  </a:lnTo>
                  <a:lnTo>
                    <a:pt x="227943" y="6642"/>
                  </a:lnTo>
                  <a:lnTo>
                    <a:pt x="227888" y="6433"/>
                  </a:lnTo>
                  <a:lnTo>
                    <a:pt x="227563" y="6180"/>
                  </a:lnTo>
                  <a:lnTo>
                    <a:pt x="226938" y="5937"/>
                  </a:lnTo>
                  <a:lnTo>
                    <a:pt x="226396" y="5756"/>
                  </a:lnTo>
                  <a:lnTo>
                    <a:pt x="226126" y="5608"/>
                  </a:lnTo>
                  <a:lnTo>
                    <a:pt x="225913" y="5256"/>
                  </a:lnTo>
                  <a:lnTo>
                    <a:pt x="225901" y="4922"/>
                  </a:lnTo>
                  <a:lnTo>
                    <a:pt x="226122" y="4636"/>
                  </a:lnTo>
                  <a:lnTo>
                    <a:pt x="226562" y="4412"/>
                  </a:lnTo>
                  <a:lnTo>
                    <a:pt x="226950" y="4312"/>
                  </a:lnTo>
                  <a:lnTo>
                    <a:pt x="227346" y="4341"/>
                  </a:lnTo>
                  <a:lnTo>
                    <a:pt x="227908" y="4426"/>
                  </a:lnTo>
                  <a:lnTo>
                    <a:pt x="228145" y="4436"/>
                  </a:lnTo>
                  <a:lnTo>
                    <a:pt x="228838" y="4584"/>
                  </a:lnTo>
                  <a:lnTo>
                    <a:pt x="229020" y="4560"/>
                  </a:lnTo>
                  <a:lnTo>
                    <a:pt x="229349" y="4612"/>
                  </a:lnTo>
                  <a:lnTo>
                    <a:pt x="229650" y="4574"/>
                  </a:lnTo>
                  <a:lnTo>
                    <a:pt x="229998" y="4455"/>
                  </a:lnTo>
                  <a:lnTo>
                    <a:pt x="230588" y="4150"/>
                  </a:lnTo>
                  <a:lnTo>
                    <a:pt x="230845" y="4093"/>
                  </a:lnTo>
                  <a:lnTo>
                    <a:pt x="231213" y="4169"/>
                  </a:lnTo>
                  <a:lnTo>
                    <a:pt x="231423" y="4355"/>
                  </a:lnTo>
                  <a:lnTo>
                    <a:pt x="231601" y="4403"/>
                  </a:lnTo>
                  <a:lnTo>
                    <a:pt x="231823" y="4503"/>
                  </a:lnTo>
                  <a:lnTo>
                    <a:pt x="231969" y="4679"/>
                  </a:lnTo>
                  <a:lnTo>
                    <a:pt x="232282" y="5346"/>
                  </a:lnTo>
                  <a:lnTo>
                    <a:pt x="232405" y="5880"/>
                  </a:lnTo>
                  <a:lnTo>
                    <a:pt x="232623" y="6247"/>
                  </a:lnTo>
                  <a:lnTo>
                    <a:pt x="232995" y="6533"/>
                  </a:lnTo>
                  <a:lnTo>
                    <a:pt x="233232" y="6561"/>
                  </a:lnTo>
                  <a:lnTo>
                    <a:pt x="233497" y="6781"/>
                  </a:lnTo>
                  <a:lnTo>
                    <a:pt x="233680" y="6895"/>
                  </a:lnTo>
                  <a:lnTo>
                    <a:pt x="233822" y="7243"/>
                  </a:lnTo>
                  <a:lnTo>
                    <a:pt x="233925" y="7948"/>
                  </a:lnTo>
                  <a:lnTo>
                    <a:pt x="233996" y="8534"/>
                  </a:lnTo>
                  <a:lnTo>
                    <a:pt x="234155" y="8858"/>
                  </a:lnTo>
                  <a:lnTo>
                    <a:pt x="234590" y="9015"/>
                  </a:lnTo>
                  <a:lnTo>
                    <a:pt x="234614" y="9563"/>
                  </a:lnTo>
                  <a:lnTo>
                    <a:pt x="231720" y="19552"/>
                  </a:lnTo>
                  <a:lnTo>
                    <a:pt x="228407" y="23979"/>
                  </a:lnTo>
                  <a:lnTo>
                    <a:pt x="228184" y="24607"/>
                  </a:lnTo>
                  <a:lnTo>
                    <a:pt x="227604" y="24733"/>
                  </a:lnTo>
                  <a:lnTo>
                    <a:pt x="227411" y="25125"/>
                  </a:lnTo>
                  <a:lnTo>
                    <a:pt x="227173" y="25637"/>
                  </a:lnTo>
                  <a:lnTo>
                    <a:pt x="228941" y="25676"/>
                  </a:lnTo>
                  <a:lnTo>
                    <a:pt x="231029" y="25587"/>
                  </a:lnTo>
                  <a:lnTo>
                    <a:pt x="231583" y="25609"/>
                  </a:lnTo>
                  <a:lnTo>
                    <a:pt x="232606" y="25638"/>
                  </a:lnTo>
                  <a:lnTo>
                    <a:pt x="234633" y="25943"/>
                  </a:lnTo>
                  <a:lnTo>
                    <a:pt x="235380" y="26083"/>
                  </a:lnTo>
                  <a:lnTo>
                    <a:pt x="239114" y="26695"/>
                  </a:lnTo>
                  <a:lnTo>
                    <a:pt x="244078" y="27558"/>
                  </a:lnTo>
                  <a:lnTo>
                    <a:pt x="244838" y="27693"/>
                  </a:lnTo>
                  <a:lnTo>
                    <a:pt x="247366" y="28077"/>
                  </a:lnTo>
                  <a:lnTo>
                    <a:pt x="249698" y="28432"/>
                  </a:lnTo>
                  <a:lnTo>
                    <a:pt x="251370" y="28693"/>
                  </a:lnTo>
                  <a:lnTo>
                    <a:pt x="254784" y="29244"/>
                  </a:lnTo>
                  <a:lnTo>
                    <a:pt x="257892" y="29735"/>
                  </a:lnTo>
                  <a:lnTo>
                    <a:pt x="257295" y="33931"/>
                  </a:lnTo>
                  <a:lnTo>
                    <a:pt x="256929" y="36508"/>
                  </a:lnTo>
                  <a:lnTo>
                    <a:pt x="256307" y="40121"/>
                  </a:lnTo>
                  <a:lnTo>
                    <a:pt x="255800" y="43036"/>
                  </a:lnTo>
                  <a:lnTo>
                    <a:pt x="255732" y="43471"/>
                  </a:lnTo>
                  <a:lnTo>
                    <a:pt x="255175" y="47152"/>
                  </a:lnTo>
                  <a:lnTo>
                    <a:pt x="255044" y="47958"/>
                  </a:lnTo>
                  <a:lnTo>
                    <a:pt x="254898" y="48672"/>
                  </a:lnTo>
                  <a:lnTo>
                    <a:pt x="254219" y="54876"/>
                  </a:lnTo>
                  <a:lnTo>
                    <a:pt x="253871" y="56805"/>
                  </a:lnTo>
                  <a:lnTo>
                    <a:pt x="253781" y="57399"/>
                  </a:lnTo>
                  <a:lnTo>
                    <a:pt x="253538" y="57363"/>
                  </a:lnTo>
                  <a:lnTo>
                    <a:pt x="251822" y="66375"/>
                  </a:lnTo>
                  <a:lnTo>
                    <a:pt x="249963" y="74463"/>
                  </a:lnTo>
                  <a:lnTo>
                    <a:pt x="249890" y="74796"/>
                  </a:lnTo>
                  <a:lnTo>
                    <a:pt x="250492" y="74968"/>
                  </a:lnTo>
                  <a:lnTo>
                    <a:pt x="250243" y="76054"/>
                  </a:lnTo>
                  <a:lnTo>
                    <a:pt x="250223" y="77260"/>
                  </a:lnTo>
                  <a:lnTo>
                    <a:pt x="250286" y="77484"/>
                  </a:lnTo>
                  <a:lnTo>
                    <a:pt x="250603" y="78570"/>
                  </a:lnTo>
                  <a:lnTo>
                    <a:pt x="251058" y="79152"/>
                  </a:lnTo>
                  <a:lnTo>
                    <a:pt x="251933" y="79919"/>
                  </a:lnTo>
                  <a:lnTo>
                    <a:pt x="250452" y="80543"/>
                  </a:lnTo>
                  <a:lnTo>
                    <a:pt x="248869" y="81372"/>
                  </a:lnTo>
                  <a:lnTo>
                    <a:pt x="246240" y="82969"/>
                  </a:lnTo>
                  <a:lnTo>
                    <a:pt x="242539" y="86352"/>
                  </a:lnTo>
                  <a:lnTo>
                    <a:pt x="243509" y="86504"/>
                  </a:lnTo>
                  <a:lnTo>
                    <a:pt x="243427" y="87328"/>
                  </a:lnTo>
                  <a:lnTo>
                    <a:pt x="243190" y="88866"/>
                  </a:lnTo>
                  <a:lnTo>
                    <a:pt x="240042" y="92883"/>
                  </a:lnTo>
                  <a:lnTo>
                    <a:pt x="237651" y="95302"/>
                  </a:lnTo>
                  <a:lnTo>
                    <a:pt x="236963" y="95989"/>
                  </a:lnTo>
                  <a:lnTo>
                    <a:pt x="236084" y="97037"/>
                  </a:lnTo>
                  <a:lnTo>
                    <a:pt x="235649" y="97093"/>
                  </a:lnTo>
                  <a:lnTo>
                    <a:pt x="235607" y="97365"/>
                  </a:lnTo>
                  <a:lnTo>
                    <a:pt x="234562" y="98469"/>
                  </a:lnTo>
                  <a:lnTo>
                    <a:pt x="233596" y="99485"/>
                  </a:lnTo>
                  <a:lnTo>
                    <a:pt x="233173" y="99852"/>
                  </a:lnTo>
                  <a:lnTo>
                    <a:pt x="232872" y="100162"/>
                  </a:lnTo>
                  <a:lnTo>
                    <a:pt x="231387" y="101663"/>
                  </a:lnTo>
                  <a:lnTo>
                    <a:pt x="230592" y="102492"/>
                  </a:lnTo>
                  <a:lnTo>
                    <a:pt x="229689" y="103421"/>
                  </a:lnTo>
                  <a:lnTo>
                    <a:pt x="229214" y="103917"/>
                  </a:lnTo>
                  <a:lnTo>
                    <a:pt x="227860" y="105308"/>
                  </a:lnTo>
                  <a:lnTo>
                    <a:pt x="225521" y="107729"/>
                  </a:lnTo>
                  <a:lnTo>
                    <a:pt x="222627" y="110736"/>
                  </a:lnTo>
                  <a:lnTo>
                    <a:pt x="222176" y="111203"/>
                  </a:lnTo>
                  <a:lnTo>
                    <a:pt x="221994" y="111384"/>
                  </a:lnTo>
                  <a:lnTo>
                    <a:pt x="220722" y="112630"/>
                  </a:lnTo>
                  <a:lnTo>
                    <a:pt x="220253" y="113085"/>
                  </a:lnTo>
                  <a:lnTo>
                    <a:pt x="219778" y="113514"/>
                  </a:lnTo>
                  <a:lnTo>
                    <a:pt x="217735" y="115499"/>
                  </a:lnTo>
                  <a:lnTo>
                    <a:pt x="217310" y="115843"/>
                  </a:lnTo>
                  <a:lnTo>
                    <a:pt x="215305" y="117432"/>
                  </a:lnTo>
                  <a:lnTo>
                    <a:pt x="214415" y="118996"/>
                  </a:lnTo>
                  <a:lnTo>
                    <a:pt x="215489" y="119205"/>
                  </a:lnTo>
                  <a:lnTo>
                    <a:pt x="215844" y="119282"/>
                  </a:lnTo>
                  <a:lnTo>
                    <a:pt x="214780" y="120111"/>
                  </a:lnTo>
                  <a:lnTo>
                    <a:pt x="213258" y="121229"/>
                  </a:lnTo>
                  <a:lnTo>
                    <a:pt x="211698" y="122284"/>
                  </a:lnTo>
                  <a:lnTo>
                    <a:pt x="210098" y="123260"/>
                  </a:lnTo>
                  <a:lnTo>
                    <a:pt x="208309" y="124217"/>
                  </a:lnTo>
                  <a:lnTo>
                    <a:pt x="206464" y="125084"/>
                  </a:lnTo>
                  <a:lnTo>
                    <a:pt x="204578" y="125877"/>
                  </a:lnTo>
                  <a:lnTo>
                    <a:pt x="202670" y="126616"/>
                  </a:lnTo>
                  <a:lnTo>
                    <a:pt x="200758" y="127321"/>
                  </a:lnTo>
                  <a:lnTo>
                    <a:pt x="199859" y="127646"/>
                  </a:lnTo>
                  <a:lnTo>
                    <a:pt x="198954" y="127957"/>
                  </a:lnTo>
                  <a:lnTo>
                    <a:pt x="198044" y="128258"/>
                  </a:lnTo>
                  <a:lnTo>
                    <a:pt x="197132" y="128549"/>
                  </a:lnTo>
                  <a:lnTo>
                    <a:pt x="196219" y="128830"/>
                  </a:lnTo>
                  <a:lnTo>
                    <a:pt x="195086" y="129232"/>
                  </a:lnTo>
                  <a:lnTo>
                    <a:pt x="193843" y="129642"/>
                  </a:lnTo>
                  <a:lnTo>
                    <a:pt x="192592" y="130026"/>
                  </a:lnTo>
                  <a:lnTo>
                    <a:pt x="190078" y="130748"/>
                  </a:lnTo>
                  <a:lnTo>
                    <a:pt x="188819" y="131115"/>
                  </a:lnTo>
                  <a:lnTo>
                    <a:pt x="185324" y="132144"/>
                  </a:lnTo>
                  <a:lnTo>
                    <a:pt x="181824" y="133177"/>
                  </a:lnTo>
                  <a:lnTo>
                    <a:pt x="180075" y="133698"/>
                  </a:lnTo>
                  <a:lnTo>
                    <a:pt x="176955" y="134651"/>
                  </a:lnTo>
                  <a:lnTo>
                    <a:pt x="174121" y="135528"/>
                  </a:lnTo>
                  <a:lnTo>
                    <a:pt x="166900" y="137772"/>
                  </a:lnTo>
                  <a:lnTo>
                    <a:pt x="164373" y="138562"/>
                  </a:lnTo>
                  <a:lnTo>
                    <a:pt x="162505" y="139147"/>
                  </a:lnTo>
                  <a:lnTo>
                    <a:pt x="162022" y="139299"/>
                  </a:lnTo>
                  <a:lnTo>
                    <a:pt x="161579" y="139480"/>
                  </a:lnTo>
                  <a:lnTo>
                    <a:pt x="160919" y="139764"/>
                  </a:lnTo>
                  <a:lnTo>
                    <a:pt x="159803" y="140283"/>
                  </a:lnTo>
                  <a:lnTo>
                    <a:pt x="158703" y="140843"/>
                  </a:lnTo>
                  <a:lnTo>
                    <a:pt x="157621" y="141440"/>
                  </a:lnTo>
                  <a:lnTo>
                    <a:pt x="156557" y="142066"/>
                  </a:lnTo>
                  <a:lnTo>
                    <a:pt x="155512" y="142724"/>
                  </a:lnTo>
                  <a:lnTo>
                    <a:pt x="154269" y="143548"/>
                  </a:lnTo>
                  <a:lnTo>
                    <a:pt x="153042" y="144411"/>
                  </a:lnTo>
                  <a:lnTo>
                    <a:pt x="151850" y="145326"/>
                  </a:lnTo>
                  <a:lnTo>
                    <a:pt x="150702" y="146288"/>
                  </a:lnTo>
                  <a:lnTo>
                    <a:pt x="149618" y="147303"/>
                  </a:lnTo>
                  <a:lnTo>
                    <a:pt x="148770" y="148190"/>
                  </a:lnTo>
                  <a:lnTo>
                    <a:pt x="147959" y="149114"/>
                  </a:lnTo>
                  <a:lnTo>
                    <a:pt x="147183" y="150067"/>
                  </a:lnTo>
                  <a:lnTo>
                    <a:pt x="146443" y="151054"/>
                  </a:lnTo>
                  <a:lnTo>
                    <a:pt x="145738" y="152059"/>
                  </a:lnTo>
                  <a:lnTo>
                    <a:pt x="144705" y="153730"/>
                  </a:lnTo>
                  <a:lnTo>
                    <a:pt x="143771" y="155476"/>
                  </a:lnTo>
                  <a:lnTo>
                    <a:pt x="142931" y="157287"/>
                  </a:lnTo>
                  <a:lnTo>
                    <a:pt x="142308" y="158823"/>
                  </a:lnTo>
                  <a:lnTo>
                    <a:pt x="142183" y="159131"/>
                  </a:lnTo>
                  <a:lnTo>
                    <a:pt x="141514" y="160989"/>
                  </a:lnTo>
                  <a:lnTo>
                    <a:pt x="141263" y="161758"/>
                  </a:lnTo>
                  <a:lnTo>
                    <a:pt x="141024" y="162529"/>
                  </a:lnTo>
                  <a:lnTo>
                    <a:pt x="140802" y="163305"/>
                  </a:lnTo>
                  <a:lnTo>
                    <a:pt x="140594" y="164086"/>
                  </a:lnTo>
                  <a:lnTo>
                    <a:pt x="140400" y="164869"/>
                  </a:lnTo>
                  <a:lnTo>
                    <a:pt x="140180" y="166041"/>
                  </a:lnTo>
                  <a:lnTo>
                    <a:pt x="139580" y="169656"/>
                  </a:lnTo>
                  <a:lnTo>
                    <a:pt x="139473" y="170298"/>
                  </a:lnTo>
                  <a:lnTo>
                    <a:pt x="139420" y="170872"/>
                  </a:lnTo>
                  <a:lnTo>
                    <a:pt x="139198" y="172106"/>
                  </a:lnTo>
                  <a:lnTo>
                    <a:pt x="138867" y="174012"/>
                  </a:lnTo>
                  <a:lnTo>
                    <a:pt x="136442" y="188894"/>
                  </a:lnTo>
                  <a:lnTo>
                    <a:pt x="135619" y="193986"/>
                  </a:lnTo>
                  <a:lnTo>
                    <a:pt x="134995" y="197894"/>
                  </a:lnTo>
                  <a:lnTo>
                    <a:pt x="134754" y="198867"/>
                  </a:lnTo>
                  <a:lnTo>
                    <a:pt x="134529" y="200275"/>
                  </a:lnTo>
                  <a:lnTo>
                    <a:pt x="133390" y="200469"/>
                  </a:lnTo>
                  <a:lnTo>
                    <a:pt x="128619" y="203341"/>
                  </a:lnTo>
                  <a:lnTo>
                    <a:pt x="119689" y="208686"/>
                  </a:lnTo>
                  <a:lnTo>
                    <a:pt x="109979" y="214577"/>
                  </a:lnTo>
                  <a:lnTo>
                    <a:pt x="102778" y="218837"/>
                  </a:lnTo>
                  <a:lnTo>
                    <a:pt x="99376" y="220017"/>
                  </a:lnTo>
                  <a:lnTo>
                    <a:pt x="94321" y="221757"/>
                  </a:lnTo>
                  <a:lnTo>
                    <a:pt x="91025" y="222897"/>
                  </a:lnTo>
                  <a:lnTo>
                    <a:pt x="79034" y="226972"/>
                  </a:lnTo>
                  <a:lnTo>
                    <a:pt x="74604" y="228405"/>
                  </a:lnTo>
                  <a:lnTo>
                    <a:pt x="65331" y="231552"/>
                  </a:lnTo>
                  <a:lnTo>
                    <a:pt x="59842" y="233410"/>
                  </a:lnTo>
                  <a:lnTo>
                    <a:pt x="42674" y="239433"/>
                  </a:lnTo>
                  <a:lnTo>
                    <a:pt x="25831" y="236422"/>
                  </a:lnTo>
                  <a:lnTo>
                    <a:pt x="23771" y="236021"/>
                  </a:lnTo>
                  <a:lnTo>
                    <a:pt x="22927" y="233345"/>
                  </a:lnTo>
                  <a:lnTo>
                    <a:pt x="19258" y="222448"/>
                  </a:lnTo>
                  <a:lnTo>
                    <a:pt x="18186" y="219185"/>
                  </a:lnTo>
                  <a:lnTo>
                    <a:pt x="13479" y="204999"/>
                  </a:lnTo>
                  <a:lnTo>
                    <a:pt x="12989" y="203533"/>
                  </a:lnTo>
                  <a:lnTo>
                    <a:pt x="12209" y="201423"/>
                  </a:lnTo>
                  <a:lnTo>
                    <a:pt x="11633" y="199614"/>
                  </a:lnTo>
                  <a:lnTo>
                    <a:pt x="11516" y="199258"/>
                  </a:lnTo>
                  <a:lnTo>
                    <a:pt x="11258" y="198528"/>
                  </a:lnTo>
                  <a:lnTo>
                    <a:pt x="10340" y="195883"/>
                  </a:lnTo>
                  <a:lnTo>
                    <a:pt x="10076" y="195130"/>
                  </a:lnTo>
                  <a:lnTo>
                    <a:pt x="9423" y="193241"/>
                  </a:lnTo>
                  <a:lnTo>
                    <a:pt x="7140" y="186665"/>
                  </a:lnTo>
                  <a:lnTo>
                    <a:pt x="4914" y="180489"/>
                  </a:lnTo>
                  <a:lnTo>
                    <a:pt x="4791" y="180099"/>
                  </a:lnTo>
                  <a:lnTo>
                    <a:pt x="4247" y="178632"/>
                  </a:lnTo>
                  <a:lnTo>
                    <a:pt x="2557" y="173658"/>
                  </a:lnTo>
                  <a:lnTo>
                    <a:pt x="1863" y="171573"/>
                  </a:lnTo>
                  <a:lnTo>
                    <a:pt x="1762" y="171314"/>
                  </a:lnTo>
                  <a:lnTo>
                    <a:pt x="945" y="169144"/>
                  </a:lnTo>
                  <a:lnTo>
                    <a:pt x="0" y="166699"/>
                  </a:lnTo>
                  <a:lnTo>
                    <a:pt x="2171" y="145121"/>
                  </a:lnTo>
                  <a:lnTo>
                    <a:pt x="2755" y="139180"/>
                  </a:lnTo>
                  <a:lnTo>
                    <a:pt x="2786" y="138626"/>
                  </a:lnTo>
                  <a:lnTo>
                    <a:pt x="2885" y="138022"/>
                  </a:lnTo>
                  <a:lnTo>
                    <a:pt x="3689" y="138220"/>
                  </a:lnTo>
                  <a:lnTo>
                    <a:pt x="5681" y="138620"/>
                  </a:lnTo>
                  <a:lnTo>
                    <a:pt x="7677" y="139002"/>
                  </a:lnTo>
                  <a:lnTo>
                    <a:pt x="9680" y="139354"/>
                  </a:lnTo>
                  <a:lnTo>
                    <a:pt x="12433" y="139816"/>
                  </a:lnTo>
                  <a:lnTo>
                    <a:pt x="13436" y="140007"/>
                  </a:lnTo>
                  <a:lnTo>
                    <a:pt x="14685" y="140284"/>
                  </a:lnTo>
                  <a:lnTo>
                    <a:pt x="16166" y="140646"/>
                  </a:lnTo>
                  <a:lnTo>
                    <a:pt x="17597" y="141004"/>
                  </a:lnTo>
                  <a:lnTo>
                    <a:pt x="20356" y="141701"/>
                  </a:lnTo>
                  <a:lnTo>
                    <a:pt x="22319" y="142248"/>
                  </a:lnTo>
                  <a:lnTo>
                    <a:pt x="24027" y="142731"/>
                  </a:lnTo>
                  <a:lnTo>
                    <a:pt x="25257" y="143051"/>
                  </a:lnTo>
                  <a:lnTo>
                    <a:pt x="27231" y="143542"/>
                  </a:lnTo>
                  <a:lnTo>
                    <a:pt x="31390" y="144633"/>
                  </a:lnTo>
                  <a:lnTo>
                    <a:pt x="31570" y="143717"/>
                  </a:lnTo>
                  <a:lnTo>
                    <a:pt x="31962" y="143093"/>
                  </a:lnTo>
                  <a:lnTo>
                    <a:pt x="32286" y="142592"/>
                  </a:lnTo>
                  <a:lnTo>
                    <a:pt x="32698" y="141849"/>
                  </a:lnTo>
                  <a:lnTo>
                    <a:pt x="33055" y="141263"/>
                  </a:lnTo>
                  <a:lnTo>
                    <a:pt x="33395" y="140529"/>
                  </a:lnTo>
                  <a:lnTo>
                    <a:pt x="33613" y="139947"/>
                  </a:lnTo>
                  <a:lnTo>
                    <a:pt x="33696" y="139357"/>
                  </a:lnTo>
                  <a:lnTo>
                    <a:pt x="33581" y="138904"/>
                  </a:lnTo>
                  <a:lnTo>
                    <a:pt x="33260" y="138566"/>
                  </a:lnTo>
                  <a:lnTo>
                    <a:pt x="32690" y="138251"/>
                  </a:lnTo>
                  <a:lnTo>
                    <a:pt x="32065" y="138141"/>
                  </a:lnTo>
                  <a:lnTo>
                    <a:pt x="31107" y="138084"/>
                  </a:lnTo>
                  <a:lnTo>
                    <a:pt x="30398" y="137903"/>
                  </a:lnTo>
                  <a:lnTo>
                    <a:pt x="29979" y="137674"/>
                  </a:lnTo>
                  <a:lnTo>
                    <a:pt x="29713" y="137341"/>
                  </a:lnTo>
                  <a:lnTo>
                    <a:pt x="29638" y="136926"/>
                  </a:lnTo>
                  <a:lnTo>
                    <a:pt x="29662" y="136445"/>
                  </a:lnTo>
                  <a:lnTo>
                    <a:pt x="29797" y="135968"/>
                  </a:lnTo>
                  <a:lnTo>
                    <a:pt x="30204" y="135459"/>
                  </a:lnTo>
                  <a:lnTo>
                    <a:pt x="30584" y="135077"/>
                  </a:lnTo>
                  <a:lnTo>
                    <a:pt x="31016" y="134701"/>
                  </a:lnTo>
                  <a:lnTo>
                    <a:pt x="31412" y="134148"/>
                  </a:lnTo>
                  <a:lnTo>
                    <a:pt x="31669" y="133591"/>
                  </a:lnTo>
                  <a:lnTo>
                    <a:pt x="31728" y="132847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6" name="pg296"/>
            <p:cNvSpPr/>
            <p:nvPr/>
          </p:nvSpPr>
          <p:spPr>
            <a:xfrm>
              <a:off x="6068132" y="5394215"/>
              <a:ext cx="122132" cy="229802"/>
            </a:xfrm>
            <a:custGeom>
              <a:avLst/>
              <a:gdLst/>
              <a:ahLst/>
              <a:cxnLst/>
              <a:rect l="0" t="0" r="0" b="0"/>
              <a:pathLst>
                <a:path w="122132" h="229802">
                  <a:moveTo>
                    <a:pt x="103384" y="16453"/>
                  </a:moveTo>
                  <a:lnTo>
                    <a:pt x="103353" y="16630"/>
                  </a:lnTo>
                  <a:lnTo>
                    <a:pt x="103293" y="16806"/>
                  </a:lnTo>
                  <a:lnTo>
                    <a:pt x="103226" y="16978"/>
                  </a:lnTo>
                  <a:lnTo>
                    <a:pt x="103175" y="17149"/>
                  </a:lnTo>
                  <a:lnTo>
                    <a:pt x="103166" y="17316"/>
                  </a:lnTo>
                  <a:lnTo>
                    <a:pt x="103214" y="17483"/>
                  </a:lnTo>
                  <a:lnTo>
                    <a:pt x="103297" y="17645"/>
                  </a:lnTo>
                  <a:lnTo>
                    <a:pt x="103404" y="17807"/>
                  </a:lnTo>
                  <a:lnTo>
                    <a:pt x="103518" y="17964"/>
                  </a:lnTo>
                  <a:lnTo>
                    <a:pt x="103618" y="18126"/>
                  </a:lnTo>
                  <a:lnTo>
                    <a:pt x="103831" y="18526"/>
                  </a:lnTo>
                  <a:lnTo>
                    <a:pt x="103970" y="18798"/>
                  </a:lnTo>
                  <a:lnTo>
                    <a:pt x="104208" y="19236"/>
                  </a:lnTo>
                  <a:lnTo>
                    <a:pt x="104275" y="19384"/>
                  </a:lnTo>
                  <a:lnTo>
                    <a:pt x="104326" y="19537"/>
                  </a:lnTo>
                  <a:lnTo>
                    <a:pt x="104355" y="19732"/>
                  </a:lnTo>
                  <a:lnTo>
                    <a:pt x="104357" y="19932"/>
                  </a:lnTo>
                  <a:lnTo>
                    <a:pt x="104335" y="20337"/>
                  </a:lnTo>
                  <a:lnTo>
                    <a:pt x="104337" y="20537"/>
                  </a:lnTo>
                  <a:lnTo>
                    <a:pt x="104366" y="20776"/>
                  </a:lnTo>
                  <a:lnTo>
                    <a:pt x="104406" y="21009"/>
                  </a:lnTo>
                  <a:lnTo>
                    <a:pt x="104500" y="21476"/>
                  </a:lnTo>
                  <a:lnTo>
                    <a:pt x="104580" y="21843"/>
                  </a:lnTo>
                  <a:lnTo>
                    <a:pt x="104642" y="22110"/>
                  </a:lnTo>
                  <a:lnTo>
                    <a:pt x="104671" y="22248"/>
                  </a:lnTo>
                  <a:lnTo>
                    <a:pt x="104706" y="22381"/>
                  </a:lnTo>
                  <a:lnTo>
                    <a:pt x="104940" y="22806"/>
                  </a:lnTo>
                  <a:lnTo>
                    <a:pt x="105154" y="23249"/>
                  </a:lnTo>
                  <a:lnTo>
                    <a:pt x="105339" y="23702"/>
                  </a:lnTo>
                  <a:lnTo>
                    <a:pt x="105497" y="24169"/>
                  </a:lnTo>
                  <a:lnTo>
                    <a:pt x="105624" y="24640"/>
                  </a:lnTo>
                  <a:lnTo>
                    <a:pt x="105676" y="24921"/>
                  </a:lnTo>
                  <a:lnTo>
                    <a:pt x="105715" y="25212"/>
                  </a:lnTo>
                  <a:lnTo>
                    <a:pt x="105775" y="25794"/>
                  </a:lnTo>
                  <a:lnTo>
                    <a:pt x="105822" y="26079"/>
                  </a:lnTo>
                  <a:lnTo>
                    <a:pt x="105918" y="26494"/>
                  </a:lnTo>
                  <a:lnTo>
                    <a:pt x="106036" y="26904"/>
                  </a:lnTo>
                  <a:lnTo>
                    <a:pt x="106281" y="27719"/>
                  </a:lnTo>
                  <a:lnTo>
                    <a:pt x="106388" y="28133"/>
                  </a:lnTo>
                  <a:lnTo>
                    <a:pt x="106484" y="28581"/>
                  </a:lnTo>
                  <a:lnTo>
                    <a:pt x="106563" y="29039"/>
                  </a:lnTo>
                  <a:lnTo>
                    <a:pt x="106635" y="29496"/>
                  </a:lnTo>
                  <a:lnTo>
                    <a:pt x="106713" y="29954"/>
                  </a:lnTo>
                  <a:lnTo>
                    <a:pt x="106876" y="30816"/>
                  </a:lnTo>
                  <a:lnTo>
                    <a:pt x="106935" y="31231"/>
                  </a:lnTo>
                  <a:lnTo>
                    <a:pt x="107014" y="31641"/>
                  </a:lnTo>
                  <a:lnTo>
                    <a:pt x="107125" y="32031"/>
                  </a:lnTo>
                  <a:lnTo>
                    <a:pt x="107292" y="32384"/>
                  </a:lnTo>
                  <a:lnTo>
                    <a:pt x="107513" y="32636"/>
                  </a:lnTo>
                  <a:lnTo>
                    <a:pt x="107793" y="32856"/>
                  </a:lnTo>
                  <a:lnTo>
                    <a:pt x="108091" y="33061"/>
                  </a:lnTo>
                  <a:lnTo>
                    <a:pt x="108360" y="33280"/>
                  </a:lnTo>
                  <a:lnTo>
                    <a:pt x="108554" y="33542"/>
                  </a:lnTo>
                  <a:lnTo>
                    <a:pt x="108661" y="33875"/>
                  </a:lnTo>
                  <a:lnTo>
                    <a:pt x="108684" y="34252"/>
                  </a:lnTo>
                  <a:lnTo>
                    <a:pt x="108673" y="34647"/>
                  </a:lnTo>
                  <a:lnTo>
                    <a:pt x="108653" y="35048"/>
                  </a:lnTo>
                  <a:lnTo>
                    <a:pt x="108673" y="35434"/>
                  </a:lnTo>
                  <a:lnTo>
                    <a:pt x="108724" y="35787"/>
                  </a:lnTo>
                  <a:lnTo>
                    <a:pt x="108784" y="36139"/>
                  </a:lnTo>
                  <a:lnTo>
                    <a:pt x="108851" y="36487"/>
                  </a:lnTo>
                  <a:lnTo>
                    <a:pt x="108930" y="36835"/>
                  </a:lnTo>
                  <a:lnTo>
                    <a:pt x="109018" y="37178"/>
                  </a:lnTo>
                  <a:lnTo>
                    <a:pt x="109120" y="37469"/>
                  </a:lnTo>
                  <a:lnTo>
                    <a:pt x="109358" y="38045"/>
                  </a:lnTo>
                  <a:lnTo>
                    <a:pt x="109461" y="38331"/>
                  </a:lnTo>
                  <a:lnTo>
                    <a:pt x="109523" y="38627"/>
                  </a:lnTo>
                  <a:lnTo>
                    <a:pt x="109516" y="38984"/>
                  </a:lnTo>
                  <a:lnTo>
                    <a:pt x="109441" y="39346"/>
                  </a:lnTo>
                  <a:lnTo>
                    <a:pt x="109345" y="39713"/>
                  </a:lnTo>
                  <a:lnTo>
                    <a:pt x="109271" y="40080"/>
                  </a:lnTo>
                  <a:lnTo>
                    <a:pt x="109263" y="40437"/>
                  </a:lnTo>
                  <a:lnTo>
                    <a:pt x="109307" y="40719"/>
                  </a:lnTo>
                  <a:lnTo>
                    <a:pt x="109374" y="41000"/>
                  </a:lnTo>
                  <a:lnTo>
                    <a:pt x="109461" y="41276"/>
                  </a:lnTo>
                  <a:lnTo>
                    <a:pt x="109568" y="41548"/>
                  </a:lnTo>
                  <a:lnTo>
                    <a:pt x="109690" y="41805"/>
                  </a:lnTo>
                  <a:lnTo>
                    <a:pt x="109904" y="42139"/>
                  </a:lnTo>
                  <a:lnTo>
                    <a:pt x="110173" y="42439"/>
                  </a:lnTo>
                  <a:lnTo>
                    <a:pt x="110470" y="42734"/>
                  </a:lnTo>
                  <a:lnTo>
                    <a:pt x="110759" y="43030"/>
                  </a:lnTo>
                  <a:lnTo>
                    <a:pt x="111020" y="43340"/>
                  </a:lnTo>
                  <a:lnTo>
                    <a:pt x="111262" y="43759"/>
                  </a:lnTo>
                  <a:lnTo>
                    <a:pt x="111661" y="44674"/>
                  </a:lnTo>
                  <a:lnTo>
                    <a:pt x="111891" y="45083"/>
                  </a:lnTo>
                  <a:lnTo>
                    <a:pt x="112193" y="45403"/>
                  </a:lnTo>
                  <a:lnTo>
                    <a:pt x="112418" y="45560"/>
                  </a:lnTo>
                  <a:lnTo>
                    <a:pt x="112667" y="45694"/>
                  </a:lnTo>
                  <a:lnTo>
                    <a:pt x="112928" y="45803"/>
                  </a:lnTo>
                  <a:lnTo>
                    <a:pt x="113197" y="45893"/>
                  </a:lnTo>
                  <a:lnTo>
                    <a:pt x="113467" y="45956"/>
                  </a:lnTo>
                  <a:lnTo>
                    <a:pt x="113689" y="45965"/>
                  </a:lnTo>
                  <a:lnTo>
                    <a:pt x="113934" y="45941"/>
                  </a:lnTo>
                  <a:lnTo>
                    <a:pt x="114171" y="45913"/>
                  </a:lnTo>
                  <a:lnTo>
                    <a:pt x="114377" y="45913"/>
                  </a:lnTo>
                  <a:lnTo>
                    <a:pt x="114520" y="45975"/>
                  </a:lnTo>
                  <a:lnTo>
                    <a:pt x="114547" y="46132"/>
                  </a:lnTo>
                  <a:lnTo>
                    <a:pt x="114464" y="46375"/>
                  </a:lnTo>
                  <a:lnTo>
                    <a:pt x="114342" y="46670"/>
                  </a:lnTo>
                  <a:lnTo>
                    <a:pt x="114231" y="46980"/>
                  </a:lnTo>
                  <a:lnTo>
                    <a:pt x="114195" y="47256"/>
                  </a:lnTo>
                  <a:lnTo>
                    <a:pt x="114266" y="47557"/>
                  </a:lnTo>
                  <a:lnTo>
                    <a:pt x="114409" y="47852"/>
                  </a:lnTo>
                  <a:lnTo>
                    <a:pt x="114595" y="48143"/>
                  </a:lnTo>
                  <a:lnTo>
                    <a:pt x="114999" y="48710"/>
                  </a:lnTo>
                  <a:lnTo>
                    <a:pt x="115264" y="49072"/>
                  </a:lnTo>
                  <a:lnTo>
                    <a:pt x="115545" y="49425"/>
                  </a:lnTo>
                  <a:lnTo>
                    <a:pt x="115842" y="49763"/>
                  </a:lnTo>
                  <a:lnTo>
                    <a:pt x="116155" y="50092"/>
                  </a:lnTo>
                  <a:lnTo>
                    <a:pt x="116479" y="50397"/>
                  </a:lnTo>
                  <a:lnTo>
                    <a:pt x="116713" y="50592"/>
                  </a:lnTo>
                  <a:lnTo>
                    <a:pt x="116954" y="50773"/>
                  </a:lnTo>
                  <a:lnTo>
                    <a:pt x="117203" y="50950"/>
                  </a:lnTo>
                  <a:lnTo>
                    <a:pt x="117446" y="51131"/>
                  </a:lnTo>
                  <a:lnTo>
                    <a:pt x="117671" y="51326"/>
                  </a:lnTo>
                  <a:lnTo>
                    <a:pt x="117932" y="51598"/>
                  </a:lnTo>
                  <a:lnTo>
                    <a:pt x="118174" y="51884"/>
                  </a:lnTo>
                  <a:lnTo>
                    <a:pt x="118403" y="52179"/>
                  </a:lnTo>
                  <a:lnTo>
                    <a:pt x="118851" y="52789"/>
                  </a:lnTo>
                  <a:lnTo>
                    <a:pt x="119123" y="53166"/>
                  </a:lnTo>
                  <a:lnTo>
                    <a:pt x="119635" y="53947"/>
                  </a:lnTo>
                  <a:lnTo>
                    <a:pt x="119895" y="54333"/>
                  </a:lnTo>
                  <a:lnTo>
                    <a:pt x="120176" y="54700"/>
                  </a:lnTo>
                  <a:lnTo>
                    <a:pt x="120474" y="55033"/>
                  </a:lnTo>
                  <a:lnTo>
                    <a:pt x="120795" y="55353"/>
                  </a:lnTo>
                  <a:lnTo>
                    <a:pt x="121436" y="55982"/>
                  </a:lnTo>
                  <a:lnTo>
                    <a:pt x="121732" y="56320"/>
                  </a:lnTo>
                  <a:lnTo>
                    <a:pt x="122132" y="56828"/>
                  </a:lnTo>
                  <a:lnTo>
                    <a:pt x="120893" y="57335"/>
                  </a:lnTo>
                  <a:lnTo>
                    <a:pt x="118878" y="58150"/>
                  </a:lnTo>
                  <a:lnTo>
                    <a:pt x="117283" y="68071"/>
                  </a:lnTo>
                  <a:lnTo>
                    <a:pt x="117239" y="68329"/>
                  </a:lnTo>
                  <a:lnTo>
                    <a:pt x="116783" y="68628"/>
                  </a:lnTo>
                  <a:lnTo>
                    <a:pt x="114860" y="68152"/>
                  </a:lnTo>
                  <a:lnTo>
                    <a:pt x="114392" y="67986"/>
                  </a:lnTo>
                  <a:lnTo>
                    <a:pt x="113993" y="67786"/>
                  </a:lnTo>
                  <a:lnTo>
                    <a:pt x="113611" y="67551"/>
                  </a:lnTo>
                  <a:lnTo>
                    <a:pt x="113079" y="67097"/>
                  </a:lnTo>
                  <a:lnTo>
                    <a:pt x="112603" y="67600"/>
                  </a:lnTo>
                  <a:lnTo>
                    <a:pt x="112209" y="68767"/>
                  </a:lnTo>
                  <a:lnTo>
                    <a:pt x="112086" y="69290"/>
                  </a:lnTo>
                  <a:lnTo>
                    <a:pt x="111957" y="69952"/>
                  </a:lnTo>
                  <a:lnTo>
                    <a:pt x="111837" y="70671"/>
                  </a:lnTo>
                  <a:lnTo>
                    <a:pt x="111236" y="74412"/>
                  </a:lnTo>
                  <a:lnTo>
                    <a:pt x="110017" y="81715"/>
                  </a:lnTo>
                  <a:lnTo>
                    <a:pt x="109553" y="84557"/>
                  </a:lnTo>
                  <a:lnTo>
                    <a:pt x="108725" y="89349"/>
                  </a:lnTo>
                  <a:lnTo>
                    <a:pt x="108062" y="93249"/>
                  </a:lnTo>
                  <a:lnTo>
                    <a:pt x="107683" y="95576"/>
                  </a:lnTo>
                  <a:lnTo>
                    <a:pt x="106685" y="101561"/>
                  </a:lnTo>
                  <a:lnTo>
                    <a:pt x="106650" y="102174"/>
                  </a:lnTo>
                  <a:lnTo>
                    <a:pt x="106130" y="105190"/>
                  </a:lnTo>
                  <a:lnTo>
                    <a:pt x="104746" y="113449"/>
                  </a:lnTo>
                  <a:lnTo>
                    <a:pt x="103479" y="120940"/>
                  </a:lnTo>
                  <a:lnTo>
                    <a:pt x="103079" y="123302"/>
                  </a:lnTo>
                  <a:lnTo>
                    <a:pt x="102645" y="125868"/>
                  </a:lnTo>
                  <a:lnTo>
                    <a:pt x="103077" y="125918"/>
                  </a:lnTo>
                  <a:lnTo>
                    <a:pt x="104366" y="126146"/>
                  </a:lnTo>
                  <a:lnTo>
                    <a:pt x="104223" y="127004"/>
                  </a:lnTo>
                  <a:lnTo>
                    <a:pt x="103930" y="128715"/>
                  </a:lnTo>
                  <a:lnTo>
                    <a:pt x="103649" y="130397"/>
                  </a:lnTo>
                  <a:lnTo>
                    <a:pt x="103588" y="130814"/>
                  </a:lnTo>
                  <a:lnTo>
                    <a:pt x="101861" y="130505"/>
                  </a:lnTo>
                  <a:lnTo>
                    <a:pt x="101234" y="134211"/>
                  </a:lnTo>
                  <a:lnTo>
                    <a:pt x="100605" y="137930"/>
                  </a:lnTo>
                  <a:lnTo>
                    <a:pt x="99735" y="142991"/>
                  </a:lnTo>
                  <a:lnTo>
                    <a:pt x="99051" y="146944"/>
                  </a:lnTo>
                  <a:lnTo>
                    <a:pt x="99694" y="147033"/>
                  </a:lnTo>
                  <a:lnTo>
                    <a:pt x="102173" y="147466"/>
                  </a:lnTo>
                  <a:lnTo>
                    <a:pt x="103728" y="147733"/>
                  </a:lnTo>
                  <a:lnTo>
                    <a:pt x="104845" y="147933"/>
                  </a:lnTo>
                  <a:lnTo>
                    <a:pt x="105064" y="147978"/>
                  </a:lnTo>
                  <a:lnTo>
                    <a:pt x="105427" y="148053"/>
                  </a:lnTo>
                  <a:lnTo>
                    <a:pt x="109959" y="148820"/>
                  </a:lnTo>
                  <a:lnTo>
                    <a:pt x="110177" y="148786"/>
                  </a:lnTo>
                  <a:lnTo>
                    <a:pt x="110498" y="148820"/>
                  </a:lnTo>
                  <a:lnTo>
                    <a:pt x="110735" y="148896"/>
                  </a:lnTo>
                  <a:lnTo>
                    <a:pt x="110129" y="149239"/>
                  </a:lnTo>
                  <a:lnTo>
                    <a:pt x="110066" y="149396"/>
                  </a:lnTo>
                  <a:lnTo>
                    <a:pt x="110015" y="149563"/>
                  </a:lnTo>
                  <a:lnTo>
                    <a:pt x="110031" y="150578"/>
                  </a:lnTo>
                  <a:lnTo>
                    <a:pt x="110189" y="150931"/>
                  </a:lnTo>
                  <a:lnTo>
                    <a:pt x="110668" y="151774"/>
                  </a:lnTo>
                  <a:lnTo>
                    <a:pt x="110814" y="152041"/>
                  </a:lnTo>
                  <a:lnTo>
                    <a:pt x="111274" y="152732"/>
                  </a:lnTo>
                  <a:lnTo>
                    <a:pt x="111578" y="152918"/>
                  </a:lnTo>
                  <a:lnTo>
                    <a:pt x="111729" y="152985"/>
                  </a:lnTo>
                  <a:lnTo>
                    <a:pt x="112057" y="153094"/>
                  </a:lnTo>
                  <a:lnTo>
                    <a:pt x="112378" y="153466"/>
                  </a:lnTo>
                  <a:lnTo>
                    <a:pt x="112426" y="153823"/>
                  </a:lnTo>
                  <a:lnTo>
                    <a:pt x="112453" y="153990"/>
                  </a:lnTo>
                  <a:lnTo>
                    <a:pt x="112493" y="154324"/>
                  </a:lnTo>
                  <a:lnTo>
                    <a:pt x="112525" y="154481"/>
                  </a:lnTo>
                  <a:lnTo>
                    <a:pt x="112572" y="154638"/>
                  </a:lnTo>
                  <a:lnTo>
                    <a:pt x="112639" y="154786"/>
                  </a:lnTo>
                  <a:lnTo>
                    <a:pt x="112719" y="154929"/>
                  </a:lnTo>
                  <a:lnTo>
                    <a:pt x="112810" y="155072"/>
                  </a:lnTo>
                  <a:lnTo>
                    <a:pt x="113324" y="155572"/>
                  </a:lnTo>
                  <a:lnTo>
                    <a:pt x="113554" y="155710"/>
                  </a:lnTo>
                  <a:lnTo>
                    <a:pt x="113776" y="155791"/>
                  </a:lnTo>
                  <a:lnTo>
                    <a:pt x="114041" y="155853"/>
                  </a:lnTo>
                  <a:lnTo>
                    <a:pt x="114302" y="155901"/>
                  </a:lnTo>
                  <a:lnTo>
                    <a:pt x="114567" y="156068"/>
                  </a:lnTo>
                  <a:lnTo>
                    <a:pt x="114520" y="156211"/>
                  </a:lnTo>
                  <a:lnTo>
                    <a:pt x="114100" y="156802"/>
                  </a:lnTo>
                  <a:lnTo>
                    <a:pt x="114108" y="156949"/>
                  </a:lnTo>
                  <a:lnTo>
                    <a:pt x="114191" y="157111"/>
                  </a:lnTo>
                  <a:lnTo>
                    <a:pt x="114429" y="157464"/>
                  </a:lnTo>
                  <a:lnTo>
                    <a:pt x="114516" y="157645"/>
                  </a:lnTo>
                  <a:lnTo>
                    <a:pt x="114563" y="157807"/>
                  </a:lnTo>
                  <a:lnTo>
                    <a:pt x="114599" y="157979"/>
                  </a:lnTo>
                  <a:lnTo>
                    <a:pt x="114627" y="158146"/>
                  </a:lnTo>
                  <a:lnTo>
                    <a:pt x="114690" y="158484"/>
                  </a:lnTo>
                  <a:lnTo>
                    <a:pt x="114836" y="159094"/>
                  </a:lnTo>
                  <a:lnTo>
                    <a:pt x="114864" y="159246"/>
                  </a:lnTo>
                  <a:lnTo>
                    <a:pt x="114876" y="159447"/>
                  </a:lnTo>
                  <a:lnTo>
                    <a:pt x="114872" y="159651"/>
                  </a:lnTo>
                  <a:lnTo>
                    <a:pt x="114864" y="159852"/>
                  </a:lnTo>
                  <a:lnTo>
                    <a:pt x="114868" y="160052"/>
                  </a:lnTo>
                  <a:lnTo>
                    <a:pt x="114939" y="160352"/>
                  </a:lnTo>
                  <a:lnTo>
                    <a:pt x="115090" y="160886"/>
                  </a:lnTo>
                  <a:lnTo>
                    <a:pt x="114591" y="161457"/>
                  </a:lnTo>
                  <a:lnTo>
                    <a:pt x="114227" y="161558"/>
                  </a:lnTo>
                  <a:lnTo>
                    <a:pt x="114068" y="161624"/>
                  </a:lnTo>
                  <a:lnTo>
                    <a:pt x="113752" y="161767"/>
                  </a:lnTo>
                  <a:lnTo>
                    <a:pt x="113439" y="161920"/>
                  </a:lnTo>
                  <a:lnTo>
                    <a:pt x="113201" y="162044"/>
                  </a:lnTo>
                  <a:lnTo>
                    <a:pt x="112849" y="162239"/>
                  </a:lnTo>
                  <a:lnTo>
                    <a:pt x="112703" y="162263"/>
                  </a:lnTo>
                  <a:lnTo>
                    <a:pt x="112556" y="162282"/>
                  </a:lnTo>
                  <a:lnTo>
                    <a:pt x="112259" y="162310"/>
                  </a:lnTo>
                  <a:lnTo>
                    <a:pt x="111986" y="162320"/>
                  </a:lnTo>
                  <a:lnTo>
                    <a:pt x="111487" y="162306"/>
                  </a:lnTo>
                  <a:lnTo>
                    <a:pt x="111210" y="162310"/>
                  </a:lnTo>
                  <a:lnTo>
                    <a:pt x="111068" y="162320"/>
                  </a:lnTo>
                  <a:lnTo>
                    <a:pt x="110933" y="162334"/>
                  </a:lnTo>
                  <a:lnTo>
                    <a:pt x="110676" y="162396"/>
                  </a:lnTo>
                  <a:lnTo>
                    <a:pt x="110201" y="162577"/>
                  </a:lnTo>
                  <a:lnTo>
                    <a:pt x="110034" y="162601"/>
                  </a:lnTo>
                  <a:lnTo>
                    <a:pt x="109860" y="162601"/>
                  </a:lnTo>
                  <a:lnTo>
                    <a:pt x="109690" y="162592"/>
                  </a:lnTo>
                  <a:lnTo>
                    <a:pt x="109516" y="162587"/>
                  </a:lnTo>
                  <a:lnTo>
                    <a:pt x="109346" y="162596"/>
                  </a:lnTo>
                  <a:lnTo>
                    <a:pt x="109191" y="162625"/>
                  </a:lnTo>
                  <a:lnTo>
                    <a:pt x="109041" y="162673"/>
                  </a:lnTo>
                  <a:lnTo>
                    <a:pt x="108740" y="162758"/>
                  </a:lnTo>
                  <a:lnTo>
                    <a:pt x="108586" y="162782"/>
                  </a:lnTo>
                  <a:lnTo>
                    <a:pt x="108447" y="162782"/>
                  </a:lnTo>
                  <a:lnTo>
                    <a:pt x="108308" y="162773"/>
                  </a:lnTo>
                  <a:lnTo>
                    <a:pt x="108170" y="162754"/>
                  </a:lnTo>
                  <a:lnTo>
                    <a:pt x="108031" y="162739"/>
                  </a:lnTo>
                  <a:lnTo>
                    <a:pt x="107754" y="162730"/>
                  </a:lnTo>
                  <a:lnTo>
                    <a:pt x="107608" y="162720"/>
                  </a:lnTo>
                  <a:lnTo>
                    <a:pt x="107465" y="162720"/>
                  </a:lnTo>
                  <a:lnTo>
                    <a:pt x="107168" y="162882"/>
                  </a:lnTo>
                  <a:lnTo>
                    <a:pt x="107133" y="163016"/>
                  </a:lnTo>
                  <a:lnTo>
                    <a:pt x="107113" y="163168"/>
                  </a:lnTo>
                  <a:lnTo>
                    <a:pt x="107105" y="163325"/>
                  </a:lnTo>
                  <a:lnTo>
                    <a:pt x="107081" y="163607"/>
                  </a:lnTo>
                  <a:lnTo>
                    <a:pt x="107077" y="163740"/>
                  </a:lnTo>
                  <a:lnTo>
                    <a:pt x="107077" y="163873"/>
                  </a:lnTo>
                  <a:lnTo>
                    <a:pt x="107081" y="164002"/>
                  </a:lnTo>
                  <a:lnTo>
                    <a:pt x="107077" y="164136"/>
                  </a:lnTo>
                  <a:lnTo>
                    <a:pt x="107077" y="164431"/>
                  </a:lnTo>
                  <a:lnTo>
                    <a:pt x="107069" y="164631"/>
                  </a:lnTo>
                  <a:lnTo>
                    <a:pt x="107058" y="164769"/>
                  </a:lnTo>
                  <a:lnTo>
                    <a:pt x="107014" y="165046"/>
                  </a:lnTo>
                  <a:lnTo>
                    <a:pt x="106998" y="165184"/>
                  </a:lnTo>
                  <a:lnTo>
                    <a:pt x="106994" y="165322"/>
                  </a:lnTo>
                  <a:lnTo>
                    <a:pt x="107010" y="165522"/>
                  </a:lnTo>
                  <a:lnTo>
                    <a:pt x="107050" y="165722"/>
                  </a:lnTo>
                  <a:lnTo>
                    <a:pt x="107101" y="165923"/>
                  </a:lnTo>
                  <a:lnTo>
                    <a:pt x="107164" y="166123"/>
                  </a:lnTo>
                  <a:lnTo>
                    <a:pt x="107236" y="166313"/>
                  </a:lnTo>
                  <a:lnTo>
                    <a:pt x="107307" y="166461"/>
                  </a:lnTo>
                  <a:lnTo>
                    <a:pt x="107386" y="166609"/>
                  </a:lnTo>
                  <a:lnTo>
                    <a:pt x="107552" y="166895"/>
                  </a:lnTo>
                  <a:lnTo>
                    <a:pt x="107620" y="167042"/>
                  </a:lnTo>
                  <a:lnTo>
                    <a:pt x="107671" y="167204"/>
                  </a:lnTo>
                  <a:lnTo>
                    <a:pt x="107786" y="167710"/>
                  </a:lnTo>
                  <a:lnTo>
                    <a:pt x="107833" y="167872"/>
                  </a:lnTo>
                  <a:lnTo>
                    <a:pt x="107928" y="168081"/>
                  </a:lnTo>
                  <a:lnTo>
                    <a:pt x="108174" y="168491"/>
                  </a:lnTo>
                  <a:lnTo>
                    <a:pt x="108269" y="168696"/>
                  </a:lnTo>
                  <a:lnTo>
                    <a:pt x="108297" y="169001"/>
                  </a:lnTo>
                  <a:lnTo>
                    <a:pt x="108344" y="169420"/>
                  </a:lnTo>
                  <a:lnTo>
                    <a:pt x="108867" y="169363"/>
                  </a:lnTo>
                  <a:lnTo>
                    <a:pt x="109128" y="169354"/>
                  </a:lnTo>
                  <a:lnTo>
                    <a:pt x="109286" y="169416"/>
                  </a:lnTo>
                  <a:lnTo>
                    <a:pt x="109354" y="169554"/>
                  </a:lnTo>
                  <a:lnTo>
                    <a:pt x="109389" y="169735"/>
                  </a:lnTo>
                  <a:lnTo>
                    <a:pt x="109393" y="169935"/>
                  </a:lnTo>
                  <a:lnTo>
                    <a:pt x="109195" y="170288"/>
                  </a:lnTo>
                  <a:lnTo>
                    <a:pt x="109049" y="170302"/>
                  </a:lnTo>
                  <a:lnTo>
                    <a:pt x="108887" y="170297"/>
                  </a:lnTo>
                  <a:lnTo>
                    <a:pt x="108609" y="170359"/>
                  </a:lnTo>
                  <a:lnTo>
                    <a:pt x="108522" y="170507"/>
                  </a:lnTo>
                  <a:lnTo>
                    <a:pt x="108475" y="170750"/>
                  </a:lnTo>
                  <a:lnTo>
                    <a:pt x="108467" y="171021"/>
                  </a:lnTo>
                  <a:lnTo>
                    <a:pt x="108506" y="171274"/>
                  </a:lnTo>
                  <a:lnTo>
                    <a:pt x="108693" y="171508"/>
                  </a:lnTo>
                  <a:lnTo>
                    <a:pt x="108827" y="171546"/>
                  </a:lnTo>
                  <a:lnTo>
                    <a:pt x="109211" y="171798"/>
                  </a:lnTo>
                  <a:lnTo>
                    <a:pt x="109203" y="171936"/>
                  </a:lnTo>
                  <a:lnTo>
                    <a:pt x="109172" y="172094"/>
                  </a:lnTo>
                  <a:lnTo>
                    <a:pt x="109128" y="172256"/>
                  </a:lnTo>
                  <a:lnTo>
                    <a:pt x="109100" y="172408"/>
                  </a:lnTo>
                  <a:lnTo>
                    <a:pt x="109073" y="172708"/>
                  </a:lnTo>
                  <a:lnTo>
                    <a:pt x="109057" y="173013"/>
                  </a:lnTo>
                  <a:lnTo>
                    <a:pt x="109033" y="173314"/>
                  </a:lnTo>
                  <a:lnTo>
                    <a:pt x="108989" y="173604"/>
                  </a:lnTo>
                  <a:lnTo>
                    <a:pt x="108910" y="173885"/>
                  </a:lnTo>
                  <a:lnTo>
                    <a:pt x="108823" y="174086"/>
                  </a:lnTo>
                  <a:lnTo>
                    <a:pt x="108720" y="174276"/>
                  </a:lnTo>
                  <a:lnTo>
                    <a:pt x="108605" y="174467"/>
                  </a:lnTo>
                  <a:lnTo>
                    <a:pt x="108364" y="174834"/>
                  </a:lnTo>
                  <a:lnTo>
                    <a:pt x="108218" y="175039"/>
                  </a:lnTo>
                  <a:lnTo>
                    <a:pt x="108063" y="175239"/>
                  </a:lnTo>
                  <a:lnTo>
                    <a:pt x="107588" y="175839"/>
                  </a:lnTo>
                  <a:lnTo>
                    <a:pt x="106907" y="176768"/>
                  </a:lnTo>
                  <a:lnTo>
                    <a:pt x="106820" y="176902"/>
                  </a:lnTo>
                  <a:lnTo>
                    <a:pt x="106737" y="177035"/>
                  </a:lnTo>
                  <a:lnTo>
                    <a:pt x="106666" y="177174"/>
                  </a:lnTo>
                  <a:lnTo>
                    <a:pt x="106602" y="177316"/>
                  </a:lnTo>
                  <a:lnTo>
                    <a:pt x="106525" y="177597"/>
                  </a:lnTo>
                  <a:lnTo>
                    <a:pt x="106488" y="177807"/>
                  </a:lnTo>
                  <a:lnTo>
                    <a:pt x="106464" y="177974"/>
                  </a:lnTo>
                  <a:lnTo>
                    <a:pt x="106432" y="178141"/>
                  </a:lnTo>
                  <a:lnTo>
                    <a:pt x="106357" y="178494"/>
                  </a:lnTo>
                  <a:lnTo>
                    <a:pt x="106179" y="179251"/>
                  </a:lnTo>
                  <a:lnTo>
                    <a:pt x="106060" y="179713"/>
                  </a:lnTo>
                  <a:lnTo>
                    <a:pt x="105953" y="180180"/>
                  </a:lnTo>
                  <a:lnTo>
                    <a:pt x="105914" y="180423"/>
                  </a:lnTo>
                  <a:lnTo>
                    <a:pt x="105878" y="180666"/>
                  </a:lnTo>
                  <a:lnTo>
                    <a:pt x="105819" y="181153"/>
                  </a:lnTo>
                  <a:lnTo>
                    <a:pt x="105779" y="181396"/>
                  </a:lnTo>
                  <a:lnTo>
                    <a:pt x="105688" y="181910"/>
                  </a:lnTo>
                  <a:lnTo>
                    <a:pt x="105652" y="182082"/>
                  </a:lnTo>
                  <a:lnTo>
                    <a:pt x="105609" y="182249"/>
                  </a:lnTo>
                  <a:lnTo>
                    <a:pt x="105530" y="182468"/>
                  </a:lnTo>
                  <a:lnTo>
                    <a:pt x="105438" y="182677"/>
                  </a:lnTo>
                  <a:lnTo>
                    <a:pt x="105340" y="182887"/>
                  </a:lnTo>
                  <a:lnTo>
                    <a:pt x="105233" y="183097"/>
                  </a:lnTo>
                  <a:lnTo>
                    <a:pt x="105122" y="183302"/>
                  </a:lnTo>
                  <a:lnTo>
                    <a:pt x="105003" y="183507"/>
                  </a:lnTo>
                  <a:lnTo>
                    <a:pt x="104880" y="183702"/>
                  </a:lnTo>
                  <a:lnTo>
                    <a:pt x="104750" y="183897"/>
                  </a:lnTo>
                  <a:lnTo>
                    <a:pt x="104623" y="184097"/>
                  </a:lnTo>
                  <a:lnTo>
                    <a:pt x="104508" y="184302"/>
                  </a:lnTo>
                  <a:lnTo>
                    <a:pt x="104393" y="184550"/>
                  </a:lnTo>
                  <a:lnTo>
                    <a:pt x="104207" y="185074"/>
                  </a:lnTo>
                  <a:lnTo>
                    <a:pt x="104101" y="185327"/>
                  </a:lnTo>
                  <a:lnTo>
                    <a:pt x="103966" y="185560"/>
                  </a:lnTo>
                  <a:lnTo>
                    <a:pt x="103819" y="185727"/>
                  </a:lnTo>
                  <a:lnTo>
                    <a:pt x="103451" y="186027"/>
                  </a:lnTo>
                  <a:lnTo>
                    <a:pt x="103313" y="186175"/>
                  </a:lnTo>
                  <a:lnTo>
                    <a:pt x="103103" y="187319"/>
                  </a:lnTo>
                  <a:lnTo>
                    <a:pt x="102909" y="187543"/>
                  </a:lnTo>
                  <a:lnTo>
                    <a:pt x="102525" y="187948"/>
                  </a:lnTo>
                  <a:lnTo>
                    <a:pt x="102402" y="188100"/>
                  </a:lnTo>
                  <a:lnTo>
                    <a:pt x="102046" y="188586"/>
                  </a:lnTo>
                  <a:lnTo>
                    <a:pt x="101915" y="188739"/>
                  </a:lnTo>
                  <a:lnTo>
                    <a:pt x="101797" y="188868"/>
                  </a:lnTo>
                  <a:lnTo>
                    <a:pt x="101551" y="189120"/>
                  </a:lnTo>
                  <a:lnTo>
                    <a:pt x="101420" y="189239"/>
                  </a:lnTo>
                  <a:lnTo>
                    <a:pt x="101286" y="189349"/>
                  </a:lnTo>
                  <a:lnTo>
                    <a:pt x="101092" y="189487"/>
                  </a:lnTo>
                  <a:lnTo>
                    <a:pt x="100886" y="189611"/>
                  </a:lnTo>
                  <a:lnTo>
                    <a:pt x="100676" y="189730"/>
                  </a:lnTo>
                  <a:lnTo>
                    <a:pt x="100459" y="189830"/>
                  </a:lnTo>
                  <a:lnTo>
                    <a:pt x="100237" y="189926"/>
                  </a:lnTo>
                  <a:lnTo>
                    <a:pt x="100047" y="189997"/>
                  </a:lnTo>
                  <a:lnTo>
                    <a:pt x="99659" y="190116"/>
                  </a:lnTo>
                  <a:lnTo>
                    <a:pt x="99259" y="190197"/>
                  </a:lnTo>
                  <a:lnTo>
                    <a:pt x="98839" y="190221"/>
                  </a:lnTo>
                  <a:lnTo>
                    <a:pt x="98630" y="190245"/>
                  </a:lnTo>
                  <a:lnTo>
                    <a:pt x="98218" y="190311"/>
                  </a:lnTo>
                  <a:lnTo>
                    <a:pt x="97680" y="190445"/>
                  </a:lnTo>
                  <a:lnTo>
                    <a:pt x="97525" y="190445"/>
                  </a:lnTo>
                  <a:lnTo>
                    <a:pt x="97371" y="190421"/>
                  </a:lnTo>
                  <a:lnTo>
                    <a:pt x="97054" y="190359"/>
                  </a:lnTo>
                  <a:lnTo>
                    <a:pt x="96896" y="190345"/>
                  </a:lnTo>
                  <a:lnTo>
                    <a:pt x="96722" y="190354"/>
                  </a:lnTo>
                  <a:lnTo>
                    <a:pt x="96199" y="190431"/>
                  </a:lnTo>
                  <a:lnTo>
                    <a:pt x="96025" y="190440"/>
                  </a:lnTo>
                  <a:lnTo>
                    <a:pt x="95831" y="190435"/>
                  </a:lnTo>
                  <a:lnTo>
                    <a:pt x="95633" y="190416"/>
                  </a:lnTo>
                  <a:lnTo>
                    <a:pt x="95435" y="190388"/>
                  </a:lnTo>
                  <a:lnTo>
                    <a:pt x="95047" y="190311"/>
                  </a:lnTo>
                  <a:lnTo>
                    <a:pt x="94853" y="190259"/>
                  </a:lnTo>
                  <a:lnTo>
                    <a:pt x="94477" y="190130"/>
                  </a:lnTo>
                  <a:lnTo>
                    <a:pt x="94097" y="190011"/>
                  </a:lnTo>
                  <a:lnTo>
                    <a:pt x="93844" y="189959"/>
                  </a:lnTo>
                  <a:lnTo>
                    <a:pt x="93064" y="189849"/>
                  </a:lnTo>
                  <a:lnTo>
                    <a:pt x="92810" y="189792"/>
                  </a:lnTo>
                  <a:lnTo>
                    <a:pt x="92399" y="189687"/>
                  </a:lnTo>
                  <a:lnTo>
                    <a:pt x="92197" y="189625"/>
                  </a:lnTo>
                  <a:lnTo>
                    <a:pt x="92003" y="189544"/>
                  </a:lnTo>
                  <a:lnTo>
                    <a:pt x="91611" y="189206"/>
                  </a:lnTo>
                  <a:lnTo>
                    <a:pt x="91512" y="189068"/>
                  </a:lnTo>
                  <a:lnTo>
                    <a:pt x="91342" y="188782"/>
                  </a:lnTo>
                  <a:lnTo>
                    <a:pt x="91270" y="188625"/>
                  </a:lnTo>
                  <a:lnTo>
                    <a:pt x="91211" y="188458"/>
                  </a:lnTo>
                  <a:lnTo>
                    <a:pt x="91160" y="188286"/>
                  </a:lnTo>
                  <a:lnTo>
                    <a:pt x="91076" y="187934"/>
                  </a:lnTo>
                  <a:lnTo>
                    <a:pt x="91057" y="187805"/>
                  </a:lnTo>
                  <a:lnTo>
                    <a:pt x="91009" y="187414"/>
                  </a:lnTo>
                  <a:lnTo>
                    <a:pt x="90978" y="187286"/>
                  </a:lnTo>
                  <a:lnTo>
                    <a:pt x="90906" y="187109"/>
                  </a:lnTo>
                  <a:lnTo>
                    <a:pt x="90811" y="186942"/>
                  </a:lnTo>
                  <a:lnTo>
                    <a:pt x="90605" y="186609"/>
                  </a:lnTo>
                  <a:lnTo>
                    <a:pt x="90518" y="186437"/>
                  </a:lnTo>
                  <a:lnTo>
                    <a:pt x="90463" y="186304"/>
                  </a:lnTo>
                  <a:lnTo>
                    <a:pt x="90368" y="186032"/>
                  </a:lnTo>
                  <a:lnTo>
                    <a:pt x="90324" y="185894"/>
                  </a:lnTo>
                  <a:lnTo>
                    <a:pt x="90202" y="185546"/>
                  </a:lnTo>
                  <a:lnTo>
                    <a:pt x="90059" y="185117"/>
                  </a:lnTo>
                  <a:lnTo>
                    <a:pt x="89992" y="184903"/>
                  </a:lnTo>
                  <a:lnTo>
                    <a:pt x="89881" y="184484"/>
                  </a:lnTo>
                  <a:lnTo>
                    <a:pt x="89699" y="183669"/>
                  </a:lnTo>
                  <a:lnTo>
                    <a:pt x="89655" y="183516"/>
                  </a:lnTo>
                  <a:lnTo>
                    <a:pt x="89576" y="183211"/>
                  </a:lnTo>
                  <a:lnTo>
                    <a:pt x="89529" y="183059"/>
                  </a:lnTo>
                  <a:lnTo>
                    <a:pt x="89489" y="182906"/>
                  </a:lnTo>
                  <a:lnTo>
                    <a:pt x="89295" y="182277"/>
                  </a:lnTo>
                  <a:lnTo>
                    <a:pt x="89184" y="181882"/>
                  </a:lnTo>
                  <a:lnTo>
                    <a:pt x="89014" y="181172"/>
                  </a:lnTo>
                  <a:lnTo>
                    <a:pt x="88919" y="180728"/>
                  </a:lnTo>
                  <a:lnTo>
                    <a:pt x="88800" y="180118"/>
                  </a:lnTo>
                  <a:lnTo>
                    <a:pt x="88682" y="179575"/>
                  </a:lnTo>
                  <a:lnTo>
                    <a:pt x="88626" y="179351"/>
                  </a:lnTo>
                  <a:lnTo>
                    <a:pt x="88440" y="178732"/>
                  </a:lnTo>
                  <a:lnTo>
                    <a:pt x="88416" y="178594"/>
                  </a:lnTo>
                  <a:lnTo>
                    <a:pt x="88381" y="178317"/>
                  </a:lnTo>
                  <a:lnTo>
                    <a:pt x="88353" y="178184"/>
                  </a:lnTo>
                  <a:lnTo>
                    <a:pt x="88313" y="178055"/>
                  </a:lnTo>
                  <a:lnTo>
                    <a:pt x="88242" y="177917"/>
                  </a:lnTo>
                  <a:lnTo>
                    <a:pt x="88151" y="177783"/>
                  </a:lnTo>
                  <a:lnTo>
                    <a:pt x="87945" y="177531"/>
                  </a:lnTo>
                  <a:lnTo>
                    <a:pt x="87850" y="177397"/>
                  </a:lnTo>
                  <a:lnTo>
                    <a:pt x="87759" y="177245"/>
                  </a:lnTo>
                  <a:lnTo>
                    <a:pt x="87680" y="177078"/>
                  </a:lnTo>
                  <a:lnTo>
                    <a:pt x="87597" y="176921"/>
                  </a:lnTo>
                  <a:lnTo>
                    <a:pt x="87264" y="176645"/>
                  </a:lnTo>
                  <a:lnTo>
                    <a:pt x="87130" y="176611"/>
                  </a:lnTo>
                  <a:lnTo>
                    <a:pt x="86987" y="176602"/>
                  </a:lnTo>
                  <a:lnTo>
                    <a:pt x="86647" y="176745"/>
                  </a:lnTo>
                  <a:lnTo>
                    <a:pt x="86587" y="176897"/>
                  </a:lnTo>
                  <a:lnTo>
                    <a:pt x="86488" y="177269"/>
                  </a:lnTo>
                  <a:lnTo>
                    <a:pt x="86156" y="177774"/>
                  </a:lnTo>
                  <a:lnTo>
                    <a:pt x="85867" y="178065"/>
                  </a:lnTo>
                  <a:lnTo>
                    <a:pt x="85451" y="178603"/>
                  </a:lnTo>
                  <a:lnTo>
                    <a:pt x="85408" y="178927"/>
                  </a:lnTo>
                  <a:lnTo>
                    <a:pt x="85273" y="179180"/>
                  </a:lnTo>
                  <a:lnTo>
                    <a:pt x="84972" y="179666"/>
                  </a:lnTo>
                  <a:lnTo>
                    <a:pt x="84367" y="180662"/>
                  </a:lnTo>
                  <a:lnTo>
                    <a:pt x="84279" y="180790"/>
                  </a:lnTo>
                  <a:lnTo>
                    <a:pt x="84181" y="180976"/>
                  </a:lnTo>
                  <a:lnTo>
                    <a:pt x="84097" y="181167"/>
                  </a:lnTo>
                  <a:lnTo>
                    <a:pt x="83872" y="181767"/>
                  </a:lnTo>
                  <a:lnTo>
                    <a:pt x="83785" y="181958"/>
                  </a:lnTo>
                  <a:lnTo>
                    <a:pt x="83614" y="182349"/>
                  </a:lnTo>
                  <a:lnTo>
                    <a:pt x="83535" y="182544"/>
                  </a:lnTo>
                  <a:lnTo>
                    <a:pt x="83460" y="182739"/>
                  </a:lnTo>
                  <a:lnTo>
                    <a:pt x="83401" y="182906"/>
                  </a:lnTo>
                  <a:lnTo>
                    <a:pt x="83290" y="183240"/>
                  </a:lnTo>
                  <a:lnTo>
                    <a:pt x="83238" y="183407"/>
                  </a:lnTo>
                  <a:lnTo>
                    <a:pt x="83191" y="183578"/>
                  </a:lnTo>
                  <a:lnTo>
                    <a:pt x="83135" y="183807"/>
                  </a:lnTo>
                  <a:lnTo>
                    <a:pt x="83048" y="184269"/>
                  </a:lnTo>
                  <a:lnTo>
                    <a:pt x="83001" y="184498"/>
                  </a:lnTo>
                  <a:lnTo>
                    <a:pt x="82945" y="184727"/>
                  </a:lnTo>
                  <a:lnTo>
                    <a:pt x="82831" y="185084"/>
                  </a:lnTo>
                  <a:lnTo>
                    <a:pt x="82704" y="185437"/>
                  </a:lnTo>
                  <a:lnTo>
                    <a:pt x="82649" y="185618"/>
                  </a:lnTo>
                  <a:lnTo>
                    <a:pt x="82617" y="185756"/>
                  </a:lnTo>
                  <a:lnTo>
                    <a:pt x="82561" y="186037"/>
                  </a:lnTo>
                  <a:lnTo>
                    <a:pt x="82530" y="186180"/>
                  </a:lnTo>
                  <a:lnTo>
                    <a:pt x="82494" y="186318"/>
                  </a:lnTo>
                  <a:lnTo>
                    <a:pt x="82458" y="186452"/>
                  </a:lnTo>
                  <a:lnTo>
                    <a:pt x="82261" y="186961"/>
                  </a:lnTo>
                  <a:lnTo>
                    <a:pt x="82114" y="187133"/>
                  </a:lnTo>
                  <a:lnTo>
                    <a:pt x="81940" y="187290"/>
                  </a:lnTo>
                  <a:lnTo>
                    <a:pt x="81635" y="187595"/>
                  </a:lnTo>
                  <a:lnTo>
                    <a:pt x="81425" y="187824"/>
                  </a:lnTo>
                  <a:lnTo>
                    <a:pt x="81346" y="187953"/>
                  </a:lnTo>
                  <a:lnTo>
                    <a:pt x="81279" y="188091"/>
                  </a:lnTo>
                  <a:lnTo>
                    <a:pt x="81227" y="188234"/>
                  </a:lnTo>
                  <a:lnTo>
                    <a:pt x="81188" y="188386"/>
                  </a:lnTo>
                  <a:lnTo>
                    <a:pt x="81164" y="188539"/>
                  </a:lnTo>
                  <a:lnTo>
                    <a:pt x="80689" y="188810"/>
                  </a:lnTo>
                  <a:lnTo>
                    <a:pt x="80503" y="189111"/>
                  </a:lnTo>
                  <a:lnTo>
                    <a:pt x="81168" y="191026"/>
                  </a:lnTo>
                  <a:lnTo>
                    <a:pt x="81306" y="191098"/>
                  </a:lnTo>
                  <a:lnTo>
                    <a:pt x="81690" y="191317"/>
                  </a:lnTo>
                  <a:lnTo>
                    <a:pt x="81869" y="191403"/>
                  </a:lnTo>
                  <a:lnTo>
                    <a:pt x="82371" y="192079"/>
                  </a:lnTo>
                  <a:lnTo>
                    <a:pt x="82522" y="192165"/>
                  </a:lnTo>
                  <a:lnTo>
                    <a:pt x="82668" y="192256"/>
                  </a:lnTo>
                  <a:lnTo>
                    <a:pt x="82957" y="192446"/>
                  </a:lnTo>
                  <a:lnTo>
                    <a:pt x="83211" y="192646"/>
                  </a:lnTo>
                  <a:lnTo>
                    <a:pt x="83808" y="193276"/>
                  </a:lnTo>
                  <a:lnTo>
                    <a:pt x="84089" y="193657"/>
                  </a:lnTo>
                  <a:lnTo>
                    <a:pt x="84505" y="194076"/>
                  </a:lnTo>
                  <a:lnTo>
                    <a:pt x="84624" y="194300"/>
                  </a:lnTo>
                  <a:lnTo>
                    <a:pt x="84778" y="194548"/>
                  </a:lnTo>
                  <a:lnTo>
                    <a:pt x="84964" y="194824"/>
                  </a:lnTo>
                  <a:lnTo>
                    <a:pt x="85146" y="195105"/>
                  </a:lnTo>
                  <a:lnTo>
                    <a:pt x="85226" y="195239"/>
                  </a:lnTo>
                  <a:lnTo>
                    <a:pt x="85376" y="195515"/>
                  </a:lnTo>
                  <a:lnTo>
                    <a:pt x="85455" y="195653"/>
                  </a:lnTo>
                  <a:lnTo>
                    <a:pt x="85594" y="195877"/>
                  </a:lnTo>
                  <a:lnTo>
                    <a:pt x="85926" y="196302"/>
                  </a:lnTo>
                  <a:lnTo>
                    <a:pt x="86552" y="196940"/>
                  </a:lnTo>
                  <a:lnTo>
                    <a:pt x="86611" y="197069"/>
                  </a:lnTo>
                  <a:lnTo>
                    <a:pt x="86659" y="197197"/>
                  </a:lnTo>
                  <a:lnTo>
                    <a:pt x="86674" y="197336"/>
                  </a:lnTo>
                  <a:lnTo>
                    <a:pt x="86667" y="197479"/>
                  </a:lnTo>
                  <a:lnTo>
                    <a:pt x="86639" y="197774"/>
                  </a:lnTo>
                  <a:lnTo>
                    <a:pt x="86738" y="198108"/>
                  </a:lnTo>
                  <a:lnTo>
                    <a:pt x="86967" y="198498"/>
                  </a:lnTo>
                  <a:lnTo>
                    <a:pt x="87617" y="198999"/>
                  </a:lnTo>
                  <a:lnTo>
                    <a:pt x="87747" y="199008"/>
                  </a:lnTo>
                  <a:lnTo>
                    <a:pt x="88119" y="199070"/>
                  </a:lnTo>
                  <a:lnTo>
                    <a:pt x="88361" y="199118"/>
                  </a:lnTo>
                  <a:lnTo>
                    <a:pt x="88567" y="199165"/>
                  </a:lnTo>
                  <a:lnTo>
                    <a:pt x="88737" y="199213"/>
                  </a:lnTo>
                  <a:lnTo>
                    <a:pt x="89374" y="199661"/>
                  </a:lnTo>
                  <a:lnTo>
                    <a:pt x="89505" y="199628"/>
                  </a:lnTo>
                  <a:lnTo>
                    <a:pt x="90012" y="199523"/>
                  </a:lnTo>
                  <a:lnTo>
                    <a:pt x="91619" y="200180"/>
                  </a:lnTo>
                  <a:lnTo>
                    <a:pt x="91963" y="200161"/>
                  </a:lnTo>
                  <a:lnTo>
                    <a:pt x="92909" y="200223"/>
                  </a:lnTo>
                  <a:lnTo>
                    <a:pt x="93432" y="200452"/>
                  </a:lnTo>
                  <a:lnTo>
                    <a:pt x="93566" y="200519"/>
                  </a:lnTo>
                  <a:lnTo>
                    <a:pt x="93832" y="200671"/>
                  </a:lnTo>
                  <a:lnTo>
                    <a:pt x="94085" y="200833"/>
                  </a:lnTo>
                  <a:lnTo>
                    <a:pt x="94707" y="201348"/>
                  </a:lnTo>
                  <a:lnTo>
                    <a:pt x="94857" y="201558"/>
                  </a:lnTo>
                  <a:lnTo>
                    <a:pt x="95391" y="202496"/>
                  </a:lnTo>
                  <a:lnTo>
                    <a:pt x="95130" y="202820"/>
                  </a:lnTo>
                  <a:lnTo>
                    <a:pt x="94976" y="203083"/>
                  </a:lnTo>
                  <a:lnTo>
                    <a:pt x="94837" y="203349"/>
                  </a:lnTo>
                  <a:lnTo>
                    <a:pt x="94782" y="203492"/>
                  </a:lnTo>
                  <a:lnTo>
                    <a:pt x="94730" y="203659"/>
                  </a:lnTo>
                  <a:lnTo>
                    <a:pt x="94699" y="203835"/>
                  </a:lnTo>
                  <a:lnTo>
                    <a:pt x="94631" y="204369"/>
                  </a:lnTo>
                  <a:lnTo>
                    <a:pt x="94588" y="204598"/>
                  </a:lnTo>
                  <a:lnTo>
                    <a:pt x="94469" y="205289"/>
                  </a:lnTo>
                  <a:lnTo>
                    <a:pt x="94437" y="205518"/>
                  </a:lnTo>
                  <a:lnTo>
                    <a:pt x="94382" y="206032"/>
                  </a:lnTo>
                  <a:lnTo>
                    <a:pt x="94358" y="206290"/>
                  </a:lnTo>
                  <a:lnTo>
                    <a:pt x="94346" y="206547"/>
                  </a:lnTo>
                  <a:lnTo>
                    <a:pt x="94346" y="206804"/>
                  </a:lnTo>
                  <a:lnTo>
                    <a:pt x="94370" y="207057"/>
                  </a:lnTo>
                  <a:lnTo>
                    <a:pt x="94410" y="207309"/>
                  </a:lnTo>
                  <a:lnTo>
                    <a:pt x="94457" y="207557"/>
                  </a:lnTo>
                  <a:lnTo>
                    <a:pt x="94497" y="207810"/>
                  </a:lnTo>
                  <a:lnTo>
                    <a:pt x="94528" y="208062"/>
                  </a:lnTo>
                  <a:lnTo>
                    <a:pt x="94552" y="208329"/>
                  </a:lnTo>
                  <a:lnTo>
                    <a:pt x="94572" y="208596"/>
                  </a:lnTo>
                  <a:lnTo>
                    <a:pt x="94584" y="208863"/>
                  </a:lnTo>
                  <a:lnTo>
                    <a:pt x="94576" y="209130"/>
                  </a:lnTo>
                  <a:lnTo>
                    <a:pt x="94536" y="209382"/>
                  </a:lnTo>
                  <a:lnTo>
                    <a:pt x="94493" y="209535"/>
                  </a:lnTo>
                  <a:lnTo>
                    <a:pt x="94433" y="209683"/>
                  </a:lnTo>
                  <a:lnTo>
                    <a:pt x="94307" y="209973"/>
                  </a:lnTo>
                  <a:lnTo>
                    <a:pt x="94251" y="210126"/>
                  </a:lnTo>
                  <a:lnTo>
                    <a:pt x="94180" y="210383"/>
                  </a:lnTo>
                  <a:lnTo>
                    <a:pt x="94144" y="210564"/>
                  </a:lnTo>
                  <a:lnTo>
                    <a:pt x="94121" y="210764"/>
                  </a:lnTo>
                  <a:lnTo>
                    <a:pt x="94117" y="210969"/>
                  </a:lnTo>
                  <a:lnTo>
                    <a:pt x="94129" y="211174"/>
                  </a:lnTo>
                  <a:lnTo>
                    <a:pt x="94156" y="211379"/>
                  </a:lnTo>
                  <a:lnTo>
                    <a:pt x="94220" y="211684"/>
                  </a:lnTo>
                  <a:lnTo>
                    <a:pt x="94354" y="212089"/>
                  </a:lnTo>
                  <a:lnTo>
                    <a:pt x="94378" y="212218"/>
                  </a:lnTo>
                  <a:lnTo>
                    <a:pt x="94410" y="212480"/>
                  </a:lnTo>
                  <a:lnTo>
                    <a:pt x="94414" y="212608"/>
                  </a:lnTo>
                  <a:lnTo>
                    <a:pt x="94410" y="212737"/>
                  </a:lnTo>
                  <a:lnTo>
                    <a:pt x="94382" y="212899"/>
                  </a:lnTo>
                  <a:lnTo>
                    <a:pt x="94338" y="213061"/>
                  </a:lnTo>
                  <a:lnTo>
                    <a:pt x="94156" y="213542"/>
                  </a:lnTo>
                  <a:lnTo>
                    <a:pt x="94093" y="213719"/>
                  </a:lnTo>
                  <a:lnTo>
                    <a:pt x="93958" y="214067"/>
                  </a:lnTo>
                  <a:lnTo>
                    <a:pt x="93808" y="214410"/>
                  </a:lnTo>
                  <a:lnTo>
                    <a:pt x="93052" y="214872"/>
                  </a:lnTo>
                  <a:lnTo>
                    <a:pt x="92228" y="215201"/>
                  </a:lnTo>
                  <a:lnTo>
                    <a:pt x="91682" y="215463"/>
                  </a:lnTo>
                  <a:lnTo>
                    <a:pt x="90859" y="215787"/>
                  </a:lnTo>
                  <a:lnTo>
                    <a:pt x="90312" y="215777"/>
                  </a:lnTo>
                  <a:lnTo>
                    <a:pt x="90178" y="215844"/>
                  </a:lnTo>
                  <a:lnTo>
                    <a:pt x="88816" y="215887"/>
                  </a:lnTo>
                  <a:lnTo>
                    <a:pt x="88404" y="215882"/>
                  </a:lnTo>
                  <a:lnTo>
                    <a:pt x="87324" y="215520"/>
                  </a:lnTo>
                  <a:lnTo>
                    <a:pt x="86045" y="214815"/>
                  </a:lnTo>
                  <a:lnTo>
                    <a:pt x="85301" y="214596"/>
                  </a:lnTo>
                  <a:lnTo>
                    <a:pt x="84485" y="214448"/>
                  </a:lnTo>
                  <a:lnTo>
                    <a:pt x="83943" y="214438"/>
                  </a:lnTo>
                  <a:lnTo>
                    <a:pt x="83409" y="215006"/>
                  </a:lnTo>
                  <a:lnTo>
                    <a:pt x="82554" y="215916"/>
                  </a:lnTo>
                  <a:lnTo>
                    <a:pt x="81928" y="216654"/>
                  </a:lnTo>
                  <a:lnTo>
                    <a:pt x="80265" y="218260"/>
                  </a:lnTo>
                  <a:lnTo>
                    <a:pt x="79782" y="218594"/>
                  </a:lnTo>
                  <a:lnTo>
                    <a:pt x="79577" y="218794"/>
                  </a:lnTo>
                  <a:lnTo>
                    <a:pt x="78480" y="219256"/>
                  </a:lnTo>
                  <a:lnTo>
                    <a:pt x="78068" y="219385"/>
                  </a:lnTo>
                  <a:lnTo>
                    <a:pt x="76980" y="219366"/>
                  </a:lnTo>
                  <a:lnTo>
                    <a:pt x="75579" y="219228"/>
                  </a:lnTo>
                  <a:lnTo>
                    <a:pt x="75281" y="219199"/>
                  </a:lnTo>
                  <a:lnTo>
                    <a:pt x="72301" y="218393"/>
                  </a:lnTo>
                  <a:lnTo>
                    <a:pt x="70337" y="217879"/>
                  </a:lnTo>
                  <a:lnTo>
                    <a:pt x="69320" y="217726"/>
                  </a:lnTo>
                  <a:lnTo>
                    <a:pt x="68504" y="217712"/>
                  </a:lnTo>
                  <a:lnTo>
                    <a:pt x="67891" y="217769"/>
                  </a:lnTo>
                  <a:lnTo>
                    <a:pt x="67685" y="217903"/>
                  </a:lnTo>
                  <a:lnTo>
                    <a:pt x="66929" y="218160"/>
                  </a:lnTo>
                  <a:lnTo>
                    <a:pt x="66244" y="218556"/>
                  </a:lnTo>
                  <a:lnTo>
                    <a:pt x="64858" y="219694"/>
                  </a:lnTo>
                  <a:lnTo>
                    <a:pt x="64656" y="219756"/>
                  </a:lnTo>
                  <a:lnTo>
                    <a:pt x="64379" y="219957"/>
                  </a:lnTo>
                  <a:lnTo>
                    <a:pt x="63833" y="220085"/>
                  </a:lnTo>
                  <a:lnTo>
                    <a:pt x="63627" y="220014"/>
                  </a:lnTo>
                  <a:lnTo>
                    <a:pt x="63287" y="220076"/>
                  </a:lnTo>
                  <a:lnTo>
                    <a:pt x="62408" y="219785"/>
                  </a:lnTo>
                  <a:lnTo>
                    <a:pt x="62071" y="219509"/>
                  </a:lnTo>
                  <a:lnTo>
                    <a:pt x="61877" y="219094"/>
                  </a:lnTo>
                  <a:lnTo>
                    <a:pt x="61672" y="218527"/>
                  </a:lnTo>
                  <a:lnTo>
                    <a:pt x="61446" y="217960"/>
                  </a:lnTo>
                  <a:lnTo>
                    <a:pt x="61303" y="217583"/>
                  </a:lnTo>
                  <a:lnTo>
                    <a:pt x="61196" y="217317"/>
                  </a:lnTo>
                  <a:lnTo>
                    <a:pt x="61130" y="217122"/>
                  </a:lnTo>
                  <a:lnTo>
                    <a:pt x="61078" y="216921"/>
                  </a:lnTo>
                  <a:lnTo>
                    <a:pt x="61042" y="216702"/>
                  </a:lnTo>
                  <a:lnTo>
                    <a:pt x="61010" y="216478"/>
                  </a:lnTo>
                  <a:lnTo>
                    <a:pt x="60963" y="216263"/>
                  </a:lnTo>
                  <a:lnTo>
                    <a:pt x="60884" y="216068"/>
                  </a:lnTo>
                  <a:lnTo>
                    <a:pt x="60801" y="215930"/>
                  </a:lnTo>
                  <a:lnTo>
                    <a:pt x="60591" y="215673"/>
                  </a:lnTo>
                  <a:lnTo>
                    <a:pt x="60365" y="215434"/>
                  </a:lnTo>
                  <a:lnTo>
                    <a:pt x="59985" y="215072"/>
                  </a:lnTo>
                  <a:lnTo>
                    <a:pt x="59676" y="214600"/>
                  </a:lnTo>
                  <a:lnTo>
                    <a:pt x="59649" y="214229"/>
                  </a:lnTo>
                  <a:lnTo>
                    <a:pt x="59775" y="213876"/>
                  </a:lnTo>
                  <a:lnTo>
                    <a:pt x="59759" y="213638"/>
                  </a:lnTo>
                  <a:lnTo>
                    <a:pt x="58940" y="213009"/>
                  </a:lnTo>
                  <a:lnTo>
                    <a:pt x="58655" y="212470"/>
                  </a:lnTo>
                  <a:lnTo>
                    <a:pt x="57855" y="212127"/>
                  </a:lnTo>
                  <a:lnTo>
                    <a:pt x="57843" y="211965"/>
                  </a:lnTo>
                  <a:lnTo>
                    <a:pt x="57851" y="211784"/>
                  </a:lnTo>
                  <a:lnTo>
                    <a:pt x="57574" y="211417"/>
                  </a:lnTo>
                  <a:lnTo>
                    <a:pt x="56965" y="211184"/>
                  </a:lnTo>
                  <a:lnTo>
                    <a:pt x="56644" y="210926"/>
                  </a:lnTo>
                  <a:lnTo>
                    <a:pt x="56482" y="210855"/>
                  </a:lnTo>
                  <a:lnTo>
                    <a:pt x="56141" y="210750"/>
                  </a:lnTo>
                  <a:lnTo>
                    <a:pt x="55975" y="210693"/>
                  </a:lnTo>
                  <a:lnTo>
                    <a:pt x="55829" y="210612"/>
                  </a:lnTo>
                  <a:lnTo>
                    <a:pt x="55417" y="210111"/>
                  </a:lnTo>
                  <a:lnTo>
                    <a:pt x="55338" y="209864"/>
                  </a:lnTo>
                  <a:lnTo>
                    <a:pt x="55258" y="209678"/>
                  </a:lnTo>
                  <a:lnTo>
                    <a:pt x="55191" y="209549"/>
                  </a:lnTo>
                  <a:lnTo>
                    <a:pt x="54550" y="208872"/>
                  </a:lnTo>
                  <a:lnTo>
                    <a:pt x="54198" y="208396"/>
                  </a:lnTo>
                  <a:lnTo>
                    <a:pt x="53703" y="208086"/>
                  </a:lnTo>
                  <a:lnTo>
                    <a:pt x="53382" y="207814"/>
                  </a:lnTo>
                  <a:lnTo>
                    <a:pt x="52396" y="208072"/>
                  </a:lnTo>
                  <a:lnTo>
                    <a:pt x="52440" y="208201"/>
                  </a:lnTo>
                  <a:lnTo>
                    <a:pt x="52551" y="208467"/>
                  </a:lnTo>
                  <a:lnTo>
                    <a:pt x="52579" y="208796"/>
                  </a:lnTo>
                  <a:lnTo>
                    <a:pt x="52547" y="209177"/>
                  </a:lnTo>
                  <a:lnTo>
                    <a:pt x="52519" y="209440"/>
                  </a:lnTo>
                  <a:lnTo>
                    <a:pt x="52642" y="209749"/>
                  </a:lnTo>
                  <a:lnTo>
                    <a:pt x="52717" y="209987"/>
                  </a:lnTo>
                  <a:lnTo>
                    <a:pt x="52697" y="210178"/>
                  </a:lnTo>
                  <a:lnTo>
                    <a:pt x="52642" y="210459"/>
                  </a:lnTo>
                  <a:lnTo>
                    <a:pt x="52563" y="210736"/>
                  </a:lnTo>
                  <a:lnTo>
                    <a:pt x="52733" y="211036"/>
                  </a:lnTo>
                  <a:lnTo>
                    <a:pt x="52721" y="211179"/>
                  </a:lnTo>
                  <a:lnTo>
                    <a:pt x="52689" y="211327"/>
                  </a:lnTo>
                  <a:lnTo>
                    <a:pt x="52642" y="211474"/>
                  </a:lnTo>
                  <a:lnTo>
                    <a:pt x="52400" y="211832"/>
                  </a:lnTo>
                  <a:lnTo>
                    <a:pt x="52266" y="211913"/>
                  </a:lnTo>
                  <a:lnTo>
                    <a:pt x="51921" y="212280"/>
                  </a:lnTo>
                  <a:lnTo>
                    <a:pt x="51945" y="212408"/>
                  </a:lnTo>
                  <a:lnTo>
                    <a:pt x="51985" y="212542"/>
                  </a:lnTo>
                  <a:lnTo>
                    <a:pt x="51628" y="213914"/>
                  </a:lnTo>
                  <a:lnTo>
                    <a:pt x="51153" y="214762"/>
                  </a:lnTo>
                  <a:lnTo>
                    <a:pt x="51474" y="215167"/>
                  </a:lnTo>
                  <a:lnTo>
                    <a:pt x="51858" y="215544"/>
                  </a:lnTo>
                  <a:lnTo>
                    <a:pt x="52262" y="215839"/>
                  </a:lnTo>
                  <a:lnTo>
                    <a:pt x="52305" y="216144"/>
                  </a:lnTo>
                  <a:lnTo>
                    <a:pt x="52365" y="216430"/>
                  </a:lnTo>
                  <a:lnTo>
                    <a:pt x="52388" y="216573"/>
                  </a:lnTo>
                  <a:lnTo>
                    <a:pt x="52404" y="216716"/>
                  </a:lnTo>
                  <a:lnTo>
                    <a:pt x="52377" y="217059"/>
                  </a:lnTo>
                  <a:lnTo>
                    <a:pt x="52309" y="217359"/>
                  </a:lnTo>
                  <a:lnTo>
                    <a:pt x="52290" y="217541"/>
                  </a:lnTo>
                  <a:lnTo>
                    <a:pt x="52274" y="217726"/>
                  </a:lnTo>
                  <a:lnTo>
                    <a:pt x="52262" y="217907"/>
                  </a:lnTo>
                  <a:lnTo>
                    <a:pt x="52254" y="218093"/>
                  </a:lnTo>
                  <a:lnTo>
                    <a:pt x="52202" y="218536"/>
                  </a:lnTo>
                  <a:lnTo>
                    <a:pt x="52183" y="218670"/>
                  </a:lnTo>
                  <a:lnTo>
                    <a:pt x="52135" y="218927"/>
                  </a:lnTo>
                  <a:lnTo>
                    <a:pt x="52100" y="219065"/>
                  </a:lnTo>
                  <a:lnTo>
                    <a:pt x="52012" y="219332"/>
                  </a:lnTo>
                  <a:lnTo>
                    <a:pt x="51973" y="219466"/>
                  </a:lnTo>
                  <a:lnTo>
                    <a:pt x="51917" y="219847"/>
                  </a:lnTo>
                  <a:lnTo>
                    <a:pt x="51913" y="220059"/>
                  </a:lnTo>
                  <a:lnTo>
                    <a:pt x="51921" y="220214"/>
                  </a:lnTo>
                  <a:lnTo>
                    <a:pt x="51913" y="220552"/>
                  </a:lnTo>
                  <a:lnTo>
                    <a:pt x="51565" y="221024"/>
                  </a:lnTo>
                  <a:lnTo>
                    <a:pt x="51011" y="221629"/>
                  </a:lnTo>
                  <a:lnTo>
                    <a:pt x="49633" y="222425"/>
                  </a:lnTo>
                  <a:lnTo>
                    <a:pt x="48469" y="222744"/>
                  </a:lnTo>
                  <a:lnTo>
                    <a:pt x="46019" y="222840"/>
                  </a:lnTo>
                  <a:lnTo>
                    <a:pt x="45132" y="223025"/>
                  </a:lnTo>
                  <a:lnTo>
                    <a:pt x="43834" y="223345"/>
                  </a:lnTo>
                  <a:lnTo>
                    <a:pt x="42670" y="223597"/>
                  </a:lnTo>
                  <a:lnTo>
                    <a:pt x="42397" y="223726"/>
                  </a:lnTo>
                  <a:lnTo>
                    <a:pt x="40212" y="224169"/>
                  </a:lnTo>
                  <a:lnTo>
                    <a:pt x="38615" y="224140"/>
                  </a:lnTo>
                  <a:lnTo>
                    <a:pt x="37559" y="224121"/>
                  </a:lnTo>
                  <a:lnTo>
                    <a:pt x="37421" y="224255"/>
                  </a:lnTo>
                  <a:lnTo>
                    <a:pt x="36871" y="224450"/>
                  </a:lnTo>
                  <a:lnTo>
                    <a:pt x="36392" y="224712"/>
                  </a:lnTo>
                  <a:lnTo>
                    <a:pt x="35909" y="225113"/>
                  </a:lnTo>
                  <a:lnTo>
                    <a:pt x="35758" y="225299"/>
                  </a:lnTo>
                  <a:lnTo>
                    <a:pt x="35560" y="225470"/>
                  </a:lnTo>
                  <a:lnTo>
                    <a:pt x="35176" y="225823"/>
                  </a:lnTo>
                  <a:lnTo>
                    <a:pt x="34677" y="226304"/>
                  </a:lnTo>
                  <a:lnTo>
                    <a:pt x="34563" y="226433"/>
                  </a:lnTo>
                  <a:lnTo>
                    <a:pt x="34194" y="226790"/>
                  </a:lnTo>
                  <a:lnTo>
                    <a:pt x="34020" y="226914"/>
                  </a:lnTo>
                  <a:lnTo>
                    <a:pt x="33834" y="227024"/>
                  </a:lnTo>
                  <a:lnTo>
                    <a:pt x="33458" y="227233"/>
                  </a:lnTo>
                  <a:lnTo>
                    <a:pt x="33276" y="227348"/>
                  </a:lnTo>
                  <a:lnTo>
                    <a:pt x="33126" y="227452"/>
                  </a:lnTo>
                  <a:lnTo>
                    <a:pt x="32540" y="227905"/>
                  </a:lnTo>
                  <a:lnTo>
                    <a:pt x="31847" y="228429"/>
                  </a:lnTo>
                  <a:lnTo>
                    <a:pt x="31408" y="228920"/>
                  </a:lnTo>
                  <a:lnTo>
                    <a:pt x="30299" y="228615"/>
                  </a:lnTo>
                  <a:lnTo>
                    <a:pt x="30169" y="228558"/>
                  </a:lnTo>
                  <a:lnTo>
                    <a:pt x="30030" y="228510"/>
                  </a:lnTo>
                  <a:lnTo>
                    <a:pt x="29887" y="228472"/>
                  </a:lnTo>
                  <a:lnTo>
                    <a:pt x="29745" y="228444"/>
                  </a:lnTo>
                  <a:lnTo>
                    <a:pt x="29602" y="228420"/>
                  </a:lnTo>
                  <a:lnTo>
                    <a:pt x="29302" y="228386"/>
                  </a:lnTo>
                  <a:lnTo>
                    <a:pt x="29147" y="228382"/>
                  </a:lnTo>
                  <a:lnTo>
                    <a:pt x="28997" y="228386"/>
                  </a:lnTo>
                  <a:lnTo>
                    <a:pt x="28850" y="228405"/>
                  </a:lnTo>
                  <a:lnTo>
                    <a:pt x="28684" y="228444"/>
                  </a:lnTo>
                  <a:lnTo>
                    <a:pt x="28510" y="228496"/>
                  </a:lnTo>
                  <a:lnTo>
                    <a:pt x="28348" y="228568"/>
                  </a:lnTo>
                  <a:lnTo>
                    <a:pt x="27979" y="228872"/>
                  </a:lnTo>
                  <a:lnTo>
                    <a:pt x="27916" y="229011"/>
                  </a:lnTo>
                  <a:lnTo>
                    <a:pt x="27865" y="229158"/>
                  </a:lnTo>
                  <a:lnTo>
                    <a:pt x="27219" y="229778"/>
                  </a:lnTo>
                  <a:lnTo>
                    <a:pt x="27073" y="229802"/>
                  </a:lnTo>
                  <a:lnTo>
                    <a:pt x="26922" y="229792"/>
                  </a:lnTo>
                  <a:lnTo>
                    <a:pt x="26760" y="229768"/>
                  </a:lnTo>
                  <a:lnTo>
                    <a:pt x="26602" y="229735"/>
                  </a:lnTo>
                  <a:lnTo>
                    <a:pt x="26059" y="229654"/>
                  </a:lnTo>
                  <a:lnTo>
                    <a:pt x="25869" y="229621"/>
                  </a:lnTo>
                  <a:lnTo>
                    <a:pt x="25675" y="229597"/>
                  </a:lnTo>
                  <a:lnTo>
                    <a:pt x="25485" y="229587"/>
                  </a:lnTo>
                  <a:lnTo>
                    <a:pt x="25339" y="229592"/>
                  </a:lnTo>
                  <a:lnTo>
                    <a:pt x="24903" y="229635"/>
                  </a:lnTo>
                  <a:lnTo>
                    <a:pt x="24563" y="229678"/>
                  </a:lnTo>
                  <a:lnTo>
                    <a:pt x="24167" y="229735"/>
                  </a:lnTo>
                  <a:lnTo>
                    <a:pt x="23969" y="229759"/>
                  </a:lnTo>
                  <a:lnTo>
                    <a:pt x="23771" y="229764"/>
                  </a:lnTo>
                  <a:lnTo>
                    <a:pt x="23403" y="229759"/>
                  </a:lnTo>
                  <a:lnTo>
                    <a:pt x="23217" y="229745"/>
                  </a:lnTo>
                  <a:lnTo>
                    <a:pt x="23039" y="229716"/>
                  </a:lnTo>
                  <a:lnTo>
                    <a:pt x="22865" y="229668"/>
                  </a:lnTo>
                  <a:lnTo>
                    <a:pt x="22663" y="229578"/>
                  </a:lnTo>
                  <a:lnTo>
                    <a:pt x="22469" y="229454"/>
                  </a:lnTo>
                  <a:lnTo>
                    <a:pt x="22283" y="229306"/>
                  </a:lnTo>
                  <a:lnTo>
                    <a:pt x="22109" y="229144"/>
                  </a:lnTo>
                  <a:lnTo>
                    <a:pt x="21946" y="228977"/>
                  </a:lnTo>
                  <a:lnTo>
                    <a:pt x="21776" y="228777"/>
                  </a:lnTo>
                  <a:lnTo>
                    <a:pt x="21614" y="228563"/>
                  </a:lnTo>
                  <a:lnTo>
                    <a:pt x="21471" y="228334"/>
                  </a:lnTo>
                  <a:lnTo>
                    <a:pt x="21353" y="228096"/>
                  </a:lnTo>
                  <a:lnTo>
                    <a:pt x="21265" y="227848"/>
                  </a:lnTo>
                  <a:lnTo>
                    <a:pt x="21200" y="227495"/>
                  </a:lnTo>
                  <a:lnTo>
                    <a:pt x="21178" y="227305"/>
                  </a:lnTo>
                  <a:lnTo>
                    <a:pt x="21178" y="227019"/>
                  </a:lnTo>
                  <a:lnTo>
                    <a:pt x="21206" y="226738"/>
                  </a:lnTo>
                  <a:lnTo>
                    <a:pt x="21265" y="226476"/>
                  </a:lnTo>
                  <a:lnTo>
                    <a:pt x="21329" y="226328"/>
                  </a:lnTo>
                  <a:lnTo>
                    <a:pt x="21404" y="226185"/>
                  </a:lnTo>
                  <a:lnTo>
                    <a:pt x="21491" y="226047"/>
                  </a:lnTo>
                  <a:lnTo>
                    <a:pt x="21566" y="225904"/>
                  </a:lnTo>
                  <a:lnTo>
                    <a:pt x="21618" y="225756"/>
                  </a:lnTo>
                  <a:lnTo>
                    <a:pt x="21645" y="225608"/>
                  </a:lnTo>
                  <a:lnTo>
                    <a:pt x="21665" y="225451"/>
                  </a:lnTo>
                  <a:lnTo>
                    <a:pt x="21673" y="225299"/>
                  </a:lnTo>
                  <a:lnTo>
                    <a:pt x="21661" y="225146"/>
                  </a:lnTo>
                  <a:lnTo>
                    <a:pt x="21333" y="224288"/>
                  </a:lnTo>
                  <a:lnTo>
                    <a:pt x="21364" y="223959"/>
                  </a:lnTo>
                  <a:lnTo>
                    <a:pt x="21329" y="223797"/>
                  </a:lnTo>
                  <a:lnTo>
                    <a:pt x="21265" y="223631"/>
                  </a:lnTo>
                  <a:lnTo>
                    <a:pt x="21182" y="223469"/>
                  </a:lnTo>
                  <a:lnTo>
                    <a:pt x="20965" y="223197"/>
                  </a:lnTo>
                  <a:lnTo>
                    <a:pt x="20921" y="223002"/>
                  </a:lnTo>
                  <a:lnTo>
                    <a:pt x="20870" y="222806"/>
                  </a:lnTo>
                  <a:lnTo>
                    <a:pt x="20775" y="222530"/>
                  </a:lnTo>
                  <a:lnTo>
                    <a:pt x="20656" y="222253"/>
                  </a:lnTo>
                  <a:lnTo>
                    <a:pt x="20276" y="221448"/>
                  </a:lnTo>
                  <a:lnTo>
                    <a:pt x="20054" y="220919"/>
                  </a:lnTo>
                  <a:lnTo>
                    <a:pt x="19836" y="220385"/>
                  </a:lnTo>
                  <a:lnTo>
                    <a:pt x="19718" y="220123"/>
                  </a:lnTo>
                  <a:lnTo>
                    <a:pt x="19639" y="219966"/>
                  </a:lnTo>
                  <a:lnTo>
                    <a:pt x="19464" y="219647"/>
                  </a:lnTo>
                  <a:lnTo>
                    <a:pt x="19389" y="219485"/>
                  </a:lnTo>
                  <a:lnTo>
                    <a:pt x="19334" y="219318"/>
                  </a:lnTo>
                  <a:lnTo>
                    <a:pt x="19294" y="219099"/>
                  </a:lnTo>
                  <a:lnTo>
                    <a:pt x="19282" y="218870"/>
                  </a:lnTo>
                  <a:lnTo>
                    <a:pt x="19290" y="218637"/>
                  </a:lnTo>
                  <a:lnTo>
                    <a:pt x="19314" y="218408"/>
                  </a:lnTo>
                  <a:lnTo>
                    <a:pt x="19353" y="218189"/>
                  </a:lnTo>
                  <a:lnTo>
                    <a:pt x="19468" y="217855"/>
                  </a:lnTo>
                  <a:lnTo>
                    <a:pt x="19650" y="217541"/>
                  </a:lnTo>
                  <a:lnTo>
                    <a:pt x="20078" y="216921"/>
                  </a:lnTo>
                  <a:lnTo>
                    <a:pt x="20256" y="216602"/>
                  </a:lnTo>
                  <a:lnTo>
                    <a:pt x="20331" y="216435"/>
                  </a:lnTo>
                  <a:lnTo>
                    <a:pt x="20462" y="216101"/>
                  </a:lnTo>
                  <a:lnTo>
                    <a:pt x="20600" y="215768"/>
                  </a:lnTo>
                  <a:lnTo>
                    <a:pt x="21349" y="214686"/>
                  </a:lnTo>
                  <a:lnTo>
                    <a:pt x="21503" y="214600"/>
                  </a:lnTo>
                  <a:lnTo>
                    <a:pt x="22030" y="214419"/>
                  </a:lnTo>
                  <a:lnTo>
                    <a:pt x="22299" y="214257"/>
                  </a:lnTo>
                  <a:lnTo>
                    <a:pt x="22786" y="213876"/>
                  </a:lnTo>
                  <a:lnTo>
                    <a:pt x="22948" y="213819"/>
                  </a:lnTo>
                  <a:lnTo>
                    <a:pt x="23114" y="213771"/>
                  </a:lnTo>
                  <a:lnTo>
                    <a:pt x="23261" y="213752"/>
                  </a:lnTo>
                  <a:lnTo>
                    <a:pt x="23419" y="213743"/>
                  </a:lnTo>
                  <a:lnTo>
                    <a:pt x="23573" y="213747"/>
                  </a:lnTo>
                  <a:lnTo>
                    <a:pt x="23728" y="213738"/>
                  </a:lnTo>
                  <a:lnTo>
                    <a:pt x="24120" y="213638"/>
                  </a:lnTo>
                  <a:lnTo>
                    <a:pt x="24766" y="213254"/>
                  </a:lnTo>
                  <a:lnTo>
                    <a:pt x="25018" y="213042"/>
                  </a:lnTo>
                  <a:lnTo>
                    <a:pt x="25240" y="212861"/>
                  </a:lnTo>
                  <a:lnTo>
                    <a:pt x="25572" y="212580"/>
                  </a:lnTo>
                  <a:lnTo>
                    <a:pt x="26570" y="212079"/>
                  </a:lnTo>
                  <a:lnTo>
                    <a:pt x="26321" y="211956"/>
                  </a:lnTo>
                  <a:lnTo>
                    <a:pt x="26717" y="211322"/>
                  </a:lnTo>
                  <a:lnTo>
                    <a:pt x="26796" y="211193"/>
                  </a:lnTo>
                  <a:lnTo>
                    <a:pt x="26859" y="211064"/>
                  </a:lnTo>
                  <a:lnTo>
                    <a:pt x="26914" y="210931"/>
                  </a:lnTo>
                  <a:lnTo>
                    <a:pt x="26958" y="210793"/>
                  </a:lnTo>
                  <a:lnTo>
                    <a:pt x="26982" y="210640"/>
                  </a:lnTo>
                  <a:lnTo>
                    <a:pt x="27006" y="210335"/>
                  </a:lnTo>
                  <a:lnTo>
                    <a:pt x="27021" y="210183"/>
                  </a:lnTo>
                  <a:lnTo>
                    <a:pt x="27081" y="209749"/>
                  </a:lnTo>
                  <a:lnTo>
                    <a:pt x="27104" y="209454"/>
                  </a:lnTo>
                  <a:lnTo>
                    <a:pt x="27112" y="209297"/>
                  </a:lnTo>
                  <a:lnTo>
                    <a:pt x="27116" y="208977"/>
                  </a:lnTo>
                  <a:lnTo>
                    <a:pt x="27108" y="208815"/>
                  </a:lnTo>
                  <a:lnTo>
                    <a:pt x="27097" y="208658"/>
                  </a:lnTo>
                  <a:lnTo>
                    <a:pt x="27077" y="208510"/>
                  </a:lnTo>
                  <a:lnTo>
                    <a:pt x="27017" y="208215"/>
                  </a:lnTo>
                  <a:lnTo>
                    <a:pt x="26914" y="207795"/>
                  </a:lnTo>
                  <a:lnTo>
                    <a:pt x="26887" y="207662"/>
                  </a:lnTo>
                  <a:lnTo>
                    <a:pt x="26812" y="207414"/>
                  </a:lnTo>
                  <a:lnTo>
                    <a:pt x="26697" y="207262"/>
                  </a:lnTo>
                  <a:lnTo>
                    <a:pt x="26047" y="206533"/>
                  </a:lnTo>
                  <a:lnTo>
                    <a:pt x="26020" y="206404"/>
                  </a:lnTo>
                  <a:lnTo>
                    <a:pt x="25513" y="205889"/>
                  </a:lnTo>
                  <a:lnTo>
                    <a:pt x="25216" y="205842"/>
                  </a:lnTo>
                  <a:lnTo>
                    <a:pt x="25054" y="205827"/>
                  </a:lnTo>
                  <a:lnTo>
                    <a:pt x="24710" y="205818"/>
                  </a:lnTo>
                  <a:lnTo>
                    <a:pt x="24456" y="205503"/>
                  </a:lnTo>
                  <a:lnTo>
                    <a:pt x="24488" y="205365"/>
                  </a:lnTo>
                  <a:lnTo>
                    <a:pt x="24516" y="205222"/>
                  </a:lnTo>
                  <a:lnTo>
                    <a:pt x="24523" y="205089"/>
                  </a:lnTo>
                  <a:lnTo>
                    <a:pt x="24500" y="204946"/>
                  </a:lnTo>
                  <a:lnTo>
                    <a:pt x="24456" y="204803"/>
                  </a:lnTo>
                  <a:lnTo>
                    <a:pt x="24361" y="204517"/>
                  </a:lnTo>
                  <a:lnTo>
                    <a:pt x="24333" y="204374"/>
                  </a:lnTo>
                  <a:lnTo>
                    <a:pt x="24325" y="204226"/>
                  </a:lnTo>
                  <a:lnTo>
                    <a:pt x="24330" y="204078"/>
                  </a:lnTo>
                  <a:lnTo>
                    <a:pt x="24341" y="203931"/>
                  </a:lnTo>
                  <a:lnTo>
                    <a:pt x="24349" y="203778"/>
                  </a:lnTo>
                  <a:lnTo>
                    <a:pt x="24345" y="203631"/>
                  </a:lnTo>
                  <a:lnTo>
                    <a:pt x="24306" y="203388"/>
                  </a:lnTo>
                  <a:lnTo>
                    <a:pt x="24231" y="203140"/>
                  </a:lnTo>
                  <a:lnTo>
                    <a:pt x="24143" y="202897"/>
                  </a:lnTo>
                  <a:lnTo>
                    <a:pt x="24072" y="202654"/>
                  </a:lnTo>
                  <a:lnTo>
                    <a:pt x="24033" y="202411"/>
                  </a:lnTo>
                  <a:lnTo>
                    <a:pt x="24025" y="202239"/>
                  </a:lnTo>
                  <a:lnTo>
                    <a:pt x="24029" y="202072"/>
                  </a:lnTo>
                  <a:lnTo>
                    <a:pt x="24041" y="201901"/>
                  </a:lnTo>
                  <a:lnTo>
                    <a:pt x="24080" y="201567"/>
                  </a:lnTo>
                  <a:lnTo>
                    <a:pt x="24128" y="201300"/>
                  </a:lnTo>
                  <a:lnTo>
                    <a:pt x="24187" y="201034"/>
                  </a:lnTo>
                  <a:lnTo>
                    <a:pt x="24262" y="200767"/>
                  </a:lnTo>
                  <a:lnTo>
                    <a:pt x="24357" y="200481"/>
                  </a:lnTo>
                  <a:lnTo>
                    <a:pt x="24563" y="199947"/>
                  </a:lnTo>
                  <a:lnTo>
                    <a:pt x="24630" y="199794"/>
                  </a:lnTo>
                  <a:lnTo>
                    <a:pt x="24706" y="199652"/>
                  </a:lnTo>
                  <a:lnTo>
                    <a:pt x="25137" y="199161"/>
                  </a:lnTo>
                  <a:lnTo>
                    <a:pt x="25272" y="199061"/>
                  </a:lnTo>
                  <a:lnTo>
                    <a:pt x="25410" y="198989"/>
                  </a:lnTo>
                  <a:lnTo>
                    <a:pt x="25561" y="198946"/>
                  </a:lnTo>
                  <a:lnTo>
                    <a:pt x="25723" y="198927"/>
                  </a:lnTo>
                  <a:lnTo>
                    <a:pt x="26059" y="198922"/>
                  </a:lnTo>
                  <a:lnTo>
                    <a:pt x="26222" y="198903"/>
                  </a:lnTo>
                  <a:lnTo>
                    <a:pt x="26447" y="198841"/>
                  </a:lnTo>
                  <a:lnTo>
                    <a:pt x="26673" y="198756"/>
                  </a:lnTo>
                  <a:lnTo>
                    <a:pt x="26895" y="198665"/>
                  </a:lnTo>
                  <a:lnTo>
                    <a:pt x="27116" y="198584"/>
                  </a:lnTo>
                  <a:lnTo>
                    <a:pt x="27342" y="198517"/>
                  </a:lnTo>
                  <a:lnTo>
                    <a:pt x="27536" y="198484"/>
                  </a:lnTo>
                  <a:lnTo>
                    <a:pt x="27734" y="198460"/>
                  </a:lnTo>
                  <a:lnTo>
                    <a:pt x="28324" y="198403"/>
                  </a:lnTo>
                  <a:lnTo>
                    <a:pt x="28494" y="198379"/>
                  </a:lnTo>
                  <a:lnTo>
                    <a:pt x="28834" y="198341"/>
                  </a:lnTo>
                  <a:lnTo>
                    <a:pt x="29005" y="198317"/>
                  </a:lnTo>
                  <a:lnTo>
                    <a:pt x="29171" y="198279"/>
                  </a:lnTo>
                  <a:lnTo>
                    <a:pt x="29381" y="198222"/>
                  </a:lnTo>
                  <a:lnTo>
                    <a:pt x="29583" y="198150"/>
                  </a:lnTo>
                  <a:lnTo>
                    <a:pt x="29789" y="198069"/>
                  </a:lnTo>
                  <a:lnTo>
                    <a:pt x="29990" y="197984"/>
                  </a:lnTo>
                  <a:lnTo>
                    <a:pt x="30188" y="197893"/>
                  </a:lnTo>
                  <a:lnTo>
                    <a:pt x="30390" y="197784"/>
                  </a:lnTo>
                  <a:lnTo>
                    <a:pt x="30778" y="197521"/>
                  </a:lnTo>
                  <a:lnTo>
                    <a:pt x="30976" y="197421"/>
                  </a:lnTo>
                  <a:lnTo>
                    <a:pt x="31404" y="197383"/>
                  </a:lnTo>
                  <a:lnTo>
                    <a:pt x="31633" y="197431"/>
                  </a:lnTo>
                  <a:lnTo>
                    <a:pt x="31918" y="197479"/>
                  </a:lnTo>
                  <a:lnTo>
                    <a:pt x="32085" y="197517"/>
                  </a:lnTo>
                  <a:lnTo>
                    <a:pt x="32421" y="197583"/>
                  </a:lnTo>
                  <a:lnTo>
                    <a:pt x="32591" y="197602"/>
                  </a:lnTo>
                  <a:lnTo>
                    <a:pt x="32757" y="197607"/>
                  </a:lnTo>
                  <a:lnTo>
                    <a:pt x="32928" y="197607"/>
                  </a:lnTo>
                  <a:lnTo>
                    <a:pt x="33094" y="197602"/>
                  </a:lnTo>
                  <a:lnTo>
                    <a:pt x="33434" y="197583"/>
                  </a:lnTo>
                  <a:lnTo>
                    <a:pt x="33628" y="197564"/>
                  </a:lnTo>
                  <a:lnTo>
                    <a:pt x="34020" y="197507"/>
                  </a:lnTo>
                  <a:lnTo>
                    <a:pt x="34412" y="197464"/>
                  </a:lnTo>
                  <a:lnTo>
                    <a:pt x="34650" y="197459"/>
                  </a:lnTo>
                  <a:lnTo>
                    <a:pt x="34887" y="197459"/>
                  </a:lnTo>
                  <a:lnTo>
                    <a:pt x="35121" y="197464"/>
                  </a:lnTo>
                  <a:lnTo>
                    <a:pt x="35358" y="197474"/>
                  </a:lnTo>
                  <a:lnTo>
                    <a:pt x="36166" y="197517"/>
                  </a:lnTo>
                  <a:lnTo>
                    <a:pt x="36352" y="197540"/>
                  </a:lnTo>
                  <a:lnTo>
                    <a:pt x="36538" y="197574"/>
                  </a:lnTo>
                  <a:lnTo>
                    <a:pt x="36716" y="197622"/>
                  </a:lnTo>
                  <a:lnTo>
                    <a:pt x="36894" y="197679"/>
                  </a:lnTo>
                  <a:lnTo>
                    <a:pt x="37068" y="197741"/>
                  </a:lnTo>
                  <a:lnTo>
                    <a:pt x="37409" y="197893"/>
                  </a:lnTo>
                  <a:lnTo>
                    <a:pt x="37575" y="197984"/>
                  </a:lnTo>
                  <a:lnTo>
                    <a:pt x="37733" y="198084"/>
                  </a:lnTo>
                  <a:lnTo>
                    <a:pt x="38046" y="198293"/>
                  </a:lnTo>
                  <a:lnTo>
                    <a:pt x="38604" y="198589"/>
                  </a:lnTo>
                  <a:lnTo>
                    <a:pt x="39214" y="198308"/>
                  </a:lnTo>
                  <a:lnTo>
                    <a:pt x="39467" y="197965"/>
                  </a:lnTo>
                  <a:lnTo>
                    <a:pt x="39527" y="197836"/>
                  </a:lnTo>
                  <a:lnTo>
                    <a:pt x="39562" y="197688"/>
                  </a:lnTo>
                  <a:lnTo>
                    <a:pt x="39582" y="197536"/>
                  </a:lnTo>
                  <a:lnTo>
                    <a:pt x="39586" y="197374"/>
                  </a:lnTo>
                  <a:lnTo>
                    <a:pt x="39582" y="197221"/>
                  </a:lnTo>
                  <a:lnTo>
                    <a:pt x="39562" y="197064"/>
                  </a:lnTo>
                  <a:lnTo>
                    <a:pt x="39519" y="196907"/>
                  </a:lnTo>
                  <a:lnTo>
                    <a:pt x="39361" y="196440"/>
                  </a:lnTo>
                  <a:lnTo>
                    <a:pt x="39210" y="195920"/>
                  </a:lnTo>
                  <a:lnTo>
                    <a:pt x="39151" y="195749"/>
                  </a:lnTo>
                  <a:lnTo>
                    <a:pt x="39072" y="195591"/>
                  </a:lnTo>
                  <a:lnTo>
                    <a:pt x="38878" y="195334"/>
                  </a:lnTo>
                  <a:lnTo>
                    <a:pt x="38454" y="194872"/>
                  </a:lnTo>
                  <a:lnTo>
                    <a:pt x="38113" y="194462"/>
                  </a:lnTo>
                  <a:lnTo>
                    <a:pt x="37595" y="193752"/>
                  </a:lnTo>
                  <a:lnTo>
                    <a:pt x="37460" y="193666"/>
                  </a:lnTo>
                  <a:lnTo>
                    <a:pt x="37326" y="193595"/>
                  </a:lnTo>
                  <a:lnTo>
                    <a:pt x="37076" y="193485"/>
                  </a:lnTo>
                  <a:lnTo>
                    <a:pt x="36851" y="193418"/>
                  </a:lnTo>
                  <a:lnTo>
                    <a:pt x="36621" y="193376"/>
                  </a:lnTo>
                  <a:lnTo>
                    <a:pt x="36285" y="193166"/>
                  </a:lnTo>
                  <a:lnTo>
                    <a:pt x="35433" y="192371"/>
                  </a:lnTo>
                  <a:lnTo>
                    <a:pt x="35216" y="191917"/>
                  </a:lnTo>
                  <a:lnTo>
                    <a:pt x="34832" y="190750"/>
                  </a:lnTo>
                  <a:lnTo>
                    <a:pt x="34171" y="189578"/>
                  </a:lnTo>
                  <a:lnTo>
                    <a:pt x="31851" y="187033"/>
                  </a:lnTo>
                  <a:lnTo>
                    <a:pt x="31589" y="187008"/>
                  </a:lnTo>
                  <a:lnTo>
                    <a:pt x="31427" y="186976"/>
                  </a:lnTo>
                  <a:lnTo>
                    <a:pt x="31214" y="186904"/>
                  </a:lnTo>
                  <a:lnTo>
                    <a:pt x="31016" y="186804"/>
                  </a:lnTo>
                  <a:lnTo>
                    <a:pt x="30845" y="186685"/>
                  </a:lnTo>
                  <a:lnTo>
                    <a:pt x="30691" y="186518"/>
                  </a:lnTo>
                  <a:lnTo>
                    <a:pt x="30572" y="186304"/>
                  </a:lnTo>
                  <a:lnTo>
                    <a:pt x="30473" y="186066"/>
                  </a:lnTo>
                  <a:lnTo>
                    <a:pt x="30390" y="185818"/>
                  </a:lnTo>
                  <a:lnTo>
                    <a:pt x="30319" y="185580"/>
                  </a:lnTo>
                  <a:lnTo>
                    <a:pt x="30256" y="185341"/>
                  </a:lnTo>
                  <a:lnTo>
                    <a:pt x="30208" y="185098"/>
                  </a:lnTo>
                  <a:lnTo>
                    <a:pt x="30172" y="184850"/>
                  </a:lnTo>
                  <a:lnTo>
                    <a:pt x="30153" y="184603"/>
                  </a:lnTo>
                  <a:lnTo>
                    <a:pt x="30145" y="184360"/>
                  </a:lnTo>
                  <a:lnTo>
                    <a:pt x="30165" y="184059"/>
                  </a:lnTo>
                  <a:lnTo>
                    <a:pt x="30208" y="183764"/>
                  </a:lnTo>
                  <a:lnTo>
                    <a:pt x="30343" y="183168"/>
                  </a:lnTo>
                  <a:lnTo>
                    <a:pt x="30406" y="182873"/>
                  </a:lnTo>
                  <a:lnTo>
                    <a:pt x="30458" y="182587"/>
                  </a:lnTo>
                  <a:lnTo>
                    <a:pt x="30501" y="182296"/>
                  </a:lnTo>
                  <a:lnTo>
                    <a:pt x="30549" y="182010"/>
                  </a:lnTo>
                  <a:lnTo>
                    <a:pt x="30616" y="181734"/>
                  </a:lnTo>
                  <a:lnTo>
                    <a:pt x="30707" y="181467"/>
                  </a:lnTo>
                  <a:lnTo>
                    <a:pt x="30798" y="181267"/>
                  </a:lnTo>
                  <a:lnTo>
                    <a:pt x="30897" y="181067"/>
                  </a:lnTo>
                  <a:lnTo>
                    <a:pt x="31008" y="180876"/>
                  </a:lnTo>
                  <a:lnTo>
                    <a:pt x="31134" y="180695"/>
                  </a:lnTo>
                  <a:lnTo>
                    <a:pt x="31273" y="180533"/>
                  </a:lnTo>
                  <a:lnTo>
                    <a:pt x="31431" y="180390"/>
                  </a:lnTo>
                  <a:lnTo>
                    <a:pt x="31610" y="180261"/>
                  </a:lnTo>
                  <a:lnTo>
                    <a:pt x="31800" y="180142"/>
                  </a:lnTo>
                  <a:lnTo>
                    <a:pt x="32187" y="179923"/>
                  </a:lnTo>
                  <a:lnTo>
                    <a:pt x="32362" y="179833"/>
                  </a:lnTo>
                  <a:lnTo>
                    <a:pt x="32552" y="179756"/>
                  </a:lnTo>
                  <a:lnTo>
                    <a:pt x="32738" y="179675"/>
                  </a:lnTo>
                  <a:lnTo>
                    <a:pt x="32908" y="179585"/>
                  </a:lnTo>
                  <a:lnTo>
                    <a:pt x="33054" y="179470"/>
                  </a:lnTo>
                  <a:lnTo>
                    <a:pt x="33165" y="179342"/>
                  </a:lnTo>
                  <a:lnTo>
                    <a:pt x="33256" y="179199"/>
                  </a:lnTo>
                  <a:lnTo>
                    <a:pt x="33339" y="179046"/>
                  </a:lnTo>
                  <a:lnTo>
                    <a:pt x="33411" y="178889"/>
                  </a:lnTo>
                  <a:lnTo>
                    <a:pt x="33462" y="178732"/>
                  </a:lnTo>
                  <a:lnTo>
                    <a:pt x="33506" y="178532"/>
                  </a:lnTo>
                  <a:lnTo>
                    <a:pt x="33529" y="178322"/>
                  </a:lnTo>
                  <a:lnTo>
                    <a:pt x="33533" y="178112"/>
                  </a:lnTo>
                  <a:lnTo>
                    <a:pt x="33514" y="177903"/>
                  </a:lnTo>
                  <a:lnTo>
                    <a:pt x="33470" y="177702"/>
                  </a:lnTo>
                  <a:lnTo>
                    <a:pt x="33518" y="177512"/>
                  </a:lnTo>
                  <a:lnTo>
                    <a:pt x="33640" y="176935"/>
                  </a:lnTo>
                  <a:lnTo>
                    <a:pt x="33783" y="176182"/>
                  </a:lnTo>
                  <a:lnTo>
                    <a:pt x="33811" y="175997"/>
                  </a:lnTo>
                  <a:lnTo>
                    <a:pt x="33890" y="175387"/>
                  </a:lnTo>
                  <a:lnTo>
                    <a:pt x="33909" y="175172"/>
                  </a:lnTo>
                  <a:lnTo>
                    <a:pt x="33917" y="174962"/>
                  </a:lnTo>
                  <a:lnTo>
                    <a:pt x="33901" y="174753"/>
                  </a:lnTo>
                  <a:lnTo>
                    <a:pt x="33862" y="174567"/>
                  </a:lnTo>
                  <a:lnTo>
                    <a:pt x="33806" y="174381"/>
                  </a:lnTo>
                  <a:lnTo>
                    <a:pt x="33613" y="173892"/>
                  </a:lnTo>
                  <a:lnTo>
                    <a:pt x="33514" y="173638"/>
                  </a:lnTo>
                  <a:lnTo>
                    <a:pt x="33347" y="173247"/>
                  </a:lnTo>
                  <a:lnTo>
                    <a:pt x="33256" y="173051"/>
                  </a:lnTo>
                  <a:lnTo>
                    <a:pt x="33161" y="172866"/>
                  </a:lnTo>
                  <a:lnTo>
                    <a:pt x="33066" y="172689"/>
                  </a:lnTo>
                  <a:lnTo>
                    <a:pt x="32849" y="172356"/>
                  </a:lnTo>
                  <a:lnTo>
                    <a:pt x="32750" y="172189"/>
                  </a:lnTo>
                  <a:lnTo>
                    <a:pt x="32662" y="172008"/>
                  </a:lnTo>
                  <a:lnTo>
                    <a:pt x="32587" y="171803"/>
                  </a:lnTo>
                  <a:lnTo>
                    <a:pt x="32520" y="171584"/>
                  </a:lnTo>
                  <a:lnTo>
                    <a:pt x="32469" y="171365"/>
                  </a:lnTo>
                  <a:lnTo>
                    <a:pt x="32437" y="171145"/>
                  </a:lnTo>
                  <a:lnTo>
                    <a:pt x="32425" y="170926"/>
                  </a:lnTo>
                  <a:lnTo>
                    <a:pt x="32445" y="170740"/>
                  </a:lnTo>
                  <a:lnTo>
                    <a:pt x="32480" y="170554"/>
                  </a:lnTo>
                  <a:lnTo>
                    <a:pt x="32583" y="170178"/>
                  </a:lnTo>
                  <a:lnTo>
                    <a:pt x="32631" y="169992"/>
                  </a:lnTo>
                  <a:lnTo>
                    <a:pt x="32674" y="169735"/>
                  </a:lnTo>
                  <a:lnTo>
                    <a:pt x="32710" y="169478"/>
                  </a:lnTo>
                  <a:lnTo>
                    <a:pt x="32750" y="169220"/>
                  </a:lnTo>
                  <a:lnTo>
                    <a:pt x="32805" y="168968"/>
                  </a:lnTo>
                  <a:lnTo>
                    <a:pt x="32888" y="168729"/>
                  </a:lnTo>
                  <a:lnTo>
                    <a:pt x="33003" y="168539"/>
                  </a:lnTo>
                  <a:lnTo>
                    <a:pt x="33308" y="168186"/>
                  </a:lnTo>
                  <a:lnTo>
                    <a:pt x="33430" y="168010"/>
                  </a:lnTo>
                  <a:lnTo>
                    <a:pt x="33490" y="167829"/>
                  </a:lnTo>
                  <a:lnTo>
                    <a:pt x="33486" y="167681"/>
                  </a:lnTo>
                  <a:lnTo>
                    <a:pt x="33458" y="167533"/>
                  </a:lnTo>
                  <a:lnTo>
                    <a:pt x="33411" y="167381"/>
                  </a:lnTo>
                  <a:lnTo>
                    <a:pt x="33355" y="167238"/>
                  </a:lnTo>
                  <a:lnTo>
                    <a:pt x="33292" y="167095"/>
                  </a:lnTo>
                  <a:lnTo>
                    <a:pt x="33193" y="166895"/>
                  </a:lnTo>
                  <a:lnTo>
                    <a:pt x="33066" y="166676"/>
                  </a:lnTo>
                  <a:lnTo>
                    <a:pt x="32928" y="166475"/>
                  </a:lnTo>
                  <a:lnTo>
                    <a:pt x="32801" y="166332"/>
                  </a:lnTo>
                  <a:lnTo>
                    <a:pt x="32389" y="166471"/>
                  </a:lnTo>
                  <a:lnTo>
                    <a:pt x="32247" y="166609"/>
                  </a:lnTo>
                  <a:lnTo>
                    <a:pt x="32128" y="166776"/>
                  </a:lnTo>
                  <a:lnTo>
                    <a:pt x="32017" y="166961"/>
                  </a:lnTo>
                  <a:lnTo>
                    <a:pt x="31910" y="167152"/>
                  </a:lnTo>
                  <a:lnTo>
                    <a:pt x="31594" y="167562"/>
                  </a:lnTo>
                  <a:lnTo>
                    <a:pt x="31289" y="167905"/>
                  </a:lnTo>
                  <a:lnTo>
                    <a:pt x="30988" y="168253"/>
                  </a:lnTo>
                  <a:lnTo>
                    <a:pt x="30838" y="168420"/>
                  </a:lnTo>
                  <a:lnTo>
                    <a:pt x="30675" y="168577"/>
                  </a:lnTo>
                  <a:lnTo>
                    <a:pt x="30501" y="168710"/>
                  </a:lnTo>
                  <a:lnTo>
                    <a:pt x="30331" y="168791"/>
                  </a:lnTo>
                  <a:lnTo>
                    <a:pt x="29959" y="168891"/>
                  </a:lnTo>
                  <a:lnTo>
                    <a:pt x="29781" y="168953"/>
                  </a:lnTo>
                  <a:lnTo>
                    <a:pt x="29626" y="169044"/>
                  </a:lnTo>
                  <a:lnTo>
                    <a:pt x="29488" y="169192"/>
                  </a:lnTo>
                  <a:lnTo>
                    <a:pt x="29373" y="169363"/>
                  </a:lnTo>
                  <a:lnTo>
                    <a:pt x="29278" y="169558"/>
                  </a:lnTo>
                  <a:lnTo>
                    <a:pt x="29187" y="169759"/>
                  </a:lnTo>
                  <a:lnTo>
                    <a:pt x="29096" y="169949"/>
                  </a:lnTo>
                  <a:lnTo>
                    <a:pt x="29028" y="170102"/>
                  </a:lnTo>
                  <a:lnTo>
                    <a:pt x="28918" y="170426"/>
                  </a:lnTo>
                  <a:lnTo>
                    <a:pt x="28625" y="170726"/>
                  </a:lnTo>
                  <a:lnTo>
                    <a:pt x="28470" y="170740"/>
                  </a:lnTo>
                  <a:lnTo>
                    <a:pt x="28300" y="170740"/>
                  </a:lnTo>
                  <a:lnTo>
                    <a:pt x="28142" y="170750"/>
                  </a:lnTo>
                  <a:lnTo>
                    <a:pt x="27750" y="171007"/>
                  </a:lnTo>
                  <a:lnTo>
                    <a:pt x="27647" y="171145"/>
                  </a:lnTo>
                  <a:lnTo>
                    <a:pt x="27560" y="171293"/>
                  </a:lnTo>
                  <a:lnTo>
                    <a:pt x="27504" y="171441"/>
                  </a:lnTo>
                  <a:lnTo>
                    <a:pt x="27425" y="171627"/>
                  </a:lnTo>
                  <a:lnTo>
                    <a:pt x="27326" y="171808"/>
                  </a:lnTo>
                  <a:lnTo>
                    <a:pt x="27215" y="171979"/>
                  </a:lnTo>
                  <a:lnTo>
                    <a:pt x="27093" y="172146"/>
                  </a:lnTo>
                  <a:lnTo>
                    <a:pt x="26784" y="172451"/>
                  </a:lnTo>
                  <a:lnTo>
                    <a:pt x="26507" y="172670"/>
                  </a:lnTo>
                  <a:lnTo>
                    <a:pt x="26166" y="173442"/>
                  </a:lnTo>
                  <a:lnTo>
                    <a:pt x="26067" y="173676"/>
                  </a:lnTo>
                  <a:lnTo>
                    <a:pt x="25976" y="173914"/>
                  </a:lnTo>
                  <a:lnTo>
                    <a:pt x="25877" y="174148"/>
                  </a:lnTo>
                  <a:lnTo>
                    <a:pt x="25770" y="174376"/>
                  </a:lnTo>
                  <a:lnTo>
                    <a:pt x="25648" y="174595"/>
                  </a:lnTo>
                  <a:lnTo>
                    <a:pt x="25517" y="174786"/>
                  </a:lnTo>
                  <a:lnTo>
                    <a:pt x="25375" y="174972"/>
                  </a:lnTo>
                  <a:lnTo>
                    <a:pt x="25224" y="175153"/>
                  </a:lnTo>
                  <a:lnTo>
                    <a:pt x="24911" y="175506"/>
                  </a:lnTo>
                  <a:lnTo>
                    <a:pt x="24737" y="175691"/>
                  </a:lnTo>
                  <a:lnTo>
                    <a:pt x="24381" y="176054"/>
                  </a:lnTo>
                  <a:lnTo>
                    <a:pt x="24195" y="176225"/>
                  </a:lnTo>
                  <a:lnTo>
                    <a:pt x="24001" y="176392"/>
                  </a:lnTo>
                  <a:lnTo>
                    <a:pt x="23530" y="176759"/>
                  </a:lnTo>
                  <a:lnTo>
                    <a:pt x="23138" y="177059"/>
                  </a:lnTo>
                  <a:lnTo>
                    <a:pt x="22861" y="177259"/>
                  </a:lnTo>
                  <a:lnTo>
                    <a:pt x="22117" y="177812"/>
                  </a:lnTo>
                  <a:lnTo>
                    <a:pt x="21851" y="177988"/>
                  </a:lnTo>
                  <a:lnTo>
                    <a:pt x="21626" y="178112"/>
                  </a:lnTo>
                  <a:lnTo>
                    <a:pt x="21258" y="178289"/>
                  </a:lnTo>
                  <a:lnTo>
                    <a:pt x="20846" y="178446"/>
                  </a:lnTo>
                  <a:lnTo>
                    <a:pt x="20589" y="178579"/>
                  </a:lnTo>
                  <a:lnTo>
                    <a:pt x="20117" y="178884"/>
                  </a:lnTo>
                  <a:lnTo>
                    <a:pt x="19987" y="178922"/>
                  </a:lnTo>
                  <a:lnTo>
                    <a:pt x="19852" y="178946"/>
                  </a:lnTo>
                  <a:lnTo>
                    <a:pt x="19714" y="178965"/>
                  </a:lnTo>
                  <a:lnTo>
                    <a:pt x="19575" y="178970"/>
                  </a:lnTo>
                  <a:lnTo>
                    <a:pt x="19441" y="178960"/>
                  </a:lnTo>
                  <a:lnTo>
                    <a:pt x="19274" y="178918"/>
                  </a:lnTo>
                  <a:lnTo>
                    <a:pt x="19116" y="178841"/>
                  </a:lnTo>
                  <a:lnTo>
                    <a:pt x="18799" y="178665"/>
                  </a:lnTo>
                  <a:lnTo>
                    <a:pt x="18633" y="178608"/>
                  </a:lnTo>
                  <a:lnTo>
                    <a:pt x="18494" y="178584"/>
                  </a:lnTo>
                  <a:lnTo>
                    <a:pt x="18071" y="178575"/>
                  </a:lnTo>
                  <a:lnTo>
                    <a:pt x="17560" y="178384"/>
                  </a:lnTo>
                  <a:lnTo>
                    <a:pt x="17188" y="178150"/>
                  </a:lnTo>
                  <a:lnTo>
                    <a:pt x="16622" y="177621"/>
                  </a:lnTo>
                  <a:lnTo>
                    <a:pt x="16282" y="177154"/>
                  </a:lnTo>
                  <a:lnTo>
                    <a:pt x="16143" y="177069"/>
                  </a:lnTo>
                  <a:lnTo>
                    <a:pt x="15992" y="177002"/>
                  </a:lnTo>
                  <a:lnTo>
                    <a:pt x="15838" y="176945"/>
                  </a:lnTo>
                  <a:lnTo>
                    <a:pt x="15573" y="176883"/>
                  </a:lnTo>
                  <a:lnTo>
                    <a:pt x="15122" y="176845"/>
                  </a:lnTo>
                  <a:lnTo>
                    <a:pt x="14868" y="176768"/>
                  </a:lnTo>
                  <a:lnTo>
                    <a:pt x="14619" y="176673"/>
                  </a:lnTo>
                  <a:lnTo>
                    <a:pt x="14389" y="176597"/>
                  </a:lnTo>
                  <a:lnTo>
                    <a:pt x="13974" y="176463"/>
                  </a:lnTo>
                  <a:lnTo>
                    <a:pt x="13665" y="176325"/>
                  </a:lnTo>
                  <a:lnTo>
                    <a:pt x="13514" y="176249"/>
                  </a:lnTo>
                  <a:lnTo>
                    <a:pt x="13099" y="176016"/>
                  </a:lnTo>
                  <a:lnTo>
                    <a:pt x="12636" y="175715"/>
                  </a:lnTo>
                  <a:lnTo>
                    <a:pt x="12485" y="175644"/>
                  </a:lnTo>
                  <a:lnTo>
                    <a:pt x="12331" y="175587"/>
                  </a:lnTo>
                  <a:lnTo>
                    <a:pt x="12172" y="175534"/>
                  </a:lnTo>
                  <a:lnTo>
                    <a:pt x="12010" y="175496"/>
                  </a:lnTo>
                  <a:lnTo>
                    <a:pt x="11848" y="175472"/>
                  </a:lnTo>
                  <a:lnTo>
                    <a:pt x="11187" y="175634"/>
                  </a:lnTo>
                  <a:lnTo>
                    <a:pt x="10870" y="175954"/>
                  </a:lnTo>
                  <a:lnTo>
                    <a:pt x="10585" y="176197"/>
                  </a:lnTo>
                  <a:lnTo>
                    <a:pt x="10304" y="176416"/>
                  </a:lnTo>
                  <a:lnTo>
                    <a:pt x="9857" y="176726"/>
                  </a:lnTo>
                  <a:lnTo>
                    <a:pt x="9556" y="176911"/>
                  </a:lnTo>
                  <a:lnTo>
                    <a:pt x="9314" y="177031"/>
                  </a:lnTo>
                  <a:lnTo>
                    <a:pt x="9176" y="177092"/>
                  </a:lnTo>
                  <a:lnTo>
                    <a:pt x="9033" y="177145"/>
                  </a:lnTo>
                  <a:lnTo>
                    <a:pt x="8887" y="177197"/>
                  </a:lnTo>
                  <a:lnTo>
                    <a:pt x="8744" y="177240"/>
                  </a:lnTo>
                  <a:lnTo>
                    <a:pt x="8063" y="177226"/>
                  </a:lnTo>
                  <a:lnTo>
                    <a:pt x="7311" y="177350"/>
                  </a:lnTo>
                  <a:lnTo>
                    <a:pt x="7034" y="177617"/>
                  </a:lnTo>
                  <a:lnTo>
                    <a:pt x="6761" y="177750"/>
                  </a:lnTo>
                  <a:lnTo>
                    <a:pt x="6527" y="177922"/>
                  </a:lnTo>
                  <a:lnTo>
                    <a:pt x="6349" y="178036"/>
                  </a:lnTo>
                  <a:lnTo>
                    <a:pt x="6163" y="178136"/>
                  </a:lnTo>
                  <a:lnTo>
                    <a:pt x="5973" y="178231"/>
                  </a:lnTo>
                  <a:lnTo>
                    <a:pt x="5779" y="178312"/>
                  </a:lnTo>
                  <a:lnTo>
                    <a:pt x="5581" y="178384"/>
                  </a:lnTo>
                  <a:lnTo>
                    <a:pt x="5427" y="178432"/>
                  </a:lnTo>
                  <a:lnTo>
                    <a:pt x="5265" y="178470"/>
                  </a:lnTo>
                  <a:lnTo>
                    <a:pt x="5102" y="178503"/>
                  </a:lnTo>
                  <a:lnTo>
                    <a:pt x="4778" y="178560"/>
                  </a:lnTo>
                  <a:lnTo>
                    <a:pt x="4568" y="178603"/>
                  </a:lnTo>
                  <a:lnTo>
                    <a:pt x="4358" y="178656"/>
                  </a:lnTo>
                  <a:lnTo>
                    <a:pt x="4148" y="178698"/>
                  </a:lnTo>
                  <a:lnTo>
                    <a:pt x="3946" y="178713"/>
                  </a:lnTo>
                  <a:lnTo>
                    <a:pt x="3756" y="178689"/>
                  </a:lnTo>
                  <a:lnTo>
                    <a:pt x="3151" y="178341"/>
                  </a:lnTo>
                  <a:lnTo>
                    <a:pt x="2984" y="178155"/>
                  </a:lnTo>
                  <a:lnTo>
                    <a:pt x="2854" y="177931"/>
                  </a:lnTo>
                  <a:lnTo>
                    <a:pt x="2743" y="177688"/>
                  </a:lnTo>
                  <a:lnTo>
                    <a:pt x="2557" y="177183"/>
                  </a:lnTo>
                  <a:lnTo>
                    <a:pt x="2486" y="176973"/>
                  </a:lnTo>
                  <a:lnTo>
                    <a:pt x="2426" y="176764"/>
                  </a:lnTo>
                  <a:lnTo>
                    <a:pt x="2323" y="176335"/>
                  </a:lnTo>
                  <a:lnTo>
                    <a:pt x="2280" y="176120"/>
                  </a:lnTo>
                  <a:lnTo>
                    <a:pt x="2220" y="175734"/>
                  </a:lnTo>
                  <a:lnTo>
                    <a:pt x="2201" y="175544"/>
                  </a:lnTo>
                  <a:lnTo>
                    <a:pt x="2169" y="175348"/>
                  </a:lnTo>
                  <a:lnTo>
                    <a:pt x="2129" y="175163"/>
                  </a:lnTo>
                  <a:lnTo>
                    <a:pt x="2042" y="174891"/>
                  </a:lnTo>
                  <a:lnTo>
                    <a:pt x="1935" y="174629"/>
                  </a:lnTo>
                  <a:lnTo>
                    <a:pt x="1817" y="174371"/>
                  </a:lnTo>
                  <a:lnTo>
                    <a:pt x="1559" y="173857"/>
                  </a:lnTo>
                  <a:lnTo>
                    <a:pt x="1437" y="173647"/>
                  </a:lnTo>
                  <a:lnTo>
                    <a:pt x="1163" y="173237"/>
                  </a:lnTo>
                  <a:lnTo>
                    <a:pt x="1053" y="173028"/>
                  </a:lnTo>
                  <a:lnTo>
                    <a:pt x="985" y="172808"/>
                  </a:lnTo>
                  <a:lnTo>
                    <a:pt x="973" y="172675"/>
                  </a:lnTo>
                  <a:lnTo>
                    <a:pt x="1001" y="172265"/>
                  </a:lnTo>
                  <a:lnTo>
                    <a:pt x="1001" y="172132"/>
                  </a:lnTo>
                  <a:lnTo>
                    <a:pt x="977" y="171979"/>
                  </a:lnTo>
                  <a:lnTo>
                    <a:pt x="918" y="171684"/>
                  </a:lnTo>
                  <a:lnTo>
                    <a:pt x="878" y="171536"/>
                  </a:lnTo>
                  <a:lnTo>
                    <a:pt x="795" y="171164"/>
                  </a:lnTo>
                  <a:lnTo>
                    <a:pt x="692" y="170731"/>
                  </a:lnTo>
                  <a:lnTo>
                    <a:pt x="633" y="170512"/>
                  </a:lnTo>
                  <a:lnTo>
                    <a:pt x="566" y="170297"/>
                  </a:lnTo>
                  <a:lnTo>
                    <a:pt x="451" y="169983"/>
                  </a:lnTo>
                  <a:lnTo>
                    <a:pt x="320" y="169673"/>
                  </a:lnTo>
                  <a:lnTo>
                    <a:pt x="249" y="169520"/>
                  </a:lnTo>
                  <a:lnTo>
                    <a:pt x="273" y="169320"/>
                  </a:lnTo>
                  <a:lnTo>
                    <a:pt x="281" y="169115"/>
                  </a:lnTo>
                  <a:lnTo>
                    <a:pt x="277" y="168910"/>
                  </a:lnTo>
                  <a:lnTo>
                    <a:pt x="261" y="168706"/>
                  </a:lnTo>
                  <a:lnTo>
                    <a:pt x="229" y="168505"/>
                  </a:lnTo>
                  <a:lnTo>
                    <a:pt x="197" y="168367"/>
                  </a:lnTo>
                  <a:lnTo>
                    <a:pt x="154" y="168234"/>
                  </a:lnTo>
                  <a:lnTo>
                    <a:pt x="102" y="168100"/>
                  </a:lnTo>
                  <a:lnTo>
                    <a:pt x="59" y="167962"/>
                  </a:lnTo>
                  <a:lnTo>
                    <a:pt x="31" y="167824"/>
                  </a:lnTo>
                  <a:lnTo>
                    <a:pt x="7" y="167629"/>
                  </a:lnTo>
                  <a:lnTo>
                    <a:pt x="0" y="167428"/>
                  </a:lnTo>
                  <a:lnTo>
                    <a:pt x="7" y="167228"/>
                  </a:lnTo>
                  <a:lnTo>
                    <a:pt x="35" y="167033"/>
                  </a:lnTo>
                  <a:lnTo>
                    <a:pt x="83" y="166847"/>
                  </a:lnTo>
                  <a:lnTo>
                    <a:pt x="146" y="166695"/>
                  </a:lnTo>
                  <a:lnTo>
                    <a:pt x="221" y="166528"/>
                  </a:lnTo>
                  <a:lnTo>
                    <a:pt x="308" y="166375"/>
                  </a:lnTo>
                  <a:lnTo>
                    <a:pt x="1080" y="166432"/>
                  </a:lnTo>
                  <a:lnTo>
                    <a:pt x="1005" y="165679"/>
                  </a:lnTo>
                  <a:lnTo>
                    <a:pt x="1136" y="165589"/>
                  </a:lnTo>
                  <a:lnTo>
                    <a:pt x="1274" y="165508"/>
                  </a:lnTo>
                  <a:lnTo>
                    <a:pt x="1409" y="165446"/>
                  </a:lnTo>
                  <a:lnTo>
                    <a:pt x="1555" y="165408"/>
                  </a:lnTo>
                  <a:lnTo>
                    <a:pt x="1710" y="165394"/>
                  </a:lnTo>
                  <a:lnTo>
                    <a:pt x="2193" y="165408"/>
                  </a:lnTo>
                  <a:lnTo>
                    <a:pt x="2549" y="165398"/>
                  </a:lnTo>
                  <a:lnTo>
                    <a:pt x="2727" y="165398"/>
                  </a:lnTo>
                  <a:lnTo>
                    <a:pt x="3250" y="165384"/>
                  </a:lnTo>
                  <a:lnTo>
                    <a:pt x="3416" y="165384"/>
                  </a:lnTo>
                  <a:lnTo>
                    <a:pt x="3582" y="165379"/>
                  </a:lnTo>
                  <a:lnTo>
                    <a:pt x="3744" y="165365"/>
                  </a:lnTo>
                  <a:lnTo>
                    <a:pt x="3903" y="165332"/>
                  </a:lnTo>
                  <a:lnTo>
                    <a:pt x="4073" y="165265"/>
                  </a:lnTo>
                  <a:lnTo>
                    <a:pt x="4243" y="165179"/>
                  </a:lnTo>
                  <a:lnTo>
                    <a:pt x="4406" y="165070"/>
                  </a:lnTo>
                  <a:lnTo>
                    <a:pt x="4556" y="164955"/>
                  </a:lnTo>
                  <a:lnTo>
                    <a:pt x="4801" y="164707"/>
                  </a:lnTo>
                  <a:lnTo>
                    <a:pt x="4892" y="164579"/>
                  </a:lnTo>
                  <a:lnTo>
                    <a:pt x="5170" y="164178"/>
                  </a:lnTo>
                  <a:lnTo>
                    <a:pt x="5312" y="164040"/>
                  </a:lnTo>
                  <a:lnTo>
                    <a:pt x="5467" y="163912"/>
                  </a:lnTo>
                  <a:lnTo>
                    <a:pt x="5625" y="163792"/>
                  </a:lnTo>
                  <a:lnTo>
                    <a:pt x="5779" y="163669"/>
                  </a:lnTo>
                  <a:lnTo>
                    <a:pt x="5930" y="163535"/>
                  </a:lnTo>
                  <a:lnTo>
                    <a:pt x="6329" y="163097"/>
                  </a:lnTo>
                  <a:lnTo>
                    <a:pt x="6421" y="162959"/>
                  </a:lnTo>
                  <a:lnTo>
                    <a:pt x="6500" y="162811"/>
                  </a:lnTo>
                  <a:lnTo>
                    <a:pt x="6575" y="162658"/>
                  </a:lnTo>
                  <a:lnTo>
                    <a:pt x="6773" y="162234"/>
                  </a:lnTo>
                  <a:lnTo>
                    <a:pt x="6983" y="161748"/>
                  </a:lnTo>
                  <a:lnTo>
                    <a:pt x="7042" y="161553"/>
                  </a:lnTo>
                  <a:lnTo>
                    <a:pt x="7311" y="160614"/>
                  </a:lnTo>
                  <a:lnTo>
                    <a:pt x="7410" y="160290"/>
                  </a:lnTo>
                  <a:lnTo>
                    <a:pt x="7454" y="160123"/>
                  </a:lnTo>
                  <a:lnTo>
                    <a:pt x="7489" y="159961"/>
                  </a:lnTo>
                  <a:lnTo>
                    <a:pt x="7513" y="159804"/>
                  </a:lnTo>
                  <a:lnTo>
                    <a:pt x="7529" y="159480"/>
                  </a:lnTo>
                  <a:lnTo>
                    <a:pt x="7545" y="159323"/>
                  </a:lnTo>
                  <a:lnTo>
                    <a:pt x="7584" y="159170"/>
                  </a:lnTo>
                  <a:lnTo>
                    <a:pt x="7699" y="158965"/>
                  </a:lnTo>
                  <a:lnTo>
                    <a:pt x="7869" y="158775"/>
                  </a:lnTo>
                  <a:lnTo>
                    <a:pt x="8063" y="158598"/>
                  </a:lnTo>
                  <a:lnTo>
                    <a:pt x="8265" y="158422"/>
                  </a:lnTo>
                  <a:lnTo>
                    <a:pt x="8447" y="158236"/>
                  </a:lnTo>
                  <a:lnTo>
                    <a:pt x="8685" y="157936"/>
                  </a:lnTo>
                  <a:lnTo>
                    <a:pt x="8918" y="157631"/>
                  </a:lnTo>
                  <a:lnTo>
                    <a:pt x="9037" y="157483"/>
                  </a:lnTo>
                  <a:lnTo>
                    <a:pt x="9417" y="157054"/>
                  </a:lnTo>
                  <a:lnTo>
                    <a:pt x="9682" y="156783"/>
                  </a:lnTo>
                  <a:lnTo>
                    <a:pt x="9813" y="156654"/>
                  </a:lnTo>
                  <a:lnTo>
                    <a:pt x="10082" y="156406"/>
                  </a:lnTo>
                  <a:lnTo>
                    <a:pt x="10557" y="156006"/>
                  </a:lnTo>
                  <a:lnTo>
                    <a:pt x="10747" y="155830"/>
                  </a:lnTo>
                  <a:lnTo>
                    <a:pt x="10929" y="155644"/>
                  </a:lnTo>
                  <a:lnTo>
                    <a:pt x="11104" y="155453"/>
                  </a:lnTo>
                  <a:lnTo>
                    <a:pt x="11266" y="155253"/>
                  </a:lnTo>
                  <a:lnTo>
                    <a:pt x="11381" y="155105"/>
                  </a:lnTo>
                  <a:lnTo>
                    <a:pt x="11595" y="154796"/>
                  </a:lnTo>
                  <a:lnTo>
                    <a:pt x="11693" y="154638"/>
                  </a:lnTo>
                  <a:lnTo>
                    <a:pt x="11785" y="154471"/>
                  </a:lnTo>
                  <a:lnTo>
                    <a:pt x="11875" y="154281"/>
                  </a:lnTo>
                  <a:lnTo>
                    <a:pt x="11959" y="154086"/>
                  </a:lnTo>
                  <a:lnTo>
                    <a:pt x="12034" y="153885"/>
                  </a:lnTo>
                  <a:lnTo>
                    <a:pt x="12168" y="153476"/>
                  </a:lnTo>
                  <a:lnTo>
                    <a:pt x="12240" y="153247"/>
                  </a:lnTo>
                  <a:lnTo>
                    <a:pt x="12359" y="152785"/>
                  </a:lnTo>
                  <a:lnTo>
                    <a:pt x="12414" y="152551"/>
                  </a:lnTo>
                  <a:lnTo>
                    <a:pt x="12481" y="152322"/>
                  </a:lnTo>
                  <a:lnTo>
                    <a:pt x="12549" y="152122"/>
                  </a:lnTo>
                  <a:lnTo>
                    <a:pt x="12699" y="151727"/>
                  </a:lnTo>
                  <a:lnTo>
                    <a:pt x="12766" y="151527"/>
                  </a:lnTo>
                  <a:lnTo>
                    <a:pt x="12818" y="151326"/>
                  </a:lnTo>
                  <a:lnTo>
                    <a:pt x="12841" y="151121"/>
                  </a:lnTo>
                  <a:lnTo>
                    <a:pt x="12853" y="150917"/>
                  </a:lnTo>
                  <a:lnTo>
                    <a:pt x="12853" y="150502"/>
                  </a:lnTo>
                  <a:lnTo>
                    <a:pt x="12861" y="150297"/>
                  </a:lnTo>
                  <a:lnTo>
                    <a:pt x="12865" y="150083"/>
                  </a:lnTo>
                  <a:lnTo>
                    <a:pt x="12853" y="149849"/>
                  </a:lnTo>
                  <a:lnTo>
                    <a:pt x="12853" y="149625"/>
                  </a:lnTo>
                  <a:lnTo>
                    <a:pt x="13499" y="148648"/>
                  </a:lnTo>
                  <a:lnTo>
                    <a:pt x="13570" y="148505"/>
                  </a:lnTo>
                  <a:lnTo>
                    <a:pt x="13661" y="148367"/>
                  </a:lnTo>
                  <a:lnTo>
                    <a:pt x="14013" y="148029"/>
                  </a:lnTo>
                  <a:lnTo>
                    <a:pt x="14160" y="148014"/>
                  </a:lnTo>
                  <a:lnTo>
                    <a:pt x="14310" y="147981"/>
                  </a:lnTo>
                  <a:lnTo>
                    <a:pt x="14461" y="147924"/>
                  </a:lnTo>
                  <a:lnTo>
                    <a:pt x="14868" y="147533"/>
                  </a:lnTo>
                  <a:lnTo>
                    <a:pt x="14983" y="147257"/>
                  </a:lnTo>
                  <a:lnTo>
                    <a:pt x="15046" y="147123"/>
                  </a:lnTo>
                  <a:lnTo>
                    <a:pt x="15331" y="146561"/>
                  </a:lnTo>
                  <a:lnTo>
                    <a:pt x="15434" y="146380"/>
                  </a:lnTo>
                  <a:lnTo>
                    <a:pt x="15545" y="146199"/>
                  </a:lnTo>
                  <a:lnTo>
                    <a:pt x="15672" y="146018"/>
                  </a:lnTo>
                  <a:lnTo>
                    <a:pt x="15807" y="145837"/>
                  </a:lnTo>
                  <a:lnTo>
                    <a:pt x="15945" y="145660"/>
                  </a:lnTo>
                  <a:lnTo>
                    <a:pt x="16092" y="145489"/>
                  </a:lnTo>
                  <a:lnTo>
                    <a:pt x="16337" y="145193"/>
                  </a:lnTo>
                  <a:lnTo>
                    <a:pt x="16757" y="144712"/>
                  </a:lnTo>
                  <a:lnTo>
                    <a:pt x="16867" y="144555"/>
                  </a:lnTo>
                  <a:lnTo>
                    <a:pt x="17065" y="144226"/>
                  </a:lnTo>
                  <a:lnTo>
                    <a:pt x="17168" y="144064"/>
                  </a:lnTo>
                  <a:lnTo>
                    <a:pt x="17362" y="143845"/>
                  </a:lnTo>
                  <a:lnTo>
                    <a:pt x="17679" y="143573"/>
                  </a:lnTo>
                  <a:lnTo>
                    <a:pt x="17908" y="143349"/>
                  </a:lnTo>
                  <a:lnTo>
                    <a:pt x="18340" y="142992"/>
                  </a:lnTo>
                  <a:lnTo>
                    <a:pt x="18657" y="142820"/>
                  </a:lnTo>
                  <a:lnTo>
                    <a:pt x="18815" y="142730"/>
                  </a:lnTo>
                  <a:lnTo>
                    <a:pt x="18981" y="142644"/>
                  </a:lnTo>
                  <a:lnTo>
                    <a:pt x="19144" y="142549"/>
                  </a:lnTo>
                  <a:lnTo>
                    <a:pt x="19401" y="142320"/>
                  </a:lnTo>
                  <a:lnTo>
                    <a:pt x="19472" y="142186"/>
                  </a:lnTo>
                  <a:lnTo>
                    <a:pt x="19520" y="142044"/>
                  </a:lnTo>
                  <a:lnTo>
                    <a:pt x="19551" y="141886"/>
                  </a:lnTo>
                  <a:lnTo>
                    <a:pt x="19591" y="141734"/>
                  </a:lnTo>
                  <a:lnTo>
                    <a:pt x="19698" y="141462"/>
                  </a:lnTo>
                  <a:lnTo>
                    <a:pt x="19832" y="141219"/>
                  </a:lnTo>
                  <a:lnTo>
                    <a:pt x="19971" y="140981"/>
                  </a:lnTo>
                  <a:lnTo>
                    <a:pt x="20319" y="140423"/>
                  </a:lnTo>
                  <a:lnTo>
                    <a:pt x="20474" y="140152"/>
                  </a:lnTo>
                  <a:lnTo>
                    <a:pt x="20541" y="140018"/>
                  </a:lnTo>
                  <a:lnTo>
                    <a:pt x="20604" y="139880"/>
                  </a:lnTo>
                  <a:lnTo>
                    <a:pt x="20735" y="139613"/>
                  </a:lnTo>
                  <a:lnTo>
                    <a:pt x="21032" y="139027"/>
                  </a:lnTo>
                  <a:lnTo>
                    <a:pt x="21103" y="138879"/>
                  </a:lnTo>
                  <a:lnTo>
                    <a:pt x="21178" y="138722"/>
                  </a:lnTo>
                  <a:lnTo>
                    <a:pt x="21321" y="138403"/>
                  </a:lnTo>
                  <a:lnTo>
                    <a:pt x="21598" y="137812"/>
                  </a:lnTo>
                  <a:lnTo>
                    <a:pt x="21733" y="137545"/>
                  </a:lnTo>
                  <a:lnTo>
                    <a:pt x="21804" y="137416"/>
                  </a:lnTo>
                  <a:lnTo>
                    <a:pt x="21919" y="137250"/>
                  </a:lnTo>
                  <a:lnTo>
                    <a:pt x="22184" y="136926"/>
                  </a:lnTo>
                  <a:lnTo>
                    <a:pt x="22295" y="136764"/>
                  </a:lnTo>
                  <a:lnTo>
                    <a:pt x="22366" y="136592"/>
                  </a:lnTo>
                  <a:lnTo>
                    <a:pt x="22390" y="136430"/>
                  </a:lnTo>
                  <a:lnTo>
                    <a:pt x="22406" y="136263"/>
                  </a:lnTo>
                  <a:lnTo>
                    <a:pt x="22398" y="136092"/>
                  </a:lnTo>
                  <a:lnTo>
                    <a:pt x="22366" y="135930"/>
                  </a:lnTo>
                  <a:lnTo>
                    <a:pt x="21780" y="135291"/>
                  </a:lnTo>
                  <a:lnTo>
                    <a:pt x="21622" y="135229"/>
                  </a:lnTo>
                  <a:lnTo>
                    <a:pt x="21452" y="135186"/>
                  </a:lnTo>
                  <a:lnTo>
                    <a:pt x="21273" y="135162"/>
                  </a:lnTo>
                  <a:lnTo>
                    <a:pt x="21091" y="135143"/>
                  </a:lnTo>
                  <a:lnTo>
                    <a:pt x="20917" y="135115"/>
                  </a:lnTo>
                  <a:lnTo>
                    <a:pt x="20331" y="134981"/>
                  </a:lnTo>
                  <a:lnTo>
                    <a:pt x="20141" y="134958"/>
                  </a:lnTo>
                  <a:lnTo>
                    <a:pt x="19955" y="134972"/>
                  </a:lnTo>
                  <a:lnTo>
                    <a:pt x="19801" y="135015"/>
                  </a:lnTo>
                  <a:lnTo>
                    <a:pt x="19654" y="135091"/>
                  </a:lnTo>
                  <a:lnTo>
                    <a:pt x="19357" y="135262"/>
                  </a:lnTo>
                  <a:lnTo>
                    <a:pt x="19211" y="135343"/>
                  </a:lnTo>
                  <a:lnTo>
                    <a:pt x="19049" y="135410"/>
                  </a:lnTo>
                  <a:lnTo>
                    <a:pt x="18716" y="135534"/>
                  </a:lnTo>
                  <a:lnTo>
                    <a:pt x="18554" y="135601"/>
                  </a:lnTo>
                  <a:lnTo>
                    <a:pt x="17817" y="136154"/>
                  </a:lnTo>
                  <a:lnTo>
                    <a:pt x="17663" y="136192"/>
                  </a:lnTo>
                  <a:lnTo>
                    <a:pt x="17497" y="136201"/>
                  </a:lnTo>
                  <a:lnTo>
                    <a:pt x="17323" y="136196"/>
                  </a:lnTo>
                  <a:lnTo>
                    <a:pt x="16590" y="136139"/>
                  </a:lnTo>
                  <a:lnTo>
                    <a:pt x="16396" y="136111"/>
                  </a:lnTo>
                  <a:lnTo>
                    <a:pt x="16206" y="136073"/>
                  </a:lnTo>
                  <a:lnTo>
                    <a:pt x="16020" y="136020"/>
                  </a:lnTo>
                  <a:lnTo>
                    <a:pt x="15870" y="135973"/>
                  </a:lnTo>
                  <a:lnTo>
                    <a:pt x="15723" y="135915"/>
                  </a:lnTo>
                  <a:lnTo>
                    <a:pt x="15581" y="135853"/>
                  </a:lnTo>
                  <a:lnTo>
                    <a:pt x="15221" y="135577"/>
                  </a:lnTo>
                  <a:lnTo>
                    <a:pt x="15137" y="135448"/>
                  </a:lnTo>
                  <a:lnTo>
                    <a:pt x="15062" y="135315"/>
                  </a:lnTo>
                  <a:lnTo>
                    <a:pt x="14183" y="134672"/>
                  </a:lnTo>
                  <a:lnTo>
                    <a:pt x="14049" y="134653"/>
                  </a:lnTo>
                  <a:lnTo>
                    <a:pt x="13910" y="134643"/>
                  </a:lnTo>
                  <a:lnTo>
                    <a:pt x="13776" y="134648"/>
                  </a:lnTo>
                  <a:lnTo>
                    <a:pt x="13645" y="134667"/>
                  </a:lnTo>
                  <a:lnTo>
                    <a:pt x="13479" y="134595"/>
                  </a:lnTo>
                  <a:lnTo>
                    <a:pt x="13309" y="134481"/>
                  </a:lnTo>
                  <a:lnTo>
                    <a:pt x="13154" y="134338"/>
                  </a:lnTo>
                  <a:lnTo>
                    <a:pt x="13031" y="134176"/>
                  </a:lnTo>
                  <a:lnTo>
                    <a:pt x="12929" y="133466"/>
                  </a:lnTo>
                  <a:lnTo>
                    <a:pt x="12822" y="133337"/>
                  </a:lnTo>
                  <a:lnTo>
                    <a:pt x="12647" y="133232"/>
                  </a:lnTo>
                  <a:lnTo>
                    <a:pt x="12446" y="133142"/>
                  </a:lnTo>
                  <a:lnTo>
                    <a:pt x="12260" y="133037"/>
                  </a:lnTo>
                  <a:lnTo>
                    <a:pt x="12137" y="132904"/>
                  </a:lnTo>
                  <a:lnTo>
                    <a:pt x="12089" y="132756"/>
                  </a:lnTo>
                  <a:lnTo>
                    <a:pt x="12077" y="132589"/>
                  </a:lnTo>
                  <a:lnTo>
                    <a:pt x="12089" y="132241"/>
                  </a:lnTo>
                  <a:lnTo>
                    <a:pt x="12089" y="132070"/>
                  </a:lnTo>
                  <a:lnTo>
                    <a:pt x="12066" y="131879"/>
                  </a:lnTo>
                  <a:lnTo>
                    <a:pt x="12010" y="131507"/>
                  </a:lnTo>
                  <a:lnTo>
                    <a:pt x="11986" y="131322"/>
                  </a:lnTo>
                  <a:lnTo>
                    <a:pt x="11978" y="131026"/>
                  </a:lnTo>
                  <a:lnTo>
                    <a:pt x="11994" y="130807"/>
                  </a:lnTo>
                  <a:lnTo>
                    <a:pt x="12018" y="130588"/>
                  </a:lnTo>
                  <a:lnTo>
                    <a:pt x="12050" y="130435"/>
                  </a:lnTo>
                  <a:lnTo>
                    <a:pt x="12133" y="130130"/>
                  </a:lnTo>
                  <a:lnTo>
                    <a:pt x="12172" y="129973"/>
                  </a:lnTo>
                  <a:lnTo>
                    <a:pt x="12192" y="129821"/>
                  </a:lnTo>
                  <a:lnTo>
                    <a:pt x="12200" y="129687"/>
                  </a:lnTo>
                  <a:lnTo>
                    <a:pt x="12196" y="129549"/>
                  </a:lnTo>
                  <a:lnTo>
                    <a:pt x="12172" y="129144"/>
                  </a:lnTo>
                  <a:lnTo>
                    <a:pt x="12161" y="128548"/>
                  </a:lnTo>
                  <a:lnTo>
                    <a:pt x="12161" y="127814"/>
                  </a:lnTo>
                  <a:lnTo>
                    <a:pt x="12168" y="127481"/>
                  </a:lnTo>
                  <a:lnTo>
                    <a:pt x="12176" y="127314"/>
                  </a:lnTo>
                  <a:lnTo>
                    <a:pt x="12192" y="127157"/>
                  </a:lnTo>
                  <a:lnTo>
                    <a:pt x="12240" y="126852"/>
                  </a:lnTo>
                  <a:lnTo>
                    <a:pt x="12256" y="126694"/>
                  </a:lnTo>
                  <a:lnTo>
                    <a:pt x="12236" y="126432"/>
                  </a:lnTo>
                  <a:lnTo>
                    <a:pt x="12224" y="125775"/>
                  </a:lnTo>
                  <a:lnTo>
                    <a:pt x="12493" y="125351"/>
                  </a:lnTo>
                  <a:lnTo>
                    <a:pt x="12663" y="125041"/>
                  </a:lnTo>
                  <a:lnTo>
                    <a:pt x="12798" y="124865"/>
                  </a:lnTo>
                  <a:lnTo>
                    <a:pt x="13016" y="124645"/>
                  </a:lnTo>
                  <a:lnTo>
                    <a:pt x="13119" y="124507"/>
                  </a:lnTo>
                  <a:lnTo>
                    <a:pt x="13265" y="124231"/>
                  </a:lnTo>
                  <a:lnTo>
                    <a:pt x="13431" y="123859"/>
                  </a:lnTo>
                  <a:lnTo>
                    <a:pt x="13799" y="123449"/>
                  </a:lnTo>
                  <a:lnTo>
                    <a:pt x="14465" y="122906"/>
                  </a:lnTo>
                  <a:lnTo>
                    <a:pt x="14516" y="122744"/>
                  </a:lnTo>
                  <a:lnTo>
                    <a:pt x="14540" y="122587"/>
                  </a:lnTo>
                  <a:lnTo>
                    <a:pt x="14472" y="122368"/>
                  </a:lnTo>
                  <a:lnTo>
                    <a:pt x="14092" y="122110"/>
                  </a:lnTo>
                  <a:lnTo>
                    <a:pt x="14077" y="121948"/>
                  </a:lnTo>
                  <a:lnTo>
                    <a:pt x="14132" y="121719"/>
                  </a:lnTo>
                  <a:lnTo>
                    <a:pt x="14243" y="121472"/>
                  </a:lnTo>
                  <a:lnTo>
                    <a:pt x="14381" y="121262"/>
                  </a:lnTo>
                  <a:lnTo>
                    <a:pt x="14971" y="121062"/>
                  </a:lnTo>
                  <a:lnTo>
                    <a:pt x="15371" y="119680"/>
                  </a:lnTo>
                  <a:lnTo>
                    <a:pt x="15371" y="119303"/>
                  </a:lnTo>
                  <a:lnTo>
                    <a:pt x="15415" y="119170"/>
                  </a:lnTo>
                  <a:lnTo>
                    <a:pt x="15478" y="119037"/>
                  </a:lnTo>
                  <a:lnTo>
                    <a:pt x="15624" y="118774"/>
                  </a:lnTo>
                  <a:lnTo>
                    <a:pt x="15783" y="118336"/>
                  </a:lnTo>
                  <a:lnTo>
                    <a:pt x="15601" y="117860"/>
                  </a:lnTo>
                  <a:lnTo>
                    <a:pt x="15688" y="117331"/>
                  </a:lnTo>
                  <a:lnTo>
                    <a:pt x="15664" y="116859"/>
                  </a:lnTo>
                  <a:lnTo>
                    <a:pt x="15735" y="116644"/>
                  </a:lnTo>
                  <a:lnTo>
                    <a:pt x="15818" y="116435"/>
                  </a:lnTo>
                  <a:lnTo>
                    <a:pt x="15913" y="116158"/>
                  </a:lnTo>
                  <a:lnTo>
                    <a:pt x="16072" y="115744"/>
                  </a:lnTo>
                  <a:lnTo>
                    <a:pt x="16056" y="115282"/>
                  </a:lnTo>
                  <a:lnTo>
                    <a:pt x="16040" y="115038"/>
                  </a:lnTo>
                  <a:lnTo>
                    <a:pt x="16020" y="114862"/>
                  </a:lnTo>
                  <a:lnTo>
                    <a:pt x="15929" y="114290"/>
                  </a:lnTo>
                  <a:lnTo>
                    <a:pt x="16008" y="113718"/>
                  </a:lnTo>
                  <a:lnTo>
                    <a:pt x="16084" y="113571"/>
                  </a:lnTo>
                  <a:lnTo>
                    <a:pt x="16194" y="113433"/>
                  </a:lnTo>
                  <a:lnTo>
                    <a:pt x="16313" y="113299"/>
                  </a:lnTo>
                  <a:lnTo>
                    <a:pt x="16420" y="113166"/>
                  </a:lnTo>
                  <a:lnTo>
                    <a:pt x="16507" y="112927"/>
                  </a:lnTo>
                  <a:lnTo>
                    <a:pt x="16812" y="112113"/>
                  </a:lnTo>
                  <a:lnTo>
                    <a:pt x="16796" y="111946"/>
                  </a:lnTo>
                  <a:lnTo>
                    <a:pt x="16701" y="111760"/>
                  </a:lnTo>
                  <a:lnTo>
                    <a:pt x="16578" y="111565"/>
                  </a:lnTo>
                  <a:lnTo>
                    <a:pt x="16483" y="111374"/>
                  </a:lnTo>
                  <a:lnTo>
                    <a:pt x="16456" y="111198"/>
                  </a:lnTo>
                  <a:lnTo>
                    <a:pt x="16507" y="111050"/>
                  </a:lnTo>
                  <a:lnTo>
                    <a:pt x="16590" y="110907"/>
                  </a:lnTo>
                  <a:lnTo>
                    <a:pt x="16697" y="110769"/>
                  </a:lnTo>
                  <a:lnTo>
                    <a:pt x="17540" y="110030"/>
                  </a:lnTo>
                  <a:lnTo>
                    <a:pt x="17628" y="109458"/>
                  </a:lnTo>
                  <a:lnTo>
                    <a:pt x="17643" y="109249"/>
                  </a:lnTo>
                  <a:lnTo>
                    <a:pt x="17655" y="109034"/>
                  </a:lnTo>
                  <a:lnTo>
                    <a:pt x="17679" y="108825"/>
                  </a:lnTo>
                  <a:lnTo>
                    <a:pt x="17718" y="108624"/>
                  </a:lnTo>
                  <a:lnTo>
                    <a:pt x="17782" y="108438"/>
                  </a:lnTo>
                  <a:lnTo>
                    <a:pt x="17865" y="108257"/>
                  </a:lnTo>
                  <a:lnTo>
                    <a:pt x="18035" y="107905"/>
                  </a:lnTo>
                  <a:lnTo>
                    <a:pt x="18106" y="107719"/>
                  </a:lnTo>
                  <a:lnTo>
                    <a:pt x="18146" y="107581"/>
                  </a:lnTo>
                  <a:lnTo>
                    <a:pt x="18209" y="107300"/>
                  </a:lnTo>
                  <a:lnTo>
                    <a:pt x="18233" y="107157"/>
                  </a:lnTo>
                  <a:lnTo>
                    <a:pt x="18253" y="107014"/>
                  </a:lnTo>
                  <a:lnTo>
                    <a:pt x="18261" y="106852"/>
                  </a:lnTo>
                  <a:lnTo>
                    <a:pt x="18257" y="106690"/>
                  </a:lnTo>
                  <a:lnTo>
                    <a:pt x="18237" y="106366"/>
                  </a:lnTo>
                  <a:lnTo>
                    <a:pt x="18233" y="106204"/>
                  </a:lnTo>
                  <a:lnTo>
                    <a:pt x="18241" y="106061"/>
                  </a:lnTo>
                  <a:lnTo>
                    <a:pt x="18269" y="105779"/>
                  </a:lnTo>
                  <a:lnTo>
                    <a:pt x="18281" y="105498"/>
                  </a:lnTo>
                  <a:lnTo>
                    <a:pt x="18265" y="105308"/>
                  </a:lnTo>
                  <a:lnTo>
                    <a:pt x="18186" y="104926"/>
                  </a:lnTo>
                  <a:lnTo>
                    <a:pt x="18162" y="104736"/>
                  </a:lnTo>
                  <a:lnTo>
                    <a:pt x="18178" y="104436"/>
                  </a:lnTo>
                  <a:lnTo>
                    <a:pt x="18411" y="103997"/>
                  </a:lnTo>
                  <a:lnTo>
                    <a:pt x="18558" y="104040"/>
                  </a:lnTo>
                  <a:lnTo>
                    <a:pt x="18720" y="104102"/>
                  </a:lnTo>
                  <a:lnTo>
                    <a:pt x="19088" y="103992"/>
                  </a:lnTo>
                  <a:lnTo>
                    <a:pt x="19187" y="103726"/>
                  </a:lnTo>
                  <a:lnTo>
                    <a:pt x="19219" y="103573"/>
                  </a:lnTo>
                  <a:lnTo>
                    <a:pt x="19219" y="103406"/>
                  </a:lnTo>
                  <a:lnTo>
                    <a:pt x="19207" y="103239"/>
                  </a:lnTo>
                  <a:lnTo>
                    <a:pt x="19207" y="103073"/>
                  </a:lnTo>
                  <a:lnTo>
                    <a:pt x="19365" y="102668"/>
                  </a:lnTo>
                  <a:lnTo>
                    <a:pt x="19619" y="102315"/>
                  </a:lnTo>
                  <a:lnTo>
                    <a:pt x="19745" y="102158"/>
                  </a:lnTo>
                  <a:lnTo>
                    <a:pt x="20026" y="101853"/>
                  </a:lnTo>
                  <a:lnTo>
                    <a:pt x="20149" y="101691"/>
                  </a:lnTo>
                  <a:lnTo>
                    <a:pt x="20268" y="101429"/>
                  </a:lnTo>
                  <a:lnTo>
                    <a:pt x="20917" y="100318"/>
                  </a:lnTo>
                  <a:lnTo>
                    <a:pt x="21135" y="99847"/>
                  </a:lnTo>
                  <a:lnTo>
                    <a:pt x="21405" y="99426"/>
                  </a:lnTo>
                  <a:lnTo>
                    <a:pt x="21784" y="98808"/>
                  </a:lnTo>
                  <a:lnTo>
                    <a:pt x="22520" y="98079"/>
                  </a:lnTo>
                  <a:lnTo>
                    <a:pt x="22782" y="97297"/>
                  </a:lnTo>
                  <a:lnTo>
                    <a:pt x="22991" y="96630"/>
                  </a:lnTo>
                  <a:lnTo>
                    <a:pt x="23071" y="96335"/>
                  </a:lnTo>
                  <a:lnTo>
                    <a:pt x="23118" y="96187"/>
                  </a:lnTo>
                  <a:lnTo>
                    <a:pt x="23170" y="96044"/>
                  </a:lnTo>
                  <a:lnTo>
                    <a:pt x="23241" y="95906"/>
                  </a:lnTo>
                  <a:lnTo>
                    <a:pt x="23324" y="95767"/>
                  </a:lnTo>
                  <a:lnTo>
                    <a:pt x="23411" y="95634"/>
                  </a:lnTo>
                  <a:lnTo>
                    <a:pt x="23482" y="95496"/>
                  </a:lnTo>
                  <a:lnTo>
                    <a:pt x="23530" y="95353"/>
                  </a:lnTo>
                  <a:lnTo>
                    <a:pt x="23546" y="95172"/>
                  </a:lnTo>
                  <a:lnTo>
                    <a:pt x="23526" y="94986"/>
                  </a:lnTo>
                  <a:lnTo>
                    <a:pt x="23443" y="94600"/>
                  </a:lnTo>
                  <a:lnTo>
                    <a:pt x="23340" y="93947"/>
                  </a:lnTo>
                  <a:lnTo>
                    <a:pt x="23324" y="93795"/>
                  </a:lnTo>
                  <a:lnTo>
                    <a:pt x="23320" y="93637"/>
                  </a:lnTo>
                  <a:lnTo>
                    <a:pt x="23340" y="93437"/>
                  </a:lnTo>
                  <a:lnTo>
                    <a:pt x="23383" y="93237"/>
                  </a:lnTo>
                  <a:lnTo>
                    <a:pt x="23498" y="92832"/>
                  </a:lnTo>
                  <a:lnTo>
                    <a:pt x="23546" y="92632"/>
                  </a:lnTo>
                  <a:lnTo>
                    <a:pt x="23589" y="92351"/>
                  </a:lnTo>
                  <a:lnTo>
                    <a:pt x="23637" y="91784"/>
                  </a:lnTo>
                  <a:lnTo>
                    <a:pt x="23680" y="91507"/>
                  </a:lnTo>
                  <a:lnTo>
                    <a:pt x="23748" y="91236"/>
                  </a:lnTo>
                  <a:lnTo>
                    <a:pt x="23807" y="91074"/>
                  </a:lnTo>
                  <a:lnTo>
                    <a:pt x="23878" y="90912"/>
                  </a:lnTo>
                  <a:lnTo>
                    <a:pt x="23953" y="90754"/>
                  </a:lnTo>
                  <a:lnTo>
                    <a:pt x="24112" y="90440"/>
                  </a:lnTo>
                  <a:lnTo>
                    <a:pt x="24187" y="90311"/>
                  </a:lnTo>
                  <a:lnTo>
                    <a:pt x="24357" y="89778"/>
                  </a:lnTo>
                  <a:lnTo>
                    <a:pt x="24203" y="89768"/>
                  </a:lnTo>
                  <a:lnTo>
                    <a:pt x="24001" y="89773"/>
                  </a:lnTo>
                  <a:lnTo>
                    <a:pt x="23597" y="89806"/>
                  </a:lnTo>
                  <a:lnTo>
                    <a:pt x="23431" y="89811"/>
                  </a:lnTo>
                  <a:lnTo>
                    <a:pt x="23090" y="89830"/>
                  </a:lnTo>
                  <a:lnTo>
                    <a:pt x="22924" y="89854"/>
                  </a:lnTo>
                  <a:lnTo>
                    <a:pt x="22762" y="89892"/>
                  </a:lnTo>
                  <a:lnTo>
                    <a:pt x="22623" y="89939"/>
                  </a:lnTo>
                  <a:lnTo>
                    <a:pt x="22489" y="89997"/>
                  </a:lnTo>
                  <a:lnTo>
                    <a:pt x="22354" y="90059"/>
                  </a:lnTo>
                  <a:lnTo>
                    <a:pt x="22093" y="90197"/>
                  </a:lnTo>
                  <a:lnTo>
                    <a:pt x="21915" y="90302"/>
                  </a:lnTo>
                  <a:lnTo>
                    <a:pt x="21570" y="90554"/>
                  </a:lnTo>
                  <a:lnTo>
                    <a:pt x="21396" y="90664"/>
                  </a:lnTo>
                  <a:lnTo>
                    <a:pt x="21210" y="90735"/>
                  </a:lnTo>
                  <a:lnTo>
                    <a:pt x="21060" y="90773"/>
                  </a:lnTo>
                  <a:lnTo>
                    <a:pt x="20905" y="90792"/>
                  </a:lnTo>
                  <a:lnTo>
                    <a:pt x="20747" y="90802"/>
                  </a:lnTo>
                  <a:lnTo>
                    <a:pt x="20589" y="90797"/>
                  </a:lnTo>
                  <a:lnTo>
                    <a:pt x="21526" y="87168"/>
                  </a:lnTo>
                  <a:lnTo>
                    <a:pt x="22580" y="83082"/>
                  </a:lnTo>
                  <a:lnTo>
                    <a:pt x="22524" y="82367"/>
                  </a:lnTo>
                  <a:lnTo>
                    <a:pt x="24568" y="74103"/>
                  </a:lnTo>
                  <a:lnTo>
                    <a:pt x="26014" y="68113"/>
                  </a:lnTo>
                  <a:lnTo>
                    <a:pt x="26287" y="66951"/>
                  </a:lnTo>
                  <a:lnTo>
                    <a:pt x="27784" y="60548"/>
                  </a:lnTo>
                  <a:lnTo>
                    <a:pt x="28996" y="55044"/>
                  </a:lnTo>
                  <a:lnTo>
                    <a:pt x="29558" y="52412"/>
                  </a:lnTo>
                  <a:lnTo>
                    <a:pt x="29566" y="52030"/>
                  </a:lnTo>
                  <a:lnTo>
                    <a:pt x="29663" y="51740"/>
                  </a:lnTo>
                  <a:lnTo>
                    <a:pt x="30329" y="48313"/>
                  </a:lnTo>
                  <a:lnTo>
                    <a:pt x="30992" y="44641"/>
                  </a:lnTo>
                  <a:lnTo>
                    <a:pt x="31585" y="41051"/>
                  </a:lnTo>
                  <a:lnTo>
                    <a:pt x="33027" y="32595"/>
                  </a:lnTo>
                  <a:lnTo>
                    <a:pt x="35246" y="32979"/>
                  </a:lnTo>
                  <a:lnTo>
                    <a:pt x="36151" y="33130"/>
                  </a:lnTo>
                  <a:lnTo>
                    <a:pt x="36205" y="32451"/>
                  </a:lnTo>
                  <a:lnTo>
                    <a:pt x="36617" y="30015"/>
                  </a:lnTo>
                  <a:lnTo>
                    <a:pt x="36325" y="29965"/>
                  </a:lnTo>
                  <a:lnTo>
                    <a:pt x="37216" y="24661"/>
                  </a:lnTo>
                  <a:lnTo>
                    <a:pt x="44956" y="23867"/>
                  </a:lnTo>
                  <a:lnTo>
                    <a:pt x="45432" y="20867"/>
                  </a:lnTo>
                  <a:lnTo>
                    <a:pt x="45539" y="20433"/>
                  </a:lnTo>
                  <a:lnTo>
                    <a:pt x="55573" y="19353"/>
                  </a:lnTo>
                  <a:lnTo>
                    <a:pt x="56093" y="19185"/>
                  </a:lnTo>
                  <a:lnTo>
                    <a:pt x="56189" y="18596"/>
                  </a:lnTo>
                  <a:lnTo>
                    <a:pt x="57495" y="10710"/>
                  </a:lnTo>
                  <a:lnTo>
                    <a:pt x="58325" y="5728"/>
                  </a:lnTo>
                  <a:lnTo>
                    <a:pt x="59227" y="0"/>
                  </a:lnTo>
                  <a:lnTo>
                    <a:pt x="64695" y="788"/>
                  </a:lnTo>
                  <a:lnTo>
                    <a:pt x="82633" y="4041"/>
                  </a:lnTo>
                  <a:lnTo>
                    <a:pt x="82009" y="8307"/>
                  </a:lnTo>
                  <a:lnTo>
                    <a:pt x="82743" y="8406"/>
                  </a:lnTo>
                  <a:lnTo>
                    <a:pt x="89870" y="9591"/>
                  </a:lnTo>
                  <a:lnTo>
                    <a:pt x="99003" y="11109"/>
                  </a:lnTo>
                  <a:lnTo>
                    <a:pt x="102375" y="11731"/>
                  </a:lnTo>
                  <a:lnTo>
                    <a:pt x="102433" y="11869"/>
                  </a:lnTo>
                  <a:lnTo>
                    <a:pt x="102478" y="12079"/>
                  </a:lnTo>
                  <a:lnTo>
                    <a:pt x="102485" y="12298"/>
                  </a:lnTo>
                  <a:lnTo>
                    <a:pt x="102478" y="12570"/>
                  </a:lnTo>
                  <a:lnTo>
                    <a:pt x="102469" y="12751"/>
                  </a:lnTo>
                  <a:lnTo>
                    <a:pt x="102482" y="12970"/>
                  </a:lnTo>
                  <a:lnTo>
                    <a:pt x="102509" y="13180"/>
                  </a:lnTo>
                  <a:lnTo>
                    <a:pt x="102540" y="13389"/>
                  </a:lnTo>
                  <a:lnTo>
                    <a:pt x="102576" y="13594"/>
                  </a:lnTo>
                  <a:lnTo>
                    <a:pt x="102660" y="14009"/>
                  </a:lnTo>
                  <a:lnTo>
                    <a:pt x="102774" y="14495"/>
                  </a:lnTo>
                  <a:lnTo>
                    <a:pt x="102972" y="15215"/>
                  </a:lnTo>
                  <a:lnTo>
                    <a:pt x="103063" y="15462"/>
                  </a:lnTo>
                  <a:lnTo>
                    <a:pt x="103277" y="15962"/>
                  </a:lnTo>
                  <a:lnTo>
                    <a:pt x="103353" y="16210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7" name="pg297"/>
            <p:cNvSpPr/>
            <p:nvPr/>
          </p:nvSpPr>
          <p:spPr>
            <a:xfrm>
              <a:off x="6167183" y="5278493"/>
              <a:ext cx="399640" cy="351699"/>
            </a:xfrm>
            <a:custGeom>
              <a:avLst/>
              <a:gdLst/>
              <a:ahLst/>
              <a:cxnLst/>
              <a:rect l="0" t="0" r="0" b="0"/>
              <a:pathLst>
                <a:path w="399640" h="351699">
                  <a:moveTo>
                    <a:pt x="242398" y="92061"/>
                  </a:moveTo>
                  <a:lnTo>
                    <a:pt x="242402" y="91904"/>
                  </a:lnTo>
                  <a:lnTo>
                    <a:pt x="242442" y="91570"/>
                  </a:lnTo>
                  <a:lnTo>
                    <a:pt x="242489" y="91351"/>
                  </a:lnTo>
                  <a:lnTo>
                    <a:pt x="243356" y="91012"/>
                  </a:lnTo>
                  <a:lnTo>
                    <a:pt x="243408" y="91141"/>
                  </a:lnTo>
                  <a:lnTo>
                    <a:pt x="243412" y="91403"/>
                  </a:lnTo>
                  <a:lnTo>
                    <a:pt x="243428" y="91546"/>
                  </a:lnTo>
                  <a:lnTo>
                    <a:pt x="243467" y="91694"/>
                  </a:lnTo>
                  <a:lnTo>
                    <a:pt x="243915" y="92027"/>
                  </a:lnTo>
                  <a:lnTo>
                    <a:pt x="244267" y="92027"/>
                  </a:lnTo>
                  <a:lnTo>
                    <a:pt x="244853" y="91885"/>
                  </a:lnTo>
                  <a:lnTo>
                    <a:pt x="245284" y="91951"/>
                  </a:lnTo>
                  <a:lnTo>
                    <a:pt x="245439" y="92042"/>
                  </a:lnTo>
                  <a:lnTo>
                    <a:pt x="245573" y="92175"/>
                  </a:lnTo>
                  <a:lnTo>
                    <a:pt x="245834" y="92485"/>
                  </a:lnTo>
                  <a:lnTo>
                    <a:pt x="245977" y="92618"/>
                  </a:lnTo>
                  <a:lnTo>
                    <a:pt x="246258" y="92761"/>
                  </a:lnTo>
                  <a:lnTo>
                    <a:pt x="246903" y="92947"/>
                  </a:lnTo>
                  <a:lnTo>
                    <a:pt x="247184" y="93062"/>
                  </a:lnTo>
                  <a:lnTo>
                    <a:pt x="247374" y="93238"/>
                  </a:lnTo>
                  <a:lnTo>
                    <a:pt x="247457" y="93424"/>
                  </a:lnTo>
                  <a:lnTo>
                    <a:pt x="247509" y="93638"/>
                  </a:lnTo>
                  <a:lnTo>
                    <a:pt x="247529" y="93872"/>
                  </a:lnTo>
                  <a:lnTo>
                    <a:pt x="247529" y="94100"/>
                  </a:lnTo>
                  <a:lnTo>
                    <a:pt x="247517" y="94324"/>
                  </a:lnTo>
                  <a:lnTo>
                    <a:pt x="247406" y="94839"/>
                  </a:lnTo>
                  <a:lnTo>
                    <a:pt x="247157" y="95382"/>
                  </a:lnTo>
                  <a:lnTo>
                    <a:pt x="246808" y="95902"/>
                  </a:lnTo>
                  <a:lnTo>
                    <a:pt x="246400" y="96335"/>
                  </a:lnTo>
                  <a:lnTo>
                    <a:pt x="245965" y="96636"/>
                  </a:lnTo>
                  <a:lnTo>
                    <a:pt x="245712" y="96983"/>
                  </a:lnTo>
                  <a:lnTo>
                    <a:pt x="245565" y="97527"/>
                  </a:lnTo>
                  <a:lnTo>
                    <a:pt x="245482" y="98346"/>
                  </a:lnTo>
                  <a:lnTo>
                    <a:pt x="245613" y="98689"/>
                  </a:lnTo>
                  <a:lnTo>
                    <a:pt x="245878" y="99171"/>
                  </a:lnTo>
                  <a:lnTo>
                    <a:pt x="246286" y="99180"/>
                  </a:lnTo>
                  <a:lnTo>
                    <a:pt x="246488" y="99252"/>
                  </a:lnTo>
                  <a:lnTo>
                    <a:pt x="246832" y="99123"/>
                  </a:lnTo>
                  <a:lnTo>
                    <a:pt x="247101" y="99128"/>
                  </a:lnTo>
                  <a:lnTo>
                    <a:pt x="247374" y="98994"/>
                  </a:lnTo>
                  <a:lnTo>
                    <a:pt x="247584" y="98737"/>
                  </a:lnTo>
                  <a:lnTo>
                    <a:pt x="247814" y="98494"/>
                  </a:lnTo>
                  <a:lnTo>
                    <a:pt x="248063" y="98265"/>
                  </a:lnTo>
                  <a:lnTo>
                    <a:pt x="248324" y="98056"/>
                  </a:lnTo>
                  <a:lnTo>
                    <a:pt x="248594" y="97870"/>
                  </a:lnTo>
                  <a:lnTo>
                    <a:pt x="248883" y="97693"/>
                  </a:lnTo>
                  <a:lnTo>
                    <a:pt x="249183" y="97522"/>
                  </a:lnTo>
                  <a:lnTo>
                    <a:pt x="249500" y="97374"/>
                  </a:lnTo>
                  <a:lnTo>
                    <a:pt x="249813" y="97279"/>
                  </a:lnTo>
                  <a:lnTo>
                    <a:pt x="250122" y="97246"/>
                  </a:lnTo>
                  <a:lnTo>
                    <a:pt x="250272" y="97260"/>
                  </a:lnTo>
                  <a:lnTo>
                    <a:pt x="250426" y="97288"/>
                  </a:lnTo>
                  <a:lnTo>
                    <a:pt x="250731" y="97369"/>
                  </a:lnTo>
                  <a:lnTo>
                    <a:pt x="250874" y="97422"/>
                  </a:lnTo>
                  <a:lnTo>
                    <a:pt x="251088" y="97522"/>
                  </a:lnTo>
                  <a:lnTo>
                    <a:pt x="251289" y="97651"/>
                  </a:lnTo>
                  <a:lnTo>
                    <a:pt x="251483" y="97794"/>
                  </a:lnTo>
                  <a:lnTo>
                    <a:pt x="251685" y="97927"/>
                  </a:lnTo>
                  <a:lnTo>
                    <a:pt x="251895" y="98037"/>
                  </a:lnTo>
                  <a:lnTo>
                    <a:pt x="252152" y="98137"/>
                  </a:lnTo>
                  <a:lnTo>
                    <a:pt x="252418" y="98222"/>
                  </a:lnTo>
                  <a:lnTo>
                    <a:pt x="252691" y="98289"/>
                  </a:lnTo>
                  <a:lnTo>
                    <a:pt x="252964" y="98346"/>
                  </a:lnTo>
                  <a:lnTo>
                    <a:pt x="253241" y="98384"/>
                  </a:lnTo>
                  <a:lnTo>
                    <a:pt x="253498" y="98408"/>
                  </a:lnTo>
                  <a:lnTo>
                    <a:pt x="253760" y="98418"/>
                  </a:lnTo>
                  <a:lnTo>
                    <a:pt x="254017" y="98418"/>
                  </a:lnTo>
                  <a:lnTo>
                    <a:pt x="255038" y="98403"/>
                  </a:lnTo>
                  <a:lnTo>
                    <a:pt x="255537" y="98384"/>
                  </a:lnTo>
                  <a:lnTo>
                    <a:pt x="256535" y="98327"/>
                  </a:lnTo>
                  <a:lnTo>
                    <a:pt x="257338" y="98265"/>
                  </a:lnTo>
                  <a:lnTo>
                    <a:pt x="258324" y="98303"/>
                  </a:lnTo>
                  <a:lnTo>
                    <a:pt x="258383" y="98451"/>
                  </a:lnTo>
                  <a:lnTo>
                    <a:pt x="258423" y="98608"/>
                  </a:lnTo>
                  <a:lnTo>
                    <a:pt x="258439" y="98766"/>
                  </a:lnTo>
                  <a:lnTo>
                    <a:pt x="258431" y="98913"/>
                  </a:lnTo>
                  <a:lnTo>
                    <a:pt x="258372" y="99075"/>
                  </a:lnTo>
                  <a:lnTo>
                    <a:pt x="258265" y="99233"/>
                  </a:lnTo>
                  <a:lnTo>
                    <a:pt x="258122" y="99380"/>
                  </a:lnTo>
                  <a:lnTo>
                    <a:pt x="257821" y="99661"/>
                  </a:lnTo>
                  <a:lnTo>
                    <a:pt x="257687" y="99766"/>
                  </a:lnTo>
                  <a:lnTo>
                    <a:pt x="257287" y="100181"/>
                  </a:lnTo>
                  <a:lnTo>
                    <a:pt x="257683" y="100243"/>
                  </a:lnTo>
                  <a:lnTo>
                    <a:pt x="257908" y="100291"/>
                  </a:lnTo>
                  <a:lnTo>
                    <a:pt x="258079" y="100372"/>
                  </a:lnTo>
                  <a:lnTo>
                    <a:pt x="258182" y="100500"/>
                  </a:lnTo>
                  <a:lnTo>
                    <a:pt x="258257" y="100667"/>
                  </a:lnTo>
                  <a:lnTo>
                    <a:pt x="258324" y="100848"/>
                  </a:lnTo>
                  <a:lnTo>
                    <a:pt x="258502" y="101082"/>
                  </a:lnTo>
                  <a:lnTo>
                    <a:pt x="258641" y="101063"/>
                  </a:lnTo>
                  <a:lnTo>
                    <a:pt x="258823" y="100953"/>
                  </a:lnTo>
                  <a:lnTo>
                    <a:pt x="259025" y="100777"/>
                  </a:lnTo>
                  <a:lnTo>
                    <a:pt x="259219" y="100581"/>
                  </a:lnTo>
                  <a:lnTo>
                    <a:pt x="259377" y="100395"/>
                  </a:lnTo>
                  <a:lnTo>
                    <a:pt x="259531" y="100143"/>
                  </a:lnTo>
                  <a:lnTo>
                    <a:pt x="259642" y="99857"/>
                  </a:lnTo>
                  <a:lnTo>
                    <a:pt x="259725" y="99552"/>
                  </a:lnTo>
                  <a:lnTo>
                    <a:pt x="259805" y="99237"/>
                  </a:lnTo>
                  <a:lnTo>
                    <a:pt x="259892" y="98937"/>
                  </a:lnTo>
                  <a:lnTo>
                    <a:pt x="260010" y="98594"/>
                  </a:lnTo>
                  <a:lnTo>
                    <a:pt x="260177" y="98075"/>
                  </a:lnTo>
                  <a:lnTo>
                    <a:pt x="260485" y="97913"/>
                  </a:lnTo>
                  <a:lnTo>
                    <a:pt x="260763" y="97684"/>
                  </a:lnTo>
                  <a:lnTo>
                    <a:pt x="261309" y="97169"/>
                  </a:lnTo>
                  <a:lnTo>
                    <a:pt x="261606" y="96960"/>
                  </a:lnTo>
                  <a:lnTo>
                    <a:pt x="261946" y="96778"/>
                  </a:lnTo>
                  <a:lnTo>
                    <a:pt x="262299" y="96616"/>
                  </a:lnTo>
                  <a:lnTo>
                    <a:pt x="262663" y="96478"/>
                  </a:lnTo>
                  <a:lnTo>
                    <a:pt x="263031" y="96364"/>
                  </a:lnTo>
                  <a:lnTo>
                    <a:pt x="263403" y="96288"/>
                  </a:lnTo>
                  <a:lnTo>
                    <a:pt x="263672" y="96250"/>
                  </a:lnTo>
                  <a:lnTo>
                    <a:pt x="263945" y="96230"/>
                  </a:lnTo>
                  <a:lnTo>
                    <a:pt x="264218" y="96221"/>
                  </a:lnTo>
                  <a:lnTo>
                    <a:pt x="264492" y="96230"/>
                  </a:lnTo>
                  <a:lnTo>
                    <a:pt x="264757" y="96259"/>
                  </a:lnTo>
                  <a:lnTo>
                    <a:pt x="264923" y="96292"/>
                  </a:lnTo>
                  <a:lnTo>
                    <a:pt x="265256" y="96407"/>
                  </a:lnTo>
                  <a:lnTo>
                    <a:pt x="265418" y="96440"/>
                  </a:lnTo>
                  <a:lnTo>
                    <a:pt x="265568" y="96435"/>
                  </a:lnTo>
                  <a:lnTo>
                    <a:pt x="265691" y="96283"/>
                  </a:lnTo>
                  <a:lnTo>
                    <a:pt x="265766" y="95964"/>
                  </a:lnTo>
                  <a:lnTo>
                    <a:pt x="265826" y="95544"/>
                  </a:lnTo>
                  <a:lnTo>
                    <a:pt x="265905" y="95120"/>
                  </a:lnTo>
                  <a:lnTo>
                    <a:pt x="266031" y="94763"/>
                  </a:lnTo>
                  <a:lnTo>
                    <a:pt x="266253" y="94410"/>
                  </a:lnTo>
                  <a:lnTo>
                    <a:pt x="266522" y="94072"/>
                  </a:lnTo>
                  <a:lnTo>
                    <a:pt x="266835" y="93762"/>
                  </a:lnTo>
                  <a:lnTo>
                    <a:pt x="267168" y="93490"/>
                  </a:lnTo>
                  <a:lnTo>
                    <a:pt x="267520" y="93266"/>
                  </a:lnTo>
                  <a:lnTo>
                    <a:pt x="267801" y="93128"/>
                  </a:lnTo>
                  <a:lnTo>
                    <a:pt x="268102" y="93019"/>
                  </a:lnTo>
                  <a:lnTo>
                    <a:pt x="268411" y="92928"/>
                  </a:lnTo>
                  <a:lnTo>
                    <a:pt x="268727" y="92857"/>
                  </a:lnTo>
                  <a:lnTo>
                    <a:pt x="269044" y="92804"/>
                  </a:lnTo>
                  <a:lnTo>
                    <a:pt x="269369" y="92795"/>
                  </a:lnTo>
                  <a:lnTo>
                    <a:pt x="269701" y="92828"/>
                  </a:lnTo>
                  <a:lnTo>
                    <a:pt x="270038" y="92871"/>
                  </a:lnTo>
                  <a:lnTo>
                    <a:pt x="270362" y="92885"/>
                  </a:lnTo>
                  <a:lnTo>
                    <a:pt x="270667" y="92833"/>
                  </a:lnTo>
                  <a:lnTo>
                    <a:pt x="270960" y="92714"/>
                  </a:lnTo>
                  <a:lnTo>
                    <a:pt x="271241" y="92547"/>
                  </a:lnTo>
                  <a:lnTo>
                    <a:pt x="271510" y="92347"/>
                  </a:lnTo>
                  <a:lnTo>
                    <a:pt x="271760" y="92118"/>
                  </a:lnTo>
                  <a:lnTo>
                    <a:pt x="271985" y="91880"/>
                  </a:lnTo>
                  <a:lnTo>
                    <a:pt x="272179" y="91613"/>
                  </a:lnTo>
                  <a:lnTo>
                    <a:pt x="272338" y="91317"/>
                  </a:lnTo>
                  <a:lnTo>
                    <a:pt x="272480" y="91003"/>
                  </a:lnTo>
                  <a:lnTo>
                    <a:pt x="272619" y="90684"/>
                  </a:lnTo>
                  <a:lnTo>
                    <a:pt x="272769" y="90379"/>
                  </a:lnTo>
                  <a:lnTo>
                    <a:pt x="272908" y="90131"/>
                  </a:lnTo>
                  <a:lnTo>
                    <a:pt x="272983" y="89974"/>
                  </a:lnTo>
                  <a:lnTo>
                    <a:pt x="273046" y="89812"/>
                  </a:lnTo>
                  <a:lnTo>
                    <a:pt x="273098" y="89640"/>
                  </a:lnTo>
                  <a:lnTo>
                    <a:pt x="273141" y="89468"/>
                  </a:lnTo>
                  <a:lnTo>
                    <a:pt x="273169" y="89297"/>
                  </a:lnTo>
                  <a:lnTo>
                    <a:pt x="273189" y="89025"/>
                  </a:lnTo>
                  <a:lnTo>
                    <a:pt x="273177" y="88744"/>
                  </a:lnTo>
                  <a:lnTo>
                    <a:pt x="273137" y="88463"/>
                  </a:lnTo>
                  <a:lnTo>
                    <a:pt x="273070" y="88191"/>
                  </a:lnTo>
                  <a:lnTo>
                    <a:pt x="272971" y="87939"/>
                  </a:lnTo>
                  <a:lnTo>
                    <a:pt x="272852" y="87758"/>
                  </a:lnTo>
                  <a:lnTo>
                    <a:pt x="272698" y="87596"/>
                  </a:lnTo>
                  <a:lnTo>
                    <a:pt x="272532" y="87434"/>
                  </a:lnTo>
                  <a:lnTo>
                    <a:pt x="272385" y="87267"/>
                  </a:lnTo>
                  <a:lnTo>
                    <a:pt x="272239" y="86824"/>
                  </a:lnTo>
                  <a:lnTo>
                    <a:pt x="272227" y="86643"/>
                  </a:lnTo>
                  <a:lnTo>
                    <a:pt x="272243" y="86395"/>
                  </a:lnTo>
                  <a:lnTo>
                    <a:pt x="272294" y="86128"/>
                  </a:lnTo>
                  <a:lnTo>
                    <a:pt x="272381" y="85871"/>
                  </a:lnTo>
                  <a:lnTo>
                    <a:pt x="272500" y="85642"/>
                  </a:lnTo>
                  <a:lnTo>
                    <a:pt x="272650" y="85480"/>
                  </a:lnTo>
                  <a:lnTo>
                    <a:pt x="272836" y="85394"/>
                  </a:lnTo>
                  <a:lnTo>
                    <a:pt x="273066" y="85366"/>
                  </a:lnTo>
                  <a:lnTo>
                    <a:pt x="273577" y="85370"/>
                  </a:lnTo>
                  <a:lnTo>
                    <a:pt x="273751" y="85361"/>
                  </a:lnTo>
                  <a:lnTo>
                    <a:pt x="274155" y="85294"/>
                  </a:lnTo>
                  <a:lnTo>
                    <a:pt x="274483" y="85223"/>
                  </a:lnTo>
                  <a:lnTo>
                    <a:pt x="274812" y="85137"/>
                  </a:lnTo>
                  <a:lnTo>
                    <a:pt x="275132" y="85032"/>
                  </a:lnTo>
                  <a:lnTo>
                    <a:pt x="275441" y="84903"/>
                  </a:lnTo>
                  <a:lnTo>
                    <a:pt x="275726" y="84746"/>
                  </a:lnTo>
                  <a:lnTo>
                    <a:pt x="275999" y="84551"/>
                  </a:lnTo>
                  <a:lnTo>
                    <a:pt x="276269" y="84346"/>
                  </a:lnTo>
                  <a:lnTo>
                    <a:pt x="276534" y="84136"/>
                  </a:lnTo>
                  <a:lnTo>
                    <a:pt x="276811" y="83941"/>
                  </a:lnTo>
                  <a:lnTo>
                    <a:pt x="277314" y="83607"/>
                  </a:lnTo>
                  <a:lnTo>
                    <a:pt x="277571" y="83445"/>
                  </a:lnTo>
                  <a:lnTo>
                    <a:pt x="277832" y="83293"/>
                  </a:lnTo>
                  <a:lnTo>
                    <a:pt x="278102" y="83159"/>
                  </a:lnTo>
                  <a:lnTo>
                    <a:pt x="278406" y="83026"/>
                  </a:lnTo>
                  <a:lnTo>
                    <a:pt x="278719" y="82907"/>
                  </a:lnTo>
                  <a:lnTo>
                    <a:pt x="279040" y="82807"/>
                  </a:lnTo>
                  <a:lnTo>
                    <a:pt x="279360" y="82726"/>
                  </a:lnTo>
                  <a:lnTo>
                    <a:pt x="279685" y="82673"/>
                  </a:lnTo>
                  <a:lnTo>
                    <a:pt x="280010" y="82654"/>
                  </a:lnTo>
                  <a:lnTo>
                    <a:pt x="280338" y="82668"/>
                  </a:lnTo>
                  <a:lnTo>
                    <a:pt x="280667" y="82702"/>
                  </a:lnTo>
                  <a:lnTo>
                    <a:pt x="280999" y="82745"/>
                  </a:lnTo>
                  <a:lnTo>
                    <a:pt x="281328" y="82773"/>
                  </a:lnTo>
                  <a:lnTo>
                    <a:pt x="281791" y="82797"/>
                  </a:lnTo>
                  <a:lnTo>
                    <a:pt x="282258" y="82807"/>
                  </a:lnTo>
                  <a:lnTo>
                    <a:pt x="282725" y="82826"/>
                  </a:lnTo>
                  <a:lnTo>
                    <a:pt x="283180" y="82873"/>
                  </a:lnTo>
                  <a:lnTo>
                    <a:pt x="283628" y="82959"/>
                  </a:lnTo>
                  <a:lnTo>
                    <a:pt x="284119" y="83116"/>
                  </a:lnTo>
                  <a:lnTo>
                    <a:pt x="284360" y="83207"/>
                  </a:lnTo>
                  <a:lnTo>
                    <a:pt x="284598" y="83312"/>
                  </a:lnTo>
                  <a:lnTo>
                    <a:pt x="284827" y="83421"/>
                  </a:lnTo>
                  <a:lnTo>
                    <a:pt x="285073" y="83569"/>
                  </a:lnTo>
                  <a:lnTo>
                    <a:pt x="285306" y="83736"/>
                  </a:lnTo>
                  <a:lnTo>
                    <a:pt x="285536" y="83912"/>
                  </a:lnTo>
                  <a:lnTo>
                    <a:pt x="285773" y="84074"/>
                  </a:lnTo>
                  <a:lnTo>
                    <a:pt x="286019" y="84212"/>
                  </a:lnTo>
                  <a:lnTo>
                    <a:pt x="286514" y="84446"/>
                  </a:lnTo>
                  <a:lnTo>
                    <a:pt x="286767" y="84546"/>
                  </a:lnTo>
                  <a:lnTo>
                    <a:pt x="286989" y="84594"/>
                  </a:lnTo>
                  <a:lnTo>
                    <a:pt x="287250" y="84455"/>
                  </a:lnTo>
                  <a:lnTo>
                    <a:pt x="287325" y="84312"/>
                  </a:lnTo>
                  <a:lnTo>
                    <a:pt x="287385" y="84141"/>
                  </a:lnTo>
                  <a:lnTo>
                    <a:pt x="287428" y="83965"/>
                  </a:lnTo>
                  <a:lnTo>
                    <a:pt x="287452" y="83798"/>
                  </a:lnTo>
                  <a:lnTo>
                    <a:pt x="287444" y="83550"/>
                  </a:lnTo>
                  <a:lnTo>
                    <a:pt x="287369" y="83293"/>
                  </a:lnTo>
                  <a:lnTo>
                    <a:pt x="287155" y="82773"/>
                  </a:lnTo>
                  <a:lnTo>
                    <a:pt x="287076" y="82506"/>
                  </a:lnTo>
                  <a:lnTo>
                    <a:pt x="287028" y="82282"/>
                  </a:lnTo>
                  <a:lnTo>
                    <a:pt x="286985" y="82054"/>
                  </a:lnTo>
                  <a:lnTo>
                    <a:pt x="286949" y="81825"/>
                  </a:lnTo>
                  <a:lnTo>
                    <a:pt x="286921" y="81596"/>
                  </a:lnTo>
                  <a:lnTo>
                    <a:pt x="286910" y="81372"/>
                  </a:lnTo>
                  <a:lnTo>
                    <a:pt x="286913" y="81058"/>
                  </a:lnTo>
                  <a:lnTo>
                    <a:pt x="286933" y="80738"/>
                  </a:lnTo>
                  <a:lnTo>
                    <a:pt x="286977" y="80424"/>
                  </a:lnTo>
                  <a:lnTo>
                    <a:pt x="287048" y="80119"/>
                  </a:lnTo>
                  <a:lnTo>
                    <a:pt x="287159" y="79838"/>
                  </a:lnTo>
                  <a:lnTo>
                    <a:pt x="287282" y="79609"/>
                  </a:lnTo>
                  <a:lnTo>
                    <a:pt x="287432" y="79395"/>
                  </a:lnTo>
                  <a:lnTo>
                    <a:pt x="287598" y="79190"/>
                  </a:lnTo>
                  <a:lnTo>
                    <a:pt x="287784" y="78999"/>
                  </a:lnTo>
                  <a:lnTo>
                    <a:pt x="287978" y="78823"/>
                  </a:lnTo>
                  <a:lnTo>
                    <a:pt x="288224" y="78656"/>
                  </a:lnTo>
                  <a:lnTo>
                    <a:pt x="288489" y="78513"/>
                  </a:lnTo>
                  <a:lnTo>
                    <a:pt x="288774" y="78389"/>
                  </a:lnTo>
                  <a:lnTo>
                    <a:pt x="289063" y="78275"/>
                  </a:lnTo>
                  <a:lnTo>
                    <a:pt x="289344" y="78151"/>
                  </a:lnTo>
                  <a:lnTo>
                    <a:pt x="289621" y="78017"/>
                  </a:lnTo>
                  <a:lnTo>
                    <a:pt x="289894" y="77874"/>
                  </a:lnTo>
                  <a:lnTo>
                    <a:pt x="290175" y="77741"/>
                  </a:lnTo>
                  <a:lnTo>
                    <a:pt x="290456" y="77631"/>
                  </a:lnTo>
                  <a:lnTo>
                    <a:pt x="290745" y="77555"/>
                  </a:lnTo>
                  <a:lnTo>
                    <a:pt x="291003" y="77522"/>
                  </a:lnTo>
                  <a:lnTo>
                    <a:pt x="291264" y="77522"/>
                  </a:lnTo>
                  <a:lnTo>
                    <a:pt x="291529" y="77531"/>
                  </a:lnTo>
                  <a:lnTo>
                    <a:pt x="292361" y="77608"/>
                  </a:lnTo>
                  <a:lnTo>
                    <a:pt x="293255" y="77755"/>
                  </a:lnTo>
                  <a:lnTo>
                    <a:pt x="293556" y="77789"/>
                  </a:lnTo>
                  <a:lnTo>
                    <a:pt x="293988" y="77832"/>
                  </a:lnTo>
                  <a:lnTo>
                    <a:pt x="294201" y="77846"/>
                  </a:lnTo>
                  <a:lnTo>
                    <a:pt x="294415" y="77841"/>
                  </a:lnTo>
                  <a:lnTo>
                    <a:pt x="294617" y="77803"/>
                  </a:lnTo>
                  <a:lnTo>
                    <a:pt x="294791" y="77746"/>
                  </a:lnTo>
                  <a:lnTo>
                    <a:pt x="294961" y="77670"/>
                  </a:lnTo>
                  <a:lnTo>
                    <a:pt x="295128" y="77574"/>
                  </a:lnTo>
                  <a:lnTo>
                    <a:pt x="295282" y="77469"/>
                  </a:lnTo>
                  <a:lnTo>
                    <a:pt x="295484" y="76778"/>
                  </a:lnTo>
                  <a:lnTo>
                    <a:pt x="295286" y="76311"/>
                  </a:lnTo>
                  <a:lnTo>
                    <a:pt x="295816" y="75830"/>
                  </a:lnTo>
                  <a:lnTo>
                    <a:pt x="296244" y="74949"/>
                  </a:lnTo>
                  <a:lnTo>
                    <a:pt x="296058" y="74839"/>
                  </a:lnTo>
                  <a:lnTo>
                    <a:pt x="295539" y="74601"/>
                  </a:lnTo>
                  <a:lnTo>
                    <a:pt x="295310" y="74477"/>
                  </a:lnTo>
                  <a:lnTo>
                    <a:pt x="294942" y="74224"/>
                  </a:lnTo>
                  <a:lnTo>
                    <a:pt x="294585" y="73953"/>
                  </a:lnTo>
                  <a:lnTo>
                    <a:pt x="294257" y="73686"/>
                  </a:lnTo>
                  <a:lnTo>
                    <a:pt x="294098" y="73562"/>
                  </a:lnTo>
                  <a:lnTo>
                    <a:pt x="293948" y="73433"/>
                  </a:lnTo>
                  <a:lnTo>
                    <a:pt x="293813" y="73295"/>
                  </a:lnTo>
                  <a:lnTo>
                    <a:pt x="293707" y="73142"/>
                  </a:lnTo>
                  <a:lnTo>
                    <a:pt x="293623" y="72890"/>
                  </a:lnTo>
                  <a:lnTo>
                    <a:pt x="293600" y="72599"/>
                  </a:lnTo>
                  <a:lnTo>
                    <a:pt x="293619" y="72289"/>
                  </a:lnTo>
                  <a:lnTo>
                    <a:pt x="293722" y="71484"/>
                  </a:lnTo>
                  <a:lnTo>
                    <a:pt x="293742" y="71289"/>
                  </a:lnTo>
                  <a:lnTo>
                    <a:pt x="293774" y="71098"/>
                  </a:lnTo>
                  <a:lnTo>
                    <a:pt x="293817" y="70908"/>
                  </a:lnTo>
                  <a:lnTo>
                    <a:pt x="293881" y="70731"/>
                  </a:lnTo>
                  <a:lnTo>
                    <a:pt x="293944" y="70598"/>
                  </a:lnTo>
                  <a:lnTo>
                    <a:pt x="294023" y="70464"/>
                  </a:lnTo>
                  <a:lnTo>
                    <a:pt x="294197" y="70212"/>
                  </a:lnTo>
                  <a:lnTo>
                    <a:pt x="294332" y="69988"/>
                  </a:lnTo>
                  <a:lnTo>
                    <a:pt x="294676" y="69592"/>
                  </a:lnTo>
                  <a:lnTo>
                    <a:pt x="294843" y="69602"/>
                  </a:lnTo>
                  <a:lnTo>
                    <a:pt x="295025" y="69640"/>
                  </a:lnTo>
                  <a:lnTo>
                    <a:pt x="295215" y="69688"/>
                  </a:lnTo>
                  <a:lnTo>
                    <a:pt x="295397" y="69711"/>
                  </a:lnTo>
                  <a:lnTo>
                    <a:pt x="295583" y="69721"/>
                  </a:lnTo>
                  <a:lnTo>
                    <a:pt x="295963" y="69730"/>
                  </a:lnTo>
                  <a:lnTo>
                    <a:pt x="296557" y="69730"/>
                  </a:lnTo>
                  <a:lnTo>
                    <a:pt x="296988" y="69740"/>
                  </a:lnTo>
                  <a:lnTo>
                    <a:pt x="297202" y="69735"/>
                  </a:lnTo>
                  <a:lnTo>
                    <a:pt x="297416" y="69716"/>
                  </a:lnTo>
                  <a:lnTo>
                    <a:pt x="297816" y="69688"/>
                  </a:lnTo>
                  <a:lnTo>
                    <a:pt x="298017" y="69669"/>
                  </a:lnTo>
                  <a:lnTo>
                    <a:pt x="298370" y="69335"/>
                  </a:lnTo>
                  <a:lnTo>
                    <a:pt x="298405" y="68982"/>
                  </a:lnTo>
                  <a:lnTo>
                    <a:pt x="298425" y="68773"/>
                  </a:lnTo>
                  <a:lnTo>
                    <a:pt x="298437" y="68558"/>
                  </a:lnTo>
                  <a:lnTo>
                    <a:pt x="298445" y="68344"/>
                  </a:lnTo>
                  <a:lnTo>
                    <a:pt x="298469" y="68139"/>
                  </a:lnTo>
                  <a:lnTo>
                    <a:pt x="298580" y="67829"/>
                  </a:lnTo>
                  <a:lnTo>
                    <a:pt x="298445" y="66623"/>
                  </a:lnTo>
                  <a:lnTo>
                    <a:pt x="298299" y="66538"/>
                  </a:lnTo>
                  <a:lnTo>
                    <a:pt x="297994" y="66400"/>
                  </a:lnTo>
                  <a:lnTo>
                    <a:pt x="297808" y="66338"/>
                  </a:lnTo>
                  <a:lnTo>
                    <a:pt x="297606" y="66304"/>
                  </a:lnTo>
                  <a:lnTo>
                    <a:pt x="297404" y="66280"/>
                  </a:lnTo>
                  <a:lnTo>
                    <a:pt x="297214" y="66238"/>
                  </a:lnTo>
                  <a:lnTo>
                    <a:pt x="297056" y="66152"/>
                  </a:lnTo>
                  <a:lnTo>
                    <a:pt x="296941" y="66018"/>
                  </a:lnTo>
                  <a:lnTo>
                    <a:pt x="296854" y="65847"/>
                  </a:lnTo>
                  <a:lnTo>
                    <a:pt x="296778" y="65661"/>
                  </a:lnTo>
                  <a:lnTo>
                    <a:pt x="296695" y="65489"/>
                  </a:lnTo>
                  <a:lnTo>
                    <a:pt x="296580" y="65361"/>
                  </a:lnTo>
                  <a:lnTo>
                    <a:pt x="296410" y="65280"/>
                  </a:lnTo>
                  <a:lnTo>
                    <a:pt x="296216" y="65237"/>
                  </a:lnTo>
                  <a:lnTo>
                    <a:pt x="296003" y="65218"/>
                  </a:lnTo>
                  <a:lnTo>
                    <a:pt x="295785" y="65203"/>
                  </a:lnTo>
                  <a:lnTo>
                    <a:pt x="295571" y="65180"/>
                  </a:lnTo>
                  <a:lnTo>
                    <a:pt x="295314" y="65137"/>
                  </a:lnTo>
                  <a:lnTo>
                    <a:pt x="294795" y="65060"/>
                  </a:lnTo>
                  <a:lnTo>
                    <a:pt x="294273" y="64994"/>
                  </a:lnTo>
                  <a:lnTo>
                    <a:pt x="293592" y="64922"/>
                  </a:lnTo>
                  <a:lnTo>
                    <a:pt x="293362" y="64903"/>
                  </a:lnTo>
                  <a:lnTo>
                    <a:pt x="292954" y="64851"/>
                  </a:lnTo>
                  <a:lnTo>
                    <a:pt x="292590" y="64794"/>
                  </a:lnTo>
                  <a:lnTo>
                    <a:pt x="292408" y="64770"/>
                  </a:lnTo>
                  <a:lnTo>
                    <a:pt x="292226" y="64760"/>
                  </a:lnTo>
                  <a:lnTo>
                    <a:pt x="291771" y="64775"/>
                  </a:lnTo>
                  <a:lnTo>
                    <a:pt x="291545" y="64798"/>
                  </a:lnTo>
                  <a:lnTo>
                    <a:pt x="291323" y="64841"/>
                  </a:lnTo>
                  <a:lnTo>
                    <a:pt x="291114" y="64908"/>
                  </a:lnTo>
                  <a:lnTo>
                    <a:pt x="290920" y="64999"/>
                  </a:lnTo>
                  <a:lnTo>
                    <a:pt x="290726" y="65108"/>
                  </a:lnTo>
                  <a:lnTo>
                    <a:pt x="290548" y="65242"/>
                  </a:lnTo>
                  <a:lnTo>
                    <a:pt x="290377" y="65389"/>
                  </a:lnTo>
                  <a:lnTo>
                    <a:pt x="290223" y="65542"/>
                  </a:lnTo>
                  <a:lnTo>
                    <a:pt x="290104" y="65699"/>
                  </a:lnTo>
                  <a:lnTo>
                    <a:pt x="290005" y="65875"/>
                  </a:lnTo>
                  <a:lnTo>
                    <a:pt x="289823" y="66242"/>
                  </a:lnTo>
                  <a:lnTo>
                    <a:pt x="289720" y="66414"/>
                  </a:lnTo>
                  <a:lnTo>
                    <a:pt x="289562" y="66652"/>
                  </a:lnTo>
                  <a:lnTo>
                    <a:pt x="289396" y="66886"/>
                  </a:lnTo>
                  <a:lnTo>
                    <a:pt x="289225" y="67114"/>
                  </a:lnTo>
                  <a:lnTo>
                    <a:pt x="289043" y="67334"/>
                  </a:lnTo>
                  <a:lnTo>
                    <a:pt x="288853" y="67543"/>
                  </a:lnTo>
                  <a:lnTo>
                    <a:pt x="288679" y="67715"/>
                  </a:lnTo>
                  <a:lnTo>
                    <a:pt x="288501" y="67877"/>
                  </a:lnTo>
                  <a:lnTo>
                    <a:pt x="288311" y="68039"/>
                  </a:lnTo>
                  <a:lnTo>
                    <a:pt x="287745" y="68487"/>
                  </a:lnTo>
                  <a:lnTo>
                    <a:pt x="287559" y="68639"/>
                  </a:lnTo>
                  <a:lnTo>
                    <a:pt x="287373" y="68782"/>
                  </a:lnTo>
                  <a:lnTo>
                    <a:pt x="287179" y="68906"/>
                  </a:lnTo>
                  <a:lnTo>
                    <a:pt x="286973" y="69011"/>
                  </a:lnTo>
                  <a:lnTo>
                    <a:pt x="286716" y="69087"/>
                  </a:lnTo>
                  <a:lnTo>
                    <a:pt x="286442" y="69125"/>
                  </a:lnTo>
                  <a:lnTo>
                    <a:pt x="286161" y="69144"/>
                  </a:lnTo>
                  <a:lnTo>
                    <a:pt x="285880" y="69154"/>
                  </a:lnTo>
                  <a:lnTo>
                    <a:pt x="285599" y="69182"/>
                  </a:lnTo>
                  <a:lnTo>
                    <a:pt x="284502" y="69341"/>
                  </a:lnTo>
                  <a:lnTo>
                    <a:pt x="284277" y="69378"/>
                  </a:lnTo>
                  <a:lnTo>
                    <a:pt x="284071" y="69397"/>
                  </a:lnTo>
                  <a:lnTo>
                    <a:pt x="283865" y="69406"/>
                  </a:lnTo>
                  <a:lnTo>
                    <a:pt x="283655" y="69411"/>
                  </a:lnTo>
                  <a:lnTo>
                    <a:pt x="283450" y="69402"/>
                  </a:lnTo>
                  <a:lnTo>
                    <a:pt x="283244" y="69387"/>
                  </a:lnTo>
                  <a:lnTo>
                    <a:pt x="282856" y="69349"/>
                  </a:lnTo>
                  <a:lnTo>
                    <a:pt x="282662" y="69316"/>
                  </a:lnTo>
                  <a:lnTo>
                    <a:pt x="282476" y="69268"/>
                  </a:lnTo>
                  <a:lnTo>
                    <a:pt x="282298" y="69202"/>
                  </a:lnTo>
                  <a:lnTo>
                    <a:pt x="282108" y="69097"/>
                  </a:lnTo>
                  <a:lnTo>
                    <a:pt x="281929" y="68959"/>
                  </a:lnTo>
                  <a:lnTo>
                    <a:pt x="281589" y="68639"/>
                  </a:lnTo>
                  <a:lnTo>
                    <a:pt x="281415" y="68491"/>
                  </a:lnTo>
                  <a:lnTo>
                    <a:pt x="281019" y="68182"/>
                  </a:lnTo>
                  <a:lnTo>
                    <a:pt x="280758" y="67972"/>
                  </a:lnTo>
                  <a:lnTo>
                    <a:pt x="280627" y="67853"/>
                  </a:lnTo>
                  <a:lnTo>
                    <a:pt x="280374" y="67591"/>
                  </a:lnTo>
                  <a:lnTo>
                    <a:pt x="280239" y="67481"/>
                  </a:lnTo>
                  <a:lnTo>
                    <a:pt x="280097" y="67405"/>
                  </a:lnTo>
                  <a:lnTo>
                    <a:pt x="279899" y="67367"/>
                  </a:lnTo>
                  <a:lnTo>
                    <a:pt x="279685" y="67381"/>
                  </a:lnTo>
                  <a:lnTo>
                    <a:pt x="279455" y="67424"/>
                  </a:lnTo>
                  <a:lnTo>
                    <a:pt x="279226" y="67481"/>
                  </a:lnTo>
                  <a:lnTo>
                    <a:pt x="278778" y="67567"/>
                  </a:lnTo>
                  <a:lnTo>
                    <a:pt x="278331" y="67667"/>
                  </a:lnTo>
                  <a:lnTo>
                    <a:pt x="278109" y="67705"/>
                  </a:lnTo>
                  <a:lnTo>
                    <a:pt x="277884" y="67729"/>
                  </a:lnTo>
                  <a:lnTo>
                    <a:pt x="277706" y="67724"/>
                  </a:lnTo>
                  <a:lnTo>
                    <a:pt x="277171" y="67662"/>
                  </a:lnTo>
                  <a:lnTo>
                    <a:pt x="276993" y="67658"/>
                  </a:lnTo>
                  <a:lnTo>
                    <a:pt x="276779" y="67681"/>
                  </a:lnTo>
                  <a:lnTo>
                    <a:pt x="276562" y="67729"/>
                  </a:lnTo>
                  <a:lnTo>
                    <a:pt x="276348" y="67781"/>
                  </a:lnTo>
                  <a:lnTo>
                    <a:pt x="276134" y="67810"/>
                  </a:lnTo>
                  <a:lnTo>
                    <a:pt x="275928" y="67805"/>
                  </a:lnTo>
                  <a:lnTo>
                    <a:pt x="275762" y="67767"/>
                  </a:lnTo>
                  <a:lnTo>
                    <a:pt x="275592" y="67710"/>
                  </a:lnTo>
                  <a:lnTo>
                    <a:pt x="275429" y="67634"/>
                  </a:lnTo>
                  <a:lnTo>
                    <a:pt x="275275" y="67548"/>
                  </a:lnTo>
                  <a:lnTo>
                    <a:pt x="275125" y="67457"/>
                  </a:lnTo>
                  <a:lnTo>
                    <a:pt x="274919" y="67248"/>
                  </a:lnTo>
                  <a:lnTo>
                    <a:pt x="274749" y="66967"/>
                  </a:lnTo>
                  <a:lnTo>
                    <a:pt x="274590" y="66681"/>
                  </a:lnTo>
                  <a:lnTo>
                    <a:pt x="274420" y="66442"/>
                  </a:lnTo>
                  <a:lnTo>
                    <a:pt x="274226" y="66323"/>
                  </a:lnTo>
                  <a:lnTo>
                    <a:pt x="274020" y="66304"/>
                  </a:lnTo>
                  <a:lnTo>
                    <a:pt x="273783" y="66328"/>
                  </a:lnTo>
                  <a:lnTo>
                    <a:pt x="273553" y="66385"/>
                  </a:lnTo>
                  <a:lnTo>
                    <a:pt x="273240" y="66585"/>
                  </a:lnTo>
                  <a:lnTo>
                    <a:pt x="273197" y="66714"/>
                  </a:lnTo>
                  <a:lnTo>
                    <a:pt x="273185" y="66867"/>
                  </a:lnTo>
                  <a:lnTo>
                    <a:pt x="273201" y="67029"/>
                  </a:lnTo>
                  <a:lnTo>
                    <a:pt x="273236" y="67195"/>
                  </a:lnTo>
                  <a:lnTo>
                    <a:pt x="273284" y="67338"/>
                  </a:lnTo>
                  <a:lnTo>
                    <a:pt x="273391" y="67486"/>
                  </a:lnTo>
                  <a:lnTo>
                    <a:pt x="273553" y="67620"/>
                  </a:lnTo>
                  <a:lnTo>
                    <a:pt x="273723" y="67743"/>
                  </a:lnTo>
                  <a:lnTo>
                    <a:pt x="273858" y="67867"/>
                  </a:lnTo>
                  <a:lnTo>
                    <a:pt x="273917" y="67996"/>
                  </a:lnTo>
                  <a:lnTo>
                    <a:pt x="273874" y="68129"/>
                  </a:lnTo>
                  <a:lnTo>
                    <a:pt x="273767" y="68272"/>
                  </a:lnTo>
                  <a:lnTo>
                    <a:pt x="273616" y="68410"/>
                  </a:lnTo>
                  <a:lnTo>
                    <a:pt x="273446" y="68539"/>
                  </a:lnTo>
                  <a:lnTo>
                    <a:pt x="273288" y="68654"/>
                  </a:lnTo>
                  <a:lnTo>
                    <a:pt x="273125" y="68739"/>
                  </a:lnTo>
                  <a:lnTo>
                    <a:pt x="272943" y="68801"/>
                  </a:lnTo>
                  <a:lnTo>
                    <a:pt x="272753" y="68858"/>
                  </a:lnTo>
                  <a:lnTo>
                    <a:pt x="272334" y="69373"/>
                  </a:lnTo>
                  <a:lnTo>
                    <a:pt x="272322" y="69616"/>
                  </a:lnTo>
                  <a:lnTo>
                    <a:pt x="272381" y="69769"/>
                  </a:lnTo>
                  <a:lnTo>
                    <a:pt x="272496" y="69916"/>
                  </a:lnTo>
                  <a:lnTo>
                    <a:pt x="272650" y="70055"/>
                  </a:lnTo>
                  <a:lnTo>
                    <a:pt x="272821" y="70183"/>
                  </a:lnTo>
                  <a:lnTo>
                    <a:pt x="272983" y="70298"/>
                  </a:lnTo>
                  <a:lnTo>
                    <a:pt x="273149" y="70407"/>
                  </a:lnTo>
                  <a:lnTo>
                    <a:pt x="273327" y="70507"/>
                  </a:lnTo>
                  <a:lnTo>
                    <a:pt x="273513" y="70588"/>
                  </a:lnTo>
                  <a:lnTo>
                    <a:pt x="273703" y="70655"/>
                  </a:lnTo>
                  <a:lnTo>
                    <a:pt x="273897" y="70707"/>
                  </a:lnTo>
                  <a:lnTo>
                    <a:pt x="274155" y="70731"/>
                  </a:lnTo>
                  <a:lnTo>
                    <a:pt x="274424" y="70717"/>
                  </a:lnTo>
                  <a:lnTo>
                    <a:pt x="274693" y="70679"/>
                  </a:lnTo>
                  <a:lnTo>
                    <a:pt x="275239" y="70588"/>
                  </a:lnTo>
                  <a:lnTo>
                    <a:pt x="275501" y="70560"/>
                  </a:lnTo>
                  <a:lnTo>
                    <a:pt x="276027" y="70483"/>
                  </a:lnTo>
                  <a:lnTo>
                    <a:pt x="276554" y="70417"/>
                  </a:lnTo>
                  <a:lnTo>
                    <a:pt x="277167" y="70350"/>
                  </a:lnTo>
                  <a:lnTo>
                    <a:pt x="277785" y="70307"/>
                  </a:lnTo>
                  <a:lnTo>
                    <a:pt x="278090" y="70307"/>
                  </a:lnTo>
                  <a:lnTo>
                    <a:pt x="278588" y="70288"/>
                  </a:lnTo>
                  <a:lnTo>
                    <a:pt x="278834" y="70288"/>
                  </a:lnTo>
                  <a:lnTo>
                    <a:pt x="279048" y="70321"/>
                  </a:lnTo>
                  <a:lnTo>
                    <a:pt x="279289" y="70517"/>
                  </a:lnTo>
                  <a:lnTo>
                    <a:pt x="279360" y="70645"/>
                  </a:lnTo>
                  <a:lnTo>
                    <a:pt x="279416" y="70784"/>
                  </a:lnTo>
                  <a:lnTo>
                    <a:pt x="279443" y="70927"/>
                  </a:lnTo>
                  <a:lnTo>
                    <a:pt x="279341" y="71122"/>
                  </a:lnTo>
                  <a:lnTo>
                    <a:pt x="279079" y="71174"/>
                  </a:lnTo>
                  <a:lnTo>
                    <a:pt x="278735" y="71212"/>
                  </a:lnTo>
                  <a:lnTo>
                    <a:pt x="278371" y="71246"/>
                  </a:lnTo>
                  <a:lnTo>
                    <a:pt x="278046" y="71284"/>
                  </a:lnTo>
                  <a:lnTo>
                    <a:pt x="277223" y="71408"/>
                  </a:lnTo>
                  <a:lnTo>
                    <a:pt x="275734" y="71613"/>
                  </a:lnTo>
                  <a:lnTo>
                    <a:pt x="275109" y="71680"/>
                  </a:lnTo>
                  <a:lnTo>
                    <a:pt x="274638" y="71727"/>
                  </a:lnTo>
                  <a:lnTo>
                    <a:pt x="274400" y="71746"/>
                  </a:lnTo>
                  <a:lnTo>
                    <a:pt x="274167" y="71751"/>
                  </a:lnTo>
                  <a:lnTo>
                    <a:pt x="273933" y="71741"/>
                  </a:lnTo>
                  <a:lnTo>
                    <a:pt x="273668" y="71703"/>
                  </a:lnTo>
                  <a:lnTo>
                    <a:pt x="273403" y="71646"/>
                  </a:lnTo>
                  <a:lnTo>
                    <a:pt x="273141" y="71570"/>
                  </a:lnTo>
                  <a:lnTo>
                    <a:pt x="272880" y="71479"/>
                  </a:lnTo>
                  <a:lnTo>
                    <a:pt x="272627" y="71384"/>
                  </a:lnTo>
                  <a:lnTo>
                    <a:pt x="272227" y="71212"/>
                  </a:lnTo>
                  <a:lnTo>
                    <a:pt x="272033" y="71112"/>
                  </a:lnTo>
                  <a:lnTo>
                    <a:pt x="271843" y="71008"/>
                  </a:lnTo>
                  <a:lnTo>
                    <a:pt x="271661" y="70893"/>
                  </a:lnTo>
                  <a:lnTo>
                    <a:pt x="271483" y="70746"/>
                  </a:lnTo>
                  <a:lnTo>
                    <a:pt x="271316" y="70583"/>
                  </a:lnTo>
                  <a:lnTo>
                    <a:pt x="271154" y="70412"/>
                  </a:lnTo>
                  <a:lnTo>
                    <a:pt x="270988" y="70255"/>
                  </a:lnTo>
                  <a:lnTo>
                    <a:pt x="270806" y="70121"/>
                  </a:lnTo>
                  <a:lnTo>
                    <a:pt x="270580" y="70007"/>
                  </a:lnTo>
                  <a:lnTo>
                    <a:pt x="270343" y="69916"/>
                  </a:lnTo>
                  <a:lnTo>
                    <a:pt x="269836" y="69778"/>
                  </a:lnTo>
                  <a:lnTo>
                    <a:pt x="269408" y="69654"/>
                  </a:lnTo>
                  <a:lnTo>
                    <a:pt x="268874" y="69511"/>
                  </a:lnTo>
                  <a:lnTo>
                    <a:pt x="268696" y="69468"/>
                  </a:lnTo>
                  <a:lnTo>
                    <a:pt x="268462" y="69421"/>
                  </a:lnTo>
                  <a:lnTo>
                    <a:pt x="268221" y="69387"/>
                  </a:lnTo>
                  <a:lnTo>
                    <a:pt x="267983" y="69349"/>
                  </a:lnTo>
                  <a:lnTo>
                    <a:pt x="267750" y="69302"/>
                  </a:lnTo>
                  <a:lnTo>
                    <a:pt x="267528" y="69225"/>
                  </a:lnTo>
                  <a:lnTo>
                    <a:pt x="267278" y="69101"/>
                  </a:lnTo>
                  <a:lnTo>
                    <a:pt x="267033" y="68949"/>
                  </a:lnTo>
                  <a:lnTo>
                    <a:pt x="266800" y="68773"/>
                  </a:lnTo>
                  <a:lnTo>
                    <a:pt x="266594" y="68577"/>
                  </a:lnTo>
                  <a:lnTo>
                    <a:pt x="266427" y="68363"/>
                  </a:lnTo>
                  <a:lnTo>
                    <a:pt x="266328" y="68191"/>
                  </a:lnTo>
                  <a:lnTo>
                    <a:pt x="266253" y="68001"/>
                  </a:lnTo>
                  <a:lnTo>
                    <a:pt x="266190" y="67805"/>
                  </a:lnTo>
                  <a:lnTo>
                    <a:pt x="266079" y="67410"/>
                  </a:lnTo>
                  <a:lnTo>
                    <a:pt x="265913" y="66848"/>
                  </a:lnTo>
                  <a:lnTo>
                    <a:pt x="265841" y="66566"/>
                  </a:lnTo>
                  <a:lnTo>
                    <a:pt x="265798" y="66280"/>
                  </a:lnTo>
                  <a:lnTo>
                    <a:pt x="265798" y="66004"/>
                  </a:lnTo>
                  <a:lnTo>
                    <a:pt x="265826" y="65842"/>
                  </a:lnTo>
                  <a:lnTo>
                    <a:pt x="265972" y="65361"/>
                  </a:lnTo>
                  <a:lnTo>
                    <a:pt x="266008" y="65199"/>
                  </a:lnTo>
                  <a:lnTo>
                    <a:pt x="266004" y="64908"/>
                  </a:lnTo>
                  <a:lnTo>
                    <a:pt x="265948" y="64608"/>
                  </a:lnTo>
                  <a:lnTo>
                    <a:pt x="265889" y="64308"/>
                  </a:lnTo>
                  <a:lnTo>
                    <a:pt x="265861" y="64031"/>
                  </a:lnTo>
                  <a:lnTo>
                    <a:pt x="266392" y="63183"/>
                  </a:lnTo>
                  <a:lnTo>
                    <a:pt x="266332" y="63054"/>
                  </a:lnTo>
                  <a:lnTo>
                    <a:pt x="266249" y="62921"/>
                  </a:lnTo>
                  <a:lnTo>
                    <a:pt x="266174" y="62787"/>
                  </a:lnTo>
                  <a:lnTo>
                    <a:pt x="266138" y="62654"/>
                  </a:lnTo>
                  <a:lnTo>
                    <a:pt x="266150" y="62492"/>
                  </a:lnTo>
                  <a:lnTo>
                    <a:pt x="266210" y="62325"/>
                  </a:lnTo>
                  <a:lnTo>
                    <a:pt x="266356" y="61992"/>
                  </a:lnTo>
                  <a:lnTo>
                    <a:pt x="266400" y="61820"/>
                  </a:lnTo>
                  <a:lnTo>
                    <a:pt x="266416" y="61663"/>
                  </a:lnTo>
                  <a:lnTo>
                    <a:pt x="266416" y="61506"/>
                  </a:lnTo>
                  <a:lnTo>
                    <a:pt x="266412" y="61348"/>
                  </a:lnTo>
                  <a:lnTo>
                    <a:pt x="266388" y="61034"/>
                  </a:lnTo>
                  <a:lnTo>
                    <a:pt x="266364" y="60834"/>
                  </a:lnTo>
                  <a:lnTo>
                    <a:pt x="266289" y="60429"/>
                  </a:lnTo>
                  <a:lnTo>
                    <a:pt x="266260" y="60246"/>
                  </a:lnTo>
                  <a:lnTo>
                    <a:pt x="266237" y="60024"/>
                  </a:lnTo>
                  <a:lnTo>
                    <a:pt x="266229" y="59857"/>
                  </a:lnTo>
                  <a:lnTo>
                    <a:pt x="266226" y="59685"/>
                  </a:lnTo>
                  <a:lnTo>
                    <a:pt x="266229" y="59514"/>
                  </a:lnTo>
                  <a:lnTo>
                    <a:pt x="266245" y="59347"/>
                  </a:lnTo>
                  <a:lnTo>
                    <a:pt x="266281" y="59190"/>
                  </a:lnTo>
                  <a:lnTo>
                    <a:pt x="266368" y="58966"/>
                  </a:lnTo>
                  <a:lnTo>
                    <a:pt x="266499" y="58742"/>
                  </a:lnTo>
                  <a:lnTo>
                    <a:pt x="266653" y="58537"/>
                  </a:lnTo>
                  <a:lnTo>
                    <a:pt x="266831" y="58356"/>
                  </a:lnTo>
                  <a:lnTo>
                    <a:pt x="267025" y="58222"/>
                  </a:lnTo>
                  <a:lnTo>
                    <a:pt x="267191" y="58141"/>
                  </a:lnTo>
                  <a:lnTo>
                    <a:pt x="267377" y="58084"/>
                  </a:lnTo>
                  <a:lnTo>
                    <a:pt x="267567" y="58046"/>
                  </a:lnTo>
                  <a:lnTo>
                    <a:pt x="267762" y="58032"/>
                  </a:lnTo>
                  <a:lnTo>
                    <a:pt x="267947" y="58036"/>
                  </a:lnTo>
                  <a:lnTo>
                    <a:pt x="268696" y="57993"/>
                  </a:lnTo>
                  <a:lnTo>
                    <a:pt x="269678" y="57917"/>
                  </a:lnTo>
                  <a:lnTo>
                    <a:pt x="270164" y="57870"/>
                  </a:lnTo>
                  <a:lnTo>
                    <a:pt x="270406" y="57841"/>
                  </a:lnTo>
                  <a:lnTo>
                    <a:pt x="270588" y="57798"/>
                  </a:lnTo>
                  <a:lnTo>
                    <a:pt x="270960" y="57693"/>
                  </a:lnTo>
                  <a:lnTo>
                    <a:pt x="271138" y="57665"/>
                  </a:lnTo>
                  <a:lnTo>
                    <a:pt x="271977" y="58027"/>
                  </a:lnTo>
                  <a:lnTo>
                    <a:pt x="272108" y="57979"/>
                  </a:lnTo>
                  <a:lnTo>
                    <a:pt x="272239" y="57908"/>
                  </a:lnTo>
                  <a:lnTo>
                    <a:pt x="272480" y="57736"/>
                  </a:lnTo>
                  <a:lnTo>
                    <a:pt x="272650" y="57574"/>
                  </a:lnTo>
                  <a:lnTo>
                    <a:pt x="272793" y="57369"/>
                  </a:lnTo>
                  <a:lnTo>
                    <a:pt x="272916" y="57145"/>
                  </a:lnTo>
                  <a:lnTo>
                    <a:pt x="273046" y="56917"/>
                  </a:lnTo>
                  <a:lnTo>
                    <a:pt x="273304" y="56592"/>
                  </a:lnTo>
                  <a:lnTo>
                    <a:pt x="273715" y="55911"/>
                  </a:lnTo>
                  <a:lnTo>
                    <a:pt x="273631" y="55598"/>
                  </a:lnTo>
                  <a:lnTo>
                    <a:pt x="273585" y="55425"/>
                  </a:lnTo>
                  <a:lnTo>
                    <a:pt x="273482" y="55130"/>
                  </a:lnTo>
                  <a:lnTo>
                    <a:pt x="273296" y="54691"/>
                  </a:lnTo>
                  <a:lnTo>
                    <a:pt x="273161" y="54391"/>
                  </a:lnTo>
                  <a:lnTo>
                    <a:pt x="273082" y="54248"/>
                  </a:lnTo>
                  <a:lnTo>
                    <a:pt x="272991" y="54110"/>
                  </a:lnTo>
                  <a:lnTo>
                    <a:pt x="272868" y="53957"/>
                  </a:lnTo>
                  <a:lnTo>
                    <a:pt x="272722" y="53819"/>
                  </a:lnTo>
                  <a:lnTo>
                    <a:pt x="272417" y="53547"/>
                  </a:lnTo>
                  <a:lnTo>
                    <a:pt x="272278" y="53404"/>
                  </a:lnTo>
                  <a:lnTo>
                    <a:pt x="272132" y="53219"/>
                  </a:lnTo>
                  <a:lnTo>
                    <a:pt x="271997" y="53023"/>
                  </a:lnTo>
                  <a:lnTo>
                    <a:pt x="271871" y="52818"/>
                  </a:lnTo>
                  <a:lnTo>
                    <a:pt x="271740" y="52618"/>
                  </a:lnTo>
                  <a:lnTo>
                    <a:pt x="271605" y="52423"/>
                  </a:lnTo>
                  <a:lnTo>
                    <a:pt x="271265" y="51951"/>
                  </a:lnTo>
                  <a:lnTo>
                    <a:pt x="271091" y="51718"/>
                  </a:lnTo>
                  <a:lnTo>
                    <a:pt x="270912" y="51489"/>
                  </a:lnTo>
                  <a:lnTo>
                    <a:pt x="270727" y="51265"/>
                  </a:lnTo>
                  <a:lnTo>
                    <a:pt x="270386" y="50874"/>
                  </a:lnTo>
                  <a:lnTo>
                    <a:pt x="270283" y="50679"/>
                  </a:lnTo>
                  <a:lnTo>
                    <a:pt x="270212" y="50460"/>
                  </a:lnTo>
                  <a:lnTo>
                    <a:pt x="270085" y="50007"/>
                  </a:lnTo>
                  <a:lnTo>
                    <a:pt x="269994" y="49797"/>
                  </a:lnTo>
                  <a:lnTo>
                    <a:pt x="269796" y="49492"/>
                  </a:lnTo>
                  <a:lnTo>
                    <a:pt x="269567" y="49202"/>
                  </a:lnTo>
                  <a:lnTo>
                    <a:pt x="269309" y="48930"/>
                  </a:lnTo>
                  <a:lnTo>
                    <a:pt x="269028" y="48677"/>
                  </a:lnTo>
                  <a:lnTo>
                    <a:pt x="268739" y="48458"/>
                  </a:lnTo>
                  <a:lnTo>
                    <a:pt x="268529" y="48320"/>
                  </a:lnTo>
                  <a:lnTo>
                    <a:pt x="268316" y="48201"/>
                  </a:lnTo>
                  <a:lnTo>
                    <a:pt x="268094" y="48086"/>
                  </a:lnTo>
                  <a:lnTo>
                    <a:pt x="267868" y="47982"/>
                  </a:lnTo>
                  <a:lnTo>
                    <a:pt x="267639" y="47882"/>
                  </a:lnTo>
                  <a:lnTo>
                    <a:pt x="267425" y="47796"/>
                  </a:lnTo>
                  <a:lnTo>
                    <a:pt x="267207" y="47710"/>
                  </a:lnTo>
                  <a:lnTo>
                    <a:pt x="266990" y="47634"/>
                  </a:lnTo>
                  <a:lnTo>
                    <a:pt x="266764" y="47567"/>
                  </a:lnTo>
                  <a:lnTo>
                    <a:pt x="266542" y="47519"/>
                  </a:lnTo>
                  <a:lnTo>
                    <a:pt x="266309" y="47491"/>
                  </a:lnTo>
                  <a:lnTo>
                    <a:pt x="266075" y="47486"/>
                  </a:lnTo>
                  <a:lnTo>
                    <a:pt x="265604" y="47495"/>
                  </a:lnTo>
                  <a:lnTo>
                    <a:pt x="264579" y="47491"/>
                  </a:lnTo>
                  <a:lnTo>
                    <a:pt x="264313" y="47486"/>
                  </a:lnTo>
                  <a:lnTo>
                    <a:pt x="263823" y="47467"/>
                  </a:lnTo>
                  <a:lnTo>
                    <a:pt x="263589" y="47467"/>
                  </a:lnTo>
                  <a:lnTo>
                    <a:pt x="263359" y="47462"/>
                  </a:lnTo>
                  <a:lnTo>
                    <a:pt x="263130" y="47438"/>
                  </a:lnTo>
                  <a:lnTo>
                    <a:pt x="262912" y="47386"/>
                  </a:lnTo>
                  <a:lnTo>
                    <a:pt x="262690" y="47281"/>
                  </a:lnTo>
                  <a:lnTo>
                    <a:pt x="262481" y="47143"/>
                  </a:lnTo>
                  <a:lnTo>
                    <a:pt x="262279" y="46986"/>
                  </a:lnTo>
                  <a:lnTo>
                    <a:pt x="262069" y="46833"/>
                  </a:lnTo>
                  <a:lnTo>
                    <a:pt x="261855" y="46709"/>
                  </a:lnTo>
                  <a:lnTo>
                    <a:pt x="261622" y="46604"/>
                  </a:lnTo>
                  <a:lnTo>
                    <a:pt x="261384" y="46514"/>
                  </a:lnTo>
                  <a:lnTo>
                    <a:pt x="261143" y="46438"/>
                  </a:lnTo>
                  <a:lnTo>
                    <a:pt x="260897" y="46376"/>
                  </a:lnTo>
                  <a:lnTo>
                    <a:pt x="260652" y="46342"/>
                  </a:lnTo>
                  <a:lnTo>
                    <a:pt x="260390" y="46333"/>
                  </a:lnTo>
                  <a:lnTo>
                    <a:pt x="260125" y="46347"/>
                  </a:lnTo>
                  <a:lnTo>
                    <a:pt x="259860" y="46385"/>
                  </a:lnTo>
                  <a:lnTo>
                    <a:pt x="259333" y="46490"/>
                  </a:lnTo>
                  <a:lnTo>
                    <a:pt x="259009" y="46581"/>
                  </a:lnTo>
                  <a:lnTo>
                    <a:pt x="258375" y="46838"/>
                  </a:lnTo>
                  <a:lnTo>
                    <a:pt x="258059" y="46947"/>
                  </a:lnTo>
                  <a:lnTo>
                    <a:pt x="257734" y="47014"/>
                  </a:lnTo>
                  <a:lnTo>
                    <a:pt x="257489" y="47033"/>
                  </a:lnTo>
                  <a:lnTo>
                    <a:pt x="257239" y="47033"/>
                  </a:lnTo>
                  <a:lnTo>
                    <a:pt x="256986" y="47019"/>
                  </a:lnTo>
                  <a:lnTo>
                    <a:pt x="256491" y="46962"/>
                  </a:lnTo>
                  <a:lnTo>
                    <a:pt x="256186" y="46900"/>
                  </a:lnTo>
                  <a:lnTo>
                    <a:pt x="255881" y="46819"/>
                  </a:lnTo>
                  <a:lnTo>
                    <a:pt x="255280" y="46633"/>
                  </a:lnTo>
                  <a:lnTo>
                    <a:pt x="254975" y="46552"/>
                  </a:lnTo>
                  <a:lnTo>
                    <a:pt x="254682" y="46485"/>
                  </a:lnTo>
                  <a:lnTo>
                    <a:pt x="253791" y="46314"/>
                  </a:lnTo>
                  <a:lnTo>
                    <a:pt x="252956" y="46128"/>
                  </a:lnTo>
                  <a:lnTo>
                    <a:pt x="252418" y="45994"/>
                  </a:lnTo>
                  <a:lnTo>
                    <a:pt x="252152" y="45913"/>
                  </a:lnTo>
                  <a:lnTo>
                    <a:pt x="251844" y="45809"/>
                  </a:lnTo>
                  <a:lnTo>
                    <a:pt x="251539" y="45694"/>
                  </a:lnTo>
                  <a:lnTo>
                    <a:pt x="250937" y="45437"/>
                  </a:lnTo>
                  <a:lnTo>
                    <a:pt x="250644" y="45299"/>
                  </a:lnTo>
                  <a:lnTo>
                    <a:pt x="250399" y="45175"/>
                  </a:lnTo>
                  <a:lnTo>
                    <a:pt x="249690" y="44770"/>
                  </a:lnTo>
                  <a:lnTo>
                    <a:pt x="249445" y="44651"/>
                  </a:lnTo>
                  <a:lnTo>
                    <a:pt x="249274" y="44584"/>
                  </a:lnTo>
                  <a:lnTo>
                    <a:pt x="248756" y="44398"/>
                  </a:lnTo>
                  <a:lnTo>
                    <a:pt x="248586" y="44327"/>
                  </a:lnTo>
                  <a:lnTo>
                    <a:pt x="248222" y="44145"/>
                  </a:lnTo>
                  <a:lnTo>
                    <a:pt x="247865" y="43941"/>
                  </a:lnTo>
                  <a:lnTo>
                    <a:pt x="247283" y="43564"/>
                  </a:lnTo>
                  <a:lnTo>
                    <a:pt x="247125" y="43516"/>
                  </a:lnTo>
                  <a:lnTo>
                    <a:pt x="246781" y="43488"/>
                  </a:lnTo>
                  <a:lnTo>
                    <a:pt x="246606" y="43507"/>
                  </a:lnTo>
                  <a:lnTo>
                    <a:pt x="246171" y="43731"/>
                  </a:lnTo>
                  <a:lnTo>
                    <a:pt x="245902" y="44012"/>
                  </a:lnTo>
                  <a:lnTo>
                    <a:pt x="245538" y="44503"/>
                  </a:lnTo>
                  <a:lnTo>
                    <a:pt x="245403" y="44484"/>
                  </a:lnTo>
                  <a:lnTo>
                    <a:pt x="245245" y="44384"/>
                  </a:lnTo>
                  <a:lnTo>
                    <a:pt x="245074" y="44255"/>
                  </a:lnTo>
                  <a:lnTo>
                    <a:pt x="244908" y="44145"/>
                  </a:lnTo>
                  <a:lnTo>
                    <a:pt x="244251" y="44489"/>
                  </a:lnTo>
                  <a:lnTo>
                    <a:pt x="244120" y="44546"/>
                  </a:lnTo>
                  <a:lnTo>
                    <a:pt x="243946" y="44522"/>
                  </a:lnTo>
                  <a:lnTo>
                    <a:pt x="243756" y="44422"/>
                  </a:lnTo>
                  <a:lnTo>
                    <a:pt x="243562" y="44279"/>
                  </a:lnTo>
                  <a:lnTo>
                    <a:pt x="243364" y="44141"/>
                  </a:lnTo>
                  <a:lnTo>
                    <a:pt x="243162" y="44045"/>
                  </a:lnTo>
                  <a:lnTo>
                    <a:pt x="242941" y="43998"/>
                  </a:lnTo>
                  <a:lnTo>
                    <a:pt x="242715" y="43979"/>
                  </a:lnTo>
                  <a:lnTo>
                    <a:pt x="242252" y="43969"/>
                  </a:lnTo>
                  <a:lnTo>
                    <a:pt x="242022" y="43955"/>
                  </a:lnTo>
                  <a:lnTo>
                    <a:pt x="241029" y="43869"/>
                  </a:lnTo>
                  <a:lnTo>
                    <a:pt x="240696" y="43831"/>
                  </a:lnTo>
                  <a:lnTo>
                    <a:pt x="239635" y="43693"/>
                  </a:lnTo>
                  <a:lnTo>
                    <a:pt x="239275" y="43631"/>
                  </a:lnTo>
                  <a:lnTo>
                    <a:pt x="238919" y="43555"/>
                  </a:lnTo>
                  <a:lnTo>
                    <a:pt x="238574" y="43445"/>
                  </a:lnTo>
                  <a:lnTo>
                    <a:pt x="238357" y="43354"/>
                  </a:lnTo>
                  <a:lnTo>
                    <a:pt x="238139" y="43254"/>
                  </a:lnTo>
                  <a:lnTo>
                    <a:pt x="237719" y="43026"/>
                  </a:lnTo>
                  <a:lnTo>
                    <a:pt x="237319" y="42792"/>
                  </a:lnTo>
                  <a:lnTo>
                    <a:pt x="236745" y="42420"/>
                  </a:lnTo>
                  <a:lnTo>
                    <a:pt x="236555" y="42301"/>
                  </a:lnTo>
                  <a:lnTo>
                    <a:pt x="236342" y="42177"/>
                  </a:lnTo>
                  <a:lnTo>
                    <a:pt x="235910" y="41949"/>
                  </a:lnTo>
                  <a:lnTo>
                    <a:pt x="235700" y="41825"/>
                  </a:lnTo>
                  <a:lnTo>
                    <a:pt x="235384" y="41610"/>
                  </a:lnTo>
                  <a:lnTo>
                    <a:pt x="234825" y="41196"/>
                  </a:lnTo>
                  <a:lnTo>
                    <a:pt x="234564" y="41072"/>
                  </a:lnTo>
                  <a:lnTo>
                    <a:pt x="234434" y="41024"/>
                  </a:lnTo>
                  <a:lnTo>
                    <a:pt x="234105" y="40924"/>
                  </a:lnTo>
                  <a:lnTo>
                    <a:pt x="233899" y="40881"/>
                  </a:lnTo>
                  <a:lnTo>
                    <a:pt x="233697" y="40853"/>
                  </a:lnTo>
                  <a:lnTo>
                    <a:pt x="233503" y="40853"/>
                  </a:lnTo>
                  <a:lnTo>
                    <a:pt x="233329" y="40891"/>
                  </a:lnTo>
                  <a:lnTo>
                    <a:pt x="233052" y="41153"/>
                  </a:lnTo>
                  <a:lnTo>
                    <a:pt x="233444" y="41234"/>
                  </a:lnTo>
                  <a:lnTo>
                    <a:pt x="233598" y="41467"/>
                  </a:lnTo>
                  <a:lnTo>
                    <a:pt x="233281" y="41687"/>
                  </a:lnTo>
                  <a:lnTo>
                    <a:pt x="233028" y="41887"/>
                  </a:lnTo>
                  <a:lnTo>
                    <a:pt x="232894" y="41982"/>
                  </a:lnTo>
                  <a:lnTo>
                    <a:pt x="232759" y="42054"/>
                  </a:lnTo>
                  <a:lnTo>
                    <a:pt x="232616" y="42092"/>
                  </a:lnTo>
                  <a:lnTo>
                    <a:pt x="232442" y="42073"/>
                  </a:lnTo>
                  <a:lnTo>
                    <a:pt x="232260" y="41992"/>
                  </a:lnTo>
                  <a:lnTo>
                    <a:pt x="232074" y="41877"/>
                  </a:lnTo>
                  <a:lnTo>
                    <a:pt x="231884" y="41768"/>
                  </a:lnTo>
                  <a:lnTo>
                    <a:pt x="231690" y="41696"/>
                  </a:lnTo>
                  <a:lnTo>
                    <a:pt x="231536" y="41668"/>
                  </a:lnTo>
                  <a:lnTo>
                    <a:pt x="231377" y="41648"/>
                  </a:lnTo>
                  <a:lnTo>
                    <a:pt x="231215" y="41639"/>
                  </a:lnTo>
                  <a:lnTo>
                    <a:pt x="231057" y="41639"/>
                  </a:lnTo>
                  <a:lnTo>
                    <a:pt x="230894" y="41648"/>
                  </a:lnTo>
                  <a:lnTo>
                    <a:pt x="230728" y="41672"/>
                  </a:lnTo>
                  <a:lnTo>
                    <a:pt x="230388" y="41777"/>
                  </a:lnTo>
                  <a:lnTo>
                    <a:pt x="230221" y="41811"/>
                  </a:lnTo>
                  <a:lnTo>
                    <a:pt x="230063" y="41806"/>
                  </a:lnTo>
                  <a:lnTo>
                    <a:pt x="229893" y="41725"/>
                  </a:lnTo>
                  <a:lnTo>
                    <a:pt x="229731" y="41586"/>
                  </a:lnTo>
                  <a:lnTo>
                    <a:pt x="229418" y="41258"/>
                  </a:lnTo>
                  <a:lnTo>
                    <a:pt x="229248" y="41134"/>
                  </a:lnTo>
                  <a:lnTo>
                    <a:pt x="229022" y="41029"/>
                  </a:lnTo>
                  <a:lnTo>
                    <a:pt x="228784" y="40953"/>
                  </a:lnTo>
                  <a:lnTo>
                    <a:pt x="228539" y="40891"/>
                  </a:lnTo>
                  <a:lnTo>
                    <a:pt x="228290" y="40843"/>
                  </a:lnTo>
                  <a:lnTo>
                    <a:pt x="228044" y="40800"/>
                  </a:lnTo>
                  <a:lnTo>
                    <a:pt x="227755" y="40762"/>
                  </a:lnTo>
                  <a:lnTo>
                    <a:pt x="227466" y="40738"/>
                  </a:lnTo>
                  <a:lnTo>
                    <a:pt x="226884" y="40719"/>
                  </a:lnTo>
                  <a:lnTo>
                    <a:pt x="226591" y="40705"/>
                  </a:lnTo>
                  <a:lnTo>
                    <a:pt x="225475" y="40629"/>
                  </a:lnTo>
                  <a:lnTo>
                    <a:pt x="225099" y="40600"/>
                  </a:lnTo>
                  <a:lnTo>
                    <a:pt x="224727" y="40567"/>
                  </a:lnTo>
                  <a:lnTo>
                    <a:pt x="223895" y="40491"/>
                  </a:lnTo>
                  <a:lnTo>
                    <a:pt x="223480" y="40448"/>
                  </a:lnTo>
                  <a:lnTo>
                    <a:pt x="223068" y="40395"/>
                  </a:lnTo>
                  <a:lnTo>
                    <a:pt x="222059" y="40219"/>
                  </a:lnTo>
                  <a:lnTo>
                    <a:pt x="221758" y="40157"/>
                  </a:lnTo>
                  <a:lnTo>
                    <a:pt x="221473" y="40071"/>
                  </a:lnTo>
                  <a:lnTo>
                    <a:pt x="221212" y="39952"/>
                  </a:lnTo>
                  <a:lnTo>
                    <a:pt x="220903" y="39738"/>
                  </a:lnTo>
                  <a:lnTo>
                    <a:pt x="220614" y="39466"/>
                  </a:lnTo>
                  <a:lnTo>
                    <a:pt x="220353" y="39151"/>
                  </a:lnTo>
                  <a:lnTo>
                    <a:pt x="220139" y="38818"/>
                  </a:lnTo>
                  <a:lnTo>
                    <a:pt x="219992" y="38475"/>
                  </a:lnTo>
                  <a:lnTo>
                    <a:pt x="219921" y="38184"/>
                  </a:lnTo>
                  <a:lnTo>
                    <a:pt x="219885" y="37870"/>
                  </a:lnTo>
                  <a:lnTo>
                    <a:pt x="219885" y="37550"/>
                  </a:lnTo>
                  <a:lnTo>
                    <a:pt x="219917" y="37241"/>
                  </a:lnTo>
                  <a:lnTo>
                    <a:pt x="219988" y="36950"/>
                  </a:lnTo>
                  <a:lnTo>
                    <a:pt x="220087" y="36693"/>
                  </a:lnTo>
                  <a:lnTo>
                    <a:pt x="220222" y="36440"/>
                  </a:lnTo>
                  <a:lnTo>
                    <a:pt x="220384" y="36197"/>
                  </a:lnTo>
                  <a:lnTo>
                    <a:pt x="220570" y="35978"/>
                  </a:lnTo>
                  <a:lnTo>
                    <a:pt x="220768" y="35787"/>
                  </a:lnTo>
                  <a:lnTo>
                    <a:pt x="220923" y="35658"/>
                  </a:lnTo>
                  <a:lnTo>
                    <a:pt x="221089" y="35530"/>
                  </a:lnTo>
                  <a:lnTo>
                    <a:pt x="221263" y="35415"/>
                  </a:lnTo>
                  <a:lnTo>
                    <a:pt x="221437" y="35339"/>
                  </a:lnTo>
                  <a:lnTo>
                    <a:pt x="221730" y="35334"/>
                  </a:lnTo>
                  <a:lnTo>
                    <a:pt x="222189" y="35568"/>
                  </a:lnTo>
                  <a:lnTo>
                    <a:pt x="222237" y="35706"/>
                  </a:lnTo>
                  <a:lnTo>
                    <a:pt x="222221" y="35897"/>
                  </a:lnTo>
                  <a:lnTo>
                    <a:pt x="222181" y="36106"/>
                  </a:lnTo>
                  <a:lnTo>
                    <a:pt x="222154" y="36316"/>
                  </a:lnTo>
                  <a:lnTo>
                    <a:pt x="222174" y="36502"/>
                  </a:lnTo>
                  <a:lnTo>
                    <a:pt x="222229" y="36664"/>
                  </a:lnTo>
                  <a:lnTo>
                    <a:pt x="222304" y="36826"/>
                  </a:lnTo>
                  <a:lnTo>
                    <a:pt x="222724" y="37131"/>
                  </a:lnTo>
                  <a:lnTo>
                    <a:pt x="222862" y="36983"/>
                  </a:lnTo>
                  <a:lnTo>
                    <a:pt x="223187" y="36564"/>
                  </a:lnTo>
                  <a:lnTo>
                    <a:pt x="223349" y="36388"/>
                  </a:lnTo>
                  <a:lnTo>
                    <a:pt x="223583" y="36183"/>
                  </a:lnTo>
                  <a:lnTo>
                    <a:pt x="223828" y="35987"/>
                  </a:lnTo>
                  <a:lnTo>
                    <a:pt x="224082" y="35801"/>
                  </a:lnTo>
                  <a:lnTo>
                    <a:pt x="224343" y="35630"/>
                  </a:lnTo>
                  <a:lnTo>
                    <a:pt x="224608" y="35473"/>
                  </a:lnTo>
                  <a:lnTo>
                    <a:pt x="224857" y="35344"/>
                  </a:lnTo>
                  <a:lnTo>
                    <a:pt x="225111" y="35220"/>
                  </a:lnTo>
                  <a:lnTo>
                    <a:pt x="225368" y="35115"/>
                  </a:lnTo>
                  <a:lnTo>
                    <a:pt x="225633" y="35029"/>
                  </a:lnTo>
                  <a:lnTo>
                    <a:pt x="225899" y="34977"/>
                  </a:lnTo>
                  <a:lnTo>
                    <a:pt x="226096" y="34972"/>
                  </a:lnTo>
                  <a:lnTo>
                    <a:pt x="226298" y="34991"/>
                  </a:lnTo>
                  <a:lnTo>
                    <a:pt x="226504" y="35025"/>
                  </a:lnTo>
                  <a:lnTo>
                    <a:pt x="226702" y="35039"/>
                  </a:lnTo>
                  <a:lnTo>
                    <a:pt x="226900" y="35029"/>
                  </a:lnTo>
                  <a:lnTo>
                    <a:pt x="227150" y="34963"/>
                  </a:lnTo>
                  <a:lnTo>
                    <a:pt x="227395" y="34858"/>
                  </a:lnTo>
                  <a:lnTo>
                    <a:pt x="227632" y="34724"/>
                  </a:lnTo>
                  <a:lnTo>
                    <a:pt x="227862" y="34577"/>
                  </a:lnTo>
                  <a:lnTo>
                    <a:pt x="228088" y="34424"/>
                  </a:lnTo>
                  <a:lnTo>
                    <a:pt x="228234" y="34319"/>
                  </a:lnTo>
                  <a:lnTo>
                    <a:pt x="228519" y="34095"/>
                  </a:lnTo>
                  <a:lnTo>
                    <a:pt x="228887" y="33733"/>
                  </a:lnTo>
                  <a:lnTo>
                    <a:pt x="229283" y="33304"/>
                  </a:lnTo>
                  <a:lnTo>
                    <a:pt x="229446" y="33285"/>
                  </a:lnTo>
                  <a:lnTo>
                    <a:pt x="229640" y="33328"/>
                  </a:lnTo>
                  <a:lnTo>
                    <a:pt x="229845" y="33409"/>
                  </a:lnTo>
                  <a:lnTo>
                    <a:pt x="230051" y="33505"/>
                  </a:lnTo>
                  <a:lnTo>
                    <a:pt x="230245" y="33600"/>
                  </a:lnTo>
                  <a:lnTo>
                    <a:pt x="230376" y="33671"/>
                  </a:lnTo>
                  <a:lnTo>
                    <a:pt x="230507" y="33752"/>
                  </a:lnTo>
                  <a:lnTo>
                    <a:pt x="230760" y="33919"/>
                  </a:lnTo>
                  <a:lnTo>
                    <a:pt x="230894" y="33991"/>
                  </a:lnTo>
                  <a:lnTo>
                    <a:pt x="231045" y="34057"/>
                  </a:lnTo>
                  <a:lnTo>
                    <a:pt x="231203" y="34114"/>
                  </a:lnTo>
                  <a:lnTo>
                    <a:pt x="231524" y="34210"/>
                  </a:lnTo>
                  <a:lnTo>
                    <a:pt x="231686" y="34248"/>
                  </a:lnTo>
                  <a:lnTo>
                    <a:pt x="231880" y="34286"/>
                  </a:lnTo>
                  <a:lnTo>
                    <a:pt x="232082" y="34315"/>
                  </a:lnTo>
                  <a:lnTo>
                    <a:pt x="232684" y="34372"/>
                  </a:lnTo>
                  <a:lnTo>
                    <a:pt x="232870" y="34381"/>
                  </a:lnTo>
                  <a:lnTo>
                    <a:pt x="233056" y="34396"/>
                  </a:lnTo>
                  <a:lnTo>
                    <a:pt x="233618" y="34419"/>
                  </a:lnTo>
                  <a:lnTo>
                    <a:pt x="234240" y="34458"/>
                  </a:lnTo>
                  <a:lnTo>
                    <a:pt x="234651" y="34472"/>
                  </a:lnTo>
                  <a:lnTo>
                    <a:pt x="235961" y="34005"/>
                  </a:lnTo>
                  <a:lnTo>
                    <a:pt x="236092" y="33976"/>
                  </a:lnTo>
                  <a:lnTo>
                    <a:pt x="236227" y="33957"/>
                  </a:lnTo>
                  <a:lnTo>
                    <a:pt x="236361" y="33948"/>
                  </a:lnTo>
                  <a:lnTo>
                    <a:pt x="236496" y="33952"/>
                  </a:lnTo>
                  <a:lnTo>
                    <a:pt x="236710" y="33995"/>
                  </a:lnTo>
                  <a:lnTo>
                    <a:pt x="236920" y="34091"/>
                  </a:lnTo>
                  <a:lnTo>
                    <a:pt x="237129" y="34205"/>
                  </a:lnTo>
                  <a:lnTo>
                    <a:pt x="237339" y="34310"/>
                  </a:lnTo>
                  <a:lnTo>
                    <a:pt x="237557" y="34386"/>
                  </a:lnTo>
                  <a:lnTo>
                    <a:pt x="237735" y="34419"/>
                  </a:lnTo>
                  <a:lnTo>
                    <a:pt x="237913" y="34434"/>
                  </a:lnTo>
                  <a:lnTo>
                    <a:pt x="238277" y="34453"/>
                  </a:lnTo>
                  <a:lnTo>
                    <a:pt x="238456" y="34472"/>
                  </a:lnTo>
                  <a:lnTo>
                    <a:pt x="238927" y="34553"/>
                  </a:lnTo>
                  <a:lnTo>
                    <a:pt x="239160" y="34601"/>
                  </a:lnTo>
                  <a:lnTo>
                    <a:pt x="239394" y="34643"/>
                  </a:lnTo>
                  <a:lnTo>
                    <a:pt x="239627" y="34667"/>
                  </a:lnTo>
                  <a:lnTo>
                    <a:pt x="239944" y="34667"/>
                  </a:lnTo>
                  <a:lnTo>
                    <a:pt x="240265" y="34648"/>
                  </a:lnTo>
                  <a:lnTo>
                    <a:pt x="240585" y="34610"/>
                  </a:lnTo>
                  <a:lnTo>
                    <a:pt x="241223" y="34520"/>
                  </a:lnTo>
                  <a:lnTo>
                    <a:pt x="241698" y="34481"/>
                  </a:lnTo>
                  <a:lnTo>
                    <a:pt x="241848" y="34453"/>
                  </a:lnTo>
                  <a:lnTo>
                    <a:pt x="242624" y="33190"/>
                  </a:lnTo>
                  <a:lnTo>
                    <a:pt x="243380" y="33262"/>
                  </a:lnTo>
                  <a:lnTo>
                    <a:pt x="243400" y="33404"/>
                  </a:lnTo>
                  <a:lnTo>
                    <a:pt x="243483" y="33662"/>
                  </a:lnTo>
                  <a:lnTo>
                    <a:pt x="243618" y="33781"/>
                  </a:lnTo>
                  <a:lnTo>
                    <a:pt x="243796" y="33871"/>
                  </a:lnTo>
                  <a:lnTo>
                    <a:pt x="244211" y="34014"/>
                  </a:lnTo>
                  <a:lnTo>
                    <a:pt x="244409" y="34091"/>
                  </a:lnTo>
                  <a:lnTo>
                    <a:pt x="244623" y="34205"/>
                  </a:lnTo>
                  <a:lnTo>
                    <a:pt x="245043" y="34443"/>
                  </a:lnTo>
                  <a:lnTo>
                    <a:pt x="245252" y="34558"/>
                  </a:lnTo>
                  <a:lnTo>
                    <a:pt x="245470" y="34667"/>
                  </a:lnTo>
                  <a:lnTo>
                    <a:pt x="245708" y="34767"/>
                  </a:lnTo>
                  <a:lnTo>
                    <a:pt x="246432" y="35039"/>
                  </a:lnTo>
                  <a:lnTo>
                    <a:pt x="246674" y="35139"/>
                  </a:lnTo>
                  <a:lnTo>
                    <a:pt x="246880" y="35230"/>
                  </a:lnTo>
                  <a:lnTo>
                    <a:pt x="247291" y="35430"/>
                  </a:lnTo>
                  <a:lnTo>
                    <a:pt x="247699" y="35639"/>
                  </a:lnTo>
                  <a:lnTo>
                    <a:pt x="247893" y="35744"/>
                  </a:lnTo>
                  <a:lnTo>
                    <a:pt x="248273" y="35973"/>
                  </a:lnTo>
                  <a:lnTo>
                    <a:pt x="248463" y="36078"/>
                  </a:lnTo>
                  <a:lnTo>
                    <a:pt x="248657" y="36178"/>
                  </a:lnTo>
                  <a:lnTo>
                    <a:pt x="248887" y="36273"/>
                  </a:lnTo>
                  <a:lnTo>
                    <a:pt x="249116" y="36364"/>
                  </a:lnTo>
                  <a:lnTo>
                    <a:pt x="249350" y="36449"/>
                  </a:lnTo>
                  <a:lnTo>
                    <a:pt x="249587" y="36521"/>
                  </a:lnTo>
                  <a:lnTo>
                    <a:pt x="249825" y="36578"/>
                  </a:lnTo>
                  <a:lnTo>
                    <a:pt x="250043" y="36621"/>
                  </a:lnTo>
                  <a:lnTo>
                    <a:pt x="250264" y="36654"/>
                  </a:lnTo>
                  <a:lnTo>
                    <a:pt x="250486" y="36678"/>
                  </a:lnTo>
                  <a:lnTo>
                    <a:pt x="250708" y="36697"/>
                  </a:lnTo>
                  <a:lnTo>
                    <a:pt x="251080" y="36702"/>
                  </a:lnTo>
                  <a:lnTo>
                    <a:pt x="251384" y="36712"/>
                  </a:lnTo>
                  <a:lnTo>
                    <a:pt x="251685" y="36731"/>
                  </a:lnTo>
                  <a:lnTo>
                    <a:pt x="251840" y="36750"/>
                  </a:lnTo>
                  <a:lnTo>
                    <a:pt x="252149" y="36802"/>
                  </a:lnTo>
                  <a:lnTo>
                    <a:pt x="252303" y="36816"/>
                  </a:lnTo>
                  <a:lnTo>
                    <a:pt x="252453" y="36807"/>
                  </a:lnTo>
                  <a:lnTo>
                    <a:pt x="252628" y="36769"/>
                  </a:lnTo>
                  <a:lnTo>
                    <a:pt x="252802" y="36707"/>
                  </a:lnTo>
                  <a:lnTo>
                    <a:pt x="252968" y="36626"/>
                  </a:lnTo>
                  <a:lnTo>
                    <a:pt x="253126" y="36531"/>
                  </a:lnTo>
                  <a:lnTo>
                    <a:pt x="253585" y="36192"/>
                  </a:lnTo>
                  <a:lnTo>
                    <a:pt x="253692" y="36059"/>
                  </a:lnTo>
                  <a:lnTo>
                    <a:pt x="254017" y="35811"/>
                  </a:lnTo>
                  <a:lnTo>
                    <a:pt x="254326" y="35940"/>
                  </a:lnTo>
                  <a:lnTo>
                    <a:pt x="254512" y="36025"/>
                  </a:lnTo>
                  <a:lnTo>
                    <a:pt x="254686" y="36125"/>
                  </a:lnTo>
                  <a:lnTo>
                    <a:pt x="255034" y="36340"/>
                  </a:lnTo>
                  <a:lnTo>
                    <a:pt x="255212" y="36440"/>
                  </a:lnTo>
                  <a:lnTo>
                    <a:pt x="255482" y="36559"/>
                  </a:lnTo>
                  <a:lnTo>
                    <a:pt x="255755" y="36669"/>
                  </a:lnTo>
                  <a:lnTo>
                    <a:pt x="256309" y="36869"/>
                  </a:lnTo>
                  <a:lnTo>
                    <a:pt x="256582" y="36978"/>
                  </a:lnTo>
                  <a:lnTo>
                    <a:pt x="256871" y="37102"/>
                  </a:lnTo>
                  <a:lnTo>
                    <a:pt x="257437" y="37369"/>
                  </a:lnTo>
                  <a:lnTo>
                    <a:pt x="257722" y="37498"/>
                  </a:lnTo>
                  <a:lnTo>
                    <a:pt x="258558" y="37817"/>
                  </a:lnTo>
                  <a:lnTo>
                    <a:pt x="258831" y="37908"/>
                  </a:lnTo>
                  <a:lnTo>
                    <a:pt x="259108" y="37979"/>
                  </a:lnTo>
                  <a:lnTo>
                    <a:pt x="259385" y="38022"/>
                  </a:lnTo>
                  <a:lnTo>
                    <a:pt x="259630" y="38036"/>
                  </a:lnTo>
                  <a:lnTo>
                    <a:pt x="259876" y="38032"/>
                  </a:lnTo>
                  <a:lnTo>
                    <a:pt x="260125" y="38008"/>
                  </a:lnTo>
                  <a:lnTo>
                    <a:pt x="260367" y="37970"/>
                  </a:lnTo>
                  <a:lnTo>
                    <a:pt x="260604" y="37917"/>
                  </a:lnTo>
                  <a:lnTo>
                    <a:pt x="260830" y="37846"/>
                  </a:lnTo>
                  <a:lnTo>
                    <a:pt x="261048" y="37755"/>
                  </a:lnTo>
                  <a:lnTo>
                    <a:pt x="261261" y="37650"/>
                  </a:lnTo>
                  <a:lnTo>
                    <a:pt x="261467" y="37541"/>
                  </a:lnTo>
                  <a:lnTo>
                    <a:pt x="261978" y="37241"/>
                  </a:lnTo>
                  <a:lnTo>
                    <a:pt x="262124" y="37145"/>
                  </a:lnTo>
                  <a:lnTo>
                    <a:pt x="262386" y="36921"/>
                  </a:lnTo>
                  <a:lnTo>
                    <a:pt x="262496" y="36769"/>
                  </a:lnTo>
                  <a:lnTo>
                    <a:pt x="262651" y="36540"/>
                  </a:lnTo>
                  <a:lnTo>
                    <a:pt x="263308" y="36149"/>
                  </a:lnTo>
                  <a:lnTo>
                    <a:pt x="263486" y="36230"/>
                  </a:lnTo>
                  <a:lnTo>
                    <a:pt x="263684" y="36326"/>
                  </a:lnTo>
                  <a:lnTo>
                    <a:pt x="263874" y="36435"/>
                  </a:lnTo>
                  <a:lnTo>
                    <a:pt x="264250" y="36683"/>
                  </a:lnTo>
                  <a:lnTo>
                    <a:pt x="264440" y="36793"/>
                  </a:lnTo>
                  <a:lnTo>
                    <a:pt x="264670" y="36916"/>
                  </a:lnTo>
                  <a:lnTo>
                    <a:pt x="264899" y="37031"/>
                  </a:lnTo>
                  <a:lnTo>
                    <a:pt x="265133" y="37140"/>
                  </a:lnTo>
                  <a:lnTo>
                    <a:pt x="265374" y="37241"/>
                  </a:lnTo>
                  <a:lnTo>
                    <a:pt x="265616" y="37331"/>
                  </a:lnTo>
                  <a:lnTo>
                    <a:pt x="265885" y="37412"/>
                  </a:lnTo>
                  <a:lnTo>
                    <a:pt x="266158" y="37484"/>
                  </a:lnTo>
                  <a:lnTo>
                    <a:pt x="266435" y="37541"/>
                  </a:lnTo>
                  <a:lnTo>
                    <a:pt x="266716" y="37574"/>
                  </a:lnTo>
                  <a:lnTo>
                    <a:pt x="266990" y="37579"/>
                  </a:lnTo>
                  <a:lnTo>
                    <a:pt x="267235" y="37550"/>
                  </a:lnTo>
                  <a:lnTo>
                    <a:pt x="267480" y="37498"/>
                  </a:lnTo>
                  <a:lnTo>
                    <a:pt x="267726" y="37431"/>
                  </a:lnTo>
                  <a:lnTo>
                    <a:pt x="268213" y="37279"/>
                  </a:lnTo>
                  <a:lnTo>
                    <a:pt x="268609" y="37164"/>
                  </a:lnTo>
                  <a:lnTo>
                    <a:pt x="268807" y="37102"/>
                  </a:lnTo>
                  <a:lnTo>
                    <a:pt x="268997" y="37031"/>
                  </a:lnTo>
                  <a:lnTo>
                    <a:pt x="269535" y="36707"/>
                  </a:lnTo>
                  <a:lnTo>
                    <a:pt x="269765" y="36535"/>
                  </a:lnTo>
                  <a:lnTo>
                    <a:pt x="270148" y="36235"/>
                  </a:lnTo>
                  <a:lnTo>
                    <a:pt x="270319" y="36173"/>
                  </a:lnTo>
                  <a:lnTo>
                    <a:pt x="270461" y="36154"/>
                  </a:lnTo>
                  <a:lnTo>
                    <a:pt x="270833" y="36307"/>
                  </a:lnTo>
                  <a:lnTo>
                    <a:pt x="271174" y="36626"/>
                  </a:lnTo>
                  <a:lnTo>
                    <a:pt x="271324" y="36712"/>
                  </a:lnTo>
                  <a:lnTo>
                    <a:pt x="271479" y="36788"/>
                  </a:lnTo>
                  <a:lnTo>
                    <a:pt x="271637" y="36855"/>
                  </a:lnTo>
                  <a:lnTo>
                    <a:pt x="271803" y="36912"/>
                  </a:lnTo>
                  <a:lnTo>
                    <a:pt x="271969" y="36959"/>
                  </a:lnTo>
                  <a:lnTo>
                    <a:pt x="272203" y="36993"/>
                  </a:lnTo>
                  <a:lnTo>
                    <a:pt x="272441" y="37074"/>
                  </a:lnTo>
                  <a:lnTo>
                    <a:pt x="272912" y="37283"/>
                  </a:lnTo>
                  <a:lnTo>
                    <a:pt x="273153" y="37360"/>
                  </a:lnTo>
                  <a:lnTo>
                    <a:pt x="273442" y="37422"/>
                  </a:lnTo>
                  <a:lnTo>
                    <a:pt x="273735" y="37464"/>
                  </a:lnTo>
                  <a:lnTo>
                    <a:pt x="274032" y="37503"/>
                  </a:lnTo>
                  <a:lnTo>
                    <a:pt x="274333" y="37522"/>
                  </a:lnTo>
                  <a:lnTo>
                    <a:pt x="274626" y="37531"/>
                  </a:lnTo>
                  <a:lnTo>
                    <a:pt x="275584" y="37274"/>
                  </a:lnTo>
                  <a:lnTo>
                    <a:pt x="276740" y="37160"/>
                  </a:lnTo>
                  <a:lnTo>
                    <a:pt x="277492" y="36964"/>
                  </a:lnTo>
                  <a:lnTo>
                    <a:pt x="278513" y="36983"/>
                  </a:lnTo>
                  <a:lnTo>
                    <a:pt x="279392" y="37269"/>
                  </a:lnTo>
                  <a:lnTo>
                    <a:pt x="280805" y="37979"/>
                  </a:lnTo>
                  <a:lnTo>
                    <a:pt x="281094" y="38027"/>
                  </a:lnTo>
                  <a:lnTo>
                    <a:pt x="281383" y="38065"/>
                  </a:lnTo>
                  <a:lnTo>
                    <a:pt x="281676" y="38084"/>
                  </a:lnTo>
                  <a:lnTo>
                    <a:pt x="281965" y="38094"/>
                  </a:lnTo>
                  <a:lnTo>
                    <a:pt x="282254" y="38089"/>
                  </a:lnTo>
                  <a:lnTo>
                    <a:pt x="282575" y="38070"/>
                  </a:lnTo>
                  <a:lnTo>
                    <a:pt x="282891" y="38036"/>
                  </a:lnTo>
                  <a:lnTo>
                    <a:pt x="283208" y="37984"/>
                  </a:lnTo>
                  <a:lnTo>
                    <a:pt x="283517" y="37912"/>
                  </a:lnTo>
                  <a:lnTo>
                    <a:pt x="283818" y="37817"/>
                  </a:lnTo>
                  <a:lnTo>
                    <a:pt x="283972" y="37750"/>
                  </a:lnTo>
                  <a:lnTo>
                    <a:pt x="284265" y="37584"/>
                  </a:lnTo>
                  <a:lnTo>
                    <a:pt x="284416" y="37507"/>
                  </a:lnTo>
                  <a:lnTo>
                    <a:pt x="284566" y="37460"/>
                  </a:lnTo>
                  <a:lnTo>
                    <a:pt x="284819" y="37441"/>
                  </a:lnTo>
                  <a:lnTo>
                    <a:pt x="285085" y="37479"/>
                  </a:lnTo>
                  <a:lnTo>
                    <a:pt x="285358" y="37550"/>
                  </a:lnTo>
                  <a:lnTo>
                    <a:pt x="285631" y="37636"/>
                  </a:lnTo>
                  <a:lnTo>
                    <a:pt x="285900" y="37703"/>
                  </a:lnTo>
                  <a:lnTo>
                    <a:pt x="286529" y="37827"/>
                  </a:lnTo>
                  <a:lnTo>
                    <a:pt x="286735" y="37879"/>
                  </a:lnTo>
                  <a:lnTo>
                    <a:pt x="286933" y="37946"/>
                  </a:lnTo>
                  <a:lnTo>
                    <a:pt x="287088" y="38013"/>
                  </a:lnTo>
                  <a:lnTo>
                    <a:pt x="287234" y="38089"/>
                  </a:lnTo>
                  <a:lnTo>
                    <a:pt x="287844" y="38432"/>
                  </a:lnTo>
                  <a:lnTo>
                    <a:pt x="288192" y="38651"/>
                  </a:lnTo>
                  <a:lnTo>
                    <a:pt x="288370" y="38737"/>
                  </a:lnTo>
                  <a:lnTo>
                    <a:pt x="288552" y="38794"/>
                  </a:lnTo>
                  <a:lnTo>
                    <a:pt x="288794" y="38799"/>
                  </a:lnTo>
                  <a:lnTo>
                    <a:pt x="289047" y="38746"/>
                  </a:lnTo>
                  <a:lnTo>
                    <a:pt x="289562" y="38580"/>
                  </a:lnTo>
                  <a:lnTo>
                    <a:pt x="289819" y="38518"/>
                  </a:lnTo>
                  <a:lnTo>
                    <a:pt x="290088" y="38484"/>
                  </a:lnTo>
                  <a:lnTo>
                    <a:pt x="290354" y="38460"/>
                  </a:lnTo>
                  <a:lnTo>
                    <a:pt x="290623" y="38441"/>
                  </a:lnTo>
                  <a:lnTo>
                    <a:pt x="291157" y="38394"/>
                  </a:lnTo>
                  <a:lnTo>
                    <a:pt x="291355" y="38370"/>
                  </a:lnTo>
                  <a:lnTo>
                    <a:pt x="291743" y="38332"/>
                  </a:lnTo>
                  <a:lnTo>
                    <a:pt x="291937" y="38303"/>
                  </a:lnTo>
                  <a:lnTo>
                    <a:pt x="292218" y="38232"/>
                  </a:lnTo>
                  <a:lnTo>
                    <a:pt x="292574" y="38122"/>
                  </a:lnTo>
                  <a:lnTo>
                    <a:pt x="292772" y="38160"/>
                  </a:lnTo>
                  <a:lnTo>
                    <a:pt x="292970" y="38279"/>
                  </a:lnTo>
                  <a:lnTo>
                    <a:pt x="293176" y="38446"/>
                  </a:lnTo>
                  <a:lnTo>
                    <a:pt x="293386" y="38608"/>
                  </a:lnTo>
                  <a:lnTo>
                    <a:pt x="293604" y="38732"/>
                  </a:lnTo>
                  <a:lnTo>
                    <a:pt x="293857" y="38827"/>
                  </a:lnTo>
                  <a:lnTo>
                    <a:pt x="294122" y="38899"/>
                  </a:lnTo>
                  <a:lnTo>
                    <a:pt x="294391" y="38956"/>
                  </a:lnTo>
                  <a:lnTo>
                    <a:pt x="294934" y="39056"/>
                  </a:lnTo>
                  <a:lnTo>
                    <a:pt x="295258" y="39109"/>
                  </a:lnTo>
                  <a:lnTo>
                    <a:pt x="295583" y="39147"/>
                  </a:lnTo>
                  <a:lnTo>
                    <a:pt x="296236" y="39209"/>
                  </a:lnTo>
                  <a:lnTo>
                    <a:pt x="296889" y="39256"/>
                  </a:lnTo>
                  <a:lnTo>
                    <a:pt x="297546" y="39290"/>
                  </a:lnTo>
                  <a:lnTo>
                    <a:pt x="297875" y="39285"/>
                  </a:lnTo>
                  <a:lnTo>
                    <a:pt x="298196" y="39261"/>
                  </a:lnTo>
                  <a:lnTo>
                    <a:pt x="298437" y="39223"/>
                  </a:lnTo>
                  <a:lnTo>
                    <a:pt x="298675" y="39166"/>
                  </a:lnTo>
                  <a:lnTo>
                    <a:pt x="299154" y="39042"/>
                  </a:lnTo>
                  <a:lnTo>
                    <a:pt x="299969" y="38842"/>
                  </a:lnTo>
                  <a:lnTo>
                    <a:pt x="300163" y="38804"/>
                  </a:lnTo>
                  <a:lnTo>
                    <a:pt x="300361" y="38780"/>
                  </a:lnTo>
                  <a:lnTo>
                    <a:pt x="300753" y="38784"/>
                  </a:lnTo>
                  <a:lnTo>
                    <a:pt x="301149" y="38851"/>
                  </a:lnTo>
                  <a:lnTo>
                    <a:pt x="301956" y="39042"/>
                  </a:lnTo>
                  <a:lnTo>
                    <a:pt x="302356" y="39109"/>
                  </a:lnTo>
                  <a:lnTo>
                    <a:pt x="302950" y="39175"/>
                  </a:lnTo>
                  <a:lnTo>
                    <a:pt x="303247" y="39199"/>
                  </a:lnTo>
                  <a:lnTo>
                    <a:pt x="303544" y="39213"/>
                  </a:lnTo>
                  <a:lnTo>
                    <a:pt x="303841" y="39209"/>
                  </a:lnTo>
                  <a:lnTo>
                    <a:pt x="304157" y="39185"/>
                  </a:lnTo>
                  <a:lnTo>
                    <a:pt x="304470" y="39137"/>
                  </a:lnTo>
                  <a:lnTo>
                    <a:pt x="304783" y="39080"/>
                  </a:lnTo>
                  <a:lnTo>
                    <a:pt x="305096" y="39013"/>
                  </a:lnTo>
                  <a:lnTo>
                    <a:pt x="305404" y="38942"/>
                  </a:lnTo>
                  <a:lnTo>
                    <a:pt x="305689" y="38861"/>
                  </a:lnTo>
                  <a:lnTo>
                    <a:pt x="306256" y="38675"/>
                  </a:lnTo>
                  <a:lnTo>
                    <a:pt x="306537" y="38589"/>
                  </a:lnTo>
                  <a:lnTo>
                    <a:pt x="306822" y="38518"/>
                  </a:lnTo>
                  <a:lnTo>
                    <a:pt x="307059" y="38475"/>
                  </a:lnTo>
                  <a:lnTo>
                    <a:pt x="307534" y="38413"/>
                  </a:lnTo>
                  <a:lnTo>
                    <a:pt x="308013" y="38389"/>
                  </a:lnTo>
                  <a:lnTo>
                    <a:pt x="308385" y="38427"/>
                  </a:lnTo>
                  <a:lnTo>
                    <a:pt x="308753" y="38518"/>
                  </a:lnTo>
                  <a:lnTo>
                    <a:pt x="309126" y="38618"/>
                  </a:lnTo>
                  <a:lnTo>
                    <a:pt x="309498" y="38699"/>
                  </a:lnTo>
                  <a:lnTo>
                    <a:pt x="309862" y="38723"/>
                  </a:lnTo>
                  <a:lnTo>
                    <a:pt x="310088" y="38699"/>
                  </a:lnTo>
                  <a:lnTo>
                    <a:pt x="310309" y="38661"/>
                  </a:lnTo>
                  <a:lnTo>
                    <a:pt x="310535" y="38613"/>
                  </a:lnTo>
                  <a:lnTo>
                    <a:pt x="310757" y="38561"/>
                  </a:lnTo>
                  <a:lnTo>
                    <a:pt x="310982" y="38518"/>
                  </a:lnTo>
                  <a:lnTo>
                    <a:pt x="311247" y="38475"/>
                  </a:lnTo>
                  <a:lnTo>
                    <a:pt x="311517" y="38437"/>
                  </a:lnTo>
                  <a:lnTo>
                    <a:pt x="311786" y="38403"/>
                  </a:lnTo>
                  <a:lnTo>
                    <a:pt x="312320" y="38317"/>
                  </a:lnTo>
                  <a:lnTo>
                    <a:pt x="312831" y="38227"/>
                  </a:lnTo>
                  <a:lnTo>
                    <a:pt x="313088" y="38175"/>
                  </a:lnTo>
                  <a:lnTo>
                    <a:pt x="313338" y="38117"/>
                  </a:lnTo>
                  <a:lnTo>
                    <a:pt x="313587" y="38041"/>
                  </a:lnTo>
                  <a:lnTo>
                    <a:pt x="313817" y="37951"/>
                  </a:lnTo>
                  <a:lnTo>
                    <a:pt x="314256" y="37717"/>
                  </a:lnTo>
                  <a:lnTo>
                    <a:pt x="314478" y="37612"/>
                  </a:lnTo>
                  <a:lnTo>
                    <a:pt x="314711" y="37541"/>
                  </a:lnTo>
                  <a:lnTo>
                    <a:pt x="314969" y="37507"/>
                  </a:lnTo>
                  <a:lnTo>
                    <a:pt x="315234" y="37503"/>
                  </a:lnTo>
                  <a:lnTo>
                    <a:pt x="315507" y="37522"/>
                  </a:lnTo>
                  <a:lnTo>
                    <a:pt x="315776" y="37545"/>
                  </a:lnTo>
                  <a:lnTo>
                    <a:pt x="316326" y="37584"/>
                  </a:lnTo>
                  <a:lnTo>
                    <a:pt x="316892" y="37650"/>
                  </a:lnTo>
                  <a:lnTo>
                    <a:pt x="317173" y="37669"/>
                  </a:lnTo>
                  <a:lnTo>
                    <a:pt x="317455" y="37665"/>
                  </a:lnTo>
                  <a:lnTo>
                    <a:pt x="317680" y="37641"/>
                  </a:lnTo>
                  <a:lnTo>
                    <a:pt x="317906" y="37607"/>
                  </a:lnTo>
                  <a:lnTo>
                    <a:pt x="318349" y="37512"/>
                  </a:lnTo>
                  <a:lnTo>
                    <a:pt x="318816" y="37403"/>
                  </a:lnTo>
                  <a:lnTo>
                    <a:pt x="319062" y="37350"/>
                  </a:lnTo>
                  <a:lnTo>
                    <a:pt x="319303" y="37283"/>
                  </a:lnTo>
                  <a:lnTo>
                    <a:pt x="319541" y="37207"/>
                  </a:lnTo>
                  <a:lnTo>
                    <a:pt x="319766" y="37107"/>
                  </a:lnTo>
                  <a:lnTo>
                    <a:pt x="319925" y="37026"/>
                  </a:lnTo>
                  <a:lnTo>
                    <a:pt x="320083" y="36931"/>
                  </a:lnTo>
                  <a:lnTo>
                    <a:pt x="320233" y="36826"/>
                  </a:lnTo>
                  <a:lnTo>
                    <a:pt x="320380" y="36716"/>
                  </a:lnTo>
                  <a:lnTo>
                    <a:pt x="320752" y="36368"/>
                  </a:lnTo>
                  <a:lnTo>
                    <a:pt x="320859" y="36240"/>
                  </a:lnTo>
                  <a:lnTo>
                    <a:pt x="320962" y="36106"/>
                  </a:lnTo>
                  <a:lnTo>
                    <a:pt x="321053" y="35973"/>
                  </a:lnTo>
                  <a:lnTo>
                    <a:pt x="321393" y="35825"/>
                  </a:lnTo>
                  <a:lnTo>
                    <a:pt x="321564" y="35759"/>
                  </a:lnTo>
                  <a:lnTo>
                    <a:pt x="321738" y="35697"/>
                  </a:lnTo>
                  <a:lnTo>
                    <a:pt x="321912" y="35639"/>
                  </a:lnTo>
                  <a:lnTo>
                    <a:pt x="322280" y="35554"/>
                  </a:lnTo>
                  <a:lnTo>
                    <a:pt x="322656" y="35511"/>
                  </a:lnTo>
                  <a:lnTo>
                    <a:pt x="323420" y="35444"/>
                  </a:lnTo>
                  <a:lnTo>
                    <a:pt x="323792" y="35377"/>
                  </a:lnTo>
                  <a:lnTo>
                    <a:pt x="324018" y="35320"/>
                  </a:lnTo>
                  <a:lnTo>
                    <a:pt x="324244" y="35253"/>
                  </a:lnTo>
                  <a:lnTo>
                    <a:pt x="324687" y="35110"/>
                  </a:lnTo>
                  <a:lnTo>
                    <a:pt x="324913" y="35044"/>
                  </a:lnTo>
                  <a:lnTo>
                    <a:pt x="325431" y="34910"/>
                  </a:lnTo>
                  <a:lnTo>
                    <a:pt x="325693" y="34848"/>
                  </a:lnTo>
                  <a:lnTo>
                    <a:pt x="326591" y="34615"/>
                  </a:lnTo>
                  <a:lnTo>
                    <a:pt x="327351" y="34405"/>
                  </a:lnTo>
                  <a:lnTo>
                    <a:pt x="327723" y="34291"/>
                  </a:lnTo>
                  <a:lnTo>
                    <a:pt x="328095" y="34162"/>
                  </a:lnTo>
                  <a:lnTo>
                    <a:pt x="328448" y="34024"/>
                  </a:lnTo>
                  <a:lnTo>
                    <a:pt x="328796" y="33876"/>
                  </a:lnTo>
                  <a:lnTo>
                    <a:pt x="329141" y="33719"/>
                  </a:lnTo>
                  <a:lnTo>
                    <a:pt x="329477" y="33547"/>
                  </a:lnTo>
                  <a:lnTo>
                    <a:pt x="329810" y="33366"/>
                  </a:lnTo>
                  <a:lnTo>
                    <a:pt x="330063" y="33238"/>
                  </a:lnTo>
                  <a:lnTo>
                    <a:pt x="330332" y="33109"/>
                  </a:lnTo>
                  <a:lnTo>
                    <a:pt x="330589" y="32971"/>
                  </a:lnTo>
                  <a:lnTo>
                    <a:pt x="330803" y="32814"/>
                  </a:lnTo>
                  <a:lnTo>
                    <a:pt x="330938" y="32623"/>
                  </a:lnTo>
                  <a:lnTo>
                    <a:pt x="330969" y="32461"/>
                  </a:lnTo>
                  <a:lnTo>
                    <a:pt x="330958" y="32280"/>
                  </a:lnTo>
                  <a:lnTo>
                    <a:pt x="330938" y="32094"/>
                  </a:lnTo>
                  <a:lnTo>
                    <a:pt x="330922" y="31908"/>
                  </a:lnTo>
                  <a:lnTo>
                    <a:pt x="330954" y="31741"/>
                  </a:lnTo>
                  <a:lnTo>
                    <a:pt x="331064" y="31536"/>
                  </a:lnTo>
                  <a:lnTo>
                    <a:pt x="331243" y="31351"/>
                  </a:lnTo>
                  <a:lnTo>
                    <a:pt x="331452" y="31184"/>
                  </a:lnTo>
                  <a:lnTo>
                    <a:pt x="331682" y="31027"/>
                  </a:lnTo>
                  <a:lnTo>
                    <a:pt x="331908" y="30879"/>
                  </a:lnTo>
                  <a:lnTo>
                    <a:pt x="332212" y="30703"/>
                  </a:lnTo>
                  <a:lnTo>
                    <a:pt x="332537" y="30564"/>
                  </a:lnTo>
                  <a:lnTo>
                    <a:pt x="332878" y="30440"/>
                  </a:lnTo>
                  <a:lnTo>
                    <a:pt x="333222" y="30326"/>
                  </a:lnTo>
                  <a:lnTo>
                    <a:pt x="333372" y="30271"/>
                  </a:lnTo>
                  <a:lnTo>
                    <a:pt x="333998" y="30035"/>
                  </a:lnTo>
                  <a:lnTo>
                    <a:pt x="334877" y="29711"/>
                  </a:lnTo>
                  <a:lnTo>
                    <a:pt x="335312" y="29545"/>
                  </a:lnTo>
                  <a:lnTo>
                    <a:pt x="335744" y="29359"/>
                  </a:lnTo>
                  <a:lnTo>
                    <a:pt x="336420" y="29044"/>
                  </a:lnTo>
                  <a:lnTo>
                    <a:pt x="336757" y="28877"/>
                  </a:lnTo>
                  <a:lnTo>
                    <a:pt x="337086" y="28701"/>
                  </a:lnTo>
                  <a:lnTo>
                    <a:pt x="337398" y="28506"/>
                  </a:lnTo>
                  <a:lnTo>
                    <a:pt x="337759" y="28253"/>
                  </a:lnTo>
                  <a:lnTo>
                    <a:pt x="338099" y="27977"/>
                  </a:lnTo>
                  <a:lnTo>
                    <a:pt x="338432" y="27681"/>
                  </a:lnTo>
                  <a:lnTo>
                    <a:pt x="338752" y="27376"/>
                  </a:lnTo>
                  <a:lnTo>
                    <a:pt x="339283" y="26857"/>
                  </a:lnTo>
                  <a:lnTo>
                    <a:pt x="339504" y="26647"/>
                  </a:lnTo>
                  <a:lnTo>
                    <a:pt x="339714" y="26433"/>
                  </a:lnTo>
                  <a:lnTo>
                    <a:pt x="339912" y="26209"/>
                  </a:lnTo>
                  <a:lnTo>
                    <a:pt x="340082" y="25966"/>
                  </a:lnTo>
                  <a:lnTo>
                    <a:pt x="340165" y="25823"/>
                  </a:lnTo>
                  <a:lnTo>
                    <a:pt x="340300" y="25513"/>
                  </a:lnTo>
                  <a:lnTo>
                    <a:pt x="340446" y="25208"/>
                  </a:lnTo>
                  <a:lnTo>
                    <a:pt x="340593" y="25013"/>
                  </a:lnTo>
                  <a:lnTo>
                    <a:pt x="340949" y="24627"/>
                  </a:lnTo>
                  <a:lnTo>
                    <a:pt x="341076" y="24450"/>
                  </a:lnTo>
                  <a:lnTo>
                    <a:pt x="340997" y="24064"/>
                  </a:lnTo>
                  <a:lnTo>
                    <a:pt x="340767" y="23745"/>
                  </a:lnTo>
                  <a:lnTo>
                    <a:pt x="340716" y="23535"/>
                  </a:lnTo>
                  <a:lnTo>
                    <a:pt x="340716" y="23302"/>
                  </a:lnTo>
                  <a:lnTo>
                    <a:pt x="340728" y="23064"/>
                  </a:lnTo>
                  <a:lnTo>
                    <a:pt x="340720" y="22835"/>
                  </a:lnTo>
                  <a:lnTo>
                    <a:pt x="340668" y="22630"/>
                  </a:lnTo>
                  <a:lnTo>
                    <a:pt x="340557" y="22473"/>
                  </a:lnTo>
                  <a:lnTo>
                    <a:pt x="340403" y="22335"/>
                  </a:lnTo>
                  <a:lnTo>
                    <a:pt x="340237" y="22196"/>
                  </a:lnTo>
                  <a:lnTo>
                    <a:pt x="340106" y="22063"/>
                  </a:lnTo>
                  <a:lnTo>
                    <a:pt x="340035" y="21910"/>
                  </a:lnTo>
                  <a:lnTo>
                    <a:pt x="340051" y="21748"/>
                  </a:lnTo>
                  <a:lnTo>
                    <a:pt x="340126" y="21572"/>
                  </a:lnTo>
                  <a:lnTo>
                    <a:pt x="340233" y="21391"/>
                  </a:lnTo>
                  <a:lnTo>
                    <a:pt x="340355" y="21215"/>
                  </a:lnTo>
                  <a:lnTo>
                    <a:pt x="340462" y="21038"/>
                  </a:lnTo>
                  <a:lnTo>
                    <a:pt x="340696" y="20586"/>
                  </a:lnTo>
                  <a:lnTo>
                    <a:pt x="340819" y="20362"/>
                  </a:lnTo>
                  <a:lnTo>
                    <a:pt x="340957" y="20162"/>
                  </a:lnTo>
                  <a:lnTo>
                    <a:pt x="341123" y="19995"/>
                  </a:lnTo>
                  <a:lnTo>
                    <a:pt x="341361" y="19861"/>
                  </a:lnTo>
                  <a:lnTo>
                    <a:pt x="341638" y="19785"/>
                  </a:lnTo>
                  <a:lnTo>
                    <a:pt x="341939" y="19733"/>
                  </a:lnTo>
                  <a:lnTo>
                    <a:pt x="342224" y="19661"/>
                  </a:lnTo>
                  <a:lnTo>
                    <a:pt x="342481" y="19547"/>
                  </a:lnTo>
                  <a:lnTo>
                    <a:pt x="342778" y="19275"/>
                  </a:lnTo>
                  <a:lnTo>
                    <a:pt x="343016" y="18918"/>
                  </a:lnTo>
                  <a:lnTo>
                    <a:pt x="343439" y="18113"/>
                  </a:lnTo>
                  <a:lnTo>
                    <a:pt x="343685" y="17746"/>
                  </a:lnTo>
                  <a:lnTo>
                    <a:pt x="343898" y="17493"/>
                  </a:lnTo>
                  <a:lnTo>
                    <a:pt x="344124" y="17245"/>
                  </a:lnTo>
                  <a:lnTo>
                    <a:pt x="344354" y="17007"/>
                  </a:lnTo>
                  <a:lnTo>
                    <a:pt x="344821" y="16530"/>
                  </a:lnTo>
                  <a:lnTo>
                    <a:pt x="345011" y="16345"/>
                  </a:lnTo>
                  <a:lnTo>
                    <a:pt x="345209" y="16168"/>
                  </a:lnTo>
                  <a:lnTo>
                    <a:pt x="345597" y="15801"/>
                  </a:lnTo>
                  <a:lnTo>
                    <a:pt x="345775" y="15606"/>
                  </a:lnTo>
                  <a:lnTo>
                    <a:pt x="346004" y="15263"/>
                  </a:lnTo>
                  <a:lnTo>
                    <a:pt x="346214" y="14853"/>
                  </a:lnTo>
                  <a:lnTo>
                    <a:pt x="346408" y="14457"/>
                  </a:lnTo>
                  <a:lnTo>
                    <a:pt x="346602" y="14157"/>
                  </a:lnTo>
                  <a:lnTo>
                    <a:pt x="346800" y="14038"/>
                  </a:lnTo>
                  <a:lnTo>
                    <a:pt x="346962" y="14072"/>
                  </a:lnTo>
                  <a:lnTo>
                    <a:pt x="347121" y="14153"/>
                  </a:lnTo>
                  <a:lnTo>
                    <a:pt x="347445" y="14348"/>
                  </a:lnTo>
                  <a:lnTo>
                    <a:pt x="347612" y="14405"/>
                  </a:lnTo>
                  <a:lnTo>
                    <a:pt x="347762" y="14434"/>
                  </a:lnTo>
                  <a:lnTo>
                    <a:pt x="347916" y="14448"/>
                  </a:lnTo>
                  <a:lnTo>
                    <a:pt x="348075" y="14453"/>
                  </a:lnTo>
                  <a:lnTo>
                    <a:pt x="348229" y="14443"/>
                  </a:lnTo>
                  <a:lnTo>
                    <a:pt x="348376" y="14419"/>
                  </a:lnTo>
                  <a:lnTo>
                    <a:pt x="348589" y="14329"/>
                  </a:lnTo>
                  <a:lnTo>
                    <a:pt x="348791" y="14186"/>
                  </a:lnTo>
                  <a:lnTo>
                    <a:pt x="349179" y="13828"/>
                  </a:lnTo>
                  <a:lnTo>
                    <a:pt x="349385" y="13671"/>
                  </a:lnTo>
                  <a:lnTo>
                    <a:pt x="349591" y="13547"/>
                  </a:lnTo>
                  <a:lnTo>
                    <a:pt x="349801" y="13423"/>
                  </a:lnTo>
                  <a:lnTo>
                    <a:pt x="350015" y="13304"/>
                  </a:lnTo>
                  <a:lnTo>
                    <a:pt x="350228" y="13199"/>
                  </a:lnTo>
                  <a:lnTo>
                    <a:pt x="350596" y="13042"/>
                  </a:lnTo>
                  <a:lnTo>
                    <a:pt x="350747" y="12966"/>
                  </a:lnTo>
                  <a:lnTo>
                    <a:pt x="350897" y="12904"/>
                  </a:lnTo>
                  <a:lnTo>
                    <a:pt x="351036" y="12871"/>
                  </a:lnTo>
                  <a:lnTo>
                    <a:pt x="351511" y="13085"/>
                  </a:lnTo>
                  <a:lnTo>
                    <a:pt x="351642" y="13114"/>
                  </a:lnTo>
                  <a:lnTo>
                    <a:pt x="351780" y="13128"/>
                  </a:lnTo>
                  <a:lnTo>
                    <a:pt x="352164" y="13037"/>
                  </a:lnTo>
                  <a:lnTo>
                    <a:pt x="352501" y="12747"/>
                  </a:lnTo>
                  <a:lnTo>
                    <a:pt x="352370" y="12556"/>
                  </a:lnTo>
                  <a:lnTo>
                    <a:pt x="351954" y="12418"/>
                  </a:lnTo>
                  <a:lnTo>
                    <a:pt x="351796" y="12347"/>
                  </a:lnTo>
                  <a:lnTo>
                    <a:pt x="351626" y="12275"/>
                  </a:lnTo>
                  <a:lnTo>
                    <a:pt x="351432" y="11798"/>
                  </a:lnTo>
                  <a:lnTo>
                    <a:pt x="351586" y="11675"/>
                  </a:lnTo>
                  <a:lnTo>
                    <a:pt x="351760" y="11555"/>
                  </a:lnTo>
                  <a:lnTo>
                    <a:pt x="351923" y="11451"/>
                  </a:lnTo>
                  <a:lnTo>
                    <a:pt x="352129" y="11341"/>
                  </a:lnTo>
                  <a:lnTo>
                    <a:pt x="352350" y="11260"/>
                  </a:lnTo>
                  <a:lnTo>
                    <a:pt x="352584" y="11193"/>
                  </a:lnTo>
                  <a:lnTo>
                    <a:pt x="352813" y="11122"/>
                  </a:lnTo>
                  <a:lnTo>
                    <a:pt x="353039" y="11036"/>
                  </a:lnTo>
                  <a:lnTo>
                    <a:pt x="353296" y="10898"/>
                  </a:lnTo>
                  <a:lnTo>
                    <a:pt x="353550" y="10745"/>
                  </a:lnTo>
                  <a:lnTo>
                    <a:pt x="354045" y="10431"/>
                  </a:lnTo>
                  <a:lnTo>
                    <a:pt x="354302" y="10283"/>
                  </a:lnTo>
                  <a:lnTo>
                    <a:pt x="354745" y="10073"/>
                  </a:lnTo>
                  <a:lnTo>
                    <a:pt x="355418" y="9773"/>
                  </a:lnTo>
                  <a:lnTo>
                    <a:pt x="355612" y="9678"/>
                  </a:lnTo>
                  <a:lnTo>
                    <a:pt x="355802" y="9578"/>
                  </a:lnTo>
                  <a:lnTo>
                    <a:pt x="356190" y="9387"/>
                  </a:lnTo>
                  <a:lnTo>
                    <a:pt x="356392" y="9306"/>
                  </a:lnTo>
                  <a:lnTo>
                    <a:pt x="356602" y="9249"/>
                  </a:lnTo>
                  <a:lnTo>
                    <a:pt x="356820" y="9206"/>
                  </a:lnTo>
                  <a:lnTo>
                    <a:pt x="357041" y="9168"/>
                  </a:lnTo>
                  <a:lnTo>
                    <a:pt x="357255" y="9116"/>
                  </a:lnTo>
                  <a:lnTo>
                    <a:pt x="357457" y="9035"/>
                  </a:lnTo>
                  <a:lnTo>
                    <a:pt x="357607" y="8958"/>
                  </a:lnTo>
                  <a:lnTo>
                    <a:pt x="357770" y="8873"/>
                  </a:lnTo>
                  <a:lnTo>
                    <a:pt x="357932" y="8325"/>
                  </a:lnTo>
                  <a:lnTo>
                    <a:pt x="357766" y="8186"/>
                  </a:lnTo>
                  <a:lnTo>
                    <a:pt x="357583" y="8053"/>
                  </a:lnTo>
                  <a:lnTo>
                    <a:pt x="357425" y="7924"/>
                  </a:lnTo>
                  <a:lnTo>
                    <a:pt x="357263" y="7805"/>
                  </a:lnTo>
                  <a:lnTo>
                    <a:pt x="356899" y="7567"/>
                  </a:lnTo>
                  <a:lnTo>
                    <a:pt x="356772" y="7219"/>
                  </a:lnTo>
                  <a:lnTo>
                    <a:pt x="356922" y="7100"/>
                  </a:lnTo>
                  <a:lnTo>
                    <a:pt x="357124" y="6981"/>
                  </a:lnTo>
                  <a:lnTo>
                    <a:pt x="357346" y="6871"/>
                  </a:lnTo>
                  <a:lnTo>
                    <a:pt x="357544" y="6766"/>
                  </a:lnTo>
                  <a:lnTo>
                    <a:pt x="357730" y="6676"/>
                  </a:lnTo>
                  <a:lnTo>
                    <a:pt x="357928" y="6595"/>
                  </a:lnTo>
                  <a:lnTo>
                    <a:pt x="358320" y="6442"/>
                  </a:lnTo>
                  <a:lnTo>
                    <a:pt x="358514" y="6352"/>
                  </a:lnTo>
                  <a:lnTo>
                    <a:pt x="358672" y="6261"/>
                  </a:lnTo>
                  <a:lnTo>
                    <a:pt x="358973" y="6051"/>
                  </a:lnTo>
                  <a:lnTo>
                    <a:pt x="359131" y="5956"/>
                  </a:lnTo>
                  <a:lnTo>
                    <a:pt x="359294" y="5880"/>
                  </a:lnTo>
                  <a:lnTo>
                    <a:pt x="359472" y="5813"/>
                  </a:lnTo>
                  <a:lnTo>
                    <a:pt x="359658" y="5756"/>
                  </a:lnTo>
                  <a:lnTo>
                    <a:pt x="359848" y="5708"/>
                  </a:lnTo>
                  <a:lnTo>
                    <a:pt x="360034" y="5689"/>
                  </a:lnTo>
                  <a:lnTo>
                    <a:pt x="360208" y="5704"/>
                  </a:lnTo>
                  <a:lnTo>
                    <a:pt x="360382" y="5775"/>
                  </a:lnTo>
                  <a:lnTo>
                    <a:pt x="360541" y="5889"/>
                  </a:lnTo>
                  <a:lnTo>
                    <a:pt x="360853" y="6175"/>
                  </a:lnTo>
                  <a:lnTo>
                    <a:pt x="361020" y="6299"/>
                  </a:lnTo>
                  <a:lnTo>
                    <a:pt x="361178" y="6385"/>
                  </a:lnTo>
                  <a:lnTo>
                    <a:pt x="361673" y="6614"/>
                  </a:lnTo>
                  <a:lnTo>
                    <a:pt x="361831" y="6700"/>
                  </a:lnTo>
                  <a:lnTo>
                    <a:pt x="361986" y="6809"/>
                  </a:lnTo>
                  <a:lnTo>
                    <a:pt x="362140" y="6952"/>
                  </a:lnTo>
                  <a:lnTo>
                    <a:pt x="362286" y="7081"/>
                  </a:lnTo>
                  <a:lnTo>
                    <a:pt x="362425" y="7176"/>
                  </a:lnTo>
                  <a:lnTo>
                    <a:pt x="362916" y="6885"/>
                  </a:lnTo>
                  <a:lnTo>
                    <a:pt x="362963" y="6733"/>
                  </a:lnTo>
                  <a:lnTo>
                    <a:pt x="363007" y="6576"/>
                  </a:lnTo>
                  <a:lnTo>
                    <a:pt x="363252" y="6371"/>
                  </a:lnTo>
                  <a:lnTo>
                    <a:pt x="363438" y="6523"/>
                  </a:lnTo>
                  <a:lnTo>
                    <a:pt x="363672" y="6738"/>
                  </a:lnTo>
                  <a:lnTo>
                    <a:pt x="363913" y="6976"/>
                  </a:lnTo>
                  <a:lnTo>
                    <a:pt x="364329" y="7343"/>
                  </a:lnTo>
                  <a:lnTo>
                    <a:pt x="364519" y="7524"/>
                  </a:lnTo>
                  <a:lnTo>
                    <a:pt x="364713" y="7696"/>
                  </a:lnTo>
                  <a:lnTo>
                    <a:pt x="364919" y="7848"/>
                  </a:lnTo>
                  <a:lnTo>
                    <a:pt x="365133" y="7962"/>
                  </a:lnTo>
                  <a:lnTo>
                    <a:pt x="365283" y="8020"/>
                  </a:lnTo>
                  <a:lnTo>
                    <a:pt x="365437" y="8072"/>
                  </a:lnTo>
                  <a:lnTo>
                    <a:pt x="365596" y="8110"/>
                  </a:lnTo>
                  <a:lnTo>
                    <a:pt x="365774" y="8129"/>
                  </a:lnTo>
                  <a:lnTo>
                    <a:pt x="366059" y="8382"/>
                  </a:lnTo>
                  <a:lnTo>
                    <a:pt x="366324" y="8153"/>
                  </a:lnTo>
                  <a:lnTo>
                    <a:pt x="366593" y="7881"/>
                  </a:lnTo>
                  <a:lnTo>
                    <a:pt x="367108" y="7800"/>
                  </a:lnTo>
                  <a:lnTo>
                    <a:pt x="367650" y="8339"/>
                  </a:lnTo>
                  <a:lnTo>
                    <a:pt x="367686" y="8896"/>
                  </a:lnTo>
                  <a:lnTo>
                    <a:pt x="367781" y="9335"/>
                  </a:lnTo>
                  <a:lnTo>
                    <a:pt x="368070" y="9516"/>
                  </a:lnTo>
                  <a:lnTo>
                    <a:pt x="368038" y="9721"/>
                  </a:lnTo>
                  <a:lnTo>
                    <a:pt x="368490" y="9687"/>
                  </a:lnTo>
                  <a:lnTo>
                    <a:pt x="368672" y="9425"/>
                  </a:lnTo>
                  <a:lnTo>
                    <a:pt x="368933" y="9621"/>
                  </a:lnTo>
                  <a:lnTo>
                    <a:pt x="368767" y="9997"/>
                  </a:lnTo>
                  <a:lnTo>
                    <a:pt x="368981" y="10326"/>
                  </a:lnTo>
                  <a:lnTo>
                    <a:pt x="369182" y="10459"/>
                  </a:lnTo>
                  <a:lnTo>
                    <a:pt x="369384" y="10450"/>
                  </a:lnTo>
                  <a:lnTo>
                    <a:pt x="369598" y="10922"/>
                  </a:lnTo>
                  <a:lnTo>
                    <a:pt x="369816" y="10984"/>
                  </a:lnTo>
                  <a:lnTo>
                    <a:pt x="370105" y="11236"/>
                  </a:lnTo>
                  <a:lnTo>
                    <a:pt x="370307" y="11255"/>
                  </a:lnTo>
                  <a:lnTo>
                    <a:pt x="370873" y="11675"/>
                  </a:lnTo>
                  <a:lnTo>
                    <a:pt x="371011" y="11913"/>
                  </a:lnTo>
                  <a:lnTo>
                    <a:pt x="371336" y="11946"/>
                  </a:lnTo>
                  <a:lnTo>
                    <a:pt x="371799" y="12118"/>
                  </a:lnTo>
                  <a:lnTo>
                    <a:pt x="372266" y="12242"/>
                  </a:lnTo>
                  <a:lnTo>
                    <a:pt x="372741" y="12561"/>
                  </a:lnTo>
                  <a:lnTo>
                    <a:pt x="373046" y="12814"/>
                  </a:lnTo>
                  <a:lnTo>
                    <a:pt x="373390" y="12980"/>
                  </a:lnTo>
                  <a:lnTo>
                    <a:pt x="373561" y="13381"/>
                  </a:lnTo>
                  <a:lnTo>
                    <a:pt x="373763" y="13605"/>
                  </a:lnTo>
                  <a:lnTo>
                    <a:pt x="374083" y="13609"/>
                  </a:lnTo>
                  <a:lnTo>
                    <a:pt x="374463" y="13586"/>
                  </a:lnTo>
                  <a:lnTo>
                    <a:pt x="374915" y="13695"/>
                  </a:lnTo>
                  <a:lnTo>
                    <a:pt x="375326" y="14296"/>
                  </a:lnTo>
                  <a:lnTo>
                    <a:pt x="375560" y="14558"/>
                  </a:lnTo>
                  <a:lnTo>
                    <a:pt x="375813" y="14624"/>
                  </a:lnTo>
                  <a:lnTo>
                    <a:pt x="376039" y="14739"/>
                  </a:lnTo>
                  <a:lnTo>
                    <a:pt x="376692" y="15015"/>
                  </a:lnTo>
                  <a:lnTo>
                    <a:pt x="377013" y="15048"/>
                  </a:lnTo>
                  <a:lnTo>
                    <a:pt x="377266" y="15434"/>
                  </a:lnTo>
                  <a:lnTo>
                    <a:pt x="377583" y="15582"/>
                  </a:lnTo>
                  <a:lnTo>
                    <a:pt x="377666" y="15878"/>
                  </a:lnTo>
                  <a:lnTo>
                    <a:pt x="378117" y="15839"/>
                  </a:lnTo>
                  <a:lnTo>
                    <a:pt x="379174" y="16164"/>
                  </a:lnTo>
                  <a:lnTo>
                    <a:pt x="379594" y="16159"/>
                  </a:lnTo>
                  <a:lnTo>
                    <a:pt x="380156" y="16311"/>
                  </a:lnTo>
                  <a:lnTo>
                    <a:pt x="380528" y="16669"/>
                  </a:lnTo>
                  <a:lnTo>
                    <a:pt x="380845" y="16950"/>
                  </a:lnTo>
                  <a:lnTo>
                    <a:pt x="381490" y="17441"/>
                  </a:lnTo>
                  <a:lnTo>
                    <a:pt x="381664" y="17522"/>
                  </a:lnTo>
                  <a:lnTo>
                    <a:pt x="382479" y="18027"/>
                  </a:lnTo>
                  <a:lnTo>
                    <a:pt x="383097" y="18365"/>
                  </a:lnTo>
                  <a:lnTo>
                    <a:pt x="383184" y="18856"/>
                  </a:lnTo>
                  <a:lnTo>
                    <a:pt x="383548" y="19075"/>
                  </a:lnTo>
                  <a:lnTo>
                    <a:pt x="383853" y="19428"/>
                  </a:lnTo>
                  <a:lnTo>
                    <a:pt x="384376" y="19652"/>
                  </a:lnTo>
                  <a:lnTo>
                    <a:pt x="384669" y="19461"/>
                  </a:lnTo>
                  <a:lnTo>
                    <a:pt x="384970" y="19895"/>
                  </a:lnTo>
                  <a:lnTo>
                    <a:pt x="385282" y="20028"/>
                  </a:lnTo>
                  <a:lnTo>
                    <a:pt x="385745" y="20419"/>
                  </a:lnTo>
                  <a:lnTo>
                    <a:pt x="385520" y="20743"/>
                  </a:lnTo>
                  <a:lnTo>
                    <a:pt x="384863" y="20586"/>
                  </a:lnTo>
                  <a:lnTo>
                    <a:pt x="384922" y="21286"/>
                  </a:lnTo>
                  <a:lnTo>
                    <a:pt x="385642" y="21958"/>
                  </a:lnTo>
                  <a:lnTo>
                    <a:pt x="386367" y="22559"/>
                  </a:lnTo>
                  <a:lnTo>
                    <a:pt x="386751" y="23521"/>
                  </a:lnTo>
                  <a:lnTo>
                    <a:pt x="386197" y="23840"/>
                  </a:lnTo>
                  <a:lnTo>
                    <a:pt x="386264" y="24355"/>
                  </a:lnTo>
                  <a:lnTo>
                    <a:pt x="386545" y="24875"/>
                  </a:lnTo>
                  <a:lnTo>
                    <a:pt x="387052" y="25399"/>
                  </a:lnTo>
                  <a:lnTo>
                    <a:pt x="386965" y="26023"/>
                  </a:lnTo>
                  <a:lnTo>
                    <a:pt x="387436" y="26542"/>
                  </a:lnTo>
                  <a:lnTo>
                    <a:pt x="387677" y="27248"/>
                  </a:lnTo>
                  <a:lnTo>
                    <a:pt x="387958" y="28024"/>
                  </a:lnTo>
                  <a:lnTo>
                    <a:pt x="387915" y="28572"/>
                  </a:lnTo>
                  <a:lnTo>
                    <a:pt x="388164" y="28944"/>
                  </a:lnTo>
                  <a:lnTo>
                    <a:pt x="387931" y="29673"/>
                  </a:lnTo>
                  <a:lnTo>
                    <a:pt x="388030" y="30302"/>
                  </a:lnTo>
                  <a:lnTo>
                    <a:pt x="388417" y="31117"/>
                  </a:lnTo>
                  <a:lnTo>
                    <a:pt x="388849" y="31675"/>
                  </a:lnTo>
                  <a:lnTo>
                    <a:pt x="389316" y="32161"/>
                  </a:lnTo>
                  <a:lnTo>
                    <a:pt x="389862" y="32318"/>
                  </a:lnTo>
                  <a:lnTo>
                    <a:pt x="390286" y="33276"/>
                  </a:lnTo>
                  <a:lnTo>
                    <a:pt x="390927" y="34353"/>
                  </a:lnTo>
                  <a:lnTo>
                    <a:pt x="391387" y="35315"/>
                  </a:lnTo>
                  <a:lnTo>
                    <a:pt x="391624" y="36388"/>
                  </a:lnTo>
                  <a:lnTo>
                    <a:pt x="392206" y="36726"/>
                  </a:lnTo>
                  <a:lnTo>
                    <a:pt x="392602" y="37217"/>
                  </a:lnTo>
                  <a:lnTo>
                    <a:pt x="392020" y="37674"/>
                  </a:lnTo>
                  <a:lnTo>
                    <a:pt x="392432" y="38494"/>
                  </a:lnTo>
                  <a:lnTo>
                    <a:pt x="392341" y="39385"/>
                  </a:lnTo>
                  <a:lnTo>
                    <a:pt x="391901" y="40000"/>
                  </a:lnTo>
                  <a:lnTo>
                    <a:pt x="391616" y="40810"/>
                  </a:lnTo>
                  <a:lnTo>
                    <a:pt x="391070" y="41110"/>
                  </a:lnTo>
                  <a:lnTo>
                    <a:pt x="390630" y="41725"/>
                  </a:lnTo>
                  <a:lnTo>
                    <a:pt x="390041" y="42297"/>
                  </a:lnTo>
                  <a:lnTo>
                    <a:pt x="389910" y="43073"/>
                  </a:lnTo>
                  <a:lnTo>
                    <a:pt x="389435" y="43841"/>
                  </a:lnTo>
                  <a:lnTo>
                    <a:pt x="390076" y="44708"/>
                  </a:lnTo>
                  <a:lnTo>
                    <a:pt x="390535" y="45180"/>
                  </a:lnTo>
                  <a:lnTo>
                    <a:pt x="390634" y="45956"/>
                  </a:lnTo>
                  <a:lnTo>
                    <a:pt x="391125" y="46781"/>
                  </a:lnTo>
                  <a:lnTo>
                    <a:pt x="391462" y="47448"/>
                  </a:lnTo>
                  <a:lnTo>
                    <a:pt x="391058" y="48372"/>
                  </a:lnTo>
                  <a:lnTo>
                    <a:pt x="390508" y="48868"/>
                  </a:lnTo>
                  <a:lnTo>
                    <a:pt x="391236" y="49502"/>
                  </a:lnTo>
                  <a:lnTo>
                    <a:pt x="392119" y="49945"/>
                  </a:lnTo>
                  <a:lnTo>
                    <a:pt x="393002" y="50464"/>
                  </a:lnTo>
                  <a:lnTo>
                    <a:pt x="393572" y="51055"/>
                  </a:lnTo>
                  <a:lnTo>
                    <a:pt x="393599" y="51794"/>
                  </a:lnTo>
                  <a:lnTo>
                    <a:pt x="394090" y="52499"/>
                  </a:lnTo>
                  <a:lnTo>
                    <a:pt x="394934" y="52942"/>
                  </a:lnTo>
                  <a:lnTo>
                    <a:pt x="395753" y="52723"/>
                  </a:lnTo>
                  <a:lnTo>
                    <a:pt x="396576" y="53743"/>
                  </a:lnTo>
                  <a:lnTo>
                    <a:pt x="396446" y="54238"/>
                  </a:lnTo>
                  <a:lnTo>
                    <a:pt x="396794" y="54710"/>
                  </a:lnTo>
                  <a:lnTo>
                    <a:pt x="397012" y="54958"/>
                  </a:lnTo>
                  <a:lnTo>
                    <a:pt x="397388" y="55101"/>
                  </a:lnTo>
                  <a:lnTo>
                    <a:pt x="397736" y="55482"/>
                  </a:lnTo>
                  <a:lnTo>
                    <a:pt x="397000" y="55558"/>
                  </a:lnTo>
                  <a:lnTo>
                    <a:pt x="397237" y="56164"/>
                  </a:lnTo>
                  <a:lnTo>
                    <a:pt x="397182" y="56654"/>
                  </a:lnTo>
                  <a:lnTo>
                    <a:pt x="396929" y="57269"/>
                  </a:lnTo>
                  <a:lnTo>
                    <a:pt x="396675" y="57822"/>
                  </a:lnTo>
                  <a:lnTo>
                    <a:pt x="396758" y="58113"/>
                  </a:lnTo>
                  <a:lnTo>
                    <a:pt x="396192" y="58680"/>
                  </a:lnTo>
                  <a:lnTo>
                    <a:pt x="395986" y="58990"/>
                  </a:lnTo>
                  <a:lnTo>
                    <a:pt x="395389" y="58870"/>
                  </a:lnTo>
                  <a:lnTo>
                    <a:pt x="395270" y="59375"/>
                  </a:lnTo>
                  <a:lnTo>
                    <a:pt x="394827" y="59504"/>
                  </a:lnTo>
                  <a:lnTo>
                    <a:pt x="394858" y="60038"/>
                  </a:lnTo>
                  <a:lnTo>
                    <a:pt x="395163" y="61110"/>
                  </a:lnTo>
                  <a:lnTo>
                    <a:pt x="395349" y="61358"/>
                  </a:lnTo>
                  <a:lnTo>
                    <a:pt x="395551" y="61672"/>
                  </a:lnTo>
                  <a:lnTo>
                    <a:pt x="395694" y="61877"/>
                  </a:lnTo>
                  <a:lnTo>
                    <a:pt x="395872" y="62120"/>
                  </a:lnTo>
                  <a:lnTo>
                    <a:pt x="396066" y="62368"/>
                  </a:lnTo>
                  <a:lnTo>
                    <a:pt x="396208" y="62544"/>
                  </a:lnTo>
                  <a:lnTo>
                    <a:pt x="396351" y="62711"/>
                  </a:lnTo>
                  <a:lnTo>
                    <a:pt x="396359" y="63221"/>
                  </a:lnTo>
                  <a:lnTo>
                    <a:pt x="396616" y="63693"/>
                  </a:lnTo>
                  <a:lnTo>
                    <a:pt x="396363" y="64403"/>
                  </a:lnTo>
                  <a:lnTo>
                    <a:pt x="396509" y="64918"/>
                  </a:lnTo>
                  <a:lnTo>
                    <a:pt x="396857" y="65299"/>
                  </a:lnTo>
                  <a:lnTo>
                    <a:pt x="396845" y="66014"/>
                  </a:lnTo>
                  <a:lnTo>
                    <a:pt x="397036" y="66304"/>
                  </a:lnTo>
                  <a:lnTo>
                    <a:pt x="396751" y="66452"/>
                  </a:lnTo>
                  <a:lnTo>
                    <a:pt x="396616" y="66809"/>
                  </a:lnTo>
                  <a:lnTo>
                    <a:pt x="396430" y="67963"/>
                  </a:lnTo>
                  <a:lnTo>
                    <a:pt x="396489" y="68334"/>
                  </a:lnTo>
                  <a:lnTo>
                    <a:pt x="396588" y="68658"/>
                  </a:lnTo>
                  <a:lnTo>
                    <a:pt x="396608" y="69068"/>
                  </a:lnTo>
                  <a:lnTo>
                    <a:pt x="396442" y="69578"/>
                  </a:lnTo>
                  <a:lnTo>
                    <a:pt x="396810" y="69816"/>
                  </a:lnTo>
                  <a:lnTo>
                    <a:pt x="396754" y="70212"/>
                  </a:lnTo>
                  <a:lnTo>
                    <a:pt x="397135" y="70398"/>
                  </a:lnTo>
                  <a:lnTo>
                    <a:pt x="397115" y="70793"/>
                  </a:lnTo>
                  <a:lnTo>
                    <a:pt x="397226" y="71027"/>
                  </a:lnTo>
                  <a:lnTo>
                    <a:pt x="397277" y="71608"/>
                  </a:lnTo>
                  <a:lnTo>
                    <a:pt x="397423" y="72108"/>
                  </a:lnTo>
                  <a:lnTo>
                    <a:pt x="397598" y="72423"/>
                  </a:lnTo>
                  <a:lnTo>
                    <a:pt x="398005" y="73133"/>
                  </a:lnTo>
                  <a:lnTo>
                    <a:pt x="397895" y="73481"/>
                  </a:lnTo>
                  <a:lnTo>
                    <a:pt x="398714" y="73948"/>
                  </a:lnTo>
                  <a:lnTo>
                    <a:pt x="399339" y="74572"/>
                  </a:lnTo>
                  <a:lnTo>
                    <a:pt x="399529" y="75935"/>
                  </a:lnTo>
                  <a:lnTo>
                    <a:pt x="399640" y="77193"/>
                  </a:lnTo>
                  <a:lnTo>
                    <a:pt x="399601" y="79671"/>
                  </a:lnTo>
                  <a:lnTo>
                    <a:pt x="399241" y="80386"/>
                  </a:lnTo>
                  <a:lnTo>
                    <a:pt x="399363" y="80896"/>
                  </a:lnTo>
                  <a:lnTo>
                    <a:pt x="398825" y="81339"/>
                  </a:lnTo>
                  <a:lnTo>
                    <a:pt x="398702" y="82216"/>
                  </a:lnTo>
                  <a:lnTo>
                    <a:pt x="398504" y="82935"/>
                  </a:lnTo>
                  <a:lnTo>
                    <a:pt x="396727" y="84303"/>
                  </a:lnTo>
                  <a:lnTo>
                    <a:pt x="396378" y="84560"/>
                  </a:lnTo>
                  <a:lnTo>
                    <a:pt x="396022" y="84798"/>
                  </a:lnTo>
                  <a:lnTo>
                    <a:pt x="395840" y="84913"/>
                  </a:lnTo>
                  <a:lnTo>
                    <a:pt x="395547" y="85084"/>
                  </a:lnTo>
                  <a:lnTo>
                    <a:pt x="395234" y="85289"/>
                  </a:lnTo>
                  <a:lnTo>
                    <a:pt x="394771" y="85656"/>
                  </a:lnTo>
                  <a:lnTo>
                    <a:pt x="394027" y="86190"/>
                  </a:lnTo>
                  <a:lnTo>
                    <a:pt x="393849" y="86290"/>
                  </a:lnTo>
                  <a:lnTo>
                    <a:pt x="393425" y="86590"/>
                  </a:lnTo>
                  <a:lnTo>
                    <a:pt x="393235" y="86962"/>
                  </a:lnTo>
                  <a:lnTo>
                    <a:pt x="393002" y="87338"/>
                  </a:lnTo>
                  <a:lnTo>
                    <a:pt x="392926" y="87467"/>
                  </a:lnTo>
                  <a:lnTo>
                    <a:pt x="392855" y="87600"/>
                  </a:lnTo>
                  <a:lnTo>
                    <a:pt x="392776" y="87772"/>
                  </a:lnTo>
                  <a:lnTo>
                    <a:pt x="392574" y="88310"/>
                  </a:lnTo>
                  <a:lnTo>
                    <a:pt x="392499" y="88487"/>
                  </a:lnTo>
                  <a:lnTo>
                    <a:pt x="392273" y="88930"/>
                  </a:lnTo>
                  <a:lnTo>
                    <a:pt x="392059" y="89306"/>
                  </a:lnTo>
                  <a:lnTo>
                    <a:pt x="391695" y="89731"/>
                  </a:lnTo>
                  <a:lnTo>
                    <a:pt x="391390" y="89878"/>
                  </a:lnTo>
                  <a:lnTo>
                    <a:pt x="391394" y="90102"/>
                  </a:lnTo>
                  <a:lnTo>
                    <a:pt x="391525" y="90279"/>
                  </a:lnTo>
                  <a:lnTo>
                    <a:pt x="391668" y="90436"/>
                  </a:lnTo>
                  <a:lnTo>
                    <a:pt x="392000" y="90731"/>
                  </a:lnTo>
                  <a:lnTo>
                    <a:pt x="392091" y="90898"/>
                  </a:lnTo>
                  <a:lnTo>
                    <a:pt x="392159" y="91089"/>
                  </a:lnTo>
                  <a:lnTo>
                    <a:pt x="392198" y="91289"/>
                  </a:lnTo>
                  <a:lnTo>
                    <a:pt x="392210" y="91494"/>
                  </a:lnTo>
                  <a:lnTo>
                    <a:pt x="392190" y="91680"/>
                  </a:lnTo>
                  <a:lnTo>
                    <a:pt x="392151" y="91813"/>
                  </a:lnTo>
                  <a:lnTo>
                    <a:pt x="392087" y="91946"/>
                  </a:lnTo>
                  <a:lnTo>
                    <a:pt x="391925" y="92199"/>
                  </a:lnTo>
                  <a:lnTo>
                    <a:pt x="391802" y="92351"/>
                  </a:lnTo>
                  <a:lnTo>
                    <a:pt x="391672" y="92494"/>
                  </a:lnTo>
                  <a:lnTo>
                    <a:pt x="391624" y="92642"/>
                  </a:lnTo>
                  <a:lnTo>
                    <a:pt x="391628" y="92823"/>
                  </a:lnTo>
                  <a:lnTo>
                    <a:pt x="391699" y="93224"/>
                  </a:lnTo>
                  <a:lnTo>
                    <a:pt x="391723" y="93533"/>
                  </a:lnTo>
                  <a:lnTo>
                    <a:pt x="391739" y="93991"/>
                  </a:lnTo>
                  <a:lnTo>
                    <a:pt x="391806" y="94124"/>
                  </a:lnTo>
                  <a:lnTo>
                    <a:pt x="391917" y="94267"/>
                  </a:lnTo>
                  <a:lnTo>
                    <a:pt x="392032" y="94396"/>
                  </a:lnTo>
                  <a:lnTo>
                    <a:pt x="391961" y="94629"/>
                  </a:lnTo>
                  <a:lnTo>
                    <a:pt x="391573" y="94687"/>
                  </a:lnTo>
                  <a:lnTo>
                    <a:pt x="391197" y="94696"/>
                  </a:lnTo>
                  <a:lnTo>
                    <a:pt x="390500" y="94934"/>
                  </a:lnTo>
                  <a:lnTo>
                    <a:pt x="390476" y="95072"/>
                  </a:lnTo>
                  <a:lnTo>
                    <a:pt x="390456" y="95215"/>
                  </a:lnTo>
                  <a:lnTo>
                    <a:pt x="390393" y="95473"/>
                  </a:lnTo>
                  <a:lnTo>
                    <a:pt x="390171" y="96173"/>
                  </a:lnTo>
                  <a:lnTo>
                    <a:pt x="390179" y="96316"/>
                  </a:lnTo>
                  <a:lnTo>
                    <a:pt x="390199" y="96464"/>
                  </a:lnTo>
                  <a:lnTo>
                    <a:pt x="390464" y="97036"/>
                  </a:lnTo>
                  <a:lnTo>
                    <a:pt x="390302" y="97493"/>
                  </a:lnTo>
                  <a:lnTo>
                    <a:pt x="390068" y="98108"/>
                  </a:lnTo>
                  <a:lnTo>
                    <a:pt x="390436" y="98532"/>
                  </a:lnTo>
                  <a:lnTo>
                    <a:pt x="391109" y="99028"/>
                  </a:lnTo>
                  <a:lnTo>
                    <a:pt x="391007" y="99843"/>
                  </a:lnTo>
                  <a:lnTo>
                    <a:pt x="391038" y="100500"/>
                  </a:lnTo>
                  <a:lnTo>
                    <a:pt x="391117" y="101053"/>
                  </a:lnTo>
                  <a:lnTo>
                    <a:pt x="391086" y="101692"/>
                  </a:lnTo>
                  <a:lnTo>
                    <a:pt x="391406" y="102292"/>
                  </a:lnTo>
                  <a:lnTo>
                    <a:pt x="392024" y="103250"/>
                  </a:lnTo>
                  <a:lnTo>
                    <a:pt x="392768" y="103393"/>
                  </a:lnTo>
                  <a:lnTo>
                    <a:pt x="393445" y="103626"/>
                  </a:lnTo>
                  <a:lnTo>
                    <a:pt x="393132" y="104108"/>
                  </a:lnTo>
                  <a:lnTo>
                    <a:pt x="392558" y="104117"/>
                  </a:lnTo>
                  <a:lnTo>
                    <a:pt x="392111" y="104660"/>
                  </a:lnTo>
                  <a:lnTo>
                    <a:pt x="391311" y="105089"/>
                  </a:lnTo>
                  <a:lnTo>
                    <a:pt x="390991" y="105718"/>
                  </a:lnTo>
                  <a:lnTo>
                    <a:pt x="391652" y="106895"/>
                  </a:lnTo>
                  <a:lnTo>
                    <a:pt x="392590" y="107500"/>
                  </a:lnTo>
                  <a:lnTo>
                    <a:pt x="392226" y="108129"/>
                  </a:lnTo>
                  <a:lnTo>
                    <a:pt x="391624" y="108477"/>
                  </a:lnTo>
                  <a:lnTo>
                    <a:pt x="390749" y="108816"/>
                  </a:lnTo>
                  <a:lnTo>
                    <a:pt x="390702" y="109407"/>
                  </a:lnTo>
                  <a:lnTo>
                    <a:pt x="390805" y="110322"/>
                  </a:lnTo>
                  <a:lnTo>
                    <a:pt x="390433" y="111184"/>
                  </a:lnTo>
                  <a:lnTo>
                    <a:pt x="390417" y="112051"/>
                  </a:lnTo>
                  <a:lnTo>
                    <a:pt x="389621" y="112514"/>
                  </a:lnTo>
                  <a:lnTo>
                    <a:pt x="389098" y="112900"/>
                  </a:lnTo>
                  <a:lnTo>
                    <a:pt x="389447" y="113581"/>
                  </a:lnTo>
                  <a:lnTo>
                    <a:pt x="389122" y="113972"/>
                  </a:lnTo>
                  <a:lnTo>
                    <a:pt x="388327" y="114234"/>
                  </a:lnTo>
                  <a:lnTo>
                    <a:pt x="387412" y="114729"/>
                  </a:lnTo>
                  <a:lnTo>
                    <a:pt x="387068" y="116388"/>
                  </a:lnTo>
                  <a:lnTo>
                    <a:pt x="386343" y="117126"/>
                  </a:lnTo>
                  <a:lnTo>
                    <a:pt x="387317" y="117736"/>
                  </a:lnTo>
                  <a:lnTo>
                    <a:pt x="387543" y="118608"/>
                  </a:lnTo>
                  <a:lnTo>
                    <a:pt x="387444" y="119595"/>
                  </a:lnTo>
                  <a:lnTo>
                    <a:pt x="387942" y="120395"/>
                  </a:lnTo>
                  <a:lnTo>
                    <a:pt x="388956" y="121205"/>
                  </a:lnTo>
                  <a:lnTo>
                    <a:pt x="389657" y="121930"/>
                  </a:lnTo>
                  <a:lnTo>
                    <a:pt x="390670" y="122659"/>
                  </a:lnTo>
                  <a:lnTo>
                    <a:pt x="391359" y="123817"/>
                  </a:lnTo>
                  <a:lnTo>
                    <a:pt x="392218" y="124503"/>
                  </a:lnTo>
                  <a:lnTo>
                    <a:pt x="392843" y="125165"/>
                  </a:lnTo>
                  <a:lnTo>
                    <a:pt x="393172" y="125342"/>
                  </a:lnTo>
                  <a:lnTo>
                    <a:pt x="393144" y="125713"/>
                  </a:lnTo>
                  <a:lnTo>
                    <a:pt x="392875" y="126247"/>
                  </a:lnTo>
                  <a:lnTo>
                    <a:pt x="392178" y="126886"/>
                  </a:lnTo>
                  <a:lnTo>
                    <a:pt x="391778" y="127472"/>
                  </a:lnTo>
                  <a:lnTo>
                    <a:pt x="391525" y="128029"/>
                  </a:lnTo>
                  <a:lnTo>
                    <a:pt x="391929" y="128425"/>
                  </a:lnTo>
                  <a:lnTo>
                    <a:pt x="391901" y="128892"/>
                  </a:lnTo>
                  <a:lnTo>
                    <a:pt x="391197" y="128916"/>
                  </a:lnTo>
                  <a:lnTo>
                    <a:pt x="390357" y="128959"/>
                  </a:lnTo>
                  <a:lnTo>
                    <a:pt x="390143" y="129602"/>
                  </a:lnTo>
                  <a:lnTo>
                    <a:pt x="390488" y="130112"/>
                  </a:lnTo>
                  <a:lnTo>
                    <a:pt x="390583" y="130989"/>
                  </a:lnTo>
                  <a:lnTo>
                    <a:pt x="390405" y="131637"/>
                  </a:lnTo>
                  <a:lnTo>
                    <a:pt x="389950" y="132152"/>
                  </a:lnTo>
                  <a:lnTo>
                    <a:pt x="389348" y="132623"/>
                  </a:lnTo>
                  <a:lnTo>
                    <a:pt x="388679" y="132723"/>
                  </a:lnTo>
                  <a:lnTo>
                    <a:pt x="388307" y="132790"/>
                  </a:lnTo>
                  <a:lnTo>
                    <a:pt x="387808" y="132633"/>
                  </a:lnTo>
                  <a:lnTo>
                    <a:pt x="387080" y="132657"/>
                  </a:lnTo>
                  <a:lnTo>
                    <a:pt x="385975" y="133348"/>
                  </a:lnTo>
                  <a:lnTo>
                    <a:pt x="385500" y="133857"/>
                  </a:lnTo>
                  <a:lnTo>
                    <a:pt x="385413" y="134620"/>
                  </a:lnTo>
                  <a:lnTo>
                    <a:pt x="385500" y="135201"/>
                  </a:lnTo>
                  <a:lnTo>
                    <a:pt x="385128" y="135392"/>
                  </a:lnTo>
                  <a:lnTo>
                    <a:pt x="384736" y="135654"/>
                  </a:lnTo>
                  <a:lnTo>
                    <a:pt x="383952" y="136007"/>
                  </a:lnTo>
                  <a:lnTo>
                    <a:pt x="384039" y="136445"/>
                  </a:lnTo>
                  <a:lnTo>
                    <a:pt x="383770" y="136636"/>
                  </a:lnTo>
                  <a:lnTo>
                    <a:pt x="383715" y="137050"/>
                  </a:lnTo>
                  <a:lnTo>
                    <a:pt x="383418" y="137360"/>
                  </a:lnTo>
                  <a:lnTo>
                    <a:pt x="383113" y="137965"/>
                  </a:lnTo>
                  <a:lnTo>
                    <a:pt x="382547" y="138323"/>
                  </a:lnTo>
                  <a:lnTo>
                    <a:pt x="381973" y="139142"/>
                  </a:lnTo>
                  <a:lnTo>
                    <a:pt x="381969" y="139433"/>
                  </a:lnTo>
                  <a:lnTo>
                    <a:pt x="382860" y="139938"/>
                  </a:lnTo>
                  <a:lnTo>
                    <a:pt x="383263" y="140529"/>
                  </a:lnTo>
                  <a:lnTo>
                    <a:pt x="383837" y="141053"/>
                  </a:lnTo>
                  <a:lnTo>
                    <a:pt x="383802" y="141758"/>
                  </a:lnTo>
                  <a:lnTo>
                    <a:pt x="383061" y="142425"/>
                  </a:lnTo>
                  <a:lnTo>
                    <a:pt x="382270" y="143193"/>
                  </a:lnTo>
                  <a:lnTo>
                    <a:pt x="381771" y="143817"/>
                  </a:lnTo>
                  <a:lnTo>
                    <a:pt x="381715" y="144279"/>
                  </a:lnTo>
                  <a:lnTo>
                    <a:pt x="381977" y="145380"/>
                  </a:lnTo>
                  <a:lnTo>
                    <a:pt x="381822" y="145532"/>
                  </a:lnTo>
                  <a:lnTo>
                    <a:pt x="381581" y="145637"/>
                  </a:lnTo>
                  <a:lnTo>
                    <a:pt x="381316" y="145733"/>
                  </a:lnTo>
                  <a:lnTo>
                    <a:pt x="381082" y="145842"/>
                  </a:lnTo>
                  <a:lnTo>
                    <a:pt x="380944" y="145990"/>
                  </a:lnTo>
                  <a:lnTo>
                    <a:pt x="380904" y="146123"/>
                  </a:lnTo>
                  <a:lnTo>
                    <a:pt x="380880" y="146276"/>
                  </a:lnTo>
                  <a:lnTo>
                    <a:pt x="380876" y="146428"/>
                  </a:lnTo>
                  <a:lnTo>
                    <a:pt x="380896" y="146576"/>
                  </a:lnTo>
                  <a:lnTo>
                    <a:pt x="380932" y="146714"/>
                  </a:lnTo>
                  <a:lnTo>
                    <a:pt x="381506" y="147748"/>
                  </a:lnTo>
                  <a:lnTo>
                    <a:pt x="379883" y="148349"/>
                  </a:lnTo>
                  <a:lnTo>
                    <a:pt x="378564" y="148554"/>
                  </a:lnTo>
                  <a:lnTo>
                    <a:pt x="377693" y="149264"/>
                  </a:lnTo>
                  <a:lnTo>
                    <a:pt x="377155" y="149850"/>
                  </a:lnTo>
                  <a:lnTo>
                    <a:pt x="376882" y="150474"/>
                  </a:lnTo>
                  <a:lnTo>
                    <a:pt x="377167" y="151036"/>
                  </a:lnTo>
                  <a:lnTo>
                    <a:pt x="376827" y="151694"/>
                  </a:lnTo>
                  <a:lnTo>
                    <a:pt x="376819" y="152218"/>
                  </a:lnTo>
                  <a:lnTo>
                    <a:pt x="377068" y="153014"/>
                  </a:lnTo>
                  <a:lnTo>
                    <a:pt x="376930" y="153510"/>
                  </a:lnTo>
                  <a:lnTo>
                    <a:pt x="376102" y="153624"/>
                  </a:lnTo>
                  <a:lnTo>
                    <a:pt x="375536" y="154110"/>
                  </a:lnTo>
                  <a:lnTo>
                    <a:pt x="375370" y="154043"/>
                  </a:lnTo>
                  <a:lnTo>
                    <a:pt x="375358" y="154734"/>
                  </a:lnTo>
                  <a:lnTo>
                    <a:pt x="374911" y="155816"/>
                  </a:lnTo>
                  <a:lnTo>
                    <a:pt x="374447" y="157055"/>
                  </a:lnTo>
                  <a:lnTo>
                    <a:pt x="374135" y="157827"/>
                  </a:lnTo>
                  <a:lnTo>
                    <a:pt x="373786" y="158675"/>
                  </a:lnTo>
                  <a:lnTo>
                    <a:pt x="373438" y="159342"/>
                  </a:lnTo>
                  <a:lnTo>
                    <a:pt x="373576" y="160257"/>
                  </a:lnTo>
                  <a:lnTo>
                    <a:pt x="373992" y="160753"/>
                  </a:lnTo>
                  <a:lnTo>
                    <a:pt x="374067" y="161758"/>
                  </a:lnTo>
                  <a:lnTo>
                    <a:pt x="373933" y="162583"/>
                  </a:lnTo>
                  <a:lnTo>
                    <a:pt x="373858" y="163250"/>
                  </a:lnTo>
                  <a:lnTo>
                    <a:pt x="373331" y="163974"/>
                  </a:lnTo>
                  <a:lnTo>
                    <a:pt x="372496" y="164537"/>
                  </a:lnTo>
                  <a:lnTo>
                    <a:pt x="371795" y="164737"/>
                  </a:lnTo>
                  <a:lnTo>
                    <a:pt x="370944" y="164660"/>
                  </a:lnTo>
                  <a:lnTo>
                    <a:pt x="370845" y="165147"/>
                  </a:lnTo>
                  <a:lnTo>
                    <a:pt x="369840" y="165251"/>
                  </a:lnTo>
                  <a:lnTo>
                    <a:pt x="368858" y="165695"/>
                  </a:lnTo>
                  <a:lnTo>
                    <a:pt x="367935" y="166104"/>
                  </a:lnTo>
                  <a:lnTo>
                    <a:pt x="367619" y="166829"/>
                  </a:lnTo>
                  <a:lnTo>
                    <a:pt x="367512" y="167710"/>
                  </a:lnTo>
                  <a:lnTo>
                    <a:pt x="367191" y="168487"/>
                  </a:lnTo>
                  <a:lnTo>
                    <a:pt x="366946" y="168840"/>
                  </a:lnTo>
                  <a:lnTo>
                    <a:pt x="366641" y="168735"/>
                  </a:lnTo>
                  <a:lnTo>
                    <a:pt x="366301" y="168849"/>
                  </a:lnTo>
                  <a:lnTo>
                    <a:pt x="366241" y="169202"/>
                  </a:lnTo>
                  <a:lnTo>
                    <a:pt x="366150" y="169631"/>
                  </a:lnTo>
                  <a:lnTo>
                    <a:pt x="365841" y="169726"/>
                  </a:lnTo>
                  <a:lnTo>
                    <a:pt x="365410" y="170160"/>
                  </a:lnTo>
                  <a:lnTo>
                    <a:pt x="365319" y="170498"/>
                  </a:lnTo>
                  <a:lnTo>
                    <a:pt x="365006" y="170732"/>
                  </a:lnTo>
                  <a:lnTo>
                    <a:pt x="364610" y="171017"/>
                  </a:lnTo>
                  <a:lnTo>
                    <a:pt x="364385" y="171370"/>
                  </a:lnTo>
                  <a:lnTo>
                    <a:pt x="364460" y="171780"/>
                  </a:lnTo>
                  <a:lnTo>
                    <a:pt x="364456" y="172256"/>
                  </a:lnTo>
                  <a:lnTo>
                    <a:pt x="364040" y="172504"/>
                  </a:lnTo>
                  <a:lnTo>
                    <a:pt x="363597" y="172599"/>
                  </a:lnTo>
                  <a:lnTo>
                    <a:pt x="363894" y="173067"/>
                  </a:lnTo>
                  <a:lnTo>
                    <a:pt x="363870" y="173510"/>
                  </a:lnTo>
                  <a:lnTo>
                    <a:pt x="364000" y="173886"/>
                  </a:lnTo>
                  <a:lnTo>
                    <a:pt x="364044" y="174329"/>
                  </a:lnTo>
                  <a:lnTo>
                    <a:pt x="364036" y="174773"/>
                  </a:lnTo>
                  <a:lnTo>
                    <a:pt x="363767" y="175621"/>
                  </a:lnTo>
                  <a:lnTo>
                    <a:pt x="363434" y="176126"/>
                  </a:lnTo>
                  <a:lnTo>
                    <a:pt x="363268" y="176488"/>
                  </a:lnTo>
                  <a:lnTo>
                    <a:pt x="363086" y="176841"/>
                  </a:lnTo>
                  <a:lnTo>
                    <a:pt x="362896" y="177165"/>
                  </a:lnTo>
                  <a:lnTo>
                    <a:pt x="362801" y="177317"/>
                  </a:lnTo>
                  <a:lnTo>
                    <a:pt x="362504" y="177760"/>
                  </a:lnTo>
                  <a:lnTo>
                    <a:pt x="362346" y="178008"/>
                  </a:lnTo>
                  <a:lnTo>
                    <a:pt x="362013" y="178494"/>
                  </a:lnTo>
                  <a:lnTo>
                    <a:pt x="361657" y="178976"/>
                  </a:lnTo>
                  <a:lnTo>
                    <a:pt x="361530" y="179109"/>
                  </a:lnTo>
                  <a:lnTo>
                    <a:pt x="361253" y="179352"/>
                  </a:lnTo>
                  <a:lnTo>
                    <a:pt x="361119" y="179481"/>
                  </a:lnTo>
                  <a:lnTo>
                    <a:pt x="360913" y="179719"/>
                  </a:lnTo>
                  <a:lnTo>
                    <a:pt x="360766" y="179929"/>
                  </a:lnTo>
                  <a:lnTo>
                    <a:pt x="360624" y="180148"/>
                  </a:lnTo>
                  <a:lnTo>
                    <a:pt x="360529" y="180334"/>
                  </a:lnTo>
                  <a:lnTo>
                    <a:pt x="360442" y="180519"/>
                  </a:lnTo>
                  <a:lnTo>
                    <a:pt x="360363" y="180715"/>
                  </a:lnTo>
                  <a:lnTo>
                    <a:pt x="360275" y="180901"/>
                  </a:lnTo>
                  <a:lnTo>
                    <a:pt x="360176" y="181082"/>
                  </a:lnTo>
                  <a:lnTo>
                    <a:pt x="360050" y="181272"/>
                  </a:lnTo>
                  <a:lnTo>
                    <a:pt x="359844" y="181544"/>
                  </a:lnTo>
                  <a:lnTo>
                    <a:pt x="359725" y="181677"/>
                  </a:lnTo>
                  <a:lnTo>
                    <a:pt x="359598" y="181806"/>
                  </a:lnTo>
                  <a:lnTo>
                    <a:pt x="359341" y="182054"/>
                  </a:lnTo>
                  <a:lnTo>
                    <a:pt x="359218" y="182183"/>
                  </a:lnTo>
                  <a:lnTo>
                    <a:pt x="359048" y="182378"/>
                  </a:lnTo>
                  <a:lnTo>
                    <a:pt x="358886" y="182578"/>
                  </a:lnTo>
                  <a:lnTo>
                    <a:pt x="358728" y="182783"/>
                  </a:lnTo>
                  <a:lnTo>
                    <a:pt x="358577" y="182993"/>
                  </a:lnTo>
                  <a:lnTo>
                    <a:pt x="358431" y="183207"/>
                  </a:lnTo>
                  <a:lnTo>
                    <a:pt x="358154" y="183460"/>
                  </a:lnTo>
                  <a:lnTo>
                    <a:pt x="358023" y="183593"/>
                  </a:lnTo>
                  <a:lnTo>
                    <a:pt x="357405" y="184241"/>
                  </a:lnTo>
                  <a:lnTo>
                    <a:pt x="357302" y="184375"/>
                  </a:lnTo>
                  <a:lnTo>
                    <a:pt x="357231" y="184518"/>
                  </a:lnTo>
                  <a:lnTo>
                    <a:pt x="357207" y="184680"/>
                  </a:lnTo>
                  <a:lnTo>
                    <a:pt x="357223" y="184856"/>
                  </a:lnTo>
                  <a:lnTo>
                    <a:pt x="357247" y="185037"/>
                  </a:lnTo>
                  <a:lnTo>
                    <a:pt x="357255" y="185209"/>
                  </a:lnTo>
                  <a:lnTo>
                    <a:pt x="357215" y="185352"/>
                  </a:lnTo>
                  <a:lnTo>
                    <a:pt x="357057" y="185456"/>
                  </a:lnTo>
                  <a:lnTo>
                    <a:pt x="356788" y="185495"/>
                  </a:lnTo>
                  <a:lnTo>
                    <a:pt x="356471" y="185504"/>
                  </a:lnTo>
                  <a:lnTo>
                    <a:pt x="356162" y="185542"/>
                  </a:lnTo>
                  <a:lnTo>
                    <a:pt x="355806" y="185766"/>
                  </a:lnTo>
                  <a:lnTo>
                    <a:pt x="355703" y="185909"/>
                  </a:lnTo>
                  <a:lnTo>
                    <a:pt x="355612" y="186066"/>
                  </a:lnTo>
                  <a:lnTo>
                    <a:pt x="355533" y="186233"/>
                  </a:lnTo>
                  <a:lnTo>
                    <a:pt x="355430" y="186524"/>
                  </a:lnTo>
                  <a:lnTo>
                    <a:pt x="355406" y="186652"/>
                  </a:lnTo>
                  <a:lnTo>
                    <a:pt x="355315" y="187024"/>
                  </a:lnTo>
                  <a:lnTo>
                    <a:pt x="355185" y="187200"/>
                  </a:lnTo>
                  <a:lnTo>
                    <a:pt x="354999" y="187367"/>
                  </a:lnTo>
                  <a:lnTo>
                    <a:pt x="354781" y="187505"/>
                  </a:lnTo>
                  <a:lnTo>
                    <a:pt x="354555" y="187610"/>
                  </a:lnTo>
                  <a:lnTo>
                    <a:pt x="354333" y="187667"/>
                  </a:lnTo>
                  <a:lnTo>
                    <a:pt x="354128" y="187658"/>
                  </a:lnTo>
                  <a:lnTo>
                    <a:pt x="353914" y="187591"/>
                  </a:lnTo>
                  <a:lnTo>
                    <a:pt x="353482" y="187405"/>
                  </a:lnTo>
                  <a:lnTo>
                    <a:pt x="353265" y="187334"/>
                  </a:lnTo>
                  <a:lnTo>
                    <a:pt x="352877" y="187248"/>
                  </a:lnTo>
                  <a:lnTo>
                    <a:pt x="352683" y="187210"/>
                  </a:lnTo>
                  <a:lnTo>
                    <a:pt x="352489" y="187186"/>
                  </a:lnTo>
                  <a:lnTo>
                    <a:pt x="352295" y="187177"/>
                  </a:lnTo>
                  <a:lnTo>
                    <a:pt x="352049" y="187177"/>
                  </a:lnTo>
                  <a:lnTo>
                    <a:pt x="351705" y="187239"/>
                  </a:lnTo>
                  <a:lnTo>
                    <a:pt x="351566" y="187324"/>
                  </a:lnTo>
                  <a:lnTo>
                    <a:pt x="351444" y="187453"/>
                  </a:lnTo>
                  <a:lnTo>
                    <a:pt x="351337" y="187606"/>
                  </a:lnTo>
                  <a:lnTo>
                    <a:pt x="351234" y="187768"/>
                  </a:lnTo>
                  <a:lnTo>
                    <a:pt x="351072" y="188044"/>
                  </a:lnTo>
                  <a:lnTo>
                    <a:pt x="350814" y="188544"/>
                  </a:lnTo>
                  <a:lnTo>
                    <a:pt x="350684" y="188659"/>
                  </a:lnTo>
                  <a:lnTo>
                    <a:pt x="350521" y="188764"/>
                  </a:lnTo>
                  <a:lnTo>
                    <a:pt x="350351" y="188845"/>
                  </a:lnTo>
                  <a:lnTo>
                    <a:pt x="350173" y="188897"/>
                  </a:lnTo>
                  <a:lnTo>
                    <a:pt x="349912" y="188887"/>
                  </a:lnTo>
                  <a:lnTo>
                    <a:pt x="349528" y="188730"/>
                  </a:lnTo>
                  <a:lnTo>
                    <a:pt x="349381" y="188725"/>
                  </a:lnTo>
                  <a:lnTo>
                    <a:pt x="349223" y="188744"/>
                  </a:lnTo>
                  <a:lnTo>
                    <a:pt x="349068" y="188787"/>
                  </a:lnTo>
                  <a:lnTo>
                    <a:pt x="348186" y="190026"/>
                  </a:lnTo>
                  <a:lnTo>
                    <a:pt x="348035" y="190031"/>
                  </a:lnTo>
                  <a:lnTo>
                    <a:pt x="347802" y="189941"/>
                  </a:lnTo>
                  <a:lnTo>
                    <a:pt x="347536" y="189817"/>
                  </a:lnTo>
                  <a:lnTo>
                    <a:pt x="347299" y="189721"/>
                  </a:lnTo>
                  <a:lnTo>
                    <a:pt x="347105" y="189855"/>
                  </a:lnTo>
                  <a:lnTo>
                    <a:pt x="347121" y="190050"/>
                  </a:lnTo>
                  <a:lnTo>
                    <a:pt x="347164" y="190279"/>
                  </a:lnTo>
                  <a:lnTo>
                    <a:pt x="347192" y="190508"/>
                  </a:lnTo>
                  <a:lnTo>
                    <a:pt x="346883" y="191151"/>
                  </a:lnTo>
                  <a:lnTo>
                    <a:pt x="346741" y="191165"/>
                  </a:lnTo>
                  <a:lnTo>
                    <a:pt x="346547" y="191094"/>
                  </a:lnTo>
                  <a:lnTo>
                    <a:pt x="346317" y="190975"/>
                  </a:lnTo>
                  <a:lnTo>
                    <a:pt x="346076" y="190860"/>
                  </a:lnTo>
                  <a:lnTo>
                    <a:pt x="345850" y="190784"/>
                  </a:lnTo>
                  <a:lnTo>
                    <a:pt x="345676" y="190765"/>
                  </a:lnTo>
                  <a:lnTo>
                    <a:pt x="345324" y="190770"/>
                  </a:lnTo>
                  <a:lnTo>
                    <a:pt x="345149" y="190765"/>
                  </a:lnTo>
                  <a:lnTo>
                    <a:pt x="344983" y="190732"/>
                  </a:lnTo>
                  <a:lnTo>
                    <a:pt x="344765" y="190627"/>
                  </a:lnTo>
                  <a:lnTo>
                    <a:pt x="344532" y="190455"/>
                  </a:lnTo>
                  <a:lnTo>
                    <a:pt x="343997" y="190217"/>
                  </a:lnTo>
                  <a:lnTo>
                    <a:pt x="343526" y="190512"/>
                  </a:lnTo>
                  <a:lnTo>
                    <a:pt x="342996" y="190346"/>
                  </a:lnTo>
                  <a:lnTo>
                    <a:pt x="342640" y="190603"/>
                  </a:lnTo>
                  <a:lnTo>
                    <a:pt x="342208" y="190841"/>
                  </a:lnTo>
                  <a:lnTo>
                    <a:pt x="342216" y="191141"/>
                  </a:lnTo>
                  <a:lnTo>
                    <a:pt x="342026" y="191732"/>
                  </a:lnTo>
                  <a:lnTo>
                    <a:pt x="341606" y="191909"/>
                  </a:lnTo>
                  <a:lnTo>
                    <a:pt x="340914" y="192156"/>
                  </a:lnTo>
                  <a:lnTo>
                    <a:pt x="340355" y="192252"/>
                  </a:lnTo>
                  <a:lnTo>
                    <a:pt x="339477" y="192576"/>
                  </a:lnTo>
                  <a:lnTo>
                    <a:pt x="338709" y="192771"/>
                  </a:lnTo>
                  <a:lnTo>
                    <a:pt x="338016" y="193043"/>
                  </a:lnTo>
                  <a:lnTo>
                    <a:pt x="337604" y="192752"/>
                  </a:lnTo>
                  <a:lnTo>
                    <a:pt x="337188" y="192766"/>
                  </a:lnTo>
                  <a:lnTo>
                    <a:pt x="336868" y="193190"/>
                  </a:lnTo>
                  <a:lnTo>
                    <a:pt x="336448" y="193119"/>
                  </a:lnTo>
                  <a:lnTo>
                    <a:pt x="336179" y="193638"/>
                  </a:lnTo>
                  <a:lnTo>
                    <a:pt x="335843" y="193391"/>
                  </a:lnTo>
                  <a:lnTo>
                    <a:pt x="335561" y="193224"/>
                  </a:lnTo>
                  <a:lnTo>
                    <a:pt x="335356" y="193486"/>
                  </a:lnTo>
                  <a:lnTo>
                    <a:pt x="334841" y="193133"/>
                  </a:lnTo>
                  <a:lnTo>
                    <a:pt x="334390" y="192581"/>
                  </a:lnTo>
                  <a:lnTo>
                    <a:pt x="334010" y="192495"/>
                  </a:lnTo>
                  <a:lnTo>
                    <a:pt x="333622" y="192871"/>
                  </a:lnTo>
                  <a:lnTo>
                    <a:pt x="333693" y="193333"/>
                  </a:lnTo>
                  <a:lnTo>
                    <a:pt x="333709" y="193715"/>
                  </a:lnTo>
                  <a:lnTo>
                    <a:pt x="334022" y="194182"/>
                  </a:lnTo>
                  <a:lnTo>
                    <a:pt x="333614" y="194520"/>
                  </a:lnTo>
                  <a:lnTo>
                    <a:pt x="333238" y="195235"/>
                  </a:lnTo>
                  <a:lnTo>
                    <a:pt x="332775" y="195387"/>
                  </a:lnTo>
                  <a:lnTo>
                    <a:pt x="332668" y="195911"/>
                  </a:lnTo>
                  <a:lnTo>
                    <a:pt x="332201" y="196040"/>
                  </a:lnTo>
                  <a:lnTo>
                    <a:pt x="331813" y="196378"/>
                  </a:lnTo>
                  <a:lnTo>
                    <a:pt x="332070" y="196622"/>
                  </a:lnTo>
                  <a:lnTo>
                    <a:pt x="332418" y="197332"/>
                  </a:lnTo>
                  <a:lnTo>
                    <a:pt x="331789" y="197822"/>
                  </a:lnTo>
                  <a:lnTo>
                    <a:pt x="331765" y="198185"/>
                  </a:lnTo>
                  <a:lnTo>
                    <a:pt x="331935" y="198633"/>
                  </a:lnTo>
                  <a:lnTo>
                    <a:pt x="331353" y="198780"/>
                  </a:lnTo>
                  <a:lnTo>
                    <a:pt x="331203" y="199200"/>
                  </a:lnTo>
                  <a:lnTo>
                    <a:pt x="330696" y="199714"/>
                  </a:lnTo>
                  <a:lnTo>
                    <a:pt x="330336" y="199528"/>
                  </a:lnTo>
                  <a:lnTo>
                    <a:pt x="330348" y="198923"/>
                  </a:lnTo>
                  <a:lnTo>
                    <a:pt x="330130" y="198580"/>
                  </a:lnTo>
                  <a:lnTo>
                    <a:pt x="329663" y="197989"/>
                  </a:lnTo>
                  <a:lnTo>
                    <a:pt x="329267" y="197498"/>
                  </a:lnTo>
                  <a:lnTo>
                    <a:pt x="328630" y="197308"/>
                  </a:lnTo>
                  <a:lnTo>
                    <a:pt x="327787" y="197313"/>
                  </a:lnTo>
                  <a:lnTo>
                    <a:pt x="327161" y="197503"/>
                  </a:lnTo>
                  <a:lnTo>
                    <a:pt x="326556" y="197732"/>
                  </a:lnTo>
                  <a:lnTo>
                    <a:pt x="326647" y="198175"/>
                  </a:lnTo>
                  <a:lnTo>
                    <a:pt x="326160" y="198470"/>
                  </a:lnTo>
                  <a:lnTo>
                    <a:pt x="325871" y="197722"/>
                  </a:lnTo>
                  <a:lnTo>
                    <a:pt x="325150" y="197546"/>
                  </a:lnTo>
                  <a:lnTo>
                    <a:pt x="324822" y="198003"/>
                  </a:lnTo>
                  <a:lnTo>
                    <a:pt x="324450" y="198204"/>
                  </a:lnTo>
                  <a:lnTo>
                    <a:pt x="324426" y="198551"/>
                  </a:lnTo>
                  <a:lnTo>
                    <a:pt x="324172" y="198728"/>
                  </a:lnTo>
                  <a:lnTo>
                    <a:pt x="324366" y="199014"/>
                  </a:lnTo>
                  <a:lnTo>
                    <a:pt x="323915" y="199190"/>
                  </a:lnTo>
                  <a:lnTo>
                    <a:pt x="323543" y="198718"/>
                  </a:lnTo>
                  <a:lnTo>
                    <a:pt x="323084" y="198509"/>
                  </a:lnTo>
                  <a:lnTo>
                    <a:pt x="322743" y="198056"/>
                  </a:lnTo>
                  <a:lnTo>
                    <a:pt x="322636" y="197608"/>
                  </a:lnTo>
                  <a:lnTo>
                    <a:pt x="322383" y="197851"/>
                  </a:lnTo>
                  <a:lnTo>
                    <a:pt x="322256" y="197517"/>
                  </a:lnTo>
                  <a:lnTo>
                    <a:pt x="321785" y="197889"/>
                  </a:lnTo>
                  <a:lnTo>
                    <a:pt x="321172" y="197980"/>
                  </a:lnTo>
                  <a:lnTo>
                    <a:pt x="320859" y="197908"/>
                  </a:lnTo>
                  <a:lnTo>
                    <a:pt x="320997" y="197413"/>
                  </a:lnTo>
                  <a:lnTo>
                    <a:pt x="320657" y="197951"/>
                  </a:lnTo>
                  <a:lnTo>
                    <a:pt x="320768" y="197360"/>
                  </a:lnTo>
                  <a:lnTo>
                    <a:pt x="320198" y="197846"/>
                  </a:lnTo>
                  <a:lnTo>
                    <a:pt x="320036" y="197613"/>
                  </a:lnTo>
                  <a:lnTo>
                    <a:pt x="319378" y="197203"/>
                  </a:lnTo>
                  <a:lnTo>
                    <a:pt x="319105" y="196931"/>
                  </a:lnTo>
                  <a:lnTo>
                    <a:pt x="318745" y="196560"/>
                  </a:lnTo>
                  <a:lnTo>
                    <a:pt x="318967" y="196140"/>
                  </a:lnTo>
                  <a:lnTo>
                    <a:pt x="318567" y="195850"/>
                  </a:lnTo>
                  <a:lnTo>
                    <a:pt x="318032" y="196150"/>
                  </a:lnTo>
                  <a:lnTo>
                    <a:pt x="317312" y="196450"/>
                  </a:lnTo>
                  <a:lnTo>
                    <a:pt x="316520" y="196507"/>
                  </a:lnTo>
                  <a:lnTo>
                    <a:pt x="316223" y="196411"/>
                  </a:lnTo>
                  <a:lnTo>
                    <a:pt x="315974" y="196331"/>
                  </a:lnTo>
                  <a:lnTo>
                    <a:pt x="315740" y="196035"/>
                  </a:lnTo>
                  <a:lnTo>
                    <a:pt x="315143" y="196050"/>
                  </a:lnTo>
                  <a:lnTo>
                    <a:pt x="314707" y="196212"/>
                  </a:lnTo>
                  <a:lnTo>
                    <a:pt x="314224" y="196612"/>
                  </a:lnTo>
                  <a:lnTo>
                    <a:pt x="313773" y="196531"/>
                  </a:lnTo>
                  <a:lnTo>
                    <a:pt x="313468" y="196093"/>
                  </a:lnTo>
                  <a:lnTo>
                    <a:pt x="313433" y="195807"/>
                  </a:lnTo>
                  <a:lnTo>
                    <a:pt x="313405" y="195659"/>
                  </a:lnTo>
                  <a:lnTo>
                    <a:pt x="313330" y="195378"/>
                  </a:lnTo>
                  <a:lnTo>
                    <a:pt x="313254" y="195163"/>
                  </a:lnTo>
                  <a:lnTo>
                    <a:pt x="313163" y="194949"/>
                  </a:lnTo>
                  <a:lnTo>
                    <a:pt x="313056" y="194739"/>
                  </a:lnTo>
                  <a:lnTo>
                    <a:pt x="312938" y="194544"/>
                  </a:lnTo>
                  <a:lnTo>
                    <a:pt x="312799" y="194358"/>
                  </a:lnTo>
                  <a:lnTo>
                    <a:pt x="312633" y="194172"/>
                  </a:lnTo>
                  <a:lnTo>
                    <a:pt x="312348" y="193924"/>
                  </a:lnTo>
                  <a:lnTo>
                    <a:pt x="311655" y="193486"/>
                  </a:lnTo>
                  <a:lnTo>
                    <a:pt x="311160" y="193810"/>
                  </a:lnTo>
                  <a:lnTo>
                    <a:pt x="310210" y="193886"/>
                  </a:lnTo>
                  <a:lnTo>
                    <a:pt x="310076" y="194773"/>
                  </a:lnTo>
                  <a:lnTo>
                    <a:pt x="309114" y="195549"/>
                  </a:lnTo>
                  <a:lnTo>
                    <a:pt x="308203" y="195349"/>
                  </a:lnTo>
                  <a:lnTo>
                    <a:pt x="308742" y="195850"/>
                  </a:lnTo>
                  <a:lnTo>
                    <a:pt x="308243" y="196359"/>
                  </a:lnTo>
                  <a:lnTo>
                    <a:pt x="307384" y="196588"/>
                  </a:lnTo>
                  <a:lnTo>
                    <a:pt x="306505" y="196393"/>
                  </a:lnTo>
                  <a:lnTo>
                    <a:pt x="305955" y="196321"/>
                  </a:lnTo>
                  <a:lnTo>
                    <a:pt x="305428" y="196645"/>
                  </a:lnTo>
                  <a:lnTo>
                    <a:pt x="304724" y="196850"/>
                  </a:lnTo>
                  <a:lnTo>
                    <a:pt x="304427" y="196355"/>
                  </a:lnTo>
                  <a:lnTo>
                    <a:pt x="303876" y="196374"/>
                  </a:lnTo>
                  <a:lnTo>
                    <a:pt x="303421" y="196245"/>
                  </a:lnTo>
                  <a:lnTo>
                    <a:pt x="303021" y="196545"/>
                  </a:lnTo>
                  <a:lnTo>
                    <a:pt x="303255" y="196917"/>
                  </a:lnTo>
                  <a:lnTo>
                    <a:pt x="302823" y="197365"/>
                  </a:lnTo>
                  <a:lnTo>
                    <a:pt x="302764" y="197675"/>
                  </a:lnTo>
                  <a:lnTo>
                    <a:pt x="302614" y="197684"/>
                  </a:lnTo>
                  <a:lnTo>
                    <a:pt x="302222" y="197551"/>
                  </a:lnTo>
                  <a:lnTo>
                    <a:pt x="302115" y="197403"/>
                  </a:lnTo>
                  <a:lnTo>
                    <a:pt x="301929" y="197050"/>
                  </a:lnTo>
                  <a:lnTo>
                    <a:pt x="301715" y="196774"/>
                  </a:lnTo>
                  <a:lnTo>
                    <a:pt x="301370" y="196445"/>
                  </a:lnTo>
                  <a:lnTo>
                    <a:pt x="301248" y="196078"/>
                  </a:lnTo>
                  <a:lnTo>
                    <a:pt x="301074" y="195692"/>
                  </a:lnTo>
                  <a:lnTo>
                    <a:pt x="300939" y="195678"/>
                  </a:lnTo>
                  <a:lnTo>
                    <a:pt x="300785" y="195678"/>
                  </a:lnTo>
                  <a:lnTo>
                    <a:pt x="300389" y="195530"/>
                  </a:lnTo>
                  <a:lnTo>
                    <a:pt x="300290" y="195392"/>
                  </a:lnTo>
                  <a:lnTo>
                    <a:pt x="300120" y="195078"/>
                  </a:lnTo>
                  <a:lnTo>
                    <a:pt x="300028" y="194925"/>
                  </a:lnTo>
                  <a:lnTo>
                    <a:pt x="299835" y="194673"/>
                  </a:lnTo>
                  <a:lnTo>
                    <a:pt x="299427" y="194186"/>
                  </a:lnTo>
                  <a:lnTo>
                    <a:pt x="299019" y="193748"/>
                  </a:lnTo>
                  <a:lnTo>
                    <a:pt x="298532" y="193148"/>
                  </a:lnTo>
                  <a:lnTo>
                    <a:pt x="298037" y="192733"/>
                  </a:lnTo>
                  <a:lnTo>
                    <a:pt x="297685" y="192342"/>
                  </a:lnTo>
                  <a:lnTo>
                    <a:pt x="297428" y="192276"/>
                  </a:lnTo>
                  <a:lnTo>
                    <a:pt x="297293" y="192309"/>
                  </a:lnTo>
                  <a:lnTo>
                    <a:pt x="297016" y="192404"/>
                  </a:lnTo>
                  <a:lnTo>
                    <a:pt x="296870" y="192361"/>
                  </a:lnTo>
                  <a:lnTo>
                    <a:pt x="297341" y="191432"/>
                  </a:lnTo>
                  <a:lnTo>
                    <a:pt x="296818" y="191003"/>
                  </a:lnTo>
                  <a:lnTo>
                    <a:pt x="296430" y="190884"/>
                  </a:lnTo>
                  <a:lnTo>
                    <a:pt x="296240" y="190827"/>
                  </a:lnTo>
                  <a:lnTo>
                    <a:pt x="296046" y="190779"/>
                  </a:lnTo>
                  <a:lnTo>
                    <a:pt x="295781" y="190722"/>
                  </a:lnTo>
                  <a:lnTo>
                    <a:pt x="295472" y="190713"/>
                  </a:lnTo>
                  <a:lnTo>
                    <a:pt x="295337" y="190727"/>
                  </a:lnTo>
                  <a:lnTo>
                    <a:pt x="294811" y="191075"/>
                  </a:lnTo>
                  <a:lnTo>
                    <a:pt x="295567" y="192033"/>
                  </a:lnTo>
                  <a:lnTo>
                    <a:pt x="295393" y="192137"/>
                  </a:lnTo>
                  <a:lnTo>
                    <a:pt x="294732" y="192090"/>
                  </a:lnTo>
                  <a:lnTo>
                    <a:pt x="294253" y="192333"/>
                  </a:lnTo>
                  <a:lnTo>
                    <a:pt x="293738" y="192557"/>
                  </a:lnTo>
                  <a:lnTo>
                    <a:pt x="293457" y="192519"/>
                  </a:lnTo>
                  <a:lnTo>
                    <a:pt x="293481" y="191985"/>
                  </a:lnTo>
                  <a:lnTo>
                    <a:pt x="293136" y="191561"/>
                  </a:lnTo>
                  <a:lnTo>
                    <a:pt x="292978" y="191475"/>
                  </a:lnTo>
                  <a:lnTo>
                    <a:pt x="291830" y="191118"/>
                  </a:lnTo>
                  <a:lnTo>
                    <a:pt x="291652" y="191065"/>
                  </a:lnTo>
                  <a:lnTo>
                    <a:pt x="291478" y="190994"/>
                  </a:lnTo>
                  <a:lnTo>
                    <a:pt x="291304" y="190908"/>
                  </a:lnTo>
                  <a:lnTo>
                    <a:pt x="291129" y="190836"/>
                  </a:lnTo>
                  <a:lnTo>
                    <a:pt x="290955" y="190794"/>
                  </a:lnTo>
                  <a:lnTo>
                    <a:pt x="290797" y="190784"/>
                  </a:lnTo>
                  <a:lnTo>
                    <a:pt x="290563" y="190789"/>
                  </a:lnTo>
                  <a:lnTo>
                    <a:pt x="290243" y="190365"/>
                  </a:lnTo>
                  <a:lnTo>
                    <a:pt x="290084" y="190898"/>
                  </a:lnTo>
                  <a:lnTo>
                    <a:pt x="289605" y="191013"/>
                  </a:lnTo>
                  <a:lnTo>
                    <a:pt x="289308" y="190884"/>
                  </a:lnTo>
                  <a:lnTo>
                    <a:pt x="289198" y="190226"/>
                  </a:lnTo>
                  <a:lnTo>
                    <a:pt x="288845" y="189921"/>
                  </a:lnTo>
                  <a:lnTo>
                    <a:pt x="288343" y="189640"/>
                  </a:lnTo>
                  <a:lnTo>
                    <a:pt x="287828" y="189902"/>
                  </a:lnTo>
                  <a:lnTo>
                    <a:pt x="287527" y="190136"/>
                  </a:lnTo>
                  <a:lnTo>
                    <a:pt x="287523" y="190374"/>
                  </a:lnTo>
                  <a:lnTo>
                    <a:pt x="286803" y="190603"/>
                  </a:lnTo>
                  <a:lnTo>
                    <a:pt x="286082" y="190589"/>
                  </a:lnTo>
                  <a:lnTo>
                    <a:pt x="286339" y="191375"/>
                  </a:lnTo>
                  <a:lnTo>
                    <a:pt x="285884" y="191604"/>
                  </a:lnTo>
                  <a:lnTo>
                    <a:pt x="285298" y="191056"/>
                  </a:lnTo>
                  <a:lnTo>
                    <a:pt x="285005" y="190603"/>
                  </a:lnTo>
                  <a:lnTo>
                    <a:pt x="284724" y="189578"/>
                  </a:lnTo>
                  <a:lnTo>
                    <a:pt x="284764" y="188949"/>
                  </a:lnTo>
                  <a:lnTo>
                    <a:pt x="284352" y="188792"/>
                  </a:lnTo>
                  <a:lnTo>
                    <a:pt x="284075" y="189088"/>
                  </a:lnTo>
                  <a:lnTo>
                    <a:pt x="283873" y="188606"/>
                  </a:lnTo>
                  <a:lnTo>
                    <a:pt x="283889" y="187739"/>
                  </a:lnTo>
                  <a:lnTo>
                    <a:pt x="283473" y="187667"/>
                  </a:lnTo>
                  <a:lnTo>
                    <a:pt x="283462" y="188296"/>
                  </a:lnTo>
                  <a:lnTo>
                    <a:pt x="282919" y="188587"/>
                  </a:lnTo>
                  <a:lnTo>
                    <a:pt x="282377" y="188816"/>
                  </a:lnTo>
                  <a:lnTo>
                    <a:pt x="281783" y="188659"/>
                  </a:lnTo>
                  <a:lnTo>
                    <a:pt x="281850" y="188092"/>
                  </a:lnTo>
                  <a:lnTo>
                    <a:pt x="281359" y="187124"/>
                  </a:lnTo>
                  <a:lnTo>
                    <a:pt x="281011" y="186576"/>
                  </a:lnTo>
                  <a:lnTo>
                    <a:pt x="280690" y="186033"/>
                  </a:lnTo>
                  <a:lnTo>
                    <a:pt x="280821" y="185347"/>
                  </a:lnTo>
                  <a:lnTo>
                    <a:pt x="280809" y="184508"/>
                  </a:lnTo>
                  <a:lnTo>
                    <a:pt x="280643" y="183755"/>
                  </a:lnTo>
                  <a:lnTo>
                    <a:pt x="280627" y="182978"/>
                  </a:lnTo>
                  <a:lnTo>
                    <a:pt x="280283" y="182044"/>
                  </a:lnTo>
                  <a:lnTo>
                    <a:pt x="279574" y="181463"/>
                  </a:lnTo>
                  <a:lnTo>
                    <a:pt x="278972" y="181658"/>
                  </a:lnTo>
                  <a:lnTo>
                    <a:pt x="278810" y="180667"/>
                  </a:lnTo>
                  <a:lnTo>
                    <a:pt x="277741" y="180319"/>
                  </a:lnTo>
                  <a:lnTo>
                    <a:pt x="276748" y="180753"/>
                  </a:lnTo>
                  <a:lnTo>
                    <a:pt x="275873" y="181158"/>
                  </a:lnTo>
                  <a:lnTo>
                    <a:pt x="274931" y="182011"/>
                  </a:lnTo>
                  <a:lnTo>
                    <a:pt x="274404" y="183016"/>
                  </a:lnTo>
                  <a:lnTo>
                    <a:pt x="273846" y="184175"/>
                  </a:lnTo>
                  <a:lnTo>
                    <a:pt x="274246" y="185232"/>
                  </a:lnTo>
                  <a:lnTo>
                    <a:pt x="275825" y="185556"/>
                  </a:lnTo>
                  <a:lnTo>
                    <a:pt x="276898" y="185757"/>
                  </a:lnTo>
                  <a:lnTo>
                    <a:pt x="277274" y="186481"/>
                  </a:lnTo>
                  <a:lnTo>
                    <a:pt x="277203" y="187172"/>
                  </a:lnTo>
                  <a:lnTo>
                    <a:pt x="277547" y="187987"/>
                  </a:lnTo>
                  <a:lnTo>
                    <a:pt x="278038" y="188921"/>
                  </a:lnTo>
                  <a:lnTo>
                    <a:pt x="277662" y="189964"/>
                  </a:lnTo>
                  <a:lnTo>
                    <a:pt x="277140" y="190674"/>
                  </a:lnTo>
                  <a:lnTo>
                    <a:pt x="277096" y="191570"/>
                  </a:lnTo>
                  <a:lnTo>
                    <a:pt x="276787" y="192133"/>
                  </a:lnTo>
                  <a:lnTo>
                    <a:pt x="276387" y="192847"/>
                  </a:lnTo>
                  <a:lnTo>
                    <a:pt x="276550" y="193715"/>
                  </a:lnTo>
                  <a:lnTo>
                    <a:pt x="275829" y="193796"/>
                  </a:lnTo>
                  <a:lnTo>
                    <a:pt x="274970" y="193391"/>
                  </a:lnTo>
                  <a:lnTo>
                    <a:pt x="274519" y="193500"/>
                  </a:lnTo>
                  <a:lnTo>
                    <a:pt x="273608" y="194234"/>
                  </a:lnTo>
                  <a:lnTo>
                    <a:pt x="273003" y="194820"/>
                  </a:lnTo>
                  <a:lnTo>
                    <a:pt x="272144" y="195721"/>
                  </a:lnTo>
                  <a:lnTo>
                    <a:pt x="271419" y="196745"/>
                  </a:lnTo>
                  <a:lnTo>
                    <a:pt x="269887" y="197994"/>
                  </a:lnTo>
                  <a:lnTo>
                    <a:pt x="268371" y="198532"/>
                  </a:lnTo>
                  <a:lnTo>
                    <a:pt x="267156" y="197899"/>
                  </a:lnTo>
                  <a:lnTo>
                    <a:pt x="266039" y="197031"/>
                  </a:lnTo>
                  <a:lnTo>
                    <a:pt x="264781" y="196345"/>
                  </a:lnTo>
                  <a:lnTo>
                    <a:pt x="264610" y="195163"/>
                  </a:lnTo>
                  <a:lnTo>
                    <a:pt x="264733" y="193700"/>
                  </a:lnTo>
                  <a:lnTo>
                    <a:pt x="264757" y="192285"/>
                  </a:lnTo>
                  <a:lnTo>
                    <a:pt x="263981" y="190808"/>
                  </a:lnTo>
                  <a:lnTo>
                    <a:pt x="262302" y="187191"/>
                  </a:lnTo>
                  <a:lnTo>
                    <a:pt x="260291" y="183474"/>
                  </a:lnTo>
                  <a:lnTo>
                    <a:pt x="258126" y="180791"/>
                  </a:lnTo>
                  <a:lnTo>
                    <a:pt x="255945" y="178771"/>
                  </a:lnTo>
                  <a:lnTo>
                    <a:pt x="253106" y="176640"/>
                  </a:lnTo>
                  <a:lnTo>
                    <a:pt x="251337" y="175573"/>
                  </a:lnTo>
                  <a:lnTo>
                    <a:pt x="250050" y="174453"/>
                  </a:lnTo>
                  <a:lnTo>
                    <a:pt x="249326" y="174015"/>
                  </a:lnTo>
                  <a:lnTo>
                    <a:pt x="247865" y="173148"/>
                  </a:lnTo>
                  <a:lnTo>
                    <a:pt x="245581" y="171828"/>
                  </a:lnTo>
                  <a:lnTo>
                    <a:pt x="244766" y="171361"/>
                  </a:lnTo>
                  <a:lnTo>
                    <a:pt x="243950" y="170898"/>
                  </a:lnTo>
                  <a:lnTo>
                    <a:pt x="243123" y="170450"/>
                  </a:lnTo>
                  <a:lnTo>
                    <a:pt x="242284" y="170026"/>
                  </a:lnTo>
                  <a:lnTo>
                    <a:pt x="241246" y="169554"/>
                  </a:lnTo>
                  <a:lnTo>
                    <a:pt x="240197" y="169111"/>
                  </a:lnTo>
                  <a:lnTo>
                    <a:pt x="239132" y="168692"/>
                  </a:lnTo>
                  <a:lnTo>
                    <a:pt x="238064" y="168292"/>
                  </a:lnTo>
                  <a:lnTo>
                    <a:pt x="235479" y="167334"/>
                  </a:lnTo>
                  <a:lnTo>
                    <a:pt x="234715" y="167062"/>
                  </a:lnTo>
                  <a:lnTo>
                    <a:pt x="233950" y="166805"/>
                  </a:lnTo>
                  <a:lnTo>
                    <a:pt x="233179" y="166571"/>
                  </a:lnTo>
                  <a:lnTo>
                    <a:pt x="232359" y="166347"/>
                  </a:lnTo>
                  <a:lnTo>
                    <a:pt x="231536" y="166147"/>
                  </a:lnTo>
                  <a:lnTo>
                    <a:pt x="230708" y="165961"/>
                  </a:lnTo>
                  <a:lnTo>
                    <a:pt x="229877" y="165790"/>
                  </a:lnTo>
                  <a:lnTo>
                    <a:pt x="229042" y="165633"/>
                  </a:lnTo>
                  <a:lnTo>
                    <a:pt x="227545" y="165380"/>
                  </a:lnTo>
                  <a:lnTo>
                    <a:pt x="226797" y="165270"/>
                  </a:lnTo>
                  <a:lnTo>
                    <a:pt x="226045" y="165175"/>
                  </a:lnTo>
                  <a:lnTo>
                    <a:pt x="225293" y="165099"/>
                  </a:lnTo>
                  <a:lnTo>
                    <a:pt x="224493" y="165042"/>
                  </a:lnTo>
                  <a:lnTo>
                    <a:pt x="223698" y="165013"/>
                  </a:lnTo>
                  <a:lnTo>
                    <a:pt x="222094" y="164980"/>
                  </a:lnTo>
                  <a:lnTo>
                    <a:pt x="221295" y="164946"/>
                  </a:lnTo>
                  <a:lnTo>
                    <a:pt x="220341" y="164875"/>
                  </a:lnTo>
                  <a:lnTo>
                    <a:pt x="218425" y="164670"/>
                  </a:lnTo>
                  <a:lnTo>
                    <a:pt x="217471" y="164608"/>
                  </a:lnTo>
                  <a:lnTo>
                    <a:pt x="216525" y="164627"/>
                  </a:lnTo>
                  <a:lnTo>
                    <a:pt x="215523" y="164746"/>
                  </a:lnTo>
                  <a:lnTo>
                    <a:pt x="214533" y="164951"/>
                  </a:lnTo>
                  <a:lnTo>
                    <a:pt x="213544" y="165199"/>
                  </a:lnTo>
                  <a:lnTo>
                    <a:pt x="212554" y="165466"/>
                  </a:lnTo>
                  <a:lnTo>
                    <a:pt x="210484" y="165995"/>
                  </a:lnTo>
                  <a:lnTo>
                    <a:pt x="209403" y="166305"/>
                  </a:lnTo>
                  <a:lnTo>
                    <a:pt x="208318" y="166609"/>
                  </a:lnTo>
                  <a:lnTo>
                    <a:pt x="207234" y="166886"/>
                  </a:lnTo>
                  <a:lnTo>
                    <a:pt x="206141" y="167110"/>
                  </a:lnTo>
                  <a:lnTo>
                    <a:pt x="205262" y="167234"/>
                  </a:lnTo>
                  <a:lnTo>
                    <a:pt x="204383" y="167315"/>
                  </a:lnTo>
                  <a:lnTo>
                    <a:pt x="202618" y="167462"/>
                  </a:lnTo>
                  <a:lnTo>
                    <a:pt x="201743" y="167582"/>
                  </a:lnTo>
                  <a:lnTo>
                    <a:pt x="200433" y="167825"/>
                  </a:lnTo>
                  <a:lnTo>
                    <a:pt x="199126" y="168111"/>
                  </a:lnTo>
                  <a:lnTo>
                    <a:pt x="197832" y="168444"/>
                  </a:lnTo>
                  <a:lnTo>
                    <a:pt x="196549" y="168821"/>
                  </a:lnTo>
                  <a:lnTo>
                    <a:pt x="195282" y="169240"/>
                  </a:lnTo>
                  <a:lnTo>
                    <a:pt x="193291" y="169550"/>
                  </a:lnTo>
                  <a:lnTo>
                    <a:pt x="192139" y="169526"/>
                  </a:lnTo>
                  <a:lnTo>
                    <a:pt x="191047" y="169645"/>
                  </a:lnTo>
                  <a:lnTo>
                    <a:pt x="190504" y="169636"/>
                  </a:lnTo>
                  <a:lnTo>
                    <a:pt x="190025" y="169831"/>
                  </a:lnTo>
                  <a:lnTo>
                    <a:pt x="189273" y="169888"/>
                  </a:lnTo>
                  <a:lnTo>
                    <a:pt x="188592" y="170012"/>
                  </a:lnTo>
                  <a:lnTo>
                    <a:pt x="187163" y="170055"/>
                  </a:lnTo>
                  <a:lnTo>
                    <a:pt x="186415" y="170045"/>
                  </a:lnTo>
                  <a:lnTo>
                    <a:pt x="184911" y="170427"/>
                  </a:lnTo>
                  <a:lnTo>
                    <a:pt x="184230" y="170550"/>
                  </a:lnTo>
                  <a:lnTo>
                    <a:pt x="183612" y="170884"/>
                  </a:lnTo>
                  <a:lnTo>
                    <a:pt x="183153" y="170908"/>
                  </a:lnTo>
                  <a:lnTo>
                    <a:pt x="182698" y="170946"/>
                  </a:lnTo>
                  <a:lnTo>
                    <a:pt x="182239" y="170998"/>
                  </a:lnTo>
                  <a:lnTo>
                    <a:pt x="181783" y="171060"/>
                  </a:lnTo>
                  <a:lnTo>
                    <a:pt x="181332" y="171132"/>
                  </a:lnTo>
                  <a:lnTo>
                    <a:pt x="180825" y="171232"/>
                  </a:lnTo>
                  <a:lnTo>
                    <a:pt x="180319" y="171351"/>
                  </a:lnTo>
                  <a:lnTo>
                    <a:pt x="179816" y="171480"/>
                  </a:lnTo>
                  <a:lnTo>
                    <a:pt x="179317" y="171618"/>
                  </a:lnTo>
                  <a:lnTo>
                    <a:pt x="178822" y="171761"/>
                  </a:lnTo>
                  <a:lnTo>
                    <a:pt x="178292" y="171928"/>
                  </a:lnTo>
                  <a:lnTo>
                    <a:pt x="177765" y="172099"/>
                  </a:lnTo>
                  <a:lnTo>
                    <a:pt x="177243" y="172285"/>
                  </a:lnTo>
                  <a:lnTo>
                    <a:pt x="176724" y="172476"/>
                  </a:lnTo>
                  <a:lnTo>
                    <a:pt x="176206" y="172681"/>
                  </a:lnTo>
                  <a:lnTo>
                    <a:pt x="175596" y="172938"/>
                  </a:lnTo>
                  <a:lnTo>
                    <a:pt x="174994" y="173209"/>
                  </a:lnTo>
                  <a:lnTo>
                    <a:pt x="172504" y="174410"/>
                  </a:lnTo>
                  <a:lnTo>
                    <a:pt x="171115" y="175097"/>
                  </a:lnTo>
                  <a:lnTo>
                    <a:pt x="170414" y="175430"/>
                  </a:lnTo>
                  <a:lnTo>
                    <a:pt x="169709" y="175745"/>
                  </a:lnTo>
                  <a:lnTo>
                    <a:pt x="169001" y="176021"/>
                  </a:lnTo>
                  <a:lnTo>
                    <a:pt x="168288" y="176283"/>
                  </a:lnTo>
                  <a:lnTo>
                    <a:pt x="166127" y="177027"/>
                  </a:lnTo>
                  <a:lnTo>
                    <a:pt x="165600" y="177203"/>
                  </a:lnTo>
                  <a:lnTo>
                    <a:pt x="164539" y="177536"/>
                  </a:lnTo>
                  <a:lnTo>
                    <a:pt x="164021" y="177727"/>
                  </a:lnTo>
                  <a:lnTo>
                    <a:pt x="163514" y="177946"/>
                  </a:lnTo>
                  <a:lnTo>
                    <a:pt x="162916" y="178261"/>
                  </a:lnTo>
                  <a:lnTo>
                    <a:pt x="162338" y="178613"/>
                  </a:lnTo>
                  <a:lnTo>
                    <a:pt x="161772" y="178995"/>
                  </a:lnTo>
                  <a:lnTo>
                    <a:pt x="161226" y="179404"/>
                  </a:lnTo>
                  <a:lnTo>
                    <a:pt x="160692" y="179819"/>
                  </a:lnTo>
                  <a:lnTo>
                    <a:pt x="160272" y="180191"/>
                  </a:lnTo>
                  <a:lnTo>
                    <a:pt x="159488" y="181001"/>
                  </a:lnTo>
                  <a:lnTo>
                    <a:pt x="159080" y="181382"/>
                  </a:lnTo>
                  <a:lnTo>
                    <a:pt x="158637" y="181711"/>
                  </a:lnTo>
                  <a:lnTo>
                    <a:pt x="158150" y="181968"/>
                  </a:lnTo>
                  <a:lnTo>
                    <a:pt x="157627" y="182178"/>
                  </a:lnTo>
                  <a:lnTo>
                    <a:pt x="157093" y="182359"/>
                  </a:lnTo>
                  <a:lnTo>
                    <a:pt x="156551" y="182530"/>
                  </a:lnTo>
                  <a:lnTo>
                    <a:pt x="156020" y="182721"/>
                  </a:lnTo>
                  <a:lnTo>
                    <a:pt x="155478" y="182936"/>
                  </a:lnTo>
                  <a:lnTo>
                    <a:pt x="154928" y="183145"/>
                  </a:lnTo>
                  <a:lnTo>
                    <a:pt x="154381" y="183360"/>
                  </a:lnTo>
                  <a:lnTo>
                    <a:pt x="153843" y="183588"/>
                  </a:lnTo>
                  <a:lnTo>
                    <a:pt x="153309" y="183831"/>
                  </a:lnTo>
                  <a:lnTo>
                    <a:pt x="152774" y="184108"/>
                  </a:lnTo>
                  <a:lnTo>
                    <a:pt x="152248" y="184403"/>
                  </a:lnTo>
                  <a:lnTo>
                    <a:pt x="151725" y="184708"/>
                  </a:lnTo>
                  <a:lnTo>
                    <a:pt x="151207" y="185018"/>
                  </a:lnTo>
                  <a:lnTo>
                    <a:pt x="148356" y="186676"/>
                  </a:lnTo>
                  <a:lnTo>
                    <a:pt x="147770" y="187005"/>
                  </a:lnTo>
                  <a:lnTo>
                    <a:pt x="147189" y="187324"/>
                  </a:lnTo>
                  <a:lnTo>
                    <a:pt x="146017" y="187949"/>
                  </a:lnTo>
                  <a:lnTo>
                    <a:pt x="145435" y="188263"/>
                  </a:lnTo>
                  <a:lnTo>
                    <a:pt x="144857" y="188592"/>
                  </a:lnTo>
                  <a:lnTo>
                    <a:pt x="144224" y="188968"/>
                  </a:lnTo>
                  <a:lnTo>
                    <a:pt x="143598" y="189354"/>
                  </a:lnTo>
                  <a:lnTo>
                    <a:pt x="142976" y="189750"/>
                  </a:lnTo>
                  <a:lnTo>
                    <a:pt x="141745" y="190560"/>
                  </a:lnTo>
                  <a:lnTo>
                    <a:pt x="140736" y="191199"/>
                  </a:lnTo>
                  <a:lnTo>
                    <a:pt x="140233" y="191523"/>
                  </a:lnTo>
                  <a:lnTo>
                    <a:pt x="139754" y="191866"/>
                  </a:lnTo>
                  <a:lnTo>
                    <a:pt x="139311" y="192252"/>
                  </a:lnTo>
                  <a:lnTo>
                    <a:pt x="139026" y="192438"/>
                  </a:lnTo>
                  <a:lnTo>
                    <a:pt x="138464" y="192819"/>
                  </a:lnTo>
                  <a:lnTo>
                    <a:pt x="137905" y="193205"/>
                  </a:lnTo>
                  <a:lnTo>
                    <a:pt x="137173" y="193696"/>
                  </a:lnTo>
                  <a:lnTo>
                    <a:pt x="136813" y="193943"/>
                  </a:lnTo>
                  <a:lnTo>
                    <a:pt x="136457" y="194205"/>
                  </a:lnTo>
                  <a:lnTo>
                    <a:pt x="136120" y="194482"/>
                  </a:lnTo>
                  <a:lnTo>
                    <a:pt x="135811" y="194773"/>
                  </a:lnTo>
                  <a:lnTo>
                    <a:pt x="135514" y="195082"/>
                  </a:lnTo>
                  <a:lnTo>
                    <a:pt x="134626" y="196095"/>
                  </a:lnTo>
                  <a:lnTo>
                    <a:pt x="134050" y="196736"/>
                  </a:lnTo>
                  <a:lnTo>
                    <a:pt x="133745" y="197084"/>
                  </a:lnTo>
                  <a:lnTo>
                    <a:pt x="133448" y="197432"/>
                  </a:lnTo>
                  <a:lnTo>
                    <a:pt x="133159" y="197789"/>
                  </a:lnTo>
                  <a:lnTo>
                    <a:pt x="132918" y="198113"/>
                  </a:lnTo>
                  <a:lnTo>
                    <a:pt x="132470" y="198785"/>
                  </a:lnTo>
                  <a:lnTo>
                    <a:pt x="132241" y="199109"/>
                  </a:lnTo>
                  <a:lnTo>
                    <a:pt x="131991" y="199424"/>
                  </a:lnTo>
                  <a:lnTo>
                    <a:pt x="131742" y="199695"/>
                  </a:lnTo>
                  <a:lnTo>
                    <a:pt x="131481" y="199962"/>
                  </a:lnTo>
                  <a:lnTo>
                    <a:pt x="131211" y="200215"/>
                  </a:lnTo>
                  <a:lnTo>
                    <a:pt x="130934" y="200467"/>
                  </a:lnTo>
                  <a:lnTo>
                    <a:pt x="130657" y="200710"/>
                  </a:lnTo>
                  <a:lnTo>
                    <a:pt x="130242" y="201048"/>
                  </a:lnTo>
                  <a:lnTo>
                    <a:pt x="129814" y="201368"/>
                  </a:lnTo>
                  <a:lnTo>
                    <a:pt x="129375" y="201678"/>
                  </a:lnTo>
                  <a:lnTo>
                    <a:pt x="128939" y="201992"/>
                  </a:lnTo>
                  <a:lnTo>
                    <a:pt x="128523" y="202326"/>
                  </a:lnTo>
                  <a:lnTo>
                    <a:pt x="128092" y="202693"/>
                  </a:lnTo>
                  <a:lnTo>
                    <a:pt x="127664" y="203064"/>
                  </a:lnTo>
                  <a:lnTo>
                    <a:pt x="127253" y="203455"/>
                  </a:lnTo>
                  <a:lnTo>
                    <a:pt x="126861" y="203855"/>
                  </a:lnTo>
                  <a:lnTo>
                    <a:pt x="126497" y="204284"/>
                  </a:lnTo>
                  <a:lnTo>
                    <a:pt x="126287" y="204580"/>
                  </a:lnTo>
                  <a:lnTo>
                    <a:pt x="126093" y="204889"/>
                  </a:lnTo>
                  <a:lnTo>
                    <a:pt x="125907" y="205199"/>
                  </a:lnTo>
                  <a:lnTo>
                    <a:pt x="125713" y="205509"/>
                  </a:lnTo>
                  <a:lnTo>
                    <a:pt x="125503" y="205804"/>
                  </a:lnTo>
                  <a:lnTo>
                    <a:pt x="125178" y="206171"/>
                  </a:lnTo>
                  <a:lnTo>
                    <a:pt x="124822" y="206514"/>
                  </a:lnTo>
                  <a:lnTo>
                    <a:pt x="124458" y="206843"/>
                  </a:lnTo>
                  <a:lnTo>
                    <a:pt x="124098" y="207182"/>
                  </a:lnTo>
                  <a:lnTo>
                    <a:pt x="123761" y="207539"/>
                  </a:lnTo>
                  <a:lnTo>
                    <a:pt x="123440" y="207953"/>
                  </a:lnTo>
                  <a:lnTo>
                    <a:pt x="123140" y="208382"/>
                  </a:lnTo>
                  <a:lnTo>
                    <a:pt x="122554" y="209254"/>
                  </a:lnTo>
                  <a:lnTo>
                    <a:pt x="122245" y="209679"/>
                  </a:lnTo>
                  <a:lnTo>
                    <a:pt x="121932" y="210074"/>
                  </a:lnTo>
                  <a:lnTo>
                    <a:pt x="121616" y="210465"/>
                  </a:lnTo>
                  <a:lnTo>
                    <a:pt x="121291" y="210846"/>
                  </a:lnTo>
                  <a:lnTo>
                    <a:pt x="120958" y="211222"/>
                  </a:lnTo>
                  <a:lnTo>
                    <a:pt x="120618" y="211589"/>
                  </a:lnTo>
                  <a:lnTo>
                    <a:pt x="120321" y="211875"/>
                  </a:lnTo>
                  <a:lnTo>
                    <a:pt x="120016" y="212147"/>
                  </a:lnTo>
                  <a:lnTo>
                    <a:pt x="119703" y="212419"/>
                  </a:lnTo>
                  <a:lnTo>
                    <a:pt x="119399" y="212695"/>
                  </a:lnTo>
                  <a:lnTo>
                    <a:pt x="119110" y="212986"/>
                  </a:lnTo>
                  <a:lnTo>
                    <a:pt x="118730" y="213429"/>
                  </a:lnTo>
                  <a:lnTo>
                    <a:pt x="118366" y="213891"/>
                  </a:lnTo>
                  <a:lnTo>
                    <a:pt x="118025" y="214372"/>
                  </a:lnTo>
                  <a:lnTo>
                    <a:pt x="117689" y="214858"/>
                  </a:lnTo>
                  <a:lnTo>
                    <a:pt x="117540" y="215081"/>
                  </a:lnTo>
                  <a:lnTo>
                    <a:pt x="117360" y="215349"/>
                  </a:lnTo>
                  <a:lnTo>
                    <a:pt x="117043" y="215835"/>
                  </a:lnTo>
                  <a:lnTo>
                    <a:pt x="116735" y="216331"/>
                  </a:lnTo>
                  <a:lnTo>
                    <a:pt x="116434" y="216826"/>
                  </a:lnTo>
                  <a:lnTo>
                    <a:pt x="116137" y="217332"/>
                  </a:lnTo>
                  <a:lnTo>
                    <a:pt x="115836" y="217827"/>
                  </a:lnTo>
                  <a:lnTo>
                    <a:pt x="115571" y="218285"/>
                  </a:lnTo>
                  <a:lnTo>
                    <a:pt x="115313" y="218742"/>
                  </a:lnTo>
                  <a:lnTo>
                    <a:pt x="115052" y="219200"/>
                  </a:lnTo>
                  <a:lnTo>
                    <a:pt x="114779" y="219652"/>
                  </a:lnTo>
                  <a:lnTo>
                    <a:pt x="114490" y="220086"/>
                  </a:lnTo>
                  <a:lnTo>
                    <a:pt x="114217" y="220429"/>
                  </a:lnTo>
                  <a:lnTo>
                    <a:pt x="113635" y="221087"/>
                  </a:lnTo>
                  <a:lnTo>
                    <a:pt x="113350" y="221420"/>
                  </a:lnTo>
                  <a:lnTo>
                    <a:pt x="113093" y="221768"/>
                  </a:lnTo>
                  <a:lnTo>
                    <a:pt x="112859" y="222135"/>
                  </a:lnTo>
                  <a:lnTo>
                    <a:pt x="112606" y="222559"/>
                  </a:lnTo>
                  <a:lnTo>
                    <a:pt x="112380" y="222964"/>
                  </a:lnTo>
                  <a:lnTo>
                    <a:pt x="112103" y="223546"/>
                  </a:lnTo>
                  <a:lnTo>
                    <a:pt x="111968" y="223817"/>
                  </a:lnTo>
                  <a:lnTo>
                    <a:pt x="111822" y="224084"/>
                  </a:lnTo>
                  <a:lnTo>
                    <a:pt x="111667" y="224346"/>
                  </a:lnTo>
                  <a:lnTo>
                    <a:pt x="111509" y="224603"/>
                  </a:lnTo>
                  <a:lnTo>
                    <a:pt x="111311" y="224889"/>
                  </a:lnTo>
                  <a:lnTo>
                    <a:pt x="111097" y="225171"/>
                  </a:lnTo>
                  <a:lnTo>
                    <a:pt x="110432" y="225985"/>
                  </a:lnTo>
                  <a:lnTo>
                    <a:pt x="109660" y="226943"/>
                  </a:lnTo>
                  <a:lnTo>
                    <a:pt x="109399" y="227258"/>
                  </a:lnTo>
                  <a:lnTo>
                    <a:pt x="109142" y="227577"/>
                  </a:lnTo>
                  <a:lnTo>
                    <a:pt x="108920" y="227834"/>
                  </a:lnTo>
                  <a:lnTo>
                    <a:pt x="108687" y="228087"/>
                  </a:lnTo>
                  <a:lnTo>
                    <a:pt x="108457" y="228344"/>
                  </a:lnTo>
                  <a:lnTo>
                    <a:pt x="108247" y="228611"/>
                  </a:lnTo>
                  <a:lnTo>
                    <a:pt x="108065" y="228892"/>
                  </a:lnTo>
                  <a:lnTo>
                    <a:pt x="107934" y="229169"/>
                  </a:lnTo>
                  <a:lnTo>
                    <a:pt x="107828" y="229459"/>
                  </a:lnTo>
                  <a:lnTo>
                    <a:pt x="107649" y="230060"/>
                  </a:lnTo>
                  <a:lnTo>
                    <a:pt x="107424" y="230722"/>
                  </a:lnTo>
                  <a:lnTo>
                    <a:pt x="107167" y="231451"/>
                  </a:lnTo>
                  <a:lnTo>
                    <a:pt x="107032" y="231813"/>
                  </a:lnTo>
                  <a:lnTo>
                    <a:pt x="106885" y="232171"/>
                  </a:lnTo>
                  <a:lnTo>
                    <a:pt x="106755" y="232481"/>
                  </a:lnTo>
                  <a:lnTo>
                    <a:pt x="106616" y="232790"/>
                  </a:lnTo>
                  <a:lnTo>
                    <a:pt x="106474" y="233100"/>
                  </a:lnTo>
                  <a:lnTo>
                    <a:pt x="106319" y="233405"/>
                  </a:lnTo>
                  <a:lnTo>
                    <a:pt x="106157" y="233700"/>
                  </a:lnTo>
                  <a:lnTo>
                    <a:pt x="105912" y="234091"/>
                  </a:lnTo>
                  <a:lnTo>
                    <a:pt x="105646" y="234468"/>
                  </a:lnTo>
                  <a:lnTo>
                    <a:pt x="105361" y="234835"/>
                  </a:lnTo>
                  <a:lnTo>
                    <a:pt x="104542" y="235888"/>
                  </a:lnTo>
                  <a:lnTo>
                    <a:pt x="104027" y="236507"/>
                  </a:lnTo>
                  <a:lnTo>
                    <a:pt x="103786" y="236827"/>
                  </a:lnTo>
                  <a:lnTo>
                    <a:pt x="103572" y="237160"/>
                  </a:lnTo>
                  <a:lnTo>
                    <a:pt x="103342" y="237675"/>
                  </a:lnTo>
                  <a:lnTo>
                    <a:pt x="103184" y="238228"/>
                  </a:lnTo>
                  <a:lnTo>
                    <a:pt x="103045" y="238795"/>
                  </a:lnTo>
                  <a:lnTo>
                    <a:pt x="102895" y="239357"/>
                  </a:lnTo>
                  <a:lnTo>
                    <a:pt x="102681" y="239886"/>
                  </a:lnTo>
                  <a:lnTo>
                    <a:pt x="102468" y="240277"/>
                  </a:lnTo>
                  <a:lnTo>
                    <a:pt x="102230" y="240653"/>
                  </a:lnTo>
                  <a:lnTo>
                    <a:pt x="101977" y="241025"/>
                  </a:lnTo>
                  <a:lnTo>
                    <a:pt x="101458" y="241759"/>
                  </a:lnTo>
                  <a:lnTo>
                    <a:pt x="101213" y="242087"/>
                  </a:lnTo>
                  <a:lnTo>
                    <a:pt x="100955" y="242416"/>
                  </a:lnTo>
                  <a:lnTo>
                    <a:pt x="100702" y="242740"/>
                  </a:lnTo>
                  <a:lnTo>
                    <a:pt x="100460" y="243074"/>
                  </a:lnTo>
                  <a:lnTo>
                    <a:pt x="100239" y="243417"/>
                  </a:lnTo>
                  <a:lnTo>
                    <a:pt x="100017" y="243860"/>
                  </a:lnTo>
                  <a:lnTo>
                    <a:pt x="99831" y="244322"/>
                  </a:lnTo>
                  <a:lnTo>
                    <a:pt x="99661" y="244794"/>
                  </a:lnTo>
                  <a:lnTo>
                    <a:pt x="99487" y="245261"/>
                  </a:lnTo>
                  <a:lnTo>
                    <a:pt x="99285" y="245719"/>
                  </a:lnTo>
                  <a:lnTo>
                    <a:pt x="99138" y="245986"/>
                  </a:lnTo>
                  <a:lnTo>
                    <a:pt x="98806" y="246500"/>
                  </a:lnTo>
                  <a:lnTo>
                    <a:pt x="98663" y="246762"/>
                  </a:lnTo>
                  <a:lnTo>
                    <a:pt x="98560" y="247039"/>
                  </a:lnTo>
                  <a:lnTo>
                    <a:pt x="98489" y="247389"/>
                  </a:lnTo>
                  <a:lnTo>
                    <a:pt x="98457" y="247677"/>
                  </a:lnTo>
                  <a:lnTo>
                    <a:pt x="98449" y="248011"/>
                  </a:lnTo>
                  <a:lnTo>
                    <a:pt x="98494" y="248437"/>
                  </a:lnTo>
                  <a:lnTo>
                    <a:pt x="98533" y="248654"/>
                  </a:lnTo>
                  <a:lnTo>
                    <a:pt x="98529" y="248816"/>
                  </a:lnTo>
                  <a:lnTo>
                    <a:pt x="98544" y="248988"/>
                  </a:lnTo>
                  <a:lnTo>
                    <a:pt x="98580" y="249154"/>
                  </a:lnTo>
                  <a:lnTo>
                    <a:pt x="98636" y="249321"/>
                  </a:lnTo>
                  <a:lnTo>
                    <a:pt x="99154" y="249969"/>
                  </a:lnTo>
                  <a:lnTo>
                    <a:pt x="99293" y="250150"/>
                  </a:lnTo>
                  <a:lnTo>
                    <a:pt x="99546" y="250536"/>
                  </a:lnTo>
                  <a:lnTo>
                    <a:pt x="99677" y="250727"/>
                  </a:lnTo>
                  <a:lnTo>
                    <a:pt x="99823" y="250903"/>
                  </a:lnTo>
                  <a:lnTo>
                    <a:pt x="99958" y="251027"/>
                  </a:lnTo>
                  <a:lnTo>
                    <a:pt x="100251" y="251251"/>
                  </a:lnTo>
                  <a:lnTo>
                    <a:pt x="100389" y="251370"/>
                  </a:lnTo>
                  <a:lnTo>
                    <a:pt x="100504" y="251504"/>
                  </a:lnTo>
                  <a:lnTo>
                    <a:pt x="100678" y="251780"/>
                  </a:lnTo>
                  <a:lnTo>
                    <a:pt x="100753" y="251928"/>
                  </a:lnTo>
                  <a:lnTo>
                    <a:pt x="100255" y="252419"/>
                  </a:lnTo>
                  <a:lnTo>
                    <a:pt x="99970" y="252557"/>
                  </a:lnTo>
                  <a:lnTo>
                    <a:pt x="99562" y="252800"/>
                  </a:lnTo>
                  <a:lnTo>
                    <a:pt x="99396" y="252948"/>
                  </a:lnTo>
                  <a:lnTo>
                    <a:pt x="99249" y="253114"/>
                  </a:lnTo>
                  <a:lnTo>
                    <a:pt x="99111" y="253296"/>
                  </a:lnTo>
                  <a:lnTo>
                    <a:pt x="98980" y="253486"/>
                  </a:lnTo>
                  <a:lnTo>
                    <a:pt x="98782" y="253786"/>
                  </a:lnTo>
                  <a:lnTo>
                    <a:pt x="98442" y="254387"/>
                  </a:lnTo>
                  <a:lnTo>
                    <a:pt x="98354" y="254515"/>
                  </a:lnTo>
                  <a:lnTo>
                    <a:pt x="98275" y="254644"/>
                  </a:lnTo>
                  <a:lnTo>
                    <a:pt x="98212" y="254773"/>
                  </a:lnTo>
                  <a:lnTo>
                    <a:pt x="98172" y="254987"/>
                  </a:lnTo>
                  <a:lnTo>
                    <a:pt x="98176" y="255149"/>
                  </a:lnTo>
                  <a:lnTo>
                    <a:pt x="98204" y="255302"/>
                  </a:lnTo>
                  <a:lnTo>
                    <a:pt x="97677" y="257298"/>
                  </a:lnTo>
                  <a:lnTo>
                    <a:pt x="97242" y="257751"/>
                  </a:lnTo>
                  <a:lnTo>
                    <a:pt x="97107" y="257875"/>
                  </a:lnTo>
                  <a:lnTo>
                    <a:pt x="96541" y="258361"/>
                  </a:lnTo>
                  <a:lnTo>
                    <a:pt x="96363" y="258509"/>
                  </a:lnTo>
                  <a:lnTo>
                    <a:pt x="96177" y="258652"/>
                  </a:lnTo>
                  <a:lnTo>
                    <a:pt x="95999" y="258799"/>
                  </a:lnTo>
                  <a:lnTo>
                    <a:pt x="95837" y="258957"/>
                  </a:lnTo>
                  <a:lnTo>
                    <a:pt x="95710" y="259133"/>
                  </a:lnTo>
                  <a:lnTo>
                    <a:pt x="95623" y="259305"/>
                  </a:lnTo>
                  <a:lnTo>
                    <a:pt x="95556" y="259495"/>
                  </a:lnTo>
                  <a:lnTo>
                    <a:pt x="95504" y="259691"/>
                  </a:lnTo>
                  <a:lnTo>
                    <a:pt x="95473" y="259886"/>
                  </a:lnTo>
                  <a:lnTo>
                    <a:pt x="95465" y="260081"/>
                  </a:lnTo>
                  <a:lnTo>
                    <a:pt x="95286" y="260482"/>
                  </a:lnTo>
                  <a:lnTo>
                    <a:pt x="95207" y="260687"/>
                  </a:lnTo>
                  <a:lnTo>
                    <a:pt x="95069" y="261101"/>
                  </a:lnTo>
                  <a:lnTo>
                    <a:pt x="94962" y="261458"/>
                  </a:lnTo>
                  <a:lnTo>
                    <a:pt x="94863" y="261821"/>
                  </a:lnTo>
                  <a:lnTo>
                    <a:pt x="94788" y="262192"/>
                  </a:lnTo>
                  <a:lnTo>
                    <a:pt x="94740" y="262559"/>
                  </a:lnTo>
                  <a:lnTo>
                    <a:pt x="94732" y="262921"/>
                  </a:lnTo>
                  <a:lnTo>
                    <a:pt x="94768" y="263222"/>
                  </a:lnTo>
                  <a:lnTo>
                    <a:pt x="94831" y="263517"/>
                  </a:lnTo>
                  <a:lnTo>
                    <a:pt x="94914" y="263817"/>
                  </a:lnTo>
                  <a:lnTo>
                    <a:pt x="95009" y="264113"/>
                  </a:lnTo>
                  <a:lnTo>
                    <a:pt x="95096" y="264403"/>
                  </a:lnTo>
                  <a:lnTo>
                    <a:pt x="95271" y="265028"/>
                  </a:lnTo>
                  <a:lnTo>
                    <a:pt x="95366" y="265333"/>
                  </a:lnTo>
                  <a:lnTo>
                    <a:pt x="95469" y="265638"/>
                  </a:lnTo>
                  <a:lnTo>
                    <a:pt x="95591" y="265933"/>
                  </a:lnTo>
                  <a:lnTo>
                    <a:pt x="95771" y="266314"/>
                  </a:lnTo>
                  <a:lnTo>
                    <a:pt x="95857" y="266481"/>
                  </a:lnTo>
                  <a:lnTo>
                    <a:pt x="95884" y="266705"/>
                  </a:lnTo>
                  <a:lnTo>
                    <a:pt x="95944" y="266929"/>
                  </a:lnTo>
                  <a:lnTo>
                    <a:pt x="96019" y="267148"/>
                  </a:lnTo>
                  <a:lnTo>
                    <a:pt x="96118" y="267358"/>
                  </a:lnTo>
                  <a:lnTo>
                    <a:pt x="96233" y="267553"/>
                  </a:lnTo>
                  <a:lnTo>
                    <a:pt x="96518" y="267892"/>
                  </a:lnTo>
                  <a:lnTo>
                    <a:pt x="96894" y="268220"/>
                  </a:lnTo>
                  <a:lnTo>
                    <a:pt x="97020" y="268530"/>
                  </a:lnTo>
                  <a:lnTo>
                    <a:pt x="97895" y="269093"/>
                  </a:lnTo>
                  <a:lnTo>
                    <a:pt x="98497" y="269183"/>
                  </a:lnTo>
                  <a:lnTo>
                    <a:pt x="98628" y="269197"/>
                  </a:lnTo>
                  <a:lnTo>
                    <a:pt x="98992" y="269259"/>
                  </a:lnTo>
                  <a:lnTo>
                    <a:pt x="99419" y="269355"/>
                  </a:lnTo>
                  <a:lnTo>
                    <a:pt x="99708" y="269345"/>
                  </a:lnTo>
                  <a:lnTo>
                    <a:pt x="99966" y="269336"/>
                  </a:lnTo>
                  <a:lnTo>
                    <a:pt x="100449" y="269459"/>
                  </a:lnTo>
                  <a:lnTo>
                    <a:pt x="100848" y="269741"/>
                  </a:lnTo>
                  <a:lnTo>
                    <a:pt x="101161" y="269946"/>
                  </a:lnTo>
                  <a:lnTo>
                    <a:pt x="101296" y="269998"/>
                  </a:lnTo>
                  <a:lnTo>
                    <a:pt x="101438" y="270026"/>
                  </a:lnTo>
                  <a:lnTo>
                    <a:pt x="101664" y="270112"/>
                  </a:lnTo>
                  <a:lnTo>
                    <a:pt x="102186" y="270370"/>
                  </a:lnTo>
                  <a:lnTo>
                    <a:pt x="102998" y="270389"/>
                  </a:lnTo>
                  <a:lnTo>
                    <a:pt x="103402" y="270522"/>
                  </a:lnTo>
                  <a:lnTo>
                    <a:pt x="103572" y="270579"/>
                  </a:lnTo>
                  <a:lnTo>
                    <a:pt x="103726" y="270636"/>
                  </a:lnTo>
                  <a:lnTo>
                    <a:pt x="104004" y="270751"/>
                  </a:lnTo>
                  <a:lnTo>
                    <a:pt x="104427" y="270975"/>
                  </a:lnTo>
                  <a:lnTo>
                    <a:pt x="104692" y="271299"/>
                  </a:lnTo>
                  <a:lnTo>
                    <a:pt x="105053" y="272004"/>
                  </a:lnTo>
                  <a:lnTo>
                    <a:pt x="105365" y="272495"/>
                  </a:lnTo>
                  <a:lnTo>
                    <a:pt x="105710" y="272795"/>
                  </a:lnTo>
                  <a:lnTo>
                    <a:pt x="106054" y="272910"/>
                  </a:lnTo>
                  <a:lnTo>
                    <a:pt x="106268" y="273100"/>
                  </a:lnTo>
                  <a:lnTo>
                    <a:pt x="106505" y="273443"/>
                  </a:lnTo>
                  <a:lnTo>
                    <a:pt x="106794" y="274368"/>
                  </a:lnTo>
                  <a:lnTo>
                    <a:pt x="107305" y="275030"/>
                  </a:lnTo>
                  <a:lnTo>
                    <a:pt x="107649" y="275388"/>
                  </a:lnTo>
                  <a:lnTo>
                    <a:pt x="107301" y="275829"/>
                  </a:lnTo>
                  <a:lnTo>
                    <a:pt x="107756" y="276569"/>
                  </a:lnTo>
                  <a:lnTo>
                    <a:pt x="107966" y="277055"/>
                  </a:lnTo>
                  <a:lnTo>
                    <a:pt x="108390" y="277675"/>
                  </a:lnTo>
                  <a:lnTo>
                    <a:pt x="108552" y="278375"/>
                  </a:lnTo>
                  <a:lnTo>
                    <a:pt x="108069" y="278628"/>
                  </a:lnTo>
                  <a:lnTo>
                    <a:pt x="108402" y="279462"/>
                  </a:lnTo>
                  <a:lnTo>
                    <a:pt x="108006" y="279805"/>
                  </a:lnTo>
                  <a:lnTo>
                    <a:pt x="107748" y="279409"/>
                  </a:lnTo>
                  <a:lnTo>
                    <a:pt x="107309" y="279705"/>
                  </a:lnTo>
                  <a:lnTo>
                    <a:pt x="106862" y="280267"/>
                  </a:lnTo>
                  <a:lnTo>
                    <a:pt x="106327" y="280953"/>
                  </a:lnTo>
                  <a:lnTo>
                    <a:pt x="105793" y="281468"/>
                  </a:lnTo>
                  <a:lnTo>
                    <a:pt x="105678" y="281725"/>
                  </a:lnTo>
                  <a:lnTo>
                    <a:pt x="105611" y="281902"/>
                  </a:lnTo>
                  <a:lnTo>
                    <a:pt x="105468" y="282226"/>
                  </a:lnTo>
                  <a:lnTo>
                    <a:pt x="105405" y="282388"/>
                  </a:lnTo>
                  <a:lnTo>
                    <a:pt x="105369" y="282545"/>
                  </a:lnTo>
                  <a:lnTo>
                    <a:pt x="105765" y="283126"/>
                  </a:lnTo>
                  <a:lnTo>
                    <a:pt x="105753" y="283741"/>
                  </a:lnTo>
                  <a:lnTo>
                    <a:pt x="105401" y="283951"/>
                  </a:lnTo>
                  <a:lnTo>
                    <a:pt x="105219" y="284165"/>
                  </a:lnTo>
                  <a:lnTo>
                    <a:pt x="104692" y="284508"/>
                  </a:lnTo>
                  <a:lnTo>
                    <a:pt x="104767" y="285033"/>
                  </a:lnTo>
                  <a:lnTo>
                    <a:pt x="104364" y="285681"/>
                  </a:lnTo>
                  <a:lnTo>
                    <a:pt x="103968" y="285981"/>
                  </a:lnTo>
                  <a:lnTo>
                    <a:pt x="103695" y="286672"/>
                  </a:lnTo>
                  <a:lnTo>
                    <a:pt x="103675" y="286805"/>
                  </a:lnTo>
                  <a:lnTo>
                    <a:pt x="103608" y="287072"/>
                  </a:lnTo>
                  <a:lnTo>
                    <a:pt x="103394" y="287520"/>
                  </a:lnTo>
                  <a:lnTo>
                    <a:pt x="103133" y="287887"/>
                  </a:lnTo>
                  <a:lnTo>
                    <a:pt x="102879" y="288230"/>
                  </a:lnTo>
                  <a:lnTo>
                    <a:pt x="104004" y="288816"/>
                  </a:lnTo>
                  <a:lnTo>
                    <a:pt x="103734" y="289207"/>
                  </a:lnTo>
                  <a:lnTo>
                    <a:pt x="104209" y="289607"/>
                  </a:lnTo>
                  <a:lnTo>
                    <a:pt x="104158" y="289912"/>
                  </a:lnTo>
                  <a:lnTo>
                    <a:pt x="103457" y="290031"/>
                  </a:lnTo>
                  <a:lnTo>
                    <a:pt x="103018" y="290374"/>
                  </a:lnTo>
                  <a:lnTo>
                    <a:pt x="102535" y="290365"/>
                  </a:lnTo>
                  <a:lnTo>
                    <a:pt x="102396" y="290799"/>
                  </a:lnTo>
                  <a:lnTo>
                    <a:pt x="102519" y="291413"/>
                  </a:lnTo>
                  <a:lnTo>
                    <a:pt x="102903" y="291680"/>
                  </a:lnTo>
                  <a:lnTo>
                    <a:pt x="102753" y="292004"/>
                  </a:lnTo>
                  <a:lnTo>
                    <a:pt x="102460" y="292466"/>
                  </a:lnTo>
                  <a:lnTo>
                    <a:pt x="101941" y="292371"/>
                  </a:lnTo>
                  <a:lnTo>
                    <a:pt x="101462" y="292404"/>
                  </a:lnTo>
                  <a:lnTo>
                    <a:pt x="101074" y="292266"/>
                  </a:lnTo>
                  <a:lnTo>
                    <a:pt x="100979" y="292614"/>
                  </a:lnTo>
                  <a:lnTo>
                    <a:pt x="100326" y="292862"/>
                  </a:lnTo>
                  <a:lnTo>
                    <a:pt x="100362" y="293167"/>
                  </a:lnTo>
                  <a:lnTo>
                    <a:pt x="100967" y="293353"/>
                  </a:lnTo>
                  <a:lnTo>
                    <a:pt x="101217" y="294053"/>
                  </a:lnTo>
                  <a:lnTo>
                    <a:pt x="100860" y="294611"/>
                  </a:lnTo>
                  <a:lnTo>
                    <a:pt x="100290" y="294816"/>
                  </a:lnTo>
                  <a:lnTo>
                    <a:pt x="99847" y="295245"/>
                  </a:lnTo>
                  <a:lnTo>
                    <a:pt x="99451" y="295583"/>
                  </a:lnTo>
                  <a:lnTo>
                    <a:pt x="99059" y="295707"/>
                  </a:lnTo>
                  <a:lnTo>
                    <a:pt x="98659" y="296093"/>
                  </a:lnTo>
                  <a:lnTo>
                    <a:pt x="99000" y="296531"/>
                  </a:lnTo>
                  <a:lnTo>
                    <a:pt x="99704" y="296112"/>
                  </a:lnTo>
                  <a:lnTo>
                    <a:pt x="100100" y="295769"/>
                  </a:lnTo>
                  <a:lnTo>
                    <a:pt x="100346" y="296603"/>
                  </a:lnTo>
                  <a:lnTo>
                    <a:pt x="100207" y="296903"/>
                  </a:lnTo>
                  <a:lnTo>
                    <a:pt x="99859" y="297113"/>
                  </a:lnTo>
                  <a:lnTo>
                    <a:pt x="100365" y="297861"/>
                  </a:lnTo>
                  <a:lnTo>
                    <a:pt x="100793" y="298304"/>
                  </a:lnTo>
                  <a:lnTo>
                    <a:pt x="100781" y="298914"/>
                  </a:lnTo>
                  <a:lnTo>
                    <a:pt x="100429" y="299124"/>
                  </a:lnTo>
                  <a:lnTo>
                    <a:pt x="100077" y="299510"/>
                  </a:lnTo>
                  <a:lnTo>
                    <a:pt x="99637" y="299676"/>
                  </a:lnTo>
                  <a:lnTo>
                    <a:pt x="99027" y="299924"/>
                  </a:lnTo>
                  <a:lnTo>
                    <a:pt x="98624" y="300615"/>
                  </a:lnTo>
                  <a:lnTo>
                    <a:pt x="98398" y="301087"/>
                  </a:lnTo>
                  <a:lnTo>
                    <a:pt x="98042" y="301473"/>
                  </a:lnTo>
                  <a:lnTo>
                    <a:pt x="98299" y="301783"/>
                  </a:lnTo>
                  <a:lnTo>
                    <a:pt x="97943" y="302078"/>
                  </a:lnTo>
                  <a:lnTo>
                    <a:pt x="97856" y="302207"/>
                  </a:lnTo>
                  <a:lnTo>
                    <a:pt x="98196" y="302517"/>
                  </a:lnTo>
                  <a:lnTo>
                    <a:pt x="97539" y="302983"/>
                  </a:lnTo>
                  <a:lnTo>
                    <a:pt x="97626" y="303284"/>
                  </a:lnTo>
                  <a:lnTo>
                    <a:pt x="98315" y="303217"/>
                  </a:lnTo>
                  <a:lnTo>
                    <a:pt x="98042" y="303865"/>
                  </a:lnTo>
                  <a:lnTo>
                    <a:pt x="97646" y="304075"/>
                  </a:lnTo>
                  <a:lnTo>
                    <a:pt x="97943" y="304690"/>
                  </a:lnTo>
                  <a:lnTo>
                    <a:pt x="97551" y="304723"/>
                  </a:lnTo>
                  <a:lnTo>
                    <a:pt x="97207" y="304413"/>
                  </a:lnTo>
                  <a:lnTo>
                    <a:pt x="96945" y="304494"/>
                  </a:lnTo>
                  <a:lnTo>
                    <a:pt x="97001" y="304685"/>
                  </a:lnTo>
                  <a:lnTo>
                    <a:pt x="97048" y="304875"/>
                  </a:lnTo>
                  <a:lnTo>
                    <a:pt x="97088" y="305066"/>
                  </a:lnTo>
                  <a:lnTo>
                    <a:pt x="97119" y="305261"/>
                  </a:lnTo>
                  <a:lnTo>
                    <a:pt x="97147" y="305457"/>
                  </a:lnTo>
                  <a:lnTo>
                    <a:pt x="97147" y="305585"/>
                  </a:lnTo>
                  <a:lnTo>
                    <a:pt x="97286" y="306095"/>
                  </a:lnTo>
                  <a:lnTo>
                    <a:pt x="97452" y="306086"/>
                  </a:lnTo>
                  <a:lnTo>
                    <a:pt x="97638" y="306043"/>
                  </a:lnTo>
                  <a:lnTo>
                    <a:pt x="97875" y="305905"/>
                  </a:lnTo>
                  <a:lnTo>
                    <a:pt x="98216" y="306386"/>
                  </a:lnTo>
                  <a:lnTo>
                    <a:pt x="98382" y="306739"/>
                  </a:lnTo>
                  <a:lnTo>
                    <a:pt x="98564" y="307020"/>
                  </a:lnTo>
                  <a:lnTo>
                    <a:pt x="97869" y="307433"/>
                  </a:lnTo>
                  <a:lnTo>
                    <a:pt x="98465" y="308621"/>
                  </a:lnTo>
                  <a:lnTo>
                    <a:pt x="98762" y="308483"/>
                  </a:lnTo>
                  <a:lnTo>
                    <a:pt x="99178" y="308811"/>
                  </a:lnTo>
                  <a:lnTo>
                    <a:pt x="99301" y="309383"/>
                  </a:lnTo>
                  <a:lnTo>
                    <a:pt x="99886" y="309636"/>
                  </a:lnTo>
                  <a:lnTo>
                    <a:pt x="100053" y="310279"/>
                  </a:lnTo>
                  <a:lnTo>
                    <a:pt x="100532" y="310599"/>
                  </a:lnTo>
                  <a:lnTo>
                    <a:pt x="100722" y="310975"/>
                  </a:lnTo>
                  <a:lnTo>
                    <a:pt x="101224" y="311204"/>
                  </a:lnTo>
                  <a:lnTo>
                    <a:pt x="101684" y="311366"/>
                  </a:lnTo>
                  <a:lnTo>
                    <a:pt x="101494" y="311980"/>
                  </a:lnTo>
                  <a:lnTo>
                    <a:pt x="101775" y="312362"/>
                  </a:lnTo>
                  <a:lnTo>
                    <a:pt x="101965" y="312762"/>
                  </a:lnTo>
                  <a:lnTo>
                    <a:pt x="102840" y="312719"/>
                  </a:lnTo>
                  <a:lnTo>
                    <a:pt x="102741" y="313367"/>
                  </a:lnTo>
                  <a:lnTo>
                    <a:pt x="103497" y="313558"/>
                  </a:lnTo>
                  <a:lnTo>
                    <a:pt x="103038" y="314177"/>
                  </a:lnTo>
                  <a:lnTo>
                    <a:pt x="103517" y="314902"/>
                  </a:lnTo>
                  <a:lnTo>
                    <a:pt x="104764" y="315102"/>
                  </a:lnTo>
                  <a:lnTo>
                    <a:pt x="105733" y="315607"/>
                  </a:lnTo>
                  <a:lnTo>
                    <a:pt x="106569" y="316250"/>
                  </a:lnTo>
                  <a:lnTo>
                    <a:pt x="106921" y="316569"/>
                  </a:lnTo>
                  <a:lnTo>
                    <a:pt x="107483" y="317470"/>
                  </a:lnTo>
                  <a:lnTo>
                    <a:pt x="107337" y="318094"/>
                  </a:lnTo>
                  <a:lnTo>
                    <a:pt x="108314" y="318290"/>
                  </a:lnTo>
                  <a:lnTo>
                    <a:pt x="108350" y="318871"/>
                  </a:lnTo>
                  <a:lnTo>
                    <a:pt x="107859" y="318995"/>
                  </a:lnTo>
                  <a:lnTo>
                    <a:pt x="107230" y="319209"/>
                  </a:lnTo>
                  <a:lnTo>
                    <a:pt x="107061" y="319471"/>
                  </a:lnTo>
                  <a:lnTo>
                    <a:pt x="106862" y="319781"/>
                  </a:lnTo>
                  <a:lnTo>
                    <a:pt x="106501" y="320043"/>
                  </a:lnTo>
                  <a:lnTo>
                    <a:pt x="106569" y="321249"/>
                  </a:lnTo>
                  <a:lnTo>
                    <a:pt x="106375" y="322097"/>
                  </a:lnTo>
                  <a:lnTo>
                    <a:pt x="106185" y="322807"/>
                  </a:lnTo>
                  <a:lnTo>
                    <a:pt x="105916" y="322936"/>
                  </a:lnTo>
                  <a:lnTo>
                    <a:pt x="105860" y="323427"/>
                  </a:lnTo>
                  <a:lnTo>
                    <a:pt x="104649" y="323760"/>
                  </a:lnTo>
                  <a:lnTo>
                    <a:pt x="104459" y="324470"/>
                  </a:lnTo>
                  <a:lnTo>
                    <a:pt x="104091" y="325180"/>
                  </a:lnTo>
                  <a:lnTo>
                    <a:pt x="104213" y="325719"/>
                  </a:lnTo>
                  <a:lnTo>
                    <a:pt x="104878" y="326043"/>
                  </a:lnTo>
                  <a:lnTo>
                    <a:pt x="105496" y="326453"/>
                  </a:lnTo>
                  <a:lnTo>
                    <a:pt x="105334" y="326829"/>
                  </a:lnTo>
                  <a:lnTo>
                    <a:pt x="104997" y="327134"/>
                  </a:lnTo>
                  <a:lnTo>
                    <a:pt x="104744" y="327087"/>
                  </a:lnTo>
                  <a:lnTo>
                    <a:pt x="104530" y="327268"/>
                  </a:lnTo>
                  <a:lnTo>
                    <a:pt x="104261" y="326939"/>
                  </a:lnTo>
                  <a:lnTo>
                    <a:pt x="103984" y="326934"/>
                  </a:lnTo>
                  <a:lnTo>
                    <a:pt x="103885" y="327253"/>
                  </a:lnTo>
                  <a:lnTo>
                    <a:pt x="103279" y="327568"/>
                  </a:lnTo>
                  <a:lnTo>
                    <a:pt x="102990" y="328183"/>
                  </a:lnTo>
                  <a:lnTo>
                    <a:pt x="102891" y="328783"/>
                  </a:lnTo>
                  <a:lnTo>
                    <a:pt x="102927" y="329350"/>
                  </a:lnTo>
                  <a:lnTo>
                    <a:pt x="102630" y="329812"/>
                  </a:lnTo>
                  <a:lnTo>
                    <a:pt x="102036" y="330046"/>
                  </a:lnTo>
                  <a:lnTo>
                    <a:pt x="101870" y="330603"/>
                  </a:lnTo>
                  <a:lnTo>
                    <a:pt x="102333" y="330737"/>
                  </a:lnTo>
                  <a:lnTo>
                    <a:pt x="102167" y="331385"/>
                  </a:lnTo>
                  <a:lnTo>
                    <a:pt x="102468" y="331919"/>
                  </a:lnTo>
                  <a:lnTo>
                    <a:pt x="102582" y="332419"/>
                  </a:lnTo>
                  <a:lnTo>
                    <a:pt x="102028" y="332128"/>
                  </a:lnTo>
                  <a:lnTo>
                    <a:pt x="102400" y="332862"/>
                  </a:lnTo>
                  <a:lnTo>
                    <a:pt x="102780" y="333491"/>
                  </a:lnTo>
                  <a:lnTo>
                    <a:pt x="103168" y="333868"/>
                  </a:lnTo>
                  <a:lnTo>
                    <a:pt x="103085" y="334516"/>
                  </a:lnTo>
                  <a:lnTo>
                    <a:pt x="103473" y="334754"/>
                  </a:lnTo>
                  <a:lnTo>
                    <a:pt x="103722" y="335154"/>
                  </a:lnTo>
                  <a:lnTo>
                    <a:pt x="103406" y="335602"/>
                  </a:lnTo>
                  <a:lnTo>
                    <a:pt x="102234" y="335078"/>
                  </a:lnTo>
                  <a:lnTo>
                    <a:pt x="101806" y="336169"/>
                  </a:lnTo>
                  <a:lnTo>
                    <a:pt x="101949" y="336245"/>
                  </a:lnTo>
                  <a:lnTo>
                    <a:pt x="101525" y="336517"/>
                  </a:lnTo>
                  <a:lnTo>
                    <a:pt x="101818" y="336722"/>
                  </a:lnTo>
                  <a:lnTo>
                    <a:pt x="101779" y="337347"/>
                  </a:lnTo>
                  <a:lnTo>
                    <a:pt x="101882" y="338495"/>
                  </a:lnTo>
                  <a:lnTo>
                    <a:pt x="101422" y="338943"/>
                  </a:lnTo>
                  <a:lnTo>
                    <a:pt x="101244" y="339843"/>
                  </a:lnTo>
                  <a:lnTo>
                    <a:pt x="101098" y="340806"/>
                  </a:lnTo>
                  <a:lnTo>
                    <a:pt x="100421" y="340958"/>
                  </a:lnTo>
                  <a:lnTo>
                    <a:pt x="99677" y="340911"/>
                  </a:lnTo>
                  <a:lnTo>
                    <a:pt x="99031" y="341125"/>
                  </a:lnTo>
                  <a:lnTo>
                    <a:pt x="98826" y="341735"/>
                  </a:lnTo>
                  <a:lnTo>
                    <a:pt x="98497" y="342054"/>
                  </a:lnTo>
                  <a:lnTo>
                    <a:pt x="98038" y="342431"/>
                  </a:lnTo>
                  <a:lnTo>
                    <a:pt x="98224" y="342922"/>
                  </a:lnTo>
                  <a:lnTo>
                    <a:pt x="97761" y="343622"/>
                  </a:lnTo>
                  <a:lnTo>
                    <a:pt x="97135" y="344289"/>
                  </a:lnTo>
                  <a:lnTo>
                    <a:pt x="96989" y="344394"/>
                  </a:lnTo>
                  <a:lnTo>
                    <a:pt x="96838" y="344494"/>
                  </a:lnTo>
                  <a:lnTo>
                    <a:pt x="96680" y="344585"/>
                  </a:lnTo>
                  <a:lnTo>
                    <a:pt x="96518" y="344661"/>
                  </a:lnTo>
                  <a:lnTo>
                    <a:pt x="96351" y="344728"/>
                  </a:lnTo>
                  <a:lnTo>
                    <a:pt x="96197" y="344761"/>
                  </a:lnTo>
                  <a:lnTo>
                    <a:pt x="95864" y="344780"/>
                  </a:lnTo>
                  <a:lnTo>
                    <a:pt x="95718" y="344809"/>
                  </a:lnTo>
                  <a:lnTo>
                    <a:pt x="95571" y="344928"/>
                  </a:lnTo>
                  <a:lnTo>
                    <a:pt x="95227" y="345090"/>
                  </a:lnTo>
                  <a:lnTo>
                    <a:pt x="95081" y="345004"/>
                  </a:lnTo>
                  <a:lnTo>
                    <a:pt x="94772" y="345004"/>
                  </a:lnTo>
                  <a:lnTo>
                    <a:pt x="94744" y="345157"/>
                  </a:lnTo>
                  <a:lnTo>
                    <a:pt x="94732" y="345342"/>
                  </a:lnTo>
                  <a:lnTo>
                    <a:pt x="94709" y="345538"/>
                  </a:lnTo>
                  <a:lnTo>
                    <a:pt x="94392" y="346048"/>
                  </a:lnTo>
                  <a:lnTo>
                    <a:pt x="94257" y="346114"/>
                  </a:lnTo>
                  <a:lnTo>
                    <a:pt x="94095" y="346143"/>
                  </a:lnTo>
                  <a:lnTo>
                    <a:pt x="93913" y="346148"/>
                  </a:lnTo>
                  <a:lnTo>
                    <a:pt x="93727" y="346148"/>
                  </a:lnTo>
                  <a:lnTo>
                    <a:pt x="93386" y="346176"/>
                  </a:lnTo>
                  <a:lnTo>
                    <a:pt x="93050" y="346195"/>
                  </a:lnTo>
                  <a:lnTo>
                    <a:pt x="92892" y="346224"/>
                  </a:lnTo>
                  <a:lnTo>
                    <a:pt x="92523" y="346458"/>
                  </a:lnTo>
                  <a:lnTo>
                    <a:pt x="92219" y="346782"/>
                  </a:lnTo>
                  <a:lnTo>
                    <a:pt x="92088" y="346877"/>
                  </a:lnTo>
                  <a:lnTo>
                    <a:pt x="91953" y="346958"/>
                  </a:lnTo>
                  <a:lnTo>
                    <a:pt x="91672" y="347110"/>
                  </a:lnTo>
                  <a:lnTo>
                    <a:pt x="91264" y="347353"/>
                  </a:lnTo>
                  <a:lnTo>
                    <a:pt x="91130" y="347430"/>
                  </a:lnTo>
                  <a:lnTo>
                    <a:pt x="90991" y="347501"/>
                  </a:lnTo>
                  <a:lnTo>
                    <a:pt x="90849" y="347568"/>
                  </a:lnTo>
                  <a:lnTo>
                    <a:pt x="90694" y="347606"/>
                  </a:lnTo>
                  <a:lnTo>
                    <a:pt x="90532" y="347635"/>
                  </a:lnTo>
                  <a:lnTo>
                    <a:pt x="90370" y="347654"/>
                  </a:lnTo>
                  <a:lnTo>
                    <a:pt x="90215" y="347687"/>
                  </a:lnTo>
                  <a:lnTo>
                    <a:pt x="89614" y="348187"/>
                  </a:lnTo>
                  <a:lnTo>
                    <a:pt x="89459" y="348278"/>
                  </a:lnTo>
                  <a:lnTo>
                    <a:pt x="89293" y="348345"/>
                  </a:lnTo>
                  <a:lnTo>
                    <a:pt x="89123" y="348402"/>
                  </a:lnTo>
                  <a:lnTo>
                    <a:pt x="88771" y="348497"/>
                  </a:lnTo>
                  <a:lnTo>
                    <a:pt x="88604" y="348535"/>
                  </a:lnTo>
                  <a:lnTo>
                    <a:pt x="88434" y="348569"/>
                  </a:lnTo>
                  <a:lnTo>
                    <a:pt x="88098" y="348616"/>
                  </a:lnTo>
                  <a:lnTo>
                    <a:pt x="87757" y="348673"/>
                  </a:lnTo>
                  <a:lnTo>
                    <a:pt x="87591" y="348712"/>
                  </a:lnTo>
                  <a:lnTo>
                    <a:pt x="87421" y="348745"/>
                  </a:lnTo>
                  <a:lnTo>
                    <a:pt x="87254" y="348764"/>
                  </a:lnTo>
                  <a:lnTo>
                    <a:pt x="87088" y="348754"/>
                  </a:lnTo>
                  <a:lnTo>
                    <a:pt x="86950" y="348726"/>
                  </a:lnTo>
                  <a:lnTo>
                    <a:pt x="86815" y="348683"/>
                  </a:lnTo>
                  <a:lnTo>
                    <a:pt x="86550" y="348569"/>
                  </a:lnTo>
                  <a:lnTo>
                    <a:pt x="86415" y="348521"/>
                  </a:lnTo>
                  <a:lnTo>
                    <a:pt x="86229" y="348464"/>
                  </a:lnTo>
                  <a:lnTo>
                    <a:pt x="85671" y="348326"/>
                  </a:lnTo>
                  <a:lnTo>
                    <a:pt x="85271" y="348211"/>
                  </a:lnTo>
                  <a:lnTo>
                    <a:pt x="85057" y="348140"/>
                  </a:lnTo>
                  <a:lnTo>
                    <a:pt x="84634" y="347987"/>
                  </a:lnTo>
                  <a:lnTo>
                    <a:pt x="84428" y="347906"/>
                  </a:lnTo>
                  <a:lnTo>
                    <a:pt x="84297" y="347825"/>
                  </a:lnTo>
                  <a:lnTo>
                    <a:pt x="84163" y="347754"/>
                  </a:lnTo>
                  <a:lnTo>
                    <a:pt x="84020" y="347692"/>
                  </a:lnTo>
                  <a:lnTo>
                    <a:pt x="83878" y="347639"/>
                  </a:lnTo>
                  <a:lnTo>
                    <a:pt x="83605" y="347568"/>
                  </a:lnTo>
                  <a:lnTo>
                    <a:pt x="83086" y="347506"/>
                  </a:lnTo>
                  <a:lnTo>
                    <a:pt x="81550" y="347420"/>
                  </a:lnTo>
                  <a:lnTo>
                    <a:pt x="81241" y="347120"/>
                  </a:lnTo>
                  <a:lnTo>
                    <a:pt x="81059" y="347048"/>
                  </a:lnTo>
                  <a:lnTo>
                    <a:pt x="80671" y="346915"/>
                  </a:lnTo>
                  <a:lnTo>
                    <a:pt x="80481" y="346801"/>
                  </a:lnTo>
                  <a:lnTo>
                    <a:pt x="80299" y="346682"/>
                  </a:lnTo>
                  <a:lnTo>
                    <a:pt x="80089" y="346529"/>
                  </a:lnTo>
                  <a:lnTo>
                    <a:pt x="79848" y="346329"/>
                  </a:lnTo>
                  <a:lnTo>
                    <a:pt x="79646" y="346129"/>
                  </a:lnTo>
                  <a:lnTo>
                    <a:pt x="79436" y="345938"/>
                  </a:lnTo>
                  <a:lnTo>
                    <a:pt x="79119" y="345695"/>
                  </a:lnTo>
                  <a:lnTo>
                    <a:pt x="78894" y="345552"/>
                  </a:lnTo>
                  <a:lnTo>
                    <a:pt x="78747" y="345466"/>
                  </a:lnTo>
                  <a:lnTo>
                    <a:pt x="78442" y="345314"/>
                  </a:lnTo>
                  <a:lnTo>
                    <a:pt x="78284" y="345257"/>
                  </a:lnTo>
                  <a:lnTo>
                    <a:pt x="78126" y="345214"/>
                  </a:lnTo>
                  <a:lnTo>
                    <a:pt x="77971" y="345190"/>
                  </a:lnTo>
                  <a:lnTo>
                    <a:pt x="77809" y="345185"/>
                  </a:lnTo>
                  <a:lnTo>
                    <a:pt x="77647" y="345195"/>
                  </a:lnTo>
                  <a:lnTo>
                    <a:pt x="77326" y="345223"/>
                  </a:lnTo>
                  <a:lnTo>
                    <a:pt x="77005" y="345266"/>
                  </a:lnTo>
                  <a:lnTo>
                    <a:pt x="76800" y="345314"/>
                  </a:lnTo>
                  <a:lnTo>
                    <a:pt x="76653" y="345362"/>
                  </a:lnTo>
                  <a:lnTo>
                    <a:pt x="76507" y="345423"/>
                  </a:lnTo>
                  <a:lnTo>
                    <a:pt x="76364" y="345495"/>
                  </a:lnTo>
                  <a:lnTo>
                    <a:pt x="76226" y="345571"/>
                  </a:lnTo>
                  <a:lnTo>
                    <a:pt x="76091" y="345652"/>
                  </a:lnTo>
                  <a:lnTo>
                    <a:pt x="75948" y="345762"/>
                  </a:lnTo>
                  <a:lnTo>
                    <a:pt x="75818" y="345895"/>
                  </a:lnTo>
                  <a:lnTo>
                    <a:pt x="75691" y="346033"/>
                  </a:lnTo>
                  <a:lnTo>
                    <a:pt x="75556" y="346153"/>
                  </a:lnTo>
                  <a:lnTo>
                    <a:pt x="75295" y="346276"/>
                  </a:lnTo>
                  <a:lnTo>
                    <a:pt x="74713" y="346386"/>
                  </a:lnTo>
                  <a:lnTo>
                    <a:pt x="73969" y="346877"/>
                  </a:lnTo>
                  <a:lnTo>
                    <a:pt x="73728" y="347201"/>
                  </a:lnTo>
                  <a:lnTo>
                    <a:pt x="73415" y="347630"/>
                  </a:lnTo>
                  <a:lnTo>
                    <a:pt x="73260" y="347773"/>
                  </a:lnTo>
                  <a:lnTo>
                    <a:pt x="73007" y="347963"/>
                  </a:lnTo>
                  <a:lnTo>
                    <a:pt x="72493" y="348364"/>
                  </a:lnTo>
                  <a:lnTo>
                    <a:pt x="72160" y="348774"/>
                  </a:lnTo>
                  <a:lnTo>
                    <a:pt x="71907" y="348955"/>
                  </a:lnTo>
                  <a:lnTo>
                    <a:pt x="71527" y="349255"/>
                  </a:lnTo>
                  <a:lnTo>
                    <a:pt x="71368" y="349360"/>
                  </a:lnTo>
                  <a:lnTo>
                    <a:pt x="70778" y="349684"/>
                  </a:lnTo>
                  <a:lnTo>
                    <a:pt x="70529" y="349827"/>
                  </a:lnTo>
                  <a:lnTo>
                    <a:pt x="70204" y="350032"/>
                  </a:lnTo>
                  <a:lnTo>
                    <a:pt x="70042" y="350146"/>
                  </a:lnTo>
                  <a:lnTo>
                    <a:pt x="69884" y="350270"/>
                  </a:lnTo>
                  <a:lnTo>
                    <a:pt x="69484" y="350613"/>
                  </a:lnTo>
                  <a:lnTo>
                    <a:pt x="69088" y="350985"/>
                  </a:lnTo>
                  <a:lnTo>
                    <a:pt x="68961" y="351123"/>
                  </a:lnTo>
                  <a:lnTo>
                    <a:pt x="68312" y="351542"/>
                  </a:lnTo>
                  <a:lnTo>
                    <a:pt x="68178" y="351499"/>
                  </a:lnTo>
                  <a:lnTo>
                    <a:pt x="68039" y="351433"/>
                  </a:lnTo>
                  <a:lnTo>
                    <a:pt x="67904" y="351361"/>
                  </a:lnTo>
                  <a:lnTo>
                    <a:pt x="67766" y="351309"/>
                  </a:lnTo>
                  <a:lnTo>
                    <a:pt x="67303" y="351147"/>
                  </a:lnTo>
                  <a:lnTo>
                    <a:pt x="66875" y="350780"/>
                  </a:lnTo>
                  <a:lnTo>
                    <a:pt x="66452" y="350560"/>
                  </a:lnTo>
                  <a:lnTo>
                    <a:pt x="65882" y="350213"/>
                  </a:lnTo>
                  <a:lnTo>
                    <a:pt x="65490" y="349941"/>
                  </a:lnTo>
                  <a:lnTo>
                    <a:pt x="65308" y="349779"/>
                  </a:lnTo>
                  <a:lnTo>
                    <a:pt x="65054" y="349517"/>
                  </a:lnTo>
                  <a:lnTo>
                    <a:pt x="65066" y="349269"/>
                  </a:lnTo>
                  <a:lnTo>
                    <a:pt x="65098" y="349021"/>
                  </a:lnTo>
                  <a:lnTo>
                    <a:pt x="65169" y="348526"/>
                  </a:lnTo>
                  <a:lnTo>
                    <a:pt x="65193" y="348287"/>
                  </a:lnTo>
                  <a:lnTo>
                    <a:pt x="65209" y="348049"/>
                  </a:lnTo>
                  <a:lnTo>
                    <a:pt x="65232" y="347811"/>
                  </a:lnTo>
                  <a:lnTo>
                    <a:pt x="65276" y="347587"/>
                  </a:lnTo>
                  <a:lnTo>
                    <a:pt x="65411" y="347282"/>
                  </a:lnTo>
                  <a:lnTo>
                    <a:pt x="65652" y="346925"/>
                  </a:lnTo>
                  <a:lnTo>
                    <a:pt x="65680" y="346777"/>
                  </a:lnTo>
                  <a:lnTo>
                    <a:pt x="65680" y="346605"/>
                  </a:lnTo>
                  <a:lnTo>
                    <a:pt x="65656" y="346438"/>
                  </a:lnTo>
                  <a:lnTo>
                    <a:pt x="65608" y="346276"/>
                  </a:lnTo>
                  <a:lnTo>
                    <a:pt x="65541" y="346138"/>
                  </a:lnTo>
                  <a:lnTo>
                    <a:pt x="66519" y="344447"/>
                  </a:lnTo>
                  <a:lnTo>
                    <a:pt x="66535" y="344313"/>
                  </a:lnTo>
                  <a:lnTo>
                    <a:pt x="66527" y="344051"/>
                  </a:lnTo>
                  <a:lnTo>
                    <a:pt x="66475" y="343889"/>
                  </a:lnTo>
                  <a:lnTo>
                    <a:pt x="66376" y="343732"/>
                  </a:lnTo>
                  <a:lnTo>
                    <a:pt x="66258" y="343575"/>
                  </a:lnTo>
                  <a:lnTo>
                    <a:pt x="66167" y="343417"/>
                  </a:lnTo>
                  <a:lnTo>
                    <a:pt x="66388" y="342650"/>
                  </a:lnTo>
                  <a:lnTo>
                    <a:pt x="66376" y="342483"/>
                  </a:lnTo>
                  <a:lnTo>
                    <a:pt x="66325" y="342316"/>
                  </a:lnTo>
                  <a:lnTo>
                    <a:pt x="66250" y="342145"/>
                  </a:lnTo>
                  <a:lnTo>
                    <a:pt x="66076" y="341816"/>
                  </a:lnTo>
                  <a:lnTo>
                    <a:pt x="65981" y="341654"/>
                  </a:lnTo>
                  <a:lnTo>
                    <a:pt x="65874" y="341502"/>
                  </a:lnTo>
                  <a:lnTo>
                    <a:pt x="65759" y="341349"/>
                  </a:lnTo>
                  <a:lnTo>
                    <a:pt x="65636" y="341201"/>
                  </a:lnTo>
                  <a:lnTo>
                    <a:pt x="65264" y="340830"/>
                  </a:lnTo>
                  <a:lnTo>
                    <a:pt x="65133" y="340720"/>
                  </a:lnTo>
                  <a:lnTo>
                    <a:pt x="64999" y="340615"/>
                  </a:lnTo>
                  <a:lnTo>
                    <a:pt x="64734" y="340434"/>
                  </a:lnTo>
                  <a:lnTo>
                    <a:pt x="63724" y="339672"/>
                  </a:lnTo>
                  <a:lnTo>
                    <a:pt x="63700" y="339538"/>
                  </a:lnTo>
                  <a:lnTo>
                    <a:pt x="63712" y="339391"/>
                  </a:lnTo>
                  <a:lnTo>
                    <a:pt x="63748" y="339238"/>
                  </a:lnTo>
                  <a:lnTo>
                    <a:pt x="63776" y="339081"/>
                  </a:lnTo>
                  <a:lnTo>
                    <a:pt x="63712" y="338681"/>
                  </a:lnTo>
                  <a:lnTo>
                    <a:pt x="63582" y="338309"/>
                  </a:lnTo>
                  <a:lnTo>
                    <a:pt x="63427" y="337727"/>
                  </a:lnTo>
                  <a:lnTo>
                    <a:pt x="63364" y="337537"/>
                  </a:lnTo>
                  <a:lnTo>
                    <a:pt x="63210" y="337141"/>
                  </a:lnTo>
                  <a:lnTo>
                    <a:pt x="63174" y="336965"/>
                  </a:lnTo>
                  <a:lnTo>
                    <a:pt x="63724" y="336403"/>
                  </a:lnTo>
                  <a:lnTo>
                    <a:pt x="63993" y="336388"/>
                  </a:lnTo>
                  <a:lnTo>
                    <a:pt x="64270" y="336336"/>
                  </a:lnTo>
                  <a:lnTo>
                    <a:pt x="64544" y="336255"/>
                  </a:lnTo>
                  <a:lnTo>
                    <a:pt x="64805" y="336145"/>
                  </a:lnTo>
                  <a:lnTo>
                    <a:pt x="65038" y="336007"/>
                  </a:lnTo>
                  <a:lnTo>
                    <a:pt x="65201" y="335893"/>
                  </a:lnTo>
                  <a:lnTo>
                    <a:pt x="65355" y="335759"/>
                  </a:lnTo>
                  <a:lnTo>
                    <a:pt x="65498" y="335612"/>
                  </a:lnTo>
                  <a:lnTo>
                    <a:pt x="65624" y="335454"/>
                  </a:lnTo>
                  <a:lnTo>
                    <a:pt x="65731" y="335288"/>
                  </a:lnTo>
                  <a:lnTo>
                    <a:pt x="65826" y="335054"/>
                  </a:lnTo>
                  <a:lnTo>
                    <a:pt x="65870" y="334792"/>
                  </a:lnTo>
                  <a:lnTo>
                    <a:pt x="65917" y="334244"/>
                  </a:lnTo>
                  <a:lnTo>
                    <a:pt x="65965" y="333982"/>
                  </a:lnTo>
                  <a:lnTo>
                    <a:pt x="66024" y="333782"/>
                  </a:lnTo>
                  <a:lnTo>
                    <a:pt x="66087" y="333582"/>
                  </a:lnTo>
                  <a:lnTo>
                    <a:pt x="66297" y="332991"/>
                  </a:lnTo>
                  <a:lnTo>
                    <a:pt x="66368" y="332814"/>
                  </a:lnTo>
                  <a:lnTo>
                    <a:pt x="66519" y="332467"/>
                  </a:lnTo>
                  <a:lnTo>
                    <a:pt x="66582" y="332286"/>
                  </a:lnTo>
                  <a:lnTo>
                    <a:pt x="66630" y="332104"/>
                  </a:lnTo>
                  <a:lnTo>
                    <a:pt x="66650" y="331899"/>
                  </a:lnTo>
                  <a:lnTo>
                    <a:pt x="66650" y="331690"/>
                  </a:lnTo>
                  <a:lnTo>
                    <a:pt x="66614" y="331266"/>
                  </a:lnTo>
                  <a:lnTo>
                    <a:pt x="66570" y="330803"/>
                  </a:lnTo>
                  <a:lnTo>
                    <a:pt x="66543" y="330551"/>
                  </a:lnTo>
                  <a:lnTo>
                    <a:pt x="66507" y="330294"/>
                  </a:lnTo>
                  <a:lnTo>
                    <a:pt x="66463" y="330046"/>
                  </a:lnTo>
                  <a:lnTo>
                    <a:pt x="66408" y="329798"/>
                  </a:lnTo>
                  <a:lnTo>
                    <a:pt x="66337" y="329550"/>
                  </a:lnTo>
                  <a:lnTo>
                    <a:pt x="66250" y="329302"/>
                  </a:lnTo>
                  <a:lnTo>
                    <a:pt x="65751" y="328068"/>
                  </a:lnTo>
                  <a:lnTo>
                    <a:pt x="65525" y="327563"/>
                  </a:lnTo>
                  <a:lnTo>
                    <a:pt x="65406" y="327315"/>
                  </a:lnTo>
                  <a:lnTo>
                    <a:pt x="65236" y="327015"/>
                  </a:lnTo>
                  <a:lnTo>
                    <a:pt x="64848" y="326434"/>
                  </a:lnTo>
                  <a:lnTo>
                    <a:pt x="64674" y="326138"/>
                  </a:lnTo>
                  <a:lnTo>
                    <a:pt x="64544" y="325828"/>
                  </a:lnTo>
                  <a:lnTo>
                    <a:pt x="64492" y="325657"/>
                  </a:lnTo>
                  <a:lnTo>
                    <a:pt x="64421" y="325295"/>
                  </a:lnTo>
                  <a:lnTo>
                    <a:pt x="64389" y="325114"/>
                  </a:lnTo>
                  <a:lnTo>
                    <a:pt x="64350" y="324937"/>
                  </a:lnTo>
                  <a:lnTo>
                    <a:pt x="64223" y="324528"/>
                  </a:lnTo>
                  <a:lnTo>
                    <a:pt x="64132" y="324280"/>
                  </a:lnTo>
                  <a:lnTo>
                    <a:pt x="64005" y="323956"/>
                  </a:lnTo>
                  <a:lnTo>
                    <a:pt x="63890" y="323632"/>
                  </a:lnTo>
                  <a:lnTo>
                    <a:pt x="63803" y="323303"/>
                  </a:lnTo>
                  <a:lnTo>
                    <a:pt x="63736" y="322950"/>
                  </a:lnTo>
                  <a:lnTo>
                    <a:pt x="63688" y="322593"/>
                  </a:lnTo>
                  <a:lnTo>
                    <a:pt x="63653" y="322235"/>
                  </a:lnTo>
                  <a:lnTo>
                    <a:pt x="63633" y="321873"/>
                  </a:lnTo>
                  <a:lnTo>
                    <a:pt x="63625" y="321516"/>
                  </a:lnTo>
                  <a:lnTo>
                    <a:pt x="63629" y="321178"/>
                  </a:lnTo>
                  <a:lnTo>
                    <a:pt x="63637" y="320839"/>
                  </a:lnTo>
                  <a:lnTo>
                    <a:pt x="63657" y="320501"/>
                  </a:lnTo>
                  <a:lnTo>
                    <a:pt x="63700" y="320167"/>
                  </a:lnTo>
                  <a:lnTo>
                    <a:pt x="63760" y="319838"/>
                  </a:lnTo>
                  <a:lnTo>
                    <a:pt x="63803" y="319691"/>
                  </a:lnTo>
                  <a:lnTo>
                    <a:pt x="63902" y="319405"/>
                  </a:lnTo>
                  <a:lnTo>
                    <a:pt x="63950" y="319257"/>
                  </a:lnTo>
                  <a:lnTo>
                    <a:pt x="63985" y="319109"/>
                  </a:lnTo>
                  <a:lnTo>
                    <a:pt x="64009" y="318795"/>
                  </a:lnTo>
                  <a:lnTo>
                    <a:pt x="63989" y="318466"/>
                  </a:lnTo>
                  <a:lnTo>
                    <a:pt x="63942" y="318137"/>
                  </a:lnTo>
                  <a:lnTo>
                    <a:pt x="63875" y="317804"/>
                  </a:lnTo>
                  <a:lnTo>
                    <a:pt x="63803" y="317480"/>
                  </a:lnTo>
                  <a:lnTo>
                    <a:pt x="63740" y="317213"/>
                  </a:lnTo>
                  <a:lnTo>
                    <a:pt x="63585" y="316689"/>
                  </a:lnTo>
                  <a:lnTo>
                    <a:pt x="63498" y="316427"/>
                  </a:lnTo>
                  <a:lnTo>
                    <a:pt x="63316" y="315898"/>
                  </a:lnTo>
                  <a:lnTo>
                    <a:pt x="63213" y="315635"/>
                  </a:lnTo>
                  <a:lnTo>
                    <a:pt x="63115" y="315369"/>
                  </a:lnTo>
                  <a:lnTo>
                    <a:pt x="62798" y="314559"/>
                  </a:lnTo>
                  <a:lnTo>
                    <a:pt x="62679" y="314277"/>
                  </a:lnTo>
                  <a:lnTo>
                    <a:pt x="62564" y="313991"/>
                  </a:lnTo>
                  <a:lnTo>
                    <a:pt x="62457" y="313705"/>
                  </a:lnTo>
                  <a:lnTo>
                    <a:pt x="62358" y="313420"/>
                  </a:lnTo>
                  <a:lnTo>
                    <a:pt x="62271" y="313096"/>
                  </a:lnTo>
                  <a:lnTo>
                    <a:pt x="62141" y="312433"/>
                  </a:lnTo>
                  <a:lnTo>
                    <a:pt x="62065" y="312104"/>
                  </a:lnTo>
                  <a:lnTo>
                    <a:pt x="61966" y="311785"/>
                  </a:lnTo>
                  <a:lnTo>
                    <a:pt x="61899" y="311628"/>
                  </a:lnTo>
                  <a:lnTo>
                    <a:pt x="61737" y="311313"/>
                  </a:lnTo>
                  <a:lnTo>
                    <a:pt x="61666" y="311156"/>
                  </a:lnTo>
                  <a:lnTo>
                    <a:pt x="61618" y="310994"/>
                  </a:lnTo>
                  <a:lnTo>
                    <a:pt x="61579" y="310784"/>
                  </a:lnTo>
                  <a:lnTo>
                    <a:pt x="61567" y="310565"/>
                  </a:lnTo>
                  <a:lnTo>
                    <a:pt x="61571" y="310341"/>
                  </a:lnTo>
                  <a:lnTo>
                    <a:pt x="61594" y="310122"/>
                  </a:lnTo>
                  <a:lnTo>
                    <a:pt x="61638" y="309912"/>
                  </a:lnTo>
                  <a:lnTo>
                    <a:pt x="61582" y="309722"/>
                  </a:lnTo>
                  <a:lnTo>
                    <a:pt x="61476" y="309331"/>
                  </a:lnTo>
                  <a:lnTo>
                    <a:pt x="61377" y="308940"/>
                  </a:lnTo>
                  <a:lnTo>
                    <a:pt x="61333" y="308754"/>
                  </a:lnTo>
                  <a:lnTo>
                    <a:pt x="61250" y="308383"/>
                  </a:lnTo>
                  <a:lnTo>
                    <a:pt x="61163" y="308016"/>
                  </a:lnTo>
                  <a:lnTo>
                    <a:pt x="61119" y="307839"/>
                  </a:lnTo>
                  <a:lnTo>
                    <a:pt x="61024" y="307491"/>
                  </a:lnTo>
                  <a:lnTo>
                    <a:pt x="60981" y="307315"/>
                  </a:lnTo>
                  <a:lnTo>
                    <a:pt x="60949" y="307139"/>
                  </a:lnTo>
                  <a:lnTo>
                    <a:pt x="60921" y="306905"/>
                  </a:lnTo>
                  <a:lnTo>
                    <a:pt x="60906" y="306672"/>
                  </a:lnTo>
                  <a:lnTo>
                    <a:pt x="60898" y="306434"/>
                  </a:lnTo>
                  <a:lnTo>
                    <a:pt x="60906" y="306200"/>
                  </a:lnTo>
                  <a:lnTo>
                    <a:pt x="60921" y="305962"/>
                  </a:lnTo>
                  <a:lnTo>
                    <a:pt x="60945" y="305781"/>
                  </a:lnTo>
                  <a:lnTo>
                    <a:pt x="60977" y="305595"/>
                  </a:lnTo>
                  <a:lnTo>
                    <a:pt x="61016" y="305414"/>
                  </a:lnTo>
                  <a:lnTo>
                    <a:pt x="61088" y="305047"/>
                  </a:lnTo>
                  <a:lnTo>
                    <a:pt x="61119" y="304837"/>
                  </a:lnTo>
                  <a:lnTo>
                    <a:pt x="61188" y="304333"/>
                  </a:lnTo>
                  <a:lnTo>
                    <a:pt x="61210" y="304203"/>
                  </a:lnTo>
                  <a:lnTo>
                    <a:pt x="61262" y="304003"/>
                  </a:lnTo>
                  <a:lnTo>
                    <a:pt x="61349" y="303789"/>
                  </a:lnTo>
                  <a:lnTo>
                    <a:pt x="61456" y="303579"/>
                  </a:lnTo>
                  <a:lnTo>
                    <a:pt x="61689" y="303174"/>
                  </a:lnTo>
                  <a:lnTo>
                    <a:pt x="61792" y="302964"/>
                  </a:lnTo>
                  <a:lnTo>
                    <a:pt x="61974" y="302545"/>
                  </a:lnTo>
                  <a:lnTo>
                    <a:pt x="62054" y="302331"/>
                  </a:lnTo>
                  <a:lnTo>
                    <a:pt x="62125" y="302116"/>
                  </a:lnTo>
                  <a:lnTo>
                    <a:pt x="62168" y="301897"/>
                  </a:lnTo>
                  <a:lnTo>
                    <a:pt x="62184" y="301725"/>
                  </a:lnTo>
                  <a:lnTo>
                    <a:pt x="62184" y="301549"/>
                  </a:lnTo>
                  <a:lnTo>
                    <a:pt x="62156" y="301025"/>
                  </a:lnTo>
                  <a:lnTo>
                    <a:pt x="62156" y="300877"/>
                  </a:lnTo>
                  <a:lnTo>
                    <a:pt x="62133" y="300286"/>
                  </a:lnTo>
                  <a:lnTo>
                    <a:pt x="62133" y="299753"/>
                  </a:lnTo>
                  <a:lnTo>
                    <a:pt x="62137" y="299486"/>
                  </a:lnTo>
                  <a:lnTo>
                    <a:pt x="62145" y="299219"/>
                  </a:lnTo>
                  <a:lnTo>
                    <a:pt x="62156" y="298952"/>
                  </a:lnTo>
                  <a:lnTo>
                    <a:pt x="62176" y="298704"/>
                  </a:lnTo>
                  <a:lnTo>
                    <a:pt x="62224" y="298213"/>
                  </a:lnTo>
                  <a:lnTo>
                    <a:pt x="62244" y="297966"/>
                  </a:lnTo>
                  <a:lnTo>
                    <a:pt x="62248" y="297723"/>
                  </a:lnTo>
                  <a:lnTo>
                    <a:pt x="62240" y="297546"/>
                  </a:lnTo>
                  <a:lnTo>
                    <a:pt x="62208" y="297198"/>
                  </a:lnTo>
                  <a:lnTo>
                    <a:pt x="62160" y="296855"/>
                  </a:lnTo>
                  <a:lnTo>
                    <a:pt x="62129" y="296689"/>
                  </a:lnTo>
                  <a:lnTo>
                    <a:pt x="62046" y="296350"/>
                  </a:lnTo>
                  <a:lnTo>
                    <a:pt x="62014" y="296183"/>
                  </a:lnTo>
                  <a:lnTo>
                    <a:pt x="62010" y="296021"/>
                  </a:lnTo>
                  <a:lnTo>
                    <a:pt x="62046" y="295840"/>
                  </a:lnTo>
                  <a:lnTo>
                    <a:pt x="62113" y="295659"/>
                  </a:lnTo>
                  <a:lnTo>
                    <a:pt x="62283" y="295307"/>
                  </a:lnTo>
                  <a:lnTo>
                    <a:pt x="62358" y="295125"/>
                  </a:lnTo>
                  <a:lnTo>
                    <a:pt x="62477" y="294811"/>
                  </a:lnTo>
                  <a:lnTo>
                    <a:pt x="62533" y="294654"/>
                  </a:lnTo>
                  <a:lnTo>
                    <a:pt x="62639" y="294334"/>
                  </a:lnTo>
                  <a:lnTo>
                    <a:pt x="62687" y="294177"/>
                  </a:lnTo>
                  <a:lnTo>
                    <a:pt x="62774" y="293858"/>
                  </a:lnTo>
                  <a:lnTo>
                    <a:pt x="62853" y="293539"/>
                  </a:lnTo>
                  <a:lnTo>
                    <a:pt x="62901" y="293324"/>
                  </a:lnTo>
                  <a:lnTo>
                    <a:pt x="62980" y="292900"/>
                  </a:lnTo>
                  <a:lnTo>
                    <a:pt x="63023" y="292686"/>
                  </a:lnTo>
                  <a:lnTo>
                    <a:pt x="63071" y="292476"/>
                  </a:lnTo>
                  <a:lnTo>
                    <a:pt x="63210" y="291971"/>
                  </a:lnTo>
                  <a:lnTo>
                    <a:pt x="63289" y="291723"/>
                  </a:lnTo>
                  <a:lnTo>
                    <a:pt x="63380" y="291480"/>
                  </a:lnTo>
                  <a:lnTo>
                    <a:pt x="63633" y="291027"/>
                  </a:lnTo>
                  <a:lnTo>
                    <a:pt x="63867" y="290708"/>
                  </a:lnTo>
                  <a:lnTo>
                    <a:pt x="64037" y="290598"/>
                  </a:lnTo>
                  <a:lnTo>
                    <a:pt x="64203" y="290479"/>
                  </a:lnTo>
                  <a:lnTo>
                    <a:pt x="64361" y="290351"/>
                  </a:lnTo>
                  <a:lnTo>
                    <a:pt x="64512" y="290217"/>
                  </a:lnTo>
                  <a:lnTo>
                    <a:pt x="64757" y="289965"/>
                  </a:lnTo>
                  <a:lnTo>
                    <a:pt x="65121" y="289498"/>
                  </a:lnTo>
                  <a:lnTo>
                    <a:pt x="65450" y="289121"/>
                  </a:lnTo>
                  <a:lnTo>
                    <a:pt x="65553" y="288993"/>
                  </a:lnTo>
                  <a:lnTo>
                    <a:pt x="65719" y="288735"/>
                  </a:lnTo>
                  <a:lnTo>
                    <a:pt x="66052" y="288202"/>
                  </a:lnTo>
                  <a:lnTo>
                    <a:pt x="66400" y="287777"/>
                  </a:lnTo>
                  <a:lnTo>
                    <a:pt x="66301" y="287544"/>
                  </a:lnTo>
                  <a:lnTo>
                    <a:pt x="66131" y="287501"/>
                  </a:lnTo>
                  <a:lnTo>
                    <a:pt x="65933" y="287472"/>
                  </a:lnTo>
                  <a:lnTo>
                    <a:pt x="66123" y="286605"/>
                  </a:lnTo>
                  <a:lnTo>
                    <a:pt x="66452" y="286419"/>
                  </a:lnTo>
                  <a:lnTo>
                    <a:pt x="66899" y="286224"/>
                  </a:lnTo>
                  <a:lnTo>
                    <a:pt x="67148" y="286000"/>
                  </a:lnTo>
                  <a:lnTo>
                    <a:pt x="67263" y="285866"/>
                  </a:lnTo>
                  <a:lnTo>
                    <a:pt x="67520" y="285485"/>
                  </a:lnTo>
                  <a:lnTo>
                    <a:pt x="67631" y="285280"/>
                  </a:lnTo>
                  <a:lnTo>
                    <a:pt x="67730" y="285071"/>
                  </a:lnTo>
                  <a:lnTo>
                    <a:pt x="67805" y="284890"/>
                  </a:lnTo>
                  <a:lnTo>
                    <a:pt x="67869" y="284704"/>
                  </a:lnTo>
                  <a:lnTo>
                    <a:pt x="67928" y="284513"/>
                  </a:lnTo>
                  <a:lnTo>
                    <a:pt x="68035" y="284137"/>
                  </a:lnTo>
                  <a:lnTo>
                    <a:pt x="68087" y="283898"/>
                  </a:lnTo>
                  <a:lnTo>
                    <a:pt x="68110" y="283651"/>
                  </a:lnTo>
                  <a:lnTo>
                    <a:pt x="68142" y="283408"/>
                  </a:lnTo>
                  <a:lnTo>
                    <a:pt x="68193" y="283174"/>
                  </a:lnTo>
                  <a:lnTo>
                    <a:pt x="68566" y="282655"/>
                  </a:lnTo>
                  <a:lnTo>
                    <a:pt x="68843" y="282402"/>
                  </a:lnTo>
                  <a:lnTo>
                    <a:pt x="69108" y="282173"/>
                  </a:lnTo>
                  <a:lnTo>
                    <a:pt x="69243" y="282030"/>
                  </a:lnTo>
                  <a:lnTo>
                    <a:pt x="69369" y="281878"/>
                  </a:lnTo>
                  <a:lnTo>
                    <a:pt x="69488" y="281716"/>
                  </a:lnTo>
                  <a:lnTo>
                    <a:pt x="69611" y="281559"/>
                  </a:lnTo>
                  <a:lnTo>
                    <a:pt x="69737" y="281406"/>
                  </a:lnTo>
                  <a:lnTo>
                    <a:pt x="69999" y="281149"/>
                  </a:lnTo>
                  <a:lnTo>
                    <a:pt x="70398" y="280772"/>
                  </a:lnTo>
                  <a:lnTo>
                    <a:pt x="71024" y="280167"/>
                  </a:lnTo>
                  <a:lnTo>
                    <a:pt x="71186" y="280029"/>
                  </a:lnTo>
                  <a:lnTo>
                    <a:pt x="71519" y="279767"/>
                  </a:lnTo>
                  <a:lnTo>
                    <a:pt x="71847" y="279500"/>
                  </a:lnTo>
                  <a:lnTo>
                    <a:pt x="72227" y="279162"/>
                  </a:lnTo>
                  <a:lnTo>
                    <a:pt x="72473" y="278928"/>
                  </a:lnTo>
                  <a:lnTo>
                    <a:pt x="72766" y="278623"/>
                  </a:lnTo>
                  <a:lnTo>
                    <a:pt x="72908" y="278466"/>
                  </a:lnTo>
                  <a:lnTo>
                    <a:pt x="73304" y="278061"/>
                  </a:lnTo>
                  <a:lnTo>
                    <a:pt x="73728" y="277651"/>
                  </a:lnTo>
                  <a:lnTo>
                    <a:pt x="73838" y="277508"/>
                  </a:lnTo>
                  <a:lnTo>
                    <a:pt x="73941" y="277356"/>
                  </a:lnTo>
                  <a:lnTo>
                    <a:pt x="74226" y="276884"/>
                  </a:lnTo>
                  <a:lnTo>
                    <a:pt x="74480" y="276484"/>
                  </a:lnTo>
                  <a:lnTo>
                    <a:pt x="74555" y="276350"/>
                  </a:lnTo>
                  <a:lnTo>
                    <a:pt x="74626" y="276207"/>
                  </a:lnTo>
                  <a:lnTo>
                    <a:pt x="74690" y="276055"/>
                  </a:lnTo>
                  <a:lnTo>
                    <a:pt x="74741" y="275902"/>
                  </a:lnTo>
                  <a:lnTo>
                    <a:pt x="74840" y="275588"/>
                  </a:lnTo>
                  <a:lnTo>
                    <a:pt x="74899" y="275435"/>
                  </a:lnTo>
                  <a:lnTo>
                    <a:pt x="75002" y="275240"/>
                  </a:lnTo>
                  <a:lnTo>
                    <a:pt x="75169" y="274954"/>
                  </a:lnTo>
                  <a:lnTo>
                    <a:pt x="75244" y="274782"/>
                  </a:lnTo>
                  <a:lnTo>
                    <a:pt x="75311" y="274592"/>
                  </a:lnTo>
                  <a:lnTo>
                    <a:pt x="75382" y="274415"/>
                  </a:lnTo>
                  <a:lnTo>
                    <a:pt x="76032" y="274368"/>
                  </a:lnTo>
                  <a:lnTo>
                    <a:pt x="75905" y="274644"/>
                  </a:lnTo>
                  <a:lnTo>
                    <a:pt x="75814" y="274873"/>
                  </a:lnTo>
                  <a:lnTo>
                    <a:pt x="75691" y="275411"/>
                  </a:lnTo>
                  <a:lnTo>
                    <a:pt x="75719" y="275545"/>
                  </a:lnTo>
                  <a:lnTo>
                    <a:pt x="76352" y="275788"/>
                  </a:lnTo>
                  <a:lnTo>
                    <a:pt x="76483" y="275754"/>
                  </a:lnTo>
                  <a:lnTo>
                    <a:pt x="76740" y="275678"/>
                  </a:lnTo>
                  <a:lnTo>
                    <a:pt x="76986" y="275573"/>
                  </a:lnTo>
                  <a:lnTo>
                    <a:pt x="77148" y="275488"/>
                  </a:lnTo>
                  <a:lnTo>
                    <a:pt x="77702" y="274954"/>
                  </a:lnTo>
                  <a:lnTo>
                    <a:pt x="77690" y="274825"/>
                  </a:lnTo>
                  <a:lnTo>
                    <a:pt x="77623" y="274549"/>
                  </a:lnTo>
                  <a:lnTo>
                    <a:pt x="77595" y="274411"/>
                  </a:lnTo>
                  <a:lnTo>
                    <a:pt x="77572" y="274187"/>
                  </a:lnTo>
                  <a:lnTo>
                    <a:pt x="77549" y="273934"/>
                  </a:lnTo>
                  <a:lnTo>
                    <a:pt x="77536" y="273782"/>
                  </a:lnTo>
                  <a:lnTo>
                    <a:pt x="77484" y="273653"/>
                  </a:lnTo>
                  <a:lnTo>
                    <a:pt x="77461" y="273520"/>
                  </a:lnTo>
                  <a:lnTo>
                    <a:pt x="77429" y="273367"/>
                  </a:lnTo>
                  <a:lnTo>
                    <a:pt x="77382" y="273200"/>
                  </a:lnTo>
                  <a:lnTo>
                    <a:pt x="77326" y="272857"/>
                  </a:lnTo>
                  <a:lnTo>
                    <a:pt x="77195" y="272438"/>
                  </a:lnTo>
                  <a:lnTo>
                    <a:pt x="77124" y="272238"/>
                  </a:lnTo>
                  <a:lnTo>
                    <a:pt x="77089" y="272085"/>
                  </a:lnTo>
                  <a:lnTo>
                    <a:pt x="76451" y="272371"/>
                  </a:lnTo>
                  <a:lnTo>
                    <a:pt x="75561" y="269955"/>
                  </a:lnTo>
                  <a:lnTo>
                    <a:pt x="75572" y="269488"/>
                  </a:lnTo>
                  <a:lnTo>
                    <a:pt x="75897" y="269264"/>
                  </a:lnTo>
                  <a:lnTo>
                    <a:pt x="76178" y="268378"/>
                  </a:lnTo>
                  <a:lnTo>
                    <a:pt x="76138" y="268235"/>
                  </a:lnTo>
                  <a:lnTo>
                    <a:pt x="76083" y="267911"/>
                  </a:lnTo>
                  <a:lnTo>
                    <a:pt x="76008" y="267763"/>
                  </a:lnTo>
                  <a:lnTo>
                    <a:pt x="75929" y="267572"/>
                  </a:lnTo>
                  <a:lnTo>
                    <a:pt x="75873" y="267086"/>
                  </a:lnTo>
                  <a:lnTo>
                    <a:pt x="74147" y="268664"/>
                  </a:lnTo>
                  <a:lnTo>
                    <a:pt x="73791" y="268287"/>
                  </a:lnTo>
                  <a:lnTo>
                    <a:pt x="75644" y="266581"/>
                  </a:lnTo>
                  <a:lnTo>
                    <a:pt x="75620" y="266434"/>
                  </a:lnTo>
                  <a:lnTo>
                    <a:pt x="75521" y="266167"/>
                  </a:lnTo>
                  <a:lnTo>
                    <a:pt x="75335" y="266229"/>
                  </a:lnTo>
                  <a:lnTo>
                    <a:pt x="75161" y="266105"/>
                  </a:lnTo>
                  <a:lnTo>
                    <a:pt x="74793" y="266443"/>
                  </a:lnTo>
                  <a:lnTo>
                    <a:pt x="74278" y="265385"/>
                  </a:lnTo>
                  <a:lnTo>
                    <a:pt x="74745" y="264842"/>
                  </a:lnTo>
                  <a:lnTo>
                    <a:pt x="74725" y="264337"/>
                  </a:lnTo>
                  <a:lnTo>
                    <a:pt x="74682" y="263998"/>
                  </a:lnTo>
                  <a:lnTo>
                    <a:pt x="74891" y="263956"/>
                  </a:lnTo>
                  <a:lnTo>
                    <a:pt x="75446" y="263317"/>
                  </a:lnTo>
                  <a:lnTo>
                    <a:pt x="75359" y="263160"/>
                  </a:lnTo>
                  <a:lnTo>
                    <a:pt x="75256" y="263002"/>
                  </a:lnTo>
                  <a:lnTo>
                    <a:pt x="75169" y="262850"/>
                  </a:lnTo>
                  <a:lnTo>
                    <a:pt x="74963" y="262469"/>
                  </a:lnTo>
                  <a:lnTo>
                    <a:pt x="74848" y="262283"/>
                  </a:lnTo>
                  <a:lnTo>
                    <a:pt x="74729" y="262102"/>
                  </a:lnTo>
                  <a:lnTo>
                    <a:pt x="74595" y="261935"/>
                  </a:lnTo>
                  <a:lnTo>
                    <a:pt x="74440" y="261778"/>
                  </a:lnTo>
                  <a:lnTo>
                    <a:pt x="74270" y="261635"/>
                  </a:lnTo>
                  <a:lnTo>
                    <a:pt x="74096" y="261497"/>
                  </a:lnTo>
                  <a:lnTo>
                    <a:pt x="73732" y="261235"/>
                  </a:lnTo>
                  <a:lnTo>
                    <a:pt x="73387" y="260977"/>
                  </a:lnTo>
                  <a:lnTo>
                    <a:pt x="73150" y="260820"/>
                  </a:lnTo>
                  <a:lnTo>
                    <a:pt x="72975" y="260720"/>
                  </a:lnTo>
                  <a:lnTo>
                    <a:pt x="72801" y="260629"/>
                  </a:lnTo>
                  <a:lnTo>
                    <a:pt x="72619" y="260548"/>
                  </a:lnTo>
                  <a:lnTo>
                    <a:pt x="72255" y="260396"/>
                  </a:lnTo>
                  <a:lnTo>
                    <a:pt x="71740" y="260186"/>
                  </a:lnTo>
                  <a:lnTo>
                    <a:pt x="71479" y="260096"/>
                  </a:lnTo>
                  <a:lnTo>
                    <a:pt x="71214" y="260029"/>
                  </a:lnTo>
                  <a:lnTo>
                    <a:pt x="70953" y="260000"/>
                  </a:lnTo>
                  <a:lnTo>
                    <a:pt x="70731" y="260005"/>
                  </a:lnTo>
                  <a:lnTo>
                    <a:pt x="70509" y="260038"/>
                  </a:lnTo>
                  <a:lnTo>
                    <a:pt x="70284" y="260086"/>
                  </a:lnTo>
                  <a:lnTo>
                    <a:pt x="70066" y="260148"/>
                  </a:lnTo>
                  <a:lnTo>
                    <a:pt x="69856" y="260229"/>
                  </a:lnTo>
                  <a:lnTo>
                    <a:pt x="69670" y="260310"/>
                  </a:lnTo>
                  <a:lnTo>
                    <a:pt x="69484" y="260405"/>
                  </a:lnTo>
                  <a:lnTo>
                    <a:pt x="69306" y="260510"/>
                  </a:lnTo>
                  <a:lnTo>
                    <a:pt x="69143" y="260634"/>
                  </a:lnTo>
                  <a:lnTo>
                    <a:pt x="68625" y="261439"/>
                  </a:lnTo>
                  <a:lnTo>
                    <a:pt x="68150" y="262559"/>
                  </a:lnTo>
                  <a:lnTo>
                    <a:pt x="66891" y="263479"/>
                  </a:lnTo>
                  <a:lnTo>
                    <a:pt x="66574" y="264065"/>
                  </a:lnTo>
                  <a:lnTo>
                    <a:pt x="66392" y="264222"/>
                  </a:lnTo>
                  <a:lnTo>
                    <a:pt x="66234" y="264332"/>
                  </a:lnTo>
                  <a:lnTo>
                    <a:pt x="66064" y="264432"/>
                  </a:lnTo>
                  <a:lnTo>
                    <a:pt x="65882" y="264518"/>
                  </a:lnTo>
                  <a:lnTo>
                    <a:pt x="65696" y="264589"/>
                  </a:lnTo>
                  <a:lnTo>
                    <a:pt x="65509" y="264642"/>
                  </a:lnTo>
                  <a:lnTo>
                    <a:pt x="65343" y="264670"/>
                  </a:lnTo>
                  <a:lnTo>
                    <a:pt x="65169" y="264689"/>
                  </a:lnTo>
                  <a:lnTo>
                    <a:pt x="64991" y="264694"/>
                  </a:lnTo>
                  <a:lnTo>
                    <a:pt x="64639" y="264689"/>
                  </a:lnTo>
                  <a:lnTo>
                    <a:pt x="64223" y="264699"/>
                  </a:lnTo>
                  <a:lnTo>
                    <a:pt x="64013" y="264699"/>
                  </a:lnTo>
                  <a:lnTo>
                    <a:pt x="63815" y="264670"/>
                  </a:lnTo>
                  <a:lnTo>
                    <a:pt x="63423" y="264413"/>
                  </a:lnTo>
                  <a:lnTo>
                    <a:pt x="63122" y="264070"/>
                  </a:lnTo>
                  <a:lnTo>
                    <a:pt x="62825" y="263803"/>
                  </a:lnTo>
                  <a:lnTo>
                    <a:pt x="62671" y="263679"/>
                  </a:lnTo>
                  <a:lnTo>
                    <a:pt x="62529" y="263598"/>
                  </a:lnTo>
                  <a:lnTo>
                    <a:pt x="61820" y="263732"/>
                  </a:lnTo>
                  <a:lnTo>
                    <a:pt x="61666" y="263651"/>
                  </a:lnTo>
                  <a:lnTo>
                    <a:pt x="61519" y="263550"/>
                  </a:lnTo>
                  <a:lnTo>
                    <a:pt x="61381" y="263441"/>
                  </a:lnTo>
                  <a:lnTo>
                    <a:pt x="61234" y="263336"/>
                  </a:lnTo>
                  <a:lnTo>
                    <a:pt x="60838" y="263165"/>
                  </a:lnTo>
                  <a:lnTo>
                    <a:pt x="60462" y="263050"/>
                  </a:lnTo>
                  <a:lnTo>
                    <a:pt x="60284" y="262974"/>
                  </a:lnTo>
                  <a:lnTo>
                    <a:pt x="60110" y="262888"/>
                  </a:lnTo>
                  <a:lnTo>
                    <a:pt x="59599" y="262602"/>
                  </a:lnTo>
                  <a:lnTo>
                    <a:pt x="59409" y="262469"/>
                  </a:lnTo>
                  <a:lnTo>
                    <a:pt x="59029" y="262168"/>
                  </a:lnTo>
                  <a:lnTo>
                    <a:pt x="58855" y="262068"/>
                  </a:lnTo>
                  <a:lnTo>
                    <a:pt x="58348" y="262464"/>
                  </a:lnTo>
                  <a:lnTo>
                    <a:pt x="58518" y="262593"/>
                  </a:lnTo>
                  <a:lnTo>
                    <a:pt x="59001" y="262912"/>
                  </a:lnTo>
                  <a:lnTo>
                    <a:pt x="59215" y="263060"/>
                  </a:lnTo>
                  <a:lnTo>
                    <a:pt x="59512" y="263288"/>
                  </a:lnTo>
                  <a:lnTo>
                    <a:pt x="59659" y="263407"/>
                  </a:lnTo>
                  <a:lnTo>
                    <a:pt x="59952" y="263636"/>
                  </a:lnTo>
                  <a:lnTo>
                    <a:pt x="60593" y="264075"/>
                  </a:lnTo>
                  <a:lnTo>
                    <a:pt x="60438" y="264394"/>
                  </a:lnTo>
                  <a:lnTo>
                    <a:pt x="60280" y="264489"/>
                  </a:lnTo>
                  <a:lnTo>
                    <a:pt x="60086" y="264546"/>
                  </a:lnTo>
                  <a:lnTo>
                    <a:pt x="59876" y="264594"/>
                  </a:lnTo>
                  <a:lnTo>
                    <a:pt x="59678" y="264651"/>
                  </a:lnTo>
                  <a:lnTo>
                    <a:pt x="59318" y="265085"/>
                  </a:lnTo>
                  <a:lnTo>
                    <a:pt x="59239" y="265337"/>
                  </a:lnTo>
                  <a:lnTo>
                    <a:pt x="59227" y="265499"/>
                  </a:lnTo>
                  <a:lnTo>
                    <a:pt x="59255" y="265666"/>
                  </a:lnTo>
                  <a:lnTo>
                    <a:pt x="59290" y="265838"/>
                  </a:lnTo>
                  <a:lnTo>
                    <a:pt x="59310" y="266005"/>
                  </a:lnTo>
                  <a:lnTo>
                    <a:pt x="59120" y="266372"/>
                  </a:lnTo>
                  <a:lnTo>
                    <a:pt x="58657" y="266786"/>
                  </a:lnTo>
                  <a:lnTo>
                    <a:pt x="58297" y="267124"/>
                  </a:lnTo>
                  <a:lnTo>
                    <a:pt x="58142" y="267372"/>
                  </a:lnTo>
                  <a:lnTo>
                    <a:pt x="58087" y="267501"/>
                  </a:lnTo>
                  <a:lnTo>
                    <a:pt x="58004" y="267768"/>
                  </a:lnTo>
                  <a:lnTo>
                    <a:pt x="57941" y="268182"/>
                  </a:lnTo>
                  <a:lnTo>
                    <a:pt x="57988" y="268621"/>
                  </a:lnTo>
                  <a:lnTo>
                    <a:pt x="58039" y="268864"/>
                  </a:lnTo>
                  <a:lnTo>
                    <a:pt x="57715" y="269278"/>
                  </a:lnTo>
                  <a:lnTo>
                    <a:pt x="57347" y="269645"/>
                  </a:lnTo>
                  <a:lnTo>
                    <a:pt x="56638" y="270522"/>
                  </a:lnTo>
                  <a:lnTo>
                    <a:pt x="56397" y="270903"/>
                  </a:lnTo>
                  <a:lnTo>
                    <a:pt x="55993" y="270770"/>
                  </a:lnTo>
                  <a:lnTo>
                    <a:pt x="54865" y="271246"/>
                  </a:lnTo>
                  <a:lnTo>
                    <a:pt x="53174" y="271389"/>
                  </a:lnTo>
                  <a:lnTo>
                    <a:pt x="52953" y="271594"/>
                  </a:lnTo>
                  <a:lnTo>
                    <a:pt x="52802" y="271685"/>
                  </a:lnTo>
                  <a:lnTo>
                    <a:pt x="52640" y="271771"/>
                  </a:lnTo>
                  <a:lnTo>
                    <a:pt x="52478" y="271847"/>
                  </a:lnTo>
                  <a:lnTo>
                    <a:pt x="52307" y="271918"/>
                  </a:lnTo>
                  <a:lnTo>
                    <a:pt x="52141" y="271980"/>
                  </a:lnTo>
                  <a:lnTo>
                    <a:pt x="51943" y="272047"/>
                  </a:lnTo>
                  <a:lnTo>
                    <a:pt x="51539" y="272147"/>
                  </a:lnTo>
                  <a:lnTo>
                    <a:pt x="51334" y="272180"/>
                  </a:lnTo>
                  <a:lnTo>
                    <a:pt x="51128" y="272204"/>
                  </a:lnTo>
                  <a:lnTo>
                    <a:pt x="50949" y="272219"/>
                  </a:lnTo>
                  <a:lnTo>
                    <a:pt x="50593" y="272223"/>
                  </a:lnTo>
                  <a:lnTo>
                    <a:pt x="50415" y="272209"/>
                  </a:lnTo>
                  <a:lnTo>
                    <a:pt x="50241" y="272190"/>
                  </a:lnTo>
                  <a:lnTo>
                    <a:pt x="50023" y="272142"/>
                  </a:lnTo>
                  <a:lnTo>
                    <a:pt x="49833" y="272037"/>
                  </a:lnTo>
                  <a:lnTo>
                    <a:pt x="49639" y="271937"/>
                  </a:lnTo>
                  <a:lnTo>
                    <a:pt x="49445" y="271842"/>
                  </a:lnTo>
                  <a:lnTo>
                    <a:pt x="49247" y="271752"/>
                  </a:lnTo>
                  <a:lnTo>
                    <a:pt x="48935" y="271618"/>
                  </a:lnTo>
                  <a:lnTo>
                    <a:pt x="48478" y="271449"/>
                  </a:lnTo>
                  <a:lnTo>
                    <a:pt x="48119" y="271313"/>
                  </a:lnTo>
                  <a:lnTo>
                    <a:pt x="47889" y="271242"/>
                  </a:lnTo>
                  <a:lnTo>
                    <a:pt x="47755" y="271213"/>
                  </a:lnTo>
                  <a:lnTo>
                    <a:pt x="47478" y="271170"/>
                  </a:lnTo>
                  <a:lnTo>
                    <a:pt x="47201" y="271156"/>
                  </a:lnTo>
                  <a:lnTo>
                    <a:pt x="47011" y="271161"/>
                  </a:lnTo>
                  <a:lnTo>
                    <a:pt x="46726" y="271194"/>
                  </a:lnTo>
                  <a:lnTo>
                    <a:pt x="46409" y="271251"/>
                  </a:lnTo>
                  <a:lnTo>
                    <a:pt x="46255" y="271289"/>
                  </a:lnTo>
                  <a:lnTo>
                    <a:pt x="46112" y="271346"/>
                  </a:lnTo>
                  <a:lnTo>
                    <a:pt x="45768" y="271632"/>
                  </a:lnTo>
                  <a:lnTo>
                    <a:pt x="45601" y="271895"/>
                  </a:lnTo>
                  <a:lnTo>
                    <a:pt x="45514" y="272157"/>
                  </a:lnTo>
                  <a:lnTo>
                    <a:pt x="45510" y="272428"/>
                  </a:lnTo>
                  <a:lnTo>
                    <a:pt x="45095" y="273024"/>
                  </a:lnTo>
                  <a:lnTo>
                    <a:pt x="44944" y="273229"/>
                  </a:lnTo>
                  <a:lnTo>
                    <a:pt x="44877" y="273381"/>
                  </a:lnTo>
                  <a:lnTo>
                    <a:pt x="44861" y="273524"/>
                  </a:lnTo>
                  <a:lnTo>
                    <a:pt x="44893" y="273677"/>
                  </a:lnTo>
                  <a:lnTo>
                    <a:pt x="44948" y="273844"/>
                  </a:lnTo>
                  <a:lnTo>
                    <a:pt x="45008" y="274006"/>
                  </a:lnTo>
                  <a:lnTo>
                    <a:pt x="45051" y="274168"/>
                  </a:lnTo>
                  <a:lnTo>
                    <a:pt x="45099" y="274473"/>
                  </a:lnTo>
                  <a:lnTo>
                    <a:pt x="45158" y="274935"/>
                  </a:lnTo>
                  <a:lnTo>
                    <a:pt x="45182" y="275159"/>
                  </a:lnTo>
                  <a:lnTo>
                    <a:pt x="45221" y="275607"/>
                  </a:lnTo>
                  <a:lnTo>
                    <a:pt x="45265" y="276288"/>
                  </a:lnTo>
                  <a:lnTo>
                    <a:pt x="45340" y="276746"/>
                  </a:lnTo>
                  <a:lnTo>
                    <a:pt x="45399" y="276970"/>
                  </a:lnTo>
                  <a:lnTo>
                    <a:pt x="45471" y="277194"/>
                  </a:lnTo>
                  <a:lnTo>
                    <a:pt x="45538" y="277360"/>
                  </a:lnTo>
                  <a:lnTo>
                    <a:pt x="45617" y="277522"/>
                  </a:lnTo>
                  <a:lnTo>
                    <a:pt x="45783" y="277842"/>
                  </a:lnTo>
                  <a:lnTo>
                    <a:pt x="45859" y="278008"/>
                  </a:lnTo>
                  <a:lnTo>
                    <a:pt x="45938" y="278218"/>
                  </a:lnTo>
                  <a:lnTo>
                    <a:pt x="46072" y="278652"/>
                  </a:lnTo>
                  <a:lnTo>
                    <a:pt x="46148" y="278866"/>
                  </a:lnTo>
                  <a:lnTo>
                    <a:pt x="46243" y="279062"/>
                  </a:lnTo>
                  <a:lnTo>
                    <a:pt x="46338" y="279200"/>
                  </a:lnTo>
                  <a:lnTo>
                    <a:pt x="46441" y="279328"/>
                  </a:lnTo>
                  <a:lnTo>
                    <a:pt x="46658" y="279586"/>
                  </a:lnTo>
                  <a:lnTo>
                    <a:pt x="46757" y="279719"/>
                  </a:lnTo>
                  <a:lnTo>
                    <a:pt x="46848" y="279900"/>
                  </a:lnTo>
                  <a:lnTo>
                    <a:pt x="46987" y="280291"/>
                  </a:lnTo>
                  <a:lnTo>
                    <a:pt x="47070" y="280472"/>
                  </a:lnTo>
                  <a:lnTo>
                    <a:pt x="47862" y="281034"/>
                  </a:lnTo>
                  <a:lnTo>
                    <a:pt x="47961" y="281187"/>
                  </a:lnTo>
                  <a:lnTo>
                    <a:pt x="48048" y="281349"/>
                  </a:lnTo>
                  <a:lnTo>
                    <a:pt x="48301" y="281864"/>
                  </a:lnTo>
                  <a:lnTo>
                    <a:pt x="48456" y="282235"/>
                  </a:lnTo>
                  <a:lnTo>
                    <a:pt x="48543" y="282412"/>
                  </a:lnTo>
                  <a:lnTo>
                    <a:pt x="48840" y="282817"/>
                  </a:lnTo>
                  <a:lnTo>
                    <a:pt x="49156" y="283155"/>
                  </a:lnTo>
                  <a:lnTo>
                    <a:pt x="49354" y="283422"/>
                  </a:lnTo>
                  <a:lnTo>
                    <a:pt x="49453" y="283641"/>
                  </a:lnTo>
                  <a:lnTo>
                    <a:pt x="49469" y="283808"/>
                  </a:lnTo>
                  <a:lnTo>
                    <a:pt x="49477" y="283970"/>
                  </a:lnTo>
                  <a:lnTo>
                    <a:pt x="49505" y="284294"/>
                  </a:lnTo>
                  <a:lnTo>
                    <a:pt x="49513" y="284456"/>
                  </a:lnTo>
                  <a:lnTo>
                    <a:pt x="49259" y="284880"/>
                  </a:lnTo>
                  <a:lnTo>
                    <a:pt x="48938" y="285142"/>
                  </a:lnTo>
                  <a:lnTo>
                    <a:pt x="48230" y="285233"/>
                  </a:lnTo>
                  <a:lnTo>
                    <a:pt x="48091" y="285223"/>
                  </a:lnTo>
                  <a:lnTo>
                    <a:pt x="47953" y="285237"/>
                  </a:lnTo>
                  <a:lnTo>
                    <a:pt x="47573" y="285485"/>
                  </a:lnTo>
                  <a:lnTo>
                    <a:pt x="47478" y="285695"/>
                  </a:lnTo>
                  <a:lnTo>
                    <a:pt x="47323" y="286019"/>
                  </a:lnTo>
                  <a:lnTo>
                    <a:pt x="47145" y="286438"/>
                  </a:lnTo>
                  <a:lnTo>
                    <a:pt x="46983" y="286629"/>
                  </a:lnTo>
                  <a:lnTo>
                    <a:pt x="46781" y="286815"/>
                  </a:lnTo>
                  <a:lnTo>
                    <a:pt x="46627" y="286929"/>
                  </a:lnTo>
                  <a:lnTo>
                    <a:pt x="46456" y="287039"/>
                  </a:lnTo>
                  <a:lnTo>
                    <a:pt x="46262" y="287129"/>
                  </a:lnTo>
                  <a:lnTo>
                    <a:pt x="45843" y="287310"/>
                  </a:lnTo>
                  <a:lnTo>
                    <a:pt x="45593" y="287396"/>
                  </a:lnTo>
                  <a:lnTo>
                    <a:pt x="45399" y="287444"/>
                  </a:lnTo>
                  <a:lnTo>
                    <a:pt x="45201" y="287477"/>
                  </a:lnTo>
                  <a:lnTo>
                    <a:pt x="44806" y="288092"/>
                  </a:lnTo>
                  <a:lnTo>
                    <a:pt x="45744" y="288082"/>
                  </a:lnTo>
                  <a:lnTo>
                    <a:pt x="45791" y="288321"/>
                  </a:lnTo>
                  <a:lnTo>
                    <a:pt x="45415" y="288711"/>
                  </a:lnTo>
                  <a:lnTo>
                    <a:pt x="44544" y="289359"/>
                  </a:lnTo>
                  <a:lnTo>
                    <a:pt x="44042" y="290069"/>
                  </a:lnTo>
                  <a:lnTo>
                    <a:pt x="43499" y="289941"/>
                  </a:lnTo>
                  <a:lnTo>
                    <a:pt x="43412" y="290403"/>
                  </a:lnTo>
                  <a:lnTo>
                    <a:pt x="44022" y="290517"/>
                  </a:lnTo>
                  <a:lnTo>
                    <a:pt x="43915" y="291113"/>
                  </a:lnTo>
                  <a:lnTo>
                    <a:pt x="43575" y="291094"/>
                  </a:lnTo>
                  <a:lnTo>
                    <a:pt x="43325" y="291933"/>
                  </a:lnTo>
                  <a:lnTo>
                    <a:pt x="43183" y="292047"/>
                  </a:lnTo>
                  <a:lnTo>
                    <a:pt x="43044" y="292166"/>
                  </a:lnTo>
                  <a:lnTo>
                    <a:pt x="42727" y="292476"/>
                  </a:lnTo>
                  <a:lnTo>
                    <a:pt x="42569" y="292638"/>
                  </a:lnTo>
                  <a:lnTo>
                    <a:pt x="42423" y="292805"/>
                  </a:lnTo>
                  <a:lnTo>
                    <a:pt x="42292" y="292976"/>
                  </a:lnTo>
                  <a:lnTo>
                    <a:pt x="42149" y="293248"/>
                  </a:lnTo>
                  <a:lnTo>
                    <a:pt x="42043" y="293548"/>
                  </a:lnTo>
                  <a:lnTo>
                    <a:pt x="41951" y="293853"/>
                  </a:lnTo>
                  <a:lnTo>
                    <a:pt x="41841" y="294144"/>
                  </a:lnTo>
                  <a:lnTo>
                    <a:pt x="41690" y="294406"/>
                  </a:lnTo>
                  <a:lnTo>
                    <a:pt x="41544" y="294577"/>
                  </a:lnTo>
                  <a:lnTo>
                    <a:pt x="41385" y="294740"/>
                  </a:lnTo>
                  <a:lnTo>
                    <a:pt x="41211" y="294892"/>
                  </a:lnTo>
                  <a:lnTo>
                    <a:pt x="40855" y="295173"/>
                  </a:lnTo>
                  <a:lnTo>
                    <a:pt x="40649" y="295297"/>
                  </a:lnTo>
                  <a:lnTo>
                    <a:pt x="40182" y="295512"/>
                  </a:lnTo>
                  <a:lnTo>
                    <a:pt x="39940" y="295735"/>
                  </a:lnTo>
                  <a:lnTo>
                    <a:pt x="40004" y="295864"/>
                  </a:lnTo>
                  <a:lnTo>
                    <a:pt x="40170" y="295993"/>
                  </a:lnTo>
                  <a:lnTo>
                    <a:pt x="40372" y="296126"/>
                  </a:lnTo>
                  <a:lnTo>
                    <a:pt x="40542" y="296260"/>
                  </a:lnTo>
                  <a:lnTo>
                    <a:pt x="40625" y="296403"/>
                  </a:lnTo>
                  <a:lnTo>
                    <a:pt x="40605" y="296560"/>
                  </a:lnTo>
                  <a:lnTo>
                    <a:pt x="40534" y="296727"/>
                  </a:lnTo>
                  <a:lnTo>
                    <a:pt x="40423" y="296893"/>
                  </a:lnTo>
                  <a:lnTo>
                    <a:pt x="40293" y="297046"/>
                  </a:lnTo>
                  <a:lnTo>
                    <a:pt x="40158" y="297179"/>
                  </a:lnTo>
                  <a:lnTo>
                    <a:pt x="39992" y="297284"/>
                  </a:lnTo>
                  <a:lnTo>
                    <a:pt x="39790" y="297351"/>
                  </a:lnTo>
                  <a:lnTo>
                    <a:pt x="39580" y="297403"/>
                  </a:lnTo>
                  <a:lnTo>
                    <a:pt x="39378" y="297470"/>
                  </a:lnTo>
                  <a:lnTo>
                    <a:pt x="39208" y="297575"/>
                  </a:lnTo>
                  <a:lnTo>
                    <a:pt x="39058" y="297723"/>
                  </a:lnTo>
                  <a:lnTo>
                    <a:pt x="38923" y="297904"/>
                  </a:lnTo>
                  <a:lnTo>
                    <a:pt x="38808" y="298099"/>
                  </a:lnTo>
                  <a:lnTo>
                    <a:pt x="38717" y="298304"/>
                  </a:lnTo>
                  <a:lnTo>
                    <a:pt x="38662" y="298509"/>
                  </a:lnTo>
                  <a:lnTo>
                    <a:pt x="38725" y="298680"/>
                  </a:lnTo>
                  <a:lnTo>
                    <a:pt x="38769" y="298866"/>
                  </a:lnTo>
                  <a:lnTo>
                    <a:pt x="38788" y="299057"/>
                  </a:lnTo>
                  <a:lnTo>
                    <a:pt x="38785" y="299248"/>
                  </a:lnTo>
                  <a:lnTo>
                    <a:pt x="38618" y="299762"/>
                  </a:lnTo>
                  <a:lnTo>
                    <a:pt x="38286" y="300210"/>
                  </a:lnTo>
                  <a:lnTo>
                    <a:pt x="37838" y="300629"/>
                  </a:lnTo>
                  <a:lnTo>
                    <a:pt x="37486" y="300972"/>
                  </a:lnTo>
                  <a:lnTo>
                    <a:pt x="37411" y="301130"/>
                  </a:lnTo>
                  <a:lnTo>
                    <a:pt x="37371" y="301306"/>
                  </a:lnTo>
                  <a:lnTo>
                    <a:pt x="37304" y="301673"/>
                  </a:lnTo>
                  <a:lnTo>
                    <a:pt x="37252" y="301845"/>
                  </a:lnTo>
                  <a:lnTo>
                    <a:pt x="37197" y="301978"/>
                  </a:lnTo>
                  <a:lnTo>
                    <a:pt x="36912" y="302464"/>
                  </a:lnTo>
                  <a:lnTo>
                    <a:pt x="36746" y="302631"/>
                  </a:lnTo>
                  <a:lnTo>
                    <a:pt x="36544" y="302774"/>
                  </a:lnTo>
                  <a:lnTo>
                    <a:pt x="36330" y="302907"/>
                  </a:lnTo>
                  <a:lnTo>
                    <a:pt x="36124" y="303045"/>
                  </a:lnTo>
                  <a:lnTo>
                    <a:pt x="35950" y="303212"/>
                  </a:lnTo>
                  <a:lnTo>
                    <a:pt x="35847" y="303355"/>
                  </a:lnTo>
                  <a:lnTo>
                    <a:pt x="35760" y="303508"/>
                  </a:lnTo>
                  <a:lnTo>
                    <a:pt x="35681" y="303670"/>
                  </a:lnTo>
                  <a:lnTo>
                    <a:pt x="35594" y="303827"/>
                  </a:lnTo>
                  <a:lnTo>
                    <a:pt x="35289" y="304213"/>
                  </a:lnTo>
                  <a:lnTo>
                    <a:pt x="34941" y="304547"/>
                  </a:lnTo>
                  <a:lnTo>
                    <a:pt x="34766" y="304699"/>
                  </a:lnTo>
                  <a:lnTo>
                    <a:pt x="34224" y="305142"/>
                  </a:lnTo>
                  <a:lnTo>
                    <a:pt x="34050" y="305295"/>
                  </a:lnTo>
                  <a:lnTo>
                    <a:pt x="33733" y="305581"/>
                  </a:lnTo>
                  <a:lnTo>
                    <a:pt x="33579" y="305728"/>
                  </a:lnTo>
                  <a:lnTo>
                    <a:pt x="33436" y="305886"/>
                  </a:lnTo>
                  <a:lnTo>
                    <a:pt x="33306" y="306052"/>
                  </a:lnTo>
                  <a:lnTo>
                    <a:pt x="33215" y="306200"/>
                  </a:lnTo>
                  <a:lnTo>
                    <a:pt x="33060" y="306519"/>
                  </a:lnTo>
                  <a:lnTo>
                    <a:pt x="32926" y="306848"/>
                  </a:lnTo>
                  <a:lnTo>
                    <a:pt x="32823" y="307148"/>
                  </a:lnTo>
                  <a:lnTo>
                    <a:pt x="32660" y="307739"/>
                  </a:lnTo>
                  <a:lnTo>
                    <a:pt x="32621" y="307868"/>
                  </a:lnTo>
                  <a:lnTo>
                    <a:pt x="32589" y="308001"/>
                  </a:lnTo>
                  <a:lnTo>
                    <a:pt x="32561" y="308130"/>
                  </a:lnTo>
                  <a:lnTo>
                    <a:pt x="32538" y="308263"/>
                  </a:lnTo>
                  <a:lnTo>
                    <a:pt x="32518" y="308440"/>
                  </a:lnTo>
                  <a:lnTo>
                    <a:pt x="32510" y="308611"/>
                  </a:lnTo>
                  <a:lnTo>
                    <a:pt x="32510" y="308788"/>
                  </a:lnTo>
                  <a:lnTo>
                    <a:pt x="32514" y="308964"/>
                  </a:lnTo>
                  <a:lnTo>
                    <a:pt x="32522" y="309140"/>
                  </a:lnTo>
                  <a:lnTo>
                    <a:pt x="32522" y="309498"/>
                  </a:lnTo>
                  <a:lnTo>
                    <a:pt x="32530" y="309674"/>
                  </a:lnTo>
                  <a:lnTo>
                    <a:pt x="32546" y="309850"/>
                  </a:lnTo>
                  <a:lnTo>
                    <a:pt x="32577" y="310017"/>
                  </a:lnTo>
                  <a:lnTo>
                    <a:pt x="32637" y="310198"/>
                  </a:lnTo>
                  <a:lnTo>
                    <a:pt x="32716" y="310370"/>
                  </a:lnTo>
                  <a:lnTo>
                    <a:pt x="32807" y="310537"/>
                  </a:lnTo>
                  <a:lnTo>
                    <a:pt x="33001" y="310870"/>
                  </a:lnTo>
                  <a:lnTo>
                    <a:pt x="33512" y="311580"/>
                  </a:lnTo>
                  <a:lnTo>
                    <a:pt x="33650" y="311647"/>
                  </a:lnTo>
                  <a:lnTo>
                    <a:pt x="33801" y="311699"/>
                  </a:lnTo>
                  <a:lnTo>
                    <a:pt x="33951" y="311733"/>
                  </a:lnTo>
                  <a:lnTo>
                    <a:pt x="34212" y="311780"/>
                  </a:lnTo>
                  <a:lnTo>
                    <a:pt x="34450" y="311828"/>
                  </a:lnTo>
                  <a:lnTo>
                    <a:pt x="35756" y="312166"/>
                  </a:lnTo>
                  <a:lnTo>
                    <a:pt x="36017" y="312376"/>
                  </a:lnTo>
                  <a:lnTo>
                    <a:pt x="36386" y="312719"/>
                  </a:lnTo>
                  <a:lnTo>
                    <a:pt x="36540" y="312910"/>
                  </a:lnTo>
                  <a:lnTo>
                    <a:pt x="36686" y="313110"/>
                  </a:lnTo>
                  <a:lnTo>
                    <a:pt x="36821" y="313324"/>
                  </a:lnTo>
                  <a:lnTo>
                    <a:pt x="36940" y="313539"/>
                  </a:lnTo>
                  <a:lnTo>
                    <a:pt x="37051" y="313763"/>
                  </a:lnTo>
                  <a:lnTo>
                    <a:pt x="37130" y="313934"/>
                  </a:lnTo>
                  <a:lnTo>
                    <a:pt x="37205" y="314111"/>
                  </a:lnTo>
                  <a:lnTo>
                    <a:pt x="37272" y="314287"/>
                  </a:lnTo>
                  <a:lnTo>
                    <a:pt x="37332" y="314468"/>
                  </a:lnTo>
                  <a:lnTo>
                    <a:pt x="37379" y="314654"/>
                  </a:lnTo>
                  <a:lnTo>
                    <a:pt x="37407" y="314816"/>
                  </a:lnTo>
                  <a:lnTo>
                    <a:pt x="37423" y="314983"/>
                  </a:lnTo>
                  <a:lnTo>
                    <a:pt x="37431" y="315154"/>
                  </a:lnTo>
                  <a:lnTo>
                    <a:pt x="37442" y="315321"/>
                  </a:lnTo>
                  <a:lnTo>
                    <a:pt x="37462" y="315488"/>
                  </a:lnTo>
                  <a:lnTo>
                    <a:pt x="37522" y="315826"/>
                  </a:lnTo>
                  <a:lnTo>
                    <a:pt x="37597" y="316160"/>
                  </a:lnTo>
                  <a:lnTo>
                    <a:pt x="37739" y="316665"/>
                  </a:lnTo>
                  <a:lnTo>
                    <a:pt x="37858" y="317003"/>
                  </a:lnTo>
                  <a:lnTo>
                    <a:pt x="37922" y="317165"/>
                  </a:lnTo>
                  <a:lnTo>
                    <a:pt x="37997" y="317341"/>
                  </a:lnTo>
                  <a:lnTo>
                    <a:pt x="38072" y="317513"/>
                  </a:lnTo>
                  <a:lnTo>
                    <a:pt x="38155" y="317685"/>
                  </a:lnTo>
                  <a:lnTo>
                    <a:pt x="38246" y="317847"/>
                  </a:lnTo>
                  <a:lnTo>
                    <a:pt x="38345" y="318009"/>
                  </a:lnTo>
                  <a:lnTo>
                    <a:pt x="38567" y="318328"/>
                  </a:lnTo>
                  <a:lnTo>
                    <a:pt x="38690" y="318476"/>
                  </a:lnTo>
                  <a:lnTo>
                    <a:pt x="38824" y="318609"/>
                  </a:lnTo>
                  <a:lnTo>
                    <a:pt x="38975" y="318704"/>
                  </a:lnTo>
                  <a:lnTo>
                    <a:pt x="39117" y="318752"/>
                  </a:lnTo>
                  <a:lnTo>
                    <a:pt x="39279" y="318761"/>
                  </a:lnTo>
                  <a:lnTo>
                    <a:pt x="39446" y="318761"/>
                  </a:lnTo>
                  <a:lnTo>
                    <a:pt x="39608" y="318776"/>
                  </a:lnTo>
                  <a:lnTo>
                    <a:pt x="39754" y="318819"/>
                  </a:lnTo>
                  <a:lnTo>
                    <a:pt x="39940" y="318943"/>
                  </a:lnTo>
                  <a:lnTo>
                    <a:pt x="40127" y="319119"/>
                  </a:lnTo>
                  <a:lnTo>
                    <a:pt x="40285" y="319324"/>
                  </a:lnTo>
                  <a:lnTo>
                    <a:pt x="40392" y="319529"/>
                  </a:lnTo>
                  <a:lnTo>
                    <a:pt x="40170" y="320248"/>
                  </a:lnTo>
                  <a:lnTo>
                    <a:pt x="40150" y="320382"/>
                  </a:lnTo>
                  <a:lnTo>
                    <a:pt x="40142" y="320520"/>
                  </a:lnTo>
                  <a:lnTo>
                    <a:pt x="40150" y="320658"/>
                  </a:lnTo>
                  <a:lnTo>
                    <a:pt x="40162" y="321154"/>
                  </a:lnTo>
                  <a:lnTo>
                    <a:pt x="40186" y="321597"/>
                  </a:lnTo>
                  <a:lnTo>
                    <a:pt x="40178" y="321811"/>
                  </a:lnTo>
                  <a:lnTo>
                    <a:pt x="40138" y="322016"/>
                  </a:lnTo>
                  <a:lnTo>
                    <a:pt x="40079" y="322154"/>
                  </a:lnTo>
                  <a:lnTo>
                    <a:pt x="40004" y="322288"/>
                  </a:lnTo>
                  <a:lnTo>
                    <a:pt x="39842" y="322555"/>
                  </a:lnTo>
                  <a:lnTo>
                    <a:pt x="39782" y="322698"/>
                  </a:lnTo>
                  <a:lnTo>
                    <a:pt x="39723" y="322926"/>
                  </a:lnTo>
                  <a:lnTo>
                    <a:pt x="39675" y="323184"/>
                  </a:lnTo>
                  <a:lnTo>
                    <a:pt x="39659" y="323441"/>
                  </a:lnTo>
                  <a:lnTo>
                    <a:pt x="39683" y="323665"/>
                  </a:lnTo>
                  <a:lnTo>
                    <a:pt x="40198" y="324080"/>
                  </a:lnTo>
                  <a:lnTo>
                    <a:pt x="40360" y="324294"/>
                  </a:lnTo>
                  <a:lnTo>
                    <a:pt x="40479" y="324594"/>
                  </a:lnTo>
                  <a:lnTo>
                    <a:pt x="40550" y="324928"/>
                  </a:lnTo>
                  <a:lnTo>
                    <a:pt x="40566" y="325247"/>
                  </a:lnTo>
                  <a:lnTo>
                    <a:pt x="40507" y="325509"/>
                  </a:lnTo>
                  <a:lnTo>
                    <a:pt x="40550" y="325652"/>
                  </a:lnTo>
                  <a:lnTo>
                    <a:pt x="40625" y="325943"/>
                  </a:lnTo>
                  <a:lnTo>
                    <a:pt x="40764" y="326562"/>
                  </a:lnTo>
                  <a:lnTo>
                    <a:pt x="40796" y="326729"/>
                  </a:lnTo>
                  <a:lnTo>
                    <a:pt x="40819" y="326891"/>
                  </a:lnTo>
                  <a:lnTo>
                    <a:pt x="40827" y="327058"/>
                  </a:lnTo>
                  <a:lnTo>
                    <a:pt x="40815" y="327210"/>
                  </a:lnTo>
                  <a:lnTo>
                    <a:pt x="40796" y="327363"/>
                  </a:lnTo>
                  <a:lnTo>
                    <a:pt x="40764" y="327515"/>
                  </a:lnTo>
                  <a:lnTo>
                    <a:pt x="40685" y="327816"/>
                  </a:lnTo>
                  <a:lnTo>
                    <a:pt x="40582" y="328082"/>
                  </a:lnTo>
                  <a:lnTo>
                    <a:pt x="40455" y="328335"/>
                  </a:lnTo>
                  <a:lnTo>
                    <a:pt x="40309" y="328588"/>
                  </a:lnTo>
                  <a:lnTo>
                    <a:pt x="40154" y="328835"/>
                  </a:lnTo>
                  <a:lnTo>
                    <a:pt x="40008" y="329083"/>
                  </a:lnTo>
                  <a:lnTo>
                    <a:pt x="39937" y="329221"/>
                  </a:lnTo>
                  <a:lnTo>
                    <a:pt x="39711" y="329622"/>
                  </a:lnTo>
                  <a:lnTo>
                    <a:pt x="39161" y="330351"/>
                  </a:lnTo>
                  <a:lnTo>
                    <a:pt x="39018" y="330460"/>
                  </a:lnTo>
                  <a:lnTo>
                    <a:pt x="38860" y="330551"/>
                  </a:lnTo>
                  <a:lnTo>
                    <a:pt x="38693" y="330632"/>
                  </a:lnTo>
                  <a:lnTo>
                    <a:pt x="38531" y="330718"/>
                  </a:lnTo>
                  <a:lnTo>
                    <a:pt x="37486" y="331652"/>
                  </a:lnTo>
                  <a:lnTo>
                    <a:pt x="37799" y="332752"/>
                  </a:lnTo>
                  <a:lnTo>
                    <a:pt x="37807" y="332881"/>
                  </a:lnTo>
                  <a:lnTo>
                    <a:pt x="37803" y="333015"/>
                  </a:lnTo>
                  <a:lnTo>
                    <a:pt x="37787" y="333148"/>
                  </a:lnTo>
                  <a:lnTo>
                    <a:pt x="37763" y="333277"/>
                  </a:lnTo>
                  <a:lnTo>
                    <a:pt x="37708" y="333429"/>
                  </a:lnTo>
                  <a:lnTo>
                    <a:pt x="37625" y="333572"/>
                  </a:lnTo>
                  <a:lnTo>
                    <a:pt x="37534" y="333715"/>
                  </a:lnTo>
                  <a:lnTo>
                    <a:pt x="37450" y="333858"/>
                  </a:lnTo>
                  <a:lnTo>
                    <a:pt x="37403" y="334010"/>
                  </a:lnTo>
                  <a:lnTo>
                    <a:pt x="37371" y="334192"/>
                  </a:lnTo>
                  <a:lnTo>
                    <a:pt x="37945" y="334697"/>
                  </a:lnTo>
                  <a:lnTo>
                    <a:pt x="37993" y="334854"/>
                  </a:lnTo>
                  <a:lnTo>
                    <a:pt x="38048" y="335021"/>
                  </a:lnTo>
                  <a:lnTo>
                    <a:pt x="38080" y="335207"/>
                  </a:lnTo>
                  <a:lnTo>
                    <a:pt x="38092" y="335392"/>
                  </a:lnTo>
                  <a:lnTo>
                    <a:pt x="38080" y="335578"/>
                  </a:lnTo>
                  <a:lnTo>
                    <a:pt x="38044" y="335750"/>
                  </a:lnTo>
                  <a:lnTo>
                    <a:pt x="37985" y="335902"/>
                  </a:lnTo>
                  <a:lnTo>
                    <a:pt x="37898" y="336045"/>
                  </a:lnTo>
                  <a:lnTo>
                    <a:pt x="37795" y="336184"/>
                  </a:lnTo>
                  <a:lnTo>
                    <a:pt x="37569" y="336436"/>
                  </a:lnTo>
                  <a:lnTo>
                    <a:pt x="37387" y="336579"/>
                  </a:lnTo>
                  <a:lnTo>
                    <a:pt x="36944" y="336813"/>
                  </a:lnTo>
                  <a:lnTo>
                    <a:pt x="36698" y="337051"/>
                  </a:lnTo>
                  <a:lnTo>
                    <a:pt x="36726" y="337184"/>
                  </a:lnTo>
                  <a:lnTo>
                    <a:pt x="36813" y="337322"/>
                  </a:lnTo>
                  <a:lnTo>
                    <a:pt x="37051" y="337608"/>
                  </a:lnTo>
                  <a:lnTo>
                    <a:pt x="37146" y="337756"/>
                  </a:lnTo>
                  <a:lnTo>
                    <a:pt x="37237" y="337947"/>
                  </a:lnTo>
                  <a:lnTo>
                    <a:pt x="37312" y="338142"/>
                  </a:lnTo>
                  <a:lnTo>
                    <a:pt x="37383" y="338342"/>
                  </a:lnTo>
                  <a:lnTo>
                    <a:pt x="37442" y="338547"/>
                  </a:lnTo>
                  <a:lnTo>
                    <a:pt x="37526" y="338919"/>
                  </a:lnTo>
                  <a:lnTo>
                    <a:pt x="37549" y="339086"/>
                  </a:lnTo>
                  <a:lnTo>
                    <a:pt x="37609" y="339586"/>
                  </a:lnTo>
                  <a:lnTo>
                    <a:pt x="37653" y="340005"/>
                  </a:lnTo>
                  <a:lnTo>
                    <a:pt x="37680" y="340325"/>
                  </a:lnTo>
                  <a:lnTo>
                    <a:pt x="37712" y="340568"/>
                  </a:lnTo>
                  <a:lnTo>
                    <a:pt x="37751" y="340811"/>
                  </a:lnTo>
                  <a:lnTo>
                    <a:pt x="37811" y="341039"/>
                  </a:lnTo>
                  <a:lnTo>
                    <a:pt x="38036" y="341716"/>
                  </a:lnTo>
                  <a:lnTo>
                    <a:pt x="38096" y="341945"/>
                  </a:lnTo>
                  <a:lnTo>
                    <a:pt x="38191" y="342369"/>
                  </a:lnTo>
                  <a:lnTo>
                    <a:pt x="38226" y="342583"/>
                  </a:lnTo>
                  <a:lnTo>
                    <a:pt x="38246" y="342798"/>
                  </a:lnTo>
                  <a:lnTo>
                    <a:pt x="38242" y="343007"/>
                  </a:lnTo>
                  <a:lnTo>
                    <a:pt x="38214" y="343174"/>
                  </a:lnTo>
                  <a:lnTo>
                    <a:pt x="38167" y="343336"/>
                  </a:lnTo>
                  <a:lnTo>
                    <a:pt x="38111" y="343503"/>
                  </a:lnTo>
                  <a:lnTo>
                    <a:pt x="37997" y="343827"/>
                  </a:lnTo>
                  <a:lnTo>
                    <a:pt x="37834" y="344208"/>
                  </a:lnTo>
                  <a:lnTo>
                    <a:pt x="37633" y="344590"/>
                  </a:lnTo>
                  <a:lnTo>
                    <a:pt x="37442" y="344966"/>
                  </a:lnTo>
                  <a:lnTo>
                    <a:pt x="37312" y="345328"/>
                  </a:lnTo>
                  <a:lnTo>
                    <a:pt x="37300" y="345671"/>
                  </a:lnTo>
                  <a:lnTo>
                    <a:pt x="37387" y="345890"/>
                  </a:lnTo>
                  <a:lnTo>
                    <a:pt x="37537" y="346105"/>
                  </a:lnTo>
                  <a:lnTo>
                    <a:pt x="37700" y="346315"/>
                  </a:lnTo>
                  <a:lnTo>
                    <a:pt x="37838" y="346524"/>
                  </a:lnTo>
                  <a:lnTo>
                    <a:pt x="37910" y="346739"/>
                  </a:lnTo>
                  <a:lnTo>
                    <a:pt x="37906" y="346896"/>
                  </a:lnTo>
                  <a:lnTo>
                    <a:pt x="37878" y="347053"/>
                  </a:lnTo>
                  <a:lnTo>
                    <a:pt x="37791" y="347373"/>
                  </a:lnTo>
                  <a:lnTo>
                    <a:pt x="37763" y="347535"/>
                  </a:lnTo>
                  <a:lnTo>
                    <a:pt x="37700" y="347963"/>
                  </a:lnTo>
                  <a:lnTo>
                    <a:pt x="37680" y="348178"/>
                  </a:lnTo>
                  <a:lnTo>
                    <a:pt x="37680" y="348387"/>
                  </a:lnTo>
                  <a:lnTo>
                    <a:pt x="37997" y="349193"/>
                  </a:lnTo>
                  <a:lnTo>
                    <a:pt x="38056" y="349374"/>
                  </a:lnTo>
                  <a:lnTo>
                    <a:pt x="38108" y="349565"/>
                  </a:lnTo>
                  <a:lnTo>
                    <a:pt x="38147" y="349755"/>
                  </a:lnTo>
                  <a:lnTo>
                    <a:pt x="38163" y="349941"/>
                  </a:lnTo>
                  <a:lnTo>
                    <a:pt x="38147" y="350122"/>
                  </a:lnTo>
                  <a:lnTo>
                    <a:pt x="38092" y="350289"/>
                  </a:lnTo>
                  <a:lnTo>
                    <a:pt x="38009" y="350451"/>
                  </a:lnTo>
                  <a:lnTo>
                    <a:pt x="37902" y="350608"/>
                  </a:lnTo>
                  <a:lnTo>
                    <a:pt x="37787" y="350761"/>
                  </a:lnTo>
                  <a:lnTo>
                    <a:pt x="37530" y="351085"/>
                  </a:lnTo>
                  <a:lnTo>
                    <a:pt x="37379" y="351256"/>
                  </a:lnTo>
                  <a:lnTo>
                    <a:pt x="37217" y="351423"/>
                  </a:lnTo>
                  <a:lnTo>
                    <a:pt x="37047" y="351556"/>
                  </a:lnTo>
                  <a:lnTo>
                    <a:pt x="36861" y="351656"/>
                  </a:lnTo>
                  <a:lnTo>
                    <a:pt x="36619" y="351699"/>
                  </a:lnTo>
                  <a:lnTo>
                    <a:pt x="36350" y="351676"/>
                  </a:lnTo>
                  <a:lnTo>
                    <a:pt x="36073" y="351618"/>
                  </a:lnTo>
                  <a:lnTo>
                    <a:pt x="35788" y="351547"/>
                  </a:lnTo>
                  <a:lnTo>
                    <a:pt x="35507" y="351499"/>
                  </a:lnTo>
                  <a:lnTo>
                    <a:pt x="35210" y="351466"/>
                  </a:lnTo>
                  <a:lnTo>
                    <a:pt x="34616" y="351409"/>
                  </a:lnTo>
                  <a:lnTo>
                    <a:pt x="34022" y="351337"/>
                  </a:lnTo>
                  <a:lnTo>
                    <a:pt x="33417" y="351237"/>
                  </a:lnTo>
                  <a:lnTo>
                    <a:pt x="32811" y="351123"/>
                  </a:lnTo>
                  <a:lnTo>
                    <a:pt x="32019" y="351013"/>
                  </a:lnTo>
                  <a:lnTo>
                    <a:pt x="31774" y="350985"/>
                  </a:lnTo>
                  <a:lnTo>
                    <a:pt x="31528" y="350966"/>
                  </a:lnTo>
                  <a:lnTo>
                    <a:pt x="31287" y="350956"/>
                  </a:lnTo>
                  <a:lnTo>
                    <a:pt x="31065" y="350961"/>
                  </a:lnTo>
                  <a:lnTo>
                    <a:pt x="30630" y="351004"/>
                  </a:lnTo>
                  <a:lnTo>
                    <a:pt x="30194" y="351037"/>
                  </a:lnTo>
                  <a:lnTo>
                    <a:pt x="30016" y="351042"/>
                  </a:lnTo>
                  <a:lnTo>
                    <a:pt x="29478" y="351042"/>
                  </a:lnTo>
                  <a:lnTo>
                    <a:pt x="29300" y="351056"/>
                  </a:lnTo>
                  <a:lnTo>
                    <a:pt x="29113" y="351080"/>
                  </a:lnTo>
                  <a:lnTo>
                    <a:pt x="28927" y="351118"/>
                  </a:lnTo>
                  <a:lnTo>
                    <a:pt x="28741" y="351161"/>
                  </a:lnTo>
                  <a:lnTo>
                    <a:pt x="28555" y="351189"/>
                  </a:lnTo>
                  <a:lnTo>
                    <a:pt x="28369" y="351204"/>
                  </a:lnTo>
                  <a:lnTo>
                    <a:pt x="28171" y="351175"/>
                  </a:lnTo>
                  <a:lnTo>
                    <a:pt x="27969" y="351113"/>
                  </a:lnTo>
                  <a:lnTo>
                    <a:pt x="27771" y="351047"/>
                  </a:lnTo>
                  <a:lnTo>
                    <a:pt x="27578" y="350994"/>
                  </a:lnTo>
                  <a:lnTo>
                    <a:pt x="27384" y="350985"/>
                  </a:lnTo>
                  <a:lnTo>
                    <a:pt x="27241" y="351018"/>
                  </a:lnTo>
                  <a:lnTo>
                    <a:pt x="27102" y="351070"/>
                  </a:lnTo>
                  <a:lnTo>
                    <a:pt x="26825" y="351194"/>
                  </a:lnTo>
                  <a:lnTo>
                    <a:pt x="26683" y="351237"/>
                  </a:lnTo>
                  <a:lnTo>
                    <a:pt x="26513" y="351271"/>
                  </a:lnTo>
                  <a:lnTo>
                    <a:pt x="26338" y="351294"/>
                  </a:lnTo>
                  <a:lnTo>
                    <a:pt x="26164" y="351304"/>
                  </a:lnTo>
                  <a:lnTo>
                    <a:pt x="25994" y="351304"/>
                  </a:lnTo>
                  <a:lnTo>
                    <a:pt x="25824" y="351290"/>
                  </a:lnTo>
                  <a:lnTo>
                    <a:pt x="25638" y="351247"/>
                  </a:lnTo>
                  <a:lnTo>
                    <a:pt x="25460" y="351185"/>
                  </a:lnTo>
                  <a:lnTo>
                    <a:pt x="25281" y="351113"/>
                  </a:lnTo>
                  <a:lnTo>
                    <a:pt x="24937" y="350942"/>
                  </a:lnTo>
                  <a:lnTo>
                    <a:pt x="24767" y="350851"/>
                  </a:lnTo>
                  <a:lnTo>
                    <a:pt x="24601" y="350751"/>
                  </a:lnTo>
                  <a:lnTo>
                    <a:pt x="24276" y="350541"/>
                  </a:lnTo>
                  <a:lnTo>
                    <a:pt x="23896" y="350265"/>
                  </a:lnTo>
                  <a:lnTo>
                    <a:pt x="23263" y="349722"/>
                  </a:lnTo>
                  <a:lnTo>
                    <a:pt x="23041" y="349550"/>
                  </a:lnTo>
                  <a:lnTo>
                    <a:pt x="22883" y="349431"/>
                  </a:lnTo>
                  <a:lnTo>
                    <a:pt x="22384" y="349093"/>
                  </a:lnTo>
                  <a:lnTo>
                    <a:pt x="22229" y="348969"/>
                  </a:lnTo>
                  <a:lnTo>
                    <a:pt x="22091" y="348845"/>
                  </a:lnTo>
                  <a:lnTo>
                    <a:pt x="21830" y="348573"/>
                  </a:lnTo>
                  <a:lnTo>
                    <a:pt x="21695" y="348454"/>
                  </a:lnTo>
                  <a:lnTo>
                    <a:pt x="21545" y="348364"/>
                  </a:lnTo>
                  <a:lnTo>
                    <a:pt x="21374" y="348306"/>
                  </a:lnTo>
                  <a:lnTo>
                    <a:pt x="21188" y="348278"/>
                  </a:lnTo>
                  <a:lnTo>
                    <a:pt x="21002" y="348268"/>
                  </a:lnTo>
                  <a:lnTo>
                    <a:pt x="20808" y="348264"/>
                  </a:lnTo>
                  <a:lnTo>
                    <a:pt x="20618" y="348245"/>
                  </a:lnTo>
                  <a:lnTo>
                    <a:pt x="20056" y="348202"/>
                  </a:lnTo>
                  <a:lnTo>
                    <a:pt x="19874" y="348178"/>
                  </a:lnTo>
                  <a:lnTo>
                    <a:pt x="19696" y="348130"/>
                  </a:lnTo>
                  <a:lnTo>
                    <a:pt x="19490" y="348035"/>
                  </a:lnTo>
                  <a:lnTo>
                    <a:pt x="19292" y="347911"/>
                  </a:lnTo>
                  <a:lnTo>
                    <a:pt x="18908" y="347620"/>
                  </a:lnTo>
                  <a:lnTo>
                    <a:pt x="18714" y="347482"/>
                  </a:lnTo>
                  <a:lnTo>
                    <a:pt x="18569" y="347395"/>
                  </a:lnTo>
                  <a:lnTo>
                    <a:pt x="18057" y="347106"/>
                  </a:lnTo>
                  <a:lnTo>
                    <a:pt x="17843" y="346977"/>
                  </a:lnTo>
                  <a:lnTo>
                    <a:pt x="17637" y="346834"/>
                  </a:lnTo>
                  <a:lnTo>
                    <a:pt x="17400" y="346639"/>
                  </a:lnTo>
                  <a:lnTo>
                    <a:pt x="17174" y="346429"/>
                  </a:lnTo>
                  <a:lnTo>
                    <a:pt x="16743" y="345981"/>
                  </a:lnTo>
                  <a:lnTo>
                    <a:pt x="16394" y="345605"/>
                  </a:lnTo>
                  <a:lnTo>
                    <a:pt x="16129" y="345300"/>
                  </a:lnTo>
                  <a:lnTo>
                    <a:pt x="15995" y="345152"/>
                  </a:lnTo>
                  <a:lnTo>
                    <a:pt x="15852" y="345014"/>
                  </a:lnTo>
                  <a:lnTo>
                    <a:pt x="15670" y="344871"/>
                  </a:lnTo>
                  <a:lnTo>
                    <a:pt x="15476" y="344737"/>
                  </a:lnTo>
                  <a:lnTo>
                    <a:pt x="15084" y="344480"/>
                  </a:lnTo>
                  <a:lnTo>
                    <a:pt x="14902" y="344332"/>
                  </a:lnTo>
                  <a:lnTo>
                    <a:pt x="14716" y="344165"/>
                  </a:lnTo>
                  <a:lnTo>
                    <a:pt x="14534" y="343984"/>
                  </a:lnTo>
                  <a:lnTo>
                    <a:pt x="14360" y="343798"/>
                  </a:lnTo>
                  <a:lnTo>
                    <a:pt x="14201" y="343598"/>
                  </a:lnTo>
                  <a:lnTo>
                    <a:pt x="14063" y="343393"/>
                  </a:lnTo>
                  <a:lnTo>
                    <a:pt x="13916" y="343117"/>
                  </a:lnTo>
                  <a:lnTo>
                    <a:pt x="13797" y="342822"/>
                  </a:lnTo>
                  <a:lnTo>
                    <a:pt x="13702" y="342517"/>
                  </a:lnTo>
                  <a:lnTo>
                    <a:pt x="13623" y="342202"/>
                  </a:lnTo>
                  <a:lnTo>
                    <a:pt x="13560" y="341892"/>
                  </a:lnTo>
                  <a:lnTo>
                    <a:pt x="13520" y="341659"/>
                  </a:lnTo>
                  <a:lnTo>
                    <a:pt x="13493" y="341421"/>
                  </a:lnTo>
                  <a:lnTo>
                    <a:pt x="13461" y="340939"/>
                  </a:lnTo>
                  <a:lnTo>
                    <a:pt x="13449" y="340701"/>
                  </a:lnTo>
                  <a:lnTo>
                    <a:pt x="13437" y="340439"/>
                  </a:lnTo>
                  <a:lnTo>
                    <a:pt x="13425" y="339915"/>
                  </a:lnTo>
                  <a:lnTo>
                    <a:pt x="13425" y="339653"/>
                  </a:lnTo>
                  <a:lnTo>
                    <a:pt x="13433" y="339391"/>
                  </a:lnTo>
                  <a:lnTo>
                    <a:pt x="13425" y="339171"/>
                  </a:lnTo>
                  <a:lnTo>
                    <a:pt x="13425" y="338952"/>
                  </a:lnTo>
                  <a:lnTo>
                    <a:pt x="13437" y="338514"/>
                  </a:lnTo>
                  <a:lnTo>
                    <a:pt x="13453" y="338295"/>
                  </a:lnTo>
                  <a:lnTo>
                    <a:pt x="13489" y="337990"/>
                  </a:lnTo>
                  <a:lnTo>
                    <a:pt x="13631" y="337274"/>
                  </a:lnTo>
                  <a:lnTo>
                    <a:pt x="13663" y="337089"/>
                  </a:lnTo>
                  <a:lnTo>
                    <a:pt x="13687" y="336784"/>
                  </a:lnTo>
                  <a:lnTo>
                    <a:pt x="13675" y="336536"/>
                  </a:lnTo>
                  <a:lnTo>
                    <a:pt x="13643" y="336284"/>
                  </a:lnTo>
                  <a:lnTo>
                    <a:pt x="13568" y="335783"/>
                  </a:lnTo>
                  <a:lnTo>
                    <a:pt x="13556" y="335531"/>
                  </a:lnTo>
                  <a:lnTo>
                    <a:pt x="13564" y="335283"/>
                  </a:lnTo>
                  <a:lnTo>
                    <a:pt x="13588" y="335030"/>
                  </a:lnTo>
                  <a:lnTo>
                    <a:pt x="13655" y="334530"/>
                  </a:lnTo>
                  <a:lnTo>
                    <a:pt x="13683" y="334282"/>
                  </a:lnTo>
                  <a:lnTo>
                    <a:pt x="13698" y="334030"/>
                  </a:lnTo>
                  <a:lnTo>
                    <a:pt x="13706" y="333782"/>
                  </a:lnTo>
                  <a:lnTo>
                    <a:pt x="13730" y="333281"/>
                  </a:lnTo>
                  <a:lnTo>
                    <a:pt x="13758" y="333029"/>
                  </a:lnTo>
                  <a:lnTo>
                    <a:pt x="13801" y="332757"/>
                  </a:lnTo>
                  <a:lnTo>
                    <a:pt x="13932" y="332219"/>
                  </a:lnTo>
                  <a:lnTo>
                    <a:pt x="13991" y="331952"/>
                  </a:lnTo>
                  <a:lnTo>
                    <a:pt x="14043" y="331680"/>
                  </a:lnTo>
                  <a:lnTo>
                    <a:pt x="14079" y="331337"/>
                  </a:lnTo>
                  <a:lnTo>
                    <a:pt x="14098" y="330994"/>
                  </a:lnTo>
                  <a:lnTo>
                    <a:pt x="14110" y="330651"/>
                  </a:lnTo>
                  <a:lnTo>
                    <a:pt x="14113" y="330361"/>
                  </a:lnTo>
                  <a:lnTo>
                    <a:pt x="14126" y="329960"/>
                  </a:lnTo>
                  <a:lnTo>
                    <a:pt x="14130" y="329626"/>
                  </a:lnTo>
                  <a:lnTo>
                    <a:pt x="14130" y="328959"/>
                  </a:lnTo>
                  <a:lnTo>
                    <a:pt x="14138" y="328626"/>
                  </a:lnTo>
                  <a:lnTo>
                    <a:pt x="14154" y="328292"/>
                  </a:lnTo>
                  <a:lnTo>
                    <a:pt x="14181" y="328011"/>
                  </a:lnTo>
                  <a:lnTo>
                    <a:pt x="14217" y="327730"/>
                  </a:lnTo>
                  <a:lnTo>
                    <a:pt x="14336" y="326886"/>
                  </a:lnTo>
                  <a:lnTo>
                    <a:pt x="14371" y="326538"/>
                  </a:lnTo>
                  <a:lnTo>
                    <a:pt x="14391" y="326181"/>
                  </a:lnTo>
                  <a:lnTo>
                    <a:pt x="14417" y="325856"/>
                  </a:lnTo>
                  <a:lnTo>
                    <a:pt x="14474" y="325490"/>
                  </a:lnTo>
                  <a:lnTo>
                    <a:pt x="14577" y="325171"/>
                  </a:lnTo>
                  <a:lnTo>
                    <a:pt x="14664" y="324985"/>
                  </a:lnTo>
                  <a:lnTo>
                    <a:pt x="14771" y="324809"/>
                  </a:lnTo>
                  <a:lnTo>
                    <a:pt x="15005" y="324466"/>
                  </a:lnTo>
                  <a:lnTo>
                    <a:pt x="15238" y="324089"/>
                  </a:lnTo>
                  <a:lnTo>
                    <a:pt x="15484" y="323679"/>
                  </a:lnTo>
                  <a:lnTo>
                    <a:pt x="15599" y="323470"/>
                  </a:lnTo>
                  <a:lnTo>
                    <a:pt x="15706" y="323260"/>
                  </a:lnTo>
                  <a:lnTo>
                    <a:pt x="15864" y="322922"/>
                  </a:lnTo>
                  <a:lnTo>
                    <a:pt x="16018" y="322574"/>
                  </a:lnTo>
                  <a:lnTo>
                    <a:pt x="16149" y="322216"/>
                  </a:lnTo>
                  <a:lnTo>
                    <a:pt x="16252" y="321859"/>
                  </a:lnTo>
                  <a:lnTo>
                    <a:pt x="16311" y="321497"/>
                  </a:lnTo>
                  <a:lnTo>
                    <a:pt x="16327" y="321197"/>
                  </a:lnTo>
                  <a:lnTo>
                    <a:pt x="16323" y="320892"/>
                  </a:lnTo>
                  <a:lnTo>
                    <a:pt x="16291" y="320587"/>
                  </a:lnTo>
                  <a:lnTo>
                    <a:pt x="16244" y="320286"/>
                  </a:lnTo>
                  <a:lnTo>
                    <a:pt x="16173" y="319996"/>
                  </a:lnTo>
                  <a:lnTo>
                    <a:pt x="16091" y="319516"/>
                  </a:lnTo>
                  <a:lnTo>
                    <a:pt x="15983" y="318881"/>
                  </a:lnTo>
                  <a:lnTo>
                    <a:pt x="15931" y="318599"/>
                  </a:lnTo>
                  <a:lnTo>
                    <a:pt x="15824" y="318132"/>
                  </a:lnTo>
                  <a:lnTo>
                    <a:pt x="15773" y="317894"/>
                  </a:lnTo>
                  <a:lnTo>
                    <a:pt x="15729" y="317661"/>
                  </a:lnTo>
                  <a:lnTo>
                    <a:pt x="15709" y="317427"/>
                  </a:lnTo>
                  <a:lnTo>
                    <a:pt x="15713" y="317160"/>
                  </a:lnTo>
                  <a:lnTo>
                    <a:pt x="15745" y="316898"/>
                  </a:lnTo>
                  <a:lnTo>
                    <a:pt x="15836" y="316374"/>
                  </a:lnTo>
                  <a:lnTo>
                    <a:pt x="15880" y="316107"/>
                  </a:lnTo>
                  <a:lnTo>
                    <a:pt x="15915" y="315864"/>
                  </a:lnTo>
                  <a:lnTo>
                    <a:pt x="15959" y="315621"/>
                  </a:lnTo>
                  <a:lnTo>
                    <a:pt x="15998" y="315378"/>
                  </a:lnTo>
                  <a:lnTo>
                    <a:pt x="16030" y="315135"/>
                  </a:lnTo>
                  <a:lnTo>
                    <a:pt x="16046" y="314892"/>
                  </a:lnTo>
                  <a:lnTo>
                    <a:pt x="16046" y="314725"/>
                  </a:lnTo>
                  <a:lnTo>
                    <a:pt x="16022" y="314392"/>
                  </a:lnTo>
                  <a:lnTo>
                    <a:pt x="16014" y="314225"/>
                  </a:lnTo>
                  <a:lnTo>
                    <a:pt x="16014" y="314058"/>
                  </a:lnTo>
                  <a:lnTo>
                    <a:pt x="16026" y="313839"/>
                  </a:lnTo>
                  <a:lnTo>
                    <a:pt x="16050" y="313615"/>
                  </a:lnTo>
                  <a:lnTo>
                    <a:pt x="16103" y="313305"/>
                  </a:lnTo>
                  <a:lnTo>
                    <a:pt x="16129" y="313172"/>
                  </a:lnTo>
                  <a:lnTo>
                    <a:pt x="16180" y="312957"/>
                  </a:lnTo>
                  <a:lnTo>
                    <a:pt x="16323" y="312629"/>
                  </a:lnTo>
                  <a:lnTo>
                    <a:pt x="16521" y="312133"/>
                  </a:lnTo>
                  <a:lnTo>
                    <a:pt x="16612" y="311876"/>
                  </a:lnTo>
                  <a:lnTo>
                    <a:pt x="16770" y="311361"/>
                  </a:lnTo>
                  <a:lnTo>
                    <a:pt x="16857" y="311108"/>
                  </a:lnTo>
                  <a:lnTo>
                    <a:pt x="17028" y="310737"/>
                  </a:lnTo>
                  <a:lnTo>
                    <a:pt x="17245" y="310370"/>
                  </a:lnTo>
                  <a:lnTo>
                    <a:pt x="17301" y="310241"/>
                  </a:lnTo>
                  <a:lnTo>
                    <a:pt x="17352" y="310065"/>
                  </a:lnTo>
                  <a:lnTo>
                    <a:pt x="17384" y="309884"/>
                  </a:lnTo>
                  <a:lnTo>
                    <a:pt x="17404" y="309693"/>
                  </a:lnTo>
                  <a:lnTo>
                    <a:pt x="17412" y="309507"/>
                  </a:lnTo>
                  <a:lnTo>
                    <a:pt x="17384" y="309198"/>
                  </a:lnTo>
                  <a:lnTo>
                    <a:pt x="17281" y="308821"/>
                  </a:lnTo>
                  <a:lnTo>
                    <a:pt x="17332" y="308673"/>
                  </a:lnTo>
                  <a:lnTo>
                    <a:pt x="17538" y="308492"/>
                  </a:lnTo>
                  <a:lnTo>
                    <a:pt x="17677" y="308330"/>
                  </a:lnTo>
                  <a:lnTo>
                    <a:pt x="17804" y="308154"/>
                  </a:lnTo>
                  <a:lnTo>
                    <a:pt x="17918" y="307968"/>
                  </a:lnTo>
                  <a:lnTo>
                    <a:pt x="18025" y="307773"/>
                  </a:lnTo>
                  <a:lnTo>
                    <a:pt x="18120" y="307582"/>
                  </a:lnTo>
                  <a:lnTo>
                    <a:pt x="18243" y="307315"/>
                  </a:lnTo>
                  <a:lnTo>
                    <a:pt x="18294" y="307177"/>
                  </a:lnTo>
                  <a:lnTo>
                    <a:pt x="18338" y="307039"/>
                  </a:lnTo>
                  <a:lnTo>
                    <a:pt x="18370" y="306901"/>
                  </a:lnTo>
                  <a:lnTo>
                    <a:pt x="18374" y="306762"/>
                  </a:lnTo>
                  <a:lnTo>
                    <a:pt x="18362" y="306624"/>
                  </a:lnTo>
                  <a:lnTo>
                    <a:pt x="18342" y="306486"/>
                  </a:lnTo>
                  <a:lnTo>
                    <a:pt x="18334" y="306348"/>
                  </a:lnTo>
                  <a:lnTo>
                    <a:pt x="18354" y="306214"/>
                  </a:lnTo>
                  <a:lnTo>
                    <a:pt x="18421" y="306081"/>
                  </a:lnTo>
                  <a:lnTo>
                    <a:pt x="18754" y="305709"/>
                  </a:lnTo>
                  <a:lnTo>
                    <a:pt x="18841" y="305571"/>
                  </a:lnTo>
                  <a:lnTo>
                    <a:pt x="18892" y="305352"/>
                  </a:lnTo>
                  <a:lnTo>
                    <a:pt x="18900" y="305114"/>
                  </a:lnTo>
                  <a:lnTo>
                    <a:pt x="18888" y="304866"/>
                  </a:lnTo>
                  <a:lnTo>
                    <a:pt x="18892" y="304628"/>
                  </a:lnTo>
                  <a:lnTo>
                    <a:pt x="19102" y="304161"/>
                  </a:lnTo>
                  <a:lnTo>
                    <a:pt x="19324" y="303894"/>
                  </a:lnTo>
                  <a:lnTo>
                    <a:pt x="19767" y="303508"/>
                  </a:lnTo>
                  <a:lnTo>
                    <a:pt x="19886" y="303355"/>
                  </a:lnTo>
                  <a:lnTo>
                    <a:pt x="19997" y="303198"/>
                  </a:lnTo>
                  <a:lnTo>
                    <a:pt x="20096" y="303031"/>
                  </a:lnTo>
                  <a:lnTo>
                    <a:pt x="20183" y="302860"/>
                  </a:lnTo>
                  <a:lnTo>
                    <a:pt x="20258" y="302683"/>
                  </a:lnTo>
                  <a:lnTo>
                    <a:pt x="20305" y="302517"/>
                  </a:lnTo>
                  <a:lnTo>
                    <a:pt x="20349" y="302169"/>
                  </a:lnTo>
                  <a:lnTo>
                    <a:pt x="20385" y="302002"/>
                  </a:lnTo>
                  <a:lnTo>
                    <a:pt x="20563" y="301735"/>
                  </a:lnTo>
                  <a:lnTo>
                    <a:pt x="20709" y="301640"/>
                  </a:lnTo>
                  <a:lnTo>
                    <a:pt x="20868" y="301549"/>
                  </a:lnTo>
                  <a:lnTo>
                    <a:pt x="21113" y="301330"/>
                  </a:lnTo>
                  <a:lnTo>
                    <a:pt x="21164" y="301201"/>
                  </a:lnTo>
                  <a:lnTo>
                    <a:pt x="21188" y="301058"/>
                  </a:lnTo>
                  <a:lnTo>
                    <a:pt x="21216" y="300758"/>
                  </a:lnTo>
                  <a:lnTo>
                    <a:pt x="21248" y="300620"/>
                  </a:lnTo>
                  <a:lnTo>
                    <a:pt x="21315" y="300458"/>
                  </a:lnTo>
                  <a:lnTo>
                    <a:pt x="21402" y="300310"/>
                  </a:lnTo>
                  <a:lnTo>
                    <a:pt x="21596" y="300010"/>
                  </a:lnTo>
                  <a:lnTo>
                    <a:pt x="21675" y="299853"/>
                  </a:lnTo>
                  <a:lnTo>
                    <a:pt x="21758" y="299662"/>
                  </a:lnTo>
                  <a:lnTo>
                    <a:pt x="21834" y="299467"/>
                  </a:lnTo>
                  <a:lnTo>
                    <a:pt x="21901" y="299271"/>
                  </a:lnTo>
                  <a:lnTo>
                    <a:pt x="22008" y="298871"/>
                  </a:lnTo>
                  <a:lnTo>
                    <a:pt x="22130" y="298604"/>
                  </a:lnTo>
                  <a:lnTo>
                    <a:pt x="22245" y="298337"/>
                  </a:lnTo>
                  <a:lnTo>
                    <a:pt x="22352" y="298066"/>
                  </a:lnTo>
                  <a:lnTo>
                    <a:pt x="22451" y="297794"/>
                  </a:lnTo>
                  <a:lnTo>
                    <a:pt x="22538" y="297518"/>
                  </a:lnTo>
                  <a:lnTo>
                    <a:pt x="22629" y="297189"/>
                  </a:lnTo>
                  <a:lnTo>
                    <a:pt x="22704" y="296855"/>
                  </a:lnTo>
                  <a:lnTo>
                    <a:pt x="22768" y="296522"/>
                  </a:lnTo>
                  <a:lnTo>
                    <a:pt x="22883" y="295845"/>
                  </a:lnTo>
                  <a:lnTo>
                    <a:pt x="22922" y="295569"/>
                  </a:lnTo>
                  <a:lnTo>
                    <a:pt x="22972" y="295128"/>
                  </a:lnTo>
                  <a:lnTo>
                    <a:pt x="23021" y="294725"/>
                  </a:lnTo>
                  <a:lnTo>
                    <a:pt x="23061" y="294449"/>
                  </a:lnTo>
                  <a:lnTo>
                    <a:pt x="23148" y="293929"/>
                  </a:lnTo>
                  <a:lnTo>
                    <a:pt x="23195" y="293672"/>
                  </a:lnTo>
                  <a:lnTo>
                    <a:pt x="23251" y="293420"/>
                  </a:lnTo>
                  <a:lnTo>
                    <a:pt x="23318" y="293167"/>
                  </a:lnTo>
                  <a:lnTo>
                    <a:pt x="23381" y="292986"/>
                  </a:lnTo>
                  <a:lnTo>
                    <a:pt x="23540" y="292633"/>
                  </a:lnTo>
                  <a:lnTo>
                    <a:pt x="23607" y="292457"/>
                  </a:lnTo>
                  <a:lnTo>
                    <a:pt x="23647" y="292276"/>
                  </a:lnTo>
                  <a:lnTo>
                    <a:pt x="23647" y="292057"/>
                  </a:lnTo>
                  <a:lnTo>
                    <a:pt x="23607" y="291828"/>
                  </a:lnTo>
                  <a:lnTo>
                    <a:pt x="23500" y="291370"/>
                  </a:lnTo>
                  <a:lnTo>
                    <a:pt x="23472" y="291142"/>
                  </a:lnTo>
                  <a:lnTo>
                    <a:pt x="23476" y="290965"/>
                  </a:lnTo>
                  <a:lnTo>
                    <a:pt x="23488" y="290784"/>
                  </a:lnTo>
                  <a:lnTo>
                    <a:pt x="23508" y="290608"/>
                  </a:lnTo>
                  <a:lnTo>
                    <a:pt x="23524" y="290427"/>
                  </a:lnTo>
                  <a:lnTo>
                    <a:pt x="23528" y="290246"/>
                  </a:lnTo>
                  <a:lnTo>
                    <a:pt x="23528" y="290098"/>
                  </a:lnTo>
                  <a:lnTo>
                    <a:pt x="23520" y="289793"/>
                  </a:lnTo>
                  <a:lnTo>
                    <a:pt x="23500" y="289645"/>
                  </a:lnTo>
                  <a:lnTo>
                    <a:pt x="23465" y="289507"/>
                  </a:lnTo>
                  <a:lnTo>
                    <a:pt x="23358" y="289331"/>
                  </a:lnTo>
                  <a:lnTo>
                    <a:pt x="23195" y="289169"/>
                  </a:lnTo>
                  <a:lnTo>
                    <a:pt x="23025" y="289012"/>
                  </a:lnTo>
                  <a:lnTo>
                    <a:pt x="22898" y="288859"/>
                  </a:lnTo>
                  <a:lnTo>
                    <a:pt x="22855" y="288716"/>
                  </a:lnTo>
                  <a:lnTo>
                    <a:pt x="23045" y="288473"/>
                  </a:lnTo>
                  <a:lnTo>
                    <a:pt x="23362" y="288235"/>
                  </a:lnTo>
                  <a:lnTo>
                    <a:pt x="23488" y="288106"/>
                  </a:lnTo>
                  <a:lnTo>
                    <a:pt x="23567" y="287973"/>
                  </a:lnTo>
                  <a:lnTo>
                    <a:pt x="23635" y="287839"/>
                  </a:lnTo>
                  <a:lnTo>
                    <a:pt x="23698" y="287696"/>
                  </a:lnTo>
                  <a:lnTo>
                    <a:pt x="23896" y="287201"/>
                  </a:lnTo>
                  <a:lnTo>
                    <a:pt x="24046" y="286777"/>
                  </a:lnTo>
                  <a:lnTo>
                    <a:pt x="24126" y="286567"/>
                  </a:lnTo>
                  <a:lnTo>
                    <a:pt x="24221" y="286367"/>
                  </a:lnTo>
                  <a:lnTo>
                    <a:pt x="24343" y="286167"/>
                  </a:lnTo>
                  <a:lnTo>
                    <a:pt x="24640" y="285795"/>
                  </a:lnTo>
                  <a:lnTo>
                    <a:pt x="24771" y="285604"/>
                  </a:lnTo>
                  <a:lnTo>
                    <a:pt x="24862" y="285404"/>
                  </a:lnTo>
                  <a:lnTo>
                    <a:pt x="24890" y="285237"/>
                  </a:lnTo>
                  <a:lnTo>
                    <a:pt x="24890" y="285061"/>
                  </a:lnTo>
                  <a:lnTo>
                    <a:pt x="24878" y="284885"/>
                  </a:lnTo>
                  <a:lnTo>
                    <a:pt x="24882" y="284708"/>
                  </a:lnTo>
                  <a:lnTo>
                    <a:pt x="24913" y="284546"/>
                  </a:lnTo>
                  <a:lnTo>
                    <a:pt x="25060" y="284294"/>
                  </a:lnTo>
                  <a:lnTo>
                    <a:pt x="25317" y="283932"/>
                  </a:lnTo>
                  <a:lnTo>
                    <a:pt x="25384" y="283774"/>
                  </a:lnTo>
                  <a:lnTo>
                    <a:pt x="25535" y="283274"/>
                  </a:lnTo>
                  <a:lnTo>
                    <a:pt x="25602" y="283117"/>
                  </a:lnTo>
                  <a:lnTo>
                    <a:pt x="25757" y="282866"/>
                  </a:lnTo>
                  <a:lnTo>
                    <a:pt x="25990" y="282535"/>
                  </a:lnTo>
                  <a:lnTo>
                    <a:pt x="26085" y="282388"/>
                  </a:lnTo>
                  <a:lnTo>
                    <a:pt x="26327" y="281883"/>
                  </a:lnTo>
                  <a:lnTo>
                    <a:pt x="26418" y="281735"/>
                  </a:lnTo>
                  <a:lnTo>
                    <a:pt x="26513" y="281592"/>
                  </a:lnTo>
                  <a:lnTo>
                    <a:pt x="26620" y="281454"/>
                  </a:lnTo>
                  <a:lnTo>
                    <a:pt x="26730" y="281320"/>
                  </a:lnTo>
                  <a:lnTo>
                    <a:pt x="26849" y="281192"/>
                  </a:lnTo>
                  <a:lnTo>
                    <a:pt x="26881" y="281020"/>
                  </a:lnTo>
                  <a:lnTo>
                    <a:pt x="26972" y="280682"/>
                  </a:lnTo>
                  <a:lnTo>
                    <a:pt x="27031" y="280520"/>
                  </a:lnTo>
                  <a:lnTo>
                    <a:pt x="27099" y="280358"/>
                  </a:lnTo>
                  <a:lnTo>
                    <a:pt x="27174" y="280210"/>
                  </a:lnTo>
                  <a:lnTo>
                    <a:pt x="27261" y="280062"/>
                  </a:lnTo>
                  <a:lnTo>
                    <a:pt x="27352" y="279919"/>
                  </a:lnTo>
                  <a:lnTo>
                    <a:pt x="27542" y="279638"/>
                  </a:lnTo>
                  <a:lnTo>
                    <a:pt x="27645" y="279495"/>
                  </a:lnTo>
                  <a:lnTo>
                    <a:pt x="27878" y="279228"/>
                  </a:lnTo>
                  <a:lnTo>
                    <a:pt x="27977" y="279090"/>
                  </a:lnTo>
                  <a:lnTo>
                    <a:pt x="28045" y="278938"/>
                  </a:lnTo>
                  <a:lnTo>
                    <a:pt x="28072" y="278790"/>
                  </a:lnTo>
                  <a:lnTo>
                    <a:pt x="28072" y="278633"/>
                  </a:lnTo>
                  <a:lnTo>
                    <a:pt x="28064" y="278475"/>
                  </a:lnTo>
                  <a:lnTo>
                    <a:pt x="28061" y="278318"/>
                  </a:lnTo>
                  <a:lnTo>
                    <a:pt x="28112" y="278080"/>
                  </a:lnTo>
                  <a:lnTo>
                    <a:pt x="28262" y="277742"/>
                  </a:lnTo>
                  <a:lnTo>
                    <a:pt x="28298" y="277565"/>
                  </a:lnTo>
                  <a:lnTo>
                    <a:pt x="28314" y="277389"/>
                  </a:lnTo>
                  <a:lnTo>
                    <a:pt x="28318" y="277203"/>
                  </a:lnTo>
                  <a:lnTo>
                    <a:pt x="28310" y="277022"/>
                  </a:lnTo>
                  <a:lnTo>
                    <a:pt x="28298" y="276841"/>
                  </a:lnTo>
                  <a:lnTo>
                    <a:pt x="28278" y="276665"/>
                  </a:lnTo>
                  <a:lnTo>
                    <a:pt x="28247" y="276493"/>
                  </a:lnTo>
                  <a:lnTo>
                    <a:pt x="28171" y="276150"/>
                  </a:lnTo>
                  <a:lnTo>
                    <a:pt x="28144" y="275978"/>
                  </a:lnTo>
                  <a:lnTo>
                    <a:pt x="28124" y="275812"/>
                  </a:lnTo>
                  <a:lnTo>
                    <a:pt x="28108" y="275645"/>
                  </a:lnTo>
                  <a:lnTo>
                    <a:pt x="28072" y="275140"/>
                  </a:lnTo>
                  <a:lnTo>
                    <a:pt x="28037" y="274739"/>
                  </a:lnTo>
                  <a:lnTo>
                    <a:pt x="28021" y="274473"/>
                  </a:lnTo>
                  <a:lnTo>
                    <a:pt x="28013" y="274234"/>
                  </a:lnTo>
                  <a:lnTo>
                    <a:pt x="28013" y="273991"/>
                  </a:lnTo>
                  <a:lnTo>
                    <a:pt x="28001" y="273548"/>
                  </a:lnTo>
                  <a:lnTo>
                    <a:pt x="27993" y="273381"/>
                  </a:lnTo>
                  <a:lnTo>
                    <a:pt x="27981" y="273219"/>
                  </a:lnTo>
                  <a:lnTo>
                    <a:pt x="27962" y="273057"/>
                  </a:lnTo>
                  <a:lnTo>
                    <a:pt x="28041" y="272295"/>
                  </a:lnTo>
                  <a:lnTo>
                    <a:pt x="28049" y="272166"/>
                  </a:lnTo>
                  <a:lnTo>
                    <a:pt x="28045" y="272033"/>
                  </a:lnTo>
                  <a:lnTo>
                    <a:pt x="28025" y="271771"/>
                  </a:lnTo>
                  <a:lnTo>
                    <a:pt x="28025" y="271632"/>
                  </a:lnTo>
                  <a:lnTo>
                    <a:pt x="28009" y="271361"/>
                  </a:lnTo>
                  <a:lnTo>
                    <a:pt x="27989" y="270970"/>
                  </a:lnTo>
                  <a:lnTo>
                    <a:pt x="27962" y="270636"/>
                  </a:lnTo>
                  <a:lnTo>
                    <a:pt x="27973" y="270417"/>
                  </a:lnTo>
                  <a:lnTo>
                    <a:pt x="28013" y="270208"/>
                  </a:lnTo>
                  <a:lnTo>
                    <a:pt x="28076" y="270003"/>
                  </a:lnTo>
                  <a:lnTo>
                    <a:pt x="28144" y="269869"/>
                  </a:lnTo>
                  <a:lnTo>
                    <a:pt x="28314" y="269607"/>
                  </a:lnTo>
                  <a:lnTo>
                    <a:pt x="28413" y="269369"/>
                  </a:lnTo>
                  <a:lnTo>
                    <a:pt x="28492" y="269059"/>
                  </a:lnTo>
                  <a:lnTo>
                    <a:pt x="28646" y="268559"/>
                  </a:lnTo>
                  <a:lnTo>
                    <a:pt x="28761" y="268149"/>
                  </a:lnTo>
                  <a:lnTo>
                    <a:pt x="28805" y="268011"/>
                  </a:lnTo>
                  <a:lnTo>
                    <a:pt x="28840" y="267873"/>
                  </a:lnTo>
                  <a:lnTo>
                    <a:pt x="28844" y="267615"/>
                  </a:lnTo>
                  <a:lnTo>
                    <a:pt x="28654" y="267377"/>
                  </a:lnTo>
                  <a:lnTo>
                    <a:pt x="28512" y="267272"/>
                  </a:lnTo>
                  <a:lnTo>
                    <a:pt x="28207" y="267086"/>
                  </a:lnTo>
                  <a:lnTo>
                    <a:pt x="28064" y="267010"/>
                  </a:lnTo>
                  <a:lnTo>
                    <a:pt x="27914" y="266939"/>
                  </a:lnTo>
                  <a:lnTo>
                    <a:pt x="27455" y="266753"/>
                  </a:lnTo>
                  <a:lnTo>
                    <a:pt x="27118" y="266596"/>
                  </a:lnTo>
                  <a:lnTo>
                    <a:pt x="26948" y="266524"/>
                  </a:lnTo>
                  <a:lnTo>
                    <a:pt x="26774" y="266457"/>
                  </a:lnTo>
                  <a:lnTo>
                    <a:pt x="26600" y="266410"/>
                  </a:lnTo>
                  <a:lnTo>
                    <a:pt x="26192" y="266324"/>
                  </a:lnTo>
                  <a:lnTo>
                    <a:pt x="25982" y="266300"/>
                  </a:lnTo>
                  <a:lnTo>
                    <a:pt x="25555" y="266581"/>
                  </a:lnTo>
                  <a:lnTo>
                    <a:pt x="25515" y="266710"/>
                  </a:lnTo>
                  <a:lnTo>
                    <a:pt x="25511" y="266958"/>
                  </a:lnTo>
                  <a:lnTo>
                    <a:pt x="24616" y="268935"/>
                  </a:lnTo>
                  <a:lnTo>
                    <a:pt x="24482" y="268902"/>
                  </a:lnTo>
                  <a:lnTo>
                    <a:pt x="24351" y="268859"/>
                  </a:lnTo>
                  <a:lnTo>
                    <a:pt x="23983" y="268664"/>
                  </a:lnTo>
                  <a:lnTo>
                    <a:pt x="23187" y="268201"/>
                  </a:lnTo>
                  <a:lnTo>
                    <a:pt x="22950" y="268130"/>
                  </a:lnTo>
                  <a:lnTo>
                    <a:pt x="22392" y="267682"/>
                  </a:lnTo>
                  <a:lnTo>
                    <a:pt x="22360" y="267549"/>
                  </a:lnTo>
                  <a:lnTo>
                    <a:pt x="22043" y="267377"/>
                  </a:lnTo>
                  <a:lnTo>
                    <a:pt x="21901" y="267539"/>
                  </a:lnTo>
                  <a:lnTo>
                    <a:pt x="21766" y="267596"/>
                  </a:lnTo>
                  <a:lnTo>
                    <a:pt x="21624" y="267649"/>
                  </a:lnTo>
                  <a:lnTo>
                    <a:pt x="21477" y="267692"/>
                  </a:lnTo>
                  <a:lnTo>
                    <a:pt x="21331" y="267725"/>
                  </a:lnTo>
                  <a:lnTo>
                    <a:pt x="21184" y="267749"/>
                  </a:lnTo>
                  <a:lnTo>
                    <a:pt x="21038" y="267758"/>
                  </a:lnTo>
                  <a:lnTo>
                    <a:pt x="20884" y="267754"/>
                  </a:lnTo>
                  <a:lnTo>
                    <a:pt x="20583" y="267725"/>
                  </a:lnTo>
                  <a:lnTo>
                    <a:pt x="20274" y="267672"/>
                  </a:lnTo>
                  <a:lnTo>
                    <a:pt x="20115" y="267639"/>
                  </a:lnTo>
                  <a:lnTo>
                    <a:pt x="19803" y="267553"/>
                  </a:lnTo>
                  <a:lnTo>
                    <a:pt x="19648" y="267515"/>
                  </a:lnTo>
                  <a:lnTo>
                    <a:pt x="18944" y="267363"/>
                  </a:lnTo>
                  <a:lnTo>
                    <a:pt x="18453" y="267391"/>
                  </a:lnTo>
                  <a:lnTo>
                    <a:pt x="18279" y="267339"/>
                  </a:lnTo>
                  <a:lnTo>
                    <a:pt x="18108" y="267258"/>
                  </a:lnTo>
                  <a:lnTo>
                    <a:pt x="17942" y="267158"/>
                  </a:lnTo>
                  <a:lnTo>
                    <a:pt x="17776" y="267067"/>
                  </a:lnTo>
                  <a:lnTo>
                    <a:pt x="17602" y="266996"/>
                  </a:lnTo>
                  <a:lnTo>
                    <a:pt x="17447" y="266967"/>
                  </a:lnTo>
                  <a:lnTo>
                    <a:pt x="17285" y="266948"/>
                  </a:lnTo>
                  <a:lnTo>
                    <a:pt x="17102" y="266936"/>
                  </a:lnTo>
                  <a:lnTo>
                    <a:pt x="16968" y="266920"/>
                  </a:lnTo>
                  <a:lnTo>
                    <a:pt x="16818" y="266881"/>
                  </a:lnTo>
                  <a:lnTo>
                    <a:pt x="16648" y="266815"/>
                  </a:lnTo>
                  <a:lnTo>
                    <a:pt x="16481" y="266734"/>
                  </a:lnTo>
                  <a:lnTo>
                    <a:pt x="16323" y="266638"/>
                  </a:lnTo>
                  <a:lnTo>
                    <a:pt x="16173" y="266534"/>
                  </a:lnTo>
                  <a:lnTo>
                    <a:pt x="16034" y="266419"/>
                  </a:lnTo>
                  <a:lnTo>
                    <a:pt x="15868" y="266338"/>
                  </a:lnTo>
                  <a:lnTo>
                    <a:pt x="15702" y="266267"/>
                  </a:lnTo>
                  <a:lnTo>
                    <a:pt x="15504" y="266200"/>
                  </a:lnTo>
                  <a:lnTo>
                    <a:pt x="15302" y="266143"/>
                  </a:lnTo>
                  <a:lnTo>
                    <a:pt x="15096" y="266100"/>
                  </a:lnTo>
                  <a:lnTo>
                    <a:pt x="14886" y="266062"/>
                  </a:lnTo>
                  <a:lnTo>
                    <a:pt x="14680" y="266033"/>
                  </a:lnTo>
                  <a:lnTo>
                    <a:pt x="14383" y="266014"/>
                  </a:lnTo>
                  <a:lnTo>
                    <a:pt x="13762" y="266047"/>
                  </a:lnTo>
                  <a:lnTo>
                    <a:pt x="13477" y="266033"/>
                  </a:lnTo>
                  <a:lnTo>
                    <a:pt x="12891" y="265690"/>
                  </a:lnTo>
                  <a:lnTo>
                    <a:pt x="12598" y="265356"/>
                  </a:lnTo>
                  <a:lnTo>
                    <a:pt x="12119" y="264770"/>
                  </a:lnTo>
                  <a:lnTo>
                    <a:pt x="11976" y="264699"/>
                  </a:lnTo>
                  <a:lnTo>
                    <a:pt x="11676" y="264570"/>
                  </a:lnTo>
                  <a:lnTo>
                    <a:pt x="11446" y="264542"/>
                  </a:lnTo>
                  <a:lnTo>
                    <a:pt x="11125" y="264508"/>
                  </a:lnTo>
                  <a:lnTo>
                    <a:pt x="10908" y="264542"/>
                  </a:lnTo>
                  <a:lnTo>
                    <a:pt x="6375" y="263774"/>
                  </a:lnTo>
                  <a:lnTo>
                    <a:pt x="6012" y="263700"/>
                  </a:lnTo>
                  <a:lnTo>
                    <a:pt x="5793" y="263655"/>
                  </a:lnTo>
                  <a:lnTo>
                    <a:pt x="4677" y="263455"/>
                  </a:lnTo>
                  <a:lnTo>
                    <a:pt x="3121" y="263188"/>
                  </a:lnTo>
                  <a:lnTo>
                    <a:pt x="643" y="262755"/>
                  </a:lnTo>
                  <a:lnTo>
                    <a:pt x="0" y="262666"/>
                  </a:lnTo>
                  <a:lnTo>
                    <a:pt x="683" y="258713"/>
                  </a:lnTo>
                  <a:lnTo>
                    <a:pt x="1553" y="253652"/>
                  </a:lnTo>
                  <a:lnTo>
                    <a:pt x="2183" y="249933"/>
                  </a:lnTo>
                  <a:lnTo>
                    <a:pt x="2810" y="246227"/>
                  </a:lnTo>
                  <a:lnTo>
                    <a:pt x="4536" y="246536"/>
                  </a:lnTo>
                  <a:lnTo>
                    <a:pt x="4598" y="246119"/>
                  </a:lnTo>
                  <a:lnTo>
                    <a:pt x="4879" y="244437"/>
                  </a:lnTo>
                  <a:lnTo>
                    <a:pt x="5171" y="242726"/>
                  </a:lnTo>
                  <a:lnTo>
                    <a:pt x="5314" y="241868"/>
                  </a:lnTo>
                  <a:lnTo>
                    <a:pt x="4026" y="241640"/>
                  </a:lnTo>
                  <a:lnTo>
                    <a:pt x="3593" y="241590"/>
                  </a:lnTo>
                  <a:lnTo>
                    <a:pt x="4027" y="239024"/>
                  </a:lnTo>
                  <a:lnTo>
                    <a:pt x="4427" y="236661"/>
                  </a:lnTo>
                  <a:lnTo>
                    <a:pt x="5695" y="229171"/>
                  </a:lnTo>
                  <a:lnTo>
                    <a:pt x="7078" y="220912"/>
                  </a:lnTo>
                  <a:lnTo>
                    <a:pt x="7598" y="217896"/>
                  </a:lnTo>
                  <a:lnTo>
                    <a:pt x="7633" y="217283"/>
                  </a:lnTo>
                  <a:lnTo>
                    <a:pt x="8631" y="211298"/>
                  </a:lnTo>
                  <a:lnTo>
                    <a:pt x="9010" y="208971"/>
                  </a:lnTo>
                  <a:lnTo>
                    <a:pt x="9673" y="205071"/>
                  </a:lnTo>
                  <a:lnTo>
                    <a:pt x="10501" y="200279"/>
                  </a:lnTo>
                  <a:lnTo>
                    <a:pt x="10965" y="197436"/>
                  </a:lnTo>
                  <a:lnTo>
                    <a:pt x="12185" y="190134"/>
                  </a:lnTo>
                  <a:lnTo>
                    <a:pt x="12785" y="186393"/>
                  </a:lnTo>
                  <a:lnTo>
                    <a:pt x="12905" y="185674"/>
                  </a:lnTo>
                  <a:lnTo>
                    <a:pt x="13034" y="185011"/>
                  </a:lnTo>
                  <a:lnTo>
                    <a:pt x="13158" y="184489"/>
                  </a:lnTo>
                  <a:lnTo>
                    <a:pt x="13551" y="183321"/>
                  </a:lnTo>
                  <a:lnTo>
                    <a:pt x="14027" y="182818"/>
                  </a:lnTo>
                  <a:lnTo>
                    <a:pt x="14559" y="183273"/>
                  </a:lnTo>
                  <a:lnTo>
                    <a:pt x="14941" y="183508"/>
                  </a:lnTo>
                  <a:lnTo>
                    <a:pt x="15341" y="183708"/>
                  </a:lnTo>
                  <a:lnTo>
                    <a:pt x="15809" y="183873"/>
                  </a:lnTo>
                  <a:lnTo>
                    <a:pt x="17731" y="184350"/>
                  </a:lnTo>
                  <a:lnTo>
                    <a:pt x="18188" y="184051"/>
                  </a:lnTo>
                  <a:lnTo>
                    <a:pt x="18231" y="183793"/>
                  </a:lnTo>
                  <a:lnTo>
                    <a:pt x="19827" y="173872"/>
                  </a:lnTo>
                  <a:lnTo>
                    <a:pt x="21841" y="173057"/>
                  </a:lnTo>
                  <a:lnTo>
                    <a:pt x="23080" y="172550"/>
                  </a:lnTo>
                  <a:lnTo>
                    <a:pt x="23353" y="172924"/>
                  </a:lnTo>
                  <a:lnTo>
                    <a:pt x="23663" y="173386"/>
                  </a:lnTo>
                  <a:lnTo>
                    <a:pt x="23952" y="173858"/>
                  </a:lnTo>
                  <a:lnTo>
                    <a:pt x="24224" y="174339"/>
                  </a:lnTo>
                  <a:lnTo>
                    <a:pt x="24351" y="174572"/>
                  </a:lnTo>
                  <a:lnTo>
                    <a:pt x="24486" y="174806"/>
                  </a:lnTo>
                  <a:lnTo>
                    <a:pt x="24640" y="175030"/>
                  </a:lnTo>
                  <a:lnTo>
                    <a:pt x="24798" y="175244"/>
                  </a:lnTo>
                  <a:lnTo>
                    <a:pt x="24972" y="175449"/>
                  </a:lnTo>
                  <a:lnTo>
                    <a:pt x="25128" y="175621"/>
                  </a:lnTo>
                  <a:lnTo>
                    <a:pt x="25290" y="175788"/>
                  </a:lnTo>
                  <a:lnTo>
                    <a:pt x="25460" y="175950"/>
                  </a:lnTo>
                  <a:lnTo>
                    <a:pt x="25638" y="176093"/>
                  </a:lnTo>
                  <a:lnTo>
                    <a:pt x="25827" y="176221"/>
                  </a:lnTo>
                  <a:lnTo>
                    <a:pt x="25990" y="176316"/>
                  </a:lnTo>
                  <a:lnTo>
                    <a:pt x="26161" y="176397"/>
                  </a:lnTo>
                  <a:lnTo>
                    <a:pt x="26335" y="176474"/>
                  </a:lnTo>
                  <a:lnTo>
                    <a:pt x="26513" y="176536"/>
                  </a:lnTo>
                  <a:lnTo>
                    <a:pt x="26691" y="176588"/>
                  </a:lnTo>
                  <a:lnTo>
                    <a:pt x="26936" y="176636"/>
                  </a:lnTo>
                  <a:lnTo>
                    <a:pt x="27190" y="176674"/>
                  </a:lnTo>
                  <a:lnTo>
                    <a:pt x="27443" y="176688"/>
                  </a:lnTo>
                  <a:lnTo>
                    <a:pt x="27689" y="176669"/>
                  </a:lnTo>
                  <a:lnTo>
                    <a:pt x="28036" y="176531"/>
                  </a:lnTo>
                  <a:lnTo>
                    <a:pt x="28499" y="176154"/>
                  </a:lnTo>
                  <a:lnTo>
                    <a:pt x="28666" y="176131"/>
                  </a:lnTo>
                  <a:lnTo>
                    <a:pt x="28853" y="176154"/>
                  </a:lnTo>
                  <a:lnTo>
                    <a:pt x="29236" y="176250"/>
                  </a:lnTo>
                  <a:lnTo>
                    <a:pt x="29426" y="176288"/>
                  </a:lnTo>
                  <a:lnTo>
                    <a:pt x="29771" y="176312"/>
                  </a:lnTo>
                  <a:lnTo>
                    <a:pt x="30472" y="176326"/>
                  </a:lnTo>
                  <a:lnTo>
                    <a:pt x="30820" y="176340"/>
                  </a:lnTo>
                  <a:lnTo>
                    <a:pt x="31164" y="176379"/>
                  </a:lnTo>
                  <a:lnTo>
                    <a:pt x="31505" y="176436"/>
                  </a:lnTo>
                  <a:lnTo>
                    <a:pt x="31846" y="176512"/>
                  </a:lnTo>
                  <a:lnTo>
                    <a:pt x="32182" y="176598"/>
                  </a:lnTo>
                  <a:lnTo>
                    <a:pt x="32514" y="176702"/>
                  </a:lnTo>
                  <a:lnTo>
                    <a:pt x="32839" y="176817"/>
                  </a:lnTo>
                  <a:lnTo>
                    <a:pt x="33124" y="176926"/>
                  </a:lnTo>
                  <a:lnTo>
                    <a:pt x="33409" y="177045"/>
                  </a:lnTo>
                  <a:lnTo>
                    <a:pt x="33685" y="177179"/>
                  </a:lnTo>
                  <a:lnTo>
                    <a:pt x="33959" y="177322"/>
                  </a:lnTo>
                  <a:lnTo>
                    <a:pt x="34220" y="177479"/>
                  </a:lnTo>
                  <a:lnTo>
                    <a:pt x="34398" y="177603"/>
                  </a:lnTo>
                  <a:lnTo>
                    <a:pt x="34569" y="177732"/>
                  </a:lnTo>
                  <a:lnTo>
                    <a:pt x="34734" y="177870"/>
                  </a:lnTo>
                  <a:lnTo>
                    <a:pt x="34905" y="178003"/>
                  </a:lnTo>
                  <a:lnTo>
                    <a:pt x="35079" y="178132"/>
                  </a:lnTo>
                  <a:lnTo>
                    <a:pt x="35257" y="178270"/>
                  </a:lnTo>
                  <a:lnTo>
                    <a:pt x="35435" y="178418"/>
                  </a:lnTo>
                  <a:lnTo>
                    <a:pt x="35994" y="178732"/>
                  </a:lnTo>
                  <a:lnTo>
                    <a:pt x="36259" y="178709"/>
                  </a:lnTo>
                  <a:lnTo>
                    <a:pt x="36531" y="178580"/>
                  </a:lnTo>
                  <a:lnTo>
                    <a:pt x="36821" y="178399"/>
                  </a:lnTo>
                  <a:lnTo>
                    <a:pt x="37110" y="178208"/>
                  </a:lnTo>
                  <a:lnTo>
                    <a:pt x="37399" y="178061"/>
                  </a:lnTo>
                  <a:lnTo>
                    <a:pt x="37862" y="177880"/>
                  </a:lnTo>
                  <a:lnTo>
                    <a:pt x="38096" y="177799"/>
                  </a:lnTo>
                  <a:lnTo>
                    <a:pt x="38330" y="177727"/>
                  </a:lnTo>
                  <a:lnTo>
                    <a:pt x="38566" y="177675"/>
                  </a:lnTo>
                  <a:lnTo>
                    <a:pt x="38796" y="177641"/>
                  </a:lnTo>
                  <a:lnTo>
                    <a:pt x="39030" y="177622"/>
                  </a:lnTo>
                  <a:lnTo>
                    <a:pt x="39263" y="177617"/>
                  </a:lnTo>
                  <a:lnTo>
                    <a:pt x="39497" y="177622"/>
                  </a:lnTo>
                  <a:lnTo>
                    <a:pt x="39726" y="177637"/>
                  </a:lnTo>
                  <a:lnTo>
                    <a:pt x="40099" y="177679"/>
                  </a:lnTo>
                  <a:lnTo>
                    <a:pt x="40483" y="177751"/>
                  </a:lnTo>
                  <a:lnTo>
                    <a:pt x="40855" y="177851"/>
                  </a:lnTo>
                  <a:lnTo>
                    <a:pt x="41192" y="177994"/>
                  </a:lnTo>
                  <a:lnTo>
                    <a:pt x="41564" y="178318"/>
                  </a:lnTo>
                  <a:lnTo>
                    <a:pt x="41646" y="178466"/>
                  </a:lnTo>
                  <a:lnTo>
                    <a:pt x="41726" y="178618"/>
                  </a:lnTo>
                  <a:lnTo>
                    <a:pt x="41813" y="178766"/>
                  </a:lnTo>
                  <a:lnTo>
                    <a:pt x="41911" y="178899"/>
                  </a:lnTo>
                  <a:lnTo>
                    <a:pt x="42169" y="179118"/>
                  </a:lnTo>
                  <a:lnTo>
                    <a:pt x="42478" y="179295"/>
                  </a:lnTo>
                  <a:lnTo>
                    <a:pt x="42822" y="179438"/>
                  </a:lnTo>
                  <a:lnTo>
                    <a:pt x="43523" y="179681"/>
                  </a:lnTo>
                  <a:lnTo>
                    <a:pt x="43926" y="179810"/>
                  </a:lnTo>
                  <a:lnTo>
                    <a:pt x="44338" y="179910"/>
                  </a:lnTo>
                  <a:lnTo>
                    <a:pt x="44759" y="179991"/>
                  </a:lnTo>
                  <a:lnTo>
                    <a:pt x="45182" y="180057"/>
                  </a:lnTo>
                  <a:lnTo>
                    <a:pt x="45601" y="180129"/>
                  </a:lnTo>
                  <a:lnTo>
                    <a:pt x="46204" y="180215"/>
                  </a:lnTo>
                  <a:lnTo>
                    <a:pt x="46805" y="180286"/>
                  </a:lnTo>
                  <a:lnTo>
                    <a:pt x="47110" y="180329"/>
                  </a:lnTo>
                  <a:lnTo>
                    <a:pt x="47758" y="180424"/>
                  </a:lnTo>
                  <a:lnTo>
                    <a:pt x="48404" y="180529"/>
                  </a:lnTo>
                  <a:lnTo>
                    <a:pt x="48729" y="180591"/>
                  </a:lnTo>
                  <a:lnTo>
                    <a:pt x="49005" y="180653"/>
                  </a:lnTo>
                  <a:lnTo>
                    <a:pt x="49560" y="180796"/>
                  </a:lnTo>
                  <a:lnTo>
                    <a:pt x="49838" y="180858"/>
                  </a:lnTo>
                  <a:lnTo>
                    <a:pt x="50114" y="180905"/>
                  </a:lnTo>
                  <a:lnTo>
                    <a:pt x="50408" y="180925"/>
                  </a:lnTo>
                  <a:lnTo>
                    <a:pt x="51009" y="180910"/>
                  </a:lnTo>
                  <a:lnTo>
                    <a:pt x="51294" y="180925"/>
                  </a:lnTo>
                  <a:lnTo>
                    <a:pt x="51564" y="180991"/>
                  </a:lnTo>
                  <a:lnTo>
                    <a:pt x="51733" y="181077"/>
                  </a:lnTo>
                  <a:lnTo>
                    <a:pt x="51896" y="181177"/>
                  </a:lnTo>
                  <a:lnTo>
                    <a:pt x="52367" y="181530"/>
                  </a:lnTo>
                  <a:lnTo>
                    <a:pt x="52553" y="181659"/>
                  </a:lnTo>
                  <a:lnTo>
                    <a:pt x="52913" y="181930"/>
                  </a:lnTo>
                  <a:lnTo>
                    <a:pt x="53285" y="182187"/>
                  </a:lnTo>
                  <a:lnTo>
                    <a:pt x="53468" y="182297"/>
                  </a:lnTo>
                  <a:lnTo>
                    <a:pt x="53844" y="182497"/>
                  </a:lnTo>
                  <a:lnTo>
                    <a:pt x="54029" y="182602"/>
                  </a:lnTo>
                  <a:lnTo>
                    <a:pt x="54203" y="182726"/>
                  </a:lnTo>
                  <a:lnTo>
                    <a:pt x="54363" y="182864"/>
                  </a:lnTo>
                  <a:lnTo>
                    <a:pt x="54512" y="183016"/>
                  </a:lnTo>
                  <a:lnTo>
                    <a:pt x="54797" y="183336"/>
                  </a:lnTo>
                  <a:lnTo>
                    <a:pt x="54944" y="183493"/>
                  </a:lnTo>
                  <a:lnTo>
                    <a:pt x="55285" y="183851"/>
                  </a:lnTo>
                  <a:lnTo>
                    <a:pt x="55510" y="183917"/>
                  </a:lnTo>
                  <a:lnTo>
                    <a:pt x="55790" y="183889"/>
                  </a:lnTo>
                  <a:lnTo>
                    <a:pt x="56432" y="183741"/>
                  </a:lnTo>
                  <a:lnTo>
                    <a:pt x="56737" y="183703"/>
                  </a:lnTo>
                  <a:lnTo>
                    <a:pt x="57050" y="183698"/>
                  </a:lnTo>
                  <a:lnTo>
                    <a:pt x="57679" y="183731"/>
                  </a:lnTo>
                  <a:lnTo>
                    <a:pt x="57992" y="183755"/>
                  </a:lnTo>
                  <a:lnTo>
                    <a:pt x="58582" y="183822"/>
                  </a:lnTo>
                  <a:lnTo>
                    <a:pt x="58859" y="183860"/>
                  </a:lnTo>
                  <a:lnTo>
                    <a:pt x="59413" y="183951"/>
                  </a:lnTo>
                  <a:lnTo>
                    <a:pt x="59694" y="183989"/>
                  </a:lnTo>
                  <a:lnTo>
                    <a:pt x="60965" y="184127"/>
                  </a:lnTo>
                  <a:lnTo>
                    <a:pt x="61361" y="184189"/>
                  </a:lnTo>
                  <a:lnTo>
                    <a:pt x="62152" y="184332"/>
                  </a:lnTo>
                  <a:lnTo>
                    <a:pt x="62544" y="184384"/>
                  </a:lnTo>
                  <a:lnTo>
                    <a:pt x="62936" y="184394"/>
                  </a:lnTo>
                  <a:lnTo>
                    <a:pt x="63194" y="184394"/>
                  </a:lnTo>
                  <a:lnTo>
                    <a:pt x="63475" y="184399"/>
                  </a:lnTo>
                  <a:lnTo>
                    <a:pt x="63744" y="184384"/>
                  </a:lnTo>
                  <a:lnTo>
                    <a:pt x="63962" y="184336"/>
                  </a:lnTo>
                  <a:lnTo>
                    <a:pt x="64199" y="183974"/>
                  </a:lnTo>
                  <a:lnTo>
                    <a:pt x="64214" y="183817"/>
                  </a:lnTo>
                  <a:lnTo>
                    <a:pt x="64049" y="183455"/>
                  </a:lnTo>
                  <a:lnTo>
                    <a:pt x="63839" y="183412"/>
                  </a:lnTo>
                  <a:lnTo>
                    <a:pt x="63597" y="183379"/>
                  </a:lnTo>
                  <a:lnTo>
                    <a:pt x="63379" y="183331"/>
                  </a:lnTo>
                  <a:lnTo>
                    <a:pt x="63245" y="183241"/>
                  </a:lnTo>
                  <a:lnTo>
                    <a:pt x="63230" y="183079"/>
                  </a:lnTo>
                  <a:lnTo>
                    <a:pt x="63301" y="182855"/>
                  </a:lnTo>
                  <a:lnTo>
                    <a:pt x="63428" y="182607"/>
                  </a:lnTo>
                  <a:lnTo>
                    <a:pt x="63582" y="182359"/>
                  </a:lnTo>
                  <a:lnTo>
                    <a:pt x="63733" y="182144"/>
                  </a:lnTo>
                  <a:lnTo>
                    <a:pt x="63878" y="181959"/>
                  </a:lnTo>
                  <a:lnTo>
                    <a:pt x="64045" y="181787"/>
                  </a:lnTo>
                  <a:lnTo>
                    <a:pt x="64227" y="181625"/>
                  </a:lnTo>
                  <a:lnTo>
                    <a:pt x="64417" y="181477"/>
                  </a:lnTo>
                  <a:lnTo>
                    <a:pt x="64615" y="181344"/>
                  </a:lnTo>
                  <a:lnTo>
                    <a:pt x="64757" y="181277"/>
                  </a:lnTo>
                  <a:lnTo>
                    <a:pt x="65069" y="181167"/>
                  </a:lnTo>
                  <a:lnTo>
                    <a:pt x="65316" y="181011"/>
                  </a:lnTo>
                  <a:lnTo>
                    <a:pt x="65399" y="180882"/>
                  </a:lnTo>
                  <a:lnTo>
                    <a:pt x="65466" y="180729"/>
                  </a:lnTo>
                  <a:lnTo>
                    <a:pt x="65506" y="180562"/>
                  </a:lnTo>
                  <a:lnTo>
                    <a:pt x="65521" y="180400"/>
                  </a:lnTo>
                  <a:lnTo>
                    <a:pt x="65051" y="179724"/>
                  </a:lnTo>
                  <a:lnTo>
                    <a:pt x="65002" y="179509"/>
                  </a:lnTo>
                  <a:lnTo>
                    <a:pt x="64991" y="179247"/>
                  </a:lnTo>
                  <a:lnTo>
                    <a:pt x="65011" y="178985"/>
                  </a:lnTo>
                  <a:lnTo>
                    <a:pt x="65252" y="178675"/>
                  </a:lnTo>
                  <a:lnTo>
                    <a:pt x="65394" y="178718"/>
                  </a:lnTo>
                  <a:lnTo>
                    <a:pt x="65550" y="178790"/>
                  </a:lnTo>
                  <a:lnTo>
                    <a:pt x="65913" y="179099"/>
                  </a:lnTo>
                  <a:lnTo>
                    <a:pt x="65980" y="179242"/>
                  </a:lnTo>
                  <a:lnTo>
                    <a:pt x="66044" y="179390"/>
                  </a:lnTo>
                  <a:lnTo>
                    <a:pt x="66848" y="179643"/>
                  </a:lnTo>
                  <a:lnTo>
                    <a:pt x="66922" y="179495"/>
                  </a:lnTo>
                  <a:lnTo>
                    <a:pt x="66986" y="179333"/>
                  </a:lnTo>
                  <a:lnTo>
                    <a:pt x="67033" y="179181"/>
                  </a:lnTo>
                  <a:lnTo>
                    <a:pt x="67069" y="179023"/>
                  </a:lnTo>
                  <a:lnTo>
                    <a:pt x="67089" y="178861"/>
                  </a:lnTo>
                  <a:lnTo>
                    <a:pt x="67089" y="178689"/>
                  </a:lnTo>
                  <a:lnTo>
                    <a:pt x="67077" y="178528"/>
                  </a:lnTo>
                  <a:lnTo>
                    <a:pt x="67049" y="178366"/>
                  </a:lnTo>
                  <a:lnTo>
                    <a:pt x="66998" y="178189"/>
                  </a:lnTo>
                  <a:lnTo>
                    <a:pt x="66922" y="178013"/>
                  </a:lnTo>
                  <a:lnTo>
                    <a:pt x="66828" y="177846"/>
                  </a:lnTo>
                  <a:lnTo>
                    <a:pt x="66721" y="177684"/>
                  </a:lnTo>
                  <a:lnTo>
                    <a:pt x="66472" y="177427"/>
                  </a:lnTo>
                  <a:lnTo>
                    <a:pt x="66329" y="177317"/>
                  </a:lnTo>
                  <a:lnTo>
                    <a:pt x="66174" y="177222"/>
                  </a:lnTo>
                  <a:lnTo>
                    <a:pt x="66016" y="177141"/>
                  </a:lnTo>
                  <a:lnTo>
                    <a:pt x="65853" y="177065"/>
                  </a:lnTo>
                  <a:lnTo>
                    <a:pt x="65672" y="177022"/>
                  </a:lnTo>
                  <a:lnTo>
                    <a:pt x="65265" y="176988"/>
                  </a:lnTo>
                  <a:lnTo>
                    <a:pt x="64987" y="176874"/>
                  </a:lnTo>
                  <a:lnTo>
                    <a:pt x="64951" y="176736"/>
                  </a:lnTo>
                  <a:lnTo>
                    <a:pt x="64975" y="176550"/>
                  </a:lnTo>
                  <a:lnTo>
                    <a:pt x="65042" y="176336"/>
                  </a:lnTo>
                  <a:lnTo>
                    <a:pt x="65133" y="176131"/>
                  </a:lnTo>
                  <a:lnTo>
                    <a:pt x="65319" y="175826"/>
                  </a:lnTo>
                  <a:lnTo>
                    <a:pt x="65766" y="175435"/>
                  </a:lnTo>
                  <a:lnTo>
                    <a:pt x="65933" y="175454"/>
                  </a:lnTo>
                  <a:lnTo>
                    <a:pt x="66131" y="175568"/>
                  </a:lnTo>
                  <a:lnTo>
                    <a:pt x="66341" y="175735"/>
                  </a:lnTo>
                  <a:lnTo>
                    <a:pt x="66550" y="175926"/>
                  </a:lnTo>
                  <a:lnTo>
                    <a:pt x="66931" y="176255"/>
                  </a:lnTo>
                  <a:lnTo>
                    <a:pt x="67117" y="176422"/>
                  </a:lnTo>
                  <a:lnTo>
                    <a:pt x="67295" y="176598"/>
                  </a:lnTo>
                  <a:lnTo>
                    <a:pt x="67454" y="176783"/>
                  </a:lnTo>
                  <a:lnTo>
                    <a:pt x="67596" y="176984"/>
                  </a:lnTo>
                  <a:lnTo>
                    <a:pt x="67730" y="177226"/>
                  </a:lnTo>
                  <a:lnTo>
                    <a:pt x="67841" y="177489"/>
                  </a:lnTo>
                  <a:lnTo>
                    <a:pt x="67928" y="177765"/>
                  </a:lnTo>
                  <a:lnTo>
                    <a:pt x="67991" y="178046"/>
                  </a:lnTo>
                  <a:lnTo>
                    <a:pt x="68035" y="178327"/>
                  </a:lnTo>
                  <a:lnTo>
                    <a:pt x="68051" y="178523"/>
                  </a:lnTo>
                  <a:lnTo>
                    <a:pt x="68055" y="178718"/>
                  </a:lnTo>
                  <a:lnTo>
                    <a:pt x="68051" y="178918"/>
                  </a:lnTo>
                  <a:lnTo>
                    <a:pt x="68019" y="179314"/>
                  </a:lnTo>
                  <a:lnTo>
                    <a:pt x="67984" y="179557"/>
                  </a:lnTo>
                  <a:lnTo>
                    <a:pt x="67928" y="179800"/>
                  </a:lnTo>
                  <a:lnTo>
                    <a:pt x="67810" y="180286"/>
                  </a:lnTo>
                  <a:lnTo>
                    <a:pt x="67766" y="180529"/>
                  </a:lnTo>
                  <a:lnTo>
                    <a:pt x="67746" y="180777"/>
                  </a:lnTo>
                  <a:lnTo>
                    <a:pt x="67750" y="181039"/>
                  </a:lnTo>
                  <a:lnTo>
                    <a:pt x="67750" y="181291"/>
                  </a:lnTo>
                  <a:lnTo>
                    <a:pt x="67719" y="181515"/>
                  </a:lnTo>
                  <a:lnTo>
                    <a:pt x="67628" y="181692"/>
                  </a:lnTo>
                  <a:lnTo>
                    <a:pt x="67421" y="181758"/>
                  </a:lnTo>
                  <a:lnTo>
                    <a:pt x="67104" y="181711"/>
                  </a:lnTo>
                  <a:lnTo>
                    <a:pt x="66737" y="181625"/>
                  </a:lnTo>
                  <a:lnTo>
                    <a:pt x="66372" y="181568"/>
                  </a:lnTo>
                  <a:lnTo>
                    <a:pt x="66060" y="181606"/>
                  </a:lnTo>
                  <a:lnTo>
                    <a:pt x="65842" y="181725"/>
                  </a:lnTo>
                  <a:lnTo>
                    <a:pt x="65632" y="181892"/>
                  </a:lnTo>
                  <a:lnTo>
                    <a:pt x="65443" y="182087"/>
                  </a:lnTo>
                  <a:lnTo>
                    <a:pt x="65268" y="182297"/>
                  </a:lnTo>
                  <a:lnTo>
                    <a:pt x="65118" y="182516"/>
                  </a:lnTo>
                  <a:lnTo>
                    <a:pt x="65002" y="182716"/>
                  </a:lnTo>
                  <a:lnTo>
                    <a:pt x="64904" y="182935"/>
                  </a:lnTo>
                  <a:lnTo>
                    <a:pt x="64820" y="183155"/>
                  </a:lnTo>
                  <a:lnTo>
                    <a:pt x="64639" y="183793"/>
                  </a:lnTo>
                  <a:lnTo>
                    <a:pt x="64539" y="184160"/>
                  </a:lnTo>
                  <a:lnTo>
                    <a:pt x="64528" y="184332"/>
                  </a:lnTo>
                  <a:lnTo>
                    <a:pt x="64559" y="184484"/>
                  </a:lnTo>
                  <a:lnTo>
                    <a:pt x="64690" y="184594"/>
                  </a:lnTo>
                  <a:lnTo>
                    <a:pt x="64927" y="184661"/>
                  </a:lnTo>
                  <a:lnTo>
                    <a:pt x="65229" y="184694"/>
                  </a:lnTo>
                  <a:lnTo>
                    <a:pt x="65830" y="184737"/>
                  </a:lnTo>
                  <a:lnTo>
                    <a:pt x="66087" y="184761"/>
                  </a:lnTo>
                  <a:lnTo>
                    <a:pt x="66341" y="184775"/>
                  </a:lnTo>
                  <a:lnTo>
                    <a:pt x="66599" y="184779"/>
                  </a:lnTo>
                  <a:lnTo>
                    <a:pt x="66935" y="184770"/>
                  </a:lnTo>
                  <a:lnTo>
                    <a:pt x="67378" y="184742"/>
                  </a:lnTo>
                  <a:lnTo>
                    <a:pt x="67647" y="184713"/>
                  </a:lnTo>
                  <a:lnTo>
                    <a:pt x="67920" y="184675"/>
                  </a:lnTo>
                  <a:lnTo>
                    <a:pt x="68186" y="184623"/>
                  </a:lnTo>
                  <a:lnTo>
                    <a:pt x="68447" y="184556"/>
                  </a:lnTo>
                  <a:lnTo>
                    <a:pt x="68652" y="184484"/>
                  </a:lnTo>
                  <a:lnTo>
                    <a:pt x="68855" y="184403"/>
                  </a:lnTo>
                  <a:lnTo>
                    <a:pt x="69057" y="184313"/>
                  </a:lnTo>
                  <a:lnTo>
                    <a:pt x="69251" y="184213"/>
                  </a:lnTo>
                  <a:lnTo>
                    <a:pt x="69440" y="184108"/>
                  </a:lnTo>
                  <a:lnTo>
                    <a:pt x="69638" y="183979"/>
                  </a:lnTo>
                  <a:lnTo>
                    <a:pt x="69832" y="183841"/>
                  </a:lnTo>
                  <a:lnTo>
                    <a:pt x="70019" y="183693"/>
                  </a:lnTo>
                  <a:lnTo>
                    <a:pt x="70193" y="183536"/>
                  </a:lnTo>
                  <a:lnTo>
                    <a:pt x="70362" y="183369"/>
                  </a:lnTo>
                  <a:lnTo>
                    <a:pt x="70743" y="183040"/>
                  </a:lnTo>
                  <a:lnTo>
                    <a:pt x="71024" y="182569"/>
                  </a:lnTo>
                  <a:lnTo>
                    <a:pt x="71507" y="182235"/>
                  </a:lnTo>
                  <a:lnTo>
                    <a:pt x="72322" y="182111"/>
                  </a:lnTo>
                  <a:lnTo>
                    <a:pt x="73284" y="181720"/>
                  </a:lnTo>
                  <a:lnTo>
                    <a:pt x="75461" y="181620"/>
                  </a:lnTo>
                  <a:lnTo>
                    <a:pt x="77093" y="181787"/>
                  </a:lnTo>
                  <a:lnTo>
                    <a:pt x="77496" y="181930"/>
                  </a:lnTo>
                  <a:lnTo>
                    <a:pt x="78379" y="182011"/>
                  </a:lnTo>
                  <a:lnTo>
                    <a:pt x="81162" y="182402"/>
                  </a:lnTo>
                  <a:lnTo>
                    <a:pt x="82453" y="182497"/>
                  </a:lnTo>
                  <a:lnTo>
                    <a:pt x="82654" y="182635"/>
                  </a:lnTo>
                  <a:lnTo>
                    <a:pt x="82995" y="182573"/>
                  </a:lnTo>
                  <a:lnTo>
                    <a:pt x="83402" y="182578"/>
                  </a:lnTo>
                  <a:lnTo>
                    <a:pt x="83818" y="182316"/>
                  </a:lnTo>
                  <a:lnTo>
                    <a:pt x="83956" y="182045"/>
                  </a:lnTo>
                  <a:lnTo>
                    <a:pt x="84927" y="181172"/>
                  </a:lnTo>
                  <a:lnTo>
                    <a:pt x="85818" y="180643"/>
                  </a:lnTo>
                  <a:lnTo>
                    <a:pt x="86720" y="179838"/>
                  </a:lnTo>
                  <a:lnTo>
                    <a:pt x="87278" y="178961"/>
                  </a:lnTo>
                  <a:lnTo>
                    <a:pt x="87840" y="178013"/>
                  </a:lnTo>
                  <a:lnTo>
                    <a:pt x="88470" y="176865"/>
                  </a:lnTo>
                  <a:lnTo>
                    <a:pt x="88751" y="176531"/>
                  </a:lnTo>
                  <a:lnTo>
                    <a:pt x="90287" y="174234"/>
                  </a:lnTo>
                  <a:lnTo>
                    <a:pt x="91534" y="172957"/>
                  </a:lnTo>
                  <a:lnTo>
                    <a:pt x="91886" y="172418"/>
                  </a:lnTo>
                  <a:lnTo>
                    <a:pt x="93208" y="170669"/>
                  </a:lnTo>
                  <a:lnTo>
                    <a:pt x="93489" y="170265"/>
                  </a:lnTo>
                  <a:lnTo>
                    <a:pt x="93498" y="169783"/>
                  </a:lnTo>
                  <a:lnTo>
                    <a:pt x="86867" y="163865"/>
                  </a:lnTo>
                  <a:lnTo>
                    <a:pt x="86201" y="163031"/>
                  </a:lnTo>
                  <a:lnTo>
                    <a:pt x="86210" y="162488"/>
                  </a:lnTo>
                  <a:lnTo>
                    <a:pt x="86352" y="162216"/>
                  </a:lnTo>
                  <a:lnTo>
                    <a:pt x="86557" y="162082"/>
                  </a:lnTo>
                  <a:lnTo>
                    <a:pt x="86902" y="161954"/>
                  </a:lnTo>
                  <a:lnTo>
                    <a:pt x="87306" y="162235"/>
                  </a:lnTo>
                  <a:lnTo>
                    <a:pt x="88711" y="163555"/>
                  </a:lnTo>
                  <a:lnTo>
                    <a:pt x="91055" y="165509"/>
                  </a:lnTo>
                  <a:lnTo>
                    <a:pt x="91525" y="165928"/>
                  </a:lnTo>
                  <a:lnTo>
                    <a:pt x="92128" y="166481"/>
                  </a:lnTo>
                  <a:lnTo>
                    <a:pt x="92796" y="166972"/>
                  </a:lnTo>
                  <a:lnTo>
                    <a:pt x="93937" y="167949"/>
                  </a:lnTo>
                  <a:lnTo>
                    <a:pt x="94676" y="168373"/>
                  </a:lnTo>
                  <a:lnTo>
                    <a:pt x="94887" y="168172"/>
                  </a:lnTo>
                  <a:lnTo>
                    <a:pt x="95302" y="167629"/>
                  </a:lnTo>
                  <a:lnTo>
                    <a:pt x="96344" y="166490"/>
                  </a:lnTo>
                  <a:lnTo>
                    <a:pt x="97317" y="165275"/>
                  </a:lnTo>
                  <a:lnTo>
                    <a:pt x="98223" y="163993"/>
                  </a:lnTo>
                  <a:lnTo>
                    <a:pt x="99412" y="162240"/>
                  </a:lnTo>
                  <a:lnTo>
                    <a:pt x="100595" y="160829"/>
                  </a:lnTo>
                  <a:lnTo>
                    <a:pt x="101078" y="160357"/>
                  </a:lnTo>
                  <a:lnTo>
                    <a:pt x="101637" y="159685"/>
                  </a:lnTo>
                  <a:lnTo>
                    <a:pt x="102737" y="158885"/>
                  </a:lnTo>
                  <a:lnTo>
                    <a:pt x="103358" y="158485"/>
                  </a:lnTo>
                  <a:lnTo>
                    <a:pt x="103833" y="158361"/>
                  </a:lnTo>
                  <a:lnTo>
                    <a:pt x="104723" y="158103"/>
                  </a:lnTo>
                  <a:lnTo>
                    <a:pt x="107998" y="157679"/>
                  </a:lnTo>
                  <a:lnTo>
                    <a:pt x="108270" y="157617"/>
                  </a:lnTo>
                  <a:lnTo>
                    <a:pt x="109292" y="157498"/>
                  </a:lnTo>
                  <a:lnTo>
                    <a:pt x="110317" y="157245"/>
                  </a:lnTo>
                  <a:lnTo>
                    <a:pt x="112799" y="155173"/>
                  </a:lnTo>
                  <a:lnTo>
                    <a:pt x="113425" y="154429"/>
                  </a:lnTo>
                  <a:lnTo>
                    <a:pt x="113908" y="154029"/>
                  </a:lnTo>
                  <a:lnTo>
                    <a:pt x="114331" y="153353"/>
                  </a:lnTo>
                  <a:lnTo>
                    <a:pt x="114478" y="152676"/>
                  </a:lnTo>
                  <a:lnTo>
                    <a:pt x="114494" y="151856"/>
                  </a:lnTo>
                  <a:lnTo>
                    <a:pt x="114641" y="151108"/>
                  </a:lnTo>
                  <a:lnTo>
                    <a:pt x="114783" y="150769"/>
                  </a:lnTo>
                  <a:lnTo>
                    <a:pt x="115004" y="149816"/>
                  </a:lnTo>
                  <a:lnTo>
                    <a:pt x="115844" y="148601"/>
                  </a:lnTo>
                  <a:lnTo>
                    <a:pt x="117091" y="147324"/>
                  </a:lnTo>
                  <a:lnTo>
                    <a:pt x="118065" y="145976"/>
                  </a:lnTo>
                  <a:lnTo>
                    <a:pt x="118139" y="145776"/>
                  </a:lnTo>
                  <a:lnTo>
                    <a:pt x="118362" y="144684"/>
                  </a:lnTo>
                  <a:lnTo>
                    <a:pt x="118709" y="144146"/>
                  </a:lnTo>
                  <a:lnTo>
                    <a:pt x="118860" y="143326"/>
                  </a:lnTo>
                  <a:lnTo>
                    <a:pt x="119019" y="142035"/>
                  </a:lnTo>
                  <a:lnTo>
                    <a:pt x="119545" y="139242"/>
                  </a:lnTo>
                  <a:lnTo>
                    <a:pt x="119783" y="137336"/>
                  </a:lnTo>
                  <a:lnTo>
                    <a:pt x="119811" y="135764"/>
                  </a:lnTo>
                  <a:lnTo>
                    <a:pt x="119562" y="134463"/>
                  </a:lnTo>
                  <a:lnTo>
                    <a:pt x="119237" y="133638"/>
                  </a:lnTo>
                  <a:lnTo>
                    <a:pt x="118903" y="133157"/>
                  </a:lnTo>
                  <a:lnTo>
                    <a:pt x="118373" y="132461"/>
                  </a:lnTo>
                  <a:lnTo>
                    <a:pt x="117772" y="131837"/>
                  </a:lnTo>
                  <a:lnTo>
                    <a:pt x="116429" y="130789"/>
                  </a:lnTo>
                  <a:lnTo>
                    <a:pt x="114545" y="129664"/>
                  </a:lnTo>
                  <a:lnTo>
                    <a:pt x="113065" y="128887"/>
                  </a:lnTo>
                  <a:lnTo>
                    <a:pt x="110100" y="127196"/>
                  </a:lnTo>
                  <a:lnTo>
                    <a:pt x="109090" y="126566"/>
                  </a:lnTo>
                  <a:lnTo>
                    <a:pt x="108354" y="125937"/>
                  </a:lnTo>
                  <a:lnTo>
                    <a:pt x="106291" y="123374"/>
                  </a:lnTo>
                  <a:lnTo>
                    <a:pt x="105088" y="122054"/>
                  </a:lnTo>
                  <a:lnTo>
                    <a:pt x="104752" y="121844"/>
                  </a:lnTo>
                  <a:lnTo>
                    <a:pt x="104217" y="121291"/>
                  </a:lnTo>
                  <a:lnTo>
                    <a:pt x="102674" y="120305"/>
                  </a:lnTo>
                  <a:lnTo>
                    <a:pt x="97341" y="117889"/>
                  </a:lnTo>
                  <a:lnTo>
                    <a:pt x="96268" y="117055"/>
                  </a:lnTo>
                  <a:lnTo>
                    <a:pt x="94930" y="115868"/>
                  </a:lnTo>
                  <a:lnTo>
                    <a:pt x="94462" y="115316"/>
                  </a:lnTo>
                  <a:lnTo>
                    <a:pt x="93932" y="114486"/>
                  </a:lnTo>
                  <a:lnTo>
                    <a:pt x="92950" y="112418"/>
                  </a:lnTo>
                  <a:lnTo>
                    <a:pt x="92654" y="112256"/>
                  </a:lnTo>
                  <a:lnTo>
                    <a:pt x="92360" y="112090"/>
                  </a:lnTo>
                  <a:lnTo>
                    <a:pt x="91783" y="111741"/>
                  </a:lnTo>
                  <a:lnTo>
                    <a:pt x="91502" y="111560"/>
                  </a:lnTo>
                  <a:lnTo>
                    <a:pt x="90917" y="111170"/>
                  </a:lnTo>
                  <a:lnTo>
                    <a:pt x="90632" y="110969"/>
                  </a:lnTo>
                  <a:lnTo>
                    <a:pt x="90350" y="110755"/>
                  </a:lnTo>
                  <a:lnTo>
                    <a:pt x="90080" y="110531"/>
                  </a:lnTo>
                  <a:lnTo>
                    <a:pt x="89792" y="110264"/>
                  </a:lnTo>
                  <a:lnTo>
                    <a:pt x="89519" y="109974"/>
                  </a:lnTo>
                  <a:lnTo>
                    <a:pt x="89254" y="109678"/>
                  </a:lnTo>
                  <a:lnTo>
                    <a:pt x="88419" y="108696"/>
                  </a:lnTo>
                  <a:lnTo>
                    <a:pt x="88114" y="108315"/>
                  </a:lnTo>
                  <a:lnTo>
                    <a:pt x="87813" y="107930"/>
                  </a:lnTo>
                  <a:lnTo>
                    <a:pt x="86858" y="106724"/>
                  </a:lnTo>
                  <a:lnTo>
                    <a:pt x="86174" y="105837"/>
                  </a:lnTo>
                  <a:lnTo>
                    <a:pt x="85813" y="105409"/>
                  </a:lnTo>
                  <a:lnTo>
                    <a:pt x="85433" y="105003"/>
                  </a:lnTo>
                  <a:lnTo>
                    <a:pt x="85018" y="104617"/>
                  </a:lnTo>
                  <a:lnTo>
                    <a:pt x="84582" y="104251"/>
                  </a:lnTo>
                  <a:lnTo>
                    <a:pt x="84130" y="103898"/>
                  </a:lnTo>
                  <a:lnTo>
                    <a:pt x="83217" y="103212"/>
                  </a:lnTo>
                  <a:lnTo>
                    <a:pt x="82302" y="102502"/>
                  </a:lnTo>
                  <a:lnTo>
                    <a:pt x="81839" y="102158"/>
                  </a:lnTo>
                  <a:lnTo>
                    <a:pt x="81364" y="101834"/>
                  </a:lnTo>
                  <a:lnTo>
                    <a:pt x="80872" y="101544"/>
                  </a:lnTo>
                  <a:lnTo>
                    <a:pt x="80387" y="101310"/>
                  </a:lnTo>
                  <a:lnTo>
                    <a:pt x="79879" y="101105"/>
                  </a:lnTo>
                  <a:lnTo>
                    <a:pt x="78842" y="100743"/>
                  </a:lnTo>
                  <a:lnTo>
                    <a:pt x="78332" y="100558"/>
                  </a:lnTo>
                  <a:lnTo>
                    <a:pt x="76808" y="99952"/>
                  </a:lnTo>
                  <a:lnTo>
                    <a:pt x="76301" y="99757"/>
                  </a:lnTo>
                  <a:lnTo>
                    <a:pt x="75786" y="99571"/>
                  </a:lnTo>
                  <a:lnTo>
                    <a:pt x="75354" y="99428"/>
                  </a:lnTo>
                  <a:lnTo>
                    <a:pt x="74923" y="99294"/>
                  </a:lnTo>
                  <a:lnTo>
                    <a:pt x="73613" y="98908"/>
                  </a:lnTo>
                  <a:lnTo>
                    <a:pt x="73141" y="98775"/>
                  </a:lnTo>
                  <a:lnTo>
                    <a:pt x="72192" y="98518"/>
                  </a:lnTo>
                  <a:lnTo>
                    <a:pt x="71720" y="98384"/>
                  </a:lnTo>
                  <a:lnTo>
                    <a:pt x="71250" y="98237"/>
                  </a:lnTo>
                  <a:lnTo>
                    <a:pt x="70825" y="98089"/>
                  </a:lnTo>
                  <a:lnTo>
                    <a:pt x="70402" y="97931"/>
                  </a:lnTo>
                  <a:lnTo>
                    <a:pt x="69563" y="97608"/>
                  </a:lnTo>
                  <a:lnTo>
                    <a:pt x="68756" y="97312"/>
                  </a:lnTo>
                  <a:lnTo>
                    <a:pt x="68371" y="97184"/>
                  </a:lnTo>
                  <a:lnTo>
                    <a:pt x="67988" y="97050"/>
                  </a:lnTo>
                  <a:lnTo>
                    <a:pt x="67599" y="96921"/>
                  </a:lnTo>
                  <a:lnTo>
                    <a:pt x="67216" y="96788"/>
                  </a:lnTo>
                  <a:lnTo>
                    <a:pt x="66792" y="96650"/>
                  </a:lnTo>
                  <a:lnTo>
                    <a:pt x="65933" y="96383"/>
                  </a:lnTo>
                  <a:lnTo>
                    <a:pt x="65514" y="96235"/>
                  </a:lnTo>
                  <a:lnTo>
                    <a:pt x="65105" y="96064"/>
                  </a:lnTo>
                  <a:lnTo>
                    <a:pt x="64726" y="95863"/>
                  </a:lnTo>
                  <a:lnTo>
                    <a:pt x="64354" y="95640"/>
                  </a:lnTo>
                  <a:lnTo>
                    <a:pt x="63993" y="95406"/>
                  </a:lnTo>
                  <a:lnTo>
                    <a:pt x="63626" y="95177"/>
                  </a:lnTo>
                  <a:lnTo>
                    <a:pt x="63250" y="94968"/>
                  </a:lnTo>
                  <a:lnTo>
                    <a:pt x="62845" y="94772"/>
                  </a:lnTo>
                  <a:lnTo>
                    <a:pt x="61606" y="94248"/>
                  </a:lnTo>
                  <a:lnTo>
                    <a:pt x="61206" y="94053"/>
                  </a:lnTo>
                  <a:lnTo>
                    <a:pt x="60823" y="93838"/>
                  </a:lnTo>
                  <a:lnTo>
                    <a:pt x="60446" y="93619"/>
                  </a:lnTo>
                  <a:lnTo>
                    <a:pt x="60074" y="93385"/>
                  </a:lnTo>
                  <a:lnTo>
                    <a:pt x="59710" y="93143"/>
                  </a:lnTo>
                  <a:lnTo>
                    <a:pt x="59033" y="92661"/>
                  </a:lnTo>
                  <a:lnTo>
                    <a:pt x="58716" y="92428"/>
                  </a:lnTo>
                  <a:lnTo>
                    <a:pt x="58407" y="92185"/>
                  </a:lnTo>
                  <a:lnTo>
                    <a:pt x="58106" y="91937"/>
                  </a:lnTo>
                  <a:lnTo>
                    <a:pt x="57814" y="91675"/>
                  </a:lnTo>
                  <a:lnTo>
                    <a:pt x="57576" y="91446"/>
                  </a:lnTo>
                  <a:lnTo>
                    <a:pt x="57342" y="91213"/>
                  </a:lnTo>
                  <a:lnTo>
                    <a:pt x="57113" y="90974"/>
                  </a:lnTo>
                  <a:lnTo>
                    <a:pt x="56681" y="90479"/>
                  </a:lnTo>
                  <a:lnTo>
                    <a:pt x="56425" y="89654"/>
                  </a:lnTo>
                  <a:lnTo>
                    <a:pt x="55292" y="88201"/>
                  </a:lnTo>
                  <a:lnTo>
                    <a:pt x="54156" y="87086"/>
                  </a:lnTo>
                  <a:lnTo>
                    <a:pt x="53693" y="86533"/>
                  </a:lnTo>
                  <a:lnTo>
                    <a:pt x="52165" y="84455"/>
                  </a:lnTo>
                  <a:lnTo>
                    <a:pt x="51706" y="83559"/>
                  </a:lnTo>
                  <a:lnTo>
                    <a:pt x="50985" y="81911"/>
                  </a:lnTo>
                  <a:lnTo>
                    <a:pt x="50190" y="80805"/>
                  </a:lnTo>
                  <a:lnTo>
                    <a:pt x="49259" y="79624"/>
                  </a:lnTo>
                  <a:lnTo>
                    <a:pt x="48927" y="79075"/>
                  </a:lnTo>
                  <a:lnTo>
                    <a:pt x="47736" y="77345"/>
                  </a:lnTo>
                  <a:lnTo>
                    <a:pt x="46603" y="75959"/>
                  </a:lnTo>
                  <a:lnTo>
                    <a:pt x="46068" y="75406"/>
                  </a:lnTo>
                  <a:lnTo>
                    <a:pt x="45601" y="74848"/>
                  </a:lnTo>
                  <a:lnTo>
                    <a:pt x="44937" y="74019"/>
                  </a:lnTo>
                  <a:lnTo>
                    <a:pt x="44200" y="73457"/>
                  </a:lnTo>
                  <a:lnTo>
                    <a:pt x="44049" y="73219"/>
                  </a:lnTo>
                  <a:lnTo>
                    <a:pt x="43906" y="72971"/>
                  </a:lnTo>
                  <a:lnTo>
                    <a:pt x="43768" y="72719"/>
                  </a:lnTo>
                  <a:lnTo>
                    <a:pt x="43519" y="72204"/>
                  </a:lnTo>
                  <a:lnTo>
                    <a:pt x="43349" y="71823"/>
                  </a:lnTo>
                  <a:lnTo>
                    <a:pt x="43194" y="71437"/>
                  </a:lnTo>
                  <a:lnTo>
                    <a:pt x="43056" y="71036"/>
                  </a:lnTo>
                  <a:lnTo>
                    <a:pt x="42937" y="70636"/>
                  </a:lnTo>
                  <a:lnTo>
                    <a:pt x="42835" y="70231"/>
                  </a:lnTo>
                  <a:lnTo>
                    <a:pt x="42719" y="69759"/>
                  </a:lnTo>
                  <a:lnTo>
                    <a:pt x="42672" y="69521"/>
                  </a:lnTo>
                  <a:lnTo>
                    <a:pt x="42648" y="69282"/>
                  </a:lnTo>
                  <a:lnTo>
                    <a:pt x="42664" y="69054"/>
                  </a:lnTo>
                  <a:lnTo>
                    <a:pt x="42759" y="68744"/>
                  </a:lnTo>
                  <a:lnTo>
                    <a:pt x="42933" y="68444"/>
                  </a:lnTo>
                  <a:lnTo>
                    <a:pt x="43158" y="68153"/>
                  </a:lnTo>
                  <a:lnTo>
                    <a:pt x="43412" y="67882"/>
                  </a:lnTo>
                  <a:lnTo>
                    <a:pt x="43666" y="67634"/>
                  </a:lnTo>
                  <a:lnTo>
                    <a:pt x="43848" y="67476"/>
                  </a:lnTo>
                  <a:lnTo>
                    <a:pt x="44042" y="67329"/>
                  </a:lnTo>
                  <a:lnTo>
                    <a:pt x="44244" y="67191"/>
                  </a:lnTo>
                  <a:lnTo>
                    <a:pt x="44449" y="67062"/>
                  </a:lnTo>
                  <a:lnTo>
                    <a:pt x="44659" y="66933"/>
                  </a:lnTo>
                  <a:lnTo>
                    <a:pt x="44866" y="66814"/>
                  </a:lnTo>
                  <a:lnTo>
                    <a:pt x="45300" y="66604"/>
                  </a:lnTo>
                  <a:lnTo>
                    <a:pt x="45510" y="66495"/>
                  </a:lnTo>
                  <a:lnTo>
                    <a:pt x="45712" y="66366"/>
                  </a:lnTo>
                  <a:lnTo>
                    <a:pt x="45922" y="66161"/>
                  </a:lnTo>
                  <a:lnTo>
                    <a:pt x="46113" y="65918"/>
                  </a:lnTo>
                  <a:lnTo>
                    <a:pt x="46293" y="65675"/>
                  </a:lnTo>
                  <a:lnTo>
                    <a:pt x="46489" y="65465"/>
                  </a:lnTo>
                  <a:lnTo>
                    <a:pt x="46710" y="65337"/>
                  </a:lnTo>
                  <a:lnTo>
                    <a:pt x="46845" y="65304"/>
                  </a:lnTo>
                  <a:lnTo>
                    <a:pt x="46990" y="65284"/>
                  </a:lnTo>
                  <a:lnTo>
                    <a:pt x="47133" y="65280"/>
                  </a:lnTo>
                  <a:lnTo>
                    <a:pt x="47284" y="65280"/>
                  </a:lnTo>
                  <a:lnTo>
                    <a:pt x="47426" y="65284"/>
                  </a:lnTo>
                  <a:lnTo>
                    <a:pt x="47767" y="65347"/>
                  </a:lnTo>
                  <a:lnTo>
                    <a:pt x="48099" y="65475"/>
                  </a:lnTo>
                  <a:lnTo>
                    <a:pt x="48435" y="65627"/>
                  </a:lnTo>
                  <a:lnTo>
                    <a:pt x="48772" y="65761"/>
                  </a:lnTo>
                  <a:lnTo>
                    <a:pt x="49112" y="65837"/>
                  </a:lnTo>
                  <a:lnTo>
                    <a:pt x="49386" y="65851"/>
                  </a:lnTo>
                  <a:lnTo>
                    <a:pt x="49660" y="65837"/>
                  </a:lnTo>
                  <a:lnTo>
                    <a:pt x="49936" y="65808"/>
                  </a:lnTo>
                  <a:lnTo>
                    <a:pt x="50486" y="65733"/>
                  </a:lnTo>
                  <a:lnTo>
                    <a:pt x="50878" y="65651"/>
                  </a:lnTo>
                  <a:lnTo>
                    <a:pt x="51076" y="65604"/>
                  </a:lnTo>
                  <a:lnTo>
                    <a:pt x="51270" y="65570"/>
                  </a:lnTo>
                  <a:lnTo>
                    <a:pt x="51468" y="65556"/>
                  </a:lnTo>
                  <a:lnTo>
                    <a:pt x="51800" y="65604"/>
                  </a:lnTo>
                  <a:lnTo>
                    <a:pt x="52136" y="65723"/>
                  </a:lnTo>
                  <a:lnTo>
                    <a:pt x="52470" y="65871"/>
                  </a:lnTo>
                  <a:lnTo>
                    <a:pt x="52811" y="66013"/>
                  </a:lnTo>
                  <a:lnTo>
                    <a:pt x="53154" y="66109"/>
                  </a:lnTo>
                  <a:lnTo>
                    <a:pt x="53650" y="66147"/>
                  </a:lnTo>
                  <a:lnTo>
                    <a:pt x="54156" y="66123"/>
                  </a:lnTo>
                  <a:lnTo>
                    <a:pt x="54670" y="66066"/>
                  </a:lnTo>
                  <a:lnTo>
                    <a:pt x="55185" y="65999"/>
                  </a:lnTo>
                  <a:lnTo>
                    <a:pt x="55699" y="65956"/>
                  </a:lnTo>
                  <a:lnTo>
                    <a:pt x="57189" y="65880"/>
                  </a:lnTo>
                  <a:lnTo>
                    <a:pt x="57683" y="65871"/>
                  </a:lnTo>
                  <a:lnTo>
                    <a:pt x="58182" y="65871"/>
                  </a:lnTo>
                  <a:lnTo>
                    <a:pt x="58780" y="65894"/>
                  </a:lnTo>
                  <a:lnTo>
                    <a:pt x="59378" y="65937"/>
                  </a:lnTo>
                  <a:lnTo>
                    <a:pt x="59678" y="65966"/>
                  </a:lnTo>
                  <a:lnTo>
                    <a:pt x="60019" y="66004"/>
                  </a:lnTo>
                  <a:lnTo>
                    <a:pt x="60355" y="66047"/>
                  </a:lnTo>
                  <a:lnTo>
                    <a:pt x="61032" y="66147"/>
                  </a:lnTo>
                  <a:lnTo>
                    <a:pt x="61918" y="66266"/>
                  </a:lnTo>
                  <a:lnTo>
                    <a:pt x="62469" y="66352"/>
                  </a:lnTo>
                  <a:lnTo>
                    <a:pt x="63020" y="66423"/>
                  </a:lnTo>
                  <a:lnTo>
                    <a:pt x="63566" y="66462"/>
                  </a:lnTo>
                  <a:lnTo>
                    <a:pt x="64105" y="66438"/>
                  </a:lnTo>
                  <a:lnTo>
                    <a:pt x="64516" y="66366"/>
                  </a:lnTo>
                  <a:lnTo>
                    <a:pt x="64924" y="66261"/>
                  </a:lnTo>
                  <a:lnTo>
                    <a:pt x="65731" y="66004"/>
                  </a:lnTo>
                  <a:lnTo>
                    <a:pt x="66138" y="65885"/>
                  </a:lnTo>
                  <a:lnTo>
                    <a:pt x="67984" y="65404"/>
                  </a:lnTo>
                  <a:lnTo>
                    <a:pt x="69219" y="65089"/>
                  </a:lnTo>
                  <a:lnTo>
                    <a:pt x="69507" y="65008"/>
                  </a:lnTo>
                  <a:lnTo>
                    <a:pt x="69792" y="64918"/>
                  </a:lnTo>
                  <a:lnTo>
                    <a:pt x="70082" y="64832"/>
                  </a:lnTo>
                  <a:lnTo>
                    <a:pt x="70371" y="64760"/>
                  </a:lnTo>
                  <a:lnTo>
                    <a:pt x="70660" y="64727"/>
                  </a:lnTo>
                  <a:lnTo>
                    <a:pt x="70968" y="64717"/>
                  </a:lnTo>
                  <a:lnTo>
                    <a:pt x="71282" y="64727"/>
                  </a:lnTo>
                  <a:lnTo>
                    <a:pt x="71598" y="64760"/>
                  </a:lnTo>
                  <a:lnTo>
                    <a:pt x="71894" y="64832"/>
                  </a:lnTo>
                  <a:lnTo>
                    <a:pt x="72156" y="64951"/>
                  </a:lnTo>
                  <a:lnTo>
                    <a:pt x="72433" y="65165"/>
                  </a:lnTo>
                  <a:lnTo>
                    <a:pt x="72682" y="65461"/>
                  </a:lnTo>
                  <a:lnTo>
                    <a:pt x="72896" y="65808"/>
                  </a:lnTo>
                  <a:lnTo>
                    <a:pt x="73059" y="66176"/>
                  </a:lnTo>
                  <a:lnTo>
                    <a:pt x="73170" y="66538"/>
                  </a:lnTo>
                  <a:lnTo>
                    <a:pt x="73213" y="66848"/>
                  </a:lnTo>
                  <a:lnTo>
                    <a:pt x="73201" y="67171"/>
                  </a:lnTo>
                  <a:lnTo>
                    <a:pt x="73161" y="67505"/>
                  </a:lnTo>
                  <a:lnTo>
                    <a:pt x="73114" y="67839"/>
                  </a:lnTo>
                  <a:lnTo>
                    <a:pt x="73079" y="68167"/>
                  </a:lnTo>
                  <a:lnTo>
                    <a:pt x="72996" y="69464"/>
                  </a:lnTo>
                  <a:lnTo>
                    <a:pt x="72956" y="69893"/>
                  </a:lnTo>
                  <a:lnTo>
                    <a:pt x="72908" y="70322"/>
                  </a:lnTo>
                  <a:lnTo>
                    <a:pt x="72861" y="70650"/>
                  </a:lnTo>
                  <a:lnTo>
                    <a:pt x="72749" y="71303"/>
                  </a:lnTo>
                  <a:lnTo>
                    <a:pt x="72615" y="71951"/>
                  </a:lnTo>
                  <a:lnTo>
                    <a:pt x="72540" y="72347"/>
                  </a:lnTo>
                  <a:lnTo>
                    <a:pt x="72457" y="72747"/>
                  </a:lnTo>
                  <a:lnTo>
                    <a:pt x="72370" y="73142"/>
                  </a:lnTo>
                  <a:lnTo>
                    <a:pt x="72263" y="73528"/>
                  </a:lnTo>
                  <a:lnTo>
                    <a:pt x="72124" y="73900"/>
                  </a:lnTo>
                  <a:lnTo>
                    <a:pt x="71985" y="74167"/>
                  </a:lnTo>
                  <a:lnTo>
                    <a:pt x="71645" y="74672"/>
                  </a:lnTo>
                  <a:lnTo>
                    <a:pt x="71491" y="74925"/>
                  </a:lnTo>
                  <a:lnTo>
                    <a:pt x="71384" y="75196"/>
                  </a:lnTo>
                  <a:lnTo>
                    <a:pt x="71321" y="75430"/>
                  </a:lnTo>
                  <a:lnTo>
                    <a:pt x="71266" y="75683"/>
                  </a:lnTo>
                  <a:lnTo>
                    <a:pt x="71233" y="75935"/>
                  </a:lnTo>
                  <a:lnTo>
                    <a:pt x="71237" y="76168"/>
                  </a:lnTo>
                  <a:lnTo>
                    <a:pt x="71297" y="76369"/>
                  </a:lnTo>
                  <a:lnTo>
                    <a:pt x="71502" y="76564"/>
                  </a:lnTo>
                  <a:lnTo>
                    <a:pt x="71863" y="76726"/>
                  </a:lnTo>
                  <a:lnTo>
                    <a:pt x="72302" y="76836"/>
                  </a:lnTo>
                  <a:lnTo>
                    <a:pt x="72691" y="76864"/>
                  </a:lnTo>
                  <a:lnTo>
                    <a:pt x="72987" y="76793"/>
                  </a:lnTo>
                  <a:lnTo>
                    <a:pt x="73154" y="76631"/>
                  </a:lnTo>
                  <a:lnTo>
                    <a:pt x="73281" y="76392"/>
                  </a:lnTo>
                  <a:lnTo>
                    <a:pt x="73478" y="75825"/>
                  </a:lnTo>
                  <a:lnTo>
                    <a:pt x="73597" y="75563"/>
                  </a:lnTo>
                  <a:lnTo>
                    <a:pt x="73684" y="75401"/>
                  </a:lnTo>
                  <a:lnTo>
                    <a:pt x="73862" y="75082"/>
                  </a:lnTo>
                  <a:lnTo>
                    <a:pt x="73961" y="74929"/>
                  </a:lnTo>
                  <a:lnTo>
                    <a:pt x="74068" y="74787"/>
                  </a:lnTo>
                  <a:lnTo>
                    <a:pt x="74306" y="74572"/>
                  </a:lnTo>
                  <a:lnTo>
                    <a:pt x="74595" y="74396"/>
                  </a:lnTo>
                  <a:lnTo>
                    <a:pt x="74900" y="74234"/>
                  </a:lnTo>
                  <a:lnTo>
                    <a:pt x="75176" y="74053"/>
                  </a:lnTo>
                  <a:lnTo>
                    <a:pt x="75390" y="73829"/>
                  </a:lnTo>
                  <a:lnTo>
                    <a:pt x="75533" y="73509"/>
                  </a:lnTo>
                  <a:lnTo>
                    <a:pt x="75608" y="73138"/>
                  </a:lnTo>
                  <a:lnTo>
                    <a:pt x="75639" y="72737"/>
                  </a:lnTo>
                  <a:lnTo>
                    <a:pt x="75655" y="72333"/>
                  </a:lnTo>
                  <a:lnTo>
                    <a:pt x="75715" y="71532"/>
                  </a:lnTo>
                  <a:lnTo>
                    <a:pt x="75726" y="71122"/>
                  </a:lnTo>
                  <a:lnTo>
                    <a:pt x="75742" y="70712"/>
                  </a:lnTo>
                  <a:lnTo>
                    <a:pt x="75778" y="70312"/>
                  </a:lnTo>
                  <a:lnTo>
                    <a:pt x="75849" y="69916"/>
                  </a:lnTo>
                  <a:lnTo>
                    <a:pt x="75929" y="69668"/>
                  </a:lnTo>
                  <a:lnTo>
                    <a:pt x="76024" y="69421"/>
                  </a:lnTo>
                  <a:lnTo>
                    <a:pt x="76127" y="69173"/>
                  </a:lnTo>
                  <a:lnTo>
                    <a:pt x="76234" y="68930"/>
                  </a:lnTo>
                  <a:lnTo>
                    <a:pt x="76328" y="68682"/>
                  </a:lnTo>
                  <a:lnTo>
                    <a:pt x="76432" y="68353"/>
                  </a:lnTo>
                  <a:lnTo>
                    <a:pt x="76606" y="67672"/>
                  </a:lnTo>
                  <a:lnTo>
                    <a:pt x="76720" y="67348"/>
                  </a:lnTo>
                  <a:lnTo>
                    <a:pt x="76882" y="67062"/>
                  </a:lnTo>
                  <a:lnTo>
                    <a:pt x="77089" y="66800"/>
                  </a:lnTo>
                  <a:lnTo>
                    <a:pt x="77334" y="66557"/>
                  </a:lnTo>
                  <a:lnTo>
                    <a:pt x="77610" y="66338"/>
                  </a:lnTo>
                  <a:lnTo>
                    <a:pt x="77900" y="66152"/>
                  </a:lnTo>
                  <a:lnTo>
                    <a:pt x="78200" y="66004"/>
                  </a:lnTo>
                  <a:lnTo>
                    <a:pt x="78688" y="65885"/>
                  </a:lnTo>
                  <a:lnTo>
                    <a:pt x="79178" y="65775"/>
                  </a:lnTo>
                  <a:lnTo>
                    <a:pt x="79674" y="65675"/>
                  </a:lnTo>
                  <a:lnTo>
                    <a:pt x="80169" y="65585"/>
                  </a:lnTo>
                  <a:lnTo>
                    <a:pt x="80663" y="65504"/>
                  </a:lnTo>
                  <a:lnTo>
                    <a:pt x="81102" y="65446"/>
                  </a:lnTo>
                  <a:lnTo>
                    <a:pt x="82876" y="65266"/>
                  </a:lnTo>
                  <a:lnTo>
                    <a:pt x="83284" y="65218"/>
                  </a:lnTo>
                  <a:lnTo>
                    <a:pt x="84095" y="65113"/>
                  </a:lnTo>
                  <a:lnTo>
                    <a:pt x="84504" y="65065"/>
                  </a:lnTo>
                  <a:lnTo>
                    <a:pt x="84907" y="65027"/>
                  </a:lnTo>
                  <a:lnTo>
                    <a:pt x="85239" y="65008"/>
                  </a:lnTo>
                  <a:lnTo>
                    <a:pt x="85905" y="64999"/>
                  </a:lnTo>
                  <a:lnTo>
                    <a:pt x="86237" y="64989"/>
                  </a:lnTo>
                  <a:lnTo>
                    <a:pt x="86570" y="64965"/>
                  </a:lnTo>
                  <a:lnTo>
                    <a:pt x="87052" y="64908"/>
                  </a:lnTo>
                  <a:lnTo>
                    <a:pt x="87535" y="64837"/>
                  </a:lnTo>
                  <a:lnTo>
                    <a:pt x="88018" y="64751"/>
                  </a:lnTo>
                  <a:lnTo>
                    <a:pt x="88497" y="64651"/>
                  </a:lnTo>
                  <a:lnTo>
                    <a:pt x="88973" y="64546"/>
                  </a:lnTo>
                  <a:lnTo>
                    <a:pt x="89416" y="64431"/>
                  </a:lnTo>
                  <a:lnTo>
                    <a:pt x="90303" y="64160"/>
                  </a:lnTo>
                  <a:lnTo>
                    <a:pt x="90746" y="64036"/>
                  </a:lnTo>
                  <a:lnTo>
                    <a:pt x="91193" y="63941"/>
                  </a:lnTo>
                  <a:lnTo>
                    <a:pt x="91632" y="63879"/>
                  </a:lnTo>
                  <a:lnTo>
                    <a:pt x="92075" y="63841"/>
                  </a:lnTo>
                  <a:lnTo>
                    <a:pt x="92520" y="63812"/>
                  </a:lnTo>
                  <a:lnTo>
                    <a:pt x="92963" y="63798"/>
                  </a:lnTo>
                  <a:lnTo>
                    <a:pt x="93406" y="63798"/>
                  </a:lnTo>
                  <a:lnTo>
                    <a:pt x="93997" y="63817"/>
                  </a:lnTo>
                  <a:lnTo>
                    <a:pt x="94586" y="63869"/>
                  </a:lnTo>
                  <a:lnTo>
                    <a:pt x="95172" y="63941"/>
                  </a:lnTo>
                  <a:lnTo>
                    <a:pt x="95765" y="63998"/>
                  </a:lnTo>
                  <a:lnTo>
                    <a:pt x="96351" y="64031"/>
                  </a:lnTo>
                  <a:lnTo>
                    <a:pt x="96831" y="64036"/>
                  </a:lnTo>
                  <a:lnTo>
                    <a:pt x="97310" y="64026"/>
                  </a:lnTo>
                  <a:lnTo>
                    <a:pt x="97789" y="64007"/>
                  </a:lnTo>
                  <a:lnTo>
                    <a:pt x="98268" y="63993"/>
                  </a:lnTo>
                  <a:lnTo>
                    <a:pt x="98751" y="63984"/>
                  </a:lnTo>
                  <a:lnTo>
                    <a:pt x="99210" y="63993"/>
                  </a:lnTo>
                  <a:lnTo>
                    <a:pt x="100132" y="64036"/>
                  </a:lnTo>
                  <a:lnTo>
                    <a:pt x="100595" y="64041"/>
                  </a:lnTo>
                  <a:lnTo>
                    <a:pt x="101051" y="64026"/>
                  </a:lnTo>
                  <a:lnTo>
                    <a:pt x="101485" y="63998"/>
                  </a:lnTo>
                  <a:lnTo>
                    <a:pt x="101917" y="63960"/>
                  </a:lnTo>
                  <a:lnTo>
                    <a:pt x="102349" y="63902"/>
                  </a:lnTo>
                  <a:lnTo>
                    <a:pt x="102772" y="63821"/>
                  </a:lnTo>
                  <a:lnTo>
                    <a:pt x="103176" y="63698"/>
                  </a:lnTo>
                  <a:lnTo>
                    <a:pt x="103652" y="63483"/>
                  </a:lnTo>
                  <a:lnTo>
                    <a:pt x="104111" y="63212"/>
                  </a:lnTo>
                  <a:lnTo>
                    <a:pt x="104549" y="62892"/>
                  </a:lnTo>
                  <a:lnTo>
                    <a:pt x="104957" y="62540"/>
                  </a:lnTo>
                  <a:lnTo>
                    <a:pt x="105322" y="62163"/>
                  </a:lnTo>
                  <a:lnTo>
                    <a:pt x="105598" y="61834"/>
                  </a:lnTo>
                  <a:lnTo>
                    <a:pt x="105852" y="61482"/>
                  </a:lnTo>
                  <a:lnTo>
                    <a:pt x="106082" y="61115"/>
                  </a:lnTo>
                  <a:lnTo>
                    <a:pt x="106284" y="60729"/>
                  </a:lnTo>
                  <a:lnTo>
                    <a:pt x="106462" y="60338"/>
                  </a:lnTo>
                  <a:lnTo>
                    <a:pt x="106632" y="59938"/>
                  </a:lnTo>
                  <a:lnTo>
                    <a:pt x="106803" y="59514"/>
                  </a:lnTo>
                  <a:lnTo>
                    <a:pt x="106941" y="59090"/>
                  </a:lnTo>
                  <a:lnTo>
                    <a:pt x="107001" y="58680"/>
                  </a:lnTo>
                  <a:lnTo>
                    <a:pt x="106961" y="58318"/>
                  </a:lnTo>
                  <a:lnTo>
                    <a:pt x="106874" y="58141"/>
                  </a:lnTo>
                  <a:lnTo>
                    <a:pt x="106754" y="57979"/>
                  </a:lnTo>
                  <a:lnTo>
                    <a:pt x="106624" y="57817"/>
                  </a:lnTo>
                  <a:lnTo>
                    <a:pt x="106505" y="57650"/>
                  </a:lnTo>
                  <a:lnTo>
                    <a:pt x="106422" y="57479"/>
                  </a:lnTo>
                  <a:lnTo>
                    <a:pt x="106367" y="57150"/>
                  </a:lnTo>
                  <a:lnTo>
                    <a:pt x="106375" y="56778"/>
                  </a:lnTo>
                  <a:lnTo>
                    <a:pt x="106451" y="56402"/>
                  </a:lnTo>
                  <a:lnTo>
                    <a:pt x="106569" y="56040"/>
                  </a:lnTo>
                  <a:lnTo>
                    <a:pt x="106727" y="55730"/>
                  </a:lnTo>
                  <a:lnTo>
                    <a:pt x="106914" y="55492"/>
                  </a:lnTo>
                  <a:lnTo>
                    <a:pt x="107146" y="55287"/>
                  </a:lnTo>
                  <a:lnTo>
                    <a:pt x="107408" y="55096"/>
                  </a:lnTo>
                  <a:lnTo>
                    <a:pt x="107680" y="54915"/>
                  </a:lnTo>
                  <a:lnTo>
                    <a:pt x="107943" y="54734"/>
                  </a:lnTo>
                  <a:lnTo>
                    <a:pt x="108588" y="54243"/>
                  </a:lnTo>
                  <a:lnTo>
                    <a:pt x="108920" y="54010"/>
                  </a:lnTo>
                  <a:lnTo>
                    <a:pt x="109265" y="53810"/>
                  </a:lnTo>
                  <a:lnTo>
                    <a:pt x="109622" y="53657"/>
                  </a:lnTo>
                  <a:lnTo>
                    <a:pt x="110056" y="53571"/>
                  </a:lnTo>
                  <a:lnTo>
                    <a:pt x="110515" y="53571"/>
                  </a:lnTo>
                  <a:lnTo>
                    <a:pt x="110991" y="53605"/>
                  </a:lnTo>
                  <a:lnTo>
                    <a:pt x="111461" y="53628"/>
                  </a:lnTo>
                  <a:lnTo>
                    <a:pt x="111924" y="53605"/>
                  </a:lnTo>
                  <a:lnTo>
                    <a:pt x="112301" y="53552"/>
                  </a:lnTo>
                  <a:lnTo>
                    <a:pt x="112677" y="53481"/>
                  </a:lnTo>
                  <a:lnTo>
                    <a:pt x="113049" y="53400"/>
                  </a:lnTo>
                  <a:lnTo>
                    <a:pt x="113417" y="53300"/>
                  </a:lnTo>
                  <a:lnTo>
                    <a:pt x="113777" y="53176"/>
                  </a:lnTo>
                  <a:lnTo>
                    <a:pt x="114189" y="53014"/>
                  </a:lnTo>
                  <a:lnTo>
                    <a:pt x="114601" y="52823"/>
                  </a:lnTo>
                  <a:lnTo>
                    <a:pt x="115001" y="52614"/>
                  </a:lnTo>
                  <a:lnTo>
                    <a:pt x="115380" y="52370"/>
                  </a:lnTo>
                  <a:lnTo>
                    <a:pt x="115730" y="52104"/>
                  </a:lnTo>
                  <a:lnTo>
                    <a:pt x="115986" y="51880"/>
                  </a:lnTo>
                  <a:lnTo>
                    <a:pt x="116240" y="51641"/>
                  </a:lnTo>
                  <a:lnTo>
                    <a:pt x="116473" y="51389"/>
                  </a:lnTo>
                  <a:lnTo>
                    <a:pt x="116683" y="51117"/>
                  </a:lnTo>
                  <a:lnTo>
                    <a:pt x="116857" y="50836"/>
                  </a:lnTo>
                  <a:lnTo>
                    <a:pt x="116999" y="50479"/>
                  </a:lnTo>
                  <a:lnTo>
                    <a:pt x="117086" y="50097"/>
                  </a:lnTo>
                  <a:lnTo>
                    <a:pt x="117142" y="49697"/>
                  </a:lnTo>
                  <a:lnTo>
                    <a:pt x="117190" y="49297"/>
                  </a:lnTo>
                  <a:lnTo>
                    <a:pt x="117262" y="48901"/>
                  </a:lnTo>
                  <a:lnTo>
                    <a:pt x="117371" y="48429"/>
                  </a:lnTo>
                  <a:lnTo>
                    <a:pt x="117605" y="47491"/>
                  </a:lnTo>
                  <a:lnTo>
                    <a:pt x="117725" y="47024"/>
                  </a:lnTo>
                  <a:lnTo>
                    <a:pt x="117854" y="46557"/>
                  </a:lnTo>
                  <a:lnTo>
                    <a:pt x="117994" y="46285"/>
                  </a:lnTo>
                  <a:lnTo>
                    <a:pt x="119462" y="44060"/>
                  </a:lnTo>
                  <a:lnTo>
                    <a:pt x="119807" y="43793"/>
                  </a:lnTo>
                  <a:lnTo>
                    <a:pt x="119949" y="43383"/>
                  </a:lnTo>
                  <a:lnTo>
                    <a:pt x="120368" y="42845"/>
                  </a:lnTo>
                  <a:lnTo>
                    <a:pt x="122324" y="39876"/>
                  </a:lnTo>
                  <a:lnTo>
                    <a:pt x="124478" y="37388"/>
                  </a:lnTo>
                  <a:lnTo>
                    <a:pt x="126006" y="35434"/>
                  </a:lnTo>
                  <a:lnTo>
                    <a:pt x="126908" y="34424"/>
                  </a:lnTo>
                  <a:lnTo>
                    <a:pt x="127051" y="34086"/>
                  </a:lnTo>
                  <a:lnTo>
                    <a:pt x="128028" y="32671"/>
                  </a:lnTo>
                  <a:lnTo>
                    <a:pt x="128876" y="30774"/>
                  </a:lnTo>
                  <a:lnTo>
                    <a:pt x="129173" y="29411"/>
                  </a:lnTo>
                  <a:lnTo>
                    <a:pt x="129264" y="28048"/>
                  </a:lnTo>
                  <a:lnTo>
                    <a:pt x="129573" y="26142"/>
                  </a:lnTo>
                  <a:lnTo>
                    <a:pt x="129589" y="25118"/>
                  </a:lnTo>
                  <a:lnTo>
                    <a:pt x="129663" y="24846"/>
                  </a:lnTo>
                  <a:lnTo>
                    <a:pt x="129596" y="24641"/>
                  </a:lnTo>
                  <a:lnTo>
                    <a:pt x="129482" y="23545"/>
                  </a:lnTo>
                  <a:lnTo>
                    <a:pt x="129585" y="23107"/>
                  </a:lnTo>
                  <a:lnTo>
                    <a:pt x="129676" y="22668"/>
                  </a:lnTo>
                  <a:lnTo>
                    <a:pt x="129758" y="22225"/>
                  </a:lnTo>
                  <a:lnTo>
                    <a:pt x="129830" y="21782"/>
                  </a:lnTo>
                  <a:lnTo>
                    <a:pt x="129897" y="21339"/>
                  </a:lnTo>
                  <a:lnTo>
                    <a:pt x="129936" y="20972"/>
                  </a:lnTo>
                  <a:lnTo>
                    <a:pt x="130055" y="19499"/>
                  </a:lnTo>
                  <a:lnTo>
                    <a:pt x="130063" y="19204"/>
                  </a:lnTo>
                  <a:lnTo>
                    <a:pt x="130059" y="18899"/>
                  </a:lnTo>
                  <a:lnTo>
                    <a:pt x="130063" y="18603"/>
                  </a:lnTo>
                  <a:lnTo>
                    <a:pt x="130103" y="18327"/>
                  </a:lnTo>
                  <a:lnTo>
                    <a:pt x="130206" y="18103"/>
                  </a:lnTo>
                  <a:lnTo>
                    <a:pt x="130408" y="17922"/>
                  </a:lnTo>
                  <a:lnTo>
                    <a:pt x="130689" y="17789"/>
                  </a:lnTo>
                  <a:lnTo>
                    <a:pt x="131014" y="17693"/>
                  </a:lnTo>
                  <a:lnTo>
                    <a:pt x="131880" y="17512"/>
                  </a:lnTo>
                  <a:lnTo>
                    <a:pt x="132090" y="17464"/>
                  </a:lnTo>
                  <a:lnTo>
                    <a:pt x="132299" y="17426"/>
                  </a:lnTo>
                  <a:lnTo>
                    <a:pt x="132502" y="17417"/>
                  </a:lnTo>
                  <a:lnTo>
                    <a:pt x="132691" y="17445"/>
                  </a:lnTo>
                  <a:lnTo>
                    <a:pt x="132882" y="17550"/>
                  </a:lnTo>
                  <a:lnTo>
                    <a:pt x="133048" y="17722"/>
                  </a:lnTo>
                  <a:lnTo>
                    <a:pt x="133210" y="17917"/>
                  </a:lnTo>
                  <a:lnTo>
                    <a:pt x="133377" y="18098"/>
                  </a:lnTo>
                  <a:lnTo>
                    <a:pt x="133566" y="18227"/>
                  </a:lnTo>
                  <a:lnTo>
                    <a:pt x="133702" y="18279"/>
                  </a:lnTo>
                  <a:lnTo>
                    <a:pt x="133840" y="18322"/>
                  </a:lnTo>
                  <a:lnTo>
                    <a:pt x="133982" y="18356"/>
                  </a:lnTo>
                  <a:lnTo>
                    <a:pt x="134125" y="18370"/>
                  </a:lnTo>
                  <a:lnTo>
                    <a:pt x="134263" y="18365"/>
                  </a:lnTo>
                  <a:lnTo>
                    <a:pt x="134481" y="18251"/>
                  </a:lnTo>
                  <a:lnTo>
                    <a:pt x="134684" y="17998"/>
                  </a:lnTo>
                  <a:lnTo>
                    <a:pt x="134877" y="17665"/>
                  </a:lnTo>
                  <a:lnTo>
                    <a:pt x="135063" y="17307"/>
                  </a:lnTo>
                  <a:lnTo>
                    <a:pt x="135423" y="16640"/>
                  </a:lnTo>
                  <a:lnTo>
                    <a:pt x="135586" y="16283"/>
                  </a:lnTo>
                  <a:lnTo>
                    <a:pt x="135744" y="15920"/>
                  </a:lnTo>
                  <a:lnTo>
                    <a:pt x="135906" y="15563"/>
                  </a:lnTo>
                  <a:lnTo>
                    <a:pt x="136096" y="15220"/>
                  </a:lnTo>
                  <a:lnTo>
                    <a:pt x="136231" y="15015"/>
                  </a:lnTo>
                  <a:lnTo>
                    <a:pt x="136670" y="14419"/>
                  </a:lnTo>
                  <a:lnTo>
                    <a:pt x="136002" y="14634"/>
                  </a:lnTo>
                  <a:lnTo>
                    <a:pt x="135590" y="14810"/>
                  </a:lnTo>
                  <a:lnTo>
                    <a:pt x="134181" y="14739"/>
                  </a:lnTo>
                  <a:lnTo>
                    <a:pt x="133187" y="14310"/>
                  </a:lnTo>
                  <a:lnTo>
                    <a:pt x="132760" y="13571"/>
                  </a:lnTo>
                  <a:lnTo>
                    <a:pt x="132700" y="13767"/>
                  </a:lnTo>
                  <a:lnTo>
                    <a:pt x="132649" y="13967"/>
                  </a:lnTo>
                  <a:lnTo>
                    <a:pt x="132604" y="14171"/>
                  </a:lnTo>
                  <a:lnTo>
                    <a:pt x="132573" y="14376"/>
                  </a:lnTo>
                  <a:lnTo>
                    <a:pt x="132553" y="14586"/>
                  </a:lnTo>
                  <a:lnTo>
                    <a:pt x="132562" y="14810"/>
                  </a:lnTo>
                  <a:lnTo>
                    <a:pt x="132644" y="15282"/>
                  </a:lnTo>
                  <a:lnTo>
                    <a:pt x="132653" y="15491"/>
                  </a:lnTo>
                  <a:lnTo>
                    <a:pt x="132597" y="15668"/>
                  </a:lnTo>
                  <a:lnTo>
                    <a:pt x="132426" y="15801"/>
                  </a:lnTo>
                  <a:lnTo>
                    <a:pt x="132150" y="15902"/>
                  </a:lnTo>
                  <a:lnTo>
                    <a:pt x="131829" y="15959"/>
                  </a:lnTo>
                  <a:lnTo>
                    <a:pt x="131513" y="15959"/>
                  </a:lnTo>
                  <a:lnTo>
                    <a:pt x="131259" y="15897"/>
                  </a:lnTo>
                  <a:lnTo>
                    <a:pt x="131092" y="15725"/>
                  </a:lnTo>
                  <a:lnTo>
                    <a:pt x="130974" y="15449"/>
                  </a:lnTo>
                  <a:lnTo>
                    <a:pt x="130874" y="15130"/>
                  </a:lnTo>
                  <a:lnTo>
                    <a:pt x="130756" y="14829"/>
                  </a:lnTo>
                  <a:lnTo>
                    <a:pt x="130586" y="14610"/>
                  </a:lnTo>
                  <a:lnTo>
                    <a:pt x="130395" y="14486"/>
                  </a:lnTo>
                  <a:lnTo>
                    <a:pt x="130170" y="14372"/>
                  </a:lnTo>
                  <a:lnTo>
                    <a:pt x="129936" y="14286"/>
                  </a:lnTo>
                  <a:lnTo>
                    <a:pt x="129731" y="14248"/>
                  </a:lnTo>
                  <a:lnTo>
                    <a:pt x="129600" y="14386"/>
                  </a:lnTo>
                  <a:lnTo>
                    <a:pt x="129870" y="14934"/>
                  </a:lnTo>
                  <a:lnTo>
                    <a:pt x="130003" y="15263"/>
                  </a:lnTo>
                  <a:lnTo>
                    <a:pt x="130063" y="15558"/>
                  </a:lnTo>
                  <a:lnTo>
                    <a:pt x="130052" y="15859"/>
                  </a:lnTo>
                  <a:lnTo>
                    <a:pt x="130028" y="16011"/>
                  </a:lnTo>
                  <a:lnTo>
                    <a:pt x="129803" y="16249"/>
                  </a:lnTo>
                  <a:lnTo>
                    <a:pt x="129573" y="16154"/>
                  </a:lnTo>
                  <a:lnTo>
                    <a:pt x="129284" y="16001"/>
                  </a:lnTo>
                  <a:lnTo>
                    <a:pt x="128983" y="15825"/>
                  </a:lnTo>
                  <a:lnTo>
                    <a:pt x="128623" y="15587"/>
                  </a:lnTo>
                  <a:lnTo>
                    <a:pt x="128226" y="15268"/>
                  </a:lnTo>
                  <a:lnTo>
                    <a:pt x="127977" y="15039"/>
                  </a:lnTo>
                  <a:lnTo>
                    <a:pt x="127723" y="14782"/>
                  </a:lnTo>
                  <a:lnTo>
                    <a:pt x="127471" y="14539"/>
                  </a:lnTo>
                  <a:lnTo>
                    <a:pt x="127222" y="14358"/>
                  </a:lnTo>
                  <a:lnTo>
                    <a:pt x="126975" y="14291"/>
                  </a:lnTo>
                  <a:lnTo>
                    <a:pt x="126746" y="14343"/>
                  </a:lnTo>
                  <a:lnTo>
                    <a:pt x="126509" y="14467"/>
                  </a:lnTo>
                  <a:lnTo>
                    <a:pt x="126275" y="14638"/>
                  </a:lnTo>
                  <a:lnTo>
                    <a:pt x="126064" y="14834"/>
                  </a:lnTo>
                  <a:lnTo>
                    <a:pt x="125883" y="15034"/>
                  </a:lnTo>
                  <a:lnTo>
                    <a:pt x="125777" y="15163"/>
                  </a:lnTo>
                  <a:lnTo>
                    <a:pt x="125670" y="15306"/>
                  </a:lnTo>
                  <a:lnTo>
                    <a:pt x="125574" y="15449"/>
                  </a:lnTo>
                  <a:lnTo>
                    <a:pt x="125507" y="15592"/>
                  </a:lnTo>
                  <a:lnTo>
                    <a:pt x="125492" y="15730"/>
                  </a:lnTo>
                  <a:lnTo>
                    <a:pt x="125579" y="15859"/>
                  </a:lnTo>
                  <a:lnTo>
                    <a:pt x="125777" y="15978"/>
                  </a:lnTo>
                  <a:lnTo>
                    <a:pt x="126017" y="16097"/>
                  </a:lnTo>
                  <a:lnTo>
                    <a:pt x="126235" y="16225"/>
                  </a:lnTo>
                  <a:lnTo>
                    <a:pt x="126367" y="16378"/>
                  </a:lnTo>
                  <a:lnTo>
                    <a:pt x="126327" y="16578"/>
                  </a:lnTo>
                  <a:lnTo>
                    <a:pt x="126124" y="16830"/>
                  </a:lnTo>
                  <a:lnTo>
                    <a:pt x="125839" y="17121"/>
                  </a:lnTo>
                  <a:lnTo>
                    <a:pt x="125527" y="17417"/>
                  </a:lnTo>
                  <a:lnTo>
                    <a:pt x="125265" y="17693"/>
                  </a:lnTo>
                  <a:lnTo>
                    <a:pt x="124822" y="18294"/>
                  </a:lnTo>
                  <a:lnTo>
                    <a:pt x="124664" y="18480"/>
                  </a:lnTo>
                  <a:lnTo>
                    <a:pt x="124485" y="18637"/>
                  </a:lnTo>
                  <a:lnTo>
                    <a:pt x="124280" y="18770"/>
                  </a:lnTo>
                  <a:lnTo>
                    <a:pt x="124046" y="18894"/>
                  </a:lnTo>
                  <a:lnTo>
                    <a:pt x="123804" y="18994"/>
                  </a:lnTo>
                  <a:lnTo>
                    <a:pt x="123563" y="19051"/>
                  </a:lnTo>
                  <a:lnTo>
                    <a:pt x="123338" y="19061"/>
                  </a:lnTo>
                  <a:lnTo>
                    <a:pt x="123060" y="18980"/>
                  </a:lnTo>
                  <a:lnTo>
                    <a:pt x="122771" y="18813"/>
                  </a:lnTo>
                  <a:lnTo>
                    <a:pt x="122499" y="18594"/>
                  </a:lnTo>
                  <a:lnTo>
                    <a:pt x="122281" y="18337"/>
                  </a:lnTo>
                  <a:lnTo>
                    <a:pt x="122150" y="18084"/>
                  </a:lnTo>
                  <a:lnTo>
                    <a:pt x="122118" y="17841"/>
                  </a:lnTo>
                  <a:lnTo>
                    <a:pt x="122154" y="17574"/>
                  </a:lnTo>
                  <a:lnTo>
                    <a:pt x="122229" y="17298"/>
                  </a:lnTo>
                  <a:lnTo>
                    <a:pt x="122328" y="17021"/>
                  </a:lnTo>
                  <a:lnTo>
                    <a:pt x="122428" y="16755"/>
                  </a:lnTo>
                  <a:lnTo>
                    <a:pt x="122514" y="16568"/>
                  </a:lnTo>
                  <a:lnTo>
                    <a:pt x="122740" y="16202"/>
                  </a:lnTo>
                  <a:lnTo>
                    <a:pt x="122815" y="16030"/>
                  </a:lnTo>
                  <a:lnTo>
                    <a:pt x="122822" y="15873"/>
                  </a:lnTo>
                  <a:lnTo>
                    <a:pt x="122724" y="15721"/>
                  </a:lnTo>
                  <a:lnTo>
                    <a:pt x="122522" y="15577"/>
                  </a:lnTo>
                  <a:lnTo>
                    <a:pt x="122265" y="15458"/>
                  </a:lnTo>
                  <a:lnTo>
                    <a:pt x="121996" y="15377"/>
                  </a:lnTo>
                  <a:lnTo>
                    <a:pt x="121754" y="15344"/>
                  </a:lnTo>
                  <a:lnTo>
                    <a:pt x="121488" y="15430"/>
                  </a:lnTo>
                  <a:lnTo>
                    <a:pt x="121228" y="15654"/>
                  </a:lnTo>
                  <a:lnTo>
                    <a:pt x="120689" y="16235"/>
                  </a:lnTo>
                  <a:lnTo>
                    <a:pt x="120400" y="16464"/>
                  </a:lnTo>
                  <a:lnTo>
                    <a:pt x="120123" y="16611"/>
                  </a:lnTo>
                  <a:lnTo>
                    <a:pt x="119830" y="16735"/>
                  </a:lnTo>
                  <a:lnTo>
                    <a:pt x="119228" y="16954"/>
                  </a:lnTo>
                  <a:lnTo>
                    <a:pt x="118932" y="17074"/>
                  </a:lnTo>
                  <a:lnTo>
                    <a:pt x="118595" y="17188"/>
                  </a:lnTo>
                  <a:lnTo>
                    <a:pt x="118239" y="17293"/>
                  </a:lnTo>
                  <a:lnTo>
                    <a:pt x="117894" y="17403"/>
                  </a:lnTo>
                  <a:lnTo>
                    <a:pt x="117582" y="17545"/>
                  </a:lnTo>
                  <a:lnTo>
                    <a:pt x="117333" y="17741"/>
                  </a:lnTo>
                  <a:lnTo>
                    <a:pt x="117190" y="17951"/>
                  </a:lnTo>
                  <a:lnTo>
                    <a:pt x="117083" y="18184"/>
                  </a:lnTo>
                  <a:lnTo>
                    <a:pt x="116905" y="18699"/>
                  </a:lnTo>
                  <a:lnTo>
                    <a:pt x="116805" y="18942"/>
                  </a:lnTo>
                  <a:lnTo>
                    <a:pt x="116659" y="19256"/>
                  </a:lnTo>
                  <a:lnTo>
                    <a:pt x="116513" y="19580"/>
                  </a:lnTo>
                  <a:lnTo>
                    <a:pt x="116358" y="19890"/>
                  </a:lnTo>
                  <a:lnTo>
                    <a:pt x="116177" y="20166"/>
                  </a:lnTo>
                  <a:lnTo>
                    <a:pt x="115955" y="20390"/>
                  </a:lnTo>
                  <a:lnTo>
                    <a:pt x="115725" y="20500"/>
                  </a:lnTo>
                  <a:lnTo>
                    <a:pt x="115460" y="20562"/>
                  </a:lnTo>
                  <a:lnTo>
                    <a:pt x="115187" y="20614"/>
                  </a:lnTo>
                  <a:lnTo>
                    <a:pt x="114937" y="20686"/>
                  </a:lnTo>
                  <a:lnTo>
                    <a:pt x="114739" y="20810"/>
                  </a:lnTo>
                  <a:lnTo>
                    <a:pt x="114612" y="20996"/>
                  </a:lnTo>
                  <a:lnTo>
                    <a:pt x="114525" y="21215"/>
                  </a:lnTo>
                  <a:lnTo>
                    <a:pt x="114463" y="21458"/>
                  </a:lnTo>
                  <a:lnTo>
                    <a:pt x="114407" y="21710"/>
                  </a:lnTo>
                  <a:lnTo>
                    <a:pt x="114269" y="22215"/>
                  </a:lnTo>
                  <a:lnTo>
                    <a:pt x="114217" y="22497"/>
                  </a:lnTo>
                  <a:lnTo>
                    <a:pt x="114158" y="22768"/>
                  </a:lnTo>
                  <a:lnTo>
                    <a:pt x="114071" y="23016"/>
                  </a:lnTo>
                  <a:lnTo>
                    <a:pt x="113935" y="23211"/>
                  </a:lnTo>
                  <a:lnTo>
                    <a:pt x="113650" y="23340"/>
                  </a:lnTo>
                  <a:lnTo>
                    <a:pt x="113236" y="23345"/>
                  </a:lnTo>
                  <a:lnTo>
                    <a:pt x="112748" y="23274"/>
                  </a:lnTo>
                  <a:lnTo>
                    <a:pt x="112245" y="23178"/>
                  </a:lnTo>
                  <a:lnTo>
                    <a:pt x="111782" y="23111"/>
                  </a:lnTo>
                  <a:lnTo>
                    <a:pt x="110978" y="23040"/>
                  </a:lnTo>
                  <a:lnTo>
                    <a:pt x="110713" y="23006"/>
                  </a:lnTo>
                  <a:lnTo>
                    <a:pt x="110448" y="22959"/>
                  </a:lnTo>
                  <a:lnTo>
                    <a:pt x="110068" y="22859"/>
                  </a:lnTo>
                  <a:lnTo>
                    <a:pt x="109693" y="22730"/>
                  </a:lnTo>
                  <a:lnTo>
                    <a:pt x="109316" y="22587"/>
                  </a:lnTo>
                  <a:lnTo>
                    <a:pt x="108940" y="22454"/>
                  </a:lnTo>
                  <a:lnTo>
                    <a:pt x="108556" y="22354"/>
                  </a:lnTo>
                  <a:lnTo>
                    <a:pt x="108354" y="22311"/>
                  </a:lnTo>
                  <a:lnTo>
                    <a:pt x="108152" y="22273"/>
                  </a:lnTo>
                  <a:lnTo>
                    <a:pt x="107950" y="22240"/>
                  </a:lnTo>
                  <a:lnTo>
                    <a:pt x="107749" y="22215"/>
                  </a:lnTo>
                  <a:lnTo>
                    <a:pt x="107547" y="22206"/>
                  </a:lnTo>
                  <a:lnTo>
                    <a:pt x="107286" y="22225"/>
                  </a:lnTo>
                  <a:lnTo>
                    <a:pt x="107023" y="22263"/>
                  </a:lnTo>
                  <a:lnTo>
                    <a:pt x="106763" y="22320"/>
                  </a:lnTo>
                  <a:lnTo>
                    <a:pt x="106509" y="22401"/>
                  </a:lnTo>
                  <a:lnTo>
                    <a:pt x="106272" y="22502"/>
                  </a:lnTo>
                  <a:lnTo>
                    <a:pt x="106019" y="22673"/>
                  </a:lnTo>
                  <a:lnTo>
                    <a:pt x="105792" y="22892"/>
                  </a:lnTo>
                  <a:lnTo>
                    <a:pt x="105576" y="23135"/>
                  </a:lnTo>
                  <a:lnTo>
                    <a:pt x="105353" y="23369"/>
                  </a:lnTo>
                  <a:lnTo>
                    <a:pt x="105108" y="23564"/>
                  </a:lnTo>
                  <a:lnTo>
                    <a:pt x="104799" y="23717"/>
                  </a:lnTo>
                  <a:lnTo>
                    <a:pt x="104458" y="23826"/>
                  </a:lnTo>
                  <a:lnTo>
                    <a:pt x="104111" y="23922"/>
                  </a:lnTo>
                  <a:lnTo>
                    <a:pt x="103770" y="24026"/>
                  </a:lnTo>
                  <a:lnTo>
                    <a:pt x="103449" y="24169"/>
                  </a:lnTo>
                  <a:lnTo>
                    <a:pt x="103026" y="24384"/>
                  </a:lnTo>
                  <a:lnTo>
                    <a:pt x="102824" y="24498"/>
                  </a:lnTo>
                  <a:lnTo>
                    <a:pt x="102654" y="24631"/>
                  </a:lnTo>
                  <a:lnTo>
                    <a:pt x="102550" y="24789"/>
                  </a:lnTo>
                  <a:lnTo>
                    <a:pt x="102532" y="24984"/>
                  </a:lnTo>
                  <a:lnTo>
                    <a:pt x="102586" y="25213"/>
                  </a:lnTo>
                  <a:lnTo>
                    <a:pt x="102690" y="25456"/>
                  </a:lnTo>
                  <a:lnTo>
                    <a:pt x="102808" y="25704"/>
                  </a:lnTo>
                  <a:lnTo>
                    <a:pt x="103037" y="26223"/>
                  </a:lnTo>
                  <a:lnTo>
                    <a:pt x="103184" y="26504"/>
                  </a:lnTo>
                  <a:lnTo>
                    <a:pt x="103334" y="26780"/>
                  </a:lnTo>
                  <a:lnTo>
                    <a:pt x="103473" y="27062"/>
                  </a:lnTo>
                  <a:lnTo>
                    <a:pt x="103580" y="27348"/>
                  </a:lnTo>
                  <a:lnTo>
                    <a:pt x="103687" y="27710"/>
                  </a:lnTo>
                  <a:lnTo>
                    <a:pt x="103774" y="28091"/>
                  </a:lnTo>
                  <a:lnTo>
                    <a:pt x="103833" y="28472"/>
                  </a:lnTo>
                  <a:lnTo>
                    <a:pt x="103850" y="28844"/>
                  </a:lnTo>
                  <a:lnTo>
                    <a:pt x="103801" y="29197"/>
                  </a:lnTo>
                  <a:lnTo>
                    <a:pt x="103739" y="29445"/>
                  </a:lnTo>
                  <a:lnTo>
                    <a:pt x="103652" y="29716"/>
                  </a:lnTo>
                  <a:lnTo>
                    <a:pt x="103545" y="29969"/>
                  </a:lnTo>
                  <a:lnTo>
                    <a:pt x="103418" y="30164"/>
                  </a:lnTo>
                  <a:lnTo>
                    <a:pt x="103275" y="30269"/>
                  </a:lnTo>
                  <a:lnTo>
                    <a:pt x="103117" y="30274"/>
                  </a:lnTo>
                  <a:lnTo>
                    <a:pt x="102939" y="30226"/>
                  </a:lnTo>
                  <a:lnTo>
                    <a:pt x="102752" y="30136"/>
                  </a:lnTo>
                  <a:lnTo>
                    <a:pt x="102392" y="29935"/>
                  </a:lnTo>
                  <a:lnTo>
                    <a:pt x="102155" y="29740"/>
                  </a:lnTo>
                  <a:lnTo>
                    <a:pt x="101929" y="29482"/>
                  </a:lnTo>
                  <a:lnTo>
                    <a:pt x="101719" y="29220"/>
                  </a:lnTo>
                  <a:lnTo>
                    <a:pt x="101517" y="29025"/>
                  </a:lnTo>
                  <a:lnTo>
                    <a:pt x="101331" y="28963"/>
                  </a:lnTo>
                  <a:lnTo>
                    <a:pt x="101165" y="29035"/>
                  </a:lnTo>
                  <a:lnTo>
                    <a:pt x="101011" y="29173"/>
                  </a:lnTo>
                  <a:lnTo>
                    <a:pt x="100710" y="29540"/>
                  </a:lnTo>
                  <a:lnTo>
                    <a:pt x="100559" y="29711"/>
                  </a:lnTo>
                  <a:lnTo>
                    <a:pt x="100381" y="29897"/>
                  </a:lnTo>
                  <a:lnTo>
                    <a:pt x="100211" y="30102"/>
                  </a:lnTo>
                  <a:lnTo>
                    <a:pt x="100040" y="30293"/>
                  </a:lnTo>
                  <a:lnTo>
                    <a:pt x="99855" y="30464"/>
                  </a:lnTo>
                  <a:lnTo>
                    <a:pt x="99653" y="30583"/>
                  </a:lnTo>
                  <a:lnTo>
                    <a:pt x="99459" y="30655"/>
                  </a:lnTo>
                  <a:lnTo>
                    <a:pt x="99245" y="30712"/>
                  </a:lnTo>
                  <a:lnTo>
                    <a:pt x="99027" y="30741"/>
                  </a:lnTo>
                  <a:lnTo>
                    <a:pt x="98822" y="30736"/>
                  </a:lnTo>
                  <a:lnTo>
                    <a:pt x="98635" y="30693"/>
                  </a:lnTo>
                  <a:lnTo>
                    <a:pt x="98461" y="30564"/>
                  </a:lnTo>
                  <a:lnTo>
                    <a:pt x="98315" y="30364"/>
                  </a:lnTo>
                  <a:lnTo>
                    <a:pt x="98188" y="30112"/>
                  </a:lnTo>
                  <a:lnTo>
                    <a:pt x="97958" y="29602"/>
                  </a:lnTo>
                  <a:lnTo>
                    <a:pt x="97793" y="29268"/>
                  </a:lnTo>
                  <a:lnTo>
                    <a:pt x="97630" y="28925"/>
                  </a:lnTo>
                  <a:lnTo>
                    <a:pt x="97491" y="28572"/>
                  </a:lnTo>
                  <a:lnTo>
                    <a:pt x="97392" y="28224"/>
                  </a:lnTo>
                  <a:lnTo>
                    <a:pt x="97353" y="27872"/>
                  </a:lnTo>
                  <a:lnTo>
                    <a:pt x="97388" y="27515"/>
                  </a:lnTo>
                  <a:lnTo>
                    <a:pt x="97479" y="27148"/>
                  </a:lnTo>
                  <a:lnTo>
                    <a:pt x="97615" y="26786"/>
                  </a:lnTo>
                  <a:lnTo>
                    <a:pt x="97780" y="26437"/>
                  </a:lnTo>
                  <a:lnTo>
                    <a:pt x="97958" y="26104"/>
                  </a:lnTo>
                  <a:lnTo>
                    <a:pt x="98156" y="25809"/>
                  </a:lnTo>
                  <a:lnTo>
                    <a:pt x="98386" y="25532"/>
                  </a:lnTo>
                  <a:lnTo>
                    <a:pt x="98885" y="24999"/>
                  </a:lnTo>
                  <a:lnTo>
                    <a:pt x="99123" y="24727"/>
                  </a:lnTo>
                  <a:lnTo>
                    <a:pt x="99254" y="24565"/>
                  </a:lnTo>
                  <a:lnTo>
                    <a:pt x="99506" y="24231"/>
                  </a:lnTo>
                  <a:lnTo>
                    <a:pt x="99637" y="24069"/>
                  </a:lnTo>
                  <a:lnTo>
                    <a:pt x="99775" y="23912"/>
                  </a:lnTo>
                  <a:lnTo>
                    <a:pt x="100049" y="23612"/>
                  </a:lnTo>
                  <a:lnTo>
                    <a:pt x="100341" y="23312"/>
                  </a:lnTo>
                  <a:lnTo>
                    <a:pt x="100650" y="23035"/>
                  </a:lnTo>
                  <a:lnTo>
                    <a:pt x="100975" y="22792"/>
                  </a:lnTo>
                  <a:lnTo>
                    <a:pt x="101320" y="22606"/>
                  </a:lnTo>
                  <a:lnTo>
                    <a:pt x="101588" y="22520"/>
                  </a:lnTo>
                  <a:lnTo>
                    <a:pt x="101870" y="22473"/>
                  </a:lnTo>
                  <a:lnTo>
                    <a:pt x="102162" y="22435"/>
                  </a:lnTo>
                  <a:lnTo>
                    <a:pt x="102447" y="22392"/>
                  </a:lnTo>
                  <a:lnTo>
                    <a:pt x="102721" y="22311"/>
                  </a:lnTo>
                  <a:lnTo>
                    <a:pt x="103046" y="22144"/>
                  </a:lnTo>
                  <a:lnTo>
                    <a:pt x="103354" y="21934"/>
                  </a:lnTo>
                  <a:lnTo>
                    <a:pt x="103948" y="21467"/>
                  </a:lnTo>
                  <a:lnTo>
                    <a:pt x="104264" y="21258"/>
                  </a:lnTo>
                  <a:lnTo>
                    <a:pt x="104681" y="21033"/>
                  </a:lnTo>
                  <a:lnTo>
                    <a:pt x="105112" y="20829"/>
                  </a:lnTo>
                  <a:lnTo>
                    <a:pt x="105551" y="20638"/>
                  </a:lnTo>
                  <a:lnTo>
                    <a:pt x="106438" y="20281"/>
                  </a:lnTo>
                  <a:lnTo>
                    <a:pt x="106909" y="20105"/>
                  </a:lnTo>
                  <a:lnTo>
                    <a:pt x="107384" y="19942"/>
                  </a:lnTo>
                  <a:lnTo>
                    <a:pt x="107863" y="19785"/>
                  </a:lnTo>
                  <a:lnTo>
                    <a:pt x="108335" y="19618"/>
                  </a:lnTo>
                  <a:lnTo>
                    <a:pt x="108802" y="19432"/>
                  </a:lnTo>
                  <a:lnTo>
                    <a:pt x="109268" y="19232"/>
                  </a:lnTo>
                  <a:lnTo>
                    <a:pt x="109736" y="19023"/>
                  </a:lnTo>
                  <a:lnTo>
                    <a:pt x="110194" y="18799"/>
                  </a:lnTo>
                  <a:lnTo>
                    <a:pt x="110630" y="18551"/>
                  </a:lnTo>
                  <a:lnTo>
                    <a:pt x="111042" y="18265"/>
                  </a:lnTo>
                  <a:lnTo>
                    <a:pt x="111350" y="17998"/>
                  </a:lnTo>
                  <a:lnTo>
                    <a:pt x="111639" y="17703"/>
                  </a:lnTo>
                  <a:lnTo>
                    <a:pt x="111917" y="17393"/>
                  </a:lnTo>
                  <a:lnTo>
                    <a:pt x="112190" y="17074"/>
                  </a:lnTo>
                  <a:lnTo>
                    <a:pt x="112463" y="16764"/>
                  </a:lnTo>
                  <a:lnTo>
                    <a:pt x="112737" y="16464"/>
                  </a:lnTo>
                  <a:lnTo>
                    <a:pt x="113267" y="15854"/>
                  </a:lnTo>
                  <a:lnTo>
                    <a:pt x="113541" y="15554"/>
                  </a:lnTo>
                  <a:lnTo>
                    <a:pt x="113826" y="15263"/>
                  </a:lnTo>
                  <a:lnTo>
                    <a:pt x="114133" y="14977"/>
                  </a:lnTo>
                  <a:lnTo>
                    <a:pt x="114458" y="14705"/>
                  </a:lnTo>
                  <a:lnTo>
                    <a:pt x="115115" y="14171"/>
                  </a:lnTo>
                  <a:lnTo>
                    <a:pt x="115436" y="13895"/>
                  </a:lnTo>
                  <a:lnTo>
                    <a:pt x="116026" y="13342"/>
                  </a:lnTo>
                  <a:lnTo>
                    <a:pt x="116315" y="13056"/>
                  </a:lnTo>
                  <a:lnTo>
                    <a:pt x="116612" y="12785"/>
                  </a:lnTo>
                  <a:lnTo>
                    <a:pt x="116917" y="12523"/>
                  </a:lnTo>
                  <a:lnTo>
                    <a:pt x="117206" y="12299"/>
                  </a:lnTo>
                  <a:lnTo>
                    <a:pt x="117498" y="12080"/>
                  </a:lnTo>
                  <a:lnTo>
                    <a:pt x="117796" y="11870"/>
                  </a:lnTo>
                  <a:lnTo>
                    <a:pt x="118101" y="11665"/>
                  </a:lnTo>
                  <a:lnTo>
                    <a:pt x="118409" y="11469"/>
                  </a:lnTo>
                  <a:lnTo>
                    <a:pt x="118714" y="11217"/>
                  </a:lnTo>
                  <a:lnTo>
                    <a:pt x="119010" y="10945"/>
                  </a:lnTo>
                  <a:lnTo>
                    <a:pt x="119292" y="10655"/>
                  </a:lnTo>
                  <a:lnTo>
                    <a:pt x="119557" y="10350"/>
                  </a:lnTo>
                  <a:lnTo>
                    <a:pt x="119798" y="10035"/>
                  </a:lnTo>
                  <a:lnTo>
                    <a:pt x="120072" y="9606"/>
                  </a:lnTo>
                  <a:lnTo>
                    <a:pt x="120313" y="9154"/>
                  </a:lnTo>
                  <a:lnTo>
                    <a:pt x="120527" y="8677"/>
                  </a:lnTo>
                  <a:lnTo>
                    <a:pt x="120709" y="8191"/>
                  </a:lnTo>
                  <a:lnTo>
                    <a:pt x="120871" y="7705"/>
                  </a:lnTo>
                  <a:lnTo>
                    <a:pt x="120994" y="7266"/>
                  </a:lnTo>
                  <a:lnTo>
                    <a:pt x="121097" y="6819"/>
                  </a:lnTo>
                  <a:lnTo>
                    <a:pt x="121176" y="6366"/>
                  </a:lnTo>
                  <a:lnTo>
                    <a:pt x="121239" y="5909"/>
                  </a:lnTo>
                  <a:lnTo>
                    <a:pt x="121287" y="5456"/>
                  </a:lnTo>
                  <a:lnTo>
                    <a:pt x="121295" y="4946"/>
                  </a:lnTo>
                  <a:lnTo>
                    <a:pt x="121252" y="4431"/>
                  </a:lnTo>
                  <a:lnTo>
                    <a:pt x="121203" y="3916"/>
                  </a:lnTo>
                  <a:lnTo>
                    <a:pt x="121183" y="3412"/>
                  </a:lnTo>
                  <a:lnTo>
                    <a:pt x="121239" y="2916"/>
                  </a:lnTo>
                  <a:lnTo>
                    <a:pt x="121315" y="2587"/>
                  </a:lnTo>
                  <a:lnTo>
                    <a:pt x="121410" y="2254"/>
                  </a:lnTo>
                  <a:lnTo>
                    <a:pt x="121524" y="1929"/>
                  </a:lnTo>
                  <a:lnTo>
                    <a:pt x="121664" y="1620"/>
                  </a:lnTo>
                  <a:lnTo>
                    <a:pt x="121829" y="1329"/>
                  </a:lnTo>
                  <a:lnTo>
                    <a:pt x="122056" y="1010"/>
                  </a:lnTo>
                  <a:lnTo>
                    <a:pt x="122321" y="695"/>
                  </a:lnTo>
                  <a:lnTo>
                    <a:pt x="122617" y="414"/>
                  </a:lnTo>
                  <a:lnTo>
                    <a:pt x="122929" y="185"/>
                  </a:lnTo>
                  <a:lnTo>
                    <a:pt x="123258" y="38"/>
                  </a:lnTo>
                  <a:lnTo>
                    <a:pt x="123603" y="0"/>
                  </a:lnTo>
                  <a:lnTo>
                    <a:pt x="123975" y="47"/>
                  </a:lnTo>
                  <a:lnTo>
                    <a:pt x="124363" y="142"/>
                  </a:lnTo>
                  <a:lnTo>
                    <a:pt x="124751" y="257"/>
                  </a:lnTo>
                  <a:lnTo>
                    <a:pt x="125131" y="357"/>
                  </a:lnTo>
                  <a:lnTo>
                    <a:pt x="125570" y="428"/>
                  </a:lnTo>
                  <a:lnTo>
                    <a:pt x="126022" y="495"/>
                  </a:lnTo>
                  <a:lnTo>
                    <a:pt x="126465" y="576"/>
                  </a:lnTo>
                  <a:lnTo>
                    <a:pt x="126888" y="690"/>
                  </a:lnTo>
                  <a:lnTo>
                    <a:pt x="127280" y="862"/>
                  </a:lnTo>
                  <a:lnTo>
                    <a:pt x="127538" y="1038"/>
                  </a:lnTo>
                  <a:lnTo>
                    <a:pt x="127783" y="1243"/>
                  </a:lnTo>
                  <a:lnTo>
                    <a:pt x="128242" y="1701"/>
                  </a:lnTo>
                  <a:lnTo>
                    <a:pt x="128480" y="1920"/>
                  </a:lnTo>
                  <a:lnTo>
                    <a:pt x="129319" y="2659"/>
                  </a:lnTo>
                  <a:lnTo>
                    <a:pt x="129743" y="3026"/>
                  </a:lnTo>
                  <a:lnTo>
                    <a:pt x="130170" y="3388"/>
                  </a:lnTo>
                  <a:lnTo>
                    <a:pt x="130875" y="3964"/>
                  </a:lnTo>
                  <a:lnTo>
                    <a:pt x="131148" y="4184"/>
                  </a:lnTo>
                  <a:lnTo>
                    <a:pt x="131421" y="4398"/>
                  </a:lnTo>
                  <a:lnTo>
                    <a:pt x="131702" y="4608"/>
                  </a:lnTo>
                  <a:lnTo>
                    <a:pt x="131991" y="4803"/>
                  </a:lnTo>
                  <a:lnTo>
                    <a:pt x="132284" y="4970"/>
                  </a:lnTo>
                  <a:lnTo>
                    <a:pt x="132585" y="5118"/>
                  </a:lnTo>
                  <a:lnTo>
                    <a:pt x="132890" y="5260"/>
                  </a:lnTo>
                  <a:lnTo>
                    <a:pt x="133191" y="5413"/>
                  </a:lnTo>
                  <a:lnTo>
                    <a:pt x="133480" y="5580"/>
                  </a:lnTo>
                  <a:lnTo>
                    <a:pt x="133804" y="5813"/>
                  </a:lnTo>
                  <a:lnTo>
                    <a:pt x="134117" y="6066"/>
                  </a:lnTo>
                  <a:lnTo>
                    <a:pt x="134422" y="6333"/>
                  </a:lnTo>
                  <a:lnTo>
                    <a:pt x="134731" y="6590"/>
                  </a:lnTo>
                  <a:lnTo>
                    <a:pt x="135051" y="6833"/>
                  </a:lnTo>
                  <a:lnTo>
                    <a:pt x="135416" y="7057"/>
                  </a:lnTo>
                  <a:lnTo>
                    <a:pt x="135791" y="7262"/>
                  </a:lnTo>
                  <a:lnTo>
                    <a:pt x="136176" y="7462"/>
                  </a:lnTo>
                  <a:lnTo>
                    <a:pt x="136548" y="7667"/>
                  </a:lnTo>
                  <a:lnTo>
                    <a:pt x="136908" y="7900"/>
                  </a:lnTo>
                  <a:lnTo>
                    <a:pt x="137240" y="8143"/>
                  </a:lnTo>
                  <a:lnTo>
                    <a:pt x="137557" y="8410"/>
                  </a:lnTo>
                  <a:lnTo>
                    <a:pt x="137870" y="8682"/>
                  </a:lnTo>
                  <a:lnTo>
                    <a:pt x="138479" y="9244"/>
                  </a:lnTo>
                  <a:lnTo>
                    <a:pt x="138741" y="9487"/>
                  </a:lnTo>
                  <a:lnTo>
                    <a:pt x="139251" y="9992"/>
                  </a:lnTo>
                  <a:lnTo>
                    <a:pt x="139770" y="10488"/>
                  </a:lnTo>
                  <a:lnTo>
                    <a:pt x="140170" y="10841"/>
                  </a:lnTo>
                  <a:lnTo>
                    <a:pt x="140989" y="11527"/>
                  </a:lnTo>
                  <a:lnTo>
                    <a:pt x="141401" y="11865"/>
                  </a:lnTo>
                  <a:lnTo>
                    <a:pt x="141805" y="12218"/>
                  </a:lnTo>
                  <a:lnTo>
                    <a:pt x="142153" y="12542"/>
                  </a:lnTo>
                  <a:lnTo>
                    <a:pt x="142838" y="13219"/>
                  </a:lnTo>
                  <a:lnTo>
                    <a:pt x="143190" y="13543"/>
                  </a:lnTo>
                  <a:lnTo>
                    <a:pt x="143558" y="13848"/>
                  </a:lnTo>
                  <a:lnTo>
                    <a:pt x="143954" y="14114"/>
                  </a:lnTo>
                  <a:lnTo>
                    <a:pt x="144366" y="14357"/>
                  </a:lnTo>
                  <a:lnTo>
                    <a:pt x="144790" y="14591"/>
                  </a:lnTo>
                  <a:lnTo>
                    <a:pt x="145205" y="14834"/>
                  </a:lnTo>
                  <a:lnTo>
                    <a:pt x="145597" y="15106"/>
                  </a:lnTo>
                  <a:lnTo>
                    <a:pt x="145866" y="15325"/>
                  </a:lnTo>
                  <a:lnTo>
                    <a:pt x="146120" y="15558"/>
                  </a:lnTo>
                  <a:lnTo>
                    <a:pt x="146626" y="16035"/>
                  </a:lnTo>
                  <a:lnTo>
                    <a:pt x="146892" y="16254"/>
                  </a:lnTo>
                  <a:lnTo>
                    <a:pt x="147303" y="16564"/>
                  </a:lnTo>
                  <a:lnTo>
                    <a:pt x="147723" y="16859"/>
                  </a:lnTo>
                  <a:lnTo>
                    <a:pt x="148158" y="17140"/>
                  </a:lnTo>
                  <a:lnTo>
                    <a:pt x="148602" y="17403"/>
                  </a:lnTo>
                  <a:lnTo>
                    <a:pt x="149053" y="17650"/>
                  </a:lnTo>
                  <a:lnTo>
                    <a:pt x="149437" y="17955"/>
                  </a:lnTo>
                  <a:lnTo>
                    <a:pt x="151321" y="18942"/>
                  </a:lnTo>
                  <a:lnTo>
                    <a:pt x="153008" y="19790"/>
                  </a:lnTo>
                  <a:lnTo>
                    <a:pt x="153546" y="20209"/>
                  </a:lnTo>
                  <a:lnTo>
                    <a:pt x="154544" y="21391"/>
                  </a:lnTo>
                  <a:lnTo>
                    <a:pt x="154944" y="21806"/>
                  </a:lnTo>
                  <a:lnTo>
                    <a:pt x="155213" y="22015"/>
                  </a:lnTo>
                  <a:lnTo>
                    <a:pt x="155811" y="22845"/>
                  </a:lnTo>
                  <a:lnTo>
                    <a:pt x="156879" y="23888"/>
                  </a:lnTo>
                  <a:lnTo>
                    <a:pt x="158087" y="24798"/>
                  </a:lnTo>
                  <a:lnTo>
                    <a:pt x="159702" y="25780"/>
                  </a:lnTo>
                  <a:lnTo>
                    <a:pt x="161511" y="27381"/>
                  </a:lnTo>
                  <a:lnTo>
                    <a:pt x="162984" y="28706"/>
                  </a:lnTo>
                  <a:lnTo>
                    <a:pt x="163320" y="28849"/>
                  </a:lnTo>
                  <a:lnTo>
                    <a:pt x="163724" y="29197"/>
                  </a:lnTo>
                  <a:lnTo>
                    <a:pt x="164464" y="29687"/>
                  </a:lnTo>
                  <a:lnTo>
                    <a:pt x="164999" y="30174"/>
                  </a:lnTo>
                  <a:lnTo>
                    <a:pt x="165929" y="31284"/>
                  </a:lnTo>
                  <a:lnTo>
                    <a:pt x="166934" y="32189"/>
                  </a:lnTo>
                  <a:lnTo>
                    <a:pt x="167999" y="33438"/>
                  </a:lnTo>
                  <a:lnTo>
                    <a:pt x="168399" y="33919"/>
                  </a:lnTo>
                  <a:lnTo>
                    <a:pt x="168526" y="34467"/>
                  </a:lnTo>
                  <a:lnTo>
                    <a:pt x="168791" y="34815"/>
                  </a:lnTo>
                  <a:lnTo>
                    <a:pt x="168914" y="35568"/>
                  </a:lnTo>
                  <a:lnTo>
                    <a:pt x="169044" y="35983"/>
                  </a:lnTo>
                  <a:lnTo>
                    <a:pt x="169163" y="36940"/>
                  </a:lnTo>
                  <a:lnTo>
                    <a:pt x="169294" y="37145"/>
                  </a:lnTo>
                  <a:lnTo>
                    <a:pt x="169757" y="37974"/>
                  </a:lnTo>
                  <a:lnTo>
                    <a:pt x="169959" y="38113"/>
                  </a:lnTo>
                  <a:lnTo>
                    <a:pt x="170093" y="38117"/>
                  </a:lnTo>
                  <a:lnTo>
                    <a:pt x="170228" y="38256"/>
                  </a:lnTo>
                  <a:lnTo>
                    <a:pt x="170636" y="38260"/>
                  </a:lnTo>
                  <a:lnTo>
                    <a:pt x="170909" y="38337"/>
                  </a:lnTo>
                  <a:lnTo>
                    <a:pt x="171111" y="38408"/>
                  </a:lnTo>
                  <a:lnTo>
                    <a:pt x="171570" y="39166"/>
                  </a:lnTo>
                  <a:lnTo>
                    <a:pt x="171566" y="39576"/>
                  </a:lnTo>
                  <a:lnTo>
                    <a:pt x="171352" y="39981"/>
                  </a:lnTo>
                  <a:lnTo>
                    <a:pt x="171004" y="40519"/>
                  </a:lnTo>
                  <a:lnTo>
                    <a:pt x="170933" y="40724"/>
                  </a:lnTo>
                  <a:lnTo>
                    <a:pt x="170517" y="41263"/>
                  </a:lnTo>
                  <a:lnTo>
                    <a:pt x="170165" y="41806"/>
                  </a:lnTo>
                  <a:lnTo>
                    <a:pt x="169341" y="42335"/>
                  </a:lnTo>
                  <a:lnTo>
                    <a:pt x="168997" y="42535"/>
                  </a:lnTo>
                  <a:lnTo>
                    <a:pt x="168233" y="43340"/>
                  </a:lnTo>
                  <a:lnTo>
                    <a:pt x="167813" y="44084"/>
                  </a:lnTo>
                  <a:lnTo>
                    <a:pt x="167675" y="44217"/>
                  </a:lnTo>
                  <a:lnTo>
                    <a:pt x="167172" y="45642"/>
                  </a:lnTo>
                  <a:lnTo>
                    <a:pt x="166412" y="46452"/>
                  </a:lnTo>
                  <a:lnTo>
                    <a:pt x="165375" y="47319"/>
                  </a:lnTo>
                  <a:lnTo>
                    <a:pt x="165026" y="47996"/>
                  </a:lnTo>
                  <a:lnTo>
                    <a:pt x="164816" y="48267"/>
                  </a:lnTo>
                  <a:lnTo>
                    <a:pt x="164389" y="49421"/>
                  </a:lnTo>
                  <a:lnTo>
                    <a:pt x="163890" y="50502"/>
                  </a:lnTo>
                  <a:lnTo>
                    <a:pt x="163316" y="52266"/>
                  </a:lnTo>
                  <a:lnTo>
                    <a:pt x="163558" y="53910"/>
                  </a:lnTo>
                  <a:lnTo>
                    <a:pt x="163823" y="54396"/>
                  </a:lnTo>
                  <a:lnTo>
                    <a:pt x="164092" y="54672"/>
                  </a:lnTo>
                  <a:lnTo>
                    <a:pt x="165161" y="55578"/>
                  </a:lnTo>
                  <a:lnTo>
                    <a:pt x="166784" y="56288"/>
                  </a:lnTo>
                  <a:lnTo>
                    <a:pt x="169088" y="56602"/>
                  </a:lnTo>
                  <a:lnTo>
                    <a:pt x="170303" y="57169"/>
                  </a:lnTo>
                  <a:lnTo>
                    <a:pt x="170505" y="57174"/>
                  </a:lnTo>
                  <a:lnTo>
                    <a:pt x="170842" y="57384"/>
                  </a:lnTo>
                  <a:lnTo>
                    <a:pt x="172061" y="57746"/>
                  </a:lnTo>
                  <a:lnTo>
                    <a:pt x="172872" y="57965"/>
                  </a:lnTo>
                  <a:lnTo>
                    <a:pt x="173961" y="58122"/>
                  </a:lnTo>
                  <a:lnTo>
                    <a:pt x="174709" y="58065"/>
                  </a:lnTo>
                  <a:lnTo>
                    <a:pt x="174915" y="57865"/>
                  </a:lnTo>
                  <a:lnTo>
                    <a:pt x="175200" y="57117"/>
                  </a:lnTo>
                  <a:lnTo>
                    <a:pt x="175275" y="56778"/>
                  </a:lnTo>
                  <a:lnTo>
                    <a:pt x="175299" y="55344"/>
                  </a:lnTo>
                  <a:lnTo>
                    <a:pt x="175449" y="54596"/>
                  </a:lnTo>
                  <a:lnTo>
                    <a:pt x="176356" y="53452"/>
                  </a:lnTo>
                  <a:lnTo>
                    <a:pt x="176970" y="53119"/>
                  </a:lnTo>
                  <a:lnTo>
                    <a:pt x="177860" y="52933"/>
                  </a:lnTo>
                  <a:lnTo>
                    <a:pt x="179012" y="53085"/>
                  </a:lnTo>
                  <a:lnTo>
                    <a:pt x="179281" y="53162"/>
                  </a:lnTo>
                  <a:lnTo>
                    <a:pt x="180774" y="53462"/>
                  </a:lnTo>
                  <a:lnTo>
                    <a:pt x="182599" y="54172"/>
                  </a:lnTo>
                  <a:lnTo>
                    <a:pt x="184752" y="55306"/>
                  </a:lnTo>
                  <a:lnTo>
                    <a:pt x="186367" y="56492"/>
                  </a:lnTo>
                  <a:lnTo>
                    <a:pt x="187171" y="57188"/>
                  </a:lnTo>
                  <a:lnTo>
                    <a:pt x="188299" y="58780"/>
                  </a:lnTo>
                  <a:lnTo>
                    <a:pt x="188430" y="58985"/>
                  </a:lnTo>
                  <a:lnTo>
                    <a:pt x="188556" y="59537"/>
                  </a:lnTo>
                  <a:lnTo>
                    <a:pt x="188612" y="60357"/>
                  </a:lnTo>
                  <a:lnTo>
                    <a:pt x="188596" y="61105"/>
                  </a:lnTo>
                  <a:lnTo>
                    <a:pt x="188248" y="61577"/>
                  </a:lnTo>
                  <a:lnTo>
                    <a:pt x="187824" y="62525"/>
                  </a:lnTo>
                  <a:lnTo>
                    <a:pt x="186989" y="63602"/>
                  </a:lnTo>
                  <a:lnTo>
                    <a:pt x="185948" y="64746"/>
                  </a:lnTo>
                  <a:lnTo>
                    <a:pt x="184835" y="66228"/>
                  </a:lnTo>
                  <a:lnTo>
                    <a:pt x="184626" y="66500"/>
                  </a:lnTo>
                  <a:lnTo>
                    <a:pt x="183656" y="67577"/>
                  </a:lnTo>
                  <a:lnTo>
                    <a:pt x="182140" y="68639"/>
                  </a:lnTo>
                  <a:lnTo>
                    <a:pt x="181724" y="68978"/>
                  </a:lnTo>
                  <a:lnTo>
                    <a:pt x="181245" y="69240"/>
                  </a:lnTo>
                  <a:lnTo>
                    <a:pt x="181106" y="69240"/>
                  </a:lnTo>
                  <a:lnTo>
                    <a:pt x="179943" y="69764"/>
                  </a:lnTo>
                  <a:lnTo>
                    <a:pt x="178304" y="70283"/>
                  </a:lnTo>
                  <a:lnTo>
                    <a:pt x="177615" y="70612"/>
                  </a:lnTo>
                  <a:lnTo>
                    <a:pt x="176380" y="71408"/>
                  </a:lnTo>
                  <a:lnTo>
                    <a:pt x="175624" y="71803"/>
                  </a:lnTo>
                  <a:lnTo>
                    <a:pt x="175077" y="71794"/>
                  </a:lnTo>
                  <a:lnTo>
                    <a:pt x="174939" y="71999"/>
                  </a:lnTo>
                  <a:lnTo>
                    <a:pt x="173850" y="72046"/>
                  </a:lnTo>
                  <a:lnTo>
                    <a:pt x="171879" y="72013"/>
                  </a:lnTo>
                  <a:lnTo>
                    <a:pt x="171673" y="72080"/>
                  </a:lnTo>
                  <a:lnTo>
                    <a:pt x="170521" y="71989"/>
                  </a:lnTo>
                  <a:lnTo>
                    <a:pt x="166776" y="72127"/>
                  </a:lnTo>
                  <a:lnTo>
                    <a:pt x="165410" y="72380"/>
                  </a:lnTo>
                  <a:lnTo>
                    <a:pt x="162952" y="73085"/>
                  </a:lnTo>
                  <a:lnTo>
                    <a:pt x="162675" y="73357"/>
                  </a:lnTo>
                  <a:lnTo>
                    <a:pt x="158368" y="74577"/>
                  </a:lnTo>
                  <a:lnTo>
                    <a:pt x="157069" y="75034"/>
                  </a:lnTo>
                  <a:lnTo>
                    <a:pt x="155704" y="75282"/>
                  </a:lnTo>
                  <a:lnTo>
                    <a:pt x="155304" y="74868"/>
                  </a:lnTo>
                  <a:lnTo>
                    <a:pt x="154967" y="74653"/>
                  </a:lnTo>
                  <a:lnTo>
                    <a:pt x="154702" y="74239"/>
                  </a:lnTo>
                  <a:lnTo>
                    <a:pt x="154508" y="73624"/>
                  </a:lnTo>
                  <a:lnTo>
                    <a:pt x="154377" y="73414"/>
                  </a:lnTo>
                  <a:lnTo>
                    <a:pt x="154381" y="73142"/>
                  </a:lnTo>
                  <a:lnTo>
                    <a:pt x="154061" y="72046"/>
                  </a:lnTo>
                  <a:lnTo>
                    <a:pt x="153499" y="69168"/>
                  </a:lnTo>
                  <a:lnTo>
                    <a:pt x="153380" y="68210"/>
                  </a:lnTo>
                  <a:lnTo>
                    <a:pt x="153182" y="67862"/>
                  </a:lnTo>
                  <a:lnTo>
                    <a:pt x="152925" y="66971"/>
                  </a:lnTo>
                  <a:lnTo>
                    <a:pt x="152533" y="66147"/>
                  </a:lnTo>
                  <a:lnTo>
                    <a:pt x="152070" y="65385"/>
                  </a:lnTo>
                  <a:lnTo>
                    <a:pt x="151800" y="65108"/>
                  </a:lnTo>
                  <a:lnTo>
                    <a:pt x="151670" y="64832"/>
                  </a:lnTo>
                  <a:lnTo>
                    <a:pt x="149995" y="63302"/>
                  </a:lnTo>
                  <a:lnTo>
                    <a:pt x="149263" y="62468"/>
                  </a:lnTo>
                  <a:lnTo>
                    <a:pt x="148724" y="62187"/>
                  </a:lnTo>
                  <a:lnTo>
                    <a:pt x="147030" y="61887"/>
                  </a:lnTo>
                  <a:lnTo>
                    <a:pt x="146757" y="61882"/>
                  </a:lnTo>
                  <a:lnTo>
                    <a:pt x="142806" y="62392"/>
                  </a:lnTo>
                  <a:lnTo>
                    <a:pt x="142557" y="62578"/>
                  </a:lnTo>
                  <a:lnTo>
                    <a:pt x="142066" y="62964"/>
                  </a:lnTo>
                  <a:lnTo>
                    <a:pt x="141575" y="63359"/>
                  </a:lnTo>
                  <a:lnTo>
                    <a:pt x="141357" y="63559"/>
                  </a:lnTo>
                  <a:lnTo>
                    <a:pt x="140930" y="63974"/>
                  </a:lnTo>
                  <a:lnTo>
                    <a:pt x="140704" y="64160"/>
                  </a:lnTo>
                  <a:lnTo>
                    <a:pt x="140467" y="64317"/>
                  </a:lnTo>
                  <a:lnTo>
                    <a:pt x="140031" y="64460"/>
                  </a:lnTo>
                  <a:lnTo>
                    <a:pt x="139552" y="64508"/>
                  </a:lnTo>
                  <a:lnTo>
                    <a:pt x="139042" y="64508"/>
                  </a:lnTo>
                  <a:lnTo>
                    <a:pt x="138527" y="64493"/>
                  </a:lnTo>
                  <a:lnTo>
                    <a:pt x="138028" y="64517"/>
                  </a:lnTo>
                  <a:lnTo>
                    <a:pt x="137684" y="64574"/>
                  </a:lnTo>
                  <a:lnTo>
                    <a:pt x="137332" y="64655"/>
                  </a:lnTo>
                  <a:lnTo>
                    <a:pt x="136983" y="64727"/>
                  </a:lnTo>
                  <a:lnTo>
                    <a:pt x="136643" y="64760"/>
                  </a:lnTo>
                  <a:lnTo>
                    <a:pt x="136322" y="64727"/>
                  </a:lnTo>
                  <a:lnTo>
                    <a:pt x="136120" y="64655"/>
                  </a:lnTo>
                  <a:lnTo>
                    <a:pt x="135930" y="64555"/>
                  </a:lnTo>
                  <a:lnTo>
                    <a:pt x="135550" y="64327"/>
                  </a:lnTo>
                  <a:lnTo>
                    <a:pt x="135356" y="64222"/>
                  </a:lnTo>
                  <a:lnTo>
                    <a:pt x="134837" y="64036"/>
                  </a:lnTo>
                  <a:lnTo>
                    <a:pt x="134291" y="63907"/>
                  </a:lnTo>
                  <a:lnTo>
                    <a:pt x="133741" y="63793"/>
                  </a:lnTo>
                  <a:lnTo>
                    <a:pt x="133203" y="63650"/>
                  </a:lnTo>
                  <a:lnTo>
                    <a:pt x="132696" y="63445"/>
                  </a:lnTo>
                  <a:lnTo>
                    <a:pt x="132399" y="63250"/>
                  </a:lnTo>
                  <a:lnTo>
                    <a:pt x="132118" y="63011"/>
                  </a:lnTo>
                  <a:lnTo>
                    <a:pt x="131841" y="62768"/>
                  </a:lnTo>
                  <a:lnTo>
                    <a:pt x="131560" y="62568"/>
                  </a:lnTo>
                  <a:lnTo>
                    <a:pt x="131255" y="62444"/>
                  </a:lnTo>
                  <a:lnTo>
                    <a:pt x="130887" y="62430"/>
                  </a:lnTo>
                  <a:lnTo>
                    <a:pt x="130503" y="62516"/>
                  </a:lnTo>
                  <a:lnTo>
                    <a:pt x="129699" y="62797"/>
                  </a:lnTo>
                  <a:lnTo>
                    <a:pt x="129299" y="62897"/>
                  </a:lnTo>
                  <a:lnTo>
                    <a:pt x="128864" y="62945"/>
                  </a:lnTo>
                  <a:lnTo>
                    <a:pt x="127973" y="62983"/>
                  </a:lnTo>
                  <a:lnTo>
                    <a:pt x="127534" y="63021"/>
                  </a:lnTo>
                  <a:lnTo>
                    <a:pt x="127106" y="63102"/>
                  </a:lnTo>
                  <a:lnTo>
                    <a:pt x="126857" y="63178"/>
                  </a:lnTo>
                  <a:lnTo>
                    <a:pt x="126611" y="63264"/>
                  </a:lnTo>
                  <a:lnTo>
                    <a:pt x="126370" y="63359"/>
                  </a:lnTo>
                  <a:lnTo>
                    <a:pt x="125883" y="63564"/>
                  </a:lnTo>
                  <a:lnTo>
                    <a:pt x="125285" y="63831"/>
                  </a:lnTo>
                  <a:lnTo>
                    <a:pt x="124699" y="64117"/>
                  </a:lnTo>
                  <a:lnTo>
                    <a:pt x="124410" y="64269"/>
                  </a:lnTo>
                  <a:lnTo>
                    <a:pt x="124062" y="64474"/>
                  </a:lnTo>
                  <a:lnTo>
                    <a:pt x="123381" y="64918"/>
                  </a:lnTo>
                  <a:lnTo>
                    <a:pt x="123041" y="65132"/>
                  </a:lnTo>
                  <a:lnTo>
                    <a:pt x="122688" y="65337"/>
                  </a:lnTo>
                  <a:lnTo>
                    <a:pt x="122213" y="65580"/>
                  </a:lnTo>
                  <a:lnTo>
                    <a:pt x="121730" y="65804"/>
                  </a:lnTo>
                  <a:lnTo>
                    <a:pt x="121239" y="66018"/>
                  </a:lnTo>
                  <a:lnTo>
                    <a:pt x="120741" y="66209"/>
                  </a:lnTo>
                  <a:lnTo>
                    <a:pt x="120238" y="66390"/>
                  </a:lnTo>
                  <a:lnTo>
                    <a:pt x="119806" y="66523"/>
                  </a:lnTo>
                  <a:lnTo>
                    <a:pt x="119367" y="66643"/>
                  </a:lnTo>
                  <a:lnTo>
                    <a:pt x="118924" y="66752"/>
                  </a:lnTo>
                  <a:lnTo>
                    <a:pt x="118041" y="66957"/>
                  </a:lnTo>
                  <a:lnTo>
                    <a:pt x="117214" y="67157"/>
                  </a:lnTo>
                  <a:lnTo>
                    <a:pt x="116382" y="67334"/>
                  </a:lnTo>
                  <a:lnTo>
                    <a:pt x="115967" y="67410"/>
                  </a:lnTo>
                  <a:lnTo>
                    <a:pt x="115579" y="67462"/>
                  </a:lnTo>
                  <a:lnTo>
                    <a:pt x="115187" y="67505"/>
                  </a:lnTo>
                  <a:lnTo>
                    <a:pt x="114407" y="67581"/>
                  </a:lnTo>
                  <a:lnTo>
                    <a:pt x="114015" y="67615"/>
                  </a:lnTo>
                  <a:lnTo>
                    <a:pt x="113599" y="67658"/>
                  </a:lnTo>
                  <a:lnTo>
                    <a:pt x="113188" y="67696"/>
                  </a:lnTo>
                  <a:lnTo>
                    <a:pt x="112772" y="67729"/>
                  </a:lnTo>
                  <a:lnTo>
                    <a:pt x="112356" y="67772"/>
                  </a:lnTo>
                  <a:lnTo>
                    <a:pt x="111153" y="67920"/>
                  </a:lnTo>
                  <a:lnTo>
                    <a:pt x="110761" y="67977"/>
                  </a:lnTo>
                  <a:lnTo>
                    <a:pt x="110373" y="68053"/>
                  </a:lnTo>
                  <a:lnTo>
                    <a:pt x="109993" y="68153"/>
                  </a:lnTo>
                  <a:lnTo>
                    <a:pt x="109526" y="68330"/>
                  </a:lnTo>
                  <a:lnTo>
                    <a:pt x="109075" y="68539"/>
                  </a:lnTo>
                  <a:lnTo>
                    <a:pt x="108631" y="68787"/>
                  </a:lnTo>
                  <a:lnTo>
                    <a:pt x="108200" y="69054"/>
                  </a:lnTo>
                  <a:lnTo>
                    <a:pt x="107780" y="69330"/>
                  </a:lnTo>
                  <a:lnTo>
                    <a:pt x="107273" y="69678"/>
                  </a:lnTo>
                  <a:lnTo>
                    <a:pt x="106763" y="70050"/>
                  </a:lnTo>
                  <a:lnTo>
                    <a:pt x="106280" y="70450"/>
                  </a:lnTo>
                  <a:lnTo>
                    <a:pt x="105864" y="70884"/>
                  </a:lnTo>
                  <a:lnTo>
                    <a:pt x="105555" y="71365"/>
                  </a:lnTo>
                  <a:lnTo>
                    <a:pt x="105425" y="71727"/>
                  </a:lnTo>
                  <a:lnTo>
                    <a:pt x="105349" y="72118"/>
                  </a:lnTo>
                  <a:lnTo>
                    <a:pt x="105302" y="72518"/>
                  </a:lnTo>
                  <a:lnTo>
                    <a:pt x="105246" y="72919"/>
                  </a:lnTo>
                  <a:lnTo>
                    <a:pt x="105156" y="73304"/>
                  </a:lnTo>
                  <a:lnTo>
                    <a:pt x="104977" y="73876"/>
                  </a:lnTo>
                  <a:lnTo>
                    <a:pt x="104775" y="74453"/>
                  </a:lnTo>
                  <a:lnTo>
                    <a:pt x="104534" y="75010"/>
                  </a:lnTo>
                  <a:lnTo>
                    <a:pt x="104245" y="75520"/>
                  </a:lnTo>
                  <a:lnTo>
                    <a:pt x="103893" y="75964"/>
                  </a:lnTo>
                  <a:lnTo>
                    <a:pt x="103651" y="76197"/>
                  </a:lnTo>
                  <a:lnTo>
                    <a:pt x="103394" y="76426"/>
                  </a:lnTo>
                  <a:lnTo>
                    <a:pt x="103121" y="76626"/>
                  </a:lnTo>
                  <a:lnTo>
                    <a:pt x="102832" y="76798"/>
                  </a:lnTo>
                  <a:lnTo>
                    <a:pt x="102539" y="76917"/>
                  </a:lnTo>
                  <a:lnTo>
                    <a:pt x="102076" y="76950"/>
                  </a:lnTo>
                  <a:lnTo>
                    <a:pt x="101573" y="76840"/>
                  </a:lnTo>
                  <a:lnTo>
                    <a:pt x="101046" y="76645"/>
                  </a:lnTo>
                  <a:lnTo>
                    <a:pt x="100516" y="76435"/>
                  </a:lnTo>
                  <a:lnTo>
                    <a:pt x="99993" y="76259"/>
                  </a:lnTo>
                  <a:lnTo>
                    <a:pt x="99590" y="76116"/>
                  </a:lnTo>
                  <a:lnTo>
                    <a:pt x="99170" y="75940"/>
                  </a:lnTo>
                  <a:lnTo>
                    <a:pt x="98754" y="75778"/>
                  </a:lnTo>
                  <a:lnTo>
                    <a:pt x="98374" y="75692"/>
                  </a:lnTo>
                  <a:lnTo>
                    <a:pt x="98058" y="75735"/>
                  </a:lnTo>
                  <a:lnTo>
                    <a:pt x="97784" y="75978"/>
                  </a:lnTo>
                  <a:lnTo>
                    <a:pt x="97543" y="76388"/>
                  </a:lnTo>
                  <a:lnTo>
                    <a:pt x="97365" y="76879"/>
                  </a:lnTo>
                  <a:lnTo>
                    <a:pt x="97270" y="77374"/>
                  </a:lnTo>
                  <a:lnTo>
                    <a:pt x="97290" y="77793"/>
                  </a:lnTo>
                  <a:lnTo>
                    <a:pt x="97499" y="78137"/>
                  </a:lnTo>
                  <a:lnTo>
                    <a:pt x="97895" y="78432"/>
                  </a:lnTo>
                  <a:lnTo>
                    <a:pt x="98893" y="78985"/>
                  </a:lnTo>
                  <a:lnTo>
                    <a:pt x="99384" y="79337"/>
                  </a:lnTo>
                  <a:lnTo>
                    <a:pt x="99677" y="79576"/>
                  </a:lnTo>
                  <a:lnTo>
                    <a:pt x="100053" y="79866"/>
                  </a:lnTo>
                  <a:lnTo>
                    <a:pt x="100401" y="80167"/>
                  </a:lnTo>
                  <a:lnTo>
                    <a:pt x="100658" y="80476"/>
                  </a:lnTo>
                  <a:lnTo>
                    <a:pt x="100765" y="80781"/>
                  </a:lnTo>
                  <a:lnTo>
                    <a:pt x="100714" y="81072"/>
                  </a:lnTo>
                  <a:lnTo>
                    <a:pt x="100563" y="81367"/>
                  </a:lnTo>
                  <a:lnTo>
                    <a:pt x="100350" y="81663"/>
                  </a:lnTo>
                  <a:lnTo>
                    <a:pt x="99886" y="82230"/>
                  </a:lnTo>
                  <a:lnTo>
                    <a:pt x="99590" y="82525"/>
                  </a:lnTo>
                  <a:lnTo>
                    <a:pt x="99218" y="82826"/>
                  </a:lnTo>
                  <a:lnTo>
                    <a:pt x="98857" y="83102"/>
                  </a:lnTo>
                  <a:lnTo>
                    <a:pt x="98600" y="83350"/>
                  </a:lnTo>
                  <a:lnTo>
                    <a:pt x="98525" y="83545"/>
                  </a:lnTo>
                  <a:lnTo>
                    <a:pt x="98699" y="83683"/>
                  </a:lnTo>
                  <a:lnTo>
                    <a:pt x="99043" y="83760"/>
                  </a:lnTo>
                  <a:lnTo>
                    <a:pt x="99471" y="83817"/>
                  </a:lnTo>
                  <a:lnTo>
                    <a:pt x="99890" y="83903"/>
                  </a:lnTo>
                  <a:lnTo>
                    <a:pt x="100219" y="84060"/>
                  </a:lnTo>
                  <a:lnTo>
                    <a:pt x="100425" y="84265"/>
                  </a:lnTo>
                  <a:lnTo>
                    <a:pt x="100611" y="84503"/>
                  </a:lnTo>
                  <a:lnTo>
                    <a:pt x="100773" y="84765"/>
                  </a:lnTo>
                  <a:lnTo>
                    <a:pt x="100900" y="85041"/>
                  </a:lnTo>
                  <a:lnTo>
                    <a:pt x="100979" y="85318"/>
                  </a:lnTo>
                  <a:lnTo>
                    <a:pt x="100971" y="85875"/>
                  </a:lnTo>
                  <a:lnTo>
                    <a:pt x="101007" y="86442"/>
                  </a:lnTo>
                  <a:lnTo>
                    <a:pt x="101086" y="87010"/>
                  </a:lnTo>
                  <a:lnTo>
                    <a:pt x="101205" y="87567"/>
                  </a:lnTo>
                  <a:lnTo>
                    <a:pt x="101363" y="88101"/>
                  </a:lnTo>
                  <a:lnTo>
                    <a:pt x="101581" y="88616"/>
                  </a:lnTo>
                  <a:lnTo>
                    <a:pt x="101858" y="89111"/>
                  </a:lnTo>
                  <a:lnTo>
                    <a:pt x="102167" y="89592"/>
                  </a:lnTo>
                  <a:lnTo>
                    <a:pt x="102483" y="90074"/>
                  </a:lnTo>
                  <a:lnTo>
                    <a:pt x="102776" y="90565"/>
                  </a:lnTo>
                  <a:lnTo>
                    <a:pt x="102986" y="90960"/>
                  </a:lnTo>
                  <a:lnTo>
                    <a:pt x="103188" y="91365"/>
                  </a:lnTo>
                  <a:lnTo>
                    <a:pt x="103390" y="91761"/>
                  </a:lnTo>
                  <a:lnTo>
                    <a:pt x="103604" y="92156"/>
                  </a:lnTo>
                  <a:lnTo>
                    <a:pt x="103837" y="92533"/>
                  </a:lnTo>
                  <a:lnTo>
                    <a:pt x="104122" y="92923"/>
                  </a:lnTo>
                  <a:lnTo>
                    <a:pt x="104427" y="93295"/>
                  </a:lnTo>
                  <a:lnTo>
                    <a:pt x="104748" y="93662"/>
                  </a:lnTo>
                  <a:lnTo>
                    <a:pt x="105072" y="94024"/>
                  </a:lnTo>
                  <a:lnTo>
                    <a:pt x="105385" y="94391"/>
                  </a:lnTo>
                  <a:lnTo>
                    <a:pt x="105646" y="94710"/>
                  </a:lnTo>
                  <a:lnTo>
                    <a:pt x="106161" y="95363"/>
                  </a:lnTo>
                  <a:lnTo>
                    <a:pt x="106426" y="95682"/>
                  </a:lnTo>
                  <a:lnTo>
                    <a:pt x="106695" y="95997"/>
                  </a:lnTo>
                  <a:lnTo>
                    <a:pt x="107020" y="96354"/>
                  </a:lnTo>
                  <a:lnTo>
                    <a:pt x="108033" y="97384"/>
                  </a:lnTo>
                  <a:lnTo>
                    <a:pt x="108366" y="97732"/>
                  </a:lnTo>
                  <a:lnTo>
                    <a:pt x="108738" y="98141"/>
                  </a:lnTo>
                  <a:lnTo>
                    <a:pt x="109102" y="98556"/>
                  </a:lnTo>
                  <a:lnTo>
                    <a:pt x="109463" y="98975"/>
                  </a:lnTo>
                  <a:lnTo>
                    <a:pt x="109815" y="99404"/>
                  </a:lnTo>
                  <a:lnTo>
                    <a:pt x="110151" y="99838"/>
                  </a:lnTo>
                  <a:lnTo>
                    <a:pt x="110800" y="100643"/>
                  </a:lnTo>
                  <a:lnTo>
                    <a:pt x="111109" y="101058"/>
                  </a:lnTo>
                  <a:lnTo>
                    <a:pt x="111374" y="101487"/>
                  </a:lnTo>
                  <a:lnTo>
                    <a:pt x="111576" y="101935"/>
                  </a:lnTo>
                  <a:lnTo>
                    <a:pt x="111683" y="102354"/>
                  </a:lnTo>
                  <a:lnTo>
                    <a:pt x="111739" y="102788"/>
                  </a:lnTo>
                  <a:lnTo>
                    <a:pt x="111762" y="103236"/>
                  </a:lnTo>
                  <a:lnTo>
                    <a:pt x="111778" y="104131"/>
                  </a:lnTo>
                  <a:lnTo>
                    <a:pt x="111774" y="104451"/>
                  </a:lnTo>
                  <a:lnTo>
                    <a:pt x="111739" y="105084"/>
                  </a:lnTo>
                  <a:lnTo>
                    <a:pt x="111731" y="105399"/>
                  </a:lnTo>
                  <a:lnTo>
                    <a:pt x="111751" y="105713"/>
                  </a:lnTo>
                  <a:lnTo>
                    <a:pt x="111861" y="106238"/>
                  </a:lnTo>
                  <a:lnTo>
                    <a:pt x="112055" y="106747"/>
                  </a:lnTo>
                  <a:lnTo>
                    <a:pt x="112503" y="107767"/>
                  </a:lnTo>
                  <a:lnTo>
                    <a:pt x="112677" y="108292"/>
                  </a:lnTo>
                  <a:lnTo>
                    <a:pt x="112804" y="108854"/>
                  </a:lnTo>
                  <a:lnTo>
                    <a:pt x="112918" y="109497"/>
                  </a:lnTo>
                  <a:lnTo>
                    <a:pt x="113085" y="110560"/>
                  </a:lnTo>
                  <a:lnTo>
                    <a:pt x="113120" y="110736"/>
                  </a:lnTo>
                  <a:lnTo>
                    <a:pt x="113283" y="110684"/>
                  </a:lnTo>
                  <a:lnTo>
                    <a:pt x="113445" y="110607"/>
                  </a:lnTo>
                  <a:lnTo>
                    <a:pt x="113599" y="110503"/>
                  </a:lnTo>
                  <a:lnTo>
                    <a:pt x="113742" y="110388"/>
                  </a:lnTo>
                  <a:lnTo>
                    <a:pt x="113857" y="110260"/>
                  </a:lnTo>
                  <a:lnTo>
                    <a:pt x="113928" y="109969"/>
                  </a:lnTo>
                  <a:lnTo>
                    <a:pt x="113841" y="109564"/>
                  </a:lnTo>
                  <a:lnTo>
                    <a:pt x="113686" y="109097"/>
                  </a:lnTo>
                  <a:lnTo>
                    <a:pt x="113552" y="108616"/>
                  </a:lnTo>
                  <a:lnTo>
                    <a:pt x="113532" y="108182"/>
                  </a:lnTo>
                  <a:lnTo>
                    <a:pt x="113675" y="107686"/>
                  </a:lnTo>
                  <a:lnTo>
                    <a:pt x="113932" y="107200"/>
                  </a:lnTo>
                  <a:lnTo>
                    <a:pt x="114260" y="106728"/>
                  </a:lnTo>
                  <a:lnTo>
                    <a:pt x="114640" y="106290"/>
                  </a:lnTo>
                  <a:lnTo>
                    <a:pt x="115032" y="105895"/>
                  </a:lnTo>
                  <a:lnTo>
                    <a:pt x="115278" y="105666"/>
                  </a:lnTo>
                  <a:lnTo>
                    <a:pt x="115535" y="105442"/>
                  </a:lnTo>
                  <a:lnTo>
                    <a:pt x="115808" y="105237"/>
                  </a:lnTo>
                  <a:lnTo>
                    <a:pt x="116093" y="105065"/>
                  </a:lnTo>
                  <a:lnTo>
                    <a:pt x="116386" y="104946"/>
                  </a:lnTo>
                  <a:lnTo>
                    <a:pt x="116770" y="104894"/>
                  </a:lnTo>
                  <a:lnTo>
                    <a:pt x="117182" y="104922"/>
                  </a:lnTo>
                  <a:lnTo>
                    <a:pt x="117605" y="105013"/>
                  </a:lnTo>
                  <a:lnTo>
                    <a:pt x="118916" y="105346"/>
                  </a:lnTo>
                  <a:lnTo>
                    <a:pt x="119375" y="105494"/>
                  </a:lnTo>
                  <a:lnTo>
                    <a:pt x="119834" y="105661"/>
                  </a:lnTo>
                  <a:lnTo>
                    <a:pt x="120289" y="105833"/>
                  </a:lnTo>
                  <a:lnTo>
                    <a:pt x="121426" y="106247"/>
                  </a:lnTo>
                  <a:lnTo>
                    <a:pt x="123068" y="106881"/>
                  </a:lnTo>
                  <a:lnTo>
                    <a:pt x="123698" y="107138"/>
                  </a:lnTo>
                  <a:lnTo>
                    <a:pt x="124007" y="107276"/>
                  </a:lnTo>
                  <a:lnTo>
                    <a:pt x="124268" y="107386"/>
                  </a:lnTo>
                  <a:lnTo>
                    <a:pt x="124537" y="107486"/>
                  </a:lnTo>
                  <a:lnTo>
                    <a:pt x="124794" y="107601"/>
                  </a:lnTo>
                  <a:lnTo>
                    <a:pt x="125028" y="107734"/>
                  </a:lnTo>
                  <a:lnTo>
                    <a:pt x="125214" y="107905"/>
                  </a:lnTo>
                  <a:lnTo>
                    <a:pt x="125345" y="108115"/>
                  </a:lnTo>
                  <a:lnTo>
                    <a:pt x="125444" y="108353"/>
                  </a:lnTo>
                  <a:lnTo>
                    <a:pt x="125515" y="108616"/>
                  </a:lnTo>
                  <a:lnTo>
                    <a:pt x="125554" y="108882"/>
                  </a:lnTo>
                  <a:lnTo>
                    <a:pt x="125554" y="109130"/>
                  </a:lnTo>
                  <a:lnTo>
                    <a:pt x="125440" y="109473"/>
                  </a:lnTo>
                  <a:lnTo>
                    <a:pt x="125186" y="109797"/>
                  </a:lnTo>
                  <a:lnTo>
                    <a:pt x="124866" y="110121"/>
                  </a:lnTo>
                  <a:lnTo>
                    <a:pt x="124549" y="110460"/>
                  </a:lnTo>
                  <a:lnTo>
                    <a:pt x="124307" y="110817"/>
                  </a:lnTo>
                  <a:lnTo>
                    <a:pt x="124125" y="111198"/>
                  </a:lnTo>
                  <a:lnTo>
                    <a:pt x="123943" y="111618"/>
                  </a:lnTo>
                  <a:lnTo>
                    <a:pt x="123797" y="112037"/>
                  </a:lnTo>
                  <a:lnTo>
                    <a:pt x="123733" y="112428"/>
                  </a:lnTo>
                  <a:lnTo>
                    <a:pt x="123789" y="112757"/>
                  </a:lnTo>
                  <a:lnTo>
                    <a:pt x="123916" y="112981"/>
                  </a:lnTo>
                  <a:lnTo>
                    <a:pt x="124094" y="113209"/>
                  </a:lnTo>
                  <a:lnTo>
                    <a:pt x="124304" y="113409"/>
                  </a:lnTo>
                  <a:lnTo>
                    <a:pt x="124529" y="113557"/>
                  </a:lnTo>
                  <a:lnTo>
                    <a:pt x="124743" y="113624"/>
                  </a:lnTo>
                  <a:lnTo>
                    <a:pt x="124862" y="113486"/>
                  </a:lnTo>
                  <a:lnTo>
                    <a:pt x="124988" y="113114"/>
                  </a:lnTo>
                  <a:lnTo>
                    <a:pt x="125135" y="112618"/>
                  </a:lnTo>
                  <a:lnTo>
                    <a:pt x="125305" y="112109"/>
                  </a:lnTo>
                  <a:lnTo>
                    <a:pt x="125507" y="111689"/>
                  </a:lnTo>
                  <a:lnTo>
                    <a:pt x="125701" y="111427"/>
                  </a:lnTo>
                  <a:lnTo>
                    <a:pt x="125911" y="111175"/>
                  </a:lnTo>
                  <a:lnTo>
                    <a:pt x="126140" y="110936"/>
                  </a:lnTo>
                  <a:lnTo>
                    <a:pt x="126382" y="110707"/>
                  </a:lnTo>
                  <a:lnTo>
                    <a:pt x="126627" y="110493"/>
                  </a:lnTo>
                  <a:lnTo>
                    <a:pt x="127237" y="109945"/>
                  </a:lnTo>
                  <a:lnTo>
                    <a:pt x="127562" y="109697"/>
                  </a:lnTo>
                  <a:lnTo>
                    <a:pt x="127890" y="109511"/>
                  </a:lnTo>
                  <a:lnTo>
                    <a:pt x="128227" y="109426"/>
                  </a:lnTo>
                  <a:lnTo>
                    <a:pt x="128551" y="109473"/>
                  </a:lnTo>
                  <a:lnTo>
                    <a:pt x="128888" y="109626"/>
                  </a:lnTo>
                  <a:lnTo>
                    <a:pt x="129565" y="110036"/>
                  </a:lnTo>
                  <a:lnTo>
                    <a:pt x="129917" y="110183"/>
                  </a:lnTo>
                  <a:lnTo>
                    <a:pt x="130467" y="110322"/>
                  </a:lnTo>
                  <a:lnTo>
                    <a:pt x="131045" y="110407"/>
                  </a:lnTo>
                  <a:lnTo>
                    <a:pt x="131627" y="110450"/>
                  </a:lnTo>
                  <a:lnTo>
                    <a:pt x="132209" y="110445"/>
                  </a:lnTo>
                  <a:lnTo>
                    <a:pt x="132775" y="110388"/>
                  </a:lnTo>
                  <a:lnTo>
                    <a:pt x="133792" y="110474"/>
                  </a:lnTo>
                  <a:lnTo>
                    <a:pt x="135285" y="110908"/>
                  </a:lnTo>
                  <a:lnTo>
                    <a:pt x="137985" y="111434"/>
                  </a:lnTo>
                  <a:lnTo>
                    <a:pt x="139148" y="111661"/>
                  </a:lnTo>
                  <a:lnTo>
                    <a:pt x="139893" y="111742"/>
                  </a:lnTo>
                  <a:lnTo>
                    <a:pt x="140435" y="111889"/>
                  </a:lnTo>
                  <a:lnTo>
                    <a:pt x="143630" y="111942"/>
                  </a:lnTo>
                  <a:lnTo>
                    <a:pt x="144786" y="112099"/>
                  </a:lnTo>
                  <a:lnTo>
                    <a:pt x="145534" y="112113"/>
                  </a:lnTo>
                  <a:lnTo>
                    <a:pt x="146618" y="112199"/>
                  </a:lnTo>
                  <a:lnTo>
                    <a:pt x="149279" y="111904"/>
                  </a:lnTo>
                  <a:lnTo>
                    <a:pt x="149552" y="111842"/>
                  </a:lnTo>
                  <a:lnTo>
                    <a:pt x="149754" y="111913"/>
                  </a:lnTo>
                  <a:lnTo>
                    <a:pt x="150168" y="111851"/>
                  </a:lnTo>
                  <a:lnTo>
                    <a:pt x="150573" y="111789"/>
                  </a:lnTo>
                  <a:lnTo>
                    <a:pt x="150981" y="111594"/>
                  </a:lnTo>
                  <a:lnTo>
                    <a:pt x="151464" y="111327"/>
                  </a:lnTo>
                  <a:lnTo>
                    <a:pt x="151745" y="110922"/>
                  </a:lnTo>
                  <a:lnTo>
                    <a:pt x="152248" y="109292"/>
                  </a:lnTo>
                  <a:lnTo>
                    <a:pt x="153127" y="105756"/>
                  </a:lnTo>
                  <a:lnTo>
                    <a:pt x="154841" y="101010"/>
                  </a:lnTo>
                  <a:lnTo>
                    <a:pt x="155700" y="98499"/>
                  </a:lnTo>
                  <a:lnTo>
                    <a:pt x="156195" y="97484"/>
                  </a:lnTo>
                  <a:lnTo>
                    <a:pt x="156757" y="96535"/>
                  </a:lnTo>
                  <a:lnTo>
                    <a:pt x="157315" y="95792"/>
                  </a:lnTo>
                  <a:lnTo>
                    <a:pt x="158491" y="94586"/>
                  </a:lnTo>
                  <a:lnTo>
                    <a:pt x="159179" y="94119"/>
                  </a:lnTo>
                  <a:lnTo>
                    <a:pt x="161032" y="93195"/>
                  </a:lnTo>
                  <a:lnTo>
                    <a:pt x="161681" y="93047"/>
                  </a:lnTo>
                  <a:lnTo>
                    <a:pt x="162097" y="93004"/>
                  </a:lnTo>
                  <a:lnTo>
                    <a:pt x="162524" y="93004"/>
                  </a:lnTo>
                  <a:lnTo>
                    <a:pt x="162952" y="93047"/>
                  </a:lnTo>
                  <a:lnTo>
                    <a:pt x="163372" y="93123"/>
                  </a:lnTo>
                  <a:lnTo>
                    <a:pt x="163771" y="93243"/>
                  </a:lnTo>
                  <a:lnTo>
                    <a:pt x="164108" y="93386"/>
                  </a:lnTo>
                  <a:lnTo>
                    <a:pt x="164432" y="93567"/>
                  </a:lnTo>
                  <a:lnTo>
                    <a:pt x="164745" y="93776"/>
                  </a:lnTo>
                  <a:lnTo>
                    <a:pt x="165054" y="93996"/>
                  </a:lnTo>
                  <a:lnTo>
                    <a:pt x="165355" y="94215"/>
                  </a:lnTo>
                  <a:lnTo>
                    <a:pt x="165600" y="94401"/>
                  </a:lnTo>
                  <a:lnTo>
                    <a:pt x="165838" y="94586"/>
                  </a:lnTo>
                  <a:lnTo>
                    <a:pt x="166071" y="94782"/>
                  </a:lnTo>
                  <a:lnTo>
                    <a:pt x="166531" y="95182"/>
                  </a:lnTo>
                  <a:lnTo>
                    <a:pt x="167037" y="95630"/>
                  </a:lnTo>
                  <a:lnTo>
                    <a:pt x="167287" y="95864"/>
                  </a:lnTo>
                  <a:lnTo>
                    <a:pt x="167524" y="96102"/>
                  </a:lnTo>
                  <a:lnTo>
                    <a:pt x="167742" y="96359"/>
                  </a:lnTo>
                  <a:lnTo>
                    <a:pt x="167912" y="96593"/>
                  </a:lnTo>
                  <a:lnTo>
                    <a:pt x="168070" y="96836"/>
                  </a:lnTo>
                  <a:lnTo>
                    <a:pt x="168221" y="97088"/>
                  </a:lnTo>
                  <a:lnTo>
                    <a:pt x="168498" y="97603"/>
                  </a:lnTo>
                  <a:lnTo>
                    <a:pt x="168648" y="97898"/>
                  </a:lnTo>
                  <a:lnTo>
                    <a:pt x="168787" y="98194"/>
                  </a:lnTo>
                  <a:lnTo>
                    <a:pt x="168922" y="98494"/>
                  </a:lnTo>
                  <a:lnTo>
                    <a:pt x="169048" y="98794"/>
                  </a:lnTo>
                  <a:lnTo>
                    <a:pt x="169254" y="99309"/>
                  </a:lnTo>
                  <a:lnTo>
                    <a:pt x="169488" y="99957"/>
                  </a:lnTo>
                  <a:lnTo>
                    <a:pt x="169816" y="100915"/>
                  </a:lnTo>
                  <a:lnTo>
                    <a:pt x="169891" y="101163"/>
                  </a:lnTo>
                  <a:lnTo>
                    <a:pt x="169951" y="101415"/>
                  </a:lnTo>
                  <a:lnTo>
                    <a:pt x="169994" y="101692"/>
                  </a:lnTo>
                  <a:lnTo>
                    <a:pt x="170022" y="101973"/>
                  </a:lnTo>
                  <a:lnTo>
                    <a:pt x="170058" y="102535"/>
                  </a:lnTo>
                  <a:lnTo>
                    <a:pt x="170089" y="102816"/>
                  </a:lnTo>
                  <a:lnTo>
                    <a:pt x="170137" y="103097"/>
                  </a:lnTo>
                  <a:lnTo>
                    <a:pt x="170260" y="103660"/>
                  </a:lnTo>
                  <a:lnTo>
                    <a:pt x="170311" y="103936"/>
                  </a:lnTo>
                  <a:lnTo>
                    <a:pt x="170351" y="104222"/>
                  </a:lnTo>
                  <a:lnTo>
                    <a:pt x="170382" y="104632"/>
                  </a:lnTo>
                  <a:lnTo>
                    <a:pt x="170390" y="105046"/>
                  </a:lnTo>
                  <a:lnTo>
                    <a:pt x="170374" y="105461"/>
                  </a:lnTo>
                  <a:lnTo>
                    <a:pt x="170343" y="105875"/>
                  </a:lnTo>
                  <a:lnTo>
                    <a:pt x="170287" y="106285"/>
                  </a:lnTo>
                  <a:lnTo>
                    <a:pt x="170264" y="106500"/>
                  </a:lnTo>
                  <a:lnTo>
                    <a:pt x="170228" y="107129"/>
                  </a:lnTo>
                  <a:lnTo>
                    <a:pt x="170228" y="108172"/>
                  </a:lnTo>
                  <a:lnTo>
                    <a:pt x="170252" y="108692"/>
                  </a:lnTo>
                  <a:lnTo>
                    <a:pt x="170311" y="109202"/>
                  </a:lnTo>
                  <a:lnTo>
                    <a:pt x="170426" y="109693"/>
                  </a:lnTo>
                  <a:lnTo>
                    <a:pt x="170549" y="110050"/>
                  </a:lnTo>
                  <a:lnTo>
                    <a:pt x="170695" y="110407"/>
                  </a:lnTo>
                  <a:lnTo>
                    <a:pt x="170861" y="110750"/>
                  </a:lnTo>
                  <a:lnTo>
                    <a:pt x="171047" y="111084"/>
                  </a:lnTo>
                  <a:lnTo>
                    <a:pt x="171253" y="111398"/>
                  </a:lnTo>
                  <a:lnTo>
                    <a:pt x="171451" y="111813"/>
                  </a:lnTo>
                  <a:lnTo>
                    <a:pt x="172251" y="112714"/>
                  </a:lnTo>
                  <a:lnTo>
                    <a:pt x="173391" y="113691"/>
                  </a:lnTo>
                  <a:lnTo>
                    <a:pt x="175335" y="115158"/>
                  </a:lnTo>
                  <a:lnTo>
                    <a:pt x="176542" y="116273"/>
                  </a:lnTo>
                  <a:lnTo>
                    <a:pt x="178339" y="118418"/>
                  </a:lnTo>
                  <a:lnTo>
                    <a:pt x="178941" y="119047"/>
                  </a:lnTo>
                  <a:lnTo>
                    <a:pt x="179883" y="119814"/>
                  </a:lnTo>
                  <a:lnTo>
                    <a:pt x="180350" y="120300"/>
                  </a:lnTo>
                  <a:lnTo>
                    <a:pt x="182029" y="121353"/>
                  </a:lnTo>
                  <a:lnTo>
                    <a:pt x="183715" y="122268"/>
                  </a:lnTo>
                  <a:lnTo>
                    <a:pt x="184254" y="122621"/>
                  </a:lnTo>
                  <a:lnTo>
                    <a:pt x="185061" y="122973"/>
                  </a:lnTo>
                  <a:lnTo>
                    <a:pt x="187025" y="123555"/>
                  </a:lnTo>
                  <a:lnTo>
                    <a:pt x="187294" y="123698"/>
                  </a:lnTo>
                  <a:lnTo>
                    <a:pt x="188853" y="124065"/>
                  </a:lnTo>
                  <a:lnTo>
                    <a:pt x="190413" y="124227"/>
                  </a:lnTo>
                  <a:lnTo>
                    <a:pt x="190955" y="124374"/>
                  </a:lnTo>
                  <a:lnTo>
                    <a:pt x="191569" y="124384"/>
                  </a:lnTo>
                  <a:lnTo>
                    <a:pt x="192250" y="124260"/>
                  </a:lnTo>
                  <a:lnTo>
                    <a:pt x="193343" y="123869"/>
                  </a:lnTo>
                  <a:lnTo>
                    <a:pt x="193982" y="123747"/>
                  </a:lnTo>
                  <a:lnTo>
                    <a:pt x="194981" y="123555"/>
                  </a:lnTo>
                  <a:lnTo>
                    <a:pt x="195662" y="123569"/>
                  </a:lnTo>
                  <a:lnTo>
                    <a:pt x="196616" y="123517"/>
                  </a:lnTo>
                  <a:lnTo>
                    <a:pt x="196818" y="123369"/>
                  </a:lnTo>
                  <a:lnTo>
                    <a:pt x="197016" y="123212"/>
                  </a:lnTo>
                  <a:lnTo>
                    <a:pt x="197206" y="123045"/>
                  </a:lnTo>
                  <a:lnTo>
                    <a:pt x="197392" y="122873"/>
                  </a:lnTo>
                  <a:lnTo>
                    <a:pt x="197567" y="122692"/>
                  </a:lnTo>
                  <a:lnTo>
                    <a:pt x="197768" y="122449"/>
                  </a:lnTo>
                  <a:lnTo>
                    <a:pt x="197950" y="122182"/>
                  </a:lnTo>
                  <a:lnTo>
                    <a:pt x="198299" y="121639"/>
                  </a:lnTo>
                  <a:lnTo>
                    <a:pt x="198481" y="121372"/>
                  </a:lnTo>
                  <a:lnTo>
                    <a:pt x="198703" y="121091"/>
                  </a:lnTo>
                  <a:lnTo>
                    <a:pt x="199182" y="120548"/>
                  </a:lnTo>
                  <a:lnTo>
                    <a:pt x="199399" y="120262"/>
                  </a:lnTo>
                  <a:lnTo>
                    <a:pt x="199573" y="119962"/>
                  </a:lnTo>
                  <a:lnTo>
                    <a:pt x="199680" y="119690"/>
                  </a:lnTo>
                  <a:lnTo>
                    <a:pt x="199756" y="119409"/>
                  </a:lnTo>
                  <a:lnTo>
                    <a:pt x="199882" y="118828"/>
                  </a:lnTo>
                  <a:lnTo>
                    <a:pt x="199953" y="118542"/>
                  </a:lnTo>
                  <a:lnTo>
                    <a:pt x="200021" y="118361"/>
                  </a:lnTo>
                  <a:lnTo>
                    <a:pt x="200167" y="118008"/>
                  </a:lnTo>
                  <a:lnTo>
                    <a:pt x="200223" y="117827"/>
                  </a:lnTo>
                  <a:lnTo>
                    <a:pt x="200239" y="117651"/>
                  </a:lnTo>
                  <a:lnTo>
                    <a:pt x="200171" y="117417"/>
                  </a:lnTo>
                  <a:lnTo>
                    <a:pt x="200021" y="117188"/>
                  </a:lnTo>
                  <a:lnTo>
                    <a:pt x="199831" y="116960"/>
                  </a:lnTo>
                  <a:lnTo>
                    <a:pt x="199657" y="116726"/>
                  </a:lnTo>
                  <a:lnTo>
                    <a:pt x="199546" y="116478"/>
                  </a:lnTo>
                  <a:lnTo>
                    <a:pt x="199514" y="116092"/>
                  </a:lnTo>
                  <a:lnTo>
                    <a:pt x="199566" y="115673"/>
                  </a:lnTo>
                  <a:lnTo>
                    <a:pt x="199684" y="115244"/>
                  </a:lnTo>
                  <a:lnTo>
                    <a:pt x="199847" y="114825"/>
                  </a:lnTo>
                  <a:lnTo>
                    <a:pt x="200029" y="114434"/>
                  </a:lnTo>
                  <a:lnTo>
                    <a:pt x="200175" y="114162"/>
                  </a:lnTo>
                  <a:lnTo>
                    <a:pt x="200338" y="113895"/>
                  </a:lnTo>
                  <a:lnTo>
                    <a:pt x="200520" y="113643"/>
                  </a:lnTo>
                  <a:lnTo>
                    <a:pt x="200722" y="113405"/>
                  </a:lnTo>
                  <a:lnTo>
                    <a:pt x="200943" y="113200"/>
                  </a:lnTo>
                  <a:lnTo>
                    <a:pt x="201248" y="113024"/>
                  </a:lnTo>
                  <a:lnTo>
                    <a:pt x="201600" y="112904"/>
                  </a:lnTo>
                  <a:lnTo>
                    <a:pt x="201972" y="112804"/>
                  </a:lnTo>
                  <a:lnTo>
                    <a:pt x="202333" y="112690"/>
                  </a:lnTo>
                  <a:lnTo>
                    <a:pt x="202649" y="112518"/>
                  </a:lnTo>
                  <a:lnTo>
                    <a:pt x="202946" y="112228"/>
                  </a:lnTo>
                  <a:lnTo>
                    <a:pt x="203204" y="111880"/>
                  </a:lnTo>
                  <a:lnTo>
                    <a:pt x="203433" y="111494"/>
                  </a:lnTo>
                  <a:lnTo>
                    <a:pt x="203667" y="111113"/>
                  </a:lnTo>
                  <a:lnTo>
                    <a:pt x="203924" y="110755"/>
                  </a:lnTo>
                  <a:lnTo>
                    <a:pt x="204185" y="110465"/>
                  </a:lnTo>
                  <a:lnTo>
                    <a:pt x="204455" y="110183"/>
                  </a:lnTo>
                  <a:lnTo>
                    <a:pt x="205013" y="109631"/>
                  </a:lnTo>
                  <a:lnTo>
                    <a:pt x="205290" y="109349"/>
                  </a:lnTo>
                  <a:lnTo>
                    <a:pt x="205986" y="108601"/>
                  </a:lnTo>
                  <a:lnTo>
                    <a:pt x="206224" y="108358"/>
                  </a:lnTo>
                  <a:lnTo>
                    <a:pt x="206913" y="107696"/>
                  </a:lnTo>
                  <a:lnTo>
                    <a:pt x="207142" y="107486"/>
                  </a:lnTo>
                  <a:lnTo>
                    <a:pt x="207388" y="107305"/>
                  </a:lnTo>
                  <a:lnTo>
                    <a:pt x="207645" y="107162"/>
                  </a:lnTo>
                  <a:lnTo>
                    <a:pt x="207942" y="107057"/>
                  </a:lnTo>
                  <a:lnTo>
                    <a:pt x="208259" y="106991"/>
                  </a:lnTo>
                  <a:lnTo>
                    <a:pt x="208587" y="106957"/>
                  </a:lnTo>
                  <a:lnTo>
                    <a:pt x="209252" y="106924"/>
                  </a:lnTo>
                  <a:lnTo>
                    <a:pt x="209522" y="106929"/>
                  </a:lnTo>
                  <a:lnTo>
                    <a:pt x="210068" y="106986"/>
                  </a:lnTo>
                  <a:lnTo>
                    <a:pt x="210337" y="106986"/>
                  </a:lnTo>
                  <a:lnTo>
                    <a:pt x="210587" y="106948"/>
                  </a:lnTo>
                  <a:lnTo>
                    <a:pt x="210840" y="106833"/>
                  </a:lnTo>
                  <a:lnTo>
                    <a:pt x="211077" y="106662"/>
                  </a:lnTo>
                  <a:lnTo>
                    <a:pt x="211307" y="106466"/>
                  </a:lnTo>
                  <a:lnTo>
                    <a:pt x="211529" y="106261"/>
                  </a:lnTo>
                  <a:lnTo>
                    <a:pt x="211762" y="106076"/>
                  </a:lnTo>
                  <a:lnTo>
                    <a:pt x="211909" y="105971"/>
                  </a:lnTo>
                  <a:lnTo>
                    <a:pt x="212206" y="105771"/>
                  </a:lnTo>
                  <a:lnTo>
                    <a:pt x="212388" y="105666"/>
                  </a:lnTo>
                  <a:lnTo>
                    <a:pt x="212566" y="105556"/>
                  </a:lnTo>
                  <a:lnTo>
                    <a:pt x="212740" y="105432"/>
                  </a:lnTo>
                  <a:lnTo>
                    <a:pt x="212910" y="105304"/>
                  </a:lnTo>
                  <a:lnTo>
                    <a:pt x="213298" y="104941"/>
                  </a:lnTo>
                  <a:lnTo>
                    <a:pt x="213516" y="104703"/>
                  </a:lnTo>
                  <a:lnTo>
                    <a:pt x="213714" y="104460"/>
                  </a:lnTo>
                  <a:lnTo>
                    <a:pt x="214082" y="103965"/>
                  </a:lnTo>
                  <a:lnTo>
                    <a:pt x="214355" y="103660"/>
                  </a:lnTo>
                  <a:lnTo>
                    <a:pt x="214422" y="103502"/>
                  </a:lnTo>
                  <a:lnTo>
                    <a:pt x="214458" y="103336"/>
                  </a:lnTo>
                  <a:lnTo>
                    <a:pt x="214323" y="103164"/>
                  </a:lnTo>
                  <a:lnTo>
                    <a:pt x="214090" y="102959"/>
                  </a:lnTo>
                  <a:lnTo>
                    <a:pt x="214122" y="102740"/>
                  </a:lnTo>
                  <a:lnTo>
                    <a:pt x="214145" y="102521"/>
                  </a:lnTo>
                  <a:lnTo>
                    <a:pt x="214130" y="101992"/>
                  </a:lnTo>
                  <a:lnTo>
                    <a:pt x="213943" y="101768"/>
                  </a:lnTo>
                  <a:lnTo>
                    <a:pt x="214038" y="101553"/>
                  </a:lnTo>
                  <a:lnTo>
                    <a:pt x="214474" y="101220"/>
                  </a:lnTo>
                  <a:lnTo>
                    <a:pt x="214929" y="100724"/>
                  </a:lnTo>
                  <a:lnTo>
                    <a:pt x="215681" y="99914"/>
                  </a:lnTo>
                  <a:lnTo>
                    <a:pt x="215808" y="99781"/>
                  </a:lnTo>
                  <a:lnTo>
                    <a:pt x="216073" y="99523"/>
                  </a:lnTo>
                  <a:lnTo>
                    <a:pt x="216200" y="99390"/>
                  </a:lnTo>
                  <a:lnTo>
                    <a:pt x="216315" y="99247"/>
                  </a:lnTo>
                  <a:lnTo>
                    <a:pt x="216410" y="99114"/>
                  </a:lnTo>
                  <a:lnTo>
                    <a:pt x="216501" y="98975"/>
                  </a:lnTo>
                  <a:lnTo>
                    <a:pt x="216584" y="98837"/>
                  </a:lnTo>
                  <a:lnTo>
                    <a:pt x="216659" y="98694"/>
                  </a:lnTo>
                  <a:lnTo>
                    <a:pt x="216722" y="98546"/>
                  </a:lnTo>
                  <a:lnTo>
                    <a:pt x="216790" y="98299"/>
                  </a:lnTo>
                  <a:lnTo>
                    <a:pt x="216821" y="98041"/>
                  </a:lnTo>
                  <a:lnTo>
                    <a:pt x="216833" y="97774"/>
                  </a:lnTo>
                  <a:lnTo>
                    <a:pt x="216821" y="97503"/>
                  </a:lnTo>
                  <a:lnTo>
                    <a:pt x="216802" y="97241"/>
                  </a:lnTo>
                  <a:lnTo>
                    <a:pt x="216770" y="96902"/>
                  </a:lnTo>
                  <a:lnTo>
                    <a:pt x="216746" y="96736"/>
                  </a:lnTo>
                  <a:lnTo>
                    <a:pt x="216707" y="96569"/>
                  </a:lnTo>
                  <a:lnTo>
                    <a:pt x="216572" y="96302"/>
                  </a:lnTo>
                  <a:lnTo>
                    <a:pt x="216204" y="95873"/>
                  </a:lnTo>
                  <a:lnTo>
                    <a:pt x="216137" y="95711"/>
                  </a:lnTo>
                  <a:lnTo>
                    <a:pt x="216089" y="95535"/>
                  </a:lnTo>
                  <a:lnTo>
                    <a:pt x="216057" y="95354"/>
                  </a:lnTo>
                  <a:lnTo>
                    <a:pt x="216046" y="95168"/>
                  </a:lnTo>
                  <a:lnTo>
                    <a:pt x="216049" y="94991"/>
                  </a:lnTo>
                  <a:lnTo>
                    <a:pt x="216085" y="94667"/>
                  </a:lnTo>
                  <a:lnTo>
                    <a:pt x="216121" y="94505"/>
                  </a:lnTo>
                  <a:lnTo>
                    <a:pt x="216829" y="93991"/>
                  </a:lnTo>
                  <a:lnTo>
                    <a:pt x="216805" y="93848"/>
                  </a:lnTo>
                  <a:lnTo>
                    <a:pt x="216766" y="93681"/>
                  </a:lnTo>
                  <a:lnTo>
                    <a:pt x="216738" y="93524"/>
                  </a:lnTo>
                  <a:lnTo>
                    <a:pt x="217063" y="93081"/>
                  </a:lnTo>
                  <a:lnTo>
                    <a:pt x="217197" y="93014"/>
                  </a:lnTo>
                  <a:lnTo>
                    <a:pt x="218203" y="93023"/>
                  </a:lnTo>
                  <a:lnTo>
                    <a:pt x="218448" y="92861"/>
                  </a:lnTo>
                  <a:lnTo>
                    <a:pt x="218579" y="92799"/>
                  </a:lnTo>
                  <a:lnTo>
                    <a:pt x="218741" y="92747"/>
                  </a:lnTo>
                  <a:lnTo>
                    <a:pt x="218912" y="92714"/>
                  </a:lnTo>
                  <a:lnTo>
                    <a:pt x="219430" y="92642"/>
                  </a:lnTo>
                  <a:lnTo>
                    <a:pt x="220063" y="92575"/>
                  </a:lnTo>
                  <a:lnTo>
                    <a:pt x="220222" y="92542"/>
                  </a:lnTo>
                  <a:lnTo>
                    <a:pt x="220408" y="92494"/>
                  </a:lnTo>
                  <a:lnTo>
                    <a:pt x="220590" y="92428"/>
                  </a:lnTo>
                  <a:lnTo>
                    <a:pt x="220768" y="92356"/>
                  </a:lnTo>
                  <a:lnTo>
                    <a:pt x="221132" y="92218"/>
                  </a:lnTo>
                  <a:lnTo>
                    <a:pt x="221607" y="92061"/>
                  </a:lnTo>
                  <a:lnTo>
                    <a:pt x="221770" y="92023"/>
                  </a:lnTo>
                  <a:lnTo>
                    <a:pt x="221928" y="92008"/>
                  </a:lnTo>
                  <a:lnTo>
                    <a:pt x="222079" y="92018"/>
                  </a:lnTo>
                  <a:lnTo>
                    <a:pt x="222233" y="92051"/>
                  </a:lnTo>
                  <a:lnTo>
                    <a:pt x="222387" y="92094"/>
                  </a:lnTo>
                  <a:lnTo>
                    <a:pt x="222538" y="92147"/>
                  </a:lnTo>
                  <a:lnTo>
                    <a:pt x="222807" y="92232"/>
                  </a:lnTo>
                  <a:lnTo>
                    <a:pt x="223496" y="92266"/>
                  </a:lnTo>
                  <a:lnTo>
                    <a:pt x="224054" y="91985"/>
                  </a:lnTo>
                  <a:lnTo>
                    <a:pt x="224299" y="91956"/>
                  </a:lnTo>
                  <a:lnTo>
                    <a:pt x="224735" y="91880"/>
                  </a:lnTo>
                  <a:lnTo>
                    <a:pt x="226235" y="91575"/>
                  </a:lnTo>
                  <a:lnTo>
                    <a:pt x="227015" y="91422"/>
                  </a:lnTo>
                  <a:lnTo>
                    <a:pt x="227209" y="91389"/>
                  </a:lnTo>
                  <a:lnTo>
                    <a:pt x="227458" y="91279"/>
                  </a:lnTo>
                  <a:lnTo>
                    <a:pt x="227834" y="91127"/>
                  </a:lnTo>
                  <a:lnTo>
                    <a:pt x="228036" y="91060"/>
                  </a:lnTo>
                  <a:lnTo>
                    <a:pt x="228444" y="90936"/>
                  </a:lnTo>
                  <a:lnTo>
                    <a:pt x="228638" y="90865"/>
                  </a:lnTo>
                  <a:lnTo>
                    <a:pt x="228824" y="90774"/>
                  </a:lnTo>
                  <a:lnTo>
                    <a:pt x="228982" y="90665"/>
                  </a:lnTo>
                  <a:lnTo>
                    <a:pt x="229133" y="90541"/>
                  </a:lnTo>
                  <a:lnTo>
                    <a:pt x="229279" y="90407"/>
                  </a:lnTo>
                  <a:lnTo>
                    <a:pt x="230071" y="89511"/>
                  </a:lnTo>
                  <a:lnTo>
                    <a:pt x="230752" y="88778"/>
                  </a:lnTo>
                  <a:lnTo>
                    <a:pt x="230724" y="88649"/>
                  </a:lnTo>
                  <a:lnTo>
                    <a:pt x="231623" y="87338"/>
                  </a:lnTo>
                  <a:lnTo>
                    <a:pt x="232264" y="87157"/>
                  </a:lnTo>
                  <a:lnTo>
                    <a:pt x="232490" y="87272"/>
                  </a:lnTo>
                  <a:lnTo>
                    <a:pt x="233091" y="88425"/>
                  </a:lnTo>
                  <a:lnTo>
                    <a:pt x="233072" y="88792"/>
                  </a:lnTo>
                  <a:lnTo>
                    <a:pt x="233076" y="89159"/>
                  </a:lnTo>
                  <a:lnTo>
                    <a:pt x="233091" y="89516"/>
                  </a:lnTo>
                  <a:lnTo>
                    <a:pt x="233119" y="89955"/>
                  </a:lnTo>
                  <a:lnTo>
                    <a:pt x="233068" y="90140"/>
                  </a:lnTo>
                  <a:lnTo>
                    <a:pt x="232957" y="90412"/>
                  </a:lnTo>
                  <a:lnTo>
                    <a:pt x="232731" y="90931"/>
                  </a:lnTo>
                  <a:lnTo>
                    <a:pt x="232652" y="91155"/>
                  </a:lnTo>
                  <a:lnTo>
                    <a:pt x="232605" y="91351"/>
                  </a:lnTo>
                  <a:lnTo>
                    <a:pt x="232490" y="91665"/>
                  </a:lnTo>
                  <a:lnTo>
                    <a:pt x="232058" y="92204"/>
                  </a:lnTo>
                  <a:lnTo>
                    <a:pt x="231904" y="92256"/>
                  </a:lnTo>
                  <a:lnTo>
                    <a:pt x="231746" y="92304"/>
                  </a:lnTo>
                  <a:lnTo>
                    <a:pt x="231207" y="93023"/>
                  </a:lnTo>
                  <a:lnTo>
                    <a:pt x="231187" y="93224"/>
                  </a:lnTo>
                  <a:lnTo>
                    <a:pt x="231207" y="93428"/>
                  </a:lnTo>
                  <a:lnTo>
                    <a:pt x="231251" y="93643"/>
                  </a:lnTo>
                  <a:lnTo>
                    <a:pt x="231306" y="93853"/>
                  </a:lnTo>
                  <a:lnTo>
                    <a:pt x="231366" y="94057"/>
                  </a:lnTo>
                  <a:lnTo>
                    <a:pt x="231461" y="94453"/>
                  </a:lnTo>
                  <a:lnTo>
                    <a:pt x="231520" y="94648"/>
                  </a:lnTo>
                  <a:lnTo>
                    <a:pt x="231793" y="94853"/>
                  </a:lnTo>
                  <a:lnTo>
                    <a:pt x="231928" y="94782"/>
                  </a:lnTo>
                  <a:lnTo>
                    <a:pt x="232347" y="94810"/>
                  </a:lnTo>
                  <a:lnTo>
                    <a:pt x="232355" y="94958"/>
                  </a:lnTo>
                  <a:lnTo>
                    <a:pt x="232355" y="95115"/>
                  </a:lnTo>
                  <a:lnTo>
                    <a:pt x="232347" y="95254"/>
                  </a:lnTo>
                  <a:lnTo>
                    <a:pt x="232331" y="95382"/>
                  </a:lnTo>
                  <a:lnTo>
                    <a:pt x="232225" y="95759"/>
                  </a:lnTo>
                  <a:lnTo>
                    <a:pt x="232205" y="95887"/>
                  </a:lnTo>
                  <a:lnTo>
                    <a:pt x="232205" y="96064"/>
                  </a:lnTo>
                  <a:lnTo>
                    <a:pt x="232221" y="96245"/>
                  </a:lnTo>
                  <a:lnTo>
                    <a:pt x="232256" y="96426"/>
                  </a:lnTo>
                  <a:lnTo>
                    <a:pt x="232300" y="96597"/>
                  </a:lnTo>
                  <a:lnTo>
                    <a:pt x="232787" y="97179"/>
                  </a:lnTo>
                  <a:lnTo>
                    <a:pt x="232933" y="97374"/>
                  </a:lnTo>
                  <a:lnTo>
                    <a:pt x="233076" y="97617"/>
                  </a:lnTo>
                  <a:lnTo>
                    <a:pt x="233333" y="97989"/>
                  </a:lnTo>
                  <a:lnTo>
                    <a:pt x="233570" y="98251"/>
                  </a:lnTo>
                  <a:lnTo>
                    <a:pt x="234477" y="98251"/>
                  </a:lnTo>
                  <a:lnTo>
                    <a:pt x="234592" y="98113"/>
                  </a:lnTo>
                  <a:lnTo>
                    <a:pt x="234703" y="97970"/>
                  </a:lnTo>
                  <a:lnTo>
                    <a:pt x="234817" y="97841"/>
                  </a:lnTo>
                  <a:lnTo>
                    <a:pt x="235071" y="97641"/>
                  </a:lnTo>
                  <a:lnTo>
                    <a:pt x="235558" y="97246"/>
                  </a:lnTo>
                  <a:lnTo>
                    <a:pt x="236060" y="96750"/>
                  </a:lnTo>
                  <a:lnTo>
                    <a:pt x="236274" y="96588"/>
                  </a:lnTo>
                  <a:lnTo>
                    <a:pt x="236496" y="96431"/>
                  </a:lnTo>
                  <a:lnTo>
                    <a:pt x="236793" y="96230"/>
                  </a:lnTo>
                  <a:lnTo>
                    <a:pt x="236995" y="96107"/>
                  </a:lnTo>
                  <a:lnTo>
                    <a:pt x="237141" y="96035"/>
                  </a:lnTo>
                  <a:lnTo>
                    <a:pt x="237442" y="95911"/>
                  </a:lnTo>
                  <a:lnTo>
                    <a:pt x="237589" y="95845"/>
                  </a:lnTo>
                  <a:lnTo>
                    <a:pt x="237945" y="95597"/>
                  </a:lnTo>
                  <a:lnTo>
                    <a:pt x="238250" y="95320"/>
                  </a:lnTo>
                  <a:lnTo>
                    <a:pt x="238788" y="94858"/>
                  </a:lnTo>
                  <a:lnTo>
                    <a:pt x="238879" y="94729"/>
                  </a:lnTo>
                  <a:lnTo>
                    <a:pt x="238958" y="94591"/>
                  </a:lnTo>
                  <a:lnTo>
                    <a:pt x="239105" y="94305"/>
                  </a:lnTo>
                  <a:lnTo>
                    <a:pt x="239192" y="94172"/>
                  </a:lnTo>
                  <a:lnTo>
                    <a:pt x="239738" y="93648"/>
                  </a:lnTo>
                  <a:lnTo>
                    <a:pt x="239869" y="93610"/>
                  </a:lnTo>
                  <a:lnTo>
                    <a:pt x="240011" y="93576"/>
                  </a:lnTo>
                  <a:lnTo>
                    <a:pt x="240407" y="93371"/>
                  </a:lnTo>
                  <a:lnTo>
                    <a:pt x="240763" y="93109"/>
                  </a:lnTo>
                  <a:lnTo>
                    <a:pt x="241100" y="92957"/>
                  </a:lnTo>
                  <a:lnTo>
                    <a:pt x="242418" y="92533"/>
                  </a:lnTo>
                  <a:lnTo>
                    <a:pt x="242426" y="92385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8" name="pg298"/>
            <p:cNvSpPr/>
            <p:nvPr/>
          </p:nvSpPr>
          <p:spPr>
            <a:xfrm>
              <a:off x="6205145" y="5659024"/>
              <a:ext cx="74065" cy="63226"/>
            </a:xfrm>
            <a:custGeom>
              <a:avLst/>
              <a:gdLst/>
              <a:ahLst/>
              <a:cxnLst/>
              <a:rect l="0" t="0" r="0" b="0"/>
              <a:pathLst>
                <a:path w="74065" h="63226">
                  <a:moveTo>
                    <a:pt x="42238" y="16092"/>
                  </a:moveTo>
                  <a:lnTo>
                    <a:pt x="42203" y="15920"/>
                  </a:lnTo>
                  <a:lnTo>
                    <a:pt x="42128" y="15730"/>
                  </a:lnTo>
                  <a:lnTo>
                    <a:pt x="42044" y="15534"/>
                  </a:lnTo>
                  <a:lnTo>
                    <a:pt x="41977" y="15353"/>
                  </a:lnTo>
                  <a:lnTo>
                    <a:pt x="41843" y="14915"/>
                  </a:lnTo>
                  <a:lnTo>
                    <a:pt x="41740" y="14629"/>
                  </a:lnTo>
                  <a:lnTo>
                    <a:pt x="41613" y="14353"/>
                  </a:lnTo>
                  <a:lnTo>
                    <a:pt x="41546" y="14219"/>
                  </a:lnTo>
                  <a:lnTo>
                    <a:pt x="41482" y="14081"/>
                  </a:lnTo>
                  <a:lnTo>
                    <a:pt x="41427" y="13938"/>
                  </a:lnTo>
                  <a:lnTo>
                    <a:pt x="41320" y="13681"/>
                  </a:lnTo>
                  <a:lnTo>
                    <a:pt x="41953" y="13500"/>
                  </a:lnTo>
                  <a:lnTo>
                    <a:pt x="42294" y="13590"/>
                  </a:lnTo>
                  <a:lnTo>
                    <a:pt x="42662" y="13199"/>
                  </a:lnTo>
                  <a:lnTo>
                    <a:pt x="42884" y="12961"/>
                  </a:lnTo>
                  <a:lnTo>
                    <a:pt x="43125" y="12775"/>
                  </a:lnTo>
                  <a:lnTo>
                    <a:pt x="43418" y="12561"/>
                  </a:lnTo>
                  <a:lnTo>
                    <a:pt x="43755" y="12365"/>
                  </a:lnTo>
                  <a:lnTo>
                    <a:pt x="43897" y="12304"/>
                  </a:lnTo>
                  <a:lnTo>
                    <a:pt x="44048" y="12256"/>
                  </a:lnTo>
                  <a:lnTo>
                    <a:pt x="44356" y="12184"/>
                  </a:lnTo>
                  <a:lnTo>
                    <a:pt x="44622" y="12156"/>
                  </a:lnTo>
                  <a:lnTo>
                    <a:pt x="45271" y="12042"/>
                  </a:lnTo>
                  <a:lnTo>
                    <a:pt x="45595" y="11860"/>
                  </a:lnTo>
                  <a:lnTo>
                    <a:pt x="45726" y="11808"/>
                  </a:lnTo>
                  <a:lnTo>
                    <a:pt x="45865" y="11760"/>
                  </a:lnTo>
                  <a:lnTo>
                    <a:pt x="46142" y="11684"/>
                  </a:lnTo>
                  <a:lnTo>
                    <a:pt x="46387" y="11632"/>
                  </a:lnTo>
                  <a:lnTo>
                    <a:pt x="46819" y="11593"/>
                  </a:lnTo>
                  <a:lnTo>
                    <a:pt x="46997" y="11651"/>
                  </a:lnTo>
                  <a:lnTo>
                    <a:pt x="47163" y="11760"/>
                  </a:lnTo>
                  <a:lnTo>
                    <a:pt x="47496" y="12037"/>
                  </a:lnTo>
                  <a:lnTo>
                    <a:pt x="47670" y="12146"/>
                  </a:lnTo>
                  <a:lnTo>
                    <a:pt x="47899" y="12242"/>
                  </a:lnTo>
                  <a:lnTo>
                    <a:pt x="48137" y="12313"/>
                  </a:lnTo>
                  <a:lnTo>
                    <a:pt x="48616" y="12447"/>
                  </a:lnTo>
                  <a:lnTo>
                    <a:pt x="48849" y="12528"/>
                  </a:lnTo>
                  <a:lnTo>
                    <a:pt x="49134" y="12656"/>
                  </a:lnTo>
                  <a:lnTo>
                    <a:pt x="50092" y="13123"/>
                  </a:lnTo>
                  <a:lnTo>
                    <a:pt x="50271" y="13204"/>
                  </a:lnTo>
                  <a:lnTo>
                    <a:pt x="50453" y="13276"/>
                  </a:lnTo>
                  <a:lnTo>
                    <a:pt x="50635" y="13333"/>
                  </a:lnTo>
                  <a:lnTo>
                    <a:pt x="51197" y="13462"/>
                  </a:lnTo>
                  <a:lnTo>
                    <a:pt x="51379" y="13509"/>
                  </a:lnTo>
                  <a:lnTo>
                    <a:pt x="51545" y="13566"/>
                  </a:lnTo>
                  <a:lnTo>
                    <a:pt x="51874" y="13695"/>
                  </a:lnTo>
                  <a:lnTo>
                    <a:pt x="52036" y="13747"/>
                  </a:lnTo>
                  <a:lnTo>
                    <a:pt x="52202" y="13776"/>
                  </a:lnTo>
                  <a:lnTo>
                    <a:pt x="52373" y="13781"/>
                  </a:lnTo>
                  <a:lnTo>
                    <a:pt x="52547" y="13762"/>
                  </a:lnTo>
                  <a:lnTo>
                    <a:pt x="52721" y="13733"/>
                  </a:lnTo>
                  <a:lnTo>
                    <a:pt x="52895" y="13695"/>
                  </a:lnTo>
                  <a:lnTo>
                    <a:pt x="53065" y="13647"/>
                  </a:lnTo>
                  <a:lnTo>
                    <a:pt x="53200" y="13604"/>
                  </a:lnTo>
                  <a:lnTo>
                    <a:pt x="53335" y="13557"/>
                  </a:lnTo>
                  <a:lnTo>
                    <a:pt x="53465" y="13504"/>
                  </a:lnTo>
                  <a:lnTo>
                    <a:pt x="53723" y="13385"/>
                  </a:lnTo>
                  <a:lnTo>
                    <a:pt x="53885" y="13290"/>
                  </a:lnTo>
                  <a:lnTo>
                    <a:pt x="54043" y="13185"/>
                  </a:lnTo>
                  <a:lnTo>
                    <a:pt x="54198" y="13071"/>
                  </a:lnTo>
                  <a:lnTo>
                    <a:pt x="54340" y="12947"/>
                  </a:lnTo>
                  <a:lnTo>
                    <a:pt x="54578" y="12713"/>
                  </a:lnTo>
                  <a:lnTo>
                    <a:pt x="54997" y="12132"/>
                  </a:lnTo>
                  <a:lnTo>
                    <a:pt x="55112" y="11856"/>
                  </a:lnTo>
                  <a:lnTo>
                    <a:pt x="55175" y="11722"/>
                  </a:lnTo>
                  <a:lnTo>
                    <a:pt x="55247" y="11593"/>
                  </a:lnTo>
                  <a:lnTo>
                    <a:pt x="55686" y="11160"/>
                  </a:lnTo>
                  <a:lnTo>
                    <a:pt x="55832" y="11141"/>
                  </a:lnTo>
                  <a:lnTo>
                    <a:pt x="56141" y="11127"/>
                  </a:lnTo>
                  <a:lnTo>
                    <a:pt x="56284" y="11098"/>
                  </a:lnTo>
                  <a:lnTo>
                    <a:pt x="56422" y="11050"/>
                  </a:lnTo>
                  <a:lnTo>
                    <a:pt x="56557" y="10993"/>
                  </a:lnTo>
                  <a:lnTo>
                    <a:pt x="57139" y="10612"/>
                  </a:lnTo>
                  <a:lnTo>
                    <a:pt x="57432" y="10345"/>
                  </a:lnTo>
                  <a:lnTo>
                    <a:pt x="57582" y="10226"/>
                  </a:lnTo>
                  <a:lnTo>
                    <a:pt x="57895" y="9992"/>
                  </a:lnTo>
                  <a:lnTo>
                    <a:pt x="58216" y="9768"/>
                  </a:lnTo>
                  <a:lnTo>
                    <a:pt x="58358" y="9673"/>
                  </a:lnTo>
                  <a:lnTo>
                    <a:pt x="58802" y="9392"/>
                  </a:lnTo>
                  <a:lnTo>
                    <a:pt x="59593" y="8691"/>
                  </a:lnTo>
                  <a:lnTo>
                    <a:pt x="59736" y="8272"/>
                  </a:lnTo>
                  <a:lnTo>
                    <a:pt x="59819" y="8105"/>
                  </a:lnTo>
                  <a:lnTo>
                    <a:pt x="59918" y="7939"/>
                  </a:lnTo>
                  <a:lnTo>
                    <a:pt x="60025" y="7781"/>
                  </a:lnTo>
                  <a:lnTo>
                    <a:pt x="60238" y="7457"/>
                  </a:lnTo>
                  <a:lnTo>
                    <a:pt x="60326" y="7319"/>
                  </a:lnTo>
                  <a:lnTo>
                    <a:pt x="60417" y="7186"/>
                  </a:lnTo>
                  <a:lnTo>
                    <a:pt x="61117" y="6123"/>
                  </a:lnTo>
                  <a:lnTo>
                    <a:pt x="61291" y="5837"/>
                  </a:lnTo>
                  <a:lnTo>
                    <a:pt x="61434" y="5594"/>
                  </a:lnTo>
                  <a:lnTo>
                    <a:pt x="61565" y="5346"/>
                  </a:lnTo>
                  <a:lnTo>
                    <a:pt x="61644" y="5175"/>
                  </a:lnTo>
                  <a:lnTo>
                    <a:pt x="61735" y="4994"/>
                  </a:lnTo>
                  <a:lnTo>
                    <a:pt x="61814" y="4808"/>
                  </a:lnTo>
                  <a:lnTo>
                    <a:pt x="61854" y="4641"/>
                  </a:lnTo>
                  <a:lnTo>
                    <a:pt x="61628" y="4322"/>
                  </a:lnTo>
                  <a:lnTo>
                    <a:pt x="61482" y="4255"/>
                  </a:lnTo>
                  <a:lnTo>
                    <a:pt x="61252" y="4074"/>
                  </a:lnTo>
                  <a:lnTo>
                    <a:pt x="61200" y="3945"/>
                  </a:lnTo>
                  <a:lnTo>
                    <a:pt x="61185" y="3802"/>
                  </a:lnTo>
                  <a:lnTo>
                    <a:pt x="61185" y="3640"/>
                  </a:lnTo>
                  <a:lnTo>
                    <a:pt x="61193" y="3483"/>
                  </a:lnTo>
                  <a:lnTo>
                    <a:pt x="61137" y="2954"/>
                  </a:lnTo>
                  <a:lnTo>
                    <a:pt x="61038" y="2773"/>
                  </a:lnTo>
                  <a:lnTo>
                    <a:pt x="61082" y="2435"/>
                  </a:lnTo>
                  <a:lnTo>
                    <a:pt x="61311" y="2196"/>
                  </a:lnTo>
                  <a:lnTo>
                    <a:pt x="61410" y="2053"/>
                  </a:lnTo>
                  <a:lnTo>
                    <a:pt x="61960" y="1553"/>
                  </a:lnTo>
                  <a:lnTo>
                    <a:pt x="62091" y="1582"/>
                  </a:lnTo>
                  <a:lnTo>
                    <a:pt x="62230" y="1629"/>
                  </a:lnTo>
                  <a:lnTo>
                    <a:pt x="62372" y="1667"/>
                  </a:lnTo>
                  <a:lnTo>
                    <a:pt x="62507" y="1677"/>
                  </a:lnTo>
                  <a:lnTo>
                    <a:pt x="62649" y="1644"/>
                  </a:lnTo>
                  <a:lnTo>
                    <a:pt x="62784" y="1577"/>
                  </a:lnTo>
                  <a:lnTo>
                    <a:pt x="63061" y="1420"/>
                  </a:lnTo>
                  <a:lnTo>
                    <a:pt x="63204" y="1353"/>
                  </a:lnTo>
                  <a:lnTo>
                    <a:pt x="63386" y="1296"/>
                  </a:lnTo>
                  <a:lnTo>
                    <a:pt x="63572" y="1248"/>
                  </a:lnTo>
                  <a:lnTo>
                    <a:pt x="63948" y="1172"/>
                  </a:lnTo>
                  <a:lnTo>
                    <a:pt x="64134" y="1138"/>
                  </a:lnTo>
                  <a:lnTo>
                    <a:pt x="64264" y="1119"/>
                  </a:lnTo>
                  <a:lnTo>
                    <a:pt x="64522" y="1091"/>
                  </a:lnTo>
                  <a:lnTo>
                    <a:pt x="64779" y="1048"/>
                  </a:lnTo>
                  <a:lnTo>
                    <a:pt x="64918" y="1014"/>
                  </a:lnTo>
                  <a:lnTo>
                    <a:pt x="65183" y="929"/>
                  </a:lnTo>
                  <a:lnTo>
                    <a:pt x="65452" y="853"/>
                  </a:lnTo>
                  <a:lnTo>
                    <a:pt x="65808" y="786"/>
                  </a:lnTo>
                  <a:lnTo>
                    <a:pt x="66131" y="833"/>
                  </a:lnTo>
                  <a:lnTo>
                    <a:pt x="65430" y="1128"/>
                  </a:lnTo>
                  <a:lnTo>
                    <a:pt x="66356" y="1404"/>
                  </a:lnTo>
                  <a:lnTo>
                    <a:pt x="67049" y="1366"/>
                  </a:lnTo>
                  <a:lnTo>
                    <a:pt x="67932" y="1500"/>
                  </a:lnTo>
                  <a:lnTo>
                    <a:pt x="68759" y="1743"/>
                  </a:lnTo>
                  <a:lnTo>
                    <a:pt x="69555" y="2052"/>
                  </a:lnTo>
                  <a:lnTo>
                    <a:pt x="70259" y="2577"/>
                  </a:lnTo>
                  <a:lnTo>
                    <a:pt x="70952" y="2982"/>
                  </a:lnTo>
                  <a:lnTo>
                    <a:pt x="71455" y="3063"/>
                  </a:lnTo>
                  <a:lnTo>
                    <a:pt x="71942" y="3182"/>
                  </a:lnTo>
                  <a:lnTo>
                    <a:pt x="72429" y="3191"/>
                  </a:lnTo>
                  <a:lnTo>
                    <a:pt x="72718" y="3692"/>
                  </a:lnTo>
                  <a:lnTo>
                    <a:pt x="72595" y="4511"/>
                  </a:lnTo>
                  <a:lnTo>
                    <a:pt x="72720" y="4987"/>
                  </a:lnTo>
                  <a:lnTo>
                    <a:pt x="73593" y="5502"/>
                  </a:lnTo>
                  <a:lnTo>
                    <a:pt x="74065" y="6133"/>
                  </a:lnTo>
                  <a:lnTo>
                    <a:pt x="73957" y="6737"/>
                  </a:lnTo>
                  <a:lnTo>
                    <a:pt x="73277" y="10655"/>
                  </a:lnTo>
                  <a:lnTo>
                    <a:pt x="73072" y="11808"/>
                  </a:lnTo>
                  <a:lnTo>
                    <a:pt x="72627" y="14347"/>
                  </a:lnTo>
                  <a:lnTo>
                    <a:pt x="72330" y="16062"/>
                  </a:lnTo>
                  <a:lnTo>
                    <a:pt x="71985" y="18011"/>
                  </a:lnTo>
                  <a:lnTo>
                    <a:pt x="71687" y="19728"/>
                  </a:lnTo>
                  <a:lnTo>
                    <a:pt x="71451" y="21107"/>
                  </a:lnTo>
                  <a:lnTo>
                    <a:pt x="71248" y="22268"/>
                  </a:lnTo>
                  <a:lnTo>
                    <a:pt x="70968" y="23901"/>
                  </a:lnTo>
                  <a:lnTo>
                    <a:pt x="70798" y="24873"/>
                  </a:lnTo>
                  <a:lnTo>
                    <a:pt x="70465" y="26808"/>
                  </a:lnTo>
                  <a:lnTo>
                    <a:pt x="70010" y="29339"/>
                  </a:lnTo>
                  <a:lnTo>
                    <a:pt x="69761" y="30743"/>
                  </a:lnTo>
                  <a:lnTo>
                    <a:pt x="69699" y="31191"/>
                  </a:lnTo>
                  <a:lnTo>
                    <a:pt x="69630" y="31627"/>
                  </a:lnTo>
                  <a:lnTo>
                    <a:pt x="68106" y="40292"/>
                  </a:lnTo>
                  <a:lnTo>
                    <a:pt x="67305" y="44811"/>
                  </a:lnTo>
                  <a:lnTo>
                    <a:pt x="65369" y="56007"/>
                  </a:lnTo>
                  <a:lnTo>
                    <a:pt x="64114" y="63226"/>
                  </a:lnTo>
                  <a:lnTo>
                    <a:pt x="48798" y="60555"/>
                  </a:lnTo>
                  <a:lnTo>
                    <a:pt x="50913" y="49515"/>
                  </a:lnTo>
                  <a:lnTo>
                    <a:pt x="51533" y="44746"/>
                  </a:lnTo>
                  <a:lnTo>
                    <a:pt x="39648" y="42675"/>
                  </a:lnTo>
                  <a:lnTo>
                    <a:pt x="38795" y="42536"/>
                  </a:lnTo>
                  <a:lnTo>
                    <a:pt x="39151" y="40485"/>
                  </a:lnTo>
                  <a:lnTo>
                    <a:pt x="39178" y="40333"/>
                  </a:lnTo>
                  <a:lnTo>
                    <a:pt x="37481" y="40026"/>
                  </a:lnTo>
                  <a:lnTo>
                    <a:pt x="38056" y="36722"/>
                  </a:lnTo>
                  <a:lnTo>
                    <a:pt x="36368" y="36435"/>
                  </a:lnTo>
                  <a:lnTo>
                    <a:pt x="36776" y="34092"/>
                  </a:lnTo>
                  <a:lnTo>
                    <a:pt x="34640" y="33734"/>
                  </a:lnTo>
                  <a:lnTo>
                    <a:pt x="34685" y="33466"/>
                  </a:lnTo>
                  <a:lnTo>
                    <a:pt x="32549" y="33112"/>
                  </a:lnTo>
                  <a:lnTo>
                    <a:pt x="31146" y="41196"/>
                  </a:lnTo>
                  <a:lnTo>
                    <a:pt x="29024" y="40824"/>
                  </a:lnTo>
                  <a:lnTo>
                    <a:pt x="30879" y="30130"/>
                  </a:lnTo>
                  <a:lnTo>
                    <a:pt x="30448" y="30054"/>
                  </a:lnTo>
                  <a:lnTo>
                    <a:pt x="26529" y="29358"/>
                  </a:lnTo>
                  <a:lnTo>
                    <a:pt x="26195" y="31302"/>
                  </a:lnTo>
                  <a:lnTo>
                    <a:pt x="25311" y="36206"/>
                  </a:lnTo>
                  <a:lnTo>
                    <a:pt x="23317" y="35856"/>
                  </a:lnTo>
                  <a:lnTo>
                    <a:pt x="22863" y="35802"/>
                  </a:lnTo>
                  <a:lnTo>
                    <a:pt x="20169" y="35277"/>
                  </a:lnTo>
                  <a:lnTo>
                    <a:pt x="20517" y="33272"/>
                  </a:lnTo>
                  <a:lnTo>
                    <a:pt x="19744" y="33136"/>
                  </a:lnTo>
                  <a:lnTo>
                    <a:pt x="20464" y="29006"/>
                  </a:lnTo>
                  <a:lnTo>
                    <a:pt x="21938" y="29268"/>
                  </a:lnTo>
                  <a:lnTo>
                    <a:pt x="22063" y="28590"/>
                  </a:lnTo>
                  <a:lnTo>
                    <a:pt x="16007" y="27519"/>
                  </a:lnTo>
                  <a:lnTo>
                    <a:pt x="16143" y="26718"/>
                  </a:lnTo>
                  <a:lnTo>
                    <a:pt x="13855" y="26280"/>
                  </a:lnTo>
                  <a:lnTo>
                    <a:pt x="12742" y="26090"/>
                  </a:lnTo>
                  <a:lnTo>
                    <a:pt x="11874" y="25927"/>
                  </a:lnTo>
                  <a:lnTo>
                    <a:pt x="9674" y="25537"/>
                  </a:lnTo>
                  <a:lnTo>
                    <a:pt x="4528" y="24631"/>
                  </a:lnTo>
                  <a:lnTo>
                    <a:pt x="2596" y="24298"/>
                  </a:lnTo>
                  <a:lnTo>
                    <a:pt x="0" y="23840"/>
                  </a:lnTo>
                  <a:lnTo>
                    <a:pt x="451" y="21281"/>
                  </a:lnTo>
                  <a:lnTo>
                    <a:pt x="589" y="20428"/>
                  </a:lnTo>
                  <a:lnTo>
                    <a:pt x="914" y="18546"/>
                  </a:lnTo>
                  <a:lnTo>
                    <a:pt x="961" y="18294"/>
                  </a:lnTo>
                  <a:lnTo>
                    <a:pt x="5101" y="19023"/>
                  </a:lnTo>
                  <a:lnTo>
                    <a:pt x="9594" y="19809"/>
                  </a:lnTo>
                  <a:lnTo>
                    <a:pt x="9091" y="17731"/>
                  </a:lnTo>
                  <a:lnTo>
                    <a:pt x="11221" y="18103"/>
                  </a:lnTo>
                  <a:lnTo>
                    <a:pt x="11833" y="18219"/>
                  </a:lnTo>
                  <a:lnTo>
                    <a:pt x="11468" y="17976"/>
                  </a:lnTo>
                  <a:lnTo>
                    <a:pt x="10622" y="15759"/>
                  </a:lnTo>
                  <a:lnTo>
                    <a:pt x="10261" y="14933"/>
                  </a:lnTo>
                  <a:lnTo>
                    <a:pt x="9178" y="13430"/>
                  </a:lnTo>
                  <a:lnTo>
                    <a:pt x="7623" y="11956"/>
                  </a:lnTo>
                  <a:lnTo>
                    <a:pt x="5837" y="7600"/>
                  </a:lnTo>
                  <a:lnTo>
                    <a:pt x="6129" y="5787"/>
                  </a:lnTo>
                  <a:lnTo>
                    <a:pt x="5660" y="4560"/>
                  </a:lnTo>
                  <a:lnTo>
                    <a:pt x="6056" y="3945"/>
                  </a:lnTo>
                  <a:lnTo>
                    <a:pt x="6262" y="3640"/>
                  </a:lnTo>
                  <a:lnTo>
                    <a:pt x="6484" y="3354"/>
                  </a:lnTo>
                  <a:lnTo>
                    <a:pt x="6911" y="2897"/>
                  </a:lnTo>
                  <a:lnTo>
                    <a:pt x="7382" y="2468"/>
                  </a:lnTo>
                  <a:lnTo>
                    <a:pt x="7881" y="2068"/>
                  </a:lnTo>
                  <a:lnTo>
                    <a:pt x="8408" y="1710"/>
                  </a:lnTo>
                  <a:lnTo>
                    <a:pt x="8950" y="1396"/>
                  </a:lnTo>
                  <a:lnTo>
                    <a:pt x="9025" y="1238"/>
                  </a:lnTo>
                  <a:lnTo>
                    <a:pt x="9124" y="1086"/>
                  </a:lnTo>
                  <a:lnTo>
                    <a:pt x="9247" y="943"/>
                  </a:lnTo>
                  <a:lnTo>
                    <a:pt x="9382" y="824"/>
                  </a:lnTo>
                  <a:lnTo>
                    <a:pt x="9524" y="724"/>
                  </a:lnTo>
                  <a:lnTo>
                    <a:pt x="9690" y="657"/>
                  </a:lnTo>
                  <a:lnTo>
                    <a:pt x="9872" y="619"/>
                  </a:lnTo>
                  <a:lnTo>
                    <a:pt x="10066" y="600"/>
                  </a:lnTo>
                  <a:lnTo>
                    <a:pt x="10260" y="590"/>
                  </a:lnTo>
                  <a:lnTo>
                    <a:pt x="10866" y="543"/>
                  </a:lnTo>
                  <a:lnTo>
                    <a:pt x="11278" y="533"/>
                  </a:lnTo>
                  <a:lnTo>
                    <a:pt x="11488" y="543"/>
                  </a:lnTo>
                  <a:lnTo>
                    <a:pt x="11836" y="571"/>
                  </a:lnTo>
                  <a:lnTo>
                    <a:pt x="12010" y="595"/>
                  </a:lnTo>
                  <a:lnTo>
                    <a:pt x="12184" y="629"/>
                  </a:lnTo>
                  <a:lnTo>
                    <a:pt x="12354" y="667"/>
                  </a:lnTo>
                  <a:lnTo>
                    <a:pt x="12485" y="710"/>
                  </a:lnTo>
                  <a:lnTo>
                    <a:pt x="12869" y="853"/>
                  </a:lnTo>
                  <a:lnTo>
                    <a:pt x="13000" y="895"/>
                  </a:lnTo>
                  <a:lnTo>
                    <a:pt x="13475" y="1014"/>
                  </a:lnTo>
                  <a:lnTo>
                    <a:pt x="13716" y="1057"/>
                  </a:lnTo>
                  <a:lnTo>
                    <a:pt x="13954" y="1081"/>
                  </a:lnTo>
                  <a:lnTo>
                    <a:pt x="14195" y="1081"/>
                  </a:lnTo>
                  <a:lnTo>
                    <a:pt x="14358" y="1067"/>
                  </a:lnTo>
                  <a:lnTo>
                    <a:pt x="14524" y="1043"/>
                  </a:lnTo>
                  <a:lnTo>
                    <a:pt x="14686" y="1014"/>
                  </a:lnTo>
                  <a:lnTo>
                    <a:pt x="15011" y="934"/>
                  </a:lnTo>
                  <a:lnTo>
                    <a:pt x="15225" y="862"/>
                  </a:lnTo>
                  <a:lnTo>
                    <a:pt x="15430" y="776"/>
                  </a:lnTo>
                  <a:lnTo>
                    <a:pt x="15842" y="590"/>
                  </a:lnTo>
                  <a:lnTo>
                    <a:pt x="16052" y="519"/>
                  </a:lnTo>
                  <a:lnTo>
                    <a:pt x="16226" y="471"/>
                  </a:lnTo>
                  <a:lnTo>
                    <a:pt x="16578" y="405"/>
                  </a:lnTo>
                  <a:lnTo>
                    <a:pt x="16753" y="366"/>
                  </a:lnTo>
                  <a:lnTo>
                    <a:pt x="16927" y="314"/>
                  </a:lnTo>
                  <a:lnTo>
                    <a:pt x="17069" y="257"/>
                  </a:lnTo>
                  <a:lnTo>
                    <a:pt x="17350" y="114"/>
                  </a:lnTo>
                  <a:lnTo>
                    <a:pt x="17493" y="47"/>
                  </a:lnTo>
                  <a:lnTo>
                    <a:pt x="17639" y="0"/>
                  </a:lnTo>
                  <a:lnTo>
                    <a:pt x="18609" y="457"/>
                  </a:lnTo>
                  <a:lnTo>
                    <a:pt x="18756" y="519"/>
                  </a:lnTo>
                  <a:lnTo>
                    <a:pt x="18926" y="547"/>
                  </a:lnTo>
                  <a:lnTo>
                    <a:pt x="19112" y="552"/>
                  </a:lnTo>
                  <a:lnTo>
                    <a:pt x="19476" y="524"/>
                  </a:lnTo>
                  <a:lnTo>
                    <a:pt x="19619" y="500"/>
                  </a:lnTo>
                  <a:lnTo>
                    <a:pt x="19904" y="419"/>
                  </a:lnTo>
                  <a:lnTo>
                    <a:pt x="20046" y="385"/>
                  </a:lnTo>
                  <a:lnTo>
                    <a:pt x="20189" y="376"/>
                  </a:lnTo>
                  <a:lnTo>
                    <a:pt x="20383" y="400"/>
                  </a:lnTo>
                  <a:lnTo>
                    <a:pt x="20588" y="457"/>
                  </a:lnTo>
                  <a:lnTo>
                    <a:pt x="20790" y="538"/>
                  </a:lnTo>
                  <a:lnTo>
                    <a:pt x="20965" y="643"/>
                  </a:lnTo>
                  <a:lnTo>
                    <a:pt x="21186" y="895"/>
                  </a:lnTo>
                  <a:lnTo>
                    <a:pt x="21258" y="1034"/>
                  </a:lnTo>
                  <a:lnTo>
                    <a:pt x="21309" y="1181"/>
                  </a:lnTo>
                  <a:lnTo>
                    <a:pt x="21345" y="1334"/>
                  </a:lnTo>
                  <a:lnTo>
                    <a:pt x="21364" y="1486"/>
                  </a:lnTo>
                  <a:lnTo>
                    <a:pt x="21357" y="1615"/>
                  </a:lnTo>
                  <a:lnTo>
                    <a:pt x="21289" y="1872"/>
                  </a:lnTo>
                  <a:lnTo>
                    <a:pt x="21258" y="2006"/>
                  </a:lnTo>
                  <a:lnTo>
                    <a:pt x="21242" y="2134"/>
                  </a:lnTo>
                  <a:lnTo>
                    <a:pt x="21273" y="2392"/>
                  </a:lnTo>
                  <a:lnTo>
                    <a:pt x="21357" y="2654"/>
                  </a:lnTo>
                  <a:lnTo>
                    <a:pt x="21475" y="2911"/>
                  </a:lnTo>
                  <a:lnTo>
                    <a:pt x="21618" y="3159"/>
                  </a:lnTo>
                  <a:lnTo>
                    <a:pt x="21764" y="3397"/>
                  </a:lnTo>
                  <a:lnTo>
                    <a:pt x="21891" y="3569"/>
                  </a:lnTo>
                  <a:lnTo>
                    <a:pt x="22326" y="4055"/>
                  </a:lnTo>
                  <a:lnTo>
                    <a:pt x="22453" y="4226"/>
                  </a:lnTo>
                  <a:lnTo>
                    <a:pt x="22576" y="4455"/>
                  </a:lnTo>
                  <a:lnTo>
                    <a:pt x="22675" y="4703"/>
                  </a:lnTo>
                  <a:lnTo>
                    <a:pt x="22758" y="4955"/>
                  </a:lnTo>
                  <a:lnTo>
                    <a:pt x="22857" y="5203"/>
                  </a:lnTo>
                  <a:lnTo>
                    <a:pt x="22976" y="5432"/>
                  </a:lnTo>
                  <a:lnTo>
                    <a:pt x="23181" y="5694"/>
                  </a:lnTo>
                  <a:lnTo>
                    <a:pt x="23419" y="5937"/>
                  </a:lnTo>
                  <a:lnTo>
                    <a:pt x="23676" y="6166"/>
                  </a:lnTo>
                  <a:lnTo>
                    <a:pt x="23926" y="6399"/>
                  </a:lnTo>
                  <a:lnTo>
                    <a:pt x="24151" y="6652"/>
                  </a:lnTo>
                  <a:lnTo>
                    <a:pt x="24310" y="6871"/>
                  </a:lnTo>
                  <a:lnTo>
                    <a:pt x="24460" y="7105"/>
                  </a:lnTo>
                  <a:lnTo>
                    <a:pt x="24745" y="7576"/>
                  </a:lnTo>
                  <a:lnTo>
                    <a:pt x="24892" y="7805"/>
                  </a:lnTo>
                  <a:lnTo>
                    <a:pt x="25327" y="8453"/>
                  </a:lnTo>
                  <a:lnTo>
                    <a:pt x="25774" y="9092"/>
                  </a:lnTo>
                  <a:lnTo>
                    <a:pt x="26004" y="9406"/>
                  </a:lnTo>
                  <a:lnTo>
                    <a:pt x="26439" y="9988"/>
                  </a:lnTo>
                  <a:lnTo>
                    <a:pt x="26891" y="10559"/>
                  </a:lnTo>
                  <a:lnTo>
                    <a:pt x="27120" y="10841"/>
                  </a:lnTo>
                  <a:lnTo>
                    <a:pt x="27266" y="11013"/>
                  </a:lnTo>
                  <a:lnTo>
                    <a:pt x="27603" y="11403"/>
                  </a:lnTo>
                  <a:lnTo>
                    <a:pt x="28811" y="12737"/>
                  </a:lnTo>
                  <a:lnTo>
                    <a:pt x="29282" y="13247"/>
                  </a:lnTo>
                  <a:lnTo>
                    <a:pt x="29769" y="13767"/>
                  </a:lnTo>
                  <a:lnTo>
                    <a:pt x="30018" y="14043"/>
                  </a:lnTo>
                  <a:lnTo>
                    <a:pt x="30271" y="14314"/>
                  </a:lnTo>
                  <a:lnTo>
                    <a:pt x="30529" y="14577"/>
                  </a:lnTo>
                  <a:lnTo>
                    <a:pt x="30798" y="14829"/>
                  </a:lnTo>
                  <a:lnTo>
                    <a:pt x="31107" y="15077"/>
                  </a:lnTo>
                  <a:lnTo>
                    <a:pt x="31427" y="15311"/>
                  </a:lnTo>
                  <a:lnTo>
                    <a:pt x="32088" y="15763"/>
                  </a:lnTo>
                  <a:lnTo>
                    <a:pt x="32409" y="15997"/>
                  </a:lnTo>
                  <a:lnTo>
                    <a:pt x="32591" y="16144"/>
                  </a:lnTo>
                  <a:lnTo>
                    <a:pt x="32947" y="16445"/>
                  </a:lnTo>
                  <a:lnTo>
                    <a:pt x="33130" y="16588"/>
                  </a:lnTo>
                  <a:lnTo>
                    <a:pt x="33320" y="16721"/>
                  </a:lnTo>
                  <a:lnTo>
                    <a:pt x="33605" y="16897"/>
                  </a:lnTo>
                  <a:lnTo>
                    <a:pt x="33901" y="17059"/>
                  </a:lnTo>
                  <a:lnTo>
                    <a:pt x="34206" y="17202"/>
                  </a:lnTo>
                  <a:lnTo>
                    <a:pt x="34412" y="17336"/>
                  </a:lnTo>
                  <a:lnTo>
                    <a:pt x="34622" y="17464"/>
                  </a:lnTo>
                  <a:lnTo>
                    <a:pt x="35065" y="17688"/>
                  </a:lnTo>
                  <a:lnTo>
                    <a:pt x="35291" y="17784"/>
                  </a:lnTo>
                  <a:lnTo>
                    <a:pt x="35564" y="17879"/>
                  </a:lnTo>
                  <a:lnTo>
                    <a:pt x="35849" y="17960"/>
                  </a:lnTo>
                  <a:lnTo>
                    <a:pt x="36138" y="18027"/>
                  </a:lnTo>
                  <a:lnTo>
                    <a:pt x="36431" y="18084"/>
                  </a:lnTo>
                  <a:lnTo>
                    <a:pt x="36720" y="18132"/>
                  </a:lnTo>
                  <a:lnTo>
                    <a:pt x="36961" y="18165"/>
                  </a:lnTo>
                  <a:lnTo>
                    <a:pt x="37448" y="18208"/>
                  </a:lnTo>
                  <a:lnTo>
                    <a:pt x="37939" y="18227"/>
                  </a:lnTo>
                  <a:lnTo>
                    <a:pt x="38110" y="18227"/>
                  </a:lnTo>
                  <a:lnTo>
                    <a:pt x="38458" y="18217"/>
                  </a:lnTo>
                  <a:lnTo>
                    <a:pt x="38802" y="18203"/>
                  </a:lnTo>
                  <a:lnTo>
                    <a:pt x="39428" y="18217"/>
                  </a:lnTo>
                  <a:lnTo>
                    <a:pt x="39638" y="18213"/>
                  </a:lnTo>
                  <a:lnTo>
                    <a:pt x="39843" y="18189"/>
                  </a:lnTo>
                  <a:lnTo>
                    <a:pt x="40029" y="18151"/>
                  </a:lnTo>
                  <a:lnTo>
                    <a:pt x="40212" y="18108"/>
                  </a:lnTo>
                  <a:lnTo>
                    <a:pt x="40394" y="18051"/>
                  </a:lnTo>
                  <a:lnTo>
                    <a:pt x="40572" y="17989"/>
                  </a:lnTo>
                  <a:lnTo>
                    <a:pt x="40746" y="17917"/>
                  </a:lnTo>
                  <a:lnTo>
                    <a:pt x="40881" y="17855"/>
                  </a:lnTo>
                  <a:lnTo>
                    <a:pt x="41142" y="17717"/>
                  </a:lnTo>
                  <a:lnTo>
                    <a:pt x="41395" y="17555"/>
                  </a:lnTo>
                  <a:lnTo>
                    <a:pt x="41348" y="17422"/>
                  </a:lnTo>
                  <a:lnTo>
                    <a:pt x="41328" y="17264"/>
                  </a:lnTo>
                  <a:lnTo>
                    <a:pt x="41328" y="17102"/>
                  </a:lnTo>
                  <a:lnTo>
                    <a:pt x="41356" y="16945"/>
                  </a:lnTo>
                  <a:lnTo>
                    <a:pt x="41613" y="16611"/>
                  </a:lnTo>
                  <a:lnTo>
                    <a:pt x="41866" y="16440"/>
                  </a:lnTo>
                  <a:lnTo>
                    <a:pt x="42211" y="16221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9" name="pg299"/>
            <p:cNvSpPr/>
            <p:nvPr/>
          </p:nvSpPr>
          <p:spPr>
            <a:xfrm>
              <a:off x="6137931" y="5640405"/>
              <a:ext cx="39321" cy="40337"/>
            </a:xfrm>
            <a:custGeom>
              <a:avLst/>
              <a:gdLst/>
              <a:ahLst/>
              <a:cxnLst/>
              <a:rect l="0" t="0" r="0" b="0"/>
              <a:pathLst>
                <a:path w="39321" h="40337">
                  <a:moveTo>
                    <a:pt x="6670" y="22106"/>
                  </a:moveTo>
                  <a:lnTo>
                    <a:pt x="6662" y="22535"/>
                  </a:lnTo>
                  <a:lnTo>
                    <a:pt x="6682" y="22740"/>
                  </a:lnTo>
                  <a:lnTo>
                    <a:pt x="6737" y="22930"/>
                  </a:lnTo>
                  <a:lnTo>
                    <a:pt x="6832" y="23097"/>
                  </a:lnTo>
                  <a:lnTo>
                    <a:pt x="6955" y="23259"/>
                  </a:lnTo>
                  <a:lnTo>
                    <a:pt x="7101" y="23411"/>
                  </a:lnTo>
                  <a:lnTo>
                    <a:pt x="7260" y="23535"/>
                  </a:lnTo>
                  <a:lnTo>
                    <a:pt x="7422" y="23635"/>
                  </a:lnTo>
                  <a:lnTo>
                    <a:pt x="7790" y="23607"/>
                  </a:lnTo>
                  <a:lnTo>
                    <a:pt x="8032" y="23612"/>
                  </a:lnTo>
                  <a:lnTo>
                    <a:pt x="8348" y="23664"/>
                  </a:lnTo>
                  <a:lnTo>
                    <a:pt x="8558" y="23702"/>
                  </a:lnTo>
                  <a:lnTo>
                    <a:pt x="9389" y="23559"/>
                  </a:lnTo>
                  <a:lnTo>
                    <a:pt x="9496" y="23416"/>
                  </a:lnTo>
                  <a:lnTo>
                    <a:pt x="9825" y="23130"/>
                  </a:lnTo>
                  <a:lnTo>
                    <a:pt x="10193" y="22987"/>
                  </a:lnTo>
                  <a:lnTo>
                    <a:pt x="10336" y="22902"/>
                  </a:lnTo>
                  <a:lnTo>
                    <a:pt x="10478" y="22806"/>
                  </a:lnTo>
                  <a:lnTo>
                    <a:pt x="10728" y="22578"/>
                  </a:lnTo>
                  <a:lnTo>
                    <a:pt x="10866" y="22387"/>
                  </a:lnTo>
                  <a:lnTo>
                    <a:pt x="10937" y="22258"/>
                  </a:lnTo>
                  <a:lnTo>
                    <a:pt x="10993" y="22120"/>
                  </a:lnTo>
                  <a:lnTo>
                    <a:pt x="10997" y="21987"/>
                  </a:lnTo>
                  <a:lnTo>
                    <a:pt x="10969" y="21844"/>
                  </a:lnTo>
                  <a:lnTo>
                    <a:pt x="10929" y="21696"/>
                  </a:lnTo>
                  <a:lnTo>
                    <a:pt x="11341" y="21010"/>
                  </a:lnTo>
                  <a:lnTo>
                    <a:pt x="11492" y="20938"/>
                  </a:lnTo>
                  <a:lnTo>
                    <a:pt x="11658" y="20895"/>
                  </a:lnTo>
                  <a:lnTo>
                    <a:pt x="11836" y="20867"/>
                  </a:lnTo>
                  <a:lnTo>
                    <a:pt x="12014" y="20843"/>
                  </a:lnTo>
                  <a:lnTo>
                    <a:pt x="12188" y="20810"/>
                  </a:lnTo>
                  <a:lnTo>
                    <a:pt x="12628" y="20714"/>
                  </a:lnTo>
                  <a:lnTo>
                    <a:pt x="13031" y="20610"/>
                  </a:lnTo>
                  <a:lnTo>
                    <a:pt x="13178" y="20567"/>
                  </a:lnTo>
                  <a:lnTo>
                    <a:pt x="13613" y="20305"/>
                  </a:lnTo>
                  <a:lnTo>
                    <a:pt x="13954" y="19942"/>
                  </a:lnTo>
                  <a:lnTo>
                    <a:pt x="14647" y="19390"/>
                  </a:lnTo>
                  <a:lnTo>
                    <a:pt x="15031" y="19242"/>
                  </a:lnTo>
                  <a:lnTo>
                    <a:pt x="15422" y="18942"/>
                  </a:lnTo>
                  <a:lnTo>
                    <a:pt x="15553" y="18837"/>
                  </a:lnTo>
                  <a:lnTo>
                    <a:pt x="16139" y="18479"/>
                  </a:lnTo>
                  <a:lnTo>
                    <a:pt x="16780" y="17741"/>
                  </a:lnTo>
                  <a:lnTo>
                    <a:pt x="16879" y="17512"/>
                  </a:lnTo>
                  <a:lnTo>
                    <a:pt x="16927" y="17355"/>
                  </a:lnTo>
                  <a:lnTo>
                    <a:pt x="16958" y="17193"/>
                  </a:lnTo>
                  <a:lnTo>
                    <a:pt x="16974" y="17026"/>
                  </a:lnTo>
                  <a:lnTo>
                    <a:pt x="17014" y="16692"/>
                  </a:lnTo>
                  <a:lnTo>
                    <a:pt x="17101" y="16049"/>
                  </a:lnTo>
                  <a:lnTo>
                    <a:pt x="17180" y="15878"/>
                  </a:lnTo>
                  <a:lnTo>
                    <a:pt x="17675" y="15396"/>
                  </a:lnTo>
                  <a:lnTo>
                    <a:pt x="18055" y="15191"/>
                  </a:lnTo>
                  <a:lnTo>
                    <a:pt x="18372" y="14958"/>
                  </a:lnTo>
                  <a:lnTo>
                    <a:pt x="18475" y="14815"/>
                  </a:lnTo>
                  <a:lnTo>
                    <a:pt x="18562" y="14658"/>
                  </a:lnTo>
                  <a:lnTo>
                    <a:pt x="18621" y="14496"/>
                  </a:lnTo>
                  <a:lnTo>
                    <a:pt x="18657" y="14338"/>
                  </a:lnTo>
                  <a:lnTo>
                    <a:pt x="18688" y="14062"/>
                  </a:lnTo>
                  <a:lnTo>
                    <a:pt x="18736" y="13509"/>
                  </a:lnTo>
                  <a:lnTo>
                    <a:pt x="18786" y="12646"/>
                  </a:lnTo>
                  <a:lnTo>
                    <a:pt x="18807" y="12304"/>
                  </a:lnTo>
                  <a:lnTo>
                    <a:pt x="18819" y="11980"/>
                  </a:lnTo>
                  <a:lnTo>
                    <a:pt x="18811" y="11655"/>
                  </a:lnTo>
                  <a:lnTo>
                    <a:pt x="18775" y="11341"/>
                  </a:lnTo>
                  <a:lnTo>
                    <a:pt x="18724" y="11150"/>
                  </a:lnTo>
                  <a:lnTo>
                    <a:pt x="18570" y="10769"/>
                  </a:lnTo>
                  <a:lnTo>
                    <a:pt x="18518" y="10588"/>
                  </a:lnTo>
                  <a:lnTo>
                    <a:pt x="18514" y="10412"/>
                  </a:lnTo>
                  <a:lnTo>
                    <a:pt x="18621" y="10164"/>
                  </a:lnTo>
                  <a:lnTo>
                    <a:pt x="18847" y="9797"/>
                  </a:lnTo>
                  <a:lnTo>
                    <a:pt x="18902" y="9640"/>
                  </a:lnTo>
                  <a:lnTo>
                    <a:pt x="18950" y="9478"/>
                  </a:lnTo>
                  <a:lnTo>
                    <a:pt x="18989" y="9311"/>
                  </a:lnTo>
                  <a:lnTo>
                    <a:pt x="19057" y="8982"/>
                  </a:lnTo>
                  <a:lnTo>
                    <a:pt x="19088" y="8772"/>
                  </a:lnTo>
                  <a:lnTo>
                    <a:pt x="19108" y="8553"/>
                  </a:lnTo>
                  <a:lnTo>
                    <a:pt x="19132" y="8339"/>
                  </a:lnTo>
                  <a:lnTo>
                    <a:pt x="19163" y="8129"/>
                  </a:lnTo>
                  <a:lnTo>
                    <a:pt x="19227" y="7934"/>
                  </a:lnTo>
                  <a:lnTo>
                    <a:pt x="19318" y="7743"/>
                  </a:lnTo>
                  <a:lnTo>
                    <a:pt x="19437" y="7557"/>
                  </a:lnTo>
                  <a:lnTo>
                    <a:pt x="19567" y="7386"/>
                  </a:lnTo>
                  <a:lnTo>
                    <a:pt x="19714" y="7219"/>
                  </a:lnTo>
                  <a:lnTo>
                    <a:pt x="19991" y="6943"/>
                  </a:lnTo>
                  <a:lnTo>
                    <a:pt x="20129" y="6828"/>
                  </a:lnTo>
                  <a:lnTo>
                    <a:pt x="20414" y="6619"/>
                  </a:lnTo>
                  <a:lnTo>
                    <a:pt x="20707" y="6414"/>
                  </a:lnTo>
                  <a:lnTo>
                    <a:pt x="21012" y="6223"/>
                  </a:lnTo>
                  <a:lnTo>
                    <a:pt x="21321" y="6037"/>
                  </a:lnTo>
                  <a:lnTo>
                    <a:pt x="21717" y="5766"/>
                  </a:lnTo>
                  <a:lnTo>
                    <a:pt x="21851" y="5684"/>
                  </a:lnTo>
                  <a:lnTo>
                    <a:pt x="21994" y="5618"/>
                  </a:lnTo>
                  <a:lnTo>
                    <a:pt x="22128" y="5575"/>
                  </a:lnTo>
                  <a:lnTo>
                    <a:pt x="22267" y="5546"/>
                  </a:lnTo>
                  <a:lnTo>
                    <a:pt x="22548" y="5499"/>
                  </a:lnTo>
                  <a:lnTo>
                    <a:pt x="22683" y="5461"/>
                  </a:lnTo>
                  <a:lnTo>
                    <a:pt x="22821" y="5408"/>
                  </a:lnTo>
                  <a:lnTo>
                    <a:pt x="23090" y="5289"/>
                  </a:lnTo>
                  <a:lnTo>
                    <a:pt x="23494" y="5060"/>
                  </a:lnTo>
                  <a:lnTo>
                    <a:pt x="23653" y="4979"/>
                  </a:lnTo>
                  <a:lnTo>
                    <a:pt x="23815" y="4912"/>
                  </a:lnTo>
                  <a:lnTo>
                    <a:pt x="23977" y="4855"/>
                  </a:lnTo>
                  <a:lnTo>
                    <a:pt x="24246" y="4779"/>
                  </a:lnTo>
                  <a:lnTo>
                    <a:pt x="24662" y="4722"/>
                  </a:lnTo>
                  <a:lnTo>
                    <a:pt x="24836" y="4731"/>
                  </a:lnTo>
                  <a:lnTo>
                    <a:pt x="25010" y="4770"/>
                  </a:lnTo>
                  <a:lnTo>
                    <a:pt x="25359" y="4879"/>
                  </a:lnTo>
                  <a:lnTo>
                    <a:pt x="25533" y="4927"/>
                  </a:lnTo>
                  <a:lnTo>
                    <a:pt x="25957" y="5008"/>
                  </a:lnTo>
                  <a:lnTo>
                    <a:pt x="26317" y="5151"/>
                  </a:lnTo>
                  <a:lnTo>
                    <a:pt x="26507" y="5294"/>
                  </a:lnTo>
                  <a:lnTo>
                    <a:pt x="27504" y="5723"/>
                  </a:lnTo>
                  <a:lnTo>
                    <a:pt x="27876" y="5584"/>
                  </a:lnTo>
                  <a:lnTo>
                    <a:pt x="28019" y="5522"/>
                  </a:lnTo>
                  <a:lnTo>
                    <a:pt x="28158" y="5456"/>
                  </a:lnTo>
                  <a:lnTo>
                    <a:pt x="28427" y="5303"/>
                  </a:lnTo>
                  <a:lnTo>
                    <a:pt x="28581" y="5203"/>
                  </a:lnTo>
                  <a:lnTo>
                    <a:pt x="28732" y="5089"/>
                  </a:lnTo>
                  <a:lnTo>
                    <a:pt x="28878" y="4970"/>
                  </a:lnTo>
                  <a:lnTo>
                    <a:pt x="29309" y="4603"/>
                  </a:lnTo>
                  <a:lnTo>
                    <a:pt x="29737" y="4222"/>
                  </a:lnTo>
                  <a:lnTo>
                    <a:pt x="29879" y="4088"/>
                  </a:lnTo>
                  <a:lnTo>
                    <a:pt x="30347" y="3674"/>
                  </a:lnTo>
                  <a:lnTo>
                    <a:pt x="30497" y="3531"/>
                  </a:lnTo>
                  <a:lnTo>
                    <a:pt x="30636" y="3378"/>
                  </a:lnTo>
                  <a:lnTo>
                    <a:pt x="30754" y="3230"/>
                  </a:lnTo>
                  <a:lnTo>
                    <a:pt x="30865" y="3078"/>
                  </a:lnTo>
                  <a:lnTo>
                    <a:pt x="31079" y="2763"/>
                  </a:lnTo>
                  <a:lnTo>
                    <a:pt x="31182" y="2606"/>
                  </a:lnTo>
                  <a:lnTo>
                    <a:pt x="31309" y="2430"/>
                  </a:lnTo>
                  <a:lnTo>
                    <a:pt x="31677" y="1901"/>
                  </a:lnTo>
                  <a:lnTo>
                    <a:pt x="31792" y="1720"/>
                  </a:lnTo>
                  <a:lnTo>
                    <a:pt x="31887" y="1558"/>
                  </a:lnTo>
                  <a:lnTo>
                    <a:pt x="32065" y="1224"/>
                  </a:lnTo>
                  <a:lnTo>
                    <a:pt x="32160" y="1062"/>
                  </a:lnTo>
                  <a:lnTo>
                    <a:pt x="32263" y="905"/>
                  </a:lnTo>
                  <a:lnTo>
                    <a:pt x="32476" y="652"/>
                  </a:lnTo>
                  <a:lnTo>
                    <a:pt x="32635" y="495"/>
                  </a:lnTo>
                  <a:lnTo>
                    <a:pt x="33102" y="138"/>
                  </a:lnTo>
                  <a:lnTo>
                    <a:pt x="33233" y="85"/>
                  </a:lnTo>
                  <a:lnTo>
                    <a:pt x="33395" y="42"/>
                  </a:lnTo>
                  <a:lnTo>
                    <a:pt x="33577" y="9"/>
                  </a:lnTo>
                  <a:lnTo>
                    <a:pt x="33759" y="0"/>
                  </a:lnTo>
                  <a:lnTo>
                    <a:pt x="34135" y="176"/>
                  </a:lnTo>
                  <a:lnTo>
                    <a:pt x="34187" y="314"/>
                  </a:lnTo>
                  <a:lnTo>
                    <a:pt x="34226" y="466"/>
                  </a:lnTo>
                  <a:lnTo>
                    <a:pt x="34262" y="624"/>
                  </a:lnTo>
                  <a:lnTo>
                    <a:pt x="34309" y="771"/>
                  </a:lnTo>
                  <a:lnTo>
                    <a:pt x="34381" y="938"/>
                  </a:lnTo>
                  <a:lnTo>
                    <a:pt x="34618" y="1434"/>
                  </a:lnTo>
                  <a:lnTo>
                    <a:pt x="34693" y="1601"/>
                  </a:lnTo>
                  <a:lnTo>
                    <a:pt x="34879" y="2049"/>
                  </a:lnTo>
                  <a:lnTo>
                    <a:pt x="34935" y="2196"/>
                  </a:lnTo>
                  <a:lnTo>
                    <a:pt x="34986" y="2349"/>
                  </a:lnTo>
                  <a:lnTo>
                    <a:pt x="35073" y="2663"/>
                  </a:lnTo>
                  <a:lnTo>
                    <a:pt x="35113" y="2821"/>
                  </a:lnTo>
                  <a:lnTo>
                    <a:pt x="35180" y="3135"/>
                  </a:lnTo>
                  <a:lnTo>
                    <a:pt x="35208" y="3307"/>
                  </a:lnTo>
                  <a:lnTo>
                    <a:pt x="35232" y="3478"/>
                  </a:lnTo>
                  <a:lnTo>
                    <a:pt x="35247" y="3654"/>
                  </a:lnTo>
                  <a:lnTo>
                    <a:pt x="35299" y="3998"/>
                  </a:lnTo>
                  <a:lnTo>
                    <a:pt x="35335" y="4174"/>
                  </a:lnTo>
                  <a:lnTo>
                    <a:pt x="35418" y="4527"/>
                  </a:lnTo>
                  <a:lnTo>
                    <a:pt x="35493" y="4879"/>
                  </a:lnTo>
                  <a:lnTo>
                    <a:pt x="35513" y="5036"/>
                  </a:lnTo>
                  <a:lnTo>
                    <a:pt x="35572" y="5665"/>
                  </a:lnTo>
                  <a:lnTo>
                    <a:pt x="35600" y="5866"/>
                  </a:lnTo>
                  <a:lnTo>
                    <a:pt x="35635" y="6061"/>
                  </a:lnTo>
                  <a:lnTo>
                    <a:pt x="35699" y="6461"/>
                  </a:lnTo>
                  <a:lnTo>
                    <a:pt x="35727" y="6661"/>
                  </a:lnTo>
                  <a:lnTo>
                    <a:pt x="35758" y="7081"/>
                  </a:lnTo>
                  <a:lnTo>
                    <a:pt x="35782" y="7710"/>
                  </a:lnTo>
                  <a:lnTo>
                    <a:pt x="35790" y="7838"/>
                  </a:lnTo>
                  <a:lnTo>
                    <a:pt x="35798" y="8091"/>
                  </a:lnTo>
                  <a:lnTo>
                    <a:pt x="35810" y="8234"/>
                  </a:lnTo>
                  <a:lnTo>
                    <a:pt x="35817" y="8382"/>
                  </a:lnTo>
                  <a:lnTo>
                    <a:pt x="35817" y="8529"/>
                  </a:lnTo>
                  <a:lnTo>
                    <a:pt x="35810" y="8677"/>
                  </a:lnTo>
                  <a:lnTo>
                    <a:pt x="35794" y="8820"/>
                  </a:lnTo>
                  <a:lnTo>
                    <a:pt x="35774" y="8949"/>
                  </a:lnTo>
                  <a:lnTo>
                    <a:pt x="35719" y="9201"/>
                  </a:lnTo>
                  <a:lnTo>
                    <a:pt x="35655" y="9454"/>
                  </a:lnTo>
                  <a:lnTo>
                    <a:pt x="35631" y="9583"/>
                  </a:lnTo>
                  <a:lnTo>
                    <a:pt x="35600" y="9716"/>
                  </a:lnTo>
                  <a:lnTo>
                    <a:pt x="35576" y="9845"/>
                  </a:lnTo>
                  <a:lnTo>
                    <a:pt x="35540" y="10107"/>
                  </a:lnTo>
                  <a:lnTo>
                    <a:pt x="35532" y="10259"/>
                  </a:lnTo>
                  <a:lnTo>
                    <a:pt x="35532" y="10412"/>
                  </a:lnTo>
                  <a:lnTo>
                    <a:pt x="35537" y="10569"/>
                  </a:lnTo>
                  <a:lnTo>
                    <a:pt x="35548" y="10721"/>
                  </a:lnTo>
                  <a:lnTo>
                    <a:pt x="35568" y="10869"/>
                  </a:lnTo>
                  <a:lnTo>
                    <a:pt x="35600" y="11031"/>
                  </a:lnTo>
                  <a:lnTo>
                    <a:pt x="35647" y="11188"/>
                  </a:lnTo>
                  <a:lnTo>
                    <a:pt x="35699" y="11341"/>
                  </a:lnTo>
                  <a:lnTo>
                    <a:pt x="35742" y="11498"/>
                  </a:lnTo>
                  <a:lnTo>
                    <a:pt x="35754" y="12356"/>
                  </a:lnTo>
                  <a:lnTo>
                    <a:pt x="35794" y="12528"/>
                  </a:lnTo>
                  <a:lnTo>
                    <a:pt x="35841" y="12699"/>
                  </a:lnTo>
                  <a:lnTo>
                    <a:pt x="35952" y="13037"/>
                  </a:lnTo>
                  <a:lnTo>
                    <a:pt x="35996" y="13180"/>
                  </a:lnTo>
                  <a:lnTo>
                    <a:pt x="36154" y="13604"/>
                  </a:lnTo>
                  <a:lnTo>
                    <a:pt x="36213" y="13743"/>
                  </a:lnTo>
                  <a:lnTo>
                    <a:pt x="36376" y="14076"/>
                  </a:lnTo>
                  <a:lnTo>
                    <a:pt x="36562" y="14400"/>
                  </a:lnTo>
                  <a:lnTo>
                    <a:pt x="36665" y="14553"/>
                  </a:lnTo>
                  <a:lnTo>
                    <a:pt x="36760" y="14686"/>
                  </a:lnTo>
                  <a:lnTo>
                    <a:pt x="36863" y="14815"/>
                  </a:lnTo>
                  <a:lnTo>
                    <a:pt x="37179" y="15196"/>
                  </a:lnTo>
                  <a:lnTo>
                    <a:pt x="37559" y="15620"/>
                  </a:lnTo>
                  <a:lnTo>
                    <a:pt x="37670" y="15768"/>
                  </a:lnTo>
                  <a:lnTo>
                    <a:pt x="37757" y="15930"/>
                  </a:lnTo>
                  <a:lnTo>
                    <a:pt x="37821" y="16101"/>
                  </a:lnTo>
                  <a:lnTo>
                    <a:pt x="37864" y="16283"/>
                  </a:lnTo>
                  <a:lnTo>
                    <a:pt x="37892" y="16473"/>
                  </a:lnTo>
                  <a:lnTo>
                    <a:pt x="37900" y="16659"/>
                  </a:lnTo>
                  <a:lnTo>
                    <a:pt x="37892" y="16840"/>
                  </a:lnTo>
                  <a:lnTo>
                    <a:pt x="38050" y="17665"/>
                  </a:lnTo>
                  <a:lnTo>
                    <a:pt x="38169" y="18179"/>
                  </a:lnTo>
                  <a:lnTo>
                    <a:pt x="38205" y="18351"/>
                  </a:lnTo>
                  <a:lnTo>
                    <a:pt x="38224" y="18522"/>
                  </a:lnTo>
                  <a:lnTo>
                    <a:pt x="38228" y="18689"/>
                  </a:lnTo>
                  <a:lnTo>
                    <a:pt x="38213" y="18861"/>
                  </a:lnTo>
                  <a:lnTo>
                    <a:pt x="38193" y="19032"/>
                  </a:lnTo>
                  <a:lnTo>
                    <a:pt x="38181" y="19204"/>
                  </a:lnTo>
                  <a:lnTo>
                    <a:pt x="38185" y="19370"/>
                  </a:lnTo>
                  <a:lnTo>
                    <a:pt x="38213" y="19561"/>
                  </a:lnTo>
                  <a:lnTo>
                    <a:pt x="38256" y="19752"/>
                  </a:lnTo>
                  <a:lnTo>
                    <a:pt x="38311" y="19938"/>
                  </a:lnTo>
                  <a:lnTo>
                    <a:pt x="38379" y="20119"/>
                  </a:lnTo>
                  <a:lnTo>
                    <a:pt x="38450" y="20300"/>
                  </a:lnTo>
                  <a:lnTo>
                    <a:pt x="38949" y="21753"/>
                  </a:lnTo>
                  <a:lnTo>
                    <a:pt x="39269" y="21896"/>
                  </a:lnTo>
                  <a:lnTo>
                    <a:pt x="39309" y="22058"/>
                  </a:lnTo>
                  <a:lnTo>
                    <a:pt x="39321" y="22249"/>
                  </a:lnTo>
                  <a:lnTo>
                    <a:pt x="39305" y="22435"/>
                  </a:lnTo>
                  <a:lnTo>
                    <a:pt x="39174" y="22692"/>
                  </a:lnTo>
                  <a:lnTo>
                    <a:pt x="39044" y="22778"/>
                  </a:lnTo>
                  <a:lnTo>
                    <a:pt x="38735" y="22921"/>
                  </a:lnTo>
                  <a:lnTo>
                    <a:pt x="38586" y="23000"/>
                  </a:lnTo>
                  <a:lnTo>
                    <a:pt x="35900" y="22540"/>
                  </a:lnTo>
                  <a:lnTo>
                    <a:pt x="35373" y="22459"/>
                  </a:lnTo>
                  <a:lnTo>
                    <a:pt x="31135" y="21720"/>
                  </a:lnTo>
                  <a:lnTo>
                    <a:pt x="29303" y="21381"/>
                  </a:lnTo>
                  <a:lnTo>
                    <a:pt x="28719" y="21277"/>
                  </a:lnTo>
                  <a:lnTo>
                    <a:pt x="27135" y="21005"/>
                  </a:lnTo>
                  <a:lnTo>
                    <a:pt x="25874" y="20794"/>
                  </a:lnTo>
                  <a:lnTo>
                    <a:pt x="22631" y="20224"/>
                  </a:lnTo>
                  <a:lnTo>
                    <a:pt x="18775" y="19552"/>
                  </a:lnTo>
                  <a:lnTo>
                    <a:pt x="18205" y="19452"/>
                  </a:lnTo>
                  <a:lnTo>
                    <a:pt x="15789" y="19071"/>
                  </a:lnTo>
                  <a:lnTo>
                    <a:pt x="15595" y="20562"/>
                  </a:lnTo>
                  <a:lnTo>
                    <a:pt x="15212" y="22812"/>
                  </a:lnTo>
                  <a:lnTo>
                    <a:pt x="14183" y="28625"/>
                  </a:lnTo>
                  <a:lnTo>
                    <a:pt x="13292" y="33696"/>
                  </a:lnTo>
                  <a:lnTo>
                    <a:pt x="12774" y="36698"/>
                  </a:lnTo>
                  <a:lnTo>
                    <a:pt x="12671" y="37308"/>
                  </a:lnTo>
                  <a:lnTo>
                    <a:pt x="12564" y="37908"/>
                  </a:lnTo>
                  <a:lnTo>
                    <a:pt x="12358" y="39124"/>
                  </a:lnTo>
                  <a:lnTo>
                    <a:pt x="12245" y="39791"/>
                  </a:lnTo>
                  <a:lnTo>
                    <a:pt x="12150" y="40337"/>
                  </a:lnTo>
                  <a:lnTo>
                    <a:pt x="9723" y="39876"/>
                  </a:lnTo>
                  <a:lnTo>
                    <a:pt x="9472" y="39840"/>
                  </a:lnTo>
                  <a:lnTo>
                    <a:pt x="6122" y="39195"/>
                  </a:lnTo>
                  <a:lnTo>
                    <a:pt x="5862" y="39142"/>
                  </a:lnTo>
                  <a:lnTo>
                    <a:pt x="5607" y="39097"/>
                  </a:lnTo>
                  <a:lnTo>
                    <a:pt x="3916" y="38777"/>
                  </a:lnTo>
                  <a:lnTo>
                    <a:pt x="1953" y="38400"/>
                  </a:lnTo>
                  <a:lnTo>
                    <a:pt x="0" y="38036"/>
                  </a:lnTo>
                  <a:lnTo>
                    <a:pt x="1092" y="32275"/>
                  </a:lnTo>
                  <a:lnTo>
                    <a:pt x="1180" y="31713"/>
                  </a:lnTo>
                  <a:lnTo>
                    <a:pt x="1520" y="29945"/>
                  </a:lnTo>
                  <a:lnTo>
                    <a:pt x="3562" y="19056"/>
                  </a:lnTo>
                  <a:lnTo>
                    <a:pt x="3871" y="17383"/>
                  </a:lnTo>
                  <a:lnTo>
                    <a:pt x="4073" y="17688"/>
                  </a:lnTo>
                  <a:lnTo>
                    <a:pt x="4318" y="18041"/>
                  </a:lnTo>
                  <a:lnTo>
                    <a:pt x="4654" y="18387"/>
                  </a:lnTo>
                  <a:lnTo>
                    <a:pt x="5031" y="18260"/>
                  </a:lnTo>
                  <a:lnTo>
                    <a:pt x="5114" y="18451"/>
                  </a:lnTo>
                  <a:lnTo>
                    <a:pt x="5213" y="18603"/>
                  </a:lnTo>
                  <a:lnTo>
                    <a:pt x="5336" y="18737"/>
                  </a:lnTo>
                  <a:lnTo>
                    <a:pt x="5605" y="18999"/>
                  </a:lnTo>
                  <a:lnTo>
                    <a:pt x="5732" y="19137"/>
                  </a:lnTo>
                  <a:lnTo>
                    <a:pt x="5890" y="19332"/>
                  </a:lnTo>
                  <a:lnTo>
                    <a:pt x="6048" y="19537"/>
                  </a:lnTo>
                  <a:lnTo>
                    <a:pt x="6199" y="19742"/>
                  </a:lnTo>
                  <a:lnTo>
                    <a:pt x="6326" y="19957"/>
                  </a:lnTo>
                  <a:lnTo>
                    <a:pt x="6428" y="20181"/>
                  </a:lnTo>
                  <a:lnTo>
                    <a:pt x="6476" y="20324"/>
                  </a:lnTo>
                  <a:lnTo>
                    <a:pt x="6516" y="20467"/>
                  </a:lnTo>
                  <a:lnTo>
                    <a:pt x="6547" y="20610"/>
                  </a:lnTo>
                  <a:lnTo>
                    <a:pt x="6595" y="20905"/>
                  </a:lnTo>
                  <a:lnTo>
                    <a:pt x="6622" y="21100"/>
                  </a:lnTo>
                  <a:lnTo>
                    <a:pt x="6638" y="21300"/>
                  </a:lnTo>
                  <a:lnTo>
                    <a:pt x="6654" y="21696"/>
                  </a:lnTo>
                  <a:lnTo>
                    <a:pt x="6666" y="21896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0" name="pg300"/>
            <p:cNvSpPr/>
            <p:nvPr/>
          </p:nvSpPr>
          <p:spPr>
            <a:xfrm>
              <a:off x="5931368" y="5391778"/>
              <a:ext cx="104580" cy="199201"/>
            </a:xfrm>
            <a:custGeom>
              <a:avLst/>
              <a:gdLst/>
              <a:ahLst/>
              <a:cxnLst/>
              <a:rect l="0" t="0" r="0" b="0"/>
              <a:pathLst>
                <a:path w="104580" h="199201">
                  <a:moveTo>
                    <a:pt x="18273" y="102203"/>
                  </a:moveTo>
                  <a:lnTo>
                    <a:pt x="18166" y="101331"/>
                  </a:lnTo>
                  <a:lnTo>
                    <a:pt x="18083" y="100683"/>
                  </a:lnTo>
                  <a:lnTo>
                    <a:pt x="17841" y="100645"/>
                  </a:lnTo>
                  <a:lnTo>
                    <a:pt x="18930" y="98801"/>
                  </a:lnTo>
                  <a:lnTo>
                    <a:pt x="19286" y="98191"/>
                  </a:lnTo>
                  <a:lnTo>
                    <a:pt x="19662" y="97400"/>
                  </a:lnTo>
                  <a:lnTo>
                    <a:pt x="20375" y="96647"/>
                  </a:lnTo>
                  <a:lnTo>
                    <a:pt x="20941" y="96051"/>
                  </a:lnTo>
                  <a:lnTo>
                    <a:pt x="21285" y="95694"/>
                  </a:lnTo>
                  <a:lnTo>
                    <a:pt x="21416" y="95546"/>
                  </a:lnTo>
                  <a:lnTo>
                    <a:pt x="22184" y="94736"/>
                  </a:lnTo>
                  <a:lnTo>
                    <a:pt x="22497" y="94398"/>
                  </a:lnTo>
                  <a:lnTo>
                    <a:pt x="24349" y="94717"/>
                  </a:lnTo>
                  <a:lnTo>
                    <a:pt x="25513" y="93373"/>
                  </a:lnTo>
                  <a:lnTo>
                    <a:pt x="25881" y="92811"/>
                  </a:lnTo>
                  <a:lnTo>
                    <a:pt x="26626" y="91691"/>
                  </a:lnTo>
                  <a:lnTo>
                    <a:pt x="28078" y="92263"/>
                  </a:lnTo>
                  <a:lnTo>
                    <a:pt x="28466" y="91462"/>
                  </a:lnTo>
                  <a:lnTo>
                    <a:pt x="28585" y="91138"/>
                  </a:lnTo>
                  <a:lnTo>
                    <a:pt x="28498" y="90981"/>
                  </a:lnTo>
                  <a:lnTo>
                    <a:pt x="28638" y="90574"/>
                  </a:lnTo>
                  <a:lnTo>
                    <a:pt x="29150" y="90717"/>
                  </a:lnTo>
                  <a:lnTo>
                    <a:pt x="29365" y="90014"/>
                  </a:lnTo>
                  <a:lnTo>
                    <a:pt x="29559" y="89209"/>
                  </a:lnTo>
                  <a:lnTo>
                    <a:pt x="29696" y="88355"/>
                  </a:lnTo>
                  <a:lnTo>
                    <a:pt x="29792" y="87696"/>
                  </a:lnTo>
                  <a:lnTo>
                    <a:pt x="29855" y="86959"/>
                  </a:lnTo>
                  <a:lnTo>
                    <a:pt x="29882" y="86604"/>
                  </a:lnTo>
                  <a:lnTo>
                    <a:pt x="30043" y="83989"/>
                  </a:lnTo>
                  <a:lnTo>
                    <a:pt x="30123" y="83231"/>
                  </a:lnTo>
                  <a:lnTo>
                    <a:pt x="30315" y="82393"/>
                  </a:lnTo>
                  <a:lnTo>
                    <a:pt x="30420" y="81751"/>
                  </a:lnTo>
                  <a:lnTo>
                    <a:pt x="30488" y="81336"/>
                  </a:lnTo>
                  <a:lnTo>
                    <a:pt x="32276" y="70445"/>
                  </a:lnTo>
                  <a:lnTo>
                    <a:pt x="33474" y="63139"/>
                  </a:lnTo>
                  <a:lnTo>
                    <a:pt x="33886" y="60694"/>
                  </a:lnTo>
                  <a:lnTo>
                    <a:pt x="34405" y="57616"/>
                  </a:lnTo>
                  <a:lnTo>
                    <a:pt x="35093" y="53524"/>
                  </a:lnTo>
                  <a:lnTo>
                    <a:pt x="35357" y="52358"/>
                  </a:lnTo>
                  <a:lnTo>
                    <a:pt x="35643" y="51456"/>
                  </a:lnTo>
                  <a:lnTo>
                    <a:pt x="36561" y="46218"/>
                  </a:lnTo>
                  <a:lnTo>
                    <a:pt x="37031" y="43520"/>
                  </a:lnTo>
                  <a:lnTo>
                    <a:pt x="37782" y="39263"/>
                  </a:lnTo>
                  <a:lnTo>
                    <a:pt x="37108" y="39260"/>
                  </a:lnTo>
                  <a:lnTo>
                    <a:pt x="32854" y="38519"/>
                  </a:lnTo>
                  <a:lnTo>
                    <a:pt x="29931" y="37997"/>
                  </a:lnTo>
                  <a:lnTo>
                    <a:pt x="29609" y="37922"/>
                  </a:lnTo>
                  <a:lnTo>
                    <a:pt x="28722" y="37696"/>
                  </a:lnTo>
                  <a:lnTo>
                    <a:pt x="28256" y="37529"/>
                  </a:lnTo>
                  <a:lnTo>
                    <a:pt x="27548" y="37225"/>
                  </a:lnTo>
                  <a:lnTo>
                    <a:pt x="27181" y="36989"/>
                  </a:lnTo>
                  <a:lnTo>
                    <a:pt x="26804" y="36565"/>
                  </a:lnTo>
                  <a:lnTo>
                    <a:pt x="26705" y="36280"/>
                  </a:lnTo>
                  <a:lnTo>
                    <a:pt x="26679" y="36045"/>
                  </a:lnTo>
                  <a:lnTo>
                    <a:pt x="26751" y="35667"/>
                  </a:lnTo>
                  <a:lnTo>
                    <a:pt x="26838" y="35446"/>
                  </a:lnTo>
                  <a:lnTo>
                    <a:pt x="27210" y="34920"/>
                  </a:lnTo>
                  <a:lnTo>
                    <a:pt x="27504" y="34761"/>
                  </a:lnTo>
                  <a:lnTo>
                    <a:pt x="27941" y="34512"/>
                  </a:lnTo>
                  <a:lnTo>
                    <a:pt x="28377" y="34254"/>
                  </a:lnTo>
                  <a:lnTo>
                    <a:pt x="29237" y="33721"/>
                  </a:lnTo>
                  <a:lnTo>
                    <a:pt x="30083" y="33176"/>
                  </a:lnTo>
                  <a:lnTo>
                    <a:pt x="30501" y="32893"/>
                  </a:lnTo>
                  <a:lnTo>
                    <a:pt x="31124" y="32459"/>
                  </a:lnTo>
                  <a:lnTo>
                    <a:pt x="32333" y="31547"/>
                  </a:lnTo>
                  <a:lnTo>
                    <a:pt x="32720" y="31164"/>
                  </a:lnTo>
                  <a:lnTo>
                    <a:pt x="34280" y="29939"/>
                  </a:lnTo>
                  <a:lnTo>
                    <a:pt x="36423" y="28190"/>
                  </a:lnTo>
                  <a:lnTo>
                    <a:pt x="36803" y="27891"/>
                  </a:lnTo>
                  <a:lnTo>
                    <a:pt x="40068" y="25987"/>
                  </a:lnTo>
                  <a:lnTo>
                    <a:pt x="40929" y="25277"/>
                  </a:lnTo>
                  <a:lnTo>
                    <a:pt x="44815" y="21656"/>
                  </a:lnTo>
                  <a:lnTo>
                    <a:pt x="51959" y="15266"/>
                  </a:lnTo>
                  <a:lnTo>
                    <a:pt x="52506" y="14791"/>
                  </a:lnTo>
                  <a:lnTo>
                    <a:pt x="53936" y="13559"/>
                  </a:lnTo>
                  <a:lnTo>
                    <a:pt x="54349" y="13187"/>
                  </a:lnTo>
                  <a:lnTo>
                    <a:pt x="55564" y="12001"/>
                  </a:lnTo>
                  <a:lnTo>
                    <a:pt x="56578" y="11309"/>
                  </a:lnTo>
                  <a:lnTo>
                    <a:pt x="57287" y="10896"/>
                  </a:lnTo>
                  <a:lnTo>
                    <a:pt x="57624" y="10713"/>
                  </a:lnTo>
                  <a:lnTo>
                    <a:pt x="57966" y="10538"/>
                  </a:lnTo>
                  <a:lnTo>
                    <a:pt x="59520" y="9792"/>
                  </a:lnTo>
                  <a:lnTo>
                    <a:pt x="60559" y="9324"/>
                  </a:lnTo>
                  <a:lnTo>
                    <a:pt x="61075" y="9082"/>
                  </a:lnTo>
                  <a:lnTo>
                    <a:pt x="61582" y="8825"/>
                  </a:lnTo>
                  <a:lnTo>
                    <a:pt x="62297" y="8436"/>
                  </a:lnTo>
                  <a:lnTo>
                    <a:pt x="62652" y="8233"/>
                  </a:lnTo>
                  <a:lnTo>
                    <a:pt x="63001" y="8023"/>
                  </a:lnTo>
                  <a:lnTo>
                    <a:pt x="63343" y="7802"/>
                  </a:lnTo>
                  <a:lnTo>
                    <a:pt x="63765" y="7511"/>
                  </a:lnTo>
                  <a:lnTo>
                    <a:pt x="64178" y="7205"/>
                  </a:lnTo>
                  <a:lnTo>
                    <a:pt x="64582" y="6887"/>
                  </a:lnTo>
                  <a:lnTo>
                    <a:pt x="64975" y="6557"/>
                  </a:lnTo>
                  <a:lnTo>
                    <a:pt x="65358" y="6216"/>
                  </a:lnTo>
                  <a:lnTo>
                    <a:pt x="65689" y="5906"/>
                  </a:lnTo>
                  <a:lnTo>
                    <a:pt x="66013" y="5587"/>
                  </a:lnTo>
                  <a:lnTo>
                    <a:pt x="66328" y="5259"/>
                  </a:lnTo>
                  <a:lnTo>
                    <a:pt x="66634" y="4924"/>
                  </a:lnTo>
                  <a:lnTo>
                    <a:pt x="66929" y="4581"/>
                  </a:lnTo>
                  <a:lnTo>
                    <a:pt x="67224" y="4220"/>
                  </a:lnTo>
                  <a:lnTo>
                    <a:pt x="67509" y="3850"/>
                  </a:lnTo>
                  <a:lnTo>
                    <a:pt x="67784" y="3473"/>
                  </a:lnTo>
                  <a:lnTo>
                    <a:pt x="68048" y="3089"/>
                  </a:lnTo>
                  <a:lnTo>
                    <a:pt x="68303" y="2698"/>
                  </a:lnTo>
                  <a:lnTo>
                    <a:pt x="68499" y="2377"/>
                  </a:lnTo>
                  <a:lnTo>
                    <a:pt x="68874" y="1721"/>
                  </a:lnTo>
                  <a:lnTo>
                    <a:pt x="69225" y="1051"/>
                  </a:lnTo>
                  <a:lnTo>
                    <a:pt x="69394" y="704"/>
                  </a:lnTo>
                  <a:lnTo>
                    <a:pt x="69715" y="0"/>
                  </a:lnTo>
                  <a:lnTo>
                    <a:pt x="70242" y="201"/>
                  </a:lnTo>
                  <a:lnTo>
                    <a:pt x="72524" y="586"/>
                  </a:lnTo>
                  <a:lnTo>
                    <a:pt x="80756" y="2023"/>
                  </a:lnTo>
                  <a:lnTo>
                    <a:pt x="86872" y="3094"/>
                  </a:lnTo>
                  <a:lnTo>
                    <a:pt x="88584" y="3397"/>
                  </a:lnTo>
                  <a:lnTo>
                    <a:pt x="90563" y="3751"/>
                  </a:lnTo>
                  <a:lnTo>
                    <a:pt x="89533" y="9662"/>
                  </a:lnTo>
                  <a:lnTo>
                    <a:pt x="88381" y="16266"/>
                  </a:lnTo>
                  <a:lnTo>
                    <a:pt x="87617" y="20756"/>
                  </a:lnTo>
                  <a:lnTo>
                    <a:pt x="87514" y="21117"/>
                  </a:lnTo>
                  <a:lnTo>
                    <a:pt x="86409" y="27332"/>
                  </a:lnTo>
                  <a:lnTo>
                    <a:pt x="86141" y="28887"/>
                  </a:lnTo>
                  <a:lnTo>
                    <a:pt x="85779" y="30989"/>
                  </a:lnTo>
                  <a:lnTo>
                    <a:pt x="85152" y="35082"/>
                  </a:lnTo>
                  <a:lnTo>
                    <a:pt x="85108" y="35393"/>
                  </a:lnTo>
                  <a:lnTo>
                    <a:pt x="84334" y="39777"/>
                  </a:lnTo>
                  <a:lnTo>
                    <a:pt x="83355" y="45208"/>
                  </a:lnTo>
                  <a:lnTo>
                    <a:pt x="82467" y="48875"/>
                  </a:lnTo>
                  <a:lnTo>
                    <a:pt x="81802" y="52844"/>
                  </a:lnTo>
                  <a:lnTo>
                    <a:pt x="81591" y="54021"/>
                  </a:lnTo>
                  <a:lnTo>
                    <a:pt x="81307" y="55825"/>
                  </a:lnTo>
                  <a:lnTo>
                    <a:pt x="81233" y="56482"/>
                  </a:lnTo>
                  <a:lnTo>
                    <a:pt x="81026" y="57781"/>
                  </a:lnTo>
                  <a:lnTo>
                    <a:pt x="79915" y="63859"/>
                  </a:lnTo>
                  <a:lnTo>
                    <a:pt x="79471" y="66494"/>
                  </a:lnTo>
                  <a:lnTo>
                    <a:pt x="78875" y="71235"/>
                  </a:lnTo>
                  <a:lnTo>
                    <a:pt x="78422" y="73673"/>
                  </a:lnTo>
                  <a:lnTo>
                    <a:pt x="77378" y="79832"/>
                  </a:lnTo>
                  <a:lnTo>
                    <a:pt x="75713" y="89737"/>
                  </a:lnTo>
                  <a:lnTo>
                    <a:pt x="80706" y="90636"/>
                  </a:lnTo>
                  <a:lnTo>
                    <a:pt x="85865" y="91502"/>
                  </a:lnTo>
                  <a:lnTo>
                    <a:pt x="86756" y="91583"/>
                  </a:lnTo>
                  <a:lnTo>
                    <a:pt x="86702" y="92082"/>
                  </a:lnTo>
                  <a:lnTo>
                    <a:pt x="90917" y="98148"/>
                  </a:lnTo>
                  <a:lnTo>
                    <a:pt x="92265" y="100024"/>
                  </a:lnTo>
                  <a:lnTo>
                    <a:pt x="93099" y="101163"/>
                  </a:lnTo>
                  <a:lnTo>
                    <a:pt x="94801" y="103464"/>
                  </a:lnTo>
                  <a:lnTo>
                    <a:pt x="95471" y="103683"/>
                  </a:lnTo>
                  <a:lnTo>
                    <a:pt x="100439" y="104524"/>
                  </a:lnTo>
                  <a:lnTo>
                    <a:pt x="100316" y="105258"/>
                  </a:lnTo>
                  <a:lnTo>
                    <a:pt x="100166" y="106106"/>
                  </a:lnTo>
                  <a:lnTo>
                    <a:pt x="100063" y="106692"/>
                  </a:lnTo>
                  <a:lnTo>
                    <a:pt x="99976" y="107193"/>
                  </a:lnTo>
                  <a:lnTo>
                    <a:pt x="99778" y="108370"/>
                  </a:lnTo>
                  <a:lnTo>
                    <a:pt x="99536" y="109756"/>
                  </a:lnTo>
                  <a:lnTo>
                    <a:pt x="99848" y="109934"/>
                  </a:lnTo>
                  <a:lnTo>
                    <a:pt x="100254" y="110424"/>
                  </a:lnTo>
                  <a:lnTo>
                    <a:pt x="100510" y="110833"/>
                  </a:lnTo>
                  <a:lnTo>
                    <a:pt x="100565" y="110981"/>
                  </a:lnTo>
                  <a:lnTo>
                    <a:pt x="100629" y="111129"/>
                  </a:lnTo>
                  <a:lnTo>
                    <a:pt x="100696" y="111272"/>
                  </a:lnTo>
                  <a:lnTo>
                    <a:pt x="100771" y="111415"/>
                  </a:lnTo>
                  <a:lnTo>
                    <a:pt x="100930" y="111667"/>
                  </a:lnTo>
                  <a:lnTo>
                    <a:pt x="101108" y="111896"/>
                  </a:lnTo>
                  <a:lnTo>
                    <a:pt x="101424" y="112287"/>
                  </a:lnTo>
                  <a:lnTo>
                    <a:pt x="101705" y="112620"/>
                  </a:lnTo>
                  <a:lnTo>
                    <a:pt x="101836" y="112797"/>
                  </a:lnTo>
                  <a:lnTo>
                    <a:pt x="101947" y="112978"/>
                  </a:lnTo>
                  <a:lnTo>
                    <a:pt x="102022" y="113130"/>
                  </a:lnTo>
                  <a:lnTo>
                    <a:pt x="102196" y="113616"/>
                  </a:lnTo>
                  <a:lnTo>
                    <a:pt x="102268" y="113769"/>
                  </a:lnTo>
                  <a:lnTo>
                    <a:pt x="102375" y="113912"/>
                  </a:lnTo>
                  <a:lnTo>
                    <a:pt x="102628" y="114188"/>
                  </a:lnTo>
                  <a:lnTo>
                    <a:pt x="102727" y="114321"/>
                  </a:lnTo>
                  <a:lnTo>
                    <a:pt x="102470" y="115012"/>
                  </a:lnTo>
                  <a:lnTo>
                    <a:pt x="102501" y="115179"/>
                  </a:lnTo>
                  <a:lnTo>
                    <a:pt x="102612" y="115356"/>
                  </a:lnTo>
                  <a:lnTo>
                    <a:pt x="102905" y="115727"/>
                  </a:lnTo>
                  <a:lnTo>
                    <a:pt x="103016" y="115923"/>
                  </a:lnTo>
                  <a:lnTo>
                    <a:pt x="103067" y="116075"/>
                  </a:lnTo>
                  <a:lnTo>
                    <a:pt x="103131" y="116399"/>
                  </a:lnTo>
                  <a:lnTo>
                    <a:pt x="103170" y="116561"/>
                  </a:lnTo>
                  <a:lnTo>
                    <a:pt x="103226" y="116714"/>
                  </a:lnTo>
                  <a:lnTo>
                    <a:pt x="103297" y="116842"/>
                  </a:lnTo>
                  <a:lnTo>
                    <a:pt x="103384" y="116971"/>
                  </a:lnTo>
                  <a:lnTo>
                    <a:pt x="103570" y="117214"/>
                  </a:lnTo>
                  <a:lnTo>
                    <a:pt x="103788" y="117509"/>
                  </a:lnTo>
                  <a:lnTo>
                    <a:pt x="103918" y="117671"/>
                  </a:lnTo>
                  <a:lnTo>
                    <a:pt x="104045" y="117843"/>
                  </a:lnTo>
                  <a:lnTo>
                    <a:pt x="104164" y="118015"/>
                  </a:lnTo>
                  <a:lnTo>
                    <a:pt x="104267" y="118196"/>
                  </a:lnTo>
                  <a:lnTo>
                    <a:pt x="104366" y="118410"/>
                  </a:lnTo>
                  <a:lnTo>
                    <a:pt x="104453" y="118634"/>
                  </a:lnTo>
                  <a:lnTo>
                    <a:pt x="104524" y="118863"/>
                  </a:lnTo>
                  <a:lnTo>
                    <a:pt x="104572" y="119096"/>
                  </a:lnTo>
                  <a:lnTo>
                    <a:pt x="104580" y="119325"/>
                  </a:lnTo>
                  <a:lnTo>
                    <a:pt x="104568" y="119530"/>
                  </a:lnTo>
                  <a:lnTo>
                    <a:pt x="104532" y="119744"/>
                  </a:lnTo>
                  <a:lnTo>
                    <a:pt x="104477" y="119954"/>
                  </a:lnTo>
                  <a:lnTo>
                    <a:pt x="104393" y="120135"/>
                  </a:lnTo>
                  <a:lnTo>
                    <a:pt x="104160" y="120345"/>
                  </a:lnTo>
                  <a:lnTo>
                    <a:pt x="104013" y="120388"/>
                  </a:lnTo>
                  <a:lnTo>
                    <a:pt x="103855" y="120412"/>
                  </a:lnTo>
                  <a:lnTo>
                    <a:pt x="103697" y="120440"/>
                  </a:lnTo>
                  <a:lnTo>
                    <a:pt x="103550" y="120488"/>
                  </a:lnTo>
                  <a:lnTo>
                    <a:pt x="103408" y="120555"/>
                  </a:lnTo>
                  <a:lnTo>
                    <a:pt x="103273" y="120631"/>
                  </a:lnTo>
                  <a:lnTo>
                    <a:pt x="103004" y="120793"/>
                  </a:lnTo>
                  <a:lnTo>
                    <a:pt x="102715" y="120945"/>
                  </a:lnTo>
                  <a:lnTo>
                    <a:pt x="102398" y="121098"/>
                  </a:lnTo>
                  <a:lnTo>
                    <a:pt x="102236" y="121155"/>
                  </a:lnTo>
                  <a:lnTo>
                    <a:pt x="102074" y="121188"/>
                  </a:lnTo>
                  <a:lnTo>
                    <a:pt x="101880" y="121184"/>
                  </a:lnTo>
                  <a:lnTo>
                    <a:pt x="101678" y="121141"/>
                  </a:lnTo>
                  <a:lnTo>
                    <a:pt x="101476" y="121079"/>
                  </a:lnTo>
                  <a:lnTo>
                    <a:pt x="101270" y="121026"/>
                  </a:lnTo>
                  <a:lnTo>
                    <a:pt x="101068" y="121002"/>
                  </a:lnTo>
                  <a:lnTo>
                    <a:pt x="100890" y="121017"/>
                  </a:lnTo>
                  <a:lnTo>
                    <a:pt x="100708" y="121050"/>
                  </a:lnTo>
                  <a:lnTo>
                    <a:pt x="100348" y="121131"/>
                  </a:lnTo>
                  <a:lnTo>
                    <a:pt x="100166" y="121155"/>
                  </a:lnTo>
                  <a:lnTo>
                    <a:pt x="99972" y="121150"/>
                  </a:lnTo>
                  <a:lnTo>
                    <a:pt x="99576" y="121103"/>
                  </a:lnTo>
                  <a:lnTo>
                    <a:pt x="99386" y="121103"/>
                  </a:lnTo>
                  <a:lnTo>
                    <a:pt x="99212" y="121136"/>
                  </a:lnTo>
                  <a:lnTo>
                    <a:pt x="98903" y="121374"/>
                  </a:lnTo>
                  <a:lnTo>
                    <a:pt x="98622" y="121708"/>
                  </a:lnTo>
                  <a:lnTo>
                    <a:pt x="98471" y="121851"/>
                  </a:lnTo>
                  <a:lnTo>
                    <a:pt x="98317" y="121960"/>
                  </a:lnTo>
                  <a:lnTo>
                    <a:pt x="97830" y="122246"/>
                  </a:lnTo>
                  <a:lnTo>
                    <a:pt x="97676" y="122346"/>
                  </a:lnTo>
                  <a:lnTo>
                    <a:pt x="97525" y="122456"/>
                  </a:lnTo>
                  <a:lnTo>
                    <a:pt x="97236" y="122689"/>
                  </a:lnTo>
                  <a:lnTo>
                    <a:pt x="97090" y="122799"/>
                  </a:lnTo>
                  <a:lnTo>
                    <a:pt x="96935" y="122894"/>
                  </a:lnTo>
                  <a:lnTo>
                    <a:pt x="96694" y="122994"/>
                  </a:lnTo>
                  <a:lnTo>
                    <a:pt x="96437" y="123071"/>
                  </a:lnTo>
                  <a:lnTo>
                    <a:pt x="96171" y="123128"/>
                  </a:lnTo>
                  <a:lnTo>
                    <a:pt x="95902" y="123171"/>
                  </a:lnTo>
                  <a:lnTo>
                    <a:pt x="95292" y="123242"/>
                  </a:lnTo>
                  <a:lnTo>
                    <a:pt x="94944" y="123252"/>
                  </a:lnTo>
                  <a:lnTo>
                    <a:pt x="94596" y="123247"/>
                  </a:lnTo>
                  <a:lnTo>
                    <a:pt x="93895" y="123228"/>
                  </a:lnTo>
                  <a:lnTo>
                    <a:pt x="93131" y="123214"/>
                  </a:lnTo>
                  <a:lnTo>
                    <a:pt x="92747" y="123199"/>
                  </a:lnTo>
                  <a:lnTo>
                    <a:pt x="92367" y="123175"/>
                  </a:lnTo>
                  <a:lnTo>
                    <a:pt x="91987" y="123137"/>
                  </a:lnTo>
                  <a:lnTo>
                    <a:pt x="91627" y="123090"/>
                  </a:lnTo>
                  <a:lnTo>
                    <a:pt x="90554" y="122885"/>
                  </a:lnTo>
                  <a:lnTo>
                    <a:pt x="90194" y="122823"/>
                  </a:lnTo>
                  <a:lnTo>
                    <a:pt x="89885" y="122775"/>
                  </a:lnTo>
                  <a:lnTo>
                    <a:pt x="89426" y="122656"/>
                  </a:lnTo>
                  <a:lnTo>
                    <a:pt x="88970" y="122551"/>
                  </a:lnTo>
                  <a:lnTo>
                    <a:pt x="88741" y="122504"/>
                  </a:lnTo>
                  <a:lnTo>
                    <a:pt x="88218" y="122413"/>
                  </a:lnTo>
                  <a:lnTo>
                    <a:pt x="87933" y="122341"/>
                  </a:lnTo>
                  <a:lnTo>
                    <a:pt x="87775" y="122308"/>
                  </a:lnTo>
                  <a:lnTo>
                    <a:pt x="87621" y="122260"/>
                  </a:lnTo>
                  <a:lnTo>
                    <a:pt x="87308" y="122018"/>
                  </a:lnTo>
                  <a:lnTo>
                    <a:pt x="86615" y="121736"/>
                  </a:lnTo>
                  <a:lnTo>
                    <a:pt x="86480" y="121741"/>
                  </a:lnTo>
                  <a:lnTo>
                    <a:pt x="86342" y="121736"/>
                  </a:lnTo>
                  <a:lnTo>
                    <a:pt x="85681" y="121660"/>
                  </a:lnTo>
                  <a:lnTo>
                    <a:pt x="85313" y="121603"/>
                  </a:lnTo>
                  <a:lnTo>
                    <a:pt x="85182" y="121569"/>
                  </a:lnTo>
                  <a:lnTo>
                    <a:pt x="84921" y="121484"/>
                  </a:lnTo>
                  <a:lnTo>
                    <a:pt x="84561" y="121460"/>
                  </a:lnTo>
                  <a:lnTo>
                    <a:pt x="84153" y="121579"/>
                  </a:lnTo>
                  <a:lnTo>
                    <a:pt x="84002" y="121584"/>
                  </a:lnTo>
                  <a:lnTo>
                    <a:pt x="83852" y="121569"/>
                  </a:lnTo>
                  <a:lnTo>
                    <a:pt x="83698" y="121536"/>
                  </a:lnTo>
                  <a:lnTo>
                    <a:pt x="83317" y="121307"/>
                  </a:lnTo>
                  <a:lnTo>
                    <a:pt x="83234" y="121145"/>
                  </a:lnTo>
                  <a:lnTo>
                    <a:pt x="83155" y="120974"/>
                  </a:lnTo>
                  <a:lnTo>
                    <a:pt x="82759" y="120793"/>
                  </a:lnTo>
                  <a:lnTo>
                    <a:pt x="82423" y="120898"/>
                  </a:lnTo>
                  <a:lnTo>
                    <a:pt x="82284" y="120879"/>
                  </a:lnTo>
                  <a:lnTo>
                    <a:pt x="82150" y="120840"/>
                  </a:lnTo>
                  <a:lnTo>
                    <a:pt x="82011" y="120783"/>
                  </a:lnTo>
                  <a:lnTo>
                    <a:pt x="81738" y="120664"/>
                  </a:lnTo>
                  <a:lnTo>
                    <a:pt x="81374" y="120516"/>
                  </a:lnTo>
                  <a:lnTo>
                    <a:pt x="81136" y="120402"/>
                  </a:lnTo>
                  <a:lnTo>
                    <a:pt x="81330" y="120636"/>
                  </a:lnTo>
                  <a:lnTo>
                    <a:pt x="81900" y="121341"/>
                  </a:lnTo>
                  <a:lnTo>
                    <a:pt x="82082" y="121579"/>
                  </a:lnTo>
                  <a:lnTo>
                    <a:pt x="82415" y="122037"/>
                  </a:lnTo>
                  <a:lnTo>
                    <a:pt x="82530" y="122327"/>
                  </a:lnTo>
                  <a:lnTo>
                    <a:pt x="82736" y="122694"/>
                  </a:lnTo>
                  <a:lnTo>
                    <a:pt x="82937" y="122951"/>
                  </a:lnTo>
                  <a:lnTo>
                    <a:pt x="83325" y="123342"/>
                  </a:lnTo>
                  <a:lnTo>
                    <a:pt x="83385" y="123499"/>
                  </a:lnTo>
                  <a:lnTo>
                    <a:pt x="83721" y="123819"/>
                  </a:lnTo>
                  <a:lnTo>
                    <a:pt x="84054" y="123928"/>
                  </a:lnTo>
                  <a:lnTo>
                    <a:pt x="84513" y="124043"/>
                  </a:lnTo>
                  <a:lnTo>
                    <a:pt x="84481" y="124176"/>
                  </a:lnTo>
                  <a:lnTo>
                    <a:pt x="84062" y="125210"/>
                  </a:lnTo>
                  <a:lnTo>
                    <a:pt x="84173" y="125672"/>
                  </a:lnTo>
                  <a:lnTo>
                    <a:pt x="84252" y="125906"/>
                  </a:lnTo>
                  <a:lnTo>
                    <a:pt x="84319" y="126082"/>
                  </a:lnTo>
                  <a:lnTo>
                    <a:pt x="84477" y="126430"/>
                  </a:lnTo>
                  <a:lnTo>
                    <a:pt x="84545" y="126602"/>
                  </a:lnTo>
                  <a:lnTo>
                    <a:pt x="84596" y="126783"/>
                  </a:lnTo>
                  <a:lnTo>
                    <a:pt x="84620" y="126950"/>
                  </a:lnTo>
                  <a:lnTo>
                    <a:pt x="84620" y="127288"/>
                  </a:lnTo>
                  <a:lnTo>
                    <a:pt x="84628" y="127455"/>
                  </a:lnTo>
                  <a:lnTo>
                    <a:pt x="84656" y="127617"/>
                  </a:lnTo>
                  <a:lnTo>
                    <a:pt x="84703" y="127769"/>
                  </a:lnTo>
                  <a:lnTo>
                    <a:pt x="84758" y="127922"/>
                  </a:lnTo>
                  <a:lnTo>
                    <a:pt x="84826" y="128069"/>
                  </a:lnTo>
                  <a:lnTo>
                    <a:pt x="85249" y="128494"/>
                  </a:lnTo>
                  <a:lnTo>
                    <a:pt x="85435" y="128579"/>
                  </a:lnTo>
                  <a:lnTo>
                    <a:pt x="85582" y="128617"/>
                  </a:lnTo>
                  <a:lnTo>
                    <a:pt x="85740" y="128637"/>
                  </a:lnTo>
                  <a:lnTo>
                    <a:pt x="85907" y="128641"/>
                  </a:lnTo>
                  <a:lnTo>
                    <a:pt x="86069" y="128637"/>
                  </a:lnTo>
                  <a:lnTo>
                    <a:pt x="86556" y="128613"/>
                  </a:lnTo>
                  <a:lnTo>
                    <a:pt x="86718" y="128594"/>
                  </a:lnTo>
                  <a:lnTo>
                    <a:pt x="86876" y="128570"/>
                  </a:lnTo>
                  <a:lnTo>
                    <a:pt x="87031" y="128536"/>
                  </a:lnTo>
                  <a:lnTo>
                    <a:pt x="87181" y="128484"/>
                  </a:lnTo>
                  <a:lnTo>
                    <a:pt x="87470" y="128341"/>
                  </a:lnTo>
                  <a:lnTo>
                    <a:pt x="87613" y="128274"/>
                  </a:lnTo>
                  <a:lnTo>
                    <a:pt x="87890" y="128189"/>
                  </a:lnTo>
                  <a:lnTo>
                    <a:pt x="88020" y="128165"/>
                  </a:lnTo>
                  <a:lnTo>
                    <a:pt x="88286" y="128131"/>
                  </a:lnTo>
                  <a:lnTo>
                    <a:pt x="88416" y="128127"/>
                  </a:lnTo>
                  <a:lnTo>
                    <a:pt x="88555" y="128131"/>
                  </a:lnTo>
                  <a:lnTo>
                    <a:pt x="88693" y="128146"/>
                  </a:lnTo>
                  <a:lnTo>
                    <a:pt x="88828" y="128165"/>
                  </a:lnTo>
                  <a:lnTo>
                    <a:pt x="89105" y="128212"/>
                  </a:lnTo>
                  <a:lnTo>
                    <a:pt x="89655" y="128265"/>
                  </a:lnTo>
                  <a:lnTo>
                    <a:pt x="89834" y="128293"/>
                  </a:lnTo>
                  <a:lnTo>
                    <a:pt x="90008" y="128336"/>
                  </a:lnTo>
                  <a:lnTo>
                    <a:pt x="90158" y="128389"/>
                  </a:lnTo>
                  <a:lnTo>
                    <a:pt x="90447" y="128522"/>
                  </a:lnTo>
                  <a:lnTo>
                    <a:pt x="91563" y="129285"/>
                  </a:lnTo>
                  <a:lnTo>
                    <a:pt x="91769" y="129547"/>
                  </a:lnTo>
                  <a:lnTo>
                    <a:pt x="91868" y="129680"/>
                  </a:lnTo>
                  <a:lnTo>
                    <a:pt x="92288" y="130147"/>
                  </a:lnTo>
                  <a:lnTo>
                    <a:pt x="92411" y="130314"/>
                  </a:lnTo>
                  <a:lnTo>
                    <a:pt x="92506" y="130490"/>
                  </a:lnTo>
                  <a:lnTo>
                    <a:pt x="92553" y="130628"/>
                  </a:lnTo>
                  <a:lnTo>
                    <a:pt x="92585" y="130776"/>
                  </a:lnTo>
                  <a:lnTo>
                    <a:pt x="92636" y="131076"/>
                  </a:lnTo>
                  <a:lnTo>
                    <a:pt x="92676" y="131219"/>
                  </a:lnTo>
                  <a:lnTo>
                    <a:pt x="92751" y="131381"/>
                  </a:lnTo>
                  <a:lnTo>
                    <a:pt x="92842" y="131543"/>
                  </a:lnTo>
                  <a:lnTo>
                    <a:pt x="92926" y="131682"/>
                  </a:lnTo>
                  <a:lnTo>
                    <a:pt x="93028" y="131858"/>
                  </a:lnTo>
                  <a:lnTo>
                    <a:pt x="93194" y="132606"/>
                  </a:lnTo>
                  <a:lnTo>
                    <a:pt x="93246" y="132820"/>
                  </a:lnTo>
                  <a:lnTo>
                    <a:pt x="93448" y="133454"/>
                  </a:lnTo>
                  <a:lnTo>
                    <a:pt x="93499" y="133669"/>
                  </a:lnTo>
                  <a:lnTo>
                    <a:pt x="93539" y="133888"/>
                  </a:lnTo>
                  <a:lnTo>
                    <a:pt x="93570" y="134117"/>
                  </a:lnTo>
                  <a:lnTo>
                    <a:pt x="93594" y="134341"/>
                  </a:lnTo>
                  <a:lnTo>
                    <a:pt x="93610" y="134565"/>
                  </a:lnTo>
                  <a:lnTo>
                    <a:pt x="93618" y="134793"/>
                  </a:lnTo>
                  <a:lnTo>
                    <a:pt x="93448" y="135513"/>
                  </a:lnTo>
                  <a:lnTo>
                    <a:pt x="93230" y="136190"/>
                  </a:lnTo>
                  <a:lnTo>
                    <a:pt x="93151" y="136666"/>
                  </a:lnTo>
                  <a:lnTo>
                    <a:pt x="93012" y="137009"/>
                  </a:lnTo>
                  <a:lnTo>
                    <a:pt x="92066" y="140335"/>
                  </a:lnTo>
                  <a:lnTo>
                    <a:pt x="91777" y="141150"/>
                  </a:lnTo>
                  <a:lnTo>
                    <a:pt x="90443" y="143514"/>
                  </a:lnTo>
                  <a:lnTo>
                    <a:pt x="90162" y="143919"/>
                  </a:lnTo>
                  <a:lnTo>
                    <a:pt x="89537" y="144591"/>
                  </a:lnTo>
                  <a:lnTo>
                    <a:pt x="89408" y="144765"/>
                  </a:lnTo>
                  <a:lnTo>
                    <a:pt x="88491" y="146006"/>
                  </a:lnTo>
                  <a:lnTo>
                    <a:pt x="87502" y="147969"/>
                  </a:lnTo>
                  <a:lnTo>
                    <a:pt x="86924" y="149871"/>
                  </a:lnTo>
                  <a:lnTo>
                    <a:pt x="86544" y="151910"/>
                  </a:lnTo>
                  <a:lnTo>
                    <a:pt x="86176" y="153612"/>
                  </a:lnTo>
                  <a:lnTo>
                    <a:pt x="84826" y="156728"/>
                  </a:lnTo>
                  <a:lnTo>
                    <a:pt x="84244" y="158558"/>
                  </a:lnTo>
                  <a:lnTo>
                    <a:pt x="84034" y="159101"/>
                  </a:lnTo>
                  <a:lnTo>
                    <a:pt x="83262" y="160388"/>
                  </a:lnTo>
                  <a:lnTo>
                    <a:pt x="82637" y="161126"/>
                  </a:lnTo>
                  <a:lnTo>
                    <a:pt x="82360" y="161255"/>
                  </a:lnTo>
                  <a:lnTo>
                    <a:pt x="82221" y="161393"/>
                  </a:lnTo>
                  <a:lnTo>
                    <a:pt x="81469" y="161650"/>
                  </a:lnTo>
                  <a:lnTo>
                    <a:pt x="80448" y="161565"/>
                  </a:lnTo>
                  <a:lnTo>
                    <a:pt x="79367" y="161270"/>
                  </a:lnTo>
                  <a:lnTo>
                    <a:pt x="78357" y="160569"/>
                  </a:lnTo>
                  <a:lnTo>
                    <a:pt x="76818" y="159178"/>
                  </a:lnTo>
                  <a:lnTo>
                    <a:pt x="76286" y="158553"/>
                  </a:lnTo>
                  <a:lnTo>
                    <a:pt x="75487" y="157648"/>
                  </a:lnTo>
                  <a:lnTo>
                    <a:pt x="74355" y="156261"/>
                  </a:lnTo>
                  <a:lnTo>
                    <a:pt x="73825" y="155503"/>
                  </a:lnTo>
                  <a:lnTo>
                    <a:pt x="72218" y="154107"/>
                  </a:lnTo>
                  <a:lnTo>
                    <a:pt x="70191" y="153321"/>
                  </a:lnTo>
                  <a:lnTo>
                    <a:pt x="67550" y="152520"/>
                  </a:lnTo>
                  <a:lnTo>
                    <a:pt x="64930" y="151701"/>
                  </a:lnTo>
                  <a:lnTo>
                    <a:pt x="64371" y="151453"/>
                  </a:lnTo>
                  <a:lnTo>
                    <a:pt x="64099" y="151148"/>
                  </a:lnTo>
                  <a:lnTo>
                    <a:pt x="63801" y="150786"/>
                  </a:lnTo>
                  <a:lnTo>
                    <a:pt x="63299" y="150447"/>
                  </a:lnTo>
                  <a:lnTo>
                    <a:pt x="63211" y="150319"/>
                  </a:lnTo>
                  <a:lnTo>
                    <a:pt x="63179" y="150190"/>
                  </a:lnTo>
                  <a:lnTo>
                    <a:pt x="63188" y="150042"/>
                  </a:lnTo>
                  <a:lnTo>
                    <a:pt x="63211" y="149885"/>
                  </a:lnTo>
                  <a:lnTo>
                    <a:pt x="63224" y="149733"/>
                  </a:lnTo>
                  <a:lnTo>
                    <a:pt x="63101" y="149423"/>
                  </a:lnTo>
                  <a:lnTo>
                    <a:pt x="62919" y="149180"/>
                  </a:lnTo>
                  <a:lnTo>
                    <a:pt x="62665" y="148699"/>
                  </a:lnTo>
                  <a:lnTo>
                    <a:pt x="62582" y="148446"/>
                  </a:lnTo>
                  <a:lnTo>
                    <a:pt x="62542" y="148194"/>
                  </a:lnTo>
                  <a:lnTo>
                    <a:pt x="62487" y="147941"/>
                  </a:lnTo>
                  <a:lnTo>
                    <a:pt x="62436" y="147807"/>
                  </a:lnTo>
                  <a:lnTo>
                    <a:pt x="62376" y="147679"/>
                  </a:lnTo>
                  <a:lnTo>
                    <a:pt x="61977" y="147083"/>
                  </a:lnTo>
                  <a:lnTo>
                    <a:pt x="61565" y="146668"/>
                  </a:lnTo>
                  <a:lnTo>
                    <a:pt x="61355" y="146469"/>
                  </a:lnTo>
                  <a:lnTo>
                    <a:pt x="61026" y="146168"/>
                  </a:lnTo>
                  <a:lnTo>
                    <a:pt x="60436" y="145648"/>
                  </a:lnTo>
                  <a:lnTo>
                    <a:pt x="60080" y="145410"/>
                  </a:lnTo>
                  <a:lnTo>
                    <a:pt x="59835" y="145268"/>
                  </a:lnTo>
                  <a:lnTo>
                    <a:pt x="59585" y="145144"/>
                  </a:lnTo>
                  <a:lnTo>
                    <a:pt x="59336" y="145010"/>
                  </a:lnTo>
                  <a:lnTo>
                    <a:pt x="58948" y="144791"/>
                  </a:lnTo>
                  <a:lnTo>
                    <a:pt x="58378" y="144433"/>
                  </a:lnTo>
                  <a:lnTo>
                    <a:pt x="57907" y="144153"/>
                  </a:lnTo>
                  <a:lnTo>
                    <a:pt x="57305" y="143595"/>
                  </a:lnTo>
                  <a:lnTo>
                    <a:pt x="56838" y="143242"/>
                  </a:lnTo>
                  <a:lnTo>
                    <a:pt x="56766" y="143381"/>
                  </a:lnTo>
                  <a:lnTo>
                    <a:pt x="56561" y="143375"/>
                  </a:lnTo>
                  <a:lnTo>
                    <a:pt x="56212" y="143847"/>
                  </a:lnTo>
                  <a:lnTo>
                    <a:pt x="54780" y="145334"/>
                  </a:lnTo>
                  <a:lnTo>
                    <a:pt x="54586" y="145525"/>
                  </a:lnTo>
                  <a:lnTo>
                    <a:pt x="53932" y="146111"/>
                  </a:lnTo>
                  <a:lnTo>
                    <a:pt x="53560" y="146349"/>
                  </a:lnTo>
                  <a:lnTo>
                    <a:pt x="53433" y="146487"/>
                  </a:lnTo>
                  <a:lnTo>
                    <a:pt x="53323" y="146645"/>
                  </a:lnTo>
                  <a:lnTo>
                    <a:pt x="53224" y="146816"/>
                  </a:lnTo>
                  <a:lnTo>
                    <a:pt x="52959" y="147307"/>
                  </a:lnTo>
                  <a:lnTo>
                    <a:pt x="52745" y="147755"/>
                  </a:lnTo>
                  <a:lnTo>
                    <a:pt x="52607" y="147993"/>
                  </a:lnTo>
                  <a:lnTo>
                    <a:pt x="52428" y="148265"/>
                  </a:lnTo>
                  <a:lnTo>
                    <a:pt x="52242" y="148527"/>
                  </a:lnTo>
                  <a:lnTo>
                    <a:pt x="52112" y="148699"/>
                  </a:lnTo>
                  <a:lnTo>
                    <a:pt x="51965" y="148870"/>
                  </a:lnTo>
                  <a:lnTo>
                    <a:pt x="51652" y="149232"/>
                  </a:lnTo>
                  <a:lnTo>
                    <a:pt x="51573" y="149366"/>
                  </a:lnTo>
                  <a:lnTo>
                    <a:pt x="51502" y="149504"/>
                  </a:lnTo>
                  <a:lnTo>
                    <a:pt x="51442" y="149652"/>
                  </a:lnTo>
                  <a:lnTo>
                    <a:pt x="51391" y="149799"/>
                  </a:lnTo>
                  <a:lnTo>
                    <a:pt x="51347" y="149952"/>
                  </a:lnTo>
                  <a:lnTo>
                    <a:pt x="51315" y="150090"/>
                  </a:lnTo>
                  <a:lnTo>
                    <a:pt x="51295" y="150238"/>
                  </a:lnTo>
                  <a:lnTo>
                    <a:pt x="51264" y="150528"/>
                  </a:lnTo>
                  <a:lnTo>
                    <a:pt x="51237" y="150672"/>
                  </a:lnTo>
                  <a:lnTo>
                    <a:pt x="51169" y="150938"/>
                  </a:lnTo>
                  <a:lnTo>
                    <a:pt x="51130" y="151072"/>
                  </a:lnTo>
                  <a:lnTo>
                    <a:pt x="51039" y="151334"/>
                  </a:lnTo>
                  <a:lnTo>
                    <a:pt x="50413" y="152072"/>
                  </a:lnTo>
                  <a:lnTo>
                    <a:pt x="49309" y="152868"/>
                  </a:lnTo>
                  <a:lnTo>
                    <a:pt x="48082" y="153054"/>
                  </a:lnTo>
                  <a:lnTo>
                    <a:pt x="47496" y="153025"/>
                  </a:lnTo>
                  <a:lnTo>
                    <a:pt x="47285" y="153021"/>
                  </a:lnTo>
                  <a:lnTo>
                    <a:pt x="47069" y="152992"/>
                  </a:lnTo>
                  <a:lnTo>
                    <a:pt x="46855" y="152945"/>
                  </a:lnTo>
                  <a:lnTo>
                    <a:pt x="46652" y="152878"/>
                  </a:lnTo>
                  <a:lnTo>
                    <a:pt x="46229" y="152630"/>
                  </a:lnTo>
                  <a:lnTo>
                    <a:pt x="45889" y="152358"/>
                  </a:lnTo>
                  <a:lnTo>
                    <a:pt x="45757" y="152287"/>
                  </a:lnTo>
                  <a:lnTo>
                    <a:pt x="45488" y="152158"/>
                  </a:lnTo>
                  <a:lnTo>
                    <a:pt x="45346" y="152110"/>
                  </a:lnTo>
                  <a:lnTo>
                    <a:pt x="45203" y="152077"/>
                  </a:lnTo>
                  <a:lnTo>
                    <a:pt x="45073" y="152063"/>
                  </a:lnTo>
                  <a:lnTo>
                    <a:pt x="44942" y="152063"/>
                  </a:lnTo>
                  <a:lnTo>
                    <a:pt x="44811" y="152072"/>
                  </a:lnTo>
                  <a:lnTo>
                    <a:pt x="44546" y="152101"/>
                  </a:lnTo>
                  <a:lnTo>
                    <a:pt x="44301" y="152163"/>
                  </a:lnTo>
                  <a:lnTo>
                    <a:pt x="43846" y="152244"/>
                  </a:lnTo>
                  <a:lnTo>
                    <a:pt x="43675" y="152230"/>
                  </a:lnTo>
                  <a:lnTo>
                    <a:pt x="43506" y="152201"/>
                  </a:lnTo>
                  <a:lnTo>
                    <a:pt x="43335" y="152153"/>
                  </a:lnTo>
                  <a:lnTo>
                    <a:pt x="43165" y="152087"/>
                  </a:lnTo>
                  <a:lnTo>
                    <a:pt x="42994" y="152006"/>
                  </a:lnTo>
                  <a:lnTo>
                    <a:pt x="42504" y="151748"/>
                  </a:lnTo>
                  <a:lnTo>
                    <a:pt x="42346" y="151653"/>
                  </a:lnTo>
                  <a:lnTo>
                    <a:pt x="42029" y="151453"/>
                  </a:lnTo>
                  <a:lnTo>
                    <a:pt x="41673" y="151243"/>
                  </a:lnTo>
                  <a:lnTo>
                    <a:pt x="40734" y="150719"/>
                  </a:lnTo>
                  <a:lnTo>
                    <a:pt x="40449" y="150552"/>
                  </a:lnTo>
                  <a:lnTo>
                    <a:pt x="40157" y="150404"/>
                  </a:lnTo>
                  <a:lnTo>
                    <a:pt x="39981" y="150328"/>
                  </a:lnTo>
                  <a:lnTo>
                    <a:pt x="39808" y="150262"/>
                  </a:lnTo>
                  <a:lnTo>
                    <a:pt x="39451" y="150142"/>
                  </a:lnTo>
                  <a:lnTo>
                    <a:pt x="38770" y="149885"/>
                  </a:lnTo>
                  <a:lnTo>
                    <a:pt x="38438" y="149752"/>
                  </a:lnTo>
                  <a:lnTo>
                    <a:pt x="38236" y="149675"/>
                  </a:lnTo>
                  <a:lnTo>
                    <a:pt x="38039" y="149594"/>
                  </a:lnTo>
                  <a:lnTo>
                    <a:pt x="37837" y="149518"/>
                  </a:lnTo>
                  <a:lnTo>
                    <a:pt x="37445" y="149351"/>
                  </a:lnTo>
                  <a:lnTo>
                    <a:pt x="37247" y="149251"/>
                  </a:lnTo>
                  <a:lnTo>
                    <a:pt x="36855" y="149037"/>
                  </a:lnTo>
                  <a:lnTo>
                    <a:pt x="36657" y="148941"/>
                  </a:lnTo>
                  <a:lnTo>
                    <a:pt x="36451" y="148870"/>
                  </a:lnTo>
                  <a:lnTo>
                    <a:pt x="36296" y="148837"/>
                  </a:lnTo>
                  <a:lnTo>
                    <a:pt x="36131" y="148818"/>
                  </a:lnTo>
                  <a:lnTo>
                    <a:pt x="35806" y="148799"/>
                  </a:lnTo>
                  <a:lnTo>
                    <a:pt x="35648" y="148775"/>
                  </a:lnTo>
                  <a:lnTo>
                    <a:pt x="35492" y="148742"/>
                  </a:lnTo>
                  <a:lnTo>
                    <a:pt x="35184" y="148661"/>
                  </a:lnTo>
                  <a:lnTo>
                    <a:pt x="35033" y="148627"/>
                  </a:lnTo>
                  <a:lnTo>
                    <a:pt x="34879" y="148608"/>
                  </a:lnTo>
                  <a:lnTo>
                    <a:pt x="34508" y="148603"/>
                  </a:lnTo>
                  <a:lnTo>
                    <a:pt x="34262" y="148637"/>
                  </a:lnTo>
                  <a:lnTo>
                    <a:pt x="34071" y="148689"/>
                  </a:lnTo>
                  <a:lnTo>
                    <a:pt x="33886" y="148765"/>
                  </a:lnTo>
                  <a:lnTo>
                    <a:pt x="33517" y="148956"/>
                  </a:lnTo>
                  <a:lnTo>
                    <a:pt x="33332" y="149042"/>
                  </a:lnTo>
                  <a:lnTo>
                    <a:pt x="33169" y="149108"/>
                  </a:lnTo>
                  <a:lnTo>
                    <a:pt x="32840" y="149232"/>
                  </a:lnTo>
                  <a:lnTo>
                    <a:pt x="32678" y="149299"/>
                  </a:lnTo>
                  <a:lnTo>
                    <a:pt x="32519" y="149370"/>
                  </a:lnTo>
                  <a:lnTo>
                    <a:pt x="32354" y="149451"/>
                  </a:lnTo>
                  <a:lnTo>
                    <a:pt x="32187" y="149528"/>
                  </a:lnTo>
                  <a:lnTo>
                    <a:pt x="32029" y="149613"/>
                  </a:lnTo>
                  <a:lnTo>
                    <a:pt x="31878" y="149709"/>
                  </a:lnTo>
                  <a:lnTo>
                    <a:pt x="31570" y="150023"/>
                  </a:lnTo>
                  <a:lnTo>
                    <a:pt x="31344" y="150352"/>
                  </a:lnTo>
                  <a:lnTo>
                    <a:pt x="30913" y="150924"/>
                  </a:lnTo>
                  <a:lnTo>
                    <a:pt x="30722" y="151072"/>
                  </a:lnTo>
                  <a:lnTo>
                    <a:pt x="30504" y="151205"/>
                  </a:lnTo>
                  <a:lnTo>
                    <a:pt x="30272" y="151315"/>
                  </a:lnTo>
                  <a:lnTo>
                    <a:pt x="30030" y="151396"/>
                  </a:lnTo>
                  <a:lnTo>
                    <a:pt x="29792" y="151444"/>
                  </a:lnTo>
                  <a:lnTo>
                    <a:pt x="29567" y="151548"/>
                  </a:lnTo>
                  <a:lnTo>
                    <a:pt x="29333" y="151639"/>
                  </a:lnTo>
                  <a:lnTo>
                    <a:pt x="29092" y="151710"/>
                  </a:lnTo>
                  <a:lnTo>
                    <a:pt x="28854" y="151763"/>
                  </a:lnTo>
                  <a:lnTo>
                    <a:pt x="28553" y="151801"/>
                  </a:lnTo>
                  <a:lnTo>
                    <a:pt x="28237" y="151815"/>
                  </a:lnTo>
                  <a:lnTo>
                    <a:pt x="27921" y="151791"/>
                  </a:lnTo>
                  <a:lnTo>
                    <a:pt x="27616" y="151734"/>
                  </a:lnTo>
                  <a:lnTo>
                    <a:pt x="27346" y="151634"/>
                  </a:lnTo>
                  <a:lnTo>
                    <a:pt x="27104" y="151481"/>
                  </a:lnTo>
                  <a:lnTo>
                    <a:pt x="26875" y="151286"/>
                  </a:lnTo>
                  <a:lnTo>
                    <a:pt x="26665" y="151058"/>
                  </a:lnTo>
                  <a:lnTo>
                    <a:pt x="26491" y="150810"/>
                  </a:lnTo>
                  <a:lnTo>
                    <a:pt x="26364" y="150552"/>
                  </a:lnTo>
                  <a:lnTo>
                    <a:pt x="26293" y="150376"/>
                  </a:lnTo>
                  <a:lnTo>
                    <a:pt x="26175" y="150023"/>
                  </a:lnTo>
                  <a:lnTo>
                    <a:pt x="26044" y="149599"/>
                  </a:lnTo>
                  <a:lnTo>
                    <a:pt x="25977" y="149347"/>
                  </a:lnTo>
                  <a:lnTo>
                    <a:pt x="25917" y="149099"/>
                  </a:lnTo>
                  <a:lnTo>
                    <a:pt x="25806" y="148594"/>
                  </a:lnTo>
                  <a:lnTo>
                    <a:pt x="25766" y="148356"/>
                  </a:lnTo>
                  <a:lnTo>
                    <a:pt x="25739" y="148112"/>
                  </a:lnTo>
                  <a:lnTo>
                    <a:pt x="25707" y="147869"/>
                  </a:lnTo>
                  <a:lnTo>
                    <a:pt x="25663" y="147636"/>
                  </a:lnTo>
                  <a:lnTo>
                    <a:pt x="25592" y="147412"/>
                  </a:lnTo>
                  <a:lnTo>
                    <a:pt x="25485" y="147207"/>
                  </a:lnTo>
                  <a:lnTo>
                    <a:pt x="25351" y="147016"/>
                  </a:lnTo>
                  <a:lnTo>
                    <a:pt x="24904" y="146459"/>
                  </a:lnTo>
                  <a:lnTo>
                    <a:pt x="24523" y="145896"/>
                  </a:lnTo>
                  <a:lnTo>
                    <a:pt x="24393" y="145715"/>
                  </a:lnTo>
                  <a:lnTo>
                    <a:pt x="24251" y="145539"/>
                  </a:lnTo>
                  <a:lnTo>
                    <a:pt x="23990" y="145270"/>
                  </a:lnTo>
                  <a:lnTo>
                    <a:pt x="23840" y="145155"/>
                  </a:lnTo>
                  <a:lnTo>
                    <a:pt x="23580" y="144907"/>
                  </a:lnTo>
                  <a:lnTo>
                    <a:pt x="23328" y="144681"/>
                  </a:lnTo>
                  <a:lnTo>
                    <a:pt x="22572" y="143905"/>
                  </a:lnTo>
                  <a:lnTo>
                    <a:pt x="22425" y="143804"/>
                  </a:lnTo>
                  <a:lnTo>
                    <a:pt x="22203" y="143580"/>
                  </a:lnTo>
                  <a:lnTo>
                    <a:pt x="22338" y="144491"/>
                  </a:lnTo>
                  <a:lnTo>
                    <a:pt x="22410" y="144939"/>
                  </a:lnTo>
                  <a:lnTo>
                    <a:pt x="22663" y="146426"/>
                  </a:lnTo>
                  <a:lnTo>
                    <a:pt x="22715" y="146716"/>
                  </a:lnTo>
                  <a:lnTo>
                    <a:pt x="22770" y="147007"/>
                  </a:lnTo>
                  <a:lnTo>
                    <a:pt x="22842" y="147293"/>
                  </a:lnTo>
                  <a:lnTo>
                    <a:pt x="22944" y="147621"/>
                  </a:lnTo>
                  <a:lnTo>
                    <a:pt x="23316" y="148589"/>
                  </a:lnTo>
                  <a:lnTo>
                    <a:pt x="23414" y="148918"/>
                  </a:lnTo>
                  <a:lnTo>
                    <a:pt x="23483" y="149232"/>
                  </a:lnTo>
                  <a:lnTo>
                    <a:pt x="23534" y="149547"/>
                  </a:lnTo>
                  <a:lnTo>
                    <a:pt x="23577" y="149866"/>
                  </a:lnTo>
                  <a:lnTo>
                    <a:pt x="23617" y="150185"/>
                  </a:lnTo>
                  <a:lnTo>
                    <a:pt x="23672" y="150709"/>
                  </a:lnTo>
                  <a:lnTo>
                    <a:pt x="23692" y="151124"/>
                  </a:lnTo>
                  <a:lnTo>
                    <a:pt x="23717" y="151324"/>
                  </a:lnTo>
                  <a:lnTo>
                    <a:pt x="23768" y="151515"/>
                  </a:lnTo>
                  <a:lnTo>
                    <a:pt x="23898" y="151839"/>
                  </a:lnTo>
                  <a:lnTo>
                    <a:pt x="23953" y="152006"/>
                  </a:lnTo>
                  <a:lnTo>
                    <a:pt x="24004" y="152173"/>
                  </a:lnTo>
                  <a:lnTo>
                    <a:pt x="24049" y="152344"/>
                  </a:lnTo>
                  <a:lnTo>
                    <a:pt x="24069" y="152482"/>
                  </a:lnTo>
                  <a:lnTo>
                    <a:pt x="24080" y="152625"/>
                  </a:lnTo>
                  <a:lnTo>
                    <a:pt x="24091" y="152768"/>
                  </a:lnTo>
                  <a:lnTo>
                    <a:pt x="24358" y="153211"/>
                  </a:lnTo>
                  <a:lnTo>
                    <a:pt x="24725" y="153502"/>
                  </a:lnTo>
                  <a:lnTo>
                    <a:pt x="24966" y="153659"/>
                  </a:lnTo>
                  <a:lnTo>
                    <a:pt x="25216" y="153807"/>
                  </a:lnTo>
                  <a:lnTo>
                    <a:pt x="25881" y="154179"/>
                  </a:lnTo>
                  <a:lnTo>
                    <a:pt x="26035" y="154274"/>
                  </a:lnTo>
                  <a:lnTo>
                    <a:pt x="26193" y="154365"/>
                  </a:lnTo>
                  <a:lnTo>
                    <a:pt x="26356" y="154441"/>
                  </a:lnTo>
                  <a:lnTo>
                    <a:pt x="26523" y="154507"/>
                  </a:lnTo>
                  <a:lnTo>
                    <a:pt x="26654" y="154536"/>
                  </a:lnTo>
                  <a:lnTo>
                    <a:pt x="27188" y="154617"/>
                  </a:lnTo>
                  <a:lnTo>
                    <a:pt x="27418" y="154731"/>
                  </a:lnTo>
                  <a:lnTo>
                    <a:pt x="27631" y="154893"/>
                  </a:lnTo>
                  <a:lnTo>
                    <a:pt x="27841" y="155074"/>
                  </a:lnTo>
                  <a:lnTo>
                    <a:pt x="28055" y="155237"/>
                  </a:lnTo>
                  <a:lnTo>
                    <a:pt x="28284" y="155346"/>
                  </a:lnTo>
                  <a:lnTo>
                    <a:pt x="28491" y="155379"/>
                  </a:lnTo>
                  <a:lnTo>
                    <a:pt x="28707" y="155384"/>
                  </a:lnTo>
                  <a:lnTo>
                    <a:pt x="28925" y="155370"/>
                  </a:lnTo>
                  <a:lnTo>
                    <a:pt x="29143" y="155370"/>
                  </a:lnTo>
                  <a:lnTo>
                    <a:pt x="29353" y="155399"/>
                  </a:lnTo>
                  <a:lnTo>
                    <a:pt x="29524" y="155460"/>
                  </a:lnTo>
                  <a:lnTo>
                    <a:pt x="29689" y="155541"/>
                  </a:lnTo>
                  <a:lnTo>
                    <a:pt x="29852" y="155632"/>
                  </a:lnTo>
                  <a:lnTo>
                    <a:pt x="30018" y="155708"/>
                  </a:lnTo>
                  <a:lnTo>
                    <a:pt x="30188" y="155751"/>
                  </a:lnTo>
                  <a:lnTo>
                    <a:pt x="30350" y="155756"/>
                  </a:lnTo>
                  <a:lnTo>
                    <a:pt x="30521" y="155737"/>
                  </a:lnTo>
                  <a:lnTo>
                    <a:pt x="30691" y="155708"/>
                  </a:lnTo>
                  <a:lnTo>
                    <a:pt x="30858" y="155670"/>
                  </a:lnTo>
                  <a:lnTo>
                    <a:pt x="31027" y="155632"/>
                  </a:lnTo>
                  <a:lnTo>
                    <a:pt x="31372" y="155566"/>
                  </a:lnTo>
                  <a:lnTo>
                    <a:pt x="31546" y="155527"/>
                  </a:lnTo>
                  <a:lnTo>
                    <a:pt x="31713" y="155480"/>
                  </a:lnTo>
                  <a:lnTo>
                    <a:pt x="31867" y="155413"/>
                  </a:lnTo>
                  <a:lnTo>
                    <a:pt x="32009" y="155327"/>
                  </a:lnTo>
                  <a:lnTo>
                    <a:pt x="32270" y="155117"/>
                  </a:lnTo>
                  <a:lnTo>
                    <a:pt x="32517" y="154889"/>
                  </a:lnTo>
                  <a:lnTo>
                    <a:pt x="32757" y="154646"/>
                  </a:lnTo>
                  <a:lnTo>
                    <a:pt x="32991" y="154388"/>
                  </a:lnTo>
                  <a:lnTo>
                    <a:pt x="33209" y="154117"/>
                  </a:lnTo>
                  <a:lnTo>
                    <a:pt x="33399" y="153831"/>
                  </a:lnTo>
                  <a:lnTo>
                    <a:pt x="33546" y="153530"/>
                  </a:lnTo>
                  <a:lnTo>
                    <a:pt x="33597" y="153388"/>
                  </a:lnTo>
                  <a:lnTo>
                    <a:pt x="33637" y="153240"/>
                  </a:lnTo>
                  <a:lnTo>
                    <a:pt x="33711" y="152939"/>
                  </a:lnTo>
                  <a:lnTo>
                    <a:pt x="33831" y="152616"/>
                  </a:lnTo>
                  <a:lnTo>
                    <a:pt x="33906" y="152430"/>
                  </a:lnTo>
                  <a:lnTo>
                    <a:pt x="33989" y="152249"/>
                  </a:lnTo>
                  <a:lnTo>
                    <a:pt x="34091" y="152092"/>
                  </a:lnTo>
                  <a:lnTo>
                    <a:pt x="34214" y="151963"/>
                  </a:lnTo>
                  <a:lnTo>
                    <a:pt x="34365" y="151872"/>
                  </a:lnTo>
                  <a:lnTo>
                    <a:pt x="34543" y="151796"/>
                  </a:lnTo>
                  <a:lnTo>
                    <a:pt x="34737" y="151744"/>
                  </a:lnTo>
                  <a:lnTo>
                    <a:pt x="34922" y="151724"/>
                  </a:lnTo>
                  <a:lnTo>
                    <a:pt x="35089" y="151748"/>
                  </a:lnTo>
                  <a:lnTo>
                    <a:pt x="35236" y="151810"/>
                  </a:lnTo>
                  <a:lnTo>
                    <a:pt x="35383" y="151910"/>
                  </a:lnTo>
                  <a:lnTo>
                    <a:pt x="35516" y="152039"/>
                  </a:lnTo>
                  <a:lnTo>
                    <a:pt x="35628" y="152182"/>
                  </a:lnTo>
                  <a:lnTo>
                    <a:pt x="35699" y="152325"/>
                  </a:lnTo>
                  <a:lnTo>
                    <a:pt x="36721" y="153049"/>
                  </a:lnTo>
                  <a:lnTo>
                    <a:pt x="37805" y="153273"/>
                  </a:lnTo>
                  <a:lnTo>
                    <a:pt x="39518" y="154479"/>
                  </a:lnTo>
                  <a:lnTo>
                    <a:pt x="39939" y="154751"/>
                  </a:lnTo>
                  <a:lnTo>
                    <a:pt x="40157" y="154855"/>
                  </a:lnTo>
                  <a:lnTo>
                    <a:pt x="40412" y="154996"/>
                  </a:lnTo>
                  <a:lnTo>
                    <a:pt x="40656" y="155132"/>
                  </a:lnTo>
                  <a:lnTo>
                    <a:pt x="40849" y="155251"/>
                  </a:lnTo>
                  <a:lnTo>
                    <a:pt x="41035" y="155375"/>
                  </a:lnTo>
                  <a:lnTo>
                    <a:pt x="41340" y="155618"/>
                  </a:lnTo>
                  <a:lnTo>
                    <a:pt x="41818" y="156099"/>
                  </a:lnTo>
                  <a:lnTo>
                    <a:pt x="41981" y="156214"/>
                  </a:lnTo>
                  <a:lnTo>
                    <a:pt x="42333" y="156419"/>
                  </a:lnTo>
                  <a:lnTo>
                    <a:pt x="42504" y="156523"/>
                  </a:lnTo>
                  <a:lnTo>
                    <a:pt x="42653" y="156652"/>
                  </a:lnTo>
                  <a:lnTo>
                    <a:pt x="42824" y="156847"/>
                  </a:lnTo>
                  <a:lnTo>
                    <a:pt x="42978" y="157067"/>
                  </a:lnTo>
                  <a:lnTo>
                    <a:pt x="43110" y="157300"/>
                  </a:lnTo>
                  <a:lnTo>
                    <a:pt x="43212" y="157543"/>
                  </a:lnTo>
                  <a:lnTo>
                    <a:pt x="43288" y="157791"/>
                  </a:lnTo>
                  <a:lnTo>
                    <a:pt x="43308" y="157938"/>
                  </a:lnTo>
                  <a:lnTo>
                    <a:pt x="43395" y="158091"/>
                  </a:lnTo>
                  <a:lnTo>
                    <a:pt x="43537" y="158225"/>
                  </a:lnTo>
                  <a:lnTo>
                    <a:pt x="43711" y="158348"/>
                  </a:lnTo>
                  <a:lnTo>
                    <a:pt x="43898" y="158467"/>
                  </a:lnTo>
                  <a:lnTo>
                    <a:pt x="44067" y="158591"/>
                  </a:lnTo>
                  <a:lnTo>
                    <a:pt x="44345" y="158815"/>
                  </a:lnTo>
                  <a:lnTo>
                    <a:pt x="44773" y="159135"/>
                  </a:lnTo>
                  <a:lnTo>
                    <a:pt x="44681" y="160297"/>
                  </a:lnTo>
                  <a:lnTo>
                    <a:pt x="44677" y="160502"/>
                  </a:lnTo>
                  <a:lnTo>
                    <a:pt x="45207" y="161331"/>
                  </a:lnTo>
                  <a:lnTo>
                    <a:pt x="47024" y="162318"/>
                  </a:lnTo>
                  <a:lnTo>
                    <a:pt x="47499" y="162466"/>
                  </a:lnTo>
                  <a:lnTo>
                    <a:pt x="47911" y="162404"/>
                  </a:lnTo>
                  <a:lnTo>
                    <a:pt x="48315" y="162413"/>
                  </a:lnTo>
                  <a:lnTo>
                    <a:pt x="48387" y="162275"/>
                  </a:lnTo>
                  <a:lnTo>
                    <a:pt x="48596" y="162075"/>
                  </a:lnTo>
                  <a:lnTo>
                    <a:pt x="48600" y="161870"/>
                  </a:lnTo>
                  <a:lnTo>
                    <a:pt x="48746" y="161260"/>
                  </a:lnTo>
                  <a:lnTo>
                    <a:pt x="48821" y="160850"/>
                  </a:lnTo>
                  <a:lnTo>
                    <a:pt x="49289" y="160049"/>
                  </a:lnTo>
                  <a:lnTo>
                    <a:pt x="49768" y="160083"/>
                  </a:lnTo>
                  <a:lnTo>
                    <a:pt x="49957" y="160054"/>
                  </a:lnTo>
                  <a:lnTo>
                    <a:pt x="50168" y="159992"/>
                  </a:lnTo>
                  <a:lnTo>
                    <a:pt x="51367" y="160236"/>
                  </a:lnTo>
                  <a:lnTo>
                    <a:pt x="51846" y="159973"/>
                  </a:lnTo>
                  <a:lnTo>
                    <a:pt x="52535" y="159192"/>
                  </a:lnTo>
                  <a:lnTo>
                    <a:pt x="52733" y="159078"/>
                  </a:lnTo>
                  <a:lnTo>
                    <a:pt x="53065" y="158791"/>
                  </a:lnTo>
                  <a:lnTo>
                    <a:pt x="53219" y="158515"/>
                  </a:lnTo>
                  <a:lnTo>
                    <a:pt x="53524" y="158096"/>
                  </a:lnTo>
                  <a:lnTo>
                    <a:pt x="53738" y="157914"/>
                  </a:lnTo>
                  <a:lnTo>
                    <a:pt x="53976" y="157743"/>
                  </a:lnTo>
                  <a:lnTo>
                    <a:pt x="54324" y="157495"/>
                  </a:lnTo>
                  <a:lnTo>
                    <a:pt x="54459" y="157372"/>
                  </a:lnTo>
                  <a:lnTo>
                    <a:pt x="54657" y="157166"/>
                  </a:lnTo>
                  <a:lnTo>
                    <a:pt x="55025" y="156661"/>
                  </a:lnTo>
                  <a:lnTo>
                    <a:pt x="55239" y="156118"/>
                  </a:lnTo>
                  <a:lnTo>
                    <a:pt x="55457" y="155370"/>
                  </a:lnTo>
                  <a:lnTo>
                    <a:pt x="55508" y="155127"/>
                  </a:lnTo>
                  <a:lnTo>
                    <a:pt x="55762" y="154560"/>
                  </a:lnTo>
                  <a:lnTo>
                    <a:pt x="55833" y="154302"/>
                  </a:lnTo>
                  <a:lnTo>
                    <a:pt x="55860" y="154169"/>
                  </a:lnTo>
                  <a:lnTo>
                    <a:pt x="55907" y="153802"/>
                  </a:lnTo>
                  <a:lnTo>
                    <a:pt x="55931" y="153392"/>
                  </a:lnTo>
                  <a:lnTo>
                    <a:pt x="56581" y="153788"/>
                  </a:lnTo>
                  <a:lnTo>
                    <a:pt x="56711" y="153774"/>
                  </a:lnTo>
                  <a:lnTo>
                    <a:pt x="56853" y="153735"/>
                  </a:lnTo>
                  <a:lnTo>
                    <a:pt x="57016" y="153745"/>
                  </a:lnTo>
                  <a:lnTo>
                    <a:pt x="57401" y="153845"/>
                  </a:lnTo>
                  <a:lnTo>
                    <a:pt x="57713" y="154140"/>
                  </a:lnTo>
                  <a:lnTo>
                    <a:pt x="57848" y="154365"/>
                  </a:lnTo>
                  <a:lnTo>
                    <a:pt x="57915" y="154493"/>
                  </a:lnTo>
                  <a:lnTo>
                    <a:pt x="58042" y="154741"/>
                  </a:lnTo>
                  <a:lnTo>
                    <a:pt x="58176" y="154946"/>
                  </a:lnTo>
                  <a:lnTo>
                    <a:pt x="58821" y="155384"/>
                  </a:lnTo>
                  <a:lnTo>
                    <a:pt x="59035" y="155480"/>
                  </a:lnTo>
                  <a:lnTo>
                    <a:pt x="60024" y="156880"/>
                  </a:lnTo>
                  <a:lnTo>
                    <a:pt x="60021" y="157038"/>
                  </a:lnTo>
                  <a:lnTo>
                    <a:pt x="59922" y="157295"/>
                  </a:lnTo>
                  <a:lnTo>
                    <a:pt x="60235" y="157352"/>
                  </a:lnTo>
                  <a:lnTo>
                    <a:pt x="60975" y="157266"/>
                  </a:lnTo>
                  <a:lnTo>
                    <a:pt x="60928" y="157519"/>
                  </a:lnTo>
                  <a:lnTo>
                    <a:pt x="61331" y="157800"/>
                  </a:lnTo>
                  <a:lnTo>
                    <a:pt x="61945" y="158196"/>
                  </a:lnTo>
                  <a:lnTo>
                    <a:pt x="62175" y="158310"/>
                  </a:lnTo>
                  <a:lnTo>
                    <a:pt x="62444" y="158429"/>
                  </a:lnTo>
                  <a:lnTo>
                    <a:pt x="62574" y="158477"/>
                  </a:lnTo>
                  <a:lnTo>
                    <a:pt x="62994" y="158487"/>
                  </a:lnTo>
                  <a:lnTo>
                    <a:pt x="63219" y="158353"/>
                  </a:lnTo>
                  <a:lnTo>
                    <a:pt x="63524" y="158715"/>
                  </a:lnTo>
                  <a:lnTo>
                    <a:pt x="63912" y="158972"/>
                  </a:lnTo>
                  <a:lnTo>
                    <a:pt x="64099" y="159082"/>
                  </a:lnTo>
                  <a:lnTo>
                    <a:pt x="64977" y="159473"/>
                  </a:lnTo>
                  <a:lnTo>
                    <a:pt x="65119" y="159683"/>
                  </a:lnTo>
                  <a:lnTo>
                    <a:pt x="65223" y="159826"/>
                  </a:lnTo>
                  <a:lnTo>
                    <a:pt x="65615" y="160240"/>
                  </a:lnTo>
                  <a:lnTo>
                    <a:pt x="65896" y="160402"/>
                  </a:lnTo>
                  <a:lnTo>
                    <a:pt x="65931" y="160540"/>
                  </a:lnTo>
                  <a:lnTo>
                    <a:pt x="66010" y="160817"/>
                  </a:lnTo>
                  <a:lnTo>
                    <a:pt x="66050" y="160955"/>
                  </a:lnTo>
                  <a:lnTo>
                    <a:pt x="66094" y="161088"/>
                  </a:lnTo>
                  <a:lnTo>
                    <a:pt x="66715" y="161894"/>
                  </a:lnTo>
                  <a:lnTo>
                    <a:pt x="67341" y="162375"/>
                  </a:lnTo>
                  <a:lnTo>
                    <a:pt x="68172" y="163004"/>
                  </a:lnTo>
                  <a:lnTo>
                    <a:pt x="68303" y="163076"/>
                  </a:lnTo>
                  <a:lnTo>
                    <a:pt x="68726" y="163233"/>
                  </a:lnTo>
                  <a:lnTo>
                    <a:pt x="68860" y="163299"/>
                  </a:lnTo>
                  <a:lnTo>
                    <a:pt x="69022" y="163409"/>
                  </a:lnTo>
                  <a:lnTo>
                    <a:pt x="69379" y="163657"/>
                  </a:lnTo>
                  <a:lnTo>
                    <a:pt x="70016" y="164133"/>
                  </a:lnTo>
                  <a:lnTo>
                    <a:pt x="70401" y="164724"/>
                  </a:lnTo>
                  <a:lnTo>
                    <a:pt x="71053" y="165692"/>
                  </a:lnTo>
                  <a:lnTo>
                    <a:pt x="71516" y="166206"/>
                  </a:lnTo>
                  <a:lnTo>
                    <a:pt x="71592" y="166340"/>
                  </a:lnTo>
                  <a:lnTo>
                    <a:pt x="71659" y="166473"/>
                  </a:lnTo>
                  <a:lnTo>
                    <a:pt x="71714" y="166616"/>
                  </a:lnTo>
                  <a:lnTo>
                    <a:pt x="71794" y="166997"/>
                  </a:lnTo>
                  <a:lnTo>
                    <a:pt x="71821" y="167369"/>
                  </a:lnTo>
                  <a:lnTo>
                    <a:pt x="71853" y="167545"/>
                  </a:lnTo>
                  <a:lnTo>
                    <a:pt x="71960" y="168069"/>
                  </a:lnTo>
                  <a:lnTo>
                    <a:pt x="71984" y="168246"/>
                  </a:lnTo>
                  <a:lnTo>
                    <a:pt x="72000" y="168432"/>
                  </a:lnTo>
                  <a:lnTo>
                    <a:pt x="72008" y="168622"/>
                  </a:lnTo>
                  <a:lnTo>
                    <a:pt x="72011" y="168813"/>
                  </a:lnTo>
                  <a:lnTo>
                    <a:pt x="72024" y="169004"/>
                  </a:lnTo>
                  <a:lnTo>
                    <a:pt x="72044" y="169189"/>
                  </a:lnTo>
                  <a:lnTo>
                    <a:pt x="72082" y="169404"/>
                  </a:lnTo>
                  <a:lnTo>
                    <a:pt x="72131" y="169613"/>
                  </a:lnTo>
                  <a:lnTo>
                    <a:pt x="72186" y="169818"/>
                  </a:lnTo>
                  <a:lnTo>
                    <a:pt x="72253" y="170023"/>
                  </a:lnTo>
                  <a:lnTo>
                    <a:pt x="72329" y="170223"/>
                  </a:lnTo>
                  <a:lnTo>
                    <a:pt x="72649" y="171253"/>
                  </a:lnTo>
                  <a:lnTo>
                    <a:pt x="72732" y="171648"/>
                  </a:lnTo>
                  <a:lnTo>
                    <a:pt x="72859" y="171801"/>
                  </a:lnTo>
                  <a:lnTo>
                    <a:pt x="72973" y="171972"/>
                  </a:lnTo>
                  <a:lnTo>
                    <a:pt x="73073" y="172153"/>
                  </a:lnTo>
                  <a:lnTo>
                    <a:pt x="73155" y="172339"/>
                  </a:lnTo>
                  <a:lnTo>
                    <a:pt x="73219" y="172530"/>
                  </a:lnTo>
                  <a:lnTo>
                    <a:pt x="73251" y="172658"/>
                  </a:lnTo>
                  <a:lnTo>
                    <a:pt x="73271" y="172792"/>
                  </a:lnTo>
                  <a:lnTo>
                    <a:pt x="73286" y="172925"/>
                  </a:lnTo>
                  <a:lnTo>
                    <a:pt x="73255" y="173483"/>
                  </a:lnTo>
                  <a:lnTo>
                    <a:pt x="73400" y="173798"/>
                  </a:lnTo>
                  <a:lnTo>
                    <a:pt x="73856" y="174260"/>
                  </a:lnTo>
                  <a:lnTo>
                    <a:pt x="74026" y="174570"/>
                  </a:lnTo>
                  <a:lnTo>
                    <a:pt x="74431" y="175260"/>
                  </a:lnTo>
                  <a:lnTo>
                    <a:pt x="74680" y="175594"/>
                  </a:lnTo>
                  <a:lnTo>
                    <a:pt x="75036" y="176175"/>
                  </a:lnTo>
                  <a:lnTo>
                    <a:pt x="75080" y="176323"/>
                  </a:lnTo>
                  <a:lnTo>
                    <a:pt x="75111" y="176471"/>
                  </a:lnTo>
                  <a:lnTo>
                    <a:pt x="75131" y="176628"/>
                  </a:lnTo>
                  <a:lnTo>
                    <a:pt x="75143" y="176785"/>
                  </a:lnTo>
                  <a:lnTo>
                    <a:pt x="75198" y="177352"/>
                  </a:lnTo>
                  <a:lnTo>
                    <a:pt x="75206" y="177562"/>
                  </a:lnTo>
                  <a:lnTo>
                    <a:pt x="75206" y="177772"/>
                  </a:lnTo>
                  <a:lnTo>
                    <a:pt x="75186" y="177977"/>
                  </a:lnTo>
                  <a:lnTo>
                    <a:pt x="75159" y="178139"/>
                  </a:lnTo>
                  <a:lnTo>
                    <a:pt x="75123" y="178301"/>
                  </a:lnTo>
                  <a:lnTo>
                    <a:pt x="75080" y="178463"/>
                  </a:lnTo>
                  <a:lnTo>
                    <a:pt x="75028" y="178625"/>
                  </a:lnTo>
                  <a:lnTo>
                    <a:pt x="74965" y="178777"/>
                  </a:lnTo>
                  <a:lnTo>
                    <a:pt x="74826" y="179030"/>
                  </a:lnTo>
                  <a:lnTo>
                    <a:pt x="74668" y="179268"/>
                  </a:lnTo>
                  <a:lnTo>
                    <a:pt x="74312" y="179792"/>
                  </a:lnTo>
                  <a:lnTo>
                    <a:pt x="73936" y="180259"/>
                  </a:lnTo>
                  <a:lnTo>
                    <a:pt x="73643" y="180545"/>
                  </a:lnTo>
                  <a:lnTo>
                    <a:pt x="73492" y="180650"/>
                  </a:lnTo>
                  <a:lnTo>
                    <a:pt x="73326" y="180736"/>
                  </a:lnTo>
                  <a:lnTo>
                    <a:pt x="72977" y="180888"/>
                  </a:lnTo>
                  <a:lnTo>
                    <a:pt x="72807" y="180969"/>
                  </a:lnTo>
                  <a:lnTo>
                    <a:pt x="72649" y="181055"/>
                  </a:lnTo>
                  <a:lnTo>
                    <a:pt x="72340" y="181241"/>
                  </a:lnTo>
                  <a:lnTo>
                    <a:pt x="72182" y="181322"/>
                  </a:lnTo>
                  <a:lnTo>
                    <a:pt x="72020" y="181389"/>
                  </a:lnTo>
                  <a:lnTo>
                    <a:pt x="71786" y="181455"/>
                  </a:lnTo>
                  <a:lnTo>
                    <a:pt x="71544" y="181493"/>
                  </a:lnTo>
                  <a:lnTo>
                    <a:pt x="71295" y="181512"/>
                  </a:lnTo>
                  <a:lnTo>
                    <a:pt x="71046" y="181522"/>
                  </a:lnTo>
                  <a:lnTo>
                    <a:pt x="70796" y="181527"/>
                  </a:lnTo>
                  <a:lnTo>
                    <a:pt x="70547" y="181527"/>
                  </a:lnTo>
                  <a:lnTo>
                    <a:pt x="70040" y="181503"/>
                  </a:lnTo>
                  <a:lnTo>
                    <a:pt x="69787" y="181479"/>
                  </a:lnTo>
                  <a:lnTo>
                    <a:pt x="69359" y="181446"/>
                  </a:lnTo>
                  <a:lnTo>
                    <a:pt x="68837" y="181389"/>
                  </a:lnTo>
                  <a:lnTo>
                    <a:pt x="68662" y="181374"/>
                  </a:lnTo>
                  <a:lnTo>
                    <a:pt x="68306" y="181336"/>
                  </a:lnTo>
                  <a:lnTo>
                    <a:pt x="68124" y="181322"/>
                  </a:lnTo>
                  <a:lnTo>
                    <a:pt x="67946" y="181303"/>
                  </a:lnTo>
                  <a:lnTo>
                    <a:pt x="67613" y="181274"/>
                  </a:lnTo>
                  <a:lnTo>
                    <a:pt x="67142" y="181246"/>
                  </a:lnTo>
                  <a:lnTo>
                    <a:pt x="66264" y="181079"/>
                  </a:lnTo>
                  <a:lnTo>
                    <a:pt x="65725" y="180874"/>
                  </a:lnTo>
                  <a:lnTo>
                    <a:pt x="65226" y="180941"/>
                  </a:lnTo>
                  <a:lnTo>
                    <a:pt x="65068" y="180936"/>
                  </a:lnTo>
                  <a:lnTo>
                    <a:pt x="64914" y="180922"/>
                  </a:lnTo>
                  <a:lnTo>
                    <a:pt x="64344" y="180845"/>
                  </a:lnTo>
                  <a:lnTo>
                    <a:pt x="64039" y="180807"/>
                  </a:lnTo>
                  <a:lnTo>
                    <a:pt x="63805" y="180798"/>
                  </a:lnTo>
                  <a:lnTo>
                    <a:pt x="63671" y="180802"/>
                  </a:lnTo>
                  <a:lnTo>
                    <a:pt x="63405" y="180822"/>
                  </a:lnTo>
                  <a:lnTo>
                    <a:pt x="63144" y="180850"/>
                  </a:lnTo>
                  <a:lnTo>
                    <a:pt x="62756" y="180907"/>
                  </a:lnTo>
                  <a:lnTo>
                    <a:pt x="62626" y="180917"/>
                  </a:lnTo>
                  <a:lnTo>
                    <a:pt x="62372" y="180898"/>
                  </a:lnTo>
                  <a:lnTo>
                    <a:pt x="62040" y="180912"/>
                  </a:lnTo>
                  <a:lnTo>
                    <a:pt x="61707" y="180955"/>
                  </a:lnTo>
                  <a:lnTo>
                    <a:pt x="61478" y="181003"/>
                  </a:lnTo>
                  <a:lnTo>
                    <a:pt x="61220" y="181074"/>
                  </a:lnTo>
                  <a:lnTo>
                    <a:pt x="61082" y="181141"/>
                  </a:lnTo>
                  <a:lnTo>
                    <a:pt x="60951" y="181231"/>
                  </a:lnTo>
                  <a:lnTo>
                    <a:pt x="60694" y="181432"/>
                  </a:lnTo>
                  <a:lnTo>
                    <a:pt x="60563" y="181522"/>
                  </a:lnTo>
                  <a:lnTo>
                    <a:pt x="60393" y="181617"/>
                  </a:lnTo>
                  <a:lnTo>
                    <a:pt x="60037" y="181784"/>
                  </a:lnTo>
                  <a:lnTo>
                    <a:pt x="59866" y="181870"/>
                  </a:lnTo>
                  <a:lnTo>
                    <a:pt x="59700" y="181970"/>
                  </a:lnTo>
                  <a:lnTo>
                    <a:pt x="59546" y="182089"/>
                  </a:lnTo>
                  <a:lnTo>
                    <a:pt x="59395" y="182218"/>
                  </a:lnTo>
                  <a:lnTo>
                    <a:pt x="59253" y="182351"/>
                  </a:lnTo>
                  <a:lnTo>
                    <a:pt x="58972" y="182628"/>
                  </a:lnTo>
                  <a:lnTo>
                    <a:pt x="58386" y="183195"/>
                  </a:lnTo>
                  <a:lnTo>
                    <a:pt x="58192" y="183533"/>
                  </a:lnTo>
                  <a:lnTo>
                    <a:pt x="58073" y="183767"/>
                  </a:lnTo>
                  <a:lnTo>
                    <a:pt x="57737" y="184362"/>
                  </a:lnTo>
                  <a:lnTo>
                    <a:pt x="57642" y="184567"/>
                  </a:lnTo>
                  <a:lnTo>
                    <a:pt x="57570" y="184777"/>
                  </a:lnTo>
                  <a:lnTo>
                    <a:pt x="57535" y="184963"/>
                  </a:lnTo>
                  <a:lnTo>
                    <a:pt x="57515" y="185158"/>
                  </a:lnTo>
                  <a:lnTo>
                    <a:pt x="57499" y="185549"/>
                  </a:lnTo>
                  <a:lnTo>
                    <a:pt x="57483" y="185744"/>
                  </a:lnTo>
                  <a:lnTo>
                    <a:pt x="57428" y="186073"/>
                  </a:lnTo>
                  <a:lnTo>
                    <a:pt x="57357" y="186402"/>
                  </a:lnTo>
                  <a:lnTo>
                    <a:pt x="57198" y="187055"/>
                  </a:lnTo>
                  <a:lnTo>
                    <a:pt x="57127" y="187379"/>
                  </a:lnTo>
                  <a:lnTo>
                    <a:pt x="57068" y="187684"/>
                  </a:lnTo>
                  <a:lnTo>
                    <a:pt x="56846" y="188904"/>
                  </a:lnTo>
                  <a:lnTo>
                    <a:pt x="56794" y="189166"/>
                  </a:lnTo>
                  <a:lnTo>
                    <a:pt x="56735" y="189428"/>
                  </a:lnTo>
                  <a:lnTo>
                    <a:pt x="56684" y="189690"/>
                  </a:lnTo>
                  <a:lnTo>
                    <a:pt x="56640" y="189952"/>
                  </a:lnTo>
                  <a:lnTo>
                    <a:pt x="56612" y="190214"/>
                  </a:lnTo>
                  <a:lnTo>
                    <a:pt x="56604" y="190495"/>
                  </a:lnTo>
                  <a:lnTo>
                    <a:pt x="56604" y="190633"/>
                  </a:lnTo>
                  <a:lnTo>
                    <a:pt x="56612" y="190772"/>
                  </a:lnTo>
                  <a:lnTo>
                    <a:pt x="56624" y="190910"/>
                  </a:lnTo>
                  <a:lnTo>
                    <a:pt x="56652" y="191091"/>
                  </a:lnTo>
                  <a:lnTo>
                    <a:pt x="56692" y="191267"/>
                  </a:lnTo>
                  <a:lnTo>
                    <a:pt x="56743" y="191443"/>
                  </a:lnTo>
                  <a:lnTo>
                    <a:pt x="56862" y="191791"/>
                  </a:lnTo>
                  <a:lnTo>
                    <a:pt x="56933" y="191987"/>
                  </a:lnTo>
                  <a:lnTo>
                    <a:pt x="57016" y="192177"/>
                  </a:lnTo>
                  <a:lnTo>
                    <a:pt x="57107" y="192363"/>
                  </a:lnTo>
                  <a:lnTo>
                    <a:pt x="57202" y="192544"/>
                  </a:lnTo>
                  <a:lnTo>
                    <a:pt x="57305" y="192725"/>
                  </a:lnTo>
                  <a:lnTo>
                    <a:pt x="57543" y="192873"/>
                  </a:lnTo>
                  <a:lnTo>
                    <a:pt x="57808" y="192992"/>
                  </a:lnTo>
                  <a:lnTo>
                    <a:pt x="58093" y="193083"/>
                  </a:lnTo>
                  <a:lnTo>
                    <a:pt x="58378" y="193140"/>
                  </a:lnTo>
                  <a:lnTo>
                    <a:pt x="58655" y="193164"/>
                  </a:lnTo>
                  <a:lnTo>
                    <a:pt x="58912" y="193140"/>
                  </a:lnTo>
                  <a:lnTo>
                    <a:pt x="59170" y="193073"/>
                  </a:lnTo>
                  <a:lnTo>
                    <a:pt x="59427" y="192983"/>
                  </a:lnTo>
                  <a:lnTo>
                    <a:pt x="60139" y="192701"/>
                  </a:lnTo>
                  <a:lnTo>
                    <a:pt x="60741" y="192420"/>
                  </a:lnTo>
                  <a:lnTo>
                    <a:pt x="60943" y="192335"/>
                  </a:lnTo>
                  <a:lnTo>
                    <a:pt x="61185" y="192239"/>
                  </a:lnTo>
                  <a:lnTo>
                    <a:pt x="61668" y="192058"/>
                  </a:lnTo>
                  <a:lnTo>
                    <a:pt x="62384" y="191806"/>
                  </a:lnTo>
                  <a:lnTo>
                    <a:pt x="62610" y="191715"/>
                  </a:lnTo>
                  <a:lnTo>
                    <a:pt x="62839" y="191629"/>
                  </a:lnTo>
                  <a:lnTo>
                    <a:pt x="63065" y="191558"/>
                  </a:lnTo>
                  <a:lnTo>
                    <a:pt x="63299" y="191510"/>
                  </a:lnTo>
                  <a:lnTo>
                    <a:pt x="63611" y="191501"/>
                  </a:lnTo>
                  <a:lnTo>
                    <a:pt x="63932" y="191539"/>
                  </a:lnTo>
                  <a:lnTo>
                    <a:pt x="64577" y="191653"/>
                  </a:lnTo>
                  <a:lnTo>
                    <a:pt x="64902" y="191672"/>
                  </a:lnTo>
                  <a:lnTo>
                    <a:pt x="65183" y="191653"/>
                  </a:lnTo>
                  <a:lnTo>
                    <a:pt x="66026" y="191520"/>
                  </a:lnTo>
                  <a:lnTo>
                    <a:pt x="66307" y="191501"/>
                  </a:lnTo>
                  <a:lnTo>
                    <a:pt x="66481" y="191496"/>
                  </a:lnTo>
                  <a:lnTo>
                    <a:pt x="66830" y="191496"/>
                  </a:lnTo>
                  <a:lnTo>
                    <a:pt x="67546" y="191534"/>
                  </a:lnTo>
                  <a:lnTo>
                    <a:pt x="67922" y="191563"/>
                  </a:lnTo>
                  <a:lnTo>
                    <a:pt x="68294" y="191605"/>
                  </a:lnTo>
                  <a:lnTo>
                    <a:pt x="68651" y="191687"/>
                  </a:lnTo>
                  <a:lnTo>
                    <a:pt x="68975" y="191815"/>
                  </a:lnTo>
                  <a:lnTo>
                    <a:pt x="69161" y="191925"/>
                  </a:lnTo>
                  <a:lnTo>
                    <a:pt x="69343" y="192053"/>
                  </a:lnTo>
                  <a:lnTo>
                    <a:pt x="69514" y="192196"/>
                  </a:lnTo>
                  <a:lnTo>
                    <a:pt x="69676" y="192344"/>
                  </a:lnTo>
                  <a:lnTo>
                    <a:pt x="69830" y="192501"/>
                  </a:lnTo>
                  <a:lnTo>
                    <a:pt x="70009" y="192711"/>
                  </a:lnTo>
                  <a:lnTo>
                    <a:pt x="70167" y="192940"/>
                  </a:lnTo>
                  <a:lnTo>
                    <a:pt x="70460" y="193416"/>
                  </a:lnTo>
                  <a:lnTo>
                    <a:pt x="70610" y="193655"/>
                  </a:lnTo>
                  <a:lnTo>
                    <a:pt x="71129" y="194417"/>
                  </a:lnTo>
                  <a:lnTo>
                    <a:pt x="71263" y="194603"/>
                  </a:lnTo>
                  <a:lnTo>
                    <a:pt x="71430" y="194793"/>
                  </a:lnTo>
                  <a:lnTo>
                    <a:pt x="71624" y="194975"/>
                  </a:lnTo>
                  <a:lnTo>
                    <a:pt x="71810" y="195160"/>
                  </a:lnTo>
                  <a:lnTo>
                    <a:pt x="71960" y="195351"/>
                  </a:lnTo>
                  <a:lnTo>
                    <a:pt x="72047" y="195556"/>
                  </a:lnTo>
                  <a:lnTo>
                    <a:pt x="72067" y="195761"/>
                  </a:lnTo>
                  <a:lnTo>
                    <a:pt x="72039" y="195975"/>
                  </a:lnTo>
                  <a:lnTo>
                    <a:pt x="71988" y="196199"/>
                  </a:lnTo>
                  <a:lnTo>
                    <a:pt x="71913" y="196418"/>
                  </a:lnTo>
                  <a:lnTo>
                    <a:pt x="71826" y="196623"/>
                  </a:lnTo>
                  <a:lnTo>
                    <a:pt x="71699" y="196857"/>
                  </a:lnTo>
                  <a:lnTo>
                    <a:pt x="71532" y="197081"/>
                  </a:lnTo>
                  <a:lnTo>
                    <a:pt x="71343" y="197291"/>
                  </a:lnTo>
                  <a:lnTo>
                    <a:pt x="71144" y="197486"/>
                  </a:lnTo>
                  <a:lnTo>
                    <a:pt x="70939" y="197677"/>
                  </a:lnTo>
                  <a:lnTo>
                    <a:pt x="70701" y="197867"/>
                  </a:lnTo>
                  <a:lnTo>
                    <a:pt x="70448" y="198043"/>
                  </a:lnTo>
                  <a:lnTo>
                    <a:pt x="70187" y="198205"/>
                  </a:lnTo>
                  <a:lnTo>
                    <a:pt x="69652" y="198520"/>
                  </a:lnTo>
                  <a:lnTo>
                    <a:pt x="69205" y="198820"/>
                  </a:lnTo>
                  <a:lnTo>
                    <a:pt x="68975" y="198968"/>
                  </a:lnTo>
                  <a:lnTo>
                    <a:pt x="68746" y="199087"/>
                  </a:lnTo>
                  <a:lnTo>
                    <a:pt x="68504" y="199168"/>
                  </a:lnTo>
                  <a:lnTo>
                    <a:pt x="68247" y="199201"/>
                  </a:lnTo>
                  <a:lnTo>
                    <a:pt x="67982" y="199197"/>
                  </a:lnTo>
                  <a:lnTo>
                    <a:pt x="67708" y="199168"/>
                  </a:lnTo>
                  <a:lnTo>
                    <a:pt x="67435" y="199125"/>
                  </a:lnTo>
                  <a:lnTo>
                    <a:pt x="67170" y="199077"/>
                  </a:lnTo>
                  <a:lnTo>
                    <a:pt x="66940" y="199025"/>
                  </a:lnTo>
                  <a:lnTo>
                    <a:pt x="66493" y="198892"/>
                  </a:lnTo>
                  <a:lnTo>
                    <a:pt x="66268" y="198830"/>
                  </a:lnTo>
                  <a:lnTo>
                    <a:pt x="66038" y="198787"/>
                  </a:lnTo>
                  <a:lnTo>
                    <a:pt x="65800" y="198777"/>
                  </a:lnTo>
                  <a:lnTo>
                    <a:pt x="65559" y="198787"/>
                  </a:lnTo>
                  <a:lnTo>
                    <a:pt x="65076" y="198825"/>
                  </a:lnTo>
                  <a:lnTo>
                    <a:pt x="64834" y="198835"/>
                  </a:lnTo>
                  <a:lnTo>
                    <a:pt x="64110" y="198825"/>
                  </a:lnTo>
                  <a:lnTo>
                    <a:pt x="63745" y="198811"/>
                  </a:lnTo>
                  <a:lnTo>
                    <a:pt x="63386" y="198782"/>
                  </a:lnTo>
                  <a:lnTo>
                    <a:pt x="63030" y="198730"/>
                  </a:lnTo>
                  <a:lnTo>
                    <a:pt x="62788" y="198682"/>
                  </a:lnTo>
                  <a:lnTo>
                    <a:pt x="62313" y="198558"/>
                  </a:lnTo>
                  <a:lnTo>
                    <a:pt x="62075" y="198492"/>
                  </a:lnTo>
                  <a:lnTo>
                    <a:pt x="61834" y="198443"/>
                  </a:lnTo>
                  <a:lnTo>
                    <a:pt x="61514" y="198386"/>
                  </a:lnTo>
                  <a:lnTo>
                    <a:pt x="61193" y="198339"/>
                  </a:lnTo>
                  <a:lnTo>
                    <a:pt x="60872" y="198301"/>
                  </a:lnTo>
                  <a:lnTo>
                    <a:pt x="60552" y="198277"/>
                  </a:lnTo>
                  <a:lnTo>
                    <a:pt x="60231" y="198277"/>
                  </a:lnTo>
                  <a:lnTo>
                    <a:pt x="59989" y="198296"/>
                  </a:lnTo>
                  <a:lnTo>
                    <a:pt x="59748" y="198329"/>
                  </a:lnTo>
                  <a:lnTo>
                    <a:pt x="59027" y="198458"/>
                  </a:lnTo>
                  <a:lnTo>
                    <a:pt x="58584" y="198549"/>
                  </a:lnTo>
                  <a:lnTo>
                    <a:pt x="58434" y="198572"/>
                  </a:lnTo>
                  <a:lnTo>
                    <a:pt x="58287" y="198577"/>
                  </a:lnTo>
                  <a:lnTo>
                    <a:pt x="57978" y="198506"/>
                  </a:lnTo>
                  <a:lnTo>
                    <a:pt x="57673" y="198339"/>
                  </a:lnTo>
                  <a:lnTo>
                    <a:pt x="57368" y="198124"/>
                  </a:lnTo>
                  <a:lnTo>
                    <a:pt x="57067" y="197891"/>
                  </a:lnTo>
                  <a:lnTo>
                    <a:pt x="56766" y="197677"/>
                  </a:lnTo>
                  <a:lnTo>
                    <a:pt x="56332" y="197414"/>
                  </a:lnTo>
                  <a:lnTo>
                    <a:pt x="56118" y="197281"/>
                  </a:lnTo>
                  <a:lnTo>
                    <a:pt x="55907" y="197143"/>
                  </a:lnTo>
                  <a:lnTo>
                    <a:pt x="55710" y="196990"/>
                  </a:lnTo>
                  <a:lnTo>
                    <a:pt x="55497" y="196790"/>
                  </a:lnTo>
                  <a:lnTo>
                    <a:pt x="55299" y="196576"/>
                  </a:lnTo>
                  <a:lnTo>
                    <a:pt x="54728" y="195899"/>
                  </a:lnTo>
                  <a:lnTo>
                    <a:pt x="54094" y="195194"/>
                  </a:lnTo>
                  <a:lnTo>
                    <a:pt x="53645" y="194648"/>
                  </a:lnTo>
                  <a:lnTo>
                    <a:pt x="53537" y="194512"/>
                  </a:lnTo>
                  <a:lnTo>
                    <a:pt x="53148" y="193993"/>
                  </a:lnTo>
                  <a:lnTo>
                    <a:pt x="52963" y="193726"/>
                  </a:lnTo>
                  <a:lnTo>
                    <a:pt x="52693" y="193307"/>
                  </a:lnTo>
                  <a:lnTo>
                    <a:pt x="52440" y="192878"/>
                  </a:lnTo>
                  <a:lnTo>
                    <a:pt x="52317" y="192664"/>
                  </a:lnTo>
                  <a:lnTo>
                    <a:pt x="52072" y="192411"/>
                  </a:lnTo>
                  <a:lnTo>
                    <a:pt x="51794" y="192192"/>
                  </a:lnTo>
                  <a:lnTo>
                    <a:pt x="51580" y="192073"/>
                  </a:lnTo>
                  <a:lnTo>
                    <a:pt x="51371" y="191949"/>
                  </a:lnTo>
                  <a:lnTo>
                    <a:pt x="51228" y="191844"/>
                  </a:lnTo>
                  <a:lnTo>
                    <a:pt x="51094" y="191734"/>
                  </a:lnTo>
                  <a:lnTo>
                    <a:pt x="50963" y="191620"/>
                  </a:lnTo>
                  <a:lnTo>
                    <a:pt x="50556" y="191248"/>
                  </a:lnTo>
                  <a:lnTo>
                    <a:pt x="50405" y="191115"/>
                  </a:lnTo>
                  <a:lnTo>
                    <a:pt x="50262" y="190972"/>
                  </a:lnTo>
                  <a:lnTo>
                    <a:pt x="50128" y="190824"/>
                  </a:lnTo>
                  <a:lnTo>
                    <a:pt x="50013" y="190667"/>
                  </a:lnTo>
                  <a:lnTo>
                    <a:pt x="49914" y="190481"/>
                  </a:lnTo>
                  <a:lnTo>
                    <a:pt x="49828" y="190281"/>
                  </a:lnTo>
                  <a:lnTo>
                    <a:pt x="49761" y="190076"/>
                  </a:lnTo>
                  <a:lnTo>
                    <a:pt x="49712" y="189866"/>
                  </a:lnTo>
                  <a:lnTo>
                    <a:pt x="49681" y="189657"/>
                  </a:lnTo>
                  <a:lnTo>
                    <a:pt x="49676" y="189528"/>
                  </a:lnTo>
                  <a:lnTo>
                    <a:pt x="49681" y="189394"/>
                  </a:lnTo>
                  <a:lnTo>
                    <a:pt x="49705" y="189132"/>
                  </a:lnTo>
                  <a:lnTo>
                    <a:pt x="49721" y="189003"/>
                  </a:lnTo>
                  <a:lnTo>
                    <a:pt x="49728" y="188827"/>
                  </a:lnTo>
                  <a:lnTo>
                    <a:pt x="49728" y="188651"/>
                  </a:lnTo>
                  <a:lnTo>
                    <a:pt x="49736" y="188475"/>
                  </a:lnTo>
                  <a:lnTo>
                    <a:pt x="49761" y="188308"/>
                  </a:lnTo>
                  <a:lnTo>
                    <a:pt x="50195" y="187655"/>
                  </a:lnTo>
                  <a:lnTo>
                    <a:pt x="50259" y="187484"/>
                  </a:lnTo>
                  <a:lnTo>
                    <a:pt x="50295" y="187303"/>
                  </a:lnTo>
                  <a:lnTo>
                    <a:pt x="50311" y="187112"/>
                  </a:lnTo>
                  <a:lnTo>
                    <a:pt x="50322" y="186917"/>
                  </a:lnTo>
                  <a:lnTo>
                    <a:pt x="50358" y="186511"/>
                  </a:lnTo>
                  <a:lnTo>
                    <a:pt x="50369" y="186078"/>
                  </a:lnTo>
                  <a:lnTo>
                    <a:pt x="50382" y="185863"/>
                  </a:lnTo>
                  <a:lnTo>
                    <a:pt x="50409" y="185649"/>
                  </a:lnTo>
                  <a:lnTo>
                    <a:pt x="50453" y="185472"/>
                  </a:lnTo>
                  <a:lnTo>
                    <a:pt x="50504" y="185296"/>
                  </a:lnTo>
                  <a:lnTo>
                    <a:pt x="50563" y="185125"/>
                  </a:lnTo>
                  <a:lnTo>
                    <a:pt x="50618" y="184948"/>
                  </a:lnTo>
                  <a:lnTo>
                    <a:pt x="50651" y="184772"/>
                  </a:lnTo>
                  <a:lnTo>
                    <a:pt x="50674" y="184529"/>
                  </a:lnTo>
                  <a:lnTo>
                    <a:pt x="50674" y="184276"/>
                  </a:lnTo>
                  <a:lnTo>
                    <a:pt x="50658" y="184028"/>
                  </a:lnTo>
                  <a:lnTo>
                    <a:pt x="50627" y="183781"/>
                  </a:lnTo>
                  <a:lnTo>
                    <a:pt x="50571" y="183543"/>
                  </a:lnTo>
                  <a:lnTo>
                    <a:pt x="50333" y="182246"/>
                  </a:lnTo>
                  <a:lnTo>
                    <a:pt x="49692" y="180121"/>
                  </a:lnTo>
                  <a:lnTo>
                    <a:pt x="49558" y="179911"/>
                  </a:lnTo>
                  <a:lnTo>
                    <a:pt x="49494" y="179640"/>
                  </a:lnTo>
                  <a:lnTo>
                    <a:pt x="48636" y="178324"/>
                  </a:lnTo>
                  <a:lnTo>
                    <a:pt x="47231" y="177005"/>
                  </a:lnTo>
                  <a:lnTo>
                    <a:pt x="46949" y="176819"/>
                  </a:lnTo>
                  <a:lnTo>
                    <a:pt x="46550" y="176528"/>
                  </a:lnTo>
                  <a:lnTo>
                    <a:pt x="46134" y="176261"/>
                  </a:lnTo>
                  <a:lnTo>
                    <a:pt x="45706" y="176013"/>
                  </a:lnTo>
                  <a:lnTo>
                    <a:pt x="45263" y="175789"/>
                  </a:lnTo>
                  <a:lnTo>
                    <a:pt x="44815" y="175589"/>
                  </a:lnTo>
                  <a:lnTo>
                    <a:pt x="44546" y="175480"/>
                  </a:lnTo>
                  <a:lnTo>
                    <a:pt x="44270" y="175375"/>
                  </a:lnTo>
                  <a:lnTo>
                    <a:pt x="43992" y="175279"/>
                  </a:lnTo>
                  <a:lnTo>
                    <a:pt x="43711" y="175198"/>
                  </a:lnTo>
                  <a:lnTo>
                    <a:pt x="43430" y="175137"/>
                  </a:lnTo>
                  <a:lnTo>
                    <a:pt x="43038" y="175094"/>
                  </a:lnTo>
                  <a:lnTo>
                    <a:pt x="42638" y="175089"/>
                  </a:lnTo>
                  <a:lnTo>
                    <a:pt x="42235" y="175108"/>
                  </a:lnTo>
                  <a:lnTo>
                    <a:pt x="41426" y="175161"/>
                  </a:lnTo>
                  <a:lnTo>
                    <a:pt x="40770" y="175170"/>
                  </a:lnTo>
                  <a:lnTo>
                    <a:pt x="40437" y="175179"/>
                  </a:lnTo>
                  <a:lnTo>
                    <a:pt x="40112" y="175203"/>
                  </a:lnTo>
                  <a:lnTo>
                    <a:pt x="39792" y="175251"/>
                  </a:lnTo>
                  <a:lnTo>
                    <a:pt x="39500" y="175308"/>
                  </a:lnTo>
                  <a:lnTo>
                    <a:pt x="39206" y="175380"/>
                  </a:lnTo>
                  <a:lnTo>
                    <a:pt x="38921" y="175470"/>
                  </a:lnTo>
                  <a:lnTo>
                    <a:pt x="38645" y="175575"/>
                  </a:lnTo>
                  <a:lnTo>
                    <a:pt x="38387" y="175708"/>
                  </a:lnTo>
                  <a:lnTo>
                    <a:pt x="38157" y="175880"/>
                  </a:lnTo>
                  <a:lnTo>
                    <a:pt x="37948" y="176080"/>
                  </a:lnTo>
                  <a:lnTo>
                    <a:pt x="37547" y="176518"/>
                  </a:lnTo>
                  <a:lnTo>
                    <a:pt x="37338" y="176723"/>
                  </a:lnTo>
                  <a:lnTo>
                    <a:pt x="36870" y="177138"/>
                  </a:lnTo>
                  <a:lnTo>
                    <a:pt x="36708" y="177267"/>
                  </a:lnTo>
                  <a:lnTo>
                    <a:pt x="36538" y="177376"/>
                  </a:lnTo>
                  <a:lnTo>
                    <a:pt x="36352" y="177467"/>
                  </a:lnTo>
                  <a:lnTo>
                    <a:pt x="36162" y="177538"/>
                  </a:lnTo>
                  <a:lnTo>
                    <a:pt x="35964" y="177605"/>
                  </a:lnTo>
                  <a:lnTo>
                    <a:pt x="35561" y="177719"/>
                  </a:lnTo>
                  <a:lnTo>
                    <a:pt x="35227" y="177810"/>
                  </a:lnTo>
                  <a:lnTo>
                    <a:pt x="34887" y="177877"/>
                  </a:lnTo>
                  <a:lnTo>
                    <a:pt x="34543" y="177938"/>
                  </a:lnTo>
                  <a:lnTo>
                    <a:pt x="33858" y="178053"/>
                  </a:lnTo>
                  <a:lnTo>
                    <a:pt x="33541" y="178082"/>
                  </a:lnTo>
                  <a:lnTo>
                    <a:pt x="33189" y="178096"/>
                  </a:lnTo>
                  <a:lnTo>
                    <a:pt x="32856" y="178120"/>
                  </a:lnTo>
                  <a:lnTo>
                    <a:pt x="32595" y="178167"/>
                  </a:lnTo>
                  <a:lnTo>
                    <a:pt x="32461" y="178267"/>
                  </a:lnTo>
                  <a:lnTo>
                    <a:pt x="32425" y="178401"/>
                  </a:lnTo>
                  <a:lnTo>
                    <a:pt x="32417" y="178549"/>
                  </a:lnTo>
                  <a:lnTo>
                    <a:pt x="32433" y="178701"/>
                  </a:lnTo>
                  <a:lnTo>
                    <a:pt x="32464" y="178854"/>
                  </a:lnTo>
                  <a:lnTo>
                    <a:pt x="32508" y="178996"/>
                  </a:lnTo>
                  <a:lnTo>
                    <a:pt x="32591" y="179173"/>
                  </a:lnTo>
                  <a:lnTo>
                    <a:pt x="32710" y="179340"/>
                  </a:lnTo>
                  <a:lnTo>
                    <a:pt x="32856" y="179497"/>
                  </a:lnTo>
                  <a:lnTo>
                    <a:pt x="33158" y="179797"/>
                  </a:lnTo>
                  <a:lnTo>
                    <a:pt x="33490" y="180164"/>
                  </a:lnTo>
                  <a:lnTo>
                    <a:pt x="33664" y="180340"/>
                  </a:lnTo>
                  <a:lnTo>
                    <a:pt x="33851" y="180493"/>
                  </a:lnTo>
                  <a:lnTo>
                    <a:pt x="34051" y="180607"/>
                  </a:lnTo>
                  <a:lnTo>
                    <a:pt x="34222" y="180669"/>
                  </a:lnTo>
                  <a:lnTo>
                    <a:pt x="34405" y="180712"/>
                  </a:lnTo>
                  <a:lnTo>
                    <a:pt x="34590" y="180741"/>
                  </a:lnTo>
                  <a:lnTo>
                    <a:pt x="34777" y="180750"/>
                  </a:lnTo>
                  <a:lnTo>
                    <a:pt x="34958" y="180745"/>
                  </a:lnTo>
                  <a:lnTo>
                    <a:pt x="35176" y="180845"/>
                  </a:lnTo>
                  <a:lnTo>
                    <a:pt x="35402" y="180931"/>
                  </a:lnTo>
                  <a:lnTo>
                    <a:pt x="35632" y="181003"/>
                  </a:lnTo>
                  <a:lnTo>
                    <a:pt x="36102" y="181131"/>
                  </a:lnTo>
                  <a:lnTo>
                    <a:pt x="36360" y="181165"/>
                  </a:lnTo>
                  <a:lnTo>
                    <a:pt x="36637" y="181174"/>
                  </a:lnTo>
                  <a:lnTo>
                    <a:pt x="36910" y="181188"/>
                  </a:lnTo>
                  <a:lnTo>
                    <a:pt x="37144" y="181231"/>
                  </a:lnTo>
                  <a:lnTo>
                    <a:pt x="37314" y="181336"/>
                  </a:lnTo>
                  <a:lnTo>
                    <a:pt x="37389" y="181498"/>
                  </a:lnTo>
                  <a:lnTo>
                    <a:pt x="37409" y="181708"/>
                  </a:lnTo>
                  <a:lnTo>
                    <a:pt x="37409" y="181937"/>
                  </a:lnTo>
                  <a:lnTo>
                    <a:pt x="37420" y="182165"/>
                  </a:lnTo>
                  <a:lnTo>
                    <a:pt x="37476" y="182370"/>
                  </a:lnTo>
                  <a:lnTo>
                    <a:pt x="37567" y="182542"/>
                  </a:lnTo>
                  <a:lnTo>
                    <a:pt x="37686" y="182709"/>
                  </a:lnTo>
                  <a:lnTo>
                    <a:pt x="37821" y="182866"/>
                  </a:lnTo>
                  <a:lnTo>
                    <a:pt x="37971" y="182999"/>
                  </a:lnTo>
                  <a:lnTo>
                    <a:pt x="38126" y="183109"/>
                  </a:lnTo>
                  <a:lnTo>
                    <a:pt x="38280" y="183185"/>
                  </a:lnTo>
                  <a:lnTo>
                    <a:pt x="38447" y="183242"/>
                  </a:lnTo>
                  <a:lnTo>
                    <a:pt x="38625" y="183285"/>
                  </a:lnTo>
                  <a:lnTo>
                    <a:pt x="38799" y="183304"/>
                  </a:lnTo>
                  <a:lnTo>
                    <a:pt x="38972" y="183309"/>
                  </a:lnTo>
                  <a:lnTo>
                    <a:pt x="39215" y="183233"/>
                  </a:lnTo>
                  <a:lnTo>
                    <a:pt x="39456" y="183071"/>
                  </a:lnTo>
                  <a:lnTo>
                    <a:pt x="39696" y="182890"/>
                  </a:lnTo>
                  <a:lnTo>
                    <a:pt x="39927" y="182752"/>
                  </a:lnTo>
                  <a:lnTo>
                    <a:pt x="40675" y="183037"/>
                  </a:lnTo>
                  <a:lnTo>
                    <a:pt x="40849" y="182985"/>
                  </a:lnTo>
                  <a:lnTo>
                    <a:pt x="41035" y="182818"/>
                  </a:lnTo>
                  <a:lnTo>
                    <a:pt x="41233" y="182594"/>
                  </a:lnTo>
                  <a:lnTo>
                    <a:pt x="41442" y="182370"/>
                  </a:lnTo>
                  <a:lnTo>
                    <a:pt x="41660" y="182204"/>
                  </a:lnTo>
                  <a:lnTo>
                    <a:pt x="41902" y="182084"/>
                  </a:lnTo>
                  <a:lnTo>
                    <a:pt x="42168" y="181960"/>
                  </a:lnTo>
                  <a:lnTo>
                    <a:pt x="42437" y="181865"/>
                  </a:lnTo>
                  <a:lnTo>
                    <a:pt x="42682" y="181827"/>
                  </a:lnTo>
                  <a:lnTo>
                    <a:pt x="42880" y="181865"/>
                  </a:lnTo>
                  <a:lnTo>
                    <a:pt x="43023" y="182017"/>
                  </a:lnTo>
                  <a:lnTo>
                    <a:pt x="43125" y="182275"/>
                  </a:lnTo>
                  <a:lnTo>
                    <a:pt x="43196" y="182590"/>
                  </a:lnTo>
                  <a:lnTo>
                    <a:pt x="43224" y="182913"/>
                  </a:lnTo>
                  <a:lnTo>
                    <a:pt x="43216" y="183204"/>
                  </a:lnTo>
                  <a:lnTo>
                    <a:pt x="43181" y="183438"/>
                  </a:lnTo>
                  <a:lnTo>
                    <a:pt x="43121" y="183681"/>
                  </a:lnTo>
                  <a:lnTo>
                    <a:pt x="43030" y="183914"/>
                  </a:lnTo>
                  <a:lnTo>
                    <a:pt x="42916" y="184124"/>
                  </a:lnTo>
                  <a:lnTo>
                    <a:pt x="42773" y="184291"/>
                  </a:lnTo>
                  <a:lnTo>
                    <a:pt x="42571" y="184410"/>
                  </a:lnTo>
                  <a:lnTo>
                    <a:pt x="42321" y="184472"/>
                  </a:lnTo>
                  <a:lnTo>
                    <a:pt x="42048" y="184510"/>
                  </a:lnTo>
                  <a:lnTo>
                    <a:pt x="41763" y="184534"/>
                  </a:lnTo>
                  <a:lnTo>
                    <a:pt x="41495" y="184567"/>
                  </a:lnTo>
                  <a:lnTo>
                    <a:pt x="40814" y="184696"/>
                  </a:lnTo>
                  <a:lnTo>
                    <a:pt x="40132" y="184800"/>
                  </a:lnTo>
                  <a:lnTo>
                    <a:pt x="39792" y="184839"/>
                  </a:lnTo>
                  <a:lnTo>
                    <a:pt x="39476" y="184858"/>
                  </a:lnTo>
                  <a:lnTo>
                    <a:pt x="38834" y="184858"/>
                  </a:lnTo>
                  <a:lnTo>
                    <a:pt x="38518" y="184877"/>
                  </a:lnTo>
                  <a:lnTo>
                    <a:pt x="38213" y="184934"/>
                  </a:lnTo>
                  <a:lnTo>
                    <a:pt x="37955" y="185044"/>
                  </a:lnTo>
                  <a:lnTo>
                    <a:pt x="37452" y="185373"/>
                  </a:lnTo>
                  <a:lnTo>
                    <a:pt x="37215" y="185491"/>
                  </a:lnTo>
                  <a:lnTo>
                    <a:pt x="36989" y="185515"/>
                  </a:lnTo>
                  <a:lnTo>
                    <a:pt x="36808" y="185448"/>
                  </a:lnTo>
                  <a:lnTo>
                    <a:pt x="36637" y="185320"/>
                  </a:lnTo>
                  <a:lnTo>
                    <a:pt x="36471" y="185163"/>
                  </a:lnTo>
                  <a:lnTo>
                    <a:pt x="36309" y="184996"/>
                  </a:lnTo>
                  <a:lnTo>
                    <a:pt x="36154" y="184834"/>
                  </a:lnTo>
                  <a:lnTo>
                    <a:pt x="35975" y="184639"/>
                  </a:lnTo>
                  <a:lnTo>
                    <a:pt x="35802" y="184434"/>
                  </a:lnTo>
                  <a:lnTo>
                    <a:pt x="35481" y="184005"/>
                  </a:lnTo>
                  <a:lnTo>
                    <a:pt x="35204" y="183614"/>
                  </a:lnTo>
                  <a:lnTo>
                    <a:pt x="34966" y="183271"/>
                  </a:lnTo>
                  <a:lnTo>
                    <a:pt x="34848" y="183095"/>
                  </a:lnTo>
                  <a:lnTo>
                    <a:pt x="34737" y="182918"/>
                  </a:lnTo>
                  <a:lnTo>
                    <a:pt x="34349" y="182928"/>
                  </a:lnTo>
                  <a:lnTo>
                    <a:pt x="33960" y="182918"/>
                  </a:lnTo>
                  <a:lnTo>
                    <a:pt x="33766" y="182909"/>
                  </a:lnTo>
                  <a:lnTo>
                    <a:pt x="33633" y="182895"/>
                  </a:lnTo>
                  <a:lnTo>
                    <a:pt x="33236" y="182842"/>
                  </a:lnTo>
                  <a:lnTo>
                    <a:pt x="33102" y="182832"/>
                  </a:lnTo>
                  <a:lnTo>
                    <a:pt x="32909" y="182832"/>
                  </a:lnTo>
                  <a:lnTo>
                    <a:pt x="32326" y="182875"/>
                  </a:lnTo>
                  <a:lnTo>
                    <a:pt x="31827" y="182875"/>
                  </a:lnTo>
                  <a:lnTo>
                    <a:pt x="31677" y="182870"/>
                  </a:lnTo>
                  <a:lnTo>
                    <a:pt x="31535" y="182847"/>
                  </a:lnTo>
                  <a:lnTo>
                    <a:pt x="30988" y="182370"/>
                  </a:lnTo>
                  <a:lnTo>
                    <a:pt x="30822" y="182289"/>
                  </a:lnTo>
                  <a:lnTo>
                    <a:pt x="30631" y="182246"/>
                  </a:lnTo>
                  <a:lnTo>
                    <a:pt x="30426" y="182218"/>
                  </a:lnTo>
                  <a:lnTo>
                    <a:pt x="30219" y="182199"/>
                  </a:lnTo>
                  <a:lnTo>
                    <a:pt x="30023" y="182170"/>
                  </a:lnTo>
                  <a:lnTo>
                    <a:pt x="29444" y="182041"/>
                  </a:lnTo>
                  <a:lnTo>
                    <a:pt x="29056" y="181970"/>
                  </a:lnTo>
                  <a:lnTo>
                    <a:pt x="28827" y="181932"/>
                  </a:lnTo>
                  <a:lnTo>
                    <a:pt x="28367" y="181875"/>
                  </a:lnTo>
                  <a:lnTo>
                    <a:pt x="27908" y="181836"/>
                  </a:lnTo>
                  <a:lnTo>
                    <a:pt x="25846" y="181798"/>
                  </a:lnTo>
                  <a:lnTo>
                    <a:pt x="23664" y="181899"/>
                  </a:lnTo>
                  <a:lnTo>
                    <a:pt x="21528" y="182156"/>
                  </a:lnTo>
                  <a:lnTo>
                    <a:pt x="21210" y="182194"/>
                  </a:lnTo>
                  <a:lnTo>
                    <a:pt x="19978" y="182513"/>
                  </a:lnTo>
                  <a:lnTo>
                    <a:pt x="16761" y="183476"/>
                  </a:lnTo>
                  <a:lnTo>
                    <a:pt x="16012" y="183600"/>
                  </a:lnTo>
                  <a:lnTo>
                    <a:pt x="11503" y="184610"/>
                  </a:lnTo>
                  <a:lnTo>
                    <a:pt x="10071" y="184786"/>
                  </a:lnTo>
                  <a:lnTo>
                    <a:pt x="8435" y="184896"/>
                  </a:lnTo>
                  <a:lnTo>
                    <a:pt x="8094" y="184886"/>
                  </a:lnTo>
                  <a:lnTo>
                    <a:pt x="7758" y="184815"/>
                  </a:lnTo>
                  <a:lnTo>
                    <a:pt x="3552" y="185393"/>
                  </a:lnTo>
                  <a:lnTo>
                    <a:pt x="3590" y="185125"/>
                  </a:lnTo>
                  <a:lnTo>
                    <a:pt x="4279" y="180536"/>
                  </a:lnTo>
                  <a:lnTo>
                    <a:pt x="4358" y="180041"/>
                  </a:lnTo>
                  <a:lnTo>
                    <a:pt x="4437" y="179549"/>
                  </a:lnTo>
                  <a:lnTo>
                    <a:pt x="5395" y="173302"/>
                  </a:lnTo>
                  <a:lnTo>
                    <a:pt x="5945" y="169742"/>
                  </a:lnTo>
                  <a:lnTo>
                    <a:pt x="5654" y="169696"/>
                  </a:lnTo>
                  <a:lnTo>
                    <a:pt x="5106" y="169609"/>
                  </a:lnTo>
                  <a:lnTo>
                    <a:pt x="0" y="168822"/>
                  </a:lnTo>
                  <a:lnTo>
                    <a:pt x="942" y="162747"/>
                  </a:lnTo>
                  <a:lnTo>
                    <a:pt x="7014" y="163690"/>
                  </a:lnTo>
                  <a:lnTo>
                    <a:pt x="7092" y="163214"/>
                  </a:lnTo>
                  <a:lnTo>
                    <a:pt x="7422" y="163261"/>
                  </a:lnTo>
                  <a:lnTo>
                    <a:pt x="8639" y="156030"/>
                  </a:lnTo>
                  <a:lnTo>
                    <a:pt x="8754" y="155345"/>
                  </a:lnTo>
                  <a:lnTo>
                    <a:pt x="9794" y="149167"/>
                  </a:lnTo>
                  <a:lnTo>
                    <a:pt x="11294" y="140257"/>
                  </a:lnTo>
                  <a:lnTo>
                    <a:pt x="11323" y="140064"/>
                  </a:lnTo>
                  <a:lnTo>
                    <a:pt x="12521" y="132158"/>
                  </a:lnTo>
                  <a:lnTo>
                    <a:pt x="12460" y="131629"/>
                  </a:lnTo>
                  <a:lnTo>
                    <a:pt x="12422" y="131308"/>
                  </a:lnTo>
                  <a:lnTo>
                    <a:pt x="12043" y="130270"/>
                  </a:lnTo>
                  <a:lnTo>
                    <a:pt x="12590" y="127220"/>
                  </a:lnTo>
                  <a:lnTo>
                    <a:pt x="12754" y="126302"/>
                  </a:lnTo>
                  <a:lnTo>
                    <a:pt x="12936" y="125941"/>
                  </a:lnTo>
                  <a:lnTo>
                    <a:pt x="13133" y="125684"/>
                  </a:lnTo>
                  <a:lnTo>
                    <a:pt x="13432" y="125413"/>
                  </a:lnTo>
                  <a:lnTo>
                    <a:pt x="13708" y="125245"/>
                  </a:lnTo>
                  <a:lnTo>
                    <a:pt x="14084" y="125100"/>
                  </a:lnTo>
                  <a:lnTo>
                    <a:pt x="14322" y="125052"/>
                  </a:lnTo>
                  <a:lnTo>
                    <a:pt x="18254" y="124826"/>
                  </a:lnTo>
                  <a:lnTo>
                    <a:pt x="18606" y="124748"/>
                  </a:lnTo>
                  <a:lnTo>
                    <a:pt x="18123" y="124408"/>
                  </a:lnTo>
                  <a:lnTo>
                    <a:pt x="16555" y="123562"/>
                  </a:lnTo>
                  <a:lnTo>
                    <a:pt x="16306" y="122750"/>
                  </a:lnTo>
                  <a:lnTo>
                    <a:pt x="17423" y="122383"/>
                  </a:lnTo>
                  <a:lnTo>
                    <a:pt x="17729" y="121970"/>
                  </a:lnTo>
                  <a:lnTo>
                    <a:pt x="17536" y="121607"/>
                  </a:lnTo>
                  <a:lnTo>
                    <a:pt x="17391" y="121207"/>
                  </a:lnTo>
                  <a:lnTo>
                    <a:pt x="17113" y="121454"/>
                  </a:lnTo>
                  <a:lnTo>
                    <a:pt x="16146" y="121803"/>
                  </a:lnTo>
                  <a:lnTo>
                    <a:pt x="15512" y="122088"/>
                  </a:lnTo>
                  <a:lnTo>
                    <a:pt x="15206" y="122149"/>
                  </a:lnTo>
                  <a:lnTo>
                    <a:pt x="14782" y="121941"/>
                  </a:lnTo>
                  <a:lnTo>
                    <a:pt x="14348" y="121766"/>
                  </a:lnTo>
                  <a:lnTo>
                    <a:pt x="13936" y="121665"/>
                  </a:lnTo>
                  <a:lnTo>
                    <a:pt x="14128" y="120572"/>
                  </a:lnTo>
                  <a:lnTo>
                    <a:pt x="12615" y="120208"/>
                  </a:lnTo>
                  <a:lnTo>
                    <a:pt x="11307" y="119255"/>
                  </a:lnTo>
                  <a:lnTo>
                    <a:pt x="11488" y="118291"/>
                  </a:lnTo>
                  <a:lnTo>
                    <a:pt x="11557" y="117973"/>
                  </a:lnTo>
                  <a:lnTo>
                    <a:pt x="10932" y="117803"/>
                  </a:lnTo>
                  <a:lnTo>
                    <a:pt x="10639" y="117611"/>
                  </a:lnTo>
                  <a:lnTo>
                    <a:pt x="10483" y="117464"/>
                  </a:lnTo>
                  <a:lnTo>
                    <a:pt x="9269" y="116171"/>
                  </a:lnTo>
                  <a:lnTo>
                    <a:pt x="7384" y="114073"/>
                  </a:lnTo>
                  <a:lnTo>
                    <a:pt x="6934" y="113650"/>
                  </a:lnTo>
                  <a:lnTo>
                    <a:pt x="6431" y="113291"/>
                  </a:lnTo>
                  <a:lnTo>
                    <a:pt x="6008" y="113064"/>
                  </a:lnTo>
                  <a:lnTo>
                    <a:pt x="5590" y="112919"/>
                  </a:lnTo>
                  <a:lnTo>
                    <a:pt x="4930" y="112787"/>
                  </a:lnTo>
                  <a:lnTo>
                    <a:pt x="4595" y="112695"/>
                  </a:lnTo>
                  <a:lnTo>
                    <a:pt x="4868" y="112454"/>
                  </a:lnTo>
                  <a:lnTo>
                    <a:pt x="5233" y="110795"/>
                  </a:lnTo>
                  <a:lnTo>
                    <a:pt x="5075" y="110752"/>
                  </a:lnTo>
                  <a:lnTo>
                    <a:pt x="5614" y="108798"/>
                  </a:lnTo>
                  <a:lnTo>
                    <a:pt x="6149" y="108585"/>
                  </a:lnTo>
                  <a:lnTo>
                    <a:pt x="7459" y="108977"/>
                  </a:lnTo>
                  <a:lnTo>
                    <a:pt x="8117" y="109347"/>
                  </a:lnTo>
                  <a:lnTo>
                    <a:pt x="9418" y="110501"/>
                  </a:lnTo>
                  <a:lnTo>
                    <a:pt x="9850" y="110826"/>
                  </a:lnTo>
                  <a:lnTo>
                    <a:pt x="9924" y="110104"/>
                  </a:lnTo>
                  <a:lnTo>
                    <a:pt x="10155" y="108807"/>
                  </a:lnTo>
                  <a:lnTo>
                    <a:pt x="10862" y="108941"/>
                  </a:lnTo>
                  <a:lnTo>
                    <a:pt x="11535" y="108770"/>
                  </a:lnTo>
                  <a:lnTo>
                    <a:pt x="12153" y="108913"/>
                  </a:lnTo>
                  <a:lnTo>
                    <a:pt x="12786" y="108899"/>
                  </a:lnTo>
                  <a:lnTo>
                    <a:pt x="13732" y="109756"/>
                  </a:lnTo>
                  <a:lnTo>
                    <a:pt x="13788" y="109504"/>
                  </a:lnTo>
                  <a:lnTo>
                    <a:pt x="14599" y="109570"/>
                  </a:lnTo>
                  <a:lnTo>
                    <a:pt x="15232" y="109685"/>
                  </a:lnTo>
                  <a:lnTo>
                    <a:pt x="15304" y="109256"/>
                  </a:lnTo>
                  <a:lnTo>
                    <a:pt x="15949" y="109723"/>
                  </a:lnTo>
                  <a:lnTo>
                    <a:pt x="15901" y="110014"/>
                  </a:lnTo>
                  <a:lnTo>
                    <a:pt x="16650" y="109880"/>
                  </a:lnTo>
                  <a:lnTo>
                    <a:pt x="17370" y="109966"/>
                  </a:lnTo>
                  <a:lnTo>
                    <a:pt x="17964" y="109909"/>
                  </a:lnTo>
                  <a:lnTo>
                    <a:pt x="18542" y="109909"/>
                  </a:lnTo>
                  <a:lnTo>
                    <a:pt x="19144" y="109852"/>
                  </a:lnTo>
                  <a:lnTo>
                    <a:pt x="19437" y="108122"/>
                  </a:lnTo>
                  <a:lnTo>
                    <a:pt x="19195" y="108084"/>
                  </a:lnTo>
                  <a:lnTo>
                    <a:pt x="19088" y="106835"/>
                  </a:lnTo>
                  <a:lnTo>
                    <a:pt x="18110" y="106664"/>
                  </a:lnTo>
                  <a:lnTo>
                    <a:pt x="18051" y="105930"/>
                  </a:lnTo>
                  <a:lnTo>
                    <a:pt x="17932" y="104591"/>
                  </a:lnTo>
                  <a:lnTo>
                    <a:pt x="17818" y="104035"/>
                  </a:lnTo>
                  <a:lnTo>
                    <a:pt x="17952" y="103485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1" name="pg301"/>
            <p:cNvSpPr/>
            <p:nvPr/>
          </p:nvSpPr>
          <p:spPr>
            <a:xfrm>
              <a:off x="6007082" y="5376104"/>
              <a:ext cx="120277" cy="184005"/>
            </a:xfrm>
            <a:custGeom>
              <a:avLst/>
              <a:gdLst/>
              <a:ahLst/>
              <a:cxnLst/>
              <a:rect l="0" t="0" r="0" b="0"/>
              <a:pathLst>
                <a:path w="120277" h="184005">
                  <a:moveTo>
                    <a:pt x="51406" y="169423"/>
                  </a:moveTo>
                  <a:lnTo>
                    <a:pt x="51323" y="169576"/>
                  </a:lnTo>
                  <a:lnTo>
                    <a:pt x="51248" y="169733"/>
                  </a:lnTo>
                  <a:lnTo>
                    <a:pt x="51121" y="170057"/>
                  </a:lnTo>
                  <a:lnTo>
                    <a:pt x="51070" y="170219"/>
                  </a:lnTo>
                  <a:lnTo>
                    <a:pt x="51034" y="170362"/>
                  </a:lnTo>
                  <a:lnTo>
                    <a:pt x="51006" y="170500"/>
                  </a:lnTo>
                  <a:lnTo>
                    <a:pt x="50959" y="170786"/>
                  </a:lnTo>
                  <a:lnTo>
                    <a:pt x="50840" y="171306"/>
                  </a:lnTo>
                  <a:lnTo>
                    <a:pt x="50792" y="171496"/>
                  </a:lnTo>
                  <a:lnTo>
                    <a:pt x="50733" y="171682"/>
                  </a:lnTo>
                  <a:lnTo>
                    <a:pt x="50654" y="171854"/>
                  </a:lnTo>
                  <a:lnTo>
                    <a:pt x="50555" y="172001"/>
                  </a:lnTo>
                  <a:lnTo>
                    <a:pt x="50440" y="172144"/>
                  </a:lnTo>
                  <a:lnTo>
                    <a:pt x="50187" y="172411"/>
                  </a:lnTo>
                  <a:lnTo>
                    <a:pt x="50064" y="172549"/>
                  </a:lnTo>
                  <a:lnTo>
                    <a:pt x="49684" y="173040"/>
                  </a:lnTo>
                  <a:lnTo>
                    <a:pt x="49553" y="173197"/>
                  </a:lnTo>
                  <a:lnTo>
                    <a:pt x="49043" y="173593"/>
                  </a:lnTo>
                  <a:lnTo>
                    <a:pt x="48789" y="173746"/>
                  </a:lnTo>
                  <a:lnTo>
                    <a:pt x="48635" y="173831"/>
                  </a:lnTo>
                  <a:lnTo>
                    <a:pt x="48318" y="173984"/>
                  </a:lnTo>
                  <a:lnTo>
                    <a:pt x="48041" y="174184"/>
                  </a:lnTo>
                  <a:lnTo>
                    <a:pt x="47927" y="174336"/>
                  </a:lnTo>
                  <a:lnTo>
                    <a:pt x="47832" y="174517"/>
                  </a:lnTo>
                  <a:lnTo>
                    <a:pt x="47756" y="174708"/>
                  </a:lnTo>
                  <a:lnTo>
                    <a:pt x="47693" y="174908"/>
                  </a:lnTo>
                  <a:lnTo>
                    <a:pt x="47642" y="175108"/>
                  </a:lnTo>
                  <a:lnTo>
                    <a:pt x="47602" y="175309"/>
                  </a:lnTo>
                  <a:lnTo>
                    <a:pt x="47582" y="175513"/>
                  </a:lnTo>
                  <a:lnTo>
                    <a:pt x="47558" y="176133"/>
                  </a:lnTo>
                  <a:lnTo>
                    <a:pt x="47547" y="176352"/>
                  </a:lnTo>
                  <a:lnTo>
                    <a:pt x="47539" y="176571"/>
                  </a:lnTo>
                  <a:lnTo>
                    <a:pt x="47535" y="176791"/>
                  </a:lnTo>
                  <a:lnTo>
                    <a:pt x="47523" y="177010"/>
                  </a:lnTo>
                  <a:lnTo>
                    <a:pt x="47507" y="177224"/>
                  </a:lnTo>
                  <a:lnTo>
                    <a:pt x="47455" y="177639"/>
                  </a:lnTo>
                  <a:lnTo>
                    <a:pt x="47392" y="178049"/>
                  </a:lnTo>
                  <a:lnTo>
                    <a:pt x="47357" y="178249"/>
                  </a:lnTo>
                  <a:lnTo>
                    <a:pt x="47313" y="178520"/>
                  </a:lnTo>
                  <a:lnTo>
                    <a:pt x="47218" y="179059"/>
                  </a:lnTo>
                  <a:lnTo>
                    <a:pt x="47036" y="179959"/>
                  </a:lnTo>
                  <a:lnTo>
                    <a:pt x="46996" y="180141"/>
                  </a:lnTo>
                  <a:lnTo>
                    <a:pt x="46953" y="180317"/>
                  </a:lnTo>
                  <a:lnTo>
                    <a:pt x="46901" y="180493"/>
                  </a:lnTo>
                  <a:lnTo>
                    <a:pt x="46830" y="180684"/>
                  </a:lnTo>
                  <a:lnTo>
                    <a:pt x="46751" y="180870"/>
                  </a:lnTo>
                  <a:lnTo>
                    <a:pt x="46660" y="181055"/>
                  </a:lnTo>
                  <a:lnTo>
                    <a:pt x="46565" y="181237"/>
                  </a:lnTo>
                  <a:lnTo>
                    <a:pt x="46466" y="181418"/>
                  </a:lnTo>
                  <a:lnTo>
                    <a:pt x="46363" y="181580"/>
                  </a:lnTo>
                  <a:lnTo>
                    <a:pt x="46252" y="181742"/>
                  </a:lnTo>
                  <a:lnTo>
                    <a:pt x="45904" y="182209"/>
                  </a:lnTo>
                  <a:lnTo>
                    <a:pt x="45603" y="182623"/>
                  </a:lnTo>
                  <a:lnTo>
                    <a:pt x="45381" y="182876"/>
                  </a:lnTo>
                  <a:lnTo>
                    <a:pt x="45175" y="183043"/>
                  </a:lnTo>
                  <a:lnTo>
                    <a:pt x="44946" y="183190"/>
                  </a:lnTo>
                  <a:lnTo>
                    <a:pt x="44704" y="183319"/>
                  </a:lnTo>
                  <a:lnTo>
                    <a:pt x="44459" y="183443"/>
                  </a:lnTo>
                  <a:lnTo>
                    <a:pt x="44209" y="183557"/>
                  </a:lnTo>
                  <a:lnTo>
                    <a:pt x="43893" y="183710"/>
                  </a:lnTo>
                  <a:lnTo>
                    <a:pt x="43568" y="183848"/>
                  </a:lnTo>
                  <a:lnTo>
                    <a:pt x="43402" y="183896"/>
                  </a:lnTo>
                  <a:lnTo>
                    <a:pt x="43097" y="183962"/>
                  </a:lnTo>
                  <a:lnTo>
                    <a:pt x="42780" y="183996"/>
                  </a:lnTo>
                  <a:lnTo>
                    <a:pt x="42456" y="184005"/>
                  </a:lnTo>
                  <a:lnTo>
                    <a:pt x="42139" y="183981"/>
                  </a:lnTo>
                  <a:lnTo>
                    <a:pt x="41830" y="183934"/>
                  </a:lnTo>
                  <a:lnTo>
                    <a:pt x="41636" y="183891"/>
                  </a:lnTo>
                  <a:lnTo>
                    <a:pt x="41442" y="183838"/>
                  </a:lnTo>
                  <a:lnTo>
                    <a:pt x="41248" y="183772"/>
                  </a:lnTo>
                  <a:lnTo>
                    <a:pt x="41070" y="183695"/>
                  </a:lnTo>
                  <a:lnTo>
                    <a:pt x="40904" y="183595"/>
                  </a:lnTo>
                  <a:lnTo>
                    <a:pt x="40718" y="183424"/>
                  </a:lnTo>
                  <a:lnTo>
                    <a:pt x="40555" y="183214"/>
                  </a:lnTo>
                  <a:lnTo>
                    <a:pt x="40417" y="182981"/>
                  </a:lnTo>
                  <a:lnTo>
                    <a:pt x="40294" y="182733"/>
                  </a:lnTo>
                  <a:lnTo>
                    <a:pt x="40187" y="182490"/>
                  </a:lnTo>
                  <a:lnTo>
                    <a:pt x="40136" y="182356"/>
                  </a:lnTo>
                  <a:lnTo>
                    <a:pt x="40092" y="182223"/>
                  </a:lnTo>
                  <a:lnTo>
                    <a:pt x="40017" y="181947"/>
                  </a:lnTo>
                  <a:lnTo>
                    <a:pt x="39673" y="180841"/>
                  </a:lnTo>
                  <a:lnTo>
                    <a:pt x="39506" y="180279"/>
                  </a:lnTo>
                  <a:lnTo>
                    <a:pt x="39455" y="180088"/>
                  </a:lnTo>
                  <a:lnTo>
                    <a:pt x="39352" y="179740"/>
                  </a:lnTo>
                  <a:lnTo>
                    <a:pt x="39297" y="179583"/>
                  </a:lnTo>
                  <a:lnTo>
                    <a:pt x="39202" y="179259"/>
                  </a:lnTo>
                  <a:lnTo>
                    <a:pt x="39158" y="179097"/>
                  </a:lnTo>
                  <a:lnTo>
                    <a:pt x="39134" y="178959"/>
                  </a:lnTo>
                  <a:lnTo>
                    <a:pt x="39103" y="178682"/>
                  </a:lnTo>
                  <a:lnTo>
                    <a:pt x="39079" y="178549"/>
                  </a:lnTo>
                  <a:lnTo>
                    <a:pt x="39043" y="178420"/>
                  </a:lnTo>
                  <a:lnTo>
                    <a:pt x="38968" y="178282"/>
                  </a:lnTo>
                  <a:lnTo>
                    <a:pt x="38754" y="178030"/>
                  </a:lnTo>
                  <a:lnTo>
                    <a:pt x="38659" y="177901"/>
                  </a:lnTo>
                  <a:lnTo>
                    <a:pt x="38600" y="177686"/>
                  </a:lnTo>
                  <a:lnTo>
                    <a:pt x="38612" y="177515"/>
                  </a:lnTo>
                  <a:lnTo>
                    <a:pt x="38612" y="177348"/>
                  </a:lnTo>
                  <a:lnTo>
                    <a:pt x="38564" y="177172"/>
                  </a:lnTo>
                  <a:lnTo>
                    <a:pt x="38469" y="177000"/>
                  </a:lnTo>
                  <a:lnTo>
                    <a:pt x="38256" y="176652"/>
                  </a:lnTo>
                  <a:lnTo>
                    <a:pt x="38180" y="176476"/>
                  </a:lnTo>
                  <a:lnTo>
                    <a:pt x="38145" y="176319"/>
                  </a:lnTo>
                  <a:lnTo>
                    <a:pt x="38117" y="176157"/>
                  </a:lnTo>
                  <a:lnTo>
                    <a:pt x="38085" y="175828"/>
                  </a:lnTo>
                  <a:lnTo>
                    <a:pt x="38018" y="175294"/>
                  </a:lnTo>
                  <a:lnTo>
                    <a:pt x="37990" y="175104"/>
                  </a:lnTo>
                  <a:lnTo>
                    <a:pt x="37923" y="174732"/>
                  </a:lnTo>
                  <a:lnTo>
                    <a:pt x="37832" y="174365"/>
                  </a:lnTo>
                  <a:lnTo>
                    <a:pt x="37780" y="174184"/>
                  </a:lnTo>
                  <a:lnTo>
                    <a:pt x="37721" y="174003"/>
                  </a:lnTo>
                  <a:lnTo>
                    <a:pt x="37650" y="173826"/>
                  </a:lnTo>
                  <a:lnTo>
                    <a:pt x="37587" y="173698"/>
                  </a:lnTo>
                  <a:lnTo>
                    <a:pt x="37424" y="173445"/>
                  </a:lnTo>
                  <a:lnTo>
                    <a:pt x="37357" y="173312"/>
                  </a:lnTo>
                  <a:lnTo>
                    <a:pt x="37309" y="173178"/>
                  </a:lnTo>
                  <a:lnTo>
                    <a:pt x="37301" y="173021"/>
                  </a:lnTo>
                  <a:lnTo>
                    <a:pt x="37333" y="172845"/>
                  </a:lnTo>
                  <a:lnTo>
                    <a:pt x="37373" y="172673"/>
                  </a:lnTo>
                  <a:lnTo>
                    <a:pt x="36937" y="172497"/>
                  </a:lnTo>
                  <a:lnTo>
                    <a:pt x="36783" y="172383"/>
                  </a:lnTo>
                  <a:lnTo>
                    <a:pt x="36466" y="172163"/>
                  </a:lnTo>
                  <a:lnTo>
                    <a:pt x="36146" y="171954"/>
                  </a:lnTo>
                  <a:lnTo>
                    <a:pt x="35381" y="171525"/>
                  </a:lnTo>
                  <a:lnTo>
                    <a:pt x="35184" y="171391"/>
                  </a:lnTo>
                  <a:lnTo>
                    <a:pt x="34986" y="171248"/>
                  </a:lnTo>
                  <a:lnTo>
                    <a:pt x="34602" y="170963"/>
                  </a:lnTo>
                  <a:lnTo>
                    <a:pt x="33758" y="170419"/>
                  </a:lnTo>
                  <a:lnTo>
                    <a:pt x="33398" y="169967"/>
                  </a:lnTo>
                  <a:lnTo>
                    <a:pt x="33268" y="169871"/>
                  </a:lnTo>
                  <a:lnTo>
                    <a:pt x="33129" y="169786"/>
                  </a:lnTo>
                  <a:lnTo>
                    <a:pt x="32884" y="169581"/>
                  </a:lnTo>
                  <a:lnTo>
                    <a:pt x="32749" y="169414"/>
                  </a:lnTo>
                  <a:lnTo>
                    <a:pt x="32626" y="169233"/>
                  </a:lnTo>
                  <a:lnTo>
                    <a:pt x="32523" y="169042"/>
                  </a:lnTo>
                  <a:lnTo>
                    <a:pt x="32440" y="168842"/>
                  </a:lnTo>
                  <a:lnTo>
                    <a:pt x="32385" y="168637"/>
                  </a:lnTo>
                  <a:lnTo>
                    <a:pt x="32365" y="168466"/>
                  </a:lnTo>
                  <a:lnTo>
                    <a:pt x="32361" y="168284"/>
                  </a:lnTo>
                  <a:lnTo>
                    <a:pt x="32377" y="168099"/>
                  </a:lnTo>
                  <a:lnTo>
                    <a:pt x="32401" y="167917"/>
                  </a:lnTo>
                  <a:lnTo>
                    <a:pt x="32504" y="167408"/>
                  </a:lnTo>
                  <a:lnTo>
                    <a:pt x="32551" y="167241"/>
                  </a:lnTo>
                  <a:lnTo>
                    <a:pt x="32820" y="166893"/>
                  </a:lnTo>
                  <a:lnTo>
                    <a:pt x="32963" y="166841"/>
                  </a:lnTo>
                  <a:lnTo>
                    <a:pt x="33272" y="166755"/>
                  </a:lnTo>
                  <a:lnTo>
                    <a:pt x="33529" y="166636"/>
                  </a:lnTo>
                  <a:lnTo>
                    <a:pt x="33747" y="166483"/>
                  </a:lnTo>
                  <a:lnTo>
                    <a:pt x="33968" y="166355"/>
                  </a:lnTo>
                  <a:lnTo>
                    <a:pt x="34135" y="166293"/>
                  </a:lnTo>
                  <a:lnTo>
                    <a:pt x="34309" y="166250"/>
                  </a:lnTo>
                  <a:lnTo>
                    <a:pt x="34487" y="166216"/>
                  </a:lnTo>
                  <a:lnTo>
                    <a:pt x="34665" y="166188"/>
                  </a:lnTo>
                  <a:lnTo>
                    <a:pt x="35049" y="166092"/>
                  </a:lnTo>
                  <a:lnTo>
                    <a:pt x="35255" y="166035"/>
                  </a:lnTo>
                  <a:lnTo>
                    <a:pt x="35666" y="165911"/>
                  </a:lnTo>
                  <a:lnTo>
                    <a:pt x="36054" y="165783"/>
                  </a:lnTo>
                  <a:lnTo>
                    <a:pt x="36245" y="165726"/>
                  </a:lnTo>
                  <a:lnTo>
                    <a:pt x="36427" y="165664"/>
                  </a:lnTo>
                  <a:lnTo>
                    <a:pt x="36605" y="165592"/>
                  </a:lnTo>
                  <a:lnTo>
                    <a:pt x="36779" y="165506"/>
                  </a:lnTo>
                  <a:lnTo>
                    <a:pt x="36993" y="165444"/>
                  </a:lnTo>
                  <a:lnTo>
                    <a:pt x="37206" y="165363"/>
                  </a:lnTo>
                  <a:lnTo>
                    <a:pt x="37416" y="165268"/>
                  </a:lnTo>
                  <a:lnTo>
                    <a:pt x="37614" y="165158"/>
                  </a:lnTo>
                  <a:lnTo>
                    <a:pt x="37891" y="164968"/>
                  </a:lnTo>
                  <a:lnTo>
                    <a:pt x="38331" y="164587"/>
                  </a:lnTo>
                  <a:lnTo>
                    <a:pt x="38537" y="164444"/>
                  </a:lnTo>
                  <a:lnTo>
                    <a:pt x="38837" y="164196"/>
                  </a:lnTo>
                  <a:lnTo>
                    <a:pt x="39225" y="163767"/>
                  </a:lnTo>
                  <a:lnTo>
                    <a:pt x="39229" y="163629"/>
                  </a:lnTo>
                  <a:lnTo>
                    <a:pt x="39221" y="163476"/>
                  </a:lnTo>
                  <a:lnTo>
                    <a:pt x="39384" y="163057"/>
                  </a:lnTo>
                  <a:lnTo>
                    <a:pt x="39542" y="162923"/>
                  </a:lnTo>
                  <a:lnTo>
                    <a:pt x="39772" y="162733"/>
                  </a:lnTo>
                  <a:lnTo>
                    <a:pt x="40009" y="162547"/>
                  </a:lnTo>
                  <a:lnTo>
                    <a:pt x="40140" y="162456"/>
                  </a:lnTo>
                  <a:lnTo>
                    <a:pt x="40627" y="162075"/>
                  </a:lnTo>
                  <a:lnTo>
                    <a:pt x="40698" y="161932"/>
                  </a:lnTo>
                  <a:lnTo>
                    <a:pt x="40738" y="161766"/>
                  </a:lnTo>
                  <a:lnTo>
                    <a:pt x="40777" y="161418"/>
                  </a:lnTo>
                  <a:lnTo>
                    <a:pt x="40805" y="161241"/>
                  </a:lnTo>
                  <a:lnTo>
                    <a:pt x="40904" y="160822"/>
                  </a:lnTo>
                  <a:lnTo>
                    <a:pt x="40947" y="160541"/>
                  </a:lnTo>
                  <a:lnTo>
                    <a:pt x="40947" y="160374"/>
                  </a:lnTo>
                  <a:lnTo>
                    <a:pt x="40932" y="160207"/>
                  </a:lnTo>
                  <a:lnTo>
                    <a:pt x="40884" y="159869"/>
                  </a:lnTo>
                  <a:lnTo>
                    <a:pt x="40864" y="159702"/>
                  </a:lnTo>
                  <a:lnTo>
                    <a:pt x="40829" y="159240"/>
                  </a:lnTo>
                  <a:lnTo>
                    <a:pt x="40821" y="159083"/>
                  </a:lnTo>
                  <a:lnTo>
                    <a:pt x="40809" y="158730"/>
                  </a:lnTo>
                  <a:lnTo>
                    <a:pt x="40809" y="158325"/>
                  </a:lnTo>
                  <a:lnTo>
                    <a:pt x="40825" y="157925"/>
                  </a:lnTo>
                  <a:lnTo>
                    <a:pt x="40955" y="157486"/>
                  </a:lnTo>
                  <a:lnTo>
                    <a:pt x="41015" y="157262"/>
                  </a:lnTo>
                  <a:lnTo>
                    <a:pt x="41066" y="157038"/>
                  </a:lnTo>
                  <a:lnTo>
                    <a:pt x="41114" y="156814"/>
                  </a:lnTo>
                  <a:lnTo>
                    <a:pt x="41141" y="156633"/>
                  </a:lnTo>
                  <a:lnTo>
                    <a:pt x="41161" y="156447"/>
                  </a:lnTo>
                  <a:lnTo>
                    <a:pt x="41181" y="156262"/>
                  </a:lnTo>
                  <a:lnTo>
                    <a:pt x="41209" y="156076"/>
                  </a:lnTo>
                  <a:lnTo>
                    <a:pt x="41244" y="155899"/>
                  </a:lnTo>
                  <a:lnTo>
                    <a:pt x="41323" y="155690"/>
                  </a:lnTo>
                  <a:lnTo>
                    <a:pt x="41426" y="155485"/>
                  </a:lnTo>
                  <a:lnTo>
                    <a:pt x="41533" y="155285"/>
                  </a:lnTo>
                  <a:lnTo>
                    <a:pt x="41628" y="155080"/>
                  </a:lnTo>
                  <a:lnTo>
                    <a:pt x="41684" y="154870"/>
                  </a:lnTo>
                  <a:lnTo>
                    <a:pt x="41707" y="154665"/>
                  </a:lnTo>
                  <a:lnTo>
                    <a:pt x="41711" y="154456"/>
                  </a:lnTo>
                  <a:lnTo>
                    <a:pt x="41696" y="154246"/>
                  </a:lnTo>
                  <a:lnTo>
                    <a:pt x="41668" y="154036"/>
                  </a:lnTo>
                  <a:lnTo>
                    <a:pt x="41628" y="153831"/>
                  </a:lnTo>
                  <a:lnTo>
                    <a:pt x="41565" y="153641"/>
                  </a:lnTo>
                  <a:lnTo>
                    <a:pt x="41474" y="153455"/>
                  </a:lnTo>
                  <a:lnTo>
                    <a:pt x="41375" y="153274"/>
                  </a:lnTo>
                  <a:lnTo>
                    <a:pt x="41300" y="153088"/>
                  </a:lnTo>
                  <a:lnTo>
                    <a:pt x="41264" y="152902"/>
                  </a:lnTo>
                  <a:lnTo>
                    <a:pt x="41288" y="152711"/>
                  </a:lnTo>
                  <a:lnTo>
                    <a:pt x="41359" y="152521"/>
                  </a:lnTo>
                  <a:lnTo>
                    <a:pt x="41450" y="152330"/>
                  </a:lnTo>
                  <a:lnTo>
                    <a:pt x="41521" y="152139"/>
                  </a:lnTo>
                  <a:lnTo>
                    <a:pt x="41549" y="151949"/>
                  </a:lnTo>
                  <a:lnTo>
                    <a:pt x="41525" y="151801"/>
                  </a:lnTo>
                  <a:lnTo>
                    <a:pt x="41474" y="151653"/>
                  </a:lnTo>
                  <a:lnTo>
                    <a:pt x="41414" y="151510"/>
                  </a:lnTo>
                  <a:lnTo>
                    <a:pt x="41363" y="151363"/>
                  </a:lnTo>
                  <a:lnTo>
                    <a:pt x="41331" y="151215"/>
                  </a:lnTo>
                  <a:lnTo>
                    <a:pt x="41327" y="151039"/>
                  </a:lnTo>
                  <a:lnTo>
                    <a:pt x="41339" y="150862"/>
                  </a:lnTo>
                  <a:lnTo>
                    <a:pt x="41367" y="150681"/>
                  </a:lnTo>
                  <a:lnTo>
                    <a:pt x="41411" y="150505"/>
                  </a:lnTo>
                  <a:lnTo>
                    <a:pt x="41462" y="150333"/>
                  </a:lnTo>
                  <a:lnTo>
                    <a:pt x="41569" y="150119"/>
                  </a:lnTo>
                  <a:lnTo>
                    <a:pt x="41715" y="149914"/>
                  </a:lnTo>
                  <a:lnTo>
                    <a:pt x="41847" y="149756"/>
                  </a:lnTo>
                  <a:lnTo>
                    <a:pt x="42036" y="149523"/>
                  </a:lnTo>
                  <a:lnTo>
                    <a:pt x="42175" y="149309"/>
                  </a:lnTo>
                  <a:lnTo>
                    <a:pt x="42297" y="149090"/>
                  </a:lnTo>
                  <a:lnTo>
                    <a:pt x="42424" y="148856"/>
                  </a:lnTo>
                  <a:lnTo>
                    <a:pt x="42535" y="148618"/>
                  </a:lnTo>
                  <a:lnTo>
                    <a:pt x="42606" y="148389"/>
                  </a:lnTo>
                  <a:lnTo>
                    <a:pt x="42618" y="148165"/>
                  </a:lnTo>
                  <a:lnTo>
                    <a:pt x="42555" y="147979"/>
                  </a:lnTo>
                  <a:lnTo>
                    <a:pt x="42440" y="147803"/>
                  </a:lnTo>
                  <a:lnTo>
                    <a:pt x="41977" y="147279"/>
                  </a:lnTo>
                  <a:lnTo>
                    <a:pt x="41414" y="146631"/>
                  </a:lnTo>
                  <a:lnTo>
                    <a:pt x="41213" y="146440"/>
                  </a:lnTo>
                  <a:lnTo>
                    <a:pt x="40892" y="146183"/>
                  </a:lnTo>
                  <a:lnTo>
                    <a:pt x="40757" y="146092"/>
                  </a:lnTo>
                  <a:lnTo>
                    <a:pt x="40619" y="146007"/>
                  </a:lnTo>
                  <a:lnTo>
                    <a:pt x="40338" y="145845"/>
                  </a:lnTo>
                  <a:lnTo>
                    <a:pt x="39859" y="145540"/>
                  </a:lnTo>
                  <a:lnTo>
                    <a:pt x="39641" y="145387"/>
                  </a:lnTo>
                  <a:lnTo>
                    <a:pt x="39217" y="145335"/>
                  </a:lnTo>
                  <a:lnTo>
                    <a:pt x="39008" y="145297"/>
                  </a:lnTo>
                  <a:lnTo>
                    <a:pt x="38647" y="145139"/>
                  </a:lnTo>
                  <a:lnTo>
                    <a:pt x="38493" y="144982"/>
                  </a:lnTo>
                  <a:lnTo>
                    <a:pt x="38374" y="144782"/>
                  </a:lnTo>
                  <a:lnTo>
                    <a:pt x="38275" y="144553"/>
                  </a:lnTo>
                  <a:lnTo>
                    <a:pt x="38184" y="144320"/>
                  </a:lnTo>
                  <a:lnTo>
                    <a:pt x="38018" y="143924"/>
                  </a:lnTo>
                  <a:lnTo>
                    <a:pt x="37887" y="143581"/>
                  </a:lnTo>
                  <a:lnTo>
                    <a:pt x="37828" y="143409"/>
                  </a:lnTo>
                  <a:lnTo>
                    <a:pt x="37761" y="143238"/>
                  </a:lnTo>
                  <a:lnTo>
                    <a:pt x="37670" y="143014"/>
                  </a:lnTo>
                  <a:lnTo>
                    <a:pt x="37480" y="142571"/>
                  </a:lnTo>
                  <a:lnTo>
                    <a:pt x="37397" y="142347"/>
                  </a:lnTo>
                  <a:lnTo>
                    <a:pt x="37321" y="142118"/>
                  </a:lnTo>
                  <a:lnTo>
                    <a:pt x="37238" y="141737"/>
                  </a:lnTo>
                  <a:lnTo>
                    <a:pt x="37175" y="141351"/>
                  </a:lnTo>
                  <a:lnTo>
                    <a:pt x="37147" y="141155"/>
                  </a:lnTo>
                  <a:lnTo>
                    <a:pt x="37123" y="140884"/>
                  </a:lnTo>
                  <a:lnTo>
                    <a:pt x="37107" y="140336"/>
                  </a:lnTo>
                  <a:lnTo>
                    <a:pt x="37080" y="140064"/>
                  </a:lnTo>
                  <a:lnTo>
                    <a:pt x="37020" y="139807"/>
                  </a:lnTo>
                  <a:lnTo>
                    <a:pt x="36933" y="139607"/>
                  </a:lnTo>
                  <a:lnTo>
                    <a:pt x="36826" y="139411"/>
                  </a:lnTo>
                  <a:lnTo>
                    <a:pt x="36708" y="139221"/>
                  </a:lnTo>
                  <a:lnTo>
                    <a:pt x="36581" y="139030"/>
                  </a:lnTo>
                  <a:lnTo>
                    <a:pt x="36462" y="138840"/>
                  </a:lnTo>
                  <a:lnTo>
                    <a:pt x="36347" y="138635"/>
                  </a:lnTo>
                  <a:lnTo>
                    <a:pt x="35271" y="137929"/>
                  </a:lnTo>
                  <a:lnTo>
                    <a:pt x="35120" y="137882"/>
                  </a:lnTo>
                  <a:lnTo>
                    <a:pt x="34970" y="137801"/>
                  </a:lnTo>
                  <a:lnTo>
                    <a:pt x="34823" y="137696"/>
                  </a:lnTo>
                  <a:lnTo>
                    <a:pt x="34685" y="137577"/>
                  </a:lnTo>
                  <a:lnTo>
                    <a:pt x="34550" y="137467"/>
                  </a:lnTo>
                  <a:lnTo>
                    <a:pt x="34384" y="137319"/>
                  </a:lnTo>
                  <a:lnTo>
                    <a:pt x="34234" y="137157"/>
                  </a:lnTo>
                  <a:lnTo>
                    <a:pt x="34087" y="136986"/>
                  </a:lnTo>
                  <a:lnTo>
                    <a:pt x="33937" y="136819"/>
                  </a:lnTo>
                  <a:lnTo>
                    <a:pt x="33778" y="136662"/>
                  </a:lnTo>
                  <a:lnTo>
                    <a:pt x="33504" y="136431"/>
                  </a:lnTo>
                  <a:lnTo>
                    <a:pt x="33121" y="136138"/>
                  </a:lnTo>
                  <a:lnTo>
                    <a:pt x="32670" y="135799"/>
                  </a:lnTo>
                  <a:lnTo>
                    <a:pt x="32472" y="135637"/>
                  </a:lnTo>
                  <a:lnTo>
                    <a:pt x="32270" y="135480"/>
                  </a:lnTo>
                  <a:lnTo>
                    <a:pt x="31494" y="134846"/>
                  </a:lnTo>
                  <a:lnTo>
                    <a:pt x="31138" y="134551"/>
                  </a:lnTo>
                  <a:lnTo>
                    <a:pt x="30789" y="134246"/>
                  </a:lnTo>
                  <a:lnTo>
                    <a:pt x="30631" y="134103"/>
                  </a:lnTo>
                  <a:lnTo>
                    <a:pt x="30318" y="133807"/>
                  </a:lnTo>
                  <a:lnTo>
                    <a:pt x="30018" y="133502"/>
                  </a:lnTo>
                  <a:lnTo>
                    <a:pt x="29867" y="133336"/>
                  </a:lnTo>
                  <a:lnTo>
                    <a:pt x="29713" y="133174"/>
                  </a:lnTo>
                  <a:lnTo>
                    <a:pt x="29566" y="133002"/>
                  </a:lnTo>
                  <a:lnTo>
                    <a:pt x="29428" y="132826"/>
                  </a:lnTo>
                  <a:lnTo>
                    <a:pt x="29305" y="132645"/>
                  </a:lnTo>
                  <a:lnTo>
                    <a:pt x="29166" y="132382"/>
                  </a:lnTo>
                  <a:lnTo>
                    <a:pt x="29048" y="132101"/>
                  </a:lnTo>
                  <a:lnTo>
                    <a:pt x="28767" y="131229"/>
                  </a:lnTo>
                  <a:lnTo>
                    <a:pt x="28668" y="130901"/>
                  </a:lnTo>
                  <a:lnTo>
                    <a:pt x="28489" y="130243"/>
                  </a:lnTo>
                  <a:lnTo>
                    <a:pt x="28394" y="129914"/>
                  </a:lnTo>
                  <a:lnTo>
                    <a:pt x="28296" y="129590"/>
                  </a:lnTo>
                  <a:lnTo>
                    <a:pt x="28212" y="129333"/>
                  </a:lnTo>
                  <a:lnTo>
                    <a:pt x="28133" y="129071"/>
                  </a:lnTo>
                  <a:lnTo>
                    <a:pt x="28046" y="128813"/>
                  </a:lnTo>
                  <a:lnTo>
                    <a:pt x="27943" y="128565"/>
                  </a:lnTo>
                  <a:lnTo>
                    <a:pt x="27812" y="128342"/>
                  </a:lnTo>
                  <a:lnTo>
                    <a:pt x="27646" y="128146"/>
                  </a:lnTo>
                  <a:lnTo>
                    <a:pt x="27452" y="127970"/>
                  </a:lnTo>
                  <a:lnTo>
                    <a:pt x="27242" y="127803"/>
                  </a:lnTo>
                  <a:lnTo>
                    <a:pt x="27029" y="127646"/>
                  </a:lnTo>
                  <a:lnTo>
                    <a:pt x="26819" y="127479"/>
                  </a:lnTo>
                  <a:lnTo>
                    <a:pt x="26593" y="127274"/>
                  </a:lnTo>
                  <a:lnTo>
                    <a:pt x="26372" y="127055"/>
                  </a:lnTo>
                  <a:lnTo>
                    <a:pt x="26146" y="126845"/>
                  </a:lnTo>
                  <a:lnTo>
                    <a:pt x="25908" y="126674"/>
                  </a:lnTo>
                  <a:lnTo>
                    <a:pt x="25655" y="126559"/>
                  </a:lnTo>
                  <a:lnTo>
                    <a:pt x="25489" y="126516"/>
                  </a:lnTo>
                  <a:lnTo>
                    <a:pt x="25319" y="126493"/>
                  </a:lnTo>
                  <a:lnTo>
                    <a:pt x="25140" y="126483"/>
                  </a:lnTo>
                  <a:lnTo>
                    <a:pt x="24966" y="126488"/>
                  </a:lnTo>
                  <a:lnTo>
                    <a:pt x="24796" y="126507"/>
                  </a:lnTo>
                  <a:lnTo>
                    <a:pt x="24540" y="126098"/>
                  </a:lnTo>
                  <a:lnTo>
                    <a:pt x="24134" y="125607"/>
                  </a:lnTo>
                  <a:lnTo>
                    <a:pt x="23822" y="125430"/>
                  </a:lnTo>
                  <a:lnTo>
                    <a:pt x="24064" y="124043"/>
                  </a:lnTo>
                  <a:lnTo>
                    <a:pt x="24262" y="122866"/>
                  </a:lnTo>
                  <a:lnTo>
                    <a:pt x="24361" y="122318"/>
                  </a:lnTo>
                  <a:lnTo>
                    <a:pt x="24452" y="121780"/>
                  </a:lnTo>
                  <a:lnTo>
                    <a:pt x="24602" y="120931"/>
                  </a:lnTo>
                  <a:lnTo>
                    <a:pt x="24725" y="120198"/>
                  </a:lnTo>
                  <a:lnTo>
                    <a:pt x="19757" y="119357"/>
                  </a:lnTo>
                  <a:lnTo>
                    <a:pt x="19087" y="119138"/>
                  </a:lnTo>
                  <a:lnTo>
                    <a:pt x="17385" y="116837"/>
                  </a:lnTo>
                  <a:lnTo>
                    <a:pt x="16551" y="115698"/>
                  </a:lnTo>
                  <a:lnTo>
                    <a:pt x="15203" y="113822"/>
                  </a:lnTo>
                  <a:lnTo>
                    <a:pt x="10988" y="107755"/>
                  </a:lnTo>
                  <a:lnTo>
                    <a:pt x="11042" y="107256"/>
                  </a:lnTo>
                  <a:lnTo>
                    <a:pt x="10151" y="107176"/>
                  </a:lnTo>
                  <a:lnTo>
                    <a:pt x="4992" y="106309"/>
                  </a:lnTo>
                  <a:lnTo>
                    <a:pt x="0" y="105410"/>
                  </a:lnTo>
                  <a:lnTo>
                    <a:pt x="1664" y="95506"/>
                  </a:lnTo>
                  <a:lnTo>
                    <a:pt x="2708" y="89347"/>
                  </a:lnTo>
                  <a:lnTo>
                    <a:pt x="3161" y="86909"/>
                  </a:lnTo>
                  <a:lnTo>
                    <a:pt x="3758" y="82167"/>
                  </a:lnTo>
                  <a:lnTo>
                    <a:pt x="4201" y="79532"/>
                  </a:lnTo>
                  <a:lnTo>
                    <a:pt x="5312" y="73455"/>
                  </a:lnTo>
                  <a:lnTo>
                    <a:pt x="5519" y="72156"/>
                  </a:lnTo>
                  <a:lnTo>
                    <a:pt x="5593" y="71498"/>
                  </a:lnTo>
                  <a:lnTo>
                    <a:pt x="5877" y="69694"/>
                  </a:lnTo>
                  <a:lnTo>
                    <a:pt x="6088" y="68518"/>
                  </a:lnTo>
                  <a:lnTo>
                    <a:pt x="6753" y="64549"/>
                  </a:lnTo>
                  <a:lnTo>
                    <a:pt x="7641" y="60881"/>
                  </a:lnTo>
                  <a:lnTo>
                    <a:pt x="8620" y="55450"/>
                  </a:lnTo>
                  <a:lnTo>
                    <a:pt x="9394" y="51066"/>
                  </a:lnTo>
                  <a:lnTo>
                    <a:pt x="9438" y="50756"/>
                  </a:lnTo>
                  <a:lnTo>
                    <a:pt x="10065" y="46663"/>
                  </a:lnTo>
                  <a:lnTo>
                    <a:pt x="10427" y="44561"/>
                  </a:lnTo>
                  <a:lnTo>
                    <a:pt x="10695" y="43006"/>
                  </a:lnTo>
                  <a:lnTo>
                    <a:pt x="11800" y="36791"/>
                  </a:lnTo>
                  <a:lnTo>
                    <a:pt x="11903" y="36430"/>
                  </a:lnTo>
                  <a:lnTo>
                    <a:pt x="12667" y="31940"/>
                  </a:lnTo>
                  <a:lnTo>
                    <a:pt x="13819" y="25336"/>
                  </a:lnTo>
                  <a:lnTo>
                    <a:pt x="14849" y="19425"/>
                  </a:lnTo>
                  <a:lnTo>
                    <a:pt x="12870" y="19070"/>
                  </a:lnTo>
                  <a:lnTo>
                    <a:pt x="13081" y="17921"/>
                  </a:lnTo>
                  <a:lnTo>
                    <a:pt x="13949" y="13040"/>
                  </a:lnTo>
                  <a:lnTo>
                    <a:pt x="14088" y="12187"/>
                  </a:lnTo>
                  <a:lnTo>
                    <a:pt x="14365" y="10643"/>
                  </a:lnTo>
                  <a:lnTo>
                    <a:pt x="15046" y="6778"/>
                  </a:lnTo>
                  <a:lnTo>
                    <a:pt x="15176" y="5954"/>
                  </a:lnTo>
                  <a:lnTo>
                    <a:pt x="16184" y="429"/>
                  </a:lnTo>
                  <a:lnTo>
                    <a:pt x="16292" y="0"/>
                  </a:lnTo>
                  <a:lnTo>
                    <a:pt x="18138" y="330"/>
                  </a:lnTo>
                  <a:lnTo>
                    <a:pt x="22409" y="1045"/>
                  </a:lnTo>
                  <a:lnTo>
                    <a:pt x="23043" y="1169"/>
                  </a:lnTo>
                  <a:lnTo>
                    <a:pt x="24288" y="1379"/>
                  </a:lnTo>
                  <a:lnTo>
                    <a:pt x="27712" y="1964"/>
                  </a:lnTo>
                  <a:lnTo>
                    <a:pt x="31593" y="2522"/>
                  </a:lnTo>
                  <a:lnTo>
                    <a:pt x="31880" y="2573"/>
                  </a:lnTo>
                  <a:lnTo>
                    <a:pt x="32156" y="2619"/>
                  </a:lnTo>
                  <a:lnTo>
                    <a:pt x="41396" y="4306"/>
                  </a:lnTo>
                  <a:lnTo>
                    <a:pt x="43553" y="4675"/>
                  </a:lnTo>
                  <a:lnTo>
                    <a:pt x="44859" y="4887"/>
                  </a:lnTo>
                  <a:lnTo>
                    <a:pt x="49141" y="5640"/>
                  </a:lnTo>
                  <a:lnTo>
                    <a:pt x="52607" y="6301"/>
                  </a:lnTo>
                  <a:lnTo>
                    <a:pt x="53085" y="6410"/>
                  </a:lnTo>
                  <a:lnTo>
                    <a:pt x="57181" y="7075"/>
                  </a:lnTo>
                  <a:lnTo>
                    <a:pt x="60584" y="7505"/>
                  </a:lnTo>
                  <a:lnTo>
                    <a:pt x="64355" y="8172"/>
                  </a:lnTo>
                  <a:lnTo>
                    <a:pt x="64875" y="8253"/>
                  </a:lnTo>
                  <a:lnTo>
                    <a:pt x="64837" y="10476"/>
                  </a:lnTo>
                  <a:lnTo>
                    <a:pt x="64802" y="14522"/>
                  </a:lnTo>
                  <a:lnTo>
                    <a:pt x="64791" y="17303"/>
                  </a:lnTo>
                  <a:lnTo>
                    <a:pt x="65145" y="17590"/>
                  </a:lnTo>
                  <a:lnTo>
                    <a:pt x="72209" y="18837"/>
                  </a:lnTo>
                  <a:lnTo>
                    <a:pt x="72452" y="20729"/>
                  </a:lnTo>
                  <a:lnTo>
                    <a:pt x="71880" y="24138"/>
                  </a:lnTo>
                  <a:lnTo>
                    <a:pt x="76583" y="23643"/>
                  </a:lnTo>
                  <a:lnTo>
                    <a:pt x="79916" y="22923"/>
                  </a:lnTo>
                  <a:lnTo>
                    <a:pt x="84475" y="21940"/>
                  </a:lnTo>
                  <a:lnTo>
                    <a:pt x="88239" y="21173"/>
                  </a:lnTo>
                  <a:lnTo>
                    <a:pt x="91005" y="19320"/>
                  </a:lnTo>
                  <a:lnTo>
                    <a:pt x="92774" y="19630"/>
                  </a:lnTo>
                  <a:lnTo>
                    <a:pt x="98366" y="16781"/>
                  </a:lnTo>
                  <a:lnTo>
                    <a:pt x="98498" y="16714"/>
                  </a:lnTo>
                  <a:lnTo>
                    <a:pt x="98886" y="16437"/>
                  </a:lnTo>
                  <a:lnTo>
                    <a:pt x="101325" y="14751"/>
                  </a:lnTo>
                  <a:lnTo>
                    <a:pt x="101709" y="14488"/>
                  </a:lnTo>
                  <a:lnTo>
                    <a:pt x="104472" y="11267"/>
                  </a:lnTo>
                  <a:lnTo>
                    <a:pt x="105227" y="10343"/>
                  </a:lnTo>
                  <a:lnTo>
                    <a:pt x="105712" y="9820"/>
                  </a:lnTo>
                  <a:lnTo>
                    <a:pt x="107127" y="8169"/>
                  </a:lnTo>
                  <a:lnTo>
                    <a:pt x="107524" y="9833"/>
                  </a:lnTo>
                  <a:lnTo>
                    <a:pt x="108173" y="13998"/>
                  </a:lnTo>
                  <a:lnTo>
                    <a:pt x="108197" y="14136"/>
                  </a:lnTo>
                  <a:lnTo>
                    <a:pt x="108300" y="14870"/>
                  </a:lnTo>
                  <a:lnTo>
                    <a:pt x="108407" y="15580"/>
                  </a:lnTo>
                  <a:lnTo>
                    <a:pt x="111741" y="16595"/>
                  </a:lnTo>
                  <a:lnTo>
                    <a:pt x="114125" y="17039"/>
                  </a:lnTo>
                  <a:lnTo>
                    <a:pt x="120277" y="18111"/>
                  </a:lnTo>
                  <a:lnTo>
                    <a:pt x="119375" y="23839"/>
                  </a:lnTo>
                  <a:lnTo>
                    <a:pt x="118545" y="28821"/>
                  </a:lnTo>
                  <a:lnTo>
                    <a:pt x="117239" y="36707"/>
                  </a:lnTo>
                  <a:lnTo>
                    <a:pt x="117143" y="37297"/>
                  </a:lnTo>
                  <a:lnTo>
                    <a:pt x="116623" y="37464"/>
                  </a:lnTo>
                  <a:lnTo>
                    <a:pt x="106589" y="38544"/>
                  </a:lnTo>
                  <a:lnTo>
                    <a:pt x="106481" y="38978"/>
                  </a:lnTo>
                  <a:lnTo>
                    <a:pt x="106006" y="41978"/>
                  </a:lnTo>
                  <a:lnTo>
                    <a:pt x="98266" y="42772"/>
                  </a:lnTo>
                  <a:lnTo>
                    <a:pt x="97375" y="48076"/>
                  </a:lnTo>
                  <a:lnTo>
                    <a:pt x="97667" y="48126"/>
                  </a:lnTo>
                  <a:lnTo>
                    <a:pt x="97255" y="50562"/>
                  </a:lnTo>
                  <a:lnTo>
                    <a:pt x="97200" y="51241"/>
                  </a:lnTo>
                  <a:lnTo>
                    <a:pt x="96296" y="51091"/>
                  </a:lnTo>
                  <a:lnTo>
                    <a:pt x="94077" y="50706"/>
                  </a:lnTo>
                  <a:lnTo>
                    <a:pt x="92635" y="59162"/>
                  </a:lnTo>
                  <a:lnTo>
                    <a:pt x="92042" y="62752"/>
                  </a:lnTo>
                  <a:lnTo>
                    <a:pt x="91379" y="66424"/>
                  </a:lnTo>
                  <a:lnTo>
                    <a:pt x="90713" y="69852"/>
                  </a:lnTo>
                  <a:lnTo>
                    <a:pt x="90616" y="70142"/>
                  </a:lnTo>
                  <a:lnTo>
                    <a:pt x="90608" y="70523"/>
                  </a:lnTo>
                  <a:lnTo>
                    <a:pt x="90046" y="73156"/>
                  </a:lnTo>
                  <a:lnTo>
                    <a:pt x="88834" y="78659"/>
                  </a:lnTo>
                  <a:lnTo>
                    <a:pt x="87336" y="85062"/>
                  </a:lnTo>
                  <a:lnTo>
                    <a:pt x="87064" y="86225"/>
                  </a:lnTo>
                  <a:lnTo>
                    <a:pt x="85617" y="92214"/>
                  </a:lnTo>
                  <a:lnTo>
                    <a:pt x="83574" y="100478"/>
                  </a:lnTo>
                  <a:lnTo>
                    <a:pt x="83630" y="101194"/>
                  </a:lnTo>
                  <a:lnTo>
                    <a:pt x="82576" y="105279"/>
                  </a:lnTo>
                  <a:lnTo>
                    <a:pt x="81639" y="108909"/>
                  </a:lnTo>
                  <a:lnTo>
                    <a:pt x="81231" y="108637"/>
                  </a:lnTo>
                  <a:lnTo>
                    <a:pt x="81100" y="108642"/>
                  </a:lnTo>
                  <a:lnTo>
                    <a:pt x="80954" y="108680"/>
                  </a:lnTo>
                  <a:lnTo>
                    <a:pt x="80387" y="109104"/>
                  </a:lnTo>
                  <a:lnTo>
                    <a:pt x="80312" y="109233"/>
                  </a:lnTo>
                  <a:lnTo>
                    <a:pt x="80245" y="109361"/>
                  </a:lnTo>
                  <a:lnTo>
                    <a:pt x="80198" y="109576"/>
                  </a:lnTo>
                  <a:lnTo>
                    <a:pt x="80205" y="109809"/>
                  </a:lnTo>
                  <a:lnTo>
                    <a:pt x="80237" y="110052"/>
                  </a:lnTo>
                  <a:lnTo>
                    <a:pt x="80261" y="110300"/>
                  </a:lnTo>
                  <a:lnTo>
                    <a:pt x="80245" y="110534"/>
                  </a:lnTo>
                  <a:lnTo>
                    <a:pt x="80209" y="110686"/>
                  </a:lnTo>
                  <a:lnTo>
                    <a:pt x="80106" y="110991"/>
                  </a:lnTo>
                  <a:lnTo>
                    <a:pt x="79940" y="111406"/>
                  </a:lnTo>
                  <a:lnTo>
                    <a:pt x="79786" y="111763"/>
                  </a:lnTo>
                  <a:lnTo>
                    <a:pt x="79651" y="112035"/>
                  </a:lnTo>
                  <a:lnTo>
                    <a:pt x="79568" y="112192"/>
                  </a:lnTo>
                  <a:lnTo>
                    <a:pt x="79481" y="112344"/>
                  </a:lnTo>
                  <a:lnTo>
                    <a:pt x="79390" y="112492"/>
                  </a:lnTo>
                  <a:lnTo>
                    <a:pt x="79283" y="112630"/>
                  </a:lnTo>
                  <a:lnTo>
                    <a:pt x="79113" y="112821"/>
                  </a:lnTo>
                  <a:lnTo>
                    <a:pt x="78713" y="113140"/>
                  </a:lnTo>
                  <a:lnTo>
                    <a:pt x="78285" y="113393"/>
                  </a:lnTo>
                  <a:lnTo>
                    <a:pt x="78278" y="113631"/>
                  </a:lnTo>
                  <a:lnTo>
                    <a:pt x="78282" y="113803"/>
                  </a:lnTo>
                  <a:lnTo>
                    <a:pt x="78222" y="114050"/>
                  </a:lnTo>
                  <a:lnTo>
                    <a:pt x="78008" y="114284"/>
                  </a:lnTo>
                  <a:lnTo>
                    <a:pt x="77735" y="114465"/>
                  </a:lnTo>
                  <a:lnTo>
                    <a:pt x="77514" y="114784"/>
                  </a:lnTo>
                  <a:lnTo>
                    <a:pt x="77383" y="114846"/>
                  </a:lnTo>
                  <a:lnTo>
                    <a:pt x="77042" y="114822"/>
                  </a:lnTo>
                  <a:lnTo>
                    <a:pt x="76785" y="114446"/>
                  </a:lnTo>
                  <a:lnTo>
                    <a:pt x="76587" y="114489"/>
                  </a:lnTo>
                  <a:lnTo>
                    <a:pt x="76381" y="114536"/>
                  </a:lnTo>
                  <a:lnTo>
                    <a:pt x="76176" y="114608"/>
                  </a:lnTo>
                  <a:lnTo>
                    <a:pt x="75974" y="114694"/>
                  </a:lnTo>
                  <a:lnTo>
                    <a:pt x="75780" y="114794"/>
                  </a:lnTo>
                  <a:lnTo>
                    <a:pt x="75483" y="114980"/>
                  </a:lnTo>
                  <a:lnTo>
                    <a:pt x="75055" y="115304"/>
                  </a:lnTo>
                  <a:lnTo>
                    <a:pt x="74885" y="115389"/>
                  </a:lnTo>
                  <a:lnTo>
                    <a:pt x="73642" y="115070"/>
                  </a:lnTo>
                  <a:lnTo>
                    <a:pt x="73408" y="114941"/>
                  </a:lnTo>
                  <a:lnTo>
                    <a:pt x="73013" y="114856"/>
                  </a:lnTo>
                  <a:lnTo>
                    <a:pt x="72367" y="114880"/>
                  </a:lnTo>
                  <a:lnTo>
                    <a:pt x="72066" y="114880"/>
                  </a:lnTo>
                  <a:lnTo>
                    <a:pt x="71461" y="114694"/>
                  </a:lnTo>
                  <a:lnTo>
                    <a:pt x="71073" y="114360"/>
                  </a:lnTo>
                  <a:lnTo>
                    <a:pt x="70867" y="114227"/>
                  </a:lnTo>
                  <a:lnTo>
                    <a:pt x="70653" y="114103"/>
                  </a:lnTo>
                  <a:lnTo>
                    <a:pt x="70519" y="114055"/>
                  </a:lnTo>
                  <a:lnTo>
                    <a:pt x="70253" y="113950"/>
                  </a:lnTo>
                  <a:lnTo>
                    <a:pt x="69992" y="113836"/>
                  </a:lnTo>
                  <a:lnTo>
                    <a:pt x="69723" y="113707"/>
                  </a:lnTo>
                  <a:lnTo>
                    <a:pt x="69588" y="113636"/>
                  </a:lnTo>
                  <a:lnTo>
                    <a:pt x="69331" y="113488"/>
                  </a:lnTo>
                  <a:lnTo>
                    <a:pt x="68832" y="113083"/>
                  </a:lnTo>
                  <a:lnTo>
                    <a:pt x="68702" y="112988"/>
                  </a:lnTo>
                  <a:lnTo>
                    <a:pt x="68215" y="112754"/>
                  </a:lnTo>
                  <a:lnTo>
                    <a:pt x="67898" y="112606"/>
                  </a:lnTo>
                  <a:lnTo>
                    <a:pt x="67613" y="112459"/>
                  </a:lnTo>
                  <a:lnTo>
                    <a:pt x="67324" y="112268"/>
                  </a:lnTo>
                  <a:lnTo>
                    <a:pt x="67185" y="112163"/>
                  </a:lnTo>
                  <a:lnTo>
                    <a:pt x="66813" y="111806"/>
                  </a:lnTo>
                  <a:lnTo>
                    <a:pt x="66710" y="111672"/>
                  </a:lnTo>
                  <a:lnTo>
                    <a:pt x="66406" y="111253"/>
                  </a:lnTo>
                  <a:lnTo>
                    <a:pt x="65926" y="110681"/>
                  </a:lnTo>
                  <a:lnTo>
                    <a:pt x="65487" y="110114"/>
                  </a:lnTo>
                  <a:lnTo>
                    <a:pt x="65329" y="109943"/>
                  </a:lnTo>
                  <a:lnTo>
                    <a:pt x="65040" y="109723"/>
                  </a:lnTo>
                  <a:lnTo>
                    <a:pt x="64790" y="110357"/>
                  </a:lnTo>
                  <a:lnTo>
                    <a:pt x="64573" y="110357"/>
                  </a:lnTo>
                  <a:lnTo>
                    <a:pt x="64090" y="109933"/>
                  </a:lnTo>
                  <a:lnTo>
                    <a:pt x="63797" y="109590"/>
                  </a:lnTo>
                  <a:lnTo>
                    <a:pt x="63231" y="108894"/>
                  </a:lnTo>
                  <a:lnTo>
                    <a:pt x="63128" y="108680"/>
                  </a:lnTo>
                  <a:lnTo>
                    <a:pt x="63001" y="108451"/>
                  </a:lnTo>
                  <a:lnTo>
                    <a:pt x="62760" y="108075"/>
                  </a:lnTo>
                  <a:lnTo>
                    <a:pt x="62605" y="107855"/>
                  </a:lnTo>
                  <a:lnTo>
                    <a:pt x="62451" y="107660"/>
                  </a:lnTo>
                  <a:lnTo>
                    <a:pt x="62300" y="107460"/>
                  </a:lnTo>
                  <a:lnTo>
                    <a:pt x="62004" y="107021"/>
                  </a:lnTo>
                  <a:lnTo>
                    <a:pt x="61802" y="106736"/>
                  </a:lnTo>
                  <a:lnTo>
                    <a:pt x="61655" y="106554"/>
                  </a:lnTo>
                  <a:lnTo>
                    <a:pt x="61338" y="106211"/>
                  </a:lnTo>
                  <a:lnTo>
                    <a:pt x="61184" y="106035"/>
                  </a:lnTo>
                  <a:lnTo>
                    <a:pt x="60994" y="105744"/>
                  </a:lnTo>
                  <a:lnTo>
                    <a:pt x="60606" y="105196"/>
                  </a:lnTo>
                  <a:lnTo>
                    <a:pt x="60234" y="104929"/>
                  </a:lnTo>
                  <a:lnTo>
                    <a:pt x="60064" y="104739"/>
                  </a:lnTo>
                  <a:lnTo>
                    <a:pt x="59898" y="104544"/>
                  </a:lnTo>
                  <a:lnTo>
                    <a:pt x="59335" y="104015"/>
                  </a:lnTo>
                  <a:lnTo>
                    <a:pt x="58924" y="103853"/>
                  </a:lnTo>
                  <a:lnTo>
                    <a:pt x="58508" y="103543"/>
                  </a:lnTo>
                  <a:lnTo>
                    <a:pt x="58382" y="103298"/>
                  </a:lnTo>
                  <a:lnTo>
                    <a:pt x="58306" y="103076"/>
                  </a:lnTo>
                  <a:lnTo>
                    <a:pt x="58029" y="103695"/>
                  </a:lnTo>
                  <a:lnTo>
                    <a:pt x="58456" y="104491"/>
                  </a:lnTo>
                  <a:lnTo>
                    <a:pt x="58607" y="104710"/>
                  </a:lnTo>
                  <a:lnTo>
                    <a:pt x="58730" y="104848"/>
                  </a:lnTo>
                  <a:lnTo>
                    <a:pt x="58868" y="104972"/>
                  </a:lnTo>
                  <a:lnTo>
                    <a:pt x="59110" y="105153"/>
                  </a:lnTo>
                  <a:lnTo>
                    <a:pt x="59577" y="105439"/>
                  </a:lnTo>
                  <a:lnTo>
                    <a:pt x="59735" y="105563"/>
                  </a:lnTo>
                  <a:lnTo>
                    <a:pt x="60012" y="105868"/>
                  </a:lnTo>
                  <a:lnTo>
                    <a:pt x="60289" y="106245"/>
                  </a:lnTo>
                  <a:lnTo>
                    <a:pt x="60567" y="106864"/>
                  </a:lnTo>
                  <a:lnTo>
                    <a:pt x="60511" y="107260"/>
                  </a:lnTo>
                  <a:lnTo>
                    <a:pt x="60602" y="107426"/>
                  </a:lnTo>
                  <a:lnTo>
                    <a:pt x="60867" y="107793"/>
                  </a:lnTo>
                  <a:lnTo>
                    <a:pt x="61148" y="108070"/>
                  </a:lnTo>
                  <a:lnTo>
                    <a:pt x="61239" y="108299"/>
                  </a:lnTo>
                  <a:lnTo>
                    <a:pt x="61315" y="108527"/>
                  </a:lnTo>
                  <a:lnTo>
                    <a:pt x="61418" y="108994"/>
                  </a:lnTo>
                  <a:lnTo>
                    <a:pt x="61477" y="109223"/>
                  </a:lnTo>
                  <a:lnTo>
                    <a:pt x="61560" y="109437"/>
                  </a:lnTo>
                  <a:lnTo>
                    <a:pt x="61639" y="109580"/>
                  </a:lnTo>
                  <a:lnTo>
                    <a:pt x="61726" y="109719"/>
                  </a:lnTo>
                  <a:lnTo>
                    <a:pt x="61821" y="109852"/>
                  </a:lnTo>
                  <a:lnTo>
                    <a:pt x="61999" y="110128"/>
                  </a:lnTo>
                  <a:lnTo>
                    <a:pt x="62122" y="110348"/>
                  </a:lnTo>
                  <a:lnTo>
                    <a:pt x="62348" y="110805"/>
                  </a:lnTo>
                  <a:lnTo>
                    <a:pt x="62451" y="111039"/>
                  </a:lnTo>
                  <a:lnTo>
                    <a:pt x="62546" y="111272"/>
                  </a:lnTo>
                  <a:lnTo>
                    <a:pt x="62665" y="111591"/>
                  </a:lnTo>
                  <a:lnTo>
                    <a:pt x="62775" y="111920"/>
                  </a:lnTo>
                  <a:lnTo>
                    <a:pt x="62874" y="112254"/>
                  </a:lnTo>
                  <a:lnTo>
                    <a:pt x="62958" y="112587"/>
                  </a:lnTo>
                  <a:lnTo>
                    <a:pt x="63025" y="112926"/>
                  </a:lnTo>
                  <a:lnTo>
                    <a:pt x="63045" y="113140"/>
                  </a:lnTo>
                  <a:lnTo>
                    <a:pt x="63049" y="113364"/>
                  </a:lnTo>
                  <a:lnTo>
                    <a:pt x="63049" y="113583"/>
                  </a:lnTo>
                  <a:lnTo>
                    <a:pt x="63064" y="113798"/>
                  </a:lnTo>
                  <a:lnTo>
                    <a:pt x="63116" y="114003"/>
                  </a:lnTo>
                  <a:lnTo>
                    <a:pt x="63191" y="114160"/>
                  </a:lnTo>
                  <a:lnTo>
                    <a:pt x="63286" y="114312"/>
                  </a:lnTo>
                  <a:lnTo>
                    <a:pt x="63393" y="114460"/>
                  </a:lnTo>
                  <a:lnTo>
                    <a:pt x="63611" y="114746"/>
                  </a:lnTo>
                  <a:lnTo>
                    <a:pt x="63856" y="115103"/>
                  </a:lnTo>
                  <a:lnTo>
                    <a:pt x="63983" y="115275"/>
                  </a:lnTo>
                  <a:lnTo>
                    <a:pt x="64121" y="115427"/>
                  </a:lnTo>
                  <a:lnTo>
                    <a:pt x="64276" y="115556"/>
                  </a:lnTo>
                  <a:lnTo>
                    <a:pt x="64490" y="115661"/>
                  </a:lnTo>
                  <a:lnTo>
                    <a:pt x="64731" y="115742"/>
                  </a:lnTo>
                  <a:lnTo>
                    <a:pt x="64984" y="115790"/>
                  </a:lnTo>
                  <a:lnTo>
                    <a:pt x="65238" y="115809"/>
                  </a:lnTo>
                  <a:lnTo>
                    <a:pt x="65475" y="115785"/>
                  </a:lnTo>
                  <a:lnTo>
                    <a:pt x="65693" y="115966"/>
                  </a:lnTo>
                  <a:lnTo>
                    <a:pt x="66057" y="116347"/>
                  </a:lnTo>
                  <a:lnTo>
                    <a:pt x="66295" y="116657"/>
                  </a:lnTo>
                  <a:lnTo>
                    <a:pt x="66457" y="116924"/>
                  </a:lnTo>
                  <a:lnTo>
                    <a:pt x="66532" y="117067"/>
                  </a:lnTo>
                  <a:lnTo>
                    <a:pt x="66592" y="117210"/>
                  </a:lnTo>
                  <a:lnTo>
                    <a:pt x="66659" y="117458"/>
                  </a:lnTo>
                  <a:lnTo>
                    <a:pt x="66702" y="117882"/>
                  </a:lnTo>
                  <a:lnTo>
                    <a:pt x="66770" y="118034"/>
                  </a:lnTo>
                  <a:lnTo>
                    <a:pt x="66873" y="118177"/>
                  </a:lnTo>
                  <a:lnTo>
                    <a:pt x="66987" y="118315"/>
                  </a:lnTo>
                  <a:lnTo>
                    <a:pt x="67237" y="118582"/>
                  </a:lnTo>
                  <a:lnTo>
                    <a:pt x="67371" y="118739"/>
                  </a:lnTo>
                  <a:lnTo>
                    <a:pt x="67514" y="118887"/>
                  </a:lnTo>
                  <a:lnTo>
                    <a:pt x="67664" y="119035"/>
                  </a:lnTo>
                  <a:lnTo>
                    <a:pt x="67815" y="119178"/>
                  </a:lnTo>
                  <a:lnTo>
                    <a:pt x="67969" y="119316"/>
                  </a:lnTo>
                  <a:lnTo>
                    <a:pt x="67997" y="119488"/>
                  </a:lnTo>
                  <a:lnTo>
                    <a:pt x="68044" y="119664"/>
                  </a:lnTo>
                  <a:lnTo>
                    <a:pt x="68108" y="119835"/>
                  </a:lnTo>
                  <a:lnTo>
                    <a:pt x="68187" y="119997"/>
                  </a:lnTo>
                  <a:lnTo>
                    <a:pt x="68286" y="120145"/>
                  </a:lnTo>
                  <a:lnTo>
                    <a:pt x="68401" y="120274"/>
                  </a:lnTo>
                  <a:lnTo>
                    <a:pt x="68543" y="120383"/>
                  </a:lnTo>
                  <a:lnTo>
                    <a:pt x="68852" y="120588"/>
                  </a:lnTo>
                  <a:lnTo>
                    <a:pt x="69117" y="120784"/>
                  </a:lnTo>
                  <a:lnTo>
                    <a:pt x="69553" y="121151"/>
                  </a:lnTo>
                  <a:lnTo>
                    <a:pt x="69592" y="121298"/>
                  </a:lnTo>
                  <a:lnTo>
                    <a:pt x="69588" y="121470"/>
                  </a:lnTo>
                  <a:lnTo>
                    <a:pt x="69568" y="121646"/>
                  </a:lnTo>
                  <a:lnTo>
                    <a:pt x="69568" y="121813"/>
                  </a:lnTo>
                  <a:lnTo>
                    <a:pt x="70214" y="122356"/>
                  </a:lnTo>
                  <a:lnTo>
                    <a:pt x="70463" y="122423"/>
                  </a:lnTo>
                  <a:lnTo>
                    <a:pt x="71291" y="122828"/>
                  </a:lnTo>
                  <a:lnTo>
                    <a:pt x="71370" y="122981"/>
                  </a:lnTo>
                  <a:lnTo>
                    <a:pt x="71433" y="123147"/>
                  </a:lnTo>
                  <a:lnTo>
                    <a:pt x="71552" y="123490"/>
                  </a:lnTo>
                  <a:lnTo>
                    <a:pt x="71647" y="123705"/>
                  </a:lnTo>
                  <a:lnTo>
                    <a:pt x="71742" y="124281"/>
                  </a:lnTo>
                  <a:lnTo>
                    <a:pt x="71671" y="124667"/>
                  </a:lnTo>
                  <a:lnTo>
                    <a:pt x="71647" y="124858"/>
                  </a:lnTo>
                  <a:lnTo>
                    <a:pt x="71635" y="125053"/>
                  </a:lnTo>
                  <a:lnTo>
                    <a:pt x="71611" y="125249"/>
                  </a:lnTo>
                  <a:lnTo>
                    <a:pt x="71568" y="125430"/>
                  </a:lnTo>
                  <a:lnTo>
                    <a:pt x="71338" y="125716"/>
                  </a:lnTo>
                  <a:lnTo>
                    <a:pt x="71085" y="125897"/>
                  </a:lnTo>
                  <a:lnTo>
                    <a:pt x="70887" y="126111"/>
                  </a:lnTo>
                  <a:lnTo>
                    <a:pt x="70709" y="126350"/>
                  </a:lnTo>
                  <a:lnTo>
                    <a:pt x="70554" y="126612"/>
                  </a:lnTo>
                  <a:lnTo>
                    <a:pt x="70428" y="126879"/>
                  </a:lnTo>
                  <a:lnTo>
                    <a:pt x="70337" y="127150"/>
                  </a:lnTo>
                  <a:lnTo>
                    <a:pt x="71037" y="127164"/>
                  </a:lnTo>
                  <a:lnTo>
                    <a:pt x="69632" y="129457"/>
                  </a:lnTo>
                  <a:lnTo>
                    <a:pt x="69493" y="129399"/>
                  </a:lnTo>
                  <a:lnTo>
                    <a:pt x="69188" y="129442"/>
                  </a:lnTo>
                  <a:lnTo>
                    <a:pt x="69129" y="129576"/>
                  </a:lnTo>
                  <a:lnTo>
                    <a:pt x="69093" y="129733"/>
                  </a:lnTo>
                  <a:lnTo>
                    <a:pt x="69109" y="129986"/>
                  </a:lnTo>
                  <a:lnTo>
                    <a:pt x="69062" y="130176"/>
                  </a:lnTo>
                  <a:lnTo>
                    <a:pt x="69006" y="130372"/>
                  </a:lnTo>
                  <a:lnTo>
                    <a:pt x="68939" y="130562"/>
                  </a:lnTo>
                  <a:lnTo>
                    <a:pt x="68864" y="130748"/>
                  </a:lnTo>
                  <a:lnTo>
                    <a:pt x="68777" y="130924"/>
                  </a:lnTo>
                  <a:lnTo>
                    <a:pt x="68642" y="131144"/>
                  </a:lnTo>
                  <a:lnTo>
                    <a:pt x="68401" y="131468"/>
                  </a:lnTo>
                  <a:lnTo>
                    <a:pt x="68357" y="131916"/>
                  </a:lnTo>
                  <a:lnTo>
                    <a:pt x="68555" y="132187"/>
                  </a:lnTo>
                  <a:lnTo>
                    <a:pt x="68547" y="132330"/>
                  </a:lnTo>
                  <a:lnTo>
                    <a:pt x="68512" y="132606"/>
                  </a:lnTo>
                  <a:lnTo>
                    <a:pt x="68464" y="132921"/>
                  </a:lnTo>
                  <a:lnTo>
                    <a:pt x="68424" y="133073"/>
                  </a:lnTo>
                  <a:lnTo>
                    <a:pt x="68159" y="133307"/>
                  </a:lnTo>
                  <a:lnTo>
                    <a:pt x="67985" y="133264"/>
                  </a:lnTo>
                  <a:lnTo>
                    <a:pt x="67803" y="133197"/>
                  </a:lnTo>
                  <a:lnTo>
                    <a:pt x="67542" y="133378"/>
                  </a:lnTo>
                  <a:lnTo>
                    <a:pt x="67577" y="133521"/>
                  </a:lnTo>
                  <a:lnTo>
                    <a:pt x="67609" y="133669"/>
                  </a:lnTo>
                  <a:lnTo>
                    <a:pt x="67621" y="133803"/>
                  </a:lnTo>
                  <a:lnTo>
                    <a:pt x="67569" y="133988"/>
                  </a:lnTo>
                  <a:lnTo>
                    <a:pt x="67474" y="134179"/>
                  </a:lnTo>
                  <a:lnTo>
                    <a:pt x="67375" y="134365"/>
                  </a:lnTo>
                  <a:lnTo>
                    <a:pt x="67308" y="134532"/>
                  </a:lnTo>
                  <a:lnTo>
                    <a:pt x="67605" y="135056"/>
                  </a:lnTo>
                  <a:lnTo>
                    <a:pt x="67601" y="135194"/>
                  </a:lnTo>
                  <a:lnTo>
                    <a:pt x="67577" y="135347"/>
                  </a:lnTo>
                  <a:lnTo>
                    <a:pt x="67550" y="135499"/>
                  </a:lnTo>
                  <a:lnTo>
                    <a:pt x="67534" y="135647"/>
                  </a:lnTo>
                  <a:lnTo>
                    <a:pt x="67514" y="135985"/>
                  </a:lnTo>
                  <a:lnTo>
                    <a:pt x="67510" y="136152"/>
                  </a:lnTo>
                  <a:lnTo>
                    <a:pt x="67510" y="136323"/>
                  </a:lnTo>
                  <a:lnTo>
                    <a:pt x="67526" y="136614"/>
                  </a:lnTo>
                  <a:lnTo>
                    <a:pt x="67680" y="137186"/>
                  </a:lnTo>
                  <a:lnTo>
                    <a:pt x="68025" y="137500"/>
                  </a:lnTo>
                  <a:lnTo>
                    <a:pt x="68072" y="137648"/>
                  </a:lnTo>
                  <a:lnTo>
                    <a:pt x="68084" y="137815"/>
                  </a:lnTo>
                  <a:lnTo>
                    <a:pt x="68072" y="137996"/>
                  </a:lnTo>
                  <a:lnTo>
                    <a:pt x="68044" y="138172"/>
                  </a:lnTo>
                  <a:lnTo>
                    <a:pt x="67981" y="138454"/>
                  </a:lnTo>
                  <a:lnTo>
                    <a:pt x="67902" y="138673"/>
                  </a:lnTo>
                  <a:lnTo>
                    <a:pt x="67815" y="138892"/>
                  </a:lnTo>
                  <a:lnTo>
                    <a:pt x="67538" y="139697"/>
                  </a:lnTo>
                  <a:lnTo>
                    <a:pt x="67443" y="139964"/>
                  </a:lnTo>
                  <a:lnTo>
                    <a:pt x="67265" y="140445"/>
                  </a:lnTo>
                  <a:lnTo>
                    <a:pt x="67193" y="140665"/>
                  </a:lnTo>
                  <a:lnTo>
                    <a:pt x="67114" y="140879"/>
                  </a:lnTo>
                  <a:lnTo>
                    <a:pt x="67019" y="141084"/>
                  </a:lnTo>
                  <a:lnTo>
                    <a:pt x="66825" y="141370"/>
                  </a:lnTo>
                  <a:lnTo>
                    <a:pt x="66473" y="141713"/>
                  </a:lnTo>
                  <a:lnTo>
                    <a:pt x="66326" y="141870"/>
                  </a:lnTo>
                  <a:lnTo>
                    <a:pt x="65998" y="142109"/>
                  </a:lnTo>
                  <a:lnTo>
                    <a:pt x="65839" y="142232"/>
                  </a:lnTo>
                  <a:lnTo>
                    <a:pt x="65420" y="142542"/>
                  </a:lnTo>
                  <a:lnTo>
                    <a:pt x="64905" y="143076"/>
                  </a:lnTo>
                  <a:lnTo>
                    <a:pt x="64751" y="143500"/>
                  </a:lnTo>
                  <a:lnTo>
                    <a:pt x="64699" y="143748"/>
                  </a:lnTo>
                  <a:lnTo>
                    <a:pt x="64676" y="144010"/>
                  </a:lnTo>
                  <a:lnTo>
                    <a:pt x="64672" y="144148"/>
                  </a:lnTo>
                  <a:lnTo>
                    <a:pt x="64680" y="144291"/>
                  </a:lnTo>
                  <a:lnTo>
                    <a:pt x="65210" y="145158"/>
                  </a:lnTo>
                  <a:lnTo>
                    <a:pt x="65222" y="145287"/>
                  </a:lnTo>
                  <a:lnTo>
                    <a:pt x="65222" y="145554"/>
                  </a:lnTo>
                  <a:lnTo>
                    <a:pt x="65230" y="145683"/>
                  </a:lnTo>
                  <a:lnTo>
                    <a:pt x="65305" y="146030"/>
                  </a:lnTo>
                  <a:lnTo>
                    <a:pt x="65353" y="146202"/>
                  </a:lnTo>
                  <a:lnTo>
                    <a:pt x="65408" y="146369"/>
                  </a:lnTo>
                  <a:lnTo>
                    <a:pt x="65471" y="146536"/>
                  </a:lnTo>
                  <a:lnTo>
                    <a:pt x="65495" y="146721"/>
                  </a:lnTo>
                  <a:lnTo>
                    <a:pt x="65507" y="146907"/>
                  </a:lnTo>
                  <a:lnTo>
                    <a:pt x="65511" y="147093"/>
                  </a:lnTo>
                  <a:lnTo>
                    <a:pt x="65503" y="147284"/>
                  </a:lnTo>
                  <a:lnTo>
                    <a:pt x="65487" y="147469"/>
                  </a:lnTo>
                  <a:lnTo>
                    <a:pt x="65451" y="147660"/>
                  </a:lnTo>
                  <a:lnTo>
                    <a:pt x="65400" y="147851"/>
                  </a:lnTo>
                  <a:lnTo>
                    <a:pt x="65285" y="148232"/>
                  </a:lnTo>
                  <a:lnTo>
                    <a:pt x="65246" y="148427"/>
                  </a:lnTo>
                  <a:lnTo>
                    <a:pt x="65226" y="148599"/>
                  </a:lnTo>
                  <a:lnTo>
                    <a:pt x="65214" y="148770"/>
                  </a:lnTo>
                  <a:lnTo>
                    <a:pt x="65206" y="149118"/>
                  </a:lnTo>
                  <a:lnTo>
                    <a:pt x="65194" y="149295"/>
                  </a:lnTo>
                  <a:lnTo>
                    <a:pt x="65186" y="149523"/>
                  </a:lnTo>
                  <a:lnTo>
                    <a:pt x="65186" y="149757"/>
                  </a:lnTo>
                  <a:lnTo>
                    <a:pt x="65165" y="150049"/>
                  </a:lnTo>
                  <a:lnTo>
                    <a:pt x="65143" y="150210"/>
                  </a:lnTo>
                  <a:lnTo>
                    <a:pt x="65079" y="150415"/>
                  </a:lnTo>
                  <a:lnTo>
                    <a:pt x="64921" y="150662"/>
                  </a:lnTo>
                  <a:lnTo>
                    <a:pt x="64589" y="151134"/>
                  </a:lnTo>
                  <a:lnTo>
                    <a:pt x="64478" y="151377"/>
                  </a:lnTo>
                  <a:lnTo>
                    <a:pt x="64331" y="151763"/>
                  </a:lnTo>
                  <a:lnTo>
                    <a:pt x="64236" y="152044"/>
                  </a:lnTo>
                  <a:lnTo>
                    <a:pt x="64201" y="152187"/>
                  </a:lnTo>
                  <a:lnTo>
                    <a:pt x="64177" y="152325"/>
                  </a:lnTo>
                  <a:lnTo>
                    <a:pt x="64173" y="152454"/>
                  </a:lnTo>
                  <a:lnTo>
                    <a:pt x="64177" y="152583"/>
                  </a:lnTo>
                  <a:lnTo>
                    <a:pt x="64189" y="152711"/>
                  </a:lnTo>
                  <a:lnTo>
                    <a:pt x="64197" y="152840"/>
                  </a:lnTo>
                  <a:lnTo>
                    <a:pt x="64197" y="152969"/>
                  </a:lnTo>
                  <a:lnTo>
                    <a:pt x="64181" y="153202"/>
                  </a:lnTo>
                  <a:lnTo>
                    <a:pt x="64153" y="153436"/>
                  </a:lnTo>
                  <a:lnTo>
                    <a:pt x="64113" y="153664"/>
                  </a:lnTo>
                  <a:lnTo>
                    <a:pt x="64066" y="153898"/>
                  </a:lnTo>
                  <a:lnTo>
                    <a:pt x="64015" y="154122"/>
                  </a:lnTo>
                  <a:lnTo>
                    <a:pt x="63971" y="154293"/>
                  </a:lnTo>
                  <a:lnTo>
                    <a:pt x="63817" y="154789"/>
                  </a:lnTo>
                  <a:lnTo>
                    <a:pt x="63777" y="154956"/>
                  </a:lnTo>
                  <a:lnTo>
                    <a:pt x="63749" y="155094"/>
                  </a:lnTo>
                  <a:lnTo>
                    <a:pt x="63702" y="155375"/>
                  </a:lnTo>
                  <a:lnTo>
                    <a:pt x="63666" y="155661"/>
                  </a:lnTo>
                  <a:lnTo>
                    <a:pt x="63646" y="155847"/>
                  </a:lnTo>
                  <a:lnTo>
                    <a:pt x="63629" y="156050"/>
                  </a:lnTo>
                  <a:lnTo>
                    <a:pt x="63607" y="156405"/>
                  </a:lnTo>
                  <a:lnTo>
                    <a:pt x="63587" y="156590"/>
                  </a:lnTo>
                  <a:lnTo>
                    <a:pt x="63492" y="157153"/>
                  </a:lnTo>
                  <a:lnTo>
                    <a:pt x="63476" y="157296"/>
                  </a:lnTo>
                  <a:lnTo>
                    <a:pt x="63464" y="157467"/>
                  </a:lnTo>
                  <a:lnTo>
                    <a:pt x="63464" y="157991"/>
                  </a:lnTo>
                  <a:lnTo>
                    <a:pt x="63460" y="158163"/>
                  </a:lnTo>
                  <a:lnTo>
                    <a:pt x="63452" y="158311"/>
                  </a:lnTo>
                  <a:lnTo>
                    <a:pt x="63417" y="158754"/>
                  </a:lnTo>
                  <a:lnTo>
                    <a:pt x="63413" y="158902"/>
                  </a:lnTo>
                  <a:lnTo>
                    <a:pt x="63425" y="159121"/>
                  </a:lnTo>
                  <a:lnTo>
                    <a:pt x="63524" y="159998"/>
                  </a:lnTo>
                  <a:lnTo>
                    <a:pt x="63524" y="160307"/>
                  </a:lnTo>
                  <a:lnTo>
                    <a:pt x="63516" y="160465"/>
                  </a:lnTo>
                  <a:lnTo>
                    <a:pt x="63504" y="160617"/>
                  </a:lnTo>
                  <a:lnTo>
                    <a:pt x="63476" y="160765"/>
                  </a:lnTo>
                  <a:lnTo>
                    <a:pt x="63440" y="160908"/>
                  </a:lnTo>
                  <a:lnTo>
                    <a:pt x="63393" y="161041"/>
                  </a:lnTo>
                  <a:lnTo>
                    <a:pt x="63338" y="161179"/>
                  </a:lnTo>
                  <a:lnTo>
                    <a:pt x="63207" y="161437"/>
                  </a:lnTo>
                  <a:lnTo>
                    <a:pt x="63108" y="161584"/>
                  </a:lnTo>
                  <a:lnTo>
                    <a:pt x="62993" y="161727"/>
                  </a:lnTo>
                  <a:lnTo>
                    <a:pt x="62617" y="162132"/>
                  </a:lnTo>
                  <a:lnTo>
                    <a:pt x="62324" y="162461"/>
                  </a:lnTo>
                  <a:lnTo>
                    <a:pt x="62126" y="162676"/>
                  </a:lnTo>
                  <a:lnTo>
                    <a:pt x="61881" y="162842"/>
                  </a:lnTo>
                  <a:lnTo>
                    <a:pt x="59114" y="165254"/>
                  </a:lnTo>
                  <a:lnTo>
                    <a:pt x="58073" y="166326"/>
                  </a:lnTo>
                  <a:lnTo>
                    <a:pt x="56901" y="167260"/>
                  </a:lnTo>
                  <a:lnTo>
                    <a:pt x="56109" y="167665"/>
                  </a:lnTo>
                  <a:lnTo>
                    <a:pt x="55828" y="167722"/>
                  </a:lnTo>
                  <a:lnTo>
                    <a:pt x="55551" y="167770"/>
                  </a:lnTo>
                  <a:lnTo>
                    <a:pt x="55266" y="167803"/>
                  </a:lnTo>
                  <a:lnTo>
                    <a:pt x="54981" y="167827"/>
                  </a:lnTo>
                  <a:lnTo>
                    <a:pt x="54696" y="167841"/>
                  </a:lnTo>
                  <a:lnTo>
                    <a:pt x="54498" y="167841"/>
                  </a:lnTo>
                  <a:lnTo>
                    <a:pt x="54300" y="167837"/>
                  </a:lnTo>
                  <a:lnTo>
                    <a:pt x="53900" y="167808"/>
                  </a:lnTo>
                  <a:lnTo>
                    <a:pt x="53702" y="167789"/>
                  </a:lnTo>
                  <a:lnTo>
                    <a:pt x="53516" y="167756"/>
                  </a:lnTo>
                  <a:lnTo>
                    <a:pt x="53136" y="167660"/>
                  </a:lnTo>
                  <a:lnTo>
                    <a:pt x="52954" y="167632"/>
                  </a:lnTo>
                  <a:lnTo>
                    <a:pt x="52459" y="167756"/>
                  </a:lnTo>
                  <a:lnTo>
                    <a:pt x="52257" y="167860"/>
                  </a:lnTo>
                  <a:lnTo>
                    <a:pt x="51972" y="167994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2" name="pg302"/>
            <p:cNvSpPr/>
            <p:nvPr/>
          </p:nvSpPr>
          <p:spPr>
            <a:xfrm>
              <a:off x="5989622" y="5267076"/>
              <a:ext cx="189091" cy="138810"/>
            </a:xfrm>
            <a:custGeom>
              <a:avLst/>
              <a:gdLst/>
              <a:ahLst/>
              <a:cxnLst/>
              <a:rect l="0" t="0" r="0" b="0"/>
              <a:pathLst>
                <a:path w="189091" h="138810">
                  <a:moveTo>
                    <a:pt x="166376" y="108730"/>
                  </a:moveTo>
                  <a:lnTo>
                    <a:pt x="166396" y="108954"/>
                  </a:lnTo>
                  <a:lnTo>
                    <a:pt x="166447" y="109163"/>
                  </a:lnTo>
                  <a:lnTo>
                    <a:pt x="166534" y="109373"/>
                  </a:lnTo>
                  <a:lnTo>
                    <a:pt x="166656" y="109592"/>
                  </a:lnTo>
                  <a:lnTo>
                    <a:pt x="166803" y="109792"/>
                  </a:lnTo>
                  <a:lnTo>
                    <a:pt x="166966" y="109945"/>
                  </a:lnTo>
                  <a:lnTo>
                    <a:pt x="167132" y="110031"/>
                  </a:lnTo>
                  <a:lnTo>
                    <a:pt x="167282" y="110040"/>
                  </a:lnTo>
                  <a:lnTo>
                    <a:pt x="167440" y="110012"/>
                  </a:lnTo>
                  <a:lnTo>
                    <a:pt x="167607" y="109964"/>
                  </a:lnTo>
                  <a:lnTo>
                    <a:pt x="167765" y="109892"/>
                  </a:lnTo>
                  <a:lnTo>
                    <a:pt x="167912" y="109821"/>
                  </a:lnTo>
                  <a:lnTo>
                    <a:pt x="168090" y="109669"/>
                  </a:lnTo>
                  <a:lnTo>
                    <a:pt x="168252" y="109459"/>
                  </a:lnTo>
                  <a:lnTo>
                    <a:pt x="168399" y="109240"/>
                  </a:lnTo>
                  <a:lnTo>
                    <a:pt x="168537" y="109073"/>
                  </a:lnTo>
                  <a:lnTo>
                    <a:pt x="168961" y="109135"/>
                  </a:lnTo>
                  <a:lnTo>
                    <a:pt x="170382" y="110498"/>
                  </a:lnTo>
                  <a:lnTo>
                    <a:pt x="170299" y="112904"/>
                  </a:lnTo>
                  <a:lnTo>
                    <a:pt x="170513" y="113023"/>
                  </a:lnTo>
                  <a:lnTo>
                    <a:pt x="170746" y="113123"/>
                  </a:lnTo>
                  <a:lnTo>
                    <a:pt x="170987" y="113204"/>
                  </a:lnTo>
                  <a:lnTo>
                    <a:pt x="171232" y="113262"/>
                  </a:lnTo>
                  <a:lnTo>
                    <a:pt x="171954" y="113752"/>
                  </a:lnTo>
                  <a:lnTo>
                    <a:pt x="171851" y="114048"/>
                  </a:lnTo>
                  <a:lnTo>
                    <a:pt x="171430" y="114281"/>
                  </a:lnTo>
                  <a:lnTo>
                    <a:pt x="172005" y="114757"/>
                  </a:lnTo>
                  <a:lnTo>
                    <a:pt x="172283" y="114987"/>
                  </a:lnTo>
                  <a:lnTo>
                    <a:pt x="172571" y="115287"/>
                  </a:lnTo>
                  <a:lnTo>
                    <a:pt x="172781" y="115473"/>
                  </a:lnTo>
                  <a:lnTo>
                    <a:pt x="173011" y="115644"/>
                  </a:lnTo>
                  <a:lnTo>
                    <a:pt x="173370" y="115873"/>
                  </a:lnTo>
                  <a:lnTo>
                    <a:pt x="173513" y="115949"/>
                  </a:lnTo>
                  <a:lnTo>
                    <a:pt x="173624" y="116088"/>
                  </a:lnTo>
                  <a:lnTo>
                    <a:pt x="173806" y="116283"/>
                  </a:lnTo>
                  <a:lnTo>
                    <a:pt x="174051" y="116511"/>
                  </a:lnTo>
                  <a:lnTo>
                    <a:pt x="174503" y="116907"/>
                  </a:lnTo>
                  <a:lnTo>
                    <a:pt x="174958" y="117307"/>
                  </a:lnTo>
                  <a:lnTo>
                    <a:pt x="175476" y="117617"/>
                  </a:lnTo>
                  <a:lnTo>
                    <a:pt x="175690" y="117831"/>
                  </a:lnTo>
                  <a:lnTo>
                    <a:pt x="176111" y="118217"/>
                  </a:lnTo>
                  <a:lnTo>
                    <a:pt x="176487" y="118475"/>
                  </a:lnTo>
                  <a:lnTo>
                    <a:pt x="176850" y="118761"/>
                  </a:lnTo>
                  <a:lnTo>
                    <a:pt x="177017" y="118913"/>
                  </a:lnTo>
                  <a:lnTo>
                    <a:pt x="177892" y="119318"/>
                  </a:lnTo>
                  <a:lnTo>
                    <a:pt x="179309" y="120276"/>
                  </a:lnTo>
                  <a:lnTo>
                    <a:pt x="179447" y="120381"/>
                  </a:lnTo>
                  <a:lnTo>
                    <a:pt x="179598" y="120467"/>
                  </a:lnTo>
                  <a:lnTo>
                    <a:pt x="179883" y="120433"/>
                  </a:lnTo>
                  <a:lnTo>
                    <a:pt x="179903" y="120305"/>
                  </a:lnTo>
                  <a:lnTo>
                    <a:pt x="180172" y="120028"/>
                  </a:lnTo>
                  <a:lnTo>
                    <a:pt x="180524" y="120252"/>
                  </a:lnTo>
                  <a:lnTo>
                    <a:pt x="180678" y="120319"/>
                  </a:lnTo>
                  <a:lnTo>
                    <a:pt x="180836" y="120381"/>
                  </a:lnTo>
                  <a:lnTo>
                    <a:pt x="181324" y="120538"/>
                  </a:lnTo>
                  <a:lnTo>
                    <a:pt x="181529" y="120600"/>
                  </a:lnTo>
                  <a:lnTo>
                    <a:pt x="181945" y="120714"/>
                  </a:lnTo>
                  <a:lnTo>
                    <a:pt x="182365" y="120824"/>
                  </a:lnTo>
                  <a:lnTo>
                    <a:pt x="182916" y="120986"/>
                  </a:lnTo>
                  <a:lnTo>
                    <a:pt x="183374" y="121106"/>
                  </a:lnTo>
                  <a:lnTo>
                    <a:pt x="183731" y="121181"/>
                  </a:lnTo>
                  <a:lnTo>
                    <a:pt x="183880" y="121220"/>
                  </a:lnTo>
                  <a:lnTo>
                    <a:pt x="184178" y="121305"/>
                  </a:lnTo>
                  <a:lnTo>
                    <a:pt x="184328" y="121334"/>
                  </a:lnTo>
                  <a:lnTo>
                    <a:pt x="184475" y="121344"/>
                  </a:lnTo>
                  <a:lnTo>
                    <a:pt x="184613" y="121325"/>
                  </a:lnTo>
                  <a:lnTo>
                    <a:pt x="184752" y="121287"/>
                  </a:lnTo>
                  <a:lnTo>
                    <a:pt x="184891" y="121239"/>
                  </a:lnTo>
                  <a:lnTo>
                    <a:pt x="185029" y="121186"/>
                  </a:lnTo>
                  <a:lnTo>
                    <a:pt x="185167" y="121148"/>
                  </a:lnTo>
                  <a:lnTo>
                    <a:pt x="185385" y="121115"/>
                  </a:lnTo>
                  <a:lnTo>
                    <a:pt x="185844" y="121086"/>
                  </a:lnTo>
                  <a:lnTo>
                    <a:pt x="186051" y="121043"/>
                  </a:lnTo>
                  <a:lnTo>
                    <a:pt x="186216" y="120957"/>
                  </a:lnTo>
                  <a:lnTo>
                    <a:pt x="186336" y="120829"/>
                  </a:lnTo>
                  <a:lnTo>
                    <a:pt x="186454" y="120629"/>
                  </a:lnTo>
                  <a:lnTo>
                    <a:pt x="188295" y="120090"/>
                  </a:lnTo>
                  <a:lnTo>
                    <a:pt x="188429" y="120152"/>
                  </a:lnTo>
                  <a:lnTo>
                    <a:pt x="188968" y="120634"/>
                  </a:lnTo>
                  <a:lnTo>
                    <a:pt x="189019" y="120767"/>
                  </a:lnTo>
                  <a:lnTo>
                    <a:pt x="189059" y="120910"/>
                  </a:lnTo>
                  <a:lnTo>
                    <a:pt x="189079" y="121057"/>
                  </a:lnTo>
                  <a:lnTo>
                    <a:pt x="189091" y="121196"/>
                  </a:lnTo>
                  <a:lnTo>
                    <a:pt x="189063" y="121363"/>
                  </a:lnTo>
                  <a:lnTo>
                    <a:pt x="188995" y="121539"/>
                  </a:lnTo>
                  <a:lnTo>
                    <a:pt x="188917" y="121706"/>
                  </a:lnTo>
                  <a:lnTo>
                    <a:pt x="188865" y="121868"/>
                  </a:lnTo>
                  <a:lnTo>
                    <a:pt x="188964" y="122130"/>
                  </a:lnTo>
                  <a:lnTo>
                    <a:pt x="188853" y="122950"/>
                  </a:lnTo>
                  <a:lnTo>
                    <a:pt x="188465" y="123336"/>
                  </a:lnTo>
                  <a:lnTo>
                    <a:pt x="188378" y="123598"/>
                  </a:lnTo>
                  <a:lnTo>
                    <a:pt x="188271" y="124165"/>
                  </a:lnTo>
                  <a:lnTo>
                    <a:pt x="188022" y="124636"/>
                  </a:lnTo>
                  <a:lnTo>
                    <a:pt x="187839" y="124670"/>
                  </a:lnTo>
                  <a:lnTo>
                    <a:pt x="187440" y="124899"/>
                  </a:lnTo>
                  <a:lnTo>
                    <a:pt x="187218" y="125061"/>
                  </a:lnTo>
                  <a:lnTo>
                    <a:pt x="186786" y="125384"/>
                  </a:lnTo>
                  <a:lnTo>
                    <a:pt x="186478" y="125637"/>
                  </a:lnTo>
                  <a:lnTo>
                    <a:pt x="185979" y="126038"/>
                  </a:lnTo>
                  <a:lnTo>
                    <a:pt x="185033" y="126871"/>
                  </a:lnTo>
                  <a:lnTo>
                    <a:pt x="184728" y="127505"/>
                  </a:lnTo>
                  <a:lnTo>
                    <a:pt x="184403" y="127758"/>
                  </a:lnTo>
                  <a:lnTo>
                    <a:pt x="183061" y="129101"/>
                  </a:lnTo>
                  <a:lnTo>
                    <a:pt x="182804" y="129526"/>
                  </a:lnTo>
                  <a:lnTo>
                    <a:pt x="182266" y="130021"/>
                  </a:lnTo>
                  <a:lnTo>
                    <a:pt x="181941" y="130688"/>
                  </a:lnTo>
                  <a:lnTo>
                    <a:pt x="182103" y="131013"/>
                  </a:lnTo>
                  <a:lnTo>
                    <a:pt x="182112" y="131194"/>
                  </a:lnTo>
                  <a:lnTo>
                    <a:pt x="182080" y="131384"/>
                  </a:lnTo>
                  <a:lnTo>
                    <a:pt x="181981" y="131770"/>
                  </a:lnTo>
                  <a:lnTo>
                    <a:pt x="181954" y="131961"/>
                  </a:lnTo>
                  <a:lnTo>
                    <a:pt x="181954" y="132147"/>
                  </a:lnTo>
                  <a:lnTo>
                    <a:pt x="181992" y="132699"/>
                  </a:lnTo>
                  <a:lnTo>
                    <a:pt x="181989" y="132885"/>
                  </a:lnTo>
                  <a:lnTo>
                    <a:pt x="181976" y="133085"/>
                  </a:lnTo>
                  <a:lnTo>
                    <a:pt x="181954" y="133281"/>
                  </a:lnTo>
                  <a:lnTo>
                    <a:pt x="181921" y="133481"/>
                  </a:lnTo>
                  <a:lnTo>
                    <a:pt x="181874" y="133672"/>
                  </a:lnTo>
                  <a:lnTo>
                    <a:pt x="181814" y="133857"/>
                  </a:lnTo>
                  <a:lnTo>
                    <a:pt x="181751" y="134010"/>
                  </a:lnTo>
                  <a:lnTo>
                    <a:pt x="181676" y="134153"/>
                  </a:lnTo>
                  <a:lnTo>
                    <a:pt x="181593" y="134296"/>
                  </a:lnTo>
                  <a:lnTo>
                    <a:pt x="181502" y="134434"/>
                  </a:lnTo>
                  <a:lnTo>
                    <a:pt x="181406" y="134562"/>
                  </a:lnTo>
                  <a:lnTo>
                    <a:pt x="181165" y="134815"/>
                  </a:lnTo>
                  <a:lnTo>
                    <a:pt x="180896" y="135044"/>
                  </a:lnTo>
                  <a:lnTo>
                    <a:pt x="180622" y="135287"/>
                  </a:lnTo>
                  <a:lnTo>
                    <a:pt x="180346" y="135544"/>
                  </a:lnTo>
                  <a:lnTo>
                    <a:pt x="180208" y="135677"/>
                  </a:lnTo>
                  <a:lnTo>
                    <a:pt x="180065" y="135806"/>
                  </a:lnTo>
                  <a:lnTo>
                    <a:pt x="180097" y="136021"/>
                  </a:lnTo>
                  <a:lnTo>
                    <a:pt x="180132" y="136235"/>
                  </a:lnTo>
                  <a:lnTo>
                    <a:pt x="180175" y="136445"/>
                  </a:lnTo>
                  <a:lnTo>
                    <a:pt x="180228" y="136655"/>
                  </a:lnTo>
                  <a:lnTo>
                    <a:pt x="180286" y="136864"/>
                  </a:lnTo>
                  <a:lnTo>
                    <a:pt x="180335" y="137007"/>
                  </a:lnTo>
                  <a:lnTo>
                    <a:pt x="180389" y="137146"/>
                  </a:lnTo>
                  <a:lnTo>
                    <a:pt x="180449" y="137284"/>
                  </a:lnTo>
                  <a:lnTo>
                    <a:pt x="180500" y="137426"/>
                  </a:lnTo>
                  <a:lnTo>
                    <a:pt x="180536" y="137569"/>
                  </a:lnTo>
                  <a:lnTo>
                    <a:pt x="180556" y="137722"/>
                  </a:lnTo>
                  <a:lnTo>
                    <a:pt x="180560" y="137879"/>
                  </a:lnTo>
                  <a:lnTo>
                    <a:pt x="180556" y="138036"/>
                  </a:lnTo>
                  <a:lnTo>
                    <a:pt x="180564" y="138189"/>
                  </a:lnTo>
                  <a:lnTo>
                    <a:pt x="180591" y="138337"/>
                  </a:lnTo>
                  <a:lnTo>
                    <a:pt x="180647" y="138475"/>
                  </a:lnTo>
                  <a:lnTo>
                    <a:pt x="180722" y="138608"/>
                  </a:lnTo>
                  <a:lnTo>
                    <a:pt x="180849" y="138810"/>
                  </a:lnTo>
                  <a:lnTo>
                    <a:pt x="177513" y="138249"/>
                  </a:lnTo>
                  <a:lnTo>
                    <a:pt x="168379" y="136730"/>
                  </a:lnTo>
                  <a:lnTo>
                    <a:pt x="161252" y="135546"/>
                  </a:lnTo>
                  <a:lnTo>
                    <a:pt x="160518" y="135446"/>
                  </a:lnTo>
                  <a:lnTo>
                    <a:pt x="161143" y="131180"/>
                  </a:lnTo>
                  <a:lnTo>
                    <a:pt x="143205" y="127928"/>
                  </a:lnTo>
                  <a:lnTo>
                    <a:pt x="137736" y="127139"/>
                  </a:lnTo>
                  <a:lnTo>
                    <a:pt x="131584" y="126067"/>
                  </a:lnTo>
                  <a:lnTo>
                    <a:pt x="129200" y="125623"/>
                  </a:lnTo>
                  <a:lnTo>
                    <a:pt x="125867" y="124608"/>
                  </a:lnTo>
                  <a:lnTo>
                    <a:pt x="125760" y="123898"/>
                  </a:lnTo>
                  <a:lnTo>
                    <a:pt x="125657" y="123164"/>
                  </a:lnTo>
                  <a:lnTo>
                    <a:pt x="125633" y="123026"/>
                  </a:lnTo>
                  <a:lnTo>
                    <a:pt x="124984" y="118861"/>
                  </a:lnTo>
                  <a:lnTo>
                    <a:pt x="124587" y="117198"/>
                  </a:lnTo>
                  <a:lnTo>
                    <a:pt x="123172" y="118848"/>
                  </a:lnTo>
                  <a:lnTo>
                    <a:pt x="122687" y="119371"/>
                  </a:lnTo>
                  <a:lnTo>
                    <a:pt x="121932" y="120295"/>
                  </a:lnTo>
                  <a:lnTo>
                    <a:pt x="119169" y="123517"/>
                  </a:lnTo>
                  <a:lnTo>
                    <a:pt x="118785" y="123779"/>
                  </a:lnTo>
                  <a:lnTo>
                    <a:pt x="116346" y="125466"/>
                  </a:lnTo>
                  <a:lnTo>
                    <a:pt x="115958" y="125742"/>
                  </a:lnTo>
                  <a:lnTo>
                    <a:pt x="115825" y="125809"/>
                  </a:lnTo>
                  <a:lnTo>
                    <a:pt x="110234" y="128658"/>
                  </a:lnTo>
                  <a:lnTo>
                    <a:pt x="108464" y="128349"/>
                  </a:lnTo>
                  <a:lnTo>
                    <a:pt x="105698" y="130201"/>
                  </a:lnTo>
                  <a:lnTo>
                    <a:pt x="101935" y="130968"/>
                  </a:lnTo>
                  <a:lnTo>
                    <a:pt x="97376" y="131951"/>
                  </a:lnTo>
                  <a:lnTo>
                    <a:pt x="94043" y="132671"/>
                  </a:lnTo>
                  <a:lnTo>
                    <a:pt x="89340" y="133166"/>
                  </a:lnTo>
                  <a:lnTo>
                    <a:pt x="89912" y="129757"/>
                  </a:lnTo>
                  <a:lnTo>
                    <a:pt x="89669" y="127866"/>
                  </a:lnTo>
                  <a:lnTo>
                    <a:pt x="82604" y="126618"/>
                  </a:lnTo>
                  <a:lnTo>
                    <a:pt x="82251" y="126331"/>
                  </a:lnTo>
                  <a:lnTo>
                    <a:pt x="82262" y="123551"/>
                  </a:lnTo>
                  <a:lnTo>
                    <a:pt x="82297" y="119504"/>
                  </a:lnTo>
                  <a:lnTo>
                    <a:pt x="82334" y="117281"/>
                  </a:lnTo>
                  <a:lnTo>
                    <a:pt x="81814" y="117200"/>
                  </a:lnTo>
                  <a:lnTo>
                    <a:pt x="78044" y="116533"/>
                  </a:lnTo>
                  <a:lnTo>
                    <a:pt x="74640" y="116103"/>
                  </a:lnTo>
                  <a:lnTo>
                    <a:pt x="70545" y="115439"/>
                  </a:lnTo>
                  <a:lnTo>
                    <a:pt x="70066" y="115329"/>
                  </a:lnTo>
                  <a:lnTo>
                    <a:pt x="66601" y="114668"/>
                  </a:lnTo>
                  <a:lnTo>
                    <a:pt x="62318" y="113915"/>
                  </a:lnTo>
                  <a:lnTo>
                    <a:pt x="61013" y="113703"/>
                  </a:lnTo>
                  <a:lnTo>
                    <a:pt x="58856" y="113334"/>
                  </a:lnTo>
                  <a:lnTo>
                    <a:pt x="49616" y="111647"/>
                  </a:lnTo>
                  <a:lnTo>
                    <a:pt x="49340" y="111601"/>
                  </a:lnTo>
                  <a:lnTo>
                    <a:pt x="49053" y="111550"/>
                  </a:lnTo>
                  <a:lnTo>
                    <a:pt x="45172" y="110992"/>
                  </a:lnTo>
                  <a:lnTo>
                    <a:pt x="41748" y="110407"/>
                  </a:lnTo>
                  <a:lnTo>
                    <a:pt x="40503" y="110197"/>
                  </a:lnTo>
                  <a:lnTo>
                    <a:pt x="39869" y="110073"/>
                  </a:lnTo>
                  <a:lnTo>
                    <a:pt x="35598" y="109359"/>
                  </a:lnTo>
                  <a:lnTo>
                    <a:pt x="33752" y="109028"/>
                  </a:lnTo>
                  <a:lnTo>
                    <a:pt x="33643" y="109457"/>
                  </a:lnTo>
                  <a:lnTo>
                    <a:pt x="32636" y="114982"/>
                  </a:lnTo>
                  <a:lnTo>
                    <a:pt x="32506" y="115806"/>
                  </a:lnTo>
                  <a:lnTo>
                    <a:pt x="31825" y="119671"/>
                  </a:lnTo>
                  <a:lnTo>
                    <a:pt x="31540" y="121282"/>
                  </a:lnTo>
                  <a:lnTo>
                    <a:pt x="31409" y="122068"/>
                  </a:lnTo>
                  <a:lnTo>
                    <a:pt x="30541" y="126949"/>
                  </a:lnTo>
                  <a:lnTo>
                    <a:pt x="30330" y="128098"/>
                  </a:lnTo>
                  <a:lnTo>
                    <a:pt x="28617" y="127796"/>
                  </a:lnTo>
                  <a:lnTo>
                    <a:pt x="22502" y="126725"/>
                  </a:lnTo>
                  <a:lnTo>
                    <a:pt x="14270" y="125288"/>
                  </a:lnTo>
                  <a:lnTo>
                    <a:pt x="11988" y="124903"/>
                  </a:lnTo>
                  <a:lnTo>
                    <a:pt x="11461" y="124701"/>
                  </a:lnTo>
                  <a:lnTo>
                    <a:pt x="11612" y="124345"/>
                  </a:lnTo>
                  <a:lnTo>
                    <a:pt x="11756" y="123986"/>
                  </a:lnTo>
                  <a:lnTo>
                    <a:pt x="13835" y="119272"/>
                  </a:lnTo>
                  <a:lnTo>
                    <a:pt x="14244" y="118062"/>
                  </a:lnTo>
                  <a:lnTo>
                    <a:pt x="14410" y="117585"/>
                  </a:lnTo>
                  <a:lnTo>
                    <a:pt x="14784" y="116506"/>
                  </a:lnTo>
                  <a:lnTo>
                    <a:pt x="14955" y="115985"/>
                  </a:lnTo>
                  <a:lnTo>
                    <a:pt x="15115" y="115460"/>
                  </a:lnTo>
                  <a:lnTo>
                    <a:pt x="15259" y="114926"/>
                  </a:lnTo>
                  <a:lnTo>
                    <a:pt x="15390" y="114388"/>
                  </a:lnTo>
                  <a:lnTo>
                    <a:pt x="16181" y="110830"/>
                  </a:lnTo>
                  <a:lnTo>
                    <a:pt x="15179" y="110644"/>
                  </a:lnTo>
                  <a:lnTo>
                    <a:pt x="7972" y="109332"/>
                  </a:lnTo>
                  <a:lnTo>
                    <a:pt x="8728" y="105116"/>
                  </a:lnTo>
                  <a:lnTo>
                    <a:pt x="8693" y="104643"/>
                  </a:lnTo>
                  <a:lnTo>
                    <a:pt x="6389" y="104244"/>
                  </a:lnTo>
                  <a:lnTo>
                    <a:pt x="1540" y="103404"/>
                  </a:lnTo>
                  <a:lnTo>
                    <a:pt x="1414" y="102930"/>
                  </a:lnTo>
                  <a:lnTo>
                    <a:pt x="0" y="102684"/>
                  </a:lnTo>
                  <a:lnTo>
                    <a:pt x="2" y="100690"/>
                  </a:lnTo>
                  <a:lnTo>
                    <a:pt x="720" y="96827"/>
                  </a:lnTo>
                  <a:lnTo>
                    <a:pt x="858" y="94198"/>
                  </a:lnTo>
                  <a:lnTo>
                    <a:pt x="1202" y="93476"/>
                  </a:lnTo>
                  <a:lnTo>
                    <a:pt x="1285" y="91903"/>
                  </a:lnTo>
                  <a:lnTo>
                    <a:pt x="1456" y="88723"/>
                  </a:lnTo>
                  <a:lnTo>
                    <a:pt x="1599" y="87963"/>
                  </a:lnTo>
                  <a:lnTo>
                    <a:pt x="1799" y="86944"/>
                  </a:lnTo>
                  <a:lnTo>
                    <a:pt x="2214" y="86201"/>
                  </a:lnTo>
                  <a:lnTo>
                    <a:pt x="3482" y="84275"/>
                  </a:lnTo>
                  <a:lnTo>
                    <a:pt x="3922" y="83375"/>
                  </a:lnTo>
                  <a:lnTo>
                    <a:pt x="4567" y="82993"/>
                  </a:lnTo>
                  <a:lnTo>
                    <a:pt x="5526" y="83378"/>
                  </a:lnTo>
                  <a:lnTo>
                    <a:pt x="5715" y="83119"/>
                  </a:lnTo>
                  <a:lnTo>
                    <a:pt x="5869" y="82925"/>
                  </a:lnTo>
                  <a:lnTo>
                    <a:pt x="6303" y="82411"/>
                  </a:lnTo>
                  <a:lnTo>
                    <a:pt x="6447" y="82253"/>
                  </a:lnTo>
                  <a:lnTo>
                    <a:pt x="6600" y="82110"/>
                  </a:lnTo>
                  <a:lnTo>
                    <a:pt x="6765" y="81989"/>
                  </a:lnTo>
                  <a:lnTo>
                    <a:pt x="6956" y="81893"/>
                  </a:lnTo>
                  <a:lnTo>
                    <a:pt x="7160" y="81819"/>
                  </a:lnTo>
                  <a:lnTo>
                    <a:pt x="7375" y="81762"/>
                  </a:lnTo>
                  <a:lnTo>
                    <a:pt x="7807" y="81663"/>
                  </a:lnTo>
                  <a:lnTo>
                    <a:pt x="7877" y="81359"/>
                  </a:lnTo>
                  <a:lnTo>
                    <a:pt x="10647" y="77037"/>
                  </a:lnTo>
                  <a:lnTo>
                    <a:pt x="10787" y="76888"/>
                  </a:lnTo>
                  <a:lnTo>
                    <a:pt x="13516" y="73211"/>
                  </a:lnTo>
                  <a:lnTo>
                    <a:pt x="14814" y="74156"/>
                  </a:lnTo>
                  <a:lnTo>
                    <a:pt x="15125" y="74298"/>
                  </a:lnTo>
                  <a:lnTo>
                    <a:pt x="15297" y="74059"/>
                  </a:lnTo>
                  <a:lnTo>
                    <a:pt x="15699" y="73520"/>
                  </a:lnTo>
                  <a:lnTo>
                    <a:pt x="15990" y="73033"/>
                  </a:lnTo>
                  <a:lnTo>
                    <a:pt x="16160" y="72730"/>
                  </a:lnTo>
                  <a:lnTo>
                    <a:pt x="16319" y="72423"/>
                  </a:lnTo>
                  <a:lnTo>
                    <a:pt x="16447" y="72155"/>
                  </a:lnTo>
                  <a:lnTo>
                    <a:pt x="16567" y="71883"/>
                  </a:lnTo>
                  <a:lnTo>
                    <a:pt x="17495" y="69663"/>
                  </a:lnTo>
                  <a:lnTo>
                    <a:pt x="17674" y="69191"/>
                  </a:lnTo>
                  <a:lnTo>
                    <a:pt x="17831" y="68714"/>
                  </a:lnTo>
                  <a:lnTo>
                    <a:pt x="17947" y="68313"/>
                  </a:lnTo>
                  <a:lnTo>
                    <a:pt x="17190" y="67967"/>
                  </a:lnTo>
                  <a:lnTo>
                    <a:pt x="17379" y="67724"/>
                  </a:lnTo>
                  <a:lnTo>
                    <a:pt x="17491" y="67562"/>
                  </a:lnTo>
                  <a:lnTo>
                    <a:pt x="17589" y="67391"/>
                  </a:lnTo>
                  <a:lnTo>
                    <a:pt x="17676" y="67210"/>
                  </a:lnTo>
                  <a:lnTo>
                    <a:pt x="17747" y="67024"/>
                  </a:lnTo>
                  <a:lnTo>
                    <a:pt x="17811" y="66833"/>
                  </a:lnTo>
                  <a:lnTo>
                    <a:pt x="17858" y="66614"/>
                  </a:lnTo>
                  <a:lnTo>
                    <a:pt x="17887" y="66385"/>
                  </a:lnTo>
                  <a:lnTo>
                    <a:pt x="17922" y="65684"/>
                  </a:lnTo>
                  <a:lnTo>
                    <a:pt x="17978" y="65108"/>
                  </a:lnTo>
                  <a:lnTo>
                    <a:pt x="18025" y="64536"/>
                  </a:lnTo>
                  <a:lnTo>
                    <a:pt x="18072" y="63793"/>
                  </a:lnTo>
                  <a:lnTo>
                    <a:pt x="18076" y="63521"/>
                  </a:lnTo>
                  <a:lnTo>
                    <a:pt x="18065" y="63240"/>
                  </a:lnTo>
                  <a:lnTo>
                    <a:pt x="18045" y="62964"/>
                  </a:lnTo>
                  <a:lnTo>
                    <a:pt x="18005" y="62687"/>
                  </a:lnTo>
                  <a:lnTo>
                    <a:pt x="17954" y="62420"/>
                  </a:lnTo>
                  <a:lnTo>
                    <a:pt x="17863" y="62139"/>
                  </a:lnTo>
                  <a:lnTo>
                    <a:pt x="17744" y="61867"/>
                  </a:lnTo>
                  <a:lnTo>
                    <a:pt x="17617" y="61596"/>
                  </a:lnTo>
                  <a:lnTo>
                    <a:pt x="17502" y="61324"/>
                  </a:lnTo>
                  <a:lnTo>
                    <a:pt x="17435" y="61048"/>
                  </a:lnTo>
                  <a:lnTo>
                    <a:pt x="17411" y="60762"/>
                  </a:lnTo>
                  <a:lnTo>
                    <a:pt x="17411" y="60476"/>
                  </a:lnTo>
                  <a:lnTo>
                    <a:pt x="17439" y="60181"/>
                  </a:lnTo>
                  <a:lnTo>
                    <a:pt x="17482" y="59895"/>
                  </a:lnTo>
                  <a:lnTo>
                    <a:pt x="17538" y="59609"/>
                  </a:lnTo>
                  <a:lnTo>
                    <a:pt x="17622" y="59309"/>
                  </a:lnTo>
                  <a:lnTo>
                    <a:pt x="17729" y="59013"/>
                  </a:lnTo>
                  <a:lnTo>
                    <a:pt x="17851" y="58722"/>
                  </a:lnTo>
                  <a:lnTo>
                    <a:pt x="18361" y="57560"/>
                  </a:lnTo>
                  <a:lnTo>
                    <a:pt x="18492" y="57269"/>
                  </a:lnTo>
                  <a:lnTo>
                    <a:pt x="18638" y="56988"/>
                  </a:lnTo>
                  <a:lnTo>
                    <a:pt x="18797" y="56716"/>
                  </a:lnTo>
                  <a:lnTo>
                    <a:pt x="18947" y="56488"/>
                  </a:lnTo>
                  <a:lnTo>
                    <a:pt x="19105" y="56268"/>
                  </a:lnTo>
                  <a:lnTo>
                    <a:pt x="19276" y="56054"/>
                  </a:lnTo>
                  <a:lnTo>
                    <a:pt x="19450" y="55844"/>
                  </a:lnTo>
                  <a:lnTo>
                    <a:pt x="19826" y="55434"/>
                  </a:lnTo>
                  <a:lnTo>
                    <a:pt x="20238" y="55039"/>
                  </a:lnTo>
                  <a:lnTo>
                    <a:pt x="20657" y="54648"/>
                  </a:lnTo>
                  <a:lnTo>
                    <a:pt x="20891" y="54443"/>
                  </a:lnTo>
                  <a:lnTo>
                    <a:pt x="21358" y="54043"/>
                  </a:lnTo>
                  <a:lnTo>
                    <a:pt x="21588" y="53838"/>
                  </a:lnTo>
                  <a:lnTo>
                    <a:pt x="21806" y="53619"/>
                  </a:lnTo>
                  <a:lnTo>
                    <a:pt x="21991" y="53419"/>
                  </a:lnTo>
                  <a:lnTo>
                    <a:pt x="22173" y="53214"/>
                  </a:lnTo>
                  <a:lnTo>
                    <a:pt x="22343" y="52999"/>
                  </a:lnTo>
                  <a:lnTo>
                    <a:pt x="22503" y="52780"/>
                  </a:lnTo>
                  <a:lnTo>
                    <a:pt x="22637" y="52547"/>
                  </a:lnTo>
                  <a:lnTo>
                    <a:pt x="22739" y="52327"/>
                  </a:lnTo>
                  <a:lnTo>
                    <a:pt x="22831" y="52099"/>
                  </a:lnTo>
                  <a:lnTo>
                    <a:pt x="22902" y="51865"/>
                  </a:lnTo>
                  <a:lnTo>
                    <a:pt x="22962" y="51627"/>
                  </a:lnTo>
                  <a:lnTo>
                    <a:pt x="23088" y="50984"/>
                  </a:lnTo>
                  <a:lnTo>
                    <a:pt x="23111" y="50779"/>
                  </a:lnTo>
                  <a:lnTo>
                    <a:pt x="23111" y="50588"/>
                  </a:lnTo>
                  <a:lnTo>
                    <a:pt x="22977" y="50292"/>
                  </a:lnTo>
                  <a:lnTo>
                    <a:pt x="22842" y="50183"/>
                  </a:lnTo>
                  <a:lnTo>
                    <a:pt x="22697" y="50088"/>
                  </a:lnTo>
                  <a:lnTo>
                    <a:pt x="22454" y="49859"/>
                  </a:lnTo>
                  <a:lnTo>
                    <a:pt x="22383" y="49625"/>
                  </a:lnTo>
                  <a:lnTo>
                    <a:pt x="22379" y="49349"/>
                  </a:lnTo>
                  <a:lnTo>
                    <a:pt x="22414" y="49054"/>
                  </a:lnTo>
                  <a:lnTo>
                    <a:pt x="22463" y="48748"/>
                  </a:lnTo>
                  <a:lnTo>
                    <a:pt x="22483" y="48458"/>
                  </a:lnTo>
                  <a:lnTo>
                    <a:pt x="22467" y="47881"/>
                  </a:lnTo>
                  <a:lnTo>
                    <a:pt x="22427" y="46881"/>
                  </a:lnTo>
                  <a:lnTo>
                    <a:pt x="22419" y="46738"/>
                  </a:lnTo>
                  <a:lnTo>
                    <a:pt x="22411" y="46457"/>
                  </a:lnTo>
                  <a:lnTo>
                    <a:pt x="22403" y="46318"/>
                  </a:lnTo>
                  <a:lnTo>
                    <a:pt x="22372" y="46080"/>
                  </a:lnTo>
                  <a:lnTo>
                    <a:pt x="22347" y="45837"/>
                  </a:lnTo>
                  <a:lnTo>
                    <a:pt x="22340" y="45589"/>
                  </a:lnTo>
                  <a:lnTo>
                    <a:pt x="22347" y="45346"/>
                  </a:lnTo>
                  <a:lnTo>
                    <a:pt x="22363" y="45103"/>
                  </a:lnTo>
                  <a:lnTo>
                    <a:pt x="22414" y="44784"/>
                  </a:lnTo>
                  <a:lnTo>
                    <a:pt x="22494" y="44465"/>
                  </a:lnTo>
                  <a:lnTo>
                    <a:pt x="22597" y="44150"/>
                  </a:lnTo>
                  <a:lnTo>
                    <a:pt x="22712" y="43840"/>
                  </a:lnTo>
                  <a:lnTo>
                    <a:pt x="22976" y="43237"/>
                  </a:lnTo>
                  <a:lnTo>
                    <a:pt x="23191" y="42782"/>
                  </a:lnTo>
                  <a:lnTo>
                    <a:pt x="23401" y="42416"/>
                  </a:lnTo>
                  <a:lnTo>
                    <a:pt x="23639" y="42096"/>
                  </a:lnTo>
                  <a:lnTo>
                    <a:pt x="23919" y="41839"/>
                  </a:lnTo>
                  <a:lnTo>
                    <a:pt x="24193" y="41672"/>
                  </a:lnTo>
                  <a:lnTo>
                    <a:pt x="24501" y="41534"/>
                  </a:lnTo>
                  <a:lnTo>
                    <a:pt x="24826" y="41429"/>
                  </a:lnTo>
                  <a:lnTo>
                    <a:pt x="25151" y="41362"/>
                  </a:lnTo>
                  <a:lnTo>
                    <a:pt x="25994" y="40976"/>
                  </a:lnTo>
                  <a:lnTo>
                    <a:pt x="25970" y="40829"/>
                  </a:lnTo>
                  <a:lnTo>
                    <a:pt x="25930" y="40667"/>
                  </a:lnTo>
                  <a:lnTo>
                    <a:pt x="25894" y="40500"/>
                  </a:lnTo>
                  <a:lnTo>
                    <a:pt x="25903" y="40352"/>
                  </a:lnTo>
                  <a:lnTo>
                    <a:pt x="25966" y="40214"/>
                  </a:lnTo>
                  <a:lnTo>
                    <a:pt x="26172" y="39962"/>
                  </a:lnTo>
                  <a:lnTo>
                    <a:pt x="26524" y="39599"/>
                  </a:lnTo>
                  <a:lnTo>
                    <a:pt x="27030" y="39123"/>
                  </a:lnTo>
                  <a:lnTo>
                    <a:pt x="27213" y="38908"/>
                  </a:lnTo>
                  <a:lnTo>
                    <a:pt x="27395" y="38660"/>
                  </a:lnTo>
                  <a:lnTo>
                    <a:pt x="27573" y="38427"/>
                  </a:lnTo>
                  <a:lnTo>
                    <a:pt x="27747" y="38260"/>
                  </a:lnTo>
                  <a:lnTo>
                    <a:pt x="27910" y="38203"/>
                  </a:lnTo>
                  <a:lnTo>
                    <a:pt x="28539" y="38632"/>
                  </a:lnTo>
                  <a:lnTo>
                    <a:pt x="28669" y="38575"/>
                  </a:lnTo>
                  <a:lnTo>
                    <a:pt x="28805" y="38427"/>
                  </a:lnTo>
                  <a:lnTo>
                    <a:pt x="28934" y="38232"/>
                  </a:lnTo>
                  <a:lnTo>
                    <a:pt x="29065" y="38022"/>
                  </a:lnTo>
                  <a:lnTo>
                    <a:pt x="29192" y="37831"/>
                  </a:lnTo>
                  <a:lnTo>
                    <a:pt x="29469" y="37455"/>
                  </a:lnTo>
                  <a:lnTo>
                    <a:pt x="29604" y="37260"/>
                  </a:lnTo>
                  <a:lnTo>
                    <a:pt x="29731" y="37064"/>
                  </a:lnTo>
                  <a:lnTo>
                    <a:pt x="29849" y="36859"/>
                  </a:lnTo>
                  <a:lnTo>
                    <a:pt x="29936" y="36692"/>
                  </a:lnTo>
                  <a:lnTo>
                    <a:pt x="30023" y="36516"/>
                  </a:lnTo>
                  <a:lnTo>
                    <a:pt x="30099" y="36344"/>
                  </a:lnTo>
                  <a:lnTo>
                    <a:pt x="30170" y="36163"/>
                  </a:lnTo>
                  <a:lnTo>
                    <a:pt x="30234" y="35982"/>
                  </a:lnTo>
                  <a:lnTo>
                    <a:pt x="30272" y="35806"/>
                  </a:lnTo>
                  <a:lnTo>
                    <a:pt x="30315" y="35425"/>
                  </a:lnTo>
                  <a:lnTo>
                    <a:pt x="30341" y="35267"/>
                  </a:lnTo>
                  <a:lnTo>
                    <a:pt x="30395" y="35101"/>
                  </a:lnTo>
                  <a:lnTo>
                    <a:pt x="30510" y="34910"/>
                  </a:lnTo>
                  <a:lnTo>
                    <a:pt x="30664" y="34734"/>
                  </a:lnTo>
                  <a:lnTo>
                    <a:pt x="30835" y="34567"/>
                  </a:lnTo>
                  <a:lnTo>
                    <a:pt x="31013" y="34405"/>
                  </a:lnTo>
                  <a:lnTo>
                    <a:pt x="31172" y="34229"/>
                  </a:lnTo>
                  <a:lnTo>
                    <a:pt x="31290" y="34076"/>
                  </a:lnTo>
                  <a:lnTo>
                    <a:pt x="31508" y="33752"/>
                  </a:lnTo>
                  <a:lnTo>
                    <a:pt x="31626" y="33595"/>
                  </a:lnTo>
                  <a:lnTo>
                    <a:pt x="31753" y="33452"/>
                  </a:lnTo>
                  <a:lnTo>
                    <a:pt x="31884" y="33328"/>
                  </a:lnTo>
                  <a:lnTo>
                    <a:pt x="32022" y="33214"/>
                  </a:lnTo>
                  <a:lnTo>
                    <a:pt x="32169" y="33100"/>
                  </a:lnTo>
                  <a:lnTo>
                    <a:pt x="32474" y="32899"/>
                  </a:lnTo>
                  <a:lnTo>
                    <a:pt x="32731" y="32775"/>
                  </a:lnTo>
                  <a:lnTo>
                    <a:pt x="33009" y="32680"/>
                  </a:lnTo>
                  <a:lnTo>
                    <a:pt x="33570" y="32504"/>
                  </a:lnTo>
                  <a:lnTo>
                    <a:pt x="33835" y="32385"/>
                  </a:lnTo>
                  <a:lnTo>
                    <a:pt x="34085" y="32242"/>
                  </a:lnTo>
                  <a:lnTo>
                    <a:pt x="34331" y="32084"/>
                  </a:lnTo>
                  <a:lnTo>
                    <a:pt x="34572" y="31913"/>
                  </a:lnTo>
                  <a:lnTo>
                    <a:pt x="34802" y="31732"/>
                  </a:lnTo>
                  <a:lnTo>
                    <a:pt x="35027" y="31546"/>
                  </a:lnTo>
                  <a:lnTo>
                    <a:pt x="35229" y="31369"/>
                  </a:lnTo>
                  <a:lnTo>
                    <a:pt x="35610" y="30993"/>
                  </a:lnTo>
                  <a:lnTo>
                    <a:pt x="36255" y="30316"/>
                  </a:lnTo>
                  <a:lnTo>
                    <a:pt x="36527" y="30026"/>
                  </a:lnTo>
                  <a:lnTo>
                    <a:pt x="36797" y="29730"/>
                  </a:lnTo>
                  <a:lnTo>
                    <a:pt x="37324" y="29130"/>
                  </a:lnTo>
                  <a:lnTo>
                    <a:pt x="37454" y="28787"/>
                  </a:lnTo>
                  <a:lnTo>
                    <a:pt x="37569" y="28439"/>
                  </a:lnTo>
                  <a:lnTo>
                    <a:pt x="37676" y="28019"/>
                  </a:lnTo>
                  <a:lnTo>
                    <a:pt x="37767" y="27534"/>
                  </a:lnTo>
                  <a:lnTo>
                    <a:pt x="37794" y="27286"/>
                  </a:lnTo>
                  <a:lnTo>
                    <a:pt x="37814" y="27042"/>
                  </a:lnTo>
                  <a:lnTo>
                    <a:pt x="37818" y="26843"/>
                  </a:lnTo>
                  <a:lnTo>
                    <a:pt x="37818" y="26642"/>
                  </a:lnTo>
                  <a:lnTo>
                    <a:pt x="37814" y="26447"/>
                  </a:lnTo>
                  <a:lnTo>
                    <a:pt x="37774" y="26051"/>
                  </a:lnTo>
                  <a:lnTo>
                    <a:pt x="37739" y="25837"/>
                  </a:lnTo>
                  <a:lnTo>
                    <a:pt x="37692" y="25622"/>
                  </a:lnTo>
                  <a:lnTo>
                    <a:pt x="37636" y="25413"/>
                  </a:lnTo>
                  <a:lnTo>
                    <a:pt x="37573" y="25203"/>
                  </a:lnTo>
                  <a:lnTo>
                    <a:pt x="37502" y="24998"/>
                  </a:lnTo>
                  <a:lnTo>
                    <a:pt x="37407" y="24789"/>
                  </a:lnTo>
                  <a:lnTo>
                    <a:pt x="37173" y="24383"/>
                  </a:lnTo>
                  <a:lnTo>
                    <a:pt x="37070" y="24184"/>
                  </a:lnTo>
                  <a:lnTo>
                    <a:pt x="36999" y="23969"/>
                  </a:lnTo>
                  <a:lnTo>
                    <a:pt x="36970" y="23702"/>
                  </a:lnTo>
                  <a:lnTo>
                    <a:pt x="36986" y="23426"/>
                  </a:lnTo>
                  <a:lnTo>
                    <a:pt x="37066" y="22854"/>
                  </a:lnTo>
                  <a:lnTo>
                    <a:pt x="37082" y="22573"/>
                  </a:lnTo>
                  <a:lnTo>
                    <a:pt x="37082" y="22382"/>
                  </a:lnTo>
                  <a:lnTo>
                    <a:pt x="37066" y="21996"/>
                  </a:lnTo>
                  <a:lnTo>
                    <a:pt x="37055" y="21805"/>
                  </a:lnTo>
                  <a:lnTo>
                    <a:pt x="37010" y="21214"/>
                  </a:lnTo>
                  <a:lnTo>
                    <a:pt x="36991" y="21019"/>
                  </a:lnTo>
                  <a:lnTo>
                    <a:pt x="36975" y="20819"/>
                  </a:lnTo>
                  <a:lnTo>
                    <a:pt x="36975" y="20624"/>
                  </a:lnTo>
                  <a:lnTo>
                    <a:pt x="36986" y="20428"/>
                  </a:lnTo>
                  <a:lnTo>
                    <a:pt x="37010" y="20238"/>
                  </a:lnTo>
                  <a:lnTo>
                    <a:pt x="37042" y="20047"/>
                  </a:lnTo>
                  <a:lnTo>
                    <a:pt x="37066" y="19857"/>
                  </a:lnTo>
                  <a:lnTo>
                    <a:pt x="37077" y="19661"/>
                  </a:lnTo>
                  <a:lnTo>
                    <a:pt x="37070" y="19432"/>
                  </a:lnTo>
                  <a:lnTo>
                    <a:pt x="37046" y="19199"/>
                  </a:lnTo>
                  <a:lnTo>
                    <a:pt x="37015" y="18965"/>
                  </a:lnTo>
                  <a:lnTo>
                    <a:pt x="36991" y="18732"/>
                  </a:lnTo>
                  <a:lnTo>
                    <a:pt x="36983" y="18498"/>
                  </a:lnTo>
                  <a:lnTo>
                    <a:pt x="36995" y="18327"/>
                  </a:lnTo>
                  <a:lnTo>
                    <a:pt x="37030" y="17988"/>
                  </a:lnTo>
                  <a:lnTo>
                    <a:pt x="37081" y="17684"/>
                  </a:lnTo>
                  <a:lnTo>
                    <a:pt x="37122" y="17502"/>
                  </a:lnTo>
                  <a:lnTo>
                    <a:pt x="37164" y="17355"/>
                  </a:lnTo>
                  <a:lnTo>
                    <a:pt x="37213" y="17202"/>
                  </a:lnTo>
                  <a:lnTo>
                    <a:pt x="37248" y="17054"/>
                  </a:lnTo>
                  <a:lnTo>
                    <a:pt x="37276" y="16902"/>
                  </a:lnTo>
                  <a:lnTo>
                    <a:pt x="37284" y="16735"/>
                  </a:lnTo>
                  <a:lnTo>
                    <a:pt x="37280" y="16564"/>
                  </a:lnTo>
                  <a:lnTo>
                    <a:pt x="37268" y="16397"/>
                  </a:lnTo>
                  <a:lnTo>
                    <a:pt x="37213" y="15877"/>
                  </a:lnTo>
                  <a:lnTo>
                    <a:pt x="37189" y="15696"/>
                  </a:lnTo>
                  <a:lnTo>
                    <a:pt x="37106" y="15153"/>
                  </a:lnTo>
                  <a:lnTo>
                    <a:pt x="37010" y="14472"/>
                  </a:lnTo>
                  <a:lnTo>
                    <a:pt x="36983" y="14243"/>
                  </a:lnTo>
                  <a:lnTo>
                    <a:pt x="36951" y="14014"/>
                  </a:lnTo>
                  <a:lnTo>
                    <a:pt x="36939" y="13881"/>
                  </a:lnTo>
                  <a:lnTo>
                    <a:pt x="36888" y="13614"/>
                  </a:lnTo>
                  <a:lnTo>
                    <a:pt x="36801" y="13361"/>
                  </a:lnTo>
                  <a:lnTo>
                    <a:pt x="36701" y="13190"/>
                  </a:lnTo>
                  <a:lnTo>
                    <a:pt x="36567" y="13033"/>
                  </a:lnTo>
                  <a:lnTo>
                    <a:pt x="36425" y="12880"/>
                  </a:lnTo>
                  <a:lnTo>
                    <a:pt x="36294" y="12723"/>
                  </a:lnTo>
                  <a:lnTo>
                    <a:pt x="36151" y="12432"/>
                  </a:lnTo>
                  <a:lnTo>
                    <a:pt x="36120" y="12304"/>
                  </a:lnTo>
                  <a:lnTo>
                    <a:pt x="36068" y="12051"/>
                  </a:lnTo>
                  <a:lnTo>
                    <a:pt x="36033" y="11922"/>
                  </a:lnTo>
                  <a:lnTo>
                    <a:pt x="35966" y="11736"/>
                  </a:lnTo>
                  <a:lnTo>
                    <a:pt x="35890" y="11546"/>
                  </a:lnTo>
                  <a:lnTo>
                    <a:pt x="35811" y="11365"/>
                  </a:lnTo>
                  <a:lnTo>
                    <a:pt x="35721" y="11184"/>
                  </a:lnTo>
                  <a:lnTo>
                    <a:pt x="35625" y="11007"/>
                  </a:lnTo>
                  <a:lnTo>
                    <a:pt x="35503" y="10821"/>
                  </a:lnTo>
                  <a:lnTo>
                    <a:pt x="35372" y="10640"/>
                  </a:lnTo>
                  <a:lnTo>
                    <a:pt x="35229" y="10469"/>
                  </a:lnTo>
                  <a:lnTo>
                    <a:pt x="35091" y="10293"/>
                  </a:lnTo>
                  <a:lnTo>
                    <a:pt x="34960" y="10112"/>
                  </a:lnTo>
                  <a:lnTo>
                    <a:pt x="34715" y="9754"/>
                  </a:lnTo>
                  <a:lnTo>
                    <a:pt x="34596" y="9568"/>
                  </a:lnTo>
                  <a:lnTo>
                    <a:pt x="34485" y="9383"/>
                  </a:lnTo>
                  <a:lnTo>
                    <a:pt x="34382" y="9192"/>
                  </a:lnTo>
                  <a:lnTo>
                    <a:pt x="34296" y="9001"/>
                  </a:lnTo>
                  <a:lnTo>
                    <a:pt x="34220" y="8810"/>
                  </a:lnTo>
                  <a:lnTo>
                    <a:pt x="34078" y="8415"/>
                  </a:lnTo>
                  <a:lnTo>
                    <a:pt x="33979" y="8161"/>
                  </a:lnTo>
                  <a:lnTo>
                    <a:pt x="33895" y="7934"/>
                  </a:lnTo>
                  <a:lnTo>
                    <a:pt x="33278" y="7009"/>
                  </a:lnTo>
                  <a:lnTo>
                    <a:pt x="33265" y="6880"/>
                  </a:lnTo>
                  <a:lnTo>
                    <a:pt x="33262" y="6747"/>
                  </a:lnTo>
                  <a:lnTo>
                    <a:pt x="32624" y="5918"/>
                  </a:lnTo>
                  <a:lnTo>
                    <a:pt x="32581" y="5785"/>
                  </a:lnTo>
                  <a:lnTo>
                    <a:pt x="32526" y="5513"/>
                  </a:lnTo>
                  <a:lnTo>
                    <a:pt x="32494" y="5375"/>
                  </a:lnTo>
                  <a:lnTo>
                    <a:pt x="32423" y="5103"/>
                  </a:lnTo>
                  <a:lnTo>
                    <a:pt x="32390" y="4965"/>
                  </a:lnTo>
                  <a:lnTo>
                    <a:pt x="32363" y="4831"/>
                  </a:lnTo>
                  <a:lnTo>
                    <a:pt x="32339" y="4693"/>
                  </a:lnTo>
                  <a:lnTo>
                    <a:pt x="32319" y="4541"/>
                  </a:lnTo>
                  <a:lnTo>
                    <a:pt x="32308" y="4384"/>
                  </a:lnTo>
                  <a:lnTo>
                    <a:pt x="32300" y="4231"/>
                  </a:lnTo>
                  <a:lnTo>
                    <a:pt x="32288" y="4074"/>
                  </a:lnTo>
                  <a:lnTo>
                    <a:pt x="32245" y="3807"/>
                  </a:lnTo>
                  <a:lnTo>
                    <a:pt x="32070" y="3144"/>
                  </a:lnTo>
                  <a:lnTo>
                    <a:pt x="32134" y="2525"/>
                  </a:lnTo>
                  <a:lnTo>
                    <a:pt x="32675" y="1320"/>
                  </a:lnTo>
                  <a:lnTo>
                    <a:pt x="32853" y="1072"/>
                  </a:lnTo>
                  <a:lnTo>
                    <a:pt x="33428" y="934"/>
                  </a:lnTo>
                  <a:lnTo>
                    <a:pt x="34097" y="824"/>
                  </a:lnTo>
                  <a:lnTo>
                    <a:pt x="34521" y="705"/>
                  </a:lnTo>
                  <a:lnTo>
                    <a:pt x="34770" y="662"/>
                  </a:lnTo>
                  <a:lnTo>
                    <a:pt x="35111" y="891"/>
                  </a:lnTo>
                  <a:lnTo>
                    <a:pt x="35756" y="1000"/>
                  </a:lnTo>
                  <a:lnTo>
                    <a:pt x="36349" y="1115"/>
                  </a:lnTo>
                  <a:lnTo>
                    <a:pt x="37137" y="1176"/>
                  </a:lnTo>
                  <a:lnTo>
                    <a:pt x="38206" y="1172"/>
                  </a:lnTo>
                  <a:lnTo>
                    <a:pt x="39121" y="1191"/>
                  </a:lnTo>
                  <a:lnTo>
                    <a:pt x="39591" y="1172"/>
                  </a:lnTo>
                  <a:lnTo>
                    <a:pt x="39968" y="1081"/>
                  </a:lnTo>
                  <a:lnTo>
                    <a:pt x="40709" y="1167"/>
                  </a:lnTo>
                  <a:lnTo>
                    <a:pt x="41306" y="1129"/>
                  </a:lnTo>
                  <a:lnTo>
                    <a:pt x="41729" y="891"/>
                  </a:lnTo>
                  <a:lnTo>
                    <a:pt x="42402" y="729"/>
                  </a:lnTo>
                  <a:lnTo>
                    <a:pt x="42901" y="538"/>
                  </a:lnTo>
                  <a:lnTo>
                    <a:pt x="43174" y="495"/>
                  </a:lnTo>
                  <a:lnTo>
                    <a:pt x="44022" y="262"/>
                  </a:lnTo>
                  <a:lnTo>
                    <a:pt x="44619" y="147"/>
                  </a:lnTo>
                  <a:lnTo>
                    <a:pt x="45387" y="38"/>
                  </a:lnTo>
                  <a:lnTo>
                    <a:pt x="45835" y="0"/>
                  </a:lnTo>
                  <a:lnTo>
                    <a:pt x="46376" y="304"/>
                  </a:lnTo>
                  <a:lnTo>
                    <a:pt x="46788" y="709"/>
                  </a:lnTo>
                  <a:lnTo>
                    <a:pt x="47256" y="867"/>
                  </a:lnTo>
                  <a:lnTo>
                    <a:pt x="47454" y="1019"/>
                  </a:lnTo>
                  <a:lnTo>
                    <a:pt x="47770" y="1348"/>
                  </a:lnTo>
                  <a:lnTo>
                    <a:pt x="47687" y="1672"/>
                  </a:lnTo>
                  <a:lnTo>
                    <a:pt x="47652" y="2415"/>
                  </a:lnTo>
                  <a:lnTo>
                    <a:pt x="47596" y="2773"/>
                  </a:lnTo>
                  <a:lnTo>
                    <a:pt x="47454" y="3111"/>
                  </a:lnTo>
                  <a:lnTo>
                    <a:pt x="47335" y="3407"/>
                  </a:lnTo>
                  <a:lnTo>
                    <a:pt x="46879" y="3936"/>
                  </a:lnTo>
                  <a:lnTo>
                    <a:pt x="46574" y="4212"/>
                  </a:lnTo>
                  <a:lnTo>
                    <a:pt x="46274" y="4584"/>
                  </a:lnTo>
                  <a:lnTo>
                    <a:pt x="46238" y="4712"/>
                  </a:lnTo>
                  <a:lnTo>
                    <a:pt x="46198" y="4984"/>
                  </a:lnTo>
                  <a:lnTo>
                    <a:pt x="46147" y="5265"/>
                  </a:lnTo>
                  <a:lnTo>
                    <a:pt x="46104" y="5556"/>
                  </a:lnTo>
                  <a:lnTo>
                    <a:pt x="46068" y="5699"/>
                  </a:lnTo>
                  <a:lnTo>
                    <a:pt x="46017" y="5828"/>
                  </a:lnTo>
                  <a:lnTo>
                    <a:pt x="45926" y="5956"/>
                  </a:lnTo>
                  <a:lnTo>
                    <a:pt x="45557" y="6285"/>
                  </a:lnTo>
                  <a:lnTo>
                    <a:pt x="45466" y="6413"/>
                  </a:lnTo>
                  <a:lnTo>
                    <a:pt x="45427" y="6561"/>
                  </a:lnTo>
                  <a:lnTo>
                    <a:pt x="45419" y="6733"/>
                  </a:lnTo>
                  <a:lnTo>
                    <a:pt x="45414" y="6900"/>
                  </a:lnTo>
                  <a:lnTo>
                    <a:pt x="45343" y="7124"/>
                  </a:lnTo>
                  <a:lnTo>
                    <a:pt x="45138" y="7152"/>
                  </a:lnTo>
                  <a:lnTo>
                    <a:pt x="44837" y="7362"/>
                  </a:lnTo>
                  <a:lnTo>
                    <a:pt x="44777" y="7505"/>
                  </a:lnTo>
                  <a:lnTo>
                    <a:pt x="44675" y="7791"/>
                  </a:lnTo>
                  <a:lnTo>
                    <a:pt x="44599" y="8048"/>
                  </a:lnTo>
                  <a:lnTo>
                    <a:pt x="44556" y="8320"/>
                  </a:lnTo>
                  <a:lnTo>
                    <a:pt x="44532" y="8601"/>
                  </a:lnTo>
                  <a:lnTo>
                    <a:pt x="44528" y="8877"/>
                  </a:lnTo>
                  <a:lnTo>
                    <a:pt x="44537" y="9154"/>
                  </a:lnTo>
                  <a:lnTo>
                    <a:pt x="44556" y="9344"/>
                  </a:lnTo>
                  <a:lnTo>
                    <a:pt x="44588" y="9530"/>
                  </a:lnTo>
                  <a:lnTo>
                    <a:pt x="44663" y="9907"/>
                  </a:lnTo>
                  <a:lnTo>
                    <a:pt x="44690" y="10097"/>
                  </a:lnTo>
                  <a:lnTo>
                    <a:pt x="44710" y="10321"/>
                  </a:lnTo>
                  <a:lnTo>
                    <a:pt x="44722" y="10550"/>
                  </a:lnTo>
                  <a:lnTo>
                    <a:pt x="44726" y="10779"/>
                  </a:lnTo>
                  <a:lnTo>
                    <a:pt x="44726" y="11231"/>
                  </a:lnTo>
                  <a:lnTo>
                    <a:pt x="44715" y="11427"/>
                  </a:lnTo>
                  <a:lnTo>
                    <a:pt x="44666" y="11817"/>
                  </a:lnTo>
                  <a:lnTo>
                    <a:pt x="44659" y="12013"/>
                  </a:lnTo>
                  <a:lnTo>
                    <a:pt x="44679" y="12199"/>
                  </a:lnTo>
                  <a:lnTo>
                    <a:pt x="44726" y="12351"/>
                  </a:lnTo>
                  <a:lnTo>
                    <a:pt x="44793" y="12499"/>
                  </a:lnTo>
                  <a:lnTo>
                    <a:pt x="44948" y="12790"/>
                  </a:lnTo>
                  <a:lnTo>
                    <a:pt x="45007" y="12942"/>
                  </a:lnTo>
                  <a:lnTo>
                    <a:pt x="45067" y="13157"/>
                  </a:lnTo>
                  <a:lnTo>
                    <a:pt x="45114" y="13381"/>
                  </a:lnTo>
                  <a:lnTo>
                    <a:pt x="45145" y="13604"/>
                  </a:lnTo>
                  <a:lnTo>
                    <a:pt x="45165" y="13828"/>
                  </a:lnTo>
                  <a:lnTo>
                    <a:pt x="45173" y="14052"/>
                  </a:lnTo>
                  <a:lnTo>
                    <a:pt x="45193" y="14343"/>
                  </a:lnTo>
                  <a:lnTo>
                    <a:pt x="45225" y="14638"/>
                  </a:lnTo>
                  <a:lnTo>
                    <a:pt x="45265" y="14929"/>
                  </a:lnTo>
                  <a:lnTo>
                    <a:pt x="45316" y="15220"/>
                  </a:lnTo>
                  <a:lnTo>
                    <a:pt x="45379" y="15510"/>
                  </a:lnTo>
                  <a:lnTo>
                    <a:pt x="45434" y="15730"/>
                  </a:lnTo>
                  <a:lnTo>
                    <a:pt x="45648" y="16373"/>
                  </a:lnTo>
                  <a:lnTo>
                    <a:pt x="45704" y="16592"/>
                  </a:lnTo>
                  <a:lnTo>
                    <a:pt x="45744" y="16792"/>
                  </a:lnTo>
                  <a:lnTo>
                    <a:pt x="45771" y="16988"/>
                  </a:lnTo>
                  <a:lnTo>
                    <a:pt x="45791" y="17188"/>
                  </a:lnTo>
                  <a:lnTo>
                    <a:pt x="45819" y="17388"/>
                  </a:lnTo>
                  <a:lnTo>
                    <a:pt x="45902" y="17755"/>
                  </a:lnTo>
                  <a:lnTo>
                    <a:pt x="45997" y="18093"/>
                  </a:lnTo>
                  <a:lnTo>
                    <a:pt x="46060" y="18255"/>
                  </a:lnTo>
                  <a:lnTo>
                    <a:pt x="46211" y="18503"/>
                  </a:lnTo>
                  <a:lnTo>
                    <a:pt x="46420" y="19089"/>
                  </a:lnTo>
                  <a:lnTo>
                    <a:pt x="46135" y="19518"/>
                  </a:lnTo>
                  <a:lnTo>
                    <a:pt x="46071" y="19719"/>
                  </a:lnTo>
                  <a:lnTo>
                    <a:pt x="46020" y="19918"/>
                  </a:lnTo>
                  <a:lnTo>
                    <a:pt x="45993" y="20056"/>
                  </a:lnTo>
                  <a:lnTo>
                    <a:pt x="45973" y="20195"/>
                  </a:lnTo>
                  <a:lnTo>
                    <a:pt x="45942" y="20476"/>
                  </a:lnTo>
                  <a:lnTo>
                    <a:pt x="45922" y="20614"/>
                  </a:lnTo>
                  <a:lnTo>
                    <a:pt x="45850" y="20976"/>
                  </a:lnTo>
                  <a:lnTo>
                    <a:pt x="45732" y="21510"/>
                  </a:lnTo>
                  <a:lnTo>
                    <a:pt x="45637" y="21872"/>
                  </a:lnTo>
                  <a:lnTo>
                    <a:pt x="45585" y="22049"/>
                  </a:lnTo>
                  <a:lnTo>
                    <a:pt x="45541" y="22230"/>
                  </a:lnTo>
                  <a:lnTo>
                    <a:pt x="45510" y="22411"/>
                  </a:lnTo>
                  <a:lnTo>
                    <a:pt x="45490" y="22573"/>
                  </a:lnTo>
                  <a:lnTo>
                    <a:pt x="45474" y="22735"/>
                  </a:lnTo>
                  <a:lnTo>
                    <a:pt x="45463" y="22897"/>
                  </a:lnTo>
                  <a:lnTo>
                    <a:pt x="45466" y="23225"/>
                  </a:lnTo>
                  <a:lnTo>
                    <a:pt x="45486" y="23407"/>
                  </a:lnTo>
                  <a:lnTo>
                    <a:pt x="45521" y="23588"/>
                  </a:lnTo>
                  <a:lnTo>
                    <a:pt x="45565" y="23769"/>
                  </a:lnTo>
                  <a:lnTo>
                    <a:pt x="45601" y="23950"/>
                  </a:lnTo>
                  <a:lnTo>
                    <a:pt x="45625" y="24131"/>
                  </a:lnTo>
                  <a:lnTo>
                    <a:pt x="45632" y="24279"/>
                  </a:lnTo>
                  <a:lnTo>
                    <a:pt x="45632" y="24431"/>
                  </a:lnTo>
                  <a:lnTo>
                    <a:pt x="45621" y="24736"/>
                  </a:lnTo>
                  <a:lnTo>
                    <a:pt x="45581" y="25251"/>
                  </a:lnTo>
                  <a:lnTo>
                    <a:pt x="45537" y="25608"/>
                  </a:lnTo>
                  <a:lnTo>
                    <a:pt x="45506" y="25785"/>
                  </a:lnTo>
                  <a:lnTo>
                    <a:pt x="45454" y="26142"/>
                  </a:lnTo>
                  <a:lnTo>
                    <a:pt x="45423" y="26318"/>
                  </a:lnTo>
                  <a:lnTo>
                    <a:pt x="45372" y="26471"/>
                  </a:lnTo>
                  <a:lnTo>
                    <a:pt x="44762" y="26852"/>
                  </a:lnTo>
                  <a:lnTo>
                    <a:pt x="44477" y="26924"/>
                  </a:lnTo>
                  <a:lnTo>
                    <a:pt x="44595" y="27171"/>
                  </a:lnTo>
                  <a:lnTo>
                    <a:pt x="44274" y="27891"/>
                  </a:lnTo>
                  <a:lnTo>
                    <a:pt x="44160" y="28053"/>
                  </a:lnTo>
                  <a:lnTo>
                    <a:pt x="44053" y="28220"/>
                  </a:lnTo>
                  <a:lnTo>
                    <a:pt x="43954" y="28391"/>
                  </a:lnTo>
                  <a:lnTo>
                    <a:pt x="43867" y="28572"/>
                  </a:lnTo>
                  <a:lnTo>
                    <a:pt x="43760" y="28872"/>
                  </a:lnTo>
                  <a:lnTo>
                    <a:pt x="43717" y="29116"/>
                  </a:lnTo>
                  <a:lnTo>
                    <a:pt x="43669" y="29363"/>
                  </a:lnTo>
                  <a:lnTo>
                    <a:pt x="43622" y="29521"/>
                  </a:lnTo>
                  <a:lnTo>
                    <a:pt x="43463" y="29988"/>
                  </a:lnTo>
                  <a:lnTo>
                    <a:pt x="43419" y="30145"/>
                  </a:lnTo>
                  <a:lnTo>
                    <a:pt x="43396" y="30278"/>
                  </a:lnTo>
                  <a:lnTo>
                    <a:pt x="43357" y="30550"/>
                  </a:lnTo>
                  <a:lnTo>
                    <a:pt x="43332" y="30683"/>
                  </a:lnTo>
                  <a:lnTo>
                    <a:pt x="43254" y="30898"/>
                  </a:lnTo>
                  <a:lnTo>
                    <a:pt x="43052" y="31212"/>
                  </a:lnTo>
                  <a:lnTo>
                    <a:pt x="43032" y="31441"/>
                  </a:lnTo>
                  <a:lnTo>
                    <a:pt x="43020" y="31665"/>
                  </a:lnTo>
                  <a:lnTo>
                    <a:pt x="43016" y="31894"/>
                  </a:lnTo>
                  <a:lnTo>
                    <a:pt x="43016" y="32118"/>
                  </a:lnTo>
                  <a:lnTo>
                    <a:pt x="43027" y="32346"/>
                  </a:lnTo>
                  <a:lnTo>
                    <a:pt x="43047" y="32551"/>
                  </a:lnTo>
                  <a:lnTo>
                    <a:pt x="43076" y="32756"/>
                  </a:lnTo>
                  <a:lnTo>
                    <a:pt x="43143" y="33171"/>
                  </a:lnTo>
                  <a:lnTo>
                    <a:pt x="43167" y="33376"/>
                  </a:lnTo>
                  <a:lnTo>
                    <a:pt x="43174" y="33543"/>
                  </a:lnTo>
                  <a:lnTo>
                    <a:pt x="43174" y="33709"/>
                  </a:lnTo>
                  <a:lnTo>
                    <a:pt x="43170" y="33876"/>
                  </a:lnTo>
                  <a:lnTo>
                    <a:pt x="43174" y="34043"/>
                  </a:lnTo>
                  <a:lnTo>
                    <a:pt x="43190" y="34209"/>
                  </a:lnTo>
                  <a:lnTo>
                    <a:pt x="43221" y="34381"/>
                  </a:lnTo>
                  <a:lnTo>
                    <a:pt x="43261" y="34548"/>
                  </a:lnTo>
                  <a:lnTo>
                    <a:pt x="43309" y="34715"/>
                  </a:lnTo>
                  <a:lnTo>
                    <a:pt x="43448" y="35158"/>
                  </a:lnTo>
                  <a:lnTo>
                    <a:pt x="43597" y="35606"/>
                  </a:lnTo>
                  <a:lnTo>
                    <a:pt x="43642" y="35777"/>
                  </a:lnTo>
                  <a:lnTo>
                    <a:pt x="43737" y="36306"/>
                  </a:lnTo>
                  <a:lnTo>
                    <a:pt x="43780" y="36478"/>
                  </a:lnTo>
                  <a:lnTo>
                    <a:pt x="43847" y="36678"/>
                  </a:lnTo>
                  <a:lnTo>
                    <a:pt x="43922" y="36874"/>
                  </a:lnTo>
                  <a:lnTo>
                    <a:pt x="44005" y="37064"/>
                  </a:lnTo>
                  <a:lnTo>
                    <a:pt x="44100" y="37254"/>
                  </a:lnTo>
                  <a:lnTo>
                    <a:pt x="44200" y="37436"/>
                  </a:lnTo>
                  <a:lnTo>
                    <a:pt x="44294" y="37598"/>
                  </a:lnTo>
                  <a:lnTo>
                    <a:pt x="44397" y="37755"/>
                  </a:lnTo>
                  <a:lnTo>
                    <a:pt x="44508" y="37908"/>
                  </a:lnTo>
                  <a:lnTo>
                    <a:pt x="44759" y="38229"/>
                  </a:lnTo>
                  <a:lnTo>
                    <a:pt x="45280" y="38804"/>
                  </a:lnTo>
                  <a:lnTo>
                    <a:pt x="45439" y="38937"/>
                  </a:lnTo>
                  <a:lnTo>
                    <a:pt x="45605" y="39061"/>
                  </a:lnTo>
                  <a:lnTo>
                    <a:pt x="45779" y="39180"/>
                  </a:lnTo>
                  <a:lnTo>
                    <a:pt x="45957" y="39285"/>
                  </a:lnTo>
                  <a:lnTo>
                    <a:pt x="46140" y="39375"/>
                  </a:lnTo>
                  <a:lnTo>
                    <a:pt x="46349" y="39466"/>
                  </a:lnTo>
                  <a:lnTo>
                    <a:pt x="46567" y="39552"/>
                  </a:lnTo>
                  <a:lnTo>
                    <a:pt x="46792" y="39613"/>
                  </a:lnTo>
                  <a:lnTo>
                    <a:pt x="47018" y="39661"/>
                  </a:lnTo>
                  <a:lnTo>
                    <a:pt x="47240" y="39676"/>
                  </a:lnTo>
                  <a:lnTo>
                    <a:pt x="47449" y="39656"/>
                  </a:lnTo>
                  <a:lnTo>
                    <a:pt x="47652" y="39619"/>
                  </a:lnTo>
                  <a:lnTo>
                    <a:pt x="47948" y="39570"/>
                  </a:lnTo>
                  <a:lnTo>
                    <a:pt x="48233" y="39533"/>
                  </a:lnTo>
                  <a:lnTo>
                    <a:pt x="48364" y="39537"/>
                  </a:lnTo>
                  <a:lnTo>
                    <a:pt x="48768" y="39609"/>
                  </a:lnTo>
                  <a:lnTo>
                    <a:pt x="48903" y="39623"/>
                  </a:lnTo>
                  <a:lnTo>
                    <a:pt x="49251" y="39637"/>
                  </a:lnTo>
                  <a:lnTo>
                    <a:pt x="49429" y="39637"/>
                  </a:lnTo>
                  <a:lnTo>
                    <a:pt x="49603" y="39623"/>
                  </a:lnTo>
                  <a:lnTo>
                    <a:pt x="49774" y="39604"/>
                  </a:lnTo>
                  <a:lnTo>
                    <a:pt x="49912" y="39570"/>
                  </a:lnTo>
                  <a:lnTo>
                    <a:pt x="50046" y="39528"/>
                  </a:lnTo>
                  <a:lnTo>
                    <a:pt x="50177" y="39480"/>
                  </a:lnTo>
                  <a:lnTo>
                    <a:pt x="50315" y="39442"/>
                  </a:lnTo>
                  <a:lnTo>
                    <a:pt x="50451" y="39418"/>
                  </a:lnTo>
                  <a:lnTo>
                    <a:pt x="50585" y="39423"/>
                  </a:lnTo>
                  <a:lnTo>
                    <a:pt x="51119" y="39399"/>
                  </a:lnTo>
                  <a:lnTo>
                    <a:pt x="51293" y="38942"/>
                  </a:lnTo>
                  <a:lnTo>
                    <a:pt x="51495" y="38899"/>
                  </a:lnTo>
                  <a:lnTo>
                    <a:pt x="52006" y="38856"/>
                  </a:lnTo>
                  <a:lnTo>
                    <a:pt x="52239" y="38818"/>
                  </a:lnTo>
                  <a:lnTo>
                    <a:pt x="52484" y="38732"/>
                  </a:lnTo>
                  <a:lnTo>
                    <a:pt x="52722" y="38637"/>
                  </a:lnTo>
                  <a:lnTo>
                    <a:pt x="53197" y="38422"/>
                  </a:lnTo>
                  <a:lnTo>
                    <a:pt x="53435" y="38322"/>
                  </a:lnTo>
                  <a:lnTo>
                    <a:pt x="54172" y="38017"/>
                  </a:lnTo>
                  <a:lnTo>
                    <a:pt x="54417" y="37931"/>
                  </a:lnTo>
                  <a:lnTo>
                    <a:pt x="54670" y="37870"/>
                  </a:lnTo>
                  <a:lnTo>
                    <a:pt x="54991" y="37812"/>
                  </a:lnTo>
                  <a:lnTo>
                    <a:pt x="55154" y="37793"/>
                  </a:lnTo>
                  <a:lnTo>
                    <a:pt x="55312" y="37788"/>
                  </a:lnTo>
                  <a:lnTo>
                    <a:pt x="55461" y="37807"/>
                  </a:lnTo>
                  <a:lnTo>
                    <a:pt x="55604" y="37850"/>
                  </a:lnTo>
                  <a:lnTo>
                    <a:pt x="55739" y="37917"/>
                  </a:lnTo>
                  <a:lnTo>
                    <a:pt x="55873" y="37998"/>
                  </a:lnTo>
                  <a:lnTo>
                    <a:pt x="56004" y="38084"/>
                  </a:lnTo>
                  <a:lnTo>
                    <a:pt x="56270" y="38284"/>
                  </a:lnTo>
                  <a:lnTo>
                    <a:pt x="56530" y="38532"/>
                  </a:lnTo>
                  <a:lnTo>
                    <a:pt x="56657" y="38660"/>
                  </a:lnTo>
                  <a:lnTo>
                    <a:pt x="57109" y="39070"/>
                  </a:lnTo>
                  <a:lnTo>
                    <a:pt x="57267" y="39209"/>
                  </a:lnTo>
                  <a:lnTo>
                    <a:pt x="57608" y="39471"/>
                  </a:lnTo>
                  <a:lnTo>
                    <a:pt x="57790" y="39580"/>
                  </a:lnTo>
                  <a:lnTo>
                    <a:pt x="57975" y="39676"/>
                  </a:lnTo>
                  <a:lnTo>
                    <a:pt x="58169" y="39766"/>
                  </a:lnTo>
                  <a:lnTo>
                    <a:pt x="58360" y="39861"/>
                  </a:lnTo>
                  <a:lnTo>
                    <a:pt x="58545" y="39962"/>
                  </a:lnTo>
                  <a:lnTo>
                    <a:pt x="58772" y="40109"/>
                  </a:lnTo>
                  <a:lnTo>
                    <a:pt x="58989" y="40266"/>
                  </a:lnTo>
                  <a:lnTo>
                    <a:pt x="59416" y="40590"/>
                  </a:lnTo>
                  <a:lnTo>
                    <a:pt x="59638" y="40738"/>
                  </a:lnTo>
                  <a:lnTo>
                    <a:pt x="59884" y="40881"/>
                  </a:lnTo>
                  <a:lnTo>
                    <a:pt x="60133" y="41015"/>
                  </a:lnTo>
                  <a:lnTo>
                    <a:pt x="61111" y="41503"/>
                  </a:lnTo>
                  <a:lnTo>
                    <a:pt x="61376" y="41634"/>
                  </a:lnTo>
                  <a:lnTo>
                    <a:pt x="61863" y="41863"/>
                  </a:lnTo>
                  <a:lnTo>
                    <a:pt x="62393" y="42096"/>
                  </a:lnTo>
                  <a:lnTo>
                    <a:pt x="62972" y="42330"/>
                  </a:lnTo>
                  <a:lnTo>
                    <a:pt x="63264" y="42434"/>
                  </a:lnTo>
                  <a:lnTo>
                    <a:pt x="63562" y="42516"/>
                  </a:lnTo>
                  <a:lnTo>
                    <a:pt x="63954" y="42592"/>
                  </a:lnTo>
                  <a:lnTo>
                    <a:pt x="64152" y="42621"/>
                  </a:lnTo>
                  <a:lnTo>
                    <a:pt x="64348" y="42640"/>
                  </a:lnTo>
                  <a:lnTo>
                    <a:pt x="64547" y="42649"/>
                  </a:lnTo>
                  <a:lnTo>
                    <a:pt x="64796" y="42644"/>
                  </a:lnTo>
                  <a:lnTo>
                    <a:pt x="65045" y="42625"/>
                  </a:lnTo>
                  <a:lnTo>
                    <a:pt x="65295" y="42592"/>
                  </a:lnTo>
                  <a:lnTo>
                    <a:pt x="65537" y="42540"/>
                  </a:lnTo>
                  <a:lnTo>
                    <a:pt x="65778" y="42477"/>
                  </a:lnTo>
                  <a:lnTo>
                    <a:pt x="67112" y="42396"/>
                  </a:lnTo>
                  <a:lnTo>
                    <a:pt x="68423" y="42287"/>
                  </a:lnTo>
                  <a:lnTo>
                    <a:pt x="68751" y="42268"/>
                  </a:lnTo>
                  <a:lnTo>
                    <a:pt x="69024" y="42263"/>
                  </a:lnTo>
                  <a:lnTo>
                    <a:pt x="69579" y="42263"/>
                  </a:lnTo>
                  <a:lnTo>
                    <a:pt x="69852" y="42258"/>
                  </a:lnTo>
                  <a:lnTo>
                    <a:pt x="70129" y="42244"/>
                  </a:lnTo>
                  <a:lnTo>
                    <a:pt x="70414" y="42215"/>
                  </a:lnTo>
                  <a:lnTo>
                    <a:pt x="70703" y="42177"/>
                  </a:lnTo>
                  <a:lnTo>
                    <a:pt x="70988" y="42134"/>
                  </a:lnTo>
                  <a:lnTo>
                    <a:pt x="71869" y="41982"/>
                  </a:lnTo>
                  <a:lnTo>
                    <a:pt x="72398" y="41892"/>
                  </a:lnTo>
                  <a:lnTo>
                    <a:pt x="72674" y="41825"/>
                  </a:lnTo>
                  <a:lnTo>
                    <a:pt x="72943" y="41748"/>
                  </a:lnTo>
                  <a:lnTo>
                    <a:pt x="73204" y="41648"/>
                  </a:lnTo>
                  <a:lnTo>
                    <a:pt x="73466" y="41534"/>
                  </a:lnTo>
                  <a:lnTo>
                    <a:pt x="73719" y="41410"/>
                  </a:lnTo>
                  <a:lnTo>
                    <a:pt x="74226" y="41148"/>
                  </a:lnTo>
                  <a:lnTo>
                    <a:pt x="74721" y="40881"/>
                  </a:lnTo>
                  <a:lnTo>
                    <a:pt x="75462" y="40466"/>
                  </a:lnTo>
                  <a:lnTo>
                    <a:pt x="76265" y="40038"/>
                  </a:lnTo>
                  <a:lnTo>
                    <a:pt x="76533" y="39890"/>
                  </a:lnTo>
                  <a:lnTo>
                    <a:pt x="77045" y="39594"/>
                  </a:lnTo>
                  <a:lnTo>
                    <a:pt x="77535" y="39299"/>
                  </a:lnTo>
                  <a:lnTo>
                    <a:pt x="77773" y="39142"/>
                  </a:lnTo>
                  <a:lnTo>
                    <a:pt x="78007" y="38980"/>
                  </a:lnTo>
                  <a:lnTo>
                    <a:pt x="78248" y="38798"/>
                  </a:lnTo>
                  <a:lnTo>
                    <a:pt x="78481" y="38608"/>
                  </a:lnTo>
                  <a:lnTo>
                    <a:pt x="78940" y="38213"/>
                  </a:lnTo>
                  <a:lnTo>
                    <a:pt x="79356" y="37841"/>
                  </a:lnTo>
                  <a:lnTo>
                    <a:pt x="79728" y="37493"/>
                  </a:lnTo>
                  <a:lnTo>
                    <a:pt x="79918" y="37326"/>
                  </a:lnTo>
                  <a:lnTo>
                    <a:pt x="80120" y="37169"/>
                  </a:lnTo>
                  <a:lnTo>
                    <a:pt x="80318" y="37040"/>
                  </a:lnTo>
                  <a:lnTo>
                    <a:pt x="80524" y="36911"/>
                  </a:lnTo>
                  <a:lnTo>
                    <a:pt x="80735" y="36797"/>
                  </a:lnTo>
                  <a:lnTo>
                    <a:pt x="80948" y="36692"/>
                  </a:lnTo>
                  <a:lnTo>
                    <a:pt x="81332" y="36521"/>
                  </a:lnTo>
                  <a:lnTo>
                    <a:pt x="81664" y="36397"/>
                  </a:lnTo>
                  <a:lnTo>
                    <a:pt x="81835" y="36340"/>
                  </a:lnTo>
                  <a:lnTo>
                    <a:pt x="82004" y="36292"/>
                  </a:lnTo>
                  <a:lnTo>
                    <a:pt x="82182" y="36259"/>
                  </a:lnTo>
                  <a:lnTo>
                    <a:pt x="82539" y="36220"/>
                  </a:lnTo>
                  <a:lnTo>
                    <a:pt x="82717" y="36197"/>
                  </a:lnTo>
                  <a:lnTo>
                    <a:pt x="82892" y="36154"/>
                  </a:lnTo>
                  <a:lnTo>
                    <a:pt x="83173" y="36054"/>
                  </a:lnTo>
                  <a:lnTo>
                    <a:pt x="83311" y="35997"/>
                  </a:lnTo>
                  <a:lnTo>
                    <a:pt x="83442" y="35930"/>
                  </a:lnTo>
                  <a:lnTo>
                    <a:pt x="83861" y="35654"/>
                  </a:lnTo>
                  <a:lnTo>
                    <a:pt x="84012" y="35644"/>
                  </a:lnTo>
                  <a:lnTo>
                    <a:pt x="84190" y="35706"/>
                  </a:lnTo>
                  <a:lnTo>
                    <a:pt x="84384" y="35811"/>
                  </a:lnTo>
                  <a:lnTo>
                    <a:pt x="84578" y="35930"/>
                  </a:lnTo>
                  <a:lnTo>
                    <a:pt x="84763" y="36035"/>
                  </a:lnTo>
                  <a:lnTo>
                    <a:pt x="84910" y="36111"/>
                  </a:lnTo>
                  <a:lnTo>
                    <a:pt x="85057" y="36197"/>
                  </a:lnTo>
                  <a:lnTo>
                    <a:pt x="85199" y="36283"/>
                  </a:lnTo>
                  <a:lnTo>
                    <a:pt x="85484" y="36464"/>
                  </a:lnTo>
                  <a:lnTo>
                    <a:pt x="85631" y="36559"/>
                  </a:lnTo>
                  <a:lnTo>
                    <a:pt x="85774" y="36659"/>
                  </a:lnTo>
                  <a:lnTo>
                    <a:pt x="86059" y="36869"/>
                  </a:lnTo>
                  <a:lnTo>
                    <a:pt x="86201" y="36969"/>
                  </a:lnTo>
                  <a:lnTo>
                    <a:pt x="86367" y="37098"/>
                  </a:lnTo>
                  <a:lnTo>
                    <a:pt x="86533" y="37222"/>
                  </a:lnTo>
                  <a:lnTo>
                    <a:pt x="86858" y="37479"/>
                  </a:lnTo>
                  <a:lnTo>
                    <a:pt x="87021" y="37612"/>
                  </a:lnTo>
                  <a:lnTo>
                    <a:pt x="87306" y="37764"/>
                  </a:lnTo>
                  <a:lnTo>
                    <a:pt x="87591" y="37927"/>
                  </a:lnTo>
                  <a:lnTo>
                    <a:pt x="87963" y="38150"/>
                  </a:lnTo>
                  <a:lnTo>
                    <a:pt x="88382" y="38427"/>
                  </a:lnTo>
                  <a:lnTo>
                    <a:pt x="88949" y="38513"/>
                  </a:lnTo>
                  <a:lnTo>
                    <a:pt x="89000" y="38641"/>
                  </a:lnTo>
                  <a:lnTo>
                    <a:pt x="89083" y="39003"/>
                  </a:lnTo>
                  <a:lnTo>
                    <a:pt x="89515" y="39499"/>
                  </a:lnTo>
                  <a:lnTo>
                    <a:pt x="90214" y="39971"/>
                  </a:lnTo>
                  <a:lnTo>
                    <a:pt x="90757" y="40748"/>
                  </a:lnTo>
                  <a:lnTo>
                    <a:pt x="90615" y="40829"/>
                  </a:lnTo>
                  <a:lnTo>
                    <a:pt x="90457" y="40905"/>
                  </a:lnTo>
                  <a:lnTo>
                    <a:pt x="90298" y="41277"/>
                  </a:lnTo>
                  <a:lnTo>
                    <a:pt x="90461" y="41691"/>
                  </a:lnTo>
                  <a:lnTo>
                    <a:pt x="90497" y="42068"/>
                  </a:lnTo>
                  <a:lnTo>
                    <a:pt x="90583" y="42244"/>
                  </a:lnTo>
                  <a:lnTo>
                    <a:pt x="90713" y="42416"/>
                  </a:lnTo>
                  <a:lnTo>
                    <a:pt x="90876" y="42573"/>
                  </a:lnTo>
                  <a:lnTo>
                    <a:pt x="91054" y="42711"/>
                  </a:lnTo>
                  <a:lnTo>
                    <a:pt x="91236" y="42835"/>
                  </a:lnTo>
                  <a:lnTo>
                    <a:pt x="91399" y="42930"/>
                  </a:lnTo>
                  <a:lnTo>
                    <a:pt x="91573" y="43007"/>
                  </a:lnTo>
                  <a:lnTo>
                    <a:pt x="91755" y="43078"/>
                  </a:lnTo>
                  <a:lnTo>
                    <a:pt x="91942" y="43130"/>
                  </a:lnTo>
                  <a:lnTo>
                    <a:pt x="92127" y="43168"/>
                  </a:lnTo>
                  <a:lnTo>
                    <a:pt x="92372" y="43197"/>
                  </a:lnTo>
                  <a:lnTo>
                    <a:pt x="92630" y="43197"/>
                  </a:lnTo>
                  <a:lnTo>
                    <a:pt x="92886" y="43173"/>
                  </a:lnTo>
                  <a:lnTo>
                    <a:pt x="93402" y="43107"/>
                  </a:lnTo>
                  <a:lnTo>
                    <a:pt x="93655" y="43078"/>
                  </a:lnTo>
                  <a:lnTo>
                    <a:pt x="94158" y="42997"/>
                  </a:lnTo>
                  <a:lnTo>
                    <a:pt x="94407" y="42940"/>
                  </a:lnTo>
                  <a:lnTo>
                    <a:pt x="94652" y="42868"/>
                  </a:lnTo>
                  <a:lnTo>
                    <a:pt x="94910" y="42768"/>
                  </a:lnTo>
                  <a:lnTo>
                    <a:pt x="95164" y="42644"/>
                  </a:lnTo>
                  <a:lnTo>
                    <a:pt x="95908" y="42225"/>
                  </a:lnTo>
                  <a:lnTo>
                    <a:pt x="96161" y="42101"/>
                  </a:lnTo>
                  <a:lnTo>
                    <a:pt x="96426" y="41987"/>
                  </a:lnTo>
                  <a:lnTo>
                    <a:pt x="96687" y="41868"/>
                  </a:lnTo>
                  <a:lnTo>
                    <a:pt x="96921" y="41725"/>
                  </a:lnTo>
                  <a:lnTo>
                    <a:pt x="97110" y="41548"/>
                  </a:lnTo>
                  <a:lnTo>
                    <a:pt x="97195" y="41415"/>
                  </a:lnTo>
                  <a:lnTo>
                    <a:pt x="97266" y="41262"/>
                  </a:lnTo>
                  <a:lnTo>
                    <a:pt x="97324" y="41105"/>
                  </a:lnTo>
                  <a:lnTo>
                    <a:pt x="97388" y="40948"/>
                  </a:lnTo>
                  <a:lnTo>
                    <a:pt x="97471" y="40800"/>
                  </a:lnTo>
                  <a:lnTo>
                    <a:pt x="97606" y="40653"/>
                  </a:lnTo>
                  <a:lnTo>
                    <a:pt x="97943" y="40376"/>
                  </a:lnTo>
                  <a:lnTo>
                    <a:pt x="98081" y="40238"/>
                  </a:lnTo>
                  <a:lnTo>
                    <a:pt x="98112" y="38956"/>
                  </a:lnTo>
                  <a:lnTo>
                    <a:pt x="98199" y="38827"/>
                  </a:lnTo>
                  <a:lnTo>
                    <a:pt x="98350" y="38641"/>
                  </a:lnTo>
                  <a:lnTo>
                    <a:pt x="98464" y="38451"/>
                  </a:lnTo>
                  <a:lnTo>
                    <a:pt x="98564" y="38251"/>
                  </a:lnTo>
                  <a:lnTo>
                    <a:pt x="98651" y="38046"/>
                  </a:lnTo>
                  <a:lnTo>
                    <a:pt x="98834" y="37636"/>
                  </a:lnTo>
                  <a:lnTo>
                    <a:pt x="99067" y="37069"/>
                  </a:lnTo>
                  <a:lnTo>
                    <a:pt x="99150" y="36888"/>
                  </a:lnTo>
                  <a:lnTo>
                    <a:pt x="99252" y="36712"/>
                  </a:lnTo>
                  <a:lnTo>
                    <a:pt x="99582" y="36316"/>
                  </a:lnTo>
                  <a:lnTo>
                    <a:pt x="99744" y="36211"/>
                  </a:lnTo>
                  <a:lnTo>
                    <a:pt x="99934" y="36145"/>
                  </a:lnTo>
                  <a:lnTo>
                    <a:pt x="100346" y="36049"/>
                  </a:lnTo>
                  <a:lnTo>
                    <a:pt x="100544" y="35982"/>
                  </a:lnTo>
                  <a:lnTo>
                    <a:pt x="101014" y="35787"/>
                  </a:lnTo>
                  <a:lnTo>
                    <a:pt x="101161" y="35711"/>
                  </a:lnTo>
                  <a:lnTo>
                    <a:pt x="102036" y="34963"/>
                  </a:lnTo>
                  <a:lnTo>
                    <a:pt x="102289" y="34843"/>
                  </a:lnTo>
                  <a:lnTo>
                    <a:pt x="102419" y="34800"/>
                  </a:lnTo>
                  <a:lnTo>
                    <a:pt x="102574" y="34758"/>
                  </a:lnTo>
                  <a:lnTo>
                    <a:pt x="102760" y="34725"/>
                  </a:lnTo>
                  <a:lnTo>
                    <a:pt x="106812" y="27319"/>
                  </a:lnTo>
                  <a:lnTo>
                    <a:pt x="109076" y="27248"/>
                  </a:lnTo>
                  <a:lnTo>
                    <a:pt x="105162" y="36906"/>
                  </a:lnTo>
                  <a:lnTo>
                    <a:pt x="105425" y="37689"/>
                  </a:lnTo>
                  <a:lnTo>
                    <a:pt x="105496" y="37917"/>
                  </a:lnTo>
                  <a:lnTo>
                    <a:pt x="105554" y="38146"/>
                  </a:lnTo>
                  <a:lnTo>
                    <a:pt x="105619" y="38375"/>
                  </a:lnTo>
                  <a:lnTo>
                    <a:pt x="105697" y="38599"/>
                  </a:lnTo>
                  <a:lnTo>
                    <a:pt x="105792" y="38808"/>
                  </a:lnTo>
                  <a:lnTo>
                    <a:pt x="105975" y="39089"/>
                  </a:lnTo>
                  <a:lnTo>
                    <a:pt x="106204" y="39347"/>
                  </a:lnTo>
                  <a:lnTo>
                    <a:pt x="106458" y="39590"/>
                  </a:lnTo>
                  <a:lnTo>
                    <a:pt x="106719" y="39833"/>
                  </a:lnTo>
                  <a:lnTo>
                    <a:pt x="106968" y="40076"/>
                  </a:lnTo>
                  <a:lnTo>
                    <a:pt x="107645" y="40843"/>
                  </a:lnTo>
                  <a:lnTo>
                    <a:pt x="107883" y="41086"/>
                  </a:lnTo>
                  <a:lnTo>
                    <a:pt x="108144" y="41301"/>
                  </a:lnTo>
                  <a:lnTo>
                    <a:pt x="108382" y="41458"/>
                  </a:lnTo>
                  <a:lnTo>
                    <a:pt x="108631" y="41596"/>
                  </a:lnTo>
                  <a:lnTo>
                    <a:pt x="108888" y="41725"/>
                  </a:lnTo>
                  <a:lnTo>
                    <a:pt x="109415" y="41967"/>
                  </a:lnTo>
                  <a:lnTo>
                    <a:pt x="109616" y="42049"/>
                  </a:lnTo>
                  <a:lnTo>
                    <a:pt x="110036" y="42192"/>
                  </a:lnTo>
                  <a:lnTo>
                    <a:pt x="110237" y="42272"/>
                  </a:lnTo>
                  <a:lnTo>
                    <a:pt x="110435" y="42368"/>
                  </a:lnTo>
                  <a:lnTo>
                    <a:pt x="110718" y="42573"/>
                  </a:lnTo>
                  <a:lnTo>
                    <a:pt x="110974" y="42821"/>
                  </a:lnTo>
                  <a:lnTo>
                    <a:pt x="111473" y="43354"/>
                  </a:lnTo>
                  <a:lnTo>
                    <a:pt x="111738" y="43597"/>
                  </a:lnTo>
                  <a:lnTo>
                    <a:pt x="111980" y="43779"/>
                  </a:lnTo>
                  <a:lnTo>
                    <a:pt x="112230" y="43955"/>
                  </a:lnTo>
                  <a:lnTo>
                    <a:pt x="112482" y="44126"/>
                  </a:lnTo>
                  <a:lnTo>
                    <a:pt x="112744" y="44283"/>
                  </a:lnTo>
                  <a:lnTo>
                    <a:pt x="113009" y="44431"/>
                  </a:lnTo>
                  <a:lnTo>
                    <a:pt x="113250" y="44551"/>
                  </a:lnTo>
                  <a:lnTo>
                    <a:pt x="113497" y="44655"/>
                  </a:lnTo>
                  <a:lnTo>
                    <a:pt x="113995" y="44855"/>
                  </a:lnTo>
                  <a:lnTo>
                    <a:pt x="114240" y="44970"/>
                  </a:lnTo>
                  <a:lnTo>
                    <a:pt x="114410" y="45070"/>
                  </a:lnTo>
                  <a:lnTo>
                    <a:pt x="114739" y="45284"/>
                  </a:lnTo>
                  <a:lnTo>
                    <a:pt x="114909" y="45384"/>
                  </a:lnTo>
                  <a:lnTo>
                    <a:pt x="115087" y="45456"/>
                  </a:lnTo>
                  <a:lnTo>
                    <a:pt x="115281" y="45513"/>
                  </a:lnTo>
                  <a:lnTo>
                    <a:pt x="115487" y="45551"/>
                  </a:lnTo>
                  <a:lnTo>
                    <a:pt x="115697" y="45570"/>
                  </a:lnTo>
                  <a:lnTo>
                    <a:pt x="115906" y="45575"/>
                  </a:lnTo>
                  <a:lnTo>
                    <a:pt x="116449" y="45508"/>
                  </a:lnTo>
                  <a:lnTo>
                    <a:pt x="116777" y="45394"/>
                  </a:lnTo>
                  <a:lnTo>
                    <a:pt x="117300" y="45270"/>
                  </a:lnTo>
                  <a:lnTo>
                    <a:pt x="117418" y="45456"/>
                  </a:lnTo>
                  <a:lnTo>
                    <a:pt x="117530" y="45699"/>
                  </a:lnTo>
                  <a:lnTo>
                    <a:pt x="117609" y="45961"/>
                  </a:lnTo>
                  <a:lnTo>
                    <a:pt x="117641" y="46190"/>
                  </a:lnTo>
                  <a:lnTo>
                    <a:pt x="117617" y="46371"/>
                  </a:lnTo>
                  <a:lnTo>
                    <a:pt x="117561" y="46556"/>
                  </a:lnTo>
                  <a:lnTo>
                    <a:pt x="117478" y="46738"/>
                  </a:lnTo>
                  <a:lnTo>
                    <a:pt x="117383" y="46914"/>
                  </a:lnTo>
                  <a:lnTo>
                    <a:pt x="117280" y="47086"/>
                  </a:lnTo>
                  <a:lnTo>
                    <a:pt x="117173" y="47257"/>
                  </a:lnTo>
                  <a:lnTo>
                    <a:pt x="117055" y="47434"/>
                  </a:lnTo>
                  <a:lnTo>
                    <a:pt x="116928" y="47596"/>
                  </a:lnTo>
                  <a:lnTo>
                    <a:pt x="116781" y="47734"/>
                  </a:lnTo>
                  <a:lnTo>
                    <a:pt x="116628" y="47843"/>
                  </a:lnTo>
                  <a:lnTo>
                    <a:pt x="116434" y="47924"/>
                  </a:lnTo>
                  <a:lnTo>
                    <a:pt x="116220" y="47967"/>
                  </a:lnTo>
                  <a:lnTo>
                    <a:pt x="115993" y="47986"/>
                  </a:lnTo>
                  <a:lnTo>
                    <a:pt x="115768" y="47982"/>
                  </a:lnTo>
                  <a:lnTo>
                    <a:pt x="115554" y="47953"/>
                  </a:lnTo>
                  <a:lnTo>
                    <a:pt x="115396" y="47910"/>
                  </a:lnTo>
                  <a:lnTo>
                    <a:pt x="114944" y="47691"/>
                  </a:lnTo>
                  <a:lnTo>
                    <a:pt x="114791" y="47639"/>
                  </a:lnTo>
                  <a:lnTo>
                    <a:pt x="114604" y="47605"/>
                  </a:lnTo>
                  <a:lnTo>
                    <a:pt x="114414" y="47586"/>
                  </a:lnTo>
                  <a:lnTo>
                    <a:pt x="114221" y="47576"/>
                  </a:lnTo>
                  <a:lnTo>
                    <a:pt x="114031" y="47591"/>
                  </a:lnTo>
                  <a:lnTo>
                    <a:pt x="113849" y="47624"/>
                  </a:lnTo>
                  <a:lnTo>
                    <a:pt x="113548" y="47762"/>
                  </a:lnTo>
                  <a:lnTo>
                    <a:pt x="113263" y="48005"/>
                  </a:lnTo>
                  <a:lnTo>
                    <a:pt x="112998" y="48310"/>
                  </a:lnTo>
                  <a:lnTo>
                    <a:pt x="112756" y="48644"/>
                  </a:lnTo>
                  <a:lnTo>
                    <a:pt x="112537" y="48973"/>
                  </a:lnTo>
                  <a:lnTo>
                    <a:pt x="112392" y="49220"/>
                  </a:lnTo>
                  <a:lnTo>
                    <a:pt x="112261" y="49478"/>
                  </a:lnTo>
                  <a:lnTo>
                    <a:pt x="112143" y="49749"/>
                  </a:lnTo>
                  <a:lnTo>
                    <a:pt x="111916" y="50288"/>
                  </a:lnTo>
                  <a:lnTo>
                    <a:pt x="111680" y="50826"/>
                  </a:lnTo>
                  <a:lnTo>
                    <a:pt x="111564" y="51098"/>
                  </a:lnTo>
                  <a:lnTo>
                    <a:pt x="111461" y="51374"/>
                  </a:lnTo>
                  <a:lnTo>
                    <a:pt x="111375" y="51651"/>
                  </a:lnTo>
                  <a:lnTo>
                    <a:pt x="111299" y="51970"/>
                  </a:lnTo>
                  <a:lnTo>
                    <a:pt x="111243" y="52294"/>
                  </a:lnTo>
                  <a:lnTo>
                    <a:pt x="111196" y="52618"/>
                  </a:lnTo>
                  <a:lnTo>
                    <a:pt x="111161" y="52947"/>
                  </a:lnTo>
                  <a:lnTo>
                    <a:pt x="111105" y="53628"/>
                  </a:lnTo>
                  <a:lnTo>
                    <a:pt x="111090" y="53981"/>
                  </a:lnTo>
                  <a:lnTo>
                    <a:pt x="111081" y="54329"/>
                  </a:lnTo>
                  <a:lnTo>
                    <a:pt x="111085" y="54682"/>
                  </a:lnTo>
                  <a:lnTo>
                    <a:pt x="111101" y="55034"/>
                  </a:lnTo>
                  <a:lnTo>
                    <a:pt x="111128" y="55391"/>
                  </a:lnTo>
                  <a:lnTo>
                    <a:pt x="111172" y="55744"/>
                  </a:lnTo>
                  <a:lnTo>
                    <a:pt x="111223" y="56097"/>
                  </a:lnTo>
                  <a:lnTo>
                    <a:pt x="111283" y="56412"/>
                  </a:lnTo>
                  <a:lnTo>
                    <a:pt x="111366" y="56797"/>
                  </a:lnTo>
                  <a:lnTo>
                    <a:pt x="111422" y="57317"/>
                  </a:lnTo>
                  <a:lnTo>
                    <a:pt x="111497" y="57836"/>
                  </a:lnTo>
                  <a:lnTo>
                    <a:pt x="111588" y="58355"/>
                  </a:lnTo>
                  <a:lnTo>
                    <a:pt x="111695" y="58870"/>
                  </a:lnTo>
                  <a:lnTo>
                    <a:pt x="111818" y="59380"/>
                  </a:lnTo>
                  <a:lnTo>
                    <a:pt x="111992" y="59985"/>
                  </a:lnTo>
                  <a:lnTo>
                    <a:pt x="112194" y="60591"/>
                  </a:lnTo>
                  <a:lnTo>
                    <a:pt x="112419" y="61186"/>
                  </a:lnTo>
                  <a:lnTo>
                    <a:pt x="112660" y="61772"/>
                  </a:lnTo>
                  <a:lnTo>
                    <a:pt x="112914" y="62354"/>
                  </a:lnTo>
                  <a:lnTo>
                    <a:pt x="113152" y="62859"/>
                  </a:lnTo>
                  <a:lnTo>
                    <a:pt x="113397" y="63359"/>
                  </a:lnTo>
                  <a:lnTo>
                    <a:pt x="113658" y="63850"/>
                  </a:lnTo>
                  <a:lnTo>
                    <a:pt x="113927" y="64341"/>
                  </a:lnTo>
                  <a:lnTo>
                    <a:pt x="114205" y="64822"/>
                  </a:lnTo>
                  <a:lnTo>
                    <a:pt x="114637" y="65546"/>
                  </a:lnTo>
                  <a:lnTo>
                    <a:pt x="114858" y="65904"/>
                  </a:lnTo>
                  <a:lnTo>
                    <a:pt x="115087" y="66252"/>
                  </a:lnTo>
                  <a:lnTo>
                    <a:pt x="115325" y="66600"/>
                  </a:lnTo>
                  <a:lnTo>
                    <a:pt x="115566" y="66923"/>
                  </a:lnTo>
                  <a:lnTo>
                    <a:pt x="115815" y="67243"/>
                  </a:lnTo>
                  <a:lnTo>
                    <a:pt x="116588" y="68191"/>
                  </a:lnTo>
                  <a:lnTo>
                    <a:pt x="117672" y="69621"/>
                  </a:lnTo>
                  <a:lnTo>
                    <a:pt x="118040" y="70083"/>
                  </a:lnTo>
                  <a:lnTo>
                    <a:pt x="118432" y="70536"/>
                  </a:lnTo>
                  <a:lnTo>
                    <a:pt x="118772" y="70903"/>
                  </a:lnTo>
                  <a:lnTo>
                    <a:pt x="119122" y="71270"/>
                  </a:lnTo>
                  <a:lnTo>
                    <a:pt x="119482" y="71622"/>
                  </a:lnTo>
                  <a:lnTo>
                    <a:pt x="119854" y="71961"/>
                  </a:lnTo>
                  <a:lnTo>
                    <a:pt x="120242" y="72275"/>
                  </a:lnTo>
                  <a:lnTo>
                    <a:pt x="120629" y="72561"/>
                  </a:lnTo>
                  <a:lnTo>
                    <a:pt x="120832" y="72699"/>
                  </a:lnTo>
                  <a:lnTo>
                    <a:pt x="121033" y="72828"/>
                  </a:lnTo>
                  <a:lnTo>
                    <a:pt x="121244" y="72937"/>
                  </a:lnTo>
                  <a:lnTo>
                    <a:pt x="121635" y="73066"/>
                  </a:lnTo>
                  <a:lnTo>
                    <a:pt x="122542" y="73195"/>
                  </a:lnTo>
                  <a:lnTo>
                    <a:pt x="122894" y="73280"/>
                  </a:lnTo>
                  <a:lnTo>
                    <a:pt x="123076" y="73433"/>
                  </a:lnTo>
                  <a:lnTo>
                    <a:pt x="123088" y="73657"/>
                  </a:lnTo>
                  <a:lnTo>
                    <a:pt x="123009" y="73905"/>
                  </a:lnTo>
                  <a:lnTo>
                    <a:pt x="122894" y="74167"/>
                  </a:lnTo>
                  <a:lnTo>
                    <a:pt x="122803" y="74429"/>
                  </a:lnTo>
                  <a:lnTo>
                    <a:pt x="122778" y="74677"/>
                  </a:lnTo>
                  <a:lnTo>
                    <a:pt x="122814" y="74853"/>
                  </a:lnTo>
                  <a:lnTo>
                    <a:pt x="122870" y="75029"/>
                  </a:lnTo>
                  <a:lnTo>
                    <a:pt x="122941" y="75201"/>
                  </a:lnTo>
                  <a:lnTo>
                    <a:pt x="123032" y="75363"/>
                  </a:lnTo>
                  <a:lnTo>
                    <a:pt x="123246" y="75630"/>
                  </a:lnTo>
                  <a:lnTo>
                    <a:pt x="123346" y="75763"/>
                  </a:lnTo>
                  <a:lnTo>
                    <a:pt x="123440" y="75906"/>
                  </a:lnTo>
                  <a:lnTo>
                    <a:pt x="123515" y="76059"/>
                  </a:lnTo>
                  <a:lnTo>
                    <a:pt x="123575" y="76211"/>
                  </a:lnTo>
                  <a:lnTo>
                    <a:pt x="123658" y="76635"/>
                  </a:lnTo>
                  <a:lnTo>
                    <a:pt x="123653" y="76816"/>
                  </a:lnTo>
                  <a:lnTo>
                    <a:pt x="123626" y="76964"/>
                  </a:lnTo>
                  <a:lnTo>
                    <a:pt x="123586" y="77112"/>
                  </a:lnTo>
                  <a:lnTo>
                    <a:pt x="123488" y="77355"/>
                  </a:lnTo>
                  <a:lnTo>
                    <a:pt x="123349" y="77593"/>
                  </a:lnTo>
                  <a:lnTo>
                    <a:pt x="123183" y="77817"/>
                  </a:lnTo>
                  <a:lnTo>
                    <a:pt x="122997" y="78017"/>
                  </a:lnTo>
                  <a:lnTo>
                    <a:pt x="122664" y="78270"/>
                  </a:lnTo>
                  <a:lnTo>
                    <a:pt x="122533" y="78351"/>
                  </a:lnTo>
                  <a:lnTo>
                    <a:pt x="122391" y="78422"/>
                  </a:lnTo>
                  <a:lnTo>
                    <a:pt x="122249" y="78475"/>
                  </a:lnTo>
                  <a:lnTo>
                    <a:pt x="122106" y="78513"/>
                  </a:lnTo>
                  <a:lnTo>
                    <a:pt x="121952" y="78532"/>
                  </a:lnTo>
                  <a:lnTo>
                    <a:pt x="121797" y="78532"/>
                  </a:lnTo>
                  <a:lnTo>
                    <a:pt x="121639" y="78518"/>
                  </a:lnTo>
                  <a:lnTo>
                    <a:pt x="121330" y="78470"/>
                  </a:lnTo>
                  <a:lnTo>
                    <a:pt x="121081" y="78422"/>
                  </a:lnTo>
                  <a:lnTo>
                    <a:pt x="120831" y="78360"/>
                  </a:lnTo>
                  <a:lnTo>
                    <a:pt x="120590" y="78279"/>
                  </a:lnTo>
                  <a:lnTo>
                    <a:pt x="120360" y="78175"/>
                  </a:lnTo>
                  <a:lnTo>
                    <a:pt x="120036" y="77927"/>
                  </a:lnTo>
                  <a:lnTo>
                    <a:pt x="119925" y="77793"/>
                  </a:lnTo>
                  <a:lnTo>
                    <a:pt x="119723" y="77512"/>
                  </a:lnTo>
                  <a:lnTo>
                    <a:pt x="119612" y="77379"/>
                  </a:lnTo>
                  <a:lnTo>
                    <a:pt x="119470" y="77236"/>
                  </a:lnTo>
                  <a:lnTo>
                    <a:pt x="119319" y="77098"/>
                  </a:lnTo>
                  <a:lnTo>
                    <a:pt x="119010" y="76836"/>
                  </a:lnTo>
                  <a:lnTo>
                    <a:pt x="118721" y="76626"/>
                  </a:lnTo>
                  <a:lnTo>
                    <a:pt x="118468" y="76454"/>
                  </a:lnTo>
                  <a:lnTo>
                    <a:pt x="118337" y="76373"/>
                  </a:lnTo>
                  <a:lnTo>
                    <a:pt x="118203" y="76297"/>
                  </a:lnTo>
                  <a:lnTo>
                    <a:pt x="118001" y="76192"/>
                  </a:lnTo>
                  <a:lnTo>
                    <a:pt x="117581" y="76011"/>
                  </a:lnTo>
                  <a:lnTo>
                    <a:pt x="116888" y="75735"/>
                  </a:lnTo>
                  <a:lnTo>
                    <a:pt x="116259" y="75501"/>
                  </a:lnTo>
                  <a:lnTo>
                    <a:pt x="116037" y="75415"/>
                  </a:lnTo>
                  <a:lnTo>
                    <a:pt x="115594" y="75258"/>
                  </a:lnTo>
                  <a:lnTo>
                    <a:pt x="115372" y="75187"/>
                  </a:lnTo>
                  <a:lnTo>
                    <a:pt x="114893" y="75058"/>
                  </a:lnTo>
                  <a:lnTo>
                    <a:pt x="114165" y="74886"/>
                  </a:lnTo>
                  <a:lnTo>
                    <a:pt x="113571" y="74753"/>
                  </a:lnTo>
                  <a:lnTo>
                    <a:pt x="113286" y="74677"/>
                  </a:lnTo>
                  <a:lnTo>
                    <a:pt x="113017" y="74586"/>
                  </a:lnTo>
                  <a:lnTo>
                    <a:pt x="112882" y="74548"/>
                  </a:lnTo>
                  <a:lnTo>
                    <a:pt x="112744" y="74519"/>
                  </a:lnTo>
                  <a:lnTo>
                    <a:pt x="112550" y="74496"/>
                  </a:lnTo>
                  <a:lnTo>
                    <a:pt x="112352" y="74486"/>
                  </a:lnTo>
                  <a:lnTo>
                    <a:pt x="111754" y="74500"/>
                  </a:lnTo>
                  <a:lnTo>
                    <a:pt x="111208" y="74486"/>
                  </a:lnTo>
                  <a:lnTo>
                    <a:pt x="111030" y="74496"/>
                  </a:lnTo>
                  <a:lnTo>
                    <a:pt x="110852" y="74515"/>
                  </a:lnTo>
                  <a:lnTo>
                    <a:pt x="110654" y="74558"/>
                  </a:lnTo>
                  <a:lnTo>
                    <a:pt x="110460" y="74615"/>
                  </a:lnTo>
                  <a:lnTo>
                    <a:pt x="110266" y="74682"/>
                  </a:lnTo>
                  <a:lnTo>
                    <a:pt x="110072" y="74758"/>
                  </a:lnTo>
                  <a:lnTo>
                    <a:pt x="109886" y="74839"/>
                  </a:lnTo>
                  <a:lnTo>
                    <a:pt x="109525" y="74982"/>
                  </a:lnTo>
                  <a:lnTo>
                    <a:pt x="109320" y="75263"/>
                  </a:lnTo>
                  <a:lnTo>
                    <a:pt x="109898" y="75463"/>
                  </a:lnTo>
                  <a:lnTo>
                    <a:pt x="110040" y="75592"/>
                  </a:lnTo>
                  <a:lnTo>
                    <a:pt x="110194" y="75711"/>
                  </a:lnTo>
                  <a:lnTo>
                    <a:pt x="110353" y="75806"/>
                  </a:lnTo>
                  <a:lnTo>
                    <a:pt x="110642" y="75925"/>
                  </a:lnTo>
                  <a:lnTo>
                    <a:pt x="110780" y="75954"/>
                  </a:lnTo>
                  <a:lnTo>
                    <a:pt x="110915" y="75973"/>
                  </a:lnTo>
                  <a:lnTo>
                    <a:pt x="111053" y="75982"/>
                  </a:lnTo>
                  <a:lnTo>
                    <a:pt x="111188" y="76002"/>
                  </a:lnTo>
                  <a:lnTo>
                    <a:pt x="111433" y="76025"/>
                  </a:lnTo>
                  <a:lnTo>
                    <a:pt x="111924" y="76040"/>
                  </a:lnTo>
                  <a:lnTo>
                    <a:pt x="112170" y="76054"/>
                  </a:lnTo>
                  <a:lnTo>
                    <a:pt x="112411" y="76078"/>
                  </a:lnTo>
                  <a:lnTo>
                    <a:pt x="112665" y="76116"/>
                  </a:lnTo>
                  <a:lnTo>
                    <a:pt x="112918" y="76168"/>
                  </a:lnTo>
                  <a:lnTo>
                    <a:pt x="113417" y="76283"/>
                  </a:lnTo>
                  <a:lnTo>
                    <a:pt x="113927" y="76416"/>
                  </a:lnTo>
                  <a:lnTo>
                    <a:pt x="114185" y="76492"/>
                  </a:lnTo>
                  <a:lnTo>
                    <a:pt x="114953" y="76735"/>
                  </a:lnTo>
                  <a:lnTo>
                    <a:pt x="115554" y="76916"/>
                  </a:lnTo>
                  <a:lnTo>
                    <a:pt x="115851" y="77012"/>
                  </a:lnTo>
                  <a:lnTo>
                    <a:pt x="116144" y="77117"/>
                  </a:lnTo>
                  <a:lnTo>
                    <a:pt x="116433" y="77241"/>
                  </a:lnTo>
                  <a:lnTo>
                    <a:pt x="116916" y="77465"/>
                  </a:lnTo>
                  <a:lnTo>
                    <a:pt x="117154" y="77593"/>
                  </a:lnTo>
                  <a:lnTo>
                    <a:pt x="117379" y="77736"/>
                  </a:lnTo>
                  <a:lnTo>
                    <a:pt x="117593" y="77898"/>
                  </a:lnTo>
                  <a:lnTo>
                    <a:pt x="117787" y="78070"/>
                  </a:lnTo>
                  <a:lnTo>
                    <a:pt x="117981" y="78256"/>
                  </a:lnTo>
                  <a:lnTo>
                    <a:pt x="118159" y="78456"/>
                  </a:lnTo>
                  <a:lnTo>
                    <a:pt x="118294" y="78684"/>
                  </a:lnTo>
                  <a:lnTo>
                    <a:pt x="118401" y="78956"/>
                  </a:lnTo>
                  <a:lnTo>
                    <a:pt x="118468" y="79242"/>
                  </a:lnTo>
                  <a:lnTo>
                    <a:pt x="118496" y="79528"/>
                  </a:lnTo>
                  <a:lnTo>
                    <a:pt x="118480" y="79795"/>
                  </a:lnTo>
                  <a:lnTo>
                    <a:pt x="118448" y="79947"/>
                  </a:lnTo>
                  <a:lnTo>
                    <a:pt x="118401" y="80095"/>
                  </a:lnTo>
                  <a:lnTo>
                    <a:pt x="118337" y="80243"/>
                  </a:lnTo>
                  <a:lnTo>
                    <a:pt x="118270" y="80386"/>
                  </a:lnTo>
                  <a:lnTo>
                    <a:pt x="118199" y="80529"/>
                  </a:lnTo>
                  <a:lnTo>
                    <a:pt x="118100" y="80710"/>
                  </a:lnTo>
                  <a:lnTo>
                    <a:pt x="117993" y="80891"/>
                  </a:lnTo>
                  <a:lnTo>
                    <a:pt x="117874" y="81067"/>
                  </a:lnTo>
                  <a:lnTo>
                    <a:pt x="117744" y="81220"/>
                  </a:lnTo>
                  <a:lnTo>
                    <a:pt x="117593" y="81353"/>
                  </a:lnTo>
                  <a:lnTo>
                    <a:pt x="117443" y="81444"/>
                  </a:lnTo>
                  <a:lnTo>
                    <a:pt x="117272" y="81525"/>
                  </a:lnTo>
                  <a:lnTo>
                    <a:pt x="117094" y="81582"/>
                  </a:lnTo>
                  <a:lnTo>
                    <a:pt x="116912" y="81629"/>
                  </a:lnTo>
                  <a:lnTo>
                    <a:pt x="116730" y="81653"/>
                  </a:lnTo>
                  <a:lnTo>
                    <a:pt x="116572" y="81663"/>
                  </a:lnTo>
                  <a:lnTo>
                    <a:pt x="116410" y="81653"/>
                  </a:lnTo>
                  <a:lnTo>
                    <a:pt x="116243" y="81634"/>
                  </a:lnTo>
                  <a:lnTo>
                    <a:pt x="115923" y="81567"/>
                  </a:lnTo>
                  <a:lnTo>
                    <a:pt x="115646" y="81477"/>
                  </a:lnTo>
                  <a:lnTo>
                    <a:pt x="115119" y="81258"/>
                  </a:lnTo>
                  <a:lnTo>
                    <a:pt x="114877" y="81153"/>
                  </a:lnTo>
                  <a:lnTo>
                    <a:pt x="114632" y="81053"/>
                  </a:lnTo>
                  <a:lnTo>
                    <a:pt x="114165" y="80848"/>
                  </a:lnTo>
                  <a:lnTo>
                    <a:pt x="113773" y="80667"/>
                  </a:lnTo>
                  <a:lnTo>
                    <a:pt x="113587" y="80591"/>
                  </a:lnTo>
                  <a:lnTo>
                    <a:pt x="113318" y="80495"/>
                  </a:lnTo>
                  <a:lnTo>
                    <a:pt x="112340" y="80228"/>
                  </a:lnTo>
                  <a:lnTo>
                    <a:pt x="111730" y="80085"/>
                  </a:lnTo>
                  <a:lnTo>
                    <a:pt x="111418" y="80033"/>
                  </a:lnTo>
                  <a:lnTo>
                    <a:pt x="111279" y="80019"/>
                  </a:lnTo>
                  <a:lnTo>
                    <a:pt x="111006" y="80000"/>
                  </a:lnTo>
                  <a:lnTo>
                    <a:pt x="110729" y="79995"/>
                  </a:lnTo>
                  <a:lnTo>
                    <a:pt x="110464" y="80004"/>
                  </a:lnTo>
                  <a:lnTo>
                    <a:pt x="110068" y="80033"/>
                  </a:lnTo>
                  <a:lnTo>
                    <a:pt x="109898" y="80062"/>
                  </a:lnTo>
                  <a:lnTo>
                    <a:pt x="109715" y="80105"/>
                  </a:lnTo>
                  <a:lnTo>
                    <a:pt x="109537" y="80138"/>
                  </a:lnTo>
                  <a:lnTo>
                    <a:pt x="109276" y="80047"/>
                  </a:lnTo>
                  <a:lnTo>
                    <a:pt x="108943" y="79766"/>
                  </a:lnTo>
                  <a:lnTo>
                    <a:pt x="108943" y="79900"/>
                  </a:lnTo>
                  <a:lnTo>
                    <a:pt x="108809" y="80205"/>
                  </a:lnTo>
                  <a:lnTo>
                    <a:pt x="108468" y="80200"/>
                  </a:lnTo>
                  <a:lnTo>
                    <a:pt x="108302" y="80238"/>
                  </a:lnTo>
                  <a:lnTo>
                    <a:pt x="108132" y="80290"/>
                  </a:lnTo>
                  <a:lnTo>
                    <a:pt x="107633" y="80481"/>
                  </a:lnTo>
                  <a:lnTo>
                    <a:pt x="107431" y="80548"/>
                  </a:lnTo>
                  <a:lnTo>
                    <a:pt x="107035" y="80691"/>
                  </a:lnTo>
                  <a:lnTo>
                    <a:pt x="106837" y="80767"/>
                  </a:lnTo>
                  <a:lnTo>
                    <a:pt x="106643" y="80853"/>
                  </a:lnTo>
                  <a:lnTo>
                    <a:pt x="106311" y="81034"/>
                  </a:lnTo>
                  <a:lnTo>
                    <a:pt x="105990" y="81234"/>
                  </a:lnTo>
                  <a:lnTo>
                    <a:pt x="105674" y="81425"/>
                  </a:lnTo>
                  <a:lnTo>
                    <a:pt x="105377" y="81620"/>
                  </a:lnTo>
                  <a:lnTo>
                    <a:pt x="105218" y="81701"/>
                  </a:lnTo>
                  <a:lnTo>
                    <a:pt x="105060" y="81758"/>
                  </a:lnTo>
                  <a:lnTo>
                    <a:pt x="104914" y="81787"/>
                  </a:lnTo>
                  <a:lnTo>
                    <a:pt x="104759" y="81801"/>
                  </a:lnTo>
                  <a:lnTo>
                    <a:pt x="104605" y="81801"/>
                  </a:lnTo>
                  <a:lnTo>
                    <a:pt x="104296" y="81791"/>
                  </a:lnTo>
                  <a:lnTo>
                    <a:pt x="104134" y="81791"/>
                  </a:lnTo>
                  <a:lnTo>
                    <a:pt x="103805" y="81772"/>
                  </a:lnTo>
                  <a:lnTo>
                    <a:pt x="103643" y="81748"/>
                  </a:lnTo>
                  <a:lnTo>
                    <a:pt x="102823" y="81253"/>
                  </a:lnTo>
                  <a:lnTo>
                    <a:pt x="102728" y="81115"/>
                  </a:lnTo>
                  <a:lnTo>
                    <a:pt x="102649" y="80967"/>
                  </a:lnTo>
                  <a:lnTo>
                    <a:pt x="102582" y="80810"/>
                  </a:lnTo>
                  <a:lnTo>
                    <a:pt x="102483" y="80424"/>
                  </a:lnTo>
                  <a:lnTo>
                    <a:pt x="102467" y="80186"/>
                  </a:lnTo>
                  <a:lnTo>
                    <a:pt x="102467" y="79900"/>
                  </a:lnTo>
                  <a:lnTo>
                    <a:pt x="102479" y="79738"/>
                  </a:lnTo>
                  <a:lnTo>
                    <a:pt x="102495" y="79576"/>
                  </a:lnTo>
                  <a:lnTo>
                    <a:pt x="102519" y="79414"/>
                  </a:lnTo>
                  <a:lnTo>
                    <a:pt x="102554" y="79256"/>
                  </a:lnTo>
                  <a:lnTo>
                    <a:pt x="102606" y="79070"/>
                  </a:lnTo>
                  <a:lnTo>
                    <a:pt x="102673" y="78885"/>
                  </a:lnTo>
                  <a:lnTo>
                    <a:pt x="102748" y="78703"/>
                  </a:lnTo>
                  <a:lnTo>
                    <a:pt x="102835" y="78527"/>
                  </a:lnTo>
                  <a:lnTo>
                    <a:pt x="103061" y="78251"/>
                  </a:lnTo>
                  <a:lnTo>
                    <a:pt x="103191" y="78156"/>
                  </a:lnTo>
                  <a:lnTo>
                    <a:pt x="103465" y="77974"/>
                  </a:lnTo>
                  <a:lnTo>
                    <a:pt x="103682" y="77836"/>
                  </a:lnTo>
                  <a:lnTo>
                    <a:pt x="103908" y="77703"/>
                  </a:lnTo>
                  <a:lnTo>
                    <a:pt x="104134" y="77584"/>
                  </a:lnTo>
                  <a:lnTo>
                    <a:pt x="104593" y="77355"/>
                  </a:lnTo>
                  <a:lnTo>
                    <a:pt x="104846" y="77236"/>
                  </a:lnTo>
                  <a:lnTo>
                    <a:pt x="105104" y="77126"/>
                  </a:lnTo>
                  <a:lnTo>
                    <a:pt x="105361" y="77021"/>
                  </a:lnTo>
                  <a:lnTo>
                    <a:pt x="105622" y="76921"/>
                  </a:lnTo>
                  <a:lnTo>
                    <a:pt x="105879" y="76812"/>
                  </a:lnTo>
                  <a:lnTo>
                    <a:pt x="106339" y="76645"/>
                  </a:lnTo>
                  <a:lnTo>
                    <a:pt x="106564" y="76559"/>
                  </a:lnTo>
                  <a:lnTo>
                    <a:pt x="106790" y="76464"/>
                  </a:lnTo>
                  <a:lnTo>
                    <a:pt x="107134" y="76268"/>
                  </a:lnTo>
                  <a:lnTo>
                    <a:pt x="107681" y="75816"/>
                  </a:lnTo>
                  <a:lnTo>
                    <a:pt x="107807" y="75663"/>
                  </a:lnTo>
                  <a:lnTo>
                    <a:pt x="107875" y="75530"/>
                  </a:lnTo>
                  <a:lnTo>
                    <a:pt x="107423" y="75082"/>
                  </a:lnTo>
                  <a:lnTo>
                    <a:pt x="107055" y="74958"/>
                  </a:lnTo>
                  <a:lnTo>
                    <a:pt x="106921" y="74920"/>
                  </a:lnTo>
                  <a:lnTo>
                    <a:pt x="106790" y="74896"/>
                  </a:lnTo>
                  <a:lnTo>
                    <a:pt x="106655" y="74886"/>
                  </a:lnTo>
                  <a:lnTo>
                    <a:pt x="106513" y="74896"/>
                  </a:lnTo>
                  <a:lnTo>
                    <a:pt x="106370" y="74920"/>
                  </a:lnTo>
                  <a:lnTo>
                    <a:pt x="106081" y="75001"/>
                  </a:lnTo>
                  <a:lnTo>
                    <a:pt x="105737" y="75106"/>
                  </a:lnTo>
                  <a:lnTo>
                    <a:pt x="105531" y="75177"/>
                  </a:lnTo>
                  <a:lnTo>
                    <a:pt x="104929" y="75420"/>
                  </a:lnTo>
                  <a:lnTo>
                    <a:pt x="104743" y="75492"/>
                  </a:lnTo>
                  <a:lnTo>
                    <a:pt x="104375" y="75649"/>
                  </a:lnTo>
                  <a:lnTo>
                    <a:pt x="104193" y="75730"/>
                  </a:lnTo>
                  <a:lnTo>
                    <a:pt x="104015" y="75820"/>
                  </a:lnTo>
                  <a:lnTo>
                    <a:pt x="103817" y="75930"/>
                  </a:lnTo>
                  <a:lnTo>
                    <a:pt x="103627" y="76049"/>
                  </a:lnTo>
                  <a:lnTo>
                    <a:pt x="103437" y="76178"/>
                  </a:lnTo>
                  <a:lnTo>
                    <a:pt x="103243" y="76302"/>
                  </a:lnTo>
                  <a:lnTo>
                    <a:pt x="103049" y="76416"/>
                  </a:lnTo>
                  <a:lnTo>
                    <a:pt x="102158" y="76864"/>
                  </a:lnTo>
                  <a:lnTo>
                    <a:pt x="101952" y="76978"/>
                  </a:lnTo>
                  <a:lnTo>
                    <a:pt x="101549" y="77221"/>
                  </a:lnTo>
                  <a:lnTo>
                    <a:pt x="101141" y="77460"/>
                  </a:lnTo>
                  <a:lnTo>
                    <a:pt x="100975" y="77550"/>
                  </a:lnTo>
                  <a:lnTo>
                    <a:pt x="100638" y="77717"/>
                  </a:lnTo>
                  <a:lnTo>
                    <a:pt x="100476" y="77808"/>
                  </a:lnTo>
                  <a:lnTo>
                    <a:pt x="99832" y="78363"/>
                  </a:lnTo>
                  <a:lnTo>
                    <a:pt x="99803" y="78494"/>
                  </a:lnTo>
                  <a:lnTo>
                    <a:pt x="99831" y="78642"/>
                  </a:lnTo>
                  <a:lnTo>
                    <a:pt x="100088" y="79094"/>
                  </a:lnTo>
                  <a:lnTo>
                    <a:pt x="100282" y="79423"/>
                  </a:lnTo>
                  <a:lnTo>
                    <a:pt x="100567" y="79861"/>
                  </a:lnTo>
                  <a:lnTo>
                    <a:pt x="100705" y="80085"/>
                  </a:lnTo>
                  <a:lnTo>
                    <a:pt x="100828" y="80319"/>
                  </a:lnTo>
                  <a:lnTo>
                    <a:pt x="100939" y="80557"/>
                  </a:lnTo>
                  <a:lnTo>
                    <a:pt x="101046" y="80800"/>
                  </a:lnTo>
                  <a:lnTo>
                    <a:pt x="101089" y="80996"/>
                  </a:lnTo>
                  <a:lnTo>
                    <a:pt x="101125" y="81191"/>
                  </a:lnTo>
                  <a:lnTo>
                    <a:pt x="101153" y="81386"/>
                  </a:lnTo>
                  <a:lnTo>
                    <a:pt x="101177" y="81582"/>
                  </a:lnTo>
                  <a:lnTo>
                    <a:pt x="101196" y="81782"/>
                  </a:lnTo>
                  <a:lnTo>
                    <a:pt x="101208" y="81939"/>
                  </a:lnTo>
                  <a:lnTo>
                    <a:pt x="101216" y="82096"/>
                  </a:lnTo>
                  <a:lnTo>
                    <a:pt x="101220" y="82254"/>
                  </a:lnTo>
                  <a:lnTo>
                    <a:pt x="101216" y="82411"/>
                  </a:lnTo>
                  <a:lnTo>
                    <a:pt x="101204" y="82568"/>
                  </a:lnTo>
                  <a:lnTo>
                    <a:pt x="101165" y="82816"/>
                  </a:lnTo>
                  <a:lnTo>
                    <a:pt x="101105" y="83064"/>
                  </a:lnTo>
                  <a:lnTo>
                    <a:pt x="101022" y="83312"/>
                  </a:lnTo>
                  <a:lnTo>
                    <a:pt x="100923" y="83540"/>
                  </a:lnTo>
                  <a:lnTo>
                    <a:pt x="100800" y="83755"/>
                  </a:lnTo>
                  <a:lnTo>
                    <a:pt x="100705" y="83893"/>
                  </a:lnTo>
                  <a:lnTo>
                    <a:pt x="100599" y="84022"/>
                  </a:lnTo>
                  <a:lnTo>
                    <a:pt x="100365" y="84260"/>
                  </a:lnTo>
                  <a:lnTo>
                    <a:pt x="100036" y="84527"/>
                  </a:lnTo>
                  <a:lnTo>
                    <a:pt x="99558" y="84836"/>
                  </a:lnTo>
                  <a:lnTo>
                    <a:pt x="99241" y="85017"/>
                  </a:lnTo>
                  <a:lnTo>
                    <a:pt x="99078" y="85094"/>
                  </a:lnTo>
                  <a:lnTo>
                    <a:pt x="98916" y="85156"/>
                  </a:lnTo>
                  <a:lnTo>
                    <a:pt x="98631" y="85227"/>
                  </a:lnTo>
                  <a:lnTo>
                    <a:pt x="98489" y="85251"/>
                  </a:lnTo>
                  <a:lnTo>
                    <a:pt x="98342" y="85270"/>
                  </a:lnTo>
                  <a:lnTo>
                    <a:pt x="98045" y="85299"/>
                  </a:lnTo>
                  <a:lnTo>
                    <a:pt x="97737" y="85313"/>
                  </a:lnTo>
                  <a:lnTo>
                    <a:pt x="97582" y="85308"/>
                  </a:lnTo>
                  <a:lnTo>
                    <a:pt x="97432" y="85294"/>
                  </a:lnTo>
                  <a:lnTo>
                    <a:pt x="97289" y="85275"/>
                  </a:lnTo>
                  <a:lnTo>
                    <a:pt x="97147" y="85246"/>
                  </a:lnTo>
                  <a:lnTo>
                    <a:pt x="97004" y="85208"/>
                  </a:lnTo>
                  <a:lnTo>
                    <a:pt x="96600" y="85113"/>
                  </a:lnTo>
                  <a:lnTo>
                    <a:pt x="96126" y="85008"/>
                  </a:lnTo>
                  <a:lnTo>
                    <a:pt x="95841" y="84936"/>
                  </a:lnTo>
                  <a:lnTo>
                    <a:pt x="95650" y="84879"/>
                  </a:lnTo>
                  <a:lnTo>
                    <a:pt x="95520" y="84837"/>
                  </a:lnTo>
                  <a:lnTo>
                    <a:pt x="94914" y="84631"/>
                  </a:lnTo>
                  <a:lnTo>
                    <a:pt x="94724" y="84593"/>
                  </a:lnTo>
                  <a:lnTo>
                    <a:pt x="94534" y="84550"/>
                  </a:lnTo>
                  <a:lnTo>
                    <a:pt x="94403" y="84507"/>
                  </a:lnTo>
                  <a:lnTo>
                    <a:pt x="94004" y="84365"/>
                  </a:lnTo>
                  <a:lnTo>
                    <a:pt x="93873" y="84322"/>
                  </a:lnTo>
                  <a:lnTo>
                    <a:pt x="93719" y="84279"/>
                  </a:lnTo>
                  <a:lnTo>
                    <a:pt x="93561" y="84241"/>
                  </a:lnTo>
                  <a:lnTo>
                    <a:pt x="93089" y="84141"/>
                  </a:lnTo>
                  <a:lnTo>
                    <a:pt x="92946" y="84107"/>
                  </a:lnTo>
                  <a:lnTo>
                    <a:pt x="92515" y="84022"/>
                  </a:lnTo>
                  <a:lnTo>
                    <a:pt x="92210" y="83936"/>
                  </a:lnTo>
                  <a:lnTo>
                    <a:pt x="91882" y="83821"/>
                  </a:lnTo>
                  <a:lnTo>
                    <a:pt x="91724" y="83760"/>
                  </a:lnTo>
                  <a:lnTo>
                    <a:pt x="91510" y="83588"/>
                  </a:lnTo>
                  <a:lnTo>
                    <a:pt x="90833" y="83311"/>
                  </a:lnTo>
                  <a:lnTo>
                    <a:pt x="90504" y="83092"/>
                  </a:lnTo>
                  <a:lnTo>
                    <a:pt x="90279" y="82864"/>
                  </a:lnTo>
                  <a:lnTo>
                    <a:pt x="90056" y="82630"/>
                  </a:lnTo>
                  <a:lnTo>
                    <a:pt x="89633" y="82220"/>
                  </a:lnTo>
                  <a:lnTo>
                    <a:pt x="89428" y="82015"/>
                  </a:lnTo>
                  <a:lnTo>
                    <a:pt x="89230" y="81810"/>
                  </a:lnTo>
                  <a:lnTo>
                    <a:pt x="89036" y="81601"/>
                  </a:lnTo>
                  <a:lnTo>
                    <a:pt x="88885" y="81429"/>
                  </a:lnTo>
                  <a:lnTo>
                    <a:pt x="88446" y="80900"/>
                  </a:lnTo>
                  <a:lnTo>
                    <a:pt x="87820" y="80238"/>
                  </a:lnTo>
                  <a:lnTo>
                    <a:pt x="87440" y="80071"/>
                  </a:lnTo>
                  <a:lnTo>
                    <a:pt x="87183" y="80024"/>
                  </a:lnTo>
                  <a:lnTo>
                    <a:pt x="86458" y="79785"/>
                  </a:lnTo>
                  <a:lnTo>
                    <a:pt x="86155" y="79688"/>
                  </a:lnTo>
                  <a:lnTo>
                    <a:pt x="86277" y="80024"/>
                  </a:lnTo>
                  <a:lnTo>
                    <a:pt x="86384" y="80190"/>
                  </a:lnTo>
                  <a:lnTo>
                    <a:pt x="86513" y="80452"/>
                  </a:lnTo>
                  <a:lnTo>
                    <a:pt x="86558" y="80619"/>
                  </a:lnTo>
                  <a:lnTo>
                    <a:pt x="86578" y="80800"/>
                  </a:lnTo>
                  <a:lnTo>
                    <a:pt x="86589" y="80981"/>
                  </a:lnTo>
                  <a:lnTo>
                    <a:pt x="86609" y="81162"/>
                  </a:lnTo>
                  <a:lnTo>
                    <a:pt x="86656" y="81329"/>
                  </a:lnTo>
                  <a:lnTo>
                    <a:pt x="86751" y="81510"/>
                  </a:lnTo>
                  <a:lnTo>
                    <a:pt x="86870" y="81677"/>
                  </a:lnTo>
                  <a:lnTo>
                    <a:pt x="87008" y="81839"/>
                  </a:lnTo>
                  <a:lnTo>
                    <a:pt x="87290" y="82153"/>
                  </a:lnTo>
                  <a:lnTo>
                    <a:pt x="87444" y="82335"/>
                  </a:lnTo>
                  <a:lnTo>
                    <a:pt x="87769" y="82683"/>
                  </a:lnTo>
                  <a:lnTo>
                    <a:pt x="87931" y="82850"/>
                  </a:lnTo>
                  <a:lnTo>
                    <a:pt x="88101" y="83016"/>
                  </a:lnTo>
                  <a:lnTo>
                    <a:pt x="88255" y="83159"/>
                  </a:lnTo>
                  <a:lnTo>
                    <a:pt x="88575" y="83445"/>
                  </a:lnTo>
                  <a:lnTo>
                    <a:pt x="88905" y="83712"/>
                  </a:lnTo>
                  <a:lnTo>
                    <a:pt x="89174" y="83983"/>
                  </a:lnTo>
                  <a:lnTo>
                    <a:pt x="89368" y="84155"/>
                  </a:lnTo>
                  <a:lnTo>
                    <a:pt x="89573" y="84327"/>
                  </a:lnTo>
                  <a:lnTo>
                    <a:pt x="89994" y="84646"/>
                  </a:lnTo>
                  <a:lnTo>
                    <a:pt x="90212" y="84794"/>
                  </a:lnTo>
                  <a:lnTo>
                    <a:pt x="90432" y="84932"/>
                  </a:lnTo>
                  <a:lnTo>
                    <a:pt x="90769" y="85108"/>
                  </a:lnTo>
                  <a:lnTo>
                    <a:pt x="91122" y="85261"/>
                  </a:lnTo>
                  <a:lnTo>
                    <a:pt x="91478" y="85394"/>
                  </a:lnTo>
                  <a:lnTo>
                    <a:pt x="92202" y="85627"/>
                  </a:lnTo>
                  <a:lnTo>
                    <a:pt x="92487" y="85699"/>
                  </a:lnTo>
                  <a:lnTo>
                    <a:pt x="93062" y="85804"/>
                  </a:lnTo>
                  <a:lnTo>
                    <a:pt x="93347" y="85875"/>
                  </a:lnTo>
                  <a:lnTo>
                    <a:pt x="93619" y="85975"/>
                  </a:lnTo>
                  <a:lnTo>
                    <a:pt x="93964" y="86142"/>
                  </a:lnTo>
                  <a:lnTo>
                    <a:pt x="94131" y="86238"/>
                  </a:lnTo>
                  <a:lnTo>
                    <a:pt x="94542" y="86866"/>
                  </a:lnTo>
                  <a:lnTo>
                    <a:pt x="94578" y="87010"/>
                  </a:lnTo>
                  <a:lnTo>
                    <a:pt x="94601" y="87162"/>
                  </a:lnTo>
                  <a:lnTo>
                    <a:pt x="94614" y="87310"/>
                  </a:lnTo>
                  <a:lnTo>
                    <a:pt x="94614" y="87462"/>
                  </a:lnTo>
                  <a:lnTo>
                    <a:pt x="94597" y="87610"/>
                  </a:lnTo>
                  <a:lnTo>
                    <a:pt x="94372" y="87953"/>
                  </a:lnTo>
                  <a:lnTo>
                    <a:pt x="94205" y="88177"/>
                  </a:lnTo>
                  <a:lnTo>
                    <a:pt x="94055" y="88368"/>
                  </a:lnTo>
                  <a:lnTo>
                    <a:pt x="93817" y="88649"/>
                  </a:lnTo>
                  <a:lnTo>
                    <a:pt x="93425" y="89092"/>
                  </a:lnTo>
                  <a:lnTo>
                    <a:pt x="93283" y="89268"/>
                  </a:lnTo>
                  <a:lnTo>
                    <a:pt x="92958" y="89764"/>
                  </a:lnTo>
                  <a:lnTo>
                    <a:pt x="92650" y="90355"/>
                  </a:lnTo>
                  <a:lnTo>
                    <a:pt x="92444" y="90726"/>
                  </a:lnTo>
                  <a:lnTo>
                    <a:pt x="92380" y="90888"/>
                  </a:lnTo>
                  <a:lnTo>
                    <a:pt x="92313" y="91046"/>
                  </a:lnTo>
                  <a:lnTo>
                    <a:pt x="92186" y="91370"/>
                  </a:lnTo>
                  <a:lnTo>
                    <a:pt x="91897" y="92023"/>
                  </a:lnTo>
                  <a:lnTo>
                    <a:pt x="91854" y="92151"/>
                  </a:lnTo>
                  <a:lnTo>
                    <a:pt x="91810" y="92318"/>
                  </a:lnTo>
                  <a:lnTo>
                    <a:pt x="91779" y="92490"/>
                  </a:lnTo>
                  <a:lnTo>
                    <a:pt x="91735" y="92833"/>
                  </a:lnTo>
                  <a:lnTo>
                    <a:pt x="91707" y="93152"/>
                  </a:lnTo>
                  <a:lnTo>
                    <a:pt x="91688" y="93729"/>
                  </a:lnTo>
                  <a:lnTo>
                    <a:pt x="91668" y="94034"/>
                  </a:lnTo>
                  <a:lnTo>
                    <a:pt x="91652" y="94338"/>
                  </a:lnTo>
                  <a:lnTo>
                    <a:pt x="91652" y="94491"/>
                  </a:lnTo>
                  <a:lnTo>
                    <a:pt x="91676" y="94829"/>
                  </a:lnTo>
                  <a:lnTo>
                    <a:pt x="91696" y="94996"/>
                  </a:lnTo>
                  <a:lnTo>
                    <a:pt x="91727" y="95158"/>
                  </a:lnTo>
                  <a:lnTo>
                    <a:pt x="91775" y="95315"/>
                  </a:lnTo>
                  <a:lnTo>
                    <a:pt x="92064" y="95816"/>
                  </a:lnTo>
                  <a:lnTo>
                    <a:pt x="92345" y="96149"/>
                  </a:lnTo>
                  <a:lnTo>
                    <a:pt x="93105" y="95935"/>
                  </a:lnTo>
                  <a:lnTo>
                    <a:pt x="93160" y="95792"/>
                  </a:lnTo>
                  <a:lnTo>
                    <a:pt x="93200" y="95644"/>
                  </a:lnTo>
                  <a:lnTo>
                    <a:pt x="93224" y="95487"/>
                  </a:lnTo>
                  <a:lnTo>
                    <a:pt x="93263" y="95168"/>
                  </a:lnTo>
                  <a:lnTo>
                    <a:pt x="93283" y="94982"/>
                  </a:lnTo>
                  <a:lnTo>
                    <a:pt x="93295" y="94796"/>
                  </a:lnTo>
                  <a:lnTo>
                    <a:pt x="93311" y="94420"/>
                  </a:lnTo>
                  <a:lnTo>
                    <a:pt x="93327" y="94234"/>
                  </a:lnTo>
                  <a:lnTo>
                    <a:pt x="93346" y="94091"/>
                  </a:lnTo>
                  <a:lnTo>
                    <a:pt x="93418" y="93657"/>
                  </a:lnTo>
                  <a:lnTo>
                    <a:pt x="93437" y="93514"/>
                  </a:lnTo>
                  <a:lnTo>
                    <a:pt x="93449" y="93385"/>
                  </a:lnTo>
                  <a:lnTo>
                    <a:pt x="93465" y="93128"/>
                  </a:lnTo>
                  <a:lnTo>
                    <a:pt x="93477" y="92995"/>
                  </a:lnTo>
                  <a:lnTo>
                    <a:pt x="93525" y="92714"/>
                  </a:lnTo>
                  <a:lnTo>
                    <a:pt x="93604" y="92404"/>
                  </a:lnTo>
                  <a:lnTo>
                    <a:pt x="93651" y="92256"/>
                  </a:lnTo>
                  <a:lnTo>
                    <a:pt x="93738" y="92004"/>
                  </a:lnTo>
                  <a:lnTo>
                    <a:pt x="93817" y="91803"/>
                  </a:lnTo>
                  <a:lnTo>
                    <a:pt x="93964" y="91465"/>
                  </a:lnTo>
                  <a:lnTo>
                    <a:pt x="94095" y="91193"/>
                  </a:lnTo>
                  <a:lnTo>
                    <a:pt x="94320" y="90855"/>
                  </a:lnTo>
                  <a:lnTo>
                    <a:pt x="94546" y="90622"/>
                  </a:lnTo>
                  <a:lnTo>
                    <a:pt x="94613" y="90464"/>
                  </a:lnTo>
                  <a:lnTo>
                    <a:pt x="94633" y="90307"/>
                  </a:lnTo>
                  <a:lnTo>
                    <a:pt x="94621" y="90150"/>
                  </a:lnTo>
                  <a:lnTo>
                    <a:pt x="94831" y="89916"/>
                  </a:lnTo>
                  <a:lnTo>
                    <a:pt x="95076" y="89654"/>
                  </a:lnTo>
                  <a:lnTo>
                    <a:pt x="95330" y="89402"/>
                  </a:lnTo>
                  <a:lnTo>
                    <a:pt x="95595" y="89163"/>
                  </a:lnTo>
                  <a:lnTo>
                    <a:pt x="95868" y="88939"/>
                  </a:lnTo>
                  <a:lnTo>
                    <a:pt x="96145" y="88730"/>
                  </a:lnTo>
                  <a:lnTo>
                    <a:pt x="96410" y="88544"/>
                  </a:lnTo>
                  <a:lnTo>
                    <a:pt x="96687" y="88372"/>
                  </a:lnTo>
                  <a:lnTo>
                    <a:pt x="96968" y="88210"/>
                  </a:lnTo>
                  <a:lnTo>
                    <a:pt x="97254" y="88063"/>
                  </a:lnTo>
                  <a:lnTo>
                    <a:pt x="97542" y="87939"/>
                  </a:lnTo>
                  <a:lnTo>
                    <a:pt x="97855" y="87824"/>
                  </a:lnTo>
                  <a:lnTo>
                    <a:pt x="98176" y="87729"/>
                  </a:lnTo>
                  <a:lnTo>
                    <a:pt x="98501" y="87653"/>
                  </a:lnTo>
                  <a:lnTo>
                    <a:pt x="98829" y="87591"/>
                  </a:lnTo>
                  <a:lnTo>
                    <a:pt x="99158" y="87543"/>
                  </a:lnTo>
                  <a:lnTo>
                    <a:pt x="99451" y="87510"/>
                  </a:lnTo>
                  <a:lnTo>
                    <a:pt x="99748" y="87491"/>
                  </a:lnTo>
                  <a:lnTo>
                    <a:pt x="100044" y="87486"/>
                  </a:lnTo>
                  <a:lnTo>
                    <a:pt x="100341" y="87491"/>
                  </a:lnTo>
                  <a:lnTo>
                    <a:pt x="100634" y="87510"/>
                  </a:lnTo>
                  <a:lnTo>
                    <a:pt x="100927" y="87538"/>
                  </a:lnTo>
                  <a:lnTo>
                    <a:pt x="101220" y="87576"/>
                  </a:lnTo>
                  <a:lnTo>
                    <a:pt x="101513" y="87629"/>
                  </a:lnTo>
                  <a:lnTo>
                    <a:pt x="101802" y="87696"/>
                  </a:lnTo>
                  <a:lnTo>
                    <a:pt x="102087" y="87772"/>
                  </a:lnTo>
                  <a:lnTo>
                    <a:pt x="102368" y="87867"/>
                  </a:lnTo>
                  <a:lnTo>
                    <a:pt x="102641" y="87972"/>
                  </a:lnTo>
                  <a:lnTo>
                    <a:pt x="102918" y="88091"/>
                  </a:lnTo>
                  <a:lnTo>
                    <a:pt x="103188" y="88225"/>
                  </a:lnTo>
                  <a:lnTo>
                    <a:pt x="103730" y="88515"/>
                  </a:lnTo>
                  <a:lnTo>
                    <a:pt x="104011" y="88673"/>
                  </a:lnTo>
                  <a:lnTo>
                    <a:pt x="104284" y="88839"/>
                  </a:lnTo>
                  <a:lnTo>
                    <a:pt x="104537" y="89035"/>
                  </a:lnTo>
                  <a:lnTo>
                    <a:pt x="104771" y="89254"/>
                  </a:lnTo>
                  <a:lnTo>
                    <a:pt x="104945" y="89459"/>
                  </a:lnTo>
                  <a:lnTo>
                    <a:pt x="105115" y="89673"/>
                  </a:lnTo>
                  <a:lnTo>
                    <a:pt x="105270" y="89912"/>
                  </a:lnTo>
                  <a:lnTo>
                    <a:pt x="105396" y="90155"/>
                  </a:lnTo>
                  <a:lnTo>
                    <a:pt x="105480" y="90407"/>
                  </a:lnTo>
                  <a:lnTo>
                    <a:pt x="105503" y="90598"/>
                  </a:lnTo>
                  <a:lnTo>
                    <a:pt x="105507" y="90788"/>
                  </a:lnTo>
                  <a:lnTo>
                    <a:pt x="105499" y="90984"/>
                  </a:lnTo>
                  <a:lnTo>
                    <a:pt x="105476" y="91174"/>
                  </a:lnTo>
                  <a:lnTo>
                    <a:pt x="105432" y="91360"/>
                  </a:lnTo>
                  <a:lnTo>
                    <a:pt x="105377" y="91536"/>
                  </a:lnTo>
                  <a:lnTo>
                    <a:pt x="105309" y="91718"/>
                  </a:lnTo>
                  <a:lnTo>
                    <a:pt x="105222" y="91889"/>
                  </a:lnTo>
                  <a:lnTo>
                    <a:pt x="105123" y="92046"/>
                  </a:lnTo>
                  <a:lnTo>
                    <a:pt x="104890" y="92313"/>
                  </a:lnTo>
                  <a:lnTo>
                    <a:pt x="104755" y="92423"/>
                  </a:lnTo>
                  <a:lnTo>
                    <a:pt x="104613" y="92523"/>
                  </a:lnTo>
                  <a:lnTo>
                    <a:pt x="104462" y="92609"/>
                  </a:lnTo>
                  <a:lnTo>
                    <a:pt x="104308" y="92685"/>
                  </a:lnTo>
                  <a:lnTo>
                    <a:pt x="104122" y="92756"/>
                  </a:lnTo>
                  <a:lnTo>
                    <a:pt x="103924" y="92818"/>
                  </a:lnTo>
                  <a:lnTo>
                    <a:pt x="103722" y="92861"/>
                  </a:lnTo>
                  <a:lnTo>
                    <a:pt x="103516" y="92885"/>
                  </a:lnTo>
                  <a:lnTo>
                    <a:pt x="103322" y="92880"/>
                  </a:lnTo>
                  <a:lnTo>
                    <a:pt x="103136" y="92852"/>
                  </a:lnTo>
                  <a:lnTo>
                    <a:pt x="102950" y="92799"/>
                  </a:lnTo>
                  <a:lnTo>
                    <a:pt x="102768" y="92728"/>
                  </a:lnTo>
                  <a:lnTo>
                    <a:pt x="102586" y="92642"/>
                  </a:lnTo>
                  <a:lnTo>
                    <a:pt x="102416" y="92552"/>
                  </a:lnTo>
                  <a:lnTo>
                    <a:pt x="102257" y="92451"/>
                  </a:lnTo>
                  <a:lnTo>
                    <a:pt x="102107" y="92337"/>
                  </a:lnTo>
                  <a:lnTo>
                    <a:pt x="101814" y="92094"/>
                  </a:lnTo>
                  <a:lnTo>
                    <a:pt x="101659" y="91989"/>
                  </a:lnTo>
                  <a:lnTo>
                    <a:pt x="101513" y="91894"/>
                  </a:lnTo>
                  <a:lnTo>
                    <a:pt x="101212" y="91722"/>
                  </a:lnTo>
                  <a:lnTo>
                    <a:pt x="101058" y="91651"/>
                  </a:lnTo>
                  <a:lnTo>
                    <a:pt x="100899" y="91589"/>
                  </a:lnTo>
                  <a:lnTo>
                    <a:pt x="100694" y="91536"/>
                  </a:lnTo>
                  <a:lnTo>
                    <a:pt x="100480" y="91498"/>
                  </a:lnTo>
                  <a:lnTo>
                    <a:pt x="100258" y="91484"/>
                  </a:lnTo>
                  <a:lnTo>
                    <a:pt x="100040" y="91484"/>
                  </a:lnTo>
                  <a:lnTo>
                    <a:pt x="99823" y="91498"/>
                  </a:lnTo>
                  <a:lnTo>
                    <a:pt x="99629" y="91527"/>
                  </a:lnTo>
                  <a:lnTo>
                    <a:pt x="99431" y="91570"/>
                  </a:lnTo>
                  <a:lnTo>
                    <a:pt x="99237" y="91627"/>
                  </a:lnTo>
                  <a:lnTo>
                    <a:pt x="99047" y="91694"/>
                  </a:lnTo>
                  <a:lnTo>
                    <a:pt x="98861" y="91770"/>
                  </a:lnTo>
                  <a:lnTo>
                    <a:pt x="98635" y="91865"/>
                  </a:lnTo>
                  <a:lnTo>
                    <a:pt x="98406" y="91980"/>
                  </a:lnTo>
                  <a:lnTo>
                    <a:pt x="98188" y="92108"/>
                  </a:lnTo>
                  <a:lnTo>
                    <a:pt x="97990" y="92256"/>
                  </a:lnTo>
                  <a:lnTo>
                    <a:pt x="97816" y="92418"/>
                  </a:lnTo>
                  <a:lnTo>
                    <a:pt x="97713" y="92556"/>
                  </a:lnTo>
                  <a:lnTo>
                    <a:pt x="97618" y="92704"/>
                  </a:lnTo>
                  <a:lnTo>
                    <a:pt x="97531" y="92856"/>
                  </a:lnTo>
                  <a:lnTo>
                    <a:pt x="97459" y="93018"/>
                  </a:lnTo>
                  <a:lnTo>
                    <a:pt x="97396" y="93181"/>
                  </a:lnTo>
                  <a:lnTo>
                    <a:pt x="97341" y="93357"/>
                  </a:lnTo>
                  <a:lnTo>
                    <a:pt x="97301" y="93538"/>
                  </a:lnTo>
                  <a:lnTo>
                    <a:pt x="97269" y="93719"/>
                  </a:lnTo>
                  <a:lnTo>
                    <a:pt x="97250" y="93905"/>
                  </a:lnTo>
                  <a:lnTo>
                    <a:pt x="97238" y="94091"/>
                  </a:lnTo>
                  <a:lnTo>
                    <a:pt x="97230" y="94305"/>
                  </a:lnTo>
                  <a:lnTo>
                    <a:pt x="97234" y="94520"/>
                  </a:lnTo>
                  <a:lnTo>
                    <a:pt x="97250" y="94734"/>
                  </a:lnTo>
                  <a:lnTo>
                    <a:pt x="97281" y="94944"/>
                  </a:lnTo>
                  <a:lnTo>
                    <a:pt x="97337" y="95149"/>
                  </a:lnTo>
                  <a:lnTo>
                    <a:pt x="97416" y="95354"/>
                  </a:lnTo>
                  <a:lnTo>
                    <a:pt x="97511" y="95554"/>
                  </a:lnTo>
                  <a:lnTo>
                    <a:pt x="97630" y="95749"/>
                  </a:lnTo>
                  <a:lnTo>
                    <a:pt x="97760" y="95930"/>
                  </a:lnTo>
                  <a:lnTo>
                    <a:pt x="98073" y="96292"/>
                  </a:lnTo>
                  <a:lnTo>
                    <a:pt x="98263" y="96473"/>
                  </a:lnTo>
                  <a:lnTo>
                    <a:pt x="98461" y="96635"/>
                  </a:lnTo>
                  <a:lnTo>
                    <a:pt x="98663" y="96769"/>
                  </a:lnTo>
                  <a:lnTo>
                    <a:pt x="98892" y="96893"/>
                  </a:lnTo>
                  <a:lnTo>
                    <a:pt x="99134" y="96988"/>
                  </a:lnTo>
                  <a:lnTo>
                    <a:pt x="99387" y="97060"/>
                  </a:lnTo>
                  <a:lnTo>
                    <a:pt x="99645" y="97107"/>
                  </a:lnTo>
                  <a:lnTo>
                    <a:pt x="99894" y="97131"/>
                  </a:lnTo>
                  <a:lnTo>
                    <a:pt x="100207" y="97136"/>
                  </a:lnTo>
                  <a:lnTo>
                    <a:pt x="100523" y="97107"/>
                  </a:lnTo>
                  <a:lnTo>
                    <a:pt x="100840" y="97040"/>
                  </a:lnTo>
                  <a:lnTo>
                    <a:pt x="101145" y="96940"/>
                  </a:lnTo>
                  <a:lnTo>
                    <a:pt x="101430" y="96802"/>
                  </a:lnTo>
                  <a:lnTo>
                    <a:pt x="101656" y="96650"/>
                  </a:lnTo>
                  <a:lnTo>
                    <a:pt x="101873" y="96469"/>
                  </a:lnTo>
                  <a:lnTo>
                    <a:pt x="102083" y="96259"/>
                  </a:lnTo>
                  <a:lnTo>
                    <a:pt x="102281" y="96040"/>
                  </a:lnTo>
                  <a:lnTo>
                    <a:pt x="102467" y="95816"/>
                  </a:lnTo>
                  <a:lnTo>
                    <a:pt x="102586" y="95654"/>
                  </a:lnTo>
                  <a:lnTo>
                    <a:pt x="102697" y="95482"/>
                  </a:lnTo>
                  <a:lnTo>
                    <a:pt x="102804" y="95306"/>
                  </a:lnTo>
                  <a:lnTo>
                    <a:pt x="102918" y="95139"/>
                  </a:lnTo>
                  <a:lnTo>
                    <a:pt x="103045" y="94991"/>
                  </a:lnTo>
                  <a:lnTo>
                    <a:pt x="103184" y="94858"/>
                  </a:lnTo>
                  <a:lnTo>
                    <a:pt x="103330" y="94739"/>
                  </a:lnTo>
                  <a:lnTo>
                    <a:pt x="103488" y="94629"/>
                  </a:lnTo>
                  <a:lnTo>
                    <a:pt x="103647" y="94539"/>
                  </a:lnTo>
                  <a:lnTo>
                    <a:pt x="103813" y="94462"/>
                  </a:lnTo>
                  <a:lnTo>
                    <a:pt x="103995" y="94405"/>
                  </a:lnTo>
                  <a:lnTo>
                    <a:pt x="104185" y="94367"/>
                  </a:lnTo>
                  <a:lnTo>
                    <a:pt x="104383" y="94348"/>
                  </a:lnTo>
                  <a:lnTo>
                    <a:pt x="104577" y="94348"/>
                  </a:lnTo>
                  <a:lnTo>
                    <a:pt x="104771" y="94362"/>
                  </a:lnTo>
                  <a:lnTo>
                    <a:pt x="104945" y="94400"/>
                  </a:lnTo>
                  <a:lnTo>
                    <a:pt x="105119" y="94448"/>
                  </a:lnTo>
                  <a:lnTo>
                    <a:pt x="105294" y="94520"/>
                  </a:lnTo>
                  <a:lnTo>
                    <a:pt x="105460" y="94601"/>
                  </a:lnTo>
                  <a:lnTo>
                    <a:pt x="105618" y="94696"/>
                  </a:lnTo>
                  <a:lnTo>
                    <a:pt x="105757" y="94791"/>
                  </a:lnTo>
                  <a:lnTo>
                    <a:pt x="105891" y="94896"/>
                  </a:lnTo>
                  <a:lnTo>
                    <a:pt x="106042" y="95091"/>
                  </a:lnTo>
                  <a:lnTo>
                    <a:pt x="106172" y="95306"/>
                  </a:lnTo>
                  <a:lnTo>
                    <a:pt x="106279" y="95539"/>
                  </a:lnTo>
                  <a:lnTo>
                    <a:pt x="106366" y="95773"/>
                  </a:lnTo>
                  <a:lnTo>
                    <a:pt x="106426" y="96011"/>
                  </a:lnTo>
                  <a:lnTo>
                    <a:pt x="106457" y="96278"/>
                  </a:lnTo>
                  <a:lnTo>
                    <a:pt x="106453" y="96559"/>
                  </a:lnTo>
                  <a:lnTo>
                    <a:pt x="106418" y="96840"/>
                  </a:lnTo>
                  <a:lnTo>
                    <a:pt x="106362" y="97117"/>
                  </a:lnTo>
                  <a:lnTo>
                    <a:pt x="106279" y="97379"/>
                  </a:lnTo>
                  <a:lnTo>
                    <a:pt x="106192" y="97588"/>
                  </a:lnTo>
                  <a:lnTo>
                    <a:pt x="106085" y="97793"/>
                  </a:lnTo>
                  <a:lnTo>
                    <a:pt x="105959" y="97994"/>
                  </a:lnTo>
                  <a:lnTo>
                    <a:pt x="105828" y="98189"/>
                  </a:lnTo>
                  <a:lnTo>
                    <a:pt x="105689" y="98375"/>
                  </a:lnTo>
                  <a:lnTo>
                    <a:pt x="105503" y="98599"/>
                  </a:lnTo>
                  <a:lnTo>
                    <a:pt x="105305" y="98813"/>
                  </a:lnTo>
                  <a:lnTo>
                    <a:pt x="105096" y="99018"/>
                  </a:lnTo>
                  <a:lnTo>
                    <a:pt x="104316" y="99728"/>
                  </a:lnTo>
                  <a:lnTo>
                    <a:pt x="104138" y="99885"/>
                  </a:lnTo>
                  <a:lnTo>
                    <a:pt x="103952" y="100033"/>
                  </a:lnTo>
                  <a:lnTo>
                    <a:pt x="103762" y="100166"/>
                  </a:lnTo>
                  <a:lnTo>
                    <a:pt x="103560" y="100286"/>
                  </a:lnTo>
                  <a:lnTo>
                    <a:pt x="103350" y="100390"/>
                  </a:lnTo>
                  <a:lnTo>
                    <a:pt x="103136" y="100491"/>
                  </a:lnTo>
                  <a:lnTo>
                    <a:pt x="102697" y="100672"/>
                  </a:lnTo>
                  <a:lnTo>
                    <a:pt x="102511" y="100753"/>
                  </a:lnTo>
                  <a:lnTo>
                    <a:pt x="102123" y="100896"/>
                  </a:lnTo>
                  <a:lnTo>
                    <a:pt x="101929" y="100962"/>
                  </a:lnTo>
                  <a:lnTo>
                    <a:pt x="101735" y="101015"/>
                  </a:lnTo>
                  <a:lnTo>
                    <a:pt x="101489" y="101067"/>
                  </a:lnTo>
                  <a:lnTo>
                    <a:pt x="101240" y="101105"/>
                  </a:lnTo>
                  <a:lnTo>
                    <a:pt x="100987" y="101134"/>
                  </a:lnTo>
                  <a:lnTo>
                    <a:pt x="100737" y="101153"/>
                  </a:lnTo>
                  <a:lnTo>
                    <a:pt x="100484" y="101158"/>
                  </a:lnTo>
                  <a:lnTo>
                    <a:pt x="100215" y="101158"/>
                  </a:lnTo>
                  <a:lnTo>
                    <a:pt x="99949" y="101148"/>
                  </a:lnTo>
                  <a:lnTo>
                    <a:pt x="99411" y="101096"/>
                  </a:lnTo>
                  <a:lnTo>
                    <a:pt x="98865" y="101029"/>
                  </a:lnTo>
                  <a:lnTo>
                    <a:pt x="98580" y="100991"/>
                  </a:lnTo>
                  <a:lnTo>
                    <a:pt x="98299" y="100943"/>
                  </a:lnTo>
                  <a:lnTo>
                    <a:pt x="98025" y="100881"/>
                  </a:lnTo>
                  <a:lnTo>
                    <a:pt x="97760" y="100795"/>
                  </a:lnTo>
                  <a:lnTo>
                    <a:pt x="97495" y="100686"/>
                  </a:lnTo>
                  <a:lnTo>
                    <a:pt x="97242" y="100548"/>
                  </a:lnTo>
                  <a:lnTo>
                    <a:pt x="96992" y="100395"/>
                  </a:lnTo>
                  <a:lnTo>
                    <a:pt x="96074" y="99800"/>
                  </a:lnTo>
                  <a:lnTo>
                    <a:pt x="95864" y="99652"/>
                  </a:lnTo>
                  <a:lnTo>
                    <a:pt x="95658" y="99499"/>
                  </a:lnTo>
                  <a:lnTo>
                    <a:pt x="95460" y="99337"/>
                  </a:lnTo>
                  <a:lnTo>
                    <a:pt x="95318" y="99209"/>
                  </a:lnTo>
                  <a:lnTo>
                    <a:pt x="95179" y="99070"/>
                  </a:lnTo>
                  <a:lnTo>
                    <a:pt x="94779" y="98656"/>
                  </a:lnTo>
                  <a:lnTo>
                    <a:pt x="94498" y="98332"/>
                  </a:lnTo>
                  <a:lnTo>
                    <a:pt x="94360" y="98165"/>
                  </a:lnTo>
                  <a:lnTo>
                    <a:pt x="94213" y="98017"/>
                  </a:lnTo>
                  <a:lnTo>
                    <a:pt x="93968" y="97846"/>
                  </a:lnTo>
                  <a:lnTo>
                    <a:pt x="93144" y="97765"/>
                  </a:lnTo>
                  <a:lnTo>
                    <a:pt x="93160" y="97893"/>
                  </a:lnTo>
                  <a:lnTo>
                    <a:pt x="93164" y="98041"/>
                  </a:lnTo>
                  <a:lnTo>
                    <a:pt x="93156" y="98194"/>
                  </a:lnTo>
                  <a:lnTo>
                    <a:pt x="93140" y="98346"/>
                  </a:lnTo>
                  <a:lnTo>
                    <a:pt x="93129" y="98499"/>
                  </a:lnTo>
                  <a:lnTo>
                    <a:pt x="93133" y="98651"/>
                  </a:lnTo>
                  <a:lnTo>
                    <a:pt x="93160" y="98827"/>
                  </a:lnTo>
                  <a:lnTo>
                    <a:pt x="93196" y="99004"/>
                  </a:lnTo>
                  <a:lnTo>
                    <a:pt x="93247" y="99180"/>
                  </a:lnTo>
                  <a:lnTo>
                    <a:pt x="93311" y="99347"/>
                  </a:lnTo>
                  <a:lnTo>
                    <a:pt x="93378" y="99509"/>
                  </a:lnTo>
                  <a:lnTo>
                    <a:pt x="93513" y="99719"/>
                  </a:lnTo>
                  <a:lnTo>
                    <a:pt x="93675" y="99914"/>
                  </a:lnTo>
                  <a:lnTo>
                    <a:pt x="93853" y="100090"/>
                  </a:lnTo>
                  <a:lnTo>
                    <a:pt x="94043" y="100257"/>
                  </a:lnTo>
                  <a:lnTo>
                    <a:pt x="94229" y="100429"/>
                  </a:lnTo>
                  <a:lnTo>
                    <a:pt x="94447" y="100638"/>
                  </a:lnTo>
                  <a:lnTo>
                    <a:pt x="94672" y="100838"/>
                  </a:lnTo>
                  <a:lnTo>
                    <a:pt x="94902" y="101034"/>
                  </a:lnTo>
                  <a:lnTo>
                    <a:pt x="95140" y="101215"/>
                  </a:lnTo>
                  <a:lnTo>
                    <a:pt x="95377" y="101386"/>
                  </a:lnTo>
                  <a:lnTo>
                    <a:pt x="95666" y="101567"/>
                  </a:lnTo>
                  <a:lnTo>
                    <a:pt x="95963" y="101730"/>
                  </a:lnTo>
                  <a:lnTo>
                    <a:pt x="96268" y="101877"/>
                  </a:lnTo>
                  <a:lnTo>
                    <a:pt x="96577" y="102015"/>
                  </a:lnTo>
                  <a:lnTo>
                    <a:pt x="96885" y="102144"/>
                  </a:lnTo>
                  <a:lnTo>
                    <a:pt x="97210" y="102263"/>
                  </a:lnTo>
                  <a:lnTo>
                    <a:pt x="97542" y="102373"/>
                  </a:lnTo>
                  <a:lnTo>
                    <a:pt x="97879" y="102468"/>
                  </a:lnTo>
                  <a:lnTo>
                    <a:pt x="98215" y="102559"/>
                  </a:lnTo>
                  <a:lnTo>
                    <a:pt x="98556" y="102640"/>
                  </a:lnTo>
                  <a:lnTo>
                    <a:pt x="98849" y="102697"/>
                  </a:lnTo>
                  <a:lnTo>
                    <a:pt x="99447" y="102783"/>
                  </a:lnTo>
                  <a:lnTo>
                    <a:pt x="99740" y="102830"/>
                  </a:lnTo>
                  <a:lnTo>
                    <a:pt x="100033" y="102902"/>
                  </a:lnTo>
                  <a:lnTo>
                    <a:pt x="100322" y="102983"/>
                  </a:lnTo>
                  <a:lnTo>
                    <a:pt x="100610" y="103073"/>
                  </a:lnTo>
                  <a:lnTo>
                    <a:pt x="100895" y="103178"/>
                  </a:lnTo>
                  <a:lnTo>
                    <a:pt x="101173" y="103302"/>
                  </a:lnTo>
                  <a:lnTo>
                    <a:pt x="101371" y="103474"/>
                  </a:lnTo>
                  <a:lnTo>
                    <a:pt x="101557" y="103659"/>
                  </a:lnTo>
                  <a:lnTo>
                    <a:pt x="101731" y="103864"/>
                  </a:lnTo>
                  <a:lnTo>
                    <a:pt x="101889" y="104074"/>
                  </a:lnTo>
                  <a:lnTo>
                    <a:pt x="102028" y="104298"/>
                  </a:lnTo>
                  <a:lnTo>
                    <a:pt x="102142" y="104522"/>
                  </a:lnTo>
                  <a:lnTo>
                    <a:pt x="102245" y="104760"/>
                  </a:lnTo>
                  <a:lnTo>
                    <a:pt x="102329" y="105008"/>
                  </a:lnTo>
                  <a:lnTo>
                    <a:pt x="102396" y="105261"/>
                  </a:lnTo>
                  <a:lnTo>
                    <a:pt x="102439" y="105508"/>
                  </a:lnTo>
                  <a:lnTo>
                    <a:pt x="102455" y="105718"/>
                  </a:lnTo>
                  <a:lnTo>
                    <a:pt x="102459" y="105923"/>
                  </a:lnTo>
                  <a:lnTo>
                    <a:pt x="102447" y="106133"/>
                  </a:lnTo>
                  <a:lnTo>
                    <a:pt x="102428" y="106342"/>
                  </a:lnTo>
                  <a:lnTo>
                    <a:pt x="102392" y="106547"/>
                  </a:lnTo>
                  <a:lnTo>
                    <a:pt x="102333" y="106790"/>
                  </a:lnTo>
                  <a:lnTo>
                    <a:pt x="102249" y="107024"/>
                  </a:lnTo>
                  <a:lnTo>
                    <a:pt x="102150" y="107262"/>
                  </a:lnTo>
                  <a:lnTo>
                    <a:pt x="102047" y="107491"/>
                  </a:lnTo>
                  <a:lnTo>
                    <a:pt x="101770" y="108082"/>
                  </a:lnTo>
                  <a:lnTo>
                    <a:pt x="101588" y="108434"/>
                  </a:lnTo>
                  <a:lnTo>
                    <a:pt x="101489" y="108606"/>
                  </a:lnTo>
                  <a:lnTo>
                    <a:pt x="101283" y="108949"/>
                  </a:lnTo>
                  <a:lnTo>
                    <a:pt x="101177" y="109116"/>
                  </a:lnTo>
                  <a:lnTo>
                    <a:pt x="100943" y="109440"/>
                  </a:lnTo>
                  <a:lnTo>
                    <a:pt x="100662" y="109783"/>
                  </a:lnTo>
                  <a:lnTo>
                    <a:pt x="100357" y="110112"/>
                  </a:lnTo>
                  <a:lnTo>
                    <a:pt x="99938" y="110555"/>
                  </a:lnTo>
                  <a:lnTo>
                    <a:pt x="99803" y="110693"/>
                  </a:lnTo>
                  <a:lnTo>
                    <a:pt x="99518" y="110960"/>
                  </a:lnTo>
                  <a:lnTo>
                    <a:pt x="99276" y="111155"/>
                  </a:lnTo>
                  <a:lnTo>
                    <a:pt x="99027" y="111346"/>
                  </a:lnTo>
                  <a:lnTo>
                    <a:pt x="98770" y="111527"/>
                  </a:lnTo>
                  <a:lnTo>
                    <a:pt x="98508" y="111699"/>
                  </a:lnTo>
                  <a:lnTo>
                    <a:pt x="98251" y="111875"/>
                  </a:lnTo>
                  <a:lnTo>
                    <a:pt x="97634" y="112309"/>
                  </a:lnTo>
                  <a:lnTo>
                    <a:pt x="97420" y="112442"/>
                  </a:lnTo>
                  <a:lnTo>
                    <a:pt x="97202" y="112556"/>
                  </a:lnTo>
                  <a:lnTo>
                    <a:pt x="97004" y="112642"/>
                  </a:lnTo>
                  <a:lnTo>
                    <a:pt x="96802" y="112714"/>
                  </a:lnTo>
                  <a:lnTo>
                    <a:pt x="96596" y="112780"/>
                  </a:lnTo>
                  <a:lnTo>
                    <a:pt x="96391" y="112837"/>
                  </a:lnTo>
                  <a:lnTo>
                    <a:pt x="96011" y="112952"/>
                  </a:lnTo>
                  <a:lnTo>
                    <a:pt x="95836" y="113000"/>
                  </a:lnTo>
                  <a:lnTo>
                    <a:pt x="95488" y="113085"/>
                  </a:lnTo>
                  <a:lnTo>
                    <a:pt x="95314" y="113123"/>
                  </a:lnTo>
                  <a:lnTo>
                    <a:pt x="95112" y="113157"/>
                  </a:lnTo>
                  <a:lnTo>
                    <a:pt x="94498" y="113223"/>
                  </a:lnTo>
                  <a:lnTo>
                    <a:pt x="94162" y="113271"/>
                  </a:lnTo>
                  <a:lnTo>
                    <a:pt x="93889" y="113319"/>
                  </a:lnTo>
                  <a:lnTo>
                    <a:pt x="93620" y="113381"/>
                  </a:lnTo>
                  <a:lnTo>
                    <a:pt x="93113" y="113567"/>
                  </a:lnTo>
                  <a:lnTo>
                    <a:pt x="93053" y="114034"/>
                  </a:lnTo>
                  <a:lnTo>
                    <a:pt x="92863" y="115444"/>
                  </a:lnTo>
                  <a:lnTo>
                    <a:pt x="92800" y="115911"/>
                  </a:lnTo>
                  <a:lnTo>
                    <a:pt x="92705" y="116573"/>
                  </a:lnTo>
                  <a:lnTo>
                    <a:pt x="92661" y="116907"/>
                  </a:lnTo>
                  <a:lnTo>
                    <a:pt x="92610" y="117241"/>
                  </a:lnTo>
                  <a:lnTo>
                    <a:pt x="92535" y="117765"/>
                  </a:lnTo>
                  <a:lnTo>
                    <a:pt x="92464" y="118151"/>
                  </a:lnTo>
                  <a:lnTo>
                    <a:pt x="92440" y="118341"/>
                  </a:lnTo>
                  <a:lnTo>
                    <a:pt x="92432" y="118537"/>
                  </a:lnTo>
                  <a:lnTo>
                    <a:pt x="92436" y="118737"/>
                  </a:lnTo>
                  <a:lnTo>
                    <a:pt x="92448" y="118937"/>
                  </a:lnTo>
                  <a:lnTo>
                    <a:pt x="92479" y="119137"/>
                  </a:lnTo>
                  <a:lnTo>
                    <a:pt x="92523" y="119333"/>
                  </a:lnTo>
                  <a:lnTo>
                    <a:pt x="92586" y="119518"/>
                  </a:lnTo>
                  <a:lnTo>
                    <a:pt x="93402" y="119819"/>
                  </a:lnTo>
                  <a:lnTo>
                    <a:pt x="93548" y="119580"/>
                  </a:lnTo>
                  <a:lnTo>
                    <a:pt x="93718" y="119333"/>
                  </a:lnTo>
                  <a:lnTo>
                    <a:pt x="93798" y="119204"/>
                  </a:lnTo>
                  <a:lnTo>
                    <a:pt x="93869" y="119075"/>
                  </a:lnTo>
                  <a:lnTo>
                    <a:pt x="93960" y="118847"/>
                  </a:lnTo>
                  <a:lnTo>
                    <a:pt x="94051" y="118446"/>
                  </a:lnTo>
                  <a:lnTo>
                    <a:pt x="94102" y="118241"/>
                  </a:lnTo>
                  <a:lnTo>
                    <a:pt x="94197" y="117822"/>
                  </a:lnTo>
                  <a:lnTo>
                    <a:pt x="94237" y="117612"/>
                  </a:lnTo>
                  <a:lnTo>
                    <a:pt x="94273" y="117398"/>
                  </a:lnTo>
                  <a:lnTo>
                    <a:pt x="94296" y="117212"/>
                  </a:lnTo>
                  <a:lnTo>
                    <a:pt x="94308" y="117026"/>
                  </a:lnTo>
                  <a:lnTo>
                    <a:pt x="94316" y="116836"/>
                  </a:lnTo>
                  <a:lnTo>
                    <a:pt x="94332" y="116650"/>
                  </a:lnTo>
                  <a:lnTo>
                    <a:pt x="94399" y="116316"/>
                  </a:lnTo>
                  <a:lnTo>
                    <a:pt x="94435" y="116164"/>
                  </a:lnTo>
                  <a:lnTo>
                    <a:pt x="94479" y="116016"/>
                  </a:lnTo>
                  <a:lnTo>
                    <a:pt x="94534" y="115878"/>
                  </a:lnTo>
                  <a:lnTo>
                    <a:pt x="94760" y="115597"/>
                  </a:lnTo>
                  <a:lnTo>
                    <a:pt x="95049" y="115115"/>
                  </a:lnTo>
                  <a:lnTo>
                    <a:pt x="95203" y="115006"/>
                  </a:lnTo>
                  <a:lnTo>
                    <a:pt x="95409" y="114910"/>
                  </a:lnTo>
                  <a:lnTo>
                    <a:pt x="95626" y="114829"/>
                  </a:lnTo>
                  <a:lnTo>
                    <a:pt x="95828" y="114767"/>
                  </a:lnTo>
                  <a:lnTo>
                    <a:pt x="95987" y="114729"/>
                  </a:lnTo>
                  <a:lnTo>
                    <a:pt x="96149" y="114701"/>
                  </a:lnTo>
                  <a:lnTo>
                    <a:pt x="96319" y="114682"/>
                  </a:lnTo>
                  <a:lnTo>
                    <a:pt x="96482" y="114682"/>
                  </a:lnTo>
                  <a:lnTo>
                    <a:pt x="96644" y="114696"/>
                  </a:lnTo>
                  <a:lnTo>
                    <a:pt x="96810" y="114729"/>
                  </a:lnTo>
                  <a:lnTo>
                    <a:pt x="96972" y="114786"/>
                  </a:lnTo>
                  <a:lnTo>
                    <a:pt x="97135" y="114853"/>
                  </a:lnTo>
                  <a:lnTo>
                    <a:pt x="97285" y="114939"/>
                  </a:lnTo>
                  <a:lnTo>
                    <a:pt x="97669" y="115258"/>
                  </a:lnTo>
                  <a:lnTo>
                    <a:pt x="97776" y="115392"/>
                  </a:lnTo>
                  <a:lnTo>
                    <a:pt x="97875" y="115530"/>
                  </a:lnTo>
                  <a:lnTo>
                    <a:pt x="98045" y="115787"/>
                  </a:lnTo>
                  <a:lnTo>
                    <a:pt x="98243" y="116159"/>
                  </a:lnTo>
                  <a:lnTo>
                    <a:pt x="98295" y="116292"/>
                  </a:lnTo>
                  <a:lnTo>
                    <a:pt x="98338" y="116497"/>
                  </a:lnTo>
                  <a:lnTo>
                    <a:pt x="98358" y="116712"/>
                  </a:lnTo>
                  <a:lnTo>
                    <a:pt x="98358" y="116931"/>
                  </a:lnTo>
                  <a:lnTo>
                    <a:pt x="98346" y="117155"/>
                  </a:lnTo>
                  <a:lnTo>
                    <a:pt x="98314" y="117574"/>
                  </a:lnTo>
                  <a:lnTo>
                    <a:pt x="98255" y="117974"/>
                  </a:lnTo>
                  <a:lnTo>
                    <a:pt x="98184" y="118380"/>
                  </a:lnTo>
                  <a:lnTo>
                    <a:pt x="98152" y="118537"/>
                  </a:lnTo>
                  <a:lnTo>
                    <a:pt x="98097" y="118851"/>
                  </a:lnTo>
                  <a:lnTo>
                    <a:pt x="98021" y="119166"/>
                  </a:lnTo>
                  <a:lnTo>
                    <a:pt x="97982" y="119299"/>
                  </a:lnTo>
                  <a:lnTo>
                    <a:pt x="97895" y="119561"/>
                  </a:lnTo>
                  <a:lnTo>
                    <a:pt x="97792" y="119819"/>
                  </a:lnTo>
                  <a:lnTo>
                    <a:pt x="97744" y="120028"/>
                  </a:lnTo>
                  <a:lnTo>
                    <a:pt x="97685" y="120233"/>
                  </a:lnTo>
                  <a:lnTo>
                    <a:pt x="97618" y="120443"/>
                  </a:lnTo>
                  <a:lnTo>
                    <a:pt x="97539" y="120643"/>
                  </a:lnTo>
                  <a:lnTo>
                    <a:pt x="97452" y="120838"/>
                  </a:lnTo>
                  <a:lnTo>
                    <a:pt x="97356" y="121015"/>
                  </a:lnTo>
                  <a:lnTo>
                    <a:pt x="97250" y="121186"/>
                  </a:lnTo>
                  <a:lnTo>
                    <a:pt x="96905" y="121687"/>
                  </a:lnTo>
                  <a:lnTo>
                    <a:pt x="96683" y="122001"/>
                  </a:lnTo>
                  <a:lnTo>
                    <a:pt x="96569" y="122154"/>
                  </a:lnTo>
                  <a:lnTo>
                    <a:pt x="96462" y="122311"/>
                  </a:lnTo>
                  <a:lnTo>
                    <a:pt x="96264" y="122621"/>
                  </a:lnTo>
                  <a:lnTo>
                    <a:pt x="96082" y="122921"/>
                  </a:lnTo>
                  <a:lnTo>
                    <a:pt x="96011" y="123078"/>
                  </a:lnTo>
                  <a:lnTo>
                    <a:pt x="95943" y="123683"/>
                  </a:lnTo>
                  <a:lnTo>
                    <a:pt x="95963" y="123936"/>
                  </a:lnTo>
                  <a:lnTo>
                    <a:pt x="95983" y="124079"/>
                  </a:lnTo>
                  <a:lnTo>
                    <a:pt x="96006" y="124217"/>
                  </a:lnTo>
                  <a:lnTo>
                    <a:pt x="96038" y="124355"/>
                  </a:lnTo>
                  <a:lnTo>
                    <a:pt x="96185" y="124508"/>
                  </a:lnTo>
                  <a:lnTo>
                    <a:pt x="96628" y="124498"/>
                  </a:lnTo>
                  <a:lnTo>
                    <a:pt x="96786" y="124451"/>
                  </a:lnTo>
                  <a:lnTo>
                    <a:pt x="96941" y="124384"/>
                  </a:lnTo>
                  <a:lnTo>
                    <a:pt x="97234" y="124198"/>
                  </a:lnTo>
                  <a:lnTo>
                    <a:pt x="97372" y="124098"/>
                  </a:lnTo>
                  <a:lnTo>
                    <a:pt x="97515" y="123984"/>
                  </a:lnTo>
                  <a:lnTo>
                    <a:pt x="97657" y="123860"/>
                  </a:lnTo>
                  <a:lnTo>
                    <a:pt x="97788" y="123726"/>
                  </a:lnTo>
                  <a:lnTo>
                    <a:pt x="97915" y="123588"/>
                  </a:lnTo>
                  <a:lnTo>
                    <a:pt x="98025" y="123440"/>
                  </a:lnTo>
                  <a:lnTo>
                    <a:pt x="98120" y="123307"/>
                  </a:lnTo>
                  <a:lnTo>
                    <a:pt x="98208" y="123164"/>
                  </a:lnTo>
                  <a:lnTo>
                    <a:pt x="98287" y="123016"/>
                  </a:lnTo>
                  <a:lnTo>
                    <a:pt x="98362" y="122864"/>
                  </a:lnTo>
                  <a:lnTo>
                    <a:pt x="98501" y="122540"/>
                  </a:lnTo>
                  <a:lnTo>
                    <a:pt x="98560" y="122368"/>
                  </a:lnTo>
                  <a:lnTo>
                    <a:pt x="98615" y="122187"/>
                  </a:lnTo>
                  <a:lnTo>
                    <a:pt x="98675" y="122015"/>
                  </a:lnTo>
                  <a:lnTo>
                    <a:pt x="98746" y="121844"/>
                  </a:lnTo>
                  <a:lnTo>
                    <a:pt x="98821" y="121701"/>
                  </a:lnTo>
                  <a:lnTo>
                    <a:pt x="98904" y="121558"/>
                  </a:lnTo>
                  <a:lnTo>
                    <a:pt x="99074" y="121282"/>
                  </a:lnTo>
                  <a:lnTo>
                    <a:pt x="99150" y="121139"/>
                  </a:lnTo>
                  <a:lnTo>
                    <a:pt x="99249" y="120910"/>
                  </a:lnTo>
                  <a:lnTo>
                    <a:pt x="99332" y="120672"/>
                  </a:lnTo>
                  <a:lnTo>
                    <a:pt x="99407" y="120433"/>
                  </a:lnTo>
                  <a:lnTo>
                    <a:pt x="99538" y="119947"/>
                  </a:lnTo>
                  <a:lnTo>
                    <a:pt x="99585" y="119757"/>
                  </a:lnTo>
                  <a:lnTo>
                    <a:pt x="99740" y="118985"/>
                  </a:lnTo>
                  <a:lnTo>
                    <a:pt x="99886" y="118408"/>
                  </a:lnTo>
                  <a:lnTo>
                    <a:pt x="99930" y="118218"/>
                  </a:lnTo>
                  <a:lnTo>
                    <a:pt x="99981" y="117917"/>
                  </a:lnTo>
                  <a:lnTo>
                    <a:pt x="100021" y="117493"/>
                  </a:lnTo>
                  <a:lnTo>
                    <a:pt x="100080" y="116736"/>
                  </a:lnTo>
                  <a:lnTo>
                    <a:pt x="100104" y="116483"/>
                  </a:lnTo>
                  <a:lnTo>
                    <a:pt x="100135" y="116230"/>
                  </a:lnTo>
                  <a:lnTo>
                    <a:pt x="100191" y="115921"/>
                  </a:lnTo>
                  <a:lnTo>
                    <a:pt x="100286" y="115454"/>
                  </a:lnTo>
                  <a:lnTo>
                    <a:pt x="100318" y="115273"/>
                  </a:lnTo>
                  <a:lnTo>
                    <a:pt x="100373" y="114906"/>
                  </a:lnTo>
                  <a:lnTo>
                    <a:pt x="100413" y="114729"/>
                  </a:lnTo>
                  <a:lnTo>
                    <a:pt x="100519" y="114434"/>
                  </a:lnTo>
                  <a:lnTo>
                    <a:pt x="100773" y="113967"/>
                  </a:lnTo>
                  <a:lnTo>
                    <a:pt x="100844" y="113795"/>
                  </a:lnTo>
                  <a:lnTo>
                    <a:pt x="100959" y="113452"/>
                  </a:lnTo>
                  <a:lnTo>
                    <a:pt x="101050" y="113100"/>
                  </a:lnTo>
                  <a:lnTo>
                    <a:pt x="101200" y="112876"/>
                  </a:lnTo>
                  <a:lnTo>
                    <a:pt x="101474" y="112499"/>
                  </a:lnTo>
                  <a:lnTo>
                    <a:pt x="101818" y="112104"/>
                  </a:lnTo>
                  <a:lnTo>
                    <a:pt x="102194" y="111746"/>
                  </a:lnTo>
                  <a:lnTo>
                    <a:pt x="102582" y="111394"/>
                  </a:lnTo>
                  <a:lnTo>
                    <a:pt x="102946" y="111027"/>
                  </a:lnTo>
                  <a:lnTo>
                    <a:pt x="103259" y="110607"/>
                  </a:lnTo>
                  <a:lnTo>
                    <a:pt x="103429" y="110264"/>
                  </a:lnTo>
                  <a:lnTo>
                    <a:pt x="103568" y="109893"/>
                  </a:lnTo>
                  <a:lnTo>
                    <a:pt x="103702" y="109516"/>
                  </a:lnTo>
                  <a:lnTo>
                    <a:pt x="103853" y="109154"/>
                  </a:lnTo>
                  <a:lnTo>
                    <a:pt x="104043" y="108839"/>
                  </a:lnTo>
                  <a:lnTo>
                    <a:pt x="104217" y="108634"/>
                  </a:lnTo>
                  <a:lnTo>
                    <a:pt x="104411" y="108449"/>
                  </a:lnTo>
                  <a:lnTo>
                    <a:pt x="104617" y="108272"/>
                  </a:lnTo>
                  <a:lnTo>
                    <a:pt x="104826" y="108110"/>
                  </a:lnTo>
                  <a:lnTo>
                    <a:pt x="105040" y="107958"/>
                  </a:lnTo>
                  <a:lnTo>
                    <a:pt x="105325" y="107762"/>
                  </a:lnTo>
                  <a:lnTo>
                    <a:pt x="105626" y="107586"/>
                  </a:lnTo>
                  <a:lnTo>
                    <a:pt x="105931" y="107429"/>
                  </a:lnTo>
                  <a:lnTo>
                    <a:pt x="106244" y="107295"/>
                  </a:lnTo>
                  <a:lnTo>
                    <a:pt x="106560" y="107200"/>
                  </a:lnTo>
                  <a:lnTo>
                    <a:pt x="106909" y="107133"/>
                  </a:lnTo>
                  <a:lnTo>
                    <a:pt x="107265" y="107105"/>
                  </a:lnTo>
                  <a:lnTo>
                    <a:pt x="107629" y="107110"/>
                  </a:lnTo>
                  <a:lnTo>
                    <a:pt x="107989" y="107143"/>
                  </a:lnTo>
                  <a:lnTo>
                    <a:pt x="108342" y="107200"/>
                  </a:lnTo>
                  <a:lnTo>
                    <a:pt x="108599" y="107257"/>
                  </a:lnTo>
                  <a:lnTo>
                    <a:pt x="108856" y="107324"/>
                  </a:lnTo>
                  <a:lnTo>
                    <a:pt x="109114" y="107410"/>
                  </a:lnTo>
                  <a:lnTo>
                    <a:pt x="109359" y="107515"/>
                  </a:lnTo>
                  <a:lnTo>
                    <a:pt x="109601" y="107643"/>
                  </a:lnTo>
                  <a:lnTo>
                    <a:pt x="109901" y="107858"/>
                  </a:lnTo>
                  <a:lnTo>
                    <a:pt x="110183" y="108120"/>
                  </a:lnTo>
                  <a:lnTo>
                    <a:pt x="110448" y="108415"/>
                  </a:lnTo>
                  <a:lnTo>
                    <a:pt x="110709" y="108720"/>
                  </a:lnTo>
                  <a:lnTo>
                    <a:pt x="110962" y="109030"/>
                  </a:lnTo>
                  <a:lnTo>
                    <a:pt x="111121" y="109330"/>
                  </a:lnTo>
                  <a:lnTo>
                    <a:pt x="111287" y="109626"/>
                  </a:lnTo>
                  <a:lnTo>
                    <a:pt x="111374" y="109773"/>
                  </a:lnTo>
                  <a:lnTo>
                    <a:pt x="111481" y="109935"/>
                  </a:lnTo>
                  <a:lnTo>
                    <a:pt x="111814" y="110417"/>
                  </a:lnTo>
                  <a:lnTo>
                    <a:pt x="111988" y="110703"/>
                  </a:lnTo>
                  <a:lnTo>
                    <a:pt x="112253" y="111198"/>
                  </a:lnTo>
                  <a:lnTo>
                    <a:pt x="112423" y="111465"/>
                  </a:lnTo>
                  <a:lnTo>
                    <a:pt x="112605" y="111732"/>
                  </a:lnTo>
                  <a:lnTo>
                    <a:pt x="112791" y="112065"/>
                  </a:lnTo>
                  <a:lnTo>
                    <a:pt x="112946" y="112351"/>
                  </a:lnTo>
                  <a:lnTo>
                    <a:pt x="113072" y="112552"/>
                  </a:lnTo>
                  <a:lnTo>
                    <a:pt x="113207" y="112742"/>
                  </a:lnTo>
                  <a:lnTo>
                    <a:pt x="113353" y="112923"/>
                  </a:lnTo>
                  <a:lnTo>
                    <a:pt x="113508" y="113100"/>
                  </a:lnTo>
                  <a:lnTo>
                    <a:pt x="113666" y="113266"/>
                  </a:lnTo>
                  <a:lnTo>
                    <a:pt x="113868" y="113619"/>
                  </a:lnTo>
                  <a:lnTo>
                    <a:pt x="114082" y="113957"/>
                  </a:lnTo>
                  <a:lnTo>
                    <a:pt x="114315" y="114267"/>
                  </a:lnTo>
                  <a:lnTo>
                    <a:pt x="114577" y="114567"/>
                  </a:lnTo>
                  <a:lnTo>
                    <a:pt x="114711" y="114710"/>
                  </a:lnTo>
                  <a:lnTo>
                    <a:pt x="115020" y="115077"/>
                  </a:lnTo>
                  <a:lnTo>
                    <a:pt x="115166" y="115182"/>
                  </a:lnTo>
                  <a:lnTo>
                    <a:pt x="115317" y="115258"/>
                  </a:lnTo>
                  <a:lnTo>
                    <a:pt x="115772" y="115163"/>
                  </a:lnTo>
                  <a:lnTo>
                    <a:pt x="115978" y="115187"/>
                  </a:lnTo>
                  <a:lnTo>
                    <a:pt x="116231" y="115268"/>
                  </a:lnTo>
                  <a:lnTo>
                    <a:pt x="116164" y="114934"/>
                  </a:lnTo>
                  <a:lnTo>
                    <a:pt x="116109" y="114591"/>
                  </a:lnTo>
                  <a:lnTo>
                    <a:pt x="116089" y="114424"/>
                  </a:lnTo>
                  <a:lnTo>
                    <a:pt x="116081" y="114219"/>
                  </a:lnTo>
                  <a:lnTo>
                    <a:pt x="116085" y="114010"/>
                  </a:lnTo>
                  <a:lnTo>
                    <a:pt x="116093" y="113800"/>
                  </a:lnTo>
                  <a:lnTo>
                    <a:pt x="116085" y="113600"/>
                  </a:lnTo>
                  <a:lnTo>
                    <a:pt x="116049" y="113400"/>
                  </a:lnTo>
                  <a:lnTo>
                    <a:pt x="115966" y="113200"/>
                  </a:lnTo>
                  <a:lnTo>
                    <a:pt x="115855" y="113004"/>
                  </a:lnTo>
                  <a:lnTo>
                    <a:pt x="115590" y="112623"/>
                  </a:lnTo>
                  <a:lnTo>
                    <a:pt x="115467" y="112432"/>
                  </a:lnTo>
                  <a:lnTo>
                    <a:pt x="115396" y="112304"/>
                  </a:lnTo>
                  <a:lnTo>
                    <a:pt x="115265" y="112046"/>
                  </a:lnTo>
                  <a:lnTo>
                    <a:pt x="115119" y="111794"/>
                  </a:lnTo>
                  <a:lnTo>
                    <a:pt x="114984" y="111594"/>
                  </a:lnTo>
                  <a:lnTo>
                    <a:pt x="114838" y="111403"/>
                  </a:lnTo>
                  <a:lnTo>
                    <a:pt x="114474" y="110884"/>
                  </a:lnTo>
                  <a:lnTo>
                    <a:pt x="113718" y="109769"/>
                  </a:lnTo>
                  <a:lnTo>
                    <a:pt x="113405" y="109297"/>
                  </a:lnTo>
                  <a:lnTo>
                    <a:pt x="113250" y="109054"/>
                  </a:lnTo>
                  <a:lnTo>
                    <a:pt x="113029" y="108692"/>
                  </a:lnTo>
                  <a:lnTo>
                    <a:pt x="112700" y="108144"/>
                  </a:lnTo>
                  <a:lnTo>
                    <a:pt x="112502" y="107839"/>
                  </a:lnTo>
                  <a:lnTo>
                    <a:pt x="112201" y="107386"/>
                  </a:lnTo>
                  <a:lnTo>
                    <a:pt x="111833" y="106800"/>
                  </a:lnTo>
                  <a:lnTo>
                    <a:pt x="111714" y="106604"/>
                  </a:lnTo>
                  <a:lnTo>
                    <a:pt x="111509" y="106285"/>
                  </a:lnTo>
                  <a:lnTo>
                    <a:pt x="111429" y="106156"/>
                  </a:lnTo>
                  <a:lnTo>
                    <a:pt x="111184" y="105775"/>
                  </a:lnTo>
                  <a:lnTo>
                    <a:pt x="110709" y="105094"/>
                  </a:lnTo>
                  <a:lnTo>
                    <a:pt x="110598" y="104922"/>
                  </a:lnTo>
                  <a:lnTo>
                    <a:pt x="110424" y="104636"/>
                  </a:lnTo>
                  <a:lnTo>
                    <a:pt x="110341" y="104493"/>
                  </a:lnTo>
                  <a:lnTo>
                    <a:pt x="110266" y="104346"/>
                  </a:lnTo>
                  <a:lnTo>
                    <a:pt x="110194" y="104193"/>
                  </a:lnTo>
                  <a:lnTo>
                    <a:pt x="110115" y="103993"/>
                  </a:lnTo>
                  <a:lnTo>
                    <a:pt x="110048" y="103793"/>
                  </a:lnTo>
                  <a:lnTo>
                    <a:pt x="109988" y="103583"/>
                  </a:lnTo>
                  <a:lnTo>
                    <a:pt x="109937" y="103374"/>
                  </a:lnTo>
                  <a:lnTo>
                    <a:pt x="109763" y="102735"/>
                  </a:lnTo>
                  <a:lnTo>
                    <a:pt x="109708" y="102521"/>
                  </a:lnTo>
                  <a:lnTo>
                    <a:pt x="109664" y="102301"/>
                  </a:lnTo>
                  <a:lnTo>
                    <a:pt x="109632" y="102082"/>
                  </a:lnTo>
                  <a:lnTo>
                    <a:pt x="109620" y="101939"/>
                  </a:lnTo>
                  <a:lnTo>
                    <a:pt x="109608" y="101649"/>
                  </a:lnTo>
                  <a:lnTo>
                    <a:pt x="109608" y="101506"/>
                  </a:lnTo>
                  <a:lnTo>
                    <a:pt x="109616" y="101358"/>
                  </a:lnTo>
                  <a:lnTo>
                    <a:pt x="109628" y="100981"/>
                  </a:lnTo>
                  <a:lnTo>
                    <a:pt x="109672" y="100600"/>
                  </a:lnTo>
                  <a:lnTo>
                    <a:pt x="109708" y="100414"/>
                  </a:lnTo>
                  <a:lnTo>
                    <a:pt x="109751" y="100219"/>
                  </a:lnTo>
                  <a:lnTo>
                    <a:pt x="109806" y="100024"/>
                  </a:lnTo>
                  <a:lnTo>
                    <a:pt x="109870" y="99833"/>
                  </a:lnTo>
                  <a:lnTo>
                    <a:pt x="110068" y="99290"/>
                  </a:lnTo>
                  <a:lnTo>
                    <a:pt x="110194" y="98966"/>
                  </a:lnTo>
                  <a:lnTo>
                    <a:pt x="110270" y="98808"/>
                  </a:lnTo>
                  <a:lnTo>
                    <a:pt x="110353" y="98656"/>
                  </a:lnTo>
                  <a:lnTo>
                    <a:pt x="110737" y="98155"/>
                  </a:lnTo>
                  <a:lnTo>
                    <a:pt x="110836" y="98027"/>
                  </a:lnTo>
                  <a:lnTo>
                    <a:pt x="110927" y="97898"/>
                  </a:lnTo>
                  <a:lnTo>
                    <a:pt x="111026" y="97770"/>
                  </a:lnTo>
                  <a:lnTo>
                    <a:pt x="111208" y="97512"/>
                  </a:lnTo>
                  <a:lnTo>
                    <a:pt x="111358" y="97255"/>
                  </a:lnTo>
                  <a:lnTo>
                    <a:pt x="111410" y="97126"/>
                  </a:lnTo>
                  <a:lnTo>
                    <a:pt x="111798" y="96631"/>
                  </a:lnTo>
                  <a:lnTo>
                    <a:pt x="112110" y="96450"/>
                  </a:lnTo>
                  <a:lnTo>
                    <a:pt x="112257" y="96321"/>
                  </a:lnTo>
                  <a:lnTo>
                    <a:pt x="112391" y="96187"/>
                  </a:lnTo>
                  <a:lnTo>
                    <a:pt x="112522" y="96044"/>
                  </a:lnTo>
                  <a:lnTo>
                    <a:pt x="112898" y="95625"/>
                  </a:lnTo>
                  <a:lnTo>
                    <a:pt x="113009" y="95496"/>
                  </a:lnTo>
                  <a:lnTo>
                    <a:pt x="113361" y="95125"/>
                  </a:lnTo>
                  <a:lnTo>
                    <a:pt x="113492" y="95006"/>
                  </a:lnTo>
                  <a:lnTo>
                    <a:pt x="113635" y="94886"/>
                  </a:lnTo>
                  <a:lnTo>
                    <a:pt x="113777" y="94777"/>
                  </a:lnTo>
                  <a:lnTo>
                    <a:pt x="113923" y="94672"/>
                  </a:lnTo>
                  <a:lnTo>
                    <a:pt x="114074" y="94572"/>
                  </a:lnTo>
                  <a:lnTo>
                    <a:pt x="114668" y="94277"/>
                  </a:lnTo>
                  <a:lnTo>
                    <a:pt x="114814" y="94181"/>
                  </a:lnTo>
                  <a:lnTo>
                    <a:pt x="114953" y="94076"/>
                  </a:lnTo>
                  <a:lnTo>
                    <a:pt x="115360" y="93748"/>
                  </a:lnTo>
                  <a:lnTo>
                    <a:pt x="115570" y="93586"/>
                  </a:lnTo>
                  <a:lnTo>
                    <a:pt x="115887" y="93357"/>
                  </a:lnTo>
                  <a:lnTo>
                    <a:pt x="116018" y="93276"/>
                  </a:lnTo>
                  <a:lnTo>
                    <a:pt x="116148" y="93204"/>
                  </a:lnTo>
                  <a:lnTo>
                    <a:pt x="116283" y="93133"/>
                  </a:lnTo>
                  <a:lnTo>
                    <a:pt x="116421" y="93066"/>
                  </a:lnTo>
                  <a:lnTo>
                    <a:pt x="116552" y="92990"/>
                  </a:lnTo>
                  <a:lnTo>
                    <a:pt x="116873" y="92818"/>
                  </a:lnTo>
                  <a:lnTo>
                    <a:pt x="117189" y="92633"/>
                  </a:lnTo>
                  <a:lnTo>
                    <a:pt x="117890" y="92099"/>
                  </a:lnTo>
                  <a:lnTo>
                    <a:pt x="117957" y="91970"/>
                  </a:lnTo>
                  <a:lnTo>
                    <a:pt x="118009" y="91832"/>
                  </a:lnTo>
                  <a:lnTo>
                    <a:pt x="118048" y="91684"/>
                  </a:lnTo>
                  <a:lnTo>
                    <a:pt x="118064" y="91532"/>
                  </a:lnTo>
                  <a:lnTo>
                    <a:pt x="117641" y="90993"/>
                  </a:lnTo>
                  <a:lnTo>
                    <a:pt x="117478" y="90955"/>
                  </a:lnTo>
                  <a:lnTo>
                    <a:pt x="116746" y="90950"/>
                  </a:lnTo>
                  <a:lnTo>
                    <a:pt x="116532" y="91012"/>
                  </a:lnTo>
                  <a:lnTo>
                    <a:pt x="116204" y="91151"/>
                  </a:lnTo>
                  <a:lnTo>
                    <a:pt x="115970" y="91274"/>
                  </a:lnTo>
                  <a:lnTo>
                    <a:pt x="115614" y="91475"/>
                  </a:lnTo>
                  <a:lnTo>
                    <a:pt x="115360" y="91617"/>
                  </a:lnTo>
                  <a:lnTo>
                    <a:pt x="115111" y="91765"/>
                  </a:lnTo>
                  <a:lnTo>
                    <a:pt x="114628" y="92032"/>
                  </a:lnTo>
                  <a:lnTo>
                    <a:pt x="114379" y="92189"/>
                  </a:lnTo>
                  <a:lnTo>
                    <a:pt x="114121" y="92375"/>
                  </a:lnTo>
                  <a:lnTo>
                    <a:pt x="113864" y="92556"/>
                  </a:lnTo>
                  <a:lnTo>
                    <a:pt x="113377" y="92918"/>
                  </a:lnTo>
                  <a:lnTo>
                    <a:pt x="112601" y="93276"/>
                  </a:lnTo>
                  <a:lnTo>
                    <a:pt x="112471" y="93300"/>
                  </a:lnTo>
                  <a:lnTo>
                    <a:pt x="112336" y="93309"/>
                  </a:lnTo>
                  <a:lnTo>
                    <a:pt x="112205" y="93314"/>
                  </a:lnTo>
                  <a:lnTo>
                    <a:pt x="112075" y="93309"/>
                  </a:lnTo>
                  <a:lnTo>
                    <a:pt x="111928" y="93295"/>
                  </a:lnTo>
                  <a:lnTo>
                    <a:pt x="111786" y="93266"/>
                  </a:lnTo>
                  <a:lnTo>
                    <a:pt x="111643" y="93228"/>
                  </a:lnTo>
                  <a:lnTo>
                    <a:pt x="111505" y="93181"/>
                  </a:lnTo>
                  <a:lnTo>
                    <a:pt x="111370" y="93123"/>
                  </a:lnTo>
                  <a:lnTo>
                    <a:pt x="110757" y="92332"/>
                  </a:lnTo>
                  <a:lnTo>
                    <a:pt x="110357" y="92023"/>
                  </a:lnTo>
                  <a:lnTo>
                    <a:pt x="110313" y="91851"/>
                  </a:lnTo>
                  <a:lnTo>
                    <a:pt x="110262" y="91613"/>
                  </a:lnTo>
                  <a:lnTo>
                    <a:pt x="110222" y="91365"/>
                  </a:lnTo>
                  <a:lnTo>
                    <a:pt x="110206" y="91141"/>
                  </a:lnTo>
                  <a:lnTo>
                    <a:pt x="110214" y="90998"/>
                  </a:lnTo>
                  <a:lnTo>
                    <a:pt x="110234" y="90850"/>
                  </a:lnTo>
                  <a:lnTo>
                    <a:pt x="110262" y="90703"/>
                  </a:lnTo>
                  <a:lnTo>
                    <a:pt x="110297" y="90560"/>
                  </a:lnTo>
                  <a:lnTo>
                    <a:pt x="110341" y="90421"/>
                  </a:lnTo>
                  <a:lnTo>
                    <a:pt x="110408" y="90288"/>
                  </a:lnTo>
                  <a:lnTo>
                    <a:pt x="110598" y="90045"/>
                  </a:lnTo>
                  <a:lnTo>
                    <a:pt x="110824" y="89821"/>
                  </a:lnTo>
                  <a:lnTo>
                    <a:pt x="111299" y="89421"/>
                  </a:lnTo>
                  <a:lnTo>
                    <a:pt x="111592" y="89206"/>
                  </a:lnTo>
                  <a:lnTo>
                    <a:pt x="112047" y="88920"/>
                  </a:lnTo>
                  <a:lnTo>
                    <a:pt x="112364" y="88730"/>
                  </a:lnTo>
                  <a:lnTo>
                    <a:pt x="112684" y="88553"/>
                  </a:lnTo>
                  <a:lnTo>
                    <a:pt x="113334" y="88215"/>
                  </a:lnTo>
                  <a:lnTo>
                    <a:pt x="113995" y="87886"/>
                  </a:lnTo>
                  <a:lnTo>
                    <a:pt x="114331" y="87724"/>
                  </a:lnTo>
                  <a:lnTo>
                    <a:pt x="115693" y="87095"/>
                  </a:lnTo>
                  <a:lnTo>
                    <a:pt x="116382" y="86795"/>
                  </a:lnTo>
                  <a:lnTo>
                    <a:pt x="117071" y="86485"/>
                  </a:lnTo>
                  <a:lnTo>
                    <a:pt x="117759" y="86161"/>
                  </a:lnTo>
                  <a:lnTo>
                    <a:pt x="118448" y="85828"/>
                  </a:lnTo>
                  <a:lnTo>
                    <a:pt x="119371" y="85332"/>
                  </a:lnTo>
                  <a:lnTo>
                    <a:pt x="119663" y="85165"/>
                  </a:lnTo>
                  <a:lnTo>
                    <a:pt x="119948" y="84994"/>
                  </a:lnTo>
                  <a:lnTo>
                    <a:pt x="120234" y="84813"/>
                  </a:lnTo>
                  <a:lnTo>
                    <a:pt x="120435" y="84665"/>
                  </a:lnTo>
                  <a:lnTo>
                    <a:pt x="120839" y="84346"/>
                  </a:lnTo>
                  <a:lnTo>
                    <a:pt x="121041" y="84198"/>
                  </a:lnTo>
                  <a:lnTo>
                    <a:pt x="121259" y="84079"/>
                  </a:lnTo>
                  <a:lnTo>
                    <a:pt x="121417" y="84012"/>
                  </a:lnTo>
                  <a:lnTo>
                    <a:pt x="121584" y="83955"/>
                  </a:lnTo>
                  <a:lnTo>
                    <a:pt x="121750" y="83907"/>
                  </a:lnTo>
                  <a:lnTo>
                    <a:pt x="121920" y="83869"/>
                  </a:lnTo>
                  <a:lnTo>
                    <a:pt x="122090" y="83845"/>
                  </a:lnTo>
                  <a:lnTo>
                    <a:pt x="122328" y="83826"/>
                  </a:lnTo>
                  <a:lnTo>
                    <a:pt x="122573" y="83821"/>
                  </a:lnTo>
                  <a:lnTo>
                    <a:pt x="122819" y="83845"/>
                  </a:lnTo>
                  <a:lnTo>
                    <a:pt x="123056" y="83893"/>
                  </a:lnTo>
                  <a:lnTo>
                    <a:pt x="123282" y="83979"/>
                  </a:lnTo>
                  <a:lnTo>
                    <a:pt x="123460" y="84079"/>
                  </a:lnTo>
                  <a:lnTo>
                    <a:pt x="123638" y="84203"/>
                  </a:lnTo>
                  <a:lnTo>
                    <a:pt x="123804" y="84346"/>
                  </a:lnTo>
                  <a:lnTo>
                    <a:pt x="123955" y="84503"/>
                  </a:lnTo>
                  <a:lnTo>
                    <a:pt x="124085" y="84679"/>
                  </a:lnTo>
                  <a:lnTo>
                    <a:pt x="124200" y="84884"/>
                  </a:lnTo>
                  <a:lnTo>
                    <a:pt x="124299" y="85113"/>
                  </a:lnTo>
                  <a:lnTo>
                    <a:pt x="124374" y="85361"/>
                  </a:lnTo>
                  <a:lnTo>
                    <a:pt x="124374" y="85523"/>
                  </a:lnTo>
                  <a:lnTo>
                    <a:pt x="124366" y="85685"/>
                  </a:lnTo>
                  <a:lnTo>
                    <a:pt x="124331" y="86009"/>
                  </a:lnTo>
                  <a:lnTo>
                    <a:pt x="124299" y="86171"/>
                  </a:lnTo>
                  <a:lnTo>
                    <a:pt x="124228" y="86457"/>
                  </a:lnTo>
                  <a:lnTo>
                    <a:pt x="124180" y="86600"/>
                  </a:lnTo>
                  <a:lnTo>
                    <a:pt x="124129" y="86738"/>
                  </a:lnTo>
                  <a:lnTo>
                    <a:pt x="124070" y="86866"/>
                  </a:lnTo>
                  <a:lnTo>
                    <a:pt x="123994" y="87000"/>
                  </a:lnTo>
                  <a:lnTo>
                    <a:pt x="123492" y="87572"/>
                  </a:lnTo>
                  <a:lnTo>
                    <a:pt x="123353" y="87662"/>
                  </a:lnTo>
                  <a:lnTo>
                    <a:pt x="122799" y="87967"/>
                  </a:lnTo>
                  <a:lnTo>
                    <a:pt x="122340" y="88239"/>
                  </a:lnTo>
                  <a:lnTo>
                    <a:pt x="121674" y="88620"/>
                  </a:lnTo>
                  <a:lnTo>
                    <a:pt x="121251" y="88854"/>
                  </a:lnTo>
                  <a:lnTo>
                    <a:pt x="120839" y="89068"/>
                  </a:lnTo>
                  <a:lnTo>
                    <a:pt x="120202" y="89373"/>
                  </a:lnTo>
                  <a:lnTo>
                    <a:pt x="119335" y="90031"/>
                  </a:lnTo>
                  <a:lnTo>
                    <a:pt x="119240" y="90874"/>
                  </a:lnTo>
                  <a:lnTo>
                    <a:pt x="119394" y="90931"/>
                  </a:lnTo>
                  <a:lnTo>
                    <a:pt x="119557" y="90979"/>
                  </a:lnTo>
                  <a:lnTo>
                    <a:pt x="119707" y="91017"/>
                  </a:lnTo>
                  <a:lnTo>
                    <a:pt x="119850" y="91036"/>
                  </a:lnTo>
                  <a:lnTo>
                    <a:pt x="120000" y="91046"/>
                  </a:lnTo>
                  <a:lnTo>
                    <a:pt x="120150" y="91041"/>
                  </a:lnTo>
                  <a:lnTo>
                    <a:pt x="120305" y="91027"/>
                  </a:lnTo>
                  <a:lnTo>
                    <a:pt x="120451" y="91008"/>
                  </a:lnTo>
                  <a:lnTo>
                    <a:pt x="120629" y="90969"/>
                  </a:lnTo>
                  <a:lnTo>
                    <a:pt x="120808" y="90912"/>
                  </a:lnTo>
                  <a:lnTo>
                    <a:pt x="121160" y="90769"/>
                  </a:lnTo>
                  <a:lnTo>
                    <a:pt x="121564" y="90588"/>
                  </a:lnTo>
                  <a:lnTo>
                    <a:pt x="121793" y="90479"/>
                  </a:lnTo>
                  <a:lnTo>
                    <a:pt x="122019" y="90359"/>
                  </a:lnTo>
                  <a:lnTo>
                    <a:pt x="122241" y="90231"/>
                  </a:lnTo>
                  <a:lnTo>
                    <a:pt x="122458" y="90097"/>
                  </a:lnTo>
                  <a:lnTo>
                    <a:pt x="122854" y="89869"/>
                  </a:lnTo>
                  <a:lnTo>
                    <a:pt x="123246" y="89626"/>
                  </a:lnTo>
                  <a:lnTo>
                    <a:pt x="123630" y="89368"/>
                  </a:lnTo>
                  <a:lnTo>
                    <a:pt x="124283" y="88873"/>
                  </a:lnTo>
                  <a:lnTo>
                    <a:pt x="124564" y="88654"/>
                  </a:lnTo>
                  <a:lnTo>
                    <a:pt x="124841" y="88425"/>
                  </a:lnTo>
                  <a:lnTo>
                    <a:pt x="125091" y="88167"/>
                  </a:lnTo>
                  <a:lnTo>
                    <a:pt x="125305" y="87886"/>
                  </a:lnTo>
                  <a:lnTo>
                    <a:pt x="125451" y="87638"/>
                  </a:lnTo>
                  <a:lnTo>
                    <a:pt x="125586" y="87372"/>
                  </a:lnTo>
                  <a:lnTo>
                    <a:pt x="125704" y="87095"/>
                  </a:lnTo>
                  <a:lnTo>
                    <a:pt x="125796" y="86805"/>
                  </a:lnTo>
                  <a:lnTo>
                    <a:pt x="125859" y="86519"/>
                  </a:lnTo>
                  <a:lnTo>
                    <a:pt x="125891" y="86261"/>
                  </a:lnTo>
                  <a:lnTo>
                    <a:pt x="125902" y="85999"/>
                  </a:lnTo>
                  <a:lnTo>
                    <a:pt x="125898" y="85732"/>
                  </a:lnTo>
                  <a:lnTo>
                    <a:pt x="125871" y="85470"/>
                  </a:lnTo>
                  <a:lnTo>
                    <a:pt x="125831" y="85213"/>
                  </a:lnTo>
                  <a:lnTo>
                    <a:pt x="125776" y="84970"/>
                  </a:lnTo>
                  <a:lnTo>
                    <a:pt x="125701" y="84722"/>
                  </a:lnTo>
                  <a:lnTo>
                    <a:pt x="125609" y="84484"/>
                  </a:lnTo>
                  <a:lnTo>
                    <a:pt x="125506" y="84260"/>
                  </a:lnTo>
                  <a:lnTo>
                    <a:pt x="125305" y="83955"/>
                  </a:lnTo>
                  <a:lnTo>
                    <a:pt x="125008" y="83536"/>
                  </a:lnTo>
                  <a:lnTo>
                    <a:pt x="124909" y="83350"/>
                  </a:lnTo>
                  <a:lnTo>
                    <a:pt x="124818" y="83154"/>
                  </a:lnTo>
                  <a:lnTo>
                    <a:pt x="124742" y="82949"/>
                  </a:lnTo>
                  <a:lnTo>
                    <a:pt x="124683" y="82740"/>
                  </a:lnTo>
                  <a:lnTo>
                    <a:pt x="124640" y="82525"/>
                  </a:lnTo>
                  <a:lnTo>
                    <a:pt x="124620" y="82325"/>
                  </a:lnTo>
                  <a:lnTo>
                    <a:pt x="124616" y="82120"/>
                  </a:lnTo>
                  <a:lnTo>
                    <a:pt x="124624" y="81911"/>
                  </a:lnTo>
                  <a:lnTo>
                    <a:pt x="124647" y="81706"/>
                  </a:lnTo>
                  <a:lnTo>
                    <a:pt x="124695" y="81515"/>
                  </a:lnTo>
                  <a:lnTo>
                    <a:pt x="124766" y="81334"/>
                  </a:lnTo>
                  <a:lnTo>
                    <a:pt x="124857" y="81158"/>
                  </a:lnTo>
                  <a:lnTo>
                    <a:pt x="124972" y="80996"/>
                  </a:lnTo>
                  <a:lnTo>
                    <a:pt x="125091" y="80838"/>
                  </a:lnTo>
                  <a:lnTo>
                    <a:pt x="125217" y="80695"/>
                  </a:lnTo>
                  <a:lnTo>
                    <a:pt x="125384" y="80533"/>
                  </a:lnTo>
                  <a:lnTo>
                    <a:pt x="125566" y="80380"/>
                  </a:lnTo>
                  <a:lnTo>
                    <a:pt x="125760" y="80252"/>
                  </a:lnTo>
                  <a:lnTo>
                    <a:pt x="125958" y="80143"/>
                  </a:lnTo>
                  <a:lnTo>
                    <a:pt x="126160" y="80066"/>
                  </a:lnTo>
                  <a:lnTo>
                    <a:pt x="126365" y="80019"/>
                  </a:lnTo>
                  <a:lnTo>
                    <a:pt x="126575" y="80000"/>
                  </a:lnTo>
                  <a:lnTo>
                    <a:pt x="126789" y="80000"/>
                  </a:lnTo>
                  <a:lnTo>
                    <a:pt x="127002" y="80024"/>
                  </a:lnTo>
                  <a:lnTo>
                    <a:pt x="127209" y="80067"/>
                  </a:lnTo>
                  <a:lnTo>
                    <a:pt x="127521" y="80181"/>
                  </a:lnTo>
                  <a:lnTo>
                    <a:pt x="127822" y="80362"/>
                  </a:lnTo>
                  <a:lnTo>
                    <a:pt x="128111" y="80591"/>
                  </a:lnTo>
                  <a:lnTo>
                    <a:pt x="128400" y="80834"/>
                  </a:lnTo>
                  <a:lnTo>
                    <a:pt x="128677" y="81077"/>
                  </a:lnTo>
                  <a:lnTo>
                    <a:pt x="129057" y="81429"/>
                  </a:lnTo>
                  <a:lnTo>
                    <a:pt x="129414" y="81815"/>
                  </a:lnTo>
                  <a:lnTo>
                    <a:pt x="130106" y="82635"/>
                  </a:lnTo>
                  <a:lnTo>
                    <a:pt x="130458" y="83030"/>
                  </a:lnTo>
                  <a:lnTo>
                    <a:pt x="130910" y="83488"/>
                  </a:lnTo>
                  <a:lnTo>
                    <a:pt x="131453" y="84126"/>
                  </a:lnTo>
                  <a:lnTo>
                    <a:pt x="131785" y="84589"/>
                  </a:lnTo>
                  <a:lnTo>
                    <a:pt x="131975" y="84760"/>
                  </a:lnTo>
                  <a:lnTo>
                    <a:pt x="132237" y="85022"/>
                  </a:lnTo>
                  <a:lnTo>
                    <a:pt x="132402" y="85194"/>
                  </a:lnTo>
                  <a:lnTo>
                    <a:pt x="133428" y="86366"/>
                  </a:lnTo>
                  <a:lnTo>
                    <a:pt x="133685" y="86581"/>
                  </a:lnTo>
                  <a:lnTo>
                    <a:pt x="133983" y="86805"/>
                  </a:lnTo>
                  <a:lnTo>
                    <a:pt x="134335" y="86757"/>
                  </a:lnTo>
                  <a:lnTo>
                    <a:pt x="134513" y="86676"/>
                  </a:lnTo>
                  <a:lnTo>
                    <a:pt x="134841" y="86480"/>
                  </a:lnTo>
                  <a:lnTo>
                    <a:pt x="134987" y="86376"/>
                  </a:lnTo>
                  <a:lnTo>
                    <a:pt x="135138" y="86256"/>
                  </a:lnTo>
                  <a:lnTo>
                    <a:pt x="135462" y="85937"/>
                  </a:lnTo>
                  <a:lnTo>
                    <a:pt x="135617" y="85728"/>
                  </a:lnTo>
                  <a:lnTo>
                    <a:pt x="135945" y="85346"/>
                  </a:lnTo>
                  <a:lnTo>
                    <a:pt x="136306" y="84803"/>
                  </a:lnTo>
                  <a:lnTo>
                    <a:pt x="136488" y="84608"/>
                  </a:lnTo>
                  <a:lnTo>
                    <a:pt x="136717" y="84393"/>
                  </a:lnTo>
                  <a:lnTo>
                    <a:pt x="136958" y="84188"/>
                  </a:lnTo>
                  <a:lnTo>
                    <a:pt x="137450" y="83798"/>
                  </a:lnTo>
                  <a:lnTo>
                    <a:pt x="138031" y="83326"/>
                  </a:lnTo>
                  <a:lnTo>
                    <a:pt x="138721" y="82797"/>
                  </a:lnTo>
                  <a:lnTo>
                    <a:pt x="139053" y="82516"/>
                  </a:lnTo>
                  <a:lnTo>
                    <a:pt x="139370" y="82211"/>
                  </a:lnTo>
                  <a:lnTo>
                    <a:pt x="139655" y="81896"/>
                  </a:lnTo>
                  <a:lnTo>
                    <a:pt x="139928" y="81568"/>
                  </a:lnTo>
                  <a:lnTo>
                    <a:pt x="140189" y="81224"/>
                  </a:lnTo>
                  <a:lnTo>
                    <a:pt x="140438" y="80871"/>
                  </a:lnTo>
                  <a:lnTo>
                    <a:pt x="140681" y="80505"/>
                  </a:lnTo>
                  <a:lnTo>
                    <a:pt x="140926" y="80114"/>
                  </a:lnTo>
                  <a:lnTo>
                    <a:pt x="141162" y="79704"/>
                  </a:lnTo>
                  <a:lnTo>
                    <a:pt x="141385" y="79290"/>
                  </a:lnTo>
                  <a:lnTo>
                    <a:pt x="141475" y="79104"/>
                  </a:lnTo>
                  <a:lnTo>
                    <a:pt x="141594" y="78861"/>
                  </a:lnTo>
                  <a:lnTo>
                    <a:pt x="141781" y="78422"/>
                  </a:lnTo>
                  <a:lnTo>
                    <a:pt x="141955" y="77989"/>
                  </a:lnTo>
                  <a:lnTo>
                    <a:pt x="142113" y="77541"/>
                  </a:lnTo>
                  <a:lnTo>
                    <a:pt x="142255" y="77083"/>
                  </a:lnTo>
                  <a:lnTo>
                    <a:pt x="142374" y="76621"/>
                  </a:lnTo>
                  <a:lnTo>
                    <a:pt x="142465" y="76154"/>
                  </a:lnTo>
                  <a:lnTo>
                    <a:pt x="142529" y="75606"/>
                  </a:lnTo>
                  <a:lnTo>
                    <a:pt x="142565" y="75044"/>
                  </a:lnTo>
                  <a:lnTo>
                    <a:pt x="142565" y="74481"/>
                  </a:lnTo>
                  <a:lnTo>
                    <a:pt x="142533" y="73924"/>
                  </a:lnTo>
                  <a:lnTo>
                    <a:pt x="142465" y="73376"/>
                  </a:lnTo>
                  <a:lnTo>
                    <a:pt x="142409" y="73080"/>
                  </a:lnTo>
                  <a:lnTo>
                    <a:pt x="142347" y="72785"/>
                  </a:lnTo>
                  <a:lnTo>
                    <a:pt x="142271" y="72494"/>
                  </a:lnTo>
                  <a:lnTo>
                    <a:pt x="142188" y="72208"/>
                  </a:lnTo>
                  <a:lnTo>
                    <a:pt x="142097" y="71923"/>
                  </a:lnTo>
                  <a:lnTo>
                    <a:pt x="142002" y="71670"/>
                  </a:lnTo>
                  <a:lnTo>
                    <a:pt x="141895" y="71417"/>
                  </a:lnTo>
                  <a:lnTo>
                    <a:pt x="141781" y="71169"/>
                  </a:lnTo>
                  <a:lnTo>
                    <a:pt x="141571" y="70664"/>
                  </a:lnTo>
                  <a:lnTo>
                    <a:pt x="141492" y="70440"/>
                  </a:lnTo>
                  <a:lnTo>
                    <a:pt x="141207" y="69525"/>
                  </a:lnTo>
                  <a:lnTo>
                    <a:pt x="141135" y="69325"/>
                  </a:lnTo>
                  <a:lnTo>
                    <a:pt x="141053" y="69125"/>
                  </a:lnTo>
                  <a:lnTo>
                    <a:pt x="140977" y="68925"/>
                  </a:lnTo>
                  <a:lnTo>
                    <a:pt x="140922" y="68720"/>
                  </a:lnTo>
                  <a:lnTo>
                    <a:pt x="140890" y="68515"/>
                  </a:lnTo>
                  <a:lnTo>
                    <a:pt x="141040" y="68039"/>
                  </a:lnTo>
                  <a:lnTo>
                    <a:pt x="141393" y="67619"/>
                  </a:lnTo>
                  <a:lnTo>
                    <a:pt x="141643" y="67419"/>
                  </a:lnTo>
                  <a:lnTo>
                    <a:pt x="141966" y="67181"/>
                  </a:lnTo>
                  <a:lnTo>
                    <a:pt x="142169" y="67047"/>
                  </a:lnTo>
                  <a:lnTo>
                    <a:pt x="142545" y="66781"/>
                  </a:lnTo>
                  <a:lnTo>
                    <a:pt x="142727" y="66643"/>
                  </a:lnTo>
                  <a:lnTo>
                    <a:pt x="142932" y="66471"/>
                  </a:lnTo>
                  <a:lnTo>
                    <a:pt x="143155" y="66300"/>
                  </a:lnTo>
                  <a:lnTo>
                    <a:pt x="143614" y="66028"/>
                  </a:lnTo>
                  <a:lnTo>
                    <a:pt x="143745" y="65989"/>
                  </a:lnTo>
                  <a:lnTo>
                    <a:pt x="143879" y="65956"/>
                  </a:lnTo>
                  <a:lnTo>
                    <a:pt x="144013" y="65932"/>
                  </a:lnTo>
                  <a:lnTo>
                    <a:pt x="144148" y="65913"/>
                  </a:lnTo>
                  <a:lnTo>
                    <a:pt x="144282" y="65909"/>
                  </a:lnTo>
                  <a:lnTo>
                    <a:pt x="144578" y="65924"/>
                  </a:lnTo>
                  <a:lnTo>
                    <a:pt x="144821" y="65928"/>
                  </a:lnTo>
                  <a:lnTo>
                    <a:pt x="145086" y="65909"/>
                  </a:lnTo>
                  <a:lnTo>
                    <a:pt x="145217" y="65889"/>
                  </a:lnTo>
                  <a:lnTo>
                    <a:pt x="145577" y="65794"/>
                  </a:lnTo>
                  <a:lnTo>
                    <a:pt x="145961" y="65603"/>
                  </a:lnTo>
                  <a:lnTo>
                    <a:pt x="146820" y="65251"/>
                  </a:lnTo>
                  <a:lnTo>
                    <a:pt x="147065" y="65103"/>
                  </a:lnTo>
                  <a:lnTo>
                    <a:pt x="147916" y="64512"/>
                  </a:lnTo>
                  <a:lnTo>
                    <a:pt x="148185" y="64250"/>
                  </a:lnTo>
                  <a:lnTo>
                    <a:pt x="148577" y="63955"/>
                  </a:lnTo>
                  <a:lnTo>
                    <a:pt x="148775" y="63769"/>
                  </a:lnTo>
                  <a:lnTo>
                    <a:pt x="149781" y="62830"/>
                  </a:lnTo>
                  <a:lnTo>
                    <a:pt x="149833" y="62649"/>
                  </a:lnTo>
                  <a:lnTo>
                    <a:pt x="149813" y="62506"/>
                  </a:lnTo>
                  <a:lnTo>
                    <a:pt x="149891" y="62249"/>
                  </a:lnTo>
                  <a:lnTo>
                    <a:pt x="150058" y="62149"/>
                  </a:lnTo>
                  <a:lnTo>
                    <a:pt x="150486" y="61963"/>
                  </a:lnTo>
                  <a:lnTo>
                    <a:pt x="150672" y="61853"/>
                  </a:lnTo>
                  <a:lnTo>
                    <a:pt x="150826" y="61725"/>
                  </a:lnTo>
                  <a:lnTo>
                    <a:pt x="151254" y="61305"/>
                  </a:lnTo>
                  <a:lnTo>
                    <a:pt x="151527" y="61072"/>
                  </a:lnTo>
                  <a:lnTo>
                    <a:pt x="151784" y="60876"/>
                  </a:lnTo>
                  <a:lnTo>
                    <a:pt x="151919" y="60786"/>
                  </a:lnTo>
                  <a:lnTo>
                    <a:pt x="152196" y="60619"/>
                  </a:lnTo>
                  <a:lnTo>
                    <a:pt x="152338" y="60548"/>
                  </a:lnTo>
                  <a:lnTo>
                    <a:pt x="152481" y="60481"/>
                  </a:lnTo>
                  <a:lnTo>
                    <a:pt x="152627" y="60419"/>
                  </a:lnTo>
                  <a:lnTo>
                    <a:pt x="152777" y="60366"/>
                  </a:lnTo>
                  <a:lnTo>
                    <a:pt x="153035" y="60290"/>
                  </a:lnTo>
                  <a:lnTo>
                    <a:pt x="153166" y="60262"/>
                  </a:lnTo>
                  <a:lnTo>
                    <a:pt x="153296" y="60242"/>
                  </a:lnTo>
                  <a:lnTo>
                    <a:pt x="153427" y="60238"/>
                  </a:lnTo>
                  <a:lnTo>
                    <a:pt x="153605" y="60266"/>
                  </a:lnTo>
                  <a:lnTo>
                    <a:pt x="153783" y="60324"/>
                  </a:lnTo>
                  <a:lnTo>
                    <a:pt x="153961" y="60405"/>
                  </a:lnTo>
                  <a:lnTo>
                    <a:pt x="154140" y="60476"/>
                  </a:lnTo>
                  <a:lnTo>
                    <a:pt x="154322" y="60533"/>
                  </a:lnTo>
                  <a:lnTo>
                    <a:pt x="154511" y="60576"/>
                  </a:lnTo>
                  <a:lnTo>
                    <a:pt x="155406" y="60528"/>
                  </a:lnTo>
                  <a:lnTo>
                    <a:pt x="155545" y="60486"/>
                  </a:lnTo>
                  <a:lnTo>
                    <a:pt x="155680" y="60433"/>
                  </a:lnTo>
                  <a:lnTo>
                    <a:pt x="155814" y="60371"/>
                  </a:lnTo>
                  <a:lnTo>
                    <a:pt x="155945" y="60305"/>
                  </a:lnTo>
                  <a:lnTo>
                    <a:pt x="156415" y="60085"/>
                  </a:lnTo>
                  <a:lnTo>
                    <a:pt x="157500" y="59390"/>
                  </a:lnTo>
                  <a:lnTo>
                    <a:pt x="157876" y="59232"/>
                  </a:lnTo>
                  <a:lnTo>
                    <a:pt x="157940" y="59084"/>
                  </a:lnTo>
                  <a:lnTo>
                    <a:pt x="158656" y="58465"/>
                  </a:lnTo>
                  <a:lnTo>
                    <a:pt x="159045" y="58470"/>
                  </a:lnTo>
                  <a:lnTo>
                    <a:pt x="159190" y="58446"/>
                  </a:lnTo>
                  <a:lnTo>
                    <a:pt x="159638" y="58346"/>
                  </a:lnTo>
                  <a:lnTo>
                    <a:pt x="159907" y="58303"/>
                  </a:lnTo>
                  <a:lnTo>
                    <a:pt x="160283" y="58265"/>
                  </a:lnTo>
                  <a:lnTo>
                    <a:pt x="160467" y="58265"/>
                  </a:lnTo>
                  <a:lnTo>
                    <a:pt x="160659" y="58265"/>
                  </a:lnTo>
                  <a:lnTo>
                    <a:pt x="160920" y="58284"/>
                  </a:lnTo>
                  <a:lnTo>
                    <a:pt x="161178" y="58322"/>
                  </a:lnTo>
                  <a:lnTo>
                    <a:pt x="161419" y="58389"/>
                  </a:lnTo>
                  <a:lnTo>
                    <a:pt x="161626" y="58494"/>
                  </a:lnTo>
                  <a:lnTo>
                    <a:pt x="161764" y="58599"/>
                  </a:lnTo>
                  <a:lnTo>
                    <a:pt x="161891" y="58727"/>
                  </a:lnTo>
                  <a:lnTo>
                    <a:pt x="162002" y="58870"/>
                  </a:lnTo>
                  <a:lnTo>
                    <a:pt x="162105" y="59023"/>
                  </a:lnTo>
                  <a:lnTo>
                    <a:pt x="162238" y="59266"/>
                  </a:lnTo>
                  <a:lnTo>
                    <a:pt x="162318" y="59461"/>
                  </a:lnTo>
                  <a:lnTo>
                    <a:pt x="162370" y="60052"/>
                  </a:lnTo>
                  <a:lnTo>
                    <a:pt x="162318" y="60352"/>
                  </a:lnTo>
                  <a:lnTo>
                    <a:pt x="162236" y="60657"/>
                  </a:lnTo>
                  <a:lnTo>
                    <a:pt x="162151" y="61448"/>
                  </a:lnTo>
                  <a:lnTo>
                    <a:pt x="162307" y="61743"/>
                  </a:lnTo>
                  <a:lnTo>
                    <a:pt x="162370" y="61963"/>
                  </a:lnTo>
                  <a:lnTo>
                    <a:pt x="162414" y="62187"/>
                  </a:lnTo>
                  <a:lnTo>
                    <a:pt x="162476" y="62654"/>
                  </a:lnTo>
                  <a:lnTo>
                    <a:pt x="162543" y="63021"/>
                  </a:lnTo>
                  <a:lnTo>
                    <a:pt x="162603" y="63307"/>
                  </a:lnTo>
                  <a:lnTo>
                    <a:pt x="162639" y="63445"/>
                  </a:lnTo>
                  <a:lnTo>
                    <a:pt x="162690" y="63578"/>
                  </a:lnTo>
                  <a:lnTo>
                    <a:pt x="162821" y="63850"/>
                  </a:lnTo>
                  <a:lnTo>
                    <a:pt x="162935" y="64022"/>
                  </a:lnTo>
                  <a:lnTo>
                    <a:pt x="163066" y="64174"/>
                  </a:lnTo>
                  <a:lnTo>
                    <a:pt x="163378" y="64431"/>
                  </a:lnTo>
                  <a:lnTo>
                    <a:pt x="163648" y="64579"/>
                  </a:lnTo>
                  <a:lnTo>
                    <a:pt x="164004" y="65560"/>
                  </a:lnTo>
                  <a:lnTo>
                    <a:pt x="164318" y="65756"/>
                  </a:lnTo>
                  <a:lnTo>
                    <a:pt x="164460" y="65871"/>
                  </a:lnTo>
                  <a:lnTo>
                    <a:pt x="164590" y="65995"/>
                  </a:lnTo>
                  <a:lnTo>
                    <a:pt x="164848" y="66261"/>
                  </a:lnTo>
                  <a:lnTo>
                    <a:pt x="165077" y="66452"/>
                  </a:lnTo>
                  <a:lnTo>
                    <a:pt x="165453" y="66728"/>
                  </a:lnTo>
                  <a:lnTo>
                    <a:pt x="165885" y="67314"/>
                  </a:lnTo>
                  <a:lnTo>
                    <a:pt x="165897" y="67448"/>
                  </a:lnTo>
                  <a:lnTo>
                    <a:pt x="165877" y="67734"/>
                  </a:lnTo>
                  <a:lnTo>
                    <a:pt x="165861" y="67872"/>
                  </a:lnTo>
                  <a:lnTo>
                    <a:pt x="165850" y="68024"/>
                  </a:lnTo>
                  <a:lnTo>
                    <a:pt x="165830" y="68177"/>
                  </a:lnTo>
                  <a:lnTo>
                    <a:pt x="165770" y="68487"/>
                  </a:lnTo>
                  <a:lnTo>
                    <a:pt x="165714" y="68739"/>
                  </a:lnTo>
                  <a:lnTo>
                    <a:pt x="165422" y="69373"/>
                  </a:lnTo>
                  <a:lnTo>
                    <a:pt x="165073" y="69802"/>
                  </a:lnTo>
                  <a:lnTo>
                    <a:pt x="164385" y="70578"/>
                  </a:lnTo>
                  <a:lnTo>
                    <a:pt x="163684" y="70955"/>
                  </a:lnTo>
                  <a:lnTo>
                    <a:pt x="163399" y="71460"/>
                  </a:lnTo>
                  <a:lnTo>
                    <a:pt x="162904" y="72042"/>
                  </a:lnTo>
                  <a:lnTo>
                    <a:pt x="162761" y="72299"/>
                  </a:lnTo>
                  <a:lnTo>
                    <a:pt x="162694" y="72432"/>
                  </a:lnTo>
                  <a:lnTo>
                    <a:pt x="162559" y="72752"/>
                  </a:lnTo>
                  <a:lnTo>
                    <a:pt x="162492" y="72942"/>
                  </a:lnTo>
                  <a:lnTo>
                    <a:pt x="162370" y="73328"/>
                  </a:lnTo>
                  <a:lnTo>
                    <a:pt x="162298" y="73514"/>
                  </a:lnTo>
                  <a:lnTo>
                    <a:pt x="162231" y="73666"/>
                  </a:lnTo>
                  <a:lnTo>
                    <a:pt x="162080" y="73972"/>
                  </a:lnTo>
                  <a:lnTo>
                    <a:pt x="162009" y="74124"/>
                  </a:lnTo>
                  <a:lnTo>
                    <a:pt x="161946" y="74277"/>
                  </a:lnTo>
                  <a:lnTo>
                    <a:pt x="161875" y="74486"/>
                  </a:lnTo>
                  <a:lnTo>
                    <a:pt x="161811" y="74706"/>
                  </a:lnTo>
                  <a:lnTo>
                    <a:pt x="161760" y="74920"/>
                  </a:lnTo>
                  <a:lnTo>
                    <a:pt x="161713" y="75139"/>
                  </a:lnTo>
                  <a:lnTo>
                    <a:pt x="161677" y="75358"/>
                  </a:lnTo>
                  <a:lnTo>
                    <a:pt x="161613" y="75510"/>
                  </a:lnTo>
                  <a:lnTo>
                    <a:pt x="161470" y="75908"/>
                  </a:lnTo>
                  <a:lnTo>
                    <a:pt x="161396" y="76135"/>
                  </a:lnTo>
                  <a:lnTo>
                    <a:pt x="161348" y="76345"/>
                  </a:lnTo>
                  <a:lnTo>
                    <a:pt x="161285" y="76769"/>
                  </a:lnTo>
                  <a:lnTo>
                    <a:pt x="161249" y="76983"/>
                  </a:lnTo>
                  <a:lnTo>
                    <a:pt x="161194" y="77188"/>
                  </a:lnTo>
                  <a:lnTo>
                    <a:pt x="161138" y="77341"/>
                  </a:lnTo>
                  <a:lnTo>
                    <a:pt x="161076" y="77488"/>
                  </a:lnTo>
                  <a:lnTo>
                    <a:pt x="160584" y="78541"/>
                  </a:lnTo>
                  <a:lnTo>
                    <a:pt x="160129" y="79466"/>
                  </a:lnTo>
                  <a:lnTo>
                    <a:pt x="159998" y="79575"/>
                  </a:lnTo>
                  <a:lnTo>
                    <a:pt x="159836" y="79661"/>
                  </a:lnTo>
                  <a:lnTo>
                    <a:pt x="159653" y="79728"/>
                  </a:lnTo>
                  <a:lnTo>
                    <a:pt x="159468" y="79780"/>
                  </a:lnTo>
                  <a:lnTo>
                    <a:pt x="158949" y="79876"/>
                  </a:lnTo>
                  <a:lnTo>
                    <a:pt x="158724" y="79909"/>
                  </a:lnTo>
                  <a:lnTo>
                    <a:pt x="158154" y="79981"/>
                  </a:lnTo>
                  <a:lnTo>
                    <a:pt x="157976" y="80028"/>
                  </a:lnTo>
                  <a:lnTo>
                    <a:pt x="157640" y="80281"/>
                  </a:lnTo>
                  <a:lnTo>
                    <a:pt x="157484" y="80491"/>
                  </a:lnTo>
                  <a:lnTo>
                    <a:pt x="157322" y="80733"/>
                  </a:lnTo>
                  <a:lnTo>
                    <a:pt x="157172" y="81015"/>
                  </a:lnTo>
                  <a:lnTo>
                    <a:pt x="156874" y="81377"/>
                  </a:lnTo>
                  <a:lnTo>
                    <a:pt x="156740" y="81463"/>
                  </a:lnTo>
                  <a:lnTo>
                    <a:pt x="156598" y="81544"/>
                  </a:lnTo>
                  <a:lnTo>
                    <a:pt x="156337" y="81729"/>
                  </a:lnTo>
                  <a:lnTo>
                    <a:pt x="156143" y="81958"/>
                  </a:lnTo>
                  <a:lnTo>
                    <a:pt x="155988" y="82225"/>
                  </a:lnTo>
                  <a:lnTo>
                    <a:pt x="155854" y="82516"/>
                  </a:lnTo>
                  <a:lnTo>
                    <a:pt x="155627" y="83112"/>
                  </a:lnTo>
                  <a:lnTo>
                    <a:pt x="155518" y="83445"/>
                  </a:lnTo>
                  <a:lnTo>
                    <a:pt x="155434" y="83783"/>
                  </a:lnTo>
                  <a:lnTo>
                    <a:pt x="155359" y="84126"/>
                  </a:lnTo>
                  <a:lnTo>
                    <a:pt x="155224" y="84812"/>
                  </a:lnTo>
                  <a:lnTo>
                    <a:pt x="155062" y="85575"/>
                  </a:lnTo>
                  <a:lnTo>
                    <a:pt x="155019" y="85828"/>
                  </a:lnTo>
                  <a:lnTo>
                    <a:pt x="154983" y="86085"/>
                  </a:lnTo>
                  <a:lnTo>
                    <a:pt x="154955" y="86390"/>
                  </a:lnTo>
                  <a:lnTo>
                    <a:pt x="154935" y="86704"/>
                  </a:lnTo>
                  <a:lnTo>
                    <a:pt x="154928" y="87014"/>
                  </a:lnTo>
                  <a:lnTo>
                    <a:pt x="154935" y="87329"/>
                  </a:lnTo>
                  <a:lnTo>
                    <a:pt x="154955" y="87634"/>
                  </a:lnTo>
                  <a:lnTo>
                    <a:pt x="154990" y="87867"/>
                  </a:lnTo>
                  <a:lnTo>
                    <a:pt x="155035" y="88096"/>
                  </a:lnTo>
                  <a:lnTo>
                    <a:pt x="155137" y="88558"/>
                  </a:lnTo>
                  <a:lnTo>
                    <a:pt x="155184" y="88792"/>
                  </a:lnTo>
                  <a:lnTo>
                    <a:pt x="155217" y="89068"/>
                  </a:lnTo>
                  <a:lnTo>
                    <a:pt x="155260" y="89635"/>
                  </a:lnTo>
                  <a:lnTo>
                    <a:pt x="155291" y="89916"/>
                  </a:lnTo>
                  <a:lnTo>
                    <a:pt x="155342" y="90188"/>
                  </a:lnTo>
                  <a:lnTo>
                    <a:pt x="155411" y="90412"/>
                  </a:lnTo>
                  <a:lnTo>
                    <a:pt x="155493" y="90631"/>
                  </a:lnTo>
                  <a:lnTo>
                    <a:pt x="155758" y="91284"/>
                  </a:lnTo>
                  <a:lnTo>
                    <a:pt x="155874" y="91617"/>
                  </a:lnTo>
                  <a:lnTo>
                    <a:pt x="156088" y="92294"/>
                  </a:lnTo>
                  <a:lnTo>
                    <a:pt x="156190" y="92633"/>
                  </a:lnTo>
                  <a:lnTo>
                    <a:pt x="156598" y="93271"/>
                  </a:lnTo>
                  <a:lnTo>
                    <a:pt x="157005" y="93324"/>
                  </a:lnTo>
                  <a:lnTo>
                    <a:pt x="157168" y="93342"/>
                  </a:lnTo>
                  <a:lnTo>
                    <a:pt x="157350" y="93352"/>
                  </a:lnTo>
                  <a:lnTo>
                    <a:pt x="157742" y="93324"/>
                  </a:lnTo>
                  <a:lnTo>
                    <a:pt x="157769" y="93991"/>
                  </a:lnTo>
                  <a:lnTo>
                    <a:pt x="156803" y="94086"/>
                  </a:lnTo>
                  <a:lnTo>
                    <a:pt x="156780" y="94267"/>
                  </a:lnTo>
                  <a:lnTo>
                    <a:pt x="156765" y="94453"/>
                  </a:lnTo>
                  <a:lnTo>
                    <a:pt x="156767" y="94829"/>
                  </a:lnTo>
                  <a:lnTo>
                    <a:pt x="156787" y="95010"/>
                  </a:lnTo>
                  <a:lnTo>
                    <a:pt x="156839" y="95272"/>
                  </a:lnTo>
                  <a:lnTo>
                    <a:pt x="156923" y="95530"/>
                  </a:lnTo>
                  <a:lnTo>
                    <a:pt x="157025" y="95782"/>
                  </a:lnTo>
                  <a:lnTo>
                    <a:pt x="157136" y="96030"/>
                  </a:lnTo>
                  <a:lnTo>
                    <a:pt x="157243" y="96283"/>
                  </a:lnTo>
                  <a:lnTo>
                    <a:pt x="157338" y="96488"/>
                  </a:lnTo>
                  <a:lnTo>
                    <a:pt x="157536" y="96888"/>
                  </a:lnTo>
                  <a:lnTo>
                    <a:pt x="157642" y="97088"/>
                  </a:lnTo>
                  <a:lnTo>
                    <a:pt x="157746" y="97293"/>
                  </a:lnTo>
                  <a:lnTo>
                    <a:pt x="158106" y="97970"/>
                  </a:lnTo>
                  <a:lnTo>
                    <a:pt x="158228" y="98193"/>
                  </a:lnTo>
                  <a:lnTo>
                    <a:pt x="158470" y="98618"/>
                  </a:lnTo>
                  <a:lnTo>
                    <a:pt x="158716" y="99023"/>
                  </a:lnTo>
                  <a:lnTo>
                    <a:pt x="158842" y="99223"/>
                  </a:lnTo>
                  <a:lnTo>
                    <a:pt x="158965" y="99428"/>
                  </a:lnTo>
                  <a:lnTo>
                    <a:pt x="159103" y="99690"/>
                  </a:lnTo>
                  <a:lnTo>
                    <a:pt x="159230" y="99976"/>
                  </a:lnTo>
                  <a:lnTo>
                    <a:pt x="159365" y="100252"/>
                  </a:lnTo>
                  <a:lnTo>
                    <a:pt x="159524" y="100491"/>
                  </a:lnTo>
                  <a:lnTo>
                    <a:pt x="159816" y="100724"/>
                  </a:lnTo>
                  <a:lnTo>
                    <a:pt x="160299" y="100786"/>
                  </a:lnTo>
                  <a:lnTo>
                    <a:pt x="160347" y="100643"/>
                  </a:lnTo>
                  <a:lnTo>
                    <a:pt x="160379" y="100457"/>
                  </a:lnTo>
                  <a:lnTo>
                    <a:pt x="160406" y="100262"/>
                  </a:lnTo>
                  <a:lnTo>
                    <a:pt x="160430" y="100081"/>
                  </a:lnTo>
                  <a:lnTo>
                    <a:pt x="160457" y="99828"/>
                  </a:lnTo>
                  <a:lnTo>
                    <a:pt x="160461" y="99533"/>
                  </a:lnTo>
                  <a:lnTo>
                    <a:pt x="160461" y="99252"/>
                  </a:lnTo>
                  <a:lnTo>
                    <a:pt x="160568" y="99032"/>
                  </a:lnTo>
                  <a:lnTo>
                    <a:pt x="160904" y="99409"/>
                  </a:lnTo>
                  <a:lnTo>
                    <a:pt x="161083" y="99776"/>
                  </a:lnTo>
                  <a:lnTo>
                    <a:pt x="161167" y="99909"/>
                  </a:lnTo>
                  <a:lnTo>
                    <a:pt x="161245" y="100042"/>
                  </a:lnTo>
                  <a:lnTo>
                    <a:pt x="161372" y="100414"/>
                  </a:lnTo>
                  <a:lnTo>
                    <a:pt x="161443" y="100552"/>
                  </a:lnTo>
                  <a:lnTo>
                    <a:pt x="161530" y="100686"/>
                  </a:lnTo>
                  <a:lnTo>
                    <a:pt x="161661" y="100938"/>
                  </a:lnTo>
                  <a:lnTo>
                    <a:pt x="161772" y="101200"/>
                  </a:lnTo>
                  <a:lnTo>
                    <a:pt x="160929" y="101167"/>
                  </a:lnTo>
                  <a:lnTo>
                    <a:pt x="160771" y="101163"/>
                  </a:lnTo>
                  <a:lnTo>
                    <a:pt x="160588" y="101191"/>
                  </a:lnTo>
                  <a:lnTo>
                    <a:pt x="160410" y="101248"/>
                  </a:lnTo>
                  <a:lnTo>
                    <a:pt x="160176" y="101525"/>
                  </a:lnTo>
                  <a:lnTo>
                    <a:pt x="160216" y="101663"/>
                  </a:lnTo>
                  <a:lnTo>
                    <a:pt x="160292" y="101811"/>
                  </a:lnTo>
                  <a:lnTo>
                    <a:pt x="160379" y="101958"/>
                  </a:lnTo>
                  <a:lnTo>
                    <a:pt x="160686" y="102292"/>
                  </a:lnTo>
                  <a:lnTo>
                    <a:pt x="161051" y="102578"/>
                  </a:lnTo>
                  <a:lnTo>
                    <a:pt x="161170" y="102716"/>
                  </a:lnTo>
                  <a:lnTo>
                    <a:pt x="161281" y="102868"/>
                  </a:lnTo>
                  <a:lnTo>
                    <a:pt x="161487" y="103178"/>
                  </a:lnTo>
                  <a:lnTo>
                    <a:pt x="161673" y="103416"/>
                  </a:lnTo>
                  <a:lnTo>
                    <a:pt x="161895" y="104050"/>
                  </a:lnTo>
                  <a:lnTo>
                    <a:pt x="162025" y="104374"/>
                  </a:lnTo>
                  <a:lnTo>
                    <a:pt x="162385" y="104565"/>
                  </a:lnTo>
                  <a:lnTo>
                    <a:pt x="162608" y="104746"/>
                  </a:lnTo>
                  <a:lnTo>
                    <a:pt x="162821" y="104941"/>
                  </a:lnTo>
                  <a:lnTo>
                    <a:pt x="163027" y="105146"/>
                  </a:lnTo>
                  <a:lnTo>
                    <a:pt x="163220" y="105366"/>
                  </a:lnTo>
                  <a:lnTo>
                    <a:pt x="163403" y="105585"/>
                  </a:lnTo>
                  <a:lnTo>
                    <a:pt x="163521" y="105742"/>
                  </a:lnTo>
                  <a:lnTo>
                    <a:pt x="163632" y="105904"/>
                  </a:lnTo>
                  <a:lnTo>
                    <a:pt x="163739" y="106071"/>
                  </a:lnTo>
                  <a:lnTo>
                    <a:pt x="163941" y="106414"/>
                  </a:lnTo>
                  <a:lnTo>
                    <a:pt x="164008" y="106557"/>
                  </a:lnTo>
                  <a:lnTo>
                    <a:pt x="164353" y="107038"/>
                  </a:lnTo>
                  <a:lnTo>
                    <a:pt x="164741" y="106652"/>
                  </a:lnTo>
                  <a:lnTo>
                    <a:pt x="164547" y="106290"/>
                  </a:lnTo>
                  <a:lnTo>
                    <a:pt x="164598" y="105880"/>
                  </a:lnTo>
                  <a:lnTo>
                    <a:pt x="164935" y="105680"/>
                  </a:lnTo>
                  <a:lnTo>
                    <a:pt x="164955" y="105809"/>
                  </a:lnTo>
                  <a:lnTo>
                    <a:pt x="165129" y="105828"/>
                  </a:lnTo>
                  <a:lnTo>
                    <a:pt x="165434" y="105532"/>
                  </a:lnTo>
                  <a:lnTo>
                    <a:pt x="165798" y="105318"/>
                  </a:lnTo>
                  <a:lnTo>
                    <a:pt x="166206" y="105723"/>
                  </a:lnTo>
                  <a:lnTo>
                    <a:pt x="165639" y="106371"/>
                  </a:lnTo>
                  <a:lnTo>
                    <a:pt x="165489" y="106457"/>
                  </a:lnTo>
                  <a:lnTo>
                    <a:pt x="165275" y="106604"/>
                  </a:lnTo>
                  <a:lnTo>
                    <a:pt x="164732" y="107028"/>
                  </a:lnTo>
                  <a:lnTo>
                    <a:pt x="164527" y="107233"/>
                  </a:lnTo>
                  <a:lnTo>
                    <a:pt x="164990" y="107648"/>
                  </a:lnTo>
                  <a:lnTo>
                    <a:pt x="165338" y="107605"/>
                  </a:lnTo>
                  <a:lnTo>
                    <a:pt x="165647" y="107610"/>
                  </a:lnTo>
                  <a:lnTo>
                    <a:pt x="165778" y="107705"/>
                  </a:lnTo>
                  <a:lnTo>
                    <a:pt x="166142" y="107691"/>
                  </a:lnTo>
                  <a:lnTo>
                    <a:pt x="166360" y="107543"/>
                  </a:lnTo>
                  <a:lnTo>
                    <a:pt x="166832" y="107500"/>
                  </a:lnTo>
                  <a:lnTo>
                    <a:pt x="166689" y="107676"/>
                  </a:lnTo>
                  <a:lnTo>
                    <a:pt x="166554" y="107858"/>
                  </a:lnTo>
                  <a:lnTo>
                    <a:pt x="166467" y="108053"/>
                  </a:lnTo>
                  <a:lnTo>
                    <a:pt x="166415" y="108267"/>
                  </a:lnTo>
                  <a:lnTo>
                    <a:pt x="166384" y="108496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3" name="pg303"/>
            <p:cNvSpPr/>
            <p:nvPr/>
          </p:nvSpPr>
          <p:spPr>
            <a:xfrm>
              <a:off x="5629947" y="5395454"/>
              <a:ext cx="229725" cy="261797"/>
            </a:xfrm>
            <a:custGeom>
              <a:avLst/>
              <a:gdLst/>
              <a:ahLst/>
              <a:cxnLst/>
              <a:rect l="0" t="0" r="0" b="0"/>
              <a:pathLst>
                <a:path w="229725" h="261797">
                  <a:moveTo>
                    <a:pt x="180417" y="22258"/>
                  </a:moveTo>
                  <a:lnTo>
                    <a:pt x="180397" y="22537"/>
                  </a:lnTo>
                  <a:lnTo>
                    <a:pt x="180414" y="22752"/>
                  </a:lnTo>
                  <a:lnTo>
                    <a:pt x="180423" y="23210"/>
                  </a:lnTo>
                  <a:lnTo>
                    <a:pt x="180517" y="23408"/>
                  </a:lnTo>
                  <a:lnTo>
                    <a:pt x="180754" y="23559"/>
                  </a:lnTo>
                  <a:lnTo>
                    <a:pt x="181090" y="23827"/>
                  </a:lnTo>
                  <a:lnTo>
                    <a:pt x="180740" y="23918"/>
                  </a:lnTo>
                  <a:lnTo>
                    <a:pt x="181050" y="24376"/>
                  </a:lnTo>
                  <a:lnTo>
                    <a:pt x="181328" y="24298"/>
                  </a:lnTo>
                  <a:lnTo>
                    <a:pt x="181427" y="24693"/>
                  </a:lnTo>
                  <a:lnTo>
                    <a:pt x="182035" y="25380"/>
                  </a:lnTo>
                  <a:lnTo>
                    <a:pt x="182114" y="25508"/>
                  </a:lnTo>
                  <a:lnTo>
                    <a:pt x="182213" y="25718"/>
                  </a:lnTo>
                  <a:lnTo>
                    <a:pt x="182527" y="26444"/>
                  </a:lnTo>
                  <a:lnTo>
                    <a:pt x="182732" y="26838"/>
                  </a:lnTo>
                  <a:lnTo>
                    <a:pt x="183365" y="28558"/>
                  </a:lnTo>
                  <a:lnTo>
                    <a:pt x="183477" y="28878"/>
                  </a:lnTo>
                  <a:lnTo>
                    <a:pt x="183654" y="29284"/>
                  </a:lnTo>
                  <a:lnTo>
                    <a:pt x="183725" y="29808"/>
                  </a:lnTo>
                  <a:lnTo>
                    <a:pt x="183739" y="30332"/>
                  </a:lnTo>
                  <a:lnTo>
                    <a:pt x="183774" y="30874"/>
                  </a:lnTo>
                  <a:lnTo>
                    <a:pt x="183787" y="31398"/>
                  </a:lnTo>
                  <a:lnTo>
                    <a:pt x="183756" y="31922"/>
                  </a:lnTo>
                  <a:lnTo>
                    <a:pt x="183732" y="32443"/>
                  </a:lnTo>
                  <a:lnTo>
                    <a:pt x="183599" y="33520"/>
                  </a:lnTo>
                  <a:lnTo>
                    <a:pt x="183556" y="34071"/>
                  </a:lnTo>
                  <a:lnTo>
                    <a:pt x="183500" y="34621"/>
                  </a:lnTo>
                  <a:lnTo>
                    <a:pt x="183483" y="35188"/>
                  </a:lnTo>
                  <a:lnTo>
                    <a:pt x="183389" y="35717"/>
                  </a:lnTo>
                  <a:lnTo>
                    <a:pt x="183309" y="36241"/>
                  </a:lnTo>
                  <a:lnTo>
                    <a:pt x="183299" y="36799"/>
                  </a:lnTo>
                  <a:lnTo>
                    <a:pt x="183202" y="37341"/>
                  </a:lnTo>
                  <a:lnTo>
                    <a:pt x="183177" y="37928"/>
                  </a:lnTo>
                  <a:lnTo>
                    <a:pt x="183101" y="38762"/>
                  </a:lnTo>
                  <a:lnTo>
                    <a:pt x="182949" y="39487"/>
                  </a:lnTo>
                  <a:lnTo>
                    <a:pt x="182819" y="40073"/>
                  </a:lnTo>
                  <a:lnTo>
                    <a:pt x="182668" y="40860"/>
                  </a:lnTo>
                  <a:lnTo>
                    <a:pt x="182597" y="41339"/>
                  </a:lnTo>
                  <a:lnTo>
                    <a:pt x="182640" y="41992"/>
                  </a:lnTo>
                  <a:lnTo>
                    <a:pt x="182716" y="42906"/>
                  </a:lnTo>
                  <a:lnTo>
                    <a:pt x="182735" y="43664"/>
                  </a:lnTo>
                  <a:lnTo>
                    <a:pt x="182781" y="44117"/>
                  </a:lnTo>
                  <a:lnTo>
                    <a:pt x="183250" y="44917"/>
                  </a:lnTo>
                  <a:lnTo>
                    <a:pt x="183567" y="45270"/>
                  </a:lnTo>
                  <a:lnTo>
                    <a:pt x="184022" y="45790"/>
                  </a:lnTo>
                  <a:lnTo>
                    <a:pt x="184493" y="46123"/>
                  </a:lnTo>
                  <a:lnTo>
                    <a:pt x="184968" y="46623"/>
                  </a:lnTo>
                  <a:lnTo>
                    <a:pt x="185712" y="47224"/>
                  </a:lnTo>
                  <a:lnTo>
                    <a:pt x="186322" y="47562"/>
                  </a:lnTo>
                  <a:lnTo>
                    <a:pt x="187058" y="48125"/>
                  </a:lnTo>
                  <a:lnTo>
                    <a:pt x="187620" y="48734"/>
                  </a:lnTo>
                  <a:lnTo>
                    <a:pt x="187945" y="49502"/>
                  </a:lnTo>
                  <a:lnTo>
                    <a:pt x="187739" y="50469"/>
                  </a:lnTo>
                  <a:lnTo>
                    <a:pt x="187145" y="51179"/>
                  </a:lnTo>
                  <a:lnTo>
                    <a:pt x="188515" y="51413"/>
                  </a:lnTo>
                  <a:lnTo>
                    <a:pt x="188622" y="51756"/>
                  </a:lnTo>
                  <a:lnTo>
                    <a:pt x="188749" y="52080"/>
                  </a:lnTo>
                  <a:lnTo>
                    <a:pt x="201329" y="54262"/>
                  </a:lnTo>
                  <a:lnTo>
                    <a:pt x="201483" y="54277"/>
                  </a:lnTo>
                  <a:lnTo>
                    <a:pt x="204160" y="54726"/>
                  </a:lnTo>
                  <a:lnTo>
                    <a:pt x="204393" y="55148"/>
                  </a:lnTo>
                  <a:lnTo>
                    <a:pt x="205835" y="55417"/>
                  </a:lnTo>
                  <a:lnTo>
                    <a:pt x="206261" y="55485"/>
                  </a:lnTo>
                  <a:lnTo>
                    <a:pt x="210640" y="56251"/>
                  </a:lnTo>
                  <a:lnTo>
                    <a:pt x="220118" y="57908"/>
                  </a:lnTo>
                  <a:lnTo>
                    <a:pt x="228202" y="59321"/>
                  </a:lnTo>
                  <a:lnTo>
                    <a:pt x="229725" y="59617"/>
                  </a:lnTo>
                  <a:lnTo>
                    <a:pt x="229014" y="60799"/>
                  </a:lnTo>
                  <a:lnTo>
                    <a:pt x="226881" y="64374"/>
                  </a:lnTo>
                  <a:lnTo>
                    <a:pt x="225363" y="66916"/>
                  </a:lnTo>
                  <a:lnTo>
                    <a:pt x="224655" y="68204"/>
                  </a:lnTo>
                  <a:lnTo>
                    <a:pt x="224011" y="69532"/>
                  </a:lnTo>
                  <a:lnTo>
                    <a:pt x="223154" y="71612"/>
                  </a:lnTo>
                  <a:lnTo>
                    <a:pt x="222397" y="73779"/>
                  </a:lnTo>
                  <a:lnTo>
                    <a:pt x="222349" y="73946"/>
                  </a:lnTo>
                  <a:lnTo>
                    <a:pt x="221753" y="76008"/>
                  </a:lnTo>
                  <a:lnTo>
                    <a:pt x="221234" y="78270"/>
                  </a:lnTo>
                  <a:lnTo>
                    <a:pt x="220850" y="80540"/>
                  </a:lnTo>
                  <a:lnTo>
                    <a:pt x="220667" y="82073"/>
                  </a:lnTo>
                  <a:lnTo>
                    <a:pt x="220542" y="83624"/>
                  </a:lnTo>
                  <a:lnTo>
                    <a:pt x="220473" y="85183"/>
                  </a:lnTo>
                  <a:lnTo>
                    <a:pt x="220462" y="86740"/>
                  </a:lnTo>
                  <a:lnTo>
                    <a:pt x="220476" y="87189"/>
                  </a:lnTo>
                  <a:lnTo>
                    <a:pt x="220510" y="88287"/>
                  </a:lnTo>
                  <a:lnTo>
                    <a:pt x="220630" y="89734"/>
                  </a:lnTo>
                  <a:lnTo>
                    <a:pt x="220823" y="91175"/>
                  </a:lnTo>
                  <a:lnTo>
                    <a:pt x="221526" y="95490"/>
                  </a:lnTo>
                  <a:lnTo>
                    <a:pt x="222165" y="99795"/>
                  </a:lnTo>
                  <a:lnTo>
                    <a:pt x="222418" y="101624"/>
                  </a:lnTo>
                  <a:lnTo>
                    <a:pt x="222677" y="103491"/>
                  </a:lnTo>
                  <a:lnTo>
                    <a:pt x="222841" y="104775"/>
                  </a:lnTo>
                  <a:lnTo>
                    <a:pt x="222916" y="105595"/>
                  </a:lnTo>
                  <a:lnTo>
                    <a:pt x="222959" y="106061"/>
                  </a:lnTo>
                  <a:lnTo>
                    <a:pt x="223007" y="107347"/>
                  </a:lnTo>
                  <a:lnTo>
                    <a:pt x="222963" y="108987"/>
                  </a:lnTo>
                  <a:lnTo>
                    <a:pt x="222826" y="110640"/>
                  </a:lnTo>
                  <a:lnTo>
                    <a:pt x="222759" y="111141"/>
                  </a:lnTo>
                  <a:lnTo>
                    <a:pt x="222605" y="112286"/>
                  </a:lnTo>
                  <a:lnTo>
                    <a:pt x="222409" y="113349"/>
                  </a:lnTo>
                  <a:lnTo>
                    <a:pt x="222306" y="113911"/>
                  </a:lnTo>
                  <a:lnTo>
                    <a:pt x="222175" y="114472"/>
                  </a:lnTo>
                  <a:lnTo>
                    <a:pt x="221937" y="115496"/>
                  </a:lnTo>
                  <a:lnTo>
                    <a:pt x="221348" y="117499"/>
                  </a:lnTo>
                  <a:lnTo>
                    <a:pt x="220624" y="119476"/>
                  </a:lnTo>
                  <a:lnTo>
                    <a:pt x="219781" y="121396"/>
                  </a:lnTo>
                  <a:lnTo>
                    <a:pt x="219271" y="122373"/>
                  </a:lnTo>
                  <a:lnTo>
                    <a:pt x="218826" y="123225"/>
                  </a:lnTo>
                  <a:lnTo>
                    <a:pt x="217777" y="124932"/>
                  </a:lnTo>
                  <a:lnTo>
                    <a:pt x="216591" y="126537"/>
                  </a:lnTo>
                  <a:lnTo>
                    <a:pt x="215898" y="127451"/>
                  </a:lnTo>
                  <a:lnTo>
                    <a:pt x="214859" y="128631"/>
                  </a:lnTo>
                  <a:lnTo>
                    <a:pt x="212213" y="131249"/>
                  </a:lnTo>
                  <a:lnTo>
                    <a:pt x="210920" y="132311"/>
                  </a:lnTo>
                  <a:lnTo>
                    <a:pt x="209705" y="133160"/>
                  </a:lnTo>
                  <a:lnTo>
                    <a:pt x="208843" y="133750"/>
                  </a:lnTo>
                  <a:lnTo>
                    <a:pt x="208078" y="134198"/>
                  </a:lnTo>
                  <a:lnTo>
                    <a:pt x="206785" y="134977"/>
                  </a:lnTo>
                  <a:lnTo>
                    <a:pt x="204139" y="136274"/>
                  </a:lnTo>
                  <a:lnTo>
                    <a:pt x="202297" y="137147"/>
                  </a:lnTo>
                  <a:lnTo>
                    <a:pt x="200317" y="138091"/>
                  </a:lnTo>
                  <a:lnTo>
                    <a:pt x="197954" y="139170"/>
                  </a:lnTo>
                  <a:lnTo>
                    <a:pt x="193850" y="141111"/>
                  </a:lnTo>
                  <a:lnTo>
                    <a:pt x="191883" y="142075"/>
                  </a:lnTo>
                  <a:lnTo>
                    <a:pt x="188480" y="143564"/>
                  </a:lnTo>
                  <a:lnTo>
                    <a:pt x="183835" y="145853"/>
                  </a:lnTo>
                  <a:lnTo>
                    <a:pt x="179967" y="147608"/>
                  </a:lnTo>
                  <a:lnTo>
                    <a:pt x="177224" y="148901"/>
                  </a:lnTo>
                  <a:lnTo>
                    <a:pt x="169002" y="152778"/>
                  </a:lnTo>
                  <a:lnTo>
                    <a:pt x="165011" y="154671"/>
                  </a:lnTo>
                  <a:lnTo>
                    <a:pt x="157177" y="158439"/>
                  </a:lnTo>
                  <a:lnTo>
                    <a:pt x="151964" y="160977"/>
                  </a:lnTo>
                  <a:lnTo>
                    <a:pt x="150779" y="161514"/>
                  </a:lnTo>
                  <a:lnTo>
                    <a:pt x="141419" y="165761"/>
                  </a:lnTo>
                  <a:lnTo>
                    <a:pt x="137551" y="167539"/>
                  </a:lnTo>
                  <a:lnTo>
                    <a:pt x="135421" y="168549"/>
                  </a:lnTo>
                  <a:lnTo>
                    <a:pt x="126926" y="172658"/>
                  </a:lnTo>
                  <a:lnTo>
                    <a:pt x="123652" y="174196"/>
                  </a:lnTo>
                  <a:lnTo>
                    <a:pt x="117244" y="177207"/>
                  </a:lnTo>
                  <a:lnTo>
                    <a:pt x="111687" y="179770"/>
                  </a:lnTo>
                  <a:lnTo>
                    <a:pt x="109454" y="180876"/>
                  </a:lnTo>
                  <a:lnTo>
                    <a:pt x="108146" y="181546"/>
                  </a:lnTo>
                  <a:lnTo>
                    <a:pt x="105424" y="182885"/>
                  </a:lnTo>
                  <a:lnTo>
                    <a:pt x="104264" y="183421"/>
                  </a:lnTo>
                  <a:lnTo>
                    <a:pt x="103665" y="183729"/>
                  </a:lnTo>
                  <a:lnTo>
                    <a:pt x="102627" y="184225"/>
                  </a:lnTo>
                  <a:lnTo>
                    <a:pt x="101845" y="184587"/>
                  </a:lnTo>
                  <a:lnTo>
                    <a:pt x="101229" y="184913"/>
                  </a:lnTo>
                  <a:lnTo>
                    <a:pt x="100692" y="185222"/>
                  </a:lnTo>
                  <a:lnTo>
                    <a:pt x="100300" y="185402"/>
                  </a:lnTo>
                  <a:lnTo>
                    <a:pt x="99590" y="185836"/>
                  </a:lnTo>
                  <a:lnTo>
                    <a:pt x="98958" y="186180"/>
                  </a:lnTo>
                  <a:lnTo>
                    <a:pt x="98291" y="186620"/>
                  </a:lnTo>
                  <a:lnTo>
                    <a:pt x="97109" y="187320"/>
                  </a:lnTo>
                  <a:lnTo>
                    <a:pt x="96011" y="188008"/>
                  </a:lnTo>
                  <a:lnTo>
                    <a:pt x="95304" y="188461"/>
                  </a:lnTo>
                  <a:lnTo>
                    <a:pt x="94357" y="189094"/>
                  </a:lnTo>
                  <a:lnTo>
                    <a:pt x="93229" y="189909"/>
                  </a:lnTo>
                  <a:lnTo>
                    <a:pt x="92191" y="190742"/>
                  </a:lnTo>
                  <a:lnTo>
                    <a:pt x="91319" y="191429"/>
                  </a:lnTo>
                  <a:lnTo>
                    <a:pt x="89906" y="192515"/>
                  </a:lnTo>
                  <a:lnTo>
                    <a:pt x="87876" y="194253"/>
                  </a:lnTo>
                  <a:lnTo>
                    <a:pt x="86619" y="195387"/>
                  </a:lnTo>
                  <a:lnTo>
                    <a:pt x="85712" y="196193"/>
                  </a:lnTo>
                  <a:lnTo>
                    <a:pt x="85382" y="196487"/>
                  </a:lnTo>
                  <a:lnTo>
                    <a:pt x="84174" y="197627"/>
                  </a:lnTo>
                  <a:lnTo>
                    <a:pt x="83004" y="198817"/>
                  </a:lnTo>
                  <a:lnTo>
                    <a:pt x="81718" y="200247"/>
                  </a:lnTo>
                  <a:lnTo>
                    <a:pt x="81440" y="200582"/>
                  </a:lnTo>
                  <a:lnTo>
                    <a:pt x="80477" y="201744"/>
                  </a:lnTo>
                  <a:lnTo>
                    <a:pt x="79277" y="203293"/>
                  </a:lnTo>
                  <a:lnTo>
                    <a:pt x="78114" y="204881"/>
                  </a:lnTo>
                  <a:lnTo>
                    <a:pt x="77760" y="205386"/>
                  </a:lnTo>
                  <a:lnTo>
                    <a:pt x="77017" y="206445"/>
                  </a:lnTo>
                  <a:lnTo>
                    <a:pt x="76811" y="206749"/>
                  </a:lnTo>
                  <a:lnTo>
                    <a:pt x="75898" y="208102"/>
                  </a:lnTo>
                  <a:lnTo>
                    <a:pt x="75667" y="208443"/>
                  </a:lnTo>
                  <a:lnTo>
                    <a:pt x="74390" y="210438"/>
                  </a:lnTo>
                  <a:lnTo>
                    <a:pt x="74300" y="210588"/>
                  </a:lnTo>
                  <a:lnTo>
                    <a:pt x="73103" y="212600"/>
                  </a:lnTo>
                  <a:lnTo>
                    <a:pt x="72019" y="214580"/>
                  </a:lnTo>
                  <a:lnTo>
                    <a:pt x="71245" y="216151"/>
                  </a:lnTo>
                  <a:lnTo>
                    <a:pt x="70960" y="216731"/>
                  </a:lnTo>
                  <a:lnTo>
                    <a:pt x="70139" y="218595"/>
                  </a:lnTo>
                  <a:lnTo>
                    <a:pt x="69486" y="220218"/>
                  </a:lnTo>
                  <a:lnTo>
                    <a:pt x="69372" y="220502"/>
                  </a:lnTo>
                  <a:lnTo>
                    <a:pt x="68663" y="222444"/>
                  </a:lnTo>
                  <a:lnTo>
                    <a:pt x="68011" y="224413"/>
                  </a:lnTo>
                  <a:lnTo>
                    <a:pt x="67722" y="225383"/>
                  </a:lnTo>
                  <a:lnTo>
                    <a:pt x="67418" y="226399"/>
                  </a:lnTo>
                  <a:lnTo>
                    <a:pt x="66914" y="228295"/>
                  </a:lnTo>
                  <a:lnTo>
                    <a:pt x="66464" y="230216"/>
                  </a:lnTo>
                  <a:lnTo>
                    <a:pt x="66065" y="232156"/>
                  </a:lnTo>
                  <a:lnTo>
                    <a:pt x="65715" y="234109"/>
                  </a:lnTo>
                  <a:lnTo>
                    <a:pt x="65411" y="236067"/>
                  </a:lnTo>
                  <a:lnTo>
                    <a:pt x="65218" y="237507"/>
                  </a:lnTo>
                  <a:lnTo>
                    <a:pt x="65053" y="238955"/>
                  </a:lnTo>
                  <a:lnTo>
                    <a:pt x="64913" y="240407"/>
                  </a:lnTo>
                  <a:lnTo>
                    <a:pt x="64871" y="240937"/>
                  </a:lnTo>
                  <a:lnTo>
                    <a:pt x="64796" y="241862"/>
                  </a:lnTo>
                  <a:lnTo>
                    <a:pt x="64702" y="243318"/>
                  </a:lnTo>
                  <a:lnTo>
                    <a:pt x="64628" y="245058"/>
                  </a:lnTo>
                  <a:lnTo>
                    <a:pt x="64594" y="246737"/>
                  </a:lnTo>
                  <a:lnTo>
                    <a:pt x="64588" y="248549"/>
                  </a:lnTo>
                  <a:lnTo>
                    <a:pt x="64642" y="253095"/>
                  </a:lnTo>
                  <a:lnTo>
                    <a:pt x="64752" y="257307"/>
                  </a:lnTo>
                  <a:lnTo>
                    <a:pt x="64763" y="259085"/>
                  </a:lnTo>
                  <a:lnTo>
                    <a:pt x="64761" y="259567"/>
                  </a:lnTo>
                  <a:lnTo>
                    <a:pt x="64751" y="261563"/>
                  </a:lnTo>
                  <a:lnTo>
                    <a:pt x="63878" y="261503"/>
                  </a:lnTo>
                  <a:lnTo>
                    <a:pt x="63184" y="261560"/>
                  </a:lnTo>
                  <a:lnTo>
                    <a:pt x="61840" y="261698"/>
                  </a:lnTo>
                  <a:lnTo>
                    <a:pt x="61510" y="261789"/>
                  </a:lnTo>
                  <a:lnTo>
                    <a:pt x="57786" y="261797"/>
                  </a:lnTo>
                  <a:lnTo>
                    <a:pt x="57523" y="261777"/>
                  </a:lnTo>
                  <a:lnTo>
                    <a:pt x="57277" y="261748"/>
                  </a:lnTo>
                  <a:lnTo>
                    <a:pt x="56772" y="261673"/>
                  </a:lnTo>
                  <a:lnTo>
                    <a:pt x="56027" y="261503"/>
                  </a:lnTo>
                  <a:lnTo>
                    <a:pt x="55539" y="261350"/>
                  </a:lnTo>
                  <a:lnTo>
                    <a:pt x="55064" y="261162"/>
                  </a:lnTo>
                  <a:lnTo>
                    <a:pt x="54601" y="260947"/>
                  </a:lnTo>
                  <a:lnTo>
                    <a:pt x="54377" y="260831"/>
                  </a:lnTo>
                  <a:lnTo>
                    <a:pt x="54153" y="260706"/>
                  </a:lnTo>
                  <a:lnTo>
                    <a:pt x="53717" y="260435"/>
                  </a:lnTo>
                  <a:lnTo>
                    <a:pt x="53506" y="260292"/>
                  </a:lnTo>
                  <a:lnTo>
                    <a:pt x="53099" y="259989"/>
                  </a:lnTo>
                  <a:lnTo>
                    <a:pt x="52517" y="259491"/>
                  </a:lnTo>
                  <a:lnTo>
                    <a:pt x="52330" y="259318"/>
                  </a:lnTo>
                  <a:lnTo>
                    <a:pt x="51968" y="258957"/>
                  </a:lnTo>
                  <a:lnTo>
                    <a:pt x="51631" y="258574"/>
                  </a:lnTo>
                  <a:lnTo>
                    <a:pt x="51178" y="257955"/>
                  </a:lnTo>
                  <a:lnTo>
                    <a:pt x="50796" y="257290"/>
                  </a:lnTo>
                  <a:lnTo>
                    <a:pt x="50581" y="256829"/>
                  </a:lnTo>
                  <a:lnTo>
                    <a:pt x="50395" y="256354"/>
                  </a:lnTo>
                  <a:lnTo>
                    <a:pt x="50161" y="255627"/>
                  </a:lnTo>
                  <a:lnTo>
                    <a:pt x="49687" y="253916"/>
                  </a:lnTo>
                  <a:lnTo>
                    <a:pt x="49618" y="253673"/>
                  </a:lnTo>
                  <a:lnTo>
                    <a:pt x="49491" y="253195"/>
                  </a:lnTo>
                  <a:lnTo>
                    <a:pt x="48770" y="250487"/>
                  </a:lnTo>
                  <a:lnTo>
                    <a:pt x="48439" y="249265"/>
                  </a:lnTo>
                  <a:lnTo>
                    <a:pt x="48101" y="248048"/>
                  </a:lnTo>
                  <a:lnTo>
                    <a:pt x="47892" y="247320"/>
                  </a:lnTo>
                  <a:lnTo>
                    <a:pt x="47271" y="245106"/>
                  </a:lnTo>
                  <a:lnTo>
                    <a:pt x="46872" y="243672"/>
                  </a:lnTo>
                  <a:lnTo>
                    <a:pt x="46529" y="242458"/>
                  </a:lnTo>
                  <a:lnTo>
                    <a:pt x="46100" y="241008"/>
                  </a:lnTo>
                  <a:lnTo>
                    <a:pt x="45919" y="240386"/>
                  </a:lnTo>
                  <a:lnTo>
                    <a:pt x="45372" y="238596"/>
                  </a:lnTo>
                  <a:lnTo>
                    <a:pt x="45212" y="238116"/>
                  </a:lnTo>
                  <a:lnTo>
                    <a:pt x="45031" y="237650"/>
                  </a:lnTo>
                  <a:lnTo>
                    <a:pt x="44829" y="237197"/>
                  </a:lnTo>
                  <a:lnTo>
                    <a:pt x="44601" y="236749"/>
                  </a:lnTo>
                  <a:lnTo>
                    <a:pt x="44357" y="236316"/>
                  </a:lnTo>
                  <a:lnTo>
                    <a:pt x="43946" y="235686"/>
                  </a:lnTo>
                  <a:lnTo>
                    <a:pt x="43639" y="235289"/>
                  </a:lnTo>
                  <a:lnTo>
                    <a:pt x="43481" y="235097"/>
                  </a:lnTo>
                  <a:lnTo>
                    <a:pt x="43149" y="234719"/>
                  </a:lnTo>
                  <a:lnTo>
                    <a:pt x="42434" y="234014"/>
                  </a:lnTo>
                  <a:lnTo>
                    <a:pt x="41476" y="233208"/>
                  </a:lnTo>
                  <a:lnTo>
                    <a:pt x="40431" y="232512"/>
                  </a:lnTo>
                  <a:lnTo>
                    <a:pt x="39285" y="231988"/>
                  </a:lnTo>
                  <a:lnTo>
                    <a:pt x="38328" y="231668"/>
                  </a:lnTo>
                  <a:lnTo>
                    <a:pt x="37097" y="231371"/>
                  </a:lnTo>
                  <a:lnTo>
                    <a:pt x="36595" y="231283"/>
                  </a:lnTo>
                  <a:lnTo>
                    <a:pt x="36102" y="231203"/>
                  </a:lnTo>
                  <a:lnTo>
                    <a:pt x="34090" y="230919"/>
                  </a:lnTo>
                  <a:lnTo>
                    <a:pt x="27851" y="229962"/>
                  </a:lnTo>
                  <a:lnTo>
                    <a:pt x="24572" y="229473"/>
                  </a:lnTo>
                  <a:lnTo>
                    <a:pt x="21854" y="229069"/>
                  </a:lnTo>
                  <a:lnTo>
                    <a:pt x="20596" y="228851"/>
                  </a:lnTo>
                  <a:lnTo>
                    <a:pt x="19119" y="228516"/>
                  </a:lnTo>
                  <a:lnTo>
                    <a:pt x="18150" y="228226"/>
                  </a:lnTo>
                  <a:lnTo>
                    <a:pt x="16979" y="227724"/>
                  </a:lnTo>
                  <a:lnTo>
                    <a:pt x="16710" y="227597"/>
                  </a:lnTo>
                  <a:lnTo>
                    <a:pt x="16301" y="227346"/>
                  </a:lnTo>
                  <a:lnTo>
                    <a:pt x="15935" y="227101"/>
                  </a:lnTo>
                  <a:lnTo>
                    <a:pt x="15573" y="226842"/>
                  </a:lnTo>
                  <a:lnTo>
                    <a:pt x="15224" y="226568"/>
                  </a:lnTo>
                  <a:lnTo>
                    <a:pt x="14889" y="226278"/>
                  </a:lnTo>
                  <a:lnTo>
                    <a:pt x="14575" y="225970"/>
                  </a:lnTo>
                  <a:lnTo>
                    <a:pt x="14290" y="225654"/>
                  </a:lnTo>
                  <a:lnTo>
                    <a:pt x="14019" y="225320"/>
                  </a:lnTo>
                  <a:lnTo>
                    <a:pt x="13766" y="224971"/>
                  </a:lnTo>
                  <a:lnTo>
                    <a:pt x="13360" y="223469"/>
                  </a:lnTo>
                  <a:lnTo>
                    <a:pt x="12885" y="216278"/>
                  </a:lnTo>
                  <a:lnTo>
                    <a:pt x="10343" y="210017"/>
                  </a:lnTo>
                  <a:lnTo>
                    <a:pt x="10478" y="206738"/>
                  </a:lnTo>
                  <a:lnTo>
                    <a:pt x="10486" y="206552"/>
                  </a:lnTo>
                  <a:lnTo>
                    <a:pt x="12200" y="201130"/>
                  </a:lnTo>
                  <a:lnTo>
                    <a:pt x="13791" y="201539"/>
                  </a:lnTo>
                  <a:lnTo>
                    <a:pt x="18146" y="200558"/>
                  </a:lnTo>
                  <a:lnTo>
                    <a:pt x="17307" y="197246"/>
                  </a:lnTo>
                  <a:lnTo>
                    <a:pt x="17837" y="197198"/>
                  </a:lnTo>
                  <a:lnTo>
                    <a:pt x="19251" y="194692"/>
                  </a:lnTo>
                  <a:lnTo>
                    <a:pt x="20193" y="193052"/>
                  </a:lnTo>
                  <a:lnTo>
                    <a:pt x="16519" y="192094"/>
                  </a:lnTo>
                  <a:lnTo>
                    <a:pt x="14683" y="190077"/>
                  </a:lnTo>
                  <a:lnTo>
                    <a:pt x="5181" y="170898"/>
                  </a:lnTo>
                  <a:lnTo>
                    <a:pt x="5134" y="170655"/>
                  </a:lnTo>
                  <a:lnTo>
                    <a:pt x="4599" y="169716"/>
                  </a:lnTo>
                  <a:lnTo>
                    <a:pt x="4132" y="169740"/>
                  </a:lnTo>
                  <a:lnTo>
                    <a:pt x="4069" y="169554"/>
                  </a:lnTo>
                  <a:lnTo>
                    <a:pt x="3966" y="169273"/>
                  </a:lnTo>
                  <a:lnTo>
                    <a:pt x="3808" y="168792"/>
                  </a:lnTo>
                  <a:lnTo>
                    <a:pt x="3653" y="168301"/>
                  </a:lnTo>
                  <a:lnTo>
                    <a:pt x="3360" y="167320"/>
                  </a:lnTo>
                  <a:lnTo>
                    <a:pt x="3206" y="166833"/>
                  </a:lnTo>
                  <a:lnTo>
                    <a:pt x="2957" y="166085"/>
                  </a:lnTo>
                  <a:lnTo>
                    <a:pt x="2430" y="164598"/>
                  </a:lnTo>
                  <a:lnTo>
                    <a:pt x="2177" y="163850"/>
                  </a:lnTo>
                  <a:lnTo>
                    <a:pt x="1935" y="163097"/>
                  </a:lnTo>
                  <a:lnTo>
                    <a:pt x="1702" y="162316"/>
                  </a:lnTo>
                  <a:lnTo>
                    <a:pt x="1496" y="161607"/>
                  </a:lnTo>
                  <a:lnTo>
                    <a:pt x="1258" y="160734"/>
                  </a:lnTo>
                  <a:lnTo>
                    <a:pt x="1072" y="159938"/>
                  </a:lnTo>
                  <a:lnTo>
                    <a:pt x="922" y="159128"/>
                  </a:lnTo>
                  <a:lnTo>
                    <a:pt x="831" y="158475"/>
                  </a:lnTo>
                  <a:lnTo>
                    <a:pt x="771" y="157813"/>
                  </a:lnTo>
                  <a:lnTo>
                    <a:pt x="724" y="157146"/>
                  </a:lnTo>
                  <a:lnTo>
                    <a:pt x="684" y="156478"/>
                  </a:lnTo>
                  <a:lnTo>
                    <a:pt x="637" y="155811"/>
                  </a:lnTo>
                  <a:lnTo>
                    <a:pt x="585" y="155378"/>
                  </a:lnTo>
                  <a:lnTo>
                    <a:pt x="518" y="154939"/>
                  </a:lnTo>
                  <a:lnTo>
                    <a:pt x="459" y="154506"/>
                  </a:lnTo>
                  <a:lnTo>
                    <a:pt x="435" y="154081"/>
                  </a:lnTo>
                  <a:lnTo>
                    <a:pt x="478" y="153676"/>
                  </a:lnTo>
                  <a:lnTo>
                    <a:pt x="534" y="153491"/>
                  </a:lnTo>
                  <a:lnTo>
                    <a:pt x="700" y="153124"/>
                  </a:lnTo>
                  <a:lnTo>
                    <a:pt x="767" y="152943"/>
                  </a:lnTo>
                  <a:lnTo>
                    <a:pt x="795" y="152761"/>
                  </a:lnTo>
                  <a:lnTo>
                    <a:pt x="775" y="152595"/>
                  </a:lnTo>
                  <a:lnTo>
                    <a:pt x="728" y="152423"/>
                  </a:lnTo>
                  <a:lnTo>
                    <a:pt x="597" y="152090"/>
                  </a:lnTo>
                  <a:lnTo>
                    <a:pt x="542" y="151923"/>
                  </a:lnTo>
                  <a:lnTo>
                    <a:pt x="269" y="151036"/>
                  </a:lnTo>
                  <a:lnTo>
                    <a:pt x="190" y="150736"/>
                  </a:lnTo>
                  <a:lnTo>
                    <a:pt x="130" y="150436"/>
                  </a:lnTo>
                  <a:lnTo>
                    <a:pt x="83" y="150141"/>
                  </a:lnTo>
                  <a:lnTo>
                    <a:pt x="47" y="149845"/>
                  </a:lnTo>
                  <a:lnTo>
                    <a:pt x="23" y="149545"/>
                  </a:lnTo>
                  <a:lnTo>
                    <a:pt x="7" y="149245"/>
                  </a:lnTo>
                  <a:lnTo>
                    <a:pt x="0" y="148944"/>
                  </a:lnTo>
                  <a:lnTo>
                    <a:pt x="11" y="148473"/>
                  </a:lnTo>
                  <a:lnTo>
                    <a:pt x="63" y="147763"/>
                  </a:lnTo>
                  <a:lnTo>
                    <a:pt x="126" y="147115"/>
                  </a:lnTo>
                  <a:lnTo>
                    <a:pt x="201" y="146462"/>
                  </a:lnTo>
                  <a:lnTo>
                    <a:pt x="296" y="145814"/>
                  </a:lnTo>
                  <a:lnTo>
                    <a:pt x="399" y="145166"/>
                  </a:lnTo>
                  <a:lnTo>
                    <a:pt x="510" y="144522"/>
                  </a:lnTo>
                  <a:lnTo>
                    <a:pt x="672" y="143717"/>
                  </a:lnTo>
                  <a:lnTo>
                    <a:pt x="1064" y="142125"/>
                  </a:lnTo>
                  <a:lnTo>
                    <a:pt x="1250" y="141325"/>
                  </a:lnTo>
                  <a:lnTo>
                    <a:pt x="1397" y="140519"/>
                  </a:lnTo>
                  <a:lnTo>
                    <a:pt x="1524" y="139495"/>
                  </a:lnTo>
                  <a:lnTo>
                    <a:pt x="1611" y="138466"/>
                  </a:lnTo>
                  <a:lnTo>
                    <a:pt x="1666" y="137427"/>
                  </a:lnTo>
                  <a:lnTo>
                    <a:pt x="1698" y="136388"/>
                  </a:lnTo>
                  <a:lnTo>
                    <a:pt x="1714" y="135349"/>
                  </a:lnTo>
                  <a:lnTo>
                    <a:pt x="1721" y="134191"/>
                  </a:lnTo>
                  <a:lnTo>
                    <a:pt x="1702" y="133028"/>
                  </a:lnTo>
                  <a:lnTo>
                    <a:pt x="1662" y="131866"/>
                  </a:lnTo>
                  <a:lnTo>
                    <a:pt x="1591" y="130708"/>
                  </a:lnTo>
                  <a:lnTo>
                    <a:pt x="1492" y="129554"/>
                  </a:lnTo>
                  <a:lnTo>
                    <a:pt x="1361" y="128506"/>
                  </a:lnTo>
                  <a:lnTo>
                    <a:pt x="1187" y="127462"/>
                  </a:lnTo>
                  <a:lnTo>
                    <a:pt x="1001" y="126419"/>
                  </a:lnTo>
                  <a:lnTo>
                    <a:pt x="819" y="125375"/>
                  </a:lnTo>
                  <a:lnTo>
                    <a:pt x="668" y="124327"/>
                  </a:lnTo>
                  <a:lnTo>
                    <a:pt x="585" y="123636"/>
                  </a:lnTo>
                  <a:lnTo>
                    <a:pt x="510" y="122940"/>
                  </a:lnTo>
                  <a:lnTo>
                    <a:pt x="443" y="122249"/>
                  </a:lnTo>
                  <a:lnTo>
                    <a:pt x="320" y="120858"/>
                  </a:lnTo>
                  <a:lnTo>
                    <a:pt x="213" y="119919"/>
                  </a:lnTo>
                  <a:lnTo>
                    <a:pt x="190" y="119604"/>
                  </a:lnTo>
                  <a:lnTo>
                    <a:pt x="190" y="119295"/>
                  </a:lnTo>
                  <a:lnTo>
                    <a:pt x="225" y="118971"/>
                  </a:lnTo>
                  <a:lnTo>
                    <a:pt x="292" y="118651"/>
                  </a:lnTo>
                  <a:lnTo>
                    <a:pt x="368" y="118332"/>
                  </a:lnTo>
                  <a:lnTo>
                    <a:pt x="435" y="118013"/>
                  </a:lnTo>
                  <a:lnTo>
                    <a:pt x="475" y="117693"/>
                  </a:lnTo>
                  <a:lnTo>
                    <a:pt x="475" y="117164"/>
                  </a:lnTo>
                  <a:lnTo>
                    <a:pt x="411" y="116631"/>
                  </a:lnTo>
                  <a:lnTo>
                    <a:pt x="324" y="116092"/>
                  </a:lnTo>
                  <a:lnTo>
                    <a:pt x="249" y="115554"/>
                  </a:lnTo>
                  <a:lnTo>
                    <a:pt x="221" y="115020"/>
                  </a:lnTo>
                  <a:lnTo>
                    <a:pt x="261" y="114315"/>
                  </a:lnTo>
                  <a:lnTo>
                    <a:pt x="340" y="113600"/>
                  </a:lnTo>
                  <a:lnTo>
                    <a:pt x="463" y="112890"/>
                  </a:lnTo>
                  <a:lnTo>
                    <a:pt x="637" y="112199"/>
                  </a:lnTo>
                  <a:lnTo>
                    <a:pt x="858" y="111551"/>
                  </a:lnTo>
                  <a:lnTo>
                    <a:pt x="1215" y="110779"/>
                  </a:lnTo>
                  <a:lnTo>
                    <a:pt x="1658" y="110031"/>
                  </a:lnTo>
                  <a:lnTo>
                    <a:pt x="2169" y="109335"/>
                  </a:lnTo>
                  <a:lnTo>
                    <a:pt x="2735" y="108725"/>
                  </a:lnTo>
                  <a:lnTo>
                    <a:pt x="3333" y="108234"/>
                  </a:lnTo>
                  <a:lnTo>
                    <a:pt x="3701" y="108010"/>
                  </a:lnTo>
                  <a:lnTo>
                    <a:pt x="4089" y="107824"/>
                  </a:lnTo>
                  <a:lnTo>
                    <a:pt x="4493" y="107667"/>
                  </a:lnTo>
                  <a:lnTo>
                    <a:pt x="4896" y="107529"/>
                  </a:lnTo>
                  <a:lnTo>
                    <a:pt x="5300" y="107396"/>
                  </a:lnTo>
                  <a:lnTo>
                    <a:pt x="5882" y="107224"/>
                  </a:lnTo>
                  <a:lnTo>
                    <a:pt x="6468" y="107095"/>
                  </a:lnTo>
                  <a:lnTo>
                    <a:pt x="6729" y="107048"/>
                  </a:lnTo>
                  <a:lnTo>
                    <a:pt x="7062" y="106986"/>
                  </a:lnTo>
                  <a:lnTo>
                    <a:pt x="7660" y="106890"/>
                  </a:lnTo>
                  <a:lnTo>
                    <a:pt x="9100" y="106633"/>
                  </a:lnTo>
                  <a:lnTo>
                    <a:pt x="9952" y="106500"/>
                  </a:lnTo>
                  <a:lnTo>
                    <a:pt x="10803" y="106371"/>
                  </a:lnTo>
                  <a:lnTo>
                    <a:pt x="12505" y="106099"/>
                  </a:lnTo>
                  <a:lnTo>
                    <a:pt x="13162" y="106001"/>
                  </a:lnTo>
                  <a:lnTo>
                    <a:pt x="13336" y="105975"/>
                  </a:lnTo>
                  <a:lnTo>
                    <a:pt x="14175" y="105866"/>
                  </a:lnTo>
                  <a:lnTo>
                    <a:pt x="15007" y="105747"/>
                  </a:lnTo>
                  <a:lnTo>
                    <a:pt x="15830" y="105580"/>
                  </a:lnTo>
                  <a:lnTo>
                    <a:pt x="16630" y="105337"/>
                  </a:lnTo>
                  <a:lnTo>
                    <a:pt x="17782" y="104941"/>
                  </a:lnTo>
                  <a:lnTo>
                    <a:pt x="18344" y="104708"/>
                  </a:lnTo>
                  <a:lnTo>
                    <a:pt x="18847" y="104403"/>
                  </a:lnTo>
                  <a:lnTo>
                    <a:pt x="19235" y="103998"/>
                  </a:lnTo>
                  <a:lnTo>
                    <a:pt x="19488" y="103517"/>
                  </a:lnTo>
                  <a:lnTo>
                    <a:pt x="19670" y="102945"/>
                  </a:lnTo>
                  <a:lnTo>
                    <a:pt x="19789" y="102321"/>
                  </a:lnTo>
                  <a:lnTo>
                    <a:pt x="19864" y="101682"/>
                  </a:lnTo>
                  <a:lnTo>
                    <a:pt x="19900" y="101063"/>
                  </a:lnTo>
                  <a:lnTo>
                    <a:pt x="19820" y="100219"/>
                  </a:lnTo>
                  <a:lnTo>
                    <a:pt x="19583" y="99366"/>
                  </a:lnTo>
                  <a:lnTo>
                    <a:pt x="19286" y="98508"/>
                  </a:lnTo>
                  <a:lnTo>
                    <a:pt x="19033" y="97651"/>
                  </a:lnTo>
                  <a:lnTo>
                    <a:pt x="18918" y="96793"/>
                  </a:lnTo>
                  <a:lnTo>
                    <a:pt x="18926" y="96302"/>
                  </a:lnTo>
                  <a:lnTo>
                    <a:pt x="18965" y="95816"/>
                  </a:lnTo>
                  <a:lnTo>
                    <a:pt x="19025" y="95325"/>
                  </a:lnTo>
                  <a:lnTo>
                    <a:pt x="19096" y="94834"/>
                  </a:lnTo>
                  <a:lnTo>
                    <a:pt x="19171" y="94353"/>
                  </a:lnTo>
                  <a:lnTo>
                    <a:pt x="19353" y="93057"/>
                  </a:lnTo>
                  <a:lnTo>
                    <a:pt x="19472" y="92418"/>
                  </a:lnTo>
                  <a:lnTo>
                    <a:pt x="19634" y="91808"/>
                  </a:lnTo>
                  <a:lnTo>
                    <a:pt x="19868" y="91260"/>
                  </a:lnTo>
                  <a:lnTo>
                    <a:pt x="20070" y="90931"/>
                  </a:lnTo>
                  <a:lnTo>
                    <a:pt x="20303" y="90626"/>
                  </a:lnTo>
                  <a:lnTo>
                    <a:pt x="20557" y="90336"/>
                  </a:lnTo>
                  <a:lnTo>
                    <a:pt x="20814" y="90055"/>
                  </a:lnTo>
                  <a:lnTo>
                    <a:pt x="21495" y="89325"/>
                  </a:lnTo>
                  <a:lnTo>
                    <a:pt x="21934" y="88892"/>
                  </a:lnTo>
                  <a:lnTo>
                    <a:pt x="22386" y="88473"/>
                  </a:lnTo>
                  <a:lnTo>
                    <a:pt x="22845" y="88077"/>
                  </a:lnTo>
                  <a:lnTo>
                    <a:pt x="23320" y="87705"/>
                  </a:lnTo>
                  <a:lnTo>
                    <a:pt x="23835" y="87486"/>
                  </a:lnTo>
                  <a:lnTo>
                    <a:pt x="24187" y="87329"/>
                  </a:lnTo>
                  <a:lnTo>
                    <a:pt x="24539" y="87162"/>
                  </a:lnTo>
                  <a:lnTo>
                    <a:pt x="24670" y="87096"/>
                  </a:lnTo>
                  <a:lnTo>
                    <a:pt x="24983" y="86933"/>
                  </a:lnTo>
                  <a:lnTo>
                    <a:pt x="25683" y="86547"/>
                  </a:lnTo>
                  <a:lnTo>
                    <a:pt x="26511" y="86118"/>
                  </a:lnTo>
                  <a:lnTo>
                    <a:pt x="26875" y="85952"/>
                  </a:lnTo>
                  <a:lnTo>
                    <a:pt x="27607" y="85637"/>
                  </a:lnTo>
                  <a:lnTo>
                    <a:pt x="27975" y="85494"/>
                  </a:lnTo>
                  <a:lnTo>
                    <a:pt x="28609" y="85256"/>
                  </a:lnTo>
                  <a:lnTo>
                    <a:pt x="28866" y="85151"/>
                  </a:lnTo>
                  <a:lnTo>
                    <a:pt x="29127" y="85056"/>
                  </a:lnTo>
                  <a:lnTo>
                    <a:pt x="29393" y="84984"/>
                  </a:lnTo>
                  <a:lnTo>
                    <a:pt x="29650" y="84956"/>
                  </a:lnTo>
                  <a:lnTo>
                    <a:pt x="29864" y="84960"/>
                  </a:lnTo>
                  <a:lnTo>
                    <a:pt x="30081" y="84984"/>
                  </a:lnTo>
                  <a:lnTo>
                    <a:pt x="30295" y="85032"/>
                  </a:lnTo>
                  <a:lnTo>
                    <a:pt x="30501" y="85099"/>
                  </a:lnTo>
                  <a:lnTo>
                    <a:pt x="30687" y="85194"/>
                  </a:lnTo>
                  <a:lnTo>
                    <a:pt x="30837" y="85308"/>
                  </a:lnTo>
                  <a:lnTo>
                    <a:pt x="30980" y="85442"/>
                  </a:lnTo>
                  <a:lnTo>
                    <a:pt x="31115" y="85594"/>
                  </a:lnTo>
                  <a:lnTo>
                    <a:pt x="31237" y="85752"/>
                  </a:lnTo>
                  <a:lnTo>
                    <a:pt x="31356" y="85918"/>
                  </a:lnTo>
                  <a:lnTo>
                    <a:pt x="31491" y="86152"/>
                  </a:lnTo>
                  <a:lnTo>
                    <a:pt x="31602" y="86414"/>
                  </a:lnTo>
                  <a:lnTo>
                    <a:pt x="31807" y="86948"/>
                  </a:lnTo>
                  <a:lnTo>
                    <a:pt x="31926" y="87205"/>
                  </a:lnTo>
                  <a:lnTo>
                    <a:pt x="32104" y="87510"/>
                  </a:lnTo>
                  <a:lnTo>
                    <a:pt x="32298" y="87810"/>
                  </a:lnTo>
                  <a:lnTo>
                    <a:pt x="32702" y="88391"/>
                  </a:lnTo>
                  <a:lnTo>
                    <a:pt x="32892" y="88687"/>
                  </a:lnTo>
                  <a:lnTo>
                    <a:pt x="33149" y="89107"/>
                  </a:lnTo>
                  <a:lnTo>
                    <a:pt x="33351" y="89454"/>
                  </a:lnTo>
                  <a:lnTo>
                    <a:pt x="33539" y="89798"/>
                  </a:lnTo>
                  <a:lnTo>
                    <a:pt x="33656" y="90016"/>
                  </a:lnTo>
                  <a:lnTo>
                    <a:pt x="33846" y="90388"/>
                  </a:lnTo>
                  <a:lnTo>
                    <a:pt x="34028" y="90769"/>
                  </a:lnTo>
                  <a:lnTo>
                    <a:pt x="34202" y="91151"/>
                  </a:lnTo>
                  <a:lnTo>
                    <a:pt x="34365" y="91541"/>
                  </a:lnTo>
                  <a:lnTo>
                    <a:pt x="34578" y="92099"/>
                  </a:lnTo>
                  <a:lnTo>
                    <a:pt x="34772" y="92675"/>
                  </a:lnTo>
                  <a:lnTo>
                    <a:pt x="34950" y="93257"/>
                  </a:lnTo>
                  <a:lnTo>
                    <a:pt x="35477" y="95020"/>
                  </a:lnTo>
                  <a:lnTo>
                    <a:pt x="35814" y="96216"/>
                  </a:lnTo>
                  <a:lnTo>
                    <a:pt x="35988" y="96812"/>
                  </a:lnTo>
                  <a:lnTo>
                    <a:pt x="36170" y="97398"/>
                  </a:lnTo>
                  <a:lnTo>
                    <a:pt x="36415" y="98141"/>
                  </a:lnTo>
                  <a:lnTo>
                    <a:pt x="36542" y="98513"/>
                  </a:lnTo>
                  <a:lnTo>
                    <a:pt x="36649" y="98813"/>
                  </a:lnTo>
                  <a:lnTo>
                    <a:pt x="36680" y="98999"/>
                  </a:lnTo>
                  <a:lnTo>
                    <a:pt x="36744" y="99275"/>
                  </a:lnTo>
                  <a:lnTo>
                    <a:pt x="36811" y="99495"/>
                  </a:lnTo>
                  <a:lnTo>
                    <a:pt x="36886" y="99714"/>
                  </a:lnTo>
                  <a:lnTo>
                    <a:pt x="36973" y="99924"/>
                  </a:lnTo>
                  <a:lnTo>
                    <a:pt x="37068" y="100128"/>
                  </a:lnTo>
                  <a:lnTo>
                    <a:pt x="37171" y="100324"/>
                  </a:lnTo>
                  <a:lnTo>
                    <a:pt x="37310" y="100529"/>
                  </a:lnTo>
                  <a:lnTo>
                    <a:pt x="37468" y="100719"/>
                  </a:lnTo>
                  <a:lnTo>
                    <a:pt x="37638" y="100900"/>
                  </a:lnTo>
                  <a:lnTo>
                    <a:pt x="37801" y="101086"/>
                  </a:lnTo>
                  <a:lnTo>
                    <a:pt x="37955" y="101286"/>
                  </a:lnTo>
                  <a:lnTo>
                    <a:pt x="38110" y="101534"/>
                  </a:lnTo>
                  <a:lnTo>
                    <a:pt x="38533" y="102340"/>
                  </a:lnTo>
                  <a:lnTo>
                    <a:pt x="38822" y="102854"/>
                  </a:lnTo>
                  <a:lnTo>
                    <a:pt x="38965" y="103116"/>
                  </a:lnTo>
                  <a:lnTo>
                    <a:pt x="39111" y="103369"/>
                  </a:lnTo>
                  <a:lnTo>
                    <a:pt x="39273" y="103588"/>
                  </a:lnTo>
                  <a:lnTo>
                    <a:pt x="39459" y="103764"/>
                  </a:lnTo>
                  <a:lnTo>
                    <a:pt x="39646" y="103864"/>
                  </a:lnTo>
                  <a:lnTo>
                    <a:pt x="39851" y="103926"/>
                  </a:lnTo>
                  <a:lnTo>
                    <a:pt x="40501" y="104050"/>
                  </a:lnTo>
                  <a:lnTo>
                    <a:pt x="41225" y="104265"/>
                  </a:lnTo>
                  <a:lnTo>
                    <a:pt x="41467" y="104317"/>
                  </a:lnTo>
                  <a:lnTo>
                    <a:pt x="41708" y="104341"/>
                  </a:lnTo>
                  <a:lnTo>
                    <a:pt x="42044" y="104327"/>
                  </a:lnTo>
                  <a:lnTo>
                    <a:pt x="42381" y="104265"/>
                  </a:lnTo>
                  <a:lnTo>
                    <a:pt x="42713" y="104169"/>
                  </a:lnTo>
                  <a:lnTo>
                    <a:pt x="43050" y="104065"/>
                  </a:lnTo>
                  <a:lnTo>
                    <a:pt x="44087" y="103755"/>
                  </a:lnTo>
                  <a:lnTo>
                    <a:pt x="44297" y="103688"/>
                  </a:lnTo>
                  <a:lnTo>
                    <a:pt x="44788" y="103517"/>
                  </a:lnTo>
                  <a:lnTo>
                    <a:pt x="45132" y="103383"/>
                  </a:lnTo>
                  <a:lnTo>
                    <a:pt x="45647" y="103174"/>
                  </a:lnTo>
                  <a:lnTo>
                    <a:pt x="45900" y="103059"/>
                  </a:lnTo>
                  <a:lnTo>
                    <a:pt x="46150" y="102940"/>
                  </a:lnTo>
                  <a:lnTo>
                    <a:pt x="46395" y="102802"/>
                  </a:lnTo>
                  <a:lnTo>
                    <a:pt x="46664" y="102630"/>
                  </a:lnTo>
                  <a:lnTo>
                    <a:pt x="46925" y="102440"/>
                  </a:lnTo>
                  <a:lnTo>
                    <a:pt x="47183" y="102235"/>
                  </a:lnTo>
                  <a:lnTo>
                    <a:pt x="47432" y="102020"/>
                  </a:lnTo>
                  <a:lnTo>
                    <a:pt x="47678" y="101796"/>
                  </a:lnTo>
                  <a:lnTo>
                    <a:pt x="47875" y="101606"/>
                  </a:lnTo>
                  <a:lnTo>
                    <a:pt x="48450" y="100991"/>
                  </a:lnTo>
                  <a:lnTo>
                    <a:pt x="48644" y="100796"/>
                  </a:lnTo>
                  <a:lnTo>
                    <a:pt x="48818" y="100634"/>
                  </a:lnTo>
                  <a:lnTo>
                    <a:pt x="48996" y="100472"/>
                  </a:lnTo>
                  <a:lnTo>
                    <a:pt x="49356" y="100162"/>
                  </a:lnTo>
                  <a:lnTo>
                    <a:pt x="49538" y="100014"/>
                  </a:lnTo>
                  <a:lnTo>
                    <a:pt x="49714" y="99863"/>
                  </a:lnTo>
                  <a:lnTo>
                    <a:pt x="50077" y="99571"/>
                  </a:lnTo>
                  <a:lnTo>
                    <a:pt x="50263" y="99428"/>
                  </a:lnTo>
                  <a:lnTo>
                    <a:pt x="50449" y="99299"/>
                  </a:lnTo>
                  <a:lnTo>
                    <a:pt x="50615" y="99190"/>
                  </a:lnTo>
                  <a:lnTo>
                    <a:pt x="50955" y="98990"/>
                  </a:lnTo>
                  <a:lnTo>
                    <a:pt x="51395" y="98713"/>
                  </a:lnTo>
                  <a:lnTo>
                    <a:pt x="51541" y="98575"/>
                  </a:lnTo>
                  <a:lnTo>
                    <a:pt x="51700" y="98451"/>
                  </a:lnTo>
                  <a:lnTo>
                    <a:pt x="51862" y="98342"/>
                  </a:lnTo>
                  <a:lnTo>
                    <a:pt x="52095" y="98241"/>
                  </a:lnTo>
                  <a:lnTo>
                    <a:pt x="52349" y="98184"/>
                  </a:lnTo>
                  <a:lnTo>
                    <a:pt x="52610" y="98146"/>
                  </a:lnTo>
                  <a:lnTo>
                    <a:pt x="52875" y="98113"/>
                  </a:lnTo>
                  <a:lnTo>
                    <a:pt x="53133" y="98060"/>
                  </a:lnTo>
                  <a:lnTo>
                    <a:pt x="53457" y="97955"/>
                  </a:lnTo>
                  <a:lnTo>
                    <a:pt x="53782" y="97832"/>
                  </a:lnTo>
                  <a:lnTo>
                    <a:pt x="54103" y="97703"/>
                  </a:lnTo>
                  <a:lnTo>
                    <a:pt x="54427" y="97584"/>
                  </a:lnTo>
                  <a:lnTo>
                    <a:pt x="54752" y="97479"/>
                  </a:lnTo>
                  <a:lnTo>
                    <a:pt x="55124" y="97393"/>
                  </a:lnTo>
                  <a:lnTo>
                    <a:pt x="55496" y="97326"/>
                  </a:lnTo>
                  <a:lnTo>
                    <a:pt x="56248" y="97217"/>
                  </a:lnTo>
                  <a:lnTo>
                    <a:pt x="57099" y="97083"/>
                  </a:lnTo>
                  <a:lnTo>
                    <a:pt x="58049" y="96950"/>
                  </a:lnTo>
                  <a:lnTo>
                    <a:pt x="58524" y="96879"/>
                  </a:lnTo>
                  <a:lnTo>
                    <a:pt x="58999" y="96797"/>
                  </a:lnTo>
                  <a:lnTo>
                    <a:pt x="59692" y="96669"/>
                  </a:lnTo>
                  <a:lnTo>
                    <a:pt x="60385" y="96531"/>
                  </a:lnTo>
                  <a:lnTo>
                    <a:pt x="61074" y="96378"/>
                  </a:lnTo>
                  <a:lnTo>
                    <a:pt x="61762" y="96202"/>
                  </a:lnTo>
                  <a:lnTo>
                    <a:pt x="62439" y="95992"/>
                  </a:lnTo>
                  <a:lnTo>
                    <a:pt x="63045" y="95783"/>
                  </a:lnTo>
                  <a:lnTo>
                    <a:pt x="63647" y="95544"/>
                  </a:lnTo>
                  <a:lnTo>
                    <a:pt x="64245" y="95287"/>
                  </a:lnTo>
                  <a:lnTo>
                    <a:pt x="64834" y="95011"/>
                  </a:lnTo>
                  <a:lnTo>
                    <a:pt x="65416" y="94710"/>
                  </a:lnTo>
                  <a:lnTo>
                    <a:pt x="65935" y="94410"/>
                  </a:lnTo>
                  <a:lnTo>
                    <a:pt x="66446" y="94086"/>
                  </a:lnTo>
                  <a:lnTo>
                    <a:pt x="66948" y="93748"/>
                  </a:lnTo>
                  <a:lnTo>
                    <a:pt x="67954" y="93062"/>
                  </a:lnTo>
                  <a:lnTo>
                    <a:pt x="68449" y="92737"/>
                  </a:lnTo>
                  <a:lnTo>
                    <a:pt x="68947" y="92418"/>
                  </a:lnTo>
                  <a:lnTo>
                    <a:pt x="69442" y="92089"/>
                  </a:lnTo>
                  <a:lnTo>
                    <a:pt x="69925" y="91746"/>
                  </a:lnTo>
                  <a:lnTo>
                    <a:pt x="70392" y="91379"/>
                  </a:lnTo>
                  <a:lnTo>
                    <a:pt x="70780" y="91055"/>
                  </a:lnTo>
                  <a:lnTo>
                    <a:pt x="71164" y="90726"/>
                  </a:lnTo>
                  <a:lnTo>
                    <a:pt x="71537" y="90383"/>
                  </a:lnTo>
                  <a:lnTo>
                    <a:pt x="71885" y="90016"/>
                  </a:lnTo>
                  <a:lnTo>
                    <a:pt x="72202" y="89611"/>
                  </a:lnTo>
                  <a:lnTo>
                    <a:pt x="72407" y="89287"/>
                  </a:lnTo>
                  <a:lnTo>
                    <a:pt x="72601" y="88939"/>
                  </a:lnTo>
                  <a:lnTo>
                    <a:pt x="72779" y="88582"/>
                  </a:lnTo>
                  <a:lnTo>
                    <a:pt x="72946" y="88215"/>
                  </a:lnTo>
                  <a:lnTo>
                    <a:pt x="73100" y="87844"/>
                  </a:lnTo>
                  <a:lnTo>
                    <a:pt x="73302" y="87315"/>
                  </a:lnTo>
                  <a:lnTo>
                    <a:pt x="73484" y="86771"/>
                  </a:lnTo>
                  <a:lnTo>
                    <a:pt x="73638" y="86209"/>
                  </a:lnTo>
                  <a:lnTo>
                    <a:pt x="73769" y="85642"/>
                  </a:lnTo>
                  <a:lnTo>
                    <a:pt x="73868" y="85075"/>
                  </a:lnTo>
                  <a:lnTo>
                    <a:pt x="73935" y="84574"/>
                  </a:lnTo>
                  <a:lnTo>
                    <a:pt x="73975" y="84074"/>
                  </a:lnTo>
                  <a:lnTo>
                    <a:pt x="73999" y="83564"/>
                  </a:lnTo>
                  <a:lnTo>
                    <a:pt x="74007" y="83054"/>
                  </a:lnTo>
                  <a:lnTo>
                    <a:pt x="74003" y="82544"/>
                  </a:lnTo>
                  <a:lnTo>
                    <a:pt x="73975" y="81958"/>
                  </a:lnTo>
                  <a:lnTo>
                    <a:pt x="73916" y="81372"/>
                  </a:lnTo>
                  <a:lnTo>
                    <a:pt x="73848" y="80786"/>
                  </a:lnTo>
                  <a:lnTo>
                    <a:pt x="73793" y="80200"/>
                  </a:lnTo>
                  <a:lnTo>
                    <a:pt x="73769" y="79614"/>
                  </a:lnTo>
                  <a:lnTo>
                    <a:pt x="73773" y="79190"/>
                  </a:lnTo>
                  <a:lnTo>
                    <a:pt x="73789" y="78761"/>
                  </a:lnTo>
                  <a:lnTo>
                    <a:pt x="73813" y="78332"/>
                  </a:lnTo>
                  <a:lnTo>
                    <a:pt x="73848" y="77908"/>
                  </a:lnTo>
                  <a:lnTo>
                    <a:pt x="73904" y="77488"/>
                  </a:lnTo>
                  <a:lnTo>
                    <a:pt x="73983" y="77031"/>
                  </a:lnTo>
                  <a:lnTo>
                    <a:pt x="74078" y="76574"/>
                  </a:lnTo>
                  <a:lnTo>
                    <a:pt x="74193" y="76116"/>
                  </a:lnTo>
                  <a:lnTo>
                    <a:pt x="74323" y="75673"/>
                  </a:lnTo>
                  <a:lnTo>
                    <a:pt x="74470" y="75239"/>
                  </a:lnTo>
                  <a:lnTo>
                    <a:pt x="74684" y="74734"/>
                  </a:lnTo>
                  <a:lnTo>
                    <a:pt x="74925" y="74243"/>
                  </a:lnTo>
                  <a:lnTo>
                    <a:pt x="75190" y="73767"/>
                  </a:lnTo>
                  <a:lnTo>
                    <a:pt x="75741" y="72833"/>
                  </a:lnTo>
                  <a:lnTo>
                    <a:pt x="76081" y="72266"/>
                  </a:lnTo>
                  <a:lnTo>
                    <a:pt x="76433" y="71708"/>
                  </a:lnTo>
                  <a:lnTo>
                    <a:pt x="76794" y="71165"/>
                  </a:lnTo>
                  <a:lnTo>
                    <a:pt x="77166" y="70626"/>
                  </a:lnTo>
                  <a:lnTo>
                    <a:pt x="77546" y="70102"/>
                  </a:lnTo>
                  <a:lnTo>
                    <a:pt x="78116" y="69378"/>
                  </a:lnTo>
                  <a:lnTo>
                    <a:pt x="78717" y="68687"/>
                  </a:lnTo>
                  <a:lnTo>
                    <a:pt x="79949" y="67334"/>
                  </a:lnTo>
                  <a:lnTo>
                    <a:pt x="80554" y="66652"/>
                  </a:lnTo>
                  <a:lnTo>
                    <a:pt x="81077" y="66014"/>
                  </a:lnTo>
                  <a:lnTo>
                    <a:pt x="81277" y="65762"/>
                  </a:lnTo>
                  <a:lnTo>
                    <a:pt x="82106" y="64722"/>
                  </a:lnTo>
                  <a:lnTo>
                    <a:pt x="82637" y="64098"/>
                  </a:lnTo>
                  <a:lnTo>
                    <a:pt x="83195" y="63517"/>
                  </a:lnTo>
                  <a:lnTo>
                    <a:pt x="83785" y="62983"/>
                  </a:lnTo>
                  <a:lnTo>
                    <a:pt x="84394" y="62487"/>
                  </a:lnTo>
                  <a:lnTo>
                    <a:pt x="85024" y="62011"/>
                  </a:lnTo>
                  <a:lnTo>
                    <a:pt x="85661" y="61558"/>
                  </a:lnTo>
                  <a:lnTo>
                    <a:pt x="86302" y="61110"/>
                  </a:lnTo>
                  <a:lnTo>
                    <a:pt x="87458" y="60314"/>
                  </a:lnTo>
                  <a:lnTo>
                    <a:pt x="88044" y="59933"/>
                  </a:lnTo>
                  <a:lnTo>
                    <a:pt x="88638" y="59580"/>
                  </a:lnTo>
                  <a:lnTo>
                    <a:pt x="89244" y="59261"/>
                  </a:lnTo>
                  <a:lnTo>
                    <a:pt x="89928" y="58970"/>
                  </a:lnTo>
                  <a:lnTo>
                    <a:pt x="90625" y="58732"/>
                  </a:lnTo>
                  <a:lnTo>
                    <a:pt x="91334" y="58518"/>
                  </a:lnTo>
                  <a:lnTo>
                    <a:pt x="92046" y="58313"/>
                  </a:lnTo>
                  <a:lnTo>
                    <a:pt x="92755" y="58098"/>
                  </a:lnTo>
                  <a:lnTo>
                    <a:pt x="93380" y="57927"/>
                  </a:lnTo>
                  <a:lnTo>
                    <a:pt x="94010" y="57779"/>
                  </a:lnTo>
                  <a:lnTo>
                    <a:pt x="94639" y="57622"/>
                  </a:lnTo>
                  <a:lnTo>
                    <a:pt x="95253" y="57417"/>
                  </a:lnTo>
                  <a:lnTo>
                    <a:pt x="95827" y="57136"/>
                  </a:lnTo>
                  <a:lnTo>
                    <a:pt x="96227" y="56893"/>
                  </a:lnTo>
                  <a:lnTo>
                    <a:pt x="96626" y="56621"/>
                  </a:lnTo>
                  <a:lnTo>
                    <a:pt x="97006" y="56326"/>
                  </a:lnTo>
                  <a:lnTo>
                    <a:pt x="97351" y="55992"/>
                  </a:lnTo>
                  <a:lnTo>
                    <a:pt x="97632" y="55611"/>
                  </a:lnTo>
                  <a:lnTo>
                    <a:pt x="97814" y="55277"/>
                  </a:lnTo>
                  <a:lnTo>
                    <a:pt x="97972" y="54920"/>
                  </a:lnTo>
                  <a:lnTo>
                    <a:pt x="98103" y="54539"/>
                  </a:lnTo>
                  <a:lnTo>
                    <a:pt x="98202" y="54153"/>
                  </a:lnTo>
                  <a:lnTo>
                    <a:pt x="98269" y="53762"/>
                  </a:lnTo>
                  <a:lnTo>
                    <a:pt x="98297" y="53376"/>
                  </a:lnTo>
                  <a:lnTo>
                    <a:pt x="98293" y="52976"/>
                  </a:lnTo>
                  <a:lnTo>
                    <a:pt x="98253" y="52571"/>
                  </a:lnTo>
                  <a:lnTo>
                    <a:pt x="98190" y="52175"/>
                  </a:lnTo>
                  <a:lnTo>
                    <a:pt x="98103" y="51799"/>
                  </a:lnTo>
                  <a:lnTo>
                    <a:pt x="97929" y="51322"/>
                  </a:lnTo>
                  <a:lnTo>
                    <a:pt x="97687" y="50874"/>
                  </a:lnTo>
                  <a:lnTo>
                    <a:pt x="97406" y="50445"/>
                  </a:lnTo>
                  <a:lnTo>
                    <a:pt x="97101" y="50031"/>
                  </a:lnTo>
                  <a:lnTo>
                    <a:pt x="96797" y="49630"/>
                  </a:lnTo>
                  <a:lnTo>
                    <a:pt x="96298" y="49073"/>
                  </a:lnTo>
                  <a:lnTo>
                    <a:pt x="95736" y="48587"/>
                  </a:lnTo>
                  <a:lnTo>
                    <a:pt x="95154" y="48125"/>
                  </a:lnTo>
                  <a:lnTo>
                    <a:pt x="94604" y="47629"/>
                  </a:lnTo>
                  <a:lnTo>
                    <a:pt x="94125" y="47062"/>
                  </a:lnTo>
                  <a:lnTo>
                    <a:pt x="93848" y="46619"/>
                  </a:lnTo>
                  <a:lnTo>
                    <a:pt x="93598" y="46156"/>
                  </a:lnTo>
                  <a:lnTo>
                    <a:pt x="93365" y="45670"/>
                  </a:lnTo>
                  <a:lnTo>
                    <a:pt x="93139" y="45180"/>
                  </a:lnTo>
                  <a:lnTo>
                    <a:pt x="92921" y="44693"/>
                  </a:lnTo>
                  <a:lnTo>
                    <a:pt x="92711" y="44184"/>
                  </a:lnTo>
                  <a:lnTo>
                    <a:pt x="92494" y="43601"/>
                  </a:lnTo>
                  <a:lnTo>
                    <a:pt x="92304" y="43245"/>
                  </a:lnTo>
                  <a:lnTo>
                    <a:pt x="92102" y="42802"/>
                  </a:lnTo>
                  <a:lnTo>
                    <a:pt x="91920" y="42344"/>
                  </a:lnTo>
                  <a:lnTo>
                    <a:pt x="91753" y="41882"/>
                  </a:lnTo>
                  <a:lnTo>
                    <a:pt x="91669" y="41638"/>
                  </a:lnTo>
                  <a:lnTo>
                    <a:pt x="91251" y="40905"/>
                  </a:lnTo>
                  <a:lnTo>
                    <a:pt x="91033" y="40500"/>
                  </a:lnTo>
                  <a:lnTo>
                    <a:pt x="90851" y="40076"/>
                  </a:lnTo>
                  <a:lnTo>
                    <a:pt x="90673" y="39576"/>
                  </a:lnTo>
                  <a:lnTo>
                    <a:pt x="90518" y="39061"/>
                  </a:lnTo>
                  <a:lnTo>
                    <a:pt x="90392" y="38532"/>
                  </a:lnTo>
                  <a:lnTo>
                    <a:pt x="90351" y="38297"/>
                  </a:lnTo>
                  <a:lnTo>
                    <a:pt x="90301" y="37998"/>
                  </a:lnTo>
                  <a:lnTo>
                    <a:pt x="90249" y="37464"/>
                  </a:lnTo>
                  <a:lnTo>
                    <a:pt x="90245" y="36878"/>
                  </a:lnTo>
                  <a:lnTo>
                    <a:pt x="90289" y="36283"/>
                  </a:lnTo>
                  <a:lnTo>
                    <a:pt x="90357" y="35835"/>
                  </a:lnTo>
                  <a:lnTo>
                    <a:pt x="90364" y="35430"/>
                  </a:lnTo>
                  <a:lnTo>
                    <a:pt x="90492" y="35132"/>
                  </a:lnTo>
                  <a:lnTo>
                    <a:pt x="90649" y="34534"/>
                  </a:lnTo>
                  <a:lnTo>
                    <a:pt x="90843" y="33914"/>
                  </a:lnTo>
                  <a:lnTo>
                    <a:pt x="91080" y="33300"/>
                  </a:lnTo>
                  <a:lnTo>
                    <a:pt x="91357" y="32709"/>
                  </a:lnTo>
                  <a:lnTo>
                    <a:pt x="91670" y="32151"/>
                  </a:lnTo>
                  <a:lnTo>
                    <a:pt x="92019" y="31646"/>
                  </a:lnTo>
                  <a:lnTo>
                    <a:pt x="92407" y="31222"/>
                  </a:lnTo>
                  <a:lnTo>
                    <a:pt x="92842" y="30855"/>
                  </a:lnTo>
                  <a:lnTo>
                    <a:pt x="93772" y="30188"/>
                  </a:lnTo>
                  <a:lnTo>
                    <a:pt x="94224" y="29840"/>
                  </a:lnTo>
                  <a:lnTo>
                    <a:pt x="95344" y="28901"/>
                  </a:lnTo>
                  <a:lnTo>
                    <a:pt x="95708" y="28572"/>
                  </a:lnTo>
                  <a:lnTo>
                    <a:pt x="96060" y="28234"/>
                  </a:lnTo>
                  <a:lnTo>
                    <a:pt x="96456" y="27810"/>
                  </a:lnTo>
                  <a:lnTo>
                    <a:pt x="96836" y="27367"/>
                  </a:lnTo>
                  <a:lnTo>
                    <a:pt x="97933" y="25985"/>
                  </a:lnTo>
                  <a:lnTo>
                    <a:pt x="98459" y="25337"/>
                  </a:lnTo>
                  <a:lnTo>
                    <a:pt x="99239" y="24350"/>
                  </a:lnTo>
                  <a:lnTo>
                    <a:pt x="99556" y="23655"/>
                  </a:lnTo>
                  <a:lnTo>
                    <a:pt x="100015" y="22606"/>
                  </a:lnTo>
                  <a:lnTo>
                    <a:pt x="100462" y="21548"/>
                  </a:lnTo>
                  <a:lnTo>
                    <a:pt x="100811" y="20709"/>
                  </a:lnTo>
                  <a:lnTo>
                    <a:pt x="100902" y="20490"/>
                  </a:lnTo>
                  <a:lnTo>
                    <a:pt x="101325" y="19423"/>
                  </a:lnTo>
                  <a:lnTo>
                    <a:pt x="101690" y="18460"/>
                  </a:lnTo>
                  <a:lnTo>
                    <a:pt x="102042" y="17488"/>
                  </a:lnTo>
                  <a:lnTo>
                    <a:pt x="102291" y="16785"/>
                  </a:lnTo>
                  <a:lnTo>
                    <a:pt x="103083" y="14572"/>
                  </a:lnTo>
                  <a:lnTo>
                    <a:pt x="103380" y="13695"/>
                  </a:lnTo>
                  <a:lnTo>
                    <a:pt x="103534" y="13257"/>
                  </a:lnTo>
                  <a:lnTo>
                    <a:pt x="103693" y="12828"/>
                  </a:lnTo>
                  <a:lnTo>
                    <a:pt x="103875" y="12408"/>
                  </a:lnTo>
                  <a:lnTo>
                    <a:pt x="104354" y="11513"/>
                  </a:lnTo>
                  <a:lnTo>
                    <a:pt x="104920" y="10664"/>
                  </a:lnTo>
                  <a:lnTo>
                    <a:pt x="105549" y="9864"/>
                  </a:lnTo>
                  <a:lnTo>
                    <a:pt x="106218" y="9111"/>
                  </a:lnTo>
                  <a:lnTo>
                    <a:pt x="106903" y="8401"/>
                  </a:lnTo>
                  <a:lnTo>
                    <a:pt x="107545" y="7762"/>
                  </a:lnTo>
                  <a:lnTo>
                    <a:pt x="108213" y="7138"/>
                  </a:lnTo>
                  <a:lnTo>
                    <a:pt x="108906" y="6561"/>
                  </a:lnTo>
                  <a:lnTo>
                    <a:pt x="109627" y="6075"/>
                  </a:lnTo>
                  <a:lnTo>
                    <a:pt x="110375" y="5713"/>
                  </a:lnTo>
                  <a:lnTo>
                    <a:pt x="111004" y="5523"/>
                  </a:lnTo>
                  <a:lnTo>
                    <a:pt x="111633" y="5399"/>
                  </a:lnTo>
                  <a:lnTo>
                    <a:pt x="112330" y="5361"/>
                  </a:lnTo>
                  <a:lnTo>
                    <a:pt x="113003" y="5346"/>
                  </a:lnTo>
                  <a:lnTo>
                    <a:pt x="113668" y="5341"/>
                  </a:lnTo>
                  <a:lnTo>
                    <a:pt x="114714" y="5427"/>
                  </a:lnTo>
                  <a:lnTo>
                    <a:pt x="115759" y="5627"/>
                  </a:lnTo>
                  <a:lnTo>
                    <a:pt x="116800" y="5880"/>
                  </a:lnTo>
                  <a:lnTo>
                    <a:pt x="117849" y="6109"/>
                  </a:lnTo>
                  <a:lnTo>
                    <a:pt x="118898" y="6237"/>
                  </a:lnTo>
                  <a:lnTo>
                    <a:pt x="119555" y="6275"/>
                  </a:lnTo>
                  <a:lnTo>
                    <a:pt x="120220" y="6299"/>
                  </a:lnTo>
                  <a:lnTo>
                    <a:pt x="120881" y="6304"/>
                  </a:lnTo>
                  <a:lnTo>
                    <a:pt x="121538" y="6271"/>
                  </a:lnTo>
                  <a:lnTo>
                    <a:pt x="122192" y="6185"/>
                  </a:lnTo>
                  <a:lnTo>
                    <a:pt x="123189" y="5894"/>
                  </a:lnTo>
                  <a:lnTo>
                    <a:pt x="124167" y="5427"/>
                  </a:lnTo>
                  <a:lnTo>
                    <a:pt x="125137" y="4898"/>
                  </a:lnTo>
                  <a:lnTo>
                    <a:pt x="126114" y="4412"/>
                  </a:lnTo>
                  <a:lnTo>
                    <a:pt x="127112" y="4079"/>
                  </a:lnTo>
                  <a:lnTo>
                    <a:pt x="127805" y="3917"/>
                  </a:lnTo>
                  <a:lnTo>
                    <a:pt x="128517" y="3764"/>
                  </a:lnTo>
                  <a:lnTo>
                    <a:pt x="129226" y="3659"/>
                  </a:lnTo>
                  <a:lnTo>
                    <a:pt x="129923" y="3645"/>
                  </a:lnTo>
                  <a:lnTo>
                    <a:pt x="130584" y="3759"/>
                  </a:lnTo>
                  <a:lnTo>
                    <a:pt x="130988" y="3940"/>
                  </a:lnTo>
                  <a:lnTo>
                    <a:pt x="131380" y="4184"/>
                  </a:lnTo>
                  <a:lnTo>
                    <a:pt x="131764" y="4460"/>
                  </a:lnTo>
                  <a:lnTo>
                    <a:pt x="132155" y="4717"/>
                  </a:lnTo>
                  <a:lnTo>
                    <a:pt x="132559" y="4922"/>
                  </a:lnTo>
                  <a:lnTo>
                    <a:pt x="133133" y="5127"/>
                  </a:lnTo>
                  <a:lnTo>
                    <a:pt x="133735" y="5303"/>
                  </a:lnTo>
                  <a:lnTo>
                    <a:pt x="134345" y="5413"/>
                  </a:lnTo>
                  <a:lnTo>
                    <a:pt x="134942" y="5437"/>
                  </a:lnTo>
                  <a:lnTo>
                    <a:pt x="135501" y="5341"/>
                  </a:lnTo>
                  <a:lnTo>
                    <a:pt x="135940" y="5156"/>
                  </a:lnTo>
                  <a:lnTo>
                    <a:pt x="136360" y="4884"/>
                  </a:lnTo>
                  <a:lnTo>
                    <a:pt x="136767" y="4555"/>
                  </a:lnTo>
                  <a:lnTo>
                    <a:pt x="137567" y="3869"/>
                  </a:lnTo>
                  <a:lnTo>
                    <a:pt x="138085" y="3397"/>
                  </a:lnTo>
                  <a:lnTo>
                    <a:pt x="138584" y="2883"/>
                  </a:lnTo>
                  <a:lnTo>
                    <a:pt x="139075" y="2358"/>
                  </a:lnTo>
                  <a:lnTo>
                    <a:pt x="139578" y="1867"/>
                  </a:lnTo>
                  <a:lnTo>
                    <a:pt x="140116" y="1443"/>
                  </a:lnTo>
                  <a:lnTo>
                    <a:pt x="140726" y="1043"/>
                  </a:lnTo>
                  <a:lnTo>
                    <a:pt x="141371" y="676"/>
                  </a:lnTo>
                  <a:lnTo>
                    <a:pt x="142028" y="366"/>
                  </a:lnTo>
                  <a:lnTo>
                    <a:pt x="142697" y="138"/>
                  </a:lnTo>
                  <a:lnTo>
                    <a:pt x="143366" y="19"/>
                  </a:lnTo>
                  <a:lnTo>
                    <a:pt x="143822" y="0"/>
                  </a:lnTo>
                  <a:lnTo>
                    <a:pt x="144067" y="1439"/>
                  </a:lnTo>
                  <a:lnTo>
                    <a:pt x="144273" y="1439"/>
                  </a:lnTo>
                  <a:lnTo>
                    <a:pt x="144479" y="1448"/>
                  </a:lnTo>
                  <a:lnTo>
                    <a:pt x="144685" y="1467"/>
                  </a:lnTo>
                  <a:lnTo>
                    <a:pt x="144883" y="1496"/>
                  </a:lnTo>
                  <a:lnTo>
                    <a:pt x="145080" y="1544"/>
                  </a:lnTo>
                  <a:lnTo>
                    <a:pt x="145282" y="1601"/>
                  </a:lnTo>
                  <a:lnTo>
                    <a:pt x="145484" y="1677"/>
                  </a:lnTo>
                  <a:lnTo>
                    <a:pt x="145682" y="1767"/>
                  </a:lnTo>
                  <a:lnTo>
                    <a:pt x="145868" y="1867"/>
                  </a:lnTo>
                  <a:lnTo>
                    <a:pt x="146046" y="1982"/>
                  </a:lnTo>
                  <a:lnTo>
                    <a:pt x="146217" y="2115"/>
                  </a:lnTo>
                  <a:lnTo>
                    <a:pt x="146371" y="2263"/>
                  </a:lnTo>
                  <a:lnTo>
                    <a:pt x="146525" y="2420"/>
                  </a:lnTo>
                  <a:lnTo>
                    <a:pt x="146664" y="2587"/>
                  </a:lnTo>
                  <a:lnTo>
                    <a:pt x="146791" y="2759"/>
                  </a:lnTo>
                  <a:lnTo>
                    <a:pt x="146961" y="3049"/>
                  </a:lnTo>
                  <a:lnTo>
                    <a:pt x="147091" y="3364"/>
                  </a:lnTo>
                  <a:lnTo>
                    <a:pt x="147313" y="4021"/>
                  </a:lnTo>
                  <a:lnTo>
                    <a:pt x="147440" y="4341"/>
                  </a:lnTo>
                  <a:lnTo>
                    <a:pt x="147737" y="5022"/>
                  </a:lnTo>
                  <a:lnTo>
                    <a:pt x="147848" y="5241"/>
                  </a:lnTo>
                  <a:lnTo>
                    <a:pt x="147966" y="5451"/>
                  </a:lnTo>
                  <a:lnTo>
                    <a:pt x="148089" y="5632"/>
                  </a:lnTo>
                  <a:lnTo>
                    <a:pt x="148216" y="5808"/>
                  </a:lnTo>
                  <a:lnTo>
                    <a:pt x="148810" y="6533"/>
                  </a:lnTo>
                  <a:lnTo>
                    <a:pt x="149190" y="6966"/>
                  </a:lnTo>
                  <a:lnTo>
                    <a:pt x="149510" y="7311"/>
                  </a:lnTo>
                  <a:lnTo>
                    <a:pt x="149776" y="7595"/>
                  </a:lnTo>
                  <a:lnTo>
                    <a:pt x="150108" y="7929"/>
                  </a:lnTo>
                  <a:lnTo>
                    <a:pt x="150373" y="8191"/>
                  </a:lnTo>
                  <a:lnTo>
                    <a:pt x="150935" y="8725"/>
                  </a:lnTo>
                  <a:lnTo>
                    <a:pt x="151300" y="9054"/>
                  </a:lnTo>
                  <a:lnTo>
                    <a:pt x="151490" y="9206"/>
                  </a:lnTo>
                  <a:lnTo>
                    <a:pt x="151885" y="9497"/>
                  </a:lnTo>
                  <a:lnTo>
                    <a:pt x="153208" y="10397"/>
                  </a:lnTo>
                  <a:lnTo>
                    <a:pt x="153453" y="10550"/>
                  </a:lnTo>
                  <a:lnTo>
                    <a:pt x="153706" y="10693"/>
                  </a:lnTo>
                  <a:lnTo>
                    <a:pt x="154162" y="10917"/>
                  </a:lnTo>
                  <a:lnTo>
                    <a:pt x="154399" y="11017"/>
                  </a:lnTo>
                  <a:lnTo>
                    <a:pt x="154637" y="11107"/>
                  </a:lnTo>
                  <a:lnTo>
                    <a:pt x="154878" y="11179"/>
                  </a:lnTo>
                  <a:lnTo>
                    <a:pt x="155104" y="11227"/>
                  </a:lnTo>
                  <a:lnTo>
                    <a:pt x="155329" y="11265"/>
                  </a:lnTo>
                  <a:lnTo>
                    <a:pt x="156755" y="11398"/>
                  </a:lnTo>
                  <a:lnTo>
                    <a:pt x="157495" y="11441"/>
                  </a:lnTo>
                  <a:lnTo>
                    <a:pt x="157859" y="11455"/>
                  </a:lnTo>
                  <a:lnTo>
                    <a:pt x="158002" y="11322"/>
                  </a:lnTo>
                  <a:lnTo>
                    <a:pt x="159431" y="11141"/>
                  </a:lnTo>
                  <a:lnTo>
                    <a:pt x="159692" y="11074"/>
                  </a:lnTo>
                  <a:lnTo>
                    <a:pt x="161347" y="10631"/>
                  </a:lnTo>
                  <a:lnTo>
                    <a:pt x="162708" y="10521"/>
                  </a:lnTo>
                  <a:lnTo>
                    <a:pt x="163587" y="10741"/>
                  </a:lnTo>
                  <a:lnTo>
                    <a:pt x="164328" y="11098"/>
                  </a:lnTo>
                  <a:lnTo>
                    <a:pt x="166833" y="11760"/>
                  </a:lnTo>
                  <a:lnTo>
                    <a:pt x="167174" y="11698"/>
                  </a:lnTo>
                  <a:lnTo>
                    <a:pt x="167954" y="11991"/>
                  </a:lnTo>
                  <a:lnTo>
                    <a:pt x="169436" y="12518"/>
                  </a:lnTo>
                  <a:lnTo>
                    <a:pt x="169955" y="12638"/>
                  </a:lnTo>
                  <a:lnTo>
                    <a:pt x="171639" y="12942"/>
                  </a:lnTo>
                  <a:lnTo>
                    <a:pt x="172451" y="13161"/>
                  </a:lnTo>
                  <a:lnTo>
                    <a:pt x="172657" y="13166"/>
                  </a:lnTo>
                  <a:lnTo>
                    <a:pt x="173611" y="13438"/>
                  </a:lnTo>
                  <a:lnTo>
                    <a:pt x="173757" y="13528"/>
                  </a:lnTo>
                  <a:lnTo>
                    <a:pt x="174054" y="13700"/>
                  </a:lnTo>
                  <a:lnTo>
                    <a:pt x="174367" y="13848"/>
                  </a:lnTo>
                  <a:lnTo>
                    <a:pt x="174505" y="13895"/>
                  </a:lnTo>
                  <a:lnTo>
                    <a:pt x="174929" y="14014"/>
                  </a:lnTo>
                  <a:lnTo>
                    <a:pt x="175304" y="14234"/>
                  </a:lnTo>
                  <a:lnTo>
                    <a:pt x="175816" y="14431"/>
                  </a:lnTo>
                  <a:lnTo>
                    <a:pt x="176286" y="14625"/>
                  </a:lnTo>
                  <a:lnTo>
                    <a:pt x="176751" y="14865"/>
                  </a:lnTo>
                  <a:lnTo>
                    <a:pt x="177166" y="15174"/>
                  </a:lnTo>
                  <a:lnTo>
                    <a:pt x="177676" y="15492"/>
                  </a:lnTo>
                  <a:lnTo>
                    <a:pt x="178251" y="15775"/>
                  </a:lnTo>
                  <a:lnTo>
                    <a:pt x="178903" y="16239"/>
                  </a:lnTo>
                  <a:lnTo>
                    <a:pt x="179221" y="16401"/>
                  </a:lnTo>
                  <a:lnTo>
                    <a:pt x="179379" y="16501"/>
                  </a:lnTo>
                  <a:lnTo>
                    <a:pt x="179679" y="16809"/>
                  </a:lnTo>
                  <a:lnTo>
                    <a:pt x="180095" y="17223"/>
                  </a:lnTo>
                  <a:lnTo>
                    <a:pt x="180588" y="17931"/>
                  </a:lnTo>
                  <a:lnTo>
                    <a:pt x="180391" y="18285"/>
                  </a:lnTo>
                  <a:lnTo>
                    <a:pt x="180370" y="18550"/>
                  </a:lnTo>
                  <a:lnTo>
                    <a:pt x="180382" y="18915"/>
                  </a:lnTo>
                  <a:lnTo>
                    <a:pt x="180340" y="19323"/>
                  </a:lnTo>
                  <a:lnTo>
                    <a:pt x="180340" y="19839"/>
                  </a:lnTo>
                  <a:lnTo>
                    <a:pt x="180344" y="20127"/>
                  </a:lnTo>
                  <a:lnTo>
                    <a:pt x="180358" y="20353"/>
                  </a:lnTo>
                  <a:lnTo>
                    <a:pt x="180403" y="20891"/>
                  </a:lnTo>
                  <a:lnTo>
                    <a:pt x="180481" y="21541"/>
                  </a:lnTo>
                  <a:lnTo>
                    <a:pt x="180528" y="21748"/>
                  </a:lnTo>
                  <a:lnTo>
                    <a:pt x="180409" y="21993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4" name="pg304"/>
            <p:cNvSpPr/>
            <p:nvPr/>
          </p:nvSpPr>
          <p:spPr>
            <a:xfrm>
              <a:off x="5397550" y="5565170"/>
              <a:ext cx="334208" cy="417140"/>
            </a:xfrm>
            <a:custGeom>
              <a:avLst/>
              <a:gdLst/>
              <a:ahLst/>
              <a:cxnLst/>
              <a:rect l="0" t="0" r="0" b="0"/>
              <a:pathLst>
                <a:path w="334208" h="417140">
                  <a:moveTo>
                    <a:pt x="281888" y="83478"/>
                  </a:moveTo>
                  <a:lnTo>
                    <a:pt x="282015" y="83957"/>
                  </a:lnTo>
                  <a:lnTo>
                    <a:pt x="282085" y="84199"/>
                  </a:lnTo>
                  <a:lnTo>
                    <a:pt x="282558" y="85911"/>
                  </a:lnTo>
                  <a:lnTo>
                    <a:pt x="282792" y="86637"/>
                  </a:lnTo>
                  <a:lnTo>
                    <a:pt x="282978" y="87112"/>
                  </a:lnTo>
                  <a:lnTo>
                    <a:pt x="283193" y="87573"/>
                  </a:lnTo>
                  <a:lnTo>
                    <a:pt x="283575" y="88238"/>
                  </a:lnTo>
                  <a:lnTo>
                    <a:pt x="284029" y="88857"/>
                  </a:lnTo>
                  <a:lnTo>
                    <a:pt x="284365" y="89240"/>
                  </a:lnTo>
                  <a:lnTo>
                    <a:pt x="284727" y="89601"/>
                  </a:lnTo>
                  <a:lnTo>
                    <a:pt x="284914" y="89774"/>
                  </a:lnTo>
                  <a:lnTo>
                    <a:pt x="285496" y="90273"/>
                  </a:lnTo>
                  <a:lnTo>
                    <a:pt x="285903" y="90575"/>
                  </a:lnTo>
                  <a:lnTo>
                    <a:pt x="286115" y="90718"/>
                  </a:lnTo>
                  <a:lnTo>
                    <a:pt x="286550" y="90989"/>
                  </a:lnTo>
                  <a:lnTo>
                    <a:pt x="286774" y="91114"/>
                  </a:lnTo>
                  <a:lnTo>
                    <a:pt x="286998" y="91230"/>
                  </a:lnTo>
                  <a:lnTo>
                    <a:pt x="287461" y="91445"/>
                  </a:lnTo>
                  <a:lnTo>
                    <a:pt x="287937" y="91633"/>
                  </a:lnTo>
                  <a:lnTo>
                    <a:pt x="288424" y="91786"/>
                  </a:lnTo>
                  <a:lnTo>
                    <a:pt x="289169" y="91956"/>
                  </a:lnTo>
                  <a:lnTo>
                    <a:pt x="289675" y="92031"/>
                  </a:lnTo>
                  <a:lnTo>
                    <a:pt x="289921" y="92060"/>
                  </a:lnTo>
                  <a:lnTo>
                    <a:pt x="290183" y="92080"/>
                  </a:lnTo>
                  <a:lnTo>
                    <a:pt x="293907" y="92072"/>
                  </a:lnTo>
                  <a:lnTo>
                    <a:pt x="294237" y="91981"/>
                  </a:lnTo>
                  <a:lnTo>
                    <a:pt x="295581" y="91843"/>
                  </a:lnTo>
                  <a:lnTo>
                    <a:pt x="296275" y="91786"/>
                  </a:lnTo>
                  <a:lnTo>
                    <a:pt x="297148" y="91846"/>
                  </a:lnTo>
                  <a:lnTo>
                    <a:pt x="297158" y="89850"/>
                  </a:lnTo>
                  <a:lnTo>
                    <a:pt x="297956" y="89893"/>
                  </a:lnTo>
                  <a:lnTo>
                    <a:pt x="298384" y="89964"/>
                  </a:lnTo>
                  <a:lnTo>
                    <a:pt x="298831" y="90031"/>
                  </a:lnTo>
                  <a:lnTo>
                    <a:pt x="314917" y="92901"/>
                  </a:lnTo>
                  <a:lnTo>
                    <a:pt x="315992" y="93085"/>
                  </a:lnTo>
                  <a:lnTo>
                    <a:pt x="318736" y="93567"/>
                  </a:lnTo>
                  <a:lnTo>
                    <a:pt x="320053" y="93795"/>
                  </a:lnTo>
                  <a:lnTo>
                    <a:pt x="321095" y="93971"/>
                  </a:lnTo>
                  <a:lnTo>
                    <a:pt x="325325" y="94694"/>
                  </a:lnTo>
                  <a:lnTo>
                    <a:pt x="327444" y="95053"/>
                  </a:lnTo>
                  <a:lnTo>
                    <a:pt x="330568" y="95597"/>
                  </a:lnTo>
                  <a:lnTo>
                    <a:pt x="334208" y="96231"/>
                  </a:lnTo>
                  <a:lnTo>
                    <a:pt x="333730" y="98217"/>
                  </a:lnTo>
                  <a:lnTo>
                    <a:pt x="330799" y="110443"/>
                  </a:lnTo>
                  <a:lnTo>
                    <a:pt x="330660" y="111010"/>
                  </a:lnTo>
                  <a:lnTo>
                    <a:pt x="330563" y="111457"/>
                  </a:lnTo>
                  <a:lnTo>
                    <a:pt x="329072" y="117704"/>
                  </a:lnTo>
                  <a:lnTo>
                    <a:pt x="327776" y="121430"/>
                  </a:lnTo>
                  <a:lnTo>
                    <a:pt x="327571" y="121836"/>
                  </a:lnTo>
                  <a:lnTo>
                    <a:pt x="327377" y="122220"/>
                  </a:lnTo>
                  <a:lnTo>
                    <a:pt x="326827" y="123760"/>
                  </a:lnTo>
                  <a:lnTo>
                    <a:pt x="324560" y="126896"/>
                  </a:lnTo>
                  <a:lnTo>
                    <a:pt x="322670" y="129511"/>
                  </a:lnTo>
                  <a:lnTo>
                    <a:pt x="321189" y="130822"/>
                  </a:lnTo>
                  <a:lnTo>
                    <a:pt x="321043" y="131656"/>
                  </a:lnTo>
                  <a:lnTo>
                    <a:pt x="320350" y="131524"/>
                  </a:lnTo>
                  <a:lnTo>
                    <a:pt x="316970" y="134444"/>
                  </a:lnTo>
                  <a:lnTo>
                    <a:pt x="312639" y="137236"/>
                  </a:lnTo>
                  <a:lnTo>
                    <a:pt x="312206" y="137163"/>
                  </a:lnTo>
                  <a:lnTo>
                    <a:pt x="306717" y="136211"/>
                  </a:lnTo>
                  <a:lnTo>
                    <a:pt x="305042" y="135926"/>
                  </a:lnTo>
                  <a:lnTo>
                    <a:pt x="297996" y="134710"/>
                  </a:lnTo>
                  <a:lnTo>
                    <a:pt x="295672" y="134301"/>
                  </a:lnTo>
                  <a:lnTo>
                    <a:pt x="294906" y="134177"/>
                  </a:lnTo>
                  <a:lnTo>
                    <a:pt x="291818" y="133644"/>
                  </a:lnTo>
                  <a:lnTo>
                    <a:pt x="287058" y="132817"/>
                  </a:lnTo>
                  <a:lnTo>
                    <a:pt x="286604" y="132724"/>
                  </a:lnTo>
                  <a:lnTo>
                    <a:pt x="286048" y="132628"/>
                  </a:lnTo>
                  <a:lnTo>
                    <a:pt x="284065" y="132324"/>
                  </a:lnTo>
                  <a:lnTo>
                    <a:pt x="280052" y="137074"/>
                  </a:lnTo>
                  <a:lnTo>
                    <a:pt x="279147" y="138123"/>
                  </a:lnTo>
                  <a:lnTo>
                    <a:pt x="278438" y="138877"/>
                  </a:lnTo>
                  <a:lnTo>
                    <a:pt x="272573" y="145200"/>
                  </a:lnTo>
                  <a:lnTo>
                    <a:pt x="268557" y="149750"/>
                  </a:lnTo>
                  <a:lnTo>
                    <a:pt x="265701" y="153040"/>
                  </a:lnTo>
                  <a:lnTo>
                    <a:pt x="263048" y="155960"/>
                  </a:lnTo>
                  <a:lnTo>
                    <a:pt x="261578" y="157717"/>
                  </a:lnTo>
                  <a:lnTo>
                    <a:pt x="260149" y="159250"/>
                  </a:lnTo>
                  <a:lnTo>
                    <a:pt x="259555" y="159907"/>
                  </a:lnTo>
                  <a:lnTo>
                    <a:pt x="258548" y="161055"/>
                  </a:lnTo>
                  <a:lnTo>
                    <a:pt x="255718" y="164193"/>
                  </a:lnTo>
                  <a:lnTo>
                    <a:pt x="254646" y="165423"/>
                  </a:lnTo>
                  <a:lnTo>
                    <a:pt x="253244" y="167008"/>
                  </a:lnTo>
                  <a:lnTo>
                    <a:pt x="252163" y="168206"/>
                  </a:lnTo>
                  <a:lnTo>
                    <a:pt x="248490" y="172234"/>
                  </a:lnTo>
                  <a:lnTo>
                    <a:pt x="246334" y="174719"/>
                  </a:lnTo>
                  <a:lnTo>
                    <a:pt x="244327" y="177008"/>
                  </a:lnTo>
                  <a:lnTo>
                    <a:pt x="243891" y="177518"/>
                  </a:lnTo>
                  <a:lnTo>
                    <a:pt x="243056" y="178519"/>
                  </a:lnTo>
                  <a:lnTo>
                    <a:pt x="242643" y="179024"/>
                  </a:lnTo>
                  <a:lnTo>
                    <a:pt x="242237" y="179534"/>
                  </a:lnTo>
                  <a:lnTo>
                    <a:pt x="241554" y="180428"/>
                  </a:lnTo>
                  <a:lnTo>
                    <a:pt x="240998" y="181193"/>
                  </a:lnTo>
                  <a:lnTo>
                    <a:pt x="240457" y="181968"/>
                  </a:lnTo>
                  <a:lnTo>
                    <a:pt x="239885" y="182768"/>
                  </a:lnTo>
                  <a:lnTo>
                    <a:pt x="239384" y="183500"/>
                  </a:lnTo>
                  <a:lnTo>
                    <a:pt x="239456" y="184376"/>
                  </a:lnTo>
                  <a:lnTo>
                    <a:pt x="239180" y="184787"/>
                  </a:lnTo>
                  <a:lnTo>
                    <a:pt x="238158" y="186430"/>
                  </a:lnTo>
                  <a:lnTo>
                    <a:pt x="237573" y="187448"/>
                  </a:lnTo>
                  <a:lnTo>
                    <a:pt x="237321" y="187877"/>
                  </a:lnTo>
                  <a:lnTo>
                    <a:pt x="236612" y="189163"/>
                  </a:lnTo>
                  <a:lnTo>
                    <a:pt x="236379" y="189597"/>
                  </a:lnTo>
                  <a:lnTo>
                    <a:pt x="236153" y="190031"/>
                  </a:lnTo>
                  <a:lnTo>
                    <a:pt x="235716" y="190896"/>
                  </a:lnTo>
                  <a:lnTo>
                    <a:pt x="235283" y="191774"/>
                  </a:lnTo>
                  <a:lnTo>
                    <a:pt x="234863" y="192659"/>
                  </a:lnTo>
                  <a:lnTo>
                    <a:pt x="234456" y="193550"/>
                  </a:lnTo>
                  <a:lnTo>
                    <a:pt x="234062" y="194446"/>
                  </a:lnTo>
                  <a:lnTo>
                    <a:pt x="233680" y="195349"/>
                  </a:lnTo>
                  <a:lnTo>
                    <a:pt x="233312" y="196256"/>
                  </a:lnTo>
                  <a:lnTo>
                    <a:pt x="233133" y="196712"/>
                  </a:lnTo>
                  <a:lnTo>
                    <a:pt x="232785" y="197627"/>
                  </a:lnTo>
                  <a:lnTo>
                    <a:pt x="232449" y="198548"/>
                  </a:lnTo>
                  <a:lnTo>
                    <a:pt x="232127" y="199474"/>
                  </a:lnTo>
                  <a:lnTo>
                    <a:pt x="231925" y="200072"/>
                  </a:lnTo>
                  <a:lnTo>
                    <a:pt x="231032" y="202980"/>
                  </a:lnTo>
                  <a:lnTo>
                    <a:pt x="230869" y="203612"/>
                  </a:lnTo>
                  <a:lnTo>
                    <a:pt x="230259" y="206009"/>
                  </a:lnTo>
                  <a:lnTo>
                    <a:pt x="229489" y="210017"/>
                  </a:lnTo>
                  <a:lnTo>
                    <a:pt x="228855" y="214858"/>
                  </a:lnTo>
                  <a:lnTo>
                    <a:pt x="228668" y="216793"/>
                  </a:lnTo>
                  <a:lnTo>
                    <a:pt x="227672" y="233964"/>
                  </a:lnTo>
                  <a:lnTo>
                    <a:pt x="227427" y="236924"/>
                  </a:lnTo>
                  <a:lnTo>
                    <a:pt x="226066" y="260684"/>
                  </a:lnTo>
                  <a:lnTo>
                    <a:pt x="225299" y="273240"/>
                  </a:lnTo>
                  <a:lnTo>
                    <a:pt x="224725" y="283093"/>
                  </a:lnTo>
                  <a:lnTo>
                    <a:pt x="224665" y="284513"/>
                  </a:lnTo>
                  <a:lnTo>
                    <a:pt x="224665" y="285409"/>
                  </a:lnTo>
                  <a:lnTo>
                    <a:pt x="224622" y="287214"/>
                  </a:lnTo>
                  <a:lnTo>
                    <a:pt x="224608" y="294501"/>
                  </a:lnTo>
                  <a:lnTo>
                    <a:pt x="224796" y="301387"/>
                  </a:lnTo>
                  <a:lnTo>
                    <a:pt x="225302" y="309404"/>
                  </a:lnTo>
                  <a:lnTo>
                    <a:pt x="225896" y="315402"/>
                  </a:lnTo>
                  <a:lnTo>
                    <a:pt x="225966" y="315946"/>
                  </a:lnTo>
                  <a:lnTo>
                    <a:pt x="226498" y="315917"/>
                  </a:lnTo>
                  <a:lnTo>
                    <a:pt x="228650" y="337338"/>
                  </a:lnTo>
                  <a:lnTo>
                    <a:pt x="229024" y="341007"/>
                  </a:lnTo>
                  <a:lnTo>
                    <a:pt x="230037" y="341249"/>
                  </a:lnTo>
                  <a:lnTo>
                    <a:pt x="230437" y="344366"/>
                  </a:lnTo>
                  <a:lnTo>
                    <a:pt x="230592" y="345237"/>
                  </a:lnTo>
                  <a:lnTo>
                    <a:pt x="230982" y="347010"/>
                  </a:lnTo>
                  <a:lnTo>
                    <a:pt x="231107" y="347933"/>
                  </a:lnTo>
                  <a:lnTo>
                    <a:pt x="231162" y="348359"/>
                  </a:lnTo>
                  <a:lnTo>
                    <a:pt x="231178" y="349283"/>
                  </a:lnTo>
                  <a:lnTo>
                    <a:pt x="231106" y="350161"/>
                  </a:lnTo>
                  <a:lnTo>
                    <a:pt x="231093" y="351003"/>
                  </a:lnTo>
                  <a:lnTo>
                    <a:pt x="231153" y="351866"/>
                  </a:lnTo>
                  <a:lnTo>
                    <a:pt x="231297" y="353174"/>
                  </a:lnTo>
                  <a:lnTo>
                    <a:pt x="231619" y="356205"/>
                  </a:lnTo>
                  <a:lnTo>
                    <a:pt x="233750" y="356298"/>
                  </a:lnTo>
                  <a:lnTo>
                    <a:pt x="234537" y="364092"/>
                  </a:lnTo>
                  <a:lnTo>
                    <a:pt x="236415" y="363903"/>
                  </a:lnTo>
                  <a:lnTo>
                    <a:pt x="236707" y="366889"/>
                  </a:lnTo>
                  <a:lnTo>
                    <a:pt x="237039" y="371178"/>
                  </a:lnTo>
                  <a:lnTo>
                    <a:pt x="233218" y="370956"/>
                  </a:lnTo>
                  <a:lnTo>
                    <a:pt x="230873" y="375188"/>
                  </a:lnTo>
                  <a:lnTo>
                    <a:pt x="230599" y="380105"/>
                  </a:lnTo>
                  <a:lnTo>
                    <a:pt x="231264" y="381950"/>
                  </a:lnTo>
                  <a:lnTo>
                    <a:pt x="232108" y="383203"/>
                  </a:lnTo>
                  <a:lnTo>
                    <a:pt x="232361" y="383236"/>
                  </a:lnTo>
                  <a:lnTo>
                    <a:pt x="232306" y="384847"/>
                  </a:lnTo>
                  <a:lnTo>
                    <a:pt x="233351" y="387682"/>
                  </a:lnTo>
                  <a:lnTo>
                    <a:pt x="233620" y="388059"/>
                  </a:lnTo>
                  <a:lnTo>
                    <a:pt x="235611" y="393672"/>
                  </a:lnTo>
                  <a:lnTo>
                    <a:pt x="235738" y="394073"/>
                  </a:lnTo>
                  <a:lnTo>
                    <a:pt x="235849" y="394473"/>
                  </a:lnTo>
                  <a:lnTo>
                    <a:pt x="235900" y="394678"/>
                  </a:lnTo>
                  <a:lnTo>
                    <a:pt x="235991" y="395083"/>
                  </a:lnTo>
                  <a:lnTo>
                    <a:pt x="236070" y="395498"/>
                  </a:lnTo>
                  <a:lnTo>
                    <a:pt x="236134" y="395907"/>
                  </a:lnTo>
                  <a:lnTo>
                    <a:pt x="236161" y="396117"/>
                  </a:lnTo>
                  <a:lnTo>
                    <a:pt x="236201" y="396532"/>
                  </a:lnTo>
                  <a:lnTo>
                    <a:pt x="236233" y="396946"/>
                  </a:lnTo>
                  <a:lnTo>
                    <a:pt x="236241" y="397156"/>
                  </a:lnTo>
                  <a:lnTo>
                    <a:pt x="236248" y="397575"/>
                  </a:lnTo>
                  <a:lnTo>
                    <a:pt x="236248" y="397785"/>
                  </a:lnTo>
                  <a:lnTo>
                    <a:pt x="236233" y="398199"/>
                  </a:lnTo>
                  <a:lnTo>
                    <a:pt x="236221" y="398409"/>
                  </a:lnTo>
                  <a:lnTo>
                    <a:pt x="236205" y="398619"/>
                  </a:lnTo>
                  <a:lnTo>
                    <a:pt x="236185" y="398824"/>
                  </a:lnTo>
                  <a:lnTo>
                    <a:pt x="233853" y="417140"/>
                  </a:lnTo>
                  <a:lnTo>
                    <a:pt x="223553" y="412565"/>
                  </a:lnTo>
                  <a:lnTo>
                    <a:pt x="215877" y="409139"/>
                  </a:lnTo>
                  <a:lnTo>
                    <a:pt x="214821" y="408438"/>
                  </a:lnTo>
                  <a:lnTo>
                    <a:pt x="213723" y="407709"/>
                  </a:lnTo>
                  <a:lnTo>
                    <a:pt x="212627" y="406790"/>
                  </a:lnTo>
                  <a:lnTo>
                    <a:pt x="211546" y="405889"/>
                  </a:lnTo>
                  <a:lnTo>
                    <a:pt x="203950" y="399699"/>
                  </a:lnTo>
                  <a:lnTo>
                    <a:pt x="202085" y="398174"/>
                  </a:lnTo>
                  <a:lnTo>
                    <a:pt x="201701" y="397864"/>
                  </a:lnTo>
                  <a:lnTo>
                    <a:pt x="179509" y="379771"/>
                  </a:lnTo>
                  <a:lnTo>
                    <a:pt x="171303" y="373080"/>
                  </a:lnTo>
                  <a:lnTo>
                    <a:pt x="126954" y="365185"/>
                  </a:lnTo>
                  <a:lnTo>
                    <a:pt x="67813" y="354640"/>
                  </a:lnTo>
                  <a:lnTo>
                    <a:pt x="67423" y="350279"/>
                  </a:lnTo>
                  <a:lnTo>
                    <a:pt x="67429" y="347276"/>
                  </a:lnTo>
                  <a:lnTo>
                    <a:pt x="67360" y="343698"/>
                  </a:lnTo>
                  <a:lnTo>
                    <a:pt x="71121" y="331375"/>
                  </a:lnTo>
                  <a:lnTo>
                    <a:pt x="75736" y="321235"/>
                  </a:lnTo>
                  <a:lnTo>
                    <a:pt x="74885" y="317985"/>
                  </a:lnTo>
                  <a:lnTo>
                    <a:pt x="73385" y="308263"/>
                  </a:lnTo>
                  <a:lnTo>
                    <a:pt x="69233" y="301387"/>
                  </a:lnTo>
                  <a:lnTo>
                    <a:pt x="63659" y="291852"/>
                  </a:lnTo>
                  <a:lnTo>
                    <a:pt x="61442" y="289807"/>
                  </a:lnTo>
                  <a:lnTo>
                    <a:pt x="57887" y="288583"/>
                  </a:lnTo>
                  <a:lnTo>
                    <a:pt x="49815" y="282941"/>
                  </a:lnTo>
                  <a:lnTo>
                    <a:pt x="45825" y="282841"/>
                  </a:lnTo>
                  <a:lnTo>
                    <a:pt x="40659" y="281811"/>
                  </a:lnTo>
                  <a:lnTo>
                    <a:pt x="37682" y="283265"/>
                  </a:lnTo>
                  <a:lnTo>
                    <a:pt x="36372" y="282502"/>
                  </a:lnTo>
                  <a:lnTo>
                    <a:pt x="35956" y="280072"/>
                  </a:lnTo>
                  <a:lnTo>
                    <a:pt x="31376" y="269288"/>
                  </a:lnTo>
                  <a:lnTo>
                    <a:pt x="27849" y="267901"/>
                  </a:lnTo>
                  <a:lnTo>
                    <a:pt x="24816" y="269188"/>
                  </a:lnTo>
                  <a:lnTo>
                    <a:pt x="19674" y="267096"/>
                  </a:lnTo>
                  <a:lnTo>
                    <a:pt x="18763" y="260048"/>
                  </a:lnTo>
                  <a:lnTo>
                    <a:pt x="17528" y="258356"/>
                  </a:lnTo>
                  <a:lnTo>
                    <a:pt x="16218" y="257727"/>
                  </a:lnTo>
                  <a:lnTo>
                    <a:pt x="14821" y="257322"/>
                  </a:lnTo>
                  <a:lnTo>
                    <a:pt x="6303" y="259407"/>
                  </a:lnTo>
                  <a:lnTo>
                    <a:pt x="3722" y="260661"/>
                  </a:lnTo>
                  <a:lnTo>
                    <a:pt x="2268" y="260263"/>
                  </a:lnTo>
                  <a:lnTo>
                    <a:pt x="0" y="254381"/>
                  </a:lnTo>
                  <a:lnTo>
                    <a:pt x="11096" y="246488"/>
                  </a:lnTo>
                  <a:lnTo>
                    <a:pt x="12099" y="246067"/>
                  </a:lnTo>
                  <a:lnTo>
                    <a:pt x="12873" y="246467"/>
                  </a:lnTo>
                  <a:lnTo>
                    <a:pt x="13514" y="246853"/>
                  </a:lnTo>
                  <a:lnTo>
                    <a:pt x="14223" y="247205"/>
                  </a:lnTo>
                  <a:lnTo>
                    <a:pt x="14798" y="247428"/>
                  </a:lnTo>
                  <a:lnTo>
                    <a:pt x="15032" y="247502"/>
                  </a:lnTo>
                  <a:lnTo>
                    <a:pt x="15353" y="247578"/>
                  </a:lnTo>
                  <a:lnTo>
                    <a:pt x="15569" y="247617"/>
                  </a:lnTo>
                  <a:lnTo>
                    <a:pt x="15818" y="247660"/>
                  </a:lnTo>
                  <a:lnTo>
                    <a:pt x="16068" y="247689"/>
                  </a:lnTo>
                  <a:lnTo>
                    <a:pt x="16317" y="247682"/>
                  </a:lnTo>
                  <a:lnTo>
                    <a:pt x="16564" y="247639"/>
                  </a:lnTo>
                  <a:lnTo>
                    <a:pt x="16809" y="247581"/>
                  </a:lnTo>
                  <a:lnTo>
                    <a:pt x="17198" y="247475"/>
                  </a:lnTo>
                  <a:lnTo>
                    <a:pt x="17858" y="247241"/>
                  </a:lnTo>
                  <a:lnTo>
                    <a:pt x="18131" y="247122"/>
                  </a:lnTo>
                  <a:lnTo>
                    <a:pt x="18411" y="246993"/>
                  </a:lnTo>
                  <a:lnTo>
                    <a:pt x="18733" y="246828"/>
                  </a:lnTo>
                  <a:lnTo>
                    <a:pt x="19100" y="246668"/>
                  </a:lnTo>
                  <a:lnTo>
                    <a:pt x="19659" y="246484"/>
                  </a:lnTo>
                  <a:lnTo>
                    <a:pt x="20365" y="245913"/>
                  </a:lnTo>
                  <a:lnTo>
                    <a:pt x="20481" y="245676"/>
                  </a:lnTo>
                  <a:lnTo>
                    <a:pt x="21023" y="244832"/>
                  </a:lnTo>
                  <a:lnTo>
                    <a:pt x="21237" y="244450"/>
                  </a:lnTo>
                  <a:lnTo>
                    <a:pt x="21626" y="244077"/>
                  </a:lnTo>
                  <a:lnTo>
                    <a:pt x="22277" y="243529"/>
                  </a:lnTo>
                  <a:lnTo>
                    <a:pt x="22503" y="243271"/>
                  </a:lnTo>
                  <a:lnTo>
                    <a:pt x="22851" y="242448"/>
                  </a:lnTo>
                  <a:lnTo>
                    <a:pt x="23119" y="241989"/>
                  </a:lnTo>
                  <a:lnTo>
                    <a:pt x="23551" y="240666"/>
                  </a:lnTo>
                  <a:lnTo>
                    <a:pt x="23663" y="239842"/>
                  </a:lnTo>
                  <a:lnTo>
                    <a:pt x="24077" y="239417"/>
                  </a:lnTo>
                  <a:lnTo>
                    <a:pt x="24544" y="238834"/>
                  </a:lnTo>
                  <a:lnTo>
                    <a:pt x="24942" y="238097"/>
                  </a:lnTo>
                  <a:lnTo>
                    <a:pt x="25685" y="237668"/>
                  </a:lnTo>
                  <a:lnTo>
                    <a:pt x="26003" y="237559"/>
                  </a:lnTo>
                  <a:lnTo>
                    <a:pt x="27651" y="236793"/>
                  </a:lnTo>
                  <a:lnTo>
                    <a:pt x="28803" y="236207"/>
                  </a:lnTo>
                  <a:lnTo>
                    <a:pt x="29935" y="235640"/>
                  </a:lnTo>
                  <a:lnTo>
                    <a:pt x="30861" y="235244"/>
                  </a:lnTo>
                  <a:lnTo>
                    <a:pt x="31740" y="235054"/>
                  </a:lnTo>
                  <a:lnTo>
                    <a:pt x="32852" y="234739"/>
                  </a:lnTo>
                  <a:lnTo>
                    <a:pt x="34107" y="234125"/>
                  </a:lnTo>
                  <a:lnTo>
                    <a:pt x="34780" y="233753"/>
                  </a:lnTo>
                  <a:lnTo>
                    <a:pt x="35588" y="233357"/>
                  </a:lnTo>
                  <a:lnTo>
                    <a:pt x="36233" y="232928"/>
                  </a:lnTo>
                  <a:lnTo>
                    <a:pt x="37144" y="231732"/>
                  </a:lnTo>
                  <a:lnTo>
                    <a:pt x="37836" y="231242"/>
                  </a:lnTo>
                  <a:lnTo>
                    <a:pt x="38632" y="230503"/>
                  </a:lnTo>
                  <a:lnTo>
                    <a:pt x="39503" y="229912"/>
                  </a:lnTo>
                  <a:lnTo>
                    <a:pt x="40208" y="229440"/>
                  </a:lnTo>
                  <a:lnTo>
                    <a:pt x="41138" y="228716"/>
                  </a:lnTo>
                  <a:lnTo>
                    <a:pt x="42072" y="227906"/>
                  </a:lnTo>
                  <a:lnTo>
                    <a:pt x="42868" y="227243"/>
                  </a:lnTo>
                  <a:lnTo>
                    <a:pt x="43596" y="226400"/>
                  </a:lnTo>
                  <a:lnTo>
                    <a:pt x="44036" y="225738"/>
                  </a:lnTo>
                  <a:lnTo>
                    <a:pt x="44154" y="225061"/>
                  </a:lnTo>
                  <a:lnTo>
                    <a:pt x="44277" y="224089"/>
                  </a:lnTo>
                  <a:lnTo>
                    <a:pt x="44483" y="223217"/>
                  </a:lnTo>
                  <a:lnTo>
                    <a:pt x="44621" y="222421"/>
                  </a:lnTo>
                  <a:lnTo>
                    <a:pt x="44538" y="221749"/>
                  </a:lnTo>
                  <a:lnTo>
                    <a:pt x="44420" y="220872"/>
                  </a:lnTo>
                  <a:lnTo>
                    <a:pt x="44281" y="219776"/>
                  </a:lnTo>
                  <a:lnTo>
                    <a:pt x="44297" y="218294"/>
                  </a:lnTo>
                  <a:lnTo>
                    <a:pt x="44447" y="217317"/>
                  </a:lnTo>
                  <a:lnTo>
                    <a:pt x="44914" y="216369"/>
                  </a:lnTo>
                  <a:lnTo>
                    <a:pt x="45176" y="215721"/>
                  </a:lnTo>
                  <a:lnTo>
                    <a:pt x="45678" y="215054"/>
                  </a:lnTo>
                  <a:lnTo>
                    <a:pt x="46340" y="214430"/>
                  </a:lnTo>
                  <a:lnTo>
                    <a:pt x="46894" y="214086"/>
                  </a:lnTo>
                  <a:lnTo>
                    <a:pt x="47345" y="213739"/>
                  </a:lnTo>
                  <a:lnTo>
                    <a:pt x="47511" y="213491"/>
                  </a:lnTo>
                  <a:lnTo>
                    <a:pt x="48081" y="213171"/>
                  </a:lnTo>
                  <a:lnTo>
                    <a:pt x="49016" y="212986"/>
                  </a:lnTo>
                  <a:lnTo>
                    <a:pt x="50187" y="212790"/>
                  </a:lnTo>
                  <a:lnTo>
                    <a:pt x="51343" y="212752"/>
                  </a:lnTo>
                  <a:lnTo>
                    <a:pt x="52424" y="212685"/>
                  </a:lnTo>
                  <a:lnTo>
                    <a:pt x="53370" y="212776"/>
                  </a:lnTo>
                  <a:lnTo>
                    <a:pt x="54463" y="212785"/>
                  </a:lnTo>
                  <a:lnTo>
                    <a:pt x="55504" y="213071"/>
                  </a:lnTo>
                  <a:lnTo>
                    <a:pt x="56561" y="213491"/>
                  </a:lnTo>
                  <a:lnTo>
                    <a:pt x="57459" y="213705"/>
                  </a:lnTo>
                  <a:lnTo>
                    <a:pt x="58311" y="214096"/>
                  </a:lnTo>
                  <a:lnTo>
                    <a:pt x="59510" y="214773"/>
                  </a:lnTo>
                  <a:lnTo>
                    <a:pt x="60571" y="215597"/>
                  </a:lnTo>
                  <a:lnTo>
                    <a:pt x="61778" y="216655"/>
                  </a:lnTo>
                  <a:lnTo>
                    <a:pt x="62784" y="217403"/>
                  </a:lnTo>
                  <a:lnTo>
                    <a:pt x="63698" y="218337"/>
                  </a:lnTo>
                  <a:lnTo>
                    <a:pt x="64272" y="219161"/>
                  </a:lnTo>
                  <a:lnTo>
                    <a:pt x="64708" y="219500"/>
                  </a:lnTo>
                  <a:lnTo>
                    <a:pt x="65448" y="219500"/>
                  </a:lnTo>
                  <a:lnTo>
                    <a:pt x="66252" y="219319"/>
                  </a:lnTo>
                  <a:lnTo>
                    <a:pt x="67083" y="219057"/>
                  </a:lnTo>
                  <a:lnTo>
                    <a:pt x="67799" y="218699"/>
                  </a:lnTo>
                  <a:lnTo>
                    <a:pt x="68476" y="218299"/>
                  </a:lnTo>
                  <a:lnTo>
                    <a:pt x="69173" y="218003"/>
                  </a:lnTo>
                  <a:lnTo>
                    <a:pt x="69478" y="217613"/>
                  </a:lnTo>
                  <a:lnTo>
                    <a:pt x="69577" y="217050"/>
                  </a:lnTo>
                  <a:lnTo>
                    <a:pt x="69561" y="216455"/>
                  </a:lnTo>
                  <a:lnTo>
                    <a:pt x="69648" y="215940"/>
                  </a:lnTo>
                  <a:lnTo>
                    <a:pt x="69838" y="215416"/>
                  </a:lnTo>
                  <a:lnTo>
                    <a:pt x="70361" y="214391"/>
                  </a:lnTo>
                  <a:lnTo>
                    <a:pt x="70780" y="213291"/>
                  </a:lnTo>
                  <a:lnTo>
                    <a:pt x="71220" y="212199"/>
                  </a:lnTo>
                  <a:lnTo>
                    <a:pt x="71560" y="211380"/>
                  </a:lnTo>
                  <a:lnTo>
                    <a:pt x="71928" y="210765"/>
                  </a:lnTo>
                  <a:lnTo>
                    <a:pt x="72562" y="210155"/>
                  </a:lnTo>
                  <a:lnTo>
                    <a:pt x="73179" y="209602"/>
                  </a:lnTo>
                  <a:lnTo>
                    <a:pt x="74149" y="209045"/>
                  </a:lnTo>
                  <a:lnTo>
                    <a:pt x="74648" y="208687"/>
                  </a:lnTo>
                  <a:lnTo>
                    <a:pt x="75127" y="208235"/>
                  </a:lnTo>
                  <a:lnTo>
                    <a:pt x="76101" y="207796"/>
                  </a:lnTo>
                  <a:lnTo>
                    <a:pt x="76861" y="207486"/>
                  </a:lnTo>
                  <a:lnTo>
                    <a:pt x="77839" y="207401"/>
                  </a:lnTo>
                  <a:lnTo>
                    <a:pt x="78694" y="207539"/>
                  </a:lnTo>
                  <a:lnTo>
                    <a:pt x="79794" y="207896"/>
                  </a:lnTo>
                  <a:lnTo>
                    <a:pt x="80661" y="208273"/>
                  </a:lnTo>
                  <a:lnTo>
                    <a:pt x="81207" y="208830"/>
                  </a:lnTo>
                  <a:lnTo>
                    <a:pt x="81607" y="209292"/>
                  </a:lnTo>
                  <a:lnTo>
                    <a:pt x="82652" y="210141"/>
                  </a:lnTo>
                  <a:lnTo>
                    <a:pt x="84081" y="211313"/>
                  </a:lnTo>
                  <a:lnTo>
                    <a:pt x="85506" y="212538"/>
                  </a:lnTo>
                  <a:lnTo>
                    <a:pt x="86013" y="212981"/>
                  </a:lnTo>
                  <a:lnTo>
                    <a:pt x="86702" y="214015"/>
                  </a:lnTo>
                  <a:lnTo>
                    <a:pt x="87676" y="214920"/>
                  </a:lnTo>
                  <a:lnTo>
                    <a:pt x="89275" y="216288"/>
                  </a:lnTo>
                  <a:lnTo>
                    <a:pt x="90031" y="216745"/>
                  </a:lnTo>
                  <a:lnTo>
                    <a:pt x="90708" y="217055"/>
                  </a:lnTo>
                  <a:lnTo>
                    <a:pt x="91476" y="217694"/>
                  </a:lnTo>
                  <a:lnTo>
                    <a:pt x="92224" y="218208"/>
                  </a:lnTo>
                  <a:lnTo>
                    <a:pt x="93214" y="218227"/>
                  </a:lnTo>
                  <a:lnTo>
                    <a:pt x="94081" y="217832"/>
                  </a:lnTo>
                  <a:lnTo>
                    <a:pt x="94845" y="217255"/>
                  </a:lnTo>
                  <a:lnTo>
                    <a:pt x="95431" y="216750"/>
                  </a:lnTo>
                  <a:lnTo>
                    <a:pt x="95779" y="216298"/>
                  </a:lnTo>
                  <a:lnTo>
                    <a:pt x="96037" y="215769"/>
                  </a:lnTo>
                  <a:lnTo>
                    <a:pt x="96254" y="215230"/>
                  </a:lnTo>
                  <a:lnTo>
                    <a:pt x="96428" y="214520"/>
                  </a:lnTo>
                  <a:lnTo>
                    <a:pt x="96555" y="212685"/>
                  </a:lnTo>
                  <a:lnTo>
                    <a:pt x="96638" y="211546"/>
                  </a:lnTo>
                  <a:lnTo>
                    <a:pt x="96571" y="210584"/>
                  </a:lnTo>
                  <a:lnTo>
                    <a:pt x="96555" y="209621"/>
                  </a:lnTo>
                  <a:lnTo>
                    <a:pt x="96527" y="208821"/>
                  </a:lnTo>
                  <a:lnTo>
                    <a:pt x="96504" y="207887"/>
                  </a:lnTo>
                  <a:lnTo>
                    <a:pt x="96508" y="207029"/>
                  </a:lnTo>
                  <a:lnTo>
                    <a:pt x="96282" y="206390"/>
                  </a:lnTo>
                  <a:lnTo>
                    <a:pt x="96068" y="205909"/>
                  </a:lnTo>
                  <a:lnTo>
                    <a:pt x="95756" y="205342"/>
                  </a:lnTo>
                  <a:lnTo>
                    <a:pt x="95585" y="204870"/>
                  </a:lnTo>
                  <a:lnTo>
                    <a:pt x="95478" y="204337"/>
                  </a:lnTo>
                  <a:lnTo>
                    <a:pt x="95550" y="203851"/>
                  </a:lnTo>
                  <a:lnTo>
                    <a:pt x="95498" y="203360"/>
                  </a:lnTo>
                  <a:lnTo>
                    <a:pt x="95356" y="203050"/>
                  </a:lnTo>
                  <a:lnTo>
                    <a:pt x="95019" y="202731"/>
                  </a:lnTo>
                  <a:lnTo>
                    <a:pt x="94706" y="202235"/>
                  </a:lnTo>
                  <a:lnTo>
                    <a:pt x="94552" y="201744"/>
                  </a:lnTo>
                  <a:lnTo>
                    <a:pt x="94469" y="200810"/>
                  </a:lnTo>
                  <a:lnTo>
                    <a:pt x="94520" y="199728"/>
                  </a:lnTo>
                  <a:lnTo>
                    <a:pt x="94691" y="198637"/>
                  </a:lnTo>
                  <a:lnTo>
                    <a:pt x="94734" y="197884"/>
                  </a:lnTo>
                  <a:lnTo>
                    <a:pt x="94881" y="197055"/>
                  </a:lnTo>
                  <a:lnTo>
                    <a:pt x="95162" y="196350"/>
                  </a:lnTo>
                  <a:lnTo>
                    <a:pt x="95427" y="195630"/>
                  </a:lnTo>
                  <a:lnTo>
                    <a:pt x="95732" y="195120"/>
                  </a:lnTo>
                  <a:lnTo>
                    <a:pt x="96112" y="194682"/>
                  </a:lnTo>
                  <a:lnTo>
                    <a:pt x="96690" y="194444"/>
                  </a:lnTo>
                  <a:lnTo>
                    <a:pt x="97462" y="194220"/>
                  </a:lnTo>
                  <a:lnTo>
                    <a:pt x="98107" y="193805"/>
                  </a:lnTo>
                  <a:lnTo>
                    <a:pt x="98914" y="193348"/>
                  </a:lnTo>
                  <a:lnTo>
                    <a:pt x="99588" y="192976"/>
                  </a:lnTo>
                  <a:lnTo>
                    <a:pt x="100078" y="192852"/>
                  </a:lnTo>
                  <a:lnTo>
                    <a:pt x="100763" y="192662"/>
                  </a:lnTo>
                  <a:lnTo>
                    <a:pt x="101610" y="192452"/>
                  </a:lnTo>
                  <a:lnTo>
                    <a:pt x="102485" y="192290"/>
                  </a:lnTo>
                  <a:lnTo>
                    <a:pt x="103198" y="192114"/>
                  </a:lnTo>
                  <a:lnTo>
                    <a:pt x="103811" y="191785"/>
                  </a:lnTo>
                  <a:lnTo>
                    <a:pt x="104469" y="191442"/>
                  </a:lnTo>
                  <a:lnTo>
                    <a:pt x="105078" y="191170"/>
                  </a:lnTo>
                  <a:lnTo>
                    <a:pt x="105656" y="191022"/>
                  </a:lnTo>
                  <a:lnTo>
                    <a:pt x="106575" y="191013"/>
                  </a:lnTo>
                  <a:lnTo>
                    <a:pt x="107521" y="191075"/>
                  </a:lnTo>
                  <a:lnTo>
                    <a:pt x="108348" y="191103"/>
                  </a:lnTo>
                  <a:lnTo>
                    <a:pt x="109132" y="191017"/>
                  </a:lnTo>
                  <a:lnTo>
                    <a:pt x="109817" y="190884"/>
                  </a:lnTo>
                  <a:lnTo>
                    <a:pt x="110264" y="190698"/>
                  </a:lnTo>
                  <a:lnTo>
                    <a:pt x="110414" y="190346"/>
                  </a:lnTo>
                  <a:lnTo>
                    <a:pt x="110458" y="189845"/>
                  </a:lnTo>
                  <a:lnTo>
                    <a:pt x="110410" y="189135"/>
                  </a:lnTo>
                  <a:lnTo>
                    <a:pt x="110232" y="188592"/>
                  </a:lnTo>
                  <a:lnTo>
                    <a:pt x="109900" y="188215"/>
                  </a:lnTo>
                  <a:lnTo>
                    <a:pt x="109682" y="187801"/>
                  </a:lnTo>
                  <a:lnTo>
                    <a:pt x="109453" y="187424"/>
                  </a:lnTo>
                  <a:lnTo>
                    <a:pt x="109005" y="186900"/>
                  </a:lnTo>
                  <a:lnTo>
                    <a:pt x="108340" y="186204"/>
                  </a:lnTo>
                  <a:lnTo>
                    <a:pt x="107699" y="185623"/>
                  </a:lnTo>
                  <a:lnTo>
                    <a:pt x="107077" y="185075"/>
                  </a:lnTo>
                  <a:lnTo>
                    <a:pt x="106491" y="184651"/>
                  </a:lnTo>
                  <a:lnTo>
                    <a:pt x="105882" y="184194"/>
                  </a:lnTo>
                  <a:lnTo>
                    <a:pt x="105268" y="183679"/>
                  </a:lnTo>
                  <a:lnTo>
                    <a:pt x="104785" y="183369"/>
                  </a:lnTo>
                  <a:lnTo>
                    <a:pt x="103962" y="183179"/>
                  </a:lnTo>
                  <a:lnTo>
                    <a:pt x="103281" y="182735"/>
                  </a:lnTo>
                  <a:lnTo>
                    <a:pt x="102679" y="182311"/>
                  </a:lnTo>
                  <a:lnTo>
                    <a:pt x="102307" y="181768"/>
                  </a:lnTo>
                  <a:lnTo>
                    <a:pt x="102081" y="181129"/>
                  </a:lnTo>
                  <a:lnTo>
                    <a:pt x="101975" y="180534"/>
                  </a:lnTo>
                  <a:lnTo>
                    <a:pt x="101721" y="179933"/>
                  </a:lnTo>
                  <a:lnTo>
                    <a:pt x="101511" y="179400"/>
                  </a:lnTo>
                  <a:lnTo>
                    <a:pt x="101460" y="178966"/>
                  </a:lnTo>
                  <a:lnTo>
                    <a:pt x="101559" y="178528"/>
                  </a:lnTo>
                  <a:lnTo>
                    <a:pt x="101880" y="178013"/>
                  </a:lnTo>
                  <a:lnTo>
                    <a:pt x="102173" y="177398"/>
                  </a:lnTo>
                  <a:lnTo>
                    <a:pt x="102560" y="176732"/>
                  </a:lnTo>
                  <a:lnTo>
                    <a:pt x="102612" y="176583"/>
                  </a:lnTo>
                  <a:lnTo>
                    <a:pt x="102735" y="176293"/>
                  </a:lnTo>
                  <a:lnTo>
                    <a:pt x="102877" y="176011"/>
                  </a:lnTo>
                  <a:lnTo>
                    <a:pt x="103032" y="175735"/>
                  </a:lnTo>
                  <a:lnTo>
                    <a:pt x="103364" y="175201"/>
                  </a:lnTo>
                  <a:lnTo>
                    <a:pt x="103574" y="174901"/>
                  </a:lnTo>
                  <a:lnTo>
                    <a:pt x="103803" y="174601"/>
                  </a:lnTo>
                  <a:lnTo>
                    <a:pt x="104267" y="174034"/>
                  </a:lnTo>
                  <a:lnTo>
                    <a:pt x="104488" y="173748"/>
                  </a:lnTo>
                  <a:lnTo>
                    <a:pt x="104694" y="173462"/>
                  </a:lnTo>
                  <a:lnTo>
                    <a:pt x="105498" y="172295"/>
                  </a:lnTo>
                  <a:lnTo>
                    <a:pt x="105900" y="171690"/>
                  </a:lnTo>
                  <a:lnTo>
                    <a:pt x="106175" y="171113"/>
                  </a:lnTo>
                  <a:lnTo>
                    <a:pt x="106602" y="170245"/>
                  </a:lnTo>
                  <a:lnTo>
                    <a:pt x="106986" y="169664"/>
                  </a:lnTo>
                  <a:lnTo>
                    <a:pt x="107552" y="169350"/>
                  </a:lnTo>
                  <a:lnTo>
                    <a:pt x="108491" y="169207"/>
                  </a:lnTo>
                  <a:lnTo>
                    <a:pt x="109464" y="169121"/>
                  </a:lnTo>
                  <a:lnTo>
                    <a:pt x="110236" y="169021"/>
                  </a:lnTo>
                  <a:lnTo>
                    <a:pt x="110846" y="168854"/>
                  </a:lnTo>
                  <a:lnTo>
                    <a:pt x="111586" y="168811"/>
                  </a:lnTo>
                  <a:lnTo>
                    <a:pt x="112251" y="168778"/>
                  </a:lnTo>
                  <a:lnTo>
                    <a:pt x="113051" y="168911"/>
                  </a:lnTo>
                  <a:lnTo>
                    <a:pt x="113795" y="169002"/>
                  </a:lnTo>
                  <a:lnTo>
                    <a:pt x="114484" y="169235"/>
                  </a:lnTo>
                  <a:lnTo>
                    <a:pt x="115367" y="169550"/>
                  </a:lnTo>
                  <a:lnTo>
                    <a:pt x="116075" y="169683"/>
                  </a:lnTo>
                  <a:lnTo>
                    <a:pt x="116685" y="170107"/>
                  </a:lnTo>
                  <a:lnTo>
                    <a:pt x="117718" y="170813"/>
                  </a:lnTo>
                  <a:lnTo>
                    <a:pt x="118478" y="171384"/>
                  </a:lnTo>
                  <a:lnTo>
                    <a:pt x="119361" y="172290"/>
                  </a:lnTo>
                  <a:lnTo>
                    <a:pt x="120901" y="173643"/>
                  </a:lnTo>
                  <a:lnTo>
                    <a:pt x="121685" y="174425"/>
                  </a:lnTo>
                  <a:lnTo>
                    <a:pt x="122203" y="175058"/>
                  </a:lnTo>
                  <a:lnTo>
                    <a:pt x="122627" y="175449"/>
                  </a:lnTo>
                  <a:lnTo>
                    <a:pt x="123118" y="175973"/>
                  </a:lnTo>
                  <a:lnTo>
                    <a:pt x="123522" y="176588"/>
                  </a:lnTo>
                  <a:lnTo>
                    <a:pt x="123854" y="177007"/>
                  </a:lnTo>
                  <a:lnTo>
                    <a:pt x="124468" y="177513"/>
                  </a:lnTo>
                  <a:lnTo>
                    <a:pt x="125323" y="178199"/>
                  </a:lnTo>
                  <a:lnTo>
                    <a:pt x="126210" y="178895"/>
                  </a:lnTo>
                  <a:lnTo>
                    <a:pt x="127302" y="179728"/>
                  </a:lnTo>
                  <a:lnTo>
                    <a:pt x="127975" y="180319"/>
                  </a:lnTo>
                  <a:lnTo>
                    <a:pt x="128300" y="180877"/>
                  </a:lnTo>
                  <a:lnTo>
                    <a:pt x="129563" y="182926"/>
                  </a:lnTo>
                  <a:lnTo>
                    <a:pt x="130247" y="183841"/>
                  </a:lnTo>
                  <a:lnTo>
                    <a:pt x="131039" y="185061"/>
                  </a:lnTo>
                  <a:lnTo>
                    <a:pt x="131870" y="186290"/>
                  </a:lnTo>
                  <a:lnTo>
                    <a:pt x="132856" y="187286"/>
                  </a:lnTo>
                  <a:lnTo>
                    <a:pt x="133592" y="188130"/>
                  </a:lnTo>
                  <a:lnTo>
                    <a:pt x="134467" y="188783"/>
                  </a:lnTo>
                  <a:lnTo>
                    <a:pt x="135239" y="189464"/>
                  </a:lnTo>
                  <a:lnTo>
                    <a:pt x="135908" y="189879"/>
                  </a:lnTo>
                  <a:lnTo>
                    <a:pt x="136498" y="190069"/>
                  </a:lnTo>
                  <a:lnTo>
                    <a:pt x="137238" y="190064"/>
                  </a:lnTo>
                  <a:lnTo>
                    <a:pt x="138054" y="189936"/>
                  </a:lnTo>
                  <a:lnTo>
                    <a:pt x="138972" y="189645"/>
                  </a:lnTo>
                  <a:lnTo>
                    <a:pt x="140033" y="189235"/>
                  </a:lnTo>
                  <a:lnTo>
                    <a:pt x="141015" y="188892"/>
                  </a:lnTo>
                  <a:lnTo>
                    <a:pt x="141672" y="188654"/>
                  </a:lnTo>
                  <a:lnTo>
                    <a:pt x="142088" y="188568"/>
                  </a:lnTo>
                  <a:lnTo>
                    <a:pt x="142222" y="188454"/>
                  </a:lnTo>
                  <a:lnTo>
                    <a:pt x="142583" y="188235"/>
                  </a:lnTo>
                  <a:lnTo>
                    <a:pt x="142757" y="188163"/>
                  </a:lnTo>
                  <a:lnTo>
                    <a:pt x="143037" y="188102"/>
                  </a:lnTo>
                  <a:lnTo>
                    <a:pt x="143897" y="187658"/>
                  </a:lnTo>
                  <a:lnTo>
                    <a:pt x="144712" y="187277"/>
                  </a:lnTo>
                  <a:lnTo>
                    <a:pt x="145524" y="186848"/>
                  </a:lnTo>
                  <a:lnTo>
                    <a:pt x="146118" y="186414"/>
                  </a:lnTo>
                  <a:lnTo>
                    <a:pt x="146767" y="185952"/>
                  </a:lnTo>
                  <a:lnTo>
                    <a:pt x="147467" y="185494"/>
                  </a:lnTo>
                  <a:lnTo>
                    <a:pt x="147816" y="185161"/>
                  </a:lnTo>
                  <a:lnTo>
                    <a:pt x="148228" y="184575"/>
                  </a:lnTo>
                  <a:lnTo>
                    <a:pt x="148639" y="183917"/>
                  </a:lnTo>
                  <a:lnTo>
                    <a:pt x="148999" y="183479"/>
                  </a:lnTo>
                  <a:lnTo>
                    <a:pt x="149498" y="182916"/>
                  </a:lnTo>
                  <a:lnTo>
                    <a:pt x="150108" y="182216"/>
                  </a:lnTo>
                  <a:lnTo>
                    <a:pt x="150547" y="181735"/>
                  </a:lnTo>
                  <a:lnTo>
                    <a:pt x="150852" y="181196"/>
                  </a:lnTo>
                  <a:lnTo>
                    <a:pt x="151307" y="180667"/>
                  </a:lnTo>
                  <a:lnTo>
                    <a:pt x="151703" y="180129"/>
                  </a:lnTo>
                  <a:lnTo>
                    <a:pt x="152079" y="179795"/>
                  </a:lnTo>
                  <a:lnTo>
                    <a:pt x="152546" y="179109"/>
                  </a:lnTo>
                  <a:lnTo>
                    <a:pt x="153065" y="178466"/>
                  </a:lnTo>
                  <a:lnTo>
                    <a:pt x="153540" y="177957"/>
                  </a:lnTo>
                  <a:lnTo>
                    <a:pt x="153956" y="177527"/>
                  </a:lnTo>
                  <a:lnTo>
                    <a:pt x="154348" y="177093"/>
                  </a:lnTo>
                  <a:lnTo>
                    <a:pt x="155147" y="175787"/>
                  </a:lnTo>
                  <a:lnTo>
                    <a:pt x="155318" y="175316"/>
                  </a:lnTo>
                  <a:lnTo>
                    <a:pt x="155516" y="174863"/>
                  </a:lnTo>
                  <a:lnTo>
                    <a:pt x="156006" y="174072"/>
                  </a:lnTo>
                  <a:lnTo>
                    <a:pt x="156327" y="172909"/>
                  </a:lnTo>
                  <a:lnTo>
                    <a:pt x="156371" y="172113"/>
                  </a:lnTo>
                  <a:lnTo>
                    <a:pt x="156224" y="171341"/>
                  </a:lnTo>
                  <a:lnTo>
                    <a:pt x="155939" y="170846"/>
                  </a:lnTo>
                  <a:lnTo>
                    <a:pt x="155468" y="170507"/>
                  </a:lnTo>
                  <a:lnTo>
                    <a:pt x="154897" y="170400"/>
                  </a:lnTo>
                  <a:lnTo>
                    <a:pt x="154292" y="170274"/>
                  </a:lnTo>
                  <a:lnTo>
                    <a:pt x="153948" y="170217"/>
                  </a:lnTo>
                  <a:lnTo>
                    <a:pt x="153600" y="170179"/>
                  </a:lnTo>
                  <a:lnTo>
                    <a:pt x="153247" y="170155"/>
                  </a:lnTo>
                  <a:lnTo>
                    <a:pt x="152895" y="170141"/>
                  </a:lnTo>
                  <a:lnTo>
                    <a:pt x="152628" y="170139"/>
                  </a:lnTo>
                  <a:lnTo>
                    <a:pt x="152345" y="170060"/>
                  </a:lnTo>
                  <a:lnTo>
                    <a:pt x="151798" y="169931"/>
                  </a:lnTo>
                  <a:lnTo>
                    <a:pt x="151284" y="169936"/>
                  </a:lnTo>
                  <a:lnTo>
                    <a:pt x="150642" y="170074"/>
                  </a:lnTo>
                  <a:lnTo>
                    <a:pt x="150049" y="170374"/>
                  </a:lnTo>
                  <a:lnTo>
                    <a:pt x="149300" y="170817"/>
                  </a:lnTo>
                  <a:lnTo>
                    <a:pt x="148774" y="171265"/>
                  </a:lnTo>
                  <a:lnTo>
                    <a:pt x="148247" y="171727"/>
                  </a:lnTo>
                  <a:lnTo>
                    <a:pt x="147590" y="172042"/>
                  </a:lnTo>
                  <a:lnTo>
                    <a:pt x="147052" y="172280"/>
                  </a:lnTo>
                  <a:lnTo>
                    <a:pt x="146312" y="172414"/>
                  </a:lnTo>
                  <a:lnTo>
                    <a:pt x="145662" y="172399"/>
                  </a:lnTo>
                  <a:lnTo>
                    <a:pt x="144938" y="172271"/>
                  </a:lnTo>
                  <a:lnTo>
                    <a:pt x="144455" y="171966"/>
                  </a:lnTo>
                  <a:lnTo>
                    <a:pt x="144122" y="171561"/>
                  </a:lnTo>
                  <a:lnTo>
                    <a:pt x="143881" y="171070"/>
                  </a:lnTo>
                  <a:lnTo>
                    <a:pt x="143814" y="170670"/>
                  </a:lnTo>
                  <a:lnTo>
                    <a:pt x="143814" y="170017"/>
                  </a:lnTo>
                  <a:lnTo>
                    <a:pt x="143873" y="169321"/>
                  </a:lnTo>
                  <a:lnTo>
                    <a:pt x="143988" y="168582"/>
                  </a:lnTo>
                  <a:lnTo>
                    <a:pt x="144202" y="167715"/>
                  </a:lnTo>
                  <a:lnTo>
                    <a:pt x="144435" y="167053"/>
                  </a:lnTo>
                  <a:lnTo>
                    <a:pt x="144823" y="166143"/>
                  </a:lnTo>
                  <a:lnTo>
                    <a:pt x="145160" y="165409"/>
                  </a:lnTo>
                  <a:lnTo>
                    <a:pt x="145500" y="164823"/>
                  </a:lnTo>
                  <a:lnTo>
                    <a:pt x="145971" y="163517"/>
                  </a:lnTo>
                  <a:lnTo>
                    <a:pt x="146217" y="163002"/>
                  </a:lnTo>
                  <a:lnTo>
                    <a:pt x="146284" y="162516"/>
                  </a:lnTo>
                  <a:lnTo>
                    <a:pt x="146470" y="161954"/>
                  </a:lnTo>
                  <a:lnTo>
                    <a:pt x="146692" y="161353"/>
                  </a:lnTo>
                  <a:lnTo>
                    <a:pt x="147028" y="160801"/>
                  </a:lnTo>
                  <a:lnTo>
                    <a:pt x="147214" y="160400"/>
                  </a:lnTo>
                  <a:lnTo>
                    <a:pt x="147357" y="159857"/>
                  </a:lnTo>
                  <a:lnTo>
                    <a:pt x="147634" y="159242"/>
                  </a:lnTo>
                  <a:lnTo>
                    <a:pt x="147863" y="158508"/>
                  </a:lnTo>
                  <a:lnTo>
                    <a:pt x="147950" y="157922"/>
                  </a:lnTo>
                  <a:lnTo>
                    <a:pt x="148034" y="157417"/>
                  </a:lnTo>
                  <a:lnTo>
                    <a:pt x="148089" y="156869"/>
                  </a:lnTo>
                  <a:lnTo>
                    <a:pt x="148144" y="156145"/>
                  </a:lnTo>
                  <a:lnTo>
                    <a:pt x="148172" y="155568"/>
                  </a:lnTo>
                  <a:lnTo>
                    <a:pt x="148164" y="155197"/>
                  </a:lnTo>
                  <a:lnTo>
                    <a:pt x="148279" y="154696"/>
                  </a:lnTo>
                  <a:lnTo>
                    <a:pt x="148331" y="154272"/>
                  </a:lnTo>
                  <a:lnTo>
                    <a:pt x="148548" y="153786"/>
                  </a:lnTo>
                  <a:lnTo>
                    <a:pt x="148707" y="153343"/>
                  </a:lnTo>
                  <a:lnTo>
                    <a:pt x="148817" y="152947"/>
                  </a:lnTo>
                  <a:lnTo>
                    <a:pt x="148873" y="152471"/>
                  </a:lnTo>
                  <a:lnTo>
                    <a:pt x="148960" y="151942"/>
                  </a:lnTo>
                  <a:lnTo>
                    <a:pt x="148980" y="151456"/>
                  </a:lnTo>
                  <a:lnTo>
                    <a:pt x="149197" y="150674"/>
                  </a:lnTo>
                  <a:lnTo>
                    <a:pt x="149368" y="150017"/>
                  </a:lnTo>
                  <a:lnTo>
                    <a:pt x="149573" y="149345"/>
                  </a:lnTo>
                  <a:lnTo>
                    <a:pt x="149708" y="148687"/>
                  </a:lnTo>
                  <a:lnTo>
                    <a:pt x="149858" y="148010"/>
                  </a:lnTo>
                  <a:lnTo>
                    <a:pt x="149819" y="147286"/>
                  </a:lnTo>
                  <a:lnTo>
                    <a:pt x="149736" y="146447"/>
                  </a:lnTo>
                  <a:lnTo>
                    <a:pt x="149526" y="145756"/>
                  </a:lnTo>
                  <a:lnTo>
                    <a:pt x="149225" y="145094"/>
                  </a:lnTo>
                  <a:lnTo>
                    <a:pt x="149126" y="144217"/>
                  </a:lnTo>
                  <a:lnTo>
                    <a:pt x="148833" y="143336"/>
                  </a:lnTo>
                  <a:lnTo>
                    <a:pt x="148540" y="142163"/>
                  </a:lnTo>
                  <a:lnTo>
                    <a:pt x="148362" y="141091"/>
                  </a:lnTo>
                  <a:lnTo>
                    <a:pt x="148164" y="140133"/>
                  </a:lnTo>
                  <a:lnTo>
                    <a:pt x="148006" y="139123"/>
                  </a:lnTo>
                  <a:lnTo>
                    <a:pt x="147928" y="138014"/>
                  </a:lnTo>
                  <a:lnTo>
                    <a:pt x="147907" y="137879"/>
                  </a:lnTo>
                  <a:lnTo>
                    <a:pt x="147896" y="137612"/>
                  </a:lnTo>
                  <a:lnTo>
                    <a:pt x="147733" y="136464"/>
                  </a:lnTo>
                  <a:lnTo>
                    <a:pt x="147586" y="134753"/>
                  </a:lnTo>
                  <a:lnTo>
                    <a:pt x="147527" y="133934"/>
                  </a:lnTo>
                  <a:lnTo>
                    <a:pt x="147551" y="133348"/>
                  </a:lnTo>
                  <a:lnTo>
                    <a:pt x="147800" y="133052"/>
                  </a:lnTo>
                  <a:lnTo>
                    <a:pt x="148014" y="132652"/>
                  </a:lnTo>
                  <a:lnTo>
                    <a:pt x="148129" y="132213"/>
                  </a:lnTo>
                  <a:lnTo>
                    <a:pt x="148192" y="131146"/>
                  </a:lnTo>
                  <a:lnTo>
                    <a:pt x="148069" y="130503"/>
                  </a:lnTo>
                  <a:lnTo>
                    <a:pt x="147847" y="130031"/>
                  </a:lnTo>
                  <a:lnTo>
                    <a:pt x="147472" y="129607"/>
                  </a:lnTo>
                  <a:lnTo>
                    <a:pt x="147309" y="129221"/>
                  </a:lnTo>
                  <a:lnTo>
                    <a:pt x="147297" y="128244"/>
                  </a:lnTo>
                  <a:lnTo>
                    <a:pt x="147301" y="126943"/>
                  </a:lnTo>
                  <a:lnTo>
                    <a:pt x="147345" y="125828"/>
                  </a:lnTo>
                  <a:lnTo>
                    <a:pt x="147594" y="125046"/>
                  </a:lnTo>
                  <a:lnTo>
                    <a:pt x="147776" y="124489"/>
                  </a:lnTo>
                  <a:lnTo>
                    <a:pt x="148022" y="123907"/>
                  </a:lnTo>
                  <a:lnTo>
                    <a:pt x="148172" y="123421"/>
                  </a:lnTo>
                  <a:lnTo>
                    <a:pt x="148287" y="122626"/>
                  </a:lnTo>
                  <a:lnTo>
                    <a:pt x="148398" y="122111"/>
                  </a:lnTo>
                  <a:lnTo>
                    <a:pt x="148754" y="121725"/>
                  </a:lnTo>
                  <a:lnTo>
                    <a:pt x="149233" y="121215"/>
                  </a:lnTo>
                  <a:lnTo>
                    <a:pt x="149668" y="120924"/>
                  </a:lnTo>
                  <a:lnTo>
                    <a:pt x="150175" y="120834"/>
                  </a:lnTo>
                  <a:lnTo>
                    <a:pt x="150844" y="121058"/>
                  </a:lnTo>
                  <a:lnTo>
                    <a:pt x="151905" y="121272"/>
                  </a:lnTo>
                  <a:lnTo>
                    <a:pt x="153136" y="121315"/>
                  </a:lnTo>
                  <a:lnTo>
                    <a:pt x="154245" y="121511"/>
                  </a:lnTo>
                  <a:lnTo>
                    <a:pt x="155135" y="121639"/>
                  </a:lnTo>
                  <a:lnTo>
                    <a:pt x="155943" y="121901"/>
                  </a:lnTo>
                  <a:lnTo>
                    <a:pt x="156652" y="122311"/>
                  </a:lnTo>
                  <a:lnTo>
                    <a:pt x="157170" y="122668"/>
                  </a:lnTo>
                  <a:lnTo>
                    <a:pt x="157542" y="122683"/>
                  </a:lnTo>
                  <a:lnTo>
                    <a:pt x="158049" y="122564"/>
                  </a:lnTo>
                  <a:lnTo>
                    <a:pt x="158560" y="122344"/>
                  </a:lnTo>
                  <a:lnTo>
                    <a:pt x="159083" y="122125"/>
                  </a:lnTo>
                  <a:lnTo>
                    <a:pt x="159375" y="121957"/>
                  </a:lnTo>
                  <a:lnTo>
                    <a:pt x="159621" y="121739"/>
                  </a:lnTo>
                  <a:lnTo>
                    <a:pt x="160111" y="121129"/>
                  </a:lnTo>
                  <a:lnTo>
                    <a:pt x="160503" y="120686"/>
                  </a:lnTo>
                  <a:lnTo>
                    <a:pt x="160642" y="120305"/>
                  </a:lnTo>
                  <a:lnTo>
                    <a:pt x="160689" y="119852"/>
                  </a:lnTo>
                  <a:lnTo>
                    <a:pt x="160808" y="119371"/>
                  </a:lnTo>
                  <a:lnTo>
                    <a:pt x="160919" y="118866"/>
                  </a:lnTo>
                  <a:lnTo>
                    <a:pt x="161172" y="118465"/>
                  </a:lnTo>
                  <a:lnTo>
                    <a:pt x="161612" y="117855"/>
                  </a:lnTo>
                  <a:lnTo>
                    <a:pt x="162075" y="117269"/>
                  </a:lnTo>
                  <a:lnTo>
                    <a:pt x="162297" y="116845"/>
                  </a:lnTo>
                  <a:lnTo>
                    <a:pt x="162724" y="116049"/>
                  </a:lnTo>
                  <a:lnTo>
                    <a:pt x="163104" y="115177"/>
                  </a:lnTo>
                  <a:lnTo>
                    <a:pt x="163322" y="114620"/>
                  </a:lnTo>
                  <a:lnTo>
                    <a:pt x="163674" y="114043"/>
                  </a:lnTo>
                  <a:lnTo>
                    <a:pt x="163971" y="113181"/>
                  </a:lnTo>
                  <a:lnTo>
                    <a:pt x="164232" y="112008"/>
                  </a:lnTo>
                  <a:lnTo>
                    <a:pt x="164553" y="111084"/>
                  </a:lnTo>
                  <a:lnTo>
                    <a:pt x="165056" y="110117"/>
                  </a:lnTo>
                  <a:lnTo>
                    <a:pt x="165301" y="109497"/>
                  </a:lnTo>
                  <a:lnTo>
                    <a:pt x="165764" y="108701"/>
                  </a:lnTo>
                  <a:lnTo>
                    <a:pt x="166117" y="108025"/>
                  </a:lnTo>
                  <a:lnTo>
                    <a:pt x="166865" y="107062"/>
                  </a:lnTo>
                  <a:lnTo>
                    <a:pt x="167669" y="106042"/>
                  </a:lnTo>
                  <a:lnTo>
                    <a:pt x="168543" y="104970"/>
                  </a:lnTo>
                  <a:lnTo>
                    <a:pt x="169303" y="104055"/>
                  </a:lnTo>
                  <a:lnTo>
                    <a:pt x="169901" y="103302"/>
                  </a:lnTo>
                  <a:lnTo>
                    <a:pt x="170416" y="102611"/>
                  </a:lnTo>
                  <a:lnTo>
                    <a:pt x="171200" y="102178"/>
                  </a:lnTo>
                  <a:lnTo>
                    <a:pt x="171738" y="102135"/>
                  </a:lnTo>
                  <a:lnTo>
                    <a:pt x="172423" y="102058"/>
                  </a:lnTo>
                  <a:lnTo>
                    <a:pt x="172886" y="101911"/>
                  </a:lnTo>
                  <a:lnTo>
                    <a:pt x="173282" y="101615"/>
                  </a:lnTo>
                  <a:lnTo>
                    <a:pt x="173710" y="101220"/>
                  </a:lnTo>
                  <a:lnTo>
                    <a:pt x="173987" y="100829"/>
                  </a:lnTo>
                  <a:lnTo>
                    <a:pt x="174430" y="100376"/>
                  </a:lnTo>
                  <a:lnTo>
                    <a:pt x="175016" y="99728"/>
                  </a:lnTo>
                  <a:lnTo>
                    <a:pt x="175463" y="99061"/>
                  </a:lnTo>
                  <a:lnTo>
                    <a:pt x="175550" y="98705"/>
                  </a:lnTo>
                  <a:lnTo>
                    <a:pt x="175626" y="98399"/>
                  </a:lnTo>
                  <a:lnTo>
                    <a:pt x="175756" y="97832"/>
                  </a:lnTo>
                  <a:lnTo>
                    <a:pt x="176049" y="97255"/>
                  </a:lnTo>
                  <a:lnTo>
                    <a:pt x="176568" y="96555"/>
                  </a:lnTo>
                  <a:lnTo>
                    <a:pt x="177102" y="95716"/>
                  </a:lnTo>
                  <a:lnTo>
                    <a:pt x="177478" y="95258"/>
                  </a:lnTo>
                  <a:lnTo>
                    <a:pt x="177957" y="94791"/>
                  </a:lnTo>
                  <a:lnTo>
                    <a:pt x="178472" y="94420"/>
                  </a:lnTo>
                  <a:lnTo>
                    <a:pt x="178796" y="93886"/>
                  </a:lnTo>
                  <a:lnTo>
                    <a:pt x="179050" y="93386"/>
                  </a:lnTo>
                  <a:lnTo>
                    <a:pt x="179188" y="92761"/>
                  </a:lnTo>
                  <a:lnTo>
                    <a:pt x="179267" y="92123"/>
                  </a:lnTo>
                  <a:lnTo>
                    <a:pt x="179394" y="91408"/>
                  </a:lnTo>
                  <a:lnTo>
                    <a:pt x="179687" y="90760"/>
                  </a:lnTo>
                  <a:lnTo>
                    <a:pt x="180063" y="90026"/>
                  </a:lnTo>
                  <a:lnTo>
                    <a:pt x="180376" y="89349"/>
                  </a:lnTo>
                  <a:lnTo>
                    <a:pt x="180693" y="88601"/>
                  </a:lnTo>
                  <a:lnTo>
                    <a:pt x="180958" y="87772"/>
                  </a:lnTo>
                  <a:lnTo>
                    <a:pt x="181128" y="87195"/>
                  </a:lnTo>
                  <a:lnTo>
                    <a:pt x="181191" y="86419"/>
                  </a:lnTo>
                  <a:lnTo>
                    <a:pt x="181211" y="85952"/>
                  </a:lnTo>
                  <a:lnTo>
                    <a:pt x="181524" y="85304"/>
                  </a:lnTo>
                  <a:lnTo>
                    <a:pt x="181876" y="84589"/>
                  </a:lnTo>
                  <a:lnTo>
                    <a:pt x="182296" y="83845"/>
                  </a:lnTo>
                  <a:lnTo>
                    <a:pt x="182486" y="83073"/>
                  </a:lnTo>
                  <a:lnTo>
                    <a:pt x="182680" y="82335"/>
                  </a:lnTo>
                  <a:lnTo>
                    <a:pt x="182842" y="81668"/>
                  </a:lnTo>
                  <a:lnTo>
                    <a:pt x="182989" y="81005"/>
                  </a:lnTo>
                  <a:lnTo>
                    <a:pt x="183238" y="80181"/>
                  </a:lnTo>
                  <a:lnTo>
                    <a:pt x="183503" y="79423"/>
                  </a:lnTo>
                  <a:lnTo>
                    <a:pt x="183713" y="78480"/>
                  </a:lnTo>
                  <a:lnTo>
                    <a:pt x="183899" y="77498"/>
                  </a:lnTo>
                  <a:lnTo>
                    <a:pt x="184014" y="76874"/>
                  </a:lnTo>
                  <a:lnTo>
                    <a:pt x="184097" y="75911"/>
                  </a:lnTo>
                  <a:lnTo>
                    <a:pt x="184109" y="74863"/>
                  </a:lnTo>
                  <a:lnTo>
                    <a:pt x="184061" y="73895"/>
                  </a:lnTo>
                  <a:lnTo>
                    <a:pt x="184042" y="73100"/>
                  </a:lnTo>
                  <a:lnTo>
                    <a:pt x="184105" y="72132"/>
                  </a:lnTo>
                  <a:lnTo>
                    <a:pt x="184184" y="71417"/>
                  </a:lnTo>
                  <a:lnTo>
                    <a:pt x="184406" y="70622"/>
                  </a:lnTo>
                  <a:lnTo>
                    <a:pt x="184612" y="69850"/>
                  </a:lnTo>
                  <a:lnTo>
                    <a:pt x="184940" y="69197"/>
                  </a:lnTo>
                  <a:lnTo>
                    <a:pt x="185197" y="68601"/>
                  </a:lnTo>
                  <a:lnTo>
                    <a:pt x="185534" y="67910"/>
                  </a:lnTo>
                  <a:lnTo>
                    <a:pt x="185771" y="67162"/>
                  </a:lnTo>
                  <a:lnTo>
                    <a:pt x="185930" y="66457"/>
                  </a:lnTo>
                  <a:lnTo>
                    <a:pt x="186322" y="65575"/>
                  </a:lnTo>
                  <a:lnTo>
                    <a:pt x="186615" y="64979"/>
                  </a:lnTo>
                  <a:lnTo>
                    <a:pt x="186884" y="64412"/>
                  </a:lnTo>
                  <a:lnTo>
                    <a:pt x="187359" y="63574"/>
                  </a:lnTo>
                  <a:lnTo>
                    <a:pt x="187905" y="62573"/>
                  </a:lnTo>
                  <a:lnTo>
                    <a:pt x="188396" y="61653"/>
                  </a:lnTo>
                  <a:lnTo>
                    <a:pt x="188867" y="60934"/>
                  </a:lnTo>
                  <a:lnTo>
                    <a:pt x="189192" y="60014"/>
                  </a:lnTo>
                  <a:lnTo>
                    <a:pt x="189485" y="59237"/>
                  </a:lnTo>
                  <a:lnTo>
                    <a:pt x="189774" y="58360"/>
                  </a:lnTo>
                  <a:lnTo>
                    <a:pt x="190170" y="57293"/>
                  </a:lnTo>
                  <a:lnTo>
                    <a:pt x="190558" y="56178"/>
                  </a:lnTo>
                  <a:lnTo>
                    <a:pt x="191199" y="53943"/>
                  </a:lnTo>
                  <a:lnTo>
                    <a:pt x="191789" y="52547"/>
                  </a:lnTo>
                  <a:lnTo>
                    <a:pt x="192137" y="51355"/>
                  </a:lnTo>
                  <a:lnTo>
                    <a:pt x="192323" y="50317"/>
                  </a:lnTo>
                  <a:lnTo>
                    <a:pt x="192489" y="49616"/>
                  </a:lnTo>
                  <a:lnTo>
                    <a:pt x="192541" y="49406"/>
                  </a:lnTo>
                  <a:lnTo>
                    <a:pt x="192782" y="48830"/>
                  </a:lnTo>
                  <a:lnTo>
                    <a:pt x="192988" y="48029"/>
                  </a:lnTo>
                  <a:lnTo>
                    <a:pt x="193242" y="47210"/>
                  </a:lnTo>
                  <a:lnTo>
                    <a:pt x="193467" y="45532"/>
                  </a:lnTo>
                  <a:lnTo>
                    <a:pt x="193471" y="44746"/>
                  </a:lnTo>
                  <a:lnTo>
                    <a:pt x="193420" y="44012"/>
                  </a:lnTo>
                  <a:lnTo>
                    <a:pt x="193281" y="43445"/>
                  </a:lnTo>
                  <a:lnTo>
                    <a:pt x="193044" y="42968"/>
                  </a:lnTo>
                  <a:lnTo>
                    <a:pt x="192798" y="42320"/>
                  </a:lnTo>
                  <a:lnTo>
                    <a:pt x="192600" y="41596"/>
                  </a:lnTo>
                  <a:lnTo>
                    <a:pt x="192335" y="40934"/>
                  </a:lnTo>
                  <a:lnTo>
                    <a:pt x="192026" y="40047"/>
                  </a:lnTo>
                  <a:lnTo>
                    <a:pt x="191721" y="39313"/>
                  </a:lnTo>
                  <a:lnTo>
                    <a:pt x="191500" y="38732"/>
                  </a:lnTo>
                  <a:lnTo>
                    <a:pt x="191227" y="38370"/>
                  </a:lnTo>
                  <a:lnTo>
                    <a:pt x="190874" y="38060"/>
                  </a:lnTo>
                  <a:lnTo>
                    <a:pt x="190585" y="37431"/>
                  </a:lnTo>
                  <a:lnTo>
                    <a:pt x="190573" y="36835"/>
                  </a:lnTo>
                  <a:lnTo>
                    <a:pt x="190613" y="36049"/>
                  </a:lnTo>
                  <a:lnTo>
                    <a:pt x="190704" y="35434"/>
                  </a:lnTo>
                  <a:lnTo>
                    <a:pt x="190926" y="34844"/>
                  </a:lnTo>
                  <a:lnTo>
                    <a:pt x="191108" y="34310"/>
                  </a:lnTo>
                  <a:lnTo>
                    <a:pt x="191496" y="33605"/>
                  </a:lnTo>
                  <a:lnTo>
                    <a:pt x="191848" y="33190"/>
                  </a:lnTo>
                  <a:lnTo>
                    <a:pt x="192406" y="32771"/>
                  </a:lnTo>
                  <a:lnTo>
                    <a:pt x="192881" y="32499"/>
                  </a:lnTo>
                  <a:lnTo>
                    <a:pt x="193677" y="31999"/>
                  </a:lnTo>
                  <a:lnTo>
                    <a:pt x="194603" y="31446"/>
                  </a:lnTo>
                  <a:lnTo>
                    <a:pt x="195470" y="30955"/>
                  </a:lnTo>
                  <a:lnTo>
                    <a:pt x="196436" y="30388"/>
                  </a:lnTo>
                  <a:lnTo>
                    <a:pt x="197394" y="29892"/>
                  </a:lnTo>
                  <a:lnTo>
                    <a:pt x="198099" y="29502"/>
                  </a:lnTo>
                  <a:lnTo>
                    <a:pt x="198289" y="29101"/>
                  </a:lnTo>
                  <a:lnTo>
                    <a:pt x="198499" y="28644"/>
                  </a:lnTo>
                  <a:lnTo>
                    <a:pt x="198712" y="27953"/>
                  </a:lnTo>
                  <a:lnTo>
                    <a:pt x="198875" y="27124"/>
                  </a:lnTo>
                  <a:lnTo>
                    <a:pt x="198954" y="26461"/>
                  </a:lnTo>
                  <a:lnTo>
                    <a:pt x="199104" y="25870"/>
                  </a:lnTo>
                  <a:lnTo>
                    <a:pt x="199278" y="25313"/>
                  </a:lnTo>
                  <a:lnTo>
                    <a:pt x="199595" y="24822"/>
                  </a:lnTo>
                  <a:lnTo>
                    <a:pt x="200007" y="24269"/>
                  </a:lnTo>
                  <a:lnTo>
                    <a:pt x="200391" y="23659"/>
                  </a:lnTo>
                  <a:lnTo>
                    <a:pt x="200771" y="23035"/>
                  </a:lnTo>
                  <a:lnTo>
                    <a:pt x="201187" y="22563"/>
                  </a:lnTo>
                  <a:lnTo>
                    <a:pt x="201658" y="22139"/>
                  </a:lnTo>
                  <a:lnTo>
                    <a:pt x="202299" y="21744"/>
                  </a:lnTo>
                  <a:lnTo>
                    <a:pt x="203186" y="21429"/>
                  </a:lnTo>
                  <a:lnTo>
                    <a:pt x="203938" y="21239"/>
                  </a:lnTo>
                  <a:lnTo>
                    <a:pt x="206052" y="21034"/>
                  </a:lnTo>
                  <a:lnTo>
                    <a:pt x="207275" y="21000"/>
                  </a:lnTo>
                  <a:lnTo>
                    <a:pt x="207722" y="20924"/>
                  </a:lnTo>
                  <a:lnTo>
                    <a:pt x="208324" y="20633"/>
                  </a:lnTo>
                  <a:lnTo>
                    <a:pt x="208870" y="20281"/>
                  </a:lnTo>
                  <a:lnTo>
                    <a:pt x="209512" y="20000"/>
                  </a:lnTo>
                  <a:lnTo>
                    <a:pt x="210291" y="19747"/>
                  </a:lnTo>
                  <a:lnTo>
                    <a:pt x="211059" y="19437"/>
                  </a:lnTo>
                  <a:lnTo>
                    <a:pt x="211776" y="19004"/>
                  </a:lnTo>
                  <a:lnTo>
                    <a:pt x="212603" y="18570"/>
                  </a:lnTo>
                  <a:lnTo>
                    <a:pt x="213272" y="18213"/>
                  </a:lnTo>
                  <a:lnTo>
                    <a:pt x="213981" y="17765"/>
                  </a:lnTo>
                  <a:lnTo>
                    <a:pt x="214784" y="17331"/>
                  </a:lnTo>
                  <a:lnTo>
                    <a:pt x="215553" y="17112"/>
                  </a:lnTo>
                  <a:lnTo>
                    <a:pt x="216443" y="16840"/>
                  </a:lnTo>
                  <a:lnTo>
                    <a:pt x="217504" y="16654"/>
                  </a:lnTo>
                  <a:lnTo>
                    <a:pt x="218427" y="16440"/>
                  </a:lnTo>
                  <a:lnTo>
                    <a:pt x="219270" y="16187"/>
                  </a:lnTo>
                  <a:lnTo>
                    <a:pt x="220220" y="15878"/>
                  </a:lnTo>
                  <a:lnTo>
                    <a:pt x="221114" y="15525"/>
                  </a:lnTo>
                  <a:lnTo>
                    <a:pt x="221843" y="15301"/>
                  </a:lnTo>
                  <a:lnTo>
                    <a:pt x="222769" y="15082"/>
                  </a:lnTo>
                  <a:lnTo>
                    <a:pt x="223300" y="14905"/>
                  </a:lnTo>
                  <a:lnTo>
                    <a:pt x="224515" y="14796"/>
                  </a:lnTo>
                  <a:lnTo>
                    <a:pt x="225152" y="14729"/>
                  </a:lnTo>
                  <a:lnTo>
                    <a:pt x="225691" y="14634"/>
                  </a:lnTo>
                  <a:lnTo>
                    <a:pt x="226383" y="14462"/>
                  </a:lnTo>
                  <a:lnTo>
                    <a:pt x="227238" y="14224"/>
                  </a:lnTo>
                  <a:lnTo>
                    <a:pt x="228086" y="13981"/>
                  </a:lnTo>
                  <a:lnTo>
                    <a:pt x="229028" y="13833"/>
                  </a:lnTo>
                  <a:lnTo>
                    <a:pt x="229804" y="13767"/>
                  </a:lnTo>
                  <a:lnTo>
                    <a:pt x="230639" y="13585"/>
                  </a:lnTo>
                  <a:lnTo>
                    <a:pt x="231268" y="13338"/>
                  </a:lnTo>
                  <a:lnTo>
                    <a:pt x="231866" y="13157"/>
                  </a:lnTo>
                  <a:lnTo>
                    <a:pt x="232416" y="13080"/>
                  </a:lnTo>
                  <a:lnTo>
                    <a:pt x="233070" y="13161"/>
                  </a:lnTo>
                  <a:lnTo>
                    <a:pt x="233604" y="13261"/>
                  </a:lnTo>
                  <a:lnTo>
                    <a:pt x="234285" y="13056"/>
                  </a:lnTo>
                  <a:lnTo>
                    <a:pt x="234970" y="12756"/>
                  </a:lnTo>
                  <a:lnTo>
                    <a:pt x="235306" y="12361"/>
                  </a:lnTo>
                  <a:lnTo>
                    <a:pt x="235552" y="11803"/>
                  </a:lnTo>
                  <a:lnTo>
                    <a:pt x="235940" y="11246"/>
                  </a:lnTo>
                  <a:lnTo>
                    <a:pt x="236399" y="10521"/>
                  </a:lnTo>
                  <a:lnTo>
                    <a:pt x="237048" y="9592"/>
                  </a:lnTo>
                  <a:lnTo>
                    <a:pt x="237333" y="8801"/>
                  </a:lnTo>
                  <a:lnTo>
                    <a:pt x="237460" y="8386"/>
                  </a:lnTo>
                  <a:lnTo>
                    <a:pt x="237579" y="7643"/>
                  </a:lnTo>
                  <a:lnTo>
                    <a:pt x="237555" y="6971"/>
                  </a:lnTo>
                  <a:lnTo>
                    <a:pt x="237582" y="6352"/>
                  </a:lnTo>
                  <a:lnTo>
                    <a:pt x="237606" y="5589"/>
                  </a:lnTo>
                  <a:lnTo>
                    <a:pt x="237725" y="4708"/>
                  </a:lnTo>
                  <a:lnTo>
                    <a:pt x="237796" y="3979"/>
                  </a:lnTo>
                  <a:lnTo>
                    <a:pt x="237883" y="3554"/>
                  </a:lnTo>
                  <a:lnTo>
                    <a:pt x="237867" y="3302"/>
                  </a:lnTo>
                  <a:lnTo>
                    <a:pt x="237867" y="3030"/>
                  </a:lnTo>
                  <a:lnTo>
                    <a:pt x="237733" y="2630"/>
                  </a:lnTo>
                  <a:lnTo>
                    <a:pt x="237559" y="2316"/>
                  </a:lnTo>
                  <a:lnTo>
                    <a:pt x="237400" y="1944"/>
                  </a:lnTo>
                  <a:lnTo>
                    <a:pt x="237325" y="1534"/>
                  </a:lnTo>
                  <a:lnTo>
                    <a:pt x="237202" y="1072"/>
                  </a:lnTo>
                  <a:lnTo>
                    <a:pt x="236965" y="652"/>
                  </a:lnTo>
                  <a:lnTo>
                    <a:pt x="236530" y="23"/>
                  </a:lnTo>
                  <a:lnTo>
                    <a:pt x="236997" y="0"/>
                  </a:lnTo>
                  <a:lnTo>
                    <a:pt x="237531" y="938"/>
                  </a:lnTo>
                  <a:lnTo>
                    <a:pt x="237579" y="1181"/>
                  </a:lnTo>
                  <a:lnTo>
                    <a:pt x="247080" y="20360"/>
                  </a:lnTo>
                  <a:lnTo>
                    <a:pt x="248916" y="22377"/>
                  </a:lnTo>
                  <a:lnTo>
                    <a:pt x="252590" y="23335"/>
                  </a:lnTo>
                  <a:lnTo>
                    <a:pt x="251648" y="24975"/>
                  </a:lnTo>
                  <a:lnTo>
                    <a:pt x="250234" y="27481"/>
                  </a:lnTo>
                  <a:lnTo>
                    <a:pt x="249704" y="27529"/>
                  </a:lnTo>
                  <a:lnTo>
                    <a:pt x="250543" y="30841"/>
                  </a:lnTo>
                  <a:lnTo>
                    <a:pt x="246189" y="31822"/>
                  </a:lnTo>
                  <a:lnTo>
                    <a:pt x="244597" y="31413"/>
                  </a:lnTo>
                  <a:lnTo>
                    <a:pt x="242883" y="36835"/>
                  </a:lnTo>
                  <a:lnTo>
                    <a:pt x="242876" y="37021"/>
                  </a:lnTo>
                  <a:lnTo>
                    <a:pt x="242741" y="40300"/>
                  </a:lnTo>
                  <a:lnTo>
                    <a:pt x="245282" y="46561"/>
                  </a:lnTo>
                  <a:lnTo>
                    <a:pt x="245757" y="53752"/>
                  </a:lnTo>
                  <a:lnTo>
                    <a:pt x="246163" y="55254"/>
                  </a:lnTo>
                  <a:lnTo>
                    <a:pt x="246417" y="55603"/>
                  </a:lnTo>
                  <a:lnTo>
                    <a:pt x="246687" y="55937"/>
                  </a:lnTo>
                  <a:lnTo>
                    <a:pt x="246972" y="56253"/>
                  </a:lnTo>
                  <a:lnTo>
                    <a:pt x="247286" y="56561"/>
                  </a:lnTo>
                  <a:lnTo>
                    <a:pt x="247621" y="56851"/>
                  </a:lnTo>
                  <a:lnTo>
                    <a:pt x="247970" y="57125"/>
                  </a:lnTo>
                  <a:lnTo>
                    <a:pt x="248332" y="57384"/>
                  </a:lnTo>
                  <a:lnTo>
                    <a:pt x="248698" y="57629"/>
                  </a:lnTo>
                  <a:lnTo>
                    <a:pt x="249107" y="57880"/>
                  </a:lnTo>
                  <a:lnTo>
                    <a:pt x="249376" y="58008"/>
                  </a:lnTo>
                  <a:lnTo>
                    <a:pt x="250547" y="58509"/>
                  </a:lnTo>
                  <a:lnTo>
                    <a:pt x="251516" y="58799"/>
                  </a:lnTo>
                  <a:lnTo>
                    <a:pt x="252993" y="59134"/>
                  </a:lnTo>
                  <a:lnTo>
                    <a:pt x="254252" y="59352"/>
                  </a:lnTo>
                  <a:lnTo>
                    <a:pt x="256969" y="59756"/>
                  </a:lnTo>
                  <a:lnTo>
                    <a:pt x="260248" y="60245"/>
                  </a:lnTo>
                  <a:lnTo>
                    <a:pt x="266487" y="61202"/>
                  </a:lnTo>
                  <a:lnTo>
                    <a:pt x="268500" y="61486"/>
                  </a:lnTo>
                  <a:lnTo>
                    <a:pt x="268992" y="61566"/>
                  </a:lnTo>
                  <a:lnTo>
                    <a:pt x="269494" y="61654"/>
                  </a:lnTo>
                  <a:lnTo>
                    <a:pt x="270725" y="61951"/>
                  </a:lnTo>
                  <a:lnTo>
                    <a:pt x="271683" y="62271"/>
                  </a:lnTo>
                  <a:lnTo>
                    <a:pt x="272828" y="62795"/>
                  </a:lnTo>
                  <a:lnTo>
                    <a:pt x="273873" y="63491"/>
                  </a:lnTo>
                  <a:lnTo>
                    <a:pt x="274831" y="64298"/>
                  </a:lnTo>
                  <a:lnTo>
                    <a:pt x="275546" y="65002"/>
                  </a:lnTo>
                  <a:lnTo>
                    <a:pt x="275878" y="65380"/>
                  </a:lnTo>
                  <a:lnTo>
                    <a:pt x="276036" y="65572"/>
                  </a:lnTo>
                  <a:lnTo>
                    <a:pt x="276343" y="65969"/>
                  </a:lnTo>
                  <a:lnTo>
                    <a:pt x="276754" y="66599"/>
                  </a:lnTo>
                  <a:lnTo>
                    <a:pt x="276998" y="67033"/>
                  </a:lnTo>
                  <a:lnTo>
                    <a:pt x="277226" y="67480"/>
                  </a:lnTo>
                  <a:lnTo>
                    <a:pt x="277428" y="67933"/>
                  </a:lnTo>
                  <a:lnTo>
                    <a:pt x="277609" y="68399"/>
                  </a:lnTo>
                  <a:lnTo>
                    <a:pt x="277769" y="68879"/>
                  </a:lnTo>
                  <a:lnTo>
                    <a:pt x="278317" y="70669"/>
                  </a:lnTo>
                  <a:lnTo>
                    <a:pt x="278497" y="71291"/>
                  </a:lnTo>
                  <a:lnTo>
                    <a:pt x="278926" y="72742"/>
                  </a:lnTo>
                  <a:lnTo>
                    <a:pt x="279269" y="73955"/>
                  </a:lnTo>
                  <a:lnTo>
                    <a:pt x="279668" y="75389"/>
                  </a:lnTo>
                  <a:lnTo>
                    <a:pt x="280290" y="77603"/>
                  </a:lnTo>
                  <a:lnTo>
                    <a:pt x="280498" y="78331"/>
                  </a:lnTo>
                  <a:lnTo>
                    <a:pt x="280837" y="79548"/>
                  </a:lnTo>
                  <a:lnTo>
                    <a:pt x="281167" y="80771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5" name="pg305"/>
            <p:cNvSpPr/>
            <p:nvPr/>
          </p:nvSpPr>
          <p:spPr>
            <a:xfrm>
              <a:off x="5704540" y="5169868"/>
              <a:ext cx="206570" cy="154306"/>
            </a:xfrm>
            <a:custGeom>
              <a:avLst/>
              <a:gdLst/>
              <a:ahLst/>
              <a:cxnLst/>
              <a:rect l="0" t="0" r="0" b="0"/>
              <a:pathLst>
                <a:path w="206570" h="154306">
                  <a:moveTo>
                    <a:pt x="86798" y="13953"/>
                  </a:moveTo>
                  <a:lnTo>
                    <a:pt x="86718" y="14705"/>
                  </a:lnTo>
                  <a:lnTo>
                    <a:pt x="86706" y="15320"/>
                  </a:lnTo>
                  <a:lnTo>
                    <a:pt x="86560" y="15863"/>
                  </a:lnTo>
                  <a:lnTo>
                    <a:pt x="86620" y="16206"/>
                  </a:lnTo>
                  <a:lnTo>
                    <a:pt x="86615" y="16545"/>
                  </a:lnTo>
                  <a:lnTo>
                    <a:pt x="86872" y="17164"/>
                  </a:lnTo>
                  <a:lnTo>
                    <a:pt x="87205" y="17512"/>
                  </a:lnTo>
                  <a:lnTo>
                    <a:pt x="91508" y="20052"/>
                  </a:lnTo>
                  <a:lnTo>
                    <a:pt x="92378" y="20753"/>
                  </a:lnTo>
                  <a:lnTo>
                    <a:pt x="92913" y="21443"/>
                  </a:lnTo>
                  <a:lnTo>
                    <a:pt x="93242" y="21996"/>
                  </a:lnTo>
                  <a:lnTo>
                    <a:pt x="93104" y="22130"/>
                  </a:lnTo>
                  <a:lnTo>
                    <a:pt x="93028" y="22335"/>
                  </a:lnTo>
                  <a:lnTo>
                    <a:pt x="92272" y="22863"/>
                  </a:lnTo>
                  <a:lnTo>
                    <a:pt x="91037" y="23526"/>
                  </a:lnTo>
                  <a:lnTo>
                    <a:pt x="89466" y="23836"/>
                  </a:lnTo>
                  <a:lnTo>
                    <a:pt x="87564" y="23802"/>
                  </a:lnTo>
                  <a:lnTo>
                    <a:pt x="82950" y="23302"/>
                  </a:lnTo>
                  <a:lnTo>
                    <a:pt x="81726" y="23283"/>
                  </a:lnTo>
                  <a:lnTo>
                    <a:pt x="80507" y="23192"/>
                  </a:lnTo>
                  <a:lnTo>
                    <a:pt x="79548" y="23378"/>
                  </a:lnTo>
                  <a:lnTo>
                    <a:pt x="76889" y="23940"/>
                  </a:lnTo>
                  <a:lnTo>
                    <a:pt x="75179" y="24455"/>
                  </a:lnTo>
                  <a:lnTo>
                    <a:pt x="74161" y="25151"/>
                  </a:lnTo>
                  <a:lnTo>
                    <a:pt x="73591" y="25861"/>
                  </a:lnTo>
                  <a:lnTo>
                    <a:pt x="73179" y="26333"/>
                  </a:lnTo>
                  <a:lnTo>
                    <a:pt x="72974" y="26652"/>
                  </a:lnTo>
                  <a:lnTo>
                    <a:pt x="72649" y="26967"/>
                  </a:lnTo>
                  <a:lnTo>
                    <a:pt x="72324" y="27243"/>
                  </a:lnTo>
                  <a:lnTo>
                    <a:pt x="71912" y="27672"/>
                  </a:lnTo>
                  <a:lnTo>
                    <a:pt x="71627" y="28067"/>
                  </a:lnTo>
                  <a:lnTo>
                    <a:pt x="71097" y="28501"/>
                  </a:lnTo>
                  <a:lnTo>
                    <a:pt x="70690" y="28854"/>
                  </a:lnTo>
                  <a:lnTo>
                    <a:pt x="69917" y="29559"/>
                  </a:lnTo>
                  <a:lnTo>
                    <a:pt x="69597" y="29716"/>
                  </a:lnTo>
                  <a:lnTo>
                    <a:pt x="69312" y="29907"/>
                  </a:lnTo>
                  <a:lnTo>
                    <a:pt x="69027" y="30064"/>
                  </a:lnTo>
                  <a:lnTo>
                    <a:pt x="68623" y="30379"/>
                  </a:lnTo>
                  <a:lnTo>
                    <a:pt x="66933" y="30784"/>
                  </a:lnTo>
                  <a:lnTo>
                    <a:pt x="66493" y="30736"/>
                  </a:lnTo>
                  <a:lnTo>
                    <a:pt x="65895" y="30765"/>
                  </a:lnTo>
                  <a:lnTo>
                    <a:pt x="64359" y="31499"/>
                  </a:lnTo>
                  <a:lnTo>
                    <a:pt x="64074" y="31732"/>
                  </a:lnTo>
                  <a:lnTo>
                    <a:pt x="63662" y="32285"/>
                  </a:lnTo>
                  <a:lnTo>
                    <a:pt x="63620" y="32447"/>
                  </a:lnTo>
                  <a:lnTo>
                    <a:pt x="63413" y="32804"/>
                  </a:lnTo>
                  <a:lnTo>
                    <a:pt x="63290" y="33081"/>
                  </a:lnTo>
                  <a:lnTo>
                    <a:pt x="63203" y="33362"/>
                  </a:lnTo>
                  <a:lnTo>
                    <a:pt x="62938" y="34558"/>
                  </a:lnTo>
                  <a:lnTo>
                    <a:pt x="62732" y="34915"/>
                  </a:lnTo>
                  <a:lnTo>
                    <a:pt x="62645" y="35273"/>
                  </a:lnTo>
                  <a:lnTo>
                    <a:pt x="62522" y="35554"/>
                  </a:lnTo>
                  <a:lnTo>
                    <a:pt x="62357" y="35868"/>
                  </a:lnTo>
                  <a:lnTo>
                    <a:pt x="62308" y="36111"/>
                  </a:lnTo>
                  <a:lnTo>
                    <a:pt x="62059" y="36626"/>
                  </a:lnTo>
                  <a:lnTo>
                    <a:pt x="61937" y="36821"/>
                  </a:lnTo>
                  <a:lnTo>
                    <a:pt x="61731" y="37179"/>
                  </a:lnTo>
                  <a:lnTo>
                    <a:pt x="61605" y="37460"/>
                  </a:lnTo>
                  <a:lnTo>
                    <a:pt x="61315" y="37932"/>
                  </a:lnTo>
                  <a:lnTo>
                    <a:pt x="61232" y="38132"/>
                  </a:lnTo>
                  <a:lnTo>
                    <a:pt x="61106" y="38532"/>
                  </a:lnTo>
                  <a:lnTo>
                    <a:pt x="60975" y="38928"/>
                  </a:lnTo>
                  <a:lnTo>
                    <a:pt x="60852" y="39247"/>
                  </a:lnTo>
                  <a:lnTo>
                    <a:pt x="60678" y="39804"/>
                  </a:lnTo>
                  <a:lnTo>
                    <a:pt x="60627" y="40448"/>
                  </a:lnTo>
                  <a:lnTo>
                    <a:pt x="60333" y="41162"/>
                  </a:lnTo>
                  <a:lnTo>
                    <a:pt x="60202" y="41763"/>
                  </a:lnTo>
                  <a:lnTo>
                    <a:pt x="60072" y="42282"/>
                  </a:lnTo>
                  <a:lnTo>
                    <a:pt x="60104" y="42763"/>
                  </a:lnTo>
                  <a:lnTo>
                    <a:pt x="60044" y="43826"/>
                  </a:lnTo>
                  <a:lnTo>
                    <a:pt x="60068" y="44670"/>
                  </a:lnTo>
                  <a:lnTo>
                    <a:pt x="59973" y="45470"/>
                  </a:lnTo>
                  <a:lnTo>
                    <a:pt x="59672" y="46347"/>
                  </a:lnTo>
                  <a:lnTo>
                    <a:pt x="59810" y="47591"/>
                  </a:lnTo>
                  <a:lnTo>
                    <a:pt x="59993" y="48520"/>
                  </a:lnTo>
                  <a:lnTo>
                    <a:pt x="60095" y="49483"/>
                  </a:lnTo>
                  <a:lnTo>
                    <a:pt x="60159" y="50245"/>
                  </a:lnTo>
                  <a:lnTo>
                    <a:pt x="60306" y="50889"/>
                  </a:lnTo>
                  <a:lnTo>
                    <a:pt x="60460" y="51375"/>
                  </a:lnTo>
                  <a:lnTo>
                    <a:pt x="60685" y="52061"/>
                  </a:lnTo>
                  <a:lnTo>
                    <a:pt x="60955" y="52628"/>
                  </a:lnTo>
                  <a:lnTo>
                    <a:pt x="61386" y="53114"/>
                  </a:lnTo>
                  <a:lnTo>
                    <a:pt x="61738" y="53524"/>
                  </a:lnTo>
                  <a:lnTo>
                    <a:pt x="62052" y="53848"/>
                  </a:lnTo>
                  <a:lnTo>
                    <a:pt x="62526" y="54182"/>
                  </a:lnTo>
                  <a:lnTo>
                    <a:pt x="63081" y="54391"/>
                  </a:lnTo>
                  <a:lnTo>
                    <a:pt x="63758" y="54562"/>
                  </a:lnTo>
                  <a:lnTo>
                    <a:pt x="64395" y="54777"/>
                  </a:lnTo>
                  <a:lnTo>
                    <a:pt x="65194" y="54872"/>
                  </a:lnTo>
                  <a:lnTo>
                    <a:pt x="65911" y="55049"/>
                  </a:lnTo>
                  <a:lnTo>
                    <a:pt x="66746" y="55144"/>
                  </a:lnTo>
                  <a:lnTo>
                    <a:pt x="67189" y="55072"/>
                  </a:lnTo>
                  <a:lnTo>
                    <a:pt x="67906" y="55087"/>
                  </a:lnTo>
                  <a:lnTo>
                    <a:pt x="68670" y="54982"/>
                  </a:lnTo>
                  <a:lnTo>
                    <a:pt x="69272" y="54830"/>
                  </a:lnTo>
                  <a:lnTo>
                    <a:pt x="69957" y="54724"/>
                  </a:lnTo>
                  <a:lnTo>
                    <a:pt x="70598" y="54534"/>
                  </a:lnTo>
                  <a:lnTo>
                    <a:pt x="71322" y="54429"/>
                  </a:lnTo>
                  <a:lnTo>
                    <a:pt x="72122" y="54367"/>
                  </a:lnTo>
                  <a:lnTo>
                    <a:pt x="73084" y="54305"/>
                  </a:lnTo>
                  <a:lnTo>
                    <a:pt x="73883" y="54401"/>
                  </a:lnTo>
                  <a:lnTo>
                    <a:pt x="74399" y="54567"/>
                  </a:lnTo>
                  <a:lnTo>
                    <a:pt x="74636" y="54696"/>
                  </a:lnTo>
                  <a:lnTo>
                    <a:pt x="74870" y="55020"/>
                  </a:lnTo>
                  <a:lnTo>
                    <a:pt x="75028" y="55301"/>
                  </a:lnTo>
                  <a:lnTo>
                    <a:pt x="75491" y="56192"/>
                  </a:lnTo>
                  <a:lnTo>
                    <a:pt x="75633" y="56998"/>
                  </a:lnTo>
                  <a:lnTo>
                    <a:pt x="75578" y="57917"/>
                  </a:lnTo>
                  <a:lnTo>
                    <a:pt x="75404" y="58637"/>
                  </a:lnTo>
                  <a:lnTo>
                    <a:pt x="75226" y="59437"/>
                  </a:lnTo>
                  <a:lnTo>
                    <a:pt x="75174" y="59995"/>
                  </a:lnTo>
                  <a:lnTo>
                    <a:pt x="74925" y="60595"/>
                  </a:lnTo>
                  <a:lnTo>
                    <a:pt x="74426" y="61587"/>
                  </a:lnTo>
                  <a:lnTo>
                    <a:pt x="74059" y="62020"/>
                  </a:lnTo>
                  <a:lnTo>
                    <a:pt x="73524" y="62730"/>
                  </a:lnTo>
                  <a:lnTo>
                    <a:pt x="73159" y="63126"/>
                  </a:lnTo>
                  <a:lnTo>
                    <a:pt x="72629" y="63598"/>
                  </a:lnTo>
                  <a:lnTo>
                    <a:pt x="72099" y="64189"/>
                  </a:lnTo>
                  <a:lnTo>
                    <a:pt x="71485" y="64898"/>
                  </a:lnTo>
                  <a:lnTo>
                    <a:pt x="71069" y="65609"/>
                  </a:lnTo>
                  <a:lnTo>
                    <a:pt x="70812" y="66409"/>
                  </a:lnTo>
                  <a:lnTo>
                    <a:pt x="70843" y="67048"/>
                  </a:lnTo>
                  <a:lnTo>
                    <a:pt x="70777" y="68410"/>
                  </a:lnTo>
                  <a:lnTo>
                    <a:pt x="71160" y="69182"/>
                  </a:lnTo>
                  <a:lnTo>
                    <a:pt x="71545" y="70031"/>
                  </a:lnTo>
                  <a:lnTo>
                    <a:pt x="71928" y="70841"/>
                  </a:lnTo>
                  <a:lnTo>
                    <a:pt x="72633" y="71775"/>
                  </a:lnTo>
                  <a:lnTo>
                    <a:pt x="73262" y="72270"/>
                  </a:lnTo>
                  <a:lnTo>
                    <a:pt x="73774" y="72838"/>
                  </a:lnTo>
                  <a:lnTo>
                    <a:pt x="74010" y="73004"/>
                  </a:lnTo>
                  <a:lnTo>
                    <a:pt x="74885" y="73261"/>
                  </a:lnTo>
                  <a:lnTo>
                    <a:pt x="75072" y="73271"/>
                  </a:lnTo>
                  <a:lnTo>
                    <a:pt x="75682" y="73352"/>
                  </a:lnTo>
                  <a:lnTo>
                    <a:pt x="76089" y="73428"/>
                  </a:lnTo>
                  <a:lnTo>
                    <a:pt x="76359" y="73572"/>
                  </a:lnTo>
                  <a:lnTo>
                    <a:pt x="77506" y="73934"/>
                  </a:lnTo>
                  <a:lnTo>
                    <a:pt x="79049" y="74987"/>
                  </a:lnTo>
                  <a:lnTo>
                    <a:pt x="79924" y="75411"/>
                  </a:lnTo>
                  <a:lnTo>
                    <a:pt x="83432" y="76979"/>
                  </a:lnTo>
                  <a:lnTo>
                    <a:pt x="84244" y="77202"/>
                  </a:lnTo>
                  <a:lnTo>
                    <a:pt x="85946" y="77098"/>
                  </a:lnTo>
                  <a:lnTo>
                    <a:pt x="87304" y="77055"/>
                  </a:lnTo>
                  <a:lnTo>
                    <a:pt x="87648" y="76855"/>
                  </a:lnTo>
                  <a:lnTo>
                    <a:pt x="88127" y="76798"/>
                  </a:lnTo>
                  <a:lnTo>
                    <a:pt x="88602" y="76669"/>
                  </a:lnTo>
                  <a:lnTo>
                    <a:pt x="89477" y="76392"/>
                  </a:lnTo>
                  <a:lnTo>
                    <a:pt x="91940" y="75573"/>
                  </a:lnTo>
                  <a:lnTo>
                    <a:pt x="94445" y="74844"/>
                  </a:lnTo>
                  <a:lnTo>
                    <a:pt x="96769" y="74372"/>
                  </a:lnTo>
                  <a:lnTo>
                    <a:pt x="98021" y="74053"/>
                  </a:lnTo>
                  <a:lnTo>
                    <a:pt x="98883" y="73814"/>
                  </a:lnTo>
                  <a:lnTo>
                    <a:pt x="100047" y="73705"/>
                  </a:lnTo>
                  <a:lnTo>
                    <a:pt x="101163" y="73686"/>
                  </a:lnTo>
                  <a:lnTo>
                    <a:pt x="102406" y="73753"/>
                  </a:lnTo>
                  <a:lnTo>
                    <a:pt x="102544" y="73804"/>
                  </a:lnTo>
                  <a:lnTo>
                    <a:pt x="103728" y="74248"/>
                  </a:lnTo>
                  <a:lnTo>
                    <a:pt x="106115" y="75068"/>
                  </a:lnTo>
                  <a:lnTo>
                    <a:pt x="107952" y="75492"/>
                  </a:lnTo>
                  <a:lnTo>
                    <a:pt x="109401" y="76121"/>
                  </a:lnTo>
                  <a:lnTo>
                    <a:pt x="110894" y="76493"/>
                  </a:lnTo>
                  <a:lnTo>
                    <a:pt x="111102" y="76562"/>
                  </a:lnTo>
                  <a:lnTo>
                    <a:pt x="111709" y="76683"/>
                  </a:lnTo>
                  <a:lnTo>
                    <a:pt x="111740" y="77198"/>
                  </a:lnTo>
                  <a:lnTo>
                    <a:pt x="112168" y="77336"/>
                  </a:lnTo>
                  <a:lnTo>
                    <a:pt x="112695" y="76745"/>
                  </a:lnTo>
                  <a:lnTo>
                    <a:pt x="113428" y="76545"/>
                  </a:lnTo>
                  <a:lnTo>
                    <a:pt x="114238" y="76645"/>
                  </a:lnTo>
                  <a:lnTo>
                    <a:pt x="115102" y="76574"/>
                  </a:lnTo>
                  <a:lnTo>
                    <a:pt x="116138" y="76164"/>
                  </a:lnTo>
                  <a:lnTo>
                    <a:pt x="117002" y="75963"/>
                  </a:lnTo>
                  <a:lnTo>
                    <a:pt x="117449" y="75778"/>
                  </a:lnTo>
                  <a:lnTo>
                    <a:pt x="117991" y="75920"/>
                  </a:lnTo>
                  <a:lnTo>
                    <a:pt x="118395" y="75930"/>
                  </a:lnTo>
                  <a:lnTo>
                    <a:pt x="118937" y="76077"/>
                  </a:lnTo>
                  <a:lnTo>
                    <a:pt x="119618" y="76020"/>
                  </a:lnTo>
                  <a:lnTo>
                    <a:pt x="120164" y="76030"/>
                  </a:lnTo>
                  <a:lnTo>
                    <a:pt x="123561" y="76231"/>
                  </a:lnTo>
                  <a:lnTo>
                    <a:pt x="123762" y="76302"/>
                  </a:lnTo>
                  <a:lnTo>
                    <a:pt x="124646" y="76321"/>
                  </a:lnTo>
                  <a:lnTo>
                    <a:pt x="125798" y="76545"/>
                  </a:lnTo>
                  <a:lnTo>
                    <a:pt x="127690" y="77198"/>
                  </a:lnTo>
                  <a:lnTo>
                    <a:pt x="128233" y="77207"/>
                  </a:lnTo>
                  <a:lnTo>
                    <a:pt x="128770" y="77422"/>
                  </a:lnTo>
                  <a:lnTo>
                    <a:pt x="129447" y="77775"/>
                  </a:lnTo>
                  <a:lnTo>
                    <a:pt x="130113" y="78403"/>
                  </a:lnTo>
                  <a:lnTo>
                    <a:pt x="130180" y="78608"/>
                  </a:lnTo>
                  <a:lnTo>
                    <a:pt x="130168" y="79156"/>
                  </a:lnTo>
                  <a:lnTo>
                    <a:pt x="130097" y="79357"/>
                  </a:lnTo>
                  <a:lnTo>
                    <a:pt x="129258" y="80505"/>
                  </a:lnTo>
                  <a:lnTo>
                    <a:pt x="129186" y="80777"/>
                  </a:lnTo>
                  <a:lnTo>
                    <a:pt x="129175" y="81253"/>
                  </a:lnTo>
                  <a:lnTo>
                    <a:pt x="129211" y="81396"/>
                  </a:lnTo>
                  <a:lnTo>
                    <a:pt x="129444" y="81529"/>
                  </a:lnTo>
                  <a:lnTo>
                    <a:pt x="130244" y="82230"/>
                  </a:lnTo>
                  <a:lnTo>
                    <a:pt x="130378" y="82368"/>
                  </a:lnTo>
                  <a:lnTo>
                    <a:pt x="131593" y="82935"/>
                  </a:lnTo>
                  <a:lnTo>
                    <a:pt x="132409" y="83021"/>
                  </a:lnTo>
                  <a:lnTo>
                    <a:pt x="132816" y="83026"/>
                  </a:lnTo>
                  <a:lnTo>
                    <a:pt x="133909" y="82707"/>
                  </a:lnTo>
                  <a:lnTo>
                    <a:pt x="134186" y="82506"/>
                  </a:lnTo>
                  <a:lnTo>
                    <a:pt x="134602" y="81968"/>
                  </a:lnTo>
                  <a:lnTo>
                    <a:pt x="135766" y="81444"/>
                  </a:lnTo>
                  <a:lnTo>
                    <a:pt x="136862" y="81125"/>
                  </a:lnTo>
                  <a:lnTo>
                    <a:pt x="140868" y="81334"/>
                  </a:lnTo>
                  <a:lnTo>
                    <a:pt x="141411" y="81482"/>
                  </a:lnTo>
                  <a:lnTo>
                    <a:pt x="142088" y="81496"/>
                  </a:lnTo>
                  <a:lnTo>
                    <a:pt x="142653" y="81661"/>
                  </a:lnTo>
                  <a:lnTo>
                    <a:pt x="143576" y="81930"/>
                  </a:lnTo>
                  <a:lnTo>
                    <a:pt x="143983" y="82144"/>
                  </a:lnTo>
                  <a:lnTo>
                    <a:pt x="145132" y="82506"/>
                  </a:lnTo>
                  <a:lnTo>
                    <a:pt x="145738" y="82859"/>
                  </a:lnTo>
                  <a:lnTo>
                    <a:pt x="146487" y="83064"/>
                  </a:lnTo>
                  <a:lnTo>
                    <a:pt x="147152" y="83260"/>
                  </a:lnTo>
                  <a:lnTo>
                    <a:pt x="147753" y="83317"/>
                  </a:lnTo>
                  <a:lnTo>
                    <a:pt x="148804" y="83207"/>
                  </a:lnTo>
                  <a:lnTo>
                    <a:pt x="150563" y="83035"/>
                  </a:lnTo>
                  <a:lnTo>
                    <a:pt x="152095" y="82587"/>
                  </a:lnTo>
                  <a:lnTo>
                    <a:pt x="153583" y="81949"/>
                  </a:lnTo>
                  <a:lnTo>
                    <a:pt x="154878" y="81496"/>
                  </a:lnTo>
                  <a:lnTo>
                    <a:pt x="155983" y="81039"/>
                  </a:lnTo>
                  <a:lnTo>
                    <a:pt x="157368" y="80829"/>
                  </a:lnTo>
                  <a:lnTo>
                    <a:pt x="158666" y="80186"/>
                  </a:lnTo>
                  <a:lnTo>
                    <a:pt x="160107" y="79447"/>
                  </a:lnTo>
                  <a:lnTo>
                    <a:pt x="161307" y="78994"/>
                  </a:lnTo>
                  <a:lnTo>
                    <a:pt x="162581" y="78327"/>
                  </a:lnTo>
                  <a:lnTo>
                    <a:pt x="163639" y="77870"/>
                  </a:lnTo>
                  <a:lnTo>
                    <a:pt x="164794" y="77226"/>
                  </a:lnTo>
                  <a:lnTo>
                    <a:pt x="165727" y="76639"/>
                  </a:lnTo>
                  <a:lnTo>
                    <a:pt x="165899" y="76531"/>
                  </a:lnTo>
                  <a:lnTo>
                    <a:pt x="166818" y="75830"/>
                  </a:lnTo>
                  <a:lnTo>
                    <a:pt x="168025" y="74901"/>
                  </a:lnTo>
                  <a:lnTo>
                    <a:pt x="168999" y="73962"/>
                  </a:lnTo>
                  <a:lnTo>
                    <a:pt x="169965" y="73076"/>
                  </a:lnTo>
                  <a:lnTo>
                    <a:pt x="170503" y="72466"/>
                  </a:lnTo>
                  <a:lnTo>
                    <a:pt x="171664" y="71484"/>
                  </a:lnTo>
                  <a:lnTo>
                    <a:pt x="172922" y="70507"/>
                  </a:lnTo>
                  <a:lnTo>
                    <a:pt x="173024" y="70126"/>
                  </a:lnTo>
                  <a:lnTo>
                    <a:pt x="173412" y="69755"/>
                  </a:lnTo>
                  <a:lnTo>
                    <a:pt x="173804" y="69092"/>
                  </a:lnTo>
                  <a:lnTo>
                    <a:pt x="174058" y="68382"/>
                  </a:lnTo>
                  <a:lnTo>
                    <a:pt x="174351" y="67815"/>
                  </a:lnTo>
                  <a:lnTo>
                    <a:pt x="174556" y="67148"/>
                  </a:lnTo>
                  <a:lnTo>
                    <a:pt x="175048" y="66252"/>
                  </a:lnTo>
                  <a:lnTo>
                    <a:pt x="175206" y="65489"/>
                  </a:lnTo>
                  <a:lnTo>
                    <a:pt x="175748" y="64498"/>
                  </a:lnTo>
                  <a:lnTo>
                    <a:pt x="176093" y="63884"/>
                  </a:lnTo>
                  <a:lnTo>
                    <a:pt x="176536" y="63130"/>
                  </a:lnTo>
                  <a:lnTo>
                    <a:pt x="177026" y="62330"/>
                  </a:lnTo>
                  <a:lnTo>
                    <a:pt x="177474" y="61477"/>
                  </a:lnTo>
                  <a:lnTo>
                    <a:pt x="177676" y="60862"/>
                  </a:lnTo>
                  <a:lnTo>
                    <a:pt x="178017" y="60343"/>
                  </a:lnTo>
                  <a:lnTo>
                    <a:pt x="178694" y="59828"/>
                  </a:lnTo>
                  <a:lnTo>
                    <a:pt x="179239" y="58789"/>
                  </a:lnTo>
                  <a:lnTo>
                    <a:pt x="179513" y="58154"/>
                  </a:lnTo>
                  <a:lnTo>
                    <a:pt x="179687" y="57751"/>
                  </a:lnTo>
                  <a:lnTo>
                    <a:pt x="180321" y="56902"/>
                  </a:lnTo>
                  <a:lnTo>
                    <a:pt x="181686" y="55258"/>
                  </a:lnTo>
                  <a:lnTo>
                    <a:pt x="182419" y="54172"/>
                  </a:lnTo>
                  <a:lnTo>
                    <a:pt x="183884" y="53457"/>
                  </a:lnTo>
                  <a:lnTo>
                    <a:pt x="184152" y="53667"/>
                  </a:lnTo>
                  <a:lnTo>
                    <a:pt x="184557" y="53881"/>
                  </a:lnTo>
                  <a:lnTo>
                    <a:pt x="184822" y="54158"/>
                  </a:lnTo>
                  <a:lnTo>
                    <a:pt x="185412" y="55330"/>
                  </a:lnTo>
                  <a:lnTo>
                    <a:pt x="185737" y="56154"/>
                  </a:lnTo>
                  <a:lnTo>
                    <a:pt x="186456" y="57670"/>
                  </a:lnTo>
                  <a:lnTo>
                    <a:pt x="187015" y="60414"/>
                  </a:lnTo>
                  <a:lnTo>
                    <a:pt x="187386" y="61126"/>
                  </a:lnTo>
                  <a:lnTo>
                    <a:pt x="187806" y="61930"/>
                  </a:lnTo>
                  <a:lnTo>
                    <a:pt x="187937" y="62068"/>
                  </a:lnTo>
                  <a:lnTo>
                    <a:pt x="188990" y="63931"/>
                  </a:lnTo>
                  <a:lnTo>
                    <a:pt x="189322" y="64417"/>
                  </a:lnTo>
                  <a:lnTo>
                    <a:pt x="189785" y="65042"/>
                  </a:lnTo>
                  <a:lnTo>
                    <a:pt x="190997" y="65675"/>
                  </a:lnTo>
                  <a:lnTo>
                    <a:pt x="191738" y="66033"/>
                  </a:lnTo>
                  <a:lnTo>
                    <a:pt x="192691" y="66052"/>
                  </a:lnTo>
                  <a:lnTo>
                    <a:pt x="193847" y="65933"/>
                  </a:lnTo>
                  <a:lnTo>
                    <a:pt x="195984" y="65411"/>
                  </a:lnTo>
                  <a:lnTo>
                    <a:pt x="196444" y="65299"/>
                  </a:lnTo>
                  <a:lnTo>
                    <a:pt x="197327" y="65318"/>
                  </a:lnTo>
                  <a:lnTo>
                    <a:pt x="197532" y="65251"/>
                  </a:lnTo>
                  <a:lnTo>
                    <a:pt x="199639" y="65289"/>
                  </a:lnTo>
                  <a:lnTo>
                    <a:pt x="200182" y="65437"/>
                  </a:lnTo>
                  <a:lnTo>
                    <a:pt x="200992" y="65590"/>
                  </a:lnTo>
                  <a:lnTo>
                    <a:pt x="201199" y="65594"/>
                  </a:lnTo>
                  <a:lnTo>
                    <a:pt x="201736" y="65875"/>
                  </a:lnTo>
                  <a:lnTo>
                    <a:pt x="202754" y="66190"/>
                  </a:lnTo>
                  <a:lnTo>
                    <a:pt x="203838" y="66685"/>
                  </a:lnTo>
                  <a:lnTo>
                    <a:pt x="204350" y="67410"/>
                  </a:lnTo>
                  <a:lnTo>
                    <a:pt x="204896" y="68341"/>
                  </a:lnTo>
                  <a:lnTo>
                    <a:pt x="205085" y="68663"/>
                  </a:lnTo>
                  <a:lnTo>
                    <a:pt x="205684" y="69869"/>
                  </a:lnTo>
                  <a:lnTo>
                    <a:pt x="206047" y="70731"/>
                  </a:lnTo>
                  <a:lnTo>
                    <a:pt x="206452" y="72028"/>
                  </a:lnTo>
                  <a:lnTo>
                    <a:pt x="206570" y="73314"/>
                  </a:lnTo>
                  <a:lnTo>
                    <a:pt x="206397" y="74839"/>
                  </a:lnTo>
                  <a:lnTo>
                    <a:pt x="205782" y="77160"/>
                  </a:lnTo>
                  <a:lnTo>
                    <a:pt x="205422" y="78680"/>
                  </a:lnTo>
                  <a:lnTo>
                    <a:pt x="205054" y="79862"/>
                  </a:lnTo>
                  <a:lnTo>
                    <a:pt x="204953" y="80168"/>
                  </a:lnTo>
                  <a:lnTo>
                    <a:pt x="204662" y="81048"/>
                  </a:lnTo>
                  <a:lnTo>
                    <a:pt x="203981" y="81892"/>
                  </a:lnTo>
                  <a:lnTo>
                    <a:pt x="203159" y="82687"/>
                  </a:lnTo>
                  <a:lnTo>
                    <a:pt x="201578" y="83231"/>
                  </a:lnTo>
                  <a:lnTo>
                    <a:pt x="199674" y="83335"/>
                  </a:lnTo>
                  <a:lnTo>
                    <a:pt x="195831" y="82788"/>
                  </a:lnTo>
                  <a:lnTo>
                    <a:pt x="194074" y="82707"/>
                  </a:lnTo>
                  <a:lnTo>
                    <a:pt x="192034" y="82478"/>
                  </a:lnTo>
                  <a:lnTo>
                    <a:pt x="188943" y="82421"/>
                  </a:lnTo>
                  <a:lnTo>
                    <a:pt x="188175" y="82645"/>
                  </a:lnTo>
                  <a:lnTo>
                    <a:pt x="187964" y="82735"/>
                  </a:lnTo>
                  <a:lnTo>
                    <a:pt x="187794" y="82797"/>
                  </a:lnTo>
                  <a:lnTo>
                    <a:pt x="187447" y="82902"/>
                  </a:lnTo>
                  <a:lnTo>
                    <a:pt x="187026" y="83050"/>
                  </a:lnTo>
                  <a:lnTo>
                    <a:pt x="185818" y="83284"/>
                  </a:lnTo>
                  <a:lnTo>
                    <a:pt x="184401" y="83479"/>
                  </a:lnTo>
                  <a:lnTo>
                    <a:pt x="181820" y="83912"/>
                  </a:lnTo>
                  <a:lnTo>
                    <a:pt x="180657" y="84127"/>
                  </a:lnTo>
                  <a:lnTo>
                    <a:pt x="180027" y="84121"/>
                  </a:lnTo>
                  <a:lnTo>
                    <a:pt x="178345" y="84217"/>
                  </a:lnTo>
                  <a:lnTo>
                    <a:pt x="177874" y="84074"/>
                  </a:lnTo>
                  <a:lnTo>
                    <a:pt x="177273" y="83517"/>
                  </a:lnTo>
                  <a:lnTo>
                    <a:pt x="176936" y="83302"/>
                  </a:lnTo>
                  <a:lnTo>
                    <a:pt x="175935" y="82192"/>
                  </a:lnTo>
                  <a:lnTo>
                    <a:pt x="175530" y="81982"/>
                  </a:lnTo>
                  <a:lnTo>
                    <a:pt x="174719" y="81830"/>
                  </a:lnTo>
                  <a:lnTo>
                    <a:pt x="174581" y="81825"/>
                  </a:lnTo>
                  <a:lnTo>
                    <a:pt x="174173" y="81887"/>
                  </a:lnTo>
                  <a:lnTo>
                    <a:pt x="173492" y="82011"/>
                  </a:lnTo>
                  <a:lnTo>
                    <a:pt x="173543" y="82831"/>
                  </a:lnTo>
                  <a:lnTo>
                    <a:pt x="173539" y="83102"/>
                  </a:lnTo>
                  <a:lnTo>
                    <a:pt x="173793" y="83998"/>
                  </a:lnTo>
                  <a:lnTo>
                    <a:pt x="173788" y="84336"/>
                  </a:lnTo>
                  <a:lnTo>
                    <a:pt x="173706" y="85018"/>
                  </a:lnTo>
                  <a:lnTo>
                    <a:pt x="173416" y="86037"/>
                  </a:lnTo>
                  <a:lnTo>
                    <a:pt x="173365" y="87028"/>
                  </a:lnTo>
                  <a:lnTo>
                    <a:pt x="173156" y="87558"/>
                  </a:lnTo>
                  <a:lnTo>
                    <a:pt x="172944" y="87896"/>
                  </a:lnTo>
                  <a:lnTo>
                    <a:pt x="172748" y="88211"/>
                  </a:lnTo>
                  <a:lnTo>
                    <a:pt x="172178" y="88601"/>
                  </a:lnTo>
                  <a:lnTo>
                    <a:pt x="171842" y="88925"/>
                  </a:lnTo>
                  <a:lnTo>
                    <a:pt x="171738" y="89187"/>
                  </a:lnTo>
                  <a:lnTo>
                    <a:pt x="171203" y="89445"/>
                  </a:lnTo>
                  <a:lnTo>
                    <a:pt x="170733" y="89697"/>
                  </a:lnTo>
                  <a:lnTo>
                    <a:pt x="170020" y="90579"/>
                  </a:lnTo>
                  <a:lnTo>
                    <a:pt x="169814" y="91075"/>
                  </a:lnTo>
                  <a:lnTo>
                    <a:pt x="169506" y="91565"/>
                  </a:lnTo>
                  <a:lnTo>
                    <a:pt x="169201" y="91923"/>
                  </a:lnTo>
                  <a:lnTo>
                    <a:pt x="168832" y="92185"/>
                  </a:lnTo>
                  <a:lnTo>
                    <a:pt x="168635" y="92247"/>
                  </a:lnTo>
                  <a:lnTo>
                    <a:pt x="167823" y="93028"/>
                  </a:lnTo>
                  <a:lnTo>
                    <a:pt x="167217" y="93643"/>
                  </a:lnTo>
                  <a:lnTo>
                    <a:pt x="166678" y="94167"/>
                  </a:lnTo>
                  <a:lnTo>
                    <a:pt x="166012" y="94502"/>
                  </a:lnTo>
                  <a:lnTo>
                    <a:pt x="165476" y="94772"/>
                  </a:lnTo>
                  <a:lnTo>
                    <a:pt x="164505" y="95349"/>
                  </a:lnTo>
                  <a:lnTo>
                    <a:pt x="163900" y="95735"/>
                  </a:lnTo>
                  <a:lnTo>
                    <a:pt x="163298" y="96092"/>
                  </a:lnTo>
                  <a:lnTo>
                    <a:pt x="162732" y="96378"/>
                  </a:lnTo>
                  <a:lnTo>
                    <a:pt x="162427" y="96602"/>
                  </a:lnTo>
                  <a:lnTo>
                    <a:pt x="161929" y="96759"/>
                  </a:lnTo>
                  <a:lnTo>
                    <a:pt x="161461" y="97050"/>
                  </a:lnTo>
                  <a:lnTo>
                    <a:pt x="161022" y="97341"/>
                  </a:lnTo>
                  <a:lnTo>
                    <a:pt x="160456" y="97493"/>
                  </a:lnTo>
                  <a:lnTo>
                    <a:pt x="160025" y="97589"/>
                  </a:lnTo>
                  <a:lnTo>
                    <a:pt x="159693" y="97813"/>
                  </a:lnTo>
                  <a:lnTo>
                    <a:pt x="159094" y="97836"/>
                  </a:lnTo>
                  <a:lnTo>
                    <a:pt x="158504" y="97689"/>
                  </a:lnTo>
                  <a:lnTo>
                    <a:pt x="158152" y="97590"/>
                  </a:lnTo>
                  <a:lnTo>
                    <a:pt x="157878" y="97512"/>
                  </a:lnTo>
                  <a:lnTo>
                    <a:pt x="157649" y="97374"/>
                  </a:lnTo>
                  <a:lnTo>
                    <a:pt x="157166" y="97069"/>
                  </a:lnTo>
                  <a:lnTo>
                    <a:pt x="156814" y="97608"/>
                  </a:lnTo>
                  <a:lnTo>
                    <a:pt x="156810" y="97884"/>
                  </a:lnTo>
                  <a:lnTo>
                    <a:pt x="156600" y="98084"/>
                  </a:lnTo>
                  <a:lnTo>
                    <a:pt x="156589" y="98699"/>
                  </a:lnTo>
                  <a:lnTo>
                    <a:pt x="156288" y="100329"/>
                  </a:lnTo>
                  <a:lnTo>
                    <a:pt x="156074" y="100872"/>
                  </a:lnTo>
                  <a:lnTo>
                    <a:pt x="156050" y="101358"/>
                  </a:lnTo>
                  <a:lnTo>
                    <a:pt x="156010" y="101701"/>
                  </a:lnTo>
                  <a:lnTo>
                    <a:pt x="155954" y="102044"/>
                  </a:lnTo>
                  <a:lnTo>
                    <a:pt x="155883" y="102382"/>
                  </a:lnTo>
                  <a:lnTo>
                    <a:pt x="155792" y="102711"/>
                  </a:lnTo>
                  <a:lnTo>
                    <a:pt x="155725" y="102931"/>
                  </a:lnTo>
                  <a:lnTo>
                    <a:pt x="155649" y="103150"/>
                  </a:lnTo>
                  <a:lnTo>
                    <a:pt x="155567" y="103364"/>
                  </a:lnTo>
                  <a:lnTo>
                    <a:pt x="155476" y="103574"/>
                  </a:lnTo>
                  <a:lnTo>
                    <a:pt x="155373" y="103779"/>
                  </a:lnTo>
                  <a:lnTo>
                    <a:pt x="155250" y="103969"/>
                  </a:lnTo>
                  <a:lnTo>
                    <a:pt x="155115" y="104155"/>
                  </a:lnTo>
                  <a:lnTo>
                    <a:pt x="154827" y="104517"/>
                  </a:lnTo>
                  <a:lnTo>
                    <a:pt x="154685" y="104703"/>
                  </a:lnTo>
                  <a:lnTo>
                    <a:pt x="154593" y="104832"/>
                  </a:lnTo>
                  <a:lnTo>
                    <a:pt x="154507" y="104970"/>
                  </a:lnTo>
                  <a:lnTo>
                    <a:pt x="154415" y="105104"/>
                  </a:lnTo>
                  <a:lnTo>
                    <a:pt x="154229" y="105366"/>
                  </a:lnTo>
                  <a:lnTo>
                    <a:pt x="153988" y="105656"/>
                  </a:lnTo>
                  <a:lnTo>
                    <a:pt x="153817" y="105847"/>
                  </a:lnTo>
                  <a:lnTo>
                    <a:pt x="153679" y="105980"/>
                  </a:lnTo>
                  <a:lnTo>
                    <a:pt x="153275" y="106257"/>
                  </a:lnTo>
                  <a:lnTo>
                    <a:pt x="153069" y="106386"/>
                  </a:lnTo>
                  <a:lnTo>
                    <a:pt x="152641" y="106624"/>
                  </a:lnTo>
                  <a:lnTo>
                    <a:pt x="152273" y="106805"/>
                  </a:lnTo>
                  <a:lnTo>
                    <a:pt x="151893" y="106962"/>
                  </a:lnTo>
                  <a:lnTo>
                    <a:pt x="151699" y="107029"/>
                  </a:lnTo>
                  <a:lnTo>
                    <a:pt x="151307" y="107100"/>
                  </a:lnTo>
                  <a:lnTo>
                    <a:pt x="150900" y="107115"/>
                  </a:lnTo>
                  <a:lnTo>
                    <a:pt x="150481" y="107100"/>
                  </a:lnTo>
                  <a:lnTo>
                    <a:pt x="150064" y="107105"/>
                  </a:lnTo>
                  <a:lnTo>
                    <a:pt x="149664" y="107162"/>
                  </a:lnTo>
                  <a:lnTo>
                    <a:pt x="149325" y="107267"/>
                  </a:lnTo>
                  <a:lnTo>
                    <a:pt x="148991" y="107405"/>
                  </a:lnTo>
                  <a:lnTo>
                    <a:pt x="148334" y="107715"/>
                  </a:lnTo>
                  <a:lnTo>
                    <a:pt x="147998" y="107848"/>
                  </a:lnTo>
                  <a:lnTo>
                    <a:pt x="147598" y="107963"/>
                  </a:lnTo>
                  <a:lnTo>
                    <a:pt x="146707" y="108149"/>
                  </a:lnTo>
                  <a:lnTo>
                    <a:pt x="146383" y="108249"/>
                  </a:lnTo>
                  <a:lnTo>
                    <a:pt x="146252" y="108368"/>
                  </a:lnTo>
                  <a:lnTo>
                    <a:pt x="146257" y="108515"/>
                  </a:lnTo>
                  <a:lnTo>
                    <a:pt x="146288" y="108668"/>
                  </a:lnTo>
                  <a:lnTo>
                    <a:pt x="146343" y="108821"/>
                  </a:lnTo>
                  <a:lnTo>
                    <a:pt x="146410" y="108964"/>
                  </a:lnTo>
                  <a:lnTo>
                    <a:pt x="146490" y="109097"/>
                  </a:lnTo>
                  <a:lnTo>
                    <a:pt x="146778" y="109373"/>
                  </a:lnTo>
                  <a:lnTo>
                    <a:pt x="146960" y="109488"/>
                  </a:lnTo>
                  <a:lnTo>
                    <a:pt x="147325" y="109707"/>
                  </a:lnTo>
                  <a:lnTo>
                    <a:pt x="147595" y="109878"/>
                  </a:lnTo>
                  <a:lnTo>
                    <a:pt x="147871" y="110040"/>
                  </a:lnTo>
                  <a:lnTo>
                    <a:pt x="148149" y="110198"/>
                  </a:lnTo>
                  <a:lnTo>
                    <a:pt x="148430" y="110350"/>
                  </a:lnTo>
                  <a:lnTo>
                    <a:pt x="149000" y="110650"/>
                  </a:lnTo>
                  <a:lnTo>
                    <a:pt x="149292" y="110798"/>
                  </a:lnTo>
                  <a:lnTo>
                    <a:pt x="149586" y="110941"/>
                  </a:lnTo>
                  <a:lnTo>
                    <a:pt x="149882" y="111079"/>
                  </a:lnTo>
                  <a:lnTo>
                    <a:pt x="150183" y="111203"/>
                  </a:lnTo>
                  <a:lnTo>
                    <a:pt x="150519" y="111327"/>
                  </a:lnTo>
                  <a:lnTo>
                    <a:pt x="150868" y="111437"/>
                  </a:lnTo>
                  <a:lnTo>
                    <a:pt x="151565" y="111637"/>
                  </a:lnTo>
                  <a:lnTo>
                    <a:pt x="152111" y="111808"/>
                  </a:lnTo>
                  <a:lnTo>
                    <a:pt x="152325" y="111861"/>
                  </a:lnTo>
                  <a:lnTo>
                    <a:pt x="152531" y="111918"/>
                  </a:lnTo>
                  <a:lnTo>
                    <a:pt x="152721" y="111994"/>
                  </a:lnTo>
                  <a:lnTo>
                    <a:pt x="152875" y="112104"/>
                  </a:lnTo>
                  <a:lnTo>
                    <a:pt x="153006" y="112328"/>
                  </a:lnTo>
                  <a:lnTo>
                    <a:pt x="153061" y="112623"/>
                  </a:lnTo>
                  <a:lnTo>
                    <a:pt x="153073" y="112962"/>
                  </a:lnTo>
                  <a:lnTo>
                    <a:pt x="153077" y="113309"/>
                  </a:lnTo>
                  <a:lnTo>
                    <a:pt x="153101" y="113638"/>
                  </a:lnTo>
                  <a:lnTo>
                    <a:pt x="153231" y="114482"/>
                  </a:lnTo>
                  <a:lnTo>
                    <a:pt x="153331" y="115044"/>
                  </a:lnTo>
                  <a:lnTo>
                    <a:pt x="153438" y="115592"/>
                  </a:lnTo>
                  <a:lnTo>
                    <a:pt x="153567" y="116216"/>
                  </a:lnTo>
                  <a:lnTo>
                    <a:pt x="153703" y="116803"/>
                  </a:lnTo>
                  <a:lnTo>
                    <a:pt x="153814" y="117231"/>
                  </a:lnTo>
                  <a:lnTo>
                    <a:pt x="153877" y="117393"/>
                  </a:lnTo>
                  <a:lnTo>
                    <a:pt x="154075" y="117284"/>
                  </a:lnTo>
                  <a:lnTo>
                    <a:pt x="154249" y="117108"/>
                  </a:lnTo>
                  <a:lnTo>
                    <a:pt x="154411" y="116888"/>
                  </a:lnTo>
                  <a:lnTo>
                    <a:pt x="154562" y="116655"/>
                  </a:lnTo>
                  <a:lnTo>
                    <a:pt x="154700" y="116431"/>
                  </a:lnTo>
                  <a:lnTo>
                    <a:pt x="154850" y="116169"/>
                  </a:lnTo>
                  <a:lnTo>
                    <a:pt x="154977" y="115892"/>
                  </a:lnTo>
                  <a:lnTo>
                    <a:pt x="155092" y="115606"/>
                  </a:lnTo>
                  <a:lnTo>
                    <a:pt x="155203" y="115320"/>
                  </a:lnTo>
                  <a:lnTo>
                    <a:pt x="155449" y="114749"/>
                  </a:lnTo>
                  <a:lnTo>
                    <a:pt x="155567" y="114458"/>
                  </a:lnTo>
                  <a:lnTo>
                    <a:pt x="155694" y="114167"/>
                  </a:lnTo>
                  <a:lnTo>
                    <a:pt x="155828" y="113881"/>
                  </a:lnTo>
                  <a:lnTo>
                    <a:pt x="155983" y="113610"/>
                  </a:lnTo>
                  <a:lnTo>
                    <a:pt x="156141" y="113381"/>
                  </a:lnTo>
                  <a:lnTo>
                    <a:pt x="156311" y="113157"/>
                  </a:lnTo>
                  <a:lnTo>
                    <a:pt x="156489" y="112943"/>
                  </a:lnTo>
                  <a:lnTo>
                    <a:pt x="156854" y="112519"/>
                  </a:lnTo>
                  <a:lnTo>
                    <a:pt x="157036" y="112318"/>
                  </a:lnTo>
                  <a:lnTo>
                    <a:pt x="157415" y="111932"/>
                  </a:lnTo>
                  <a:lnTo>
                    <a:pt x="157598" y="111732"/>
                  </a:lnTo>
                  <a:lnTo>
                    <a:pt x="157760" y="111517"/>
                  </a:lnTo>
                  <a:lnTo>
                    <a:pt x="157962" y="111174"/>
                  </a:lnTo>
                  <a:lnTo>
                    <a:pt x="158128" y="110803"/>
                  </a:lnTo>
                  <a:lnTo>
                    <a:pt x="158426" y="110031"/>
                  </a:lnTo>
                  <a:lnTo>
                    <a:pt x="158604" y="109664"/>
                  </a:lnTo>
                  <a:lnTo>
                    <a:pt x="158731" y="109454"/>
                  </a:lnTo>
                  <a:lnTo>
                    <a:pt x="159011" y="109045"/>
                  </a:lnTo>
                  <a:lnTo>
                    <a:pt x="159145" y="108835"/>
                  </a:lnTo>
                  <a:lnTo>
                    <a:pt x="159256" y="108616"/>
                  </a:lnTo>
                  <a:lnTo>
                    <a:pt x="159390" y="108287"/>
                  </a:lnTo>
                  <a:lnTo>
                    <a:pt x="159502" y="107944"/>
                  </a:lnTo>
                  <a:lnTo>
                    <a:pt x="159588" y="107591"/>
                  </a:lnTo>
                  <a:lnTo>
                    <a:pt x="159644" y="107234"/>
                  </a:lnTo>
                  <a:lnTo>
                    <a:pt x="159673" y="106886"/>
                  </a:lnTo>
                  <a:lnTo>
                    <a:pt x="159648" y="106509"/>
                  </a:lnTo>
                  <a:lnTo>
                    <a:pt x="159573" y="106138"/>
                  </a:lnTo>
                  <a:lnTo>
                    <a:pt x="159474" y="105761"/>
                  </a:lnTo>
                  <a:lnTo>
                    <a:pt x="159383" y="105385"/>
                  </a:lnTo>
                  <a:lnTo>
                    <a:pt x="159328" y="105008"/>
                  </a:lnTo>
                  <a:lnTo>
                    <a:pt x="159281" y="104513"/>
                  </a:lnTo>
                  <a:lnTo>
                    <a:pt x="159268" y="104260"/>
                  </a:lnTo>
                  <a:lnTo>
                    <a:pt x="159272" y="104017"/>
                  </a:lnTo>
                  <a:lnTo>
                    <a:pt x="159308" y="103774"/>
                  </a:lnTo>
                  <a:lnTo>
                    <a:pt x="159348" y="103607"/>
                  </a:lnTo>
                  <a:lnTo>
                    <a:pt x="159403" y="103440"/>
                  </a:lnTo>
                  <a:lnTo>
                    <a:pt x="159466" y="103278"/>
                  </a:lnTo>
                  <a:lnTo>
                    <a:pt x="159541" y="103117"/>
                  </a:lnTo>
                  <a:lnTo>
                    <a:pt x="159866" y="102731"/>
                  </a:lnTo>
                  <a:lnTo>
                    <a:pt x="160100" y="102478"/>
                  </a:lnTo>
                  <a:lnTo>
                    <a:pt x="160334" y="102216"/>
                  </a:lnTo>
                  <a:lnTo>
                    <a:pt x="160444" y="102077"/>
                  </a:lnTo>
                  <a:lnTo>
                    <a:pt x="160559" y="101939"/>
                  </a:lnTo>
                  <a:lnTo>
                    <a:pt x="160677" y="101811"/>
                  </a:lnTo>
                  <a:lnTo>
                    <a:pt x="160907" y="101610"/>
                  </a:lnTo>
                  <a:lnTo>
                    <a:pt x="161347" y="101344"/>
                  </a:lnTo>
                  <a:lnTo>
                    <a:pt x="161512" y="101310"/>
                  </a:lnTo>
                  <a:lnTo>
                    <a:pt x="161699" y="101291"/>
                  </a:lnTo>
                  <a:lnTo>
                    <a:pt x="161884" y="101301"/>
                  </a:lnTo>
                  <a:lnTo>
                    <a:pt x="162222" y="101582"/>
                  </a:lnTo>
                  <a:lnTo>
                    <a:pt x="162316" y="102016"/>
                  </a:lnTo>
                  <a:lnTo>
                    <a:pt x="162487" y="102483"/>
                  </a:lnTo>
                  <a:lnTo>
                    <a:pt x="162510" y="102659"/>
                  </a:lnTo>
                  <a:lnTo>
                    <a:pt x="162518" y="102835"/>
                  </a:lnTo>
                  <a:lnTo>
                    <a:pt x="162510" y="103197"/>
                  </a:lnTo>
                  <a:lnTo>
                    <a:pt x="162514" y="103379"/>
                  </a:lnTo>
                  <a:lnTo>
                    <a:pt x="162530" y="103612"/>
                  </a:lnTo>
                  <a:lnTo>
                    <a:pt x="162625" y="104541"/>
                  </a:lnTo>
                  <a:lnTo>
                    <a:pt x="162688" y="104999"/>
                  </a:lnTo>
                  <a:lnTo>
                    <a:pt x="162701" y="105151"/>
                  </a:lnTo>
                  <a:lnTo>
                    <a:pt x="162668" y="105499"/>
                  </a:lnTo>
                  <a:lnTo>
                    <a:pt x="162601" y="105790"/>
                  </a:lnTo>
                  <a:lnTo>
                    <a:pt x="162526" y="106300"/>
                  </a:lnTo>
                  <a:lnTo>
                    <a:pt x="162510" y="106467"/>
                  </a:lnTo>
                  <a:lnTo>
                    <a:pt x="162499" y="106762"/>
                  </a:lnTo>
                  <a:lnTo>
                    <a:pt x="162345" y="107314"/>
                  </a:lnTo>
                  <a:lnTo>
                    <a:pt x="162080" y="107434"/>
                  </a:lnTo>
                  <a:lnTo>
                    <a:pt x="161948" y="107558"/>
                  </a:lnTo>
                  <a:lnTo>
                    <a:pt x="161833" y="107700"/>
                  </a:lnTo>
                  <a:lnTo>
                    <a:pt x="161532" y="108182"/>
                  </a:lnTo>
                  <a:lnTo>
                    <a:pt x="161347" y="108454"/>
                  </a:lnTo>
                  <a:lnTo>
                    <a:pt x="161227" y="108639"/>
                  </a:lnTo>
                  <a:lnTo>
                    <a:pt x="161098" y="109035"/>
                  </a:lnTo>
                  <a:lnTo>
                    <a:pt x="160673" y="109850"/>
                  </a:lnTo>
                  <a:lnTo>
                    <a:pt x="160183" y="110727"/>
                  </a:lnTo>
                  <a:lnTo>
                    <a:pt x="159693" y="111537"/>
                  </a:lnTo>
                  <a:lnTo>
                    <a:pt x="158299" y="113357"/>
                  </a:lnTo>
                  <a:lnTo>
                    <a:pt x="157764" y="114229"/>
                  </a:lnTo>
                  <a:lnTo>
                    <a:pt x="157642" y="114487"/>
                  </a:lnTo>
                  <a:lnTo>
                    <a:pt x="157511" y="114739"/>
                  </a:lnTo>
                  <a:lnTo>
                    <a:pt x="157368" y="114987"/>
                  </a:lnTo>
                  <a:lnTo>
                    <a:pt x="157221" y="115230"/>
                  </a:lnTo>
                  <a:lnTo>
                    <a:pt x="157067" y="115468"/>
                  </a:lnTo>
                  <a:lnTo>
                    <a:pt x="156949" y="115645"/>
                  </a:lnTo>
                  <a:lnTo>
                    <a:pt x="156822" y="115811"/>
                  </a:lnTo>
                  <a:lnTo>
                    <a:pt x="156560" y="116145"/>
                  </a:lnTo>
                  <a:lnTo>
                    <a:pt x="156311" y="116450"/>
                  </a:lnTo>
                  <a:lnTo>
                    <a:pt x="155947" y="116864"/>
                  </a:lnTo>
                  <a:lnTo>
                    <a:pt x="155836" y="117012"/>
                  </a:lnTo>
                  <a:lnTo>
                    <a:pt x="155642" y="117289"/>
                  </a:lnTo>
                  <a:lnTo>
                    <a:pt x="155469" y="117579"/>
                  </a:lnTo>
                  <a:lnTo>
                    <a:pt x="155135" y="118175"/>
                  </a:lnTo>
                  <a:lnTo>
                    <a:pt x="154961" y="118470"/>
                  </a:lnTo>
                  <a:lnTo>
                    <a:pt x="154487" y="119209"/>
                  </a:lnTo>
                  <a:lnTo>
                    <a:pt x="154166" y="119695"/>
                  </a:lnTo>
                  <a:lnTo>
                    <a:pt x="152436" y="121372"/>
                  </a:lnTo>
                  <a:lnTo>
                    <a:pt x="150508" y="122564"/>
                  </a:lnTo>
                  <a:lnTo>
                    <a:pt x="149617" y="122959"/>
                  </a:lnTo>
                  <a:lnTo>
                    <a:pt x="148311" y="123175"/>
                  </a:lnTo>
                  <a:lnTo>
                    <a:pt x="147776" y="123264"/>
                  </a:lnTo>
                  <a:lnTo>
                    <a:pt x="146007" y="123231"/>
                  </a:lnTo>
                  <a:lnTo>
                    <a:pt x="143631" y="123121"/>
                  </a:lnTo>
                  <a:lnTo>
                    <a:pt x="142903" y="123150"/>
                  </a:lnTo>
                  <a:lnTo>
                    <a:pt x="142179" y="123207"/>
                  </a:lnTo>
                  <a:lnTo>
                    <a:pt x="141454" y="123297"/>
                  </a:lnTo>
                  <a:lnTo>
                    <a:pt x="140734" y="123412"/>
                  </a:lnTo>
                  <a:lnTo>
                    <a:pt x="140022" y="123555"/>
                  </a:lnTo>
                  <a:lnTo>
                    <a:pt x="139566" y="123660"/>
                  </a:lnTo>
                  <a:lnTo>
                    <a:pt x="139115" y="123779"/>
                  </a:lnTo>
                  <a:lnTo>
                    <a:pt x="138664" y="123907"/>
                  </a:lnTo>
                  <a:lnTo>
                    <a:pt x="138216" y="124051"/>
                  </a:lnTo>
                  <a:lnTo>
                    <a:pt x="137773" y="124203"/>
                  </a:lnTo>
                  <a:lnTo>
                    <a:pt x="137345" y="124360"/>
                  </a:lnTo>
                  <a:lnTo>
                    <a:pt x="136913" y="124527"/>
                  </a:lnTo>
                  <a:lnTo>
                    <a:pt x="136490" y="124703"/>
                  </a:lnTo>
                  <a:lnTo>
                    <a:pt x="136078" y="124899"/>
                  </a:lnTo>
                  <a:lnTo>
                    <a:pt x="135682" y="125123"/>
                  </a:lnTo>
                  <a:lnTo>
                    <a:pt x="135354" y="125333"/>
                  </a:lnTo>
                  <a:lnTo>
                    <a:pt x="135034" y="125552"/>
                  </a:lnTo>
                  <a:lnTo>
                    <a:pt x="134724" y="125790"/>
                  </a:lnTo>
                  <a:lnTo>
                    <a:pt x="134432" y="126047"/>
                  </a:lnTo>
                  <a:lnTo>
                    <a:pt x="134170" y="126319"/>
                  </a:lnTo>
                  <a:lnTo>
                    <a:pt x="133929" y="126643"/>
                  </a:lnTo>
                  <a:lnTo>
                    <a:pt x="133723" y="127000"/>
                  </a:lnTo>
                  <a:lnTo>
                    <a:pt x="133542" y="127367"/>
                  </a:lnTo>
                  <a:lnTo>
                    <a:pt x="133363" y="127744"/>
                  </a:lnTo>
                  <a:lnTo>
                    <a:pt x="133177" y="128115"/>
                  </a:lnTo>
                  <a:lnTo>
                    <a:pt x="132983" y="128482"/>
                  </a:lnTo>
                  <a:lnTo>
                    <a:pt x="132785" y="128844"/>
                  </a:lnTo>
                  <a:lnTo>
                    <a:pt x="132591" y="129216"/>
                  </a:lnTo>
                  <a:lnTo>
                    <a:pt x="132409" y="129588"/>
                  </a:lnTo>
                  <a:lnTo>
                    <a:pt x="132210" y="130036"/>
                  </a:lnTo>
                  <a:lnTo>
                    <a:pt x="132021" y="130507"/>
                  </a:lnTo>
                  <a:lnTo>
                    <a:pt x="131921" y="130784"/>
                  </a:lnTo>
                  <a:lnTo>
                    <a:pt x="131732" y="131342"/>
                  </a:lnTo>
                  <a:lnTo>
                    <a:pt x="131558" y="131894"/>
                  </a:lnTo>
                  <a:lnTo>
                    <a:pt x="131395" y="132452"/>
                  </a:lnTo>
                  <a:lnTo>
                    <a:pt x="131249" y="133019"/>
                  </a:lnTo>
                  <a:lnTo>
                    <a:pt x="131115" y="133586"/>
                  </a:lnTo>
                  <a:lnTo>
                    <a:pt x="130988" y="134153"/>
                  </a:lnTo>
                  <a:lnTo>
                    <a:pt x="130921" y="134548"/>
                  </a:lnTo>
                  <a:lnTo>
                    <a:pt x="130825" y="135354"/>
                  </a:lnTo>
                  <a:lnTo>
                    <a:pt x="130750" y="135744"/>
                  </a:lnTo>
                  <a:lnTo>
                    <a:pt x="130632" y="136116"/>
                  </a:lnTo>
                  <a:lnTo>
                    <a:pt x="130513" y="136359"/>
                  </a:lnTo>
                  <a:lnTo>
                    <a:pt x="130378" y="136598"/>
                  </a:lnTo>
                  <a:lnTo>
                    <a:pt x="130228" y="136827"/>
                  </a:lnTo>
                  <a:lnTo>
                    <a:pt x="130073" y="137055"/>
                  </a:lnTo>
                  <a:lnTo>
                    <a:pt x="129915" y="137279"/>
                  </a:lnTo>
                  <a:lnTo>
                    <a:pt x="129741" y="137556"/>
                  </a:lnTo>
                  <a:lnTo>
                    <a:pt x="129563" y="137851"/>
                  </a:lnTo>
                  <a:lnTo>
                    <a:pt x="129380" y="138132"/>
                  </a:lnTo>
                  <a:lnTo>
                    <a:pt x="129175" y="138370"/>
                  </a:lnTo>
                  <a:lnTo>
                    <a:pt x="128937" y="138537"/>
                  </a:lnTo>
                  <a:lnTo>
                    <a:pt x="128719" y="138623"/>
                  </a:lnTo>
                  <a:lnTo>
                    <a:pt x="128482" y="138675"/>
                  </a:lnTo>
                  <a:lnTo>
                    <a:pt x="128236" y="138704"/>
                  </a:lnTo>
                  <a:lnTo>
                    <a:pt x="127995" y="138699"/>
                  </a:lnTo>
                  <a:lnTo>
                    <a:pt x="127766" y="138666"/>
                  </a:lnTo>
                  <a:lnTo>
                    <a:pt x="127630" y="138661"/>
                  </a:lnTo>
                  <a:lnTo>
                    <a:pt x="127029" y="138170"/>
                  </a:lnTo>
                  <a:lnTo>
                    <a:pt x="126087" y="137608"/>
                  </a:lnTo>
                  <a:lnTo>
                    <a:pt x="125477" y="137393"/>
                  </a:lnTo>
                  <a:lnTo>
                    <a:pt x="125299" y="137398"/>
                  </a:lnTo>
                  <a:lnTo>
                    <a:pt x="124586" y="137436"/>
                  </a:lnTo>
                  <a:lnTo>
                    <a:pt x="124214" y="137446"/>
                  </a:lnTo>
                  <a:lnTo>
                    <a:pt x="124029" y="137455"/>
                  </a:lnTo>
                  <a:lnTo>
                    <a:pt x="123842" y="137470"/>
                  </a:lnTo>
                  <a:lnTo>
                    <a:pt x="123660" y="137493"/>
                  </a:lnTo>
                  <a:lnTo>
                    <a:pt x="123390" y="137556"/>
                  </a:lnTo>
                  <a:lnTo>
                    <a:pt x="123125" y="137641"/>
                  </a:lnTo>
                  <a:lnTo>
                    <a:pt x="122860" y="137746"/>
                  </a:lnTo>
                  <a:lnTo>
                    <a:pt x="122600" y="137856"/>
                  </a:lnTo>
                  <a:lnTo>
                    <a:pt x="121974" y="138132"/>
                  </a:lnTo>
                  <a:lnTo>
                    <a:pt x="121792" y="138218"/>
                  </a:lnTo>
                  <a:lnTo>
                    <a:pt x="121613" y="138313"/>
                  </a:lnTo>
                  <a:lnTo>
                    <a:pt x="121447" y="138418"/>
                  </a:lnTo>
                  <a:lnTo>
                    <a:pt x="120952" y="138875"/>
                  </a:lnTo>
                  <a:lnTo>
                    <a:pt x="120822" y="138985"/>
                  </a:lnTo>
                  <a:lnTo>
                    <a:pt x="120631" y="139109"/>
                  </a:lnTo>
                  <a:lnTo>
                    <a:pt x="120433" y="139228"/>
                  </a:lnTo>
                  <a:lnTo>
                    <a:pt x="120232" y="139333"/>
                  </a:lnTo>
                  <a:lnTo>
                    <a:pt x="120021" y="139423"/>
                  </a:lnTo>
                  <a:lnTo>
                    <a:pt x="119808" y="139504"/>
                  </a:lnTo>
                  <a:lnTo>
                    <a:pt x="119591" y="139571"/>
                  </a:lnTo>
                  <a:lnTo>
                    <a:pt x="119369" y="139628"/>
                  </a:lnTo>
                  <a:lnTo>
                    <a:pt x="119144" y="139676"/>
                  </a:lnTo>
                  <a:lnTo>
                    <a:pt x="118914" y="139705"/>
                  </a:lnTo>
                  <a:lnTo>
                    <a:pt x="118688" y="139714"/>
                  </a:lnTo>
                  <a:lnTo>
                    <a:pt x="118451" y="139705"/>
                  </a:lnTo>
                  <a:lnTo>
                    <a:pt x="118102" y="139643"/>
                  </a:lnTo>
                  <a:lnTo>
                    <a:pt x="115520" y="138815"/>
                  </a:lnTo>
                  <a:lnTo>
                    <a:pt x="113419" y="138164"/>
                  </a:lnTo>
                  <a:lnTo>
                    <a:pt x="109331" y="135894"/>
                  </a:lnTo>
                  <a:lnTo>
                    <a:pt x="107774" y="135259"/>
                  </a:lnTo>
                  <a:lnTo>
                    <a:pt x="106033" y="134399"/>
                  </a:lnTo>
                  <a:lnTo>
                    <a:pt x="104747" y="133989"/>
                  </a:lnTo>
                  <a:lnTo>
                    <a:pt x="103657" y="134310"/>
                  </a:lnTo>
                  <a:lnTo>
                    <a:pt x="102481" y="134849"/>
                  </a:lnTo>
                  <a:lnTo>
                    <a:pt x="102046" y="135101"/>
                  </a:lnTo>
                  <a:lnTo>
                    <a:pt x="101697" y="135225"/>
                  </a:lnTo>
                  <a:lnTo>
                    <a:pt x="101036" y="135468"/>
                  </a:lnTo>
                  <a:lnTo>
                    <a:pt x="99334" y="135792"/>
                  </a:lnTo>
                  <a:lnTo>
                    <a:pt x="97802" y="136193"/>
                  </a:lnTo>
                  <a:lnTo>
                    <a:pt x="96816" y="136417"/>
                  </a:lnTo>
                  <a:lnTo>
                    <a:pt x="96591" y="136521"/>
                  </a:lnTo>
                  <a:lnTo>
                    <a:pt x="96405" y="136550"/>
                  </a:lnTo>
                  <a:lnTo>
                    <a:pt x="95767" y="136931"/>
                  </a:lnTo>
                  <a:lnTo>
                    <a:pt x="95376" y="137222"/>
                  </a:lnTo>
                  <a:lnTo>
                    <a:pt x="95067" y="137570"/>
                  </a:lnTo>
                  <a:lnTo>
                    <a:pt x="94825" y="137894"/>
                  </a:lnTo>
                  <a:lnTo>
                    <a:pt x="94188" y="138799"/>
                  </a:lnTo>
                  <a:lnTo>
                    <a:pt x="93566" y="139543"/>
                  </a:lnTo>
                  <a:lnTo>
                    <a:pt x="93392" y="139848"/>
                  </a:lnTo>
                  <a:lnTo>
                    <a:pt x="93234" y="140176"/>
                  </a:lnTo>
                  <a:lnTo>
                    <a:pt x="93131" y="140519"/>
                  </a:lnTo>
                  <a:lnTo>
                    <a:pt x="93095" y="140920"/>
                  </a:lnTo>
                  <a:lnTo>
                    <a:pt x="92965" y="141482"/>
                  </a:lnTo>
                  <a:lnTo>
                    <a:pt x="92862" y="141639"/>
                  </a:lnTo>
                  <a:lnTo>
                    <a:pt x="92157" y="142492"/>
                  </a:lnTo>
                  <a:lnTo>
                    <a:pt x="91559" y="143393"/>
                  </a:lnTo>
                  <a:lnTo>
                    <a:pt x="91318" y="144880"/>
                  </a:lnTo>
                  <a:lnTo>
                    <a:pt x="91377" y="146562"/>
                  </a:lnTo>
                  <a:lnTo>
                    <a:pt x="91167" y="148244"/>
                  </a:lnTo>
                  <a:lnTo>
                    <a:pt x="90558" y="149616"/>
                  </a:lnTo>
                  <a:lnTo>
                    <a:pt x="89806" y="150550"/>
                  </a:lnTo>
                  <a:lnTo>
                    <a:pt x="88531" y="151241"/>
                  </a:lnTo>
                  <a:lnTo>
                    <a:pt x="86904" y="151427"/>
                  </a:lnTo>
                  <a:lnTo>
                    <a:pt x="85091" y="151451"/>
                  </a:lnTo>
                  <a:lnTo>
                    <a:pt x="83654" y="151794"/>
                  </a:lnTo>
                  <a:lnTo>
                    <a:pt x="81924" y="152824"/>
                  </a:lnTo>
                  <a:lnTo>
                    <a:pt x="80859" y="153314"/>
                  </a:lnTo>
                  <a:lnTo>
                    <a:pt x="79790" y="153877"/>
                  </a:lnTo>
                  <a:lnTo>
                    <a:pt x="78575" y="154253"/>
                  </a:lnTo>
                  <a:lnTo>
                    <a:pt x="77938" y="154306"/>
                  </a:lnTo>
                  <a:lnTo>
                    <a:pt x="77660" y="154229"/>
                  </a:lnTo>
                  <a:lnTo>
                    <a:pt x="77494" y="154182"/>
                  </a:lnTo>
                  <a:lnTo>
                    <a:pt x="77257" y="154086"/>
                  </a:lnTo>
                  <a:lnTo>
                    <a:pt x="77031" y="153962"/>
                  </a:lnTo>
                  <a:lnTo>
                    <a:pt x="76893" y="153862"/>
                  </a:lnTo>
                  <a:lnTo>
                    <a:pt x="76762" y="153753"/>
                  </a:lnTo>
                  <a:lnTo>
                    <a:pt x="76172" y="153367"/>
                  </a:lnTo>
                  <a:lnTo>
                    <a:pt x="74885" y="152457"/>
                  </a:lnTo>
                  <a:lnTo>
                    <a:pt x="73658" y="151461"/>
                  </a:lnTo>
                  <a:lnTo>
                    <a:pt x="72427" y="150774"/>
                  </a:lnTo>
                  <a:lnTo>
                    <a:pt x="71932" y="150503"/>
                  </a:lnTo>
                  <a:lnTo>
                    <a:pt x="70943" y="149912"/>
                  </a:lnTo>
                  <a:lnTo>
                    <a:pt x="69628" y="149245"/>
                  </a:lnTo>
                  <a:lnTo>
                    <a:pt x="69434" y="149140"/>
                  </a:lnTo>
                  <a:lnTo>
                    <a:pt x="69066" y="148945"/>
                  </a:lnTo>
                  <a:lnTo>
                    <a:pt x="68797" y="148773"/>
                  </a:lnTo>
                  <a:lnTo>
                    <a:pt x="68575" y="148678"/>
                  </a:lnTo>
                  <a:lnTo>
                    <a:pt x="68302" y="148535"/>
                  </a:lnTo>
                  <a:lnTo>
                    <a:pt x="67986" y="148330"/>
                  </a:lnTo>
                  <a:lnTo>
                    <a:pt x="67514" y="148049"/>
                  </a:lnTo>
                  <a:lnTo>
                    <a:pt x="66659" y="147563"/>
                  </a:lnTo>
                  <a:lnTo>
                    <a:pt x="66339" y="147372"/>
                  </a:lnTo>
                  <a:lnTo>
                    <a:pt x="65990" y="147129"/>
                  </a:lnTo>
                  <a:lnTo>
                    <a:pt x="65650" y="146829"/>
                  </a:lnTo>
                  <a:lnTo>
                    <a:pt x="65254" y="146614"/>
                  </a:lnTo>
                  <a:lnTo>
                    <a:pt x="64898" y="146481"/>
                  </a:lnTo>
                  <a:lnTo>
                    <a:pt x="64589" y="146295"/>
                  </a:lnTo>
                  <a:lnTo>
                    <a:pt x="64225" y="146109"/>
                  </a:lnTo>
                  <a:lnTo>
                    <a:pt x="64015" y="145985"/>
                  </a:lnTo>
                  <a:lnTo>
                    <a:pt x="63813" y="145876"/>
                  </a:lnTo>
                  <a:lnTo>
                    <a:pt x="63572" y="145757"/>
                  </a:lnTo>
                  <a:lnTo>
                    <a:pt x="63243" y="145547"/>
                  </a:lnTo>
                  <a:lnTo>
                    <a:pt x="62982" y="145394"/>
                  </a:lnTo>
                  <a:lnTo>
                    <a:pt x="62412" y="145032"/>
                  </a:lnTo>
                  <a:lnTo>
                    <a:pt x="62143" y="144846"/>
                  </a:lnTo>
                  <a:lnTo>
                    <a:pt x="62012" y="144761"/>
                  </a:lnTo>
                  <a:lnTo>
                    <a:pt x="61612" y="144546"/>
                  </a:lnTo>
                  <a:lnTo>
                    <a:pt x="61438" y="144427"/>
                  </a:lnTo>
                  <a:lnTo>
                    <a:pt x="61268" y="144298"/>
                  </a:lnTo>
                  <a:lnTo>
                    <a:pt x="60919" y="144084"/>
                  </a:lnTo>
                  <a:lnTo>
                    <a:pt x="60254" y="143722"/>
                  </a:lnTo>
                  <a:lnTo>
                    <a:pt x="59985" y="143626"/>
                  </a:lnTo>
                  <a:lnTo>
                    <a:pt x="59799" y="143541"/>
                  </a:lnTo>
                  <a:lnTo>
                    <a:pt x="59621" y="143436"/>
                  </a:lnTo>
                  <a:lnTo>
                    <a:pt x="59415" y="143321"/>
                  </a:lnTo>
                  <a:lnTo>
                    <a:pt x="59185" y="143183"/>
                  </a:lnTo>
                  <a:lnTo>
                    <a:pt x="58952" y="143050"/>
                  </a:lnTo>
                  <a:lnTo>
                    <a:pt x="58398" y="142759"/>
                  </a:lnTo>
                  <a:lnTo>
                    <a:pt x="57535" y="142268"/>
                  </a:lnTo>
                  <a:lnTo>
                    <a:pt x="57341" y="142163"/>
                  </a:lnTo>
                  <a:lnTo>
                    <a:pt x="57091" y="142044"/>
                  </a:lnTo>
                  <a:lnTo>
                    <a:pt x="56858" y="141911"/>
                  </a:lnTo>
                  <a:lnTo>
                    <a:pt x="56319" y="141525"/>
                  </a:lnTo>
                  <a:lnTo>
                    <a:pt x="56022" y="141344"/>
                  </a:lnTo>
                  <a:lnTo>
                    <a:pt x="55512" y="140986"/>
                  </a:lnTo>
                  <a:lnTo>
                    <a:pt x="55334" y="140896"/>
                  </a:lnTo>
                  <a:lnTo>
                    <a:pt x="54870" y="140534"/>
                  </a:lnTo>
                  <a:lnTo>
                    <a:pt x="54558" y="140300"/>
                  </a:lnTo>
                  <a:lnTo>
                    <a:pt x="54348" y="140129"/>
                  </a:lnTo>
                  <a:lnTo>
                    <a:pt x="54213" y="140005"/>
                  </a:lnTo>
                  <a:lnTo>
                    <a:pt x="54027" y="139857"/>
                  </a:lnTo>
                  <a:lnTo>
                    <a:pt x="53378" y="139280"/>
                  </a:lnTo>
                  <a:lnTo>
                    <a:pt x="53220" y="139147"/>
                  </a:lnTo>
                  <a:lnTo>
                    <a:pt x="52840" y="138828"/>
                  </a:lnTo>
                  <a:lnTo>
                    <a:pt x="52701" y="138709"/>
                  </a:lnTo>
                  <a:lnTo>
                    <a:pt x="52135" y="138208"/>
                  </a:lnTo>
                  <a:lnTo>
                    <a:pt x="51620" y="137779"/>
                  </a:lnTo>
                  <a:lnTo>
                    <a:pt x="51327" y="137574"/>
                  </a:lnTo>
                  <a:lnTo>
                    <a:pt x="51106" y="137398"/>
                  </a:lnTo>
                  <a:lnTo>
                    <a:pt x="50975" y="137303"/>
                  </a:lnTo>
                  <a:lnTo>
                    <a:pt x="50682" y="137069"/>
                  </a:lnTo>
                  <a:lnTo>
                    <a:pt x="50552" y="136960"/>
                  </a:lnTo>
                  <a:lnTo>
                    <a:pt x="50290" y="136783"/>
                  </a:lnTo>
                  <a:lnTo>
                    <a:pt x="50160" y="136693"/>
                  </a:lnTo>
                  <a:lnTo>
                    <a:pt x="49883" y="136564"/>
                  </a:lnTo>
                  <a:lnTo>
                    <a:pt x="49748" y="136469"/>
                  </a:lnTo>
                  <a:lnTo>
                    <a:pt x="49613" y="136397"/>
                  </a:lnTo>
                  <a:lnTo>
                    <a:pt x="49455" y="136326"/>
                  </a:lnTo>
                  <a:lnTo>
                    <a:pt x="49324" y="136274"/>
                  </a:lnTo>
                  <a:lnTo>
                    <a:pt x="49154" y="136193"/>
                  </a:lnTo>
                  <a:lnTo>
                    <a:pt x="48964" y="136092"/>
                  </a:lnTo>
                  <a:lnTo>
                    <a:pt x="48810" y="136045"/>
                  </a:lnTo>
                  <a:lnTo>
                    <a:pt x="48264" y="135916"/>
                  </a:lnTo>
                  <a:lnTo>
                    <a:pt x="48129" y="135854"/>
                  </a:lnTo>
                  <a:lnTo>
                    <a:pt x="47990" y="135840"/>
                  </a:lnTo>
                  <a:lnTo>
                    <a:pt x="47784" y="135773"/>
                  </a:lnTo>
                  <a:lnTo>
                    <a:pt x="47424" y="135706"/>
                  </a:lnTo>
                  <a:lnTo>
                    <a:pt x="47266" y="135664"/>
                  </a:lnTo>
                  <a:lnTo>
                    <a:pt x="46914" y="135597"/>
                  </a:lnTo>
                  <a:lnTo>
                    <a:pt x="46197" y="135544"/>
                  </a:lnTo>
                  <a:lnTo>
                    <a:pt x="46047" y="135540"/>
                  </a:lnTo>
                  <a:lnTo>
                    <a:pt x="45896" y="135559"/>
                  </a:lnTo>
                  <a:lnTo>
                    <a:pt x="45639" y="135592"/>
                  </a:lnTo>
                  <a:lnTo>
                    <a:pt x="45124" y="135625"/>
                  </a:lnTo>
                  <a:lnTo>
                    <a:pt x="44938" y="135630"/>
                  </a:lnTo>
                  <a:lnTo>
                    <a:pt x="44622" y="135649"/>
                  </a:lnTo>
                  <a:lnTo>
                    <a:pt x="44471" y="135673"/>
                  </a:lnTo>
                  <a:lnTo>
                    <a:pt x="44321" y="135683"/>
                  </a:lnTo>
                  <a:lnTo>
                    <a:pt x="44004" y="135692"/>
                  </a:lnTo>
                  <a:lnTo>
                    <a:pt x="43319" y="135773"/>
                  </a:lnTo>
                  <a:lnTo>
                    <a:pt x="42919" y="135878"/>
                  </a:lnTo>
                  <a:lnTo>
                    <a:pt x="42789" y="135897"/>
                  </a:lnTo>
                  <a:lnTo>
                    <a:pt x="42480" y="135940"/>
                  </a:lnTo>
                  <a:lnTo>
                    <a:pt x="42211" y="135988"/>
                  </a:lnTo>
                  <a:lnTo>
                    <a:pt x="42076" y="136030"/>
                  </a:lnTo>
                  <a:lnTo>
                    <a:pt x="41930" y="136064"/>
                  </a:lnTo>
                  <a:lnTo>
                    <a:pt x="41775" y="136078"/>
                  </a:lnTo>
                  <a:lnTo>
                    <a:pt x="41502" y="136111"/>
                  </a:lnTo>
                  <a:lnTo>
                    <a:pt x="41344" y="136107"/>
                  </a:lnTo>
                  <a:lnTo>
                    <a:pt x="41079" y="136126"/>
                  </a:lnTo>
                  <a:lnTo>
                    <a:pt x="40932" y="136169"/>
                  </a:lnTo>
                  <a:lnTo>
                    <a:pt x="40774" y="136188"/>
                  </a:lnTo>
                  <a:lnTo>
                    <a:pt x="40572" y="136202"/>
                  </a:lnTo>
                  <a:lnTo>
                    <a:pt x="40382" y="136221"/>
                  </a:lnTo>
                  <a:lnTo>
                    <a:pt x="40251" y="136245"/>
                  </a:lnTo>
                  <a:lnTo>
                    <a:pt x="40053" y="136274"/>
                  </a:lnTo>
                  <a:lnTo>
                    <a:pt x="39740" y="136340"/>
                  </a:lnTo>
                  <a:lnTo>
                    <a:pt x="39570" y="136374"/>
                  </a:lnTo>
                  <a:lnTo>
                    <a:pt x="39563" y="136556"/>
                  </a:lnTo>
                  <a:lnTo>
                    <a:pt x="37030" y="136900"/>
                  </a:lnTo>
                  <a:lnTo>
                    <a:pt x="36736" y="136885"/>
                  </a:lnTo>
                  <a:lnTo>
                    <a:pt x="36607" y="136872"/>
                  </a:lnTo>
                  <a:lnTo>
                    <a:pt x="36331" y="136899"/>
                  </a:lnTo>
                  <a:lnTo>
                    <a:pt x="36054" y="136899"/>
                  </a:lnTo>
                  <a:lnTo>
                    <a:pt x="35666" y="136917"/>
                  </a:lnTo>
                  <a:lnTo>
                    <a:pt x="35313" y="136913"/>
                  </a:lnTo>
                  <a:lnTo>
                    <a:pt x="35175" y="136919"/>
                  </a:lnTo>
                  <a:lnTo>
                    <a:pt x="35021" y="136917"/>
                  </a:lnTo>
                  <a:lnTo>
                    <a:pt x="34850" y="136942"/>
                  </a:lnTo>
                  <a:lnTo>
                    <a:pt x="34684" y="136922"/>
                  </a:lnTo>
                  <a:lnTo>
                    <a:pt x="34537" y="136940"/>
                  </a:lnTo>
                  <a:lnTo>
                    <a:pt x="34390" y="136949"/>
                  </a:lnTo>
                  <a:lnTo>
                    <a:pt x="34260" y="136949"/>
                  </a:lnTo>
                  <a:lnTo>
                    <a:pt x="33993" y="136930"/>
                  </a:lnTo>
                  <a:lnTo>
                    <a:pt x="33861" y="136954"/>
                  </a:lnTo>
                  <a:lnTo>
                    <a:pt x="33472" y="136988"/>
                  </a:lnTo>
                  <a:lnTo>
                    <a:pt x="33307" y="136987"/>
                  </a:lnTo>
                  <a:lnTo>
                    <a:pt x="33158" y="137016"/>
                  </a:lnTo>
                  <a:lnTo>
                    <a:pt x="33023" y="137028"/>
                  </a:lnTo>
                  <a:lnTo>
                    <a:pt x="32834" y="137068"/>
                  </a:lnTo>
                  <a:lnTo>
                    <a:pt x="32464" y="137123"/>
                  </a:lnTo>
                  <a:lnTo>
                    <a:pt x="32124" y="137183"/>
                  </a:lnTo>
                  <a:lnTo>
                    <a:pt x="31770" y="137226"/>
                  </a:lnTo>
                  <a:lnTo>
                    <a:pt x="31349" y="137335"/>
                  </a:lnTo>
                  <a:lnTo>
                    <a:pt x="31186" y="137373"/>
                  </a:lnTo>
                  <a:lnTo>
                    <a:pt x="31034" y="137367"/>
                  </a:lnTo>
                  <a:lnTo>
                    <a:pt x="30685" y="137394"/>
                  </a:lnTo>
                  <a:lnTo>
                    <a:pt x="30372" y="137450"/>
                  </a:lnTo>
                  <a:lnTo>
                    <a:pt x="30150" y="137477"/>
                  </a:lnTo>
                  <a:lnTo>
                    <a:pt x="29607" y="140964"/>
                  </a:lnTo>
                  <a:lnTo>
                    <a:pt x="25520" y="140337"/>
                  </a:lnTo>
                  <a:lnTo>
                    <a:pt x="16376" y="138885"/>
                  </a:lnTo>
                  <a:lnTo>
                    <a:pt x="17315" y="133138"/>
                  </a:lnTo>
                  <a:lnTo>
                    <a:pt x="15830" y="134101"/>
                  </a:lnTo>
                  <a:lnTo>
                    <a:pt x="14683" y="133857"/>
                  </a:lnTo>
                  <a:lnTo>
                    <a:pt x="11841" y="134718"/>
                  </a:lnTo>
                  <a:lnTo>
                    <a:pt x="10479" y="134496"/>
                  </a:lnTo>
                  <a:lnTo>
                    <a:pt x="7881" y="136299"/>
                  </a:lnTo>
                  <a:lnTo>
                    <a:pt x="6484" y="136942"/>
                  </a:lnTo>
                  <a:lnTo>
                    <a:pt x="3214" y="136621"/>
                  </a:lnTo>
                  <a:lnTo>
                    <a:pt x="2747" y="136036"/>
                  </a:lnTo>
                  <a:lnTo>
                    <a:pt x="813" y="135575"/>
                  </a:lnTo>
                  <a:lnTo>
                    <a:pt x="3363" y="133139"/>
                  </a:lnTo>
                  <a:lnTo>
                    <a:pt x="5328" y="133660"/>
                  </a:lnTo>
                  <a:lnTo>
                    <a:pt x="7782" y="131580"/>
                  </a:lnTo>
                  <a:lnTo>
                    <a:pt x="7937" y="131456"/>
                  </a:lnTo>
                  <a:lnTo>
                    <a:pt x="11333" y="128529"/>
                  </a:lnTo>
                  <a:lnTo>
                    <a:pt x="12014" y="128015"/>
                  </a:lnTo>
                  <a:lnTo>
                    <a:pt x="20417" y="123082"/>
                  </a:lnTo>
                  <a:lnTo>
                    <a:pt x="23051" y="121764"/>
                  </a:lnTo>
                  <a:lnTo>
                    <a:pt x="24539" y="120391"/>
                  </a:lnTo>
                  <a:lnTo>
                    <a:pt x="26990" y="118227"/>
                  </a:lnTo>
                  <a:lnTo>
                    <a:pt x="27732" y="117522"/>
                  </a:lnTo>
                  <a:lnTo>
                    <a:pt x="28735" y="116569"/>
                  </a:lnTo>
                  <a:lnTo>
                    <a:pt x="30527" y="114767"/>
                  </a:lnTo>
                  <a:lnTo>
                    <a:pt x="31423" y="113867"/>
                  </a:lnTo>
                  <a:lnTo>
                    <a:pt x="31578" y="113891"/>
                  </a:lnTo>
                  <a:lnTo>
                    <a:pt x="32318" y="112938"/>
                  </a:lnTo>
                  <a:lnTo>
                    <a:pt x="33399" y="111875"/>
                  </a:lnTo>
                  <a:lnTo>
                    <a:pt x="36965" y="108349"/>
                  </a:lnTo>
                  <a:lnTo>
                    <a:pt x="37745" y="107586"/>
                  </a:lnTo>
                  <a:lnTo>
                    <a:pt x="38219" y="107666"/>
                  </a:lnTo>
                  <a:lnTo>
                    <a:pt x="38703" y="107191"/>
                  </a:lnTo>
                  <a:lnTo>
                    <a:pt x="39770" y="106159"/>
                  </a:lnTo>
                  <a:lnTo>
                    <a:pt x="40259" y="105707"/>
                  </a:lnTo>
                  <a:lnTo>
                    <a:pt x="41022" y="105038"/>
                  </a:lnTo>
                  <a:lnTo>
                    <a:pt x="41468" y="104666"/>
                  </a:lnTo>
                  <a:lnTo>
                    <a:pt x="41918" y="104301"/>
                  </a:lnTo>
                  <a:lnTo>
                    <a:pt x="42400" y="104042"/>
                  </a:lnTo>
                  <a:lnTo>
                    <a:pt x="42883" y="103760"/>
                  </a:lnTo>
                  <a:lnTo>
                    <a:pt x="43143" y="103620"/>
                  </a:lnTo>
                  <a:lnTo>
                    <a:pt x="44056" y="103196"/>
                  </a:lnTo>
                  <a:lnTo>
                    <a:pt x="44693" y="102913"/>
                  </a:lnTo>
                  <a:lnTo>
                    <a:pt x="45391" y="102627"/>
                  </a:lnTo>
                  <a:lnTo>
                    <a:pt x="45807" y="102444"/>
                  </a:lnTo>
                  <a:lnTo>
                    <a:pt x="46853" y="101951"/>
                  </a:lnTo>
                  <a:lnTo>
                    <a:pt x="47511" y="101649"/>
                  </a:lnTo>
                  <a:lnTo>
                    <a:pt x="47255" y="100926"/>
                  </a:lnTo>
                  <a:lnTo>
                    <a:pt x="46594" y="99795"/>
                  </a:lnTo>
                  <a:lnTo>
                    <a:pt x="44839" y="99500"/>
                  </a:lnTo>
                  <a:lnTo>
                    <a:pt x="37653" y="98318"/>
                  </a:lnTo>
                  <a:lnTo>
                    <a:pt x="23719" y="96026"/>
                  </a:lnTo>
                  <a:lnTo>
                    <a:pt x="24160" y="93299"/>
                  </a:lnTo>
                  <a:lnTo>
                    <a:pt x="0" y="89335"/>
                  </a:lnTo>
                  <a:lnTo>
                    <a:pt x="277" y="88520"/>
                  </a:lnTo>
                  <a:lnTo>
                    <a:pt x="419" y="87948"/>
                  </a:lnTo>
                  <a:lnTo>
                    <a:pt x="787" y="87219"/>
                  </a:lnTo>
                  <a:lnTo>
                    <a:pt x="965" y="86895"/>
                  </a:lnTo>
                  <a:lnTo>
                    <a:pt x="1389" y="86285"/>
                  </a:lnTo>
                  <a:lnTo>
                    <a:pt x="1646" y="85885"/>
                  </a:lnTo>
                  <a:lnTo>
                    <a:pt x="1923" y="85532"/>
                  </a:lnTo>
                  <a:lnTo>
                    <a:pt x="2319" y="85185"/>
                  </a:lnTo>
                  <a:lnTo>
                    <a:pt x="2771" y="84970"/>
                  </a:lnTo>
                  <a:lnTo>
                    <a:pt x="3400" y="84632"/>
                  </a:lnTo>
                  <a:lnTo>
                    <a:pt x="3926" y="84160"/>
                  </a:lnTo>
                  <a:lnTo>
                    <a:pt x="4671" y="83345"/>
                  </a:lnTo>
                  <a:lnTo>
                    <a:pt x="5205" y="83045"/>
                  </a:lnTo>
                  <a:lnTo>
                    <a:pt x="5712" y="82592"/>
                  </a:lnTo>
                  <a:lnTo>
                    <a:pt x="6092" y="82349"/>
                  </a:lnTo>
                  <a:lnTo>
                    <a:pt x="6270" y="82139"/>
                  </a:lnTo>
                  <a:lnTo>
                    <a:pt x="6456" y="81849"/>
                  </a:lnTo>
                  <a:lnTo>
                    <a:pt x="6741" y="81639"/>
                  </a:lnTo>
                  <a:lnTo>
                    <a:pt x="6947" y="81401"/>
                  </a:lnTo>
                  <a:lnTo>
                    <a:pt x="7295" y="80815"/>
                  </a:lnTo>
                  <a:lnTo>
                    <a:pt x="7624" y="80414"/>
                  </a:lnTo>
                  <a:lnTo>
                    <a:pt x="8162" y="80052"/>
                  </a:lnTo>
                  <a:lnTo>
                    <a:pt x="8467" y="79723"/>
                  </a:lnTo>
                  <a:lnTo>
                    <a:pt x="8641" y="79361"/>
                  </a:lnTo>
                  <a:lnTo>
                    <a:pt x="8851" y="79075"/>
                  </a:lnTo>
                  <a:lnTo>
                    <a:pt x="9263" y="78556"/>
                  </a:lnTo>
                  <a:lnTo>
                    <a:pt x="9603" y="78170"/>
                  </a:lnTo>
                  <a:lnTo>
                    <a:pt x="9857" y="77860"/>
                  </a:lnTo>
                  <a:lnTo>
                    <a:pt x="10245" y="77631"/>
                  </a:lnTo>
                  <a:lnTo>
                    <a:pt x="10664" y="77355"/>
                  </a:lnTo>
                  <a:lnTo>
                    <a:pt x="10914" y="77131"/>
                  </a:lnTo>
                  <a:lnTo>
                    <a:pt x="11139" y="76812"/>
                  </a:lnTo>
                  <a:lnTo>
                    <a:pt x="11670" y="76369"/>
                  </a:lnTo>
                  <a:lnTo>
                    <a:pt x="11959" y="76169"/>
                  </a:lnTo>
                  <a:lnTo>
                    <a:pt x="12232" y="75968"/>
                  </a:lnTo>
                  <a:lnTo>
                    <a:pt x="12699" y="75706"/>
                  </a:lnTo>
                  <a:lnTo>
                    <a:pt x="13027" y="75478"/>
                  </a:lnTo>
                  <a:lnTo>
                    <a:pt x="13249" y="75263"/>
                  </a:lnTo>
                  <a:lnTo>
                    <a:pt x="13601" y="75053"/>
                  </a:lnTo>
                  <a:lnTo>
                    <a:pt x="13926" y="74882"/>
                  </a:lnTo>
                  <a:lnTo>
                    <a:pt x="14357" y="74620"/>
                  </a:lnTo>
                  <a:lnTo>
                    <a:pt x="14769" y="74429"/>
                  </a:lnTo>
                  <a:lnTo>
                    <a:pt x="15090" y="74096"/>
                  </a:lnTo>
                  <a:lnTo>
                    <a:pt x="15157" y="73719"/>
                  </a:lnTo>
                  <a:lnTo>
                    <a:pt x="15161" y="73490"/>
                  </a:lnTo>
                  <a:lnTo>
                    <a:pt x="15122" y="73138"/>
                  </a:lnTo>
                  <a:lnTo>
                    <a:pt x="15106" y="72757"/>
                  </a:lnTo>
                  <a:lnTo>
                    <a:pt x="15193" y="72189"/>
                  </a:lnTo>
                  <a:lnTo>
                    <a:pt x="15347" y="71737"/>
                  </a:lnTo>
                  <a:lnTo>
                    <a:pt x="15407" y="71341"/>
                  </a:lnTo>
                  <a:lnTo>
                    <a:pt x="15395" y="70750"/>
                  </a:lnTo>
                  <a:lnTo>
                    <a:pt x="15359" y="70293"/>
                  </a:lnTo>
                  <a:lnTo>
                    <a:pt x="15177" y="69673"/>
                  </a:lnTo>
                  <a:lnTo>
                    <a:pt x="15046" y="69049"/>
                  </a:lnTo>
                  <a:lnTo>
                    <a:pt x="15090" y="68434"/>
                  </a:lnTo>
                  <a:lnTo>
                    <a:pt x="14852" y="67677"/>
                  </a:lnTo>
                  <a:lnTo>
                    <a:pt x="14753" y="67238"/>
                  </a:lnTo>
                  <a:lnTo>
                    <a:pt x="14607" y="66290"/>
                  </a:lnTo>
                  <a:lnTo>
                    <a:pt x="14686" y="65408"/>
                  </a:lnTo>
                  <a:lnTo>
                    <a:pt x="14817" y="64346"/>
                  </a:lnTo>
                  <a:lnTo>
                    <a:pt x="14821" y="63412"/>
                  </a:lnTo>
                  <a:lnTo>
                    <a:pt x="14876" y="62521"/>
                  </a:lnTo>
                  <a:lnTo>
                    <a:pt x="15126" y="61649"/>
                  </a:lnTo>
                  <a:lnTo>
                    <a:pt x="15414" y="60996"/>
                  </a:lnTo>
                  <a:lnTo>
                    <a:pt x="15688" y="60257"/>
                  </a:lnTo>
                  <a:lnTo>
                    <a:pt x="15866" y="59514"/>
                  </a:lnTo>
                  <a:lnTo>
                    <a:pt x="16016" y="58747"/>
                  </a:lnTo>
                  <a:lnTo>
                    <a:pt x="16301" y="58260"/>
                  </a:lnTo>
                  <a:lnTo>
                    <a:pt x="16582" y="57222"/>
                  </a:lnTo>
                  <a:lnTo>
                    <a:pt x="16784" y="56364"/>
                  </a:lnTo>
                  <a:lnTo>
                    <a:pt x="16970" y="55883"/>
                  </a:lnTo>
                  <a:lnTo>
                    <a:pt x="16950" y="55268"/>
                  </a:lnTo>
                  <a:lnTo>
                    <a:pt x="16887" y="54734"/>
                  </a:lnTo>
                  <a:lnTo>
                    <a:pt x="16626" y="54324"/>
                  </a:lnTo>
                  <a:lnTo>
                    <a:pt x="16361" y="53714"/>
                  </a:lnTo>
                  <a:lnTo>
                    <a:pt x="15688" y="53281"/>
                  </a:lnTo>
                  <a:lnTo>
                    <a:pt x="14971" y="52904"/>
                  </a:lnTo>
                  <a:lnTo>
                    <a:pt x="14647" y="52328"/>
                  </a:lnTo>
                  <a:lnTo>
                    <a:pt x="14235" y="51641"/>
                  </a:lnTo>
                  <a:lnTo>
                    <a:pt x="14128" y="50941"/>
                  </a:lnTo>
                  <a:lnTo>
                    <a:pt x="14088" y="50245"/>
                  </a:lnTo>
                  <a:lnTo>
                    <a:pt x="13871" y="49545"/>
                  </a:lnTo>
                  <a:lnTo>
                    <a:pt x="13807" y="49030"/>
                  </a:lnTo>
                  <a:lnTo>
                    <a:pt x="13716" y="48039"/>
                  </a:lnTo>
                  <a:lnTo>
                    <a:pt x="13590" y="47553"/>
                  </a:lnTo>
                  <a:lnTo>
                    <a:pt x="13265" y="46909"/>
                  </a:lnTo>
                  <a:lnTo>
                    <a:pt x="13067" y="45995"/>
                  </a:lnTo>
                  <a:lnTo>
                    <a:pt x="12988" y="45713"/>
                  </a:lnTo>
                  <a:lnTo>
                    <a:pt x="12845" y="45180"/>
                  </a:lnTo>
                  <a:lnTo>
                    <a:pt x="12160" y="44269"/>
                  </a:lnTo>
                  <a:lnTo>
                    <a:pt x="11709" y="43350"/>
                  </a:lnTo>
                  <a:lnTo>
                    <a:pt x="11274" y="42392"/>
                  </a:lnTo>
                  <a:lnTo>
                    <a:pt x="10846" y="41367"/>
                  </a:lnTo>
                  <a:lnTo>
                    <a:pt x="10660" y="41043"/>
                  </a:lnTo>
                  <a:lnTo>
                    <a:pt x="10157" y="40095"/>
                  </a:lnTo>
                  <a:lnTo>
                    <a:pt x="9722" y="38827"/>
                  </a:lnTo>
                  <a:lnTo>
                    <a:pt x="9172" y="37770"/>
                  </a:lnTo>
                  <a:lnTo>
                    <a:pt x="8800" y="36855"/>
                  </a:lnTo>
                  <a:lnTo>
                    <a:pt x="8784" y="36102"/>
                  </a:lnTo>
                  <a:lnTo>
                    <a:pt x="8570" y="33895"/>
                  </a:lnTo>
                  <a:lnTo>
                    <a:pt x="8542" y="32942"/>
                  </a:lnTo>
                  <a:lnTo>
                    <a:pt x="8534" y="32061"/>
                  </a:lnTo>
                  <a:lnTo>
                    <a:pt x="8617" y="31122"/>
                  </a:lnTo>
                  <a:lnTo>
                    <a:pt x="8514" y="30445"/>
                  </a:lnTo>
                  <a:lnTo>
                    <a:pt x="8055" y="29954"/>
                  </a:lnTo>
                  <a:lnTo>
                    <a:pt x="7952" y="29392"/>
                  </a:lnTo>
                  <a:lnTo>
                    <a:pt x="7941" y="28749"/>
                  </a:lnTo>
                  <a:lnTo>
                    <a:pt x="7826" y="27891"/>
                  </a:lnTo>
                  <a:lnTo>
                    <a:pt x="6962" y="28598"/>
                  </a:lnTo>
                  <a:lnTo>
                    <a:pt x="6891" y="28172"/>
                  </a:lnTo>
                  <a:lnTo>
                    <a:pt x="6824" y="27324"/>
                  </a:lnTo>
                  <a:lnTo>
                    <a:pt x="7423" y="26929"/>
                  </a:lnTo>
                  <a:lnTo>
                    <a:pt x="7910" y="26391"/>
                  </a:lnTo>
                  <a:lnTo>
                    <a:pt x="8539" y="25514"/>
                  </a:lnTo>
                  <a:lnTo>
                    <a:pt x="9746" y="23526"/>
                  </a:lnTo>
                  <a:lnTo>
                    <a:pt x="11178" y="21748"/>
                  </a:lnTo>
                  <a:lnTo>
                    <a:pt x="12244" y="20486"/>
                  </a:lnTo>
                  <a:lnTo>
                    <a:pt x="14206" y="18279"/>
                  </a:lnTo>
                  <a:lnTo>
                    <a:pt x="15228" y="17255"/>
                  </a:lnTo>
                  <a:lnTo>
                    <a:pt x="17232" y="15010"/>
                  </a:lnTo>
                  <a:lnTo>
                    <a:pt x="19072" y="12838"/>
                  </a:lnTo>
                  <a:lnTo>
                    <a:pt x="20141" y="11417"/>
                  </a:lnTo>
                  <a:lnTo>
                    <a:pt x="21289" y="9997"/>
                  </a:lnTo>
                  <a:lnTo>
                    <a:pt x="23062" y="7181"/>
                  </a:lnTo>
                  <a:lnTo>
                    <a:pt x="24092" y="5561"/>
                  </a:lnTo>
                  <a:lnTo>
                    <a:pt x="25042" y="4093"/>
                  </a:lnTo>
                  <a:lnTo>
                    <a:pt x="25941" y="2988"/>
                  </a:lnTo>
                  <a:lnTo>
                    <a:pt x="26554" y="2368"/>
                  </a:lnTo>
                  <a:lnTo>
                    <a:pt x="27124" y="1901"/>
                  </a:lnTo>
                  <a:lnTo>
                    <a:pt x="28050" y="1434"/>
                  </a:lnTo>
                  <a:lnTo>
                    <a:pt x="28941" y="972"/>
                  </a:lnTo>
                  <a:lnTo>
                    <a:pt x="29508" y="662"/>
                  </a:lnTo>
                  <a:lnTo>
                    <a:pt x="31237" y="95"/>
                  </a:lnTo>
                  <a:lnTo>
                    <a:pt x="32599" y="0"/>
                  </a:lnTo>
                  <a:lnTo>
                    <a:pt x="33755" y="186"/>
                  </a:lnTo>
                  <a:lnTo>
                    <a:pt x="35104" y="772"/>
                  </a:lnTo>
                  <a:lnTo>
                    <a:pt x="36293" y="1515"/>
                  </a:lnTo>
                  <a:lnTo>
                    <a:pt x="36961" y="2011"/>
                  </a:lnTo>
                  <a:lnTo>
                    <a:pt x="37872" y="2630"/>
                  </a:lnTo>
                  <a:lnTo>
                    <a:pt x="38493" y="3445"/>
                  </a:lnTo>
                  <a:lnTo>
                    <a:pt x="39237" y="4260"/>
                  </a:lnTo>
                  <a:lnTo>
                    <a:pt x="41016" y="5537"/>
                  </a:lnTo>
                  <a:lnTo>
                    <a:pt x="41878" y="6076"/>
                  </a:lnTo>
                  <a:lnTo>
                    <a:pt x="43426" y="7105"/>
                  </a:lnTo>
                  <a:lnTo>
                    <a:pt x="44459" y="7529"/>
                  </a:lnTo>
                  <a:lnTo>
                    <a:pt x="45176" y="7543"/>
                  </a:lnTo>
                  <a:lnTo>
                    <a:pt x="46541" y="7248"/>
                  </a:lnTo>
                  <a:lnTo>
                    <a:pt x="47630" y="6947"/>
                  </a:lnTo>
                  <a:lnTo>
                    <a:pt x="48877" y="6609"/>
                  </a:lnTo>
                  <a:lnTo>
                    <a:pt x="50362" y="6356"/>
                  </a:lnTo>
                  <a:lnTo>
                    <a:pt x="52404" y="6199"/>
                  </a:lnTo>
                  <a:lnTo>
                    <a:pt x="54490" y="5956"/>
                  </a:lnTo>
                  <a:lnTo>
                    <a:pt x="56771" y="5799"/>
                  </a:lnTo>
                  <a:lnTo>
                    <a:pt x="58414" y="5794"/>
                  </a:lnTo>
                  <a:lnTo>
                    <a:pt x="59629" y="5942"/>
                  </a:lnTo>
                  <a:lnTo>
                    <a:pt x="60947" y="5927"/>
                  </a:lnTo>
                  <a:lnTo>
                    <a:pt x="62230" y="5952"/>
                  </a:lnTo>
                  <a:lnTo>
                    <a:pt x="63390" y="6013"/>
                  </a:lnTo>
                  <a:lnTo>
                    <a:pt x="64668" y="5999"/>
                  </a:lnTo>
                  <a:lnTo>
                    <a:pt x="65871" y="5899"/>
                  </a:lnTo>
                  <a:lnTo>
                    <a:pt x="67316" y="5565"/>
                  </a:lnTo>
                  <a:lnTo>
                    <a:pt x="69051" y="4879"/>
                  </a:lnTo>
                  <a:lnTo>
                    <a:pt x="72206" y="3135"/>
                  </a:lnTo>
                  <a:lnTo>
                    <a:pt x="73745" y="2082"/>
                  </a:lnTo>
                  <a:lnTo>
                    <a:pt x="75036" y="1467"/>
                  </a:lnTo>
                  <a:lnTo>
                    <a:pt x="76568" y="814"/>
                  </a:lnTo>
                  <a:lnTo>
                    <a:pt x="77292" y="633"/>
                  </a:lnTo>
                  <a:lnTo>
                    <a:pt x="78056" y="529"/>
                  </a:lnTo>
                  <a:lnTo>
                    <a:pt x="78971" y="667"/>
                  </a:lnTo>
                  <a:lnTo>
                    <a:pt x="80051" y="810"/>
                  </a:lnTo>
                  <a:lnTo>
                    <a:pt x="80922" y="1224"/>
                  </a:lnTo>
                  <a:lnTo>
                    <a:pt x="81434" y="1639"/>
                  </a:lnTo>
                  <a:lnTo>
                    <a:pt x="81825" y="2163"/>
                  </a:lnTo>
                  <a:lnTo>
                    <a:pt x="82130" y="2892"/>
                  </a:lnTo>
                  <a:lnTo>
                    <a:pt x="82122" y="3292"/>
                  </a:lnTo>
                  <a:lnTo>
                    <a:pt x="82269" y="3979"/>
                  </a:lnTo>
                  <a:lnTo>
                    <a:pt x="82336" y="4622"/>
                  </a:lnTo>
                  <a:lnTo>
                    <a:pt x="82244" y="5342"/>
                  </a:lnTo>
                  <a:lnTo>
                    <a:pt x="82327" y="5952"/>
                  </a:lnTo>
                  <a:lnTo>
                    <a:pt x="83182" y="7467"/>
                  </a:lnTo>
                  <a:lnTo>
                    <a:pt x="84850" y="9068"/>
                  </a:lnTo>
                  <a:lnTo>
                    <a:pt x="85115" y="9416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6" name="pg306"/>
            <p:cNvSpPr/>
            <p:nvPr/>
          </p:nvSpPr>
          <p:spPr>
            <a:xfrm>
              <a:off x="5488132" y="5180077"/>
              <a:ext cx="354014" cy="385136"/>
            </a:xfrm>
            <a:custGeom>
              <a:avLst/>
              <a:gdLst/>
              <a:ahLst/>
              <a:cxnLst/>
              <a:rect l="0" t="0" r="0" b="0"/>
              <a:pathLst>
                <a:path w="354014" h="385136">
                  <a:moveTo>
                    <a:pt x="349616" y="171707"/>
                  </a:moveTo>
                  <a:lnTo>
                    <a:pt x="349901" y="174652"/>
                  </a:lnTo>
                  <a:lnTo>
                    <a:pt x="350119" y="177659"/>
                  </a:lnTo>
                  <a:lnTo>
                    <a:pt x="350507" y="178760"/>
                  </a:lnTo>
                  <a:lnTo>
                    <a:pt x="351291" y="180480"/>
                  </a:lnTo>
                  <a:lnTo>
                    <a:pt x="352177" y="183773"/>
                  </a:lnTo>
                  <a:lnTo>
                    <a:pt x="352566" y="184874"/>
                  </a:lnTo>
                  <a:lnTo>
                    <a:pt x="352554" y="185555"/>
                  </a:lnTo>
                  <a:lnTo>
                    <a:pt x="352197" y="186370"/>
                  </a:lnTo>
                  <a:lnTo>
                    <a:pt x="351640" y="187109"/>
                  </a:lnTo>
                  <a:lnTo>
                    <a:pt x="351366" y="187375"/>
                  </a:lnTo>
                  <a:lnTo>
                    <a:pt x="351164" y="187519"/>
                  </a:lnTo>
                  <a:lnTo>
                    <a:pt x="350974" y="187700"/>
                  </a:lnTo>
                  <a:lnTo>
                    <a:pt x="350808" y="187905"/>
                  </a:lnTo>
                  <a:lnTo>
                    <a:pt x="350665" y="188124"/>
                  </a:lnTo>
                  <a:lnTo>
                    <a:pt x="350563" y="188352"/>
                  </a:lnTo>
                  <a:lnTo>
                    <a:pt x="350523" y="188500"/>
                  </a:lnTo>
                  <a:lnTo>
                    <a:pt x="350500" y="188653"/>
                  </a:lnTo>
                  <a:lnTo>
                    <a:pt x="350471" y="188972"/>
                  </a:lnTo>
                  <a:lnTo>
                    <a:pt x="350451" y="189129"/>
                  </a:lnTo>
                  <a:lnTo>
                    <a:pt x="350396" y="189325"/>
                  </a:lnTo>
                  <a:lnTo>
                    <a:pt x="350202" y="189906"/>
                  </a:lnTo>
                  <a:lnTo>
                    <a:pt x="350186" y="190101"/>
                  </a:lnTo>
                  <a:lnTo>
                    <a:pt x="350211" y="190268"/>
                  </a:lnTo>
                  <a:lnTo>
                    <a:pt x="350262" y="190435"/>
                  </a:lnTo>
                  <a:lnTo>
                    <a:pt x="350325" y="190606"/>
                  </a:lnTo>
                  <a:lnTo>
                    <a:pt x="350396" y="190768"/>
                  </a:lnTo>
                  <a:lnTo>
                    <a:pt x="350538" y="191116"/>
                  </a:lnTo>
                  <a:lnTo>
                    <a:pt x="350618" y="191293"/>
                  </a:lnTo>
                  <a:lnTo>
                    <a:pt x="350705" y="191474"/>
                  </a:lnTo>
                  <a:lnTo>
                    <a:pt x="350792" y="191645"/>
                  </a:lnTo>
                  <a:lnTo>
                    <a:pt x="350888" y="191822"/>
                  </a:lnTo>
                  <a:lnTo>
                    <a:pt x="350966" y="191960"/>
                  </a:lnTo>
                  <a:lnTo>
                    <a:pt x="351050" y="192098"/>
                  </a:lnTo>
                  <a:lnTo>
                    <a:pt x="351311" y="192512"/>
                  </a:lnTo>
                  <a:lnTo>
                    <a:pt x="351785" y="193161"/>
                  </a:lnTo>
                  <a:lnTo>
                    <a:pt x="352230" y="193418"/>
                  </a:lnTo>
                  <a:lnTo>
                    <a:pt x="352400" y="193561"/>
                  </a:lnTo>
                  <a:lnTo>
                    <a:pt x="352546" y="193732"/>
                  </a:lnTo>
                  <a:lnTo>
                    <a:pt x="352685" y="193923"/>
                  </a:lnTo>
                  <a:lnTo>
                    <a:pt x="353104" y="194542"/>
                  </a:lnTo>
                  <a:lnTo>
                    <a:pt x="353259" y="194786"/>
                  </a:lnTo>
                  <a:lnTo>
                    <a:pt x="353401" y="195029"/>
                  </a:lnTo>
                  <a:lnTo>
                    <a:pt x="353535" y="195281"/>
                  </a:lnTo>
                  <a:lnTo>
                    <a:pt x="353651" y="195539"/>
                  </a:lnTo>
                  <a:lnTo>
                    <a:pt x="353762" y="195824"/>
                  </a:lnTo>
                  <a:lnTo>
                    <a:pt x="353860" y="196115"/>
                  </a:lnTo>
                  <a:lnTo>
                    <a:pt x="353940" y="196415"/>
                  </a:lnTo>
                  <a:lnTo>
                    <a:pt x="353991" y="196716"/>
                  </a:lnTo>
                  <a:lnTo>
                    <a:pt x="354014" y="197011"/>
                  </a:lnTo>
                  <a:lnTo>
                    <a:pt x="353999" y="197216"/>
                  </a:lnTo>
                  <a:lnTo>
                    <a:pt x="353967" y="197421"/>
                  </a:lnTo>
                  <a:lnTo>
                    <a:pt x="353880" y="197826"/>
                  </a:lnTo>
                  <a:lnTo>
                    <a:pt x="353849" y="198031"/>
                  </a:lnTo>
                  <a:lnTo>
                    <a:pt x="353820" y="198283"/>
                  </a:lnTo>
                  <a:lnTo>
                    <a:pt x="353781" y="198793"/>
                  </a:lnTo>
                  <a:lnTo>
                    <a:pt x="353758" y="199046"/>
                  </a:lnTo>
                  <a:lnTo>
                    <a:pt x="353726" y="199298"/>
                  </a:lnTo>
                  <a:lnTo>
                    <a:pt x="353671" y="199613"/>
                  </a:lnTo>
                  <a:lnTo>
                    <a:pt x="353524" y="200237"/>
                  </a:lnTo>
                  <a:lnTo>
                    <a:pt x="353441" y="200542"/>
                  </a:lnTo>
                  <a:lnTo>
                    <a:pt x="353270" y="201147"/>
                  </a:lnTo>
                  <a:lnTo>
                    <a:pt x="353179" y="201438"/>
                  </a:lnTo>
                  <a:lnTo>
                    <a:pt x="352990" y="202019"/>
                  </a:lnTo>
                  <a:lnTo>
                    <a:pt x="352780" y="202610"/>
                  </a:lnTo>
                  <a:lnTo>
                    <a:pt x="352669" y="202910"/>
                  </a:lnTo>
                  <a:lnTo>
                    <a:pt x="352324" y="203806"/>
                  </a:lnTo>
                  <a:lnTo>
                    <a:pt x="352206" y="204149"/>
                  </a:lnTo>
                  <a:lnTo>
                    <a:pt x="351983" y="204840"/>
                  </a:lnTo>
                  <a:lnTo>
                    <a:pt x="351857" y="205179"/>
                  </a:lnTo>
                  <a:lnTo>
                    <a:pt x="351707" y="205503"/>
                  </a:lnTo>
                  <a:lnTo>
                    <a:pt x="351576" y="205746"/>
                  </a:lnTo>
                  <a:lnTo>
                    <a:pt x="351426" y="205979"/>
                  </a:lnTo>
                  <a:lnTo>
                    <a:pt x="351275" y="206208"/>
                  </a:lnTo>
                  <a:lnTo>
                    <a:pt x="350954" y="206661"/>
                  </a:lnTo>
                  <a:lnTo>
                    <a:pt x="350741" y="206951"/>
                  </a:lnTo>
                  <a:lnTo>
                    <a:pt x="350286" y="207519"/>
                  </a:lnTo>
                  <a:lnTo>
                    <a:pt x="350064" y="207805"/>
                  </a:lnTo>
                  <a:lnTo>
                    <a:pt x="349859" y="208105"/>
                  </a:lnTo>
                  <a:lnTo>
                    <a:pt x="349716" y="208372"/>
                  </a:lnTo>
                  <a:lnTo>
                    <a:pt x="349478" y="208943"/>
                  </a:lnTo>
                  <a:lnTo>
                    <a:pt x="349336" y="209201"/>
                  </a:lnTo>
                  <a:lnTo>
                    <a:pt x="349149" y="209406"/>
                  </a:lnTo>
                  <a:lnTo>
                    <a:pt x="348971" y="209525"/>
                  </a:lnTo>
                  <a:lnTo>
                    <a:pt x="348770" y="209615"/>
                  </a:lnTo>
                  <a:lnTo>
                    <a:pt x="348556" y="209692"/>
                  </a:lnTo>
                  <a:lnTo>
                    <a:pt x="348120" y="209825"/>
                  </a:lnTo>
                  <a:lnTo>
                    <a:pt x="347886" y="209882"/>
                  </a:lnTo>
                  <a:lnTo>
                    <a:pt x="347396" y="209954"/>
                  </a:lnTo>
                  <a:lnTo>
                    <a:pt x="347162" y="210006"/>
                  </a:lnTo>
                  <a:lnTo>
                    <a:pt x="346949" y="210096"/>
                  </a:lnTo>
                  <a:lnTo>
                    <a:pt x="346806" y="210182"/>
                  </a:lnTo>
                  <a:lnTo>
                    <a:pt x="346672" y="210277"/>
                  </a:lnTo>
                  <a:lnTo>
                    <a:pt x="346303" y="210621"/>
                  </a:lnTo>
                  <a:lnTo>
                    <a:pt x="346189" y="210764"/>
                  </a:lnTo>
                  <a:lnTo>
                    <a:pt x="346089" y="210916"/>
                  </a:lnTo>
                  <a:lnTo>
                    <a:pt x="345998" y="211078"/>
                  </a:lnTo>
                  <a:lnTo>
                    <a:pt x="345904" y="211236"/>
                  </a:lnTo>
                  <a:lnTo>
                    <a:pt x="345800" y="211393"/>
                  </a:lnTo>
                  <a:lnTo>
                    <a:pt x="345686" y="211536"/>
                  </a:lnTo>
                  <a:lnTo>
                    <a:pt x="345432" y="211817"/>
                  </a:lnTo>
                  <a:lnTo>
                    <a:pt x="345314" y="211960"/>
                  </a:lnTo>
                  <a:lnTo>
                    <a:pt x="345203" y="212112"/>
                  </a:lnTo>
                  <a:lnTo>
                    <a:pt x="345100" y="212293"/>
                  </a:lnTo>
                  <a:lnTo>
                    <a:pt x="344922" y="212684"/>
                  </a:lnTo>
                  <a:lnTo>
                    <a:pt x="344838" y="212884"/>
                  </a:lnTo>
                  <a:lnTo>
                    <a:pt x="344748" y="213075"/>
                  </a:lnTo>
                  <a:lnTo>
                    <a:pt x="344526" y="213480"/>
                  </a:lnTo>
                  <a:lnTo>
                    <a:pt x="344292" y="213871"/>
                  </a:lnTo>
                  <a:lnTo>
                    <a:pt x="344170" y="214066"/>
                  </a:lnTo>
                  <a:lnTo>
                    <a:pt x="343976" y="214476"/>
                  </a:lnTo>
                  <a:lnTo>
                    <a:pt x="343773" y="214881"/>
                  </a:lnTo>
                  <a:lnTo>
                    <a:pt x="343666" y="215076"/>
                  </a:lnTo>
                  <a:lnTo>
                    <a:pt x="343520" y="215334"/>
                  </a:lnTo>
                  <a:lnTo>
                    <a:pt x="343366" y="215581"/>
                  </a:lnTo>
                  <a:lnTo>
                    <a:pt x="343208" y="215825"/>
                  </a:lnTo>
                  <a:lnTo>
                    <a:pt x="343057" y="216077"/>
                  </a:lnTo>
                  <a:lnTo>
                    <a:pt x="342911" y="216329"/>
                  </a:lnTo>
                  <a:lnTo>
                    <a:pt x="342772" y="216615"/>
                  </a:lnTo>
                  <a:lnTo>
                    <a:pt x="342392" y="217492"/>
                  </a:lnTo>
                  <a:lnTo>
                    <a:pt x="342254" y="217778"/>
                  </a:lnTo>
                  <a:lnTo>
                    <a:pt x="342119" y="218021"/>
                  </a:lnTo>
                  <a:lnTo>
                    <a:pt x="341972" y="218259"/>
                  </a:lnTo>
                  <a:lnTo>
                    <a:pt x="341822" y="218493"/>
                  </a:lnTo>
                  <a:lnTo>
                    <a:pt x="341680" y="218736"/>
                  </a:lnTo>
                  <a:lnTo>
                    <a:pt x="341549" y="218979"/>
                  </a:lnTo>
                  <a:lnTo>
                    <a:pt x="341355" y="219417"/>
                  </a:lnTo>
                  <a:lnTo>
                    <a:pt x="341264" y="219642"/>
                  </a:lnTo>
                  <a:lnTo>
                    <a:pt x="341094" y="220089"/>
                  </a:lnTo>
                  <a:lnTo>
                    <a:pt x="340967" y="220414"/>
                  </a:lnTo>
                  <a:lnTo>
                    <a:pt x="340848" y="220742"/>
                  </a:lnTo>
                  <a:lnTo>
                    <a:pt x="340734" y="221071"/>
                  </a:lnTo>
                  <a:lnTo>
                    <a:pt x="340627" y="221400"/>
                  </a:lnTo>
                  <a:lnTo>
                    <a:pt x="340527" y="221733"/>
                  </a:lnTo>
                  <a:lnTo>
                    <a:pt x="340460" y="221995"/>
                  </a:lnTo>
                  <a:lnTo>
                    <a:pt x="340409" y="222263"/>
                  </a:lnTo>
                  <a:lnTo>
                    <a:pt x="340353" y="222525"/>
                  </a:lnTo>
                  <a:lnTo>
                    <a:pt x="340290" y="222787"/>
                  </a:lnTo>
                  <a:lnTo>
                    <a:pt x="340211" y="223044"/>
                  </a:lnTo>
                  <a:lnTo>
                    <a:pt x="340104" y="223277"/>
                  </a:lnTo>
                  <a:lnTo>
                    <a:pt x="339974" y="223506"/>
                  </a:lnTo>
                  <a:lnTo>
                    <a:pt x="339839" y="223735"/>
                  </a:lnTo>
                  <a:lnTo>
                    <a:pt x="339712" y="223963"/>
                  </a:lnTo>
                  <a:lnTo>
                    <a:pt x="339605" y="224197"/>
                  </a:lnTo>
                  <a:lnTo>
                    <a:pt x="339511" y="224497"/>
                  </a:lnTo>
                  <a:lnTo>
                    <a:pt x="339440" y="224807"/>
                  </a:lnTo>
                  <a:lnTo>
                    <a:pt x="339384" y="225121"/>
                  </a:lnTo>
                  <a:lnTo>
                    <a:pt x="339336" y="225436"/>
                  </a:lnTo>
                  <a:lnTo>
                    <a:pt x="339177" y="226389"/>
                  </a:lnTo>
                  <a:lnTo>
                    <a:pt x="339130" y="226708"/>
                  </a:lnTo>
                  <a:lnTo>
                    <a:pt x="339090" y="227028"/>
                  </a:lnTo>
                  <a:lnTo>
                    <a:pt x="339059" y="227352"/>
                  </a:lnTo>
                  <a:lnTo>
                    <a:pt x="339043" y="227709"/>
                  </a:lnTo>
                  <a:lnTo>
                    <a:pt x="339059" y="228434"/>
                  </a:lnTo>
                  <a:lnTo>
                    <a:pt x="339055" y="228796"/>
                  </a:lnTo>
                  <a:lnTo>
                    <a:pt x="339023" y="229153"/>
                  </a:lnTo>
                  <a:lnTo>
                    <a:pt x="338964" y="229601"/>
                  </a:lnTo>
                  <a:lnTo>
                    <a:pt x="338885" y="230063"/>
                  </a:lnTo>
                  <a:lnTo>
                    <a:pt x="338778" y="230511"/>
                  </a:lnTo>
                  <a:lnTo>
                    <a:pt x="338620" y="230926"/>
                  </a:lnTo>
                  <a:lnTo>
                    <a:pt x="338402" y="231283"/>
                  </a:lnTo>
                  <a:lnTo>
                    <a:pt x="338240" y="231459"/>
                  </a:lnTo>
                  <a:lnTo>
                    <a:pt x="338062" y="231621"/>
                  </a:lnTo>
                  <a:lnTo>
                    <a:pt x="337872" y="231774"/>
                  </a:lnTo>
                  <a:lnTo>
                    <a:pt x="337670" y="231912"/>
                  </a:lnTo>
                  <a:lnTo>
                    <a:pt x="337463" y="232041"/>
                  </a:lnTo>
                  <a:lnTo>
                    <a:pt x="337218" y="232174"/>
                  </a:lnTo>
                  <a:lnTo>
                    <a:pt x="336957" y="232284"/>
                  </a:lnTo>
                  <a:lnTo>
                    <a:pt x="336688" y="232384"/>
                  </a:lnTo>
                  <a:lnTo>
                    <a:pt x="336142" y="232551"/>
                  </a:lnTo>
                  <a:lnTo>
                    <a:pt x="335714" y="232670"/>
                  </a:lnTo>
                  <a:lnTo>
                    <a:pt x="335278" y="232770"/>
                  </a:lnTo>
                  <a:lnTo>
                    <a:pt x="334835" y="232846"/>
                  </a:lnTo>
                  <a:lnTo>
                    <a:pt x="334392" y="232908"/>
                  </a:lnTo>
                  <a:lnTo>
                    <a:pt x="333949" y="232946"/>
                  </a:lnTo>
                  <a:lnTo>
                    <a:pt x="333561" y="232965"/>
                  </a:lnTo>
                  <a:lnTo>
                    <a:pt x="333172" y="232960"/>
                  </a:lnTo>
                  <a:lnTo>
                    <a:pt x="332005" y="232913"/>
                  </a:lnTo>
                  <a:lnTo>
                    <a:pt x="331090" y="232889"/>
                  </a:lnTo>
                  <a:lnTo>
                    <a:pt x="330631" y="232870"/>
                  </a:lnTo>
                  <a:lnTo>
                    <a:pt x="330176" y="232836"/>
                  </a:lnTo>
                  <a:lnTo>
                    <a:pt x="329725" y="232770"/>
                  </a:lnTo>
                  <a:lnTo>
                    <a:pt x="329364" y="232689"/>
                  </a:lnTo>
                  <a:lnTo>
                    <a:pt x="329003" y="232594"/>
                  </a:lnTo>
                  <a:lnTo>
                    <a:pt x="327939" y="232251"/>
                  </a:lnTo>
                  <a:lnTo>
                    <a:pt x="327302" y="232036"/>
                  </a:lnTo>
                  <a:lnTo>
                    <a:pt x="327088" y="231960"/>
                  </a:lnTo>
                  <a:lnTo>
                    <a:pt x="326585" y="231793"/>
                  </a:lnTo>
                  <a:lnTo>
                    <a:pt x="325946" y="231592"/>
                  </a:lnTo>
                  <a:lnTo>
                    <a:pt x="325613" y="233285"/>
                  </a:lnTo>
                  <a:lnTo>
                    <a:pt x="325347" y="234957"/>
                  </a:lnTo>
                  <a:lnTo>
                    <a:pt x="324812" y="234614"/>
                  </a:lnTo>
                  <a:lnTo>
                    <a:pt x="324554" y="234438"/>
                  </a:lnTo>
                  <a:lnTo>
                    <a:pt x="323007" y="233323"/>
                  </a:lnTo>
                  <a:lnTo>
                    <a:pt x="322274" y="232879"/>
                  </a:lnTo>
                  <a:lnTo>
                    <a:pt x="321911" y="232600"/>
                  </a:lnTo>
                  <a:lnTo>
                    <a:pt x="321494" y="232186"/>
                  </a:lnTo>
                  <a:lnTo>
                    <a:pt x="321194" y="231878"/>
                  </a:lnTo>
                  <a:lnTo>
                    <a:pt x="321036" y="231778"/>
                  </a:lnTo>
                  <a:lnTo>
                    <a:pt x="320718" y="231616"/>
                  </a:lnTo>
                  <a:lnTo>
                    <a:pt x="320067" y="231152"/>
                  </a:lnTo>
                  <a:lnTo>
                    <a:pt x="319491" y="230869"/>
                  </a:lnTo>
                  <a:lnTo>
                    <a:pt x="318982" y="230551"/>
                  </a:lnTo>
                  <a:lnTo>
                    <a:pt x="318566" y="230242"/>
                  </a:lnTo>
                  <a:lnTo>
                    <a:pt x="318101" y="230002"/>
                  </a:lnTo>
                  <a:lnTo>
                    <a:pt x="317631" y="229808"/>
                  </a:lnTo>
                  <a:lnTo>
                    <a:pt x="317057" y="229491"/>
                  </a:lnTo>
                  <a:lnTo>
                    <a:pt x="316744" y="229391"/>
                  </a:lnTo>
                  <a:lnTo>
                    <a:pt x="316320" y="229272"/>
                  </a:lnTo>
                  <a:lnTo>
                    <a:pt x="316182" y="229224"/>
                  </a:lnTo>
                  <a:lnTo>
                    <a:pt x="315869" y="229077"/>
                  </a:lnTo>
                  <a:lnTo>
                    <a:pt x="315572" y="228905"/>
                  </a:lnTo>
                  <a:lnTo>
                    <a:pt x="315426" y="228815"/>
                  </a:lnTo>
                  <a:lnTo>
                    <a:pt x="314472" y="228543"/>
                  </a:lnTo>
                  <a:lnTo>
                    <a:pt x="314266" y="228538"/>
                  </a:lnTo>
                  <a:lnTo>
                    <a:pt x="313454" y="228319"/>
                  </a:lnTo>
                  <a:lnTo>
                    <a:pt x="311770" y="228015"/>
                  </a:lnTo>
                  <a:lnTo>
                    <a:pt x="311251" y="227895"/>
                  </a:lnTo>
                  <a:lnTo>
                    <a:pt x="309769" y="227368"/>
                  </a:lnTo>
                  <a:lnTo>
                    <a:pt x="308989" y="227075"/>
                  </a:lnTo>
                  <a:lnTo>
                    <a:pt x="308648" y="227137"/>
                  </a:lnTo>
                  <a:lnTo>
                    <a:pt x="306143" y="226475"/>
                  </a:lnTo>
                  <a:lnTo>
                    <a:pt x="305402" y="226117"/>
                  </a:lnTo>
                  <a:lnTo>
                    <a:pt x="304523" y="225898"/>
                  </a:lnTo>
                  <a:lnTo>
                    <a:pt x="303162" y="226008"/>
                  </a:lnTo>
                  <a:lnTo>
                    <a:pt x="301507" y="226451"/>
                  </a:lnTo>
                  <a:lnTo>
                    <a:pt x="301246" y="226518"/>
                  </a:lnTo>
                  <a:lnTo>
                    <a:pt x="299817" y="226699"/>
                  </a:lnTo>
                  <a:lnTo>
                    <a:pt x="299674" y="226832"/>
                  </a:lnTo>
                  <a:lnTo>
                    <a:pt x="299310" y="226818"/>
                  </a:lnTo>
                  <a:lnTo>
                    <a:pt x="298570" y="226775"/>
                  </a:lnTo>
                  <a:lnTo>
                    <a:pt x="297145" y="226642"/>
                  </a:lnTo>
                  <a:lnTo>
                    <a:pt x="296919" y="226604"/>
                  </a:lnTo>
                  <a:lnTo>
                    <a:pt x="296693" y="226556"/>
                  </a:lnTo>
                  <a:lnTo>
                    <a:pt x="296452" y="226484"/>
                  </a:lnTo>
                  <a:lnTo>
                    <a:pt x="296214" y="226394"/>
                  </a:lnTo>
                  <a:lnTo>
                    <a:pt x="295977" y="226294"/>
                  </a:lnTo>
                  <a:lnTo>
                    <a:pt x="295522" y="226070"/>
                  </a:lnTo>
                  <a:lnTo>
                    <a:pt x="295268" y="225927"/>
                  </a:lnTo>
                  <a:lnTo>
                    <a:pt x="295023" y="225774"/>
                  </a:lnTo>
                  <a:lnTo>
                    <a:pt x="293701" y="224874"/>
                  </a:lnTo>
                  <a:lnTo>
                    <a:pt x="293305" y="224583"/>
                  </a:lnTo>
                  <a:lnTo>
                    <a:pt x="293115" y="224431"/>
                  </a:lnTo>
                  <a:lnTo>
                    <a:pt x="292750" y="224102"/>
                  </a:lnTo>
                  <a:lnTo>
                    <a:pt x="292188" y="223568"/>
                  </a:lnTo>
                  <a:lnTo>
                    <a:pt x="291923" y="223306"/>
                  </a:lnTo>
                  <a:lnTo>
                    <a:pt x="291591" y="222972"/>
                  </a:lnTo>
                  <a:lnTo>
                    <a:pt x="291325" y="222688"/>
                  </a:lnTo>
                  <a:lnTo>
                    <a:pt x="291005" y="222343"/>
                  </a:lnTo>
                  <a:lnTo>
                    <a:pt x="290625" y="221910"/>
                  </a:lnTo>
                  <a:lnTo>
                    <a:pt x="290031" y="221185"/>
                  </a:lnTo>
                  <a:lnTo>
                    <a:pt x="289904" y="221009"/>
                  </a:lnTo>
                  <a:lnTo>
                    <a:pt x="289781" y="220828"/>
                  </a:lnTo>
                  <a:lnTo>
                    <a:pt x="289663" y="220618"/>
                  </a:lnTo>
                  <a:lnTo>
                    <a:pt x="289552" y="220399"/>
                  </a:lnTo>
                  <a:lnTo>
                    <a:pt x="289255" y="219718"/>
                  </a:lnTo>
                  <a:lnTo>
                    <a:pt x="289128" y="219398"/>
                  </a:lnTo>
                  <a:lnTo>
                    <a:pt x="288907" y="218741"/>
                  </a:lnTo>
                  <a:lnTo>
                    <a:pt x="288776" y="218426"/>
                  </a:lnTo>
                  <a:lnTo>
                    <a:pt x="288606" y="218136"/>
                  </a:lnTo>
                  <a:lnTo>
                    <a:pt x="288479" y="217964"/>
                  </a:lnTo>
                  <a:lnTo>
                    <a:pt x="288340" y="217797"/>
                  </a:lnTo>
                  <a:lnTo>
                    <a:pt x="288186" y="217640"/>
                  </a:lnTo>
                  <a:lnTo>
                    <a:pt x="288032" y="217492"/>
                  </a:lnTo>
                  <a:lnTo>
                    <a:pt x="287862" y="217359"/>
                  </a:lnTo>
                  <a:lnTo>
                    <a:pt x="287683" y="217244"/>
                  </a:lnTo>
                  <a:lnTo>
                    <a:pt x="287497" y="217144"/>
                  </a:lnTo>
                  <a:lnTo>
                    <a:pt x="287299" y="217054"/>
                  </a:lnTo>
                  <a:lnTo>
                    <a:pt x="287098" y="216978"/>
                  </a:lnTo>
                  <a:lnTo>
                    <a:pt x="286896" y="216920"/>
                  </a:lnTo>
                  <a:lnTo>
                    <a:pt x="286698" y="216873"/>
                  </a:lnTo>
                  <a:lnTo>
                    <a:pt x="286500" y="216844"/>
                  </a:lnTo>
                  <a:lnTo>
                    <a:pt x="286294" y="216825"/>
                  </a:lnTo>
                  <a:lnTo>
                    <a:pt x="286088" y="216816"/>
                  </a:lnTo>
                  <a:lnTo>
                    <a:pt x="285882" y="216816"/>
                  </a:lnTo>
                  <a:lnTo>
                    <a:pt x="285637" y="215376"/>
                  </a:lnTo>
                  <a:lnTo>
                    <a:pt x="285182" y="215395"/>
                  </a:lnTo>
                  <a:lnTo>
                    <a:pt x="284513" y="215515"/>
                  </a:lnTo>
                  <a:lnTo>
                    <a:pt x="283843" y="215743"/>
                  </a:lnTo>
                  <a:lnTo>
                    <a:pt x="283186" y="216053"/>
                  </a:lnTo>
                  <a:lnTo>
                    <a:pt x="282541" y="216420"/>
                  </a:lnTo>
                  <a:lnTo>
                    <a:pt x="281931" y="216820"/>
                  </a:lnTo>
                  <a:lnTo>
                    <a:pt x="281393" y="217244"/>
                  </a:lnTo>
                  <a:lnTo>
                    <a:pt x="280890" y="217735"/>
                  </a:lnTo>
                  <a:lnTo>
                    <a:pt x="280399" y="218259"/>
                  </a:lnTo>
                  <a:lnTo>
                    <a:pt x="279901" y="218774"/>
                  </a:lnTo>
                  <a:lnTo>
                    <a:pt x="279382" y="219246"/>
                  </a:lnTo>
                  <a:lnTo>
                    <a:pt x="278582" y="219932"/>
                  </a:lnTo>
                  <a:lnTo>
                    <a:pt x="278175" y="220261"/>
                  </a:lnTo>
                  <a:lnTo>
                    <a:pt x="277755" y="220533"/>
                  </a:lnTo>
                  <a:lnTo>
                    <a:pt x="277316" y="220718"/>
                  </a:lnTo>
                  <a:lnTo>
                    <a:pt x="276757" y="220814"/>
                  </a:lnTo>
                  <a:lnTo>
                    <a:pt x="276160" y="220790"/>
                  </a:lnTo>
                  <a:lnTo>
                    <a:pt x="275550" y="220680"/>
                  </a:lnTo>
                  <a:lnTo>
                    <a:pt x="274948" y="220504"/>
                  </a:lnTo>
                  <a:lnTo>
                    <a:pt x="274374" y="220299"/>
                  </a:lnTo>
                  <a:lnTo>
                    <a:pt x="273971" y="220094"/>
                  </a:lnTo>
                  <a:lnTo>
                    <a:pt x="273579" y="219837"/>
                  </a:lnTo>
                  <a:lnTo>
                    <a:pt x="273195" y="219560"/>
                  </a:lnTo>
                  <a:lnTo>
                    <a:pt x="272803" y="219317"/>
                  </a:lnTo>
                  <a:lnTo>
                    <a:pt x="272399" y="219136"/>
                  </a:lnTo>
                  <a:lnTo>
                    <a:pt x="271738" y="219022"/>
                  </a:lnTo>
                  <a:lnTo>
                    <a:pt x="271041" y="219036"/>
                  </a:lnTo>
                  <a:lnTo>
                    <a:pt x="270333" y="219141"/>
                  </a:lnTo>
                  <a:lnTo>
                    <a:pt x="269620" y="219294"/>
                  </a:lnTo>
                  <a:lnTo>
                    <a:pt x="268927" y="219456"/>
                  </a:lnTo>
                  <a:lnTo>
                    <a:pt x="267930" y="219789"/>
                  </a:lnTo>
                  <a:lnTo>
                    <a:pt x="266952" y="220275"/>
                  </a:lnTo>
                  <a:lnTo>
                    <a:pt x="265982" y="220804"/>
                  </a:lnTo>
                  <a:lnTo>
                    <a:pt x="265004" y="221271"/>
                  </a:lnTo>
                  <a:lnTo>
                    <a:pt x="264007" y="221562"/>
                  </a:lnTo>
                  <a:lnTo>
                    <a:pt x="263353" y="221648"/>
                  </a:lnTo>
                  <a:lnTo>
                    <a:pt x="262696" y="221681"/>
                  </a:lnTo>
                  <a:lnTo>
                    <a:pt x="262035" y="221676"/>
                  </a:lnTo>
                  <a:lnTo>
                    <a:pt x="261370" y="221652"/>
                  </a:lnTo>
                  <a:lnTo>
                    <a:pt x="260713" y="221614"/>
                  </a:lnTo>
                  <a:lnTo>
                    <a:pt x="259664" y="221486"/>
                  </a:lnTo>
                  <a:lnTo>
                    <a:pt x="258615" y="221257"/>
                  </a:lnTo>
                  <a:lnTo>
                    <a:pt x="257574" y="221004"/>
                  </a:lnTo>
                  <a:lnTo>
                    <a:pt x="256529" y="220804"/>
                  </a:lnTo>
                  <a:lnTo>
                    <a:pt x="255484" y="220718"/>
                  </a:lnTo>
                  <a:lnTo>
                    <a:pt x="254819" y="220723"/>
                  </a:lnTo>
                  <a:lnTo>
                    <a:pt x="254146" y="220737"/>
                  </a:lnTo>
                  <a:lnTo>
                    <a:pt x="253448" y="220776"/>
                  </a:lnTo>
                  <a:lnTo>
                    <a:pt x="252819" y="220899"/>
                  </a:lnTo>
                  <a:lnTo>
                    <a:pt x="252190" y="221090"/>
                  </a:lnTo>
                  <a:lnTo>
                    <a:pt x="251442" y="221452"/>
                  </a:lnTo>
                  <a:lnTo>
                    <a:pt x="250721" y="221938"/>
                  </a:lnTo>
                  <a:lnTo>
                    <a:pt x="250029" y="222515"/>
                  </a:lnTo>
                  <a:lnTo>
                    <a:pt x="249360" y="223139"/>
                  </a:lnTo>
                  <a:lnTo>
                    <a:pt x="248718" y="223778"/>
                  </a:lnTo>
                  <a:lnTo>
                    <a:pt x="248033" y="224488"/>
                  </a:lnTo>
                  <a:lnTo>
                    <a:pt x="247364" y="225241"/>
                  </a:lnTo>
                  <a:lnTo>
                    <a:pt x="246735" y="226041"/>
                  </a:lnTo>
                  <a:lnTo>
                    <a:pt x="246169" y="226890"/>
                  </a:lnTo>
                  <a:lnTo>
                    <a:pt x="245690" y="227785"/>
                  </a:lnTo>
                  <a:lnTo>
                    <a:pt x="245508" y="228205"/>
                  </a:lnTo>
                  <a:lnTo>
                    <a:pt x="245349" y="228634"/>
                  </a:lnTo>
                  <a:lnTo>
                    <a:pt x="245195" y="229072"/>
                  </a:lnTo>
                  <a:lnTo>
                    <a:pt x="244898" y="229949"/>
                  </a:lnTo>
                  <a:lnTo>
                    <a:pt x="244106" y="232162"/>
                  </a:lnTo>
                  <a:lnTo>
                    <a:pt x="243857" y="232865"/>
                  </a:lnTo>
                  <a:lnTo>
                    <a:pt x="243505" y="233837"/>
                  </a:lnTo>
                  <a:lnTo>
                    <a:pt x="243141" y="234800"/>
                  </a:lnTo>
                  <a:lnTo>
                    <a:pt x="242717" y="235867"/>
                  </a:lnTo>
                  <a:lnTo>
                    <a:pt x="242626" y="236086"/>
                  </a:lnTo>
                  <a:lnTo>
                    <a:pt x="242277" y="236925"/>
                  </a:lnTo>
                  <a:lnTo>
                    <a:pt x="241830" y="237983"/>
                  </a:lnTo>
                  <a:lnTo>
                    <a:pt x="241371" y="239032"/>
                  </a:lnTo>
                  <a:lnTo>
                    <a:pt x="241054" y="239727"/>
                  </a:lnTo>
                  <a:lnTo>
                    <a:pt x="240274" y="240714"/>
                  </a:lnTo>
                  <a:lnTo>
                    <a:pt x="239748" y="241362"/>
                  </a:lnTo>
                  <a:lnTo>
                    <a:pt x="238651" y="242744"/>
                  </a:lnTo>
                  <a:lnTo>
                    <a:pt x="238271" y="243187"/>
                  </a:lnTo>
                  <a:lnTo>
                    <a:pt x="237875" y="243611"/>
                  </a:lnTo>
                  <a:lnTo>
                    <a:pt x="237523" y="243949"/>
                  </a:lnTo>
                  <a:lnTo>
                    <a:pt x="237159" y="244278"/>
                  </a:lnTo>
                  <a:lnTo>
                    <a:pt x="236039" y="245217"/>
                  </a:lnTo>
                  <a:lnTo>
                    <a:pt x="235587" y="245565"/>
                  </a:lnTo>
                  <a:lnTo>
                    <a:pt x="234657" y="246232"/>
                  </a:lnTo>
                  <a:lnTo>
                    <a:pt x="234222" y="246599"/>
                  </a:lnTo>
                  <a:lnTo>
                    <a:pt x="233834" y="247023"/>
                  </a:lnTo>
                  <a:lnTo>
                    <a:pt x="233485" y="247528"/>
                  </a:lnTo>
                  <a:lnTo>
                    <a:pt x="233173" y="248086"/>
                  </a:lnTo>
                  <a:lnTo>
                    <a:pt x="232896" y="248677"/>
                  </a:lnTo>
                  <a:lnTo>
                    <a:pt x="232658" y="249291"/>
                  </a:lnTo>
                  <a:lnTo>
                    <a:pt x="232464" y="249911"/>
                  </a:lnTo>
                  <a:lnTo>
                    <a:pt x="232307" y="250509"/>
                  </a:lnTo>
                  <a:lnTo>
                    <a:pt x="232179" y="250807"/>
                  </a:lnTo>
                  <a:lnTo>
                    <a:pt x="232172" y="251211"/>
                  </a:lnTo>
                  <a:lnTo>
                    <a:pt x="232104" y="251660"/>
                  </a:lnTo>
                  <a:lnTo>
                    <a:pt x="232060" y="252255"/>
                  </a:lnTo>
                  <a:lnTo>
                    <a:pt x="232064" y="252841"/>
                  </a:lnTo>
                  <a:lnTo>
                    <a:pt x="232116" y="253375"/>
                  </a:lnTo>
                  <a:lnTo>
                    <a:pt x="232167" y="253674"/>
                  </a:lnTo>
                  <a:lnTo>
                    <a:pt x="232207" y="253909"/>
                  </a:lnTo>
                  <a:lnTo>
                    <a:pt x="232333" y="254438"/>
                  </a:lnTo>
                  <a:lnTo>
                    <a:pt x="232488" y="254952"/>
                  </a:lnTo>
                  <a:lnTo>
                    <a:pt x="232666" y="255453"/>
                  </a:lnTo>
                  <a:lnTo>
                    <a:pt x="232848" y="255877"/>
                  </a:lnTo>
                  <a:lnTo>
                    <a:pt x="233066" y="256282"/>
                  </a:lnTo>
                  <a:lnTo>
                    <a:pt x="233484" y="257015"/>
                  </a:lnTo>
                  <a:lnTo>
                    <a:pt x="233568" y="257259"/>
                  </a:lnTo>
                  <a:lnTo>
                    <a:pt x="233735" y="257721"/>
                  </a:lnTo>
                  <a:lnTo>
                    <a:pt x="233917" y="258179"/>
                  </a:lnTo>
                  <a:lnTo>
                    <a:pt x="234119" y="258622"/>
                  </a:lnTo>
                  <a:lnTo>
                    <a:pt x="234309" y="258978"/>
                  </a:lnTo>
                  <a:lnTo>
                    <a:pt x="234526" y="259560"/>
                  </a:lnTo>
                  <a:lnTo>
                    <a:pt x="234736" y="260070"/>
                  </a:lnTo>
                  <a:lnTo>
                    <a:pt x="234954" y="260557"/>
                  </a:lnTo>
                  <a:lnTo>
                    <a:pt x="235180" y="261047"/>
                  </a:lnTo>
                  <a:lnTo>
                    <a:pt x="235413" y="261533"/>
                  </a:lnTo>
                  <a:lnTo>
                    <a:pt x="235663" y="261996"/>
                  </a:lnTo>
                  <a:lnTo>
                    <a:pt x="235940" y="262439"/>
                  </a:lnTo>
                  <a:lnTo>
                    <a:pt x="236419" y="263006"/>
                  </a:lnTo>
                  <a:lnTo>
                    <a:pt x="236969" y="263501"/>
                  </a:lnTo>
                  <a:lnTo>
                    <a:pt x="237551" y="263964"/>
                  </a:lnTo>
                  <a:lnTo>
                    <a:pt x="238113" y="264450"/>
                  </a:lnTo>
                  <a:lnTo>
                    <a:pt x="238612" y="265007"/>
                  </a:lnTo>
                  <a:lnTo>
                    <a:pt x="238917" y="265408"/>
                  </a:lnTo>
                  <a:lnTo>
                    <a:pt x="239221" y="265822"/>
                  </a:lnTo>
                  <a:lnTo>
                    <a:pt x="239502" y="266251"/>
                  </a:lnTo>
                  <a:lnTo>
                    <a:pt x="239744" y="266699"/>
                  </a:lnTo>
                  <a:lnTo>
                    <a:pt x="239918" y="267176"/>
                  </a:lnTo>
                  <a:lnTo>
                    <a:pt x="240005" y="267552"/>
                  </a:lnTo>
                  <a:lnTo>
                    <a:pt x="240069" y="267948"/>
                  </a:lnTo>
                  <a:lnTo>
                    <a:pt x="240108" y="268353"/>
                  </a:lnTo>
                  <a:lnTo>
                    <a:pt x="240112" y="268753"/>
                  </a:lnTo>
                  <a:lnTo>
                    <a:pt x="240084" y="269139"/>
                  </a:lnTo>
                  <a:lnTo>
                    <a:pt x="240017" y="269530"/>
                  </a:lnTo>
                  <a:lnTo>
                    <a:pt x="239918" y="269916"/>
                  </a:lnTo>
                  <a:lnTo>
                    <a:pt x="239788" y="270297"/>
                  </a:lnTo>
                  <a:lnTo>
                    <a:pt x="239629" y="270654"/>
                  </a:lnTo>
                  <a:lnTo>
                    <a:pt x="239447" y="270988"/>
                  </a:lnTo>
                  <a:lnTo>
                    <a:pt x="239166" y="271369"/>
                  </a:lnTo>
                  <a:lnTo>
                    <a:pt x="238822" y="271703"/>
                  </a:lnTo>
                  <a:lnTo>
                    <a:pt x="238442" y="271998"/>
                  </a:lnTo>
                  <a:lnTo>
                    <a:pt x="238042" y="272270"/>
                  </a:lnTo>
                  <a:lnTo>
                    <a:pt x="237642" y="272513"/>
                  </a:lnTo>
                  <a:lnTo>
                    <a:pt x="237068" y="272794"/>
                  </a:lnTo>
                  <a:lnTo>
                    <a:pt x="236454" y="272999"/>
                  </a:lnTo>
                  <a:lnTo>
                    <a:pt x="235825" y="273156"/>
                  </a:lnTo>
                  <a:lnTo>
                    <a:pt x="235195" y="273304"/>
                  </a:lnTo>
                  <a:lnTo>
                    <a:pt x="234570" y="273475"/>
                  </a:lnTo>
                  <a:lnTo>
                    <a:pt x="233861" y="273690"/>
                  </a:lnTo>
                  <a:lnTo>
                    <a:pt x="233149" y="273895"/>
                  </a:lnTo>
                  <a:lnTo>
                    <a:pt x="232440" y="274109"/>
                  </a:lnTo>
                  <a:lnTo>
                    <a:pt x="231744" y="274347"/>
                  </a:lnTo>
                  <a:lnTo>
                    <a:pt x="231059" y="274638"/>
                  </a:lnTo>
                  <a:lnTo>
                    <a:pt x="230453" y="274957"/>
                  </a:lnTo>
                  <a:lnTo>
                    <a:pt x="229859" y="275310"/>
                  </a:lnTo>
                  <a:lnTo>
                    <a:pt x="229273" y="275691"/>
                  </a:lnTo>
                  <a:lnTo>
                    <a:pt x="228117" y="276487"/>
                  </a:lnTo>
                  <a:lnTo>
                    <a:pt x="227476" y="276935"/>
                  </a:lnTo>
                  <a:lnTo>
                    <a:pt x="226839" y="277388"/>
                  </a:lnTo>
                  <a:lnTo>
                    <a:pt x="226209" y="277864"/>
                  </a:lnTo>
                  <a:lnTo>
                    <a:pt x="225600" y="278360"/>
                  </a:lnTo>
                  <a:lnTo>
                    <a:pt x="225010" y="278893"/>
                  </a:lnTo>
                  <a:lnTo>
                    <a:pt x="224452" y="279475"/>
                  </a:lnTo>
                  <a:lnTo>
                    <a:pt x="223921" y="280099"/>
                  </a:lnTo>
                  <a:lnTo>
                    <a:pt x="223092" y="281139"/>
                  </a:lnTo>
                  <a:lnTo>
                    <a:pt x="222892" y="281390"/>
                  </a:lnTo>
                  <a:lnTo>
                    <a:pt x="222369" y="282029"/>
                  </a:lnTo>
                  <a:lnTo>
                    <a:pt x="221764" y="282710"/>
                  </a:lnTo>
                  <a:lnTo>
                    <a:pt x="220533" y="284064"/>
                  </a:lnTo>
                  <a:lnTo>
                    <a:pt x="219931" y="284755"/>
                  </a:lnTo>
                  <a:lnTo>
                    <a:pt x="219361" y="285479"/>
                  </a:lnTo>
                  <a:lnTo>
                    <a:pt x="218981" y="286003"/>
                  </a:lnTo>
                  <a:lnTo>
                    <a:pt x="218609" y="286542"/>
                  </a:lnTo>
                  <a:lnTo>
                    <a:pt x="218248" y="287085"/>
                  </a:lnTo>
                  <a:lnTo>
                    <a:pt x="217896" y="287643"/>
                  </a:lnTo>
                  <a:lnTo>
                    <a:pt x="217556" y="288210"/>
                  </a:lnTo>
                  <a:lnTo>
                    <a:pt x="217005" y="289144"/>
                  </a:lnTo>
                  <a:lnTo>
                    <a:pt x="216740" y="289620"/>
                  </a:lnTo>
                  <a:lnTo>
                    <a:pt x="216499" y="290111"/>
                  </a:lnTo>
                  <a:lnTo>
                    <a:pt x="216285" y="290616"/>
                  </a:lnTo>
                  <a:lnTo>
                    <a:pt x="216139" y="291050"/>
                  </a:lnTo>
                  <a:lnTo>
                    <a:pt x="216008" y="291493"/>
                  </a:lnTo>
                  <a:lnTo>
                    <a:pt x="215893" y="291950"/>
                  </a:lnTo>
                  <a:lnTo>
                    <a:pt x="215798" y="292408"/>
                  </a:lnTo>
                  <a:lnTo>
                    <a:pt x="215719" y="292865"/>
                  </a:lnTo>
                  <a:lnTo>
                    <a:pt x="215663" y="293285"/>
                  </a:lnTo>
                  <a:lnTo>
                    <a:pt x="215628" y="293709"/>
                  </a:lnTo>
                  <a:lnTo>
                    <a:pt x="215604" y="294138"/>
                  </a:lnTo>
                  <a:lnTo>
                    <a:pt x="215588" y="294567"/>
                  </a:lnTo>
                  <a:lnTo>
                    <a:pt x="215584" y="294991"/>
                  </a:lnTo>
                  <a:lnTo>
                    <a:pt x="215608" y="295577"/>
                  </a:lnTo>
                  <a:lnTo>
                    <a:pt x="215663" y="296163"/>
                  </a:lnTo>
                  <a:lnTo>
                    <a:pt x="215731" y="296749"/>
                  </a:lnTo>
                  <a:lnTo>
                    <a:pt x="215790" y="297335"/>
                  </a:lnTo>
                  <a:lnTo>
                    <a:pt x="215818" y="297921"/>
                  </a:lnTo>
                  <a:lnTo>
                    <a:pt x="215822" y="298431"/>
                  </a:lnTo>
                  <a:lnTo>
                    <a:pt x="215814" y="298941"/>
                  </a:lnTo>
                  <a:lnTo>
                    <a:pt x="215790" y="299451"/>
                  </a:lnTo>
                  <a:lnTo>
                    <a:pt x="215751" y="299951"/>
                  </a:lnTo>
                  <a:lnTo>
                    <a:pt x="215683" y="300452"/>
                  </a:lnTo>
                  <a:lnTo>
                    <a:pt x="215584" y="301019"/>
                  </a:lnTo>
                  <a:lnTo>
                    <a:pt x="215454" y="301586"/>
                  </a:lnTo>
                  <a:lnTo>
                    <a:pt x="215299" y="302148"/>
                  </a:lnTo>
                  <a:lnTo>
                    <a:pt x="215117" y="302691"/>
                  </a:lnTo>
                  <a:lnTo>
                    <a:pt x="214915" y="303220"/>
                  </a:lnTo>
                  <a:lnTo>
                    <a:pt x="214761" y="303592"/>
                  </a:lnTo>
                  <a:lnTo>
                    <a:pt x="214595" y="303959"/>
                  </a:lnTo>
                  <a:lnTo>
                    <a:pt x="214416" y="304316"/>
                  </a:lnTo>
                  <a:lnTo>
                    <a:pt x="214223" y="304664"/>
                  </a:lnTo>
                  <a:lnTo>
                    <a:pt x="214017" y="304988"/>
                  </a:lnTo>
                  <a:lnTo>
                    <a:pt x="213700" y="305393"/>
                  </a:lnTo>
                  <a:lnTo>
                    <a:pt x="213352" y="305760"/>
                  </a:lnTo>
                  <a:lnTo>
                    <a:pt x="212979" y="306103"/>
                  </a:lnTo>
                  <a:lnTo>
                    <a:pt x="212595" y="306432"/>
                  </a:lnTo>
                  <a:lnTo>
                    <a:pt x="212207" y="306756"/>
                  </a:lnTo>
                  <a:lnTo>
                    <a:pt x="211740" y="307123"/>
                  </a:lnTo>
                  <a:lnTo>
                    <a:pt x="211257" y="307466"/>
                  </a:lnTo>
                  <a:lnTo>
                    <a:pt x="210763" y="307795"/>
                  </a:lnTo>
                  <a:lnTo>
                    <a:pt x="210264" y="308114"/>
                  </a:lnTo>
                  <a:lnTo>
                    <a:pt x="209769" y="308438"/>
                  </a:lnTo>
                  <a:lnTo>
                    <a:pt x="208764" y="309125"/>
                  </a:lnTo>
                  <a:lnTo>
                    <a:pt x="208261" y="309463"/>
                  </a:lnTo>
                  <a:lnTo>
                    <a:pt x="207750" y="309787"/>
                  </a:lnTo>
                  <a:lnTo>
                    <a:pt x="207231" y="310087"/>
                  </a:lnTo>
                  <a:lnTo>
                    <a:pt x="206650" y="310387"/>
                  </a:lnTo>
                  <a:lnTo>
                    <a:pt x="206060" y="310664"/>
                  </a:lnTo>
                  <a:lnTo>
                    <a:pt x="205462" y="310921"/>
                  </a:lnTo>
                  <a:lnTo>
                    <a:pt x="204860" y="311159"/>
                  </a:lnTo>
                  <a:lnTo>
                    <a:pt x="204255" y="311369"/>
                  </a:lnTo>
                  <a:lnTo>
                    <a:pt x="203578" y="311579"/>
                  </a:lnTo>
                  <a:lnTo>
                    <a:pt x="202889" y="311755"/>
                  </a:lnTo>
                  <a:lnTo>
                    <a:pt x="202200" y="311908"/>
                  </a:lnTo>
                  <a:lnTo>
                    <a:pt x="201507" y="312046"/>
                  </a:lnTo>
                  <a:lnTo>
                    <a:pt x="200815" y="312174"/>
                  </a:lnTo>
                  <a:lnTo>
                    <a:pt x="200339" y="312255"/>
                  </a:lnTo>
                  <a:lnTo>
                    <a:pt x="199864" y="312327"/>
                  </a:lnTo>
                  <a:lnTo>
                    <a:pt x="198914" y="312460"/>
                  </a:lnTo>
                  <a:lnTo>
                    <a:pt x="198063" y="312594"/>
                  </a:lnTo>
                  <a:lnTo>
                    <a:pt x="197311" y="312703"/>
                  </a:lnTo>
                  <a:lnTo>
                    <a:pt x="196939" y="312770"/>
                  </a:lnTo>
                  <a:lnTo>
                    <a:pt x="196567" y="312856"/>
                  </a:lnTo>
                  <a:lnTo>
                    <a:pt x="196242" y="312961"/>
                  </a:lnTo>
                  <a:lnTo>
                    <a:pt x="195918" y="313080"/>
                  </a:lnTo>
                  <a:lnTo>
                    <a:pt x="195597" y="313209"/>
                  </a:lnTo>
                  <a:lnTo>
                    <a:pt x="195272" y="313332"/>
                  </a:lnTo>
                  <a:lnTo>
                    <a:pt x="194948" y="313437"/>
                  </a:lnTo>
                  <a:lnTo>
                    <a:pt x="194690" y="313490"/>
                  </a:lnTo>
                  <a:lnTo>
                    <a:pt x="194425" y="313523"/>
                  </a:lnTo>
                  <a:lnTo>
                    <a:pt x="194164" y="313561"/>
                  </a:lnTo>
                  <a:lnTo>
                    <a:pt x="193911" y="313618"/>
                  </a:lnTo>
                  <a:lnTo>
                    <a:pt x="193677" y="313718"/>
                  </a:lnTo>
                  <a:lnTo>
                    <a:pt x="193515" y="313828"/>
                  </a:lnTo>
                  <a:lnTo>
                    <a:pt x="193356" y="313952"/>
                  </a:lnTo>
                  <a:lnTo>
                    <a:pt x="193119" y="314185"/>
                  </a:lnTo>
                  <a:lnTo>
                    <a:pt x="192771" y="314367"/>
                  </a:lnTo>
                  <a:lnTo>
                    <a:pt x="192430" y="314567"/>
                  </a:lnTo>
                  <a:lnTo>
                    <a:pt x="192264" y="314676"/>
                  </a:lnTo>
                  <a:lnTo>
                    <a:pt x="192078" y="314805"/>
                  </a:lnTo>
                  <a:lnTo>
                    <a:pt x="191892" y="314948"/>
                  </a:lnTo>
                  <a:lnTo>
                    <a:pt x="191529" y="315240"/>
                  </a:lnTo>
                  <a:lnTo>
                    <a:pt x="191353" y="315391"/>
                  </a:lnTo>
                  <a:lnTo>
                    <a:pt x="191171" y="315539"/>
                  </a:lnTo>
                  <a:lnTo>
                    <a:pt x="190811" y="315849"/>
                  </a:lnTo>
                  <a:lnTo>
                    <a:pt x="190633" y="316011"/>
                  </a:lnTo>
                  <a:lnTo>
                    <a:pt x="190459" y="316173"/>
                  </a:lnTo>
                  <a:lnTo>
                    <a:pt x="190265" y="316368"/>
                  </a:lnTo>
                  <a:lnTo>
                    <a:pt x="189691" y="316983"/>
                  </a:lnTo>
                  <a:lnTo>
                    <a:pt x="189493" y="317173"/>
                  </a:lnTo>
                  <a:lnTo>
                    <a:pt x="189247" y="317397"/>
                  </a:lnTo>
                  <a:lnTo>
                    <a:pt x="188998" y="317612"/>
                  </a:lnTo>
                  <a:lnTo>
                    <a:pt x="188741" y="317817"/>
                  </a:lnTo>
                  <a:lnTo>
                    <a:pt x="188479" y="318007"/>
                  </a:lnTo>
                  <a:lnTo>
                    <a:pt x="188210" y="318179"/>
                  </a:lnTo>
                  <a:lnTo>
                    <a:pt x="187965" y="318317"/>
                  </a:lnTo>
                  <a:lnTo>
                    <a:pt x="187715" y="318436"/>
                  </a:lnTo>
                  <a:lnTo>
                    <a:pt x="187462" y="318551"/>
                  </a:lnTo>
                  <a:lnTo>
                    <a:pt x="186947" y="318760"/>
                  </a:lnTo>
                  <a:lnTo>
                    <a:pt x="186603" y="318894"/>
                  </a:lnTo>
                  <a:lnTo>
                    <a:pt x="186112" y="319065"/>
                  </a:lnTo>
                  <a:lnTo>
                    <a:pt x="185902" y="319132"/>
                  </a:lnTo>
                  <a:lnTo>
                    <a:pt x="184865" y="319442"/>
                  </a:lnTo>
                  <a:lnTo>
                    <a:pt x="184529" y="319546"/>
                  </a:lnTo>
                  <a:lnTo>
                    <a:pt x="184196" y="319642"/>
                  </a:lnTo>
                  <a:lnTo>
                    <a:pt x="183860" y="319704"/>
                  </a:lnTo>
                  <a:lnTo>
                    <a:pt x="183523" y="319718"/>
                  </a:lnTo>
                  <a:lnTo>
                    <a:pt x="183282" y="319694"/>
                  </a:lnTo>
                  <a:lnTo>
                    <a:pt x="183040" y="319642"/>
                  </a:lnTo>
                  <a:lnTo>
                    <a:pt x="182316" y="319427"/>
                  </a:lnTo>
                  <a:lnTo>
                    <a:pt x="181666" y="319303"/>
                  </a:lnTo>
                  <a:lnTo>
                    <a:pt x="181461" y="319241"/>
                  </a:lnTo>
                  <a:lnTo>
                    <a:pt x="181275" y="319141"/>
                  </a:lnTo>
                  <a:lnTo>
                    <a:pt x="181088" y="318965"/>
                  </a:lnTo>
                  <a:lnTo>
                    <a:pt x="180926" y="318746"/>
                  </a:lnTo>
                  <a:lnTo>
                    <a:pt x="180780" y="318493"/>
                  </a:lnTo>
                  <a:lnTo>
                    <a:pt x="180637" y="318231"/>
                  </a:lnTo>
                  <a:lnTo>
                    <a:pt x="180348" y="317717"/>
                  </a:lnTo>
                  <a:lnTo>
                    <a:pt x="179925" y="316911"/>
                  </a:lnTo>
                  <a:lnTo>
                    <a:pt x="179770" y="316663"/>
                  </a:lnTo>
                  <a:lnTo>
                    <a:pt x="179616" y="316463"/>
                  </a:lnTo>
                  <a:lnTo>
                    <a:pt x="179454" y="316277"/>
                  </a:lnTo>
                  <a:lnTo>
                    <a:pt x="179283" y="316096"/>
                  </a:lnTo>
                  <a:lnTo>
                    <a:pt x="179125" y="315906"/>
                  </a:lnTo>
                  <a:lnTo>
                    <a:pt x="178986" y="315701"/>
                  </a:lnTo>
                  <a:lnTo>
                    <a:pt x="178884" y="315505"/>
                  </a:lnTo>
                  <a:lnTo>
                    <a:pt x="178789" y="315301"/>
                  </a:lnTo>
                  <a:lnTo>
                    <a:pt x="178701" y="315091"/>
                  </a:lnTo>
                  <a:lnTo>
                    <a:pt x="178626" y="314872"/>
                  </a:lnTo>
                  <a:lnTo>
                    <a:pt x="178535" y="314562"/>
                  </a:lnTo>
                  <a:lnTo>
                    <a:pt x="178496" y="314376"/>
                  </a:lnTo>
                  <a:lnTo>
                    <a:pt x="178464" y="314190"/>
                  </a:lnTo>
                  <a:lnTo>
                    <a:pt x="178357" y="313890"/>
                  </a:lnTo>
                  <a:lnTo>
                    <a:pt x="178230" y="313518"/>
                  </a:lnTo>
                  <a:lnTo>
                    <a:pt x="177985" y="312775"/>
                  </a:lnTo>
                  <a:lnTo>
                    <a:pt x="177803" y="312189"/>
                  </a:lnTo>
                  <a:lnTo>
                    <a:pt x="177629" y="311593"/>
                  </a:lnTo>
                  <a:lnTo>
                    <a:pt x="177292" y="310397"/>
                  </a:lnTo>
                  <a:lnTo>
                    <a:pt x="176766" y="308634"/>
                  </a:lnTo>
                  <a:lnTo>
                    <a:pt x="176588" y="308052"/>
                  </a:lnTo>
                  <a:lnTo>
                    <a:pt x="176394" y="307476"/>
                  </a:lnTo>
                  <a:lnTo>
                    <a:pt x="176180" y="306918"/>
                  </a:lnTo>
                  <a:lnTo>
                    <a:pt x="176017" y="306528"/>
                  </a:lnTo>
                  <a:lnTo>
                    <a:pt x="175843" y="306146"/>
                  </a:lnTo>
                  <a:lnTo>
                    <a:pt x="175661" y="305765"/>
                  </a:lnTo>
                  <a:lnTo>
                    <a:pt x="175471" y="305393"/>
                  </a:lnTo>
                  <a:lnTo>
                    <a:pt x="175354" y="305175"/>
                  </a:lnTo>
                  <a:lnTo>
                    <a:pt x="175166" y="304831"/>
                  </a:lnTo>
                  <a:lnTo>
                    <a:pt x="174964" y="304484"/>
                  </a:lnTo>
                  <a:lnTo>
                    <a:pt x="174707" y="304064"/>
                  </a:lnTo>
                  <a:lnTo>
                    <a:pt x="174517" y="303768"/>
                  </a:lnTo>
                  <a:lnTo>
                    <a:pt x="174113" y="303187"/>
                  </a:lnTo>
                  <a:lnTo>
                    <a:pt x="173919" y="302887"/>
                  </a:lnTo>
                  <a:lnTo>
                    <a:pt x="173741" y="302582"/>
                  </a:lnTo>
                  <a:lnTo>
                    <a:pt x="173622" y="302324"/>
                  </a:lnTo>
                  <a:lnTo>
                    <a:pt x="173417" y="301791"/>
                  </a:lnTo>
                  <a:lnTo>
                    <a:pt x="173306" y="301529"/>
                  </a:lnTo>
                  <a:lnTo>
                    <a:pt x="173171" y="301295"/>
                  </a:lnTo>
                  <a:lnTo>
                    <a:pt x="173052" y="301128"/>
                  </a:lnTo>
                  <a:lnTo>
                    <a:pt x="172930" y="300971"/>
                  </a:lnTo>
                  <a:lnTo>
                    <a:pt x="172795" y="300819"/>
                  </a:lnTo>
                  <a:lnTo>
                    <a:pt x="172653" y="300685"/>
                  </a:lnTo>
                  <a:lnTo>
                    <a:pt x="172502" y="300571"/>
                  </a:lnTo>
                  <a:lnTo>
                    <a:pt x="172316" y="300476"/>
                  </a:lnTo>
                  <a:lnTo>
                    <a:pt x="172110" y="300409"/>
                  </a:lnTo>
                  <a:lnTo>
                    <a:pt x="171897" y="300361"/>
                  </a:lnTo>
                  <a:lnTo>
                    <a:pt x="171679" y="300337"/>
                  </a:lnTo>
                  <a:lnTo>
                    <a:pt x="171465" y="300333"/>
                  </a:lnTo>
                  <a:lnTo>
                    <a:pt x="171208" y="300361"/>
                  </a:lnTo>
                  <a:lnTo>
                    <a:pt x="170942" y="300433"/>
                  </a:lnTo>
                  <a:lnTo>
                    <a:pt x="170681" y="300528"/>
                  </a:lnTo>
                  <a:lnTo>
                    <a:pt x="170424" y="300633"/>
                  </a:lnTo>
                  <a:lnTo>
                    <a:pt x="169791" y="300871"/>
                  </a:lnTo>
                  <a:lnTo>
                    <a:pt x="169422" y="301014"/>
                  </a:lnTo>
                  <a:lnTo>
                    <a:pt x="168690" y="301329"/>
                  </a:lnTo>
                  <a:lnTo>
                    <a:pt x="168187" y="301524"/>
                  </a:lnTo>
                  <a:lnTo>
                    <a:pt x="167498" y="301924"/>
                  </a:lnTo>
                  <a:lnTo>
                    <a:pt x="166798" y="302310"/>
                  </a:lnTo>
                  <a:lnTo>
                    <a:pt x="166486" y="302473"/>
                  </a:lnTo>
                  <a:lnTo>
                    <a:pt x="166354" y="302539"/>
                  </a:lnTo>
                  <a:lnTo>
                    <a:pt x="166002" y="302706"/>
                  </a:lnTo>
                  <a:lnTo>
                    <a:pt x="165650" y="302863"/>
                  </a:lnTo>
                  <a:lnTo>
                    <a:pt x="165135" y="303082"/>
                  </a:lnTo>
                  <a:lnTo>
                    <a:pt x="164660" y="303454"/>
                  </a:lnTo>
                  <a:lnTo>
                    <a:pt x="164201" y="303849"/>
                  </a:lnTo>
                  <a:lnTo>
                    <a:pt x="163750" y="304269"/>
                  </a:lnTo>
                  <a:lnTo>
                    <a:pt x="163310" y="304702"/>
                  </a:lnTo>
                  <a:lnTo>
                    <a:pt x="162629" y="305432"/>
                  </a:lnTo>
                  <a:lnTo>
                    <a:pt x="162372" y="305713"/>
                  </a:lnTo>
                  <a:lnTo>
                    <a:pt x="162119" y="306003"/>
                  </a:lnTo>
                  <a:lnTo>
                    <a:pt x="161885" y="306308"/>
                  </a:lnTo>
                  <a:lnTo>
                    <a:pt x="161683" y="306637"/>
                  </a:lnTo>
                  <a:lnTo>
                    <a:pt x="161450" y="307185"/>
                  </a:lnTo>
                  <a:lnTo>
                    <a:pt x="161287" y="307795"/>
                  </a:lnTo>
                  <a:lnTo>
                    <a:pt x="161168" y="308434"/>
                  </a:lnTo>
                  <a:lnTo>
                    <a:pt x="160986" y="309730"/>
                  </a:lnTo>
                  <a:lnTo>
                    <a:pt x="160911" y="310211"/>
                  </a:lnTo>
                  <a:lnTo>
                    <a:pt x="160840" y="310702"/>
                  </a:lnTo>
                  <a:lnTo>
                    <a:pt x="160781" y="311193"/>
                  </a:lnTo>
                  <a:lnTo>
                    <a:pt x="160741" y="311679"/>
                  </a:lnTo>
                  <a:lnTo>
                    <a:pt x="160733" y="312170"/>
                  </a:lnTo>
                  <a:lnTo>
                    <a:pt x="160848" y="313027"/>
                  </a:lnTo>
                  <a:lnTo>
                    <a:pt x="161101" y="313885"/>
                  </a:lnTo>
                  <a:lnTo>
                    <a:pt x="161398" y="314743"/>
                  </a:lnTo>
                  <a:lnTo>
                    <a:pt x="161636" y="315596"/>
                  </a:lnTo>
                  <a:lnTo>
                    <a:pt x="161715" y="316439"/>
                  </a:lnTo>
                  <a:lnTo>
                    <a:pt x="161679" y="317059"/>
                  </a:lnTo>
                  <a:lnTo>
                    <a:pt x="161604" y="317697"/>
                  </a:lnTo>
                  <a:lnTo>
                    <a:pt x="161485" y="318322"/>
                  </a:lnTo>
                  <a:lnTo>
                    <a:pt x="161303" y="318894"/>
                  </a:lnTo>
                  <a:lnTo>
                    <a:pt x="161050" y="319375"/>
                  </a:lnTo>
                  <a:lnTo>
                    <a:pt x="160662" y="319780"/>
                  </a:lnTo>
                  <a:lnTo>
                    <a:pt x="160159" y="320085"/>
                  </a:lnTo>
                  <a:lnTo>
                    <a:pt x="159597" y="320318"/>
                  </a:lnTo>
                  <a:lnTo>
                    <a:pt x="158445" y="320714"/>
                  </a:lnTo>
                  <a:lnTo>
                    <a:pt x="157645" y="320957"/>
                  </a:lnTo>
                  <a:lnTo>
                    <a:pt x="156822" y="321124"/>
                  </a:lnTo>
                  <a:lnTo>
                    <a:pt x="155991" y="321243"/>
                  </a:lnTo>
                  <a:lnTo>
                    <a:pt x="155151" y="321352"/>
                  </a:lnTo>
                  <a:lnTo>
                    <a:pt x="154978" y="321378"/>
                  </a:lnTo>
                  <a:lnTo>
                    <a:pt x="154320" y="321476"/>
                  </a:lnTo>
                  <a:lnTo>
                    <a:pt x="152618" y="321748"/>
                  </a:lnTo>
                  <a:lnTo>
                    <a:pt x="151767" y="321877"/>
                  </a:lnTo>
                  <a:lnTo>
                    <a:pt x="150916" y="322010"/>
                  </a:lnTo>
                  <a:lnTo>
                    <a:pt x="149475" y="322267"/>
                  </a:lnTo>
                  <a:lnTo>
                    <a:pt x="148877" y="322363"/>
                  </a:lnTo>
                  <a:lnTo>
                    <a:pt x="148544" y="322425"/>
                  </a:lnTo>
                  <a:lnTo>
                    <a:pt x="148283" y="322472"/>
                  </a:lnTo>
                  <a:lnTo>
                    <a:pt x="147697" y="322601"/>
                  </a:lnTo>
                  <a:lnTo>
                    <a:pt x="147115" y="322772"/>
                  </a:lnTo>
                  <a:lnTo>
                    <a:pt x="146711" y="322906"/>
                  </a:lnTo>
                  <a:lnTo>
                    <a:pt x="146308" y="323044"/>
                  </a:lnTo>
                  <a:lnTo>
                    <a:pt x="145904" y="323201"/>
                  </a:lnTo>
                  <a:lnTo>
                    <a:pt x="145516" y="323387"/>
                  </a:lnTo>
                  <a:lnTo>
                    <a:pt x="145148" y="323611"/>
                  </a:lnTo>
                  <a:lnTo>
                    <a:pt x="144550" y="324102"/>
                  </a:lnTo>
                  <a:lnTo>
                    <a:pt x="143984" y="324712"/>
                  </a:lnTo>
                  <a:lnTo>
                    <a:pt x="143473" y="325408"/>
                  </a:lnTo>
                  <a:lnTo>
                    <a:pt x="143030" y="326156"/>
                  </a:lnTo>
                  <a:lnTo>
                    <a:pt x="142674" y="326928"/>
                  </a:lnTo>
                  <a:lnTo>
                    <a:pt x="142452" y="327576"/>
                  </a:lnTo>
                  <a:lnTo>
                    <a:pt x="142278" y="328267"/>
                  </a:lnTo>
                  <a:lnTo>
                    <a:pt x="142155" y="328977"/>
                  </a:lnTo>
                  <a:lnTo>
                    <a:pt x="142076" y="329692"/>
                  </a:lnTo>
                  <a:lnTo>
                    <a:pt x="142036" y="330397"/>
                  </a:lnTo>
                  <a:lnTo>
                    <a:pt x="142064" y="330931"/>
                  </a:lnTo>
                  <a:lnTo>
                    <a:pt x="142139" y="331469"/>
                  </a:lnTo>
                  <a:lnTo>
                    <a:pt x="142226" y="332008"/>
                  </a:lnTo>
                  <a:lnTo>
                    <a:pt x="142290" y="332541"/>
                  </a:lnTo>
                  <a:lnTo>
                    <a:pt x="142290" y="333070"/>
                  </a:lnTo>
                  <a:lnTo>
                    <a:pt x="142250" y="333390"/>
                  </a:lnTo>
                  <a:lnTo>
                    <a:pt x="142183" y="333709"/>
                  </a:lnTo>
                  <a:lnTo>
                    <a:pt x="142107" y="334028"/>
                  </a:lnTo>
                  <a:lnTo>
                    <a:pt x="142040" y="334348"/>
                  </a:lnTo>
                  <a:lnTo>
                    <a:pt x="142005" y="334672"/>
                  </a:lnTo>
                  <a:lnTo>
                    <a:pt x="142005" y="334981"/>
                  </a:lnTo>
                  <a:lnTo>
                    <a:pt x="142028" y="335296"/>
                  </a:lnTo>
                  <a:lnTo>
                    <a:pt x="142135" y="336235"/>
                  </a:lnTo>
                  <a:lnTo>
                    <a:pt x="142258" y="337626"/>
                  </a:lnTo>
                  <a:lnTo>
                    <a:pt x="142325" y="338317"/>
                  </a:lnTo>
                  <a:lnTo>
                    <a:pt x="142400" y="339013"/>
                  </a:lnTo>
                  <a:lnTo>
                    <a:pt x="142484" y="339704"/>
                  </a:lnTo>
                  <a:lnTo>
                    <a:pt x="142634" y="340752"/>
                  </a:lnTo>
                  <a:lnTo>
                    <a:pt x="142816" y="341796"/>
                  </a:lnTo>
                  <a:lnTo>
                    <a:pt x="143002" y="342839"/>
                  </a:lnTo>
                  <a:lnTo>
                    <a:pt x="143176" y="343883"/>
                  </a:lnTo>
                  <a:lnTo>
                    <a:pt x="143307" y="344931"/>
                  </a:lnTo>
                  <a:lnTo>
                    <a:pt x="143406" y="346085"/>
                  </a:lnTo>
                  <a:lnTo>
                    <a:pt x="143477" y="347242"/>
                  </a:lnTo>
                  <a:lnTo>
                    <a:pt x="143517" y="348405"/>
                  </a:lnTo>
                  <a:lnTo>
                    <a:pt x="143537" y="349568"/>
                  </a:lnTo>
                  <a:lnTo>
                    <a:pt x="143529" y="350726"/>
                  </a:lnTo>
                  <a:lnTo>
                    <a:pt x="143513" y="351765"/>
                  </a:lnTo>
                  <a:lnTo>
                    <a:pt x="143481" y="352804"/>
                  </a:lnTo>
                  <a:lnTo>
                    <a:pt x="143426" y="353842"/>
                  </a:lnTo>
                  <a:lnTo>
                    <a:pt x="143339" y="354872"/>
                  </a:lnTo>
                  <a:lnTo>
                    <a:pt x="143212" y="355896"/>
                  </a:lnTo>
                  <a:lnTo>
                    <a:pt x="143066" y="356702"/>
                  </a:lnTo>
                  <a:lnTo>
                    <a:pt x="142879" y="357502"/>
                  </a:lnTo>
                  <a:lnTo>
                    <a:pt x="142488" y="359094"/>
                  </a:lnTo>
                  <a:lnTo>
                    <a:pt x="142325" y="359899"/>
                  </a:lnTo>
                  <a:lnTo>
                    <a:pt x="142214" y="360542"/>
                  </a:lnTo>
                  <a:lnTo>
                    <a:pt x="142111" y="361191"/>
                  </a:lnTo>
                  <a:lnTo>
                    <a:pt x="142017" y="361839"/>
                  </a:lnTo>
                  <a:lnTo>
                    <a:pt x="141941" y="362492"/>
                  </a:lnTo>
                  <a:lnTo>
                    <a:pt x="141878" y="363140"/>
                  </a:lnTo>
                  <a:lnTo>
                    <a:pt x="141827" y="363850"/>
                  </a:lnTo>
                  <a:lnTo>
                    <a:pt x="141815" y="364321"/>
                  </a:lnTo>
                  <a:lnTo>
                    <a:pt x="141822" y="364622"/>
                  </a:lnTo>
                  <a:lnTo>
                    <a:pt x="141838" y="364922"/>
                  </a:lnTo>
                  <a:lnTo>
                    <a:pt x="141862" y="365222"/>
                  </a:lnTo>
                  <a:lnTo>
                    <a:pt x="141898" y="365517"/>
                  </a:lnTo>
                  <a:lnTo>
                    <a:pt x="141945" y="365813"/>
                  </a:lnTo>
                  <a:lnTo>
                    <a:pt x="142005" y="366113"/>
                  </a:lnTo>
                  <a:lnTo>
                    <a:pt x="142084" y="366413"/>
                  </a:lnTo>
                  <a:lnTo>
                    <a:pt x="142357" y="367300"/>
                  </a:lnTo>
                  <a:lnTo>
                    <a:pt x="142412" y="367466"/>
                  </a:lnTo>
                  <a:lnTo>
                    <a:pt x="142543" y="367800"/>
                  </a:lnTo>
                  <a:lnTo>
                    <a:pt x="142591" y="367972"/>
                  </a:lnTo>
                  <a:lnTo>
                    <a:pt x="142610" y="368138"/>
                  </a:lnTo>
                  <a:lnTo>
                    <a:pt x="142583" y="368319"/>
                  </a:lnTo>
                  <a:lnTo>
                    <a:pt x="142515" y="368501"/>
                  </a:lnTo>
                  <a:lnTo>
                    <a:pt x="142349" y="368867"/>
                  </a:lnTo>
                  <a:lnTo>
                    <a:pt x="142294" y="369053"/>
                  </a:lnTo>
                  <a:lnTo>
                    <a:pt x="142250" y="369458"/>
                  </a:lnTo>
                  <a:lnTo>
                    <a:pt x="142274" y="369883"/>
                  </a:lnTo>
                  <a:lnTo>
                    <a:pt x="142333" y="370316"/>
                  </a:lnTo>
                  <a:lnTo>
                    <a:pt x="142400" y="370755"/>
                  </a:lnTo>
                  <a:lnTo>
                    <a:pt x="142452" y="371188"/>
                  </a:lnTo>
                  <a:lnTo>
                    <a:pt x="142499" y="371855"/>
                  </a:lnTo>
                  <a:lnTo>
                    <a:pt x="142539" y="372523"/>
                  </a:lnTo>
                  <a:lnTo>
                    <a:pt x="142587" y="373190"/>
                  </a:lnTo>
                  <a:lnTo>
                    <a:pt x="142646" y="373852"/>
                  </a:lnTo>
                  <a:lnTo>
                    <a:pt x="142737" y="374505"/>
                  </a:lnTo>
                  <a:lnTo>
                    <a:pt x="142887" y="375315"/>
                  </a:lnTo>
                  <a:lnTo>
                    <a:pt x="143073" y="376111"/>
                  </a:lnTo>
                  <a:lnTo>
                    <a:pt x="143311" y="376984"/>
                  </a:lnTo>
                  <a:lnTo>
                    <a:pt x="143517" y="377693"/>
                  </a:lnTo>
                  <a:lnTo>
                    <a:pt x="143750" y="378474"/>
                  </a:lnTo>
                  <a:lnTo>
                    <a:pt x="143992" y="379227"/>
                  </a:lnTo>
                  <a:lnTo>
                    <a:pt x="144245" y="379975"/>
                  </a:lnTo>
                  <a:lnTo>
                    <a:pt x="144772" y="381462"/>
                  </a:lnTo>
                  <a:lnTo>
                    <a:pt x="145021" y="382210"/>
                  </a:lnTo>
                  <a:lnTo>
                    <a:pt x="145175" y="382696"/>
                  </a:lnTo>
                  <a:lnTo>
                    <a:pt x="145468" y="383678"/>
                  </a:lnTo>
                  <a:lnTo>
                    <a:pt x="145623" y="384169"/>
                  </a:lnTo>
                  <a:lnTo>
                    <a:pt x="145781" y="384650"/>
                  </a:lnTo>
                  <a:lnTo>
                    <a:pt x="145884" y="384931"/>
                  </a:lnTo>
                  <a:lnTo>
                    <a:pt x="145947" y="385117"/>
                  </a:lnTo>
                  <a:lnTo>
                    <a:pt x="145615" y="385136"/>
                  </a:lnTo>
                  <a:lnTo>
                    <a:pt x="143141" y="379790"/>
                  </a:lnTo>
                  <a:lnTo>
                    <a:pt x="141122" y="376797"/>
                  </a:lnTo>
                  <a:lnTo>
                    <a:pt x="138723" y="375139"/>
                  </a:lnTo>
                  <a:lnTo>
                    <a:pt x="135663" y="374038"/>
                  </a:lnTo>
                  <a:lnTo>
                    <a:pt x="133620" y="374071"/>
                  </a:lnTo>
                  <a:lnTo>
                    <a:pt x="127480" y="374581"/>
                  </a:lnTo>
                  <a:lnTo>
                    <a:pt x="127175" y="374605"/>
                  </a:lnTo>
                  <a:lnTo>
                    <a:pt x="123755" y="374919"/>
                  </a:lnTo>
                  <a:lnTo>
                    <a:pt x="121261" y="375515"/>
                  </a:lnTo>
                  <a:lnTo>
                    <a:pt x="118197" y="376483"/>
                  </a:lnTo>
                  <a:lnTo>
                    <a:pt x="114516" y="376983"/>
                  </a:lnTo>
                  <a:lnTo>
                    <a:pt x="111396" y="376173"/>
                  </a:lnTo>
                  <a:lnTo>
                    <a:pt x="107295" y="374085"/>
                  </a:lnTo>
                  <a:lnTo>
                    <a:pt x="104940" y="372146"/>
                  </a:lnTo>
                  <a:lnTo>
                    <a:pt x="101397" y="367671"/>
                  </a:lnTo>
                  <a:lnTo>
                    <a:pt x="99429" y="365761"/>
                  </a:lnTo>
                  <a:lnTo>
                    <a:pt x="97458" y="364355"/>
                  </a:lnTo>
                  <a:lnTo>
                    <a:pt x="92213" y="361534"/>
                  </a:lnTo>
                  <a:lnTo>
                    <a:pt x="87628" y="359599"/>
                  </a:lnTo>
                  <a:lnTo>
                    <a:pt x="82577" y="358841"/>
                  </a:lnTo>
                  <a:lnTo>
                    <a:pt x="74838" y="357731"/>
                  </a:lnTo>
                  <a:lnTo>
                    <a:pt x="62016" y="355968"/>
                  </a:lnTo>
                  <a:lnTo>
                    <a:pt x="55583" y="355096"/>
                  </a:lnTo>
                  <a:lnTo>
                    <a:pt x="54447" y="354934"/>
                  </a:lnTo>
                  <a:lnTo>
                    <a:pt x="51617" y="349277"/>
                  </a:lnTo>
                  <a:lnTo>
                    <a:pt x="50484" y="347943"/>
                  </a:lnTo>
                  <a:lnTo>
                    <a:pt x="39269" y="352094"/>
                  </a:lnTo>
                  <a:lnTo>
                    <a:pt x="35948" y="350459"/>
                  </a:lnTo>
                  <a:lnTo>
                    <a:pt x="32785" y="348300"/>
                  </a:lnTo>
                  <a:lnTo>
                    <a:pt x="25374" y="342139"/>
                  </a:lnTo>
                  <a:lnTo>
                    <a:pt x="19706" y="337435"/>
                  </a:lnTo>
                  <a:lnTo>
                    <a:pt x="16883" y="334729"/>
                  </a:lnTo>
                  <a:lnTo>
                    <a:pt x="15312" y="332885"/>
                  </a:lnTo>
                  <a:lnTo>
                    <a:pt x="15011" y="332484"/>
                  </a:lnTo>
                  <a:lnTo>
                    <a:pt x="14302" y="331579"/>
                  </a:lnTo>
                  <a:lnTo>
                    <a:pt x="13847" y="330964"/>
                  </a:lnTo>
                  <a:lnTo>
                    <a:pt x="13400" y="330340"/>
                  </a:lnTo>
                  <a:lnTo>
                    <a:pt x="13178" y="330025"/>
                  </a:lnTo>
                  <a:lnTo>
                    <a:pt x="12750" y="329387"/>
                  </a:lnTo>
                  <a:lnTo>
                    <a:pt x="12541" y="329068"/>
                  </a:lnTo>
                  <a:lnTo>
                    <a:pt x="12141" y="328443"/>
                  </a:lnTo>
                  <a:lnTo>
                    <a:pt x="11955" y="328143"/>
                  </a:lnTo>
                  <a:lnTo>
                    <a:pt x="11587" y="327533"/>
                  </a:lnTo>
                  <a:lnTo>
                    <a:pt x="11408" y="327223"/>
                  </a:lnTo>
                  <a:lnTo>
                    <a:pt x="10890" y="326289"/>
                  </a:lnTo>
                  <a:lnTo>
                    <a:pt x="10399" y="325336"/>
                  </a:lnTo>
                  <a:lnTo>
                    <a:pt x="10086" y="324698"/>
                  </a:lnTo>
                  <a:lnTo>
                    <a:pt x="9789" y="324050"/>
                  </a:lnTo>
                  <a:lnTo>
                    <a:pt x="2189" y="307924"/>
                  </a:lnTo>
                  <a:lnTo>
                    <a:pt x="201" y="301124"/>
                  </a:lnTo>
                  <a:lnTo>
                    <a:pt x="130" y="300542"/>
                  </a:lnTo>
                  <a:lnTo>
                    <a:pt x="102" y="300247"/>
                  </a:lnTo>
                  <a:lnTo>
                    <a:pt x="55" y="299665"/>
                  </a:lnTo>
                  <a:lnTo>
                    <a:pt x="23" y="299079"/>
                  </a:lnTo>
                  <a:lnTo>
                    <a:pt x="3" y="298493"/>
                  </a:lnTo>
                  <a:lnTo>
                    <a:pt x="0" y="297907"/>
                  </a:lnTo>
                  <a:lnTo>
                    <a:pt x="7" y="297321"/>
                  </a:lnTo>
                  <a:lnTo>
                    <a:pt x="31" y="296735"/>
                  </a:lnTo>
                  <a:lnTo>
                    <a:pt x="71" y="296149"/>
                  </a:lnTo>
                  <a:lnTo>
                    <a:pt x="95" y="295858"/>
                  </a:lnTo>
                  <a:lnTo>
                    <a:pt x="122" y="295563"/>
                  </a:lnTo>
                  <a:lnTo>
                    <a:pt x="186" y="294981"/>
                  </a:lnTo>
                  <a:lnTo>
                    <a:pt x="225" y="294691"/>
                  </a:lnTo>
                  <a:lnTo>
                    <a:pt x="312" y="294109"/>
                  </a:lnTo>
                  <a:lnTo>
                    <a:pt x="360" y="293823"/>
                  </a:lnTo>
                  <a:lnTo>
                    <a:pt x="529" y="292959"/>
                  </a:lnTo>
                  <a:lnTo>
                    <a:pt x="5399" y="268930"/>
                  </a:lnTo>
                  <a:lnTo>
                    <a:pt x="6310" y="265246"/>
                  </a:lnTo>
                  <a:lnTo>
                    <a:pt x="7442" y="261610"/>
                  </a:lnTo>
                  <a:lnTo>
                    <a:pt x="13855" y="245522"/>
                  </a:lnTo>
                  <a:lnTo>
                    <a:pt x="14856" y="243339"/>
                  </a:lnTo>
                  <a:lnTo>
                    <a:pt x="16060" y="241314"/>
                  </a:lnTo>
                  <a:lnTo>
                    <a:pt x="17493" y="239322"/>
                  </a:lnTo>
                  <a:lnTo>
                    <a:pt x="19037" y="237573"/>
                  </a:lnTo>
                  <a:lnTo>
                    <a:pt x="20790" y="235891"/>
                  </a:lnTo>
                  <a:lnTo>
                    <a:pt x="29638" y="228295"/>
                  </a:lnTo>
                  <a:lnTo>
                    <a:pt x="36534" y="222277"/>
                  </a:lnTo>
                  <a:lnTo>
                    <a:pt x="35408" y="221421"/>
                  </a:lnTo>
                  <a:lnTo>
                    <a:pt x="36612" y="220379"/>
                  </a:lnTo>
                  <a:lnTo>
                    <a:pt x="39485" y="217818"/>
                  </a:lnTo>
                  <a:lnTo>
                    <a:pt x="40447" y="216968"/>
                  </a:lnTo>
                  <a:lnTo>
                    <a:pt x="41415" y="216127"/>
                  </a:lnTo>
                  <a:lnTo>
                    <a:pt x="43206" y="214599"/>
                  </a:lnTo>
                  <a:lnTo>
                    <a:pt x="44109" y="213841"/>
                  </a:lnTo>
                  <a:lnTo>
                    <a:pt x="45017" y="213094"/>
                  </a:lnTo>
                  <a:lnTo>
                    <a:pt x="45936" y="212359"/>
                  </a:lnTo>
                  <a:lnTo>
                    <a:pt x="47106" y="211454"/>
                  </a:lnTo>
                  <a:lnTo>
                    <a:pt x="50755" y="208197"/>
                  </a:lnTo>
                  <a:lnTo>
                    <a:pt x="53793" y="205522"/>
                  </a:lnTo>
                  <a:lnTo>
                    <a:pt x="55236" y="204263"/>
                  </a:lnTo>
                  <a:lnTo>
                    <a:pt x="57282" y="202495"/>
                  </a:lnTo>
                  <a:lnTo>
                    <a:pt x="59333" y="200734"/>
                  </a:lnTo>
                  <a:lnTo>
                    <a:pt x="63447" y="197227"/>
                  </a:lnTo>
                  <a:lnTo>
                    <a:pt x="69661" y="191973"/>
                  </a:lnTo>
                  <a:lnTo>
                    <a:pt x="73743" y="188480"/>
                  </a:lnTo>
                  <a:lnTo>
                    <a:pt x="75100" y="187312"/>
                  </a:lnTo>
                  <a:lnTo>
                    <a:pt x="76462" y="186149"/>
                  </a:lnTo>
                  <a:lnTo>
                    <a:pt x="79407" y="183650"/>
                  </a:lnTo>
                  <a:lnTo>
                    <a:pt x="80884" y="182399"/>
                  </a:lnTo>
                  <a:lnTo>
                    <a:pt x="82364" y="181160"/>
                  </a:lnTo>
                  <a:lnTo>
                    <a:pt x="83852" y="179930"/>
                  </a:lnTo>
                  <a:lnTo>
                    <a:pt x="83782" y="180146"/>
                  </a:lnTo>
                  <a:lnTo>
                    <a:pt x="89310" y="175426"/>
                  </a:lnTo>
                  <a:lnTo>
                    <a:pt x="89879" y="174918"/>
                  </a:lnTo>
                  <a:lnTo>
                    <a:pt x="90813" y="174065"/>
                  </a:lnTo>
                  <a:lnTo>
                    <a:pt x="91363" y="173536"/>
                  </a:lnTo>
                  <a:lnTo>
                    <a:pt x="92248" y="172638"/>
                  </a:lnTo>
                  <a:lnTo>
                    <a:pt x="93927" y="170736"/>
                  </a:lnTo>
                  <a:lnTo>
                    <a:pt x="94718" y="169751"/>
                  </a:lnTo>
                  <a:lnTo>
                    <a:pt x="95335" y="168944"/>
                  </a:lnTo>
                  <a:lnTo>
                    <a:pt x="96397" y="167518"/>
                  </a:lnTo>
                  <a:lnTo>
                    <a:pt x="97148" y="166499"/>
                  </a:lnTo>
                  <a:lnTo>
                    <a:pt x="99552" y="163223"/>
                  </a:lnTo>
                  <a:lnTo>
                    <a:pt x="100307" y="162205"/>
                  </a:lnTo>
                  <a:lnTo>
                    <a:pt x="102266" y="159548"/>
                  </a:lnTo>
                  <a:lnTo>
                    <a:pt x="105563" y="155041"/>
                  </a:lnTo>
                  <a:lnTo>
                    <a:pt x="107362" y="152576"/>
                  </a:lnTo>
                  <a:lnTo>
                    <a:pt x="109623" y="149516"/>
                  </a:lnTo>
                  <a:lnTo>
                    <a:pt x="111582" y="146855"/>
                  </a:lnTo>
                  <a:lnTo>
                    <a:pt x="112480" y="145629"/>
                  </a:lnTo>
                  <a:lnTo>
                    <a:pt x="113386" y="144402"/>
                  </a:lnTo>
                  <a:lnTo>
                    <a:pt x="114137" y="143379"/>
                  </a:lnTo>
                  <a:lnTo>
                    <a:pt x="114883" y="142352"/>
                  </a:lnTo>
                  <a:lnTo>
                    <a:pt x="115336" y="141741"/>
                  </a:lnTo>
                  <a:lnTo>
                    <a:pt x="118042" y="138058"/>
                  </a:lnTo>
                  <a:lnTo>
                    <a:pt x="119845" y="135596"/>
                  </a:lnTo>
                  <a:lnTo>
                    <a:pt x="121489" y="133343"/>
                  </a:lnTo>
                  <a:lnTo>
                    <a:pt x="124811" y="128852"/>
                  </a:lnTo>
                  <a:lnTo>
                    <a:pt x="127059" y="125780"/>
                  </a:lnTo>
                  <a:lnTo>
                    <a:pt x="128263" y="124146"/>
                  </a:lnTo>
                  <a:lnTo>
                    <a:pt x="130678" y="120852"/>
                  </a:lnTo>
                  <a:lnTo>
                    <a:pt x="132616" y="118200"/>
                  </a:lnTo>
                  <a:lnTo>
                    <a:pt x="136529" y="112887"/>
                  </a:lnTo>
                  <a:lnTo>
                    <a:pt x="137129" y="112068"/>
                  </a:lnTo>
                  <a:lnTo>
                    <a:pt x="138768" y="109802"/>
                  </a:lnTo>
                  <a:lnTo>
                    <a:pt x="140070" y="107928"/>
                  </a:lnTo>
                  <a:lnTo>
                    <a:pt x="140856" y="106598"/>
                  </a:lnTo>
                  <a:lnTo>
                    <a:pt x="141882" y="104583"/>
                  </a:lnTo>
                  <a:lnTo>
                    <a:pt x="142284" y="103651"/>
                  </a:lnTo>
                  <a:lnTo>
                    <a:pt x="142650" y="102669"/>
                  </a:lnTo>
                  <a:lnTo>
                    <a:pt x="143315" y="100522"/>
                  </a:lnTo>
                  <a:lnTo>
                    <a:pt x="143561" y="99536"/>
                  </a:lnTo>
                  <a:lnTo>
                    <a:pt x="143776" y="98547"/>
                  </a:lnTo>
                  <a:lnTo>
                    <a:pt x="143929" y="97681"/>
                  </a:lnTo>
                  <a:lnTo>
                    <a:pt x="144107" y="96542"/>
                  </a:lnTo>
                  <a:lnTo>
                    <a:pt x="144316" y="95036"/>
                  </a:lnTo>
                  <a:lnTo>
                    <a:pt x="144482" y="93774"/>
                  </a:lnTo>
                  <a:lnTo>
                    <a:pt x="144545" y="93272"/>
                  </a:lnTo>
                  <a:lnTo>
                    <a:pt x="144745" y="91763"/>
                  </a:lnTo>
                  <a:lnTo>
                    <a:pt x="144936" y="90249"/>
                  </a:lnTo>
                  <a:lnTo>
                    <a:pt x="145069" y="89242"/>
                  </a:lnTo>
                  <a:lnTo>
                    <a:pt x="145423" y="86474"/>
                  </a:lnTo>
                  <a:lnTo>
                    <a:pt x="145756" y="83953"/>
                  </a:lnTo>
                  <a:lnTo>
                    <a:pt x="146018" y="81938"/>
                  </a:lnTo>
                  <a:lnTo>
                    <a:pt x="146259" y="80177"/>
                  </a:lnTo>
                  <a:lnTo>
                    <a:pt x="146393" y="79169"/>
                  </a:lnTo>
                  <a:lnTo>
                    <a:pt x="146634" y="77404"/>
                  </a:lnTo>
                  <a:lnTo>
                    <a:pt x="146872" y="75640"/>
                  </a:lnTo>
                  <a:lnTo>
                    <a:pt x="147204" y="73118"/>
                  </a:lnTo>
                  <a:lnTo>
                    <a:pt x="147446" y="71358"/>
                  </a:lnTo>
                  <a:lnTo>
                    <a:pt x="147579" y="70350"/>
                  </a:lnTo>
                  <a:lnTo>
                    <a:pt x="147753" y="68837"/>
                  </a:lnTo>
                  <a:lnTo>
                    <a:pt x="147818" y="67824"/>
                  </a:lnTo>
                  <a:lnTo>
                    <a:pt x="147808" y="66555"/>
                  </a:lnTo>
                  <a:lnTo>
                    <a:pt x="147714" y="65547"/>
                  </a:lnTo>
                  <a:lnTo>
                    <a:pt x="147608" y="64794"/>
                  </a:lnTo>
                  <a:lnTo>
                    <a:pt x="147463" y="64046"/>
                  </a:lnTo>
                  <a:lnTo>
                    <a:pt x="147350" y="63551"/>
                  </a:lnTo>
                  <a:lnTo>
                    <a:pt x="147159" y="62814"/>
                  </a:lnTo>
                  <a:lnTo>
                    <a:pt x="147007" y="62334"/>
                  </a:lnTo>
                  <a:lnTo>
                    <a:pt x="146838" y="61833"/>
                  </a:lnTo>
                  <a:lnTo>
                    <a:pt x="146662" y="61383"/>
                  </a:lnTo>
                  <a:lnTo>
                    <a:pt x="146460" y="60918"/>
                  </a:lnTo>
                  <a:lnTo>
                    <a:pt x="146245" y="60461"/>
                  </a:lnTo>
                  <a:lnTo>
                    <a:pt x="146013" y="60010"/>
                  </a:lnTo>
                  <a:lnTo>
                    <a:pt x="145769" y="59567"/>
                  </a:lnTo>
                  <a:lnTo>
                    <a:pt x="145640" y="59348"/>
                  </a:lnTo>
                  <a:lnTo>
                    <a:pt x="145238" y="58706"/>
                  </a:lnTo>
                  <a:lnTo>
                    <a:pt x="144956" y="58286"/>
                  </a:lnTo>
                  <a:lnTo>
                    <a:pt x="144657" y="57880"/>
                  </a:lnTo>
                  <a:lnTo>
                    <a:pt x="144342" y="57488"/>
                  </a:lnTo>
                  <a:lnTo>
                    <a:pt x="144014" y="57100"/>
                  </a:lnTo>
                  <a:lnTo>
                    <a:pt x="143673" y="56726"/>
                  </a:lnTo>
                  <a:lnTo>
                    <a:pt x="143325" y="56356"/>
                  </a:lnTo>
                  <a:lnTo>
                    <a:pt x="142785" y="55826"/>
                  </a:lnTo>
                  <a:lnTo>
                    <a:pt x="142412" y="55484"/>
                  </a:lnTo>
                  <a:lnTo>
                    <a:pt x="142034" y="55149"/>
                  </a:lnTo>
                  <a:lnTo>
                    <a:pt x="141254" y="54504"/>
                  </a:lnTo>
                  <a:lnTo>
                    <a:pt x="140657" y="54036"/>
                  </a:lnTo>
                  <a:lnTo>
                    <a:pt x="138451" y="52331"/>
                  </a:lnTo>
                  <a:lnTo>
                    <a:pt x="137451" y="51552"/>
                  </a:lnTo>
                  <a:lnTo>
                    <a:pt x="135261" y="49828"/>
                  </a:lnTo>
                  <a:lnTo>
                    <a:pt x="134875" y="49503"/>
                  </a:lnTo>
                  <a:lnTo>
                    <a:pt x="134307" y="48996"/>
                  </a:lnTo>
                  <a:lnTo>
                    <a:pt x="133945" y="48640"/>
                  </a:lnTo>
                  <a:lnTo>
                    <a:pt x="133426" y="48083"/>
                  </a:lnTo>
                  <a:lnTo>
                    <a:pt x="133098" y="47695"/>
                  </a:lnTo>
                  <a:lnTo>
                    <a:pt x="132629" y="47094"/>
                  </a:lnTo>
                  <a:lnTo>
                    <a:pt x="132335" y="46683"/>
                  </a:lnTo>
                  <a:lnTo>
                    <a:pt x="132061" y="46255"/>
                  </a:lnTo>
                  <a:lnTo>
                    <a:pt x="131804" y="45813"/>
                  </a:lnTo>
                  <a:lnTo>
                    <a:pt x="131568" y="45370"/>
                  </a:lnTo>
                  <a:lnTo>
                    <a:pt x="131245" y="44672"/>
                  </a:lnTo>
                  <a:lnTo>
                    <a:pt x="131060" y="44202"/>
                  </a:lnTo>
                  <a:lnTo>
                    <a:pt x="130887" y="43722"/>
                  </a:lnTo>
                  <a:lnTo>
                    <a:pt x="130736" y="43238"/>
                  </a:lnTo>
                  <a:lnTo>
                    <a:pt x="130540" y="42501"/>
                  </a:lnTo>
                  <a:lnTo>
                    <a:pt x="130383" y="41758"/>
                  </a:lnTo>
                  <a:lnTo>
                    <a:pt x="130304" y="41253"/>
                  </a:lnTo>
                  <a:lnTo>
                    <a:pt x="130242" y="40752"/>
                  </a:lnTo>
                  <a:lnTo>
                    <a:pt x="130197" y="40246"/>
                  </a:lnTo>
                  <a:lnTo>
                    <a:pt x="130177" y="39735"/>
                  </a:lnTo>
                  <a:lnTo>
                    <a:pt x="130175" y="39227"/>
                  </a:lnTo>
                  <a:lnTo>
                    <a:pt x="130194" y="38723"/>
                  </a:lnTo>
                  <a:lnTo>
                    <a:pt x="130235" y="38214"/>
                  </a:lnTo>
                  <a:lnTo>
                    <a:pt x="130309" y="37458"/>
                  </a:lnTo>
                  <a:lnTo>
                    <a:pt x="130396" y="36702"/>
                  </a:lnTo>
                  <a:lnTo>
                    <a:pt x="130459" y="36200"/>
                  </a:lnTo>
                  <a:lnTo>
                    <a:pt x="130525" y="35698"/>
                  </a:lnTo>
                  <a:lnTo>
                    <a:pt x="130583" y="35197"/>
                  </a:lnTo>
                  <a:lnTo>
                    <a:pt x="130650" y="34695"/>
                  </a:lnTo>
                  <a:lnTo>
                    <a:pt x="130708" y="34190"/>
                  </a:lnTo>
                  <a:lnTo>
                    <a:pt x="132039" y="23415"/>
                  </a:lnTo>
                  <a:lnTo>
                    <a:pt x="132049" y="23217"/>
                  </a:lnTo>
                  <a:lnTo>
                    <a:pt x="132063" y="22575"/>
                  </a:lnTo>
                  <a:lnTo>
                    <a:pt x="132054" y="22115"/>
                  </a:lnTo>
                  <a:lnTo>
                    <a:pt x="132035" y="21608"/>
                  </a:lnTo>
                  <a:lnTo>
                    <a:pt x="131989" y="20853"/>
                  </a:lnTo>
                  <a:lnTo>
                    <a:pt x="131944" y="20347"/>
                  </a:lnTo>
                  <a:lnTo>
                    <a:pt x="131926" y="20094"/>
                  </a:lnTo>
                  <a:lnTo>
                    <a:pt x="131867" y="19558"/>
                  </a:lnTo>
                  <a:lnTo>
                    <a:pt x="131731" y="18586"/>
                  </a:lnTo>
                  <a:lnTo>
                    <a:pt x="131691" y="18338"/>
                  </a:lnTo>
                  <a:lnTo>
                    <a:pt x="131604" y="17838"/>
                  </a:lnTo>
                  <a:lnTo>
                    <a:pt x="131508" y="17343"/>
                  </a:lnTo>
                  <a:lnTo>
                    <a:pt x="131464" y="17095"/>
                  </a:lnTo>
                  <a:lnTo>
                    <a:pt x="131359" y="16600"/>
                  </a:lnTo>
                  <a:lnTo>
                    <a:pt x="131246" y="16105"/>
                  </a:lnTo>
                  <a:lnTo>
                    <a:pt x="131185" y="15862"/>
                  </a:lnTo>
                  <a:lnTo>
                    <a:pt x="131055" y="15372"/>
                  </a:lnTo>
                  <a:lnTo>
                    <a:pt x="130834" y="14645"/>
                  </a:lnTo>
                  <a:lnTo>
                    <a:pt x="130756" y="14407"/>
                  </a:lnTo>
                  <a:lnTo>
                    <a:pt x="130506" y="13689"/>
                  </a:lnTo>
                  <a:lnTo>
                    <a:pt x="130152" y="12739"/>
                  </a:lnTo>
                  <a:lnTo>
                    <a:pt x="129971" y="12268"/>
                  </a:lnTo>
                  <a:lnTo>
                    <a:pt x="129678" y="11565"/>
                  </a:lnTo>
                  <a:lnTo>
                    <a:pt x="129472" y="11104"/>
                  </a:lnTo>
                  <a:lnTo>
                    <a:pt x="129364" y="10876"/>
                  </a:lnTo>
                  <a:lnTo>
                    <a:pt x="129137" y="10424"/>
                  </a:lnTo>
                  <a:lnTo>
                    <a:pt x="128901" y="9982"/>
                  </a:lnTo>
                  <a:lnTo>
                    <a:pt x="128648" y="9539"/>
                  </a:lnTo>
                  <a:lnTo>
                    <a:pt x="128559" y="9395"/>
                  </a:lnTo>
                  <a:lnTo>
                    <a:pt x="128100" y="8535"/>
                  </a:lnTo>
                  <a:lnTo>
                    <a:pt x="128280" y="7932"/>
                  </a:lnTo>
                  <a:lnTo>
                    <a:pt x="128600" y="6832"/>
                  </a:lnTo>
                  <a:lnTo>
                    <a:pt x="128712" y="6422"/>
                  </a:lnTo>
                  <a:lnTo>
                    <a:pt x="128904" y="5843"/>
                  </a:lnTo>
                  <a:lnTo>
                    <a:pt x="129075" y="5459"/>
                  </a:lnTo>
                  <a:lnTo>
                    <a:pt x="129363" y="4943"/>
                  </a:lnTo>
                  <a:lnTo>
                    <a:pt x="129442" y="4756"/>
                  </a:lnTo>
                  <a:lnTo>
                    <a:pt x="129675" y="4109"/>
                  </a:lnTo>
                  <a:lnTo>
                    <a:pt x="129821" y="3364"/>
                  </a:lnTo>
                  <a:lnTo>
                    <a:pt x="129834" y="2814"/>
                  </a:lnTo>
                  <a:lnTo>
                    <a:pt x="129773" y="2411"/>
                  </a:lnTo>
                  <a:lnTo>
                    <a:pt x="129628" y="2001"/>
                  </a:lnTo>
                  <a:lnTo>
                    <a:pt x="129460" y="1776"/>
                  </a:lnTo>
                  <a:lnTo>
                    <a:pt x="128351" y="918"/>
                  </a:lnTo>
                  <a:lnTo>
                    <a:pt x="127166" y="311"/>
                  </a:lnTo>
                  <a:lnTo>
                    <a:pt x="128723" y="637"/>
                  </a:lnTo>
                  <a:lnTo>
                    <a:pt x="132712" y="1292"/>
                  </a:lnTo>
                  <a:lnTo>
                    <a:pt x="133230" y="1370"/>
                  </a:lnTo>
                  <a:lnTo>
                    <a:pt x="136189" y="1861"/>
                  </a:lnTo>
                  <a:lnTo>
                    <a:pt x="138847" y="2138"/>
                  </a:lnTo>
                  <a:lnTo>
                    <a:pt x="139659" y="3974"/>
                  </a:lnTo>
                  <a:lnTo>
                    <a:pt x="144932" y="11008"/>
                  </a:lnTo>
                  <a:lnTo>
                    <a:pt x="149211" y="14096"/>
                  </a:lnTo>
                  <a:lnTo>
                    <a:pt x="153202" y="15635"/>
                  </a:lnTo>
                  <a:lnTo>
                    <a:pt x="157262" y="16855"/>
                  </a:lnTo>
                  <a:lnTo>
                    <a:pt x="161711" y="15678"/>
                  </a:lnTo>
                  <a:lnTo>
                    <a:pt x="163640" y="14662"/>
                  </a:lnTo>
                  <a:lnTo>
                    <a:pt x="164551" y="13752"/>
                  </a:lnTo>
                  <a:lnTo>
                    <a:pt x="165677" y="12575"/>
                  </a:lnTo>
                  <a:lnTo>
                    <a:pt x="166320" y="11185"/>
                  </a:lnTo>
                  <a:lnTo>
                    <a:pt x="167070" y="10008"/>
                  </a:lnTo>
                  <a:lnTo>
                    <a:pt x="169107" y="6316"/>
                  </a:lnTo>
                  <a:lnTo>
                    <a:pt x="170822" y="3802"/>
                  </a:lnTo>
                  <a:lnTo>
                    <a:pt x="172323" y="2304"/>
                  </a:lnTo>
                  <a:lnTo>
                    <a:pt x="175377" y="85"/>
                  </a:lnTo>
                  <a:lnTo>
                    <a:pt x="177254" y="0"/>
                  </a:lnTo>
                  <a:lnTo>
                    <a:pt x="178156" y="1258"/>
                  </a:lnTo>
                  <a:lnTo>
                    <a:pt x="179987" y="4258"/>
                  </a:lnTo>
                  <a:lnTo>
                    <a:pt x="180576" y="8591"/>
                  </a:lnTo>
                  <a:lnTo>
                    <a:pt x="181219" y="11855"/>
                  </a:lnTo>
                  <a:lnTo>
                    <a:pt x="182130" y="13781"/>
                  </a:lnTo>
                  <a:lnTo>
                    <a:pt x="183996" y="15129"/>
                  </a:lnTo>
                  <a:lnTo>
                    <a:pt x="186838" y="15492"/>
                  </a:lnTo>
                  <a:lnTo>
                    <a:pt x="189902" y="14851"/>
                  </a:lnTo>
                  <a:lnTo>
                    <a:pt x="192677" y="14048"/>
                  </a:lnTo>
                  <a:lnTo>
                    <a:pt x="195824" y="14410"/>
                  </a:lnTo>
                  <a:lnTo>
                    <a:pt x="198666" y="15849"/>
                  </a:lnTo>
                  <a:lnTo>
                    <a:pt x="200614" y="17650"/>
                  </a:lnTo>
                  <a:lnTo>
                    <a:pt x="203009" y="19632"/>
                  </a:lnTo>
                  <a:lnTo>
                    <a:pt x="205705" y="20171"/>
                  </a:lnTo>
                  <a:lnTo>
                    <a:pt x="208400" y="20171"/>
                  </a:lnTo>
                  <a:lnTo>
                    <a:pt x="213788" y="18193"/>
                  </a:lnTo>
                  <a:lnTo>
                    <a:pt x="218728" y="15667"/>
                  </a:lnTo>
                  <a:lnTo>
                    <a:pt x="222224" y="12923"/>
                  </a:lnTo>
                  <a:lnTo>
                    <a:pt x="221740" y="14029"/>
                  </a:lnTo>
                  <a:lnTo>
                    <a:pt x="221225" y="15391"/>
                  </a:lnTo>
                  <a:lnTo>
                    <a:pt x="221043" y="16934"/>
                  </a:lnTo>
                  <a:lnTo>
                    <a:pt x="221134" y="17812"/>
                  </a:lnTo>
                  <a:lnTo>
                    <a:pt x="221369" y="18387"/>
                  </a:lnTo>
                  <a:lnTo>
                    <a:pt x="222110" y="17845"/>
                  </a:lnTo>
                  <a:lnTo>
                    <a:pt x="222525" y="17512"/>
                  </a:lnTo>
                  <a:lnTo>
                    <a:pt x="222731" y="17450"/>
                  </a:lnTo>
                  <a:lnTo>
                    <a:pt x="223233" y="17115"/>
                  </a:lnTo>
                  <a:lnTo>
                    <a:pt x="223300" y="17963"/>
                  </a:lnTo>
                  <a:lnTo>
                    <a:pt x="223371" y="18389"/>
                  </a:lnTo>
                  <a:lnTo>
                    <a:pt x="224234" y="17682"/>
                  </a:lnTo>
                  <a:lnTo>
                    <a:pt x="224349" y="18540"/>
                  </a:lnTo>
                  <a:lnTo>
                    <a:pt x="224361" y="19183"/>
                  </a:lnTo>
                  <a:lnTo>
                    <a:pt x="224464" y="19746"/>
                  </a:lnTo>
                  <a:lnTo>
                    <a:pt x="224923" y="20237"/>
                  </a:lnTo>
                  <a:lnTo>
                    <a:pt x="225026" y="20913"/>
                  </a:lnTo>
                  <a:lnTo>
                    <a:pt x="224943" y="21852"/>
                  </a:lnTo>
                  <a:lnTo>
                    <a:pt x="224950" y="22734"/>
                  </a:lnTo>
                  <a:lnTo>
                    <a:pt x="224978" y="23687"/>
                  </a:lnTo>
                  <a:lnTo>
                    <a:pt x="225192" y="25893"/>
                  </a:lnTo>
                  <a:lnTo>
                    <a:pt x="225208" y="26646"/>
                  </a:lnTo>
                  <a:lnTo>
                    <a:pt x="225580" y="27561"/>
                  </a:lnTo>
                  <a:lnTo>
                    <a:pt x="226130" y="28619"/>
                  </a:lnTo>
                  <a:lnTo>
                    <a:pt x="226566" y="29886"/>
                  </a:lnTo>
                  <a:lnTo>
                    <a:pt x="227068" y="30835"/>
                  </a:lnTo>
                  <a:lnTo>
                    <a:pt x="227254" y="31159"/>
                  </a:lnTo>
                  <a:lnTo>
                    <a:pt x="227682" y="32183"/>
                  </a:lnTo>
                  <a:lnTo>
                    <a:pt x="228117" y="33141"/>
                  </a:lnTo>
                  <a:lnTo>
                    <a:pt x="228569" y="34061"/>
                  </a:lnTo>
                  <a:lnTo>
                    <a:pt x="229254" y="34971"/>
                  </a:lnTo>
                  <a:lnTo>
                    <a:pt x="229396" y="35505"/>
                  </a:lnTo>
                  <a:lnTo>
                    <a:pt x="229475" y="35786"/>
                  </a:lnTo>
                  <a:lnTo>
                    <a:pt x="229673" y="36701"/>
                  </a:lnTo>
                  <a:lnTo>
                    <a:pt x="229998" y="37344"/>
                  </a:lnTo>
                  <a:lnTo>
                    <a:pt x="230124" y="37830"/>
                  </a:lnTo>
                  <a:lnTo>
                    <a:pt x="230216" y="38821"/>
                  </a:lnTo>
                  <a:lnTo>
                    <a:pt x="230279" y="39336"/>
                  </a:lnTo>
                  <a:lnTo>
                    <a:pt x="230497" y="40036"/>
                  </a:lnTo>
                  <a:lnTo>
                    <a:pt x="230536" y="40732"/>
                  </a:lnTo>
                  <a:lnTo>
                    <a:pt x="230643" y="41433"/>
                  </a:lnTo>
                  <a:lnTo>
                    <a:pt x="231055" y="42119"/>
                  </a:lnTo>
                  <a:lnTo>
                    <a:pt x="231379" y="42695"/>
                  </a:lnTo>
                  <a:lnTo>
                    <a:pt x="232096" y="43072"/>
                  </a:lnTo>
                  <a:lnTo>
                    <a:pt x="232769" y="43506"/>
                  </a:lnTo>
                  <a:lnTo>
                    <a:pt x="233034" y="44116"/>
                  </a:lnTo>
                  <a:lnTo>
                    <a:pt x="233295" y="44525"/>
                  </a:lnTo>
                  <a:lnTo>
                    <a:pt x="233359" y="45059"/>
                  </a:lnTo>
                  <a:lnTo>
                    <a:pt x="233378" y="45674"/>
                  </a:lnTo>
                  <a:lnTo>
                    <a:pt x="233192" y="46155"/>
                  </a:lnTo>
                  <a:lnTo>
                    <a:pt x="232991" y="47013"/>
                  </a:lnTo>
                  <a:lnTo>
                    <a:pt x="232709" y="48052"/>
                  </a:lnTo>
                  <a:lnTo>
                    <a:pt x="232424" y="48538"/>
                  </a:lnTo>
                  <a:lnTo>
                    <a:pt x="232274" y="49305"/>
                  </a:lnTo>
                  <a:lnTo>
                    <a:pt x="232080" y="50125"/>
                  </a:lnTo>
                  <a:lnTo>
                    <a:pt x="231823" y="50787"/>
                  </a:lnTo>
                  <a:lnTo>
                    <a:pt x="231534" y="51440"/>
                  </a:lnTo>
                  <a:lnTo>
                    <a:pt x="231284" y="52312"/>
                  </a:lnTo>
                  <a:lnTo>
                    <a:pt x="231229" y="53203"/>
                  </a:lnTo>
                  <a:lnTo>
                    <a:pt x="231225" y="54137"/>
                  </a:lnTo>
                  <a:lnTo>
                    <a:pt x="231094" y="55200"/>
                  </a:lnTo>
                  <a:lnTo>
                    <a:pt x="231015" y="56081"/>
                  </a:lnTo>
                  <a:lnTo>
                    <a:pt x="231162" y="57030"/>
                  </a:lnTo>
                  <a:lnTo>
                    <a:pt x="231261" y="57468"/>
                  </a:lnTo>
                  <a:lnTo>
                    <a:pt x="231498" y="58226"/>
                  </a:lnTo>
                  <a:lnTo>
                    <a:pt x="231455" y="58840"/>
                  </a:lnTo>
                  <a:lnTo>
                    <a:pt x="231585" y="59465"/>
                  </a:lnTo>
                  <a:lnTo>
                    <a:pt x="231767" y="60084"/>
                  </a:lnTo>
                  <a:lnTo>
                    <a:pt x="231803" y="60542"/>
                  </a:lnTo>
                  <a:lnTo>
                    <a:pt x="231815" y="61133"/>
                  </a:lnTo>
                  <a:lnTo>
                    <a:pt x="231755" y="61528"/>
                  </a:lnTo>
                  <a:lnTo>
                    <a:pt x="231601" y="61981"/>
                  </a:lnTo>
                  <a:lnTo>
                    <a:pt x="231514" y="62548"/>
                  </a:lnTo>
                  <a:lnTo>
                    <a:pt x="231530" y="62929"/>
                  </a:lnTo>
                  <a:lnTo>
                    <a:pt x="231569" y="63282"/>
                  </a:lnTo>
                  <a:lnTo>
                    <a:pt x="231565" y="63510"/>
                  </a:lnTo>
                  <a:lnTo>
                    <a:pt x="231498" y="63887"/>
                  </a:lnTo>
                  <a:lnTo>
                    <a:pt x="231177" y="64220"/>
                  </a:lnTo>
                  <a:lnTo>
                    <a:pt x="230766" y="64411"/>
                  </a:lnTo>
                  <a:lnTo>
                    <a:pt x="230334" y="64673"/>
                  </a:lnTo>
                  <a:lnTo>
                    <a:pt x="230010" y="64845"/>
                  </a:lnTo>
                  <a:lnTo>
                    <a:pt x="229657" y="65054"/>
                  </a:lnTo>
                  <a:lnTo>
                    <a:pt x="229436" y="65269"/>
                  </a:lnTo>
                  <a:lnTo>
                    <a:pt x="229107" y="65498"/>
                  </a:lnTo>
                  <a:lnTo>
                    <a:pt x="228640" y="65760"/>
                  </a:lnTo>
                  <a:lnTo>
                    <a:pt x="228367" y="65960"/>
                  </a:lnTo>
                  <a:lnTo>
                    <a:pt x="228078" y="66160"/>
                  </a:lnTo>
                  <a:lnTo>
                    <a:pt x="227547" y="66603"/>
                  </a:lnTo>
                  <a:lnTo>
                    <a:pt x="227322" y="66922"/>
                  </a:lnTo>
                  <a:lnTo>
                    <a:pt x="227072" y="67146"/>
                  </a:lnTo>
                  <a:lnTo>
                    <a:pt x="226653" y="67423"/>
                  </a:lnTo>
                  <a:lnTo>
                    <a:pt x="226265" y="67652"/>
                  </a:lnTo>
                  <a:lnTo>
                    <a:pt x="226011" y="67961"/>
                  </a:lnTo>
                  <a:lnTo>
                    <a:pt x="225671" y="68347"/>
                  </a:lnTo>
                  <a:lnTo>
                    <a:pt x="225259" y="68867"/>
                  </a:lnTo>
                  <a:lnTo>
                    <a:pt x="225049" y="69153"/>
                  </a:lnTo>
                  <a:lnTo>
                    <a:pt x="224875" y="69515"/>
                  </a:lnTo>
                  <a:lnTo>
                    <a:pt x="224570" y="69843"/>
                  </a:lnTo>
                  <a:lnTo>
                    <a:pt x="224032" y="70206"/>
                  </a:lnTo>
                  <a:lnTo>
                    <a:pt x="223703" y="70606"/>
                  </a:lnTo>
                  <a:lnTo>
                    <a:pt x="223355" y="71192"/>
                  </a:lnTo>
                  <a:lnTo>
                    <a:pt x="223149" y="71430"/>
                  </a:lnTo>
                  <a:lnTo>
                    <a:pt x="222864" y="71640"/>
                  </a:lnTo>
                  <a:lnTo>
                    <a:pt x="222678" y="71931"/>
                  </a:lnTo>
                  <a:lnTo>
                    <a:pt x="222500" y="72140"/>
                  </a:lnTo>
                  <a:lnTo>
                    <a:pt x="222120" y="72383"/>
                  </a:lnTo>
                  <a:lnTo>
                    <a:pt x="221613" y="72836"/>
                  </a:lnTo>
                  <a:lnTo>
                    <a:pt x="221079" y="73136"/>
                  </a:lnTo>
                  <a:lnTo>
                    <a:pt x="220335" y="73951"/>
                  </a:lnTo>
                  <a:lnTo>
                    <a:pt x="219808" y="74423"/>
                  </a:lnTo>
                  <a:lnTo>
                    <a:pt x="219179" y="74761"/>
                  </a:lnTo>
                  <a:lnTo>
                    <a:pt x="218727" y="74976"/>
                  </a:lnTo>
                  <a:lnTo>
                    <a:pt x="218332" y="75324"/>
                  </a:lnTo>
                  <a:lnTo>
                    <a:pt x="218055" y="75676"/>
                  </a:lnTo>
                  <a:lnTo>
                    <a:pt x="217797" y="76077"/>
                  </a:lnTo>
                  <a:lnTo>
                    <a:pt x="217374" y="76687"/>
                  </a:lnTo>
                  <a:lnTo>
                    <a:pt x="217195" y="77011"/>
                  </a:lnTo>
                  <a:lnTo>
                    <a:pt x="216827" y="77740"/>
                  </a:lnTo>
                  <a:lnTo>
                    <a:pt x="216685" y="78311"/>
                  </a:lnTo>
                  <a:lnTo>
                    <a:pt x="216408" y="79126"/>
                  </a:lnTo>
                  <a:lnTo>
                    <a:pt x="240568" y="83090"/>
                  </a:lnTo>
                  <a:lnTo>
                    <a:pt x="240127" y="85817"/>
                  </a:lnTo>
                  <a:lnTo>
                    <a:pt x="254061" y="88109"/>
                  </a:lnTo>
                  <a:lnTo>
                    <a:pt x="261247" y="89291"/>
                  </a:lnTo>
                  <a:lnTo>
                    <a:pt x="263003" y="89587"/>
                  </a:lnTo>
                  <a:lnTo>
                    <a:pt x="263664" y="90717"/>
                  </a:lnTo>
                  <a:lnTo>
                    <a:pt x="263919" y="91441"/>
                  </a:lnTo>
                  <a:lnTo>
                    <a:pt x="263261" y="91742"/>
                  </a:lnTo>
                  <a:lnTo>
                    <a:pt x="262215" y="92235"/>
                  </a:lnTo>
                  <a:lnTo>
                    <a:pt x="261799" y="92418"/>
                  </a:lnTo>
                  <a:lnTo>
                    <a:pt x="261101" y="92704"/>
                  </a:lnTo>
                  <a:lnTo>
                    <a:pt x="260464" y="92988"/>
                  </a:lnTo>
                  <a:lnTo>
                    <a:pt x="259552" y="93411"/>
                  </a:lnTo>
                  <a:lnTo>
                    <a:pt x="259291" y="93551"/>
                  </a:lnTo>
                  <a:lnTo>
                    <a:pt x="258808" y="93833"/>
                  </a:lnTo>
                  <a:lnTo>
                    <a:pt x="258326" y="94092"/>
                  </a:lnTo>
                  <a:lnTo>
                    <a:pt x="257876" y="94457"/>
                  </a:lnTo>
                  <a:lnTo>
                    <a:pt x="257430" y="94829"/>
                  </a:lnTo>
                  <a:lnTo>
                    <a:pt x="256667" y="95499"/>
                  </a:lnTo>
                  <a:lnTo>
                    <a:pt x="256178" y="95950"/>
                  </a:lnTo>
                  <a:lnTo>
                    <a:pt x="255111" y="96982"/>
                  </a:lnTo>
                  <a:lnTo>
                    <a:pt x="254627" y="97457"/>
                  </a:lnTo>
                  <a:lnTo>
                    <a:pt x="254153" y="97378"/>
                  </a:lnTo>
                  <a:lnTo>
                    <a:pt x="253374" y="98140"/>
                  </a:lnTo>
                  <a:lnTo>
                    <a:pt x="249807" y="101666"/>
                  </a:lnTo>
                  <a:lnTo>
                    <a:pt x="248726" y="102729"/>
                  </a:lnTo>
                  <a:lnTo>
                    <a:pt x="247986" y="103682"/>
                  </a:lnTo>
                  <a:lnTo>
                    <a:pt x="247820" y="103668"/>
                  </a:lnTo>
                  <a:lnTo>
                    <a:pt x="246935" y="104558"/>
                  </a:lnTo>
                  <a:lnTo>
                    <a:pt x="245144" y="106360"/>
                  </a:lnTo>
                  <a:lnTo>
                    <a:pt x="244140" y="107313"/>
                  </a:lnTo>
                  <a:lnTo>
                    <a:pt x="243398" y="108018"/>
                  </a:lnTo>
                  <a:lnTo>
                    <a:pt x="240947" y="110182"/>
                  </a:lnTo>
                  <a:lnTo>
                    <a:pt x="239459" y="111556"/>
                  </a:lnTo>
                  <a:lnTo>
                    <a:pt x="236825" y="112873"/>
                  </a:lnTo>
                  <a:lnTo>
                    <a:pt x="228422" y="117806"/>
                  </a:lnTo>
                  <a:lnTo>
                    <a:pt x="227741" y="118320"/>
                  </a:lnTo>
                  <a:lnTo>
                    <a:pt x="224345" y="121247"/>
                  </a:lnTo>
                  <a:lnTo>
                    <a:pt x="224190" y="121371"/>
                  </a:lnTo>
                  <a:lnTo>
                    <a:pt x="221736" y="123451"/>
                  </a:lnTo>
                  <a:lnTo>
                    <a:pt x="219771" y="122931"/>
                  </a:lnTo>
                  <a:lnTo>
                    <a:pt x="217221" y="125367"/>
                  </a:lnTo>
                  <a:lnTo>
                    <a:pt x="219155" y="125828"/>
                  </a:lnTo>
                  <a:lnTo>
                    <a:pt x="219622" y="126412"/>
                  </a:lnTo>
                  <a:lnTo>
                    <a:pt x="222892" y="126733"/>
                  </a:lnTo>
                  <a:lnTo>
                    <a:pt x="224289" y="126090"/>
                  </a:lnTo>
                  <a:lnTo>
                    <a:pt x="226887" y="124287"/>
                  </a:lnTo>
                  <a:lnTo>
                    <a:pt x="228249" y="124509"/>
                  </a:lnTo>
                  <a:lnTo>
                    <a:pt x="231091" y="123648"/>
                  </a:lnTo>
                  <a:lnTo>
                    <a:pt x="232238" y="123892"/>
                  </a:lnTo>
                  <a:lnTo>
                    <a:pt x="233723" y="122929"/>
                  </a:lnTo>
                  <a:lnTo>
                    <a:pt x="232784" y="128676"/>
                  </a:lnTo>
                  <a:lnTo>
                    <a:pt x="241928" y="130129"/>
                  </a:lnTo>
                  <a:lnTo>
                    <a:pt x="246016" y="130755"/>
                  </a:lnTo>
                  <a:lnTo>
                    <a:pt x="246558" y="127268"/>
                  </a:lnTo>
                  <a:lnTo>
                    <a:pt x="246891" y="127214"/>
                  </a:lnTo>
                  <a:lnTo>
                    <a:pt x="247181" y="127159"/>
                  </a:lnTo>
                  <a:lnTo>
                    <a:pt x="247442" y="127158"/>
                  </a:lnTo>
                  <a:lnTo>
                    <a:pt x="247594" y="127164"/>
                  </a:lnTo>
                  <a:lnTo>
                    <a:pt x="247757" y="127126"/>
                  </a:lnTo>
                  <a:lnTo>
                    <a:pt x="248304" y="127007"/>
                  </a:lnTo>
                  <a:lnTo>
                    <a:pt x="248533" y="126975"/>
                  </a:lnTo>
                  <a:lnTo>
                    <a:pt x="248983" y="126882"/>
                  </a:lnTo>
                  <a:lnTo>
                    <a:pt x="249242" y="126859"/>
                  </a:lnTo>
                  <a:lnTo>
                    <a:pt x="249431" y="126820"/>
                  </a:lnTo>
                  <a:lnTo>
                    <a:pt x="249566" y="126807"/>
                  </a:lnTo>
                  <a:lnTo>
                    <a:pt x="249715" y="126779"/>
                  </a:lnTo>
                  <a:lnTo>
                    <a:pt x="250130" y="126762"/>
                  </a:lnTo>
                  <a:lnTo>
                    <a:pt x="250269" y="126745"/>
                  </a:lnTo>
                  <a:lnTo>
                    <a:pt x="250524" y="126725"/>
                  </a:lnTo>
                  <a:lnTo>
                    <a:pt x="250668" y="126740"/>
                  </a:lnTo>
                  <a:lnTo>
                    <a:pt x="250798" y="126740"/>
                  </a:lnTo>
                  <a:lnTo>
                    <a:pt x="250945" y="126731"/>
                  </a:lnTo>
                  <a:lnTo>
                    <a:pt x="251092" y="126713"/>
                  </a:lnTo>
                  <a:lnTo>
                    <a:pt x="251259" y="126733"/>
                  </a:lnTo>
                  <a:lnTo>
                    <a:pt x="251429" y="126708"/>
                  </a:lnTo>
                  <a:lnTo>
                    <a:pt x="251583" y="126710"/>
                  </a:lnTo>
                  <a:lnTo>
                    <a:pt x="251722" y="126705"/>
                  </a:lnTo>
                  <a:lnTo>
                    <a:pt x="252074" y="126709"/>
                  </a:lnTo>
                  <a:lnTo>
                    <a:pt x="252463" y="126690"/>
                  </a:lnTo>
                  <a:lnTo>
                    <a:pt x="252740" y="126691"/>
                  </a:lnTo>
                  <a:lnTo>
                    <a:pt x="253016" y="126664"/>
                  </a:lnTo>
                  <a:lnTo>
                    <a:pt x="253253" y="126665"/>
                  </a:lnTo>
                  <a:lnTo>
                    <a:pt x="253557" y="126695"/>
                  </a:lnTo>
                  <a:lnTo>
                    <a:pt x="255971" y="126347"/>
                  </a:lnTo>
                  <a:lnTo>
                    <a:pt x="256006" y="126155"/>
                  </a:lnTo>
                  <a:lnTo>
                    <a:pt x="256149" y="126132"/>
                  </a:lnTo>
                  <a:lnTo>
                    <a:pt x="256461" y="126065"/>
                  </a:lnTo>
                  <a:lnTo>
                    <a:pt x="256659" y="126036"/>
                  </a:lnTo>
                  <a:lnTo>
                    <a:pt x="256790" y="126012"/>
                  </a:lnTo>
                  <a:lnTo>
                    <a:pt x="256980" y="125993"/>
                  </a:lnTo>
                  <a:lnTo>
                    <a:pt x="257182" y="125979"/>
                  </a:lnTo>
                  <a:lnTo>
                    <a:pt x="257340" y="125960"/>
                  </a:lnTo>
                  <a:lnTo>
                    <a:pt x="257609" y="125912"/>
                  </a:lnTo>
                  <a:lnTo>
                    <a:pt x="257752" y="125898"/>
                  </a:lnTo>
                  <a:lnTo>
                    <a:pt x="257910" y="125903"/>
                  </a:lnTo>
                  <a:lnTo>
                    <a:pt x="258183" y="125869"/>
                  </a:lnTo>
                  <a:lnTo>
                    <a:pt x="258338" y="125855"/>
                  </a:lnTo>
                  <a:lnTo>
                    <a:pt x="258484" y="125822"/>
                  </a:lnTo>
                  <a:lnTo>
                    <a:pt x="258742" y="125750"/>
                  </a:lnTo>
                  <a:lnTo>
                    <a:pt x="258983" y="125707"/>
                  </a:lnTo>
                  <a:lnTo>
                    <a:pt x="259197" y="125688"/>
                  </a:lnTo>
                  <a:lnTo>
                    <a:pt x="259327" y="125669"/>
                  </a:lnTo>
                  <a:lnTo>
                    <a:pt x="259945" y="125526"/>
                  </a:lnTo>
                  <a:lnTo>
                    <a:pt x="260412" y="125483"/>
                  </a:lnTo>
                  <a:lnTo>
                    <a:pt x="260729" y="125474"/>
                  </a:lnTo>
                  <a:lnTo>
                    <a:pt x="260879" y="125464"/>
                  </a:lnTo>
                  <a:lnTo>
                    <a:pt x="261030" y="125441"/>
                  </a:lnTo>
                  <a:lnTo>
                    <a:pt x="261346" y="125421"/>
                  </a:lnTo>
                  <a:lnTo>
                    <a:pt x="261532" y="125417"/>
                  </a:lnTo>
                  <a:lnTo>
                    <a:pt x="262154" y="125355"/>
                  </a:lnTo>
                  <a:lnTo>
                    <a:pt x="262304" y="125350"/>
                  </a:lnTo>
                  <a:lnTo>
                    <a:pt x="262455" y="125331"/>
                  </a:lnTo>
                  <a:lnTo>
                    <a:pt x="262989" y="125360"/>
                  </a:lnTo>
                  <a:lnTo>
                    <a:pt x="263322" y="125388"/>
                  </a:lnTo>
                  <a:lnTo>
                    <a:pt x="263674" y="125455"/>
                  </a:lnTo>
                  <a:lnTo>
                    <a:pt x="263832" y="125498"/>
                  </a:lnTo>
                  <a:lnTo>
                    <a:pt x="264193" y="125564"/>
                  </a:lnTo>
                  <a:lnTo>
                    <a:pt x="264398" y="125631"/>
                  </a:lnTo>
                  <a:lnTo>
                    <a:pt x="264537" y="125645"/>
                  </a:lnTo>
                  <a:lnTo>
                    <a:pt x="264672" y="125707"/>
                  </a:lnTo>
                  <a:lnTo>
                    <a:pt x="265218" y="125836"/>
                  </a:lnTo>
                  <a:lnTo>
                    <a:pt x="265372" y="125884"/>
                  </a:lnTo>
                  <a:lnTo>
                    <a:pt x="265562" y="125984"/>
                  </a:lnTo>
                  <a:lnTo>
                    <a:pt x="265733" y="126065"/>
                  </a:lnTo>
                  <a:lnTo>
                    <a:pt x="265863" y="126117"/>
                  </a:lnTo>
                  <a:lnTo>
                    <a:pt x="266022" y="126189"/>
                  </a:lnTo>
                  <a:lnTo>
                    <a:pt x="266156" y="126260"/>
                  </a:lnTo>
                  <a:lnTo>
                    <a:pt x="266291" y="126355"/>
                  </a:lnTo>
                  <a:lnTo>
                    <a:pt x="266568" y="126484"/>
                  </a:lnTo>
                  <a:lnTo>
                    <a:pt x="266821" y="126670"/>
                  </a:lnTo>
                  <a:lnTo>
                    <a:pt x="266960" y="126751"/>
                  </a:lnTo>
                  <a:lnTo>
                    <a:pt x="267090" y="126861"/>
                  </a:lnTo>
                  <a:lnTo>
                    <a:pt x="267383" y="127094"/>
                  </a:lnTo>
                  <a:lnTo>
                    <a:pt x="267514" y="127189"/>
                  </a:lnTo>
                  <a:lnTo>
                    <a:pt x="267736" y="127366"/>
                  </a:lnTo>
                  <a:lnTo>
                    <a:pt x="268377" y="127837"/>
                  </a:lnTo>
                  <a:lnTo>
                    <a:pt x="268999" y="128371"/>
                  </a:lnTo>
                  <a:lnTo>
                    <a:pt x="269109" y="128500"/>
                  </a:lnTo>
                  <a:lnTo>
                    <a:pt x="269446" y="128795"/>
                  </a:lnTo>
                  <a:lnTo>
                    <a:pt x="269628" y="128938"/>
                  </a:lnTo>
                  <a:lnTo>
                    <a:pt x="270016" y="129267"/>
                  </a:lnTo>
                  <a:lnTo>
                    <a:pt x="270436" y="129648"/>
                  </a:lnTo>
                  <a:lnTo>
                    <a:pt x="270622" y="129796"/>
                  </a:lnTo>
                  <a:lnTo>
                    <a:pt x="270756" y="129920"/>
                  </a:lnTo>
                  <a:lnTo>
                    <a:pt x="271061" y="130149"/>
                  </a:lnTo>
                  <a:lnTo>
                    <a:pt x="271603" y="130582"/>
                  </a:lnTo>
                  <a:lnTo>
                    <a:pt x="271742" y="130687"/>
                  </a:lnTo>
                  <a:lnTo>
                    <a:pt x="272217" y="130906"/>
                  </a:lnTo>
                  <a:lnTo>
                    <a:pt x="272569" y="131221"/>
                  </a:lnTo>
                  <a:lnTo>
                    <a:pt x="273044" y="131559"/>
                  </a:lnTo>
                  <a:lnTo>
                    <a:pt x="273266" y="131702"/>
                  </a:lnTo>
                  <a:lnTo>
                    <a:pt x="273499" y="131836"/>
                  </a:lnTo>
                  <a:lnTo>
                    <a:pt x="273749" y="131955"/>
                  </a:lnTo>
                  <a:lnTo>
                    <a:pt x="274406" y="132317"/>
                  </a:lnTo>
                  <a:lnTo>
                    <a:pt x="274806" y="132550"/>
                  </a:lnTo>
                  <a:lnTo>
                    <a:pt x="275360" y="132841"/>
                  </a:lnTo>
                  <a:lnTo>
                    <a:pt x="275594" y="132974"/>
                  </a:lnTo>
                  <a:lnTo>
                    <a:pt x="275823" y="133113"/>
                  </a:lnTo>
                  <a:lnTo>
                    <a:pt x="276029" y="133227"/>
                  </a:lnTo>
                  <a:lnTo>
                    <a:pt x="276207" y="133332"/>
                  </a:lnTo>
                  <a:lnTo>
                    <a:pt x="276393" y="133418"/>
                  </a:lnTo>
                  <a:lnTo>
                    <a:pt x="276722" y="133542"/>
                  </a:lnTo>
                  <a:lnTo>
                    <a:pt x="277537" y="133999"/>
                  </a:lnTo>
                  <a:lnTo>
                    <a:pt x="277676" y="134090"/>
                  </a:lnTo>
                  <a:lnTo>
                    <a:pt x="277846" y="134218"/>
                  </a:lnTo>
                  <a:lnTo>
                    <a:pt x="278020" y="134337"/>
                  </a:lnTo>
                  <a:lnTo>
                    <a:pt x="278420" y="134552"/>
                  </a:lnTo>
                  <a:lnTo>
                    <a:pt x="278614" y="134685"/>
                  </a:lnTo>
                  <a:lnTo>
                    <a:pt x="278820" y="134823"/>
                  </a:lnTo>
                  <a:lnTo>
                    <a:pt x="279390" y="135186"/>
                  </a:lnTo>
                  <a:lnTo>
                    <a:pt x="279774" y="135405"/>
                  </a:lnTo>
                  <a:lnTo>
                    <a:pt x="280039" y="135581"/>
                  </a:lnTo>
                  <a:lnTo>
                    <a:pt x="280285" y="135700"/>
                  </a:lnTo>
                  <a:lnTo>
                    <a:pt x="280491" y="135819"/>
                  </a:lnTo>
                  <a:lnTo>
                    <a:pt x="280633" y="135900"/>
                  </a:lnTo>
                  <a:lnTo>
                    <a:pt x="280997" y="136086"/>
                  </a:lnTo>
                  <a:lnTo>
                    <a:pt x="281357" y="136310"/>
                  </a:lnTo>
                  <a:lnTo>
                    <a:pt x="281662" y="136406"/>
                  </a:lnTo>
                  <a:lnTo>
                    <a:pt x="282058" y="136620"/>
                  </a:lnTo>
                  <a:lnTo>
                    <a:pt x="282399" y="136920"/>
                  </a:lnTo>
                  <a:lnTo>
                    <a:pt x="282747" y="137163"/>
                  </a:lnTo>
                  <a:lnTo>
                    <a:pt x="283068" y="137354"/>
                  </a:lnTo>
                  <a:lnTo>
                    <a:pt x="283923" y="137840"/>
                  </a:lnTo>
                  <a:lnTo>
                    <a:pt x="284394" y="138121"/>
                  </a:lnTo>
                  <a:lnTo>
                    <a:pt x="284710" y="138326"/>
                  </a:lnTo>
                  <a:lnTo>
                    <a:pt x="284984" y="138469"/>
                  </a:lnTo>
                  <a:lnTo>
                    <a:pt x="285205" y="138564"/>
                  </a:lnTo>
                  <a:lnTo>
                    <a:pt x="285577" y="138779"/>
                  </a:lnTo>
                  <a:lnTo>
                    <a:pt x="285843" y="138931"/>
                  </a:lnTo>
                  <a:lnTo>
                    <a:pt x="286037" y="139036"/>
                  </a:lnTo>
                  <a:lnTo>
                    <a:pt x="287351" y="139703"/>
                  </a:lnTo>
                  <a:lnTo>
                    <a:pt x="288340" y="140294"/>
                  </a:lnTo>
                  <a:lnTo>
                    <a:pt x="288835" y="140566"/>
                  </a:lnTo>
                  <a:lnTo>
                    <a:pt x="290066" y="141252"/>
                  </a:lnTo>
                  <a:lnTo>
                    <a:pt x="291294" y="142248"/>
                  </a:lnTo>
                  <a:lnTo>
                    <a:pt x="292580" y="143158"/>
                  </a:lnTo>
                  <a:lnTo>
                    <a:pt x="293170" y="143544"/>
                  </a:lnTo>
                  <a:lnTo>
                    <a:pt x="293301" y="143654"/>
                  </a:lnTo>
                  <a:lnTo>
                    <a:pt x="293511" y="143797"/>
                  </a:lnTo>
                  <a:lnTo>
                    <a:pt x="293740" y="143911"/>
                  </a:lnTo>
                  <a:lnTo>
                    <a:pt x="293902" y="143973"/>
                  </a:lnTo>
                  <a:lnTo>
                    <a:pt x="294152" y="144035"/>
                  </a:lnTo>
                  <a:lnTo>
                    <a:pt x="294346" y="144097"/>
                  </a:lnTo>
                  <a:lnTo>
                    <a:pt x="294983" y="144044"/>
                  </a:lnTo>
                  <a:lnTo>
                    <a:pt x="296199" y="143668"/>
                  </a:lnTo>
                  <a:lnTo>
                    <a:pt x="297267" y="143106"/>
                  </a:lnTo>
                  <a:lnTo>
                    <a:pt x="298332" y="142615"/>
                  </a:lnTo>
                  <a:lnTo>
                    <a:pt x="300062" y="141585"/>
                  </a:lnTo>
                  <a:lnTo>
                    <a:pt x="301499" y="141242"/>
                  </a:lnTo>
                  <a:lnTo>
                    <a:pt x="303312" y="141219"/>
                  </a:lnTo>
                  <a:lnTo>
                    <a:pt x="304939" y="141033"/>
                  </a:lnTo>
                  <a:lnTo>
                    <a:pt x="306214" y="140342"/>
                  </a:lnTo>
                  <a:lnTo>
                    <a:pt x="306966" y="139408"/>
                  </a:lnTo>
                  <a:lnTo>
                    <a:pt x="307576" y="138035"/>
                  </a:lnTo>
                  <a:lnTo>
                    <a:pt x="307785" y="136353"/>
                  </a:lnTo>
                  <a:lnTo>
                    <a:pt x="307726" y="134671"/>
                  </a:lnTo>
                  <a:lnTo>
                    <a:pt x="307968" y="133184"/>
                  </a:lnTo>
                  <a:lnTo>
                    <a:pt x="308565" y="132284"/>
                  </a:lnTo>
                  <a:lnTo>
                    <a:pt x="309270" y="131431"/>
                  </a:lnTo>
                  <a:lnTo>
                    <a:pt x="309373" y="131273"/>
                  </a:lnTo>
                  <a:lnTo>
                    <a:pt x="309504" y="130711"/>
                  </a:lnTo>
                  <a:lnTo>
                    <a:pt x="309539" y="130311"/>
                  </a:lnTo>
                  <a:lnTo>
                    <a:pt x="309642" y="129968"/>
                  </a:lnTo>
                  <a:lnTo>
                    <a:pt x="309800" y="129639"/>
                  </a:lnTo>
                  <a:lnTo>
                    <a:pt x="309975" y="129334"/>
                  </a:lnTo>
                  <a:lnTo>
                    <a:pt x="310596" y="128590"/>
                  </a:lnTo>
                  <a:lnTo>
                    <a:pt x="311233" y="127685"/>
                  </a:lnTo>
                  <a:lnTo>
                    <a:pt x="311475" y="127361"/>
                  </a:lnTo>
                  <a:lnTo>
                    <a:pt x="311784" y="127013"/>
                  </a:lnTo>
                  <a:lnTo>
                    <a:pt x="312176" y="126722"/>
                  </a:lnTo>
                  <a:lnTo>
                    <a:pt x="312813" y="126341"/>
                  </a:lnTo>
                  <a:lnTo>
                    <a:pt x="312999" y="126313"/>
                  </a:lnTo>
                  <a:lnTo>
                    <a:pt x="313225" y="126208"/>
                  </a:lnTo>
                  <a:lnTo>
                    <a:pt x="314210" y="125984"/>
                  </a:lnTo>
                  <a:lnTo>
                    <a:pt x="315742" y="125584"/>
                  </a:lnTo>
                  <a:lnTo>
                    <a:pt x="317445" y="125259"/>
                  </a:lnTo>
                  <a:lnTo>
                    <a:pt x="318106" y="125016"/>
                  </a:lnTo>
                  <a:lnTo>
                    <a:pt x="318454" y="124893"/>
                  </a:lnTo>
                  <a:lnTo>
                    <a:pt x="318890" y="124640"/>
                  </a:lnTo>
                  <a:lnTo>
                    <a:pt x="320065" y="124101"/>
                  </a:lnTo>
                  <a:lnTo>
                    <a:pt x="321156" y="123781"/>
                  </a:lnTo>
                  <a:lnTo>
                    <a:pt x="322441" y="124190"/>
                  </a:lnTo>
                  <a:lnTo>
                    <a:pt x="324182" y="125050"/>
                  </a:lnTo>
                  <a:lnTo>
                    <a:pt x="325740" y="125686"/>
                  </a:lnTo>
                  <a:lnTo>
                    <a:pt x="329827" y="127956"/>
                  </a:lnTo>
                  <a:lnTo>
                    <a:pt x="331929" y="128606"/>
                  </a:lnTo>
                  <a:lnTo>
                    <a:pt x="334510" y="129434"/>
                  </a:lnTo>
                  <a:lnTo>
                    <a:pt x="333715" y="131469"/>
                  </a:lnTo>
                  <a:lnTo>
                    <a:pt x="333659" y="131655"/>
                  </a:lnTo>
                  <a:lnTo>
                    <a:pt x="333588" y="131835"/>
                  </a:lnTo>
                  <a:lnTo>
                    <a:pt x="333501" y="132016"/>
                  </a:lnTo>
                  <a:lnTo>
                    <a:pt x="333399" y="132183"/>
                  </a:lnTo>
                  <a:lnTo>
                    <a:pt x="333287" y="132341"/>
                  </a:lnTo>
                  <a:lnTo>
                    <a:pt x="333156" y="132479"/>
                  </a:lnTo>
                  <a:lnTo>
                    <a:pt x="333007" y="132603"/>
                  </a:lnTo>
                  <a:lnTo>
                    <a:pt x="332686" y="132831"/>
                  </a:lnTo>
                  <a:lnTo>
                    <a:pt x="332531" y="132955"/>
                  </a:lnTo>
                  <a:lnTo>
                    <a:pt x="332381" y="133089"/>
                  </a:lnTo>
                  <a:lnTo>
                    <a:pt x="332096" y="133365"/>
                  </a:lnTo>
                  <a:lnTo>
                    <a:pt x="331811" y="133651"/>
                  </a:lnTo>
                  <a:lnTo>
                    <a:pt x="331510" y="133932"/>
                  </a:lnTo>
                  <a:lnTo>
                    <a:pt x="331363" y="134075"/>
                  </a:lnTo>
                  <a:lnTo>
                    <a:pt x="331221" y="134223"/>
                  </a:lnTo>
                  <a:lnTo>
                    <a:pt x="331090" y="134381"/>
                  </a:lnTo>
                  <a:lnTo>
                    <a:pt x="330972" y="134542"/>
                  </a:lnTo>
                  <a:lnTo>
                    <a:pt x="330856" y="134709"/>
                  </a:lnTo>
                  <a:lnTo>
                    <a:pt x="330749" y="134881"/>
                  </a:lnTo>
                  <a:lnTo>
                    <a:pt x="330662" y="135057"/>
                  </a:lnTo>
                  <a:lnTo>
                    <a:pt x="330604" y="135238"/>
                  </a:lnTo>
                  <a:lnTo>
                    <a:pt x="330575" y="135429"/>
                  </a:lnTo>
                  <a:lnTo>
                    <a:pt x="330575" y="135624"/>
                  </a:lnTo>
                  <a:lnTo>
                    <a:pt x="330595" y="135824"/>
                  </a:lnTo>
                  <a:lnTo>
                    <a:pt x="330627" y="136024"/>
                  </a:lnTo>
                  <a:lnTo>
                    <a:pt x="330662" y="136225"/>
                  </a:lnTo>
                  <a:lnTo>
                    <a:pt x="330706" y="136391"/>
                  </a:lnTo>
                  <a:lnTo>
                    <a:pt x="330876" y="136887"/>
                  </a:lnTo>
                  <a:lnTo>
                    <a:pt x="330920" y="137054"/>
                  </a:lnTo>
                  <a:lnTo>
                    <a:pt x="330956" y="137230"/>
                  </a:lnTo>
                  <a:lnTo>
                    <a:pt x="330979" y="137411"/>
                  </a:lnTo>
                  <a:lnTo>
                    <a:pt x="330999" y="137592"/>
                  </a:lnTo>
                  <a:lnTo>
                    <a:pt x="331023" y="137959"/>
                  </a:lnTo>
                  <a:lnTo>
                    <a:pt x="331027" y="138131"/>
                  </a:lnTo>
                  <a:lnTo>
                    <a:pt x="331019" y="138483"/>
                  </a:lnTo>
                  <a:lnTo>
                    <a:pt x="331023" y="138655"/>
                  </a:lnTo>
                  <a:lnTo>
                    <a:pt x="331047" y="138826"/>
                  </a:lnTo>
                  <a:lnTo>
                    <a:pt x="331090" y="138998"/>
                  </a:lnTo>
                  <a:lnTo>
                    <a:pt x="331150" y="139165"/>
                  </a:lnTo>
                  <a:lnTo>
                    <a:pt x="331221" y="139331"/>
                  </a:lnTo>
                  <a:lnTo>
                    <a:pt x="331299" y="139498"/>
                  </a:lnTo>
                  <a:lnTo>
                    <a:pt x="331462" y="139803"/>
                  </a:lnTo>
                  <a:lnTo>
                    <a:pt x="331542" y="139946"/>
                  </a:lnTo>
                  <a:lnTo>
                    <a:pt x="331633" y="140085"/>
                  </a:lnTo>
                  <a:lnTo>
                    <a:pt x="332203" y="140618"/>
                  </a:lnTo>
                  <a:lnTo>
                    <a:pt x="332333" y="140675"/>
                  </a:lnTo>
                  <a:lnTo>
                    <a:pt x="332464" y="140699"/>
                  </a:lnTo>
                  <a:lnTo>
                    <a:pt x="332595" y="140652"/>
                  </a:lnTo>
                  <a:lnTo>
                    <a:pt x="332724" y="140532"/>
                  </a:lnTo>
                  <a:lnTo>
                    <a:pt x="332855" y="140385"/>
                  </a:lnTo>
                  <a:lnTo>
                    <a:pt x="332994" y="140246"/>
                  </a:lnTo>
                  <a:lnTo>
                    <a:pt x="333267" y="140137"/>
                  </a:lnTo>
                  <a:lnTo>
                    <a:pt x="333399" y="140132"/>
                  </a:lnTo>
                  <a:lnTo>
                    <a:pt x="333537" y="140137"/>
                  </a:lnTo>
                  <a:lnTo>
                    <a:pt x="333806" y="140175"/>
                  </a:lnTo>
                  <a:lnTo>
                    <a:pt x="333988" y="140208"/>
                  </a:lnTo>
                  <a:lnTo>
                    <a:pt x="334169" y="140261"/>
                  </a:lnTo>
                  <a:lnTo>
                    <a:pt x="334348" y="140323"/>
                  </a:lnTo>
                  <a:lnTo>
                    <a:pt x="334514" y="140404"/>
                  </a:lnTo>
                  <a:lnTo>
                    <a:pt x="334768" y="140623"/>
                  </a:lnTo>
                  <a:lnTo>
                    <a:pt x="334855" y="140766"/>
                  </a:lnTo>
                  <a:lnTo>
                    <a:pt x="334933" y="140914"/>
                  </a:lnTo>
                  <a:lnTo>
                    <a:pt x="335243" y="141285"/>
                  </a:lnTo>
                  <a:lnTo>
                    <a:pt x="335378" y="141381"/>
                  </a:lnTo>
                  <a:lnTo>
                    <a:pt x="335521" y="141466"/>
                  </a:lnTo>
                  <a:lnTo>
                    <a:pt x="335670" y="141538"/>
                  </a:lnTo>
                  <a:lnTo>
                    <a:pt x="335821" y="141590"/>
                  </a:lnTo>
                  <a:lnTo>
                    <a:pt x="336006" y="141629"/>
                  </a:lnTo>
                  <a:lnTo>
                    <a:pt x="336205" y="141647"/>
                  </a:lnTo>
                  <a:lnTo>
                    <a:pt x="336407" y="141643"/>
                  </a:lnTo>
                  <a:lnTo>
                    <a:pt x="336605" y="141614"/>
                  </a:lnTo>
                  <a:lnTo>
                    <a:pt x="336906" y="141557"/>
                  </a:lnTo>
                  <a:lnTo>
                    <a:pt x="337487" y="141824"/>
                  </a:lnTo>
                  <a:lnTo>
                    <a:pt x="337547" y="141981"/>
                  </a:lnTo>
                  <a:lnTo>
                    <a:pt x="337587" y="142167"/>
                  </a:lnTo>
                  <a:lnTo>
                    <a:pt x="337618" y="142358"/>
                  </a:lnTo>
                  <a:lnTo>
                    <a:pt x="337697" y="142758"/>
                  </a:lnTo>
                  <a:lnTo>
                    <a:pt x="337732" y="142982"/>
                  </a:lnTo>
                  <a:lnTo>
                    <a:pt x="337761" y="143201"/>
                  </a:lnTo>
                  <a:lnTo>
                    <a:pt x="337781" y="143425"/>
                  </a:lnTo>
                  <a:lnTo>
                    <a:pt x="337796" y="143649"/>
                  </a:lnTo>
                  <a:lnTo>
                    <a:pt x="337808" y="144025"/>
                  </a:lnTo>
                  <a:lnTo>
                    <a:pt x="337796" y="144402"/>
                  </a:lnTo>
                  <a:lnTo>
                    <a:pt x="337781" y="144588"/>
                  </a:lnTo>
                  <a:lnTo>
                    <a:pt x="337748" y="144821"/>
                  </a:lnTo>
                  <a:lnTo>
                    <a:pt x="337709" y="145054"/>
                  </a:lnTo>
                  <a:lnTo>
                    <a:pt x="337661" y="145288"/>
                  </a:lnTo>
                  <a:lnTo>
                    <a:pt x="337603" y="145517"/>
                  </a:lnTo>
                  <a:lnTo>
                    <a:pt x="337534" y="145741"/>
                  </a:lnTo>
                  <a:lnTo>
                    <a:pt x="337420" y="146031"/>
                  </a:lnTo>
                  <a:lnTo>
                    <a:pt x="337278" y="146313"/>
                  </a:lnTo>
                  <a:lnTo>
                    <a:pt x="337119" y="146594"/>
                  </a:lnTo>
                  <a:lnTo>
                    <a:pt x="336973" y="146875"/>
                  </a:lnTo>
                  <a:lnTo>
                    <a:pt x="336846" y="147166"/>
                  </a:lnTo>
                  <a:lnTo>
                    <a:pt x="336759" y="147456"/>
                  </a:lnTo>
                  <a:lnTo>
                    <a:pt x="336688" y="147752"/>
                  </a:lnTo>
                  <a:lnTo>
                    <a:pt x="336565" y="148352"/>
                  </a:lnTo>
                  <a:lnTo>
                    <a:pt x="336490" y="148648"/>
                  </a:lnTo>
                  <a:lnTo>
                    <a:pt x="336383" y="148948"/>
                  </a:lnTo>
                  <a:lnTo>
                    <a:pt x="336249" y="149239"/>
                  </a:lnTo>
                  <a:lnTo>
                    <a:pt x="336122" y="149534"/>
                  </a:lnTo>
                  <a:lnTo>
                    <a:pt x="336019" y="149830"/>
                  </a:lnTo>
                  <a:lnTo>
                    <a:pt x="335924" y="150492"/>
                  </a:lnTo>
                  <a:lnTo>
                    <a:pt x="335935" y="150835"/>
                  </a:lnTo>
                  <a:lnTo>
                    <a:pt x="335999" y="151221"/>
                  </a:lnTo>
                  <a:lnTo>
                    <a:pt x="336015" y="151369"/>
                  </a:lnTo>
                  <a:lnTo>
                    <a:pt x="336066" y="152050"/>
                  </a:lnTo>
                  <a:lnTo>
                    <a:pt x="336109" y="152455"/>
                  </a:lnTo>
                  <a:lnTo>
                    <a:pt x="336165" y="152827"/>
                  </a:lnTo>
                  <a:lnTo>
                    <a:pt x="336197" y="152994"/>
                  </a:lnTo>
                  <a:lnTo>
                    <a:pt x="336264" y="153380"/>
                  </a:lnTo>
                  <a:lnTo>
                    <a:pt x="336300" y="153761"/>
                  </a:lnTo>
                  <a:lnTo>
                    <a:pt x="336340" y="154132"/>
                  </a:lnTo>
                  <a:lnTo>
                    <a:pt x="336427" y="154886"/>
                  </a:lnTo>
                  <a:lnTo>
                    <a:pt x="336462" y="155252"/>
                  </a:lnTo>
                  <a:lnTo>
                    <a:pt x="336541" y="155986"/>
                  </a:lnTo>
                  <a:lnTo>
                    <a:pt x="336597" y="156353"/>
                  </a:lnTo>
                  <a:lnTo>
                    <a:pt x="336668" y="156711"/>
                  </a:lnTo>
                  <a:lnTo>
                    <a:pt x="336819" y="157277"/>
                  </a:lnTo>
                  <a:lnTo>
                    <a:pt x="337008" y="157840"/>
                  </a:lnTo>
                  <a:lnTo>
                    <a:pt x="337231" y="158393"/>
                  </a:lnTo>
                  <a:lnTo>
                    <a:pt x="337487" y="158926"/>
                  </a:lnTo>
                  <a:lnTo>
                    <a:pt x="337772" y="159441"/>
                  </a:lnTo>
                  <a:lnTo>
                    <a:pt x="337919" y="159641"/>
                  </a:lnTo>
                  <a:lnTo>
                    <a:pt x="338251" y="160032"/>
                  </a:lnTo>
                  <a:lnTo>
                    <a:pt x="338389" y="160237"/>
                  </a:lnTo>
                  <a:lnTo>
                    <a:pt x="338469" y="160446"/>
                  </a:lnTo>
                  <a:lnTo>
                    <a:pt x="338480" y="160609"/>
                  </a:lnTo>
                  <a:lnTo>
                    <a:pt x="338469" y="160771"/>
                  </a:lnTo>
                  <a:lnTo>
                    <a:pt x="338413" y="161104"/>
                  </a:lnTo>
                  <a:lnTo>
                    <a:pt x="338398" y="161276"/>
                  </a:lnTo>
                  <a:lnTo>
                    <a:pt x="338398" y="161552"/>
                  </a:lnTo>
                  <a:lnTo>
                    <a:pt x="338406" y="161829"/>
                  </a:lnTo>
                  <a:lnTo>
                    <a:pt x="338425" y="162105"/>
                  </a:lnTo>
                  <a:lnTo>
                    <a:pt x="338449" y="162381"/>
                  </a:lnTo>
                  <a:lnTo>
                    <a:pt x="338480" y="162658"/>
                  </a:lnTo>
                  <a:lnTo>
                    <a:pt x="338572" y="163168"/>
                  </a:lnTo>
                  <a:lnTo>
                    <a:pt x="338698" y="163678"/>
                  </a:lnTo>
                  <a:lnTo>
                    <a:pt x="338837" y="164182"/>
                  </a:lnTo>
                  <a:lnTo>
                    <a:pt x="338964" y="164692"/>
                  </a:lnTo>
                  <a:lnTo>
                    <a:pt x="339039" y="165207"/>
                  </a:lnTo>
                  <a:lnTo>
                    <a:pt x="339063" y="165469"/>
                  </a:lnTo>
                  <a:lnTo>
                    <a:pt x="339083" y="165736"/>
                  </a:lnTo>
                  <a:lnTo>
                    <a:pt x="339090" y="166003"/>
                  </a:lnTo>
                  <a:lnTo>
                    <a:pt x="339090" y="166270"/>
                  </a:lnTo>
                  <a:lnTo>
                    <a:pt x="339071" y="166532"/>
                  </a:lnTo>
                  <a:lnTo>
                    <a:pt x="338952" y="166932"/>
                  </a:lnTo>
                  <a:lnTo>
                    <a:pt x="338750" y="167347"/>
                  </a:lnTo>
                  <a:lnTo>
                    <a:pt x="338540" y="167752"/>
                  </a:lnTo>
                  <a:lnTo>
                    <a:pt x="338406" y="168109"/>
                  </a:lnTo>
                  <a:lnTo>
                    <a:pt x="338429" y="168395"/>
                  </a:lnTo>
                  <a:lnTo>
                    <a:pt x="338540" y="168562"/>
                  </a:lnTo>
                  <a:lnTo>
                    <a:pt x="338691" y="168714"/>
                  </a:lnTo>
                  <a:lnTo>
                    <a:pt x="338865" y="168852"/>
                  </a:lnTo>
                  <a:lnTo>
                    <a:pt x="339055" y="168972"/>
                  </a:lnTo>
                  <a:lnTo>
                    <a:pt x="339242" y="169077"/>
                  </a:lnTo>
                  <a:lnTo>
                    <a:pt x="339689" y="169196"/>
                  </a:lnTo>
                  <a:lnTo>
                    <a:pt x="339930" y="169224"/>
                  </a:lnTo>
                  <a:lnTo>
                    <a:pt x="340168" y="169258"/>
                  </a:lnTo>
                  <a:lnTo>
                    <a:pt x="340393" y="169320"/>
                  </a:lnTo>
                  <a:lnTo>
                    <a:pt x="340540" y="169386"/>
                  </a:lnTo>
                  <a:lnTo>
                    <a:pt x="340821" y="169558"/>
                  </a:lnTo>
                  <a:lnTo>
                    <a:pt x="340959" y="169629"/>
                  </a:lnTo>
                  <a:lnTo>
                    <a:pt x="341319" y="169615"/>
                  </a:lnTo>
                  <a:lnTo>
                    <a:pt x="341542" y="169467"/>
                  </a:lnTo>
                  <a:lnTo>
                    <a:pt x="341767" y="169267"/>
                  </a:lnTo>
                  <a:lnTo>
                    <a:pt x="341996" y="169048"/>
                  </a:lnTo>
                  <a:lnTo>
                    <a:pt x="342221" y="168857"/>
                  </a:lnTo>
                  <a:lnTo>
                    <a:pt x="342967" y="168314"/>
                  </a:lnTo>
                  <a:lnTo>
                    <a:pt x="343453" y="167942"/>
                  </a:lnTo>
                  <a:lnTo>
                    <a:pt x="343912" y="167566"/>
                  </a:lnTo>
                  <a:lnTo>
                    <a:pt x="344138" y="167371"/>
                  </a:lnTo>
                  <a:lnTo>
                    <a:pt x="344359" y="167175"/>
                  </a:lnTo>
                  <a:lnTo>
                    <a:pt x="344573" y="166970"/>
                  </a:lnTo>
                  <a:lnTo>
                    <a:pt x="344819" y="166742"/>
                  </a:lnTo>
                  <a:lnTo>
                    <a:pt x="345087" y="166504"/>
                  </a:lnTo>
                  <a:lnTo>
                    <a:pt x="345337" y="166260"/>
                  </a:lnTo>
                  <a:lnTo>
                    <a:pt x="345519" y="166012"/>
                  </a:lnTo>
                  <a:lnTo>
                    <a:pt x="345586" y="165774"/>
                  </a:lnTo>
                  <a:lnTo>
                    <a:pt x="345503" y="165531"/>
                  </a:lnTo>
                  <a:lnTo>
                    <a:pt x="345298" y="165293"/>
                  </a:lnTo>
                  <a:lnTo>
                    <a:pt x="345020" y="165055"/>
                  </a:lnTo>
                  <a:lnTo>
                    <a:pt x="344724" y="164821"/>
                  </a:lnTo>
                  <a:lnTo>
                    <a:pt x="344450" y="164592"/>
                  </a:lnTo>
                  <a:lnTo>
                    <a:pt x="344217" y="164383"/>
                  </a:lnTo>
                  <a:lnTo>
                    <a:pt x="343726" y="163992"/>
                  </a:lnTo>
                  <a:lnTo>
                    <a:pt x="343484" y="163792"/>
                  </a:lnTo>
                  <a:lnTo>
                    <a:pt x="343259" y="163577"/>
                  </a:lnTo>
                  <a:lnTo>
                    <a:pt x="342776" y="163091"/>
                  </a:lnTo>
                  <a:lnTo>
                    <a:pt x="342551" y="162839"/>
                  </a:lnTo>
                  <a:lnTo>
                    <a:pt x="342361" y="162572"/>
                  </a:lnTo>
                  <a:lnTo>
                    <a:pt x="342234" y="162286"/>
                  </a:lnTo>
                  <a:lnTo>
                    <a:pt x="342194" y="162033"/>
                  </a:lnTo>
                  <a:lnTo>
                    <a:pt x="342201" y="161771"/>
                  </a:lnTo>
                  <a:lnTo>
                    <a:pt x="342257" y="161228"/>
                  </a:lnTo>
                  <a:lnTo>
                    <a:pt x="342261" y="160961"/>
                  </a:lnTo>
                  <a:lnTo>
                    <a:pt x="342254" y="160723"/>
                  </a:lnTo>
                  <a:lnTo>
                    <a:pt x="342226" y="160247"/>
                  </a:lnTo>
                  <a:lnTo>
                    <a:pt x="342186" y="160018"/>
                  </a:lnTo>
                  <a:lnTo>
                    <a:pt x="342119" y="159798"/>
                  </a:lnTo>
                  <a:lnTo>
                    <a:pt x="341949" y="159551"/>
                  </a:lnTo>
                  <a:lnTo>
                    <a:pt x="341700" y="159336"/>
                  </a:lnTo>
                  <a:lnTo>
                    <a:pt x="341431" y="159132"/>
                  </a:lnTo>
                  <a:lnTo>
                    <a:pt x="341192" y="158917"/>
                  </a:lnTo>
                  <a:lnTo>
                    <a:pt x="341039" y="158674"/>
                  </a:lnTo>
                  <a:lnTo>
                    <a:pt x="340999" y="158464"/>
                  </a:lnTo>
                  <a:lnTo>
                    <a:pt x="340999" y="158245"/>
                  </a:lnTo>
                  <a:lnTo>
                    <a:pt x="341014" y="158016"/>
                  </a:lnTo>
                  <a:lnTo>
                    <a:pt x="341026" y="157787"/>
                  </a:lnTo>
                  <a:lnTo>
                    <a:pt x="341003" y="157568"/>
                  </a:lnTo>
                  <a:lnTo>
                    <a:pt x="340943" y="157363"/>
                  </a:lnTo>
                  <a:lnTo>
                    <a:pt x="340860" y="157163"/>
                  </a:lnTo>
                  <a:lnTo>
                    <a:pt x="340669" y="156768"/>
                  </a:lnTo>
                  <a:lnTo>
                    <a:pt x="340583" y="156568"/>
                  </a:lnTo>
                  <a:lnTo>
                    <a:pt x="340409" y="156101"/>
                  </a:lnTo>
                  <a:lnTo>
                    <a:pt x="340163" y="155400"/>
                  </a:lnTo>
                  <a:lnTo>
                    <a:pt x="340037" y="155090"/>
                  </a:lnTo>
                  <a:lnTo>
                    <a:pt x="339767" y="154471"/>
                  </a:lnTo>
                  <a:lnTo>
                    <a:pt x="339660" y="154161"/>
                  </a:lnTo>
                  <a:lnTo>
                    <a:pt x="339585" y="153842"/>
                  </a:lnTo>
                  <a:lnTo>
                    <a:pt x="339546" y="153551"/>
                  </a:lnTo>
                  <a:lnTo>
                    <a:pt x="339511" y="153222"/>
                  </a:lnTo>
                  <a:lnTo>
                    <a:pt x="339498" y="152908"/>
                  </a:lnTo>
                  <a:lnTo>
                    <a:pt x="339527" y="152660"/>
                  </a:lnTo>
                  <a:lnTo>
                    <a:pt x="339613" y="152517"/>
                  </a:lnTo>
                  <a:lnTo>
                    <a:pt x="339760" y="152465"/>
                  </a:lnTo>
                  <a:lnTo>
                    <a:pt x="339941" y="152455"/>
                  </a:lnTo>
                  <a:lnTo>
                    <a:pt x="340139" y="152474"/>
                  </a:lnTo>
                  <a:lnTo>
                    <a:pt x="340326" y="152522"/>
                  </a:lnTo>
                  <a:lnTo>
                    <a:pt x="340491" y="152588"/>
                  </a:lnTo>
                  <a:lnTo>
                    <a:pt x="340634" y="152679"/>
                  </a:lnTo>
                  <a:lnTo>
                    <a:pt x="340769" y="152803"/>
                  </a:lnTo>
                  <a:lnTo>
                    <a:pt x="340892" y="152941"/>
                  </a:lnTo>
                  <a:lnTo>
                    <a:pt x="340987" y="153094"/>
                  </a:lnTo>
                  <a:lnTo>
                    <a:pt x="341054" y="153251"/>
                  </a:lnTo>
                  <a:lnTo>
                    <a:pt x="341450" y="154075"/>
                  </a:lnTo>
                  <a:lnTo>
                    <a:pt x="341782" y="154495"/>
                  </a:lnTo>
                  <a:lnTo>
                    <a:pt x="342911" y="155948"/>
                  </a:lnTo>
                  <a:lnTo>
                    <a:pt x="343239" y="156568"/>
                  </a:lnTo>
                  <a:lnTo>
                    <a:pt x="343366" y="156911"/>
                  </a:lnTo>
                  <a:lnTo>
                    <a:pt x="343762" y="157669"/>
                  </a:lnTo>
                  <a:lnTo>
                    <a:pt x="343889" y="158083"/>
                  </a:lnTo>
                  <a:lnTo>
                    <a:pt x="344688" y="159055"/>
                  </a:lnTo>
                  <a:lnTo>
                    <a:pt x="346481" y="161409"/>
                  </a:lnTo>
                  <a:lnTo>
                    <a:pt x="347147" y="162033"/>
                  </a:lnTo>
                  <a:lnTo>
                    <a:pt x="347804" y="163211"/>
                  </a:lnTo>
                  <a:lnTo>
                    <a:pt x="348984" y="165550"/>
                  </a:lnTo>
                  <a:lnTo>
                    <a:pt x="349249" y="165965"/>
                  </a:lnTo>
                  <a:lnTo>
                    <a:pt x="349478" y="168362"/>
                  </a:lnTo>
                  <a:lnTo>
                    <a:pt x="349451" y="169725"/>
                  </a:lnTo>
                  <a:lnTo>
                    <a:pt x="349625" y="171231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7" name="pg307"/>
            <p:cNvSpPr/>
            <p:nvPr/>
          </p:nvSpPr>
          <p:spPr>
            <a:xfrm>
              <a:off x="5831487" y="5259008"/>
              <a:ext cx="180435" cy="146328"/>
            </a:xfrm>
            <a:custGeom>
              <a:avLst/>
              <a:gdLst/>
              <a:ahLst/>
              <a:cxnLst/>
              <a:rect l="0" t="0" r="0" b="0"/>
              <a:pathLst>
                <a:path w="180435" h="146328">
                  <a:moveTo>
                    <a:pt x="11187" y="79742"/>
                  </a:moveTo>
                  <a:lnTo>
                    <a:pt x="11178" y="79476"/>
                  </a:lnTo>
                  <a:lnTo>
                    <a:pt x="11178" y="79342"/>
                  </a:lnTo>
                  <a:lnTo>
                    <a:pt x="11182" y="79213"/>
                  </a:lnTo>
                  <a:lnTo>
                    <a:pt x="11222" y="78999"/>
                  </a:lnTo>
                  <a:lnTo>
                    <a:pt x="11285" y="78837"/>
                  </a:lnTo>
                  <a:lnTo>
                    <a:pt x="11242" y="78322"/>
                  </a:lnTo>
                  <a:lnTo>
                    <a:pt x="11574" y="78318"/>
                  </a:lnTo>
                  <a:lnTo>
                    <a:pt x="11839" y="78346"/>
                  </a:lnTo>
                  <a:lnTo>
                    <a:pt x="12184" y="78184"/>
                  </a:lnTo>
                  <a:lnTo>
                    <a:pt x="12149" y="78055"/>
                  </a:lnTo>
                  <a:lnTo>
                    <a:pt x="12082" y="77903"/>
                  </a:lnTo>
                  <a:lnTo>
                    <a:pt x="12006" y="77751"/>
                  </a:lnTo>
                  <a:lnTo>
                    <a:pt x="11942" y="77607"/>
                  </a:lnTo>
                  <a:lnTo>
                    <a:pt x="11804" y="77174"/>
                  </a:lnTo>
                  <a:lnTo>
                    <a:pt x="11543" y="76874"/>
                  </a:lnTo>
                  <a:lnTo>
                    <a:pt x="11405" y="76831"/>
                  </a:lnTo>
                  <a:lnTo>
                    <a:pt x="11254" y="76802"/>
                  </a:lnTo>
                  <a:lnTo>
                    <a:pt x="11096" y="76778"/>
                  </a:lnTo>
                  <a:lnTo>
                    <a:pt x="10949" y="76750"/>
                  </a:lnTo>
                  <a:lnTo>
                    <a:pt x="10568" y="76664"/>
                  </a:lnTo>
                  <a:lnTo>
                    <a:pt x="10189" y="76587"/>
                  </a:lnTo>
                  <a:lnTo>
                    <a:pt x="9809" y="76526"/>
                  </a:lnTo>
                  <a:lnTo>
                    <a:pt x="9425" y="76483"/>
                  </a:lnTo>
                  <a:lnTo>
                    <a:pt x="9234" y="76454"/>
                  </a:lnTo>
                  <a:lnTo>
                    <a:pt x="9045" y="76416"/>
                  </a:lnTo>
                  <a:lnTo>
                    <a:pt x="8891" y="76373"/>
                  </a:lnTo>
                  <a:lnTo>
                    <a:pt x="8522" y="76235"/>
                  </a:lnTo>
                  <a:lnTo>
                    <a:pt x="8277" y="76164"/>
                  </a:lnTo>
                  <a:lnTo>
                    <a:pt x="8103" y="76135"/>
                  </a:lnTo>
                  <a:lnTo>
                    <a:pt x="7925" y="76111"/>
                  </a:lnTo>
                  <a:lnTo>
                    <a:pt x="7564" y="76092"/>
                  </a:lnTo>
                  <a:lnTo>
                    <a:pt x="7386" y="76087"/>
                  </a:lnTo>
                  <a:lnTo>
                    <a:pt x="7132" y="76087"/>
                  </a:lnTo>
                  <a:lnTo>
                    <a:pt x="6883" y="76106"/>
                  </a:lnTo>
                  <a:lnTo>
                    <a:pt x="6381" y="76135"/>
                  </a:lnTo>
                  <a:lnTo>
                    <a:pt x="6132" y="76121"/>
                  </a:lnTo>
                  <a:lnTo>
                    <a:pt x="5863" y="76092"/>
                  </a:lnTo>
                  <a:lnTo>
                    <a:pt x="5589" y="76054"/>
                  </a:lnTo>
                  <a:lnTo>
                    <a:pt x="5319" y="75997"/>
                  </a:lnTo>
                  <a:lnTo>
                    <a:pt x="5063" y="75911"/>
                  </a:lnTo>
                  <a:lnTo>
                    <a:pt x="4829" y="75797"/>
                  </a:lnTo>
                  <a:lnTo>
                    <a:pt x="4643" y="75663"/>
                  </a:lnTo>
                  <a:lnTo>
                    <a:pt x="4469" y="75501"/>
                  </a:lnTo>
                  <a:lnTo>
                    <a:pt x="4306" y="75325"/>
                  </a:lnTo>
                  <a:lnTo>
                    <a:pt x="4010" y="74948"/>
                  </a:lnTo>
                  <a:lnTo>
                    <a:pt x="3827" y="74686"/>
                  </a:lnTo>
                  <a:lnTo>
                    <a:pt x="3665" y="74410"/>
                  </a:lnTo>
                  <a:lnTo>
                    <a:pt x="3360" y="73838"/>
                  </a:lnTo>
                  <a:lnTo>
                    <a:pt x="3202" y="73557"/>
                  </a:lnTo>
                  <a:lnTo>
                    <a:pt x="2854" y="73014"/>
                  </a:lnTo>
                  <a:lnTo>
                    <a:pt x="2734" y="72833"/>
                  </a:lnTo>
                  <a:lnTo>
                    <a:pt x="2623" y="72652"/>
                  </a:lnTo>
                  <a:lnTo>
                    <a:pt x="2387" y="72246"/>
                  </a:lnTo>
                  <a:lnTo>
                    <a:pt x="2271" y="72041"/>
                  </a:lnTo>
                  <a:lnTo>
                    <a:pt x="2046" y="71627"/>
                  </a:lnTo>
                  <a:lnTo>
                    <a:pt x="1899" y="71274"/>
                  </a:lnTo>
                  <a:lnTo>
                    <a:pt x="1785" y="70907"/>
                  </a:lnTo>
                  <a:lnTo>
                    <a:pt x="1737" y="70722"/>
                  </a:lnTo>
                  <a:lnTo>
                    <a:pt x="1705" y="70560"/>
                  </a:lnTo>
                  <a:lnTo>
                    <a:pt x="1638" y="70064"/>
                  </a:lnTo>
                  <a:lnTo>
                    <a:pt x="1614" y="69902"/>
                  </a:lnTo>
                  <a:lnTo>
                    <a:pt x="1567" y="69640"/>
                  </a:lnTo>
                  <a:lnTo>
                    <a:pt x="1385" y="68873"/>
                  </a:lnTo>
                  <a:lnTo>
                    <a:pt x="1322" y="68620"/>
                  </a:lnTo>
                  <a:lnTo>
                    <a:pt x="1147" y="67962"/>
                  </a:lnTo>
                  <a:lnTo>
                    <a:pt x="1111" y="67795"/>
                  </a:lnTo>
                  <a:lnTo>
                    <a:pt x="1055" y="67486"/>
                  </a:lnTo>
                  <a:lnTo>
                    <a:pt x="1020" y="67176"/>
                  </a:lnTo>
                  <a:lnTo>
                    <a:pt x="957" y="66552"/>
                  </a:lnTo>
                  <a:lnTo>
                    <a:pt x="910" y="66242"/>
                  </a:lnTo>
                  <a:lnTo>
                    <a:pt x="866" y="66013"/>
                  </a:lnTo>
                  <a:lnTo>
                    <a:pt x="708" y="65327"/>
                  </a:lnTo>
                  <a:lnTo>
                    <a:pt x="661" y="65099"/>
                  </a:lnTo>
                  <a:lnTo>
                    <a:pt x="592" y="64641"/>
                  </a:lnTo>
                  <a:lnTo>
                    <a:pt x="538" y="64183"/>
                  </a:lnTo>
                  <a:lnTo>
                    <a:pt x="503" y="63955"/>
                  </a:lnTo>
                  <a:lnTo>
                    <a:pt x="423" y="63555"/>
                  </a:lnTo>
                  <a:lnTo>
                    <a:pt x="292" y="62949"/>
                  </a:lnTo>
                  <a:lnTo>
                    <a:pt x="229" y="62678"/>
                  </a:lnTo>
                  <a:lnTo>
                    <a:pt x="82" y="62130"/>
                  </a:lnTo>
                  <a:lnTo>
                    <a:pt x="27" y="61853"/>
                  </a:lnTo>
                  <a:lnTo>
                    <a:pt x="0" y="61577"/>
                  </a:lnTo>
                  <a:lnTo>
                    <a:pt x="4" y="61362"/>
                  </a:lnTo>
                  <a:lnTo>
                    <a:pt x="27" y="61143"/>
                  </a:lnTo>
                  <a:lnTo>
                    <a:pt x="114" y="60486"/>
                  </a:lnTo>
                  <a:lnTo>
                    <a:pt x="173" y="59614"/>
                  </a:lnTo>
                  <a:lnTo>
                    <a:pt x="198" y="59323"/>
                  </a:lnTo>
                  <a:lnTo>
                    <a:pt x="229" y="59032"/>
                  </a:lnTo>
                  <a:lnTo>
                    <a:pt x="300" y="58589"/>
                  </a:lnTo>
                  <a:lnTo>
                    <a:pt x="383" y="58151"/>
                  </a:lnTo>
                  <a:lnTo>
                    <a:pt x="478" y="57712"/>
                  </a:lnTo>
                  <a:lnTo>
                    <a:pt x="597" y="57278"/>
                  </a:lnTo>
                  <a:lnTo>
                    <a:pt x="728" y="56854"/>
                  </a:lnTo>
                  <a:lnTo>
                    <a:pt x="835" y="56549"/>
                  </a:lnTo>
                  <a:lnTo>
                    <a:pt x="953" y="56249"/>
                  </a:lnTo>
                  <a:lnTo>
                    <a:pt x="1080" y="55949"/>
                  </a:lnTo>
                  <a:lnTo>
                    <a:pt x="1211" y="55653"/>
                  </a:lnTo>
                  <a:lnTo>
                    <a:pt x="1345" y="55363"/>
                  </a:lnTo>
                  <a:lnTo>
                    <a:pt x="1487" y="55068"/>
                  </a:lnTo>
                  <a:lnTo>
                    <a:pt x="2102" y="53919"/>
                  </a:lnTo>
                  <a:lnTo>
                    <a:pt x="2224" y="53662"/>
                  </a:lnTo>
                  <a:lnTo>
                    <a:pt x="2462" y="53133"/>
                  </a:lnTo>
                  <a:lnTo>
                    <a:pt x="2596" y="52880"/>
                  </a:lnTo>
                  <a:lnTo>
                    <a:pt x="2759" y="52656"/>
                  </a:lnTo>
                  <a:lnTo>
                    <a:pt x="2979" y="52442"/>
                  </a:lnTo>
                  <a:lnTo>
                    <a:pt x="3229" y="52261"/>
                  </a:lnTo>
                  <a:lnTo>
                    <a:pt x="3503" y="52094"/>
                  </a:lnTo>
                  <a:lnTo>
                    <a:pt x="4053" y="51770"/>
                  </a:lnTo>
                  <a:lnTo>
                    <a:pt x="4333" y="51598"/>
                  </a:lnTo>
                  <a:lnTo>
                    <a:pt x="4916" y="51284"/>
                  </a:lnTo>
                  <a:lnTo>
                    <a:pt x="5201" y="51117"/>
                  </a:lnTo>
                  <a:lnTo>
                    <a:pt x="5478" y="50931"/>
                  </a:lnTo>
                  <a:lnTo>
                    <a:pt x="5676" y="50769"/>
                  </a:lnTo>
                  <a:lnTo>
                    <a:pt x="5865" y="50593"/>
                  </a:lnTo>
                  <a:lnTo>
                    <a:pt x="6052" y="50412"/>
                  </a:lnTo>
                  <a:lnTo>
                    <a:pt x="6246" y="50240"/>
                  </a:lnTo>
                  <a:lnTo>
                    <a:pt x="6448" y="50083"/>
                  </a:lnTo>
                  <a:lnTo>
                    <a:pt x="6673" y="49945"/>
                  </a:lnTo>
                  <a:lnTo>
                    <a:pt x="6911" y="49821"/>
                  </a:lnTo>
                  <a:lnTo>
                    <a:pt x="7402" y="49592"/>
                  </a:lnTo>
                  <a:lnTo>
                    <a:pt x="7640" y="49468"/>
                  </a:lnTo>
                  <a:lnTo>
                    <a:pt x="7860" y="49344"/>
                  </a:lnTo>
                  <a:lnTo>
                    <a:pt x="8296" y="49087"/>
                  </a:lnTo>
                  <a:lnTo>
                    <a:pt x="8519" y="48963"/>
                  </a:lnTo>
                  <a:lnTo>
                    <a:pt x="9290" y="48587"/>
                  </a:lnTo>
                  <a:lnTo>
                    <a:pt x="9568" y="48472"/>
                  </a:lnTo>
                  <a:lnTo>
                    <a:pt x="9833" y="48405"/>
                  </a:lnTo>
                  <a:lnTo>
                    <a:pt x="10069" y="48420"/>
                  </a:lnTo>
                  <a:lnTo>
                    <a:pt x="10220" y="48482"/>
                  </a:lnTo>
                  <a:lnTo>
                    <a:pt x="10379" y="48563"/>
                  </a:lnTo>
                  <a:lnTo>
                    <a:pt x="10664" y="49016"/>
                  </a:lnTo>
                  <a:lnTo>
                    <a:pt x="10530" y="49159"/>
                  </a:lnTo>
                  <a:lnTo>
                    <a:pt x="10158" y="49482"/>
                  </a:lnTo>
                  <a:lnTo>
                    <a:pt x="10002" y="49649"/>
                  </a:lnTo>
                  <a:lnTo>
                    <a:pt x="9900" y="49797"/>
                  </a:lnTo>
                  <a:lnTo>
                    <a:pt x="9706" y="50102"/>
                  </a:lnTo>
                  <a:lnTo>
                    <a:pt x="9532" y="50416"/>
                  </a:lnTo>
                  <a:lnTo>
                    <a:pt x="9448" y="50583"/>
                  </a:lnTo>
                  <a:lnTo>
                    <a:pt x="9286" y="50926"/>
                  </a:lnTo>
                  <a:lnTo>
                    <a:pt x="9214" y="51098"/>
                  </a:lnTo>
                  <a:lnTo>
                    <a:pt x="9152" y="51274"/>
                  </a:lnTo>
                  <a:lnTo>
                    <a:pt x="9085" y="51522"/>
                  </a:lnTo>
                  <a:lnTo>
                    <a:pt x="9040" y="51779"/>
                  </a:lnTo>
                  <a:lnTo>
                    <a:pt x="9005" y="52037"/>
                  </a:lnTo>
                  <a:lnTo>
                    <a:pt x="8962" y="52294"/>
                  </a:lnTo>
                  <a:lnTo>
                    <a:pt x="8902" y="52547"/>
                  </a:lnTo>
                  <a:lnTo>
                    <a:pt x="8822" y="52756"/>
                  </a:lnTo>
                  <a:lnTo>
                    <a:pt x="8736" y="52961"/>
                  </a:lnTo>
                  <a:lnTo>
                    <a:pt x="8637" y="53166"/>
                  </a:lnTo>
                  <a:lnTo>
                    <a:pt x="8546" y="53376"/>
                  </a:lnTo>
                  <a:lnTo>
                    <a:pt x="8348" y="53933"/>
                  </a:lnTo>
                  <a:lnTo>
                    <a:pt x="8296" y="54109"/>
                  </a:lnTo>
                  <a:lnTo>
                    <a:pt x="8265" y="54286"/>
                  </a:lnTo>
                  <a:lnTo>
                    <a:pt x="8537" y="54953"/>
                  </a:lnTo>
                  <a:lnTo>
                    <a:pt x="8669" y="54948"/>
                  </a:lnTo>
                  <a:lnTo>
                    <a:pt x="8827" y="54982"/>
                  </a:lnTo>
                  <a:lnTo>
                    <a:pt x="8985" y="55048"/>
                  </a:lnTo>
                  <a:lnTo>
                    <a:pt x="8831" y="56063"/>
                  </a:lnTo>
                  <a:lnTo>
                    <a:pt x="8530" y="55754"/>
                  </a:lnTo>
                  <a:lnTo>
                    <a:pt x="8130" y="55601"/>
                  </a:lnTo>
                  <a:lnTo>
                    <a:pt x="8170" y="55739"/>
                  </a:lnTo>
                  <a:lnTo>
                    <a:pt x="8237" y="55925"/>
                  </a:lnTo>
                  <a:lnTo>
                    <a:pt x="8312" y="56120"/>
                  </a:lnTo>
                  <a:lnTo>
                    <a:pt x="8388" y="56283"/>
                  </a:lnTo>
                  <a:lnTo>
                    <a:pt x="8530" y="56535"/>
                  </a:lnTo>
                  <a:lnTo>
                    <a:pt x="8973" y="57179"/>
                  </a:lnTo>
                  <a:lnTo>
                    <a:pt x="9076" y="57317"/>
                  </a:lnTo>
                  <a:lnTo>
                    <a:pt x="9298" y="57574"/>
                  </a:lnTo>
                  <a:lnTo>
                    <a:pt x="9468" y="57722"/>
                  </a:lnTo>
                  <a:lnTo>
                    <a:pt x="9655" y="57851"/>
                  </a:lnTo>
                  <a:lnTo>
                    <a:pt x="9849" y="57974"/>
                  </a:lnTo>
                  <a:lnTo>
                    <a:pt x="10051" y="58089"/>
                  </a:lnTo>
                  <a:lnTo>
                    <a:pt x="10252" y="58194"/>
                  </a:lnTo>
                  <a:lnTo>
                    <a:pt x="10644" y="58389"/>
                  </a:lnTo>
                  <a:lnTo>
                    <a:pt x="10842" y="58479"/>
                  </a:lnTo>
                  <a:lnTo>
                    <a:pt x="11044" y="58546"/>
                  </a:lnTo>
                  <a:lnTo>
                    <a:pt x="11249" y="58580"/>
                  </a:lnTo>
                  <a:lnTo>
                    <a:pt x="11412" y="58570"/>
                  </a:lnTo>
                  <a:lnTo>
                    <a:pt x="11579" y="58532"/>
                  </a:lnTo>
                  <a:lnTo>
                    <a:pt x="11748" y="58484"/>
                  </a:lnTo>
                  <a:lnTo>
                    <a:pt x="11915" y="58446"/>
                  </a:lnTo>
                  <a:lnTo>
                    <a:pt x="12085" y="58427"/>
                  </a:lnTo>
                  <a:lnTo>
                    <a:pt x="12231" y="58436"/>
                  </a:lnTo>
                  <a:lnTo>
                    <a:pt x="12378" y="58451"/>
                  </a:lnTo>
                  <a:lnTo>
                    <a:pt x="12817" y="58541"/>
                  </a:lnTo>
                  <a:lnTo>
                    <a:pt x="13004" y="58594"/>
                  </a:lnTo>
                  <a:lnTo>
                    <a:pt x="13380" y="58737"/>
                  </a:lnTo>
                  <a:lnTo>
                    <a:pt x="13565" y="58784"/>
                  </a:lnTo>
                  <a:lnTo>
                    <a:pt x="13743" y="58794"/>
                  </a:lnTo>
                  <a:lnTo>
                    <a:pt x="13906" y="58765"/>
                  </a:lnTo>
                  <a:lnTo>
                    <a:pt x="14060" y="58708"/>
                  </a:lnTo>
                  <a:lnTo>
                    <a:pt x="14215" y="58637"/>
                  </a:lnTo>
                  <a:lnTo>
                    <a:pt x="14520" y="58475"/>
                  </a:lnTo>
                  <a:lnTo>
                    <a:pt x="15126" y="58084"/>
                  </a:lnTo>
                  <a:lnTo>
                    <a:pt x="15255" y="57960"/>
                  </a:lnTo>
                  <a:lnTo>
                    <a:pt x="15382" y="57822"/>
                  </a:lnTo>
                  <a:lnTo>
                    <a:pt x="15493" y="57674"/>
                  </a:lnTo>
                  <a:lnTo>
                    <a:pt x="15592" y="57522"/>
                  </a:lnTo>
                  <a:lnTo>
                    <a:pt x="15676" y="57360"/>
                  </a:lnTo>
                  <a:lnTo>
                    <a:pt x="15743" y="57174"/>
                  </a:lnTo>
                  <a:lnTo>
                    <a:pt x="15794" y="56973"/>
                  </a:lnTo>
                  <a:lnTo>
                    <a:pt x="15825" y="56764"/>
                  </a:lnTo>
                  <a:lnTo>
                    <a:pt x="15825" y="56359"/>
                  </a:lnTo>
                  <a:lnTo>
                    <a:pt x="15794" y="56187"/>
                  </a:lnTo>
                  <a:lnTo>
                    <a:pt x="15739" y="56021"/>
                  </a:lnTo>
                  <a:lnTo>
                    <a:pt x="15600" y="55687"/>
                  </a:lnTo>
                  <a:lnTo>
                    <a:pt x="15540" y="55520"/>
                  </a:lnTo>
                  <a:lnTo>
                    <a:pt x="15422" y="55096"/>
                  </a:lnTo>
                  <a:lnTo>
                    <a:pt x="15386" y="54958"/>
                  </a:lnTo>
                  <a:lnTo>
                    <a:pt x="15355" y="54815"/>
                  </a:lnTo>
                  <a:lnTo>
                    <a:pt x="15300" y="54457"/>
                  </a:lnTo>
                  <a:lnTo>
                    <a:pt x="15275" y="54100"/>
                  </a:lnTo>
                  <a:lnTo>
                    <a:pt x="15264" y="53733"/>
                  </a:lnTo>
                  <a:lnTo>
                    <a:pt x="15255" y="52909"/>
                  </a:lnTo>
                  <a:lnTo>
                    <a:pt x="15248" y="52718"/>
                  </a:lnTo>
                  <a:lnTo>
                    <a:pt x="15248" y="52523"/>
                  </a:lnTo>
                  <a:lnTo>
                    <a:pt x="14959" y="49788"/>
                  </a:lnTo>
                  <a:lnTo>
                    <a:pt x="14774" y="48968"/>
                  </a:lnTo>
                  <a:lnTo>
                    <a:pt x="14812" y="47511"/>
                  </a:lnTo>
                  <a:lnTo>
                    <a:pt x="15291" y="46652"/>
                  </a:lnTo>
                  <a:lnTo>
                    <a:pt x="15498" y="46452"/>
                  </a:lnTo>
                  <a:lnTo>
                    <a:pt x="15778" y="45842"/>
                  </a:lnTo>
                  <a:lnTo>
                    <a:pt x="16063" y="45370"/>
                  </a:lnTo>
                  <a:lnTo>
                    <a:pt x="16028" y="44970"/>
                  </a:lnTo>
                  <a:lnTo>
                    <a:pt x="16705" y="44461"/>
                  </a:lnTo>
                  <a:lnTo>
                    <a:pt x="18446" y="44203"/>
                  </a:lnTo>
                  <a:lnTo>
                    <a:pt x="19686" y="44207"/>
                  </a:lnTo>
                  <a:lnTo>
                    <a:pt x="22080" y="43569"/>
                  </a:lnTo>
                  <a:lnTo>
                    <a:pt x="22628" y="43445"/>
                  </a:lnTo>
                  <a:lnTo>
                    <a:pt x="24262" y="43202"/>
                  </a:lnTo>
                  <a:lnTo>
                    <a:pt x="24875" y="43211"/>
                  </a:lnTo>
                  <a:lnTo>
                    <a:pt x="25948" y="43983"/>
                  </a:lnTo>
                  <a:lnTo>
                    <a:pt x="26550" y="44474"/>
                  </a:lnTo>
                  <a:lnTo>
                    <a:pt x="28166" y="45322"/>
                  </a:lnTo>
                  <a:lnTo>
                    <a:pt x="28774" y="45537"/>
                  </a:lnTo>
                  <a:lnTo>
                    <a:pt x="29313" y="45823"/>
                  </a:lnTo>
                  <a:lnTo>
                    <a:pt x="29713" y="46237"/>
                  </a:lnTo>
                  <a:lnTo>
                    <a:pt x="30252" y="46590"/>
                  </a:lnTo>
                  <a:lnTo>
                    <a:pt x="30853" y="47147"/>
                  </a:lnTo>
                  <a:lnTo>
                    <a:pt x="31649" y="48253"/>
                  </a:lnTo>
                  <a:lnTo>
                    <a:pt x="32239" y="49425"/>
                  </a:lnTo>
                  <a:lnTo>
                    <a:pt x="32428" y="50111"/>
                  </a:lnTo>
                  <a:lnTo>
                    <a:pt x="32559" y="50321"/>
                  </a:lnTo>
                  <a:lnTo>
                    <a:pt x="32682" y="51003"/>
                  </a:lnTo>
                  <a:lnTo>
                    <a:pt x="32856" y="51703"/>
                  </a:lnTo>
                  <a:lnTo>
                    <a:pt x="32971" y="51960"/>
                  </a:lnTo>
                  <a:lnTo>
                    <a:pt x="33105" y="52213"/>
                  </a:lnTo>
                  <a:lnTo>
                    <a:pt x="33252" y="52461"/>
                  </a:lnTo>
                  <a:lnTo>
                    <a:pt x="33414" y="52699"/>
                  </a:lnTo>
                  <a:lnTo>
                    <a:pt x="33588" y="52923"/>
                  </a:lnTo>
                  <a:lnTo>
                    <a:pt x="33739" y="53104"/>
                  </a:lnTo>
                  <a:lnTo>
                    <a:pt x="33902" y="53280"/>
                  </a:lnTo>
                  <a:lnTo>
                    <a:pt x="34076" y="53447"/>
                  </a:lnTo>
                  <a:lnTo>
                    <a:pt x="34258" y="53605"/>
                  </a:lnTo>
                  <a:lnTo>
                    <a:pt x="34728" y="53943"/>
                  </a:lnTo>
                  <a:lnTo>
                    <a:pt x="34875" y="54028"/>
                  </a:lnTo>
                  <a:lnTo>
                    <a:pt x="35022" y="54095"/>
                  </a:lnTo>
                  <a:lnTo>
                    <a:pt x="35171" y="54124"/>
                  </a:lnTo>
                  <a:lnTo>
                    <a:pt x="35330" y="54095"/>
                  </a:lnTo>
                  <a:lnTo>
                    <a:pt x="35492" y="54019"/>
                  </a:lnTo>
                  <a:lnTo>
                    <a:pt x="35655" y="53914"/>
                  </a:lnTo>
                  <a:lnTo>
                    <a:pt x="35817" y="53800"/>
                  </a:lnTo>
                  <a:lnTo>
                    <a:pt x="35979" y="53700"/>
                  </a:lnTo>
                  <a:lnTo>
                    <a:pt x="36336" y="53504"/>
                  </a:lnTo>
                  <a:lnTo>
                    <a:pt x="36859" y="53199"/>
                  </a:lnTo>
                  <a:lnTo>
                    <a:pt x="37678" y="53075"/>
                  </a:lnTo>
                  <a:lnTo>
                    <a:pt x="38086" y="53085"/>
                  </a:lnTo>
                  <a:lnTo>
                    <a:pt x="39103" y="53171"/>
                  </a:lnTo>
                  <a:lnTo>
                    <a:pt x="40729" y="53542"/>
                  </a:lnTo>
                  <a:lnTo>
                    <a:pt x="42076" y="54181"/>
                  </a:lnTo>
                  <a:lnTo>
                    <a:pt x="42551" y="54262"/>
                  </a:lnTo>
                  <a:lnTo>
                    <a:pt x="42722" y="54462"/>
                  </a:lnTo>
                  <a:lnTo>
                    <a:pt x="42911" y="54653"/>
                  </a:lnTo>
                  <a:lnTo>
                    <a:pt x="43114" y="54829"/>
                  </a:lnTo>
                  <a:lnTo>
                    <a:pt x="43327" y="54996"/>
                  </a:lnTo>
                  <a:lnTo>
                    <a:pt x="43524" y="55123"/>
                  </a:lnTo>
                  <a:lnTo>
                    <a:pt x="43751" y="55249"/>
                  </a:lnTo>
                  <a:lnTo>
                    <a:pt x="43964" y="55339"/>
                  </a:lnTo>
                  <a:lnTo>
                    <a:pt x="44182" y="55420"/>
                  </a:lnTo>
                  <a:lnTo>
                    <a:pt x="44626" y="55568"/>
                  </a:lnTo>
                  <a:lnTo>
                    <a:pt x="44898" y="55644"/>
                  </a:lnTo>
                  <a:lnTo>
                    <a:pt x="45456" y="55754"/>
                  </a:lnTo>
                  <a:lnTo>
                    <a:pt x="45726" y="55825"/>
                  </a:lnTo>
                  <a:lnTo>
                    <a:pt x="45975" y="55935"/>
                  </a:lnTo>
                  <a:lnTo>
                    <a:pt x="46118" y="56016"/>
                  </a:lnTo>
                  <a:lnTo>
                    <a:pt x="46256" y="56106"/>
                  </a:lnTo>
                  <a:lnTo>
                    <a:pt x="46391" y="56206"/>
                  </a:lnTo>
                  <a:lnTo>
                    <a:pt x="47178" y="56973"/>
                  </a:lnTo>
                  <a:lnTo>
                    <a:pt x="47242" y="57136"/>
                  </a:lnTo>
                  <a:lnTo>
                    <a:pt x="47282" y="57312"/>
                  </a:lnTo>
                  <a:lnTo>
                    <a:pt x="47329" y="57684"/>
                  </a:lnTo>
                  <a:lnTo>
                    <a:pt x="47365" y="57865"/>
                  </a:lnTo>
                  <a:lnTo>
                    <a:pt x="47420" y="58108"/>
                  </a:lnTo>
                  <a:lnTo>
                    <a:pt x="47472" y="58375"/>
                  </a:lnTo>
                  <a:lnTo>
                    <a:pt x="47534" y="58623"/>
                  </a:lnTo>
                  <a:lnTo>
                    <a:pt x="47626" y="58832"/>
                  </a:lnTo>
                  <a:lnTo>
                    <a:pt x="47752" y="58960"/>
                  </a:lnTo>
                  <a:lnTo>
                    <a:pt x="47911" y="58999"/>
                  </a:lnTo>
                  <a:lnTo>
                    <a:pt x="48097" y="58989"/>
                  </a:lnTo>
                  <a:lnTo>
                    <a:pt x="48303" y="58951"/>
                  </a:lnTo>
                  <a:lnTo>
                    <a:pt x="48952" y="58775"/>
                  </a:lnTo>
                  <a:lnTo>
                    <a:pt x="49320" y="58651"/>
                  </a:lnTo>
                  <a:lnTo>
                    <a:pt x="49708" y="58446"/>
                  </a:lnTo>
                  <a:lnTo>
                    <a:pt x="50215" y="57984"/>
                  </a:lnTo>
                  <a:lnTo>
                    <a:pt x="50255" y="57765"/>
                  </a:lnTo>
                  <a:lnTo>
                    <a:pt x="50195" y="57488"/>
                  </a:lnTo>
                  <a:lnTo>
                    <a:pt x="50080" y="57179"/>
                  </a:lnTo>
                  <a:lnTo>
                    <a:pt x="49966" y="56854"/>
                  </a:lnTo>
                  <a:lnTo>
                    <a:pt x="49901" y="56549"/>
                  </a:lnTo>
                  <a:lnTo>
                    <a:pt x="49894" y="56307"/>
                  </a:lnTo>
                  <a:lnTo>
                    <a:pt x="49910" y="56059"/>
                  </a:lnTo>
                  <a:lnTo>
                    <a:pt x="49929" y="55831"/>
                  </a:lnTo>
                  <a:lnTo>
                    <a:pt x="49941" y="55568"/>
                  </a:lnTo>
                  <a:lnTo>
                    <a:pt x="49926" y="55330"/>
                  </a:lnTo>
                  <a:lnTo>
                    <a:pt x="49803" y="54863"/>
                  </a:lnTo>
                  <a:lnTo>
                    <a:pt x="49601" y="54410"/>
                  </a:lnTo>
                  <a:lnTo>
                    <a:pt x="49340" y="53962"/>
                  </a:lnTo>
                  <a:lnTo>
                    <a:pt x="49046" y="53533"/>
                  </a:lnTo>
                  <a:lnTo>
                    <a:pt x="48746" y="53128"/>
                  </a:lnTo>
                  <a:lnTo>
                    <a:pt x="48505" y="52833"/>
                  </a:lnTo>
                  <a:lnTo>
                    <a:pt x="48244" y="52547"/>
                  </a:lnTo>
                  <a:lnTo>
                    <a:pt x="47975" y="52275"/>
                  </a:lnTo>
                  <a:lnTo>
                    <a:pt x="47412" y="51746"/>
                  </a:lnTo>
                  <a:lnTo>
                    <a:pt x="47087" y="51455"/>
                  </a:lnTo>
                  <a:lnTo>
                    <a:pt x="46066" y="50640"/>
                  </a:lnTo>
                  <a:lnTo>
                    <a:pt x="45741" y="50350"/>
                  </a:lnTo>
                  <a:lnTo>
                    <a:pt x="45523" y="50140"/>
                  </a:lnTo>
                  <a:lnTo>
                    <a:pt x="45305" y="49921"/>
                  </a:lnTo>
                  <a:lnTo>
                    <a:pt x="44882" y="49473"/>
                  </a:lnTo>
                  <a:lnTo>
                    <a:pt x="44432" y="48978"/>
                  </a:lnTo>
                  <a:lnTo>
                    <a:pt x="44114" y="48634"/>
                  </a:lnTo>
                  <a:lnTo>
                    <a:pt x="43885" y="48272"/>
                  </a:lnTo>
                  <a:lnTo>
                    <a:pt x="43806" y="48115"/>
                  </a:lnTo>
                  <a:lnTo>
                    <a:pt x="43735" y="47948"/>
                  </a:lnTo>
                  <a:lnTo>
                    <a:pt x="43679" y="47777"/>
                  </a:lnTo>
                  <a:lnTo>
                    <a:pt x="43628" y="47605"/>
                  </a:lnTo>
                  <a:lnTo>
                    <a:pt x="43544" y="47295"/>
                  </a:lnTo>
                  <a:lnTo>
                    <a:pt x="43517" y="47157"/>
                  </a:lnTo>
                  <a:lnTo>
                    <a:pt x="43446" y="46737"/>
                  </a:lnTo>
                  <a:lnTo>
                    <a:pt x="43414" y="46590"/>
                  </a:lnTo>
                  <a:lnTo>
                    <a:pt x="43330" y="46142"/>
                  </a:lnTo>
                  <a:lnTo>
                    <a:pt x="43310" y="45994"/>
                  </a:lnTo>
                  <a:lnTo>
                    <a:pt x="43279" y="45661"/>
                  </a:lnTo>
                  <a:lnTo>
                    <a:pt x="43263" y="45322"/>
                  </a:lnTo>
                  <a:lnTo>
                    <a:pt x="43236" y="44908"/>
                  </a:lnTo>
                  <a:lnTo>
                    <a:pt x="43156" y="43921"/>
                  </a:lnTo>
                  <a:lnTo>
                    <a:pt x="43201" y="43288"/>
                  </a:lnTo>
                  <a:lnTo>
                    <a:pt x="43232" y="42782"/>
                  </a:lnTo>
                  <a:lnTo>
                    <a:pt x="43256" y="41949"/>
                  </a:lnTo>
                  <a:lnTo>
                    <a:pt x="43272" y="41620"/>
                  </a:lnTo>
                  <a:lnTo>
                    <a:pt x="43275" y="41291"/>
                  </a:lnTo>
                  <a:lnTo>
                    <a:pt x="43259" y="40962"/>
                  </a:lnTo>
                  <a:lnTo>
                    <a:pt x="43212" y="40647"/>
                  </a:lnTo>
                  <a:lnTo>
                    <a:pt x="43129" y="40362"/>
                  </a:lnTo>
                  <a:lnTo>
                    <a:pt x="43022" y="40085"/>
                  </a:lnTo>
                  <a:lnTo>
                    <a:pt x="42896" y="39814"/>
                  </a:lnTo>
                  <a:lnTo>
                    <a:pt x="42786" y="39595"/>
                  </a:lnTo>
                  <a:lnTo>
                    <a:pt x="42626" y="39275"/>
                  </a:lnTo>
                  <a:lnTo>
                    <a:pt x="42440" y="38913"/>
                  </a:lnTo>
                  <a:lnTo>
                    <a:pt x="42239" y="38556"/>
                  </a:lnTo>
                  <a:lnTo>
                    <a:pt x="42032" y="38203"/>
                  </a:lnTo>
                  <a:lnTo>
                    <a:pt x="41831" y="37850"/>
                  </a:lnTo>
                  <a:lnTo>
                    <a:pt x="41640" y="37488"/>
                  </a:lnTo>
                  <a:lnTo>
                    <a:pt x="41522" y="37231"/>
                  </a:lnTo>
                  <a:lnTo>
                    <a:pt x="41177" y="36444"/>
                  </a:lnTo>
                  <a:lnTo>
                    <a:pt x="41054" y="36187"/>
                  </a:lnTo>
                  <a:lnTo>
                    <a:pt x="40900" y="35897"/>
                  </a:lnTo>
                  <a:lnTo>
                    <a:pt x="40567" y="35325"/>
                  </a:lnTo>
                  <a:lnTo>
                    <a:pt x="40409" y="35039"/>
                  </a:lnTo>
                  <a:lnTo>
                    <a:pt x="40271" y="34743"/>
                  </a:lnTo>
                  <a:lnTo>
                    <a:pt x="40112" y="34348"/>
                  </a:lnTo>
                  <a:lnTo>
                    <a:pt x="39978" y="33943"/>
                  </a:lnTo>
                  <a:lnTo>
                    <a:pt x="39859" y="33533"/>
                  </a:lnTo>
                  <a:lnTo>
                    <a:pt x="39765" y="33118"/>
                  </a:lnTo>
                  <a:lnTo>
                    <a:pt x="39689" y="32699"/>
                  </a:lnTo>
                  <a:lnTo>
                    <a:pt x="39348" y="32180"/>
                  </a:lnTo>
                  <a:lnTo>
                    <a:pt x="39186" y="31913"/>
                  </a:lnTo>
                  <a:lnTo>
                    <a:pt x="39032" y="31646"/>
                  </a:lnTo>
                  <a:lnTo>
                    <a:pt x="38885" y="31369"/>
                  </a:lnTo>
                  <a:lnTo>
                    <a:pt x="38770" y="31141"/>
                  </a:lnTo>
                  <a:lnTo>
                    <a:pt x="38553" y="30669"/>
                  </a:lnTo>
                  <a:lnTo>
                    <a:pt x="38449" y="30426"/>
                  </a:lnTo>
                  <a:lnTo>
                    <a:pt x="38313" y="30087"/>
                  </a:lnTo>
                  <a:lnTo>
                    <a:pt x="38213" y="29830"/>
                  </a:lnTo>
                  <a:lnTo>
                    <a:pt x="38086" y="29468"/>
                  </a:lnTo>
                  <a:lnTo>
                    <a:pt x="38034" y="29287"/>
                  </a:lnTo>
                  <a:lnTo>
                    <a:pt x="37979" y="29053"/>
                  </a:lnTo>
                  <a:lnTo>
                    <a:pt x="37930" y="28820"/>
                  </a:lnTo>
                  <a:lnTo>
                    <a:pt x="37892" y="28582"/>
                  </a:lnTo>
                  <a:lnTo>
                    <a:pt x="37859" y="28348"/>
                  </a:lnTo>
                  <a:lnTo>
                    <a:pt x="37832" y="28110"/>
                  </a:lnTo>
                  <a:lnTo>
                    <a:pt x="37812" y="27843"/>
                  </a:lnTo>
                  <a:lnTo>
                    <a:pt x="37801" y="27305"/>
                  </a:lnTo>
                  <a:lnTo>
                    <a:pt x="37801" y="26566"/>
                  </a:lnTo>
                  <a:lnTo>
                    <a:pt x="37805" y="26361"/>
                  </a:lnTo>
                  <a:lnTo>
                    <a:pt x="37805" y="26161"/>
                  </a:lnTo>
                  <a:lnTo>
                    <a:pt x="37821" y="25761"/>
                  </a:lnTo>
                  <a:lnTo>
                    <a:pt x="37863" y="25336"/>
                  </a:lnTo>
                  <a:lnTo>
                    <a:pt x="37892" y="25122"/>
                  </a:lnTo>
                  <a:lnTo>
                    <a:pt x="37995" y="24441"/>
                  </a:lnTo>
                  <a:lnTo>
                    <a:pt x="38042" y="24184"/>
                  </a:lnTo>
                  <a:lnTo>
                    <a:pt x="38141" y="23674"/>
                  </a:lnTo>
                  <a:lnTo>
                    <a:pt x="38335" y="22849"/>
                  </a:lnTo>
                  <a:lnTo>
                    <a:pt x="38414" y="22568"/>
                  </a:lnTo>
                  <a:lnTo>
                    <a:pt x="38505" y="22291"/>
                  </a:lnTo>
                  <a:lnTo>
                    <a:pt x="38616" y="22029"/>
                  </a:lnTo>
                  <a:lnTo>
                    <a:pt x="38723" y="21829"/>
                  </a:lnTo>
                  <a:lnTo>
                    <a:pt x="38841" y="21634"/>
                  </a:lnTo>
                  <a:lnTo>
                    <a:pt x="38968" y="21448"/>
                  </a:lnTo>
                  <a:lnTo>
                    <a:pt x="39106" y="21262"/>
                  </a:lnTo>
                  <a:lnTo>
                    <a:pt x="39249" y="21091"/>
                  </a:lnTo>
                  <a:lnTo>
                    <a:pt x="39404" y="20924"/>
                  </a:lnTo>
                  <a:lnTo>
                    <a:pt x="39574" y="20767"/>
                  </a:lnTo>
                  <a:lnTo>
                    <a:pt x="39745" y="20619"/>
                  </a:lnTo>
                  <a:lnTo>
                    <a:pt x="40101" y="20324"/>
                  </a:lnTo>
                  <a:lnTo>
                    <a:pt x="40444" y="20066"/>
                  </a:lnTo>
                  <a:lnTo>
                    <a:pt x="40805" y="19823"/>
                  </a:lnTo>
                  <a:lnTo>
                    <a:pt x="41170" y="19589"/>
                  </a:lnTo>
                  <a:lnTo>
                    <a:pt x="41526" y="19342"/>
                  </a:lnTo>
                  <a:lnTo>
                    <a:pt x="41854" y="19070"/>
                  </a:lnTo>
                  <a:lnTo>
                    <a:pt x="42072" y="18856"/>
                  </a:lnTo>
                  <a:lnTo>
                    <a:pt x="42281" y="18627"/>
                  </a:lnTo>
                  <a:lnTo>
                    <a:pt x="42484" y="18394"/>
                  </a:lnTo>
                  <a:lnTo>
                    <a:pt x="42880" y="17917"/>
                  </a:lnTo>
                  <a:lnTo>
                    <a:pt x="43085" y="17665"/>
                  </a:lnTo>
                  <a:lnTo>
                    <a:pt x="43486" y="17145"/>
                  </a:lnTo>
                  <a:lnTo>
                    <a:pt x="43691" y="16893"/>
                  </a:lnTo>
                  <a:lnTo>
                    <a:pt x="43909" y="16649"/>
                  </a:lnTo>
                  <a:lnTo>
                    <a:pt x="44091" y="16464"/>
                  </a:lnTo>
                  <a:lnTo>
                    <a:pt x="44475" y="16111"/>
                  </a:lnTo>
                  <a:lnTo>
                    <a:pt x="44673" y="15939"/>
                  </a:lnTo>
                  <a:lnTo>
                    <a:pt x="44875" y="15772"/>
                  </a:lnTo>
                  <a:lnTo>
                    <a:pt x="45136" y="15568"/>
                  </a:lnTo>
                  <a:lnTo>
                    <a:pt x="45682" y="15177"/>
                  </a:lnTo>
                  <a:lnTo>
                    <a:pt x="45960" y="14986"/>
                  </a:lnTo>
                  <a:lnTo>
                    <a:pt x="46232" y="14791"/>
                  </a:lnTo>
                  <a:lnTo>
                    <a:pt x="46423" y="14648"/>
                  </a:lnTo>
                  <a:lnTo>
                    <a:pt x="46608" y="14496"/>
                  </a:lnTo>
                  <a:lnTo>
                    <a:pt x="46799" y="14348"/>
                  </a:lnTo>
                  <a:lnTo>
                    <a:pt x="46993" y="14210"/>
                  </a:lnTo>
                  <a:lnTo>
                    <a:pt x="47194" y="14086"/>
                  </a:lnTo>
                  <a:lnTo>
                    <a:pt x="47443" y="13971"/>
                  </a:lnTo>
                  <a:lnTo>
                    <a:pt x="48236" y="13719"/>
                  </a:lnTo>
                  <a:lnTo>
                    <a:pt x="48485" y="13604"/>
                  </a:lnTo>
                  <a:lnTo>
                    <a:pt x="48723" y="13462"/>
                  </a:lnTo>
                  <a:lnTo>
                    <a:pt x="48948" y="13295"/>
                  </a:lnTo>
                  <a:lnTo>
                    <a:pt x="49387" y="12947"/>
                  </a:lnTo>
                  <a:lnTo>
                    <a:pt x="49616" y="12790"/>
                  </a:lnTo>
                  <a:lnTo>
                    <a:pt x="49850" y="12651"/>
                  </a:lnTo>
                  <a:lnTo>
                    <a:pt x="50333" y="12408"/>
                  </a:lnTo>
                  <a:lnTo>
                    <a:pt x="50571" y="12280"/>
                  </a:lnTo>
                  <a:lnTo>
                    <a:pt x="50801" y="12141"/>
                  </a:lnTo>
                  <a:lnTo>
                    <a:pt x="51161" y="11879"/>
                  </a:lnTo>
                  <a:lnTo>
                    <a:pt x="51355" y="11784"/>
                  </a:lnTo>
                  <a:lnTo>
                    <a:pt x="51537" y="11665"/>
                  </a:lnTo>
                  <a:lnTo>
                    <a:pt x="51945" y="11350"/>
                  </a:lnTo>
                  <a:lnTo>
                    <a:pt x="52388" y="10931"/>
                  </a:lnTo>
                  <a:lnTo>
                    <a:pt x="52749" y="10702"/>
                  </a:lnTo>
                  <a:lnTo>
                    <a:pt x="53564" y="10273"/>
                  </a:lnTo>
                  <a:lnTo>
                    <a:pt x="54039" y="10283"/>
                  </a:lnTo>
                  <a:lnTo>
                    <a:pt x="54711" y="10640"/>
                  </a:lnTo>
                  <a:lnTo>
                    <a:pt x="55502" y="10641"/>
                  </a:lnTo>
                  <a:lnTo>
                    <a:pt x="55666" y="10588"/>
                  </a:lnTo>
                  <a:lnTo>
                    <a:pt x="56074" y="10598"/>
                  </a:lnTo>
                  <a:lnTo>
                    <a:pt x="57031" y="10135"/>
                  </a:lnTo>
                  <a:lnTo>
                    <a:pt x="57241" y="9935"/>
                  </a:lnTo>
                  <a:lnTo>
                    <a:pt x="57581" y="9806"/>
                  </a:lnTo>
                  <a:lnTo>
                    <a:pt x="59233" y="8744"/>
                  </a:lnTo>
                  <a:lnTo>
                    <a:pt x="60333" y="8215"/>
                  </a:lnTo>
                  <a:lnTo>
                    <a:pt x="60539" y="8086"/>
                  </a:lnTo>
                  <a:lnTo>
                    <a:pt x="60879" y="8020"/>
                  </a:lnTo>
                  <a:lnTo>
                    <a:pt x="61905" y="7634"/>
                  </a:lnTo>
                  <a:lnTo>
                    <a:pt x="63208" y="7248"/>
                  </a:lnTo>
                  <a:lnTo>
                    <a:pt x="63959" y="7057"/>
                  </a:lnTo>
                  <a:lnTo>
                    <a:pt x="64707" y="7071"/>
                  </a:lnTo>
                  <a:lnTo>
                    <a:pt x="65317" y="7147"/>
                  </a:lnTo>
                  <a:lnTo>
                    <a:pt x="66873" y="7586"/>
                  </a:lnTo>
                  <a:lnTo>
                    <a:pt x="67439" y="7506"/>
                  </a:lnTo>
                  <a:lnTo>
                    <a:pt x="70281" y="7104"/>
                  </a:lnTo>
                  <a:lnTo>
                    <a:pt x="72787" y="6976"/>
                  </a:lnTo>
                  <a:lnTo>
                    <a:pt x="73959" y="6842"/>
                  </a:lnTo>
                  <a:lnTo>
                    <a:pt x="75079" y="6704"/>
                  </a:lnTo>
                  <a:lnTo>
                    <a:pt x="76464" y="6409"/>
                  </a:lnTo>
                  <a:lnTo>
                    <a:pt x="77905" y="6171"/>
                  </a:lnTo>
                  <a:lnTo>
                    <a:pt x="79185" y="5875"/>
                  </a:lnTo>
                  <a:lnTo>
                    <a:pt x="80040" y="5623"/>
                  </a:lnTo>
                  <a:lnTo>
                    <a:pt x="81002" y="5270"/>
                  </a:lnTo>
                  <a:lnTo>
                    <a:pt x="81915" y="4860"/>
                  </a:lnTo>
                  <a:lnTo>
                    <a:pt x="83147" y="4350"/>
                  </a:lnTo>
                  <a:lnTo>
                    <a:pt x="83899" y="3940"/>
                  </a:lnTo>
                  <a:lnTo>
                    <a:pt x="84647" y="3635"/>
                  </a:lnTo>
                  <a:lnTo>
                    <a:pt x="85451" y="3278"/>
                  </a:lnTo>
                  <a:lnTo>
                    <a:pt x="85883" y="2968"/>
                  </a:lnTo>
                  <a:lnTo>
                    <a:pt x="86690" y="2449"/>
                  </a:lnTo>
                  <a:lnTo>
                    <a:pt x="87279" y="2034"/>
                  </a:lnTo>
                  <a:lnTo>
                    <a:pt x="87660" y="1720"/>
                  </a:lnTo>
                  <a:lnTo>
                    <a:pt x="88306" y="1200"/>
                  </a:lnTo>
                  <a:lnTo>
                    <a:pt x="89116" y="633"/>
                  </a:lnTo>
                  <a:lnTo>
                    <a:pt x="89813" y="271"/>
                  </a:lnTo>
                  <a:lnTo>
                    <a:pt x="90344" y="333"/>
                  </a:lnTo>
                  <a:lnTo>
                    <a:pt x="90760" y="662"/>
                  </a:lnTo>
                  <a:lnTo>
                    <a:pt x="91341" y="833"/>
                  </a:lnTo>
                  <a:lnTo>
                    <a:pt x="91828" y="414"/>
                  </a:lnTo>
                  <a:lnTo>
                    <a:pt x="92046" y="99"/>
                  </a:lnTo>
                  <a:lnTo>
                    <a:pt x="92423" y="0"/>
                  </a:lnTo>
                  <a:lnTo>
                    <a:pt x="92897" y="61"/>
                  </a:lnTo>
                  <a:lnTo>
                    <a:pt x="93107" y="176"/>
                  </a:lnTo>
                  <a:lnTo>
                    <a:pt x="93630" y="714"/>
                  </a:lnTo>
                  <a:lnTo>
                    <a:pt x="93673" y="1248"/>
                  </a:lnTo>
                  <a:lnTo>
                    <a:pt x="93452" y="1724"/>
                  </a:lnTo>
                  <a:lnTo>
                    <a:pt x="93020" y="2144"/>
                  </a:lnTo>
                  <a:lnTo>
                    <a:pt x="92637" y="2668"/>
                  </a:lnTo>
                  <a:lnTo>
                    <a:pt x="91978" y="3669"/>
                  </a:lnTo>
                  <a:lnTo>
                    <a:pt x="93142" y="4117"/>
                  </a:lnTo>
                  <a:lnTo>
                    <a:pt x="94991" y="4627"/>
                  </a:lnTo>
                  <a:lnTo>
                    <a:pt x="95411" y="4903"/>
                  </a:lnTo>
                  <a:lnTo>
                    <a:pt x="95668" y="5279"/>
                  </a:lnTo>
                  <a:lnTo>
                    <a:pt x="96618" y="5722"/>
                  </a:lnTo>
                  <a:lnTo>
                    <a:pt x="96507" y="5989"/>
                  </a:lnTo>
                  <a:lnTo>
                    <a:pt x="97825" y="6385"/>
                  </a:lnTo>
                  <a:lnTo>
                    <a:pt x="98126" y="7352"/>
                  </a:lnTo>
                  <a:lnTo>
                    <a:pt x="98115" y="8043"/>
                  </a:lnTo>
                  <a:lnTo>
                    <a:pt x="97889" y="8782"/>
                  </a:lnTo>
                  <a:lnTo>
                    <a:pt x="97121" y="9887"/>
                  </a:lnTo>
                  <a:lnTo>
                    <a:pt x="96373" y="10140"/>
                  </a:lnTo>
                  <a:lnTo>
                    <a:pt x="95360" y="10388"/>
                  </a:lnTo>
                  <a:lnTo>
                    <a:pt x="94401" y="10474"/>
                  </a:lnTo>
                  <a:lnTo>
                    <a:pt x="92704" y="10497"/>
                  </a:lnTo>
                  <a:lnTo>
                    <a:pt x="90573" y="10564"/>
                  </a:lnTo>
                  <a:lnTo>
                    <a:pt x="90530" y="10693"/>
                  </a:lnTo>
                  <a:lnTo>
                    <a:pt x="90609" y="10831"/>
                  </a:lnTo>
                  <a:lnTo>
                    <a:pt x="91305" y="11679"/>
                  </a:lnTo>
                  <a:lnTo>
                    <a:pt x="91519" y="11879"/>
                  </a:lnTo>
                  <a:lnTo>
                    <a:pt x="93494" y="14100"/>
                  </a:lnTo>
                  <a:lnTo>
                    <a:pt x="93625" y="14176"/>
                  </a:lnTo>
                  <a:lnTo>
                    <a:pt x="93784" y="14186"/>
                  </a:lnTo>
                  <a:lnTo>
                    <a:pt x="93973" y="14128"/>
                  </a:lnTo>
                  <a:lnTo>
                    <a:pt x="94171" y="14052"/>
                  </a:lnTo>
                  <a:lnTo>
                    <a:pt x="94354" y="14000"/>
                  </a:lnTo>
                  <a:lnTo>
                    <a:pt x="94627" y="14153"/>
                  </a:lnTo>
                  <a:lnTo>
                    <a:pt x="94790" y="14415"/>
                  </a:lnTo>
                  <a:lnTo>
                    <a:pt x="95213" y="14986"/>
                  </a:lnTo>
                  <a:lnTo>
                    <a:pt x="95260" y="15158"/>
                  </a:lnTo>
                  <a:lnTo>
                    <a:pt x="95276" y="15343"/>
                  </a:lnTo>
                  <a:lnTo>
                    <a:pt x="95276" y="15534"/>
                  </a:lnTo>
                  <a:lnTo>
                    <a:pt x="95289" y="15725"/>
                  </a:lnTo>
                  <a:lnTo>
                    <a:pt x="95327" y="15901"/>
                  </a:lnTo>
                  <a:lnTo>
                    <a:pt x="95438" y="16121"/>
                  </a:lnTo>
                  <a:lnTo>
                    <a:pt x="95596" y="16325"/>
                  </a:lnTo>
                  <a:lnTo>
                    <a:pt x="95966" y="16716"/>
                  </a:lnTo>
                  <a:lnTo>
                    <a:pt x="96131" y="16916"/>
                  </a:lnTo>
                  <a:lnTo>
                    <a:pt x="96282" y="17121"/>
                  </a:lnTo>
                  <a:lnTo>
                    <a:pt x="96432" y="17331"/>
                  </a:lnTo>
                  <a:lnTo>
                    <a:pt x="96717" y="17755"/>
                  </a:lnTo>
                  <a:lnTo>
                    <a:pt x="96990" y="18193"/>
                  </a:lnTo>
                  <a:lnTo>
                    <a:pt x="97141" y="18422"/>
                  </a:lnTo>
                  <a:lnTo>
                    <a:pt x="97279" y="18651"/>
                  </a:lnTo>
                  <a:lnTo>
                    <a:pt x="97386" y="18880"/>
                  </a:lnTo>
                  <a:lnTo>
                    <a:pt x="97438" y="19113"/>
                  </a:lnTo>
                  <a:lnTo>
                    <a:pt x="97426" y="19318"/>
                  </a:lnTo>
                  <a:lnTo>
                    <a:pt x="97382" y="19528"/>
                  </a:lnTo>
                  <a:lnTo>
                    <a:pt x="97311" y="19737"/>
                  </a:lnTo>
                  <a:lnTo>
                    <a:pt x="97157" y="20152"/>
                  </a:lnTo>
                  <a:lnTo>
                    <a:pt x="97081" y="20367"/>
                  </a:lnTo>
                  <a:lnTo>
                    <a:pt x="96912" y="20790"/>
                  </a:lnTo>
                  <a:lnTo>
                    <a:pt x="96812" y="20991"/>
                  </a:lnTo>
                  <a:lnTo>
                    <a:pt x="96701" y="21186"/>
                  </a:lnTo>
                  <a:lnTo>
                    <a:pt x="96578" y="21372"/>
                  </a:lnTo>
                  <a:lnTo>
                    <a:pt x="96444" y="21548"/>
                  </a:lnTo>
                  <a:lnTo>
                    <a:pt x="96298" y="21720"/>
                  </a:lnTo>
                  <a:lnTo>
                    <a:pt x="95993" y="22044"/>
                  </a:lnTo>
                  <a:lnTo>
                    <a:pt x="95823" y="22206"/>
                  </a:lnTo>
                  <a:lnTo>
                    <a:pt x="95463" y="22501"/>
                  </a:lnTo>
                  <a:lnTo>
                    <a:pt x="95284" y="22654"/>
                  </a:lnTo>
                  <a:lnTo>
                    <a:pt x="95111" y="22811"/>
                  </a:lnTo>
                  <a:lnTo>
                    <a:pt x="94884" y="23035"/>
                  </a:lnTo>
                  <a:lnTo>
                    <a:pt x="94667" y="23268"/>
                  </a:lnTo>
                  <a:lnTo>
                    <a:pt x="94247" y="23759"/>
                  </a:lnTo>
                  <a:lnTo>
                    <a:pt x="94049" y="24007"/>
                  </a:lnTo>
                  <a:lnTo>
                    <a:pt x="93799" y="24307"/>
                  </a:lnTo>
                  <a:lnTo>
                    <a:pt x="93681" y="24460"/>
                  </a:lnTo>
                  <a:lnTo>
                    <a:pt x="93570" y="24612"/>
                  </a:lnTo>
                  <a:lnTo>
                    <a:pt x="93467" y="24779"/>
                  </a:lnTo>
                  <a:lnTo>
                    <a:pt x="93352" y="25013"/>
                  </a:lnTo>
                  <a:lnTo>
                    <a:pt x="93254" y="25261"/>
                  </a:lnTo>
                  <a:lnTo>
                    <a:pt x="93174" y="25513"/>
                  </a:lnTo>
                  <a:lnTo>
                    <a:pt x="93107" y="25770"/>
                  </a:lnTo>
                  <a:lnTo>
                    <a:pt x="93055" y="26032"/>
                  </a:lnTo>
                  <a:lnTo>
                    <a:pt x="93016" y="26304"/>
                  </a:lnTo>
                  <a:lnTo>
                    <a:pt x="92996" y="26585"/>
                  </a:lnTo>
                  <a:lnTo>
                    <a:pt x="92989" y="26866"/>
                  </a:lnTo>
                  <a:lnTo>
                    <a:pt x="93000" y="27143"/>
                  </a:lnTo>
                  <a:lnTo>
                    <a:pt x="93028" y="27419"/>
                  </a:lnTo>
                  <a:lnTo>
                    <a:pt x="93067" y="27667"/>
                  </a:lnTo>
                  <a:lnTo>
                    <a:pt x="93118" y="27915"/>
                  </a:lnTo>
                  <a:lnTo>
                    <a:pt x="93182" y="28162"/>
                  </a:lnTo>
                  <a:lnTo>
                    <a:pt x="93258" y="28405"/>
                  </a:lnTo>
                  <a:lnTo>
                    <a:pt x="93349" y="28639"/>
                  </a:lnTo>
                  <a:lnTo>
                    <a:pt x="93388" y="28815"/>
                  </a:lnTo>
                  <a:lnTo>
                    <a:pt x="93456" y="28996"/>
                  </a:lnTo>
                  <a:lnTo>
                    <a:pt x="93543" y="29173"/>
                  </a:lnTo>
                  <a:lnTo>
                    <a:pt x="93677" y="29397"/>
                  </a:lnTo>
                  <a:lnTo>
                    <a:pt x="93941" y="29742"/>
                  </a:lnTo>
                  <a:lnTo>
                    <a:pt x="94255" y="30288"/>
                  </a:lnTo>
                  <a:lnTo>
                    <a:pt x="94925" y="30233"/>
                  </a:lnTo>
                  <a:lnTo>
                    <a:pt x="95823" y="30135"/>
                  </a:lnTo>
                  <a:lnTo>
                    <a:pt x="95772" y="29759"/>
                  </a:lnTo>
                  <a:lnTo>
                    <a:pt x="95728" y="29506"/>
                  </a:lnTo>
                  <a:lnTo>
                    <a:pt x="95692" y="29354"/>
                  </a:lnTo>
                  <a:lnTo>
                    <a:pt x="95645" y="29201"/>
                  </a:lnTo>
                  <a:lnTo>
                    <a:pt x="95605" y="29053"/>
                  </a:lnTo>
                  <a:lnTo>
                    <a:pt x="95574" y="28901"/>
                  </a:lnTo>
                  <a:lnTo>
                    <a:pt x="95598" y="28644"/>
                  </a:lnTo>
                  <a:lnTo>
                    <a:pt x="95632" y="28515"/>
                  </a:lnTo>
                  <a:lnTo>
                    <a:pt x="95767" y="28282"/>
                  </a:lnTo>
                  <a:lnTo>
                    <a:pt x="95946" y="28053"/>
                  </a:lnTo>
                  <a:lnTo>
                    <a:pt x="96144" y="27829"/>
                  </a:lnTo>
                  <a:lnTo>
                    <a:pt x="96338" y="27619"/>
                  </a:lnTo>
                  <a:lnTo>
                    <a:pt x="96567" y="27381"/>
                  </a:lnTo>
                  <a:lnTo>
                    <a:pt x="96821" y="27162"/>
                  </a:lnTo>
                  <a:lnTo>
                    <a:pt x="97086" y="26957"/>
                  </a:lnTo>
                  <a:lnTo>
                    <a:pt x="97355" y="26757"/>
                  </a:lnTo>
                  <a:lnTo>
                    <a:pt x="97620" y="26552"/>
                  </a:lnTo>
                  <a:lnTo>
                    <a:pt x="97976" y="26275"/>
                  </a:lnTo>
                  <a:lnTo>
                    <a:pt x="98709" y="25751"/>
                  </a:lnTo>
                  <a:lnTo>
                    <a:pt x="99072" y="25484"/>
                  </a:lnTo>
                  <a:lnTo>
                    <a:pt x="99424" y="25203"/>
                  </a:lnTo>
                  <a:lnTo>
                    <a:pt x="99726" y="24946"/>
                  </a:lnTo>
                  <a:lnTo>
                    <a:pt x="100023" y="24679"/>
                  </a:lnTo>
                  <a:lnTo>
                    <a:pt x="100600" y="24126"/>
                  </a:lnTo>
                  <a:lnTo>
                    <a:pt x="101174" y="23564"/>
                  </a:lnTo>
                  <a:lnTo>
                    <a:pt x="101459" y="23273"/>
                  </a:lnTo>
                  <a:lnTo>
                    <a:pt x="102018" y="22682"/>
                  </a:lnTo>
                  <a:lnTo>
                    <a:pt x="102292" y="22382"/>
                  </a:lnTo>
                  <a:lnTo>
                    <a:pt x="102544" y="22091"/>
                  </a:lnTo>
                  <a:lnTo>
                    <a:pt x="103036" y="21500"/>
                  </a:lnTo>
                  <a:lnTo>
                    <a:pt x="103276" y="21200"/>
                  </a:lnTo>
                  <a:lnTo>
                    <a:pt x="103713" y="20690"/>
                  </a:lnTo>
                  <a:lnTo>
                    <a:pt x="104465" y="19833"/>
                  </a:lnTo>
                  <a:lnTo>
                    <a:pt x="104726" y="19518"/>
                  </a:lnTo>
                  <a:lnTo>
                    <a:pt x="105494" y="18560"/>
                  </a:lnTo>
                  <a:lnTo>
                    <a:pt x="105964" y="18003"/>
                  </a:lnTo>
                  <a:lnTo>
                    <a:pt x="106167" y="17755"/>
                  </a:lnTo>
                  <a:lnTo>
                    <a:pt x="106372" y="17512"/>
                  </a:lnTo>
                  <a:lnTo>
                    <a:pt x="106586" y="17279"/>
                  </a:lnTo>
                  <a:lnTo>
                    <a:pt x="106812" y="17059"/>
                  </a:lnTo>
                  <a:lnTo>
                    <a:pt x="106986" y="16916"/>
                  </a:lnTo>
                  <a:lnTo>
                    <a:pt x="107351" y="16664"/>
                  </a:lnTo>
                  <a:lnTo>
                    <a:pt x="107529" y="16530"/>
                  </a:lnTo>
                  <a:lnTo>
                    <a:pt x="107687" y="16383"/>
                  </a:lnTo>
                  <a:lnTo>
                    <a:pt x="107833" y="16192"/>
                  </a:lnTo>
                  <a:lnTo>
                    <a:pt x="107959" y="15987"/>
                  </a:lnTo>
                  <a:lnTo>
                    <a:pt x="108075" y="15768"/>
                  </a:lnTo>
                  <a:lnTo>
                    <a:pt x="108197" y="15558"/>
                  </a:lnTo>
                  <a:lnTo>
                    <a:pt x="108340" y="15358"/>
                  </a:lnTo>
                  <a:lnTo>
                    <a:pt x="108467" y="15215"/>
                  </a:lnTo>
                  <a:lnTo>
                    <a:pt x="108605" y="15077"/>
                  </a:lnTo>
                  <a:lnTo>
                    <a:pt x="109364" y="14386"/>
                  </a:lnTo>
                  <a:lnTo>
                    <a:pt x="109856" y="13947"/>
                  </a:lnTo>
                  <a:lnTo>
                    <a:pt x="110197" y="13666"/>
                  </a:lnTo>
                  <a:lnTo>
                    <a:pt x="110362" y="13523"/>
                  </a:lnTo>
                  <a:lnTo>
                    <a:pt x="110525" y="13376"/>
                  </a:lnTo>
                  <a:lnTo>
                    <a:pt x="110676" y="13218"/>
                  </a:lnTo>
                  <a:lnTo>
                    <a:pt x="110790" y="13066"/>
                  </a:lnTo>
                  <a:lnTo>
                    <a:pt x="110894" y="12904"/>
                  </a:lnTo>
                  <a:lnTo>
                    <a:pt x="110992" y="12737"/>
                  </a:lnTo>
                  <a:lnTo>
                    <a:pt x="111095" y="12575"/>
                  </a:lnTo>
                  <a:lnTo>
                    <a:pt x="111308" y="12304"/>
                  </a:lnTo>
                  <a:lnTo>
                    <a:pt x="111522" y="12084"/>
                  </a:lnTo>
                  <a:lnTo>
                    <a:pt x="111752" y="11875"/>
                  </a:lnTo>
                  <a:lnTo>
                    <a:pt x="111938" y="11713"/>
                  </a:lnTo>
                  <a:lnTo>
                    <a:pt x="112065" y="11584"/>
                  </a:lnTo>
                  <a:lnTo>
                    <a:pt x="112235" y="11441"/>
                  </a:lnTo>
                  <a:lnTo>
                    <a:pt x="112504" y="11231"/>
                  </a:lnTo>
                  <a:lnTo>
                    <a:pt x="112987" y="10726"/>
                  </a:lnTo>
                  <a:lnTo>
                    <a:pt x="113466" y="10311"/>
                  </a:lnTo>
                  <a:lnTo>
                    <a:pt x="113751" y="10159"/>
                  </a:lnTo>
                  <a:lnTo>
                    <a:pt x="114559" y="9535"/>
                  </a:lnTo>
                  <a:lnTo>
                    <a:pt x="115236" y="9101"/>
                  </a:lnTo>
                  <a:lnTo>
                    <a:pt x="116387" y="8620"/>
                  </a:lnTo>
                  <a:lnTo>
                    <a:pt x="116946" y="8686"/>
                  </a:lnTo>
                  <a:lnTo>
                    <a:pt x="117327" y="9139"/>
                  </a:lnTo>
                  <a:lnTo>
                    <a:pt x="117563" y="9954"/>
                  </a:lnTo>
                  <a:lnTo>
                    <a:pt x="117595" y="11183"/>
                  </a:lnTo>
                  <a:lnTo>
                    <a:pt x="117734" y="11674"/>
                  </a:lnTo>
                  <a:lnTo>
                    <a:pt x="117701" y="11875"/>
                  </a:lnTo>
                  <a:lnTo>
                    <a:pt x="117701" y="12218"/>
                  </a:lnTo>
                  <a:lnTo>
                    <a:pt x="117721" y="12566"/>
                  </a:lnTo>
                  <a:lnTo>
                    <a:pt x="117761" y="12909"/>
                  </a:lnTo>
                  <a:lnTo>
                    <a:pt x="117821" y="13252"/>
                  </a:lnTo>
                  <a:lnTo>
                    <a:pt x="117904" y="13585"/>
                  </a:lnTo>
                  <a:lnTo>
                    <a:pt x="117995" y="13857"/>
                  </a:lnTo>
                  <a:lnTo>
                    <a:pt x="118111" y="14119"/>
                  </a:lnTo>
                  <a:lnTo>
                    <a:pt x="118233" y="14381"/>
                  </a:lnTo>
                  <a:lnTo>
                    <a:pt x="118356" y="14648"/>
                  </a:lnTo>
                  <a:lnTo>
                    <a:pt x="118454" y="14915"/>
                  </a:lnTo>
                  <a:lnTo>
                    <a:pt x="118514" y="15158"/>
                  </a:lnTo>
                  <a:lnTo>
                    <a:pt x="118565" y="15401"/>
                  </a:lnTo>
                  <a:lnTo>
                    <a:pt x="118661" y="15887"/>
                  </a:lnTo>
                  <a:lnTo>
                    <a:pt x="118716" y="16130"/>
                  </a:lnTo>
                  <a:lnTo>
                    <a:pt x="118881" y="16769"/>
                  </a:lnTo>
                  <a:lnTo>
                    <a:pt x="118953" y="16973"/>
                  </a:lnTo>
                  <a:lnTo>
                    <a:pt x="119040" y="17174"/>
                  </a:lnTo>
                  <a:lnTo>
                    <a:pt x="119171" y="17369"/>
                  </a:lnTo>
                  <a:lnTo>
                    <a:pt x="119329" y="17550"/>
                  </a:lnTo>
                  <a:lnTo>
                    <a:pt x="119496" y="17726"/>
                  </a:lnTo>
                  <a:lnTo>
                    <a:pt x="119650" y="17907"/>
                  </a:lnTo>
                  <a:lnTo>
                    <a:pt x="119772" y="18108"/>
                  </a:lnTo>
                  <a:lnTo>
                    <a:pt x="119843" y="18384"/>
                  </a:lnTo>
                  <a:lnTo>
                    <a:pt x="119859" y="18684"/>
                  </a:lnTo>
                  <a:lnTo>
                    <a:pt x="119859" y="18999"/>
                  </a:lnTo>
                  <a:lnTo>
                    <a:pt x="119883" y="19289"/>
                  </a:lnTo>
                  <a:lnTo>
                    <a:pt x="119975" y="19552"/>
                  </a:lnTo>
                  <a:lnTo>
                    <a:pt x="120086" y="19713"/>
                  </a:lnTo>
                  <a:lnTo>
                    <a:pt x="120220" y="19871"/>
                  </a:lnTo>
                  <a:lnTo>
                    <a:pt x="120371" y="20018"/>
                  </a:lnTo>
                  <a:lnTo>
                    <a:pt x="120536" y="20147"/>
                  </a:lnTo>
                  <a:lnTo>
                    <a:pt x="120707" y="20252"/>
                  </a:lnTo>
                  <a:lnTo>
                    <a:pt x="120881" y="20319"/>
                  </a:lnTo>
                  <a:lnTo>
                    <a:pt x="121070" y="20357"/>
                  </a:lnTo>
                  <a:lnTo>
                    <a:pt x="121269" y="20385"/>
                  </a:lnTo>
                  <a:lnTo>
                    <a:pt x="121455" y="20428"/>
                  </a:lnTo>
                  <a:lnTo>
                    <a:pt x="121827" y="20714"/>
                  </a:lnTo>
                  <a:lnTo>
                    <a:pt x="122128" y="21029"/>
                  </a:lnTo>
                  <a:lnTo>
                    <a:pt x="122297" y="21053"/>
                  </a:lnTo>
                  <a:lnTo>
                    <a:pt x="122488" y="21019"/>
                  </a:lnTo>
                  <a:lnTo>
                    <a:pt x="122694" y="20957"/>
                  </a:lnTo>
                  <a:lnTo>
                    <a:pt x="122903" y="20900"/>
                  </a:lnTo>
                  <a:lnTo>
                    <a:pt x="123106" y="20876"/>
                  </a:lnTo>
                  <a:lnTo>
                    <a:pt x="123392" y="20905"/>
                  </a:lnTo>
                  <a:lnTo>
                    <a:pt x="123633" y="20962"/>
                  </a:lnTo>
                  <a:lnTo>
                    <a:pt x="124154" y="21124"/>
                  </a:lnTo>
                  <a:lnTo>
                    <a:pt x="124419" y="21186"/>
                  </a:lnTo>
                  <a:lnTo>
                    <a:pt x="125049" y="21319"/>
                  </a:lnTo>
                  <a:lnTo>
                    <a:pt x="125255" y="21338"/>
                  </a:lnTo>
                  <a:lnTo>
                    <a:pt x="125453" y="21319"/>
                  </a:lnTo>
                  <a:lnTo>
                    <a:pt x="125675" y="21238"/>
                  </a:lnTo>
                  <a:lnTo>
                    <a:pt x="125889" y="21100"/>
                  </a:lnTo>
                  <a:lnTo>
                    <a:pt x="126094" y="20934"/>
                  </a:lnTo>
                  <a:lnTo>
                    <a:pt x="126296" y="20757"/>
                  </a:lnTo>
                  <a:lnTo>
                    <a:pt x="126499" y="20590"/>
                  </a:lnTo>
                  <a:lnTo>
                    <a:pt x="126648" y="20481"/>
                  </a:lnTo>
                  <a:lnTo>
                    <a:pt x="126799" y="20361"/>
                  </a:lnTo>
                  <a:lnTo>
                    <a:pt x="127100" y="20133"/>
                  </a:lnTo>
                  <a:lnTo>
                    <a:pt x="127258" y="20033"/>
                  </a:lnTo>
                  <a:lnTo>
                    <a:pt x="127499" y="19900"/>
                  </a:lnTo>
                  <a:lnTo>
                    <a:pt x="127694" y="19875"/>
                  </a:lnTo>
                  <a:lnTo>
                    <a:pt x="127891" y="19857"/>
                  </a:lnTo>
                  <a:lnTo>
                    <a:pt x="128089" y="19857"/>
                  </a:lnTo>
                  <a:lnTo>
                    <a:pt x="128287" y="19866"/>
                  </a:lnTo>
                  <a:lnTo>
                    <a:pt x="128481" y="19890"/>
                  </a:lnTo>
                  <a:lnTo>
                    <a:pt x="128659" y="19928"/>
                  </a:lnTo>
                  <a:lnTo>
                    <a:pt x="128835" y="19975"/>
                  </a:lnTo>
                  <a:lnTo>
                    <a:pt x="129004" y="20033"/>
                  </a:lnTo>
                  <a:lnTo>
                    <a:pt x="129174" y="20099"/>
                  </a:lnTo>
                  <a:lnTo>
                    <a:pt x="129340" y="20171"/>
                  </a:lnTo>
                  <a:lnTo>
                    <a:pt x="129598" y="20319"/>
                  </a:lnTo>
                  <a:lnTo>
                    <a:pt x="129843" y="20500"/>
                  </a:lnTo>
                  <a:lnTo>
                    <a:pt x="130082" y="20700"/>
                  </a:lnTo>
                  <a:lnTo>
                    <a:pt x="130318" y="20905"/>
                  </a:lnTo>
                  <a:lnTo>
                    <a:pt x="130560" y="21096"/>
                  </a:lnTo>
                  <a:lnTo>
                    <a:pt x="131013" y="21438"/>
                  </a:lnTo>
                  <a:lnTo>
                    <a:pt x="131300" y="21648"/>
                  </a:lnTo>
                  <a:lnTo>
                    <a:pt x="131554" y="21825"/>
                  </a:lnTo>
                  <a:lnTo>
                    <a:pt x="132179" y="22196"/>
                  </a:lnTo>
                  <a:lnTo>
                    <a:pt x="132369" y="22297"/>
                  </a:lnTo>
                  <a:lnTo>
                    <a:pt x="132556" y="22372"/>
                  </a:lnTo>
                  <a:lnTo>
                    <a:pt x="132745" y="22411"/>
                  </a:lnTo>
                  <a:lnTo>
                    <a:pt x="132912" y="22415"/>
                  </a:lnTo>
                  <a:lnTo>
                    <a:pt x="133086" y="22396"/>
                  </a:lnTo>
                  <a:lnTo>
                    <a:pt x="133255" y="22363"/>
                  </a:lnTo>
                  <a:lnTo>
                    <a:pt x="133422" y="22311"/>
                  </a:lnTo>
                  <a:lnTo>
                    <a:pt x="133573" y="22239"/>
                  </a:lnTo>
                  <a:lnTo>
                    <a:pt x="133751" y="22115"/>
                  </a:lnTo>
                  <a:lnTo>
                    <a:pt x="133912" y="21953"/>
                  </a:lnTo>
                  <a:lnTo>
                    <a:pt x="134059" y="21758"/>
                  </a:lnTo>
                  <a:lnTo>
                    <a:pt x="134186" y="21558"/>
                  </a:lnTo>
                  <a:lnTo>
                    <a:pt x="134301" y="21353"/>
                  </a:lnTo>
                  <a:lnTo>
                    <a:pt x="134384" y="21191"/>
                  </a:lnTo>
                  <a:lnTo>
                    <a:pt x="134455" y="21019"/>
                  </a:lnTo>
                  <a:lnTo>
                    <a:pt x="134518" y="20848"/>
                  </a:lnTo>
                  <a:lnTo>
                    <a:pt x="134573" y="20672"/>
                  </a:lnTo>
                  <a:lnTo>
                    <a:pt x="134665" y="20295"/>
                  </a:lnTo>
                  <a:lnTo>
                    <a:pt x="134700" y="20090"/>
                  </a:lnTo>
                  <a:lnTo>
                    <a:pt x="134724" y="19842"/>
                  </a:lnTo>
                  <a:lnTo>
                    <a:pt x="134729" y="19680"/>
                  </a:lnTo>
                  <a:lnTo>
                    <a:pt x="134713" y="19485"/>
                  </a:lnTo>
                  <a:lnTo>
                    <a:pt x="134660" y="19275"/>
                  </a:lnTo>
                  <a:lnTo>
                    <a:pt x="134586" y="19070"/>
                  </a:lnTo>
                  <a:lnTo>
                    <a:pt x="134486" y="18865"/>
                  </a:lnTo>
                  <a:lnTo>
                    <a:pt x="134368" y="18675"/>
                  </a:lnTo>
                  <a:lnTo>
                    <a:pt x="134241" y="18498"/>
                  </a:lnTo>
                  <a:lnTo>
                    <a:pt x="134063" y="18308"/>
                  </a:lnTo>
                  <a:lnTo>
                    <a:pt x="133854" y="18141"/>
                  </a:lnTo>
                  <a:lnTo>
                    <a:pt x="133627" y="17988"/>
                  </a:lnTo>
                  <a:lnTo>
                    <a:pt x="133398" y="17841"/>
                  </a:lnTo>
                  <a:lnTo>
                    <a:pt x="133173" y="17688"/>
                  </a:lnTo>
                  <a:lnTo>
                    <a:pt x="132959" y="17531"/>
                  </a:lnTo>
                  <a:lnTo>
                    <a:pt x="131324" y="16363"/>
                  </a:lnTo>
                  <a:lnTo>
                    <a:pt x="130156" y="15539"/>
                  </a:lnTo>
                  <a:lnTo>
                    <a:pt x="129538" y="14843"/>
                  </a:lnTo>
                  <a:lnTo>
                    <a:pt x="129336" y="14610"/>
                  </a:lnTo>
                  <a:lnTo>
                    <a:pt x="129142" y="14372"/>
                  </a:lnTo>
                  <a:lnTo>
                    <a:pt x="128957" y="14124"/>
                  </a:lnTo>
                  <a:lnTo>
                    <a:pt x="128779" y="13876"/>
                  </a:lnTo>
                  <a:lnTo>
                    <a:pt x="128608" y="13619"/>
                  </a:lnTo>
                  <a:lnTo>
                    <a:pt x="128450" y="13356"/>
                  </a:lnTo>
                  <a:lnTo>
                    <a:pt x="128303" y="13090"/>
                  </a:lnTo>
                  <a:lnTo>
                    <a:pt x="128196" y="12856"/>
                  </a:lnTo>
                  <a:lnTo>
                    <a:pt x="128102" y="12613"/>
                  </a:lnTo>
                  <a:lnTo>
                    <a:pt x="128015" y="12370"/>
                  </a:lnTo>
                  <a:lnTo>
                    <a:pt x="127935" y="12122"/>
                  </a:lnTo>
                  <a:lnTo>
                    <a:pt x="127868" y="11875"/>
                  </a:lnTo>
                  <a:lnTo>
                    <a:pt x="127804" y="10831"/>
                  </a:lnTo>
                  <a:lnTo>
                    <a:pt x="128240" y="9196"/>
                  </a:lnTo>
                  <a:lnTo>
                    <a:pt x="128252" y="8653"/>
                  </a:lnTo>
                  <a:lnTo>
                    <a:pt x="128334" y="7423"/>
                  </a:lnTo>
                  <a:lnTo>
                    <a:pt x="128343" y="7290"/>
                  </a:lnTo>
                  <a:lnTo>
                    <a:pt x="128093" y="6056"/>
                  </a:lnTo>
                  <a:lnTo>
                    <a:pt x="129293" y="3526"/>
                  </a:lnTo>
                  <a:lnTo>
                    <a:pt x="129547" y="3297"/>
                  </a:lnTo>
                  <a:lnTo>
                    <a:pt x="129950" y="3163"/>
                  </a:lnTo>
                  <a:lnTo>
                    <a:pt x="130327" y="2982"/>
                  </a:lnTo>
                  <a:lnTo>
                    <a:pt x="130580" y="2925"/>
                  </a:lnTo>
                  <a:lnTo>
                    <a:pt x="130939" y="2792"/>
                  </a:lnTo>
                  <a:lnTo>
                    <a:pt x="131177" y="2592"/>
                  </a:lnTo>
                  <a:lnTo>
                    <a:pt x="131661" y="2601"/>
                  </a:lnTo>
                  <a:lnTo>
                    <a:pt x="132005" y="2501"/>
                  </a:lnTo>
                  <a:lnTo>
                    <a:pt x="132413" y="2415"/>
                  </a:lnTo>
                  <a:lnTo>
                    <a:pt x="132769" y="2420"/>
                  </a:lnTo>
                  <a:lnTo>
                    <a:pt x="133192" y="2320"/>
                  </a:lnTo>
                  <a:lnTo>
                    <a:pt x="133489" y="2401"/>
                  </a:lnTo>
                  <a:lnTo>
                    <a:pt x="133754" y="2425"/>
                  </a:lnTo>
                  <a:lnTo>
                    <a:pt x="133921" y="2596"/>
                  </a:lnTo>
                  <a:lnTo>
                    <a:pt x="134115" y="2992"/>
                  </a:lnTo>
                  <a:lnTo>
                    <a:pt x="134471" y="3202"/>
                  </a:lnTo>
                  <a:lnTo>
                    <a:pt x="134874" y="3192"/>
                  </a:lnTo>
                  <a:lnTo>
                    <a:pt x="135108" y="3149"/>
                  </a:lnTo>
                  <a:lnTo>
                    <a:pt x="135266" y="3030"/>
                  </a:lnTo>
                  <a:lnTo>
                    <a:pt x="135409" y="2968"/>
                  </a:lnTo>
                  <a:lnTo>
                    <a:pt x="135642" y="3021"/>
                  </a:lnTo>
                  <a:lnTo>
                    <a:pt x="135972" y="2997"/>
                  </a:lnTo>
                  <a:lnTo>
                    <a:pt x="136593" y="3006"/>
                  </a:lnTo>
                  <a:lnTo>
                    <a:pt x="136660" y="2854"/>
                  </a:lnTo>
                  <a:lnTo>
                    <a:pt x="136846" y="2792"/>
                  </a:lnTo>
                  <a:lnTo>
                    <a:pt x="137036" y="2659"/>
                  </a:lnTo>
                  <a:lnTo>
                    <a:pt x="137456" y="2682"/>
                  </a:lnTo>
                  <a:lnTo>
                    <a:pt x="137646" y="2654"/>
                  </a:lnTo>
                  <a:lnTo>
                    <a:pt x="138007" y="2377"/>
                  </a:lnTo>
                  <a:lnTo>
                    <a:pt x="138029" y="2096"/>
                  </a:lnTo>
                  <a:lnTo>
                    <a:pt x="138279" y="2120"/>
                  </a:lnTo>
                  <a:lnTo>
                    <a:pt x="138557" y="2167"/>
                  </a:lnTo>
                  <a:lnTo>
                    <a:pt x="138810" y="2034"/>
                  </a:lnTo>
                  <a:lnTo>
                    <a:pt x="139063" y="1867"/>
                  </a:lnTo>
                  <a:lnTo>
                    <a:pt x="139499" y="1748"/>
                  </a:lnTo>
                  <a:lnTo>
                    <a:pt x="139879" y="1548"/>
                  </a:lnTo>
                  <a:lnTo>
                    <a:pt x="140164" y="1362"/>
                  </a:lnTo>
                  <a:lnTo>
                    <a:pt x="140503" y="1372"/>
                  </a:lnTo>
                  <a:lnTo>
                    <a:pt x="140714" y="1243"/>
                  </a:lnTo>
                  <a:lnTo>
                    <a:pt x="140984" y="1019"/>
                  </a:lnTo>
                  <a:lnTo>
                    <a:pt x="141209" y="928"/>
                  </a:lnTo>
                  <a:lnTo>
                    <a:pt x="141458" y="857"/>
                  </a:lnTo>
                  <a:lnTo>
                    <a:pt x="141668" y="767"/>
                  </a:lnTo>
                  <a:lnTo>
                    <a:pt x="141968" y="757"/>
                  </a:lnTo>
                  <a:lnTo>
                    <a:pt x="142214" y="743"/>
                  </a:lnTo>
                  <a:lnTo>
                    <a:pt x="142663" y="627"/>
                  </a:lnTo>
                  <a:lnTo>
                    <a:pt x="142839" y="562"/>
                  </a:lnTo>
                  <a:lnTo>
                    <a:pt x="143086" y="490"/>
                  </a:lnTo>
                  <a:lnTo>
                    <a:pt x="143425" y="442"/>
                  </a:lnTo>
                  <a:lnTo>
                    <a:pt x="143785" y="371"/>
                  </a:lnTo>
                  <a:lnTo>
                    <a:pt x="144261" y="233"/>
                  </a:lnTo>
                  <a:lnTo>
                    <a:pt x="144487" y="252"/>
                  </a:lnTo>
                  <a:lnTo>
                    <a:pt x="144712" y="314"/>
                  </a:lnTo>
                  <a:lnTo>
                    <a:pt x="144906" y="128"/>
                  </a:lnTo>
                  <a:lnTo>
                    <a:pt x="145072" y="133"/>
                  </a:lnTo>
                  <a:lnTo>
                    <a:pt x="145277" y="252"/>
                  </a:lnTo>
                  <a:lnTo>
                    <a:pt x="145547" y="104"/>
                  </a:lnTo>
                  <a:lnTo>
                    <a:pt x="145809" y="128"/>
                  </a:lnTo>
                  <a:lnTo>
                    <a:pt x="146054" y="190"/>
                  </a:lnTo>
                  <a:lnTo>
                    <a:pt x="146125" y="381"/>
                  </a:lnTo>
                  <a:lnTo>
                    <a:pt x="146522" y="461"/>
                  </a:lnTo>
                  <a:lnTo>
                    <a:pt x="146894" y="600"/>
                  </a:lnTo>
                  <a:lnTo>
                    <a:pt x="147199" y="609"/>
                  </a:lnTo>
                  <a:lnTo>
                    <a:pt x="147495" y="747"/>
                  </a:lnTo>
                  <a:lnTo>
                    <a:pt x="147927" y="905"/>
                  </a:lnTo>
                  <a:lnTo>
                    <a:pt x="148397" y="914"/>
                  </a:lnTo>
                  <a:lnTo>
                    <a:pt x="148564" y="1086"/>
                  </a:lnTo>
                  <a:lnTo>
                    <a:pt x="148904" y="1110"/>
                  </a:lnTo>
                  <a:lnTo>
                    <a:pt x="149145" y="1305"/>
                  </a:lnTo>
                  <a:lnTo>
                    <a:pt x="149693" y="1391"/>
                  </a:lnTo>
                  <a:lnTo>
                    <a:pt x="149933" y="1472"/>
                  </a:lnTo>
                  <a:lnTo>
                    <a:pt x="150069" y="1400"/>
                  </a:lnTo>
                  <a:lnTo>
                    <a:pt x="150274" y="1477"/>
                  </a:lnTo>
                  <a:lnTo>
                    <a:pt x="150479" y="1519"/>
                  </a:lnTo>
                  <a:lnTo>
                    <a:pt x="150955" y="1415"/>
                  </a:lnTo>
                  <a:lnTo>
                    <a:pt x="151196" y="1553"/>
                  </a:lnTo>
                  <a:lnTo>
                    <a:pt x="151458" y="1691"/>
                  </a:lnTo>
                  <a:lnTo>
                    <a:pt x="151683" y="1696"/>
                  </a:lnTo>
                  <a:lnTo>
                    <a:pt x="151968" y="1662"/>
                  </a:lnTo>
                  <a:lnTo>
                    <a:pt x="152080" y="1815"/>
                  </a:lnTo>
                  <a:lnTo>
                    <a:pt x="152360" y="1972"/>
                  </a:lnTo>
                  <a:lnTo>
                    <a:pt x="152601" y="2053"/>
                  </a:lnTo>
                  <a:lnTo>
                    <a:pt x="152866" y="2058"/>
                  </a:lnTo>
                  <a:lnTo>
                    <a:pt x="153057" y="2077"/>
                  </a:lnTo>
                  <a:lnTo>
                    <a:pt x="153258" y="2215"/>
                  </a:lnTo>
                  <a:lnTo>
                    <a:pt x="153489" y="2439"/>
                  </a:lnTo>
                  <a:lnTo>
                    <a:pt x="153591" y="2589"/>
                  </a:lnTo>
                  <a:lnTo>
                    <a:pt x="153710" y="2763"/>
                  </a:lnTo>
                  <a:lnTo>
                    <a:pt x="154363" y="3092"/>
                  </a:lnTo>
                  <a:lnTo>
                    <a:pt x="154819" y="3388"/>
                  </a:lnTo>
                  <a:lnTo>
                    <a:pt x="155104" y="3478"/>
                  </a:lnTo>
                  <a:lnTo>
                    <a:pt x="155587" y="3716"/>
                  </a:lnTo>
                  <a:lnTo>
                    <a:pt x="155840" y="4012"/>
                  </a:lnTo>
                  <a:lnTo>
                    <a:pt x="156604" y="4541"/>
                  </a:lnTo>
                  <a:lnTo>
                    <a:pt x="157201" y="4784"/>
                  </a:lnTo>
                  <a:lnTo>
                    <a:pt x="157685" y="4936"/>
                  </a:lnTo>
                  <a:lnTo>
                    <a:pt x="158029" y="4970"/>
                  </a:lnTo>
                  <a:lnTo>
                    <a:pt x="158203" y="4831"/>
                  </a:lnTo>
                  <a:lnTo>
                    <a:pt x="158718" y="4955"/>
                  </a:lnTo>
                  <a:lnTo>
                    <a:pt x="159121" y="4874"/>
                  </a:lnTo>
                  <a:lnTo>
                    <a:pt x="159296" y="4822"/>
                  </a:lnTo>
                  <a:lnTo>
                    <a:pt x="159727" y="4831"/>
                  </a:lnTo>
                  <a:lnTo>
                    <a:pt x="159981" y="4893"/>
                  </a:lnTo>
                  <a:lnTo>
                    <a:pt x="160159" y="4722"/>
                  </a:lnTo>
                  <a:lnTo>
                    <a:pt x="160218" y="4493"/>
                  </a:lnTo>
                  <a:lnTo>
                    <a:pt x="160677" y="4617"/>
                  </a:lnTo>
                  <a:lnTo>
                    <a:pt x="161252" y="4598"/>
                  </a:lnTo>
                  <a:lnTo>
                    <a:pt x="161343" y="4226"/>
                  </a:lnTo>
                  <a:lnTo>
                    <a:pt x="161659" y="4207"/>
                  </a:lnTo>
                  <a:lnTo>
                    <a:pt x="161971" y="4326"/>
                  </a:lnTo>
                  <a:lnTo>
                    <a:pt x="162574" y="4336"/>
                  </a:lnTo>
                  <a:lnTo>
                    <a:pt x="162895" y="4055"/>
                  </a:lnTo>
                  <a:lnTo>
                    <a:pt x="163180" y="4150"/>
                  </a:lnTo>
                  <a:lnTo>
                    <a:pt x="163610" y="4212"/>
                  </a:lnTo>
                  <a:lnTo>
                    <a:pt x="164006" y="4336"/>
                  </a:lnTo>
                  <a:lnTo>
                    <a:pt x="164323" y="4369"/>
                  </a:lnTo>
                  <a:lnTo>
                    <a:pt x="164581" y="4517"/>
                  </a:lnTo>
                  <a:lnTo>
                    <a:pt x="165320" y="4674"/>
                  </a:lnTo>
                  <a:lnTo>
                    <a:pt x="165356" y="4445"/>
                  </a:lnTo>
                  <a:lnTo>
                    <a:pt x="165756" y="4483"/>
                  </a:lnTo>
                  <a:lnTo>
                    <a:pt x="166298" y="4579"/>
                  </a:lnTo>
                  <a:lnTo>
                    <a:pt x="166671" y="4674"/>
                  </a:lnTo>
                  <a:lnTo>
                    <a:pt x="166636" y="4960"/>
                  </a:lnTo>
                  <a:lnTo>
                    <a:pt x="167099" y="5245"/>
                  </a:lnTo>
                  <a:lnTo>
                    <a:pt x="167403" y="5432"/>
                  </a:lnTo>
                  <a:lnTo>
                    <a:pt x="167894" y="5155"/>
                  </a:lnTo>
                  <a:lnTo>
                    <a:pt x="168607" y="5427"/>
                  </a:lnTo>
                  <a:lnTo>
                    <a:pt x="169172" y="5813"/>
                  </a:lnTo>
                  <a:lnTo>
                    <a:pt x="169346" y="5756"/>
                  </a:lnTo>
                  <a:lnTo>
                    <a:pt x="169687" y="5994"/>
                  </a:lnTo>
                  <a:lnTo>
                    <a:pt x="169624" y="6280"/>
                  </a:lnTo>
                  <a:lnTo>
                    <a:pt x="170273" y="6809"/>
                  </a:lnTo>
                  <a:lnTo>
                    <a:pt x="170642" y="7104"/>
                  </a:lnTo>
                  <a:lnTo>
                    <a:pt x="170950" y="7514"/>
                  </a:lnTo>
                  <a:lnTo>
                    <a:pt x="171125" y="7343"/>
                  </a:lnTo>
                  <a:lnTo>
                    <a:pt x="171825" y="8162"/>
                  </a:lnTo>
                  <a:lnTo>
                    <a:pt x="171651" y="8415"/>
                  </a:lnTo>
                  <a:lnTo>
                    <a:pt x="171845" y="8677"/>
                  </a:lnTo>
                  <a:lnTo>
                    <a:pt x="171785" y="8849"/>
                  </a:lnTo>
                  <a:lnTo>
                    <a:pt x="172063" y="9373"/>
                  </a:lnTo>
                  <a:lnTo>
                    <a:pt x="172197" y="9864"/>
                  </a:lnTo>
                  <a:lnTo>
                    <a:pt x="172296" y="10445"/>
                  </a:lnTo>
                  <a:lnTo>
                    <a:pt x="172443" y="11069"/>
                  </a:lnTo>
                  <a:lnTo>
                    <a:pt x="172608" y="11875"/>
                  </a:lnTo>
                  <a:lnTo>
                    <a:pt x="172648" y="12008"/>
                  </a:lnTo>
                  <a:lnTo>
                    <a:pt x="172708" y="12246"/>
                  </a:lnTo>
                  <a:lnTo>
                    <a:pt x="172755" y="12485"/>
                  </a:lnTo>
                  <a:lnTo>
                    <a:pt x="172787" y="12780"/>
                  </a:lnTo>
                  <a:lnTo>
                    <a:pt x="172799" y="13080"/>
                  </a:lnTo>
                  <a:lnTo>
                    <a:pt x="172791" y="13381"/>
                  </a:lnTo>
                  <a:lnTo>
                    <a:pt x="172775" y="13685"/>
                  </a:lnTo>
                  <a:lnTo>
                    <a:pt x="172767" y="13986"/>
                  </a:lnTo>
                  <a:lnTo>
                    <a:pt x="172759" y="14667"/>
                  </a:lnTo>
                  <a:lnTo>
                    <a:pt x="172744" y="14891"/>
                  </a:lnTo>
                  <a:lnTo>
                    <a:pt x="172708" y="15110"/>
                  </a:lnTo>
                  <a:lnTo>
                    <a:pt x="172664" y="15268"/>
                  </a:lnTo>
                  <a:lnTo>
                    <a:pt x="172430" y="15892"/>
                  </a:lnTo>
                  <a:lnTo>
                    <a:pt x="172379" y="16092"/>
                  </a:lnTo>
                  <a:lnTo>
                    <a:pt x="172332" y="16292"/>
                  </a:lnTo>
                  <a:lnTo>
                    <a:pt x="172225" y="16902"/>
                  </a:lnTo>
                  <a:lnTo>
                    <a:pt x="172189" y="17135"/>
                  </a:lnTo>
                  <a:lnTo>
                    <a:pt x="172134" y="17602"/>
                  </a:lnTo>
                  <a:lnTo>
                    <a:pt x="172102" y="17836"/>
                  </a:lnTo>
                  <a:lnTo>
                    <a:pt x="172054" y="18065"/>
                  </a:lnTo>
                  <a:lnTo>
                    <a:pt x="171998" y="18227"/>
                  </a:lnTo>
                  <a:lnTo>
                    <a:pt x="171813" y="18717"/>
                  </a:lnTo>
                  <a:lnTo>
                    <a:pt x="171773" y="18884"/>
                  </a:lnTo>
                  <a:lnTo>
                    <a:pt x="171746" y="19123"/>
                  </a:lnTo>
                  <a:lnTo>
                    <a:pt x="171742" y="19370"/>
                  </a:lnTo>
                  <a:lnTo>
                    <a:pt x="171758" y="19618"/>
                  </a:lnTo>
                  <a:lnTo>
                    <a:pt x="171798" y="19857"/>
                  </a:lnTo>
                  <a:lnTo>
                    <a:pt x="171864" y="20085"/>
                  </a:lnTo>
                  <a:lnTo>
                    <a:pt x="171960" y="20261"/>
                  </a:lnTo>
                  <a:lnTo>
                    <a:pt x="172087" y="20424"/>
                  </a:lnTo>
                  <a:lnTo>
                    <a:pt x="172221" y="20586"/>
                  </a:lnTo>
                  <a:lnTo>
                    <a:pt x="172339" y="20747"/>
                  </a:lnTo>
                  <a:lnTo>
                    <a:pt x="172423" y="21043"/>
                  </a:lnTo>
                  <a:lnTo>
                    <a:pt x="172419" y="21172"/>
                  </a:lnTo>
                  <a:lnTo>
                    <a:pt x="172399" y="21429"/>
                  </a:lnTo>
                  <a:lnTo>
                    <a:pt x="172399" y="21558"/>
                  </a:lnTo>
                  <a:lnTo>
                    <a:pt x="172415" y="21696"/>
                  </a:lnTo>
                  <a:lnTo>
                    <a:pt x="172435" y="21834"/>
                  </a:lnTo>
                  <a:lnTo>
                    <a:pt x="172459" y="21972"/>
                  </a:lnTo>
                  <a:lnTo>
                    <a:pt x="172494" y="22106"/>
                  </a:lnTo>
                  <a:lnTo>
                    <a:pt x="172537" y="22239"/>
                  </a:lnTo>
                  <a:lnTo>
                    <a:pt x="172640" y="22468"/>
                  </a:lnTo>
                  <a:lnTo>
                    <a:pt x="172775" y="22682"/>
                  </a:lnTo>
                  <a:lnTo>
                    <a:pt x="172933" y="22892"/>
                  </a:lnTo>
                  <a:lnTo>
                    <a:pt x="173265" y="23302"/>
                  </a:lnTo>
                  <a:lnTo>
                    <a:pt x="173488" y="23588"/>
                  </a:lnTo>
                  <a:lnTo>
                    <a:pt x="173721" y="23864"/>
                  </a:lnTo>
                  <a:lnTo>
                    <a:pt x="173851" y="23988"/>
                  </a:lnTo>
                  <a:lnTo>
                    <a:pt x="174002" y="24112"/>
                  </a:lnTo>
                  <a:lnTo>
                    <a:pt x="174160" y="24226"/>
                  </a:lnTo>
                  <a:lnTo>
                    <a:pt x="174323" y="24336"/>
                  </a:lnTo>
                  <a:lnTo>
                    <a:pt x="174492" y="24436"/>
                  </a:lnTo>
                  <a:lnTo>
                    <a:pt x="174817" y="24603"/>
                  </a:lnTo>
                  <a:lnTo>
                    <a:pt x="175131" y="24727"/>
                  </a:lnTo>
                  <a:lnTo>
                    <a:pt x="175625" y="24908"/>
                  </a:lnTo>
                  <a:lnTo>
                    <a:pt x="175799" y="24979"/>
                  </a:lnTo>
                  <a:lnTo>
                    <a:pt x="176160" y="25103"/>
                  </a:lnTo>
                  <a:lnTo>
                    <a:pt x="176338" y="25160"/>
                  </a:lnTo>
                  <a:lnTo>
                    <a:pt x="176536" y="25218"/>
                  </a:lnTo>
                  <a:lnTo>
                    <a:pt x="176939" y="25322"/>
                  </a:lnTo>
                  <a:lnTo>
                    <a:pt x="177142" y="25365"/>
                  </a:lnTo>
                  <a:lnTo>
                    <a:pt x="177347" y="25403"/>
                  </a:lnTo>
                  <a:lnTo>
                    <a:pt x="177545" y="25432"/>
                  </a:lnTo>
                  <a:lnTo>
                    <a:pt x="177747" y="25456"/>
                  </a:lnTo>
                  <a:lnTo>
                    <a:pt x="178353" y="25499"/>
                  </a:lnTo>
                  <a:lnTo>
                    <a:pt x="178551" y="25503"/>
                  </a:lnTo>
                  <a:lnTo>
                    <a:pt x="178745" y="25494"/>
                  </a:lnTo>
                  <a:lnTo>
                    <a:pt x="178943" y="25489"/>
                  </a:lnTo>
                  <a:lnTo>
                    <a:pt x="179137" y="25494"/>
                  </a:lnTo>
                  <a:lnTo>
                    <a:pt x="179326" y="25518"/>
                  </a:lnTo>
                  <a:lnTo>
                    <a:pt x="179611" y="25565"/>
                  </a:lnTo>
                  <a:lnTo>
                    <a:pt x="179750" y="25604"/>
                  </a:lnTo>
                  <a:lnTo>
                    <a:pt x="180226" y="25937"/>
                  </a:lnTo>
                  <a:lnTo>
                    <a:pt x="180324" y="26075"/>
                  </a:lnTo>
                  <a:lnTo>
                    <a:pt x="180395" y="26218"/>
                  </a:lnTo>
                  <a:lnTo>
                    <a:pt x="180435" y="26361"/>
                  </a:lnTo>
                  <a:lnTo>
                    <a:pt x="180435" y="26514"/>
                  </a:lnTo>
                  <a:lnTo>
                    <a:pt x="180395" y="26671"/>
                  </a:lnTo>
                  <a:lnTo>
                    <a:pt x="180335" y="26828"/>
                  </a:lnTo>
                  <a:lnTo>
                    <a:pt x="180095" y="27386"/>
                  </a:lnTo>
                  <a:lnTo>
                    <a:pt x="179983" y="27624"/>
                  </a:lnTo>
                  <a:lnTo>
                    <a:pt x="179845" y="27900"/>
                  </a:lnTo>
                  <a:lnTo>
                    <a:pt x="179763" y="28058"/>
                  </a:lnTo>
                  <a:lnTo>
                    <a:pt x="179676" y="28215"/>
                  </a:lnTo>
                  <a:lnTo>
                    <a:pt x="179497" y="28520"/>
                  </a:lnTo>
                  <a:lnTo>
                    <a:pt x="179378" y="28701"/>
                  </a:lnTo>
                  <a:lnTo>
                    <a:pt x="179251" y="28877"/>
                  </a:lnTo>
                  <a:lnTo>
                    <a:pt x="179121" y="29049"/>
                  </a:lnTo>
                  <a:lnTo>
                    <a:pt x="178994" y="29230"/>
                  </a:lnTo>
                  <a:lnTo>
                    <a:pt x="178883" y="29411"/>
                  </a:lnTo>
                  <a:lnTo>
                    <a:pt x="178788" y="29582"/>
                  </a:lnTo>
                  <a:lnTo>
                    <a:pt x="178543" y="30126"/>
                  </a:lnTo>
                  <a:lnTo>
                    <a:pt x="178451" y="30302"/>
                  </a:lnTo>
                  <a:lnTo>
                    <a:pt x="178353" y="30478"/>
                  </a:lnTo>
                  <a:lnTo>
                    <a:pt x="178253" y="30654"/>
                  </a:lnTo>
                  <a:lnTo>
                    <a:pt x="178040" y="30998"/>
                  </a:lnTo>
                  <a:lnTo>
                    <a:pt x="177926" y="31169"/>
                  </a:lnTo>
                  <a:lnTo>
                    <a:pt x="177799" y="31412"/>
                  </a:lnTo>
                  <a:lnTo>
                    <a:pt x="177601" y="31775"/>
                  </a:lnTo>
                  <a:lnTo>
                    <a:pt x="177264" y="32299"/>
                  </a:lnTo>
                  <a:lnTo>
                    <a:pt x="177157" y="32480"/>
                  </a:lnTo>
                  <a:lnTo>
                    <a:pt x="176797" y="33347"/>
                  </a:lnTo>
                  <a:lnTo>
                    <a:pt x="176634" y="33433"/>
                  </a:lnTo>
                  <a:lnTo>
                    <a:pt x="176452" y="33504"/>
                  </a:lnTo>
                  <a:lnTo>
                    <a:pt x="176274" y="33585"/>
                  </a:lnTo>
                  <a:lnTo>
                    <a:pt x="175970" y="33909"/>
                  </a:lnTo>
                  <a:lnTo>
                    <a:pt x="175759" y="34257"/>
                  </a:lnTo>
                  <a:lnTo>
                    <a:pt x="175566" y="34514"/>
                  </a:lnTo>
                  <a:lnTo>
                    <a:pt x="175127" y="34972"/>
                  </a:lnTo>
                  <a:lnTo>
                    <a:pt x="174521" y="35396"/>
                  </a:lnTo>
                  <a:lnTo>
                    <a:pt x="174058" y="35720"/>
                  </a:lnTo>
                  <a:lnTo>
                    <a:pt x="173543" y="36073"/>
                  </a:lnTo>
                  <a:lnTo>
                    <a:pt x="173372" y="36111"/>
                  </a:lnTo>
                  <a:lnTo>
                    <a:pt x="173187" y="36111"/>
                  </a:lnTo>
                  <a:lnTo>
                    <a:pt x="172802" y="36092"/>
                  </a:lnTo>
                  <a:lnTo>
                    <a:pt x="172617" y="36111"/>
                  </a:lnTo>
                  <a:lnTo>
                    <a:pt x="172470" y="36154"/>
                  </a:lnTo>
                  <a:lnTo>
                    <a:pt x="172323" y="36211"/>
                  </a:lnTo>
                  <a:lnTo>
                    <a:pt x="172038" y="36335"/>
                  </a:lnTo>
                  <a:lnTo>
                    <a:pt x="171731" y="36473"/>
                  </a:lnTo>
                  <a:lnTo>
                    <a:pt x="171243" y="36707"/>
                  </a:lnTo>
                  <a:lnTo>
                    <a:pt x="171081" y="36773"/>
                  </a:lnTo>
                  <a:lnTo>
                    <a:pt x="170907" y="36821"/>
                  </a:lnTo>
                  <a:lnTo>
                    <a:pt x="170720" y="36854"/>
                  </a:lnTo>
                  <a:lnTo>
                    <a:pt x="170542" y="36892"/>
                  </a:lnTo>
                  <a:lnTo>
                    <a:pt x="170377" y="36945"/>
                  </a:lnTo>
                  <a:lnTo>
                    <a:pt x="170139" y="37136"/>
                  </a:lnTo>
                  <a:lnTo>
                    <a:pt x="170056" y="37264"/>
                  </a:lnTo>
                  <a:lnTo>
                    <a:pt x="169988" y="37412"/>
                  </a:lnTo>
                  <a:lnTo>
                    <a:pt x="169932" y="37559"/>
                  </a:lnTo>
                  <a:lnTo>
                    <a:pt x="169896" y="37707"/>
                  </a:lnTo>
                  <a:lnTo>
                    <a:pt x="169881" y="37903"/>
                  </a:lnTo>
                  <a:lnTo>
                    <a:pt x="169901" y="38098"/>
                  </a:lnTo>
                  <a:lnTo>
                    <a:pt x="169945" y="38303"/>
                  </a:lnTo>
                  <a:lnTo>
                    <a:pt x="170059" y="38703"/>
                  </a:lnTo>
                  <a:lnTo>
                    <a:pt x="170114" y="38875"/>
                  </a:lnTo>
                  <a:lnTo>
                    <a:pt x="170186" y="39042"/>
                  </a:lnTo>
                  <a:lnTo>
                    <a:pt x="170337" y="39375"/>
                  </a:lnTo>
                  <a:lnTo>
                    <a:pt x="170399" y="39547"/>
                  </a:lnTo>
                  <a:lnTo>
                    <a:pt x="170448" y="39752"/>
                  </a:lnTo>
                  <a:lnTo>
                    <a:pt x="170502" y="40190"/>
                  </a:lnTo>
                  <a:lnTo>
                    <a:pt x="170558" y="40376"/>
                  </a:lnTo>
                  <a:lnTo>
                    <a:pt x="170713" y="40547"/>
                  </a:lnTo>
                  <a:lnTo>
                    <a:pt x="171025" y="40781"/>
                  </a:lnTo>
                  <a:lnTo>
                    <a:pt x="171025" y="40948"/>
                  </a:lnTo>
                  <a:lnTo>
                    <a:pt x="170962" y="41348"/>
                  </a:lnTo>
                  <a:lnTo>
                    <a:pt x="170962" y="41534"/>
                  </a:lnTo>
                  <a:lnTo>
                    <a:pt x="170994" y="41720"/>
                  </a:lnTo>
                  <a:lnTo>
                    <a:pt x="171045" y="41906"/>
                  </a:lnTo>
                  <a:lnTo>
                    <a:pt x="171101" y="42091"/>
                  </a:lnTo>
                  <a:lnTo>
                    <a:pt x="171161" y="42277"/>
                  </a:lnTo>
                  <a:lnTo>
                    <a:pt x="171212" y="42468"/>
                  </a:lnTo>
                  <a:lnTo>
                    <a:pt x="171350" y="43068"/>
                  </a:lnTo>
                  <a:lnTo>
                    <a:pt x="171330" y="43264"/>
                  </a:lnTo>
                  <a:lnTo>
                    <a:pt x="171267" y="43464"/>
                  </a:lnTo>
                  <a:lnTo>
                    <a:pt x="171176" y="43664"/>
                  </a:lnTo>
                  <a:lnTo>
                    <a:pt x="171076" y="43859"/>
                  </a:lnTo>
                  <a:lnTo>
                    <a:pt x="170974" y="44050"/>
                  </a:lnTo>
                  <a:lnTo>
                    <a:pt x="170887" y="44202"/>
                  </a:lnTo>
                  <a:lnTo>
                    <a:pt x="170791" y="44355"/>
                  </a:lnTo>
                  <a:lnTo>
                    <a:pt x="170693" y="44498"/>
                  </a:lnTo>
                  <a:lnTo>
                    <a:pt x="170277" y="45075"/>
                  </a:lnTo>
                  <a:lnTo>
                    <a:pt x="170170" y="45213"/>
                  </a:lnTo>
                  <a:lnTo>
                    <a:pt x="169932" y="45465"/>
                  </a:lnTo>
                  <a:lnTo>
                    <a:pt x="169738" y="45622"/>
                  </a:lnTo>
                  <a:lnTo>
                    <a:pt x="169522" y="45775"/>
                  </a:lnTo>
                  <a:lnTo>
                    <a:pt x="169295" y="45904"/>
                  </a:lnTo>
                  <a:lnTo>
                    <a:pt x="169066" y="45989"/>
                  </a:lnTo>
                  <a:lnTo>
                    <a:pt x="168845" y="46014"/>
                  </a:lnTo>
                  <a:lnTo>
                    <a:pt x="168709" y="45985"/>
                  </a:lnTo>
                  <a:lnTo>
                    <a:pt x="168571" y="45923"/>
                  </a:lnTo>
                  <a:lnTo>
                    <a:pt x="168436" y="45851"/>
                  </a:lnTo>
                  <a:lnTo>
                    <a:pt x="168297" y="45789"/>
                  </a:lnTo>
                  <a:lnTo>
                    <a:pt x="168163" y="45761"/>
                  </a:lnTo>
                  <a:lnTo>
                    <a:pt x="168001" y="45799"/>
                  </a:lnTo>
                  <a:lnTo>
                    <a:pt x="167827" y="45885"/>
                  </a:lnTo>
                  <a:lnTo>
                    <a:pt x="167656" y="45985"/>
                  </a:lnTo>
                  <a:lnTo>
                    <a:pt x="167090" y="45418"/>
                  </a:lnTo>
                  <a:lnTo>
                    <a:pt x="166888" y="45260"/>
                  </a:lnTo>
                  <a:lnTo>
                    <a:pt x="166723" y="45108"/>
                  </a:lnTo>
                  <a:lnTo>
                    <a:pt x="166093" y="44464"/>
                  </a:lnTo>
                  <a:lnTo>
                    <a:pt x="165812" y="44217"/>
                  </a:lnTo>
                  <a:lnTo>
                    <a:pt x="165665" y="44098"/>
                  </a:lnTo>
                  <a:lnTo>
                    <a:pt x="165534" y="43969"/>
                  </a:lnTo>
                  <a:lnTo>
                    <a:pt x="165420" y="43826"/>
                  </a:lnTo>
                  <a:lnTo>
                    <a:pt x="165273" y="43612"/>
                  </a:lnTo>
                  <a:lnTo>
                    <a:pt x="165229" y="43373"/>
                  </a:lnTo>
                  <a:lnTo>
                    <a:pt x="165329" y="43183"/>
                  </a:lnTo>
                  <a:lnTo>
                    <a:pt x="165202" y="42926"/>
                  </a:lnTo>
                  <a:lnTo>
                    <a:pt x="165055" y="42902"/>
                  </a:lnTo>
                  <a:lnTo>
                    <a:pt x="164908" y="42868"/>
                  </a:lnTo>
                  <a:lnTo>
                    <a:pt x="164779" y="42825"/>
                  </a:lnTo>
                  <a:lnTo>
                    <a:pt x="164240" y="42387"/>
                  </a:lnTo>
                  <a:lnTo>
                    <a:pt x="163959" y="42001"/>
                  </a:lnTo>
                  <a:lnTo>
                    <a:pt x="163733" y="41720"/>
                  </a:lnTo>
                  <a:lnTo>
                    <a:pt x="163626" y="41577"/>
                  </a:lnTo>
                  <a:lnTo>
                    <a:pt x="163532" y="41429"/>
                  </a:lnTo>
                  <a:lnTo>
                    <a:pt x="163421" y="41062"/>
                  </a:lnTo>
                  <a:lnTo>
                    <a:pt x="163385" y="40733"/>
                  </a:lnTo>
                  <a:lnTo>
                    <a:pt x="163349" y="40586"/>
                  </a:lnTo>
                  <a:lnTo>
                    <a:pt x="163267" y="40290"/>
                  </a:lnTo>
                  <a:lnTo>
                    <a:pt x="163215" y="40147"/>
                  </a:lnTo>
                  <a:lnTo>
                    <a:pt x="163160" y="40009"/>
                  </a:lnTo>
                  <a:lnTo>
                    <a:pt x="163073" y="39832"/>
                  </a:lnTo>
                  <a:lnTo>
                    <a:pt x="162973" y="39656"/>
                  </a:lnTo>
                  <a:lnTo>
                    <a:pt x="162866" y="39489"/>
                  </a:lnTo>
                  <a:lnTo>
                    <a:pt x="162752" y="39323"/>
                  </a:lnTo>
                  <a:lnTo>
                    <a:pt x="162506" y="38994"/>
                  </a:lnTo>
                  <a:lnTo>
                    <a:pt x="162316" y="38737"/>
                  </a:lnTo>
                  <a:lnTo>
                    <a:pt x="162245" y="38594"/>
                  </a:lnTo>
                  <a:lnTo>
                    <a:pt x="162189" y="38446"/>
                  </a:lnTo>
                  <a:lnTo>
                    <a:pt x="162142" y="38294"/>
                  </a:lnTo>
                  <a:lnTo>
                    <a:pt x="162063" y="37984"/>
                  </a:lnTo>
                  <a:lnTo>
                    <a:pt x="162027" y="37822"/>
                  </a:lnTo>
                  <a:lnTo>
                    <a:pt x="161980" y="37488"/>
                  </a:lnTo>
                  <a:lnTo>
                    <a:pt x="161949" y="37326"/>
                  </a:lnTo>
                  <a:lnTo>
                    <a:pt x="161897" y="37169"/>
                  </a:lnTo>
                  <a:lnTo>
                    <a:pt x="161822" y="37021"/>
                  </a:lnTo>
                  <a:lnTo>
                    <a:pt x="161726" y="36878"/>
                  </a:lnTo>
                  <a:lnTo>
                    <a:pt x="161624" y="36740"/>
                  </a:lnTo>
                  <a:lnTo>
                    <a:pt x="161299" y="36359"/>
                  </a:lnTo>
                  <a:lnTo>
                    <a:pt x="160875" y="35925"/>
                  </a:lnTo>
                  <a:lnTo>
                    <a:pt x="160760" y="35735"/>
                  </a:lnTo>
                  <a:lnTo>
                    <a:pt x="160673" y="35525"/>
                  </a:lnTo>
                  <a:lnTo>
                    <a:pt x="160515" y="35096"/>
                  </a:lnTo>
                  <a:lnTo>
                    <a:pt x="160417" y="34896"/>
                  </a:lnTo>
                  <a:lnTo>
                    <a:pt x="160194" y="34553"/>
                  </a:lnTo>
                  <a:lnTo>
                    <a:pt x="160072" y="34386"/>
                  </a:lnTo>
                  <a:lnTo>
                    <a:pt x="159941" y="34224"/>
                  </a:lnTo>
                  <a:lnTo>
                    <a:pt x="159557" y="33852"/>
                  </a:lnTo>
                  <a:lnTo>
                    <a:pt x="159426" y="33748"/>
                  </a:lnTo>
                  <a:lnTo>
                    <a:pt x="159292" y="33647"/>
                  </a:lnTo>
                  <a:lnTo>
                    <a:pt x="159154" y="33557"/>
                  </a:lnTo>
                  <a:lnTo>
                    <a:pt x="159019" y="33476"/>
                  </a:lnTo>
                  <a:lnTo>
                    <a:pt x="158880" y="33399"/>
                  </a:lnTo>
                  <a:lnTo>
                    <a:pt x="158738" y="33333"/>
                  </a:lnTo>
                  <a:lnTo>
                    <a:pt x="158591" y="33271"/>
                  </a:lnTo>
                  <a:lnTo>
                    <a:pt x="158444" y="33214"/>
                  </a:lnTo>
                  <a:lnTo>
                    <a:pt x="158223" y="33142"/>
                  </a:lnTo>
                  <a:lnTo>
                    <a:pt x="157974" y="33075"/>
                  </a:lnTo>
                  <a:lnTo>
                    <a:pt x="157772" y="33033"/>
                  </a:lnTo>
                  <a:lnTo>
                    <a:pt x="157542" y="32999"/>
                  </a:lnTo>
                  <a:lnTo>
                    <a:pt x="157313" y="32980"/>
                  </a:lnTo>
                  <a:lnTo>
                    <a:pt x="156849" y="32970"/>
                  </a:lnTo>
                  <a:lnTo>
                    <a:pt x="156616" y="32985"/>
                  </a:lnTo>
                  <a:lnTo>
                    <a:pt x="156398" y="33028"/>
                  </a:lnTo>
                  <a:lnTo>
                    <a:pt x="156204" y="33109"/>
                  </a:lnTo>
                  <a:lnTo>
                    <a:pt x="156030" y="33252"/>
                  </a:lnTo>
                  <a:lnTo>
                    <a:pt x="155876" y="33437"/>
                  </a:lnTo>
                  <a:lnTo>
                    <a:pt x="155745" y="33657"/>
                  </a:lnTo>
                  <a:lnTo>
                    <a:pt x="155630" y="33890"/>
                  </a:lnTo>
                  <a:lnTo>
                    <a:pt x="155531" y="34114"/>
                  </a:lnTo>
                  <a:lnTo>
                    <a:pt x="155467" y="34276"/>
                  </a:lnTo>
                  <a:lnTo>
                    <a:pt x="155413" y="34443"/>
                  </a:lnTo>
                  <a:lnTo>
                    <a:pt x="155369" y="34610"/>
                  </a:lnTo>
                  <a:lnTo>
                    <a:pt x="155329" y="34782"/>
                  </a:lnTo>
                  <a:lnTo>
                    <a:pt x="155306" y="34948"/>
                  </a:lnTo>
                  <a:lnTo>
                    <a:pt x="155218" y="35282"/>
                  </a:lnTo>
                  <a:lnTo>
                    <a:pt x="155179" y="35501"/>
                  </a:lnTo>
                  <a:lnTo>
                    <a:pt x="155736" y="36793"/>
                  </a:lnTo>
                  <a:lnTo>
                    <a:pt x="155440" y="37345"/>
                  </a:lnTo>
                  <a:lnTo>
                    <a:pt x="154554" y="37755"/>
                  </a:lnTo>
                  <a:lnTo>
                    <a:pt x="154783" y="38370"/>
                  </a:lnTo>
                  <a:lnTo>
                    <a:pt x="154712" y="38503"/>
                  </a:lnTo>
                  <a:lnTo>
                    <a:pt x="154367" y="38965"/>
                  </a:lnTo>
                  <a:lnTo>
                    <a:pt x="154153" y="39161"/>
                  </a:lnTo>
                  <a:lnTo>
                    <a:pt x="153917" y="39394"/>
                  </a:lnTo>
                  <a:lnTo>
                    <a:pt x="153639" y="39661"/>
                  </a:lnTo>
                  <a:lnTo>
                    <a:pt x="153512" y="39800"/>
                  </a:lnTo>
                  <a:lnTo>
                    <a:pt x="153389" y="39947"/>
                  </a:lnTo>
                  <a:lnTo>
                    <a:pt x="153258" y="40147"/>
                  </a:lnTo>
                  <a:lnTo>
                    <a:pt x="152997" y="40571"/>
                  </a:lnTo>
                  <a:lnTo>
                    <a:pt x="152665" y="41114"/>
                  </a:lnTo>
                  <a:lnTo>
                    <a:pt x="151846" y="42139"/>
                  </a:lnTo>
                  <a:lnTo>
                    <a:pt x="151331" y="42573"/>
                  </a:lnTo>
                  <a:lnTo>
                    <a:pt x="151149" y="42725"/>
                  </a:lnTo>
                  <a:lnTo>
                    <a:pt x="150860" y="43035"/>
                  </a:lnTo>
                  <a:lnTo>
                    <a:pt x="150456" y="43488"/>
                  </a:lnTo>
                  <a:lnTo>
                    <a:pt x="149965" y="43983"/>
                  </a:lnTo>
                  <a:lnTo>
                    <a:pt x="149822" y="44236"/>
                  </a:lnTo>
                  <a:lnTo>
                    <a:pt x="150479" y="44288"/>
                  </a:lnTo>
                  <a:lnTo>
                    <a:pt x="150706" y="44017"/>
                  </a:lnTo>
                  <a:lnTo>
                    <a:pt x="151510" y="44222"/>
                  </a:lnTo>
                  <a:lnTo>
                    <a:pt x="151588" y="44374"/>
                  </a:lnTo>
                  <a:lnTo>
                    <a:pt x="151652" y="44536"/>
                  </a:lnTo>
                  <a:lnTo>
                    <a:pt x="151775" y="44865"/>
                  </a:lnTo>
                  <a:lnTo>
                    <a:pt x="151846" y="45022"/>
                  </a:lnTo>
                  <a:lnTo>
                    <a:pt x="151964" y="45208"/>
                  </a:lnTo>
                  <a:lnTo>
                    <a:pt x="152095" y="45384"/>
                  </a:lnTo>
                  <a:lnTo>
                    <a:pt x="152376" y="45732"/>
                  </a:lnTo>
                  <a:lnTo>
                    <a:pt x="152514" y="45908"/>
                  </a:lnTo>
                  <a:lnTo>
                    <a:pt x="152895" y="46447"/>
                  </a:lnTo>
                  <a:lnTo>
                    <a:pt x="153022" y="46623"/>
                  </a:lnTo>
                  <a:lnTo>
                    <a:pt x="153151" y="46795"/>
                  </a:lnTo>
                  <a:lnTo>
                    <a:pt x="153278" y="46942"/>
                  </a:lnTo>
                  <a:lnTo>
                    <a:pt x="153540" y="47219"/>
                  </a:lnTo>
                  <a:lnTo>
                    <a:pt x="153663" y="47367"/>
                  </a:lnTo>
                  <a:lnTo>
                    <a:pt x="153821" y="47610"/>
                  </a:lnTo>
                  <a:lnTo>
                    <a:pt x="153968" y="48234"/>
                  </a:lnTo>
                  <a:lnTo>
                    <a:pt x="153939" y="48362"/>
                  </a:lnTo>
                  <a:lnTo>
                    <a:pt x="153928" y="48720"/>
                  </a:lnTo>
                  <a:lnTo>
                    <a:pt x="154011" y="49139"/>
                  </a:lnTo>
                  <a:lnTo>
                    <a:pt x="153975" y="49330"/>
                  </a:lnTo>
                  <a:lnTo>
                    <a:pt x="153888" y="49535"/>
                  </a:lnTo>
                  <a:lnTo>
                    <a:pt x="153770" y="49730"/>
                  </a:lnTo>
                  <a:lnTo>
                    <a:pt x="153627" y="49897"/>
                  </a:lnTo>
                  <a:lnTo>
                    <a:pt x="153472" y="50021"/>
                  </a:lnTo>
                  <a:lnTo>
                    <a:pt x="154264" y="50178"/>
                  </a:lnTo>
                  <a:lnTo>
                    <a:pt x="154794" y="50274"/>
                  </a:lnTo>
                  <a:lnTo>
                    <a:pt x="155159" y="50345"/>
                  </a:lnTo>
                  <a:lnTo>
                    <a:pt x="155888" y="50479"/>
                  </a:lnTo>
                  <a:lnTo>
                    <a:pt x="156255" y="50536"/>
                  </a:lnTo>
                  <a:lnTo>
                    <a:pt x="156620" y="50578"/>
                  </a:lnTo>
                  <a:lnTo>
                    <a:pt x="156865" y="50588"/>
                  </a:lnTo>
                  <a:lnTo>
                    <a:pt x="157115" y="50593"/>
                  </a:lnTo>
                  <a:lnTo>
                    <a:pt x="157360" y="50588"/>
                  </a:lnTo>
                  <a:lnTo>
                    <a:pt x="157605" y="50597"/>
                  </a:lnTo>
                  <a:lnTo>
                    <a:pt x="157847" y="50621"/>
                  </a:lnTo>
                  <a:lnTo>
                    <a:pt x="158077" y="50664"/>
                  </a:lnTo>
                  <a:lnTo>
                    <a:pt x="158310" y="50717"/>
                  </a:lnTo>
                  <a:lnTo>
                    <a:pt x="158535" y="50779"/>
                  </a:lnTo>
                  <a:lnTo>
                    <a:pt x="158762" y="50850"/>
                  </a:lnTo>
                  <a:lnTo>
                    <a:pt x="158979" y="50936"/>
                  </a:lnTo>
                  <a:lnTo>
                    <a:pt x="159172" y="51022"/>
                  </a:lnTo>
                  <a:lnTo>
                    <a:pt x="159359" y="51117"/>
                  </a:lnTo>
                  <a:lnTo>
                    <a:pt x="159546" y="51222"/>
                  </a:lnTo>
                  <a:lnTo>
                    <a:pt x="159727" y="51332"/>
                  </a:lnTo>
                  <a:lnTo>
                    <a:pt x="160080" y="51555"/>
                  </a:lnTo>
                  <a:lnTo>
                    <a:pt x="160250" y="51670"/>
                  </a:lnTo>
                  <a:lnTo>
                    <a:pt x="160417" y="51789"/>
                  </a:lnTo>
                  <a:lnTo>
                    <a:pt x="160582" y="51913"/>
                  </a:lnTo>
                  <a:lnTo>
                    <a:pt x="160744" y="52041"/>
                  </a:lnTo>
                  <a:lnTo>
                    <a:pt x="160915" y="52189"/>
                  </a:lnTo>
                  <a:lnTo>
                    <a:pt x="161239" y="52504"/>
                  </a:lnTo>
                  <a:lnTo>
                    <a:pt x="161406" y="52656"/>
                  </a:lnTo>
                  <a:lnTo>
                    <a:pt x="161579" y="52795"/>
                  </a:lnTo>
                  <a:lnTo>
                    <a:pt x="161797" y="52937"/>
                  </a:lnTo>
                  <a:lnTo>
                    <a:pt x="162020" y="53071"/>
                  </a:lnTo>
                  <a:lnTo>
                    <a:pt x="162506" y="53376"/>
                  </a:lnTo>
                  <a:lnTo>
                    <a:pt x="162692" y="53500"/>
                  </a:lnTo>
                  <a:lnTo>
                    <a:pt x="162862" y="53633"/>
                  </a:lnTo>
                  <a:lnTo>
                    <a:pt x="163104" y="53905"/>
                  </a:lnTo>
                  <a:lnTo>
                    <a:pt x="163183" y="54038"/>
                  </a:lnTo>
                  <a:lnTo>
                    <a:pt x="163461" y="54576"/>
                  </a:lnTo>
                  <a:lnTo>
                    <a:pt x="163572" y="54810"/>
                  </a:lnTo>
                  <a:lnTo>
                    <a:pt x="163679" y="55048"/>
                  </a:lnTo>
                  <a:lnTo>
                    <a:pt x="163804" y="55315"/>
                  </a:lnTo>
                  <a:lnTo>
                    <a:pt x="163864" y="55449"/>
                  </a:lnTo>
                  <a:lnTo>
                    <a:pt x="163915" y="55587"/>
                  </a:lnTo>
                  <a:lnTo>
                    <a:pt x="163955" y="55725"/>
                  </a:lnTo>
                  <a:lnTo>
                    <a:pt x="163991" y="55892"/>
                  </a:lnTo>
                  <a:lnTo>
                    <a:pt x="164011" y="56059"/>
                  </a:lnTo>
                  <a:lnTo>
                    <a:pt x="164018" y="56230"/>
                  </a:lnTo>
                  <a:lnTo>
                    <a:pt x="164015" y="56407"/>
                  </a:lnTo>
                  <a:lnTo>
                    <a:pt x="164006" y="56573"/>
                  </a:lnTo>
                  <a:lnTo>
                    <a:pt x="163991" y="56773"/>
                  </a:lnTo>
                  <a:lnTo>
                    <a:pt x="163964" y="56973"/>
                  </a:lnTo>
                  <a:lnTo>
                    <a:pt x="163924" y="57169"/>
                  </a:lnTo>
                  <a:lnTo>
                    <a:pt x="163868" y="57360"/>
                  </a:lnTo>
                  <a:lnTo>
                    <a:pt x="163254" y="58136"/>
                  </a:lnTo>
                  <a:lnTo>
                    <a:pt x="163124" y="58222"/>
                  </a:lnTo>
                  <a:lnTo>
                    <a:pt x="162985" y="58303"/>
                  </a:lnTo>
                  <a:lnTo>
                    <a:pt x="162842" y="58379"/>
                  </a:lnTo>
                  <a:lnTo>
                    <a:pt x="162538" y="58527"/>
                  </a:lnTo>
                  <a:lnTo>
                    <a:pt x="162372" y="58599"/>
                  </a:lnTo>
                  <a:lnTo>
                    <a:pt x="161735" y="58846"/>
                  </a:lnTo>
                  <a:lnTo>
                    <a:pt x="161461" y="58942"/>
                  </a:lnTo>
                  <a:lnTo>
                    <a:pt x="161073" y="59099"/>
                  </a:lnTo>
                  <a:lnTo>
                    <a:pt x="160610" y="59328"/>
                  </a:lnTo>
                  <a:lnTo>
                    <a:pt x="160092" y="59609"/>
                  </a:lnTo>
                  <a:lnTo>
                    <a:pt x="159925" y="59633"/>
                  </a:lnTo>
                  <a:lnTo>
                    <a:pt x="159751" y="59628"/>
                  </a:lnTo>
                  <a:lnTo>
                    <a:pt x="159573" y="59604"/>
                  </a:lnTo>
                  <a:lnTo>
                    <a:pt x="159395" y="59566"/>
                  </a:lnTo>
                  <a:lnTo>
                    <a:pt x="159221" y="59528"/>
                  </a:lnTo>
                  <a:lnTo>
                    <a:pt x="159074" y="59490"/>
                  </a:lnTo>
                  <a:lnTo>
                    <a:pt x="158635" y="59337"/>
                  </a:lnTo>
                  <a:lnTo>
                    <a:pt x="157934" y="59142"/>
                  </a:lnTo>
                  <a:lnTo>
                    <a:pt x="157787" y="59170"/>
                  </a:lnTo>
                  <a:lnTo>
                    <a:pt x="157486" y="59318"/>
                  </a:lnTo>
                  <a:lnTo>
                    <a:pt x="156798" y="59056"/>
                  </a:lnTo>
                  <a:lnTo>
                    <a:pt x="156627" y="59009"/>
                  </a:lnTo>
                  <a:lnTo>
                    <a:pt x="156429" y="58989"/>
                  </a:lnTo>
                  <a:lnTo>
                    <a:pt x="156228" y="59003"/>
                  </a:lnTo>
                  <a:lnTo>
                    <a:pt x="156030" y="59042"/>
                  </a:lnTo>
                  <a:lnTo>
                    <a:pt x="155859" y="59104"/>
                  </a:lnTo>
                  <a:lnTo>
                    <a:pt x="155598" y="59309"/>
                  </a:lnTo>
                  <a:lnTo>
                    <a:pt x="155487" y="59442"/>
                  </a:lnTo>
                  <a:lnTo>
                    <a:pt x="155377" y="59585"/>
                  </a:lnTo>
                  <a:lnTo>
                    <a:pt x="155195" y="59804"/>
                  </a:lnTo>
                  <a:lnTo>
                    <a:pt x="154926" y="60161"/>
                  </a:lnTo>
                  <a:lnTo>
                    <a:pt x="154594" y="60262"/>
                  </a:lnTo>
                  <a:lnTo>
                    <a:pt x="154427" y="60305"/>
                  </a:lnTo>
                  <a:lnTo>
                    <a:pt x="154256" y="60343"/>
                  </a:lnTo>
                  <a:lnTo>
                    <a:pt x="154086" y="60376"/>
                  </a:lnTo>
                  <a:lnTo>
                    <a:pt x="153904" y="60405"/>
                  </a:lnTo>
                  <a:lnTo>
                    <a:pt x="153714" y="60424"/>
                  </a:lnTo>
                  <a:lnTo>
                    <a:pt x="153342" y="60447"/>
                  </a:lnTo>
                  <a:lnTo>
                    <a:pt x="153156" y="60452"/>
                  </a:lnTo>
                  <a:lnTo>
                    <a:pt x="152906" y="60452"/>
                  </a:lnTo>
                  <a:lnTo>
                    <a:pt x="152657" y="60447"/>
                  </a:lnTo>
                  <a:lnTo>
                    <a:pt x="152407" y="60429"/>
                  </a:lnTo>
                  <a:lnTo>
                    <a:pt x="152162" y="60395"/>
                  </a:lnTo>
                  <a:lnTo>
                    <a:pt x="151929" y="60333"/>
                  </a:lnTo>
                  <a:lnTo>
                    <a:pt x="151770" y="60276"/>
                  </a:lnTo>
                  <a:lnTo>
                    <a:pt x="151616" y="60209"/>
                  </a:lnTo>
                  <a:lnTo>
                    <a:pt x="151465" y="60133"/>
                  </a:lnTo>
                  <a:lnTo>
                    <a:pt x="151031" y="59895"/>
                  </a:lnTo>
                  <a:lnTo>
                    <a:pt x="150895" y="59809"/>
                  </a:lnTo>
                  <a:lnTo>
                    <a:pt x="150757" y="59728"/>
                  </a:lnTo>
                  <a:lnTo>
                    <a:pt x="150619" y="59652"/>
                  </a:lnTo>
                  <a:lnTo>
                    <a:pt x="150476" y="59585"/>
                  </a:lnTo>
                  <a:lnTo>
                    <a:pt x="150301" y="59537"/>
                  </a:lnTo>
                  <a:lnTo>
                    <a:pt x="150120" y="59504"/>
                  </a:lnTo>
                  <a:lnTo>
                    <a:pt x="149933" y="59480"/>
                  </a:lnTo>
                  <a:lnTo>
                    <a:pt x="149751" y="59452"/>
                  </a:lnTo>
                  <a:lnTo>
                    <a:pt x="149577" y="59404"/>
                  </a:lnTo>
                  <a:lnTo>
                    <a:pt x="149392" y="59337"/>
                  </a:lnTo>
                  <a:lnTo>
                    <a:pt x="149214" y="59251"/>
                  </a:lnTo>
                  <a:lnTo>
                    <a:pt x="149038" y="59156"/>
                  </a:lnTo>
                  <a:lnTo>
                    <a:pt x="148865" y="59056"/>
                  </a:lnTo>
                  <a:lnTo>
                    <a:pt x="148702" y="58946"/>
                  </a:lnTo>
                  <a:lnTo>
                    <a:pt x="148564" y="58842"/>
                  </a:lnTo>
                  <a:lnTo>
                    <a:pt x="148314" y="58589"/>
                  </a:lnTo>
                  <a:lnTo>
                    <a:pt x="148183" y="58479"/>
                  </a:lnTo>
                  <a:lnTo>
                    <a:pt x="148038" y="58398"/>
                  </a:lnTo>
                  <a:lnTo>
                    <a:pt x="147878" y="58365"/>
                  </a:lnTo>
                  <a:lnTo>
                    <a:pt x="147709" y="58360"/>
                  </a:lnTo>
                  <a:lnTo>
                    <a:pt x="147535" y="58370"/>
                  </a:lnTo>
                  <a:lnTo>
                    <a:pt x="147364" y="58370"/>
                  </a:lnTo>
                  <a:lnTo>
                    <a:pt x="147201" y="58337"/>
                  </a:lnTo>
                  <a:lnTo>
                    <a:pt x="147056" y="58274"/>
                  </a:lnTo>
                  <a:lnTo>
                    <a:pt x="146916" y="58194"/>
                  </a:lnTo>
                  <a:lnTo>
                    <a:pt x="146339" y="57646"/>
                  </a:lnTo>
                  <a:lnTo>
                    <a:pt x="146248" y="57517"/>
                  </a:lnTo>
                  <a:lnTo>
                    <a:pt x="146165" y="57384"/>
                  </a:lnTo>
                  <a:lnTo>
                    <a:pt x="146086" y="57245"/>
                  </a:lnTo>
                  <a:lnTo>
                    <a:pt x="146023" y="57112"/>
                  </a:lnTo>
                  <a:lnTo>
                    <a:pt x="145972" y="56969"/>
                  </a:lnTo>
                  <a:lnTo>
                    <a:pt x="145916" y="56831"/>
                  </a:lnTo>
                  <a:lnTo>
                    <a:pt x="145551" y="56435"/>
                  </a:lnTo>
                  <a:lnTo>
                    <a:pt x="145417" y="56378"/>
                  </a:lnTo>
                  <a:lnTo>
                    <a:pt x="145286" y="56330"/>
                  </a:lnTo>
                  <a:lnTo>
                    <a:pt x="145152" y="56297"/>
                  </a:lnTo>
                  <a:lnTo>
                    <a:pt x="144921" y="56273"/>
                  </a:lnTo>
                  <a:lnTo>
                    <a:pt x="144676" y="56283"/>
                  </a:lnTo>
                  <a:lnTo>
                    <a:pt x="144422" y="56330"/>
                  </a:lnTo>
                  <a:lnTo>
                    <a:pt x="144190" y="56411"/>
                  </a:lnTo>
                  <a:lnTo>
                    <a:pt x="143983" y="56516"/>
                  </a:lnTo>
                  <a:lnTo>
                    <a:pt x="143785" y="56597"/>
                  </a:lnTo>
                  <a:lnTo>
                    <a:pt x="143587" y="56654"/>
                  </a:lnTo>
                  <a:lnTo>
                    <a:pt x="143422" y="56683"/>
                  </a:lnTo>
                  <a:lnTo>
                    <a:pt x="143077" y="56721"/>
                  </a:lnTo>
                  <a:lnTo>
                    <a:pt x="142701" y="56945"/>
                  </a:lnTo>
                  <a:lnTo>
                    <a:pt x="142641" y="57093"/>
                  </a:lnTo>
                  <a:lnTo>
                    <a:pt x="142594" y="57260"/>
                  </a:lnTo>
                  <a:lnTo>
                    <a:pt x="142020" y="57960"/>
                  </a:lnTo>
                  <a:lnTo>
                    <a:pt x="141890" y="58022"/>
                  </a:lnTo>
                  <a:lnTo>
                    <a:pt x="141755" y="58036"/>
                  </a:lnTo>
                  <a:lnTo>
                    <a:pt x="141601" y="58012"/>
                  </a:lnTo>
                  <a:lnTo>
                    <a:pt x="141450" y="57984"/>
                  </a:lnTo>
                  <a:lnTo>
                    <a:pt x="141126" y="58117"/>
                  </a:lnTo>
                  <a:lnTo>
                    <a:pt x="141102" y="58289"/>
                  </a:lnTo>
                  <a:lnTo>
                    <a:pt x="141098" y="58494"/>
                  </a:lnTo>
                  <a:lnTo>
                    <a:pt x="141086" y="58703"/>
                  </a:lnTo>
                  <a:lnTo>
                    <a:pt x="141038" y="58885"/>
                  </a:lnTo>
                  <a:lnTo>
                    <a:pt x="140967" y="59027"/>
                  </a:lnTo>
                  <a:lnTo>
                    <a:pt x="140777" y="59285"/>
                  </a:lnTo>
                  <a:lnTo>
                    <a:pt x="140563" y="59528"/>
                  </a:lnTo>
                  <a:lnTo>
                    <a:pt x="140394" y="59699"/>
                  </a:lnTo>
                  <a:lnTo>
                    <a:pt x="140203" y="59852"/>
                  </a:lnTo>
                  <a:lnTo>
                    <a:pt x="139811" y="60147"/>
                  </a:lnTo>
                  <a:lnTo>
                    <a:pt x="139621" y="60300"/>
                  </a:lnTo>
                  <a:lnTo>
                    <a:pt x="139454" y="60443"/>
                  </a:lnTo>
                  <a:lnTo>
                    <a:pt x="139285" y="60581"/>
                  </a:lnTo>
                  <a:lnTo>
                    <a:pt x="139122" y="60724"/>
                  </a:lnTo>
                  <a:lnTo>
                    <a:pt x="138964" y="60872"/>
                  </a:lnTo>
                  <a:lnTo>
                    <a:pt x="138817" y="61029"/>
                  </a:lnTo>
                  <a:lnTo>
                    <a:pt x="138711" y="61167"/>
                  </a:lnTo>
                  <a:lnTo>
                    <a:pt x="138612" y="61310"/>
                  </a:lnTo>
                  <a:lnTo>
                    <a:pt x="138517" y="61458"/>
                  </a:lnTo>
                  <a:lnTo>
                    <a:pt x="138425" y="61610"/>
                  </a:lnTo>
                  <a:lnTo>
                    <a:pt x="138343" y="61763"/>
                  </a:lnTo>
                  <a:lnTo>
                    <a:pt x="138272" y="61910"/>
                  </a:lnTo>
                  <a:lnTo>
                    <a:pt x="138145" y="62211"/>
                  </a:lnTo>
                  <a:lnTo>
                    <a:pt x="138078" y="62358"/>
                  </a:lnTo>
                  <a:lnTo>
                    <a:pt x="138002" y="62501"/>
                  </a:lnTo>
                  <a:lnTo>
                    <a:pt x="137887" y="62678"/>
                  </a:lnTo>
                  <a:lnTo>
                    <a:pt x="137753" y="62840"/>
                  </a:lnTo>
                  <a:lnTo>
                    <a:pt x="137472" y="63159"/>
                  </a:lnTo>
                  <a:lnTo>
                    <a:pt x="137337" y="63326"/>
                  </a:lnTo>
                  <a:lnTo>
                    <a:pt x="136958" y="63879"/>
                  </a:lnTo>
                  <a:lnTo>
                    <a:pt x="136767" y="63941"/>
                  </a:lnTo>
                  <a:lnTo>
                    <a:pt x="136522" y="63936"/>
                  </a:lnTo>
                  <a:lnTo>
                    <a:pt x="136261" y="63902"/>
                  </a:lnTo>
                  <a:lnTo>
                    <a:pt x="136007" y="63893"/>
                  </a:lnTo>
                  <a:lnTo>
                    <a:pt x="135793" y="63945"/>
                  </a:lnTo>
                  <a:lnTo>
                    <a:pt x="135528" y="64160"/>
                  </a:lnTo>
                  <a:lnTo>
                    <a:pt x="135409" y="64293"/>
                  </a:lnTo>
                  <a:lnTo>
                    <a:pt x="135310" y="64441"/>
                  </a:lnTo>
                  <a:lnTo>
                    <a:pt x="135228" y="64589"/>
                  </a:lnTo>
                  <a:lnTo>
                    <a:pt x="135172" y="64798"/>
                  </a:lnTo>
                  <a:lnTo>
                    <a:pt x="135168" y="65032"/>
                  </a:lnTo>
                  <a:lnTo>
                    <a:pt x="135188" y="65280"/>
                  </a:lnTo>
                  <a:lnTo>
                    <a:pt x="135192" y="65522"/>
                  </a:lnTo>
                  <a:lnTo>
                    <a:pt x="135156" y="65747"/>
                  </a:lnTo>
                  <a:lnTo>
                    <a:pt x="135077" y="65951"/>
                  </a:lnTo>
                  <a:lnTo>
                    <a:pt x="134963" y="66147"/>
                  </a:lnTo>
                  <a:lnTo>
                    <a:pt x="134705" y="66523"/>
                  </a:lnTo>
                  <a:lnTo>
                    <a:pt x="134582" y="66714"/>
                  </a:lnTo>
                  <a:lnTo>
                    <a:pt x="134486" y="66919"/>
                  </a:lnTo>
                  <a:lnTo>
                    <a:pt x="134304" y="67357"/>
                  </a:lnTo>
                  <a:lnTo>
                    <a:pt x="134197" y="67543"/>
                  </a:lnTo>
                  <a:lnTo>
                    <a:pt x="134055" y="67681"/>
                  </a:lnTo>
                  <a:lnTo>
                    <a:pt x="133861" y="67748"/>
                  </a:lnTo>
                  <a:lnTo>
                    <a:pt x="133631" y="67758"/>
                  </a:lnTo>
                  <a:lnTo>
                    <a:pt x="133378" y="67734"/>
                  </a:lnTo>
                  <a:lnTo>
                    <a:pt x="133128" y="67724"/>
                  </a:lnTo>
                  <a:lnTo>
                    <a:pt x="132896" y="67753"/>
                  </a:lnTo>
                  <a:lnTo>
                    <a:pt x="132634" y="67848"/>
                  </a:lnTo>
                  <a:lnTo>
                    <a:pt x="132385" y="67982"/>
                  </a:lnTo>
                  <a:lnTo>
                    <a:pt x="132144" y="68138"/>
                  </a:lnTo>
                  <a:lnTo>
                    <a:pt x="131906" y="68305"/>
                  </a:lnTo>
                  <a:lnTo>
                    <a:pt x="131490" y="68610"/>
                  </a:lnTo>
                  <a:lnTo>
                    <a:pt x="130781" y="69201"/>
                  </a:lnTo>
                  <a:lnTo>
                    <a:pt x="130334" y="69535"/>
                  </a:lnTo>
                  <a:lnTo>
                    <a:pt x="129879" y="69859"/>
                  </a:lnTo>
                  <a:lnTo>
                    <a:pt x="129650" y="70016"/>
                  </a:lnTo>
                  <a:lnTo>
                    <a:pt x="129427" y="70154"/>
                  </a:lnTo>
                  <a:lnTo>
                    <a:pt x="128525" y="70688"/>
                  </a:lnTo>
                  <a:lnTo>
                    <a:pt x="127726" y="71141"/>
                  </a:lnTo>
                  <a:lnTo>
                    <a:pt x="127476" y="71308"/>
                  </a:lnTo>
                  <a:lnTo>
                    <a:pt x="127258" y="71503"/>
                  </a:lnTo>
                  <a:lnTo>
                    <a:pt x="127120" y="71651"/>
                  </a:lnTo>
                  <a:lnTo>
                    <a:pt x="126985" y="71808"/>
                  </a:lnTo>
                  <a:lnTo>
                    <a:pt x="126862" y="71975"/>
                  </a:lnTo>
                  <a:lnTo>
                    <a:pt x="126760" y="72151"/>
                  </a:lnTo>
                  <a:lnTo>
                    <a:pt x="126684" y="72327"/>
                  </a:lnTo>
                  <a:lnTo>
                    <a:pt x="126657" y="72489"/>
                  </a:lnTo>
                  <a:lnTo>
                    <a:pt x="126657" y="72666"/>
                  </a:lnTo>
                  <a:lnTo>
                    <a:pt x="126664" y="72837"/>
                  </a:lnTo>
                  <a:lnTo>
                    <a:pt x="126661" y="73009"/>
                  </a:lnTo>
                  <a:lnTo>
                    <a:pt x="126621" y="73166"/>
                  </a:lnTo>
                  <a:lnTo>
                    <a:pt x="126428" y="73357"/>
                  </a:lnTo>
                  <a:lnTo>
                    <a:pt x="126098" y="73490"/>
                  </a:lnTo>
                  <a:lnTo>
                    <a:pt x="125711" y="73600"/>
                  </a:lnTo>
                  <a:lnTo>
                    <a:pt x="125346" y="73729"/>
                  </a:lnTo>
                  <a:lnTo>
                    <a:pt x="125077" y="73924"/>
                  </a:lnTo>
                  <a:lnTo>
                    <a:pt x="124938" y="74153"/>
                  </a:lnTo>
                  <a:lnTo>
                    <a:pt x="124844" y="74415"/>
                  </a:lnTo>
                  <a:lnTo>
                    <a:pt x="124773" y="74700"/>
                  </a:lnTo>
                  <a:lnTo>
                    <a:pt x="124709" y="74986"/>
                  </a:lnTo>
                  <a:lnTo>
                    <a:pt x="124633" y="75268"/>
                  </a:lnTo>
                  <a:lnTo>
                    <a:pt x="124428" y="75844"/>
                  </a:lnTo>
                  <a:lnTo>
                    <a:pt x="124372" y="76040"/>
                  </a:lnTo>
                  <a:lnTo>
                    <a:pt x="124337" y="76235"/>
                  </a:lnTo>
                  <a:lnTo>
                    <a:pt x="124377" y="76611"/>
                  </a:lnTo>
                  <a:lnTo>
                    <a:pt x="124519" y="76988"/>
                  </a:lnTo>
                  <a:lnTo>
                    <a:pt x="124704" y="77374"/>
                  </a:lnTo>
                  <a:lnTo>
                    <a:pt x="124871" y="77765"/>
                  </a:lnTo>
                  <a:lnTo>
                    <a:pt x="124951" y="78155"/>
                  </a:lnTo>
                  <a:lnTo>
                    <a:pt x="124954" y="78394"/>
                  </a:lnTo>
                  <a:lnTo>
                    <a:pt x="124942" y="78632"/>
                  </a:lnTo>
                  <a:lnTo>
                    <a:pt x="124918" y="78870"/>
                  </a:lnTo>
                  <a:lnTo>
                    <a:pt x="124875" y="79108"/>
                  </a:lnTo>
                  <a:lnTo>
                    <a:pt x="124820" y="79337"/>
                  </a:lnTo>
                  <a:lnTo>
                    <a:pt x="124994" y="79147"/>
                  </a:lnTo>
                  <a:lnTo>
                    <a:pt x="125165" y="78951"/>
                  </a:lnTo>
                  <a:lnTo>
                    <a:pt x="125330" y="78751"/>
                  </a:lnTo>
                  <a:lnTo>
                    <a:pt x="125655" y="78351"/>
                  </a:lnTo>
                  <a:lnTo>
                    <a:pt x="125904" y="78013"/>
                  </a:lnTo>
                  <a:lnTo>
                    <a:pt x="126142" y="77665"/>
                  </a:lnTo>
                  <a:lnTo>
                    <a:pt x="126839" y="76611"/>
                  </a:lnTo>
                  <a:lnTo>
                    <a:pt x="127468" y="75706"/>
                  </a:lnTo>
                  <a:lnTo>
                    <a:pt x="127674" y="75401"/>
                  </a:lnTo>
                  <a:lnTo>
                    <a:pt x="128051" y="74829"/>
                  </a:lnTo>
                  <a:lnTo>
                    <a:pt x="128383" y="74286"/>
                  </a:lnTo>
                  <a:lnTo>
                    <a:pt x="128552" y="74024"/>
                  </a:lnTo>
                  <a:lnTo>
                    <a:pt x="128731" y="73762"/>
                  </a:lnTo>
                  <a:lnTo>
                    <a:pt x="128917" y="73509"/>
                  </a:lnTo>
                  <a:lnTo>
                    <a:pt x="129111" y="73257"/>
                  </a:lnTo>
                  <a:lnTo>
                    <a:pt x="129313" y="73009"/>
                  </a:lnTo>
                  <a:lnTo>
                    <a:pt x="129523" y="72770"/>
                  </a:lnTo>
                  <a:lnTo>
                    <a:pt x="129741" y="72547"/>
                  </a:lnTo>
                  <a:lnTo>
                    <a:pt x="130013" y="72289"/>
                  </a:lnTo>
                  <a:lnTo>
                    <a:pt x="130298" y="72046"/>
                  </a:lnTo>
                  <a:lnTo>
                    <a:pt x="130596" y="71817"/>
                  </a:lnTo>
                  <a:lnTo>
                    <a:pt x="130904" y="71598"/>
                  </a:lnTo>
                  <a:lnTo>
                    <a:pt x="131217" y="71393"/>
                  </a:lnTo>
                  <a:lnTo>
                    <a:pt x="131490" y="71226"/>
                  </a:lnTo>
                  <a:lnTo>
                    <a:pt x="131772" y="71070"/>
                  </a:lnTo>
                  <a:lnTo>
                    <a:pt x="132345" y="70774"/>
                  </a:lnTo>
                  <a:lnTo>
                    <a:pt x="132627" y="70621"/>
                  </a:lnTo>
                  <a:lnTo>
                    <a:pt x="133406" y="70188"/>
                  </a:lnTo>
                  <a:lnTo>
                    <a:pt x="133932" y="69902"/>
                  </a:lnTo>
                  <a:lnTo>
                    <a:pt x="134201" y="69768"/>
                  </a:lnTo>
                  <a:lnTo>
                    <a:pt x="134752" y="69521"/>
                  </a:lnTo>
                  <a:lnTo>
                    <a:pt x="135025" y="69387"/>
                  </a:lnTo>
                  <a:lnTo>
                    <a:pt x="135286" y="69244"/>
                  </a:lnTo>
                  <a:lnTo>
                    <a:pt x="135575" y="69058"/>
                  </a:lnTo>
                  <a:lnTo>
                    <a:pt x="135856" y="68853"/>
                  </a:lnTo>
                  <a:lnTo>
                    <a:pt x="136680" y="68224"/>
                  </a:lnTo>
                  <a:lnTo>
                    <a:pt x="137468" y="67653"/>
                  </a:lnTo>
                  <a:lnTo>
                    <a:pt x="137729" y="67457"/>
                  </a:lnTo>
                  <a:lnTo>
                    <a:pt x="138172" y="67114"/>
                  </a:lnTo>
                  <a:lnTo>
                    <a:pt x="138628" y="67181"/>
                  </a:lnTo>
                  <a:lnTo>
                    <a:pt x="138864" y="67119"/>
                  </a:lnTo>
                  <a:lnTo>
                    <a:pt x="139095" y="67038"/>
                  </a:lnTo>
                  <a:lnTo>
                    <a:pt x="139312" y="66943"/>
                  </a:lnTo>
                  <a:lnTo>
                    <a:pt x="139483" y="66847"/>
                  </a:lnTo>
                  <a:lnTo>
                    <a:pt x="139653" y="66743"/>
                  </a:lnTo>
                  <a:lnTo>
                    <a:pt x="139815" y="66619"/>
                  </a:lnTo>
                  <a:lnTo>
                    <a:pt x="139969" y="66490"/>
                  </a:lnTo>
                  <a:lnTo>
                    <a:pt x="140111" y="66352"/>
                  </a:lnTo>
                  <a:lnTo>
                    <a:pt x="140258" y="66180"/>
                  </a:lnTo>
                  <a:lnTo>
                    <a:pt x="140389" y="65994"/>
                  </a:lnTo>
                  <a:lnTo>
                    <a:pt x="140512" y="65794"/>
                  </a:lnTo>
                  <a:lnTo>
                    <a:pt x="140734" y="65389"/>
                  </a:lnTo>
                  <a:lnTo>
                    <a:pt x="140808" y="65222"/>
                  </a:lnTo>
                  <a:lnTo>
                    <a:pt x="140939" y="64870"/>
                  </a:lnTo>
                  <a:lnTo>
                    <a:pt x="141019" y="64703"/>
                  </a:lnTo>
                  <a:lnTo>
                    <a:pt x="141465" y="64293"/>
                  </a:lnTo>
                  <a:lnTo>
                    <a:pt x="141596" y="64222"/>
                  </a:lnTo>
                  <a:lnTo>
                    <a:pt x="142091" y="64017"/>
                  </a:lnTo>
                  <a:lnTo>
                    <a:pt x="142338" y="63931"/>
                  </a:lnTo>
                  <a:lnTo>
                    <a:pt x="142523" y="63860"/>
                  </a:lnTo>
                  <a:lnTo>
                    <a:pt x="142895" y="63702"/>
                  </a:lnTo>
                  <a:lnTo>
                    <a:pt x="143081" y="63631"/>
                  </a:lnTo>
                  <a:lnTo>
                    <a:pt x="143271" y="63578"/>
                  </a:lnTo>
                  <a:lnTo>
                    <a:pt x="143516" y="63531"/>
                  </a:lnTo>
                  <a:lnTo>
                    <a:pt x="143770" y="63497"/>
                  </a:lnTo>
                  <a:lnTo>
                    <a:pt x="144023" y="63483"/>
                  </a:lnTo>
                  <a:lnTo>
                    <a:pt x="144277" y="63483"/>
                  </a:lnTo>
                  <a:lnTo>
                    <a:pt x="144527" y="63507"/>
                  </a:lnTo>
                  <a:lnTo>
                    <a:pt x="144705" y="63540"/>
                  </a:lnTo>
                  <a:lnTo>
                    <a:pt x="144883" y="63578"/>
                  </a:lnTo>
                  <a:lnTo>
                    <a:pt x="145061" y="63631"/>
                  </a:lnTo>
                  <a:lnTo>
                    <a:pt x="145235" y="63688"/>
                  </a:lnTo>
                  <a:lnTo>
                    <a:pt x="145404" y="63759"/>
                  </a:lnTo>
                  <a:lnTo>
                    <a:pt x="145587" y="63850"/>
                  </a:lnTo>
                  <a:lnTo>
                    <a:pt x="145765" y="63960"/>
                  </a:lnTo>
                  <a:lnTo>
                    <a:pt x="145939" y="64079"/>
                  </a:lnTo>
                  <a:lnTo>
                    <a:pt x="146110" y="64203"/>
                  </a:lnTo>
                  <a:lnTo>
                    <a:pt x="146272" y="64331"/>
                  </a:lnTo>
                  <a:lnTo>
                    <a:pt x="146410" y="64455"/>
                  </a:lnTo>
                  <a:lnTo>
                    <a:pt x="146544" y="64584"/>
                  </a:lnTo>
                  <a:lnTo>
                    <a:pt x="146676" y="64717"/>
                  </a:lnTo>
                  <a:lnTo>
                    <a:pt x="146809" y="64841"/>
                  </a:lnTo>
                  <a:lnTo>
                    <a:pt x="146972" y="65032"/>
                  </a:lnTo>
                  <a:lnTo>
                    <a:pt x="147123" y="65227"/>
                  </a:lnTo>
                  <a:lnTo>
                    <a:pt x="147270" y="65432"/>
                  </a:lnTo>
                  <a:lnTo>
                    <a:pt x="147404" y="65642"/>
                  </a:lnTo>
                  <a:lnTo>
                    <a:pt x="147526" y="65856"/>
                  </a:lnTo>
                  <a:lnTo>
                    <a:pt x="147606" y="66009"/>
                  </a:lnTo>
                  <a:lnTo>
                    <a:pt x="147736" y="66337"/>
                  </a:lnTo>
                  <a:lnTo>
                    <a:pt x="147807" y="66499"/>
                  </a:lnTo>
                  <a:lnTo>
                    <a:pt x="148417" y="67219"/>
                  </a:lnTo>
                  <a:lnTo>
                    <a:pt x="148876" y="68043"/>
                  </a:lnTo>
                  <a:lnTo>
                    <a:pt x="148987" y="68253"/>
                  </a:lnTo>
                  <a:lnTo>
                    <a:pt x="149078" y="68445"/>
                  </a:lnTo>
                  <a:lnTo>
                    <a:pt x="149216" y="68763"/>
                  </a:lnTo>
                  <a:lnTo>
                    <a:pt x="149304" y="68920"/>
                  </a:lnTo>
                  <a:lnTo>
                    <a:pt x="149415" y="69058"/>
                  </a:lnTo>
                  <a:lnTo>
                    <a:pt x="149581" y="69201"/>
                  </a:lnTo>
                  <a:lnTo>
                    <a:pt x="149779" y="69316"/>
                  </a:lnTo>
                  <a:lnTo>
                    <a:pt x="150000" y="69406"/>
                  </a:lnTo>
                  <a:lnTo>
                    <a:pt x="150227" y="69483"/>
                  </a:lnTo>
                  <a:lnTo>
                    <a:pt x="150452" y="69549"/>
                  </a:lnTo>
                  <a:lnTo>
                    <a:pt x="150682" y="69611"/>
                  </a:lnTo>
                  <a:lnTo>
                    <a:pt x="150920" y="69659"/>
                  </a:lnTo>
                  <a:lnTo>
                    <a:pt x="151160" y="69692"/>
                  </a:lnTo>
                  <a:lnTo>
                    <a:pt x="151481" y="69695"/>
                  </a:lnTo>
                  <a:lnTo>
                    <a:pt x="151632" y="69683"/>
                  </a:lnTo>
                  <a:lnTo>
                    <a:pt x="151857" y="69621"/>
                  </a:lnTo>
                  <a:lnTo>
                    <a:pt x="152080" y="69525"/>
                  </a:lnTo>
                  <a:lnTo>
                    <a:pt x="152296" y="69411"/>
                  </a:lnTo>
                  <a:lnTo>
                    <a:pt x="152510" y="69282"/>
                  </a:lnTo>
                  <a:lnTo>
                    <a:pt x="152717" y="69149"/>
                  </a:lnTo>
                  <a:lnTo>
                    <a:pt x="152915" y="69011"/>
                  </a:lnTo>
                  <a:lnTo>
                    <a:pt x="153100" y="68858"/>
                  </a:lnTo>
                  <a:lnTo>
                    <a:pt x="153472" y="68539"/>
                  </a:lnTo>
                  <a:lnTo>
                    <a:pt x="153667" y="68396"/>
                  </a:lnTo>
                  <a:lnTo>
                    <a:pt x="153872" y="68262"/>
                  </a:lnTo>
                  <a:lnTo>
                    <a:pt x="154082" y="68138"/>
                  </a:lnTo>
                  <a:lnTo>
                    <a:pt x="154723" y="67781"/>
                  </a:lnTo>
                  <a:lnTo>
                    <a:pt x="155329" y="67419"/>
                  </a:lnTo>
                  <a:lnTo>
                    <a:pt x="155476" y="67324"/>
                  </a:lnTo>
                  <a:lnTo>
                    <a:pt x="155654" y="67200"/>
                  </a:lnTo>
                  <a:lnTo>
                    <a:pt x="156006" y="66943"/>
                  </a:lnTo>
                  <a:lnTo>
                    <a:pt x="156184" y="66819"/>
                  </a:lnTo>
                  <a:lnTo>
                    <a:pt x="156371" y="66709"/>
                  </a:lnTo>
                  <a:lnTo>
                    <a:pt x="156533" y="66628"/>
                  </a:lnTo>
                  <a:lnTo>
                    <a:pt x="156881" y="66490"/>
                  </a:lnTo>
                  <a:lnTo>
                    <a:pt x="157455" y="66285"/>
                  </a:lnTo>
                  <a:lnTo>
                    <a:pt x="157680" y="66199"/>
                  </a:lnTo>
                  <a:lnTo>
                    <a:pt x="157907" y="66123"/>
                  </a:lnTo>
                  <a:lnTo>
                    <a:pt x="158132" y="66056"/>
                  </a:lnTo>
                  <a:lnTo>
                    <a:pt x="158366" y="65999"/>
                  </a:lnTo>
                  <a:lnTo>
                    <a:pt x="158580" y="65956"/>
                  </a:lnTo>
                  <a:lnTo>
                    <a:pt x="158793" y="65923"/>
                  </a:lnTo>
                  <a:lnTo>
                    <a:pt x="159011" y="65894"/>
                  </a:lnTo>
                  <a:lnTo>
                    <a:pt x="159228" y="65880"/>
                  </a:lnTo>
                  <a:lnTo>
                    <a:pt x="159442" y="65885"/>
                  </a:lnTo>
                  <a:lnTo>
                    <a:pt x="159668" y="65904"/>
                  </a:lnTo>
                  <a:lnTo>
                    <a:pt x="159898" y="65947"/>
                  </a:lnTo>
                  <a:lnTo>
                    <a:pt x="160127" y="66004"/>
                  </a:lnTo>
                  <a:lnTo>
                    <a:pt x="160348" y="66070"/>
                  </a:lnTo>
                  <a:lnTo>
                    <a:pt x="160566" y="66151"/>
                  </a:lnTo>
                  <a:lnTo>
                    <a:pt x="160744" y="66233"/>
                  </a:lnTo>
                  <a:lnTo>
                    <a:pt x="160922" y="66328"/>
                  </a:lnTo>
                  <a:lnTo>
                    <a:pt x="161263" y="66538"/>
                  </a:lnTo>
                  <a:lnTo>
                    <a:pt x="161557" y="66714"/>
                  </a:lnTo>
                  <a:lnTo>
                    <a:pt x="162035" y="66981"/>
                  </a:lnTo>
                  <a:lnTo>
                    <a:pt x="162218" y="66981"/>
                  </a:lnTo>
                  <a:lnTo>
                    <a:pt x="162407" y="66928"/>
                  </a:lnTo>
                  <a:lnTo>
                    <a:pt x="162606" y="66842"/>
                  </a:lnTo>
                  <a:lnTo>
                    <a:pt x="162799" y="66743"/>
                  </a:lnTo>
                  <a:lnTo>
                    <a:pt x="162977" y="66637"/>
                  </a:lnTo>
                  <a:lnTo>
                    <a:pt x="163144" y="66528"/>
                  </a:lnTo>
                  <a:lnTo>
                    <a:pt x="163441" y="66251"/>
                  </a:lnTo>
                  <a:lnTo>
                    <a:pt x="163595" y="66123"/>
                  </a:lnTo>
                  <a:lnTo>
                    <a:pt x="163761" y="66018"/>
                  </a:lnTo>
                  <a:lnTo>
                    <a:pt x="163971" y="65928"/>
                  </a:lnTo>
                  <a:lnTo>
                    <a:pt x="164200" y="65847"/>
                  </a:lnTo>
                  <a:lnTo>
                    <a:pt x="164434" y="65790"/>
                  </a:lnTo>
                  <a:lnTo>
                    <a:pt x="164659" y="65766"/>
                  </a:lnTo>
                  <a:lnTo>
                    <a:pt x="164866" y="65790"/>
                  </a:lnTo>
                  <a:lnTo>
                    <a:pt x="165013" y="65837"/>
                  </a:lnTo>
                  <a:lnTo>
                    <a:pt x="165158" y="65904"/>
                  </a:lnTo>
                  <a:lnTo>
                    <a:pt x="165491" y="66190"/>
                  </a:lnTo>
                  <a:lnTo>
                    <a:pt x="165518" y="66332"/>
                  </a:lnTo>
                  <a:lnTo>
                    <a:pt x="165487" y="66509"/>
                  </a:lnTo>
                  <a:lnTo>
                    <a:pt x="165443" y="66690"/>
                  </a:lnTo>
                  <a:lnTo>
                    <a:pt x="165654" y="67066"/>
                  </a:lnTo>
                  <a:lnTo>
                    <a:pt x="166104" y="67047"/>
                  </a:lnTo>
                  <a:lnTo>
                    <a:pt x="166255" y="66928"/>
                  </a:lnTo>
                  <a:lnTo>
                    <a:pt x="166389" y="66914"/>
                  </a:lnTo>
                  <a:lnTo>
                    <a:pt x="166346" y="67190"/>
                  </a:lnTo>
                  <a:lnTo>
                    <a:pt x="166327" y="67357"/>
                  </a:lnTo>
                  <a:lnTo>
                    <a:pt x="166322" y="67500"/>
                  </a:lnTo>
                  <a:lnTo>
                    <a:pt x="166342" y="67672"/>
                  </a:lnTo>
                  <a:lnTo>
                    <a:pt x="166378" y="67848"/>
                  </a:lnTo>
                  <a:lnTo>
                    <a:pt x="166480" y="68191"/>
                  </a:lnTo>
                  <a:lnTo>
                    <a:pt x="166663" y="68825"/>
                  </a:lnTo>
                  <a:lnTo>
                    <a:pt x="166703" y="68982"/>
                  </a:lnTo>
                  <a:lnTo>
                    <a:pt x="166734" y="69135"/>
                  </a:lnTo>
                  <a:lnTo>
                    <a:pt x="166750" y="69321"/>
                  </a:lnTo>
                  <a:lnTo>
                    <a:pt x="166754" y="69511"/>
                  </a:lnTo>
                  <a:lnTo>
                    <a:pt x="166745" y="69697"/>
                  </a:lnTo>
                  <a:lnTo>
                    <a:pt x="166743" y="70074"/>
                  </a:lnTo>
                  <a:lnTo>
                    <a:pt x="166754" y="70278"/>
                  </a:lnTo>
                  <a:lnTo>
                    <a:pt x="166794" y="70688"/>
                  </a:lnTo>
                  <a:lnTo>
                    <a:pt x="166805" y="70893"/>
                  </a:lnTo>
                  <a:lnTo>
                    <a:pt x="166805" y="71098"/>
                  </a:lnTo>
                  <a:lnTo>
                    <a:pt x="166797" y="71527"/>
                  </a:lnTo>
                  <a:lnTo>
                    <a:pt x="166781" y="71746"/>
                  </a:lnTo>
                  <a:lnTo>
                    <a:pt x="166745" y="71951"/>
                  </a:lnTo>
                  <a:lnTo>
                    <a:pt x="166679" y="72142"/>
                  </a:lnTo>
                  <a:lnTo>
                    <a:pt x="166587" y="72289"/>
                  </a:lnTo>
                  <a:lnTo>
                    <a:pt x="166469" y="72427"/>
                  </a:lnTo>
                  <a:lnTo>
                    <a:pt x="166208" y="72690"/>
                  </a:lnTo>
                  <a:lnTo>
                    <a:pt x="166084" y="72823"/>
                  </a:lnTo>
                  <a:lnTo>
                    <a:pt x="165863" y="73085"/>
                  </a:lnTo>
                  <a:lnTo>
                    <a:pt x="165650" y="73357"/>
                  </a:lnTo>
                  <a:lnTo>
                    <a:pt x="165320" y="73838"/>
                  </a:lnTo>
                  <a:lnTo>
                    <a:pt x="165214" y="74014"/>
                  </a:lnTo>
                  <a:lnTo>
                    <a:pt x="165253" y="74391"/>
                  </a:lnTo>
                  <a:lnTo>
                    <a:pt x="165440" y="74472"/>
                  </a:lnTo>
                  <a:lnTo>
                    <a:pt x="165661" y="74524"/>
                  </a:lnTo>
                  <a:lnTo>
                    <a:pt x="165863" y="74539"/>
                  </a:lnTo>
                  <a:lnTo>
                    <a:pt x="166002" y="74501"/>
                  </a:lnTo>
                  <a:lnTo>
                    <a:pt x="166267" y="74586"/>
                  </a:lnTo>
                  <a:lnTo>
                    <a:pt x="166565" y="74677"/>
                  </a:lnTo>
                  <a:lnTo>
                    <a:pt x="166939" y="74801"/>
                  </a:lnTo>
                  <a:lnTo>
                    <a:pt x="167153" y="74877"/>
                  </a:lnTo>
                  <a:lnTo>
                    <a:pt x="167794" y="75120"/>
                  </a:lnTo>
                  <a:lnTo>
                    <a:pt x="168012" y="75191"/>
                  </a:lnTo>
                  <a:lnTo>
                    <a:pt x="168290" y="75277"/>
                  </a:lnTo>
                  <a:lnTo>
                    <a:pt x="168856" y="75435"/>
                  </a:lnTo>
                  <a:lnTo>
                    <a:pt x="169141" y="75496"/>
                  </a:lnTo>
                  <a:lnTo>
                    <a:pt x="169430" y="75539"/>
                  </a:lnTo>
                  <a:lnTo>
                    <a:pt x="169660" y="75553"/>
                  </a:lnTo>
                  <a:lnTo>
                    <a:pt x="169889" y="75558"/>
                  </a:lnTo>
                  <a:lnTo>
                    <a:pt x="170348" y="75549"/>
                  </a:lnTo>
                  <a:lnTo>
                    <a:pt x="170804" y="75582"/>
                  </a:lnTo>
                  <a:lnTo>
                    <a:pt x="171029" y="75611"/>
                  </a:lnTo>
                  <a:lnTo>
                    <a:pt x="171702" y="75720"/>
                  </a:lnTo>
                  <a:lnTo>
                    <a:pt x="171889" y="75763"/>
                  </a:lnTo>
                  <a:lnTo>
                    <a:pt x="172272" y="75873"/>
                  </a:lnTo>
                  <a:lnTo>
                    <a:pt x="172450" y="75897"/>
                  </a:lnTo>
                  <a:lnTo>
                    <a:pt x="172693" y="75839"/>
                  </a:lnTo>
                  <a:lnTo>
                    <a:pt x="172831" y="75735"/>
                  </a:lnTo>
                  <a:lnTo>
                    <a:pt x="173448" y="75878"/>
                  </a:lnTo>
                  <a:lnTo>
                    <a:pt x="173583" y="75768"/>
                  </a:lnTo>
                  <a:lnTo>
                    <a:pt x="173721" y="75634"/>
                  </a:lnTo>
                  <a:lnTo>
                    <a:pt x="174169" y="75596"/>
                  </a:lnTo>
                  <a:lnTo>
                    <a:pt x="174343" y="75782"/>
                  </a:lnTo>
                  <a:lnTo>
                    <a:pt x="175218" y="76144"/>
                  </a:lnTo>
                  <a:lnTo>
                    <a:pt x="176081" y="76381"/>
                  </a:lnTo>
                  <a:lnTo>
                    <a:pt x="175966" y="76782"/>
                  </a:lnTo>
                  <a:lnTo>
                    <a:pt x="175809" y="77259"/>
                  </a:lnTo>
                  <a:lnTo>
                    <a:pt x="175630" y="77730"/>
                  </a:lnTo>
                  <a:lnTo>
                    <a:pt x="174702" y="79951"/>
                  </a:lnTo>
                  <a:lnTo>
                    <a:pt x="174582" y="80223"/>
                  </a:lnTo>
                  <a:lnTo>
                    <a:pt x="174454" y="80490"/>
                  </a:lnTo>
                  <a:lnTo>
                    <a:pt x="174294" y="80798"/>
                  </a:lnTo>
                  <a:lnTo>
                    <a:pt x="174125" y="81101"/>
                  </a:lnTo>
                  <a:lnTo>
                    <a:pt x="173834" y="81587"/>
                  </a:lnTo>
                  <a:lnTo>
                    <a:pt x="173432" y="82126"/>
                  </a:lnTo>
                  <a:lnTo>
                    <a:pt x="173260" y="82365"/>
                  </a:lnTo>
                  <a:lnTo>
                    <a:pt x="172949" y="82224"/>
                  </a:lnTo>
                  <a:lnTo>
                    <a:pt x="171651" y="81278"/>
                  </a:lnTo>
                  <a:lnTo>
                    <a:pt x="168922" y="84956"/>
                  </a:lnTo>
                  <a:lnTo>
                    <a:pt x="168782" y="85104"/>
                  </a:lnTo>
                  <a:lnTo>
                    <a:pt x="166012" y="89426"/>
                  </a:lnTo>
                  <a:lnTo>
                    <a:pt x="165942" y="89731"/>
                  </a:lnTo>
                  <a:lnTo>
                    <a:pt x="165510" y="89830"/>
                  </a:lnTo>
                  <a:lnTo>
                    <a:pt x="165295" y="89887"/>
                  </a:lnTo>
                  <a:lnTo>
                    <a:pt x="165091" y="89960"/>
                  </a:lnTo>
                  <a:lnTo>
                    <a:pt x="164900" y="90057"/>
                  </a:lnTo>
                  <a:lnTo>
                    <a:pt x="164735" y="90178"/>
                  </a:lnTo>
                  <a:lnTo>
                    <a:pt x="164582" y="90321"/>
                  </a:lnTo>
                  <a:lnTo>
                    <a:pt x="164438" y="90478"/>
                  </a:lnTo>
                  <a:lnTo>
                    <a:pt x="164004" y="90992"/>
                  </a:lnTo>
                  <a:lnTo>
                    <a:pt x="163850" y="91186"/>
                  </a:lnTo>
                  <a:lnTo>
                    <a:pt x="163661" y="91445"/>
                  </a:lnTo>
                  <a:lnTo>
                    <a:pt x="162702" y="91061"/>
                  </a:lnTo>
                  <a:lnTo>
                    <a:pt x="162057" y="91442"/>
                  </a:lnTo>
                  <a:lnTo>
                    <a:pt x="161617" y="92343"/>
                  </a:lnTo>
                  <a:lnTo>
                    <a:pt x="160349" y="94269"/>
                  </a:lnTo>
                  <a:lnTo>
                    <a:pt x="159934" y="95012"/>
                  </a:lnTo>
                  <a:lnTo>
                    <a:pt x="159734" y="96031"/>
                  </a:lnTo>
                  <a:lnTo>
                    <a:pt x="159590" y="96791"/>
                  </a:lnTo>
                  <a:lnTo>
                    <a:pt x="159419" y="99971"/>
                  </a:lnTo>
                  <a:lnTo>
                    <a:pt x="159336" y="101544"/>
                  </a:lnTo>
                  <a:lnTo>
                    <a:pt x="158993" y="102265"/>
                  </a:lnTo>
                  <a:lnTo>
                    <a:pt x="158855" y="104894"/>
                  </a:lnTo>
                  <a:lnTo>
                    <a:pt x="158137" y="108758"/>
                  </a:lnTo>
                  <a:lnTo>
                    <a:pt x="158134" y="110752"/>
                  </a:lnTo>
                  <a:lnTo>
                    <a:pt x="159549" y="110998"/>
                  </a:lnTo>
                  <a:lnTo>
                    <a:pt x="159675" y="111471"/>
                  </a:lnTo>
                  <a:lnTo>
                    <a:pt x="164524" y="112311"/>
                  </a:lnTo>
                  <a:lnTo>
                    <a:pt x="166827" y="112710"/>
                  </a:lnTo>
                  <a:lnTo>
                    <a:pt x="166862" y="113184"/>
                  </a:lnTo>
                  <a:lnTo>
                    <a:pt x="166107" y="117399"/>
                  </a:lnTo>
                  <a:lnTo>
                    <a:pt x="173314" y="118712"/>
                  </a:lnTo>
                  <a:lnTo>
                    <a:pt x="174316" y="118897"/>
                  </a:lnTo>
                  <a:lnTo>
                    <a:pt x="173525" y="122456"/>
                  </a:lnTo>
                  <a:lnTo>
                    <a:pt x="173394" y="122994"/>
                  </a:lnTo>
                  <a:lnTo>
                    <a:pt x="173250" y="123528"/>
                  </a:lnTo>
                  <a:lnTo>
                    <a:pt x="173090" y="124053"/>
                  </a:lnTo>
                  <a:lnTo>
                    <a:pt x="172919" y="124573"/>
                  </a:lnTo>
                  <a:lnTo>
                    <a:pt x="172545" y="125652"/>
                  </a:lnTo>
                  <a:lnTo>
                    <a:pt x="172379" y="126129"/>
                  </a:lnTo>
                  <a:lnTo>
                    <a:pt x="171970" y="127340"/>
                  </a:lnTo>
                  <a:lnTo>
                    <a:pt x="169891" y="132053"/>
                  </a:lnTo>
                  <a:lnTo>
                    <a:pt x="169747" y="132412"/>
                  </a:lnTo>
                  <a:lnTo>
                    <a:pt x="169596" y="132769"/>
                  </a:lnTo>
                  <a:lnTo>
                    <a:pt x="169275" y="133473"/>
                  </a:lnTo>
                  <a:lnTo>
                    <a:pt x="169105" y="133820"/>
                  </a:lnTo>
                  <a:lnTo>
                    <a:pt x="168755" y="134490"/>
                  </a:lnTo>
                  <a:lnTo>
                    <a:pt x="168380" y="135146"/>
                  </a:lnTo>
                  <a:lnTo>
                    <a:pt x="168183" y="135468"/>
                  </a:lnTo>
                  <a:lnTo>
                    <a:pt x="167928" y="135858"/>
                  </a:lnTo>
                  <a:lnTo>
                    <a:pt x="167665" y="136242"/>
                  </a:lnTo>
                  <a:lnTo>
                    <a:pt x="167390" y="136620"/>
                  </a:lnTo>
                  <a:lnTo>
                    <a:pt x="167105" y="136989"/>
                  </a:lnTo>
                  <a:lnTo>
                    <a:pt x="166810" y="137350"/>
                  </a:lnTo>
                  <a:lnTo>
                    <a:pt x="166515" y="137693"/>
                  </a:lnTo>
                  <a:lnTo>
                    <a:pt x="166208" y="138029"/>
                  </a:lnTo>
                  <a:lnTo>
                    <a:pt x="165893" y="138356"/>
                  </a:lnTo>
                  <a:lnTo>
                    <a:pt x="165570" y="138675"/>
                  </a:lnTo>
                  <a:lnTo>
                    <a:pt x="165239" y="138985"/>
                  </a:lnTo>
                  <a:lnTo>
                    <a:pt x="164856" y="139326"/>
                  </a:lnTo>
                  <a:lnTo>
                    <a:pt x="164462" y="139656"/>
                  </a:lnTo>
                  <a:lnTo>
                    <a:pt x="164059" y="139975"/>
                  </a:lnTo>
                  <a:lnTo>
                    <a:pt x="163646" y="140280"/>
                  </a:lnTo>
                  <a:lnTo>
                    <a:pt x="163224" y="140572"/>
                  </a:lnTo>
                  <a:lnTo>
                    <a:pt x="162882" y="140792"/>
                  </a:lnTo>
                  <a:lnTo>
                    <a:pt x="162533" y="141003"/>
                  </a:lnTo>
                  <a:lnTo>
                    <a:pt x="162178" y="141205"/>
                  </a:lnTo>
                  <a:lnTo>
                    <a:pt x="161463" y="141594"/>
                  </a:lnTo>
                  <a:lnTo>
                    <a:pt x="160955" y="141852"/>
                  </a:lnTo>
                  <a:lnTo>
                    <a:pt x="160439" y="142093"/>
                  </a:lnTo>
                  <a:lnTo>
                    <a:pt x="159400" y="142562"/>
                  </a:lnTo>
                  <a:lnTo>
                    <a:pt x="157847" y="143307"/>
                  </a:lnTo>
                  <a:lnTo>
                    <a:pt x="157505" y="143482"/>
                  </a:lnTo>
                  <a:lnTo>
                    <a:pt x="157167" y="143666"/>
                  </a:lnTo>
                  <a:lnTo>
                    <a:pt x="156459" y="144079"/>
                  </a:lnTo>
                  <a:lnTo>
                    <a:pt x="155444" y="144771"/>
                  </a:lnTo>
                  <a:lnTo>
                    <a:pt x="154230" y="145957"/>
                  </a:lnTo>
                  <a:lnTo>
                    <a:pt x="153816" y="146328"/>
                  </a:lnTo>
                  <a:lnTo>
                    <a:pt x="152044" y="145995"/>
                  </a:lnTo>
                  <a:lnTo>
                    <a:pt x="147147" y="145121"/>
                  </a:lnTo>
                  <a:lnTo>
                    <a:pt x="148583" y="136826"/>
                  </a:lnTo>
                  <a:lnTo>
                    <a:pt x="149811" y="129772"/>
                  </a:lnTo>
                  <a:lnTo>
                    <a:pt x="149950" y="128980"/>
                  </a:lnTo>
                  <a:lnTo>
                    <a:pt x="149934" y="128341"/>
                  </a:lnTo>
                  <a:lnTo>
                    <a:pt x="148483" y="128108"/>
                  </a:lnTo>
                  <a:lnTo>
                    <a:pt x="148206" y="128046"/>
                  </a:lnTo>
                  <a:lnTo>
                    <a:pt x="142674" y="127092"/>
                  </a:lnTo>
                  <a:lnTo>
                    <a:pt x="141085" y="126820"/>
                  </a:lnTo>
                  <a:lnTo>
                    <a:pt x="138699" y="126391"/>
                  </a:lnTo>
                  <a:lnTo>
                    <a:pt x="129557" y="124749"/>
                  </a:lnTo>
                  <a:lnTo>
                    <a:pt x="127266" y="124416"/>
                  </a:lnTo>
                  <a:lnTo>
                    <a:pt x="125591" y="124051"/>
                  </a:lnTo>
                  <a:lnTo>
                    <a:pt x="123023" y="123430"/>
                  </a:lnTo>
                  <a:lnTo>
                    <a:pt x="121684" y="123177"/>
                  </a:lnTo>
                  <a:lnTo>
                    <a:pt x="118778" y="122653"/>
                  </a:lnTo>
                  <a:lnTo>
                    <a:pt x="116034" y="122140"/>
                  </a:lnTo>
                  <a:lnTo>
                    <a:pt x="114874" y="122171"/>
                  </a:lnTo>
                  <a:lnTo>
                    <a:pt x="114796" y="121446"/>
                  </a:lnTo>
                  <a:lnTo>
                    <a:pt x="112258" y="120998"/>
                  </a:lnTo>
                  <a:lnTo>
                    <a:pt x="110024" y="120605"/>
                  </a:lnTo>
                  <a:lnTo>
                    <a:pt x="111672" y="117648"/>
                  </a:lnTo>
                  <a:lnTo>
                    <a:pt x="111566" y="115907"/>
                  </a:lnTo>
                  <a:lnTo>
                    <a:pt x="109317" y="114418"/>
                  </a:lnTo>
                  <a:lnTo>
                    <a:pt x="109131" y="114394"/>
                  </a:lnTo>
                  <a:lnTo>
                    <a:pt x="107629" y="114102"/>
                  </a:lnTo>
                  <a:lnTo>
                    <a:pt x="106910" y="114160"/>
                  </a:lnTo>
                  <a:lnTo>
                    <a:pt x="105962" y="114244"/>
                  </a:lnTo>
                  <a:lnTo>
                    <a:pt x="104912" y="114610"/>
                  </a:lnTo>
                  <a:lnTo>
                    <a:pt x="104025" y="119571"/>
                  </a:lnTo>
                  <a:lnTo>
                    <a:pt x="100490" y="118942"/>
                  </a:lnTo>
                  <a:lnTo>
                    <a:pt x="99773" y="118818"/>
                  </a:lnTo>
                  <a:lnTo>
                    <a:pt x="95289" y="118033"/>
                  </a:lnTo>
                  <a:lnTo>
                    <a:pt x="90751" y="117204"/>
                  </a:lnTo>
                  <a:lnTo>
                    <a:pt x="87268" y="116588"/>
                  </a:lnTo>
                  <a:lnTo>
                    <a:pt x="84154" y="116031"/>
                  </a:lnTo>
                  <a:lnTo>
                    <a:pt x="82813" y="115799"/>
                  </a:lnTo>
                  <a:lnTo>
                    <a:pt x="82178" y="119268"/>
                  </a:lnTo>
                  <a:lnTo>
                    <a:pt x="81581" y="122606"/>
                  </a:lnTo>
                  <a:lnTo>
                    <a:pt x="77011" y="121780"/>
                  </a:lnTo>
                  <a:lnTo>
                    <a:pt x="73641" y="121171"/>
                  </a:lnTo>
                  <a:lnTo>
                    <a:pt x="71865" y="120704"/>
                  </a:lnTo>
                  <a:lnTo>
                    <a:pt x="71446" y="122000"/>
                  </a:lnTo>
                  <a:lnTo>
                    <a:pt x="70959" y="123346"/>
                  </a:lnTo>
                  <a:lnTo>
                    <a:pt x="70888" y="123522"/>
                  </a:lnTo>
                  <a:lnTo>
                    <a:pt x="70423" y="124669"/>
                  </a:lnTo>
                  <a:lnTo>
                    <a:pt x="69850" y="125973"/>
                  </a:lnTo>
                  <a:lnTo>
                    <a:pt x="69255" y="127263"/>
                  </a:lnTo>
                  <a:lnTo>
                    <a:pt x="68648" y="128542"/>
                  </a:lnTo>
                  <a:lnTo>
                    <a:pt x="67939" y="129985"/>
                  </a:lnTo>
                  <a:lnTo>
                    <a:pt x="67202" y="131409"/>
                  </a:lnTo>
                  <a:lnTo>
                    <a:pt x="66551" y="132614"/>
                  </a:lnTo>
                  <a:lnTo>
                    <a:pt x="64790" y="132340"/>
                  </a:lnTo>
                  <a:lnTo>
                    <a:pt x="56880" y="130789"/>
                  </a:lnTo>
                  <a:lnTo>
                    <a:pt x="56982" y="130088"/>
                  </a:lnTo>
                  <a:lnTo>
                    <a:pt x="57378" y="127894"/>
                  </a:lnTo>
                  <a:lnTo>
                    <a:pt x="58449" y="121975"/>
                  </a:lnTo>
                  <a:lnTo>
                    <a:pt x="58009" y="121941"/>
                  </a:lnTo>
                  <a:lnTo>
                    <a:pt x="53038" y="121085"/>
                  </a:lnTo>
                  <a:lnTo>
                    <a:pt x="51016" y="120744"/>
                  </a:lnTo>
                  <a:lnTo>
                    <a:pt x="49538" y="120495"/>
                  </a:lnTo>
                  <a:lnTo>
                    <a:pt x="48505" y="120333"/>
                  </a:lnTo>
                  <a:lnTo>
                    <a:pt x="45385" y="119790"/>
                  </a:lnTo>
                  <a:lnTo>
                    <a:pt x="44900" y="119705"/>
                  </a:lnTo>
                  <a:lnTo>
                    <a:pt x="44518" y="119642"/>
                  </a:lnTo>
                  <a:lnTo>
                    <a:pt x="43077" y="119395"/>
                  </a:lnTo>
                  <a:lnTo>
                    <a:pt x="41719" y="119166"/>
                  </a:lnTo>
                  <a:lnTo>
                    <a:pt x="40718" y="119008"/>
                  </a:lnTo>
                  <a:lnTo>
                    <a:pt x="39384" y="118780"/>
                  </a:lnTo>
                  <a:lnTo>
                    <a:pt x="37436" y="118437"/>
                  </a:lnTo>
                  <a:lnTo>
                    <a:pt x="37008" y="118365"/>
                  </a:lnTo>
                  <a:lnTo>
                    <a:pt x="35184" y="118060"/>
                  </a:lnTo>
                  <a:lnTo>
                    <a:pt x="32931" y="117669"/>
                  </a:lnTo>
                  <a:lnTo>
                    <a:pt x="28442" y="116921"/>
                  </a:lnTo>
                  <a:lnTo>
                    <a:pt x="27160" y="116702"/>
                  </a:lnTo>
                  <a:lnTo>
                    <a:pt x="26376" y="116573"/>
                  </a:lnTo>
                  <a:lnTo>
                    <a:pt x="23791" y="116135"/>
                  </a:lnTo>
                  <a:lnTo>
                    <a:pt x="19010" y="115332"/>
                  </a:lnTo>
                  <a:lnTo>
                    <a:pt x="17071" y="114974"/>
                  </a:lnTo>
                  <a:lnTo>
                    <a:pt x="16713" y="114913"/>
                  </a:lnTo>
                  <a:lnTo>
                    <a:pt x="16101" y="114849"/>
                  </a:lnTo>
                  <a:lnTo>
                    <a:pt x="15533" y="114758"/>
                  </a:lnTo>
                  <a:lnTo>
                    <a:pt x="15319" y="114786"/>
                  </a:lnTo>
                  <a:lnTo>
                    <a:pt x="15189" y="115191"/>
                  </a:lnTo>
                  <a:lnTo>
                    <a:pt x="14852" y="115782"/>
                  </a:lnTo>
                  <a:lnTo>
                    <a:pt x="14496" y="116264"/>
                  </a:lnTo>
                  <a:lnTo>
                    <a:pt x="14468" y="116411"/>
                  </a:lnTo>
                  <a:lnTo>
                    <a:pt x="14512" y="116821"/>
                  </a:lnTo>
                  <a:lnTo>
                    <a:pt x="14571" y="117174"/>
                  </a:lnTo>
                  <a:lnTo>
                    <a:pt x="14543" y="117608"/>
                  </a:lnTo>
                  <a:lnTo>
                    <a:pt x="14104" y="117595"/>
                  </a:lnTo>
                  <a:lnTo>
                    <a:pt x="14128" y="117465"/>
                  </a:lnTo>
                  <a:lnTo>
                    <a:pt x="14222" y="116730"/>
                  </a:lnTo>
                  <a:lnTo>
                    <a:pt x="14258" y="116488"/>
                  </a:lnTo>
                  <a:lnTo>
                    <a:pt x="14342" y="115992"/>
                  </a:lnTo>
                  <a:lnTo>
                    <a:pt x="14445" y="115487"/>
                  </a:lnTo>
                  <a:lnTo>
                    <a:pt x="14500" y="115235"/>
                  </a:lnTo>
                  <a:lnTo>
                    <a:pt x="14618" y="114768"/>
                  </a:lnTo>
                  <a:lnTo>
                    <a:pt x="14741" y="114339"/>
                  </a:lnTo>
                  <a:lnTo>
                    <a:pt x="14805" y="114129"/>
                  </a:lnTo>
                  <a:lnTo>
                    <a:pt x="15462" y="113090"/>
                  </a:lnTo>
                  <a:lnTo>
                    <a:pt x="15854" y="112952"/>
                  </a:lnTo>
                  <a:lnTo>
                    <a:pt x="15988" y="112795"/>
                  </a:lnTo>
                  <a:lnTo>
                    <a:pt x="16068" y="112533"/>
                  </a:lnTo>
                  <a:lnTo>
                    <a:pt x="16115" y="112204"/>
                  </a:lnTo>
                  <a:lnTo>
                    <a:pt x="16175" y="111541"/>
                  </a:lnTo>
                  <a:lnTo>
                    <a:pt x="16210" y="111203"/>
                  </a:lnTo>
                  <a:lnTo>
                    <a:pt x="16226" y="110860"/>
                  </a:lnTo>
                  <a:lnTo>
                    <a:pt x="16226" y="110522"/>
                  </a:lnTo>
                  <a:lnTo>
                    <a:pt x="16206" y="109835"/>
                  </a:lnTo>
                  <a:lnTo>
                    <a:pt x="16190" y="109492"/>
                  </a:lnTo>
                  <a:lnTo>
                    <a:pt x="16166" y="109149"/>
                  </a:lnTo>
                  <a:lnTo>
                    <a:pt x="16135" y="108806"/>
                  </a:lnTo>
                  <a:lnTo>
                    <a:pt x="16095" y="108463"/>
                  </a:lnTo>
                  <a:lnTo>
                    <a:pt x="16001" y="107858"/>
                  </a:lnTo>
                  <a:lnTo>
                    <a:pt x="15945" y="107595"/>
                  </a:lnTo>
                  <a:lnTo>
                    <a:pt x="15885" y="107333"/>
                  </a:lnTo>
                  <a:lnTo>
                    <a:pt x="15778" y="106805"/>
                  </a:lnTo>
                  <a:lnTo>
                    <a:pt x="15683" y="106256"/>
                  </a:lnTo>
                  <a:lnTo>
                    <a:pt x="15640" y="105980"/>
                  </a:lnTo>
                  <a:lnTo>
                    <a:pt x="15560" y="105432"/>
                  </a:lnTo>
                  <a:lnTo>
                    <a:pt x="15525" y="105151"/>
                  </a:lnTo>
                  <a:lnTo>
                    <a:pt x="15469" y="104579"/>
                  </a:lnTo>
                  <a:lnTo>
                    <a:pt x="15434" y="104298"/>
                  </a:lnTo>
                  <a:lnTo>
                    <a:pt x="15391" y="104017"/>
                  </a:lnTo>
                  <a:lnTo>
                    <a:pt x="15351" y="103807"/>
                  </a:lnTo>
                  <a:lnTo>
                    <a:pt x="15300" y="103602"/>
                  </a:lnTo>
                  <a:lnTo>
                    <a:pt x="15244" y="103397"/>
                  </a:lnTo>
                  <a:lnTo>
                    <a:pt x="15200" y="103193"/>
                  </a:lnTo>
                  <a:lnTo>
                    <a:pt x="15204" y="102902"/>
                  </a:lnTo>
                  <a:lnTo>
                    <a:pt x="15197" y="102606"/>
                  </a:lnTo>
                  <a:lnTo>
                    <a:pt x="15177" y="102311"/>
                  </a:lnTo>
                  <a:lnTo>
                    <a:pt x="15153" y="102015"/>
                  </a:lnTo>
                  <a:lnTo>
                    <a:pt x="15121" y="101725"/>
                  </a:lnTo>
                  <a:lnTo>
                    <a:pt x="15077" y="101462"/>
                  </a:lnTo>
                  <a:lnTo>
                    <a:pt x="15026" y="101196"/>
                  </a:lnTo>
                  <a:lnTo>
                    <a:pt x="14970" y="100934"/>
                  </a:lnTo>
                  <a:lnTo>
                    <a:pt x="14848" y="100405"/>
                  </a:lnTo>
                  <a:lnTo>
                    <a:pt x="14623" y="99495"/>
                  </a:lnTo>
                  <a:lnTo>
                    <a:pt x="14536" y="99099"/>
                  </a:lnTo>
                  <a:lnTo>
                    <a:pt x="14409" y="98427"/>
                  </a:lnTo>
                  <a:lnTo>
                    <a:pt x="14369" y="98189"/>
                  </a:lnTo>
                  <a:lnTo>
                    <a:pt x="14298" y="97703"/>
                  </a:lnTo>
                  <a:lnTo>
                    <a:pt x="14255" y="97464"/>
                  </a:lnTo>
                  <a:lnTo>
                    <a:pt x="14191" y="97231"/>
                  </a:lnTo>
                  <a:lnTo>
                    <a:pt x="14115" y="97021"/>
                  </a:lnTo>
                  <a:lnTo>
                    <a:pt x="14021" y="96816"/>
                  </a:lnTo>
                  <a:lnTo>
                    <a:pt x="13823" y="96412"/>
                  </a:lnTo>
                  <a:lnTo>
                    <a:pt x="13736" y="96206"/>
                  </a:lnTo>
                  <a:lnTo>
                    <a:pt x="13672" y="96040"/>
                  </a:lnTo>
                  <a:lnTo>
                    <a:pt x="13617" y="95873"/>
                  </a:lnTo>
                  <a:lnTo>
                    <a:pt x="13565" y="95701"/>
                  </a:lnTo>
                  <a:lnTo>
                    <a:pt x="13451" y="95368"/>
                  </a:lnTo>
                  <a:lnTo>
                    <a:pt x="13229" y="94739"/>
                  </a:lnTo>
                  <a:lnTo>
                    <a:pt x="13026" y="94210"/>
                  </a:lnTo>
                  <a:lnTo>
                    <a:pt x="12576" y="93095"/>
                  </a:lnTo>
                  <a:lnTo>
                    <a:pt x="12429" y="92718"/>
                  </a:lnTo>
                  <a:lnTo>
                    <a:pt x="12338" y="92504"/>
                  </a:lnTo>
                  <a:lnTo>
                    <a:pt x="12240" y="92290"/>
                  </a:lnTo>
                  <a:lnTo>
                    <a:pt x="12149" y="92075"/>
                  </a:lnTo>
                  <a:lnTo>
                    <a:pt x="12073" y="91856"/>
                  </a:lnTo>
                  <a:lnTo>
                    <a:pt x="12033" y="91636"/>
                  </a:lnTo>
                  <a:lnTo>
                    <a:pt x="12022" y="91479"/>
                  </a:lnTo>
                  <a:lnTo>
                    <a:pt x="12017" y="91313"/>
                  </a:lnTo>
                  <a:lnTo>
                    <a:pt x="12022" y="91146"/>
                  </a:lnTo>
                  <a:lnTo>
                    <a:pt x="12053" y="90993"/>
                  </a:lnTo>
                  <a:lnTo>
                    <a:pt x="12216" y="90750"/>
                  </a:lnTo>
                  <a:lnTo>
                    <a:pt x="12362" y="90660"/>
                  </a:lnTo>
                  <a:lnTo>
                    <a:pt x="12536" y="90588"/>
                  </a:lnTo>
                  <a:lnTo>
                    <a:pt x="12719" y="90526"/>
                  </a:lnTo>
                  <a:lnTo>
                    <a:pt x="12893" y="90460"/>
                  </a:lnTo>
                  <a:lnTo>
                    <a:pt x="13383" y="90212"/>
                  </a:lnTo>
                  <a:lnTo>
                    <a:pt x="13538" y="90169"/>
                  </a:lnTo>
                  <a:lnTo>
                    <a:pt x="13775" y="90255"/>
                  </a:lnTo>
                  <a:lnTo>
                    <a:pt x="13859" y="90393"/>
                  </a:lnTo>
                  <a:lnTo>
                    <a:pt x="13934" y="90559"/>
                  </a:lnTo>
                  <a:lnTo>
                    <a:pt x="14001" y="90740"/>
                  </a:lnTo>
                  <a:lnTo>
                    <a:pt x="14073" y="90898"/>
                  </a:lnTo>
                  <a:lnTo>
                    <a:pt x="14164" y="91084"/>
                  </a:lnTo>
                  <a:lnTo>
                    <a:pt x="14246" y="91270"/>
                  </a:lnTo>
                  <a:lnTo>
                    <a:pt x="14333" y="91455"/>
                  </a:lnTo>
                  <a:lnTo>
                    <a:pt x="14425" y="91636"/>
                  </a:lnTo>
                  <a:lnTo>
                    <a:pt x="14531" y="91803"/>
                  </a:lnTo>
                  <a:lnTo>
                    <a:pt x="14658" y="91951"/>
                  </a:lnTo>
                  <a:lnTo>
                    <a:pt x="14801" y="92080"/>
                  </a:lnTo>
                  <a:lnTo>
                    <a:pt x="15097" y="92337"/>
                  </a:lnTo>
                  <a:lnTo>
                    <a:pt x="15235" y="92475"/>
                  </a:lnTo>
                  <a:lnTo>
                    <a:pt x="15391" y="92656"/>
                  </a:lnTo>
                  <a:lnTo>
                    <a:pt x="15538" y="92847"/>
                  </a:lnTo>
                  <a:lnTo>
                    <a:pt x="15676" y="93038"/>
                  </a:lnTo>
                  <a:lnTo>
                    <a:pt x="15810" y="93238"/>
                  </a:lnTo>
                  <a:lnTo>
                    <a:pt x="16159" y="93819"/>
                  </a:lnTo>
                  <a:lnTo>
                    <a:pt x="16262" y="94010"/>
                  </a:lnTo>
                  <a:lnTo>
                    <a:pt x="16344" y="94210"/>
                  </a:lnTo>
                  <a:lnTo>
                    <a:pt x="16395" y="94500"/>
                  </a:lnTo>
                  <a:lnTo>
                    <a:pt x="16380" y="94886"/>
                  </a:lnTo>
                  <a:lnTo>
                    <a:pt x="16415" y="95125"/>
                  </a:lnTo>
                  <a:lnTo>
                    <a:pt x="16480" y="95368"/>
                  </a:lnTo>
                  <a:lnTo>
                    <a:pt x="16558" y="95606"/>
                  </a:lnTo>
                  <a:lnTo>
                    <a:pt x="16642" y="95844"/>
                  </a:lnTo>
                  <a:lnTo>
                    <a:pt x="16716" y="96083"/>
                  </a:lnTo>
                  <a:lnTo>
                    <a:pt x="16851" y="96588"/>
                  </a:lnTo>
                  <a:lnTo>
                    <a:pt x="16939" y="96926"/>
                  </a:lnTo>
                  <a:lnTo>
                    <a:pt x="16978" y="97107"/>
                  </a:lnTo>
                  <a:lnTo>
                    <a:pt x="17050" y="97474"/>
                  </a:lnTo>
                  <a:lnTo>
                    <a:pt x="17097" y="97651"/>
                  </a:lnTo>
                  <a:lnTo>
                    <a:pt x="17159" y="97827"/>
                  </a:lnTo>
                  <a:lnTo>
                    <a:pt x="17251" y="97989"/>
                  </a:lnTo>
                  <a:lnTo>
                    <a:pt x="17591" y="98446"/>
                  </a:lnTo>
                  <a:lnTo>
                    <a:pt x="17682" y="98613"/>
                  </a:lnTo>
                  <a:lnTo>
                    <a:pt x="17758" y="98818"/>
                  </a:lnTo>
                  <a:lnTo>
                    <a:pt x="17818" y="99032"/>
                  </a:lnTo>
                  <a:lnTo>
                    <a:pt x="17905" y="99471"/>
                  </a:lnTo>
                  <a:lnTo>
                    <a:pt x="18014" y="99914"/>
                  </a:lnTo>
                  <a:lnTo>
                    <a:pt x="18063" y="100143"/>
                  </a:lnTo>
                  <a:lnTo>
                    <a:pt x="18119" y="100367"/>
                  </a:lnTo>
                  <a:lnTo>
                    <a:pt x="18193" y="100581"/>
                  </a:lnTo>
                  <a:lnTo>
                    <a:pt x="18297" y="100772"/>
                  </a:lnTo>
                  <a:lnTo>
                    <a:pt x="18411" y="100919"/>
                  </a:lnTo>
                  <a:lnTo>
                    <a:pt x="18537" y="101067"/>
                  </a:lnTo>
                  <a:lnTo>
                    <a:pt x="18684" y="101196"/>
                  </a:lnTo>
                  <a:lnTo>
                    <a:pt x="18838" y="101305"/>
                  </a:lnTo>
                  <a:lnTo>
                    <a:pt x="19001" y="101382"/>
                  </a:lnTo>
                  <a:lnTo>
                    <a:pt x="19159" y="101429"/>
                  </a:lnTo>
                  <a:lnTo>
                    <a:pt x="19333" y="101453"/>
                  </a:lnTo>
                  <a:lnTo>
                    <a:pt x="19511" y="101462"/>
                  </a:lnTo>
                  <a:lnTo>
                    <a:pt x="19682" y="101444"/>
                  </a:lnTo>
                  <a:lnTo>
                    <a:pt x="19831" y="101396"/>
                  </a:lnTo>
                  <a:lnTo>
                    <a:pt x="19991" y="101291"/>
                  </a:lnTo>
                  <a:lnTo>
                    <a:pt x="20125" y="101124"/>
                  </a:lnTo>
                  <a:lnTo>
                    <a:pt x="20243" y="100929"/>
                  </a:lnTo>
                  <a:lnTo>
                    <a:pt x="20446" y="100514"/>
                  </a:lnTo>
                  <a:lnTo>
                    <a:pt x="20553" y="100276"/>
                  </a:lnTo>
                  <a:lnTo>
                    <a:pt x="20648" y="100033"/>
                  </a:lnTo>
                  <a:lnTo>
                    <a:pt x="20726" y="99780"/>
                  </a:lnTo>
                  <a:lnTo>
                    <a:pt x="20786" y="99523"/>
                  </a:lnTo>
                  <a:lnTo>
                    <a:pt x="20826" y="99266"/>
                  </a:lnTo>
                  <a:lnTo>
                    <a:pt x="20846" y="99032"/>
                  </a:lnTo>
                  <a:lnTo>
                    <a:pt x="20842" y="98794"/>
                  </a:lnTo>
                  <a:lnTo>
                    <a:pt x="20826" y="98551"/>
                  </a:lnTo>
                  <a:lnTo>
                    <a:pt x="20762" y="97726"/>
                  </a:lnTo>
                  <a:lnTo>
                    <a:pt x="20679" y="97031"/>
                  </a:lnTo>
                  <a:lnTo>
                    <a:pt x="20648" y="96683"/>
                  </a:lnTo>
                  <a:lnTo>
                    <a:pt x="20644" y="96340"/>
                  </a:lnTo>
                  <a:lnTo>
                    <a:pt x="20664" y="96087"/>
                  </a:lnTo>
                  <a:lnTo>
                    <a:pt x="20691" y="95839"/>
                  </a:lnTo>
                  <a:lnTo>
                    <a:pt x="20762" y="95339"/>
                  </a:lnTo>
                  <a:lnTo>
                    <a:pt x="20786" y="95087"/>
                  </a:lnTo>
                  <a:lnTo>
                    <a:pt x="20802" y="94791"/>
                  </a:lnTo>
                  <a:lnTo>
                    <a:pt x="20802" y="94491"/>
                  </a:lnTo>
                  <a:lnTo>
                    <a:pt x="20798" y="94191"/>
                  </a:lnTo>
                  <a:lnTo>
                    <a:pt x="20802" y="93895"/>
                  </a:lnTo>
                  <a:lnTo>
                    <a:pt x="20818" y="93595"/>
                  </a:lnTo>
                  <a:lnTo>
                    <a:pt x="20826" y="93466"/>
                  </a:lnTo>
                  <a:lnTo>
                    <a:pt x="20889" y="92942"/>
                  </a:lnTo>
                  <a:lnTo>
                    <a:pt x="20909" y="92728"/>
                  </a:lnTo>
                  <a:lnTo>
                    <a:pt x="20956" y="92294"/>
                  </a:lnTo>
                  <a:lnTo>
                    <a:pt x="20969" y="92080"/>
                  </a:lnTo>
                  <a:lnTo>
                    <a:pt x="20969" y="91865"/>
                  </a:lnTo>
                  <a:lnTo>
                    <a:pt x="20960" y="91689"/>
                  </a:lnTo>
                  <a:lnTo>
                    <a:pt x="20944" y="91508"/>
                  </a:lnTo>
                  <a:lnTo>
                    <a:pt x="20925" y="91327"/>
                  </a:lnTo>
                  <a:lnTo>
                    <a:pt x="20897" y="91146"/>
                  </a:lnTo>
                  <a:lnTo>
                    <a:pt x="20865" y="90969"/>
                  </a:lnTo>
                  <a:lnTo>
                    <a:pt x="20806" y="90707"/>
                  </a:lnTo>
                  <a:lnTo>
                    <a:pt x="20731" y="90445"/>
                  </a:lnTo>
                  <a:lnTo>
                    <a:pt x="20644" y="90188"/>
                  </a:lnTo>
                  <a:lnTo>
                    <a:pt x="20537" y="89940"/>
                  </a:lnTo>
                  <a:lnTo>
                    <a:pt x="20414" y="89706"/>
                  </a:lnTo>
                  <a:lnTo>
                    <a:pt x="20228" y="89421"/>
                  </a:lnTo>
                  <a:lnTo>
                    <a:pt x="20121" y="89282"/>
                  </a:lnTo>
                  <a:lnTo>
                    <a:pt x="19891" y="89040"/>
                  </a:lnTo>
                  <a:lnTo>
                    <a:pt x="19753" y="88930"/>
                  </a:lnTo>
                  <a:lnTo>
                    <a:pt x="19606" y="88830"/>
                  </a:lnTo>
                  <a:lnTo>
                    <a:pt x="19448" y="88739"/>
                  </a:lnTo>
                  <a:lnTo>
                    <a:pt x="19286" y="88663"/>
                  </a:lnTo>
                  <a:lnTo>
                    <a:pt x="19123" y="88606"/>
                  </a:lnTo>
                  <a:lnTo>
                    <a:pt x="18954" y="88572"/>
                  </a:lnTo>
                  <a:lnTo>
                    <a:pt x="18771" y="88563"/>
                  </a:lnTo>
                  <a:lnTo>
                    <a:pt x="18593" y="88563"/>
                  </a:lnTo>
                  <a:lnTo>
                    <a:pt x="18228" y="88591"/>
                  </a:lnTo>
                  <a:lnTo>
                    <a:pt x="18094" y="88611"/>
                  </a:lnTo>
                  <a:lnTo>
                    <a:pt x="17963" y="88649"/>
                  </a:lnTo>
                  <a:lnTo>
                    <a:pt x="17829" y="88682"/>
                  </a:lnTo>
                  <a:lnTo>
                    <a:pt x="17571" y="88696"/>
                  </a:lnTo>
                  <a:lnTo>
                    <a:pt x="17373" y="88591"/>
                  </a:lnTo>
                  <a:lnTo>
                    <a:pt x="17184" y="88377"/>
                  </a:lnTo>
                  <a:lnTo>
                    <a:pt x="17010" y="88091"/>
                  </a:lnTo>
                  <a:lnTo>
                    <a:pt x="16863" y="87781"/>
                  </a:lnTo>
                  <a:lnTo>
                    <a:pt x="16760" y="87491"/>
                  </a:lnTo>
                  <a:lnTo>
                    <a:pt x="16729" y="87348"/>
                  </a:lnTo>
                  <a:lnTo>
                    <a:pt x="16685" y="86909"/>
                  </a:lnTo>
                  <a:lnTo>
                    <a:pt x="16653" y="86771"/>
                  </a:lnTo>
                  <a:lnTo>
                    <a:pt x="16582" y="86571"/>
                  </a:lnTo>
                  <a:lnTo>
                    <a:pt x="16482" y="86371"/>
                  </a:lnTo>
                  <a:lnTo>
                    <a:pt x="16373" y="86180"/>
                  </a:lnTo>
                  <a:lnTo>
                    <a:pt x="16253" y="85994"/>
                  </a:lnTo>
                  <a:lnTo>
                    <a:pt x="16139" y="85804"/>
                  </a:lnTo>
                  <a:lnTo>
                    <a:pt x="15754" y="85232"/>
                  </a:lnTo>
                  <a:lnTo>
                    <a:pt x="15676" y="85079"/>
                  </a:lnTo>
                  <a:lnTo>
                    <a:pt x="15609" y="84918"/>
                  </a:lnTo>
                  <a:lnTo>
                    <a:pt x="15553" y="84751"/>
                  </a:lnTo>
                  <a:lnTo>
                    <a:pt x="15453" y="84408"/>
                  </a:lnTo>
                  <a:lnTo>
                    <a:pt x="15311" y="84041"/>
                  </a:lnTo>
                  <a:lnTo>
                    <a:pt x="15224" y="83845"/>
                  </a:lnTo>
                  <a:lnTo>
                    <a:pt x="15133" y="83654"/>
                  </a:lnTo>
                  <a:lnTo>
                    <a:pt x="14935" y="83273"/>
                  </a:lnTo>
                  <a:lnTo>
                    <a:pt x="14832" y="83088"/>
                  </a:lnTo>
                  <a:lnTo>
                    <a:pt x="14725" y="82897"/>
                  </a:lnTo>
                  <a:lnTo>
                    <a:pt x="14614" y="82711"/>
                  </a:lnTo>
                  <a:lnTo>
                    <a:pt x="14491" y="82530"/>
                  </a:lnTo>
                  <a:lnTo>
                    <a:pt x="14246" y="82263"/>
                  </a:lnTo>
                  <a:lnTo>
                    <a:pt x="14119" y="82153"/>
                  </a:lnTo>
                  <a:lnTo>
                    <a:pt x="13471" y="81648"/>
                  </a:lnTo>
                  <a:lnTo>
                    <a:pt x="13162" y="81429"/>
                  </a:lnTo>
                  <a:lnTo>
                    <a:pt x="13004" y="81329"/>
                  </a:lnTo>
                  <a:lnTo>
                    <a:pt x="12810" y="81215"/>
                  </a:lnTo>
                  <a:lnTo>
                    <a:pt x="12616" y="81110"/>
                  </a:lnTo>
                  <a:lnTo>
                    <a:pt x="12414" y="81010"/>
                  </a:lnTo>
                  <a:lnTo>
                    <a:pt x="12207" y="80914"/>
                  </a:lnTo>
                  <a:lnTo>
                    <a:pt x="12002" y="80833"/>
                  </a:lnTo>
                  <a:lnTo>
                    <a:pt x="11839" y="80786"/>
                  </a:lnTo>
                  <a:lnTo>
                    <a:pt x="11661" y="80753"/>
                  </a:lnTo>
                  <a:lnTo>
                    <a:pt x="11492" y="80715"/>
                  </a:lnTo>
                  <a:lnTo>
                    <a:pt x="11229" y="80576"/>
                  </a:lnTo>
                  <a:lnTo>
                    <a:pt x="11174" y="80447"/>
                  </a:lnTo>
                  <a:lnTo>
                    <a:pt x="11158" y="80286"/>
                  </a:lnTo>
                  <a:lnTo>
                    <a:pt x="11162" y="80104"/>
                  </a:lnTo>
                  <a:lnTo>
                    <a:pt x="11178" y="79918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8" name="pg308"/>
            <p:cNvSpPr/>
            <p:nvPr/>
          </p:nvSpPr>
          <p:spPr>
            <a:xfrm>
              <a:off x="5622159" y="5470417"/>
              <a:ext cx="706793" cy="629185"/>
            </a:xfrm>
            <a:custGeom>
              <a:avLst/>
              <a:gdLst/>
              <a:ahLst/>
              <a:cxnLst/>
              <a:rect l="0" t="0" r="0" b="0"/>
              <a:pathLst>
                <a:path w="706793" h="629185">
                  <a:moveTo>
                    <a:pt x="667194" y="278632"/>
                  </a:moveTo>
                  <a:lnTo>
                    <a:pt x="666866" y="278813"/>
                  </a:lnTo>
                  <a:lnTo>
                    <a:pt x="666620" y="279028"/>
                  </a:lnTo>
                  <a:lnTo>
                    <a:pt x="666137" y="279175"/>
                  </a:lnTo>
                  <a:lnTo>
                    <a:pt x="665916" y="280281"/>
                  </a:lnTo>
                  <a:lnTo>
                    <a:pt x="665943" y="280524"/>
                  </a:lnTo>
                  <a:lnTo>
                    <a:pt x="665967" y="280695"/>
                  </a:lnTo>
                  <a:lnTo>
                    <a:pt x="665975" y="280867"/>
                  </a:lnTo>
                  <a:lnTo>
                    <a:pt x="665512" y="281367"/>
                  </a:lnTo>
                  <a:lnTo>
                    <a:pt x="665298" y="281448"/>
                  </a:lnTo>
                  <a:lnTo>
                    <a:pt x="665021" y="281529"/>
                  </a:lnTo>
                  <a:lnTo>
                    <a:pt x="664597" y="281515"/>
                  </a:lnTo>
                  <a:lnTo>
                    <a:pt x="664348" y="281401"/>
                  </a:lnTo>
                  <a:lnTo>
                    <a:pt x="664198" y="281324"/>
                  </a:lnTo>
                  <a:lnTo>
                    <a:pt x="663972" y="281205"/>
                  </a:lnTo>
                  <a:lnTo>
                    <a:pt x="663196" y="281115"/>
                  </a:lnTo>
                  <a:lnTo>
                    <a:pt x="662943" y="281205"/>
                  </a:lnTo>
                  <a:lnTo>
                    <a:pt x="662812" y="281248"/>
                  </a:lnTo>
                  <a:lnTo>
                    <a:pt x="662139" y="281420"/>
                  </a:lnTo>
                  <a:lnTo>
                    <a:pt x="662004" y="281463"/>
                  </a:lnTo>
                  <a:lnTo>
                    <a:pt x="661735" y="281539"/>
                  </a:lnTo>
                  <a:lnTo>
                    <a:pt x="661355" y="281610"/>
                  </a:lnTo>
                  <a:lnTo>
                    <a:pt x="661138" y="281629"/>
                  </a:lnTo>
                  <a:lnTo>
                    <a:pt x="660841" y="281687"/>
                  </a:lnTo>
                  <a:lnTo>
                    <a:pt x="660425" y="281796"/>
                  </a:lnTo>
                  <a:lnTo>
                    <a:pt x="660037" y="281782"/>
                  </a:lnTo>
                  <a:lnTo>
                    <a:pt x="659609" y="281844"/>
                  </a:lnTo>
                  <a:lnTo>
                    <a:pt x="659356" y="282044"/>
                  </a:lnTo>
                  <a:lnTo>
                    <a:pt x="659202" y="282292"/>
                  </a:lnTo>
                  <a:lnTo>
                    <a:pt x="659154" y="282430"/>
                  </a:lnTo>
                  <a:lnTo>
                    <a:pt x="659119" y="282573"/>
                  </a:lnTo>
                  <a:lnTo>
                    <a:pt x="659194" y="283407"/>
                  </a:lnTo>
                  <a:lnTo>
                    <a:pt x="659150" y="283721"/>
                  </a:lnTo>
                  <a:lnTo>
                    <a:pt x="659273" y="284841"/>
                  </a:lnTo>
                  <a:lnTo>
                    <a:pt x="659237" y="284975"/>
                  </a:lnTo>
                  <a:lnTo>
                    <a:pt x="659178" y="285851"/>
                  </a:lnTo>
                  <a:lnTo>
                    <a:pt x="658964" y="286042"/>
                  </a:lnTo>
                  <a:lnTo>
                    <a:pt x="658651" y="286347"/>
                  </a:lnTo>
                  <a:lnTo>
                    <a:pt x="658232" y="286333"/>
                  </a:lnTo>
                  <a:lnTo>
                    <a:pt x="658157" y="286066"/>
                  </a:lnTo>
                  <a:lnTo>
                    <a:pt x="657135" y="285251"/>
                  </a:lnTo>
                  <a:lnTo>
                    <a:pt x="657068" y="285551"/>
                  </a:lnTo>
                  <a:lnTo>
                    <a:pt x="656668" y="286242"/>
                  </a:lnTo>
                  <a:lnTo>
                    <a:pt x="657056" y="286762"/>
                  </a:lnTo>
                  <a:lnTo>
                    <a:pt x="657282" y="287067"/>
                  </a:lnTo>
                  <a:lnTo>
                    <a:pt x="657317" y="287210"/>
                  </a:lnTo>
                  <a:lnTo>
                    <a:pt x="656862" y="287839"/>
                  </a:lnTo>
                  <a:lnTo>
                    <a:pt x="656795" y="287972"/>
                  </a:lnTo>
                  <a:lnTo>
                    <a:pt x="656811" y="288210"/>
                  </a:lnTo>
                  <a:lnTo>
                    <a:pt x="656957" y="288620"/>
                  </a:lnTo>
                  <a:lnTo>
                    <a:pt x="657222" y="289078"/>
                  </a:lnTo>
                  <a:lnTo>
                    <a:pt x="656914" y="290469"/>
                  </a:lnTo>
                  <a:lnTo>
                    <a:pt x="656668" y="290588"/>
                  </a:lnTo>
                  <a:lnTo>
                    <a:pt x="656225" y="290931"/>
                  </a:lnTo>
                  <a:lnTo>
                    <a:pt x="656110" y="291084"/>
                  </a:lnTo>
                  <a:lnTo>
                    <a:pt x="656011" y="291246"/>
                  </a:lnTo>
                  <a:lnTo>
                    <a:pt x="656035" y="291408"/>
                  </a:lnTo>
                  <a:lnTo>
                    <a:pt x="656051" y="291570"/>
                  </a:lnTo>
                  <a:lnTo>
                    <a:pt x="656051" y="291737"/>
                  </a:lnTo>
                  <a:lnTo>
                    <a:pt x="656043" y="291903"/>
                  </a:lnTo>
                  <a:lnTo>
                    <a:pt x="656023" y="292061"/>
                  </a:lnTo>
                  <a:lnTo>
                    <a:pt x="655773" y="292737"/>
                  </a:lnTo>
                  <a:lnTo>
                    <a:pt x="655413" y="293104"/>
                  </a:lnTo>
                  <a:lnTo>
                    <a:pt x="655005" y="293657"/>
                  </a:lnTo>
                  <a:lnTo>
                    <a:pt x="654677" y="294215"/>
                  </a:lnTo>
                  <a:lnTo>
                    <a:pt x="654471" y="294796"/>
                  </a:lnTo>
                  <a:lnTo>
                    <a:pt x="654625" y="295120"/>
                  </a:lnTo>
                  <a:lnTo>
                    <a:pt x="654641" y="295739"/>
                  </a:lnTo>
                  <a:lnTo>
                    <a:pt x="654451" y="295983"/>
                  </a:lnTo>
                  <a:lnTo>
                    <a:pt x="654309" y="296206"/>
                  </a:lnTo>
                  <a:lnTo>
                    <a:pt x="654123" y="296435"/>
                  </a:lnTo>
                  <a:lnTo>
                    <a:pt x="653129" y="297846"/>
                  </a:lnTo>
                  <a:lnTo>
                    <a:pt x="652785" y="297955"/>
                  </a:lnTo>
                  <a:lnTo>
                    <a:pt x="652361" y="298265"/>
                  </a:lnTo>
                  <a:lnTo>
                    <a:pt x="652290" y="298408"/>
                  </a:lnTo>
                  <a:lnTo>
                    <a:pt x="652155" y="298675"/>
                  </a:lnTo>
                  <a:lnTo>
                    <a:pt x="651890" y="298956"/>
                  </a:lnTo>
                  <a:lnTo>
                    <a:pt x="651803" y="299085"/>
                  </a:lnTo>
                  <a:lnTo>
                    <a:pt x="651724" y="299213"/>
                  </a:lnTo>
                  <a:lnTo>
                    <a:pt x="651645" y="299352"/>
                  </a:lnTo>
                  <a:lnTo>
                    <a:pt x="651538" y="299580"/>
                  </a:lnTo>
                  <a:lnTo>
                    <a:pt x="651265" y="300076"/>
                  </a:lnTo>
                  <a:lnTo>
                    <a:pt x="650988" y="300324"/>
                  </a:lnTo>
                  <a:lnTo>
                    <a:pt x="650786" y="300767"/>
                  </a:lnTo>
                  <a:lnTo>
                    <a:pt x="650279" y="301129"/>
                  </a:lnTo>
                  <a:lnTo>
                    <a:pt x="650045" y="301182"/>
                  </a:lnTo>
                  <a:lnTo>
                    <a:pt x="649598" y="301791"/>
                  </a:lnTo>
                  <a:lnTo>
                    <a:pt x="649566" y="301977"/>
                  </a:lnTo>
                  <a:lnTo>
                    <a:pt x="649535" y="302135"/>
                  </a:lnTo>
                  <a:lnTo>
                    <a:pt x="649372" y="302301"/>
                  </a:lnTo>
                  <a:lnTo>
                    <a:pt x="649214" y="302282"/>
                  </a:lnTo>
                  <a:lnTo>
                    <a:pt x="649032" y="302249"/>
                  </a:lnTo>
                  <a:lnTo>
                    <a:pt x="648850" y="302225"/>
                  </a:lnTo>
                  <a:lnTo>
                    <a:pt x="648573" y="302382"/>
                  </a:lnTo>
                  <a:lnTo>
                    <a:pt x="648232" y="302745"/>
                  </a:lnTo>
                  <a:lnTo>
                    <a:pt x="647987" y="302926"/>
                  </a:lnTo>
                  <a:lnTo>
                    <a:pt x="647227" y="303054"/>
                  </a:lnTo>
                  <a:lnTo>
                    <a:pt x="646617" y="303331"/>
                  </a:lnTo>
                  <a:lnTo>
                    <a:pt x="646498" y="303540"/>
                  </a:lnTo>
                  <a:lnTo>
                    <a:pt x="646360" y="303831"/>
                  </a:lnTo>
                  <a:lnTo>
                    <a:pt x="646296" y="303979"/>
                  </a:lnTo>
                  <a:lnTo>
                    <a:pt x="646241" y="304126"/>
                  </a:lnTo>
                  <a:lnTo>
                    <a:pt x="646186" y="304312"/>
                  </a:lnTo>
                  <a:lnTo>
                    <a:pt x="646146" y="304508"/>
                  </a:lnTo>
                  <a:lnTo>
                    <a:pt x="646075" y="304898"/>
                  </a:lnTo>
                  <a:lnTo>
                    <a:pt x="646023" y="305089"/>
                  </a:lnTo>
                  <a:lnTo>
                    <a:pt x="645960" y="305251"/>
                  </a:lnTo>
                  <a:lnTo>
                    <a:pt x="645802" y="305570"/>
                  </a:lnTo>
                  <a:lnTo>
                    <a:pt x="645730" y="305728"/>
                  </a:lnTo>
                  <a:lnTo>
                    <a:pt x="645683" y="305894"/>
                  </a:lnTo>
                  <a:lnTo>
                    <a:pt x="645667" y="306028"/>
                  </a:lnTo>
                  <a:lnTo>
                    <a:pt x="645659" y="306166"/>
                  </a:lnTo>
                  <a:lnTo>
                    <a:pt x="645655" y="306304"/>
                  </a:lnTo>
                  <a:lnTo>
                    <a:pt x="645663" y="306442"/>
                  </a:lnTo>
                  <a:lnTo>
                    <a:pt x="645675" y="306581"/>
                  </a:lnTo>
                  <a:lnTo>
                    <a:pt x="645703" y="306785"/>
                  </a:lnTo>
                  <a:lnTo>
                    <a:pt x="645750" y="306990"/>
                  </a:lnTo>
                  <a:lnTo>
                    <a:pt x="645810" y="307191"/>
                  </a:lnTo>
                  <a:lnTo>
                    <a:pt x="645980" y="307734"/>
                  </a:lnTo>
                  <a:lnTo>
                    <a:pt x="646122" y="308144"/>
                  </a:lnTo>
                  <a:lnTo>
                    <a:pt x="646253" y="308558"/>
                  </a:lnTo>
                  <a:lnTo>
                    <a:pt x="646328" y="308835"/>
                  </a:lnTo>
                  <a:lnTo>
                    <a:pt x="646356" y="308973"/>
                  </a:lnTo>
                  <a:lnTo>
                    <a:pt x="646380" y="309183"/>
                  </a:lnTo>
                  <a:lnTo>
                    <a:pt x="646387" y="309392"/>
                  </a:lnTo>
                  <a:lnTo>
                    <a:pt x="646384" y="309816"/>
                  </a:lnTo>
                  <a:lnTo>
                    <a:pt x="646368" y="310593"/>
                  </a:lnTo>
                  <a:lnTo>
                    <a:pt x="646391" y="310736"/>
                  </a:lnTo>
                  <a:lnTo>
                    <a:pt x="646479" y="311027"/>
                  </a:lnTo>
                  <a:lnTo>
                    <a:pt x="646320" y="311432"/>
                  </a:lnTo>
                  <a:lnTo>
                    <a:pt x="645944" y="311761"/>
                  </a:lnTo>
                  <a:lnTo>
                    <a:pt x="645889" y="311904"/>
                  </a:lnTo>
                  <a:lnTo>
                    <a:pt x="645837" y="312056"/>
                  </a:lnTo>
                  <a:lnTo>
                    <a:pt x="645564" y="312418"/>
                  </a:lnTo>
                  <a:lnTo>
                    <a:pt x="645414" y="312509"/>
                  </a:lnTo>
                  <a:lnTo>
                    <a:pt x="645251" y="312580"/>
                  </a:lnTo>
                  <a:lnTo>
                    <a:pt x="645085" y="312633"/>
                  </a:lnTo>
                  <a:lnTo>
                    <a:pt x="644919" y="312666"/>
                  </a:lnTo>
                  <a:lnTo>
                    <a:pt x="644768" y="312666"/>
                  </a:lnTo>
                  <a:lnTo>
                    <a:pt x="644305" y="312575"/>
                  </a:lnTo>
                  <a:lnTo>
                    <a:pt x="644151" y="312571"/>
                  </a:lnTo>
                  <a:lnTo>
                    <a:pt x="644008" y="312590"/>
                  </a:lnTo>
                  <a:lnTo>
                    <a:pt x="643862" y="312623"/>
                  </a:lnTo>
                  <a:lnTo>
                    <a:pt x="643719" y="312671"/>
                  </a:lnTo>
                  <a:lnTo>
                    <a:pt x="643304" y="312947"/>
                  </a:lnTo>
                  <a:lnTo>
                    <a:pt x="643090" y="313200"/>
                  </a:lnTo>
                  <a:lnTo>
                    <a:pt x="642761" y="313514"/>
                  </a:lnTo>
                  <a:lnTo>
                    <a:pt x="642611" y="313671"/>
                  </a:lnTo>
                  <a:lnTo>
                    <a:pt x="642263" y="314086"/>
                  </a:lnTo>
                  <a:lnTo>
                    <a:pt x="641938" y="314467"/>
                  </a:lnTo>
                  <a:lnTo>
                    <a:pt x="641906" y="314610"/>
                  </a:lnTo>
                  <a:lnTo>
                    <a:pt x="641906" y="314763"/>
                  </a:lnTo>
                  <a:lnTo>
                    <a:pt x="641950" y="315082"/>
                  </a:lnTo>
                  <a:lnTo>
                    <a:pt x="641978" y="315358"/>
                  </a:lnTo>
                  <a:lnTo>
                    <a:pt x="641253" y="316559"/>
                  </a:lnTo>
                  <a:lnTo>
                    <a:pt x="641123" y="316535"/>
                  </a:lnTo>
                  <a:lnTo>
                    <a:pt x="640980" y="316459"/>
                  </a:lnTo>
                  <a:lnTo>
                    <a:pt x="640509" y="316478"/>
                  </a:lnTo>
                  <a:lnTo>
                    <a:pt x="640477" y="316607"/>
                  </a:lnTo>
                  <a:lnTo>
                    <a:pt x="640441" y="316864"/>
                  </a:lnTo>
                  <a:lnTo>
                    <a:pt x="640449" y="317069"/>
                  </a:lnTo>
                  <a:lnTo>
                    <a:pt x="640497" y="317284"/>
                  </a:lnTo>
                  <a:lnTo>
                    <a:pt x="640556" y="317498"/>
                  </a:lnTo>
                  <a:lnTo>
                    <a:pt x="640584" y="317689"/>
                  </a:lnTo>
                  <a:lnTo>
                    <a:pt x="640339" y="317974"/>
                  </a:lnTo>
                  <a:lnTo>
                    <a:pt x="639856" y="318375"/>
                  </a:lnTo>
                  <a:lnTo>
                    <a:pt x="639028" y="318932"/>
                  </a:lnTo>
                  <a:lnTo>
                    <a:pt x="638419" y="319213"/>
                  </a:lnTo>
                  <a:lnTo>
                    <a:pt x="638288" y="319185"/>
                  </a:lnTo>
                  <a:lnTo>
                    <a:pt x="637900" y="319042"/>
                  </a:lnTo>
                  <a:lnTo>
                    <a:pt x="637667" y="318966"/>
                  </a:lnTo>
                  <a:lnTo>
                    <a:pt x="637326" y="318832"/>
                  </a:lnTo>
                  <a:lnTo>
                    <a:pt x="637354" y="319013"/>
                  </a:lnTo>
                  <a:lnTo>
                    <a:pt x="637366" y="319199"/>
                  </a:lnTo>
                  <a:lnTo>
                    <a:pt x="637362" y="319385"/>
                  </a:lnTo>
                  <a:lnTo>
                    <a:pt x="637342" y="319571"/>
                  </a:lnTo>
                  <a:lnTo>
                    <a:pt x="637310" y="319752"/>
                  </a:lnTo>
                  <a:lnTo>
                    <a:pt x="637235" y="320024"/>
                  </a:lnTo>
                  <a:lnTo>
                    <a:pt x="637049" y="320395"/>
                  </a:lnTo>
                  <a:lnTo>
                    <a:pt x="636895" y="320519"/>
                  </a:lnTo>
                  <a:lnTo>
                    <a:pt x="636701" y="320610"/>
                  </a:lnTo>
                  <a:lnTo>
                    <a:pt x="636479" y="320676"/>
                  </a:lnTo>
                  <a:lnTo>
                    <a:pt x="636253" y="320738"/>
                  </a:lnTo>
                  <a:lnTo>
                    <a:pt x="635600" y="320977"/>
                  </a:lnTo>
                  <a:lnTo>
                    <a:pt x="635458" y="321039"/>
                  </a:lnTo>
                  <a:lnTo>
                    <a:pt x="634880" y="322211"/>
                  </a:lnTo>
                  <a:lnTo>
                    <a:pt x="634690" y="322287"/>
                  </a:lnTo>
                  <a:lnTo>
                    <a:pt x="634211" y="322416"/>
                  </a:lnTo>
                  <a:lnTo>
                    <a:pt x="634005" y="322511"/>
                  </a:lnTo>
                  <a:lnTo>
                    <a:pt x="633862" y="322606"/>
                  </a:lnTo>
                  <a:lnTo>
                    <a:pt x="633724" y="322706"/>
                  </a:lnTo>
                  <a:lnTo>
                    <a:pt x="633470" y="322935"/>
                  </a:lnTo>
                  <a:lnTo>
                    <a:pt x="633367" y="323064"/>
                  </a:lnTo>
                  <a:lnTo>
                    <a:pt x="633272" y="323221"/>
                  </a:lnTo>
                  <a:lnTo>
                    <a:pt x="633197" y="323388"/>
                  </a:lnTo>
                  <a:lnTo>
                    <a:pt x="633138" y="323569"/>
                  </a:lnTo>
                  <a:lnTo>
                    <a:pt x="633090" y="323755"/>
                  </a:lnTo>
                  <a:lnTo>
                    <a:pt x="633059" y="323936"/>
                  </a:lnTo>
                  <a:lnTo>
                    <a:pt x="633047" y="324155"/>
                  </a:lnTo>
                  <a:lnTo>
                    <a:pt x="633063" y="324379"/>
                  </a:lnTo>
                  <a:lnTo>
                    <a:pt x="633094" y="324608"/>
                  </a:lnTo>
                  <a:lnTo>
                    <a:pt x="633134" y="324837"/>
                  </a:lnTo>
                  <a:lnTo>
                    <a:pt x="633166" y="325065"/>
                  </a:lnTo>
                  <a:lnTo>
                    <a:pt x="633185" y="325489"/>
                  </a:lnTo>
                  <a:lnTo>
                    <a:pt x="633201" y="325623"/>
                  </a:lnTo>
                  <a:lnTo>
                    <a:pt x="633237" y="325756"/>
                  </a:lnTo>
                  <a:lnTo>
                    <a:pt x="633605" y="326257"/>
                  </a:lnTo>
                  <a:lnTo>
                    <a:pt x="633664" y="326390"/>
                  </a:lnTo>
                  <a:lnTo>
                    <a:pt x="633668" y="326538"/>
                  </a:lnTo>
                  <a:lnTo>
                    <a:pt x="633637" y="326695"/>
                  </a:lnTo>
                  <a:lnTo>
                    <a:pt x="633546" y="327019"/>
                  </a:lnTo>
                  <a:lnTo>
                    <a:pt x="633526" y="327276"/>
                  </a:lnTo>
                  <a:lnTo>
                    <a:pt x="633257" y="328139"/>
                  </a:lnTo>
                  <a:lnTo>
                    <a:pt x="632991" y="328582"/>
                  </a:lnTo>
                  <a:lnTo>
                    <a:pt x="632865" y="328835"/>
                  </a:lnTo>
                  <a:lnTo>
                    <a:pt x="632742" y="329121"/>
                  </a:lnTo>
                  <a:lnTo>
                    <a:pt x="632675" y="329264"/>
                  </a:lnTo>
                  <a:lnTo>
                    <a:pt x="632477" y="329621"/>
                  </a:lnTo>
                  <a:lnTo>
                    <a:pt x="632081" y="330202"/>
                  </a:lnTo>
                  <a:lnTo>
                    <a:pt x="631289" y="330831"/>
                  </a:lnTo>
                  <a:lnTo>
                    <a:pt x="631158" y="330879"/>
                  </a:lnTo>
                  <a:lnTo>
                    <a:pt x="631012" y="330965"/>
                  </a:lnTo>
                  <a:lnTo>
                    <a:pt x="630842" y="331027"/>
                  </a:lnTo>
                  <a:lnTo>
                    <a:pt x="630652" y="331060"/>
                  </a:lnTo>
                  <a:lnTo>
                    <a:pt x="630094" y="331141"/>
                  </a:lnTo>
                  <a:lnTo>
                    <a:pt x="629737" y="331174"/>
                  </a:lnTo>
                  <a:lnTo>
                    <a:pt x="629559" y="331184"/>
                  </a:lnTo>
                  <a:lnTo>
                    <a:pt x="629385" y="331184"/>
                  </a:lnTo>
                  <a:lnTo>
                    <a:pt x="629219" y="331174"/>
                  </a:lnTo>
                  <a:lnTo>
                    <a:pt x="629060" y="331136"/>
                  </a:lnTo>
                  <a:lnTo>
                    <a:pt x="628906" y="331070"/>
                  </a:lnTo>
                  <a:lnTo>
                    <a:pt x="628605" y="330898"/>
                  </a:lnTo>
                  <a:lnTo>
                    <a:pt x="628312" y="330765"/>
                  </a:lnTo>
                  <a:lnTo>
                    <a:pt x="628170" y="330688"/>
                  </a:lnTo>
                  <a:lnTo>
                    <a:pt x="628031" y="330626"/>
                  </a:lnTo>
                  <a:lnTo>
                    <a:pt x="627616" y="330774"/>
                  </a:lnTo>
                  <a:lnTo>
                    <a:pt x="627544" y="330908"/>
                  </a:lnTo>
                  <a:lnTo>
                    <a:pt x="627489" y="331060"/>
                  </a:lnTo>
                  <a:lnTo>
                    <a:pt x="627449" y="331198"/>
                  </a:lnTo>
                  <a:lnTo>
                    <a:pt x="627421" y="331356"/>
                  </a:lnTo>
                  <a:lnTo>
                    <a:pt x="627426" y="331522"/>
                  </a:lnTo>
                  <a:lnTo>
                    <a:pt x="627441" y="331689"/>
                  </a:lnTo>
                  <a:lnTo>
                    <a:pt x="627469" y="331861"/>
                  </a:lnTo>
                  <a:lnTo>
                    <a:pt x="627489" y="332027"/>
                  </a:lnTo>
                  <a:lnTo>
                    <a:pt x="627509" y="332237"/>
                  </a:lnTo>
                  <a:lnTo>
                    <a:pt x="627540" y="332452"/>
                  </a:lnTo>
                  <a:lnTo>
                    <a:pt x="627635" y="333081"/>
                  </a:lnTo>
                  <a:lnTo>
                    <a:pt x="627667" y="333243"/>
                  </a:lnTo>
                  <a:lnTo>
                    <a:pt x="627707" y="333405"/>
                  </a:lnTo>
                  <a:lnTo>
                    <a:pt x="627742" y="333571"/>
                  </a:lnTo>
                  <a:lnTo>
                    <a:pt x="627758" y="333724"/>
                  </a:lnTo>
                  <a:lnTo>
                    <a:pt x="627524" y="334062"/>
                  </a:lnTo>
                  <a:lnTo>
                    <a:pt x="627113" y="334348"/>
                  </a:lnTo>
                  <a:lnTo>
                    <a:pt x="626982" y="334544"/>
                  </a:lnTo>
                  <a:lnTo>
                    <a:pt x="626875" y="334768"/>
                  </a:lnTo>
                  <a:lnTo>
                    <a:pt x="626796" y="335011"/>
                  </a:lnTo>
                  <a:lnTo>
                    <a:pt x="626741" y="335258"/>
                  </a:lnTo>
                  <a:lnTo>
                    <a:pt x="626705" y="335501"/>
                  </a:lnTo>
                  <a:lnTo>
                    <a:pt x="626709" y="335687"/>
                  </a:lnTo>
                  <a:lnTo>
                    <a:pt x="626745" y="335883"/>
                  </a:lnTo>
                  <a:lnTo>
                    <a:pt x="626784" y="336073"/>
                  </a:lnTo>
                  <a:lnTo>
                    <a:pt x="626812" y="336264"/>
                  </a:lnTo>
                  <a:lnTo>
                    <a:pt x="626800" y="336445"/>
                  </a:lnTo>
                  <a:lnTo>
                    <a:pt x="626725" y="336636"/>
                  </a:lnTo>
                  <a:lnTo>
                    <a:pt x="626610" y="336821"/>
                  </a:lnTo>
                  <a:lnTo>
                    <a:pt x="626467" y="336998"/>
                  </a:lnTo>
                  <a:lnTo>
                    <a:pt x="626333" y="337183"/>
                  </a:lnTo>
                  <a:lnTo>
                    <a:pt x="626230" y="337374"/>
                  </a:lnTo>
                  <a:lnTo>
                    <a:pt x="626151" y="337627"/>
                  </a:lnTo>
                  <a:lnTo>
                    <a:pt x="626103" y="337889"/>
                  </a:lnTo>
                  <a:lnTo>
                    <a:pt x="626036" y="338432"/>
                  </a:lnTo>
                  <a:lnTo>
                    <a:pt x="625985" y="338699"/>
                  </a:lnTo>
                  <a:lnTo>
                    <a:pt x="625929" y="338894"/>
                  </a:lnTo>
                  <a:lnTo>
                    <a:pt x="625795" y="339290"/>
                  </a:lnTo>
                  <a:lnTo>
                    <a:pt x="625735" y="339490"/>
                  </a:lnTo>
                  <a:lnTo>
                    <a:pt x="625692" y="339690"/>
                  </a:lnTo>
                  <a:lnTo>
                    <a:pt x="625668" y="339852"/>
                  </a:lnTo>
                  <a:lnTo>
                    <a:pt x="625648" y="340019"/>
                  </a:lnTo>
                  <a:lnTo>
                    <a:pt x="625636" y="340186"/>
                  </a:lnTo>
                  <a:lnTo>
                    <a:pt x="625620" y="340519"/>
                  </a:lnTo>
                  <a:lnTo>
                    <a:pt x="625612" y="340762"/>
                  </a:lnTo>
                  <a:lnTo>
                    <a:pt x="625608" y="341005"/>
                  </a:lnTo>
                  <a:lnTo>
                    <a:pt x="625608" y="341491"/>
                  </a:lnTo>
                  <a:lnTo>
                    <a:pt x="625597" y="341734"/>
                  </a:lnTo>
                  <a:lnTo>
                    <a:pt x="625577" y="341977"/>
                  </a:lnTo>
                  <a:lnTo>
                    <a:pt x="625517" y="342463"/>
                  </a:lnTo>
                  <a:lnTo>
                    <a:pt x="625438" y="343207"/>
                  </a:lnTo>
                  <a:lnTo>
                    <a:pt x="625407" y="343459"/>
                  </a:lnTo>
                  <a:lnTo>
                    <a:pt x="625383" y="343717"/>
                  </a:lnTo>
                  <a:lnTo>
                    <a:pt x="625371" y="343969"/>
                  </a:lnTo>
                  <a:lnTo>
                    <a:pt x="625387" y="344222"/>
                  </a:lnTo>
                  <a:lnTo>
                    <a:pt x="625410" y="344427"/>
                  </a:lnTo>
                  <a:lnTo>
                    <a:pt x="625438" y="344637"/>
                  </a:lnTo>
                  <a:lnTo>
                    <a:pt x="626099" y="345547"/>
                  </a:lnTo>
                  <a:lnTo>
                    <a:pt x="626491" y="345737"/>
                  </a:lnTo>
                  <a:lnTo>
                    <a:pt x="626788" y="345871"/>
                  </a:lnTo>
                  <a:lnTo>
                    <a:pt x="627061" y="345971"/>
                  </a:lnTo>
                  <a:lnTo>
                    <a:pt x="627734" y="346552"/>
                  </a:lnTo>
                  <a:lnTo>
                    <a:pt x="627592" y="346843"/>
                  </a:lnTo>
                  <a:lnTo>
                    <a:pt x="627275" y="346886"/>
                  </a:lnTo>
                  <a:lnTo>
                    <a:pt x="626709" y="347539"/>
                  </a:lnTo>
                  <a:lnTo>
                    <a:pt x="626974" y="347982"/>
                  </a:lnTo>
                  <a:lnTo>
                    <a:pt x="627204" y="348530"/>
                  </a:lnTo>
                  <a:lnTo>
                    <a:pt x="627208" y="348658"/>
                  </a:lnTo>
                  <a:lnTo>
                    <a:pt x="627188" y="348906"/>
                  </a:lnTo>
                  <a:lnTo>
                    <a:pt x="627144" y="349073"/>
                  </a:lnTo>
                  <a:lnTo>
                    <a:pt x="627117" y="349240"/>
                  </a:lnTo>
                  <a:lnTo>
                    <a:pt x="627117" y="349402"/>
                  </a:lnTo>
                  <a:lnTo>
                    <a:pt x="627192" y="349588"/>
                  </a:lnTo>
                  <a:lnTo>
                    <a:pt x="627326" y="349764"/>
                  </a:lnTo>
                  <a:lnTo>
                    <a:pt x="627477" y="349940"/>
                  </a:lnTo>
                  <a:lnTo>
                    <a:pt x="627604" y="350117"/>
                  </a:lnTo>
                  <a:lnTo>
                    <a:pt x="627655" y="350293"/>
                  </a:lnTo>
                  <a:lnTo>
                    <a:pt x="627623" y="350460"/>
                  </a:lnTo>
                  <a:lnTo>
                    <a:pt x="627544" y="350622"/>
                  </a:lnTo>
                  <a:lnTo>
                    <a:pt x="627331" y="350951"/>
                  </a:lnTo>
                  <a:lnTo>
                    <a:pt x="627255" y="351117"/>
                  </a:lnTo>
                  <a:lnTo>
                    <a:pt x="627196" y="351298"/>
                  </a:lnTo>
                  <a:lnTo>
                    <a:pt x="627148" y="351479"/>
                  </a:lnTo>
                  <a:lnTo>
                    <a:pt x="627081" y="351851"/>
                  </a:lnTo>
                  <a:lnTo>
                    <a:pt x="627493" y="352628"/>
                  </a:lnTo>
                  <a:lnTo>
                    <a:pt x="627833" y="353166"/>
                  </a:lnTo>
                  <a:lnTo>
                    <a:pt x="627833" y="353295"/>
                  </a:lnTo>
                  <a:lnTo>
                    <a:pt x="627540" y="353843"/>
                  </a:lnTo>
                  <a:lnTo>
                    <a:pt x="627410" y="353915"/>
                  </a:lnTo>
                  <a:lnTo>
                    <a:pt x="627275" y="353981"/>
                  </a:lnTo>
                  <a:lnTo>
                    <a:pt x="626986" y="354086"/>
                  </a:lnTo>
                  <a:lnTo>
                    <a:pt x="626562" y="354501"/>
                  </a:lnTo>
                  <a:lnTo>
                    <a:pt x="626562" y="354658"/>
                  </a:lnTo>
                  <a:lnTo>
                    <a:pt x="626626" y="354801"/>
                  </a:lnTo>
                  <a:lnTo>
                    <a:pt x="626764" y="355020"/>
                  </a:lnTo>
                  <a:lnTo>
                    <a:pt x="626891" y="355173"/>
                  </a:lnTo>
                  <a:lnTo>
                    <a:pt x="627129" y="355416"/>
                  </a:lnTo>
                  <a:lnTo>
                    <a:pt x="627311" y="356388"/>
                  </a:lnTo>
                  <a:lnTo>
                    <a:pt x="627172" y="356388"/>
                  </a:lnTo>
                  <a:lnTo>
                    <a:pt x="627006" y="356359"/>
                  </a:lnTo>
                  <a:lnTo>
                    <a:pt x="626440" y="356149"/>
                  </a:lnTo>
                  <a:lnTo>
                    <a:pt x="626202" y="356002"/>
                  </a:lnTo>
                  <a:lnTo>
                    <a:pt x="625866" y="355802"/>
                  </a:lnTo>
                  <a:lnTo>
                    <a:pt x="625438" y="355568"/>
                  </a:lnTo>
                  <a:lnTo>
                    <a:pt x="625070" y="355378"/>
                  </a:lnTo>
                  <a:lnTo>
                    <a:pt x="624140" y="355382"/>
                  </a:lnTo>
                  <a:lnTo>
                    <a:pt x="623954" y="355616"/>
                  </a:lnTo>
                  <a:lnTo>
                    <a:pt x="623574" y="355816"/>
                  </a:lnTo>
                  <a:lnTo>
                    <a:pt x="623443" y="355792"/>
                  </a:lnTo>
                  <a:lnTo>
                    <a:pt x="623142" y="355864"/>
                  </a:lnTo>
                  <a:lnTo>
                    <a:pt x="622806" y="356192"/>
                  </a:lnTo>
                  <a:lnTo>
                    <a:pt x="622497" y="356307"/>
                  </a:lnTo>
                  <a:lnTo>
                    <a:pt x="621856" y="356640"/>
                  </a:lnTo>
                  <a:lnTo>
                    <a:pt x="621650" y="356807"/>
                  </a:lnTo>
                  <a:lnTo>
                    <a:pt x="621008" y="356817"/>
                  </a:lnTo>
                  <a:lnTo>
                    <a:pt x="620791" y="356674"/>
                  </a:lnTo>
                  <a:lnTo>
                    <a:pt x="620561" y="356655"/>
                  </a:lnTo>
                  <a:lnTo>
                    <a:pt x="620609" y="356807"/>
                  </a:lnTo>
                  <a:lnTo>
                    <a:pt x="620668" y="356969"/>
                  </a:lnTo>
                  <a:lnTo>
                    <a:pt x="620735" y="357193"/>
                  </a:lnTo>
                  <a:lnTo>
                    <a:pt x="620775" y="357360"/>
                  </a:lnTo>
                  <a:lnTo>
                    <a:pt x="621198" y="358566"/>
                  </a:lnTo>
                  <a:lnTo>
                    <a:pt x="620989" y="358542"/>
                  </a:lnTo>
                  <a:lnTo>
                    <a:pt x="620700" y="358589"/>
                  </a:lnTo>
                  <a:lnTo>
                    <a:pt x="620553" y="358666"/>
                  </a:lnTo>
                  <a:lnTo>
                    <a:pt x="620407" y="358699"/>
                  </a:lnTo>
                  <a:lnTo>
                    <a:pt x="620260" y="358689"/>
                  </a:lnTo>
                  <a:lnTo>
                    <a:pt x="619861" y="358999"/>
                  </a:lnTo>
                  <a:lnTo>
                    <a:pt x="619564" y="359180"/>
                  </a:lnTo>
                  <a:lnTo>
                    <a:pt x="619433" y="359266"/>
                  </a:lnTo>
                  <a:lnTo>
                    <a:pt x="619061" y="359485"/>
                  </a:lnTo>
                  <a:lnTo>
                    <a:pt x="618859" y="359480"/>
                  </a:lnTo>
                  <a:lnTo>
                    <a:pt x="618649" y="359404"/>
                  </a:lnTo>
                  <a:lnTo>
                    <a:pt x="618515" y="359376"/>
                  </a:lnTo>
                  <a:lnTo>
                    <a:pt x="618241" y="359347"/>
                  </a:lnTo>
                  <a:lnTo>
                    <a:pt x="618103" y="359342"/>
                  </a:lnTo>
                  <a:lnTo>
                    <a:pt x="617770" y="359371"/>
                  </a:lnTo>
                  <a:lnTo>
                    <a:pt x="617564" y="359328"/>
                  </a:lnTo>
                  <a:lnTo>
                    <a:pt x="617355" y="359180"/>
                  </a:lnTo>
                  <a:lnTo>
                    <a:pt x="617141" y="359161"/>
                  </a:lnTo>
                  <a:lnTo>
                    <a:pt x="616919" y="359214"/>
                  </a:lnTo>
                  <a:lnTo>
                    <a:pt x="616420" y="359247"/>
                  </a:lnTo>
                  <a:lnTo>
                    <a:pt x="616155" y="359290"/>
                  </a:lnTo>
                  <a:lnTo>
                    <a:pt x="615934" y="359523"/>
                  </a:lnTo>
                  <a:lnTo>
                    <a:pt x="615704" y="360190"/>
                  </a:lnTo>
                  <a:lnTo>
                    <a:pt x="615569" y="360248"/>
                  </a:lnTo>
                  <a:lnTo>
                    <a:pt x="615435" y="360243"/>
                  </a:lnTo>
                  <a:lnTo>
                    <a:pt x="614746" y="360219"/>
                  </a:lnTo>
                  <a:lnTo>
                    <a:pt x="614481" y="360567"/>
                  </a:lnTo>
                  <a:lnTo>
                    <a:pt x="615676" y="360648"/>
                  </a:lnTo>
                  <a:lnTo>
                    <a:pt x="615831" y="360638"/>
                  </a:lnTo>
                  <a:lnTo>
                    <a:pt x="615031" y="361820"/>
                  </a:lnTo>
                  <a:lnTo>
                    <a:pt x="614441" y="361911"/>
                  </a:lnTo>
                  <a:lnTo>
                    <a:pt x="614303" y="361992"/>
                  </a:lnTo>
                  <a:lnTo>
                    <a:pt x="613816" y="361711"/>
                  </a:lnTo>
                  <a:lnTo>
                    <a:pt x="613911" y="361515"/>
                  </a:lnTo>
                  <a:lnTo>
                    <a:pt x="613982" y="360619"/>
                  </a:lnTo>
                  <a:lnTo>
                    <a:pt x="613760" y="360658"/>
                  </a:lnTo>
                  <a:lnTo>
                    <a:pt x="612596" y="361553"/>
                  </a:lnTo>
                  <a:lnTo>
                    <a:pt x="612458" y="361620"/>
                  </a:lnTo>
                  <a:lnTo>
                    <a:pt x="612299" y="361668"/>
                  </a:lnTo>
                  <a:lnTo>
                    <a:pt x="611971" y="361725"/>
                  </a:lnTo>
                  <a:lnTo>
                    <a:pt x="611809" y="361768"/>
                  </a:lnTo>
                  <a:lnTo>
                    <a:pt x="611547" y="361868"/>
                  </a:lnTo>
                  <a:lnTo>
                    <a:pt x="611286" y="361978"/>
                  </a:lnTo>
                  <a:lnTo>
                    <a:pt x="611151" y="362016"/>
                  </a:lnTo>
                  <a:lnTo>
                    <a:pt x="611017" y="362049"/>
                  </a:lnTo>
                  <a:lnTo>
                    <a:pt x="610878" y="362073"/>
                  </a:lnTo>
                  <a:lnTo>
                    <a:pt x="610601" y="362111"/>
                  </a:lnTo>
                  <a:lnTo>
                    <a:pt x="610463" y="362135"/>
                  </a:lnTo>
                  <a:lnTo>
                    <a:pt x="610031" y="362235"/>
                  </a:lnTo>
                  <a:lnTo>
                    <a:pt x="609889" y="362263"/>
                  </a:lnTo>
                  <a:lnTo>
                    <a:pt x="609742" y="362287"/>
                  </a:lnTo>
                  <a:lnTo>
                    <a:pt x="609520" y="362311"/>
                  </a:lnTo>
                  <a:lnTo>
                    <a:pt x="609295" y="362321"/>
                  </a:lnTo>
                  <a:lnTo>
                    <a:pt x="608895" y="362240"/>
                  </a:lnTo>
                  <a:lnTo>
                    <a:pt x="608717" y="362221"/>
                  </a:lnTo>
                  <a:lnTo>
                    <a:pt x="608535" y="362216"/>
                  </a:lnTo>
                  <a:lnTo>
                    <a:pt x="608349" y="362225"/>
                  </a:lnTo>
                  <a:lnTo>
                    <a:pt x="608171" y="362263"/>
                  </a:lnTo>
                  <a:lnTo>
                    <a:pt x="607517" y="362749"/>
                  </a:lnTo>
                  <a:lnTo>
                    <a:pt x="607280" y="363093"/>
                  </a:lnTo>
                  <a:lnTo>
                    <a:pt x="606971" y="363421"/>
                  </a:lnTo>
                  <a:lnTo>
                    <a:pt x="606666" y="364141"/>
                  </a:lnTo>
                  <a:lnTo>
                    <a:pt x="606504" y="364279"/>
                  </a:lnTo>
                  <a:lnTo>
                    <a:pt x="606179" y="364460"/>
                  </a:lnTo>
                  <a:lnTo>
                    <a:pt x="605491" y="363688"/>
                  </a:lnTo>
                  <a:lnTo>
                    <a:pt x="605308" y="363645"/>
                  </a:lnTo>
                  <a:lnTo>
                    <a:pt x="605075" y="363617"/>
                  </a:lnTo>
                  <a:lnTo>
                    <a:pt x="604426" y="363507"/>
                  </a:lnTo>
                  <a:lnTo>
                    <a:pt x="603887" y="363350"/>
                  </a:lnTo>
                  <a:lnTo>
                    <a:pt x="603404" y="363760"/>
                  </a:lnTo>
                  <a:lnTo>
                    <a:pt x="603270" y="363726"/>
                  </a:lnTo>
                  <a:lnTo>
                    <a:pt x="602973" y="363593"/>
                  </a:lnTo>
                  <a:lnTo>
                    <a:pt x="602692" y="363479"/>
                  </a:lnTo>
                  <a:lnTo>
                    <a:pt x="602549" y="363407"/>
                  </a:lnTo>
                  <a:lnTo>
                    <a:pt x="602411" y="363345"/>
                  </a:lnTo>
                  <a:lnTo>
                    <a:pt x="602276" y="363302"/>
                  </a:lnTo>
                  <a:lnTo>
                    <a:pt x="601908" y="363369"/>
                  </a:lnTo>
                  <a:lnTo>
                    <a:pt x="601476" y="363622"/>
                  </a:lnTo>
                  <a:lnTo>
                    <a:pt x="601286" y="363736"/>
                  </a:lnTo>
                  <a:lnTo>
                    <a:pt x="600788" y="363869"/>
                  </a:lnTo>
                  <a:lnTo>
                    <a:pt x="599988" y="363426"/>
                  </a:lnTo>
                  <a:lnTo>
                    <a:pt x="599612" y="363464"/>
                  </a:lnTo>
                  <a:lnTo>
                    <a:pt x="599430" y="363531"/>
                  </a:lnTo>
                  <a:lnTo>
                    <a:pt x="599394" y="363765"/>
                  </a:lnTo>
                  <a:lnTo>
                    <a:pt x="599264" y="363784"/>
                  </a:lnTo>
                  <a:lnTo>
                    <a:pt x="598927" y="363798"/>
                  </a:lnTo>
                  <a:lnTo>
                    <a:pt x="598646" y="363860"/>
                  </a:lnTo>
                  <a:lnTo>
                    <a:pt x="598163" y="364079"/>
                  </a:lnTo>
                  <a:lnTo>
                    <a:pt x="597787" y="364479"/>
                  </a:lnTo>
                  <a:lnTo>
                    <a:pt x="597807" y="364794"/>
                  </a:lnTo>
                  <a:lnTo>
                    <a:pt x="597763" y="365075"/>
                  </a:lnTo>
                  <a:lnTo>
                    <a:pt x="597383" y="365509"/>
                  </a:lnTo>
                  <a:lnTo>
                    <a:pt x="597245" y="365518"/>
                  </a:lnTo>
                  <a:lnTo>
                    <a:pt x="596932" y="365618"/>
                  </a:lnTo>
                  <a:lnTo>
                    <a:pt x="596560" y="365914"/>
                  </a:lnTo>
                  <a:lnTo>
                    <a:pt x="596425" y="365980"/>
                  </a:lnTo>
                  <a:lnTo>
                    <a:pt x="596287" y="366038"/>
                  </a:lnTo>
                  <a:lnTo>
                    <a:pt x="595998" y="366128"/>
                  </a:lnTo>
                  <a:lnTo>
                    <a:pt x="595855" y="366157"/>
                  </a:lnTo>
                  <a:lnTo>
                    <a:pt x="595713" y="366176"/>
                  </a:lnTo>
                  <a:lnTo>
                    <a:pt x="595566" y="366190"/>
                  </a:lnTo>
                  <a:lnTo>
                    <a:pt x="595420" y="366195"/>
                  </a:lnTo>
                  <a:lnTo>
                    <a:pt x="595158" y="366185"/>
                  </a:lnTo>
                  <a:lnTo>
                    <a:pt x="594260" y="365790"/>
                  </a:lnTo>
                  <a:lnTo>
                    <a:pt x="594113" y="365775"/>
                  </a:lnTo>
                  <a:lnTo>
                    <a:pt x="593951" y="365795"/>
                  </a:lnTo>
                  <a:lnTo>
                    <a:pt x="593789" y="365837"/>
                  </a:lnTo>
                  <a:lnTo>
                    <a:pt x="593622" y="365890"/>
                  </a:lnTo>
                  <a:lnTo>
                    <a:pt x="593460" y="365928"/>
                  </a:lnTo>
                  <a:lnTo>
                    <a:pt x="592439" y="365675"/>
                  </a:lnTo>
                  <a:lnTo>
                    <a:pt x="592237" y="365475"/>
                  </a:lnTo>
                  <a:lnTo>
                    <a:pt x="591881" y="365104"/>
                  </a:lnTo>
                  <a:lnTo>
                    <a:pt x="591726" y="365008"/>
                  </a:lnTo>
                  <a:lnTo>
                    <a:pt x="591378" y="364860"/>
                  </a:lnTo>
                  <a:lnTo>
                    <a:pt x="591220" y="364779"/>
                  </a:lnTo>
                  <a:lnTo>
                    <a:pt x="590978" y="364465"/>
                  </a:lnTo>
                  <a:lnTo>
                    <a:pt x="590748" y="364036"/>
                  </a:lnTo>
                  <a:lnTo>
                    <a:pt x="591164" y="362840"/>
                  </a:lnTo>
                  <a:lnTo>
                    <a:pt x="590883" y="362387"/>
                  </a:lnTo>
                  <a:lnTo>
                    <a:pt x="590598" y="362249"/>
                  </a:lnTo>
                  <a:lnTo>
                    <a:pt x="589973" y="362078"/>
                  </a:lnTo>
                  <a:lnTo>
                    <a:pt x="589410" y="361954"/>
                  </a:lnTo>
                  <a:lnTo>
                    <a:pt x="589129" y="361901"/>
                  </a:lnTo>
                  <a:lnTo>
                    <a:pt x="588797" y="361849"/>
                  </a:lnTo>
                  <a:lnTo>
                    <a:pt x="588464" y="361801"/>
                  </a:lnTo>
                  <a:lnTo>
                    <a:pt x="588132" y="361763"/>
                  </a:lnTo>
                  <a:lnTo>
                    <a:pt x="587795" y="361734"/>
                  </a:lnTo>
                  <a:lnTo>
                    <a:pt x="587142" y="361706"/>
                  </a:lnTo>
                  <a:lnTo>
                    <a:pt x="586818" y="361696"/>
                  </a:lnTo>
                  <a:lnTo>
                    <a:pt x="586497" y="361696"/>
                  </a:lnTo>
                  <a:lnTo>
                    <a:pt x="586180" y="361715"/>
                  </a:lnTo>
                  <a:lnTo>
                    <a:pt x="585867" y="361763"/>
                  </a:lnTo>
                  <a:lnTo>
                    <a:pt x="585575" y="361844"/>
                  </a:lnTo>
                  <a:lnTo>
                    <a:pt x="585290" y="361954"/>
                  </a:lnTo>
                  <a:lnTo>
                    <a:pt x="585008" y="362082"/>
                  </a:lnTo>
                  <a:lnTo>
                    <a:pt x="584181" y="362478"/>
                  </a:lnTo>
                  <a:lnTo>
                    <a:pt x="583912" y="362616"/>
                  </a:lnTo>
                  <a:lnTo>
                    <a:pt x="583112" y="363045"/>
                  </a:lnTo>
                  <a:lnTo>
                    <a:pt x="582435" y="363383"/>
                  </a:lnTo>
                  <a:lnTo>
                    <a:pt x="582218" y="363502"/>
                  </a:lnTo>
                  <a:lnTo>
                    <a:pt x="582000" y="363631"/>
                  </a:lnTo>
                  <a:lnTo>
                    <a:pt x="581786" y="363779"/>
                  </a:lnTo>
                  <a:lnTo>
                    <a:pt x="581576" y="363931"/>
                  </a:lnTo>
                  <a:lnTo>
                    <a:pt x="580959" y="364413"/>
                  </a:lnTo>
                  <a:lnTo>
                    <a:pt x="580824" y="364503"/>
                  </a:lnTo>
                  <a:lnTo>
                    <a:pt x="580547" y="364679"/>
                  </a:lnTo>
                  <a:lnTo>
                    <a:pt x="580306" y="364894"/>
                  </a:lnTo>
                  <a:lnTo>
                    <a:pt x="580195" y="365056"/>
                  </a:lnTo>
                  <a:lnTo>
                    <a:pt x="580100" y="365237"/>
                  </a:lnTo>
                  <a:lnTo>
                    <a:pt x="580024" y="365437"/>
                  </a:lnTo>
                  <a:lnTo>
                    <a:pt x="579973" y="365637"/>
                  </a:lnTo>
                  <a:lnTo>
                    <a:pt x="579949" y="365837"/>
                  </a:lnTo>
                  <a:lnTo>
                    <a:pt x="579957" y="366009"/>
                  </a:lnTo>
                  <a:lnTo>
                    <a:pt x="579997" y="366185"/>
                  </a:lnTo>
                  <a:lnTo>
                    <a:pt x="580052" y="366362"/>
                  </a:lnTo>
                  <a:lnTo>
                    <a:pt x="580100" y="366538"/>
                  </a:lnTo>
                  <a:lnTo>
                    <a:pt x="580119" y="366714"/>
                  </a:lnTo>
                  <a:lnTo>
                    <a:pt x="580108" y="366986"/>
                  </a:lnTo>
                  <a:lnTo>
                    <a:pt x="580052" y="367257"/>
                  </a:lnTo>
                  <a:lnTo>
                    <a:pt x="579977" y="367534"/>
                  </a:lnTo>
                  <a:lnTo>
                    <a:pt x="579795" y="368072"/>
                  </a:lnTo>
                  <a:lnTo>
                    <a:pt x="579692" y="368363"/>
                  </a:lnTo>
                  <a:lnTo>
                    <a:pt x="579637" y="368506"/>
                  </a:lnTo>
                  <a:lnTo>
                    <a:pt x="579514" y="368792"/>
                  </a:lnTo>
                  <a:lnTo>
                    <a:pt x="579395" y="368978"/>
                  </a:lnTo>
                  <a:lnTo>
                    <a:pt x="579098" y="369349"/>
                  </a:lnTo>
                  <a:lnTo>
                    <a:pt x="578991" y="369526"/>
                  </a:lnTo>
                  <a:lnTo>
                    <a:pt x="579260" y="370188"/>
                  </a:lnTo>
                  <a:lnTo>
                    <a:pt x="579280" y="370369"/>
                  </a:lnTo>
                  <a:lnTo>
                    <a:pt x="579268" y="370569"/>
                  </a:lnTo>
                  <a:lnTo>
                    <a:pt x="579225" y="370774"/>
                  </a:lnTo>
                  <a:lnTo>
                    <a:pt x="579055" y="371060"/>
                  </a:lnTo>
                  <a:lnTo>
                    <a:pt x="578924" y="371094"/>
                  </a:lnTo>
                  <a:lnTo>
                    <a:pt x="578754" y="371084"/>
                  </a:lnTo>
                  <a:lnTo>
                    <a:pt x="578576" y="371055"/>
                  </a:lnTo>
                  <a:lnTo>
                    <a:pt x="578322" y="371294"/>
                  </a:lnTo>
                  <a:lnTo>
                    <a:pt x="578393" y="371565"/>
                  </a:lnTo>
                  <a:lnTo>
                    <a:pt x="578176" y="372304"/>
                  </a:lnTo>
                  <a:lnTo>
                    <a:pt x="577839" y="372676"/>
                  </a:lnTo>
                  <a:lnTo>
                    <a:pt x="577760" y="372838"/>
                  </a:lnTo>
                  <a:lnTo>
                    <a:pt x="577657" y="373124"/>
                  </a:lnTo>
                  <a:lnTo>
                    <a:pt x="577210" y="373872"/>
                  </a:lnTo>
                  <a:lnTo>
                    <a:pt x="576953" y="374024"/>
                  </a:lnTo>
                  <a:lnTo>
                    <a:pt x="576786" y="374100"/>
                  </a:lnTo>
                  <a:lnTo>
                    <a:pt x="576612" y="374162"/>
                  </a:lnTo>
                  <a:lnTo>
                    <a:pt x="576252" y="374258"/>
                  </a:lnTo>
                  <a:lnTo>
                    <a:pt x="575868" y="374391"/>
                  </a:lnTo>
                  <a:lnTo>
                    <a:pt x="574827" y="374710"/>
                  </a:lnTo>
                  <a:lnTo>
                    <a:pt x="574835" y="374849"/>
                  </a:lnTo>
                  <a:lnTo>
                    <a:pt x="574898" y="375135"/>
                  </a:lnTo>
                  <a:lnTo>
                    <a:pt x="574918" y="375277"/>
                  </a:lnTo>
                  <a:lnTo>
                    <a:pt x="574914" y="375711"/>
                  </a:lnTo>
                  <a:lnTo>
                    <a:pt x="574740" y="375945"/>
                  </a:lnTo>
                  <a:lnTo>
                    <a:pt x="574554" y="375973"/>
                  </a:lnTo>
                  <a:lnTo>
                    <a:pt x="574320" y="375973"/>
                  </a:lnTo>
                  <a:lnTo>
                    <a:pt x="574079" y="375983"/>
                  </a:lnTo>
                  <a:lnTo>
                    <a:pt x="573865" y="376016"/>
                  </a:lnTo>
                  <a:lnTo>
                    <a:pt x="573703" y="376064"/>
                  </a:lnTo>
                  <a:lnTo>
                    <a:pt x="573540" y="376121"/>
                  </a:lnTo>
                  <a:lnTo>
                    <a:pt x="573386" y="376183"/>
                  </a:lnTo>
                  <a:lnTo>
                    <a:pt x="573227" y="376254"/>
                  </a:lnTo>
                  <a:lnTo>
                    <a:pt x="573077" y="376331"/>
                  </a:lnTo>
                  <a:lnTo>
                    <a:pt x="572725" y="376493"/>
                  </a:lnTo>
                  <a:lnTo>
                    <a:pt x="572554" y="376583"/>
                  </a:lnTo>
                  <a:lnTo>
                    <a:pt x="572297" y="376926"/>
                  </a:lnTo>
                  <a:lnTo>
                    <a:pt x="572289" y="377060"/>
                  </a:lnTo>
                  <a:lnTo>
                    <a:pt x="572301" y="377198"/>
                  </a:lnTo>
                  <a:lnTo>
                    <a:pt x="572325" y="377336"/>
                  </a:lnTo>
                  <a:lnTo>
                    <a:pt x="572357" y="377470"/>
                  </a:lnTo>
                  <a:lnTo>
                    <a:pt x="572416" y="377603"/>
                  </a:lnTo>
                  <a:lnTo>
                    <a:pt x="572507" y="377746"/>
                  </a:lnTo>
                  <a:lnTo>
                    <a:pt x="572602" y="377879"/>
                  </a:lnTo>
                  <a:lnTo>
                    <a:pt x="572487" y="378151"/>
                  </a:lnTo>
                  <a:lnTo>
                    <a:pt x="572242" y="378113"/>
                  </a:lnTo>
                  <a:lnTo>
                    <a:pt x="572139" y="377984"/>
                  </a:lnTo>
                  <a:lnTo>
                    <a:pt x="571941" y="377708"/>
                  </a:lnTo>
                  <a:lnTo>
                    <a:pt x="571707" y="377751"/>
                  </a:lnTo>
                  <a:lnTo>
                    <a:pt x="571509" y="377898"/>
                  </a:lnTo>
                  <a:lnTo>
                    <a:pt x="571110" y="378184"/>
                  </a:lnTo>
                  <a:lnTo>
                    <a:pt x="570951" y="378237"/>
                  </a:lnTo>
                  <a:lnTo>
                    <a:pt x="570599" y="378270"/>
                  </a:lnTo>
                  <a:lnTo>
                    <a:pt x="570203" y="378594"/>
                  </a:lnTo>
                  <a:lnTo>
                    <a:pt x="570171" y="378728"/>
                  </a:lnTo>
                  <a:lnTo>
                    <a:pt x="569807" y="380167"/>
                  </a:lnTo>
                  <a:lnTo>
                    <a:pt x="569676" y="380214"/>
                  </a:lnTo>
                  <a:lnTo>
                    <a:pt x="569395" y="380291"/>
                  </a:lnTo>
                  <a:lnTo>
                    <a:pt x="569261" y="380334"/>
                  </a:lnTo>
                  <a:lnTo>
                    <a:pt x="569063" y="380419"/>
                  </a:lnTo>
                  <a:lnTo>
                    <a:pt x="568667" y="380615"/>
                  </a:lnTo>
                  <a:lnTo>
                    <a:pt x="568469" y="380691"/>
                  </a:lnTo>
                  <a:lnTo>
                    <a:pt x="568152" y="380724"/>
                  </a:lnTo>
                  <a:lnTo>
                    <a:pt x="566585" y="380963"/>
                  </a:lnTo>
                  <a:lnTo>
                    <a:pt x="566494" y="380772"/>
                  </a:lnTo>
                  <a:lnTo>
                    <a:pt x="566411" y="380562"/>
                  </a:lnTo>
                  <a:lnTo>
                    <a:pt x="565995" y="380453"/>
                  </a:lnTo>
                  <a:lnTo>
                    <a:pt x="565738" y="380762"/>
                  </a:lnTo>
                  <a:lnTo>
                    <a:pt x="564166" y="381129"/>
                  </a:lnTo>
                  <a:lnTo>
                    <a:pt x="564071" y="381263"/>
                  </a:lnTo>
                  <a:lnTo>
                    <a:pt x="563992" y="381406"/>
                  </a:lnTo>
                  <a:lnTo>
                    <a:pt x="563936" y="381558"/>
                  </a:lnTo>
                  <a:lnTo>
                    <a:pt x="563905" y="381701"/>
                  </a:lnTo>
                  <a:lnTo>
                    <a:pt x="563703" y="382006"/>
                  </a:lnTo>
                  <a:lnTo>
                    <a:pt x="563616" y="382163"/>
                  </a:lnTo>
                  <a:lnTo>
                    <a:pt x="563537" y="382325"/>
                  </a:lnTo>
                  <a:lnTo>
                    <a:pt x="563461" y="382492"/>
                  </a:lnTo>
                  <a:lnTo>
                    <a:pt x="563370" y="382754"/>
                  </a:lnTo>
                  <a:lnTo>
                    <a:pt x="563299" y="383035"/>
                  </a:lnTo>
                  <a:lnTo>
                    <a:pt x="563248" y="383317"/>
                  </a:lnTo>
                  <a:lnTo>
                    <a:pt x="563212" y="383603"/>
                  </a:lnTo>
                  <a:lnTo>
                    <a:pt x="563192" y="383884"/>
                  </a:lnTo>
                  <a:lnTo>
                    <a:pt x="563184" y="384122"/>
                  </a:lnTo>
                  <a:lnTo>
                    <a:pt x="563188" y="384365"/>
                  </a:lnTo>
                  <a:lnTo>
                    <a:pt x="563204" y="384603"/>
                  </a:lnTo>
                  <a:lnTo>
                    <a:pt x="563224" y="384842"/>
                  </a:lnTo>
                  <a:lnTo>
                    <a:pt x="563252" y="385080"/>
                  </a:lnTo>
                  <a:lnTo>
                    <a:pt x="563275" y="385256"/>
                  </a:lnTo>
                  <a:lnTo>
                    <a:pt x="563331" y="385604"/>
                  </a:lnTo>
                  <a:lnTo>
                    <a:pt x="563398" y="385947"/>
                  </a:lnTo>
                  <a:lnTo>
                    <a:pt x="563501" y="386419"/>
                  </a:lnTo>
                  <a:lnTo>
                    <a:pt x="563556" y="386652"/>
                  </a:lnTo>
                  <a:lnTo>
                    <a:pt x="563624" y="386881"/>
                  </a:lnTo>
                  <a:lnTo>
                    <a:pt x="563810" y="387381"/>
                  </a:lnTo>
                  <a:lnTo>
                    <a:pt x="564024" y="387729"/>
                  </a:lnTo>
                  <a:lnTo>
                    <a:pt x="564154" y="387786"/>
                  </a:lnTo>
                  <a:lnTo>
                    <a:pt x="564305" y="387815"/>
                  </a:lnTo>
                  <a:lnTo>
                    <a:pt x="564471" y="387820"/>
                  </a:lnTo>
                  <a:lnTo>
                    <a:pt x="564641" y="387820"/>
                  </a:lnTo>
                  <a:lnTo>
                    <a:pt x="565045" y="387834"/>
                  </a:lnTo>
                  <a:lnTo>
                    <a:pt x="565536" y="387825"/>
                  </a:lnTo>
                  <a:lnTo>
                    <a:pt x="565773" y="387839"/>
                  </a:lnTo>
                  <a:lnTo>
                    <a:pt x="566229" y="387991"/>
                  </a:lnTo>
                  <a:lnTo>
                    <a:pt x="566688" y="388263"/>
                  </a:lnTo>
                  <a:lnTo>
                    <a:pt x="567179" y="388525"/>
                  </a:lnTo>
                  <a:lnTo>
                    <a:pt x="567325" y="388511"/>
                  </a:lnTo>
                  <a:lnTo>
                    <a:pt x="567476" y="388449"/>
                  </a:lnTo>
                  <a:lnTo>
                    <a:pt x="567630" y="388358"/>
                  </a:lnTo>
                  <a:lnTo>
                    <a:pt x="567780" y="388263"/>
                  </a:lnTo>
                  <a:lnTo>
                    <a:pt x="568465" y="387810"/>
                  </a:lnTo>
                  <a:lnTo>
                    <a:pt x="568600" y="387858"/>
                  </a:lnTo>
                  <a:lnTo>
                    <a:pt x="568750" y="387987"/>
                  </a:lnTo>
                  <a:lnTo>
                    <a:pt x="568897" y="388168"/>
                  </a:lnTo>
                  <a:lnTo>
                    <a:pt x="569023" y="388373"/>
                  </a:lnTo>
                  <a:lnTo>
                    <a:pt x="569154" y="388787"/>
                  </a:lnTo>
                  <a:lnTo>
                    <a:pt x="569182" y="389140"/>
                  </a:lnTo>
                  <a:lnTo>
                    <a:pt x="569225" y="389321"/>
                  </a:lnTo>
                  <a:lnTo>
                    <a:pt x="569348" y="389688"/>
                  </a:lnTo>
                  <a:lnTo>
                    <a:pt x="569395" y="389869"/>
                  </a:lnTo>
                  <a:lnTo>
                    <a:pt x="569411" y="390050"/>
                  </a:lnTo>
                  <a:lnTo>
                    <a:pt x="569399" y="390179"/>
                  </a:lnTo>
                  <a:lnTo>
                    <a:pt x="569368" y="390312"/>
                  </a:lnTo>
                  <a:lnTo>
                    <a:pt x="569297" y="390574"/>
                  </a:lnTo>
                  <a:lnTo>
                    <a:pt x="569277" y="390703"/>
                  </a:lnTo>
                  <a:lnTo>
                    <a:pt x="569269" y="390898"/>
                  </a:lnTo>
                  <a:lnTo>
                    <a:pt x="569269" y="391094"/>
                  </a:lnTo>
                  <a:lnTo>
                    <a:pt x="569285" y="391294"/>
                  </a:lnTo>
                  <a:lnTo>
                    <a:pt x="569320" y="391480"/>
                  </a:lnTo>
                  <a:lnTo>
                    <a:pt x="569384" y="391651"/>
                  </a:lnTo>
                  <a:lnTo>
                    <a:pt x="569578" y="391894"/>
                  </a:lnTo>
                  <a:lnTo>
                    <a:pt x="569981" y="392361"/>
                  </a:lnTo>
                  <a:lnTo>
                    <a:pt x="570053" y="392495"/>
                  </a:lnTo>
                  <a:lnTo>
                    <a:pt x="570116" y="392628"/>
                  </a:lnTo>
                  <a:lnTo>
                    <a:pt x="570163" y="392766"/>
                  </a:lnTo>
                  <a:lnTo>
                    <a:pt x="570183" y="392904"/>
                  </a:lnTo>
                  <a:lnTo>
                    <a:pt x="570171" y="393033"/>
                  </a:lnTo>
                  <a:lnTo>
                    <a:pt x="570033" y="393424"/>
                  </a:lnTo>
                  <a:lnTo>
                    <a:pt x="570005" y="393557"/>
                  </a:lnTo>
                  <a:lnTo>
                    <a:pt x="570013" y="393729"/>
                  </a:lnTo>
                  <a:lnTo>
                    <a:pt x="570045" y="393905"/>
                  </a:lnTo>
                  <a:lnTo>
                    <a:pt x="570092" y="394077"/>
                  </a:lnTo>
                  <a:lnTo>
                    <a:pt x="570195" y="394425"/>
                  </a:lnTo>
                  <a:lnTo>
                    <a:pt x="570274" y="394629"/>
                  </a:lnTo>
                  <a:lnTo>
                    <a:pt x="570377" y="394844"/>
                  </a:lnTo>
                  <a:lnTo>
                    <a:pt x="570472" y="395054"/>
                  </a:lnTo>
                  <a:lnTo>
                    <a:pt x="570528" y="395235"/>
                  </a:lnTo>
                  <a:lnTo>
                    <a:pt x="569835" y="395559"/>
                  </a:lnTo>
                  <a:lnTo>
                    <a:pt x="569728" y="395416"/>
                  </a:lnTo>
                  <a:lnTo>
                    <a:pt x="569633" y="395259"/>
                  </a:lnTo>
                  <a:lnTo>
                    <a:pt x="569566" y="395111"/>
                  </a:lnTo>
                  <a:lnTo>
                    <a:pt x="569542" y="394968"/>
                  </a:lnTo>
                  <a:lnTo>
                    <a:pt x="569075" y="395020"/>
                  </a:lnTo>
                  <a:lnTo>
                    <a:pt x="568940" y="394992"/>
                  </a:lnTo>
                  <a:lnTo>
                    <a:pt x="568798" y="394882"/>
                  </a:lnTo>
                  <a:lnTo>
                    <a:pt x="568493" y="394572"/>
                  </a:lnTo>
                  <a:lnTo>
                    <a:pt x="568346" y="394434"/>
                  </a:lnTo>
                  <a:lnTo>
                    <a:pt x="567899" y="394043"/>
                  </a:lnTo>
                  <a:lnTo>
                    <a:pt x="567741" y="393929"/>
                  </a:lnTo>
                  <a:lnTo>
                    <a:pt x="567574" y="393843"/>
                  </a:lnTo>
                  <a:lnTo>
                    <a:pt x="567361" y="393781"/>
                  </a:lnTo>
                  <a:lnTo>
                    <a:pt x="567131" y="393748"/>
                  </a:lnTo>
                  <a:lnTo>
                    <a:pt x="566894" y="393743"/>
                  </a:lnTo>
                  <a:lnTo>
                    <a:pt x="566656" y="393757"/>
                  </a:lnTo>
                  <a:lnTo>
                    <a:pt x="566422" y="393781"/>
                  </a:lnTo>
                  <a:lnTo>
                    <a:pt x="566209" y="393815"/>
                  </a:lnTo>
                  <a:lnTo>
                    <a:pt x="565995" y="393857"/>
                  </a:lnTo>
                  <a:lnTo>
                    <a:pt x="565781" y="393919"/>
                  </a:lnTo>
                  <a:lnTo>
                    <a:pt x="565579" y="393996"/>
                  </a:lnTo>
                  <a:lnTo>
                    <a:pt x="565389" y="394091"/>
                  </a:lnTo>
                  <a:lnTo>
                    <a:pt x="565211" y="394220"/>
                  </a:lnTo>
                  <a:lnTo>
                    <a:pt x="565053" y="394382"/>
                  </a:lnTo>
                  <a:lnTo>
                    <a:pt x="564752" y="394734"/>
                  </a:lnTo>
                  <a:lnTo>
                    <a:pt x="564594" y="394901"/>
                  </a:lnTo>
                  <a:lnTo>
                    <a:pt x="564051" y="395378"/>
                  </a:lnTo>
                  <a:lnTo>
                    <a:pt x="563826" y="395611"/>
                  </a:lnTo>
                  <a:lnTo>
                    <a:pt x="563545" y="395954"/>
                  </a:lnTo>
                  <a:lnTo>
                    <a:pt x="563426" y="396131"/>
                  </a:lnTo>
                  <a:lnTo>
                    <a:pt x="563295" y="396517"/>
                  </a:lnTo>
                  <a:lnTo>
                    <a:pt x="563200" y="396774"/>
                  </a:lnTo>
                  <a:lnTo>
                    <a:pt x="562998" y="397322"/>
                  </a:lnTo>
                  <a:lnTo>
                    <a:pt x="562955" y="397617"/>
                  </a:lnTo>
                  <a:lnTo>
                    <a:pt x="562959" y="397846"/>
                  </a:lnTo>
                  <a:lnTo>
                    <a:pt x="563319" y="398275"/>
                  </a:lnTo>
                  <a:lnTo>
                    <a:pt x="563406" y="398442"/>
                  </a:lnTo>
                  <a:lnTo>
                    <a:pt x="563636" y="398937"/>
                  </a:lnTo>
                  <a:lnTo>
                    <a:pt x="563810" y="399209"/>
                  </a:lnTo>
                  <a:lnTo>
                    <a:pt x="563873" y="399457"/>
                  </a:lnTo>
                  <a:lnTo>
                    <a:pt x="563838" y="399590"/>
                  </a:lnTo>
                  <a:lnTo>
                    <a:pt x="563608" y="399924"/>
                  </a:lnTo>
                  <a:lnTo>
                    <a:pt x="562543" y="400419"/>
                  </a:lnTo>
                  <a:lnTo>
                    <a:pt x="561720" y="400824"/>
                  </a:lnTo>
                  <a:lnTo>
                    <a:pt x="560900" y="401611"/>
                  </a:lnTo>
                  <a:lnTo>
                    <a:pt x="560457" y="403250"/>
                  </a:lnTo>
                  <a:lnTo>
                    <a:pt x="559606" y="403817"/>
                  </a:lnTo>
                  <a:lnTo>
                    <a:pt x="559218" y="405237"/>
                  </a:lnTo>
                  <a:lnTo>
                    <a:pt x="559325" y="405590"/>
                  </a:lnTo>
                  <a:lnTo>
                    <a:pt x="559210" y="407010"/>
                  </a:lnTo>
                  <a:lnTo>
                    <a:pt x="559285" y="408401"/>
                  </a:lnTo>
                  <a:lnTo>
                    <a:pt x="559776" y="408325"/>
                  </a:lnTo>
                  <a:lnTo>
                    <a:pt x="559471" y="409688"/>
                  </a:lnTo>
                  <a:lnTo>
                    <a:pt x="558790" y="409602"/>
                  </a:lnTo>
                  <a:lnTo>
                    <a:pt x="558375" y="410474"/>
                  </a:lnTo>
                  <a:lnTo>
                    <a:pt x="558648" y="410774"/>
                  </a:lnTo>
                  <a:lnTo>
                    <a:pt x="557713" y="411670"/>
                  </a:lnTo>
                  <a:lnTo>
                    <a:pt x="557306" y="411618"/>
                  </a:lnTo>
                  <a:lnTo>
                    <a:pt x="556213" y="411994"/>
                  </a:lnTo>
                  <a:lnTo>
                    <a:pt x="555556" y="412399"/>
                  </a:lnTo>
                  <a:lnTo>
                    <a:pt x="554800" y="411861"/>
                  </a:lnTo>
                  <a:lnTo>
                    <a:pt x="554202" y="411942"/>
                  </a:lnTo>
                  <a:lnTo>
                    <a:pt x="553379" y="412337"/>
                  </a:lnTo>
                  <a:lnTo>
                    <a:pt x="552824" y="412876"/>
                  </a:lnTo>
                  <a:lnTo>
                    <a:pt x="551720" y="413676"/>
                  </a:lnTo>
                  <a:lnTo>
                    <a:pt x="551514" y="413805"/>
                  </a:lnTo>
                  <a:lnTo>
                    <a:pt x="551103" y="413939"/>
                  </a:lnTo>
                  <a:lnTo>
                    <a:pt x="550342" y="414401"/>
                  </a:lnTo>
                  <a:lnTo>
                    <a:pt x="550069" y="414558"/>
                  </a:lnTo>
                  <a:lnTo>
                    <a:pt x="550418" y="414615"/>
                  </a:lnTo>
                  <a:lnTo>
                    <a:pt x="549701" y="416164"/>
                  </a:lnTo>
                  <a:lnTo>
                    <a:pt x="549669" y="417284"/>
                  </a:lnTo>
                  <a:lnTo>
                    <a:pt x="548985" y="417393"/>
                  </a:lnTo>
                  <a:lnTo>
                    <a:pt x="548707" y="418918"/>
                  </a:lnTo>
                  <a:lnTo>
                    <a:pt x="549004" y="419605"/>
                  </a:lnTo>
                  <a:lnTo>
                    <a:pt x="548810" y="420419"/>
                  </a:lnTo>
                  <a:lnTo>
                    <a:pt x="548312" y="421539"/>
                  </a:lnTo>
                  <a:lnTo>
                    <a:pt x="547734" y="423283"/>
                  </a:lnTo>
                  <a:lnTo>
                    <a:pt x="546788" y="422916"/>
                  </a:lnTo>
                  <a:lnTo>
                    <a:pt x="546103" y="423131"/>
                  </a:lnTo>
                  <a:lnTo>
                    <a:pt x="545347" y="423598"/>
                  </a:lnTo>
                  <a:lnTo>
                    <a:pt x="543910" y="423979"/>
                  </a:lnTo>
                  <a:lnTo>
                    <a:pt x="542536" y="424637"/>
                  </a:lnTo>
                  <a:lnTo>
                    <a:pt x="541364" y="425232"/>
                  </a:lnTo>
                  <a:lnTo>
                    <a:pt x="540814" y="425699"/>
                  </a:lnTo>
                  <a:lnTo>
                    <a:pt x="540620" y="426257"/>
                  </a:lnTo>
                  <a:lnTo>
                    <a:pt x="541091" y="426200"/>
                  </a:lnTo>
                  <a:lnTo>
                    <a:pt x="541277" y="426910"/>
                  </a:lnTo>
                  <a:lnTo>
                    <a:pt x="541463" y="427949"/>
                  </a:lnTo>
                  <a:lnTo>
                    <a:pt x="541150" y="429240"/>
                  </a:lnTo>
                  <a:lnTo>
                    <a:pt x="540390" y="429993"/>
                  </a:lnTo>
                  <a:lnTo>
                    <a:pt x="539872" y="429883"/>
                  </a:lnTo>
                  <a:lnTo>
                    <a:pt x="538173" y="430450"/>
                  </a:lnTo>
                  <a:lnTo>
                    <a:pt x="537793" y="430903"/>
                  </a:lnTo>
                  <a:lnTo>
                    <a:pt x="537647" y="431308"/>
                  </a:lnTo>
                  <a:lnTo>
                    <a:pt x="537647" y="431513"/>
                  </a:lnTo>
                  <a:lnTo>
                    <a:pt x="537532" y="431904"/>
                  </a:lnTo>
                  <a:lnTo>
                    <a:pt x="537350" y="432380"/>
                  </a:lnTo>
                  <a:lnTo>
                    <a:pt x="537346" y="433038"/>
                  </a:lnTo>
                  <a:lnTo>
                    <a:pt x="537892" y="433314"/>
                  </a:lnTo>
                  <a:lnTo>
                    <a:pt x="537940" y="434296"/>
                  </a:lnTo>
                  <a:lnTo>
                    <a:pt x="538047" y="435335"/>
                  </a:lnTo>
                  <a:lnTo>
                    <a:pt x="538700" y="435421"/>
                  </a:lnTo>
                  <a:lnTo>
                    <a:pt x="538613" y="436374"/>
                  </a:lnTo>
                  <a:lnTo>
                    <a:pt x="538094" y="436317"/>
                  </a:lnTo>
                  <a:lnTo>
                    <a:pt x="537164" y="437103"/>
                  </a:lnTo>
                  <a:lnTo>
                    <a:pt x="536748" y="438547"/>
                  </a:lnTo>
                  <a:lnTo>
                    <a:pt x="535957" y="438680"/>
                  </a:lnTo>
                  <a:lnTo>
                    <a:pt x="535818" y="439419"/>
                  </a:lnTo>
                  <a:lnTo>
                    <a:pt x="536170" y="439419"/>
                  </a:lnTo>
                  <a:lnTo>
                    <a:pt x="536139" y="440729"/>
                  </a:lnTo>
                  <a:lnTo>
                    <a:pt x="535493" y="440920"/>
                  </a:lnTo>
                  <a:lnTo>
                    <a:pt x="535422" y="441644"/>
                  </a:lnTo>
                  <a:lnTo>
                    <a:pt x="535680" y="442078"/>
                  </a:lnTo>
                  <a:lnTo>
                    <a:pt x="536321" y="442207"/>
                  </a:lnTo>
                  <a:lnTo>
                    <a:pt x="536071" y="442750"/>
                  </a:lnTo>
                  <a:lnTo>
                    <a:pt x="536891" y="443083"/>
                  </a:lnTo>
                  <a:lnTo>
                    <a:pt x="536772" y="444775"/>
                  </a:lnTo>
                  <a:lnTo>
                    <a:pt x="535414" y="445809"/>
                  </a:lnTo>
                  <a:lnTo>
                    <a:pt x="535054" y="446896"/>
                  </a:lnTo>
                  <a:lnTo>
                    <a:pt x="535248" y="447515"/>
                  </a:lnTo>
                  <a:lnTo>
                    <a:pt x="535779" y="447420"/>
                  </a:lnTo>
                  <a:lnTo>
                    <a:pt x="535913" y="448077"/>
                  </a:lnTo>
                  <a:lnTo>
                    <a:pt x="535636" y="448649"/>
                  </a:lnTo>
                  <a:lnTo>
                    <a:pt x="536095" y="449717"/>
                  </a:lnTo>
                  <a:lnTo>
                    <a:pt x="536198" y="450508"/>
                  </a:lnTo>
                  <a:lnTo>
                    <a:pt x="535727" y="451208"/>
                  </a:lnTo>
                  <a:lnTo>
                    <a:pt x="534611" y="452619"/>
                  </a:lnTo>
                  <a:lnTo>
                    <a:pt x="534607" y="452962"/>
                  </a:lnTo>
                  <a:lnTo>
                    <a:pt x="534532" y="453300"/>
                  </a:lnTo>
                  <a:lnTo>
                    <a:pt x="534421" y="455688"/>
                  </a:lnTo>
                  <a:lnTo>
                    <a:pt x="534413" y="456164"/>
                  </a:lnTo>
                  <a:lnTo>
                    <a:pt x="534041" y="457865"/>
                  </a:lnTo>
                  <a:lnTo>
                    <a:pt x="533977" y="459209"/>
                  </a:lnTo>
                  <a:lnTo>
                    <a:pt x="534520" y="460248"/>
                  </a:lnTo>
                  <a:lnTo>
                    <a:pt x="534322" y="460958"/>
                  </a:lnTo>
                  <a:lnTo>
                    <a:pt x="534698" y="462569"/>
                  </a:lnTo>
                  <a:lnTo>
                    <a:pt x="534092" y="463412"/>
                  </a:lnTo>
                  <a:lnTo>
                    <a:pt x="533486" y="464446"/>
                  </a:lnTo>
                  <a:lnTo>
                    <a:pt x="532750" y="465209"/>
                  </a:lnTo>
                  <a:lnTo>
                    <a:pt x="531357" y="465256"/>
                  </a:lnTo>
                  <a:lnTo>
                    <a:pt x="531087" y="464737"/>
                  </a:lnTo>
                  <a:lnTo>
                    <a:pt x="529777" y="464975"/>
                  </a:lnTo>
                  <a:lnTo>
                    <a:pt x="529255" y="465547"/>
                  </a:lnTo>
                  <a:lnTo>
                    <a:pt x="527865" y="464827"/>
                  </a:lnTo>
                  <a:lnTo>
                    <a:pt x="526773" y="465013"/>
                  </a:lnTo>
                  <a:lnTo>
                    <a:pt x="526559" y="464332"/>
                  </a:lnTo>
                  <a:lnTo>
                    <a:pt x="525442" y="463917"/>
                  </a:lnTo>
                  <a:lnTo>
                    <a:pt x="525165" y="463202"/>
                  </a:lnTo>
                  <a:lnTo>
                    <a:pt x="522933" y="462035"/>
                  </a:lnTo>
                  <a:lnTo>
                    <a:pt x="521512" y="461601"/>
                  </a:lnTo>
                  <a:lnTo>
                    <a:pt x="520831" y="461658"/>
                  </a:lnTo>
                  <a:lnTo>
                    <a:pt x="519200" y="461287"/>
                  </a:lnTo>
                  <a:lnTo>
                    <a:pt x="518388" y="461001"/>
                  </a:lnTo>
                  <a:lnTo>
                    <a:pt x="517236" y="460572"/>
                  </a:lnTo>
                  <a:lnTo>
                    <a:pt x="516896" y="460563"/>
                  </a:lnTo>
                  <a:lnTo>
                    <a:pt x="516694" y="460491"/>
                  </a:lnTo>
                  <a:lnTo>
                    <a:pt x="516021" y="460072"/>
                  </a:lnTo>
                  <a:lnTo>
                    <a:pt x="515154" y="459033"/>
                  </a:lnTo>
                  <a:lnTo>
                    <a:pt x="514817" y="458823"/>
                  </a:lnTo>
                  <a:lnTo>
                    <a:pt x="514477" y="458814"/>
                  </a:lnTo>
                  <a:lnTo>
                    <a:pt x="514271" y="458880"/>
                  </a:lnTo>
                  <a:lnTo>
                    <a:pt x="513337" y="459276"/>
                  </a:lnTo>
                  <a:lnTo>
                    <a:pt x="513483" y="459819"/>
                  </a:lnTo>
                  <a:lnTo>
                    <a:pt x="512391" y="460167"/>
                  </a:lnTo>
                  <a:lnTo>
                    <a:pt x="511595" y="460791"/>
                  </a:lnTo>
                  <a:lnTo>
                    <a:pt x="510364" y="460243"/>
                  </a:lnTo>
                  <a:lnTo>
                    <a:pt x="509271" y="460296"/>
                  </a:lnTo>
                  <a:lnTo>
                    <a:pt x="508864" y="460353"/>
                  </a:lnTo>
                  <a:lnTo>
                    <a:pt x="508107" y="460615"/>
                  </a:lnTo>
                  <a:lnTo>
                    <a:pt x="507146" y="461144"/>
                  </a:lnTo>
                  <a:lnTo>
                    <a:pt x="506381" y="461878"/>
                  </a:lnTo>
                  <a:lnTo>
                    <a:pt x="505966" y="462283"/>
                  </a:lnTo>
                  <a:lnTo>
                    <a:pt x="505138" y="463017"/>
                  </a:lnTo>
                  <a:lnTo>
                    <a:pt x="504386" y="463074"/>
                  </a:lnTo>
                  <a:lnTo>
                    <a:pt x="503983" y="462859"/>
                  </a:lnTo>
                  <a:lnTo>
                    <a:pt x="502383" y="460786"/>
                  </a:lnTo>
                  <a:lnTo>
                    <a:pt x="501979" y="460505"/>
                  </a:lnTo>
                  <a:lnTo>
                    <a:pt x="501643" y="460296"/>
                  </a:lnTo>
                  <a:lnTo>
                    <a:pt x="501029" y="460281"/>
                  </a:lnTo>
                  <a:lnTo>
                    <a:pt x="500622" y="460138"/>
                  </a:lnTo>
                  <a:lnTo>
                    <a:pt x="498717" y="460105"/>
                  </a:lnTo>
                  <a:lnTo>
                    <a:pt x="497558" y="460219"/>
                  </a:lnTo>
                  <a:lnTo>
                    <a:pt x="496524" y="460886"/>
                  </a:lnTo>
                  <a:lnTo>
                    <a:pt x="496386" y="460882"/>
                  </a:lnTo>
                  <a:lnTo>
                    <a:pt x="495555" y="461825"/>
                  </a:lnTo>
                  <a:lnTo>
                    <a:pt x="494632" y="463650"/>
                  </a:lnTo>
                  <a:lnTo>
                    <a:pt x="494597" y="463812"/>
                  </a:lnTo>
                  <a:lnTo>
                    <a:pt x="494339" y="464875"/>
                  </a:lnTo>
                  <a:lnTo>
                    <a:pt x="494331" y="465418"/>
                  </a:lnTo>
                  <a:lnTo>
                    <a:pt x="494395" y="465628"/>
                  </a:lnTo>
                  <a:lnTo>
                    <a:pt x="494391" y="465900"/>
                  </a:lnTo>
                  <a:lnTo>
                    <a:pt x="494652" y="466519"/>
                  </a:lnTo>
                  <a:lnTo>
                    <a:pt x="495052" y="467000"/>
                  </a:lnTo>
                  <a:lnTo>
                    <a:pt x="495855" y="467701"/>
                  </a:lnTo>
                  <a:lnTo>
                    <a:pt x="496671" y="467920"/>
                  </a:lnTo>
                  <a:lnTo>
                    <a:pt x="497146" y="467996"/>
                  </a:lnTo>
                  <a:lnTo>
                    <a:pt x="497823" y="468144"/>
                  </a:lnTo>
                  <a:lnTo>
                    <a:pt x="498638" y="468363"/>
                  </a:lnTo>
                  <a:lnTo>
                    <a:pt x="498979" y="468301"/>
                  </a:lnTo>
                  <a:lnTo>
                    <a:pt x="499319" y="468378"/>
                  </a:lnTo>
                  <a:lnTo>
                    <a:pt x="500677" y="468535"/>
                  </a:lnTo>
                  <a:lnTo>
                    <a:pt x="501081" y="468816"/>
                  </a:lnTo>
                  <a:lnTo>
                    <a:pt x="501552" y="469235"/>
                  </a:lnTo>
                  <a:lnTo>
                    <a:pt x="502078" y="470198"/>
                  </a:lnTo>
                  <a:lnTo>
                    <a:pt x="502815" y="470894"/>
                  </a:lnTo>
                  <a:lnTo>
                    <a:pt x="503559" y="471318"/>
                  </a:lnTo>
                  <a:lnTo>
                    <a:pt x="505115" y="471823"/>
                  </a:lnTo>
                  <a:lnTo>
                    <a:pt x="505661" y="471694"/>
                  </a:lnTo>
                  <a:lnTo>
                    <a:pt x="506473" y="471494"/>
                  </a:lnTo>
                  <a:lnTo>
                    <a:pt x="508270" y="470922"/>
                  </a:lnTo>
                  <a:lnTo>
                    <a:pt x="508899" y="471589"/>
                  </a:lnTo>
                  <a:lnTo>
                    <a:pt x="509683" y="473257"/>
                  </a:lnTo>
                  <a:lnTo>
                    <a:pt x="508670" y="473662"/>
                  </a:lnTo>
                  <a:lnTo>
                    <a:pt x="508832" y="474158"/>
                  </a:lnTo>
                  <a:lnTo>
                    <a:pt x="507601" y="475216"/>
                  </a:lnTo>
                  <a:lnTo>
                    <a:pt x="507110" y="474777"/>
                  </a:lnTo>
                  <a:lnTo>
                    <a:pt x="506536" y="475373"/>
                  </a:lnTo>
                  <a:lnTo>
                    <a:pt x="505083" y="476293"/>
                  </a:lnTo>
                  <a:lnTo>
                    <a:pt x="504204" y="477165"/>
                  </a:lnTo>
                  <a:lnTo>
                    <a:pt x="503662" y="476617"/>
                  </a:lnTo>
                  <a:lnTo>
                    <a:pt x="502379" y="477374"/>
                  </a:lnTo>
                  <a:lnTo>
                    <a:pt x="503001" y="478089"/>
                  </a:lnTo>
                  <a:lnTo>
                    <a:pt x="502371" y="478876"/>
                  </a:lnTo>
                  <a:lnTo>
                    <a:pt x="502585" y="479586"/>
                  </a:lnTo>
                  <a:lnTo>
                    <a:pt x="501572" y="480072"/>
                  </a:lnTo>
                  <a:lnTo>
                    <a:pt x="501568" y="480782"/>
                  </a:lnTo>
                  <a:lnTo>
                    <a:pt x="501322" y="481001"/>
                  </a:lnTo>
                  <a:lnTo>
                    <a:pt x="500558" y="480915"/>
                  </a:lnTo>
                  <a:lnTo>
                    <a:pt x="498923" y="481373"/>
                  </a:lnTo>
                  <a:lnTo>
                    <a:pt x="497858" y="481177"/>
                  </a:lnTo>
                  <a:lnTo>
                    <a:pt x="496738" y="481225"/>
                  </a:lnTo>
                  <a:lnTo>
                    <a:pt x="495891" y="482040"/>
                  </a:lnTo>
                  <a:lnTo>
                    <a:pt x="496188" y="482397"/>
                  </a:lnTo>
                  <a:lnTo>
                    <a:pt x="495749" y="483021"/>
                  </a:lnTo>
                  <a:lnTo>
                    <a:pt x="493868" y="482793"/>
                  </a:lnTo>
                  <a:lnTo>
                    <a:pt x="493872" y="481997"/>
                  </a:lnTo>
                  <a:lnTo>
                    <a:pt x="493559" y="481992"/>
                  </a:lnTo>
                  <a:lnTo>
                    <a:pt x="493389" y="483970"/>
                  </a:lnTo>
                  <a:lnTo>
                    <a:pt x="493429" y="484465"/>
                  </a:lnTo>
                  <a:lnTo>
                    <a:pt x="493828" y="485142"/>
                  </a:lnTo>
                  <a:lnTo>
                    <a:pt x="493417" y="485714"/>
                  </a:lnTo>
                  <a:lnTo>
                    <a:pt x="493935" y="485990"/>
                  </a:lnTo>
                  <a:lnTo>
                    <a:pt x="493955" y="486920"/>
                  </a:lnTo>
                  <a:lnTo>
                    <a:pt x="493520" y="486943"/>
                  </a:lnTo>
                  <a:lnTo>
                    <a:pt x="493623" y="487925"/>
                  </a:lnTo>
                  <a:lnTo>
                    <a:pt x="494114" y="488063"/>
                  </a:lnTo>
                  <a:lnTo>
                    <a:pt x="493532" y="489645"/>
                  </a:lnTo>
                  <a:lnTo>
                    <a:pt x="493753" y="489812"/>
                  </a:lnTo>
                  <a:lnTo>
                    <a:pt x="492874" y="490870"/>
                  </a:lnTo>
                  <a:lnTo>
                    <a:pt x="493088" y="491280"/>
                  </a:lnTo>
                  <a:lnTo>
                    <a:pt x="491663" y="492638"/>
                  </a:lnTo>
                  <a:lnTo>
                    <a:pt x="491366" y="492447"/>
                  </a:lnTo>
                  <a:lnTo>
                    <a:pt x="490709" y="493129"/>
                  </a:lnTo>
                  <a:lnTo>
                    <a:pt x="490951" y="493319"/>
                  </a:lnTo>
                  <a:lnTo>
                    <a:pt x="490238" y="494191"/>
                  </a:lnTo>
                  <a:lnTo>
                    <a:pt x="489446" y="494239"/>
                  </a:lnTo>
                  <a:lnTo>
                    <a:pt x="488817" y="494730"/>
                  </a:lnTo>
                  <a:lnTo>
                    <a:pt x="488841" y="495163"/>
                  </a:lnTo>
                  <a:lnTo>
                    <a:pt x="488049" y="495654"/>
                  </a:lnTo>
                  <a:lnTo>
                    <a:pt x="487530" y="495788"/>
                  </a:lnTo>
                  <a:lnTo>
                    <a:pt x="487087" y="496769"/>
                  </a:lnTo>
                  <a:lnTo>
                    <a:pt x="483595" y="496803"/>
                  </a:lnTo>
                  <a:lnTo>
                    <a:pt x="483156" y="497294"/>
                  </a:lnTo>
                  <a:lnTo>
                    <a:pt x="482392" y="497208"/>
                  </a:lnTo>
                  <a:lnTo>
                    <a:pt x="481410" y="497065"/>
                  </a:lnTo>
                  <a:lnTo>
                    <a:pt x="480048" y="496379"/>
                  </a:lnTo>
                  <a:lnTo>
                    <a:pt x="479558" y="496865"/>
                  </a:lnTo>
                  <a:lnTo>
                    <a:pt x="478877" y="496207"/>
                  </a:lnTo>
                  <a:lnTo>
                    <a:pt x="479071" y="495964"/>
                  </a:lnTo>
                  <a:lnTo>
                    <a:pt x="478417" y="495578"/>
                  </a:lnTo>
                  <a:lnTo>
                    <a:pt x="478085" y="495959"/>
                  </a:lnTo>
                  <a:lnTo>
                    <a:pt x="476367" y="495921"/>
                  </a:lnTo>
                  <a:lnTo>
                    <a:pt x="475963" y="495321"/>
                  </a:lnTo>
                  <a:lnTo>
                    <a:pt x="474162" y="495421"/>
                  </a:lnTo>
                  <a:lnTo>
                    <a:pt x="474158" y="495883"/>
                  </a:lnTo>
                  <a:lnTo>
                    <a:pt x="473695" y="496126"/>
                  </a:lnTo>
                  <a:lnTo>
                    <a:pt x="473422" y="495854"/>
                  </a:lnTo>
                  <a:lnTo>
                    <a:pt x="472329" y="496445"/>
                  </a:lnTo>
                  <a:lnTo>
                    <a:pt x="471236" y="496250"/>
                  </a:lnTo>
                  <a:lnTo>
                    <a:pt x="470797" y="496603"/>
                  </a:lnTo>
                  <a:lnTo>
                    <a:pt x="470904" y="497313"/>
                  </a:lnTo>
                  <a:lnTo>
                    <a:pt x="470738" y="497670"/>
                  </a:lnTo>
                  <a:lnTo>
                    <a:pt x="471256" y="497946"/>
                  </a:lnTo>
                  <a:lnTo>
                    <a:pt x="469780" y="498537"/>
                  </a:lnTo>
                  <a:lnTo>
                    <a:pt x="469340" y="499081"/>
                  </a:lnTo>
                  <a:lnTo>
                    <a:pt x="468054" y="499757"/>
                  </a:lnTo>
                  <a:lnTo>
                    <a:pt x="467258" y="500381"/>
                  </a:lnTo>
                  <a:lnTo>
                    <a:pt x="466625" y="499934"/>
                  </a:lnTo>
                  <a:lnTo>
                    <a:pt x="465849" y="500062"/>
                  </a:lnTo>
                  <a:lnTo>
                    <a:pt x="464479" y="500448"/>
                  </a:lnTo>
                  <a:lnTo>
                    <a:pt x="462971" y="500968"/>
                  </a:lnTo>
                  <a:lnTo>
                    <a:pt x="462349" y="501435"/>
                  </a:lnTo>
                  <a:lnTo>
                    <a:pt x="462674" y="502397"/>
                  </a:lnTo>
                  <a:lnTo>
                    <a:pt x="463280" y="502612"/>
                  </a:lnTo>
                  <a:lnTo>
                    <a:pt x="463956" y="502831"/>
                  </a:lnTo>
                  <a:lnTo>
                    <a:pt x="465663" y="502860"/>
                  </a:lnTo>
                  <a:lnTo>
                    <a:pt x="465932" y="502931"/>
                  </a:lnTo>
                  <a:lnTo>
                    <a:pt x="466332" y="503350"/>
                  </a:lnTo>
                  <a:lnTo>
                    <a:pt x="466597" y="503898"/>
                  </a:lnTo>
                  <a:lnTo>
                    <a:pt x="466997" y="504318"/>
                  </a:lnTo>
                  <a:lnTo>
                    <a:pt x="467337" y="504461"/>
                  </a:lnTo>
                  <a:lnTo>
                    <a:pt x="468081" y="504608"/>
                  </a:lnTo>
                  <a:lnTo>
                    <a:pt x="468901" y="504623"/>
                  </a:lnTo>
                  <a:lnTo>
                    <a:pt x="469107" y="504556"/>
                  </a:lnTo>
                  <a:lnTo>
                    <a:pt x="470128" y="504442"/>
                  </a:lnTo>
                  <a:lnTo>
                    <a:pt x="470813" y="504246"/>
                  </a:lnTo>
                  <a:lnTo>
                    <a:pt x="470955" y="504199"/>
                  </a:lnTo>
                  <a:lnTo>
                    <a:pt x="471106" y="504165"/>
                  </a:lnTo>
                  <a:lnTo>
                    <a:pt x="471264" y="504146"/>
                  </a:lnTo>
                  <a:lnTo>
                    <a:pt x="471419" y="504141"/>
                  </a:lnTo>
                  <a:lnTo>
                    <a:pt x="471569" y="504156"/>
                  </a:lnTo>
                  <a:lnTo>
                    <a:pt x="471870" y="504294"/>
                  </a:lnTo>
                  <a:lnTo>
                    <a:pt x="472183" y="504575"/>
                  </a:lnTo>
                  <a:lnTo>
                    <a:pt x="472468" y="504942"/>
                  </a:lnTo>
                  <a:lnTo>
                    <a:pt x="472681" y="505342"/>
                  </a:lnTo>
                  <a:lnTo>
                    <a:pt x="472780" y="505704"/>
                  </a:lnTo>
                  <a:lnTo>
                    <a:pt x="472721" y="506057"/>
                  </a:lnTo>
                  <a:lnTo>
                    <a:pt x="472523" y="506424"/>
                  </a:lnTo>
                  <a:lnTo>
                    <a:pt x="472242" y="506800"/>
                  </a:lnTo>
                  <a:lnTo>
                    <a:pt x="471941" y="507172"/>
                  </a:lnTo>
                  <a:lnTo>
                    <a:pt x="471672" y="507539"/>
                  </a:lnTo>
                  <a:lnTo>
                    <a:pt x="471308" y="508078"/>
                  </a:lnTo>
                  <a:lnTo>
                    <a:pt x="471118" y="508344"/>
                  </a:lnTo>
                  <a:lnTo>
                    <a:pt x="470750" y="508878"/>
                  </a:lnTo>
                  <a:lnTo>
                    <a:pt x="470421" y="509374"/>
                  </a:lnTo>
                  <a:lnTo>
                    <a:pt x="469780" y="510379"/>
                  </a:lnTo>
                  <a:lnTo>
                    <a:pt x="469127" y="511370"/>
                  </a:lnTo>
                  <a:lnTo>
                    <a:pt x="468462" y="512390"/>
                  </a:lnTo>
                  <a:lnTo>
                    <a:pt x="468224" y="512714"/>
                  </a:lnTo>
                  <a:lnTo>
                    <a:pt x="467963" y="513014"/>
                  </a:lnTo>
                  <a:lnTo>
                    <a:pt x="467662" y="513291"/>
                  </a:lnTo>
                  <a:lnTo>
                    <a:pt x="467341" y="513548"/>
                  </a:lnTo>
                  <a:lnTo>
                    <a:pt x="467005" y="513791"/>
                  </a:lnTo>
                  <a:lnTo>
                    <a:pt x="466656" y="514015"/>
                  </a:lnTo>
                  <a:lnTo>
                    <a:pt x="466304" y="514220"/>
                  </a:lnTo>
                  <a:lnTo>
                    <a:pt x="465861" y="514420"/>
                  </a:lnTo>
                  <a:lnTo>
                    <a:pt x="465394" y="514577"/>
                  </a:lnTo>
                  <a:lnTo>
                    <a:pt x="464918" y="514716"/>
                  </a:lnTo>
                  <a:lnTo>
                    <a:pt x="464459" y="514882"/>
                  </a:lnTo>
                  <a:lnTo>
                    <a:pt x="464040" y="515106"/>
                  </a:lnTo>
                  <a:lnTo>
                    <a:pt x="463687" y="515388"/>
                  </a:lnTo>
                  <a:lnTo>
                    <a:pt x="463367" y="515712"/>
                  </a:lnTo>
                  <a:lnTo>
                    <a:pt x="462757" y="516412"/>
                  </a:lnTo>
                  <a:lnTo>
                    <a:pt x="462440" y="516750"/>
                  </a:lnTo>
                  <a:lnTo>
                    <a:pt x="462064" y="517117"/>
                  </a:lnTo>
                  <a:lnTo>
                    <a:pt x="461684" y="517479"/>
                  </a:lnTo>
                  <a:lnTo>
                    <a:pt x="461490" y="517656"/>
                  </a:lnTo>
                  <a:lnTo>
                    <a:pt x="461015" y="518070"/>
                  </a:lnTo>
                  <a:lnTo>
                    <a:pt x="460774" y="518275"/>
                  </a:lnTo>
                  <a:lnTo>
                    <a:pt x="460524" y="518466"/>
                  </a:lnTo>
                  <a:lnTo>
                    <a:pt x="460267" y="518642"/>
                  </a:lnTo>
                  <a:lnTo>
                    <a:pt x="459788" y="518928"/>
                  </a:lnTo>
                  <a:lnTo>
                    <a:pt x="459281" y="519186"/>
                  </a:lnTo>
                  <a:lnTo>
                    <a:pt x="458755" y="519405"/>
                  </a:lnTo>
                  <a:lnTo>
                    <a:pt x="458216" y="519576"/>
                  </a:lnTo>
                  <a:lnTo>
                    <a:pt x="457678" y="519695"/>
                  </a:lnTo>
                  <a:lnTo>
                    <a:pt x="457500" y="519719"/>
                  </a:lnTo>
                  <a:lnTo>
                    <a:pt x="457136" y="519753"/>
                  </a:lnTo>
                  <a:lnTo>
                    <a:pt x="456954" y="519762"/>
                  </a:lnTo>
                  <a:lnTo>
                    <a:pt x="456771" y="519762"/>
                  </a:lnTo>
                  <a:lnTo>
                    <a:pt x="456581" y="519076"/>
                  </a:lnTo>
                  <a:lnTo>
                    <a:pt x="456114" y="518590"/>
                  </a:lnTo>
                  <a:lnTo>
                    <a:pt x="455770" y="518790"/>
                  </a:lnTo>
                  <a:lnTo>
                    <a:pt x="454927" y="519548"/>
                  </a:lnTo>
                  <a:lnTo>
                    <a:pt x="456138" y="520505"/>
                  </a:lnTo>
                  <a:lnTo>
                    <a:pt x="455588" y="521430"/>
                  </a:lnTo>
                  <a:lnTo>
                    <a:pt x="454468" y="521235"/>
                  </a:lnTo>
                  <a:lnTo>
                    <a:pt x="453898" y="520463"/>
                  </a:lnTo>
                  <a:lnTo>
                    <a:pt x="453217" y="520587"/>
                  </a:lnTo>
                  <a:lnTo>
                    <a:pt x="452864" y="521130"/>
                  </a:lnTo>
                  <a:lnTo>
                    <a:pt x="452662" y="521125"/>
                  </a:lnTo>
                  <a:lnTo>
                    <a:pt x="451471" y="522807"/>
                  </a:lnTo>
                  <a:lnTo>
                    <a:pt x="451126" y="523145"/>
                  </a:lnTo>
                  <a:lnTo>
                    <a:pt x="450157" y="523946"/>
                  </a:lnTo>
                  <a:lnTo>
                    <a:pt x="449674" y="524208"/>
                  </a:lnTo>
                  <a:lnTo>
                    <a:pt x="448557" y="525075"/>
                  </a:lnTo>
                  <a:lnTo>
                    <a:pt x="449100" y="525385"/>
                  </a:lnTo>
                  <a:lnTo>
                    <a:pt x="447675" y="527315"/>
                  </a:lnTo>
                  <a:lnTo>
                    <a:pt x="446554" y="526629"/>
                  </a:lnTo>
                  <a:lnTo>
                    <a:pt x="445375" y="527544"/>
                  </a:lnTo>
                  <a:lnTo>
                    <a:pt x="446143" y="527334"/>
                  </a:lnTo>
                  <a:lnTo>
                    <a:pt x="446463" y="528921"/>
                  </a:lnTo>
                  <a:lnTo>
                    <a:pt x="444987" y="529622"/>
                  </a:lnTo>
                  <a:lnTo>
                    <a:pt x="445580" y="530775"/>
                  </a:lnTo>
                  <a:lnTo>
                    <a:pt x="444515" y="531394"/>
                  </a:lnTo>
                  <a:lnTo>
                    <a:pt x="444135" y="531094"/>
                  </a:lnTo>
                  <a:lnTo>
                    <a:pt x="443126" y="530760"/>
                  </a:lnTo>
                  <a:lnTo>
                    <a:pt x="443043" y="529345"/>
                  </a:lnTo>
                  <a:lnTo>
                    <a:pt x="442354" y="529674"/>
                  </a:lnTo>
                  <a:lnTo>
                    <a:pt x="442152" y="529674"/>
                  </a:lnTo>
                  <a:lnTo>
                    <a:pt x="441875" y="529874"/>
                  </a:lnTo>
                  <a:lnTo>
                    <a:pt x="441036" y="531018"/>
                  </a:lnTo>
                  <a:lnTo>
                    <a:pt x="439999" y="531709"/>
                  </a:lnTo>
                  <a:lnTo>
                    <a:pt x="440775" y="532414"/>
                  </a:lnTo>
                  <a:lnTo>
                    <a:pt x="440082" y="533720"/>
                  </a:lnTo>
                  <a:lnTo>
                    <a:pt x="439429" y="533500"/>
                  </a:lnTo>
                  <a:lnTo>
                    <a:pt x="438554" y="533906"/>
                  </a:lnTo>
                  <a:lnTo>
                    <a:pt x="438716" y="534258"/>
                  </a:lnTo>
                  <a:lnTo>
                    <a:pt x="436911" y="535097"/>
                  </a:lnTo>
                  <a:lnTo>
                    <a:pt x="436990" y="535674"/>
                  </a:lnTo>
                  <a:lnTo>
                    <a:pt x="436171" y="535859"/>
                  </a:lnTo>
                  <a:lnTo>
                    <a:pt x="435818" y="535173"/>
                  </a:lnTo>
                  <a:lnTo>
                    <a:pt x="435133" y="535497"/>
                  </a:lnTo>
                  <a:lnTo>
                    <a:pt x="435023" y="535936"/>
                  </a:lnTo>
                  <a:lnTo>
                    <a:pt x="433875" y="536283"/>
                  </a:lnTo>
                  <a:lnTo>
                    <a:pt x="433645" y="536107"/>
                  </a:lnTo>
                  <a:lnTo>
                    <a:pt x="433518" y="536274"/>
                  </a:lnTo>
                  <a:lnTo>
                    <a:pt x="432893" y="536741"/>
                  </a:lnTo>
                  <a:lnTo>
                    <a:pt x="431302" y="538147"/>
                  </a:lnTo>
                  <a:lnTo>
                    <a:pt x="430953" y="538547"/>
                  </a:lnTo>
                  <a:lnTo>
                    <a:pt x="430818" y="538995"/>
                  </a:lnTo>
                  <a:lnTo>
                    <a:pt x="431404" y="539357"/>
                  </a:lnTo>
                  <a:lnTo>
                    <a:pt x="431183" y="540010"/>
                  </a:lnTo>
                  <a:lnTo>
                    <a:pt x="431480" y="540477"/>
                  </a:lnTo>
                  <a:lnTo>
                    <a:pt x="430058" y="541068"/>
                  </a:lnTo>
                  <a:lnTo>
                    <a:pt x="429845" y="540739"/>
                  </a:lnTo>
                  <a:lnTo>
                    <a:pt x="428752" y="540844"/>
                  </a:lnTo>
                  <a:lnTo>
                    <a:pt x="428709" y="539938"/>
                  </a:lnTo>
                  <a:lnTo>
                    <a:pt x="428408" y="540072"/>
                  </a:lnTo>
                  <a:lnTo>
                    <a:pt x="428135" y="540000"/>
                  </a:lnTo>
                  <a:lnTo>
                    <a:pt x="426563" y="540177"/>
                  </a:lnTo>
                  <a:lnTo>
                    <a:pt x="425265" y="540563"/>
                  </a:lnTo>
                  <a:lnTo>
                    <a:pt x="424936" y="540653"/>
                  </a:lnTo>
                  <a:lnTo>
                    <a:pt x="425146" y="541044"/>
                  </a:lnTo>
                  <a:lnTo>
                    <a:pt x="423531" y="542183"/>
                  </a:lnTo>
                  <a:lnTo>
                    <a:pt x="423071" y="541826"/>
                  </a:lnTo>
                  <a:lnTo>
                    <a:pt x="422034" y="542040"/>
                  </a:lnTo>
                  <a:lnTo>
                    <a:pt x="421789" y="541630"/>
                  </a:lnTo>
                  <a:lnTo>
                    <a:pt x="420641" y="541759"/>
                  </a:lnTo>
                  <a:lnTo>
                    <a:pt x="420447" y="542388"/>
                  </a:lnTo>
                  <a:lnTo>
                    <a:pt x="419849" y="542111"/>
                  </a:lnTo>
                  <a:lnTo>
                    <a:pt x="419303" y="541668"/>
                  </a:lnTo>
                  <a:lnTo>
                    <a:pt x="417561" y="541335"/>
                  </a:lnTo>
                  <a:lnTo>
                    <a:pt x="416769" y="540811"/>
                  </a:lnTo>
                  <a:lnTo>
                    <a:pt x="416892" y="540072"/>
                  </a:lnTo>
                  <a:lnTo>
                    <a:pt x="416274" y="540334"/>
                  </a:lnTo>
                  <a:lnTo>
                    <a:pt x="415863" y="540529"/>
                  </a:lnTo>
                  <a:lnTo>
                    <a:pt x="415447" y="540934"/>
                  </a:lnTo>
                  <a:lnTo>
                    <a:pt x="414339" y="541935"/>
                  </a:lnTo>
                  <a:lnTo>
                    <a:pt x="413286" y="543622"/>
                  </a:lnTo>
                  <a:lnTo>
                    <a:pt x="412870" y="544027"/>
                  </a:lnTo>
                  <a:lnTo>
                    <a:pt x="412450" y="544566"/>
                  </a:lnTo>
                  <a:lnTo>
                    <a:pt x="411409" y="545638"/>
                  </a:lnTo>
                  <a:lnTo>
                    <a:pt x="410998" y="545766"/>
                  </a:lnTo>
                  <a:lnTo>
                    <a:pt x="410503" y="546643"/>
                  </a:lnTo>
                  <a:lnTo>
                    <a:pt x="410356" y="547186"/>
                  </a:lnTo>
                  <a:lnTo>
                    <a:pt x="410336" y="548349"/>
                  </a:lnTo>
                  <a:lnTo>
                    <a:pt x="410051" y="549093"/>
                  </a:lnTo>
                  <a:lnTo>
                    <a:pt x="410669" y="549488"/>
                  </a:lnTo>
                  <a:lnTo>
                    <a:pt x="410503" y="550117"/>
                  </a:lnTo>
                  <a:lnTo>
                    <a:pt x="410012" y="550389"/>
                  </a:lnTo>
                  <a:lnTo>
                    <a:pt x="409699" y="552571"/>
                  </a:lnTo>
                  <a:lnTo>
                    <a:pt x="409343" y="552705"/>
                  </a:lnTo>
                  <a:lnTo>
                    <a:pt x="409505" y="553086"/>
                  </a:lnTo>
                  <a:lnTo>
                    <a:pt x="409390" y="554177"/>
                  </a:lnTo>
                  <a:lnTo>
                    <a:pt x="409066" y="554149"/>
                  </a:lnTo>
                  <a:lnTo>
                    <a:pt x="408761" y="554558"/>
                  </a:lnTo>
                  <a:lnTo>
                    <a:pt x="409386" y="554778"/>
                  </a:lnTo>
                  <a:lnTo>
                    <a:pt x="409054" y="555955"/>
                  </a:lnTo>
                  <a:lnTo>
                    <a:pt x="408674" y="556031"/>
                  </a:lnTo>
                  <a:lnTo>
                    <a:pt x="408587" y="556631"/>
                  </a:lnTo>
                  <a:lnTo>
                    <a:pt x="408040" y="556741"/>
                  </a:lnTo>
                  <a:lnTo>
                    <a:pt x="408092" y="557804"/>
                  </a:lnTo>
                  <a:lnTo>
                    <a:pt x="407213" y="558566"/>
                  </a:lnTo>
                  <a:lnTo>
                    <a:pt x="407732" y="558838"/>
                  </a:lnTo>
                  <a:lnTo>
                    <a:pt x="406936" y="559572"/>
                  </a:lnTo>
                  <a:lnTo>
                    <a:pt x="406390" y="559381"/>
                  </a:lnTo>
                  <a:lnTo>
                    <a:pt x="405566" y="560305"/>
                  </a:lnTo>
                  <a:lnTo>
                    <a:pt x="405729" y="560606"/>
                  </a:lnTo>
                  <a:lnTo>
                    <a:pt x="404961" y="561282"/>
                  </a:lnTo>
                  <a:lnTo>
                    <a:pt x="405261" y="561421"/>
                  </a:lnTo>
                  <a:lnTo>
                    <a:pt x="403836" y="562369"/>
                  </a:lnTo>
                  <a:lnTo>
                    <a:pt x="403702" y="562121"/>
                  </a:lnTo>
                  <a:lnTo>
                    <a:pt x="402855" y="562612"/>
                  </a:lnTo>
                  <a:lnTo>
                    <a:pt x="403068" y="563131"/>
                  </a:lnTo>
                  <a:lnTo>
                    <a:pt x="402110" y="563779"/>
                  </a:lnTo>
                  <a:lnTo>
                    <a:pt x="401837" y="563479"/>
                  </a:lnTo>
                  <a:lnTo>
                    <a:pt x="401398" y="564161"/>
                  </a:lnTo>
                  <a:lnTo>
                    <a:pt x="401018" y="564456"/>
                  </a:lnTo>
                  <a:lnTo>
                    <a:pt x="400004" y="564532"/>
                  </a:lnTo>
                  <a:lnTo>
                    <a:pt x="398856" y="564937"/>
                  </a:lnTo>
                  <a:lnTo>
                    <a:pt x="399019" y="565238"/>
                  </a:lnTo>
                  <a:lnTo>
                    <a:pt x="398037" y="565290"/>
                  </a:lnTo>
                  <a:lnTo>
                    <a:pt x="397380" y="565695"/>
                  </a:lnTo>
                  <a:lnTo>
                    <a:pt x="395852" y="565824"/>
                  </a:lnTo>
                  <a:lnTo>
                    <a:pt x="395741" y="566257"/>
                  </a:lnTo>
                  <a:lnTo>
                    <a:pt x="394913" y="567239"/>
                  </a:lnTo>
                  <a:lnTo>
                    <a:pt x="394395" y="567234"/>
                  </a:lnTo>
                  <a:lnTo>
                    <a:pt x="394173" y="568025"/>
                  </a:lnTo>
                  <a:lnTo>
                    <a:pt x="393409" y="568106"/>
                  </a:lnTo>
                  <a:lnTo>
                    <a:pt x="392119" y="569379"/>
                  </a:lnTo>
                  <a:lnTo>
                    <a:pt x="391541" y="570580"/>
                  </a:lnTo>
                  <a:lnTo>
                    <a:pt x="390698" y="570193"/>
                  </a:lnTo>
                  <a:lnTo>
                    <a:pt x="389656" y="571170"/>
                  </a:lnTo>
                  <a:lnTo>
                    <a:pt x="389379" y="572100"/>
                  </a:lnTo>
                  <a:lnTo>
                    <a:pt x="388283" y="572638"/>
                  </a:lnTo>
                  <a:lnTo>
                    <a:pt x="388014" y="572500"/>
                  </a:lnTo>
                  <a:lnTo>
                    <a:pt x="386917" y="573229"/>
                  </a:lnTo>
                  <a:lnTo>
                    <a:pt x="386913" y="573477"/>
                  </a:lnTo>
                  <a:lnTo>
                    <a:pt x="386010" y="574430"/>
                  </a:lnTo>
                  <a:lnTo>
                    <a:pt x="385219" y="574397"/>
                  </a:lnTo>
                  <a:lnTo>
                    <a:pt x="385021" y="575459"/>
                  </a:lnTo>
                  <a:lnTo>
                    <a:pt x="383655" y="576055"/>
                  </a:lnTo>
                  <a:lnTo>
                    <a:pt x="381905" y="576427"/>
                  </a:lnTo>
                  <a:lnTo>
                    <a:pt x="382012" y="576836"/>
                  </a:lnTo>
                  <a:lnTo>
                    <a:pt x="380999" y="577403"/>
                  </a:lnTo>
                  <a:lnTo>
                    <a:pt x="380619" y="577346"/>
                  </a:lnTo>
                  <a:lnTo>
                    <a:pt x="379772" y="577780"/>
                  </a:lnTo>
                  <a:lnTo>
                    <a:pt x="379692" y="577589"/>
                  </a:lnTo>
                  <a:lnTo>
                    <a:pt x="378924" y="577913"/>
                  </a:lnTo>
                  <a:lnTo>
                    <a:pt x="378980" y="578104"/>
                  </a:lnTo>
                  <a:lnTo>
                    <a:pt x="378160" y="578428"/>
                  </a:lnTo>
                  <a:lnTo>
                    <a:pt x="378184" y="578976"/>
                  </a:lnTo>
                  <a:lnTo>
                    <a:pt x="377226" y="578833"/>
                  </a:lnTo>
                  <a:lnTo>
                    <a:pt x="376324" y="579891"/>
                  </a:lnTo>
                  <a:lnTo>
                    <a:pt x="376070" y="581282"/>
                  </a:lnTo>
                  <a:lnTo>
                    <a:pt x="375191" y="581768"/>
                  </a:lnTo>
                  <a:lnTo>
                    <a:pt x="375164" y="582398"/>
                  </a:lnTo>
                  <a:lnTo>
                    <a:pt x="374396" y="582779"/>
                  </a:lnTo>
                  <a:lnTo>
                    <a:pt x="374396" y="583160"/>
                  </a:lnTo>
                  <a:lnTo>
                    <a:pt x="373655" y="583427"/>
                  </a:lnTo>
                  <a:lnTo>
                    <a:pt x="373137" y="583427"/>
                  </a:lnTo>
                  <a:lnTo>
                    <a:pt x="372511" y="583775"/>
                  </a:lnTo>
                  <a:lnTo>
                    <a:pt x="372183" y="583722"/>
                  </a:lnTo>
                  <a:lnTo>
                    <a:pt x="371336" y="584127"/>
                  </a:lnTo>
                  <a:lnTo>
                    <a:pt x="371035" y="584070"/>
                  </a:lnTo>
                  <a:lnTo>
                    <a:pt x="370568" y="584475"/>
                  </a:lnTo>
                  <a:lnTo>
                    <a:pt x="370975" y="584752"/>
                  </a:lnTo>
                  <a:lnTo>
                    <a:pt x="370314" y="585538"/>
                  </a:lnTo>
                  <a:lnTo>
                    <a:pt x="369439" y="585809"/>
                  </a:lnTo>
                  <a:lnTo>
                    <a:pt x="368402" y="586677"/>
                  </a:lnTo>
                  <a:lnTo>
                    <a:pt x="367064" y="586562"/>
                  </a:lnTo>
                  <a:lnTo>
                    <a:pt x="366023" y="587129"/>
                  </a:lnTo>
                  <a:lnTo>
                    <a:pt x="366241" y="587677"/>
                  </a:lnTo>
                  <a:lnTo>
                    <a:pt x="365473" y="588273"/>
                  </a:lnTo>
                  <a:lnTo>
                    <a:pt x="365659" y="588931"/>
                  </a:lnTo>
                  <a:lnTo>
                    <a:pt x="365140" y="589336"/>
                  </a:lnTo>
                  <a:lnTo>
                    <a:pt x="365303" y="589665"/>
                  </a:lnTo>
                  <a:lnTo>
                    <a:pt x="364147" y="590832"/>
                  </a:lnTo>
                  <a:lnTo>
                    <a:pt x="363003" y="591099"/>
                  </a:lnTo>
                  <a:lnTo>
                    <a:pt x="363054" y="591509"/>
                  </a:lnTo>
                  <a:lnTo>
                    <a:pt x="361471" y="591418"/>
                  </a:lnTo>
                  <a:lnTo>
                    <a:pt x="360948" y="592371"/>
                  </a:lnTo>
                  <a:lnTo>
                    <a:pt x="360046" y="592529"/>
                  </a:lnTo>
                  <a:lnTo>
                    <a:pt x="359879" y="593105"/>
                  </a:lnTo>
                  <a:lnTo>
                    <a:pt x="359329" y="594139"/>
                  </a:lnTo>
                  <a:lnTo>
                    <a:pt x="358510" y="594158"/>
                  </a:lnTo>
                  <a:lnTo>
                    <a:pt x="358122" y="595250"/>
                  </a:lnTo>
                  <a:lnTo>
                    <a:pt x="357627" y="595574"/>
                  </a:lnTo>
                  <a:lnTo>
                    <a:pt x="357057" y="595273"/>
                  </a:lnTo>
                  <a:lnTo>
                    <a:pt x="356673" y="595626"/>
                  </a:lnTo>
                  <a:lnTo>
                    <a:pt x="356348" y="595431"/>
                  </a:lnTo>
                  <a:lnTo>
                    <a:pt x="355576" y="596465"/>
                  </a:lnTo>
                  <a:lnTo>
                    <a:pt x="355766" y="596603"/>
                  </a:lnTo>
                  <a:lnTo>
                    <a:pt x="355161" y="597747"/>
                  </a:lnTo>
                  <a:lnTo>
                    <a:pt x="354230" y="598123"/>
                  </a:lnTo>
                  <a:lnTo>
                    <a:pt x="353823" y="598042"/>
                  </a:lnTo>
                  <a:lnTo>
                    <a:pt x="352781" y="598499"/>
                  </a:lnTo>
                  <a:lnTo>
                    <a:pt x="352916" y="599100"/>
                  </a:lnTo>
                  <a:lnTo>
                    <a:pt x="352259" y="599372"/>
                  </a:lnTo>
                  <a:lnTo>
                    <a:pt x="351139" y="600210"/>
                  </a:lnTo>
                  <a:lnTo>
                    <a:pt x="350592" y="599691"/>
                  </a:lnTo>
                  <a:lnTo>
                    <a:pt x="349911" y="599796"/>
                  </a:lnTo>
                  <a:lnTo>
                    <a:pt x="349421" y="599357"/>
                  </a:lnTo>
                  <a:lnTo>
                    <a:pt x="348957" y="599572"/>
                  </a:lnTo>
                  <a:lnTo>
                    <a:pt x="348486" y="600663"/>
                  </a:lnTo>
                  <a:lnTo>
                    <a:pt x="348787" y="600906"/>
                  </a:lnTo>
                  <a:lnTo>
                    <a:pt x="347964" y="601206"/>
                  </a:lnTo>
                  <a:lnTo>
                    <a:pt x="348482" y="601425"/>
                  </a:lnTo>
                  <a:lnTo>
                    <a:pt x="347576" y="602431"/>
                  </a:lnTo>
                  <a:lnTo>
                    <a:pt x="347548" y="602869"/>
                  </a:lnTo>
                  <a:lnTo>
                    <a:pt x="345878" y="603622"/>
                  </a:lnTo>
                  <a:lnTo>
                    <a:pt x="345687" y="603270"/>
                  </a:lnTo>
                  <a:lnTo>
                    <a:pt x="344955" y="603208"/>
                  </a:lnTo>
                  <a:lnTo>
                    <a:pt x="345114" y="603703"/>
                  </a:lnTo>
                  <a:lnTo>
                    <a:pt x="344567" y="603779"/>
                  </a:lnTo>
                  <a:lnTo>
                    <a:pt x="343609" y="604075"/>
                  </a:lnTo>
                  <a:lnTo>
                    <a:pt x="343526" y="604513"/>
                  </a:lnTo>
                  <a:lnTo>
                    <a:pt x="342952" y="604618"/>
                  </a:lnTo>
                  <a:lnTo>
                    <a:pt x="342544" y="604423"/>
                  </a:lnTo>
                  <a:lnTo>
                    <a:pt x="341697" y="604613"/>
                  </a:lnTo>
                  <a:lnTo>
                    <a:pt x="340684" y="605014"/>
                  </a:lnTo>
                  <a:lnTo>
                    <a:pt x="340359" y="604795"/>
                  </a:lnTo>
                  <a:lnTo>
                    <a:pt x="339864" y="605667"/>
                  </a:lnTo>
                  <a:lnTo>
                    <a:pt x="338198" y="606095"/>
                  </a:lnTo>
                  <a:lnTo>
                    <a:pt x="337976" y="606777"/>
                  </a:lnTo>
                  <a:lnTo>
                    <a:pt x="337046" y="607182"/>
                  </a:lnTo>
                  <a:lnTo>
                    <a:pt x="336309" y="606710"/>
                  </a:lnTo>
                  <a:lnTo>
                    <a:pt x="336143" y="607120"/>
                  </a:lnTo>
                  <a:lnTo>
                    <a:pt x="334722" y="607249"/>
                  </a:lnTo>
                  <a:lnTo>
                    <a:pt x="334453" y="606839"/>
                  </a:lnTo>
                  <a:lnTo>
                    <a:pt x="333305" y="606915"/>
                  </a:lnTo>
                  <a:lnTo>
                    <a:pt x="333194" y="607544"/>
                  </a:lnTo>
                  <a:lnTo>
                    <a:pt x="332129" y="607892"/>
                  </a:lnTo>
                  <a:lnTo>
                    <a:pt x="331967" y="607725"/>
                  </a:lnTo>
                  <a:lnTo>
                    <a:pt x="330680" y="608240"/>
                  </a:lnTo>
                  <a:lnTo>
                    <a:pt x="329833" y="608559"/>
                  </a:lnTo>
                  <a:lnTo>
                    <a:pt x="329014" y="608612"/>
                  </a:lnTo>
                  <a:lnTo>
                    <a:pt x="327889" y="609588"/>
                  </a:lnTo>
                  <a:lnTo>
                    <a:pt x="327264" y="609450"/>
                  </a:lnTo>
                  <a:lnTo>
                    <a:pt x="326413" y="609989"/>
                  </a:lnTo>
                  <a:lnTo>
                    <a:pt x="326464" y="610289"/>
                  </a:lnTo>
                  <a:lnTo>
                    <a:pt x="325589" y="610942"/>
                  </a:lnTo>
                  <a:lnTo>
                    <a:pt x="324988" y="610804"/>
                  </a:lnTo>
                  <a:lnTo>
                    <a:pt x="324358" y="611180"/>
                  </a:lnTo>
                  <a:lnTo>
                    <a:pt x="324414" y="611618"/>
                  </a:lnTo>
                  <a:lnTo>
                    <a:pt x="323808" y="612352"/>
                  </a:lnTo>
                  <a:lnTo>
                    <a:pt x="324105" y="612872"/>
                  </a:lnTo>
                  <a:lnTo>
                    <a:pt x="323392" y="613634"/>
                  </a:lnTo>
                  <a:lnTo>
                    <a:pt x="322296" y="614225"/>
                  </a:lnTo>
                  <a:lnTo>
                    <a:pt x="321749" y="614087"/>
                  </a:lnTo>
                  <a:lnTo>
                    <a:pt x="321777" y="614716"/>
                  </a:lnTo>
                  <a:lnTo>
                    <a:pt x="320305" y="613863"/>
                  </a:lnTo>
                  <a:lnTo>
                    <a:pt x="319410" y="613177"/>
                  </a:lnTo>
                  <a:lnTo>
                    <a:pt x="319770" y="612009"/>
                  </a:lnTo>
                  <a:lnTo>
                    <a:pt x="319580" y="611752"/>
                  </a:lnTo>
                  <a:lnTo>
                    <a:pt x="319449" y="611476"/>
                  </a:lnTo>
                  <a:lnTo>
                    <a:pt x="319117" y="610994"/>
                  </a:lnTo>
                  <a:lnTo>
                    <a:pt x="318777" y="610851"/>
                  </a:lnTo>
                  <a:lnTo>
                    <a:pt x="318575" y="610846"/>
                  </a:lnTo>
                  <a:lnTo>
                    <a:pt x="318100" y="610632"/>
                  </a:lnTo>
                  <a:lnTo>
                    <a:pt x="316671" y="610537"/>
                  </a:lnTo>
                  <a:lnTo>
                    <a:pt x="315784" y="610589"/>
                  </a:lnTo>
                  <a:lnTo>
                    <a:pt x="315103" y="610508"/>
                  </a:lnTo>
                  <a:lnTo>
                    <a:pt x="314941" y="610522"/>
                  </a:lnTo>
                  <a:lnTo>
                    <a:pt x="313535" y="610618"/>
                  </a:lnTo>
                  <a:lnTo>
                    <a:pt x="313056" y="610813"/>
                  </a:lnTo>
                  <a:lnTo>
                    <a:pt x="312645" y="610875"/>
                  </a:lnTo>
                  <a:lnTo>
                    <a:pt x="312233" y="611004"/>
                  </a:lnTo>
                  <a:lnTo>
                    <a:pt x="311615" y="611333"/>
                  </a:lnTo>
                  <a:lnTo>
                    <a:pt x="311477" y="611333"/>
                  </a:lnTo>
                  <a:lnTo>
                    <a:pt x="309482" y="612457"/>
                  </a:lnTo>
                  <a:lnTo>
                    <a:pt x="307407" y="614054"/>
                  </a:lnTo>
                  <a:lnTo>
                    <a:pt x="306992" y="614525"/>
                  </a:lnTo>
                  <a:lnTo>
                    <a:pt x="306643" y="614792"/>
                  </a:lnTo>
                  <a:lnTo>
                    <a:pt x="305606" y="615798"/>
                  </a:lnTo>
                  <a:lnTo>
                    <a:pt x="304636" y="616598"/>
                  </a:lnTo>
                  <a:lnTo>
                    <a:pt x="304359" y="616732"/>
                  </a:lnTo>
                  <a:lnTo>
                    <a:pt x="303199" y="616979"/>
                  </a:lnTo>
                  <a:lnTo>
                    <a:pt x="303061" y="617118"/>
                  </a:lnTo>
                  <a:lnTo>
                    <a:pt x="302855" y="617180"/>
                  </a:lnTo>
                  <a:lnTo>
                    <a:pt x="302087" y="617985"/>
                  </a:lnTo>
                  <a:lnTo>
                    <a:pt x="300353" y="619662"/>
                  </a:lnTo>
                  <a:lnTo>
                    <a:pt x="299529" y="620191"/>
                  </a:lnTo>
                  <a:lnTo>
                    <a:pt x="296347" y="622726"/>
                  </a:lnTo>
                  <a:lnTo>
                    <a:pt x="295519" y="623189"/>
                  </a:lnTo>
                  <a:lnTo>
                    <a:pt x="293999" y="624389"/>
                  </a:lnTo>
                  <a:lnTo>
                    <a:pt x="292325" y="625800"/>
                  </a:lnTo>
                  <a:lnTo>
                    <a:pt x="291854" y="626191"/>
                  </a:lnTo>
                  <a:lnTo>
                    <a:pt x="290326" y="627668"/>
                  </a:lnTo>
                  <a:lnTo>
                    <a:pt x="290053" y="627797"/>
                  </a:lnTo>
                  <a:lnTo>
                    <a:pt x="289704" y="628135"/>
                  </a:lnTo>
                  <a:lnTo>
                    <a:pt x="289154" y="628464"/>
                  </a:lnTo>
                  <a:lnTo>
                    <a:pt x="288407" y="629185"/>
                  </a:lnTo>
                  <a:lnTo>
                    <a:pt x="265268" y="625032"/>
                  </a:lnTo>
                  <a:lnTo>
                    <a:pt x="265624" y="622578"/>
                  </a:lnTo>
                  <a:lnTo>
                    <a:pt x="267326" y="611003"/>
                  </a:lnTo>
                  <a:lnTo>
                    <a:pt x="244881" y="607220"/>
                  </a:lnTo>
                  <a:lnTo>
                    <a:pt x="242169" y="625357"/>
                  </a:lnTo>
                  <a:lnTo>
                    <a:pt x="217531" y="621664"/>
                  </a:lnTo>
                  <a:lnTo>
                    <a:pt x="217333" y="621630"/>
                  </a:lnTo>
                  <a:lnTo>
                    <a:pt x="205813" y="619906"/>
                  </a:lnTo>
                  <a:lnTo>
                    <a:pt x="164205" y="613659"/>
                  </a:lnTo>
                  <a:lnTo>
                    <a:pt x="89925" y="601194"/>
                  </a:lnTo>
                  <a:lnTo>
                    <a:pt x="89518" y="601141"/>
                  </a:lnTo>
                  <a:lnTo>
                    <a:pt x="88932" y="599974"/>
                  </a:lnTo>
                  <a:lnTo>
                    <a:pt x="88334" y="599078"/>
                  </a:lnTo>
                  <a:lnTo>
                    <a:pt x="87617" y="597491"/>
                  </a:lnTo>
                  <a:lnTo>
                    <a:pt x="87352" y="596943"/>
                  </a:lnTo>
                  <a:lnTo>
                    <a:pt x="87360" y="596667"/>
                  </a:lnTo>
                  <a:lnTo>
                    <a:pt x="87229" y="596395"/>
                  </a:lnTo>
                  <a:lnTo>
                    <a:pt x="87162" y="596185"/>
                  </a:lnTo>
                  <a:lnTo>
                    <a:pt x="86901" y="595637"/>
                  </a:lnTo>
                  <a:lnTo>
                    <a:pt x="86905" y="595361"/>
                  </a:lnTo>
                  <a:lnTo>
                    <a:pt x="86252" y="594055"/>
                  </a:lnTo>
                  <a:lnTo>
                    <a:pt x="85385" y="593012"/>
                  </a:lnTo>
                  <a:lnTo>
                    <a:pt x="84332" y="590877"/>
                  </a:lnTo>
                  <a:lnTo>
                    <a:pt x="82606" y="588528"/>
                  </a:lnTo>
                  <a:lnTo>
                    <a:pt x="82341" y="588246"/>
                  </a:lnTo>
                  <a:lnTo>
                    <a:pt x="82016" y="587355"/>
                  </a:lnTo>
                  <a:lnTo>
                    <a:pt x="81901" y="586259"/>
                  </a:lnTo>
                  <a:lnTo>
                    <a:pt x="81858" y="584896"/>
                  </a:lnTo>
                  <a:lnTo>
                    <a:pt x="82297" y="583262"/>
                  </a:lnTo>
                  <a:lnTo>
                    <a:pt x="83560" y="581308"/>
                  </a:lnTo>
                  <a:lnTo>
                    <a:pt x="84534" y="580236"/>
                  </a:lnTo>
                  <a:lnTo>
                    <a:pt x="85444" y="579025"/>
                  </a:lnTo>
                  <a:lnTo>
                    <a:pt x="85792" y="578687"/>
                  </a:lnTo>
                  <a:lnTo>
                    <a:pt x="86208" y="578153"/>
                  </a:lnTo>
                  <a:lnTo>
                    <a:pt x="87122" y="576733"/>
                  </a:lnTo>
                  <a:lnTo>
                    <a:pt x="87542" y="576061"/>
                  </a:lnTo>
                  <a:lnTo>
                    <a:pt x="88334" y="573893"/>
                  </a:lnTo>
                  <a:lnTo>
                    <a:pt x="88714" y="571782"/>
                  </a:lnTo>
                  <a:lnTo>
                    <a:pt x="88742" y="570281"/>
                  </a:lnTo>
                  <a:lnTo>
                    <a:pt x="88821" y="569805"/>
                  </a:lnTo>
                  <a:lnTo>
                    <a:pt x="88844" y="568508"/>
                  </a:lnTo>
                  <a:lnTo>
                    <a:pt x="88920" y="568170"/>
                  </a:lnTo>
                  <a:lnTo>
                    <a:pt x="88927" y="567760"/>
                  </a:lnTo>
                  <a:lnTo>
                    <a:pt x="88999" y="567555"/>
                  </a:lnTo>
                  <a:lnTo>
                    <a:pt x="89423" y="566812"/>
                  </a:lnTo>
                  <a:lnTo>
                    <a:pt x="90127" y="565530"/>
                  </a:lnTo>
                  <a:lnTo>
                    <a:pt x="91037" y="564248"/>
                  </a:lnTo>
                  <a:lnTo>
                    <a:pt x="92221" y="562909"/>
                  </a:lnTo>
                  <a:lnTo>
                    <a:pt x="94648" y="560631"/>
                  </a:lnTo>
                  <a:lnTo>
                    <a:pt x="95760" y="559426"/>
                  </a:lnTo>
                  <a:lnTo>
                    <a:pt x="96749" y="557734"/>
                  </a:lnTo>
                  <a:lnTo>
                    <a:pt x="97312" y="556657"/>
                  </a:lnTo>
                  <a:lnTo>
                    <a:pt x="98305" y="554489"/>
                  </a:lnTo>
                  <a:lnTo>
                    <a:pt x="98935" y="553817"/>
                  </a:lnTo>
                  <a:lnTo>
                    <a:pt x="99145" y="553550"/>
                  </a:lnTo>
                  <a:lnTo>
                    <a:pt x="99920" y="551925"/>
                  </a:lnTo>
                  <a:lnTo>
                    <a:pt x="99996" y="551720"/>
                  </a:lnTo>
                  <a:lnTo>
                    <a:pt x="100692" y="550848"/>
                  </a:lnTo>
                  <a:lnTo>
                    <a:pt x="101314" y="550519"/>
                  </a:lnTo>
                  <a:lnTo>
                    <a:pt x="101860" y="550391"/>
                  </a:lnTo>
                  <a:lnTo>
                    <a:pt x="102747" y="550410"/>
                  </a:lnTo>
                  <a:lnTo>
                    <a:pt x="103356" y="550557"/>
                  </a:lnTo>
                  <a:lnTo>
                    <a:pt x="103693" y="550767"/>
                  </a:lnTo>
                  <a:lnTo>
                    <a:pt x="104758" y="552087"/>
                  </a:lnTo>
                  <a:lnTo>
                    <a:pt x="105898" y="553130"/>
                  </a:lnTo>
                  <a:lnTo>
                    <a:pt x="105961" y="553335"/>
                  </a:lnTo>
                  <a:lnTo>
                    <a:pt x="106096" y="553474"/>
                  </a:lnTo>
                  <a:lnTo>
                    <a:pt x="106349" y="554436"/>
                  </a:lnTo>
                  <a:lnTo>
                    <a:pt x="106341" y="554708"/>
                  </a:lnTo>
                  <a:lnTo>
                    <a:pt x="106745" y="555127"/>
                  </a:lnTo>
                  <a:lnTo>
                    <a:pt x="107355" y="555203"/>
                  </a:lnTo>
                  <a:lnTo>
                    <a:pt x="107905" y="554941"/>
                  </a:lnTo>
                  <a:lnTo>
                    <a:pt x="109081" y="554079"/>
                  </a:lnTo>
                  <a:lnTo>
                    <a:pt x="110458" y="553216"/>
                  </a:lnTo>
                  <a:lnTo>
                    <a:pt x="114246" y="551034"/>
                  </a:lnTo>
                  <a:lnTo>
                    <a:pt x="114730" y="550838"/>
                  </a:lnTo>
                  <a:lnTo>
                    <a:pt x="115759" y="550381"/>
                  </a:lnTo>
                  <a:lnTo>
                    <a:pt x="115903" y="550342"/>
                  </a:lnTo>
                  <a:lnTo>
                    <a:pt x="113534" y="549890"/>
                  </a:lnTo>
                  <a:lnTo>
                    <a:pt x="80551" y="544372"/>
                  </a:lnTo>
                  <a:lnTo>
                    <a:pt x="54923" y="532583"/>
                  </a:lnTo>
                  <a:lnTo>
                    <a:pt x="47370" y="529104"/>
                  </a:lnTo>
                  <a:lnTo>
                    <a:pt x="31092" y="521885"/>
                  </a:lnTo>
                  <a:lnTo>
                    <a:pt x="9244" y="511893"/>
                  </a:lnTo>
                  <a:lnTo>
                    <a:pt x="11576" y="493577"/>
                  </a:lnTo>
                  <a:lnTo>
                    <a:pt x="11596" y="493372"/>
                  </a:lnTo>
                  <a:lnTo>
                    <a:pt x="11612" y="493162"/>
                  </a:lnTo>
                  <a:lnTo>
                    <a:pt x="11624" y="492952"/>
                  </a:lnTo>
                  <a:lnTo>
                    <a:pt x="11640" y="492538"/>
                  </a:lnTo>
                  <a:lnTo>
                    <a:pt x="11640" y="492328"/>
                  </a:lnTo>
                  <a:lnTo>
                    <a:pt x="11632" y="491909"/>
                  </a:lnTo>
                  <a:lnTo>
                    <a:pt x="11624" y="491699"/>
                  </a:lnTo>
                  <a:lnTo>
                    <a:pt x="11592" y="491284"/>
                  </a:lnTo>
                  <a:lnTo>
                    <a:pt x="11553" y="490870"/>
                  </a:lnTo>
                  <a:lnTo>
                    <a:pt x="11525" y="490660"/>
                  </a:lnTo>
                  <a:lnTo>
                    <a:pt x="11462" y="490250"/>
                  </a:lnTo>
                  <a:lnTo>
                    <a:pt x="11382" y="489836"/>
                  </a:lnTo>
                  <a:lnTo>
                    <a:pt x="11291" y="489431"/>
                  </a:lnTo>
                  <a:lnTo>
                    <a:pt x="11240" y="489226"/>
                  </a:lnTo>
                  <a:lnTo>
                    <a:pt x="11129" y="488826"/>
                  </a:lnTo>
                  <a:lnTo>
                    <a:pt x="11002" y="488425"/>
                  </a:lnTo>
                  <a:lnTo>
                    <a:pt x="9011" y="482812"/>
                  </a:lnTo>
                  <a:lnTo>
                    <a:pt x="8742" y="482435"/>
                  </a:lnTo>
                  <a:lnTo>
                    <a:pt x="8216" y="479281"/>
                  </a:lnTo>
                  <a:lnTo>
                    <a:pt x="7685" y="477984"/>
                  </a:lnTo>
                  <a:lnTo>
                    <a:pt x="6925" y="477456"/>
                  </a:lnTo>
                  <a:lnTo>
                    <a:pt x="6656" y="476703"/>
                  </a:lnTo>
                  <a:lnTo>
                    <a:pt x="5991" y="474858"/>
                  </a:lnTo>
                  <a:lnTo>
                    <a:pt x="6264" y="469941"/>
                  </a:lnTo>
                  <a:lnTo>
                    <a:pt x="8609" y="465709"/>
                  </a:lnTo>
                  <a:lnTo>
                    <a:pt x="12431" y="465931"/>
                  </a:lnTo>
                  <a:lnTo>
                    <a:pt x="12098" y="461642"/>
                  </a:lnTo>
                  <a:lnTo>
                    <a:pt x="11806" y="458656"/>
                  </a:lnTo>
                  <a:lnTo>
                    <a:pt x="9929" y="458845"/>
                  </a:lnTo>
                  <a:lnTo>
                    <a:pt x="9142" y="451051"/>
                  </a:lnTo>
                  <a:lnTo>
                    <a:pt x="7011" y="450958"/>
                  </a:lnTo>
                  <a:lnTo>
                    <a:pt x="6689" y="447926"/>
                  </a:lnTo>
                  <a:lnTo>
                    <a:pt x="6545" y="446619"/>
                  </a:lnTo>
                  <a:lnTo>
                    <a:pt x="6484" y="445756"/>
                  </a:lnTo>
                  <a:lnTo>
                    <a:pt x="6498" y="444914"/>
                  </a:lnTo>
                  <a:lnTo>
                    <a:pt x="6569" y="444036"/>
                  </a:lnTo>
                  <a:lnTo>
                    <a:pt x="6553" y="443112"/>
                  </a:lnTo>
                  <a:lnTo>
                    <a:pt x="6498" y="442686"/>
                  </a:lnTo>
                  <a:lnTo>
                    <a:pt x="6374" y="441763"/>
                  </a:lnTo>
                  <a:lnTo>
                    <a:pt x="5983" y="439990"/>
                  </a:lnTo>
                  <a:lnTo>
                    <a:pt x="5828" y="439119"/>
                  </a:lnTo>
                  <a:lnTo>
                    <a:pt x="5429" y="436002"/>
                  </a:lnTo>
                  <a:lnTo>
                    <a:pt x="4415" y="435760"/>
                  </a:lnTo>
                  <a:lnTo>
                    <a:pt x="4042" y="432091"/>
                  </a:lnTo>
                  <a:lnTo>
                    <a:pt x="1889" y="410670"/>
                  </a:lnTo>
                  <a:lnTo>
                    <a:pt x="1357" y="410698"/>
                  </a:lnTo>
                  <a:lnTo>
                    <a:pt x="1288" y="410155"/>
                  </a:lnTo>
                  <a:lnTo>
                    <a:pt x="693" y="404157"/>
                  </a:lnTo>
                  <a:lnTo>
                    <a:pt x="187" y="396140"/>
                  </a:lnTo>
                  <a:lnTo>
                    <a:pt x="0" y="389254"/>
                  </a:lnTo>
                  <a:lnTo>
                    <a:pt x="13" y="381967"/>
                  </a:lnTo>
                  <a:lnTo>
                    <a:pt x="57" y="380162"/>
                  </a:lnTo>
                  <a:lnTo>
                    <a:pt x="57" y="379266"/>
                  </a:lnTo>
                  <a:lnTo>
                    <a:pt x="116" y="377846"/>
                  </a:lnTo>
                  <a:lnTo>
                    <a:pt x="690" y="367993"/>
                  </a:lnTo>
                  <a:lnTo>
                    <a:pt x="1457" y="355437"/>
                  </a:lnTo>
                  <a:lnTo>
                    <a:pt x="2818" y="331677"/>
                  </a:lnTo>
                  <a:lnTo>
                    <a:pt x="3064" y="328717"/>
                  </a:lnTo>
                  <a:lnTo>
                    <a:pt x="4059" y="311546"/>
                  </a:lnTo>
                  <a:lnTo>
                    <a:pt x="4246" y="309611"/>
                  </a:lnTo>
                  <a:lnTo>
                    <a:pt x="4880" y="304770"/>
                  </a:lnTo>
                  <a:lnTo>
                    <a:pt x="5650" y="300762"/>
                  </a:lnTo>
                  <a:lnTo>
                    <a:pt x="6260" y="298365"/>
                  </a:lnTo>
                  <a:lnTo>
                    <a:pt x="6423" y="297733"/>
                  </a:lnTo>
                  <a:lnTo>
                    <a:pt x="7316" y="294825"/>
                  </a:lnTo>
                  <a:lnTo>
                    <a:pt x="7519" y="294227"/>
                  </a:lnTo>
                  <a:lnTo>
                    <a:pt x="7841" y="293301"/>
                  </a:lnTo>
                  <a:lnTo>
                    <a:pt x="8176" y="292380"/>
                  </a:lnTo>
                  <a:lnTo>
                    <a:pt x="8524" y="291465"/>
                  </a:lnTo>
                  <a:lnTo>
                    <a:pt x="8703" y="291009"/>
                  </a:lnTo>
                  <a:lnTo>
                    <a:pt x="9072" y="290102"/>
                  </a:lnTo>
                  <a:lnTo>
                    <a:pt x="9453" y="289199"/>
                  </a:lnTo>
                  <a:lnTo>
                    <a:pt x="9847" y="288303"/>
                  </a:lnTo>
                  <a:lnTo>
                    <a:pt x="10255" y="287412"/>
                  </a:lnTo>
                  <a:lnTo>
                    <a:pt x="10675" y="286527"/>
                  </a:lnTo>
                  <a:lnTo>
                    <a:pt x="11108" y="285649"/>
                  </a:lnTo>
                  <a:lnTo>
                    <a:pt x="11545" y="284784"/>
                  </a:lnTo>
                  <a:lnTo>
                    <a:pt x="11770" y="284350"/>
                  </a:lnTo>
                  <a:lnTo>
                    <a:pt x="12003" y="283916"/>
                  </a:lnTo>
                  <a:lnTo>
                    <a:pt x="12713" y="282630"/>
                  </a:lnTo>
                  <a:lnTo>
                    <a:pt x="12965" y="282201"/>
                  </a:lnTo>
                  <a:lnTo>
                    <a:pt x="13549" y="281183"/>
                  </a:lnTo>
                  <a:lnTo>
                    <a:pt x="14572" y="279540"/>
                  </a:lnTo>
                  <a:lnTo>
                    <a:pt x="14848" y="279129"/>
                  </a:lnTo>
                  <a:lnTo>
                    <a:pt x="14776" y="278253"/>
                  </a:lnTo>
                  <a:lnTo>
                    <a:pt x="15277" y="277521"/>
                  </a:lnTo>
                  <a:lnTo>
                    <a:pt x="15848" y="276721"/>
                  </a:lnTo>
                  <a:lnTo>
                    <a:pt x="16390" y="275946"/>
                  </a:lnTo>
                  <a:lnTo>
                    <a:pt x="16945" y="275181"/>
                  </a:lnTo>
                  <a:lnTo>
                    <a:pt x="17628" y="274287"/>
                  </a:lnTo>
                  <a:lnTo>
                    <a:pt x="18034" y="273777"/>
                  </a:lnTo>
                  <a:lnTo>
                    <a:pt x="18447" y="273272"/>
                  </a:lnTo>
                  <a:lnTo>
                    <a:pt x="19283" y="272271"/>
                  </a:lnTo>
                  <a:lnTo>
                    <a:pt x="19719" y="271761"/>
                  </a:lnTo>
                  <a:lnTo>
                    <a:pt x="21725" y="269472"/>
                  </a:lnTo>
                  <a:lnTo>
                    <a:pt x="23881" y="266987"/>
                  </a:lnTo>
                  <a:lnTo>
                    <a:pt x="27554" y="262959"/>
                  </a:lnTo>
                  <a:lnTo>
                    <a:pt x="28636" y="261761"/>
                  </a:lnTo>
                  <a:lnTo>
                    <a:pt x="30038" y="260176"/>
                  </a:lnTo>
                  <a:lnTo>
                    <a:pt x="31110" y="258946"/>
                  </a:lnTo>
                  <a:lnTo>
                    <a:pt x="33939" y="255808"/>
                  </a:lnTo>
                  <a:lnTo>
                    <a:pt x="34946" y="254660"/>
                  </a:lnTo>
                  <a:lnTo>
                    <a:pt x="35540" y="254003"/>
                  </a:lnTo>
                  <a:lnTo>
                    <a:pt x="36970" y="252470"/>
                  </a:lnTo>
                  <a:lnTo>
                    <a:pt x="38439" y="250713"/>
                  </a:lnTo>
                  <a:lnTo>
                    <a:pt x="41092" y="247792"/>
                  </a:lnTo>
                  <a:lnTo>
                    <a:pt x="43949" y="244503"/>
                  </a:lnTo>
                  <a:lnTo>
                    <a:pt x="47965" y="239953"/>
                  </a:lnTo>
                  <a:lnTo>
                    <a:pt x="53829" y="233630"/>
                  </a:lnTo>
                  <a:lnTo>
                    <a:pt x="54640" y="232759"/>
                  </a:lnTo>
                  <a:lnTo>
                    <a:pt x="55443" y="231827"/>
                  </a:lnTo>
                  <a:lnTo>
                    <a:pt x="59456" y="227077"/>
                  </a:lnTo>
                  <a:lnTo>
                    <a:pt x="61440" y="227381"/>
                  </a:lnTo>
                  <a:lnTo>
                    <a:pt x="61995" y="227477"/>
                  </a:lnTo>
                  <a:lnTo>
                    <a:pt x="62449" y="227570"/>
                  </a:lnTo>
                  <a:lnTo>
                    <a:pt x="67209" y="228397"/>
                  </a:lnTo>
                  <a:lnTo>
                    <a:pt x="70298" y="228930"/>
                  </a:lnTo>
                  <a:lnTo>
                    <a:pt x="71063" y="229054"/>
                  </a:lnTo>
                  <a:lnTo>
                    <a:pt x="73486" y="229478"/>
                  </a:lnTo>
                  <a:lnTo>
                    <a:pt x="80433" y="230679"/>
                  </a:lnTo>
                  <a:lnTo>
                    <a:pt x="82108" y="230964"/>
                  </a:lnTo>
                  <a:lnTo>
                    <a:pt x="87597" y="231916"/>
                  </a:lnTo>
                  <a:lnTo>
                    <a:pt x="88030" y="231989"/>
                  </a:lnTo>
                  <a:lnTo>
                    <a:pt x="92361" y="229197"/>
                  </a:lnTo>
                  <a:lnTo>
                    <a:pt x="95741" y="226277"/>
                  </a:lnTo>
                  <a:lnTo>
                    <a:pt x="96434" y="226409"/>
                  </a:lnTo>
                  <a:lnTo>
                    <a:pt x="96581" y="225575"/>
                  </a:lnTo>
                  <a:lnTo>
                    <a:pt x="98061" y="224264"/>
                  </a:lnTo>
                  <a:lnTo>
                    <a:pt x="99951" y="221649"/>
                  </a:lnTo>
                  <a:lnTo>
                    <a:pt x="102218" y="218513"/>
                  </a:lnTo>
                  <a:lnTo>
                    <a:pt x="102769" y="216973"/>
                  </a:lnTo>
                  <a:lnTo>
                    <a:pt x="102963" y="216589"/>
                  </a:lnTo>
                  <a:lnTo>
                    <a:pt x="103168" y="216183"/>
                  </a:lnTo>
                  <a:lnTo>
                    <a:pt x="104463" y="212457"/>
                  </a:lnTo>
                  <a:lnTo>
                    <a:pt x="105954" y="206210"/>
                  </a:lnTo>
                  <a:lnTo>
                    <a:pt x="106052" y="205763"/>
                  </a:lnTo>
                  <a:lnTo>
                    <a:pt x="106191" y="205196"/>
                  </a:lnTo>
                  <a:lnTo>
                    <a:pt x="109121" y="192970"/>
                  </a:lnTo>
                  <a:lnTo>
                    <a:pt x="109599" y="190984"/>
                  </a:lnTo>
                  <a:lnTo>
                    <a:pt x="105801" y="190331"/>
                  </a:lnTo>
                  <a:lnTo>
                    <a:pt x="102835" y="189806"/>
                  </a:lnTo>
                  <a:lnTo>
                    <a:pt x="100716" y="189447"/>
                  </a:lnTo>
                  <a:lnTo>
                    <a:pt x="96486" y="188724"/>
                  </a:lnTo>
                  <a:lnTo>
                    <a:pt x="95445" y="188548"/>
                  </a:lnTo>
                  <a:lnTo>
                    <a:pt x="94127" y="188320"/>
                  </a:lnTo>
                  <a:lnTo>
                    <a:pt x="91383" y="187838"/>
                  </a:lnTo>
                  <a:lnTo>
                    <a:pt x="90308" y="187654"/>
                  </a:lnTo>
                  <a:lnTo>
                    <a:pt x="74222" y="184784"/>
                  </a:lnTo>
                  <a:lnTo>
                    <a:pt x="73775" y="184717"/>
                  </a:lnTo>
                  <a:lnTo>
                    <a:pt x="73347" y="184646"/>
                  </a:lnTo>
                  <a:lnTo>
                    <a:pt x="72549" y="184603"/>
                  </a:lnTo>
                  <a:lnTo>
                    <a:pt x="72552" y="184121"/>
                  </a:lnTo>
                  <a:lnTo>
                    <a:pt x="72541" y="182343"/>
                  </a:lnTo>
                  <a:lnTo>
                    <a:pt x="72431" y="178131"/>
                  </a:lnTo>
                  <a:lnTo>
                    <a:pt x="72377" y="173585"/>
                  </a:lnTo>
                  <a:lnTo>
                    <a:pt x="72382" y="171773"/>
                  </a:lnTo>
                  <a:lnTo>
                    <a:pt x="72417" y="170094"/>
                  </a:lnTo>
                  <a:lnTo>
                    <a:pt x="72491" y="168354"/>
                  </a:lnTo>
                  <a:lnTo>
                    <a:pt x="72585" y="166898"/>
                  </a:lnTo>
                  <a:lnTo>
                    <a:pt x="72659" y="165973"/>
                  </a:lnTo>
                  <a:lnTo>
                    <a:pt x="72702" y="165443"/>
                  </a:lnTo>
                  <a:lnTo>
                    <a:pt x="72841" y="163991"/>
                  </a:lnTo>
                  <a:lnTo>
                    <a:pt x="73007" y="162544"/>
                  </a:lnTo>
                  <a:lnTo>
                    <a:pt x="73199" y="161103"/>
                  </a:lnTo>
                  <a:lnTo>
                    <a:pt x="73504" y="159145"/>
                  </a:lnTo>
                  <a:lnTo>
                    <a:pt x="73853" y="157192"/>
                  </a:lnTo>
                  <a:lnTo>
                    <a:pt x="74252" y="155252"/>
                  </a:lnTo>
                  <a:lnTo>
                    <a:pt x="74703" y="153331"/>
                  </a:lnTo>
                  <a:lnTo>
                    <a:pt x="75207" y="151435"/>
                  </a:lnTo>
                  <a:lnTo>
                    <a:pt x="75510" y="150419"/>
                  </a:lnTo>
                  <a:lnTo>
                    <a:pt x="75800" y="149449"/>
                  </a:lnTo>
                  <a:lnTo>
                    <a:pt x="76451" y="147480"/>
                  </a:lnTo>
                  <a:lnTo>
                    <a:pt x="77161" y="145538"/>
                  </a:lnTo>
                  <a:lnTo>
                    <a:pt x="77275" y="145254"/>
                  </a:lnTo>
                  <a:lnTo>
                    <a:pt x="77928" y="143631"/>
                  </a:lnTo>
                  <a:lnTo>
                    <a:pt x="78748" y="141767"/>
                  </a:lnTo>
                  <a:lnTo>
                    <a:pt x="79034" y="141187"/>
                  </a:lnTo>
                  <a:lnTo>
                    <a:pt x="79807" y="139616"/>
                  </a:lnTo>
                  <a:lnTo>
                    <a:pt x="80956" y="137519"/>
                  </a:lnTo>
                  <a:lnTo>
                    <a:pt x="82089" y="135624"/>
                  </a:lnTo>
                  <a:lnTo>
                    <a:pt x="82179" y="135474"/>
                  </a:lnTo>
                  <a:lnTo>
                    <a:pt x="83456" y="133479"/>
                  </a:lnTo>
                  <a:lnTo>
                    <a:pt x="83686" y="133138"/>
                  </a:lnTo>
                  <a:lnTo>
                    <a:pt x="84600" y="131785"/>
                  </a:lnTo>
                  <a:lnTo>
                    <a:pt x="84805" y="131481"/>
                  </a:lnTo>
                  <a:lnTo>
                    <a:pt x="85548" y="130422"/>
                  </a:lnTo>
                  <a:lnTo>
                    <a:pt x="85902" y="129917"/>
                  </a:lnTo>
                  <a:lnTo>
                    <a:pt x="87065" y="128329"/>
                  </a:lnTo>
                  <a:lnTo>
                    <a:pt x="88265" y="126780"/>
                  </a:lnTo>
                  <a:lnTo>
                    <a:pt x="89229" y="125619"/>
                  </a:lnTo>
                  <a:lnTo>
                    <a:pt x="89507" y="125283"/>
                  </a:lnTo>
                  <a:lnTo>
                    <a:pt x="90792" y="123854"/>
                  </a:lnTo>
                  <a:lnTo>
                    <a:pt x="91962" y="122663"/>
                  </a:lnTo>
                  <a:lnTo>
                    <a:pt x="93171" y="121523"/>
                  </a:lnTo>
                  <a:lnTo>
                    <a:pt x="93501" y="121229"/>
                  </a:lnTo>
                  <a:lnTo>
                    <a:pt x="94517" y="120330"/>
                  </a:lnTo>
                  <a:lnTo>
                    <a:pt x="95664" y="119289"/>
                  </a:lnTo>
                  <a:lnTo>
                    <a:pt x="97694" y="117551"/>
                  </a:lnTo>
                  <a:lnTo>
                    <a:pt x="99108" y="116465"/>
                  </a:lnTo>
                  <a:lnTo>
                    <a:pt x="99980" y="115778"/>
                  </a:lnTo>
                  <a:lnTo>
                    <a:pt x="101017" y="114945"/>
                  </a:lnTo>
                  <a:lnTo>
                    <a:pt x="102145" y="114130"/>
                  </a:lnTo>
                  <a:lnTo>
                    <a:pt x="103093" y="113497"/>
                  </a:lnTo>
                  <a:lnTo>
                    <a:pt x="103799" y="113044"/>
                  </a:lnTo>
                  <a:lnTo>
                    <a:pt x="104897" y="112356"/>
                  </a:lnTo>
                  <a:lnTo>
                    <a:pt x="106079" y="111656"/>
                  </a:lnTo>
                  <a:lnTo>
                    <a:pt x="106747" y="111216"/>
                  </a:lnTo>
                  <a:lnTo>
                    <a:pt x="107378" y="110872"/>
                  </a:lnTo>
                  <a:lnTo>
                    <a:pt x="108089" y="110438"/>
                  </a:lnTo>
                  <a:lnTo>
                    <a:pt x="108481" y="110258"/>
                  </a:lnTo>
                  <a:lnTo>
                    <a:pt x="109017" y="109949"/>
                  </a:lnTo>
                  <a:lnTo>
                    <a:pt x="109634" y="109623"/>
                  </a:lnTo>
                  <a:lnTo>
                    <a:pt x="110416" y="109261"/>
                  </a:lnTo>
                  <a:lnTo>
                    <a:pt x="111454" y="108765"/>
                  </a:lnTo>
                  <a:lnTo>
                    <a:pt x="112052" y="108457"/>
                  </a:lnTo>
                  <a:lnTo>
                    <a:pt x="113213" y="107922"/>
                  </a:lnTo>
                  <a:lnTo>
                    <a:pt x="115934" y="106582"/>
                  </a:lnTo>
                  <a:lnTo>
                    <a:pt x="117243" y="105912"/>
                  </a:lnTo>
                  <a:lnTo>
                    <a:pt x="119475" y="104806"/>
                  </a:lnTo>
                  <a:lnTo>
                    <a:pt x="125032" y="102243"/>
                  </a:lnTo>
                  <a:lnTo>
                    <a:pt x="131440" y="99232"/>
                  </a:lnTo>
                  <a:lnTo>
                    <a:pt x="134714" y="97694"/>
                  </a:lnTo>
                  <a:lnTo>
                    <a:pt x="143209" y="93585"/>
                  </a:lnTo>
                  <a:lnTo>
                    <a:pt x="145340" y="92575"/>
                  </a:lnTo>
                  <a:lnTo>
                    <a:pt x="149208" y="90797"/>
                  </a:lnTo>
                  <a:lnTo>
                    <a:pt x="158568" y="86550"/>
                  </a:lnTo>
                  <a:lnTo>
                    <a:pt x="159752" y="86013"/>
                  </a:lnTo>
                  <a:lnTo>
                    <a:pt x="164965" y="83475"/>
                  </a:lnTo>
                  <a:lnTo>
                    <a:pt x="172799" y="79707"/>
                  </a:lnTo>
                  <a:lnTo>
                    <a:pt x="176791" y="77814"/>
                  </a:lnTo>
                  <a:lnTo>
                    <a:pt x="185012" y="73937"/>
                  </a:lnTo>
                  <a:lnTo>
                    <a:pt x="187756" y="72644"/>
                  </a:lnTo>
                  <a:lnTo>
                    <a:pt x="191624" y="70889"/>
                  </a:lnTo>
                  <a:lnTo>
                    <a:pt x="196269" y="68600"/>
                  </a:lnTo>
                  <a:lnTo>
                    <a:pt x="199672" y="67111"/>
                  </a:lnTo>
                  <a:lnTo>
                    <a:pt x="201639" y="66147"/>
                  </a:lnTo>
                  <a:lnTo>
                    <a:pt x="205743" y="64206"/>
                  </a:lnTo>
                  <a:lnTo>
                    <a:pt x="208106" y="63127"/>
                  </a:lnTo>
                  <a:lnTo>
                    <a:pt x="210085" y="62183"/>
                  </a:lnTo>
                  <a:lnTo>
                    <a:pt x="211928" y="61310"/>
                  </a:lnTo>
                  <a:lnTo>
                    <a:pt x="214573" y="60013"/>
                  </a:lnTo>
                  <a:lnTo>
                    <a:pt x="215867" y="59234"/>
                  </a:lnTo>
                  <a:lnTo>
                    <a:pt x="216631" y="58786"/>
                  </a:lnTo>
                  <a:lnTo>
                    <a:pt x="217493" y="58196"/>
                  </a:lnTo>
                  <a:lnTo>
                    <a:pt x="218708" y="57347"/>
                  </a:lnTo>
                  <a:lnTo>
                    <a:pt x="220002" y="56285"/>
                  </a:lnTo>
                  <a:lnTo>
                    <a:pt x="222648" y="53667"/>
                  </a:lnTo>
                  <a:lnTo>
                    <a:pt x="223686" y="52487"/>
                  </a:lnTo>
                  <a:lnTo>
                    <a:pt x="224380" y="51573"/>
                  </a:lnTo>
                  <a:lnTo>
                    <a:pt x="225566" y="49968"/>
                  </a:lnTo>
                  <a:lnTo>
                    <a:pt x="226614" y="48261"/>
                  </a:lnTo>
                  <a:lnTo>
                    <a:pt x="227059" y="47409"/>
                  </a:lnTo>
                  <a:lnTo>
                    <a:pt x="227569" y="46432"/>
                  </a:lnTo>
                  <a:lnTo>
                    <a:pt x="228413" y="44512"/>
                  </a:lnTo>
                  <a:lnTo>
                    <a:pt x="229137" y="42535"/>
                  </a:lnTo>
                  <a:lnTo>
                    <a:pt x="229725" y="40532"/>
                  </a:lnTo>
                  <a:lnTo>
                    <a:pt x="229964" y="39508"/>
                  </a:lnTo>
                  <a:lnTo>
                    <a:pt x="230095" y="38947"/>
                  </a:lnTo>
                  <a:lnTo>
                    <a:pt x="230198" y="38385"/>
                  </a:lnTo>
                  <a:lnTo>
                    <a:pt x="230394" y="37322"/>
                  </a:lnTo>
                  <a:lnTo>
                    <a:pt x="230547" y="36178"/>
                  </a:lnTo>
                  <a:lnTo>
                    <a:pt x="232293" y="36320"/>
                  </a:lnTo>
                  <a:lnTo>
                    <a:pt x="232321" y="35054"/>
                  </a:lnTo>
                  <a:lnTo>
                    <a:pt x="232363" y="34045"/>
                  </a:lnTo>
                  <a:lnTo>
                    <a:pt x="232456" y="32785"/>
                  </a:lnTo>
                  <a:lnTo>
                    <a:pt x="232802" y="30280"/>
                  </a:lnTo>
                  <a:lnTo>
                    <a:pt x="232973" y="29279"/>
                  </a:lnTo>
                  <a:lnTo>
                    <a:pt x="233066" y="28785"/>
                  </a:lnTo>
                  <a:lnTo>
                    <a:pt x="233160" y="28321"/>
                  </a:lnTo>
                  <a:lnTo>
                    <a:pt x="233272" y="27792"/>
                  </a:lnTo>
                  <a:lnTo>
                    <a:pt x="233391" y="27301"/>
                  </a:lnTo>
                  <a:lnTo>
                    <a:pt x="233760" y="26095"/>
                  </a:lnTo>
                  <a:lnTo>
                    <a:pt x="233953" y="25623"/>
                  </a:lnTo>
                  <a:lnTo>
                    <a:pt x="234218" y="25036"/>
                  </a:lnTo>
                  <a:lnTo>
                    <a:pt x="234544" y="24477"/>
                  </a:lnTo>
                  <a:lnTo>
                    <a:pt x="235026" y="23914"/>
                  </a:lnTo>
                  <a:lnTo>
                    <a:pt x="235332" y="23555"/>
                  </a:lnTo>
                  <a:lnTo>
                    <a:pt x="236498" y="22619"/>
                  </a:lnTo>
                  <a:lnTo>
                    <a:pt x="237316" y="22002"/>
                  </a:lnTo>
                  <a:lnTo>
                    <a:pt x="238922" y="20782"/>
                  </a:lnTo>
                  <a:lnTo>
                    <a:pt x="240741" y="19412"/>
                  </a:lnTo>
                  <a:lnTo>
                    <a:pt x="241537" y="18791"/>
                  </a:lnTo>
                  <a:lnTo>
                    <a:pt x="242315" y="18146"/>
                  </a:lnTo>
                  <a:lnTo>
                    <a:pt x="243973" y="16584"/>
                  </a:lnTo>
                  <a:lnTo>
                    <a:pt x="245158" y="15273"/>
                  </a:lnTo>
                  <a:lnTo>
                    <a:pt x="246406" y="13679"/>
                  </a:lnTo>
                  <a:lnTo>
                    <a:pt x="247824" y="11584"/>
                  </a:lnTo>
                  <a:lnTo>
                    <a:pt x="249082" y="9694"/>
                  </a:lnTo>
                  <a:lnTo>
                    <a:pt x="250135" y="8280"/>
                  </a:lnTo>
                  <a:lnTo>
                    <a:pt x="251290" y="6944"/>
                  </a:lnTo>
                  <a:lnTo>
                    <a:pt x="252529" y="5691"/>
                  </a:lnTo>
                  <a:lnTo>
                    <a:pt x="254045" y="4371"/>
                  </a:lnTo>
                  <a:lnTo>
                    <a:pt x="255679" y="3198"/>
                  </a:lnTo>
                  <a:lnTo>
                    <a:pt x="256748" y="2536"/>
                  </a:lnTo>
                  <a:lnTo>
                    <a:pt x="258528" y="1589"/>
                  </a:lnTo>
                  <a:lnTo>
                    <a:pt x="260335" y="697"/>
                  </a:lnTo>
                  <a:lnTo>
                    <a:pt x="261787" y="0"/>
                  </a:lnTo>
                  <a:lnTo>
                    <a:pt x="264115" y="556"/>
                  </a:lnTo>
                  <a:lnTo>
                    <a:pt x="266510" y="957"/>
                  </a:lnTo>
                  <a:lnTo>
                    <a:pt x="269182" y="1428"/>
                  </a:lnTo>
                  <a:lnTo>
                    <a:pt x="276911" y="2782"/>
                  </a:lnTo>
                  <a:lnTo>
                    <a:pt x="280191" y="3358"/>
                  </a:lnTo>
                  <a:lnTo>
                    <a:pt x="282982" y="3844"/>
                  </a:lnTo>
                  <a:lnTo>
                    <a:pt x="285199" y="4237"/>
                  </a:lnTo>
                  <a:lnTo>
                    <a:pt x="285603" y="4307"/>
                  </a:lnTo>
                  <a:lnTo>
                    <a:pt x="285318" y="6184"/>
                  </a:lnTo>
                  <a:lnTo>
                    <a:pt x="285049" y="7995"/>
                  </a:lnTo>
                  <a:lnTo>
                    <a:pt x="284831" y="9434"/>
                  </a:lnTo>
                  <a:lnTo>
                    <a:pt x="285124" y="9440"/>
                  </a:lnTo>
                  <a:lnTo>
                    <a:pt x="286660" y="10999"/>
                  </a:lnTo>
                  <a:lnTo>
                    <a:pt x="286880" y="11349"/>
                  </a:lnTo>
                  <a:lnTo>
                    <a:pt x="287019" y="11290"/>
                  </a:lnTo>
                  <a:lnTo>
                    <a:pt x="288363" y="10686"/>
                  </a:lnTo>
                  <a:lnTo>
                    <a:pt x="289221" y="11526"/>
                  </a:lnTo>
                  <a:lnTo>
                    <a:pt x="289428" y="11690"/>
                  </a:lnTo>
                  <a:lnTo>
                    <a:pt x="289653" y="11829"/>
                  </a:lnTo>
                  <a:lnTo>
                    <a:pt x="289972" y="11974"/>
                  </a:lnTo>
                  <a:lnTo>
                    <a:pt x="290226" y="12050"/>
                  </a:lnTo>
                  <a:lnTo>
                    <a:pt x="290485" y="12096"/>
                  </a:lnTo>
                  <a:lnTo>
                    <a:pt x="290836" y="12112"/>
                  </a:lnTo>
                  <a:lnTo>
                    <a:pt x="291057" y="12147"/>
                  </a:lnTo>
                  <a:lnTo>
                    <a:pt x="291701" y="12329"/>
                  </a:lnTo>
                  <a:lnTo>
                    <a:pt x="292009" y="12462"/>
                  </a:lnTo>
                  <a:lnTo>
                    <a:pt x="292207" y="12566"/>
                  </a:lnTo>
                  <a:lnTo>
                    <a:pt x="292399" y="12681"/>
                  </a:lnTo>
                  <a:lnTo>
                    <a:pt x="292560" y="12805"/>
                  </a:lnTo>
                  <a:lnTo>
                    <a:pt x="292419" y="13032"/>
                  </a:lnTo>
                  <a:lnTo>
                    <a:pt x="291768" y="14468"/>
                  </a:lnTo>
                  <a:lnTo>
                    <a:pt x="294262" y="18260"/>
                  </a:lnTo>
                  <a:lnTo>
                    <a:pt x="294682" y="17817"/>
                  </a:lnTo>
                  <a:lnTo>
                    <a:pt x="295447" y="18519"/>
                  </a:lnTo>
                  <a:lnTo>
                    <a:pt x="302626" y="25120"/>
                  </a:lnTo>
                  <a:lnTo>
                    <a:pt x="303569" y="25242"/>
                  </a:lnTo>
                  <a:lnTo>
                    <a:pt x="304988" y="24742"/>
                  </a:lnTo>
                  <a:lnTo>
                    <a:pt x="307701" y="23753"/>
                  </a:lnTo>
                  <a:lnTo>
                    <a:pt x="308006" y="24602"/>
                  </a:lnTo>
                  <a:lnTo>
                    <a:pt x="308748" y="25152"/>
                  </a:lnTo>
                  <a:lnTo>
                    <a:pt x="309879" y="25282"/>
                  </a:lnTo>
                  <a:lnTo>
                    <a:pt x="310032" y="26008"/>
                  </a:lnTo>
                  <a:lnTo>
                    <a:pt x="310285" y="27247"/>
                  </a:lnTo>
                  <a:lnTo>
                    <a:pt x="309838" y="29863"/>
                  </a:lnTo>
                  <a:lnTo>
                    <a:pt x="309620" y="31116"/>
                  </a:lnTo>
                  <a:lnTo>
                    <a:pt x="310532" y="31768"/>
                  </a:lnTo>
                  <a:lnTo>
                    <a:pt x="310615" y="31544"/>
                  </a:lnTo>
                  <a:lnTo>
                    <a:pt x="311447" y="32239"/>
                  </a:lnTo>
                  <a:lnTo>
                    <a:pt x="312087" y="32882"/>
                  </a:lnTo>
                  <a:lnTo>
                    <a:pt x="312586" y="33403"/>
                  </a:lnTo>
                  <a:lnTo>
                    <a:pt x="312965" y="33668"/>
                  </a:lnTo>
                  <a:lnTo>
                    <a:pt x="313373" y="33887"/>
                  </a:lnTo>
                  <a:lnTo>
                    <a:pt x="313804" y="34055"/>
                  </a:lnTo>
                  <a:lnTo>
                    <a:pt x="314139" y="34147"/>
                  </a:lnTo>
                  <a:lnTo>
                    <a:pt x="314799" y="34279"/>
                  </a:lnTo>
                  <a:lnTo>
                    <a:pt x="315217" y="34424"/>
                  </a:lnTo>
                  <a:lnTo>
                    <a:pt x="315640" y="34651"/>
                  </a:lnTo>
                  <a:lnTo>
                    <a:pt x="316143" y="35010"/>
                  </a:lnTo>
                  <a:lnTo>
                    <a:pt x="316593" y="35433"/>
                  </a:lnTo>
                  <a:lnTo>
                    <a:pt x="318478" y="37531"/>
                  </a:lnTo>
                  <a:lnTo>
                    <a:pt x="319692" y="38824"/>
                  </a:lnTo>
                  <a:lnTo>
                    <a:pt x="319848" y="38971"/>
                  </a:lnTo>
                  <a:lnTo>
                    <a:pt x="320141" y="39163"/>
                  </a:lnTo>
                  <a:lnTo>
                    <a:pt x="320766" y="39333"/>
                  </a:lnTo>
                  <a:lnTo>
                    <a:pt x="320696" y="39651"/>
                  </a:lnTo>
                  <a:lnTo>
                    <a:pt x="320515" y="40615"/>
                  </a:lnTo>
                  <a:lnTo>
                    <a:pt x="321824" y="41568"/>
                  </a:lnTo>
                  <a:lnTo>
                    <a:pt x="323337" y="41932"/>
                  </a:lnTo>
                  <a:lnTo>
                    <a:pt x="323145" y="43025"/>
                  </a:lnTo>
                  <a:lnTo>
                    <a:pt x="323557" y="43126"/>
                  </a:lnTo>
                  <a:lnTo>
                    <a:pt x="323991" y="43301"/>
                  </a:lnTo>
                  <a:lnTo>
                    <a:pt x="324415" y="43509"/>
                  </a:lnTo>
                  <a:lnTo>
                    <a:pt x="324721" y="43449"/>
                  </a:lnTo>
                  <a:lnTo>
                    <a:pt x="325355" y="43163"/>
                  </a:lnTo>
                  <a:lnTo>
                    <a:pt x="326321" y="42814"/>
                  </a:lnTo>
                  <a:lnTo>
                    <a:pt x="326600" y="42567"/>
                  </a:lnTo>
                  <a:lnTo>
                    <a:pt x="326745" y="42967"/>
                  </a:lnTo>
                  <a:lnTo>
                    <a:pt x="326938" y="43330"/>
                  </a:lnTo>
                  <a:lnTo>
                    <a:pt x="326632" y="43743"/>
                  </a:lnTo>
                  <a:lnTo>
                    <a:pt x="325515" y="44110"/>
                  </a:lnTo>
                  <a:lnTo>
                    <a:pt x="325764" y="44922"/>
                  </a:lnTo>
                  <a:lnTo>
                    <a:pt x="327332" y="45768"/>
                  </a:lnTo>
                  <a:lnTo>
                    <a:pt x="327815" y="46108"/>
                  </a:lnTo>
                  <a:lnTo>
                    <a:pt x="327462" y="46186"/>
                  </a:lnTo>
                  <a:lnTo>
                    <a:pt x="323531" y="46412"/>
                  </a:lnTo>
                  <a:lnTo>
                    <a:pt x="323293" y="46461"/>
                  </a:lnTo>
                  <a:lnTo>
                    <a:pt x="322917" y="46605"/>
                  </a:lnTo>
                  <a:lnTo>
                    <a:pt x="322641" y="46774"/>
                  </a:lnTo>
                  <a:lnTo>
                    <a:pt x="322342" y="47044"/>
                  </a:lnTo>
                  <a:lnTo>
                    <a:pt x="322145" y="47301"/>
                  </a:lnTo>
                  <a:lnTo>
                    <a:pt x="321963" y="47662"/>
                  </a:lnTo>
                  <a:lnTo>
                    <a:pt x="321799" y="48580"/>
                  </a:lnTo>
                  <a:lnTo>
                    <a:pt x="321251" y="51630"/>
                  </a:lnTo>
                  <a:lnTo>
                    <a:pt x="321631" y="52668"/>
                  </a:lnTo>
                  <a:lnTo>
                    <a:pt x="321668" y="52989"/>
                  </a:lnTo>
                  <a:lnTo>
                    <a:pt x="321730" y="53518"/>
                  </a:lnTo>
                  <a:lnTo>
                    <a:pt x="320532" y="61424"/>
                  </a:lnTo>
                  <a:lnTo>
                    <a:pt x="320503" y="61617"/>
                  </a:lnTo>
                  <a:lnTo>
                    <a:pt x="319003" y="70527"/>
                  </a:lnTo>
                  <a:lnTo>
                    <a:pt x="317963" y="76705"/>
                  </a:lnTo>
                  <a:lnTo>
                    <a:pt x="317848" y="77390"/>
                  </a:lnTo>
                  <a:lnTo>
                    <a:pt x="316631" y="84621"/>
                  </a:lnTo>
                  <a:lnTo>
                    <a:pt x="316301" y="84574"/>
                  </a:lnTo>
                  <a:lnTo>
                    <a:pt x="316104" y="85026"/>
                  </a:lnTo>
                  <a:lnTo>
                    <a:pt x="310151" y="84107"/>
                  </a:lnTo>
                  <a:lnTo>
                    <a:pt x="309208" y="90183"/>
                  </a:lnTo>
                  <a:lnTo>
                    <a:pt x="314315" y="90969"/>
                  </a:lnTo>
                  <a:lnTo>
                    <a:pt x="314863" y="91056"/>
                  </a:lnTo>
                  <a:lnTo>
                    <a:pt x="315154" y="91102"/>
                  </a:lnTo>
                  <a:lnTo>
                    <a:pt x="314604" y="94662"/>
                  </a:lnTo>
                  <a:lnTo>
                    <a:pt x="313646" y="100909"/>
                  </a:lnTo>
                  <a:lnTo>
                    <a:pt x="313567" y="101401"/>
                  </a:lnTo>
                  <a:lnTo>
                    <a:pt x="313488" y="101896"/>
                  </a:lnTo>
                  <a:lnTo>
                    <a:pt x="312799" y="106485"/>
                  </a:lnTo>
                  <a:lnTo>
                    <a:pt x="312761" y="106754"/>
                  </a:lnTo>
                  <a:lnTo>
                    <a:pt x="308235" y="107376"/>
                  </a:lnTo>
                  <a:lnTo>
                    <a:pt x="307688" y="107438"/>
                  </a:lnTo>
                  <a:lnTo>
                    <a:pt x="305508" y="107533"/>
                  </a:lnTo>
                  <a:lnTo>
                    <a:pt x="303911" y="107957"/>
                  </a:lnTo>
                  <a:lnTo>
                    <a:pt x="303025" y="108210"/>
                  </a:lnTo>
                  <a:lnTo>
                    <a:pt x="302134" y="108448"/>
                  </a:lnTo>
                  <a:lnTo>
                    <a:pt x="301105" y="108701"/>
                  </a:lnTo>
                  <a:lnTo>
                    <a:pt x="300523" y="108834"/>
                  </a:lnTo>
                  <a:lnTo>
                    <a:pt x="300230" y="108896"/>
                  </a:lnTo>
                  <a:lnTo>
                    <a:pt x="299898" y="108934"/>
                  </a:lnTo>
                  <a:lnTo>
                    <a:pt x="299549" y="108953"/>
                  </a:lnTo>
                  <a:lnTo>
                    <a:pt x="299213" y="108977"/>
                  </a:lnTo>
                  <a:lnTo>
                    <a:pt x="298896" y="109034"/>
                  </a:lnTo>
                  <a:lnTo>
                    <a:pt x="298623" y="109158"/>
                  </a:lnTo>
                  <a:lnTo>
                    <a:pt x="298492" y="109263"/>
                  </a:lnTo>
                  <a:lnTo>
                    <a:pt x="298373" y="109392"/>
                  </a:lnTo>
                  <a:lnTo>
                    <a:pt x="298148" y="109668"/>
                  </a:lnTo>
                  <a:lnTo>
                    <a:pt x="298028" y="109801"/>
                  </a:lnTo>
                  <a:lnTo>
                    <a:pt x="297875" y="109963"/>
                  </a:lnTo>
                  <a:lnTo>
                    <a:pt x="297554" y="110288"/>
                  </a:lnTo>
                  <a:lnTo>
                    <a:pt x="297387" y="110440"/>
                  </a:lnTo>
                  <a:lnTo>
                    <a:pt x="297213" y="110588"/>
                  </a:lnTo>
                  <a:lnTo>
                    <a:pt x="296980" y="110759"/>
                  </a:lnTo>
                  <a:lnTo>
                    <a:pt x="296734" y="110921"/>
                  </a:lnTo>
                  <a:lnTo>
                    <a:pt x="295659" y="111541"/>
                  </a:lnTo>
                  <a:lnTo>
                    <a:pt x="295033" y="111879"/>
                  </a:lnTo>
                  <a:lnTo>
                    <a:pt x="294719" y="112041"/>
                  </a:lnTo>
                  <a:lnTo>
                    <a:pt x="294403" y="112198"/>
                  </a:lnTo>
                  <a:lnTo>
                    <a:pt x="292753" y="112761"/>
                  </a:lnTo>
                  <a:lnTo>
                    <a:pt x="291791" y="113218"/>
                  </a:lnTo>
                  <a:lnTo>
                    <a:pt x="289391" y="114200"/>
                  </a:lnTo>
                  <a:lnTo>
                    <a:pt x="288983" y="114262"/>
                  </a:lnTo>
                  <a:lnTo>
                    <a:pt x="288571" y="114457"/>
                  </a:lnTo>
                  <a:lnTo>
                    <a:pt x="287411" y="114643"/>
                  </a:lnTo>
                  <a:lnTo>
                    <a:pt x="286732" y="114629"/>
                  </a:lnTo>
                  <a:lnTo>
                    <a:pt x="285781" y="114476"/>
                  </a:lnTo>
                  <a:lnTo>
                    <a:pt x="285171" y="114324"/>
                  </a:lnTo>
                  <a:lnTo>
                    <a:pt x="284162" y="114095"/>
                  </a:lnTo>
                  <a:lnTo>
                    <a:pt x="283861" y="114148"/>
                  </a:lnTo>
                  <a:lnTo>
                    <a:pt x="283256" y="114233"/>
                  </a:lnTo>
                  <a:lnTo>
                    <a:pt x="282951" y="114266"/>
                  </a:lnTo>
                  <a:lnTo>
                    <a:pt x="282396" y="114319"/>
                  </a:lnTo>
                  <a:lnTo>
                    <a:pt x="282143" y="114338"/>
                  </a:lnTo>
                  <a:lnTo>
                    <a:pt x="281637" y="114357"/>
                  </a:lnTo>
                  <a:lnTo>
                    <a:pt x="281383" y="114352"/>
                  </a:lnTo>
                  <a:lnTo>
                    <a:pt x="281054" y="114333"/>
                  </a:lnTo>
                  <a:lnTo>
                    <a:pt x="280722" y="114295"/>
                  </a:lnTo>
                  <a:lnTo>
                    <a:pt x="280390" y="114247"/>
                  </a:lnTo>
                  <a:lnTo>
                    <a:pt x="280061" y="114190"/>
                  </a:lnTo>
                  <a:lnTo>
                    <a:pt x="279733" y="114124"/>
                  </a:lnTo>
                  <a:lnTo>
                    <a:pt x="279384" y="114043"/>
                  </a:lnTo>
                  <a:lnTo>
                    <a:pt x="279036" y="113947"/>
                  </a:lnTo>
                  <a:lnTo>
                    <a:pt x="278691" y="113842"/>
                  </a:lnTo>
                  <a:lnTo>
                    <a:pt x="278350" y="113733"/>
                  </a:lnTo>
                  <a:lnTo>
                    <a:pt x="278006" y="113618"/>
                  </a:lnTo>
                  <a:lnTo>
                    <a:pt x="277654" y="113480"/>
                  </a:lnTo>
                  <a:lnTo>
                    <a:pt x="277302" y="113333"/>
                  </a:lnTo>
                  <a:lnTo>
                    <a:pt x="276954" y="113180"/>
                  </a:lnTo>
                  <a:lnTo>
                    <a:pt x="276605" y="113037"/>
                  </a:lnTo>
                  <a:lnTo>
                    <a:pt x="276249" y="112913"/>
                  </a:lnTo>
                  <a:lnTo>
                    <a:pt x="275868" y="112794"/>
                  </a:lnTo>
                  <a:lnTo>
                    <a:pt x="275485" y="112684"/>
                  </a:lnTo>
                  <a:lnTo>
                    <a:pt x="275097" y="112594"/>
                  </a:lnTo>
                  <a:lnTo>
                    <a:pt x="274712" y="112523"/>
                  </a:lnTo>
                  <a:lnTo>
                    <a:pt x="274320" y="112480"/>
                  </a:lnTo>
                  <a:lnTo>
                    <a:pt x="273921" y="112480"/>
                  </a:lnTo>
                  <a:lnTo>
                    <a:pt x="273516" y="112518"/>
                  </a:lnTo>
                  <a:lnTo>
                    <a:pt x="273113" y="112580"/>
                  </a:lnTo>
                  <a:lnTo>
                    <a:pt x="272710" y="112651"/>
                  </a:lnTo>
                  <a:lnTo>
                    <a:pt x="272305" y="112718"/>
                  </a:lnTo>
                  <a:lnTo>
                    <a:pt x="271541" y="112856"/>
                  </a:lnTo>
                  <a:lnTo>
                    <a:pt x="270782" y="113023"/>
                  </a:lnTo>
                  <a:lnTo>
                    <a:pt x="270406" y="113113"/>
                  </a:lnTo>
                  <a:lnTo>
                    <a:pt x="270156" y="113161"/>
                  </a:lnTo>
                  <a:lnTo>
                    <a:pt x="269190" y="113756"/>
                  </a:lnTo>
                  <a:lnTo>
                    <a:pt x="268493" y="114633"/>
                  </a:lnTo>
                  <a:lnTo>
                    <a:pt x="267631" y="116320"/>
                  </a:lnTo>
                  <a:lnTo>
                    <a:pt x="267571" y="116597"/>
                  </a:lnTo>
                  <a:lnTo>
                    <a:pt x="266930" y="118288"/>
                  </a:lnTo>
                  <a:lnTo>
                    <a:pt x="266090" y="119365"/>
                  </a:lnTo>
                  <a:lnTo>
                    <a:pt x="265671" y="120109"/>
                  </a:lnTo>
                  <a:lnTo>
                    <a:pt x="265276" y="121020"/>
                  </a:lnTo>
                  <a:lnTo>
                    <a:pt x="264317" y="123225"/>
                  </a:lnTo>
                  <a:lnTo>
                    <a:pt x="264032" y="123974"/>
                  </a:lnTo>
                  <a:lnTo>
                    <a:pt x="263467" y="125055"/>
                  </a:lnTo>
                  <a:lnTo>
                    <a:pt x="262979" y="125727"/>
                  </a:lnTo>
                  <a:lnTo>
                    <a:pt x="262725" y="126385"/>
                  </a:lnTo>
                  <a:lnTo>
                    <a:pt x="262456" y="127042"/>
                  </a:lnTo>
                  <a:lnTo>
                    <a:pt x="262175" y="127690"/>
                  </a:lnTo>
                  <a:lnTo>
                    <a:pt x="261879" y="128329"/>
                  </a:lnTo>
                  <a:lnTo>
                    <a:pt x="261570" y="128967"/>
                  </a:lnTo>
                  <a:lnTo>
                    <a:pt x="261367" y="129358"/>
                  </a:lnTo>
                  <a:lnTo>
                    <a:pt x="261158" y="129744"/>
                  </a:lnTo>
                  <a:lnTo>
                    <a:pt x="260730" y="130511"/>
                  </a:lnTo>
                  <a:lnTo>
                    <a:pt x="260521" y="130902"/>
                  </a:lnTo>
                  <a:lnTo>
                    <a:pt x="260085" y="131665"/>
                  </a:lnTo>
                  <a:lnTo>
                    <a:pt x="259955" y="131922"/>
                  </a:lnTo>
                  <a:lnTo>
                    <a:pt x="259844" y="132193"/>
                  </a:lnTo>
                  <a:lnTo>
                    <a:pt x="259737" y="132580"/>
                  </a:lnTo>
                  <a:lnTo>
                    <a:pt x="259670" y="132980"/>
                  </a:lnTo>
                  <a:lnTo>
                    <a:pt x="259630" y="133390"/>
                  </a:lnTo>
                  <a:lnTo>
                    <a:pt x="259606" y="133804"/>
                  </a:lnTo>
                  <a:lnTo>
                    <a:pt x="259579" y="134548"/>
                  </a:lnTo>
                  <a:lnTo>
                    <a:pt x="259570" y="134881"/>
                  </a:lnTo>
                  <a:lnTo>
                    <a:pt x="259570" y="135220"/>
                  </a:lnTo>
                  <a:lnTo>
                    <a:pt x="259590" y="135553"/>
                  </a:lnTo>
                  <a:lnTo>
                    <a:pt x="259630" y="135882"/>
                  </a:lnTo>
                  <a:lnTo>
                    <a:pt x="259690" y="136211"/>
                  </a:lnTo>
                  <a:lnTo>
                    <a:pt x="259761" y="136540"/>
                  </a:lnTo>
                  <a:lnTo>
                    <a:pt x="259852" y="136868"/>
                  </a:lnTo>
                  <a:lnTo>
                    <a:pt x="259966" y="137183"/>
                  </a:lnTo>
                  <a:lnTo>
                    <a:pt x="260105" y="137483"/>
                  </a:lnTo>
                  <a:lnTo>
                    <a:pt x="260276" y="137769"/>
                  </a:lnTo>
                  <a:lnTo>
                    <a:pt x="260474" y="138050"/>
                  </a:lnTo>
                  <a:lnTo>
                    <a:pt x="260695" y="138312"/>
                  </a:lnTo>
                  <a:lnTo>
                    <a:pt x="260933" y="138556"/>
                  </a:lnTo>
                  <a:lnTo>
                    <a:pt x="261202" y="138784"/>
                  </a:lnTo>
                  <a:lnTo>
                    <a:pt x="261352" y="138889"/>
                  </a:lnTo>
                  <a:lnTo>
                    <a:pt x="261665" y="139084"/>
                  </a:lnTo>
                  <a:lnTo>
                    <a:pt x="261815" y="139184"/>
                  </a:lnTo>
                  <a:lnTo>
                    <a:pt x="262089" y="139385"/>
                  </a:lnTo>
                  <a:lnTo>
                    <a:pt x="262627" y="139804"/>
                  </a:lnTo>
                  <a:lnTo>
                    <a:pt x="262896" y="140009"/>
                  </a:lnTo>
                  <a:lnTo>
                    <a:pt x="263177" y="140209"/>
                  </a:lnTo>
                  <a:lnTo>
                    <a:pt x="263434" y="140376"/>
                  </a:lnTo>
                  <a:lnTo>
                    <a:pt x="263696" y="140538"/>
                  </a:lnTo>
                  <a:lnTo>
                    <a:pt x="263965" y="140695"/>
                  </a:lnTo>
                  <a:lnTo>
                    <a:pt x="264500" y="141000"/>
                  </a:lnTo>
                  <a:lnTo>
                    <a:pt x="264721" y="141119"/>
                  </a:lnTo>
                  <a:lnTo>
                    <a:pt x="264939" y="141243"/>
                  </a:lnTo>
                  <a:lnTo>
                    <a:pt x="265600" y="141596"/>
                  </a:lnTo>
                  <a:lnTo>
                    <a:pt x="265845" y="141719"/>
                  </a:lnTo>
                  <a:lnTo>
                    <a:pt x="266340" y="141958"/>
                  </a:lnTo>
                  <a:lnTo>
                    <a:pt x="266582" y="142086"/>
                  </a:lnTo>
                  <a:lnTo>
                    <a:pt x="267017" y="142358"/>
                  </a:lnTo>
                  <a:lnTo>
                    <a:pt x="267230" y="142487"/>
                  </a:lnTo>
                  <a:lnTo>
                    <a:pt x="267433" y="142625"/>
                  </a:lnTo>
                  <a:lnTo>
                    <a:pt x="267591" y="142773"/>
                  </a:lnTo>
                  <a:lnTo>
                    <a:pt x="267682" y="142939"/>
                  </a:lnTo>
                  <a:lnTo>
                    <a:pt x="267691" y="143092"/>
                  </a:lnTo>
                  <a:lnTo>
                    <a:pt x="267655" y="143259"/>
                  </a:lnTo>
                  <a:lnTo>
                    <a:pt x="267595" y="143435"/>
                  </a:lnTo>
                  <a:lnTo>
                    <a:pt x="267528" y="143606"/>
                  </a:lnTo>
                  <a:lnTo>
                    <a:pt x="267473" y="143778"/>
                  </a:lnTo>
                  <a:lnTo>
                    <a:pt x="267428" y="143964"/>
                  </a:lnTo>
                  <a:lnTo>
                    <a:pt x="267393" y="144155"/>
                  </a:lnTo>
                  <a:lnTo>
                    <a:pt x="267350" y="144341"/>
                  </a:lnTo>
                  <a:lnTo>
                    <a:pt x="267299" y="144522"/>
                  </a:lnTo>
                  <a:lnTo>
                    <a:pt x="267227" y="144693"/>
                  </a:lnTo>
                  <a:lnTo>
                    <a:pt x="267139" y="144845"/>
                  </a:lnTo>
                  <a:lnTo>
                    <a:pt x="267041" y="144993"/>
                  </a:lnTo>
                  <a:lnTo>
                    <a:pt x="266930" y="145132"/>
                  </a:lnTo>
                  <a:lnTo>
                    <a:pt x="266807" y="145260"/>
                  </a:lnTo>
                  <a:lnTo>
                    <a:pt x="266676" y="145375"/>
                  </a:lnTo>
                  <a:lnTo>
                    <a:pt x="266546" y="145451"/>
                  </a:lnTo>
                  <a:lnTo>
                    <a:pt x="266399" y="145508"/>
                  </a:lnTo>
                  <a:lnTo>
                    <a:pt x="266253" y="145560"/>
                  </a:lnTo>
                  <a:lnTo>
                    <a:pt x="265869" y="145827"/>
                  </a:lnTo>
                  <a:lnTo>
                    <a:pt x="265774" y="145970"/>
                  </a:lnTo>
                  <a:lnTo>
                    <a:pt x="265691" y="146127"/>
                  </a:lnTo>
                  <a:lnTo>
                    <a:pt x="265604" y="146280"/>
                  </a:lnTo>
                  <a:lnTo>
                    <a:pt x="265509" y="146423"/>
                  </a:lnTo>
                  <a:lnTo>
                    <a:pt x="265286" y="146680"/>
                  </a:lnTo>
                  <a:lnTo>
                    <a:pt x="265041" y="146923"/>
                  </a:lnTo>
                  <a:lnTo>
                    <a:pt x="264781" y="147152"/>
                  </a:lnTo>
                  <a:lnTo>
                    <a:pt x="264507" y="147357"/>
                  </a:lnTo>
                  <a:lnTo>
                    <a:pt x="264222" y="147543"/>
                  </a:lnTo>
                  <a:lnTo>
                    <a:pt x="263723" y="147795"/>
                  </a:lnTo>
                  <a:lnTo>
                    <a:pt x="262148" y="148177"/>
                  </a:lnTo>
                  <a:lnTo>
                    <a:pt x="258929" y="149344"/>
                  </a:lnTo>
                  <a:lnTo>
                    <a:pt x="258245" y="149535"/>
                  </a:lnTo>
                  <a:lnTo>
                    <a:pt x="257631" y="149797"/>
                  </a:lnTo>
                  <a:lnTo>
                    <a:pt x="256586" y="150940"/>
                  </a:lnTo>
                  <a:lnTo>
                    <a:pt x="254916" y="152956"/>
                  </a:lnTo>
                  <a:lnTo>
                    <a:pt x="253950" y="153552"/>
                  </a:lnTo>
                  <a:lnTo>
                    <a:pt x="253649" y="153790"/>
                  </a:lnTo>
                  <a:lnTo>
                    <a:pt x="253059" y="154276"/>
                  </a:lnTo>
                  <a:lnTo>
                    <a:pt x="252485" y="154781"/>
                  </a:lnTo>
                  <a:lnTo>
                    <a:pt x="252211" y="155005"/>
                  </a:lnTo>
                  <a:lnTo>
                    <a:pt x="251903" y="155244"/>
                  </a:lnTo>
                  <a:lnTo>
                    <a:pt x="251618" y="155477"/>
                  </a:lnTo>
                  <a:lnTo>
                    <a:pt x="251416" y="155691"/>
                  </a:lnTo>
                  <a:lnTo>
                    <a:pt x="251356" y="155868"/>
                  </a:lnTo>
                  <a:lnTo>
                    <a:pt x="251456" y="156025"/>
                  </a:lnTo>
                  <a:lnTo>
                    <a:pt x="251641" y="156158"/>
                  </a:lnTo>
                  <a:lnTo>
                    <a:pt x="251852" y="156287"/>
                  </a:lnTo>
                  <a:lnTo>
                    <a:pt x="252026" y="156420"/>
                  </a:lnTo>
                  <a:lnTo>
                    <a:pt x="252108" y="156564"/>
                  </a:lnTo>
                  <a:lnTo>
                    <a:pt x="252088" y="156725"/>
                  </a:lnTo>
                  <a:lnTo>
                    <a:pt x="251980" y="156920"/>
                  </a:lnTo>
                  <a:lnTo>
                    <a:pt x="253043" y="157882"/>
                  </a:lnTo>
                  <a:lnTo>
                    <a:pt x="254096" y="158713"/>
                  </a:lnTo>
                  <a:lnTo>
                    <a:pt x="254266" y="158612"/>
                  </a:lnTo>
                  <a:lnTo>
                    <a:pt x="254428" y="158446"/>
                  </a:lnTo>
                  <a:lnTo>
                    <a:pt x="254562" y="158246"/>
                  </a:lnTo>
                  <a:lnTo>
                    <a:pt x="254682" y="158027"/>
                  </a:lnTo>
                  <a:lnTo>
                    <a:pt x="254789" y="157793"/>
                  </a:lnTo>
                  <a:lnTo>
                    <a:pt x="255007" y="157359"/>
                  </a:lnTo>
                  <a:lnTo>
                    <a:pt x="255299" y="156702"/>
                  </a:lnTo>
                  <a:lnTo>
                    <a:pt x="255402" y="156487"/>
                  </a:lnTo>
                  <a:lnTo>
                    <a:pt x="255624" y="156077"/>
                  </a:lnTo>
                  <a:lnTo>
                    <a:pt x="255742" y="155878"/>
                  </a:lnTo>
                  <a:lnTo>
                    <a:pt x="255865" y="155682"/>
                  </a:lnTo>
                  <a:lnTo>
                    <a:pt x="256079" y="155363"/>
                  </a:lnTo>
                  <a:lnTo>
                    <a:pt x="256439" y="154881"/>
                  </a:lnTo>
                  <a:lnTo>
                    <a:pt x="256622" y="154653"/>
                  </a:lnTo>
                  <a:lnTo>
                    <a:pt x="256800" y="154419"/>
                  </a:lnTo>
                  <a:lnTo>
                    <a:pt x="256985" y="154195"/>
                  </a:lnTo>
                  <a:lnTo>
                    <a:pt x="257180" y="153971"/>
                  </a:lnTo>
                  <a:lnTo>
                    <a:pt x="257381" y="153761"/>
                  </a:lnTo>
                  <a:lnTo>
                    <a:pt x="257626" y="153533"/>
                  </a:lnTo>
                  <a:lnTo>
                    <a:pt x="258007" y="153204"/>
                  </a:lnTo>
                  <a:lnTo>
                    <a:pt x="258356" y="152847"/>
                  </a:lnTo>
                  <a:lnTo>
                    <a:pt x="258526" y="152666"/>
                  </a:lnTo>
                  <a:lnTo>
                    <a:pt x="258704" y="152499"/>
                  </a:lnTo>
                  <a:lnTo>
                    <a:pt x="258898" y="152341"/>
                  </a:lnTo>
                  <a:lnTo>
                    <a:pt x="259040" y="152237"/>
                  </a:lnTo>
                  <a:lnTo>
                    <a:pt x="259191" y="152118"/>
                  </a:lnTo>
                  <a:lnTo>
                    <a:pt x="259345" y="152018"/>
                  </a:lnTo>
                  <a:lnTo>
                    <a:pt x="259499" y="151941"/>
                  </a:lnTo>
                  <a:lnTo>
                    <a:pt x="260256" y="152237"/>
                  </a:lnTo>
                  <a:lnTo>
                    <a:pt x="260434" y="152194"/>
                  </a:lnTo>
                  <a:lnTo>
                    <a:pt x="260616" y="152065"/>
                  </a:lnTo>
                  <a:lnTo>
                    <a:pt x="260995" y="151708"/>
                  </a:lnTo>
                  <a:lnTo>
                    <a:pt x="261189" y="151555"/>
                  </a:lnTo>
                  <a:lnTo>
                    <a:pt x="261356" y="151469"/>
                  </a:lnTo>
                  <a:lnTo>
                    <a:pt x="261724" y="151321"/>
                  </a:lnTo>
                  <a:lnTo>
                    <a:pt x="261935" y="151012"/>
                  </a:lnTo>
                  <a:lnTo>
                    <a:pt x="261870" y="150878"/>
                  </a:lnTo>
                  <a:lnTo>
                    <a:pt x="261792" y="150740"/>
                  </a:lnTo>
                  <a:lnTo>
                    <a:pt x="261721" y="150602"/>
                  </a:lnTo>
                  <a:lnTo>
                    <a:pt x="261815" y="150354"/>
                  </a:lnTo>
                  <a:lnTo>
                    <a:pt x="262133" y="150249"/>
                  </a:lnTo>
                  <a:lnTo>
                    <a:pt x="262556" y="150145"/>
                  </a:lnTo>
                  <a:lnTo>
                    <a:pt x="263010" y="150040"/>
                  </a:lnTo>
                  <a:lnTo>
                    <a:pt x="263407" y="149930"/>
                  </a:lnTo>
                  <a:lnTo>
                    <a:pt x="263957" y="149759"/>
                  </a:lnTo>
                  <a:lnTo>
                    <a:pt x="264507" y="149578"/>
                  </a:lnTo>
                  <a:lnTo>
                    <a:pt x="264772" y="149473"/>
                  </a:lnTo>
                  <a:lnTo>
                    <a:pt x="265010" y="149373"/>
                  </a:lnTo>
                  <a:lnTo>
                    <a:pt x="265239" y="149268"/>
                  </a:lnTo>
                  <a:lnTo>
                    <a:pt x="265469" y="149158"/>
                  </a:lnTo>
                  <a:lnTo>
                    <a:pt x="265698" y="149044"/>
                  </a:lnTo>
                  <a:lnTo>
                    <a:pt x="265925" y="148925"/>
                  </a:lnTo>
                  <a:lnTo>
                    <a:pt x="266210" y="148772"/>
                  </a:lnTo>
                  <a:lnTo>
                    <a:pt x="267052" y="148272"/>
                  </a:lnTo>
                  <a:lnTo>
                    <a:pt x="267341" y="148119"/>
                  </a:lnTo>
                  <a:lnTo>
                    <a:pt x="267544" y="148029"/>
                  </a:lnTo>
                  <a:lnTo>
                    <a:pt x="267963" y="147862"/>
                  </a:lnTo>
                  <a:lnTo>
                    <a:pt x="268165" y="147767"/>
                  </a:lnTo>
                  <a:lnTo>
                    <a:pt x="268355" y="147657"/>
                  </a:lnTo>
                  <a:lnTo>
                    <a:pt x="268549" y="147509"/>
                  </a:lnTo>
                  <a:lnTo>
                    <a:pt x="268731" y="147338"/>
                  </a:lnTo>
                  <a:lnTo>
                    <a:pt x="269072" y="146976"/>
                  </a:lnTo>
                  <a:lnTo>
                    <a:pt x="269245" y="146799"/>
                  </a:lnTo>
                  <a:lnTo>
                    <a:pt x="270073" y="146046"/>
                  </a:lnTo>
                  <a:lnTo>
                    <a:pt x="270457" y="145670"/>
                  </a:lnTo>
                  <a:lnTo>
                    <a:pt x="270643" y="145493"/>
                  </a:lnTo>
                  <a:lnTo>
                    <a:pt x="270822" y="145308"/>
                  </a:lnTo>
                  <a:lnTo>
                    <a:pt x="270984" y="145113"/>
                  </a:lnTo>
                  <a:lnTo>
                    <a:pt x="271122" y="144903"/>
                  </a:lnTo>
                  <a:lnTo>
                    <a:pt x="271218" y="144727"/>
                  </a:lnTo>
                  <a:lnTo>
                    <a:pt x="271300" y="144536"/>
                  </a:lnTo>
                  <a:lnTo>
                    <a:pt x="271372" y="144341"/>
                  </a:lnTo>
                  <a:lnTo>
                    <a:pt x="271423" y="144140"/>
                  </a:lnTo>
                  <a:lnTo>
                    <a:pt x="271447" y="143945"/>
                  </a:lnTo>
                  <a:lnTo>
                    <a:pt x="271447" y="143788"/>
                  </a:lnTo>
                  <a:lnTo>
                    <a:pt x="271434" y="143626"/>
                  </a:lnTo>
                  <a:lnTo>
                    <a:pt x="271407" y="143468"/>
                  </a:lnTo>
                  <a:lnTo>
                    <a:pt x="271372" y="143311"/>
                  </a:lnTo>
                  <a:lnTo>
                    <a:pt x="271332" y="143154"/>
                  </a:lnTo>
                  <a:lnTo>
                    <a:pt x="271261" y="142944"/>
                  </a:lnTo>
                  <a:lnTo>
                    <a:pt x="271178" y="142734"/>
                  </a:lnTo>
                  <a:lnTo>
                    <a:pt x="271078" y="142530"/>
                  </a:lnTo>
                  <a:lnTo>
                    <a:pt x="270960" y="142344"/>
                  </a:lnTo>
                  <a:lnTo>
                    <a:pt x="270822" y="142182"/>
                  </a:lnTo>
                  <a:lnTo>
                    <a:pt x="270675" y="142058"/>
                  </a:lnTo>
                  <a:lnTo>
                    <a:pt x="270505" y="141958"/>
                  </a:lnTo>
                  <a:lnTo>
                    <a:pt x="270136" y="141777"/>
                  </a:lnTo>
                  <a:lnTo>
                    <a:pt x="269958" y="141682"/>
                  </a:lnTo>
                  <a:lnTo>
                    <a:pt x="269499" y="141405"/>
                  </a:lnTo>
                  <a:lnTo>
                    <a:pt x="269270" y="141262"/>
                  </a:lnTo>
                  <a:lnTo>
                    <a:pt x="269047" y="141114"/>
                  </a:lnTo>
                  <a:lnTo>
                    <a:pt x="268834" y="140957"/>
                  </a:lnTo>
                  <a:lnTo>
                    <a:pt x="268635" y="140795"/>
                  </a:lnTo>
                  <a:lnTo>
                    <a:pt x="268078" y="140271"/>
                  </a:lnTo>
                  <a:lnTo>
                    <a:pt x="267884" y="140109"/>
                  </a:lnTo>
                  <a:lnTo>
                    <a:pt x="267702" y="139966"/>
                  </a:lnTo>
                  <a:lnTo>
                    <a:pt x="267512" y="139828"/>
                  </a:lnTo>
                  <a:lnTo>
                    <a:pt x="267322" y="139694"/>
                  </a:lnTo>
                  <a:lnTo>
                    <a:pt x="266764" y="139318"/>
                  </a:lnTo>
                  <a:lnTo>
                    <a:pt x="266246" y="138994"/>
                  </a:lnTo>
                  <a:lnTo>
                    <a:pt x="266067" y="138889"/>
                  </a:lnTo>
                  <a:lnTo>
                    <a:pt x="265857" y="138708"/>
                  </a:lnTo>
                  <a:lnTo>
                    <a:pt x="265651" y="138517"/>
                  </a:lnTo>
                  <a:lnTo>
                    <a:pt x="265251" y="138117"/>
                  </a:lnTo>
                  <a:lnTo>
                    <a:pt x="265061" y="137912"/>
                  </a:lnTo>
                  <a:lnTo>
                    <a:pt x="264872" y="137678"/>
                  </a:lnTo>
                  <a:lnTo>
                    <a:pt x="264694" y="137440"/>
                  </a:lnTo>
                  <a:lnTo>
                    <a:pt x="264342" y="136954"/>
                  </a:lnTo>
                  <a:lnTo>
                    <a:pt x="264155" y="136716"/>
                  </a:lnTo>
                  <a:lnTo>
                    <a:pt x="263965" y="136506"/>
                  </a:lnTo>
                  <a:lnTo>
                    <a:pt x="263763" y="136306"/>
                  </a:lnTo>
                  <a:lnTo>
                    <a:pt x="263371" y="135896"/>
                  </a:lnTo>
                  <a:lnTo>
                    <a:pt x="263197" y="135672"/>
                  </a:lnTo>
                  <a:lnTo>
                    <a:pt x="263082" y="135496"/>
                  </a:lnTo>
                  <a:lnTo>
                    <a:pt x="262971" y="135310"/>
                  </a:lnTo>
                  <a:lnTo>
                    <a:pt x="262770" y="134929"/>
                  </a:lnTo>
                  <a:lnTo>
                    <a:pt x="262576" y="134505"/>
                  </a:lnTo>
                  <a:lnTo>
                    <a:pt x="262485" y="134271"/>
                  </a:lnTo>
                  <a:lnTo>
                    <a:pt x="262398" y="134033"/>
                  </a:lnTo>
                  <a:lnTo>
                    <a:pt x="262322" y="133790"/>
                  </a:lnTo>
                  <a:lnTo>
                    <a:pt x="262262" y="133552"/>
                  </a:lnTo>
                  <a:lnTo>
                    <a:pt x="262207" y="133290"/>
                  </a:lnTo>
                  <a:lnTo>
                    <a:pt x="262160" y="133023"/>
                  </a:lnTo>
                  <a:lnTo>
                    <a:pt x="262128" y="132756"/>
                  </a:lnTo>
                  <a:lnTo>
                    <a:pt x="262120" y="132489"/>
                  </a:lnTo>
                  <a:lnTo>
                    <a:pt x="262140" y="132227"/>
                  </a:lnTo>
                  <a:lnTo>
                    <a:pt x="262211" y="131903"/>
                  </a:lnTo>
                  <a:lnTo>
                    <a:pt x="262334" y="131584"/>
                  </a:lnTo>
                  <a:lnTo>
                    <a:pt x="262489" y="131269"/>
                  </a:lnTo>
                  <a:lnTo>
                    <a:pt x="262667" y="130964"/>
                  </a:lnTo>
                  <a:lnTo>
                    <a:pt x="262852" y="130674"/>
                  </a:lnTo>
                  <a:lnTo>
                    <a:pt x="263077" y="130373"/>
                  </a:lnTo>
                  <a:lnTo>
                    <a:pt x="263335" y="130092"/>
                  </a:lnTo>
                  <a:lnTo>
                    <a:pt x="263609" y="129821"/>
                  </a:lnTo>
                  <a:lnTo>
                    <a:pt x="263886" y="129554"/>
                  </a:lnTo>
                  <a:lnTo>
                    <a:pt x="264151" y="129277"/>
                  </a:lnTo>
                  <a:lnTo>
                    <a:pt x="264384" y="129025"/>
                  </a:lnTo>
                  <a:lnTo>
                    <a:pt x="264627" y="128772"/>
                  </a:lnTo>
                  <a:lnTo>
                    <a:pt x="264859" y="128515"/>
                  </a:lnTo>
                  <a:lnTo>
                    <a:pt x="265085" y="128253"/>
                  </a:lnTo>
                  <a:lnTo>
                    <a:pt x="265299" y="127981"/>
                  </a:lnTo>
                  <a:lnTo>
                    <a:pt x="265509" y="127662"/>
                  </a:lnTo>
                  <a:lnTo>
                    <a:pt x="265698" y="127333"/>
                  </a:lnTo>
                  <a:lnTo>
                    <a:pt x="266059" y="126656"/>
                  </a:lnTo>
                  <a:lnTo>
                    <a:pt x="266261" y="126332"/>
                  </a:lnTo>
                  <a:lnTo>
                    <a:pt x="266466" y="126037"/>
                  </a:lnTo>
                  <a:lnTo>
                    <a:pt x="266689" y="125746"/>
                  </a:lnTo>
                  <a:lnTo>
                    <a:pt x="267361" y="124888"/>
                  </a:lnTo>
                  <a:lnTo>
                    <a:pt x="267887" y="124202"/>
                  </a:lnTo>
                  <a:lnTo>
                    <a:pt x="268054" y="123969"/>
                  </a:lnTo>
                  <a:lnTo>
                    <a:pt x="268217" y="123730"/>
                  </a:lnTo>
                  <a:lnTo>
                    <a:pt x="268375" y="123440"/>
                  </a:lnTo>
                  <a:lnTo>
                    <a:pt x="268513" y="123139"/>
                  </a:lnTo>
                  <a:lnTo>
                    <a:pt x="268644" y="122834"/>
                  </a:lnTo>
                  <a:lnTo>
                    <a:pt x="268795" y="122544"/>
                  </a:lnTo>
                  <a:lnTo>
                    <a:pt x="268976" y="122277"/>
                  </a:lnTo>
                  <a:lnTo>
                    <a:pt x="269119" y="122125"/>
                  </a:lnTo>
                  <a:lnTo>
                    <a:pt x="269274" y="121986"/>
                  </a:lnTo>
                  <a:lnTo>
                    <a:pt x="269436" y="121848"/>
                  </a:lnTo>
                  <a:lnTo>
                    <a:pt x="269586" y="121710"/>
                  </a:lnTo>
                  <a:lnTo>
                    <a:pt x="269724" y="121553"/>
                  </a:lnTo>
                  <a:lnTo>
                    <a:pt x="269860" y="121353"/>
                  </a:lnTo>
                  <a:lnTo>
                    <a:pt x="269978" y="121133"/>
                  </a:lnTo>
                  <a:lnTo>
                    <a:pt x="270081" y="120909"/>
                  </a:lnTo>
                  <a:lnTo>
                    <a:pt x="270167" y="120676"/>
                  </a:lnTo>
                  <a:lnTo>
                    <a:pt x="270232" y="120438"/>
                  </a:lnTo>
                  <a:lnTo>
                    <a:pt x="270358" y="120200"/>
                  </a:lnTo>
                  <a:lnTo>
                    <a:pt x="270488" y="119966"/>
                  </a:lnTo>
                  <a:lnTo>
                    <a:pt x="270770" y="119509"/>
                  </a:lnTo>
                  <a:lnTo>
                    <a:pt x="271062" y="119080"/>
                  </a:lnTo>
                  <a:lnTo>
                    <a:pt x="271205" y="118875"/>
                  </a:lnTo>
                  <a:lnTo>
                    <a:pt x="271352" y="118674"/>
                  </a:lnTo>
                  <a:lnTo>
                    <a:pt x="271514" y="118484"/>
                  </a:lnTo>
                  <a:lnTo>
                    <a:pt x="271688" y="118312"/>
                  </a:lnTo>
                  <a:lnTo>
                    <a:pt x="271871" y="118174"/>
                  </a:lnTo>
                  <a:lnTo>
                    <a:pt x="272069" y="118045"/>
                  </a:lnTo>
                  <a:lnTo>
                    <a:pt x="272274" y="117926"/>
                  </a:lnTo>
                  <a:lnTo>
                    <a:pt x="272480" y="117817"/>
                  </a:lnTo>
                  <a:lnTo>
                    <a:pt x="272686" y="117702"/>
                  </a:lnTo>
                  <a:lnTo>
                    <a:pt x="272908" y="117573"/>
                  </a:lnTo>
                  <a:lnTo>
                    <a:pt x="273351" y="117331"/>
                  </a:lnTo>
                  <a:lnTo>
                    <a:pt x="273801" y="117092"/>
                  </a:lnTo>
                  <a:lnTo>
                    <a:pt x="274443" y="116740"/>
                  </a:lnTo>
                  <a:lnTo>
                    <a:pt x="274879" y="116521"/>
                  </a:lnTo>
                  <a:lnTo>
                    <a:pt x="275235" y="116330"/>
                  </a:lnTo>
                  <a:lnTo>
                    <a:pt x="275418" y="116239"/>
                  </a:lnTo>
                  <a:lnTo>
                    <a:pt x="275603" y="116163"/>
                  </a:lnTo>
                  <a:lnTo>
                    <a:pt x="275794" y="116101"/>
                  </a:lnTo>
                  <a:lnTo>
                    <a:pt x="276035" y="116058"/>
                  </a:lnTo>
                  <a:lnTo>
                    <a:pt x="276288" y="116044"/>
                  </a:lnTo>
                  <a:lnTo>
                    <a:pt x="276542" y="116049"/>
                  </a:lnTo>
                  <a:lnTo>
                    <a:pt x="277052" y="116087"/>
                  </a:lnTo>
                  <a:lnTo>
                    <a:pt x="277349" y="116115"/>
                  </a:lnTo>
                  <a:lnTo>
                    <a:pt x="277638" y="116163"/>
                  </a:lnTo>
                  <a:lnTo>
                    <a:pt x="277932" y="116220"/>
                  </a:lnTo>
                  <a:lnTo>
                    <a:pt x="278509" y="116349"/>
                  </a:lnTo>
                  <a:lnTo>
                    <a:pt x="279079" y="116482"/>
                  </a:lnTo>
                  <a:lnTo>
                    <a:pt x="279364" y="116554"/>
                  </a:lnTo>
                  <a:lnTo>
                    <a:pt x="279644" y="116635"/>
                  </a:lnTo>
                  <a:lnTo>
                    <a:pt x="279922" y="116735"/>
                  </a:lnTo>
                  <a:lnTo>
                    <a:pt x="280160" y="116835"/>
                  </a:lnTo>
                  <a:lnTo>
                    <a:pt x="280397" y="116945"/>
                  </a:lnTo>
                  <a:lnTo>
                    <a:pt x="280631" y="117064"/>
                  </a:lnTo>
                  <a:lnTo>
                    <a:pt x="280860" y="117187"/>
                  </a:lnTo>
                  <a:lnTo>
                    <a:pt x="281657" y="117597"/>
                  </a:lnTo>
                  <a:lnTo>
                    <a:pt x="282029" y="117798"/>
                  </a:lnTo>
                  <a:lnTo>
                    <a:pt x="282717" y="118193"/>
                  </a:lnTo>
                  <a:lnTo>
                    <a:pt x="283082" y="118393"/>
                  </a:lnTo>
                  <a:lnTo>
                    <a:pt x="283668" y="118689"/>
                  </a:lnTo>
                  <a:lnTo>
                    <a:pt x="284067" y="118879"/>
                  </a:lnTo>
                  <a:lnTo>
                    <a:pt x="284467" y="119080"/>
                  </a:lnTo>
                  <a:lnTo>
                    <a:pt x="284672" y="119165"/>
                  </a:lnTo>
                  <a:lnTo>
                    <a:pt x="284950" y="119251"/>
                  </a:lnTo>
                  <a:lnTo>
                    <a:pt x="285140" y="119294"/>
                  </a:lnTo>
                  <a:lnTo>
                    <a:pt x="285409" y="119337"/>
                  </a:lnTo>
                  <a:lnTo>
                    <a:pt x="285678" y="119361"/>
                  </a:lnTo>
                  <a:lnTo>
                    <a:pt x="286220" y="119380"/>
                  </a:lnTo>
                  <a:lnTo>
                    <a:pt x="286505" y="119380"/>
                  </a:lnTo>
                  <a:lnTo>
                    <a:pt x="286790" y="119375"/>
                  </a:lnTo>
                  <a:lnTo>
                    <a:pt x="287075" y="119356"/>
                  </a:lnTo>
                  <a:lnTo>
                    <a:pt x="287360" y="119327"/>
                  </a:lnTo>
                  <a:lnTo>
                    <a:pt x="287642" y="119289"/>
                  </a:lnTo>
                  <a:lnTo>
                    <a:pt x="287930" y="119232"/>
                  </a:lnTo>
                  <a:lnTo>
                    <a:pt x="288215" y="119160"/>
                  </a:lnTo>
                  <a:lnTo>
                    <a:pt x="288782" y="118999"/>
                  </a:lnTo>
                  <a:lnTo>
                    <a:pt x="289067" y="118922"/>
                  </a:lnTo>
                  <a:lnTo>
                    <a:pt x="289348" y="118851"/>
                  </a:lnTo>
                  <a:lnTo>
                    <a:pt x="289629" y="118789"/>
                  </a:lnTo>
                  <a:lnTo>
                    <a:pt x="290183" y="118646"/>
                  </a:lnTo>
                  <a:lnTo>
                    <a:pt x="290453" y="118550"/>
                  </a:lnTo>
                  <a:lnTo>
                    <a:pt x="290742" y="118431"/>
                  </a:lnTo>
                  <a:lnTo>
                    <a:pt x="291023" y="118293"/>
                  </a:lnTo>
                  <a:lnTo>
                    <a:pt x="291303" y="118141"/>
                  </a:lnTo>
                  <a:lnTo>
                    <a:pt x="291849" y="117826"/>
                  </a:lnTo>
                  <a:lnTo>
                    <a:pt x="292396" y="117498"/>
                  </a:lnTo>
                  <a:lnTo>
                    <a:pt x="292669" y="117331"/>
                  </a:lnTo>
                  <a:lnTo>
                    <a:pt x="292934" y="117154"/>
                  </a:lnTo>
                  <a:lnTo>
                    <a:pt x="294312" y="116277"/>
                  </a:lnTo>
                  <a:lnTo>
                    <a:pt x="294585" y="116096"/>
                  </a:lnTo>
                  <a:lnTo>
                    <a:pt x="295009" y="115873"/>
                  </a:lnTo>
                  <a:lnTo>
                    <a:pt x="295354" y="115606"/>
                  </a:lnTo>
                  <a:lnTo>
                    <a:pt x="297828" y="114286"/>
                  </a:lnTo>
                  <a:lnTo>
                    <a:pt x="298995" y="113900"/>
                  </a:lnTo>
                  <a:lnTo>
                    <a:pt x="299335" y="113904"/>
                  </a:lnTo>
                  <a:lnTo>
                    <a:pt x="299672" y="114047"/>
                  </a:lnTo>
                  <a:lnTo>
                    <a:pt x="300148" y="114057"/>
                  </a:lnTo>
                  <a:lnTo>
                    <a:pt x="301164" y="114281"/>
                  </a:lnTo>
                  <a:lnTo>
                    <a:pt x="301437" y="114286"/>
                  </a:lnTo>
                  <a:lnTo>
                    <a:pt x="303484" y="113847"/>
                  </a:lnTo>
                  <a:lnTo>
                    <a:pt x="304985" y="113738"/>
                  </a:lnTo>
                  <a:lnTo>
                    <a:pt x="305392" y="113742"/>
                  </a:lnTo>
                  <a:lnTo>
                    <a:pt x="305871" y="113547"/>
                  </a:lnTo>
                  <a:lnTo>
                    <a:pt x="306418" y="113557"/>
                  </a:lnTo>
                  <a:lnTo>
                    <a:pt x="306829" y="113361"/>
                  </a:lnTo>
                  <a:lnTo>
                    <a:pt x="308808" y="113056"/>
                  </a:lnTo>
                  <a:lnTo>
                    <a:pt x="309834" y="112870"/>
                  </a:lnTo>
                  <a:lnTo>
                    <a:pt x="311872" y="112909"/>
                  </a:lnTo>
                  <a:lnTo>
                    <a:pt x="312486" y="112780"/>
                  </a:lnTo>
                  <a:lnTo>
                    <a:pt x="317403" y="111917"/>
                  </a:lnTo>
                  <a:lnTo>
                    <a:pt x="317608" y="111922"/>
                  </a:lnTo>
                  <a:lnTo>
                    <a:pt x="317811" y="111855"/>
                  </a:lnTo>
                  <a:lnTo>
                    <a:pt x="320336" y="111627"/>
                  </a:lnTo>
                  <a:lnTo>
                    <a:pt x="320950" y="111574"/>
                  </a:lnTo>
                  <a:lnTo>
                    <a:pt x="321291" y="111512"/>
                  </a:lnTo>
                  <a:lnTo>
                    <a:pt x="321904" y="111455"/>
                  </a:lnTo>
                  <a:lnTo>
                    <a:pt x="323887" y="110740"/>
                  </a:lnTo>
                  <a:lnTo>
                    <a:pt x="324097" y="110535"/>
                  </a:lnTo>
                  <a:lnTo>
                    <a:pt x="324714" y="110207"/>
                  </a:lnTo>
                  <a:lnTo>
                    <a:pt x="325673" y="109816"/>
                  </a:lnTo>
                  <a:lnTo>
                    <a:pt x="326219" y="109825"/>
                  </a:lnTo>
                  <a:lnTo>
                    <a:pt x="327577" y="109987"/>
                  </a:lnTo>
                  <a:lnTo>
                    <a:pt x="330570" y="109973"/>
                  </a:lnTo>
                  <a:lnTo>
                    <a:pt x="332204" y="109935"/>
                  </a:lnTo>
                  <a:lnTo>
                    <a:pt x="333503" y="109616"/>
                  </a:lnTo>
                  <a:lnTo>
                    <a:pt x="334048" y="109559"/>
                  </a:lnTo>
                  <a:lnTo>
                    <a:pt x="334730" y="109573"/>
                  </a:lnTo>
                  <a:lnTo>
                    <a:pt x="335406" y="109654"/>
                  </a:lnTo>
                  <a:lnTo>
                    <a:pt x="336353" y="110078"/>
                  </a:lnTo>
                  <a:lnTo>
                    <a:pt x="337885" y="110616"/>
                  </a:lnTo>
                  <a:lnTo>
                    <a:pt x="343792" y="112675"/>
                  </a:lnTo>
                  <a:lnTo>
                    <a:pt x="344603" y="112894"/>
                  </a:lnTo>
                  <a:lnTo>
                    <a:pt x="345616" y="113323"/>
                  </a:lnTo>
                  <a:lnTo>
                    <a:pt x="349377" y="115915"/>
                  </a:lnTo>
                  <a:lnTo>
                    <a:pt x="351724" y="117941"/>
                  </a:lnTo>
                  <a:lnTo>
                    <a:pt x="352924" y="119194"/>
                  </a:lnTo>
                  <a:lnTo>
                    <a:pt x="353926" y="120166"/>
                  </a:lnTo>
                  <a:lnTo>
                    <a:pt x="356656" y="123359"/>
                  </a:lnTo>
                  <a:lnTo>
                    <a:pt x="357453" y="124464"/>
                  </a:lnTo>
                  <a:lnTo>
                    <a:pt x="358905" y="126880"/>
                  </a:lnTo>
                  <a:lnTo>
                    <a:pt x="359495" y="128053"/>
                  </a:lnTo>
                  <a:lnTo>
                    <a:pt x="359698" y="128329"/>
                  </a:lnTo>
                  <a:lnTo>
                    <a:pt x="360366" y="128886"/>
                  </a:lnTo>
                  <a:lnTo>
                    <a:pt x="360972" y="129378"/>
                  </a:lnTo>
                  <a:lnTo>
                    <a:pt x="361942" y="129234"/>
                  </a:lnTo>
                  <a:lnTo>
                    <a:pt x="362860" y="128820"/>
                  </a:lnTo>
                  <a:lnTo>
                    <a:pt x="363339" y="128615"/>
                  </a:lnTo>
                  <a:lnTo>
                    <a:pt x="364463" y="128548"/>
                  </a:lnTo>
                  <a:lnTo>
                    <a:pt x="365227" y="129082"/>
                  </a:lnTo>
                  <a:lnTo>
                    <a:pt x="366340" y="129706"/>
                  </a:lnTo>
                  <a:lnTo>
                    <a:pt x="367627" y="130249"/>
                  </a:lnTo>
                  <a:lnTo>
                    <a:pt x="368394" y="130826"/>
                  </a:lnTo>
                  <a:lnTo>
                    <a:pt x="369293" y="131279"/>
                  </a:lnTo>
                  <a:lnTo>
                    <a:pt x="370671" y="131388"/>
                  </a:lnTo>
                  <a:lnTo>
                    <a:pt x="372313" y="131331"/>
                  </a:lnTo>
                  <a:lnTo>
                    <a:pt x="373181" y="131174"/>
                  </a:lnTo>
                  <a:lnTo>
                    <a:pt x="374348" y="131198"/>
                  </a:lnTo>
                  <a:lnTo>
                    <a:pt x="374985" y="131641"/>
                  </a:lnTo>
                  <a:lnTo>
                    <a:pt x="375575" y="132475"/>
                  </a:lnTo>
                  <a:lnTo>
                    <a:pt x="375730" y="133471"/>
                  </a:lnTo>
                  <a:lnTo>
                    <a:pt x="375180" y="135148"/>
                  </a:lnTo>
                  <a:lnTo>
                    <a:pt x="374728" y="136354"/>
                  </a:lnTo>
                  <a:lnTo>
                    <a:pt x="374490" y="137516"/>
                  </a:lnTo>
                  <a:lnTo>
                    <a:pt x="374432" y="138208"/>
                  </a:lnTo>
                  <a:lnTo>
                    <a:pt x="374610" y="138841"/>
                  </a:lnTo>
                  <a:lnTo>
                    <a:pt x="374878" y="139051"/>
                  </a:lnTo>
                  <a:lnTo>
                    <a:pt x="375279" y="139332"/>
                  </a:lnTo>
                  <a:lnTo>
                    <a:pt x="376161" y="139551"/>
                  </a:lnTo>
                  <a:lnTo>
                    <a:pt x="376637" y="139494"/>
                  </a:lnTo>
                  <a:lnTo>
                    <a:pt x="376909" y="139323"/>
                  </a:lnTo>
                  <a:lnTo>
                    <a:pt x="377178" y="139132"/>
                  </a:lnTo>
                  <a:lnTo>
                    <a:pt x="377436" y="138937"/>
                  </a:lnTo>
                  <a:lnTo>
                    <a:pt x="377681" y="138727"/>
                  </a:lnTo>
                  <a:lnTo>
                    <a:pt x="377919" y="138508"/>
                  </a:lnTo>
                  <a:lnTo>
                    <a:pt x="378089" y="138326"/>
                  </a:lnTo>
                  <a:lnTo>
                    <a:pt x="378247" y="138141"/>
                  </a:lnTo>
                  <a:lnTo>
                    <a:pt x="378402" y="137945"/>
                  </a:lnTo>
                  <a:lnTo>
                    <a:pt x="378561" y="137755"/>
                  </a:lnTo>
                  <a:lnTo>
                    <a:pt x="378730" y="137579"/>
                  </a:lnTo>
                  <a:lnTo>
                    <a:pt x="378937" y="137398"/>
                  </a:lnTo>
                  <a:lnTo>
                    <a:pt x="379153" y="137231"/>
                  </a:lnTo>
                  <a:lnTo>
                    <a:pt x="379376" y="137069"/>
                  </a:lnTo>
                  <a:lnTo>
                    <a:pt x="379835" y="136759"/>
                  </a:lnTo>
                  <a:lnTo>
                    <a:pt x="380155" y="136573"/>
                  </a:lnTo>
                  <a:lnTo>
                    <a:pt x="380832" y="136244"/>
                  </a:lnTo>
                  <a:lnTo>
                    <a:pt x="381153" y="136063"/>
                  </a:lnTo>
                  <a:lnTo>
                    <a:pt x="381438" y="135844"/>
                  </a:lnTo>
                  <a:lnTo>
                    <a:pt x="381585" y="135691"/>
                  </a:lnTo>
                  <a:lnTo>
                    <a:pt x="381723" y="135529"/>
                  </a:lnTo>
                  <a:lnTo>
                    <a:pt x="381854" y="135363"/>
                  </a:lnTo>
                  <a:lnTo>
                    <a:pt x="382099" y="135015"/>
                  </a:lnTo>
                  <a:lnTo>
                    <a:pt x="382253" y="134767"/>
                  </a:lnTo>
                  <a:lnTo>
                    <a:pt x="382400" y="134514"/>
                  </a:lnTo>
                  <a:lnTo>
                    <a:pt x="382673" y="133990"/>
                  </a:lnTo>
                  <a:lnTo>
                    <a:pt x="382816" y="133737"/>
                  </a:lnTo>
                  <a:lnTo>
                    <a:pt x="383172" y="133142"/>
                  </a:lnTo>
                  <a:lnTo>
                    <a:pt x="383299" y="132947"/>
                  </a:lnTo>
                  <a:lnTo>
                    <a:pt x="383429" y="132756"/>
                  </a:lnTo>
                  <a:lnTo>
                    <a:pt x="383588" y="132541"/>
                  </a:lnTo>
                  <a:lnTo>
                    <a:pt x="383758" y="132332"/>
                  </a:lnTo>
                  <a:lnTo>
                    <a:pt x="383932" y="132127"/>
                  </a:lnTo>
                  <a:lnTo>
                    <a:pt x="384288" y="131732"/>
                  </a:lnTo>
                  <a:lnTo>
                    <a:pt x="384771" y="131222"/>
                  </a:lnTo>
                  <a:lnTo>
                    <a:pt x="385025" y="130974"/>
                  </a:lnTo>
                  <a:lnTo>
                    <a:pt x="385281" y="130735"/>
                  </a:lnTo>
                  <a:lnTo>
                    <a:pt x="385551" y="130511"/>
                  </a:lnTo>
                  <a:lnTo>
                    <a:pt x="385911" y="130273"/>
                  </a:lnTo>
                  <a:lnTo>
                    <a:pt x="386299" y="130068"/>
                  </a:lnTo>
                  <a:lnTo>
                    <a:pt x="386691" y="129873"/>
                  </a:lnTo>
                  <a:lnTo>
                    <a:pt x="387067" y="129663"/>
                  </a:lnTo>
                  <a:lnTo>
                    <a:pt x="387408" y="129406"/>
                  </a:lnTo>
                  <a:lnTo>
                    <a:pt x="387621" y="129196"/>
                  </a:lnTo>
                  <a:lnTo>
                    <a:pt x="387831" y="128972"/>
                  </a:lnTo>
                  <a:lnTo>
                    <a:pt x="388022" y="128734"/>
                  </a:lnTo>
                  <a:lnTo>
                    <a:pt x="388203" y="128486"/>
                  </a:lnTo>
                  <a:lnTo>
                    <a:pt x="388370" y="128234"/>
                  </a:lnTo>
                  <a:lnTo>
                    <a:pt x="388528" y="127967"/>
                  </a:lnTo>
                  <a:lnTo>
                    <a:pt x="388603" y="127829"/>
                  </a:lnTo>
                  <a:lnTo>
                    <a:pt x="388670" y="127690"/>
                  </a:lnTo>
                  <a:lnTo>
                    <a:pt x="388730" y="127547"/>
                  </a:lnTo>
                  <a:lnTo>
                    <a:pt x="388837" y="127247"/>
                  </a:lnTo>
                  <a:lnTo>
                    <a:pt x="388880" y="127095"/>
                  </a:lnTo>
                  <a:lnTo>
                    <a:pt x="388900" y="126947"/>
                  </a:lnTo>
                  <a:lnTo>
                    <a:pt x="388893" y="126804"/>
                  </a:lnTo>
                  <a:lnTo>
                    <a:pt x="388666" y="126432"/>
                  </a:lnTo>
                  <a:lnTo>
                    <a:pt x="388343" y="126089"/>
                  </a:lnTo>
                  <a:lnTo>
                    <a:pt x="387871" y="125646"/>
                  </a:lnTo>
                  <a:lnTo>
                    <a:pt x="387795" y="125427"/>
                  </a:lnTo>
                  <a:lnTo>
                    <a:pt x="387775" y="125184"/>
                  </a:lnTo>
                  <a:lnTo>
                    <a:pt x="387780" y="124917"/>
                  </a:lnTo>
                  <a:lnTo>
                    <a:pt x="387780" y="124655"/>
                  </a:lnTo>
                  <a:lnTo>
                    <a:pt x="387748" y="124402"/>
                  </a:lnTo>
                  <a:lnTo>
                    <a:pt x="387586" y="124017"/>
                  </a:lnTo>
                  <a:lnTo>
                    <a:pt x="387345" y="123654"/>
                  </a:lnTo>
                  <a:lnTo>
                    <a:pt x="387083" y="123297"/>
                  </a:lnTo>
                  <a:lnTo>
                    <a:pt x="386846" y="122930"/>
                  </a:lnTo>
                  <a:lnTo>
                    <a:pt x="386691" y="122548"/>
                  </a:lnTo>
                  <a:lnTo>
                    <a:pt x="386655" y="122291"/>
                  </a:lnTo>
                  <a:lnTo>
                    <a:pt x="386655" y="122029"/>
                  </a:lnTo>
                  <a:lnTo>
                    <a:pt x="386664" y="121767"/>
                  </a:lnTo>
                  <a:lnTo>
                    <a:pt x="386655" y="121505"/>
                  </a:lnTo>
                  <a:lnTo>
                    <a:pt x="386617" y="121257"/>
                  </a:lnTo>
                  <a:lnTo>
                    <a:pt x="386526" y="121004"/>
                  </a:lnTo>
                  <a:lnTo>
                    <a:pt x="386406" y="120762"/>
                  </a:lnTo>
                  <a:lnTo>
                    <a:pt x="386129" y="120290"/>
                  </a:lnTo>
                  <a:lnTo>
                    <a:pt x="385994" y="120051"/>
                  </a:lnTo>
                  <a:lnTo>
                    <a:pt x="385579" y="119203"/>
                  </a:lnTo>
                  <a:lnTo>
                    <a:pt x="385432" y="118922"/>
                  </a:lnTo>
                  <a:lnTo>
                    <a:pt x="385279" y="118651"/>
                  </a:lnTo>
                  <a:lnTo>
                    <a:pt x="385136" y="118436"/>
                  </a:lnTo>
                  <a:lnTo>
                    <a:pt x="384989" y="118227"/>
                  </a:lnTo>
                  <a:lnTo>
                    <a:pt x="384689" y="117812"/>
                  </a:lnTo>
                  <a:lnTo>
                    <a:pt x="384553" y="117593"/>
                  </a:lnTo>
                  <a:lnTo>
                    <a:pt x="384470" y="117445"/>
                  </a:lnTo>
                  <a:lnTo>
                    <a:pt x="384317" y="117150"/>
                  </a:lnTo>
                  <a:lnTo>
                    <a:pt x="384170" y="116844"/>
                  </a:lnTo>
                  <a:lnTo>
                    <a:pt x="384074" y="116663"/>
                  </a:lnTo>
                  <a:lnTo>
                    <a:pt x="383963" y="116478"/>
                  </a:lnTo>
                  <a:lnTo>
                    <a:pt x="383865" y="116292"/>
                  </a:lnTo>
                  <a:lnTo>
                    <a:pt x="383798" y="116111"/>
                  </a:lnTo>
                  <a:lnTo>
                    <a:pt x="383794" y="115944"/>
                  </a:lnTo>
                  <a:lnTo>
                    <a:pt x="383834" y="115801"/>
                  </a:lnTo>
                  <a:lnTo>
                    <a:pt x="383905" y="115663"/>
                  </a:lnTo>
                  <a:lnTo>
                    <a:pt x="384229" y="115324"/>
                  </a:lnTo>
                  <a:lnTo>
                    <a:pt x="384502" y="115329"/>
                  </a:lnTo>
                  <a:lnTo>
                    <a:pt x="384843" y="115200"/>
                  </a:lnTo>
                  <a:lnTo>
                    <a:pt x="386204" y="115224"/>
                  </a:lnTo>
                  <a:lnTo>
                    <a:pt x="387162" y="115038"/>
                  </a:lnTo>
                  <a:lnTo>
                    <a:pt x="387709" y="114776"/>
                  </a:lnTo>
                  <a:lnTo>
                    <a:pt x="388603" y="114314"/>
                  </a:lnTo>
                  <a:lnTo>
                    <a:pt x="389431" y="113780"/>
                  </a:lnTo>
                  <a:lnTo>
                    <a:pt x="389704" y="113652"/>
                  </a:lnTo>
                  <a:lnTo>
                    <a:pt x="389981" y="113313"/>
                  </a:lnTo>
                  <a:lnTo>
                    <a:pt x="390468" y="112913"/>
                  </a:lnTo>
                  <a:lnTo>
                    <a:pt x="392807" y="111455"/>
                  </a:lnTo>
                  <a:lnTo>
                    <a:pt x="393765" y="111059"/>
                  </a:lnTo>
                  <a:lnTo>
                    <a:pt x="394593" y="110530"/>
                  </a:lnTo>
                  <a:lnTo>
                    <a:pt x="395068" y="110102"/>
                  </a:lnTo>
                  <a:lnTo>
                    <a:pt x="395432" y="109649"/>
                  </a:lnTo>
                  <a:lnTo>
                    <a:pt x="395776" y="109177"/>
                  </a:lnTo>
                  <a:lnTo>
                    <a:pt x="396097" y="108686"/>
                  </a:lnTo>
                  <a:lnTo>
                    <a:pt x="396390" y="108181"/>
                  </a:lnTo>
                  <a:lnTo>
                    <a:pt x="396651" y="107667"/>
                  </a:lnTo>
                  <a:lnTo>
                    <a:pt x="396833" y="107257"/>
                  </a:lnTo>
                  <a:lnTo>
                    <a:pt x="397000" y="106837"/>
                  </a:lnTo>
                  <a:lnTo>
                    <a:pt x="397154" y="106409"/>
                  </a:lnTo>
                  <a:lnTo>
                    <a:pt x="397285" y="105975"/>
                  </a:lnTo>
                  <a:lnTo>
                    <a:pt x="397403" y="105541"/>
                  </a:lnTo>
                  <a:lnTo>
                    <a:pt x="397502" y="105108"/>
                  </a:lnTo>
                  <a:lnTo>
                    <a:pt x="397590" y="104669"/>
                  </a:lnTo>
                  <a:lnTo>
                    <a:pt x="397657" y="104226"/>
                  </a:lnTo>
                  <a:lnTo>
                    <a:pt x="397704" y="103783"/>
                  </a:lnTo>
                  <a:lnTo>
                    <a:pt x="397728" y="103340"/>
                  </a:lnTo>
                  <a:lnTo>
                    <a:pt x="397720" y="102939"/>
                  </a:lnTo>
                  <a:lnTo>
                    <a:pt x="397685" y="102539"/>
                  </a:lnTo>
                  <a:lnTo>
                    <a:pt x="397586" y="101739"/>
                  </a:lnTo>
                  <a:lnTo>
                    <a:pt x="397550" y="101338"/>
                  </a:lnTo>
                  <a:lnTo>
                    <a:pt x="397534" y="100885"/>
                  </a:lnTo>
                  <a:lnTo>
                    <a:pt x="397530" y="100428"/>
                  </a:lnTo>
                  <a:lnTo>
                    <a:pt x="397534" y="99971"/>
                  </a:lnTo>
                  <a:lnTo>
                    <a:pt x="397522" y="99056"/>
                  </a:lnTo>
                  <a:lnTo>
                    <a:pt x="397502" y="98674"/>
                  </a:lnTo>
                  <a:lnTo>
                    <a:pt x="397471" y="98288"/>
                  </a:lnTo>
                  <a:lnTo>
                    <a:pt x="397419" y="97516"/>
                  </a:lnTo>
                  <a:lnTo>
                    <a:pt x="397415" y="97130"/>
                  </a:lnTo>
                  <a:lnTo>
                    <a:pt x="397435" y="96325"/>
                  </a:lnTo>
                  <a:lnTo>
                    <a:pt x="397459" y="95920"/>
                  </a:lnTo>
                  <a:lnTo>
                    <a:pt x="397510" y="95524"/>
                  </a:lnTo>
                  <a:lnTo>
                    <a:pt x="397597" y="95139"/>
                  </a:lnTo>
                  <a:lnTo>
                    <a:pt x="397752" y="94695"/>
                  </a:lnTo>
                  <a:lnTo>
                    <a:pt x="397958" y="94266"/>
                  </a:lnTo>
                  <a:lnTo>
                    <a:pt x="398195" y="93847"/>
                  </a:lnTo>
                  <a:lnTo>
                    <a:pt x="398702" y="93023"/>
                  </a:lnTo>
                  <a:lnTo>
                    <a:pt x="398928" y="92665"/>
                  </a:lnTo>
                  <a:lnTo>
                    <a:pt x="399161" y="92313"/>
                  </a:lnTo>
                  <a:lnTo>
                    <a:pt x="399640" y="91612"/>
                  </a:lnTo>
                  <a:lnTo>
                    <a:pt x="399874" y="91264"/>
                  </a:lnTo>
                  <a:lnTo>
                    <a:pt x="400254" y="90669"/>
                  </a:lnTo>
                  <a:lnTo>
                    <a:pt x="400812" y="89773"/>
                  </a:lnTo>
                  <a:lnTo>
                    <a:pt x="402233" y="87247"/>
                  </a:lnTo>
                  <a:lnTo>
                    <a:pt x="402799" y="86032"/>
                  </a:lnTo>
                  <a:lnTo>
                    <a:pt x="403357" y="85360"/>
                  </a:lnTo>
                  <a:lnTo>
                    <a:pt x="403840" y="84955"/>
                  </a:lnTo>
                  <a:lnTo>
                    <a:pt x="404870" y="84564"/>
                  </a:lnTo>
                  <a:lnTo>
                    <a:pt x="405689" y="84378"/>
                  </a:lnTo>
                  <a:lnTo>
                    <a:pt x="406706" y="84393"/>
                  </a:lnTo>
                  <a:lnTo>
                    <a:pt x="407249" y="84607"/>
                  </a:lnTo>
                  <a:lnTo>
                    <a:pt x="407652" y="84822"/>
                  </a:lnTo>
                  <a:lnTo>
                    <a:pt x="408254" y="85446"/>
                  </a:lnTo>
                  <a:lnTo>
                    <a:pt x="408927" y="85937"/>
                  </a:lnTo>
                  <a:lnTo>
                    <a:pt x="409319" y="86766"/>
                  </a:lnTo>
                  <a:lnTo>
                    <a:pt x="410095" y="88896"/>
                  </a:lnTo>
                  <a:lnTo>
                    <a:pt x="410293" y="89239"/>
                  </a:lnTo>
                  <a:lnTo>
                    <a:pt x="410550" y="90063"/>
                  </a:lnTo>
                  <a:lnTo>
                    <a:pt x="410720" y="91979"/>
                  </a:lnTo>
                  <a:lnTo>
                    <a:pt x="410970" y="93213"/>
                  </a:lnTo>
                  <a:lnTo>
                    <a:pt x="410966" y="93485"/>
                  </a:lnTo>
                  <a:lnTo>
                    <a:pt x="411718" y="96911"/>
                  </a:lnTo>
                  <a:lnTo>
                    <a:pt x="412047" y="97464"/>
                  </a:lnTo>
                  <a:lnTo>
                    <a:pt x="412716" y="98093"/>
                  </a:lnTo>
                  <a:lnTo>
                    <a:pt x="413662" y="98450"/>
                  </a:lnTo>
                  <a:lnTo>
                    <a:pt x="413931" y="98593"/>
                  </a:lnTo>
                  <a:lnTo>
                    <a:pt x="414750" y="98746"/>
                  </a:lnTo>
                  <a:lnTo>
                    <a:pt x="415008" y="98884"/>
                  </a:lnTo>
                  <a:lnTo>
                    <a:pt x="415261" y="99041"/>
                  </a:lnTo>
                  <a:lnTo>
                    <a:pt x="415502" y="99218"/>
                  </a:lnTo>
                  <a:lnTo>
                    <a:pt x="415732" y="99413"/>
                  </a:lnTo>
                  <a:lnTo>
                    <a:pt x="415946" y="99613"/>
                  </a:lnTo>
                  <a:lnTo>
                    <a:pt x="416128" y="99809"/>
                  </a:lnTo>
                  <a:lnTo>
                    <a:pt x="416306" y="100018"/>
                  </a:lnTo>
                  <a:lnTo>
                    <a:pt x="416472" y="100233"/>
                  </a:lnTo>
                  <a:lnTo>
                    <a:pt x="416607" y="100461"/>
                  </a:lnTo>
                  <a:lnTo>
                    <a:pt x="416710" y="100700"/>
                  </a:lnTo>
                  <a:lnTo>
                    <a:pt x="416773" y="100986"/>
                  </a:lnTo>
                  <a:lnTo>
                    <a:pt x="416801" y="101290"/>
                  </a:lnTo>
                  <a:lnTo>
                    <a:pt x="416789" y="101605"/>
                  </a:lnTo>
                  <a:lnTo>
                    <a:pt x="416741" y="101910"/>
                  </a:lnTo>
                  <a:lnTo>
                    <a:pt x="416658" y="102191"/>
                  </a:lnTo>
                  <a:lnTo>
                    <a:pt x="416646" y="102806"/>
                  </a:lnTo>
                  <a:lnTo>
                    <a:pt x="416769" y="103354"/>
                  </a:lnTo>
                  <a:lnTo>
                    <a:pt x="417430" y="104593"/>
                  </a:lnTo>
                  <a:lnTo>
                    <a:pt x="417557" y="105008"/>
                  </a:lnTo>
                  <a:lnTo>
                    <a:pt x="417553" y="105279"/>
                  </a:lnTo>
                  <a:lnTo>
                    <a:pt x="417810" y="106037"/>
                  </a:lnTo>
                  <a:lnTo>
                    <a:pt x="417806" y="106242"/>
                  </a:lnTo>
                  <a:lnTo>
                    <a:pt x="418202" y="106999"/>
                  </a:lnTo>
                  <a:lnTo>
                    <a:pt x="418400" y="107276"/>
                  </a:lnTo>
                  <a:lnTo>
                    <a:pt x="419342" y="107838"/>
                  </a:lnTo>
                  <a:lnTo>
                    <a:pt x="421045" y="107800"/>
                  </a:lnTo>
                  <a:lnTo>
                    <a:pt x="421793" y="107886"/>
                  </a:lnTo>
                  <a:lnTo>
                    <a:pt x="422470" y="108033"/>
                  </a:lnTo>
                  <a:lnTo>
                    <a:pt x="422874" y="108381"/>
                  </a:lnTo>
                  <a:lnTo>
                    <a:pt x="423539" y="109006"/>
                  </a:lnTo>
                  <a:lnTo>
                    <a:pt x="423871" y="109630"/>
                  </a:lnTo>
                  <a:lnTo>
                    <a:pt x="423994" y="110178"/>
                  </a:lnTo>
                  <a:lnTo>
                    <a:pt x="423982" y="110926"/>
                  </a:lnTo>
                  <a:lnTo>
                    <a:pt x="423764" y="111607"/>
                  </a:lnTo>
                  <a:lnTo>
                    <a:pt x="423416" y="112146"/>
                  </a:lnTo>
                  <a:lnTo>
                    <a:pt x="423269" y="112551"/>
                  </a:lnTo>
                  <a:lnTo>
                    <a:pt x="421892" y="113618"/>
                  </a:lnTo>
                  <a:lnTo>
                    <a:pt x="421203" y="114019"/>
                  </a:lnTo>
                  <a:lnTo>
                    <a:pt x="418733" y="115200"/>
                  </a:lnTo>
                  <a:lnTo>
                    <a:pt x="418179" y="115534"/>
                  </a:lnTo>
                  <a:lnTo>
                    <a:pt x="417494" y="116068"/>
                  </a:lnTo>
                  <a:lnTo>
                    <a:pt x="416255" y="116659"/>
                  </a:lnTo>
                  <a:lnTo>
                    <a:pt x="415641" y="116921"/>
                  </a:lnTo>
                  <a:lnTo>
                    <a:pt x="414948" y="117455"/>
                  </a:lnTo>
                  <a:lnTo>
                    <a:pt x="414806" y="117793"/>
                  </a:lnTo>
                  <a:lnTo>
                    <a:pt x="414671" y="118026"/>
                  </a:lnTo>
                  <a:lnTo>
                    <a:pt x="415685" y="118012"/>
                  </a:lnTo>
                  <a:lnTo>
                    <a:pt x="417466" y="117569"/>
                  </a:lnTo>
                  <a:lnTo>
                    <a:pt x="418962" y="117597"/>
                  </a:lnTo>
                  <a:lnTo>
                    <a:pt x="419984" y="117478"/>
                  </a:lnTo>
                  <a:lnTo>
                    <a:pt x="420257" y="117526"/>
                  </a:lnTo>
                  <a:lnTo>
                    <a:pt x="422288" y="117860"/>
                  </a:lnTo>
                  <a:lnTo>
                    <a:pt x="422695" y="118074"/>
                  </a:lnTo>
                  <a:lnTo>
                    <a:pt x="424932" y="118455"/>
                  </a:lnTo>
                  <a:lnTo>
                    <a:pt x="426013" y="118951"/>
                  </a:lnTo>
                  <a:lnTo>
                    <a:pt x="426488" y="119099"/>
                  </a:lnTo>
                  <a:lnTo>
                    <a:pt x="426828" y="119037"/>
                  </a:lnTo>
                  <a:lnTo>
                    <a:pt x="427236" y="119113"/>
                  </a:lnTo>
                  <a:lnTo>
                    <a:pt x="427850" y="118984"/>
                  </a:lnTo>
                  <a:lnTo>
                    <a:pt x="428008" y="119084"/>
                  </a:lnTo>
                  <a:lnTo>
                    <a:pt x="428170" y="119170"/>
                  </a:lnTo>
                  <a:lnTo>
                    <a:pt x="428340" y="119251"/>
                  </a:lnTo>
                  <a:lnTo>
                    <a:pt x="428515" y="119323"/>
                  </a:lnTo>
                  <a:lnTo>
                    <a:pt x="428689" y="119380"/>
                  </a:lnTo>
                  <a:lnTo>
                    <a:pt x="429009" y="119451"/>
                  </a:lnTo>
                  <a:lnTo>
                    <a:pt x="429342" y="119489"/>
                  </a:lnTo>
                  <a:lnTo>
                    <a:pt x="429504" y="119499"/>
                  </a:lnTo>
                  <a:lnTo>
                    <a:pt x="429659" y="119489"/>
                  </a:lnTo>
                  <a:lnTo>
                    <a:pt x="429825" y="119466"/>
                  </a:lnTo>
                  <a:lnTo>
                    <a:pt x="429987" y="119437"/>
                  </a:lnTo>
                  <a:lnTo>
                    <a:pt x="430237" y="119570"/>
                  </a:lnTo>
                  <a:lnTo>
                    <a:pt x="430213" y="119708"/>
                  </a:lnTo>
                  <a:lnTo>
                    <a:pt x="430161" y="119866"/>
                  </a:lnTo>
                  <a:lnTo>
                    <a:pt x="430114" y="120033"/>
                  </a:lnTo>
                  <a:lnTo>
                    <a:pt x="430094" y="120185"/>
                  </a:lnTo>
                  <a:lnTo>
                    <a:pt x="430114" y="120371"/>
                  </a:lnTo>
                  <a:lnTo>
                    <a:pt x="430165" y="120557"/>
                  </a:lnTo>
                  <a:lnTo>
                    <a:pt x="430300" y="120924"/>
                  </a:lnTo>
                  <a:lnTo>
                    <a:pt x="430359" y="121109"/>
                  </a:lnTo>
                  <a:lnTo>
                    <a:pt x="430443" y="121486"/>
                  </a:lnTo>
                  <a:lnTo>
                    <a:pt x="430478" y="121677"/>
                  </a:lnTo>
                  <a:lnTo>
                    <a:pt x="430526" y="121862"/>
                  </a:lnTo>
                  <a:lnTo>
                    <a:pt x="430593" y="122039"/>
                  </a:lnTo>
                  <a:lnTo>
                    <a:pt x="430712" y="122248"/>
                  </a:lnTo>
                  <a:lnTo>
                    <a:pt x="430862" y="122449"/>
                  </a:lnTo>
                  <a:lnTo>
                    <a:pt x="431028" y="122639"/>
                  </a:lnTo>
                  <a:lnTo>
                    <a:pt x="431187" y="122835"/>
                  </a:lnTo>
                  <a:lnTo>
                    <a:pt x="431317" y="123044"/>
                  </a:lnTo>
                  <a:lnTo>
                    <a:pt x="431400" y="123230"/>
                  </a:lnTo>
                  <a:lnTo>
                    <a:pt x="431472" y="123421"/>
                  </a:lnTo>
                  <a:lnTo>
                    <a:pt x="431535" y="123616"/>
                  </a:lnTo>
                  <a:lnTo>
                    <a:pt x="431654" y="124012"/>
                  </a:lnTo>
                  <a:lnTo>
                    <a:pt x="431800" y="124426"/>
                  </a:lnTo>
                  <a:lnTo>
                    <a:pt x="431868" y="124631"/>
                  </a:lnTo>
                  <a:lnTo>
                    <a:pt x="431911" y="124841"/>
                  </a:lnTo>
                  <a:lnTo>
                    <a:pt x="431915" y="125046"/>
                  </a:lnTo>
                  <a:lnTo>
                    <a:pt x="431891" y="125212"/>
                  </a:lnTo>
                  <a:lnTo>
                    <a:pt x="431844" y="125379"/>
                  </a:lnTo>
                  <a:lnTo>
                    <a:pt x="431784" y="125546"/>
                  </a:lnTo>
                  <a:lnTo>
                    <a:pt x="431705" y="125708"/>
                  </a:lnTo>
                  <a:lnTo>
                    <a:pt x="431618" y="125856"/>
                  </a:lnTo>
                  <a:lnTo>
                    <a:pt x="431511" y="125994"/>
                  </a:lnTo>
                  <a:lnTo>
                    <a:pt x="431385" y="126123"/>
                  </a:lnTo>
                  <a:lnTo>
                    <a:pt x="431104" y="126361"/>
                  </a:lnTo>
                  <a:lnTo>
                    <a:pt x="430427" y="127004"/>
                  </a:lnTo>
                  <a:lnTo>
                    <a:pt x="430336" y="127190"/>
                  </a:lnTo>
                  <a:lnTo>
                    <a:pt x="430276" y="127400"/>
                  </a:lnTo>
                  <a:lnTo>
                    <a:pt x="430161" y="128062"/>
                  </a:lnTo>
                  <a:lnTo>
                    <a:pt x="430094" y="128358"/>
                  </a:lnTo>
                  <a:lnTo>
                    <a:pt x="430031" y="128658"/>
                  </a:lnTo>
                  <a:lnTo>
                    <a:pt x="430003" y="128806"/>
                  </a:lnTo>
                  <a:lnTo>
                    <a:pt x="429975" y="129053"/>
                  </a:lnTo>
                  <a:lnTo>
                    <a:pt x="429963" y="129306"/>
                  </a:lnTo>
                  <a:lnTo>
                    <a:pt x="429956" y="129558"/>
                  </a:lnTo>
                  <a:lnTo>
                    <a:pt x="429932" y="129806"/>
                  </a:lnTo>
                  <a:lnTo>
                    <a:pt x="429876" y="130045"/>
                  </a:lnTo>
                  <a:lnTo>
                    <a:pt x="429821" y="130187"/>
                  </a:lnTo>
                  <a:lnTo>
                    <a:pt x="429678" y="130469"/>
                  </a:lnTo>
                  <a:lnTo>
                    <a:pt x="429603" y="130607"/>
                  </a:lnTo>
                  <a:lnTo>
                    <a:pt x="429544" y="130750"/>
                  </a:lnTo>
                  <a:lnTo>
                    <a:pt x="429488" y="130931"/>
                  </a:lnTo>
                  <a:lnTo>
                    <a:pt x="429417" y="131307"/>
                  </a:lnTo>
                  <a:lnTo>
                    <a:pt x="429378" y="131493"/>
                  </a:lnTo>
                  <a:lnTo>
                    <a:pt x="429314" y="131665"/>
                  </a:lnTo>
                  <a:lnTo>
                    <a:pt x="429223" y="131822"/>
                  </a:lnTo>
                  <a:lnTo>
                    <a:pt x="429108" y="131965"/>
                  </a:lnTo>
                  <a:lnTo>
                    <a:pt x="428986" y="132103"/>
                  </a:lnTo>
                  <a:lnTo>
                    <a:pt x="428879" y="132246"/>
                  </a:lnTo>
                  <a:lnTo>
                    <a:pt x="428807" y="132403"/>
                  </a:lnTo>
                  <a:lnTo>
                    <a:pt x="428780" y="132575"/>
                  </a:lnTo>
                  <a:lnTo>
                    <a:pt x="428796" y="132761"/>
                  </a:lnTo>
                  <a:lnTo>
                    <a:pt x="428819" y="132951"/>
                  </a:lnTo>
                  <a:lnTo>
                    <a:pt x="428827" y="133128"/>
                  </a:lnTo>
                  <a:lnTo>
                    <a:pt x="428788" y="133290"/>
                  </a:lnTo>
                  <a:lnTo>
                    <a:pt x="428689" y="133423"/>
                  </a:lnTo>
                  <a:lnTo>
                    <a:pt x="428546" y="133537"/>
                  </a:lnTo>
                  <a:lnTo>
                    <a:pt x="428384" y="133642"/>
                  </a:lnTo>
                  <a:lnTo>
                    <a:pt x="428230" y="133752"/>
                  </a:lnTo>
                  <a:lnTo>
                    <a:pt x="428103" y="133881"/>
                  </a:lnTo>
                  <a:lnTo>
                    <a:pt x="428020" y="134043"/>
                  </a:lnTo>
                  <a:lnTo>
                    <a:pt x="427956" y="134219"/>
                  </a:lnTo>
                  <a:lnTo>
                    <a:pt x="427905" y="134410"/>
                  </a:lnTo>
                  <a:lnTo>
                    <a:pt x="427850" y="134591"/>
                  </a:lnTo>
                  <a:lnTo>
                    <a:pt x="427770" y="134762"/>
                  </a:lnTo>
                  <a:lnTo>
                    <a:pt x="427359" y="135263"/>
                  </a:lnTo>
                  <a:lnTo>
                    <a:pt x="427260" y="135391"/>
                  </a:lnTo>
                  <a:lnTo>
                    <a:pt x="427157" y="135548"/>
                  </a:lnTo>
                  <a:lnTo>
                    <a:pt x="427062" y="135715"/>
                  </a:lnTo>
                  <a:lnTo>
                    <a:pt x="426971" y="135887"/>
                  </a:lnTo>
                  <a:lnTo>
                    <a:pt x="426891" y="136058"/>
                  </a:lnTo>
                  <a:lnTo>
                    <a:pt x="426820" y="136235"/>
                  </a:lnTo>
                  <a:lnTo>
                    <a:pt x="426765" y="136411"/>
                  </a:lnTo>
                  <a:lnTo>
                    <a:pt x="426717" y="136592"/>
                  </a:lnTo>
                  <a:lnTo>
                    <a:pt x="426678" y="136778"/>
                  </a:lnTo>
                  <a:lnTo>
                    <a:pt x="426650" y="136964"/>
                  </a:lnTo>
                  <a:lnTo>
                    <a:pt x="426626" y="137154"/>
                  </a:lnTo>
                  <a:lnTo>
                    <a:pt x="426606" y="137412"/>
                  </a:lnTo>
                  <a:lnTo>
                    <a:pt x="426603" y="137674"/>
                  </a:lnTo>
                  <a:lnTo>
                    <a:pt x="426614" y="137941"/>
                  </a:lnTo>
                  <a:lnTo>
                    <a:pt x="426642" y="138203"/>
                  </a:lnTo>
                  <a:lnTo>
                    <a:pt x="426682" y="138460"/>
                  </a:lnTo>
                  <a:lnTo>
                    <a:pt x="427010" y="138703"/>
                  </a:lnTo>
                  <a:lnTo>
                    <a:pt x="427489" y="138779"/>
                  </a:lnTo>
                  <a:lnTo>
                    <a:pt x="427624" y="138713"/>
                  </a:lnTo>
                  <a:lnTo>
                    <a:pt x="428103" y="138655"/>
                  </a:lnTo>
                  <a:lnTo>
                    <a:pt x="428443" y="138527"/>
                  </a:lnTo>
                  <a:lnTo>
                    <a:pt x="429338" y="137993"/>
                  </a:lnTo>
                  <a:lnTo>
                    <a:pt x="429754" y="137731"/>
                  </a:lnTo>
                  <a:lnTo>
                    <a:pt x="431325" y="137350"/>
                  </a:lnTo>
                  <a:lnTo>
                    <a:pt x="433091" y="137450"/>
                  </a:lnTo>
                  <a:lnTo>
                    <a:pt x="435062" y="137483"/>
                  </a:lnTo>
                  <a:lnTo>
                    <a:pt x="435399" y="137693"/>
                  </a:lnTo>
                  <a:lnTo>
                    <a:pt x="435933" y="138250"/>
                  </a:lnTo>
                  <a:lnTo>
                    <a:pt x="436531" y="139146"/>
                  </a:lnTo>
                  <a:lnTo>
                    <a:pt x="436998" y="139566"/>
                  </a:lnTo>
                  <a:lnTo>
                    <a:pt x="437608" y="139713"/>
                  </a:lnTo>
                  <a:lnTo>
                    <a:pt x="438356" y="139728"/>
                  </a:lnTo>
                  <a:lnTo>
                    <a:pt x="439033" y="139875"/>
                  </a:lnTo>
                  <a:lnTo>
                    <a:pt x="440715" y="141067"/>
                  </a:lnTo>
                  <a:lnTo>
                    <a:pt x="441772" y="142658"/>
                  </a:lnTo>
                  <a:lnTo>
                    <a:pt x="442235" y="143554"/>
                  </a:lnTo>
                  <a:lnTo>
                    <a:pt x="442421" y="144512"/>
                  </a:lnTo>
                  <a:lnTo>
                    <a:pt x="443075" y="145961"/>
                  </a:lnTo>
                  <a:lnTo>
                    <a:pt x="443407" y="146375"/>
                  </a:lnTo>
                  <a:lnTo>
                    <a:pt x="443605" y="146718"/>
                  </a:lnTo>
                  <a:lnTo>
                    <a:pt x="443807" y="146928"/>
                  </a:lnTo>
                  <a:lnTo>
                    <a:pt x="444025" y="147071"/>
                  </a:lnTo>
                  <a:lnTo>
                    <a:pt x="444270" y="147252"/>
                  </a:lnTo>
                  <a:lnTo>
                    <a:pt x="444508" y="147447"/>
                  </a:lnTo>
                  <a:lnTo>
                    <a:pt x="444737" y="147648"/>
                  </a:lnTo>
                  <a:lnTo>
                    <a:pt x="444963" y="147857"/>
                  </a:lnTo>
                  <a:lnTo>
                    <a:pt x="445181" y="148076"/>
                  </a:lnTo>
                  <a:lnTo>
                    <a:pt x="445339" y="148253"/>
                  </a:lnTo>
                  <a:lnTo>
                    <a:pt x="445489" y="148434"/>
                  </a:lnTo>
                  <a:lnTo>
                    <a:pt x="445929" y="148987"/>
                  </a:lnTo>
                  <a:lnTo>
                    <a:pt x="446107" y="149192"/>
                  </a:lnTo>
                  <a:lnTo>
                    <a:pt x="446297" y="149387"/>
                  </a:lnTo>
                  <a:lnTo>
                    <a:pt x="446479" y="149592"/>
                  </a:lnTo>
                  <a:lnTo>
                    <a:pt x="446641" y="149802"/>
                  </a:lnTo>
                  <a:lnTo>
                    <a:pt x="446764" y="150025"/>
                  </a:lnTo>
                  <a:lnTo>
                    <a:pt x="446855" y="150292"/>
                  </a:lnTo>
                  <a:lnTo>
                    <a:pt x="446918" y="150578"/>
                  </a:lnTo>
                  <a:lnTo>
                    <a:pt x="446950" y="150874"/>
                  </a:lnTo>
                  <a:lnTo>
                    <a:pt x="446946" y="151164"/>
                  </a:lnTo>
                  <a:lnTo>
                    <a:pt x="446906" y="151441"/>
                  </a:lnTo>
                  <a:lnTo>
                    <a:pt x="446827" y="151679"/>
                  </a:lnTo>
                  <a:lnTo>
                    <a:pt x="446709" y="151913"/>
                  </a:lnTo>
                  <a:lnTo>
                    <a:pt x="446558" y="152141"/>
                  </a:lnTo>
                  <a:lnTo>
                    <a:pt x="446245" y="152580"/>
                  </a:lnTo>
                  <a:lnTo>
                    <a:pt x="446091" y="152775"/>
                  </a:lnTo>
                  <a:lnTo>
                    <a:pt x="445739" y="153147"/>
                  </a:lnTo>
                  <a:lnTo>
                    <a:pt x="445580" y="153337"/>
                  </a:lnTo>
                  <a:lnTo>
                    <a:pt x="445462" y="153547"/>
                  </a:lnTo>
                  <a:lnTo>
                    <a:pt x="445410" y="153700"/>
                  </a:lnTo>
                  <a:lnTo>
                    <a:pt x="445375" y="153862"/>
                  </a:lnTo>
                  <a:lnTo>
                    <a:pt x="445319" y="154195"/>
                  </a:lnTo>
                  <a:lnTo>
                    <a:pt x="445276" y="154352"/>
                  </a:lnTo>
                  <a:lnTo>
                    <a:pt x="445188" y="154629"/>
                  </a:lnTo>
                  <a:lnTo>
                    <a:pt x="445086" y="154896"/>
                  </a:lnTo>
                  <a:lnTo>
                    <a:pt x="444967" y="155158"/>
                  </a:lnTo>
                  <a:lnTo>
                    <a:pt x="444840" y="155420"/>
                  </a:lnTo>
                  <a:lnTo>
                    <a:pt x="444698" y="155668"/>
                  </a:lnTo>
                  <a:lnTo>
                    <a:pt x="444595" y="155858"/>
                  </a:lnTo>
                  <a:lnTo>
                    <a:pt x="444484" y="156054"/>
                  </a:lnTo>
                  <a:lnTo>
                    <a:pt x="444369" y="156239"/>
                  </a:lnTo>
                  <a:lnTo>
                    <a:pt x="444238" y="156402"/>
                  </a:lnTo>
                  <a:lnTo>
                    <a:pt x="444088" y="156511"/>
                  </a:lnTo>
                  <a:lnTo>
                    <a:pt x="443922" y="156549"/>
                  </a:lnTo>
                  <a:lnTo>
                    <a:pt x="443740" y="156540"/>
                  </a:lnTo>
                  <a:lnTo>
                    <a:pt x="443364" y="156506"/>
                  </a:lnTo>
                  <a:lnTo>
                    <a:pt x="443189" y="156535"/>
                  </a:lnTo>
                  <a:lnTo>
                    <a:pt x="443007" y="156644"/>
                  </a:lnTo>
                  <a:lnTo>
                    <a:pt x="442849" y="156807"/>
                  </a:lnTo>
                  <a:lnTo>
                    <a:pt x="442540" y="157178"/>
                  </a:lnTo>
                  <a:lnTo>
                    <a:pt x="442366" y="157331"/>
                  </a:lnTo>
                  <a:lnTo>
                    <a:pt x="442128" y="157474"/>
                  </a:lnTo>
                  <a:lnTo>
                    <a:pt x="441879" y="157593"/>
                  </a:lnTo>
                  <a:lnTo>
                    <a:pt x="441614" y="157698"/>
                  </a:lnTo>
                  <a:lnTo>
                    <a:pt x="441075" y="157864"/>
                  </a:lnTo>
                  <a:lnTo>
                    <a:pt x="440850" y="157922"/>
                  </a:lnTo>
                  <a:lnTo>
                    <a:pt x="440620" y="157969"/>
                  </a:lnTo>
                  <a:lnTo>
                    <a:pt x="440391" y="158007"/>
                  </a:lnTo>
                  <a:lnTo>
                    <a:pt x="440161" y="158036"/>
                  </a:lnTo>
                  <a:lnTo>
                    <a:pt x="439927" y="158055"/>
                  </a:lnTo>
                  <a:lnTo>
                    <a:pt x="439912" y="158203"/>
                  </a:lnTo>
                  <a:lnTo>
                    <a:pt x="439880" y="158355"/>
                  </a:lnTo>
                  <a:lnTo>
                    <a:pt x="439832" y="158503"/>
                  </a:lnTo>
                  <a:lnTo>
                    <a:pt x="439769" y="158646"/>
                  </a:lnTo>
                  <a:lnTo>
                    <a:pt x="439694" y="158775"/>
                  </a:lnTo>
                  <a:lnTo>
                    <a:pt x="439472" y="159022"/>
                  </a:lnTo>
                  <a:lnTo>
                    <a:pt x="439334" y="159132"/>
                  </a:lnTo>
                  <a:lnTo>
                    <a:pt x="439191" y="159227"/>
                  </a:lnTo>
                  <a:lnTo>
                    <a:pt x="438938" y="159370"/>
                  </a:lnTo>
                  <a:lnTo>
                    <a:pt x="438498" y="159690"/>
                  </a:lnTo>
                  <a:lnTo>
                    <a:pt x="438530" y="159861"/>
                  </a:lnTo>
                  <a:lnTo>
                    <a:pt x="438582" y="160042"/>
                  </a:lnTo>
                  <a:lnTo>
                    <a:pt x="438617" y="160223"/>
                  </a:lnTo>
                  <a:lnTo>
                    <a:pt x="438601" y="160376"/>
                  </a:lnTo>
                  <a:lnTo>
                    <a:pt x="438487" y="160509"/>
                  </a:lnTo>
                  <a:lnTo>
                    <a:pt x="438304" y="160604"/>
                  </a:lnTo>
                  <a:lnTo>
                    <a:pt x="437853" y="160771"/>
                  </a:lnTo>
                  <a:lnTo>
                    <a:pt x="437651" y="160871"/>
                  </a:lnTo>
                  <a:lnTo>
                    <a:pt x="437481" y="160991"/>
                  </a:lnTo>
                  <a:lnTo>
                    <a:pt x="437152" y="161248"/>
                  </a:lnTo>
                  <a:lnTo>
                    <a:pt x="436998" y="161391"/>
                  </a:lnTo>
                  <a:lnTo>
                    <a:pt x="436658" y="161782"/>
                  </a:lnTo>
                  <a:lnTo>
                    <a:pt x="436476" y="162039"/>
                  </a:lnTo>
                  <a:lnTo>
                    <a:pt x="436171" y="162515"/>
                  </a:lnTo>
                  <a:lnTo>
                    <a:pt x="436064" y="162692"/>
                  </a:lnTo>
                  <a:lnTo>
                    <a:pt x="435977" y="162873"/>
                  </a:lnTo>
                  <a:lnTo>
                    <a:pt x="435905" y="163059"/>
                  </a:lnTo>
                  <a:lnTo>
                    <a:pt x="435866" y="163225"/>
                  </a:lnTo>
                  <a:lnTo>
                    <a:pt x="435830" y="163569"/>
                  </a:lnTo>
                  <a:lnTo>
                    <a:pt x="435806" y="163912"/>
                  </a:lnTo>
                  <a:lnTo>
                    <a:pt x="435743" y="164307"/>
                  </a:lnTo>
                  <a:lnTo>
                    <a:pt x="435715" y="164503"/>
                  </a:lnTo>
                  <a:lnTo>
                    <a:pt x="435696" y="164698"/>
                  </a:lnTo>
                  <a:lnTo>
                    <a:pt x="435700" y="164893"/>
                  </a:lnTo>
                  <a:lnTo>
                    <a:pt x="435727" y="165108"/>
                  </a:lnTo>
                  <a:lnTo>
                    <a:pt x="435763" y="165332"/>
                  </a:lnTo>
                  <a:lnTo>
                    <a:pt x="435822" y="165551"/>
                  </a:lnTo>
                  <a:lnTo>
                    <a:pt x="435905" y="165742"/>
                  </a:lnTo>
                  <a:lnTo>
                    <a:pt x="436024" y="165880"/>
                  </a:lnTo>
                  <a:lnTo>
                    <a:pt x="436179" y="165946"/>
                  </a:lnTo>
                  <a:lnTo>
                    <a:pt x="436376" y="165961"/>
                  </a:lnTo>
                  <a:lnTo>
                    <a:pt x="436582" y="165956"/>
                  </a:lnTo>
                  <a:lnTo>
                    <a:pt x="436788" y="165970"/>
                  </a:lnTo>
                  <a:lnTo>
                    <a:pt x="436958" y="166027"/>
                  </a:lnTo>
                  <a:lnTo>
                    <a:pt x="437097" y="166132"/>
                  </a:lnTo>
                  <a:lnTo>
                    <a:pt x="437216" y="166271"/>
                  </a:lnTo>
                  <a:lnTo>
                    <a:pt x="437327" y="166428"/>
                  </a:lnTo>
                  <a:lnTo>
                    <a:pt x="437418" y="166594"/>
                  </a:lnTo>
                  <a:lnTo>
                    <a:pt x="437501" y="166761"/>
                  </a:lnTo>
                  <a:lnTo>
                    <a:pt x="437556" y="166909"/>
                  </a:lnTo>
                  <a:lnTo>
                    <a:pt x="437604" y="167062"/>
                  </a:lnTo>
                  <a:lnTo>
                    <a:pt x="437643" y="167219"/>
                  </a:lnTo>
                  <a:lnTo>
                    <a:pt x="437699" y="167533"/>
                  </a:lnTo>
                  <a:lnTo>
                    <a:pt x="437722" y="167710"/>
                  </a:lnTo>
                  <a:lnTo>
                    <a:pt x="437742" y="167891"/>
                  </a:lnTo>
                  <a:lnTo>
                    <a:pt x="437754" y="168072"/>
                  </a:lnTo>
                  <a:lnTo>
                    <a:pt x="437766" y="168429"/>
                  </a:lnTo>
                  <a:lnTo>
                    <a:pt x="437794" y="168930"/>
                  </a:lnTo>
                  <a:lnTo>
                    <a:pt x="437798" y="169182"/>
                  </a:lnTo>
                  <a:lnTo>
                    <a:pt x="437786" y="169430"/>
                  </a:lnTo>
                  <a:lnTo>
                    <a:pt x="437746" y="169668"/>
                  </a:lnTo>
                  <a:lnTo>
                    <a:pt x="437663" y="169940"/>
                  </a:lnTo>
                  <a:lnTo>
                    <a:pt x="437552" y="170211"/>
                  </a:lnTo>
                  <a:lnTo>
                    <a:pt x="437418" y="170473"/>
                  </a:lnTo>
                  <a:lnTo>
                    <a:pt x="437259" y="170717"/>
                  </a:lnTo>
                  <a:lnTo>
                    <a:pt x="436851" y="171160"/>
                  </a:lnTo>
                  <a:lnTo>
                    <a:pt x="436753" y="171288"/>
                  </a:lnTo>
                  <a:lnTo>
                    <a:pt x="436661" y="171422"/>
                  </a:lnTo>
                  <a:lnTo>
                    <a:pt x="436582" y="171560"/>
                  </a:lnTo>
                  <a:lnTo>
                    <a:pt x="436523" y="171722"/>
                  </a:lnTo>
                  <a:lnTo>
                    <a:pt x="436479" y="171894"/>
                  </a:lnTo>
                  <a:lnTo>
                    <a:pt x="436270" y="173118"/>
                  </a:lnTo>
                  <a:lnTo>
                    <a:pt x="436139" y="173590"/>
                  </a:lnTo>
                  <a:lnTo>
                    <a:pt x="436091" y="173738"/>
                  </a:lnTo>
                  <a:lnTo>
                    <a:pt x="435818" y="174090"/>
                  </a:lnTo>
                  <a:lnTo>
                    <a:pt x="435656" y="174152"/>
                  </a:lnTo>
                  <a:lnTo>
                    <a:pt x="435490" y="174210"/>
                  </a:lnTo>
                  <a:lnTo>
                    <a:pt x="435248" y="174371"/>
                  </a:lnTo>
                  <a:lnTo>
                    <a:pt x="435213" y="174514"/>
                  </a:lnTo>
                  <a:lnTo>
                    <a:pt x="435213" y="174686"/>
                  </a:lnTo>
                  <a:lnTo>
                    <a:pt x="435248" y="174867"/>
                  </a:lnTo>
                  <a:lnTo>
                    <a:pt x="435308" y="175039"/>
                  </a:lnTo>
                  <a:lnTo>
                    <a:pt x="435886" y="175549"/>
                  </a:lnTo>
                  <a:lnTo>
                    <a:pt x="436040" y="175572"/>
                  </a:lnTo>
                  <a:lnTo>
                    <a:pt x="436214" y="175553"/>
                  </a:lnTo>
                  <a:lnTo>
                    <a:pt x="436574" y="175468"/>
                  </a:lnTo>
                  <a:lnTo>
                    <a:pt x="436753" y="175449"/>
                  </a:lnTo>
                  <a:lnTo>
                    <a:pt x="436990" y="175439"/>
                  </a:lnTo>
                  <a:lnTo>
                    <a:pt x="437596" y="175520"/>
                  </a:lnTo>
                  <a:lnTo>
                    <a:pt x="437972" y="175649"/>
                  </a:lnTo>
                  <a:lnTo>
                    <a:pt x="438174" y="175696"/>
                  </a:lnTo>
                  <a:lnTo>
                    <a:pt x="438582" y="175772"/>
                  </a:lnTo>
                  <a:lnTo>
                    <a:pt x="438783" y="175820"/>
                  </a:lnTo>
                  <a:lnTo>
                    <a:pt x="438981" y="175877"/>
                  </a:lnTo>
                  <a:lnTo>
                    <a:pt x="439211" y="175968"/>
                  </a:lnTo>
                  <a:lnTo>
                    <a:pt x="439441" y="176073"/>
                  </a:lnTo>
                  <a:lnTo>
                    <a:pt x="439884" y="176311"/>
                  </a:lnTo>
                  <a:lnTo>
                    <a:pt x="440106" y="176435"/>
                  </a:lnTo>
                  <a:lnTo>
                    <a:pt x="440252" y="176506"/>
                  </a:lnTo>
                  <a:lnTo>
                    <a:pt x="440410" y="176573"/>
                  </a:lnTo>
                  <a:lnTo>
                    <a:pt x="440565" y="176645"/>
                  </a:lnTo>
                  <a:lnTo>
                    <a:pt x="440814" y="176835"/>
                  </a:lnTo>
                  <a:lnTo>
                    <a:pt x="440885" y="176964"/>
                  </a:lnTo>
                  <a:lnTo>
                    <a:pt x="440929" y="177112"/>
                  </a:lnTo>
                  <a:lnTo>
                    <a:pt x="440992" y="177431"/>
                  </a:lnTo>
                  <a:lnTo>
                    <a:pt x="441036" y="177588"/>
                  </a:lnTo>
                  <a:lnTo>
                    <a:pt x="441131" y="177783"/>
                  </a:lnTo>
                  <a:lnTo>
                    <a:pt x="441364" y="178165"/>
                  </a:lnTo>
                  <a:lnTo>
                    <a:pt x="441455" y="178355"/>
                  </a:lnTo>
                  <a:lnTo>
                    <a:pt x="441495" y="178551"/>
                  </a:lnTo>
                  <a:lnTo>
                    <a:pt x="441487" y="178698"/>
                  </a:lnTo>
                  <a:lnTo>
                    <a:pt x="441452" y="178846"/>
                  </a:lnTo>
                  <a:lnTo>
                    <a:pt x="441357" y="179146"/>
                  </a:lnTo>
                  <a:lnTo>
                    <a:pt x="441333" y="179294"/>
                  </a:lnTo>
                  <a:lnTo>
                    <a:pt x="441329" y="179461"/>
                  </a:lnTo>
                  <a:lnTo>
                    <a:pt x="441337" y="179628"/>
                  </a:lnTo>
                  <a:lnTo>
                    <a:pt x="441353" y="179799"/>
                  </a:lnTo>
                  <a:lnTo>
                    <a:pt x="441376" y="179966"/>
                  </a:lnTo>
                  <a:lnTo>
                    <a:pt x="441408" y="180133"/>
                  </a:lnTo>
                  <a:lnTo>
                    <a:pt x="441455" y="180333"/>
                  </a:lnTo>
                  <a:lnTo>
                    <a:pt x="441519" y="180533"/>
                  </a:lnTo>
                  <a:lnTo>
                    <a:pt x="441590" y="180733"/>
                  </a:lnTo>
                  <a:lnTo>
                    <a:pt x="441748" y="181124"/>
                  </a:lnTo>
                  <a:lnTo>
                    <a:pt x="441828" y="181305"/>
                  </a:lnTo>
                  <a:lnTo>
                    <a:pt x="441915" y="181486"/>
                  </a:lnTo>
                  <a:lnTo>
                    <a:pt x="442097" y="181844"/>
                  </a:lnTo>
                  <a:lnTo>
                    <a:pt x="442176" y="182029"/>
                  </a:lnTo>
                  <a:lnTo>
                    <a:pt x="442263" y="182239"/>
                  </a:lnTo>
                  <a:lnTo>
                    <a:pt x="442414" y="182663"/>
                  </a:lnTo>
                  <a:lnTo>
                    <a:pt x="442576" y="183083"/>
                  </a:lnTo>
                  <a:lnTo>
                    <a:pt x="442699" y="183349"/>
                  </a:lnTo>
                  <a:lnTo>
                    <a:pt x="442892" y="183745"/>
                  </a:lnTo>
                  <a:lnTo>
                    <a:pt x="442952" y="183893"/>
                  </a:lnTo>
                  <a:lnTo>
                    <a:pt x="443007" y="184055"/>
                  </a:lnTo>
                  <a:lnTo>
                    <a:pt x="443067" y="184212"/>
                  </a:lnTo>
                  <a:lnTo>
                    <a:pt x="444345" y="185117"/>
                  </a:lnTo>
                  <a:lnTo>
                    <a:pt x="444432" y="185317"/>
                  </a:lnTo>
                  <a:lnTo>
                    <a:pt x="444527" y="185546"/>
                  </a:lnTo>
                  <a:lnTo>
                    <a:pt x="444579" y="185680"/>
                  </a:lnTo>
                  <a:lnTo>
                    <a:pt x="444725" y="186089"/>
                  </a:lnTo>
                  <a:lnTo>
                    <a:pt x="444650" y="186337"/>
                  </a:lnTo>
                  <a:lnTo>
                    <a:pt x="444370" y="186880"/>
                  </a:lnTo>
                  <a:lnTo>
                    <a:pt x="443673" y="187686"/>
                  </a:lnTo>
                  <a:lnTo>
                    <a:pt x="442912" y="188358"/>
                  </a:lnTo>
                  <a:lnTo>
                    <a:pt x="442707" y="188491"/>
                  </a:lnTo>
                  <a:lnTo>
                    <a:pt x="442021" y="188615"/>
                  </a:lnTo>
                  <a:lnTo>
                    <a:pt x="441471" y="188944"/>
                  </a:lnTo>
                  <a:lnTo>
                    <a:pt x="440996" y="189006"/>
                  </a:lnTo>
                  <a:lnTo>
                    <a:pt x="440240" y="189263"/>
                  </a:lnTo>
                  <a:lnTo>
                    <a:pt x="438665" y="189988"/>
                  </a:lnTo>
                  <a:lnTo>
                    <a:pt x="433590" y="191941"/>
                  </a:lnTo>
                  <a:lnTo>
                    <a:pt x="431468" y="192656"/>
                  </a:lnTo>
                  <a:lnTo>
                    <a:pt x="431313" y="192818"/>
                  </a:lnTo>
                  <a:lnTo>
                    <a:pt x="430902" y="193114"/>
                  </a:lnTo>
                  <a:lnTo>
                    <a:pt x="430205" y="194038"/>
                  </a:lnTo>
                  <a:lnTo>
                    <a:pt x="430252" y="194166"/>
                  </a:lnTo>
                  <a:lnTo>
                    <a:pt x="430348" y="194295"/>
                  </a:lnTo>
                  <a:lnTo>
                    <a:pt x="430462" y="194424"/>
                  </a:lnTo>
                  <a:lnTo>
                    <a:pt x="430557" y="194553"/>
                  </a:lnTo>
                  <a:lnTo>
                    <a:pt x="430609" y="194686"/>
                  </a:lnTo>
                  <a:lnTo>
                    <a:pt x="430597" y="194820"/>
                  </a:lnTo>
                  <a:lnTo>
                    <a:pt x="430546" y="194958"/>
                  </a:lnTo>
                  <a:lnTo>
                    <a:pt x="430475" y="195101"/>
                  </a:lnTo>
                  <a:lnTo>
                    <a:pt x="430411" y="195243"/>
                  </a:lnTo>
                  <a:lnTo>
                    <a:pt x="430371" y="195387"/>
                  </a:lnTo>
                  <a:lnTo>
                    <a:pt x="430371" y="195530"/>
                  </a:lnTo>
                  <a:lnTo>
                    <a:pt x="430422" y="195816"/>
                  </a:lnTo>
                  <a:lnTo>
                    <a:pt x="430439" y="195958"/>
                  </a:lnTo>
                  <a:lnTo>
                    <a:pt x="430110" y="196597"/>
                  </a:lnTo>
                  <a:lnTo>
                    <a:pt x="429551" y="196992"/>
                  </a:lnTo>
                  <a:lnTo>
                    <a:pt x="428103" y="197922"/>
                  </a:lnTo>
                  <a:lnTo>
                    <a:pt x="427489" y="198112"/>
                  </a:lnTo>
                  <a:lnTo>
                    <a:pt x="427280" y="198246"/>
                  </a:lnTo>
                  <a:lnTo>
                    <a:pt x="427144" y="198246"/>
                  </a:lnTo>
                  <a:lnTo>
                    <a:pt x="426734" y="198508"/>
                  </a:lnTo>
                  <a:lnTo>
                    <a:pt x="425494" y="199103"/>
                  </a:lnTo>
                  <a:lnTo>
                    <a:pt x="424746" y="199223"/>
                  </a:lnTo>
                  <a:lnTo>
                    <a:pt x="423724" y="199208"/>
                  </a:lnTo>
                  <a:lnTo>
                    <a:pt x="423523" y="199132"/>
                  </a:lnTo>
                  <a:lnTo>
                    <a:pt x="422434" y="198980"/>
                  </a:lnTo>
                  <a:lnTo>
                    <a:pt x="420537" y="198532"/>
                  </a:lnTo>
                  <a:lnTo>
                    <a:pt x="420130" y="198527"/>
                  </a:lnTo>
                  <a:lnTo>
                    <a:pt x="419925" y="198594"/>
                  </a:lnTo>
                  <a:lnTo>
                    <a:pt x="419310" y="198646"/>
                  </a:lnTo>
                  <a:lnTo>
                    <a:pt x="418698" y="198775"/>
                  </a:lnTo>
                  <a:lnTo>
                    <a:pt x="417874" y="199170"/>
                  </a:lnTo>
                  <a:lnTo>
                    <a:pt x="417046" y="199633"/>
                  </a:lnTo>
                  <a:lnTo>
                    <a:pt x="414972" y="201505"/>
                  </a:lnTo>
                  <a:lnTo>
                    <a:pt x="414414" y="202244"/>
                  </a:lnTo>
                  <a:lnTo>
                    <a:pt x="413353" y="204412"/>
                  </a:lnTo>
                  <a:lnTo>
                    <a:pt x="412989" y="205565"/>
                  </a:lnTo>
                  <a:lnTo>
                    <a:pt x="412957" y="207343"/>
                  </a:lnTo>
                  <a:lnTo>
                    <a:pt x="413282" y="208100"/>
                  </a:lnTo>
                  <a:lnTo>
                    <a:pt x="414754" y="209625"/>
                  </a:lnTo>
                  <a:lnTo>
                    <a:pt x="415349" y="210454"/>
                  </a:lnTo>
                  <a:lnTo>
                    <a:pt x="415614" y="210869"/>
                  </a:lnTo>
                  <a:lnTo>
                    <a:pt x="415736" y="211694"/>
                  </a:lnTo>
                  <a:lnTo>
                    <a:pt x="415914" y="213128"/>
                  </a:lnTo>
                  <a:lnTo>
                    <a:pt x="415970" y="213814"/>
                  </a:lnTo>
                  <a:lnTo>
                    <a:pt x="416026" y="214567"/>
                  </a:lnTo>
                  <a:lnTo>
                    <a:pt x="415950" y="214839"/>
                  </a:lnTo>
                  <a:lnTo>
                    <a:pt x="415941" y="215382"/>
                  </a:lnTo>
                  <a:lnTo>
                    <a:pt x="415645" y="216540"/>
                  </a:lnTo>
                  <a:lnTo>
                    <a:pt x="415364" y="217150"/>
                  </a:lnTo>
                  <a:lnTo>
                    <a:pt x="415019" y="217417"/>
                  </a:lnTo>
                  <a:lnTo>
                    <a:pt x="415084" y="217555"/>
                  </a:lnTo>
                  <a:lnTo>
                    <a:pt x="414743" y="217684"/>
                  </a:lnTo>
                  <a:lnTo>
                    <a:pt x="413852" y="217941"/>
                  </a:lnTo>
                  <a:lnTo>
                    <a:pt x="413309" y="217931"/>
                  </a:lnTo>
                  <a:lnTo>
                    <a:pt x="412830" y="217989"/>
                  </a:lnTo>
                  <a:lnTo>
                    <a:pt x="410922" y="218022"/>
                  </a:lnTo>
                  <a:lnTo>
                    <a:pt x="405678" y="218270"/>
                  </a:lnTo>
                  <a:lnTo>
                    <a:pt x="403772" y="218236"/>
                  </a:lnTo>
                  <a:lnTo>
                    <a:pt x="403504" y="218160"/>
                  </a:lnTo>
                  <a:lnTo>
                    <a:pt x="401806" y="217860"/>
                  </a:lnTo>
                  <a:lnTo>
                    <a:pt x="401536" y="217717"/>
                  </a:lnTo>
                  <a:lnTo>
                    <a:pt x="399913" y="217140"/>
                  </a:lnTo>
                  <a:lnTo>
                    <a:pt x="399034" y="216921"/>
                  </a:lnTo>
                  <a:lnTo>
                    <a:pt x="398147" y="216902"/>
                  </a:lnTo>
                  <a:lnTo>
                    <a:pt x="397463" y="217164"/>
                  </a:lnTo>
                  <a:lnTo>
                    <a:pt x="395876" y="218298"/>
                  </a:lnTo>
                  <a:lnTo>
                    <a:pt x="395321" y="218832"/>
                  </a:lnTo>
                  <a:lnTo>
                    <a:pt x="394910" y="219099"/>
                  </a:lnTo>
                  <a:lnTo>
                    <a:pt x="394355" y="219704"/>
                  </a:lnTo>
                  <a:lnTo>
                    <a:pt x="393999" y="220376"/>
                  </a:lnTo>
                  <a:lnTo>
                    <a:pt x="393928" y="220652"/>
                  </a:lnTo>
                  <a:lnTo>
                    <a:pt x="393504" y="221396"/>
                  </a:lnTo>
                  <a:lnTo>
                    <a:pt x="392954" y="221791"/>
                  </a:lnTo>
                  <a:lnTo>
                    <a:pt x="392614" y="221853"/>
                  </a:lnTo>
                  <a:lnTo>
                    <a:pt x="392004" y="221705"/>
                  </a:lnTo>
                  <a:lnTo>
                    <a:pt x="391394" y="221424"/>
                  </a:lnTo>
                  <a:lnTo>
                    <a:pt x="391260" y="221286"/>
                  </a:lnTo>
                  <a:lnTo>
                    <a:pt x="390452" y="220790"/>
                  </a:lnTo>
                  <a:lnTo>
                    <a:pt x="389783" y="220166"/>
                  </a:lnTo>
                  <a:lnTo>
                    <a:pt x="388441" y="219323"/>
                  </a:lnTo>
                  <a:lnTo>
                    <a:pt x="387971" y="218970"/>
                  </a:lnTo>
                  <a:lnTo>
                    <a:pt x="387697" y="218899"/>
                  </a:lnTo>
                  <a:lnTo>
                    <a:pt x="385742" y="217974"/>
                  </a:lnTo>
                  <a:lnTo>
                    <a:pt x="385065" y="217760"/>
                  </a:lnTo>
                  <a:lnTo>
                    <a:pt x="383976" y="217736"/>
                  </a:lnTo>
                  <a:lnTo>
                    <a:pt x="383497" y="217865"/>
                  </a:lnTo>
                  <a:lnTo>
                    <a:pt x="383090" y="217860"/>
                  </a:lnTo>
                  <a:lnTo>
                    <a:pt x="379879" y="218484"/>
                  </a:lnTo>
                  <a:lnTo>
                    <a:pt x="378853" y="218804"/>
                  </a:lnTo>
                  <a:lnTo>
                    <a:pt x="377891" y="219199"/>
                  </a:lnTo>
                  <a:lnTo>
                    <a:pt x="375338" y="220995"/>
                  </a:lnTo>
                  <a:lnTo>
                    <a:pt x="375112" y="221348"/>
                  </a:lnTo>
                  <a:lnTo>
                    <a:pt x="374973" y="221415"/>
                  </a:lnTo>
                  <a:lnTo>
                    <a:pt x="374352" y="222063"/>
                  </a:lnTo>
                  <a:lnTo>
                    <a:pt x="374292" y="222196"/>
                  </a:lnTo>
                  <a:lnTo>
                    <a:pt x="374245" y="222330"/>
                  </a:lnTo>
                  <a:lnTo>
                    <a:pt x="374210" y="222468"/>
                  </a:lnTo>
                  <a:lnTo>
                    <a:pt x="374190" y="222654"/>
                  </a:lnTo>
                  <a:lnTo>
                    <a:pt x="374194" y="222840"/>
                  </a:lnTo>
                  <a:lnTo>
                    <a:pt x="374214" y="223035"/>
                  </a:lnTo>
                  <a:lnTo>
                    <a:pt x="374241" y="223230"/>
                  </a:lnTo>
                  <a:lnTo>
                    <a:pt x="374277" y="223574"/>
                  </a:lnTo>
                  <a:lnTo>
                    <a:pt x="374317" y="223878"/>
                  </a:lnTo>
                  <a:lnTo>
                    <a:pt x="374328" y="224026"/>
                  </a:lnTo>
                  <a:lnTo>
                    <a:pt x="374317" y="224174"/>
                  </a:lnTo>
                  <a:lnTo>
                    <a:pt x="374281" y="224321"/>
                  </a:lnTo>
                  <a:lnTo>
                    <a:pt x="374225" y="224465"/>
                  </a:lnTo>
                  <a:lnTo>
                    <a:pt x="374163" y="224603"/>
                  </a:lnTo>
                  <a:lnTo>
                    <a:pt x="374091" y="224746"/>
                  </a:lnTo>
                  <a:lnTo>
                    <a:pt x="373945" y="225084"/>
                  </a:lnTo>
                  <a:lnTo>
                    <a:pt x="373767" y="225470"/>
                  </a:lnTo>
                  <a:lnTo>
                    <a:pt x="373679" y="225670"/>
                  </a:lnTo>
                  <a:lnTo>
                    <a:pt x="373548" y="226004"/>
                  </a:lnTo>
                  <a:lnTo>
                    <a:pt x="373486" y="226137"/>
                  </a:lnTo>
                  <a:lnTo>
                    <a:pt x="373434" y="226275"/>
                  </a:lnTo>
                  <a:lnTo>
                    <a:pt x="373394" y="226409"/>
                  </a:lnTo>
                  <a:lnTo>
                    <a:pt x="373422" y="226723"/>
                  </a:lnTo>
                  <a:lnTo>
                    <a:pt x="373486" y="226900"/>
                  </a:lnTo>
                  <a:lnTo>
                    <a:pt x="373553" y="227114"/>
                  </a:lnTo>
                  <a:lnTo>
                    <a:pt x="373434" y="227729"/>
                  </a:lnTo>
                  <a:lnTo>
                    <a:pt x="373149" y="227848"/>
                  </a:lnTo>
                  <a:lnTo>
                    <a:pt x="372455" y="228063"/>
                  </a:lnTo>
                  <a:lnTo>
                    <a:pt x="372128" y="228229"/>
                  </a:lnTo>
                  <a:lnTo>
                    <a:pt x="371981" y="228286"/>
                  </a:lnTo>
                  <a:lnTo>
                    <a:pt x="371831" y="228334"/>
                  </a:lnTo>
                  <a:lnTo>
                    <a:pt x="371684" y="228386"/>
                  </a:lnTo>
                  <a:lnTo>
                    <a:pt x="371538" y="228444"/>
                  </a:lnTo>
                  <a:lnTo>
                    <a:pt x="371094" y="228787"/>
                  </a:lnTo>
                  <a:lnTo>
                    <a:pt x="370940" y="228830"/>
                  </a:lnTo>
                  <a:lnTo>
                    <a:pt x="370758" y="228820"/>
                  </a:lnTo>
                  <a:lnTo>
                    <a:pt x="370175" y="228701"/>
                  </a:lnTo>
                  <a:lnTo>
                    <a:pt x="369990" y="228677"/>
                  </a:lnTo>
                  <a:lnTo>
                    <a:pt x="369625" y="228620"/>
                  </a:lnTo>
                  <a:lnTo>
                    <a:pt x="369440" y="228587"/>
                  </a:lnTo>
                  <a:lnTo>
                    <a:pt x="369257" y="228548"/>
                  </a:lnTo>
                  <a:lnTo>
                    <a:pt x="369079" y="228506"/>
                  </a:lnTo>
                  <a:lnTo>
                    <a:pt x="368727" y="228401"/>
                  </a:lnTo>
                  <a:lnTo>
                    <a:pt x="368553" y="228343"/>
                  </a:lnTo>
                  <a:lnTo>
                    <a:pt x="368378" y="228291"/>
                  </a:lnTo>
                  <a:lnTo>
                    <a:pt x="367904" y="228177"/>
                  </a:lnTo>
                  <a:lnTo>
                    <a:pt x="367750" y="228129"/>
                  </a:lnTo>
                  <a:lnTo>
                    <a:pt x="367599" y="228072"/>
                  </a:lnTo>
                  <a:lnTo>
                    <a:pt x="367400" y="227977"/>
                  </a:lnTo>
                  <a:lnTo>
                    <a:pt x="367207" y="227862"/>
                  </a:lnTo>
                  <a:lnTo>
                    <a:pt x="367021" y="227738"/>
                  </a:lnTo>
                  <a:lnTo>
                    <a:pt x="366656" y="227476"/>
                  </a:lnTo>
                  <a:lnTo>
                    <a:pt x="366458" y="227324"/>
                  </a:lnTo>
                  <a:lnTo>
                    <a:pt x="366265" y="227167"/>
                  </a:lnTo>
                  <a:lnTo>
                    <a:pt x="366075" y="227004"/>
                  </a:lnTo>
                  <a:lnTo>
                    <a:pt x="365884" y="226852"/>
                  </a:lnTo>
                  <a:lnTo>
                    <a:pt x="365679" y="226709"/>
                  </a:lnTo>
                  <a:lnTo>
                    <a:pt x="365541" y="226623"/>
                  </a:lnTo>
                  <a:lnTo>
                    <a:pt x="365401" y="226547"/>
                  </a:lnTo>
                  <a:lnTo>
                    <a:pt x="365113" y="226399"/>
                  </a:lnTo>
                  <a:lnTo>
                    <a:pt x="364795" y="226218"/>
                  </a:lnTo>
                  <a:lnTo>
                    <a:pt x="364270" y="225904"/>
                  </a:lnTo>
                  <a:lnTo>
                    <a:pt x="363858" y="225618"/>
                  </a:lnTo>
                  <a:lnTo>
                    <a:pt x="363490" y="225370"/>
                  </a:lnTo>
                  <a:lnTo>
                    <a:pt x="363288" y="225275"/>
                  </a:lnTo>
                  <a:lnTo>
                    <a:pt x="363074" y="225194"/>
                  </a:lnTo>
                  <a:lnTo>
                    <a:pt x="362853" y="225127"/>
                  </a:lnTo>
                  <a:lnTo>
                    <a:pt x="362405" y="225008"/>
                  </a:lnTo>
                  <a:lnTo>
                    <a:pt x="361938" y="224894"/>
                  </a:lnTo>
                  <a:lnTo>
                    <a:pt x="361784" y="224860"/>
                  </a:lnTo>
                  <a:lnTo>
                    <a:pt x="361059" y="224679"/>
                  </a:lnTo>
                  <a:lnTo>
                    <a:pt x="360869" y="224636"/>
                  </a:lnTo>
                  <a:lnTo>
                    <a:pt x="360675" y="224603"/>
                  </a:lnTo>
                  <a:lnTo>
                    <a:pt x="360520" y="224579"/>
                  </a:lnTo>
                  <a:lnTo>
                    <a:pt x="360366" y="224565"/>
                  </a:lnTo>
                  <a:lnTo>
                    <a:pt x="360050" y="224550"/>
                  </a:lnTo>
                  <a:lnTo>
                    <a:pt x="359896" y="224550"/>
                  </a:lnTo>
                  <a:lnTo>
                    <a:pt x="359721" y="224569"/>
                  </a:lnTo>
                  <a:lnTo>
                    <a:pt x="359500" y="224603"/>
                  </a:lnTo>
                  <a:lnTo>
                    <a:pt x="359270" y="224622"/>
                  </a:lnTo>
                  <a:lnTo>
                    <a:pt x="359041" y="224627"/>
                  </a:lnTo>
                  <a:lnTo>
                    <a:pt x="358810" y="224617"/>
                  </a:lnTo>
                  <a:lnTo>
                    <a:pt x="358585" y="224593"/>
                  </a:lnTo>
                  <a:lnTo>
                    <a:pt x="358427" y="224569"/>
                  </a:lnTo>
                  <a:lnTo>
                    <a:pt x="358264" y="224536"/>
                  </a:lnTo>
                  <a:lnTo>
                    <a:pt x="357948" y="224445"/>
                  </a:lnTo>
                  <a:lnTo>
                    <a:pt x="357670" y="224331"/>
                  </a:lnTo>
                  <a:lnTo>
                    <a:pt x="357318" y="224136"/>
                  </a:lnTo>
                  <a:lnTo>
                    <a:pt x="357033" y="224059"/>
                  </a:lnTo>
                  <a:lnTo>
                    <a:pt x="356867" y="224050"/>
                  </a:lnTo>
                  <a:lnTo>
                    <a:pt x="356696" y="224059"/>
                  </a:lnTo>
                  <a:lnTo>
                    <a:pt x="356527" y="224079"/>
                  </a:lnTo>
                  <a:lnTo>
                    <a:pt x="356364" y="224107"/>
                  </a:lnTo>
                  <a:lnTo>
                    <a:pt x="356198" y="224145"/>
                  </a:lnTo>
                  <a:lnTo>
                    <a:pt x="356031" y="224198"/>
                  </a:lnTo>
                  <a:lnTo>
                    <a:pt x="355873" y="224264"/>
                  </a:lnTo>
                  <a:lnTo>
                    <a:pt x="355723" y="224345"/>
                  </a:lnTo>
                  <a:lnTo>
                    <a:pt x="355592" y="224445"/>
                  </a:lnTo>
                  <a:lnTo>
                    <a:pt x="355496" y="224579"/>
                  </a:lnTo>
                  <a:lnTo>
                    <a:pt x="355429" y="224746"/>
                  </a:lnTo>
                  <a:lnTo>
                    <a:pt x="355367" y="224922"/>
                  </a:lnTo>
                  <a:lnTo>
                    <a:pt x="354685" y="225222"/>
                  </a:lnTo>
                  <a:lnTo>
                    <a:pt x="354512" y="225179"/>
                  </a:lnTo>
                  <a:lnTo>
                    <a:pt x="354345" y="225099"/>
                  </a:lnTo>
                  <a:lnTo>
                    <a:pt x="354009" y="224898"/>
                  </a:lnTo>
                  <a:lnTo>
                    <a:pt x="353830" y="224827"/>
                  </a:lnTo>
                  <a:lnTo>
                    <a:pt x="353684" y="224779"/>
                  </a:lnTo>
                  <a:lnTo>
                    <a:pt x="353530" y="224736"/>
                  </a:lnTo>
                  <a:lnTo>
                    <a:pt x="353376" y="224703"/>
                  </a:lnTo>
                  <a:lnTo>
                    <a:pt x="353220" y="224679"/>
                  </a:lnTo>
                  <a:lnTo>
                    <a:pt x="353071" y="224684"/>
                  </a:lnTo>
                  <a:lnTo>
                    <a:pt x="352884" y="224717"/>
                  </a:lnTo>
                  <a:lnTo>
                    <a:pt x="352695" y="224784"/>
                  </a:lnTo>
                  <a:lnTo>
                    <a:pt x="352512" y="224874"/>
                  </a:lnTo>
                  <a:lnTo>
                    <a:pt x="352346" y="224989"/>
                  </a:lnTo>
                  <a:lnTo>
                    <a:pt x="352200" y="225113"/>
                  </a:lnTo>
                  <a:lnTo>
                    <a:pt x="352096" y="225265"/>
                  </a:lnTo>
                  <a:lnTo>
                    <a:pt x="352025" y="225451"/>
                  </a:lnTo>
                  <a:lnTo>
                    <a:pt x="351966" y="225646"/>
                  </a:lnTo>
                  <a:lnTo>
                    <a:pt x="351898" y="225832"/>
                  </a:lnTo>
                  <a:lnTo>
                    <a:pt x="351800" y="225999"/>
                  </a:lnTo>
                  <a:lnTo>
                    <a:pt x="351613" y="226176"/>
                  </a:lnTo>
                  <a:lnTo>
                    <a:pt x="351384" y="226318"/>
                  </a:lnTo>
                  <a:lnTo>
                    <a:pt x="351134" y="226447"/>
                  </a:lnTo>
                  <a:lnTo>
                    <a:pt x="350878" y="226571"/>
                  </a:lnTo>
                  <a:lnTo>
                    <a:pt x="350513" y="226799"/>
                  </a:lnTo>
                  <a:lnTo>
                    <a:pt x="350263" y="226986"/>
                  </a:lnTo>
                  <a:lnTo>
                    <a:pt x="350027" y="227181"/>
                  </a:lnTo>
                  <a:lnTo>
                    <a:pt x="349891" y="227319"/>
                  </a:lnTo>
                  <a:lnTo>
                    <a:pt x="349765" y="227467"/>
                  </a:lnTo>
                  <a:lnTo>
                    <a:pt x="349642" y="227619"/>
                  </a:lnTo>
                  <a:lnTo>
                    <a:pt x="349511" y="227767"/>
                  </a:lnTo>
                  <a:lnTo>
                    <a:pt x="349377" y="227900"/>
                  </a:lnTo>
                  <a:lnTo>
                    <a:pt x="349187" y="228053"/>
                  </a:lnTo>
                  <a:lnTo>
                    <a:pt x="348985" y="228196"/>
                  </a:lnTo>
                  <a:lnTo>
                    <a:pt x="348776" y="228325"/>
                  </a:lnTo>
                  <a:lnTo>
                    <a:pt x="348562" y="228444"/>
                  </a:lnTo>
                  <a:lnTo>
                    <a:pt x="348344" y="228553"/>
                  </a:lnTo>
                  <a:lnTo>
                    <a:pt x="348186" y="228620"/>
                  </a:lnTo>
                  <a:lnTo>
                    <a:pt x="347698" y="228792"/>
                  </a:lnTo>
                  <a:lnTo>
                    <a:pt x="347540" y="228853"/>
                  </a:lnTo>
                  <a:lnTo>
                    <a:pt x="347010" y="229115"/>
                  </a:lnTo>
                  <a:lnTo>
                    <a:pt x="346752" y="229263"/>
                  </a:lnTo>
                  <a:lnTo>
                    <a:pt x="346503" y="229416"/>
                  </a:lnTo>
                  <a:lnTo>
                    <a:pt x="346257" y="229582"/>
                  </a:lnTo>
                  <a:lnTo>
                    <a:pt x="346059" y="229616"/>
                  </a:lnTo>
                  <a:lnTo>
                    <a:pt x="345814" y="229625"/>
                  </a:lnTo>
                  <a:lnTo>
                    <a:pt x="345561" y="229607"/>
                  </a:lnTo>
                  <a:lnTo>
                    <a:pt x="345311" y="229578"/>
                  </a:lnTo>
                  <a:lnTo>
                    <a:pt x="345057" y="229540"/>
                  </a:lnTo>
                  <a:lnTo>
                    <a:pt x="344255" y="229444"/>
                  </a:lnTo>
                  <a:lnTo>
                    <a:pt x="343977" y="229406"/>
                  </a:lnTo>
                  <a:lnTo>
                    <a:pt x="343704" y="229378"/>
                  </a:lnTo>
                  <a:lnTo>
                    <a:pt x="343427" y="229363"/>
                  </a:lnTo>
                  <a:lnTo>
                    <a:pt x="343047" y="229359"/>
                  </a:lnTo>
                  <a:lnTo>
                    <a:pt x="342663" y="229368"/>
                  </a:lnTo>
                  <a:lnTo>
                    <a:pt x="342278" y="229397"/>
                  </a:lnTo>
                  <a:lnTo>
                    <a:pt x="341899" y="229435"/>
                  </a:lnTo>
                  <a:lnTo>
                    <a:pt x="341262" y="229525"/>
                  </a:lnTo>
                  <a:lnTo>
                    <a:pt x="341004" y="229568"/>
                  </a:lnTo>
                  <a:lnTo>
                    <a:pt x="340751" y="229616"/>
                  </a:lnTo>
                  <a:lnTo>
                    <a:pt x="340501" y="229673"/>
                  </a:lnTo>
                  <a:lnTo>
                    <a:pt x="340256" y="229749"/>
                  </a:lnTo>
                  <a:lnTo>
                    <a:pt x="339963" y="229869"/>
                  </a:lnTo>
                  <a:lnTo>
                    <a:pt x="339675" y="230011"/>
                  </a:lnTo>
                  <a:lnTo>
                    <a:pt x="339397" y="230178"/>
                  </a:lnTo>
                  <a:lnTo>
                    <a:pt x="339128" y="230354"/>
                  </a:lnTo>
                  <a:lnTo>
                    <a:pt x="338479" y="230803"/>
                  </a:lnTo>
                  <a:lnTo>
                    <a:pt x="338332" y="230912"/>
                  </a:lnTo>
                  <a:lnTo>
                    <a:pt x="338174" y="231055"/>
                  </a:lnTo>
                  <a:lnTo>
                    <a:pt x="338036" y="231212"/>
                  </a:lnTo>
                  <a:lnTo>
                    <a:pt x="337905" y="231422"/>
                  </a:lnTo>
                  <a:lnTo>
                    <a:pt x="337802" y="231660"/>
                  </a:lnTo>
                  <a:lnTo>
                    <a:pt x="337722" y="231908"/>
                  </a:lnTo>
                  <a:lnTo>
                    <a:pt x="337660" y="232165"/>
                  </a:lnTo>
                  <a:lnTo>
                    <a:pt x="337608" y="232423"/>
                  </a:lnTo>
                  <a:lnTo>
                    <a:pt x="337576" y="232652"/>
                  </a:lnTo>
                  <a:lnTo>
                    <a:pt x="337557" y="232890"/>
                  </a:lnTo>
                  <a:lnTo>
                    <a:pt x="337553" y="233128"/>
                  </a:lnTo>
                  <a:lnTo>
                    <a:pt x="337588" y="233457"/>
                  </a:lnTo>
                  <a:lnTo>
                    <a:pt x="337588" y="233600"/>
                  </a:lnTo>
                  <a:lnTo>
                    <a:pt x="337758" y="233509"/>
                  </a:lnTo>
                  <a:lnTo>
                    <a:pt x="337929" y="233399"/>
                  </a:lnTo>
                  <a:lnTo>
                    <a:pt x="338087" y="233280"/>
                  </a:lnTo>
                  <a:lnTo>
                    <a:pt x="338237" y="233147"/>
                  </a:lnTo>
                  <a:lnTo>
                    <a:pt x="338368" y="233004"/>
                  </a:lnTo>
                  <a:lnTo>
                    <a:pt x="338479" y="232842"/>
                  </a:lnTo>
                  <a:lnTo>
                    <a:pt x="338562" y="232656"/>
                  </a:lnTo>
                  <a:lnTo>
                    <a:pt x="338637" y="232465"/>
                  </a:lnTo>
                  <a:lnTo>
                    <a:pt x="338724" y="232280"/>
                  </a:lnTo>
                  <a:lnTo>
                    <a:pt x="338954" y="231994"/>
                  </a:lnTo>
                  <a:lnTo>
                    <a:pt x="339096" y="231884"/>
                  </a:lnTo>
                  <a:lnTo>
                    <a:pt x="339390" y="231675"/>
                  </a:lnTo>
                  <a:lnTo>
                    <a:pt x="339532" y="231565"/>
                  </a:lnTo>
                  <a:lnTo>
                    <a:pt x="339666" y="231441"/>
                  </a:lnTo>
                  <a:lnTo>
                    <a:pt x="339920" y="231189"/>
                  </a:lnTo>
                  <a:lnTo>
                    <a:pt x="340051" y="231069"/>
                  </a:lnTo>
                  <a:lnTo>
                    <a:pt x="340194" y="230964"/>
                  </a:lnTo>
                  <a:lnTo>
                    <a:pt x="340510" y="230803"/>
                  </a:lnTo>
                  <a:lnTo>
                    <a:pt x="340862" y="230683"/>
                  </a:lnTo>
                  <a:lnTo>
                    <a:pt x="341234" y="230607"/>
                  </a:lnTo>
                  <a:lnTo>
                    <a:pt x="341614" y="230550"/>
                  </a:lnTo>
                  <a:lnTo>
                    <a:pt x="341986" y="230512"/>
                  </a:lnTo>
                  <a:lnTo>
                    <a:pt x="342247" y="230493"/>
                  </a:lnTo>
                  <a:lnTo>
                    <a:pt x="342505" y="230483"/>
                  </a:lnTo>
                  <a:lnTo>
                    <a:pt x="342635" y="230483"/>
                  </a:lnTo>
                  <a:lnTo>
                    <a:pt x="342984" y="230507"/>
                  </a:lnTo>
                  <a:lnTo>
                    <a:pt x="343332" y="230559"/>
                  </a:lnTo>
                  <a:lnTo>
                    <a:pt x="344029" y="230683"/>
                  </a:lnTo>
                  <a:lnTo>
                    <a:pt x="344378" y="230722"/>
                  </a:lnTo>
                  <a:lnTo>
                    <a:pt x="344685" y="230731"/>
                  </a:lnTo>
                  <a:lnTo>
                    <a:pt x="345300" y="230722"/>
                  </a:lnTo>
                  <a:lnTo>
                    <a:pt x="345612" y="230712"/>
                  </a:lnTo>
                  <a:lnTo>
                    <a:pt x="345917" y="230707"/>
                  </a:lnTo>
                  <a:lnTo>
                    <a:pt x="346253" y="230722"/>
                  </a:lnTo>
                  <a:lnTo>
                    <a:pt x="346923" y="230765"/>
                  </a:lnTo>
                  <a:lnTo>
                    <a:pt x="347255" y="230769"/>
                  </a:lnTo>
                  <a:lnTo>
                    <a:pt x="347580" y="230740"/>
                  </a:lnTo>
                  <a:lnTo>
                    <a:pt x="347814" y="230702"/>
                  </a:lnTo>
                  <a:lnTo>
                    <a:pt x="348047" y="230650"/>
                  </a:lnTo>
                  <a:lnTo>
                    <a:pt x="348277" y="230588"/>
                  </a:lnTo>
                  <a:lnTo>
                    <a:pt x="348502" y="230517"/>
                  </a:lnTo>
                  <a:lnTo>
                    <a:pt x="348724" y="230435"/>
                  </a:lnTo>
                  <a:lnTo>
                    <a:pt x="348918" y="230359"/>
                  </a:lnTo>
                  <a:lnTo>
                    <a:pt x="349112" y="230273"/>
                  </a:lnTo>
                  <a:lnTo>
                    <a:pt x="349301" y="230178"/>
                  </a:lnTo>
                  <a:lnTo>
                    <a:pt x="349488" y="230078"/>
                  </a:lnTo>
                  <a:lnTo>
                    <a:pt x="349666" y="229969"/>
                  </a:lnTo>
                  <a:lnTo>
                    <a:pt x="349864" y="229821"/>
                  </a:lnTo>
                  <a:lnTo>
                    <a:pt x="350054" y="229664"/>
                  </a:lnTo>
                  <a:lnTo>
                    <a:pt x="350236" y="229492"/>
                  </a:lnTo>
                  <a:lnTo>
                    <a:pt x="350410" y="229316"/>
                  </a:lnTo>
                  <a:lnTo>
                    <a:pt x="350573" y="229130"/>
                  </a:lnTo>
                  <a:lnTo>
                    <a:pt x="350722" y="228901"/>
                  </a:lnTo>
                  <a:lnTo>
                    <a:pt x="350976" y="228377"/>
                  </a:lnTo>
                  <a:lnTo>
                    <a:pt x="351114" y="228163"/>
                  </a:lnTo>
                  <a:lnTo>
                    <a:pt x="351297" y="227929"/>
                  </a:lnTo>
                  <a:lnTo>
                    <a:pt x="351559" y="227567"/>
                  </a:lnTo>
                  <a:lnTo>
                    <a:pt x="351646" y="227419"/>
                  </a:lnTo>
                  <a:lnTo>
                    <a:pt x="351808" y="227109"/>
                  </a:lnTo>
                  <a:lnTo>
                    <a:pt x="352219" y="226752"/>
                  </a:lnTo>
                  <a:lnTo>
                    <a:pt x="352564" y="226633"/>
                  </a:lnTo>
                  <a:lnTo>
                    <a:pt x="353193" y="226366"/>
                  </a:lnTo>
                  <a:lnTo>
                    <a:pt x="353352" y="226304"/>
                  </a:lnTo>
                  <a:lnTo>
                    <a:pt x="353490" y="226257"/>
                  </a:lnTo>
                  <a:lnTo>
                    <a:pt x="353759" y="226156"/>
                  </a:lnTo>
                  <a:lnTo>
                    <a:pt x="353897" y="226113"/>
                  </a:lnTo>
                  <a:lnTo>
                    <a:pt x="354040" y="226080"/>
                  </a:lnTo>
                  <a:lnTo>
                    <a:pt x="354207" y="226052"/>
                  </a:lnTo>
                  <a:lnTo>
                    <a:pt x="354721" y="226013"/>
                  </a:lnTo>
                  <a:lnTo>
                    <a:pt x="354891" y="225994"/>
                  </a:lnTo>
                  <a:lnTo>
                    <a:pt x="355030" y="225966"/>
                  </a:lnTo>
                  <a:lnTo>
                    <a:pt x="355438" y="225865"/>
                  </a:lnTo>
                  <a:lnTo>
                    <a:pt x="355576" y="225837"/>
                  </a:lnTo>
                  <a:lnTo>
                    <a:pt x="355794" y="225794"/>
                  </a:lnTo>
                  <a:lnTo>
                    <a:pt x="356229" y="225723"/>
                  </a:lnTo>
                  <a:lnTo>
                    <a:pt x="356451" y="225699"/>
                  </a:lnTo>
                  <a:lnTo>
                    <a:pt x="356669" y="225684"/>
                  </a:lnTo>
                  <a:lnTo>
                    <a:pt x="356922" y="225689"/>
                  </a:lnTo>
                  <a:lnTo>
                    <a:pt x="357175" y="225704"/>
                  </a:lnTo>
                  <a:lnTo>
                    <a:pt x="357429" y="225732"/>
                  </a:lnTo>
                  <a:lnTo>
                    <a:pt x="357678" y="225765"/>
                  </a:lnTo>
                  <a:lnTo>
                    <a:pt x="357928" y="225813"/>
                  </a:lnTo>
                  <a:lnTo>
                    <a:pt x="358181" y="225875"/>
                  </a:lnTo>
                  <a:lnTo>
                    <a:pt x="358930" y="226118"/>
                  </a:lnTo>
                  <a:lnTo>
                    <a:pt x="359183" y="226176"/>
                  </a:lnTo>
                  <a:lnTo>
                    <a:pt x="359373" y="226204"/>
                  </a:lnTo>
                  <a:lnTo>
                    <a:pt x="360137" y="226261"/>
                  </a:lnTo>
                  <a:lnTo>
                    <a:pt x="360422" y="226290"/>
                  </a:lnTo>
                  <a:lnTo>
                    <a:pt x="360564" y="226304"/>
                  </a:lnTo>
                  <a:lnTo>
                    <a:pt x="360849" y="226342"/>
                  </a:lnTo>
                  <a:lnTo>
                    <a:pt x="361110" y="226399"/>
                  </a:lnTo>
                  <a:lnTo>
                    <a:pt x="361368" y="226466"/>
                  </a:lnTo>
                  <a:lnTo>
                    <a:pt x="362678" y="226881"/>
                  </a:lnTo>
                  <a:lnTo>
                    <a:pt x="363245" y="227071"/>
                  </a:lnTo>
                  <a:lnTo>
                    <a:pt x="363526" y="227181"/>
                  </a:lnTo>
                  <a:lnTo>
                    <a:pt x="363762" y="227286"/>
                  </a:lnTo>
                  <a:lnTo>
                    <a:pt x="363996" y="227400"/>
                  </a:lnTo>
                  <a:lnTo>
                    <a:pt x="364222" y="227519"/>
                  </a:lnTo>
                  <a:lnTo>
                    <a:pt x="364448" y="227648"/>
                  </a:lnTo>
                  <a:lnTo>
                    <a:pt x="364673" y="227781"/>
                  </a:lnTo>
                  <a:lnTo>
                    <a:pt x="364966" y="227977"/>
                  </a:lnTo>
                  <a:lnTo>
                    <a:pt x="365251" y="228186"/>
                  </a:lnTo>
                  <a:lnTo>
                    <a:pt x="365532" y="228406"/>
                  </a:lnTo>
                  <a:lnTo>
                    <a:pt x="365817" y="228615"/>
                  </a:lnTo>
                  <a:lnTo>
                    <a:pt x="366118" y="228796"/>
                  </a:lnTo>
                  <a:lnTo>
                    <a:pt x="366253" y="228863"/>
                  </a:lnTo>
                  <a:lnTo>
                    <a:pt x="366538" y="228973"/>
                  </a:lnTo>
                  <a:lnTo>
                    <a:pt x="366795" y="229115"/>
                  </a:lnTo>
                  <a:lnTo>
                    <a:pt x="366957" y="229287"/>
                  </a:lnTo>
                  <a:lnTo>
                    <a:pt x="367088" y="229497"/>
                  </a:lnTo>
                  <a:lnTo>
                    <a:pt x="367200" y="229735"/>
                  </a:lnTo>
                  <a:lnTo>
                    <a:pt x="367298" y="229978"/>
                  </a:lnTo>
                  <a:lnTo>
                    <a:pt x="367516" y="230555"/>
                  </a:lnTo>
                  <a:lnTo>
                    <a:pt x="367571" y="230726"/>
                  </a:lnTo>
                  <a:lnTo>
                    <a:pt x="367614" y="230903"/>
                  </a:lnTo>
                  <a:lnTo>
                    <a:pt x="367643" y="231079"/>
                  </a:lnTo>
                  <a:lnTo>
                    <a:pt x="367643" y="231260"/>
                  </a:lnTo>
                  <a:lnTo>
                    <a:pt x="367574" y="231632"/>
                  </a:lnTo>
                  <a:lnTo>
                    <a:pt x="367551" y="231817"/>
                  </a:lnTo>
                  <a:lnTo>
                    <a:pt x="367559" y="231994"/>
                  </a:lnTo>
                  <a:lnTo>
                    <a:pt x="367627" y="232203"/>
                  </a:lnTo>
                  <a:lnTo>
                    <a:pt x="367741" y="232408"/>
                  </a:lnTo>
                  <a:lnTo>
                    <a:pt x="368022" y="232799"/>
                  </a:lnTo>
                  <a:lnTo>
                    <a:pt x="368153" y="232995"/>
                  </a:lnTo>
                  <a:lnTo>
                    <a:pt x="368414" y="233428"/>
                  </a:lnTo>
                  <a:lnTo>
                    <a:pt x="368580" y="233719"/>
                  </a:lnTo>
                  <a:lnTo>
                    <a:pt x="368683" y="233928"/>
                  </a:lnTo>
                  <a:lnTo>
                    <a:pt x="368770" y="234157"/>
                  </a:lnTo>
                  <a:lnTo>
                    <a:pt x="368861" y="234372"/>
                  </a:lnTo>
                  <a:lnTo>
                    <a:pt x="368968" y="234558"/>
                  </a:lnTo>
                  <a:lnTo>
                    <a:pt x="369111" y="234686"/>
                  </a:lnTo>
                  <a:lnTo>
                    <a:pt x="369289" y="234743"/>
                  </a:lnTo>
                  <a:lnTo>
                    <a:pt x="370108" y="234815"/>
                  </a:lnTo>
                  <a:lnTo>
                    <a:pt x="370286" y="234772"/>
                  </a:lnTo>
                  <a:lnTo>
                    <a:pt x="371130" y="234229"/>
                  </a:lnTo>
                  <a:lnTo>
                    <a:pt x="371280" y="233971"/>
                  </a:lnTo>
                  <a:lnTo>
                    <a:pt x="371451" y="233605"/>
                  </a:lnTo>
                  <a:lnTo>
                    <a:pt x="371553" y="233438"/>
                  </a:lnTo>
                  <a:lnTo>
                    <a:pt x="371664" y="233290"/>
                  </a:lnTo>
                  <a:lnTo>
                    <a:pt x="371783" y="233147"/>
                  </a:lnTo>
                  <a:lnTo>
                    <a:pt x="372028" y="232871"/>
                  </a:lnTo>
                  <a:lnTo>
                    <a:pt x="372226" y="232613"/>
                  </a:lnTo>
                  <a:lnTo>
                    <a:pt x="372785" y="232037"/>
                  </a:lnTo>
                  <a:lnTo>
                    <a:pt x="373149" y="231898"/>
                  </a:lnTo>
                  <a:lnTo>
                    <a:pt x="373335" y="231832"/>
                  </a:lnTo>
                  <a:lnTo>
                    <a:pt x="373533" y="231779"/>
                  </a:lnTo>
                  <a:lnTo>
                    <a:pt x="373727" y="231722"/>
                  </a:lnTo>
                  <a:lnTo>
                    <a:pt x="374007" y="231537"/>
                  </a:lnTo>
                  <a:lnTo>
                    <a:pt x="374059" y="231398"/>
                  </a:lnTo>
                  <a:lnTo>
                    <a:pt x="374071" y="231232"/>
                  </a:lnTo>
                  <a:lnTo>
                    <a:pt x="374059" y="231050"/>
                  </a:lnTo>
                  <a:lnTo>
                    <a:pt x="374012" y="230555"/>
                  </a:lnTo>
                  <a:lnTo>
                    <a:pt x="373972" y="230293"/>
                  </a:lnTo>
                  <a:lnTo>
                    <a:pt x="373960" y="230164"/>
                  </a:lnTo>
                  <a:lnTo>
                    <a:pt x="373969" y="230035"/>
                  </a:lnTo>
                  <a:lnTo>
                    <a:pt x="374007" y="229887"/>
                  </a:lnTo>
                  <a:lnTo>
                    <a:pt x="374067" y="229749"/>
                  </a:lnTo>
                  <a:lnTo>
                    <a:pt x="374143" y="229607"/>
                  </a:lnTo>
                  <a:lnTo>
                    <a:pt x="374221" y="229468"/>
                  </a:lnTo>
                  <a:lnTo>
                    <a:pt x="374289" y="229325"/>
                  </a:lnTo>
                  <a:lnTo>
                    <a:pt x="374372" y="229097"/>
                  </a:lnTo>
                  <a:lnTo>
                    <a:pt x="374515" y="228629"/>
                  </a:lnTo>
                  <a:lnTo>
                    <a:pt x="374590" y="228396"/>
                  </a:lnTo>
                  <a:lnTo>
                    <a:pt x="374684" y="228172"/>
                  </a:lnTo>
                  <a:lnTo>
                    <a:pt x="374764" y="228005"/>
                  </a:lnTo>
                  <a:lnTo>
                    <a:pt x="374851" y="227838"/>
                  </a:lnTo>
                  <a:lnTo>
                    <a:pt x="374942" y="227677"/>
                  </a:lnTo>
                  <a:lnTo>
                    <a:pt x="375140" y="227362"/>
                  </a:lnTo>
                  <a:lnTo>
                    <a:pt x="375270" y="227195"/>
                  </a:lnTo>
                  <a:lnTo>
                    <a:pt x="375410" y="227033"/>
                  </a:lnTo>
                  <a:lnTo>
                    <a:pt x="375702" y="226718"/>
                  </a:lnTo>
                  <a:lnTo>
                    <a:pt x="375837" y="226557"/>
                  </a:lnTo>
                  <a:lnTo>
                    <a:pt x="375955" y="226404"/>
                  </a:lnTo>
                  <a:lnTo>
                    <a:pt x="376062" y="226247"/>
                  </a:lnTo>
                  <a:lnTo>
                    <a:pt x="376285" y="225937"/>
                  </a:lnTo>
                  <a:lnTo>
                    <a:pt x="376526" y="225623"/>
                  </a:lnTo>
                  <a:lnTo>
                    <a:pt x="376786" y="225313"/>
                  </a:lnTo>
                  <a:lnTo>
                    <a:pt x="376922" y="225160"/>
                  </a:lnTo>
                  <a:lnTo>
                    <a:pt x="377060" y="225013"/>
                  </a:lnTo>
                  <a:lnTo>
                    <a:pt x="377175" y="224703"/>
                  </a:lnTo>
                  <a:lnTo>
                    <a:pt x="377314" y="224398"/>
                  </a:lnTo>
                  <a:lnTo>
                    <a:pt x="377472" y="224102"/>
                  </a:lnTo>
                  <a:lnTo>
                    <a:pt x="377650" y="223817"/>
                  </a:lnTo>
                  <a:lnTo>
                    <a:pt x="377839" y="223549"/>
                  </a:lnTo>
                  <a:lnTo>
                    <a:pt x="378018" y="223330"/>
                  </a:lnTo>
                  <a:lnTo>
                    <a:pt x="378211" y="223121"/>
                  </a:lnTo>
                  <a:lnTo>
                    <a:pt x="378414" y="222921"/>
                  </a:lnTo>
                  <a:lnTo>
                    <a:pt x="378632" y="222735"/>
                  </a:lnTo>
                  <a:lnTo>
                    <a:pt x="378857" y="222568"/>
                  </a:lnTo>
                  <a:lnTo>
                    <a:pt x="379075" y="222440"/>
                  </a:lnTo>
                  <a:lnTo>
                    <a:pt x="379300" y="222320"/>
                  </a:lnTo>
                  <a:lnTo>
                    <a:pt x="379534" y="222215"/>
                  </a:lnTo>
                  <a:lnTo>
                    <a:pt x="379776" y="222125"/>
                  </a:lnTo>
                  <a:lnTo>
                    <a:pt x="380017" y="222044"/>
                  </a:lnTo>
                  <a:lnTo>
                    <a:pt x="380338" y="221948"/>
                  </a:lnTo>
                  <a:lnTo>
                    <a:pt x="380667" y="221877"/>
                  </a:lnTo>
                  <a:lnTo>
                    <a:pt x="380999" y="221825"/>
                  </a:lnTo>
                  <a:lnTo>
                    <a:pt x="381335" y="221786"/>
                  </a:lnTo>
                  <a:lnTo>
                    <a:pt x="381667" y="221772"/>
                  </a:lnTo>
                  <a:lnTo>
                    <a:pt x="381930" y="221772"/>
                  </a:lnTo>
                  <a:lnTo>
                    <a:pt x="382190" y="221786"/>
                  </a:lnTo>
                  <a:lnTo>
                    <a:pt x="382451" y="221810"/>
                  </a:lnTo>
                  <a:lnTo>
                    <a:pt x="382709" y="221844"/>
                  </a:lnTo>
                  <a:lnTo>
                    <a:pt x="382963" y="221896"/>
                  </a:lnTo>
                  <a:lnTo>
                    <a:pt x="383259" y="221977"/>
                  </a:lnTo>
                  <a:lnTo>
                    <a:pt x="383549" y="222087"/>
                  </a:lnTo>
                  <a:lnTo>
                    <a:pt x="383838" y="222206"/>
                  </a:lnTo>
                  <a:lnTo>
                    <a:pt x="384123" y="222339"/>
                  </a:lnTo>
                  <a:lnTo>
                    <a:pt x="384938" y="222730"/>
                  </a:lnTo>
                  <a:lnTo>
                    <a:pt x="385203" y="222868"/>
                  </a:lnTo>
                  <a:lnTo>
                    <a:pt x="385452" y="223021"/>
                  </a:lnTo>
                  <a:lnTo>
                    <a:pt x="385686" y="223197"/>
                  </a:lnTo>
                  <a:lnTo>
                    <a:pt x="385911" y="223426"/>
                  </a:lnTo>
                  <a:lnTo>
                    <a:pt x="386114" y="223683"/>
                  </a:lnTo>
                  <a:lnTo>
                    <a:pt x="386299" y="223955"/>
                  </a:lnTo>
                  <a:lnTo>
                    <a:pt x="386477" y="224236"/>
                  </a:lnTo>
                  <a:lnTo>
                    <a:pt x="386853" y="224803"/>
                  </a:lnTo>
                  <a:lnTo>
                    <a:pt x="387040" y="225093"/>
                  </a:lnTo>
                  <a:lnTo>
                    <a:pt x="387222" y="225389"/>
                  </a:lnTo>
                  <a:lnTo>
                    <a:pt x="387574" y="225989"/>
                  </a:lnTo>
                  <a:lnTo>
                    <a:pt x="387839" y="226214"/>
                  </a:lnTo>
                  <a:lnTo>
                    <a:pt x="388113" y="226433"/>
                  </a:lnTo>
                  <a:lnTo>
                    <a:pt x="388390" y="226647"/>
                  </a:lnTo>
                  <a:lnTo>
                    <a:pt x="388670" y="226857"/>
                  </a:lnTo>
                  <a:lnTo>
                    <a:pt x="388955" y="227057"/>
                  </a:lnTo>
                  <a:lnTo>
                    <a:pt x="389272" y="227271"/>
                  </a:lnTo>
                  <a:lnTo>
                    <a:pt x="389589" y="227481"/>
                  </a:lnTo>
                  <a:lnTo>
                    <a:pt x="389917" y="227681"/>
                  </a:lnTo>
                  <a:lnTo>
                    <a:pt x="390247" y="227867"/>
                  </a:lnTo>
                  <a:lnTo>
                    <a:pt x="390587" y="228034"/>
                  </a:lnTo>
                  <a:lnTo>
                    <a:pt x="390875" y="228163"/>
                  </a:lnTo>
                  <a:lnTo>
                    <a:pt x="391169" y="228282"/>
                  </a:lnTo>
                  <a:lnTo>
                    <a:pt x="391469" y="228391"/>
                  </a:lnTo>
                  <a:lnTo>
                    <a:pt x="391770" y="228482"/>
                  </a:lnTo>
                  <a:lnTo>
                    <a:pt x="392075" y="228563"/>
                  </a:lnTo>
                  <a:lnTo>
                    <a:pt x="392349" y="228620"/>
                  </a:lnTo>
                  <a:lnTo>
                    <a:pt x="392625" y="228668"/>
                  </a:lnTo>
                  <a:lnTo>
                    <a:pt x="392906" y="228701"/>
                  </a:lnTo>
                  <a:lnTo>
                    <a:pt x="393188" y="228725"/>
                  </a:lnTo>
                  <a:lnTo>
                    <a:pt x="393469" y="228739"/>
                  </a:lnTo>
                  <a:lnTo>
                    <a:pt x="393829" y="228739"/>
                  </a:lnTo>
                  <a:lnTo>
                    <a:pt x="394193" y="228720"/>
                  </a:lnTo>
                  <a:lnTo>
                    <a:pt x="394553" y="228687"/>
                  </a:lnTo>
                  <a:lnTo>
                    <a:pt x="394914" y="228634"/>
                  </a:lnTo>
                  <a:lnTo>
                    <a:pt x="395551" y="228524"/>
                  </a:lnTo>
                  <a:lnTo>
                    <a:pt x="395836" y="228472"/>
                  </a:lnTo>
                  <a:lnTo>
                    <a:pt x="396117" y="228410"/>
                  </a:lnTo>
                  <a:lnTo>
                    <a:pt x="396382" y="228325"/>
                  </a:lnTo>
                  <a:lnTo>
                    <a:pt x="396624" y="228196"/>
                  </a:lnTo>
                  <a:lnTo>
                    <a:pt x="396794" y="228058"/>
                  </a:lnTo>
                  <a:lnTo>
                    <a:pt x="396949" y="227896"/>
                  </a:lnTo>
                  <a:lnTo>
                    <a:pt x="397237" y="227533"/>
                  </a:lnTo>
                  <a:lnTo>
                    <a:pt x="397388" y="227362"/>
                  </a:lnTo>
                  <a:lnTo>
                    <a:pt x="397522" y="227238"/>
                  </a:lnTo>
                  <a:lnTo>
                    <a:pt x="397804" y="226995"/>
                  </a:lnTo>
                  <a:lnTo>
                    <a:pt x="397934" y="226866"/>
                  </a:lnTo>
                  <a:lnTo>
                    <a:pt x="398049" y="226728"/>
                  </a:lnTo>
                  <a:lnTo>
                    <a:pt x="398183" y="226485"/>
                  </a:lnTo>
                  <a:lnTo>
                    <a:pt x="398279" y="226218"/>
                  </a:lnTo>
                  <a:lnTo>
                    <a:pt x="398428" y="225656"/>
                  </a:lnTo>
                  <a:lnTo>
                    <a:pt x="398524" y="225384"/>
                  </a:lnTo>
                  <a:lnTo>
                    <a:pt x="398599" y="225203"/>
                  </a:lnTo>
                  <a:lnTo>
                    <a:pt x="398766" y="224846"/>
                  </a:lnTo>
                  <a:lnTo>
                    <a:pt x="398940" y="224493"/>
                  </a:lnTo>
                  <a:lnTo>
                    <a:pt x="399011" y="224321"/>
                  </a:lnTo>
                  <a:lnTo>
                    <a:pt x="399078" y="224131"/>
                  </a:lnTo>
                  <a:lnTo>
                    <a:pt x="399153" y="223950"/>
                  </a:lnTo>
                  <a:lnTo>
                    <a:pt x="399352" y="223702"/>
                  </a:lnTo>
                  <a:lnTo>
                    <a:pt x="399514" y="223673"/>
                  </a:lnTo>
                  <a:lnTo>
                    <a:pt x="399711" y="223707"/>
                  </a:lnTo>
                  <a:lnTo>
                    <a:pt x="399929" y="223788"/>
                  </a:lnTo>
                  <a:lnTo>
                    <a:pt x="400345" y="223969"/>
                  </a:lnTo>
                  <a:lnTo>
                    <a:pt x="400637" y="224107"/>
                  </a:lnTo>
                  <a:lnTo>
                    <a:pt x="400919" y="224269"/>
                  </a:lnTo>
                  <a:lnTo>
                    <a:pt x="401191" y="224460"/>
                  </a:lnTo>
                  <a:lnTo>
                    <a:pt x="401445" y="224665"/>
                  </a:lnTo>
                  <a:lnTo>
                    <a:pt x="401679" y="224889"/>
                  </a:lnTo>
                  <a:lnTo>
                    <a:pt x="403848" y="225404"/>
                  </a:lnTo>
                  <a:lnTo>
                    <a:pt x="405266" y="225842"/>
                  </a:lnTo>
                  <a:lnTo>
                    <a:pt x="407308" y="225946"/>
                  </a:lnTo>
                  <a:lnTo>
                    <a:pt x="408951" y="225499"/>
                  </a:lnTo>
                  <a:lnTo>
                    <a:pt x="409497" y="225237"/>
                  </a:lnTo>
                  <a:lnTo>
                    <a:pt x="409909" y="225174"/>
                  </a:lnTo>
                  <a:lnTo>
                    <a:pt x="410594" y="224846"/>
                  </a:lnTo>
                  <a:lnTo>
                    <a:pt x="411207" y="224722"/>
                  </a:lnTo>
                  <a:lnTo>
                    <a:pt x="412570" y="224746"/>
                  </a:lnTo>
                  <a:lnTo>
                    <a:pt x="413309" y="225170"/>
                  </a:lnTo>
                  <a:lnTo>
                    <a:pt x="413579" y="225446"/>
                  </a:lnTo>
                  <a:lnTo>
                    <a:pt x="414117" y="226404"/>
                  </a:lnTo>
                  <a:lnTo>
                    <a:pt x="414184" y="226604"/>
                  </a:lnTo>
                  <a:lnTo>
                    <a:pt x="414271" y="226799"/>
                  </a:lnTo>
                  <a:lnTo>
                    <a:pt x="414374" y="226990"/>
                  </a:lnTo>
                  <a:lnTo>
                    <a:pt x="414489" y="227171"/>
                  </a:lnTo>
                  <a:lnTo>
                    <a:pt x="415064" y="227758"/>
                  </a:lnTo>
                  <a:lnTo>
                    <a:pt x="415106" y="227948"/>
                  </a:lnTo>
                  <a:lnTo>
                    <a:pt x="415086" y="228177"/>
                  </a:lnTo>
                  <a:lnTo>
                    <a:pt x="415048" y="228415"/>
                  </a:lnTo>
                  <a:lnTo>
                    <a:pt x="415031" y="228629"/>
                  </a:lnTo>
                  <a:lnTo>
                    <a:pt x="415249" y="228925"/>
                  </a:lnTo>
                  <a:lnTo>
                    <a:pt x="415483" y="229073"/>
                  </a:lnTo>
                  <a:lnTo>
                    <a:pt x="415827" y="229273"/>
                  </a:lnTo>
                  <a:lnTo>
                    <a:pt x="416184" y="229497"/>
                  </a:lnTo>
                  <a:lnTo>
                    <a:pt x="416667" y="229988"/>
                  </a:lnTo>
                  <a:lnTo>
                    <a:pt x="416872" y="230350"/>
                  </a:lnTo>
                  <a:lnTo>
                    <a:pt x="416972" y="230502"/>
                  </a:lnTo>
                  <a:lnTo>
                    <a:pt x="417177" y="230793"/>
                  </a:lnTo>
                  <a:lnTo>
                    <a:pt x="417273" y="230945"/>
                  </a:lnTo>
                  <a:lnTo>
                    <a:pt x="417351" y="231103"/>
                  </a:lnTo>
                  <a:lnTo>
                    <a:pt x="417402" y="231232"/>
                  </a:lnTo>
                  <a:lnTo>
                    <a:pt x="417442" y="231365"/>
                  </a:lnTo>
                  <a:lnTo>
                    <a:pt x="417513" y="231632"/>
                  </a:lnTo>
                  <a:lnTo>
                    <a:pt x="417545" y="231765"/>
                  </a:lnTo>
                  <a:lnTo>
                    <a:pt x="417672" y="232261"/>
                  </a:lnTo>
                  <a:lnTo>
                    <a:pt x="417707" y="232427"/>
                  </a:lnTo>
                  <a:lnTo>
                    <a:pt x="417751" y="232699"/>
                  </a:lnTo>
                  <a:lnTo>
                    <a:pt x="417965" y="233257"/>
                  </a:lnTo>
                  <a:lnTo>
                    <a:pt x="418257" y="233471"/>
                  </a:lnTo>
                  <a:lnTo>
                    <a:pt x="418745" y="233976"/>
                  </a:lnTo>
                  <a:lnTo>
                    <a:pt x="418780" y="234119"/>
                  </a:lnTo>
                  <a:lnTo>
                    <a:pt x="418769" y="234438"/>
                  </a:lnTo>
                  <a:lnTo>
                    <a:pt x="418769" y="234591"/>
                  </a:lnTo>
                  <a:lnTo>
                    <a:pt x="419517" y="234948"/>
                  </a:lnTo>
                  <a:lnTo>
                    <a:pt x="419627" y="234796"/>
                  </a:lnTo>
                  <a:lnTo>
                    <a:pt x="419738" y="234634"/>
                  </a:lnTo>
                  <a:lnTo>
                    <a:pt x="419849" y="234491"/>
                  </a:lnTo>
                  <a:lnTo>
                    <a:pt x="420268" y="234005"/>
                  </a:lnTo>
                  <a:lnTo>
                    <a:pt x="420653" y="233605"/>
                  </a:lnTo>
                  <a:lnTo>
                    <a:pt x="420767" y="233466"/>
                  </a:lnTo>
                  <a:lnTo>
                    <a:pt x="420858" y="233314"/>
                  </a:lnTo>
                  <a:lnTo>
                    <a:pt x="420965" y="233071"/>
                  </a:lnTo>
                  <a:lnTo>
                    <a:pt x="420847" y="232670"/>
                  </a:lnTo>
                  <a:lnTo>
                    <a:pt x="420466" y="232318"/>
                  </a:lnTo>
                  <a:lnTo>
                    <a:pt x="420245" y="232046"/>
                  </a:lnTo>
                  <a:lnTo>
                    <a:pt x="420146" y="231903"/>
                  </a:lnTo>
                  <a:lnTo>
                    <a:pt x="420051" y="231756"/>
                  </a:lnTo>
                  <a:lnTo>
                    <a:pt x="419983" y="231608"/>
                  </a:lnTo>
                  <a:lnTo>
                    <a:pt x="419929" y="231398"/>
                  </a:lnTo>
                  <a:lnTo>
                    <a:pt x="419909" y="231179"/>
                  </a:lnTo>
                  <a:lnTo>
                    <a:pt x="419909" y="230945"/>
                  </a:lnTo>
                  <a:lnTo>
                    <a:pt x="419916" y="230717"/>
                  </a:lnTo>
                  <a:lnTo>
                    <a:pt x="419925" y="230235"/>
                  </a:lnTo>
                  <a:lnTo>
                    <a:pt x="419980" y="229468"/>
                  </a:lnTo>
                  <a:lnTo>
                    <a:pt x="419987" y="229211"/>
                  </a:lnTo>
                  <a:lnTo>
                    <a:pt x="419976" y="228973"/>
                  </a:lnTo>
                  <a:lnTo>
                    <a:pt x="419960" y="228729"/>
                  </a:lnTo>
                  <a:lnTo>
                    <a:pt x="419940" y="228491"/>
                  </a:lnTo>
                  <a:lnTo>
                    <a:pt x="419925" y="228253"/>
                  </a:lnTo>
                  <a:lnTo>
                    <a:pt x="419925" y="228015"/>
                  </a:lnTo>
                  <a:lnTo>
                    <a:pt x="419956" y="227700"/>
                  </a:lnTo>
                  <a:lnTo>
                    <a:pt x="420012" y="227386"/>
                  </a:lnTo>
                  <a:lnTo>
                    <a:pt x="420146" y="226761"/>
                  </a:lnTo>
                  <a:lnTo>
                    <a:pt x="420201" y="226452"/>
                  </a:lnTo>
                  <a:lnTo>
                    <a:pt x="420221" y="226294"/>
                  </a:lnTo>
                  <a:lnTo>
                    <a:pt x="420232" y="226133"/>
                  </a:lnTo>
                  <a:lnTo>
                    <a:pt x="420268" y="225823"/>
                  </a:lnTo>
                  <a:lnTo>
                    <a:pt x="420301" y="225666"/>
                  </a:lnTo>
                  <a:lnTo>
                    <a:pt x="420392" y="225384"/>
                  </a:lnTo>
                  <a:lnTo>
                    <a:pt x="420515" y="225108"/>
                  </a:lnTo>
                  <a:lnTo>
                    <a:pt x="420664" y="224841"/>
                  </a:lnTo>
                  <a:lnTo>
                    <a:pt x="420822" y="224574"/>
                  </a:lnTo>
                  <a:lnTo>
                    <a:pt x="421127" y="224098"/>
                  </a:lnTo>
                  <a:lnTo>
                    <a:pt x="421274" y="223888"/>
                  </a:lnTo>
                  <a:lnTo>
                    <a:pt x="421432" y="223673"/>
                  </a:lnTo>
                  <a:lnTo>
                    <a:pt x="421591" y="223469"/>
                  </a:lnTo>
                  <a:lnTo>
                    <a:pt x="421888" y="223068"/>
                  </a:lnTo>
                  <a:lnTo>
                    <a:pt x="422466" y="222320"/>
                  </a:lnTo>
                  <a:lnTo>
                    <a:pt x="422604" y="222144"/>
                  </a:lnTo>
                  <a:lnTo>
                    <a:pt x="422889" y="221796"/>
                  </a:lnTo>
                  <a:lnTo>
                    <a:pt x="423024" y="221615"/>
                  </a:lnTo>
                  <a:lnTo>
                    <a:pt x="423142" y="221424"/>
                  </a:lnTo>
                  <a:lnTo>
                    <a:pt x="423222" y="221272"/>
                  </a:lnTo>
                  <a:lnTo>
                    <a:pt x="423301" y="221110"/>
                  </a:lnTo>
                  <a:lnTo>
                    <a:pt x="423372" y="220943"/>
                  </a:lnTo>
                  <a:lnTo>
                    <a:pt x="423487" y="220609"/>
                  </a:lnTo>
                  <a:lnTo>
                    <a:pt x="423530" y="220424"/>
                  </a:lnTo>
                  <a:lnTo>
                    <a:pt x="423559" y="220233"/>
                  </a:lnTo>
                  <a:lnTo>
                    <a:pt x="423626" y="219661"/>
                  </a:lnTo>
                  <a:lnTo>
                    <a:pt x="423744" y="218942"/>
                  </a:lnTo>
                  <a:lnTo>
                    <a:pt x="423831" y="218465"/>
                  </a:lnTo>
                  <a:lnTo>
                    <a:pt x="423713" y="218198"/>
                  </a:lnTo>
                  <a:lnTo>
                    <a:pt x="423621" y="217917"/>
                  </a:lnTo>
                  <a:lnTo>
                    <a:pt x="423559" y="217621"/>
                  </a:lnTo>
                  <a:lnTo>
                    <a:pt x="423519" y="217321"/>
                  </a:lnTo>
                  <a:lnTo>
                    <a:pt x="423515" y="217030"/>
                  </a:lnTo>
                  <a:lnTo>
                    <a:pt x="423539" y="216845"/>
                  </a:lnTo>
                  <a:lnTo>
                    <a:pt x="423650" y="216468"/>
                  </a:lnTo>
                  <a:lnTo>
                    <a:pt x="423693" y="216283"/>
                  </a:lnTo>
                  <a:lnTo>
                    <a:pt x="423693" y="216102"/>
                  </a:lnTo>
                  <a:lnTo>
                    <a:pt x="423630" y="215935"/>
                  </a:lnTo>
                  <a:lnTo>
                    <a:pt x="423527" y="215773"/>
                  </a:lnTo>
                  <a:lnTo>
                    <a:pt x="423408" y="215611"/>
                  </a:lnTo>
                  <a:lnTo>
                    <a:pt x="423309" y="215449"/>
                  </a:lnTo>
                  <a:lnTo>
                    <a:pt x="423261" y="215287"/>
                  </a:lnTo>
                  <a:lnTo>
                    <a:pt x="423278" y="215129"/>
                  </a:lnTo>
                  <a:lnTo>
                    <a:pt x="423329" y="214967"/>
                  </a:lnTo>
                  <a:lnTo>
                    <a:pt x="423487" y="214643"/>
                  </a:lnTo>
                  <a:lnTo>
                    <a:pt x="423559" y="214481"/>
                  </a:lnTo>
                  <a:lnTo>
                    <a:pt x="423641" y="214305"/>
                  </a:lnTo>
                  <a:lnTo>
                    <a:pt x="423819" y="213957"/>
                  </a:lnTo>
                  <a:lnTo>
                    <a:pt x="423891" y="213781"/>
                  </a:lnTo>
                  <a:lnTo>
                    <a:pt x="423942" y="213599"/>
                  </a:lnTo>
                  <a:lnTo>
                    <a:pt x="423946" y="213304"/>
                  </a:lnTo>
                  <a:lnTo>
                    <a:pt x="423891" y="212994"/>
                  </a:lnTo>
                  <a:lnTo>
                    <a:pt x="423792" y="212680"/>
                  </a:lnTo>
                  <a:lnTo>
                    <a:pt x="423673" y="212361"/>
                  </a:lnTo>
                  <a:lnTo>
                    <a:pt x="423467" y="211784"/>
                  </a:lnTo>
                  <a:lnTo>
                    <a:pt x="423361" y="211513"/>
                  </a:lnTo>
                  <a:lnTo>
                    <a:pt x="423131" y="210979"/>
                  </a:lnTo>
                  <a:lnTo>
                    <a:pt x="423024" y="210712"/>
                  </a:lnTo>
                  <a:lnTo>
                    <a:pt x="422830" y="210197"/>
                  </a:lnTo>
                  <a:lnTo>
                    <a:pt x="422771" y="210026"/>
                  </a:lnTo>
                  <a:lnTo>
                    <a:pt x="422557" y="209354"/>
                  </a:lnTo>
                  <a:lnTo>
                    <a:pt x="422486" y="209101"/>
                  </a:lnTo>
                  <a:lnTo>
                    <a:pt x="422434" y="208849"/>
                  </a:lnTo>
                  <a:lnTo>
                    <a:pt x="422414" y="208596"/>
                  </a:lnTo>
                  <a:lnTo>
                    <a:pt x="422419" y="208386"/>
                  </a:lnTo>
                  <a:lnTo>
                    <a:pt x="422430" y="208167"/>
                  </a:lnTo>
                  <a:lnTo>
                    <a:pt x="422458" y="207958"/>
                  </a:lnTo>
                  <a:lnTo>
                    <a:pt x="422510" y="207757"/>
                  </a:lnTo>
                  <a:lnTo>
                    <a:pt x="422597" y="207586"/>
                  </a:lnTo>
                  <a:lnTo>
                    <a:pt x="422726" y="207438"/>
                  </a:lnTo>
                  <a:lnTo>
                    <a:pt x="422897" y="207310"/>
                  </a:lnTo>
                  <a:lnTo>
                    <a:pt x="423091" y="207204"/>
                  </a:lnTo>
                  <a:lnTo>
                    <a:pt x="423294" y="207114"/>
                  </a:lnTo>
                  <a:lnTo>
                    <a:pt x="423495" y="207038"/>
                  </a:lnTo>
                  <a:lnTo>
                    <a:pt x="423768" y="206971"/>
                  </a:lnTo>
                  <a:lnTo>
                    <a:pt x="424057" y="206947"/>
                  </a:lnTo>
                  <a:lnTo>
                    <a:pt x="424358" y="206952"/>
                  </a:lnTo>
                  <a:lnTo>
                    <a:pt x="424659" y="206966"/>
                  </a:lnTo>
                  <a:lnTo>
                    <a:pt x="424952" y="206985"/>
                  </a:lnTo>
                  <a:lnTo>
                    <a:pt x="425185" y="206995"/>
                  </a:lnTo>
                  <a:lnTo>
                    <a:pt x="425423" y="207014"/>
                  </a:lnTo>
                  <a:lnTo>
                    <a:pt x="426124" y="207086"/>
                  </a:lnTo>
                  <a:lnTo>
                    <a:pt x="426358" y="207105"/>
                  </a:lnTo>
                  <a:lnTo>
                    <a:pt x="426591" y="207129"/>
                  </a:lnTo>
                  <a:lnTo>
                    <a:pt x="427057" y="207166"/>
                  </a:lnTo>
                  <a:lnTo>
                    <a:pt x="427291" y="207190"/>
                  </a:lnTo>
                  <a:lnTo>
                    <a:pt x="427679" y="207233"/>
                  </a:lnTo>
                  <a:lnTo>
                    <a:pt x="428455" y="207333"/>
                  </a:lnTo>
                  <a:lnTo>
                    <a:pt x="428843" y="207371"/>
                  </a:lnTo>
                  <a:lnTo>
                    <a:pt x="429231" y="207386"/>
                  </a:lnTo>
                  <a:lnTo>
                    <a:pt x="429655" y="207386"/>
                  </a:lnTo>
                  <a:lnTo>
                    <a:pt x="429865" y="207381"/>
                  </a:lnTo>
                  <a:lnTo>
                    <a:pt x="430074" y="207362"/>
                  </a:lnTo>
                  <a:lnTo>
                    <a:pt x="430279" y="207324"/>
                  </a:lnTo>
                  <a:lnTo>
                    <a:pt x="430510" y="207262"/>
                  </a:lnTo>
                  <a:lnTo>
                    <a:pt x="430736" y="207181"/>
                  </a:lnTo>
                  <a:lnTo>
                    <a:pt x="430954" y="207086"/>
                  </a:lnTo>
                  <a:lnTo>
                    <a:pt x="431170" y="206976"/>
                  </a:lnTo>
                  <a:lnTo>
                    <a:pt x="431381" y="206861"/>
                  </a:lnTo>
                  <a:lnTo>
                    <a:pt x="431689" y="206676"/>
                  </a:lnTo>
                  <a:lnTo>
                    <a:pt x="431840" y="206571"/>
                  </a:lnTo>
                  <a:lnTo>
                    <a:pt x="431983" y="206466"/>
                  </a:lnTo>
                  <a:lnTo>
                    <a:pt x="432117" y="206347"/>
                  </a:lnTo>
                  <a:lnTo>
                    <a:pt x="432315" y="206123"/>
                  </a:lnTo>
                  <a:lnTo>
                    <a:pt x="432473" y="205861"/>
                  </a:lnTo>
                  <a:lnTo>
                    <a:pt x="432628" y="205585"/>
                  </a:lnTo>
                  <a:lnTo>
                    <a:pt x="432791" y="205327"/>
                  </a:lnTo>
                  <a:lnTo>
                    <a:pt x="432992" y="205108"/>
                  </a:lnTo>
                  <a:lnTo>
                    <a:pt x="433194" y="204965"/>
                  </a:lnTo>
                  <a:lnTo>
                    <a:pt x="433419" y="204841"/>
                  </a:lnTo>
                  <a:lnTo>
                    <a:pt x="433653" y="204727"/>
                  </a:lnTo>
                  <a:lnTo>
                    <a:pt x="434132" y="204527"/>
                  </a:lnTo>
                  <a:lnTo>
                    <a:pt x="434646" y="204279"/>
                  </a:lnTo>
                  <a:lnTo>
                    <a:pt x="434904" y="204159"/>
                  </a:lnTo>
                  <a:lnTo>
                    <a:pt x="435169" y="204074"/>
                  </a:lnTo>
                  <a:lnTo>
                    <a:pt x="435434" y="204021"/>
                  </a:lnTo>
                  <a:lnTo>
                    <a:pt x="435597" y="204021"/>
                  </a:lnTo>
                  <a:lnTo>
                    <a:pt x="435759" y="204035"/>
                  </a:lnTo>
                  <a:lnTo>
                    <a:pt x="435917" y="204059"/>
                  </a:lnTo>
                  <a:lnTo>
                    <a:pt x="436080" y="204078"/>
                  </a:lnTo>
                  <a:lnTo>
                    <a:pt x="436242" y="204078"/>
                  </a:lnTo>
                  <a:lnTo>
                    <a:pt x="436472" y="204050"/>
                  </a:lnTo>
                  <a:lnTo>
                    <a:pt x="436705" y="204002"/>
                  </a:lnTo>
                  <a:lnTo>
                    <a:pt x="436935" y="203940"/>
                  </a:lnTo>
                  <a:lnTo>
                    <a:pt x="437160" y="203864"/>
                  </a:lnTo>
                  <a:lnTo>
                    <a:pt x="437378" y="203773"/>
                  </a:lnTo>
                  <a:lnTo>
                    <a:pt x="437667" y="203631"/>
                  </a:lnTo>
                  <a:lnTo>
                    <a:pt x="437937" y="203454"/>
                  </a:lnTo>
                  <a:lnTo>
                    <a:pt x="438202" y="203263"/>
                  </a:lnTo>
                  <a:lnTo>
                    <a:pt x="438732" y="202868"/>
                  </a:lnTo>
                  <a:lnTo>
                    <a:pt x="438954" y="202716"/>
                  </a:lnTo>
                  <a:lnTo>
                    <a:pt x="439171" y="202554"/>
                  </a:lnTo>
                  <a:lnTo>
                    <a:pt x="439836" y="202082"/>
                  </a:lnTo>
                  <a:lnTo>
                    <a:pt x="440787" y="201457"/>
                  </a:lnTo>
                  <a:lnTo>
                    <a:pt x="441023" y="201296"/>
                  </a:lnTo>
                  <a:lnTo>
                    <a:pt x="441460" y="200953"/>
                  </a:lnTo>
                  <a:lnTo>
                    <a:pt x="441606" y="200843"/>
                  </a:lnTo>
                  <a:lnTo>
                    <a:pt x="441760" y="200743"/>
                  </a:lnTo>
                  <a:lnTo>
                    <a:pt x="441950" y="200633"/>
                  </a:lnTo>
                  <a:lnTo>
                    <a:pt x="442144" y="200533"/>
                  </a:lnTo>
                  <a:lnTo>
                    <a:pt x="442342" y="200443"/>
                  </a:lnTo>
                  <a:lnTo>
                    <a:pt x="442544" y="200357"/>
                  </a:lnTo>
                  <a:lnTo>
                    <a:pt x="442749" y="200285"/>
                  </a:lnTo>
                  <a:lnTo>
                    <a:pt x="443241" y="200104"/>
                  </a:lnTo>
                  <a:lnTo>
                    <a:pt x="443648" y="200114"/>
                  </a:lnTo>
                  <a:lnTo>
                    <a:pt x="443993" y="200052"/>
                  </a:lnTo>
                  <a:lnTo>
                    <a:pt x="444457" y="200676"/>
                  </a:lnTo>
                  <a:lnTo>
                    <a:pt x="444519" y="200881"/>
                  </a:lnTo>
                  <a:lnTo>
                    <a:pt x="444658" y="200881"/>
                  </a:lnTo>
                  <a:lnTo>
                    <a:pt x="444504" y="201906"/>
                  </a:lnTo>
                  <a:lnTo>
                    <a:pt x="444361" y="202172"/>
                  </a:lnTo>
                  <a:lnTo>
                    <a:pt x="444143" y="202920"/>
                  </a:lnTo>
                  <a:lnTo>
                    <a:pt x="443929" y="203464"/>
                  </a:lnTo>
                  <a:lnTo>
                    <a:pt x="443644" y="204279"/>
                  </a:lnTo>
                  <a:lnTo>
                    <a:pt x="443637" y="204550"/>
                  </a:lnTo>
                  <a:lnTo>
                    <a:pt x="443811" y="205108"/>
                  </a:lnTo>
                  <a:lnTo>
                    <a:pt x="444001" y="205179"/>
                  </a:lnTo>
                  <a:lnTo>
                    <a:pt x="444199" y="205241"/>
                  </a:lnTo>
                  <a:lnTo>
                    <a:pt x="444397" y="205299"/>
                  </a:lnTo>
                  <a:lnTo>
                    <a:pt x="444595" y="205346"/>
                  </a:lnTo>
                  <a:lnTo>
                    <a:pt x="444797" y="205384"/>
                  </a:lnTo>
                  <a:lnTo>
                    <a:pt x="445078" y="205451"/>
                  </a:lnTo>
                  <a:lnTo>
                    <a:pt x="445220" y="205480"/>
                  </a:lnTo>
                  <a:lnTo>
                    <a:pt x="445577" y="205375"/>
                  </a:lnTo>
                  <a:lnTo>
                    <a:pt x="445659" y="205241"/>
                  </a:lnTo>
                  <a:lnTo>
                    <a:pt x="445731" y="205089"/>
                  </a:lnTo>
                  <a:lnTo>
                    <a:pt x="445917" y="204850"/>
                  </a:lnTo>
                  <a:lnTo>
                    <a:pt x="446056" y="204817"/>
                  </a:lnTo>
                  <a:lnTo>
                    <a:pt x="446218" y="204831"/>
                  </a:lnTo>
                  <a:lnTo>
                    <a:pt x="446392" y="204860"/>
                  </a:lnTo>
                  <a:lnTo>
                    <a:pt x="446562" y="204879"/>
                  </a:lnTo>
                  <a:lnTo>
                    <a:pt x="446721" y="204865"/>
                  </a:lnTo>
                  <a:lnTo>
                    <a:pt x="446895" y="204774"/>
                  </a:lnTo>
                  <a:lnTo>
                    <a:pt x="447053" y="204631"/>
                  </a:lnTo>
                  <a:lnTo>
                    <a:pt x="447203" y="204469"/>
                  </a:lnTo>
                  <a:lnTo>
                    <a:pt x="447362" y="204312"/>
                  </a:lnTo>
                  <a:lnTo>
                    <a:pt x="447536" y="204202"/>
                  </a:lnTo>
                  <a:lnTo>
                    <a:pt x="447742" y="204121"/>
                  </a:lnTo>
                  <a:lnTo>
                    <a:pt x="447987" y="204050"/>
                  </a:lnTo>
                  <a:lnTo>
                    <a:pt x="448225" y="204002"/>
                  </a:lnTo>
                  <a:lnTo>
                    <a:pt x="448703" y="204684"/>
                  </a:lnTo>
                  <a:lnTo>
                    <a:pt x="448930" y="204741"/>
                  </a:lnTo>
                  <a:lnTo>
                    <a:pt x="449195" y="204760"/>
                  </a:lnTo>
                  <a:lnTo>
                    <a:pt x="449444" y="204741"/>
                  </a:lnTo>
                  <a:lnTo>
                    <a:pt x="449765" y="204498"/>
                  </a:lnTo>
                  <a:lnTo>
                    <a:pt x="449943" y="204183"/>
                  </a:lnTo>
                  <a:lnTo>
                    <a:pt x="450509" y="203697"/>
                  </a:lnTo>
                  <a:lnTo>
                    <a:pt x="450663" y="203697"/>
                  </a:lnTo>
                  <a:lnTo>
                    <a:pt x="450834" y="203755"/>
                  </a:lnTo>
                  <a:lnTo>
                    <a:pt x="451190" y="203917"/>
                  </a:lnTo>
                  <a:lnTo>
                    <a:pt x="451368" y="203964"/>
                  </a:lnTo>
                  <a:lnTo>
                    <a:pt x="452030" y="203897"/>
                  </a:lnTo>
                  <a:lnTo>
                    <a:pt x="452128" y="203769"/>
                  </a:lnTo>
                  <a:lnTo>
                    <a:pt x="452279" y="203493"/>
                  </a:lnTo>
                  <a:lnTo>
                    <a:pt x="452469" y="203254"/>
                  </a:lnTo>
                  <a:lnTo>
                    <a:pt x="452872" y="202816"/>
                  </a:lnTo>
                  <a:lnTo>
                    <a:pt x="452908" y="202630"/>
                  </a:lnTo>
                  <a:lnTo>
                    <a:pt x="452888" y="202416"/>
                  </a:lnTo>
                  <a:lnTo>
                    <a:pt x="452849" y="202196"/>
                  </a:lnTo>
                  <a:lnTo>
                    <a:pt x="452816" y="201972"/>
                  </a:lnTo>
                  <a:lnTo>
                    <a:pt x="452829" y="201762"/>
                  </a:lnTo>
                  <a:lnTo>
                    <a:pt x="452888" y="201586"/>
                  </a:lnTo>
                  <a:lnTo>
                    <a:pt x="452972" y="201415"/>
                  </a:lnTo>
                  <a:lnTo>
                    <a:pt x="453177" y="201076"/>
                  </a:lnTo>
                  <a:lnTo>
                    <a:pt x="453277" y="200905"/>
                  </a:lnTo>
                  <a:lnTo>
                    <a:pt x="453383" y="200705"/>
                  </a:lnTo>
                  <a:lnTo>
                    <a:pt x="453486" y="200495"/>
                  </a:lnTo>
                  <a:lnTo>
                    <a:pt x="453593" y="200290"/>
                  </a:lnTo>
                  <a:lnTo>
                    <a:pt x="453711" y="200100"/>
                  </a:lnTo>
                  <a:lnTo>
                    <a:pt x="453850" y="199928"/>
                  </a:lnTo>
                  <a:lnTo>
                    <a:pt x="454041" y="199761"/>
                  </a:lnTo>
                  <a:lnTo>
                    <a:pt x="454261" y="199623"/>
                  </a:lnTo>
                  <a:lnTo>
                    <a:pt x="454495" y="199499"/>
                  </a:lnTo>
                  <a:lnTo>
                    <a:pt x="454737" y="199380"/>
                  </a:lnTo>
                  <a:lnTo>
                    <a:pt x="454974" y="199270"/>
                  </a:lnTo>
                  <a:lnTo>
                    <a:pt x="455243" y="199156"/>
                  </a:lnTo>
                  <a:lnTo>
                    <a:pt x="455524" y="199056"/>
                  </a:lnTo>
                  <a:lnTo>
                    <a:pt x="455802" y="198965"/>
                  </a:lnTo>
                  <a:lnTo>
                    <a:pt x="456078" y="198861"/>
                  </a:lnTo>
                  <a:lnTo>
                    <a:pt x="456344" y="198737"/>
                  </a:lnTo>
                  <a:lnTo>
                    <a:pt x="456499" y="198632"/>
                  </a:lnTo>
                  <a:lnTo>
                    <a:pt x="456648" y="198503"/>
                  </a:lnTo>
                  <a:lnTo>
                    <a:pt x="456800" y="198379"/>
                  </a:lnTo>
                  <a:lnTo>
                    <a:pt x="456949" y="198289"/>
                  </a:lnTo>
                  <a:lnTo>
                    <a:pt x="457092" y="198260"/>
                  </a:lnTo>
                  <a:lnTo>
                    <a:pt x="457227" y="198308"/>
                  </a:lnTo>
                  <a:lnTo>
                    <a:pt x="457365" y="198412"/>
                  </a:lnTo>
                  <a:lnTo>
                    <a:pt x="457766" y="198570"/>
                  </a:lnTo>
                  <a:lnTo>
                    <a:pt x="457804" y="198441"/>
                  </a:lnTo>
                  <a:lnTo>
                    <a:pt x="457824" y="198284"/>
                  </a:lnTo>
                  <a:lnTo>
                    <a:pt x="457837" y="198112"/>
                  </a:lnTo>
                  <a:lnTo>
                    <a:pt x="457840" y="197965"/>
                  </a:lnTo>
                  <a:lnTo>
                    <a:pt x="457813" y="197741"/>
                  </a:lnTo>
                  <a:lnTo>
                    <a:pt x="457742" y="197517"/>
                  </a:lnTo>
                  <a:lnTo>
                    <a:pt x="457646" y="197297"/>
                  </a:lnTo>
                  <a:lnTo>
                    <a:pt x="457555" y="197069"/>
                  </a:lnTo>
                  <a:lnTo>
                    <a:pt x="457484" y="196802"/>
                  </a:lnTo>
                  <a:lnTo>
                    <a:pt x="457448" y="196611"/>
                  </a:lnTo>
                  <a:lnTo>
                    <a:pt x="457412" y="196373"/>
                  </a:lnTo>
                  <a:lnTo>
                    <a:pt x="457390" y="196139"/>
                  </a:lnTo>
                  <a:lnTo>
                    <a:pt x="457381" y="195901"/>
                  </a:lnTo>
                  <a:lnTo>
                    <a:pt x="457390" y="195668"/>
                  </a:lnTo>
                  <a:lnTo>
                    <a:pt x="457405" y="195468"/>
                  </a:lnTo>
                  <a:lnTo>
                    <a:pt x="457432" y="195263"/>
                  </a:lnTo>
                  <a:lnTo>
                    <a:pt x="457468" y="195062"/>
                  </a:lnTo>
                  <a:lnTo>
                    <a:pt x="457524" y="194867"/>
                  </a:lnTo>
                  <a:lnTo>
                    <a:pt x="457590" y="194681"/>
                  </a:lnTo>
                  <a:lnTo>
                    <a:pt x="457713" y="194477"/>
                  </a:lnTo>
                  <a:lnTo>
                    <a:pt x="457873" y="194286"/>
                  </a:lnTo>
                  <a:lnTo>
                    <a:pt x="458046" y="194100"/>
                  </a:lnTo>
                  <a:lnTo>
                    <a:pt x="458212" y="193909"/>
                  </a:lnTo>
                  <a:lnTo>
                    <a:pt x="458352" y="193705"/>
                  </a:lnTo>
                  <a:lnTo>
                    <a:pt x="458461" y="193476"/>
                  </a:lnTo>
                  <a:lnTo>
                    <a:pt x="458557" y="193233"/>
                  </a:lnTo>
                  <a:lnTo>
                    <a:pt x="458637" y="192985"/>
                  </a:lnTo>
                  <a:lnTo>
                    <a:pt x="458699" y="192732"/>
                  </a:lnTo>
                  <a:lnTo>
                    <a:pt x="458743" y="192480"/>
                  </a:lnTo>
                  <a:lnTo>
                    <a:pt x="458759" y="192270"/>
                  </a:lnTo>
                  <a:lnTo>
                    <a:pt x="458759" y="192060"/>
                  </a:lnTo>
                  <a:lnTo>
                    <a:pt x="458751" y="191846"/>
                  </a:lnTo>
                  <a:lnTo>
                    <a:pt x="458746" y="191636"/>
                  </a:lnTo>
                  <a:lnTo>
                    <a:pt x="458763" y="191426"/>
                  </a:lnTo>
                  <a:lnTo>
                    <a:pt x="458799" y="191217"/>
                  </a:lnTo>
                  <a:lnTo>
                    <a:pt x="458850" y="191007"/>
                  </a:lnTo>
                  <a:lnTo>
                    <a:pt x="459028" y="190383"/>
                  </a:lnTo>
                  <a:lnTo>
                    <a:pt x="459084" y="190207"/>
                  </a:lnTo>
                  <a:lnTo>
                    <a:pt x="459202" y="189868"/>
                  </a:lnTo>
                  <a:lnTo>
                    <a:pt x="459258" y="189697"/>
                  </a:lnTo>
                  <a:lnTo>
                    <a:pt x="459293" y="189520"/>
                  </a:lnTo>
                  <a:lnTo>
                    <a:pt x="459305" y="189301"/>
                  </a:lnTo>
                  <a:lnTo>
                    <a:pt x="459289" y="189077"/>
                  </a:lnTo>
                  <a:lnTo>
                    <a:pt x="459265" y="188853"/>
                  </a:lnTo>
                  <a:lnTo>
                    <a:pt x="459245" y="188629"/>
                  </a:lnTo>
                  <a:lnTo>
                    <a:pt x="459249" y="188405"/>
                  </a:lnTo>
                  <a:lnTo>
                    <a:pt x="459278" y="188182"/>
                  </a:lnTo>
                  <a:lnTo>
                    <a:pt x="459316" y="187952"/>
                  </a:lnTo>
                  <a:lnTo>
                    <a:pt x="459369" y="187729"/>
                  </a:lnTo>
                  <a:lnTo>
                    <a:pt x="459436" y="187509"/>
                  </a:lnTo>
                  <a:lnTo>
                    <a:pt x="459519" y="187300"/>
                  </a:lnTo>
                  <a:lnTo>
                    <a:pt x="459583" y="187171"/>
                  </a:lnTo>
                  <a:lnTo>
                    <a:pt x="459732" y="186923"/>
                  </a:lnTo>
                  <a:lnTo>
                    <a:pt x="459899" y="186690"/>
                  </a:lnTo>
                  <a:lnTo>
                    <a:pt x="460053" y="186499"/>
                  </a:lnTo>
                  <a:lnTo>
                    <a:pt x="460220" y="186318"/>
                  </a:lnTo>
                  <a:lnTo>
                    <a:pt x="460394" y="186142"/>
                  </a:lnTo>
                  <a:lnTo>
                    <a:pt x="460560" y="185965"/>
                  </a:lnTo>
                  <a:lnTo>
                    <a:pt x="460719" y="185775"/>
                  </a:lnTo>
                  <a:lnTo>
                    <a:pt x="460861" y="185589"/>
                  </a:lnTo>
                  <a:lnTo>
                    <a:pt x="461133" y="185208"/>
                  </a:lnTo>
                  <a:lnTo>
                    <a:pt x="461253" y="185003"/>
                  </a:lnTo>
                  <a:lnTo>
                    <a:pt x="461356" y="184798"/>
                  </a:lnTo>
                  <a:lnTo>
                    <a:pt x="461423" y="184622"/>
                  </a:lnTo>
                  <a:lnTo>
                    <a:pt x="461482" y="184436"/>
                  </a:lnTo>
                  <a:lnTo>
                    <a:pt x="461621" y="183878"/>
                  </a:lnTo>
                  <a:lnTo>
                    <a:pt x="461656" y="183721"/>
                  </a:lnTo>
                  <a:lnTo>
                    <a:pt x="461696" y="183569"/>
                  </a:lnTo>
                  <a:lnTo>
                    <a:pt x="461795" y="183097"/>
                  </a:lnTo>
                  <a:lnTo>
                    <a:pt x="461779" y="182916"/>
                  </a:lnTo>
                  <a:lnTo>
                    <a:pt x="461783" y="182730"/>
                  </a:lnTo>
                  <a:lnTo>
                    <a:pt x="461799" y="182539"/>
                  </a:lnTo>
                  <a:lnTo>
                    <a:pt x="461831" y="182358"/>
                  </a:lnTo>
                  <a:lnTo>
                    <a:pt x="461878" y="182182"/>
                  </a:lnTo>
                  <a:lnTo>
                    <a:pt x="461942" y="181996"/>
                  </a:lnTo>
                  <a:lnTo>
                    <a:pt x="462025" y="181810"/>
                  </a:lnTo>
                  <a:lnTo>
                    <a:pt x="462124" y="181629"/>
                  </a:lnTo>
                  <a:lnTo>
                    <a:pt x="462234" y="181467"/>
                  </a:lnTo>
                  <a:lnTo>
                    <a:pt x="462884" y="180976"/>
                  </a:lnTo>
                  <a:lnTo>
                    <a:pt x="463058" y="180924"/>
                  </a:lnTo>
                  <a:lnTo>
                    <a:pt x="463244" y="180900"/>
                  </a:lnTo>
                  <a:lnTo>
                    <a:pt x="463636" y="180890"/>
                  </a:lnTo>
                  <a:lnTo>
                    <a:pt x="463830" y="180876"/>
                  </a:lnTo>
                  <a:lnTo>
                    <a:pt x="464709" y="180762"/>
                  </a:lnTo>
                  <a:lnTo>
                    <a:pt x="464930" y="180743"/>
                  </a:lnTo>
                  <a:lnTo>
                    <a:pt x="465136" y="180728"/>
                  </a:lnTo>
                  <a:lnTo>
                    <a:pt x="465552" y="180728"/>
                  </a:lnTo>
                  <a:lnTo>
                    <a:pt x="465754" y="180714"/>
                  </a:lnTo>
                  <a:lnTo>
                    <a:pt x="465956" y="180681"/>
                  </a:lnTo>
                  <a:lnTo>
                    <a:pt x="466130" y="180628"/>
                  </a:lnTo>
                  <a:lnTo>
                    <a:pt x="466300" y="180562"/>
                  </a:lnTo>
                  <a:lnTo>
                    <a:pt x="466470" y="180485"/>
                  </a:lnTo>
                  <a:lnTo>
                    <a:pt x="466633" y="180400"/>
                  </a:lnTo>
                  <a:lnTo>
                    <a:pt x="466787" y="180304"/>
                  </a:lnTo>
                  <a:lnTo>
                    <a:pt x="466929" y="180195"/>
                  </a:lnTo>
                  <a:lnTo>
                    <a:pt x="467060" y="180080"/>
                  </a:lnTo>
                  <a:lnTo>
                    <a:pt x="467187" y="179952"/>
                  </a:lnTo>
                  <a:lnTo>
                    <a:pt x="467428" y="179685"/>
                  </a:lnTo>
                  <a:lnTo>
                    <a:pt x="467519" y="179556"/>
                  </a:lnTo>
                  <a:lnTo>
                    <a:pt x="467872" y="179061"/>
                  </a:lnTo>
                  <a:lnTo>
                    <a:pt x="468081" y="178970"/>
                  </a:lnTo>
                  <a:lnTo>
                    <a:pt x="468347" y="178918"/>
                  </a:lnTo>
                  <a:lnTo>
                    <a:pt x="468632" y="178913"/>
                  </a:lnTo>
                  <a:lnTo>
                    <a:pt x="468893" y="178956"/>
                  </a:lnTo>
                  <a:lnTo>
                    <a:pt x="469273" y="179266"/>
                  </a:lnTo>
                  <a:lnTo>
                    <a:pt x="469344" y="179404"/>
                  </a:lnTo>
                  <a:lnTo>
                    <a:pt x="469471" y="179680"/>
                  </a:lnTo>
                  <a:lnTo>
                    <a:pt x="469526" y="179818"/>
                  </a:lnTo>
                  <a:lnTo>
                    <a:pt x="469609" y="180104"/>
                  </a:lnTo>
                  <a:lnTo>
                    <a:pt x="470278" y="180719"/>
                  </a:lnTo>
                  <a:lnTo>
                    <a:pt x="470429" y="180767"/>
                  </a:lnTo>
                  <a:lnTo>
                    <a:pt x="470587" y="180786"/>
                  </a:lnTo>
                  <a:lnTo>
                    <a:pt x="470750" y="180795"/>
                  </a:lnTo>
                  <a:lnTo>
                    <a:pt x="470912" y="180814"/>
                  </a:lnTo>
                  <a:lnTo>
                    <a:pt x="471062" y="180852"/>
                  </a:lnTo>
                  <a:lnTo>
                    <a:pt x="471609" y="181215"/>
                  </a:lnTo>
                  <a:lnTo>
                    <a:pt x="471660" y="181362"/>
                  </a:lnTo>
                  <a:lnTo>
                    <a:pt x="471700" y="181520"/>
                  </a:lnTo>
                  <a:lnTo>
                    <a:pt x="471830" y="181772"/>
                  </a:lnTo>
                  <a:lnTo>
                    <a:pt x="471977" y="181848"/>
                  </a:lnTo>
                  <a:lnTo>
                    <a:pt x="472163" y="181877"/>
                  </a:lnTo>
                  <a:lnTo>
                    <a:pt x="472574" y="181886"/>
                  </a:lnTo>
                  <a:lnTo>
                    <a:pt x="472772" y="181910"/>
                  </a:lnTo>
                  <a:lnTo>
                    <a:pt x="472998" y="181958"/>
                  </a:lnTo>
                  <a:lnTo>
                    <a:pt x="473220" y="182015"/>
                  </a:lnTo>
                  <a:lnTo>
                    <a:pt x="473441" y="182082"/>
                  </a:lnTo>
                  <a:lnTo>
                    <a:pt x="473659" y="182153"/>
                  </a:lnTo>
                  <a:lnTo>
                    <a:pt x="473869" y="182244"/>
                  </a:lnTo>
                  <a:lnTo>
                    <a:pt x="474055" y="182344"/>
                  </a:lnTo>
                  <a:lnTo>
                    <a:pt x="474578" y="182706"/>
                  </a:lnTo>
                  <a:lnTo>
                    <a:pt x="474764" y="182811"/>
                  </a:lnTo>
                  <a:lnTo>
                    <a:pt x="474985" y="182906"/>
                  </a:lnTo>
                  <a:lnTo>
                    <a:pt x="475452" y="183044"/>
                  </a:lnTo>
                  <a:lnTo>
                    <a:pt x="475682" y="183121"/>
                  </a:lnTo>
                  <a:lnTo>
                    <a:pt x="475896" y="183225"/>
                  </a:lnTo>
                  <a:lnTo>
                    <a:pt x="476082" y="183349"/>
                  </a:lnTo>
                  <a:lnTo>
                    <a:pt x="476256" y="183488"/>
                  </a:lnTo>
                  <a:lnTo>
                    <a:pt x="476422" y="183635"/>
                  </a:lnTo>
                  <a:lnTo>
                    <a:pt x="476747" y="183950"/>
                  </a:lnTo>
                  <a:lnTo>
                    <a:pt x="477020" y="184226"/>
                  </a:lnTo>
                  <a:lnTo>
                    <a:pt x="477155" y="184369"/>
                  </a:lnTo>
                  <a:lnTo>
                    <a:pt x="477281" y="184517"/>
                  </a:lnTo>
                  <a:lnTo>
                    <a:pt x="477404" y="184669"/>
                  </a:lnTo>
                  <a:lnTo>
                    <a:pt x="477523" y="184846"/>
                  </a:lnTo>
                  <a:lnTo>
                    <a:pt x="477634" y="185027"/>
                  </a:lnTo>
                  <a:lnTo>
                    <a:pt x="477737" y="185213"/>
                  </a:lnTo>
                  <a:lnTo>
                    <a:pt x="477935" y="185584"/>
                  </a:lnTo>
                  <a:lnTo>
                    <a:pt x="478018" y="185761"/>
                  </a:lnTo>
                  <a:lnTo>
                    <a:pt x="478168" y="186123"/>
                  </a:lnTo>
                  <a:lnTo>
                    <a:pt x="478251" y="186299"/>
                  </a:lnTo>
                  <a:lnTo>
                    <a:pt x="478433" y="186566"/>
                  </a:lnTo>
                  <a:lnTo>
                    <a:pt x="478924" y="187028"/>
                  </a:lnTo>
                  <a:lnTo>
                    <a:pt x="479411" y="187309"/>
                  </a:lnTo>
                  <a:lnTo>
                    <a:pt x="479613" y="187071"/>
                  </a:lnTo>
                  <a:lnTo>
                    <a:pt x="479795" y="186819"/>
                  </a:lnTo>
                  <a:lnTo>
                    <a:pt x="479882" y="186685"/>
                  </a:lnTo>
                  <a:lnTo>
                    <a:pt x="479977" y="186523"/>
                  </a:lnTo>
                  <a:lnTo>
                    <a:pt x="480147" y="186180"/>
                  </a:lnTo>
                  <a:lnTo>
                    <a:pt x="480223" y="186004"/>
                  </a:lnTo>
                  <a:lnTo>
                    <a:pt x="480290" y="185827"/>
                  </a:lnTo>
                  <a:lnTo>
                    <a:pt x="480349" y="185641"/>
                  </a:lnTo>
                  <a:lnTo>
                    <a:pt x="480440" y="185260"/>
                  </a:lnTo>
                  <a:lnTo>
                    <a:pt x="480488" y="185074"/>
                  </a:lnTo>
                  <a:lnTo>
                    <a:pt x="480543" y="184889"/>
                  </a:lnTo>
                  <a:lnTo>
                    <a:pt x="480599" y="184746"/>
                  </a:lnTo>
                  <a:lnTo>
                    <a:pt x="480725" y="184469"/>
                  </a:lnTo>
                  <a:lnTo>
                    <a:pt x="480785" y="184326"/>
                  </a:lnTo>
                  <a:lnTo>
                    <a:pt x="480832" y="184183"/>
                  </a:lnTo>
                  <a:lnTo>
                    <a:pt x="480868" y="184002"/>
                  </a:lnTo>
                  <a:lnTo>
                    <a:pt x="480888" y="183812"/>
                  </a:lnTo>
                  <a:lnTo>
                    <a:pt x="480911" y="183430"/>
                  </a:lnTo>
                  <a:lnTo>
                    <a:pt x="480927" y="183240"/>
                  </a:lnTo>
                  <a:lnTo>
                    <a:pt x="480951" y="183040"/>
                  </a:lnTo>
                  <a:lnTo>
                    <a:pt x="480967" y="182835"/>
                  </a:lnTo>
                  <a:lnTo>
                    <a:pt x="480995" y="182635"/>
                  </a:lnTo>
                  <a:lnTo>
                    <a:pt x="481034" y="182439"/>
                  </a:lnTo>
                  <a:lnTo>
                    <a:pt x="481105" y="182258"/>
                  </a:lnTo>
                  <a:lnTo>
                    <a:pt x="481181" y="182115"/>
                  </a:lnTo>
                  <a:lnTo>
                    <a:pt x="481276" y="181967"/>
                  </a:lnTo>
                  <a:lnTo>
                    <a:pt x="481497" y="181720"/>
                  </a:lnTo>
                  <a:lnTo>
                    <a:pt x="481743" y="181600"/>
                  </a:lnTo>
                  <a:lnTo>
                    <a:pt x="481873" y="181577"/>
                  </a:lnTo>
                  <a:lnTo>
                    <a:pt x="482008" y="181572"/>
                  </a:lnTo>
                  <a:lnTo>
                    <a:pt x="482257" y="181610"/>
                  </a:lnTo>
                  <a:lnTo>
                    <a:pt x="482519" y="181815"/>
                  </a:lnTo>
                  <a:lnTo>
                    <a:pt x="482634" y="181967"/>
                  </a:lnTo>
                  <a:lnTo>
                    <a:pt x="482835" y="182291"/>
                  </a:lnTo>
                  <a:lnTo>
                    <a:pt x="482930" y="182463"/>
                  </a:lnTo>
                  <a:lnTo>
                    <a:pt x="483085" y="182825"/>
                  </a:lnTo>
                  <a:lnTo>
                    <a:pt x="483211" y="183202"/>
                  </a:lnTo>
                  <a:lnTo>
                    <a:pt x="483314" y="183550"/>
                  </a:lnTo>
                  <a:lnTo>
                    <a:pt x="483358" y="183721"/>
                  </a:lnTo>
                  <a:lnTo>
                    <a:pt x="483398" y="183897"/>
                  </a:lnTo>
                  <a:lnTo>
                    <a:pt x="483461" y="184269"/>
                  </a:lnTo>
                  <a:lnTo>
                    <a:pt x="483485" y="184469"/>
                  </a:lnTo>
                  <a:lnTo>
                    <a:pt x="483500" y="184665"/>
                  </a:lnTo>
                  <a:lnTo>
                    <a:pt x="483500" y="184865"/>
                  </a:lnTo>
                  <a:lnTo>
                    <a:pt x="483477" y="185155"/>
                  </a:lnTo>
                  <a:lnTo>
                    <a:pt x="483405" y="185532"/>
                  </a:lnTo>
                  <a:lnTo>
                    <a:pt x="483421" y="185713"/>
                  </a:lnTo>
                  <a:lnTo>
                    <a:pt x="483473" y="185904"/>
                  </a:lnTo>
                  <a:lnTo>
                    <a:pt x="483552" y="186089"/>
                  </a:lnTo>
                  <a:lnTo>
                    <a:pt x="483655" y="186261"/>
                  </a:lnTo>
                  <a:lnTo>
                    <a:pt x="483770" y="186404"/>
                  </a:lnTo>
                  <a:lnTo>
                    <a:pt x="484110" y="186123"/>
                  </a:lnTo>
                  <a:lnTo>
                    <a:pt x="484340" y="185942"/>
                  </a:lnTo>
                  <a:lnTo>
                    <a:pt x="484807" y="185546"/>
                  </a:lnTo>
                  <a:lnTo>
                    <a:pt x="484937" y="185479"/>
                  </a:lnTo>
                  <a:lnTo>
                    <a:pt x="485080" y="185441"/>
                  </a:lnTo>
                  <a:lnTo>
                    <a:pt x="485226" y="185422"/>
                  </a:lnTo>
                  <a:lnTo>
                    <a:pt x="486081" y="185403"/>
                  </a:lnTo>
                  <a:lnTo>
                    <a:pt x="486473" y="185403"/>
                  </a:lnTo>
                  <a:lnTo>
                    <a:pt x="486671" y="185394"/>
                  </a:lnTo>
                  <a:lnTo>
                    <a:pt x="487138" y="185394"/>
                  </a:lnTo>
                  <a:lnTo>
                    <a:pt x="487285" y="185375"/>
                  </a:lnTo>
                  <a:lnTo>
                    <a:pt x="487637" y="185127"/>
                  </a:lnTo>
                  <a:lnTo>
                    <a:pt x="487732" y="184989"/>
                  </a:lnTo>
                  <a:lnTo>
                    <a:pt x="487902" y="184708"/>
                  </a:lnTo>
                  <a:lnTo>
                    <a:pt x="487990" y="184531"/>
                  </a:lnTo>
                  <a:lnTo>
                    <a:pt x="488065" y="184345"/>
                  </a:lnTo>
                  <a:lnTo>
                    <a:pt x="488132" y="184155"/>
                  </a:lnTo>
                  <a:lnTo>
                    <a:pt x="488211" y="183974"/>
                  </a:lnTo>
                  <a:lnTo>
                    <a:pt x="488310" y="183812"/>
                  </a:lnTo>
                  <a:lnTo>
                    <a:pt x="488449" y="183664"/>
                  </a:lnTo>
                  <a:lnTo>
                    <a:pt x="488607" y="183530"/>
                  </a:lnTo>
                  <a:lnTo>
                    <a:pt x="488947" y="183287"/>
                  </a:lnTo>
                  <a:lnTo>
                    <a:pt x="489205" y="183068"/>
                  </a:lnTo>
                  <a:lnTo>
                    <a:pt x="489387" y="182892"/>
                  </a:lnTo>
                  <a:lnTo>
                    <a:pt x="489803" y="182487"/>
                  </a:lnTo>
                  <a:lnTo>
                    <a:pt x="489902" y="182349"/>
                  </a:lnTo>
                  <a:lnTo>
                    <a:pt x="489981" y="182196"/>
                  </a:lnTo>
                  <a:lnTo>
                    <a:pt x="490032" y="182048"/>
                  </a:lnTo>
                  <a:lnTo>
                    <a:pt x="490044" y="181877"/>
                  </a:lnTo>
                  <a:lnTo>
                    <a:pt x="490020" y="181686"/>
                  </a:lnTo>
                  <a:lnTo>
                    <a:pt x="489965" y="181496"/>
                  </a:lnTo>
                  <a:lnTo>
                    <a:pt x="489894" y="181305"/>
                  </a:lnTo>
                  <a:lnTo>
                    <a:pt x="489755" y="180962"/>
                  </a:lnTo>
                  <a:lnTo>
                    <a:pt x="489676" y="180805"/>
                  </a:lnTo>
                  <a:lnTo>
                    <a:pt x="489589" y="180647"/>
                  </a:lnTo>
                  <a:lnTo>
                    <a:pt x="489494" y="180500"/>
                  </a:lnTo>
                  <a:lnTo>
                    <a:pt x="489391" y="180357"/>
                  </a:lnTo>
                  <a:lnTo>
                    <a:pt x="489244" y="180214"/>
                  </a:lnTo>
                  <a:lnTo>
                    <a:pt x="488896" y="179961"/>
                  </a:lnTo>
                  <a:lnTo>
                    <a:pt x="488746" y="179828"/>
                  </a:lnTo>
                  <a:lnTo>
                    <a:pt x="488647" y="179671"/>
                  </a:lnTo>
                  <a:lnTo>
                    <a:pt x="488599" y="179509"/>
                  </a:lnTo>
                  <a:lnTo>
                    <a:pt x="488575" y="179323"/>
                  </a:lnTo>
                  <a:lnTo>
                    <a:pt x="488575" y="179137"/>
                  </a:lnTo>
                  <a:lnTo>
                    <a:pt x="488607" y="178956"/>
                  </a:lnTo>
                  <a:lnTo>
                    <a:pt x="488864" y="178575"/>
                  </a:lnTo>
                  <a:lnTo>
                    <a:pt x="488999" y="178479"/>
                  </a:lnTo>
                  <a:lnTo>
                    <a:pt x="489142" y="178398"/>
                  </a:lnTo>
                  <a:lnTo>
                    <a:pt x="489621" y="178270"/>
                  </a:lnTo>
                  <a:lnTo>
                    <a:pt x="489846" y="178265"/>
                  </a:lnTo>
                  <a:lnTo>
                    <a:pt x="489996" y="178298"/>
                  </a:lnTo>
                  <a:lnTo>
                    <a:pt x="490139" y="178360"/>
                  </a:lnTo>
                  <a:lnTo>
                    <a:pt x="490286" y="178432"/>
                  </a:lnTo>
                  <a:lnTo>
                    <a:pt x="490428" y="178489"/>
                  </a:lnTo>
                  <a:lnTo>
                    <a:pt x="491247" y="178141"/>
                  </a:lnTo>
                  <a:lnTo>
                    <a:pt x="491307" y="177993"/>
                  </a:lnTo>
                  <a:lnTo>
                    <a:pt x="491350" y="177826"/>
                  </a:lnTo>
                  <a:lnTo>
                    <a:pt x="491402" y="177483"/>
                  </a:lnTo>
                  <a:lnTo>
                    <a:pt x="491410" y="177326"/>
                  </a:lnTo>
                  <a:lnTo>
                    <a:pt x="491410" y="177174"/>
                  </a:lnTo>
                  <a:lnTo>
                    <a:pt x="491398" y="177016"/>
                  </a:lnTo>
                  <a:lnTo>
                    <a:pt x="491386" y="176697"/>
                  </a:lnTo>
                  <a:lnTo>
                    <a:pt x="491394" y="176549"/>
                  </a:lnTo>
                  <a:lnTo>
                    <a:pt x="491457" y="175944"/>
                  </a:lnTo>
                  <a:lnTo>
                    <a:pt x="491481" y="175587"/>
                  </a:lnTo>
                  <a:lnTo>
                    <a:pt x="491497" y="175229"/>
                  </a:lnTo>
                  <a:lnTo>
                    <a:pt x="491501" y="175048"/>
                  </a:lnTo>
                  <a:lnTo>
                    <a:pt x="491501" y="174510"/>
                  </a:lnTo>
                  <a:lnTo>
                    <a:pt x="491513" y="174376"/>
                  </a:lnTo>
                  <a:lnTo>
                    <a:pt x="491564" y="174057"/>
                  </a:lnTo>
                  <a:lnTo>
                    <a:pt x="491600" y="173900"/>
                  </a:lnTo>
                  <a:lnTo>
                    <a:pt x="491643" y="173747"/>
                  </a:lnTo>
                  <a:lnTo>
                    <a:pt x="492506" y="172932"/>
                  </a:lnTo>
                  <a:lnTo>
                    <a:pt x="492689" y="172942"/>
                  </a:lnTo>
                  <a:lnTo>
                    <a:pt x="492993" y="172975"/>
                  </a:lnTo>
                  <a:lnTo>
                    <a:pt x="493144" y="173009"/>
                  </a:lnTo>
                  <a:lnTo>
                    <a:pt x="493765" y="173552"/>
                  </a:lnTo>
                  <a:lnTo>
                    <a:pt x="494030" y="173871"/>
                  </a:lnTo>
                  <a:lnTo>
                    <a:pt x="494577" y="174567"/>
                  </a:lnTo>
                  <a:lnTo>
                    <a:pt x="494790" y="174848"/>
                  </a:lnTo>
                  <a:lnTo>
                    <a:pt x="495028" y="175182"/>
                  </a:lnTo>
                  <a:lnTo>
                    <a:pt x="495159" y="175339"/>
                  </a:lnTo>
                  <a:lnTo>
                    <a:pt x="495618" y="175739"/>
                  </a:lnTo>
                  <a:lnTo>
                    <a:pt x="495847" y="175887"/>
                  </a:lnTo>
                  <a:lnTo>
                    <a:pt x="496073" y="175987"/>
                  </a:lnTo>
                  <a:lnTo>
                    <a:pt x="496307" y="176063"/>
                  </a:lnTo>
                  <a:lnTo>
                    <a:pt x="496552" y="176125"/>
                  </a:lnTo>
                  <a:lnTo>
                    <a:pt x="496801" y="176182"/>
                  </a:lnTo>
                  <a:lnTo>
                    <a:pt x="497229" y="176292"/>
                  </a:lnTo>
                  <a:lnTo>
                    <a:pt x="497601" y="176378"/>
                  </a:lnTo>
                  <a:lnTo>
                    <a:pt x="497783" y="176425"/>
                  </a:lnTo>
                  <a:lnTo>
                    <a:pt x="497965" y="176483"/>
                  </a:lnTo>
                  <a:lnTo>
                    <a:pt x="498203" y="176573"/>
                  </a:lnTo>
                  <a:lnTo>
                    <a:pt x="498440" y="176678"/>
                  </a:lnTo>
                  <a:lnTo>
                    <a:pt x="498674" y="176788"/>
                  </a:lnTo>
                  <a:lnTo>
                    <a:pt x="498896" y="176921"/>
                  </a:lnTo>
                  <a:lnTo>
                    <a:pt x="499102" y="177064"/>
                  </a:lnTo>
                  <a:lnTo>
                    <a:pt x="499248" y="177197"/>
                  </a:lnTo>
                  <a:lnTo>
                    <a:pt x="499387" y="177345"/>
                  </a:lnTo>
                  <a:lnTo>
                    <a:pt x="499648" y="177660"/>
                  </a:lnTo>
                  <a:lnTo>
                    <a:pt x="499786" y="177807"/>
                  </a:lnTo>
                  <a:lnTo>
                    <a:pt x="500162" y="178150"/>
                  </a:lnTo>
                  <a:lnTo>
                    <a:pt x="501037" y="178922"/>
                  </a:lnTo>
                  <a:lnTo>
                    <a:pt x="501188" y="179065"/>
                  </a:lnTo>
                  <a:lnTo>
                    <a:pt x="501366" y="179223"/>
                  </a:lnTo>
                  <a:lnTo>
                    <a:pt x="501540" y="179385"/>
                  </a:lnTo>
                  <a:lnTo>
                    <a:pt x="501880" y="179718"/>
                  </a:lnTo>
                  <a:lnTo>
                    <a:pt x="502043" y="179890"/>
                  </a:lnTo>
                  <a:lnTo>
                    <a:pt x="502245" y="180123"/>
                  </a:lnTo>
                  <a:lnTo>
                    <a:pt x="502534" y="180490"/>
                  </a:lnTo>
                  <a:lnTo>
                    <a:pt x="502644" y="180638"/>
                  </a:lnTo>
                  <a:lnTo>
                    <a:pt x="502969" y="181105"/>
                  </a:lnTo>
                  <a:lnTo>
                    <a:pt x="503258" y="181486"/>
                  </a:lnTo>
                  <a:lnTo>
                    <a:pt x="503666" y="181967"/>
                  </a:lnTo>
                  <a:lnTo>
                    <a:pt x="503789" y="182120"/>
                  </a:lnTo>
                  <a:lnTo>
                    <a:pt x="503915" y="182263"/>
                  </a:lnTo>
                  <a:lnTo>
                    <a:pt x="504054" y="182387"/>
                  </a:lnTo>
                  <a:lnTo>
                    <a:pt x="504450" y="182549"/>
                  </a:lnTo>
                  <a:lnTo>
                    <a:pt x="504584" y="182568"/>
                  </a:lnTo>
                  <a:lnTo>
                    <a:pt x="504604" y="182434"/>
                  </a:lnTo>
                  <a:lnTo>
                    <a:pt x="504608" y="182301"/>
                  </a:lnTo>
                  <a:lnTo>
                    <a:pt x="504600" y="182163"/>
                  </a:lnTo>
                  <a:lnTo>
                    <a:pt x="504584" y="182025"/>
                  </a:lnTo>
                  <a:lnTo>
                    <a:pt x="504549" y="181896"/>
                  </a:lnTo>
                  <a:lnTo>
                    <a:pt x="504485" y="181763"/>
                  </a:lnTo>
                  <a:lnTo>
                    <a:pt x="504287" y="181510"/>
                  </a:lnTo>
                  <a:lnTo>
                    <a:pt x="504192" y="181381"/>
                  </a:lnTo>
                  <a:lnTo>
                    <a:pt x="504113" y="181243"/>
                  </a:lnTo>
                  <a:lnTo>
                    <a:pt x="504054" y="181086"/>
                  </a:lnTo>
                  <a:lnTo>
                    <a:pt x="503998" y="180905"/>
                  </a:lnTo>
                  <a:lnTo>
                    <a:pt x="503955" y="180724"/>
                  </a:lnTo>
                  <a:lnTo>
                    <a:pt x="504497" y="180614"/>
                  </a:lnTo>
                  <a:lnTo>
                    <a:pt x="504655" y="180805"/>
                  </a:lnTo>
                  <a:lnTo>
                    <a:pt x="505657" y="181219"/>
                  </a:lnTo>
                  <a:lnTo>
                    <a:pt x="506033" y="180543"/>
                  </a:lnTo>
                  <a:lnTo>
                    <a:pt x="505811" y="180271"/>
                  </a:lnTo>
                  <a:lnTo>
                    <a:pt x="505582" y="179880"/>
                  </a:lnTo>
                  <a:lnTo>
                    <a:pt x="505582" y="179718"/>
                  </a:lnTo>
                  <a:lnTo>
                    <a:pt x="505641" y="179585"/>
                  </a:lnTo>
                  <a:lnTo>
                    <a:pt x="505768" y="179366"/>
                  </a:lnTo>
                  <a:lnTo>
                    <a:pt x="505950" y="178894"/>
                  </a:lnTo>
                  <a:lnTo>
                    <a:pt x="505586" y="178484"/>
                  </a:lnTo>
                  <a:lnTo>
                    <a:pt x="505542" y="178336"/>
                  </a:lnTo>
                  <a:lnTo>
                    <a:pt x="505507" y="178189"/>
                  </a:lnTo>
                  <a:lnTo>
                    <a:pt x="505475" y="178036"/>
                  </a:lnTo>
                  <a:lnTo>
                    <a:pt x="505424" y="177736"/>
                  </a:lnTo>
                  <a:lnTo>
                    <a:pt x="505408" y="177555"/>
                  </a:lnTo>
                  <a:lnTo>
                    <a:pt x="505412" y="177193"/>
                  </a:lnTo>
                  <a:lnTo>
                    <a:pt x="505408" y="177011"/>
                  </a:lnTo>
                  <a:lnTo>
                    <a:pt x="505396" y="176835"/>
                  </a:lnTo>
                  <a:lnTo>
                    <a:pt x="505344" y="176611"/>
                  </a:lnTo>
                  <a:lnTo>
                    <a:pt x="505190" y="176168"/>
                  </a:lnTo>
                  <a:lnTo>
                    <a:pt x="505142" y="175954"/>
                  </a:lnTo>
                  <a:lnTo>
                    <a:pt x="505146" y="175753"/>
                  </a:lnTo>
                  <a:lnTo>
                    <a:pt x="505241" y="175539"/>
                  </a:lnTo>
                  <a:lnTo>
                    <a:pt x="505412" y="175339"/>
                  </a:lnTo>
                  <a:lnTo>
                    <a:pt x="505625" y="175153"/>
                  </a:lnTo>
                  <a:lnTo>
                    <a:pt x="505855" y="174967"/>
                  </a:lnTo>
                  <a:lnTo>
                    <a:pt x="506061" y="174781"/>
                  </a:lnTo>
                  <a:lnTo>
                    <a:pt x="506215" y="174629"/>
                  </a:lnTo>
                  <a:lnTo>
                    <a:pt x="506837" y="174033"/>
                  </a:lnTo>
                  <a:lnTo>
                    <a:pt x="507351" y="173519"/>
                  </a:lnTo>
                  <a:lnTo>
                    <a:pt x="507526" y="173352"/>
                  </a:lnTo>
                  <a:lnTo>
                    <a:pt x="507838" y="173080"/>
                  </a:lnTo>
                  <a:lnTo>
                    <a:pt x="508103" y="172861"/>
                  </a:lnTo>
                  <a:lnTo>
                    <a:pt x="508242" y="172761"/>
                  </a:lnTo>
                  <a:lnTo>
                    <a:pt x="508389" y="172666"/>
                  </a:lnTo>
                  <a:lnTo>
                    <a:pt x="508551" y="172580"/>
                  </a:lnTo>
                  <a:lnTo>
                    <a:pt x="508721" y="172503"/>
                  </a:lnTo>
                  <a:lnTo>
                    <a:pt x="508895" y="172432"/>
                  </a:lnTo>
                  <a:lnTo>
                    <a:pt x="509069" y="172375"/>
                  </a:lnTo>
                  <a:lnTo>
                    <a:pt x="509248" y="172322"/>
                  </a:lnTo>
                  <a:lnTo>
                    <a:pt x="509548" y="172275"/>
                  </a:lnTo>
                  <a:lnTo>
                    <a:pt x="509861" y="172265"/>
                  </a:lnTo>
                  <a:lnTo>
                    <a:pt x="510182" y="172275"/>
                  </a:lnTo>
                  <a:lnTo>
                    <a:pt x="510502" y="172299"/>
                  </a:lnTo>
                  <a:lnTo>
                    <a:pt x="511025" y="172318"/>
                  </a:lnTo>
                  <a:lnTo>
                    <a:pt x="511445" y="172346"/>
                  </a:lnTo>
                  <a:lnTo>
                    <a:pt x="511647" y="172346"/>
                  </a:lnTo>
                  <a:lnTo>
                    <a:pt x="511852" y="172327"/>
                  </a:lnTo>
                  <a:lnTo>
                    <a:pt x="512062" y="172270"/>
                  </a:lnTo>
                  <a:lnTo>
                    <a:pt x="512272" y="172189"/>
                  </a:lnTo>
                  <a:lnTo>
                    <a:pt x="512680" y="171989"/>
                  </a:lnTo>
                  <a:lnTo>
                    <a:pt x="512889" y="171898"/>
                  </a:lnTo>
                  <a:lnTo>
                    <a:pt x="513127" y="171813"/>
                  </a:lnTo>
                  <a:lnTo>
                    <a:pt x="513602" y="171660"/>
                  </a:lnTo>
                  <a:lnTo>
                    <a:pt x="513840" y="171574"/>
                  </a:lnTo>
                  <a:lnTo>
                    <a:pt x="514192" y="171393"/>
                  </a:lnTo>
                  <a:lnTo>
                    <a:pt x="514568" y="171131"/>
                  </a:lnTo>
                  <a:lnTo>
                    <a:pt x="514699" y="171079"/>
                  </a:lnTo>
                  <a:lnTo>
                    <a:pt x="514893" y="171050"/>
                  </a:lnTo>
                  <a:lnTo>
                    <a:pt x="515095" y="171069"/>
                  </a:lnTo>
                  <a:lnTo>
                    <a:pt x="515522" y="171160"/>
                  </a:lnTo>
                  <a:lnTo>
                    <a:pt x="515728" y="171183"/>
                  </a:lnTo>
                  <a:lnTo>
                    <a:pt x="516167" y="171226"/>
                  </a:lnTo>
                  <a:lnTo>
                    <a:pt x="516310" y="171222"/>
                  </a:lnTo>
                  <a:lnTo>
                    <a:pt x="516448" y="171198"/>
                  </a:lnTo>
                  <a:lnTo>
                    <a:pt x="516603" y="171126"/>
                  </a:lnTo>
                  <a:lnTo>
                    <a:pt x="516745" y="171012"/>
                  </a:lnTo>
                  <a:lnTo>
                    <a:pt x="517026" y="170745"/>
                  </a:lnTo>
                  <a:lnTo>
                    <a:pt x="517177" y="170626"/>
                  </a:lnTo>
                  <a:lnTo>
                    <a:pt x="517406" y="170493"/>
                  </a:lnTo>
                  <a:lnTo>
                    <a:pt x="517644" y="170369"/>
                  </a:lnTo>
                  <a:lnTo>
                    <a:pt x="517893" y="170259"/>
                  </a:lnTo>
                  <a:lnTo>
                    <a:pt x="518143" y="170159"/>
                  </a:lnTo>
                  <a:lnTo>
                    <a:pt x="518792" y="169925"/>
                  </a:lnTo>
                  <a:lnTo>
                    <a:pt x="518994" y="169863"/>
                  </a:lnTo>
                  <a:lnTo>
                    <a:pt x="519192" y="169821"/>
                  </a:lnTo>
                  <a:lnTo>
                    <a:pt x="519390" y="169816"/>
                  </a:lnTo>
                  <a:lnTo>
                    <a:pt x="519556" y="169840"/>
                  </a:lnTo>
                  <a:lnTo>
                    <a:pt x="519726" y="169878"/>
                  </a:lnTo>
                  <a:lnTo>
                    <a:pt x="519892" y="169935"/>
                  </a:lnTo>
                  <a:lnTo>
                    <a:pt x="520051" y="170011"/>
                  </a:lnTo>
                  <a:lnTo>
                    <a:pt x="520193" y="170102"/>
                  </a:lnTo>
                  <a:lnTo>
                    <a:pt x="520324" y="170207"/>
                  </a:lnTo>
                  <a:lnTo>
                    <a:pt x="520447" y="170335"/>
                  </a:lnTo>
                  <a:lnTo>
                    <a:pt x="520557" y="170478"/>
                  </a:lnTo>
                  <a:lnTo>
                    <a:pt x="520648" y="170631"/>
                  </a:lnTo>
                  <a:lnTo>
                    <a:pt x="520716" y="170783"/>
                  </a:lnTo>
                  <a:lnTo>
                    <a:pt x="520751" y="170936"/>
                  </a:lnTo>
                  <a:lnTo>
                    <a:pt x="520755" y="171098"/>
                  </a:lnTo>
                  <a:lnTo>
                    <a:pt x="520740" y="171431"/>
                  </a:lnTo>
                  <a:lnTo>
                    <a:pt x="520747" y="171593"/>
                  </a:lnTo>
                  <a:lnTo>
                    <a:pt x="520775" y="171746"/>
                  </a:lnTo>
                  <a:lnTo>
                    <a:pt x="520858" y="172051"/>
                  </a:lnTo>
                  <a:lnTo>
                    <a:pt x="520894" y="172203"/>
                  </a:lnTo>
                  <a:lnTo>
                    <a:pt x="520914" y="172361"/>
                  </a:lnTo>
                  <a:lnTo>
                    <a:pt x="520910" y="172537"/>
                  </a:lnTo>
                  <a:lnTo>
                    <a:pt x="520886" y="172718"/>
                  </a:lnTo>
                  <a:lnTo>
                    <a:pt x="520854" y="172899"/>
                  </a:lnTo>
                  <a:lnTo>
                    <a:pt x="520811" y="173080"/>
                  </a:lnTo>
                  <a:lnTo>
                    <a:pt x="520688" y="173471"/>
                  </a:lnTo>
                  <a:lnTo>
                    <a:pt x="520573" y="173790"/>
                  </a:lnTo>
                  <a:lnTo>
                    <a:pt x="520534" y="173981"/>
                  </a:lnTo>
                  <a:lnTo>
                    <a:pt x="520510" y="174181"/>
                  </a:lnTo>
                  <a:lnTo>
                    <a:pt x="520498" y="174381"/>
                  </a:lnTo>
                  <a:lnTo>
                    <a:pt x="520498" y="174581"/>
                  </a:lnTo>
                  <a:lnTo>
                    <a:pt x="520510" y="174777"/>
                  </a:lnTo>
                  <a:lnTo>
                    <a:pt x="520538" y="174977"/>
                  </a:lnTo>
                  <a:lnTo>
                    <a:pt x="520585" y="175177"/>
                  </a:lnTo>
                  <a:lnTo>
                    <a:pt x="520704" y="175572"/>
                  </a:lnTo>
                  <a:lnTo>
                    <a:pt x="520759" y="175768"/>
                  </a:lnTo>
                  <a:lnTo>
                    <a:pt x="520926" y="176478"/>
                  </a:lnTo>
                  <a:lnTo>
                    <a:pt x="520985" y="176711"/>
                  </a:lnTo>
                  <a:lnTo>
                    <a:pt x="521052" y="176945"/>
                  </a:lnTo>
                  <a:lnTo>
                    <a:pt x="521123" y="177135"/>
                  </a:lnTo>
                  <a:lnTo>
                    <a:pt x="521203" y="177326"/>
                  </a:lnTo>
                  <a:lnTo>
                    <a:pt x="521286" y="177512"/>
                  </a:lnTo>
                  <a:lnTo>
                    <a:pt x="521440" y="177893"/>
                  </a:lnTo>
                  <a:lnTo>
                    <a:pt x="521519" y="178127"/>
                  </a:lnTo>
                  <a:lnTo>
                    <a:pt x="521603" y="178355"/>
                  </a:lnTo>
                  <a:lnTo>
                    <a:pt x="521678" y="178594"/>
                  </a:lnTo>
                  <a:lnTo>
                    <a:pt x="521737" y="178827"/>
                  </a:lnTo>
                  <a:lnTo>
                    <a:pt x="521777" y="179070"/>
                  </a:lnTo>
                  <a:lnTo>
                    <a:pt x="521797" y="179280"/>
                  </a:lnTo>
                  <a:lnTo>
                    <a:pt x="521804" y="179499"/>
                  </a:lnTo>
                  <a:lnTo>
                    <a:pt x="521804" y="179718"/>
                  </a:lnTo>
                  <a:lnTo>
                    <a:pt x="521789" y="179933"/>
                  </a:lnTo>
                  <a:lnTo>
                    <a:pt x="521757" y="180147"/>
                  </a:lnTo>
                  <a:lnTo>
                    <a:pt x="521686" y="180409"/>
                  </a:lnTo>
                  <a:lnTo>
                    <a:pt x="521575" y="180667"/>
                  </a:lnTo>
                  <a:lnTo>
                    <a:pt x="521448" y="180919"/>
                  </a:lnTo>
                  <a:lnTo>
                    <a:pt x="521329" y="181176"/>
                  </a:lnTo>
                  <a:lnTo>
                    <a:pt x="521242" y="181439"/>
                  </a:lnTo>
                  <a:lnTo>
                    <a:pt x="521195" y="181615"/>
                  </a:lnTo>
                  <a:lnTo>
                    <a:pt x="521155" y="181796"/>
                  </a:lnTo>
                  <a:lnTo>
                    <a:pt x="521120" y="181972"/>
                  </a:lnTo>
                  <a:lnTo>
                    <a:pt x="521096" y="182153"/>
                  </a:lnTo>
                  <a:lnTo>
                    <a:pt x="521088" y="182334"/>
                  </a:lnTo>
                  <a:lnTo>
                    <a:pt x="521116" y="182549"/>
                  </a:lnTo>
                  <a:lnTo>
                    <a:pt x="521171" y="182768"/>
                  </a:lnTo>
                  <a:lnTo>
                    <a:pt x="521302" y="183197"/>
                  </a:lnTo>
                  <a:lnTo>
                    <a:pt x="521337" y="183416"/>
                  </a:lnTo>
                  <a:lnTo>
                    <a:pt x="521345" y="183569"/>
                  </a:lnTo>
                  <a:lnTo>
                    <a:pt x="521325" y="184179"/>
                  </a:lnTo>
                  <a:lnTo>
                    <a:pt x="521337" y="184441"/>
                  </a:lnTo>
                  <a:lnTo>
                    <a:pt x="521397" y="184970"/>
                  </a:lnTo>
                  <a:lnTo>
                    <a:pt x="521409" y="185227"/>
                  </a:lnTo>
                  <a:lnTo>
                    <a:pt x="521389" y="185484"/>
                  </a:lnTo>
                  <a:lnTo>
                    <a:pt x="521353" y="185665"/>
                  </a:lnTo>
                  <a:lnTo>
                    <a:pt x="521298" y="185846"/>
                  </a:lnTo>
                  <a:lnTo>
                    <a:pt x="521171" y="186199"/>
                  </a:lnTo>
                  <a:lnTo>
                    <a:pt x="521104" y="186375"/>
                  </a:lnTo>
                  <a:lnTo>
                    <a:pt x="521017" y="186585"/>
                  </a:lnTo>
                  <a:lnTo>
                    <a:pt x="520910" y="186785"/>
                  </a:lnTo>
                  <a:lnTo>
                    <a:pt x="520807" y="186990"/>
                  </a:lnTo>
                  <a:lnTo>
                    <a:pt x="520728" y="187195"/>
                  </a:lnTo>
                  <a:lnTo>
                    <a:pt x="520680" y="187405"/>
                  </a:lnTo>
                  <a:lnTo>
                    <a:pt x="520676" y="187610"/>
                  </a:lnTo>
                  <a:lnTo>
                    <a:pt x="520696" y="187829"/>
                  </a:lnTo>
                  <a:lnTo>
                    <a:pt x="520740" y="188043"/>
                  </a:lnTo>
                  <a:lnTo>
                    <a:pt x="520803" y="188248"/>
                  </a:lnTo>
                  <a:lnTo>
                    <a:pt x="520426" y="188375"/>
                  </a:lnTo>
                  <a:lnTo>
                    <a:pt x="520090" y="188029"/>
                  </a:lnTo>
                  <a:lnTo>
                    <a:pt x="519845" y="187676"/>
                  </a:lnTo>
                  <a:lnTo>
                    <a:pt x="519643" y="187371"/>
                  </a:lnTo>
                  <a:lnTo>
                    <a:pt x="519309" y="189159"/>
                  </a:lnTo>
                  <a:lnTo>
                    <a:pt x="517292" y="199933"/>
                  </a:lnTo>
                  <a:lnTo>
                    <a:pt x="516952" y="201701"/>
                  </a:lnTo>
                  <a:lnTo>
                    <a:pt x="516864" y="202263"/>
                  </a:lnTo>
                  <a:lnTo>
                    <a:pt x="515771" y="208024"/>
                  </a:lnTo>
                  <a:lnTo>
                    <a:pt x="517725" y="208388"/>
                  </a:lnTo>
                  <a:lnTo>
                    <a:pt x="519688" y="208765"/>
                  </a:lnTo>
                  <a:lnTo>
                    <a:pt x="521379" y="209085"/>
                  </a:lnTo>
                  <a:lnTo>
                    <a:pt x="521634" y="209130"/>
                  </a:lnTo>
                  <a:lnTo>
                    <a:pt x="521893" y="209183"/>
                  </a:lnTo>
                  <a:lnTo>
                    <a:pt x="525244" y="209828"/>
                  </a:lnTo>
                  <a:lnTo>
                    <a:pt x="525495" y="209864"/>
                  </a:lnTo>
                  <a:lnTo>
                    <a:pt x="527922" y="210325"/>
                  </a:lnTo>
                  <a:lnTo>
                    <a:pt x="528019" y="209717"/>
                  </a:lnTo>
                  <a:lnTo>
                    <a:pt x="528130" y="209111"/>
                  </a:lnTo>
                  <a:lnTo>
                    <a:pt x="528336" y="207896"/>
                  </a:lnTo>
                  <a:lnTo>
                    <a:pt x="528443" y="207296"/>
                  </a:lnTo>
                  <a:lnTo>
                    <a:pt x="528546" y="206686"/>
                  </a:lnTo>
                  <a:lnTo>
                    <a:pt x="529064" y="203684"/>
                  </a:lnTo>
                  <a:lnTo>
                    <a:pt x="529955" y="198613"/>
                  </a:lnTo>
                  <a:lnTo>
                    <a:pt x="530984" y="192800"/>
                  </a:lnTo>
                  <a:lnTo>
                    <a:pt x="531367" y="190550"/>
                  </a:lnTo>
                  <a:lnTo>
                    <a:pt x="531645" y="189035"/>
                  </a:lnTo>
                  <a:lnTo>
                    <a:pt x="534020" y="189445"/>
                  </a:lnTo>
                  <a:lnTo>
                    <a:pt x="534547" y="189540"/>
                  </a:lnTo>
                  <a:lnTo>
                    <a:pt x="538403" y="190212"/>
                  </a:lnTo>
                  <a:lnTo>
                    <a:pt x="541646" y="190781"/>
                  </a:lnTo>
                  <a:lnTo>
                    <a:pt x="542907" y="190993"/>
                  </a:lnTo>
                  <a:lnTo>
                    <a:pt x="544491" y="191265"/>
                  </a:lnTo>
                  <a:lnTo>
                    <a:pt x="545075" y="191369"/>
                  </a:lnTo>
                  <a:lnTo>
                    <a:pt x="546907" y="191708"/>
                  </a:lnTo>
                  <a:lnTo>
                    <a:pt x="551145" y="192447"/>
                  </a:lnTo>
                  <a:lnTo>
                    <a:pt x="551672" y="192528"/>
                  </a:lnTo>
                  <a:lnTo>
                    <a:pt x="554358" y="192988"/>
                  </a:lnTo>
                  <a:lnTo>
                    <a:pt x="553913" y="193242"/>
                  </a:lnTo>
                  <a:lnTo>
                    <a:pt x="553648" y="193447"/>
                  </a:lnTo>
                  <a:lnTo>
                    <a:pt x="553529" y="193585"/>
                  </a:lnTo>
                  <a:lnTo>
                    <a:pt x="553426" y="193738"/>
                  </a:lnTo>
                  <a:lnTo>
                    <a:pt x="553331" y="193905"/>
                  </a:lnTo>
                  <a:lnTo>
                    <a:pt x="553157" y="194238"/>
                  </a:lnTo>
                  <a:lnTo>
                    <a:pt x="553074" y="194419"/>
                  </a:lnTo>
                  <a:lnTo>
                    <a:pt x="552923" y="194786"/>
                  </a:lnTo>
                  <a:lnTo>
                    <a:pt x="552844" y="194967"/>
                  </a:lnTo>
                  <a:lnTo>
                    <a:pt x="552472" y="195487"/>
                  </a:lnTo>
                  <a:lnTo>
                    <a:pt x="552397" y="195615"/>
                  </a:lnTo>
                  <a:lnTo>
                    <a:pt x="552338" y="195749"/>
                  </a:lnTo>
                  <a:lnTo>
                    <a:pt x="552290" y="195882"/>
                  </a:lnTo>
                  <a:lnTo>
                    <a:pt x="552258" y="196039"/>
                  </a:lnTo>
                  <a:lnTo>
                    <a:pt x="552250" y="196211"/>
                  </a:lnTo>
                  <a:lnTo>
                    <a:pt x="552254" y="196378"/>
                  </a:lnTo>
                  <a:lnTo>
                    <a:pt x="552274" y="196721"/>
                  </a:lnTo>
                  <a:lnTo>
                    <a:pt x="552286" y="196864"/>
                  </a:lnTo>
                  <a:lnTo>
                    <a:pt x="552318" y="197145"/>
                  </a:lnTo>
                  <a:lnTo>
                    <a:pt x="552338" y="197288"/>
                  </a:lnTo>
                  <a:lnTo>
                    <a:pt x="552381" y="197817"/>
                  </a:lnTo>
                  <a:lnTo>
                    <a:pt x="552405" y="198208"/>
                  </a:lnTo>
                  <a:lnTo>
                    <a:pt x="552421" y="198403"/>
                  </a:lnTo>
                  <a:lnTo>
                    <a:pt x="552444" y="198589"/>
                  </a:lnTo>
                  <a:lnTo>
                    <a:pt x="552508" y="198961"/>
                  </a:lnTo>
                  <a:lnTo>
                    <a:pt x="552532" y="199146"/>
                  </a:lnTo>
                  <a:lnTo>
                    <a:pt x="552539" y="199332"/>
                  </a:lnTo>
                  <a:lnTo>
                    <a:pt x="552524" y="199561"/>
                  </a:lnTo>
                  <a:lnTo>
                    <a:pt x="552500" y="199790"/>
                  </a:lnTo>
                  <a:lnTo>
                    <a:pt x="552452" y="200018"/>
                  </a:lnTo>
                  <a:lnTo>
                    <a:pt x="552389" y="200233"/>
                  </a:lnTo>
                  <a:lnTo>
                    <a:pt x="552298" y="200433"/>
                  </a:lnTo>
                  <a:lnTo>
                    <a:pt x="552104" y="200690"/>
                  </a:lnTo>
                  <a:lnTo>
                    <a:pt x="551756" y="201043"/>
                  </a:lnTo>
                  <a:lnTo>
                    <a:pt x="551348" y="201515"/>
                  </a:lnTo>
                  <a:lnTo>
                    <a:pt x="551198" y="201643"/>
                  </a:lnTo>
                  <a:lnTo>
                    <a:pt x="550746" y="201796"/>
                  </a:lnTo>
                  <a:lnTo>
                    <a:pt x="550548" y="201815"/>
                  </a:lnTo>
                  <a:lnTo>
                    <a:pt x="550342" y="201829"/>
                  </a:lnTo>
                  <a:lnTo>
                    <a:pt x="550133" y="201820"/>
                  </a:lnTo>
                  <a:lnTo>
                    <a:pt x="549923" y="201820"/>
                  </a:lnTo>
                  <a:lnTo>
                    <a:pt x="549717" y="201834"/>
                  </a:lnTo>
                  <a:lnTo>
                    <a:pt x="549448" y="201925"/>
                  </a:lnTo>
                  <a:lnTo>
                    <a:pt x="549052" y="202253"/>
                  </a:lnTo>
                  <a:lnTo>
                    <a:pt x="548981" y="202382"/>
                  </a:lnTo>
                  <a:lnTo>
                    <a:pt x="548933" y="202525"/>
                  </a:lnTo>
                  <a:lnTo>
                    <a:pt x="548902" y="202668"/>
                  </a:lnTo>
                  <a:lnTo>
                    <a:pt x="548795" y="203683"/>
                  </a:lnTo>
                  <a:lnTo>
                    <a:pt x="548684" y="203535"/>
                  </a:lnTo>
                  <a:lnTo>
                    <a:pt x="548553" y="203344"/>
                  </a:lnTo>
                  <a:lnTo>
                    <a:pt x="548415" y="203183"/>
                  </a:lnTo>
                  <a:lnTo>
                    <a:pt x="548276" y="203097"/>
                  </a:lnTo>
                  <a:lnTo>
                    <a:pt x="548118" y="203111"/>
                  </a:lnTo>
                  <a:lnTo>
                    <a:pt x="547936" y="203183"/>
                  </a:lnTo>
                  <a:lnTo>
                    <a:pt x="547753" y="203287"/>
                  </a:lnTo>
                  <a:lnTo>
                    <a:pt x="547607" y="203416"/>
                  </a:lnTo>
                  <a:lnTo>
                    <a:pt x="547520" y="203550"/>
                  </a:lnTo>
                  <a:lnTo>
                    <a:pt x="547037" y="203816"/>
                  </a:lnTo>
                  <a:lnTo>
                    <a:pt x="546622" y="204217"/>
                  </a:lnTo>
                  <a:lnTo>
                    <a:pt x="546554" y="204350"/>
                  </a:lnTo>
                  <a:lnTo>
                    <a:pt x="545996" y="204888"/>
                  </a:lnTo>
                  <a:lnTo>
                    <a:pt x="545718" y="205294"/>
                  </a:lnTo>
                  <a:lnTo>
                    <a:pt x="545576" y="205565"/>
                  </a:lnTo>
                  <a:lnTo>
                    <a:pt x="545161" y="206032"/>
                  </a:lnTo>
                  <a:lnTo>
                    <a:pt x="544317" y="207519"/>
                  </a:lnTo>
                  <a:lnTo>
                    <a:pt x="544037" y="207858"/>
                  </a:lnTo>
                  <a:lnTo>
                    <a:pt x="543549" y="208667"/>
                  </a:lnTo>
                  <a:lnTo>
                    <a:pt x="542841" y="210088"/>
                  </a:lnTo>
                  <a:lnTo>
                    <a:pt x="542064" y="211712"/>
                  </a:lnTo>
                  <a:lnTo>
                    <a:pt x="541011" y="213333"/>
                  </a:lnTo>
                  <a:lnTo>
                    <a:pt x="540869" y="213743"/>
                  </a:lnTo>
                  <a:lnTo>
                    <a:pt x="540790" y="213933"/>
                  </a:lnTo>
                  <a:lnTo>
                    <a:pt x="540715" y="214129"/>
                  </a:lnTo>
                  <a:lnTo>
                    <a:pt x="540557" y="214510"/>
                  </a:lnTo>
                  <a:lnTo>
                    <a:pt x="540354" y="214977"/>
                  </a:lnTo>
                  <a:lnTo>
                    <a:pt x="540227" y="215244"/>
                  </a:lnTo>
                  <a:lnTo>
                    <a:pt x="539978" y="215787"/>
                  </a:lnTo>
                  <a:lnTo>
                    <a:pt x="539864" y="216059"/>
                  </a:lnTo>
                  <a:lnTo>
                    <a:pt x="539784" y="216292"/>
                  </a:lnTo>
                  <a:lnTo>
                    <a:pt x="539642" y="216773"/>
                  </a:lnTo>
                  <a:lnTo>
                    <a:pt x="539559" y="217002"/>
                  </a:lnTo>
                  <a:lnTo>
                    <a:pt x="539452" y="217221"/>
                  </a:lnTo>
                  <a:lnTo>
                    <a:pt x="539301" y="217464"/>
                  </a:lnTo>
                  <a:lnTo>
                    <a:pt x="539127" y="217698"/>
                  </a:lnTo>
                  <a:lnTo>
                    <a:pt x="538929" y="217917"/>
                  </a:lnTo>
                  <a:lnTo>
                    <a:pt x="538720" y="218117"/>
                  </a:lnTo>
                  <a:lnTo>
                    <a:pt x="538499" y="218298"/>
                  </a:lnTo>
                  <a:lnTo>
                    <a:pt x="538321" y="218413"/>
                  </a:lnTo>
                  <a:lnTo>
                    <a:pt x="538130" y="218508"/>
                  </a:lnTo>
                  <a:lnTo>
                    <a:pt x="537932" y="218594"/>
                  </a:lnTo>
                  <a:lnTo>
                    <a:pt x="537738" y="218684"/>
                  </a:lnTo>
                  <a:lnTo>
                    <a:pt x="537553" y="218789"/>
                  </a:lnTo>
                  <a:lnTo>
                    <a:pt x="537323" y="218951"/>
                  </a:lnTo>
                  <a:lnTo>
                    <a:pt x="537105" y="219127"/>
                  </a:lnTo>
                  <a:lnTo>
                    <a:pt x="536891" y="219318"/>
                  </a:lnTo>
                  <a:lnTo>
                    <a:pt x="536484" y="219709"/>
                  </a:lnTo>
                  <a:lnTo>
                    <a:pt x="536016" y="220124"/>
                  </a:lnTo>
                  <a:lnTo>
                    <a:pt x="535794" y="220338"/>
                  </a:lnTo>
                  <a:lnTo>
                    <a:pt x="535596" y="220571"/>
                  </a:lnTo>
                  <a:lnTo>
                    <a:pt x="535446" y="220819"/>
                  </a:lnTo>
                  <a:lnTo>
                    <a:pt x="535375" y="221048"/>
                  </a:lnTo>
                  <a:lnTo>
                    <a:pt x="535339" y="221291"/>
                  </a:lnTo>
                  <a:lnTo>
                    <a:pt x="535319" y="221544"/>
                  </a:lnTo>
                  <a:lnTo>
                    <a:pt x="535292" y="221791"/>
                  </a:lnTo>
                  <a:lnTo>
                    <a:pt x="535228" y="222025"/>
                  </a:lnTo>
                  <a:lnTo>
                    <a:pt x="535101" y="222330"/>
                  </a:lnTo>
                  <a:lnTo>
                    <a:pt x="534947" y="222635"/>
                  </a:lnTo>
                  <a:lnTo>
                    <a:pt x="534761" y="222921"/>
                  </a:lnTo>
                  <a:lnTo>
                    <a:pt x="534547" y="223173"/>
                  </a:lnTo>
                  <a:lnTo>
                    <a:pt x="534306" y="223378"/>
                  </a:lnTo>
                  <a:lnTo>
                    <a:pt x="534013" y="223526"/>
                  </a:lnTo>
                  <a:lnTo>
                    <a:pt x="533676" y="223621"/>
                  </a:lnTo>
                  <a:lnTo>
                    <a:pt x="533313" y="223673"/>
                  </a:lnTo>
                  <a:lnTo>
                    <a:pt x="532584" y="223736"/>
                  </a:lnTo>
                  <a:lnTo>
                    <a:pt x="532327" y="223745"/>
                  </a:lnTo>
                  <a:lnTo>
                    <a:pt x="532066" y="223731"/>
                  </a:lnTo>
                  <a:lnTo>
                    <a:pt x="531804" y="223712"/>
                  </a:lnTo>
                  <a:lnTo>
                    <a:pt x="531547" y="223716"/>
                  </a:lnTo>
                  <a:lnTo>
                    <a:pt x="531298" y="223750"/>
                  </a:lnTo>
                  <a:lnTo>
                    <a:pt x="531040" y="223840"/>
                  </a:lnTo>
                  <a:lnTo>
                    <a:pt x="530790" y="223969"/>
                  </a:lnTo>
                  <a:lnTo>
                    <a:pt x="530549" y="224117"/>
                  </a:lnTo>
                  <a:lnTo>
                    <a:pt x="530311" y="224274"/>
                  </a:lnTo>
                  <a:lnTo>
                    <a:pt x="530073" y="224431"/>
                  </a:lnTo>
                  <a:lnTo>
                    <a:pt x="529714" y="224679"/>
                  </a:lnTo>
                  <a:lnTo>
                    <a:pt x="529365" y="224946"/>
                  </a:lnTo>
                  <a:lnTo>
                    <a:pt x="529025" y="225222"/>
                  </a:lnTo>
                  <a:lnTo>
                    <a:pt x="528697" y="225513"/>
                  </a:lnTo>
                  <a:lnTo>
                    <a:pt x="528372" y="225808"/>
                  </a:lnTo>
                  <a:lnTo>
                    <a:pt x="527960" y="226208"/>
                  </a:lnTo>
                  <a:lnTo>
                    <a:pt x="527742" y="226433"/>
                  </a:lnTo>
                  <a:lnTo>
                    <a:pt x="527557" y="226657"/>
                  </a:lnTo>
                  <a:lnTo>
                    <a:pt x="527359" y="226871"/>
                  </a:lnTo>
                  <a:lnTo>
                    <a:pt x="527152" y="227081"/>
                  </a:lnTo>
                  <a:lnTo>
                    <a:pt x="526938" y="227281"/>
                  </a:lnTo>
                  <a:lnTo>
                    <a:pt x="526717" y="227472"/>
                  </a:lnTo>
                  <a:lnTo>
                    <a:pt x="526519" y="227624"/>
                  </a:lnTo>
                  <a:lnTo>
                    <a:pt x="526310" y="227767"/>
                  </a:lnTo>
                  <a:lnTo>
                    <a:pt x="526096" y="227905"/>
                  </a:lnTo>
                  <a:lnTo>
                    <a:pt x="525882" y="228039"/>
                  </a:lnTo>
                  <a:lnTo>
                    <a:pt x="525363" y="228348"/>
                  </a:lnTo>
                  <a:lnTo>
                    <a:pt x="525058" y="228520"/>
                  </a:lnTo>
                  <a:lnTo>
                    <a:pt x="524900" y="228596"/>
                  </a:lnTo>
                  <a:lnTo>
                    <a:pt x="524671" y="228691"/>
                  </a:lnTo>
                  <a:lnTo>
                    <a:pt x="524441" y="228777"/>
                  </a:lnTo>
                  <a:lnTo>
                    <a:pt x="523965" y="228930"/>
                  </a:lnTo>
                  <a:lnTo>
                    <a:pt x="523732" y="229016"/>
                  </a:lnTo>
                  <a:lnTo>
                    <a:pt x="523214" y="229216"/>
                  </a:lnTo>
                  <a:lnTo>
                    <a:pt x="522952" y="229320"/>
                  </a:lnTo>
                  <a:lnTo>
                    <a:pt x="522696" y="229430"/>
                  </a:lnTo>
                  <a:lnTo>
                    <a:pt x="522446" y="229549"/>
                  </a:lnTo>
                  <a:lnTo>
                    <a:pt x="522019" y="229783"/>
                  </a:lnTo>
                  <a:lnTo>
                    <a:pt x="521397" y="230169"/>
                  </a:lnTo>
                  <a:lnTo>
                    <a:pt x="521235" y="230288"/>
                  </a:lnTo>
                  <a:lnTo>
                    <a:pt x="521077" y="230426"/>
                  </a:lnTo>
                  <a:lnTo>
                    <a:pt x="520917" y="230555"/>
                  </a:lnTo>
                  <a:lnTo>
                    <a:pt x="520756" y="230659"/>
                  </a:lnTo>
                  <a:lnTo>
                    <a:pt x="520344" y="230717"/>
                  </a:lnTo>
                  <a:lnTo>
                    <a:pt x="520197" y="230760"/>
                  </a:lnTo>
                  <a:lnTo>
                    <a:pt x="520051" y="230817"/>
                  </a:lnTo>
                  <a:lnTo>
                    <a:pt x="519908" y="230898"/>
                  </a:lnTo>
                  <a:lnTo>
                    <a:pt x="519663" y="231098"/>
                  </a:lnTo>
                  <a:lnTo>
                    <a:pt x="519552" y="231284"/>
                  </a:lnTo>
                  <a:lnTo>
                    <a:pt x="519489" y="231517"/>
                  </a:lnTo>
                  <a:lnTo>
                    <a:pt x="519418" y="232041"/>
                  </a:lnTo>
                  <a:lnTo>
                    <a:pt x="519362" y="232289"/>
                  </a:lnTo>
                  <a:lnTo>
                    <a:pt x="519275" y="232528"/>
                  </a:lnTo>
                  <a:lnTo>
                    <a:pt x="519184" y="232761"/>
                  </a:lnTo>
                  <a:lnTo>
                    <a:pt x="519084" y="232990"/>
                  </a:lnTo>
                  <a:lnTo>
                    <a:pt x="518977" y="233219"/>
                  </a:lnTo>
                  <a:lnTo>
                    <a:pt x="518859" y="233442"/>
                  </a:lnTo>
                  <a:lnTo>
                    <a:pt x="518728" y="233662"/>
                  </a:lnTo>
                  <a:lnTo>
                    <a:pt x="518586" y="233876"/>
                  </a:lnTo>
                  <a:lnTo>
                    <a:pt x="518436" y="234090"/>
                  </a:lnTo>
                  <a:lnTo>
                    <a:pt x="518122" y="234505"/>
                  </a:lnTo>
                  <a:lnTo>
                    <a:pt x="517984" y="234681"/>
                  </a:lnTo>
                  <a:lnTo>
                    <a:pt x="517699" y="235025"/>
                  </a:lnTo>
                  <a:lnTo>
                    <a:pt x="517561" y="235196"/>
                  </a:lnTo>
                  <a:lnTo>
                    <a:pt x="517153" y="235739"/>
                  </a:lnTo>
                  <a:lnTo>
                    <a:pt x="517078" y="235868"/>
                  </a:lnTo>
                  <a:lnTo>
                    <a:pt x="517018" y="236006"/>
                  </a:lnTo>
                  <a:lnTo>
                    <a:pt x="516967" y="236192"/>
                  </a:lnTo>
                  <a:lnTo>
                    <a:pt x="516940" y="236392"/>
                  </a:lnTo>
                  <a:lnTo>
                    <a:pt x="516931" y="236602"/>
                  </a:lnTo>
                  <a:lnTo>
                    <a:pt x="516951" y="236802"/>
                  </a:lnTo>
                  <a:lnTo>
                    <a:pt x="516991" y="236993"/>
                  </a:lnTo>
                  <a:lnTo>
                    <a:pt x="517343" y="237212"/>
                  </a:lnTo>
                  <a:lnTo>
                    <a:pt x="517719" y="237379"/>
                  </a:lnTo>
                  <a:lnTo>
                    <a:pt x="518226" y="237545"/>
                  </a:lnTo>
                  <a:lnTo>
                    <a:pt x="518356" y="237660"/>
                  </a:lnTo>
                  <a:lnTo>
                    <a:pt x="518472" y="237808"/>
                  </a:lnTo>
                  <a:lnTo>
                    <a:pt x="518570" y="237970"/>
                  </a:lnTo>
                  <a:lnTo>
                    <a:pt x="518657" y="238141"/>
                  </a:lnTo>
                  <a:lnTo>
                    <a:pt x="518732" y="238313"/>
                  </a:lnTo>
                  <a:lnTo>
                    <a:pt x="518824" y="238618"/>
                  </a:lnTo>
                  <a:lnTo>
                    <a:pt x="518868" y="238941"/>
                  </a:lnTo>
                  <a:lnTo>
                    <a:pt x="518875" y="239342"/>
                  </a:lnTo>
                  <a:lnTo>
                    <a:pt x="518871" y="239623"/>
                  </a:lnTo>
                  <a:lnTo>
                    <a:pt x="518855" y="240138"/>
                  </a:lnTo>
                  <a:lnTo>
                    <a:pt x="518804" y="240871"/>
                  </a:lnTo>
                  <a:lnTo>
                    <a:pt x="518772" y="241543"/>
                  </a:lnTo>
                  <a:lnTo>
                    <a:pt x="518764" y="241882"/>
                  </a:lnTo>
                  <a:lnTo>
                    <a:pt x="518764" y="242216"/>
                  </a:lnTo>
                  <a:lnTo>
                    <a:pt x="518772" y="242554"/>
                  </a:lnTo>
                  <a:lnTo>
                    <a:pt x="518799" y="242935"/>
                  </a:lnTo>
                  <a:lnTo>
                    <a:pt x="518839" y="243326"/>
                  </a:lnTo>
                  <a:lnTo>
                    <a:pt x="518886" y="243707"/>
                  </a:lnTo>
                  <a:lnTo>
                    <a:pt x="518950" y="244093"/>
                  </a:lnTo>
                  <a:lnTo>
                    <a:pt x="519026" y="244469"/>
                  </a:lnTo>
                  <a:lnTo>
                    <a:pt x="519204" y="244832"/>
                  </a:lnTo>
                  <a:lnTo>
                    <a:pt x="519129" y="245308"/>
                  </a:lnTo>
                  <a:lnTo>
                    <a:pt x="519124" y="245580"/>
                  </a:lnTo>
                  <a:lnTo>
                    <a:pt x="518365" y="246180"/>
                  </a:lnTo>
                  <a:lnTo>
                    <a:pt x="517953" y="246447"/>
                  </a:lnTo>
                  <a:lnTo>
                    <a:pt x="516991" y="246909"/>
                  </a:lnTo>
                  <a:lnTo>
                    <a:pt x="516717" y="246904"/>
                  </a:lnTo>
                  <a:lnTo>
                    <a:pt x="516036" y="247028"/>
                  </a:lnTo>
                  <a:lnTo>
                    <a:pt x="512150" y="247433"/>
                  </a:lnTo>
                  <a:lnTo>
                    <a:pt x="510582" y="247476"/>
                  </a:lnTo>
                  <a:lnTo>
                    <a:pt x="509422" y="247591"/>
                  </a:lnTo>
                  <a:lnTo>
                    <a:pt x="508598" y="248053"/>
                  </a:lnTo>
                  <a:lnTo>
                    <a:pt x="508182" y="248458"/>
                  </a:lnTo>
                  <a:lnTo>
                    <a:pt x="507930" y="248944"/>
                  </a:lnTo>
                  <a:lnTo>
                    <a:pt x="508583" y="248873"/>
                  </a:lnTo>
                  <a:lnTo>
                    <a:pt x="508721" y="248739"/>
                  </a:lnTo>
                  <a:lnTo>
                    <a:pt x="511662" y="248038"/>
                  </a:lnTo>
                  <a:lnTo>
                    <a:pt x="515003" y="247691"/>
                  </a:lnTo>
                  <a:lnTo>
                    <a:pt x="515138" y="247762"/>
                  </a:lnTo>
                  <a:lnTo>
                    <a:pt x="516568" y="247652"/>
                  </a:lnTo>
                  <a:lnTo>
                    <a:pt x="517185" y="247595"/>
                  </a:lnTo>
                  <a:lnTo>
                    <a:pt x="517937" y="247400"/>
                  </a:lnTo>
                  <a:lnTo>
                    <a:pt x="518138" y="247405"/>
                  </a:lnTo>
                  <a:lnTo>
                    <a:pt x="518550" y="247209"/>
                  </a:lnTo>
                  <a:lnTo>
                    <a:pt x="518757" y="247143"/>
                  </a:lnTo>
                  <a:lnTo>
                    <a:pt x="519382" y="246542"/>
                  </a:lnTo>
                  <a:lnTo>
                    <a:pt x="519659" y="246204"/>
                  </a:lnTo>
                  <a:lnTo>
                    <a:pt x="519663" y="245999"/>
                  </a:lnTo>
                  <a:lnTo>
                    <a:pt x="519805" y="245456"/>
                  </a:lnTo>
                  <a:lnTo>
                    <a:pt x="520019" y="244979"/>
                  </a:lnTo>
                  <a:lnTo>
                    <a:pt x="520395" y="243078"/>
                  </a:lnTo>
                  <a:lnTo>
                    <a:pt x="520400" y="242873"/>
                  </a:lnTo>
                  <a:lnTo>
                    <a:pt x="520542" y="242463"/>
                  </a:lnTo>
                  <a:lnTo>
                    <a:pt x="520554" y="241920"/>
                  </a:lnTo>
                  <a:lnTo>
                    <a:pt x="520703" y="240967"/>
                  </a:lnTo>
                  <a:lnTo>
                    <a:pt x="521048" y="240452"/>
                  </a:lnTo>
                  <a:lnTo>
                    <a:pt x="521202" y="239985"/>
                  </a:lnTo>
                  <a:lnTo>
                    <a:pt x="521313" y="239675"/>
                  </a:lnTo>
                  <a:lnTo>
                    <a:pt x="521369" y="239490"/>
                  </a:lnTo>
                  <a:lnTo>
                    <a:pt x="521420" y="239294"/>
                  </a:lnTo>
                  <a:lnTo>
                    <a:pt x="521480" y="239104"/>
                  </a:lnTo>
                  <a:lnTo>
                    <a:pt x="521551" y="238927"/>
                  </a:lnTo>
                  <a:lnTo>
                    <a:pt x="521654" y="238780"/>
                  </a:lnTo>
                  <a:lnTo>
                    <a:pt x="521796" y="238665"/>
                  </a:lnTo>
                  <a:lnTo>
                    <a:pt x="521970" y="238579"/>
                  </a:lnTo>
                  <a:lnTo>
                    <a:pt x="522346" y="238446"/>
                  </a:lnTo>
                  <a:lnTo>
                    <a:pt x="522529" y="238360"/>
                  </a:lnTo>
                  <a:lnTo>
                    <a:pt x="522885" y="238146"/>
                  </a:lnTo>
                  <a:lnTo>
                    <a:pt x="523230" y="237917"/>
                  </a:lnTo>
                  <a:lnTo>
                    <a:pt x="523535" y="237708"/>
                  </a:lnTo>
                  <a:lnTo>
                    <a:pt x="523792" y="237517"/>
                  </a:lnTo>
                  <a:lnTo>
                    <a:pt x="523927" y="237422"/>
                  </a:lnTo>
                  <a:lnTo>
                    <a:pt x="524061" y="237341"/>
                  </a:lnTo>
                  <a:lnTo>
                    <a:pt x="524243" y="237259"/>
                  </a:lnTo>
                  <a:lnTo>
                    <a:pt x="524429" y="237188"/>
                  </a:lnTo>
                  <a:lnTo>
                    <a:pt x="524818" y="237064"/>
                  </a:lnTo>
                  <a:lnTo>
                    <a:pt x="525007" y="236997"/>
                  </a:lnTo>
                  <a:lnTo>
                    <a:pt x="525368" y="236855"/>
                  </a:lnTo>
                  <a:lnTo>
                    <a:pt x="525549" y="236778"/>
                  </a:lnTo>
                  <a:lnTo>
                    <a:pt x="525731" y="236711"/>
                  </a:lnTo>
                  <a:lnTo>
                    <a:pt x="525914" y="236654"/>
                  </a:lnTo>
                  <a:lnTo>
                    <a:pt x="526107" y="236611"/>
                  </a:lnTo>
                  <a:lnTo>
                    <a:pt x="526697" y="236530"/>
                  </a:lnTo>
                  <a:lnTo>
                    <a:pt x="526891" y="236492"/>
                  </a:lnTo>
                  <a:lnTo>
                    <a:pt x="527062" y="236440"/>
                  </a:lnTo>
                  <a:lnTo>
                    <a:pt x="527394" y="236302"/>
                  </a:lnTo>
                  <a:lnTo>
                    <a:pt x="527557" y="236249"/>
                  </a:lnTo>
                  <a:lnTo>
                    <a:pt x="527849" y="236221"/>
                  </a:lnTo>
                  <a:lnTo>
                    <a:pt x="528341" y="236264"/>
                  </a:lnTo>
                  <a:lnTo>
                    <a:pt x="528510" y="236230"/>
                  </a:lnTo>
                  <a:lnTo>
                    <a:pt x="528681" y="236168"/>
                  </a:lnTo>
                  <a:lnTo>
                    <a:pt x="528851" y="236092"/>
                  </a:lnTo>
                  <a:lnTo>
                    <a:pt x="529176" y="235920"/>
                  </a:lnTo>
                  <a:lnTo>
                    <a:pt x="529381" y="235797"/>
                  </a:lnTo>
                  <a:lnTo>
                    <a:pt x="529959" y="235368"/>
                  </a:lnTo>
                  <a:lnTo>
                    <a:pt x="530165" y="235253"/>
                  </a:lnTo>
                  <a:lnTo>
                    <a:pt x="530391" y="235148"/>
                  </a:lnTo>
                  <a:lnTo>
                    <a:pt x="530628" y="235058"/>
                  </a:lnTo>
                  <a:lnTo>
                    <a:pt x="530870" y="234982"/>
                  </a:lnTo>
                  <a:lnTo>
                    <a:pt x="531115" y="234920"/>
                  </a:lnTo>
                  <a:lnTo>
                    <a:pt x="531360" y="234877"/>
                  </a:lnTo>
                  <a:lnTo>
                    <a:pt x="531547" y="234853"/>
                  </a:lnTo>
                  <a:lnTo>
                    <a:pt x="531732" y="234844"/>
                  </a:lnTo>
                  <a:lnTo>
                    <a:pt x="531923" y="234839"/>
                  </a:lnTo>
                  <a:lnTo>
                    <a:pt x="532113" y="234844"/>
                  </a:lnTo>
                  <a:lnTo>
                    <a:pt x="532671" y="234886"/>
                  </a:lnTo>
                  <a:lnTo>
                    <a:pt x="532857" y="234910"/>
                  </a:lnTo>
                  <a:lnTo>
                    <a:pt x="533035" y="234953"/>
                  </a:lnTo>
                  <a:lnTo>
                    <a:pt x="533767" y="235534"/>
                  </a:lnTo>
                  <a:lnTo>
                    <a:pt x="533863" y="235687"/>
                  </a:lnTo>
                  <a:lnTo>
                    <a:pt x="533946" y="235854"/>
                  </a:lnTo>
                  <a:lnTo>
                    <a:pt x="534021" y="236030"/>
                  </a:lnTo>
                  <a:lnTo>
                    <a:pt x="534219" y="236302"/>
                  </a:lnTo>
                  <a:lnTo>
                    <a:pt x="534357" y="236378"/>
                  </a:lnTo>
                  <a:lnTo>
                    <a:pt x="534511" y="236426"/>
                  </a:lnTo>
                  <a:lnTo>
                    <a:pt x="534678" y="236464"/>
                  </a:lnTo>
                  <a:lnTo>
                    <a:pt x="535010" y="236497"/>
                  </a:lnTo>
                  <a:lnTo>
                    <a:pt x="535181" y="236507"/>
                  </a:lnTo>
                  <a:lnTo>
                    <a:pt x="535359" y="236507"/>
                  </a:lnTo>
                  <a:lnTo>
                    <a:pt x="535533" y="236497"/>
                  </a:lnTo>
                  <a:lnTo>
                    <a:pt x="535696" y="236464"/>
                  </a:lnTo>
                  <a:lnTo>
                    <a:pt x="536412" y="235911"/>
                  </a:lnTo>
                  <a:lnTo>
                    <a:pt x="536555" y="235916"/>
                  </a:lnTo>
                  <a:lnTo>
                    <a:pt x="537161" y="236020"/>
                  </a:lnTo>
                  <a:lnTo>
                    <a:pt x="537481" y="236116"/>
                  </a:lnTo>
                  <a:lnTo>
                    <a:pt x="537631" y="236135"/>
                  </a:lnTo>
                  <a:lnTo>
                    <a:pt x="537947" y="235920"/>
                  </a:lnTo>
                  <a:lnTo>
                    <a:pt x="538205" y="235544"/>
                  </a:lnTo>
                  <a:lnTo>
                    <a:pt x="538339" y="235444"/>
                  </a:lnTo>
                  <a:lnTo>
                    <a:pt x="538490" y="235363"/>
                  </a:lnTo>
                  <a:lnTo>
                    <a:pt x="538811" y="235230"/>
                  </a:lnTo>
                  <a:lnTo>
                    <a:pt x="538969" y="235158"/>
                  </a:lnTo>
                  <a:lnTo>
                    <a:pt x="539143" y="235096"/>
                  </a:lnTo>
                  <a:lnTo>
                    <a:pt x="539330" y="235043"/>
                  </a:lnTo>
                  <a:lnTo>
                    <a:pt x="539512" y="234986"/>
                  </a:lnTo>
                  <a:lnTo>
                    <a:pt x="539824" y="234596"/>
                  </a:lnTo>
                  <a:lnTo>
                    <a:pt x="539853" y="234238"/>
                  </a:lnTo>
                  <a:lnTo>
                    <a:pt x="539900" y="234105"/>
                  </a:lnTo>
                  <a:lnTo>
                    <a:pt x="539962" y="233976"/>
                  </a:lnTo>
                  <a:lnTo>
                    <a:pt x="540093" y="233724"/>
                  </a:lnTo>
                  <a:lnTo>
                    <a:pt x="540153" y="233590"/>
                  </a:lnTo>
                  <a:lnTo>
                    <a:pt x="540236" y="233361"/>
                  </a:lnTo>
                  <a:lnTo>
                    <a:pt x="540312" y="233123"/>
                  </a:lnTo>
                  <a:lnTo>
                    <a:pt x="540370" y="232885"/>
                  </a:lnTo>
                  <a:lnTo>
                    <a:pt x="540414" y="232647"/>
                  </a:lnTo>
                  <a:lnTo>
                    <a:pt x="540426" y="232404"/>
                  </a:lnTo>
                  <a:lnTo>
                    <a:pt x="540414" y="232184"/>
                  </a:lnTo>
                  <a:lnTo>
                    <a:pt x="540374" y="231965"/>
                  </a:lnTo>
                  <a:lnTo>
                    <a:pt x="540323" y="231746"/>
                  </a:lnTo>
                  <a:lnTo>
                    <a:pt x="540141" y="231131"/>
                  </a:lnTo>
                  <a:lnTo>
                    <a:pt x="540089" y="230945"/>
                  </a:lnTo>
                  <a:lnTo>
                    <a:pt x="540027" y="230760"/>
                  </a:lnTo>
                  <a:lnTo>
                    <a:pt x="539951" y="230593"/>
                  </a:lnTo>
                  <a:lnTo>
                    <a:pt x="539726" y="230321"/>
                  </a:lnTo>
                  <a:lnTo>
                    <a:pt x="539579" y="230212"/>
                  </a:lnTo>
                  <a:lnTo>
                    <a:pt x="539417" y="230116"/>
                  </a:lnTo>
                  <a:lnTo>
                    <a:pt x="539247" y="230045"/>
                  </a:lnTo>
                  <a:lnTo>
                    <a:pt x="539076" y="229997"/>
                  </a:lnTo>
                  <a:lnTo>
                    <a:pt x="538978" y="229773"/>
                  </a:lnTo>
                  <a:lnTo>
                    <a:pt x="538886" y="229544"/>
                  </a:lnTo>
                  <a:lnTo>
                    <a:pt x="538807" y="229306"/>
                  </a:lnTo>
                  <a:lnTo>
                    <a:pt x="538740" y="229073"/>
                  </a:lnTo>
                  <a:lnTo>
                    <a:pt x="538680" y="228835"/>
                  </a:lnTo>
                  <a:lnTo>
                    <a:pt x="538613" y="228396"/>
                  </a:lnTo>
                  <a:lnTo>
                    <a:pt x="538588" y="227953"/>
                  </a:lnTo>
                  <a:lnTo>
                    <a:pt x="538601" y="227500"/>
                  </a:lnTo>
                  <a:lnTo>
                    <a:pt x="538628" y="227047"/>
                  </a:lnTo>
                  <a:lnTo>
                    <a:pt x="538668" y="226600"/>
                  </a:lnTo>
                  <a:lnTo>
                    <a:pt x="538695" y="226342"/>
                  </a:lnTo>
                  <a:lnTo>
                    <a:pt x="538815" y="225580"/>
                  </a:lnTo>
                  <a:lnTo>
                    <a:pt x="538851" y="225327"/>
                  </a:lnTo>
                  <a:lnTo>
                    <a:pt x="538978" y="224107"/>
                  </a:lnTo>
                  <a:lnTo>
                    <a:pt x="539000" y="223845"/>
                  </a:lnTo>
                  <a:lnTo>
                    <a:pt x="539029" y="223311"/>
                  </a:lnTo>
                  <a:lnTo>
                    <a:pt x="539076" y="223059"/>
                  </a:lnTo>
                  <a:lnTo>
                    <a:pt x="539163" y="222835"/>
                  </a:lnTo>
                  <a:lnTo>
                    <a:pt x="539385" y="222582"/>
                  </a:lnTo>
                  <a:lnTo>
                    <a:pt x="539713" y="222391"/>
                  </a:lnTo>
                  <a:lnTo>
                    <a:pt x="540485" y="222058"/>
                  </a:lnTo>
                  <a:lnTo>
                    <a:pt x="540826" y="221853"/>
                  </a:lnTo>
                  <a:lnTo>
                    <a:pt x="541151" y="221596"/>
                  </a:lnTo>
                  <a:lnTo>
                    <a:pt x="541472" y="221324"/>
                  </a:lnTo>
                  <a:lnTo>
                    <a:pt x="541777" y="221034"/>
                  </a:lnTo>
                  <a:lnTo>
                    <a:pt x="542053" y="220724"/>
                  </a:lnTo>
                  <a:lnTo>
                    <a:pt x="542287" y="220390"/>
                  </a:lnTo>
                  <a:lnTo>
                    <a:pt x="542485" y="220004"/>
                  </a:lnTo>
                  <a:lnTo>
                    <a:pt x="542632" y="219590"/>
                  </a:lnTo>
                  <a:lnTo>
                    <a:pt x="542750" y="219156"/>
                  </a:lnTo>
                  <a:lnTo>
                    <a:pt x="542852" y="218713"/>
                  </a:lnTo>
                  <a:lnTo>
                    <a:pt x="542964" y="218279"/>
                  </a:lnTo>
                  <a:lnTo>
                    <a:pt x="543042" y="217950"/>
                  </a:lnTo>
                  <a:lnTo>
                    <a:pt x="543177" y="217283"/>
                  </a:lnTo>
                  <a:lnTo>
                    <a:pt x="543256" y="216955"/>
                  </a:lnTo>
                  <a:lnTo>
                    <a:pt x="543367" y="216635"/>
                  </a:lnTo>
                  <a:lnTo>
                    <a:pt x="543510" y="216344"/>
                  </a:lnTo>
                  <a:lnTo>
                    <a:pt x="543688" y="216063"/>
                  </a:lnTo>
                  <a:lnTo>
                    <a:pt x="543874" y="215792"/>
                  </a:lnTo>
                  <a:lnTo>
                    <a:pt x="544048" y="215511"/>
                  </a:lnTo>
                  <a:lnTo>
                    <a:pt x="544186" y="215215"/>
                  </a:lnTo>
                  <a:lnTo>
                    <a:pt x="544313" y="214734"/>
                  </a:lnTo>
                  <a:lnTo>
                    <a:pt x="544365" y="214229"/>
                  </a:lnTo>
                  <a:lnTo>
                    <a:pt x="544396" y="213180"/>
                  </a:lnTo>
                  <a:lnTo>
                    <a:pt x="544449" y="212671"/>
                  </a:lnTo>
                  <a:lnTo>
                    <a:pt x="544507" y="212170"/>
                  </a:lnTo>
                  <a:lnTo>
                    <a:pt x="544558" y="211655"/>
                  </a:lnTo>
                  <a:lnTo>
                    <a:pt x="544630" y="211150"/>
                  </a:lnTo>
                  <a:lnTo>
                    <a:pt x="544756" y="210683"/>
                  </a:lnTo>
                  <a:lnTo>
                    <a:pt x="544970" y="210288"/>
                  </a:lnTo>
                  <a:lnTo>
                    <a:pt x="545173" y="210073"/>
                  </a:lnTo>
                  <a:lnTo>
                    <a:pt x="545422" y="209897"/>
                  </a:lnTo>
                  <a:lnTo>
                    <a:pt x="545687" y="209730"/>
                  </a:lnTo>
                  <a:lnTo>
                    <a:pt x="545941" y="209554"/>
                  </a:lnTo>
                  <a:lnTo>
                    <a:pt x="546155" y="209349"/>
                  </a:lnTo>
                  <a:lnTo>
                    <a:pt x="546313" y="209120"/>
                  </a:lnTo>
                  <a:lnTo>
                    <a:pt x="546451" y="208872"/>
                  </a:lnTo>
                  <a:lnTo>
                    <a:pt x="546689" y="208344"/>
                  </a:lnTo>
                  <a:lnTo>
                    <a:pt x="547005" y="207710"/>
                  </a:lnTo>
                  <a:lnTo>
                    <a:pt x="547373" y="206957"/>
                  </a:lnTo>
                  <a:lnTo>
                    <a:pt x="547575" y="206590"/>
                  </a:lnTo>
                  <a:lnTo>
                    <a:pt x="547805" y="206242"/>
                  </a:lnTo>
                  <a:lnTo>
                    <a:pt x="547927" y="206080"/>
                  </a:lnTo>
                  <a:lnTo>
                    <a:pt x="548054" y="205918"/>
                  </a:lnTo>
                  <a:lnTo>
                    <a:pt x="548185" y="205761"/>
                  </a:lnTo>
                  <a:lnTo>
                    <a:pt x="548319" y="205608"/>
                  </a:lnTo>
                  <a:lnTo>
                    <a:pt x="548455" y="205456"/>
                  </a:lnTo>
                  <a:lnTo>
                    <a:pt x="548600" y="205432"/>
                  </a:lnTo>
                  <a:lnTo>
                    <a:pt x="548747" y="205398"/>
                  </a:lnTo>
                  <a:lnTo>
                    <a:pt x="548889" y="205356"/>
                  </a:lnTo>
                  <a:lnTo>
                    <a:pt x="549028" y="205308"/>
                  </a:lnTo>
                  <a:lnTo>
                    <a:pt x="549238" y="205213"/>
                  </a:lnTo>
                  <a:lnTo>
                    <a:pt x="549392" y="205132"/>
                  </a:lnTo>
                  <a:lnTo>
                    <a:pt x="549749" y="204850"/>
                  </a:lnTo>
                  <a:lnTo>
                    <a:pt x="549571" y="204317"/>
                  </a:lnTo>
                  <a:lnTo>
                    <a:pt x="549602" y="203840"/>
                  </a:lnTo>
                  <a:lnTo>
                    <a:pt x="549879" y="204050"/>
                  </a:lnTo>
                  <a:lnTo>
                    <a:pt x="550081" y="204140"/>
                  </a:lnTo>
                  <a:lnTo>
                    <a:pt x="550291" y="204212"/>
                  </a:lnTo>
                  <a:lnTo>
                    <a:pt x="550505" y="204279"/>
                  </a:lnTo>
                  <a:lnTo>
                    <a:pt x="550723" y="204336"/>
                  </a:lnTo>
                  <a:lnTo>
                    <a:pt x="551186" y="204479"/>
                  </a:lnTo>
                  <a:lnTo>
                    <a:pt x="551684" y="204627"/>
                  </a:lnTo>
                  <a:lnTo>
                    <a:pt x="551930" y="204703"/>
                  </a:lnTo>
                  <a:lnTo>
                    <a:pt x="552175" y="204789"/>
                  </a:lnTo>
                  <a:lnTo>
                    <a:pt x="552409" y="204889"/>
                  </a:lnTo>
                  <a:lnTo>
                    <a:pt x="552868" y="205103"/>
                  </a:lnTo>
                  <a:lnTo>
                    <a:pt x="553102" y="205203"/>
                  </a:lnTo>
                  <a:lnTo>
                    <a:pt x="553335" y="205289"/>
                  </a:lnTo>
                  <a:lnTo>
                    <a:pt x="553628" y="205365"/>
                  </a:lnTo>
                  <a:lnTo>
                    <a:pt x="553929" y="205422"/>
                  </a:lnTo>
                  <a:lnTo>
                    <a:pt x="554230" y="205460"/>
                  </a:lnTo>
                  <a:lnTo>
                    <a:pt x="554535" y="205489"/>
                  </a:lnTo>
                  <a:lnTo>
                    <a:pt x="554835" y="205499"/>
                  </a:lnTo>
                  <a:lnTo>
                    <a:pt x="555196" y="205489"/>
                  </a:lnTo>
                  <a:lnTo>
                    <a:pt x="555560" y="205456"/>
                  </a:lnTo>
                  <a:lnTo>
                    <a:pt x="555924" y="205398"/>
                  </a:lnTo>
                  <a:lnTo>
                    <a:pt x="556284" y="205327"/>
                  </a:lnTo>
                  <a:lnTo>
                    <a:pt x="557159" y="205098"/>
                  </a:lnTo>
                  <a:lnTo>
                    <a:pt x="557421" y="205017"/>
                  </a:lnTo>
                  <a:lnTo>
                    <a:pt x="557662" y="204912"/>
                  </a:lnTo>
                  <a:lnTo>
                    <a:pt x="557888" y="204784"/>
                  </a:lnTo>
                  <a:lnTo>
                    <a:pt x="558070" y="204641"/>
                  </a:lnTo>
                  <a:lnTo>
                    <a:pt x="558232" y="204474"/>
                  </a:lnTo>
                  <a:lnTo>
                    <a:pt x="558390" y="204298"/>
                  </a:lnTo>
                  <a:lnTo>
                    <a:pt x="558675" y="203917"/>
                  </a:lnTo>
                  <a:lnTo>
                    <a:pt x="558798" y="203731"/>
                  </a:lnTo>
                  <a:lnTo>
                    <a:pt x="558905" y="203531"/>
                  </a:lnTo>
                  <a:lnTo>
                    <a:pt x="559008" y="203326"/>
                  </a:lnTo>
                  <a:lnTo>
                    <a:pt x="559119" y="203130"/>
                  </a:lnTo>
                  <a:lnTo>
                    <a:pt x="559242" y="202940"/>
                  </a:lnTo>
                  <a:lnTo>
                    <a:pt x="559360" y="202787"/>
                  </a:lnTo>
                  <a:lnTo>
                    <a:pt x="559618" y="202501"/>
                  </a:lnTo>
                  <a:lnTo>
                    <a:pt x="559748" y="202363"/>
                  </a:lnTo>
                  <a:lnTo>
                    <a:pt x="559879" y="202215"/>
                  </a:lnTo>
                  <a:lnTo>
                    <a:pt x="560211" y="201825"/>
                  </a:lnTo>
                  <a:lnTo>
                    <a:pt x="560378" y="201624"/>
                  </a:lnTo>
                  <a:lnTo>
                    <a:pt x="560532" y="201419"/>
                  </a:lnTo>
                  <a:lnTo>
                    <a:pt x="560667" y="201205"/>
                  </a:lnTo>
                  <a:lnTo>
                    <a:pt x="560730" y="201067"/>
                  </a:lnTo>
                  <a:lnTo>
                    <a:pt x="560837" y="200781"/>
                  </a:lnTo>
                  <a:lnTo>
                    <a:pt x="560896" y="200643"/>
                  </a:lnTo>
                  <a:lnTo>
                    <a:pt x="561086" y="200395"/>
                  </a:lnTo>
                  <a:lnTo>
                    <a:pt x="561589" y="199861"/>
                  </a:lnTo>
                  <a:lnTo>
                    <a:pt x="561593" y="199728"/>
                  </a:lnTo>
                  <a:lnTo>
                    <a:pt x="561359" y="199537"/>
                  </a:lnTo>
                  <a:lnTo>
                    <a:pt x="561241" y="199666"/>
                  </a:lnTo>
                  <a:lnTo>
                    <a:pt x="561019" y="199928"/>
                  </a:lnTo>
                  <a:lnTo>
                    <a:pt x="560853" y="200152"/>
                  </a:lnTo>
                  <a:lnTo>
                    <a:pt x="560710" y="200390"/>
                  </a:lnTo>
                  <a:lnTo>
                    <a:pt x="560441" y="200881"/>
                  </a:lnTo>
                  <a:lnTo>
                    <a:pt x="560164" y="201358"/>
                  </a:lnTo>
                  <a:lnTo>
                    <a:pt x="560033" y="201596"/>
                  </a:lnTo>
                  <a:lnTo>
                    <a:pt x="559899" y="201829"/>
                  </a:lnTo>
                  <a:lnTo>
                    <a:pt x="559752" y="202048"/>
                  </a:lnTo>
                  <a:lnTo>
                    <a:pt x="559582" y="202249"/>
                  </a:lnTo>
                  <a:lnTo>
                    <a:pt x="559404" y="202396"/>
                  </a:lnTo>
                  <a:lnTo>
                    <a:pt x="559202" y="202525"/>
                  </a:lnTo>
                  <a:lnTo>
                    <a:pt x="558992" y="202644"/>
                  </a:lnTo>
                  <a:lnTo>
                    <a:pt x="558790" y="202773"/>
                  </a:lnTo>
                  <a:lnTo>
                    <a:pt x="558620" y="202925"/>
                  </a:lnTo>
                  <a:lnTo>
                    <a:pt x="558485" y="203111"/>
                  </a:lnTo>
                  <a:lnTo>
                    <a:pt x="558378" y="203321"/>
                  </a:lnTo>
                  <a:lnTo>
                    <a:pt x="558177" y="203750"/>
                  </a:lnTo>
                  <a:lnTo>
                    <a:pt x="558050" y="203945"/>
                  </a:lnTo>
                  <a:lnTo>
                    <a:pt x="557919" y="204107"/>
                  </a:lnTo>
                  <a:lnTo>
                    <a:pt x="557781" y="204269"/>
                  </a:lnTo>
                  <a:lnTo>
                    <a:pt x="557634" y="204417"/>
                  </a:lnTo>
                  <a:lnTo>
                    <a:pt x="557476" y="204550"/>
                  </a:lnTo>
                  <a:lnTo>
                    <a:pt x="557306" y="204665"/>
                  </a:lnTo>
                  <a:lnTo>
                    <a:pt x="557052" y="204765"/>
                  </a:lnTo>
                  <a:lnTo>
                    <a:pt x="556767" y="204822"/>
                  </a:lnTo>
                  <a:lnTo>
                    <a:pt x="556470" y="204846"/>
                  </a:lnTo>
                  <a:lnTo>
                    <a:pt x="556166" y="204855"/>
                  </a:lnTo>
                  <a:lnTo>
                    <a:pt x="555873" y="204855"/>
                  </a:lnTo>
                  <a:lnTo>
                    <a:pt x="555623" y="204860"/>
                  </a:lnTo>
                  <a:lnTo>
                    <a:pt x="555374" y="204855"/>
                  </a:lnTo>
                  <a:lnTo>
                    <a:pt x="555120" y="204836"/>
                  </a:lnTo>
                  <a:lnTo>
                    <a:pt x="554875" y="204808"/>
                  </a:lnTo>
                  <a:lnTo>
                    <a:pt x="554630" y="204760"/>
                  </a:lnTo>
                  <a:lnTo>
                    <a:pt x="554416" y="204698"/>
                  </a:lnTo>
                  <a:lnTo>
                    <a:pt x="554206" y="204617"/>
                  </a:lnTo>
                  <a:lnTo>
                    <a:pt x="553996" y="204527"/>
                  </a:lnTo>
                  <a:lnTo>
                    <a:pt x="553786" y="204446"/>
                  </a:lnTo>
                  <a:lnTo>
                    <a:pt x="553573" y="204374"/>
                  </a:lnTo>
                  <a:lnTo>
                    <a:pt x="553402" y="204331"/>
                  </a:lnTo>
                  <a:lnTo>
                    <a:pt x="553050" y="204264"/>
                  </a:lnTo>
                  <a:lnTo>
                    <a:pt x="552698" y="204212"/>
                  </a:lnTo>
                  <a:lnTo>
                    <a:pt x="552472" y="204202"/>
                  </a:lnTo>
                  <a:lnTo>
                    <a:pt x="552005" y="204231"/>
                  </a:lnTo>
                  <a:lnTo>
                    <a:pt x="551791" y="204217"/>
                  </a:lnTo>
                  <a:lnTo>
                    <a:pt x="551134" y="203707"/>
                  </a:lnTo>
                  <a:lnTo>
                    <a:pt x="551126" y="203569"/>
                  </a:lnTo>
                  <a:lnTo>
                    <a:pt x="551174" y="203407"/>
                  </a:lnTo>
                  <a:lnTo>
                    <a:pt x="551257" y="203235"/>
                  </a:lnTo>
                  <a:lnTo>
                    <a:pt x="551352" y="203068"/>
                  </a:lnTo>
                  <a:lnTo>
                    <a:pt x="551542" y="202720"/>
                  </a:lnTo>
                  <a:lnTo>
                    <a:pt x="551653" y="202535"/>
                  </a:lnTo>
                  <a:lnTo>
                    <a:pt x="551772" y="202358"/>
                  </a:lnTo>
                  <a:lnTo>
                    <a:pt x="551898" y="202187"/>
                  </a:lnTo>
                  <a:lnTo>
                    <a:pt x="552037" y="202025"/>
                  </a:lnTo>
                  <a:lnTo>
                    <a:pt x="552353" y="201772"/>
                  </a:lnTo>
                  <a:lnTo>
                    <a:pt x="552650" y="201486"/>
                  </a:lnTo>
                  <a:lnTo>
                    <a:pt x="552785" y="201334"/>
                  </a:lnTo>
                  <a:lnTo>
                    <a:pt x="552923" y="201162"/>
                  </a:lnTo>
                  <a:lnTo>
                    <a:pt x="553062" y="200981"/>
                  </a:lnTo>
                  <a:lnTo>
                    <a:pt x="553185" y="200795"/>
                  </a:lnTo>
                  <a:lnTo>
                    <a:pt x="553296" y="200605"/>
                  </a:lnTo>
                  <a:lnTo>
                    <a:pt x="553387" y="200404"/>
                  </a:lnTo>
                  <a:lnTo>
                    <a:pt x="553458" y="200166"/>
                  </a:lnTo>
                  <a:lnTo>
                    <a:pt x="553497" y="199914"/>
                  </a:lnTo>
                  <a:lnTo>
                    <a:pt x="553553" y="199399"/>
                  </a:lnTo>
                  <a:lnTo>
                    <a:pt x="553608" y="199151"/>
                  </a:lnTo>
                  <a:lnTo>
                    <a:pt x="553688" y="198918"/>
                  </a:lnTo>
                  <a:lnTo>
                    <a:pt x="553779" y="198689"/>
                  </a:lnTo>
                  <a:lnTo>
                    <a:pt x="553878" y="198465"/>
                  </a:lnTo>
                  <a:lnTo>
                    <a:pt x="554202" y="197812"/>
                  </a:lnTo>
                  <a:lnTo>
                    <a:pt x="554606" y="197321"/>
                  </a:lnTo>
                  <a:lnTo>
                    <a:pt x="554978" y="197059"/>
                  </a:lnTo>
                  <a:lnTo>
                    <a:pt x="555204" y="196850"/>
                  </a:lnTo>
                  <a:lnTo>
                    <a:pt x="555425" y="196630"/>
                  </a:lnTo>
                  <a:lnTo>
                    <a:pt x="555635" y="196402"/>
                  </a:lnTo>
                  <a:lnTo>
                    <a:pt x="555821" y="196159"/>
                  </a:lnTo>
                  <a:lnTo>
                    <a:pt x="555980" y="195901"/>
                  </a:lnTo>
                  <a:lnTo>
                    <a:pt x="556110" y="195606"/>
                  </a:lnTo>
                  <a:lnTo>
                    <a:pt x="556209" y="195287"/>
                  </a:lnTo>
                  <a:lnTo>
                    <a:pt x="556280" y="194958"/>
                  </a:lnTo>
                  <a:lnTo>
                    <a:pt x="556344" y="194629"/>
                  </a:lnTo>
                  <a:lnTo>
                    <a:pt x="556482" y="193809"/>
                  </a:lnTo>
                  <a:lnTo>
                    <a:pt x="556546" y="193318"/>
                  </a:lnTo>
                  <a:lnTo>
                    <a:pt x="556585" y="192823"/>
                  </a:lnTo>
                  <a:lnTo>
                    <a:pt x="556605" y="192322"/>
                  </a:lnTo>
                  <a:lnTo>
                    <a:pt x="556601" y="191832"/>
                  </a:lnTo>
                  <a:lnTo>
                    <a:pt x="556581" y="191546"/>
                  </a:lnTo>
                  <a:lnTo>
                    <a:pt x="556498" y="190979"/>
                  </a:lnTo>
                  <a:lnTo>
                    <a:pt x="556470" y="190698"/>
                  </a:lnTo>
                  <a:lnTo>
                    <a:pt x="556470" y="190416"/>
                  </a:lnTo>
                  <a:lnTo>
                    <a:pt x="556514" y="190164"/>
                  </a:lnTo>
                  <a:lnTo>
                    <a:pt x="556589" y="189911"/>
                  </a:lnTo>
                  <a:lnTo>
                    <a:pt x="556668" y="189663"/>
                  </a:lnTo>
                  <a:lnTo>
                    <a:pt x="556736" y="189416"/>
                  </a:lnTo>
                  <a:lnTo>
                    <a:pt x="556767" y="189163"/>
                  </a:lnTo>
                  <a:lnTo>
                    <a:pt x="556720" y="188772"/>
                  </a:lnTo>
                  <a:lnTo>
                    <a:pt x="556585" y="188382"/>
                  </a:lnTo>
                  <a:lnTo>
                    <a:pt x="556411" y="187991"/>
                  </a:lnTo>
                  <a:lnTo>
                    <a:pt x="556249" y="187595"/>
                  </a:lnTo>
                  <a:lnTo>
                    <a:pt x="556138" y="187190"/>
                  </a:lnTo>
                  <a:lnTo>
                    <a:pt x="556102" y="186795"/>
                  </a:lnTo>
                  <a:lnTo>
                    <a:pt x="556106" y="186394"/>
                  </a:lnTo>
                  <a:lnTo>
                    <a:pt x="556126" y="185989"/>
                  </a:lnTo>
                  <a:lnTo>
                    <a:pt x="556130" y="185584"/>
                  </a:lnTo>
                  <a:lnTo>
                    <a:pt x="556094" y="185189"/>
                  </a:lnTo>
                  <a:lnTo>
                    <a:pt x="556027" y="184836"/>
                  </a:lnTo>
                  <a:lnTo>
                    <a:pt x="555936" y="184484"/>
                  </a:lnTo>
                  <a:lnTo>
                    <a:pt x="555825" y="184136"/>
                  </a:lnTo>
                  <a:lnTo>
                    <a:pt x="555706" y="183793"/>
                  </a:lnTo>
                  <a:lnTo>
                    <a:pt x="555580" y="183454"/>
                  </a:lnTo>
                  <a:lnTo>
                    <a:pt x="555346" y="182892"/>
                  </a:lnTo>
                  <a:lnTo>
                    <a:pt x="555215" y="182611"/>
                  </a:lnTo>
                  <a:lnTo>
                    <a:pt x="555081" y="182339"/>
                  </a:lnTo>
                  <a:lnTo>
                    <a:pt x="554938" y="182068"/>
                  </a:lnTo>
                  <a:lnTo>
                    <a:pt x="554919" y="181648"/>
                  </a:lnTo>
                  <a:lnTo>
                    <a:pt x="554915" y="181219"/>
                  </a:lnTo>
                  <a:lnTo>
                    <a:pt x="554935" y="180795"/>
                  </a:lnTo>
                  <a:lnTo>
                    <a:pt x="554970" y="180371"/>
                  </a:lnTo>
                  <a:lnTo>
                    <a:pt x="555025" y="179952"/>
                  </a:lnTo>
                  <a:lnTo>
                    <a:pt x="555105" y="179556"/>
                  </a:lnTo>
                  <a:lnTo>
                    <a:pt x="555204" y="179161"/>
                  </a:lnTo>
                  <a:lnTo>
                    <a:pt x="555552" y="177988"/>
                  </a:lnTo>
                  <a:lnTo>
                    <a:pt x="555695" y="177569"/>
                  </a:lnTo>
                  <a:lnTo>
                    <a:pt x="555861" y="177150"/>
                  </a:lnTo>
                  <a:lnTo>
                    <a:pt x="556019" y="176730"/>
                  </a:lnTo>
                  <a:lnTo>
                    <a:pt x="556122" y="176321"/>
                  </a:lnTo>
                  <a:lnTo>
                    <a:pt x="556138" y="175915"/>
                  </a:lnTo>
                  <a:lnTo>
                    <a:pt x="556039" y="175568"/>
                  </a:lnTo>
                  <a:lnTo>
                    <a:pt x="555845" y="175224"/>
                  </a:lnTo>
                  <a:lnTo>
                    <a:pt x="555627" y="174886"/>
                  </a:lnTo>
                  <a:lnTo>
                    <a:pt x="555441" y="174548"/>
                  </a:lnTo>
                  <a:lnTo>
                    <a:pt x="555346" y="174200"/>
                  </a:lnTo>
                  <a:lnTo>
                    <a:pt x="555346" y="174038"/>
                  </a:lnTo>
                  <a:lnTo>
                    <a:pt x="555410" y="173542"/>
                  </a:lnTo>
                  <a:lnTo>
                    <a:pt x="555417" y="173380"/>
                  </a:lnTo>
                  <a:lnTo>
                    <a:pt x="555410" y="173137"/>
                  </a:lnTo>
                  <a:lnTo>
                    <a:pt x="555386" y="172890"/>
                  </a:lnTo>
                  <a:lnTo>
                    <a:pt x="555346" y="172642"/>
                  </a:lnTo>
                  <a:lnTo>
                    <a:pt x="555295" y="172403"/>
                  </a:lnTo>
                  <a:lnTo>
                    <a:pt x="555220" y="172170"/>
                  </a:lnTo>
                  <a:lnTo>
                    <a:pt x="555097" y="171927"/>
                  </a:lnTo>
                  <a:lnTo>
                    <a:pt x="554930" y="171698"/>
                  </a:lnTo>
                  <a:lnTo>
                    <a:pt x="554752" y="171479"/>
                  </a:lnTo>
                  <a:lnTo>
                    <a:pt x="554590" y="171250"/>
                  </a:lnTo>
                  <a:lnTo>
                    <a:pt x="554475" y="171007"/>
                  </a:lnTo>
                  <a:lnTo>
                    <a:pt x="554428" y="170717"/>
                  </a:lnTo>
                  <a:lnTo>
                    <a:pt x="554444" y="170397"/>
                  </a:lnTo>
                  <a:lnTo>
                    <a:pt x="554471" y="170083"/>
                  </a:lnTo>
                  <a:lnTo>
                    <a:pt x="554471" y="169782"/>
                  </a:lnTo>
                  <a:lnTo>
                    <a:pt x="554392" y="169525"/>
                  </a:lnTo>
                  <a:lnTo>
                    <a:pt x="554258" y="169358"/>
                  </a:lnTo>
                  <a:lnTo>
                    <a:pt x="554083" y="169215"/>
                  </a:lnTo>
                  <a:lnTo>
                    <a:pt x="553699" y="168949"/>
                  </a:lnTo>
                  <a:lnTo>
                    <a:pt x="553529" y="168796"/>
                  </a:lnTo>
                  <a:lnTo>
                    <a:pt x="553319" y="168529"/>
                  </a:lnTo>
                  <a:lnTo>
                    <a:pt x="553133" y="168239"/>
                  </a:lnTo>
                  <a:lnTo>
                    <a:pt x="552967" y="167934"/>
                  </a:lnTo>
                  <a:lnTo>
                    <a:pt x="552817" y="167619"/>
                  </a:lnTo>
                  <a:lnTo>
                    <a:pt x="552555" y="166990"/>
                  </a:lnTo>
                  <a:lnTo>
                    <a:pt x="552444" y="166676"/>
                  </a:lnTo>
                  <a:lnTo>
                    <a:pt x="552345" y="166351"/>
                  </a:lnTo>
                  <a:lnTo>
                    <a:pt x="552270" y="166027"/>
                  </a:lnTo>
                  <a:lnTo>
                    <a:pt x="552219" y="165703"/>
                  </a:lnTo>
                  <a:lnTo>
                    <a:pt x="552191" y="165279"/>
                  </a:lnTo>
                  <a:lnTo>
                    <a:pt x="552207" y="164850"/>
                  </a:lnTo>
                  <a:lnTo>
                    <a:pt x="552258" y="164417"/>
                  </a:lnTo>
                  <a:lnTo>
                    <a:pt x="552334" y="163988"/>
                  </a:lnTo>
                  <a:lnTo>
                    <a:pt x="552421" y="163569"/>
                  </a:lnTo>
                  <a:lnTo>
                    <a:pt x="552512" y="163211"/>
                  </a:lnTo>
                  <a:lnTo>
                    <a:pt x="552627" y="162863"/>
                  </a:lnTo>
                  <a:lnTo>
                    <a:pt x="552880" y="162172"/>
                  </a:lnTo>
                  <a:lnTo>
                    <a:pt x="553090" y="161562"/>
                  </a:lnTo>
                  <a:lnTo>
                    <a:pt x="553185" y="161305"/>
                  </a:lnTo>
                  <a:lnTo>
                    <a:pt x="553276" y="161043"/>
                  </a:lnTo>
                  <a:lnTo>
                    <a:pt x="553351" y="160781"/>
                  </a:lnTo>
                  <a:lnTo>
                    <a:pt x="553406" y="160514"/>
                  </a:lnTo>
                  <a:lnTo>
                    <a:pt x="553426" y="160214"/>
                  </a:lnTo>
                  <a:lnTo>
                    <a:pt x="553410" y="159904"/>
                  </a:lnTo>
                  <a:lnTo>
                    <a:pt x="553383" y="159594"/>
                  </a:lnTo>
                  <a:lnTo>
                    <a:pt x="553363" y="159284"/>
                  </a:lnTo>
                  <a:lnTo>
                    <a:pt x="553379" y="158980"/>
                  </a:lnTo>
                  <a:lnTo>
                    <a:pt x="553391" y="158851"/>
                  </a:lnTo>
                  <a:lnTo>
                    <a:pt x="553399" y="158713"/>
                  </a:lnTo>
                  <a:lnTo>
                    <a:pt x="553604" y="158365"/>
                  </a:lnTo>
                  <a:lnTo>
                    <a:pt x="553775" y="158417"/>
                  </a:lnTo>
                  <a:lnTo>
                    <a:pt x="553976" y="158508"/>
                  </a:lnTo>
                  <a:lnTo>
                    <a:pt x="554186" y="158617"/>
                  </a:lnTo>
                  <a:lnTo>
                    <a:pt x="554368" y="158722"/>
                  </a:lnTo>
                  <a:lnTo>
                    <a:pt x="554642" y="158903"/>
                  </a:lnTo>
                  <a:lnTo>
                    <a:pt x="554899" y="159122"/>
                  </a:lnTo>
                  <a:lnTo>
                    <a:pt x="555140" y="159365"/>
                  </a:lnTo>
                  <a:lnTo>
                    <a:pt x="555358" y="159628"/>
                  </a:lnTo>
                  <a:lnTo>
                    <a:pt x="555552" y="159894"/>
                  </a:lnTo>
                  <a:lnTo>
                    <a:pt x="555821" y="160300"/>
                  </a:lnTo>
                  <a:lnTo>
                    <a:pt x="555936" y="160509"/>
                  </a:lnTo>
                  <a:lnTo>
                    <a:pt x="556031" y="160728"/>
                  </a:lnTo>
                  <a:lnTo>
                    <a:pt x="556082" y="160948"/>
                  </a:lnTo>
                  <a:lnTo>
                    <a:pt x="556059" y="161248"/>
                  </a:lnTo>
                  <a:lnTo>
                    <a:pt x="555940" y="161558"/>
                  </a:lnTo>
                  <a:lnTo>
                    <a:pt x="555615" y="162201"/>
                  </a:lnTo>
                  <a:lnTo>
                    <a:pt x="555504" y="162525"/>
                  </a:lnTo>
                  <a:lnTo>
                    <a:pt x="555445" y="162820"/>
                  </a:lnTo>
                  <a:lnTo>
                    <a:pt x="555394" y="163116"/>
                  </a:lnTo>
                  <a:lnTo>
                    <a:pt x="555358" y="163416"/>
                  </a:lnTo>
                  <a:lnTo>
                    <a:pt x="555346" y="163716"/>
                  </a:lnTo>
                  <a:lnTo>
                    <a:pt x="555370" y="164007"/>
                  </a:lnTo>
                  <a:lnTo>
                    <a:pt x="555437" y="164283"/>
                  </a:lnTo>
                  <a:lnTo>
                    <a:pt x="555552" y="164560"/>
                  </a:lnTo>
                  <a:lnTo>
                    <a:pt x="555801" y="165103"/>
                  </a:lnTo>
                  <a:lnTo>
                    <a:pt x="555892" y="165384"/>
                  </a:lnTo>
                  <a:lnTo>
                    <a:pt x="555948" y="165851"/>
                  </a:lnTo>
                  <a:lnTo>
                    <a:pt x="555932" y="166332"/>
                  </a:lnTo>
                  <a:lnTo>
                    <a:pt x="555849" y="167314"/>
                  </a:lnTo>
                  <a:lnTo>
                    <a:pt x="555845" y="167795"/>
                  </a:lnTo>
                  <a:lnTo>
                    <a:pt x="555881" y="168215"/>
                  </a:lnTo>
                  <a:lnTo>
                    <a:pt x="555928" y="168634"/>
                  </a:lnTo>
                  <a:lnTo>
                    <a:pt x="555987" y="169053"/>
                  </a:lnTo>
                  <a:lnTo>
                    <a:pt x="556059" y="169468"/>
                  </a:lnTo>
                  <a:lnTo>
                    <a:pt x="556138" y="169883"/>
                  </a:lnTo>
                  <a:lnTo>
                    <a:pt x="556221" y="170288"/>
                  </a:lnTo>
                  <a:lnTo>
                    <a:pt x="556312" y="170683"/>
                  </a:lnTo>
                  <a:lnTo>
                    <a:pt x="556415" y="171083"/>
                  </a:lnTo>
                  <a:lnTo>
                    <a:pt x="556526" y="171479"/>
                  </a:lnTo>
                  <a:lnTo>
                    <a:pt x="556649" y="171870"/>
                  </a:lnTo>
                  <a:lnTo>
                    <a:pt x="556803" y="172299"/>
                  </a:lnTo>
                  <a:lnTo>
                    <a:pt x="556973" y="172718"/>
                  </a:lnTo>
                  <a:lnTo>
                    <a:pt x="557155" y="173137"/>
                  </a:lnTo>
                  <a:lnTo>
                    <a:pt x="557345" y="173557"/>
                  </a:lnTo>
                  <a:lnTo>
                    <a:pt x="557539" y="173966"/>
                  </a:lnTo>
                  <a:lnTo>
                    <a:pt x="557678" y="174233"/>
                  </a:lnTo>
                  <a:lnTo>
                    <a:pt x="558101" y="175024"/>
                  </a:lnTo>
                  <a:lnTo>
                    <a:pt x="558228" y="175296"/>
                  </a:lnTo>
                  <a:lnTo>
                    <a:pt x="558418" y="175753"/>
                  </a:lnTo>
                  <a:lnTo>
                    <a:pt x="558588" y="176220"/>
                  </a:lnTo>
                  <a:lnTo>
                    <a:pt x="558739" y="176697"/>
                  </a:lnTo>
                  <a:lnTo>
                    <a:pt x="558869" y="177178"/>
                  </a:lnTo>
                  <a:lnTo>
                    <a:pt x="558976" y="177664"/>
                  </a:lnTo>
                  <a:lnTo>
                    <a:pt x="559174" y="178932"/>
                  </a:lnTo>
                  <a:lnTo>
                    <a:pt x="559245" y="179351"/>
                  </a:lnTo>
                  <a:lnTo>
                    <a:pt x="559380" y="180200"/>
                  </a:lnTo>
                  <a:lnTo>
                    <a:pt x="559435" y="180633"/>
                  </a:lnTo>
                  <a:lnTo>
                    <a:pt x="559499" y="181062"/>
                  </a:lnTo>
                  <a:lnTo>
                    <a:pt x="559574" y="181486"/>
                  </a:lnTo>
                  <a:lnTo>
                    <a:pt x="559681" y="181905"/>
                  </a:lnTo>
                  <a:lnTo>
                    <a:pt x="559819" y="182301"/>
                  </a:lnTo>
                  <a:lnTo>
                    <a:pt x="559994" y="182687"/>
                  </a:lnTo>
                  <a:lnTo>
                    <a:pt x="560354" y="183449"/>
                  </a:lnTo>
                  <a:lnTo>
                    <a:pt x="560504" y="183845"/>
                  </a:lnTo>
                  <a:lnTo>
                    <a:pt x="560619" y="184269"/>
                  </a:lnTo>
                  <a:lnTo>
                    <a:pt x="560789" y="185136"/>
                  </a:lnTo>
                  <a:lnTo>
                    <a:pt x="560884" y="185565"/>
                  </a:lnTo>
                  <a:lnTo>
                    <a:pt x="561023" y="185980"/>
                  </a:lnTo>
                  <a:lnTo>
                    <a:pt x="561158" y="186270"/>
                  </a:lnTo>
                  <a:lnTo>
                    <a:pt x="561312" y="186556"/>
                  </a:lnTo>
                  <a:lnTo>
                    <a:pt x="561644" y="187124"/>
                  </a:lnTo>
                  <a:lnTo>
                    <a:pt x="561803" y="187409"/>
                  </a:lnTo>
                  <a:lnTo>
                    <a:pt x="562112" y="188034"/>
                  </a:lnTo>
                  <a:lnTo>
                    <a:pt x="562955" y="189949"/>
                  </a:lnTo>
                  <a:lnTo>
                    <a:pt x="563264" y="190574"/>
                  </a:lnTo>
                  <a:lnTo>
                    <a:pt x="563596" y="191217"/>
                  </a:lnTo>
                  <a:lnTo>
                    <a:pt x="563936" y="191856"/>
                  </a:lnTo>
                  <a:lnTo>
                    <a:pt x="564293" y="192485"/>
                  </a:lnTo>
                  <a:lnTo>
                    <a:pt x="564669" y="193099"/>
                  </a:lnTo>
                  <a:lnTo>
                    <a:pt x="565077" y="193695"/>
                  </a:lnTo>
                  <a:lnTo>
                    <a:pt x="565472" y="194219"/>
                  </a:lnTo>
                  <a:lnTo>
                    <a:pt x="565888" y="194729"/>
                  </a:lnTo>
                  <a:lnTo>
                    <a:pt x="566327" y="195229"/>
                  </a:lnTo>
                  <a:lnTo>
                    <a:pt x="566783" y="195706"/>
                  </a:lnTo>
                  <a:lnTo>
                    <a:pt x="567254" y="196163"/>
                  </a:lnTo>
                  <a:lnTo>
                    <a:pt x="567705" y="196559"/>
                  </a:lnTo>
                  <a:lnTo>
                    <a:pt x="568172" y="196940"/>
                  </a:lnTo>
                  <a:lnTo>
                    <a:pt x="568651" y="197307"/>
                  </a:lnTo>
                  <a:lnTo>
                    <a:pt x="569146" y="197650"/>
                  </a:lnTo>
                  <a:lnTo>
                    <a:pt x="569649" y="197979"/>
                  </a:lnTo>
                  <a:lnTo>
                    <a:pt x="570124" y="198255"/>
                  </a:lnTo>
                  <a:lnTo>
                    <a:pt x="570611" y="198513"/>
                  </a:lnTo>
                  <a:lnTo>
                    <a:pt x="571106" y="198760"/>
                  </a:lnTo>
                  <a:lnTo>
                    <a:pt x="572103" y="199237"/>
                  </a:lnTo>
                  <a:lnTo>
                    <a:pt x="573231" y="199785"/>
                  </a:lnTo>
                  <a:lnTo>
                    <a:pt x="573801" y="200047"/>
                  </a:lnTo>
                  <a:lnTo>
                    <a:pt x="574375" y="200290"/>
                  </a:lnTo>
                  <a:lnTo>
                    <a:pt x="574961" y="200505"/>
                  </a:lnTo>
                  <a:lnTo>
                    <a:pt x="575385" y="200638"/>
                  </a:lnTo>
                  <a:lnTo>
                    <a:pt x="575816" y="200767"/>
                  </a:lnTo>
                  <a:lnTo>
                    <a:pt x="576248" y="200881"/>
                  </a:lnTo>
                  <a:lnTo>
                    <a:pt x="576683" y="200976"/>
                  </a:lnTo>
                  <a:lnTo>
                    <a:pt x="577123" y="201048"/>
                  </a:lnTo>
                  <a:lnTo>
                    <a:pt x="577562" y="201100"/>
                  </a:lnTo>
                  <a:lnTo>
                    <a:pt x="578010" y="201134"/>
                  </a:lnTo>
                  <a:lnTo>
                    <a:pt x="578457" y="201143"/>
                  </a:lnTo>
                  <a:lnTo>
                    <a:pt x="578904" y="201138"/>
                  </a:lnTo>
                  <a:lnTo>
                    <a:pt x="579347" y="201110"/>
                  </a:lnTo>
                  <a:lnTo>
                    <a:pt x="579676" y="201062"/>
                  </a:lnTo>
                  <a:lnTo>
                    <a:pt x="580009" y="200995"/>
                  </a:lnTo>
                  <a:lnTo>
                    <a:pt x="580333" y="200914"/>
                  </a:lnTo>
                  <a:lnTo>
                    <a:pt x="580654" y="200819"/>
                  </a:lnTo>
                  <a:lnTo>
                    <a:pt x="580971" y="200714"/>
                  </a:lnTo>
                  <a:lnTo>
                    <a:pt x="581212" y="200619"/>
                  </a:lnTo>
                  <a:lnTo>
                    <a:pt x="581679" y="200404"/>
                  </a:lnTo>
                  <a:lnTo>
                    <a:pt x="581909" y="200290"/>
                  </a:lnTo>
                  <a:lnTo>
                    <a:pt x="582146" y="200180"/>
                  </a:lnTo>
                  <a:lnTo>
                    <a:pt x="582439" y="200066"/>
                  </a:lnTo>
                  <a:lnTo>
                    <a:pt x="582752" y="199966"/>
                  </a:lnTo>
                  <a:lnTo>
                    <a:pt x="583057" y="199861"/>
                  </a:lnTo>
                  <a:lnTo>
                    <a:pt x="583322" y="199728"/>
                  </a:lnTo>
                  <a:lnTo>
                    <a:pt x="583520" y="199547"/>
                  </a:lnTo>
                  <a:lnTo>
                    <a:pt x="583619" y="199347"/>
                  </a:lnTo>
                  <a:lnTo>
                    <a:pt x="583674" y="199118"/>
                  </a:lnTo>
                  <a:lnTo>
                    <a:pt x="583738" y="198622"/>
                  </a:lnTo>
                  <a:lnTo>
                    <a:pt x="583793" y="198389"/>
                  </a:lnTo>
                  <a:lnTo>
                    <a:pt x="583944" y="197965"/>
                  </a:lnTo>
                  <a:lnTo>
                    <a:pt x="584118" y="197545"/>
                  </a:lnTo>
                  <a:lnTo>
                    <a:pt x="584324" y="197135"/>
                  </a:lnTo>
                  <a:lnTo>
                    <a:pt x="584561" y="196759"/>
                  </a:lnTo>
                  <a:lnTo>
                    <a:pt x="584842" y="196430"/>
                  </a:lnTo>
                  <a:lnTo>
                    <a:pt x="585036" y="196263"/>
                  </a:lnTo>
                  <a:lnTo>
                    <a:pt x="585250" y="196116"/>
                  </a:lnTo>
                  <a:lnTo>
                    <a:pt x="585472" y="195973"/>
                  </a:lnTo>
                  <a:lnTo>
                    <a:pt x="585770" y="195787"/>
                  </a:lnTo>
                  <a:lnTo>
                    <a:pt x="586228" y="195482"/>
                  </a:lnTo>
                  <a:lnTo>
                    <a:pt x="586861" y="195072"/>
                  </a:lnTo>
                  <a:lnTo>
                    <a:pt x="587166" y="194848"/>
                  </a:lnTo>
                  <a:lnTo>
                    <a:pt x="587451" y="194605"/>
                  </a:lnTo>
                  <a:lnTo>
                    <a:pt x="587665" y="194395"/>
                  </a:lnTo>
                  <a:lnTo>
                    <a:pt x="587867" y="194171"/>
                  </a:lnTo>
                  <a:lnTo>
                    <a:pt x="588061" y="193938"/>
                  </a:lnTo>
                  <a:lnTo>
                    <a:pt x="588433" y="193461"/>
                  </a:lnTo>
                  <a:lnTo>
                    <a:pt x="588646" y="193166"/>
                  </a:lnTo>
                  <a:lnTo>
                    <a:pt x="589115" y="194393"/>
                  </a:lnTo>
                  <a:lnTo>
                    <a:pt x="588823" y="196206"/>
                  </a:lnTo>
                  <a:lnTo>
                    <a:pt x="590609" y="200562"/>
                  </a:lnTo>
                  <a:lnTo>
                    <a:pt x="592164" y="202036"/>
                  </a:lnTo>
                  <a:lnTo>
                    <a:pt x="593248" y="203539"/>
                  </a:lnTo>
                  <a:lnTo>
                    <a:pt x="593608" y="204365"/>
                  </a:lnTo>
                  <a:lnTo>
                    <a:pt x="594454" y="206582"/>
                  </a:lnTo>
                  <a:lnTo>
                    <a:pt x="594819" y="206825"/>
                  </a:lnTo>
                  <a:lnTo>
                    <a:pt x="594207" y="206709"/>
                  </a:lnTo>
                  <a:lnTo>
                    <a:pt x="592077" y="206337"/>
                  </a:lnTo>
                  <a:lnTo>
                    <a:pt x="592580" y="208415"/>
                  </a:lnTo>
                  <a:lnTo>
                    <a:pt x="588087" y="207629"/>
                  </a:lnTo>
                  <a:lnTo>
                    <a:pt x="583948" y="206900"/>
                  </a:lnTo>
                  <a:lnTo>
                    <a:pt x="583900" y="207152"/>
                  </a:lnTo>
                  <a:lnTo>
                    <a:pt x="583575" y="209035"/>
                  </a:lnTo>
                  <a:lnTo>
                    <a:pt x="583437" y="209887"/>
                  </a:lnTo>
                  <a:lnTo>
                    <a:pt x="582986" y="212446"/>
                  </a:lnTo>
                  <a:lnTo>
                    <a:pt x="585582" y="212904"/>
                  </a:lnTo>
                  <a:lnTo>
                    <a:pt x="587514" y="213237"/>
                  </a:lnTo>
                  <a:lnTo>
                    <a:pt x="592661" y="214143"/>
                  </a:lnTo>
                  <a:lnTo>
                    <a:pt x="594860" y="214533"/>
                  </a:lnTo>
                  <a:lnTo>
                    <a:pt x="595729" y="214696"/>
                  </a:lnTo>
                  <a:lnTo>
                    <a:pt x="596841" y="214886"/>
                  </a:lnTo>
                  <a:lnTo>
                    <a:pt x="599129" y="215324"/>
                  </a:lnTo>
                  <a:lnTo>
                    <a:pt x="598993" y="216125"/>
                  </a:lnTo>
                  <a:lnTo>
                    <a:pt x="605049" y="217196"/>
                  </a:lnTo>
                  <a:lnTo>
                    <a:pt x="604925" y="217874"/>
                  </a:lnTo>
                  <a:lnTo>
                    <a:pt x="603450" y="217612"/>
                  </a:lnTo>
                  <a:lnTo>
                    <a:pt x="602730" y="221742"/>
                  </a:lnTo>
                  <a:lnTo>
                    <a:pt x="603503" y="221878"/>
                  </a:lnTo>
                  <a:lnTo>
                    <a:pt x="603155" y="223883"/>
                  </a:lnTo>
                  <a:lnTo>
                    <a:pt x="605849" y="224408"/>
                  </a:lnTo>
                  <a:lnTo>
                    <a:pt x="606303" y="224462"/>
                  </a:lnTo>
                  <a:lnTo>
                    <a:pt x="608297" y="224812"/>
                  </a:lnTo>
                  <a:lnTo>
                    <a:pt x="609181" y="219908"/>
                  </a:lnTo>
                  <a:lnTo>
                    <a:pt x="609515" y="217964"/>
                  </a:lnTo>
                  <a:lnTo>
                    <a:pt x="613434" y="218660"/>
                  </a:lnTo>
                  <a:lnTo>
                    <a:pt x="613866" y="218736"/>
                  </a:lnTo>
                  <a:lnTo>
                    <a:pt x="612010" y="229430"/>
                  </a:lnTo>
                  <a:lnTo>
                    <a:pt x="614132" y="229802"/>
                  </a:lnTo>
                  <a:lnTo>
                    <a:pt x="615535" y="221718"/>
                  </a:lnTo>
                  <a:lnTo>
                    <a:pt x="617671" y="222072"/>
                  </a:lnTo>
                  <a:lnTo>
                    <a:pt x="617626" y="222340"/>
                  </a:lnTo>
                  <a:lnTo>
                    <a:pt x="619762" y="222698"/>
                  </a:lnTo>
                  <a:lnTo>
                    <a:pt x="619354" y="225041"/>
                  </a:lnTo>
                  <a:lnTo>
                    <a:pt x="621042" y="225328"/>
                  </a:lnTo>
                  <a:lnTo>
                    <a:pt x="620467" y="228632"/>
                  </a:lnTo>
                  <a:lnTo>
                    <a:pt x="622164" y="228939"/>
                  </a:lnTo>
                  <a:lnTo>
                    <a:pt x="622137" y="229091"/>
                  </a:lnTo>
                  <a:lnTo>
                    <a:pt x="621781" y="231142"/>
                  </a:lnTo>
                  <a:lnTo>
                    <a:pt x="622634" y="231281"/>
                  </a:lnTo>
                  <a:lnTo>
                    <a:pt x="634509" y="233431"/>
                  </a:lnTo>
                  <a:lnTo>
                    <a:pt x="633899" y="238121"/>
                  </a:lnTo>
                  <a:lnTo>
                    <a:pt x="631784" y="249161"/>
                  </a:lnTo>
                  <a:lnTo>
                    <a:pt x="647100" y="251832"/>
                  </a:lnTo>
                  <a:lnTo>
                    <a:pt x="648356" y="244613"/>
                  </a:lnTo>
                  <a:lnTo>
                    <a:pt x="650291" y="233417"/>
                  </a:lnTo>
                  <a:lnTo>
                    <a:pt x="651092" y="228898"/>
                  </a:lnTo>
                  <a:lnTo>
                    <a:pt x="652616" y="220233"/>
                  </a:lnTo>
                  <a:lnTo>
                    <a:pt x="652685" y="219797"/>
                  </a:lnTo>
                  <a:lnTo>
                    <a:pt x="652747" y="219349"/>
                  </a:lnTo>
                  <a:lnTo>
                    <a:pt x="652996" y="217945"/>
                  </a:lnTo>
                  <a:lnTo>
                    <a:pt x="653451" y="215414"/>
                  </a:lnTo>
                  <a:lnTo>
                    <a:pt x="653784" y="213480"/>
                  </a:lnTo>
                  <a:lnTo>
                    <a:pt x="653954" y="212507"/>
                  </a:lnTo>
                  <a:lnTo>
                    <a:pt x="654234" y="210874"/>
                  </a:lnTo>
                  <a:lnTo>
                    <a:pt x="654437" y="209713"/>
                  </a:lnTo>
                  <a:lnTo>
                    <a:pt x="654673" y="208334"/>
                  </a:lnTo>
                  <a:lnTo>
                    <a:pt x="654971" y="206617"/>
                  </a:lnTo>
                  <a:lnTo>
                    <a:pt x="655316" y="204668"/>
                  </a:lnTo>
                  <a:lnTo>
                    <a:pt x="655613" y="202953"/>
                  </a:lnTo>
                  <a:lnTo>
                    <a:pt x="656059" y="200414"/>
                  </a:lnTo>
                  <a:lnTo>
                    <a:pt x="656263" y="199261"/>
                  </a:lnTo>
                  <a:lnTo>
                    <a:pt x="656943" y="195343"/>
                  </a:lnTo>
                  <a:lnTo>
                    <a:pt x="657051" y="194740"/>
                  </a:lnTo>
                  <a:lnTo>
                    <a:pt x="656333" y="193994"/>
                  </a:lnTo>
                  <a:lnTo>
                    <a:pt x="655706" y="193593"/>
                  </a:lnTo>
                  <a:lnTo>
                    <a:pt x="655581" y="193117"/>
                  </a:lnTo>
                  <a:lnTo>
                    <a:pt x="655704" y="192298"/>
                  </a:lnTo>
                  <a:lnTo>
                    <a:pt x="655415" y="191797"/>
                  </a:lnTo>
                  <a:lnTo>
                    <a:pt x="654928" y="191788"/>
                  </a:lnTo>
                  <a:lnTo>
                    <a:pt x="654441" y="191669"/>
                  </a:lnTo>
                  <a:lnTo>
                    <a:pt x="653938" y="191588"/>
                  </a:lnTo>
                  <a:lnTo>
                    <a:pt x="653245" y="191183"/>
                  </a:lnTo>
                  <a:lnTo>
                    <a:pt x="652541" y="190658"/>
                  </a:lnTo>
                  <a:lnTo>
                    <a:pt x="651745" y="190349"/>
                  </a:lnTo>
                  <a:lnTo>
                    <a:pt x="650918" y="190106"/>
                  </a:lnTo>
                  <a:lnTo>
                    <a:pt x="650035" y="189972"/>
                  </a:lnTo>
                  <a:lnTo>
                    <a:pt x="649105" y="189920"/>
                  </a:lnTo>
                  <a:lnTo>
                    <a:pt x="648416" y="189734"/>
                  </a:lnTo>
                  <a:lnTo>
                    <a:pt x="649032" y="189368"/>
                  </a:lnTo>
                  <a:lnTo>
                    <a:pt x="649293" y="189368"/>
                  </a:lnTo>
                  <a:lnTo>
                    <a:pt x="649554" y="189387"/>
                  </a:lnTo>
                  <a:lnTo>
                    <a:pt x="649816" y="189430"/>
                  </a:lnTo>
                  <a:lnTo>
                    <a:pt x="650073" y="189492"/>
                  </a:lnTo>
                  <a:lnTo>
                    <a:pt x="650318" y="189573"/>
                  </a:lnTo>
                  <a:lnTo>
                    <a:pt x="650560" y="189663"/>
                  </a:lnTo>
                  <a:lnTo>
                    <a:pt x="651043" y="189830"/>
                  </a:lnTo>
                  <a:lnTo>
                    <a:pt x="651724" y="190040"/>
                  </a:lnTo>
                  <a:lnTo>
                    <a:pt x="652108" y="190135"/>
                  </a:lnTo>
                  <a:lnTo>
                    <a:pt x="652298" y="190188"/>
                  </a:lnTo>
                  <a:lnTo>
                    <a:pt x="652484" y="190254"/>
                  </a:lnTo>
                  <a:lnTo>
                    <a:pt x="652646" y="190326"/>
                  </a:lnTo>
                  <a:lnTo>
                    <a:pt x="652808" y="190412"/>
                  </a:lnTo>
                  <a:lnTo>
                    <a:pt x="653121" y="190588"/>
                  </a:lnTo>
                  <a:lnTo>
                    <a:pt x="653394" y="190721"/>
                  </a:lnTo>
                  <a:lnTo>
                    <a:pt x="653949" y="191045"/>
                  </a:lnTo>
                  <a:lnTo>
                    <a:pt x="654055" y="191188"/>
                  </a:lnTo>
                  <a:lnTo>
                    <a:pt x="654265" y="191446"/>
                  </a:lnTo>
                  <a:lnTo>
                    <a:pt x="654515" y="191469"/>
                  </a:lnTo>
                  <a:lnTo>
                    <a:pt x="654728" y="191403"/>
                  </a:lnTo>
                  <a:lnTo>
                    <a:pt x="654859" y="191422"/>
                  </a:lnTo>
                  <a:lnTo>
                    <a:pt x="654994" y="191469"/>
                  </a:lnTo>
                  <a:lnTo>
                    <a:pt x="655124" y="191546"/>
                  </a:lnTo>
                  <a:lnTo>
                    <a:pt x="655255" y="191631"/>
                  </a:lnTo>
                  <a:lnTo>
                    <a:pt x="655532" y="191827"/>
                  </a:lnTo>
                  <a:lnTo>
                    <a:pt x="655754" y="192146"/>
                  </a:lnTo>
                  <a:lnTo>
                    <a:pt x="655746" y="192294"/>
                  </a:lnTo>
                  <a:lnTo>
                    <a:pt x="655726" y="192446"/>
                  </a:lnTo>
                  <a:lnTo>
                    <a:pt x="655952" y="192751"/>
                  </a:lnTo>
                  <a:lnTo>
                    <a:pt x="656312" y="192789"/>
                  </a:lnTo>
                  <a:lnTo>
                    <a:pt x="656474" y="192851"/>
                  </a:lnTo>
                  <a:lnTo>
                    <a:pt x="656629" y="192923"/>
                  </a:lnTo>
                  <a:lnTo>
                    <a:pt x="656779" y="193009"/>
                  </a:lnTo>
                  <a:lnTo>
                    <a:pt x="656925" y="193104"/>
                  </a:lnTo>
                  <a:lnTo>
                    <a:pt x="657171" y="193328"/>
                  </a:lnTo>
                  <a:lnTo>
                    <a:pt x="657963" y="193523"/>
                  </a:lnTo>
                  <a:lnTo>
                    <a:pt x="658109" y="193547"/>
                  </a:lnTo>
                  <a:lnTo>
                    <a:pt x="658267" y="193638"/>
                  </a:lnTo>
                  <a:lnTo>
                    <a:pt x="658434" y="193757"/>
                  </a:lnTo>
                  <a:lnTo>
                    <a:pt x="658600" y="193857"/>
                  </a:lnTo>
                  <a:lnTo>
                    <a:pt x="658964" y="193824"/>
                  </a:lnTo>
                  <a:lnTo>
                    <a:pt x="659265" y="193700"/>
                  </a:lnTo>
                  <a:lnTo>
                    <a:pt x="659447" y="193743"/>
                  </a:lnTo>
                  <a:lnTo>
                    <a:pt x="659629" y="193862"/>
                  </a:lnTo>
                  <a:lnTo>
                    <a:pt x="660013" y="194190"/>
                  </a:lnTo>
                  <a:lnTo>
                    <a:pt x="660211" y="194324"/>
                  </a:lnTo>
                  <a:lnTo>
                    <a:pt x="660496" y="194438"/>
                  </a:lnTo>
                  <a:lnTo>
                    <a:pt x="660797" y="194524"/>
                  </a:lnTo>
                  <a:lnTo>
                    <a:pt x="661411" y="194667"/>
                  </a:lnTo>
                  <a:lnTo>
                    <a:pt x="661711" y="194753"/>
                  </a:lnTo>
                  <a:lnTo>
                    <a:pt x="662274" y="194958"/>
                  </a:lnTo>
                  <a:lnTo>
                    <a:pt x="662832" y="195177"/>
                  </a:lnTo>
                  <a:lnTo>
                    <a:pt x="663647" y="195482"/>
                  </a:lnTo>
                  <a:lnTo>
                    <a:pt x="664190" y="195673"/>
                  </a:lnTo>
                  <a:lnTo>
                    <a:pt x="664459" y="195758"/>
                  </a:lnTo>
                  <a:lnTo>
                    <a:pt x="664768" y="195849"/>
                  </a:lnTo>
                  <a:lnTo>
                    <a:pt x="665076" y="195930"/>
                  </a:lnTo>
                  <a:lnTo>
                    <a:pt x="665702" y="196073"/>
                  </a:lnTo>
                  <a:lnTo>
                    <a:pt x="666015" y="196139"/>
                  </a:lnTo>
                  <a:lnTo>
                    <a:pt x="666470" y="196230"/>
                  </a:lnTo>
                  <a:lnTo>
                    <a:pt x="667396" y="196378"/>
                  </a:lnTo>
                  <a:lnTo>
                    <a:pt x="667859" y="196435"/>
                  </a:lnTo>
                  <a:lnTo>
                    <a:pt x="668322" y="196483"/>
                  </a:lnTo>
                  <a:lnTo>
                    <a:pt x="668714" y="196516"/>
                  </a:lnTo>
                  <a:lnTo>
                    <a:pt x="669498" y="196554"/>
                  </a:lnTo>
                  <a:lnTo>
                    <a:pt x="670282" y="196568"/>
                  </a:lnTo>
                  <a:lnTo>
                    <a:pt x="670717" y="196568"/>
                  </a:lnTo>
                  <a:lnTo>
                    <a:pt x="671584" y="196545"/>
                  </a:lnTo>
                  <a:lnTo>
                    <a:pt x="672447" y="196506"/>
                  </a:lnTo>
                  <a:lnTo>
                    <a:pt x="673389" y="196483"/>
                  </a:lnTo>
                  <a:lnTo>
                    <a:pt x="673698" y="196468"/>
                  </a:lnTo>
                  <a:lnTo>
                    <a:pt x="674011" y="196435"/>
                  </a:lnTo>
                  <a:lnTo>
                    <a:pt x="674399" y="196368"/>
                  </a:lnTo>
                  <a:lnTo>
                    <a:pt x="674783" y="196282"/>
                  </a:lnTo>
                  <a:lnTo>
                    <a:pt x="675551" y="196078"/>
                  </a:lnTo>
                  <a:lnTo>
                    <a:pt x="675931" y="195963"/>
                  </a:lnTo>
                  <a:lnTo>
                    <a:pt x="676996" y="195663"/>
                  </a:lnTo>
                  <a:lnTo>
                    <a:pt x="677522" y="195496"/>
                  </a:lnTo>
                  <a:lnTo>
                    <a:pt x="678029" y="195296"/>
                  </a:lnTo>
                  <a:lnTo>
                    <a:pt x="678512" y="195053"/>
                  </a:lnTo>
                  <a:lnTo>
                    <a:pt x="678769" y="194896"/>
                  </a:lnTo>
                  <a:lnTo>
                    <a:pt x="679019" y="194724"/>
                  </a:lnTo>
                  <a:lnTo>
                    <a:pt x="679260" y="194543"/>
                  </a:lnTo>
                  <a:lnTo>
                    <a:pt x="679502" y="194357"/>
                  </a:lnTo>
                  <a:lnTo>
                    <a:pt x="680004" y="193957"/>
                  </a:lnTo>
                  <a:lnTo>
                    <a:pt x="680523" y="193509"/>
                  </a:lnTo>
                  <a:lnTo>
                    <a:pt x="680772" y="193276"/>
                  </a:lnTo>
                  <a:lnTo>
                    <a:pt x="681014" y="193033"/>
                  </a:lnTo>
                  <a:lnTo>
                    <a:pt x="681228" y="192809"/>
                  </a:lnTo>
                  <a:lnTo>
                    <a:pt x="681437" y="192580"/>
                  </a:lnTo>
                  <a:lnTo>
                    <a:pt x="681639" y="192346"/>
                  </a:lnTo>
                  <a:lnTo>
                    <a:pt x="681825" y="192099"/>
                  </a:lnTo>
                  <a:lnTo>
                    <a:pt x="681992" y="191841"/>
                  </a:lnTo>
                  <a:lnTo>
                    <a:pt x="682118" y="191593"/>
                  </a:lnTo>
                  <a:lnTo>
                    <a:pt x="682221" y="191336"/>
                  </a:lnTo>
                  <a:lnTo>
                    <a:pt x="682411" y="190802"/>
                  </a:lnTo>
                  <a:lnTo>
                    <a:pt x="682518" y="190540"/>
                  </a:lnTo>
                  <a:lnTo>
                    <a:pt x="682641" y="190302"/>
                  </a:lnTo>
                  <a:lnTo>
                    <a:pt x="682772" y="190064"/>
                  </a:lnTo>
                  <a:lnTo>
                    <a:pt x="682906" y="189830"/>
                  </a:lnTo>
                  <a:lnTo>
                    <a:pt x="683033" y="189587"/>
                  </a:lnTo>
                  <a:lnTo>
                    <a:pt x="683144" y="189344"/>
                  </a:lnTo>
                  <a:lnTo>
                    <a:pt x="683259" y="189053"/>
                  </a:lnTo>
                  <a:lnTo>
                    <a:pt x="683361" y="188753"/>
                  </a:lnTo>
                  <a:lnTo>
                    <a:pt x="683452" y="188453"/>
                  </a:lnTo>
                  <a:lnTo>
                    <a:pt x="683524" y="188148"/>
                  </a:lnTo>
                  <a:lnTo>
                    <a:pt x="683575" y="187843"/>
                  </a:lnTo>
                  <a:lnTo>
                    <a:pt x="683619" y="187433"/>
                  </a:lnTo>
                  <a:lnTo>
                    <a:pt x="683627" y="187228"/>
                  </a:lnTo>
                  <a:lnTo>
                    <a:pt x="683623" y="187028"/>
                  </a:lnTo>
                  <a:lnTo>
                    <a:pt x="683591" y="186833"/>
                  </a:lnTo>
                  <a:lnTo>
                    <a:pt x="683551" y="186671"/>
                  </a:lnTo>
                  <a:lnTo>
                    <a:pt x="683496" y="186509"/>
                  </a:lnTo>
                  <a:lnTo>
                    <a:pt x="683429" y="186352"/>
                  </a:lnTo>
                  <a:lnTo>
                    <a:pt x="683349" y="186204"/>
                  </a:lnTo>
                  <a:lnTo>
                    <a:pt x="683254" y="186070"/>
                  </a:lnTo>
                  <a:lnTo>
                    <a:pt x="683100" y="185937"/>
                  </a:lnTo>
                  <a:lnTo>
                    <a:pt x="682914" y="185832"/>
                  </a:lnTo>
                  <a:lnTo>
                    <a:pt x="682502" y="185651"/>
                  </a:lnTo>
                  <a:lnTo>
                    <a:pt x="682308" y="185551"/>
                  </a:lnTo>
                  <a:lnTo>
                    <a:pt x="682091" y="185418"/>
                  </a:lnTo>
                  <a:lnTo>
                    <a:pt x="681877" y="185279"/>
                  </a:lnTo>
                  <a:lnTo>
                    <a:pt x="681667" y="185136"/>
                  </a:lnTo>
                  <a:lnTo>
                    <a:pt x="681461" y="184984"/>
                  </a:lnTo>
                  <a:lnTo>
                    <a:pt x="680935" y="184565"/>
                  </a:lnTo>
                  <a:lnTo>
                    <a:pt x="680772" y="184422"/>
                  </a:lnTo>
                  <a:lnTo>
                    <a:pt x="680634" y="184274"/>
                  </a:lnTo>
                  <a:lnTo>
                    <a:pt x="680345" y="183712"/>
                  </a:lnTo>
                  <a:lnTo>
                    <a:pt x="680266" y="183178"/>
                  </a:lnTo>
                  <a:lnTo>
                    <a:pt x="680483" y="182577"/>
                  </a:lnTo>
                  <a:lnTo>
                    <a:pt x="680654" y="182072"/>
                  </a:lnTo>
                  <a:lnTo>
                    <a:pt x="680365" y="181419"/>
                  </a:lnTo>
                  <a:lnTo>
                    <a:pt x="680444" y="180819"/>
                  </a:lnTo>
                  <a:lnTo>
                    <a:pt x="680222" y="180280"/>
                  </a:lnTo>
                  <a:lnTo>
                    <a:pt x="680420" y="179661"/>
                  </a:lnTo>
                  <a:lnTo>
                    <a:pt x="680634" y="179175"/>
                  </a:lnTo>
                  <a:lnTo>
                    <a:pt x="681117" y="179509"/>
                  </a:lnTo>
                  <a:lnTo>
                    <a:pt x="681350" y="179285"/>
                  </a:lnTo>
                  <a:lnTo>
                    <a:pt x="681738" y="179613"/>
                  </a:lnTo>
                  <a:lnTo>
                    <a:pt x="682368" y="179347"/>
                  </a:lnTo>
                  <a:lnTo>
                    <a:pt x="682475" y="178722"/>
                  </a:lnTo>
                  <a:lnTo>
                    <a:pt x="682059" y="178575"/>
                  </a:lnTo>
                  <a:lnTo>
                    <a:pt x="681271" y="178470"/>
                  </a:lnTo>
                  <a:lnTo>
                    <a:pt x="681513" y="178127"/>
                  </a:lnTo>
                  <a:lnTo>
                    <a:pt x="681449" y="177779"/>
                  </a:lnTo>
                  <a:lnTo>
                    <a:pt x="681865" y="177669"/>
                  </a:lnTo>
                  <a:lnTo>
                    <a:pt x="682538" y="177636"/>
                  </a:lnTo>
                  <a:lnTo>
                    <a:pt x="683100" y="177207"/>
                  </a:lnTo>
                  <a:lnTo>
                    <a:pt x="683658" y="177031"/>
                  </a:lnTo>
                  <a:lnTo>
                    <a:pt x="684011" y="176783"/>
                  </a:lnTo>
                  <a:lnTo>
                    <a:pt x="684189" y="176020"/>
                  </a:lnTo>
                  <a:lnTo>
                    <a:pt x="684383" y="175491"/>
                  </a:lnTo>
                  <a:lnTo>
                    <a:pt x="684695" y="174734"/>
                  </a:lnTo>
                  <a:lnTo>
                    <a:pt x="684897" y="175058"/>
                  </a:lnTo>
                  <a:lnTo>
                    <a:pt x="685175" y="175062"/>
                  </a:lnTo>
                  <a:lnTo>
                    <a:pt x="685277" y="174648"/>
                  </a:lnTo>
                  <a:lnTo>
                    <a:pt x="685487" y="174376"/>
                  </a:lnTo>
                  <a:lnTo>
                    <a:pt x="685903" y="174176"/>
                  </a:lnTo>
                  <a:lnTo>
                    <a:pt x="685804" y="173928"/>
                  </a:lnTo>
                  <a:lnTo>
                    <a:pt x="686279" y="173809"/>
                  </a:lnTo>
                  <a:lnTo>
                    <a:pt x="686493" y="173299"/>
                  </a:lnTo>
                  <a:lnTo>
                    <a:pt x="687059" y="172980"/>
                  </a:lnTo>
                  <a:lnTo>
                    <a:pt x="687332" y="172570"/>
                  </a:lnTo>
                  <a:lnTo>
                    <a:pt x="687276" y="172137"/>
                  </a:lnTo>
                  <a:lnTo>
                    <a:pt x="687471" y="171851"/>
                  </a:lnTo>
                  <a:lnTo>
                    <a:pt x="687779" y="171879"/>
                  </a:lnTo>
                  <a:lnTo>
                    <a:pt x="688124" y="172132"/>
                  </a:lnTo>
                  <a:lnTo>
                    <a:pt x="688341" y="171455"/>
                  </a:lnTo>
                  <a:lnTo>
                    <a:pt x="688832" y="171627"/>
                  </a:lnTo>
                  <a:lnTo>
                    <a:pt x="688805" y="172060"/>
                  </a:lnTo>
                  <a:lnTo>
                    <a:pt x="689303" y="171927"/>
                  </a:lnTo>
                  <a:lnTo>
                    <a:pt x="689778" y="171770"/>
                  </a:lnTo>
                  <a:lnTo>
                    <a:pt x="690246" y="171198"/>
                  </a:lnTo>
                  <a:lnTo>
                    <a:pt x="690475" y="170998"/>
                  </a:lnTo>
                  <a:lnTo>
                    <a:pt x="690333" y="170807"/>
                  </a:lnTo>
                  <a:lnTo>
                    <a:pt x="690515" y="169821"/>
                  </a:lnTo>
                  <a:lnTo>
                    <a:pt x="690804" y="169849"/>
                  </a:lnTo>
                  <a:lnTo>
                    <a:pt x="691017" y="169439"/>
                  </a:lnTo>
                  <a:lnTo>
                    <a:pt x="690958" y="169230"/>
                  </a:lnTo>
                  <a:lnTo>
                    <a:pt x="690883" y="168901"/>
                  </a:lnTo>
                  <a:lnTo>
                    <a:pt x="691132" y="168677"/>
                  </a:lnTo>
                  <a:lnTo>
                    <a:pt x="691017" y="168158"/>
                  </a:lnTo>
                  <a:lnTo>
                    <a:pt x="690946" y="167705"/>
                  </a:lnTo>
                  <a:lnTo>
                    <a:pt x="690788" y="167328"/>
                  </a:lnTo>
                  <a:lnTo>
                    <a:pt x="691160" y="167085"/>
                  </a:lnTo>
                  <a:lnTo>
                    <a:pt x="691516" y="166909"/>
                  </a:lnTo>
                  <a:lnTo>
                    <a:pt x="691338" y="166513"/>
                  </a:lnTo>
                  <a:lnTo>
                    <a:pt x="692209" y="166156"/>
                  </a:lnTo>
                  <a:lnTo>
                    <a:pt x="692094" y="165742"/>
                  </a:lnTo>
                  <a:lnTo>
                    <a:pt x="692411" y="165336"/>
                  </a:lnTo>
                  <a:lnTo>
                    <a:pt x="692799" y="165508"/>
                  </a:lnTo>
                  <a:lnTo>
                    <a:pt x="693191" y="165389"/>
                  </a:lnTo>
                  <a:lnTo>
                    <a:pt x="693484" y="165232"/>
                  </a:lnTo>
                  <a:lnTo>
                    <a:pt x="693697" y="164803"/>
                  </a:lnTo>
                  <a:lnTo>
                    <a:pt x="693919" y="164526"/>
                  </a:lnTo>
                  <a:lnTo>
                    <a:pt x="694153" y="164584"/>
                  </a:lnTo>
                  <a:lnTo>
                    <a:pt x="694200" y="164817"/>
                  </a:lnTo>
                  <a:lnTo>
                    <a:pt x="694458" y="164903"/>
                  </a:lnTo>
                  <a:lnTo>
                    <a:pt x="694505" y="165189"/>
                  </a:lnTo>
                  <a:lnTo>
                    <a:pt x="694794" y="165117"/>
                  </a:lnTo>
                  <a:lnTo>
                    <a:pt x="695420" y="164989"/>
                  </a:lnTo>
                  <a:lnTo>
                    <a:pt x="695831" y="165317"/>
                  </a:lnTo>
                  <a:lnTo>
                    <a:pt x="695982" y="165708"/>
                  </a:lnTo>
                  <a:lnTo>
                    <a:pt x="695760" y="166356"/>
                  </a:lnTo>
                  <a:lnTo>
                    <a:pt x="695594" y="166795"/>
                  </a:lnTo>
                  <a:lnTo>
                    <a:pt x="695459" y="167185"/>
                  </a:lnTo>
                  <a:lnTo>
                    <a:pt x="695740" y="167500"/>
                  </a:lnTo>
                  <a:lnTo>
                    <a:pt x="695602" y="167914"/>
                  </a:lnTo>
                  <a:lnTo>
                    <a:pt x="695566" y="168462"/>
                  </a:lnTo>
                  <a:lnTo>
                    <a:pt x="695875" y="168572"/>
                  </a:lnTo>
                  <a:lnTo>
                    <a:pt x="696100" y="169173"/>
                  </a:lnTo>
                  <a:lnTo>
                    <a:pt x="695835" y="169458"/>
                  </a:lnTo>
                  <a:lnTo>
                    <a:pt x="696140" y="169854"/>
                  </a:lnTo>
                  <a:lnTo>
                    <a:pt x="696370" y="170064"/>
                  </a:lnTo>
                  <a:lnTo>
                    <a:pt x="696678" y="170173"/>
                  </a:lnTo>
                  <a:lnTo>
                    <a:pt x="697248" y="170445"/>
                  </a:lnTo>
                  <a:lnTo>
                    <a:pt x="697296" y="170602"/>
                  </a:lnTo>
                  <a:lnTo>
                    <a:pt x="696615" y="170826"/>
                  </a:lnTo>
                  <a:lnTo>
                    <a:pt x="696690" y="171141"/>
                  </a:lnTo>
                  <a:lnTo>
                    <a:pt x="696682" y="171503"/>
                  </a:lnTo>
                  <a:lnTo>
                    <a:pt x="697046" y="171455"/>
                  </a:lnTo>
                  <a:lnTo>
                    <a:pt x="697375" y="172113"/>
                  </a:lnTo>
                  <a:lnTo>
                    <a:pt x="697494" y="172613"/>
                  </a:lnTo>
                  <a:lnTo>
                    <a:pt x="697308" y="172894"/>
                  </a:lnTo>
                  <a:lnTo>
                    <a:pt x="697640" y="173214"/>
                  </a:lnTo>
                  <a:lnTo>
                    <a:pt x="697632" y="173576"/>
                  </a:lnTo>
                  <a:lnTo>
                    <a:pt x="697106" y="173933"/>
                  </a:lnTo>
                  <a:lnTo>
                    <a:pt x="696666" y="173719"/>
                  </a:lnTo>
                  <a:lnTo>
                    <a:pt x="696662" y="174081"/>
                  </a:lnTo>
                  <a:lnTo>
                    <a:pt x="696397" y="174310"/>
                  </a:lnTo>
                  <a:lnTo>
                    <a:pt x="696623" y="174705"/>
                  </a:lnTo>
                  <a:lnTo>
                    <a:pt x="696829" y="174943"/>
                  </a:lnTo>
                  <a:lnTo>
                    <a:pt x="696983" y="174972"/>
                  </a:lnTo>
                  <a:lnTo>
                    <a:pt x="697569" y="175634"/>
                  </a:lnTo>
                  <a:lnTo>
                    <a:pt x="697486" y="175973"/>
                  </a:lnTo>
                  <a:lnTo>
                    <a:pt x="698056" y="176163"/>
                  </a:lnTo>
                  <a:lnTo>
                    <a:pt x="698519" y="176430"/>
                  </a:lnTo>
                  <a:lnTo>
                    <a:pt x="698962" y="176363"/>
                  </a:lnTo>
                  <a:lnTo>
                    <a:pt x="699176" y="176078"/>
                  </a:lnTo>
                  <a:lnTo>
                    <a:pt x="699766" y="176430"/>
                  </a:lnTo>
                  <a:lnTo>
                    <a:pt x="700206" y="176568"/>
                  </a:lnTo>
                  <a:lnTo>
                    <a:pt x="700301" y="177088"/>
                  </a:lnTo>
                  <a:lnTo>
                    <a:pt x="700166" y="177398"/>
                  </a:lnTo>
                  <a:lnTo>
                    <a:pt x="700491" y="177664"/>
                  </a:lnTo>
                  <a:lnTo>
                    <a:pt x="700597" y="178046"/>
                  </a:lnTo>
                  <a:lnTo>
                    <a:pt x="700950" y="178522"/>
                  </a:lnTo>
                  <a:lnTo>
                    <a:pt x="701033" y="179056"/>
                  </a:lnTo>
                  <a:lnTo>
                    <a:pt x="701445" y="179270"/>
                  </a:lnTo>
                  <a:lnTo>
                    <a:pt x="701611" y="179632"/>
                  </a:lnTo>
                  <a:lnTo>
                    <a:pt x="701266" y="179852"/>
                  </a:lnTo>
                  <a:lnTo>
                    <a:pt x="701001" y="179866"/>
                  </a:lnTo>
                  <a:lnTo>
                    <a:pt x="701263" y="180042"/>
                  </a:lnTo>
                  <a:lnTo>
                    <a:pt x="701579" y="180142"/>
                  </a:lnTo>
                  <a:lnTo>
                    <a:pt x="701836" y="180600"/>
                  </a:lnTo>
                  <a:lnTo>
                    <a:pt x="701326" y="180628"/>
                  </a:lnTo>
                  <a:lnTo>
                    <a:pt x="701361" y="180857"/>
                  </a:lnTo>
                  <a:lnTo>
                    <a:pt x="701548" y="180876"/>
                  </a:lnTo>
                  <a:lnTo>
                    <a:pt x="701484" y="181234"/>
                  </a:lnTo>
                  <a:lnTo>
                    <a:pt x="701884" y="181148"/>
                  </a:lnTo>
                  <a:lnTo>
                    <a:pt x="702034" y="181300"/>
                  </a:lnTo>
                  <a:lnTo>
                    <a:pt x="701781" y="181658"/>
                  </a:lnTo>
                  <a:lnTo>
                    <a:pt x="701813" y="181863"/>
                  </a:lnTo>
                  <a:lnTo>
                    <a:pt x="702078" y="181815"/>
                  </a:lnTo>
                  <a:lnTo>
                    <a:pt x="702074" y="182172"/>
                  </a:lnTo>
                  <a:lnTo>
                    <a:pt x="702023" y="182797"/>
                  </a:lnTo>
                  <a:lnTo>
                    <a:pt x="702078" y="183059"/>
                  </a:lnTo>
                  <a:lnTo>
                    <a:pt x="702478" y="182801"/>
                  </a:lnTo>
                  <a:lnTo>
                    <a:pt x="702616" y="183430"/>
                  </a:lnTo>
                  <a:lnTo>
                    <a:pt x="702589" y="183902"/>
                  </a:lnTo>
                  <a:lnTo>
                    <a:pt x="702597" y="184450"/>
                  </a:lnTo>
                  <a:lnTo>
                    <a:pt x="702783" y="184774"/>
                  </a:lnTo>
                  <a:lnTo>
                    <a:pt x="702359" y="185217"/>
                  </a:lnTo>
                  <a:lnTo>
                    <a:pt x="702094" y="185179"/>
                  </a:lnTo>
                  <a:lnTo>
                    <a:pt x="702050" y="185537"/>
                  </a:lnTo>
                  <a:lnTo>
                    <a:pt x="701801" y="185718"/>
                  </a:lnTo>
                  <a:lnTo>
                    <a:pt x="701658" y="186185"/>
                  </a:lnTo>
                  <a:lnTo>
                    <a:pt x="701694" y="186642"/>
                  </a:lnTo>
                  <a:lnTo>
                    <a:pt x="701793" y="186900"/>
                  </a:lnTo>
                  <a:lnTo>
                    <a:pt x="701255" y="186890"/>
                  </a:lnTo>
                  <a:lnTo>
                    <a:pt x="701227" y="187071"/>
                  </a:lnTo>
                  <a:lnTo>
                    <a:pt x="701555" y="187386"/>
                  </a:lnTo>
                  <a:lnTo>
                    <a:pt x="701472" y="187614"/>
                  </a:lnTo>
                  <a:lnTo>
                    <a:pt x="700886" y="187371"/>
                  </a:lnTo>
                  <a:lnTo>
                    <a:pt x="700455" y="187238"/>
                  </a:lnTo>
                  <a:lnTo>
                    <a:pt x="700526" y="187672"/>
                  </a:lnTo>
                  <a:lnTo>
                    <a:pt x="700882" y="187781"/>
                  </a:lnTo>
                  <a:lnTo>
                    <a:pt x="701318" y="187686"/>
                  </a:lnTo>
                  <a:lnTo>
                    <a:pt x="701749" y="188000"/>
                  </a:lnTo>
                  <a:lnTo>
                    <a:pt x="701785" y="188668"/>
                  </a:lnTo>
                  <a:lnTo>
                    <a:pt x="701983" y="189187"/>
                  </a:lnTo>
                  <a:lnTo>
                    <a:pt x="702153" y="189520"/>
                  </a:lnTo>
                  <a:lnTo>
                    <a:pt x="702688" y="189735"/>
                  </a:lnTo>
                  <a:lnTo>
                    <a:pt x="702937" y="190149"/>
                  </a:lnTo>
                  <a:lnTo>
                    <a:pt x="701963" y="190159"/>
                  </a:lnTo>
                  <a:lnTo>
                    <a:pt x="701805" y="190540"/>
                  </a:lnTo>
                  <a:lnTo>
                    <a:pt x="701971" y="191260"/>
                  </a:lnTo>
                  <a:lnTo>
                    <a:pt x="702086" y="191875"/>
                  </a:lnTo>
                  <a:lnTo>
                    <a:pt x="702387" y="192342"/>
                  </a:lnTo>
                  <a:lnTo>
                    <a:pt x="702787" y="192937"/>
                  </a:lnTo>
                  <a:lnTo>
                    <a:pt x="703087" y="193199"/>
                  </a:lnTo>
                  <a:lnTo>
                    <a:pt x="703464" y="193590"/>
                  </a:lnTo>
                  <a:lnTo>
                    <a:pt x="703788" y="194109"/>
                  </a:lnTo>
                  <a:lnTo>
                    <a:pt x="704243" y="194400"/>
                  </a:lnTo>
                  <a:lnTo>
                    <a:pt x="704592" y="194815"/>
                  </a:lnTo>
                  <a:lnTo>
                    <a:pt x="704481" y="195429"/>
                  </a:lnTo>
                  <a:lnTo>
                    <a:pt x="704346" y="195734"/>
                  </a:lnTo>
                  <a:lnTo>
                    <a:pt x="704572" y="196073"/>
                  </a:lnTo>
                  <a:lnTo>
                    <a:pt x="705023" y="196464"/>
                  </a:lnTo>
                  <a:lnTo>
                    <a:pt x="705360" y="196340"/>
                  </a:lnTo>
                  <a:lnTo>
                    <a:pt x="705894" y="196506"/>
                  </a:lnTo>
                  <a:lnTo>
                    <a:pt x="705938" y="197045"/>
                  </a:lnTo>
                  <a:lnTo>
                    <a:pt x="705502" y="196983"/>
                  </a:lnTo>
                  <a:lnTo>
                    <a:pt x="705498" y="197112"/>
                  </a:lnTo>
                  <a:lnTo>
                    <a:pt x="705930" y="197298"/>
                  </a:lnTo>
                  <a:lnTo>
                    <a:pt x="705949" y="197736"/>
                  </a:lnTo>
                  <a:lnTo>
                    <a:pt x="705997" y="198084"/>
                  </a:lnTo>
                  <a:lnTo>
                    <a:pt x="705752" y="198360"/>
                  </a:lnTo>
                  <a:lnTo>
                    <a:pt x="705380" y="198622"/>
                  </a:lnTo>
                  <a:lnTo>
                    <a:pt x="705375" y="198984"/>
                  </a:lnTo>
                  <a:lnTo>
                    <a:pt x="705760" y="199285"/>
                  </a:lnTo>
                  <a:lnTo>
                    <a:pt x="706512" y="199275"/>
                  </a:lnTo>
                  <a:lnTo>
                    <a:pt x="706793" y="199861"/>
                  </a:lnTo>
                  <a:lnTo>
                    <a:pt x="705712" y="200600"/>
                  </a:lnTo>
                  <a:lnTo>
                    <a:pt x="705482" y="201129"/>
                  </a:lnTo>
                  <a:lnTo>
                    <a:pt x="704801" y="201019"/>
                  </a:lnTo>
                  <a:lnTo>
                    <a:pt x="704520" y="201696"/>
                  </a:lnTo>
                  <a:lnTo>
                    <a:pt x="705490" y="201958"/>
                  </a:lnTo>
                  <a:lnTo>
                    <a:pt x="705775" y="202425"/>
                  </a:lnTo>
                  <a:lnTo>
                    <a:pt x="706005" y="203140"/>
                  </a:lnTo>
                  <a:lnTo>
                    <a:pt x="705752" y="203621"/>
                  </a:lnTo>
                  <a:lnTo>
                    <a:pt x="705312" y="203931"/>
                  </a:lnTo>
                  <a:lnTo>
                    <a:pt x="705225" y="204631"/>
                  </a:lnTo>
                  <a:lnTo>
                    <a:pt x="705518" y="205785"/>
                  </a:lnTo>
                  <a:lnTo>
                    <a:pt x="706318" y="205970"/>
                  </a:lnTo>
                  <a:lnTo>
                    <a:pt x="706429" y="206557"/>
                  </a:lnTo>
                  <a:lnTo>
                    <a:pt x="705870" y="206666"/>
                  </a:lnTo>
                  <a:lnTo>
                    <a:pt x="705261" y="206800"/>
                  </a:lnTo>
                  <a:lnTo>
                    <a:pt x="705126" y="207309"/>
                  </a:lnTo>
                  <a:lnTo>
                    <a:pt x="704948" y="207772"/>
                  </a:lnTo>
                  <a:lnTo>
                    <a:pt x="704999" y="208377"/>
                  </a:lnTo>
                  <a:lnTo>
                    <a:pt x="704615" y="209006"/>
                  </a:lnTo>
                  <a:lnTo>
                    <a:pt x="705146" y="209373"/>
                  </a:lnTo>
                  <a:lnTo>
                    <a:pt x="704188" y="209535"/>
                  </a:lnTo>
                  <a:lnTo>
                    <a:pt x="703768" y="209530"/>
                  </a:lnTo>
                  <a:lnTo>
                    <a:pt x="704354" y="210140"/>
                  </a:lnTo>
                  <a:lnTo>
                    <a:pt x="704647" y="210507"/>
                  </a:lnTo>
                  <a:lnTo>
                    <a:pt x="705898" y="211069"/>
                  </a:lnTo>
                  <a:lnTo>
                    <a:pt x="705403" y="211779"/>
                  </a:lnTo>
                  <a:lnTo>
                    <a:pt x="704552" y="212542"/>
                  </a:lnTo>
                  <a:lnTo>
                    <a:pt x="704536" y="213323"/>
                  </a:lnTo>
                  <a:lnTo>
                    <a:pt x="704877" y="214467"/>
                  </a:lnTo>
                  <a:lnTo>
                    <a:pt x="704920" y="215487"/>
                  </a:lnTo>
                  <a:lnTo>
                    <a:pt x="705562" y="216459"/>
                  </a:lnTo>
                  <a:lnTo>
                    <a:pt x="705787" y="217240"/>
                  </a:lnTo>
                  <a:lnTo>
                    <a:pt x="705831" y="218084"/>
                  </a:lnTo>
                  <a:lnTo>
                    <a:pt x="706531" y="219232"/>
                  </a:lnTo>
                  <a:lnTo>
                    <a:pt x="706452" y="220195"/>
                  </a:lnTo>
                  <a:lnTo>
                    <a:pt x="705779" y="221019"/>
                  </a:lnTo>
                  <a:lnTo>
                    <a:pt x="704809" y="221663"/>
                  </a:lnTo>
                  <a:lnTo>
                    <a:pt x="703317" y="221396"/>
                  </a:lnTo>
                  <a:lnTo>
                    <a:pt x="702945" y="222111"/>
                  </a:lnTo>
                  <a:lnTo>
                    <a:pt x="703594" y="222482"/>
                  </a:lnTo>
                  <a:lnTo>
                    <a:pt x="703218" y="223431"/>
                  </a:lnTo>
                  <a:lnTo>
                    <a:pt x="702783" y="224384"/>
                  </a:lnTo>
                  <a:lnTo>
                    <a:pt x="702351" y="225098"/>
                  </a:lnTo>
                  <a:lnTo>
                    <a:pt x="703056" y="225827"/>
                  </a:lnTo>
                  <a:lnTo>
                    <a:pt x="703218" y="226790"/>
                  </a:lnTo>
                  <a:lnTo>
                    <a:pt x="703258" y="227991"/>
                  </a:lnTo>
                  <a:lnTo>
                    <a:pt x="702707" y="228644"/>
                  </a:lnTo>
                  <a:lnTo>
                    <a:pt x="702284" y="228815"/>
                  </a:lnTo>
                  <a:lnTo>
                    <a:pt x="702509" y="229597"/>
                  </a:lnTo>
                  <a:lnTo>
                    <a:pt x="702319" y="230135"/>
                  </a:lnTo>
                  <a:lnTo>
                    <a:pt x="701951" y="230726"/>
                  </a:lnTo>
                  <a:lnTo>
                    <a:pt x="701757" y="231565"/>
                  </a:lnTo>
                  <a:lnTo>
                    <a:pt x="701140" y="232513"/>
                  </a:lnTo>
                  <a:lnTo>
                    <a:pt x="701437" y="232756"/>
                  </a:lnTo>
                  <a:lnTo>
                    <a:pt x="700894" y="232747"/>
                  </a:lnTo>
                  <a:lnTo>
                    <a:pt x="700764" y="233342"/>
                  </a:lnTo>
                  <a:lnTo>
                    <a:pt x="699988" y="233271"/>
                  </a:lnTo>
                  <a:lnTo>
                    <a:pt x="699477" y="234010"/>
                  </a:lnTo>
                  <a:lnTo>
                    <a:pt x="699184" y="234453"/>
                  </a:lnTo>
                  <a:lnTo>
                    <a:pt x="698824" y="234767"/>
                  </a:lnTo>
                  <a:lnTo>
                    <a:pt x="698527" y="235210"/>
                  </a:lnTo>
                  <a:lnTo>
                    <a:pt x="697981" y="235392"/>
                  </a:lnTo>
                  <a:lnTo>
                    <a:pt x="697656" y="235644"/>
                  </a:lnTo>
                  <a:lnTo>
                    <a:pt x="697134" y="236244"/>
                  </a:lnTo>
                  <a:lnTo>
                    <a:pt x="696773" y="236716"/>
                  </a:lnTo>
                  <a:lnTo>
                    <a:pt x="696765" y="237231"/>
                  </a:lnTo>
                  <a:lnTo>
                    <a:pt x="696346" y="237288"/>
                  </a:lnTo>
                  <a:lnTo>
                    <a:pt x="696243" y="237765"/>
                  </a:lnTo>
                  <a:lnTo>
                    <a:pt x="696520" y="238317"/>
                  </a:lnTo>
                  <a:lnTo>
                    <a:pt x="696512" y="238765"/>
                  </a:lnTo>
                  <a:lnTo>
                    <a:pt x="695898" y="239008"/>
                  </a:lnTo>
                  <a:lnTo>
                    <a:pt x="695475" y="239480"/>
                  </a:lnTo>
                  <a:lnTo>
                    <a:pt x="694893" y="239952"/>
                  </a:lnTo>
                  <a:lnTo>
                    <a:pt x="694786" y="240433"/>
                  </a:lnTo>
                  <a:lnTo>
                    <a:pt x="694869" y="241234"/>
                  </a:lnTo>
                  <a:lnTo>
                    <a:pt x="694853" y="242096"/>
                  </a:lnTo>
                  <a:lnTo>
                    <a:pt x="694303" y="242568"/>
                  </a:lnTo>
                  <a:lnTo>
                    <a:pt x="693812" y="242944"/>
                  </a:lnTo>
                  <a:lnTo>
                    <a:pt x="693543" y="243869"/>
                  </a:lnTo>
                  <a:lnTo>
                    <a:pt x="692890" y="244593"/>
                  </a:lnTo>
                  <a:lnTo>
                    <a:pt x="692688" y="245137"/>
                  </a:lnTo>
                  <a:lnTo>
                    <a:pt x="692680" y="245551"/>
                  </a:lnTo>
                  <a:lnTo>
                    <a:pt x="692035" y="245766"/>
                  </a:lnTo>
                  <a:lnTo>
                    <a:pt x="690816" y="246032"/>
                  </a:lnTo>
                  <a:lnTo>
                    <a:pt x="690396" y="246152"/>
                  </a:lnTo>
                  <a:lnTo>
                    <a:pt x="689842" y="246719"/>
                  </a:lnTo>
                  <a:lnTo>
                    <a:pt x="689664" y="247614"/>
                  </a:lnTo>
                  <a:lnTo>
                    <a:pt x="689177" y="248210"/>
                  </a:lnTo>
                  <a:lnTo>
                    <a:pt x="688717" y="248687"/>
                  </a:lnTo>
                  <a:lnTo>
                    <a:pt x="689446" y="249144"/>
                  </a:lnTo>
                  <a:lnTo>
                    <a:pt x="689303" y="250178"/>
                  </a:lnTo>
                  <a:lnTo>
                    <a:pt x="688983" y="250693"/>
                  </a:lnTo>
                  <a:lnTo>
                    <a:pt x="688405" y="250841"/>
                  </a:lnTo>
                  <a:lnTo>
                    <a:pt x="687771" y="251298"/>
                  </a:lnTo>
                  <a:lnTo>
                    <a:pt x="686980" y="251803"/>
                  </a:lnTo>
                  <a:lnTo>
                    <a:pt x="686398" y="252370"/>
                  </a:lnTo>
                  <a:lnTo>
                    <a:pt x="685871" y="252671"/>
                  </a:lnTo>
                  <a:lnTo>
                    <a:pt x="685855" y="253504"/>
                  </a:lnTo>
                  <a:lnTo>
                    <a:pt x="685123" y="253547"/>
                  </a:lnTo>
                  <a:lnTo>
                    <a:pt x="684442" y="253900"/>
                  </a:lnTo>
                  <a:lnTo>
                    <a:pt x="683710" y="254043"/>
                  </a:lnTo>
                  <a:lnTo>
                    <a:pt x="683385" y="254715"/>
                  </a:lnTo>
                  <a:lnTo>
                    <a:pt x="683112" y="255334"/>
                  </a:lnTo>
                  <a:lnTo>
                    <a:pt x="682324" y="255739"/>
                  </a:lnTo>
                  <a:lnTo>
                    <a:pt x="683037" y="256635"/>
                  </a:lnTo>
                  <a:lnTo>
                    <a:pt x="683658" y="256964"/>
                  </a:lnTo>
                  <a:lnTo>
                    <a:pt x="683124" y="257526"/>
                  </a:lnTo>
                  <a:lnTo>
                    <a:pt x="682803" y="258041"/>
                  </a:lnTo>
                  <a:lnTo>
                    <a:pt x="682574" y="259185"/>
                  </a:lnTo>
                  <a:lnTo>
                    <a:pt x="682502" y="260176"/>
                  </a:lnTo>
                  <a:lnTo>
                    <a:pt x="682344" y="260276"/>
                  </a:lnTo>
                  <a:lnTo>
                    <a:pt x="682376" y="261477"/>
                  </a:lnTo>
                  <a:lnTo>
                    <a:pt x="681905" y="261572"/>
                  </a:lnTo>
                  <a:lnTo>
                    <a:pt x="680915" y="261505"/>
                  </a:lnTo>
                  <a:lnTo>
                    <a:pt x="680749" y="262177"/>
                  </a:lnTo>
                  <a:lnTo>
                    <a:pt x="680990" y="263121"/>
                  </a:lnTo>
                  <a:lnTo>
                    <a:pt x="680408" y="263631"/>
                  </a:lnTo>
                  <a:lnTo>
                    <a:pt x="681125" y="264322"/>
                  </a:lnTo>
                  <a:lnTo>
                    <a:pt x="681909" y="264388"/>
                  </a:lnTo>
                  <a:lnTo>
                    <a:pt x="682518" y="265184"/>
                  </a:lnTo>
                  <a:lnTo>
                    <a:pt x="681560" y="266209"/>
                  </a:lnTo>
                  <a:lnTo>
                    <a:pt x="680978" y="266824"/>
                  </a:lnTo>
                  <a:lnTo>
                    <a:pt x="680246" y="266967"/>
                  </a:lnTo>
                  <a:lnTo>
                    <a:pt x="679779" y="266752"/>
                  </a:lnTo>
                  <a:lnTo>
                    <a:pt x="679612" y="267271"/>
                  </a:lnTo>
                  <a:lnTo>
                    <a:pt x="678944" y="266947"/>
                  </a:lnTo>
                  <a:lnTo>
                    <a:pt x="678120" y="266199"/>
                  </a:lnTo>
                  <a:lnTo>
                    <a:pt x="677554" y="265875"/>
                  </a:lnTo>
                  <a:lnTo>
                    <a:pt x="676184" y="266790"/>
                  </a:lnTo>
                  <a:lnTo>
                    <a:pt x="675551" y="267248"/>
                  </a:lnTo>
                  <a:lnTo>
                    <a:pt x="674676" y="268001"/>
                  </a:lnTo>
                  <a:lnTo>
                    <a:pt x="674431" y="268053"/>
                  </a:lnTo>
                  <a:lnTo>
                    <a:pt x="674086" y="268077"/>
                  </a:lnTo>
                  <a:lnTo>
                    <a:pt x="673738" y="268058"/>
                  </a:lnTo>
                  <a:lnTo>
                    <a:pt x="673576" y="268039"/>
                  </a:lnTo>
                  <a:lnTo>
                    <a:pt x="673168" y="268682"/>
                  </a:lnTo>
                  <a:lnTo>
                    <a:pt x="673219" y="269020"/>
                  </a:lnTo>
                  <a:lnTo>
                    <a:pt x="673204" y="269173"/>
                  </a:lnTo>
                  <a:lnTo>
                    <a:pt x="673164" y="269325"/>
                  </a:lnTo>
                  <a:lnTo>
                    <a:pt x="673116" y="269483"/>
                  </a:lnTo>
                  <a:lnTo>
                    <a:pt x="673013" y="269788"/>
                  </a:lnTo>
                  <a:lnTo>
                    <a:pt x="672839" y="270502"/>
                  </a:lnTo>
                  <a:lnTo>
                    <a:pt x="672867" y="270812"/>
                  </a:lnTo>
                  <a:lnTo>
                    <a:pt x="672887" y="270979"/>
                  </a:lnTo>
                  <a:lnTo>
                    <a:pt x="672962" y="271484"/>
                  </a:lnTo>
                  <a:lnTo>
                    <a:pt x="672986" y="271746"/>
                  </a:lnTo>
                  <a:lnTo>
                    <a:pt x="673219" y="272618"/>
                  </a:lnTo>
                  <a:lnTo>
                    <a:pt x="673235" y="272752"/>
                  </a:lnTo>
                  <a:lnTo>
                    <a:pt x="673231" y="272885"/>
                  </a:lnTo>
                  <a:lnTo>
                    <a:pt x="673207" y="273161"/>
                  </a:lnTo>
                  <a:lnTo>
                    <a:pt x="673215" y="273381"/>
                  </a:lnTo>
                  <a:lnTo>
                    <a:pt x="673235" y="273547"/>
                  </a:lnTo>
                  <a:lnTo>
                    <a:pt x="673267" y="273714"/>
                  </a:lnTo>
                  <a:lnTo>
                    <a:pt x="673318" y="273862"/>
                  </a:lnTo>
                  <a:lnTo>
                    <a:pt x="673548" y="274281"/>
                  </a:lnTo>
                  <a:lnTo>
                    <a:pt x="673607" y="274429"/>
                  </a:lnTo>
                  <a:lnTo>
                    <a:pt x="673635" y="275134"/>
                  </a:lnTo>
                  <a:lnTo>
                    <a:pt x="673421" y="275382"/>
                  </a:lnTo>
                  <a:lnTo>
                    <a:pt x="673093" y="275516"/>
                  </a:lnTo>
                  <a:lnTo>
                    <a:pt x="672218" y="275616"/>
                  </a:lnTo>
                  <a:lnTo>
                    <a:pt x="672111" y="275744"/>
                  </a:lnTo>
                  <a:lnTo>
                    <a:pt x="670361" y="276173"/>
                  </a:lnTo>
                  <a:lnTo>
                    <a:pt x="670108" y="276273"/>
                  </a:lnTo>
                  <a:lnTo>
                    <a:pt x="669744" y="276516"/>
                  </a:lnTo>
                  <a:lnTo>
                    <a:pt x="668801" y="277012"/>
                  </a:lnTo>
                  <a:lnTo>
                    <a:pt x="668659" y="277040"/>
                  </a:lnTo>
                  <a:lnTo>
                    <a:pt x="668508" y="277050"/>
                  </a:lnTo>
                  <a:lnTo>
                    <a:pt x="668354" y="277050"/>
                  </a:lnTo>
                  <a:lnTo>
                    <a:pt x="668204" y="277064"/>
                  </a:lnTo>
                  <a:lnTo>
                    <a:pt x="668061" y="277093"/>
                  </a:lnTo>
                  <a:lnTo>
                    <a:pt x="667871" y="277174"/>
                  </a:lnTo>
                  <a:lnTo>
                    <a:pt x="667689" y="277283"/>
                  </a:lnTo>
                  <a:close/>
                </a:path>
              </a:pathLst>
            </a:custGeom>
            <a:solidFill>
              <a:srgbClr val="D8D8D8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9" name="pg309"/>
            <p:cNvSpPr/>
            <p:nvPr/>
          </p:nvSpPr>
          <p:spPr>
            <a:xfrm>
              <a:off x="5810287" y="5373111"/>
              <a:ext cx="175016" cy="133627"/>
            </a:xfrm>
            <a:custGeom>
              <a:avLst/>
              <a:gdLst/>
              <a:ahLst/>
              <a:cxnLst/>
              <a:rect l="0" t="0" r="0" b="0"/>
              <a:pathLst>
                <a:path w="175016" h="133627">
                  <a:moveTo>
                    <a:pt x="78080" y="16687"/>
                  </a:moveTo>
                  <a:lnTo>
                    <a:pt x="85989" y="18238"/>
                  </a:lnTo>
                  <a:lnTo>
                    <a:pt x="87750" y="18512"/>
                  </a:lnTo>
                  <a:lnTo>
                    <a:pt x="88402" y="17306"/>
                  </a:lnTo>
                  <a:lnTo>
                    <a:pt x="89139" y="15882"/>
                  </a:lnTo>
                  <a:lnTo>
                    <a:pt x="89847" y="14440"/>
                  </a:lnTo>
                  <a:lnTo>
                    <a:pt x="90454" y="13161"/>
                  </a:lnTo>
                  <a:lnTo>
                    <a:pt x="91050" y="11871"/>
                  </a:lnTo>
                  <a:lnTo>
                    <a:pt x="91623" y="10566"/>
                  </a:lnTo>
                  <a:lnTo>
                    <a:pt x="92087" y="9419"/>
                  </a:lnTo>
                  <a:lnTo>
                    <a:pt x="92159" y="9243"/>
                  </a:lnTo>
                  <a:lnTo>
                    <a:pt x="92646" y="7898"/>
                  </a:lnTo>
                  <a:lnTo>
                    <a:pt x="93065" y="6602"/>
                  </a:lnTo>
                  <a:lnTo>
                    <a:pt x="94841" y="7068"/>
                  </a:lnTo>
                  <a:lnTo>
                    <a:pt x="98210" y="7677"/>
                  </a:lnTo>
                  <a:lnTo>
                    <a:pt x="102781" y="8503"/>
                  </a:lnTo>
                  <a:lnTo>
                    <a:pt x="103377" y="5165"/>
                  </a:lnTo>
                  <a:lnTo>
                    <a:pt x="104013" y="1697"/>
                  </a:lnTo>
                  <a:lnTo>
                    <a:pt x="105354" y="1928"/>
                  </a:lnTo>
                  <a:lnTo>
                    <a:pt x="108468" y="2485"/>
                  </a:lnTo>
                  <a:lnTo>
                    <a:pt x="111950" y="3102"/>
                  </a:lnTo>
                  <a:lnTo>
                    <a:pt x="116488" y="3930"/>
                  </a:lnTo>
                  <a:lnTo>
                    <a:pt x="120973" y="4715"/>
                  </a:lnTo>
                  <a:lnTo>
                    <a:pt x="121690" y="4839"/>
                  </a:lnTo>
                  <a:lnTo>
                    <a:pt x="125225" y="5468"/>
                  </a:lnTo>
                  <a:lnTo>
                    <a:pt x="126111" y="508"/>
                  </a:lnTo>
                  <a:lnTo>
                    <a:pt x="127161" y="142"/>
                  </a:lnTo>
                  <a:lnTo>
                    <a:pt x="128110" y="58"/>
                  </a:lnTo>
                  <a:lnTo>
                    <a:pt x="128829" y="0"/>
                  </a:lnTo>
                  <a:lnTo>
                    <a:pt x="130331" y="291"/>
                  </a:lnTo>
                  <a:lnTo>
                    <a:pt x="130517" y="316"/>
                  </a:lnTo>
                  <a:lnTo>
                    <a:pt x="132766" y="1804"/>
                  </a:lnTo>
                  <a:lnTo>
                    <a:pt x="132872" y="3546"/>
                  </a:lnTo>
                  <a:lnTo>
                    <a:pt x="131224" y="6502"/>
                  </a:lnTo>
                  <a:lnTo>
                    <a:pt x="133458" y="6896"/>
                  </a:lnTo>
                  <a:lnTo>
                    <a:pt x="135995" y="7344"/>
                  </a:lnTo>
                  <a:lnTo>
                    <a:pt x="136074" y="8068"/>
                  </a:lnTo>
                  <a:lnTo>
                    <a:pt x="137233" y="8038"/>
                  </a:lnTo>
                  <a:lnTo>
                    <a:pt x="139977" y="8551"/>
                  </a:lnTo>
                  <a:lnTo>
                    <a:pt x="142884" y="9075"/>
                  </a:lnTo>
                  <a:lnTo>
                    <a:pt x="144222" y="9327"/>
                  </a:lnTo>
                  <a:lnTo>
                    <a:pt x="146791" y="9948"/>
                  </a:lnTo>
                  <a:lnTo>
                    <a:pt x="148466" y="10313"/>
                  </a:lnTo>
                  <a:lnTo>
                    <a:pt x="150757" y="10647"/>
                  </a:lnTo>
                  <a:lnTo>
                    <a:pt x="159899" y="12289"/>
                  </a:lnTo>
                  <a:lnTo>
                    <a:pt x="162285" y="12717"/>
                  </a:lnTo>
                  <a:lnTo>
                    <a:pt x="163874" y="12990"/>
                  </a:lnTo>
                  <a:lnTo>
                    <a:pt x="169406" y="13944"/>
                  </a:lnTo>
                  <a:lnTo>
                    <a:pt x="169683" y="14005"/>
                  </a:lnTo>
                  <a:lnTo>
                    <a:pt x="171134" y="14239"/>
                  </a:lnTo>
                  <a:lnTo>
                    <a:pt x="171150" y="14877"/>
                  </a:lnTo>
                  <a:lnTo>
                    <a:pt x="171011" y="15669"/>
                  </a:lnTo>
                  <a:lnTo>
                    <a:pt x="169782" y="22724"/>
                  </a:lnTo>
                  <a:lnTo>
                    <a:pt x="168347" y="31018"/>
                  </a:lnTo>
                  <a:lnTo>
                    <a:pt x="173243" y="31892"/>
                  </a:lnTo>
                  <a:lnTo>
                    <a:pt x="175016" y="32226"/>
                  </a:lnTo>
                  <a:lnTo>
                    <a:pt x="173586" y="33458"/>
                  </a:lnTo>
                  <a:lnTo>
                    <a:pt x="173039" y="33933"/>
                  </a:lnTo>
                  <a:lnTo>
                    <a:pt x="165895" y="40323"/>
                  </a:lnTo>
                  <a:lnTo>
                    <a:pt x="162009" y="43943"/>
                  </a:lnTo>
                  <a:lnTo>
                    <a:pt x="161149" y="44654"/>
                  </a:lnTo>
                  <a:lnTo>
                    <a:pt x="157883" y="46558"/>
                  </a:lnTo>
                  <a:lnTo>
                    <a:pt x="157504" y="46857"/>
                  </a:lnTo>
                  <a:lnTo>
                    <a:pt x="155360" y="48606"/>
                  </a:lnTo>
                  <a:lnTo>
                    <a:pt x="153801" y="49830"/>
                  </a:lnTo>
                  <a:lnTo>
                    <a:pt x="153414" y="50214"/>
                  </a:lnTo>
                  <a:lnTo>
                    <a:pt x="152204" y="51126"/>
                  </a:lnTo>
                  <a:lnTo>
                    <a:pt x="151581" y="51560"/>
                  </a:lnTo>
                  <a:lnTo>
                    <a:pt x="151163" y="51843"/>
                  </a:lnTo>
                  <a:lnTo>
                    <a:pt x="150317" y="52388"/>
                  </a:lnTo>
                  <a:lnTo>
                    <a:pt x="149457" y="52921"/>
                  </a:lnTo>
                  <a:lnTo>
                    <a:pt x="149021" y="53179"/>
                  </a:lnTo>
                  <a:lnTo>
                    <a:pt x="148584" y="53428"/>
                  </a:lnTo>
                  <a:lnTo>
                    <a:pt x="148290" y="53587"/>
                  </a:lnTo>
                  <a:lnTo>
                    <a:pt x="147919" y="54113"/>
                  </a:lnTo>
                  <a:lnTo>
                    <a:pt x="147832" y="54334"/>
                  </a:lnTo>
                  <a:lnTo>
                    <a:pt x="147759" y="54712"/>
                  </a:lnTo>
                  <a:lnTo>
                    <a:pt x="147786" y="54947"/>
                  </a:lnTo>
                  <a:lnTo>
                    <a:pt x="148067" y="55480"/>
                  </a:lnTo>
                  <a:lnTo>
                    <a:pt x="148262" y="55656"/>
                  </a:lnTo>
                  <a:lnTo>
                    <a:pt x="148629" y="55892"/>
                  </a:lnTo>
                  <a:lnTo>
                    <a:pt x="149336" y="56196"/>
                  </a:lnTo>
                  <a:lnTo>
                    <a:pt x="149802" y="56362"/>
                  </a:lnTo>
                  <a:lnTo>
                    <a:pt x="150689" y="56589"/>
                  </a:lnTo>
                  <a:lnTo>
                    <a:pt x="151012" y="56664"/>
                  </a:lnTo>
                  <a:lnTo>
                    <a:pt x="153934" y="57186"/>
                  </a:lnTo>
                  <a:lnTo>
                    <a:pt x="158188" y="57927"/>
                  </a:lnTo>
                  <a:lnTo>
                    <a:pt x="158863" y="57930"/>
                  </a:lnTo>
                  <a:lnTo>
                    <a:pt x="158112" y="62186"/>
                  </a:lnTo>
                  <a:lnTo>
                    <a:pt x="157642" y="64885"/>
                  </a:lnTo>
                  <a:lnTo>
                    <a:pt x="156724" y="70123"/>
                  </a:lnTo>
                  <a:lnTo>
                    <a:pt x="156437" y="71025"/>
                  </a:lnTo>
                  <a:lnTo>
                    <a:pt x="156174" y="72191"/>
                  </a:lnTo>
                  <a:lnTo>
                    <a:pt x="155485" y="76283"/>
                  </a:lnTo>
                  <a:lnTo>
                    <a:pt x="154967" y="79361"/>
                  </a:lnTo>
                  <a:lnTo>
                    <a:pt x="154555" y="81806"/>
                  </a:lnTo>
                  <a:lnTo>
                    <a:pt x="153356" y="89112"/>
                  </a:lnTo>
                  <a:lnTo>
                    <a:pt x="151568" y="100003"/>
                  </a:lnTo>
                  <a:lnTo>
                    <a:pt x="151500" y="100418"/>
                  </a:lnTo>
                  <a:lnTo>
                    <a:pt x="151395" y="101060"/>
                  </a:lnTo>
                  <a:lnTo>
                    <a:pt x="151204" y="101898"/>
                  </a:lnTo>
                  <a:lnTo>
                    <a:pt x="151123" y="102656"/>
                  </a:lnTo>
                  <a:lnTo>
                    <a:pt x="150962" y="105271"/>
                  </a:lnTo>
                  <a:lnTo>
                    <a:pt x="150935" y="105626"/>
                  </a:lnTo>
                  <a:lnTo>
                    <a:pt x="150873" y="106363"/>
                  </a:lnTo>
                  <a:lnTo>
                    <a:pt x="150776" y="107022"/>
                  </a:lnTo>
                  <a:lnTo>
                    <a:pt x="150639" y="107876"/>
                  </a:lnTo>
                  <a:lnTo>
                    <a:pt x="150446" y="108681"/>
                  </a:lnTo>
                  <a:lnTo>
                    <a:pt x="150230" y="109384"/>
                  </a:lnTo>
                  <a:lnTo>
                    <a:pt x="149718" y="109241"/>
                  </a:lnTo>
                  <a:lnTo>
                    <a:pt x="149578" y="109648"/>
                  </a:lnTo>
                  <a:lnTo>
                    <a:pt x="149665" y="109805"/>
                  </a:lnTo>
                  <a:lnTo>
                    <a:pt x="149547" y="110129"/>
                  </a:lnTo>
                  <a:lnTo>
                    <a:pt x="149159" y="110930"/>
                  </a:lnTo>
                  <a:lnTo>
                    <a:pt x="147706" y="110358"/>
                  </a:lnTo>
                  <a:lnTo>
                    <a:pt x="146962" y="111478"/>
                  </a:lnTo>
                  <a:lnTo>
                    <a:pt x="146594" y="112040"/>
                  </a:lnTo>
                  <a:lnTo>
                    <a:pt x="145430" y="113384"/>
                  </a:lnTo>
                  <a:lnTo>
                    <a:pt x="143577" y="113065"/>
                  </a:lnTo>
                  <a:lnTo>
                    <a:pt x="143264" y="113403"/>
                  </a:lnTo>
                  <a:lnTo>
                    <a:pt x="142496" y="114213"/>
                  </a:lnTo>
                  <a:lnTo>
                    <a:pt x="142366" y="114361"/>
                  </a:lnTo>
                  <a:lnTo>
                    <a:pt x="141962" y="114775"/>
                  </a:lnTo>
                  <a:lnTo>
                    <a:pt x="141427" y="115347"/>
                  </a:lnTo>
                  <a:lnTo>
                    <a:pt x="140743" y="116067"/>
                  </a:lnTo>
                  <a:lnTo>
                    <a:pt x="140366" y="116858"/>
                  </a:lnTo>
                  <a:lnTo>
                    <a:pt x="140010" y="117468"/>
                  </a:lnTo>
                  <a:lnTo>
                    <a:pt x="138922" y="119312"/>
                  </a:lnTo>
                  <a:lnTo>
                    <a:pt x="139163" y="119350"/>
                  </a:lnTo>
                  <a:lnTo>
                    <a:pt x="139246" y="119998"/>
                  </a:lnTo>
                  <a:lnTo>
                    <a:pt x="139353" y="120870"/>
                  </a:lnTo>
                  <a:lnTo>
                    <a:pt x="139032" y="122152"/>
                  </a:lnTo>
                  <a:lnTo>
                    <a:pt x="138924" y="122706"/>
                  </a:lnTo>
                  <a:lnTo>
                    <a:pt x="139013" y="123258"/>
                  </a:lnTo>
                  <a:lnTo>
                    <a:pt x="139131" y="124597"/>
                  </a:lnTo>
                  <a:lnTo>
                    <a:pt x="139191" y="125331"/>
                  </a:lnTo>
                  <a:lnTo>
                    <a:pt x="140169" y="125502"/>
                  </a:lnTo>
                  <a:lnTo>
                    <a:pt x="140275" y="126751"/>
                  </a:lnTo>
                  <a:lnTo>
                    <a:pt x="140517" y="126789"/>
                  </a:lnTo>
                  <a:lnTo>
                    <a:pt x="140224" y="128519"/>
                  </a:lnTo>
                  <a:lnTo>
                    <a:pt x="139622" y="128576"/>
                  </a:lnTo>
                  <a:lnTo>
                    <a:pt x="139044" y="128576"/>
                  </a:lnTo>
                  <a:lnTo>
                    <a:pt x="138450" y="128633"/>
                  </a:lnTo>
                  <a:lnTo>
                    <a:pt x="137730" y="128547"/>
                  </a:lnTo>
                  <a:lnTo>
                    <a:pt x="136982" y="128681"/>
                  </a:lnTo>
                  <a:lnTo>
                    <a:pt x="137029" y="128390"/>
                  </a:lnTo>
                  <a:lnTo>
                    <a:pt x="136384" y="127923"/>
                  </a:lnTo>
                  <a:lnTo>
                    <a:pt x="136313" y="128352"/>
                  </a:lnTo>
                  <a:lnTo>
                    <a:pt x="135588" y="128276"/>
                  </a:lnTo>
                  <a:lnTo>
                    <a:pt x="134868" y="128171"/>
                  </a:lnTo>
                  <a:lnTo>
                    <a:pt x="134813" y="128423"/>
                  </a:lnTo>
                  <a:lnTo>
                    <a:pt x="133866" y="127566"/>
                  </a:lnTo>
                  <a:lnTo>
                    <a:pt x="133233" y="127580"/>
                  </a:lnTo>
                  <a:lnTo>
                    <a:pt x="132615" y="127437"/>
                  </a:lnTo>
                  <a:lnTo>
                    <a:pt x="131942" y="127608"/>
                  </a:lnTo>
                  <a:lnTo>
                    <a:pt x="131236" y="127474"/>
                  </a:lnTo>
                  <a:lnTo>
                    <a:pt x="131004" y="128771"/>
                  </a:lnTo>
                  <a:lnTo>
                    <a:pt x="130930" y="129493"/>
                  </a:lnTo>
                  <a:lnTo>
                    <a:pt x="130498" y="129168"/>
                  </a:lnTo>
                  <a:lnTo>
                    <a:pt x="129198" y="128014"/>
                  </a:lnTo>
                  <a:lnTo>
                    <a:pt x="128539" y="127644"/>
                  </a:lnTo>
                  <a:lnTo>
                    <a:pt x="127230" y="127252"/>
                  </a:lnTo>
                  <a:lnTo>
                    <a:pt x="126695" y="127464"/>
                  </a:lnTo>
                  <a:lnTo>
                    <a:pt x="126155" y="129419"/>
                  </a:lnTo>
                  <a:lnTo>
                    <a:pt x="126313" y="129462"/>
                  </a:lnTo>
                  <a:lnTo>
                    <a:pt x="125948" y="131121"/>
                  </a:lnTo>
                  <a:lnTo>
                    <a:pt x="125676" y="131362"/>
                  </a:lnTo>
                  <a:lnTo>
                    <a:pt x="125244" y="131194"/>
                  </a:lnTo>
                  <a:lnTo>
                    <a:pt x="124836" y="130975"/>
                  </a:lnTo>
                  <a:lnTo>
                    <a:pt x="124458" y="130710"/>
                  </a:lnTo>
                  <a:lnTo>
                    <a:pt x="123958" y="130189"/>
                  </a:lnTo>
                  <a:lnTo>
                    <a:pt x="123318" y="129546"/>
                  </a:lnTo>
                  <a:lnTo>
                    <a:pt x="122486" y="128851"/>
                  </a:lnTo>
                  <a:lnTo>
                    <a:pt x="122403" y="129075"/>
                  </a:lnTo>
                  <a:lnTo>
                    <a:pt x="121492" y="128423"/>
                  </a:lnTo>
                  <a:lnTo>
                    <a:pt x="121709" y="127170"/>
                  </a:lnTo>
                  <a:lnTo>
                    <a:pt x="122157" y="124554"/>
                  </a:lnTo>
                  <a:lnTo>
                    <a:pt x="121903" y="123315"/>
                  </a:lnTo>
                  <a:lnTo>
                    <a:pt x="121750" y="122589"/>
                  </a:lnTo>
                  <a:lnTo>
                    <a:pt x="120620" y="122459"/>
                  </a:lnTo>
                  <a:lnTo>
                    <a:pt x="119877" y="121909"/>
                  </a:lnTo>
                  <a:lnTo>
                    <a:pt x="119573" y="121059"/>
                  </a:lnTo>
                  <a:lnTo>
                    <a:pt x="116859" y="122049"/>
                  </a:lnTo>
                  <a:lnTo>
                    <a:pt x="115441" y="122549"/>
                  </a:lnTo>
                  <a:lnTo>
                    <a:pt x="114498" y="122427"/>
                  </a:lnTo>
                  <a:lnTo>
                    <a:pt x="107318" y="115826"/>
                  </a:lnTo>
                  <a:lnTo>
                    <a:pt x="106554" y="115123"/>
                  </a:lnTo>
                  <a:lnTo>
                    <a:pt x="106134" y="115567"/>
                  </a:lnTo>
                  <a:lnTo>
                    <a:pt x="103640" y="111774"/>
                  </a:lnTo>
                  <a:lnTo>
                    <a:pt x="104291" y="110339"/>
                  </a:lnTo>
                  <a:lnTo>
                    <a:pt x="104431" y="110112"/>
                  </a:lnTo>
                  <a:lnTo>
                    <a:pt x="104271" y="109988"/>
                  </a:lnTo>
                  <a:lnTo>
                    <a:pt x="104078" y="109873"/>
                  </a:lnTo>
                  <a:lnTo>
                    <a:pt x="103880" y="109769"/>
                  </a:lnTo>
                  <a:lnTo>
                    <a:pt x="103572" y="109636"/>
                  </a:lnTo>
                  <a:lnTo>
                    <a:pt x="102928" y="109454"/>
                  </a:lnTo>
                  <a:lnTo>
                    <a:pt x="102707" y="109419"/>
                  </a:lnTo>
                  <a:lnTo>
                    <a:pt x="102357" y="109403"/>
                  </a:lnTo>
                  <a:lnTo>
                    <a:pt x="102098" y="109357"/>
                  </a:lnTo>
                  <a:lnTo>
                    <a:pt x="101844" y="109281"/>
                  </a:lnTo>
                  <a:lnTo>
                    <a:pt x="101525" y="109136"/>
                  </a:lnTo>
                  <a:lnTo>
                    <a:pt x="101299" y="108997"/>
                  </a:lnTo>
                  <a:lnTo>
                    <a:pt x="101093" y="108833"/>
                  </a:lnTo>
                  <a:lnTo>
                    <a:pt x="100235" y="107993"/>
                  </a:lnTo>
                  <a:lnTo>
                    <a:pt x="98891" y="108597"/>
                  </a:lnTo>
                  <a:lnTo>
                    <a:pt x="98751" y="108656"/>
                  </a:lnTo>
                  <a:lnTo>
                    <a:pt x="98532" y="108306"/>
                  </a:lnTo>
                  <a:lnTo>
                    <a:pt x="96996" y="106747"/>
                  </a:lnTo>
                  <a:lnTo>
                    <a:pt x="96702" y="106741"/>
                  </a:lnTo>
                  <a:lnTo>
                    <a:pt x="96920" y="105302"/>
                  </a:lnTo>
                  <a:lnTo>
                    <a:pt x="97189" y="103491"/>
                  </a:lnTo>
                  <a:lnTo>
                    <a:pt x="97474" y="101614"/>
                  </a:lnTo>
                  <a:lnTo>
                    <a:pt x="97071" y="101544"/>
                  </a:lnTo>
                  <a:lnTo>
                    <a:pt x="94854" y="101151"/>
                  </a:lnTo>
                  <a:lnTo>
                    <a:pt x="92063" y="100665"/>
                  </a:lnTo>
                  <a:lnTo>
                    <a:pt x="88783" y="100088"/>
                  </a:lnTo>
                  <a:lnTo>
                    <a:pt x="81054" y="98735"/>
                  </a:lnTo>
                  <a:lnTo>
                    <a:pt x="78382" y="98263"/>
                  </a:lnTo>
                  <a:lnTo>
                    <a:pt x="75987" y="97863"/>
                  </a:lnTo>
                  <a:lnTo>
                    <a:pt x="73659" y="97306"/>
                  </a:lnTo>
                  <a:lnTo>
                    <a:pt x="72207" y="98004"/>
                  </a:lnTo>
                  <a:lnTo>
                    <a:pt x="70399" y="98896"/>
                  </a:lnTo>
                  <a:lnTo>
                    <a:pt x="68619" y="99843"/>
                  </a:lnTo>
                  <a:lnTo>
                    <a:pt x="67550" y="100504"/>
                  </a:lnTo>
                  <a:lnTo>
                    <a:pt x="65917" y="101678"/>
                  </a:lnTo>
                  <a:lnTo>
                    <a:pt x="64401" y="102998"/>
                  </a:lnTo>
                  <a:lnTo>
                    <a:pt x="63161" y="104251"/>
                  </a:lnTo>
                  <a:lnTo>
                    <a:pt x="62006" y="105587"/>
                  </a:lnTo>
                  <a:lnTo>
                    <a:pt x="60953" y="107001"/>
                  </a:lnTo>
                  <a:lnTo>
                    <a:pt x="59695" y="108891"/>
                  </a:lnTo>
                  <a:lnTo>
                    <a:pt x="58278" y="110986"/>
                  </a:lnTo>
                  <a:lnTo>
                    <a:pt x="57030" y="112579"/>
                  </a:lnTo>
                  <a:lnTo>
                    <a:pt x="55844" y="113891"/>
                  </a:lnTo>
                  <a:lnTo>
                    <a:pt x="54187" y="115453"/>
                  </a:lnTo>
                  <a:lnTo>
                    <a:pt x="53409" y="116098"/>
                  </a:lnTo>
                  <a:lnTo>
                    <a:pt x="52613" y="116719"/>
                  </a:lnTo>
                  <a:lnTo>
                    <a:pt x="50794" y="118089"/>
                  </a:lnTo>
                  <a:lnTo>
                    <a:pt x="49188" y="119309"/>
                  </a:lnTo>
                  <a:lnTo>
                    <a:pt x="48370" y="119926"/>
                  </a:lnTo>
                  <a:lnTo>
                    <a:pt x="47204" y="120862"/>
                  </a:lnTo>
                  <a:lnTo>
                    <a:pt x="46897" y="121220"/>
                  </a:lnTo>
                  <a:lnTo>
                    <a:pt x="46415" y="121783"/>
                  </a:lnTo>
                  <a:lnTo>
                    <a:pt x="46089" y="122342"/>
                  </a:lnTo>
                  <a:lnTo>
                    <a:pt x="45824" y="122929"/>
                  </a:lnTo>
                  <a:lnTo>
                    <a:pt x="45632" y="123402"/>
                  </a:lnTo>
                  <a:lnTo>
                    <a:pt x="45262" y="124608"/>
                  </a:lnTo>
                  <a:lnTo>
                    <a:pt x="45144" y="125099"/>
                  </a:lnTo>
                  <a:lnTo>
                    <a:pt x="45031" y="125628"/>
                  </a:lnTo>
                  <a:lnTo>
                    <a:pt x="44937" y="126092"/>
                  </a:lnTo>
                  <a:lnTo>
                    <a:pt x="44845" y="126586"/>
                  </a:lnTo>
                  <a:lnTo>
                    <a:pt x="44673" y="127587"/>
                  </a:lnTo>
                  <a:lnTo>
                    <a:pt x="44328" y="130092"/>
                  </a:lnTo>
                  <a:lnTo>
                    <a:pt x="44235" y="131352"/>
                  </a:lnTo>
                  <a:lnTo>
                    <a:pt x="44192" y="132360"/>
                  </a:lnTo>
                  <a:lnTo>
                    <a:pt x="44164" y="133627"/>
                  </a:lnTo>
                  <a:lnTo>
                    <a:pt x="42419" y="133484"/>
                  </a:lnTo>
                  <a:lnTo>
                    <a:pt x="42486" y="132982"/>
                  </a:lnTo>
                  <a:lnTo>
                    <a:pt x="42623" y="131330"/>
                  </a:lnTo>
                  <a:lnTo>
                    <a:pt x="42667" y="129690"/>
                  </a:lnTo>
                  <a:lnTo>
                    <a:pt x="42619" y="128404"/>
                  </a:lnTo>
                  <a:lnTo>
                    <a:pt x="42576" y="127938"/>
                  </a:lnTo>
                  <a:lnTo>
                    <a:pt x="42500" y="127118"/>
                  </a:lnTo>
                  <a:lnTo>
                    <a:pt x="42337" y="125833"/>
                  </a:lnTo>
                  <a:lnTo>
                    <a:pt x="42078" y="123967"/>
                  </a:lnTo>
                  <a:lnTo>
                    <a:pt x="41825" y="122138"/>
                  </a:lnTo>
                  <a:lnTo>
                    <a:pt x="41186" y="117833"/>
                  </a:lnTo>
                  <a:lnTo>
                    <a:pt x="40482" y="113518"/>
                  </a:lnTo>
                  <a:lnTo>
                    <a:pt x="40290" y="112077"/>
                  </a:lnTo>
                  <a:lnTo>
                    <a:pt x="40170" y="110630"/>
                  </a:lnTo>
                  <a:lnTo>
                    <a:pt x="40136" y="109532"/>
                  </a:lnTo>
                  <a:lnTo>
                    <a:pt x="40122" y="109083"/>
                  </a:lnTo>
                  <a:lnTo>
                    <a:pt x="40133" y="107525"/>
                  </a:lnTo>
                  <a:lnTo>
                    <a:pt x="40202" y="105967"/>
                  </a:lnTo>
                  <a:lnTo>
                    <a:pt x="40327" y="104416"/>
                  </a:lnTo>
                  <a:lnTo>
                    <a:pt x="40510" y="102883"/>
                  </a:lnTo>
                  <a:lnTo>
                    <a:pt x="40894" y="100613"/>
                  </a:lnTo>
                  <a:lnTo>
                    <a:pt x="41413" y="98350"/>
                  </a:lnTo>
                  <a:lnTo>
                    <a:pt x="42009" y="96289"/>
                  </a:lnTo>
                  <a:lnTo>
                    <a:pt x="42057" y="96122"/>
                  </a:lnTo>
                  <a:lnTo>
                    <a:pt x="42814" y="93955"/>
                  </a:lnTo>
                  <a:lnTo>
                    <a:pt x="43670" y="91875"/>
                  </a:lnTo>
                  <a:lnTo>
                    <a:pt x="44315" y="90547"/>
                  </a:lnTo>
                  <a:lnTo>
                    <a:pt x="45023" y="89259"/>
                  </a:lnTo>
                  <a:lnTo>
                    <a:pt x="46540" y="86716"/>
                  </a:lnTo>
                  <a:lnTo>
                    <a:pt x="48674" y="83142"/>
                  </a:lnTo>
                  <a:lnTo>
                    <a:pt x="49385" y="81960"/>
                  </a:lnTo>
                  <a:lnTo>
                    <a:pt x="47862" y="81664"/>
                  </a:lnTo>
                  <a:lnTo>
                    <a:pt x="39778" y="80250"/>
                  </a:lnTo>
                  <a:lnTo>
                    <a:pt x="30300" y="78594"/>
                  </a:lnTo>
                  <a:lnTo>
                    <a:pt x="25921" y="77828"/>
                  </a:lnTo>
                  <a:lnTo>
                    <a:pt x="25495" y="77759"/>
                  </a:lnTo>
                  <a:lnTo>
                    <a:pt x="24053" y="77491"/>
                  </a:lnTo>
                  <a:lnTo>
                    <a:pt x="23820" y="77069"/>
                  </a:lnTo>
                  <a:lnTo>
                    <a:pt x="21143" y="76619"/>
                  </a:lnTo>
                  <a:lnTo>
                    <a:pt x="20989" y="76605"/>
                  </a:lnTo>
                  <a:lnTo>
                    <a:pt x="8408" y="74423"/>
                  </a:lnTo>
                  <a:lnTo>
                    <a:pt x="8282" y="74099"/>
                  </a:lnTo>
                  <a:lnTo>
                    <a:pt x="8175" y="73755"/>
                  </a:lnTo>
                  <a:lnTo>
                    <a:pt x="6805" y="73522"/>
                  </a:lnTo>
                  <a:lnTo>
                    <a:pt x="7399" y="72812"/>
                  </a:lnTo>
                  <a:lnTo>
                    <a:pt x="7605" y="71845"/>
                  </a:lnTo>
                  <a:lnTo>
                    <a:pt x="7280" y="71077"/>
                  </a:lnTo>
                  <a:lnTo>
                    <a:pt x="6718" y="70467"/>
                  </a:lnTo>
                  <a:lnTo>
                    <a:pt x="5982" y="69905"/>
                  </a:lnTo>
                  <a:lnTo>
                    <a:pt x="5372" y="69567"/>
                  </a:lnTo>
                  <a:lnTo>
                    <a:pt x="4628" y="68966"/>
                  </a:lnTo>
                  <a:lnTo>
                    <a:pt x="4153" y="68466"/>
                  </a:lnTo>
                  <a:lnTo>
                    <a:pt x="3682" y="68132"/>
                  </a:lnTo>
                  <a:lnTo>
                    <a:pt x="3227" y="67613"/>
                  </a:lnTo>
                  <a:lnTo>
                    <a:pt x="2894" y="67236"/>
                  </a:lnTo>
                  <a:lnTo>
                    <a:pt x="2441" y="66460"/>
                  </a:lnTo>
                  <a:lnTo>
                    <a:pt x="2395" y="66007"/>
                  </a:lnTo>
                  <a:lnTo>
                    <a:pt x="2375" y="65249"/>
                  </a:lnTo>
                  <a:lnTo>
                    <a:pt x="2300" y="64334"/>
                  </a:lnTo>
                  <a:lnTo>
                    <a:pt x="2257" y="63682"/>
                  </a:lnTo>
                  <a:lnTo>
                    <a:pt x="2328" y="63203"/>
                  </a:lnTo>
                  <a:lnTo>
                    <a:pt x="2479" y="62416"/>
                  </a:lnTo>
                  <a:lnTo>
                    <a:pt x="2609" y="61830"/>
                  </a:lnTo>
                  <a:lnTo>
                    <a:pt x="2761" y="61105"/>
                  </a:lnTo>
                  <a:lnTo>
                    <a:pt x="2837" y="60271"/>
                  </a:lnTo>
                  <a:lnTo>
                    <a:pt x="2862" y="59684"/>
                  </a:lnTo>
                  <a:lnTo>
                    <a:pt x="2959" y="59141"/>
                  </a:lnTo>
                  <a:lnTo>
                    <a:pt x="2969" y="58584"/>
                  </a:lnTo>
                  <a:lnTo>
                    <a:pt x="3049" y="58059"/>
                  </a:lnTo>
                  <a:lnTo>
                    <a:pt x="3143" y="57531"/>
                  </a:lnTo>
                  <a:lnTo>
                    <a:pt x="3160" y="56964"/>
                  </a:lnTo>
                  <a:lnTo>
                    <a:pt x="3216" y="56414"/>
                  </a:lnTo>
                  <a:lnTo>
                    <a:pt x="3259" y="55863"/>
                  </a:lnTo>
                  <a:lnTo>
                    <a:pt x="3392" y="54786"/>
                  </a:lnTo>
                  <a:lnTo>
                    <a:pt x="3416" y="54265"/>
                  </a:lnTo>
                  <a:lnTo>
                    <a:pt x="3447" y="53741"/>
                  </a:lnTo>
                  <a:lnTo>
                    <a:pt x="3434" y="53217"/>
                  </a:lnTo>
                  <a:lnTo>
                    <a:pt x="3399" y="52675"/>
                  </a:lnTo>
                  <a:lnTo>
                    <a:pt x="3385" y="52151"/>
                  </a:lnTo>
                  <a:lnTo>
                    <a:pt x="3314" y="51627"/>
                  </a:lnTo>
                  <a:lnTo>
                    <a:pt x="3137" y="51220"/>
                  </a:lnTo>
                  <a:lnTo>
                    <a:pt x="3025" y="50901"/>
                  </a:lnTo>
                  <a:lnTo>
                    <a:pt x="2392" y="49181"/>
                  </a:lnTo>
                  <a:lnTo>
                    <a:pt x="2187" y="48787"/>
                  </a:lnTo>
                  <a:lnTo>
                    <a:pt x="1873" y="48061"/>
                  </a:lnTo>
                  <a:lnTo>
                    <a:pt x="1774" y="47851"/>
                  </a:lnTo>
                  <a:lnTo>
                    <a:pt x="1695" y="47722"/>
                  </a:lnTo>
                  <a:lnTo>
                    <a:pt x="1087" y="47035"/>
                  </a:lnTo>
                  <a:lnTo>
                    <a:pt x="987" y="46641"/>
                  </a:lnTo>
                  <a:lnTo>
                    <a:pt x="710" y="46719"/>
                  </a:lnTo>
                  <a:lnTo>
                    <a:pt x="400" y="46261"/>
                  </a:lnTo>
                  <a:lnTo>
                    <a:pt x="750" y="46170"/>
                  </a:lnTo>
                  <a:lnTo>
                    <a:pt x="414" y="45902"/>
                  </a:lnTo>
                  <a:lnTo>
                    <a:pt x="168" y="45742"/>
                  </a:lnTo>
                  <a:lnTo>
                    <a:pt x="82" y="45553"/>
                  </a:lnTo>
                  <a:lnTo>
                    <a:pt x="74" y="45095"/>
                  </a:lnTo>
                  <a:lnTo>
                    <a:pt x="57" y="44880"/>
                  </a:lnTo>
                  <a:lnTo>
                    <a:pt x="77" y="44601"/>
                  </a:lnTo>
                  <a:lnTo>
                    <a:pt x="250" y="44263"/>
                  </a:lnTo>
                  <a:lnTo>
                    <a:pt x="188" y="44091"/>
                  </a:lnTo>
                  <a:lnTo>
                    <a:pt x="141" y="43884"/>
                  </a:lnTo>
                  <a:lnTo>
                    <a:pt x="63" y="43233"/>
                  </a:lnTo>
                  <a:lnTo>
                    <a:pt x="18" y="42696"/>
                  </a:lnTo>
                  <a:lnTo>
                    <a:pt x="4" y="42470"/>
                  </a:lnTo>
                  <a:lnTo>
                    <a:pt x="0" y="42182"/>
                  </a:lnTo>
                  <a:lnTo>
                    <a:pt x="0" y="41665"/>
                  </a:lnTo>
                  <a:lnTo>
                    <a:pt x="43" y="41146"/>
                  </a:lnTo>
                  <a:lnTo>
                    <a:pt x="30" y="40893"/>
                  </a:lnTo>
                  <a:lnTo>
                    <a:pt x="51" y="40628"/>
                  </a:lnTo>
                  <a:lnTo>
                    <a:pt x="223" y="39960"/>
                  </a:lnTo>
                  <a:lnTo>
                    <a:pt x="851" y="40289"/>
                  </a:lnTo>
                  <a:lnTo>
                    <a:pt x="2399" y="41404"/>
                  </a:lnTo>
                  <a:lnTo>
                    <a:pt x="2657" y="41580"/>
                  </a:lnTo>
                  <a:lnTo>
                    <a:pt x="3191" y="41923"/>
                  </a:lnTo>
                  <a:lnTo>
                    <a:pt x="3461" y="42085"/>
                  </a:lnTo>
                  <a:lnTo>
                    <a:pt x="3733" y="42242"/>
                  </a:lnTo>
                  <a:lnTo>
                    <a:pt x="3998" y="42380"/>
                  </a:lnTo>
                  <a:lnTo>
                    <a:pt x="4267" y="42514"/>
                  </a:lnTo>
                  <a:lnTo>
                    <a:pt x="5273" y="42991"/>
                  </a:lnTo>
                  <a:lnTo>
                    <a:pt x="5463" y="43086"/>
                  </a:lnTo>
                  <a:lnTo>
                    <a:pt x="6045" y="43357"/>
                  </a:lnTo>
                  <a:lnTo>
                    <a:pt x="6429" y="43520"/>
                  </a:lnTo>
                  <a:lnTo>
                    <a:pt x="6817" y="43677"/>
                  </a:lnTo>
                  <a:lnTo>
                    <a:pt x="7006" y="43763"/>
                  </a:lnTo>
                  <a:lnTo>
                    <a:pt x="7182" y="43853"/>
                  </a:lnTo>
                  <a:lnTo>
                    <a:pt x="7522" y="44053"/>
                  </a:lnTo>
                  <a:lnTo>
                    <a:pt x="7696" y="44144"/>
                  </a:lnTo>
                  <a:lnTo>
                    <a:pt x="7874" y="44220"/>
                  </a:lnTo>
                  <a:lnTo>
                    <a:pt x="8115" y="44287"/>
                  </a:lnTo>
                  <a:lnTo>
                    <a:pt x="8365" y="44334"/>
                  </a:lnTo>
                  <a:lnTo>
                    <a:pt x="8623" y="44368"/>
                  </a:lnTo>
                  <a:lnTo>
                    <a:pt x="8879" y="44382"/>
                  </a:lnTo>
                  <a:lnTo>
                    <a:pt x="9133" y="44387"/>
                  </a:lnTo>
                  <a:lnTo>
                    <a:pt x="9331" y="44377"/>
                  </a:lnTo>
                  <a:lnTo>
                    <a:pt x="9525" y="44353"/>
                  </a:lnTo>
                  <a:lnTo>
                    <a:pt x="9723" y="44320"/>
                  </a:lnTo>
                  <a:lnTo>
                    <a:pt x="9917" y="44306"/>
                  </a:lnTo>
                  <a:lnTo>
                    <a:pt x="10106" y="44310"/>
                  </a:lnTo>
                  <a:lnTo>
                    <a:pt x="10324" y="44363"/>
                  </a:lnTo>
                  <a:lnTo>
                    <a:pt x="10534" y="44444"/>
                  </a:lnTo>
                  <a:lnTo>
                    <a:pt x="10954" y="44644"/>
                  </a:lnTo>
                  <a:lnTo>
                    <a:pt x="11168" y="44720"/>
                  </a:lnTo>
                  <a:lnTo>
                    <a:pt x="11417" y="44782"/>
                  </a:lnTo>
                  <a:lnTo>
                    <a:pt x="11667" y="44840"/>
                  </a:lnTo>
                  <a:lnTo>
                    <a:pt x="11920" y="44882"/>
                  </a:lnTo>
                  <a:lnTo>
                    <a:pt x="12173" y="44916"/>
                  </a:lnTo>
                  <a:lnTo>
                    <a:pt x="12426" y="44940"/>
                  </a:lnTo>
                  <a:lnTo>
                    <a:pt x="12715" y="44954"/>
                  </a:lnTo>
                  <a:lnTo>
                    <a:pt x="13012" y="44954"/>
                  </a:lnTo>
                  <a:lnTo>
                    <a:pt x="13305" y="44940"/>
                  </a:lnTo>
                  <a:lnTo>
                    <a:pt x="13595" y="44911"/>
                  </a:lnTo>
                  <a:lnTo>
                    <a:pt x="13883" y="44868"/>
                  </a:lnTo>
                  <a:lnTo>
                    <a:pt x="14145" y="44820"/>
                  </a:lnTo>
                  <a:lnTo>
                    <a:pt x="14401" y="44759"/>
                  </a:lnTo>
                  <a:lnTo>
                    <a:pt x="14659" y="44682"/>
                  </a:lnTo>
                  <a:lnTo>
                    <a:pt x="14909" y="44601"/>
                  </a:lnTo>
                  <a:lnTo>
                    <a:pt x="15154" y="44506"/>
                  </a:lnTo>
                  <a:lnTo>
                    <a:pt x="15447" y="44377"/>
                  </a:lnTo>
                  <a:lnTo>
                    <a:pt x="15735" y="44235"/>
                  </a:lnTo>
                  <a:lnTo>
                    <a:pt x="16017" y="44077"/>
                  </a:lnTo>
                  <a:lnTo>
                    <a:pt x="16283" y="43901"/>
                  </a:lnTo>
                  <a:lnTo>
                    <a:pt x="16532" y="43705"/>
                  </a:lnTo>
                  <a:lnTo>
                    <a:pt x="16766" y="43472"/>
                  </a:lnTo>
                  <a:lnTo>
                    <a:pt x="16975" y="43210"/>
                  </a:lnTo>
                  <a:lnTo>
                    <a:pt x="17169" y="42933"/>
                  </a:lnTo>
                  <a:lnTo>
                    <a:pt x="17356" y="42648"/>
                  </a:lnTo>
                  <a:lnTo>
                    <a:pt x="17529" y="42362"/>
                  </a:lnTo>
                  <a:lnTo>
                    <a:pt x="17679" y="42099"/>
                  </a:lnTo>
                  <a:lnTo>
                    <a:pt x="17819" y="41833"/>
                  </a:lnTo>
                  <a:lnTo>
                    <a:pt x="17949" y="41561"/>
                  </a:lnTo>
                  <a:lnTo>
                    <a:pt x="18071" y="41289"/>
                  </a:lnTo>
                  <a:lnTo>
                    <a:pt x="18187" y="41008"/>
                  </a:lnTo>
                  <a:lnTo>
                    <a:pt x="18333" y="40570"/>
                  </a:lnTo>
                  <a:lnTo>
                    <a:pt x="18452" y="40112"/>
                  </a:lnTo>
                  <a:lnTo>
                    <a:pt x="18554" y="39655"/>
                  </a:lnTo>
                  <a:lnTo>
                    <a:pt x="18650" y="39193"/>
                  </a:lnTo>
                  <a:lnTo>
                    <a:pt x="18764" y="38735"/>
                  </a:lnTo>
                  <a:lnTo>
                    <a:pt x="18986" y="37939"/>
                  </a:lnTo>
                  <a:lnTo>
                    <a:pt x="19215" y="37143"/>
                  </a:lnTo>
                  <a:lnTo>
                    <a:pt x="19334" y="36748"/>
                  </a:lnTo>
                  <a:lnTo>
                    <a:pt x="19718" y="35552"/>
                  </a:lnTo>
                  <a:lnTo>
                    <a:pt x="19801" y="35247"/>
                  </a:lnTo>
                  <a:lnTo>
                    <a:pt x="19845" y="35066"/>
                  </a:lnTo>
                  <a:lnTo>
                    <a:pt x="19913" y="34711"/>
                  </a:lnTo>
                  <a:lnTo>
                    <a:pt x="19959" y="34508"/>
                  </a:lnTo>
                  <a:lnTo>
                    <a:pt x="20015" y="34327"/>
                  </a:lnTo>
                  <a:lnTo>
                    <a:pt x="20110" y="34089"/>
                  </a:lnTo>
                  <a:lnTo>
                    <a:pt x="20229" y="33856"/>
                  </a:lnTo>
                  <a:lnTo>
                    <a:pt x="20494" y="33403"/>
                  </a:lnTo>
                  <a:lnTo>
                    <a:pt x="20616" y="33174"/>
                  </a:lnTo>
                  <a:lnTo>
                    <a:pt x="20692" y="33026"/>
                  </a:lnTo>
                  <a:lnTo>
                    <a:pt x="20759" y="32883"/>
                  </a:lnTo>
                  <a:lnTo>
                    <a:pt x="21052" y="32288"/>
                  </a:lnTo>
                  <a:lnTo>
                    <a:pt x="21302" y="31797"/>
                  </a:lnTo>
                  <a:lnTo>
                    <a:pt x="21377" y="31630"/>
                  </a:lnTo>
                  <a:lnTo>
                    <a:pt x="21464" y="31411"/>
                  </a:lnTo>
                  <a:lnTo>
                    <a:pt x="21536" y="31182"/>
                  </a:lnTo>
                  <a:lnTo>
                    <a:pt x="21611" y="30953"/>
                  </a:lnTo>
                  <a:lnTo>
                    <a:pt x="21689" y="30734"/>
                  </a:lnTo>
                  <a:lnTo>
                    <a:pt x="21785" y="30520"/>
                  </a:lnTo>
                  <a:lnTo>
                    <a:pt x="21880" y="30358"/>
                  </a:lnTo>
                  <a:lnTo>
                    <a:pt x="22197" y="29905"/>
                  </a:lnTo>
                  <a:lnTo>
                    <a:pt x="22288" y="29748"/>
                  </a:lnTo>
                  <a:lnTo>
                    <a:pt x="22371" y="29562"/>
                  </a:lnTo>
                  <a:lnTo>
                    <a:pt x="22569" y="28971"/>
                  </a:lnTo>
                  <a:lnTo>
                    <a:pt x="22644" y="28780"/>
                  </a:lnTo>
                  <a:lnTo>
                    <a:pt x="22802" y="28471"/>
                  </a:lnTo>
                  <a:lnTo>
                    <a:pt x="22972" y="28166"/>
                  </a:lnTo>
                  <a:lnTo>
                    <a:pt x="23048" y="28013"/>
                  </a:lnTo>
                  <a:lnTo>
                    <a:pt x="23234" y="27565"/>
                  </a:lnTo>
                  <a:lnTo>
                    <a:pt x="23317" y="27341"/>
                  </a:lnTo>
                  <a:lnTo>
                    <a:pt x="23408" y="27117"/>
                  </a:lnTo>
                  <a:lnTo>
                    <a:pt x="23506" y="26903"/>
                  </a:lnTo>
                  <a:lnTo>
                    <a:pt x="23618" y="26693"/>
                  </a:lnTo>
                  <a:lnTo>
                    <a:pt x="23740" y="26493"/>
                  </a:lnTo>
                  <a:lnTo>
                    <a:pt x="23994" y="26093"/>
                  </a:lnTo>
                  <a:lnTo>
                    <a:pt x="24114" y="25875"/>
                  </a:lnTo>
                  <a:lnTo>
                    <a:pt x="24199" y="25707"/>
                  </a:lnTo>
                  <a:lnTo>
                    <a:pt x="24366" y="25326"/>
                  </a:lnTo>
                  <a:lnTo>
                    <a:pt x="24457" y="25144"/>
                  </a:lnTo>
                  <a:lnTo>
                    <a:pt x="24564" y="24973"/>
                  </a:lnTo>
                  <a:lnTo>
                    <a:pt x="24695" y="24820"/>
                  </a:lnTo>
                  <a:lnTo>
                    <a:pt x="24845" y="24678"/>
                  </a:lnTo>
                  <a:lnTo>
                    <a:pt x="25161" y="24401"/>
                  </a:lnTo>
                  <a:lnTo>
                    <a:pt x="25308" y="24258"/>
                  </a:lnTo>
                  <a:lnTo>
                    <a:pt x="25475" y="24063"/>
                  </a:lnTo>
                  <a:lnTo>
                    <a:pt x="25938" y="23448"/>
                  </a:lnTo>
                  <a:lnTo>
                    <a:pt x="26103" y="23252"/>
                  </a:lnTo>
                  <a:lnTo>
                    <a:pt x="26230" y="23114"/>
                  </a:lnTo>
                  <a:lnTo>
                    <a:pt x="26622" y="22719"/>
                  </a:lnTo>
                  <a:lnTo>
                    <a:pt x="26749" y="22581"/>
                  </a:lnTo>
                  <a:lnTo>
                    <a:pt x="26922" y="22376"/>
                  </a:lnTo>
                  <a:lnTo>
                    <a:pt x="27263" y="21956"/>
                  </a:lnTo>
                  <a:lnTo>
                    <a:pt x="27425" y="21742"/>
                  </a:lnTo>
                  <a:lnTo>
                    <a:pt x="27953" y="21070"/>
                  </a:lnTo>
                  <a:lnTo>
                    <a:pt x="28189" y="20760"/>
                  </a:lnTo>
                  <a:lnTo>
                    <a:pt x="29017" y="20069"/>
                  </a:lnTo>
                  <a:lnTo>
                    <a:pt x="29211" y="19922"/>
                  </a:lnTo>
                  <a:lnTo>
                    <a:pt x="29607" y="19631"/>
                  </a:lnTo>
                  <a:lnTo>
                    <a:pt x="29793" y="19478"/>
                  </a:lnTo>
                  <a:lnTo>
                    <a:pt x="29959" y="19307"/>
                  </a:lnTo>
                  <a:lnTo>
                    <a:pt x="30153" y="19049"/>
                  </a:lnTo>
                  <a:lnTo>
                    <a:pt x="30327" y="18773"/>
                  </a:lnTo>
                  <a:lnTo>
                    <a:pt x="30411" y="18630"/>
                  </a:lnTo>
                  <a:lnTo>
                    <a:pt x="30518" y="18435"/>
                  </a:lnTo>
                  <a:lnTo>
                    <a:pt x="30742" y="17961"/>
                  </a:lnTo>
                  <a:lnTo>
                    <a:pt x="30810" y="17816"/>
                  </a:lnTo>
                  <a:lnTo>
                    <a:pt x="30917" y="17615"/>
                  </a:lnTo>
                  <a:lnTo>
                    <a:pt x="31064" y="17367"/>
                  </a:lnTo>
                  <a:lnTo>
                    <a:pt x="31218" y="17124"/>
                  </a:lnTo>
                  <a:lnTo>
                    <a:pt x="31380" y="16881"/>
                  </a:lnTo>
                  <a:lnTo>
                    <a:pt x="31547" y="16648"/>
                  </a:lnTo>
                  <a:lnTo>
                    <a:pt x="31717" y="16414"/>
                  </a:lnTo>
                  <a:lnTo>
                    <a:pt x="31895" y="16200"/>
                  </a:lnTo>
                  <a:lnTo>
                    <a:pt x="32275" y="15790"/>
                  </a:lnTo>
                  <a:lnTo>
                    <a:pt x="32458" y="15580"/>
                  </a:lnTo>
                  <a:lnTo>
                    <a:pt x="32616" y="15356"/>
                  </a:lnTo>
                  <a:lnTo>
                    <a:pt x="32703" y="15189"/>
                  </a:lnTo>
                  <a:lnTo>
                    <a:pt x="32850" y="14827"/>
                  </a:lnTo>
                  <a:lnTo>
                    <a:pt x="32928" y="14651"/>
                  </a:lnTo>
                  <a:lnTo>
                    <a:pt x="33019" y="14489"/>
                  </a:lnTo>
                  <a:lnTo>
                    <a:pt x="33202" y="14270"/>
                  </a:lnTo>
                  <a:lnTo>
                    <a:pt x="33424" y="14074"/>
                  </a:lnTo>
                  <a:lnTo>
                    <a:pt x="33656" y="13893"/>
                  </a:lnTo>
                  <a:lnTo>
                    <a:pt x="33878" y="13698"/>
                  </a:lnTo>
                  <a:lnTo>
                    <a:pt x="34061" y="13484"/>
                  </a:lnTo>
                  <a:lnTo>
                    <a:pt x="34195" y="13260"/>
                  </a:lnTo>
                  <a:lnTo>
                    <a:pt x="34306" y="13022"/>
                  </a:lnTo>
                  <a:lnTo>
                    <a:pt x="34401" y="12774"/>
                  </a:lnTo>
                  <a:lnTo>
                    <a:pt x="34488" y="12526"/>
                  </a:lnTo>
                  <a:lnTo>
                    <a:pt x="34571" y="12273"/>
                  </a:lnTo>
                  <a:lnTo>
                    <a:pt x="34651" y="12006"/>
                  </a:lnTo>
                  <a:lnTo>
                    <a:pt x="34718" y="11735"/>
                  </a:lnTo>
                  <a:lnTo>
                    <a:pt x="34778" y="11463"/>
                  </a:lnTo>
                  <a:lnTo>
                    <a:pt x="34832" y="11187"/>
                  </a:lnTo>
                  <a:lnTo>
                    <a:pt x="34923" y="10767"/>
                  </a:lnTo>
                  <a:lnTo>
                    <a:pt x="34994" y="10477"/>
                  </a:lnTo>
                  <a:lnTo>
                    <a:pt x="35050" y="10186"/>
                  </a:lnTo>
                  <a:lnTo>
                    <a:pt x="35063" y="9995"/>
                  </a:lnTo>
                  <a:lnTo>
                    <a:pt x="35054" y="9609"/>
                  </a:lnTo>
                  <a:lnTo>
                    <a:pt x="35070" y="9428"/>
                  </a:lnTo>
                  <a:lnTo>
                    <a:pt x="35117" y="9257"/>
                  </a:lnTo>
                  <a:lnTo>
                    <a:pt x="35212" y="9104"/>
                  </a:lnTo>
                  <a:lnTo>
                    <a:pt x="35343" y="8961"/>
                  </a:lnTo>
                  <a:lnTo>
                    <a:pt x="35493" y="8828"/>
                  </a:lnTo>
                  <a:lnTo>
                    <a:pt x="35811" y="8589"/>
                  </a:lnTo>
                  <a:lnTo>
                    <a:pt x="35972" y="8490"/>
                  </a:lnTo>
                  <a:lnTo>
                    <a:pt x="36328" y="8327"/>
                  </a:lnTo>
                  <a:lnTo>
                    <a:pt x="36484" y="7317"/>
                  </a:lnTo>
                  <a:lnTo>
                    <a:pt x="35600" y="6922"/>
                  </a:lnTo>
                  <a:lnTo>
                    <a:pt x="35533" y="6779"/>
                  </a:lnTo>
                  <a:lnTo>
                    <a:pt x="35482" y="6617"/>
                  </a:lnTo>
                  <a:lnTo>
                    <a:pt x="35415" y="6288"/>
                  </a:lnTo>
                  <a:lnTo>
                    <a:pt x="35402" y="6145"/>
                  </a:lnTo>
                  <a:lnTo>
                    <a:pt x="35406" y="5997"/>
                  </a:lnTo>
                  <a:lnTo>
                    <a:pt x="35426" y="5707"/>
                  </a:lnTo>
                  <a:lnTo>
                    <a:pt x="35430" y="5559"/>
                  </a:lnTo>
                  <a:lnTo>
                    <a:pt x="35419" y="5178"/>
                  </a:lnTo>
                  <a:lnTo>
                    <a:pt x="35395" y="4920"/>
                  </a:lnTo>
                  <a:lnTo>
                    <a:pt x="35363" y="4763"/>
                  </a:lnTo>
                  <a:lnTo>
                    <a:pt x="35272" y="4453"/>
                  </a:lnTo>
                  <a:lnTo>
                    <a:pt x="35232" y="4296"/>
                  </a:lnTo>
                  <a:lnTo>
                    <a:pt x="35212" y="4139"/>
                  </a:lnTo>
                  <a:lnTo>
                    <a:pt x="35217" y="3982"/>
                  </a:lnTo>
                  <a:lnTo>
                    <a:pt x="35237" y="3829"/>
                  </a:lnTo>
                  <a:lnTo>
                    <a:pt x="35303" y="3493"/>
                  </a:lnTo>
                  <a:lnTo>
                    <a:pt x="35771" y="3243"/>
                  </a:lnTo>
                  <a:lnTo>
                    <a:pt x="35739" y="2914"/>
                  </a:lnTo>
                  <a:lnTo>
                    <a:pt x="35699" y="2538"/>
                  </a:lnTo>
                  <a:lnTo>
                    <a:pt x="35668" y="2309"/>
                  </a:lnTo>
                  <a:lnTo>
                    <a:pt x="35846" y="1928"/>
                  </a:lnTo>
                  <a:lnTo>
                    <a:pt x="36178" y="1346"/>
                  </a:lnTo>
                  <a:lnTo>
                    <a:pt x="36515" y="813"/>
                  </a:lnTo>
                  <a:lnTo>
                    <a:pt x="36527" y="617"/>
                  </a:lnTo>
                  <a:lnTo>
                    <a:pt x="36733" y="655"/>
                  </a:lnTo>
                  <a:lnTo>
                    <a:pt x="37301" y="746"/>
                  </a:lnTo>
                  <a:lnTo>
                    <a:pt x="37913" y="811"/>
                  </a:lnTo>
                  <a:lnTo>
                    <a:pt x="38270" y="872"/>
                  </a:lnTo>
                  <a:lnTo>
                    <a:pt x="40210" y="1229"/>
                  </a:lnTo>
                  <a:lnTo>
                    <a:pt x="44990" y="2033"/>
                  </a:lnTo>
                  <a:lnTo>
                    <a:pt x="47575" y="2471"/>
                  </a:lnTo>
                  <a:lnTo>
                    <a:pt x="48359" y="2600"/>
                  </a:lnTo>
                  <a:lnTo>
                    <a:pt x="49642" y="2819"/>
                  </a:lnTo>
                  <a:lnTo>
                    <a:pt x="54131" y="3567"/>
                  </a:lnTo>
                  <a:lnTo>
                    <a:pt x="56384" y="3958"/>
                  </a:lnTo>
                  <a:lnTo>
                    <a:pt x="58208" y="4263"/>
                  </a:lnTo>
                  <a:lnTo>
                    <a:pt x="58636" y="4334"/>
                  </a:lnTo>
                  <a:lnTo>
                    <a:pt x="60584" y="4677"/>
                  </a:lnTo>
                  <a:lnTo>
                    <a:pt x="61918" y="4906"/>
                  </a:lnTo>
                  <a:lnTo>
                    <a:pt x="62919" y="5063"/>
                  </a:lnTo>
                  <a:lnTo>
                    <a:pt x="64277" y="5292"/>
                  </a:lnTo>
                  <a:lnTo>
                    <a:pt x="65829" y="5554"/>
                  </a:lnTo>
                  <a:lnTo>
                    <a:pt x="66100" y="5602"/>
                  </a:lnTo>
                  <a:lnTo>
                    <a:pt x="66700" y="5711"/>
                  </a:lnTo>
                  <a:lnTo>
                    <a:pt x="69704" y="6231"/>
                  </a:lnTo>
                  <a:lnTo>
                    <a:pt x="70738" y="6393"/>
                  </a:lnTo>
                  <a:lnTo>
                    <a:pt x="72216" y="6641"/>
                  </a:lnTo>
                  <a:lnTo>
                    <a:pt x="74237" y="6983"/>
                  </a:lnTo>
                  <a:lnTo>
                    <a:pt x="79209" y="7838"/>
                  </a:lnTo>
                  <a:lnTo>
                    <a:pt x="79649" y="7873"/>
                  </a:lnTo>
                  <a:lnTo>
                    <a:pt x="78578" y="13791"/>
                  </a:lnTo>
                  <a:lnTo>
                    <a:pt x="78181" y="15985"/>
                  </a:lnTo>
                  <a:close/>
                </a:path>
              </a:pathLst>
            </a:cu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10" name="rc310"/>
            <p:cNvSpPr/>
            <p:nvPr/>
          </p:nvSpPr>
          <p:spPr>
            <a:xfrm>
              <a:off x="5838063" y="5832756"/>
              <a:ext cx="1789935" cy="112875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11" name="tx311"/>
            <p:cNvSpPr/>
            <p:nvPr/>
          </p:nvSpPr>
          <p:spPr>
            <a:xfrm>
              <a:off x="5910063" y="5898208"/>
              <a:ext cx="1313532" cy="125809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4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40" b="1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Modal commute</a:t>
              </a:r>
            </a:p>
          </p:txBody>
        </p:sp>
        <p:sp>
          <p:nvSpPr>
            <p:cNvPr id="312" name="rc312"/>
            <p:cNvSpPr/>
            <p:nvPr/>
          </p:nvSpPr>
          <p:spPr>
            <a:xfrm>
              <a:off x="5910063" y="6084838"/>
              <a:ext cx="201167" cy="201167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13" name="rc313"/>
            <p:cNvSpPr/>
            <p:nvPr/>
          </p:nvSpPr>
          <p:spPr>
            <a:xfrm>
              <a:off x="5919063" y="6093838"/>
              <a:ext cx="183168" cy="18316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14" name="rc314"/>
            <p:cNvSpPr/>
            <p:nvPr/>
          </p:nvSpPr>
          <p:spPr>
            <a:xfrm>
              <a:off x="5910063" y="6286006"/>
              <a:ext cx="201167" cy="201167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15" name="rc315"/>
            <p:cNvSpPr/>
            <p:nvPr/>
          </p:nvSpPr>
          <p:spPr>
            <a:xfrm>
              <a:off x="5919063" y="6295006"/>
              <a:ext cx="183168" cy="18316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16" name="rc316"/>
            <p:cNvSpPr/>
            <p:nvPr/>
          </p:nvSpPr>
          <p:spPr>
            <a:xfrm>
              <a:off x="5910063" y="6487174"/>
              <a:ext cx="201167" cy="201167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17" name="rc317"/>
            <p:cNvSpPr/>
            <p:nvPr/>
          </p:nvSpPr>
          <p:spPr>
            <a:xfrm>
              <a:off x="5919063" y="6496174"/>
              <a:ext cx="183168" cy="183168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18" name="rc318"/>
            <p:cNvSpPr/>
            <p:nvPr/>
          </p:nvSpPr>
          <p:spPr>
            <a:xfrm>
              <a:off x="5910063" y="6688342"/>
              <a:ext cx="201167" cy="201168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19" name="rc319"/>
            <p:cNvSpPr/>
            <p:nvPr/>
          </p:nvSpPr>
          <p:spPr>
            <a:xfrm>
              <a:off x="5919063" y="6697342"/>
              <a:ext cx="183168" cy="183168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20" name="tx320"/>
            <p:cNvSpPr/>
            <p:nvPr/>
          </p:nvSpPr>
          <p:spPr>
            <a:xfrm>
              <a:off x="6136377" y="6116763"/>
              <a:ext cx="1040928" cy="13573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4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4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Car as driver</a:t>
              </a:r>
            </a:p>
          </p:txBody>
        </p:sp>
        <p:sp>
          <p:nvSpPr>
            <p:cNvPr id="321" name="tx321"/>
            <p:cNvSpPr/>
            <p:nvPr/>
          </p:nvSpPr>
          <p:spPr>
            <a:xfrm>
              <a:off x="6136377" y="6288165"/>
              <a:ext cx="1419621" cy="16549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4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4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Car as passenger</a:t>
              </a:r>
            </a:p>
          </p:txBody>
        </p:sp>
        <p:sp>
          <p:nvSpPr>
            <p:cNvPr id="322" name="tx322"/>
            <p:cNvSpPr/>
            <p:nvPr/>
          </p:nvSpPr>
          <p:spPr>
            <a:xfrm>
              <a:off x="6136377" y="6521678"/>
              <a:ext cx="425400" cy="13315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4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4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Train</a:t>
              </a:r>
            </a:p>
          </p:txBody>
        </p:sp>
        <p:sp>
          <p:nvSpPr>
            <p:cNvPr id="323" name="tx323"/>
            <p:cNvSpPr/>
            <p:nvPr/>
          </p:nvSpPr>
          <p:spPr>
            <a:xfrm>
              <a:off x="6136377" y="6690501"/>
              <a:ext cx="994047" cy="16549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4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4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Walked only</a:t>
              </a:r>
            </a:p>
          </p:txBody>
        </p:sp>
      </p:grpSp>
      <p:sp>
        <p:nvSpPr>
          <p:cNvPr id="3" name="TextBox 2"/>
          <p:cNvSpPr txBox="1"/>
          <p:nvPr/>
        </p:nvSpPr>
        <p:spPr>
          <a:xfrm>
            <a:off x="673353" y="475941"/>
            <a:ext cx="4384214" cy="3046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2200" b="1" dirty="0" smtClean="0">
                <a:solidFill>
                  <a:srgbClr val="000000"/>
                </a:solidFill>
                <a:latin typeface="Arial"/>
              </a:rPr>
              <a:t>Most people take the car to work</a:t>
            </a:r>
          </a:p>
        </p:txBody>
      </p:sp>
      <p:sp>
        <p:nvSpPr>
          <p:cNvPr id="324" name="TextBox 323"/>
          <p:cNvSpPr txBox="1"/>
          <p:nvPr/>
        </p:nvSpPr>
        <p:spPr>
          <a:xfrm>
            <a:off x="691986" y="894705"/>
            <a:ext cx="7120374" cy="2492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800" dirty="0" smtClean="0">
                <a:solidFill>
                  <a:srgbClr val="000000"/>
                </a:solidFill>
                <a:latin typeface="Arial"/>
              </a:rPr>
              <a:t>Main mode of transport to work, by suburb of residence, Sydney, 2011</a:t>
            </a:r>
          </a:p>
        </p:txBody>
      </p:sp>
    </p:spTree>
    <p:extLst>
      <p:ext uri="{BB962C8B-B14F-4D97-AF65-F5344CB8AC3E}">
        <p14:creationId xmlns:p14="http://schemas.microsoft.com/office/powerpoint/2010/main" val="152019043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p2"/>
          <p:cNvGrpSpPr/>
          <p:nvPr/>
        </p:nvGrpSpPr>
        <p:grpSpPr>
          <a:xfrm>
            <a:off x="395536" y="1253332"/>
            <a:ext cx="9019641" cy="5873432"/>
            <a:chOff x="914400" y="1828800"/>
            <a:chExt cx="8105241" cy="5303520"/>
          </a:xfrm>
        </p:grpSpPr>
        <p:sp>
          <p:nvSpPr>
            <p:cNvPr id="4" name="pg4"/>
            <p:cNvSpPr/>
            <p:nvPr/>
          </p:nvSpPr>
          <p:spPr>
            <a:xfrm>
              <a:off x="1085209" y="3034873"/>
              <a:ext cx="139453" cy="1370825"/>
            </a:xfrm>
            <a:custGeom>
              <a:avLst/>
              <a:gdLst/>
              <a:ahLst/>
              <a:cxnLst/>
              <a:rect l="0" t="0" r="0" b="0"/>
              <a:pathLst>
                <a:path w="139453" h="1370825">
                  <a:moveTo>
                    <a:pt x="60918" y="0"/>
                  </a:moveTo>
                  <a:lnTo>
                    <a:pt x="77098" y="20191"/>
                  </a:lnTo>
                  <a:lnTo>
                    <a:pt x="77272" y="20397"/>
                  </a:lnTo>
                  <a:lnTo>
                    <a:pt x="77422" y="20655"/>
                  </a:lnTo>
                  <a:lnTo>
                    <a:pt x="77416" y="21898"/>
                  </a:lnTo>
                  <a:lnTo>
                    <a:pt x="76217" y="26271"/>
                  </a:lnTo>
                  <a:lnTo>
                    <a:pt x="76157" y="27782"/>
                  </a:lnTo>
                  <a:lnTo>
                    <a:pt x="76046" y="28757"/>
                  </a:lnTo>
                  <a:lnTo>
                    <a:pt x="76250" y="30919"/>
                  </a:lnTo>
                  <a:lnTo>
                    <a:pt x="76031" y="31943"/>
                  </a:lnTo>
                  <a:lnTo>
                    <a:pt x="75800" y="35132"/>
                  </a:lnTo>
                  <a:lnTo>
                    <a:pt x="76490" y="37082"/>
                  </a:lnTo>
                  <a:lnTo>
                    <a:pt x="76748" y="38703"/>
                  </a:lnTo>
                  <a:lnTo>
                    <a:pt x="76295" y="44164"/>
                  </a:lnTo>
                  <a:lnTo>
                    <a:pt x="75636" y="47671"/>
                  </a:lnTo>
                  <a:lnTo>
                    <a:pt x="74665" y="49451"/>
                  </a:lnTo>
                  <a:lnTo>
                    <a:pt x="74119" y="51666"/>
                  </a:lnTo>
                  <a:lnTo>
                    <a:pt x="72495" y="55604"/>
                  </a:lnTo>
                  <a:lnTo>
                    <a:pt x="72743" y="59822"/>
                  </a:lnTo>
                  <a:lnTo>
                    <a:pt x="72953" y="60528"/>
                  </a:lnTo>
                  <a:lnTo>
                    <a:pt x="73700" y="61450"/>
                  </a:lnTo>
                  <a:lnTo>
                    <a:pt x="74071" y="62206"/>
                  </a:lnTo>
                  <a:lnTo>
                    <a:pt x="74056" y="64803"/>
                  </a:lnTo>
                  <a:lnTo>
                    <a:pt x="74425" y="66156"/>
                  </a:lnTo>
                  <a:lnTo>
                    <a:pt x="74365" y="67883"/>
                  </a:lnTo>
                  <a:lnTo>
                    <a:pt x="75106" y="69780"/>
                  </a:lnTo>
                  <a:lnTo>
                    <a:pt x="75094" y="72271"/>
                  </a:lnTo>
                  <a:lnTo>
                    <a:pt x="74386" y="74750"/>
                  </a:lnTo>
                  <a:lnTo>
                    <a:pt x="74164" y="74985"/>
                  </a:lnTo>
                  <a:lnTo>
                    <a:pt x="73682" y="76531"/>
                  </a:lnTo>
                  <a:lnTo>
                    <a:pt x="73676" y="77993"/>
                  </a:lnTo>
                  <a:lnTo>
                    <a:pt x="73187" y="79448"/>
                  </a:lnTo>
                  <a:lnTo>
                    <a:pt x="73238" y="80046"/>
                  </a:lnTo>
                  <a:lnTo>
                    <a:pt x="73181" y="80749"/>
                  </a:lnTo>
                  <a:lnTo>
                    <a:pt x="72528" y="82691"/>
                  </a:lnTo>
                  <a:lnTo>
                    <a:pt x="71506" y="84199"/>
                  </a:lnTo>
                  <a:lnTo>
                    <a:pt x="71074" y="84468"/>
                  </a:lnTo>
                  <a:lnTo>
                    <a:pt x="69671" y="86569"/>
                  </a:lnTo>
                  <a:lnTo>
                    <a:pt x="68862" y="88728"/>
                  </a:lnTo>
                  <a:lnTo>
                    <a:pt x="68313" y="90943"/>
                  </a:lnTo>
                  <a:lnTo>
                    <a:pt x="66704" y="92126"/>
                  </a:lnTo>
                  <a:lnTo>
                    <a:pt x="65202" y="92787"/>
                  </a:lnTo>
                  <a:lnTo>
                    <a:pt x="64770" y="93150"/>
                  </a:lnTo>
                  <a:lnTo>
                    <a:pt x="64450" y="93543"/>
                  </a:lnTo>
                  <a:lnTo>
                    <a:pt x="63910" y="94329"/>
                  </a:lnTo>
                  <a:lnTo>
                    <a:pt x="63095" y="96918"/>
                  </a:lnTo>
                  <a:lnTo>
                    <a:pt x="62663" y="97727"/>
                  </a:lnTo>
                  <a:lnTo>
                    <a:pt x="61962" y="98536"/>
                  </a:lnTo>
                  <a:lnTo>
                    <a:pt x="60943" y="98854"/>
                  </a:lnTo>
                  <a:lnTo>
                    <a:pt x="58374" y="98517"/>
                  </a:lnTo>
                  <a:lnTo>
                    <a:pt x="57568" y="98620"/>
                  </a:lnTo>
                  <a:lnTo>
                    <a:pt x="57086" y="99429"/>
                  </a:lnTo>
                  <a:lnTo>
                    <a:pt x="56425" y="103053"/>
                  </a:lnTo>
                  <a:lnTo>
                    <a:pt x="56459" y="107102"/>
                  </a:lnTo>
                  <a:lnTo>
                    <a:pt x="57086" y="110296"/>
                  </a:lnTo>
                  <a:lnTo>
                    <a:pt x="57025" y="112084"/>
                  </a:lnTo>
                  <a:lnTo>
                    <a:pt x="56528" y="114836"/>
                  </a:lnTo>
                  <a:lnTo>
                    <a:pt x="56576" y="116295"/>
                  </a:lnTo>
                  <a:lnTo>
                    <a:pt x="57211" y="117648"/>
                  </a:lnTo>
                  <a:lnTo>
                    <a:pt x="60728" y="121667"/>
                  </a:lnTo>
                  <a:lnTo>
                    <a:pt x="61310" y="123076"/>
                  </a:lnTo>
                  <a:lnTo>
                    <a:pt x="61249" y="124574"/>
                  </a:lnTo>
                  <a:lnTo>
                    <a:pt x="61087" y="124808"/>
                  </a:lnTo>
                  <a:lnTo>
                    <a:pt x="60758" y="126316"/>
                  </a:lnTo>
                  <a:lnTo>
                    <a:pt x="60808" y="127136"/>
                  </a:lnTo>
                  <a:lnTo>
                    <a:pt x="60968" y="127507"/>
                  </a:lnTo>
                  <a:lnTo>
                    <a:pt x="61552" y="127998"/>
                  </a:lnTo>
                  <a:lnTo>
                    <a:pt x="62409" y="128218"/>
                  </a:lnTo>
                  <a:lnTo>
                    <a:pt x="64547" y="129148"/>
                  </a:lnTo>
                  <a:lnTo>
                    <a:pt x="65023" y="129855"/>
                  </a:lnTo>
                  <a:lnTo>
                    <a:pt x="65021" y="130664"/>
                  </a:lnTo>
                  <a:lnTo>
                    <a:pt x="64535" y="131635"/>
                  </a:lnTo>
                  <a:lnTo>
                    <a:pt x="63623" y="132175"/>
                  </a:lnTo>
                  <a:lnTo>
                    <a:pt x="61855" y="132164"/>
                  </a:lnTo>
                  <a:lnTo>
                    <a:pt x="59400" y="130421"/>
                  </a:lnTo>
                  <a:lnTo>
                    <a:pt x="58543" y="130202"/>
                  </a:lnTo>
                  <a:lnTo>
                    <a:pt x="58327" y="130308"/>
                  </a:lnTo>
                  <a:lnTo>
                    <a:pt x="58116" y="130421"/>
                  </a:lnTo>
                  <a:lnTo>
                    <a:pt x="58180" y="130974"/>
                  </a:lnTo>
                  <a:lnTo>
                    <a:pt x="58219" y="131280"/>
                  </a:lnTo>
                  <a:lnTo>
                    <a:pt x="59178" y="132312"/>
                  </a:lnTo>
                  <a:lnTo>
                    <a:pt x="59706" y="133449"/>
                  </a:lnTo>
                  <a:lnTo>
                    <a:pt x="59544" y="133828"/>
                  </a:lnTo>
                  <a:lnTo>
                    <a:pt x="59223" y="134043"/>
                  </a:lnTo>
                  <a:lnTo>
                    <a:pt x="56968" y="134629"/>
                  </a:lnTo>
                  <a:lnTo>
                    <a:pt x="56594" y="134897"/>
                  </a:lnTo>
                  <a:lnTo>
                    <a:pt x="56486" y="135328"/>
                  </a:lnTo>
                  <a:lnTo>
                    <a:pt x="56858" y="135706"/>
                  </a:lnTo>
                  <a:lnTo>
                    <a:pt x="57928" y="135820"/>
                  </a:lnTo>
                  <a:lnTo>
                    <a:pt x="60015" y="136425"/>
                  </a:lnTo>
                  <a:lnTo>
                    <a:pt x="60494" y="136859"/>
                  </a:lnTo>
                  <a:lnTo>
                    <a:pt x="60383" y="137347"/>
                  </a:lnTo>
                  <a:lnTo>
                    <a:pt x="60116" y="137615"/>
                  </a:lnTo>
                  <a:lnTo>
                    <a:pt x="59472" y="137937"/>
                  </a:lnTo>
                  <a:lnTo>
                    <a:pt x="58506" y="138095"/>
                  </a:lnTo>
                  <a:lnTo>
                    <a:pt x="57329" y="137872"/>
                  </a:lnTo>
                  <a:lnTo>
                    <a:pt x="56049" y="137324"/>
                  </a:lnTo>
                  <a:lnTo>
                    <a:pt x="54247" y="137048"/>
                  </a:lnTo>
                  <a:lnTo>
                    <a:pt x="54014" y="136829"/>
                  </a:lnTo>
                  <a:lnTo>
                    <a:pt x="53264" y="136772"/>
                  </a:lnTo>
                  <a:lnTo>
                    <a:pt x="52835" y="137316"/>
                  </a:lnTo>
                  <a:lnTo>
                    <a:pt x="53093" y="138988"/>
                  </a:lnTo>
                  <a:lnTo>
                    <a:pt x="52769" y="139797"/>
                  </a:lnTo>
                  <a:lnTo>
                    <a:pt x="52287" y="140175"/>
                  </a:lnTo>
                  <a:lnTo>
                    <a:pt x="51105" y="140227"/>
                  </a:lnTo>
                  <a:lnTo>
                    <a:pt x="50515" y="140436"/>
                  </a:lnTo>
                  <a:lnTo>
                    <a:pt x="49706" y="141350"/>
                  </a:lnTo>
                  <a:lnTo>
                    <a:pt x="49810" y="141838"/>
                  </a:lnTo>
                  <a:lnTo>
                    <a:pt x="50773" y="142602"/>
                  </a:lnTo>
                  <a:lnTo>
                    <a:pt x="51303" y="143414"/>
                  </a:lnTo>
                  <a:lnTo>
                    <a:pt x="51621" y="144443"/>
                  </a:lnTo>
                  <a:lnTo>
                    <a:pt x="51618" y="144885"/>
                  </a:lnTo>
                  <a:lnTo>
                    <a:pt x="51510" y="145271"/>
                  </a:lnTo>
                  <a:lnTo>
                    <a:pt x="51348" y="145524"/>
                  </a:lnTo>
                  <a:lnTo>
                    <a:pt x="51109" y="145637"/>
                  </a:lnTo>
                  <a:lnTo>
                    <a:pt x="50920" y="145664"/>
                  </a:lnTo>
                  <a:lnTo>
                    <a:pt x="50596" y="145630"/>
                  </a:lnTo>
                  <a:lnTo>
                    <a:pt x="48780" y="144537"/>
                  </a:lnTo>
                  <a:lnTo>
                    <a:pt x="47760" y="144424"/>
                  </a:lnTo>
                  <a:lnTo>
                    <a:pt x="46687" y="144745"/>
                  </a:lnTo>
                  <a:lnTo>
                    <a:pt x="46306" y="145607"/>
                  </a:lnTo>
                  <a:lnTo>
                    <a:pt x="45123" y="146465"/>
                  </a:lnTo>
                  <a:lnTo>
                    <a:pt x="44310" y="148246"/>
                  </a:lnTo>
                  <a:lnTo>
                    <a:pt x="43501" y="149648"/>
                  </a:lnTo>
                  <a:lnTo>
                    <a:pt x="43177" y="149917"/>
                  </a:lnTo>
                  <a:lnTo>
                    <a:pt x="41882" y="151750"/>
                  </a:lnTo>
                  <a:lnTo>
                    <a:pt x="41115" y="155100"/>
                  </a:lnTo>
                  <a:lnTo>
                    <a:pt x="41111" y="155531"/>
                  </a:lnTo>
                  <a:lnTo>
                    <a:pt x="41378" y="156128"/>
                  </a:lnTo>
                  <a:lnTo>
                    <a:pt x="42818" y="157973"/>
                  </a:lnTo>
                  <a:lnTo>
                    <a:pt x="42814" y="158571"/>
                  </a:lnTo>
                  <a:lnTo>
                    <a:pt x="42275" y="159108"/>
                  </a:lnTo>
                  <a:lnTo>
                    <a:pt x="41093" y="159640"/>
                  </a:lnTo>
                  <a:lnTo>
                    <a:pt x="40823" y="159966"/>
                  </a:lnTo>
                  <a:lnTo>
                    <a:pt x="40821" y="160506"/>
                  </a:lnTo>
                  <a:lnTo>
                    <a:pt x="41354" y="161209"/>
                  </a:lnTo>
                  <a:lnTo>
                    <a:pt x="43924" y="161708"/>
                  </a:lnTo>
                  <a:lnTo>
                    <a:pt x="45101" y="162204"/>
                  </a:lnTo>
                  <a:lnTo>
                    <a:pt x="46441" y="162208"/>
                  </a:lnTo>
                  <a:lnTo>
                    <a:pt x="46870" y="162374"/>
                  </a:lnTo>
                  <a:lnTo>
                    <a:pt x="47244" y="162809"/>
                  </a:lnTo>
                  <a:lnTo>
                    <a:pt x="47296" y="163296"/>
                  </a:lnTo>
                  <a:lnTo>
                    <a:pt x="47077" y="163890"/>
                  </a:lnTo>
                  <a:lnTo>
                    <a:pt x="45785" y="165186"/>
                  </a:lnTo>
                  <a:lnTo>
                    <a:pt x="45351" y="166426"/>
                  </a:lnTo>
                  <a:lnTo>
                    <a:pt x="45398" y="167342"/>
                  </a:lnTo>
                  <a:lnTo>
                    <a:pt x="45630" y="167353"/>
                  </a:lnTo>
                  <a:lnTo>
                    <a:pt x="45890" y="169652"/>
                  </a:lnTo>
                  <a:lnTo>
                    <a:pt x="46363" y="171134"/>
                  </a:lnTo>
                  <a:lnTo>
                    <a:pt x="46186" y="172559"/>
                  </a:lnTo>
                  <a:lnTo>
                    <a:pt x="45680" y="173973"/>
                  </a:lnTo>
                  <a:lnTo>
                    <a:pt x="45761" y="175039"/>
                  </a:lnTo>
                  <a:lnTo>
                    <a:pt x="46651" y="175841"/>
                  </a:lnTo>
                  <a:lnTo>
                    <a:pt x="46669" y="177319"/>
                  </a:lnTo>
                  <a:lnTo>
                    <a:pt x="46273" y="178075"/>
                  </a:lnTo>
                  <a:lnTo>
                    <a:pt x="45683" y="179406"/>
                  </a:lnTo>
                  <a:lnTo>
                    <a:pt x="44969" y="180518"/>
                  </a:lnTo>
                  <a:lnTo>
                    <a:pt x="43914" y="181047"/>
                  </a:lnTo>
                  <a:lnTo>
                    <a:pt x="42451" y="181584"/>
                  </a:lnTo>
                  <a:lnTo>
                    <a:pt x="41456" y="182590"/>
                  </a:lnTo>
                  <a:lnTo>
                    <a:pt x="40668" y="184008"/>
                  </a:lnTo>
                  <a:lnTo>
                    <a:pt x="39828" y="185868"/>
                  </a:lnTo>
                  <a:lnTo>
                    <a:pt x="39070" y="187025"/>
                  </a:lnTo>
                  <a:lnTo>
                    <a:pt x="38444" y="187641"/>
                  </a:lnTo>
                  <a:lnTo>
                    <a:pt x="37293" y="188568"/>
                  </a:lnTo>
                  <a:lnTo>
                    <a:pt x="35932" y="189471"/>
                  </a:lnTo>
                  <a:lnTo>
                    <a:pt x="34607" y="189728"/>
                  </a:lnTo>
                  <a:lnTo>
                    <a:pt x="33731" y="189403"/>
                  </a:lnTo>
                  <a:lnTo>
                    <a:pt x="32892" y="188900"/>
                  </a:lnTo>
                  <a:lnTo>
                    <a:pt x="32236" y="189766"/>
                  </a:lnTo>
                  <a:lnTo>
                    <a:pt x="32155" y="190995"/>
                  </a:lnTo>
                  <a:lnTo>
                    <a:pt x="32466" y="192428"/>
                  </a:lnTo>
                  <a:lnTo>
                    <a:pt x="33300" y="193339"/>
                  </a:lnTo>
                  <a:lnTo>
                    <a:pt x="34874" y="193714"/>
                  </a:lnTo>
                  <a:lnTo>
                    <a:pt x="36336" y="193566"/>
                  </a:lnTo>
                  <a:lnTo>
                    <a:pt x="37676" y="192855"/>
                  </a:lnTo>
                  <a:lnTo>
                    <a:pt x="39067" y="192485"/>
                  </a:lnTo>
                  <a:lnTo>
                    <a:pt x="39906" y="193006"/>
                  </a:lnTo>
                  <a:lnTo>
                    <a:pt x="39736" y="194443"/>
                  </a:lnTo>
                  <a:lnTo>
                    <a:pt x="39103" y="195343"/>
                  </a:lnTo>
                  <a:lnTo>
                    <a:pt x="37814" y="195869"/>
                  </a:lnTo>
                  <a:lnTo>
                    <a:pt x="36777" y="196508"/>
                  </a:lnTo>
                  <a:lnTo>
                    <a:pt x="36669" y="198081"/>
                  </a:lnTo>
                  <a:lnTo>
                    <a:pt x="36318" y="199166"/>
                  </a:lnTo>
                  <a:lnTo>
                    <a:pt x="35728" y="199366"/>
                  </a:lnTo>
                  <a:lnTo>
                    <a:pt x="34520" y="199018"/>
                  </a:lnTo>
                  <a:lnTo>
                    <a:pt x="32733" y="198746"/>
                  </a:lnTo>
                  <a:lnTo>
                    <a:pt x="30899" y="198716"/>
                  </a:lnTo>
                  <a:lnTo>
                    <a:pt x="29118" y="198659"/>
                  </a:lnTo>
                  <a:lnTo>
                    <a:pt x="27553" y="198735"/>
                  </a:lnTo>
                  <a:lnTo>
                    <a:pt x="27323" y="199363"/>
                  </a:lnTo>
                  <a:lnTo>
                    <a:pt x="27622" y="200285"/>
                  </a:lnTo>
                  <a:lnTo>
                    <a:pt x="28321" y="201401"/>
                  </a:lnTo>
                  <a:lnTo>
                    <a:pt x="29397" y="202214"/>
                  </a:lnTo>
                  <a:lnTo>
                    <a:pt x="30605" y="202781"/>
                  </a:lnTo>
                  <a:lnTo>
                    <a:pt x="31312" y="203533"/>
                  </a:lnTo>
                  <a:lnTo>
                    <a:pt x="31741" y="204509"/>
                  </a:lnTo>
                  <a:lnTo>
                    <a:pt x="31025" y="205878"/>
                  </a:lnTo>
                  <a:lnTo>
                    <a:pt x="30761" y="206948"/>
                  </a:lnTo>
                  <a:lnTo>
                    <a:pt x="31138" y="207802"/>
                  </a:lnTo>
                  <a:lnTo>
                    <a:pt x="32568" y="208468"/>
                  </a:lnTo>
                  <a:lnTo>
                    <a:pt x="33911" y="208574"/>
                  </a:lnTo>
                  <a:lnTo>
                    <a:pt x="35077" y="209152"/>
                  </a:lnTo>
                  <a:lnTo>
                    <a:pt x="35863" y="209965"/>
                  </a:lnTo>
                  <a:lnTo>
                    <a:pt x="36633" y="210922"/>
                  </a:lnTo>
                  <a:lnTo>
                    <a:pt x="36243" y="212083"/>
                  </a:lnTo>
                  <a:lnTo>
                    <a:pt x="35155" y="213455"/>
                  </a:lnTo>
                  <a:lnTo>
                    <a:pt x="34481" y="214359"/>
                  </a:lnTo>
                  <a:lnTo>
                    <a:pt x="32817" y="215463"/>
                  </a:lnTo>
                  <a:lnTo>
                    <a:pt x="32053" y="215161"/>
                  </a:lnTo>
                  <a:lnTo>
                    <a:pt x="30923" y="215251"/>
                  </a:lnTo>
                  <a:lnTo>
                    <a:pt x="29487" y="215111"/>
                  </a:lnTo>
                  <a:lnTo>
                    <a:pt x="28614" y="216193"/>
                  </a:lnTo>
                  <a:lnTo>
                    <a:pt x="27535" y="218069"/>
                  </a:lnTo>
                  <a:lnTo>
                    <a:pt x="25548" y="217607"/>
                  </a:lnTo>
                  <a:lnTo>
                    <a:pt x="23354" y="215962"/>
                  </a:lnTo>
                  <a:lnTo>
                    <a:pt x="23036" y="217547"/>
                  </a:lnTo>
                  <a:lnTo>
                    <a:pt x="24496" y="220387"/>
                  </a:lnTo>
                  <a:lnTo>
                    <a:pt x="25818" y="221442"/>
                  </a:lnTo>
                  <a:lnTo>
                    <a:pt x="26594" y="222187"/>
                  </a:lnTo>
                  <a:lnTo>
                    <a:pt x="25854" y="223487"/>
                  </a:lnTo>
                  <a:lnTo>
                    <a:pt x="23372" y="224516"/>
                  </a:lnTo>
                  <a:lnTo>
                    <a:pt x="21456" y="225318"/>
                  </a:lnTo>
                  <a:lnTo>
                    <a:pt x="21459" y="226652"/>
                  </a:lnTo>
                  <a:lnTo>
                    <a:pt x="22745" y="229031"/>
                  </a:lnTo>
                  <a:lnTo>
                    <a:pt x="23375" y="230464"/>
                  </a:lnTo>
                  <a:lnTo>
                    <a:pt x="22856" y="231326"/>
                  </a:lnTo>
                  <a:lnTo>
                    <a:pt x="20044" y="231319"/>
                  </a:lnTo>
                  <a:lnTo>
                    <a:pt x="18099" y="231171"/>
                  </a:lnTo>
                  <a:lnTo>
                    <a:pt x="16477" y="232567"/>
                  </a:lnTo>
                  <a:lnTo>
                    <a:pt x="17865" y="234715"/>
                  </a:lnTo>
                  <a:lnTo>
                    <a:pt x="20077" y="238508"/>
                  </a:lnTo>
                  <a:lnTo>
                    <a:pt x="19130" y="239079"/>
                  </a:lnTo>
                  <a:lnTo>
                    <a:pt x="17949" y="239998"/>
                  </a:lnTo>
                  <a:lnTo>
                    <a:pt x="18126" y="242176"/>
                  </a:lnTo>
                  <a:lnTo>
                    <a:pt x="18103" y="243215"/>
                  </a:lnTo>
                  <a:lnTo>
                    <a:pt x="18842" y="244018"/>
                  </a:lnTo>
                  <a:lnTo>
                    <a:pt x="19097" y="244876"/>
                  </a:lnTo>
                  <a:lnTo>
                    <a:pt x="18423" y="245319"/>
                  </a:lnTo>
                  <a:lnTo>
                    <a:pt x="17418" y="245867"/>
                  </a:lnTo>
                  <a:lnTo>
                    <a:pt x="17505" y="246949"/>
                  </a:lnTo>
                  <a:lnTo>
                    <a:pt x="17568" y="248276"/>
                  </a:lnTo>
                  <a:lnTo>
                    <a:pt x="15095" y="250356"/>
                  </a:lnTo>
                  <a:lnTo>
                    <a:pt x="14198" y="250706"/>
                  </a:lnTo>
                  <a:lnTo>
                    <a:pt x="13222" y="249029"/>
                  </a:lnTo>
                  <a:lnTo>
                    <a:pt x="11489" y="247887"/>
                  </a:lnTo>
                  <a:lnTo>
                    <a:pt x="9958" y="248813"/>
                  </a:lnTo>
                  <a:lnTo>
                    <a:pt x="9319" y="249585"/>
                  </a:lnTo>
                  <a:lnTo>
                    <a:pt x="8980" y="250398"/>
                  </a:lnTo>
                  <a:lnTo>
                    <a:pt x="10437" y="251483"/>
                  </a:lnTo>
                  <a:lnTo>
                    <a:pt x="12886" y="253669"/>
                  </a:lnTo>
                  <a:lnTo>
                    <a:pt x="14292" y="254701"/>
                  </a:lnTo>
                  <a:lnTo>
                    <a:pt x="15188" y="254562"/>
                  </a:lnTo>
                  <a:lnTo>
                    <a:pt x="15455" y="253022"/>
                  </a:lnTo>
                  <a:lnTo>
                    <a:pt x="16393" y="252478"/>
                  </a:lnTo>
                  <a:lnTo>
                    <a:pt x="17631" y="253189"/>
                  </a:lnTo>
                  <a:lnTo>
                    <a:pt x="19661" y="256823"/>
                  </a:lnTo>
                  <a:lnTo>
                    <a:pt x="22416" y="261040"/>
                  </a:lnTo>
                  <a:lnTo>
                    <a:pt x="22344" y="262390"/>
                  </a:lnTo>
                  <a:lnTo>
                    <a:pt x="20671" y="262992"/>
                  </a:lnTo>
                  <a:lnTo>
                    <a:pt x="19694" y="263718"/>
                  </a:lnTo>
                  <a:lnTo>
                    <a:pt x="20260" y="265839"/>
                  </a:lnTo>
                  <a:lnTo>
                    <a:pt x="21567" y="267859"/>
                  </a:lnTo>
                  <a:lnTo>
                    <a:pt x="24268" y="269466"/>
                  </a:lnTo>
                  <a:lnTo>
                    <a:pt x="25902" y="270805"/>
                  </a:lnTo>
                  <a:lnTo>
                    <a:pt x="24244" y="272167"/>
                  </a:lnTo>
                  <a:lnTo>
                    <a:pt x="22607" y="273018"/>
                  </a:lnTo>
                  <a:lnTo>
                    <a:pt x="22892" y="273668"/>
                  </a:lnTo>
                  <a:lnTo>
                    <a:pt x="21507" y="275397"/>
                  </a:lnTo>
                  <a:lnTo>
                    <a:pt x="21951" y="276471"/>
                  </a:lnTo>
                  <a:lnTo>
                    <a:pt x="22709" y="280518"/>
                  </a:lnTo>
                  <a:lnTo>
                    <a:pt x="23144" y="282784"/>
                  </a:lnTo>
                  <a:lnTo>
                    <a:pt x="22817" y="284659"/>
                  </a:lnTo>
                  <a:lnTo>
                    <a:pt x="21240" y="284236"/>
                  </a:lnTo>
                  <a:lnTo>
                    <a:pt x="20035" y="284141"/>
                  </a:lnTo>
                  <a:lnTo>
                    <a:pt x="18222" y="286362"/>
                  </a:lnTo>
                  <a:lnTo>
                    <a:pt x="16432" y="288396"/>
                  </a:lnTo>
                  <a:lnTo>
                    <a:pt x="15593" y="289724"/>
                  </a:lnTo>
                  <a:lnTo>
                    <a:pt x="16171" y="290012"/>
                  </a:lnTo>
                  <a:lnTo>
                    <a:pt x="17068" y="289066"/>
                  </a:lnTo>
                  <a:lnTo>
                    <a:pt x="18186" y="288941"/>
                  </a:lnTo>
                  <a:lnTo>
                    <a:pt x="19382" y="288714"/>
                  </a:lnTo>
                  <a:lnTo>
                    <a:pt x="20305" y="288794"/>
                  </a:lnTo>
                  <a:lnTo>
                    <a:pt x="21552" y="290049"/>
                  </a:lnTo>
                  <a:lnTo>
                    <a:pt x="21837" y="291029"/>
                  </a:lnTo>
                  <a:lnTo>
                    <a:pt x="22748" y="292254"/>
                  </a:lnTo>
                  <a:lnTo>
                    <a:pt x="22850" y="292977"/>
                  </a:lnTo>
                  <a:lnTo>
                    <a:pt x="21453" y="294827"/>
                  </a:lnTo>
                  <a:lnTo>
                    <a:pt x="20773" y="296653"/>
                  </a:lnTo>
                  <a:lnTo>
                    <a:pt x="21046" y="298004"/>
                  </a:lnTo>
                  <a:lnTo>
                    <a:pt x="20638" y="299120"/>
                  </a:lnTo>
                  <a:lnTo>
                    <a:pt x="18096" y="298356"/>
                  </a:lnTo>
                  <a:lnTo>
                    <a:pt x="16852" y="298397"/>
                  </a:lnTo>
                  <a:lnTo>
                    <a:pt x="17152" y="300319"/>
                  </a:lnTo>
                  <a:lnTo>
                    <a:pt x="19685" y="301699"/>
                  </a:lnTo>
                  <a:lnTo>
                    <a:pt x="21327" y="302127"/>
                  </a:lnTo>
                  <a:lnTo>
                    <a:pt x="21768" y="303057"/>
                  </a:lnTo>
                  <a:lnTo>
                    <a:pt x="21399" y="303863"/>
                  </a:lnTo>
                  <a:lnTo>
                    <a:pt x="21136" y="304370"/>
                  </a:lnTo>
                  <a:lnTo>
                    <a:pt x="18860" y="307702"/>
                  </a:lnTo>
                  <a:lnTo>
                    <a:pt x="18249" y="308814"/>
                  </a:lnTo>
                  <a:lnTo>
                    <a:pt x="18558" y="310649"/>
                  </a:lnTo>
                  <a:lnTo>
                    <a:pt x="20104" y="311224"/>
                  </a:lnTo>
                  <a:lnTo>
                    <a:pt x="20974" y="311262"/>
                  </a:lnTo>
                  <a:lnTo>
                    <a:pt x="21825" y="311663"/>
                  </a:lnTo>
                  <a:lnTo>
                    <a:pt x="22281" y="312903"/>
                  </a:lnTo>
                  <a:lnTo>
                    <a:pt x="22311" y="314836"/>
                  </a:lnTo>
                  <a:lnTo>
                    <a:pt x="23096" y="318687"/>
                  </a:lnTo>
                  <a:lnTo>
                    <a:pt x="24223" y="319743"/>
                  </a:lnTo>
                  <a:lnTo>
                    <a:pt x="25536" y="320658"/>
                  </a:lnTo>
                  <a:lnTo>
                    <a:pt x="26654" y="321464"/>
                  </a:lnTo>
                  <a:lnTo>
                    <a:pt x="15728" y="319814"/>
                  </a:lnTo>
                  <a:lnTo>
                    <a:pt x="13600" y="334806"/>
                  </a:lnTo>
                  <a:lnTo>
                    <a:pt x="13417" y="339247"/>
                  </a:lnTo>
                  <a:lnTo>
                    <a:pt x="0" y="337232"/>
                  </a:lnTo>
                  <a:lnTo>
                    <a:pt x="0" y="791038"/>
                  </a:lnTo>
                  <a:lnTo>
                    <a:pt x="884" y="791930"/>
                  </a:lnTo>
                  <a:lnTo>
                    <a:pt x="5509" y="792563"/>
                  </a:lnTo>
                  <a:lnTo>
                    <a:pt x="5887" y="792650"/>
                  </a:lnTo>
                  <a:lnTo>
                    <a:pt x="9169" y="779533"/>
                  </a:lnTo>
                  <a:lnTo>
                    <a:pt x="9584" y="779545"/>
                  </a:lnTo>
                  <a:lnTo>
                    <a:pt x="17958" y="782314"/>
                  </a:lnTo>
                  <a:lnTo>
                    <a:pt x="21034" y="783469"/>
                  </a:lnTo>
                  <a:lnTo>
                    <a:pt x="34295" y="785550"/>
                  </a:lnTo>
                  <a:lnTo>
                    <a:pt x="35494" y="785705"/>
                  </a:lnTo>
                  <a:lnTo>
                    <a:pt x="42499" y="769465"/>
                  </a:lnTo>
                  <a:lnTo>
                    <a:pt x="56012" y="771530"/>
                  </a:lnTo>
                  <a:lnTo>
                    <a:pt x="59064" y="746457"/>
                  </a:lnTo>
                  <a:lnTo>
                    <a:pt x="58761" y="746029"/>
                  </a:lnTo>
                  <a:lnTo>
                    <a:pt x="59205" y="742627"/>
                  </a:lnTo>
                  <a:lnTo>
                    <a:pt x="60248" y="734144"/>
                  </a:lnTo>
                  <a:lnTo>
                    <a:pt x="62235" y="718298"/>
                  </a:lnTo>
                  <a:lnTo>
                    <a:pt x="63003" y="718484"/>
                  </a:lnTo>
                  <a:lnTo>
                    <a:pt x="64394" y="719276"/>
                  </a:lnTo>
                  <a:lnTo>
                    <a:pt x="66093" y="720173"/>
                  </a:lnTo>
                  <a:lnTo>
                    <a:pt x="68207" y="719802"/>
                  </a:lnTo>
                  <a:lnTo>
                    <a:pt x="69481" y="719260"/>
                  </a:lnTo>
                  <a:lnTo>
                    <a:pt x="71099" y="719007"/>
                  </a:lnTo>
                  <a:lnTo>
                    <a:pt x="73635" y="719276"/>
                  </a:lnTo>
                  <a:lnTo>
                    <a:pt x="75869" y="718507"/>
                  </a:lnTo>
                  <a:lnTo>
                    <a:pt x="76666" y="718688"/>
                  </a:lnTo>
                  <a:lnTo>
                    <a:pt x="77271" y="718616"/>
                  </a:lnTo>
                  <a:lnTo>
                    <a:pt x="79214" y="719344"/>
                  </a:lnTo>
                  <a:lnTo>
                    <a:pt x="81123" y="719446"/>
                  </a:lnTo>
                  <a:lnTo>
                    <a:pt x="83081" y="719014"/>
                  </a:lnTo>
                  <a:lnTo>
                    <a:pt x="83545" y="718874"/>
                  </a:lnTo>
                  <a:lnTo>
                    <a:pt x="85701" y="719401"/>
                  </a:lnTo>
                  <a:lnTo>
                    <a:pt x="88342" y="719643"/>
                  </a:lnTo>
                  <a:lnTo>
                    <a:pt x="90302" y="720548"/>
                  </a:lnTo>
                  <a:lnTo>
                    <a:pt x="91105" y="721537"/>
                  </a:lnTo>
                  <a:lnTo>
                    <a:pt x="92400" y="723530"/>
                  </a:lnTo>
                  <a:lnTo>
                    <a:pt x="94519" y="723977"/>
                  </a:lnTo>
                  <a:lnTo>
                    <a:pt x="97613" y="722590"/>
                  </a:lnTo>
                  <a:lnTo>
                    <a:pt x="98746" y="722227"/>
                  </a:lnTo>
                  <a:lnTo>
                    <a:pt x="100008" y="722420"/>
                  </a:lnTo>
                  <a:lnTo>
                    <a:pt x="100377" y="722700"/>
                  </a:lnTo>
                  <a:lnTo>
                    <a:pt x="100725" y="722889"/>
                  </a:lnTo>
                  <a:lnTo>
                    <a:pt x="101177" y="723068"/>
                  </a:lnTo>
                  <a:lnTo>
                    <a:pt x="101609" y="723079"/>
                  </a:lnTo>
                  <a:lnTo>
                    <a:pt x="102038" y="723041"/>
                  </a:lnTo>
                  <a:lnTo>
                    <a:pt x="102400" y="722961"/>
                  </a:lnTo>
                  <a:lnTo>
                    <a:pt x="102700" y="723052"/>
                  </a:lnTo>
                  <a:lnTo>
                    <a:pt x="103069" y="723268"/>
                  </a:lnTo>
                  <a:lnTo>
                    <a:pt x="103485" y="723628"/>
                  </a:lnTo>
                  <a:lnTo>
                    <a:pt x="104028" y="723905"/>
                  </a:lnTo>
                  <a:lnTo>
                    <a:pt x="104609" y="723999"/>
                  </a:lnTo>
                  <a:lnTo>
                    <a:pt x="105065" y="723855"/>
                  </a:lnTo>
                  <a:lnTo>
                    <a:pt x="105698" y="723389"/>
                  </a:lnTo>
                  <a:lnTo>
                    <a:pt x="106117" y="722829"/>
                  </a:lnTo>
                  <a:lnTo>
                    <a:pt x="106384" y="722420"/>
                  </a:lnTo>
                  <a:lnTo>
                    <a:pt x="106693" y="722056"/>
                  </a:lnTo>
                  <a:lnTo>
                    <a:pt x="106996" y="721867"/>
                  </a:lnTo>
                  <a:lnTo>
                    <a:pt x="107388" y="721742"/>
                  </a:lnTo>
                  <a:lnTo>
                    <a:pt x="109612" y="721628"/>
                  </a:lnTo>
                  <a:lnTo>
                    <a:pt x="110371" y="721291"/>
                  </a:lnTo>
                  <a:lnTo>
                    <a:pt x="110958" y="721105"/>
                  </a:lnTo>
                  <a:lnTo>
                    <a:pt x="111585" y="721029"/>
                  </a:lnTo>
                  <a:lnTo>
                    <a:pt x="112604" y="721461"/>
                  </a:lnTo>
                  <a:lnTo>
                    <a:pt x="113719" y="721552"/>
                  </a:lnTo>
                  <a:lnTo>
                    <a:pt x="114861" y="721575"/>
                  </a:lnTo>
                  <a:lnTo>
                    <a:pt x="116225" y="721579"/>
                  </a:lnTo>
                  <a:lnTo>
                    <a:pt x="117121" y="721617"/>
                  </a:lnTo>
                  <a:lnTo>
                    <a:pt x="118117" y="721901"/>
                  </a:lnTo>
                  <a:lnTo>
                    <a:pt x="120263" y="722113"/>
                  </a:lnTo>
                  <a:lnTo>
                    <a:pt x="122280" y="723791"/>
                  </a:lnTo>
                  <a:lnTo>
                    <a:pt x="123296" y="725272"/>
                  </a:lnTo>
                  <a:lnTo>
                    <a:pt x="124037" y="725943"/>
                  </a:lnTo>
                  <a:lnTo>
                    <a:pt x="125509" y="726848"/>
                  </a:lnTo>
                  <a:lnTo>
                    <a:pt x="127886" y="730288"/>
                  </a:lnTo>
                  <a:lnTo>
                    <a:pt x="128601" y="731982"/>
                  </a:lnTo>
                  <a:lnTo>
                    <a:pt x="129277" y="733584"/>
                  </a:lnTo>
                  <a:lnTo>
                    <a:pt x="129912" y="736069"/>
                  </a:lnTo>
                  <a:lnTo>
                    <a:pt x="129747" y="739478"/>
                  </a:lnTo>
                  <a:lnTo>
                    <a:pt x="129699" y="743441"/>
                  </a:lnTo>
                  <a:lnTo>
                    <a:pt x="129423" y="746499"/>
                  </a:lnTo>
                  <a:lnTo>
                    <a:pt x="129310" y="749836"/>
                  </a:lnTo>
                  <a:lnTo>
                    <a:pt x="128749" y="754610"/>
                  </a:lnTo>
                  <a:lnTo>
                    <a:pt x="127616" y="757565"/>
                  </a:lnTo>
                  <a:lnTo>
                    <a:pt x="125829" y="759925"/>
                  </a:lnTo>
                  <a:lnTo>
                    <a:pt x="124975" y="760964"/>
                  </a:lnTo>
                  <a:lnTo>
                    <a:pt x="124244" y="763498"/>
                  </a:lnTo>
                  <a:lnTo>
                    <a:pt x="124229" y="765650"/>
                  </a:lnTo>
                  <a:lnTo>
                    <a:pt x="125272" y="767128"/>
                  </a:lnTo>
                  <a:lnTo>
                    <a:pt x="126905" y="768340"/>
                  </a:lnTo>
                  <a:lnTo>
                    <a:pt x="130188" y="769166"/>
                  </a:lnTo>
                  <a:lnTo>
                    <a:pt x="133614" y="770034"/>
                  </a:lnTo>
                  <a:lnTo>
                    <a:pt x="137763" y="770322"/>
                  </a:lnTo>
                  <a:lnTo>
                    <a:pt x="139453" y="770272"/>
                  </a:lnTo>
                  <a:lnTo>
                    <a:pt x="136078" y="797607"/>
                  </a:lnTo>
                  <a:lnTo>
                    <a:pt x="135705" y="798604"/>
                  </a:lnTo>
                  <a:lnTo>
                    <a:pt x="130226" y="838016"/>
                  </a:lnTo>
                  <a:lnTo>
                    <a:pt x="122577" y="895774"/>
                  </a:lnTo>
                  <a:lnTo>
                    <a:pt x="119108" y="921501"/>
                  </a:lnTo>
                  <a:lnTo>
                    <a:pt x="116049" y="944088"/>
                  </a:lnTo>
                  <a:lnTo>
                    <a:pt x="105692" y="1018902"/>
                  </a:lnTo>
                  <a:lnTo>
                    <a:pt x="100769" y="1055773"/>
                  </a:lnTo>
                  <a:lnTo>
                    <a:pt x="100929" y="1056897"/>
                  </a:lnTo>
                  <a:lnTo>
                    <a:pt x="100963" y="1057140"/>
                  </a:lnTo>
                  <a:lnTo>
                    <a:pt x="94220" y="1100587"/>
                  </a:lnTo>
                  <a:lnTo>
                    <a:pt x="93874" y="1102783"/>
                  </a:lnTo>
                  <a:lnTo>
                    <a:pt x="85438" y="1159766"/>
                  </a:lnTo>
                  <a:lnTo>
                    <a:pt x="77002" y="1216761"/>
                  </a:lnTo>
                  <a:lnTo>
                    <a:pt x="76951" y="1217472"/>
                  </a:lnTo>
                  <a:lnTo>
                    <a:pt x="68294" y="1276148"/>
                  </a:lnTo>
                  <a:lnTo>
                    <a:pt x="14759" y="1268429"/>
                  </a:lnTo>
                  <a:lnTo>
                    <a:pt x="3266" y="1348324"/>
                  </a:lnTo>
                  <a:lnTo>
                    <a:pt x="0" y="1370825"/>
                  </a:lnTo>
                  <a:close/>
                </a:path>
              </a:pathLst>
            </a:custGeom>
            <a:solidFill>
              <a:srgbClr val="FFFFF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" name="pg5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g6"/>
            <p:cNvSpPr/>
            <p:nvPr/>
          </p:nvSpPr>
          <p:spPr>
            <a:xfrm>
              <a:off x="1085209" y="4405089"/>
              <a:ext cx="443241" cy="1386839"/>
            </a:xfrm>
            <a:custGeom>
              <a:avLst/>
              <a:gdLst/>
              <a:ahLst/>
              <a:cxnLst/>
              <a:rect l="0" t="0" r="0" b="0"/>
              <a:pathLst>
                <a:path w="443241" h="1386839">
                  <a:moveTo>
                    <a:pt x="0" y="609"/>
                  </a:moveTo>
                  <a:lnTo>
                    <a:pt x="888" y="493"/>
                  </a:lnTo>
                  <a:lnTo>
                    <a:pt x="1627" y="424"/>
                  </a:lnTo>
                  <a:lnTo>
                    <a:pt x="2844" y="269"/>
                  </a:lnTo>
                  <a:lnTo>
                    <a:pt x="3585" y="118"/>
                  </a:lnTo>
                  <a:lnTo>
                    <a:pt x="4234" y="0"/>
                  </a:lnTo>
                  <a:lnTo>
                    <a:pt x="5356" y="253"/>
                  </a:lnTo>
                  <a:lnTo>
                    <a:pt x="6387" y="538"/>
                  </a:lnTo>
                  <a:lnTo>
                    <a:pt x="7236" y="1245"/>
                  </a:lnTo>
                  <a:lnTo>
                    <a:pt x="7831" y="1826"/>
                  </a:lnTo>
                  <a:lnTo>
                    <a:pt x="8622" y="3028"/>
                  </a:lnTo>
                  <a:lnTo>
                    <a:pt x="9380" y="4007"/>
                  </a:lnTo>
                  <a:lnTo>
                    <a:pt x="9913" y="5185"/>
                  </a:lnTo>
                  <a:lnTo>
                    <a:pt x="10242" y="5981"/>
                  </a:lnTo>
                  <a:lnTo>
                    <a:pt x="10220" y="6767"/>
                  </a:lnTo>
                  <a:lnTo>
                    <a:pt x="10117" y="7586"/>
                  </a:lnTo>
                  <a:lnTo>
                    <a:pt x="9970" y="8197"/>
                  </a:lnTo>
                  <a:lnTo>
                    <a:pt x="9547" y="9623"/>
                  </a:lnTo>
                  <a:lnTo>
                    <a:pt x="9089" y="10654"/>
                  </a:lnTo>
                  <a:lnTo>
                    <a:pt x="8812" y="11433"/>
                  </a:lnTo>
                  <a:lnTo>
                    <a:pt x="8759" y="11774"/>
                  </a:lnTo>
                  <a:lnTo>
                    <a:pt x="8817" y="12990"/>
                  </a:lnTo>
                  <a:lnTo>
                    <a:pt x="9067" y="13476"/>
                  </a:lnTo>
                  <a:lnTo>
                    <a:pt x="9402" y="13930"/>
                  </a:lnTo>
                  <a:lnTo>
                    <a:pt x="9820" y="14455"/>
                  </a:lnTo>
                  <a:lnTo>
                    <a:pt x="10841" y="15270"/>
                  </a:lnTo>
                  <a:lnTo>
                    <a:pt x="11389" y="15883"/>
                  </a:lnTo>
                  <a:lnTo>
                    <a:pt x="12322" y="16645"/>
                  </a:lnTo>
                  <a:lnTo>
                    <a:pt x="12707" y="16929"/>
                  </a:lnTo>
                  <a:lnTo>
                    <a:pt x="13692" y="17418"/>
                  </a:lnTo>
                  <a:lnTo>
                    <a:pt x="14634" y="17837"/>
                  </a:lnTo>
                  <a:lnTo>
                    <a:pt x="15448" y="18116"/>
                  </a:lnTo>
                  <a:lnTo>
                    <a:pt x="15888" y="17872"/>
                  </a:lnTo>
                  <a:lnTo>
                    <a:pt x="16418" y="17407"/>
                  </a:lnTo>
                  <a:lnTo>
                    <a:pt x="17492" y="16000"/>
                  </a:lnTo>
                  <a:lnTo>
                    <a:pt x="17769" y="15340"/>
                  </a:lnTo>
                  <a:lnTo>
                    <a:pt x="17951" y="14918"/>
                  </a:lnTo>
                  <a:lnTo>
                    <a:pt x="18581" y="13926"/>
                  </a:lnTo>
                  <a:lnTo>
                    <a:pt x="19679" y="13254"/>
                  </a:lnTo>
                  <a:lnTo>
                    <a:pt x="19856" y="13173"/>
                  </a:lnTo>
                  <a:lnTo>
                    <a:pt x="20941" y="12947"/>
                  </a:lnTo>
                  <a:lnTo>
                    <a:pt x="21861" y="12613"/>
                  </a:lnTo>
                  <a:lnTo>
                    <a:pt x="22206" y="12537"/>
                  </a:lnTo>
                  <a:lnTo>
                    <a:pt x="23378" y="12432"/>
                  </a:lnTo>
                  <a:lnTo>
                    <a:pt x="24723" y="12283"/>
                  </a:lnTo>
                  <a:lnTo>
                    <a:pt x="25641" y="12199"/>
                  </a:lnTo>
                  <a:lnTo>
                    <a:pt x="26892" y="12169"/>
                  </a:lnTo>
                  <a:lnTo>
                    <a:pt x="29022" y="12638"/>
                  </a:lnTo>
                  <a:lnTo>
                    <a:pt x="31028" y="13788"/>
                  </a:lnTo>
                  <a:lnTo>
                    <a:pt x="31909" y="14205"/>
                  </a:lnTo>
                  <a:lnTo>
                    <a:pt x="32427" y="14836"/>
                  </a:lnTo>
                  <a:lnTo>
                    <a:pt x="32701" y="15562"/>
                  </a:lnTo>
                  <a:lnTo>
                    <a:pt x="32490" y="16274"/>
                  </a:lnTo>
                  <a:lnTo>
                    <a:pt x="31871" y="17233"/>
                  </a:lnTo>
                  <a:lnTo>
                    <a:pt x="31555" y="17583"/>
                  </a:lnTo>
                  <a:lnTo>
                    <a:pt x="31172" y="18274"/>
                  </a:lnTo>
                  <a:lnTo>
                    <a:pt x="30836" y="18966"/>
                  </a:lnTo>
                  <a:lnTo>
                    <a:pt x="30808" y="20009"/>
                  </a:lnTo>
                  <a:lnTo>
                    <a:pt x="30864" y="20712"/>
                  </a:lnTo>
                  <a:lnTo>
                    <a:pt x="31283" y="21596"/>
                  </a:lnTo>
                  <a:lnTo>
                    <a:pt x="31793" y="21970"/>
                  </a:lnTo>
                  <a:lnTo>
                    <a:pt x="32700" y="22251"/>
                  </a:lnTo>
                  <a:lnTo>
                    <a:pt x="33509" y="22427"/>
                  </a:lnTo>
                  <a:lnTo>
                    <a:pt x="34177" y="22668"/>
                  </a:lnTo>
                  <a:lnTo>
                    <a:pt x="34788" y="23146"/>
                  </a:lnTo>
                  <a:lnTo>
                    <a:pt x="35113" y="23840"/>
                  </a:lnTo>
                  <a:lnTo>
                    <a:pt x="35319" y="24530"/>
                  </a:lnTo>
                  <a:lnTo>
                    <a:pt x="35315" y="25299"/>
                  </a:lnTo>
                  <a:lnTo>
                    <a:pt x="36160" y="25936"/>
                  </a:lnTo>
                  <a:lnTo>
                    <a:pt x="36260" y="26213"/>
                  </a:lnTo>
                  <a:lnTo>
                    <a:pt x="36344" y="26822"/>
                  </a:lnTo>
                  <a:lnTo>
                    <a:pt x="36318" y="26993"/>
                  </a:lnTo>
                  <a:lnTo>
                    <a:pt x="36249" y="27277"/>
                  </a:lnTo>
                  <a:lnTo>
                    <a:pt x="36160" y="27507"/>
                  </a:lnTo>
                  <a:lnTo>
                    <a:pt x="36081" y="27660"/>
                  </a:lnTo>
                  <a:lnTo>
                    <a:pt x="35716" y="28329"/>
                  </a:lnTo>
                  <a:lnTo>
                    <a:pt x="35448" y="29186"/>
                  </a:lnTo>
                  <a:lnTo>
                    <a:pt x="35641" y="30236"/>
                  </a:lnTo>
                  <a:lnTo>
                    <a:pt x="35906" y="30756"/>
                  </a:lnTo>
                  <a:lnTo>
                    <a:pt x="36520" y="30978"/>
                  </a:lnTo>
                  <a:lnTo>
                    <a:pt x="37220" y="31288"/>
                  </a:lnTo>
                  <a:lnTo>
                    <a:pt x="37916" y="31786"/>
                  </a:lnTo>
                  <a:lnTo>
                    <a:pt x="38375" y="32209"/>
                  </a:lnTo>
                  <a:lnTo>
                    <a:pt x="39199" y="32951"/>
                  </a:lnTo>
                  <a:lnTo>
                    <a:pt x="39973" y="33691"/>
                  </a:lnTo>
                  <a:lnTo>
                    <a:pt x="40979" y="34933"/>
                  </a:lnTo>
                  <a:lnTo>
                    <a:pt x="41717" y="36236"/>
                  </a:lnTo>
                  <a:lnTo>
                    <a:pt x="41899" y="36908"/>
                  </a:lnTo>
                  <a:lnTo>
                    <a:pt x="42086" y="37461"/>
                  </a:lnTo>
                  <a:lnTo>
                    <a:pt x="42747" y="38317"/>
                  </a:lnTo>
                  <a:lnTo>
                    <a:pt x="43689" y="38651"/>
                  </a:lnTo>
                  <a:lnTo>
                    <a:pt x="45046" y="38483"/>
                  </a:lnTo>
                  <a:lnTo>
                    <a:pt x="45835" y="38197"/>
                  </a:lnTo>
                  <a:lnTo>
                    <a:pt x="46132" y="38034"/>
                  </a:lnTo>
                  <a:lnTo>
                    <a:pt x="46688" y="37745"/>
                  </a:lnTo>
                  <a:lnTo>
                    <a:pt x="47286" y="37387"/>
                  </a:lnTo>
                  <a:lnTo>
                    <a:pt x="47797" y="37179"/>
                  </a:lnTo>
                  <a:lnTo>
                    <a:pt x="48269" y="37041"/>
                  </a:lnTo>
                  <a:lnTo>
                    <a:pt x="48861" y="36976"/>
                  </a:lnTo>
                  <a:lnTo>
                    <a:pt x="49490" y="37295"/>
                  </a:lnTo>
                  <a:lnTo>
                    <a:pt x="49652" y="37420"/>
                  </a:lnTo>
                  <a:lnTo>
                    <a:pt x="50229" y="37929"/>
                  </a:lnTo>
                  <a:lnTo>
                    <a:pt x="50830" y="38565"/>
                  </a:lnTo>
                  <a:lnTo>
                    <a:pt x="51246" y="38961"/>
                  </a:lnTo>
                  <a:lnTo>
                    <a:pt x="51803" y="39387"/>
                  </a:lnTo>
                  <a:lnTo>
                    <a:pt x="52724" y="40233"/>
                  </a:lnTo>
                  <a:lnTo>
                    <a:pt x="53474" y="40989"/>
                  </a:lnTo>
                  <a:lnTo>
                    <a:pt x="54471" y="41667"/>
                  </a:lnTo>
                  <a:lnTo>
                    <a:pt x="55629" y="42177"/>
                  </a:lnTo>
                  <a:lnTo>
                    <a:pt x="56595" y="42751"/>
                  </a:lnTo>
                  <a:lnTo>
                    <a:pt x="57438" y="43835"/>
                  </a:lnTo>
                  <a:lnTo>
                    <a:pt x="57862" y="45044"/>
                  </a:lnTo>
                  <a:lnTo>
                    <a:pt x="58052" y="46100"/>
                  </a:lnTo>
                  <a:lnTo>
                    <a:pt x="58219" y="47603"/>
                  </a:lnTo>
                  <a:lnTo>
                    <a:pt x="58297" y="48752"/>
                  </a:lnTo>
                  <a:lnTo>
                    <a:pt x="58335" y="50043"/>
                  </a:lnTo>
                  <a:lnTo>
                    <a:pt x="58747" y="50657"/>
                  </a:lnTo>
                  <a:lnTo>
                    <a:pt x="59173" y="51074"/>
                  </a:lnTo>
                  <a:lnTo>
                    <a:pt x="59602" y="51267"/>
                  </a:lnTo>
                  <a:lnTo>
                    <a:pt x="60056" y="51462"/>
                  </a:lnTo>
                  <a:lnTo>
                    <a:pt x="60451" y="51671"/>
                  </a:lnTo>
                  <a:lnTo>
                    <a:pt x="60642" y="51795"/>
                  </a:lnTo>
                  <a:lnTo>
                    <a:pt x="60930" y="52001"/>
                  </a:lnTo>
                  <a:lnTo>
                    <a:pt x="61100" y="52133"/>
                  </a:lnTo>
                  <a:lnTo>
                    <a:pt x="61365" y="52371"/>
                  </a:lnTo>
                  <a:lnTo>
                    <a:pt x="61908" y="53186"/>
                  </a:lnTo>
                  <a:lnTo>
                    <a:pt x="61935" y="53322"/>
                  </a:lnTo>
                  <a:lnTo>
                    <a:pt x="61954" y="53461"/>
                  </a:lnTo>
                  <a:lnTo>
                    <a:pt x="61977" y="53737"/>
                  </a:lnTo>
                  <a:lnTo>
                    <a:pt x="62015" y="54024"/>
                  </a:lnTo>
                  <a:lnTo>
                    <a:pt x="62116" y="54479"/>
                  </a:lnTo>
                  <a:lnTo>
                    <a:pt x="62221" y="54933"/>
                  </a:lnTo>
                  <a:lnTo>
                    <a:pt x="62300" y="55235"/>
                  </a:lnTo>
                  <a:lnTo>
                    <a:pt x="62390" y="55541"/>
                  </a:lnTo>
                  <a:lnTo>
                    <a:pt x="62489" y="55843"/>
                  </a:lnTo>
                  <a:lnTo>
                    <a:pt x="62783" y="56510"/>
                  </a:lnTo>
                  <a:lnTo>
                    <a:pt x="63348" y="57209"/>
                  </a:lnTo>
                  <a:lnTo>
                    <a:pt x="63415" y="57407"/>
                  </a:lnTo>
                  <a:lnTo>
                    <a:pt x="63543" y="57681"/>
                  </a:lnTo>
                  <a:lnTo>
                    <a:pt x="63864" y="58105"/>
                  </a:lnTo>
                  <a:lnTo>
                    <a:pt x="64190" y="58526"/>
                  </a:lnTo>
                  <a:lnTo>
                    <a:pt x="64402" y="58809"/>
                  </a:lnTo>
                  <a:lnTo>
                    <a:pt x="64995" y="59631"/>
                  </a:lnTo>
                  <a:lnTo>
                    <a:pt x="65104" y="59769"/>
                  </a:lnTo>
                  <a:lnTo>
                    <a:pt x="65219" y="59900"/>
                  </a:lnTo>
                  <a:lnTo>
                    <a:pt x="65458" y="60158"/>
                  </a:lnTo>
                  <a:lnTo>
                    <a:pt x="65693" y="60440"/>
                  </a:lnTo>
                  <a:lnTo>
                    <a:pt x="65807" y="60605"/>
                  </a:lnTo>
                  <a:lnTo>
                    <a:pt x="65915" y="60774"/>
                  </a:lnTo>
                  <a:lnTo>
                    <a:pt x="66263" y="61346"/>
                  </a:lnTo>
                  <a:lnTo>
                    <a:pt x="66347" y="61473"/>
                  </a:lnTo>
                  <a:lnTo>
                    <a:pt x="66458" y="61628"/>
                  </a:lnTo>
                  <a:lnTo>
                    <a:pt x="66809" y="62078"/>
                  </a:lnTo>
                  <a:lnTo>
                    <a:pt x="67040" y="62404"/>
                  </a:lnTo>
                  <a:lnTo>
                    <a:pt x="67177" y="62629"/>
                  </a:lnTo>
                  <a:lnTo>
                    <a:pt x="67305" y="62859"/>
                  </a:lnTo>
                  <a:lnTo>
                    <a:pt x="67386" y="63015"/>
                  </a:lnTo>
                  <a:lnTo>
                    <a:pt x="67490" y="63225"/>
                  </a:lnTo>
                  <a:lnTo>
                    <a:pt x="67619" y="63508"/>
                  </a:lnTo>
                  <a:lnTo>
                    <a:pt x="67782" y="63892"/>
                  </a:lnTo>
                  <a:lnTo>
                    <a:pt x="68419" y="65303"/>
                  </a:lnTo>
                  <a:lnTo>
                    <a:pt x="68525" y="65816"/>
                  </a:lnTo>
                  <a:lnTo>
                    <a:pt x="68670" y="66315"/>
                  </a:lnTo>
                  <a:lnTo>
                    <a:pt x="68722" y="66480"/>
                  </a:lnTo>
                  <a:lnTo>
                    <a:pt x="68852" y="66819"/>
                  </a:lnTo>
                  <a:lnTo>
                    <a:pt x="68970" y="67080"/>
                  </a:lnTo>
                  <a:lnTo>
                    <a:pt x="69094" y="67337"/>
                  </a:lnTo>
                  <a:lnTo>
                    <a:pt x="69521" y="68188"/>
                  </a:lnTo>
                  <a:lnTo>
                    <a:pt x="69696" y="68528"/>
                  </a:lnTo>
                  <a:lnTo>
                    <a:pt x="69967" y="68992"/>
                  </a:lnTo>
                  <a:lnTo>
                    <a:pt x="70508" y="69803"/>
                  </a:lnTo>
                  <a:lnTo>
                    <a:pt x="70693" y="70129"/>
                  </a:lnTo>
                  <a:lnTo>
                    <a:pt x="70958" y="70504"/>
                  </a:lnTo>
                  <a:lnTo>
                    <a:pt x="72026" y="71361"/>
                  </a:lnTo>
                  <a:lnTo>
                    <a:pt x="72482" y="71794"/>
                  </a:lnTo>
                  <a:lnTo>
                    <a:pt x="73489" y="73560"/>
                  </a:lnTo>
                  <a:lnTo>
                    <a:pt x="73993" y="74544"/>
                  </a:lnTo>
                  <a:lnTo>
                    <a:pt x="74404" y="75413"/>
                  </a:lnTo>
                  <a:lnTo>
                    <a:pt x="74977" y="76253"/>
                  </a:lnTo>
                  <a:lnTo>
                    <a:pt x="75396" y="76814"/>
                  </a:lnTo>
                  <a:lnTo>
                    <a:pt x="75724" y="77179"/>
                  </a:lnTo>
                  <a:lnTo>
                    <a:pt x="75961" y="77331"/>
                  </a:lnTo>
                  <a:lnTo>
                    <a:pt x="76121" y="77384"/>
                  </a:lnTo>
                  <a:lnTo>
                    <a:pt x="76330" y="77374"/>
                  </a:lnTo>
                  <a:lnTo>
                    <a:pt x="76966" y="77100"/>
                  </a:lnTo>
                  <a:lnTo>
                    <a:pt x="77528" y="76517"/>
                  </a:lnTo>
                  <a:lnTo>
                    <a:pt x="78174" y="75839"/>
                  </a:lnTo>
                  <a:lnTo>
                    <a:pt x="78803" y="75460"/>
                  </a:lnTo>
                  <a:lnTo>
                    <a:pt x="79823" y="74679"/>
                  </a:lnTo>
                  <a:lnTo>
                    <a:pt x="80664" y="73926"/>
                  </a:lnTo>
                  <a:lnTo>
                    <a:pt x="81438" y="73284"/>
                  </a:lnTo>
                  <a:lnTo>
                    <a:pt x="82565" y="72635"/>
                  </a:lnTo>
                  <a:lnTo>
                    <a:pt x="83723" y="72085"/>
                  </a:lnTo>
                  <a:lnTo>
                    <a:pt x="84892" y="71680"/>
                  </a:lnTo>
                  <a:lnTo>
                    <a:pt x="86040" y="71501"/>
                  </a:lnTo>
                  <a:lnTo>
                    <a:pt x="86450" y="71787"/>
                  </a:lnTo>
                  <a:lnTo>
                    <a:pt x="86512" y="72516"/>
                  </a:lnTo>
                  <a:lnTo>
                    <a:pt x="86408" y="73354"/>
                  </a:lnTo>
                  <a:lnTo>
                    <a:pt x="86185" y="74480"/>
                  </a:lnTo>
                  <a:lnTo>
                    <a:pt x="85967" y="75413"/>
                  </a:lnTo>
                  <a:lnTo>
                    <a:pt x="85898" y="76470"/>
                  </a:lnTo>
                  <a:lnTo>
                    <a:pt x="85872" y="77440"/>
                  </a:lnTo>
                  <a:lnTo>
                    <a:pt x="85614" y="78629"/>
                  </a:lnTo>
                  <a:lnTo>
                    <a:pt x="85252" y="80107"/>
                  </a:lnTo>
                  <a:lnTo>
                    <a:pt x="84899" y="81262"/>
                  </a:lnTo>
                  <a:lnTo>
                    <a:pt x="84092" y="82534"/>
                  </a:lnTo>
                  <a:lnTo>
                    <a:pt x="83090" y="83930"/>
                  </a:lnTo>
                  <a:lnTo>
                    <a:pt x="82400" y="85625"/>
                  </a:lnTo>
                  <a:lnTo>
                    <a:pt x="82243" y="86688"/>
                  </a:lnTo>
                  <a:lnTo>
                    <a:pt x="82435" y="87890"/>
                  </a:lnTo>
                  <a:lnTo>
                    <a:pt x="82731" y="88836"/>
                  </a:lnTo>
                  <a:lnTo>
                    <a:pt x="83314" y="89920"/>
                  </a:lnTo>
                  <a:lnTo>
                    <a:pt x="83826" y="90980"/>
                  </a:lnTo>
                  <a:lnTo>
                    <a:pt x="84571" y="91687"/>
                  </a:lnTo>
                  <a:lnTo>
                    <a:pt x="85296" y="92272"/>
                  </a:lnTo>
                  <a:lnTo>
                    <a:pt x="85900" y="92548"/>
                  </a:lnTo>
                  <a:lnTo>
                    <a:pt x="86365" y="92641"/>
                  </a:lnTo>
                  <a:lnTo>
                    <a:pt x="86770" y="92523"/>
                  </a:lnTo>
                  <a:lnTo>
                    <a:pt x="87168" y="92081"/>
                  </a:lnTo>
                  <a:lnTo>
                    <a:pt x="87406" y="91618"/>
                  </a:lnTo>
                  <a:lnTo>
                    <a:pt x="87729" y="90964"/>
                  </a:lnTo>
                  <a:lnTo>
                    <a:pt x="88073" y="90165"/>
                  </a:lnTo>
                  <a:lnTo>
                    <a:pt x="88377" y="89623"/>
                  </a:lnTo>
                  <a:lnTo>
                    <a:pt x="88821" y="88996"/>
                  </a:lnTo>
                  <a:lnTo>
                    <a:pt x="89258" y="88297"/>
                  </a:lnTo>
                  <a:lnTo>
                    <a:pt x="89827" y="87471"/>
                  </a:lnTo>
                  <a:lnTo>
                    <a:pt x="90324" y="86935"/>
                  </a:lnTo>
                  <a:lnTo>
                    <a:pt x="90782" y="86688"/>
                  </a:lnTo>
                  <a:lnTo>
                    <a:pt x="91203" y="86603"/>
                  </a:lnTo>
                  <a:lnTo>
                    <a:pt x="91589" y="86614"/>
                  </a:lnTo>
                  <a:lnTo>
                    <a:pt x="92344" y="86864"/>
                  </a:lnTo>
                  <a:lnTo>
                    <a:pt x="92772" y="87020"/>
                  </a:lnTo>
                  <a:lnTo>
                    <a:pt x="93213" y="87262"/>
                  </a:lnTo>
                  <a:lnTo>
                    <a:pt x="94189" y="87618"/>
                  </a:lnTo>
                  <a:lnTo>
                    <a:pt x="94747" y="87827"/>
                  </a:lnTo>
                  <a:lnTo>
                    <a:pt x="95944" y="88151"/>
                  </a:lnTo>
                  <a:lnTo>
                    <a:pt x="96998" y="88471"/>
                  </a:lnTo>
                  <a:lnTo>
                    <a:pt x="98053" y="88974"/>
                  </a:lnTo>
                  <a:lnTo>
                    <a:pt x="98731" y="89382"/>
                  </a:lnTo>
                  <a:lnTo>
                    <a:pt x="99828" y="90153"/>
                  </a:lnTo>
                  <a:lnTo>
                    <a:pt x="100880" y="90732"/>
                  </a:lnTo>
                  <a:lnTo>
                    <a:pt x="101646" y="90975"/>
                  </a:lnTo>
                  <a:lnTo>
                    <a:pt x="102423" y="91384"/>
                  </a:lnTo>
                  <a:lnTo>
                    <a:pt x="103152" y="91824"/>
                  </a:lnTo>
                  <a:lnTo>
                    <a:pt x="104312" y="92565"/>
                  </a:lnTo>
                  <a:lnTo>
                    <a:pt x="105379" y="93230"/>
                  </a:lnTo>
                  <a:lnTo>
                    <a:pt x="106569" y="93849"/>
                  </a:lnTo>
                  <a:lnTo>
                    <a:pt x="107683" y="94638"/>
                  </a:lnTo>
                  <a:lnTo>
                    <a:pt x="108077" y="95227"/>
                  </a:lnTo>
                  <a:lnTo>
                    <a:pt x="108372" y="96177"/>
                  </a:lnTo>
                  <a:lnTo>
                    <a:pt x="108589" y="97333"/>
                  </a:lnTo>
                  <a:lnTo>
                    <a:pt x="109004" y="98106"/>
                  </a:lnTo>
                  <a:lnTo>
                    <a:pt x="109421" y="99191"/>
                  </a:lnTo>
                  <a:lnTo>
                    <a:pt x="110119" y="100469"/>
                  </a:lnTo>
                  <a:lnTo>
                    <a:pt x="110310" y="101397"/>
                  </a:lnTo>
                  <a:lnTo>
                    <a:pt x="110194" y="102176"/>
                  </a:lnTo>
                  <a:lnTo>
                    <a:pt x="109899" y="102669"/>
                  </a:lnTo>
                  <a:lnTo>
                    <a:pt x="109404" y="103084"/>
                  </a:lnTo>
                  <a:lnTo>
                    <a:pt x="108886" y="103482"/>
                  </a:lnTo>
                  <a:lnTo>
                    <a:pt x="108522" y="103868"/>
                  </a:lnTo>
                  <a:lnTo>
                    <a:pt x="108364" y="104369"/>
                  </a:lnTo>
                  <a:lnTo>
                    <a:pt x="108217" y="105042"/>
                  </a:lnTo>
                  <a:lnTo>
                    <a:pt x="108196" y="106102"/>
                  </a:lnTo>
                  <a:lnTo>
                    <a:pt x="108164" y="106970"/>
                  </a:lnTo>
                  <a:lnTo>
                    <a:pt x="108186" y="107788"/>
                  </a:lnTo>
                  <a:lnTo>
                    <a:pt x="108238" y="108730"/>
                  </a:lnTo>
                  <a:lnTo>
                    <a:pt x="108293" y="109584"/>
                  </a:lnTo>
                  <a:lnTo>
                    <a:pt x="108178" y="110345"/>
                  </a:lnTo>
                  <a:lnTo>
                    <a:pt x="107991" y="111561"/>
                  </a:lnTo>
                  <a:lnTo>
                    <a:pt x="107830" y="113201"/>
                  </a:lnTo>
                  <a:lnTo>
                    <a:pt x="108079" y="113880"/>
                  </a:lnTo>
                  <a:lnTo>
                    <a:pt x="108417" y="114647"/>
                  </a:lnTo>
                  <a:lnTo>
                    <a:pt x="108585" y="115589"/>
                  </a:lnTo>
                  <a:lnTo>
                    <a:pt x="108498" y="116427"/>
                  </a:lnTo>
                  <a:lnTo>
                    <a:pt x="107833" y="117185"/>
                  </a:lnTo>
                  <a:lnTo>
                    <a:pt x="106949" y="117743"/>
                  </a:lnTo>
                  <a:lnTo>
                    <a:pt x="106386" y="118342"/>
                  </a:lnTo>
                  <a:lnTo>
                    <a:pt x="106367" y="119085"/>
                  </a:lnTo>
                  <a:lnTo>
                    <a:pt x="106640" y="119674"/>
                  </a:lnTo>
                  <a:lnTo>
                    <a:pt x="107430" y="120245"/>
                  </a:lnTo>
                  <a:lnTo>
                    <a:pt x="108159" y="120653"/>
                  </a:lnTo>
                  <a:lnTo>
                    <a:pt x="108757" y="121154"/>
                  </a:lnTo>
                  <a:lnTo>
                    <a:pt x="109292" y="121953"/>
                  </a:lnTo>
                  <a:lnTo>
                    <a:pt x="109497" y="122483"/>
                  </a:lnTo>
                  <a:lnTo>
                    <a:pt x="110047" y="123623"/>
                  </a:lnTo>
                  <a:lnTo>
                    <a:pt x="110231" y="123908"/>
                  </a:lnTo>
                  <a:lnTo>
                    <a:pt x="110434" y="124200"/>
                  </a:lnTo>
                  <a:lnTo>
                    <a:pt x="110823" y="124616"/>
                  </a:lnTo>
                  <a:lnTo>
                    <a:pt x="111211" y="124999"/>
                  </a:lnTo>
                  <a:lnTo>
                    <a:pt x="111527" y="125337"/>
                  </a:lnTo>
                  <a:lnTo>
                    <a:pt x="111813" y="125785"/>
                  </a:lnTo>
                  <a:lnTo>
                    <a:pt x="111905" y="126174"/>
                  </a:lnTo>
                  <a:lnTo>
                    <a:pt x="111895" y="126677"/>
                  </a:lnTo>
                  <a:lnTo>
                    <a:pt x="111818" y="127310"/>
                  </a:lnTo>
                  <a:lnTo>
                    <a:pt x="111763" y="127810"/>
                  </a:lnTo>
                  <a:lnTo>
                    <a:pt x="111715" y="128320"/>
                  </a:lnTo>
                  <a:lnTo>
                    <a:pt x="111747" y="128755"/>
                  </a:lnTo>
                  <a:lnTo>
                    <a:pt x="111918" y="129409"/>
                  </a:lnTo>
                  <a:lnTo>
                    <a:pt x="112126" y="129894"/>
                  </a:lnTo>
                  <a:lnTo>
                    <a:pt x="112241" y="130212"/>
                  </a:lnTo>
                  <a:lnTo>
                    <a:pt x="112411" y="130848"/>
                  </a:lnTo>
                  <a:lnTo>
                    <a:pt x="112464" y="131223"/>
                  </a:lnTo>
                  <a:lnTo>
                    <a:pt x="112416" y="131507"/>
                  </a:lnTo>
                  <a:lnTo>
                    <a:pt x="112298" y="131769"/>
                  </a:lnTo>
                  <a:lnTo>
                    <a:pt x="111913" y="132319"/>
                  </a:lnTo>
                  <a:lnTo>
                    <a:pt x="111687" y="132708"/>
                  </a:lnTo>
                  <a:lnTo>
                    <a:pt x="111482" y="133041"/>
                  </a:lnTo>
                  <a:lnTo>
                    <a:pt x="111292" y="133460"/>
                  </a:lnTo>
                  <a:lnTo>
                    <a:pt x="111131" y="133869"/>
                  </a:lnTo>
                  <a:lnTo>
                    <a:pt x="110981" y="134223"/>
                  </a:lnTo>
                  <a:lnTo>
                    <a:pt x="110906" y="134560"/>
                  </a:lnTo>
                  <a:lnTo>
                    <a:pt x="110942" y="134867"/>
                  </a:lnTo>
                  <a:lnTo>
                    <a:pt x="111300" y="135635"/>
                  </a:lnTo>
                  <a:lnTo>
                    <a:pt x="111529" y="136052"/>
                  </a:lnTo>
                  <a:lnTo>
                    <a:pt x="111826" y="136476"/>
                  </a:lnTo>
                  <a:lnTo>
                    <a:pt x="112180" y="136870"/>
                  </a:lnTo>
                  <a:lnTo>
                    <a:pt x="112335" y="137222"/>
                  </a:lnTo>
                  <a:lnTo>
                    <a:pt x="112630" y="137706"/>
                  </a:lnTo>
                  <a:lnTo>
                    <a:pt x="112869" y="138205"/>
                  </a:lnTo>
                  <a:lnTo>
                    <a:pt x="113122" y="138564"/>
                  </a:lnTo>
                  <a:lnTo>
                    <a:pt x="113262" y="138888"/>
                  </a:lnTo>
                  <a:lnTo>
                    <a:pt x="113349" y="139191"/>
                  </a:lnTo>
                  <a:lnTo>
                    <a:pt x="113583" y="140073"/>
                  </a:lnTo>
                  <a:lnTo>
                    <a:pt x="113764" y="140428"/>
                  </a:lnTo>
                  <a:lnTo>
                    <a:pt x="114005" y="140866"/>
                  </a:lnTo>
                  <a:lnTo>
                    <a:pt x="114172" y="141164"/>
                  </a:lnTo>
                  <a:lnTo>
                    <a:pt x="114399" y="141412"/>
                  </a:lnTo>
                  <a:lnTo>
                    <a:pt x="114703" y="141725"/>
                  </a:lnTo>
                  <a:lnTo>
                    <a:pt x="115046" y="142071"/>
                  </a:lnTo>
                  <a:lnTo>
                    <a:pt x="115341" y="142429"/>
                  </a:lnTo>
                  <a:lnTo>
                    <a:pt x="115532" y="142761"/>
                  </a:lnTo>
                  <a:lnTo>
                    <a:pt x="115608" y="143091"/>
                  </a:lnTo>
                  <a:lnTo>
                    <a:pt x="115701" y="143507"/>
                  </a:lnTo>
                  <a:lnTo>
                    <a:pt x="115736" y="143850"/>
                  </a:lnTo>
                  <a:lnTo>
                    <a:pt x="115701" y="144188"/>
                  </a:lnTo>
                  <a:lnTo>
                    <a:pt x="115715" y="144567"/>
                  </a:lnTo>
                  <a:lnTo>
                    <a:pt x="115721" y="145365"/>
                  </a:lnTo>
                  <a:lnTo>
                    <a:pt x="115859" y="145840"/>
                  </a:lnTo>
                  <a:lnTo>
                    <a:pt x="116221" y="146264"/>
                  </a:lnTo>
                  <a:lnTo>
                    <a:pt x="116740" y="146466"/>
                  </a:lnTo>
                  <a:lnTo>
                    <a:pt x="117226" y="146536"/>
                  </a:lnTo>
                  <a:lnTo>
                    <a:pt x="117865" y="146478"/>
                  </a:lnTo>
                  <a:lnTo>
                    <a:pt x="118961" y="146052"/>
                  </a:lnTo>
                  <a:lnTo>
                    <a:pt x="119159" y="146093"/>
                  </a:lnTo>
                  <a:lnTo>
                    <a:pt x="119589" y="146312"/>
                  </a:lnTo>
                  <a:lnTo>
                    <a:pt x="119953" y="146502"/>
                  </a:lnTo>
                  <a:lnTo>
                    <a:pt x="120231" y="147014"/>
                  </a:lnTo>
                  <a:lnTo>
                    <a:pt x="120448" y="147223"/>
                  </a:lnTo>
                  <a:lnTo>
                    <a:pt x="120598" y="147550"/>
                  </a:lnTo>
                  <a:lnTo>
                    <a:pt x="121003" y="147954"/>
                  </a:lnTo>
                  <a:lnTo>
                    <a:pt x="121117" y="148194"/>
                  </a:lnTo>
                  <a:lnTo>
                    <a:pt x="121220" y="148515"/>
                  </a:lnTo>
                  <a:lnTo>
                    <a:pt x="121253" y="148819"/>
                  </a:lnTo>
                  <a:lnTo>
                    <a:pt x="121218" y="149145"/>
                  </a:lnTo>
                  <a:lnTo>
                    <a:pt x="121139" y="149422"/>
                  </a:lnTo>
                  <a:lnTo>
                    <a:pt x="121125" y="149604"/>
                  </a:lnTo>
                  <a:lnTo>
                    <a:pt x="121143" y="149798"/>
                  </a:lnTo>
                  <a:lnTo>
                    <a:pt x="121019" y="150880"/>
                  </a:lnTo>
                  <a:lnTo>
                    <a:pt x="120976" y="151341"/>
                  </a:lnTo>
                  <a:lnTo>
                    <a:pt x="120909" y="151605"/>
                  </a:lnTo>
                  <a:lnTo>
                    <a:pt x="120829" y="152028"/>
                  </a:lnTo>
                  <a:lnTo>
                    <a:pt x="120837" y="152233"/>
                  </a:lnTo>
                  <a:lnTo>
                    <a:pt x="120633" y="153234"/>
                  </a:lnTo>
                  <a:lnTo>
                    <a:pt x="120633" y="153640"/>
                  </a:lnTo>
                  <a:lnTo>
                    <a:pt x="120731" y="154141"/>
                  </a:lnTo>
                  <a:lnTo>
                    <a:pt x="120651" y="154488"/>
                  </a:lnTo>
                  <a:lnTo>
                    <a:pt x="120633" y="154898"/>
                  </a:lnTo>
                  <a:lnTo>
                    <a:pt x="120680" y="155264"/>
                  </a:lnTo>
                  <a:lnTo>
                    <a:pt x="120814" y="155801"/>
                  </a:lnTo>
                  <a:lnTo>
                    <a:pt x="120814" y="156101"/>
                  </a:lnTo>
                  <a:lnTo>
                    <a:pt x="120869" y="156378"/>
                  </a:lnTo>
                  <a:lnTo>
                    <a:pt x="120920" y="156683"/>
                  </a:lnTo>
                  <a:lnTo>
                    <a:pt x="120906" y="156961"/>
                  </a:lnTo>
                  <a:lnTo>
                    <a:pt x="120994" y="157363"/>
                  </a:lnTo>
                  <a:lnTo>
                    <a:pt x="121053" y="157845"/>
                  </a:lnTo>
                  <a:lnTo>
                    <a:pt x="121176" y="158604"/>
                  </a:lnTo>
                  <a:lnTo>
                    <a:pt x="121196" y="159020"/>
                  </a:lnTo>
                  <a:lnTo>
                    <a:pt x="121241" y="159412"/>
                  </a:lnTo>
                  <a:lnTo>
                    <a:pt x="121294" y="159795"/>
                  </a:lnTo>
                  <a:lnTo>
                    <a:pt x="121335" y="160137"/>
                  </a:lnTo>
                  <a:lnTo>
                    <a:pt x="121307" y="160523"/>
                  </a:lnTo>
                  <a:lnTo>
                    <a:pt x="121309" y="161008"/>
                  </a:lnTo>
                  <a:lnTo>
                    <a:pt x="121323" y="161437"/>
                  </a:lnTo>
                  <a:lnTo>
                    <a:pt x="121233" y="161820"/>
                  </a:lnTo>
                  <a:lnTo>
                    <a:pt x="121098" y="162228"/>
                  </a:lnTo>
                  <a:lnTo>
                    <a:pt x="120939" y="162627"/>
                  </a:lnTo>
                  <a:lnTo>
                    <a:pt x="120787" y="163074"/>
                  </a:lnTo>
                  <a:lnTo>
                    <a:pt x="120722" y="163413"/>
                  </a:lnTo>
                  <a:lnTo>
                    <a:pt x="120661" y="163779"/>
                  </a:lnTo>
                  <a:lnTo>
                    <a:pt x="120639" y="164166"/>
                  </a:lnTo>
                  <a:lnTo>
                    <a:pt x="120588" y="164759"/>
                  </a:lnTo>
                  <a:lnTo>
                    <a:pt x="120601" y="165238"/>
                  </a:lnTo>
                  <a:lnTo>
                    <a:pt x="120565" y="165639"/>
                  </a:lnTo>
                  <a:lnTo>
                    <a:pt x="120738" y="166339"/>
                  </a:lnTo>
                  <a:lnTo>
                    <a:pt x="120858" y="166756"/>
                  </a:lnTo>
                  <a:lnTo>
                    <a:pt x="121084" y="167440"/>
                  </a:lnTo>
                  <a:lnTo>
                    <a:pt x="121272" y="168105"/>
                  </a:lnTo>
                  <a:lnTo>
                    <a:pt x="121537" y="168714"/>
                  </a:lnTo>
                  <a:lnTo>
                    <a:pt x="121928" y="169516"/>
                  </a:lnTo>
                  <a:lnTo>
                    <a:pt x="122007" y="170064"/>
                  </a:lnTo>
                  <a:lnTo>
                    <a:pt x="122017" y="170765"/>
                  </a:lnTo>
                  <a:lnTo>
                    <a:pt x="122045" y="171068"/>
                  </a:lnTo>
                  <a:lnTo>
                    <a:pt x="122036" y="171328"/>
                  </a:lnTo>
                  <a:lnTo>
                    <a:pt x="121957" y="171584"/>
                  </a:lnTo>
                  <a:lnTo>
                    <a:pt x="121879" y="171779"/>
                  </a:lnTo>
                  <a:lnTo>
                    <a:pt x="121730" y="171985"/>
                  </a:lnTo>
                  <a:lnTo>
                    <a:pt x="121524" y="172056"/>
                  </a:lnTo>
                  <a:lnTo>
                    <a:pt x="121290" y="172142"/>
                  </a:lnTo>
                  <a:lnTo>
                    <a:pt x="120992" y="172234"/>
                  </a:lnTo>
                  <a:lnTo>
                    <a:pt x="120631" y="172295"/>
                  </a:lnTo>
                  <a:lnTo>
                    <a:pt x="120493" y="172348"/>
                  </a:lnTo>
                  <a:lnTo>
                    <a:pt x="120303" y="172378"/>
                  </a:lnTo>
                  <a:lnTo>
                    <a:pt x="120133" y="172315"/>
                  </a:lnTo>
                  <a:lnTo>
                    <a:pt x="120003" y="172228"/>
                  </a:lnTo>
                  <a:lnTo>
                    <a:pt x="119841" y="172096"/>
                  </a:lnTo>
                  <a:lnTo>
                    <a:pt x="119600" y="171966"/>
                  </a:lnTo>
                  <a:lnTo>
                    <a:pt x="119287" y="171878"/>
                  </a:lnTo>
                  <a:lnTo>
                    <a:pt x="119023" y="171836"/>
                  </a:lnTo>
                  <a:lnTo>
                    <a:pt x="118628" y="171848"/>
                  </a:lnTo>
                  <a:lnTo>
                    <a:pt x="118486" y="171690"/>
                  </a:lnTo>
                  <a:lnTo>
                    <a:pt x="118273" y="171620"/>
                  </a:lnTo>
                  <a:lnTo>
                    <a:pt x="117978" y="171602"/>
                  </a:lnTo>
                  <a:lnTo>
                    <a:pt x="117693" y="171720"/>
                  </a:lnTo>
                  <a:lnTo>
                    <a:pt x="117385" y="171972"/>
                  </a:lnTo>
                  <a:lnTo>
                    <a:pt x="116861" y="172216"/>
                  </a:lnTo>
                  <a:lnTo>
                    <a:pt x="116128" y="172478"/>
                  </a:lnTo>
                  <a:lnTo>
                    <a:pt x="115876" y="172628"/>
                  </a:lnTo>
                  <a:lnTo>
                    <a:pt x="115644" y="172743"/>
                  </a:lnTo>
                  <a:lnTo>
                    <a:pt x="115375" y="172882"/>
                  </a:lnTo>
                  <a:lnTo>
                    <a:pt x="115111" y="172966"/>
                  </a:lnTo>
                  <a:lnTo>
                    <a:pt x="114868" y="172993"/>
                  </a:lnTo>
                  <a:lnTo>
                    <a:pt x="114352" y="172840"/>
                  </a:lnTo>
                  <a:lnTo>
                    <a:pt x="113938" y="172488"/>
                  </a:lnTo>
                  <a:lnTo>
                    <a:pt x="113714" y="172264"/>
                  </a:lnTo>
                  <a:lnTo>
                    <a:pt x="113332" y="172063"/>
                  </a:lnTo>
                  <a:lnTo>
                    <a:pt x="112818" y="171912"/>
                  </a:lnTo>
                  <a:lnTo>
                    <a:pt x="111975" y="171633"/>
                  </a:lnTo>
                  <a:lnTo>
                    <a:pt x="111731" y="171626"/>
                  </a:lnTo>
                  <a:lnTo>
                    <a:pt x="111431" y="171637"/>
                  </a:lnTo>
                  <a:lnTo>
                    <a:pt x="111127" y="171817"/>
                  </a:lnTo>
                  <a:lnTo>
                    <a:pt x="110953" y="171981"/>
                  </a:lnTo>
                  <a:lnTo>
                    <a:pt x="110622" y="172462"/>
                  </a:lnTo>
                  <a:lnTo>
                    <a:pt x="110150" y="173173"/>
                  </a:lnTo>
                  <a:lnTo>
                    <a:pt x="109429" y="173762"/>
                  </a:lnTo>
                  <a:lnTo>
                    <a:pt x="109170" y="174029"/>
                  </a:lnTo>
                  <a:lnTo>
                    <a:pt x="108618" y="174452"/>
                  </a:lnTo>
                  <a:lnTo>
                    <a:pt x="108326" y="174717"/>
                  </a:lnTo>
                  <a:lnTo>
                    <a:pt x="107697" y="175201"/>
                  </a:lnTo>
                  <a:lnTo>
                    <a:pt x="106945" y="175355"/>
                  </a:lnTo>
                  <a:lnTo>
                    <a:pt x="106456" y="175424"/>
                  </a:lnTo>
                  <a:lnTo>
                    <a:pt x="106086" y="175467"/>
                  </a:lnTo>
                  <a:lnTo>
                    <a:pt x="105813" y="175488"/>
                  </a:lnTo>
                  <a:lnTo>
                    <a:pt x="105476" y="175556"/>
                  </a:lnTo>
                  <a:lnTo>
                    <a:pt x="105114" y="175610"/>
                  </a:lnTo>
                  <a:lnTo>
                    <a:pt x="104703" y="175712"/>
                  </a:lnTo>
                  <a:lnTo>
                    <a:pt x="104341" y="175895"/>
                  </a:lnTo>
                  <a:lnTo>
                    <a:pt x="103888" y="176177"/>
                  </a:lnTo>
                  <a:lnTo>
                    <a:pt x="103685" y="176320"/>
                  </a:lnTo>
                  <a:lnTo>
                    <a:pt x="103285" y="176591"/>
                  </a:lnTo>
                  <a:lnTo>
                    <a:pt x="102911" y="176901"/>
                  </a:lnTo>
                  <a:lnTo>
                    <a:pt x="102594" y="177175"/>
                  </a:lnTo>
                  <a:lnTo>
                    <a:pt x="102371" y="177480"/>
                  </a:lnTo>
                  <a:lnTo>
                    <a:pt x="102193" y="177833"/>
                  </a:lnTo>
                  <a:lnTo>
                    <a:pt x="102069" y="178206"/>
                  </a:lnTo>
                  <a:lnTo>
                    <a:pt x="102011" y="178860"/>
                  </a:lnTo>
                  <a:lnTo>
                    <a:pt x="102120" y="179331"/>
                  </a:lnTo>
                  <a:lnTo>
                    <a:pt x="102088" y="179554"/>
                  </a:lnTo>
                  <a:lnTo>
                    <a:pt x="102152" y="179767"/>
                  </a:lnTo>
                  <a:lnTo>
                    <a:pt x="102180" y="180791"/>
                  </a:lnTo>
                  <a:lnTo>
                    <a:pt x="102215" y="181056"/>
                  </a:lnTo>
                  <a:lnTo>
                    <a:pt x="102249" y="181217"/>
                  </a:lnTo>
                  <a:lnTo>
                    <a:pt x="102405" y="181673"/>
                  </a:lnTo>
                  <a:lnTo>
                    <a:pt x="102545" y="182016"/>
                  </a:lnTo>
                  <a:lnTo>
                    <a:pt x="102965" y="182799"/>
                  </a:lnTo>
                  <a:lnTo>
                    <a:pt x="103315" y="183484"/>
                  </a:lnTo>
                  <a:lnTo>
                    <a:pt x="103586" y="183835"/>
                  </a:lnTo>
                  <a:lnTo>
                    <a:pt x="103681" y="184141"/>
                  </a:lnTo>
                  <a:lnTo>
                    <a:pt x="103932" y="184548"/>
                  </a:lnTo>
                  <a:lnTo>
                    <a:pt x="103990" y="185043"/>
                  </a:lnTo>
                  <a:lnTo>
                    <a:pt x="104172" y="185419"/>
                  </a:lnTo>
                  <a:lnTo>
                    <a:pt x="104190" y="185853"/>
                  </a:lnTo>
                  <a:lnTo>
                    <a:pt x="103729" y="186346"/>
                  </a:lnTo>
                  <a:lnTo>
                    <a:pt x="103603" y="186767"/>
                  </a:lnTo>
                  <a:lnTo>
                    <a:pt x="103523" y="187300"/>
                  </a:lnTo>
                  <a:lnTo>
                    <a:pt x="103443" y="188301"/>
                  </a:lnTo>
                  <a:lnTo>
                    <a:pt x="103416" y="188950"/>
                  </a:lnTo>
                  <a:lnTo>
                    <a:pt x="103264" y="190031"/>
                  </a:lnTo>
                  <a:lnTo>
                    <a:pt x="103410" y="190911"/>
                  </a:lnTo>
                  <a:lnTo>
                    <a:pt x="103187" y="191792"/>
                  </a:lnTo>
                  <a:lnTo>
                    <a:pt x="103237" y="192802"/>
                  </a:lnTo>
                  <a:lnTo>
                    <a:pt x="103352" y="193172"/>
                  </a:lnTo>
                  <a:lnTo>
                    <a:pt x="103333" y="193378"/>
                  </a:lnTo>
                  <a:lnTo>
                    <a:pt x="103260" y="193679"/>
                  </a:lnTo>
                  <a:lnTo>
                    <a:pt x="102711" y="194425"/>
                  </a:lnTo>
                  <a:lnTo>
                    <a:pt x="102318" y="195462"/>
                  </a:lnTo>
                  <a:lnTo>
                    <a:pt x="102091" y="195748"/>
                  </a:lnTo>
                  <a:lnTo>
                    <a:pt x="101926" y="196109"/>
                  </a:lnTo>
                  <a:lnTo>
                    <a:pt x="101793" y="196498"/>
                  </a:lnTo>
                  <a:lnTo>
                    <a:pt x="101491" y="196956"/>
                  </a:lnTo>
                  <a:lnTo>
                    <a:pt x="101199" y="197418"/>
                  </a:lnTo>
                  <a:lnTo>
                    <a:pt x="100872" y="197849"/>
                  </a:lnTo>
                  <a:lnTo>
                    <a:pt x="100601" y="198089"/>
                  </a:lnTo>
                  <a:lnTo>
                    <a:pt x="100292" y="198121"/>
                  </a:lnTo>
                  <a:lnTo>
                    <a:pt x="99954" y="198185"/>
                  </a:lnTo>
                  <a:lnTo>
                    <a:pt x="99791" y="198116"/>
                  </a:lnTo>
                  <a:lnTo>
                    <a:pt x="99611" y="198136"/>
                  </a:lnTo>
                  <a:lnTo>
                    <a:pt x="99333" y="198406"/>
                  </a:lnTo>
                  <a:lnTo>
                    <a:pt x="99188" y="198470"/>
                  </a:lnTo>
                  <a:lnTo>
                    <a:pt x="98867" y="198622"/>
                  </a:lnTo>
                  <a:lnTo>
                    <a:pt x="98614" y="198710"/>
                  </a:lnTo>
                  <a:lnTo>
                    <a:pt x="98335" y="198839"/>
                  </a:lnTo>
                  <a:lnTo>
                    <a:pt x="98133" y="198901"/>
                  </a:lnTo>
                  <a:lnTo>
                    <a:pt x="97936" y="198987"/>
                  </a:lnTo>
                  <a:lnTo>
                    <a:pt x="97027" y="199833"/>
                  </a:lnTo>
                  <a:lnTo>
                    <a:pt x="97083" y="199980"/>
                  </a:lnTo>
                  <a:lnTo>
                    <a:pt x="97159" y="200246"/>
                  </a:lnTo>
                  <a:lnTo>
                    <a:pt x="97247" y="200452"/>
                  </a:lnTo>
                  <a:lnTo>
                    <a:pt x="97443" y="201065"/>
                  </a:lnTo>
                  <a:lnTo>
                    <a:pt x="97603" y="201336"/>
                  </a:lnTo>
                  <a:lnTo>
                    <a:pt x="97751" y="201611"/>
                  </a:lnTo>
                  <a:lnTo>
                    <a:pt x="97818" y="201851"/>
                  </a:lnTo>
                  <a:lnTo>
                    <a:pt x="97945" y="202058"/>
                  </a:lnTo>
                  <a:lnTo>
                    <a:pt x="98071" y="202327"/>
                  </a:lnTo>
                  <a:lnTo>
                    <a:pt x="98175" y="202575"/>
                  </a:lnTo>
                  <a:lnTo>
                    <a:pt x="98351" y="202873"/>
                  </a:lnTo>
                  <a:lnTo>
                    <a:pt x="98483" y="203017"/>
                  </a:lnTo>
                  <a:lnTo>
                    <a:pt x="98622" y="203217"/>
                  </a:lnTo>
                  <a:lnTo>
                    <a:pt x="99040" y="203987"/>
                  </a:lnTo>
                  <a:lnTo>
                    <a:pt x="99147" y="204193"/>
                  </a:lnTo>
                  <a:lnTo>
                    <a:pt x="99303" y="204388"/>
                  </a:lnTo>
                  <a:lnTo>
                    <a:pt x="99474" y="204629"/>
                  </a:lnTo>
                  <a:lnTo>
                    <a:pt x="99600" y="204782"/>
                  </a:lnTo>
                  <a:lnTo>
                    <a:pt x="99785" y="204997"/>
                  </a:lnTo>
                  <a:lnTo>
                    <a:pt x="99990" y="205265"/>
                  </a:lnTo>
                  <a:lnTo>
                    <a:pt x="100185" y="205675"/>
                  </a:lnTo>
                  <a:lnTo>
                    <a:pt x="100190" y="205807"/>
                  </a:lnTo>
                  <a:lnTo>
                    <a:pt x="100156" y="205941"/>
                  </a:lnTo>
                  <a:lnTo>
                    <a:pt x="100095" y="206091"/>
                  </a:lnTo>
                  <a:lnTo>
                    <a:pt x="99848" y="206391"/>
                  </a:lnTo>
                  <a:lnTo>
                    <a:pt x="99738" y="206565"/>
                  </a:lnTo>
                  <a:lnTo>
                    <a:pt x="99645" y="206788"/>
                  </a:lnTo>
                  <a:lnTo>
                    <a:pt x="99523" y="207281"/>
                  </a:lnTo>
                  <a:lnTo>
                    <a:pt x="99510" y="207646"/>
                  </a:lnTo>
                  <a:lnTo>
                    <a:pt x="99425" y="208380"/>
                  </a:lnTo>
                  <a:lnTo>
                    <a:pt x="99406" y="208642"/>
                  </a:lnTo>
                  <a:lnTo>
                    <a:pt x="99379" y="208925"/>
                  </a:lnTo>
                  <a:lnTo>
                    <a:pt x="99331" y="209301"/>
                  </a:lnTo>
                  <a:lnTo>
                    <a:pt x="99278" y="209544"/>
                  </a:lnTo>
                  <a:lnTo>
                    <a:pt x="99254" y="209762"/>
                  </a:lnTo>
                  <a:lnTo>
                    <a:pt x="99182" y="209986"/>
                  </a:lnTo>
                  <a:lnTo>
                    <a:pt x="99219" y="210252"/>
                  </a:lnTo>
                  <a:lnTo>
                    <a:pt x="99233" y="210566"/>
                  </a:lnTo>
                  <a:lnTo>
                    <a:pt x="99220" y="210818"/>
                  </a:lnTo>
                  <a:lnTo>
                    <a:pt x="99158" y="211080"/>
                  </a:lnTo>
                  <a:lnTo>
                    <a:pt x="99057" y="211411"/>
                  </a:lnTo>
                  <a:lnTo>
                    <a:pt x="99043" y="211719"/>
                  </a:lnTo>
                  <a:lnTo>
                    <a:pt x="98997" y="211861"/>
                  </a:lnTo>
                  <a:lnTo>
                    <a:pt x="98880" y="212189"/>
                  </a:lnTo>
                  <a:lnTo>
                    <a:pt x="98732" y="212391"/>
                  </a:lnTo>
                  <a:lnTo>
                    <a:pt x="98124" y="212837"/>
                  </a:lnTo>
                  <a:lnTo>
                    <a:pt x="98071" y="213074"/>
                  </a:lnTo>
                  <a:lnTo>
                    <a:pt x="98024" y="213247"/>
                  </a:lnTo>
                  <a:lnTo>
                    <a:pt x="97888" y="213498"/>
                  </a:lnTo>
                  <a:lnTo>
                    <a:pt x="97921" y="213809"/>
                  </a:lnTo>
                  <a:lnTo>
                    <a:pt x="98020" y="214013"/>
                  </a:lnTo>
                  <a:lnTo>
                    <a:pt x="98122" y="214185"/>
                  </a:lnTo>
                  <a:lnTo>
                    <a:pt x="98403" y="214543"/>
                  </a:lnTo>
                  <a:lnTo>
                    <a:pt x="98562" y="214697"/>
                  </a:lnTo>
                  <a:lnTo>
                    <a:pt x="98716" y="214917"/>
                  </a:lnTo>
                  <a:lnTo>
                    <a:pt x="99021" y="215153"/>
                  </a:lnTo>
                  <a:lnTo>
                    <a:pt x="99277" y="215408"/>
                  </a:lnTo>
                  <a:lnTo>
                    <a:pt x="99391" y="215565"/>
                  </a:lnTo>
                  <a:lnTo>
                    <a:pt x="99428" y="215746"/>
                  </a:lnTo>
                  <a:lnTo>
                    <a:pt x="99367" y="216006"/>
                  </a:lnTo>
                  <a:lnTo>
                    <a:pt x="99198" y="216588"/>
                  </a:lnTo>
                  <a:lnTo>
                    <a:pt x="99078" y="216859"/>
                  </a:lnTo>
                  <a:lnTo>
                    <a:pt x="99036" y="217196"/>
                  </a:lnTo>
                  <a:lnTo>
                    <a:pt x="98903" y="217580"/>
                  </a:lnTo>
                  <a:lnTo>
                    <a:pt x="98808" y="217923"/>
                  </a:lnTo>
                  <a:lnTo>
                    <a:pt x="98805" y="218175"/>
                  </a:lnTo>
                  <a:lnTo>
                    <a:pt x="98720" y="218442"/>
                  </a:lnTo>
                  <a:lnTo>
                    <a:pt x="98661" y="219074"/>
                  </a:lnTo>
                  <a:lnTo>
                    <a:pt x="98735" y="219322"/>
                  </a:lnTo>
                  <a:lnTo>
                    <a:pt x="98711" y="219530"/>
                  </a:lnTo>
                  <a:lnTo>
                    <a:pt x="98611" y="219909"/>
                  </a:lnTo>
                  <a:lnTo>
                    <a:pt x="98508" y="220181"/>
                  </a:lnTo>
                  <a:lnTo>
                    <a:pt x="98430" y="220406"/>
                  </a:lnTo>
                  <a:lnTo>
                    <a:pt x="98562" y="221093"/>
                  </a:lnTo>
                  <a:lnTo>
                    <a:pt x="98654" y="221264"/>
                  </a:lnTo>
                  <a:lnTo>
                    <a:pt x="98820" y="221387"/>
                  </a:lnTo>
                  <a:lnTo>
                    <a:pt x="98982" y="221584"/>
                  </a:lnTo>
                  <a:lnTo>
                    <a:pt x="99234" y="221832"/>
                  </a:lnTo>
                  <a:lnTo>
                    <a:pt x="99423" y="221861"/>
                  </a:lnTo>
                  <a:lnTo>
                    <a:pt x="99756" y="221920"/>
                  </a:lnTo>
                  <a:lnTo>
                    <a:pt x="99972" y="221922"/>
                  </a:lnTo>
                  <a:lnTo>
                    <a:pt x="100238" y="221969"/>
                  </a:lnTo>
                  <a:lnTo>
                    <a:pt x="100449" y="221895"/>
                  </a:lnTo>
                  <a:lnTo>
                    <a:pt x="100702" y="221821"/>
                  </a:lnTo>
                  <a:lnTo>
                    <a:pt x="100977" y="221820"/>
                  </a:lnTo>
                  <a:lnTo>
                    <a:pt x="101143" y="221852"/>
                  </a:lnTo>
                  <a:lnTo>
                    <a:pt x="101281" y="221788"/>
                  </a:lnTo>
                  <a:lnTo>
                    <a:pt x="101515" y="221793"/>
                  </a:lnTo>
                  <a:lnTo>
                    <a:pt x="101702" y="221672"/>
                  </a:lnTo>
                  <a:lnTo>
                    <a:pt x="101953" y="221819"/>
                  </a:lnTo>
                  <a:lnTo>
                    <a:pt x="102306" y="221953"/>
                  </a:lnTo>
                  <a:lnTo>
                    <a:pt x="102602" y="222035"/>
                  </a:lnTo>
                  <a:lnTo>
                    <a:pt x="102958" y="222183"/>
                  </a:lnTo>
                  <a:lnTo>
                    <a:pt x="103187" y="222171"/>
                  </a:lnTo>
                  <a:lnTo>
                    <a:pt x="103516" y="222136"/>
                  </a:lnTo>
                  <a:lnTo>
                    <a:pt x="103800" y="222184"/>
                  </a:lnTo>
                  <a:lnTo>
                    <a:pt x="104127" y="222130"/>
                  </a:lnTo>
                  <a:lnTo>
                    <a:pt x="104327" y="222050"/>
                  </a:lnTo>
                  <a:lnTo>
                    <a:pt x="104815" y="221723"/>
                  </a:lnTo>
                  <a:lnTo>
                    <a:pt x="104968" y="221545"/>
                  </a:lnTo>
                  <a:lnTo>
                    <a:pt x="105159" y="221243"/>
                  </a:lnTo>
                  <a:lnTo>
                    <a:pt x="105313" y="221086"/>
                  </a:lnTo>
                  <a:lnTo>
                    <a:pt x="105470" y="220902"/>
                  </a:lnTo>
                  <a:lnTo>
                    <a:pt x="105638" y="220597"/>
                  </a:lnTo>
                  <a:lnTo>
                    <a:pt x="105796" y="220341"/>
                  </a:lnTo>
                  <a:lnTo>
                    <a:pt x="106070" y="219957"/>
                  </a:lnTo>
                  <a:lnTo>
                    <a:pt x="106350" y="219625"/>
                  </a:lnTo>
                  <a:lnTo>
                    <a:pt x="106654" y="219328"/>
                  </a:lnTo>
                  <a:lnTo>
                    <a:pt x="106977" y="219178"/>
                  </a:lnTo>
                  <a:lnTo>
                    <a:pt x="107278" y="219144"/>
                  </a:lnTo>
                  <a:lnTo>
                    <a:pt x="107617" y="219066"/>
                  </a:lnTo>
                  <a:lnTo>
                    <a:pt x="107977" y="219068"/>
                  </a:lnTo>
                  <a:lnTo>
                    <a:pt x="108431" y="219015"/>
                  </a:lnTo>
                  <a:lnTo>
                    <a:pt x="108765" y="219009"/>
                  </a:lnTo>
                  <a:lnTo>
                    <a:pt x="109027" y="218981"/>
                  </a:lnTo>
                  <a:lnTo>
                    <a:pt x="109210" y="218916"/>
                  </a:lnTo>
                  <a:lnTo>
                    <a:pt x="109513" y="218847"/>
                  </a:lnTo>
                  <a:lnTo>
                    <a:pt x="109873" y="218727"/>
                  </a:lnTo>
                  <a:lnTo>
                    <a:pt x="110140" y="218665"/>
                  </a:lnTo>
                  <a:lnTo>
                    <a:pt x="110395" y="218620"/>
                  </a:lnTo>
                  <a:lnTo>
                    <a:pt x="110564" y="218636"/>
                  </a:lnTo>
                  <a:lnTo>
                    <a:pt x="110710" y="218678"/>
                  </a:lnTo>
                  <a:lnTo>
                    <a:pt x="110862" y="218768"/>
                  </a:lnTo>
                  <a:lnTo>
                    <a:pt x="111046" y="218968"/>
                  </a:lnTo>
                  <a:lnTo>
                    <a:pt x="111275" y="219280"/>
                  </a:lnTo>
                  <a:lnTo>
                    <a:pt x="111467" y="219561"/>
                  </a:lnTo>
                  <a:lnTo>
                    <a:pt x="111577" y="219810"/>
                  </a:lnTo>
                  <a:lnTo>
                    <a:pt x="111699" y="220131"/>
                  </a:lnTo>
                  <a:lnTo>
                    <a:pt x="111850" y="220660"/>
                  </a:lnTo>
                  <a:lnTo>
                    <a:pt x="111939" y="220912"/>
                  </a:lnTo>
                  <a:lnTo>
                    <a:pt x="112057" y="221045"/>
                  </a:lnTo>
                  <a:lnTo>
                    <a:pt x="112141" y="221189"/>
                  </a:lnTo>
                  <a:lnTo>
                    <a:pt x="112197" y="221339"/>
                  </a:lnTo>
                  <a:lnTo>
                    <a:pt x="112323" y="221481"/>
                  </a:lnTo>
                  <a:lnTo>
                    <a:pt x="112593" y="221719"/>
                  </a:lnTo>
                  <a:lnTo>
                    <a:pt x="112821" y="221910"/>
                  </a:lnTo>
                  <a:lnTo>
                    <a:pt x="113127" y="222107"/>
                  </a:lnTo>
                  <a:lnTo>
                    <a:pt x="113463" y="222310"/>
                  </a:lnTo>
                  <a:lnTo>
                    <a:pt x="114039" y="222745"/>
                  </a:lnTo>
                  <a:lnTo>
                    <a:pt x="114191" y="222785"/>
                  </a:lnTo>
                  <a:lnTo>
                    <a:pt x="114431" y="222899"/>
                  </a:lnTo>
                  <a:lnTo>
                    <a:pt x="114662" y="223109"/>
                  </a:lnTo>
                  <a:lnTo>
                    <a:pt x="114851" y="223293"/>
                  </a:lnTo>
                  <a:lnTo>
                    <a:pt x="115048" y="223428"/>
                  </a:lnTo>
                  <a:lnTo>
                    <a:pt x="115337" y="223788"/>
                  </a:lnTo>
                  <a:lnTo>
                    <a:pt x="115587" y="224081"/>
                  </a:lnTo>
                  <a:lnTo>
                    <a:pt x="115629" y="224308"/>
                  </a:lnTo>
                  <a:lnTo>
                    <a:pt x="115662" y="224597"/>
                  </a:lnTo>
                  <a:lnTo>
                    <a:pt x="115627" y="224894"/>
                  </a:lnTo>
                  <a:lnTo>
                    <a:pt x="115576" y="225350"/>
                  </a:lnTo>
                  <a:lnTo>
                    <a:pt x="115567" y="225615"/>
                  </a:lnTo>
                  <a:lnTo>
                    <a:pt x="115505" y="225783"/>
                  </a:lnTo>
                  <a:lnTo>
                    <a:pt x="115361" y="225945"/>
                  </a:lnTo>
                  <a:lnTo>
                    <a:pt x="115203" y="226135"/>
                  </a:lnTo>
                  <a:lnTo>
                    <a:pt x="115059" y="226327"/>
                  </a:lnTo>
                  <a:lnTo>
                    <a:pt x="114976" y="226485"/>
                  </a:lnTo>
                  <a:lnTo>
                    <a:pt x="114858" y="226628"/>
                  </a:lnTo>
                  <a:lnTo>
                    <a:pt x="114581" y="226956"/>
                  </a:lnTo>
                  <a:lnTo>
                    <a:pt x="114395" y="227134"/>
                  </a:lnTo>
                  <a:lnTo>
                    <a:pt x="114240" y="227266"/>
                  </a:lnTo>
                  <a:lnTo>
                    <a:pt x="114101" y="227281"/>
                  </a:lnTo>
                  <a:lnTo>
                    <a:pt x="113586" y="227037"/>
                  </a:lnTo>
                  <a:lnTo>
                    <a:pt x="113366" y="226915"/>
                  </a:lnTo>
                  <a:lnTo>
                    <a:pt x="113140" y="226906"/>
                  </a:lnTo>
                  <a:lnTo>
                    <a:pt x="112902" y="226830"/>
                  </a:lnTo>
                  <a:lnTo>
                    <a:pt x="112665" y="226770"/>
                  </a:lnTo>
                  <a:lnTo>
                    <a:pt x="112312" y="226692"/>
                  </a:lnTo>
                  <a:lnTo>
                    <a:pt x="112182" y="226578"/>
                  </a:lnTo>
                  <a:lnTo>
                    <a:pt x="111973" y="226415"/>
                  </a:lnTo>
                  <a:lnTo>
                    <a:pt x="111818" y="226353"/>
                  </a:lnTo>
                  <a:lnTo>
                    <a:pt x="111670" y="226336"/>
                  </a:lnTo>
                  <a:lnTo>
                    <a:pt x="111434" y="226315"/>
                  </a:lnTo>
                  <a:lnTo>
                    <a:pt x="111178" y="226323"/>
                  </a:lnTo>
                  <a:lnTo>
                    <a:pt x="110931" y="226289"/>
                  </a:lnTo>
                  <a:lnTo>
                    <a:pt x="110680" y="226241"/>
                  </a:lnTo>
                  <a:lnTo>
                    <a:pt x="110436" y="226263"/>
                  </a:lnTo>
                  <a:lnTo>
                    <a:pt x="110298" y="226399"/>
                  </a:lnTo>
                  <a:lnTo>
                    <a:pt x="110153" y="226571"/>
                  </a:lnTo>
                  <a:lnTo>
                    <a:pt x="110024" y="226811"/>
                  </a:lnTo>
                  <a:lnTo>
                    <a:pt x="109929" y="227060"/>
                  </a:lnTo>
                  <a:lnTo>
                    <a:pt x="109919" y="227297"/>
                  </a:lnTo>
                  <a:lnTo>
                    <a:pt x="109952" y="227599"/>
                  </a:lnTo>
                  <a:lnTo>
                    <a:pt x="109988" y="228248"/>
                  </a:lnTo>
                  <a:lnTo>
                    <a:pt x="109974" y="228533"/>
                  </a:lnTo>
                  <a:lnTo>
                    <a:pt x="109991" y="228832"/>
                  </a:lnTo>
                  <a:lnTo>
                    <a:pt x="109958" y="229102"/>
                  </a:lnTo>
                  <a:lnTo>
                    <a:pt x="109944" y="229360"/>
                  </a:lnTo>
                  <a:lnTo>
                    <a:pt x="109938" y="229569"/>
                  </a:lnTo>
                  <a:lnTo>
                    <a:pt x="109905" y="229767"/>
                  </a:lnTo>
                  <a:lnTo>
                    <a:pt x="109817" y="229979"/>
                  </a:lnTo>
                  <a:lnTo>
                    <a:pt x="109768" y="230142"/>
                  </a:lnTo>
                  <a:lnTo>
                    <a:pt x="109736" y="230353"/>
                  </a:lnTo>
                  <a:lnTo>
                    <a:pt x="109739" y="230562"/>
                  </a:lnTo>
                  <a:lnTo>
                    <a:pt x="109713" y="230735"/>
                  </a:lnTo>
                  <a:lnTo>
                    <a:pt x="109629" y="231020"/>
                  </a:lnTo>
                  <a:lnTo>
                    <a:pt x="109607" y="231175"/>
                  </a:lnTo>
                  <a:lnTo>
                    <a:pt x="109567" y="231377"/>
                  </a:lnTo>
                  <a:lnTo>
                    <a:pt x="109860" y="231623"/>
                  </a:lnTo>
                  <a:lnTo>
                    <a:pt x="109903" y="232138"/>
                  </a:lnTo>
                  <a:lnTo>
                    <a:pt x="109882" y="232421"/>
                  </a:lnTo>
                  <a:lnTo>
                    <a:pt x="109830" y="232651"/>
                  </a:lnTo>
                  <a:lnTo>
                    <a:pt x="109764" y="232839"/>
                  </a:lnTo>
                  <a:lnTo>
                    <a:pt x="109594" y="233253"/>
                  </a:lnTo>
                  <a:lnTo>
                    <a:pt x="109292" y="233773"/>
                  </a:lnTo>
                  <a:lnTo>
                    <a:pt x="108776" y="234834"/>
                  </a:lnTo>
                  <a:lnTo>
                    <a:pt x="108597" y="235163"/>
                  </a:lnTo>
                  <a:lnTo>
                    <a:pt x="108407" y="235799"/>
                  </a:lnTo>
                  <a:lnTo>
                    <a:pt x="108222" y="236290"/>
                  </a:lnTo>
                  <a:lnTo>
                    <a:pt x="108051" y="236722"/>
                  </a:lnTo>
                  <a:lnTo>
                    <a:pt x="107822" y="237579"/>
                  </a:lnTo>
                  <a:lnTo>
                    <a:pt x="107748" y="237888"/>
                  </a:lnTo>
                  <a:lnTo>
                    <a:pt x="107651" y="238163"/>
                  </a:lnTo>
                  <a:lnTo>
                    <a:pt x="107516" y="238514"/>
                  </a:lnTo>
                  <a:lnTo>
                    <a:pt x="107482" y="238751"/>
                  </a:lnTo>
                  <a:lnTo>
                    <a:pt x="107404" y="239126"/>
                  </a:lnTo>
                  <a:lnTo>
                    <a:pt x="107250" y="239401"/>
                  </a:lnTo>
                  <a:lnTo>
                    <a:pt x="106972" y="239848"/>
                  </a:lnTo>
                  <a:lnTo>
                    <a:pt x="106522" y="240466"/>
                  </a:lnTo>
                  <a:lnTo>
                    <a:pt x="106043" y="240944"/>
                  </a:lnTo>
                  <a:lnTo>
                    <a:pt x="105581" y="241380"/>
                  </a:lnTo>
                  <a:lnTo>
                    <a:pt x="105168" y="241758"/>
                  </a:lnTo>
                  <a:lnTo>
                    <a:pt x="104717" y="242059"/>
                  </a:lnTo>
                  <a:lnTo>
                    <a:pt x="104370" y="242158"/>
                  </a:lnTo>
                  <a:lnTo>
                    <a:pt x="103909" y="242296"/>
                  </a:lnTo>
                  <a:lnTo>
                    <a:pt x="103496" y="242449"/>
                  </a:lnTo>
                  <a:lnTo>
                    <a:pt x="103116" y="242574"/>
                  </a:lnTo>
                  <a:lnTo>
                    <a:pt x="102585" y="242608"/>
                  </a:lnTo>
                  <a:lnTo>
                    <a:pt x="102008" y="242662"/>
                  </a:lnTo>
                  <a:lnTo>
                    <a:pt x="101574" y="242621"/>
                  </a:lnTo>
                  <a:lnTo>
                    <a:pt x="100912" y="242646"/>
                  </a:lnTo>
                  <a:lnTo>
                    <a:pt x="100299" y="242635"/>
                  </a:lnTo>
                  <a:lnTo>
                    <a:pt x="99849" y="242573"/>
                  </a:lnTo>
                  <a:lnTo>
                    <a:pt x="99527" y="242593"/>
                  </a:lnTo>
                  <a:lnTo>
                    <a:pt x="99217" y="242587"/>
                  </a:lnTo>
                  <a:lnTo>
                    <a:pt x="98807" y="242523"/>
                  </a:lnTo>
                  <a:lnTo>
                    <a:pt x="98538" y="242524"/>
                  </a:lnTo>
                  <a:lnTo>
                    <a:pt x="98242" y="242548"/>
                  </a:lnTo>
                  <a:lnTo>
                    <a:pt x="97890" y="242557"/>
                  </a:lnTo>
                  <a:lnTo>
                    <a:pt x="97316" y="242536"/>
                  </a:lnTo>
                  <a:lnTo>
                    <a:pt x="97089" y="242594"/>
                  </a:lnTo>
                  <a:lnTo>
                    <a:pt x="96804" y="242650"/>
                  </a:lnTo>
                  <a:lnTo>
                    <a:pt x="96478" y="242672"/>
                  </a:lnTo>
                  <a:lnTo>
                    <a:pt x="96207" y="242649"/>
                  </a:lnTo>
                  <a:lnTo>
                    <a:pt x="95927" y="242682"/>
                  </a:lnTo>
                  <a:lnTo>
                    <a:pt x="95635" y="242783"/>
                  </a:lnTo>
                  <a:lnTo>
                    <a:pt x="95326" y="242868"/>
                  </a:lnTo>
                  <a:lnTo>
                    <a:pt x="95027" y="242896"/>
                  </a:lnTo>
                  <a:lnTo>
                    <a:pt x="94661" y="242889"/>
                  </a:lnTo>
                  <a:lnTo>
                    <a:pt x="94468" y="242923"/>
                  </a:lnTo>
                  <a:lnTo>
                    <a:pt x="94271" y="243044"/>
                  </a:lnTo>
                  <a:lnTo>
                    <a:pt x="94097" y="243199"/>
                  </a:lnTo>
                  <a:lnTo>
                    <a:pt x="93927" y="243265"/>
                  </a:lnTo>
                  <a:lnTo>
                    <a:pt x="93581" y="243407"/>
                  </a:lnTo>
                  <a:lnTo>
                    <a:pt x="93174" y="243699"/>
                  </a:lnTo>
                  <a:lnTo>
                    <a:pt x="92857" y="244023"/>
                  </a:lnTo>
                  <a:lnTo>
                    <a:pt x="92783" y="244223"/>
                  </a:lnTo>
                  <a:lnTo>
                    <a:pt x="92795" y="244522"/>
                  </a:lnTo>
                  <a:lnTo>
                    <a:pt x="92671" y="244867"/>
                  </a:lnTo>
                  <a:lnTo>
                    <a:pt x="92715" y="245286"/>
                  </a:lnTo>
                  <a:lnTo>
                    <a:pt x="92935" y="245657"/>
                  </a:lnTo>
                  <a:lnTo>
                    <a:pt x="93304" y="245995"/>
                  </a:lnTo>
                  <a:lnTo>
                    <a:pt x="93742" y="246297"/>
                  </a:lnTo>
                  <a:lnTo>
                    <a:pt x="94788" y="247141"/>
                  </a:lnTo>
                  <a:lnTo>
                    <a:pt x="94954" y="247338"/>
                  </a:lnTo>
                  <a:lnTo>
                    <a:pt x="95165" y="247543"/>
                  </a:lnTo>
                  <a:lnTo>
                    <a:pt x="95356" y="247687"/>
                  </a:lnTo>
                  <a:lnTo>
                    <a:pt x="95526" y="247854"/>
                  </a:lnTo>
                  <a:lnTo>
                    <a:pt x="95667" y="248032"/>
                  </a:lnTo>
                  <a:lnTo>
                    <a:pt x="95817" y="248207"/>
                  </a:lnTo>
                  <a:lnTo>
                    <a:pt x="96010" y="248392"/>
                  </a:lnTo>
                  <a:lnTo>
                    <a:pt x="96202" y="248622"/>
                  </a:lnTo>
                  <a:lnTo>
                    <a:pt x="96419" y="248835"/>
                  </a:lnTo>
                  <a:lnTo>
                    <a:pt x="96587" y="249007"/>
                  </a:lnTo>
                  <a:lnTo>
                    <a:pt x="96768" y="249178"/>
                  </a:lnTo>
                  <a:lnTo>
                    <a:pt x="96957" y="249292"/>
                  </a:lnTo>
                  <a:lnTo>
                    <a:pt x="97123" y="249374"/>
                  </a:lnTo>
                  <a:lnTo>
                    <a:pt x="97231" y="249520"/>
                  </a:lnTo>
                  <a:lnTo>
                    <a:pt x="97337" y="249973"/>
                  </a:lnTo>
                  <a:lnTo>
                    <a:pt x="97385" y="250139"/>
                  </a:lnTo>
                  <a:lnTo>
                    <a:pt x="97459" y="250313"/>
                  </a:lnTo>
                  <a:lnTo>
                    <a:pt x="97560" y="250489"/>
                  </a:lnTo>
                  <a:lnTo>
                    <a:pt x="97671" y="250620"/>
                  </a:lnTo>
                  <a:lnTo>
                    <a:pt x="97774" y="250824"/>
                  </a:lnTo>
                  <a:lnTo>
                    <a:pt x="97852" y="251003"/>
                  </a:lnTo>
                  <a:lnTo>
                    <a:pt x="97946" y="251207"/>
                  </a:lnTo>
                  <a:lnTo>
                    <a:pt x="98008" y="251418"/>
                  </a:lnTo>
                  <a:lnTo>
                    <a:pt x="98075" y="251804"/>
                  </a:lnTo>
                  <a:lnTo>
                    <a:pt x="98113" y="251932"/>
                  </a:lnTo>
                  <a:lnTo>
                    <a:pt x="98121" y="252081"/>
                  </a:lnTo>
                  <a:lnTo>
                    <a:pt x="98141" y="252392"/>
                  </a:lnTo>
                  <a:lnTo>
                    <a:pt x="98168" y="252542"/>
                  </a:lnTo>
                  <a:lnTo>
                    <a:pt x="98245" y="252707"/>
                  </a:lnTo>
                  <a:lnTo>
                    <a:pt x="98340" y="252868"/>
                  </a:lnTo>
                  <a:lnTo>
                    <a:pt x="98458" y="253042"/>
                  </a:lnTo>
                  <a:lnTo>
                    <a:pt x="98633" y="253241"/>
                  </a:lnTo>
                  <a:lnTo>
                    <a:pt x="98821" y="253564"/>
                  </a:lnTo>
                  <a:lnTo>
                    <a:pt x="98837" y="253738"/>
                  </a:lnTo>
                  <a:lnTo>
                    <a:pt x="98889" y="254176"/>
                  </a:lnTo>
                  <a:lnTo>
                    <a:pt x="98935" y="254418"/>
                  </a:lnTo>
                  <a:lnTo>
                    <a:pt x="98914" y="254657"/>
                  </a:lnTo>
                  <a:lnTo>
                    <a:pt x="98950" y="255069"/>
                  </a:lnTo>
                  <a:lnTo>
                    <a:pt x="98968" y="255321"/>
                  </a:lnTo>
                  <a:lnTo>
                    <a:pt x="99003" y="255567"/>
                  </a:lnTo>
                  <a:lnTo>
                    <a:pt x="99068" y="255852"/>
                  </a:lnTo>
                  <a:lnTo>
                    <a:pt x="99131" y="256200"/>
                  </a:lnTo>
                  <a:lnTo>
                    <a:pt x="99209" y="256511"/>
                  </a:lnTo>
                  <a:lnTo>
                    <a:pt x="99240" y="256722"/>
                  </a:lnTo>
                  <a:lnTo>
                    <a:pt x="99253" y="257022"/>
                  </a:lnTo>
                  <a:lnTo>
                    <a:pt x="99219" y="257263"/>
                  </a:lnTo>
                  <a:lnTo>
                    <a:pt x="99167" y="257442"/>
                  </a:lnTo>
                  <a:lnTo>
                    <a:pt x="99088" y="257697"/>
                  </a:lnTo>
                  <a:lnTo>
                    <a:pt x="99049" y="257903"/>
                  </a:lnTo>
                  <a:lnTo>
                    <a:pt x="99029" y="258100"/>
                  </a:lnTo>
                  <a:lnTo>
                    <a:pt x="99044" y="258420"/>
                  </a:lnTo>
                  <a:lnTo>
                    <a:pt x="98982" y="258565"/>
                  </a:lnTo>
                  <a:lnTo>
                    <a:pt x="98945" y="258983"/>
                  </a:lnTo>
                  <a:lnTo>
                    <a:pt x="99074" y="259299"/>
                  </a:lnTo>
                  <a:lnTo>
                    <a:pt x="98955" y="259495"/>
                  </a:lnTo>
                  <a:lnTo>
                    <a:pt x="98817" y="259672"/>
                  </a:lnTo>
                  <a:lnTo>
                    <a:pt x="98735" y="259873"/>
                  </a:lnTo>
                  <a:lnTo>
                    <a:pt x="98739" y="260216"/>
                  </a:lnTo>
                  <a:lnTo>
                    <a:pt x="98708" y="260365"/>
                  </a:lnTo>
                  <a:lnTo>
                    <a:pt x="98731" y="260551"/>
                  </a:lnTo>
                  <a:lnTo>
                    <a:pt x="98758" y="260723"/>
                  </a:lnTo>
                  <a:lnTo>
                    <a:pt x="98712" y="260924"/>
                  </a:lnTo>
                  <a:lnTo>
                    <a:pt x="98704" y="261124"/>
                  </a:lnTo>
                  <a:lnTo>
                    <a:pt x="98693" y="261263"/>
                  </a:lnTo>
                  <a:lnTo>
                    <a:pt x="98609" y="261437"/>
                  </a:lnTo>
                  <a:lnTo>
                    <a:pt x="98515" y="261609"/>
                  </a:lnTo>
                  <a:lnTo>
                    <a:pt x="98437" y="261799"/>
                  </a:lnTo>
                  <a:lnTo>
                    <a:pt x="98438" y="261988"/>
                  </a:lnTo>
                  <a:lnTo>
                    <a:pt x="98473" y="262219"/>
                  </a:lnTo>
                  <a:lnTo>
                    <a:pt x="98480" y="262380"/>
                  </a:lnTo>
                  <a:lnTo>
                    <a:pt x="98422" y="262590"/>
                  </a:lnTo>
                  <a:lnTo>
                    <a:pt x="98318" y="262799"/>
                  </a:lnTo>
                  <a:lnTo>
                    <a:pt x="98196" y="262968"/>
                  </a:lnTo>
                  <a:lnTo>
                    <a:pt x="98037" y="263098"/>
                  </a:lnTo>
                  <a:lnTo>
                    <a:pt x="97867" y="263138"/>
                  </a:lnTo>
                  <a:lnTo>
                    <a:pt x="97655" y="263270"/>
                  </a:lnTo>
                  <a:lnTo>
                    <a:pt x="97465" y="263477"/>
                  </a:lnTo>
                  <a:lnTo>
                    <a:pt x="97344" y="263673"/>
                  </a:lnTo>
                  <a:lnTo>
                    <a:pt x="97130" y="263829"/>
                  </a:lnTo>
                  <a:lnTo>
                    <a:pt x="96852" y="263915"/>
                  </a:lnTo>
                  <a:lnTo>
                    <a:pt x="96686" y="263979"/>
                  </a:lnTo>
                  <a:lnTo>
                    <a:pt x="96432" y="264120"/>
                  </a:lnTo>
                  <a:lnTo>
                    <a:pt x="96153" y="264256"/>
                  </a:lnTo>
                  <a:lnTo>
                    <a:pt x="95903" y="264270"/>
                  </a:lnTo>
                  <a:lnTo>
                    <a:pt x="95661" y="264278"/>
                  </a:lnTo>
                  <a:lnTo>
                    <a:pt x="95493" y="264321"/>
                  </a:lnTo>
                  <a:lnTo>
                    <a:pt x="95358" y="264331"/>
                  </a:lnTo>
                  <a:lnTo>
                    <a:pt x="95187" y="264356"/>
                  </a:lnTo>
                  <a:lnTo>
                    <a:pt x="94948" y="264379"/>
                  </a:lnTo>
                  <a:lnTo>
                    <a:pt x="94276" y="264455"/>
                  </a:lnTo>
                  <a:lnTo>
                    <a:pt x="93937" y="264496"/>
                  </a:lnTo>
                  <a:lnTo>
                    <a:pt x="93445" y="264654"/>
                  </a:lnTo>
                  <a:lnTo>
                    <a:pt x="93226" y="264707"/>
                  </a:lnTo>
                  <a:lnTo>
                    <a:pt x="92809" y="264728"/>
                  </a:lnTo>
                  <a:lnTo>
                    <a:pt x="92459" y="264800"/>
                  </a:lnTo>
                  <a:lnTo>
                    <a:pt x="92190" y="264944"/>
                  </a:lnTo>
                  <a:lnTo>
                    <a:pt x="91939" y="265044"/>
                  </a:lnTo>
                  <a:lnTo>
                    <a:pt x="91240" y="265371"/>
                  </a:lnTo>
                  <a:lnTo>
                    <a:pt x="91139" y="265498"/>
                  </a:lnTo>
                  <a:lnTo>
                    <a:pt x="90889" y="265671"/>
                  </a:lnTo>
                  <a:lnTo>
                    <a:pt x="90551" y="266203"/>
                  </a:lnTo>
                  <a:lnTo>
                    <a:pt x="90426" y="266542"/>
                  </a:lnTo>
                  <a:lnTo>
                    <a:pt x="90257" y="266828"/>
                  </a:lnTo>
                  <a:lnTo>
                    <a:pt x="90182" y="266987"/>
                  </a:lnTo>
                  <a:lnTo>
                    <a:pt x="90200" y="267171"/>
                  </a:lnTo>
                  <a:lnTo>
                    <a:pt x="90234" y="267660"/>
                  </a:lnTo>
                  <a:lnTo>
                    <a:pt x="90271" y="268344"/>
                  </a:lnTo>
                  <a:lnTo>
                    <a:pt x="90381" y="269039"/>
                  </a:lnTo>
                  <a:lnTo>
                    <a:pt x="90284" y="269542"/>
                  </a:lnTo>
                  <a:lnTo>
                    <a:pt x="90393" y="269881"/>
                  </a:lnTo>
                  <a:lnTo>
                    <a:pt x="90421" y="270034"/>
                  </a:lnTo>
                  <a:lnTo>
                    <a:pt x="90308" y="270519"/>
                  </a:lnTo>
                  <a:lnTo>
                    <a:pt x="90154" y="270982"/>
                  </a:lnTo>
                  <a:lnTo>
                    <a:pt x="90040" y="271216"/>
                  </a:lnTo>
                  <a:lnTo>
                    <a:pt x="89942" y="271663"/>
                  </a:lnTo>
                  <a:lnTo>
                    <a:pt x="89855" y="272152"/>
                  </a:lnTo>
                  <a:lnTo>
                    <a:pt x="89800" y="272785"/>
                  </a:lnTo>
                  <a:lnTo>
                    <a:pt x="89904" y="273040"/>
                  </a:lnTo>
                  <a:lnTo>
                    <a:pt x="89911" y="273434"/>
                  </a:lnTo>
                  <a:lnTo>
                    <a:pt x="90116" y="273734"/>
                  </a:lnTo>
                  <a:lnTo>
                    <a:pt x="90448" y="274143"/>
                  </a:lnTo>
                  <a:lnTo>
                    <a:pt x="90501" y="274277"/>
                  </a:lnTo>
                  <a:lnTo>
                    <a:pt x="90776" y="274775"/>
                  </a:lnTo>
                  <a:lnTo>
                    <a:pt x="91085" y="275256"/>
                  </a:lnTo>
                  <a:lnTo>
                    <a:pt x="91280" y="275609"/>
                  </a:lnTo>
                  <a:lnTo>
                    <a:pt x="91560" y="276054"/>
                  </a:lnTo>
                  <a:lnTo>
                    <a:pt x="91765" y="276219"/>
                  </a:lnTo>
                  <a:lnTo>
                    <a:pt x="92048" y="276356"/>
                  </a:lnTo>
                  <a:lnTo>
                    <a:pt x="92355" y="276424"/>
                  </a:lnTo>
                  <a:lnTo>
                    <a:pt x="92696" y="276464"/>
                  </a:lnTo>
                  <a:lnTo>
                    <a:pt x="93279" y="276398"/>
                  </a:lnTo>
                  <a:lnTo>
                    <a:pt x="93521" y="276322"/>
                  </a:lnTo>
                  <a:lnTo>
                    <a:pt x="93820" y="276202"/>
                  </a:lnTo>
                  <a:lnTo>
                    <a:pt x="94079" y="276107"/>
                  </a:lnTo>
                  <a:lnTo>
                    <a:pt x="94230" y="276047"/>
                  </a:lnTo>
                  <a:lnTo>
                    <a:pt x="94967" y="275782"/>
                  </a:lnTo>
                  <a:lnTo>
                    <a:pt x="95227" y="275652"/>
                  </a:lnTo>
                  <a:lnTo>
                    <a:pt x="95371" y="275572"/>
                  </a:lnTo>
                  <a:lnTo>
                    <a:pt x="95516" y="275514"/>
                  </a:lnTo>
                  <a:lnTo>
                    <a:pt x="95754" y="275491"/>
                  </a:lnTo>
                  <a:lnTo>
                    <a:pt x="96087" y="275415"/>
                  </a:lnTo>
                  <a:lnTo>
                    <a:pt x="96353" y="275396"/>
                  </a:lnTo>
                  <a:lnTo>
                    <a:pt x="96493" y="275395"/>
                  </a:lnTo>
                  <a:lnTo>
                    <a:pt x="96680" y="275409"/>
                  </a:lnTo>
                  <a:lnTo>
                    <a:pt x="96859" y="275419"/>
                  </a:lnTo>
                  <a:lnTo>
                    <a:pt x="97043" y="275443"/>
                  </a:lnTo>
                  <a:lnTo>
                    <a:pt x="97342" y="275562"/>
                  </a:lnTo>
                  <a:lnTo>
                    <a:pt x="97479" y="275654"/>
                  </a:lnTo>
                  <a:lnTo>
                    <a:pt x="97629" y="275744"/>
                  </a:lnTo>
                  <a:lnTo>
                    <a:pt x="97777" y="275825"/>
                  </a:lnTo>
                  <a:lnTo>
                    <a:pt x="98072" y="276076"/>
                  </a:lnTo>
                  <a:lnTo>
                    <a:pt x="98168" y="276224"/>
                  </a:lnTo>
                  <a:lnTo>
                    <a:pt x="98469" y="276665"/>
                  </a:lnTo>
                  <a:lnTo>
                    <a:pt x="98562" y="276810"/>
                  </a:lnTo>
                  <a:lnTo>
                    <a:pt x="98636" y="276953"/>
                  </a:lnTo>
                  <a:lnTo>
                    <a:pt x="98753" y="277236"/>
                  </a:lnTo>
                  <a:lnTo>
                    <a:pt x="99060" y="277694"/>
                  </a:lnTo>
                  <a:lnTo>
                    <a:pt x="99163" y="277833"/>
                  </a:lnTo>
                  <a:lnTo>
                    <a:pt x="99285" y="278024"/>
                  </a:lnTo>
                  <a:lnTo>
                    <a:pt x="99351" y="278167"/>
                  </a:lnTo>
                  <a:lnTo>
                    <a:pt x="99651" y="278660"/>
                  </a:lnTo>
                  <a:lnTo>
                    <a:pt x="99742" y="278792"/>
                  </a:lnTo>
                  <a:lnTo>
                    <a:pt x="99972" y="279018"/>
                  </a:lnTo>
                  <a:lnTo>
                    <a:pt x="100173" y="279173"/>
                  </a:lnTo>
                  <a:lnTo>
                    <a:pt x="100373" y="279372"/>
                  </a:lnTo>
                  <a:lnTo>
                    <a:pt x="100752" y="279815"/>
                  </a:lnTo>
                  <a:lnTo>
                    <a:pt x="101144" y="280305"/>
                  </a:lnTo>
                  <a:lnTo>
                    <a:pt x="101216" y="280446"/>
                  </a:lnTo>
                  <a:lnTo>
                    <a:pt x="101469" y="280888"/>
                  </a:lnTo>
                  <a:lnTo>
                    <a:pt x="101566" y="281083"/>
                  </a:lnTo>
                  <a:lnTo>
                    <a:pt x="101648" y="281292"/>
                  </a:lnTo>
                  <a:lnTo>
                    <a:pt x="101762" y="281542"/>
                  </a:lnTo>
                  <a:lnTo>
                    <a:pt x="101858" y="281809"/>
                  </a:lnTo>
                  <a:lnTo>
                    <a:pt x="101929" y="282027"/>
                  </a:lnTo>
                  <a:lnTo>
                    <a:pt x="101980" y="282213"/>
                  </a:lnTo>
                  <a:lnTo>
                    <a:pt x="102020" y="282384"/>
                  </a:lnTo>
                  <a:lnTo>
                    <a:pt x="102038" y="282560"/>
                  </a:lnTo>
                  <a:lnTo>
                    <a:pt x="102037" y="282712"/>
                  </a:lnTo>
                  <a:lnTo>
                    <a:pt x="102017" y="282886"/>
                  </a:lnTo>
                  <a:lnTo>
                    <a:pt x="101968" y="283050"/>
                  </a:lnTo>
                  <a:lnTo>
                    <a:pt x="101967" y="283417"/>
                  </a:lnTo>
                  <a:lnTo>
                    <a:pt x="102170" y="283650"/>
                  </a:lnTo>
                  <a:lnTo>
                    <a:pt x="102345" y="283699"/>
                  </a:lnTo>
                  <a:lnTo>
                    <a:pt x="102554" y="283716"/>
                  </a:lnTo>
                  <a:lnTo>
                    <a:pt x="102780" y="283706"/>
                  </a:lnTo>
                  <a:lnTo>
                    <a:pt x="102985" y="283740"/>
                  </a:lnTo>
                  <a:lnTo>
                    <a:pt x="103168" y="283785"/>
                  </a:lnTo>
                  <a:lnTo>
                    <a:pt x="103316" y="283875"/>
                  </a:lnTo>
                  <a:lnTo>
                    <a:pt x="103484" y="283989"/>
                  </a:lnTo>
                  <a:lnTo>
                    <a:pt x="103663" y="284117"/>
                  </a:lnTo>
                  <a:lnTo>
                    <a:pt x="103809" y="284226"/>
                  </a:lnTo>
                  <a:lnTo>
                    <a:pt x="104275" y="284753"/>
                  </a:lnTo>
                  <a:lnTo>
                    <a:pt x="104340" y="284943"/>
                  </a:lnTo>
                  <a:lnTo>
                    <a:pt x="104446" y="285200"/>
                  </a:lnTo>
                  <a:lnTo>
                    <a:pt x="104494" y="285361"/>
                  </a:lnTo>
                  <a:lnTo>
                    <a:pt x="104396" y="285838"/>
                  </a:lnTo>
                  <a:lnTo>
                    <a:pt x="104230" y="285926"/>
                  </a:lnTo>
                  <a:lnTo>
                    <a:pt x="104008" y="285993"/>
                  </a:lnTo>
                  <a:lnTo>
                    <a:pt x="103756" y="286036"/>
                  </a:lnTo>
                  <a:lnTo>
                    <a:pt x="103505" y="286027"/>
                  </a:lnTo>
                  <a:lnTo>
                    <a:pt x="103219" y="286043"/>
                  </a:lnTo>
                  <a:lnTo>
                    <a:pt x="102944" y="286063"/>
                  </a:lnTo>
                  <a:lnTo>
                    <a:pt x="102761" y="286072"/>
                  </a:lnTo>
                  <a:lnTo>
                    <a:pt x="102499" y="286072"/>
                  </a:lnTo>
                  <a:lnTo>
                    <a:pt x="102368" y="286128"/>
                  </a:lnTo>
                  <a:lnTo>
                    <a:pt x="102272" y="286269"/>
                  </a:lnTo>
                  <a:lnTo>
                    <a:pt x="102164" y="286445"/>
                  </a:lnTo>
                  <a:lnTo>
                    <a:pt x="102024" y="286560"/>
                  </a:lnTo>
                  <a:lnTo>
                    <a:pt x="101835" y="286765"/>
                  </a:lnTo>
                  <a:lnTo>
                    <a:pt x="101719" y="286971"/>
                  </a:lnTo>
                  <a:lnTo>
                    <a:pt x="101536" y="287320"/>
                  </a:lnTo>
                  <a:lnTo>
                    <a:pt x="101379" y="287417"/>
                  </a:lnTo>
                  <a:lnTo>
                    <a:pt x="101146" y="287492"/>
                  </a:lnTo>
                  <a:lnTo>
                    <a:pt x="100877" y="287498"/>
                  </a:lnTo>
                  <a:lnTo>
                    <a:pt x="100653" y="287465"/>
                  </a:lnTo>
                  <a:lnTo>
                    <a:pt x="100311" y="287371"/>
                  </a:lnTo>
                  <a:lnTo>
                    <a:pt x="100171" y="287392"/>
                  </a:lnTo>
                  <a:lnTo>
                    <a:pt x="99707" y="287516"/>
                  </a:lnTo>
                  <a:lnTo>
                    <a:pt x="99435" y="287684"/>
                  </a:lnTo>
                  <a:lnTo>
                    <a:pt x="99275" y="287762"/>
                  </a:lnTo>
                  <a:lnTo>
                    <a:pt x="99021" y="287830"/>
                  </a:lnTo>
                  <a:lnTo>
                    <a:pt x="98721" y="288042"/>
                  </a:lnTo>
                  <a:lnTo>
                    <a:pt x="98343" y="288378"/>
                  </a:lnTo>
                  <a:lnTo>
                    <a:pt x="98040" y="288622"/>
                  </a:lnTo>
                  <a:lnTo>
                    <a:pt x="97954" y="288815"/>
                  </a:lnTo>
                  <a:lnTo>
                    <a:pt x="97891" y="289064"/>
                  </a:lnTo>
                  <a:lnTo>
                    <a:pt x="97800" y="289256"/>
                  </a:lnTo>
                  <a:lnTo>
                    <a:pt x="97739" y="289601"/>
                  </a:lnTo>
                  <a:lnTo>
                    <a:pt x="97748" y="289951"/>
                  </a:lnTo>
                  <a:lnTo>
                    <a:pt x="97745" y="290261"/>
                  </a:lnTo>
                  <a:lnTo>
                    <a:pt x="97770" y="290558"/>
                  </a:lnTo>
                  <a:lnTo>
                    <a:pt x="97765" y="290840"/>
                  </a:lnTo>
                  <a:lnTo>
                    <a:pt x="97762" y="291199"/>
                  </a:lnTo>
                  <a:lnTo>
                    <a:pt x="97740" y="291722"/>
                  </a:lnTo>
                  <a:lnTo>
                    <a:pt x="97671" y="291945"/>
                  </a:lnTo>
                  <a:lnTo>
                    <a:pt x="97649" y="292181"/>
                  </a:lnTo>
                  <a:lnTo>
                    <a:pt x="97498" y="293033"/>
                  </a:lnTo>
                  <a:lnTo>
                    <a:pt x="97479" y="293213"/>
                  </a:lnTo>
                  <a:lnTo>
                    <a:pt x="97406" y="293416"/>
                  </a:lnTo>
                  <a:lnTo>
                    <a:pt x="97346" y="293686"/>
                  </a:lnTo>
                  <a:lnTo>
                    <a:pt x="97267" y="293950"/>
                  </a:lnTo>
                  <a:lnTo>
                    <a:pt x="97195" y="294244"/>
                  </a:lnTo>
                  <a:lnTo>
                    <a:pt x="97142" y="294510"/>
                  </a:lnTo>
                  <a:lnTo>
                    <a:pt x="97107" y="294776"/>
                  </a:lnTo>
                  <a:lnTo>
                    <a:pt x="97125" y="295188"/>
                  </a:lnTo>
                  <a:lnTo>
                    <a:pt x="97242" y="295628"/>
                  </a:lnTo>
                  <a:lnTo>
                    <a:pt x="97414" y="295976"/>
                  </a:lnTo>
                  <a:lnTo>
                    <a:pt x="97676" y="296273"/>
                  </a:lnTo>
                  <a:lnTo>
                    <a:pt x="98007" y="296536"/>
                  </a:lnTo>
                  <a:lnTo>
                    <a:pt x="98513" y="296670"/>
                  </a:lnTo>
                  <a:lnTo>
                    <a:pt x="99239" y="296763"/>
                  </a:lnTo>
                  <a:lnTo>
                    <a:pt x="100000" y="296816"/>
                  </a:lnTo>
                  <a:lnTo>
                    <a:pt x="100851" y="296901"/>
                  </a:lnTo>
                  <a:lnTo>
                    <a:pt x="101418" y="296970"/>
                  </a:lnTo>
                  <a:lnTo>
                    <a:pt x="102244" y="297004"/>
                  </a:lnTo>
                  <a:lnTo>
                    <a:pt x="103163" y="296969"/>
                  </a:lnTo>
                  <a:lnTo>
                    <a:pt x="103444" y="296960"/>
                  </a:lnTo>
                  <a:lnTo>
                    <a:pt x="103803" y="297005"/>
                  </a:lnTo>
                  <a:lnTo>
                    <a:pt x="104532" y="297206"/>
                  </a:lnTo>
                  <a:lnTo>
                    <a:pt x="105091" y="297315"/>
                  </a:lnTo>
                  <a:lnTo>
                    <a:pt x="105713" y="297552"/>
                  </a:lnTo>
                  <a:lnTo>
                    <a:pt x="106354" y="297863"/>
                  </a:lnTo>
                  <a:lnTo>
                    <a:pt x="106588" y="298131"/>
                  </a:lnTo>
                  <a:lnTo>
                    <a:pt x="106588" y="298533"/>
                  </a:lnTo>
                  <a:lnTo>
                    <a:pt x="106573" y="298985"/>
                  </a:lnTo>
                  <a:lnTo>
                    <a:pt x="106518" y="299318"/>
                  </a:lnTo>
                  <a:lnTo>
                    <a:pt x="106535" y="299660"/>
                  </a:lnTo>
                  <a:lnTo>
                    <a:pt x="106568" y="299977"/>
                  </a:lnTo>
                  <a:lnTo>
                    <a:pt x="106590" y="300322"/>
                  </a:lnTo>
                  <a:lnTo>
                    <a:pt x="106587" y="300739"/>
                  </a:lnTo>
                  <a:lnTo>
                    <a:pt x="106561" y="301321"/>
                  </a:lnTo>
                  <a:lnTo>
                    <a:pt x="106573" y="301809"/>
                  </a:lnTo>
                  <a:lnTo>
                    <a:pt x="106627" y="301980"/>
                  </a:lnTo>
                  <a:lnTo>
                    <a:pt x="106975" y="302202"/>
                  </a:lnTo>
                  <a:lnTo>
                    <a:pt x="107413" y="302386"/>
                  </a:lnTo>
                  <a:lnTo>
                    <a:pt x="107746" y="302428"/>
                  </a:lnTo>
                  <a:lnTo>
                    <a:pt x="108243" y="302547"/>
                  </a:lnTo>
                  <a:lnTo>
                    <a:pt x="108508" y="302666"/>
                  </a:lnTo>
                  <a:lnTo>
                    <a:pt x="109218" y="303045"/>
                  </a:lnTo>
                  <a:lnTo>
                    <a:pt x="109521" y="303222"/>
                  </a:lnTo>
                  <a:lnTo>
                    <a:pt x="109805" y="303439"/>
                  </a:lnTo>
                  <a:lnTo>
                    <a:pt x="110268" y="303755"/>
                  </a:lnTo>
                  <a:lnTo>
                    <a:pt x="110707" y="304165"/>
                  </a:lnTo>
                  <a:lnTo>
                    <a:pt x="111031" y="304328"/>
                  </a:lnTo>
                  <a:lnTo>
                    <a:pt x="111236" y="304503"/>
                  </a:lnTo>
                  <a:lnTo>
                    <a:pt x="111527" y="304762"/>
                  </a:lnTo>
                  <a:lnTo>
                    <a:pt x="111782" y="305094"/>
                  </a:lnTo>
                  <a:lnTo>
                    <a:pt x="111834" y="305411"/>
                  </a:lnTo>
                  <a:lnTo>
                    <a:pt x="111774" y="305691"/>
                  </a:lnTo>
                  <a:lnTo>
                    <a:pt x="111627" y="305895"/>
                  </a:lnTo>
                  <a:lnTo>
                    <a:pt x="111405" y="306095"/>
                  </a:lnTo>
                  <a:lnTo>
                    <a:pt x="111177" y="306341"/>
                  </a:lnTo>
                  <a:lnTo>
                    <a:pt x="110642" y="306977"/>
                  </a:lnTo>
                  <a:lnTo>
                    <a:pt x="110356" y="307188"/>
                  </a:lnTo>
                  <a:lnTo>
                    <a:pt x="110166" y="307353"/>
                  </a:lnTo>
                  <a:lnTo>
                    <a:pt x="110024" y="307495"/>
                  </a:lnTo>
                  <a:lnTo>
                    <a:pt x="109832" y="307710"/>
                  </a:lnTo>
                  <a:lnTo>
                    <a:pt x="109674" y="307865"/>
                  </a:lnTo>
                  <a:lnTo>
                    <a:pt x="109306" y="308034"/>
                  </a:lnTo>
                  <a:lnTo>
                    <a:pt x="109124" y="308083"/>
                  </a:lnTo>
                  <a:lnTo>
                    <a:pt x="108786" y="308085"/>
                  </a:lnTo>
                  <a:lnTo>
                    <a:pt x="108511" y="308008"/>
                  </a:lnTo>
                  <a:lnTo>
                    <a:pt x="108337" y="307858"/>
                  </a:lnTo>
                  <a:lnTo>
                    <a:pt x="107973" y="307287"/>
                  </a:lnTo>
                  <a:lnTo>
                    <a:pt x="107762" y="307024"/>
                  </a:lnTo>
                  <a:lnTo>
                    <a:pt x="107666" y="306866"/>
                  </a:lnTo>
                  <a:lnTo>
                    <a:pt x="107601" y="306701"/>
                  </a:lnTo>
                  <a:lnTo>
                    <a:pt x="107535" y="306494"/>
                  </a:lnTo>
                  <a:lnTo>
                    <a:pt x="107438" y="306288"/>
                  </a:lnTo>
                  <a:lnTo>
                    <a:pt x="107282" y="306134"/>
                  </a:lnTo>
                  <a:lnTo>
                    <a:pt x="107064" y="306006"/>
                  </a:lnTo>
                  <a:lnTo>
                    <a:pt x="106917" y="305991"/>
                  </a:lnTo>
                  <a:lnTo>
                    <a:pt x="106790" y="305958"/>
                  </a:lnTo>
                  <a:lnTo>
                    <a:pt x="106563" y="305845"/>
                  </a:lnTo>
                  <a:lnTo>
                    <a:pt x="106153" y="305854"/>
                  </a:lnTo>
                  <a:lnTo>
                    <a:pt x="105798" y="305899"/>
                  </a:lnTo>
                  <a:lnTo>
                    <a:pt x="105528" y="306034"/>
                  </a:lnTo>
                  <a:lnTo>
                    <a:pt x="105212" y="306085"/>
                  </a:lnTo>
                  <a:lnTo>
                    <a:pt x="104754" y="306142"/>
                  </a:lnTo>
                  <a:lnTo>
                    <a:pt x="104457" y="306172"/>
                  </a:lnTo>
                  <a:lnTo>
                    <a:pt x="104235" y="306170"/>
                  </a:lnTo>
                  <a:lnTo>
                    <a:pt x="103856" y="306188"/>
                  </a:lnTo>
                  <a:lnTo>
                    <a:pt x="103424" y="306256"/>
                  </a:lnTo>
                  <a:lnTo>
                    <a:pt x="103176" y="306301"/>
                  </a:lnTo>
                  <a:lnTo>
                    <a:pt x="102962" y="306328"/>
                  </a:lnTo>
                  <a:lnTo>
                    <a:pt x="102734" y="306378"/>
                  </a:lnTo>
                  <a:lnTo>
                    <a:pt x="102444" y="306445"/>
                  </a:lnTo>
                  <a:lnTo>
                    <a:pt x="102205" y="306549"/>
                  </a:lnTo>
                  <a:lnTo>
                    <a:pt x="102033" y="306656"/>
                  </a:lnTo>
                  <a:lnTo>
                    <a:pt x="101803" y="306777"/>
                  </a:lnTo>
                  <a:lnTo>
                    <a:pt x="101531" y="306904"/>
                  </a:lnTo>
                  <a:lnTo>
                    <a:pt x="101228" y="307075"/>
                  </a:lnTo>
                  <a:lnTo>
                    <a:pt x="101000" y="307243"/>
                  </a:lnTo>
                  <a:lnTo>
                    <a:pt x="100719" y="307465"/>
                  </a:lnTo>
                  <a:lnTo>
                    <a:pt x="100476" y="307590"/>
                  </a:lnTo>
                  <a:lnTo>
                    <a:pt x="100207" y="307771"/>
                  </a:lnTo>
                  <a:lnTo>
                    <a:pt x="99807" y="308169"/>
                  </a:lnTo>
                  <a:lnTo>
                    <a:pt x="99659" y="308288"/>
                  </a:lnTo>
                  <a:lnTo>
                    <a:pt x="99557" y="308504"/>
                  </a:lnTo>
                  <a:lnTo>
                    <a:pt x="99457" y="308700"/>
                  </a:lnTo>
                  <a:lnTo>
                    <a:pt x="99299" y="308953"/>
                  </a:lnTo>
                  <a:lnTo>
                    <a:pt x="99174" y="309296"/>
                  </a:lnTo>
                  <a:lnTo>
                    <a:pt x="99026" y="310563"/>
                  </a:lnTo>
                  <a:lnTo>
                    <a:pt x="99085" y="311181"/>
                  </a:lnTo>
                  <a:lnTo>
                    <a:pt x="99148" y="311914"/>
                  </a:lnTo>
                  <a:lnTo>
                    <a:pt x="99379" y="312582"/>
                  </a:lnTo>
                  <a:lnTo>
                    <a:pt x="99711" y="313373"/>
                  </a:lnTo>
                  <a:lnTo>
                    <a:pt x="99951" y="313595"/>
                  </a:lnTo>
                  <a:lnTo>
                    <a:pt x="100136" y="313814"/>
                  </a:lnTo>
                  <a:lnTo>
                    <a:pt x="100323" y="314025"/>
                  </a:lnTo>
                  <a:lnTo>
                    <a:pt x="100558" y="314362"/>
                  </a:lnTo>
                  <a:lnTo>
                    <a:pt x="101008" y="314937"/>
                  </a:lnTo>
                  <a:lnTo>
                    <a:pt x="101277" y="315195"/>
                  </a:lnTo>
                  <a:lnTo>
                    <a:pt x="101469" y="315581"/>
                  </a:lnTo>
                  <a:lnTo>
                    <a:pt x="101715" y="315905"/>
                  </a:lnTo>
                  <a:lnTo>
                    <a:pt x="102032" y="316342"/>
                  </a:lnTo>
                  <a:lnTo>
                    <a:pt x="102349" y="316828"/>
                  </a:lnTo>
                  <a:lnTo>
                    <a:pt x="102616" y="317293"/>
                  </a:lnTo>
                  <a:lnTo>
                    <a:pt x="102833" y="317516"/>
                  </a:lnTo>
                  <a:lnTo>
                    <a:pt x="103037" y="317659"/>
                  </a:lnTo>
                  <a:lnTo>
                    <a:pt x="103225" y="317906"/>
                  </a:lnTo>
                  <a:lnTo>
                    <a:pt x="103944" y="318958"/>
                  </a:lnTo>
                  <a:lnTo>
                    <a:pt x="104248" y="319326"/>
                  </a:lnTo>
                  <a:lnTo>
                    <a:pt x="104523" y="319684"/>
                  </a:lnTo>
                  <a:lnTo>
                    <a:pt x="104719" y="319836"/>
                  </a:lnTo>
                  <a:lnTo>
                    <a:pt x="104934" y="320176"/>
                  </a:lnTo>
                  <a:lnTo>
                    <a:pt x="105402" y="320684"/>
                  </a:lnTo>
                  <a:lnTo>
                    <a:pt x="105529" y="320778"/>
                  </a:lnTo>
                  <a:lnTo>
                    <a:pt x="105899" y="320951"/>
                  </a:lnTo>
                  <a:lnTo>
                    <a:pt x="106020" y="321238"/>
                  </a:lnTo>
                  <a:lnTo>
                    <a:pt x="106197" y="321371"/>
                  </a:lnTo>
                  <a:lnTo>
                    <a:pt x="106370" y="321528"/>
                  </a:lnTo>
                  <a:lnTo>
                    <a:pt x="106516" y="321790"/>
                  </a:lnTo>
                  <a:lnTo>
                    <a:pt x="106645" y="322047"/>
                  </a:lnTo>
                  <a:lnTo>
                    <a:pt x="106772" y="322206"/>
                  </a:lnTo>
                  <a:lnTo>
                    <a:pt x="106919" y="322395"/>
                  </a:lnTo>
                  <a:lnTo>
                    <a:pt x="107239" y="322966"/>
                  </a:lnTo>
                  <a:lnTo>
                    <a:pt x="107526" y="323395"/>
                  </a:lnTo>
                  <a:lnTo>
                    <a:pt x="107843" y="323938"/>
                  </a:lnTo>
                  <a:lnTo>
                    <a:pt x="107965" y="324377"/>
                  </a:lnTo>
                  <a:lnTo>
                    <a:pt x="107951" y="324760"/>
                  </a:lnTo>
                  <a:lnTo>
                    <a:pt x="107812" y="325107"/>
                  </a:lnTo>
                  <a:lnTo>
                    <a:pt x="107641" y="325331"/>
                  </a:lnTo>
                  <a:lnTo>
                    <a:pt x="107422" y="325553"/>
                  </a:lnTo>
                  <a:lnTo>
                    <a:pt x="107271" y="325867"/>
                  </a:lnTo>
                  <a:lnTo>
                    <a:pt x="107117" y="326055"/>
                  </a:lnTo>
                  <a:lnTo>
                    <a:pt x="107113" y="326318"/>
                  </a:lnTo>
                  <a:lnTo>
                    <a:pt x="107142" y="326476"/>
                  </a:lnTo>
                  <a:lnTo>
                    <a:pt x="107259" y="326717"/>
                  </a:lnTo>
                  <a:lnTo>
                    <a:pt x="107389" y="327007"/>
                  </a:lnTo>
                  <a:lnTo>
                    <a:pt x="108106" y="328020"/>
                  </a:lnTo>
                  <a:lnTo>
                    <a:pt x="108554" y="328635"/>
                  </a:lnTo>
                  <a:lnTo>
                    <a:pt x="108898" y="329090"/>
                  </a:lnTo>
                  <a:lnTo>
                    <a:pt x="109164" y="329413"/>
                  </a:lnTo>
                  <a:lnTo>
                    <a:pt x="109476" y="329749"/>
                  </a:lnTo>
                  <a:lnTo>
                    <a:pt x="109696" y="330008"/>
                  </a:lnTo>
                  <a:lnTo>
                    <a:pt x="109829" y="330241"/>
                  </a:lnTo>
                  <a:lnTo>
                    <a:pt x="110002" y="330441"/>
                  </a:lnTo>
                  <a:lnTo>
                    <a:pt x="110350" y="330759"/>
                  </a:lnTo>
                  <a:lnTo>
                    <a:pt x="110581" y="331033"/>
                  </a:lnTo>
                  <a:lnTo>
                    <a:pt x="110709" y="331286"/>
                  </a:lnTo>
                  <a:lnTo>
                    <a:pt x="110913" y="331418"/>
                  </a:lnTo>
                  <a:lnTo>
                    <a:pt x="111328" y="331764"/>
                  </a:lnTo>
                  <a:lnTo>
                    <a:pt x="111563" y="331876"/>
                  </a:lnTo>
                  <a:lnTo>
                    <a:pt x="111813" y="331977"/>
                  </a:lnTo>
                  <a:lnTo>
                    <a:pt x="111986" y="332088"/>
                  </a:lnTo>
                  <a:lnTo>
                    <a:pt x="112138" y="332252"/>
                  </a:lnTo>
                  <a:lnTo>
                    <a:pt x="112541" y="332540"/>
                  </a:lnTo>
                  <a:lnTo>
                    <a:pt x="112786" y="332767"/>
                  </a:lnTo>
                  <a:lnTo>
                    <a:pt x="112986" y="333006"/>
                  </a:lnTo>
                  <a:lnTo>
                    <a:pt x="113081" y="333283"/>
                  </a:lnTo>
                  <a:lnTo>
                    <a:pt x="113185" y="333458"/>
                  </a:lnTo>
                  <a:lnTo>
                    <a:pt x="113412" y="333810"/>
                  </a:lnTo>
                  <a:lnTo>
                    <a:pt x="113669" y="334127"/>
                  </a:lnTo>
                  <a:lnTo>
                    <a:pt x="113951" y="334464"/>
                  </a:lnTo>
                  <a:lnTo>
                    <a:pt x="114113" y="334703"/>
                  </a:lnTo>
                  <a:lnTo>
                    <a:pt x="114293" y="334927"/>
                  </a:lnTo>
                  <a:lnTo>
                    <a:pt x="114604" y="335181"/>
                  </a:lnTo>
                  <a:lnTo>
                    <a:pt x="114866" y="335378"/>
                  </a:lnTo>
                  <a:lnTo>
                    <a:pt x="115365" y="335682"/>
                  </a:lnTo>
                  <a:lnTo>
                    <a:pt x="115497" y="335802"/>
                  </a:lnTo>
                  <a:lnTo>
                    <a:pt x="115729" y="335924"/>
                  </a:lnTo>
                  <a:lnTo>
                    <a:pt x="115983" y="336043"/>
                  </a:lnTo>
                  <a:lnTo>
                    <a:pt x="116155" y="336186"/>
                  </a:lnTo>
                  <a:lnTo>
                    <a:pt x="116314" y="336279"/>
                  </a:lnTo>
                  <a:lnTo>
                    <a:pt x="116500" y="336408"/>
                  </a:lnTo>
                  <a:lnTo>
                    <a:pt x="116776" y="336669"/>
                  </a:lnTo>
                  <a:lnTo>
                    <a:pt x="117251" y="337009"/>
                  </a:lnTo>
                  <a:lnTo>
                    <a:pt x="117570" y="337265"/>
                  </a:lnTo>
                  <a:lnTo>
                    <a:pt x="117817" y="337403"/>
                  </a:lnTo>
                  <a:lnTo>
                    <a:pt x="117976" y="337554"/>
                  </a:lnTo>
                  <a:lnTo>
                    <a:pt x="118507" y="337903"/>
                  </a:lnTo>
                  <a:lnTo>
                    <a:pt x="118654" y="338018"/>
                  </a:lnTo>
                  <a:lnTo>
                    <a:pt x="118794" y="338090"/>
                  </a:lnTo>
                  <a:lnTo>
                    <a:pt x="118963" y="338214"/>
                  </a:lnTo>
                  <a:lnTo>
                    <a:pt x="119101" y="338308"/>
                  </a:lnTo>
                  <a:lnTo>
                    <a:pt x="119282" y="338440"/>
                  </a:lnTo>
                  <a:lnTo>
                    <a:pt x="119518" y="338567"/>
                  </a:lnTo>
                  <a:lnTo>
                    <a:pt x="119708" y="338649"/>
                  </a:lnTo>
                  <a:lnTo>
                    <a:pt x="119893" y="338818"/>
                  </a:lnTo>
                  <a:lnTo>
                    <a:pt x="120063" y="338956"/>
                  </a:lnTo>
                  <a:lnTo>
                    <a:pt x="120315" y="339179"/>
                  </a:lnTo>
                  <a:lnTo>
                    <a:pt x="120657" y="339518"/>
                  </a:lnTo>
                  <a:lnTo>
                    <a:pt x="120860" y="339844"/>
                  </a:lnTo>
                  <a:lnTo>
                    <a:pt x="121010" y="340173"/>
                  </a:lnTo>
                  <a:lnTo>
                    <a:pt x="121121" y="340470"/>
                  </a:lnTo>
                  <a:lnTo>
                    <a:pt x="121419" y="341175"/>
                  </a:lnTo>
                  <a:lnTo>
                    <a:pt x="121508" y="341413"/>
                  </a:lnTo>
                  <a:lnTo>
                    <a:pt x="121601" y="341688"/>
                  </a:lnTo>
                  <a:lnTo>
                    <a:pt x="121680" y="341888"/>
                  </a:lnTo>
                  <a:lnTo>
                    <a:pt x="121783" y="342244"/>
                  </a:lnTo>
                  <a:lnTo>
                    <a:pt x="121888" y="342619"/>
                  </a:lnTo>
                  <a:lnTo>
                    <a:pt x="121994" y="342932"/>
                  </a:lnTo>
                  <a:lnTo>
                    <a:pt x="122097" y="343289"/>
                  </a:lnTo>
                  <a:lnTo>
                    <a:pt x="122219" y="343545"/>
                  </a:lnTo>
                  <a:lnTo>
                    <a:pt x="122287" y="343750"/>
                  </a:lnTo>
                  <a:lnTo>
                    <a:pt x="122488" y="344396"/>
                  </a:lnTo>
                  <a:lnTo>
                    <a:pt x="122641" y="344705"/>
                  </a:lnTo>
                  <a:lnTo>
                    <a:pt x="122787" y="345031"/>
                  </a:lnTo>
                  <a:lnTo>
                    <a:pt x="122877" y="345258"/>
                  </a:lnTo>
                  <a:lnTo>
                    <a:pt x="123042" y="345574"/>
                  </a:lnTo>
                  <a:lnTo>
                    <a:pt x="123135" y="345795"/>
                  </a:lnTo>
                  <a:lnTo>
                    <a:pt x="123323" y="346049"/>
                  </a:lnTo>
                  <a:lnTo>
                    <a:pt x="123569" y="346228"/>
                  </a:lnTo>
                  <a:lnTo>
                    <a:pt x="123768" y="346389"/>
                  </a:lnTo>
                  <a:lnTo>
                    <a:pt x="124071" y="346598"/>
                  </a:lnTo>
                  <a:lnTo>
                    <a:pt x="124618" y="346890"/>
                  </a:lnTo>
                  <a:lnTo>
                    <a:pt x="125139" y="346986"/>
                  </a:lnTo>
                  <a:lnTo>
                    <a:pt x="125366" y="346950"/>
                  </a:lnTo>
                  <a:lnTo>
                    <a:pt x="125502" y="346830"/>
                  </a:lnTo>
                  <a:lnTo>
                    <a:pt x="125640" y="346763"/>
                  </a:lnTo>
                  <a:lnTo>
                    <a:pt x="125943" y="346415"/>
                  </a:lnTo>
                  <a:lnTo>
                    <a:pt x="126174" y="346444"/>
                  </a:lnTo>
                  <a:lnTo>
                    <a:pt x="126360" y="346705"/>
                  </a:lnTo>
                  <a:lnTo>
                    <a:pt x="126478" y="347061"/>
                  </a:lnTo>
                  <a:lnTo>
                    <a:pt x="126557" y="347392"/>
                  </a:lnTo>
                  <a:lnTo>
                    <a:pt x="126591" y="347688"/>
                  </a:lnTo>
                  <a:lnTo>
                    <a:pt x="126692" y="348207"/>
                  </a:lnTo>
                  <a:lnTo>
                    <a:pt x="126898" y="348688"/>
                  </a:lnTo>
                  <a:lnTo>
                    <a:pt x="127459" y="349402"/>
                  </a:lnTo>
                  <a:lnTo>
                    <a:pt x="127908" y="350072"/>
                  </a:lnTo>
                  <a:lnTo>
                    <a:pt x="128188" y="350431"/>
                  </a:lnTo>
                  <a:lnTo>
                    <a:pt x="128467" y="350845"/>
                  </a:lnTo>
                  <a:lnTo>
                    <a:pt x="129417" y="351653"/>
                  </a:lnTo>
                  <a:lnTo>
                    <a:pt x="129774" y="351949"/>
                  </a:lnTo>
                  <a:lnTo>
                    <a:pt x="129965" y="352144"/>
                  </a:lnTo>
                  <a:lnTo>
                    <a:pt x="130408" y="352476"/>
                  </a:lnTo>
                  <a:lnTo>
                    <a:pt x="130850" y="352829"/>
                  </a:lnTo>
                  <a:lnTo>
                    <a:pt x="131220" y="353099"/>
                  </a:lnTo>
                  <a:lnTo>
                    <a:pt x="131586" y="353461"/>
                  </a:lnTo>
                  <a:lnTo>
                    <a:pt x="131997" y="353846"/>
                  </a:lnTo>
                  <a:lnTo>
                    <a:pt x="132268" y="354109"/>
                  </a:lnTo>
                  <a:lnTo>
                    <a:pt x="132503" y="354364"/>
                  </a:lnTo>
                  <a:lnTo>
                    <a:pt x="132669" y="354726"/>
                  </a:lnTo>
                  <a:lnTo>
                    <a:pt x="132768" y="355055"/>
                  </a:lnTo>
                  <a:lnTo>
                    <a:pt x="132927" y="355571"/>
                  </a:lnTo>
                  <a:lnTo>
                    <a:pt x="133024" y="356010"/>
                  </a:lnTo>
                  <a:lnTo>
                    <a:pt x="133188" y="356648"/>
                  </a:lnTo>
                  <a:lnTo>
                    <a:pt x="133281" y="357040"/>
                  </a:lnTo>
                  <a:lnTo>
                    <a:pt x="133322" y="357313"/>
                  </a:lnTo>
                  <a:lnTo>
                    <a:pt x="133405" y="357572"/>
                  </a:lnTo>
                  <a:lnTo>
                    <a:pt x="133479" y="357938"/>
                  </a:lnTo>
                  <a:lnTo>
                    <a:pt x="133614" y="358249"/>
                  </a:lnTo>
                  <a:lnTo>
                    <a:pt x="133686" y="358732"/>
                  </a:lnTo>
                  <a:lnTo>
                    <a:pt x="133727" y="359432"/>
                  </a:lnTo>
                  <a:lnTo>
                    <a:pt x="133736" y="359802"/>
                  </a:lnTo>
                  <a:lnTo>
                    <a:pt x="133710" y="360210"/>
                  </a:lnTo>
                  <a:lnTo>
                    <a:pt x="133656" y="360550"/>
                  </a:lnTo>
                  <a:lnTo>
                    <a:pt x="133616" y="360935"/>
                  </a:lnTo>
                  <a:lnTo>
                    <a:pt x="133655" y="361413"/>
                  </a:lnTo>
                  <a:lnTo>
                    <a:pt x="133705" y="361809"/>
                  </a:lnTo>
                  <a:lnTo>
                    <a:pt x="133727" y="363052"/>
                  </a:lnTo>
                  <a:lnTo>
                    <a:pt x="133758" y="363666"/>
                  </a:lnTo>
                  <a:lnTo>
                    <a:pt x="133864" y="364093"/>
                  </a:lnTo>
                  <a:lnTo>
                    <a:pt x="133882" y="364283"/>
                  </a:lnTo>
                  <a:lnTo>
                    <a:pt x="133751" y="364798"/>
                  </a:lnTo>
                  <a:lnTo>
                    <a:pt x="133691" y="365268"/>
                  </a:lnTo>
                  <a:lnTo>
                    <a:pt x="133643" y="366187"/>
                  </a:lnTo>
                  <a:lnTo>
                    <a:pt x="133646" y="366942"/>
                  </a:lnTo>
                  <a:lnTo>
                    <a:pt x="133973" y="367871"/>
                  </a:lnTo>
                  <a:lnTo>
                    <a:pt x="134364" y="368692"/>
                  </a:lnTo>
                  <a:lnTo>
                    <a:pt x="134731" y="369040"/>
                  </a:lnTo>
                  <a:lnTo>
                    <a:pt x="134898" y="369196"/>
                  </a:lnTo>
                  <a:lnTo>
                    <a:pt x="135164" y="369480"/>
                  </a:lnTo>
                  <a:lnTo>
                    <a:pt x="135303" y="369605"/>
                  </a:lnTo>
                  <a:lnTo>
                    <a:pt x="135470" y="369733"/>
                  </a:lnTo>
                  <a:lnTo>
                    <a:pt x="135642" y="369857"/>
                  </a:lnTo>
                  <a:lnTo>
                    <a:pt x="135805" y="369920"/>
                  </a:lnTo>
                  <a:lnTo>
                    <a:pt x="135973" y="370000"/>
                  </a:lnTo>
                  <a:lnTo>
                    <a:pt x="136199" y="370046"/>
                  </a:lnTo>
                  <a:lnTo>
                    <a:pt x="136368" y="370050"/>
                  </a:lnTo>
                  <a:lnTo>
                    <a:pt x="136573" y="370031"/>
                  </a:lnTo>
                  <a:lnTo>
                    <a:pt x="136801" y="369945"/>
                  </a:lnTo>
                  <a:lnTo>
                    <a:pt x="136964" y="369860"/>
                  </a:lnTo>
                  <a:lnTo>
                    <a:pt x="137102" y="369781"/>
                  </a:lnTo>
                  <a:lnTo>
                    <a:pt x="137504" y="369570"/>
                  </a:lnTo>
                  <a:lnTo>
                    <a:pt x="137669" y="369463"/>
                  </a:lnTo>
                  <a:lnTo>
                    <a:pt x="137836" y="369330"/>
                  </a:lnTo>
                  <a:lnTo>
                    <a:pt x="138018" y="369165"/>
                  </a:lnTo>
                  <a:lnTo>
                    <a:pt x="138250" y="369003"/>
                  </a:lnTo>
                  <a:lnTo>
                    <a:pt x="138528" y="368840"/>
                  </a:lnTo>
                  <a:lnTo>
                    <a:pt x="138736" y="368838"/>
                  </a:lnTo>
                  <a:lnTo>
                    <a:pt x="138991" y="368805"/>
                  </a:lnTo>
                  <a:lnTo>
                    <a:pt x="139443" y="368711"/>
                  </a:lnTo>
                  <a:lnTo>
                    <a:pt x="139607" y="368752"/>
                  </a:lnTo>
                  <a:lnTo>
                    <a:pt x="139734" y="368753"/>
                  </a:lnTo>
                  <a:lnTo>
                    <a:pt x="139888" y="368807"/>
                  </a:lnTo>
                  <a:lnTo>
                    <a:pt x="140324" y="369157"/>
                  </a:lnTo>
                  <a:lnTo>
                    <a:pt x="140446" y="369299"/>
                  </a:lnTo>
                  <a:lnTo>
                    <a:pt x="140593" y="369463"/>
                  </a:lnTo>
                  <a:lnTo>
                    <a:pt x="140727" y="369603"/>
                  </a:lnTo>
                  <a:lnTo>
                    <a:pt x="141020" y="369783"/>
                  </a:lnTo>
                  <a:lnTo>
                    <a:pt x="141399" y="370124"/>
                  </a:lnTo>
                  <a:lnTo>
                    <a:pt x="141728" y="370534"/>
                  </a:lnTo>
                  <a:lnTo>
                    <a:pt x="141977" y="370871"/>
                  </a:lnTo>
                  <a:lnTo>
                    <a:pt x="142466" y="371536"/>
                  </a:lnTo>
                  <a:lnTo>
                    <a:pt x="142745" y="371741"/>
                  </a:lnTo>
                  <a:lnTo>
                    <a:pt x="142976" y="371883"/>
                  </a:lnTo>
                  <a:lnTo>
                    <a:pt x="143390" y="372158"/>
                  </a:lnTo>
                  <a:lnTo>
                    <a:pt x="143572" y="372254"/>
                  </a:lnTo>
                  <a:lnTo>
                    <a:pt x="143728" y="372318"/>
                  </a:lnTo>
                  <a:lnTo>
                    <a:pt x="143975" y="372413"/>
                  </a:lnTo>
                  <a:lnTo>
                    <a:pt x="144472" y="372579"/>
                  </a:lnTo>
                  <a:lnTo>
                    <a:pt x="144985" y="372833"/>
                  </a:lnTo>
                  <a:lnTo>
                    <a:pt x="145123" y="372891"/>
                  </a:lnTo>
                  <a:lnTo>
                    <a:pt x="145338" y="372950"/>
                  </a:lnTo>
                  <a:lnTo>
                    <a:pt x="145562" y="373034"/>
                  </a:lnTo>
                  <a:lnTo>
                    <a:pt x="145770" y="373102"/>
                  </a:lnTo>
                  <a:lnTo>
                    <a:pt x="145948" y="373182"/>
                  </a:lnTo>
                  <a:lnTo>
                    <a:pt x="146337" y="373350"/>
                  </a:lnTo>
                  <a:lnTo>
                    <a:pt x="146667" y="373556"/>
                  </a:lnTo>
                  <a:lnTo>
                    <a:pt x="146846" y="373601"/>
                  </a:lnTo>
                  <a:lnTo>
                    <a:pt x="147019" y="373634"/>
                  </a:lnTo>
                  <a:lnTo>
                    <a:pt x="147191" y="373670"/>
                  </a:lnTo>
                  <a:lnTo>
                    <a:pt x="147390" y="373675"/>
                  </a:lnTo>
                  <a:lnTo>
                    <a:pt x="147552" y="373698"/>
                  </a:lnTo>
                  <a:lnTo>
                    <a:pt x="147732" y="373705"/>
                  </a:lnTo>
                  <a:lnTo>
                    <a:pt x="148222" y="373766"/>
                  </a:lnTo>
                  <a:lnTo>
                    <a:pt x="148407" y="373786"/>
                  </a:lnTo>
                  <a:lnTo>
                    <a:pt x="148877" y="374025"/>
                  </a:lnTo>
                  <a:lnTo>
                    <a:pt x="149265" y="374174"/>
                  </a:lnTo>
                  <a:lnTo>
                    <a:pt x="149400" y="374257"/>
                  </a:lnTo>
                  <a:lnTo>
                    <a:pt x="149533" y="374389"/>
                  </a:lnTo>
                  <a:lnTo>
                    <a:pt x="149697" y="374601"/>
                  </a:lnTo>
                  <a:lnTo>
                    <a:pt x="149787" y="374775"/>
                  </a:lnTo>
                  <a:lnTo>
                    <a:pt x="149877" y="374969"/>
                  </a:lnTo>
                  <a:lnTo>
                    <a:pt x="149913" y="375102"/>
                  </a:lnTo>
                  <a:lnTo>
                    <a:pt x="149940" y="375253"/>
                  </a:lnTo>
                  <a:lnTo>
                    <a:pt x="150008" y="375481"/>
                  </a:lnTo>
                  <a:lnTo>
                    <a:pt x="150101" y="375709"/>
                  </a:lnTo>
                  <a:lnTo>
                    <a:pt x="150143" y="375928"/>
                  </a:lnTo>
                  <a:lnTo>
                    <a:pt x="150246" y="376230"/>
                  </a:lnTo>
                  <a:lnTo>
                    <a:pt x="150316" y="376475"/>
                  </a:lnTo>
                  <a:lnTo>
                    <a:pt x="150437" y="376748"/>
                  </a:lnTo>
                  <a:lnTo>
                    <a:pt x="150632" y="377168"/>
                  </a:lnTo>
                  <a:lnTo>
                    <a:pt x="150735" y="377351"/>
                  </a:lnTo>
                  <a:lnTo>
                    <a:pt x="150830" y="377562"/>
                  </a:lnTo>
                  <a:lnTo>
                    <a:pt x="150979" y="377781"/>
                  </a:lnTo>
                  <a:lnTo>
                    <a:pt x="151143" y="377972"/>
                  </a:lnTo>
                  <a:lnTo>
                    <a:pt x="151400" y="378104"/>
                  </a:lnTo>
                  <a:lnTo>
                    <a:pt x="151598" y="378243"/>
                  </a:lnTo>
                  <a:lnTo>
                    <a:pt x="151817" y="378357"/>
                  </a:lnTo>
                  <a:lnTo>
                    <a:pt x="152060" y="378498"/>
                  </a:lnTo>
                  <a:lnTo>
                    <a:pt x="152297" y="378651"/>
                  </a:lnTo>
                  <a:lnTo>
                    <a:pt x="152545" y="378788"/>
                  </a:lnTo>
                  <a:lnTo>
                    <a:pt x="152968" y="378984"/>
                  </a:lnTo>
                  <a:lnTo>
                    <a:pt x="153108" y="379062"/>
                  </a:lnTo>
                  <a:lnTo>
                    <a:pt x="153333" y="379132"/>
                  </a:lnTo>
                  <a:lnTo>
                    <a:pt x="153551" y="379166"/>
                  </a:lnTo>
                  <a:lnTo>
                    <a:pt x="153755" y="379214"/>
                  </a:lnTo>
                  <a:lnTo>
                    <a:pt x="153963" y="379295"/>
                  </a:lnTo>
                  <a:lnTo>
                    <a:pt x="154130" y="379371"/>
                  </a:lnTo>
                  <a:lnTo>
                    <a:pt x="154276" y="379448"/>
                  </a:lnTo>
                  <a:lnTo>
                    <a:pt x="154547" y="379552"/>
                  </a:lnTo>
                  <a:lnTo>
                    <a:pt x="154748" y="379612"/>
                  </a:lnTo>
                  <a:lnTo>
                    <a:pt x="154942" y="379692"/>
                  </a:lnTo>
                  <a:lnTo>
                    <a:pt x="155492" y="379951"/>
                  </a:lnTo>
                  <a:lnTo>
                    <a:pt x="155731" y="380041"/>
                  </a:lnTo>
                  <a:lnTo>
                    <a:pt x="156243" y="380375"/>
                  </a:lnTo>
                  <a:lnTo>
                    <a:pt x="156584" y="380711"/>
                  </a:lnTo>
                  <a:lnTo>
                    <a:pt x="156951" y="381080"/>
                  </a:lnTo>
                  <a:lnTo>
                    <a:pt x="157057" y="381262"/>
                  </a:lnTo>
                  <a:lnTo>
                    <a:pt x="157098" y="381487"/>
                  </a:lnTo>
                  <a:lnTo>
                    <a:pt x="156994" y="381799"/>
                  </a:lnTo>
                  <a:lnTo>
                    <a:pt x="156841" y="382100"/>
                  </a:lnTo>
                  <a:lnTo>
                    <a:pt x="156458" y="382785"/>
                  </a:lnTo>
                  <a:lnTo>
                    <a:pt x="156086" y="383530"/>
                  </a:lnTo>
                  <a:lnTo>
                    <a:pt x="155610" y="384213"/>
                  </a:lnTo>
                  <a:lnTo>
                    <a:pt x="155031" y="384800"/>
                  </a:lnTo>
                  <a:lnTo>
                    <a:pt x="154285" y="385464"/>
                  </a:lnTo>
                  <a:lnTo>
                    <a:pt x="153704" y="386132"/>
                  </a:lnTo>
                  <a:lnTo>
                    <a:pt x="153360" y="386931"/>
                  </a:lnTo>
                  <a:lnTo>
                    <a:pt x="153221" y="387706"/>
                  </a:lnTo>
                  <a:lnTo>
                    <a:pt x="152985" y="388643"/>
                  </a:lnTo>
                  <a:lnTo>
                    <a:pt x="152714" y="389957"/>
                  </a:lnTo>
                  <a:lnTo>
                    <a:pt x="152572" y="390897"/>
                  </a:lnTo>
                  <a:lnTo>
                    <a:pt x="152531" y="392430"/>
                  </a:lnTo>
                  <a:lnTo>
                    <a:pt x="152420" y="393064"/>
                  </a:lnTo>
                  <a:lnTo>
                    <a:pt x="152188" y="393860"/>
                  </a:lnTo>
                  <a:lnTo>
                    <a:pt x="151987" y="394993"/>
                  </a:lnTo>
                  <a:lnTo>
                    <a:pt x="151969" y="395653"/>
                  </a:lnTo>
                  <a:lnTo>
                    <a:pt x="151985" y="396822"/>
                  </a:lnTo>
                  <a:lnTo>
                    <a:pt x="152010" y="397223"/>
                  </a:lnTo>
                  <a:lnTo>
                    <a:pt x="151985" y="397683"/>
                  </a:lnTo>
                  <a:lnTo>
                    <a:pt x="151935" y="398416"/>
                  </a:lnTo>
                  <a:lnTo>
                    <a:pt x="151931" y="398790"/>
                  </a:lnTo>
                  <a:lnTo>
                    <a:pt x="151890" y="399325"/>
                  </a:lnTo>
                  <a:lnTo>
                    <a:pt x="151881" y="399930"/>
                  </a:lnTo>
                  <a:lnTo>
                    <a:pt x="151882" y="400435"/>
                  </a:lnTo>
                  <a:lnTo>
                    <a:pt x="151908" y="400778"/>
                  </a:lnTo>
                  <a:lnTo>
                    <a:pt x="151999" y="401105"/>
                  </a:lnTo>
                  <a:lnTo>
                    <a:pt x="152031" y="401660"/>
                  </a:lnTo>
                  <a:lnTo>
                    <a:pt x="152061" y="402286"/>
                  </a:lnTo>
                  <a:lnTo>
                    <a:pt x="152029" y="403041"/>
                  </a:lnTo>
                  <a:lnTo>
                    <a:pt x="151970" y="403499"/>
                  </a:lnTo>
                  <a:lnTo>
                    <a:pt x="151829" y="403908"/>
                  </a:lnTo>
                  <a:lnTo>
                    <a:pt x="151718" y="404141"/>
                  </a:lnTo>
                  <a:lnTo>
                    <a:pt x="151556" y="405232"/>
                  </a:lnTo>
                  <a:lnTo>
                    <a:pt x="151593" y="405549"/>
                  </a:lnTo>
                  <a:lnTo>
                    <a:pt x="151756" y="405997"/>
                  </a:lnTo>
                  <a:lnTo>
                    <a:pt x="151922" y="406490"/>
                  </a:lnTo>
                  <a:lnTo>
                    <a:pt x="152076" y="406836"/>
                  </a:lnTo>
                  <a:lnTo>
                    <a:pt x="152314" y="407291"/>
                  </a:lnTo>
                  <a:lnTo>
                    <a:pt x="152556" y="407696"/>
                  </a:lnTo>
                  <a:lnTo>
                    <a:pt x="152785" y="408158"/>
                  </a:lnTo>
                  <a:lnTo>
                    <a:pt x="153451" y="409326"/>
                  </a:lnTo>
                  <a:lnTo>
                    <a:pt x="153780" y="410208"/>
                  </a:lnTo>
                  <a:lnTo>
                    <a:pt x="153832" y="410894"/>
                  </a:lnTo>
                  <a:lnTo>
                    <a:pt x="153728" y="412281"/>
                  </a:lnTo>
                  <a:lnTo>
                    <a:pt x="153772" y="412819"/>
                  </a:lnTo>
                  <a:lnTo>
                    <a:pt x="153772" y="413377"/>
                  </a:lnTo>
                  <a:lnTo>
                    <a:pt x="153782" y="413821"/>
                  </a:lnTo>
                  <a:lnTo>
                    <a:pt x="153838" y="414387"/>
                  </a:lnTo>
                  <a:lnTo>
                    <a:pt x="153849" y="414914"/>
                  </a:lnTo>
                  <a:lnTo>
                    <a:pt x="153805" y="415363"/>
                  </a:lnTo>
                  <a:lnTo>
                    <a:pt x="153780" y="415587"/>
                  </a:lnTo>
                  <a:lnTo>
                    <a:pt x="153788" y="415918"/>
                  </a:lnTo>
                  <a:lnTo>
                    <a:pt x="153849" y="416161"/>
                  </a:lnTo>
                  <a:lnTo>
                    <a:pt x="153897" y="416371"/>
                  </a:lnTo>
                  <a:lnTo>
                    <a:pt x="153934" y="416744"/>
                  </a:lnTo>
                  <a:lnTo>
                    <a:pt x="153943" y="417554"/>
                  </a:lnTo>
                  <a:lnTo>
                    <a:pt x="154009" y="417835"/>
                  </a:lnTo>
                  <a:lnTo>
                    <a:pt x="154099" y="418172"/>
                  </a:lnTo>
                  <a:lnTo>
                    <a:pt x="154247" y="418604"/>
                  </a:lnTo>
                  <a:lnTo>
                    <a:pt x="154373" y="418955"/>
                  </a:lnTo>
                  <a:lnTo>
                    <a:pt x="154451" y="419192"/>
                  </a:lnTo>
                  <a:lnTo>
                    <a:pt x="154608" y="419505"/>
                  </a:lnTo>
                  <a:lnTo>
                    <a:pt x="154750" y="419669"/>
                  </a:lnTo>
                  <a:lnTo>
                    <a:pt x="155000" y="419901"/>
                  </a:lnTo>
                  <a:lnTo>
                    <a:pt x="155361" y="420204"/>
                  </a:lnTo>
                  <a:lnTo>
                    <a:pt x="155716" y="420384"/>
                  </a:lnTo>
                  <a:lnTo>
                    <a:pt x="155943" y="420439"/>
                  </a:lnTo>
                  <a:lnTo>
                    <a:pt x="156162" y="420415"/>
                  </a:lnTo>
                  <a:lnTo>
                    <a:pt x="156439" y="420337"/>
                  </a:lnTo>
                  <a:lnTo>
                    <a:pt x="156779" y="420234"/>
                  </a:lnTo>
                  <a:lnTo>
                    <a:pt x="157018" y="420167"/>
                  </a:lnTo>
                  <a:lnTo>
                    <a:pt x="157267" y="420025"/>
                  </a:lnTo>
                  <a:lnTo>
                    <a:pt x="157412" y="419977"/>
                  </a:lnTo>
                  <a:lnTo>
                    <a:pt x="157606" y="419830"/>
                  </a:lnTo>
                  <a:lnTo>
                    <a:pt x="158377" y="419193"/>
                  </a:lnTo>
                  <a:lnTo>
                    <a:pt x="158611" y="418956"/>
                  </a:lnTo>
                  <a:lnTo>
                    <a:pt x="158984" y="418689"/>
                  </a:lnTo>
                  <a:lnTo>
                    <a:pt x="159142" y="418423"/>
                  </a:lnTo>
                  <a:lnTo>
                    <a:pt x="159694" y="418379"/>
                  </a:lnTo>
                  <a:lnTo>
                    <a:pt x="160568" y="418541"/>
                  </a:lnTo>
                  <a:lnTo>
                    <a:pt x="161532" y="419014"/>
                  </a:lnTo>
                  <a:lnTo>
                    <a:pt x="162121" y="419461"/>
                  </a:lnTo>
                  <a:lnTo>
                    <a:pt x="162629" y="419827"/>
                  </a:lnTo>
                  <a:lnTo>
                    <a:pt x="163118" y="420181"/>
                  </a:lnTo>
                  <a:lnTo>
                    <a:pt x="163473" y="420495"/>
                  </a:lnTo>
                  <a:lnTo>
                    <a:pt x="163660" y="420590"/>
                  </a:lnTo>
                  <a:lnTo>
                    <a:pt x="163884" y="420759"/>
                  </a:lnTo>
                  <a:lnTo>
                    <a:pt x="164125" y="420873"/>
                  </a:lnTo>
                  <a:lnTo>
                    <a:pt x="164492" y="420954"/>
                  </a:lnTo>
                  <a:lnTo>
                    <a:pt x="164999" y="421143"/>
                  </a:lnTo>
                  <a:lnTo>
                    <a:pt x="165955" y="421553"/>
                  </a:lnTo>
                  <a:lnTo>
                    <a:pt x="166265" y="421657"/>
                  </a:lnTo>
                  <a:lnTo>
                    <a:pt x="166886" y="421793"/>
                  </a:lnTo>
                  <a:lnTo>
                    <a:pt x="167198" y="421995"/>
                  </a:lnTo>
                  <a:lnTo>
                    <a:pt x="167770" y="422316"/>
                  </a:lnTo>
                  <a:lnTo>
                    <a:pt x="168240" y="422571"/>
                  </a:lnTo>
                  <a:lnTo>
                    <a:pt x="168471" y="422693"/>
                  </a:lnTo>
                  <a:lnTo>
                    <a:pt x="168900" y="423143"/>
                  </a:lnTo>
                  <a:lnTo>
                    <a:pt x="169197" y="423418"/>
                  </a:lnTo>
                  <a:lnTo>
                    <a:pt x="169514" y="423725"/>
                  </a:lnTo>
                  <a:lnTo>
                    <a:pt x="169815" y="424037"/>
                  </a:lnTo>
                  <a:lnTo>
                    <a:pt x="170222" y="424315"/>
                  </a:lnTo>
                  <a:lnTo>
                    <a:pt x="170741" y="424556"/>
                  </a:lnTo>
                  <a:lnTo>
                    <a:pt x="171260" y="424790"/>
                  </a:lnTo>
                  <a:lnTo>
                    <a:pt x="171621" y="424971"/>
                  </a:lnTo>
                  <a:lnTo>
                    <a:pt x="171781" y="425013"/>
                  </a:lnTo>
                  <a:lnTo>
                    <a:pt x="172066" y="425060"/>
                  </a:lnTo>
                  <a:lnTo>
                    <a:pt x="172386" y="425092"/>
                  </a:lnTo>
                  <a:lnTo>
                    <a:pt x="172654" y="425101"/>
                  </a:lnTo>
                  <a:lnTo>
                    <a:pt x="172940" y="425078"/>
                  </a:lnTo>
                  <a:lnTo>
                    <a:pt x="173135" y="425020"/>
                  </a:lnTo>
                  <a:lnTo>
                    <a:pt x="173288" y="425009"/>
                  </a:lnTo>
                  <a:lnTo>
                    <a:pt x="173464" y="424897"/>
                  </a:lnTo>
                  <a:lnTo>
                    <a:pt x="173719" y="424854"/>
                  </a:lnTo>
                  <a:lnTo>
                    <a:pt x="174212" y="424640"/>
                  </a:lnTo>
                  <a:lnTo>
                    <a:pt x="174736" y="424450"/>
                  </a:lnTo>
                  <a:lnTo>
                    <a:pt x="175529" y="423996"/>
                  </a:lnTo>
                  <a:lnTo>
                    <a:pt x="175989" y="423738"/>
                  </a:lnTo>
                  <a:lnTo>
                    <a:pt x="177274" y="422727"/>
                  </a:lnTo>
                  <a:lnTo>
                    <a:pt x="178180" y="422271"/>
                  </a:lnTo>
                  <a:lnTo>
                    <a:pt x="179085" y="421743"/>
                  </a:lnTo>
                  <a:lnTo>
                    <a:pt x="180678" y="420844"/>
                  </a:lnTo>
                  <a:lnTo>
                    <a:pt x="181420" y="420177"/>
                  </a:lnTo>
                  <a:lnTo>
                    <a:pt x="182401" y="419557"/>
                  </a:lnTo>
                  <a:lnTo>
                    <a:pt x="183077" y="419244"/>
                  </a:lnTo>
                  <a:lnTo>
                    <a:pt x="183598" y="419170"/>
                  </a:lnTo>
                  <a:lnTo>
                    <a:pt x="184900" y="419598"/>
                  </a:lnTo>
                  <a:lnTo>
                    <a:pt x="185192" y="419295"/>
                  </a:lnTo>
                  <a:lnTo>
                    <a:pt x="185349" y="418900"/>
                  </a:lnTo>
                  <a:lnTo>
                    <a:pt x="185565" y="418041"/>
                  </a:lnTo>
                  <a:lnTo>
                    <a:pt x="185930" y="418124"/>
                  </a:lnTo>
                  <a:lnTo>
                    <a:pt x="186569" y="418019"/>
                  </a:lnTo>
                  <a:lnTo>
                    <a:pt x="187539" y="417816"/>
                  </a:lnTo>
                  <a:lnTo>
                    <a:pt x="188198" y="417784"/>
                  </a:lnTo>
                  <a:lnTo>
                    <a:pt x="188638" y="417784"/>
                  </a:lnTo>
                  <a:lnTo>
                    <a:pt x="188976" y="417760"/>
                  </a:lnTo>
                  <a:lnTo>
                    <a:pt x="189184" y="417903"/>
                  </a:lnTo>
                  <a:lnTo>
                    <a:pt x="189323" y="418128"/>
                  </a:lnTo>
                  <a:lnTo>
                    <a:pt x="189387" y="418388"/>
                  </a:lnTo>
                  <a:lnTo>
                    <a:pt x="189808" y="418496"/>
                  </a:lnTo>
                  <a:lnTo>
                    <a:pt x="190456" y="419098"/>
                  </a:lnTo>
                  <a:lnTo>
                    <a:pt x="190985" y="419500"/>
                  </a:lnTo>
                  <a:lnTo>
                    <a:pt x="191977" y="420027"/>
                  </a:lnTo>
                  <a:lnTo>
                    <a:pt x="192590" y="420367"/>
                  </a:lnTo>
                  <a:lnTo>
                    <a:pt x="193104" y="420773"/>
                  </a:lnTo>
                  <a:lnTo>
                    <a:pt x="193435" y="421365"/>
                  </a:lnTo>
                  <a:lnTo>
                    <a:pt x="193553" y="422031"/>
                  </a:lnTo>
                  <a:lnTo>
                    <a:pt x="193628" y="423088"/>
                  </a:lnTo>
                  <a:lnTo>
                    <a:pt x="193677" y="423968"/>
                  </a:lnTo>
                  <a:lnTo>
                    <a:pt x="193753" y="424800"/>
                  </a:lnTo>
                  <a:lnTo>
                    <a:pt x="193733" y="425508"/>
                  </a:lnTo>
                  <a:lnTo>
                    <a:pt x="193613" y="426383"/>
                  </a:lnTo>
                  <a:lnTo>
                    <a:pt x="193401" y="427060"/>
                  </a:lnTo>
                  <a:lnTo>
                    <a:pt x="193264" y="427643"/>
                  </a:lnTo>
                  <a:lnTo>
                    <a:pt x="193011" y="428905"/>
                  </a:lnTo>
                  <a:lnTo>
                    <a:pt x="192860" y="430024"/>
                  </a:lnTo>
                  <a:lnTo>
                    <a:pt x="192829" y="431195"/>
                  </a:lnTo>
                  <a:lnTo>
                    <a:pt x="192887" y="431733"/>
                  </a:lnTo>
                  <a:lnTo>
                    <a:pt x="193013" y="432493"/>
                  </a:lnTo>
                  <a:lnTo>
                    <a:pt x="193160" y="433327"/>
                  </a:lnTo>
                  <a:lnTo>
                    <a:pt x="193173" y="433791"/>
                  </a:lnTo>
                  <a:lnTo>
                    <a:pt x="193279" y="434380"/>
                  </a:lnTo>
                  <a:lnTo>
                    <a:pt x="193780" y="435052"/>
                  </a:lnTo>
                  <a:lnTo>
                    <a:pt x="193958" y="435199"/>
                  </a:lnTo>
                  <a:lnTo>
                    <a:pt x="194235" y="435358"/>
                  </a:lnTo>
                  <a:lnTo>
                    <a:pt x="194622" y="435468"/>
                  </a:lnTo>
                  <a:lnTo>
                    <a:pt x="194976" y="435536"/>
                  </a:lnTo>
                  <a:lnTo>
                    <a:pt x="195332" y="435590"/>
                  </a:lnTo>
                  <a:lnTo>
                    <a:pt x="195533" y="435543"/>
                  </a:lnTo>
                  <a:lnTo>
                    <a:pt x="195717" y="435474"/>
                  </a:lnTo>
                  <a:lnTo>
                    <a:pt x="196039" y="435328"/>
                  </a:lnTo>
                  <a:lnTo>
                    <a:pt x="196359" y="435112"/>
                  </a:lnTo>
                  <a:lnTo>
                    <a:pt x="196566" y="434869"/>
                  </a:lnTo>
                  <a:lnTo>
                    <a:pt x="196845" y="434601"/>
                  </a:lnTo>
                  <a:lnTo>
                    <a:pt x="197012" y="434377"/>
                  </a:lnTo>
                  <a:lnTo>
                    <a:pt x="197224" y="434015"/>
                  </a:lnTo>
                  <a:lnTo>
                    <a:pt x="197458" y="433655"/>
                  </a:lnTo>
                  <a:lnTo>
                    <a:pt x="197660" y="433329"/>
                  </a:lnTo>
                  <a:lnTo>
                    <a:pt x="197864" y="433021"/>
                  </a:lnTo>
                  <a:lnTo>
                    <a:pt x="198073" y="432817"/>
                  </a:lnTo>
                  <a:lnTo>
                    <a:pt x="198187" y="432689"/>
                  </a:lnTo>
                  <a:lnTo>
                    <a:pt x="198356" y="432574"/>
                  </a:lnTo>
                  <a:lnTo>
                    <a:pt x="198604" y="432482"/>
                  </a:lnTo>
                  <a:lnTo>
                    <a:pt x="198954" y="432322"/>
                  </a:lnTo>
                  <a:lnTo>
                    <a:pt x="199084" y="432286"/>
                  </a:lnTo>
                  <a:lnTo>
                    <a:pt x="199384" y="432317"/>
                  </a:lnTo>
                  <a:lnTo>
                    <a:pt x="199524" y="432336"/>
                  </a:lnTo>
                  <a:lnTo>
                    <a:pt x="199841" y="432488"/>
                  </a:lnTo>
                  <a:lnTo>
                    <a:pt x="200108" y="432584"/>
                  </a:lnTo>
                  <a:lnTo>
                    <a:pt x="200353" y="432660"/>
                  </a:lnTo>
                  <a:lnTo>
                    <a:pt x="200659" y="432715"/>
                  </a:lnTo>
                  <a:lnTo>
                    <a:pt x="201093" y="432715"/>
                  </a:lnTo>
                  <a:lnTo>
                    <a:pt x="201285" y="432744"/>
                  </a:lnTo>
                  <a:lnTo>
                    <a:pt x="201532" y="432718"/>
                  </a:lnTo>
                  <a:lnTo>
                    <a:pt x="201746" y="432669"/>
                  </a:lnTo>
                  <a:lnTo>
                    <a:pt x="201964" y="432631"/>
                  </a:lnTo>
                  <a:lnTo>
                    <a:pt x="202182" y="432641"/>
                  </a:lnTo>
                  <a:lnTo>
                    <a:pt x="202361" y="432687"/>
                  </a:lnTo>
                  <a:lnTo>
                    <a:pt x="202535" y="432783"/>
                  </a:lnTo>
                  <a:lnTo>
                    <a:pt x="202681" y="432878"/>
                  </a:lnTo>
                  <a:lnTo>
                    <a:pt x="202744" y="433073"/>
                  </a:lnTo>
                  <a:lnTo>
                    <a:pt x="202758" y="433289"/>
                  </a:lnTo>
                  <a:lnTo>
                    <a:pt x="202805" y="433552"/>
                  </a:lnTo>
                  <a:lnTo>
                    <a:pt x="202893" y="433880"/>
                  </a:lnTo>
                  <a:lnTo>
                    <a:pt x="203049" y="434198"/>
                  </a:lnTo>
                  <a:lnTo>
                    <a:pt x="203534" y="434935"/>
                  </a:lnTo>
                  <a:lnTo>
                    <a:pt x="203797" y="435246"/>
                  </a:lnTo>
                  <a:lnTo>
                    <a:pt x="204124" y="435601"/>
                  </a:lnTo>
                  <a:lnTo>
                    <a:pt x="204324" y="435843"/>
                  </a:lnTo>
                  <a:lnTo>
                    <a:pt x="204535" y="436138"/>
                  </a:lnTo>
                  <a:lnTo>
                    <a:pt x="204794" y="436395"/>
                  </a:lnTo>
                  <a:lnTo>
                    <a:pt x="205010" y="436596"/>
                  </a:lnTo>
                  <a:lnTo>
                    <a:pt x="205382" y="436969"/>
                  </a:lnTo>
                  <a:lnTo>
                    <a:pt x="205661" y="437175"/>
                  </a:lnTo>
                  <a:lnTo>
                    <a:pt x="205952" y="437411"/>
                  </a:lnTo>
                  <a:lnTo>
                    <a:pt x="206286" y="437691"/>
                  </a:lnTo>
                  <a:lnTo>
                    <a:pt x="206519" y="438048"/>
                  </a:lnTo>
                  <a:lnTo>
                    <a:pt x="206730" y="438380"/>
                  </a:lnTo>
                  <a:lnTo>
                    <a:pt x="206948" y="438738"/>
                  </a:lnTo>
                  <a:lnTo>
                    <a:pt x="207192" y="439036"/>
                  </a:lnTo>
                  <a:lnTo>
                    <a:pt x="207646" y="439602"/>
                  </a:lnTo>
                  <a:lnTo>
                    <a:pt x="207892" y="439761"/>
                  </a:lnTo>
                  <a:lnTo>
                    <a:pt x="208252" y="440001"/>
                  </a:lnTo>
                  <a:lnTo>
                    <a:pt x="208593" y="440234"/>
                  </a:lnTo>
                  <a:lnTo>
                    <a:pt x="208986" y="440414"/>
                  </a:lnTo>
                  <a:lnTo>
                    <a:pt x="209362" y="440510"/>
                  </a:lnTo>
                  <a:lnTo>
                    <a:pt x="209671" y="440572"/>
                  </a:lnTo>
                  <a:lnTo>
                    <a:pt x="210007" y="440681"/>
                  </a:lnTo>
                  <a:lnTo>
                    <a:pt x="210385" y="440778"/>
                  </a:lnTo>
                  <a:lnTo>
                    <a:pt x="210706" y="440777"/>
                  </a:lnTo>
                  <a:lnTo>
                    <a:pt x="211035" y="440720"/>
                  </a:lnTo>
                  <a:lnTo>
                    <a:pt x="211364" y="440620"/>
                  </a:lnTo>
                  <a:lnTo>
                    <a:pt x="211597" y="440471"/>
                  </a:lnTo>
                  <a:lnTo>
                    <a:pt x="211814" y="440305"/>
                  </a:lnTo>
                  <a:lnTo>
                    <a:pt x="212036" y="440145"/>
                  </a:lnTo>
                  <a:lnTo>
                    <a:pt x="212378" y="439997"/>
                  </a:lnTo>
                  <a:lnTo>
                    <a:pt x="212654" y="439832"/>
                  </a:lnTo>
                  <a:lnTo>
                    <a:pt x="212909" y="439651"/>
                  </a:lnTo>
                  <a:lnTo>
                    <a:pt x="213204" y="439489"/>
                  </a:lnTo>
                  <a:lnTo>
                    <a:pt x="213512" y="439331"/>
                  </a:lnTo>
                  <a:lnTo>
                    <a:pt x="213728" y="439200"/>
                  </a:lnTo>
                  <a:lnTo>
                    <a:pt x="214068" y="439071"/>
                  </a:lnTo>
                  <a:lnTo>
                    <a:pt x="214454" y="438989"/>
                  </a:lnTo>
                  <a:lnTo>
                    <a:pt x="214831" y="438949"/>
                  </a:lnTo>
                  <a:lnTo>
                    <a:pt x="215109" y="438962"/>
                  </a:lnTo>
                  <a:lnTo>
                    <a:pt x="215312" y="439000"/>
                  </a:lnTo>
                  <a:lnTo>
                    <a:pt x="215550" y="439104"/>
                  </a:lnTo>
                  <a:lnTo>
                    <a:pt x="215712" y="439202"/>
                  </a:lnTo>
                  <a:lnTo>
                    <a:pt x="215965" y="439374"/>
                  </a:lnTo>
                  <a:lnTo>
                    <a:pt x="216115" y="439513"/>
                  </a:lnTo>
                  <a:lnTo>
                    <a:pt x="216294" y="439687"/>
                  </a:lnTo>
                  <a:lnTo>
                    <a:pt x="216541" y="439902"/>
                  </a:lnTo>
                  <a:lnTo>
                    <a:pt x="216751" y="440034"/>
                  </a:lnTo>
                  <a:lnTo>
                    <a:pt x="217178" y="440412"/>
                  </a:lnTo>
                  <a:lnTo>
                    <a:pt x="217653" y="440815"/>
                  </a:lnTo>
                  <a:lnTo>
                    <a:pt x="218114" y="441315"/>
                  </a:lnTo>
                  <a:lnTo>
                    <a:pt x="218480" y="441691"/>
                  </a:lnTo>
                  <a:lnTo>
                    <a:pt x="218840" y="442311"/>
                  </a:lnTo>
                  <a:lnTo>
                    <a:pt x="219141" y="442844"/>
                  </a:lnTo>
                  <a:lnTo>
                    <a:pt x="219353" y="443582"/>
                  </a:lnTo>
                  <a:lnTo>
                    <a:pt x="219462" y="444061"/>
                  </a:lnTo>
                  <a:lnTo>
                    <a:pt x="219523" y="444477"/>
                  </a:lnTo>
                  <a:lnTo>
                    <a:pt x="219612" y="444785"/>
                  </a:lnTo>
                  <a:lnTo>
                    <a:pt x="219773" y="445015"/>
                  </a:lnTo>
                  <a:lnTo>
                    <a:pt x="219973" y="445129"/>
                  </a:lnTo>
                  <a:lnTo>
                    <a:pt x="220197" y="445209"/>
                  </a:lnTo>
                  <a:lnTo>
                    <a:pt x="220382" y="445231"/>
                  </a:lnTo>
                  <a:lnTo>
                    <a:pt x="220640" y="445242"/>
                  </a:lnTo>
                  <a:lnTo>
                    <a:pt x="220887" y="445248"/>
                  </a:lnTo>
                  <a:lnTo>
                    <a:pt x="221193" y="445236"/>
                  </a:lnTo>
                  <a:lnTo>
                    <a:pt x="221609" y="445162"/>
                  </a:lnTo>
                  <a:lnTo>
                    <a:pt x="221784" y="445147"/>
                  </a:lnTo>
                  <a:lnTo>
                    <a:pt x="221992" y="445167"/>
                  </a:lnTo>
                  <a:lnTo>
                    <a:pt x="222313" y="445167"/>
                  </a:lnTo>
                  <a:lnTo>
                    <a:pt x="222490" y="445193"/>
                  </a:lnTo>
                  <a:lnTo>
                    <a:pt x="222766" y="445145"/>
                  </a:lnTo>
                  <a:lnTo>
                    <a:pt x="222984" y="445092"/>
                  </a:lnTo>
                  <a:lnTo>
                    <a:pt x="223369" y="445056"/>
                  </a:lnTo>
                  <a:lnTo>
                    <a:pt x="223498" y="445088"/>
                  </a:lnTo>
                  <a:lnTo>
                    <a:pt x="223712" y="445128"/>
                  </a:lnTo>
                  <a:lnTo>
                    <a:pt x="223914" y="445096"/>
                  </a:lnTo>
                  <a:lnTo>
                    <a:pt x="224124" y="445030"/>
                  </a:lnTo>
                  <a:lnTo>
                    <a:pt x="224400" y="444924"/>
                  </a:lnTo>
                  <a:lnTo>
                    <a:pt x="224663" y="444874"/>
                  </a:lnTo>
                  <a:lnTo>
                    <a:pt x="225013" y="444641"/>
                  </a:lnTo>
                  <a:lnTo>
                    <a:pt x="225228" y="444600"/>
                  </a:lnTo>
                  <a:lnTo>
                    <a:pt x="225407" y="444583"/>
                  </a:lnTo>
                  <a:lnTo>
                    <a:pt x="225963" y="444446"/>
                  </a:lnTo>
                  <a:lnTo>
                    <a:pt x="226433" y="444104"/>
                  </a:lnTo>
                  <a:lnTo>
                    <a:pt x="226733" y="443789"/>
                  </a:lnTo>
                  <a:lnTo>
                    <a:pt x="226949" y="443429"/>
                  </a:lnTo>
                  <a:lnTo>
                    <a:pt x="227272" y="442943"/>
                  </a:lnTo>
                  <a:lnTo>
                    <a:pt x="227507" y="442641"/>
                  </a:lnTo>
                  <a:lnTo>
                    <a:pt x="228396" y="442172"/>
                  </a:lnTo>
                  <a:lnTo>
                    <a:pt x="229074" y="442093"/>
                  </a:lnTo>
                  <a:lnTo>
                    <a:pt x="229729" y="442252"/>
                  </a:lnTo>
                  <a:lnTo>
                    <a:pt x="230152" y="442394"/>
                  </a:lnTo>
                  <a:lnTo>
                    <a:pt x="230576" y="442406"/>
                  </a:lnTo>
                  <a:lnTo>
                    <a:pt x="230884" y="442457"/>
                  </a:lnTo>
                  <a:lnTo>
                    <a:pt x="231204" y="442569"/>
                  </a:lnTo>
                  <a:lnTo>
                    <a:pt x="231564" y="442707"/>
                  </a:lnTo>
                  <a:lnTo>
                    <a:pt x="232127" y="443015"/>
                  </a:lnTo>
                  <a:lnTo>
                    <a:pt x="232572" y="443192"/>
                  </a:lnTo>
                  <a:lnTo>
                    <a:pt x="233002" y="443222"/>
                  </a:lnTo>
                  <a:lnTo>
                    <a:pt x="233440" y="443215"/>
                  </a:lnTo>
                  <a:lnTo>
                    <a:pt x="233678" y="443148"/>
                  </a:lnTo>
                  <a:lnTo>
                    <a:pt x="233992" y="442995"/>
                  </a:lnTo>
                  <a:lnTo>
                    <a:pt x="234216" y="442707"/>
                  </a:lnTo>
                  <a:lnTo>
                    <a:pt x="234941" y="442149"/>
                  </a:lnTo>
                  <a:lnTo>
                    <a:pt x="235744" y="441175"/>
                  </a:lnTo>
                  <a:lnTo>
                    <a:pt x="236482" y="440473"/>
                  </a:lnTo>
                  <a:lnTo>
                    <a:pt x="236711" y="439987"/>
                  </a:lnTo>
                  <a:lnTo>
                    <a:pt x="236910" y="439303"/>
                  </a:lnTo>
                  <a:lnTo>
                    <a:pt x="237129" y="438474"/>
                  </a:lnTo>
                  <a:lnTo>
                    <a:pt x="237202" y="437699"/>
                  </a:lnTo>
                  <a:lnTo>
                    <a:pt x="237266" y="437066"/>
                  </a:lnTo>
                  <a:lnTo>
                    <a:pt x="237290" y="436188"/>
                  </a:lnTo>
                  <a:lnTo>
                    <a:pt x="237331" y="435554"/>
                  </a:lnTo>
                  <a:lnTo>
                    <a:pt x="237250" y="434942"/>
                  </a:lnTo>
                  <a:lnTo>
                    <a:pt x="237147" y="434256"/>
                  </a:lnTo>
                  <a:lnTo>
                    <a:pt x="236923" y="433518"/>
                  </a:lnTo>
                  <a:lnTo>
                    <a:pt x="236579" y="432506"/>
                  </a:lnTo>
                  <a:lnTo>
                    <a:pt x="236474" y="431857"/>
                  </a:lnTo>
                  <a:lnTo>
                    <a:pt x="236347" y="431017"/>
                  </a:lnTo>
                  <a:lnTo>
                    <a:pt x="236180" y="430299"/>
                  </a:lnTo>
                  <a:lnTo>
                    <a:pt x="235905" y="429405"/>
                  </a:lnTo>
                  <a:lnTo>
                    <a:pt x="235763" y="428639"/>
                  </a:lnTo>
                  <a:lnTo>
                    <a:pt x="235783" y="427815"/>
                  </a:lnTo>
                  <a:lnTo>
                    <a:pt x="235764" y="427550"/>
                  </a:lnTo>
                  <a:lnTo>
                    <a:pt x="235703" y="427121"/>
                  </a:lnTo>
                  <a:lnTo>
                    <a:pt x="235726" y="426743"/>
                  </a:lnTo>
                  <a:lnTo>
                    <a:pt x="235771" y="426415"/>
                  </a:lnTo>
                  <a:lnTo>
                    <a:pt x="235826" y="426136"/>
                  </a:lnTo>
                  <a:lnTo>
                    <a:pt x="236033" y="425798"/>
                  </a:lnTo>
                  <a:lnTo>
                    <a:pt x="236162" y="425771"/>
                  </a:lnTo>
                  <a:lnTo>
                    <a:pt x="236293" y="425799"/>
                  </a:lnTo>
                  <a:lnTo>
                    <a:pt x="236431" y="425761"/>
                  </a:lnTo>
                  <a:lnTo>
                    <a:pt x="236580" y="425639"/>
                  </a:lnTo>
                  <a:lnTo>
                    <a:pt x="236733" y="425500"/>
                  </a:lnTo>
                  <a:lnTo>
                    <a:pt x="236924" y="425408"/>
                  </a:lnTo>
                  <a:lnTo>
                    <a:pt x="237213" y="425316"/>
                  </a:lnTo>
                  <a:lnTo>
                    <a:pt x="237368" y="425281"/>
                  </a:lnTo>
                  <a:lnTo>
                    <a:pt x="237518" y="425165"/>
                  </a:lnTo>
                  <a:lnTo>
                    <a:pt x="237685" y="424998"/>
                  </a:lnTo>
                  <a:lnTo>
                    <a:pt x="237871" y="424803"/>
                  </a:lnTo>
                  <a:lnTo>
                    <a:pt x="238011" y="424598"/>
                  </a:lnTo>
                  <a:lnTo>
                    <a:pt x="238113" y="424231"/>
                  </a:lnTo>
                  <a:lnTo>
                    <a:pt x="238205" y="423858"/>
                  </a:lnTo>
                  <a:lnTo>
                    <a:pt x="238259" y="423526"/>
                  </a:lnTo>
                  <a:lnTo>
                    <a:pt x="238420" y="422983"/>
                  </a:lnTo>
                  <a:lnTo>
                    <a:pt x="238547" y="421744"/>
                  </a:lnTo>
                  <a:lnTo>
                    <a:pt x="238566" y="421118"/>
                  </a:lnTo>
                  <a:lnTo>
                    <a:pt x="238594" y="420715"/>
                  </a:lnTo>
                  <a:lnTo>
                    <a:pt x="238640" y="420374"/>
                  </a:lnTo>
                  <a:lnTo>
                    <a:pt x="238635" y="419965"/>
                  </a:lnTo>
                  <a:lnTo>
                    <a:pt x="238670" y="419527"/>
                  </a:lnTo>
                  <a:lnTo>
                    <a:pt x="238699" y="419056"/>
                  </a:lnTo>
                  <a:lnTo>
                    <a:pt x="238763" y="418618"/>
                  </a:lnTo>
                  <a:lnTo>
                    <a:pt x="238819" y="418215"/>
                  </a:lnTo>
                  <a:lnTo>
                    <a:pt x="238908" y="417769"/>
                  </a:lnTo>
                  <a:lnTo>
                    <a:pt x="239016" y="417187"/>
                  </a:lnTo>
                  <a:lnTo>
                    <a:pt x="239179" y="416752"/>
                  </a:lnTo>
                  <a:lnTo>
                    <a:pt x="239336" y="416417"/>
                  </a:lnTo>
                  <a:lnTo>
                    <a:pt x="239507" y="416202"/>
                  </a:lnTo>
                  <a:lnTo>
                    <a:pt x="239829" y="416057"/>
                  </a:lnTo>
                  <a:lnTo>
                    <a:pt x="240009" y="415986"/>
                  </a:lnTo>
                  <a:lnTo>
                    <a:pt x="240201" y="415939"/>
                  </a:lnTo>
                  <a:lnTo>
                    <a:pt x="240473" y="415910"/>
                  </a:lnTo>
                  <a:lnTo>
                    <a:pt x="240894" y="415994"/>
                  </a:lnTo>
                  <a:lnTo>
                    <a:pt x="241283" y="416048"/>
                  </a:lnTo>
                  <a:lnTo>
                    <a:pt x="241498" y="416071"/>
                  </a:lnTo>
                  <a:lnTo>
                    <a:pt x="241926" y="416164"/>
                  </a:lnTo>
                  <a:lnTo>
                    <a:pt x="242698" y="416092"/>
                  </a:lnTo>
                  <a:lnTo>
                    <a:pt x="243159" y="416183"/>
                  </a:lnTo>
                  <a:lnTo>
                    <a:pt x="243561" y="416201"/>
                  </a:lnTo>
                  <a:lnTo>
                    <a:pt x="243790" y="416308"/>
                  </a:lnTo>
                  <a:lnTo>
                    <a:pt x="243990" y="416689"/>
                  </a:lnTo>
                  <a:lnTo>
                    <a:pt x="244157" y="417138"/>
                  </a:lnTo>
                  <a:lnTo>
                    <a:pt x="244322" y="417519"/>
                  </a:lnTo>
                  <a:lnTo>
                    <a:pt x="244493" y="417954"/>
                  </a:lnTo>
                  <a:lnTo>
                    <a:pt x="244710" y="418206"/>
                  </a:lnTo>
                  <a:lnTo>
                    <a:pt x="244997" y="418405"/>
                  </a:lnTo>
                  <a:lnTo>
                    <a:pt x="245349" y="418598"/>
                  </a:lnTo>
                  <a:lnTo>
                    <a:pt x="245483" y="418623"/>
                  </a:lnTo>
                  <a:lnTo>
                    <a:pt x="245910" y="418603"/>
                  </a:lnTo>
                  <a:lnTo>
                    <a:pt x="246476" y="418523"/>
                  </a:lnTo>
                  <a:lnTo>
                    <a:pt x="246847" y="418492"/>
                  </a:lnTo>
                  <a:lnTo>
                    <a:pt x="247049" y="418430"/>
                  </a:lnTo>
                  <a:lnTo>
                    <a:pt x="247236" y="418323"/>
                  </a:lnTo>
                  <a:lnTo>
                    <a:pt x="247605" y="418054"/>
                  </a:lnTo>
                  <a:lnTo>
                    <a:pt x="247924" y="417713"/>
                  </a:lnTo>
                  <a:lnTo>
                    <a:pt x="248179" y="417542"/>
                  </a:lnTo>
                  <a:lnTo>
                    <a:pt x="248487" y="417326"/>
                  </a:lnTo>
                  <a:lnTo>
                    <a:pt x="248623" y="417187"/>
                  </a:lnTo>
                  <a:lnTo>
                    <a:pt x="248938" y="416710"/>
                  </a:lnTo>
                  <a:lnTo>
                    <a:pt x="249375" y="416094"/>
                  </a:lnTo>
                  <a:lnTo>
                    <a:pt x="249546" y="415916"/>
                  </a:lnTo>
                  <a:lnTo>
                    <a:pt x="249926" y="415564"/>
                  </a:lnTo>
                  <a:lnTo>
                    <a:pt x="250273" y="415301"/>
                  </a:lnTo>
                  <a:lnTo>
                    <a:pt x="250615" y="415098"/>
                  </a:lnTo>
                  <a:lnTo>
                    <a:pt x="250954" y="414994"/>
                  </a:lnTo>
                  <a:lnTo>
                    <a:pt x="251358" y="414955"/>
                  </a:lnTo>
                  <a:lnTo>
                    <a:pt x="251702" y="414982"/>
                  </a:lnTo>
                  <a:lnTo>
                    <a:pt x="251868" y="414983"/>
                  </a:lnTo>
                  <a:lnTo>
                    <a:pt x="252240" y="414961"/>
                  </a:lnTo>
                  <a:lnTo>
                    <a:pt x="253158" y="414769"/>
                  </a:lnTo>
                  <a:lnTo>
                    <a:pt x="253664" y="414644"/>
                  </a:lnTo>
                  <a:lnTo>
                    <a:pt x="254074" y="414464"/>
                  </a:lnTo>
                  <a:lnTo>
                    <a:pt x="254213" y="414376"/>
                  </a:lnTo>
                  <a:lnTo>
                    <a:pt x="254362" y="414228"/>
                  </a:lnTo>
                  <a:lnTo>
                    <a:pt x="254554" y="414007"/>
                  </a:lnTo>
                  <a:lnTo>
                    <a:pt x="254788" y="413770"/>
                  </a:lnTo>
                  <a:lnTo>
                    <a:pt x="254986" y="413530"/>
                  </a:lnTo>
                  <a:lnTo>
                    <a:pt x="255188" y="413292"/>
                  </a:lnTo>
                  <a:lnTo>
                    <a:pt x="255591" y="412903"/>
                  </a:lnTo>
                  <a:lnTo>
                    <a:pt x="255945" y="412615"/>
                  </a:lnTo>
                  <a:lnTo>
                    <a:pt x="256391" y="412325"/>
                  </a:lnTo>
                  <a:lnTo>
                    <a:pt x="256714" y="412058"/>
                  </a:lnTo>
                  <a:lnTo>
                    <a:pt x="257450" y="411285"/>
                  </a:lnTo>
                  <a:lnTo>
                    <a:pt x="257710" y="411055"/>
                  </a:lnTo>
                  <a:lnTo>
                    <a:pt x="257918" y="410886"/>
                  </a:lnTo>
                  <a:lnTo>
                    <a:pt x="258158" y="410713"/>
                  </a:lnTo>
                  <a:lnTo>
                    <a:pt x="258931" y="410134"/>
                  </a:lnTo>
                  <a:lnTo>
                    <a:pt x="259115" y="410024"/>
                  </a:lnTo>
                  <a:lnTo>
                    <a:pt x="259412" y="409908"/>
                  </a:lnTo>
                  <a:lnTo>
                    <a:pt x="259828" y="409757"/>
                  </a:lnTo>
                  <a:lnTo>
                    <a:pt x="260180" y="409645"/>
                  </a:lnTo>
                  <a:lnTo>
                    <a:pt x="260552" y="409501"/>
                  </a:lnTo>
                  <a:lnTo>
                    <a:pt x="260889" y="409340"/>
                  </a:lnTo>
                  <a:lnTo>
                    <a:pt x="261251" y="409079"/>
                  </a:lnTo>
                  <a:lnTo>
                    <a:pt x="261651" y="408729"/>
                  </a:lnTo>
                  <a:lnTo>
                    <a:pt x="261947" y="408439"/>
                  </a:lnTo>
                  <a:lnTo>
                    <a:pt x="262187" y="408237"/>
                  </a:lnTo>
                  <a:lnTo>
                    <a:pt x="262401" y="408121"/>
                  </a:lnTo>
                  <a:lnTo>
                    <a:pt x="262768" y="408012"/>
                  </a:lnTo>
                  <a:lnTo>
                    <a:pt x="263253" y="407934"/>
                  </a:lnTo>
                  <a:lnTo>
                    <a:pt x="264224" y="407843"/>
                  </a:lnTo>
                  <a:lnTo>
                    <a:pt x="264730" y="407801"/>
                  </a:lnTo>
                  <a:lnTo>
                    <a:pt x="265426" y="407771"/>
                  </a:lnTo>
                  <a:lnTo>
                    <a:pt x="265934" y="407756"/>
                  </a:lnTo>
                  <a:lnTo>
                    <a:pt x="266398" y="407769"/>
                  </a:lnTo>
                  <a:lnTo>
                    <a:pt x="266845" y="407792"/>
                  </a:lnTo>
                  <a:lnTo>
                    <a:pt x="267043" y="407778"/>
                  </a:lnTo>
                  <a:lnTo>
                    <a:pt x="267341" y="407726"/>
                  </a:lnTo>
                  <a:lnTo>
                    <a:pt x="267671" y="407759"/>
                  </a:lnTo>
                  <a:lnTo>
                    <a:pt x="268099" y="407873"/>
                  </a:lnTo>
                  <a:lnTo>
                    <a:pt x="268500" y="407984"/>
                  </a:lnTo>
                  <a:lnTo>
                    <a:pt x="268869" y="408182"/>
                  </a:lnTo>
                  <a:lnTo>
                    <a:pt x="269448" y="408535"/>
                  </a:lnTo>
                  <a:lnTo>
                    <a:pt x="270015" y="408897"/>
                  </a:lnTo>
                  <a:lnTo>
                    <a:pt x="270570" y="409199"/>
                  </a:lnTo>
                  <a:lnTo>
                    <a:pt x="271107" y="409523"/>
                  </a:lnTo>
                  <a:lnTo>
                    <a:pt x="271410" y="409604"/>
                  </a:lnTo>
                  <a:lnTo>
                    <a:pt x="271568" y="409697"/>
                  </a:lnTo>
                  <a:lnTo>
                    <a:pt x="271911" y="409826"/>
                  </a:lnTo>
                  <a:lnTo>
                    <a:pt x="272315" y="409896"/>
                  </a:lnTo>
                  <a:lnTo>
                    <a:pt x="272806" y="409991"/>
                  </a:lnTo>
                  <a:lnTo>
                    <a:pt x="273362" y="410067"/>
                  </a:lnTo>
                  <a:lnTo>
                    <a:pt x="273490" y="410101"/>
                  </a:lnTo>
                  <a:lnTo>
                    <a:pt x="273702" y="410259"/>
                  </a:lnTo>
                  <a:lnTo>
                    <a:pt x="273904" y="410387"/>
                  </a:lnTo>
                  <a:lnTo>
                    <a:pt x="274163" y="410511"/>
                  </a:lnTo>
                  <a:lnTo>
                    <a:pt x="274455" y="410711"/>
                  </a:lnTo>
                  <a:lnTo>
                    <a:pt x="274769" y="411020"/>
                  </a:lnTo>
                  <a:lnTo>
                    <a:pt x="274931" y="411157"/>
                  </a:lnTo>
                  <a:lnTo>
                    <a:pt x="275126" y="411269"/>
                  </a:lnTo>
                  <a:lnTo>
                    <a:pt x="275316" y="411446"/>
                  </a:lnTo>
                  <a:lnTo>
                    <a:pt x="275424" y="411608"/>
                  </a:lnTo>
                  <a:lnTo>
                    <a:pt x="275511" y="411837"/>
                  </a:lnTo>
                  <a:lnTo>
                    <a:pt x="275716" y="412097"/>
                  </a:lnTo>
                  <a:lnTo>
                    <a:pt x="275934" y="412347"/>
                  </a:lnTo>
                  <a:lnTo>
                    <a:pt x="276119" y="412510"/>
                  </a:lnTo>
                  <a:lnTo>
                    <a:pt x="276263" y="412593"/>
                  </a:lnTo>
                  <a:lnTo>
                    <a:pt x="276400" y="412655"/>
                  </a:lnTo>
                  <a:lnTo>
                    <a:pt x="276694" y="412687"/>
                  </a:lnTo>
                  <a:lnTo>
                    <a:pt x="276981" y="412680"/>
                  </a:lnTo>
                  <a:lnTo>
                    <a:pt x="277252" y="412588"/>
                  </a:lnTo>
                  <a:lnTo>
                    <a:pt x="277506" y="412401"/>
                  </a:lnTo>
                  <a:lnTo>
                    <a:pt x="277764" y="412247"/>
                  </a:lnTo>
                  <a:lnTo>
                    <a:pt x="278435" y="411837"/>
                  </a:lnTo>
                  <a:lnTo>
                    <a:pt x="279248" y="411419"/>
                  </a:lnTo>
                  <a:lnTo>
                    <a:pt x="280036" y="411001"/>
                  </a:lnTo>
                  <a:lnTo>
                    <a:pt x="280751" y="410581"/>
                  </a:lnTo>
                  <a:lnTo>
                    <a:pt x="281734" y="410143"/>
                  </a:lnTo>
                  <a:lnTo>
                    <a:pt x="282830" y="410026"/>
                  </a:lnTo>
                  <a:lnTo>
                    <a:pt x="283511" y="409995"/>
                  </a:lnTo>
                  <a:lnTo>
                    <a:pt x="284489" y="409728"/>
                  </a:lnTo>
                  <a:lnTo>
                    <a:pt x="285251" y="409383"/>
                  </a:lnTo>
                  <a:lnTo>
                    <a:pt x="286088" y="408990"/>
                  </a:lnTo>
                  <a:lnTo>
                    <a:pt x="287282" y="408496"/>
                  </a:lnTo>
                  <a:lnTo>
                    <a:pt x="288440" y="408282"/>
                  </a:lnTo>
                  <a:lnTo>
                    <a:pt x="288860" y="408213"/>
                  </a:lnTo>
                  <a:lnTo>
                    <a:pt x="289217" y="408221"/>
                  </a:lnTo>
                  <a:lnTo>
                    <a:pt x="289478" y="408245"/>
                  </a:lnTo>
                  <a:lnTo>
                    <a:pt x="289695" y="408255"/>
                  </a:lnTo>
                  <a:lnTo>
                    <a:pt x="290351" y="408267"/>
                  </a:lnTo>
                  <a:lnTo>
                    <a:pt x="290977" y="408268"/>
                  </a:lnTo>
                  <a:lnTo>
                    <a:pt x="291612" y="408218"/>
                  </a:lnTo>
                  <a:lnTo>
                    <a:pt x="292093" y="408216"/>
                  </a:lnTo>
                  <a:lnTo>
                    <a:pt x="292509" y="408201"/>
                  </a:lnTo>
                  <a:lnTo>
                    <a:pt x="293436" y="408404"/>
                  </a:lnTo>
                  <a:lnTo>
                    <a:pt x="294356" y="408551"/>
                  </a:lnTo>
                  <a:lnTo>
                    <a:pt x="295199" y="408817"/>
                  </a:lnTo>
                  <a:lnTo>
                    <a:pt x="295850" y="408956"/>
                  </a:lnTo>
                  <a:lnTo>
                    <a:pt x="297702" y="409729"/>
                  </a:lnTo>
                  <a:lnTo>
                    <a:pt x="297886" y="409827"/>
                  </a:lnTo>
                  <a:lnTo>
                    <a:pt x="298096" y="409906"/>
                  </a:lnTo>
                  <a:lnTo>
                    <a:pt x="298356" y="409996"/>
                  </a:lnTo>
                  <a:lnTo>
                    <a:pt x="298665" y="410098"/>
                  </a:lnTo>
                  <a:lnTo>
                    <a:pt x="298956" y="410169"/>
                  </a:lnTo>
                  <a:lnTo>
                    <a:pt x="299232" y="410224"/>
                  </a:lnTo>
                  <a:lnTo>
                    <a:pt x="299485" y="410313"/>
                  </a:lnTo>
                  <a:lnTo>
                    <a:pt x="299798" y="410392"/>
                  </a:lnTo>
                  <a:lnTo>
                    <a:pt x="300009" y="410468"/>
                  </a:lnTo>
                  <a:lnTo>
                    <a:pt x="300334" y="410536"/>
                  </a:lnTo>
                  <a:lnTo>
                    <a:pt x="300775" y="410697"/>
                  </a:lnTo>
                  <a:lnTo>
                    <a:pt x="301004" y="410792"/>
                  </a:lnTo>
                  <a:lnTo>
                    <a:pt x="301222" y="410853"/>
                  </a:lnTo>
                  <a:lnTo>
                    <a:pt x="301430" y="410933"/>
                  </a:lnTo>
                  <a:lnTo>
                    <a:pt x="301670" y="411045"/>
                  </a:lnTo>
                  <a:lnTo>
                    <a:pt x="302065" y="411306"/>
                  </a:lnTo>
                  <a:lnTo>
                    <a:pt x="302251" y="411420"/>
                  </a:lnTo>
                  <a:lnTo>
                    <a:pt x="302672" y="411625"/>
                  </a:lnTo>
                  <a:lnTo>
                    <a:pt x="303004" y="411812"/>
                  </a:lnTo>
                  <a:lnTo>
                    <a:pt x="303137" y="411855"/>
                  </a:lnTo>
                  <a:lnTo>
                    <a:pt x="303265" y="411875"/>
                  </a:lnTo>
                  <a:lnTo>
                    <a:pt x="303395" y="411867"/>
                  </a:lnTo>
                  <a:lnTo>
                    <a:pt x="303539" y="411872"/>
                  </a:lnTo>
                  <a:lnTo>
                    <a:pt x="303729" y="411909"/>
                  </a:lnTo>
                  <a:lnTo>
                    <a:pt x="303922" y="411908"/>
                  </a:lnTo>
                  <a:lnTo>
                    <a:pt x="304167" y="411901"/>
                  </a:lnTo>
                  <a:lnTo>
                    <a:pt x="304381" y="411858"/>
                  </a:lnTo>
                  <a:lnTo>
                    <a:pt x="304630" y="411821"/>
                  </a:lnTo>
                  <a:lnTo>
                    <a:pt x="304857" y="411783"/>
                  </a:lnTo>
                  <a:lnTo>
                    <a:pt x="305091" y="411714"/>
                  </a:lnTo>
                  <a:lnTo>
                    <a:pt x="305253" y="411647"/>
                  </a:lnTo>
                  <a:lnTo>
                    <a:pt x="305648" y="411583"/>
                  </a:lnTo>
                  <a:lnTo>
                    <a:pt x="305973" y="411560"/>
                  </a:lnTo>
                  <a:lnTo>
                    <a:pt x="306249" y="411493"/>
                  </a:lnTo>
                  <a:lnTo>
                    <a:pt x="306533" y="411433"/>
                  </a:lnTo>
                  <a:lnTo>
                    <a:pt x="306760" y="411345"/>
                  </a:lnTo>
                  <a:lnTo>
                    <a:pt x="307069" y="411252"/>
                  </a:lnTo>
                  <a:lnTo>
                    <a:pt x="307277" y="411168"/>
                  </a:lnTo>
                  <a:lnTo>
                    <a:pt x="307815" y="410911"/>
                  </a:lnTo>
                  <a:lnTo>
                    <a:pt x="308504" y="410539"/>
                  </a:lnTo>
                  <a:lnTo>
                    <a:pt x="309044" y="410357"/>
                  </a:lnTo>
                  <a:lnTo>
                    <a:pt x="309579" y="410298"/>
                  </a:lnTo>
                  <a:lnTo>
                    <a:pt x="310209" y="410364"/>
                  </a:lnTo>
                  <a:lnTo>
                    <a:pt x="310687" y="410645"/>
                  </a:lnTo>
                  <a:lnTo>
                    <a:pt x="311112" y="411144"/>
                  </a:lnTo>
                  <a:lnTo>
                    <a:pt x="311482" y="411837"/>
                  </a:lnTo>
                  <a:lnTo>
                    <a:pt x="311897" y="412654"/>
                  </a:lnTo>
                  <a:lnTo>
                    <a:pt x="311825" y="413579"/>
                  </a:lnTo>
                  <a:lnTo>
                    <a:pt x="311595" y="413988"/>
                  </a:lnTo>
                  <a:lnTo>
                    <a:pt x="311264" y="414589"/>
                  </a:lnTo>
                  <a:lnTo>
                    <a:pt x="310880" y="415360"/>
                  </a:lnTo>
                  <a:lnTo>
                    <a:pt x="310772" y="415772"/>
                  </a:lnTo>
                  <a:lnTo>
                    <a:pt x="310733" y="416308"/>
                  </a:lnTo>
                  <a:lnTo>
                    <a:pt x="310772" y="416700"/>
                  </a:lnTo>
                  <a:lnTo>
                    <a:pt x="311024" y="417243"/>
                  </a:lnTo>
                  <a:lnTo>
                    <a:pt x="311764" y="418063"/>
                  </a:lnTo>
                  <a:lnTo>
                    <a:pt x="311908" y="418194"/>
                  </a:lnTo>
                  <a:lnTo>
                    <a:pt x="311983" y="418330"/>
                  </a:lnTo>
                  <a:lnTo>
                    <a:pt x="312784" y="419660"/>
                  </a:lnTo>
                  <a:lnTo>
                    <a:pt x="312947" y="419930"/>
                  </a:lnTo>
                  <a:lnTo>
                    <a:pt x="313174" y="420850"/>
                  </a:lnTo>
                  <a:lnTo>
                    <a:pt x="313457" y="421197"/>
                  </a:lnTo>
                  <a:lnTo>
                    <a:pt x="315211" y="421929"/>
                  </a:lnTo>
                  <a:lnTo>
                    <a:pt x="316724" y="423157"/>
                  </a:lnTo>
                  <a:lnTo>
                    <a:pt x="318008" y="424470"/>
                  </a:lnTo>
                  <a:lnTo>
                    <a:pt x="319025" y="425548"/>
                  </a:lnTo>
                  <a:lnTo>
                    <a:pt x="319179" y="426603"/>
                  </a:lnTo>
                  <a:lnTo>
                    <a:pt x="319056" y="427833"/>
                  </a:lnTo>
                  <a:lnTo>
                    <a:pt x="318615" y="429055"/>
                  </a:lnTo>
                  <a:lnTo>
                    <a:pt x="317933" y="430818"/>
                  </a:lnTo>
                  <a:lnTo>
                    <a:pt x="317441" y="432222"/>
                  </a:lnTo>
                  <a:lnTo>
                    <a:pt x="316748" y="434396"/>
                  </a:lnTo>
                  <a:lnTo>
                    <a:pt x="316487" y="435668"/>
                  </a:lnTo>
                  <a:lnTo>
                    <a:pt x="316412" y="436763"/>
                  </a:lnTo>
                  <a:lnTo>
                    <a:pt x="316849" y="437460"/>
                  </a:lnTo>
                  <a:lnTo>
                    <a:pt x="317558" y="438164"/>
                  </a:lnTo>
                  <a:lnTo>
                    <a:pt x="318453" y="438690"/>
                  </a:lnTo>
                  <a:lnTo>
                    <a:pt x="319668" y="439179"/>
                  </a:lnTo>
                  <a:lnTo>
                    <a:pt x="320525" y="439430"/>
                  </a:lnTo>
                  <a:lnTo>
                    <a:pt x="320836" y="439713"/>
                  </a:lnTo>
                  <a:lnTo>
                    <a:pt x="321223" y="440545"/>
                  </a:lnTo>
                  <a:lnTo>
                    <a:pt x="321460" y="442128"/>
                  </a:lnTo>
                  <a:lnTo>
                    <a:pt x="321647" y="443101"/>
                  </a:lnTo>
                  <a:lnTo>
                    <a:pt x="322236" y="444165"/>
                  </a:lnTo>
                  <a:lnTo>
                    <a:pt x="322399" y="444484"/>
                  </a:lnTo>
                  <a:lnTo>
                    <a:pt x="322458" y="444626"/>
                  </a:lnTo>
                  <a:lnTo>
                    <a:pt x="322554" y="444813"/>
                  </a:lnTo>
                  <a:lnTo>
                    <a:pt x="322682" y="445081"/>
                  </a:lnTo>
                  <a:lnTo>
                    <a:pt x="322765" y="445244"/>
                  </a:lnTo>
                  <a:lnTo>
                    <a:pt x="322850" y="445401"/>
                  </a:lnTo>
                  <a:lnTo>
                    <a:pt x="322926" y="445557"/>
                  </a:lnTo>
                  <a:lnTo>
                    <a:pt x="322986" y="445689"/>
                  </a:lnTo>
                  <a:lnTo>
                    <a:pt x="323150" y="445927"/>
                  </a:lnTo>
                  <a:lnTo>
                    <a:pt x="323232" y="446094"/>
                  </a:lnTo>
                  <a:lnTo>
                    <a:pt x="323322" y="446258"/>
                  </a:lnTo>
                  <a:lnTo>
                    <a:pt x="323433" y="446476"/>
                  </a:lnTo>
                  <a:lnTo>
                    <a:pt x="323517" y="446681"/>
                  </a:lnTo>
                  <a:lnTo>
                    <a:pt x="323631" y="446945"/>
                  </a:lnTo>
                  <a:lnTo>
                    <a:pt x="323708" y="447143"/>
                  </a:lnTo>
                  <a:lnTo>
                    <a:pt x="323800" y="447391"/>
                  </a:lnTo>
                  <a:lnTo>
                    <a:pt x="323911" y="447674"/>
                  </a:lnTo>
                  <a:lnTo>
                    <a:pt x="324023" y="447976"/>
                  </a:lnTo>
                  <a:lnTo>
                    <a:pt x="324068" y="448157"/>
                  </a:lnTo>
                  <a:lnTo>
                    <a:pt x="324127" y="448439"/>
                  </a:lnTo>
                  <a:lnTo>
                    <a:pt x="324138" y="448580"/>
                  </a:lnTo>
                  <a:lnTo>
                    <a:pt x="324146" y="448780"/>
                  </a:lnTo>
                  <a:lnTo>
                    <a:pt x="324146" y="449227"/>
                  </a:lnTo>
                  <a:lnTo>
                    <a:pt x="324142" y="449373"/>
                  </a:lnTo>
                  <a:lnTo>
                    <a:pt x="324133" y="449522"/>
                  </a:lnTo>
                  <a:lnTo>
                    <a:pt x="324136" y="449786"/>
                  </a:lnTo>
                  <a:lnTo>
                    <a:pt x="324135" y="449946"/>
                  </a:lnTo>
                  <a:lnTo>
                    <a:pt x="324159" y="450221"/>
                  </a:lnTo>
                  <a:lnTo>
                    <a:pt x="324358" y="450465"/>
                  </a:lnTo>
                  <a:lnTo>
                    <a:pt x="324656" y="450638"/>
                  </a:lnTo>
                  <a:lnTo>
                    <a:pt x="324796" y="450663"/>
                  </a:lnTo>
                  <a:lnTo>
                    <a:pt x="325267" y="450506"/>
                  </a:lnTo>
                  <a:lnTo>
                    <a:pt x="325545" y="450538"/>
                  </a:lnTo>
                  <a:lnTo>
                    <a:pt x="325903" y="450617"/>
                  </a:lnTo>
                  <a:lnTo>
                    <a:pt x="326250" y="450846"/>
                  </a:lnTo>
                  <a:lnTo>
                    <a:pt x="326326" y="450975"/>
                  </a:lnTo>
                  <a:lnTo>
                    <a:pt x="326397" y="451104"/>
                  </a:lnTo>
                  <a:lnTo>
                    <a:pt x="326503" y="451249"/>
                  </a:lnTo>
                  <a:lnTo>
                    <a:pt x="326705" y="451505"/>
                  </a:lnTo>
                  <a:lnTo>
                    <a:pt x="326932" y="451780"/>
                  </a:lnTo>
                  <a:lnTo>
                    <a:pt x="327193" y="452075"/>
                  </a:lnTo>
                  <a:lnTo>
                    <a:pt x="327373" y="452150"/>
                  </a:lnTo>
                  <a:lnTo>
                    <a:pt x="327531" y="452232"/>
                  </a:lnTo>
                  <a:lnTo>
                    <a:pt x="327658" y="452313"/>
                  </a:lnTo>
                  <a:lnTo>
                    <a:pt x="328093" y="452740"/>
                  </a:lnTo>
                  <a:lnTo>
                    <a:pt x="328204" y="452954"/>
                  </a:lnTo>
                  <a:lnTo>
                    <a:pt x="328299" y="453210"/>
                  </a:lnTo>
                  <a:lnTo>
                    <a:pt x="328310" y="453341"/>
                  </a:lnTo>
                  <a:lnTo>
                    <a:pt x="328226" y="453705"/>
                  </a:lnTo>
                  <a:lnTo>
                    <a:pt x="328229" y="453843"/>
                  </a:lnTo>
                  <a:lnTo>
                    <a:pt x="328258" y="453993"/>
                  </a:lnTo>
                  <a:lnTo>
                    <a:pt x="328274" y="454192"/>
                  </a:lnTo>
                  <a:lnTo>
                    <a:pt x="328319" y="454328"/>
                  </a:lnTo>
                  <a:lnTo>
                    <a:pt x="328397" y="454521"/>
                  </a:lnTo>
                  <a:lnTo>
                    <a:pt x="328456" y="454661"/>
                  </a:lnTo>
                  <a:lnTo>
                    <a:pt x="328514" y="454809"/>
                  </a:lnTo>
                  <a:lnTo>
                    <a:pt x="328911" y="455411"/>
                  </a:lnTo>
                  <a:lnTo>
                    <a:pt x="329547" y="456251"/>
                  </a:lnTo>
                  <a:lnTo>
                    <a:pt x="329857" y="456563"/>
                  </a:lnTo>
                  <a:lnTo>
                    <a:pt x="330015" y="456771"/>
                  </a:lnTo>
                  <a:lnTo>
                    <a:pt x="330146" y="457063"/>
                  </a:lnTo>
                  <a:lnTo>
                    <a:pt x="330293" y="457580"/>
                  </a:lnTo>
                  <a:lnTo>
                    <a:pt x="330361" y="457823"/>
                  </a:lnTo>
                  <a:lnTo>
                    <a:pt x="330427" y="458009"/>
                  </a:lnTo>
                  <a:lnTo>
                    <a:pt x="330569" y="458332"/>
                  </a:lnTo>
                  <a:lnTo>
                    <a:pt x="330633" y="458479"/>
                  </a:lnTo>
                  <a:lnTo>
                    <a:pt x="330704" y="458616"/>
                  </a:lnTo>
                  <a:lnTo>
                    <a:pt x="330971" y="458991"/>
                  </a:lnTo>
                  <a:lnTo>
                    <a:pt x="331114" y="459130"/>
                  </a:lnTo>
                  <a:lnTo>
                    <a:pt x="331314" y="459332"/>
                  </a:lnTo>
                  <a:lnTo>
                    <a:pt x="331567" y="459539"/>
                  </a:lnTo>
                  <a:lnTo>
                    <a:pt x="331706" y="459589"/>
                  </a:lnTo>
                  <a:lnTo>
                    <a:pt x="331903" y="459726"/>
                  </a:lnTo>
                  <a:lnTo>
                    <a:pt x="332064" y="459816"/>
                  </a:lnTo>
                  <a:lnTo>
                    <a:pt x="332239" y="459944"/>
                  </a:lnTo>
                  <a:lnTo>
                    <a:pt x="332692" y="460188"/>
                  </a:lnTo>
                  <a:lnTo>
                    <a:pt x="332964" y="460366"/>
                  </a:lnTo>
                  <a:lnTo>
                    <a:pt x="333265" y="460502"/>
                  </a:lnTo>
                  <a:lnTo>
                    <a:pt x="333410" y="460602"/>
                  </a:lnTo>
                  <a:lnTo>
                    <a:pt x="333599" y="460770"/>
                  </a:lnTo>
                  <a:lnTo>
                    <a:pt x="333778" y="460882"/>
                  </a:lnTo>
                  <a:lnTo>
                    <a:pt x="334088" y="461057"/>
                  </a:lnTo>
                  <a:lnTo>
                    <a:pt x="334541" y="461313"/>
                  </a:lnTo>
                  <a:lnTo>
                    <a:pt x="334748" y="461377"/>
                  </a:lnTo>
                  <a:lnTo>
                    <a:pt x="334912" y="461406"/>
                  </a:lnTo>
                  <a:lnTo>
                    <a:pt x="335076" y="461396"/>
                  </a:lnTo>
                  <a:lnTo>
                    <a:pt x="336071" y="460664"/>
                  </a:lnTo>
                  <a:lnTo>
                    <a:pt x="336291" y="460471"/>
                  </a:lnTo>
                  <a:lnTo>
                    <a:pt x="336570" y="460198"/>
                  </a:lnTo>
                  <a:lnTo>
                    <a:pt x="336738" y="460077"/>
                  </a:lnTo>
                  <a:lnTo>
                    <a:pt x="336913" y="459987"/>
                  </a:lnTo>
                  <a:lnTo>
                    <a:pt x="337107" y="459883"/>
                  </a:lnTo>
                  <a:lnTo>
                    <a:pt x="337551" y="459687"/>
                  </a:lnTo>
                  <a:lnTo>
                    <a:pt x="337817" y="459588"/>
                  </a:lnTo>
                  <a:lnTo>
                    <a:pt x="337994" y="459552"/>
                  </a:lnTo>
                  <a:lnTo>
                    <a:pt x="338192" y="459521"/>
                  </a:lnTo>
                  <a:lnTo>
                    <a:pt x="338913" y="459487"/>
                  </a:lnTo>
                  <a:lnTo>
                    <a:pt x="339323" y="459527"/>
                  </a:lnTo>
                  <a:lnTo>
                    <a:pt x="339504" y="459518"/>
                  </a:lnTo>
                  <a:lnTo>
                    <a:pt x="339652" y="459519"/>
                  </a:lnTo>
                  <a:lnTo>
                    <a:pt x="339819" y="459543"/>
                  </a:lnTo>
                  <a:lnTo>
                    <a:pt x="340079" y="459533"/>
                  </a:lnTo>
                  <a:lnTo>
                    <a:pt x="340276" y="459532"/>
                  </a:lnTo>
                  <a:lnTo>
                    <a:pt x="340475" y="459523"/>
                  </a:lnTo>
                  <a:lnTo>
                    <a:pt x="340865" y="459467"/>
                  </a:lnTo>
                  <a:lnTo>
                    <a:pt x="341160" y="459443"/>
                  </a:lnTo>
                  <a:lnTo>
                    <a:pt x="341560" y="459425"/>
                  </a:lnTo>
                  <a:lnTo>
                    <a:pt x="341893" y="459401"/>
                  </a:lnTo>
                  <a:lnTo>
                    <a:pt x="342103" y="459370"/>
                  </a:lnTo>
                  <a:lnTo>
                    <a:pt x="342363" y="459345"/>
                  </a:lnTo>
                  <a:lnTo>
                    <a:pt x="342977" y="459304"/>
                  </a:lnTo>
                  <a:lnTo>
                    <a:pt x="343325" y="459300"/>
                  </a:lnTo>
                  <a:lnTo>
                    <a:pt x="343528" y="459276"/>
                  </a:lnTo>
                  <a:lnTo>
                    <a:pt x="343729" y="459264"/>
                  </a:lnTo>
                  <a:lnTo>
                    <a:pt x="343974" y="459229"/>
                  </a:lnTo>
                  <a:lnTo>
                    <a:pt x="344177" y="459213"/>
                  </a:lnTo>
                  <a:lnTo>
                    <a:pt x="344407" y="459175"/>
                  </a:lnTo>
                  <a:lnTo>
                    <a:pt x="344621" y="459163"/>
                  </a:lnTo>
                  <a:lnTo>
                    <a:pt x="344819" y="459143"/>
                  </a:lnTo>
                  <a:lnTo>
                    <a:pt x="345011" y="459103"/>
                  </a:lnTo>
                  <a:lnTo>
                    <a:pt x="345175" y="459089"/>
                  </a:lnTo>
                  <a:lnTo>
                    <a:pt x="345402" y="459047"/>
                  </a:lnTo>
                  <a:lnTo>
                    <a:pt x="345596" y="459038"/>
                  </a:lnTo>
                  <a:lnTo>
                    <a:pt x="345787" y="459040"/>
                  </a:lnTo>
                  <a:lnTo>
                    <a:pt x="346016" y="459021"/>
                  </a:lnTo>
                  <a:lnTo>
                    <a:pt x="346200" y="458997"/>
                  </a:lnTo>
                  <a:lnTo>
                    <a:pt x="346379" y="458987"/>
                  </a:lnTo>
                  <a:lnTo>
                    <a:pt x="346577" y="459005"/>
                  </a:lnTo>
                  <a:lnTo>
                    <a:pt x="346787" y="458993"/>
                  </a:lnTo>
                  <a:lnTo>
                    <a:pt x="346974" y="458972"/>
                  </a:lnTo>
                  <a:lnTo>
                    <a:pt x="347155" y="458937"/>
                  </a:lnTo>
                  <a:lnTo>
                    <a:pt x="347533" y="458887"/>
                  </a:lnTo>
                  <a:lnTo>
                    <a:pt x="347724" y="458878"/>
                  </a:lnTo>
                  <a:lnTo>
                    <a:pt x="347963" y="458898"/>
                  </a:lnTo>
                  <a:lnTo>
                    <a:pt x="348184" y="458905"/>
                  </a:lnTo>
                  <a:lnTo>
                    <a:pt x="348679" y="458917"/>
                  </a:lnTo>
                  <a:lnTo>
                    <a:pt x="348880" y="458948"/>
                  </a:lnTo>
                  <a:lnTo>
                    <a:pt x="349108" y="458962"/>
                  </a:lnTo>
                  <a:lnTo>
                    <a:pt x="349343" y="458986"/>
                  </a:lnTo>
                  <a:lnTo>
                    <a:pt x="349571" y="459024"/>
                  </a:lnTo>
                  <a:lnTo>
                    <a:pt x="349843" y="459102"/>
                  </a:lnTo>
                  <a:lnTo>
                    <a:pt x="350062" y="459196"/>
                  </a:lnTo>
                  <a:lnTo>
                    <a:pt x="350651" y="459604"/>
                  </a:lnTo>
                  <a:lnTo>
                    <a:pt x="351298" y="460154"/>
                  </a:lnTo>
                  <a:lnTo>
                    <a:pt x="351485" y="460325"/>
                  </a:lnTo>
                  <a:lnTo>
                    <a:pt x="351656" y="460489"/>
                  </a:lnTo>
                  <a:lnTo>
                    <a:pt x="351977" y="460791"/>
                  </a:lnTo>
                  <a:lnTo>
                    <a:pt x="352139" y="461054"/>
                  </a:lnTo>
                  <a:lnTo>
                    <a:pt x="352323" y="461260"/>
                  </a:lnTo>
                  <a:lnTo>
                    <a:pt x="352466" y="461374"/>
                  </a:lnTo>
                  <a:lnTo>
                    <a:pt x="352889" y="461816"/>
                  </a:lnTo>
                  <a:lnTo>
                    <a:pt x="353117" y="462187"/>
                  </a:lnTo>
                  <a:lnTo>
                    <a:pt x="353298" y="462472"/>
                  </a:lnTo>
                  <a:lnTo>
                    <a:pt x="353436" y="462670"/>
                  </a:lnTo>
                  <a:lnTo>
                    <a:pt x="353534" y="462879"/>
                  </a:lnTo>
                  <a:lnTo>
                    <a:pt x="353665" y="463020"/>
                  </a:lnTo>
                  <a:lnTo>
                    <a:pt x="353831" y="463148"/>
                  </a:lnTo>
                  <a:lnTo>
                    <a:pt x="353961" y="463311"/>
                  </a:lnTo>
                  <a:lnTo>
                    <a:pt x="354171" y="463484"/>
                  </a:lnTo>
                  <a:lnTo>
                    <a:pt x="354324" y="463597"/>
                  </a:lnTo>
                  <a:lnTo>
                    <a:pt x="354479" y="463770"/>
                  </a:lnTo>
                  <a:lnTo>
                    <a:pt x="354656" y="463921"/>
                  </a:lnTo>
                  <a:lnTo>
                    <a:pt x="354810" y="464019"/>
                  </a:lnTo>
                  <a:lnTo>
                    <a:pt x="355183" y="464270"/>
                  </a:lnTo>
                  <a:lnTo>
                    <a:pt x="355373" y="464401"/>
                  </a:lnTo>
                  <a:lnTo>
                    <a:pt x="355712" y="464688"/>
                  </a:lnTo>
                  <a:lnTo>
                    <a:pt x="355890" y="464792"/>
                  </a:lnTo>
                  <a:lnTo>
                    <a:pt x="356330" y="465069"/>
                  </a:lnTo>
                  <a:lnTo>
                    <a:pt x="356612" y="465217"/>
                  </a:lnTo>
                  <a:lnTo>
                    <a:pt x="356817" y="465282"/>
                  </a:lnTo>
                  <a:lnTo>
                    <a:pt x="357092" y="465418"/>
                  </a:lnTo>
                  <a:lnTo>
                    <a:pt x="357656" y="465723"/>
                  </a:lnTo>
                  <a:lnTo>
                    <a:pt x="357979" y="465853"/>
                  </a:lnTo>
                  <a:lnTo>
                    <a:pt x="358189" y="465954"/>
                  </a:lnTo>
                  <a:lnTo>
                    <a:pt x="358422" y="466036"/>
                  </a:lnTo>
                  <a:lnTo>
                    <a:pt x="358806" y="466182"/>
                  </a:lnTo>
                  <a:lnTo>
                    <a:pt x="359167" y="466246"/>
                  </a:lnTo>
                  <a:lnTo>
                    <a:pt x="359392" y="466208"/>
                  </a:lnTo>
                  <a:lnTo>
                    <a:pt x="359589" y="466078"/>
                  </a:lnTo>
                  <a:lnTo>
                    <a:pt x="359728" y="465949"/>
                  </a:lnTo>
                  <a:lnTo>
                    <a:pt x="359862" y="465818"/>
                  </a:lnTo>
                  <a:lnTo>
                    <a:pt x="359990" y="465677"/>
                  </a:lnTo>
                  <a:lnTo>
                    <a:pt x="360117" y="465579"/>
                  </a:lnTo>
                  <a:lnTo>
                    <a:pt x="360292" y="465476"/>
                  </a:lnTo>
                  <a:lnTo>
                    <a:pt x="360504" y="465331"/>
                  </a:lnTo>
                  <a:lnTo>
                    <a:pt x="361120" y="465220"/>
                  </a:lnTo>
                  <a:lnTo>
                    <a:pt x="361388" y="465386"/>
                  </a:lnTo>
                  <a:lnTo>
                    <a:pt x="361771" y="465671"/>
                  </a:lnTo>
                  <a:lnTo>
                    <a:pt x="361940" y="465834"/>
                  </a:lnTo>
                  <a:lnTo>
                    <a:pt x="362166" y="466034"/>
                  </a:lnTo>
                  <a:lnTo>
                    <a:pt x="362584" y="466457"/>
                  </a:lnTo>
                  <a:lnTo>
                    <a:pt x="362758" y="466609"/>
                  </a:lnTo>
                  <a:lnTo>
                    <a:pt x="362889" y="466687"/>
                  </a:lnTo>
                  <a:lnTo>
                    <a:pt x="363033" y="466766"/>
                  </a:lnTo>
                  <a:lnTo>
                    <a:pt x="363185" y="466833"/>
                  </a:lnTo>
                  <a:lnTo>
                    <a:pt x="363388" y="466884"/>
                  </a:lnTo>
                  <a:lnTo>
                    <a:pt x="363825" y="466911"/>
                  </a:lnTo>
                  <a:lnTo>
                    <a:pt x="364048" y="466886"/>
                  </a:lnTo>
                  <a:lnTo>
                    <a:pt x="364302" y="466875"/>
                  </a:lnTo>
                  <a:lnTo>
                    <a:pt x="364569" y="466840"/>
                  </a:lnTo>
                  <a:lnTo>
                    <a:pt x="364805" y="466802"/>
                  </a:lnTo>
                  <a:lnTo>
                    <a:pt x="365053" y="466770"/>
                  </a:lnTo>
                  <a:lnTo>
                    <a:pt x="365303" y="466698"/>
                  </a:lnTo>
                  <a:lnTo>
                    <a:pt x="365942" y="466445"/>
                  </a:lnTo>
                  <a:lnTo>
                    <a:pt x="366695" y="466007"/>
                  </a:lnTo>
                  <a:lnTo>
                    <a:pt x="366894" y="465860"/>
                  </a:lnTo>
                  <a:lnTo>
                    <a:pt x="367045" y="465693"/>
                  </a:lnTo>
                  <a:lnTo>
                    <a:pt x="367211" y="465484"/>
                  </a:lnTo>
                  <a:lnTo>
                    <a:pt x="367332" y="465289"/>
                  </a:lnTo>
                  <a:lnTo>
                    <a:pt x="367476" y="465110"/>
                  </a:lnTo>
                  <a:lnTo>
                    <a:pt x="367718" y="464915"/>
                  </a:lnTo>
                  <a:lnTo>
                    <a:pt x="367925" y="464769"/>
                  </a:lnTo>
                  <a:lnTo>
                    <a:pt x="368133" y="464608"/>
                  </a:lnTo>
                  <a:lnTo>
                    <a:pt x="368344" y="464415"/>
                  </a:lnTo>
                  <a:lnTo>
                    <a:pt x="368525" y="464280"/>
                  </a:lnTo>
                  <a:lnTo>
                    <a:pt x="368754" y="464115"/>
                  </a:lnTo>
                  <a:lnTo>
                    <a:pt x="368752" y="463832"/>
                  </a:lnTo>
                  <a:lnTo>
                    <a:pt x="368566" y="463933"/>
                  </a:lnTo>
                  <a:lnTo>
                    <a:pt x="368183" y="464253"/>
                  </a:lnTo>
                  <a:lnTo>
                    <a:pt x="368020" y="464439"/>
                  </a:lnTo>
                  <a:lnTo>
                    <a:pt x="367771" y="464703"/>
                  </a:lnTo>
                  <a:lnTo>
                    <a:pt x="367517" y="464905"/>
                  </a:lnTo>
                  <a:lnTo>
                    <a:pt x="367259" y="464736"/>
                  </a:lnTo>
                  <a:lnTo>
                    <a:pt x="366978" y="464066"/>
                  </a:lnTo>
                  <a:lnTo>
                    <a:pt x="366697" y="463422"/>
                  </a:lnTo>
                  <a:lnTo>
                    <a:pt x="366622" y="462908"/>
                  </a:lnTo>
                  <a:lnTo>
                    <a:pt x="366565" y="462269"/>
                  </a:lnTo>
                  <a:lnTo>
                    <a:pt x="366457" y="460979"/>
                  </a:lnTo>
                  <a:lnTo>
                    <a:pt x="366460" y="460626"/>
                  </a:lnTo>
                  <a:lnTo>
                    <a:pt x="366411" y="460273"/>
                  </a:lnTo>
                  <a:lnTo>
                    <a:pt x="366401" y="460119"/>
                  </a:lnTo>
                  <a:lnTo>
                    <a:pt x="366362" y="459884"/>
                  </a:lnTo>
                  <a:lnTo>
                    <a:pt x="366316" y="459668"/>
                  </a:lnTo>
                  <a:lnTo>
                    <a:pt x="366297" y="459446"/>
                  </a:lnTo>
                  <a:lnTo>
                    <a:pt x="366251" y="459214"/>
                  </a:lnTo>
                  <a:lnTo>
                    <a:pt x="366301" y="458879"/>
                  </a:lnTo>
                  <a:lnTo>
                    <a:pt x="366398" y="458557"/>
                  </a:lnTo>
                  <a:lnTo>
                    <a:pt x="366485" y="458350"/>
                  </a:lnTo>
                  <a:lnTo>
                    <a:pt x="366662" y="458060"/>
                  </a:lnTo>
                  <a:lnTo>
                    <a:pt x="366867" y="457627"/>
                  </a:lnTo>
                  <a:lnTo>
                    <a:pt x="366953" y="457427"/>
                  </a:lnTo>
                  <a:lnTo>
                    <a:pt x="367052" y="457228"/>
                  </a:lnTo>
                  <a:lnTo>
                    <a:pt x="367153" y="457036"/>
                  </a:lnTo>
                  <a:lnTo>
                    <a:pt x="367270" y="456841"/>
                  </a:lnTo>
                  <a:lnTo>
                    <a:pt x="367609" y="456516"/>
                  </a:lnTo>
                  <a:lnTo>
                    <a:pt x="367755" y="456451"/>
                  </a:lnTo>
                  <a:lnTo>
                    <a:pt x="367917" y="456388"/>
                  </a:lnTo>
                  <a:lnTo>
                    <a:pt x="368081" y="456389"/>
                  </a:lnTo>
                  <a:lnTo>
                    <a:pt x="368276" y="456465"/>
                  </a:lnTo>
                  <a:lnTo>
                    <a:pt x="368493" y="456609"/>
                  </a:lnTo>
                  <a:lnTo>
                    <a:pt x="368687" y="456758"/>
                  </a:lnTo>
                  <a:lnTo>
                    <a:pt x="368812" y="456888"/>
                  </a:lnTo>
                  <a:lnTo>
                    <a:pt x="369013" y="457124"/>
                  </a:lnTo>
                  <a:lnTo>
                    <a:pt x="369234" y="457273"/>
                  </a:lnTo>
                  <a:lnTo>
                    <a:pt x="369428" y="457398"/>
                  </a:lnTo>
                  <a:lnTo>
                    <a:pt x="369684" y="457594"/>
                  </a:lnTo>
                  <a:lnTo>
                    <a:pt x="369861" y="457788"/>
                  </a:lnTo>
                  <a:lnTo>
                    <a:pt x="370014" y="457880"/>
                  </a:lnTo>
                  <a:lnTo>
                    <a:pt x="370721" y="458189"/>
                  </a:lnTo>
                  <a:lnTo>
                    <a:pt x="370989" y="458448"/>
                  </a:lnTo>
                  <a:lnTo>
                    <a:pt x="371361" y="458982"/>
                  </a:lnTo>
                  <a:lnTo>
                    <a:pt x="371654" y="459627"/>
                  </a:lnTo>
                  <a:lnTo>
                    <a:pt x="371842" y="460070"/>
                  </a:lnTo>
                  <a:lnTo>
                    <a:pt x="372201" y="460591"/>
                  </a:lnTo>
                  <a:lnTo>
                    <a:pt x="372645" y="461362"/>
                  </a:lnTo>
                  <a:lnTo>
                    <a:pt x="372663" y="461489"/>
                  </a:lnTo>
                  <a:lnTo>
                    <a:pt x="372661" y="461650"/>
                  </a:lnTo>
                  <a:lnTo>
                    <a:pt x="372569" y="461803"/>
                  </a:lnTo>
                  <a:lnTo>
                    <a:pt x="372435" y="461917"/>
                  </a:lnTo>
                  <a:lnTo>
                    <a:pt x="372309" y="462066"/>
                  </a:lnTo>
                  <a:lnTo>
                    <a:pt x="372194" y="462419"/>
                  </a:lnTo>
                  <a:lnTo>
                    <a:pt x="372017" y="462711"/>
                  </a:lnTo>
                  <a:lnTo>
                    <a:pt x="371858" y="462783"/>
                  </a:lnTo>
                  <a:lnTo>
                    <a:pt x="371625" y="462813"/>
                  </a:lnTo>
                  <a:lnTo>
                    <a:pt x="371365" y="462709"/>
                  </a:lnTo>
                  <a:lnTo>
                    <a:pt x="371101" y="462623"/>
                  </a:lnTo>
                  <a:lnTo>
                    <a:pt x="370799" y="462537"/>
                  </a:lnTo>
                  <a:lnTo>
                    <a:pt x="370544" y="462433"/>
                  </a:lnTo>
                  <a:lnTo>
                    <a:pt x="370339" y="462411"/>
                  </a:lnTo>
                  <a:lnTo>
                    <a:pt x="370169" y="462451"/>
                  </a:lnTo>
                  <a:lnTo>
                    <a:pt x="369975" y="462579"/>
                  </a:lnTo>
                  <a:lnTo>
                    <a:pt x="369848" y="462720"/>
                  </a:lnTo>
                  <a:lnTo>
                    <a:pt x="369747" y="462885"/>
                  </a:lnTo>
                  <a:lnTo>
                    <a:pt x="369667" y="463131"/>
                  </a:lnTo>
                  <a:lnTo>
                    <a:pt x="369635" y="463283"/>
                  </a:lnTo>
                  <a:lnTo>
                    <a:pt x="369617" y="463505"/>
                  </a:lnTo>
                  <a:lnTo>
                    <a:pt x="369799" y="463866"/>
                  </a:lnTo>
                  <a:lnTo>
                    <a:pt x="369934" y="463948"/>
                  </a:lnTo>
                  <a:lnTo>
                    <a:pt x="370158" y="464066"/>
                  </a:lnTo>
                  <a:lnTo>
                    <a:pt x="370381" y="464261"/>
                  </a:lnTo>
                  <a:lnTo>
                    <a:pt x="370629" y="464460"/>
                  </a:lnTo>
                  <a:lnTo>
                    <a:pt x="370825" y="464635"/>
                  </a:lnTo>
                  <a:lnTo>
                    <a:pt x="371067" y="464827"/>
                  </a:lnTo>
                  <a:lnTo>
                    <a:pt x="371292" y="464961"/>
                  </a:lnTo>
                  <a:lnTo>
                    <a:pt x="371793" y="465241"/>
                  </a:lnTo>
                  <a:lnTo>
                    <a:pt x="372046" y="465337"/>
                  </a:lnTo>
                  <a:lnTo>
                    <a:pt x="372465" y="465562"/>
                  </a:lnTo>
                  <a:lnTo>
                    <a:pt x="372800" y="465814"/>
                  </a:lnTo>
                  <a:lnTo>
                    <a:pt x="372987" y="466161"/>
                  </a:lnTo>
                  <a:lnTo>
                    <a:pt x="373086" y="466371"/>
                  </a:lnTo>
                  <a:lnTo>
                    <a:pt x="373082" y="466505"/>
                  </a:lnTo>
                  <a:lnTo>
                    <a:pt x="373138" y="466755"/>
                  </a:lnTo>
                  <a:lnTo>
                    <a:pt x="373158" y="466978"/>
                  </a:lnTo>
                  <a:lnTo>
                    <a:pt x="373155" y="467184"/>
                  </a:lnTo>
                  <a:lnTo>
                    <a:pt x="373124" y="467428"/>
                  </a:lnTo>
                  <a:lnTo>
                    <a:pt x="373059" y="467798"/>
                  </a:lnTo>
                  <a:lnTo>
                    <a:pt x="373026" y="468003"/>
                  </a:lnTo>
                  <a:lnTo>
                    <a:pt x="372975" y="468250"/>
                  </a:lnTo>
                  <a:lnTo>
                    <a:pt x="372923" y="468455"/>
                  </a:lnTo>
                  <a:lnTo>
                    <a:pt x="372871" y="468645"/>
                  </a:lnTo>
                  <a:lnTo>
                    <a:pt x="372835" y="468831"/>
                  </a:lnTo>
                  <a:lnTo>
                    <a:pt x="372813" y="469014"/>
                  </a:lnTo>
                  <a:lnTo>
                    <a:pt x="372575" y="469546"/>
                  </a:lnTo>
                  <a:lnTo>
                    <a:pt x="372557" y="469752"/>
                  </a:lnTo>
                  <a:lnTo>
                    <a:pt x="372548" y="469920"/>
                  </a:lnTo>
                  <a:lnTo>
                    <a:pt x="372539" y="470180"/>
                  </a:lnTo>
                  <a:lnTo>
                    <a:pt x="372556" y="470483"/>
                  </a:lnTo>
                  <a:lnTo>
                    <a:pt x="372561" y="470670"/>
                  </a:lnTo>
                  <a:lnTo>
                    <a:pt x="372547" y="470873"/>
                  </a:lnTo>
                  <a:lnTo>
                    <a:pt x="372570" y="471080"/>
                  </a:lnTo>
                  <a:lnTo>
                    <a:pt x="372552" y="471386"/>
                  </a:lnTo>
                  <a:lnTo>
                    <a:pt x="372529" y="471634"/>
                  </a:lnTo>
                  <a:lnTo>
                    <a:pt x="372530" y="471822"/>
                  </a:lnTo>
                  <a:lnTo>
                    <a:pt x="372514" y="471966"/>
                  </a:lnTo>
                  <a:lnTo>
                    <a:pt x="372487" y="472111"/>
                  </a:lnTo>
                  <a:lnTo>
                    <a:pt x="372494" y="472371"/>
                  </a:lnTo>
                  <a:lnTo>
                    <a:pt x="372496" y="472532"/>
                  </a:lnTo>
                  <a:lnTo>
                    <a:pt x="372486" y="472735"/>
                  </a:lnTo>
                  <a:lnTo>
                    <a:pt x="372543" y="472951"/>
                  </a:lnTo>
                  <a:lnTo>
                    <a:pt x="372795" y="473479"/>
                  </a:lnTo>
                  <a:lnTo>
                    <a:pt x="373143" y="473685"/>
                  </a:lnTo>
                  <a:lnTo>
                    <a:pt x="373307" y="473779"/>
                  </a:lnTo>
                  <a:lnTo>
                    <a:pt x="373518" y="473866"/>
                  </a:lnTo>
                  <a:lnTo>
                    <a:pt x="373907" y="473971"/>
                  </a:lnTo>
                  <a:lnTo>
                    <a:pt x="374282" y="474067"/>
                  </a:lnTo>
                  <a:lnTo>
                    <a:pt x="374451" y="474194"/>
                  </a:lnTo>
                  <a:lnTo>
                    <a:pt x="375011" y="474893"/>
                  </a:lnTo>
                  <a:lnTo>
                    <a:pt x="375606" y="475595"/>
                  </a:lnTo>
                  <a:lnTo>
                    <a:pt x="375769" y="475893"/>
                  </a:lnTo>
                  <a:lnTo>
                    <a:pt x="375805" y="476418"/>
                  </a:lnTo>
                  <a:lnTo>
                    <a:pt x="375919" y="476663"/>
                  </a:lnTo>
                  <a:lnTo>
                    <a:pt x="376090" y="477092"/>
                  </a:lnTo>
                  <a:lnTo>
                    <a:pt x="376118" y="477305"/>
                  </a:lnTo>
                  <a:lnTo>
                    <a:pt x="376144" y="477443"/>
                  </a:lnTo>
                  <a:lnTo>
                    <a:pt x="376246" y="477833"/>
                  </a:lnTo>
                  <a:lnTo>
                    <a:pt x="376284" y="477973"/>
                  </a:lnTo>
                  <a:lnTo>
                    <a:pt x="376372" y="478186"/>
                  </a:lnTo>
                  <a:lnTo>
                    <a:pt x="376438" y="478360"/>
                  </a:lnTo>
                  <a:lnTo>
                    <a:pt x="376509" y="478520"/>
                  </a:lnTo>
                  <a:lnTo>
                    <a:pt x="376606" y="478695"/>
                  </a:lnTo>
                  <a:lnTo>
                    <a:pt x="376769" y="478949"/>
                  </a:lnTo>
                  <a:lnTo>
                    <a:pt x="377040" y="479310"/>
                  </a:lnTo>
                  <a:lnTo>
                    <a:pt x="377270" y="479598"/>
                  </a:lnTo>
                  <a:lnTo>
                    <a:pt x="377569" y="480009"/>
                  </a:lnTo>
                  <a:lnTo>
                    <a:pt x="377806" y="480342"/>
                  </a:lnTo>
                  <a:lnTo>
                    <a:pt x="378052" y="480744"/>
                  </a:lnTo>
                  <a:lnTo>
                    <a:pt x="378298" y="481120"/>
                  </a:lnTo>
                  <a:lnTo>
                    <a:pt x="378611" y="481697"/>
                  </a:lnTo>
                  <a:lnTo>
                    <a:pt x="378679" y="481825"/>
                  </a:lnTo>
                  <a:lnTo>
                    <a:pt x="378878" y="482261"/>
                  </a:lnTo>
                  <a:lnTo>
                    <a:pt x="379470" y="483406"/>
                  </a:lnTo>
                  <a:lnTo>
                    <a:pt x="379593" y="483650"/>
                  </a:lnTo>
                  <a:lnTo>
                    <a:pt x="379726" y="483747"/>
                  </a:lnTo>
                  <a:lnTo>
                    <a:pt x="379923" y="483895"/>
                  </a:lnTo>
                  <a:lnTo>
                    <a:pt x="380006" y="484280"/>
                  </a:lnTo>
                  <a:lnTo>
                    <a:pt x="380106" y="484456"/>
                  </a:lnTo>
                  <a:lnTo>
                    <a:pt x="380203" y="484654"/>
                  </a:lnTo>
                  <a:lnTo>
                    <a:pt x="380422" y="484914"/>
                  </a:lnTo>
                  <a:lnTo>
                    <a:pt x="380554" y="485083"/>
                  </a:lnTo>
                  <a:lnTo>
                    <a:pt x="381024" y="485623"/>
                  </a:lnTo>
                  <a:lnTo>
                    <a:pt x="381172" y="485777"/>
                  </a:lnTo>
                  <a:lnTo>
                    <a:pt x="381739" y="486289"/>
                  </a:lnTo>
                  <a:lnTo>
                    <a:pt x="381994" y="486486"/>
                  </a:lnTo>
                  <a:lnTo>
                    <a:pt x="382294" y="486633"/>
                  </a:lnTo>
                  <a:lnTo>
                    <a:pt x="382618" y="486881"/>
                  </a:lnTo>
                  <a:lnTo>
                    <a:pt x="382948" y="487172"/>
                  </a:lnTo>
                  <a:lnTo>
                    <a:pt x="383242" y="487399"/>
                  </a:lnTo>
                  <a:lnTo>
                    <a:pt x="383777" y="487907"/>
                  </a:lnTo>
                  <a:lnTo>
                    <a:pt x="383972" y="488243"/>
                  </a:lnTo>
                  <a:lnTo>
                    <a:pt x="384086" y="488399"/>
                  </a:lnTo>
                  <a:lnTo>
                    <a:pt x="384185" y="488717"/>
                  </a:lnTo>
                  <a:lnTo>
                    <a:pt x="384070" y="488988"/>
                  </a:lnTo>
                  <a:lnTo>
                    <a:pt x="384111" y="489484"/>
                  </a:lnTo>
                  <a:lnTo>
                    <a:pt x="384289" y="489643"/>
                  </a:lnTo>
                  <a:lnTo>
                    <a:pt x="384509" y="490132"/>
                  </a:lnTo>
                  <a:lnTo>
                    <a:pt x="384476" y="490296"/>
                  </a:lnTo>
                  <a:lnTo>
                    <a:pt x="384488" y="490828"/>
                  </a:lnTo>
                  <a:lnTo>
                    <a:pt x="384179" y="491116"/>
                  </a:lnTo>
                  <a:lnTo>
                    <a:pt x="384412" y="491918"/>
                  </a:lnTo>
                  <a:lnTo>
                    <a:pt x="384461" y="492729"/>
                  </a:lnTo>
                  <a:lnTo>
                    <a:pt x="384832" y="493369"/>
                  </a:lnTo>
                  <a:lnTo>
                    <a:pt x="384958" y="493641"/>
                  </a:lnTo>
                  <a:lnTo>
                    <a:pt x="385113" y="493780"/>
                  </a:lnTo>
                  <a:lnTo>
                    <a:pt x="385478" y="494049"/>
                  </a:lnTo>
                  <a:lnTo>
                    <a:pt x="385834" y="494118"/>
                  </a:lnTo>
                  <a:lnTo>
                    <a:pt x="386258" y="494094"/>
                  </a:lnTo>
                  <a:lnTo>
                    <a:pt x="386560" y="494295"/>
                  </a:lnTo>
                  <a:lnTo>
                    <a:pt x="386626" y="494481"/>
                  </a:lnTo>
                  <a:lnTo>
                    <a:pt x="386871" y="494910"/>
                  </a:lnTo>
                  <a:lnTo>
                    <a:pt x="387026" y="495156"/>
                  </a:lnTo>
                  <a:lnTo>
                    <a:pt x="387177" y="495334"/>
                  </a:lnTo>
                  <a:lnTo>
                    <a:pt x="387308" y="495410"/>
                  </a:lnTo>
                  <a:lnTo>
                    <a:pt x="387624" y="495773"/>
                  </a:lnTo>
                  <a:lnTo>
                    <a:pt x="387665" y="496024"/>
                  </a:lnTo>
                  <a:lnTo>
                    <a:pt x="387690" y="496177"/>
                  </a:lnTo>
                  <a:lnTo>
                    <a:pt x="387751" y="496455"/>
                  </a:lnTo>
                  <a:lnTo>
                    <a:pt x="387854" y="497079"/>
                  </a:lnTo>
                  <a:lnTo>
                    <a:pt x="388052" y="497627"/>
                  </a:lnTo>
                  <a:lnTo>
                    <a:pt x="388247" y="498246"/>
                  </a:lnTo>
                  <a:lnTo>
                    <a:pt x="388347" y="498910"/>
                  </a:lnTo>
                  <a:lnTo>
                    <a:pt x="388339" y="499677"/>
                  </a:lnTo>
                  <a:lnTo>
                    <a:pt x="388284" y="500006"/>
                  </a:lnTo>
                  <a:lnTo>
                    <a:pt x="388128" y="500544"/>
                  </a:lnTo>
                  <a:lnTo>
                    <a:pt x="387956" y="500894"/>
                  </a:lnTo>
                  <a:lnTo>
                    <a:pt x="387777" y="501409"/>
                  </a:lnTo>
                  <a:lnTo>
                    <a:pt x="387413" y="501895"/>
                  </a:lnTo>
                  <a:lnTo>
                    <a:pt x="387144" y="502266"/>
                  </a:lnTo>
                  <a:lnTo>
                    <a:pt x="386641" y="502630"/>
                  </a:lnTo>
                  <a:lnTo>
                    <a:pt x="386260" y="502833"/>
                  </a:lnTo>
                  <a:lnTo>
                    <a:pt x="385855" y="503058"/>
                  </a:lnTo>
                  <a:lnTo>
                    <a:pt x="385476" y="503213"/>
                  </a:lnTo>
                  <a:lnTo>
                    <a:pt x="385003" y="503296"/>
                  </a:lnTo>
                  <a:lnTo>
                    <a:pt x="384602" y="503403"/>
                  </a:lnTo>
                  <a:lnTo>
                    <a:pt x="384105" y="503508"/>
                  </a:lnTo>
                  <a:lnTo>
                    <a:pt x="383749" y="503640"/>
                  </a:lnTo>
                  <a:lnTo>
                    <a:pt x="383464" y="503774"/>
                  </a:lnTo>
                  <a:lnTo>
                    <a:pt x="383317" y="503983"/>
                  </a:lnTo>
                  <a:lnTo>
                    <a:pt x="383119" y="504403"/>
                  </a:lnTo>
                  <a:lnTo>
                    <a:pt x="383010" y="504990"/>
                  </a:lnTo>
                  <a:lnTo>
                    <a:pt x="382927" y="505460"/>
                  </a:lnTo>
                  <a:lnTo>
                    <a:pt x="382872" y="505789"/>
                  </a:lnTo>
                  <a:lnTo>
                    <a:pt x="382908" y="506717"/>
                  </a:lnTo>
                  <a:lnTo>
                    <a:pt x="383001" y="507256"/>
                  </a:lnTo>
                  <a:lnTo>
                    <a:pt x="383029" y="507456"/>
                  </a:lnTo>
                  <a:lnTo>
                    <a:pt x="383116" y="507952"/>
                  </a:lnTo>
                  <a:lnTo>
                    <a:pt x="383373" y="508684"/>
                  </a:lnTo>
                  <a:lnTo>
                    <a:pt x="383734" y="509423"/>
                  </a:lnTo>
                  <a:lnTo>
                    <a:pt x="384145" y="509785"/>
                  </a:lnTo>
                  <a:lnTo>
                    <a:pt x="384808" y="510155"/>
                  </a:lnTo>
                  <a:lnTo>
                    <a:pt x="384982" y="510303"/>
                  </a:lnTo>
                  <a:lnTo>
                    <a:pt x="385241" y="510522"/>
                  </a:lnTo>
                  <a:lnTo>
                    <a:pt x="385900" y="511367"/>
                  </a:lnTo>
                  <a:lnTo>
                    <a:pt x="385972" y="511499"/>
                  </a:lnTo>
                  <a:lnTo>
                    <a:pt x="386167" y="511816"/>
                  </a:lnTo>
                  <a:lnTo>
                    <a:pt x="386254" y="511964"/>
                  </a:lnTo>
                  <a:lnTo>
                    <a:pt x="386336" y="512120"/>
                  </a:lnTo>
                  <a:lnTo>
                    <a:pt x="386542" y="512467"/>
                  </a:lnTo>
                  <a:lnTo>
                    <a:pt x="386636" y="512628"/>
                  </a:lnTo>
                  <a:lnTo>
                    <a:pt x="386882" y="513141"/>
                  </a:lnTo>
                  <a:lnTo>
                    <a:pt x="387129" y="513624"/>
                  </a:lnTo>
                  <a:lnTo>
                    <a:pt x="387432" y="514039"/>
                  </a:lnTo>
                  <a:lnTo>
                    <a:pt x="387730" y="514386"/>
                  </a:lnTo>
                  <a:lnTo>
                    <a:pt x="388044" y="514569"/>
                  </a:lnTo>
                  <a:lnTo>
                    <a:pt x="388273" y="514810"/>
                  </a:lnTo>
                  <a:lnTo>
                    <a:pt x="388524" y="515021"/>
                  </a:lnTo>
                  <a:lnTo>
                    <a:pt x="388730" y="515120"/>
                  </a:lnTo>
                  <a:lnTo>
                    <a:pt x="388933" y="515237"/>
                  </a:lnTo>
                  <a:lnTo>
                    <a:pt x="389331" y="515526"/>
                  </a:lnTo>
                  <a:lnTo>
                    <a:pt x="389474" y="515596"/>
                  </a:lnTo>
                  <a:lnTo>
                    <a:pt x="389839" y="515738"/>
                  </a:lnTo>
                  <a:lnTo>
                    <a:pt x="390068" y="515807"/>
                  </a:lnTo>
                  <a:lnTo>
                    <a:pt x="390292" y="515860"/>
                  </a:lnTo>
                  <a:lnTo>
                    <a:pt x="390431" y="515915"/>
                  </a:lnTo>
                  <a:lnTo>
                    <a:pt x="390885" y="516125"/>
                  </a:lnTo>
                  <a:lnTo>
                    <a:pt x="391185" y="516304"/>
                  </a:lnTo>
                  <a:lnTo>
                    <a:pt x="391572" y="516765"/>
                  </a:lnTo>
                  <a:lnTo>
                    <a:pt x="391784" y="517156"/>
                  </a:lnTo>
                  <a:lnTo>
                    <a:pt x="391898" y="517308"/>
                  </a:lnTo>
                  <a:lnTo>
                    <a:pt x="392287" y="517738"/>
                  </a:lnTo>
                  <a:lnTo>
                    <a:pt x="392512" y="517991"/>
                  </a:lnTo>
                  <a:lnTo>
                    <a:pt x="392641" y="518122"/>
                  </a:lnTo>
                  <a:lnTo>
                    <a:pt x="392884" y="518386"/>
                  </a:lnTo>
                  <a:lnTo>
                    <a:pt x="393094" y="518592"/>
                  </a:lnTo>
                  <a:lnTo>
                    <a:pt x="393431" y="518887"/>
                  </a:lnTo>
                  <a:lnTo>
                    <a:pt x="393578" y="518960"/>
                  </a:lnTo>
                  <a:lnTo>
                    <a:pt x="393784" y="519055"/>
                  </a:lnTo>
                  <a:lnTo>
                    <a:pt x="393941" y="519133"/>
                  </a:lnTo>
                  <a:lnTo>
                    <a:pt x="394381" y="519450"/>
                  </a:lnTo>
                  <a:lnTo>
                    <a:pt x="394641" y="519791"/>
                  </a:lnTo>
                  <a:lnTo>
                    <a:pt x="394995" y="520029"/>
                  </a:lnTo>
                  <a:lnTo>
                    <a:pt x="395122" y="520126"/>
                  </a:lnTo>
                  <a:lnTo>
                    <a:pt x="395678" y="520362"/>
                  </a:lnTo>
                  <a:lnTo>
                    <a:pt x="396253" y="520940"/>
                  </a:lnTo>
                  <a:lnTo>
                    <a:pt x="397054" y="521667"/>
                  </a:lnTo>
                  <a:lnTo>
                    <a:pt x="397156" y="521800"/>
                  </a:lnTo>
                  <a:lnTo>
                    <a:pt x="397725" y="522359"/>
                  </a:lnTo>
                  <a:lnTo>
                    <a:pt x="397876" y="522490"/>
                  </a:lnTo>
                  <a:lnTo>
                    <a:pt x="398137" y="522686"/>
                  </a:lnTo>
                  <a:lnTo>
                    <a:pt x="398280" y="522772"/>
                  </a:lnTo>
                  <a:lnTo>
                    <a:pt x="398965" y="523234"/>
                  </a:lnTo>
                  <a:lnTo>
                    <a:pt x="399119" y="523312"/>
                  </a:lnTo>
                  <a:lnTo>
                    <a:pt x="399420" y="523426"/>
                  </a:lnTo>
                  <a:lnTo>
                    <a:pt x="399571" y="523465"/>
                  </a:lnTo>
                  <a:lnTo>
                    <a:pt x="399712" y="523508"/>
                  </a:lnTo>
                  <a:lnTo>
                    <a:pt x="399848" y="523555"/>
                  </a:lnTo>
                  <a:lnTo>
                    <a:pt x="400111" y="523632"/>
                  </a:lnTo>
                  <a:lnTo>
                    <a:pt x="400250" y="523687"/>
                  </a:lnTo>
                  <a:lnTo>
                    <a:pt x="400451" y="523751"/>
                  </a:lnTo>
                  <a:lnTo>
                    <a:pt x="400693" y="523801"/>
                  </a:lnTo>
                  <a:lnTo>
                    <a:pt x="400916" y="523862"/>
                  </a:lnTo>
                  <a:lnTo>
                    <a:pt x="401169" y="523916"/>
                  </a:lnTo>
                  <a:lnTo>
                    <a:pt x="401305" y="523955"/>
                  </a:lnTo>
                  <a:lnTo>
                    <a:pt x="401635" y="524023"/>
                  </a:lnTo>
                  <a:lnTo>
                    <a:pt x="402249" y="524139"/>
                  </a:lnTo>
                  <a:lnTo>
                    <a:pt x="402632" y="524179"/>
                  </a:lnTo>
                  <a:lnTo>
                    <a:pt x="402919" y="524276"/>
                  </a:lnTo>
                  <a:lnTo>
                    <a:pt x="403123" y="524329"/>
                  </a:lnTo>
                  <a:lnTo>
                    <a:pt x="403274" y="524361"/>
                  </a:lnTo>
                  <a:lnTo>
                    <a:pt x="403691" y="524539"/>
                  </a:lnTo>
                  <a:lnTo>
                    <a:pt x="403871" y="524660"/>
                  </a:lnTo>
                  <a:lnTo>
                    <a:pt x="404054" y="524773"/>
                  </a:lnTo>
                  <a:lnTo>
                    <a:pt x="404218" y="524882"/>
                  </a:lnTo>
                  <a:lnTo>
                    <a:pt x="404482" y="525055"/>
                  </a:lnTo>
                  <a:lnTo>
                    <a:pt x="404626" y="525133"/>
                  </a:lnTo>
                  <a:lnTo>
                    <a:pt x="404832" y="525231"/>
                  </a:lnTo>
                  <a:lnTo>
                    <a:pt x="405394" y="525629"/>
                  </a:lnTo>
                  <a:lnTo>
                    <a:pt x="405620" y="525739"/>
                  </a:lnTo>
                  <a:lnTo>
                    <a:pt x="405854" y="525805"/>
                  </a:lnTo>
                  <a:lnTo>
                    <a:pt x="405981" y="525870"/>
                  </a:lnTo>
                  <a:lnTo>
                    <a:pt x="406346" y="526028"/>
                  </a:lnTo>
                  <a:lnTo>
                    <a:pt x="406482" y="526075"/>
                  </a:lnTo>
                  <a:lnTo>
                    <a:pt x="406730" y="526163"/>
                  </a:lnTo>
                  <a:lnTo>
                    <a:pt x="406859" y="526206"/>
                  </a:lnTo>
                  <a:lnTo>
                    <a:pt x="407095" y="526317"/>
                  </a:lnTo>
                  <a:lnTo>
                    <a:pt x="407349" y="526367"/>
                  </a:lnTo>
                  <a:lnTo>
                    <a:pt x="407495" y="526407"/>
                  </a:lnTo>
                  <a:lnTo>
                    <a:pt x="407639" y="526465"/>
                  </a:lnTo>
                  <a:lnTo>
                    <a:pt x="407982" y="526679"/>
                  </a:lnTo>
                  <a:lnTo>
                    <a:pt x="408124" y="526768"/>
                  </a:lnTo>
                  <a:lnTo>
                    <a:pt x="408914" y="526939"/>
                  </a:lnTo>
                  <a:lnTo>
                    <a:pt x="411255" y="527283"/>
                  </a:lnTo>
                  <a:lnTo>
                    <a:pt x="413511" y="527248"/>
                  </a:lnTo>
                  <a:lnTo>
                    <a:pt x="415246" y="526950"/>
                  </a:lnTo>
                  <a:lnTo>
                    <a:pt x="415833" y="526966"/>
                  </a:lnTo>
                  <a:lnTo>
                    <a:pt x="416702" y="526918"/>
                  </a:lnTo>
                  <a:lnTo>
                    <a:pt x="417218" y="526955"/>
                  </a:lnTo>
                  <a:lnTo>
                    <a:pt x="417920" y="527115"/>
                  </a:lnTo>
                  <a:lnTo>
                    <a:pt x="418618" y="527345"/>
                  </a:lnTo>
                  <a:lnTo>
                    <a:pt x="419992" y="527830"/>
                  </a:lnTo>
                  <a:lnTo>
                    <a:pt x="421362" y="528432"/>
                  </a:lnTo>
                  <a:lnTo>
                    <a:pt x="422381" y="528783"/>
                  </a:lnTo>
                  <a:lnTo>
                    <a:pt x="428273" y="530560"/>
                  </a:lnTo>
                  <a:lnTo>
                    <a:pt x="432561" y="531900"/>
                  </a:lnTo>
                  <a:lnTo>
                    <a:pt x="436666" y="533045"/>
                  </a:lnTo>
                  <a:lnTo>
                    <a:pt x="441930" y="534179"/>
                  </a:lnTo>
                  <a:lnTo>
                    <a:pt x="442195" y="534257"/>
                  </a:lnTo>
                  <a:lnTo>
                    <a:pt x="442687" y="535452"/>
                  </a:lnTo>
                  <a:lnTo>
                    <a:pt x="443241" y="537180"/>
                  </a:lnTo>
                  <a:lnTo>
                    <a:pt x="442997" y="537395"/>
                  </a:lnTo>
                  <a:lnTo>
                    <a:pt x="442562" y="537696"/>
                  </a:lnTo>
                  <a:lnTo>
                    <a:pt x="442103" y="537912"/>
                  </a:lnTo>
                  <a:lnTo>
                    <a:pt x="440868" y="538521"/>
                  </a:lnTo>
                  <a:lnTo>
                    <a:pt x="440239" y="538867"/>
                  </a:lnTo>
                  <a:lnTo>
                    <a:pt x="439589" y="539194"/>
                  </a:lnTo>
                  <a:lnTo>
                    <a:pt x="438851" y="539586"/>
                  </a:lnTo>
                  <a:lnTo>
                    <a:pt x="437898" y="539997"/>
                  </a:lnTo>
                  <a:lnTo>
                    <a:pt x="437029" y="540496"/>
                  </a:lnTo>
                  <a:lnTo>
                    <a:pt x="436291" y="540777"/>
                  </a:lnTo>
                  <a:lnTo>
                    <a:pt x="435011" y="541473"/>
                  </a:lnTo>
                  <a:lnTo>
                    <a:pt x="434424" y="541842"/>
                  </a:lnTo>
                  <a:lnTo>
                    <a:pt x="433620" y="542295"/>
                  </a:lnTo>
                  <a:lnTo>
                    <a:pt x="432862" y="542797"/>
                  </a:lnTo>
                  <a:lnTo>
                    <a:pt x="432191" y="543208"/>
                  </a:lnTo>
                  <a:lnTo>
                    <a:pt x="431756" y="543535"/>
                  </a:lnTo>
                  <a:lnTo>
                    <a:pt x="430626" y="544250"/>
                  </a:lnTo>
                  <a:lnTo>
                    <a:pt x="430104" y="544619"/>
                  </a:lnTo>
                  <a:lnTo>
                    <a:pt x="428845" y="545358"/>
                  </a:lnTo>
                  <a:lnTo>
                    <a:pt x="428153" y="545708"/>
                  </a:lnTo>
                  <a:lnTo>
                    <a:pt x="427437" y="546183"/>
                  </a:lnTo>
                  <a:lnTo>
                    <a:pt x="426699" y="546594"/>
                  </a:lnTo>
                  <a:lnTo>
                    <a:pt x="425962" y="547073"/>
                  </a:lnTo>
                  <a:lnTo>
                    <a:pt x="425287" y="547488"/>
                  </a:lnTo>
                  <a:lnTo>
                    <a:pt x="424595" y="547964"/>
                  </a:lnTo>
                  <a:lnTo>
                    <a:pt x="424115" y="548420"/>
                  </a:lnTo>
                  <a:lnTo>
                    <a:pt x="423333" y="548964"/>
                  </a:lnTo>
                  <a:lnTo>
                    <a:pt x="422748" y="549462"/>
                  </a:lnTo>
                  <a:lnTo>
                    <a:pt x="422227" y="549809"/>
                  </a:lnTo>
                  <a:lnTo>
                    <a:pt x="421639" y="550265"/>
                  </a:lnTo>
                  <a:lnTo>
                    <a:pt x="421013" y="550722"/>
                  </a:lnTo>
                  <a:lnTo>
                    <a:pt x="420359" y="551308"/>
                  </a:lnTo>
                  <a:lnTo>
                    <a:pt x="419751" y="551764"/>
                  </a:lnTo>
                  <a:lnTo>
                    <a:pt x="419208" y="552308"/>
                  </a:lnTo>
                  <a:lnTo>
                    <a:pt x="418645" y="552852"/>
                  </a:lnTo>
                  <a:lnTo>
                    <a:pt x="418016" y="553309"/>
                  </a:lnTo>
                  <a:lnTo>
                    <a:pt x="416864" y="554199"/>
                  </a:lnTo>
                  <a:lnTo>
                    <a:pt x="416190" y="554960"/>
                  </a:lnTo>
                  <a:lnTo>
                    <a:pt x="415689" y="555352"/>
                  </a:lnTo>
                  <a:lnTo>
                    <a:pt x="415300" y="555744"/>
                  </a:lnTo>
                  <a:lnTo>
                    <a:pt x="414886" y="556242"/>
                  </a:lnTo>
                  <a:lnTo>
                    <a:pt x="414451" y="556828"/>
                  </a:lnTo>
                  <a:lnTo>
                    <a:pt x="414191" y="557330"/>
                  </a:lnTo>
                  <a:lnTo>
                    <a:pt x="413864" y="557829"/>
                  </a:lnTo>
                  <a:lnTo>
                    <a:pt x="413540" y="558114"/>
                  </a:lnTo>
                  <a:lnTo>
                    <a:pt x="413105" y="558396"/>
                  </a:lnTo>
                  <a:lnTo>
                    <a:pt x="412563" y="558871"/>
                  </a:lnTo>
                  <a:lnTo>
                    <a:pt x="412239" y="559046"/>
                  </a:lnTo>
                  <a:lnTo>
                    <a:pt x="411993" y="559271"/>
                  </a:lnTo>
                  <a:lnTo>
                    <a:pt x="411909" y="559548"/>
                  </a:lnTo>
                  <a:lnTo>
                    <a:pt x="412104" y="560111"/>
                  </a:lnTo>
                  <a:lnTo>
                    <a:pt x="412167" y="560484"/>
                  </a:lnTo>
                  <a:lnTo>
                    <a:pt x="412017" y="560678"/>
                  </a:lnTo>
                  <a:lnTo>
                    <a:pt x="411799" y="560678"/>
                  </a:lnTo>
                  <a:lnTo>
                    <a:pt x="411454" y="560720"/>
                  </a:lnTo>
                  <a:lnTo>
                    <a:pt x="410953" y="560743"/>
                  </a:lnTo>
                  <a:lnTo>
                    <a:pt x="410651" y="560937"/>
                  </a:lnTo>
                  <a:lnTo>
                    <a:pt x="410411" y="561177"/>
                  </a:lnTo>
                  <a:lnTo>
                    <a:pt x="410171" y="561679"/>
                  </a:lnTo>
                  <a:lnTo>
                    <a:pt x="409889" y="562135"/>
                  </a:lnTo>
                  <a:lnTo>
                    <a:pt x="409434" y="562611"/>
                  </a:lnTo>
                  <a:lnTo>
                    <a:pt x="409020" y="563068"/>
                  </a:lnTo>
                  <a:lnTo>
                    <a:pt x="408564" y="563745"/>
                  </a:lnTo>
                  <a:lnTo>
                    <a:pt x="408324" y="564179"/>
                  </a:lnTo>
                  <a:lnTo>
                    <a:pt x="407977" y="564437"/>
                  </a:lnTo>
                  <a:lnTo>
                    <a:pt x="407389" y="565221"/>
                  </a:lnTo>
                  <a:lnTo>
                    <a:pt x="407152" y="565590"/>
                  </a:lnTo>
                  <a:lnTo>
                    <a:pt x="406934" y="566070"/>
                  </a:lnTo>
                  <a:lnTo>
                    <a:pt x="406739" y="566351"/>
                  </a:lnTo>
                  <a:lnTo>
                    <a:pt x="406499" y="566811"/>
                  </a:lnTo>
                  <a:lnTo>
                    <a:pt x="405759" y="567812"/>
                  </a:lnTo>
                  <a:lnTo>
                    <a:pt x="405435" y="568200"/>
                  </a:lnTo>
                  <a:lnTo>
                    <a:pt x="404781" y="569026"/>
                  </a:lnTo>
                  <a:lnTo>
                    <a:pt x="403846" y="569832"/>
                  </a:lnTo>
                  <a:lnTo>
                    <a:pt x="403477" y="570266"/>
                  </a:lnTo>
                  <a:lnTo>
                    <a:pt x="403043" y="570833"/>
                  </a:lnTo>
                  <a:lnTo>
                    <a:pt x="402653" y="571313"/>
                  </a:lnTo>
                  <a:lnTo>
                    <a:pt x="402195" y="571940"/>
                  </a:lnTo>
                  <a:lnTo>
                    <a:pt x="401739" y="572507"/>
                  </a:lnTo>
                  <a:lnTo>
                    <a:pt x="401433" y="573051"/>
                  </a:lnTo>
                  <a:lnTo>
                    <a:pt x="400912" y="574117"/>
                  </a:lnTo>
                  <a:lnTo>
                    <a:pt x="400585" y="574703"/>
                  </a:lnTo>
                  <a:lnTo>
                    <a:pt x="400237" y="575380"/>
                  </a:lnTo>
                  <a:lnTo>
                    <a:pt x="400018" y="576008"/>
                  </a:lnTo>
                  <a:lnTo>
                    <a:pt x="399671" y="576620"/>
                  </a:lnTo>
                  <a:lnTo>
                    <a:pt x="399344" y="577229"/>
                  </a:lnTo>
                  <a:lnTo>
                    <a:pt x="398996" y="577727"/>
                  </a:lnTo>
                  <a:lnTo>
                    <a:pt x="398475" y="578249"/>
                  </a:lnTo>
                  <a:lnTo>
                    <a:pt x="398085" y="578880"/>
                  </a:lnTo>
                  <a:lnTo>
                    <a:pt x="397800" y="579360"/>
                  </a:lnTo>
                  <a:lnTo>
                    <a:pt x="397560" y="579816"/>
                  </a:lnTo>
                  <a:lnTo>
                    <a:pt x="397300" y="580558"/>
                  </a:lnTo>
                  <a:lnTo>
                    <a:pt x="396646" y="582080"/>
                  </a:lnTo>
                  <a:lnTo>
                    <a:pt x="396385" y="582799"/>
                  </a:lnTo>
                  <a:lnTo>
                    <a:pt x="396058" y="583777"/>
                  </a:lnTo>
                  <a:lnTo>
                    <a:pt x="395819" y="584736"/>
                  </a:lnTo>
                  <a:lnTo>
                    <a:pt x="395579" y="585474"/>
                  </a:lnTo>
                  <a:lnTo>
                    <a:pt x="395294" y="586281"/>
                  </a:lnTo>
                  <a:lnTo>
                    <a:pt x="395162" y="587000"/>
                  </a:lnTo>
                  <a:lnTo>
                    <a:pt x="394857" y="587913"/>
                  </a:lnTo>
                  <a:lnTo>
                    <a:pt x="394617" y="588697"/>
                  </a:lnTo>
                  <a:lnTo>
                    <a:pt x="394266" y="590154"/>
                  </a:lnTo>
                  <a:lnTo>
                    <a:pt x="394179" y="590634"/>
                  </a:lnTo>
                  <a:lnTo>
                    <a:pt x="394221" y="591091"/>
                  </a:lnTo>
                  <a:lnTo>
                    <a:pt x="394416" y="591680"/>
                  </a:lnTo>
                  <a:lnTo>
                    <a:pt x="394914" y="592616"/>
                  </a:lnTo>
                  <a:lnTo>
                    <a:pt x="394956" y="592989"/>
                  </a:lnTo>
                  <a:lnTo>
                    <a:pt x="394911" y="593335"/>
                  </a:lnTo>
                  <a:lnTo>
                    <a:pt x="394866" y="593621"/>
                  </a:lnTo>
                  <a:lnTo>
                    <a:pt x="394692" y="593967"/>
                  </a:lnTo>
                  <a:lnTo>
                    <a:pt x="393780" y="595272"/>
                  </a:lnTo>
                  <a:lnTo>
                    <a:pt x="393235" y="595794"/>
                  </a:lnTo>
                  <a:lnTo>
                    <a:pt x="392866" y="596098"/>
                  </a:lnTo>
                  <a:lnTo>
                    <a:pt x="392671" y="596163"/>
                  </a:lnTo>
                  <a:lnTo>
                    <a:pt x="392369" y="596163"/>
                  </a:lnTo>
                  <a:lnTo>
                    <a:pt x="392042" y="596205"/>
                  </a:lnTo>
                  <a:lnTo>
                    <a:pt x="391544" y="596246"/>
                  </a:lnTo>
                  <a:lnTo>
                    <a:pt x="390936" y="596334"/>
                  </a:lnTo>
                  <a:lnTo>
                    <a:pt x="390156" y="596418"/>
                  </a:lnTo>
                  <a:lnTo>
                    <a:pt x="389398" y="596528"/>
                  </a:lnTo>
                  <a:lnTo>
                    <a:pt x="387923" y="596851"/>
                  </a:lnTo>
                  <a:lnTo>
                    <a:pt x="387273" y="596958"/>
                  </a:lnTo>
                  <a:lnTo>
                    <a:pt x="386470" y="597110"/>
                  </a:lnTo>
                  <a:lnTo>
                    <a:pt x="385969" y="597129"/>
                  </a:lnTo>
                  <a:lnTo>
                    <a:pt x="385471" y="597217"/>
                  </a:lnTo>
                  <a:lnTo>
                    <a:pt x="384863" y="597346"/>
                  </a:lnTo>
                  <a:lnTo>
                    <a:pt x="384038" y="597495"/>
                  </a:lnTo>
                  <a:lnTo>
                    <a:pt x="383280" y="597647"/>
                  </a:lnTo>
                  <a:lnTo>
                    <a:pt x="382261" y="597928"/>
                  </a:lnTo>
                  <a:lnTo>
                    <a:pt x="381611" y="598016"/>
                  </a:lnTo>
                  <a:lnTo>
                    <a:pt x="380915" y="598187"/>
                  </a:lnTo>
                  <a:lnTo>
                    <a:pt x="380157" y="598339"/>
                  </a:lnTo>
                  <a:lnTo>
                    <a:pt x="379266" y="598617"/>
                  </a:lnTo>
                  <a:lnTo>
                    <a:pt x="378334" y="598986"/>
                  </a:lnTo>
                  <a:lnTo>
                    <a:pt x="377531" y="599184"/>
                  </a:lnTo>
                  <a:lnTo>
                    <a:pt x="376491" y="599595"/>
                  </a:lnTo>
                  <a:lnTo>
                    <a:pt x="375427" y="600113"/>
                  </a:lnTo>
                  <a:lnTo>
                    <a:pt x="374213" y="600679"/>
                  </a:lnTo>
                  <a:lnTo>
                    <a:pt x="373646" y="601003"/>
                  </a:lnTo>
                  <a:lnTo>
                    <a:pt x="372975" y="601437"/>
                  </a:lnTo>
                  <a:lnTo>
                    <a:pt x="372366" y="601893"/>
                  </a:lnTo>
                  <a:lnTo>
                    <a:pt x="371605" y="602438"/>
                  </a:lnTo>
                  <a:lnTo>
                    <a:pt x="371128" y="602761"/>
                  </a:lnTo>
                  <a:lnTo>
                    <a:pt x="369998" y="604024"/>
                  </a:lnTo>
                  <a:lnTo>
                    <a:pt x="369605" y="604546"/>
                  </a:lnTo>
                  <a:lnTo>
                    <a:pt x="369366" y="605196"/>
                  </a:lnTo>
                  <a:lnTo>
                    <a:pt x="369150" y="605893"/>
                  </a:lnTo>
                  <a:lnTo>
                    <a:pt x="368994" y="606722"/>
                  </a:lnTo>
                  <a:lnTo>
                    <a:pt x="368928" y="607419"/>
                  </a:lnTo>
                  <a:lnTo>
                    <a:pt x="368928" y="608138"/>
                  </a:lnTo>
                  <a:lnTo>
                    <a:pt x="369033" y="609009"/>
                  </a:lnTo>
                  <a:lnTo>
                    <a:pt x="369054" y="609641"/>
                  </a:lnTo>
                  <a:lnTo>
                    <a:pt x="368901" y="610033"/>
                  </a:lnTo>
                  <a:lnTo>
                    <a:pt x="368640" y="610272"/>
                  </a:lnTo>
                  <a:lnTo>
                    <a:pt x="368053" y="610946"/>
                  </a:lnTo>
                  <a:lnTo>
                    <a:pt x="367663" y="611532"/>
                  </a:lnTo>
                  <a:lnTo>
                    <a:pt x="367336" y="612076"/>
                  </a:lnTo>
                  <a:lnTo>
                    <a:pt x="367010" y="612579"/>
                  </a:lnTo>
                  <a:lnTo>
                    <a:pt x="366878" y="613165"/>
                  </a:lnTo>
                  <a:lnTo>
                    <a:pt x="366833" y="613773"/>
                  </a:lnTo>
                  <a:lnTo>
                    <a:pt x="366962" y="614493"/>
                  </a:lnTo>
                  <a:lnTo>
                    <a:pt x="367090" y="615037"/>
                  </a:lnTo>
                  <a:lnTo>
                    <a:pt x="367327" y="615429"/>
                  </a:lnTo>
                  <a:lnTo>
                    <a:pt x="367609" y="615847"/>
                  </a:lnTo>
                  <a:lnTo>
                    <a:pt x="367846" y="616323"/>
                  </a:lnTo>
                  <a:lnTo>
                    <a:pt x="367846" y="616608"/>
                  </a:lnTo>
                  <a:lnTo>
                    <a:pt x="367522" y="616738"/>
                  </a:lnTo>
                  <a:lnTo>
                    <a:pt x="367043" y="616738"/>
                  </a:lnTo>
                  <a:lnTo>
                    <a:pt x="365655" y="616932"/>
                  </a:lnTo>
                  <a:lnTo>
                    <a:pt x="365265" y="617191"/>
                  </a:lnTo>
                  <a:lnTo>
                    <a:pt x="364851" y="617537"/>
                  </a:lnTo>
                  <a:lnTo>
                    <a:pt x="364375" y="617864"/>
                  </a:lnTo>
                  <a:lnTo>
                    <a:pt x="363766" y="618256"/>
                  </a:lnTo>
                  <a:lnTo>
                    <a:pt x="363029" y="618644"/>
                  </a:lnTo>
                  <a:lnTo>
                    <a:pt x="362334" y="619101"/>
                  </a:lnTo>
                  <a:lnTo>
                    <a:pt x="361683" y="619603"/>
                  </a:lnTo>
                  <a:lnTo>
                    <a:pt x="361443" y="619862"/>
                  </a:lnTo>
                  <a:lnTo>
                    <a:pt x="361269" y="620277"/>
                  </a:lnTo>
                  <a:lnTo>
                    <a:pt x="360943" y="620406"/>
                  </a:lnTo>
                  <a:lnTo>
                    <a:pt x="360118" y="620448"/>
                  </a:lnTo>
                  <a:lnTo>
                    <a:pt x="359837" y="620600"/>
                  </a:lnTo>
                  <a:lnTo>
                    <a:pt x="359684" y="620859"/>
                  </a:lnTo>
                  <a:lnTo>
                    <a:pt x="359402" y="621403"/>
                  </a:lnTo>
                  <a:lnTo>
                    <a:pt x="359204" y="621947"/>
                  </a:lnTo>
                  <a:lnTo>
                    <a:pt x="358943" y="622385"/>
                  </a:lnTo>
                  <a:lnTo>
                    <a:pt x="358704" y="623017"/>
                  </a:lnTo>
                  <a:lnTo>
                    <a:pt x="358377" y="623755"/>
                  </a:lnTo>
                  <a:lnTo>
                    <a:pt x="357810" y="625254"/>
                  </a:lnTo>
                  <a:lnTo>
                    <a:pt x="357505" y="625867"/>
                  </a:lnTo>
                  <a:lnTo>
                    <a:pt x="357199" y="626476"/>
                  </a:lnTo>
                  <a:lnTo>
                    <a:pt x="357049" y="626975"/>
                  </a:lnTo>
                  <a:lnTo>
                    <a:pt x="356722" y="627412"/>
                  </a:lnTo>
                  <a:lnTo>
                    <a:pt x="356524" y="627758"/>
                  </a:lnTo>
                  <a:lnTo>
                    <a:pt x="356330" y="628150"/>
                  </a:lnTo>
                  <a:lnTo>
                    <a:pt x="356264" y="628653"/>
                  </a:lnTo>
                  <a:lnTo>
                    <a:pt x="356240" y="629087"/>
                  </a:lnTo>
                  <a:lnTo>
                    <a:pt x="356240" y="629806"/>
                  </a:lnTo>
                  <a:lnTo>
                    <a:pt x="356261" y="630525"/>
                  </a:lnTo>
                  <a:lnTo>
                    <a:pt x="356192" y="630940"/>
                  </a:lnTo>
                  <a:lnTo>
                    <a:pt x="356300" y="631222"/>
                  </a:lnTo>
                  <a:lnTo>
                    <a:pt x="356300" y="631918"/>
                  </a:lnTo>
                  <a:lnTo>
                    <a:pt x="356512" y="633532"/>
                  </a:lnTo>
                  <a:lnTo>
                    <a:pt x="356509" y="634357"/>
                  </a:lnTo>
                  <a:lnTo>
                    <a:pt x="356575" y="635339"/>
                  </a:lnTo>
                  <a:lnTo>
                    <a:pt x="356530" y="635514"/>
                  </a:lnTo>
                  <a:lnTo>
                    <a:pt x="356485" y="636298"/>
                  </a:lnTo>
                  <a:lnTo>
                    <a:pt x="356419" y="637059"/>
                  </a:lnTo>
                  <a:lnTo>
                    <a:pt x="356180" y="637451"/>
                  </a:lnTo>
                  <a:lnTo>
                    <a:pt x="355940" y="637756"/>
                  </a:lnTo>
                  <a:lnTo>
                    <a:pt x="355418" y="638212"/>
                  </a:lnTo>
                  <a:lnTo>
                    <a:pt x="354876" y="638559"/>
                  </a:lnTo>
                  <a:lnTo>
                    <a:pt x="354375" y="638798"/>
                  </a:lnTo>
                  <a:lnTo>
                    <a:pt x="353833" y="639080"/>
                  </a:lnTo>
                  <a:lnTo>
                    <a:pt x="353485" y="639385"/>
                  </a:lnTo>
                  <a:lnTo>
                    <a:pt x="353356" y="639777"/>
                  </a:lnTo>
                  <a:lnTo>
                    <a:pt x="353266" y="640386"/>
                  </a:lnTo>
                  <a:lnTo>
                    <a:pt x="353416" y="641040"/>
                  </a:lnTo>
                  <a:lnTo>
                    <a:pt x="353590" y="641562"/>
                  </a:lnTo>
                  <a:lnTo>
                    <a:pt x="353632" y="642258"/>
                  </a:lnTo>
                  <a:lnTo>
                    <a:pt x="353632" y="642654"/>
                  </a:lnTo>
                  <a:lnTo>
                    <a:pt x="353260" y="642871"/>
                  </a:lnTo>
                  <a:lnTo>
                    <a:pt x="352676" y="642890"/>
                  </a:lnTo>
                  <a:lnTo>
                    <a:pt x="352070" y="642977"/>
                  </a:lnTo>
                  <a:lnTo>
                    <a:pt x="351743" y="643194"/>
                  </a:lnTo>
                  <a:lnTo>
                    <a:pt x="351198" y="643738"/>
                  </a:lnTo>
                  <a:lnTo>
                    <a:pt x="350937" y="644085"/>
                  </a:lnTo>
                  <a:lnTo>
                    <a:pt x="350655" y="644237"/>
                  </a:lnTo>
                  <a:lnTo>
                    <a:pt x="349246" y="644473"/>
                  </a:lnTo>
                  <a:lnTo>
                    <a:pt x="348596" y="644865"/>
                  </a:lnTo>
                  <a:lnTo>
                    <a:pt x="348245" y="645169"/>
                  </a:lnTo>
                  <a:lnTo>
                    <a:pt x="347877" y="645539"/>
                  </a:lnTo>
                  <a:lnTo>
                    <a:pt x="347421" y="645972"/>
                  </a:lnTo>
                  <a:lnTo>
                    <a:pt x="347073" y="646383"/>
                  </a:lnTo>
                  <a:lnTo>
                    <a:pt x="346726" y="646863"/>
                  </a:lnTo>
                  <a:lnTo>
                    <a:pt x="346357" y="647320"/>
                  </a:lnTo>
                  <a:lnTo>
                    <a:pt x="345919" y="647929"/>
                  </a:lnTo>
                  <a:lnTo>
                    <a:pt x="345595" y="648343"/>
                  </a:lnTo>
                  <a:lnTo>
                    <a:pt x="345182" y="648971"/>
                  </a:lnTo>
                  <a:lnTo>
                    <a:pt x="344681" y="649668"/>
                  </a:lnTo>
                  <a:lnTo>
                    <a:pt x="344309" y="650300"/>
                  </a:lnTo>
                  <a:lnTo>
                    <a:pt x="343833" y="651019"/>
                  </a:lnTo>
                  <a:lnTo>
                    <a:pt x="343569" y="651586"/>
                  </a:lnTo>
                  <a:lnTo>
                    <a:pt x="343395" y="651997"/>
                  </a:lnTo>
                  <a:lnTo>
                    <a:pt x="343395" y="652302"/>
                  </a:lnTo>
                  <a:lnTo>
                    <a:pt x="343545" y="652739"/>
                  </a:lnTo>
                  <a:lnTo>
                    <a:pt x="343890" y="653634"/>
                  </a:lnTo>
                  <a:lnTo>
                    <a:pt x="343956" y="654220"/>
                  </a:lnTo>
                  <a:lnTo>
                    <a:pt x="343953" y="655091"/>
                  </a:lnTo>
                  <a:lnTo>
                    <a:pt x="343908" y="655811"/>
                  </a:lnTo>
                  <a:lnTo>
                    <a:pt x="343689" y="656617"/>
                  </a:lnTo>
                  <a:lnTo>
                    <a:pt x="343602" y="656987"/>
                  </a:lnTo>
                  <a:lnTo>
                    <a:pt x="343689" y="657249"/>
                  </a:lnTo>
                  <a:lnTo>
                    <a:pt x="343860" y="657641"/>
                  </a:lnTo>
                  <a:lnTo>
                    <a:pt x="343989" y="657991"/>
                  </a:lnTo>
                  <a:lnTo>
                    <a:pt x="344163" y="658688"/>
                  </a:lnTo>
                  <a:lnTo>
                    <a:pt x="344097" y="659034"/>
                  </a:lnTo>
                  <a:lnTo>
                    <a:pt x="344097" y="659449"/>
                  </a:lnTo>
                  <a:lnTo>
                    <a:pt x="343899" y="659906"/>
                  </a:lnTo>
                  <a:lnTo>
                    <a:pt x="343530" y="660187"/>
                  </a:lnTo>
                  <a:lnTo>
                    <a:pt x="343075" y="660340"/>
                  </a:lnTo>
                  <a:lnTo>
                    <a:pt x="342508" y="660492"/>
                  </a:lnTo>
                  <a:lnTo>
                    <a:pt x="342031" y="660667"/>
                  </a:lnTo>
                  <a:lnTo>
                    <a:pt x="341339" y="660774"/>
                  </a:lnTo>
                  <a:lnTo>
                    <a:pt x="340665" y="660922"/>
                  </a:lnTo>
                  <a:lnTo>
                    <a:pt x="339601" y="661379"/>
                  </a:lnTo>
                  <a:lnTo>
                    <a:pt x="339298" y="661421"/>
                  </a:lnTo>
                  <a:lnTo>
                    <a:pt x="339037" y="661181"/>
                  </a:lnTo>
                  <a:lnTo>
                    <a:pt x="338953" y="660918"/>
                  </a:lnTo>
                  <a:lnTo>
                    <a:pt x="338953" y="660614"/>
                  </a:lnTo>
                  <a:lnTo>
                    <a:pt x="339151" y="659742"/>
                  </a:lnTo>
                  <a:lnTo>
                    <a:pt x="339085" y="659396"/>
                  </a:lnTo>
                  <a:lnTo>
                    <a:pt x="339043" y="658829"/>
                  </a:lnTo>
                  <a:lnTo>
                    <a:pt x="338611" y="658501"/>
                  </a:lnTo>
                  <a:lnTo>
                    <a:pt x="338330" y="658345"/>
                  </a:lnTo>
                  <a:lnTo>
                    <a:pt x="338069" y="658174"/>
                  </a:lnTo>
                  <a:lnTo>
                    <a:pt x="337766" y="657626"/>
                  </a:lnTo>
                  <a:lnTo>
                    <a:pt x="337400" y="656930"/>
                  </a:lnTo>
                  <a:lnTo>
                    <a:pt x="336945" y="656427"/>
                  </a:lnTo>
                  <a:lnTo>
                    <a:pt x="336534" y="656012"/>
                  </a:lnTo>
                  <a:lnTo>
                    <a:pt x="335299" y="655552"/>
                  </a:lnTo>
                  <a:lnTo>
                    <a:pt x="334693" y="655289"/>
                  </a:lnTo>
                  <a:lnTo>
                    <a:pt x="333869" y="655114"/>
                  </a:lnTo>
                  <a:lnTo>
                    <a:pt x="333024" y="654981"/>
                  </a:lnTo>
                  <a:lnTo>
                    <a:pt x="332265" y="654894"/>
                  </a:lnTo>
                  <a:lnTo>
                    <a:pt x="331312" y="654715"/>
                  </a:lnTo>
                  <a:lnTo>
                    <a:pt x="330380" y="654604"/>
                  </a:lnTo>
                  <a:lnTo>
                    <a:pt x="329403" y="654471"/>
                  </a:lnTo>
                  <a:lnTo>
                    <a:pt x="328557" y="654208"/>
                  </a:lnTo>
                  <a:lnTo>
                    <a:pt x="327604" y="653988"/>
                  </a:lnTo>
                  <a:lnTo>
                    <a:pt x="326714" y="653942"/>
                  </a:lnTo>
                  <a:lnTo>
                    <a:pt x="325674" y="653961"/>
                  </a:lnTo>
                  <a:lnTo>
                    <a:pt x="324655" y="653961"/>
                  </a:lnTo>
                  <a:lnTo>
                    <a:pt x="323399" y="653912"/>
                  </a:lnTo>
                  <a:lnTo>
                    <a:pt x="322529" y="653912"/>
                  </a:lnTo>
                  <a:lnTo>
                    <a:pt x="321402" y="654041"/>
                  </a:lnTo>
                  <a:lnTo>
                    <a:pt x="319754" y="654559"/>
                  </a:lnTo>
                  <a:lnTo>
                    <a:pt x="319100" y="654905"/>
                  </a:lnTo>
                  <a:lnTo>
                    <a:pt x="318690" y="655426"/>
                  </a:lnTo>
                  <a:lnTo>
                    <a:pt x="318645" y="655994"/>
                  </a:lnTo>
                  <a:lnTo>
                    <a:pt x="318360" y="656561"/>
                  </a:lnTo>
                  <a:lnTo>
                    <a:pt x="317775" y="656819"/>
                  </a:lnTo>
                  <a:lnTo>
                    <a:pt x="316906" y="656972"/>
                  </a:lnTo>
                  <a:lnTo>
                    <a:pt x="315887" y="657185"/>
                  </a:lnTo>
                  <a:lnTo>
                    <a:pt x="315365" y="657447"/>
                  </a:lnTo>
                  <a:lnTo>
                    <a:pt x="314802" y="657817"/>
                  </a:lnTo>
                  <a:lnTo>
                    <a:pt x="314148" y="658292"/>
                  </a:lnTo>
                  <a:lnTo>
                    <a:pt x="312650" y="659137"/>
                  </a:lnTo>
                  <a:lnTo>
                    <a:pt x="311957" y="659594"/>
                  </a:lnTo>
                  <a:lnTo>
                    <a:pt x="311543" y="660028"/>
                  </a:lnTo>
                  <a:lnTo>
                    <a:pt x="310434" y="661379"/>
                  </a:lnTo>
                  <a:lnTo>
                    <a:pt x="310000" y="661531"/>
                  </a:lnTo>
                  <a:lnTo>
                    <a:pt x="309499" y="661573"/>
                  </a:lnTo>
                  <a:lnTo>
                    <a:pt x="308654" y="661547"/>
                  </a:lnTo>
                  <a:lnTo>
                    <a:pt x="307635" y="661478"/>
                  </a:lnTo>
                  <a:lnTo>
                    <a:pt x="306400" y="661368"/>
                  </a:lnTo>
                  <a:lnTo>
                    <a:pt x="305554" y="661432"/>
                  </a:lnTo>
                  <a:lnTo>
                    <a:pt x="305012" y="661691"/>
                  </a:lnTo>
                  <a:lnTo>
                    <a:pt x="304316" y="661950"/>
                  </a:lnTo>
                  <a:lnTo>
                    <a:pt x="303513" y="662277"/>
                  </a:lnTo>
                  <a:lnTo>
                    <a:pt x="302125" y="662993"/>
                  </a:lnTo>
                  <a:lnTo>
                    <a:pt x="301496" y="663275"/>
                  </a:lnTo>
                  <a:lnTo>
                    <a:pt x="300192" y="663925"/>
                  </a:lnTo>
                  <a:lnTo>
                    <a:pt x="299736" y="664295"/>
                  </a:lnTo>
                  <a:lnTo>
                    <a:pt x="299215" y="664664"/>
                  </a:lnTo>
                  <a:lnTo>
                    <a:pt x="298738" y="664770"/>
                  </a:lnTo>
                  <a:lnTo>
                    <a:pt x="297458" y="664965"/>
                  </a:lnTo>
                  <a:lnTo>
                    <a:pt x="296655" y="665071"/>
                  </a:lnTo>
                  <a:lnTo>
                    <a:pt x="295764" y="665155"/>
                  </a:lnTo>
                  <a:lnTo>
                    <a:pt x="295264" y="665284"/>
                  </a:lnTo>
                  <a:lnTo>
                    <a:pt x="294895" y="665501"/>
                  </a:lnTo>
                  <a:lnTo>
                    <a:pt x="294547" y="665806"/>
                  </a:lnTo>
                  <a:lnTo>
                    <a:pt x="294179" y="666437"/>
                  </a:lnTo>
                  <a:lnTo>
                    <a:pt x="294005" y="667005"/>
                  </a:lnTo>
                  <a:lnTo>
                    <a:pt x="293828" y="667374"/>
                  </a:lnTo>
                  <a:lnTo>
                    <a:pt x="293654" y="667591"/>
                  </a:lnTo>
                  <a:lnTo>
                    <a:pt x="293393" y="667720"/>
                  </a:lnTo>
                  <a:lnTo>
                    <a:pt x="292962" y="667735"/>
                  </a:lnTo>
                  <a:lnTo>
                    <a:pt x="292722" y="667747"/>
                  </a:lnTo>
                  <a:lnTo>
                    <a:pt x="292203" y="667804"/>
                  </a:lnTo>
                  <a:lnTo>
                    <a:pt x="291400" y="667827"/>
                  </a:lnTo>
                  <a:lnTo>
                    <a:pt x="289056" y="668538"/>
                  </a:lnTo>
                  <a:lnTo>
                    <a:pt x="288295" y="668756"/>
                  </a:lnTo>
                  <a:lnTo>
                    <a:pt x="287407" y="669056"/>
                  </a:lnTo>
                  <a:lnTo>
                    <a:pt x="286625" y="669338"/>
                  </a:lnTo>
                  <a:lnTo>
                    <a:pt x="285777" y="669600"/>
                  </a:lnTo>
                  <a:lnTo>
                    <a:pt x="284973" y="670031"/>
                  </a:lnTo>
                  <a:lnTo>
                    <a:pt x="284323" y="670293"/>
                  </a:lnTo>
                  <a:lnTo>
                    <a:pt x="283586" y="670792"/>
                  </a:lnTo>
                  <a:lnTo>
                    <a:pt x="282977" y="671249"/>
                  </a:lnTo>
                  <a:lnTo>
                    <a:pt x="282522" y="671617"/>
                  </a:lnTo>
                  <a:lnTo>
                    <a:pt x="282000" y="672052"/>
                  </a:lnTo>
                  <a:lnTo>
                    <a:pt x="281259" y="672702"/>
                  </a:lnTo>
                  <a:lnTo>
                    <a:pt x="280609" y="673247"/>
                  </a:lnTo>
                  <a:lnTo>
                    <a:pt x="279913" y="673745"/>
                  </a:lnTo>
                  <a:lnTo>
                    <a:pt x="279239" y="674309"/>
                  </a:lnTo>
                  <a:lnTo>
                    <a:pt x="278738" y="674765"/>
                  </a:lnTo>
                  <a:lnTo>
                    <a:pt x="277587" y="675961"/>
                  </a:lnTo>
                  <a:lnTo>
                    <a:pt x="276976" y="676809"/>
                  </a:lnTo>
                  <a:lnTo>
                    <a:pt x="276562" y="677616"/>
                  </a:lnTo>
                  <a:lnTo>
                    <a:pt x="276173" y="678202"/>
                  </a:lnTo>
                  <a:lnTo>
                    <a:pt x="275738" y="678724"/>
                  </a:lnTo>
                  <a:lnTo>
                    <a:pt x="275540" y="679245"/>
                  </a:lnTo>
                  <a:lnTo>
                    <a:pt x="275408" y="679725"/>
                  </a:lnTo>
                  <a:lnTo>
                    <a:pt x="275255" y="680380"/>
                  </a:lnTo>
                  <a:lnTo>
                    <a:pt x="275186" y="681141"/>
                  </a:lnTo>
                  <a:lnTo>
                    <a:pt x="275013" y="681643"/>
                  </a:lnTo>
                  <a:lnTo>
                    <a:pt x="274818" y="682405"/>
                  </a:lnTo>
                  <a:lnTo>
                    <a:pt x="274380" y="683143"/>
                  </a:lnTo>
                  <a:lnTo>
                    <a:pt x="273987" y="683862"/>
                  </a:lnTo>
                  <a:lnTo>
                    <a:pt x="273685" y="684384"/>
                  </a:lnTo>
                  <a:lnTo>
                    <a:pt x="273247" y="684993"/>
                  </a:lnTo>
                  <a:lnTo>
                    <a:pt x="272857" y="685514"/>
                  </a:lnTo>
                  <a:lnTo>
                    <a:pt x="272312" y="686101"/>
                  </a:lnTo>
                  <a:lnTo>
                    <a:pt x="271748" y="686599"/>
                  </a:lnTo>
                  <a:lnTo>
                    <a:pt x="271161" y="687037"/>
                  </a:lnTo>
                  <a:lnTo>
                    <a:pt x="270357" y="687513"/>
                  </a:lnTo>
                  <a:lnTo>
                    <a:pt x="269446" y="688099"/>
                  </a:lnTo>
                  <a:lnTo>
                    <a:pt x="268643" y="688598"/>
                  </a:lnTo>
                  <a:lnTo>
                    <a:pt x="267795" y="688944"/>
                  </a:lnTo>
                  <a:lnTo>
                    <a:pt x="267013" y="689030"/>
                  </a:lnTo>
                  <a:lnTo>
                    <a:pt x="265972" y="689138"/>
                  </a:lnTo>
                  <a:lnTo>
                    <a:pt x="265019" y="689134"/>
                  </a:lnTo>
                  <a:lnTo>
                    <a:pt x="264042" y="689283"/>
                  </a:lnTo>
                  <a:lnTo>
                    <a:pt x="263238" y="689477"/>
                  </a:lnTo>
                  <a:lnTo>
                    <a:pt x="262024" y="689823"/>
                  </a:lnTo>
                  <a:lnTo>
                    <a:pt x="260981" y="690147"/>
                  </a:lnTo>
                  <a:lnTo>
                    <a:pt x="260157" y="690469"/>
                  </a:lnTo>
                  <a:lnTo>
                    <a:pt x="259201" y="690862"/>
                  </a:lnTo>
                  <a:lnTo>
                    <a:pt x="258160" y="691251"/>
                  </a:lnTo>
                  <a:lnTo>
                    <a:pt x="256140" y="692248"/>
                  </a:lnTo>
                  <a:lnTo>
                    <a:pt x="255184" y="692880"/>
                  </a:lnTo>
                  <a:lnTo>
                    <a:pt x="254422" y="693333"/>
                  </a:lnTo>
                  <a:lnTo>
                    <a:pt x="253424" y="693854"/>
                  </a:lnTo>
                  <a:lnTo>
                    <a:pt x="252339" y="694441"/>
                  </a:lnTo>
                  <a:lnTo>
                    <a:pt x="249536" y="696089"/>
                  </a:lnTo>
                  <a:lnTo>
                    <a:pt x="248799" y="696568"/>
                  </a:lnTo>
                  <a:lnTo>
                    <a:pt x="248038" y="696957"/>
                  </a:lnTo>
                  <a:lnTo>
                    <a:pt x="247147" y="697345"/>
                  </a:lnTo>
                  <a:lnTo>
                    <a:pt x="246410" y="697608"/>
                  </a:lnTo>
                  <a:lnTo>
                    <a:pt x="245607" y="697821"/>
                  </a:lnTo>
                  <a:lnTo>
                    <a:pt x="244543" y="697840"/>
                  </a:lnTo>
                  <a:lnTo>
                    <a:pt x="243784" y="697775"/>
                  </a:lnTo>
                  <a:lnTo>
                    <a:pt x="243047" y="697817"/>
                  </a:lnTo>
                  <a:lnTo>
                    <a:pt x="242267" y="697965"/>
                  </a:lnTo>
                  <a:lnTo>
                    <a:pt x="241203" y="698269"/>
                  </a:lnTo>
                  <a:lnTo>
                    <a:pt x="239812" y="698654"/>
                  </a:lnTo>
                  <a:lnTo>
                    <a:pt x="238553" y="698978"/>
                  </a:lnTo>
                  <a:lnTo>
                    <a:pt x="237774" y="699241"/>
                  </a:lnTo>
                  <a:lnTo>
                    <a:pt x="236884" y="699629"/>
                  </a:lnTo>
                  <a:lnTo>
                    <a:pt x="236078" y="700021"/>
                  </a:lnTo>
                  <a:lnTo>
                    <a:pt x="235232" y="700474"/>
                  </a:lnTo>
                  <a:lnTo>
                    <a:pt x="234342" y="700756"/>
                  </a:lnTo>
                  <a:lnTo>
                    <a:pt x="233646" y="701060"/>
                  </a:lnTo>
                  <a:lnTo>
                    <a:pt x="232801" y="701361"/>
                  </a:lnTo>
                  <a:lnTo>
                    <a:pt x="231845" y="701513"/>
                  </a:lnTo>
                  <a:lnTo>
                    <a:pt x="231000" y="701749"/>
                  </a:lnTo>
                  <a:lnTo>
                    <a:pt x="230391" y="701943"/>
                  </a:lnTo>
                  <a:lnTo>
                    <a:pt x="229174" y="702484"/>
                  </a:lnTo>
                  <a:lnTo>
                    <a:pt x="228545" y="702747"/>
                  </a:lnTo>
                  <a:lnTo>
                    <a:pt x="228026" y="702983"/>
                  </a:lnTo>
                  <a:lnTo>
                    <a:pt x="227439" y="703333"/>
                  </a:lnTo>
                  <a:lnTo>
                    <a:pt x="226722" y="703679"/>
                  </a:lnTo>
                  <a:lnTo>
                    <a:pt x="225940" y="703980"/>
                  </a:lnTo>
                  <a:lnTo>
                    <a:pt x="225376" y="704174"/>
                  </a:lnTo>
                  <a:lnTo>
                    <a:pt x="224702" y="704304"/>
                  </a:lnTo>
                  <a:lnTo>
                    <a:pt x="223964" y="704323"/>
                  </a:lnTo>
                  <a:lnTo>
                    <a:pt x="222424" y="704319"/>
                  </a:lnTo>
                  <a:lnTo>
                    <a:pt x="222013" y="704296"/>
                  </a:lnTo>
                  <a:lnTo>
                    <a:pt x="221297" y="704296"/>
                  </a:lnTo>
                  <a:lnTo>
                    <a:pt x="220691" y="704250"/>
                  </a:lnTo>
                  <a:lnTo>
                    <a:pt x="219999" y="704094"/>
                  </a:lnTo>
                  <a:lnTo>
                    <a:pt x="219630" y="703854"/>
                  </a:lnTo>
                  <a:lnTo>
                    <a:pt x="219327" y="703504"/>
                  </a:lnTo>
                  <a:lnTo>
                    <a:pt x="219024" y="702983"/>
                  </a:lnTo>
                  <a:lnTo>
                    <a:pt x="218854" y="702328"/>
                  </a:lnTo>
                  <a:lnTo>
                    <a:pt x="218940" y="702001"/>
                  </a:lnTo>
                  <a:lnTo>
                    <a:pt x="219222" y="701825"/>
                  </a:lnTo>
                  <a:lnTo>
                    <a:pt x="219570" y="701719"/>
                  </a:lnTo>
                  <a:lnTo>
                    <a:pt x="219894" y="701852"/>
                  </a:lnTo>
                  <a:lnTo>
                    <a:pt x="220262" y="701940"/>
                  </a:lnTo>
                  <a:lnTo>
                    <a:pt x="220652" y="701875"/>
                  </a:lnTo>
                  <a:lnTo>
                    <a:pt x="220937" y="701746"/>
                  </a:lnTo>
                  <a:lnTo>
                    <a:pt x="221372" y="701506"/>
                  </a:lnTo>
                  <a:lnTo>
                    <a:pt x="222262" y="701136"/>
                  </a:lnTo>
                  <a:lnTo>
                    <a:pt x="222825" y="701076"/>
                  </a:lnTo>
                  <a:lnTo>
                    <a:pt x="223281" y="700988"/>
                  </a:lnTo>
                  <a:lnTo>
                    <a:pt x="223737" y="700969"/>
                  </a:lnTo>
                  <a:lnTo>
                    <a:pt x="224147" y="701079"/>
                  </a:lnTo>
                  <a:lnTo>
                    <a:pt x="224495" y="701296"/>
                  </a:lnTo>
                  <a:lnTo>
                    <a:pt x="224840" y="701647"/>
                  </a:lnTo>
                  <a:lnTo>
                    <a:pt x="225187" y="701776"/>
                  </a:lnTo>
                  <a:lnTo>
                    <a:pt x="225706" y="701803"/>
                  </a:lnTo>
                  <a:lnTo>
                    <a:pt x="226054" y="701803"/>
                  </a:lnTo>
                  <a:lnTo>
                    <a:pt x="226446" y="701715"/>
                  </a:lnTo>
                  <a:lnTo>
                    <a:pt x="226707" y="701540"/>
                  </a:lnTo>
                  <a:lnTo>
                    <a:pt x="226944" y="701346"/>
                  </a:lnTo>
                  <a:lnTo>
                    <a:pt x="227271" y="700999"/>
                  </a:lnTo>
                  <a:lnTo>
                    <a:pt x="227858" y="700565"/>
                  </a:lnTo>
                  <a:lnTo>
                    <a:pt x="228422" y="700307"/>
                  </a:lnTo>
                  <a:lnTo>
                    <a:pt x="228943" y="700090"/>
                  </a:lnTo>
                  <a:lnTo>
                    <a:pt x="229270" y="700044"/>
                  </a:lnTo>
                  <a:lnTo>
                    <a:pt x="229552" y="700112"/>
                  </a:lnTo>
                  <a:lnTo>
                    <a:pt x="229723" y="700242"/>
                  </a:lnTo>
                  <a:lnTo>
                    <a:pt x="229918" y="700569"/>
                  </a:lnTo>
                  <a:lnTo>
                    <a:pt x="229093" y="700634"/>
                  </a:lnTo>
                  <a:lnTo>
                    <a:pt x="228683" y="700699"/>
                  </a:lnTo>
                  <a:lnTo>
                    <a:pt x="228377" y="700851"/>
                  </a:lnTo>
                  <a:lnTo>
                    <a:pt x="228248" y="701110"/>
                  </a:lnTo>
                  <a:lnTo>
                    <a:pt x="228182" y="701372"/>
                  </a:lnTo>
                  <a:lnTo>
                    <a:pt x="228266" y="701677"/>
                  </a:lnTo>
                  <a:lnTo>
                    <a:pt x="228485" y="701875"/>
                  </a:lnTo>
                  <a:lnTo>
                    <a:pt x="228829" y="701962"/>
                  </a:lnTo>
                  <a:lnTo>
                    <a:pt x="229198" y="701898"/>
                  </a:lnTo>
                  <a:lnTo>
                    <a:pt x="229849" y="701658"/>
                  </a:lnTo>
                  <a:lnTo>
                    <a:pt x="230328" y="701509"/>
                  </a:lnTo>
                  <a:lnTo>
                    <a:pt x="230805" y="701311"/>
                  </a:lnTo>
                  <a:lnTo>
                    <a:pt x="231479" y="701098"/>
                  </a:lnTo>
                  <a:lnTo>
                    <a:pt x="232130" y="700859"/>
                  </a:lnTo>
                  <a:lnTo>
                    <a:pt x="232954" y="700687"/>
                  </a:lnTo>
                  <a:lnTo>
                    <a:pt x="233518" y="700516"/>
                  </a:lnTo>
                  <a:lnTo>
                    <a:pt x="234084" y="700364"/>
                  </a:lnTo>
                  <a:lnTo>
                    <a:pt x="234648" y="700059"/>
                  </a:lnTo>
                  <a:lnTo>
                    <a:pt x="235364" y="699800"/>
                  </a:lnTo>
                  <a:lnTo>
                    <a:pt x="236188" y="699431"/>
                  </a:lnTo>
                  <a:lnTo>
                    <a:pt x="236734" y="699149"/>
                  </a:lnTo>
                  <a:lnTo>
                    <a:pt x="237493" y="698824"/>
                  </a:lnTo>
                  <a:lnTo>
                    <a:pt x="238338" y="698586"/>
                  </a:lnTo>
                  <a:lnTo>
                    <a:pt x="238838" y="698415"/>
                  </a:lnTo>
                  <a:lnTo>
                    <a:pt x="239381" y="698133"/>
                  </a:lnTo>
                  <a:lnTo>
                    <a:pt x="240598" y="697634"/>
                  </a:lnTo>
                  <a:lnTo>
                    <a:pt x="241314" y="697223"/>
                  </a:lnTo>
                  <a:lnTo>
                    <a:pt x="242205" y="696744"/>
                  </a:lnTo>
                  <a:lnTo>
                    <a:pt x="242660" y="696397"/>
                  </a:lnTo>
                  <a:lnTo>
                    <a:pt x="243074" y="696161"/>
                  </a:lnTo>
                  <a:lnTo>
                    <a:pt x="243487" y="695857"/>
                  </a:lnTo>
                  <a:lnTo>
                    <a:pt x="244030" y="695510"/>
                  </a:lnTo>
                  <a:lnTo>
                    <a:pt x="244812" y="694989"/>
                  </a:lnTo>
                  <a:lnTo>
                    <a:pt x="245331" y="694749"/>
                  </a:lnTo>
                  <a:lnTo>
                    <a:pt x="245810" y="694597"/>
                  </a:lnTo>
                  <a:lnTo>
                    <a:pt x="246308" y="694467"/>
                  </a:lnTo>
                  <a:lnTo>
                    <a:pt x="246830" y="694406"/>
                  </a:lnTo>
                  <a:lnTo>
                    <a:pt x="247330" y="694384"/>
                  </a:lnTo>
                  <a:lnTo>
                    <a:pt x="247849" y="694494"/>
                  </a:lnTo>
                  <a:lnTo>
                    <a:pt x="248433" y="694581"/>
                  </a:lnTo>
                  <a:lnTo>
                    <a:pt x="249063" y="694650"/>
                  </a:lnTo>
                  <a:lnTo>
                    <a:pt x="249779" y="694696"/>
                  </a:lnTo>
                  <a:lnTo>
                    <a:pt x="250388" y="694543"/>
                  </a:lnTo>
                  <a:lnTo>
                    <a:pt x="250822" y="694262"/>
                  </a:lnTo>
                  <a:lnTo>
                    <a:pt x="251626" y="693851"/>
                  </a:lnTo>
                  <a:lnTo>
                    <a:pt x="252579" y="693241"/>
                  </a:lnTo>
                  <a:lnTo>
                    <a:pt x="253100" y="692872"/>
                  </a:lnTo>
                  <a:lnTo>
                    <a:pt x="253493" y="692614"/>
                  </a:lnTo>
                  <a:lnTo>
                    <a:pt x="255187" y="691658"/>
                  </a:lnTo>
                  <a:lnTo>
                    <a:pt x="255687" y="691487"/>
                  </a:lnTo>
                  <a:lnTo>
                    <a:pt x="256119" y="691357"/>
                  </a:lnTo>
                  <a:lnTo>
                    <a:pt x="256856" y="691228"/>
                  </a:lnTo>
                  <a:lnTo>
                    <a:pt x="257835" y="690945"/>
                  </a:lnTo>
                  <a:lnTo>
                    <a:pt x="258355" y="690706"/>
                  </a:lnTo>
                  <a:lnTo>
                    <a:pt x="258877" y="690512"/>
                  </a:lnTo>
                  <a:lnTo>
                    <a:pt x="259353" y="690295"/>
                  </a:lnTo>
                  <a:lnTo>
                    <a:pt x="259875" y="689991"/>
                  </a:lnTo>
                  <a:lnTo>
                    <a:pt x="260397" y="689709"/>
                  </a:lnTo>
                  <a:lnTo>
                    <a:pt x="260831" y="689427"/>
                  </a:lnTo>
                  <a:lnTo>
                    <a:pt x="261308" y="689169"/>
                  </a:lnTo>
                  <a:lnTo>
                    <a:pt x="261700" y="689016"/>
                  </a:lnTo>
                  <a:lnTo>
                    <a:pt x="262111" y="688777"/>
                  </a:lnTo>
                  <a:lnTo>
                    <a:pt x="262591" y="688605"/>
                  </a:lnTo>
                  <a:lnTo>
                    <a:pt x="263067" y="688365"/>
                  </a:lnTo>
                  <a:lnTo>
                    <a:pt x="263763" y="688148"/>
                  </a:lnTo>
                  <a:lnTo>
                    <a:pt x="264347" y="688023"/>
                  </a:lnTo>
                  <a:lnTo>
                    <a:pt x="264782" y="687958"/>
                  </a:lnTo>
                  <a:lnTo>
                    <a:pt x="265172" y="688023"/>
                  </a:lnTo>
                  <a:lnTo>
                    <a:pt x="265519" y="688068"/>
                  </a:lnTo>
                  <a:lnTo>
                    <a:pt x="266062" y="688110"/>
                  </a:lnTo>
                  <a:lnTo>
                    <a:pt x="266583" y="688049"/>
                  </a:lnTo>
                  <a:lnTo>
                    <a:pt x="267127" y="687919"/>
                  </a:lnTo>
                  <a:lnTo>
                    <a:pt x="268796" y="687486"/>
                  </a:lnTo>
                  <a:lnTo>
                    <a:pt x="269599" y="687140"/>
                  </a:lnTo>
                  <a:lnTo>
                    <a:pt x="270468" y="686729"/>
                  </a:lnTo>
                  <a:lnTo>
                    <a:pt x="271185" y="686253"/>
                  </a:lnTo>
                  <a:lnTo>
                    <a:pt x="271598" y="685861"/>
                  </a:lnTo>
                  <a:lnTo>
                    <a:pt x="272600" y="684883"/>
                  </a:lnTo>
                  <a:lnTo>
                    <a:pt x="272970" y="684490"/>
                  </a:lnTo>
                  <a:lnTo>
                    <a:pt x="273316" y="684011"/>
                  </a:lnTo>
                  <a:lnTo>
                    <a:pt x="273688" y="683360"/>
                  </a:lnTo>
                  <a:lnTo>
                    <a:pt x="273927" y="682858"/>
                  </a:lnTo>
                  <a:lnTo>
                    <a:pt x="274341" y="681944"/>
                  </a:lnTo>
                  <a:lnTo>
                    <a:pt x="274452" y="680833"/>
                  </a:lnTo>
                  <a:lnTo>
                    <a:pt x="274389" y="679942"/>
                  </a:lnTo>
                  <a:lnTo>
                    <a:pt x="274455" y="679398"/>
                  </a:lnTo>
                  <a:lnTo>
                    <a:pt x="274716" y="678983"/>
                  </a:lnTo>
                  <a:lnTo>
                    <a:pt x="274956" y="678655"/>
                  </a:lnTo>
                  <a:lnTo>
                    <a:pt x="275696" y="678005"/>
                  </a:lnTo>
                  <a:lnTo>
                    <a:pt x="275957" y="677613"/>
                  </a:lnTo>
                  <a:lnTo>
                    <a:pt x="276197" y="677114"/>
                  </a:lnTo>
                  <a:lnTo>
                    <a:pt x="276457" y="676611"/>
                  </a:lnTo>
                  <a:lnTo>
                    <a:pt x="276739" y="676288"/>
                  </a:lnTo>
                  <a:lnTo>
                    <a:pt x="277459" y="675177"/>
                  </a:lnTo>
                  <a:lnTo>
                    <a:pt x="277764" y="674762"/>
                  </a:lnTo>
                  <a:lnTo>
                    <a:pt x="278133" y="674351"/>
                  </a:lnTo>
                  <a:lnTo>
                    <a:pt x="278634" y="673959"/>
                  </a:lnTo>
                  <a:lnTo>
                    <a:pt x="279044" y="673612"/>
                  </a:lnTo>
                  <a:lnTo>
                    <a:pt x="279653" y="673155"/>
                  </a:lnTo>
                  <a:lnTo>
                    <a:pt x="280327" y="672702"/>
                  </a:lnTo>
                  <a:lnTo>
                    <a:pt x="280783" y="672310"/>
                  </a:lnTo>
                  <a:lnTo>
                    <a:pt x="281262" y="671896"/>
                  </a:lnTo>
                  <a:lnTo>
                    <a:pt x="281697" y="671484"/>
                  </a:lnTo>
                  <a:lnTo>
                    <a:pt x="282111" y="671115"/>
                  </a:lnTo>
                  <a:lnTo>
                    <a:pt x="282587" y="670746"/>
                  </a:lnTo>
                  <a:lnTo>
                    <a:pt x="282914" y="670419"/>
                  </a:lnTo>
                  <a:lnTo>
                    <a:pt x="283370" y="670072"/>
                  </a:lnTo>
                  <a:lnTo>
                    <a:pt x="283783" y="669593"/>
                  </a:lnTo>
                  <a:lnTo>
                    <a:pt x="284173" y="669182"/>
                  </a:lnTo>
                  <a:lnTo>
                    <a:pt x="285609" y="668006"/>
                  </a:lnTo>
                  <a:lnTo>
                    <a:pt x="285717" y="667614"/>
                  </a:lnTo>
                  <a:lnTo>
                    <a:pt x="285633" y="667420"/>
                  </a:lnTo>
                  <a:lnTo>
                    <a:pt x="285393" y="667397"/>
                  </a:lnTo>
                  <a:lnTo>
                    <a:pt x="285045" y="667397"/>
                  </a:lnTo>
                  <a:lnTo>
                    <a:pt x="284722" y="667591"/>
                  </a:lnTo>
                  <a:lnTo>
                    <a:pt x="284243" y="667784"/>
                  </a:lnTo>
                  <a:lnTo>
                    <a:pt x="283786" y="668002"/>
                  </a:lnTo>
                  <a:lnTo>
                    <a:pt x="283202" y="668219"/>
                  </a:lnTo>
                  <a:lnTo>
                    <a:pt x="282659" y="668459"/>
                  </a:lnTo>
                  <a:lnTo>
                    <a:pt x="282030" y="668763"/>
                  </a:lnTo>
                  <a:lnTo>
                    <a:pt x="281571" y="669087"/>
                  </a:lnTo>
                  <a:lnTo>
                    <a:pt x="281115" y="669631"/>
                  </a:lnTo>
                  <a:lnTo>
                    <a:pt x="280507" y="670152"/>
                  </a:lnTo>
                  <a:lnTo>
                    <a:pt x="279964" y="670586"/>
                  </a:lnTo>
                  <a:lnTo>
                    <a:pt x="279551" y="670955"/>
                  </a:lnTo>
                  <a:lnTo>
                    <a:pt x="279245" y="671435"/>
                  </a:lnTo>
                  <a:lnTo>
                    <a:pt x="278876" y="671892"/>
                  </a:lnTo>
                  <a:lnTo>
                    <a:pt x="278397" y="672455"/>
                  </a:lnTo>
                  <a:lnTo>
                    <a:pt x="277962" y="673022"/>
                  </a:lnTo>
                  <a:lnTo>
                    <a:pt x="277483" y="673806"/>
                  </a:lnTo>
                  <a:lnTo>
                    <a:pt x="276874" y="674415"/>
                  </a:lnTo>
                  <a:lnTo>
                    <a:pt x="276050" y="675371"/>
                  </a:lnTo>
                  <a:lnTo>
                    <a:pt x="275636" y="675915"/>
                  </a:lnTo>
                  <a:lnTo>
                    <a:pt x="275285" y="676414"/>
                  </a:lnTo>
                  <a:lnTo>
                    <a:pt x="274027" y="677871"/>
                  </a:lnTo>
                  <a:lnTo>
                    <a:pt x="273526" y="678241"/>
                  </a:lnTo>
                  <a:lnTo>
                    <a:pt x="273025" y="678370"/>
                  </a:lnTo>
                  <a:lnTo>
                    <a:pt x="272180" y="678431"/>
                  </a:lnTo>
                  <a:lnTo>
                    <a:pt x="271290" y="678472"/>
                  </a:lnTo>
                  <a:lnTo>
                    <a:pt x="270249" y="678492"/>
                  </a:lnTo>
                  <a:lnTo>
                    <a:pt x="269599" y="678427"/>
                  </a:lnTo>
                  <a:lnTo>
                    <a:pt x="269077" y="678511"/>
                  </a:lnTo>
                  <a:lnTo>
                    <a:pt x="268667" y="678621"/>
                  </a:lnTo>
                  <a:lnTo>
                    <a:pt x="268298" y="678838"/>
                  </a:lnTo>
                  <a:lnTo>
                    <a:pt x="268013" y="679097"/>
                  </a:lnTo>
                  <a:lnTo>
                    <a:pt x="268253" y="679337"/>
                  </a:lnTo>
                  <a:lnTo>
                    <a:pt x="268622" y="679447"/>
                  </a:lnTo>
                  <a:lnTo>
                    <a:pt x="269032" y="679599"/>
                  </a:lnTo>
                  <a:lnTo>
                    <a:pt x="269467" y="679691"/>
                  </a:lnTo>
                  <a:lnTo>
                    <a:pt x="269791" y="679778"/>
                  </a:lnTo>
                  <a:lnTo>
                    <a:pt x="270225" y="679626"/>
                  </a:lnTo>
                  <a:lnTo>
                    <a:pt x="270528" y="679584"/>
                  </a:lnTo>
                  <a:lnTo>
                    <a:pt x="270963" y="679759"/>
                  </a:lnTo>
                  <a:lnTo>
                    <a:pt x="271265" y="679801"/>
                  </a:lnTo>
                  <a:lnTo>
                    <a:pt x="271721" y="679847"/>
                  </a:lnTo>
                  <a:lnTo>
                    <a:pt x="272024" y="679676"/>
                  </a:lnTo>
                  <a:lnTo>
                    <a:pt x="272459" y="679500"/>
                  </a:lnTo>
                  <a:lnTo>
                    <a:pt x="272677" y="679588"/>
                  </a:lnTo>
                  <a:lnTo>
                    <a:pt x="272632" y="679870"/>
                  </a:lnTo>
                  <a:lnTo>
                    <a:pt x="272438" y="680132"/>
                  </a:lnTo>
                  <a:lnTo>
                    <a:pt x="272111" y="680284"/>
                  </a:lnTo>
                  <a:lnTo>
                    <a:pt x="271721" y="680372"/>
                  </a:lnTo>
                  <a:lnTo>
                    <a:pt x="271221" y="680521"/>
                  </a:lnTo>
                  <a:lnTo>
                    <a:pt x="270939" y="680650"/>
                  </a:lnTo>
                  <a:lnTo>
                    <a:pt x="270720" y="680867"/>
                  </a:lnTo>
                  <a:lnTo>
                    <a:pt x="270288" y="680954"/>
                  </a:lnTo>
                  <a:lnTo>
                    <a:pt x="269812" y="680909"/>
                  </a:lnTo>
                  <a:lnTo>
                    <a:pt x="269443" y="680757"/>
                  </a:lnTo>
                  <a:lnTo>
                    <a:pt x="269008" y="680517"/>
                  </a:lnTo>
                  <a:lnTo>
                    <a:pt x="268487" y="680448"/>
                  </a:lnTo>
                  <a:lnTo>
                    <a:pt x="267642" y="680467"/>
                  </a:lnTo>
                  <a:lnTo>
                    <a:pt x="266667" y="680509"/>
                  </a:lnTo>
                  <a:lnTo>
                    <a:pt x="265711" y="680616"/>
                  </a:lnTo>
                  <a:lnTo>
                    <a:pt x="264455" y="680787"/>
                  </a:lnTo>
                  <a:lnTo>
                    <a:pt x="263391" y="680916"/>
                  </a:lnTo>
                  <a:lnTo>
                    <a:pt x="262414" y="681088"/>
                  </a:lnTo>
                  <a:lnTo>
                    <a:pt x="260331" y="681495"/>
                  </a:lnTo>
                  <a:lnTo>
                    <a:pt x="259246" y="681734"/>
                  </a:lnTo>
                  <a:lnTo>
                    <a:pt x="258118" y="682013"/>
                  </a:lnTo>
                  <a:lnTo>
                    <a:pt x="257315" y="682253"/>
                  </a:lnTo>
                  <a:lnTo>
                    <a:pt x="256383" y="682489"/>
                  </a:lnTo>
                  <a:lnTo>
                    <a:pt x="254473" y="682900"/>
                  </a:lnTo>
                  <a:lnTo>
                    <a:pt x="253538" y="683071"/>
                  </a:lnTo>
                  <a:lnTo>
                    <a:pt x="252108" y="683086"/>
                  </a:lnTo>
                  <a:lnTo>
                    <a:pt x="250849" y="683193"/>
                  </a:lnTo>
                  <a:lnTo>
                    <a:pt x="249375" y="683257"/>
                  </a:lnTo>
                  <a:lnTo>
                    <a:pt x="246881" y="683444"/>
                  </a:lnTo>
                  <a:lnTo>
                    <a:pt x="245729" y="683509"/>
                  </a:lnTo>
                  <a:lnTo>
                    <a:pt x="244623" y="683592"/>
                  </a:lnTo>
                  <a:lnTo>
                    <a:pt x="243994" y="683699"/>
                  </a:lnTo>
                  <a:lnTo>
                    <a:pt x="242888" y="683783"/>
                  </a:lnTo>
                  <a:lnTo>
                    <a:pt x="241869" y="683977"/>
                  </a:lnTo>
                  <a:lnTo>
                    <a:pt x="240763" y="684106"/>
                  </a:lnTo>
                  <a:lnTo>
                    <a:pt x="239722" y="684209"/>
                  </a:lnTo>
                  <a:lnTo>
                    <a:pt x="238592" y="684361"/>
                  </a:lnTo>
                  <a:lnTo>
                    <a:pt x="237747" y="684487"/>
                  </a:lnTo>
                  <a:lnTo>
                    <a:pt x="236749" y="684662"/>
                  </a:lnTo>
                  <a:lnTo>
                    <a:pt x="235946" y="684704"/>
                  </a:lnTo>
                  <a:lnTo>
                    <a:pt x="235079" y="684657"/>
                  </a:lnTo>
                  <a:lnTo>
                    <a:pt x="234015" y="684719"/>
                  </a:lnTo>
                  <a:lnTo>
                    <a:pt x="232585" y="684738"/>
                  </a:lnTo>
                  <a:lnTo>
                    <a:pt x="231305" y="684776"/>
                  </a:lnTo>
                  <a:lnTo>
                    <a:pt x="230329" y="684840"/>
                  </a:lnTo>
                  <a:lnTo>
                    <a:pt x="229396" y="685012"/>
                  </a:lnTo>
                  <a:lnTo>
                    <a:pt x="228290" y="685119"/>
                  </a:lnTo>
                  <a:lnTo>
                    <a:pt x="227615" y="685226"/>
                  </a:lnTo>
                  <a:lnTo>
                    <a:pt x="226078" y="685568"/>
                  </a:lnTo>
                  <a:lnTo>
                    <a:pt x="225337" y="685720"/>
                  </a:lnTo>
                  <a:lnTo>
                    <a:pt x="224144" y="686002"/>
                  </a:lnTo>
                  <a:lnTo>
                    <a:pt x="223146" y="686280"/>
                  </a:lnTo>
                  <a:lnTo>
                    <a:pt x="222169" y="686626"/>
                  </a:lnTo>
                  <a:lnTo>
                    <a:pt x="221365" y="686929"/>
                  </a:lnTo>
                  <a:lnTo>
                    <a:pt x="219738" y="687710"/>
                  </a:lnTo>
                  <a:lnTo>
                    <a:pt x="219108" y="688080"/>
                  </a:lnTo>
                  <a:lnTo>
                    <a:pt x="218479" y="688491"/>
                  </a:lnTo>
                  <a:lnTo>
                    <a:pt x="217696" y="688925"/>
                  </a:lnTo>
                  <a:lnTo>
                    <a:pt x="217022" y="689359"/>
                  </a:lnTo>
                  <a:lnTo>
                    <a:pt x="216392" y="689816"/>
                  </a:lnTo>
                  <a:lnTo>
                    <a:pt x="215805" y="690098"/>
                  </a:lnTo>
                  <a:lnTo>
                    <a:pt x="215263" y="690509"/>
                  </a:lnTo>
                  <a:lnTo>
                    <a:pt x="214720" y="690878"/>
                  </a:lnTo>
                  <a:lnTo>
                    <a:pt x="214219" y="691377"/>
                  </a:lnTo>
                  <a:lnTo>
                    <a:pt x="213611" y="692007"/>
                  </a:lnTo>
                  <a:lnTo>
                    <a:pt x="213152" y="692593"/>
                  </a:lnTo>
                  <a:lnTo>
                    <a:pt x="212673" y="693291"/>
                  </a:lnTo>
                  <a:lnTo>
                    <a:pt x="212085" y="694030"/>
                  </a:lnTo>
                  <a:lnTo>
                    <a:pt x="211758" y="694749"/>
                  </a:lnTo>
                  <a:lnTo>
                    <a:pt x="211060" y="696337"/>
                  </a:lnTo>
                  <a:lnTo>
                    <a:pt x="210733" y="697010"/>
                  </a:lnTo>
                  <a:lnTo>
                    <a:pt x="210386" y="697794"/>
                  </a:lnTo>
                  <a:lnTo>
                    <a:pt x="210101" y="698514"/>
                  </a:lnTo>
                  <a:lnTo>
                    <a:pt x="209882" y="699298"/>
                  </a:lnTo>
                  <a:lnTo>
                    <a:pt x="209618" y="700147"/>
                  </a:lnTo>
                  <a:lnTo>
                    <a:pt x="209312" y="700775"/>
                  </a:lnTo>
                  <a:lnTo>
                    <a:pt x="209073" y="701647"/>
                  </a:lnTo>
                  <a:lnTo>
                    <a:pt x="208788" y="702735"/>
                  </a:lnTo>
                  <a:lnTo>
                    <a:pt x="208503" y="703390"/>
                  </a:lnTo>
                  <a:lnTo>
                    <a:pt x="208371" y="703912"/>
                  </a:lnTo>
                  <a:lnTo>
                    <a:pt x="208392" y="704346"/>
                  </a:lnTo>
                  <a:lnTo>
                    <a:pt x="208389" y="705153"/>
                  </a:lnTo>
                  <a:lnTo>
                    <a:pt x="208107" y="705847"/>
                  </a:lnTo>
                  <a:lnTo>
                    <a:pt x="207778" y="706679"/>
                  </a:lnTo>
                  <a:lnTo>
                    <a:pt x="207409" y="707459"/>
                  </a:lnTo>
                  <a:lnTo>
                    <a:pt x="207079" y="708441"/>
                  </a:lnTo>
                  <a:lnTo>
                    <a:pt x="206969" y="709618"/>
                  </a:lnTo>
                  <a:lnTo>
                    <a:pt x="206816" y="710269"/>
                  </a:lnTo>
                  <a:lnTo>
                    <a:pt x="206444" y="710794"/>
                  </a:lnTo>
                  <a:lnTo>
                    <a:pt x="206009" y="711445"/>
                  </a:lnTo>
                  <a:lnTo>
                    <a:pt x="205659" y="712334"/>
                  </a:lnTo>
                  <a:lnTo>
                    <a:pt x="205377" y="713032"/>
                  </a:lnTo>
                  <a:lnTo>
                    <a:pt x="205200" y="713622"/>
                  </a:lnTo>
                  <a:lnTo>
                    <a:pt x="204981" y="714490"/>
                  </a:lnTo>
                  <a:lnTo>
                    <a:pt x="204870" y="715320"/>
                  </a:lnTo>
                  <a:lnTo>
                    <a:pt x="204999" y="716017"/>
                  </a:lnTo>
                  <a:lnTo>
                    <a:pt x="205104" y="716672"/>
                  </a:lnTo>
                  <a:lnTo>
                    <a:pt x="205278" y="717281"/>
                  </a:lnTo>
                  <a:lnTo>
                    <a:pt x="205341" y="717654"/>
                  </a:lnTo>
                  <a:lnTo>
                    <a:pt x="205449" y="718305"/>
                  </a:lnTo>
                  <a:lnTo>
                    <a:pt x="205470" y="718895"/>
                  </a:lnTo>
                  <a:lnTo>
                    <a:pt x="205599" y="719245"/>
                  </a:lnTo>
                  <a:lnTo>
                    <a:pt x="205790" y="719614"/>
                  </a:lnTo>
                  <a:lnTo>
                    <a:pt x="205985" y="720227"/>
                  </a:lnTo>
                  <a:lnTo>
                    <a:pt x="206135" y="721011"/>
                  </a:lnTo>
                  <a:lnTo>
                    <a:pt x="206174" y="721883"/>
                  </a:lnTo>
                  <a:lnTo>
                    <a:pt x="206303" y="722275"/>
                  </a:lnTo>
                  <a:lnTo>
                    <a:pt x="206543" y="722515"/>
                  </a:lnTo>
                  <a:lnTo>
                    <a:pt x="206822" y="722976"/>
                  </a:lnTo>
                  <a:lnTo>
                    <a:pt x="207214" y="723387"/>
                  </a:lnTo>
                  <a:lnTo>
                    <a:pt x="207514" y="723847"/>
                  </a:lnTo>
                  <a:lnTo>
                    <a:pt x="208314" y="724765"/>
                  </a:lnTo>
                  <a:lnTo>
                    <a:pt x="209181" y="725701"/>
                  </a:lnTo>
                  <a:lnTo>
                    <a:pt x="209376" y="726139"/>
                  </a:lnTo>
                  <a:lnTo>
                    <a:pt x="209352" y="726489"/>
                  </a:lnTo>
                  <a:lnTo>
                    <a:pt x="209091" y="726836"/>
                  </a:lnTo>
                  <a:lnTo>
                    <a:pt x="208788" y="727011"/>
                  </a:lnTo>
                  <a:lnTo>
                    <a:pt x="208069" y="727293"/>
                  </a:lnTo>
                  <a:lnTo>
                    <a:pt x="207700" y="727704"/>
                  </a:lnTo>
                  <a:lnTo>
                    <a:pt x="207460" y="728096"/>
                  </a:lnTo>
                  <a:lnTo>
                    <a:pt x="207002" y="729249"/>
                  </a:lnTo>
                  <a:lnTo>
                    <a:pt x="206216" y="730574"/>
                  </a:lnTo>
                  <a:lnTo>
                    <a:pt x="205848" y="730947"/>
                  </a:lnTo>
                  <a:lnTo>
                    <a:pt x="205149" y="732097"/>
                  </a:lnTo>
                  <a:lnTo>
                    <a:pt x="204909" y="732841"/>
                  </a:lnTo>
                  <a:lnTo>
                    <a:pt x="204670" y="733753"/>
                  </a:lnTo>
                  <a:lnTo>
                    <a:pt x="204427" y="734495"/>
                  </a:lnTo>
                  <a:lnTo>
                    <a:pt x="204079" y="735386"/>
                  </a:lnTo>
                  <a:lnTo>
                    <a:pt x="203902" y="736083"/>
                  </a:lnTo>
                  <a:lnTo>
                    <a:pt x="203791" y="736738"/>
                  </a:lnTo>
                  <a:lnTo>
                    <a:pt x="203659" y="737370"/>
                  </a:lnTo>
                  <a:lnTo>
                    <a:pt x="203593" y="738219"/>
                  </a:lnTo>
                  <a:lnTo>
                    <a:pt x="203635" y="738938"/>
                  </a:lnTo>
                  <a:lnTo>
                    <a:pt x="203827" y="739658"/>
                  </a:lnTo>
                  <a:lnTo>
                    <a:pt x="203869" y="740419"/>
                  </a:lnTo>
                  <a:lnTo>
                    <a:pt x="203692" y="741900"/>
                  </a:lnTo>
                  <a:lnTo>
                    <a:pt x="204016" y="742467"/>
                  </a:lnTo>
                  <a:lnTo>
                    <a:pt x="204253" y="743035"/>
                  </a:lnTo>
                  <a:lnTo>
                    <a:pt x="204403" y="743800"/>
                  </a:lnTo>
                  <a:lnTo>
                    <a:pt x="204574" y="744474"/>
                  </a:lnTo>
                  <a:lnTo>
                    <a:pt x="204939" y="745087"/>
                  </a:lnTo>
                  <a:lnTo>
                    <a:pt x="205785" y="746069"/>
                  </a:lnTo>
                  <a:lnTo>
                    <a:pt x="206129" y="746746"/>
                  </a:lnTo>
                  <a:lnTo>
                    <a:pt x="206300" y="747291"/>
                  </a:lnTo>
                  <a:lnTo>
                    <a:pt x="206582" y="747771"/>
                  </a:lnTo>
                  <a:lnTo>
                    <a:pt x="206993" y="748056"/>
                  </a:lnTo>
                  <a:lnTo>
                    <a:pt x="207493" y="748231"/>
                  </a:lnTo>
                  <a:lnTo>
                    <a:pt x="207904" y="748342"/>
                  </a:lnTo>
                  <a:lnTo>
                    <a:pt x="208141" y="748604"/>
                  </a:lnTo>
                  <a:lnTo>
                    <a:pt x="208315" y="748821"/>
                  </a:lnTo>
                  <a:lnTo>
                    <a:pt x="208725" y="749651"/>
                  </a:lnTo>
                  <a:lnTo>
                    <a:pt x="208962" y="750044"/>
                  </a:lnTo>
                  <a:lnTo>
                    <a:pt x="209634" y="750588"/>
                  </a:lnTo>
                  <a:lnTo>
                    <a:pt x="209894" y="750721"/>
                  </a:lnTo>
                  <a:lnTo>
                    <a:pt x="210370" y="750833"/>
                  </a:lnTo>
                  <a:lnTo>
                    <a:pt x="210716" y="750984"/>
                  </a:lnTo>
                  <a:lnTo>
                    <a:pt x="211063" y="751422"/>
                  </a:lnTo>
                  <a:lnTo>
                    <a:pt x="211279" y="751357"/>
                  </a:lnTo>
                  <a:lnTo>
                    <a:pt x="211669" y="751292"/>
                  </a:lnTo>
                  <a:lnTo>
                    <a:pt x="212017" y="751361"/>
                  </a:lnTo>
                  <a:lnTo>
                    <a:pt x="212319" y="751315"/>
                  </a:lnTo>
                  <a:lnTo>
                    <a:pt x="212583" y="751098"/>
                  </a:lnTo>
                  <a:lnTo>
                    <a:pt x="212733" y="750881"/>
                  </a:lnTo>
                  <a:lnTo>
                    <a:pt x="213276" y="750797"/>
                  </a:lnTo>
                  <a:lnTo>
                    <a:pt x="213731" y="750599"/>
                  </a:lnTo>
                  <a:lnTo>
                    <a:pt x="214124" y="750363"/>
                  </a:lnTo>
                  <a:lnTo>
                    <a:pt x="214298" y="750059"/>
                  </a:lnTo>
                  <a:lnTo>
                    <a:pt x="214538" y="749514"/>
                  </a:lnTo>
                  <a:lnTo>
                    <a:pt x="214669" y="749099"/>
                  </a:lnTo>
                  <a:lnTo>
                    <a:pt x="214867" y="748578"/>
                  </a:lnTo>
                  <a:lnTo>
                    <a:pt x="214888" y="748163"/>
                  </a:lnTo>
                  <a:lnTo>
                    <a:pt x="214933" y="747683"/>
                  </a:lnTo>
                  <a:lnTo>
                    <a:pt x="214936" y="747184"/>
                  </a:lnTo>
                  <a:lnTo>
                    <a:pt x="214915" y="746552"/>
                  </a:lnTo>
                  <a:lnTo>
                    <a:pt x="214831" y="745962"/>
                  </a:lnTo>
                  <a:lnTo>
                    <a:pt x="214852" y="745528"/>
                  </a:lnTo>
                  <a:lnTo>
                    <a:pt x="214918" y="745113"/>
                  </a:lnTo>
                  <a:lnTo>
                    <a:pt x="215029" y="744831"/>
                  </a:lnTo>
                  <a:lnTo>
                    <a:pt x="215182" y="744504"/>
                  </a:lnTo>
                  <a:lnTo>
                    <a:pt x="215464" y="744047"/>
                  </a:lnTo>
                  <a:lnTo>
                    <a:pt x="215683" y="743609"/>
                  </a:lnTo>
                  <a:lnTo>
                    <a:pt x="215922" y="743286"/>
                  </a:lnTo>
                  <a:lnTo>
                    <a:pt x="216270" y="742852"/>
                  </a:lnTo>
                  <a:lnTo>
                    <a:pt x="216750" y="742349"/>
                  </a:lnTo>
                  <a:lnTo>
                    <a:pt x="217052" y="741980"/>
                  </a:lnTo>
                  <a:lnTo>
                    <a:pt x="217250" y="741546"/>
                  </a:lnTo>
                  <a:lnTo>
                    <a:pt x="217337" y="741131"/>
                  </a:lnTo>
                  <a:lnTo>
                    <a:pt x="217448" y="740240"/>
                  </a:lnTo>
                  <a:lnTo>
                    <a:pt x="217517" y="738908"/>
                  </a:lnTo>
                  <a:lnTo>
                    <a:pt x="217694" y="738036"/>
                  </a:lnTo>
                  <a:lnTo>
                    <a:pt x="217694" y="737427"/>
                  </a:lnTo>
                  <a:lnTo>
                    <a:pt x="217871" y="736250"/>
                  </a:lnTo>
                  <a:lnTo>
                    <a:pt x="217961" y="735771"/>
                  </a:lnTo>
                  <a:lnTo>
                    <a:pt x="218287" y="734640"/>
                  </a:lnTo>
                  <a:lnTo>
                    <a:pt x="218269" y="733985"/>
                  </a:lnTo>
                  <a:lnTo>
                    <a:pt x="218269" y="733528"/>
                  </a:lnTo>
                  <a:lnTo>
                    <a:pt x="218293" y="733030"/>
                  </a:lnTo>
                  <a:lnTo>
                    <a:pt x="218404" y="731591"/>
                  </a:lnTo>
                  <a:lnTo>
                    <a:pt x="218536" y="730913"/>
                  </a:lnTo>
                  <a:lnTo>
                    <a:pt x="218605" y="730239"/>
                  </a:lnTo>
                  <a:lnTo>
                    <a:pt x="218803" y="729108"/>
                  </a:lnTo>
                  <a:lnTo>
                    <a:pt x="219088" y="727190"/>
                  </a:lnTo>
                  <a:lnTo>
                    <a:pt x="219243" y="726405"/>
                  </a:lnTo>
                  <a:lnTo>
                    <a:pt x="219399" y="724380"/>
                  </a:lnTo>
                  <a:lnTo>
                    <a:pt x="219600" y="722701"/>
                  </a:lnTo>
                  <a:lnTo>
                    <a:pt x="219798" y="722070"/>
                  </a:lnTo>
                  <a:lnTo>
                    <a:pt x="220191" y="720657"/>
                  </a:lnTo>
                  <a:lnTo>
                    <a:pt x="220215" y="720132"/>
                  </a:lnTo>
                  <a:lnTo>
                    <a:pt x="220065" y="719370"/>
                  </a:lnTo>
                  <a:lnTo>
                    <a:pt x="219915" y="718914"/>
                  </a:lnTo>
                  <a:lnTo>
                    <a:pt x="219678" y="718365"/>
                  </a:lnTo>
                  <a:lnTo>
                    <a:pt x="219462" y="717821"/>
                  </a:lnTo>
                  <a:lnTo>
                    <a:pt x="219246" y="717452"/>
                  </a:lnTo>
                  <a:lnTo>
                    <a:pt x="219246" y="717014"/>
                  </a:lnTo>
                  <a:lnTo>
                    <a:pt x="219333" y="716534"/>
                  </a:lnTo>
                  <a:lnTo>
                    <a:pt x="219228" y="715815"/>
                  </a:lnTo>
                  <a:lnTo>
                    <a:pt x="219099" y="715118"/>
                  </a:lnTo>
                  <a:lnTo>
                    <a:pt x="218518" y="713809"/>
                  </a:lnTo>
                  <a:lnTo>
                    <a:pt x="218152" y="713067"/>
                  </a:lnTo>
                  <a:lnTo>
                    <a:pt x="217957" y="712195"/>
                  </a:lnTo>
                  <a:lnTo>
                    <a:pt x="217571" y="711300"/>
                  </a:lnTo>
                  <a:lnTo>
                    <a:pt x="217226" y="710646"/>
                  </a:lnTo>
                  <a:lnTo>
                    <a:pt x="217205" y="710211"/>
                  </a:lnTo>
                  <a:lnTo>
                    <a:pt x="217487" y="710036"/>
                  </a:lnTo>
                  <a:lnTo>
                    <a:pt x="217789" y="710257"/>
                  </a:lnTo>
                  <a:lnTo>
                    <a:pt x="218092" y="710843"/>
                  </a:lnTo>
                  <a:lnTo>
                    <a:pt x="218395" y="711392"/>
                  </a:lnTo>
                  <a:lnTo>
                    <a:pt x="218674" y="711848"/>
                  </a:lnTo>
                  <a:lnTo>
                    <a:pt x="218956" y="712393"/>
                  </a:lnTo>
                  <a:lnTo>
                    <a:pt x="219234" y="712983"/>
                  </a:lnTo>
                  <a:lnTo>
                    <a:pt x="219774" y="714269"/>
                  </a:lnTo>
                  <a:lnTo>
                    <a:pt x="219990" y="714814"/>
                  </a:lnTo>
                  <a:lnTo>
                    <a:pt x="220355" y="716100"/>
                  </a:lnTo>
                  <a:lnTo>
                    <a:pt x="220439" y="716626"/>
                  </a:lnTo>
                  <a:lnTo>
                    <a:pt x="220613" y="717041"/>
                  </a:lnTo>
                  <a:lnTo>
                    <a:pt x="220871" y="717608"/>
                  </a:lnTo>
                  <a:lnTo>
                    <a:pt x="220958" y="718198"/>
                  </a:lnTo>
                  <a:lnTo>
                    <a:pt x="221216" y="718959"/>
                  </a:lnTo>
                  <a:lnTo>
                    <a:pt x="221321" y="719549"/>
                  </a:lnTo>
                  <a:lnTo>
                    <a:pt x="221210" y="720265"/>
                  </a:lnTo>
                  <a:lnTo>
                    <a:pt x="221123" y="720962"/>
                  </a:lnTo>
                  <a:lnTo>
                    <a:pt x="220946" y="721616"/>
                  </a:lnTo>
                  <a:lnTo>
                    <a:pt x="220772" y="722553"/>
                  </a:lnTo>
                  <a:lnTo>
                    <a:pt x="220661" y="723337"/>
                  </a:lnTo>
                  <a:lnTo>
                    <a:pt x="220595" y="723992"/>
                  </a:lnTo>
                  <a:lnTo>
                    <a:pt x="220419" y="724993"/>
                  </a:lnTo>
                  <a:lnTo>
                    <a:pt x="220263" y="726059"/>
                  </a:lnTo>
                  <a:lnTo>
                    <a:pt x="220152" y="727018"/>
                  </a:lnTo>
                  <a:lnTo>
                    <a:pt x="220107" y="727978"/>
                  </a:lnTo>
                  <a:lnTo>
                    <a:pt x="219996" y="728762"/>
                  </a:lnTo>
                  <a:lnTo>
                    <a:pt x="219729" y="731374"/>
                  </a:lnTo>
                  <a:lnTo>
                    <a:pt x="219639" y="732333"/>
                  </a:lnTo>
                  <a:lnTo>
                    <a:pt x="219549" y="733094"/>
                  </a:lnTo>
                  <a:lnTo>
                    <a:pt x="219330" y="733749"/>
                  </a:lnTo>
                  <a:lnTo>
                    <a:pt x="219091" y="734206"/>
                  </a:lnTo>
                  <a:lnTo>
                    <a:pt x="218983" y="734815"/>
                  </a:lnTo>
                  <a:lnTo>
                    <a:pt x="218827" y="735557"/>
                  </a:lnTo>
                  <a:lnTo>
                    <a:pt x="218869" y="736167"/>
                  </a:lnTo>
                  <a:lnTo>
                    <a:pt x="218845" y="736928"/>
                  </a:lnTo>
                  <a:lnTo>
                    <a:pt x="218755" y="738477"/>
                  </a:lnTo>
                  <a:lnTo>
                    <a:pt x="218623" y="739239"/>
                  </a:lnTo>
                  <a:lnTo>
                    <a:pt x="218425" y="739806"/>
                  </a:lnTo>
                  <a:lnTo>
                    <a:pt x="218446" y="740613"/>
                  </a:lnTo>
                  <a:lnTo>
                    <a:pt x="218248" y="741177"/>
                  </a:lnTo>
                  <a:lnTo>
                    <a:pt x="218095" y="741919"/>
                  </a:lnTo>
                  <a:lnTo>
                    <a:pt x="217853" y="742700"/>
                  </a:lnTo>
                  <a:lnTo>
                    <a:pt x="217700" y="743377"/>
                  </a:lnTo>
                  <a:lnTo>
                    <a:pt x="217526" y="743792"/>
                  </a:lnTo>
                  <a:lnTo>
                    <a:pt x="217373" y="744466"/>
                  </a:lnTo>
                  <a:lnTo>
                    <a:pt x="217328" y="744725"/>
                  </a:lnTo>
                  <a:lnTo>
                    <a:pt x="217196" y="745269"/>
                  </a:lnTo>
                  <a:lnTo>
                    <a:pt x="217151" y="745817"/>
                  </a:lnTo>
                  <a:lnTo>
                    <a:pt x="216974" y="746708"/>
                  </a:lnTo>
                  <a:lnTo>
                    <a:pt x="216600" y="748997"/>
                  </a:lnTo>
                  <a:lnTo>
                    <a:pt x="216423" y="750588"/>
                  </a:lnTo>
                  <a:lnTo>
                    <a:pt x="216420" y="751087"/>
                  </a:lnTo>
                  <a:lnTo>
                    <a:pt x="216399" y="751612"/>
                  </a:lnTo>
                  <a:lnTo>
                    <a:pt x="216288" y="752023"/>
                  </a:lnTo>
                  <a:lnTo>
                    <a:pt x="216111" y="752941"/>
                  </a:lnTo>
                  <a:lnTo>
                    <a:pt x="215674" y="754745"/>
                  </a:lnTo>
                  <a:lnTo>
                    <a:pt x="215500" y="755400"/>
                  </a:lnTo>
                  <a:lnTo>
                    <a:pt x="215302" y="756009"/>
                  </a:lnTo>
                  <a:lnTo>
                    <a:pt x="215212" y="756619"/>
                  </a:lnTo>
                  <a:lnTo>
                    <a:pt x="215104" y="757209"/>
                  </a:lnTo>
                  <a:lnTo>
                    <a:pt x="214993" y="757708"/>
                  </a:lnTo>
                  <a:lnTo>
                    <a:pt x="214882" y="758298"/>
                  </a:lnTo>
                  <a:lnTo>
                    <a:pt x="214775" y="758777"/>
                  </a:lnTo>
                  <a:lnTo>
                    <a:pt x="214577" y="759996"/>
                  </a:lnTo>
                  <a:lnTo>
                    <a:pt x="214661" y="760563"/>
                  </a:lnTo>
                  <a:lnTo>
                    <a:pt x="214745" y="761237"/>
                  </a:lnTo>
                  <a:lnTo>
                    <a:pt x="214745" y="761740"/>
                  </a:lnTo>
                  <a:lnTo>
                    <a:pt x="214700" y="762067"/>
                  </a:lnTo>
                  <a:lnTo>
                    <a:pt x="214592" y="762326"/>
                  </a:lnTo>
                  <a:lnTo>
                    <a:pt x="214373" y="762676"/>
                  </a:lnTo>
                  <a:lnTo>
                    <a:pt x="213893" y="762982"/>
                  </a:lnTo>
                  <a:lnTo>
                    <a:pt x="213396" y="763262"/>
                  </a:lnTo>
                  <a:lnTo>
                    <a:pt x="213024" y="763544"/>
                  </a:lnTo>
                  <a:lnTo>
                    <a:pt x="212742" y="763849"/>
                  </a:lnTo>
                  <a:lnTo>
                    <a:pt x="212502" y="764153"/>
                  </a:lnTo>
                  <a:lnTo>
                    <a:pt x="212457" y="764458"/>
                  </a:lnTo>
                  <a:lnTo>
                    <a:pt x="212523" y="764785"/>
                  </a:lnTo>
                  <a:lnTo>
                    <a:pt x="212520" y="765242"/>
                  </a:lnTo>
                  <a:lnTo>
                    <a:pt x="212454" y="765657"/>
                  </a:lnTo>
                  <a:lnTo>
                    <a:pt x="212434" y="766202"/>
                  </a:lnTo>
                  <a:lnTo>
                    <a:pt x="212343" y="767074"/>
                  </a:lnTo>
                  <a:lnTo>
                    <a:pt x="212080" y="768029"/>
                  </a:lnTo>
                  <a:lnTo>
                    <a:pt x="211993" y="768574"/>
                  </a:lnTo>
                  <a:lnTo>
                    <a:pt x="211816" y="769099"/>
                  </a:lnTo>
                  <a:lnTo>
                    <a:pt x="211750" y="769663"/>
                  </a:lnTo>
                  <a:lnTo>
                    <a:pt x="211597" y="770276"/>
                  </a:lnTo>
                  <a:lnTo>
                    <a:pt x="211205" y="771494"/>
                  </a:lnTo>
                  <a:lnTo>
                    <a:pt x="210845" y="772218"/>
                  </a:lnTo>
                  <a:lnTo>
                    <a:pt x="210656" y="772454"/>
                  </a:lnTo>
                  <a:lnTo>
                    <a:pt x="210224" y="772732"/>
                  </a:lnTo>
                  <a:lnTo>
                    <a:pt x="209964" y="772972"/>
                  </a:lnTo>
                  <a:lnTo>
                    <a:pt x="209853" y="773276"/>
                  </a:lnTo>
                  <a:lnTo>
                    <a:pt x="209721" y="773756"/>
                  </a:lnTo>
                  <a:lnTo>
                    <a:pt x="209613" y="774277"/>
                  </a:lnTo>
                  <a:lnTo>
                    <a:pt x="209394" y="775020"/>
                  </a:lnTo>
                  <a:lnTo>
                    <a:pt x="209151" y="776021"/>
                  </a:lnTo>
                  <a:lnTo>
                    <a:pt x="208977" y="776653"/>
                  </a:lnTo>
                  <a:lnTo>
                    <a:pt x="208866" y="777305"/>
                  </a:lnTo>
                  <a:lnTo>
                    <a:pt x="208714" y="778047"/>
                  </a:lnTo>
                  <a:lnTo>
                    <a:pt x="208690" y="778569"/>
                  </a:lnTo>
                  <a:lnTo>
                    <a:pt x="208881" y="779048"/>
                  </a:lnTo>
                  <a:lnTo>
                    <a:pt x="209055" y="779551"/>
                  </a:lnTo>
                  <a:lnTo>
                    <a:pt x="209271" y="779791"/>
                  </a:lnTo>
                  <a:lnTo>
                    <a:pt x="209487" y="780099"/>
                  </a:lnTo>
                  <a:lnTo>
                    <a:pt x="209790" y="780491"/>
                  </a:lnTo>
                  <a:lnTo>
                    <a:pt x="209940" y="781036"/>
                  </a:lnTo>
                  <a:lnTo>
                    <a:pt x="210006" y="781580"/>
                  </a:lnTo>
                  <a:lnTo>
                    <a:pt x="209742" y="782018"/>
                  </a:lnTo>
                  <a:lnTo>
                    <a:pt x="209154" y="782734"/>
                  </a:lnTo>
                  <a:lnTo>
                    <a:pt x="209022" y="782997"/>
                  </a:lnTo>
                  <a:lnTo>
                    <a:pt x="208807" y="783191"/>
                  </a:lnTo>
                  <a:lnTo>
                    <a:pt x="207656" y="783667"/>
                  </a:lnTo>
                  <a:lnTo>
                    <a:pt x="206720" y="783926"/>
                  </a:lnTo>
                  <a:lnTo>
                    <a:pt x="206157" y="784208"/>
                  </a:lnTo>
                  <a:lnTo>
                    <a:pt x="205809" y="784600"/>
                  </a:lnTo>
                  <a:lnTo>
                    <a:pt x="205524" y="785144"/>
                  </a:lnTo>
                  <a:lnTo>
                    <a:pt x="205284" y="785754"/>
                  </a:lnTo>
                  <a:lnTo>
                    <a:pt x="205045" y="786188"/>
                  </a:lnTo>
                  <a:lnTo>
                    <a:pt x="204541" y="787494"/>
                  </a:lnTo>
                  <a:lnTo>
                    <a:pt x="204433" y="787951"/>
                  </a:lnTo>
                  <a:lnTo>
                    <a:pt x="204409" y="788366"/>
                  </a:lnTo>
                  <a:lnTo>
                    <a:pt x="204409" y="788735"/>
                  </a:lnTo>
                  <a:lnTo>
                    <a:pt x="204319" y="789108"/>
                  </a:lnTo>
                  <a:lnTo>
                    <a:pt x="204298" y="789630"/>
                  </a:lnTo>
                  <a:lnTo>
                    <a:pt x="204145" y="790262"/>
                  </a:lnTo>
                  <a:lnTo>
                    <a:pt x="203927" y="790848"/>
                  </a:lnTo>
                  <a:lnTo>
                    <a:pt x="203750" y="791283"/>
                  </a:lnTo>
                  <a:lnTo>
                    <a:pt x="203204" y="792916"/>
                  </a:lnTo>
                  <a:lnTo>
                    <a:pt x="203072" y="793442"/>
                  </a:lnTo>
                  <a:lnTo>
                    <a:pt x="202962" y="794005"/>
                  </a:lnTo>
                  <a:lnTo>
                    <a:pt x="202764" y="795227"/>
                  </a:lnTo>
                  <a:lnTo>
                    <a:pt x="202587" y="795901"/>
                  </a:lnTo>
                  <a:lnTo>
                    <a:pt x="202521" y="796686"/>
                  </a:lnTo>
                  <a:lnTo>
                    <a:pt x="202368" y="797428"/>
                  </a:lnTo>
                  <a:lnTo>
                    <a:pt x="202212" y="798232"/>
                  </a:lnTo>
                  <a:lnTo>
                    <a:pt x="202254" y="798951"/>
                  </a:lnTo>
                  <a:lnTo>
                    <a:pt x="202254" y="799648"/>
                  </a:lnTo>
                  <a:lnTo>
                    <a:pt x="202230" y="800151"/>
                  </a:lnTo>
                  <a:lnTo>
                    <a:pt x="201922" y="801153"/>
                  </a:lnTo>
                  <a:lnTo>
                    <a:pt x="201748" y="801632"/>
                  </a:lnTo>
                  <a:lnTo>
                    <a:pt x="201616" y="802112"/>
                  </a:lnTo>
                  <a:lnTo>
                    <a:pt x="201508" y="802611"/>
                  </a:lnTo>
                  <a:lnTo>
                    <a:pt x="201526" y="803201"/>
                  </a:lnTo>
                  <a:lnTo>
                    <a:pt x="201481" y="803898"/>
                  </a:lnTo>
                  <a:lnTo>
                    <a:pt x="201544" y="804572"/>
                  </a:lnTo>
                  <a:lnTo>
                    <a:pt x="201628" y="805730"/>
                  </a:lnTo>
                  <a:lnTo>
                    <a:pt x="201583" y="806556"/>
                  </a:lnTo>
                  <a:lnTo>
                    <a:pt x="201451" y="807234"/>
                  </a:lnTo>
                  <a:lnTo>
                    <a:pt x="201361" y="807995"/>
                  </a:lnTo>
                  <a:lnTo>
                    <a:pt x="201340" y="808605"/>
                  </a:lnTo>
                  <a:lnTo>
                    <a:pt x="201271" y="809389"/>
                  </a:lnTo>
                  <a:lnTo>
                    <a:pt x="201159" y="810068"/>
                  </a:lnTo>
                  <a:lnTo>
                    <a:pt x="201136" y="810695"/>
                  </a:lnTo>
                  <a:lnTo>
                    <a:pt x="201136" y="811373"/>
                  </a:lnTo>
                  <a:lnTo>
                    <a:pt x="201220" y="812222"/>
                  </a:lnTo>
                  <a:lnTo>
                    <a:pt x="201175" y="812660"/>
                  </a:lnTo>
                  <a:lnTo>
                    <a:pt x="201475" y="813574"/>
                  </a:lnTo>
                  <a:lnTo>
                    <a:pt x="201583" y="814100"/>
                  </a:lnTo>
                  <a:lnTo>
                    <a:pt x="201712" y="814644"/>
                  </a:lnTo>
                  <a:lnTo>
                    <a:pt x="201907" y="815189"/>
                  </a:lnTo>
                  <a:lnTo>
                    <a:pt x="201970" y="815669"/>
                  </a:lnTo>
                  <a:lnTo>
                    <a:pt x="202099" y="816194"/>
                  </a:lnTo>
                  <a:lnTo>
                    <a:pt x="202227" y="816651"/>
                  </a:lnTo>
                  <a:lnTo>
                    <a:pt x="202224" y="817241"/>
                  </a:lnTo>
                  <a:lnTo>
                    <a:pt x="202203" y="817611"/>
                  </a:lnTo>
                  <a:lnTo>
                    <a:pt x="202093" y="818045"/>
                  </a:lnTo>
                  <a:lnTo>
                    <a:pt x="202006" y="818525"/>
                  </a:lnTo>
                  <a:lnTo>
                    <a:pt x="201940" y="818982"/>
                  </a:lnTo>
                  <a:lnTo>
                    <a:pt x="201916" y="819397"/>
                  </a:lnTo>
                  <a:lnTo>
                    <a:pt x="201913" y="820071"/>
                  </a:lnTo>
                  <a:lnTo>
                    <a:pt x="201979" y="820707"/>
                  </a:lnTo>
                  <a:lnTo>
                    <a:pt x="202018" y="821316"/>
                  </a:lnTo>
                  <a:lnTo>
                    <a:pt x="202083" y="821925"/>
                  </a:lnTo>
                  <a:lnTo>
                    <a:pt x="202060" y="822470"/>
                  </a:lnTo>
                  <a:lnTo>
                    <a:pt x="202102" y="823037"/>
                  </a:lnTo>
                  <a:lnTo>
                    <a:pt x="202143" y="823342"/>
                  </a:lnTo>
                  <a:lnTo>
                    <a:pt x="202099" y="824020"/>
                  </a:lnTo>
                  <a:lnTo>
                    <a:pt x="202009" y="824629"/>
                  </a:lnTo>
                  <a:lnTo>
                    <a:pt x="201964" y="825280"/>
                  </a:lnTo>
                  <a:lnTo>
                    <a:pt x="201856" y="825806"/>
                  </a:lnTo>
                  <a:lnTo>
                    <a:pt x="201766" y="826111"/>
                  </a:lnTo>
                  <a:lnTo>
                    <a:pt x="201724" y="826438"/>
                  </a:lnTo>
                  <a:lnTo>
                    <a:pt x="201658" y="826678"/>
                  </a:lnTo>
                  <a:lnTo>
                    <a:pt x="201547" y="827306"/>
                  </a:lnTo>
                  <a:lnTo>
                    <a:pt x="201523" y="827786"/>
                  </a:lnTo>
                  <a:lnTo>
                    <a:pt x="201544" y="828266"/>
                  </a:lnTo>
                  <a:lnTo>
                    <a:pt x="201520" y="828833"/>
                  </a:lnTo>
                  <a:lnTo>
                    <a:pt x="201517" y="829946"/>
                  </a:lnTo>
                  <a:lnTo>
                    <a:pt x="201559" y="830555"/>
                  </a:lnTo>
                  <a:lnTo>
                    <a:pt x="201472" y="831058"/>
                  </a:lnTo>
                  <a:lnTo>
                    <a:pt x="201535" y="832059"/>
                  </a:lnTo>
                  <a:lnTo>
                    <a:pt x="201598" y="832604"/>
                  </a:lnTo>
                  <a:lnTo>
                    <a:pt x="201661" y="833000"/>
                  </a:lnTo>
                  <a:lnTo>
                    <a:pt x="201898" y="833411"/>
                  </a:lnTo>
                  <a:lnTo>
                    <a:pt x="202072" y="833849"/>
                  </a:lnTo>
                  <a:lnTo>
                    <a:pt x="202114" y="834154"/>
                  </a:lnTo>
                  <a:lnTo>
                    <a:pt x="202093" y="834417"/>
                  </a:lnTo>
                  <a:lnTo>
                    <a:pt x="202003" y="834763"/>
                  </a:lnTo>
                  <a:lnTo>
                    <a:pt x="201721" y="835266"/>
                  </a:lnTo>
                  <a:lnTo>
                    <a:pt x="201307" y="835742"/>
                  </a:lnTo>
                  <a:lnTo>
                    <a:pt x="200960" y="836199"/>
                  </a:lnTo>
                  <a:lnTo>
                    <a:pt x="200609" y="836591"/>
                  </a:lnTo>
                  <a:lnTo>
                    <a:pt x="200543" y="836942"/>
                  </a:lnTo>
                  <a:lnTo>
                    <a:pt x="200348" y="837399"/>
                  </a:lnTo>
                  <a:lnTo>
                    <a:pt x="200216" y="837920"/>
                  </a:lnTo>
                  <a:lnTo>
                    <a:pt x="200040" y="838552"/>
                  </a:lnTo>
                  <a:lnTo>
                    <a:pt x="199821" y="839162"/>
                  </a:lnTo>
                  <a:lnTo>
                    <a:pt x="199365" y="839836"/>
                  </a:lnTo>
                  <a:lnTo>
                    <a:pt x="198948" y="841036"/>
                  </a:lnTo>
                  <a:lnTo>
                    <a:pt x="198685" y="841576"/>
                  </a:lnTo>
                  <a:lnTo>
                    <a:pt x="198511" y="841992"/>
                  </a:lnTo>
                  <a:lnTo>
                    <a:pt x="198271" y="842407"/>
                  </a:lnTo>
                  <a:lnTo>
                    <a:pt x="198076" y="842928"/>
                  </a:lnTo>
                  <a:lnTo>
                    <a:pt x="197791" y="843473"/>
                  </a:lnTo>
                  <a:lnTo>
                    <a:pt x="197596" y="843884"/>
                  </a:lnTo>
                  <a:lnTo>
                    <a:pt x="197399" y="844258"/>
                  </a:lnTo>
                  <a:lnTo>
                    <a:pt x="197267" y="844715"/>
                  </a:lnTo>
                  <a:lnTo>
                    <a:pt x="197027" y="845366"/>
                  </a:lnTo>
                  <a:lnTo>
                    <a:pt x="196895" y="845846"/>
                  </a:lnTo>
                  <a:lnTo>
                    <a:pt x="196808" y="846368"/>
                  </a:lnTo>
                  <a:lnTo>
                    <a:pt x="196739" y="846893"/>
                  </a:lnTo>
                  <a:lnTo>
                    <a:pt x="196566" y="847544"/>
                  </a:lnTo>
                  <a:lnTo>
                    <a:pt x="196368" y="848177"/>
                  </a:lnTo>
                  <a:lnTo>
                    <a:pt x="196260" y="848569"/>
                  </a:lnTo>
                  <a:lnTo>
                    <a:pt x="196212" y="849639"/>
                  </a:lnTo>
                  <a:lnTo>
                    <a:pt x="196365" y="849791"/>
                  </a:lnTo>
                  <a:lnTo>
                    <a:pt x="196536" y="850096"/>
                  </a:lnTo>
                  <a:lnTo>
                    <a:pt x="196796" y="850248"/>
                  </a:lnTo>
                  <a:lnTo>
                    <a:pt x="197252" y="850576"/>
                  </a:lnTo>
                  <a:lnTo>
                    <a:pt x="197642" y="850732"/>
                  </a:lnTo>
                  <a:lnTo>
                    <a:pt x="197944" y="850907"/>
                  </a:lnTo>
                  <a:lnTo>
                    <a:pt x="198334" y="851345"/>
                  </a:lnTo>
                  <a:lnTo>
                    <a:pt x="198334" y="851517"/>
                  </a:lnTo>
                  <a:lnTo>
                    <a:pt x="198223" y="851780"/>
                  </a:lnTo>
                  <a:lnTo>
                    <a:pt x="198049" y="851955"/>
                  </a:lnTo>
                  <a:lnTo>
                    <a:pt x="197875" y="851997"/>
                  </a:lnTo>
                  <a:lnTo>
                    <a:pt x="196877" y="851886"/>
                  </a:lnTo>
                  <a:lnTo>
                    <a:pt x="196272" y="851776"/>
                  </a:lnTo>
                  <a:lnTo>
                    <a:pt x="195837" y="851642"/>
                  </a:lnTo>
                  <a:lnTo>
                    <a:pt x="195382" y="851555"/>
                  </a:lnTo>
                  <a:lnTo>
                    <a:pt x="195013" y="851620"/>
                  </a:lnTo>
                  <a:lnTo>
                    <a:pt x="194425" y="851814"/>
                  </a:lnTo>
                  <a:lnTo>
                    <a:pt x="193970" y="852031"/>
                  </a:lnTo>
                  <a:lnTo>
                    <a:pt x="193730" y="852290"/>
                  </a:lnTo>
                  <a:lnTo>
                    <a:pt x="193469" y="852549"/>
                  </a:lnTo>
                  <a:lnTo>
                    <a:pt x="193229" y="852922"/>
                  </a:lnTo>
                  <a:lnTo>
                    <a:pt x="192927" y="853227"/>
                  </a:lnTo>
                  <a:lnTo>
                    <a:pt x="192402" y="853943"/>
                  </a:lnTo>
                  <a:lnTo>
                    <a:pt x="191988" y="854682"/>
                  </a:lnTo>
                  <a:lnTo>
                    <a:pt x="191422" y="855596"/>
                  </a:lnTo>
                  <a:lnTo>
                    <a:pt x="191203" y="855965"/>
                  </a:lnTo>
                  <a:lnTo>
                    <a:pt x="191008" y="856422"/>
                  </a:lnTo>
                  <a:lnTo>
                    <a:pt x="190897" y="856708"/>
                  </a:lnTo>
                  <a:lnTo>
                    <a:pt x="190745" y="856971"/>
                  </a:lnTo>
                  <a:lnTo>
                    <a:pt x="190484" y="857317"/>
                  </a:lnTo>
                  <a:lnTo>
                    <a:pt x="190223" y="857557"/>
                  </a:lnTo>
                  <a:lnTo>
                    <a:pt x="189983" y="857816"/>
                  </a:lnTo>
                  <a:lnTo>
                    <a:pt x="189590" y="858403"/>
                  </a:lnTo>
                  <a:lnTo>
                    <a:pt x="189438" y="858753"/>
                  </a:lnTo>
                  <a:lnTo>
                    <a:pt x="189153" y="859317"/>
                  </a:lnTo>
                  <a:lnTo>
                    <a:pt x="189000" y="859755"/>
                  </a:lnTo>
                  <a:lnTo>
                    <a:pt x="188913" y="860083"/>
                  </a:lnTo>
                  <a:lnTo>
                    <a:pt x="188802" y="860604"/>
                  </a:lnTo>
                  <a:lnTo>
                    <a:pt x="188517" y="861477"/>
                  </a:lnTo>
                  <a:lnTo>
                    <a:pt x="188365" y="861911"/>
                  </a:lnTo>
                  <a:lnTo>
                    <a:pt x="188254" y="862433"/>
                  </a:lnTo>
                  <a:lnTo>
                    <a:pt x="188080" y="862783"/>
                  </a:lnTo>
                  <a:lnTo>
                    <a:pt x="187972" y="863175"/>
                  </a:lnTo>
                  <a:lnTo>
                    <a:pt x="187948" y="863522"/>
                  </a:lnTo>
                  <a:lnTo>
                    <a:pt x="187990" y="863849"/>
                  </a:lnTo>
                  <a:lnTo>
                    <a:pt x="188098" y="864047"/>
                  </a:lnTo>
                  <a:lnTo>
                    <a:pt x="188230" y="864394"/>
                  </a:lnTo>
                  <a:lnTo>
                    <a:pt x="188401" y="864703"/>
                  </a:lnTo>
                  <a:lnTo>
                    <a:pt x="188487" y="865030"/>
                  </a:lnTo>
                  <a:lnTo>
                    <a:pt x="188509" y="865289"/>
                  </a:lnTo>
                  <a:lnTo>
                    <a:pt x="188419" y="865529"/>
                  </a:lnTo>
                  <a:lnTo>
                    <a:pt x="188203" y="865659"/>
                  </a:lnTo>
                  <a:lnTo>
                    <a:pt x="187855" y="865746"/>
                  </a:lnTo>
                  <a:lnTo>
                    <a:pt x="187573" y="865788"/>
                  </a:lnTo>
                  <a:lnTo>
                    <a:pt x="187247" y="865765"/>
                  </a:lnTo>
                  <a:lnTo>
                    <a:pt x="186878" y="865678"/>
                  </a:lnTo>
                  <a:lnTo>
                    <a:pt x="186467" y="865613"/>
                  </a:lnTo>
                  <a:lnTo>
                    <a:pt x="186119" y="865503"/>
                  </a:lnTo>
                  <a:lnTo>
                    <a:pt x="185709" y="865503"/>
                  </a:lnTo>
                  <a:lnTo>
                    <a:pt x="185253" y="865651"/>
                  </a:lnTo>
                  <a:lnTo>
                    <a:pt x="184819" y="865762"/>
                  </a:lnTo>
                  <a:lnTo>
                    <a:pt x="184450" y="865781"/>
                  </a:lnTo>
                  <a:lnTo>
                    <a:pt x="184231" y="865781"/>
                  </a:lnTo>
                  <a:lnTo>
                    <a:pt x="184036" y="865628"/>
                  </a:lnTo>
                  <a:lnTo>
                    <a:pt x="183775" y="865453"/>
                  </a:lnTo>
                  <a:lnTo>
                    <a:pt x="183494" y="865080"/>
                  </a:lnTo>
                  <a:lnTo>
                    <a:pt x="183671" y="864623"/>
                  </a:lnTo>
                  <a:lnTo>
                    <a:pt x="183736" y="864406"/>
                  </a:lnTo>
                  <a:lnTo>
                    <a:pt x="183868" y="864188"/>
                  </a:lnTo>
                  <a:lnTo>
                    <a:pt x="183889" y="863990"/>
                  </a:lnTo>
                  <a:lnTo>
                    <a:pt x="183802" y="863838"/>
                  </a:lnTo>
                  <a:lnTo>
                    <a:pt x="183649" y="863750"/>
                  </a:lnTo>
                  <a:lnTo>
                    <a:pt x="183521" y="863575"/>
                  </a:lnTo>
                  <a:lnTo>
                    <a:pt x="183500" y="863358"/>
                  </a:lnTo>
                  <a:lnTo>
                    <a:pt x="183565" y="863141"/>
                  </a:lnTo>
                  <a:lnTo>
                    <a:pt x="183979" y="862421"/>
                  </a:lnTo>
                  <a:lnTo>
                    <a:pt x="184198" y="861987"/>
                  </a:lnTo>
                  <a:lnTo>
                    <a:pt x="184264" y="861465"/>
                  </a:lnTo>
                  <a:lnTo>
                    <a:pt x="184138" y="860764"/>
                  </a:lnTo>
                  <a:lnTo>
                    <a:pt x="183748" y="859652"/>
                  </a:lnTo>
                  <a:lnTo>
                    <a:pt x="183383" y="858974"/>
                  </a:lnTo>
                  <a:lnTo>
                    <a:pt x="183101" y="858517"/>
                  </a:lnTo>
                  <a:lnTo>
                    <a:pt x="182714" y="857973"/>
                  </a:lnTo>
                  <a:lnTo>
                    <a:pt x="182237" y="857447"/>
                  </a:lnTo>
                  <a:lnTo>
                    <a:pt x="181956" y="857074"/>
                  </a:lnTo>
                  <a:lnTo>
                    <a:pt x="181176" y="856179"/>
                  </a:lnTo>
                  <a:lnTo>
                    <a:pt x="180418" y="855501"/>
                  </a:lnTo>
                  <a:lnTo>
                    <a:pt x="180073" y="855150"/>
                  </a:lnTo>
                  <a:lnTo>
                    <a:pt x="178859" y="854187"/>
                  </a:lnTo>
                  <a:lnTo>
                    <a:pt x="177951" y="853684"/>
                  </a:lnTo>
                  <a:lnTo>
                    <a:pt x="177603" y="853467"/>
                  </a:lnTo>
                  <a:lnTo>
                    <a:pt x="177127" y="853246"/>
                  </a:lnTo>
                  <a:lnTo>
                    <a:pt x="176521" y="852873"/>
                  </a:lnTo>
                  <a:lnTo>
                    <a:pt x="175958" y="852568"/>
                  </a:lnTo>
                  <a:lnTo>
                    <a:pt x="175568" y="852153"/>
                  </a:lnTo>
                  <a:lnTo>
                    <a:pt x="175136" y="851780"/>
                  </a:lnTo>
                  <a:lnTo>
                    <a:pt x="174615" y="851605"/>
                  </a:lnTo>
                  <a:lnTo>
                    <a:pt x="173898" y="851319"/>
                  </a:lnTo>
                  <a:lnTo>
                    <a:pt x="173140" y="851056"/>
                  </a:lnTo>
                  <a:lnTo>
                    <a:pt x="172381" y="850988"/>
                  </a:lnTo>
                  <a:lnTo>
                    <a:pt x="171602" y="851022"/>
                  </a:lnTo>
                  <a:lnTo>
                    <a:pt x="170091" y="850908"/>
                  </a:lnTo>
                  <a:lnTo>
                    <a:pt x="169111" y="850664"/>
                  </a:lnTo>
                  <a:lnTo>
                    <a:pt x="167172" y="850302"/>
                  </a:lnTo>
                  <a:lnTo>
                    <a:pt x="166174" y="850382"/>
                  </a:lnTo>
                  <a:lnTo>
                    <a:pt x="164855" y="850687"/>
                  </a:lnTo>
                  <a:lnTo>
                    <a:pt x="163919" y="850614"/>
                  </a:lnTo>
                  <a:lnTo>
                    <a:pt x="163287" y="850382"/>
                  </a:lnTo>
                  <a:lnTo>
                    <a:pt x="162627" y="849872"/>
                  </a:lnTo>
                  <a:lnTo>
                    <a:pt x="160259" y="846985"/>
                  </a:lnTo>
                  <a:lnTo>
                    <a:pt x="159330" y="845846"/>
                  </a:lnTo>
                  <a:lnTo>
                    <a:pt x="158515" y="844624"/>
                  </a:lnTo>
                  <a:lnTo>
                    <a:pt x="158065" y="844148"/>
                  </a:lnTo>
                  <a:lnTo>
                    <a:pt x="157097" y="843089"/>
                  </a:lnTo>
                  <a:lnTo>
                    <a:pt x="156213" y="842255"/>
                  </a:lnTo>
                  <a:lnTo>
                    <a:pt x="155029" y="841421"/>
                  </a:lnTo>
                  <a:lnTo>
                    <a:pt x="154132" y="841066"/>
                  </a:lnTo>
                  <a:lnTo>
                    <a:pt x="152699" y="841085"/>
                  </a:lnTo>
                  <a:lnTo>
                    <a:pt x="151743" y="841082"/>
                  </a:lnTo>
                  <a:lnTo>
                    <a:pt x="151135" y="840960"/>
                  </a:lnTo>
                  <a:lnTo>
                    <a:pt x="150277" y="840210"/>
                  </a:lnTo>
                  <a:lnTo>
                    <a:pt x="149705" y="838431"/>
                  </a:lnTo>
                  <a:lnTo>
                    <a:pt x="149657" y="838126"/>
                  </a:lnTo>
                  <a:lnTo>
                    <a:pt x="149492" y="837277"/>
                  </a:lnTo>
                  <a:lnTo>
                    <a:pt x="149090" y="836435"/>
                  </a:lnTo>
                  <a:lnTo>
                    <a:pt x="148314" y="835533"/>
                  </a:lnTo>
                  <a:lnTo>
                    <a:pt x="147460" y="834954"/>
                  </a:lnTo>
                  <a:lnTo>
                    <a:pt x="146665" y="834074"/>
                  </a:lnTo>
                  <a:lnTo>
                    <a:pt x="146308" y="833290"/>
                  </a:lnTo>
                  <a:lnTo>
                    <a:pt x="145934" y="832829"/>
                  </a:lnTo>
                  <a:lnTo>
                    <a:pt x="145421" y="832326"/>
                  </a:lnTo>
                  <a:lnTo>
                    <a:pt x="144831" y="831945"/>
                  </a:lnTo>
                  <a:lnTo>
                    <a:pt x="143892" y="831675"/>
                  </a:lnTo>
                  <a:lnTo>
                    <a:pt x="142939" y="831823"/>
                  </a:lnTo>
                  <a:lnTo>
                    <a:pt x="142358" y="832048"/>
                  </a:lnTo>
                  <a:lnTo>
                    <a:pt x="141509" y="831999"/>
                  </a:lnTo>
                  <a:lnTo>
                    <a:pt x="140259" y="831252"/>
                  </a:lnTo>
                  <a:lnTo>
                    <a:pt x="139615" y="830327"/>
                  </a:lnTo>
                  <a:lnTo>
                    <a:pt x="139093" y="829790"/>
                  </a:lnTo>
                  <a:lnTo>
                    <a:pt x="138173" y="828236"/>
                  </a:lnTo>
                  <a:lnTo>
                    <a:pt x="137361" y="826263"/>
                  </a:lnTo>
                  <a:lnTo>
                    <a:pt x="136743" y="824439"/>
                  </a:lnTo>
                  <a:lnTo>
                    <a:pt x="136453" y="823681"/>
                  </a:lnTo>
                  <a:lnTo>
                    <a:pt x="135490" y="821865"/>
                  </a:lnTo>
                  <a:lnTo>
                    <a:pt x="133955" y="819492"/>
                  </a:lnTo>
                  <a:lnTo>
                    <a:pt x="132226" y="817185"/>
                  </a:lnTo>
                  <a:lnTo>
                    <a:pt x="131806" y="816583"/>
                  </a:lnTo>
                  <a:lnTo>
                    <a:pt x="130880" y="815791"/>
                  </a:lnTo>
                  <a:lnTo>
                    <a:pt x="130005" y="815281"/>
                  </a:lnTo>
                  <a:lnTo>
                    <a:pt x="129090" y="815056"/>
                  </a:lnTo>
                  <a:lnTo>
                    <a:pt x="128221" y="815090"/>
                  </a:lnTo>
                  <a:lnTo>
                    <a:pt x="126090" y="814885"/>
                  </a:lnTo>
                  <a:lnTo>
                    <a:pt x="125310" y="814919"/>
                  </a:lnTo>
                  <a:lnTo>
                    <a:pt x="124465" y="814976"/>
                  </a:lnTo>
                  <a:lnTo>
                    <a:pt x="124207" y="815197"/>
                  </a:lnTo>
                  <a:lnTo>
                    <a:pt x="124019" y="815505"/>
                  </a:lnTo>
                  <a:lnTo>
                    <a:pt x="123827" y="815901"/>
                  </a:lnTo>
                  <a:lnTo>
                    <a:pt x="123584" y="816964"/>
                  </a:lnTo>
                  <a:lnTo>
                    <a:pt x="123449" y="818129"/>
                  </a:lnTo>
                  <a:lnTo>
                    <a:pt x="123479" y="820026"/>
                  </a:lnTo>
                  <a:lnTo>
                    <a:pt x="123224" y="820334"/>
                  </a:lnTo>
                  <a:lnTo>
                    <a:pt x="123041" y="819770"/>
                  </a:lnTo>
                  <a:lnTo>
                    <a:pt x="123074" y="819180"/>
                  </a:lnTo>
                  <a:lnTo>
                    <a:pt x="123359" y="816431"/>
                  </a:lnTo>
                  <a:lnTo>
                    <a:pt x="123284" y="815844"/>
                  </a:lnTo>
                  <a:lnTo>
                    <a:pt x="123128" y="815521"/>
                  </a:lnTo>
                  <a:lnTo>
                    <a:pt x="122640" y="814984"/>
                  </a:lnTo>
                  <a:lnTo>
                    <a:pt x="122355" y="814767"/>
                  </a:lnTo>
                  <a:lnTo>
                    <a:pt x="120892" y="814222"/>
                  </a:lnTo>
                  <a:lnTo>
                    <a:pt x="120023" y="814104"/>
                  </a:lnTo>
                  <a:lnTo>
                    <a:pt x="118503" y="814172"/>
                  </a:lnTo>
                  <a:lnTo>
                    <a:pt x="117937" y="814073"/>
                  </a:lnTo>
                  <a:lnTo>
                    <a:pt x="116764" y="813917"/>
                  </a:lnTo>
                  <a:lnTo>
                    <a:pt x="116483" y="814096"/>
                  </a:lnTo>
                  <a:lnTo>
                    <a:pt x="116342" y="814709"/>
                  </a:lnTo>
                  <a:lnTo>
                    <a:pt x="116576" y="815837"/>
                  </a:lnTo>
                  <a:lnTo>
                    <a:pt x="116573" y="817017"/>
                  </a:lnTo>
                  <a:lnTo>
                    <a:pt x="116555" y="817299"/>
                  </a:lnTo>
                  <a:lnTo>
                    <a:pt x="116837" y="817775"/>
                  </a:lnTo>
                  <a:lnTo>
                    <a:pt x="117178" y="818293"/>
                  </a:lnTo>
                  <a:lnTo>
                    <a:pt x="117403" y="818898"/>
                  </a:lnTo>
                  <a:lnTo>
                    <a:pt x="117370" y="819530"/>
                  </a:lnTo>
                  <a:lnTo>
                    <a:pt x="116977" y="820715"/>
                  </a:lnTo>
                  <a:lnTo>
                    <a:pt x="116980" y="821042"/>
                  </a:lnTo>
                  <a:lnTo>
                    <a:pt x="116705" y="821438"/>
                  </a:lnTo>
                  <a:lnTo>
                    <a:pt x="116570" y="821157"/>
                  </a:lnTo>
                  <a:lnTo>
                    <a:pt x="116240" y="819485"/>
                  </a:lnTo>
                  <a:lnTo>
                    <a:pt x="115610" y="818053"/>
                  </a:lnTo>
                  <a:lnTo>
                    <a:pt x="115146" y="817474"/>
                  </a:lnTo>
                  <a:lnTo>
                    <a:pt x="114534" y="817177"/>
                  </a:lnTo>
                  <a:lnTo>
                    <a:pt x="114145" y="817272"/>
                  </a:lnTo>
                  <a:lnTo>
                    <a:pt x="113581" y="817257"/>
                  </a:lnTo>
                  <a:lnTo>
                    <a:pt x="113293" y="816979"/>
                  </a:lnTo>
                  <a:lnTo>
                    <a:pt x="113218" y="816347"/>
                  </a:lnTo>
                  <a:lnTo>
                    <a:pt x="113482" y="815208"/>
                  </a:lnTo>
                  <a:lnTo>
                    <a:pt x="113278" y="814515"/>
                  </a:lnTo>
                  <a:lnTo>
                    <a:pt x="112877" y="813914"/>
                  </a:lnTo>
                  <a:lnTo>
                    <a:pt x="112241" y="813377"/>
                  </a:lnTo>
                  <a:lnTo>
                    <a:pt x="111036" y="812764"/>
                  </a:lnTo>
                  <a:lnTo>
                    <a:pt x="109016" y="812642"/>
                  </a:lnTo>
                  <a:lnTo>
                    <a:pt x="108422" y="812257"/>
                  </a:lnTo>
                  <a:lnTo>
                    <a:pt x="107979" y="811655"/>
                  </a:lnTo>
                  <a:lnTo>
                    <a:pt x="107736" y="811355"/>
                  </a:lnTo>
                  <a:lnTo>
                    <a:pt x="105698" y="809968"/>
                  </a:lnTo>
                  <a:lnTo>
                    <a:pt x="103950" y="809253"/>
                  </a:lnTo>
                  <a:lnTo>
                    <a:pt x="103710" y="809237"/>
                  </a:lnTo>
                  <a:lnTo>
                    <a:pt x="102928" y="809249"/>
                  </a:lnTo>
                  <a:lnTo>
                    <a:pt x="102065" y="809546"/>
                  </a:lnTo>
                  <a:lnTo>
                    <a:pt x="100263" y="810970"/>
                  </a:lnTo>
                  <a:lnTo>
                    <a:pt x="99703" y="811259"/>
                  </a:lnTo>
                  <a:lnTo>
                    <a:pt x="99400" y="811351"/>
                  </a:lnTo>
                  <a:lnTo>
                    <a:pt x="98552" y="811168"/>
                  </a:lnTo>
                  <a:lnTo>
                    <a:pt x="98207" y="811305"/>
                  </a:lnTo>
                  <a:lnTo>
                    <a:pt x="97949" y="811594"/>
                  </a:lnTo>
                  <a:lnTo>
                    <a:pt x="97658" y="812489"/>
                  </a:lnTo>
                  <a:lnTo>
                    <a:pt x="97403" y="812779"/>
                  </a:lnTo>
                  <a:lnTo>
                    <a:pt x="95515" y="814203"/>
                  </a:lnTo>
                  <a:lnTo>
                    <a:pt x="93396" y="816130"/>
                  </a:lnTo>
                  <a:lnTo>
                    <a:pt x="91690" y="818228"/>
                  </a:lnTo>
                  <a:lnTo>
                    <a:pt x="91459" y="818689"/>
                  </a:lnTo>
                  <a:lnTo>
                    <a:pt x="91001" y="819367"/>
                  </a:lnTo>
                  <a:lnTo>
                    <a:pt x="90524" y="819991"/>
                  </a:lnTo>
                  <a:lnTo>
                    <a:pt x="88498" y="822375"/>
                  </a:lnTo>
                  <a:lnTo>
                    <a:pt x="88096" y="823103"/>
                  </a:lnTo>
                  <a:lnTo>
                    <a:pt x="86702" y="825544"/>
                  </a:lnTo>
                  <a:lnTo>
                    <a:pt x="86289" y="826431"/>
                  </a:lnTo>
                  <a:lnTo>
                    <a:pt x="86055" y="827318"/>
                  </a:lnTo>
                  <a:lnTo>
                    <a:pt x="85503" y="828358"/>
                  </a:lnTo>
                  <a:lnTo>
                    <a:pt x="85030" y="829756"/>
                  </a:lnTo>
                  <a:lnTo>
                    <a:pt x="83885" y="831667"/>
                  </a:lnTo>
                  <a:lnTo>
                    <a:pt x="83084" y="833252"/>
                  </a:lnTo>
                  <a:lnTo>
                    <a:pt x="82257" y="834463"/>
                  </a:lnTo>
                  <a:lnTo>
                    <a:pt x="81657" y="835015"/>
                  </a:lnTo>
                  <a:lnTo>
                    <a:pt x="81097" y="835266"/>
                  </a:lnTo>
                  <a:lnTo>
                    <a:pt x="80488" y="835320"/>
                  </a:lnTo>
                  <a:lnTo>
                    <a:pt x="79877" y="835065"/>
                  </a:lnTo>
                  <a:lnTo>
                    <a:pt x="79284" y="834509"/>
                  </a:lnTo>
                  <a:lnTo>
                    <a:pt x="78019" y="832696"/>
                  </a:lnTo>
                  <a:lnTo>
                    <a:pt x="77392" y="831542"/>
                  </a:lnTo>
                  <a:lnTo>
                    <a:pt x="77083" y="831119"/>
                  </a:lnTo>
                  <a:lnTo>
                    <a:pt x="75669" y="829592"/>
                  </a:lnTo>
                  <a:lnTo>
                    <a:pt x="74811" y="828754"/>
                  </a:lnTo>
                  <a:lnTo>
                    <a:pt x="73627" y="828034"/>
                  </a:lnTo>
                  <a:lnTo>
                    <a:pt x="72890" y="827966"/>
                  </a:lnTo>
                  <a:lnTo>
                    <a:pt x="72059" y="827840"/>
                  </a:lnTo>
                  <a:lnTo>
                    <a:pt x="71172" y="827916"/>
                  </a:lnTo>
                  <a:lnTo>
                    <a:pt x="70339" y="827810"/>
                  </a:lnTo>
                  <a:lnTo>
                    <a:pt x="69536" y="827376"/>
                  </a:lnTo>
                  <a:lnTo>
                    <a:pt x="68433" y="826214"/>
                  </a:lnTo>
                  <a:lnTo>
                    <a:pt x="68121" y="825631"/>
                  </a:lnTo>
                  <a:lnTo>
                    <a:pt x="67911" y="824698"/>
                  </a:lnTo>
                  <a:lnTo>
                    <a:pt x="68052" y="824127"/>
                  </a:lnTo>
                  <a:lnTo>
                    <a:pt x="68310" y="823842"/>
                  </a:lnTo>
                  <a:lnTo>
                    <a:pt x="69428" y="823213"/>
                  </a:lnTo>
                  <a:lnTo>
                    <a:pt x="70111" y="822330"/>
                  </a:lnTo>
                  <a:lnTo>
                    <a:pt x="70378" y="821305"/>
                  </a:lnTo>
                  <a:lnTo>
                    <a:pt x="70381" y="820148"/>
                  </a:lnTo>
                  <a:lnTo>
                    <a:pt x="70333" y="819843"/>
                  </a:lnTo>
                  <a:lnTo>
                    <a:pt x="70132" y="819051"/>
                  </a:lnTo>
                  <a:lnTo>
                    <a:pt x="69868" y="817889"/>
                  </a:lnTo>
                  <a:lnTo>
                    <a:pt x="69116" y="815437"/>
                  </a:lnTo>
                  <a:lnTo>
                    <a:pt x="68621" y="814291"/>
                  </a:lnTo>
                  <a:lnTo>
                    <a:pt x="67728" y="812821"/>
                  </a:lnTo>
                  <a:lnTo>
                    <a:pt x="66385" y="811534"/>
                  </a:lnTo>
                  <a:lnTo>
                    <a:pt x="65750" y="811107"/>
                  </a:lnTo>
                  <a:lnTo>
                    <a:pt x="63349" y="810121"/>
                  </a:lnTo>
                  <a:lnTo>
                    <a:pt x="61538" y="809557"/>
                  </a:lnTo>
                  <a:lnTo>
                    <a:pt x="61253" y="809496"/>
                  </a:lnTo>
                  <a:lnTo>
                    <a:pt x="59818" y="809321"/>
                  </a:lnTo>
                  <a:lnTo>
                    <a:pt x="57998" y="809614"/>
                  </a:lnTo>
                  <a:lnTo>
                    <a:pt x="57375" y="810014"/>
                  </a:lnTo>
                  <a:lnTo>
                    <a:pt x="56907" y="810608"/>
                  </a:lnTo>
                  <a:lnTo>
                    <a:pt x="56700" y="811244"/>
                  </a:lnTo>
                  <a:lnTo>
                    <a:pt x="56323" y="811861"/>
                  </a:lnTo>
                  <a:lnTo>
                    <a:pt x="56080" y="812029"/>
                  </a:lnTo>
                  <a:lnTo>
                    <a:pt x="55738" y="812154"/>
                  </a:lnTo>
                  <a:lnTo>
                    <a:pt x="55148" y="811945"/>
                  </a:lnTo>
                  <a:lnTo>
                    <a:pt x="54248" y="811282"/>
                  </a:lnTo>
                  <a:lnTo>
                    <a:pt x="53679" y="811031"/>
                  </a:lnTo>
                  <a:lnTo>
                    <a:pt x="53070" y="810932"/>
                  </a:lnTo>
                  <a:lnTo>
                    <a:pt x="50624" y="810006"/>
                  </a:lnTo>
                  <a:lnTo>
                    <a:pt x="48517" y="809911"/>
                  </a:lnTo>
                  <a:lnTo>
                    <a:pt x="47585" y="810010"/>
                  </a:lnTo>
                  <a:lnTo>
                    <a:pt x="46548" y="810288"/>
                  </a:lnTo>
                  <a:lnTo>
                    <a:pt x="44059" y="811325"/>
                  </a:lnTo>
                  <a:lnTo>
                    <a:pt x="42648" y="812246"/>
                  </a:lnTo>
                  <a:lnTo>
                    <a:pt x="41428" y="813331"/>
                  </a:lnTo>
                  <a:lnTo>
                    <a:pt x="39869" y="815098"/>
                  </a:lnTo>
                  <a:lnTo>
                    <a:pt x="39135" y="816701"/>
                  </a:lnTo>
                  <a:lnTo>
                    <a:pt x="38826" y="817904"/>
                  </a:lnTo>
                  <a:lnTo>
                    <a:pt x="38709" y="818735"/>
                  </a:lnTo>
                  <a:lnTo>
                    <a:pt x="38422" y="821355"/>
                  </a:lnTo>
                  <a:lnTo>
                    <a:pt x="38275" y="821972"/>
                  </a:lnTo>
                  <a:lnTo>
                    <a:pt x="38035" y="822935"/>
                  </a:lnTo>
                  <a:lnTo>
                    <a:pt x="37984" y="823510"/>
                  </a:lnTo>
                  <a:lnTo>
                    <a:pt x="37897" y="824565"/>
                  </a:lnTo>
                  <a:lnTo>
                    <a:pt x="37945" y="824820"/>
                  </a:lnTo>
                  <a:lnTo>
                    <a:pt x="38113" y="825239"/>
                  </a:lnTo>
                  <a:lnTo>
                    <a:pt x="38389" y="825631"/>
                  </a:lnTo>
                  <a:lnTo>
                    <a:pt x="39600" y="826907"/>
                  </a:lnTo>
                  <a:lnTo>
                    <a:pt x="39927" y="827204"/>
                  </a:lnTo>
                  <a:lnTo>
                    <a:pt x="40157" y="827448"/>
                  </a:lnTo>
                  <a:lnTo>
                    <a:pt x="40538" y="827775"/>
                  </a:lnTo>
                  <a:lnTo>
                    <a:pt x="41006" y="828400"/>
                  </a:lnTo>
                  <a:lnTo>
                    <a:pt x="41138" y="828682"/>
                  </a:lnTo>
                  <a:lnTo>
                    <a:pt x="41344" y="829375"/>
                  </a:lnTo>
                  <a:lnTo>
                    <a:pt x="41395" y="829813"/>
                  </a:lnTo>
                  <a:lnTo>
                    <a:pt x="41377" y="830118"/>
                  </a:lnTo>
                  <a:lnTo>
                    <a:pt x="41360" y="830316"/>
                  </a:lnTo>
                  <a:lnTo>
                    <a:pt x="41276" y="830533"/>
                  </a:lnTo>
                  <a:lnTo>
                    <a:pt x="40952" y="830647"/>
                  </a:lnTo>
                  <a:lnTo>
                    <a:pt x="40610" y="830575"/>
                  </a:lnTo>
                  <a:lnTo>
                    <a:pt x="39957" y="830457"/>
                  </a:lnTo>
                  <a:lnTo>
                    <a:pt x="39624" y="830407"/>
                  </a:lnTo>
                  <a:lnTo>
                    <a:pt x="39234" y="830411"/>
                  </a:lnTo>
                  <a:lnTo>
                    <a:pt x="39060" y="830437"/>
                  </a:lnTo>
                  <a:lnTo>
                    <a:pt x="38866" y="830506"/>
                  </a:lnTo>
                  <a:lnTo>
                    <a:pt x="38563" y="830704"/>
                  </a:lnTo>
                  <a:lnTo>
                    <a:pt x="38368" y="830990"/>
                  </a:lnTo>
                  <a:lnTo>
                    <a:pt x="38275" y="831230"/>
                  </a:lnTo>
                  <a:lnTo>
                    <a:pt x="38317" y="831561"/>
                  </a:lnTo>
                  <a:lnTo>
                    <a:pt x="38434" y="832189"/>
                  </a:lnTo>
                  <a:lnTo>
                    <a:pt x="38308" y="832475"/>
                  </a:lnTo>
                  <a:lnTo>
                    <a:pt x="37829" y="832848"/>
                  </a:lnTo>
                  <a:lnTo>
                    <a:pt x="37685" y="832898"/>
                  </a:lnTo>
                  <a:lnTo>
                    <a:pt x="37403" y="832818"/>
                  </a:lnTo>
                  <a:lnTo>
                    <a:pt x="37292" y="832643"/>
                  </a:lnTo>
                  <a:lnTo>
                    <a:pt x="37112" y="832254"/>
                  </a:lnTo>
                  <a:lnTo>
                    <a:pt x="36815" y="831991"/>
                  </a:lnTo>
                  <a:lnTo>
                    <a:pt x="36486" y="831858"/>
                  </a:lnTo>
                  <a:lnTo>
                    <a:pt x="36246" y="831915"/>
                  </a:lnTo>
                  <a:lnTo>
                    <a:pt x="36069" y="832182"/>
                  </a:lnTo>
                  <a:lnTo>
                    <a:pt x="35991" y="832749"/>
                  </a:lnTo>
                  <a:lnTo>
                    <a:pt x="35736" y="833027"/>
                  </a:lnTo>
                  <a:lnTo>
                    <a:pt x="35416" y="833119"/>
                  </a:lnTo>
                  <a:lnTo>
                    <a:pt x="35131" y="832882"/>
                  </a:lnTo>
                  <a:lnTo>
                    <a:pt x="35386" y="831070"/>
                  </a:lnTo>
                  <a:lnTo>
                    <a:pt x="35248" y="830437"/>
                  </a:lnTo>
                  <a:lnTo>
                    <a:pt x="34822" y="829596"/>
                  </a:lnTo>
                  <a:lnTo>
                    <a:pt x="34247" y="828971"/>
                  </a:lnTo>
                  <a:lnTo>
                    <a:pt x="33122" y="828579"/>
                  </a:lnTo>
                  <a:lnTo>
                    <a:pt x="32814" y="828579"/>
                  </a:lnTo>
                  <a:lnTo>
                    <a:pt x="30988" y="828781"/>
                  </a:lnTo>
                  <a:lnTo>
                    <a:pt x="29475" y="829173"/>
                  </a:lnTo>
                  <a:lnTo>
                    <a:pt x="28162" y="829782"/>
                  </a:lnTo>
                  <a:lnTo>
                    <a:pt x="27559" y="830205"/>
                  </a:lnTo>
                  <a:lnTo>
                    <a:pt x="27304" y="830514"/>
                  </a:lnTo>
                  <a:lnTo>
                    <a:pt x="27032" y="831172"/>
                  </a:lnTo>
                  <a:lnTo>
                    <a:pt x="26798" y="831976"/>
                  </a:lnTo>
                  <a:lnTo>
                    <a:pt x="26447" y="832882"/>
                  </a:lnTo>
                  <a:lnTo>
                    <a:pt x="24376" y="835091"/>
                  </a:lnTo>
                  <a:lnTo>
                    <a:pt x="23147" y="835742"/>
                  </a:lnTo>
                  <a:lnTo>
                    <a:pt x="22416" y="836081"/>
                  </a:lnTo>
                  <a:lnTo>
                    <a:pt x="20492" y="836634"/>
                  </a:lnTo>
                  <a:lnTo>
                    <a:pt x="19826" y="837033"/>
                  </a:lnTo>
                  <a:lnTo>
                    <a:pt x="19421" y="837650"/>
                  </a:lnTo>
                  <a:lnTo>
                    <a:pt x="19263" y="838591"/>
                  </a:lnTo>
                  <a:lnTo>
                    <a:pt x="18855" y="841779"/>
                  </a:lnTo>
                  <a:lnTo>
                    <a:pt x="18558" y="842396"/>
                  </a:lnTo>
                  <a:lnTo>
                    <a:pt x="17572" y="843150"/>
                  </a:lnTo>
                  <a:lnTo>
                    <a:pt x="14874" y="844239"/>
                  </a:lnTo>
                  <a:lnTo>
                    <a:pt x="13609" y="845389"/>
                  </a:lnTo>
                  <a:lnTo>
                    <a:pt x="13508" y="845698"/>
                  </a:lnTo>
                  <a:lnTo>
                    <a:pt x="13058" y="846162"/>
                  </a:lnTo>
                  <a:lnTo>
                    <a:pt x="11532" y="847316"/>
                  </a:lnTo>
                  <a:lnTo>
                    <a:pt x="10919" y="848547"/>
                  </a:lnTo>
                  <a:lnTo>
                    <a:pt x="10759" y="849183"/>
                  </a:lnTo>
                  <a:lnTo>
                    <a:pt x="10834" y="849792"/>
                  </a:lnTo>
                  <a:lnTo>
                    <a:pt x="11454" y="850699"/>
                  </a:lnTo>
                  <a:lnTo>
                    <a:pt x="11481" y="851091"/>
                  </a:lnTo>
                  <a:lnTo>
                    <a:pt x="11074" y="852927"/>
                  </a:lnTo>
                  <a:lnTo>
                    <a:pt x="11035" y="853212"/>
                  </a:lnTo>
                  <a:lnTo>
                    <a:pt x="10810" y="854107"/>
                  </a:lnTo>
                  <a:lnTo>
                    <a:pt x="10387" y="855029"/>
                  </a:lnTo>
                  <a:lnTo>
                    <a:pt x="9830" y="855475"/>
                  </a:lnTo>
                  <a:lnTo>
                    <a:pt x="9548" y="855478"/>
                  </a:lnTo>
                  <a:lnTo>
                    <a:pt x="8265" y="855170"/>
                  </a:lnTo>
                  <a:lnTo>
                    <a:pt x="7681" y="855486"/>
                  </a:lnTo>
                  <a:lnTo>
                    <a:pt x="7492" y="855772"/>
                  </a:lnTo>
                  <a:lnTo>
                    <a:pt x="6949" y="857348"/>
                  </a:lnTo>
                  <a:lnTo>
                    <a:pt x="6482" y="857966"/>
                  </a:lnTo>
                  <a:lnTo>
                    <a:pt x="6158" y="858190"/>
                  </a:lnTo>
                  <a:lnTo>
                    <a:pt x="5145" y="858621"/>
                  </a:lnTo>
                  <a:lnTo>
                    <a:pt x="4932" y="858906"/>
                  </a:lnTo>
                  <a:lnTo>
                    <a:pt x="4767" y="859497"/>
                  </a:lnTo>
                  <a:lnTo>
                    <a:pt x="4599" y="861416"/>
                  </a:lnTo>
                  <a:lnTo>
                    <a:pt x="4096" y="863888"/>
                  </a:lnTo>
                  <a:lnTo>
                    <a:pt x="3883" y="864243"/>
                  </a:lnTo>
                  <a:lnTo>
                    <a:pt x="3952" y="864589"/>
                  </a:lnTo>
                  <a:lnTo>
                    <a:pt x="3832" y="865157"/>
                  </a:lnTo>
                  <a:lnTo>
                    <a:pt x="3224" y="866585"/>
                  </a:lnTo>
                  <a:lnTo>
                    <a:pt x="2639" y="866833"/>
                  </a:lnTo>
                  <a:lnTo>
                    <a:pt x="2336" y="866772"/>
                  </a:lnTo>
                  <a:lnTo>
                    <a:pt x="1059" y="865701"/>
                  </a:lnTo>
                  <a:lnTo>
                    <a:pt x="0" y="865033"/>
                  </a:lnTo>
                  <a:lnTo>
                    <a:pt x="0" y="848426"/>
                  </a:lnTo>
                  <a:lnTo>
                    <a:pt x="61" y="848036"/>
                  </a:lnTo>
                  <a:lnTo>
                    <a:pt x="0" y="847870"/>
                  </a:lnTo>
                  <a:lnTo>
                    <a:pt x="0" y="1088987"/>
                  </a:lnTo>
                  <a:lnTo>
                    <a:pt x="554" y="1089346"/>
                  </a:lnTo>
                  <a:lnTo>
                    <a:pt x="1484" y="1090127"/>
                  </a:lnTo>
                  <a:lnTo>
                    <a:pt x="3048" y="1091683"/>
                  </a:lnTo>
                  <a:lnTo>
                    <a:pt x="5287" y="1093146"/>
                  </a:lnTo>
                  <a:lnTo>
                    <a:pt x="5521" y="1093306"/>
                  </a:lnTo>
                  <a:lnTo>
                    <a:pt x="6606" y="1094427"/>
                  </a:lnTo>
                  <a:lnTo>
                    <a:pt x="7730" y="1095460"/>
                  </a:lnTo>
                  <a:lnTo>
                    <a:pt x="8345" y="1095887"/>
                  </a:lnTo>
                  <a:lnTo>
                    <a:pt x="8819" y="1096318"/>
                  </a:lnTo>
                  <a:lnTo>
                    <a:pt x="9055" y="1096497"/>
                  </a:lnTo>
                  <a:lnTo>
                    <a:pt x="9430" y="1096764"/>
                  </a:lnTo>
                  <a:lnTo>
                    <a:pt x="10155" y="1097350"/>
                  </a:lnTo>
                  <a:lnTo>
                    <a:pt x="12643" y="1099611"/>
                  </a:lnTo>
                  <a:lnTo>
                    <a:pt x="13896" y="1100336"/>
                  </a:lnTo>
                  <a:lnTo>
                    <a:pt x="15530" y="1102532"/>
                  </a:lnTo>
                  <a:lnTo>
                    <a:pt x="17640" y="1104647"/>
                  </a:lnTo>
                  <a:lnTo>
                    <a:pt x="23279" y="1109130"/>
                  </a:lnTo>
                  <a:lnTo>
                    <a:pt x="24184" y="1109969"/>
                  </a:lnTo>
                  <a:lnTo>
                    <a:pt x="25185" y="1110758"/>
                  </a:lnTo>
                  <a:lnTo>
                    <a:pt x="28345" y="1112675"/>
                  </a:lnTo>
                  <a:lnTo>
                    <a:pt x="31390" y="1115153"/>
                  </a:lnTo>
                  <a:lnTo>
                    <a:pt x="33237" y="1116061"/>
                  </a:lnTo>
                  <a:lnTo>
                    <a:pt x="38000" y="1119488"/>
                  </a:lnTo>
                  <a:lnTo>
                    <a:pt x="39040" y="1119976"/>
                  </a:lnTo>
                  <a:lnTo>
                    <a:pt x="41906" y="1121588"/>
                  </a:lnTo>
                  <a:lnTo>
                    <a:pt x="43404" y="1122522"/>
                  </a:lnTo>
                  <a:lnTo>
                    <a:pt x="45880" y="1123559"/>
                  </a:lnTo>
                  <a:lnTo>
                    <a:pt x="48087" y="1125118"/>
                  </a:lnTo>
                  <a:lnTo>
                    <a:pt x="48779" y="1125607"/>
                  </a:lnTo>
                  <a:lnTo>
                    <a:pt x="55548" y="1127921"/>
                  </a:lnTo>
                  <a:lnTo>
                    <a:pt x="66129" y="1134638"/>
                  </a:lnTo>
                  <a:lnTo>
                    <a:pt x="70796" y="1137048"/>
                  </a:lnTo>
                  <a:lnTo>
                    <a:pt x="71714" y="1137471"/>
                  </a:lnTo>
                  <a:lnTo>
                    <a:pt x="71920" y="1137543"/>
                  </a:lnTo>
                  <a:lnTo>
                    <a:pt x="72244" y="1137688"/>
                  </a:lnTo>
                  <a:lnTo>
                    <a:pt x="73986" y="1138290"/>
                  </a:lnTo>
                  <a:lnTo>
                    <a:pt x="76831" y="1139208"/>
                  </a:lnTo>
                  <a:lnTo>
                    <a:pt x="77409" y="1139335"/>
                  </a:lnTo>
                  <a:lnTo>
                    <a:pt x="77778" y="1139468"/>
                  </a:lnTo>
                  <a:lnTo>
                    <a:pt x="78413" y="1139667"/>
                  </a:lnTo>
                  <a:lnTo>
                    <a:pt x="84028" y="1141039"/>
                  </a:lnTo>
                  <a:lnTo>
                    <a:pt x="87816" y="1142366"/>
                  </a:lnTo>
                  <a:lnTo>
                    <a:pt x="92319" y="1143166"/>
                  </a:lnTo>
                  <a:lnTo>
                    <a:pt x="94960" y="1143291"/>
                  </a:lnTo>
                  <a:lnTo>
                    <a:pt x="95298" y="1143307"/>
                  </a:lnTo>
                  <a:lnTo>
                    <a:pt x="99744" y="1142918"/>
                  </a:lnTo>
                  <a:lnTo>
                    <a:pt x="101087" y="1143345"/>
                  </a:lnTo>
                  <a:lnTo>
                    <a:pt x="102142" y="1143738"/>
                  </a:lnTo>
                  <a:lnTo>
                    <a:pt x="104222" y="1143323"/>
                  </a:lnTo>
                  <a:lnTo>
                    <a:pt x="109714" y="1143768"/>
                  </a:lnTo>
                  <a:lnTo>
                    <a:pt x="117237" y="1142533"/>
                  </a:lnTo>
                  <a:lnTo>
                    <a:pt x="122543" y="1141294"/>
                  </a:lnTo>
                  <a:lnTo>
                    <a:pt x="125885" y="1141561"/>
                  </a:lnTo>
                  <a:lnTo>
                    <a:pt x="129686" y="1141328"/>
                  </a:lnTo>
                  <a:lnTo>
                    <a:pt x="130199" y="1141290"/>
                  </a:lnTo>
                  <a:lnTo>
                    <a:pt x="130591" y="1141233"/>
                  </a:lnTo>
                  <a:lnTo>
                    <a:pt x="134719" y="1140226"/>
                  </a:lnTo>
                  <a:lnTo>
                    <a:pt x="137135" y="1139791"/>
                  </a:lnTo>
                  <a:lnTo>
                    <a:pt x="138310" y="1139090"/>
                  </a:lnTo>
                  <a:lnTo>
                    <a:pt x="141254" y="1138167"/>
                  </a:lnTo>
                  <a:lnTo>
                    <a:pt x="142312" y="1137496"/>
                  </a:lnTo>
                  <a:lnTo>
                    <a:pt x="145019" y="1136810"/>
                  </a:lnTo>
                  <a:lnTo>
                    <a:pt x="146334" y="1135990"/>
                  </a:lnTo>
                  <a:lnTo>
                    <a:pt x="150774" y="1135899"/>
                  </a:lnTo>
                  <a:lnTo>
                    <a:pt x="152620" y="1135506"/>
                  </a:lnTo>
                  <a:lnTo>
                    <a:pt x="153647" y="1134927"/>
                  </a:lnTo>
                  <a:lnTo>
                    <a:pt x="154659" y="1134293"/>
                  </a:lnTo>
                  <a:lnTo>
                    <a:pt x="155156" y="1133828"/>
                  </a:lnTo>
                  <a:lnTo>
                    <a:pt x="157593" y="1132555"/>
                  </a:lnTo>
                  <a:lnTo>
                    <a:pt x="158552" y="1132292"/>
                  </a:lnTo>
                  <a:lnTo>
                    <a:pt x="159101" y="1132174"/>
                  </a:lnTo>
                  <a:lnTo>
                    <a:pt x="159698" y="1132029"/>
                  </a:lnTo>
                  <a:lnTo>
                    <a:pt x="161039" y="1130897"/>
                  </a:lnTo>
                  <a:lnTo>
                    <a:pt x="160780" y="1133165"/>
                  </a:lnTo>
                  <a:lnTo>
                    <a:pt x="160489" y="1135262"/>
                  </a:lnTo>
                  <a:lnTo>
                    <a:pt x="160033" y="1138704"/>
                  </a:lnTo>
                  <a:lnTo>
                    <a:pt x="159728" y="1140958"/>
                  </a:lnTo>
                  <a:lnTo>
                    <a:pt x="159329" y="1143809"/>
                  </a:lnTo>
                  <a:lnTo>
                    <a:pt x="158109" y="1152338"/>
                  </a:lnTo>
                  <a:lnTo>
                    <a:pt x="157255" y="1158202"/>
                  </a:lnTo>
                  <a:lnTo>
                    <a:pt x="156556" y="1163094"/>
                  </a:lnTo>
                  <a:lnTo>
                    <a:pt x="155897" y="1168013"/>
                  </a:lnTo>
                  <a:lnTo>
                    <a:pt x="153814" y="1182815"/>
                  </a:lnTo>
                  <a:lnTo>
                    <a:pt x="151774" y="1196924"/>
                  </a:lnTo>
                  <a:lnTo>
                    <a:pt x="151629" y="1197718"/>
                  </a:lnTo>
                  <a:lnTo>
                    <a:pt x="165760" y="1199857"/>
                  </a:lnTo>
                  <a:lnTo>
                    <a:pt x="177205" y="1201641"/>
                  </a:lnTo>
                  <a:lnTo>
                    <a:pt x="177037" y="1202408"/>
                  </a:lnTo>
                  <a:lnTo>
                    <a:pt x="175949" y="1209325"/>
                  </a:lnTo>
                  <a:lnTo>
                    <a:pt x="177385" y="1210225"/>
                  </a:lnTo>
                  <a:lnTo>
                    <a:pt x="176223" y="1218496"/>
                  </a:lnTo>
                  <a:lnTo>
                    <a:pt x="174927" y="1227409"/>
                  </a:lnTo>
                  <a:lnTo>
                    <a:pt x="173558" y="1236610"/>
                  </a:lnTo>
                  <a:lnTo>
                    <a:pt x="171463" y="1250173"/>
                  </a:lnTo>
                  <a:lnTo>
                    <a:pt x="169353" y="1262869"/>
                  </a:lnTo>
                  <a:lnTo>
                    <a:pt x="165913" y="1283980"/>
                  </a:lnTo>
                  <a:lnTo>
                    <a:pt x="164531" y="1292654"/>
                  </a:lnTo>
                  <a:lnTo>
                    <a:pt x="163368" y="1300303"/>
                  </a:lnTo>
                  <a:lnTo>
                    <a:pt x="163317" y="1300444"/>
                  </a:lnTo>
                  <a:lnTo>
                    <a:pt x="163068" y="1300272"/>
                  </a:lnTo>
                  <a:lnTo>
                    <a:pt x="158356" y="1297072"/>
                  </a:lnTo>
                  <a:lnTo>
                    <a:pt x="154744" y="1319236"/>
                  </a:lnTo>
                  <a:lnTo>
                    <a:pt x="154067" y="1319125"/>
                  </a:lnTo>
                  <a:lnTo>
                    <a:pt x="152904" y="1326271"/>
                  </a:lnTo>
                  <a:lnTo>
                    <a:pt x="132001" y="1322837"/>
                  </a:lnTo>
                  <a:lnTo>
                    <a:pt x="130515" y="1332037"/>
                  </a:lnTo>
                  <a:lnTo>
                    <a:pt x="128471" y="1344039"/>
                  </a:lnTo>
                  <a:lnTo>
                    <a:pt x="127509" y="1343323"/>
                  </a:lnTo>
                  <a:lnTo>
                    <a:pt x="127107" y="1343147"/>
                  </a:lnTo>
                  <a:lnTo>
                    <a:pt x="123411" y="1343319"/>
                  </a:lnTo>
                  <a:lnTo>
                    <a:pt x="120324" y="1342850"/>
                  </a:lnTo>
                  <a:lnTo>
                    <a:pt x="119500" y="1342430"/>
                  </a:lnTo>
                  <a:lnTo>
                    <a:pt x="114636" y="1338705"/>
                  </a:lnTo>
                  <a:lnTo>
                    <a:pt x="113798" y="1338063"/>
                  </a:lnTo>
                  <a:lnTo>
                    <a:pt x="109036" y="1335755"/>
                  </a:lnTo>
                  <a:lnTo>
                    <a:pt x="105675" y="1332713"/>
                  </a:lnTo>
                  <a:lnTo>
                    <a:pt x="102243" y="1330298"/>
                  </a:lnTo>
                  <a:lnTo>
                    <a:pt x="100029" y="1329384"/>
                  </a:lnTo>
                  <a:lnTo>
                    <a:pt x="96805" y="1327124"/>
                  </a:lnTo>
                  <a:lnTo>
                    <a:pt x="93171" y="1325534"/>
                  </a:lnTo>
                  <a:lnTo>
                    <a:pt x="92289" y="1324863"/>
                  </a:lnTo>
                  <a:lnTo>
                    <a:pt x="91950" y="1324760"/>
                  </a:lnTo>
                  <a:lnTo>
                    <a:pt x="90609" y="1324374"/>
                  </a:lnTo>
                  <a:lnTo>
                    <a:pt x="89135" y="1323565"/>
                  </a:lnTo>
                  <a:lnTo>
                    <a:pt x="88217" y="1323061"/>
                  </a:lnTo>
                  <a:lnTo>
                    <a:pt x="86081" y="1322612"/>
                  </a:lnTo>
                  <a:lnTo>
                    <a:pt x="84116" y="1321578"/>
                  </a:lnTo>
                  <a:lnTo>
                    <a:pt x="79644" y="1320235"/>
                  </a:lnTo>
                  <a:lnTo>
                    <a:pt x="77408" y="1320105"/>
                  </a:lnTo>
                  <a:lnTo>
                    <a:pt x="75740" y="1319938"/>
                  </a:lnTo>
                  <a:lnTo>
                    <a:pt x="74066" y="1319094"/>
                  </a:lnTo>
                  <a:lnTo>
                    <a:pt x="71104" y="1317881"/>
                  </a:lnTo>
                  <a:lnTo>
                    <a:pt x="69786" y="1317157"/>
                  </a:lnTo>
                  <a:lnTo>
                    <a:pt x="65847" y="1316203"/>
                  </a:lnTo>
                  <a:lnTo>
                    <a:pt x="62081" y="1316054"/>
                  </a:lnTo>
                  <a:lnTo>
                    <a:pt x="56140" y="1316413"/>
                  </a:lnTo>
                  <a:lnTo>
                    <a:pt x="52546" y="1315413"/>
                  </a:lnTo>
                  <a:lnTo>
                    <a:pt x="48047" y="1315600"/>
                  </a:lnTo>
                  <a:lnTo>
                    <a:pt x="44339" y="1316867"/>
                  </a:lnTo>
                  <a:lnTo>
                    <a:pt x="42562" y="1316588"/>
                  </a:lnTo>
                  <a:lnTo>
                    <a:pt x="41639" y="1316714"/>
                  </a:lnTo>
                  <a:lnTo>
                    <a:pt x="39588" y="1317851"/>
                  </a:lnTo>
                  <a:lnTo>
                    <a:pt x="37697" y="1318435"/>
                  </a:lnTo>
                  <a:lnTo>
                    <a:pt x="36797" y="1319171"/>
                  </a:lnTo>
                  <a:lnTo>
                    <a:pt x="36363" y="1319881"/>
                  </a:lnTo>
                  <a:lnTo>
                    <a:pt x="33758" y="1323444"/>
                  </a:lnTo>
                  <a:lnTo>
                    <a:pt x="32346" y="1328602"/>
                  </a:lnTo>
                  <a:lnTo>
                    <a:pt x="30161" y="1331490"/>
                  </a:lnTo>
                  <a:lnTo>
                    <a:pt x="29172" y="1334867"/>
                  </a:lnTo>
                  <a:lnTo>
                    <a:pt x="27574" y="1337076"/>
                  </a:lnTo>
                  <a:lnTo>
                    <a:pt x="27577" y="1340433"/>
                  </a:lnTo>
                  <a:lnTo>
                    <a:pt x="24814" y="1347888"/>
                  </a:lnTo>
                  <a:lnTo>
                    <a:pt x="24697" y="1349696"/>
                  </a:lnTo>
                  <a:lnTo>
                    <a:pt x="24964" y="1351650"/>
                  </a:lnTo>
                  <a:lnTo>
                    <a:pt x="24763" y="1352101"/>
                  </a:lnTo>
                  <a:lnTo>
                    <a:pt x="23528" y="1352917"/>
                  </a:lnTo>
                  <a:lnTo>
                    <a:pt x="22811" y="1353821"/>
                  </a:lnTo>
                  <a:lnTo>
                    <a:pt x="22488" y="1354836"/>
                  </a:lnTo>
                  <a:lnTo>
                    <a:pt x="22583" y="1356748"/>
                  </a:lnTo>
                  <a:lnTo>
                    <a:pt x="22395" y="1357328"/>
                  </a:lnTo>
                  <a:lnTo>
                    <a:pt x="21759" y="1358198"/>
                  </a:lnTo>
                  <a:lnTo>
                    <a:pt x="20458" y="1358717"/>
                  </a:lnTo>
                  <a:lnTo>
                    <a:pt x="20080" y="1359453"/>
                  </a:lnTo>
                  <a:lnTo>
                    <a:pt x="19883" y="1360750"/>
                  </a:lnTo>
                  <a:lnTo>
                    <a:pt x="19706" y="1360960"/>
                  </a:lnTo>
                  <a:lnTo>
                    <a:pt x="18201" y="1361559"/>
                  </a:lnTo>
                  <a:lnTo>
                    <a:pt x="17713" y="1361937"/>
                  </a:lnTo>
                  <a:lnTo>
                    <a:pt x="14580" y="1366035"/>
                  </a:lnTo>
                  <a:lnTo>
                    <a:pt x="14400" y="1366420"/>
                  </a:lnTo>
                  <a:lnTo>
                    <a:pt x="13831" y="1369744"/>
                  </a:lnTo>
                  <a:lnTo>
                    <a:pt x="13573" y="1370576"/>
                  </a:lnTo>
                  <a:lnTo>
                    <a:pt x="12737" y="1372052"/>
                  </a:lnTo>
                  <a:lnTo>
                    <a:pt x="10393" y="1374784"/>
                  </a:lnTo>
                  <a:lnTo>
                    <a:pt x="9907" y="1375681"/>
                  </a:lnTo>
                  <a:lnTo>
                    <a:pt x="8819" y="1379142"/>
                  </a:lnTo>
                  <a:lnTo>
                    <a:pt x="8279" y="1382229"/>
                  </a:lnTo>
                  <a:lnTo>
                    <a:pt x="7176" y="1384362"/>
                  </a:lnTo>
                  <a:lnTo>
                    <a:pt x="6505" y="1386522"/>
                  </a:lnTo>
                  <a:lnTo>
                    <a:pt x="6103" y="1386839"/>
                  </a:lnTo>
                  <a:lnTo>
                    <a:pt x="5323" y="1386742"/>
                  </a:lnTo>
                  <a:lnTo>
                    <a:pt x="4949" y="1385969"/>
                  </a:lnTo>
                  <a:lnTo>
                    <a:pt x="5245" y="1381893"/>
                  </a:lnTo>
                  <a:lnTo>
                    <a:pt x="4194" y="1377780"/>
                  </a:lnTo>
                  <a:lnTo>
                    <a:pt x="1757" y="1373999"/>
                  </a:lnTo>
                  <a:lnTo>
                    <a:pt x="422" y="1372811"/>
                  </a:lnTo>
                  <a:lnTo>
                    <a:pt x="0" y="1372651"/>
                  </a:lnTo>
                  <a:close/>
                </a:path>
              </a:pathLst>
            </a:custGeom>
            <a:solidFill>
              <a:srgbClr val="FFFAE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" name="pg7"/>
            <p:cNvSpPr/>
            <p:nvPr/>
          </p:nvSpPr>
          <p:spPr>
            <a:xfrm>
              <a:off x="1085209" y="5331055"/>
              <a:ext cx="827796" cy="538254"/>
            </a:xfrm>
            <a:custGeom>
              <a:avLst/>
              <a:gdLst/>
              <a:ahLst/>
              <a:cxnLst/>
              <a:rect l="0" t="0" r="0" b="0"/>
              <a:pathLst>
                <a:path w="827796" h="538254">
                  <a:moveTo>
                    <a:pt x="314517" y="185196"/>
                  </a:moveTo>
                  <a:lnTo>
                    <a:pt x="314818" y="184997"/>
                  </a:lnTo>
                  <a:lnTo>
                    <a:pt x="315207" y="184704"/>
                  </a:lnTo>
                  <a:lnTo>
                    <a:pt x="316509" y="183590"/>
                  </a:lnTo>
                  <a:lnTo>
                    <a:pt x="317139" y="183045"/>
                  </a:lnTo>
                  <a:lnTo>
                    <a:pt x="318021" y="182627"/>
                  </a:lnTo>
                  <a:lnTo>
                    <a:pt x="318663" y="182371"/>
                  </a:lnTo>
                  <a:lnTo>
                    <a:pt x="319232" y="182219"/>
                  </a:lnTo>
                  <a:lnTo>
                    <a:pt x="319423" y="182191"/>
                  </a:lnTo>
                  <a:lnTo>
                    <a:pt x="319904" y="182207"/>
                  </a:lnTo>
                  <a:lnTo>
                    <a:pt x="320387" y="182325"/>
                  </a:lnTo>
                  <a:lnTo>
                    <a:pt x="321046" y="183419"/>
                  </a:lnTo>
                  <a:lnTo>
                    <a:pt x="321834" y="184109"/>
                  </a:lnTo>
                  <a:lnTo>
                    <a:pt x="322029" y="184132"/>
                  </a:lnTo>
                  <a:lnTo>
                    <a:pt x="322371" y="183961"/>
                  </a:lnTo>
                  <a:lnTo>
                    <a:pt x="323267" y="183705"/>
                  </a:lnTo>
                  <a:lnTo>
                    <a:pt x="323726" y="183682"/>
                  </a:lnTo>
                  <a:lnTo>
                    <a:pt x="324273" y="183728"/>
                  </a:lnTo>
                  <a:lnTo>
                    <a:pt x="324435" y="183750"/>
                  </a:lnTo>
                  <a:lnTo>
                    <a:pt x="325229" y="183849"/>
                  </a:lnTo>
                  <a:lnTo>
                    <a:pt x="325780" y="183880"/>
                  </a:lnTo>
                  <a:lnTo>
                    <a:pt x="325896" y="184014"/>
                  </a:lnTo>
                  <a:lnTo>
                    <a:pt x="326083" y="184105"/>
                  </a:lnTo>
                  <a:lnTo>
                    <a:pt x="326490" y="184388"/>
                  </a:lnTo>
                  <a:lnTo>
                    <a:pt x="327247" y="184768"/>
                  </a:lnTo>
                  <a:lnTo>
                    <a:pt x="327532" y="184879"/>
                  </a:lnTo>
                  <a:lnTo>
                    <a:pt x="327969" y="185069"/>
                  </a:lnTo>
                  <a:lnTo>
                    <a:pt x="330671" y="185062"/>
                  </a:lnTo>
                  <a:lnTo>
                    <a:pt x="332098" y="184860"/>
                  </a:lnTo>
                  <a:lnTo>
                    <a:pt x="332236" y="184773"/>
                  </a:lnTo>
                  <a:lnTo>
                    <a:pt x="332575" y="184723"/>
                  </a:lnTo>
                  <a:lnTo>
                    <a:pt x="333153" y="184609"/>
                  </a:lnTo>
                  <a:lnTo>
                    <a:pt x="333807" y="184387"/>
                  </a:lnTo>
                  <a:lnTo>
                    <a:pt x="334040" y="184368"/>
                  </a:lnTo>
                  <a:lnTo>
                    <a:pt x="334424" y="184246"/>
                  </a:lnTo>
                  <a:lnTo>
                    <a:pt x="334574" y="184185"/>
                  </a:lnTo>
                  <a:lnTo>
                    <a:pt x="335151" y="183876"/>
                  </a:lnTo>
                  <a:lnTo>
                    <a:pt x="335826" y="183598"/>
                  </a:lnTo>
                  <a:lnTo>
                    <a:pt x="337026" y="183046"/>
                  </a:lnTo>
                  <a:lnTo>
                    <a:pt x="341038" y="181273"/>
                  </a:lnTo>
                  <a:lnTo>
                    <a:pt x="341482" y="181006"/>
                  </a:lnTo>
                  <a:lnTo>
                    <a:pt x="341750" y="180876"/>
                  </a:lnTo>
                  <a:lnTo>
                    <a:pt x="342741" y="180331"/>
                  </a:lnTo>
                  <a:lnTo>
                    <a:pt x="343829" y="179740"/>
                  </a:lnTo>
                  <a:lnTo>
                    <a:pt x="345935" y="178604"/>
                  </a:lnTo>
                  <a:lnTo>
                    <a:pt x="349597" y="175810"/>
                  </a:lnTo>
                  <a:lnTo>
                    <a:pt x="350349" y="175231"/>
                  </a:lnTo>
                  <a:lnTo>
                    <a:pt x="350902" y="174796"/>
                  </a:lnTo>
                  <a:lnTo>
                    <a:pt x="352553" y="173572"/>
                  </a:lnTo>
                  <a:lnTo>
                    <a:pt x="352789" y="173428"/>
                  </a:lnTo>
                  <a:lnTo>
                    <a:pt x="353245" y="173130"/>
                  </a:lnTo>
                  <a:lnTo>
                    <a:pt x="354022" y="172799"/>
                  </a:lnTo>
                  <a:lnTo>
                    <a:pt x="354687" y="172608"/>
                  </a:lnTo>
                  <a:lnTo>
                    <a:pt x="355610" y="172246"/>
                  </a:lnTo>
                  <a:lnTo>
                    <a:pt x="355874" y="172116"/>
                  </a:lnTo>
                  <a:lnTo>
                    <a:pt x="357046" y="171522"/>
                  </a:lnTo>
                  <a:lnTo>
                    <a:pt x="357439" y="171175"/>
                  </a:lnTo>
                  <a:lnTo>
                    <a:pt x="357835" y="170938"/>
                  </a:lnTo>
                  <a:lnTo>
                    <a:pt x="358235" y="170584"/>
                  </a:lnTo>
                  <a:lnTo>
                    <a:pt x="358740" y="170035"/>
                  </a:lnTo>
                  <a:lnTo>
                    <a:pt x="358758" y="169905"/>
                  </a:lnTo>
                  <a:lnTo>
                    <a:pt x="359314" y="169353"/>
                  </a:lnTo>
                  <a:lnTo>
                    <a:pt x="361282" y="168651"/>
                  </a:lnTo>
                  <a:lnTo>
                    <a:pt x="364783" y="165777"/>
                  </a:lnTo>
                  <a:lnTo>
                    <a:pt x="366129" y="164431"/>
                  </a:lnTo>
                  <a:lnTo>
                    <a:pt x="366345" y="164195"/>
                  </a:lnTo>
                  <a:lnTo>
                    <a:pt x="368637" y="160623"/>
                  </a:lnTo>
                  <a:lnTo>
                    <a:pt x="369657" y="159510"/>
                  </a:lnTo>
                  <a:lnTo>
                    <a:pt x="370157" y="158912"/>
                  </a:lnTo>
                  <a:lnTo>
                    <a:pt x="370178" y="158782"/>
                  </a:lnTo>
                  <a:lnTo>
                    <a:pt x="370328" y="158698"/>
                  </a:lnTo>
                  <a:lnTo>
                    <a:pt x="371643" y="157056"/>
                  </a:lnTo>
                  <a:lnTo>
                    <a:pt x="371977" y="156758"/>
                  </a:lnTo>
                  <a:lnTo>
                    <a:pt x="374231" y="153792"/>
                  </a:lnTo>
                  <a:lnTo>
                    <a:pt x="374804" y="153236"/>
                  </a:lnTo>
                  <a:lnTo>
                    <a:pt x="375181" y="152935"/>
                  </a:lnTo>
                  <a:lnTo>
                    <a:pt x="376170" y="152024"/>
                  </a:lnTo>
                  <a:lnTo>
                    <a:pt x="376593" y="151639"/>
                  </a:lnTo>
                  <a:lnTo>
                    <a:pt x="376710" y="151506"/>
                  </a:lnTo>
                  <a:lnTo>
                    <a:pt x="376941" y="151261"/>
                  </a:lnTo>
                  <a:lnTo>
                    <a:pt x="377657" y="150513"/>
                  </a:lnTo>
                  <a:lnTo>
                    <a:pt x="378302" y="149833"/>
                  </a:lnTo>
                  <a:lnTo>
                    <a:pt x="378661" y="149462"/>
                  </a:lnTo>
                  <a:lnTo>
                    <a:pt x="379662" y="148711"/>
                  </a:lnTo>
                  <a:lnTo>
                    <a:pt x="381356" y="147145"/>
                  </a:lnTo>
                  <a:lnTo>
                    <a:pt x="382540" y="146234"/>
                  </a:lnTo>
                  <a:lnTo>
                    <a:pt x="383278" y="145487"/>
                  </a:lnTo>
                  <a:lnTo>
                    <a:pt x="385124" y="144000"/>
                  </a:lnTo>
                  <a:lnTo>
                    <a:pt x="388208" y="140829"/>
                  </a:lnTo>
                  <a:lnTo>
                    <a:pt x="390004" y="139503"/>
                  </a:lnTo>
                  <a:lnTo>
                    <a:pt x="391280" y="137700"/>
                  </a:lnTo>
                  <a:lnTo>
                    <a:pt x="392003" y="136678"/>
                  </a:lnTo>
                  <a:lnTo>
                    <a:pt x="392630" y="135657"/>
                  </a:lnTo>
                  <a:lnTo>
                    <a:pt x="392974" y="135298"/>
                  </a:lnTo>
                  <a:lnTo>
                    <a:pt x="392995" y="135169"/>
                  </a:lnTo>
                  <a:lnTo>
                    <a:pt x="393145" y="135127"/>
                  </a:lnTo>
                  <a:lnTo>
                    <a:pt x="393595" y="134654"/>
                  </a:lnTo>
                  <a:lnTo>
                    <a:pt x="394612" y="133394"/>
                  </a:lnTo>
                  <a:lnTo>
                    <a:pt x="394806" y="133004"/>
                  </a:lnTo>
                  <a:lnTo>
                    <a:pt x="395867" y="131872"/>
                  </a:lnTo>
                  <a:lnTo>
                    <a:pt x="396452" y="131331"/>
                  </a:lnTo>
                  <a:lnTo>
                    <a:pt x="398112" y="130409"/>
                  </a:lnTo>
                  <a:lnTo>
                    <a:pt x="399416" y="129684"/>
                  </a:lnTo>
                  <a:lnTo>
                    <a:pt x="401778" y="127909"/>
                  </a:lnTo>
                  <a:lnTo>
                    <a:pt x="403277" y="126773"/>
                  </a:lnTo>
                  <a:lnTo>
                    <a:pt x="405291" y="125575"/>
                  </a:lnTo>
                  <a:lnTo>
                    <a:pt x="405631" y="125169"/>
                  </a:lnTo>
                  <a:lnTo>
                    <a:pt x="406433" y="124074"/>
                  </a:lnTo>
                  <a:lnTo>
                    <a:pt x="406841" y="123365"/>
                  </a:lnTo>
                  <a:lnTo>
                    <a:pt x="407783" y="122352"/>
                  </a:lnTo>
                  <a:lnTo>
                    <a:pt x="408154" y="121951"/>
                  </a:lnTo>
                  <a:lnTo>
                    <a:pt x="408803" y="121087"/>
                  </a:lnTo>
                  <a:lnTo>
                    <a:pt x="409195" y="120565"/>
                  </a:lnTo>
                  <a:lnTo>
                    <a:pt x="409627" y="119806"/>
                  </a:lnTo>
                  <a:lnTo>
                    <a:pt x="410183" y="119379"/>
                  </a:lnTo>
                  <a:lnTo>
                    <a:pt x="410433" y="119360"/>
                  </a:lnTo>
                  <a:lnTo>
                    <a:pt x="411809" y="118865"/>
                  </a:lnTo>
                  <a:lnTo>
                    <a:pt x="412210" y="118686"/>
                  </a:lnTo>
                  <a:lnTo>
                    <a:pt x="412849" y="118152"/>
                  </a:lnTo>
                  <a:lnTo>
                    <a:pt x="413958" y="117035"/>
                  </a:lnTo>
                  <a:lnTo>
                    <a:pt x="414560" y="116041"/>
                  </a:lnTo>
                  <a:lnTo>
                    <a:pt x="415159" y="115054"/>
                  </a:lnTo>
                  <a:lnTo>
                    <a:pt x="415685" y="114409"/>
                  </a:lnTo>
                  <a:lnTo>
                    <a:pt x="416886" y="112435"/>
                  </a:lnTo>
                  <a:lnTo>
                    <a:pt x="417594" y="111616"/>
                  </a:lnTo>
                  <a:lnTo>
                    <a:pt x="418061" y="111174"/>
                  </a:lnTo>
                  <a:lnTo>
                    <a:pt x="418778" y="110472"/>
                  </a:lnTo>
                  <a:lnTo>
                    <a:pt x="419489" y="109325"/>
                  </a:lnTo>
                  <a:lnTo>
                    <a:pt x="421260" y="108022"/>
                  </a:lnTo>
                  <a:lnTo>
                    <a:pt x="421406" y="107896"/>
                  </a:lnTo>
                  <a:lnTo>
                    <a:pt x="423059" y="106071"/>
                  </a:lnTo>
                  <a:lnTo>
                    <a:pt x="423448" y="105773"/>
                  </a:lnTo>
                  <a:lnTo>
                    <a:pt x="425168" y="104440"/>
                  </a:lnTo>
                  <a:lnTo>
                    <a:pt x="425895" y="103590"/>
                  </a:lnTo>
                  <a:lnTo>
                    <a:pt x="426269" y="103091"/>
                  </a:lnTo>
                  <a:lnTo>
                    <a:pt x="427513" y="102172"/>
                  </a:lnTo>
                  <a:lnTo>
                    <a:pt x="427942" y="101760"/>
                  </a:lnTo>
                  <a:lnTo>
                    <a:pt x="428292" y="101505"/>
                  </a:lnTo>
                  <a:lnTo>
                    <a:pt x="429083" y="101208"/>
                  </a:lnTo>
                  <a:lnTo>
                    <a:pt x="429464" y="101181"/>
                  </a:lnTo>
                  <a:lnTo>
                    <a:pt x="430190" y="101220"/>
                  </a:lnTo>
                  <a:lnTo>
                    <a:pt x="431146" y="101124"/>
                  </a:lnTo>
                  <a:lnTo>
                    <a:pt x="431680" y="100872"/>
                  </a:lnTo>
                  <a:lnTo>
                    <a:pt x="431830" y="100869"/>
                  </a:lnTo>
                  <a:lnTo>
                    <a:pt x="432258" y="100610"/>
                  </a:lnTo>
                  <a:lnTo>
                    <a:pt x="433164" y="100248"/>
                  </a:lnTo>
                  <a:lnTo>
                    <a:pt x="433422" y="100229"/>
                  </a:lnTo>
                  <a:lnTo>
                    <a:pt x="433766" y="100015"/>
                  </a:lnTo>
                  <a:lnTo>
                    <a:pt x="433907" y="99843"/>
                  </a:lnTo>
                  <a:lnTo>
                    <a:pt x="434098" y="99592"/>
                  </a:lnTo>
                  <a:lnTo>
                    <a:pt x="434417" y="99097"/>
                  </a:lnTo>
                  <a:lnTo>
                    <a:pt x="434717" y="98860"/>
                  </a:lnTo>
                  <a:lnTo>
                    <a:pt x="436128" y="97184"/>
                  </a:lnTo>
                  <a:lnTo>
                    <a:pt x="436728" y="96326"/>
                  </a:lnTo>
                  <a:lnTo>
                    <a:pt x="438379" y="95042"/>
                  </a:lnTo>
                  <a:lnTo>
                    <a:pt x="438976" y="94543"/>
                  </a:lnTo>
                  <a:lnTo>
                    <a:pt x="439656" y="93906"/>
                  </a:lnTo>
                  <a:lnTo>
                    <a:pt x="439893" y="93743"/>
                  </a:lnTo>
                  <a:lnTo>
                    <a:pt x="440451" y="93285"/>
                  </a:lnTo>
                  <a:lnTo>
                    <a:pt x="442066" y="90739"/>
                  </a:lnTo>
                  <a:lnTo>
                    <a:pt x="442573" y="90061"/>
                  </a:lnTo>
                  <a:lnTo>
                    <a:pt x="443011" y="89508"/>
                  </a:lnTo>
                  <a:lnTo>
                    <a:pt x="443532" y="89059"/>
                  </a:lnTo>
                  <a:lnTo>
                    <a:pt x="446626" y="86982"/>
                  </a:lnTo>
                  <a:lnTo>
                    <a:pt x="448508" y="85080"/>
                  </a:lnTo>
                  <a:lnTo>
                    <a:pt x="451190" y="82440"/>
                  </a:lnTo>
                  <a:lnTo>
                    <a:pt x="452510" y="81647"/>
                  </a:lnTo>
                  <a:lnTo>
                    <a:pt x="453493" y="81197"/>
                  </a:lnTo>
                  <a:lnTo>
                    <a:pt x="454698" y="80717"/>
                  </a:lnTo>
                  <a:lnTo>
                    <a:pt x="454965" y="80538"/>
                  </a:lnTo>
                  <a:lnTo>
                    <a:pt x="455106" y="80481"/>
                  </a:lnTo>
                  <a:lnTo>
                    <a:pt x="457771" y="78537"/>
                  </a:lnTo>
                  <a:lnTo>
                    <a:pt x="457987" y="78393"/>
                  </a:lnTo>
                  <a:lnTo>
                    <a:pt x="458457" y="78244"/>
                  </a:lnTo>
                  <a:lnTo>
                    <a:pt x="460682" y="77970"/>
                  </a:lnTo>
                  <a:lnTo>
                    <a:pt x="461430" y="77669"/>
                  </a:lnTo>
                  <a:lnTo>
                    <a:pt x="462177" y="77306"/>
                  </a:lnTo>
                  <a:lnTo>
                    <a:pt x="464317" y="75779"/>
                  </a:lnTo>
                  <a:lnTo>
                    <a:pt x="464587" y="75577"/>
                  </a:lnTo>
                  <a:lnTo>
                    <a:pt x="466806" y="73645"/>
                  </a:lnTo>
                  <a:lnTo>
                    <a:pt x="467993" y="73066"/>
                  </a:lnTo>
                  <a:lnTo>
                    <a:pt x="468856" y="72376"/>
                  </a:lnTo>
                  <a:lnTo>
                    <a:pt x="469461" y="71983"/>
                  </a:lnTo>
                  <a:lnTo>
                    <a:pt x="470232" y="71636"/>
                  </a:lnTo>
                  <a:lnTo>
                    <a:pt x="470960" y="71469"/>
                  </a:lnTo>
                  <a:lnTo>
                    <a:pt x="472030" y="71076"/>
                  </a:lnTo>
                  <a:lnTo>
                    <a:pt x="472330" y="70970"/>
                  </a:lnTo>
                  <a:lnTo>
                    <a:pt x="472528" y="70901"/>
                  </a:lnTo>
                  <a:lnTo>
                    <a:pt x="473061" y="70623"/>
                  </a:lnTo>
                  <a:lnTo>
                    <a:pt x="475594" y="68874"/>
                  </a:lnTo>
                  <a:lnTo>
                    <a:pt x="483398" y="63271"/>
                  </a:lnTo>
                  <a:lnTo>
                    <a:pt x="528771" y="30696"/>
                  </a:lnTo>
                  <a:lnTo>
                    <a:pt x="546334" y="18077"/>
                  </a:lnTo>
                  <a:lnTo>
                    <a:pt x="547773" y="16446"/>
                  </a:lnTo>
                  <a:lnTo>
                    <a:pt x="549035" y="14751"/>
                  </a:lnTo>
                  <a:lnTo>
                    <a:pt x="550273" y="13204"/>
                  </a:lnTo>
                  <a:lnTo>
                    <a:pt x="551118" y="12095"/>
                  </a:lnTo>
                  <a:lnTo>
                    <a:pt x="551772" y="11226"/>
                  </a:lnTo>
                  <a:lnTo>
                    <a:pt x="552489" y="10419"/>
                  </a:lnTo>
                  <a:lnTo>
                    <a:pt x="553465" y="9463"/>
                  </a:lnTo>
                  <a:lnTo>
                    <a:pt x="554401" y="8461"/>
                  </a:lnTo>
                  <a:lnTo>
                    <a:pt x="555141" y="7546"/>
                  </a:lnTo>
                  <a:lnTo>
                    <a:pt x="555990" y="6483"/>
                  </a:lnTo>
                  <a:lnTo>
                    <a:pt x="556598" y="5546"/>
                  </a:lnTo>
                  <a:lnTo>
                    <a:pt x="557144" y="4784"/>
                  </a:lnTo>
                  <a:lnTo>
                    <a:pt x="558208" y="2933"/>
                  </a:lnTo>
                  <a:lnTo>
                    <a:pt x="558493" y="2019"/>
                  </a:lnTo>
                  <a:lnTo>
                    <a:pt x="558864" y="1257"/>
                  </a:lnTo>
                  <a:lnTo>
                    <a:pt x="559188" y="975"/>
                  </a:lnTo>
                  <a:lnTo>
                    <a:pt x="560339" y="563"/>
                  </a:lnTo>
                  <a:lnTo>
                    <a:pt x="560882" y="388"/>
                  </a:lnTo>
                  <a:lnTo>
                    <a:pt x="561511" y="171"/>
                  </a:lnTo>
                  <a:lnTo>
                    <a:pt x="562815" y="0"/>
                  </a:lnTo>
                  <a:lnTo>
                    <a:pt x="564008" y="68"/>
                  </a:lnTo>
                  <a:lnTo>
                    <a:pt x="565223" y="114"/>
                  </a:lnTo>
                  <a:lnTo>
                    <a:pt x="566373" y="201"/>
                  </a:lnTo>
                  <a:lnTo>
                    <a:pt x="567674" y="400"/>
                  </a:lnTo>
                  <a:lnTo>
                    <a:pt x="568892" y="579"/>
                  </a:lnTo>
                  <a:lnTo>
                    <a:pt x="570018" y="754"/>
                  </a:lnTo>
                  <a:lnTo>
                    <a:pt x="573837" y="1478"/>
                  </a:lnTo>
                  <a:lnTo>
                    <a:pt x="575876" y="2049"/>
                  </a:lnTo>
                  <a:lnTo>
                    <a:pt x="577437" y="2510"/>
                  </a:lnTo>
                  <a:lnTo>
                    <a:pt x="578717" y="2990"/>
                  </a:lnTo>
                  <a:lnTo>
                    <a:pt x="580172" y="3558"/>
                  </a:lnTo>
                  <a:lnTo>
                    <a:pt x="582101" y="4480"/>
                  </a:lnTo>
                  <a:lnTo>
                    <a:pt x="583315" y="5154"/>
                  </a:lnTo>
                  <a:lnTo>
                    <a:pt x="584355" y="5767"/>
                  </a:lnTo>
                  <a:lnTo>
                    <a:pt x="585657" y="6575"/>
                  </a:lnTo>
                  <a:lnTo>
                    <a:pt x="586374" y="6948"/>
                  </a:lnTo>
                  <a:lnTo>
                    <a:pt x="588562" y="8129"/>
                  </a:lnTo>
                  <a:lnTo>
                    <a:pt x="589668" y="8849"/>
                  </a:lnTo>
                  <a:lnTo>
                    <a:pt x="591208" y="9615"/>
                  </a:lnTo>
                  <a:lnTo>
                    <a:pt x="592552" y="10053"/>
                  </a:lnTo>
                  <a:lnTo>
                    <a:pt x="593678" y="10663"/>
                  </a:lnTo>
                  <a:lnTo>
                    <a:pt x="594568" y="11166"/>
                  </a:lnTo>
                  <a:lnTo>
                    <a:pt x="598037" y="13090"/>
                  </a:lnTo>
                  <a:lnTo>
                    <a:pt x="600423" y="14488"/>
                  </a:lnTo>
                  <a:lnTo>
                    <a:pt x="602200" y="15276"/>
                  </a:lnTo>
                  <a:lnTo>
                    <a:pt x="604371" y="16301"/>
                  </a:lnTo>
                  <a:lnTo>
                    <a:pt x="606127" y="17025"/>
                  </a:lnTo>
                  <a:lnTo>
                    <a:pt x="607842" y="17768"/>
                  </a:lnTo>
                  <a:lnTo>
                    <a:pt x="609661" y="18271"/>
                  </a:lnTo>
                  <a:lnTo>
                    <a:pt x="611248" y="18515"/>
                  </a:lnTo>
                  <a:lnTo>
                    <a:pt x="612485" y="18820"/>
                  </a:lnTo>
                  <a:lnTo>
                    <a:pt x="613633" y="19193"/>
                  </a:lnTo>
                  <a:lnTo>
                    <a:pt x="614371" y="19520"/>
                  </a:lnTo>
                  <a:lnTo>
                    <a:pt x="615195" y="19806"/>
                  </a:lnTo>
                  <a:lnTo>
                    <a:pt x="616193" y="20263"/>
                  </a:lnTo>
                  <a:lnTo>
                    <a:pt x="616625" y="20526"/>
                  </a:lnTo>
                  <a:lnTo>
                    <a:pt x="617038" y="20659"/>
                  </a:lnTo>
                  <a:lnTo>
                    <a:pt x="617387" y="20682"/>
                  </a:lnTo>
                  <a:lnTo>
                    <a:pt x="617539" y="20682"/>
                  </a:lnTo>
                  <a:lnTo>
                    <a:pt x="617734" y="20637"/>
                  </a:lnTo>
                  <a:lnTo>
                    <a:pt x="617884" y="20595"/>
                  </a:lnTo>
                  <a:lnTo>
                    <a:pt x="618103" y="20507"/>
                  </a:lnTo>
                  <a:lnTo>
                    <a:pt x="618405" y="20401"/>
                  </a:lnTo>
                  <a:lnTo>
                    <a:pt x="618624" y="20336"/>
                  </a:lnTo>
                  <a:lnTo>
                    <a:pt x="619796" y="20225"/>
                  </a:lnTo>
                  <a:lnTo>
                    <a:pt x="620729" y="20141"/>
                  </a:lnTo>
                  <a:lnTo>
                    <a:pt x="621619" y="20164"/>
                  </a:lnTo>
                  <a:lnTo>
                    <a:pt x="622162" y="20298"/>
                  </a:lnTo>
                  <a:lnTo>
                    <a:pt x="622797" y="20418"/>
                  </a:lnTo>
                  <a:lnTo>
                    <a:pt x="625156" y="20865"/>
                  </a:lnTo>
                  <a:lnTo>
                    <a:pt x="625894" y="21021"/>
                  </a:lnTo>
                  <a:lnTo>
                    <a:pt x="626631" y="21196"/>
                  </a:lnTo>
                  <a:lnTo>
                    <a:pt x="627932" y="21589"/>
                  </a:lnTo>
                  <a:lnTo>
                    <a:pt x="629344" y="21810"/>
                  </a:lnTo>
                  <a:lnTo>
                    <a:pt x="630060" y="21897"/>
                  </a:lnTo>
                  <a:lnTo>
                    <a:pt x="631059" y="21901"/>
                  </a:lnTo>
                  <a:lnTo>
                    <a:pt x="631949" y="21878"/>
                  </a:lnTo>
                  <a:lnTo>
                    <a:pt x="633337" y="21596"/>
                  </a:lnTo>
                  <a:lnTo>
                    <a:pt x="633879" y="21448"/>
                  </a:lnTo>
                  <a:lnTo>
                    <a:pt x="635225" y="21254"/>
                  </a:lnTo>
                  <a:lnTo>
                    <a:pt x="636376" y="20884"/>
                  </a:lnTo>
                  <a:lnTo>
                    <a:pt x="637308" y="20514"/>
                  </a:lnTo>
                  <a:lnTo>
                    <a:pt x="638400" y="20130"/>
                  </a:lnTo>
                  <a:lnTo>
                    <a:pt x="638657" y="20038"/>
                  </a:lnTo>
                  <a:lnTo>
                    <a:pt x="639524" y="19844"/>
                  </a:lnTo>
                  <a:lnTo>
                    <a:pt x="640459" y="19733"/>
                  </a:lnTo>
                  <a:lnTo>
                    <a:pt x="641043" y="19779"/>
                  </a:lnTo>
                  <a:lnTo>
                    <a:pt x="641955" y="19802"/>
                  </a:lnTo>
                  <a:lnTo>
                    <a:pt x="642476" y="19889"/>
                  </a:lnTo>
                  <a:lnTo>
                    <a:pt x="642866" y="19977"/>
                  </a:lnTo>
                  <a:lnTo>
                    <a:pt x="643169" y="20065"/>
                  </a:lnTo>
                  <a:lnTo>
                    <a:pt x="643453" y="20130"/>
                  </a:lnTo>
                  <a:lnTo>
                    <a:pt x="643735" y="20175"/>
                  </a:lnTo>
                  <a:lnTo>
                    <a:pt x="644038" y="20240"/>
                  </a:lnTo>
                  <a:lnTo>
                    <a:pt x="644362" y="20240"/>
                  </a:lnTo>
                  <a:lnTo>
                    <a:pt x="644667" y="20263"/>
                  </a:lnTo>
                  <a:lnTo>
                    <a:pt x="645231" y="20221"/>
                  </a:lnTo>
                  <a:lnTo>
                    <a:pt x="645579" y="20156"/>
                  </a:lnTo>
                  <a:lnTo>
                    <a:pt x="645881" y="20114"/>
                  </a:lnTo>
                  <a:lnTo>
                    <a:pt x="646188" y="20047"/>
                  </a:lnTo>
                  <a:lnTo>
                    <a:pt x="646751" y="19920"/>
                  </a:lnTo>
                  <a:lnTo>
                    <a:pt x="647098" y="19809"/>
                  </a:lnTo>
                  <a:lnTo>
                    <a:pt x="647665" y="19482"/>
                  </a:lnTo>
                  <a:lnTo>
                    <a:pt x="647881" y="19265"/>
                  </a:lnTo>
                  <a:lnTo>
                    <a:pt x="648142" y="19070"/>
                  </a:lnTo>
                  <a:lnTo>
                    <a:pt x="648381" y="18853"/>
                  </a:lnTo>
                  <a:lnTo>
                    <a:pt x="648618" y="18678"/>
                  </a:lnTo>
                  <a:lnTo>
                    <a:pt x="649400" y="18179"/>
                  </a:lnTo>
                  <a:lnTo>
                    <a:pt x="649967" y="17851"/>
                  </a:lnTo>
                  <a:lnTo>
                    <a:pt x="651031" y="17329"/>
                  </a:lnTo>
                  <a:lnTo>
                    <a:pt x="651313" y="17222"/>
                  </a:lnTo>
                  <a:lnTo>
                    <a:pt x="651595" y="17070"/>
                  </a:lnTo>
                  <a:lnTo>
                    <a:pt x="651856" y="16960"/>
                  </a:lnTo>
                  <a:lnTo>
                    <a:pt x="652158" y="16918"/>
                  </a:lnTo>
                  <a:lnTo>
                    <a:pt x="652464" y="16899"/>
                  </a:lnTo>
                  <a:lnTo>
                    <a:pt x="652746" y="16918"/>
                  </a:lnTo>
                  <a:lnTo>
                    <a:pt x="653894" y="17184"/>
                  </a:lnTo>
                  <a:lnTo>
                    <a:pt x="654155" y="17268"/>
                  </a:lnTo>
                  <a:lnTo>
                    <a:pt x="654437" y="17402"/>
                  </a:lnTo>
                  <a:lnTo>
                    <a:pt x="654698" y="17509"/>
                  </a:lnTo>
                  <a:lnTo>
                    <a:pt x="655219" y="17683"/>
                  </a:lnTo>
                  <a:lnTo>
                    <a:pt x="655522" y="17707"/>
                  </a:lnTo>
                  <a:lnTo>
                    <a:pt x="656151" y="17664"/>
                  </a:lnTo>
                  <a:lnTo>
                    <a:pt x="656433" y="17600"/>
                  </a:lnTo>
                  <a:lnTo>
                    <a:pt x="656999" y="17405"/>
                  </a:lnTo>
                  <a:lnTo>
                    <a:pt x="657281" y="17295"/>
                  </a:lnTo>
                  <a:lnTo>
                    <a:pt x="657563" y="17166"/>
                  </a:lnTo>
                  <a:lnTo>
                    <a:pt x="657845" y="17013"/>
                  </a:lnTo>
                  <a:lnTo>
                    <a:pt x="658126" y="16925"/>
                  </a:lnTo>
                  <a:lnTo>
                    <a:pt x="658411" y="16925"/>
                  </a:lnTo>
                  <a:lnTo>
                    <a:pt x="658690" y="17100"/>
                  </a:lnTo>
                  <a:lnTo>
                    <a:pt x="658864" y="17321"/>
                  </a:lnTo>
                  <a:lnTo>
                    <a:pt x="659083" y="17539"/>
                  </a:lnTo>
                  <a:lnTo>
                    <a:pt x="659319" y="17714"/>
                  </a:lnTo>
                  <a:lnTo>
                    <a:pt x="659580" y="17866"/>
                  </a:lnTo>
                  <a:lnTo>
                    <a:pt x="659841" y="17977"/>
                  </a:lnTo>
                  <a:lnTo>
                    <a:pt x="660123" y="18060"/>
                  </a:lnTo>
                  <a:lnTo>
                    <a:pt x="660384" y="18171"/>
                  </a:lnTo>
                  <a:lnTo>
                    <a:pt x="660686" y="18236"/>
                  </a:lnTo>
                  <a:lnTo>
                    <a:pt x="660968" y="18236"/>
                  </a:lnTo>
                  <a:lnTo>
                    <a:pt x="661250" y="18194"/>
                  </a:lnTo>
                  <a:lnTo>
                    <a:pt x="661511" y="18106"/>
                  </a:lnTo>
                  <a:lnTo>
                    <a:pt x="661793" y="17958"/>
                  </a:lnTo>
                  <a:lnTo>
                    <a:pt x="662053" y="17870"/>
                  </a:lnTo>
                  <a:lnTo>
                    <a:pt x="662338" y="17718"/>
                  </a:lnTo>
                  <a:lnTo>
                    <a:pt x="662599" y="17607"/>
                  </a:lnTo>
                  <a:lnTo>
                    <a:pt x="662881" y="17519"/>
                  </a:lnTo>
                  <a:lnTo>
                    <a:pt x="663195" y="17531"/>
                  </a:lnTo>
                  <a:lnTo>
                    <a:pt x="663510" y="17589"/>
                  </a:lnTo>
                  <a:lnTo>
                    <a:pt x="663834" y="17676"/>
                  </a:lnTo>
                  <a:lnTo>
                    <a:pt x="664137" y="17828"/>
                  </a:lnTo>
                  <a:lnTo>
                    <a:pt x="664397" y="17939"/>
                  </a:lnTo>
                  <a:lnTo>
                    <a:pt x="664832" y="18178"/>
                  </a:lnTo>
                  <a:lnTo>
                    <a:pt x="665722" y="18613"/>
                  </a:lnTo>
                  <a:lnTo>
                    <a:pt x="666004" y="18724"/>
                  </a:lnTo>
                  <a:lnTo>
                    <a:pt x="666265" y="18835"/>
                  </a:lnTo>
                  <a:lnTo>
                    <a:pt x="666568" y="18941"/>
                  </a:lnTo>
                  <a:lnTo>
                    <a:pt x="666981" y="19181"/>
                  </a:lnTo>
                  <a:lnTo>
                    <a:pt x="668175" y="19532"/>
                  </a:lnTo>
                  <a:lnTo>
                    <a:pt x="668564" y="19664"/>
                  </a:lnTo>
                  <a:lnTo>
                    <a:pt x="669214" y="19753"/>
                  </a:lnTo>
                  <a:lnTo>
                    <a:pt x="670039" y="19885"/>
                  </a:lnTo>
                  <a:lnTo>
                    <a:pt x="671472" y="19885"/>
                  </a:lnTo>
                  <a:lnTo>
                    <a:pt x="671775" y="19951"/>
                  </a:lnTo>
                  <a:lnTo>
                    <a:pt x="672946" y="20106"/>
                  </a:lnTo>
                  <a:lnTo>
                    <a:pt x="673576" y="20236"/>
                  </a:lnTo>
                  <a:lnTo>
                    <a:pt x="673879" y="20324"/>
                  </a:lnTo>
                  <a:lnTo>
                    <a:pt x="674160" y="20415"/>
                  </a:lnTo>
                  <a:lnTo>
                    <a:pt x="674443" y="20545"/>
                  </a:lnTo>
                  <a:lnTo>
                    <a:pt x="674748" y="20674"/>
                  </a:lnTo>
                  <a:lnTo>
                    <a:pt x="675291" y="20937"/>
                  </a:lnTo>
                  <a:lnTo>
                    <a:pt x="675552" y="21071"/>
                  </a:lnTo>
                  <a:lnTo>
                    <a:pt x="675788" y="21220"/>
                  </a:lnTo>
                  <a:lnTo>
                    <a:pt x="676049" y="21376"/>
                  </a:lnTo>
                  <a:lnTo>
                    <a:pt x="676310" y="21550"/>
                  </a:lnTo>
                  <a:lnTo>
                    <a:pt x="676570" y="21702"/>
                  </a:lnTo>
                  <a:lnTo>
                    <a:pt x="676915" y="22202"/>
                  </a:lnTo>
                  <a:lnTo>
                    <a:pt x="677023" y="22464"/>
                  </a:lnTo>
                  <a:lnTo>
                    <a:pt x="677132" y="22770"/>
                  </a:lnTo>
                  <a:lnTo>
                    <a:pt x="677218" y="23032"/>
                  </a:lnTo>
                  <a:lnTo>
                    <a:pt x="677392" y="23402"/>
                  </a:lnTo>
                  <a:lnTo>
                    <a:pt x="677674" y="23905"/>
                  </a:lnTo>
                  <a:lnTo>
                    <a:pt x="677910" y="24232"/>
                  </a:lnTo>
                  <a:lnTo>
                    <a:pt x="678085" y="24450"/>
                  </a:lnTo>
                  <a:lnTo>
                    <a:pt x="678412" y="24755"/>
                  </a:lnTo>
                  <a:lnTo>
                    <a:pt x="678735" y="24971"/>
                  </a:lnTo>
                  <a:lnTo>
                    <a:pt x="679125" y="25148"/>
                  </a:lnTo>
                  <a:lnTo>
                    <a:pt x="679493" y="25304"/>
                  </a:lnTo>
                  <a:lnTo>
                    <a:pt x="679820" y="25433"/>
                  </a:lnTo>
                  <a:lnTo>
                    <a:pt x="680168" y="25566"/>
                  </a:lnTo>
                  <a:lnTo>
                    <a:pt x="680860" y="25760"/>
                  </a:lnTo>
                  <a:lnTo>
                    <a:pt x="681274" y="25894"/>
                  </a:lnTo>
                  <a:lnTo>
                    <a:pt x="681577" y="25978"/>
                  </a:lnTo>
                  <a:lnTo>
                    <a:pt x="681924" y="26065"/>
                  </a:lnTo>
                  <a:lnTo>
                    <a:pt x="682620" y="26309"/>
                  </a:lnTo>
                  <a:lnTo>
                    <a:pt x="683312" y="26656"/>
                  </a:lnTo>
                  <a:lnTo>
                    <a:pt x="683639" y="26877"/>
                  </a:lnTo>
                  <a:lnTo>
                    <a:pt x="684008" y="27182"/>
                  </a:lnTo>
                  <a:lnTo>
                    <a:pt x="684376" y="27358"/>
                  </a:lnTo>
                  <a:lnTo>
                    <a:pt x="684724" y="27532"/>
                  </a:lnTo>
                  <a:lnTo>
                    <a:pt x="685090" y="27727"/>
                  </a:lnTo>
                  <a:lnTo>
                    <a:pt x="685438" y="27902"/>
                  </a:lnTo>
                  <a:lnTo>
                    <a:pt x="685785" y="28078"/>
                  </a:lnTo>
                  <a:lnTo>
                    <a:pt x="686112" y="28206"/>
                  </a:lnTo>
                  <a:lnTo>
                    <a:pt x="686480" y="28386"/>
                  </a:lnTo>
                  <a:lnTo>
                    <a:pt x="687542" y="28713"/>
                  </a:lnTo>
                  <a:lnTo>
                    <a:pt x="687889" y="28842"/>
                  </a:lnTo>
                  <a:lnTo>
                    <a:pt x="688258" y="28953"/>
                  </a:lnTo>
                  <a:lnTo>
                    <a:pt x="688909" y="29170"/>
                  </a:lnTo>
                  <a:lnTo>
                    <a:pt x="689193" y="29288"/>
                  </a:lnTo>
                  <a:lnTo>
                    <a:pt x="690884" y="29958"/>
                  </a:lnTo>
                  <a:lnTo>
                    <a:pt x="691882" y="30263"/>
                  </a:lnTo>
                  <a:lnTo>
                    <a:pt x="692706" y="30438"/>
                  </a:lnTo>
                  <a:lnTo>
                    <a:pt x="693663" y="30397"/>
                  </a:lnTo>
                  <a:lnTo>
                    <a:pt x="695245" y="30244"/>
                  </a:lnTo>
                  <a:lnTo>
                    <a:pt x="695896" y="30248"/>
                  </a:lnTo>
                  <a:lnTo>
                    <a:pt x="697287" y="30183"/>
                  </a:lnTo>
                  <a:lnTo>
                    <a:pt x="699022" y="30206"/>
                  </a:lnTo>
                  <a:lnTo>
                    <a:pt x="699412" y="30187"/>
                  </a:lnTo>
                  <a:lnTo>
                    <a:pt x="700086" y="30210"/>
                  </a:lnTo>
                  <a:lnTo>
                    <a:pt x="700584" y="30316"/>
                  </a:lnTo>
                  <a:lnTo>
                    <a:pt x="701345" y="30579"/>
                  </a:lnTo>
                  <a:lnTo>
                    <a:pt x="701735" y="30732"/>
                  </a:lnTo>
                  <a:lnTo>
                    <a:pt x="702191" y="30930"/>
                  </a:lnTo>
                  <a:lnTo>
                    <a:pt x="702472" y="31105"/>
                  </a:lnTo>
                  <a:lnTo>
                    <a:pt x="702775" y="31259"/>
                  </a:lnTo>
                  <a:lnTo>
                    <a:pt x="703102" y="31433"/>
                  </a:lnTo>
                  <a:lnTo>
                    <a:pt x="703492" y="31651"/>
                  </a:lnTo>
                  <a:lnTo>
                    <a:pt x="703989" y="31958"/>
                  </a:lnTo>
                  <a:lnTo>
                    <a:pt x="704445" y="32199"/>
                  </a:lnTo>
                  <a:lnTo>
                    <a:pt x="704925" y="32480"/>
                  </a:lnTo>
                  <a:lnTo>
                    <a:pt x="705443" y="32808"/>
                  </a:lnTo>
                  <a:lnTo>
                    <a:pt x="705965" y="33050"/>
                  </a:lnTo>
                  <a:lnTo>
                    <a:pt x="706486" y="33200"/>
                  </a:lnTo>
                  <a:lnTo>
                    <a:pt x="708048" y="33703"/>
                  </a:lnTo>
                  <a:lnTo>
                    <a:pt x="708632" y="33989"/>
                  </a:lnTo>
                  <a:lnTo>
                    <a:pt x="708980" y="34252"/>
                  </a:lnTo>
                  <a:lnTo>
                    <a:pt x="709218" y="34494"/>
                  </a:lnTo>
                  <a:lnTo>
                    <a:pt x="709457" y="34686"/>
                  </a:lnTo>
                  <a:lnTo>
                    <a:pt x="709739" y="34885"/>
                  </a:lnTo>
                  <a:lnTo>
                    <a:pt x="710215" y="35319"/>
                  </a:lnTo>
                  <a:lnTo>
                    <a:pt x="710476" y="35452"/>
                  </a:lnTo>
                  <a:lnTo>
                    <a:pt x="710671" y="35494"/>
                  </a:lnTo>
                  <a:lnTo>
                    <a:pt x="710974" y="35517"/>
                  </a:lnTo>
                  <a:lnTo>
                    <a:pt x="711345" y="35563"/>
                  </a:lnTo>
                  <a:lnTo>
                    <a:pt x="711690" y="35586"/>
                  </a:lnTo>
                  <a:lnTo>
                    <a:pt x="712191" y="35564"/>
                  </a:lnTo>
                  <a:lnTo>
                    <a:pt x="712473" y="35564"/>
                  </a:lnTo>
                  <a:lnTo>
                    <a:pt x="713905" y="35936"/>
                  </a:lnTo>
                  <a:lnTo>
                    <a:pt x="714511" y="36153"/>
                  </a:lnTo>
                  <a:lnTo>
                    <a:pt x="716097" y="36856"/>
                  </a:lnTo>
                  <a:lnTo>
                    <a:pt x="716876" y="37071"/>
                  </a:lnTo>
                  <a:lnTo>
                    <a:pt x="717700" y="37357"/>
                  </a:lnTo>
                  <a:lnTo>
                    <a:pt x="718570" y="37641"/>
                  </a:lnTo>
                  <a:lnTo>
                    <a:pt x="719068" y="37793"/>
                  </a:lnTo>
                  <a:lnTo>
                    <a:pt x="722604" y="39498"/>
                  </a:lnTo>
                  <a:lnTo>
                    <a:pt x="724862" y="40285"/>
                  </a:lnTo>
                  <a:lnTo>
                    <a:pt x="727247" y="41072"/>
                  </a:lnTo>
                  <a:lnTo>
                    <a:pt x="729655" y="41927"/>
                  </a:lnTo>
                  <a:lnTo>
                    <a:pt x="731066" y="42470"/>
                  </a:lnTo>
                  <a:lnTo>
                    <a:pt x="733258" y="43192"/>
                  </a:lnTo>
                  <a:lnTo>
                    <a:pt x="734753" y="43804"/>
                  </a:lnTo>
                  <a:lnTo>
                    <a:pt x="735167" y="44067"/>
                  </a:lnTo>
                  <a:lnTo>
                    <a:pt x="735730" y="44524"/>
                  </a:lnTo>
                  <a:lnTo>
                    <a:pt x="736315" y="45046"/>
                  </a:lnTo>
                  <a:lnTo>
                    <a:pt x="736729" y="45332"/>
                  </a:lnTo>
                  <a:lnTo>
                    <a:pt x="737184" y="45507"/>
                  </a:lnTo>
                  <a:lnTo>
                    <a:pt x="737682" y="45659"/>
                  </a:lnTo>
                  <a:lnTo>
                    <a:pt x="738184" y="45836"/>
                  </a:lnTo>
                  <a:lnTo>
                    <a:pt x="738702" y="45947"/>
                  </a:lnTo>
                  <a:lnTo>
                    <a:pt x="739831" y="46120"/>
                  </a:lnTo>
                  <a:lnTo>
                    <a:pt x="740329" y="46231"/>
                  </a:lnTo>
                  <a:lnTo>
                    <a:pt x="742217" y="47145"/>
                  </a:lnTo>
                  <a:lnTo>
                    <a:pt x="743194" y="47694"/>
                  </a:lnTo>
                  <a:lnTo>
                    <a:pt x="743887" y="48105"/>
                  </a:lnTo>
                  <a:lnTo>
                    <a:pt x="745407" y="49262"/>
                  </a:lnTo>
                  <a:lnTo>
                    <a:pt x="745971" y="49806"/>
                  </a:lnTo>
                  <a:lnTo>
                    <a:pt x="746298" y="50268"/>
                  </a:lnTo>
                  <a:lnTo>
                    <a:pt x="746729" y="50854"/>
                  </a:lnTo>
                  <a:lnTo>
                    <a:pt x="747250" y="51664"/>
                  </a:lnTo>
                  <a:lnTo>
                    <a:pt x="747770" y="52424"/>
                  </a:lnTo>
                  <a:lnTo>
                    <a:pt x="748180" y="53103"/>
                  </a:lnTo>
                  <a:lnTo>
                    <a:pt x="748615" y="53731"/>
                  </a:lnTo>
                  <a:lnTo>
                    <a:pt x="748854" y="54059"/>
                  </a:lnTo>
                  <a:lnTo>
                    <a:pt x="749070" y="54280"/>
                  </a:lnTo>
                  <a:lnTo>
                    <a:pt x="749613" y="54847"/>
                  </a:lnTo>
                  <a:lnTo>
                    <a:pt x="750156" y="55282"/>
                  </a:lnTo>
                  <a:lnTo>
                    <a:pt x="750503" y="55850"/>
                  </a:lnTo>
                  <a:lnTo>
                    <a:pt x="750631" y="56374"/>
                  </a:lnTo>
                  <a:lnTo>
                    <a:pt x="750976" y="57136"/>
                  </a:lnTo>
                  <a:lnTo>
                    <a:pt x="751847" y="58204"/>
                  </a:lnTo>
                  <a:lnTo>
                    <a:pt x="752302" y="58727"/>
                  </a:lnTo>
                  <a:lnTo>
                    <a:pt x="753035" y="59384"/>
                  </a:lnTo>
                  <a:lnTo>
                    <a:pt x="753731" y="60146"/>
                  </a:lnTo>
                  <a:lnTo>
                    <a:pt x="753947" y="60432"/>
                  </a:lnTo>
                  <a:lnTo>
                    <a:pt x="754294" y="60976"/>
                  </a:lnTo>
                  <a:lnTo>
                    <a:pt x="754361" y="61213"/>
                  </a:lnTo>
                  <a:lnTo>
                    <a:pt x="754415" y="61607"/>
                  </a:lnTo>
                  <a:lnTo>
                    <a:pt x="755009" y="63044"/>
                  </a:lnTo>
                  <a:lnTo>
                    <a:pt x="755766" y="64410"/>
                  </a:lnTo>
                  <a:lnTo>
                    <a:pt x="757319" y="67831"/>
                  </a:lnTo>
                  <a:lnTo>
                    <a:pt x="758133" y="69045"/>
                  </a:lnTo>
                  <a:lnTo>
                    <a:pt x="761448" y="72749"/>
                  </a:lnTo>
                  <a:lnTo>
                    <a:pt x="762976" y="74210"/>
                  </a:lnTo>
                  <a:lnTo>
                    <a:pt x="763587" y="74934"/>
                  </a:lnTo>
                  <a:lnTo>
                    <a:pt x="765209" y="76575"/>
                  </a:lnTo>
                  <a:lnTo>
                    <a:pt x="766756" y="78139"/>
                  </a:lnTo>
                  <a:lnTo>
                    <a:pt x="768587" y="79374"/>
                  </a:lnTo>
                  <a:lnTo>
                    <a:pt x="769705" y="79976"/>
                  </a:lnTo>
                  <a:lnTo>
                    <a:pt x="769883" y="80084"/>
                  </a:lnTo>
                  <a:lnTo>
                    <a:pt x="772949" y="82041"/>
                  </a:lnTo>
                  <a:lnTo>
                    <a:pt x="773185" y="82201"/>
                  </a:lnTo>
                  <a:lnTo>
                    <a:pt x="775077" y="83348"/>
                  </a:lnTo>
                  <a:lnTo>
                    <a:pt x="778872" y="84682"/>
                  </a:lnTo>
                  <a:lnTo>
                    <a:pt x="779438" y="84796"/>
                  </a:lnTo>
                  <a:lnTo>
                    <a:pt x="783845" y="85006"/>
                  </a:lnTo>
                  <a:lnTo>
                    <a:pt x="784381" y="85272"/>
                  </a:lnTo>
                  <a:lnTo>
                    <a:pt x="785140" y="86109"/>
                  </a:lnTo>
                  <a:lnTo>
                    <a:pt x="785400" y="86336"/>
                  </a:lnTo>
                  <a:lnTo>
                    <a:pt x="786180" y="86991"/>
                  </a:lnTo>
                  <a:lnTo>
                    <a:pt x="787230" y="89284"/>
                  </a:lnTo>
                  <a:lnTo>
                    <a:pt x="787398" y="89608"/>
                  </a:lnTo>
                  <a:lnTo>
                    <a:pt x="789424" y="92946"/>
                  </a:lnTo>
                  <a:lnTo>
                    <a:pt x="789730" y="93674"/>
                  </a:lnTo>
                  <a:lnTo>
                    <a:pt x="791417" y="95783"/>
                  </a:lnTo>
                  <a:lnTo>
                    <a:pt x="792130" y="98934"/>
                  </a:lnTo>
                  <a:lnTo>
                    <a:pt x="793004" y="100587"/>
                  </a:lnTo>
                  <a:lnTo>
                    <a:pt x="794879" y="104550"/>
                  </a:lnTo>
                  <a:lnTo>
                    <a:pt x="796106" y="106322"/>
                  </a:lnTo>
                  <a:lnTo>
                    <a:pt x="798239" y="108191"/>
                  </a:lnTo>
                  <a:lnTo>
                    <a:pt x="798989" y="109495"/>
                  </a:lnTo>
                  <a:lnTo>
                    <a:pt x="800685" y="111130"/>
                  </a:lnTo>
                  <a:lnTo>
                    <a:pt x="801192" y="111640"/>
                  </a:lnTo>
                  <a:lnTo>
                    <a:pt x="801537" y="112132"/>
                  </a:lnTo>
                  <a:lnTo>
                    <a:pt x="801720" y="113419"/>
                  </a:lnTo>
                  <a:lnTo>
                    <a:pt x="801639" y="113611"/>
                  </a:lnTo>
                  <a:lnTo>
                    <a:pt x="801312" y="114106"/>
                  </a:lnTo>
                  <a:lnTo>
                    <a:pt x="801078" y="114346"/>
                  </a:lnTo>
                  <a:lnTo>
                    <a:pt x="800991" y="115013"/>
                  </a:lnTo>
                  <a:lnTo>
                    <a:pt x="801839" y="117851"/>
                  </a:lnTo>
                  <a:lnTo>
                    <a:pt x="802139" y="118859"/>
                  </a:lnTo>
                  <a:lnTo>
                    <a:pt x="802598" y="119745"/>
                  </a:lnTo>
                  <a:lnTo>
                    <a:pt x="802751" y="120059"/>
                  </a:lnTo>
                  <a:lnTo>
                    <a:pt x="802979" y="120417"/>
                  </a:lnTo>
                  <a:lnTo>
                    <a:pt x="804393" y="122289"/>
                  </a:lnTo>
                  <a:lnTo>
                    <a:pt x="805269" y="123020"/>
                  </a:lnTo>
                  <a:lnTo>
                    <a:pt x="805962" y="123472"/>
                  </a:lnTo>
                  <a:lnTo>
                    <a:pt x="806462" y="124030"/>
                  </a:lnTo>
                  <a:lnTo>
                    <a:pt x="806968" y="124347"/>
                  </a:lnTo>
                  <a:lnTo>
                    <a:pt x="807380" y="124738"/>
                  </a:lnTo>
                  <a:lnTo>
                    <a:pt x="807517" y="125620"/>
                  </a:lnTo>
                  <a:lnTo>
                    <a:pt x="807298" y="127274"/>
                  </a:lnTo>
                  <a:lnTo>
                    <a:pt x="807493" y="128734"/>
                  </a:lnTo>
                  <a:lnTo>
                    <a:pt x="808066" y="130273"/>
                  </a:lnTo>
                  <a:lnTo>
                    <a:pt x="809693" y="132877"/>
                  </a:lnTo>
                  <a:lnTo>
                    <a:pt x="811004" y="135760"/>
                  </a:lnTo>
                  <a:lnTo>
                    <a:pt x="812304" y="137450"/>
                  </a:lnTo>
                  <a:lnTo>
                    <a:pt x="813135" y="138384"/>
                  </a:lnTo>
                  <a:lnTo>
                    <a:pt x="813869" y="138998"/>
                  </a:lnTo>
                  <a:lnTo>
                    <a:pt x="815296" y="139798"/>
                  </a:lnTo>
                  <a:lnTo>
                    <a:pt x="815814" y="140008"/>
                  </a:lnTo>
                  <a:lnTo>
                    <a:pt x="816123" y="140179"/>
                  </a:lnTo>
                  <a:lnTo>
                    <a:pt x="816618" y="140538"/>
                  </a:lnTo>
                  <a:lnTo>
                    <a:pt x="817811" y="142150"/>
                  </a:lnTo>
                  <a:lnTo>
                    <a:pt x="818878" y="142920"/>
                  </a:lnTo>
                  <a:lnTo>
                    <a:pt x="819936" y="144113"/>
                  </a:lnTo>
                  <a:lnTo>
                    <a:pt x="820874" y="144639"/>
                  </a:lnTo>
                  <a:lnTo>
                    <a:pt x="821063" y="144875"/>
                  </a:lnTo>
                  <a:lnTo>
                    <a:pt x="821294" y="145058"/>
                  </a:lnTo>
                  <a:lnTo>
                    <a:pt x="822022" y="145458"/>
                  </a:lnTo>
                  <a:lnTo>
                    <a:pt x="823530" y="146533"/>
                  </a:lnTo>
                  <a:lnTo>
                    <a:pt x="826160" y="147763"/>
                  </a:lnTo>
                  <a:lnTo>
                    <a:pt x="827424" y="149125"/>
                  </a:lnTo>
                  <a:lnTo>
                    <a:pt x="827751" y="149723"/>
                  </a:lnTo>
                  <a:lnTo>
                    <a:pt x="827796" y="150218"/>
                  </a:lnTo>
                  <a:lnTo>
                    <a:pt x="827373" y="151477"/>
                  </a:lnTo>
                  <a:lnTo>
                    <a:pt x="827277" y="151618"/>
                  </a:lnTo>
                  <a:lnTo>
                    <a:pt x="827106" y="152651"/>
                  </a:lnTo>
                  <a:lnTo>
                    <a:pt x="826993" y="152779"/>
                  </a:lnTo>
                  <a:lnTo>
                    <a:pt x="825964" y="152899"/>
                  </a:lnTo>
                  <a:lnTo>
                    <a:pt x="824796" y="153320"/>
                  </a:lnTo>
                  <a:lnTo>
                    <a:pt x="824474" y="153451"/>
                  </a:lnTo>
                  <a:lnTo>
                    <a:pt x="823455" y="154084"/>
                  </a:lnTo>
                  <a:lnTo>
                    <a:pt x="822796" y="154587"/>
                  </a:lnTo>
                  <a:lnTo>
                    <a:pt x="822157" y="155170"/>
                  </a:lnTo>
                  <a:lnTo>
                    <a:pt x="821765" y="155716"/>
                  </a:lnTo>
                  <a:lnTo>
                    <a:pt x="820821" y="156619"/>
                  </a:lnTo>
                  <a:lnTo>
                    <a:pt x="820473" y="156996"/>
                  </a:lnTo>
                  <a:lnTo>
                    <a:pt x="819442" y="158574"/>
                  </a:lnTo>
                  <a:lnTo>
                    <a:pt x="818773" y="160357"/>
                  </a:lnTo>
                  <a:lnTo>
                    <a:pt x="818423" y="162600"/>
                  </a:lnTo>
                  <a:lnTo>
                    <a:pt x="818172" y="163416"/>
                  </a:lnTo>
                  <a:lnTo>
                    <a:pt x="818000" y="163976"/>
                  </a:lnTo>
                  <a:lnTo>
                    <a:pt x="817931" y="164673"/>
                  </a:lnTo>
                  <a:lnTo>
                    <a:pt x="817847" y="166129"/>
                  </a:lnTo>
                  <a:lnTo>
                    <a:pt x="817544" y="166995"/>
                  </a:lnTo>
                  <a:lnTo>
                    <a:pt x="817397" y="167208"/>
                  </a:lnTo>
                  <a:lnTo>
                    <a:pt x="817244" y="167591"/>
                  </a:lnTo>
                  <a:lnTo>
                    <a:pt x="816990" y="171054"/>
                  </a:lnTo>
                  <a:lnTo>
                    <a:pt x="816825" y="171462"/>
                  </a:lnTo>
                  <a:lnTo>
                    <a:pt x="816201" y="174458"/>
                  </a:lnTo>
                  <a:lnTo>
                    <a:pt x="815732" y="181238"/>
                  </a:lnTo>
                  <a:lnTo>
                    <a:pt x="815689" y="181865"/>
                  </a:lnTo>
                  <a:lnTo>
                    <a:pt x="815644" y="183714"/>
                  </a:lnTo>
                  <a:lnTo>
                    <a:pt x="815422" y="187096"/>
                  </a:lnTo>
                  <a:lnTo>
                    <a:pt x="815266" y="188620"/>
                  </a:lnTo>
                  <a:lnTo>
                    <a:pt x="815504" y="191283"/>
                  </a:lnTo>
                  <a:lnTo>
                    <a:pt x="815668" y="191712"/>
                  </a:lnTo>
                  <a:lnTo>
                    <a:pt x="816247" y="194270"/>
                  </a:lnTo>
                  <a:lnTo>
                    <a:pt x="816291" y="194790"/>
                  </a:lnTo>
                  <a:lnTo>
                    <a:pt x="816280" y="195185"/>
                  </a:lnTo>
                  <a:lnTo>
                    <a:pt x="816037" y="196678"/>
                  </a:lnTo>
                  <a:lnTo>
                    <a:pt x="815650" y="198101"/>
                  </a:lnTo>
                  <a:lnTo>
                    <a:pt x="815249" y="200030"/>
                  </a:lnTo>
                  <a:lnTo>
                    <a:pt x="815317" y="201927"/>
                  </a:lnTo>
                  <a:lnTo>
                    <a:pt x="815401" y="204348"/>
                  </a:lnTo>
                  <a:lnTo>
                    <a:pt x="815327" y="205330"/>
                  </a:lnTo>
                  <a:lnTo>
                    <a:pt x="815242" y="207867"/>
                  </a:lnTo>
                  <a:lnTo>
                    <a:pt x="815563" y="210250"/>
                  </a:lnTo>
                  <a:lnTo>
                    <a:pt x="815650" y="211956"/>
                  </a:lnTo>
                  <a:lnTo>
                    <a:pt x="815785" y="212936"/>
                  </a:lnTo>
                  <a:lnTo>
                    <a:pt x="816121" y="214337"/>
                  </a:lnTo>
                  <a:lnTo>
                    <a:pt x="816357" y="215347"/>
                  </a:lnTo>
                  <a:lnTo>
                    <a:pt x="816657" y="216548"/>
                  </a:lnTo>
                  <a:lnTo>
                    <a:pt x="816933" y="217168"/>
                  </a:lnTo>
                  <a:lnTo>
                    <a:pt x="817323" y="219013"/>
                  </a:lnTo>
                  <a:lnTo>
                    <a:pt x="817534" y="219855"/>
                  </a:lnTo>
                  <a:lnTo>
                    <a:pt x="817932" y="221442"/>
                  </a:lnTo>
                  <a:lnTo>
                    <a:pt x="818369" y="222212"/>
                  </a:lnTo>
                  <a:lnTo>
                    <a:pt x="818453" y="222377"/>
                  </a:lnTo>
                  <a:lnTo>
                    <a:pt x="818701" y="222755"/>
                  </a:lnTo>
                  <a:lnTo>
                    <a:pt x="818825" y="223054"/>
                  </a:lnTo>
                  <a:lnTo>
                    <a:pt x="820722" y="229986"/>
                  </a:lnTo>
                  <a:lnTo>
                    <a:pt x="821112" y="231442"/>
                  </a:lnTo>
                  <a:lnTo>
                    <a:pt x="821721" y="232830"/>
                  </a:lnTo>
                  <a:lnTo>
                    <a:pt x="821889" y="233234"/>
                  </a:lnTo>
                  <a:lnTo>
                    <a:pt x="822491" y="234523"/>
                  </a:lnTo>
                  <a:lnTo>
                    <a:pt x="822992" y="235396"/>
                  </a:lnTo>
                  <a:lnTo>
                    <a:pt x="823690" y="238099"/>
                  </a:lnTo>
                  <a:lnTo>
                    <a:pt x="824134" y="238843"/>
                  </a:lnTo>
                  <a:lnTo>
                    <a:pt x="824796" y="239720"/>
                  </a:lnTo>
                  <a:lnTo>
                    <a:pt x="824751" y="240406"/>
                  </a:lnTo>
                  <a:lnTo>
                    <a:pt x="824661" y="240902"/>
                  </a:lnTo>
                  <a:lnTo>
                    <a:pt x="824589" y="241279"/>
                  </a:lnTo>
                  <a:lnTo>
                    <a:pt x="824553" y="242053"/>
                  </a:lnTo>
                  <a:lnTo>
                    <a:pt x="824958" y="242938"/>
                  </a:lnTo>
                  <a:lnTo>
                    <a:pt x="825875" y="244047"/>
                  </a:lnTo>
                  <a:lnTo>
                    <a:pt x="826007" y="244410"/>
                  </a:lnTo>
                  <a:lnTo>
                    <a:pt x="826067" y="244871"/>
                  </a:lnTo>
                  <a:lnTo>
                    <a:pt x="825690" y="247712"/>
                  </a:lnTo>
                  <a:lnTo>
                    <a:pt x="825837" y="249664"/>
                  </a:lnTo>
                  <a:lnTo>
                    <a:pt x="826043" y="251224"/>
                  </a:lnTo>
                  <a:lnTo>
                    <a:pt x="825807" y="252062"/>
                  </a:lnTo>
                  <a:lnTo>
                    <a:pt x="825012" y="253534"/>
                  </a:lnTo>
                  <a:lnTo>
                    <a:pt x="824651" y="254097"/>
                  </a:lnTo>
                  <a:lnTo>
                    <a:pt x="824523" y="254276"/>
                  </a:lnTo>
                  <a:lnTo>
                    <a:pt x="824065" y="254953"/>
                  </a:lnTo>
                  <a:lnTo>
                    <a:pt x="823699" y="255342"/>
                  </a:lnTo>
                  <a:lnTo>
                    <a:pt x="822353" y="257214"/>
                  </a:lnTo>
                  <a:lnTo>
                    <a:pt x="822218" y="257502"/>
                  </a:lnTo>
                  <a:lnTo>
                    <a:pt x="822129" y="257752"/>
                  </a:lnTo>
                  <a:lnTo>
                    <a:pt x="821880" y="259086"/>
                  </a:lnTo>
                  <a:lnTo>
                    <a:pt x="821586" y="259628"/>
                  </a:lnTo>
                  <a:lnTo>
                    <a:pt x="819724" y="262592"/>
                  </a:lnTo>
                  <a:lnTo>
                    <a:pt x="819464" y="263147"/>
                  </a:lnTo>
                  <a:lnTo>
                    <a:pt x="819362" y="263361"/>
                  </a:lnTo>
                  <a:lnTo>
                    <a:pt x="818948" y="264078"/>
                  </a:lnTo>
                  <a:lnTo>
                    <a:pt x="817935" y="266389"/>
                  </a:lnTo>
                  <a:lnTo>
                    <a:pt x="817264" y="268551"/>
                  </a:lnTo>
                  <a:lnTo>
                    <a:pt x="816784" y="269523"/>
                  </a:lnTo>
                  <a:lnTo>
                    <a:pt x="816427" y="270248"/>
                  </a:lnTo>
                  <a:lnTo>
                    <a:pt x="816337" y="270484"/>
                  </a:lnTo>
                  <a:lnTo>
                    <a:pt x="816251" y="270724"/>
                  </a:lnTo>
                  <a:lnTo>
                    <a:pt x="815726" y="271887"/>
                  </a:lnTo>
                  <a:lnTo>
                    <a:pt x="815285" y="272991"/>
                  </a:lnTo>
                  <a:lnTo>
                    <a:pt x="815135" y="273188"/>
                  </a:lnTo>
                  <a:lnTo>
                    <a:pt x="814362" y="275796"/>
                  </a:lnTo>
                  <a:lnTo>
                    <a:pt x="813319" y="282767"/>
                  </a:lnTo>
                  <a:lnTo>
                    <a:pt x="812577" y="285812"/>
                  </a:lnTo>
                  <a:lnTo>
                    <a:pt x="812437" y="286406"/>
                  </a:lnTo>
                  <a:lnTo>
                    <a:pt x="811916" y="290131"/>
                  </a:lnTo>
                  <a:lnTo>
                    <a:pt x="811400" y="291848"/>
                  </a:lnTo>
                  <a:lnTo>
                    <a:pt x="811350" y="292007"/>
                  </a:lnTo>
                  <a:lnTo>
                    <a:pt x="810669" y="294658"/>
                  </a:lnTo>
                  <a:lnTo>
                    <a:pt x="810439" y="295005"/>
                  </a:lnTo>
                  <a:lnTo>
                    <a:pt x="809977" y="295932"/>
                  </a:lnTo>
                  <a:lnTo>
                    <a:pt x="809770" y="296664"/>
                  </a:lnTo>
                  <a:lnTo>
                    <a:pt x="809377" y="297808"/>
                  </a:lnTo>
                  <a:lnTo>
                    <a:pt x="809198" y="298083"/>
                  </a:lnTo>
                  <a:lnTo>
                    <a:pt x="808979" y="298468"/>
                  </a:lnTo>
                  <a:lnTo>
                    <a:pt x="808805" y="298666"/>
                  </a:lnTo>
                  <a:lnTo>
                    <a:pt x="808132" y="299903"/>
                  </a:lnTo>
                  <a:lnTo>
                    <a:pt x="806608" y="304032"/>
                  </a:lnTo>
                  <a:lnTo>
                    <a:pt x="806521" y="304269"/>
                  </a:lnTo>
                  <a:lnTo>
                    <a:pt x="806038" y="305481"/>
                  </a:lnTo>
                  <a:lnTo>
                    <a:pt x="805770" y="306050"/>
                  </a:lnTo>
                  <a:lnTo>
                    <a:pt x="805638" y="306340"/>
                  </a:lnTo>
                  <a:lnTo>
                    <a:pt x="805094" y="307995"/>
                  </a:lnTo>
                  <a:lnTo>
                    <a:pt x="804707" y="308582"/>
                  </a:lnTo>
                  <a:lnTo>
                    <a:pt x="804402" y="309314"/>
                  </a:lnTo>
                  <a:lnTo>
                    <a:pt x="804120" y="311523"/>
                  </a:lnTo>
                  <a:lnTo>
                    <a:pt x="803989" y="312290"/>
                  </a:lnTo>
                  <a:lnTo>
                    <a:pt x="803507" y="315017"/>
                  </a:lnTo>
                  <a:lnTo>
                    <a:pt x="802139" y="319395"/>
                  </a:lnTo>
                  <a:lnTo>
                    <a:pt x="801836" y="324532"/>
                  </a:lnTo>
                  <a:lnTo>
                    <a:pt x="801170" y="327029"/>
                  </a:lnTo>
                  <a:lnTo>
                    <a:pt x="801028" y="327561"/>
                  </a:lnTo>
                  <a:lnTo>
                    <a:pt x="800805" y="328373"/>
                  </a:lnTo>
                  <a:lnTo>
                    <a:pt x="800394" y="329853"/>
                  </a:lnTo>
                  <a:lnTo>
                    <a:pt x="800088" y="330642"/>
                  </a:lnTo>
                  <a:lnTo>
                    <a:pt x="799836" y="331035"/>
                  </a:lnTo>
                  <a:lnTo>
                    <a:pt x="799492" y="331737"/>
                  </a:lnTo>
                  <a:lnTo>
                    <a:pt x="799405" y="332019"/>
                  </a:lnTo>
                  <a:lnTo>
                    <a:pt x="799264" y="332744"/>
                  </a:lnTo>
                  <a:lnTo>
                    <a:pt x="799192" y="333297"/>
                  </a:lnTo>
                  <a:lnTo>
                    <a:pt x="799159" y="334620"/>
                  </a:lnTo>
                  <a:lnTo>
                    <a:pt x="799537" y="336837"/>
                  </a:lnTo>
                  <a:lnTo>
                    <a:pt x="799582" y="337603"/>
                  </a:lnTo>
                  <a:lnTo>
                    <a:pt x="798728" y="341048"/>
                  </a:lnTo>
                  <a:lnTo>
                    <a:pt x="798967" y="343206"/>
                  </a:lnTo>
                  <a:lnTo>
                    <a:pt x="799015" y="344980"/>
                  </a:lnTo>
                  <a:lnTo>
                    <a:pt x="798877" y="345369"/>
                  </a:lnTo>
                  <a:lnTo>
                    <a:pt x="798103" y="346609"/>
                  </a:lnTo>
                  <a:lnTo>
                    <a:pt x="797615" y="347357"/>
                  </a:lnTo>
                  <a:lnTo>
                    <a:pt x="797397" y="347875"/>
                  </a:lnTo>
                  <a:lnTo>
                    <a:pt x="797325" y="348143"/>
                  </a:lnTo>
                  <a:lnTo>
                    <a:pt x="797268" y="348447"/>
                  </a:lnTo>
                  <a:lnTo>
                    <a:pt x="797026" y="351213"/>
                  </a:lnTo>
                  <a:lnTo>
                    <a:pt x="796253" y="354097"/>
                  </a:lnTo>
                  <a:lnTo>
                    <a:pt x="795844" y="357000"/>
                  </a:lnTo>
                  <a:lnTo>
                    <a:pt x="795712" y="357415"/>
                  </a:lnTo>
                  <a:lnTo>
                    <a:pt x="795601" y="357656"/>
                  </a:lnTo>
                  <a:lnTo>
                    <a:pt x="795335" y="358449"/>
                  </a:lnTo>
                  <a:lnTo>
                    <a:pt x="795213" y="359010"/>
                  </a:lnTo>
                  <a:lnTo>
                    <a:pt x="794864" y="359769"/>
                  </a:lnTo>
                  <a:lnTo>
                    <a:pt x="794595" y="360532"/>
                  </a:lnTo>
                  <a:lnTo>
                    <a:pt x="794201" y="361680"/>
                  </a:lnTo>
                  <a:lnTo>
                    <a:pt x="793848" y="362847"/>
                  </a:lnTo>
                  <a:lnTo>
                    <a:pt x="793626" y="363542"/>
                  </a:lnTo>
                  <a:lnTo>
                    <a:pt x="792685" y="364922"/>
                  </a:lnTo>
                  <a:lnTo>
                    <a:pt x="792457" y="365296"/>
                  </a:lnTo>
                  <a:lnTo>
                    <a:pt x="791609" y="367265"/>
                  </a:lnTo>
                  <a:lnTo>
                    <a:pt x="791483" y="367616"/>
                  </a:lnTo>
                  <a:lnTo>
                    <a:pt x="791363" y="367986"/>
                  </a:lnTo>
                  <a:lnTo>
                    <a:pt x="790988" y="369233"/>
                  </a:lnTo>
                  <a:lnTo>
                    <a:pt x="790928" y="369531"/>
                  </a:lnTo>
                  <a:lnTo>
                    <a:pt x="790359" y="373719"/>
                  </a:lnTo>
                  <a:lnTo>
                    <a:pt x="790122" y="374616"/>
                  </a:lnTo>
                  <a:lnTo>
                    <a:pt x="789178" y="377202"/>
                  </a:lnTo>
                  <a:lnTo>
                    <a:pt x="788950" y="377621"/>
                  </a:lnTo>
                  <a:lnTo>
                    <a:pt x="788560" y="378896"/>
                  </a:lnTo>
                  <a:lnTo>
                    <a:pt x="788404" y="380758"/>
                  </a:lnTo>
                  <a:lnTo>
                    <a:pt x="788326" y="382447"/>
                  </a:lnTo>
                  <a:lnTo>
                    <a:pt x="788165" y="382977"/>
                  </a:lnTo>
                  <a:lnTo>
                    <a:pt x="788072" y="383138"/>
                  </a:lnTo>
                  <a:lnTo>
                    <a:pt x="787460" y="384316"/>
                  </a:lnTo>
                  <a:lnTo>
                    <a:pt x="787190" y="384862"/>
                  </a:lnTo>
                  <a:lnTo>
                    <a:pt x="787091" y="385076"/>
                  </a:lnTo>
                  <a:lnTo>
                    <a:pt x="786999" y="385533"/>
                  </a:lnTo>
                  <a:lnTo>
                    <a:pt x="786834" y="386510"/>
                  </a:lnTo>
                  <a:lnTo>
                    <a:pt x="786714" y="386785"/>
                  </a:lnTo>
                  <a:lnTo>
                    <a:pt x="786669" y="387041"/>
                  </a:lnTo>
                  <a:lnTo>
                    <a:pt x="786687" y="387212"/>
                  </a:lnTo>
                  <a:lnTo>
                    <a:pt x="786624" y="387445"/>
                  </a:lnTo>
                  <a:lnTo>
                    <a:pt x="786531" y="387628"/>
                  </a:lnTo>
                  <a:lnTo>
                    <a:pt x="786364" y="388398"/>
                  </a:lnTo>
                  <a:lnTo>
                    <a:pt x="786261" y="389292"/>
                  </a:lnTo>
                  <a:lnTo>
                    <a:pt x="786354" y="389585"/>
                  </a:lnTo>
                  <a:lnTo>
                    <a:pt x="786612" y="390375"/>
                  </a:lnTo>
                  <a:lnTo>
                    <a:pt x="786583" y="390870"/>
                  </a:lnTo>
                  <a:lnTo>
                    <a:pt x="786541" y="391061"/>
                  </a:lnTo>
                  <a:lnTo>
                    <a:pt x="786403" y="391755"/>
                  </a:lnTo>
                  <a:lnTo>
                    <a:pt x="786297" y="392206"/>
                  </a:lnTo>
                  <a:lnTo>
                    <a:pt x="785662" y="393358"/>
                  </a:lnTo>
                  <a:lnTo>
                    <a:pt x="785440" y="393736"/>
                  </a:lnTo>
                  <a:lnTo>
                    <a:pt x="785296" y="393885"/>
                  </a:lnTo>
                  <a:lnTo>
                    <a:pt x="785095" y="394198"/>
                  </a:lnTo>
                  <a:lnTo>
                    <a:pt x="784933" y="394480"/>
                  </a:lnTo>
                  <a:lnTo>
                    <a:pt x="784619" y="395075"/>
                  </a:lnTo>
                  <a:lnTo>
                    <a:pt x="784502" y="395338"/>
                  </a:lnTo>
                  <a:lnTo>
                    <a:pt x="784074" y="396669"/>
                  </a:lnTo>
                  <a:lnTo>
                    <a:pt x="784013" y="396822"/>
                  </a:lnTo>
                  <a:lnTo>
                    <a:pt x="783926" y="397067"/>
                  </a:lnTo>
                  <a:lnTo>
                    <a:pt x="783312" y="398097"/>
                  </a:lnTo>
                  <a:lnTo>
                    <a:pt x="782392" y="399768"/>
                  </a:lnTo>
                  <a:lnTo>
                    <a:pt x="781825" y="401740"/>
                  </a:lnTo>
                  <a:lnTo>
                    <a:pt x="781426" y="402713"/>
                  </a:lnTo>
                  <a:lnTo>
                    <a:pt x="780920" y="404281"/>
                  </a:lnTo>
                  <a:lnTo>
                    <a:pt x="780881" y="404601"/>
                  </a:lnTo>
                  <a:lnTo>
                    <a:pt x="780713" y="404986"/>
                  </a:lnTo>
                  <a:lnTo>
                    <a:pt x="779781" y="406623"/>
                  </a:lnTo>
                  <a:lnTo>
                    <a:pt x="779582" y="406825"/>
                  </a:lnTo>
                  <a:lnTo>
                    <a:pt x="778962" y="407867"/>
                  </a:lnTo>
                  <a:lnTo>
                    <a:pt x="778702" y="408275"/>
                  </a:lnTo>
                  <a:lnTo>
                    <a:pt x="778093" y="410649"/>
                  </a:lnTo>
                  <a:lnTo>
                    <a:pt x="777970" y="410793"/>
                  </a:lnTo>
                  <a:lnTo>
                    <a:pt x="776340" y="412579"/>
                  </a:lnTo>
                  <a:lnTo>
                    <a:pt x="776115" y="412857"/>
                  </a:lnTo>
                  <a:lnTo>
                    <a:pt x="775180" y="414548"/>
                  </a:lnTo>
                  <a:lnTo>
                    <a:pt x="774781" y="415090"/>
                  </a:lnTo>
                  <a:lnTo>
                    <a:pt x="774274" y="415956"/>
                  </a:lnTo>
                  <a:lnTo>
                    <a:pt x="773908" y="416798"/>
                  </a:lnTo>
                  <a:lnTo>
                    <a:pt x="772656" y="420916"/>
                  </a:lnTo>
                  <a:lnTo>
                    <a:pt x="771888" y="422030"/>
                  </a:lnTo>
                  <a:lnTo>
                    <a:pt x="771369" y="422860"/>
                  </a:lnTo>
                  <a:lnTo>
                    <a:pt x="771097" y="424636"/>
                  </a:lnTo>
                  <a:lnTo>
                    <a:pt x="770935" y="426437"/>
                  </a:lnTo>
                  <a:lnTo>
                    <a:pt x="770872" y="426631"/>
                  </a:lnTo>
                  <a:lnTo>
                    <a:pt x="769934" y="428058"/>
                  </a:lnTo>
                  <a:lnTo>
                    <a:pt x="769427" y="428581"/>
                  </a:lnTo>
                  <a:lnTo>
                    <a:pt x="769056" y="428886"/>
                  </a:lnTo>
                  <a:lnTo>
                    <a:pt x="768924" y="428904"/>
                  </a:lnTo>
                  <a:lnTo>
                    <a:pt x="768372" y="429001"/>
                  </a:lnTo>
                  <a:lnTo>
                    <a:pt x="767938" y="428703"/>
                  </a:lnTo>
                  <a:lnTo>
                    <a:pt x="767470" y="427730"/>
                  </a:lnTo>
                  <a:lnTo>
                    <a:pt x="767413" y="427288"/>
                  </a:lnTo>
                  <a:lnTo>
                    <a:pt x="767521" y="426441"/>
                  </a:lnTo>
                  <a:lnTo>
                    <a:pt x="768123" y="425414"/>
                  </a:lnTo>
                  <a:lnTo>
                    <a:pt x="768369" y="424505"/>
                  </a:lnTo>
                  <a:lnTo>
                    <a:pt x="768123" y="422324"/>
                  </a:lnTo>
                  <a:lnTo>
                    <a:pt x="768204" y="421946"/>
                  </a:lnTo>
                  <a:lnTo>
                    <a:pt x="769676" y="419374"/>
                  </a:lnTo>
                  <a:lnTo>
                    <a:pt x="770089" y="416901"/>
                  </a:lnTo>
                  <a:lnTo>
                    <a:pt x="770324" y="416597"/>
                  </a:lnTo>
                  <a:lnTo>
                    <a:pt x="772556" y="414825"/>
                  </a:lnTo>
                  <a:lnTo>
                    <a:pt x="772946" y="414441"/>
                  </a:lnTo>
                  <a:lnTo>
                    <a:pt x="772716" y="413884"/>
                  </a:lnTo>
                  <a:lnTo>
                    <a:pt x="772425" y="414037"/>
                  </a:lnTo>
                  <a:lnTo>
                    <a:pt x="771718" y="414730"/>
                  </a:lnTo>
                  <a:lnTo>
                    <a:pt x="769553" y="416395"/>
                  </a:lnTo>
                  <a:lnTo>
                    <a:pt x="767851" y="417905"/>
                  </a:lnTo>
                  <a:lnTo>
                    <a:pt x="767473" y="418154"/>
                  </a:lnTo>
                  <a:lnTo>
                    <a:pt x="767284" y="418325"/>
                  </a:lnTo>
                  <a:lnTo>
                    <a:pt x="766942" y="418676"/>
                  </a:lnTo>
                  <a:lnTo>
                    <a:pt x="765935" y="419794"/>
                  </a:lnTo>
                  <a:lnTo>
                    <a:pt x="765555" y="420168"/>
                  </a:lnTo>
                  <a:lnTo>
                    <a:pt x="765354" y="420405"/>
                  </a:lnTo>
                  <a:lnTo>
                    <a:pt x="765012" y="420855"/>
                  </a:lnTo>
                  <a:lnTo>
                    <a:pt x="764721" y="421145"/>
                  </a:lnTo>
                  <a:lnTo>
                    <a:pt x="764302" y="421645"/>
                  </a:lnTo>
                  <a:lnTo>
                    <a:pt x="764137" y="421858"/>
                  </a:lnTo>
                  <a:lnTo>
                    <a:pt x="763606" y="422686"/>
                  </a:lnTo>
                  <a:lnTo>
                    <a:pt x="763091" y="423541"/>
                  </a:lnTo>
                  <a:lnTo>
                    <a:pt x="762928" y="423891"/>
                  </a:lnTo>
                  <a:lnTo>
                    <a:pt x="762889" y="424089"/>
                  </a:lnTo>
                  <a:lnTo>
                    <a:pt x="762871" y="424303"/>
                  </a:lnTo>
                  <a:lnTo>
                    <a:pt x="762917" y="424754"/>
                  </a:lnTo>
                  <a:lnTo>
                    <a:pt x="763312" y="425128"/>
                  </a:lnTo>
                  <a:lnTo>
                    <a:pt x="763642" y="425414"/>
                  </a:lnTo>
                  <a:lnTo>
                    <a:pt x="763417" y="425826"/>
                  </a:lnTo>
                  <a:lnTo>
                    <a:pt x="762650" y="426227"/>
                  </a:lnTo>
                  <a:lnTo>
                    <a:pt x="761373" y="427001"/>
                  </a:lnTo>
                  <a:lnTo>
                    <a:pt x="761109" y="427112"/>
                  </a:lnTo>
                  <a:lnTo>
                    <a:pt x="760887" y="427267"/>
                  </a:lnTo>
                  <a:lnTo>
                    <a:pt x="760069" y="427547"/>
                  </a:lnTo>
                  <a:lnTo>
                    <a:pt x="759403" y="427755"/>
                  </a:lnTo>
                  <a:lnTo>
                    <a:pt x="758969" y="427921"/>
                  </a:lnTo>
                  <a:lnTo>
                    <a:pt x="758274" y="428287"/>
                  </a:lnTo>
                  <a:lnTo>
                    <a:pt x="757475" y="428599"/>
                  </a:lnTo>
                  <a:lnTo>
                    <a:pt x="756874" y="428757"/>
                  </a:lnTo>
                  <a:lnTo>
                    <a:pt x="755423" y="428825"/>
                  </a:lnTo>
                  <a:lnTo>
                    <a:pt x="755042" y="428837"/>
                  </a:lnTo>
                  <a:lnTo>
                    <a:pt x="754644" y="428730"/>
                  </a:lnTo>
                  <a:lnTo>
                    <a:pt x="754440" y="428604"/>
                  </a:lnTo>
                  <a:lnTo>
                    <a:pt x="754298" y="428313"/>
                  </a:lnTo>
                  <a:lnTo>
                    <a:pt x="754314" y="428080"/>
                  </a:lnTo>
                  <a:lnTo>
                    <a:pt x="754778" y="427637"/>
                  </a:lnTo>
                  <a:lnTo>
                    <a:pt x="754907" y="427543"/>
                  </a:lnTo>
                  <a:lnTo>
                    <a:pt x="755060" y="427349"/>
                  </a:lnTo>
                  <a:lnTo>
                    <a:pt x="755399" y="426567"/>
                  </a:lnTo>
                  <a:lnTo>
                    <a:pt x="755657" y="426074"/>
                  </a:lnTo>
                  <a:lnTo>
                    <a:pt x="756005" y="425826"/>
                  </a:lnTo>
                  <a:lnTo>
                    <a:pt x="756622" y="425350"/>
                  </a:lnTo>
                  <a:lnTo>
                    <a:pt x="757132" y="425037"/>
                  </a:lnTo>
                  <a:lnTo>
                    <a:pt x="757482" y="424667"/>
                  </a:lnTo>
                  <a:lnTo>
                    <a:pt x="757632" y="424464"/>
                  </a:lnTo>
                  <a:lnTo>
                    <a:pt x="757815" y="424022"/>
                  </a:lnTo>
                  <a:lnTo>
                    <a:pt x="757860" y="423823"/>
                  </a:lnTo>
                  <a:lnTo>
                    <a:pt x="758046" y="423129"/>
                  </a:lnTo>
                  <a:lnTo>
                    <a:pt x="758552" y="422476"/>
                  </a:lnTo>
                  <a:lnTo>
                    <a:pt x="759182" y="422137"/>
                  </a:lnTo>
                  <a:lnTo>
                    <a:pt x="760813" y="421702"/>
                  </a:lnTo>
                  <a:lnTo>
                    <a:pt x="761151" y="421506"/>
                  </a:lnTo>
                  <a:lnTo>
                    <a:pt x="761858" y="420850"/>
                  </a:lnTo>
                  <a:lnTo>
                    <a:pt x="762308" y="419991"/>
                  </a:lnTo>
                  <a:lnTo>
                    <a:pt x="762695" y="419374"/>
                  </a:lnTo>
                  <a:lnTo>
                    <a:pt x="762776" y="419222"/>
                  </a:lnTo>
                  <a:lnTo>
                    <a:pt x="762806" y="419058"/>
                  </a:lnTo>
                  <a:lnTo>
                    <a:pt x="762668" y="418718"/>
                  </a:lnTo>
                  <a:lnTo>
                    <a:pt x="762296" y="418374"/>
                  </a:lnTo>
                  <a:lnTo>
                    <a:pt x="761831" y="418553"/>
                  </a:lnTo>
                  <a:lnTo>
                    <a:pt x="761235" y="418974"/>
                  </a:lnTo>
                  <a:lnTo>
                    <a:pt x="760647" y="419415"/>
                  </a:lnTo>
                  <a:lnTo>
                    <a:pt x="759892" y="420004"/>
                  </a:lnTo>
                  <a:lnTo>
                    <a:pt x="758756" y="421030"/>
                  </a:lnTo>
                  <a:lnTo>
                    <a:pt x="758210" y="421453"/>
                  </a:lnTo>
                  <a:lnTo>
                    <a:pt x="757560" y="421759"/>
                  </a:lnTo>
                  <a:lnTo>
                    <a:pt x="757012" y="421900"/>
                  </a:lnTo>
                  <a:lnTo>
                    <a:pt x="756721" y="422034"/>
                  </a:lnTo>
                  <a:lnTo>
                    <a:pt x="753590" y="422196"/>
                  </a:lnTo>
                  <a:lnTo>
                    <a:pt x="753429" y="422193"/>
                  </a:lnTo>
                  <a:lnTo>
                    <a:pt x="753234" y="422174"/>
                  </a:lnTo>
                  <a:lnTo>
                    <a:pt x="752689" y="422022"/>
                  </a:lnTo>
                  <a:lnTo>
                    <a:pt x="752236" y="421731"/>
                  </a:lnTo>
                  <a:lnTo>
                    <a:pt x="751504" y="420899"/>
                  </a:lnTo>
                  <a:lnTo>
                    <a:pt x="750879" y="420824"/>
                  </a:lnTo>
                  <a:lnTo>
                    <a:pt x="750708" y="420748"/>
                  </a:lnTo>
                  <a:lnTo>
                    <a:pt x="750459" y="420569"/>
                  </a:lnTo>
                  <a:lnTo>
                    <a:pt x="750321" y="420388"/>
                  </a:lnTo>
                  <a:lnTo>
                    <a:pt x="749488" y="419251"/>
                  </a:lnTo>
                  <a:lnTo>
                    <a:pt x="749367" y="419106"/>
                  </a:lnTo>
                  <a:lnTo>
                    <a:pt x="749254" y="418940"/>
                  </a:lnTo>
                  <a:lnTo>
                    <a:pt x="749167" y="418550"/>
                  </a:lnTo>
                  <a:lnTo>
                    <a:pt x="749182" y="418283"/>
                  </a:lnTo>
                  <a:lnTo>
                    <a:pt x="749290" y="417974"/>
                  </a:lnTo>
                  <a:lnTo>
                    <a:pt x="749985" y="417272"/>
                  </a:lnTo>
                  <a:lnTo>
                    <a:pt x="750741" y="415636"/>
                  </a:lnTo>
                  <a:lnTo>
                    <a:pt x="750911" y="415506"/>
                  </a:lnTo>
                  <a:lnTo>
                    <a:pt x="751277" y="415371"/>
                  </a:lnTo>
                  <a:lnTo>
                    <a:pt x="751412" y="415363"/>
                  </a:lnTo>
                  <a:lnTo>
                    <a:pt x="752263" y="415353"/>
                  </a:lnTo>
                  <a:lnTo>
                    <a:pt x="752958" y="414741"/>
                  </a:lnTo>
                  <a:lnTo>
                    <a:pt x="753211" y="414361"/>
                  </a:lnTo>
                  <a:lnTo>
                    <a:pt x="753627" y="413964"/>
                  </a:lnTo>
                  <a:lnTo>
                    <a:pt x="753888" y="413697"/>
                  </a:lnTo>
                  <a:lnTo>
                    <a:pt x="754634" y="413079"/>
                  </a:lnTo>
                  <a:lnTo>
                    <a:pt x="755006" y="412816"/>
                  </a:lnTo>
                  <a:lnTo>
                    <a:pt x="755248" y="412681"/>
                  </a:lnTo>
                  <a:lnTo>
                    <a:pt x="755452" y="412574"/>
                  </a:lnTo>
                  <a:lnTo>
                    <a:pt x="755929" y="412335"/>
                  </a:lnTo>
                  <a:lnTo>
                    <a:pt x="757401" y="411977"/>
                  </a:lnTo>
                  <a:lnTo>
                    <a:pt x="757731" y="411694"/>
                  </a:lnTo>
                  <a:lnTo>
                    <a:pt x="757818" y="411385"/>
                  </a:lnTo>
                  <a:lnTo>
                    <a:pt x="758001" y="410668"/>
                  </a:lnTo>
                  <a:lnTo>
                    <a:pt x="758225" y="410542"/>
                  </a:lnTo>
                  <a:lnTo>
                    <a:pt x="759176" y="409764"/>
                  </a:lnTo>
                  <a:lnTo>
                    <a:pt x="760228" y="408035"/>
                  </a:lnTo>
                  <a:lnTo>
                    <a:pt x="760707" y="407910"/>
                  </a:lnTo>
                  <a:lnTo>
                    <a:pt x="760866" y="407910"/>
                  </a:lnTo>
                  <a:lnTo>
                    <a:pt x="763024" y="407253"/>
                  </a:lnTo>
                  <a:lnTo>
                    <a:pt x="763219" y="407162"/>
                  </a:lnTo>
                  <a:lnTo>
                    <a:pt x="763570" y="406971"/>
                  </a:lnTo>
                  <a:lnTo>
                    <a:pt x="764562" y="406357"/>
                  </a:lnTo>
                  <a:lnTo>
                    <a:pt x="765261" y="405639"/>
                  </a:lnTo>
                  <a:lnTo>
                    <a:pt x="765698" y="405227"/>
                  </a:lnTo>
                  <a:lnTo>
                    <a:pt x="766133" y="404636"/>
                  </a:lnTo>
                  <a:lnTo>
                    <a:pt x="766235" y="404125"/>
                  </a:lnTo>
                  <a:lnTo>
                    <a:pt x="766352" y="403125"/>
                  </a:lnTo>
                  <a:lnTo>
                    <a:pt x="766388" y="402530"/>
                  </a:lnTo>
                  <a:lnTo>
                    <a:pt x="766504" y="401240"/>
                  </a:lnTo>
                  <a:lnTo>
                    <a:pt x="766738" y="399955"/>
                  </a:lnTo>
                  <a:lnTo>
                    <a:pt x="766793" y="399702"/>
                  </a:lnTo>
                  <a:lnTo>
                    <a:pt x="766945" y="399154"/>
                  </a:lnTo>
                  <a:lnTo>
                    <a:pt x="767098" y="398905"/>
                  </a:lnTo>
                  <a:lnTo>
                    <a:pt x="767458" y="398383"/>
                  </a:lnTo>
                  <a:lnTo>
                    <a:pt x="768022" y="397714"/>
                  </a:lnTo>
                  <a:lnTo>
                    <a:pt x="768171" y="397582"/>
                  </a:lnTo>
                  <a:lnTo>
                    <a:pt x="768816" y="396940"/>
                  </a:lnTo>
                  <a:lnTo>
                    <a:pt x="769142" y="396349"/>
                  </a:lnTo>
                  <a:lnTo>
                    <a:pt x="769310" y="396067"/>
                  </a:lnTo>
                  <a:lnTo>
                    <a:pt x="769727" y="395132"/>
                  </a:lnTo>
                  <a:lnTo>
                    <a:pt x="769835" y="394396"/>
                  </a:lnTo>
                  <a:lnTo>
                    <a:pt x="769820" y="393748"/>
                  </a:lnTo>
                  <a:lnTo>
                    <a:pt x="770170" y="392682"/>
                  </a:lnTo>
                  <a:lnTo>
                    <a:pt x="770263" y="392526"/>
                  </a:lnTo>
                  <a:lnTo>
                    <a:pt x="770740" y="391573"/>
                  </a:lnTo>
                  <a:lnTo>
                    <a:pt x="770983" y="390981"/>
                  </a:lnTo>
                  <a:lnTo>
                    <a:pt x="771088" y="390783"/>
                  </a:lnTo>
                  <a:lnTo>
                    <a:pt x="771423" y="389940"/>
                  </a:lnTo>
                  <a:lnTo>
                    <a:pt x="771756" y="389059"/>
                  </a:lnTo>
                  <a:lnTo>
                    <a:pt x="771810" y="388918"/>
                  </a:lnTo>
                  <a:lnTo>
                    <a:pt x="772089" y="388364"/>
                  </a:lnTo>
                  <a:lnTo>
                    <a:pt x="772146" y="388200"/>
                  </a:lnTo>
                  <a:lnTo>
                    <a:pt x="772179" y="388032"/>
                  </a:lnTo>
                  <a:lnTo>
                    <a:pt x="772368" y="387151"/>
                  </a:lnTo>
                  <a:lnTo>
                    <a:pt x="772517" y="386331"/>
                  </a:lnTo>
                  <a:lnTo>
                    <a:pt x="772620" y="385785"/>
                  </a:lnTo>
                  <a:lnTo>
                    <a:pt x="772652" y="385655"/>
                  </a:lnTo>
                  <a:lnTo>
                    <a:pt x="772674" y="385510"/>
                  </a:lnTo>
                  <a:lnTo>
                    <a:pt x="772751" y="384248"/>
                  </a:lnTo>
                  <a:lnTo>
                    <a:pt x="772733" y="383401"/>
                  </a:lnTo>
                  <a:lnTo>
                    <a:pt x="772691" y="382558"/>
                  </a:lnTo>
                  <a:lnTo>
                    <a:pt x="772601" y="381597"/>
                  </a:lnTo>
                  <a:lnTo>
                    <a:pt x="772500" y="380872"/>
                  </a:lnTo>
                  <a:lnTo>
                    <a:pt x="772391" y="380025"/>
                  </a:lnTo>
                  <a:lnTo>
                    <a:pt x="772319" y="379186"/>
                  </a:lnTo>
                  <a:lnTo>
                    <a:pt x="772269" y="378545"/>
                  </a:lnTo>
                  <a:lnTo>
                    <a:pt x="772302" y="376653"/>
                  </a:lnTo>
                  <a:lnTo>
                    <a:pt x="772415" y="375695"/>
                  </a:lnTo>
                  <a:lnTo>
                    <a:pt x="772937" y="374425"/>
                  </a:lnTo>
                  <a:lnTo>
                    <a:pt x="773072" y="374116"/>
                  </a:lnTo>
                  <a:lnTo>
                    <a:pt x="773246" y="373662"/>
                  </a:lnTo>
                  <a:lnTo>
                    <a:pt x="773345" y="373475"/>
                  </a:lnTo>
                  <a:lnTo>
                    <a:pt x="773492" y="373093"/>
                  </a:lnTo>
                  <a:lnTo>
                    <a:pt x="773627" y="372731"/>
                  </a:lnTo>
                  <a:lnTo>
                    <a:pt x="773707" y="372472"/>
                  </a:lnTo>
                  <a:lnTo>
                    <a:pt x="774347" y="370938"/>
                  </a:lnTo>
                  <a:lnTo>
                    <a:pt x="774915" y="370183"/>
                  </a:lnTo>
                  <a:lnTo>
                    <a:pt x="774978" y="370031"/>
                  </a:lnTo>
                  <a:lnTo>
                    <a:pt x="775173" y="369645"/>
                  </a:lnTo>
                  <a:lnTo>
                    <a:pt x="775270" y="369439"/>
                  </a:lnTo>
                  <a:lnTo>
                    <a:pt x="775392" y="369191"/>
                  </a:lnTo>
                  <a:lnTo>
                    <a:pt x="775796" y="368405"/>
                  </a:lnTo>
                  <a:lnTo>
                    <a:pt x="776331" y="367265"/>
                  </a:lnTo>
                  <a:lnTo>
                    <a:pt x="776606" y="366582"/>
                  </a:lnTo>
                  <a:lnTo>
                    <a:pt x="776660" y="366384"/>
                  </a:lnTo>
                  <a:lnTo>
                    <a:pt x="776738" y="366048"/>
                  </a:lnTo>
                  <a:lnTo>
                    <a:pt x="776873" y="365853"/>
                  </a:lnTo>
                  <a:lnTo>
                    <a:pt x="777187" y="365018"/>
                  </a:lnTo>
                  <a:lnTo>
                    <a:pt x="777319" y="364698"/>
                  </a:lnTo>
                  <a:lnTo>
                    <a:pt x="777481" y="364007"/>
                  </a:lnTo>
                  <a:lnTo>
                    <a:pt x="777640" y="363294"/>
                  </a:lnTo>
                  <a:lnTo>
                    <a:pt x="777661" y="363164"/>
                  </a:lnTo>
                  <a:lnTo>
                    <a:pt x="777679" y="361638"/>
                  </a:lnTo>
                  <a:lnTo>
                    <a:pt x="777634" y="360452"/>
                  </a:lnTo>
                  <a:lnTo>
                    <a:pt x="777535" y="359765"/>
                  </a:lnTo>
                  <a:lnTo>
                    <a:pt x="777439" y="359269"/>
                  </a:lnTo>
                  <a:lnTo>
                    <a:pt x="777370" y="359044"/>
                  </a:lnTo>
                  <a:lnTo>
                    <a:pt x="777314" y="358914"/>
                  </a:lnTo>
                  <a:lnTo>
                    <a:pt x="777175" y="358560"/>
                  </a:lnTo>
                  <a:lnTo>
                    <a:pt x="777104" y="358399"/>
                  </a:lnTo>
                  <a:lnTo>
                    <a:pt x="777041" y="358243"/>
                  </a:lnTo>
                  <a:lnTo>
                    <a:pt x="776954" y="358083"/>
                  </a:lnTo>
                  <a:lnTo>
                    <a:pt x="776773" y="357655"/>
                  </a:lnTo>
                  <a:lnTo>
                    <a:pt x="776294" y="356534"/>
                  </a:lnTo>
                  <a:lnTo>
                    <a:pt x="776147" y="356252"/>
                  </a:lnTo>
                  <a:lnTo>
                    <a:pt x="775931" y="355733"/>
                  </a:lnTo>
                  <a:lnTo>
                    <a:pt x="775665" y="355062"/>
                  </a:lnTo>
                  <a:lnTo>
                    <a:pt x="775254" y="354555"/>
                  </a:lnTo>
                  <a:lnTo>
                    <a:pt x="774822" y="353990"/>
                  </a:lnTo>
                  <a:lnTo>
                    <a:pt x="774277" y="353384"/>
                  </a:lnTo>
                  <a:lnTo>
                    <a:pt x="774040" y="353136"/>
                  </a:lnTo>
                  <a:lnTo>
                    <a:pt x="773800" y="352899"/>
                  </a:lnTo>
                  <a:lnTo>
                    <a:pt x="773566" y="352708"/>
                  </a:lnTo>
                  <a:lnTo>
                    <a:pt x="773093" y="352338"/>
                  </a:lnTo>
                  <a:lnTo>
                    <a:pt x="772358" y="351808"/>
                  </a:lnTo>
                  <a:lnTo>
                    <a:pt x="771801" y="351534"/>
                  </a:lnTo>
                  <a:lnTo>
                    <a:pt x="771072" y="351305"/>
                  </a:lnTo>
                  <a:lnTo>
                    <a:pt x="769969" y="351290"/>
                  </a:lnTo>
                  <a:lnTo>
                    <a:pt x="768509" y="351301"/>
                  </a:lnTo>
                  <a:lnTo>
                    <a:pt x="767616" y="351839"/>
                  </a:lnTo>
                  <a:lnTo>
                    <a:pt x="767322" y="352045"/>
                  </a:lnTo>
                  <a:lnTo>
                    <a:pt x="766870" y="352445"/>
                  </a:lnTo>
                  <a:lnTo>
                    <a:pt x="766208" y="352727"/>
                  </a:lnTo>
                  <a:lnTo>
                    <a:pt x="765494" y="353040"/>
                  </a:lnTo>
                  <a:lnTo>
                    <a:pt x="765209" y="353193"/>
                  </a:lnTo>
                  <a:lnTo>
                    <a:pt x="764634" y="353372"/>
                  </a:lnTo>
                  <a:lnTo>
                    <a:pt x="763551" y="353532"/>
                  </a:lnTo>
                  <a:lnTo>
                    <a:pt x="763374" y="353552"/>
                  </a:lnTo>
                  <a:lnTo>
                    <a:pt x="762991" y="353517"/>
                  </a:lnTo>
                  <a:lnTo>
                    <a:pt x="762796" y="353483"/>
                  </a:lnTo>
                  <a:lnTo>
                    <a:pt x="762559" y="353456"/>
                  </a:lnTo>
                  <a:lnTo>
                    <a:pt x="762029" y="353098"/>
                  </a:lnTo>
                  <a:lnTo>
                    <a:pt x="761645" y="352728"/>
                  </a:lnTo>
                  <a:lnTo>
                    <a:pt x="761255" y="352072"/>
                  </a:lnTo>
                  <a:lnTo>
                    <a:pt x="761036" y="351496"/>
                  </a:lnTo>
                  <a:lnTo>
                    <a:pt x="760881" y="351148"/>
                  </a:lnTo>
                  <a:lnTo>
                    <a:pt x="760371" y="350489"/>
                  </a:lnTo>
                  <a:lnTo>
                    <a:pt x="759278" y="350164"/>
                  </a:lnTo>
                  <a:lnTo>
                    <a:pt x="758399" y="349909"/>
                  </a:lnTo>
                  <a:lnTo>
                    <a:pt x="757764" y="349390"/>
                  </a:lnTo>
                  <a:lnTo>
                    <a:pt x="757574" y="349173"/>
                  </a:lnTo>
                  <a:lnTo>
                    <a:pt x="757355" y="348425"/>
                  </a:lnTo>
                  <a:lnTo>
                    <a:pt x="757412" y="347838"/>
                  </a:lnTo>
                  <a:lnTo>
                    <a:pt x="757475" y="347655"/>
                  </a:lnTo>
                  <a:lnTo>
                    <a:pt x="757676" y="347342"/>
                  </a:lnTo>
                  <a:lnTo>
                    <a:pt x="758081" y="346880"/>
                  </a:lnTo>
                  <a:lnTo>
                    <a:pt x="758512" y="346224"/>
                  </a:lnTo>
                  <a:lnTo>
                    <a:pt x="758719" y="345625"/>
                  </a:lnTo>
                  <a:lnTo>
                    <a:pt x="759226" y="344893"/>
                  </a:lnTo>
                  <a:lnTo>
                    <a:pt x="759430" y="344568"/>
                  </a:lnTo>
                  <a:lnTo>
                    <a:pt x="759625" y="344241"/>
                  </a:lnTo>
                  <a:lnTo>
                    <a:pt x="760197" y="342688"/>
                  </a:lnTo>
                  <a:lnTo>
                    <a:pt x="760218" y="342539"/>
                  </a:lnTo>
                  <a:lnTo>
                    <a:pt x="760221" y="342135"/>
                  </a:lnTo>
                  <a:lnTo>
                    <a:pt x="760038" y="340918"/>
                  </a:lnTo>
                  <a:lnTo>
                    <a:pt x="759846" y="340171"/>
                  </a:lnTo>
                  <a:lnTo>
                    <a:pt x="759775" y="340026"/>
                  </a:lnTo>
                  <a:lnTo>
                    <a:pt x="759669" y="339709"/>
                  </a:lnTo>
                  <a:lnTo>
                    <a:pt x="759508" y="339313"/>
                  </a:lnTo>
                  <a:lnTo>
                    <a:pt x="759409" y="339183"/>
                  </a:lnTo>
                  <a:lnTo>
                    <a:pt x="758984" y="338576"/>
                  </a:lnTo>
                  <a:lnTo>
                    <a:pt x="758350" y="337680"/>
                  </a:lnTo>
                  <a:lnTo>
                    <a:pt x="758240" y="337543"/>
                  </a:lnTo>
                  <a:lnTo>
                    <a:pt x="758028" y="337339"/>
                  </a:lnTo>
                  <a:lnTo>
                    <a:pt x="756930" y="336334"/>
                  </a:lnTo>
                  <a:lnTo>
                    <a:pt x="756345" y="335807"/>
                  </a:lnTo>
                  <a:lnTo>
                    <a:pt x="756183" y="335746"/>
                  </a:lnTo>
                  <a:lnTo>
                    <a:pt x="755326" y="334896"/>
                  </a:lnTo>
                  <a:lnTo>
                    <a:pt x="755161" y="334713"/>
                  </a:lnTo>
                  <a:lnTo>
                    <a:pt x="754652" y="334255"/>
                  </a:lnTo>
                  <a:lnTo>
                    <a:pt x="754388" y="334091"/>
                  </a:lnTo>
                  <a:lnTo>
                    <a:pt x="753365" y="333488"/>
                  </a:lnTo>
                  <a:lnTo>
                    <a:pt x="752997" y="333305"/>
                  </a:lnTo>
                  <a:lnTo>
                    <a:pt x="751195" y="332638"/>
                  </a:lnTo>
                  <a:lnTo>
                    <a:pt x="750764" y="332329"/>
                  </a:lnTo>
                  <a:lnTo>
                    <a:pt x="749529" y="331791"/>
                  </a:lnTo>
                  <a:lnTo>
                    <a:pt x="749055" y="331638"/>
                  </a:lnTo>
                  <a:lnTo>
                    <a:pt x="748117" y="331604"/>
                  </a:lnTo>
                  <a:lnTo>
                    <a:pt x="747347" y="331631"/>
                  </a:lnTo>
                  <a:lnTo>
                    <a:pt x="746336" y="332054"/>
                  </a:lnTo>
                  <a:lnTo>
                    <a:pt x="745839" y="332535"/>
                  </a:lnTo>
                  <a:lnTo>
                    <a:pt x="744586" y="334144"/>
                  </a:lnTo>
                  <a:lnTo>
                    <a:pt x="744049" y="334655"/>
                  </a:lnTo>
                  <a:lnTo>
                    <a:pt x="743902" y="334728"/>
                  </a:lnTo>
                  <a:lnTo>
                    <a:pt x="743626" y="334945"/>
                  </a:lnTo>
                  <a:lnTo>
                    <a:pt x="742496" y="336036"/>
                  </a:lnTo>
                  <a:lnTo>
                    <a:pt x="741834" y="336536"/>
                  </a:lnTo>
                  <a:lnTo>
                    <a:pt x="741288" y="336830"/>
                  </a:lnTo>
                  <a:lnTo>
                    <a:pt x="740347" y="337501"/>
                  </a:lnTo>
                  <a:lnTo>
                    <a:pt x="740143" y="337699"/>
                  </a:lnTo>
                  <a:lnTo>
                    <a:pt x="739400" y="338249"/>
                  </a:lnTo>
                  <a:lnTo>
                    <a:pt x="738471" y="338802"/>
                  </a:lnTo>
                  <a:lnTo>
                    <a:pt x="737530" y="339275"/>
                  </a:lnTo>
                  <a:lnTo>
                    <a:pt x="737236" y="339317"/>
                  </a:lnTo>
                  <a:lnTo>
                    <a:pt x="736118" y="339584"/>
                  </a:lnTo>
                  <a:lnTo>
                    <a:pt x="734352" y="340144"/>
                  </a:lnTo>
                  <a:lnTo>
                    <a:pt x="734130" y="340247"/>
                  </a:lnTo>
                  <a:lnTo>
                    <a:pt x="732913" y="340919"/>
                  </a:lnTo>
                  <a:lnTo>
                    <a:pt x="732563" y="341163"/>
                  </a:lnTo>
                  <a:lnTo>
                    <a:pt x="731861" y="341468"/>
                  </a:lnTo>
                  <a:lnTo>
                    <a:pt x="731208" y="341876"/>
                  </a:lnTo>
                  <a:lnTo>
                    <a:pt x="730905" y="342078"/>
                  </a:lnTo>
                  <a:lnTo>
                    <a:pt x="730482" y="342452"/>
                  </a:lnTo>
                  <a:lnTo>
                    <a:pt x="730090" y="342921"/>
                  </a:lnTo>
                  <a:lnTo>
                    <a:pt x="729424" y="343741"/>
                  </a:lnTo>
                  <a:lnTo>
                    <a:pt x="728978" y="344077"/>
                  </a:lnTo>
                  <a:lnTo>
                    <a:pt x="728483" y="344127"/>
                  </a:lnTo>
                  <a:lnTo>
                    <a:pt x="728171" y="343451"/>
                  </a:lnTo>
                  <a:lnTo>
                    <a:pt x="727943" y="343230"/>
                  </a:lnTo>
                  <a:lnTo>
                    <a:pt x="727527" y="343223"/>
                  </a:lnTo>
                  <a:lnTo>
                    <a:pt x="726978" y="343539"/>
                  </a:lnTo>
                  <a:lnTo>
                    <a:pt x="725518" y="344489"/>
                  </a:lnTo>
                  <a:lnTo>
                    <a:pt x="725279" y="344909"/>
                  </a:lnTo>
                  <a:lnTo>
                    <a:pt x="725180" y="345134"/>
                  </a:lnTo>
                  <a:lnTo>
                    <a:pt x="725096" y="345290"/>
                  </a:lnTo>
                  <a:lnTo>
                    <a:pt x="724772" y="346064"/>
                  </a:lnTo>
                  <a:lnTo>
                    <a:pt x="724682" y="346213"/>
                  </a:lnTo>
                  <a:lnTo>
                    <a:pt x="723927" y="346930"/>
                  </a:lnTo>
                  <a:lnTo>
                    <a:pt x="722803" y="347521"/>
                  </a:lnTo>
                  <a:lnTo>
                    <a:pt x="722233" y="347712"/>
                  </a:lnTo>
                  <a:lnTo>
                    <a:pt x="721873" y="347537"/>
                  </a:lnTo>
                  <a:lnTo>
                    <a:pt x="721721" y="347502"/>
                  </a:lnTo>
                  <a:lnTo>
                    <a:pt x="721100" y="347682"/>
                  </a:lnTo>
                  <a:lnTo>
                    <a:pt x="720393" y="347842"/>
                  </a:lnTo>
                  <a:lnTo>
                    <a:pt x="719514" y="348631"/>
                  </a:lnTo>
                  <a:lnTo>
                    <a:pt x="719496" y="348868"/>
                  </a:lnTo>
                  <a:lnTo>
                    <a:pt x="719113" y="349700"/>
                  </a:lnTo>
                  <a:lnTo>
                    <a:pt x="718303" y="350157"/>
                  </a:lnTo>
                  <a:lnTo>
                    <a:pt x="717962" y="350291"/>
                  </a:lnTo>
                  <a:lnTo>
                    <a:pt x="717401" y="350554"/>
                  </a:lnTo>
                  <a:lnTo>
                    <a:pt x="717152" y="350729"/>
                  </a:lnTo>
                  <a:lnTo>
                    <a:pt x="716984" y="350809"/>
                  </a:lnTo>
                  <a:lnTo>
                    <a:pt x="716846" y="350870"/>
                  </a:lnTo>
                  <a:lnTo>
                    <a:pt x="716634" y="351023"/>
                  </a:lnTo>
                  <a:lnTo>
                    <a:pt x="716331" y="352187"/>
                  </a:lnTo>
                  <a:lnTo>
                    <a:pt x="716262" y="352354"/>
                  </a:lnTo>
                  <a:lnTo>
                    <a:pt x="716115" y="352312"/>
                  </a:lnTo>
                  <a:lnTo>
                    <a:pt x="715941" y="351942"/>
                  </a:lnTo>
                  <a:lnTo>
                    <a:pt x="715701" y="351969"/>
                  </a:lnTo>
                  <a:lnTo>
                    <a:pt x="715720" y="352404"/>
                  </a:lnTo>
                  <a:lnTo>
                    <a:pt x="715767" y="352862"/>
                  </a:lnTo>
                  <a:lnTo>
                    <a:pt x="715854" y="353102"/>
                  </a:lnTo>
                  <a:lnTo>
                    <a:pt x="715168" y="353243"/>
                  </a:lnTo>
                  <a:lnTo>
                    <a:pt x="714796" y="352964"/>
                  </a:lnTo>
                  <a:lnTo>
                    <a:pt x="713981" y="352957"/>
                  </a:lnTo>
                  <a:lnTo>
                    <a:pt x="713819" y="353167"/>
                  </a:lnTo>
                  <a:lnTo>
                    <a:pt x="713621" y="353785"/>
                  </a:lnTo>
                  <a:lnTo>
                    <a:pt x="712713" y="354590"/>
                  </a:lnTo>
                  <a:lnTo>
                    <a:pt x="712620" y="354761"/>
                  </a:lnTo>
                  <a:lnTo>
                    <a:pt x="712206" y="355813"/>
                  </a:lnTo>
                  <a:lnTo>
                    <a:pt x="712033" y="356260"/>
                  </a:lnTo>
                  <a:lnTo>
                    <a:pt x="711940" y="356463"/>
                  </a:lnTo>
                  <a:lnTo>
                    <a:pt x="711634" y="357210"/>
                  </a:lnTo>
                  <a:lnTo>
                    <a:pt x="711435" y="357443"/>
                  </a:lnTo>
                  <a:lnTo>
                    <a:pt x="711091" y="357764"/>
                  </a:lnTo>
                  <a:lnTo>
                    <a:pt x="710828" y="358010"/>
                  </a:lnTo>
                  <a:lnTo>
                    <a:pt x="710270" y="358540"/>
                  </a:lnTo>
                  <a:lnTo>
                    <a:pt x="709562" y="359349"/>
                  </a:lnTo>
                  <a:lnTo>
                    <a:pt x="709263" y="359578"/>
                  </a:lnTo>
                  <a:lnTo>
                    <a:pt x="708963" y="359666"/>
                  </a:lnTo>
                  <a:lnTo>
                    <a:pt x="706879" y="360890"/>
                  </a:lnTo>
                  <a:lnTo>
                    <a:pt x="706463" y="361245"/>
                  </a:lnTo>
                  <a:lnTo>
                    <a:pt x="705201" y="362347"/>
                  </a:lnTo>
                  <a:lnTo>
                    <a:pt x="704817" y="362458"/>
                  </a:lnTo>
                  <a:lnTo>
                    <a:pt x="704586" y="362477"/>
                  </a:lnTo>
                  <a:lnTo>
                    <a:pt x="704122" y="362470"/>
                  </a:lnTo>
                  <a:lnTo>
                    <a:pt x="703363" y="362344"/>
                  </a:lnTo>
                  <a:lnTo>
                    <a:pt x="702671" y="361569"/>
                  </a:lnTo>
                  <a:lnTo>
                    <a:pt x="702532" y="361531"/>
                  </a:lnTo>
                  <a:lnTo>
                    <a:pt x="702269" y="361497"/>
                  </a:lnTo>
                  <a:lnTo>
                    <a:pt x="700779" y="361569"/>
                  </a:lnTo>
                  <a:lnTo>
                    <a:pt x="700266" y="362225"/>
                  </a:lnTo>
                  <a:lnTo>
                    <a:pt x="699451" y="362996"/>
                  </a:lnTo>
                  <a:lnTo>
                    <a:pt x="699178" y="363187"/>
                  </a:lnTo>
                  <a:lnTo>
                    <a:pt x="698130" y="364087"/>
                  </a:lnTo>
                  <a:lnTo>
                    <a:pt x="697302" y="364941"/>
                  </a:lnTo>
                  <a:lnTo>
                    <a:pt x="697093" y="365281"/>
                  </a:lnTo>
                  <a:lnTo>
                    <a:pt x="696553" y="365891"/>
                  </a:lnTo>
                  <a:lnTo>
                    <a:pt x="696412" y="366322"/>
                  </a:lnTo>
                  <a:lnTo>
                    <a:pt x="696025" y="367478"/>
                  </a:lnTo>
                  <a:lnTo>
                    <a:pt x="695941" y="367737"/>
                  </a:lnTo>
                  <a:lnTo>
                    <a:pt x="695713" y="368272"/>
                  </a:lnTo>
                  <a:lnTo>
                    <a:pt x="695135" y="369217"/>
                  </a:lnTo>
                  <a:lnTo>
                    <a:pt x="695012" y="369374"/>
                  </a:lnTo>
                  <a:lnTo>
                    <a:pt x="694053" y="370858"/>
                  </a:lnTo>
                  <a:lnTo>
                    <a:pt x="693750" y="371373"/>
                  </a:lnTo>
                  <a:lnTo>
                    <a:pt x="693723" y="371533"/>
                  </a:lnTo>
                  <a:lnTo>
                    <a:pt x="693543" y="371812"/>
                  </a:lnTo>
                  <a:lnTo>
                    <a:pt x="693285" y="372059"/>
                  </a:lnTo>
                  <a:lnTo>
                    <a:pt x="693144" y="372330"/>
                  </a:lnTo>
                  <a:lnTo>
                    <a:pt x="692955" y="372677"/>
                  </a:lnTo>
                  <a:lnTo>
                    <a:pt x="692773" y="372937"/>
                  </a:lnTo>
                  <a:lnTo>
                    <a:pt x="692683" y="373067"/>
                  </a:lnTo>
                  <a:lnTo>
                    <a:pt x="692449" y="373547"/>
                  </a:lnTo>
                  <a:lnTo>
                    <a:pt x="692213" y="373951"/>
                  </a:lnTo>
                  <a:lnTo>
                    <a:pt x="691955" y="374489"/>
                  </a:lnTo>
                  <a:lnTo>
                    <a:pt x="691909" y="374642"/>
                  </a:lnTo>
                  <a:lnTo>
                    <a:pt x="691795" y="374878"/>
                  </a:lnTo>
                  <a:lnTo>
                    <a:pt x="691430" y="375767"/>
                  </a:lnTo>
                  <a:lnTo>
                    <a:pt x="691019" y="376370"/>
                  </a:lnTo>
                  <a:lnTo>
                    <a:pt x="690515" y="377019"/>
                  </a:lnTo>
                  <a:lnTo>
                    <a:pt x="690380" y="377171"/>
                  </a:lnTo>
                  <a:lnTo>
                    <a:pt x="690222" y="377408"/>
                  </a:lnTo>
                  <a:lnTo>
                    <a:pt x="690024" y="377682"/>
                  </a:lnTo>
                  <a:lnTo>
                    <a:pt x="689868" y="378007"/>
                  </a:lnTo>
                  <a:lnTo>
                    <a:pt x="689679" y="378445"/>
                  </a:lnTo>
                  <a:lnTo>
                    <a:pt x="689466" y="378727"/>
                  </a:lnTo>
                  <a:lnTo>
                    <a:pt x="689382" y="378899"/>
                  </a:lnTo>
                  <a:lnTo>
                    <a:pt x="689097" y="379327"/>
                  </a:lnTo>
                  <a:lnTo>
                    <a:pt x="688813" y="379704"/>
                  </a:lnTo>
                  <a:lnTo>
                    <a:pt x="688609" y="379819"/>
                  </a:lnTo>
                  <a:lnTo>
                    <a:pt x="687982" y="380131"/>
                  </a:lnTo>
                  <a:lnTo>
                    <a:pt x="687752" y="380250"/>
                  </a:lnTo>
                  <a:lnTo>
                    <a:pt x="687230" y="380357"/>
                  </a:lnTo>
                  <a:lnTo>
                    <a:pt x="686622" y="380532"/>
                  </a:lnTo>
                  <a:lnTo>
                    <a:pt x="685833" y="380658"/>
                  </a:lnTo>
                  <a:lnTo>
                    <a:pt x="685650" y="380669"/>
                  </a:lnTo>
                  <a:lnTo>
                    <a:pt x="685480" y="380700"/>
                  </a:lnTo>
                  <a:lnTo>
                    <a:pt x="685135" y="380765"/>
                  </a:lnTo>
                  <a:lnTo>
                    <a:pt x="683693" y="381066"/>
                  </a:lnTo>
                  <a:lnTo>
                    <a:pt x="683565" y="381116"/>
                  </a:lnTo>
                  <a:lnTo>
                    <a:pt x="682536" y="381535"/>
                  </a:lnTo>
                  <a:lnTo>
                    <a:pt x="682404" y="381577"/>
                  </a:lnTo>
                  <a:lnTo>
                    <a:pt x="681073" y="382149"/>
                  </a:lnTo>
                  <a:lnTo>
                    <a:pt x="680921" y="382218"/>
                  </a:lnTo>
                  <a:lnTo>
                    <a:pt x="680575" y="382298"/>
                  </a:lnTo>
                  <a:lnTo>
                    <a:pt x="679830" y="382882"/>
                  </a:lnTo>
                  <a:lnTo>
                    <a:pt x="679542" y="383061"/>
                  </a:lnTo>
                  <a:lnTo>
                    <a:pt x="678903" y="383725"/>
                  </a:lnTo>
                  <a:lnTo>
                    <a:pt x="678720" y="383908"/>
                  </a:lnTo>
                  <a:lnTo>
                    <a:pt x="678393" y="384194"/>
                  </a:lnTo>
                  <a:lnTo>
                    <a:pt x="677781" y="384377"/>
                  </a:lnTo>
                  <a:lnTo>
                    <a:pt x="677461" y="384446"/>
                  </a:lnTo>
                  <a:lnTo>
                    <a:pt x="676714" y="384751"/>
                  </a:lnTo>
                  <a:lnTo>
                    <a:pt x="675267" y="385404"/>
                  </a:lnTo>
                  <a:lnTo>
                    <a:pt x="674976" y="385777"/>
                  </a:lnTo>
                  <a:lnTo>
                    <a:pt x="674790" y="386033"/>
                  </a:lnTo>
                  <a:lnTo>
                    <a:pt x="674697" y="386468"/>
                  </a:lnTo>
                  <a:lnTo>
                    <a:pt x="674604" y="386758"/>
                  </a:lnTo>
                  <a:lnTo>
                    <a:pt x="674053" y="387330"/>
                  </a:lnTo>
                  <a:lnTo>
                    <a:pt x="673873" y="387487"/>
                  </a:lnTo>
                  <a:lnTo>
                    <a:pt x="673186" y="387712"/>
                  </a:lnTo>
                  <a:lnTo>
                    <a:pt x="671888" y="387956"/>
                  </a:lnTo>
                  <a:lnTo>
                    <a:pt x="669524" y="388818"/>
                  </a:lnTo>
                  <a:lnTo>
                    <a:pt x="669185" y="389039"/>
                  </a:lnTo>
                  <a:lnTo>
                    <a:pt x="668966" y="389211"/>
                  </a:lnTo>
                  <a:lnTo>
                    <a:pt x="668867" y="389401"/>
                  </a:lnTo>
                  <a:lnTo>
                    <a:pt x="668157" y="390184"/>
                  </a:lnTo>
                  <a:lnTo>
                    <a:pt x="667880" y="390401"/>
                  </a:lnTo>
                  <a:lnTo>
                    <a:pt x="666624" y="390905"/>
                  </a:lnTo>
                  <a:lnTo>
                    <a:pt x="666472" y="391034"/>
                  </a:lnTo>
                  <a:lnTo>
                    <a:pt x="666314" y="391103"/>
                  </a:lnTo>
                  <a:lnTo>
                    <a:pt x="665921" y="391454"/>
                  </a:lnTo>
                  <a:lnTo>
                    <a:pt x="665744" y="391603"/>
                  </a:lnTo>
                  <a:lnTo>
                    <a:pt x="665585" y="391820"/>
                  </a:lnTo>
                  <a:lnTo>
                    <a:pt x="665456" y="392034"/>
                  </a:lnTo>
                  <a:lnTo>
                    <a:pt x="665105" y="392549"/>
                  </a:lnTo>
                  <a:lnTo>
                    <a:pt x="665021" y="392694"/>
                  </a:lnTo>
                  <a:lnTo>
                    <a:pt x="664766" y="393117"/>
                  </a:lnTo>
                  <a:lnTo>
                    <a:pt x="664596" y="393396"/>
                  </a:lnTo>
                  <a:lnTo>
                    <a:pt x="664457" y="393575"/>
                  </a:lnTo>
                  <a:lnTo>
                    <a:pt x="663930" y="394651"/>
                  </a:lnTo>
                  <a:lnTo>
                    <a:pt x="663744" y="394876"/>
                  </a:lnTo>
                  <a:lnTo>
                    <a:pt x="663255" y="395856"/>
                  </a:lnTo>
                  <a:lnTo>
                    <a:pt x="663115" y="396105"/>
                  </a:lnTo>
                  <a:lnTo>
                    <a:pt x="662911" y="396406"/>
                  </a:lnTo>
                  <a:lnTo>
                    <a:pt x="662063" y="398283"/>
                  </a:lnTo>
                  <a:lnTo>
                    <a:pt x="661643" y="399233"/>
                  </a:lnTo>
                  <a:lnTo>
                    <a:pt x="661601" y="399412"/>
                  </a:lnTo>
                  <a:lnTo>
                    <a:pt x="661433" y="399706"/>
                  </a:lnTo>
                  <a:lnTo>
                    <a:pt x="660876" y="400656"/>
                  </a:lnTo>
                  <a:lnTo>
                    <a:pt x="660540" y="401118"/>
                  </a:lnTo>
                  <a:lnTo>
                    <a:pt x="660405" y="401281"/>
                  </a:lnTo>
                  <a:lnTo>
                    <a:pt x="660021" y="401957"/>
                  </a:lnTo>
                  <a:lnTo>
                    <a:pt x="659889" y="402205"/>
                  </a:lnTo>
                  <a:lnTo>
                    <a:pt x="659694" y="402552"/>
                  </a:lnTo>
                  <a:lnTo>
                    <a:pt x="659542" y="402949"/>
                  </a:lnTo>
                  <a:lnTo>
                    <a:pt x="659112" y="404009"/>
                  </a:lnTo>
                  <a:lnTo>
                    <a:pt x="658852" y="404700"/>
                  </a:lnTo>
                  <a:lnTo>
                    <a:pt x="658717" y="404895"/>
                  </a:lnTo>
                  <a:lnTo>
                    <a:pt x="658348" y="406581"/>
                  </a:lnTo>
                  <a:lnTo>
                    <a:pt x="658252" y="407000"/>
                  </a:lnTo>
                  <a:lnTo>
                    <a:pt x="658198" y="407195"/>
                  </a:lnTo>
                  <a:lnTo>
                    <a:pt x="658037" y="407698"/>
                  </a:lnTo>
                  <a:lnTo>
                    <a:pt x="657905" y="407939"/>
                  </a:lnTo>
                  <a:lnTo>
                    <a:pt x="657800" y="408095"/>
                  </a:lnTo>
                  <a:lnTo>
                    <a:pt x="657515" y="408580"/>
                  </a:lnTo>
                  <a:lnTo>
                    <a:pt x="657374" y="408775"/>
                  </a:lnTo>
                  <a:lnTo>
                    <a:pt x="657263" y="408969"/>
                  </a:lnTo>
                  <a:lnTo>
                    <a:pt x="656937" y="409431"/>
                  </a:lnTo>
                  <a:lnTo>
                    <a:pt x="656799" y="409637"/>
                  </a:lnTo>
                  <a:lnTo>
                    <a:pt x="656652" y="409820"/>
                  </a:lnTo>
                  <a:lnTo>
                    <a:pt x="656355" y="410285"/>
                  </a:lnTo>
                  <a:lnTo>
                    <a:pt x="656103" y="410674"/>
                  </a:lnTo>
                  <a:lnTo>
                    <a:pt x="655956" y="410926"/>
                  </a:lnTo>
                  <a:lnTo>
                    <a:pt x="655689" y="411354"/>
                  </a:lnTo>
                  <a:lnTo>
                    <a:pt x="655536" y="411624"/>
                  </a:lnTo>
                  <a:lnTo>
                    <a:pt x="655470" y="411929"/>
                  </a:lnTo>
                  <a:lnTo>
                    <a:pt x="655411" y="412166"/>
                  </a:lnTo>
                  <a:lnTo>
                    <a:pt x="655342" y="412406"/>
                  </a:lnTo>
                  <a:lnTo>
                    <a:pt x="655306" y="412849"/>
                  </a:lnTo>
                  <a:lnTo>
                    <a:pt x="655129" y="414127"/>
                  </a:lnTo>
                  <a:lnTo>
                    <a:pt x="655051" y="414749"/>
                  </a:lnTo>
                  <a:lnTo>
                    <a:pt x="655010" y="414894"/>
                  </a:lnTo>
                  <a:lnTo>
                    <a:pt x="654889" y="415409"/>
                  </a:lnTo>
                  <a:lnTo>
                    <a:pt x="654835" y="415619"/>
                  </a:lnTo>
                  <a:lnTo>
                    <a:pt x="654772" y="415749"/>
                  </a:lnTo>
                  <a:lnTo>
                    <a:pt x="654371" y="416676"/>
                  </a:lnTo>
                  <a:lnTo>
                    <a:pt x="654185" y="417252"/>
                  </a:lnTo>
                  <a:lnTo>
                    <a:pt x="654125" y="417423"/>
                  </a:lnTo>
                  <a:lnTo>
                    <a:pt x="654050" y="417801"/>
                  </a:lnTo>
                  <a:lnTo>
                    <a:pt x="653966" y="418316"/>
                  </a:lnTo>
                  <a:lnTo>
                    <a:pt x="653846" y="418957"/>
                  </a:lnTo>
                  <a:lnTo>
                    <a:pt x="653813" y="419087"/>
                  </a:lnTo>
                  <a:lnTo>
                    <a:pt x="653582" y="419419"/>
                  </a:lnTo>
                  <a:lnTo>
                    <a:pt x="653199" y="419705"/>
                  </a:lnTo>
                  <a:lnTo>
                    <a:pt x="652929" y="419881"/>
                  </a:lnTo>
                  <a:lnTo>
                    <a:pt x="652644" y="420060"/>
                  </a:lnTo>
                  <a:lnTo>
                    <a:pt x="652236" y="420338"/>
                  </a:lnTo>
                  <a:lnTo>
                    <a:pt x="651730" y="420697"/>
                  </a:lnTo>
                  <a:lnTo>
                    <a:pt x="651029" y="421609"/>
                  </a:lnTo>
                  <a:lnTo>
                    <a:pt x="650680" y="422093"/>
                  </a:lnTo>
                  <a:lnTo>
                    <a:pt x="650528" y="422429"/>
                  </a:lnTo>
                  <a:lnTo>
                    <a:pt x="650207" y="422754"/>
                  </a:lnTo>
                  <a:lnTo>
                    <a:pt x="649437" y="423570"/>
                  </a:lnTo>
                  <a:lnTo>
                    <a:pt x="648805" y="424158"/>
                  </a:lnTo>
                  <a:lnTo>
                    <a:pt x="648031" y="424749"/>
                  </a:lnTo>
                  <a:lnTo>
                    <a:pt x="647551" y="425081"/>
                  </a:lnTo>
                  <a:lnTo>
                    <a:pt x="647360" y="425207"/>
                  </a:lnTo>
                  <a:lnTo>
                    <a:pt x="646525" y="425897"/>
                  </a:lnTo>
                  <a:lnTo>
                    <a:pt x="645621" y="427206"/>
                  </a:lnTo>
                  <a:lnTo>
                    <a:pt x="645441" y="427511"/>
                  </a:lnTo>
                  <a:lnTo>
                    <a:pt x="645252" y="427748"/>
                  </a:lnTo>
                  <a:lnTo>
                    <a:pt x="645048" y="427843"/>
                  </a:lnTo>
                  <a:lnTo>
                    <a:pt x="644782" y="427946"/>
                  </a:lnTo>
                  <a:lnTo>
                    <a:pt x="644419" y="428206"/>
                  </a:lnTo>
                  <a:lnTo>
                    <a:pt x="643999" y="429190"/>
                  </a:lnTo>
                  <a:lnTo>
                    <a:pt x="643816" y="429335"/>
                  </a:lnTo>
                  <a:lnTo>
                    <a:pt x="643645" y="429400"/>
                  </a:lnTo>
                  <a:lnTo>
                    <a:pt x="643445" y="429598"/>
                  </a:lnTo>
                  <a:lnTo>
                    <a:pt x="643055" y="429976"/>
                  </a:lnTo>
                  <a:lnTo>
                    <a:pt x="642734" y="430358"/>
                  </a:lnTo>
                  <a:lnTo>
                    <a:pt x="642536" y="430758"/>
                  </a:lnTo>
                  <a:lnTo>
                    <a:pt x="642401" y="431068"/>
                  </a:lnTo>
                  <a:lnTo>
                    <a:pt x="641973" y="431865"/>
                  </a:lnTo>
                  <a:lnTo>
                    <a:pt x="641529" y="432567"/>
                  </a:lnTo>
                  <a:lnTo>
                    <a:pt x="641400" y="432788"/>
                  </a:lnTo>
                  <a:lnTo>
                    <a:pt x="641295" y="432949"/>
                  </a:lnTo>
                  <a:lnTo>
                    <a:pt x="640981" y="433494"/>
                  </a:lnTo>
                  <a:lnTo>
                    <a:pt x="640828" y="433795"/>
                  </a:lnTo>
                  <a:lnTo>
                    <a:pt x="640411" y="434814"/>
                  </a:lnTo>
                  <a:lnTo>
                    <a:pt x="640327" y="435081"/>
                  </a:lnTo>
                  <a:lnTo>
                    <a:pt x="640168" y="435558"/>
                  </a:lnTo>
                  <a:lnTo>
                    <a:pt x="640003" y="436157"/>
                  </a:lnTo>
                  <a:lnTo>
                    <a:pt x="639715" y="436947"/>
                  </a:lnTo>
                  <a:lnTo>
                    <a:pt x="639386" y="437729"/>
                  </a:lnTo>
                  <a:lnTo>
                    <a:pt x="639248" y="437932"/>
                  </a:lnTo>
                  <a:lnTo>
                    <a:pt x="638948" y="438706"/>
                  </a:lnTo>
                  <a:lnTo>
                    <a:pt x="638894" y="438905"/>
                  </a:lnTo>
                  <a:lnTo>
                    <a:pt x="638585" y="440519"/>
                  </a:lnTo>
                  <a:lnTo>
                    <a:pt x="638337" y="441347"/>
                  </a:lnTo>
                  <a:lnTo>
                    <a:pt x="638019" y="441606"/>
                  </a:lnTo>
                  <a:lnTo>
                    <a:pt x="637555" y="441904"/>
                  </a:lnTo>
                  <a:lnTo>
                    <a:pt x="635663" y="442190"/>
                  </a:lnTo>
                  <a:lnTo>
                    <a:pt x="635081" y="442766"/>
                  </a:lnTo>
                  <a:lnTo>
                    <a:pt x="634281" y="443105"/>
                  </a:lnTo>
                  <a:lnTo>
                    <a:pt x="633801" y="443315"/>
                  </a:lnTo>
                  <a:lnTo>
                    <a:pt x="633174" y="443979"/>
                  </a:lnTo>
                  <a:lnTo>
                    <a:pt x="632962" y="444384"/>
                  </a:lnTo>
                  <a:lnTo>
                    <a:pt x="632569" y="444918"/>
                  </a:lnTo>
                  <a:lnTo>
                    <a:pt x="631856" y="445372"/>
                  </a:lnTo>
                  <a:lnTo>
                    <a:pt x="631235" y="445773"/>
                  </a:lnTo>
                  <a:lnTo>
                    <a:pt x="631046" y="446246"/>
                  </a:lnTo>
                  <a:lnTo>
                    <a:pt x="630648" y="447024"/>
                  </a:lnTo>
                  <a:lnTo>
                    <a:pt x="630408" y="447299"/>
                  </a:lnTo>
                  <a:lnTo>
                    <a:pt x="630217" y="447608"/>
                  </a:lnTo>
                  <a:lnTo>
                    <a:pt x="629790" y="448386"/>
                  </a:lnTo>
                  <a:lnTo>
                    <a:pt x="629551" y="448970"/>
                  </a:lnTo>
                  <a:lnTo>
                    <a:pt x="629448" y="449111"/>
                  </a:lnTo>
                  <a:lnTo>
                    <a:pt x="628792" y="449817"/>
                  </a:lnTo>
                  <a:lnTo>
                    <a:pt x="628552" y="450199"/>
                  </a:lnTo>
                  <a:lnTo>
                    <a:pt x="628271" y="450676"/>
                  </a:lnTo>
                  <a:lnTo>
                    <a:pt x="628180" y="450825"/>
                  </a:lnTo>
                  <a:lnTo>
                    <a:pt x="628064" y="451046"/>
                  </a:lnTo>
                  <a:lnTo>
                    <a:pt x="627620" y="451370"/>
                  </a:lnTo>
                  <a:lnTo>
                    <a:pt x="627062" y="451748"/>
                  </a:lnTo>
                  <a:lnTo>
                    <a:pt x="626319" y="452435"/>
                  </a:lnTo>
                  <a:lnTo>
                    <a:pt x="625659" y="454782"/>
                  </a:lnTo>
                  <a:lnTo>
                    <a:pt x="625609" y="454961"/>
                  </a:lnTo>
                  <a:lnTo>
                    <a:pt x="625570" y="455106"/>
                  </a:lnTo>
                  <a:lnTo>
                    <a:pt x="625450" y="455598"/>
                  </a:lnTo>
                  <a:lnTo>
                    <a:pt x="625381" y="455869"/>
                  </a:lnTo>
                  <a:lnTo>
                    <a:pt x="624848" y="456422"/>
                  </a:lnTo>
                  <a:lnTo>
                    <a:pt x="624518" y="456808"/>
                  </a:lnTo>
                  <a:lnTo>
                    <a:pt x="624263" y="457529"/>
                  </a:lnTo>
                  <a:lnTo>
                    <a:pt x="623942" y="458396"/>
                  </a:lnTo>
                  <a:lnTo>
                    <a:pt x="623666" y="458590"/>
                  </a:lnTo>
                  <a:lnTo>
                    <a:pt x="623204" y="458895"/>
                  </a:lnTo>
                  <a:lnTo>
                    <a:pt x="622758" y="459071"/>
                  </a:lnTo>
                  <a:lnTo>
                    <a:pt x="622177" y="459445"/>
                  </a:lnTo>
                  <a:lnTo>
                    <a:pt x="621397" y="460227"/>
                  </a:lnTo>
                  <a:lnTo>
                    <a:pt x="620975" y="460979"/>
                  </a:lnTo>
                  <a:lnTo>
                    <a:pt x="620869" y="461127"/>
                  </a:lnTo>
                  <a:lnTo>
                    <a:pt x="620687" y="461444"/>
                  </a:lnTo>
                  <a:lnTo>
                    <a:pt x="620345" y="461834"/>
                  </a:lnTo>
                  <a:lnTo>
                    <a:pt x="619616" y="462684"/>
                  </a:lnTo>
                  <a:lnTo>
                    <a:pt x="619515" y="462860"/>
                  </a:lnTo>
                  <a:lnTo>
                    <a:pt x="619257" y="463257"/>
                  </a:lnTo>
                  <a:lnTo>
                    <a:pt x="619089" y="463528"/>
                  </a:lnTo>
                  <a:lnTo>
                    <a:pt x="618297" y="464825"/>
                  </a:lnTo>
                  <a:lnTo>
                    <a:pt x="618169" y="464913"/>
                  </a:lnTo>
                  <a:lnTo>
                    <a:pt x="617833" y="465443"/>
                  </a:lnTo>
                  <a:lnTo>
                    <a:pt x="617761" y="465684"/>
                  </a:lnTo>
                  <a:lnTo>
                    <a:pt x="617033" y="467901"/>
                  </a:lnTo>
                  <a:lnTo>
                    <a:pt x="616781" y="468271"/>
                  </a:lnTo>
                  <a:lnTo>
                    <a:pt x="616637" y="468412"/>
                  </a:lnTo>
                  <a:lnTo>
                    <a:pt x="615965" y="468900"/>
                  </a:lnTo>
                  <a:lnTo>
                    <a:pt x="614826" y="469652"/>
                  </a:lnTo>
                  <a:lnTo>
                    <a:pt x="614257" y="470629"/>
                  </a:lnTo>
                  <a:lnTo>
                    <a:pt x="613989" y="471125"/>
                  </a:lnTo>
                  <a:lnTo>
                    <a:pt x="613933" y="471309"/>
                  </a:lnTo>
                  <a:lnTo>
                    <a:pt x="613831" y="471469"/>
                  </a:lnTo>
                  <a:lnTo>
                    <a:pt x="613445" y="472022"/>
                  </a:lnTo>
                  <a:lnTo>
                    <a:pt x="613276" y="472159"/>
                  </a:lnTo>
                  <a:lnTo>
                    <a:pt x="612677" y="472412"/>
                  </a:lnTo>
                  <a:lnTo>
                    <a:pt x="612492" y="472530"/>
                  </a:lnTo>
                  <a:lnTo>
                    <a:pt x="612308" y="472671"/>
                  </a:lnTo>
                  <a:lnTo>
                    <a:pt x="611745" y="473079"/>
                  </a:lnTo>
                  <a:lnTo>
                    <a:pt x="611521" y="473232"/>
                  </a:lnTo>
                  <a:lnTo>
                    <a:pt x="610959" y="473671"/>
                  </a:lnTo>
                  <a:lnTo>
                    <a:pt x="610585" y="473949"/>
                  </a:lnTo>
                  <a:lnTo>
                    <a:pt x="609661" y="474724"/>
                  </a:lnTo>
                  <a:lnTo>
                    <a:pt x="609236" y="475178"/>
                  </a:lnTo>
                  <a:lnTo>
                    <a:pt x="608789" y="475445"/>
                  </a:lnTo>
                  <a:lnTo>
                    <a:pt x="608619" y="475529"/>
                  </a:lnTo>
                  <a:lnTo>
                    <a:pt x="607935" y="475907"/>
                  </a:lnTo>
                  <a:lnTo>
                    <a:pt x="607653" y="476117"/>
                  </a:lnTo>
                  <a:lnTo>
                    <a:pt x="607395" y="476369"/>
                  </a:lnTo>
                  <a:lnTo>
                    <a:pt x="607351" y="476499"/>
                  </a:lnTo>
                  <a:lnTo>
                    <a:pt x="607294" y="476651"/>
                  </a:lnTo>
                  <a:lnTo>
                    <a:pt x="607009" y="477136"/>
                  </a:lnTo>
                  <a:lnTo>
                    <a:pt x="606514" y="477437"/>
                  </a:lnTo>
                  <a:lnTo>
                    <a:pt x="606235" y="477601"/>
                  </a:lnTo>
                  <a:lnTo>
                    <a:pt x="606011" y="477887"/>
                  </a:lnTo>
                  <a:lnTo>
                    <a:pt x="605501" y="478437"/>
                  </a:lnTo>
                  <a:lnTo>
                    <a:pt x="605201" y="478654"/>
                  </a:lnTo>
                  <a:lnTo>
                    <a:pt x="604665" y="479284"/>
                  </a:lnTo>
                  <a:lnTo>
                    <a:pt x="604299" y="479784"/>
                  </a:lnTo>
                  <a:lnTo>
                    <a:pt x="604122" y="480089"/>
                  </a:lnTo>
                  <a:lnTo>
                    <a:pt x="603645" y="480868"/>
                  </a:lnTo>
                  <a:lnTo>
                    <a:pt x="603441" y="481127"/>
                  </a:lnTo>
                  <a:lnTo>
                    <a:pt x="602896" y="481761"/>
                  </a:lnTo>
                  <a:lnTo>
                    <a:pt x="602761" y="481902"/>
                  </a:lnTo>
                  <a:lnTo>
                    <a:pt x="602161" y="482593"/>
                  </a:lnTo>
                  <a:lnTo>
                    <a:pt x="601913" y="482883"/>
                  </a:lnTo>
                  <a:lnTo>
                    <a:pt x="601385" y="483551"/>
                  </a:lnTo>
                  <a:lnTo>
                    <a:pt x="600893" y="484295"/>
                  </a:lnTo>
                  <a:lnTo>
                    <a:pt x="600735" y="484581"/>
                  </a:lnTo>
                  <a:lnTo>
                    <a:pt x="600453" y="485134"/>
                  </a:lnTo>
                  <a:lnTo>
                    <a:pt x="600327" y="485344"/>
                  </a:lnTo>
                  <a:lnTo>
                    <a:pt x="600219" y="485608"/>
                  </a:lnTo>
                  <a:lnTo>
                    <a:pt x="600021" y="486161"/>
                  </a:lnTo>
                  <a:lnTo>
                    <a:pt x="599910" y="486634"/>
                  </a:lnTo>
                  <a:lnTo>
                    <a:pt x="599829" y="487699"/>
                  </a:lnTo>
                  <a:lnTo>
                    <a:pt x="599898" y="488676"/>
                  </a:lnTo>
                  <a:lnTo>
                    <a:pt x="599964" y="489115"/>
                  </a:lnTo>
                  <a:lnTo>
                    <a:pt x="600267" y="489695"/>
                  </a:lnTo>
                  <a:lnTo>
                    <a:pt x="600585" y="490221"/>
                  </a:lnTo>
                  <a:lnTo>
                    <a:pt x="600648" y="490355"/>
                  </a:lnTo>
                  <a:lnTo>
                    <a:pt x="600650" y="490718"/>
                  </a:lnTo>
                  <a:lnTo>
                    <a:pt x="600666" y="491740"/>
                  </a:lnTo>
                  <a:lnTo>
                    <a:pt x="600645" y="491989"/>
                  </a:lnTo>
                  <a:lnTo>
                    <a:pt x="600543" y="492202"/>
                  </a:lnTo>
                  <a:lnTo>
                    <a:pt x="600325" y="492519"/>
                  </a:lnTo>
                  <a:lnTo>
                    <a:pt x="599893" y="492836"/>
                  </a:lnTo>
                  <a:lnTo>
                    <a:pt x="599598" y="492935"/>
                  </a:lnTo>
                  <a:lnTo>
                    <a:pt x="599176" y="493145"/>
                  </a:lnTo>
                  <a:lnTo>
                    <a:pt x="598735" y="493351"/>
                  </a:lnTo>
                  <a:lnTo>
                    <a:pt x="598492" y="493473"/>
                  </a:lnTo>
                  <a:lnTo>
                    <a:pt x="598295" y="493710"/>
                  </a:lnTo>
                  <a:lnTo>
                    <a:pt x="598145" y="494000"/>
                  </a:lnTo>
                  <a:lnTo>
                    <a:pt x="597845" y="494618"/>
                  </a:lnTo>
                  <a:lnTo>
                    <a:pt x="597770" y="494824"/>
                  </a:lnTo>
                  <a:lnTo>
                    <a:pt x="597666" y="495068"/>
                  </a:lnTo>
                  <a:lnTo>
                    <a:pt x="597506" y="495427"/>
                  </a:lnTo>
                  <a:lnTo>
                    <a:pt x="597416" y="495595"/>
                  </a:lnTo>
                  <a:lnTo>
                    <a:pt x="597089" y="496305"/>
                  </a:lnTo>
                  <a:lnTo>
                    <a:pt x="596979" y="496473"/>
                  </a:lnTo>
                  <a:lnTo>
                    <a:pt x="596781" y="496889"/>
                  </a:lnTo>
                  <a:lnTo>
                    <a:pt x="596337" y="497373"/>
                  </a:lnTo>
                  <a:lnTo>
                    <a:pt x="595821" y="497888"/>
                  </a:lnTo>
                  <a:lnTo>
                    <a:pt x="595567" y="498099"/>
                  </a:lnTo>
                  <a:lnTo>
                    <a:pt x="595240" y="498392"/>
                  </a:lnTo>
                  <a:lnTo>
                    <a:pt x="594008" y="498938"/>
                  </a:lnTo>
                  <a:lnTo>
                    <a:pt x="593766" y="499026"/>
                  </a:lnTo>
                  <a:lnTo>
                    <a:pt x="593349" y="499182"/>
                  </a:lnTo>
                  <a:lnTo>
                    <a:pt x="592794" y="499346"/>
                  </a:lnTo>
                  <a:lnTo>
                    <a:pt x="592024" y="499491"/>
                  </a:lnTo>
                  <a:lnTo>
                    <a:pt x="591661" y="499686"/>
                  </a:lnTo>
                  <a:lnTo>
                    <a:pt x="591187" y="499999"/>
                  </a:lnTo>
                  <a:lnTo>
                    <a:pt x="589850" y="500518"/>
                  </a:lnTo>
                  <a:lnTo>
                    <a:pt x="589655" y="500652"/>
                  </a:lnTo>
                  <a:lnTo>
                    <a:pt x="589410" y="500804"/>
                  </a:lnTo>
                  <a:lnTo>
                    <a:pt x="589167" y="501037"/>
                  </a:lnTo>
                  <a:lnTo>
                    <a:pt x="588786" y="501510"/>
                  </a:lnTo>
                  <a:lnTo>
                    <a:pt x="588432" y="501923"/>
                  </a:lnTo>
                  <a:lnTo>
                    <a:pt x="587635" y="502881"/>
                  </a:lnTo>
                  <a:lnTo>
                    <a:pt x="587296" y="503297"/>
                  </a:lnTo>
                  <a:lnTo>
                    <a:pt x="586961" y="503861"/>
                  </a:lnTo>
                  <a:lnTo>
                    <a:pt x="586512" y="504224"/>
                  </a:lnTo>
                  <a:lnTo>
                    <a:pt x="585348" y="505182"/>
                  </a:lnTo>
                  <a:lnTo>
                    <a:pt x="585117" y="505419"/>
                  </a:lnTo>
                  <a:lnTo>
                    <a:pt x="584571" y="507399"/>
                  </a:lnTo>
                  <a:lnTo>
                    <a:pt x="584461" y="507689"/>
                  </a:lnTo>
                  <a:lnTo>
                    <a:pt x="584086" y="508685"/>
                  </a:lnTo>
                  <a:lnTo>
                    <a:pt x="583757" y="509323"/>
                  </a:lnTo>
                  <a:lnTo>
                    <a:pt x="583334" y="509998"/>
                  </a:lnTo>
                  <a:lnTo>
                    <a:pt x="583202" y="510216"/>
                  </a:lnTo>
                  <a:lnTo>
                    <a:pt x="582131" y="511628"/>
                  </a:lnTo>
                  <a:lnTo>
                    <a:pt x="580339" y="513235"/>
                  </a:lnTo>
                  <a:lnTo>
                    <a:pt x="578526" y="514231"/>
                  </a:lnTo>
                  <a:lnTo>
                    <a:pt x="578295" y="514361"/>
                  </a:lnTo>
                  <a:lnTo>
                    <a:pt x="577479" y="515185"/>
                  </a:lnTo>
                  <a:lnTo>
                    <a:pt x="577210" y="515548"/>
                  </a:lnTo>
                  <a:lnTo>
                    <a:pt x="576946" y="516021"/>
                  </a:lnTo>
                  <a:lnTo>
                    <a:pt x="576813" y="516239"/>
                  </a:lnTo>
                  <a:lnTo>
                    <a:pt x="576454" y="516960"/>
                  </a:lnTo>
                  <a:lnTo>
                    <a:pt x="576280" y="517349"/>
                  </a:lnTo>
                  <a:lnTo>
                    <a:pt x="575909" y="518074"/>
                  </a:lnTo>
                  <a:lnTo>
                    <a:pt x="575825" y="518227"/>
                  </a:lnTo>
                  <a:lnTo>
                    <a:pt x="575657" y="518506"/>
                  </a:lnTo>
                  <a:lnTo>
                    <a:pt x="575456" y="518742"/>
                  </a:lnTo>
                  <a:lnTo>
                    <a:pt x="574454" y="519799"/>
                  </a:lnTo>
                  <a:lnTo>
                    <a:pt x="574275" y="520040"/>
                  </a:lnTo>
                  <a:lnTo>
                    <a:pt x="574095" y="520311"/>
                  </a:lnTo>
                  <a:lnTo>
                    <a:pt x="573697" y="521101"/>
                  </a:lnTo>
                  <a:lnTo>
                    <a:pt x="573544" y="521341"/>
                  </a:lnTo>
                  <a:lnTo>
                    <a:pt x="573232" y="521727"/>
                  </a:lnTo>
                  <a:lnTo>
                    <a:pt x="573063" y="521963"/>
                  </a:lnTo>
                  <a:lnTo>
                    <a:pt x="572411" y="522773"/>
                  </a:lnTo>
                  <a:lnTo>
                    <a:pt x="571946" y="523341"/>
                  </a:lnTo>
                  <a:lnTo>
                    <a:pt x="571647" y="523681"/>
                  </a:lnTo>
                  <a:lnTo>
                    <a:pt x="571547" y="523826"/>
                  </a:lnTo>
                  <a:lnTo>
                    <a:pt x="571286" y="524223"/>
                  </a:lnTo>
                  <a:lnTo>
                    <a:pt x="571065" y="524467"/>
                  </a:lnTo>
                  <a:lnTo>
                    <a:pt x="570747" y="525112"/>
                  </a:lnTo>
                  <a:lnTo>
                    <a:pt x="570600" y="525395"/>
                  </a:lnTo>
                  <a:lnTo>
                    <a:pt x="570273" y="526002"/>
                  </a:lnTo>
                  <a:lnTo>
                    <a:pt x="570159" y="526219"/>
                  </a:lnTo>
                  <a:lnTo>
                    <a:pt x="570045" y="526460"/>
                  </a:lnTo>
                  <a:lnTo>
                    <a:pt x="569485" y="527521"/>
                  </a:lnTo>
                  <a:lnTo>
                    <a:pt x="569215" y="527899"/>
                  </a:lnTo>
                  <a:lnTo>
                    <a:pt x="568876" y="528456"/>
                  </a:lnTo>
                  <a:lnTo>
                    <a:pt x="568639" y="529044"/>
                  </a:lnTo>
                  <a:lnTo>
                    <a:pt x="568355" y="529757"/>
                  </a:lnTo>
                  <a:lnTo>
                    <a:pt x="568196" y="529971"/>
                  </a:lnTo>
                  <a:lnTo>
                    <a:pt x="568103" y="530319"/>
                  </a:lnTo>
                  <a:lnTo>
                    <a:pt x="567935" y="531028"/>
                  </a:lnTo>
                  <a:lnTo>
                    <a:pt x="567941" y="531307"/>
                  </a:lnTo>
                  <a:lnTo>
                    <a:pt x="567941" y="531590"/>
                  </a:lnTo>
                  <a:lnTo>
                    <a:pt x="568082" y="532074"/>
                  </a:lnTo>
                  <a:lnTo>
                    <a:pt x="568133" y="532265"/>
                  </a:lnTo>
                  <a:lnTo>
                    <a:pt x="568630" y="532983"/>
                  </a:lnTo>
                  <a:lnTo>
                    <a:pt x="568826" y="533246"/>
                  </a:lnTo>
                  <a:lnTo>
                    <a:pt x="568765" y="533658"/>
                  </a:lnTo>
                  <a:lnTo>
                    <a:pt x="568178" y="534574"/>
                  </a:lnTo>
                  <a:lnTo>
                    <a:pt x="567735" y="535265"/>
                  </a:lnTo>
                  <a:lnTo>
                    <a:pt x="567393" y="535876"/>
                  </a:lnTo>
                  <a:lnTo>
                    <a:pt x="566629" y="536704"/>
                  </a:lnTo>
                  <a:lnTo>
                    <a:pt x="566511" y="536868"/>
                  </a:lnTo>
                  <a:lnTo>
                    <a:pt x="566371" y="537032"/>
                  </a:lnTo>
                  <a:lnTo>
                    <a:pt x="566199" y="537349"/>
                  </a:lnTo>
                  <a:lnTo>
                    <a:pt x="566116" y="537533"/>
                  </a:lnTo>
                  <a:lnTo>
                    <a:pt x="565734" y="538254"/>
                  </a:lnTo>
                  <a:lnTo>
                    <a:pt x="0" y="538254"/>
                  </a:lnTo>
                  <a:lnTo>
                    <a:pt x="0" y="446685"/>
                  </a:lnTo>
                  <a:lnTo>
                    <a:pt x="422" y="446845"/>
                  </a:lnTo>
                  <a:lnTo>
                    <a:pt x="1757" y="448033"/>
                  </a:lnTo>
                  <a:lnTo>
                    <a:pt x="4194" y="451814"/>
                  </a:lnTo>
                  <a:lnTo>
                    <a:pt x="5245" y="455927"/>
                  </a:lnTo>
                  <a:lnTo>
                    <a:pt x="4949" y="460003"/>
                  </a:lnTo>
                  <a:lnTo>
                    <a:pt x="5323" y="460776"/>
                  </a:lnTo>
                  <a:lnTo>
                    <a:pt x="6103" y="460873"/>
                  </a:lnTo>
                  <a:lnTo>
                    <a:pt x="6505" y="460556"/>
                  </a:lnTo>
                  <a:lnTo>
                    <a:pt x="7176" y="458396"/>
                  </a:lnTo>
                  <a:lnTo>
                    <a:pt x="8279" y="456263"/>
                  </a:lnTo>
                  <a:lnTo>
                    <a:pt x="8819" y="453176"/>
                  </a:lnTo>
                  <a:lnTo>
                    <a:pt x="9907" y="449715"/>
                  </a:lnTo>
                  <a:lnTo>
                    <a:pt x="10393" y="448818"/>
                  </a:lnTo>
                  <a:lnTo>
                    <a:pt x="12737" y="446086"/>
                  </a:lnTo>
                  <a:lnTo>
                    <a:pt x="13573" y="444610"/>
                  </a:lnTo>
                  <a:lnTo>
                    <a:pt x="13831" y="443778"/>
                  </a:lnTo>
                  <a:lnTo>
                    <a:pt x="14400" y="440454"/>
                  </a:lnTo>
                  <a:lnTo>
                    <a:pt x="14580" y="440069"/>
                  </a:lnTo>
                  <a:lnTo>
                    <a:pt x="17713" y="435971"/>
                  </a:lnTo>
                  <a:lnTo>
                    <a:pt x="18201" y="435593"/>
                  </a:lnTo>
                  <a:lnTo>
                    <a:pt x="19706" y="434994"/>
                  </a:lnTo>
                  <a:lnTo>
                    <a:pt x="19883" y="434784"/>
                  </a:lnTo>
                  <a:lnTo>
                    <a:pt x="20080" y="433487"/>
                  </a:lnTo>
                  <a:lnTo>
                    <a:pt x="20458" y="432751"/>
                  </a:lnTo>
                  <a:lnTo>
                    <a:pt x="21759" y="432232"/>
                  </a:lnTo>
                  <a:lnTo>
                    <a:pt x="22395" y="431362"/>
                  </a:lnTo>
                  <a:lnTo>
                    <a:pt x="22583" y="430782"/>
                  </a:lnTo>
                  <a:lnTo>
                    <a:pt x="22488" y="428870"/>
                  </a:lnTo>
                  <a:lnTo>
                    <a:pt x="22811" y="427855"/>
                  </a:lnTo>
                  <a:lnTo>
                    <a:pt x="23528" y="426951"/>
                  </a:lnTo>
                  <a:lnTo>
                    <a:pt x="24763" y="426135"/>
                  </a:lnTo>
                  <a:lnTo>
                    <a:pt x="24964" y="425684"/>
                  </a:lnTo>
                  <a:lnTo>
                    <a:pt x="24697" y="423730"/>
                  </a:lnTo>
                  <a:lnTo>
                    <a:pt x="24814" y="421922"/>
                  </a:lnTo>
                  <a:lnTo>
                    <a:pt x="27577" y="414467"/>
                  </a:lnTo>
                  <a:lnTo>
                    <a:pt x="27574" y="411110"/>
                  </a:lnTo>
                  <a:lnTo>
                    <a:pt x="29172" y="408901"/>
                  </a:lnTo>
                  <a:lnTo>
                    <a:pt x="30161" y="405524"/>
                  </a:lnTo>
                  <a:lnTo>
                    <a:pt x="32346" y="402636"/>
                  </a:lnTo>
                  <a:lnTo>
                    <a:pt x="33758" y="397478"/>
                  </a:lnTo>
                  <a:lnTo>
                    <a:pt x="36363" y="393915"/>
                  </a:lnTo>
                  <a:lnTo>
                    <a:pt x="36797" y="393205"/>
                  </a:lnTo>
                  <a:lnTo>
                    <a:pt x="37697" y="392469"/>
                  </a:lnTo>
                  <a:lnTo>
                    <a:pt x="39588" y="391885"/>
                  </a:lnTo>
                  <a:lnTo>
                    <a:pt x="41639" y="390748"/>
                  </a:lnTo>
                  <a:lnTo>
                    <a:pt x="42562" y="390622"/>
                  </a:lnTo>
                  <a:lnTo>
                    <a:pt x="44339" y="390901"/>
                  </a:lnTo>
                  <a:lnTo>
                    <a:pt x="48047" y="389634"/>
                  </a:lnTo>
                  <a:lnTo>
                    <a:pt x="52546" y="389447"/>
                  </a:lnTo>
                  <a:lnTo>
                    <a:pt x="56140" y="390447"/>
                  </a:lnTo>
                  <a:lnTo>
                    <a:pt x="62081" y="390088"/>
                  </a:lnTo>
                  <a:lnTo>
                    <a:pt x="65847" y="390237"/>
                  </a:lnTo>
                  <a:lnTo>
                    <a:pt x="69786" y="391191"/>
                  </a:lnTo>
                  <a:lnTo>
                    <a:pt x="71104" y="391915"/>
                  </a:lnTo>
                  <a:lnTo>
                    <a:pt x="74066" y="393128"/>
                  </a:lnTo>
                  <a:lnTo>
                    <a:pt x="75740" y="393972"/>
                  </a:lnTo>
                  <a:lnTo>
                    <a:pt x="77408" y="394139"/>
                  </a:lnTo>
                  <a:lnTo>
                    <a:pt x="79644" y="394269"/>
                  </a:lnTo>
                  <a:lnTo>
                    <a:pt x="84116" y="395612"/>
                  </a:lnTo>
                  <a:lnTo>
                    <a:pt x="86081" y="396646"/>
                  </a:lnTo>
                  <a:lnTo>
                    <a:pt x="88217" y="397096"/>
                  </a:lnTo>
                  <a:lnTo>
                    <a:pt x="89135" y="397599"/>
                  </a:lnTo>
                  <a:lnTo>
                    <a:pt x="90609" y="398408"/>
                  </a:lnTo>
                  <a:lnTo>
                    <a:pt x="91950" y="398794"/>
                  </a:lnTo>
                  <a:lnTo>
                    <a:pt x="92289" y="398897"/>
                  </a:lnTo>
                  <a:lnTo>
                    <a:pt x="93171" y="399568"/>
                  </a:lnTo>
                  <a:lnTo>
                    <a:pt x="96805" y="401158"/>
                  </a:lnTo>
                  <a:lnTo>
                    <a:pt x="100029" y="403418"/>
                  </a:lnTo>
                  <a:lnTo>
                    <a:pt x="102243" y="404332"/>
                  </a:lnTo>
                  <a:lnTo>
                    <a:pt x="105675" y="406747"/>
                  </a:lnTo>
                  <a:lnTo>
                    <a:pt x="109036" y="409789"/>
                  </a:lnTo>
                  <a:lnTo>
                    <a:pt x="113798" y="412097"/>
                  </a:lnTo>
                  <a:lnTo>
                    <a:pt x="114636" y="412739"/>
                  </a:lnTo>
                  <a:lnTo>
                    <a:pt x="119500" y="416464"/>
                  </a:lnTo>
                  <a:lnTo>
                    <a:pt x="120324" y="416884"/>
                  </a:lnTo>
                  <a:lnTo>
                    <a:pt x="123411" y="417353"/>
                  </a:lnTo>
                  <a:lnTo>
                    <a:pt x="127107" y="417181"/>
                  </a:lnTo>
                  <a:lnTo>
                    <a:pt x="127509" y="417357"/>
                  </a:lnTo>
                  <a:lnTo>
                    <a:pt x="128471" y="418073"/>
                  </a:lnTo>
                  <a:lnTo>
                    <a:pt x="130515" y="406071"/>
                  </a:lnTo>
                  <a:lnTo>
                    <a:pt x="132001" y="396871"/>
                  </a:lnTo>
                  <a:lnTo>
                    <a:pt x="152904" y="400305"/>
                  </a:lnTo>
                  <a:lnTo>
                    <a:pt x="154067" y="393159"/>
                  </a:lnTo>
                  <a:lnTo>
                    <a:pt x="154744" y="393270"/>
                  </a:lnTo>
                  <a:lnTo>
                    <a:pt x="158356" y="371106"/>
                  </a:lnTo>
                  <a:lnTo>
                    <a:pt x="163068" y="374306"/>
                  </a:lnTo>
                  <a:lnTo>
                    <a:pt x="163317" y="374478"/>
                  </a:lnTo>
                  <a:lnTo>
                    <a:pt x="163368" y="374337"/>
                  </a:lnTo>
                  <a:lnTo>
                    <a:pt x="164531" y="366688"/>
                  </a:lnTo>
                  <a:lnTo>
                    <a:pt x="165913" y="358014"/>
                  </a:lnTo>
                  <a:lnTo>
                    <a:pt x="169353" y="336903"/>
                  </a:lnTo>
                  <a:lnTo>
                    <a:pt x="171463" y="324207"/>
                  </a:lnTo>
                  <a:lnTo>
                    <a:pt x="173558" y="310644"/>
                  </a:lnTo>
                  <a:lnTo>
                    <a:pt x="174927" y="301443"/>
                  </a:lnTo>
                  <a:lnTo>
                    <a:pt x="176223" y="292530"/>
                  </a:lnTo>
                  <a:lnTo>
                    <a:pt x="177385" y="284259"/>
                  </a:lnTo>
                  <a:lnTo>
                    <a:pt x="175949" y="283359"/>
                  </a:lnTo>
                  <a:lnTo>
                    <a:pt x="177037" y="276442"/>
                  </a:lnTo>
                  <a:lnTo>
                    <a:pt x="177205" y="275675"/>
                  </a:lnTo>
                  <a:lnTo>
                    <a:pt x="165760" y="273891"/>
                  </a:lnTo>
                  <a:lnTo>
                    <a:pt x="151629" y="271752"/>
                  </a:lnTo>
                  <a:lnTo>
                    <a:pt x="151774" y="270958"/>
                  </a:lnTo>
                  <a:lnTo>
                    <a:pt x="153814" y="256849"/>
                  </a:lnTo>
                  <a:lnTo>
                    <a:pt x="155897" y="242047"/>
                  </a:lnTo>
                  <a:lnTo>
                    <a:pt x="156556" y="237128"/>
                  </a:lnTo>
                  <a:lnTo>
                    <a:pt x="157255" y="232237"/>
                  </a:lnTo>
                  <a:lnTo>
                    <a:pt x="158109" y="226372"/>
                  </a:lnTo>
                  <a:lnTo>
                    <a:pt x="159329" y="217843"/>
                  </a:lnTo>
                  <a:lnTo>
                    <a:pt x="159728" y="214992"/>
                  </a:lnTo>
                  <a:lnTo>
                    <a:pt x="160033" y="212738"/>
                  </a:lnTo>
                  <a:lnTo>
                    <a:pt x="160489" y="209296"/>
                  </a:lnTo>
                  <a:lnTo>
                    <a:pt x="160780" y="207199"/>
                  </a:lnTo>
                  <a:lnTo>
                    <a:pt x="161039" y="204931"/>
                  </a:lnTo>
                  <a:lnTo>
                    <a:pt x="161496" y="204545"/>
                  </a:lnTo>
                  <a:lnTo>
                    <a:pt x="162310" y="204504"/>
                  </a:lnTo>
                  <a:lnTo>
                    <a:pt x="162581" y="204580"/>
                  </a:lnTo>
                  <a:lnTo>
                    <a:pt x="163253" y="204553"/>
                  </a:lnTo>
                  <a:lnTo>
                    <a:pt x="163702" y="204320"/>
                  </a:lnTo>
                  <a:lnTo>
                    <a:pt x="165594" y="204423"/>
                  </a:lnTo>
                  <a:lnTo>
                    <a:pt x="167517" y="205175"/>
                  </a:lnTo>
                  <a:lnTo>
                    <a:pt x="171629" y="205717"/>
                  </a:lnTo>
                  <a:lnTo>
                    <a:pt x="172623" y="205472"/>
                  </a:lnTo>
                  <a:lnTo>
                    <a:pt x="173196" y="205472"/>
                  </a:lnTo>
                  <a:lnTo>
                    <a:pt x="174415" y="205670"/>
                  </a:lnTo>
                  <a:lnTo>
                    <a:pt x="175961" y="206117"/>
                  </a:lnTo>
                  <a:lnTo>
                    <a:pt x="177595" y="206532"/>
                  </a:lnTo>
                  <a:lnTo>
                    <a:pt x="180824" y="207539"/>
                  </a:lnTo>
                  <a:lnTo>
                    <a:pt x="183807" y="208091"/>
                  </a:lnTo>
                  <a:lnTo>
                    <a:pt x="187545" y="207930"/>
                  </a:lnTo>
                  <a:lnTo>
                    <a:pt x="190261" y="207313"/>
                  </a:lnTo>
                  <a:lnTo>
                    <a:pt x="191205" y="207404"/>
                  </a:lnTo>
                  <a:lnTo>
                    <a:pt x="192509" y="207431"/>
                  </a:lnTo>
                  <a:lnTo>
                    <a:pt x="192927" y="207398"/>
                  </a:lnTo>
                  <a:lnTo>
                    <a:pt x="193369" y="207332"/>
                  </a:lnTo>
                  <a:lnTo>
                    <a:pt x="194195" y="207097"/>
                  </a:lnTo>
                  <a:lnTo>
                    <a:pt x="195350" y="206893"/>
                  </a:lnTo>
                  <a:lnTo>
                    <a:pt x="198594" y="205692"/>
                  </a:lnTo>
                  <a:lnTo>
                    <a:pt x="198962" y="205598"/>
                  </a:lnTo>
                  <a:lnTo>
                    <a:pt x="199346" y="205479"/>
                  </a:lnTo>
                  <a:lnTo>
                    <a:pt x="200260" y="205258"/>
                  </a:lnTo>
                  <a:lnTo>
                    <a:pt x="202392" y="204621"/>
                  </a:lnTo>
                  <a:lnTo>
                    <a:pt x="203974" y="204045"/>
                  </a:lnTo>
                  <a:lnTo>
                    <a:pt x="206660" y="203920"/>
                  </a:lnTo>
                  <a:lnTo>
                    <a:pt x="206807" y="203916"/>
                  </a:lnTo>
                  <a:lnTo>
                    <a:pt x="207490" y="203769"/>
                  </a:lnTo>
                  <a:lnTo>
                    <a:pt x="207799" y="203691"/>
                  </a:lnTo>
                  <a:lnTo>
                    <a:pt x="208779" y="203334"/>
                  </a:lnTo>
                  <a:lnTo>
                    <a:pt x="210164" y="203130"/>
                  </a:lnTo>
                  <a:lnTo>
                    <a:pt x="211699" y="203094"/>
                  </a:lnTo>
                  <a:lnTo>
                    <a:pt x="213243" y="203245"/>
                  </a:lnTo>
                  <a:lnTo>
                    <a:pt x="215104" y="203188"/>
                  </a:lnTo>
                  <a:lnTo>
                    <a:pt x="215404" y="203168"/>
                  </a:lnTo>
                  <a:lnTo>
                    <a:pt x="217669" y="202198"/>
                  </a:lnTo>
                  <a:lnTo>
                    <a:pt x="218245" y="201973"/>
                  </a:lnTo>
                  <a:lnTo>
                    <a:pt x="218809" y="201886"/>
                  </a:lnTo>
                  <a:lnTo>
                    <a:pt x="220410" y="201640"/>
                  </a:lnTo>
                  <a:lnTo>
                    <a:pt x="221840" y="201369"/>
                  </a:lnTo>
                  <a:lnTo>
                    <a:pt x="222034" y="201335"/>
                  </a:lnTo>
                  <a:lnTo>
                    <a:pt x="223098" y="200992"/>
                  </a:lnTo>
                  <a:lnTo>
                    <a:pt x="223500" y="200799"/>
                  </a:lnTo>
                  <a:lnTo>
                    <a:pt x="224190" y="200580"/>
                  </a:lnTo>
                  <a:lnTo>
                    <a:pt x="226803" y="199220"/>
                  </a:lnTo>
                  <a:lnTo>
                    <a:pt x="227262" y="199079"/>
                  </a:lnTo>
                  <a:lnTo>
                    <a:pt x="227511" y="199009"/>
                  </a:lnTo>
                  <a:lnTo>
                    <a:pt x="229076" y="198780"/>
                  </a:lnTo>
                  <a:lnTo>
                    <a:pt x="229789" y="198742"/>
                  </a:lnTo>
                  <a:lnTo>
                    <a:pt x="229993" y="198757"/>
                  </a:lnTo>
                  <a:lnTo>
                    <a:pt x="231015" y="198792"/>
                  </a:lnTo>
                  <a:lnTo>
                    <a:pt x="231279" y="198811"/>
                  </a:lnTo>
                  <a:lnTo>
                    <a:pt x="231576" y="198837"/>
                  </a:lnTo>
                  <a:lnTo>
                    <a:pt x="232781" y="198883"/>
                  </a:lnTo>
                  <a:lnTo>
                    <a:pt x="236500" y="198917"/>
                  </a:lnTo>
                  <a:lnTo>
                    <a:pt x="236737" y="199005"/>
                  </a:lnTo>
                  <a:lnTo>
                    <a:pt x="238029" y="199108"/>
                  </a:lnTo>
                  <a:lnTo>
                    <a:pt x="240925" y="199295"/>
                  </a:lnTo>
                  <a:lnTo>
                    <a:pt x="244159" y="200086"/>
                  </a:lnTo>
                  <a:lnTo>
                    <a:pt x="244696" y="200303"/>
                  </a:lnTo>
                  <a:lnTo>
                    <a:pt x="245079" y="200452"/>
                  </a:lnTo>
                  <a:lnTo>
                    <a:pt x="245533" y="200730"/>
                  </a:lnTo>
                  <a:lnTo>
                    <a:pt x="247064" y="201685"/>
                  </a:lnTo>
                  <a:lnTo>
                    <a:pt x="247600" y="201773"/>
                  </a:lnTo>
                  <a:lnTo>
                    <a:pt x="248359" y="201826"/>
                  </a:lnTo>
                  <a:lnTo>
                    <a:pt x="248743" y="201782"/>
                  </a:lnTo>
                  <a:lnTo>
                    <a:pt x="249138" y="201710"/>
                  </a:lnTo>
                  <a:lnTo>
                    <a:pt x="249375" y="201626"/>
                  </a:lnTo>
                  <a:lnTo>
                    <a:pt x="249882" y="201418"/>
                  </a:lnTo>
                  <a:lnTo>
                    <a:pt x="251116" y="200717"/>
                  </a:lnTo>
                  <a:lnTo>
                    <a:pt x="251560" y="200614"/>
                  </a:lnTo>
                  <a:lnTo>
                    <a:pt x="252378" y="200354"/>
                  </a:lnTo>
                  <a:lnTo>
                    <a:pt x="252822" y="200253"/>
                  </a:lnTo>
                  <a:lnTo>
                    <a:pt x="252966" y="200143"/>
                  </a:lnTo>
                  <a:lnTo>
                    <a:pt x="253428" y="199973"/>
                  </a:lnTo>
                  <a:lnTo>
                    <a:pt x="254537" y="199392"/>
                  </a:lnTo>
                  <a:lnTo>
                    <a:pt x="254675" y="199396"/>
                  </a:lnTo>
                  <a:lnTo>
                    <a:pt x="256072" y="198658"/>
                  </a:lnTo>
                  <a:lnTo>
                    <a:pt x="256704" y="198303"/>
                  </a:lnTo>
                  <a:lnTo>
                    <a:pt x="256902" y="198170"/>
                  </a:lnTo>
                  <a:lnTo>
                    <a:pt x="257492" y="197751"/>
                  </a:lnTo>
                  <a:lnTo>
                    <a:pt x="258407" y="197137"/>
                  </a:lnTo>
                  <a:lnTo>
                    <a:pt x="258577" y="197011"/>
                  </a:lnTo>
                  <a:lnTo>
                    <a:pt x="258823" y="196870"/>
                  </a:lnTo>
                  <a:lnTo>
                    <a:pt x="259003" y="196775"/>
                  </a:lnTo>
                  <a:lnTo>
                    <a:pt x="260918" y="195677"/>
                  </a:lnTo>
                  <a:lnTo>
                    <a:pt x="261293" y="195471"/>
                  </a:lnTo>
                  <a:lnTo>
                    <a:pt x="262309" y="195097"/>
                  </a:lnTo>
                  <a:lnTo>
                    <a:pt x="264614" y="194609"/>
                  </a:lnTo>
                  <a:lnTo>
                    <a:pt x="265166" y="194514"/>
                  </a:lnTo>
                  <a:lnTo>
                    <a:pt x="266641" y="194560"/>
                  </a:lnTo>
                  <a:lnTo>
                    <a:pt x="267111" y="194594"/>
                  </a:lnTo>
                  <a:lnTo>
                    <a:pt x="267348" y="194628"/>
                  </a:lnTo>
                  <a:lnTo>
                    <a:pt x="269438" y="195050"/>
                  </a:lnTo>
                  <a:lnTo>
                    <a:pt x="272429" y="195661"/>
                  </a:lnTo>
                  <a:lnTo>
                    <a:pt x="273340" y="195707"/>
                  </a:lnTo>
                  <a:lnTo>
                    <a:pt x="273814" y="195676"/>
                  </a:lnTo>
                  <a:lnTo>
                    <a:pt x="275478" y="195512"/>
                  </a:lnTo>
                  <a:lnTo>
                    <a:pt x="277528" y="195181"/>
                  </a:lnTo>
                  <a:lnTo>
                    <a:pt x="281509" y="194052"/>
                  </a:lnTo>
                  <a:lnTo>
                    <a:pt x="282291" y="193957"/>
                  </a:lnTo>
                  <a:lnTo>
                    <a:pt x="283886" y="193662"/>
                  </a:lnTo>
                  <a:lnTo>
                    <a:pt x="284086" y="193641"/>
                  </a:lnTo>
                  <a:lnTo>
                    <a:pt x="285255" y="193229"/>
                  </a:lnTo>
                  <a:lnTo>
                    <a:pt x="285828" y="192973"/>
                  </a:lnTo>
                  <a:lnTo>
                    <a:pt x="286066" y="192877"/>
                  </a:lnTo>
                  <a:lnTo>
                    <a:pt x="286260" y="192726"/>
                  </a:lnTo>
                  <a:lnTo>
                    <a:pt x="288754" y="191649"/>
                  </a:lnTo>
                  <a:lnTo>
                    <a:pt x="288934" y="191512"/>
                  </a:lnTo>
                  <a:lnTo>
                    <a:pt x="289911" y="190800"/>
                  </a:lnTo>
                  <a:lnTo>
                    <a:pt x="290031" y="190633"/>
                  </a:lnTo>
                  <a:lnTo>
                    <a:pt x="290363" y="190408"/>
                  </a:lnTo>
                  <a:lnTo>
                    <a:pt x="290519" y="190331"/>
                  </a:lnTo>
                  <a:lnTo>
                    <a:pt x="290870" y="190197"/>
                  </a:lnTo>
                  <a:lnTo>
                    <a:pt x="291682" y="189847"/>
                  </a:lnTo>
                  <a:lnTo>
                    <a:pt x="292151" y="189656"/>
                  </a:lnTo>
                  <a:lnTo>
                    <a:pt x="292399" y="189499"/>
                  </a:lnTo>
                  <a:lnTo>
                    <a:pt x="292573" y="189358"/>
                  </a:lnTo>
                  <a:lnTo>
                    <a:pt x="293577" y="188517"/>
                  </a:lnTo>
                  <a:lnTo>
                    <a:pt x="293849" y="188334"/>
                  </a:lnTo>
                  <a:lnTo>
                    <a:pt x="294146" y="188166"/>
                  </a:lnTo>
                  <a:lnTo>
                    <a:pt x="295096" y="187857"/>
                  </a:lnTo>
                  <a:lnTo>
                    <a:pt x="296113" y="187674"/>
                  </a:lnTo>
                  <a:lnTo>
                    <a:pt x="297387" y="187666"/>
                  </a:lnTo>
                  <a:lnTo>
                    <a:pt x="297547" y="187723"/>
                  </a:lnTo>
                  <a:lnTo>
                    <a:pt x="298491" y="187849"/>
                  </a:lnTo>
                  <a:lnTo>
                    <a:pt x="300783" y="188170"/>
                  </a:lnTo>
                  <a:lnTo>
                    <a:pt x="301871" y="188517"/>
                  </a:lnTo>
                  <a:lnTo>
                    <a:pt x="303391" y="188909"/>
                  </a:lnTo>
                  <a:lnTo>
                    <a:pt x="303645" y="188928"/>
                  </a:lnTo>
                  <a:lnTo>
                    <a:pt x="304431" y="188955"/>
                  </a:lnTo>
                  <a:lnTo>
                    <a:pt x="304629" y="188905"/>
                  </a:lnTo>
                  <a:lnTo>
                    <a:pt x="305130" y="188923"/>
                  </a:lnTo>
                  <a:lnTo>
                    <a:pt x="305355" y="188912"/>
                  </a:lnTo>
                  <a:lnTo>
                    <a:pt x="308298" y="188353"/>
                  </a:lnTo>
                  <a:lnTo>
                    <a:pt x="310096" y="187605"/>
                  </a:lnTo>
                  <a:lnTo>
                    <a:pt x="311853" y="186685"/>
                  </a:lnTo>
                  <a:lnTo>
                    <a:pt x="312043" y="186583"/>
                  </a:lnTo>
                  <a:lnTo>
                    <a:pt x="312476" y="186359"/>
                  </a:lnTo>
                  <a:lnTo>
                    <a:pt x="312721" y="186236"/>
                  </a:lnTo>
                  <a:lnTo>
                    <a:pt x="313879" y="185615"/>
                  </a:lnTo>
                  <a:close/>
                </a:path>
              </a:pathLst>
            </a:custGeom>
            <a:solidFill>
              <a:srgbClr val="FFFDF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" name="pg8"/>
            <p:cNvSpPr/>
            <p:nvPr/>
          </p:nvSpPr>
          <p:spPr>
            <a:xfrm>
              <a:off x="1755300" y="5827611"/>
              <a:ext cx="103516" cy="41698"/>
            </a:xfrm>
            <a:custGeom>
              <a:avLst/>
              <a:gdLst/>
              <a:ahLst/>
              <a:cxnLst/>
              <a:rect l="0" t="0" r="0" b="0"/>
              <a:pathLst>
                <a:path w="103516" h="41698">
                  <a:moveTo>
                    <a:pt x="0" y="41698"/>
                  </a:moveTo>
                  <a:lnTo>
                    <a:pt x="53" y="41377"/>
                  </a:lnTo>
                  <a:lnTo>
                    <a:pt x="269" y="40865"/>
                  </a:lnTo>
                  <a:lnTo>
                    <a:pt x="631" y="40026"/>
                  </a:lnTo>
                  <a:lnTo>
                    <a:pt x="865" y="39289"/>
                  </a:lnTo>
                  <a:lnTo>
                    <a:pt x="952" y="39125"/>
                  </a:lnTo>
                  <a:lnTo>
                    <a:pt x="1417" y="38682"/>
                  </a:lnTo>
                  <a:lnTo>
                    <a:pt x="1893" y="38392"/>
                  </a:lnTo>
                  <a:lnTo>
                    <a:pt x="2148" y="38201"/>
                  </a:lnTo>
                  <a:lnTo>
                    <a:pt x="2388" y="38010"/>
                  </a:lnTo>
                  <a:lnTo>
                    <a:pt x="2745" y="37678"/>
                  </a:lnTo>
                  <a:lnTo>
                    <a:pt x="2921" y="37537"/>
                  </a:lnTo>
                  <a:lnTo>
                    <a:pt x="3059" y="37377"/>
                  </a:lnTo>
                  <a:lnTo>
                    <a:pt x="3218" y="37163"/>
                  </a:lnTo>
                  <a:lnTo>
                    <a:pt x="3518" y="36686"/>
                  </a:lnTo>
                  <a:lnTo>
                    <a:pt x="3602" y="36545"/>
                  </a:lnTo>
                  <a:lnTo>
                    <a:pt x="3722" y="36403"/>
                  </a:lnTo>
                  <a:lnTo>
                    <a:pt x="3974" y="35858"/>
                  </a:lnTo>
                  <a:lnTo>
                    <a:pt x="4501" y="34919"/>
                  </a:lnTo>
                  <a:lnTo>
                    <a:pt x="5487" y="33461"/>
                  </a:lnTo>
                  <a:lnTo>
                    <a:pt x="5868" y="32888"/>
                  </a:lnTo>
                  <a:lnTo>
                    <a:pt x="6039" y="32503"/>
                  </a:lnTo>
                  <a:lnTo>
                    <a:pt x="6216" y="32254"/>
                  </a:lnTo>
                  <a:lnTo>
                    <a:pt x="6363" y="31949"/>
                  </a:lnTo>
                  <a:lnTo>
                    <a:pt x="6540" y="31572"/>
                  </a:lnTo>
                  <a:lnTo>
                    <a:pt x="6623" y="31396"/>
                  </a:lnTo>
                  <a:lnTo>
                    <a:pt x="6671" y="31254"/>
                  </a:lnTo>
                  <a:lnTo>
                    <a:pt x="6878" y="30831"/>
                  </a:lnTo>
                  <a:lnTo>
                    <a:pt x="7876" y="29228"/>
                  </a:lnTo>
                  <a:lnTo>
                    <a:pt x="8131" y="28857"/>
                  </a:lnTo>
                  <a:lnTo>
                    <a:pt x="8428" y="28487"/>
                  </a:lnTo>
                  <a:lnTo>
                    <a:pt x="8617" y="28380"/>
                  </a:lnTo>
                  <a:lnTo>
                    <a:pt x="9105" y="28033"/>
                  </a:lnTo>
                  <a:lnTo>
                    <a:pt x="9954" y="27770"/>
                  </a:lnTo>
                  <a:lnTo>
                    <a:pt x="10631" y="27567"/>
                  </a:lnTo>
                  <a:lnTo>
                    <a:pt x="11701" y="27235"/>
                  </a:lnTo>
                  <a:lnTo>
                    <a:pt x="11854" y="27166"/>
                  </a:lnTo>
                  <a:lnTo>
                    <a:pt x="13086" y="26247"/>
                  </a:lnTo>
                  <a:lnTo>
                    <a:pt x="13435" y="26117"/>
                  </a:lnTo>
                  <a:lnTo>
                    <a:pt x="14006" y="25575"/>
                  </a:lnTo>
                  <a:lnTo>
                    <a:pt x="14360" y="24773"/>
                  </a:lnTo>
                  <a:lnTo>
                    <a:pt x="14570" y="24407"/>
                  </a:lnTo>
                  <a:lnTo>
                    <a:pt x="14977" y="23144"/>
                  </a:lnTo>
                  <a:lnTo>
                    <a:pt x="15124" y="22926"/>
                  </a:lnTo>
                  <a:lnTo>
                    <a:pt x="15397" y="22098"/>
                  </a:lnTo>
                  <a:lnTo>
                    <a:pt x="15805" y="21048"/>
                  </a:lnTo>
                  <a:lnTo>
                    <a:pt x="15952" y="20659"/>
                  </a:lnTo>
                  <a:lnTo>
                    <a:pt x="16527" y="19583"/>
                  </a:lnTo>
                  <a:lnTo>
                    <a:pt x="16587" y="19449"/>
                  </a:lnTo>
                  <a:lnTo>
                    <a:pt x="16836" y="18957"/>
                  </a:lnTo>
                  <a:lnTo>
                    <a:pt x="17073" y="18487"/>
                  </a:lnTo>
                  <a:lnTo>
                    <a:pt x="17166" y="18273"/>
                  </a:lnTo>
                  <a:lnTo>
                    <a:pt x="17297" y="17896"/>
                  </a:lnTo>
                  <a:lnTo>
                    <a:pt x="17463" y="17511"/>
                  </a:lnTo>
                  <a:lnTo>
                    <a:pt x="17573" y="17304"/>
                  </a:lnTo>
                  <a:lnTo>
                    <a:pt x="17714" y="17067"/>
                  </a:lnTo>
                  <a:lnTo>
                    <a:pt x="18371" y="16197"/>
                  </a:lnTo>
                  <a:lnTo>
                    <a:pt x="18446" y="16067"/>
                  </a:lnTo>
                  <a:lnTo>
                    <a:pt x="18925" y="15380"/>
                  </a:lnTo>
                  <a:lnTo>
                    <a:pt x="19132" y="15083"/>
                  </a:lnTo>
                  <a:lnTo>
                    <a:pt x="19177" y="14938"/>
                  </a:lnTo>
                  <a:lnTo>
                    <a:pt x="19613" y="14461"/>
                  </a:lnTo>
                  <a:lnTo>
                    <a:pt x="19758" y="14316"/>
                  </a:lnTo>
                  <a:lnTo>
                    <a:pt x="19872" y="14186"/>
                  </a:lnTo>
                  <a:lnTo>
                    <a:pt x="20370" y="13598"/>
                  </a:lnTo>
                  <a:lnTo>
                    <a:pt x="20625" y="13434"/>
                  </a:lnTo>
                  <a:lnTo>
                    <a:pt x="20784" y="13293"/>
                  </a:lnTo>
                  <a:lnTo>
                    <a:pt x="21480" y="12728"/>
                  </a:lnTo>
                  <a:lnTo>
                    <a:pt x="21896" y="12335"/>
                  </a:lnTo>
                  <a:lnTo>
                    <a:pt x="22276" y="11793"/>
                  </a:lnTo>
                  <a:lnTo>
                    <a:pt x="22534" y="11514"/>
                  </a:lnTo>
                  <a:lnTo>
                    <a:pt x="23159" y="11065"/>
                  </a:lnTo>
                  <a:lnTo>
                    <a:pt x="24695" y="10178"/>
                  </a:lnTo>
                  <a:lnTo>
                    <a:pt x="24944" y="9984"/>
                  </a:lnTo>
                  <a:lnTo>
                    <a:pt x="25467" y="9446"/>
                  </a:lnTo>
                  <a:lnTo>
                    <a:pt x="25707" y="9160"/>
                  </a:lnTo>
                  <a:lnTo>
                    <a:pt x="26227" y="8507"/>
                  </a:lnTo>
                  <a:lnTo>
                    <a:pt x="26320" y="8369"/>
                  </a:lnTo>
                  <a:lnTo>
                    <a:pt x="26422" y="8171"/>
                  </a:lnTo>
                  <a:lnTo>
                    <a:pt x="26512" y="7869"/>
                  </a:lnTo>
                  <a:lnTo>
                    <a:pt x="26623" y="7682"/>
                  </a:lnTo>
                  <a:lnTo>
                    <a:pt x="26755" y="7503"/>
                  </a:lnTo>
                  <a:lnTo>
                    <a:pt x="27004" y="7041"/>
                  </a:lnTo>
                  <a:lnTo>
                    <a:pt x="27219" y="6751"/>
                  </a:lnTo>
                  <a:lnTo>
                    <a:pt x="27600" y="6209"/>
                  </a:lnTo>
                  <a:lnTo>
                    <a:pt x="27801" y="6068"/>
                  </a:lnTo>
                  <a:lnTo>
                    <a:pt x="28125" y="5663"/>
                  </a:lnTo>
                  <a:lnTo>
                    <a:pt x="28589" y="5091"/>
                  </a:lnTo>
                  <a:lnTo>
                    <a:pt x="28754" y="4782"/>
                  </a:lnTo>
                  <a:lnTo>
                    <a:pt x="29716" y="3786"/>
                  </a:lnTo>
                  <a:lnTo>
                    <a:pt x="30265" y="2877"/>
                  </a:lnTo>
                  <a:lnTo>
                    <a:pt x="30502" y="2592"/>
                  </a:lnTo>
                  <a:lnTo>
                    <a:pt x="31395" y="1228"/>
                  </a:lnTo>
                  <a:lnTo>
                    <a:pt x="32411" y="553"/>
                  </a:lnTo>
                  <a:lnTo>
                    <a:pt x="33319" y="118"/>
                  </a:lnTo>
                  <a:lnTo>
                    <a:pt x="34386" y="45"/>
                  </a:lnTo>
                  <a:lnTo>
                    <a:pt x="35127" y="0"/>
                  </a:lnTo>
                  <a:lnTo>
                    <a:pt x="35963" y="125"/>
                  </a:lnTo>
                  <a:lnTo>
                    <a:pt x="36461" y="290"/>
                  </a:lnTo>
                  <a:lnTo>
                    <a:pt x="37024" y="580"/>
                  </a:lnTo>
                  <a:lnTo>
                    <a:pt x="37258" y="721"/>
                  </a:lnTo>
                  <a:lnTo>
                    <a:pt x="37553" y="916"/>
                  </a:lnTo>
                  <a:lnTo>
                    <a:pt x="37747" y="1038"/>
                  </a:lnTo>
                  <a:lnTo>
                    <a:pt x="38658" y="2297"/>
                  </a:lnTo>
                  <a:lnTo>
                    <a:pt x="38781" y="2461"/>
                  </a:lnTo>
                  <a:lnTo>
                    <a:pt x="38904" y="2656"/>
                  </a:lnTo>
                  <a:lnTo>
                    <a:pt x="39117" y="3087"/>
                  </a:lnTo>
                  <a:lnTo>
                    <a:pt x="39209" y="3377"/>
                  </a:lnTo>
                  <a:lnTo>
                    <a:pt x="39810" y="5786"/>
                  </a:lnTo>
                  <a:lnTo>
                    <a:pt x="39879" y="5973"/>
                  </a:lnTo>
                  <a:lnTo>
                    <a:pt x="39998" y="6751"/>
                  </a:lnTo>
                  <a:lnTo>
                    <a:pt x="40334" y="8584"/>
                  </a:lnTo>
                  <a:lnTo>
                    <a:pt x="40489" y="9358"/>
                  </a:lnTo>
                  <a:lnTo>
                    <a:pt x="40591" y="9758"/>
                  </a:lnTo>
                  <a:lnTo>
                    <a:pt x="40651" y="9972"/>
                  </a:lnTo>
                  <a:lnTo>
                    <a:pt x="40672" y="10212"/>
                  </a:lnTo>
                  <a:lnTo>
                    <a:pt x="40626" y="10454"/>
                  </a:lnTo>
                  <a:lnTo>
                    <a:pt x="39882" y="12710"/>
                  </a:lnTo>
                  <a:lnTo>
                    <a:pt x="39830" y="12857"/>
                  </a:lnTo>
                  <a:lnTo>
                    <a:pt x="39680" y="13396"/>
                  </a:lnTo>
                  <a:lnTo>
                    <a:pt x="39057" y="14369"/>
                  </a:lnTo>
                  <a:lnTo>
                    <a:pt x="38850" y="14540"/>
                  </a:lnTo>
                  <a:lnTo>
                    <a:pt x="38268" y="15464"/>
                  </a:lnTo>
                  <a:lnTo>
                    <a:pt x="38056" y="15808"/>
                  </a:lnTo>
                  <a:lnTo>
                    <a:pt x="37753" y="16220"/>
                  </a:lnTo>
                  <a:lnTo>
                    <a:pt x="37723" y="16399"/>
                  </a:lnTo>
                  <a:lnTo>
                    <a:pt x="37711" y="16976"/>
                  </a:lnTo>
                  <a:lnTo>
                    <a:pt x="37807" y="17189"/>
                  </a:lnTo>
                  <a:lnTo>
                    <a:pt x="38191" y="18419"/>
                  </a:lnTo>
                  <a:lnTo>
                    <a:pt x="38280" y="18747"/>
                  </a:lnTo>
                  <a:lnTo>
                    <a:pt x="38094" y="19571"/>
                  </a:lnTo>
                  <a:lnTo>
                    <a:pt x="37834" y="20601"/>
                  </a:lnTo>
                  <a:lnTo>
                    <a:pt x="37778" y="20831"/>
                  </a:lnTo>
                  <a:lnTo>
                    <a:pt x="37705" y="21266"/>
                  </a:lnTo>
                  <a:lnTo>
                    <a:pt x="37663" y="22094"/>
                  </a:lnTo>
                  <a:lnTo>
                    <a:pt x="37684" y="22224"/>
                  </a:lnTo>
                  <a:lnTo>
                    <a:pt x="37912" y="23357"/>
                  </a:lnTo>
                  <a:lnTo>
                    <a:pt x="37945" y="23716"/>
                  </a:lnTo>
                  <a:lnTo>
                    <a:pt x="37966" y="24437"/>
                  </a:lnTo>
                  <a:lnTo>
                    <a:pt x="37975" y="24575"/>
                  </a:lnTo>
                  <a:lnTo>
                    <a:pt x="37945" y="24930"/>
                  </a:lnTo>
                  <a:lnTo>
                    <a:pt x="37871" y="25117"/>
                  </a:lnTo>
                  <a:lnTo>
                    <a:pt x="37697" y="25541"/>
                  </a:lnTo>
                  <a:lnTo>
                    <a:pt x="37630" y="25678"/>
                  </a:lnTo>
                  <a:lnTo>
                    <a:pt x="37504" y="25987"/>
                  </a:lnTo>
                  <a:lnTo>
                    <a:pt x="37153" y="26437"/>
                  </a:lnTo>
                  <a:lnTo>
                    <a:pt x="37118" y="26591"/>
                  </a:lnTo>
                  <a:lnTo>
                    <a:pt x="36756" y="27030"/>
                  </a:lnTo>
                  <a:lnTo>
                    <a:pt x="36596" y="27117"/>
                  </a:lnTo>
                  <a:lnTo>
                    <a:pt x="36248" y="27632"/>
                  </a:lnTo>
                  <a:lnTo>
                    <a:pt x="35981" y="28174"/>
                  </a:lnTo>
                  <a:lnTo>
                    <a:pt x="35864" y="28346"/>
                  </a:lnTo>
                  <a:lnTo>
                    <a:pt x="35805" y="28480"/>
                  </a:lnTo>
                  <a:lnTo>
                    <a:pt x="35553" y="29086"/>
                  </a:lnTo>
                  <a:lnTo>
                    <a:pt x="35269" y="29835"/>
                  </a:lnTo>
                  <a:lnTo>
                    <a:pt x="35148" y="30182"/>
                  </a:lnTo>
                  <a:lnTo>
                    <a:pt x="34948" y="30472"/>
                  </a:lnTo>
                  <a:lnTo>
                    <a:pt x="34872" y="30666"/>
                  </a:lnTo>
                  <a:lnTo>
                    <a:pt x="34812" y="30876"/>
                  </a:lnTo>
                  <a:lnTo>
                    <a:pt x="34749" y="31025"/>
                  </a:lnTo>
                  <a:lnTo>
                    <a:pt x="34597" y="31350"/>
                  </a:lnTo>
                  <a:lnTo>
                    <a:pt x="34222" y="32086"/>
                  </a:lnTo>
                  <a:lnTo>
                    <a:pt x="33838" y="33182"/>
                  </a:lnTo>
                  <a:lnTo>
                    <a:pt x="33745" y="33380"/>
                  </a:lnTo>
                  <a:lnTo>
                    <a:pt x="33736" y="33533"/>
                  </a:lnTo>
                  <a:lnTo>
                    <a:pt x="33586" y="34083"/>
                  </a:lnTo>
                  <a:lnTo>
                    <a:pt x="33532" y="34250"/>
                  </a:lnTo>
                  <a:lnTo>
                    <a:pt x="33458" y="34544"/>
                  </a:lnTo>
                  <a:lnTo>
                    <a:pt x="33356" y="34918"/>
                  </a:lnTo>
                  <a:lnTo>
                    <a:pt x="33303" y="35075"/>
                  </a:lnTo>
                  <a:lnTo>
                    <a:pt x="33203" y="35487"/>
                  </a:lnTo>
                  <a:lnTo>
                    <a:pt x="33155" y="35777"/>
                  </a:lnTo>
                  <a:lnTo>
                    <a:pt x="33113" y="35926"/>
                  </a:lnTo>
                  <a:lnTo>
                    <a:pt x="33011" y="36610"/>
                  </a:lnTo>
                  <a:lnTo>
                    <a:pt x="32964" y="36892"/>
                  </a:lnTo>
                  <a:lnTo>
                    <a:pt x="32924" y="37022"/>
                  </a:lnTo>
                  <a:lnTo>
                    <a:pt x="32759" y="37132"/>
                  </a:lnTo>
                  <a:lnTo>
                    <a:pt x="32385" y="37564"/>
                  </a:lnTo>
                  <a:lnTo>
                    <a:pt x="31953" y="37743"/>
                  </a:lnTo>
                  <a:lnTo>
                    <a:pt x="31710" y="37857"/>
                  </a:lnTo>
                  <a:lnTo>
                    <a:pt x="32082" y="38224"/>
                  </a:lnTo>
                  <a:lnTo>
                    <a:pt x="32546" y="39361"/>
                  </a:lnTo>
                  <a:lnTo>
                    <a:pt x="32390" y="40464"/>
                  </a:lnTo>
                  <a:lnTo>
                    <a:pt x="31975" y="41698"/>
                  </a:lnTo>
                  <a:lnTo>
                    <a:pt x="41910" y="41698"/>
                  </a:lnTo>
                  <a:lnTo>
                    <a:pt x="42186" y="40995"/>
                  </a:lnTo>
                  <a:lnTo>
                    <a:pt x="42960" y="40495"/>
                  </a:lnTo>
                  <a:lnTo>
                    <a:pt x="43027" y="40297"/>
                  </a:lnTo>
                  <a:lnTo>
                    <a:pt x="43119" y="39976"/>
                  </a:lnTo>
                  <a:lnTo>
                    <a:pt x="44177" y="38869"/>
                  </a:lnTo>
                  <a:lnTo>
                    <a:pt x="45163" y="39010"/>
                  </a:lnTo>
                  <a:lnTo>
                    <a:pt x="45730" y="38911"/>
                  </a:lnTo>
                  <a:lnTo>
                    <a:pt x="46446" y="38911"/>
                  </a:lnTo>
                  <a:lnTo>
                    <a:pt x="47048" y="39197"/>
                  </a:lnTo>
                  <a:lnTo>
                    <a:pt x="48331" y="39304"/>
                  </a:lnTo>
                  <a:lnTo>
                    <a:pt x="49267" y="39808"/>
                  </a:lnTo>
                  <a:lnTo>
                    <a:pt x="50064" y="40209"/>
                  </a:lnTo>
                  <a:lnTo>
                    <a:pt x="50837" y="40522"/>
                  </a:lnTo>
                  <a:lnTo>
                    <a:pt x="51074" y="40930"/>
                  </a:lnTo>
                  <a:lnTo>
                    <a:pt x="51446" y="40922"/>
                  </a:lnTo>
                  <a:lnTo>
                    <a:pt x="51578" y="40758"/>
                  </a:lnTo>
                  <a:lnTo>
                    <a:pt x="51985" y="40575"/>
                  </a:lnTo>
                  <a:lnTo>
                    <a:pt x="52381" y="40529"/>
                  </a:lnTo>
                  <a:lnTo>
                    <a:pt x="54422" y="40548"/>
                  </a:lnTo>
                  <a:lnTo>
                    <a:pt x="55238" y="40476"/>
                  </a:lnTo>
                  <a:lnTo>
                    <a:pt x="55756" y="40399"/>
                  </a:lnTo>
                  <a:lnTo>
                    <a:pt x="57069" y="40033"/>
                  </a:lnTo>
                  <a:lnTo>
                    <a:pt x="57825" y="39728"/>
                  </a:lnTo>
                  <a:lnTo>
                    <a:pt x="58733" y="39285"/>
                  </a:lnTo>
                  <a:lnTo>
                    <a:pt x="59533" y="38445"/>
                  </a:lnTo>
                  <a:lnTo>
                    <a:pt x="59774" y="38220"/>
                  </a:lnTo>
                  <a:lnTo>
                    <a:pt x="61008" y="37659"/>
                  </a:lnTo>
                  <a:lnTo>
                    <a:pt x="61443" y="37487"/>
                  </a:lnTo>
                  <a:lnTo>
                    <a:pt x="62597" y="36960"/>
                  </a:lnTo>
                  <a:lnTo>
                    <a:pt x="63145" y="36621"/>
                  </a:lnTo>
                  <a:lnTo>
                    <a:pt x="63392" y="36446"/>
                  </a:lnTo>
                  <a:lnTo>
                    <a:pt x="63976" y="35968"/>
                  </a:lnTo>
                  <a:lnTo>
                    <a:pt x="64524" y="35563"/>
                  </a:lnTo>
                  <a:lnTo>
                    <a:pt x="65166" y="35002"/>
                  </a:lnTo>
                  <a:lnTo>
                    <a:pt x="65453" y="34674"/>
                  </a:lnTo>
                  <a:lnTo>
                    <a:pt x="65615" y="34277"/>
                  </a:lnTo>
                  <a:lnTo>
                    <a:pt x="65741" y="33597"/>
                  </a:lnTo>
                  <a:lnTo>
                    <a:pt x="65400" y="30227"/>
                  </a:lnTo>
                  <a:lnTo>
                    <a:pt x="65669" y="29777"/>
                  </a:lnTo>
                  <a:lnTo>
                    <a:pt x="65936" y="29510"/>
                  </a:lnTo>
                  <a:lnTo>
                    <a:pt x="66568" y="28365"/>
                  </a:lnTo>
                  <a:lnTo>
                    <a:pt x="66760" y="28082"/>
                  </a:lnTo>
                  <a:lnTo>
                    <a:pt x="66955" y="27380"/>
                  </a:lnTo>
                  <a:lnTo>
                    <a:pt x="66937" y="26750"/>
                  </a:lnTo>
                  <a:lnTo>
                    <a:pt x="66658" y="26261"/>
                  </a:lnTo>
                  <a:lnTo>
                    <a:pt x="66434" y="25895"/>
                  </a:lnTo>
                  <a:lnTo>
                    <a:pt x="66035" y="25380"/>
                  </a:lnTo>
                  <a:lnTo>
                    <a:pt x="64965" y="24468"/>
                  </a:lnTo>
                  <a:lnTo>
                    <a:pt x="64086" y="24349"/>
                  </a:lnTo>
                  <a:lnTo>
                    <a:pt x="63016" y="24548"/>
                  </a:lnTo>
                  <a:lnTo>
                    <a:pt x="62738" y="24296"/>
                  </a:lnTo>
                  <a:lnTo>
                    <a:pt x="62842" y="23781"/>
                  </a:lnTo>
                  <a:lnTo>
                    <a:pt x="64086" y="22055"/>
                  </a:lnTo>
                  <a:lnTo>
                    <a:pt x="64920" y="20662"/>
                  </a:lnTo>
                  <a:lnTo>
                    <a:pt x="66276" y="20026"/>
                  </a:lnTo>
                  <a:lnTo>
                    <a:pt x="67854" y="19731"/>
                  </a:lnTo>
                  <a:lnTo>
                    <a:pt x="68112" y="19689"/>
                  </a:lnTo>
                  <a:lnTo>
                    <a:pt x="68568" y="19624"/>
                  </a:lnTo>
                  <a:lnTo>
                    <a:pt x="69509" y="19571"/>
                  </a:lnTo>
                  <a:lnTo>
                    <a:pt x="71541" y="19632"/>
                  </a:lnTo>
                  <a:lnTo>
                    <a:pt x="73439" y="19815"/>
                  </a:lnTo>
                  <a:lnTo>
                    <a:pt x="74125" y="19960"/>
                  </a:lnTo>
                  <a:lnTo>
                    <a:pt x="74398" y="20006"/>
                  </a:lnTo>
                  <a:lnTo>
                    <a:pt x="75333" y="20029"/>
                  </a:lnTo>
                  <a:lnTo>
                    <a:pt x="82135" y="18593"/>
                  </a:lnTo>
                  <a:lnTo>
                    <a:pt x="83453" y="17849"/>
                  </a:lnTo>
                  <a:lnTo>
                    <a:pt x="83744" y="16620"/>
                  </a:lnTo>
                  <a:lnTo>
                    <a:pt x="84238" y="16526"/>
                  </a:lnTo>
                  <a:lnTo>
                    <a:pt x="84422" y="16380"/>
                  </a:lnTo>
                  <a:lnTo>
                    <a:pt x="85123" y="14674"/>
                  </a:lnTo>
                  <a:lnTo>
                    <a:pt x="86091" y="14105"/>
                  </a:lnTo>
                  <a:lnTo>
                    <a:pt x="86863" y="13992"/>
                  </a:lnTo>
                  <a:lnTo>
                    <a:pt x="88109" y="14666"/>
                  </a:lnTo>
                  <a:lnTo>
                    <a:pt x="89739" y="15143"/>
                  </a:lnTo>
                  <a:lnTo>
                    <a:pt x="90774" y="15712"/>
                  </a:lnTo>
                  <a:lnTo>
                    <a:pt x="92313" y="15461"/>
                  </a:lnTo>
                  <a:lnTo>
                    <a:pt x="94302" y="15529"/>
                  </a:lnTo>
                  <a:lnTo>
                    <a:pt x="95292" y="15205"/>
                  </a:lnTo>
                  <a:lnTo>
                    <a:pt x="96439" y="15227"/>
                  </a:lnTo>
                  <a:lnTo>
                    <a:pt x="97125" y="15391"/>
                  </a:lnTo>
                  <a:lnTo>
                    <a:pt x="97653" y="15601"/>
                  </a:lnTo>
                  <a:lnTo>
                    <a:pt x="99494" y="16746"/>
                  </a:lnTo>
                  <a:lnTo>
                    <a:pt x="100060" y="17231"/>
                  </a:lnTo>
                  <a:lnTo>
                    <a:pt x="100327" y="17529"/>
                  </a:lnTo>
                  <a:lnTo>
                    <a:pt x="100540" y="17883"/>
                  </a:lnTo>
                  <a:lnTo>
                    <a:pt x="100956" y="18307"/>
                  </a:lnTo>
                  <a:lnTo>
                    <a:pt x="102265" y="20026"/>
                  </a:lnTo>
                  <a:lnTo>
                    <a:pt x="102418" y="20369"/>
                  </a:lnTo>
                  <a:lnTo>
                    <a:pt x="102572" y="20582"/>
                  </a:lnTo>
                  <a:lnTo>
                    <a:pt x="102699" y="20709"/>
                  </a:lnTo>
                  <a:lnTo>
                    <a:pt x="102854" y="20857"/>
                  </a:lnTo>
                  <a:lnTo>
                    <a:pt x="103133" y="21223"/>
                  </a:lnTo>
                  <a:lnTo>
                    <a:pt x="103199" y="21402"/>
                  </a:lnTo>
                  <a:lnTo>
                    <a:pt x="103516" y="22303"/>
                  </a:lnTo>
                  <a:lnTo>
                    <a:pt x="103328" y="23757"/>
                  </a:lnTo>
                  <a:lnTo>
                    <a:pt x="102718" y="24904"/>
                  </a:lnTo>
                  <a:lnTo>
                    <a:pt x="102163" y="25300"/>
                  </a:lnTo>
                  <a:lnTo>
                    <a:pt x="101671" y="25770"/>
                  </a:lnTo>
                  <a:lnTo>
                    <a:pt x="100974" y="26570"/>
                  </a:lnTo>
                  <a:lnTo>
                    <a:pt x="99889" y="27513"/>
                  </a:lnTo>
                  <a:lnTo>
                    <a:pt x="99709" y="27750"/>
                  </a:lnTo>
                  <a:lnTo>
                    <a:pt x="99365" y="28120"/>
                  </a:lnTo>
                  <a:lnTo>
                    <a:pt x="98773" y="28823"/>
                  </a:lnTo>
                  <a:lnTo>
                    <a:pt x="98495" y="29254"/>
                  </a:lnTo>
                  <a:lnTo>
                    <a:pt x="98283" y="29513"/>
                  </a:lnTo>
                  <a:lnTo>
                    <a:pt x="96823" y="31445"/>
                  </a:lnTo>
                  <a:lnTo>
                    <a:pt x="96661" y="31704"/>
                  </a:lnTo>
                  <a:lnTo>
                    <a:pt x="96414" y="32064"/>
                  </a:lnTo>
                  <a:lnTo>
                    <a:pt x="96172" y="33307"/>
                  </a:lnTo>
                  <a:lnTo>
                    <a:pt x="96139" y="33487"/>
                  </a:lnTo>
                  <a:lnTo>
                    <a:pt x="95940" y="33900"/>
                  </a:lnTo>
                  <a:lnTo>
                    <a:pt x="95260" y="34667"/>
                  </a:lnTo>
                  <a:lnTo>
                    <a:pt x="94868" y="35273"/>
                  </a:lnTo>
                  <a:lnTo>
                    <a:pt x="94659" y="35536"/>
                  </a:lnTo>
                  <a:lnTo>
                    <a:pt x="93385" y="37078"/>
                  </a:lnTo>
                  <a:lnTo>
                    <a:pt x="93346" y="37220"/>
                  </a:lnTo>
                  <a:lnTo>
                    <a:pt x="92983" y="37685"/>
                  </a:lnTo>
                  <a:lnTo>
                    <a:pt x="92725" y="37910"/>
                  </a:lnTo>
                  <a:lnTo>
                    <a:pt x="91850" y="39380"/>
                  </a:lnTo>
                  <a:lnTo>
                    <a:pt x="90930" y="40208"/>
                  </a:lnTo>
                  <a:lnTo>
                    <a:pt x="89930" y="40820"/>
                  </a:lnTo>
                  <a:lnTo>
                    <a:pt x="87119" y="41698"/>
                  </a:lnTo>
                  <a:close/>
                </a:path>
              </a:pathLst>
            </a:custGeom>
            <a:solidFill>
              <a:srgbClr val="FFFDF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" name="pg9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DF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" name="pg10"/>
            <p:cNvSpPr/>
            <p:nvPr/>
          </p:nvSpPr>
          <p:spPr>
            <a:xfrm>
              <a:off x="1804772" y="5853240"/>
              <a:ext cx="10736" cy="6131"/>
            </a:xfrm>
            <a:custGeom>
              <a:avLst/>
              <a:gdLst/>
              <a:ahLst/>
              <a:cxnLst/>
              <a:rect l="0" t="0" r="0" b="0"/>
              <a:pathLst>
                <a:path w="10736" h="6131">
                  <a:moveTo>
                    <a:pt x="6478" y="6131"/>
                  </a:moveTo>
                  <a:lnTo>
                    <a:pt x="5023" y="5623"/>
                  </a:lnTo>
                  <a:lnTo>
                    <a:pt x="2871" y="4569"/>
                  </a:lnTo>
                  <a:lnTo>
                    <a:pt x="1275" y="3253"/>
                  </a:lnTo>
                  <a:lnTo>
                    <a:pt x="691" y="2449"/>
                  </a:lnTo>
                  <a:lnTo>
                    <a:pt x="0" y="1720"/>
                  </a:lnTo>
                  <a:lnTo>
                    <a:pt x="236" y="1098"/>
                  </a:lnTo>
                  <a:lnTo>
                    <a:pt x="1040" y="432"/>
                  </a:lnTo>
                  <a:lnTo>
                    <a:pt x="1958" y="6"/>
                  </a:lnTo>
                  <a:lnTo>
                    <a:pt x="3715" y="0"/>
                  </a:lnTo>
                  <a:lnTo>
                    <a:pt x="5471" y="25"/>
                  </a:lnTo>
                  <a:lnTo>
                    <a:pt x="6013" y="85"/>
                  </a:lnTo>
                  <a:lnTo>
                    <a:pt x="7490" y="614"/>
                  </a:lnTo>
                  <a:lnTo>
                    <a:pt x="9644" y="2166"/>
                  </a:lnTo>
                  <a:lnTo>
                    <a:pt x="10736" y="4305"/>
                  </a:lnTo>
                  <a:lnTo>
                    <a:pt x="10040" y="4887"/>
                  </a:lnTo>
                  <a:lnTo>
                    <a:pt x="8420" y="5501"/>
                  </a:lnTo>
                  <a:close/>
                </a:path>
              </a:pathLst>
            </a:custGeom>
            <a:solidFill>
              <a:srgbClr val="FFFDF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" name="pg11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DF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" name="pg12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" name="pg13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" name="pg14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" name="pg15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" name="pg16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" name="pg17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" name="pg18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" name="pg19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" name="pg20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" name="pg21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" name="pg22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" name="pg23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" name="pg24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" name="pg25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" name="pg26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" name="pg27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8" name="pg28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EF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9" name="pg29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" name="pg30"/>
            <p:cNvSpPr/>
            <p:nvPr/>
          </p:nvSpPr>
          <p:spPr>
            <a:xfrm>
              <a:off x="2532020" y="3906736"/>
              <a:ext cx="180293" cy="180859"/>
            </a:xfrm>
            <a:custGeom>
              <a:avLst/>
              <a:gdLst/>
              <a:ahLst/>
              <a:cxnLst/>
              <a:rect l="0" t="0" r="0" b="0"/>
              <a:pathLst>
                <a:path w="180293" h="180859">
                  <a:moveTo>
                    <a:pt x="143800" y="179282"/>
                  </a:moveTo>
                  <a:lnTo>
                    <a:pt x="140223" y="178732"/>
                  </a:lnTo>
                  <a:lnTo>
                    <a:pt x="139723" y="178656"/>
                  </a:lnTo>
                  <a:lnTo>
                    <a:pt x="138026" y="178396"/>
                  </a:lnTo>
                  <a:lnTo>
                    <a:pt x="133582" y="177719"/>
                  </a:lnTo>
                  <a:lnTo>
                    <a:pt x="131314" y="177374"/>
                  </a:lnTo>
                  <a:lnTo>
                    <a:pt x="126750" y="176690"/>
                  </a:lnTo>
                  <a:lnTo>
                    <a:pt x="124033" y="177183"/>
                  </a:lnTo>
                  <a:lnTo>
                    <a:pt x="122670" y="177486"/>
                  </a:lnTo>
                  <a:lnTo>
                    <a:pt x="122882" y="176082"/>
                  </a:lnTo>
                  <a:lnTo>
                    <a:pt x="121395" y="175855"/>
                  </a:lnTo>
                  <a:lnTo>
                    <a:pt x="117708" y="175292"/>
                  </a:lnTo>
                  <a:lnTo>
                    <a:pt x="115332" y="174929"/>
                  </a:lnTo>
                  <a:lnTo>
                    <a:pt x="111576" y="174356"/>
                  </a:lnTo>
                  <a:lnTo>
                    <a:pt x="109762" y="174079"/>
                  </a:lnTo>
                  <a:lnTo>
                    <a:pt x="107203" y="173688"/>
                  </a:lnTo>
                  <a:lnTo>
                    <a:pt x="104653" y="173299"/>
                  </a:lnTo>
                  <a:lnTo>
                    <a:pt x="104177" y="173226"/>
                  </a:lnTo>
                  <a:lnTo>
                    <a:pt x="100463" y="172652"/>
                  </a:lnTo>
                  <a:lnTo>
                    <a:pt x="99467" y="172507"/>
                  </a:lnTo>
                  <a:lnTo>
                    <a:pt x="97547" y="172214"/>
                  </a:lnTo>
                  <a:lnTo>
                    <a:pt x="94052" y="171680"/>
                  </a:lnTo>
                  <a:lnTo>
                    <a:pt x="89150" y="170931"/>
                  </a:lnTo>
                  <a:lnTo>
                    <a:pt x="85150" y="170320"/>
                  </a:lnTo>
                  <a:lnTo>
                    <a:pt x="82316" y="169887"/>
                  </a:lnTo>
                  <a:lnTo>
                    <a:pt x="79219" y="169414"/>
                  </a:lnTo>
                  <a:lnTo>
                    <a:pt x="76974" y="169071"/>
                  </a:lnTo>
                  <a:lnTo>
                    <a:pt x="74784" y="168736"/>
                  </a:lnTo>
                  <a:lnTo>
                    <a:pt x="70675" y="168109"/>
                  </a:lnTo>
                  <a:lnTo>
                    <a:pt x="68747" y="167813"/>
                  </a:lnTo>
                  <a:lnTo>
                    <a:pt x="68001" y="167700"/>
                  </a:lnTo>
                  <a:lnTo>
                    <a:pt x="63508" y="167014"/>
                  </a:lnTo>
                  <a:lnTo>
                    <a:pt x="60943" y="166622"/>
                  </a:lnTo>
                  <a:lnTo>
                    <a:pt x="55207" y="165745"/>
                  </a:lnTo>
                  <a:lnTo>
                    <a:pt x="49095" y="164809"/>
                  </a:lnTo>
                  <a:lnTo>
                    <a:pt x="47953" y="164635"/>
                  </a:lnTo>
                  <a:lnTo>
                    <a:pt x="46402" y="164395"/>
                  </a:lnTo>
                  <a:lnTo>
                    <a:pt x="42232" y="163760"/>
                  </a:lnTo>
                  <a:lnTo>
                    <a:pt x="41621" y="163667"/>
                  </a:lnTo>
                  <a:lnTo>
                    <a:pt x="39268" y="163307"/>
                  </a:lnTo>
                  <a:lnTo>
                    <a:pt x="37350" y="163013"/>
                  </a:lnTo>
                  <a:lnTo>
                    <a:pt x="36120" y="162806"/>
                  </a:lnTo>
                  <a:lnTo>
                    <a:pt x="35726" y="163485"/>
                  </a:lnTo>
                  <a:lnTo>
                    <a:pt x="35658" y="163801"/>
                  </a:lnTo>
                  <a:lnTo>
                    <a:pt x="35581" y="164113"/>
                  </a:lnTo>
                  <a:lnTo>
                    <a:pt x="35419" y="164936"/>
                  </a:lnTo>
                  <a:lnTo>
                    <a:pt x="35293" y="165368"/>
                  </a:lnTo>
                  <a:lnTo>
                    <a:pt x="35030" y="165701"/>
                  </a:lnTo>
                  <a:lnTo>
                    <a:pt x="34847" y="166094"/>
                  </a:lnTo>
                  <a:lnTo>
                    <a:pt x="34700" y="166350"/>
                  </a:lnTo>
                  <a:lnTo>
                    <a:pt x="34530" y="166731"/>
                  </a:lnTo>
                  <a:lnTo>
                    <a:pt x="34452" y="167158"/>
                  </a:lnTo>
                  <a:lnTo>
                    <a:pt x="34225" y="167743"/>
                  </a:lnTo>
                  <a:lnTo>
                    <a:pt x="33925" y="168174"/>
                  </a:lnTo>
                  <a:lnTo>
                    <a:pt x="33596" y="168591"/>
                  </a:lnTo>
                  <a:lnTo>
                    <a:pt x="33345" y="168882"/>
                  </a:lnTo>
                  <a:lnTo>
                    <a:pt x="33175" y="169076"/>
                  </a:lnTo>
                  <a:lnTo>
                    <a:pt x="32825" y="169377"/>
                  </a:lnTo>
                  <a:lnTo>
                    <a:pt x="33013" y="170020"/>
                  </a:lnTo>
                  <a:lnTo>
                    <a:pt x="33285" y="170920"/>
                  </a:lnTo>
                  <a:lnTo>
                    <a:pt x="33687" y="172084"/>
                  </a:lnTo>
                  <a:lnTo>
                    <a:pt x="31828" y="171796"/>
                  </a:lnTo>
                  <a:lnTo>
                    <a:pt x="31040" y="171628"/>
                  </a:lnTo>
                  <a:lnTo>
                    <a:pt x="30483" y="169505"/>
                  </a:lnTo>
                  <a:lnTo>
                    <a:pt x="30286" y="169088"/>
                  </a:lnTo>
                  <a:lnTo>
                    <a:pt x="29950" y="167650"/>
                  </a:lnTo>
                  <a:lnTo>
                    <a:pt x="29755" y="166687"/>
                  </a:lnTo>
                  <a:lnTo>
                    <a:pt x="29581" y="165724"/>
                  </a:lnTo>
                  <a:lnTo>
                    <a:pt x="29503" y="165238"/>
                  </a:lnTo>
                  <a:lnTo>
                    <a:pt x="29311" y="163869"/>
                  </a:lnTo>
                  <a:lnTo>
                    <a:pt x="28906" y="159227"/>
                  </a:lnTo>
                  <a:lnTo>
                    <a:pt x="28832" y="158063"/>
                  </a:lnTo>
                  <a:lnTo>
                    <a:pt x="28838" y="157756"/>
                  </a:lnTo>
                  <a:lnTo>
                    <a:pt x="29095" y="156808"/>
                  </a:lnTo>
                  <a:lnTo>
                    <a:pt x="29271" y="156522"/>
                  </a:lnTo>
                  <a:lnTo>
                    <a:pt x="29449" y="156231"/>
                  </a:lnTo>
                  <a:lnTo>
                    <a:pt x="29731" y="155863"/>
                  </a:lnTo>
                  <a:lnTo>
                    <a:pt x="30336" y="155272"/>
                  </a:lnTo>
                  <a:lnTo>
                    <a:pt x="31643" y="154005"/>
                  </a:lnTo>
                  <a:lnTo>
                    <a:pt x="32755" y="152924"/>
                  </a:lnTo>
                  <a:lnTo>
                    <a:pt x="33070" y="152553"/>
                  </a:lnTo>
                  <a:lnTo>
                    <a:pt x="33532" y="151677"/>
                  </a:lnTo>
                  <a:lnTo>
                    <a:pt x="34842" y="149276"/>
                  </a:lnTo>
                  <a:lnTo>
                    <a:pt x="35093" y="148669"/>
                  </a:lnTo>
                  <a:lnTo>
                    <a:pt x="35141" y="148055"/>
                  </a:lnTo>
                  <a:lnTo>
                    <a:pt x="34919" y="147262"/>
                  </a:lnTo>
                  <a:lnTo>
                    <a:pt x="34659" y="146781"/>
                  </a:lnTo>
                  <a:lnTo>
                    <a:pt x="34260" y="146394"/>
                  </a:lnTo>
                  <a:lnTo>
                    <a:pt x="33655" y="146041"/>
                  </a:lnTo>
                  <a:lnTo>
                    <a:pt x="32977" y="145890"/>
                  </a:lnTo>
                  <a:lnTo>
                    <a:pt x="31529" y="145920"/>
                  </a:lnTo>
                  <a:lnTo>
                    <a:pt x="31190" y="145931"/>
                  </a:lnTo>
                  <a:lnTo>
                    <a:pt x="30489" y="145947"/>
                  </a:lnTo>
                  <a:lnTo>
                    <a:pt x="27734" y="146011"/>
                  </a:lnTo>
                  <a:lnTo>
                    <a:pt x="26883" y="146060"/>
                  </a:lnTo>
                  <a:lnTo>
                    <a:pt x="26610" y="146019"/>
                  </a:lnTo>
                  <a:lnTo>
                    <a:pt x="26173" y="145772"/>
                  </a:lnTo>
                  <a:lnTo>
                    <a:pt x="25807" y="145423"/>
                  </a:lnTo>
                  <a:lnTo>
                    <a:pt x="25579" y="144972"/>
                  </a:lnTo>
                  <a:lnTo>
                    <a:pt x="25489" y="144490"/>
                  </a:lnTo>
                  <a:lnTo>
                    <a:pt x="25753" y="143269"/>
                  </a:lnTo>
                  <a:lnTo>
                    <a:pt x="25798" y="142792"/>
                  </a:lnTo>
                  <a:lnTo>
                    <a:pt x="25873" y="142382"/>
                  </a:lnTo>
                  <a:lnTo>
                    <a:pt x="26194" y="141737"/>
                  </a:lnTo>
                  <a:lnTo>
                    <a:pt x="26718" y="141168"/>
                  </a:lnTo>
                  <a:lnTo>
                    <a:pt x="28235" y="140213"/>
                  </a:lnTo>
                  <a:lnTo>
                    <a:pt x="28921" y="139955"/>
                  </a:lnTo>
                  <a:lnTo>
                    <a:pt x="30982" y="138857"/>
                  </a:lnTo>
                  <a:lnTo>
                    <a:pt x="31607" y="138525"/>
                  </a:lnTo>
                  <a:lnTo>
                    <a:pt x="32743" y="137918"/>
                  </a:lnTo>
                  <a:lnTo>
                    <a:pt x="33232" y="137384"/>
                  </a:lnTo>
                  <a:lnTo>
                    <a:pt x="33411" y="136910"/>
                  </a:lnTo>
                  <a:lnTo>
                    <a:pt x="33459" y="136398"/>
                  </a:lnTo>
                  <a:lnTo>
                    <a:pt x="32980" y="133345"/>
                  </a:lnTo>
                  <a:lnTo>
                    <a:pt x="32887" y="132970"/>
                  </a:lnTo>
                  <a:lnTo>
                    <a:pt x="32929" y="132663"/>
                  </a:lnTo>
                  <a:lnTo>
                    <a:pt x="33037" y="130751"/>
                  </a:lnTo>
                  <a:lnTo>
                    <a:pt x="33079" y="130444"/>
                  </a:lnTo>
                  <a:lnTo>
                    <a:pt x="33082" y="130240"/>
                  </a:lnTo>
                  <a:lnTo>
                    <a:pt x="33439" y="129599"/>
                  </a:lnTo>
                  <a:lnTo>
                    <a:pt x="33759" y="128886"/>
                  </a:lnTo>
                  <a:lnTo>
                    <a:pt x="33846" y="128105"/>
                  </a:lnTo>
                  <a:lnTo>
                    <a:pt x="34070" y="124016"/>
                  </a:lnTo>
                  <a:lnTo>
                    <a:pt x="34128" y="122948"/>
                  </a:lnTo>
                  <a:lnTo>
                    <a:pt x="34325" y="119878"/>
                  </a:lnTo>
                  <a:lnTo>
                    <a:pt x="34646" y="114863"/>
                  </a:lnTo>
                  <a:lnTo>
                    <a:pt x="35080" y="109580"/>
                  </a:lnTo>
                  <a:lnTo>
                    <a:pt x="35156" y="108652"/>
                  </a:lnTo>
                  <a:lnTo>
                    <a:pt x="35162" y="108413"/>
                  </a:lnTo>
                  <a:lnTo>
                    <a:pt x="35039" y="107731"/>
                  </a:lnTo>
                  <a:lnTo>
                    <a:pt x="34778" y="107314"/>
                  </a:lnTo>
                  <a:lnTo>
                    <a:pt x="34410" y="106999"/>
                  </a:lnTo>
                  <a:lnTo>
                    <a:pt x="33695" y="106679"/>
                  </a:lnTo>
                  <a:lnTo>
                    <a:pt x="32852" y="106302"/>
                  </a:lnTo>
                  <a:lnTo>
                    <a:pt x="31630" y="105754"/>
                  </a:lnTo>
                  <a:lnTo>
                    <a:pt x="29829" y="104948"/>
                  </a:lnTo>
                  <a:lnTo>
                    <a:pt x="29083" y="104762"/>
                  </a:lnTo>
                  <a:lnTo>
                    <a:pt x="27179" y="104686"/>
                  </a:lnTo>
                  <a:lnTo>
                    <a:pt x="26430" y="104736"/>
                  </a:lnTo>
                  <a:lnTo>
                    <a:pt x="25708" y="105028"/>
                  </a:lnTo>
                  <a:lnTo>
                    <a:pt x="24188" y="106123"/>
                  </a:lnTo>
                  <a:lnTo>
                    <a:pt x="23981" y="106252"/>
                  </a:lnTo>
                  <a:lnTo>
                    <a:pt x="23498" y="106450"/>
                  </a:lnTo>
                  <a:lnTo>
                    <a:pt x="23022" y="106472"/>
                  </a:lnTo>
                  <a:lnTo>
                    <a:pt x="22515" y="106324"/>
                  </a:lnTo>
                  <a:lnTo>
                    <a:pt x="22114" y="106074"/>
                  </a:lnTo>
                  <a:lnTo>
                    <a:pt x="21817" y="105695"/>
                  </a:lnTo>
                  <a:lnTo>
                    <a:pt x="21619" y="105278"/>
                  </a:lnTo>
                  <a:lnTo>
                    <a:pt x="21562" y="104800"/>
                  </a:lnTo>
                  <a:lnTo>
                    <a:pt x="21640" y="104322"/>
                  </a:lnTo>
                  <a:lnTo>
                    <a:pt x="21928" y="103712"/>
                  </a:lnTo>
                  <a:lnTo>
                    <a:pt x="22000" y="103511"/>
                  </a:lnTo>
                  <a:lnTo>
                    <a:pt x="22042" y="103067"/>
                  </a:lnTo>
                  <a:lnTo>
                    <a:pt x="21984" y="102581"/>
                  </a:lnTo>
                  <a:lnTo>
                    <a:pt x="21816" y="102362"/>
                  </a:lnTo>
                  <a:lnTo>
                    <a:pt x="21276" y="101929"/>
                  </a:lnTo>
                  <a:lnTo>
                    <a:pt x="20713" y="101501"/>
                  </a:lnTo>
                  <a:lnTo>
                    <a:pt x="19337" y="100515"/>
                  </a:lnTo>
                  <a:lnTo>
                    <a:pt x="18821" y="99924"/>
                  </a:lnTo>
                  <a:lnTo>
                    <a:pt x="18749" y="99601"/>
                  </a:lnTo>
                  <a:lnTo>
                    <a:pt x="18725" y="99381"/>
                  </a:lnTo>
                  <a:lnTo>
                    <a:pt x="18752" y="99131"/>
                  </a:lnTo>
                  <a:lnTo>
                    <a:pt x="18830" y="98907"/>
                  </a:lnTo>
                  <a:lnTo>
                    <a:pt x="18932" y="98714"/>
                  </a:lnTo>
                  <a:lnTo>
                    <a:pt x="19058" y="98513"/>
                  </a:lnTo>
                  <a:lnTo>
                    <a:pt x="19601" y="97960"/>
                  </a:lnTo>
                  <a:lnTo>
                    <a:pt x="19796" y="97781"/>
                  </a:lnTo>
                  <a:lnTo>
                    <a:pt x="19909" y="97618"/>
                  </a:lnTo>
                  <a:lnTo>
                    <a:pt x="19993" y="97451"/>
                  </a:lnTo>
                  <a:lnTo>
                    <a:pt x="20068" y="97243"/>
                  </a:lnTo>
                  <a:lnTo>
                    <a:pt x="20119" y="97053"/>
                  </a:lnTo>
                  <a:lnTo>
                    <a:pt x="20164" y="96822"/>
                  </a:lnTo>
                  <a:lnTo>
                    <a:pt x="20206" y="96511"/>
                  </a:lnTo>
                  <a:lnTo>
                    <a:pt x="20194" y="95931"/>
                  </a:lnTo>
                  <a:lnTo>
                    <a:pt x="20200" y="95749"/>
                  </a:lnTo>
                  <a:lnTo>
                    <a:pt x="20218" y="95548"/>
                  </a:lnTo>
                  <a:lnTo>
                    <a:pt x="20263" y="95324"/>
                  </a:lnTo>
                  <a:lnTo>
                    <a:pt x="20329" y="95131"/>
                  </a:lnTo>
                  <a:lnTo>
                    <a:pt x="20440" y="94907"/>
                  </a:lnTo>
                  <a:lnTo>
                    <a:pt x="20593" y="94642"/>
                  </a:lnTo>
                  <a:lnTo>
                    <a:pt x="20698" y="94490"/>
                  </a:lnTo>
                  <a:lnTo>
                    <a:pt x="21041" y="94135"/>
                  </a:lnTo>
                  <a:lnTo>
                    <a:pt x="21249" y="93975"/>
                  </a:lnTo>
                  <a:lnTo>
                    <a:pt x="23198" y="92560"/>
                  </a:lnTo>
                  <a:lnTo>
                    <a:pt x="23324" y="92432"/>
                  </a:lnTo>
                  <a:lnTo>
                    <a:pt x="23423" y="92280"/>
                  </a:lnTo>
                  <a:lnTo>
                    <a:pt x="23507" y="92117"/>
                  </a:lnTo>
                  <a:lnTo>
                    <a:pt x="23582" y="91791"/>
                  </a:lnTo>
                  <a:lnTo>
                    <a:pt x="23582" y="91639"/>
                  </a:lnTo>
                  <a:lnTo>
                    <a:pt x="23576" y="91476"/>
                  </a:lnTo>
                  <a:lnTo>
                    <a:pt x="23554" y="91305"/>
                  </a:lnTo>
                  <a:lnTo>
                    <a:pt x="23369" y="90634"/>
                  </a:lnTo>
                  <a:lnTo>
                    <a:pt x="23243" y="90191"/>
                  </a:lnTo>
                  <a:lnTo>
                    <a:pt x="23123" y="89842"/>
                  </a:lnTo>
                  <a:lnTo>
                    <a:pt x="22952" y="89448"/>
                  </a:lnTo>
                  <a:lnTo>
                    <a:pt x="22748" y="89046"/>
                  </a:lnTo>
                  <a:lnTo>
                    <a:pt x="22478" y="88564"/>
                  </a:lnTo>
                  <a:lnTo>
                    <a:pt x="22218" y="88174"/>
                  </a:lnTo>
                  <a:lnTo>
                    <a:pt x="21912" y="87783"/>
                  </a:lnTo>
                  <a:lnTo>
                    <a:pt x="21603" y="87457"/>
                  </a:lnTo>
                  <a:lnTo>
                    <a:pt x="21231" y="86998"/>
                  </a:lnTo>
                  <a:lnTo>
                    <a:pt x="21022" y="86760"/>
                  </a:lnTo>
                  <a:lnTo>
                    <a:pt x="20860" y="86532"/>
                  </a:lnTo>
                  <a:lnTo>
                    <a:pt x="20731" y="86255"/>
                  </a:lnTo>
                  <a:lnTo>
                    <a:pt x="20695" y="86081"/>
                  </a:lnTo>
                  <a:lnTo>
                    <a:pt x="20683" y="85812"/>
                  </a:lnTo>
                  <a:lnTo>
                    <a:pt x="20713" y="85550"/>
                  </a:lnTo>
                  <a:lnTo>
                    <a:pt x="20773" y="85330"/>
                  </a:lnTo>
                  <a:lnTo>
                    <a:pt x="20851" y="85137"/>
                  </a:lnTo>
                  <a:lnTo>
                    <a:pt x="20953" y="84947"/>
                  </a:lnTo>
                  <a:lnTo>
                    <a:pt x="21441" y="84526"/>
                  </a:lnTo>
                  <a:lnTo>
                    <a:pt x="23108" y="83552"/>
                  </a:lnTo>
                  <a:lnTo>
                    <a:pt x="23297" y="83423"/>
                  </a:lnTo>
                  <a:lnTo>
                    <a:pt x="23707" y="83097"/>
                  </a:lnTo>
                  <a:lnTo>
                    <a:pt x="23893" y="82942"/>
                  </a:lnTo>
                  <a:lnTo>
                    <a:pt x="24106" y="82722"/>
                  </a:lnTo>
                  <a:lnTo>
                    <a:pt x="24292" y="82483"/>
                  </a:lnTo>
                  <a:lnTo>
                    <a:pt x="24439" y="82233"/>
                  </a:lnTo>
                  <a:lnTo>
                    <a:pt x="24550" y="81945"/>
                  </a:lnTo>
                  <a:lnTo>
                    <a:pt x="24646" y="81675"/>
                  </a:lnTo>
                  <a:lnTo>
                    <a:pt x="24712" y="81425"/>
                  </a:lnTo>
                  <a:lnTo>
                    <a:pt x="24742" y="81164"/>
                  </a:lnTo>
                  <a:lnTo>
                    <a:pt x="24847" y="80367"/>
                  </a:lnTo>
                  <a:lnTo>
                    <a:pt x="24969" y="79473"/>
                  </a:lnTo>
                  <a:lnTo>
                    <a:pt x="24867" y="79139"/>
                  </a:lnTo>
                  <a:lnTo>
                    <a:pt x="24676" y="78786"/>
                  </a:lnTo>
                  <a:lnTo>
                    <a:pt x="24520" y="78582"/>
                  </a:lnTo>
                  <a:lnTo>
                    <a:pt x="24271" y="78339"/>
                  </a:lnTo>
                  <a:lnTo>
                    <a:pt x="24007" y="78187"/>
                  </a:lnTo>
                  <a:lnTo>
                    <a:pt x="23644" y="78146"/>
                  </a:lnTo>
                  <a:lnTo>
                    <a:pt x="23357" y="78131"/>
                  </a:lnTo>
                  <a:lnTo>
                    <a:pt x="22988" y="78176"/>
                  </a:lnTo>
                  <a:lnTo>
                    <a:pt x="22463" y="78278"/>
                  </a:lnTo>
                  <a:lnTo>
                    <a:pt x="21933" y="78430"/>
                  </a:lnTo>
                  <a:lnTo>
                    <a:pt x="21489" y="78468"/>
                  </a:lnTo>
                  <a:lnTo>
                    <a:pt x="21097" y="78464"/>
                  </a:lnTo>
                  <a:lnTo>
                    <a:pt x="20563" y="78373"/>
                  </a:lnTo>
                  <a:lnTo>
                    <a:pt x="19978" y="78210"/>
                  </a:lnTo>
                  <a:lnTo>
                    <a:pt x="19433" y="77971"/>
                  </a:lnTo>
                  <a:lnTo>
                    <a:pt x="18944" y="77664"/>
                  </a:lnTo>
                  <a:lnTo>
                    <a:pt x="18300" y="77259"/>
                  </a:lnTo>
                  <a:lnTo>
                    <a:pt x="17841" y="76792"/>
                  </a:lnTo>
                  <a:lnTo>
                    <a:pt x="17514" y="76379"/>
                  </a:lnTo>
                  <a:lnTo>
                    <a:pt x="17356" y="76269"/>
                  </a:lnTo>
                  <a:lnTo>
                    <a:pt x="17143" y="76212"/>
                  </a:lnTo>
                  <a:lnTo>
                    <a:pt x="16969" y="76246"/>
                  </a:lnTo>
                  <a:lnTo>
                    <a:pt x="16768" y="76311"/>
                  </a:lnTo>
                  <a:lnTo>
                    <a:pt x="16534" y="76508"/>
                  </a:lnTo>
                  <a:lnTo>
                    <a:pt x="16366" y="76921"/>
                  </a:lnTo>
                  <a:lnTo>
                    <a:pt x="16165" y="77547"/>
                  </a:lnTo>
                  <a:lnTo>
                    <a:pt x="15914" y="77986"/>
                  </a:lnTo>
                  <a:lnTo>
                    <a:pt x="15545" y="78369"/>
                  </a:lnTo>
                  <a:lnTo>
                    <a:pt x="15329" y="78479"/>
                  </a:lnTo>
                  <a:lnTo>
                    <a:pt x="15125" y="78536"/>
                  </a:lnTo>
                  <a:lnTo>
                    <a:pt x="14946" y="78601"/>
                  </a:lnTo>
                  <a:lnTo>
                    <a:pt x="14763" y="78654"/>
                  </a:lnTo>
                  <a:lnTo>
                    <a:pt x="14550" y="78703"/>
                  </a:lnTo>
                  <a:lnTo>
                    <a:pt x="14277" y="78771"/>
                  </a:lnTo>
                  <a:lnTo>
                    <a:pt x="14106" y="78798"/>
                  </a:lnTo>
                  <a:lnTo>
                    <a:pt x="13935" y="78836"/>
                  </a:lnTo>
                  <a:lnTo>
                    <a:pt x="13666" y="78927"/>
                  </a:lnTo>
                  <a:lnTo>
                    <a:pt x="13408" y="79037"/>
                  </a:lnTo>
                  <a:lnTo>
                    <a:pt x="13144" y="79165"/>
                  </a:lnTo>
                  <a:lnTo>
                    <a:pt x="12847" y="79370"/>
                  </a:lnTo>
                  <a:lnTo>
                    <a:pt x="12667" y="79514"/>
                  </a:lnTo>
                  <a:lnTo>
                    <a:pt x="12490" y="79632"/>
                  </a:lnTo>
                  <a:lnTo>
                    <a:pt x="12281" y="79787"/>
                  </a:lnTo>
                  <a:lnTo>
                    <a:pt x="11987" y="80011"/>
                  </a:lnTo>
                  <a:lnTo>
                    <a:pt x="11729" y="80166"/>
                  </a:lnTo>
                  <a:lnTo>
                    <a:pt x="11471" y="80197"/>
                  </a:lnTo>
                  <a:lnTo>
                    <a:pt x="11079" y="80087"/>
                  </a:lnTo>
                  <a:lnTo>
                    <a:pt x="10812" y="79912"/>
                  </a:lnTo>
                  <a:lnTo>
                    <a:pt x="10446" y="79609"/>
                  </a:lnTo>
                  <a:lnTo>
                    <a:pt x="10200" y="79302"/>
                  </a:lnTo>
                  <a:lnTo>
                    <a:pt x="9924" y="78949"/>
                  </a:lnTo>
                  <a:lnTo>
                    <a:pt x="9685" y="78567"/>
                  </a:lnTo>
                  <a:lnTo>
                    <a:pt x="9487" y="78214"/>
                  </a:lnTo>
                  <a:lnTo>
                    <a:pt x="9259" y="77835"/>
                  </a:lnTo>
                  <a:lnTo>
                    <a:pt x="9031" y="77497"/>
                  </a:lnTo>
                  <a:lnTo>
                    <a:pt x="8827" y="77103"/>
                  </a:lnTo>
                  <a:lnTo>
                    <a:pt x="8624" y="76652"/>
                  </a:lnTo>
                  <a:lnTo>
                    <a:pt x="8534" y="76447"/>
                  </a:lnTo>
                  <a:lnTo>
                    <a:pt x="8507" y="76315"/>
                  </a:lnTo>
                  <a:lnTo>
                    <a:pt x="8396" y="75939"/>
                  </a:lnTo>
                  <a:lnTo>
                    <a:pt x="8291" y="75431"/>
                  </a:lnTo>
                  <a:lnTo>
                    <a:pt x="8231" y="74988"/>
                  </a:lnTo>
                  <a:lnTo>
                    <a:pt x="8204" y="74601"/>
                  </a:lnTo>
                  <a:lnTo>
                    <a:pt x="8054" y="73918"/>
                  </a:lnTo>
                  <a:lnTo>
                    <a:pt x="7919" y="73721"/>
                  </a:lnTo>
                  <a:lnTo>
                    <a:pt x="7709" y="73581"/>
                  </a:lnTo>
                  <a:lnTo>
                    <a:pt x="7332" y="73513"/>
                  </a:lnTo>
                  <a:lnTo>
                    <a:pt x="7083" y="73558"/>
                  </a:lnTo>
                  <a:lnTo>
                    <a:pt x="6852" y="73702"/>
                  </a:lnTo>
                  <a:lnTo>
                    <a:pt x="6654" y="73968"/>
                  </a:lnTo>
                  <a:lnTo>
                    <a:pt x="6492" y="74294"/>
                  </a:lnTo>
                  <a:lnTo>
                    <a:pt x="6279" y="74859"/>
                  </a:lnTo>
                  <a:lnTo>
                    <a:pt x="6109" y="75302"/>
                  </a:lnTo>
                  <a:lnTo>
                    <a:pt x="5923" y="75681"/>
                  </a:lnTo>
                  <a:lnTo>
                    <a:pt x="5671" y="75981"/>
                  </a:lnTo>
                  <a:lnTo>
                    <a:pt x="5431" y="76170"/>
                  </a:lnTo>
                  <a:lnTo>
                    <a:pt x="5005" y="76239"/>
                  </a:lnTo>
                  <a:lnTo>
                    <a:pt x="4790" y="76144"/>
                  </a:lnTo>
                  <a:lnTo>
                    <a:pt x="4319" y="75875"/>
                  </a:lnTo>
                  <a:lnTo>
                    <a:pt x="3995" y="75719"/>
                  </a:lnTo>
                  <a:lnTo>
                    <a:pt x="3656" y="75518"/>
                  </a:lnTo>
                  <a:lnTo>
                    <a:pt x="3129" y="75086"/>
                  </a:lnTo>
                  <a:lnTo>
                    <a:pt x="2913" y="74946"/>
                  </a:lnTo>
                  <a:lnTo>
                    <a:pt x="2619" y="74806"/>
                  </a:lnTo>
                  <a:lnTo>
                    <a:pt x="2233" y="74680"/>
                  </a:lnTo>
                  <a:lnTo>
                    <a:pt x="1870" y="74525"/>
                  </a:lnTo>
                  <a:lnTo>
                    <a:pt x="1510" y="74343"/>
                  </a:lnTo>
                  <a:lnTo>
                    <a:pt x="1190" y="74097"/>
                  </a:lnTo>
                  <a:lnTo>
                    <a:pt x="965" y="73896"/>
                  </a:lnTo>
                  <a:lnTo>
                    <a:pt x="761" y="73657"/>
                  </a:lnTo>
                  <a:lnTo>
                    <a:pt x="470" y="73043"/>
                  </a:lnTo>
                  <a:lnTo>
                    <a:pt x="377" y="72792"/>
                  </a:lnTo>
                  <a:lnTo>
                    <a:pt x="245" y="72550"/>
                  </a:lnTo>
                  <a:lnTo>
                    <a:pt x="179" y="72413"/>
                  </a:lnTo>
                  <a:lnTo>
                    <a:pt x="113" y="72265"/>
                  </a:lnTo>
                  <a:lnTo>
                    <a:pt x="35" y="72000"/>
                  </a:lnTo>
                  <a:lnTo>
                    <a:pt x="0" y="71856"/>
                  </a:lnTo>
                  <a:lnTo>
                    <a:pt x="44" y="71538"/>
                  </a:lnTo>
                  <a:lnTo>
                    <a:pt x="305" y="70950"/>
                  </a:lnTo>
                  <a:lnTo>
                    <a:pt x="416" y="70776"/>
                  </a:lnTo>
                  <a:lnTo>
                    <a:pt x="836" y="70271"/>
                  </a:lnTo>
                  <a:lnTo>
                    <a:pt x="989" y="70104"/>
                  </a:lnTo>
                  <a:lnTo>
                    <a:pt x="1115" y="69888"/>
                  </a:lnTo>
                  <a:lnTo>
                    <a:pt x="1229" y="69604"/>
                  </a:lnTo>
                  <a:lnTo>
                    <a:pt x="1477" y="69073"/>
                  </a:lnTo>
                  <a:lnTo>
                    <a:pt x="1669" y="68622"/>
                  </a:lnTo>
                  <a:lnTo>
                    <a:pt x="1825" y="68342"/>
                  </a:lnTo>
                  <a:lnTo>
                    <a:pt x="1942" y="68122"/>
                  </a:lnTo>
                  <a:lnTo>
                    <a:pt x="2059" y="67803"/>
                  </a:lnTo>
                  <a:lnTo>
                    <a:pt x="2221" y="67542"/>
                  </a:lnTo>
                  <a:lnTo>
                    <a:pt x="2266" y="67394"/>
                  </a:lnTo>
                  <a:lnTo>
                    <a:pt x="2287" y="67182"/>
                  </a:lnTo>
                  <a:lnTo>
                    <a:pt x="2305" y="66802"/>
                  </a:lnTo>
                  <a:lnTo>
                    <a:pt x="2308" y="66272"/>
                  </a:lnTo>
                  <a:lnTo>
                    <a:pt x="2245" y="65752"/>
                  </a:lnTo>
                  <a:lnTo>
                    <a:pt x="2191" y="65449"/>
                  </a:lnTo>
                  <a:lnTo>
                    <a:pt x="2059" y="65112"/>
                  </a:lnTo>
                  <a:lnTo>
                    <a:pt x="1912" y="64835"/>
                  </a:lnTo>
                  <a:lnTo>
                    <a:pt x="1795" y="64433"/>
                  </a:lnTo>
                  <a:lnTo>
                    <a:pt x="1936" y="64092"/>
                  </a:lnTo>
                  <a:lnTo>
                    <a:pt x="2062" y="63576"/>
                  </a:lnTo>
                  <a:lnTo>
                    <a:pt x="2323" y="63167"/>
                  </a:lnTo>
                  <a:lnTo>
                    <a:pt x="2736" y="62681"/>
                  </a:lnTo>
                  <a:lnTo>
                    <a:pt x="3051" y="62488"/>
                  </a:lnTo>
                  <a:lnTo>
                    <a:pt x="3498" y="62431"/>
                  </a:lnTo>
                  <a:lnTo>
                    <a:pt x="3998" y="62439"/>
                  </a:lnTo>
                  <a:lnTo>
                    <a:pt x="4400" y="62420"/>
                  </a:lnTo>
                  <a:lnTo>
                    <a:pt x="4691" y="62280"/>
                  </a:lnTo>
                  <a:lnTo>
                    <a:pt x="4937" y="61976"/>
                  </a:lnTo>
                  <a:lnTo>
                    <a:pt x="5062" y="61756"/>
                  </a:lnTo>
                  <a:lnTo>
                    <a:pt x="5248" y="61400"/>
                  </a:lnTo>
                  <a:lnTo>
                    <a:pt x="5392" y="61051"/>
                  </a:lnTo>
                  <a:lnTo>
                    <a:pt x="5596" y="60642"/>
                  </a:lnTo>
                  <a:lnTo>
                    <a:pt x="5725" y="60274"/>
                  </a:lnTo>
                  <a:lnTo>
                    <a:pt x="5815" y="59925"/>
                  </a:lnTo>
                  <a:lnTo>
                    <a:pt x="5890" y="59531"/>
                  </a:lnTo>
                  <a:lnTo>
                    <a:pt x="6007" y="59129"/>
                  </a:lnTo>
                  <a:lnTo>
                    <a:pt x="6217" y="58637"/>
                  </a:lnTo>
                  <a:lnTo>
                    <a:pt x="6585" y="58182"/>
                  </a:lnTo>
                  <a:lnTo>
                    <a:pt x="6957" y="57772"/>
                  </a:lnTo>
                  <a:lnTo>
                    <a:pt x="7239" y="57511"/>
                  </a:lnTo>
                  <a:lnTo>
                    <a:pt x="7448" y="57203"/>
                  </a:lnTo>
                  <a:lnTo>
                    <a:pt x="7455" y="57025"/>
                  </a:lnTo>
                  <a:lnTo>
                    <a:pt x="7440" y="56726"/>
                  </a:lnTo>
                  <a:lnTo>
                    <a:pt x="7386" y="56423"/>
                  </a:lnTo>
                  <a:lnTo>
                    <a:pt x="7212" y="56218"/>
                  </a:lnTo>
                  <a:lnTo>
                    <a:pt x="6753" y="56199"/>
                  </a:lnTo>
                  <a:lnTo>
                    <a:pt x="5974" y="56214"/>
                  </a:lnTo>
                  <a:lnTo>
                    <a:pt x="5371" y="56040"/>
                  </a:lnTo>
                  <a:lnTo>
                    <a:pt x="4949" y="55733"/>
                  </a:lnTo>
                  <a:lnTo>
                    <a:pt x="4772" y="55437"/>
                  </a:lnTo>
                  <a:lnTo>
                    <a:pt x="4703" y="55213"/>
                  </a:lnTo>
                  <a:lnTo>
                    <a:pt x="4667" y="54925"/>
                  </a:lnTo>
                  <a:lnTo>
                    <a:pt x="4667" y="54580"/>
                  </a:lnTo>
                  <a:lnTo>
                    <a:pt x="4682" y="54174"/>
                  </a:lnTo>
                  <a:lnTo>
                    <a:pt x="4733" y="53621"/>
                  </a:lnTo>
                  <a:lnTo>
                    <a:pt x="4835" y="52950"/>
                  </a:lnTo>
                  <a:lnTo>
                    <a:pt x="4877" y="52571"/>
                  </a:lnTo>
                  <a:lnTo>
                    <a:pt x="4889" y="52078"/>
                  </a:lnTo>
                  <a:lnTo>
                    <a:pt x="4949" y="51377"/>
                  </a:lnTo>
                  <a:lnTo>
                    <a:pt x="5002" y="51085"/>
                  </a:lnTo>
                  <a:lnTo>
                    <a:pt x="5050" y="50729"/>
                  </a:lnTo>
                  <a:lnTo>
                    <a:pt x="5494" y="50061"/>
                  </a:lnTo>
                  <a:lnTo>
                    <a:pt x="6183" y="49515"/>
                  </a:lnTo>
                  <a:lnTo>
                    <a:pt x="7287" y="48977"/>
                  </a:lnTo>
                  <a:lnTo>
                    <a:pt x="8069" y="48761"/>
                  </a:lnTo>
                  <a:lnTo>
                    <a:pt x="8890" y="48852"/>
                  </a:lnTo>
                  <a:lnTo>
                    <a:pt x="10908" y="49254"/>
                  </a:lnTo>
                  <a:lnTo>
                    <a:pt x="12197" y="49421"/>
                  </a:lnTo>
                  <a:lnTo>
                    <a:pt x="13261" y="49451"/>
                  </a:lnTo>
                  <a:lnTo>
                    <a:pt x="14556" y="49330"/>
                  </a:lnTo>
                  <a:lnTo>
                    <a:pt x="15165" y="49061"/>
                  </a:lnTo>
                  <a:lnTo>
                    <a:pt x="15440" y="48958"/>
                  </a:lnTo>
                  <a:lnTo>
                    <a:pt x="15875" y="48788"/>
                  </a:lnTo>
                  <a:lnTo>
                    <a:pt x="16792" y="48947"/>
                  </a:lnTo>
                  <a:lnTo>
                    <a:pt x="17673" y="49133"/>
                  </a:lnTo>
                  <a:lnTo>
                    <a:pt x="18327" y="49133"/>
                  </a:lnTo>
                  <a:lnTo>
                    <a:pt x="18740" y="48947"/>
                  </a:lnTo>
                  <a:lnTo>
                    <a:pt x="19010" y="48568"/>
                  </a:lnTo>
                  <a:lnTo>
                    <a:pt x="19178" y="48113"/>
                  </a:lnTo>
                  <a:lnTo>
                    <a:pt x="19205" y="47802"/>
                  </a:lnTo>
                  <a:lnTo>
                    <a:pt x="19286" y="47453"/>
                  </a:lnTo>
                  <a:lnTo>
                    <a:pt x="19400" y="47082"/>
                  </a:lnTo>
                  <a:lnTo>
                    <a:pt x="19472" y="46945"/>
                  </a:lnTo>
                  <a:lnTo>
                    <a:pt x="19607" y="46759"/>
                  </a:lnTo>
                  <a:lnTo>
                    <a:pt x="19942" y="46513"/>
                  </a:lnTo>
                  <a:lnTo>
                    <a:pt x="20392" y="46255"/>
                  </a:lnTo>
                  <a:lnTo>
                    <a:pt x="21390" y="45835"/>
                  </a:lnTo>
                  <a:lnTo>
                    <a:pt x="21699" y="45372"/>
                  </a:lnTo>
                  <a:lnTo>
                    <a:pt x="22643" y="45164"/>
                  </a:lnTo>
                  <a:lnTo>
                    <a:pt x="23315" y="44936"/>
                  </a:lnTo>
                  <a:lnTo>
                    <a:pt x="23753" y="44508"/>
                  </a:lnTo>
                  <a:lnTo>
                    <a:pt x="23998" y="43795"/>
                  </a:lnTo>
                  <a:lnTo>
                    <a:pt x="24007" y="43272"/>
                  </a:lnTo>
                  <a:lnTo>
                    <a:pt x="23564" y="42487"/>
                  </a:lnTo>
                  <a:lnTo>
                    <a:pt x="21903" y="40429"/>
                  </a:lnTo>
                  <a:lnTo>
                    <a:pt x="21669" y="40122"/>
                  </a:lnTo>
                  <a:lnTo>
                    <a:pt x="20677" y="38329"/>
                  </a:lnTo>
                  <a:lnTo>
                    <a:pt x="20296" y="37673"/>
                  </a:lnTo>
                  <a:lnTo>
                    <a:pt x="19847" y="37343"/>
                  </a:lnTo>
                  <a:lnTo>
                    <a:pt x="19418" y="37078"/>
                  </a:lnTo>
                  <a:lnTo>
                    <a:pt x="18944" y="36964"/>
                  </a:lnTo>
                  <a:lnTo>
                    <a:pt x="17751" y="36987"/>
                  </a:lnTo>
                  <a:lnTo>
                    <a:pt x="17344" y="36995"/>
                  </a:lnTo>
                  <a:lnTo>
                    <a:pt x="15683" y="37029"/>
                  </a:lnTo>
                  <a:lnTo>
                    <a:pt x="15317" y="36873"/>
                  </a:lnTo>
                  <a:lnTo>
                    <a:pt x="14802" y="36627"/>
                  </a:lnTo>
                  <a:lnTo>
                    <a:pt x="14439" y="36233"/>
                  </a:lnTo>
                  <a:lnTo>
                    <a:pt x="10524" y="29679"/>
                  </a:lnTo>
                  <a:lnTo>
                    <a:pt x="10165" y="29110"/>
                  </a:lnTo>
                  <a:lnTo>
                    <a:pt x="9766" y="28322"/>
                  </a:lnTo>
                  <a:lnTo>
                    <a:pt x="9688" y="27670"/>
                  </a:lnTo>
                  <a:lnTo>
                    <a:pt x="9727" y="23202"/>
                  </a:lnTo>
                  <a:lnTo>
                    <a:pt x="9742" y="21514"/>
                  </a:lnTo>
                  <a:lnTo>
                    <a:pt x="9451" y="20661"/>
                  </a:lnTo>
                  <a:lnTo>
                    <a:pt x="9238" y="20377"/>
                  </a:lnTo>
                  <a:lnTo>
                    <a:pt x="8851" y="20221"/>
                  </a:lnTo>
                  <a:lnTo>
                    <a:pt x="7956" y="19970"/>
                  </a:lnTo>
                  <a:lnTo>
                    <a:pt x="7473" y="19834"/>
                  </a:lnTo>
                  <a:lnTo>
                    <a:pt x="6657" y="19455"/>
                  </a:lnTo>
                  <a:lnTo>
                    <a:pt x="6405" y="18997"/>
                  </a:lnTo>
                  <a:lnTo>
                    <a:pt x="6346" y="18519"/>
                  </a:lnTo>
                  <a:lnTo>
                    <a:pt x="6271" y="17674"/>
                  </a:lnTo>
                  <a:lnTo>
                    <a:pt x="5686" y="11715"/>
                  </a:lnTo>
                  <a:lnTo>
                    <a:pt x="5518" y="10537"/>
                  </a:lnTo>
                  <a:lnTo>
                    <a:pt x="6695" y="10475"/>
                  </a:lnTo>
                  <a:lnTo>
                    <a:pt x="7051" y="10524"/>
                  </a:lnTo>
                  <a:lnTo>
                    <a:pt x="6838" y="9108"/>
                  </a:lnTo>
                  <a:lnTo>
                    <a:pt x="6192" y="4243"/>
                  </a:lnTo>
                  <a:lnTo>
                    <a:pt x="6456" y="4286"/>
                  </a:lnTo>
                  <a:lnTo>
                    <a:pt x="6994" y="4374"/>
                  </a:lnTo>
                  <a:lnTo>
                    <a:pt x="8036" y="4544"/>
                  </a:lnTo>
                  <a:lnTo>
                    <a:pt x="11558" y="5109"/>
                  </a:lnTo>
                  <a:lnTo>
                    <a:pt x="13134" y="5366"/>
                  </a:lnTo>
                  <a:lnTo>
                    <a:pt x="19472" y="6331"/>
                  </a:lnTo>
                  <a:lnTo>
                    <a:pt x="22451" y="6785"/>
                  </a:lnTo>
                  <a:lnTo>
                    <a:pt x="25446" y="7239"/>
                  </a:lnTo>
                  <a:lnTo>
                    <a:pt x="33482" y="8454"/>
                  </a:lnTo>
                  <a:lnTo>
                    <a:pt x="37497" y="9061"/>
                  </a:lnTo>
                  <a:lnTo>
                    <a:pt x="43333" y="9942"/>
                  </a:lnTo>
                  <a:lnTo>
                    <a:pt x="48169" y="10684"/>
                  </a:lnTo>
                  <a:lnTo>
                    <a:pt x="53926" y="11567"/>
                  </a:lnTo>
                  <a:lnTo>
                    <a:pt x="55620" y="11791"/>
                  </a:lnTo>
                  <a:lnTo>
                    <a:pt x="56375" y="11893"/>
                  </a:lnTo>
                  <a:lnTo>
                    <a:pt x="60362" y="12424"/>
                  </a:lnTo>
                  <a:lnTo>
                    <a:pt x="63622" y="12858"/>
                  </a:lnTo>
                  <a:lnTo>
                    <a:pt x="66946" y="13274"/>
                  </a:lnTo>
                  <a:lnTo>
                    <a:pt x="67138" y="11828"/>
                  </a:lnTo>
                  <a:lnTo>
                    <a:pt x="67836" y="6564"/>
                  </a:lnTo>
                  <a:lnTo>
                    <a:pt x="68221" y="3667"/>
                  </a:lnTo>
                  <a:lnTo>
                    <a:pt x="68567" y="1050"/>
                  </a:lnTo>
                  <a:lnTo>
                    <a:pt x="68502" y="757"/>
                  </a:lnTo>
                  <a:lnTo>
                    <a:pt x="68180" y="0"/>
                  </a:lnTo>
                  <a:lnTo>
                    <a:pt x="69834" y="197"/>
                  </a:lnTo>
                  <a:lnTo>
                    <a:pt x="73450" y="627"/>
                  </a:lnTo>
                  <a:lnTo>
                    <a:pt x="74246" y="721"/>
                  </a:lnTo>
                  <a:lnTo>
                    <a:pt x="77086" y="1058"/>
                  </a:lnTo>
                  <a:lnTo>
                    <a:pt x="79693" y="1368"/>
                  </a:lnTo>
                  <a:lnTo>
                    <a:pt x="82366" y="1688"/>
                  </a:lnTo>
                  <a:lnTo>
                    <a:pt x="85049" y="2010"/>
                  </a:lnTo>
                  <a:lnTo>
                    <a:pt x="85921" y="2112"/>
                  </a:lnTo>
                  <a:lnTo>
                    <a:pt x="87619" y="2316"/>
                  </a:lnTo>
                  <a:lnTo>
                    <a:pt x="89535" y="2547"/>
                  </a:lnTo>
                  <a:lnTo>
                    <a:pt x="90199" y="2627"/>
                  </a:lnTo>
                  <a:lnTo>
                    <a:pt x="92750" y="2923"/>
                  </a:lnTo>
                  <a:lnTo>
                    <a:pt x="93956" y="3063"/>
                  </a:lnTo>
                  <a:lnTo>
                    <a:pt x="95330" y="3222"/>
                  </a:lnTo>
                  <a:lnTo>
                    <a:pt x="97905" y="3520"/>
                  </a:lnTo>
                  <a:lnTo>
                    <a:pt x="100485" y="3824"/>
                  </a:lnTo>
                  <a:lnTo>
                    <a:pt x="100831" y="3863"/>
                  </a:lnTo>
                  <a:lnTo>
                    <a:pt x="103193" y="4144"/>
                  </a:lnTo>
                  <a:lnTo>
                    <a:pt x="108342" y="4750"/>
                  </a:lnTo>
                  <a:lnTo>
                    <a:pt x="112317" y="5214"/>
                  </a:lnTo>
                  <a:lnTo>
                    <a:pt x="114310" y="5463"/>
                  </a:lnTo>
                  <a:lnTo>
                    <a:pt x="115813" y="5634"/>
                  </a:lnTo>
                  <a:lnTo>
                    <a:pt x="117725" y="5872"/>
                  </a:lnTo>
                  <a:lnTo>
                    <a:pt x="118078" y="5918"/>
                  </a:lnTo>
                  <a:lnTo>
                    <a:pt x="120565" y="6236"/>
                  </a:lnTo>
                  <a:lnTo>
                    <a:pt x="122982" y="6545"/>
                  </a:lnTo>
                  <a:lnTo>
                    <a:pt x="123338" y="6703"/>
                  </a:lnTo>
                  <a:lnTo>
                    <a:pt x="124244" y="7102"/>
                  </a:lnTo>
                  <a:lnTo>
                    <a:pt x="129244" y="10324"/>
                  </a:lnTo>
                  <a:lnTo>
                    <a:pt x="129726" y="10587"/>
                  </a:lnTo>
                  <a:lnTo>
                    <a:pt x="130830" y="10955"/>
                  </a:lnTo>
                  <a:lnTo>
                    <a:pt x="131681" y="11042"/>
                  </a:lnTo>
                  <a:lnTo>
                    <a:pt x="134888" y="11168"/>
                  </a:lnTo>
                  <a:lnTo>
                    <a:pt x="137097" y="11257"/>
                  </a:lnTo>
                  <a:lnTo>
                    <a:pt x="138407" y="11314"/>
                  </a:lnTo>
                  <a:lnTo>
                    <a:pt x="140400" y="11396"/>
                  </a:lnTo>
                  <a:lnTo>
                    <a:pt x="143562" y="11510"/>
                  </a:lnTo>
                  <a:lnTo>
                    <a:pt x="145221" y="11575"/>
                  </a:lnTo>
                  <a:lnTo>
                    <a:pt x="147733" y="11272"/>
                  </a:lnTo>
                  <a:lnTo>
                    <a:pt x="150407" y="10768"/>
                  </a:lnTo>
                  <a:lnTo>
                    <a:pt x="152110" y="10989"/>
                  </a:lnTo>
                  <a:lnTo>
                    <a:pt x="152814" y="11076"/>
                  </a:lnTo>
                  <a:lnTo>
                    <a:pt x="160218" y="12023"/>
                  </a:lnTo>
                  <a:lnTo>
                    <a:pt x="163346" y="12425"/>
                  </a:lnTo>
                  <a:lnTo>
                    <a:pt x="163876" y="12491"/>
                  </a:lnTo>
                  <a:lnTo>
                    <a:pt x="165325" y="12677"/>
                  </a:lnTo>
                  <a:lnTo>
                    <a:pt x="168428" y="13074"/>
                  </a:lnTo>
                  <a:lnTo>
                    <a:pt x="168102" y="13674"/>
                  </a:lnTo>
                  <a:lnTo>
                    <a:pt x="167541" y="15238"/>
                  </a:lnTo>
                  <a:lnTo>
                    <a:pt x="167055" y="16586"/>
                  </a:lnTo>
                  <a:lnTo>
                    <a:pt x="165731" y="20253"/>
                  </a:lnTo>
                  <a:lnTo>
                    <a:pt x="164610" y="23388"/>
                  </a:lnTo>
                  <a:lnTo>
                    <a:pt x="163675" y="26007"/>
                  </a:lnTo>
                  <a:lnTo>
                    <a:pt x="162781" y="28517"/>
                  </a:lnTo>
                  <a:lnTo>
                    <a:pt x="159072" y="38848"/>
                  </a:lnTo>
                  <a:lnTo>
                    <a:pt x="156712" y="38531"/>
                  </a:lnTo>
                  <a:lnTo>
                    <a:pt x="156618" y="38772"/>
                  </a:lnTo>
                  <a:lnTo>
                    <a:pt x="156687" y="39015"/>
                  </a:lnTo>
                  <a:lnTo>
                    <a:pt x="156710" y="39624"/>
                  </a:lnTo>
                  <a:lnTo>
                    <a:pt x="156925" y="40088"/>
                  </a:lnTo>
                  <a:lnTo>
                    <a:pt x="157632" y="40643"/>
                  </a:lnTo>
                  <a:lnTo>
                    <a:pt x="158413" y="41491"/>
                  </a:lnTo>
                  <a:lnTo>
                    <a:pt x="159065" y="42379"/>
                  </a:lnTo>
                  <a:lnTo>
                    <a:pt x="159771" y="43342"/>
                  </a:lnTo>
                  <a:lnTo>
                    <a:pt x="160739" y="44288"/>
                  </a:lnTo>
                  <a:lnTo>
                    <a:pt x="161342" y="44576"/>
                  </a:lnTo>
                  <a:lnTo>
                    <a:pt x="163314" y="45967"/>
                  </a:lnTo>
                  <a:lnTo>
                    <a:pt x="164381" y="46828"/>
                  </a:lnTo>
                  <a:lnTo>
                    <a:pt x="165425" y="48185"/>
                  </a:lnTo>
                  <a:lnTo>
                    <a:pt x="165757" y="49314"/>
                  </a:lnTo>
                  <a:lnTo>
                    <a:pt x="165745" y="50224"/>
                  </a:lnTo>
                  <a:lnTo>
                    <a:pt x="165479" y="50808"/>
                  </a:lnTo>
                  <a:lnTo>
                    <a:pt x="164955" y="51326"/>
                  </a:lnTo>
                  <a:lnTo>
                    <a:pt x="164432" y="51620"/>
                  </a:lnTo>
                  <a:lnTo>
                    <a:pt x="163762" y="51875"/>
                  </a:lnTo>
                  <a:lnTo>
                    <a:pt x="162982" y="51972"/>
                  </a:lnTo>
                  <a:lnTo>
                    <a:pt x="161861" y="51894"/>
                  </a:lnTo>
                  <a:lnTo>
                    <a:pt x="161213" y="51691"/>
                  </a:lnTo>
                  <a:lnTo>
                    <a:pt x="160631" y="51684"/>
                  </a:lnTo>
                  <a:lnTo>
                    <a:pt x="160392" y="51855"/>
                  </a:lnTo>
                  <a:lnTo>
                    <a:pt x="160169" y="52306"/>
                  </a:lnTo>
                  <a:lnTo>
                    <a:pt x="160230" y="52654"/>
                  </a:lnTo>
                  <a:lnTo>
                    <a:pt x="160398" y="53045"/>
                  </a:lnTo>
                  <a:lnTo>
                    <a:pt x="160826" y="53333"/>
                  </a:lnTo>
                  <a:lnTo>
                    <a:pt x="161081" y="53750"/>
                  </a:lnTo>
                  <a:lnTo>
                    <a:pt x="161398" y="54250"/>
                  </a:lnTo>
                  <a:lnTo>
                    <a:pt x="161479" y="54793"/>
                  </a:lnTo>
                  <a:lnTo>
                    <a:pt x="161348" y="56703"/>
                  </a:lnTo>
                  <a:lnTo>
                    <a:pt x="161363" y="57287"/>
                  </a:lnTo>
                  <a:lnTo>
                    <a:pt x="161639" y="57723"/>
                  </a:lnTo>
                  <a:lnTo>
                    <a:pt x="162778" y="59842"/>
                  </a:lnTo>
                  <a:lnTo>
                    <a:pt x="163093" y="60418"/>
                  </a:lnTo>
                  <a:lnTo>
                    <a:pt x="163410" y="60756"/>
                  </a:lnTo>
                  <a:lnTo>
                    <a:pt x="163477" y="60932"/>
                  </a:lnTo>
                  <a:lnTo>
                    <a:pt x="163641" y="61105"/>
                  </a:lnTo>
                  <a:lnTo>
                    <a:pt x="163737" y="61415"/>
                  </a:lnTo>
                  <a:lnTo>
                    <a:pt x="163867" y="61690"/>
                  </a:lnTo>
                  <a:lnTo>
                    <a:pt x="163853" y="62374"/>
                  </a:lnTo>
                  <a:lnTo>
                    <a:pt x="163503" y="62845"/>
                  </a:lnTo>
                  <a:lnTo>
                    <a:pt x="162037" y="64452"/>
                  </a:lnTo>
                  <a:lnTo>
                    <a:pt x="161722" y="64922"/>
                  </a:lnTo>
                  <a:lnTo>
                    <a:pt x="161484" y="65421"/>
                  </a:lnTo>
                  <a:lnTo>
                    <a:pt x="161500" y="65927"/>
                  </a:lnTo>
                  <a:lnTo>
                    <a:pt x="161890" y="66745"/>
                  </a:lnTo>
                  <a:lnTo>
                    <a:pt x="161978" y="66932"/>
                  </a:lnTo>
                  <a:lnTo>
                    <a:pt x="162235" y="67341"/>
                  </a:lnTo>
                  <a:lnTo>
                    <a:pt x="162574" y="68015"/>
                  </a:lnTo>
                  <a:lnTo>
                    <a:pt x="163137" y="68645"/>
                  </a:lnTo>
                  <a:lnTo>
                    <a:pt x="163336" y="68992"/>
                  </a:lnTo>
                  <a:lnTo>
                    <a:pt x="163530" y="69403"/>
                  </a:lnTo>
                  <a:lnTo>
                    <a:pt x="163623" y="69919"/>
                  </a:lnTo>
                  <a:lnTo>
                    <a:pt x="163716" y="70294"/>
                  </a:lnTo>
                  <a:lnTo>
                    <a:pt x="164270" y="71435"/>
                  </a:lnTo>
                  <a:lnTo>
                    <a:pt x="164634" y="71989"/>
                  </a:lnTo>
                  <a:lnTo>
                    <a:pt x="165020" y="72955"/>
                  </a:lnTo>
                  <a:lnTo>
                    <a:pt x="165110" y="73471"/>
                  </a:lnTo>
                  <a:lnTo>
                    <a:pt x="165162" y="74292"/>
                  </a:lnTo>
                  <a:lnTo>
                    <a:pt x="165052" y="74631"/>
                  </a:lnTo>
                  <a:lnTo>
                    <a:pt x="164423" y="75367"/>
                  </a:lnTo>
                  <a:lnTo>
                    <a:pt x="163872" y="75765"/>
                  </a:lnTo>
                  <a:lnTo>
                    <a:pt x="163542" y="76081"/>
                  </a:lnTo>
                  <a:lnTo>
                    <a:pt x="163375" y="76200"/>
                  </a:lnTo>
                  <a:lnTo>
                    <a:pt x="163151" y="76420"/>
                  </a:lnTo>
                  <a:lnTo>
                    <a:pt x="162970" y="76531"/>
                  </a:lnTo>
                  <a:lnTo>
                    <a:pt x="162208" y="76484"/>
                  </a:lnTo>
                  <a:lnTo>
                    <a:pt x="162047" y="76547"/>
                  </a:lnTo>
                  <a:lnTo>
                    <a:pt x="161597" y="77050"/>
                  </a:lnTo>
                  <a:lnTo>
                    <a:pt x="161243" y="77392"/>
                  </a:lnTo>
                  <a:lnTo>
                    <a:pt x="161111" y="77516"/>
                  </a:lnTo>
                  <a:lnTo>
                    <a:pt x="160425" y="77740"/>
                  </a:lnTo>
                  <a:lnTo>
                    <a:pt x="160083" y="77869"/>
                  </a:lnTo>
                  <a:lnTo>
                    <a:pt x="159598" y="78307"/>
                  </a:lnTo>
                  <a:lnTo>
                    <a:pt x="158969" y="79042"/>
                  </a:lnTo>
                  <a:lnTo>
                    <a:pt x="158018" y="80591"/>
                  </a:lnTo>
                  <a:lnTo>
                    <a:pt x="157753" y="81155"/>
                  </a:lnTo>
                  <a:lnTo>
                    <a:pt x="157589" y="81505"/>
                  </a:lnTo>
                  <a:lnTo>
                    <a:pt x="157436" y="82324"/>
                  </a:lnTo>
                  <a:lnTo>
                    <a:pt x="157625" y="82915"/>
                  </a:lnTo>
                  <a:lnTo>
                    <a:pt x="158265" y="83592"/>
                  </a:lnTo>
                  <a:lnTo>
                    <a:pt x="158440" y="83833"/>
                  </a:lnTo>
                  <a:lnTo>
                    <a:pt x="158665" y="84189"/>
                  </a:lnTo>
                  <a:lnTo>
                    <a:pt x="158659" y="84409"/>
                  </a:lnTo>
                  <a:lnTo>
                    <a:pt x="158270" y="84795"/>
                  </a:lnTo>
                  <a:lnTo>
                    <a:pt x="158119" y="85182"/>
                  </a:lnTo>
                  <a:lnTo>
                    <a:pt x="158110" y="85310"/>
                  </a:lnTo>
                  <a:lnTo>
                    <a:pt x="158230" y="85572"/>
                  </a:lnTo>
                  <a:lnTo>
                    <a:pt x="158407" y="86104"/>
                  </a:lnTo>
                  <a:lnTo>
                    <a:pt x="158566" y="86688"/>
                  </a:lnTo>
                  <a:lnTo>
                    <a:pt x="158815" y="87749"/>
                  </a:lnTo>
                  <a:lnTo>
                    <a:pt x="159105" y="90081"/>
                  </a:lnTo>
                  <a:lnTo>
                    <a:pt x="159360" y="90839"/>
                  </a:lnTo>
                  <a:lnTo>
                    <a:pt x="160245" y="93990"/>
                  </a:lnTo>
                  <a:lnTo>
                    <a:pt x="160375" y="94451"/>
                  </a:lnTo>
                  <a:lnTo>
                    <a:pt x="160520" y="95544"/>
                  </a:lnTo>
                  <a:lnTo>
                    <a:pt x="161069" y="96818"/>
                  </a:lnTo>
                  <a:lnTo>
                    <a:pt x="161661" y="97927"/>
                  </a:lnTo>
                  <a:lnTo>
                    <a:pt x="162304" y="99582"/>
                  </a:lnTo>
                  <a:lnTo>
                    <a:pt x="162552" y="100048"/>
                  </a:lnTo>
                  <a:lnTo>
                    <a:pt x="163152" y="101171"/>
                  </a:lnTo>
                  <a:lnTo>
                    <a:pt x="163907" y="102555"/>
                  </a:lnTo>
                  <a:lnTo>
                    <a:pt x="164592" y="103901"/>
                  </a:lnTo>
                  <a:lnTo>
                    <a:pt x="165308" y="105422"/>
                  </a:lnTo>
                  <a:lnTo>
                    <a:pt x="165997" y="106631"/>
                  </a:lnTo>
                  <a:lnTo>
                    <a:pt x="167229" y="107890"/>
                  </a:lnTo>
                  <a:lnTo>
                    <a:pt x="168224" y="109039"/>
                  </a:lnTo>
                  <a:lnTo>
                    <a:pt x="168856" y="109630"/>
                  </a:lnTo>
                  <a:lnTo>
                    <a:pt x="169190" y="110153"/>
                  </a:lnTo>
                  <a:lnTo>
                    <a:pt x="169133" y="111143"/>
                  </a:lnTo>
                  <a:lnTo>
                    <a:pt x="168815" y="111647"/>
                  </a:lnTo>
                  <a:lnTo>
                    <a:pt x="168296" y="112011"/>
                  </a:lnTo>
                  <a:lnTo>
                    <a:pt x="167576" y="112235"/>
                  </a:lnTo>
                  <a:lnTo>
                    <a:pt x="167130" y="112432"/>
                  </a:lnTo>
                  <a:lnTo>
                    <a:pt x="166045" y="112337"/>
                  </a:lnTo>
                  <a:lnTo>
                    <a:pt x="165295" y="112356"/>
                  </a:lnTo>
                  <a:lnTo>
                    <a:pt x="164438" y="112645"/>
                  </a:lnTo>
                  <a:lnTo>
                    <a:pt x="163880" y="113282"/>
                  </a:lnTo>
                  <a:lnTo>
                    <a:pt x="163860" y="114203"/>
                  </a:lnTo>
                  <a:lnTo>
                    <a:pt x="164081" y="114961"/>
                  </a:lnTo>
                  <a:lnTo>
                    <a:pt x="164401" y="115588"/>
                  </a:lnTo>
                  <a:lnTo>
                    <a:pt x="164801" y="116376"/>
                  </a:lnTo>
                  <a:lnTo>
                    <a:pt x="165499" y="117111"/>
                  </a:lnTo>
                  <a:lnTo>
                    <a:pt x="166539" y="117851"/>
                  </a:lnTo>
                  <a:lnTo>
                    <a:pt x="167214" y="118036"/>
                  </a:lnTo>
                  <a:lnTo>
                    <a:pt x="168950" y="118108"/>
                  </a:lnTo>
                  <a:lnTo>
                    <a:pt x="170281" y="118651"/>
                  </a:lnTo>
                  <a:lnTo>
                    <a:pt x="170635" y="118795"/>
                  </a:lnTo>
                  <a:lnTo>
                    <a:pt x="171201" y="119318"/>
                  </a:lnTo>
                  <a:lnTo>
                    <a:pt x="171395" y="119834"/>
                  </a:lnTo>
                  <a:lnTo>
                    <a:pt x="171657" y="121893"/>
                  </a:lnTo>
                  <a:lnTo>
                    <a:pt x="172313" y="123034"/>
                  </a:lnTo>
                  <a:lnTo>
                    <a:pt x="172575" y="123409"/>
                  </a:lnTo>
                  <a:lnTo>
                    <a:pt x="172775" y="123694"/>
                  </a:lnTo>
                  <a:lnTo>
                    <a:pt x="174147" y="124748"/>
                  </a:lnTo>
                  <a:lnTo>
                    <a:pt x="175383" y="125969"/>
                  </a:lnTo>
                  <a:lnTo>
                    <a:pt x="176209" y="127046"/>
                  </a:lnTo>
                  <a:lnTo>
                    <a:pt x="176398" y="127770"/>
                  </a:lnTo>
                  <a:lnTo>
                    <a:pt x="176413" y="128589"/>
                  </a:lnTo>
                  <a:lnTo>
                    <a:pt x="175157" y="130099"/>
                  </a:lnTo>
                  <a:lnTo>
                    <a:pt x="174432" y="130565"/>
                  </a:lnTo>
                  <a:lnTo>
                    <a:pt x="174019" y="130724"/>
                  </a:lnTo>
                  <a:lnTo>
                    <a:pt x="173290" y="131494"/>
                  </a:lnTo>
                  <a:lnTo>
                    <a:pt x="173140" y="132040"/>
                  </a:lnTo>
                  <a:lnTo>
                    <a:pt x="173113" y="132723"/>
                  </a:lnTo>
                  <a:lnTo>
                    <a:pt x="173076" y="133578"/>
                  </a:lnTo>
                  <a:lnTo>
                    <a:pt x="172937" y="135282"/>
                  </a:lnTo>
                  <a:lnTo>
                    <a:pt x="172840" y="136507"/>
                  </a:lnTo>
                  <a:lnTo>
                    <a:pt x="172481" y="138960"/>
                  </a:lnTo>
                  <a:lnTo>
                    <a:pt x="172409" y="139950"/>
                  </a:lnTo>
                  <a:lnTo>
                    <a:pt x="172368" y="140510"/>
                  </a:lnTo>
                  <a:lnTo>
                    <a:pt x="172340" y="140872"/>
                  </a:lnTo>
                  <a:lnTo>
                    <a:pt x="172157" y="141414"/>
                  </a:lnTo>
                  <a:lnTo>
                    <a:pt x="172199" y="142544"/>
                  </a:lnTo>
                  <a:lnTo>
                    <a:pt x="172319" y="143401"/>
                  </a:lnTo>
                  <a:lnTo>
                    <a:pt x="172490" y="144975"/>
                  </a:lnTo>
                  <a:lnTo>
                    <a:pt x="173063" y="146833"/>
                  </a:lnTo>
                  <a:lnTo>
                    <a:pt x="173290" y="147250"/>
                  </a:lnTo>
                  <a:lnTo>
                    <a:pt x="174285" y="148536"/>
                  </a:lnTo>
                  <a:lnTo>
                    <a:pt x="174810" y="149366"/>
                  </a:lnTo>
                  <a:lnTo>
                    <a:pt x="176009" y="150690"/>
                  </a:lnTo>
                  <a:lnTo>
                    <a:pt x="176351" y="151117"/>
                  </a:lnTo>
                  <a:lnTo>
                    <a:pt x="177067" y="152013"/>
                  </a:lnTo>
                  <a:lnTo>
                    <a:pt x="178233" y="153269"/>
                  </a:lnTo>
                  <a:lnTo>
                    <a:pt x="179057" y="154414"/>
                  </a:lnTo>
                  <a:lnTo>
                    <a:pt x="179619" y="155316"/>
                  </a:lnTo>
                  <a:lnTo>
                    <a:pt x="180109" y="156249"/>
                  </a:lnTo>
                  <a:lnTo>
                    <a:pt x="180232" y="156731"/>
                  </a:lnTo>
                  <a:lnTo>
                    <a:pt x="180293" y="158748"/>
                  </a:lnTo>
                  <a:lnTo>
                    <a:pt x="179876" y="158676"/>
                  </a:lnTo>
                  <a:lnTo>
                    <a:pt x="179540" y="158972"/>
                  </a:lnTo>
                  <a:lnTo>
                    <a:pt x="177223" y="158608"/>
                  </a:lnTo>
                  <a:lnTo>
                    <a:pt x="177012" y="158760"/>
                  </a:lnTo>
                  <a:lnTo>
                    <a:pt x="175279" y="158496"/>
                  </a:lnTo>
                  <a:lnTo>
                    <a:pt x="169856" y="157668"/>
                  </a:lnTo>
                  <a:lnTo>
                    <a:pt x="169925" y="157121"/>
                  </a:lnTo>
                  <a:lnTo>
                    <a:pt x="167092" y="156736"/>
                  </a:lnTo>
                  <a:lnTo>
                    <a:pt x="164615" y="156400"/>
                  </a:lnTo>
                  <a:lnTo>
                    <a:pt x="164267" y="156353"/>
                  </a:lnTo>
                  <a:lnTo>
                    <a:pt x="163056" y="156188"/>
                  </a:lnTo>
                  <a:lnTo>
                    <a:pt x="162348" y="156101"/>
                  </a:lnTo>
                  <a:lnTo>
                    <a:pt x="161804" y="156018"/>
                  </a:lnTo>
                  <a:lnTo>
                    <a:pt x="160890" y="155894"/>
                  </a:lnTo>
                  <a:lnTo>
                    <a:pt x="158878" y="155621"/>
                  </a:lnTo>
                  <a:lnTo>
                    <a:pt x="157303" y="155407"/>
                  </a:lnTo>
                  <a:lnTo>
                    <a:pt x="156733" y="159470"/>
                  </a:lnTo>
                  <a:lnTo>
                    <a:pt x="156571" y="160732"/>
                  </a:lnTo>
                  <a:lnTo>
                    <a:pt x="156372" y="162274"/>
                  </a:lnTo>
                  <a:lnTo>
                    <a:pt x="156297" y="162841"/>
                  </a:lnTo>
                  <a:lnTo>
                    <a:pt x="155895" y="165854"/>
                  </a:lnTo>
                  <a:lnTo>
                    <a:pt x="155405" y="169526"/>
                  </a:lnTo>
                  <a:lnTo>
                    <a:pt x="154978" y="172731"/>
                  </a:lnTo>
                  <a:lnTo>
                    <a:pt x="154469" y="176547"/>
                  </a:lnTo>
                  <a:lnTo>
                    <a:pt x="154400" y="177179"/>
                  </a:lnTo>
                  <a:lnTo>
                    <a:pt x="154369" y="177832"/>
                  </a:lnTo>
                  <a:lnTo>
                    <a:pt x="154372" y="178182"/>
                  </a:lnTo>
                  <a:lnTo>
                    <a:pt x="154342" y="178530"/>
                  </a:lnTo>
                  <a:lnTo>
                    <a:pt x="154215" y="179606"/>
                  </a:lnTo>
                  <a:lnTo>
                    <a:pt x="154126" y="180353"/>
                  </a:lnTo>
                  <a:lnTo>
                    <a:pt x="154052" y="180859"/>
                  </a:lnTo>
                  <a:lnTo>
                    <a:pt x="151947" y="180536"/>
                  </a:lnTo>
                  <a:lnTo>
                    <a:pt x="150445" y="180305"/>
                  </a:lnTo>
                  <a:lnTo>
                    <a:pt x="145516" y="179546"/>
                  </a:lnTo>
                  <a:close/>
                </a:path>
              </a:pathLst>
            </a:custGeom>
            <a:solidFill>
              <a:srgbClr val="E6742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" name="pg31"/>
            <p:cNvSpPr/>
            <p:nvPr/>
          </p:nvSpPr>
          <p:spPr>
            <a:xfrm>
              <a:off x="2689457" y="3974077"/>
              <a:ext cx="173501" cy="134086"/>
            </a:xfrm>
            <a:custGeom>
              <a:avLst/>
              <a:gdLst/>
              <a:ahLst/>
              <a:cxnLst/>
              <a:rect l="0" t="0" r="0" b="0"/>
              <a:pathLst>
                <a:path w="173501" h="134086">
                  <a:moveTo>
                    <a:pt x="12845" y="51309"/>
                  </a:moveTo>
                  <a:lnTo>
                    <a:pt x="11514" y="50767"/>
                  </a:lnTo>
                  <a:lnTo>
                    <a:pt x="9778" y="50695"/>
                  </a:lnTo>
                  <a:lnTo>
                    <a:pt x="9103" y="50509"/>
                  </a:lnTo>
                  <a:lnTo>
                    <a:pt x="8063" y="49770"/>
                  </a:lnTo>
                  <a:lnTo>
                    <a:pt x="7365" y="49035"/>
                  </a:lnTo>
                  <a:lnTo>
                    <a:pt x="6964" y="48247"/>
                  </a:lnTo>
                  <a:lnTo>
                    <a:pt x="6645" y="47620"/>
                  </a:lnTo>
                  <a:lnTo>
                    <a:pt x="6424" y="46862"/>
                  </a:lnTo>
                  <a:lnTo>
                    <a:pt x="6444" y="45940"/>
                  </a:lnTo>
                  <a:lnTo>
                    <a:pt x="7002" y="45303"/>
                  </a:lnTo>
                  <a:lnTo>
                    <a:pt x="7859" y="45015"/>
                  </a:lnTo>
                  <a:lnTo>
                    <a:pt x="8609" y="44996"/>
                  </a:lnTo>
                  <a:lnTo>
                    <a:pt x="9693" y="45091"/>
                  </a:lnTo>
                  <a:lnTo>
                    <a:pt x="10140" y="44894"/>
                  </a:lnTo>
                  <a:lnTo>
                    <a:pt x="10860" y="44670"/>
                  </a:lnTo>
                  <a:lnTo>
                    <a:pt x="11379" y="44306"/>
                  </a:lnTo>
                  <a:lnTo>
                    <a:pt x="11696" y="43802"/>
                  </a:lnTo>
                  <a:lnTo>
                    <a:pt x="11753" y="42812"/>
                  </a:lnTo>
                  <a:lnTo>
                    <a:pt x="11420" y="42289"/>
                  </a:lnTo>
                  <a:lnTo>
                    <a:pt x="10788" y="41697"/>
                  </a:lnTo>
                  <a:lnTo>
                    <a:pt x="9793" y="40548"/>
                  </a:lnTo>
                  <a:lnTo>
                    <a:pt x="8560" y="39290"/>
                  </a:lnTo>
                  <a:lnTo>
                    <a:pt x="7872" y="38080"/>
                  </a:lnTo>
                  <a:lnTo>
                    <a:pt x="7155" y="36560"/>
                  </a:lnTo>
                  <a:lnTo>
                    <a:pt x="6471" y="35214"/>
                  </a:lnTo>
                  <a:lnTo>
                    <a:pt x="5716" y="33830"/>
                  </a:lnTo>
                  <a:lnTo>
                    <a:pt x="5116" y="32707"/>
                  </a:lnTo>
                  <a:lnTo>
                    <a:pt x="4868" y="32241"/>
                  </a:lnTo>
                  <a:lnTo>
                    <a:pt x="4224" y="30586"/>
                  </a:lnTo>
                  <a:lnTo>
                    <a:pt x="3633" y="29477"/>
                  </a:lnTo>
                  <a:lnTo>
                    <a:pt x="3084" y="28203"/>
                  </a:lnTo>
                  <a:lnTo>
                    <a:pt x="2938" y="27109"/>
                  </a:lnTo>
                  <a:lnTo>
                    <a:pt x="2809" y="26649"/>
                  </a:lnTo>
                  <a:lnTo>
                    <a:pt x="1924" y="23498"/>
                  </a:lnTo>
                  <a:lnTo>
                    <a:pt x="1669" y="22740"/>
                  </a:lnTo>
                  <a:lnTo>
                    <a:pt x="1379" y="20408"/>
                  </a:lnTo>
                  <a:lnTo>
                    <a:pt x="1129" y="19346"/>
                  </a:lnTo>
                  <a:lnTo>
                    <a:pt x="971" y="18762"/>
                  </a:lnTo>
                  <a:lnTo>
                    <a:pt x="794" y="18231"/>
                  </a:lnTo>
                  <a:lnTo>
                    <a:pt x="674" y="17969"/>
                  </a:lnTo>
                  <a:lnTo>
                    <a:pt x="683" y="17841"/>
                  </a:lnTo>
                  <a:lnTo>
                    <a:pt x="834" y="17453"/>
                  </a:lnTo>
                  <a:lnTo>
                    <a:pt x="1223" y="17068"/>
                  </a:lnTo>
                  <a:lnTo>
                    <a:pt x="1229" y="16848"/>
                  </a:lnTo>
                  <a:lnTo>
                    <a:pt x="1004" y="16491"/>
                  </a:lnTo>
                  <a:lnTo>
                    <a:pt x="828" y="16251"/>
                  </a:lnTo>
                  <a:lnTo>
                    <a:pt x="189" y="15574"/>
                  </a:lnTo>
                  <a:lnTo>
                    <a:pt x="0" y="14983"/>
                  </a:lnTo>
                  <a:lnTo>
                    <a:pt x="153" y="14164"/>
                  </a:lnTo>
                  <a:lnTo>
                    <a:pt x="317" y="13814"/>
                  </a:lnTo>
                  <a:lnTo>
                    <a:pt x="581" y="13250"/>
                  </a:lnTo>
                  <a:lnTo>
                    <a:pt x="1532" y="11701"/>
                  </a:lnTo>
                  <a:lnTo>
                    <a:pt x="2162" y="10966"/>
                  </a:lnTo>
                  <a:lnTo>
                    <a:pt x="2647" y="10528"/>
                  </a:lnTo>
                  <a:lnTo>
                    <a:pt x="2989" y="10399"/>
                  </a:lnTo>
                  <a:lnTo>
                    <a:pt x="3675" y="10175"/>
                  </a:lnTo>
                  <a:lnTo>
                    <a:pt x="3807" y="10051"/>
                  </a:lnTo>
                  <a:lnTo>
                    <a:pt x="4161" y="9709"/>
                  </a:lnTo>
                  <a:lnTo>
                    <a:pt x="4611" y="9206"/>
                  </a:lnTo>
                  <a:lnTo>
                    <a:pt x="4771" y="9143"/>
                  </a:lnTo>
                  <a:lnTo>
                    <a:pt x="5533" y="9189"/>
                  </a:lnTo>
                  <a:lnTo>
                    <a:pt x="5715" y="9078"/>
                  </a:lnTo>
                  <a:lnTo>
                    <a:pt x="5939" y="8858"/>
                  </a:lnTo>
                  <a:lnTo>
                    <a:pt x="6106" y="8740"/>
                  </a:lnTo>
                  <a:lnTo>
                    <a:pt x="6435" y="8423"/>
                  </a:lnTo>
                  <a:lnTo>
                    <a:pt x="6987" y="8025"/>
                  </a:lnTo>
                  <a:lnTo>
                    <a:pt x="7616" y="7290"/>
                  </a:lnTo>
                  <a:lnTo>
                    <a:pt x="7725" y="6951"/>
                  </a:lnTo>
                  <a:lnTo>
                    <a:pt x="7673" y="6130"/>
                  </a:lnTo>
                  <a:lnTo>
                    <a:pt x="7584" y="5614"/>
                  </a:lnTo>
                  <a:lnTo>
                    <a:pt x="7197" y="4648"/>
                  </a:lnTo>
                  <a:lnTo>
                    <a:pt x="6834" y="4094"/>
                  </a:lnTo>
                  <a:lnTo>
                    <a:pt x="6280" y="2953"/>
                  </a:lnTo>
                  <a:lnTo>
                    <a:pt x="6186" y="2577"/>
                  </a:lnTo>
                  <a:lnTo>
                    <a:pt x="6093" y="2062"/>
                  </a:lnTo>
                  <a:lnTo>
                    <a:pt x="5900" y="1651"/>
                  </a:lnTo>
                  <a:lnTo>
                    <a:pt x="5701" y="1304"/>
                  </a:lnTo>
                  <a:lnTo>
                    <a:pt x="5137" y="674"/>
                  </a:lnTo>
                  <a:lnTo>
                    <a:pt x="4798" y="0"/>
                  </a:lnTo>
                  <a:lnTo>
                    <a:pt x="12930" y="1002"/>
                  </a:lnTo>
                  <a:lnTo>
                    <a:pt x="12895" y="1264"/>
                  </a:lnTo>
                  <a:lnTo>
                    <a:pt x="13207" y="1303"/>
                  </a:lnTo>
                  <a:lnTo>
                    <a:pt x="15273" y="1566"/>
                  </a:lnTo>
                  <a:lnTo>
                    <a:pt x="18938" y="2034"/>
                  </a:lnTo>
                  <a:lnTo>
                    <a:pt x="20096" y="2183"/>
                  </a:lnTo>
                  <a:lnTo>
                    <a:pt x="24695" y="2776"/>
                  </a:lnTo>
                  <a:lnTo>
                    <a:pt x="25867" y="2927"/>
                  </a:lnTo>
                  <a:lnTo>
                    <a:pt x="26298" y="2943"/>
                  </a:lnTo>
                  <a:lnTo>
                    <a:pt x="26622" y="2953"/>
                  </a:lnTo>
                  <a:lnTo>
                    <a:pt x="29981" y="3396"/>
                  </a:lnTo>
                  <a:lnTo>
                    <a:pt x="32395" y="3713"/>
                  </a:lnTo>
                  <a:lnTo>
                    <a:pt x="35713" y="4152"/>
                  </a:lnTo>
                  <a:lnTo>
                    <a:pt x="40022" y="4720"/>
                  </a:lnTo>
                  <a:lnTo>
                    <a:pt x="43957" y="5240"/>
                  </a:lnTo>
                  <a:lnTo>
                    <a:pt x="47045" y="5646"/>
                  </a:lnTo>
                  <a:lnTo>
                    <a:pt x="48851" y="5307"/>
                  </a:lnTo>
                  <a:lnTo>
                    <a:pt x="58410" y="6513"/>
                  </a:lnTo>
                  <a:lnTo>
                    <a:pt x="59485" y="6649"/>
                  </a:lnTo>
                  <a:lnTo>
                    <a:pt x="60280" y="6749"/>
                  </a:lnTo>
                  <a:lnTo>
                    <a:pt x="61131" y="6861"/>
                  </a:lnTo>
                  <a:lnTo>
                    <a:pt x="65559" y="7443"/>
                  </a:lnTo>
                  <a:lnTo>
                    <a:pt x="67183" y="7656"/>
                  </a:lnTo>
                  <a:lnTo>
                    <a:pt x="68883" y="7903"/>
                  </a:lnTo>
                  <a:lnTo>
                    <a:pt x="70275" y="8104"/>
                  </a:lnTo>
                  <a:lnTo>
                    <a:pt x="71638" y="8302"/>
                  </a:lnTo>
                  <a:lnTo>
                    <a:pt x="73258" y="8538"/>
                  </a:lnTo>
                  <a:lnTo>
                    <a:pt x="74673" y="8742"/>
                  </a:lnTo>
                  <a:lnTo>
                    <a:pt x="78171" y="9247"/>
                  </a:lnTo>
                  <a:lnTo>
                    <a:pt x="79087" y="9379"/>
                  </a:lnTo>
                  <a:lnTo>
                    <a:pt x="81387" y="9710"/>
                  </a:lnTo>
                  <a:lnTo>
                    <a:pt x="84792" y="10213"/>
                  </a:lnTo>
                  <a:lnTo>
                    <a:pt x="88009" y="10688"/>
                  </a:lnTo>
                  <a:lnTo>
                    <a:pt x="88524" y="10764"/>
                  </a:lnTo>
                  <a:lnTo>
                    <a:pt x="93128" y="11446"/>
                  </a:lnTo>
                  <a:lnTo>
                    <a:pt x="94930" y="11713"/>
                  </a:lnTo>
                  <a:lnTo>
                    <a:pt x="99607" y="12381"/>
                  </a:lnTo>
                  <a:lnTo>
                    <a:pt x="101537" y="12657"/>
                  </a:lnTo>
                  <a:lnTo>
                    <a:pt x="104538" y="13088"/>
                  </a:lnTo>
                  <a:lnTo>
                    <a:pt x="109172" y="13749"/>
                  </a:lnTo>
                  <a:lnTo>
                    <a:pt x="111294" y="14039"/>
                  </a:lnTo>
                  <a:lnTo>
                    <a:pt x="118121" y="14973"/>
                  </a:lnTo>
                  <a:lnTo>
                    <a:pt x="118746" y="15059"/>
                  </a:lnTo>
                  <a:lnTo>
                    <a:pt x="124034" y="15780"/>
                  </a:lnTo>
                  <a:lnTo>
                    <a:pt x="131369" y="16785"/>
                  </a:lnTo>
                  <a:lnTo>
                    <a:pt x="134368" y="17197"/>
                  </a:lnTo>
                  <a:lnTo>
                    <a:pt x="136549" y="17496"/>
                  </a:lnTo>
                  <a:lnTo>
                    <a:pt x="139711" y="17930"/>
                  </a:lnTo>
                  <a:lnTo>
                    <a:pt x="142346" y="18290"/>
                  </a:lnTo>
                  <a:lnTo>
                    <a:pt x="147832" y="19042"/>
                  </a:lnTo>
                  <a:lnTo>
                    <a:pt x="147753" y="19638"/>
                  </a:lnTo>
                  <a:lnTo>
                    <a:pt x="152632" y="20262"/>
                  </a:lnTo>
                  <a:lnTo>
                    <a:pt x="156258" y="20704"/>
                  </a:lnTo>
                  <a:lnTo>
                    <a:pt x="156485" y="21001"/>
                  </a:lnTo>
                  <a:lnTo>
                    <a:pt x="156617" y="21209"/>
                  </a:lnTo>
                  <a:lnTo>
                    <a:pt x="156785" y="21315"/>
                  </a:lnTo>
                  <a:lnTo>
                    <a:pt x="157289" y="21702"/>
                  </a:lnTo>
                  <a:lnTo>
                    <a:pt x="157589" y="21914"/>
                  </a:lnTo>
                  <a:lnTo>
                    <a:pt x="158188" y="22506"/>
                  </a:lnTo>
                  <a:lnTo>
                    <a:pt x="158587" y="22957"/>
                  </a:lnTo>
                  <a:lnTo>
                    <a:pt x="158883" y="23442"/>
                  </a:lnTo>
                  <a:lnTo>
                    <a:pt x="158940" y="24026"/>
                  </a:lnTo>
                  <a:lnTo>
                    <a:pt x="158893" y="24709"/>
                  </a:lnTo>
                  <a:lnTo>
                    <a:pt x="158716" y="24944"/>
                  </a:lnTo>
                  <a:lnTo>
                    <a:pt x="158644" y="25183"/>
                  </a:lnTo>
                  <a:lnTo>
                    <a:pt x="157640" y="26047"/>
                  </a:lnTo>
                  <a:lnTo>
                    <a:pt x="157334" y="26322"/>
                  </a:lnTo>
                  <a:lnTo>
                    <a:pt x="157154" y="26483"/>
                  </a:lnTo>
                  <a:lnTo>
                    <a:pt x="156635" y="26915"/>
                  </a:lnTo>
                  <a:lnTo>
                    <a:pt x="156324" y="27113"/>
                  </a:lnTo>
                  <a:lnTo>
                    <a:pt x="155844" y="27310"/>
                  </a:lnTo>
                  <a:lnTo>
                    <a:pt x="154141" y="27272"/>
                  </a:lnTo>
                  <a:lnTo>
                    <a:pt x="153125" y="27116"/>
                  </a:lnTo>
                  <a:lnTo>
                    <a:pt x="152612" y="27139"/>
                  </a:lnTo>
                  <a:lnTo>
                    <a:pt x="151521" y="27355"/>
                  </a:lnTo>
                  <a:lnTo>
                    <a:pt x="150631" y="27609"/>
                  </a:lnTo>
                  <a:lnTo>
                    <a:pt x="150217" y="27806"/>
                  </a:lnTo>
                  <a:lnTo>
                    <a:pt x="149837" y="28140"/>
                  </a:lnTo>
                  <a:lnTo>
                    <a:pt x="149489" y="28542"/>
                  </a:lnTo>
                  <a:lnTo>
                    <a:pt x="149248" y="29449"/>
                  </a:lnTo>
                  <a:lnTo>
                    <a:pt x="149474" y="30019"/>
                  </a:lnTo>
                  <a:lnTo>
                    <a:pt x="149717" y="30880"/>
                  </a:lnTo>
                  <a:lnTo>
                    <a:pt x="150106" y="32134"/>
                  </a:lnTo>
                  <a:lnTo>
                    <a:pt x="150185" y="32724"/>
                  </a:lnTo>
                  <a:lnTo>
                    <a:pt x="150475" y="33448"/>
                  </a:lnTo>
                  <a:lnTo>
                    <a:pt x="150703" y="33862"/>
                  </a:lnTo>
                  <a:lnTo>
                    <a:pt x="150868" y="34070"/>
                  </a:lnTo>
                  <a:lnTo>
                    <a:pt x="151120" y="34721"/>
                  </a:lnTo>
                  <a:lnTo>
                    <a:pt x="151354" y="35382"/>
                  </a:lnTo>
                  <a:lnTo>
                    <a:pt x="151779" y="36175"/>
                  </a:lnTo>
                  <a:lnTo>
                    <a:pt x="152031" y="37035"/>
                  </a:lnTo>
                  <a:lnTo>
                    <a:pt x="151947" y="37786"/>
                  </a:lnTo>
                  <a:lnTo>
                    <a:pt x="151594" y="38461"/>
                  </a:lnTo>
                  <a:lnTo>
                    <a:pt x="151099" y="39037"/>
                  </a:lnTo>
                  <a:lnTo>
                    <a:pt x="149933" y="39826"/>
                  </a:lnTo>
                  <a:lnTo>
                    <a:pt x="149205" y="40391"/>
                  </a:lnTo>
                  <a:lnTo>
                    <a:pt x="148338" y="41195"/>
                  </a:lnTo>
                  <a:lnTo>
                    <a:pt x="147856" y="41794"/>
                  </a:lnTo>
                  <a:lnTo>
                    <a:pt x="147717" y="42040"/>
                  </a:lnTo>
                  <a:lnTo>
                    <a:pt x="147424" y="42575"/>
                  </a:lnTo>
                  <a:lnTo>
                    <a:pt x="147313" y="43087"/>
                  </a:lnTo>
                  <a:lnTo>
                    <a:pt x="146744" y="44202"/>
                  </a:lnTo>
                  <a:lnTo>
                    <a:pt x="146164" y="45627"/>
                  </a:lnTo>
                  <a:lnTo>
                    <a:pt x="146034" y="45967"/>
                  </a:lnTo>
                  <a:lnTo>
                    <a:pt x="145935" y="46403"/>
                  </a:lnTo>
                  <a:lnTo>
                    <a:pt x="145908" y="46775"/>
                  </a:lnTo>
                  <a:lnTo>
                    <a:pt x="145883" y="47076"/>
                  </a:lnTo>
                  <a:lnTo>
                    <a:pt x="145877" y="47392"/>
                  </a:lnTo>
                  <a:lnTo>
                    <a:pt x="145858" y="47832"/>
                  </a:lnTo>
                  <a:lnTo>
                    <a:pt x="145799" y="48495"/>
                  </a:lnTo>
                  <a:lnTo>
                    <a:pt x="145798" y="48899"/>
                  </a:lnTo>
                  <a:lnTo>
                    <a:pt x="145759" y="49371"/>
                  </a:lnTo>
                  <a:lnTo>
                    <a:pt x="145741" y="49706"/>
                  </a:lnTo>
                  <a:lnTo>
                    <a:pt x="145707" y="50068"/>
                  </a:lnTo>
                  <a:lnTo>
                    <a:pt x="145656" y="50529"/>
                  </a:lnTo>
                  <a:lnTo>
                    <a:pt x="145656" y="51088"/>
                  </a:lnTo>
                  <a:lnTo>
                    <a:pt x="145646" y="51373"/>
                  </a:lnTo>
                  <a:lnTo>
                    <a:pt x="145823" y="52062"/>
                  </a:lnTo>
                  <a:lnTo>
                    <a:pt x="146281" y="52468"/>
                  </a:lnTo>
                  <a:lnTo>
                    <a:pt x="147269" y="52868"/>
                  </a:lnTo>
                  <a:lnTo>
                    <a:pt x="147590" y="53017"/>
                  </a:lnTo>
                  <a:lnTo>
                    <a:pt x="147964" y="53107"/>
                  </a:lnTo>
                  <a:lnTo>
                    <a:pt x="148336" y="53212"/>
                  </a:lnTo>
                  <a:lnTo>
                    <a:pt x="148556" y="53286"/>
                  </a:lnTo>
                  <a:lnTo>
                    <a:pt x="148819" y="53399"/>
                  </a:lnTo>
                  <a:lnTo>
                    <a:pt x="149078" y="53504"/>
                  </a:lnTo>
                  <a:lnTo>
                    <a:pt x="149381" y="53607"/>
                  </a:lnTo>
                  <a:lnTo>
                    <a:pt x="149704" y="53729"/>
                  </a:lnTo>
                  <a:lnTo>
                    <a:pt x="150269" y="53953"/>
                  </a:lnTo>
                  <a:lnTo>
                    <a:pt x="150455" y="54066"/>
                  </a:lnTo>
                  <a:lnTo>
                    <a:pt x="150637" y="54181"/>
                  </a:lnTo>
                  <a:lnTo>
                    <a:pt x="150831" y="54289"/>
                  </a:lnTo>
                  <a:lnTo>
                    <a:pt x="151053" y="54333"/>
                  </a:lnTo>
                  <a:lnTo>
                    <a:pt x="151467" y="54466"/>
                  </a:lnTo>
                  <a:lnTo>
                    <a:pt x="151731" y="54573"/>
                  </a:lnTo>
                  <a:lnTo>
                    <a:pt x="152043" y="54685"/>
                  </a:lnTo>
                  <a:lnTo>
                    <a:pt x="152386" y="54842"/>
                  </a:lnTo>
                  <a:lnTo>
                    <a:pt x="152763" y="55046"/>
                  </a:lnTo>
                  <a:lnTo>
                    <a:pt x="153081" y="55177"/>
                  </a:lnTo>
                  <a:lnTo>
                    <a:pt x="153413" y="55313"/>
                  </a:lnTo>
                  <a:lnTo>
                    <a:pt x="153771" y="55513"/>
                  </a:lnTo>
                  <a:lnTo>
                    <a:pt x="153987" y="55707"/>
                  </a:lnTo>
                  <a:lnTo>
                    <a:pt x="154272" y="55973"/>
                  </a:lnTo>
                  <a:lnTo>
                    <a:pt x="154477" y="56289"/>
                  </a:lnTo>
                  <a:lnTo>
                    <a:pt x="154634" y="56610"/>
                  </a:lnTo>
                  <a:lnTo>
                    <a:pt x="154863" y="57340"/>
                  </a:lnTo>
                  <a:lnTo>
                    <a:pt x="155009" y="57748"/>
                  </a:lnTo>
                  <a:lnTo>
                    <a:pt x="155151" y="58237"/>
                  </a:lnTo>
                  <a:lnTo>
                    <a:pt x="155267" y="58729"/>
                  </a:lnTo>
                  <a:lnTo>
                    <a:pt x="155520" y="59651"/>
                  </a:lnTo>
                  <a:lnTo>
                    <a:pt x="155585" y="60078"/>
                  </a:lnTo>
                  <a:lnTo>
                    <a:pt x="155647" y="60445"/>
                  </a:lnTo>
                  <a:lnTo>
                    <a:pt x="155703" y="60750"/>
                  </a:lnTo>
                  <a:lnTo>
                    <a:pt x="155730" y="61103"/>
                  </a:lnTo>
                  <a:lnTo>
                    <a:pt x="155744" y="61452"/>
                  </a:lnTo>
                  <a:lnTo>
                    <a:pt x="155785" y="61771"/>
                  </a:lnTo>
                  <a:lnTo>
                    <a:pt x="155764" y="62033"/>
                  </a:lnTo>
                  <a:lnTo>
                    <a:pt x="155746" y="62253"/>
                  </a:lnTo>
                  <a:lnTo>
                    <a:pt x="155833" y="62628"/>
                  </a:lnTo>
                  <a:lnTo>
                    <a:pt x="155895" y="62854"/>
                  </a:lnTo>
                  <a:lnTo>
                    <a:pt x="156029" y="63095"/>
                  </a:lnTo>
                  <a:lnTo>
                    <a:pt x="156150" y="63332"/>
                  </a:lnTo>
                  <a:lnTo>
                    <a:pt x="156337" y="63642"/>
                  </a:lnTo>
                  <a:lnTo>
                    <a:pt x="156529" y="63871"/>
                  </a:lnTo>
                  <a:lnTo>
                    <a:pt x="156712" y="64096"/>
                  </a:lnTo>
                  <a:lnTo>
                    <a:pt x="156885" y="64377"/>
                  </a:lnTo>
                  <a:lnTo>
                    <a:pt x="157032" y="64669"/>
                  </a:lnTo>
                  <a:lnTo>
                    <a:pt x="157072" y="65041"/>
                  </a:lnTo>
                  <a:lnTo>
                    <a:pt x="157042" y="65578"/>
                  </a:lnTo>
                  <a:lnTo>
                    <a:pt x="157021" y="66051"/>
                  </a:lnTo>
                  <a:lnTo>
                    <a:pt x="156968" y="66447"/>
                  </a:lnTo>
                  <a:lnTo>
                    <a:pt x="156886" y="66949"/>
                  </a:lnTo>
                  <a:lnTo>
                    <a:pt x="156797" y="67312"/>
                  </a:lnTo>
                  <a:lnTo>
                    <a:pt x="156742" y="67810"/>
                  </a:lnTo>
                  <a:lnTo>
                    <a:pt x="156633" y="68294"/>
                  </a:lnTo>
                  <a:lnTo>
                    <a:pt x="156543" y="68756"/>
                  </a:lnTo>
                  <a:lnTo>
                    <a:pt x="156461" y="69254"/>
                  </a:lnTo>
                  <a:lnTo>
                    <a:pt x="156487" y="69704"/>
                  </a:lnTo>
                  <a:lnTo>
                    <a:pt x="156568" y="69986"/>
                  </a:lnTo>
                  <a:lnTo>
                    <a:pt x="157140" y="70499"/>
                  </a:lnTo>
                  <a:lnTo>
                    <a:pt x="157375" y="70800"/>
                  </a:lnTo>
                  <a:lnTo>
                    <a:pt x="157527" y="71128"/>
                  </a:lnTo>
                  <a:lnTo>
                    <a:pt x="157590" y="71626"/>
                  </a:lnTo>
                  <a:lnTo>
                    <a:pt x="157593" y="72031"/>
                  </a:lnTo>
                  <a:lnTo>
                    <a:pt x="157499" y="72459"/>
                  </a:lnTo>
                  <a:lnTo>
                    <a:pt x="157516" y="72778"/>
                  </a:lnTo>
                  <a:lnTo>
                    <a:pt x="157567" y="73282"/>
                  </a:lnTo>
                  <a:lnTo>
                    <a:pt x="157678" y="73800"/>
                  </a:lnTo>
                  <a:lnTo>
                    <a:pt x="157750" y="74427"/>
                  </a:lnTo>
                  <a:lnTo>
                    <a:pt x="157778" y="74869"/>
                  </a:lnTo>
                  <a:lnTo>
                    <a:pt x="157803" y="75017"/>
                  </a:lnTo>
                  <a:lnTo>
                    <a:pt x="157854" y="75325"/>
                  </a:lnTo>
                  <a:lnTo>
                    <a:pt x="157969" y="75677"/>
                  </a:lnTo>
                  <a:lnTo>
                    <a:pt x="158246" y="76437"/>
                  </a:lnTo>
                  <a:lnTo>
                    <a:pt x="158554" y="76873"/>
                  </a:lnTo>
                  <a:lnTo>
                    <a:pt x="158961" y="77287"/>
                  </a:lnTo>
                  <a:lnTo>
                    <a:pt x="159460" y="77408"/>
                  </a:lnTo>
                  <a:lnTo>
                    <a:pt x="159955" y="77381"/>
                  </a:lnTo>
                  <a:lnTo>
                    <a:pt x="160440" y="77300"/>
                  </a:lnTo>
                  <a:lnTo>
                    <a:pt x="160619" y="77265"/>
                  </a:lnTo>
                  <a:lnTo>
                    <a:pt x="160856" y="77187"/>
                  </a:lnTo>
                  <a:lnTo>
                    <a:pt x="161056" y="77077"/>
                  </a:lnTo>
                  <a:lnTo>
                    <a:pt x="161351" y="77024"/>
                  </a:lnTo>
                  <a:lnTo>
                    <a:pt x="161662" y="76981"/>
                  </a:lnTo>
                  <a:lnTo>
                    <a:pt x="161902" y="76976"/>
                  </a:lnTo>
                  <a:lnTo>
                    <a:pt x="162256" y="76875"/>
                  </a:lnTo>
                  <a:lnTo>
                    <a:pt x="162558" y="76773"/>
                  </a:lnTo>
                  <a:lnTo>
                    <a:pt x="163049" y="76635"/>
                  </a:lnTo>
                  <a:lnTo>
                    <a:pt x="164094" y="76411"/>
                  </a:lnTo>
                  <a:lnTo>
                    <a:pt x="164435" y="76315"/>
                  </a:lnTo>
                  <a:lnTo>
                    <a:pt x="164745" y="76212"/>
                  </a:lnTo>
                  <a:lnTo>
                    <a:pt x="164880" y="76210"/>
                  </a:lnTo>
                  <a:lnTo>
                    <a:pt x="165047" y="76223"/>
                  </a:lnTo>
                  <a:lnTo>
                    <a:pt x="165360" y="76213"/>
                  </a:lnTo>
                  <a:lnTo>
                    <a:pt x="165734" y="76159"/>
                  </a:lnTo>
                  <a:lnTo>
                    <a:pt x="165981" y="76095"/>
                  </a:lnTo>
                  <a:lnTo>
                    <a:pt x="166308" y="75995"/>
                  </a:lnTo>
                  <a:lnTo>
                    <a:pt x="166594" y="75950"/>
                  </a:lnTo>
                  <a:lnTo>
                    <a:pt x="167394" y="75867"/>
                  </a:lnTo>
                  <a:lnTo>
                    <a:pt x="167896" y="75829"/>
                  </a:lnTo>
                  <a:lnTo>
                    <a:pt x="168221" y="75836"/>
                  </a:lnTo>
                  <a:lnTo>
                    <a:pt x="168612" y="75908"/>
                  </a:lnTo>
                  <a:lnTo>
                    <a:pt x="169059" y="76065"/>
                  </a:lnTo>
                  <a:lnTo>
                    <a:pt x="169563" y="76205"/>
                  </a:lnTo>
                  <a:lnTo>
                    <a:pt x="170247" y="76417"/>
                  </a:lnTo>
                  <a:lnTo>
                    <a:pt x="170608" y="76648"/>
                  </a:lnTo>
                  <a:lnTo>
                    <a:pt x="170944" y="76982"/>
                  </a:lnTo>
                  <a:lnTo>
                    <a:pt x="171372" y="77063"/>
                  </a:lnTo>
                  <a:lnTo>
                    <a:pt x="171688" y="76761"/>
                  </a:lnTo>
                  <a:lnTo>
                    <a:pt x="172130" y="76749"/>
                  </a:lnTo>
                  <a:lnTo>
                    <a:pt x="172326" y="76858"/>
                  </a:lnTo>
                  <a:lnTo>
                    <a:pt x="172489" y="76997"/>
                  </a:lnTo>
                  <a:lnTo>
                    <a:pt x="172596" y="77142"/>
                  </a:lnTo>
                  <a:lnTo>
                    <a:pt x="172647" y="77387"/>
                  </a:lnTo>
                  <a:lnTo>
                    <a:pt x="172532" y="77758"/>
                  </a:lnTo>
                  <a:lnTo>
                    <a:pt x="172540" y="78080"/>
                  </a:lnTo>
                  <a:lnTo>
                    <a:pt x="172632" y="78299"/>
                  </a:lnTo>
                  <a:lnTo>
                    <a:pt x="172799" y="78585"/>
                  </a:lnTo>
                  <a:lnTo>
                    <a:pt x="172963" y="78889"/>
                  </a:lnTo>
                  <a:lnTo>
                    <a:pt x="173106" y="79171"/>
                  </a:lnTo>
                  <a:lnTo>
                    <a:pt x="173230" y="79434"/>
                  </a:lnTo>
                  <a:lnTo>
                    <a:pt x="173334" y="79691"/>
                  </a:lnTo>
                  <a:lnTo>
                    <a:pt x="173415" y="79935"/>
                  </a:lnTo>
                  <a:lnTo>
                    <a:pt x="173465" y="80182"/>
                  </a:lnTo>
                  <a:lnTo>
                    <a:pt x="173492" y="80510"/>
                  </a:lnTo>
                  <a:lnTo>
                    <a:pt x="173501" y="81063"/>
                  </a:lnTo>
                  <a:lnTo>
                    <a:pt x="173496" y="81314"/>
                  </a:lnTo>
                  <a:lnTo>
                    <a:pt x="173476" y="81535"/>
                  </a:lnTo>
                  <a:lnTo>
                    <a:pt x="173463" y="81724"/>
                  </a:lnTo>
                  <a:lnTo>
                    <a:pt x="173429" y="82037"/>
                  </a:lnTo>
                  <a:lnTo>
                    <a:pt x="173237" y="83005"/>
                  </a:lnTo>
                  <a:lnTo>
                    <a:pt x="172918" y="83807"/>
                  </a:lnTo>
                  <a:lnTo>
                    <a:pt x="172787" y="84110"/>
                  </a:lnTo>
                  <a:lnTo>
                    <a:pt x="172662" y="84347"/>
                  </a:lnTo>
                  <a:lnTo>
                    <a:pt x="172578" y="84556"/>
                  </a:lnTo>
                  <a:lnTo>
                    <a:pt x="172411" y="84680"/>
                  </a:lnTo>
                  <a:lnTo>
                    <a:pt x="172245" y="84747"/>
                  </a:lnTo>
                  <a:lnTo>
                    <a:pt x="172062" y="84793"/>
                  </a:lnTo>
                  <a:lnTo>
                    <a:pt x="171747" y="84777"/>
                  </a:lnTo>
                  <a:lnTo>
                    <a:pt x="171448" y="84734"/>
                  </a:lnTo>
                  <a:lnTo>
                    <a:pt x="171192" y="84798"/>
                  </a:lnTo>
                  <a:lnTo>
                    <a:pt x="171013" y="84889"/>
                  </a:lnTo>
                  <a:lnTo>
                    <a:pt x="170746" y="84959"/>
                  </a:lnTo>
                  <a:lnTo>
                    <a:pt x="170335" y="84991"/>
                  </a:lnTo>
                  <a:lnTo>
                    <a:pt x="169954" y="84943"/>
                  </a:lnTo>
                  <a:lnTo>
                    <a:pt x="169486" y="84819"/>
                  </a:lnTo>
                  <a:lnTo>
                    <a:pt x="168827" y="84560"/>
                  </a:lnTo>
                  <a:lnTo>
                    <a:pt x="168652" y="84477"/>
                  </a:lnTo>
                  <a:lnTo>
                    <a:pt x="168410" y="84373"/>
                  </a:lnTo>
                  <a:lnTo>
                    <a:pt x="167488" y="84194"/>
                  </a:lnTo>
                  <a:lnTo>
                    <a:pt x="166865" y="84103"/>
                  </a:lnTo>
                  <a:lnTo>
                    <a:pt x="166395" y="83979"/>
                  </a:lnTo>
                  <a:lnTo>
                    <a:pt x="166161" y="83900"/>
                  </a:lnTo>
                  <a:lnTo>
                    <a:pt x="165630" y="83741"/>
                  </a:lnTo>
                  <a:lnTo>
                    <a:pt x="165437" y="83701"/>
                  </a:lnTo>
                  <a:lnTo>
                    <a:pt x="165253" y="83689"/>
                  </a:lnTo>
                  <a:lnTo>
                    <a:pt x="165074" y="83720"/>
                  </a:lnTo>
                  <a:lnTo>
                    <a:pt x="164895" y="83798"/>
                  </a:lnTo>
                  <a:lnTo>
                    <a:pt x="164711" y="84013"/>
                  </a:lnTo>
                  <a:lnTo>
                    <a:pt x="164525" y="84356"/>
                  </a:lnTo>
                  <a:lnTo>
                    <a:pt x="164440" y="84727"/>
                  </a:lnTo>
                  <a:lnTo>
                    <a:pt x="164514" y="85085"/>
                  </a:lnTo>
                  <a:lnTo>
                    <a:pt x="164630" y="85403"/>
                  </a:lnTo>
                  <a:lnTo>
                    <a:pt x="164763" y="85713"/>
                  </a:lnTo>
                  <a:lnTo>
                    <a:pt x="164888" y="86046"/>
                  </a:lnTo>
                  <a:lnTo>
                    <a:pt x="165010" y="86295"/>
                  </a:lnTo>
                  <a:lnTo>
                    <a:pt x="165231" y="86668"/>
                  </a:lnTo>
                  <a:lnTo>
                    <a:pt x="165539" y="87044"/>
                  </a:lnTo>
                  <a:lnTo>
                    <a:pt x="165783" y="87483"/>
                  </a:lnTo>
                  <a:lnTo>
                    <a:pt x="165919" y="87703"/>
                  </a:lnTo>
                  <a:lnTo>
                    <a:pt x="166148" y="87997"/>
                  </a:lnTo>
                  <a:lnTo>
                    <a:pt x="166241" y="88183"/>
                  </a:lnTo>
                  <a:lnTo>
                    <a:pt x="166449" y="88671"/>
                  </a:lnTo>
                  <a:lnTo>
                    <a:pt x="166550" y="88894"/>
                  </a:lnTo>
                  <a:lnTo>
                    <a:pt x="166664" y="89221"/>
                  </a:lnTo>
                  <a:lnTo>
                    <a:pt x="166867" y="89546"/>
                  </a:lnTo>
                  <a:lnTo>
                    <a:pt x="166982" y="89701"/>
                  </a:lnTo>
                  <a:lnTo>
                    <a:pt x="167136" y="89895"/>
                  </a:lnTo>
                  <a:lnTo>
                    <a:pt x="167240" y="90062"/>
                  </a:lnTo>
                  <a:lnTo>
                    <a:pt x="167317" y="90195"/>
                  </a:lnTo>
                  <a:lnTo>
                    <a:pt x="167419" y="90380"/>
                  </a:lnTo>
                  <a:lnTo>
                    <a:pt x="167534" y="90630"/>
                  </a:lnTo>
                  <a:lnTo>
                    <a:pt x="167658" y="91021"/>
                  </a:lnTo>
                  <a:lnTo>
                    <a:pt x="167796" y="91348"/>
                  </a:lnTo>
                  <a:lnTo>
                    <a:pt x="167933" y="91647"/>
                  </a:lnTo>
                  <a:lnTo>
                    <a:pt x="168118" y="92021"/>
                  </a:lnTo>
                  <a:lnTo>
                    <a:pt x="168246" y="92309"/>
                  </a:lnTo>
                  <a:lnTo>
                    <a:pt x="168508" y="92750"/>
                  </a:lnTo>
                  <a:lnTo>
                    <a:pt x="168870" y="93088"/>
                  </a:lnTo>
                  <a:lnTo>
                    <a:pt x="169121" y="93268"/>
                  </a:lnTo>
                  <a:lnTo>
                    <a:pt x="169583" y="93498"/>
                  </a:lnTo>
                  <a:lnTo>
                    <a:pt x="169718" y="93555"/>
                  </a:lnTo>
                  <a:lnTo>
                    <a:pt x="169852" y="93668"/>
                  </a:lnTo>
                  <a:lnTo>
                    <a:pt x="169923" y="93801"/>
                  </a:lnTo>
                  <a:lnTo>
                    <a:pt x="169948" y="94012"/>
                  </a:lnTo>
                  <a:lnTo>
                    <a:pt x="169860" y="94349"/>
                  </a:lnTo>
                  <a:lnTo>
                    <a:pt x="169744" y="94663"/>
                  </a:lnTo>
                  <a:lnTo>
                    <a:pt x="169554" y="95242"/>
                  </a:lnTo>
                  <a:lnTo>
                    <a:pt x="169485" y="95402"/>
                  </a:lnTo>
                  <a:lnTo>
                    <a:pt x="169331" y="96080"/>
                  </a:lnTo>
                  <a:lnTo>
                    <a:pt x="169118" y="96842"/>
                  </a:lnTo>
                  <a:lnTo>
                    <a:pt x="168975" y="96906"/>
                  </a:lnTo>
                  <a:lnTo>
                    <a:pt x="168601" y="96866"/>
                  </a:lnTo>
                  <a:lnTo>
                    <a:pt x="168224" y="96773"/>
                  </a:lnTo>
                  <a:lnTo>
                    <a:pt x="168045" y="96835"/>
                  </a:lnTo>
                  <a:lnTo>
                    <a:pt x="167813" y="97053"/>
                  </a:lnTo>
                  <a:lnTo>
                    <a:pt x="167635" y="97312"/>
                  </a:lnTo>
                  <a:lnTo>
                    <a:pt x="167408" y="97688"/>
                  </a:lnTo>
                  <a:lnTo>
                    <a:pt x="167301" y="98107"/>
                  </a:lnTo>
                  <a:lnTo>
                    <a:pt x="167258" y="98667"/>
                  </a:lnTo>
                  <a:lnTo>
                    <a:pt x="167123" y="99459"/>
                  </a:lnTo>
                  <a:lnTo>
                    <a:pt x="167151" y="99907"/>
                  </a:lnTo>
                  <a:lnTo>
                    <a:pt x="167278" y="100381"/>
                  </a:lnTo>
                  <a:lnTo>
                    <a:pt x="167292" y="100671"/>
                  </a:lnTo>
                  <a:lnTo>
                    <a:pt x="167209" y="101159"/>
                  </a:lnTo>
                  <a:lnTo>
                    <a:pt x="167237" y="101434"/>
                  </a:lnTo>
                  <a:lnTo>
                    <a:pt x="167272" y="101698"/>
                  </a:lnTo>
                  <a:lnTo>
                    <a:pt x="167282" y="101929"/>
                  </a:lnTo>
                  <a:lnTo>
                    <a:pt x="167300" y="102332"/>
                  </a:lnTo>
                  <a:lnTo>
                    <a:pt x="167315" y="102462"/>
                  </a:lnTo>
                  <a:lnTo>
                    <a:pt x="167442" y="102719"/>
                  </a:lnTo>
                  <a:lnTo>
                    <a:pt x="167478" y="102862"/>
                  </a:lnTo>
                  <a:lnTo>
                    <a:pt x="167478" y="103009"/>
                  </a:lnTo>
                  <a:lnTo>
                    <a:pt x="167488" y="103219"/>
                  </a:lnTo>
                  <a:lnTo>
                    <a:pt x="167520" y="103465"/>
                  </a:lnTo>
                  <a:lnTo>
                    <a:pt x="167530" y="103678"/>
                  </a:lnTo>
                  <a:lnTo>
                    <a:pt x="167439" y="104288"/>
                  </a:lnTo>
                  <a:lnTo>
                    <a:pt x="167376" y="104537"/>
                  </a:lnTo>
                  <a:lnTo>
                    <a:pt x="167262" y="104872"/>
                  </a:lnTo>
                  <a:lnTo>
                    <a:pt x="167084" y="105101"/>
                  </a:lnTo>
                  <a:lnTo>
                    <a:pt x="166887" y="105419"/>
                  </a:lnTo>
                  <a:lnTo>
                    <a:pt x="166533" y="106461"/>
                  </a:lnTo>
                  <a:lnTo>
                    <a:pt x="166372" y="107056"/>
                  </a:lnTo>
                  <a:lnTo>
                    <a:pt x="166169" y="107390"/>
                  </a:lnTo>
                  <a:lnTo>
                    <a:pt x="165954" y="107630"/>
                  </a:lnTo>
                  <a:lnTo>
                    <a:pt x="165781" y="107973"/>
                  </a:lnTo>
                  <a:lnTo>
                    <a:pt x="165715" y="108108"/>
                  </a:lnTo>
                  <a:lnTo>
                    <a:pt x="165573" y="108346"/>
                  </a:lnTo>
                  <a:lnTo>
                    <a:pt x="165587" y="108625"/>
                  </a:lnTo>
                  <a:lnTo>
                    <a:pt x="165743" y="108867"/>
                  </a:lnTo>
                  <a:lnTo>
                    <a:pt x="166082" y="108982"/>
                  </a:lnTo>
                  <a:lnTo>
                    <a:pt x="166329" y="108974"/>
                  </a:lnTo>
                  <a:lnTo>
                    <a:pt x="166557" y="108896"/>
                  </a:lnTo>
                  <a:lnTo>
                    <a:pt x="166819" y="108748"/>
                  </a:lnTo>
                  <a:lnTo>
                    <a:pt x="167042" y="108699"/>
                  </a:lnTo>
                  <a:lnTo>
                    <a:pt x="167407" y="108723"/>
                  </a:lnTo>
                  <a:lnTo>
                    <a:pt x="167723" y="108701"/>
                  </a:lnTo>
                  <a:lnTo>
                    <a:pt x="168083" y="108596"/>
                  </a:lnTo>
                  <a:lnTo>
                    <a:pt x="168633" y="108356"/>
                  </a:lnTo>
                  <a:lnTo>
                    <a:pt x="168822" y="108261"/>
                  </a:lnTo>
                  <a:lnTo>
                    <a:pt x="169001" y="108253"/>
                  </a:lnTo>
                  <a:lnTo>
                    <a:pt x="169446" y="108291"/>
                  </a:lnTo>
                  <a:lnTo>
                    <a:pt x="169815" y="108357"/>
                  </a:lnTo>
                  <a:lnTo>
                    <a:pt x="170057" y="108494"/>
                  </a:lnTo>
                  <a:lnTo>
                    <a:pt x="169601" y="109126"/>
                  </a:lnTo>
                  <a:lnTo>
                    <a:pt x="167878" y="111434"/>
                  </a:lnTo>
                  <a:lnTo>
                    <a:pt x="167638" y="111714"/>
                  </a:lnTo>
                  <a:lnTo>
                    <a:pt x="167382" y="111975"/>
                  </a:lnTo>
                  <a:lnTo>
                    <a:pt x="167107" y="112219"/>
                  </a:lnTo>
                  <a:lnTo>
                    <a:pt x="166816" y="112444"/>
                  </a:lnTo>
                  <a:lnTo>
                    <a:pt x="166511" y="112647"/>
                  </a:lnTo>
                  <a:lnTo>
                    <a:pt x="166193" y="112829"/>
                  </a:lnTo>
                  <a:lnTo>
                    <a:pt x="165862" y="112990"/>
                  </a:lnTo>
                  <a:lnTo>
                    <a:pt x="165522" y="113128"/>
                  </a:lnTo>
                  <a:lnTo>
                    <a:pt x="163961" y="113653"/>
                  </a:lnTo>
                  <a:lnTo>
                    <a:pt x="162435" y="114013"/>
                  </a:lnTo>
                  <a:lnTo>
                    <a:pt x="158960" y="114834"/>
                  </a:lnTo>
                  <a:lnTo>
                    <a:pt x="155607" y="115626"/>
                  </a:lnTo>
                  <a:lnTo>
                    <a:pt x="152356" y="116395"/>
                  </a:lnTo>
                  <a:lnTo>
                    <a:pt x="148223" y="117369"/>
                  </a:lnTo>
                  <a:lnTo>
                    <a:pt x="146009" y="117894"/>
                  </a:lnTo>
                  <a:lnTo>
                    <a:pt x="144074" y="118348"/>
                  </a:lnTo>
                  <a:lnTo>
                    <a:pt x="139443" y="119442"/>
                  </a:lnTo>
                  <a:lnTo>
                    <a:pt x="137285" y="119843"/>
                  </a:lnTo>
                  <a:lnTo>
                    <a:pt x="135887" y="120104"/>
                  </a:lnTo>
                  <a:lnTo>
                    <a:pt x="134462" y="120538"/>
                  </a:lnTo>
                  <a:lnTo>
                    <a:pt x="132463" y="121149"/>
                  </a:lnTo>
                  <a:lnTo>
                    <a:pt x="132062" y="121248"/>
                  </a:lnTo>
                  <a:lnTo>
                    <a:pt x="128229" y="122198"/>
                  </a:lnTo>
                  <a:lnTo>
                    <a:pt x="124943" y="123011"/>
                  </a:lnTo>
                  <a:lnTo>
                    <a:pt x="121487" y="123897"/>
                  </a:lnTo>
                  <a:lnTo>
                    <a:pt x="119604" y="124382"/>
                  </a:lnTo>
                  <a:lnTo>
                    <a:pt x="117896" y="124821"/>
                  </a:lnTo>
                  <a:lnTo>
                    <a:pt x="117451" y="124935"/>
                  </a:lnTo>
                  <a:lnTo>
                    <a:pt x="115181" y="125474"/>
                  </a:lnTo>
                  <a:lnTo>
                    <a:pt x="114361" y="125482"/>
                  </a:lnTo>
                  <a:lnTo>
                    <a:pt x="110774" y="126244"/>
                  </a:lnTo>
                  <a:lnTo>
                    <a:pt x="107250" y="126996"/>
                  </a:lnTo>
                  <a:lnTo>
                    <a:pt x="106705" y="127112"/>
                  </a:lnTo>
                  <a:lnTo>
                    <a:pt x="105693" y="127130"/>
                  </a:lnTo>
                  <a:lnTo>
                    <a:pt x="105110" y="127269"/>
                  </a:lnTo>
                  <a:lnTo>
                    <a:pt x="100628" y="128337"/>
                  </a:lnTo>
                  <a:lnTo>
                    <a:pt x="99938" y="128501"/>
                  </a:lnTo>
                  <a:lnTo>
                    <a:pt x="99189" y="128622"/>
                  </a:lnTo>
                  <a:lnTo>
                    <a:pt x="99001" y="128644"/>
                  </a:lnTo>
                  <a:lnTo>
                    <a:pt x="98432" y="128711"/>
                  </a:lnTo>
                  <a:lnTo>
                    <a:pt x="97675" y="128774"/>
                  </a:lnTo>
                  <a:lnTo>
                    <a:pt x="96914" y="128812"/>
                  </a:lnTo>
                  <a:lnTo>
                    <a:pt x="96155" y="128820"/>
                  </a:lnTo>
                  <a:lnTo>
                    <a:pt x="95394" y="128801"/>
                  </a:lnTo>
                  <a:lnTo>
                    <a:pt x="94804" y="128765"/>
                  </a:lnTo>
                  <a:lnTo>
                    <a:pt x="94635" y="128755"/>
                  </a:lnTo>
                  <a:lnTo>
                    <a:pt x="93310" y="128634"/>
                  </a:lnTo>
                  <a:lnTo>
                    <a:pt x="92828" y="128569"/>
                  </a:lnTo>
                  <a:lnTo>
                    <a:pt x="92342" y="128486"/>
                  </a:lnTo>
                  <a:lnTo>
                    <a:pt x="91095" y="128198"/>
                  </a:lnTo>
                  <a:lnTo>
                    <a:pt x="90331" y="128042"/>
                  </a:lnTo>
                  <a:lnTo>
                    <a:pt x="89635" y="127917"/>
                  </a:lnTo>
                  <a:lnTo>
                    <a:pt x="88936" y="127813"/>
                  </a:lnTo>
                  <a:lnTo>
                    <a:pt x="88225" y="127723"/>
                  </a:lnTo>
                  <a:lnTo>
                    <a:pt x="87429" y="127644"/>
                  </a:lnTo>
                  <a:lnTo>
                    <a:pt x="86623" y="127587"/>
                  </a:lnTo>
                  <a:lnTo>
                    <a:pt x="85817" y="127554"/>
                  </a:lnTo>
                  <a:lnTo>
                    <a:pt x="84938" y="127542"/>
                  </a:lnTo>
                  <a:lnTo>
                    <a:pt x="84099" y="127557"/>
                  </a:lnTo>
                  <a:lnTo>
                    <a:pt x="83191" y="127602"/>
                  </a:lnTo>
                  <a:lnTo>
                    <a:pt x="82285" y="127674"/>
                  </a:lnTo>
                  <a:lnTo>
                    <a:pt x="81381" y="127776"/>
                  </a:lnTo>
                  <a:lnTo>
                    <a:pt x="80481" y="127906"/>
                  </a:lnTo>
                  <a:lnTo>
                    <a:pt x="80004" y="127990"/>
                  </a:lnTo>
                  <a:lnTo>
                    <a:pt x="79586" y="128064"/>
                  </a:lnTo>
                  <a:lnTo>
                    <a:pt x="78696" y="128251"/>
                  </a:lnTo>
                  <a:lnTo>
                    <a:pt x="77813" y="128466"/>
                  </a:lnTo>
                  <a:lnTo>
                    <a:pt x="76646" y="128800"/>
                  </a:lnTo>
                  <a:lnTo>
                    <a:pt x="74904" y="129299"/>
                  </a:lnTo>
                  <a:lnTo>
                    <a:pt x="74247" y="128195"/>
                  </a:lnTo>
                  <a:lnTo>
                    <a:pt x="73389" y="126913"/>
                  </a:lnTo>
                  <a:lnTo>
                    <a:pt x="72796" y="125942"/>
                  </a:lnTo>
                  <a:lnTo>
                    <a:pt x="72467" y="125525"/>
                  </a:lnTo>
                  <a:lnTo>
                    <a:pt x="71696" y="124960"/>
                  </a:lnTo>
                  <a:lnTo>
                    <a:pt x="70583" y="124323"/>
                  </a:lnTo>
                  <a:lnTo>
                    <a:pt x="70113" y="124141"/>
                  </a:lnTo>
                  <a:lnTo>
                    <a:pt x="69127" y="124084"/>
                  </a:lnTo>
                  <a:lnTo>
                    <a:pt x="67658" y="124361"/>
                  </a:lnTo>
                  <a:lnTo>
                    <a:pt x="67278" y="124626"/>
                  </a:lnTo>
                  <a:lnTo>
                    <a:pt x="66543" y="125567"/>
                  </a:lnTo>
                  <a:lnTo>
                    <a:pt x="65698" y="126849"/>
                  </a:lnTo>
                  <a:lnTo>
                    <a:pt x="65036" y="127691"/>
                  </a:lnTo>
                  <a:lnTo>
                    <a:pt x="64613" y="128328"/>
                  </a:lnTo>
                  <a:lnTo>
                    <a:pt x="63983" y="129136"/>
                  </a:lnTo>
                  <a:lnTo>
                    <a:pt x="63876" y="129306"/>
                  </a:lnTo>
                  <a:lnTo>
                    <a:pt x="63282" y="130046"/>
                  </a:lnTo>
                  <a:lnTo>
                    <a:pt x="62035" y="131112"/>
                  </a:lnTo>
                  <a:lnTo>
                    <a:pt x="60785" y="132212"/>
                  </a:lnTo>
                  <a:lnTo>
                    <a:pt x="59196" y="133270"/>
                  </a:lnTo>
                  <a:lnTo>
                    <a:pt x="58477" y="133498"/>
                  </a:lnTo>
                  <a:lnTo>
                    <a:pt x="57823" y="133756"/>
                  </a:lnTo>
                  <a:lnTo>
                    <a:pt x="57001" y="134010"/>
                  </a:lnTo>
                  <a:lnTo>
                    <a:pt x="55706" y="134086"/>
                  </a:lnTo>
                  <a:lnTo>
                    <a:pt x="54826" y="133862"/>
                  </a:lnTo>
                  <a:lnTo>
                    <a:pt x="53848" y="133464"/>
                  </a:lnTo>
                  <a:lnTo>
                    <a:pt x="51615" y="132610"/>
                  </a:lnTo>
                  <a:lnTo>
                    <a:pt x="51301" y="132418"/>
                  </a:lnTo>
                  <a:lnTo>
                    <a:pt x="50900" y="132163"/>
                  </a:lnTo>
                  <a:lnTo>
                    <a:pt x="50397" y="131779"/>
                  </a:lnTo>
                  <a:lnTo>
                    <a:pt x="49715" y="131112"/>
                  </a:lnTo>
                  <a:lnTo>
                    <a:pt x="49015" y="130546"/>
                  </a:lnTo>
                  <a:lnTo>
                    <a:pt x="47974" y="129614"/>
                  </a:lnTo>
                  <a:lnTo>
                    <a:pt x="46513" y="127907"/>
                  </a:lnTo>
                  <a:lnTo>
                    <a:pt x="45911" y="127380"/>
                  </a:lnTo>
                  <a:lnTo>
                    <a:pt x="44780" y="126124"/>
                  </a:lnTo>
                  <a:lnTo>
                    <a:pt x="43306" y="125002"/>
                  </a:lnTo>
                  <a:lnTo>
                    <a:pt x="42200" y="124323"/>
                  </a:lnTo>
                  <a:lnTo>
                    <a:pt x="41804" y="124164"/>
                  </a:lnTo>
                  <a:lnTo>
                    <a:pt x="40035" y="123560"/>
                  </a:lnTo>
                  <a:lnTo>
                    <a:pt x="39364" y="123105"/>
                  </a:lnTo>
                  <a:lnTo>
                    <a:pt x="38950" y="122894"/>
                  </a:lnTo>
                  <a:lnTo>
                    <a:pt x="38590" y="122711"/>
                  </a:lnTo>
                  <a:lnTo>
                    <a:pt x="38294" y="122328"/>
                  </a:lnTo>
                  <a:lnTo>
                    <a:pt x="38135" y="121675"/>
                  </a:lnTo>
                  <a:lnTo>
                    <a:pt x="38132" y="120375"/>
                  </a:lnTo>
                  <a:lnTo>
                    <a:pt x="37791" y="118729"/>
                  </a:lnTo>
                  <a:lnTo>
                    <a:pt x="37683" y="117393"/>
                  </a:lnTo>
                  <a:lnTo>
                    <a:pt x="37766" y="116779"/>
                  </a:lnTo>
                  <a:lnTo>
                    <a:pt x="37946" y="116339"/>
                  </a:lnTo>
                  <a:lnTo>
                    <a:pt x="38204" y="115387"/>
                  </a:lnTo>
                  <a:lnTo>
                    <a:pt x="38241" y="114763"/>
                  </a:lnTo>
                  <a:lnTo>
                    <a:pt x="38255" y="114534"/>
                  </a:lnTo>
                  <a:lnTo>
                    <a:pt x="37865" y="113673"/>
                  </a:lnTo>
                  <a:lnTo>
                    <a:pt x="37434" y="113218"/>
                  </a:lnTo>
                  <a:lnTo>
                    <a:pt x="36589" y="112926"/>
                  </a:lnTo>
                  <a:lnTo>
                    <a:pt x="35911" y="112808"/>
                  </a:lnTo>
                  <a:lnTo>
                    <a:pt x="34823" y="112649"/>
                  </a:lnTo>
                  <a:lnTo>
                    <a:pt x="34284" y="112535"/>
                  </a:lnTo>
                  <a:lnTo>
                    <a:pt x="33339" y="112140"/>
                  </a:lnTo>
                  <a:lnTo>
                    <a:pt x="32569" y="111439"/>
                  </a:lnTo>
                  <a:lnTo>
                    <a:pt x="32341" y="110954"/>
                  </a:lnTo>
                  <a:lnTo>
                    <a:pt x="32161" y="110211"/>
                  </a:lnTo>
                  <a:lnTo>
                    <a:pt x="32092" y="109926"/>
                  </a:lnTo>
                  <a:lnTo>
                    <a:pt x="32008" y="109103"/>
                  </a:lnTo>
                  <a:lnTo>
                    <a:pt x="31945" y="107187"/>
                  </a:lnTo>
                  <a:lnTo>
                    <a:pt x="31852" y="106774"/>
                  </a:lnTo>
                  <a:lnTo>
                    <a:pt x="31846" y="106631"/>
                  </a:lnTo>
                  <a:lnTo>
                    <a:pt x="31831" y="106262"/>
                  </a:lnTo>
                  <a:lnTo>
                    <a:pt x="31738" y="105780"/>
                  </a:lnTo>
                  <a:lnTo>
                    <a:pt x="31549" y="105060"/>
                  </a:lnTo>
                  <a:lnTo>
                    <a:pt x="31456" y="104681"/>
                  </a:lnTo>
                  <a:lnTo>
                    <a:pt x="31195" y="104131"/>
                  </a:lnTo>
                  <a:lnTo>
                    <a:pt x="30836" y="103436"/>
                  </a:lnTo>
                  <a:lnTo>
                    <a:pt x="30638" y="103160"/>
                  </a:lnTo>
                  <a:lnTo>
                    <a:pt x="30473" y="102815"/>
                  </a:lnTo>
                  <a:lnTo>
                    <a:pt x="29940" y="102291"/>
                  </a:lnTo>
                  <a:lnTo>
                    <a:pt x="29612" y="101947"/>
                  </a:lnTo>
                  <a:lnTo>
                    <a:pt x="29442" y="101768"/>
                  </a:lnTo>
                  <a:lnTo>
                    <a:pt x="28674" y="101066"/>
                  </a:lnTo>
                  <a:lnTo>
                    <a:pt x="28377" y="100581"/>
                  </a:lnTo>
                  <a:lnTo>
                    <a:pt x="28024" y="99655"/>
                  </a:lnTo>
                  <a:lnTo>
                    <a:pt x="27812" y="99102"/>
                  </a:lnTo>
                  <a:lnTo>
                    <a:pt x="27749" y="98393"/>
                  </a:lnTo>
                  <a:lnTo>
                    <a:pt x="27721" y="97801"/>
                  </a:lnTo>
                  <a:lnTo>
                    <a:pt x="27944" y="97050"/>
                  </a:lnTo>
                  <a:lnTo>
                    <a:pt x="28192" y="96478"/>
                  </a:lnTo>
                  <a:lnTo>
                    <a:pt x="28258" y="95078"/>
                  </a:lnTo>
                  <a:lnTo>
                    <a:pt x="28033" y="94388"/>
                  </a:lnTo>
                  <a:lnTo>
                    <a:pt x="27836" y="94077"/>
                  </a:lnTo>
                  <a:lnTo>
                    <a:pt x="26999" y="93512"/>
                  </a:lnTo>
                  <a:lnTo>
                    <a:pt x="26180" y="93459"/>
                  </a:lnTo>
                  <a:lnTo>
                    <a:pt x="25024" y="93470"/>
                  </a:lnTo>
                  <a:lnTo>
                    <a:pt x="24384" y="93253"/>
                  </a:lnTo>
                  <a:lnTo>
                    <a:pt x="23983" y="92833"/>
                  </a:lnTo>
                  <a:lnTo>
                    <a:pt x="23582" y="92480"/>
                  </a:lnTo>
                  <a:lnTo>
                    <a:pt x="22857" y="91407"/>
                  </a:lnTo>
                  <a:lnTo>
                    <a:pt x="22796" y="89389"/>
                  </a:lnTo>
                  <a:lnTo>
                    <a:pt x="22673" y="88908"/>
                  </a:lnTo>
                  <a:lnTo>
                    <a:pt x="22182" y="87975"/>
                  </a:lnTo>
                  <a:lnTo>
                    <a:pt x="21621" y="87072"/>
                  </a:lnTo>
                  <a:lnTo>
                    <a:pt x="20797" y="85927"/>
                  </a:lnTo>
                  <a:lnTo>
                    <a:pt x="19631" y="84672"/>
                  </a:lnTo>
                  <a:lnTo>
                    <a:pt x="18914" y="83776"/>
                  </a:lnTo>
                  <a:lnTo>
                    <a:pt x="18573" y="83348"/>
                  </a:lnTo>
                  <a:lnTo>
                    <a:pt x="17374" y="82025"/>
                  </a:lnTo>
                  <a:lnTo>
                    <a:pt x="16849" y="81194"/>
                  </a:lnTo>
                  <a:lnTo>
                    <a:pt x="15854" y="79909"/>
                  </a:lnTo>
                  <a:lnTo>
                    <a:pt x="15626" y="79492"/>
                  </a:lnTo>
                  <a:lnTo>
                    <a:pt x="15053" y="77634"/>
                  </a:lnTo>
                  <a:lnTo>
                    <a:pt x="14883" y="76060"/>
                  </a:lnTo>
                  <a:lnTo>
                    <a:pt x="14763" y="75203"/>
                  </a:lnTo>
                  <a:lnTo>
                    <a:pt x="14721" y="74073"/>
                  </a:lnTo>
                  <a:lnTo>
                    <a:pt x="14904" y="73530"/>
                  </a:lnTo>
                  <a:lnTo>
                    <a:pt x="14932" y="73169"/>
                  </a:lnTo>
                  <a:lnTo>
                    <a:pt x="14973" y="72609"/>
                  </a:lnTo>
                  <a:lnTo>
                    <a:pt x="15045" y="71619"/>
                  </a:lnTo>
                  <a:lnTo>
                    <a:pt x="15404" y="69166"/>
                  </a:lnTo>
                  <a:lnTo>
                    <a:pt x="15500" y="67941"/>
                  </a:lnTo>
                  <a:lnTo>
                    <a:pt x="15640" y="66237"/>
                  </a:lnTo>
                  <a:lnTo>
                    <a:pt x="15677" y="65381"/>
                  </a:lnTo>
                  <a:lnTo>
                    <a:pt x="15704" y="64699"/>
                  </a:lnTo>
                  <a:lnTo>
                    <a:pt x="15854" y="64152"/>
                  </a:lnTo>
                  <a:lnTo>
                    <a:pt x="16583" y="63383"/>
                  </a:lnTo>
                  <a:lnTo>
                    <a:pt x="16996" y="63223"/>
                  </a:lnTo>
                  <a:lnTo>
                    <a:pt x="17721" y="62757"/>
                  </a:lnTo>
                  <a:lnTo>
                    <a:pt x="18977" y="61248"/>
                  </a:lnTo>
                  <a:lnTo>
                    <a:pt x="18962" y="60429"/>
                  </a:lnTo>
                  <a:lnTo>
                    <a:pt x="18773" y="59705"/>
                  </a:lnTo>
                  <a:lnTo>
                    <a:pt x="17947" y="58628"/>
                  </a:lnTo>
                  <a:lnTo>
                    <a:pt x="16711" y="57407"/>
                  </a:lnTo>
                  <a:lnTo>
                    <a:pt x="15338" y="56353"/>
                  </a:lnTo>
                  <a:lnTo>
                    <a:pt x="15139" y="56068"/>
                  </a:lnTo>
                  <a:lnTo>
                    <a:pt x="14876" y="55693"/>
                  </a:lnTo>
                  <a:lnTo>
                    <a:pt x="14220" y="54551"/>
                  </a:lnTo>
                  <a:lnTo>
                    <a:pt x="13959" y="52493"/>
                  </a:lnTo>
                  <a:lnTo>
                    <a:pt x="13765" y="51977"/>
                  </a:lnTo>
                  <a:lnTo>
                    <a:pt x="13198" y="51453"/>
                  </a:lnTo>
                  <a:close/>
                </a:path>
              </a:pathLst>
            </a:custGeom>
            <a:solidFill>
              <a:srgbClr val="F5893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" name="pg32"/>
            <p:cNvSpPr/>
            <p:nvPr/>
          </p:nvSpPr>
          <p:spPr>
            <a:xfrm>
              <a:off x="2418790" y="3914603"/>
              <a:ext cx="154126" cy="208823"/>
            </a:xfrm>
            <a:custGeom>
              <a:avLst/>
              <a:gdLst/>
              <a:ahLst/>
              <a:cxnLst/>
              <a:rect l="0" t="0" r="0" b="0"/>
              <a:pathLst>
                <a:path w="154126" h="208823">
                  <a:moveTo>
                    <a:pt x="1973" y="91704"/>
                  </a:moveTo>
                  <a:lnTo>
                    <a:pt x="2906" y="84990"/>
                  </a:lnTo>
                  <a:lnTo>
                    <a:pt x="3057" y="83905"/>
                  </a:lnTo>
                  <a:lnTo>
                    <a:pt x="1913" y="83573"/>
                  </a:lnTo>
                  <a:lnTo>
                    <a:pt x="1572" y="83235"/>
                  </a:lnTo>
                  <a:lnTo>
                    <a:pt x="1482" y="83047"/>
                  </a:lnTo>
                  <a:lnTo>
                    <a:pt x="1159" y="82027"/>
                  </a:lnTo>
                  <a:lnTo>
                    <a:pt x="530" y="80042"/>
                  </a:lnTo>
                  <a:lnTo>
                    <a:pt x="470" y="79819"/>
                  </a:lnTo>
                  <a:lnTo>
                    <a:pt x="414" y="79520"/>
                  </a:lnTo>
                  <a:lnTo>
                    <a:pt x="387" y="79139"/>
                  </a:lnTo>
                  <a:lnTo>
                    <a:pt x="407" y="78758"/>
                  </a:lnTo>
                  <a:lnTo>
                    <a:pt x="1032" y="74246"/>
                  </a:lnTo>
                  <a:lnTo>
                    <a:pt x="1125" y="74013"/>
                  </a:lnTo>
                  <a:lnTo>
                    <a:pt x="1590" y="73364"/>
                  </a:lnTo>
                  <a:lnTo>
                    <a:pt x="1957" y="70919"/>
                  </a:lnTo>
                  <a:lnTo>
                    <a:pt x="2107" y="69914"/>
                  </a:lnTo>
                  <a:lnTo>
                    <a:pt x="2609" y="66561"/>
                  </a:lnTo>
                  <a:lnTo>
                    <a:pt x="3153" y="62930"/>
                  </a:lnTo>
                  <a:lnTo>
                    <a:pt x="4453" y="54240"/>
                  </a:lnTo>
                  <a:lnTo>
                    <a:pt x="4648" y="52944"/>
                  </a:lnTo>
                  <a:lnTo>
                    <a:pt x="5208" y="49135"/>
                  </a:lnTo>
                  <a:lnTo>
                    <a:pt x="5619" y="46343"/>
                  </a:lnTo>
                  <a:lnTo>
                    <a:pt x="6009" y="43693"/>
                  </a:lnTo>
                  <a:lnTo>
                    <a:pt x="6503" y="40339"/>
                  </a:lnTo>
                  <a:lnTo>
                    <a:pt x="6590" y="39745"/>
                  </a:lnTo>
                  <a:lnTo>
                    <a:pt x="6989" y="36922"/>
                  </a:lnTo>
                  <a:lnTo>
                    <a:pt x="7509" y="33247"/>
                  </a:lnTo>
                  <a:lnTo>
                    <a:pt x="7546" y="32460"/>
                  </a:lnTo>
                  <a:lnTo>
                    <a:pt x="7589" y="31440"/>
                  </a:lnTo>
                  <a:lnTo>
                    <a:pt x="7863" y="28707"/>
                  </a:lnTo>
                  <a:lnTo>
                    <a:pt x="8602" y="22776"/>
                  </a:lnTo>
                  <a:lnTo>
                    <a:pt x="9150" y="18393"/>
                  </a:lnTo>
                  <a:lnTo>
                    <a:pt x="9227" y="17771"/>
                  </a:lnTo>
                  <a:lnTo>
                    <a:pt x="9400" y="16391"/>
                  </a:lnTo>
                  <a:lnTo>
                    <a:pt x="9611" y="14712"/>
                  </a:lnTo>
                  <a:lnTo>
                    <a:pt x="9827" y="12991"/>
                  </a:lnTo>
                  <a:lnTo>
                    <a:pt x="9893" y="12218"/>
                  </a:lnTo>
                  <a:lnTo>
                    <a:pt x="10079" y="10982"/>
                  </a:lnTo>
                  <a:lnTo>
                    <a:pt x="10150" y="10408"/>
                  </a:lnTo>
                  <a:lnTo>
                    <a:pt x="10710" y="10679"/>
                  </a:lnTo>
                  <a:lnTo>
                    <a:pt x="11037" y="7982"/>
                  </a:lnTo>
                  <a:lnTo>
                    <a:pt x="11182" y="6785"/>
                  </a:lnTo>
                  <a:lnTo>
                    <a:pt x="11552" y="3737"/>
                  </a:lnTo>
                  <a:lnTo>
                    <a:pt x="11994" y="0"/>
                  </a:lnTo>
                  <a:lnTo>
                    <a:pt x="20033" y="1060"/>
                  </a:lnTo>
                  <a:lnTo>
                    <a:pt x="28934" y="2198"/>
                  </a:lnTo>
                  <a:lnTo>
                    <a:pt x="37854" y="3337"/>
                  </a:lnTo>
                  <a:lnTo>
                    <a:pt x="41145" y="3648"/>
                  </a:lnTo>
                  <a:lnTo>
                    <a:pt x="43478" y="3492"/>
                  </a:lnTo>
                  <a:lnTo>
                    <a:pt x="46411" y="3020"/>
                  </a:lnTo>
                  <a:lnTo>
                    <a:pt x="46622" y="2987"/>
                  </a:lnTo>
                  <a:lnTo>
                    <a:pt x="47773" y="5088"/>
                  </a:lnTo>
                  <a:lnTo>
                    <a:pt x="49333" y="8491"/>
                  </a:lnTo>
                  <a:lnTo>
                    <a:pt x="49893" y="9627"/>
                  </a:lnTo>
                  <a:lnTo>
                    <a:pt x="50342" y="10539"/>
                  </a:lnTo>
                  <a:lnTo>
                    <a:pt x="50744" y="11353"/>
                  </a:lnTo>
                  <a:lnTo>
                    <a:pt x="52177" y="14261"/>
                  </a:lnTo>
                  <a:lnTo>
                    <a:pt x="53577" y="17102"/>
                  </a:lnTo>
                  <a:lnTo>
                    <a:pt x="55024" y="20037"/>
                  </a:lnTo>
                  <a:lnTo>
                    <a:pt x="57005" y="24057"/>
                  </a:lnTo>
                  <a:lnTo>
                    <a:pt x="57726" y="25523"/>
                  </a:lnTo>
                  <a:lnTo>
                    <a:pt x="60740" y="25944"/>
                  </a:lnTo>
                  <a:lnTo>
                    <a:pt x="64057" y="26406"/>
                  </a:lnTo>
                  <a:lnTo>
                    <a:pt x="72314" y="27531"/>
                  </a:lnTo>
                  <a:lnTo>
                    <a:pt x="74660" y="27849"/>
                  </a:lnTo>
                  <a:lnTo>
                    <a:pt x="76494" y="28100"/>
                  </a:lnTo>
                  <a:lnTo>
                    <a:pt x="79679" y="28533"/>
                  </a:lnTo>
                  <a:lnTo>
                    <a:pt x="80711" y="28673"/>
                  </a:lnTo>
                  <a:lnTo>
                    <a:pt x="80969" y="28709"/>
                  </a:lnTo>
                  <a:lnTo>
                    <a:pt x="85031" y="29263"/>
                  </a:lnTo>
                  <a:lnTo>
                    <a:pt x="85938" y="29385"/>
                  </a:lnTo>
                  <a:lnTo>
                    <a:pt x="92911" y="30335"/>
                  </a:lnTo>
                  <a:lnTo>
                    <a:pt x="99252" y="31225"/>
                  </a:lnTo>
                  <a:lnTo>
                    <a:pt x="99722" y="31291"/>
                  </a:lnTo>
                  <a:lnTo>
                    <a:pt x="103116" y="31768"/>
                  </a:lnTo>
                  <a:lnTo>
                    <a:pt x="109366" y="32645"/>
                  </a:lnTo>
                  <a:lnTo>
                    <a:pt x="109992" y="32733"/>
                  </a:lnTo>
                  <a:lnTo>
                    <a:pt x="110621" y="32821"/>
                  </a:lnTo>
                  <a:lnTo>
                    <a:pt x="114346" y="33344"/>
                  </a:lnTo>
                  <a:lnTo>
                    <a:pt x="115548" y="33529"/>
                  </a:lnTo>
                  <a:lnTo>
                    <a:pt x="116343" y="33701"/>
                  </a:lnTo>
                  <a:lnTo>
                    <a:pt x="117765" y="33720"/>
                  </a:lnTo>
                  <a:lnTo>
                    <a:pt x="118208" y="33726"/>
                  </a:lnTo>
                  <a:lnTo>
                    <a:pt x="119529" y="33958"/>
                  </a:lnTo>
                  <a:lnTo>
                    <a:pt x="124731" y="34698"/>
                  </a:lnTo>
                  <a:lnTo>
                    <a:pt x="126613" y="34966"/>
                  </a:lnTo>
                  <a:lnTo>
                    <a:pt x="133504" y="35923"/>
                  </a:lnTo>
                  <a:lnTo>
                    <a:pt x="134620" y="37968"/>
                  </a:lnTo>
                  <a:lnTo>
                    <a:pt x="133622" y="38388"/>
                  </a:lnTo>
                  <a:lnTo>
                    <a:pt x="133172" y="38646"/>
                  </a:lnTo>
                  <a:lnTo>
                    <a:pt x="132836" y="38893"/>
                  </a:lnTo>
                  <a:lnTo>
                    <a:pt x="132702" y="39078"/>
                  </a:lnTo>
                  <a:lnTo>
                    <a:pt x="132630" y="39215"/>
                  </a:lnTo>
                  <a:lnTo>
                    <a:pt x="132516" y="39586"/>
                  </a:lnTo>
                  <a:lnTo>
                    <a:pt x="132435" y="39935"/>
                  </a:lnTo>
                  <a:lnTo>
                    <a:pt x="132408" y="40246"/>
                  </a:lnTo>
                  <a:lnTo>
                    <a:pt x="132240" y="40701"/>
                  </a:lnTo>
                  <a:lnTo>
                    <a:pt x="131970" y="41080"/>
                  </a:lnTo>
                  <a:lnTo>
                    <a:pt x="131557" y="41266"/>
                  </a:lnTo>
                  <a:lnTo>
                    <a:pt x="130903" y="41266"/>
                  </a:lnTo>
                  <a:lnTo>
                    <a:pt x="130022" y="41080"/>
                  </a:lnTo>
                  <a:lnTo>
                    <a:pt x="129105" y="40921"/>
                  </a:lnTo>
                  <a:lnTo>
                    <a:pt x="128670" y="41091"/>
                  </a:lnTo>
                  <a:lnTo>
                    <a:pt x="128394" y="41194"/>
                  </a:lnTo>
                  <a:lnTo>
                    <a:pt x="127786" y="41463"/>
                  </a:lnTo>
                  <a:lnTo>
                    <a:pt x="126491" y="41584"/>
                  </a:lnTo>
                  <a:lnTo>
                    <a:pt x="125426" y="41554"/>
                  </a:lnTo>
                  <a:lnTo>
                    <a:pt x="124137" y="41387"/>
                  </a:lnTo>
                  <a:lnTo>
                    <a:pt x="122120" y="40985"/>
                  </a:lnTo>
                  <a:lnTo>
                    <a:pt x="121299" y="40894"/>
                  </a:lnTo>
                  <a:lnTo>
                    <a:pt x="120516" y="41110"/>
                  </a:lnTo>
                  <a:lnTo>
                    <a:pt x="119413" y="41649"/>
                  </a:lnTo>
                  <a:lnTo>
                    <a:pt x="118724" y="42194"/>
                  </a:lnTo>
                  <a:lnTo>
                    <a:pt x="118280" y="42862"/>
                  </a:lnTo>
                  <a:lnTo>
                    <a:pt x="118232" y="43218"/>
                  </a:lnTo>
                  <a:lnTo>
                    <a:pt x="118178" y="43510"/>
                  </a:lnTo>
                  <a:lnTo>
                    <a:pt x="118118" y="44211"/>
                  </a:lnTo>
                  <a:lnTo>
                    <a:pt x="118106" y="44704"/>
                  </a:lnTo>
                  <a:lnTo>
                    <a:pt x="118064" y="45083"/>
                  </a:lnTo>
                  <a:lnTo>
                    <a:pt x="117962" y="45754"/>
                  </a:lnTo>
                  <a:lnTo>
                    <a:pt x="117911" y="46308"/>
                  </a:lnTo>
                  <a:lnTo>
                    <a:pt x="117896" y="46713"/>
                  </a:lnTo>
                  <a:lnTo>
                    <a:pt x="117896" y="47058"/>
                  </a:lnTo>
                  <a:lnTo>
                    <a:pt x="117932" y="47346"/>
                  </a:lnTo>
                  <a:lnTo>
                    <a:pt x="118001" y="47570"/>
                  </a:lnTo>
                  <a:lnTo>
                    <a:pt x="118178" y="47866"/>
                  </a:lnTo>
                  <a:lnTo>
                    <a:pt x="118601" y="48173"/>
                  </a:lnTo>
                  <a:lnTo>
                    <a:pt x="119204" y="48347"/>
                  </a:lnTo>
                  <a:lnTo>
                    <a:pt x="119983" y="48332"/>
                  </a:lnTo>
                  <a:lnTo>
                    <a:pt x="120442" y="48351"/>
                  </a:lnTo>
                  <a:lnTo>
                    <a:pt x="120615" y="48556"/>
                  </a:lnTo>
                  <a:lnTo>
                    <a:pt x="120669" y="48859"/>
                  </a:lnTo>
                  <a:lnTo>
                    <a:pt x="120684" y="49158"/>
                  </a:lnTo>
                  <a:lnTo>
                    <a:pt x="120678" y="49337"/>
                  </a:lnTo>
                  <a:lnTo>
                    <a:pt x="120468" y="49644"/>
                  </a:lnTo>
                  <a:lnTo>
                    <a:pt x="120187" y="49905"/>
                  </a:lnTo>
                  <a:lnTo>
                    <a:pt x="119815" y="50315"/>
                  </a:lnTo>
                  <a:lnTo>
                    <a:pt x="119446" y="50770"/>
                  </a:lnTo>
                  <a:lnTo>
                    <a:pt x="119236" y="51262"/>
                  </a:lnTo>
                  <a:lnTo>
                    <a:pt x="119119" y="51664"/>
                  </a:lnTo>
                  <a:lnTo>
                    <a:pt x="119045" y="52059"/>
                  </a:lnTo>
                  <a:lnTo>
                    <a:pt x="118955" y="52407"/>
                  </a:lnTo>
                  <a:lnTo>
                    <a:pt x="118826" y="52775"/>
                  </a:lnTo>
                  <a:lnTo>
                    <a:pt x="118622" y="53184"/>
                  </a:lnTo>
                  <a:lnTo>
                    <a:pt x="118478" y="53533"/>
                  </a:lnTo>
                  <a:lnTo>
                    <a:pt x="118292" y="53890"/>
                  </a:lnTo>
                  <a:lnTo>
                    <a:pt x="118166" y="54109"/>
                  </a:lnTo>
                  <a:lnTo>
                    <a:pt x="117921" y="54413"/>
                  </a:lnTo>
                  <a:lnTo>
                    <a:pt x="117630" y="54553"/>
                  </a:lnTo>
                  <a:lnTo>
                    <a:pt x="117228" y="54572"/>
                  </a:lnTo>
                  <a:lnTo>
                    <a:pt x="116727" y="54564"/>
                  </a:lnTo>
                  <a:lnTo>
                    <a:pt x="116281" y="54621"/>
                  </a:lnTo>
                  <a:lnTo>
                    <a:pt x="115966" y="54815"/>
                  </a:lnTo>
                  <a:lnTo>
                    <a:pt x="115552" y="55300"/>
                  </a:lnTo>
                  <a:lnTo>
                    <a:pt x="115292" y="55709"/>
                  </a:lnTo>
                  <a:lnTo>
                    <a:pt x="115166" y="56225"/>
                  </a:lnTo>
                  <a:lnTo>
                    <a:pt x="115025" y="56566"/>
                  </a:lnTo>
                  <a:lnTo>
                    <a:pt x="115142" y="56968"/>
                  </a:lnTo>
                  <a:lnTo>
                    <a:pt x="115289" y="57245"/>
                  </a:lnTo>
                  <a:lnTo>
                    <a:pt x="115420" y="57582"/>
                  </a:lnTo>
                  <a:lnTo>
                    <a:pt x="115474" y="57885"/>
                  </a:lnTo>
                  <a:lnTo>
                    <a:pt x="115537" y="58405"/>
                  </a:lnTo>
                  <a:lnTo>
                    <a:pt x="115534" y="58936"/>
                  </a:lnTo>
                  <a:lnTo>
                    <a:pt x="115516" y="59315"/>
                  </a:lnTo>
                  <a:lnTo>
                    <a:pt x="115495" y="59527"/>
                  </a:lnTo>
                  <a:lnTo>
                    <a:pt x="115450" y="59675"/>
                  </a:lnTo>
                  <a:lnTo>
                    <a:pt x="115289" y="59936"/>
                  </a:lnTo>
                  <a:lnTo>
                    <a:pt x="115172" y="60255"/>
                  </a:lnTo>
                  <a:lnTo>
                    <a:pt x="115055" y="60475"/>
                  </a:lnTo>
                  <a:lnTo>
                    <a:pt x="114899" y="60755"/>
                  </a:lnTo>
                  <a:lnTo>
                    <a:pt x="114707" y="61206"/>
                  </a:lnTo>
                  <a:lnTo>
                    <a:pt x="114458" y="61737"/>
                  </a:lnTo>
                  <a:lnTo>
                    <a:pt x="114344" y="62022"/>
                  </a:lnTo>
                  <a:lnTo>
                    <a:pt x="114218" y="62238"/>
                  </a:lnTo>
                  <a:lnTo>
                    <a:pt x="113940" y="62518"/>
                  </a:lnTo>
                  <a:lnTo>
                    <a:pt x="113646" y="62909"/>
                  </a:lnTo>
                  <a:lnTo>
                    <a:pt x="113436" y="63242"/>
                  </a:lnTo>
                  <a:lnTo>
                    <a:pt x="113274" y="63671"/>
                  </a:lnTo>
                  <a:lnTo>
                    <a:pt x="113229" y="63989"/>
                  </a:lnTo>
                  <a:lnTo>
                    <a:pt x="113283" y="64217"/>
                  </a:lnTo>
                  <a:lnTo>
                    <a:pt x="113343" y="64399"/>
                  </a:lnTo>
                  <a:lnTo>
                    <a:pt x="113409" y="64546"/>
                  </a:lnTo>
                  <a:lnTo>
                    <a:pt x="113475" y="64683"/>
                  </a:lnTo>
                  <a:lnTo>
                    <a:pt x="113658" y="65039"/>
                  </a:lnTo>
                  <a:lnTo>
                    <a:pt x="113799" y="65494"/>
                  </a:lnTo>
                  <a:lnTo>
                    <a:pt x="113991" y="65790"/>
                  </a:lnTo>
                  <a:lnTo>
                    <a:pt x="114195" y="66029"/>
                  </a:lnTo>
                  <a:lnTo>
                    <a:pt x="114419" y="66230"/>
                  </a:lnTo>
                  <a:lnTo>
                    <a:pt x="114740" y="66476"/>
                  </a:lnTo>
                  <a:lnTo>
                    <a:pt x="115100" y="66658"/>
                  </a:lnTo>
                  <a:lnTo>
                    <a:pt x="115462" y="66814"/>
                  </a:lnTo>
                  <a:lnTo>
                    <a:pt x="115849" y="66939"/>
                  </a:lnTo>
                  <a:lnTo>
                    <a:pt x="116143" y="67079"/>
                  </a:lnTo>
                  <a:lnTo>
                    <a:pt x="116359" y="67219"/>
                  </a:lnTo>
                  <a:lnTo>
                    <a:pt x="116886" y="67651"/>
                  </a:lnTo>
                  <a:lnTo>
                    <a:pt x="117225" y="67852"/>
                  </a:lnTo>
                  <a:lnTo>
                    <a:pt x="117549" y="68008"/>
                  </a:lnTo>
                  <a:lnTo>
                    <a:pt x="118019" y="68277"/>
                  </a:lnTo>
                  <a:lnTo>
                    <a:pt x="118472" y="68383"/>
                  </a:lnTo>
                  <a:lnTo>
                    <a:pt x="118661" y="68304"/>
                  </a:lnTo>
                  <a:lnTo>
                    <a:pt x="118901" y="68114"/>
                  </a:lnTo>
                  <a:lnTo>
                    <a:pt x="119153" y="67814"/>
                  </a:lnTo>
                  <a:lnTo>
                    <a:pt x="119338" y="67435"/>
                  </a:lnTo>
                  <a:lnTo>
                    <a:pt x="119509" y="66992"/>
                  </a:lnTo>
                  <a:lnTo>
                    <a:pt x="119722" y="66427"/>
                  </a:lnTo>
                  <a:lnTo>
                    <a:pt x="119884" y="66101"/>
                  </a:lnTo>
                  <a:lnTo>
                    <a:pt x="120082" y="65835"/>
                  </a:lnTo>
                  <a:lnTo>
                    <a:pt x="120313" y="65691"/>
                  </a:lnTo>
                  <a:lnTo>
                    <a:pt x="120561" y="65646"/>
                  </a:lnTo>
                  <a:lnTo>
                    <a:pt x="120939" y="65714"/>
                  </a:lnTo>
                  <a:lnTo>
                    <a:pt x="121149" y="65854"/>
                  </a:lnTo>
                  <a:lnTo>
                    <a:pt x="121284" y="66052"/>
                  </a:lnTo>
                  <a:lnTo>
                    <a:pt x="121434" y="66734"/>
                  </a:lnTo>
                  <a:lnTo>
                    <a:pt x="121461" y="67121"/>
                  </a:lnTo>
                  <a:lnTo>
                    <a:pt x="121521" y="67564"/>
                  </a:lnTo>
                  <a:lnTo>
                    <a:pt x="121626" y="68072"/>
                  </a:lnTo>
                  <a:lnTo>
                    <a:pt x="121736" y="68448"/>
                  </a:lnTo>
                  <a:lnTo>
                    <a:pt x="121763" y="68580"/>
                  </a:lnTo>
                  <a:lnTo>
                    <a:pt x="121853" y="68785"/>
                  </a:lnTo>
                  <a:lnTo>
                    <a:pt x="122057" y="69236"/>
                  </a:lnTo>
                  <a:lnTo>
                    <a:pt x="122261" y="69631"/>
                  </a:lnTo>
                  <a:lnTo>
                    <a:pt x="122489" y="69968"/>
                  </a:lnTo>
                  <a:lnTo>
                    <a:pt x="122717" y="70347"/>
                  </a:lnTo>
                  <a:lnTo>
                    <a:pt x="122914" y="70700"/>
                  </a:lnTo>
                  <a:lnTo>
                    <a:pt x="123154" y="71083"/>
                  </a:lnTo>
                  <a:lnTo>
                    <a:pt x="123430" y="71435"/>
                  </a:lnTo>
                  <a:lnTo>
                    <a:pt x="123676" y="71742"/>
                  </a:lnTo>
                  <a:lnTo>
                    <a:pt x="124042" y="72046"/>
                  </a:lnTo>
                  <a:lnTo>
                    <a:pt x="124308" y="72220"/>
                  </a:lnTo>
                  <a:lnTo>
                    <a:pt x="124701" y="72330"/>
                  </a:lnTo>
                  <a:lnTo>
                    <a:pt x="124959" y="72300"/>
                  </a:lnTo>
                  <a:lnTo>
                    <a:pt x="125217" y="72144"/>
                  </a:lnTo>
                  <a:lnTo>
                    <a:pt x="125510" y="71920"/>
                  </a:lnTo>
                  <a:lnTo>
                    <a:pt x="125720" y="71765"/>
                  </a:lnTo>
                  <a:lnTo>
                    <a:pt x="125897" y="71647"/>
                  </a:lnTo>
                  <a:lnTo>
                    <a:pt x="126077" y="71503"/>
                  </a:lnTo>
                  <a:lnTo>
                    <a:pt x="126374" y="71299"/>
                  </a:lnTo>
                  <a:lnTo>
                    <a:pt x="126638" y="71170"/>
                  </a:lnTo>
                  <a:lnTo>
                    <a:pt x="126895" y="71060"/>
                  </a:lnTo>
                  <a:lnTo>
                    <a:pt x="127165" y="70969"/>
                  </a:lnTo>
                  <a:lnTo>
                    <a:pt x="127336" y="70931"/>
                  </a:lnTo>
                  <a:lnTo>
                    <a:pt x="127507" y="70904"/>
                  </a:lnTo>
                  <a:lnTo>
                    <a:pt x="127780" y="70836"/>
                  </a:lnTo>
                  <a:lnTo>
                    <a:pt x="127992" y="70787"/>
                  </a:lnTo>
                  <a:lnTo>
                    <a:pt x="128175" y="70734"/>
                  </a:lnTo>
                  <a:lnTo>
                    <a:pt x="128355" y="70669"/>
                  </a:lnTo>
                  <a:lnTo>
                    <a:pt x="128559" y="70612"/>
                  </a:lnTo>
                  <a:lnTo>
                    <a:pt x="128775" y="70502"/>
                  </a:lnTo>
                  <a:lnTo>
                    <a:pt x="129143" y="70120"/>
                  </a:lnTo>
                  <a:lnTo>
                    <a:pt x="129395" y="69680"/>
                  </a:lnTo>
                  <a:lnTo>
                    <a:pt x="129596" y="69054"/>
                  </a:lnTo>
                  <a:lnTo>
                    <a:pt x="129764" y="68641"/>
                  </a:lnTo>
                  <a:lnTo>
                    <a:pt x="129998" y="68444"/>
                  </a:lnTo>
                  <a:lnTo>
                    <a:pt x="130199" y="68379"/>
                  </a:lnTo>
                  <a:lnTo>
                    <a:pt x="130373" y="68345"/>
                  </a:lnTo>
                  <a:lnTo>
                    <a:pt x="130585" y="68402"/>
                  </a:lnTo>
                  <a:lnTo>
                    <a:pt x="130744" y="68512"/>
                  </a:lnTo>
                  <a:lnTo>
                    <a:pt x="131071" y="68925"/>
                  </a:lnTo>
                  <a:lnTo>
                    <a:pt x="131530" y="69392"/>
                  </a:lnTo>
                  <a:lnTo>
                    <a:pt x="132174" y="69797"/>
                  </a:lnTo>
                  <a:lnTo>
                    <a:pt x="132663" y="70104"/>
                  </a:lnTo>
                  <a:lnTo>
                    <a:pt x="133208" y="70343"/>
                  </a:lnTo>
                  <a:lnTo>
                    <a:pt x="133793" y="70506"/>
                  </a:lnTo>
                  <a:lnTo>
                    <a:pt x="134326" y="70597"/>
                  </a:lnTo>
                  <a:lnTo>
                    <a:pt x="134719" y="70601"/>
                  </a:lnTo>
                  <a:lnTo>
                    <a:pt x="135163" y="70563"/>
                  </a:lnTo>
                  <a:lnTo>
                    <a:pt x="135693" y="70411"/>
                  </a:lnTo>
                  <a:lnTo>
                    <a:pt x="136218" y="70309"/>
                  </a:lnTo>
                  <a:lnTo>
                    <a:pt x="136586" y="70264"/>
                  </a:lnTo>
                  <a:lnTo>
                    <a:pt x="136874" y="70279"/>
                  </a:lnTo>
                  <a:lnTo>
                    <a:pt x="137237" y="70320"/>
                  </a:lnTo>
                  <a:lnTo>
                    <a:pt x="137501" y="70472"/>
                  </a:lnTo>
                  <a:lnTo>
                    <a:pt x="137750" y="70715"/>
                  </a:lnTo>
                  <a:lnTo>
                    <a:pt x="137905" y="70920"/>
                  </a:lnTo>
                  <a:lnTo>
                    <a:pt x="138097" y="71272"/>
                  </a:lnTo>
                  <a:lnTo>
                    <a:pt x="138199" y="71606"/>
                  </a:lnTo>
                  <a:lnTo>
                    <a:pt x="138076" y="72500"/>
                  </a:lnTo>
                  <a:lnTo>
                    <a:pt x="137971" y="73297"/>
                  </a:lnTo>
                  <a:lnTo>
                    <a:pt x="137941" y="73558"/>
                  </a:lnTo>
                  <a:lnTo>
                    <a:pt x="137875" y="73808"/>
                  </a:lnTo>
                  <a:lnTo>
                    <a:pt x="137779" y="74078"/>
                  </a:lnTo>
                  <a:lnTo>
                    <a:pt x="137669" y="74366"/>
                  </a:lnTo>
                  <a:lnTo>
                    <a:pt x="137522" y="74616"/>
                  </a:lnTo>
                  <a:lnTo>
                    <a:pt x="137336" y="74855"/>
                  </a:lnTo>
                  <a:lnTo>
                    <a:pt x="137123" y="75075"/>
                  </a:lnTo>
                  <a:lnTo>
                    <a:pt x="136937" y="75230"/>
                  </a:lnTo>
                  <a:lnTo>
                    <a:pt x="136527" y="75556"/>
                  </a:lnTo>
                  <a:lnTo>
                    <a:pt x="136338" y="75685"/>
                  </a:lnTo>
                  <a:lnTo>
                    <a:pt x="134671" y="76660"/>
                  </a:lnTo>
                  <a:lnTo>
                    <a:pt x="134182" y="77080"/>
                  </a:lnTo>
                  <a:lnTo>
                    <a:pt x="134080" y="77270"/>
                  </a:lnTo>
                  <a:lnTo>
                    <a:pt x="134003" y="77463"/>
                  </a:lnTo>
                  <a:lnTo>
                    <a:pt x="133943" y="77683"/>
                  </a:lnTo>
                  <a:lnTo>
                    <a:pt x="133913" y="77945"/>
                  </a:lnTo>
                  <a:lnTo>
                    <a:pt x="133925" y="78214"/>
                  </a:lnTo>
                  <a:lnTo>
                    <a:pt x="133961" y="78388"/>
                  </a:lnTo>
                  <a:lnTo>
                    <a:pt x="134089" y="78665"/>
                  </a:lnTo>
                  <a:lnTo>
                    <a:pt x="134251" y="78893"/>
                  </a:lnTo>
                  <a:lnTo>
                    <a:pt x="134461" y="79132"/>
                  </a:lnTo>
                  <a:lnTo>
                    <a:pt x="134833" y="79590"/>
                  </a:lnTo>
                  <a:lnTo>
                    <a:pt x="135142" y="79916"/>
                  </a:lnTo>
                  <a:lnTo>
                    <a:pt x="135447" y="80307"/>
                  </a:lnTo>
                  <a:lnTo>
                    <a:pt x="135708" y="80697"/>
                  </a:lnTo>
                  <a:lnTo>
                    <a:pt x="135978" y="81179"/>
                  </a:lnTo>
                  <a:lnTo>
                    <a:pt x="136182" y="81581"/>
                  </a:lnTo>
                  <a:lnTo>
                    <a:pt x="136353" y="81975"/>
                  </a:lnTo>
                  <a:lnTo>
                    <a:pt x="136473" y="82324"/>
                  </a:lnTo>
                  <a:lnTo>
                    <a:pt x="136598" y="82768"/>
                  </a:lnTo>
                  <a:lnTo>
                    <a:pt x="136784" y="83439"/>
                  </a:lnTo>
                  <a:lnTo>
                    <a:pt x="136805" y="83609"/>
                  </a:lnTo>
                  <a:lnTo>
                    <a:pt x="136811" y="83772"/>
                  </a:lnTo>
                  <a:lnTo>
                    <a:pt x="136811" y="83924"/>
                  </a:lnTo>
                  <a:lnTo>
                    <a:pt x="136736" y="84250"/>
                  </a:lnTo>
                  <a:lnTo>
                    <a:pt x="136652" y="84413"/>
                  </a:lnTo>
                  <a:lnTo>
                    <a:pt x="136554" y="84565"/>
                  </a:lnTo>
                  <a:lnTo>
                    <a:pt x="136326" y="84777"/>
                  </a:lnTo>
                  <a:lnTo>
                    <a:pt x="134479" y="86108"/>
                  </a:lnTo>
                  <a:lnTo>
                    <a:pt x="134271" y="86268"/>
                  </a:lnTo>
                  <a:lnTo>
                    <a:pt x="133928" y="86623"/>
                  </a:lnTo>
                  <a:lnTo>
                    <a:pt x="133823" y="86775"/>
                  </a:lnTo>
                  <a:lnTo>
                    <a:pt x="133670" y="87040"/>
                  </a:lnTo>
                  <a:lnTo>
                    <a:pt x="133559" y="87264"/>
                  </a:lnTo>
                  <a:lnTo>
                    <a:pt x="133493" y="87458"/>
                  </a:lnTo>
                  <a:lnTo>
                    <a:pt x="133448" y="87681"/>
                  </a:lnTo>
                  <a:lnTo>
                    <a:pt x="133430" y="87882"/>
                  </a:lnTo>
                  <a:lnTo>
                    <a:pt x="133424" y="88064"/>
                  </a:lnTo>
                  <a:lnTo>
                    <a:pt x="133436" y="88644"/>
                  </a:lnTo>
                  <a:lnTo>
                    <a:pt x="133394" y="88955"/>
                  </a:lnTo>
                  <a:lnTo>
                    <a:pt x="133349" y="89186"/>
                  </a:lnTo>
                  <a:lnTo>
                    <a:pt x="133298" y="89376"/>
                  </a:lnTo>
                  <a:lnTo>
                    <a:pt x="133223" y="89585"/>
                  </a:lnTo>
                  <a:lnTo>
                    <a:pt x="133139" y="89751"/>
                  </a:lnTo>
                  <a:lnTo>
                    <a:pt x="133025" y="89914"/>
                  </a:lnTo>
                  <a:lnTo>
                    <a:pt x="132830" y="90093"/>
                  </a:lnTo>
                  <a:lnTo>
                    <a:pt x="132288" y="90646"/>
                  </a:lnTo>
                  <a:lnTo>
                    <a:pt x="132162" y="90847"/>
                  </a:lnTo>
                  <a:lnTo>
                    <a:pt x="132060" y="91041"/>
                  </a:lnTo>
                  <a:lnTo>
                    <a:pt x="131982" y="91264"/>
                  </a:lnTo>
                  <a:lnTo>
                    <a:pt x="131955" y="91515"/>
                  </a:lnTo>
                  <a:lnTo>
                    <a:pt x="131979" y="91734"/>
                  </a:lnTo>
                  <a:lnTo>
                    <a:pt x="132096" y="92151"/>
                  </a:lnTo>
                  <a:lnTo>
                    <a:pt x="132567" y="92648"/>
                  </a:lnTo>
                  <a:lnTo>
                    <a:pt x="133943" y="93634"/>
                  </a:lnTo>
                  <a:lnTo>
                    <a:pt x="134506" y="94062"/>
                  </a:lnTo>
                  <a:lnTo>
                    <a:pt x="135046" y="94495"/>
                  </a:lnTo>
                  <a:lnTo>
                    <a:pt x="135214" y="94715"/>
                  </a:lnTo>
                  <a:lnTo>
                    <a:pt x="135271" y="95200"/>
                  </a:lnTo>
                  <a:lnTo>
                    <a:pt x="135230" y="95644"/>
                  </a:lnTo>
                  <a:lnTo>
                    <a:pt x="135158" y="95845"/>
                  </a:lnTo>
                  <a:lnTo>
                    <a:pt x="134870" y="96455"/>
                  </a:lnTo>
                  <a:lnTo>
                    <a:pt x="134792" y="96933"/>
                  </a:lnTo>
                  <a:lnTo>
                    <a:pt x="134849" y="97411"/>
                  </a:lnTo>
                  <a:lnTo>
                    <a:pt x="135047" y="97828"/>
                  </a:lnTo>
                  <a:lnTo>
                    <a:pt x="135343" y="98207"/>
                  </a:lnTo>
                  <a:lnTo>
                    <a:pt x="135745" y="98458"/>
                  </a:lnTo>
                  <a:lnTo>
                    <a:pt x="136252" y="98605"/>
                  </a:lnTo>
                  <a:lnTo>
                    <a:pt x="136728" y="98583"/>
                  </a:lnTo>
                  <a:lnTo>
                    <a:pt x="137211" y="98385"/>
                  </a:lnTo>
                  <a:lnTo>
                    <a:pt x="137418" y="98257"/>
                  </a:lnTo>
                  <a:lnTo>
                    <a:pt x="138938" y="97161"/>
                  </a:lnTo>
                  <a:lnTo>
                    <a:pt x="139660" y="96869"/>
                  </a:lnTo>
                  <a:lnTo>
                    <a:pt x="140409" y="96819"/>
                  </a:lnTo>
                  <a:lnTo>
                    <a:pt x="142313" y="96895"/>
                  </a:lnTo>
                  <a:lnTo>
                    <a:pt x="143059" y="97081"/>
                  </a:lnTo>
                  <a:lnTo>
                    <a:pt x="144860" y="97887"/>
                  </a:lnTo>
                  <a:lnTo>
                    <a:pt x="146082" y="98435"/>
                  </a:lnTo>
                  <a:lnTo>
                    <a:pt x="146925" y="98813"/>
                  </a:lnTo>
                  <a:lnTo>
                    <a:pt x="147639" y="99132"/>
                  </a:lnTo>
                  <a:lnTo>
                    <a:pt x="148008" y="99447"/>
                  </a:lnTo>
                  <a:lnTo>
                    <a:pt x="148269" y="99864"/>
                  </a:lnTo>
                  <a:lnTo>
                    <a:pt x="148392" y="100547"/>
                  </a:lnTo>
                  <a:lnTo>
                    <a:pt x="148386" y="100785"/>
                  </a:lnTo>
                  <a:lnTo>
                    <a:pt x="148310" y="101714"/>
                  </a:lnTo>
                  <a:lnTo>
                    <a:pt x="147876" y="106996"/>
                  </a:lnTo>
                  <a:lnTo>
                    <a:pt x="147555" y="112011"/>
                  </a:lnTo>
                  <a:lnTo>
                    <a:pt x="147358" y="115081"/>
                  </a:lnTo>
                  <a:lnTo>
                    <a:pt x="147299" y="116149"/>
                  </a:lnTo>
                  <a:lnTo>
                    <a:pt x="147076" y="120238"/>
                  </a:lnTo>
                  <a:lnTo>
                    <a:pt x="146989" y="121019"/>
                  </a:lnTo>
                  <a:lnTo>
                    <a:pt x="146668" y="121732"/>
                  </a:lnTo>
                  <a:lnTo>
                    <a:pt x="146312" y="122373"/>
                  </a:lnTo>
                  <a:lnTo>
                    <a:pt x="146309" y="122577"/>
                  </a:lnTo>
                  <a:lnTo>
                    <a:pt x="146267" y="122885"/>
                  </a:lnTo>
                  <a:lnTo>
                    <a:pt x="146159" y="124796"/>
                  </a:lnTo>
                  <a:lnTo>
                    <a:pt x="146117" y="125103"/>
                  </a:lnTo>
                  <a:lnTo>
                    <a:pt x="146210" y="125478"/>
                  </a:lnTo>
                  <a:lnTo>
                    <a:pt x="146689" y="128531"/>
                  </a:lnTo>
                  <a:lnTo>
                    <a:pt x="146623" y="129096"/>
                  </a:lnTo>
                  <a:lnTo>
                    <a:pt x="146461" y="129517"/>
                  </a:lnTo>
                  <a:lnTo>
                    <a:pt x="145973" y="130052"/>
                  </a:lnTo>
                  <a:lnTo>
                    <a:pt x="144837" y="130658"/>
                  </a:lnTo>
                  <a:lnTo>
                    <a:pt x="144211" y="130990"/>
                  </a:lnTo>
                  <a:lnTo>
                    <a:pt x="142151" y="132088"/>
                  </a:lnTo>
                  <a:lnTo>
                    <a:pt x="141465" y="132346"/>
                  </a:lnTo>
                  <a:lnTo>
                    <a:pt x="139948" y="133302"/>
                  </a:lnTo>
                  <a:lnTo>
                    <a:pt x="139423" y="133870"/>
                  </a:lnTo>
                  <a:lnTo>
                    <a:pt x="139103" y="134515"/>
                  </a:lnTo>
                  <a:lnTo>
                    <a:pt x="139028" y="134925"/>
                  </a:lnTo>
                  <a:lnTo>
                    <a:pt x="138983" y="135402"/>
                  </a:lnTo>
                  <a:lnTo>
                    <a:pt x="138719" y="136624"/>
                  </a:lnTo>
                  <a:lnTo>
                    <a:pt x="138809" y="137105"/>
                  </a:lnTo>
                  <a:lnTo>
                    <a:pt x="139037" y="137556"/>
                  </a:lnTo>
                  <a:lnTo>
                    <a:pt x="139402" y="137905"/>
                  </a:lnTo>
                  <a:lnTo>
                    <a:pt x="139840" y="138152"/>
                  </a:lnTo>
                  <a:lnTo>
                    <a:pt x="140113" y="138193"/>
                  </a:lnTo>
                  <a:lnTo>
                    <a:pt x="140964" y="138144"/>
                  </a:lnTo>
                  <a:lnTo>
                    <a:pt x="143719" y="138080"/>
                  </a:lnTo>
                  <a:lnTo>
                    <a:pt x="144420" y="138065"/>
                  </a:lnTo>
                  <a:lnTo>
                    <a:pt x="144759" y="138053"/>
                  </a:lnTo>
                  <a:lnTo>
                    <a:pt x="146207" y="138023"/>
                  </a:lnTo>
                  <a:lnTo>
                    <a:pt x="146884" y="138174"/>
                  </a:lnTo>
                  <a:lnTo>
                    <a:pt x="147490" y="138527"/>
                  </a:lnTo>
                  <a:lnTo>
                    <a:pt x="147888" y="138914"/>
                  </a:lnTo>
                  <a:lnTo>
                    <a:pt x="148149" y="139396"/>
                  </a:lnTo>
                  <a:lnTo>
                    <a:pt x="148371" y="140188"/>
                  </a:lnTo>
                  <a:lnTo>
                    <a:pt x="148323" y="140802"/>
                  </a:lnTo>
                  <a:lnTo>
                    <a:pt x="148071" y="141409"/>
                  </a:lnTo>
                  <a:lnTo>
                    <a:pt x="146761" y="143810"/>
                  </a:lnTo>
                  <a:lnTo>
                    <a:pt x="146300" y="144686"/>
                  </a:lnTo>
                  <a:lnTo>
                    <a:pt x="145985" y="145057"/>
                  </a:lnTo>
                  <a:lnTo>
                    <a:pt x="144873" y="146138"/>
                  </a:lnTo>
                  <a:lnTo>
                    <a:pt x="143566" y="147405"/>
                  </a:lnTo>
                  <a:lnTo>
                    <a:pt x="142961" y="147996"/>
                  </a:lnTo>
                  <a:lnTo>
                    <a:pt x="142679" y="148364"/>
                  </a:lnTo>
                  <a:lnTo>
                    <a:pt x="142501" y="148655"/>
                  </a:lnTo>
                  <a:lnTo>
                    <a:pt x="142325" y="148941"/>
                  </a:lnTo>
                  <a:lnTo>
                    <a:pt x="142067" y="149889"/>
                  </a:lnTo>
                  <a:lnTo>
                    <a:pt x="142061" y="150196"/>
                  </a:lnTo>
                  <a:lnTo>
                    <a:pt x="142136" y="151360"/>
                  </a:lnTo>
                  <a:lnTo>
                    <a:pt x="142541" y="156002"/>
                  </a:lnTo>
                  <a:lnTo>
                    <a:pt x="142733" y="157371"/>
                  </a:lnTo>
                  <a:lnTo>
                    <a:pt x="142811" y="157857"/>
                  </a:lnTo>
                  <a:lnTo>
                    <a:pt x="142985" y="158820"/>
                  </a:lnTo>
                  <a:lnTo>
                    <a:pt x="143180" y="159783"/>
                  </a:lnTo>
                  <a:lnTo>
                    <a:pt x="143515" y="161221"/>
                  </a:lnTo>
                  <a:lnTo>
                    <a:pt x="143713" y="161638"/>
                  </a:lnTo>
                  <a:lnTo>
                    <a:pt x="144270" y="163761"/>
                  </a:lnTo>
                  <a:lnTo>
                    <a:pt x="146220" y="168953"/>
                  </a:lnTo>
                  <a:lnTo>
                    <a:pt x="149243" y="175454"/>
                  </a:lnTo>
                  <a:lnTo>
                    <a:pt x="149932" y="178163"/>
                  </a:lnTo>
                  <a:lnTo>
                    <a:pt x="150129" y="178935"/>
                  </a:lnTo>
                  <a:lnTo>
                    <a:pt x="150524" y="182019"/>
                  </a:lnTo>
                  <a:lnTo>
                    <a:pt x="150894" y="185104"/>
                  </a:lnTo>
                  <a:lnTo>
                    <a:pt x="151535" y="188682"/>
                  </a:lnTo>
                  <a:lnTo>
                    <a:pt x="151930" y="190952"/>
                  </a:lnTo>
                  <a:lnTo>
                    <a:pt x="152745" y="193272"/>
                  </a:lnTo>
                  <a:lnTo>
                    <a:pt x="153559" y="195344"/>
                  </a:lnTo>
                  <a:lnTo>
                    <a:pt x="153830" y="196652"/>
                  </a:lnTo>
                  <a:lnTo>
                    <a:pt x="153880" y="197467"/>
                  </a:lnTo>
                  <a:lnTo>
                    <a:pt x="153650" y="198124"/>
                  </a:lnTo>
                  <a:lnTo>
                    <a:pt x="152821" y="198810"/>
                  </a:lnTo>
                  <a:lnTo>
                    <a:pt x="153274" y="199536"/>
                  </a:lnTo>
                  <a:lnTo>
                    <a:pt x="154126" y="201101"/>
                  </a:lnTo>
                  <a:lnTo>
                    <a:pt x="151007" y="203068"/>
                  </a:lnTo>
                  <a:lnTo>
                    <a:pt x="148229" y="205570"/>
                  </a:lnTo>
                  <a:lnTo>
                    <a:pt x="147644" y="206263"/>
                  </a:lnTo>
                  <a:lnTo>
                    <a:pt x="146539" y="206113"/>
                  </a:lnTo>
                  <a:lnTo>
                    <a:pt x="144169" y="205793"/>
                  </a:lnTo>
                  <a:lnTo>
                    <a:pt x="141904" y="205486"/>
                  </a:lnTo>
                  <a:lnTo>
                    <a:pt x="141205" y="205392"/>
                  </a:lnTo>
                  <a:lnTo>
                    <a:pt x="137988" y="204957"/>
                  </a:lnTo>
                  <a:lnTo>
                    <a:pt x="136907" y="204810"/>
                  </a:lnTo>
                  <a:lnTo>
                    <a:pt x="136129" y="204705"/>
                  </a:lnTo>
                  <a:lnTo>
                    <a:pt x="134468" y="204481"/>
                  </a:lnTo>
                  <a:lnTo>
                    <a:pt x="132565" y="204223"/>
                  </a:lnTo>
                  <a:lnTo>
                    <a:pt x="132069" y="204156"/>
                  </a:lnTo>
                  <a:lnTo>
                    <a:pt x="129768" y="203845"/>
                  </a:lnTo>
                  <a:lnTo>
                    <a:pt x="129574" y="203819"/>
                  </a:lnTo>
                  <a:lnTo>
                    <a:pt x="129326" y="203862"/>
                  </a:lnTo>
                  <a:lnTo>
                    <a:pt x="128297" y="204045"/>
                  </a:lnTo>
                  <a:lnTo>
                    <a:pt x="127457" y="203943"/>
                  </a:lnTo>
                  <a:lnTo>
                    <a:pt x="126543" y="203832"/>
                  </a:lnTo>
                  <a:lnTo>
                    <a:pt x="122144" y="203233"/>
                  </a:lnTo>
                  <a:lnTo>
                    <a:pt x="121514" y="203147"/>
                  </a:lnTo>
                  <a:lnTo>
                    <a:pt x="120596" y="203022"/>
                  </a:lnTo>
                  <a:lnTo>
                    <a:pt x="115541" y="202333"/>
                  </a:lnTo>
                  <a:lnTo>
                    <a:pt x="115074" y="202270"/>
                  </a:lnTo>
                  <a:lnTo>
                    <a:pt x="113021" y="201990"/>
                  </a:lnTo>
                  <a:lnTo>
                    <a:pt x="108812" y="201417"/>
                  </a:lnTo>
                  <a:lnTo>
                    <a:pt x="105982" y="201028"/>
                  </a:lnTo>
                  <a:lnTo>
                    <a:pt x="103276" y="200663"/>
                  </a:lnTo>
                  <a:lnTo>
                    <a:pt x="100708" y="200313"/>
                  </a:lnTo>
                  <a:lnTo>
                    <a:pt x="100471" y="200281"/>
                  </a:lnTo>
                  <a:lnTo>
                    <a:pt x="97012" y="200492"/>
                  </a:lnTo>
                  <a:lnTo>
                    <a:pt x="90866" y="192402"/>
                  </a:lnTo>
                  <a:lnTo>
                    <a:pt x="88760" y="189631"/>
                  </a:lnTo>
                  <a:lnTo>
                    <a:pt x="87756" y="188308"/>
                  </a:lnTo>
                  <a:lnTo>
                    <a:pt x="85934" y="185910"/>
                  </a:lnTo>
                  <a:lnTo>
                    <a:pt x="85076" y="184780"/>
                  </a:lnTo>
                  <a:lnTo>
                    <a:pt x="84025" y="183370"/>
                  </a:lnTo>
                  <a:lnTo>
                    <a:pt x="81015" y="179332"/>
                  </a:lnTo>
                  <a:lnTo>
                    <a:pt x="78431" y="175868"/>
                  </a:lnTo>
                  <a:lnTo>
                    <a:pt x="77570" y="174711"/>
                  </a:lnTo>
                  <a:lnTo>
                    <a:pt x="77332" y="174436"/>
                  </a:lnTo>
                  <a:lnTo>
                    <a:pt x="76697" y="173700"/>
                  </a:lnTo>
                  <a:lnTo>
                    <a:pt x="73861" y="169890"/>
                  </a:lnTo>
                  <a:lnTo>
                    <a:pt x="68062" y="174195"/>
                  </a:lnTo>
                  <a:lnTo>
                    <a:pt x="65677" y="175965"/>
                  </a:lnTo>
                  <a:lnTo>
                    <a:pt x="57788" y="181921"/>
                  </a:lnTo>
                  <a:lnTo>
                    <a:pt x="57463" y="182377"/>
                  </a:lnTo>
                  <a:lnTo>
                    <a:pt x="57097" y="182916"/>
                  </a:lnTo>
                  <a:lnTo>
                    <a:pt x="56794" y="183386"/>
                  </a:lnTo>
                  <a:lnTo>
                    <a:pt x="56451" y="183942"/>
                  </a:lnTo>
                  <a:lnTo>
                    <a:pt x="55942" y="184832"/>
                  </a:lnTo>
                  <a:lnTo>
                    <a:pt x="55508" y="185658"/>
                  </a:lnTo>
                  <a:lnTo>
                    <a:pt x="55065" y="186584"/>
                  </a:lnTo>
                  <a:lnTo>
                    <a:pt x="54657" y="187524"/>
                  </a:lnTo>
                  <a:lnTo>
                    <a:pt x="54288" y="188480"/>
                  </a:lnTo>
                  <a:lnTo>
                    <a:pt x="53952" y="189451"/>
                  </a:lnTo>
                  <a:lnTo>
                    <a:pt x="53656" y="190433"/>
                  </a:lnTo>
                  <a:lnTo>
                    <a:pt x="53419" y="191336"/>
                  </a:lnTo>
                  <a:lnTo>
                    <a:pt x="53215" y="192246"/>
                  </a:lnTo>
                  <a:lnTo>
                    <a:pt x="53026" y="193255"/>
                  </a:lnTo>
                  <a:lnTo>
                    <a:pt x="52783" y="195042"/>
                  </a:lnTo>
                  <a:lnTo>
                    <a:pt x="52504" y="198182"/>
                  </a:lnTo>
                  <a:lnTo>
                    <a:pt x="52125" y="200267"/>
                  </a:lnTo>
                  <a:lnTo>
                    <a:pt x="48018" y="199339"/>
                  </a:lnTo>
                  <a:lnTo>
                    <a:pt x="47971" y="199574"/>
                  </a:lnTo>
                  <a:lnTo>
                    <a:pt x="47754" y="200538"/>
                  </a:lnTo>
                  <a:lnTo>
                    <a:pt x="47634" y="201016"/>
                  </a:lnTo>
                  <a:lnTo>
                    <a:pt x="47578" y="201190"/>
                  </a:lnTo>
                  <a:lnTo>
                    <a:pt x="47226" y="202215"/>
                  </a:lnTo>
                  <a:lnTo>
                    <a:pt x="46830" y="203224"/>
                  </a:lnTo>
                  <a:lnTo>
                    <a:pt x="46360" y="204297"/>
                  </a:lnTo>
                  <a:lnTo>
                    <a:pt x="45880" y="205268"/>
                  </a:lnTo>
                  <a:lnTo>
                    <a:pt x="45158" y="206165"/>
                  </a:lnTo>
                  <a:lnTo>
                    <a:pt x="43758" y="207421"/>
                  </a:lnTo>
                  <a:lnTo>
                    <a:pt x="41266" y="208823"/>
                  </a:lnTo>
                  <a:lnTo>
                    <a:pt x="41264" y="208382"/>
                  </a:lnTo>
                  <a:lnTo>
                    <a:pt x="41303" y="207832"/>
                  </a:lnTo>
                  <a:lnTo>
                    <a:pt x="41411" y="207157"/>
                  </a:lnTo>
                  <a:lnTo>
                    <a:pt x="41599" y="206406"/>
                  </a:lnTo>
                  <a:lnTo>
                    <a:pt x="42091" y="205245"/>
                  </a:lnTo>
                  <a:lnTo>
                    <a:pt x="42466" y="204263"/>
                  </a:lnTo>
                  <a:lnTo>
                    <a:pt x="43101" y="202757"/>
                  </a:lnTo>
                  <a:lnTo>
                    <a:pt x="43662" y="201384"/>
                  </a:lnTo>
                  <a:lnTo>
                    <a:pt x="43923" y="200413"/>
                  </a:lnTo>
                  <a:lnTo>
                    <a:pt x="44037" y="199685"/>
                  </a:lnTo>
                  <a:lnTo>
                    <a:pt x="44082" y="198975"/>
                  </a:lnTo>
                  <a:lnTo>
                    <a:pt x="44111" y="198050"/>
                  </a:lnTo>
                  <a:lnTo>
                    <a:pt x="44162" y="197687"/>
                  </a:lnTo>
                  <a:lnTo>
                    <a:pt x="44270" y="196908"/>
                  </a:lnTo>
                  <a:lnTo>
                    <a:pt x="44384" y="196169"/>
                  </a:lnTo>
                  <a:lnTo>
                    <a:pt x="44513" y="195588"/>
                  </a:lnTo>
                  <a:lnTo>
                    <a:pt x="44789" y="194981"/>
                  </a:lnTo>
                  <a:lnTo>
                    <a:pt x="45137" y="194242"/>
                  </a:lnTo>
                  <a:lnTo>
                    <a:pt x="45353" y="193547"/>
                  </a:lnTo>
                  <a:lnTo>
                    <a:pt x="45424" y="192869"/>
                  </a:lnTo>
                  <a:lnTo>
                    <a:pt x="45481" y="192376"/>
                  </a:lnTo>
                  <a:lnTo>
                    <a:pt x="45409" y="191530"/>
                  </a:lnTo>
                  <a:lnTo>
                    <a:pt x="45235" y="190206"/>
                  </a:lnTo>
                  <a:lnTo>
                    <a:pt x="45080" y="189580"/>
                  </a:lnTo>
                  <a:lnTo>
                    <a:pt x="44606" y="188856"/>
                  </a:lnTo>
                  <a:lnTo>
                    <a:pt x="44114" y="188218"/>
                  </a:lnTo>
                  <a:lnTo>
                    <a:pt x="43566" y="187669"/>
                  </a:lnTo>
                  <a:lnTo>
                    <a:pt x="43074" y="187263"/>
                  </a:lnTo>
                  <a:lnTo>
                    <a:pt x="42439" y="186785"/>
                  </a:lnTo>
                  <a:lnTo>
                    <a:pt x="41833" y="186292"/>
                  </a:lnTo>
                  <a:lnTo>
                    <a:pt x="41141" y="185598"/>
                  </a:lnTo>
                  <a:lnTo>
                    <a:pt x="40319" y="184672"/>
                  </a:lnTo>
                  <a:lnTo>
                    <a:pt x="39710" y="184016"/>
                  </a:lnTo>
                  <a:lnTo>
                    <a:pt x="39498" y="183788"/>
                  </a:lnTo>
                  <a:lnTo>
                    <a:pt x="38458" y="182761"/>
                  </a:lnTo>
                  <a:lnTo>
                    <a:pt x="37693" y="182108"/>
                  </a:lnTo>
                  <a:lnTo>
                    <a:pt x="36797" y="181475"/>
                  </a:lnTo>
                  <a:lnTo>
                    <a:pt x="36006" y="180951"/>
                  </a:lnTo>
                  <a:lnTo>
                    <a:pt x="35313" y="180561"/>
                  </a:lnTo>
                  <a:lnTo>
                    <a:pt x="34309" y="180037"/>
                  </a:lnTo>
                  <a:lnTo>
                    <a:pt x="33533" y="179529"/>
                  </a:lnTo>
                  <a:lnTo>
                    <a:pt x="32667" y="178937"/>
                  </a:lnTo>
                  <a:lnTo>
                    <a:pt x="31728" y="178243"/>
                  </a:lnTo>
                  <a:lnTo>
                    <a:pt x="30907" y="177519"/>
                  </a:lnTo>
                  <a:lnTo>
                    <a:pt x="30155" y="176923"/>
                  </a:lnTo>
                  <a:lnTo>
                    <a:pt x="29492" y="176446"/>
                  </a:lnTo>
                  <a:lnTo>
                    <a:pt x="28584" y="175896"/>
                  </a:lnTo>
                  <a:lnTo>
                    <a:pt x="27442" y="175084"/>
                  </a:lnTo>
                  <a:lnTo>
                    <a:pt x="26923" y="174549"/>
                  </a:lnTo>
                  <a:lnTo>
                    <a:pt x="26288" y="173582"/>
                  </a:lnTo>
                  <a:lnTo>
                    <a:pt x="25712" y="172467"/>
                  </a:lnTo>
                  <a:lnTo>
                    <a:pt x="25149" y="171151"/>
                  </a:lnTo>
                  <a:lnTo>
                    <a:pt x="24762" y="170104"/>
                  </a:lnTo>
                  <a:lnTo>
                    <a:pt x="24576" y="169293"/>
                  </a:lnTo>
                  <a:lnTo>
                    <a:pt x="24474" y="168382"/>
                  </a:lnTo>
                  <a:lnTo>
                    <a:pt x="24399" y="167321"/>
                  </a:lnTo>
                  <a:lnTo>
                    <a:pt x="24360" y="166399"/>
                  </a:lnTo>
                  <a:lnTo>
                    <a:pt x="24345" y="166008"/>
                  </a:lnTo>
                  <a:lnTo>
                    <a:pt x="24244" y="164749"/>
                  </a:lnTo>
                  <a:lnTo>
                    <a:pt x="24043" y="163547"/>
                  </a:lnTo>
                  <a:lnTo>
                    <a:pt x="23839" y="161984"/>
                  </a:lnTo>
                  <a:lnTo>
                    <a:pt x="23653" y="160683"/>
                  </a:lnTo>
                  <a:lnTo>
                    <a:pt x="23320" y="159250"/>
                  </a:lnTo>
                  <a:lnTo>
                    <a:pt x="23134" y="158480"/>
                  </a:lnTo>
                  <a:lnTo>
                    <a:pt x="22960" y="157786"/>
                  </a:lnTo>
                  <a:lnTo>
                    <a:pt x="22673" y="156845"/>
                  </a:lnTo>
                  <a:lnTo>
                    <a:pt x="21908" y="154760"/>
                  </a:lnTo>
                  <a:lnTo>
                    <a:pt x="21678" y="153937"/>
                  </a:lnTo>
                  <a:lnTo>
                    <a:pt x="21474" y="152909"/>
                  </a:lnTo>
                  <a:lnTo>
                    <a:pt x="21303" y="151938"/>
                  </a:lnTo>
                  <a:lnTo>
                    <a:pt x="21171" y="151028"/>
                  </a:lnTo>
                  <a:lnTo>
                    <a:pt x="21096" y="150368"/>
                  </a:lnTo>
                  <a:lnTo>
                    <a:pt x="20955" y="149162"/>
                  </a:lnTo>
                  <a:lnTo>
                    <a:pt x="20883" y="148176"/>
                  </a:lnTo>
                  <a:lnTo>
                    <a:pt x="20829" y="147527"/>
                  </a:lnTo>
                  <a:lnTo>
                    <a:pt x="20742" y="147190"/>
                  </a:lnTo>
                  <a:lnTo>
                    <a:pt x="20694" y="146640"/>
                  </a:lnTo>
                  <a:lnTo>
                    <a:pt x="20751" y="145870"/>
                  </a:lnTo>
                  <a:lnTo>
                    <a:pt x="21054" y="144949"/>
                  </a:lnTo>
                  <a:lnTo>
                    <a:pt x="21696" y="143712"/>
                  </a:lnTo>
                  <a:lnTo>
                    <a:pt x="22445" y="142491"/>
                  </a:lnTo>
                  <a:lnTo>
                    <a:pt x="23635" y="141103"/>
                  </a:lnTo>
                  <a:lnTo>
                    <a:pt x="24732" y="140110"/>
                  </a:lnTo>
                  <a:lnTo>
                    <a:pt x="26057" y="139025"/>
                  </a:lnTo>
                  <a:lnTo>
                    <a:pt x="27130" y="138232"/>
                  </a:lnTo>
                  <a:lnTo>
                    <a:pt x="28596" y="137288"/>
                  </a:lnTo>
                  <a:lnTo>
                    <a:pt x="29921" y="136496"/>
                  </a:lnTo>
                  <a:lnTo>
                    <a:pt x="31414" y="135821"/>
                  </a:lnTo>
                  <a:lnTo>
                    <a:pt x="32466" y="135354"/>
                  </a:lnTo>
                  <a:lnTo>
                    <a:pt x="34987" y="134709"/>
                  </a:lnTo>
                  <a:lnTo>
                    <a:pt x="35992" y="134376"/>
                  </a:lnTo>
                  <a:lnTo>
                    <a:pt x="36333" y="134262"/>
                  </a:lnTo>
                  <a:lnTo>
                    <a:pt x="37451" y="133822"/>
                  </a:lnTo>
                  <a:lnTo>
                    <a:pt x="38377" y="133314"/>
                  </a:lnTo>
                  <a:lnTo>
                    <a:pt x="38953" y="132825"/>
                  </a:lnTo>
                  <a:lnTo>
                    <a:pt x="39429" y="132131"/>
                  </a:lnTo>
                  <a:lnTo>
                    <a:pt x="39741" y="131387"/>
                  </a:lnTo>
                  <a:lnTo>
                    <a:pt x="39927" y="130405"/>
                  </a:lnTo>
                  <a:lnTo>
                    <a:pt x="39966" y="129836"/>
                  </a:lnTo>
                  <a:lnTo>
                    <a:pt x="39984" y="129241"/>
                  </a:lnTo>
                  <a:lnTo>
                    <a:pt x="39762" y="128069"/>
                  </a:lnTo>
                  <a:lnTo>
                    <a:pt x="39274" y="124956"/>
                  </a:lnTo>
                  <a:lnTo>
                    <a:pt x="39100" y="123860"/>
                  </a:lnTo>
                  <a:lnTo>
                    <a:pt x="38983" y="122863"/>
                  </a:lnTo>
                  <a:lnTo>
                    <a:pt x="38818" y="120618"/>
                  </a:lnTo>
                  <a:lnTo>
                    <a:pt x="38761" y="119458"/>
                  </a:lnTo>
                  <a:lnTo>
                    <a:pt x="38680" y="118547"/>
                  </a:lnTo>
                  <a:lnTo>
                    <a:pt x="38449" y="117736"/>
                  </a:lnTo>
                  <a:lnTo>
                    <a:pt x="38077" y="117023"/>
                  </a:lnTo>
                  <a:lnTo>
                    <a:pt x="37872" y="116830"/>
                  </a:lnTo>
                  <a:lnTo>
                    <a:pt x="37445" y="116428"/>
                  </a:lnTo>
                  <a:lnTo>
                    <a:pt x="36764" y="115980"/>
                  </a:lnTo>
                  <a:lnTo>
                    <a:pt x="35721" y="115381"/>
                  </a:lnTo>
                  <a:lnTo>
                    <a:pt x="34504" y="114816"/>
                  </a:lnTo>
                  <a:lnTo>
                    <a:pt x="33191" y="114301"/>
                  </a:lnTo>
                  <a:lnTo>
                    <a:pt x="31728" y="114016"/>
                  </a:lnTo>
                  <a:lnTo>
                    <a:pt x="30592" y="113925"/>
                  </a:lnTo>
                  <a:lnTo>
                    <a:pt x="29073" y="113974"/>
                  </a:lnTo>
                  <a:lnTo>
                    <a:pt x="27649" y="114005"/>
                  </a:lnTo>
                  <a:lnTo>
                    <a:pt x="25646" y="114240"/>
                  </a:lnTo>
                  <a:lnTo>
                    <a:pt x="24136" y="114570"/>
                  </a:lnTo>
                  <a:lnTo>
                    <a:pt x="22028" y="115237"/>
                  </a:lnTo>
                  <a:lnTo>
                    <a:pt x="20407" y="115889"/>
                  </a:lnTo>
                  <a:lnTo>
                    <a:pt x="19540" y="116542"/>
                  </a:lnTo>
                  <a:lnTo>
                    <a:pt x="18545" y="117304"/>
                  </a:lnTo>
                  <a:lnTo>
                    <a:pt x="17457" y="117930"/>
                  </a:lnTo>
                  <a:lnTo>
                    <a:pt x="16366" y="118203"/>
                  </a:lnTo>
                  <a:lnTo>
                    <a:pt x="15422" y="118339"/>
                  </a:lnTo>
                  <a:lnTo>
                    <a:pt x="14310" y="118127"/>
                  </a:lnTo>
                  <a:lnTo>
                    <a:pt x="13414" y="117763"/>
                  </a:lnTo>
                  <a:lnTo>
                    <a:pt x="12529" y="117152"/>
                  </a:lnTo>
                  <a:lnTo>
                    <a:pt x="11762" y="116546"/>
                  </a:lnTo>
                  <a:lnTo>
                    <a:pt x="10970" y="115541"/>
                  </a:lnTo>
                  <a:lnTo>
                    <a:pt x="10359" y="114229"/>
                  </a:lnTo>
                  <a:lnTo>
                    <a:pt x="8579" y="111995"/>
                  </a:lnTo>
                  <a:lnTo>
                    <a:pt x="7622" y="110949"/>
                  </a:lnTo>
                  <a:lnTo>
                    <a:pt x="6907" y="110255"/>
                  </a:lnTo>
                  <a:lnTo>
                    <a:pt x="6345" y="109709"/>
                  </a:lnTo>
                  <a:lnTo>
                    <a:pt x="4966" y="108253"/>
                  </a:lnTo>
                  <a:lnTo>
                    <a:pt x="3674" y="106599"/>
                  </a:lnTo>
                  <a:lnTo>
                    <a:pt x="2388" y="105136"/>
                  </a:lnTo>
                  <a:lnTo>
                    <a:pt x="1639" y="104317"/>
                  </a:lnTo>
                  <a:lnTo>
                    <a:pt x="722" y="103828"/>
                  </a:lnTo>
                  <a:lnTo>
                    <a:pt x="0" y="103581"/>
                  </a:lnTo>
                  <a:lnTo>
                    <a:pt x="398" y="100680"/>
                  </a:lnTo>
                  <a:lnTo>
                    <a:pt x="701" y="100863"/>
                  </a:lnTo>
                  <a:lnTo>
                    <a:pt x="748" y="100528"/>
                  </a:lnTo>
                  <a:lnTo>
                    <a:pt x="993" y="98764"/>
                  </a:lnTo>
                  <a:lnTo>
                    <a:pt x="1711" y="93592"/>
                  </a:lnTo>
                  <a:close/>
                </a:path>
              </a:pathLst>
            </a:custGeom>
            <a:solidFill>
              <a:srgbClr val="F68B3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" name="pg33"/>
            <p:cNvSpPr/>
            <p:nvPr/>
          </p:nvSpPr>
          <p:spPr>
            <a:xfrm>
              <a:off x="2460025" y="4069543"/>
              <a:ext cx="265735" cy="285407"/>
            </a:xfrm>
            <a:custGeom>
              <a:avLst/>
              <a:gdLst/>
              <a:ahLst/>
              <a:cxnLst/>
              <a:rect l="0" t="0" r="0" b="0"/>
              <a:pathLst>
                <a:path w="265735" h="285407">
                  <a:moveTo>
                    <a:pt x="199980" y="208660"/>
                  </a:moveTo>
                  <a:lnTo>
                    <a:pt x="196646" y="209881"/>
                  </a:lnTo>
                  <a:lnTo>
                    <a:pt x="193805" y="210925"/>
                  </a:lnTo>
                  <a:lnTo>
                    <a:pt x="189279" y="212585"/>
                  </a:lnTo>
                  <a:lnTo>
                    <a:pt x="187205" y="209934"/>
                  </a:lnTo>
                  <a:lnTo>
                    <a:pt x="186383" y="208882"/>
                  </a:lnTo>
                  <a:lnTo>
                    <a:pt x="184378" y="206320"/>
                  </a:lnTo>
                  <a:lnTo>
                    <a:pt x="183290" y="204925"/>
                  </a:lnTo>
                  <a:lnTo>
                    <a:pt x="181320" y="202410"/>
                  </a:lnTo>
                  <a:lnTo>
                    <a:pt x="180119" y="201568"/>
                  </a:lnTo>
                  <a:lnTo>
                    <a:pt x="179959" y="201631"/>
                  </a:lnTo>
                  <a:lnTo>
                    <a:pt x="178595" y="200356"/>
                  </a:lnTo>
                  <a:lnTo>
                    <a:pt x="177914" y="200028"/>
                  </a:lnTo>
                  <a:lnTo>
                    <a:pt x="177719" y="199929"/>
                  </a:lnTo>
                  <a:lnTo>
                    <a:pt x="177315" y="199785"/>
                  </a:lnTo>
                  <a:lnTo>
                    <a:pt x="176907" y="199675"/>
                  </a:lnTo>
                  <a:lnTo>
                    <a:pt x="176670" y="199633"/>
                  </a:lnTo>
                  <a:lnTo>
                    <a:pt x="175921" y="199618"/>
                  </a:lnTo>
                  <a:lnTo>
                    <a:pt x="175124" y="199788"/>
                  </a:lnTo>
                  <a:lnTo>
                    <a:pt x="174896" y="199834"/>
                  </a:lnTo>
                  <a:lnTo>
                    <a:pt x="174141" y="200058"/>
                  </a:lnTo>
                  <a:lnTo>
                    <a:pt x="172738" y="200527"/>
                  </a:lnTo>
                  <a:lnTo>
                    <a:pt x="171635" y="200845"/>
                  </a:lnTo>
                  <a:lnTo>
                    <a:pt x="171326" y="200906"/>
                  </a:lnTo>
                  <a:lnTo>
                    <a:pt x="171141" y="200388"/>
                  </a:lnTo>
                  <a:lnTo>
                    <a:pt x="170349" y="200590"/>
                  </a:lnTo>
                  <a:lnTo>
                    <a:pt x="169015" y="200834"/>
                  </a:lnTo>
                  <a:lnTo>
                    <a:pt x="167147" y="201003"/>
                  </a:lnTo>
                  <a:lnTo>
                    <a:pt x="166422" y="201048"/>
                  </a:lnTo>
                  <a:lnTo>
                    <a:pt x="165127" y="201056"/>
                  </a:lnTo>
                  <a:lnTo>
                    <a:pt x="163601" y="200969"/>
                  </a:lnTo>
                  <a:lnTo>
                    <a:pt x="163305" y="200940"/>
                  </a:lnTo>
                  <a:lnTo>
                    <a:pt x="162936" y="200889"/>
                  </a:lnTo>
                  <a:lnTo>
                    <a:pt x="161188" y="200593"/>
                  </a:lnTo>
                  <a:lnTo>
                    <a:pt x="160068" y="200364"/>
                  </a:lnTo>
                  <a:lnTo>
                    <a:pt x="159192" y="200106"/>
                  </a:lnTo>
                  <a:lnTo>
                    <a:pt x="158350" y="199883"/>
                  </a:lnTo>
                  <a:lnTo>
                    <a:pt x="157291" y="199619"/>
                  </a:lnTo>
                  <a:lnTo>
                    <a:pt x="156767" y="199471"/>
                  </a:lnTo>
                  <a:lnTo>
                    <a:pt x="155931" y="199233"/>
                  </a:lnTo>
                  <a:lnTo>
                    <a:pt x="153739" y="198582"/>
                  </a:lnTo>
                  <a:lnTo>
                    <a:pt x="152378" y="198265"/>
                  </a:lnTo>
                  <a:lnTo>
                    <a:pt x="152040" y="198185"/>
                  </a:lnTo>
                  <a:lnTo>
                    <a:pt x="150691" y="197866"/>
                  </a:lnTo>
                  <a:lnTo>
                    <a:pt x="149273" y="197536"/>
                  </a:lnTo>
                  <a:lnTo>
                    <a:pt x="148350" y="197377"/>
                  </a:lnTo>
                  <a:lnTo>
                    <a:pt x="147381" y="197183"/>
                  </a:lnTo>
                  <a:lnTo>
                    <a:pt x="145526" y="196788"/>
                  </a:lnTo>
                  <a:lnTo>
                    <a:pt x="142175" y="196033"/>
                  </a:lnTo>
                  <a:lnTo>
                    <a:pt x="140619" y="195737"/>
                  </a:lnTo>
                  <a:lnTo>
                    <a:pt x="138904" y="195403"/>
                  </a:lnTo>
                  <a:lnTo>
                    <a:pt x="137534" y="195118"/>
                  </a:lnTo>
                  <a:lnTo>
                    <a:pt x="136728" y="194978"/>
                  </a:lnTo>
                  <a:lnTo>
                    <a:pt x="135385" y="194663"/>
                  </a:lnTo>
                  <a:lnTo>
                    <a:pt x="134986" y="194606"/>
                  </a:lnTo>
                  <a:lnTo>
                    <a:pt x="134585" y="194602"/>
                  </a:lnTo>
                  <a:lnTo>
                    <a:pt x="134297" y="194644"/>
                  </a:lnTo>
                  <a:lnTo>
                    <a:pt x="133539" y="194378"/>
                  </a:lnTo>
                  <a:lnTo>
                    <a:pt x="132864" y="194177"/>
                  </a:lnTo>
                  <a:lnTo>
                    <a:pt x="132408" y="194041"/>
                  </a:lnTo>
                  <a:lnTo>
                    <a:pt x="131419" y="193771"/>
                  </a:lnTo>
                  <a:lnTo>
                    <a:pt x="130175" y="193506"/>
                  </a:lnTo>
                  <a:lnTo>
                    <a:pt x="128907" y="193297"/>
                  </a:lnTo>
                  <a:lnTo>
                    <a:pt x="126803" y="192967"/>
                  </a:lnTo>
                  <a:lnTo>
                    <a:pt x="125556" y="192700"/>
                  </a:lnTo>
                  <a:lnTo>
                    <a:pt x="120688" y="191654"/>
                  </a:lnTo>
                  <a:lnTo>
                    <a:pt x="118671" y="191316"/>
                  </a:lnTo>
                  <a:lnTo>
                    <a:pt x="116132" y="191012"/>
                  </a:lnTo>
                  <a:lnTo>
                    <a:pt x="113366" y="190791"/>
                  </a:lnTo>
                  <a:lnTo>
                    <a:pt x="112836" y="190771"/>
                  </a:lnTo>
                  <a:lnTo>
                    <a:pt x="112094" y="190768"/>
                  </a:lnTo>
                  <a:lnTo>
                    <a:pt x="111168" y="189752"/>
                  </a:lnTo>
                  <a:lnTo>
                    <a:pt x="110466" y="188990"/>
                  </a:lnTo>
                  <a:lnTo>
                    <a:pt x="104939" y="182945"/>
                  </a:lnTo>
                  <a:lnTo>
                    <a:pt x="105367" y="180762"/>
                  </a:lnTo>
                  <a:lnTo>
                    <a:pt x="103203" y="180166"/>
                  </a:lnTo>
                  <a:lnTo>
                    <a:pt x="102204" y="180050"/>
                  </a:lnTo>
                  <a:lnTo>
                    <a:pt x="101320" y="179813"/>
                  </a:lnTo>
                  <a:lnTo>
                    <a:pt x="89968" y="176800"/>
                  </a:lnTo>
                  <a:lnTo>
                    <a:pt x="86241" y="175809"/>
                  </a:lnTo>
                  <a:lnTo>
                    <a:pt x="87292" y="172187"/>
                  </a:lnTo>
                  <a:lnTo>
                    <a:pt x="86085" y="172024"/>
                  </a:lnTo>
                  <a:lnTo>
                    <a:pt x="86137" y="171640"/>
                  </a:lnTo>
                  <a:lnTo>
                    <a:pt x="84749" y="171451"/>
                  </a:lnTo>
                  <a:lnTo>
                    <a:pt x="84705" y="171770"/>
                  </a:lnTo>
                  <a:lnTo>
                    <a:pt x="75750" y="170549"/>
                  </a:lnTo>
                  <a:lnTo>
                    <a:pt x="75793" y="170240"/>
                  </a:lnTo>
                  <a:lnTo>
                    <a:pt x="73301" y="169779"/>
                  </a:lnTo>
                  <a:lnTo>
                    <a:pt x="72654" y="169812"/>
                  </a:lnTo>
                  <a:lnTo>
                    <a:pt x="72269" y="169760"/>
                  </a:lnTo>
                  <a:lnTo>
                    <a:pt x="72287" y="169631"/>
                  </a:lnTo>
                  <a:lnTo>
                    <a:pt x="70937" y="169448"/>
                  </a:lnTo>
                  <a:lnTo>
                    <a:pt x="70918" y="169576"/>
                  </a:lnTo>
                  <a:lnTo>
                    <a:pt x="68521" y="169250"/>
                  </a:lnTo>
                  <a:lnTo>
                    <a:pt x="68538" y="169121"/>
                  </a:lnTo>
                  <a:lnTo>
                    <a:pt x="67250" y="169077"/>
                  </a:lnTo>
                  <a:lnTo>
                    <a:pt x="66233" y="168938"/>
                  </a:lnTo>
                  <a:lnTo>
                    <a:pt x="52965" y="169126"/>
                  </a:lnTo>
                  <a:lnTo>
                    <a:pt x="51165" y="169154"/>
                  </a:lnTo>
                  <a:lnTo>
                    <a:pt x="44043" y="170465"/>
                  </a:lnTo>
                  <a:lnTo>
                    <a:pt x="39249" y="171348"/>
                  </a:lnTo>
                  <a:lnTo>
                    <a:pt x="30475" y="172964"/>
                  </a:lnTo>
                  <a:lnTo>
                    <a:pt x="30539" y="173241"/>
                  </a:lnTo>
                  <a:lnTo>
                    <a:pt x="27888" y="174512"/>
                  </a:lnTo>
                  <a:lnTo>
                    <a:pt x="27721" y="174440"/>
                  </a:lnTo>
                  <a:lnTo>
                    <a:pt x="26966" y="174698"/>
                  </a:lnTo>
                  <a:lnTo>
                    <a:pt x="26239" y="175161"/>
                  </a:lnTo>
                  <a:lnTo>
                    <a:pt x="25898" y="175153"/>
                  </a:lnTo>
                  <a:lnTo>
                    <a:pt x="24867" y="175574"/>
                  </a:lnTo>
                  <a:lnTo>
                    <a:pt x="23293" y="175984"/>
                  </a:lnTo>
                  <a:lnTo>
                    <a:pt x="22256" y="176577"/>
                  </a:lnTo>
                  <a:lnTo>
                    <a:pt x="21471" y="176762"/>
                  </a:lnTo>
                  <a:lnTo>
                    <a:pt x="20466" y="177495"/>
                  </a:lnTo>
                  <a:lnTo>
                    <a:pt x="16605" y="179377"/>
                  </a:lnTo>
                  <a:lnTo>
                    <a:pt x="12984" y="181567"/>
                  </a:lnTo>
                  <a:lnTo>
                    <a:pt x="8577" y="179969"/>
                  </a:lnTo>
                  <a:lnTo>
                    <a:pt x="10282" y="177556"/>
                  </a:lnTo>
                  <a:lnTo>
                    <a:pt x="11475" y="175055"/>
                  </a:lnTo>
                  <a:lnTo>
                    <a:pt x="11802" y="172880"/>
                  </a:lnTo>
                  <a:lnTo>
                    <a:pt x="11691" y="169670"/>
                  </a:lnTo>
                  <a:lnTo>
                    <a:pt x="11367" y="165811"/>
                  </a:lnTo>
                  <a:lnTo>
                    <a:pt x="10609" y="161895"/>
                  </a:lnTo>
                  <a:lnTo>
                    <a:pt x="9416" y="156837"/>
                  </a:lnTo>
                  <a:lnTo>
                    <a:pt x="8711" y="153463"/>
                  </a:lnTo>
                  <a:lnTo>
                    <a:pt x="8321" y="151505"/>
                  </a:lnTo>
                  <a:lnTo>
                    <a:pt x="8247" y="151141"/>
                  </a:lnTo>
                  <a:lnTo>
                    <a:pt x="8246" y="147153"/>
                  </a:lnTo>
                  <a:lnTo>
                    <a:pt x="8285" y="144307"/>
                  </a:lnTo>
                  <a:lnTo>
                    <a:pt x="8597" y="141583"/>
                  </a:lnTo>
                  <a:lnTo>
                    <a:pt x="9062" y="138191"/>
                  </a:lnTo>
                  <a:lnTo>
                    <a:pt x="9682" y="135429"/>
                  </a:lnTo>
                  <a:lnTo>
                    <a:pt x="10228" y="132932"/>
                  </a:lnTo>
                  <a:lnTo>
                    <a:pt x="10575" y="131532"/>
                  </a:lnTo>
                  <a:lnTo>
                    <a:pt x="10770" y="130284"/>
                  </a:lnTo>
                  <a:lnTo>
                    <a:pt x="10848" y="129233"/>
                  </a:lnTo>
                  <a:lnTo>
                    <a:pt x="11004" y="127908"/>
                  </a:lnTo>
                  <a:lnTo>
                    <a:pt x="11199" y="126702"/>
                  </a:lnTo>
                  <a:lnTo>
                    <a:pt x="12014" y="124558"/>
                  </a:lnTo>
                  <a:lnTo>
                    <a:pt x="12791" y="122103"/>
                  </a:lnTo>
                  <a:lnTo>
                    <a:pt x="13489" y="119789"/>
                  </a:lnTo>
                  <a:lnTo>
                    <a:pt x="14644" y="116402"/>
                  </a:lnTo>
                  <a:lnTo>
                    <a:pt x="14925" y="115581"/>
                  </a:lnTo>
                  <a:lnTo>
                    <a:pt x="16558" y="110596"/>
                  </a:lnTo>
                  <a:lnTo>
                    <a:pt x="17184" y="108879"/>
                  </a:lnTo>
                  <a:lnTo>
                    <a:pt x="17721" y="107402"/>
                  </a:lnTo>
                  <a:lnTo>
                    <a:pt x="18612" y="105004"/>
                  </a:lnTo>
                  <a:lnTo>
                    <a:pt x="19700" y="102276"/>
                  </a:lnTo>
                  <a:lnTo>
                    <a:pt x="20707" y="99981"/>
                  </a:lnTo>
                  <a:lnTo>
                    <a:pt x="22224" y="97135"/>
                  </a:lnTo>
                  <a:lnTo>
                    <a:pt x="22500" y="96642"/>
                  </a:lnTo>
                  <a:lnTo>
                    <a:pt x="23117" y="95538"/>
                  </a:lnTo>
                  <a:lnTo>
                    <a:pt x="23932" y="94446"/>
                  </a:lnTo>
                  <a:lnTo>
                    <a:pt x="24826" y="93512"/>
                  </a:lnTo>
                  <a:lnTo>
                    <a:pt x="25953" y="92655"/>
                  </a:lnTo>
                  <a:lnTo>
                    <a:pt x="27002" y="92112"/>
                  </a:lnTo>
                  <a:lnTo>
                    <a:pt x="28087" y="91760"/>
                  </a:lnTo>
                  <a:lnTo>
                    <a:pt x="29136" y="91524"/>
                  </a:lnTo>
                  <a:lnTo>
                    <a:pt x="30185" y="91524"/>
                  </a:lnTo>
                  <a:lnTo>
                    <a:pt x="31234" y="91684"/>
                  </a:lnTo>
                  <a:lnTo>
                    <a:pt x="32319" y="92150"/>
                  </a:lnTo>
                  <a:lnTo>
                    <a:pt x="33174" y="93083"/>
                  </a:lnTo>
                  <a:lnTo>
                    <a:pt x="34106" y="93823"/>
                  </a:lnTo>
                  <a:lnTo>
                    <a:pt x="35155" y="94096"/>
                  </a:lnTo>
                  <a:lnTo>
                    <a:pt x="36282" y="94020"/>
                  </a:lnTo>
                  <a:lnTo>
                    <a:pt x="37097" y="93554"/>
                  </a:lnTo>
                  <a:lnTo>
                    <a:pt x="38302" y="92499"/>
                  </a:lnTo>
                  <a:lnTo>
                    <a:pt x="39504" y="91099"/>
                  </a:lnTo>
                  <a:lnTo>
                    <a:pt x="40515" y="89658"/>
                  </a:lnTo>
                  <a:lnTo>
                    <a:pt x="41018" y="88428"/>
                  </a:lnTo>
                  <a:lnTo>
                    <a:pt x="41366" y="86911"/>
                  </a:lnTo>
                  <a:lnTo>
                    <a:pt x="41343" y="86352"/>
                  </a:lnTo>
                  <a:lnTo>
                    <a:pt x="41330" y="85583"/>
                  </a:lnTo>
                  <a:lnTo>
                    <a:pt x="40823" y="84028"/>
                  </a:lnTo>
                  <a:lnTo>
                    <a:pt x="40008" y="82662"/>
                  </a:lnTo>
                  <a:lnTo>
                    <a:pt x="38959" y="81376"/>
                  </a:lnTo>
                  <a:lnTo>
                    <a:pt x="37718" y="80014"/>
                  </a:lnTo>
                  <a:lnTo>
                    <a:pt x="37491" y="79810"/>
                  </a:lnTo>
                  <a:lnTo>
                    <a:pt x="35814" y="78300"/>
                  </a:lnTo>
                  <a:lnTo>
                    <a:pt x="33638" y="76547"/>
                  </a:lnTo>
                  <a:lnTo>
                    <a:pt x="32280" y="75572"/>
                  </a:lnTo>
                  <a:lnTo>
                    <a:pt x="30644" y="74769"/>
                  </a:lnTo>
                  <a:lnTo>
                    <a:pt x="30376" y="74591"/>
                  </a:lnTo>
                  <a:lnTo>
                    <a:pt x="29328" y="73899"/>
                  </a:lnTo>
                  <a:lnTo>
                    <a:pt x="27388" y="72924"/>
                  </a:lnTo>
                  <a:lnTo>
                    <a:pt x="25524" y="72147"/>
                  </a:lnTo>
                  <a:lnTo>
                    <a:pt x="24711" y="71843"/>
                  </a:lnTo>
                  <a:lnTo>
                    <a:pt x="23542" y="71407"/>
                  </a:lnTo>
                  <a:lnTo>
                    <a:pt x="21990" y="70899"/>
                  </a:lnTo>
                  <a:lnTo>
                    <a:pt x="20365" y="70413"/>
                  </a:lnTo>
                  <a:lnTo>
                    <a:pt x="18890" y="69947"/>
                  </a:lnTo>
                  <a:lnTo>
                    <a:pt x="17065" y="69283"/>
                  </a:lnTo>
                  <a:lnTo>
                    <a:pt x="15863" y="68623"/>
                  </a:lnTo>
                  <a:lnTo>
                    <a:pt x="14658" y="67728"/>
                  </a:lnTo>
                  <a:lnTo>
                    <a:pt x="13534" y="67026"/>
                  </a:lnTo>
                  <a:lnTo>
                    <a:pt x="12368" y="66286"/>
                  </a:lnTo>
                  <a:lnTo>
                    <a:pt x="10776" y="65425"/>
                  </a:lnTo>
                  <a:lnTo>
                    <a:pt x="8794" y="64530"/>
                  </a:lnTo>
                  <a:lnTo>
                    <a:pt x="6738" y="63479"/>
                  </a:lnTo>
                  <a:lnTo>
                    <a:pt x="5650" y="63013"/>
                  </a:lnTo>
                  <a:lnTo>
                    <a:pt x="4289" y="62349"/>
                  </a:lnTo>
                  <a:lnTo>
                    <a:pt x="3435" y="61803"/>
                  </a:lnTo>
                  <a:lnTo>
                    <a:pt x="2658" y="61218"/>
                  </a:lnTo>
                  <a:lnTo>
                    <a:pt x="1882" y="60403"/>
                  </a:lnTo>
                  <a:lnTo>
                    <a:pt x="1106" y="59234"/>
                  </a:lnTo>
                  <a:lnTo>
                    <a:pt x="563" y="58066"/>
                  </a:lnTo>
                  <a:lnTo>
                    <a:pt x="251" y="56583"/>
                  </a:lnTo>
                  <a:lnTo>
                    <a:pt x="35" y="55024"/>
                  </a:lnTo>
                  <a:lnTo>
                    <a:pt x="0" y="54311"/>
                  </a:lnTo>
                  <a:lnTo>
                    <a:pt x="32" y="53883"/>
                  </a:lnTo>
                  <a:lnTo>
                    <a:pt x="2523" y="52481"/>
                  </a:lnTo>
                  <a:lnTo>
                    <a:pt x="3924" y="51225"/>
                  </a:lnTo>
                  <a:lnTo>
                    <a:pt x="4646" y="50328"/>
                  </a:lnTo>
                  <a:lnTo>
                    <a:pt x="5125" y="49357"/>
                  </a:lnTo>
                  <a:lnTo>
                    <a:pt x="5596" y="48283"/>
                  </a:lnTo>
                  <a:lnTo>
                    <a:pt x="5992" y="47275"/>
                  </a:lnTo>
                  <a:lnTo>
                    <a:pt x="6343" y="46250"/>
                  </a:lnTo>
                  <a:lnTo>
                    <a:pt x="6399" y="46076"/>
                  </a:lnTo>
                  <a:lnTo>
                    <a:pt x="6519" y="45598"/>
                  </a:lnTo>
                  <a:lnTo>
                    <a:pt x="6737" y="44634"/>
                  </a:lnTo>
                  <a:lnTo>
                    <a:pt x="6784" y="44399"/>
                  </a:lnTo>
                  <a:lnTo>
                    <a:pt x="10891" y="45327"/>
                  </a:lnTo>
                  <a:lnTo>
                    <a:pt x="11270" y="43242"/>
                  </a:lnTo>
                  <a:lnTo>
                    <a:pt x="11549" y="40102"/>
                  </a:lnTo>
                  <a:lnTo>
                    <a:pt x="11792" y="38315"/>
                  </a:lnTo>
                  <a:lnTo>
                    <a:pt x="11981" y="37306"/>
                  </a:lnTo>
                  <a:lnTo>
                    <a:pt x="12185" y="36396"/>
                  </a:lnTo>
                  <a:lnTo>
                    <a:pt x="12421" y="35493"/>
                  </a:lnTo>
                  <a:lnTo>
                    <a:pt x="12718" y="34511"/>
                  </a:lnTo>
                  <a:lnTo>
                    <a:pt x="13054" y="33540"/>
                  </a:lnTo>
                  <a:lnTo>
                    <a:pt x="13423" y="32584"/>
                  </a:lnTo>
                  <a:lnTo>
                    <a:pt x="13830" y="31644"/>
                  </a:lnTo>
                  <a:lnTo>
                    <a:pt x="14274" y="30718"/>
                  </a:lnTo>
                  <a:lnTo>
                    <a:pt x="14708" y="29892"/>
                  </a:lnTo>
                  <a:lnTo>
                    <a:pt x="15217" y="29002"/>
                  </a:lnTo>
                  <a:lnTo>
                    <a:pt x="15560" y="28446"/>
                  </a:lnTo>
                  <a:lnTo>
                    <a:pt x="15863" y="27976"/>
                  </a:lnTo>
                  <a:lnTo>
                    <a:pt x="16228" y="27437"/>
                  </a:lnTo>
                  <a:lnTo>
                    <a:pt x="16578" y="26863"/>
                  </a:lnTo>
                  <a:lnTo>
                    <a:pt x="24443" y="21025"/>
                  </a:lnTo>
                  <a:lnTo>
                    <a:pt x="26828" y="19255"/>
                  </a:lnTo>
                  <a:lnTo>
                    <a:pt x="32627" y="14950"/>
                  </a:lnTo>
                  <a:lnTo>
                    <a:pt x="35463" y="18760"/>
                  </a:lnTo>
                  <a:lnTo>
                    <a:pt x="36097" y="19496"/>
                  </a:lnTo>
                  <a:lnTo>
                    <a:pt x="36336" y="19771"/>
                  </a:lnTo>
                  <a:lnTo>
                    <a:pt x="37197" y="20928"/>
                  </a:lnTo>
                  <a:lnTo>
                    <a:pt x="39780" y="24391"/>
                  </a:lnTo>
                  <a:lnTo>
                    <a:pt x="42791" y="28430"/>
                  </a:lnTo>
                  <a:lnTo>
                    <a:pt x="43842" y="29840"/>
                  </a:lnTo>
                  <a:lnTo>
                    <a:pt x="44700" y="30970"/>
                  </a:lnTo>
                  <a:lnTo>
                    <a:pt x="46522" y="33368"/>
                  </a:lnTo>
                  <a:lnTo>
                    <a:pt x="47526" y="34690"/>
                  </a:lnTo>
                  <a:lnTo>
                    <a:pt x="49632" y="37462"/>
                  </a:lnTo>
                  <a:lnTo>
                    <a:pt x="55777" y="45552"/>
                  </a:lnTo>
                  <a:lnTo>
                    <a:pt x="59237" y="45340"/>
                  </a:lnTo>
                  <a:lnTo>
                    <a:pt x="59474" y="45373"/>
                  </a:lnTo>
                  <a:lnTo>
                    <a:pt x="62042" y="45722"/>
                  </a:lnTo>
                  <a:lnTo>
                    <a:pt x="64748" y="46088"/>
                  </a:lnTo>
                  <a:lnTo>
                    <a:pt x="67578" y="46477"/>
                  </a:lnTo>
                  <a:lnTo>
                    <a:pt x="71855" y="47059"/>
                  </a:lnTo>
                  <a:lnTo>
                    <a:pt x="73840" y="47330"/>
                  </a:lnTo>
                  <a:lnTo>
                    <a:pt x="74307" y="47393"/>
                  </a:lnTo>
                  <a:lnTo>
                    <a:pt x="79361" y="48081"/>
                  </a:lnTo>
                  <a:lnTo>
                    <a:pt x="80279" y="48207"/>
                  </a:lnTo>
                  <a:lnTo>
                    <a:pt x="80910" y="48293"/>
                  </a:lnTo>
                  <a:lnTo>
                    <a:pt x="85309" y="48892"/>
                  </a:lnTo>
                  <a:lnTo>
                    <a:pt x="86223" y="49003"/>
                  </a:lnTo>
                  <a:lnTo>
                    <a:pt x="87063" y="49105"/>
                  </a:lnTo>
                  <a:lnTo>
                    <a:pt x="88092" y="48922"/>
                  </a:lnTo>
                  <a:lnTo>
                    <a:pt x="88340" y="48879"/>
                  </a:lnTo>
                  <a:lnTo>
                    <a:pt x="88533" y="48905"/>
                  </a:lnTo>
                  <a:lnTo>
                    <a:pt x="90835" y="49216"/>
                  </a:lnTo>
                  <a:lnTo>
                    <a:pt x="91330" y="49283"/>
                  </a:lnTo>
                  <a:lnTo>
                    <a:pt x="93234" y="49541"/>
                  </a:lnTo>
                  <a:lnTo>
                    <a:pt x="94895" y="49765"/>
                  </a:lnTo>
                  <a:lnTo>
                    <a:pt x="95673" y="49870"/>
                  </a:lnTo>
                  <a:lnTo>
                    <a:pt x="96754" y="50017"/>
                  </a:lnTo>
                  <a:lnTo>
                    <a:pt x="99971" y="50452"/>
                  </a:lnTo>
                  <a:lnTo>
                    <a:pt x="100670" y="50546"/>
                  </a:lnTo>
                  <a:lnTo>
                    <a:pt x="102934" y="50853"/>
                  </a:lnTo>
                  <a:lnTo>
                    <a:pt x="105305" y="51173"/>
                  </a:lnTo>
                  <a:lnTo>
                    <a:pt x="106410" y="51323"/>
                  </a:lnTo>
                  <a:lnTo>
                    <a:pt x="106995" y="50630"/>
                  </a:lnTo>
                  <a:lnTo>
                    <a:pt x="109773" y="48127"/>
                  </a:lnTo>
                  <a:lnTo>
                    <a:pt x="112892" y="46161"/>
                  </a:lnTo>
                  <a:lnTo>
                    <a:pt x="112040" y="44596"/>
                  </a:lnTo>
                  <a:lnTo>
                    <a:pt x="111587" y="43870"/>
                  </a:lnTo>
                  <a:lnTo>
                    <a:pt x="112416" y="43184"/>
                  </a:lnTo>
                  <a:lnTo>
                    <a:pt x="112645" y="42526"/>
                  </a:lnTo>
                  <a:lnTo>
                    <a:pt x="112596" y="41712"/>
                  </a:lnTo>
                  <a:lnTo>
                    <a:pt x="112324" y="40404"/>
                  </a:lnTo>
                  <a:lnTo>
                    <a:pt x="111510" y="38331"/>
                  </a:lnTo>
                  <a:lnTo>
                    <a:pt x="110696" y="36012"/>
                  </a:lnTo>
                  <a:lnTo>
                    <a:pt x="110301" y="33742"/>
                  </a:lnTo>
                  <a:lnTo>
                    <a:pt x="109660" y="30164"/>
                  </a:lnTo>
                  <a:lnTo>
                    <a:pt x="109289" y="27079"/>
                  </a:lnTo>
                  <a:lnTo>
                    <a:pt x="108895" y="23995"/>
                  </a:lnTo>
                  <a:lnTo>
                    <a:pt x="108698" y="23223"/>
                  </a:lnTo>
                  <a:lnTo>
                    <a:pt x="108009" y="20514"/>
                  </a:lnTo>
                  <a:lnTo>
                    <a:pt x="104986" y="14013"/>
                  </a:lnTo>
                  <a:lnTo>
                    <a:pt x="103036" y="8821"/>
                  </a:lnTo>
                  <a:lnTo>
                    <a:pt x="103824" y="8989"/>
                  </a:lnTo>
                  <a:lnTo>
                    <a:pt x="105683" y="9277"/>
                  </a:lnTo>
                  <a:lnTo>
                    <a:pt x="105280" y="8113"/>
                  </a:lnTo>
                  <a:lnTo>
                    <a:pt x="105008" y="7213"/>
                  </a:lnTo>
                  <a:lnTo>
                    <a:pt x="104926" y="6519"/>
                  </a:lnTo>
                  <a:lnTo>
                    <a:pt x="105170" y="6269"/>
                  </a:lnTo>
                  <a:lnTo>
                    <a:pt x="105340" y="6075"/>
                  </a:lnTo>
                  <a:lnTo>
                    <a:pt x="105591" y="5784"/>
                  </a:lnTo>
                  <a:lnTo>
                    <a:pt x="105920" y="5367"/>
                  </a:lnTo>
                  <a:lnTo>
                    <a:pt x="106220" y="4936"/>
                  </a:lnTo>
                  <a:lnTo>
                    <a:pt x="106448" y="4351"/>
                  </a:lnTo>
                  <a:lnTo>
                    <a:pt x="106525" y="3924"/>
                  </a:lnTo>
                  <a:lnTo>
                    <a:pt x="106696" y="3543"/>
                  </a:lnTo>
                  <a:lnTo>
                    <a:pt x="106903" y="3182"/>
                  </a:lnTo>
                  <a:lnTo>
                    <a:pt x="107026" y="2894"/>
                  </a:lnTo>
                  <a:lnTo>
                    <a:pt x="107288" y="2561"/>
                  </a:lnTo>
                  <a:lnTo>
                    <a:pt x="107414" y="2129"/>
                  </a:lnTo>
                  <a:lnTo>
                    <a:pt x="107577" y="1306"/>
                  </a:lnTo>
                  <a:lnTo>
                    <a:pt x="107653" y="994"/>
                  </a:lnTo>
                  <a:lnTo>
                    <a:pt x="107721" y="678"/>
                  </a:lnTo>
                  <a:lnTo>
                    <a:pt x="108115" y="0"/>
                  </a:lnTo>
                  <a:lnTo>
                    <a:pt x="109346" y="206"/>
                  </a:lnTo>
                  <a:lnTo>
                    <a:pt x="111263" y="500"/>
                  </a:lnTo>
                  <a:lnTo>
                    <a:pt x="113617" y="860"/>
                  </a:lnTo>
                  <a:lnTo>
                    <a:pt x="114227" y="953"/>
                  </a:lnTo>
                  <a:lnTo>
                    <a:pt x="118398" y="1588"/>
                  </a:lnTo>
                  <a:lnTo>
                    <a:pt x="119948" y="1828"/>
                  </a:lnTo>
                  <a:lnTo>
                    <a:pt x="121091" y="2002"/>
                  </a:lnTo>
                  <a:lnTo>
                    <a:pt x="127203" y="2938"/>
                  </a:lnTo>
                  <a:lnTo>
                    <a:pt x="132939" y="3815"/>
                  </a:lnTo>
                  <a:lnTo>
                    <a:pt x="135503" y="4207"/>
                  </a:lnTo>
                  <a:lnTo>
                    <a:pt x="140083" y="4907"/>
                  </a:lnTo>
                  <a:lnTo>
                    <a:pt x="140742" y="5006"/>
                  </a:lnTo>
                  <a:lnTo>
                    <a:pt x="142670" y="5302"/>
                  </a:lnTo>
                  <a:lnTo>
                    <a:pt x="146779" y="5929"/>
                  </a:lnTo>
                  <a:lnTo>
                    <a:pt x="148969" y="6264"/>
                  </a:lnTo>
                  <a:lnTo>
                    <a:pt x="151214" y="6607"/>
                  </a:lnTo>
                  <a:lnTo>
                    <a:pt x="154312" y="7080"/>
                  </a:lnTo>
                  <a:lnTo>
                    <a:pt x="157146" y="7513"/>
                  </a:lnTo>
                  <a:lnTo>
                    <a:pt x="161145" y="8124"/>
                  </a:lnTo>
                  <a:lnTo>
                    <a:pt x="166047" y="8873"/>
                  </a:lnTo>
                  <a:lnTo>
                    <a:pt x="169542" y="9407"/>
                  </a:lnTo>
                  <a:lnTo>
                    <a:pt x="171463" y="9700"/>
                  </a:lnTo>
                  <a:lnTo>
                    <a:pt x="172459" y="9845"/>
                  </a:lnTo>
                  <a:lnTo>
                    <a:pt x="171503" y="19250"/>
                  </a:lnTo>
                  <a:lnTo>
                    <a:pt x="171034" y="23861"/>
                  </a:lnTo>
                  <a:lnTo>
                    <a:pt x="170785" y="26446"/>
                  </a:lnTo>
                  <a:lnTo>
                    <a:pt x="170399" y="30497"/>
                  </a:lnTo>
                  <a:lnTo>
                    <a:pt x="169952" y="35176"/>
                  </a:lnTo>
                  <a:lnTo>
                    <a:pt x="169510" y="39805"/>
                  </a:lnTo>
                  <a:lnTo>
                    <a:pt x="169408" y="40872"/>
                  </a:lnTo>
                  <a:lnTo>
                    <a:pt x="169077" y="44309"/>
                  </a:lnTo>
                  <a:lnTo>
                    <a:pt x="168870" y="46493"/>
                  </a:lnTo>
                  <a:lnTo>
                    <a:pt x="168417" y="51228"/>
                  </a:lnTo>
                  <a:lnTo>
                    <a:pt x="168035" y="54733"/>
                  </a:lnTo>
                  <a:lnTo>
                    <a:pt x="168470" y="54787"/>
                  </a:lnTo>
                  <a:lnTo>
                    <a:pt x="168888" y="54919"/>
                  </a:lnTo>
                  <a:lnTo>
                    <a:pt x="169274" y="55124"/>
                  </a:lnTo>
                  <a:lnTo>
                    <a:pt x="169619" y="55393"/>
                  </a:lnTo>
                  <a:lnTo>
                    <a:pt x="169736" y="55699"/>
                  </a:lnTo>
                  <a:lnTo>
                    <a:pt x="169948" y="56207"/>
                  </a:lnTo>
                  <a:lnTo>
                    <a:pt x="170206" y="56743"/>
                  </a:lnTo>
                  <a:lnTo>
                    <a:pt x="170491" y="57266"/>
                  </a:lnTo>
                  <a:lnTo>
                    <a:pt x="170802" y="57771"/>
                  </a:lnTo>
                  <a:lnTo>
                    <a:pt x="171137" y="58264"/>
                  </a:lnTo>
                  <a:lnTo>
                    <a:pt x="171542" y="58841"/>
                  </a:lnTo>
                  <a:lnTo>
                    <a:pt x="171869" y="59254"/>
                  </a:lnTo>
                  <a:lnTo>
                    <a:pt x="172025" y="59433"/>
                  </a:lnTo>
                  <a:lnTo>
                    <a:pt x="172333" y="59778"/>
                  </a:lnTo>
                  <a:lnTo>
                    <a:pt x="172708" y="60149"/>
                  </a:lnTo>
                  <a:lnTo>
                    <a:pt x="173236" y="60612"/>
                  </a:lnTo>
                  <a:lnTo>
                    <a:pt x="173652" y="60935"/>
                  </a:lnTo>
                  <a:lnTo>
                    <a:pt x="174084" y="61237"/>
                  </a:lnTo>
                  <a:lnTo>
                    <a:pt x="174667" y="61594"/>
                  </a:lnTo>
                  <a:lnTo>
                    <a:pt x="174991" y="61770"/>
                  </a:lnTo>
                  <a:lnTo>
                    <a:pt x="175464" y="62000"/>
                  </a:lnTo>
                  <a:lnTo>
                    <a:pt x="175949" y="62205"/>
                  </a:lnTo>
                  <a:lnTo>
                    <a:pt x="176444" y="62386"/>
                  </a:lnTo>
                  <a:lnTo>
                    <a:pt x="176775" y="62384"/>
                  </a:lnTo>
                  <a:lnTo>
                    <a:pt x="177839" y="62450"/>
                  </a:lnTo>
                  <a:lnTo>
                    <a:pt x="179367" y="62748"/>
                  </a:lnTo>
                  <a:lnTo>
                    <a:pt x="180352" y="63078"/>
                  </a:lnTo>
                  <a:lnTo>
                    <a:pt x="181752" y="63758"/>
                  </a:lnTo>
                  <a:lnTo>
                    <a:pt x="182192" y="64032"/>
                  </a:lnTo>
                  <a:lnTo>
                    <a:pt x="182619" y="64328"/>
                  </a:lnTo>
                  <a:lnTo>
                    <a:pt x="183029" y="64646"/>
                  </a:lnTo>
                  <a:lnTo>
                    <a:pt x="183420" y="64985"/>
                  </a:lnTo>
                  <a:lnTo>
                    <a:pt x="183700" y="65249"/>
                  </a:lnTo>
                  <a:lnTo>
                    <a:pt x="184079" y="65548"/>
                  </a:lnTo>
                  <a:lnTo>
                    <a:pt x="184469" y="65829"/>
                  </a:lnTo>
                  <a:lnTo>
                    <a:pt x="184875" y="66089"/>
                  </a:lnTo>
                  <a:lnTo>
                    <a:pt x="185294" y="66328"/>
                  </a:lnTo>
                  <a:lnTo>
                    <a:pt x="185724" y="66545"/>
                  </a:lnTo>
                  <a:lnTo>
                    <a:pt x="186164" y="66738"/>
                  </a:lnTo>
                  <a:lnTo>
                    <a:pt x="186614" y="66909"/>
                  </a:lnTo>
                  <a:lnTo>
                    <a:pt x="187072" y="67057"/>
                  </a:lnTo>
                  <a:lnTo>
                    <a:pt x="187359" y="67134"/>
                  </a:lnTo>
                  <a:lnTo>
                    <a:pt x="187538" y="67181"/>
                  </a:lnTo>
                  <a:lnTo>
                    <a:pt x="188009" y="67280"/>
                  </a:lnTo>
                  <a:lnTo>
                    <a:pt x="188485" y="67355"/>
                  </a:lnTo>
                  <a:lnTo>
                    <a:pt x="188964" y="67404"/>
                  </a:lnTo>
                  <a:lnTo>
                    <a:pt x="189444" y="67429"/>
                  </a:lnTo>
                  <a:lnTo>
                    <a:pt x="189926" y="67428"/>
                  </a:lnTo>
                  <a:lnTo>
                    <a:pt x="190407" y="67403"/>
                  </a:lnTo>
                  <a:lnTo>
                    <a:pt x="191677" y="67255"/>
                  </a:lnTo>
                  <a:lnTo>
                    <a:pt x="191935" y="67214"/>
                  </a:lnTo>
                  <a:lnTo>
                    <a:pt x="192295" y="67139"/>
                  </a:lnTo>
                  <a:lnTo>
                    <a:pt x="192699" y="67028"/>
                  </a:lnTo>
                  <a:lnTo>
                    <a:pt x="193094" y="66888"/>
                  </a:lnTo>
                  <a:lnTo>
                    <a:pt x="193384" y="66765"/>
                  </a:lnTo>
                  <a:lnTo>
                    <a:pt x="193667" y="66627"/>
                  </a:lnTo>
                  <a:lnTo>
                    <a:pt x="194033" y="66421"/>
                  </a:lnTo>
                  <a:lnTo>
                    <a:pt x="194297" y="66250"/>
                  </a:lnTo>
                  <a:lnTo>
                    <a:pt x="194635" y="66001"/>
                  </a:lnTo>
                  <a:lnTo>
                    <a:pt x="194955" y="65730"/>
                  </a:lnTo>
                  <a:lnTo>
                    <a:pt x="195182" y="65512"/>
                  </a:lnTo>
                  <a:lnTo>
                    <a:pt x="195398" y="65282"/>
                  </a:lnTo>
                  <a:lnTo>
                    <a:pt x="195667" y="64959"/>
                  </a:lnTo>
                  <a:lnTo>
                    <a:pt x="195854" y="64705"/>
                  </a:lnTo>
                  <a:lnTo>
                    <a:pt x="196082" y="64352"/>
                  </a:lnTo>
                  <a:lnTo>
                    <a:pt x="196425" y="63908"/>
                  </a:lnTo>
                  <a:lnTo>
                    <a:pt x="196570" y="63833"/>
                  </a:lnTo>
                  <a:lnTo>
                    <a:pt x="196708" y="63792"/>
                  </a:lnTo>
                  <a:lnTo>
                    <a:pt x="196907" y="63765"/>
                  </a:lnTo>
                  <a:lnTo>
                    <a:pt x="198448" y="63975"/>
                  </a:lnTo>
                  <a:lnTo>
                    <a:pt x="199462" y="64113"/>
                  </a:lnTo>
                  <a:lnTo>
                    <a:pt x="200827" y="64300"/>
                  </a:lnTo>
                  <a:lnTo>
                    <a:pt x="201347" y="64370"/>
                  </a:lnTo>
                  <a:lnTo>
                    <a:pt x="205777" y="64974"/>
                  </a:lnTo>
                  <a:lnTo>
                    <a:pt x="209487" y="65478"/>
                  </a:lnTo>
                  <a:lnTo>
                    <a:pt x="212920" y="65943"/>
                  </a:lnTo>
                  <a:lnTo>
                    <a:pt x="215989" y="66359"/>
                  </a:lnTo>
                  <a:lnTo>
                    <a:pt x="218867" y="66750"/>
                  </a:lnTo>
                  <a:lnTo>
                    <a:pt x="218551" y="69111"/>
                  </a:lnTo>
                  <a:lnTo>
                    <a:pt x="218522" y="69327"/>
                  </a:lnTo>
                  <a:lnTo>
                    <a:pt x="218364" y="70510"/>
                  </a:lnTo>
                  <a:lnTo>
                    <a:pt x="218202" y="71722"/>
                  </a:lnTo>
                  <a:lnTo>
                    <a:pt x="218041" y="72926"/>
                  </a:lnTo>
                  <a:lnTo>
                    <a:pt x="217882" y="74109"/>
                  </a:lnTo>
                  <a:lnTo>
                    <a:pt x="217657" y="75789"/>
                  </a:lnTo>
                  <a:lnTo>
                    <a:pt x="217586" y="76315"/>
                  </a:lnTo>
                  <a:lnTo>
                    <a:pt x="217173" y="79339"/>
                  </a:lnTo>
                  <a:lnTo>
                    <a:pt x="216956" y="80940"/>
                  </a:lnTo>
                  <a:lnTo>
                    <a:pt x="216761" y="82363"/>
                  </a:lnTo>
                  <a:lnTo>
                    <a:pt x="216353" y="85357"/>
                  </a:lnTo>
                  <a:lnTo>
                    <a:pt x="216001" y="88002"/>
                  </a:lnTo>
                  <a:lnTo>
                    <a:pt x="215979" y="88166"/>
                  </a:lnTo>
                  <a:lnTo>
                    <a:pt x="215585" y="91117"/>
                  </a:lnTo>
                  <a:lnTo>
                    <a:pt x="215333" y="93012"/>
                  </a:lnTo>
                  <a:lnTo>
                    <a:pt x="215051" y="95120"/>
                  </a:lnTo>
                  <a:lnTo>
                    <a:pt x="214975" y="95691"/>
                  </a:lnTo>
                  <a:lnTo>
                    <a:pt x="214699" y="97762"/>
                  </a:lnTo>
                  <a:lnTo>
                    <a:pt x="213950" y="103355"/>
                  </a:lnTo>
                  <a:lnTo>
                    <a:pt x="213734" y="104967"/>
                  </a:lnTo>
                  <a:lnTo>
                    <a:pt x="213227" y="108747"/>
                  </a:lnTo>
                  <a:lnTo>
                    <a:pt x="212584" y="113543"/>
                  </a:lnTo>
                  <a:lnTo>
                    <a:pt x="212409" y="114870"/>
                  </a:lnTo>
                  <a:lnTo>
                    <a:pt x="211879" y="118796"/>
                  </a:lnTo>
                  <a:lnTo>
                    <a:pt x="211290" y="123185"/>
                  </a:lnTo>
                  <a:lnTo>
                    <a:pt x="213847" y="123530"/>
                  </a:lnTo>
                  <a:lnTo>
                    <a:pt x="215908" y="123808"/>
                  </a:lnTo>
                  <a:lnTo>
                    <a:pt x="218793" y="124198"/>
                  </a:lnTo>
                  <a:lnTo>
                    <a:pt x="219341" y="124272"/>
                  </a:lnTo>
                  <a:lnTo>
                    <a:pt x="220325" y="124404"/>
                  </a:lnTo>
                  <a:lnTo>
                    <a:pt x="222076" y="124641"/>
                  </a:lnTo>
                  <a:lnTo>
                    <a:pt x="225434" y="125094"/>
                  </a:lnTo>
                  <a:lnTo>
                    <a:pt x="227397" y="125360"/>
                  </a:lnTo>
                  <a:lnTo>
                    <a:pt x="228749" y="125542"/>
                  </a:lnTo>
                  <a:lnTo>
                    <a:pt x="232235" y="126012"/>
                  </a:lnTo>
                  <a:lnTo>
                    <a:pt x="235182" y="126411"/>
                  </a:lnTo>
                  <a:lnTo>
                    <a:pt x="235808" y="126494"/>
                  </a:lnTo>
                  <a:lnTo>
                    <a:pt x="237858" y="126769"/>
                  </a:lnTo>
                  <a:lnTo>
                    <a:pt x="239363" y="126972"/>
                  </a:lnTo>
                  <a:lnTo>
                    <a:pt x="241641" y="127305"/>
                  </a:lnTo>
                  <a:lnTo>
                    <a:pt x="243056" y="127472"/>
                  </a:lnTo>
                  <a:lnTo>
                    <a:pt x="245558" y="127810"/>
                  </a:lnTo>
                  <a:lnTo>
                    <a:pt x="245955" y="127863"/>
                  </a:lnTo>
                  <a:lnTo>
                    <a:pt x="247602" y="128105"/>
                  </a:lnTo>
                  <a:lnTo>
                    <a:pt x="248573" y="128216"/>
                  </a:lnTo>
                  <a:lnTo>
                    <a:pt x="250865" y="128525"/>
                  </a:lnTo>
                  <a:lnTo>
                    <a:pt x="252717" y="128776"/>
                  </a:lnTo>
                  <a:lnTo>
                    <a:pt x="254578" y="129026"/>
                  </a:lnTo>
                  <a:lnTo>
                    <a:pt x="255596" y="129164"/>
                  </a:lnTo>
                  <a:lnTo>
                    <a:pt x="257304" y="129394"/>
                  </a:lnTo>
                  <a:lnTo>
                    <a:pt x="258705" y="129583"/>
                  </a:lnTo>
                  <a:lnTo>
                    <a:pt x="260006" y="129758"/>
                  </a:lnTo>
                  <a:lnTo>
                    <a:pt x="262332" y="130072"/>
                  </a:lnTo>
                  <a:lnTo>
                    <a:pt x="262973" y="130067"/>
                  </a:lnTo>
                  <a:lnTo>
                    <a:pt x="265735" y="130046"/>
                  </a:lnTo>
                  <a:lnTo>
                    <a:pt x="265268" y="133434"/>
                  </a:lnTo>
                  <a:lnTo>
                    <a:pt x="265097" y="134655"/>
                  </a:lnTo>
                  <a:lnTo>
                    <a:pt x="264935" y="135835"/>
                  </a:lnTo>
                  <a:lnTo>
                    <a:pt x="264527" y="138771"/>
                  </a:lnTo>
                  <a:lnTo>
                    <a:pt x="264318" y="140271"/>
                  </a:lnTo>
                  <a:lnTo>
                    <a:pt x="264081" y="141975"/>
                  </a:lnTo>
                  <a:lnTo>
                    <a:pt x="263720" y="144570"/>
                  </a:lnTo>
                  <a:lnTo>
                    <a:pt x="263606" y="145389"/>
                  </a:lnTo>
                  <a:lnTo>
                    <a:pt x="263127" y="148829"/>
                  </a:lnTo>
                  <a:lnTo>
                    <a:pt x="263055" y="149352"/>
                  </a:lnTo>
                  <a:lnTo>
                    <a:pt x="262539" y="153058"/>
                  </a:lnTo>
                  <a:lnTo>
                    <a:pt x="262290" y="154853"/>
                  </a:lnTo>
                  <a:lnTo>
                    <a:pt x="261969" y="157154"/>
                  </a:lnTo>
                  <a:lnTo>
                    <a:pt x="261922" y="157489"/>
                  </a:lnTo>
                  <a:lnTo>
                    <a:pt x="261752" y="158712"/>
                  </a:lnTo>
                  <a:lnTo>
                    <a:pt x="261725" y="159731"/>
                  </a:lnTo>
                  <a:lnTo>
                    <a:pt x="261708" y="160278"/>
                  </a:lnTo>
                  <a:lnTo>
                    <a:pt x="261607" y="161040"/>
                  </a:lnTo>
                  <a:lnTo>
                    <a:pt x="261345" y="163008"/>
                  </a:lnTo>
                  <a:lnTo>
                    <a:pt x="261011" y="165477"/>
                  </a:lnTo>
                  <a:lnTo>
                    <a:pt x="260873" y="166513"/>
                  </a:lnTo>
                  <a:lnTo>
                    <a:pt x="260859" y="166661"/>
                  </a:lnTo>
                  <a:lnTo>
                    <a:pt x="260765" y="167365"/>
                  </a:lnTo>
                  <a:lnTo>
                    <a:pt x="260401" y="170108"/>
                  </a:lnTo>
                  <a:lnTo>
                    <a:pt x="259714" y="175296"/>
                  </a:lnTo>
                  <a:lnTo>
                    <a:pt x="259136" y="179662"/>
                  </a:lnTo>
                  <a:lnTo>
                    <a:pt x="258979" y="180847"/>
                  </a:lnTo>
                  <a:lnTo>
                    <a:pt x="258835" y="181933"/>
                  </a:lnTo>
                  <a:lnTo>
                    <a:pt x="258515" y="184353"/>
                  </a:lnTo>
                  <a:lnTo>
                    <a:pt x="258219" y="186577"/>
                  </a:lnTo>
                  <a:lnTo>
                    <a:pt x="257850" y="188915"/>
                  </a:lnTo>
                  <a:lnTo>
                    <a:pt x="257814" y="189127"/>
                  </a:lnTo>
                  <a:lnTo>
                    <a:pt x="257050" y="194808"/>
                  </a:lnTo>
                  <a:lnTo>
                    <a:pt x="256753" y="196994"/>
                  </a:lnTo>
                  <a:lnTo>
                    <a:pt x="256687" y="197503"/>
                  </a:lnTo>
                  <a:lnTo>
                    <a:pt x="256423" y="199237"/>
                  </a:lnTo>
                  <a:lnTo>
                    <a:pt x="256088" y="201465"/>
                  </a:lnTo>
                  <a:lnTo>
                    <a:pt x="255858" y="202943"/>
                  </a:lnTo>
                  <a:lnTo>
                    <a:pt x="255680" y="204167"/>
                  </a:lnTo>
                  <a:lnTo>
                    <a:pt x="255480" y="205525"/>
                  </a:lnTo>
                  <a:lnTo>
                    <a:pt x="255452" y="205716"/>
                  </a:lnTo>
                  <a:lnTo>
                    <a:pt x="255173" y="207279"/>
                  </a:lnTo>
                  <a:lnTo>
                    <a:pt x="255156" y="207428"/>
                  </a:lnTo>
                  <a:lnTo>
                    <a:pt x="255114" y="207919"/>
                  </a:lnTo>
                  <a:lnTo>
                    <a:pt x="255107" y="208205"/>
                  </a:lnTo>
                  <a:lnTo>
                    <a:pt x="255117" y="208521"/>
                  </a:lnTo>
                  <a:lnTo>
                    <a:pt x="255142" y="208816"/>
                  </a:lnTo>
                  <a:lnTo>
                    <a:pt x="255227" y="209363"/>
                  </a:lnTo>
                  <a:lnTo>
                    <a:pt x="255305" y="209693"/>
                  </a:lnTo>
                  <a:lnTo>
                    <a:pt x="255362" y="209911"/>
                  </a:lnTo>
                  <a:lnTo>
                    <a:pt x="255423" y="210201"/>
                  </a:lnTo>
                  <a:lnTo>
                    <a:pt x="255479" y="210568"/>
                  </a:lnTo>
                  <a:lnTo>
                    <a:pt x="255508" y="210811"/>
                  </a:lnTo>
                  <a:lnTo>
                    <a:pt x="255527" y="211107"/>
                  </a:lnTo>
                  <a:lnTo>
                    <a:pt x="255533" y="211403"/>
                  </a:lnTo>
                  <a:lnTo>
                    <a:pt x="255525" y="211699"/>
                  </a:lnTo>
                  <a:lnTo>
                    <a:pt x="255503" y="211995"/>
                  </a:lnTo>
                  <a:lnTo>
                    <a:pt x="255465" y="212302"/>
                  </a:lnTo>
                  <a:lnTo>
                    <a:pt x="255269" y="213522"/>
                  </a:lnTo>
                  <a:lnTo>
                    <a:pt x="254950" y="215499"/>
                  </a:lnTo>
                  <a:lnTo>
                    <a:pt x="254802" y="216413"/>
                  </a:lnTo>
                  <a:lnTo>
                    <a:pt x="254469" y="218582"/>
                  </a:lnTo>
                  <a:lnTo>
                    <a:pt x="254264" y="219923"/>
                  </a:lnTo>
                  <a:lnTo>
                    <a:pt x="254010" y="221577"/>
                  </a:lnTo>
                  <a:lnTo>
                    <a:pt x="253838" y="222696"/>
                  </a:lnTo>
                  <a:lnTo>
                    <a:pt x="253480" y="225031"/>
                  </a:lnTo>
                  <a:lnTo>
                    <a:pt x="253354" y="225803"/>
                  </a:lnTo>
                  <a:lnTo>
                    <a:pt x="253019" y="227851"/>
                  </a:lnTo>
                  <a:lnTo>
                    <a:pt x="252755" y="229465"/>
                  </a:lnTo>
                  <a:lnTo>
                    <a:pt x="252677" y="229930"/>
                  </a:lnTo>
                  <a:lnTo>
                    <a:pt x="252257" y="232500"/>
                  </a:lnTo>
                  <a:lnTo>
                    <a:pt x="252019" y="233957"/>
                  </a:lnTo>
                  <a:lnTo>
                    <a:pt x="251920" y="234562"/>
                  </a:lnTo>
                  <a:lnTo>
                    <a:pt x="251603" y="236495"/>
                  </a:lnTo>
                  <a:lnTo>
                    <a:pt x="251496" y="237147"/>
                  </a:lnTo>
                  <a:lnTo>
                    <a:pt x="251268" y="238541"/>
                  </a:lnTo>
                  <a:lnTo>
                    <a:pt x="251080" y="239724"/>
                  </a:lnTo>
                  <a:lnTo>
                    <a:pt x="250692" y="242166"/>
                  </a:lnTo>
                  <a:lnTo>
                    <a:pt x="250662" y="242350"/>
                  </a:lnTo>
                  <a:lnTo>
                    <a:pt x="250165" y="245466"/>
                  </a:lnTo>
                  <a:lnTo>
                    <a:pt x="249967" y="246714"/>
                  </a:lnTo>
                  <a:lnTo>
                    <a:pt x="249637" y="248756"/>
                  </a:lnTo>
                  <a:lnTo>
                    <a:pt x="249344" y="250582"/>
                  </a:lnTo>
                  <a:lnTo>
                    <a:pt x="249230" y="251275"/>
                  </a:lnTo>
                  <a:lnTo>
                    <a:pt x="248791" y="253987"/>
                  </a:lnTo>
                  <a:lnTo>
                    <a:pt x="248424" y="256257"/>
                  </a:lnTo>
                  <a:lnTo>
                    <a:pt x="248373" y="256587"/>
                  </a:lnTo>
                  <a:lnTo>
                    <a:pt x="247984" y="258984"/>
                  </a:lnTo>
                  <a:lnTo>
                    <a:pt x="247938" y="259263"/>
                  </a:lnTo>
                  <a:lnTo>
                    <a:pt x="247584" y="261454"/>
                  </a:lnTo>
                  <a:lnTo>
                    <a:pt x="247425" y="262441"/>
                  </a:lnTo>
                  <a:lnTo>
                    <a:pt x="246768" y="266503"/>
                  </a:lnTo>
                  <a:lnTo>
                    <a:pt x="246541" y="268180"/>
                  </a:lnTo>
                  <a:lnTo>
                    <a:pt x="246067" y="271707"/>
                  </a:lnTo>
                  <a:lnTo>
                    <a:pt x="245969" y="272459"/>
                  </a:lnTo>
                  <a:lnTo>
                    <a:pt x="245885" y="273062"/>
                  </a:lnTo>
                  <a:lnTo>
                    <a:pt x="245414" y="276578"/>
                  </a:lnTo>
                  <a:lnTo>
                    <a:pt x="244695" y="282301"/>
                  </a:lnTo>
                  <a:lnTo>
                    <a:pt x="244305" y="285407"/>
                  </a:lnTo>
                  <a:lnTo>
                    <a:pt x="240795" y="284847"/>
                  </a:lnTo>
                  <a:lnTo>
                    <a:pt x="238753" y="284522"/>
                  </a:lnTo>
                  <a:lnTo>
                    <a:pt x="233636" y="283707"/>
                  </a:lnTo>
                  <a:lnTo>
                    <a:pt x="233032" y="281610"/>
                  </a:lnTo>
                  <a:lnTo>
                    <a:pt x="232732" y="280568"/>
                  </a:lnTo>
                  <a:lnTo>
                    <a:pt x="232160" y="278581"/>
                  </a:lnTo>
                  <a:lnTo>
                    <a:pt x="230906" y="274220"/>
                  </a:lnTo>
                  <a:lnTo>
                    <a:pt x="230247" y="271937"/>
                  </a:lnTo>
                  <a:lnTo>
                    <a:pt x="229983" y="271020"/>
                  </a:lnTo>
                  <a:lnTo>
                    <a:pt x="228996" y="267592"/>
                  </a:lnTo>
                  <a:lnTo>
                    <a:pt x="227769" y="263331"/>
                  </a:lnTo>
                  <a:lnTo>
                    <a:pt x="227450" y="262215"/>
                  </a:lnTo>
                  <a:lnTo>
                    <a:pt x="226894" y="260291"/>
                  </a:lnTo>
                  <a:lnTo>
                    <a:pt x="226533" y="259035"/>
                  </a:lnTo>
                  <a:lnTo>
                    <a:pt x="226141" y="257675"/>
                  </a:lnTo>
                  <a:lnTo>
                    <a:pt x="225742" y="256290"/>
                  </a:lnTo>
                  <a:lnTo>
                    <a:pt x="225487" y="255406"/>
                  </a:lnTo>
                  <a:lnTo>
                    <a:pt x="225187" y="254362"/>
                  </a:lnTo>
                  <a:lnTo>
                    <a:pt x="224911" y="253398"/>
                  </a:lnTo>
                  <a:lnTo>
                    <a:pt x="224359" y="251487"/>
                  </a:lnTo>
                  <a:lnTo>
                    <a:pt x="223934" y="250013"/>
                  </a:lnTo>
                  <a:lnTo>
                    <a:pt x="223586" y="248805"/>
                  </a:lnTo>
                  <a:lnTo>
                    <a:pt x="222987" y="246724"/>
                  </a:lnTo>
                  <a:lnTo>
                    <a:pt x="222713" y="245770"/>
                  </a:lnTo>
                  <a:lnTo>
                    <a:pt x="222417" y="244741"/>
                  </a:lnTo>
                  <a:lnTo>
                    <a:pt x="222120" y="243715"/>
                  </a:lnTo>
                  <a:lnTo>
                    <a:pt x="221461" y="241422"/>
                  </a:lnTo>
                  <a:lnTo>
                    <a:pt x="221074" y="240075"/>
                  </a:lnTo>
                  <a:lnTo>
                    <a:pt x="220774" y="239038"/>
                  </a:lnTo>
                  <a:lnTo>
                    <a:pt x="220502" y="238091"/>
                  </a:lnTo>
                  <a:lnTo>
                    <a:pt x="219929" y="236098"/>
                  </a:lnTo>
                  <a:lnTo>
                    <a:pt x="219353" y="234098"/>
                  </a:lnTo>
                  <a:lnTo>
                    <a:pt x="218334" y="230558"/>
                  </a:lnTo>
                  <a:lnTo>
                    <a:pt x="218167" y="230031"/>
                  </a:lnTo>
                  <a:lnTo>
                    <a:pt x="218011" y="229619"/>
                  </a:lnTo>
                  <a:lnTo>
                    <a:pt x="217768" y="229098"/>
                  </a:lnTo>
                  <a:lnTo>
                    <a:pt x="217309" y="228109"/>
                  </a:lnTo>
                  <a:lnTo>
                    <a:pt x="216866" y="227155"/>
                  </a:lnTo>
                  <a:lnTo>
                    <a:pt x="216665" y="226722"/>
                  </a:lnTo>
                  <a:lnTo>
                    <a:pt x="216514" y="226428"/>
                  </a:lnTo>
                  <a:lnTo>
                    <a:pt x="216344" y="226160"/>
                  </a:lnTo>
                  <a:lnTo>
                    <a:pt x="215356" y="224716"/>
                  </a:lnTo>
                  <a:lnTo>
                    <a:pt x="215062" y="224285"/>
                  </a:lnTo>
                  <a:lnTo>
                    <a:pt x="214319" y="223198"/>
                  </a:lnTo>
                  <a:lnTo>
                    <a:pt x="214060" y="222890"/>
                  </a:lnTo>
                  <a:lnTo>
                    <a:pt x="213772" y="222625"/>
                  </a:lnTo>
                  <a:lnTo>
                    <a:pt x="212666" y="221686"/>
                  </a:lnTo>
                  <a:lnTo>
                    <a:pt x="212137" y="221237"/>
                  </a:lnTo>
                  <a:lnTo>
                    <a:pt x="211982" y="221083"/>
                  </a:lnTo>
                  <a:lnTo>
                    <a:pt x="210171" y="219475"/>
                  </a:lnTo>
                  <a:lnTo>
                    <a:pt x="209663" y="219036"/>
                  </a:lnTo>
                  <a:lnTo>
                    <a:pt x="209235" y="218599"/>
                  </a:lnTo>
                  <a:lnTo>
                    <a:pt x="208846" y="218128"/>
                  </a:lnTo>
                  <a:lnTo>
                    <a:pt x="208498" y="217625"/>
                  </a:lnTo>
                  <a:lnTo>
                    <a:pt x="208109" y="217144"/>
                  </a:lnTo>
                  <a:lnTo>
                    <a:pt x="207935" y="216886"/>
                  </a:lnTo>
                  <a:lnTo>
                    <a:pt x="207497" y="216225"/>
                  </a:lnTo>
                  <a:lnTo>
                    <a:pt x="207225" y="215789"/>
                  </a:lnTo>
                  <a:lnTo>
                    <a:pt x="207129" y="215614"/>
                  </a:lnTo>
                  <a:lnTo>
                    <a:pt x="206895" y="215064"/>
                  </a:lnTo>
                  <a:lnTo>
                    <a:pt x="206682" y="214510"/>
                  </a:lnTo>
                  <a:lnTo>
                    <a:pt x="206495" y="213944"/>
                  </a:lnTo>
                  <a:lnTo>
                    <a:pt x="206331" y="213371"/>
                  </a:lnTo>
                  <a:lnTo>
                    <a:pt x="206190" y="212794"/>
                  </a:lnTo>
                  <a:lnTo>
                    <a:pt x="206076" y="212210"/>
                  </a:lnTo>
                  <a:lnTo>
                    <a:pt x="205983" y="211622"/>
                  </a:lnTo>
                  <a:lnTo>
                    <a:pt x="205918" y="211030"/>
                  </a:lnTo>
                  <a:lnTo>
                    <a:pt x="205834" y="209827"/>
                  </a:lnTo>
                  <a:lnTo>
                    <a:pt x="205819" y="209572"/>
                  </a:lnTo>
                  <a:lnTo>
                    <a:pt x="205768" y="208623"/>
                  </a:lnTo>
                  <a:lnTo>
                    <a:pt x="205723" y="207568"/>
                  </a:lnTo>
                  <a:lnTo>
                    <a:pt x="205695" y="206561"/>
                  </a:lnTo>
                  <a:lnTo>
                    <a:pt x="202967" y="207562"/>
                  </a:lnTo>
                  <a:lnTo>
                    <a:pt x="202396" y="207772"/>
                  </a:lnTo>
                  <a:close/>
                </a:path>
              </a:pathLst>
            </a:custGeom>
            <a:solidFill>
              <a:srgbClr val="E4702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" name="pg34"/>
            <p:cNvSpPr/>
            <p:nvPr/>
          </p:nvSpPr>
          <p:spPr>
            <a:xfrm>
              <a:off x="2443213" y="4238481"/>
              <a:ext cx="340012" cy="272423"/>
            </a:xfrm>
            <a:custGeom>
              <a:avLst/>
              <a:gdLst/>
              <a:ahLst/>
              <a:cxnLst/>
              <a:rect l="0" t="0" r="0" b="0"/>
              <a:pathLst>
                <a:path w="340012" h="272423">
                  <a:moveTo>
                    <a:pt x="252818" y="253754"/>
                  </a:moveTo>
                  <a:lnTo>
                    <a:pt x="252398" y="253230"/>
                  </a:lnTo>
                  <a:lnTo>
                    <a:pt x="251954" y="252732"/>
                  </a:lnTo>
                  <a:lnTo>
                    <a:pt x="251512" y="252221"/>
                  </a:lnTo>
                  <a:lnTo>
                    <a:pt x="251061" y="251734"/>
                  </a:lnTo>
                  <a:lnTo>
                    <a:pt x="250636" y="251225"/>
                  </a:lnTo>
                  <a:lnTo>
                    <a:pt x="250180" y="250746"/>
                  </a:lnTo>
                  <a:lnTo>
                    <a:pt x="249781" y="250192"/>
                  </a:lnTo>
                  <a:lnTo>
                    <a:pt x="249349" y="249669"/>
                  </a:lnTo>
                  <a:lnTo>
                    <a:pt x="248939" y="249132"/>
                  </a:lnTo>
                  <a:lnTo>
                    <a:pt x="248504" y="248627"/>
                  </a:lnTo>
                  <a:lnTo>
                    <a:pt x="248079" y="248114"/>
                  </a:lnTo>
                  <a:lnTo>
                    <a:pt x="247641" y="247601"/>
                  </a:lnTo>
                  <a:lnTo>
                    <a:pt x="247161" y="247142"/>
                  </a:lnTo>
                  <a:lnTo>
                    <a:pt x="246718" y="246640"/>
                  </a:lnTo>
                  <a:lnTo>
                    <a:pt x="245798" y="245679"/>
                  </a:lnTo>
                  <a:lnTo>
                    <a:pt x="245312" y="245228"/>
                  </a:lnTo>
                  <a:lnTo>
                    <a:pt x="244820" y="244787"/>
                  </a:lnTo>
                  <a:lnTo>
                    <a:pt x="244255" y="244431"/>
                  </a:lnTo>
                  <a:lnTo>
                    <a:pt x="243777" y="243974"/>
                  </a:lnTo>
                  <a:lnTo>
                    <a:pt x="243310" y="243503"/>
                  </a:lnTo>
                  <a:lnTo>
                    <a:pt x="242788" y="243093"/>
                  </a:lnTo>
                  <a:lnTo>
                    <a:pt x="242314" y="242630"/>
                  </a:lnTo>
                  <a:lnTo>
                    <a:pt x="241856" y="242155"/>
                  </a:lnTo>
                  <a:lnTo>
                    <a:pt x="241379" y="241695"/>
                  </a:lnTo>
                  <a:lnTo>
                    <a:pt x="240835" y="241309"/>
                  </a:lnTo>
                  <a:lnTo>
                    <a:pt x="240357" y="240921"/>
                  </a:lnTo>
                  <a:lnTo>
                    <a:pt x="240048" y="240598"/>
                  </a:lnTo>
                  <a:lnTo>
                    <a:pt x="239512" y="240214"/>
                  </a:lnTo>
                  <a:lnTo>
                    <a:pt x="238984" y="239819"/>
                  </a:lnTo>
                  <a:lnTo>
                    <a:pt x="238618" y="239394"/>
                  </a:lnTo>
                  <a:lnTo>
                    <a:pt x="238295" y="239037"/>
                  </a:lnTo>
                  <a:lnTo>
                    <a:pt x="238112" y="239010"/>
                  </a:lnTo>
                  <a:lnTo>
                    <a:pt x="237686" y="238972"/>
                  </a:lnTo>
                  <a:lnTo>
                    <a:pt x="237953" y="238551"/>
                  </a:lnTo>
                  <a:lnTo>
                    <a:pt x="238205" y="238160"/>
                  </a:lnTo>
                  <a:lnTo>
                    <a:pt x="236005" y="236545"/>
                  </a:lnTo>
                  <a:lnTo>
                    <a:pt x="235507" y="235900"/>
                  </a:lnTo>
                  <a:lnTo>
                    <a:pt x="235450" y="235205"/>
                  </a:lnTo>
                  <a:lnTo>
                    <a:pt x="235909" y="234016"/>
                  </a:lnTo>
                  <a:lnTo>
                    <a:pt x="236082" y="233724"/>
                  </a:lnTo>
                  <a:lnTo>
                    <a:pt x="236227" y="233492"/>
                  </a:lnTo>
                  <a:lnTo>
                    <a:pt x="236337" y="233298"/>
                  </a:lnTo>
                  <a:lnTo>
                    <a:pt x="236276" y="232870"/>
                  </a:lnTo>
                  <a:lnTo>
                    <a:pt x="236205" y="231274"/>
                  </a:lnTo>
                  <a:lnTo>
                    <a:pt x="236195" y="230740"/>
                  </a:lnTo>
                  <a:lnTo>
                    <a:pt x="236160" y="230135"/>
                  </a:lnTo>
                  <a:lnTo>
                    <a:pt x="236037" y="229478"/>
                  </a:lnTo>
                  <a:lnTo>
                    <a:pt x="235971" y="228786"/>
                  </a:lnTo>
                  <a:lnTo>
                    <a:pt x="235926" y="228103"/>
                  </a:lnTo>
                  <a:lnTo>
                    <a:pt x="235801" y="226838"/>
                  </a:lnTo>
                  <a:lnTo>
                    <a:pt x="235755" y="226287"/>
                  </a:lnTo>
                  <a:lnTo>
                    <a:pt x="235717" y="225744"/>
                  </a:lnTo>
                  <a:lnTo>
                    <a:pt x="235683" y="225121"/>
                  </a:lnTo>
                  <a:lnTo>
                    <a:pt x="235696" y="224992"/>
                  </a:lnTo>
                  <a:lnTo>
                    <a:pt x="235755" y="224563"/>
                  </a:lnTo>
                  <a:lnTo>
                    <a:pt x="235917" y="224377"/>
                  </a:lnTo>
                  <a:lnTo>
                    <a:pt x="236124" y="224145"/>
                  </a:lnTo>
                  <a:lnTo>
                    <a:pt x="239898" y="223686"/>
                  </a:lnTo>
                  <a:lnTo>
                    <a:pt x="240540" y="223617"/>
                  </a:lnTo>
                  <a:lnTo>
                    <a:pt x="240466" y="222848"/>
                  </a:lnTo>
                  <a:lnTo>
                    <a:pt x="235558" y="223253"/>
                  </a:lnTo>
                  <a:lnTo>
                    <a:pt x="235264" y="223052"/>
                  </a:lnTo>
                  <a:lnTo>
                    <a:pt x="235042" y="222687"/>
                  </a:lnTo>
                  <a:lnTo>
                    <a:pt x="234955" y="222281"/>
                  </a:lnTo>
                  <a:lnTo>
                    <a:pt x="234757" y="221726"/>
                  </a:lnTo>
                  <a:lnTo>
                    <a:pt x="234624" y="221181"/>
                  </a:lnTo>
                  <a:lnTo>
                    <a:pt x="234409" y="220621"/>
                  </a:lnTo>
                  <a:lnTo>
                    <a:pt x="234233" y="220234"/>
                  </a:lnTo>
                  <a:lnTo>
                    <a:pt x="234047" y="219626"/>
                  </a:lnTo>
                  <a:lnTo>
                    <a:pt x="233828" y="219034"/>
                  </a:lnTo>
                  <a:lnTo>
                    <a:pt x="233555" y="218521"/>
                  </a:lnTo>
                  <a:lnTo>
                    <a:pt x="233333" y="217902"/>
                  </a:lnTo>
                  <a:lnTo>
                    <a:pt x="233059" y="217334"/>
                  </a:lnTo>
                  <a:lnTo>
                    <a:pt x="232839" y="216725"/>
                  </a:lnTo>
                  <a:lnTo>
                    <a:pt x="232599" y="216132"/>
                  </a:lnTo>
                  <a:lnTo>
                    <a:pt x="232407" y="215475"/>
                  </a:lnTo>
                  <a:lnTo>
                    <a:pt x="232248" y="214856"/>
                  </a:lnTo>
                  <a:lnTo>
                    <a:pt x="232128" y="214188"/>
                  </a:lnTo>
                  <a:lnTo>
                    <a:pt x="232036" y="213698"/>
                  </a:lnTo>
                  <a:lnTo>
                    <a:pt x="232005" y="213527"/>
                  </a:lnTo>
                  <a:lnTo>
                    <a:pt x="231912" y="212942"/>
                  </a:lnTo>
                  <a:lnTo>
                    <a:pt x="231791" y="212389"/>
                  </a:lnTo>
                  <a:lnTo>
                    <a:pt x="231790" y="211754"/>
                  </a:lnTo>
                  <a:lnTo>
                    <a:pt x="231779" y="211151"/>
                  </a:lnTo>
                  <a:lnTo>
                    <a:pt x="231782" y="210555"/>
                  </a:lnTo>
                  <a:lnTo>
                    <a:pt x="231813" y="209923"/>
                  </a:lnTo>
                  <a:lnTo>
                    <a:pt x="231855" y="209312"/>
                  </a:lnTo>
                  <a:lnTo>
                    <a:pt x="231891" y="208047"/>
                  </a:lnTo>
                  <a:lnTo>
                    <a:pt x="231906" y="207425"/>
                  </a:lnTo>
                  <a:lnTo>
                    <a:pt x="231852" y="206733"/>
                  </a:lnTo>
                  <a:lnTo>
                    <a:pt x="231700" y="206111"/>
                  </a:lnTo>
                  <a:lnTo>
                    <a:pt x="231629" y="205398"/>
                  </a:lnTo>
                  <a:lnTo>
                    <a:pt x="231551" y="204676"/>
                  </a:lnTo>
                  <a:lnTo>
                    <a:pt x="231438" y="203951"/>
                  </a:lnTo>
                  <a:lnTo>
                    <a:pt x="231373" y="203194"/>
                  </a:lnTo>
                  <a:lnTo>
                    <a:pt x="231273" y="203021"/>
                  </a:lnTo>
                  <a:lnTo>
                    <a:pt x="231108" y="202743"/>
                  </a:lnTo>
                  <a:lnTo>
                    <a:pt x="230914" y="202261"/>
                  </a:lnTo>
                  <a:lnTo>
                    <a:pt x="229983" y="201111"/>
                  </a:lnTo>
                  <a:lnTo>
                    <a:pt x="229358" y="200104"/>
                  </a:lnTo>
                  <a:lnTo>
                    <a:pt x="228492" y="199298"/>
                  </a:lnTo>
                  <a:lnTo>
                    <a:pt x="227878" y="199317"/>
                  </a:lnTo>
                  <a:lnTo>
                    <a:pt x="228432" y="198855"/>
                  </a:lnTo>
                  <a:lnTo>
                    <a:pt x="228509" y="198445"/>
                  </a:lnTo>
                  <a:lnTo>
                    <a:pt x="228417" y="197995"/>
                  </a:lnTo>
                  <a:lnTo>
                    <a:pt x="228465" y="197414"/>
                  </a:lnTo>
                  <a:lnTo>
                    <a:pt x="228569" y="197283"/>
                  </a:lnTo>
                  <a:lnTo>
                    <a:pt x="228810" y="197217"/>
                  </a:lnTo>
                  <a:lnTo>
                    <a:pt x="228977" y="197325"/>
                  </a:lnTo>
                  <a:lnTo>
                    <a:pt x="229343" y="197742"/>
                  </a:lnTo>
                  <a:lnTo>
                    <a:pt x="229846" y="198095"/>
                  </a:lnTo>
                  <a:lnTo>
                    <a:pt x="230412" y="198728"/>
                  </a:lnTo>
                  <a:lnTo>
                    <a:pt x="230935" y="198223"/>
                  </a:lnTo>
                  <a:lnTo>
                    <a:pt x="230737" y="197947"/>
                  </a:lnTo>
                  <a:lnTo>
                    <a:pt x="230772" y="197811"/>
                  </a:lnTo>
                  <a:lnTo>
                    <a:pt x="231186" y="197613"/>
                  </a:lnTo>
                  <a:lnTo>
                    <a:pt x="231870" y="197458"/>
                  </a:lnTo>
                  <a:lnTo>
                    <a:pt x="232695" y="197198"/>
                  </a:lnTo>
                  <a:lnTo>
                    <a:pt x="233173" y="197040"/>
                  </a:lnTo>
                  <a:lnTo>
                    <a:pt x="234070" y="196613"/>
                  </a:lnTo>
                  <a:lnTo>
                    <a:pt x="234277" y="196480"/>
                  </a:lnTo>
                  <a:lnTo>
                    <a:pt x="234553" y="196385"/>
                  </a:lnTo>
                  <a:lnTo>
                    <a:pt x="234969" y="195984"/>
                  </a:lnTo>
                  <a:lnTo>
                    <a:pt x="235110" y="195816"/>
                  </a:lnTo>
                  <a:lnTo>
                    <a:pt x="235485" y="194285"/>
                  </a:lnTo>
                  <a:lnTo>
                    <a:pt x="235593" y="194013"/>
                  </a:lnTo>
                  <a:lnTo>
                    <a:pt x="235600" y="192505"/>
                  </a:lnTo>
                  <a:lnTo>
                    <a:pt x="235599" y="192128"/>
                  </a:lnTo>
                  <a:lnTo>
                    <a:pt x="235479" y="191407"/>
                  </a:lnTo>
                  <a:lnTo>
                    <a:pt x="235352" y="190862"/>
                  </a:lnTo>
                  <a:lnTo>
                    <a:pt x="235096" y="190237"/>
                  </a:lnTo>
                  <a:lnTo>
                    <a:pt x="234999" y="189927"/>
                  </a:lnTo>
                  <a:lnTo>
                    <a:pt x="234672" y="189236"/>
                  </a:lnTo>
                  <a:lnTo>
                    <a:pt x="234204" y="188623"/>
                  </a:lnTo>
                  <a:lnTo>
                    <a:pt x="233976" y="188333"/>
                  </a:lnTo>
                  <a:lnTo>
                    <a:pt x="232199" y="185386"/>
                  </a:lnTo>
                  <a:lnTo>
                    <a:pt x="231138" y="184027"/>
                  </a:lnTo>
                  <a:lnTo>
                    <a:pt x="229951" y="182223"/>
                  </a:lnTo>
                  <a:lnTo>
                    <a:pt x="228926" y="180795"/>
                  </a:lnTo>
                  <a:lnTo>
                    <a:pt x="227694" y="179504"/>
                  </a:lnTo>
                  <a:lnTo>
                    <a:pt x="226630" y="178247"/>
                  </a:lnTo>
                  <a:lnTo>
                    <a:pt x="225859" y="177579"/>
                  </a:lnTo>
                  <a:lnTo>
                    <a:pt x="224990" y="176808"/>
                  </a:lnTo>
                  <a:lnTo>
                    <a:pt x="223962" y="175589"/>
                  </a:lnTo>
                  <a:lnTo>
                    <a:pt x="223131" y="174579"/>
                  </a:lnTo>
                  <a:lnTo>
                    <a:pt x="222367" y="173672"/>
                  </a:lnTo>
                  <a:lnTo>
                    <a:pt x="221728" y="173212"/>
                  </a:lnTo>
                  <a:lnTo>
                    <a:pt x="220359" y="171986"/>
                  </a:lnTo>
                  <a:lnTo>
                    <a:pt x="219726" y="171287"/>
                  </a:lnTo>
                  <a:lnTo>
                    <a:pt x="219561" y="171044"/>
                  </a:lnTo>
                  <a:lnTo>
                    <a:pt x="218692" y="170342"/>
                  </a:lnTo>
                  <a:lnTo>
                    <a:pt x="217754" y="169601"/>
                  </a:lnTo>
                  <a:lnTo>
                    <a:pt x="217589" y="169324"/>
                  </a:lnTo>
                  <a:lnTo>
                    <a:pt x="217696" y="169089"/>
                  </a:lnTo>
                  <a:lnTo>
                    <a:pt x="218893" y="168910"/>
                  </a:lnTo>
                  <a:lnTo>
                    <a:pt x="220020" y="168796"/>
                  </a:lnTo>
                  <a:lnTo>
                    <a:pt x="220736" y="168675"/>
                  </a:lnTo>
                  <a:lnTo>
                    <a:pt x="221323" y="168379"/>
                  </a:lnTo>
                  <a:lnTo>
                    <a:pt x="221645" y="166165"/>
                  </a:lnTo>
                  <a:lnTo>
                    <a:pt x="221836" y="165106"/>
                  </a:lnTo>
                  <a:lnTo>
                    <a:pt x="221892" y="164590"/>
                  </a:lnTo>
                  <a:lnTo>
                    <a:pt x="221957" y="164255"/>
                  </a:lnTo>
                  <a:lnTo>
                    <a:pt x="221978" y="163327"/>
                  </a:lnTo>
                  <a:lnTo>
                    <a:pt x="221957" y="162748"/>
                  </a:lnTo>
                  <a:lnTo>
                    <a:pt x="221897" y="162336"/>
                  </a:lnTo>
                  <a:lnTo>
                    <a:pt x="221836" y="161992"/>
                  </a:lnTo>
                  <a:lnTo>
                    <a:pt x="221711" y="161508"/>
                  </a:lnTo>
                  <a:lnTo>
                    <a:pt x="221423" y="160612"/>
                  </a:lnTo>
                  <a:lnTo>
                    <a:pt x="220877" y="159029"/>
                  </a:lnTo>
                  <a:lnTo>
                    <a:pt x="220671" y="159095"/>
                  </a:lnTo>
                  <a:lnTo>
                    <a:pt x="220401" y="158983"/>
                  </a:lnTo>
                  <a:lnTo>
                    <a:pt x="220371" y="158848"/>
                  </a:lnTo>
                  <a:lnTo>
                    <a:pt x="220475" y="158712"/>
                  </a:lnTo>
                  <a:lnTo>
                    <a:pt x="220751" y="158615"/>
                  </a:lnTo>
                  <a:lnTo>
                    <a:pt x="219531" y="155059"/>
                  </a:lnTo>
                  <a:lnTo>
                    <a:pt x="219468" y="154888"/>
                  </a:lnTo>
                  <a:lnTo>
                    <a:pt x="219067" y="154607"/>
                  </a:lnTo>
                  <a:lnTo>
                    <a:pt x="218431" y="154045"/>
                  </a:lnTo>
                  <a:lnTo>
                    <a:pt x="218401" y="153838"/>
                  </a:lnTo>
                  <a:lnTo>
                    <a:pt x="218236" y="153597"/>
                  </a:lnTo>
                  <a:lnTo>
                    <a:pt x="217634" y="153070"/>
                  </a:lnTo>
                  <a:lnTo>
                    <a:pt x="216492" y="152291"/>
                  </a:lnTo>
                  <a:lnTo>
                    <a:pt x="215958" y="151838"/>
                  </a:lnTo>
                  <a:lnTo>
                    <a:pt x="214954" y="150924"/>
                  </a:lnTo>
                  <a:lnTo>
                    <a:pt x="214316" y="150499"/>
                  </a:lnTo>
                  <a:lnTo>
                    <a:pt x="214423" y="150334"/>
                  </a:lnTo>
                  <a:lnTo>
                    <a:pt x="214729" y="150234"/>
                  </a:lnTo>
                  <a:lnTo>
                    <a:pt x="215113" y="149901"/>
                  </a:lnTo>
                  <a:lnTo>
                    <a:pt x="215299" y="149254"/>
                  </a:lnTo>
                  <a:lnTo>
                    <a:pt x="214882" y="149554"/>
                  </a:lnTo>
                  <a:lnTo>
                    <a:pt x="214327" y="149987"/>
                  </a:lnTo>
                  <a:lnTo>
                    <a:pt x="213444" y="149968"/>
                  </a:lnTo>
                  <a:lnTo>
                    <a:pt x="212697" y="149816"/>
                  </a:lnTo>
                  <a:lnTo>
                    <a:pt x="212056" y="149527"/>
                  </a:lnTo>
                  <a:lnTo>
                    <a:pt x="211624" y="148969"/>
                  </a:lnTo>
                  <a:lnTo>
                    <a:pt x="211495" y="148624"/>
                  </a:lnTo>
                  <a:lnTo>
                    <a:pt x="211234" y="148070"/>
                  </a:lnTo>
                  <a:lnTo>
                    <a:pt x="210739" y="147409"/>
                  </a:lnTo>
                  <a:lnTo>
                    <a:pt x="210065" y="146984"/>
                  </a:lnTo>
                  <a:lnTo>
                    <a:pt x="209031" y="145970"/>
                  </a:lnTo>
                  <a:lnTo>
                    <a:pt x="207532" y="144398"/>
                  </a:lnTo>
                  <a:lnTo>
                    <a:pt x="206294" y="143342"/>
                  </a:lnTo>
                  <a:lnTo>
                    <a:pt x="205594" y="142435"/>
                  </a:lnTo>
                  <a:lnTo>
                    <a:pt x="205002" y="141672"/>
                  </a:lnTo>
                  <a:lnTo>
                    <a:pt x="203608" y="140003"/>
                  </a:lnTo>
                  <a:lnTo>
                    <a:pt x="202811" y="138993"/>
                  </a:lnTo>
                  <a:lnTo>
                    <a:pt x="201717" y="137566"/>
                  </a:lnTo>
                  <a:lnTo>
                    <a:pt x="201234" y="137108"/>
                  </a:lnTo>
                  <a:lnTo>
                    <a:pt x="200650" y="136552"/>
                  </a:lnTo>
                  <a:lnTo>
                    <a:pt x="199915" y="135816"/>
                  </a:lnTo>
                  <a:lnTo>
                    <a:pt x="198509" y="134692"/>
                  </a:lnTo>
                  <a:lnTo>
                    <a:pt x="197064" y="133735"/>
                  </a:lnTo>
                  <a:lnTo>
                    <a:pt x="196186" y="133375"/>
                  </a:lnTo>
                  <a:lnTo>
                    <a:pt x="195146" y="132733"/>
                  </a:lnTo>
                  <a:lnTo>
                    <a:pt x="193464" y="131670"/>
                  </a:lnTo>
                  <a:lnTo>
                    <a:pt x="191645" y="130533"/>
                  </a:lnTo>
                  <a:lnTo>
                    <a:pt x="191315" y="130326"/>
                  </a:lnTo>
                  <a:lnTo>
                    <a:pt x="189570" y="129088"/>
                  </a:lnTo>
                  <a:lnTo>
                    <a:pt x="187685" y="128022"/>
                  </a:lnTo>
                  <a:lnTo>
                    <a:pt x="186747" y="127281"/>
                  </a:lnTo>
                  <a:lnTo>
                    <a:pt x="185806" y="126746"/>
                  </a:lnTo>
                  <a:lnTo>
                    <a:pt x="184562" y="125934"/>
                  </a:lnTo>
                  <a:lnTo>
                    <a:pt x="183590" y="125228"/>
                  </a:lnTo>
                  <a:lnTo>
                    <a:pt x="182847" y="124905"/>
                  </a:lnTo>
                  <a:lnTo>
                    <a:pt x="182104" y="124544"/>
                  </a:lnTo>
                  <a:lnTo>
                    <a:pt x="181798" y="124347"/>
                  </a:lnTo>
                  <a:lnTo>
                    <a:pt x="180224" y="123341"/>
                  </a:lnTo>
                  <a:lnTo>
                    <a:pt x="179010" y="122665"/>
                  </a:lnTo>
                  <a:lnTo>
                    <a:pt x="178342" y="122137"/>
                  </a:lnTo>
                  <a:lnTo>
                    <a:pt x="177466" y="121602"/>
                  </a:lnTo>
                  <a:lnTo>
                    <a:pt x="176811" y="121327"/>
                  </a:lnTo>
                  <a:lnTo>
                    <a:pt x="176216" y="121097"/>
                  </a:lnTo>
                  <a:lnTo>
                    <a:pt x="175548" y="120535"/>
                  </a:lnTo>
                  <a:lnTo>
                    <a:pt x="173525" y="119602"/>
                  </a:lnTo>
                  <a:lnTo>
                    <a:pt x="171681" y="118528"/>
                  </a:lnTo>
                  <a:lnTo>
                    <a:pt x="171270" y="118288"/>
                  </a:lnTo>
                  <a:lnTo>
                    <a:pt x="170131" y="117510"/>
                  </a:lnTo>
                  <a:lnTo>
                    <a:pt x="169085" y="117039"/>
                  </a:lnTo>
                  <a:lnTo>
                    <a:pt x="168009" y="116299"/>
                  </a:lnTo>
                  <a:lnTo>
                    <a:pt x="167308" y="115703"/>
                  </a:lnTo>
                  <a:lnTo>
                    <a:pt x="165488" y="114739"/>
                  </a:lnTo>
                  <a:lnTo>
                    <a:pt x="164274" y="114230"/>
                  </a:lnTo>
                  <a:lnTo>
                    <a:pt x="163333" y="113630"/>
                  </a:lnTo>
                  <a:lnTo>
                    <a:pt x="162356" y="113129"/>
                  </a:lnTo>
                  <a:lnTo>
                    <a:pt x="161280" y="112560"/>
                  </a:lnTo>
                  <a:lnTo>
                    <a:pt x="159760" y="111907"/>
                  </a:lnTo>
                  <a:lnTo>
                    <a:pt x="158450" y="111026"/>
                  </a:lnTo>
                  <a:lnTo>
                    <a:pt x="157035" y="110308"/>
                  </a:lnTo>
                  <a:lnTo>
                    <a:pt x="156259" y="109986"/>
                  </a:lnTo>
                  <a:lnTo>
                    <a:pt x="154985" y="109101"/>
                  </a:lnTo>
                  <a:lnTo>
                    <a:pt x="153873" y="108460"/>
                  </a:lnTo>
                  <a:lnTo>
                    <a:pt x="153234" y="108069"/>
                  </a:lnTo>
                  <a:lnTo>
                    <a:pt x="152197" y="107260"/>
                  </a:lnTo>
                  <a:lnTo>
                    <a:pt x="149940" y="106045"/>
                  </a:lnTo>
                  <a:lnTo>
                    <a:pt x="147957" y="104934"/>
                  </a:lnTo>
                  <a:lnTo>
                    <a:pt x="147719" y="104800"/>
                  </a:lnTo>
                  <a:lnTo>
                    <a:pt x="146711" y="104197"/>
                  </a:lnTo>
                  <a:lnTo>
                    <a:pt x="145803" y="103665"/>
                  </a:lnTo>
                  <a:lnTo>
                    <a:pt x="144388" y="102914"/>
                  </a:lnTo>
                  <a:lnTo>
                    <a:pt x="143306" y="102584"/>
                  </a:lnTo>
                  <a:lnTo>
                    <a:pt x="142767" y="102329"/>
                  </a:lnTo>
                  <a:lnTo>
                    <a:pt x="142470" y="101915"/>
                  </a:lnTo>
                  <a:lnTo>
                    <a:pt x="142236" y="101669"/>
                  </a:lnTo>
                  <a:lnTo>
                    <a:pt x="141562" y="101312"/>
                  </a:lnTo>
                  <a:lnTo>
                    <a:pt x="140779" y="101228"/>
                  </a:lnTo>
                  <a:lnTo>
                    <a:pt x="140306" y="101046"/>
                  </a:lnTo>
                  <a:lnTo>
                    <a:pt x="139667" y="100758"/>
                  </a:lnTo>
                  <a:lnTo>
                    <a:pt x="137512" y="99513"/>
                  </a:lnTo>
                  <a:lnTo>
                    <a:pt x="136698" y="99128"/>
                  </a:lnTo>
                  <a:lnTo>
                    <a:pt x="135285" y="98575"/>
                  </a:lnTo>
                  <a:lnTo>
                    <a:pt x="134443" y="98180"/>
                  </a:lnTo>
                  <a:lnTo>
                    <a:pt x="133900" y="98028"/>
                  </a:lnTo>
                  <a:lnTo>
                    <a:pt x="132488" y="97246"/>
                  </a:lnTo>
                  <a:lnTo>
                    <a:pt x="131910" y="97129"/>
                  </a:lnTo>
                  <a:lnTo>
                    <a:pt x="131505" y="96950"/>
                  </a:lnTo>
                  <a:lnTo>
                    <a:pt x="130594" y="96590"/>
                  </a:lnTo>
                  <a:lnTo>
                    <a:pt x="129952" y="96370"/>
                  </a:lnTo>
                  <a:lnTo>
                    <a:pt x="128939" y="95868"/>
                  </a:lnTo>
                  <a:lnTo>
                    <a:pt x="128435" y="95652"/>
                  </a:lnTo>
                  <a:lnTo>
                    <a:pt x="128268" y="95443"/>
                  </a:lnTo>
                  <a:lnTo>
                    <a:pt x="128010" y="94787"/>
                  </a:lnTo>
                  <a:lnTo>
                    <a:pt x="127719" y="94164"/>
                  </a:lnTo>
                  <a:lnTo>
                    <a:pt x="126514" y="93147"/>
                  </a:lnTo>
                  <a:lnTo>
                    <a:pt x="125911" y="92619"/>
                  </a:lnTo>
                  <a:lnTo>
                    <a:pt x="125543" y="92407"/>
                  </a:lnTo>
                  <a:lnTo>
                    <a:pt x="125036" y="92190"/>
                  </a:lnTo>
                  <a:lnTo>
                    <a:pt x="124592" y="91985"/>
                  </a:lnTo>
                  <a:lnTo>
                    <a:pt x="123088" y="90983"/>
                  </a:lnTo>
                  <a:lnTo>
                    <a:pt x="122641" y="90812"/>
                  </a:lnTo>
                  <a:lnTo>
                    <a:pt x="121406" y="90121"/>
                  </a:lnTo>
                  <a:lnTo>
                    <a:pt x="121091" y="90254"/>
                  </a:lnTo>
                  <a:lnTo>
                    <a:pt x="120675" y="90725"/>
                  </a:lnTo>
                  <a:lnTo>
                    <a:pt x="119943" y="89886"/>
                  </a:lnTo>
                  <a:lnTo>
                    <a:pt x="119775" y="89711"/>
                  </a:lnTo>
                  <a:lnTo>
                    <a:pt x="119985" y="89472"/>
                  </a:lnTo>
                  <a:lnTo>
                    <a:pt x="120003" y="88725"/>
                  </a:lnTo>
                  <a:lnTo>
                    <a:pt x="119838" y="88447"/>
                  </a:lnTo>
                  <a:lnTo>
                    <a:pt x="118216" y="87314"/>
                  </a:lnTo>
                  <a:lnTo>
                    <a:pt x="117254" y="86644"/>
                  </a:lnTo>
                  <a:lnTo>
                    <a:pt x="116820" y="86329"/>
                  </a:lnTo>
                  <a:lnTo>
                    <a:pt x="116178" y="86041"/>
                  </a:lnTo>
                  <a:lnTo>
                    <a:pt x="115405" y="85646"/>
                  </a:lnTo>
                  <a:lnTo>
                    <a:pt x="114419" y="85521"/>
                  </a:lnTo>
                  <a:lnTo>
                    <a:pt x="113406" y="85156"/>
                  </a:lnTo>
                  <a:lnTo>
                    <a:pt x="112830" y="84906"/>
                  </a:lnTo>
                  <a:lnTo>
                    <a:pt x="112051" y="84716"/>
                  </a:lnTo>
                  <a:lnTo>
                    <a:pt x="111478" y="84500"/>
                  </a:lnTo>
                  <a:lnTo>
                    <a:pt x="110900" y="84382"/>
                  </a:lnTo>
                  <a:lnTo>
                    <a:pt x="110620" y="84353"/>
                  </a:lnTo>
                  <a:lnTo>
                    <a:pt x="108710" y="90545"/>
                  </a:lnTo>
                  <a:lnTo>
                    <a:pt x="104311" y="88498"/>
                  </a:lnTo>
                  <a:lnTo>
                    <a:pt x="103262" y="92494"/>
                  </a:lnTo>
                  <a:lnTo>
                    <a:pt x="100418" y="103195"/>
                  </a:lnTo>
                  <a:lnTo>
                    <a:pt x="98664" y="103936"/>
                  </a:lnTo>
                  <a:lnTo>
                    <a:pt x="98145" y="103666"/>
                  </a:lnTo>
                  <a:lnTo>
                    <a:pt x="101667" y="90676"/>
                  </a:lnTo>
                  <a:lnTo>
                    <a:pt x="102465" y="87429"/>
                  </a:lnTo>
                  <a:lnTo>
                    <a:pt x="100270" y="86836"/>
                  </a:lnTo>
                  <a:lnTo>
                    <a:pt x="100830" y="84743"/>
                  </a:lnTo>
                  <a:lnTo>
                    <a:pt x="99829" y="84473"/>
                  </a:lnTo>
                  <a:lnTo>
                    <a:pt x="96184" y="83488"/>
                  </a:lnTo>
                  <a:lnTo>
                    <a:pt x="96538" y="82167"/>
                  </a:lnTo>
                  <a:lnTo>
                    <a:pt x="92412" y="81053"/>
                  </a:lnTo>
                  <a:lnTo>
                    <a:pt x="90143" y="81013"/>
                  </a:lnTo>
                  <a:lnTo>
                    <a:pt x="86200" y="95429"/>
                  </a:lnTo>
                  <a:lnTo>
                    <a:pt x="84372" y="94909"/>
                  </a:lnTo>
                  <a:lnTo>
                    <a:pt x="89386" y="76108"/>
                  </a:lnTo>
                  <a:lnTo>
                    <a:pt x="88844" y="75990"/>
                  </a:lnTo>
                  <a:lnTo>
                    <a:pt x="86200" y="75386"/>
                  </a:lnTo>
                  <a:lnTo>
                    <a:pt x="83464" y="76327"/>
                  </a:lnTo>
                  <a:lnTo>
                    <a:pt x="81523" y="76604"/>
                  </a:lnTo>
                  <a:lnTo>
                    <a:pt x="80279" y="75951"/>
                  </a:lnTo>
                  <a:lnTo>
                    <a:pt x="79071" y="75370"/>
                  </a:lnTo>
                  <a:lnTo>
                    <a:pt x="78784" y="74912"/>
                  </a:lnTo>
                  <a:lnTo>
                    <a:pt x="76266" y="74855"/>
                  </a:lnTo>
                  <a:lnTo>
                    <a:pt x="74022" y="74704"/>
                  </a:lnTo>
                  <a:lnTo>
                    <a:pt x="71977" y="74658"/>
                  </a:lnTo>
                  <a:lnTo>
                    <a:pt x="69902" y="74574"/>
                  </a:lnTo>
                  <a:lnTo>
                    <a:pt x="68062" y="74673"/>
                  </a:lnTo>
                  <a:lnTo>
                    <a:pt x="65742" y="74688"/>
                  </a:lnTo>
                  <a:lnTo>
                    <a:pt x="64243" y="74791"/>
                  </a:lnTo>
                  <a:lnTo>
                    <a:pt x="63829" y="75022"/>
                  </a:lnTo>
                  <a:lnTo>
                    <a:pt x="63005" y="75345"/>
                  </a:lnTo>
                  <a:lnTo>
                    <a:pt x="60565" y="76317"/>
                  </a:lnTo>
                  <a:lnTo>
                    <a:pt x="58470" y="77125"/>
                  </a:lnTo>
                  <a:lnTo>
                    <a:pt x="56360" y="78415"/>
                  </a:lnTo>
                  <a:lnTo>
                    <a:pt x="55817" y="78401"/>
                  </a:lnTo>
                  <a:lnTo>
                    <a:pt x="55232" y="78693"/>
                  </a:lnTo>
                  <a:lnTo>
                    <a:pt x="54405" y="79118"/>
                  </a:lnTo>
                  <a:lnTo>
                    <a:pt x="53503" y="79782"/>
                  </a:lnTo>
                  <a:lnTo>
                    <a:pt x="53263" y="79949"/>
                  </a:lnTo>
                  <a:lnTo>
                    <a:pt x="52115" y="80951"/>
                  </a:lnTo>
                  <a:lnTo>
                    <a:pt x="49792" y="82743"/>
                  </a:lnTo>
                  <a:lnTo>
                    <a:pt x="49483" y="82944"/>
                  </a:lnTo>
                  <a:lnTo>
                    <a:pt x="48893" y="83442"/>
                  </a:lnTo>
                  <a:lnTo>
                    <a:pt x="48677" y="83882"/>
                  </a:lnTo>
                  <a:lnTo>
                    <a:pt x="48833" y="84535"/>
                  </a:lnTo>
                  <a:lnTo>
                    <a:pt x="49771" y="86748"/>
                  </a:lnTo>
                  <a:lnTo>
                    <a:pt x="50784" y="88684"/>
                  </a:lnTo>
                  <a:lnTo>
                    <a:pt x="50985" y="88930"/>
                  </a:lnTo>
                  <a:lnTo>
                    <a:pt x="51276" y="89587"/>
                  </a:lnTo>
                  <a:lnTo>
                    <a:pt x="51261" y="90236"/>
                  </a:lnTo>
                  <a:lnTo>
                    <a:pt x="51279" y="90954"/>
                  </a:lnTo>
                  <a:lnTo>
                    <a:pt x="51504" y="91610"/>
                  </a:lnTo>
                  <a:lnTo>
                    <a:pt x="51839" y="91891"/>
                  </a:lnTo>
                  <a:lnTo>
                    <a:pt x="52142" y="91967"/>
                  </a:lnTo>
                  <a:lnTo>
                    <a:pt x="52448" y="92077"/>
                  </a:lnTo>
                  <a:lnTo>
                    <a:pt x="52781" y="92392"/>
                  </a:lnTo>
                  <a:lnTo>
                    <a:pt x="52805" y="92836"/>
                  </a:lnTo>
                  <a:lnTo>
                    <a:pt x="52388" y="93132"/>
                  </a:lnTo>
                  <a:lnTo>
                    <a:pt x="51731" y="93634"/>
                  </a:lnTo>
                  <a:lnTo>
                    <a:pt x="50796" y="94294"/>
                  </a:lnTo>
                  <a:lnTo>
                    <a:pt x="50137" y="94795"/>
                  </a:lnTo>
                  <a:lnTo>
                    <a:pt x="49241" y="95289"/>
                  </a:lnTo>
                  <a:lnTo>
                    <a:pt x="48791" y="95585"/>
                  </a:lnTo>
                  <a:lnTo>
                    <a:pt x="48308" y="95881"/>
                  </a:lnTo>
                  <a:lnTo>
                    <a:pt x="47685" y="96314"/>
                  </a:lnTo>
                  <a:lnTo>
                    <a:pt x="47169" y="96507"/>
                  </a:lnTo>
                  <a:lnTo>
                    <a:pt x="46926" y="96773"/>
                  </a:lnTo>
                  <a:lnTo>
                    <a:pt x="46711" y="97213"/>
                  </a:lnTo>
                  <a:lnTo>
                    <a:pt x="46570" y="97449"/>
                  </a:lnTo>
                  <a:lnTo>
                    <a:pt x="46420" y="98132"/>
                  </a:lnTo>
                  <a:lnTo>
                    <a:pt x="46843" y="98997"/>
                  </a:lnTo>
                  <a:lnTo>
                    <a:pt x="47598" y="100212"/>
                  </a:lnTo>
                  <a:lnTo>
                    <a:pt x="48881" y="102326"/>
                  </a:lnTo>
                  <a:lnTo>
                    <a:pt x="49280" y="102812"/>
                  </a:lnTo>
                  <a:lnTo>
                    <a:pt x="50230" y="104407"/>
                  </a:lnTo>
                  <a:lnTo>
                    <a:pt x="51246" y="106278"/>
                  </a:lnTo>
                  <a:lnTo>
                    <a:pt x="51702" y="107144"/>
                  </a:lnTo>
                  <a:lnTo>
                    <a:pt x="52163" y="107941"/>
                  </a:lnTo>
                  <a:lnTo>
                    <a:pt x="52223" y="108184"/>
                  </a:lnTo>
                  <a:lnTo>
                    <a:pt x="52079" y="108590"/>
                  </a:lnTo>
                  <a:lnTo>
                    <a:pt x="50871" y="109383"/>
                  </a:lnTo>
                  <a:lnTo>
                    <a:pt x="50215" y="109778"/>
                  </a:lnTo>
                  <a:lnTo>
                    <a:pt x="49555" y="110207"/>
                  </a:lnTo>
                  <a:lnTo>
                    <a:pt x="48971" y="110503"/>
                  </a:lnTo>
                  <a:lnTo>
                    <a:pt x="48692" y="110739"/>
                  </a:lnTo>
                  <a:lnTo>
                    <a:pt x="48108" y="110997"/>
                  </a:lnTo>
                  <a:lnTo>
                    <a:pt x="47625" y="111225"/>
                  </a:lnTo>
                  <a:lnTo>
                    <a:pt x="46729" y="111787"/>
                  </a:lnTo>
                  <a:lnTo>
                    <a:pt x="46372" y="111745"/>
                  </a:lnTo>
                  <a:lnTo>
                    <a:pt x="46180" y="111878"/>
                  </a:lnTo>
                  <a:lnTo>
                    <a:pt x="44999" y="109900"/>
                  </a:lnTo>
                  <a:lnTo>
                    <a:pt x="44517" y="110162"/>
                  </a:lnTo>
                  <a:lnTo>
                    <a:pt x="39888" y="102330"/>
                  </a:lnTo>
                  <a:lnTo>
                    <a:pt x="35191" y="94492"/>
                  </a:lnTo>
                  <a:lnTo>
                    <a:pt x="34295" y="94883"/>
                  </a:lnTo>
                  <a:lnTo>
                    <a:pt x="33450" y="93152"/>
                  </a:lnTo>
                  <a:lnTo>
                    <a:pt x="32233" y="88130"/>
                  </a:lnTo>
                  <a:lnTo>
                    <a:pt x="31513" y="88354"/>
                  </a:lnTo>
                  <a:lnTo>
                    <a:pt x="31108" y="88141"/>
                  </a:lnTo>
                  <a:lnTo>
                    <a:pt x="28896" y="83438"/>
                  </a:lnTo>
                  <a:lnTo>
                    <a:pt x="28348" y="83632"/>
                  </a:lnTo>
                  <a:lnTo>
                    <a:pt x="27958" y="82766"/>
                  </a:lnTo>
                  <a:lnTo>
                    <a:pt x="27997" y="82561"/>
                  </a:lnTo>
                  <a:lnTo>
                    <a:pt x="27113" y="82474"/>
                  </a:lnTo>
                  <a:lnTo>
                    <a:pt x="27355" y="80838"/>
                  </a:lnTo>
                  <a:lnTo>
                    <a:pt x="28168" y="80959"/>
                  </a:lnTo>
                  <a:lnTo>
                    <a:pt x="28213" y="80515"/>
                  </a:lnTo>
                  <a:lnTo>
                    <a:pt x="27044" y="78025"/>
                  </a:lnTo>
                  <a:lnTo>
                    <a:pt x="26699" y="78188"/>
                  </a:lnTo>
                  <a:lnTo>
                    <a:pt x="25916" y="76564"/>
                  </a:lnTo>
                  <a:lnTo>
                    <a:pt x="25395" y="76644"/>
                  </a:lnTo>
                  <a:lnTo>
                    <a:pt x="24993" y="76681"/>
                  </a:lnTo>
                  <a:lnTo>
                    <a:pt x="24616" y="76841"/>
                  </a:lnTo>
                  <a:lnTo>
                    <a:pt x="23450" y="77194"/>
                  </a:lnTo>
                  <a:lnTo>
                    <a:pt x="22763" y="77520"/>
                  </a:lnTo>
                  <a:lnTo>
                    <a:pt x="20656" y="78705"/>
                  </a:lnTo>
                  <a:lnTo>
                    <a:pt x="19481" y="79464"/>
                  </a:lnTo>
                  <a:lnTo>
                    <a:pt x="18917" y="80341"/>
                  </a:lnTo>
                  <a:lnTo>
                    <a:pt x="18603" y="80675"/>
                  </a:lnTo>
                  <a:lnTo>
                    <a:pt x="18360" y="80910"/>
                  </a:lnTo>
                  <a:lnTo>
                    <a:pt x="18351" y="81286"/>
                  </a:lnTo>
                  <a:lnTo>
                    <a:pt x="18573" y="82075"/>
                  </a:lnTo>
                  <a:lnTo>
                    <a:pt x="19190" y="83320"/>
                  </a:lnTo>
                  <a:lnTo>
                    <a:pt x="20194" y="85738"/>
                  </a:lnTo>
                  <a:lnTo>
                    <a:pt x="21268" y="88020"/>
                  </a:lnTo>
                  <a:lnTo>
                    <a:pt x="21684" y="89158"/>
                  </a:lnTo>
                  <a:lnTo>
                    <a:pt x="22008" y="89849"/>
                  </a:lnTo>
                  <a:lnTo>
                    <a:pt x="22571" y="90616"/>
                  </a:lnTo>
                  <a:lnTo>
                    <a:pt x="22599" y="90855"/>
                  </a:lnTo>
                  <a:lnTo>
                    <a:pt x="22997" y="91413"/>
                  </a:lnTo>
                  <a:lnTo>
                    <a:pt x="23321" y="92036"/>
                  </a:lnTo>
                  <a:lnTo>
                    <a:pt x="23573" y="93000"/>
                  </a:lnTo>
                  <a:lnTo>
                    <a:pt x="23932" y="93793"/>
                  </a:lnTo>
                  <a:lnTo>
                    <a:pt x="24193" y="94245"/>
                  </a:lnTo>
                  <a:lnTo>
                    <a:pt x="24550" y="95004"/>
                  </a:lnTo>
                  <a:lnTo>
                    <a:pt x="25359" y="96872"/>
                  </a:lnTo>
                  <a:lnTo>
                    <a:pt x="26046" y="98288"/>
                  </a:lnTo>
                  <a:lnTo>
                    <a:pt x="26304" y="98910"/>
                  </a:lnTo>
                  <a:lnTo>
                    <a:pt x="27341" y="101260"/>
                  </a:lnTo>
                  <a:lnTo>
                    <a:pt x="27703" y="101780"/>
                  </a:lnTo>
                  <a:lnTo>
                    <a:pt x="27730" y="102194"/>
                  </a:lnTo>
                  <a:lnTo>
                    <a:pt x="27587" y="102497"/>
                  </a:lnTo>
                  <a:lnTo>
                    <a:pt x="25920" y="103826"/>
                  </a:lnTo>
                  <a:lnTo>
                    <a:pt x="25470" y="104229"/>
                  </a:lnTo>
                  <a:lnTo>
                    <a:pt x="25189" y="104631"/>
                  </a:lnTo>
                  <a:lnTo>
                    <a:pt x="25245" y="105079"/>
                  </a:lnTo>
                  <a:lnTo>
                    <a:pt x="25641" y="105667"/>
                  </a:lnTo>
                  <a:lnTo>
                    <a:pt x="26076" y="105986"/>
                  </a:lnTo>
                  <a:lnTo>
                    <a:pt x="26501" y="106783"/>
                  </a:lnTo>
                  <a:lnTo>
                    <a:pt x="28060" y="108735"/>
                  </a:lnTo>
                  <a:lnTo>
                    <a:pt x="29718" y="110754"/>
                  </a:lnTo>
                  <a:lnTo>
                    <a:pt x="30443" y="111798"/>
                  </a:lnTo>
                  <a:lnTo>
                    <a:pt x="30473" y="112071"/>
                  </a:lnTo>
                  <a:lnTo>
                    <a:pt x="30335" y="112136"/>
                  </a:lnTo>
                  <a:lnTo>
                    <a:pt x="30131" y="111995"/>
                  </a:lnTo>
                  <a:lnTo>
                    <a:pt x="29337" y="111054"/>
                  </a:lnTo>
                  <a:lnTo>
                    <a:pt x="28048" y="109281"/>
                  </a:lnTo>
                  <a:lnTo>
                    <a:pt x="27020" y="108059"/>
                  </a:lnTo>
                  <a:lnTo>
                    <a:pt x="25659" y="106388"/>
                  </a:lnTo>
                  <a:lnTo>
                    <a:pt x="24235" y="104612"/>
                  </a:lnTo>
                  <a:lnTo>
                    <a:pt x="23177" y="103185"/>
                  </a:lnTo>
                  <a:lnTo>
                    <a:pt x="21915" y="101685"/>
                  </a:lnTo>
                  <a:lnTo>
                    <a:pt x="20689" y="100083"/>
                  </a:lnTo>
                  <a:lnTo>
                    <a:pt x="19676" y="98853"/>
                  </a:lnTo>
                  <a:lnTo>
                    <a:pt x="19100" y="98098"/>
                  </a:lnTo>
                  <a:lnTo>
                    <a:pt x="18270" y="97088"/>
                  </a:lnTo>
                  <a:lnTo>
                    <a:pt x="15692" y="93573"/>
                  </a:lnTo>
                  <a:lnTo>
                    <a:pt x="14997" y="92669"/>
                  </a:lnTo>
                  <a:lnTo>
                    <a:pt x="14610" y="91736"/>
                  </a:lnTo>
                  <a:lnTo>
                    <a:pt x="13561" y="89830"/>
                  </a:lnTo>
                  <a:lnTo>
                    <a:pt x="11531" y="86228"/>
                  </a:lnTo>
                  <a:lnTo>
                    <a:pt x="11231" y="85844"/>
                  </a:lnTo>
                  <a:lnTo>
                    <a:pt x="9652" y="84952"/>
                  </a:lnTo>
                  <a:lnTo>
                    <a:pt x="9328" y="84227"/>
                  </a:lnTo>
                  <a:lnTo>
                    <a:pt x="8831" y="83601"/>
                  </a:lnTo>
                  <a:lnTo>
                    <a:pt x="8471" y="82842"/>
                  </a:lnTo>
                  <a:lnTo>
                    <a:pt x="7848" y="81832"/>
                  </a:lnTo>
                  <a:lnTo>
                    <a:pt x="7722" y="81354"/>
                  </a:lnTo>
                  <a:lnTo>
                    <a:pt x="7530" y="80872"/>
                  </a:lnTo>
                  <a:lnTo>
                    <a:pt x="7230" y="80416"/>
                  </a:lnTo>
                  <a:lnTo>
                    <a:pt x="6723" y="80166"/>
                  </a:lnTo>
                  <a:lnTo>
                    <a:pt x="6870" y="79691"/>
                  </a:lnTo>
                  <a:lnTo>
                    <a:pt x="6852" y="79042"/>
                  </a:lnTo>
                  <a:lnTo>
                    <a:pt x="6534" y="77976"/>
                  </a:lnTo>
                  <a:lnTo>
                    <a:pt x="6211" y="77478"/>
                  </a:lnTo>
                  <a:lnTo>
                    <a:pt x="3804" y="80546"/>
                  </a:lnTo>
                  <a:lnTo>
                    <a:pt x="3090" y="78921"/>
                  </a:lnTo>
                  <a:lnTo>
                    <a:pt x="1678" y="75004"/>
                  </a:lnTo>
                  <a:lnTo>
                    <a:pt x="1028" y="72282"/>
                  </a:lnTo>
                  <a:lnTo>
                    <a:pt x="377" y="69675"/>
                  </a:lnTo>
                  <a:lnTo>
                    <a:pt x="107" y="66574"/>
                  </a:lnTo>
                  <a:lnTo>
                    <a:pt x="0" y="62114"/>
                  </a:lnTo>
                  <a:lnTo>
                    <a:pt x="110" y="56835"/>
                  </a:lnTo>
                  <a:lnTo>
                    <a:pt x="56" y="51995"/>
                  </a:lnTo>
                  <a:lnTo>
                    <a:pt x="140" y="48705"/>
                  </a:lnTo>
                  <a:lnTo>
                    <a:pt x="161" y="48003"/>
                  </a:lnTo>
                  <a:lnTo>
                    <a:pt x="431" y="45718"/>
                  </a:lnTo>
                  <a:lnTo>
                    <a:pt x="919" y="43380"/>
                  </a:lnTo>
                  <a:lnTo>
                    <a:pt x="1843" y="41042"/>
                  </a:lnTo>
                  <a:lnTo>
                    <a:pt x="3848" y="36852"/>
                  </a:lnTo>
                  <a:lnTo>
                    <a:pt x="5367" y="33755"/>
                  </a:lnTo>
                  <a:lnTo>
                    <a:pt x="7646" y="30165"/>
                  </a:lnTo>
                  <a:lnTo>
                    <a:pt x="10355" y="26901"/>
                  </a:lnTo>
                  <a:lnTo>
                    <a:pt x="13719" y="23148"/>
                  </a:lnTo>
                  <a:lnTo>
                    <a:pt x="16647" y="20321"/>
                  </a:lnTo>
                  <a:lnTo>
                    <a:pt x="19141" y="17930"/>
                  </a:lnTo>
                  <a:lnTo>
                    <a:pt x="21398" y="15903"/>
                  </a:lnTo>
                  <a:lnTo>
                    <a:pt x="24977" y="11607"/>
                  </a:lnTo>
                  <a:lnTo>
                    <a:pt x="25388" y="11030"/>
                  </a:lnTo>
                  <a:lnTo>
                    <a:pt x="29796" y="12628"/>
                  </a:lnTo>
                  <a:lnTo>
                    <a:pt x="33416" y="10438"/>
                  </a:lnTo>
                  <a:lnTo>
                    <a:pt x="37277" y="8556"/>
                  </a:lnTo>
                  <a:lnTo>
                    <a:pt x="38282" y="7824"/>
                  </a:lnTo>
                  <a:lnTo>
                    <a:pt x="39068" y="7638"/>
                  </a:lnTo>
                  <a:lnTo>
                    <a:pt x="40105" y="7046"/>
                  </a:lnTo>
                  <a:lnTo>
                    <a:pt x="41678" y="6636"/>
                  </a:lnTo>
                  <a:lnTo>
                    <a:pt x="42710" y="6215"/>
                  </a:lnTo>
                  <a:lnTo>
                    <a:pt x="43051" y="6222"/>
                  </a:lnTo>
                  <a:lnTo>
                    <a:pt x="43777" y="5759"/>
                  </a:lnTo>
                  <a:lnTo>
                    <a:pt x="44532" y="5501"/>
                  </a:lnTo>
                  <a:lnTo>
                    <a:pt x="44700" y="5573"/>
                  </a:lnTo>
                  <a:lnTo>
                    <a:pt x="47350" y="4302"/>
                  </a:lnTo>
                  <a:lnTo>
                    <a:pt x="47286" y="4025"/>
                  </a:lnTo>
                  <a:lnTo>
                    <a:pt x="56060" y="2410"/>
                  </a:lnTo>
                  <a:lnTo>
                    <a:pt x="60855" y="1527"/>
                  </a:lnTo>
                  <a:lnTo>
                    <a:pt x="67976" y="215"/>
                  </a:lnTo>
                  <a:lnTo>
                    <a:pt x="69777" y="188"/>
                  </a:lnTo>
                  <a:lnTo>
                    <a:pt x="83045" y="0"/>
                  </a:lnTo>
                  <a:lnTo>
                    <a:pt x="84078" y="17"/>
                  </a:lnTo>
                  <a:lnTo>
                    <a:pt x="85349" y="182"/>
                  </a:lnTo>
                  <a:lnTo>
                    <a:pt x="85332" y="311"/>
                  </a:lnTo>
                  <a:lnTo>
                    <a:pt x="87730" y="638"/>
                  </a:lnTo>
                  <a:lnTo>
                    <a:pt x="87748" y="509"/>
                  </a:lnTo>
                  <a:lnTo>
                    <a:pt x="89098" y="693"/>
                  </a:lnTo>
                  <a:lnTo>
                    <a:pt x="89081" y="821"/>
                  </a:lnTo>
                  <a:lnTo>
                    <a:pt x="89482" y="755"/>
                  </a:lnTo>
                  <a:lnTo>
                    <a:pt x="90097" y="960"/>
                  </a:lnTo>
                  <a:lnTo>
                    <a:pt x="92605" y="1301"/>
                  </a:lnTo>
                  <a:lnTo>
                    <a:pt x="92561" y="1610"/>
                  </a:lnTo>
                  <a:lnTo>
                    <a:pt x="101517" y="2831"/>
                  </a:lnTo>
                  <a:lnTo>
                    <a:pt x="101560" y="2512"/>
                  </a:lnTo>
                  <a:lnTo>
                    <a:pt x="102949" y="2702"/>
                  </a:lnTo>
                  <a:lnTo>
                    <a:pt x="102896" y="3086"/>
                  </a:lnTo>
                  <a:lnTo>
                    <a:pt x="104103" y="3249"/>
                  </a:lnTo>
                  <a:lnTo>
                    <a:pt x="103053" y="6871"/>
                  </a:lnTo>
                  <a:lnTo>
                    <a:pt x="106779" y="7861"/>
                  </a:lnTo>
                  <a:lnTo>
                    <a:pt x="118132" y="10875"/>
                  </a:lnTo>
                  <a:lnTo>
                    <a:pt x="119015" y="11112"/>
                  </a:lnTo>
                  <a:lnTo>
                    <a:pt x="120014" y="11228"/>
                  </a:lnTo>
                  <a:lnTo>
                    <a:pt x="122179" y="11823"/>
                  </a:lnTo>
                  <a:lnTo>
                    <a:pt x="121751" y="14006"/>
                  </a:lnTo>
                  <a:lnTo>
                    <a:pt x="127277" y="20051"/>
                  </a:lnTo>
                  <a:lnTo>
                    <a:pt x="127979" y="20814"/>
                  </a:lnTo>
                  <a:lnTo>
                    <a:pt x="128906" y="21829"/>
                  </a:lnTo>
                  <a:lnTo>
                    <a:pt x="129648" y="21833"/>
                  </a:lnTo>
                  <a:lnTo>
                    <a:pt x="130178" y="21852"/>
                  </a:lnTo>
                  <a:lnTo>
                    <a:pt x="132943" y="22074"/>
                  </a:lnTo>
                  <a:lnTo>
                    <a:pt x="135482" y="22377"/>
                  </a:lnTo>
                  <a:lnTo>
                    <a:pt x="137499" y="22715"/>
                  </a:lnTo>
                  <a:lnTo>
                    <a:pt x="142368" y="23761"/>
                  </a:lnTo>
                  <a:lnTo>
                    <a:pt x="143614" y="24028"/>
                  </a:lnTo>
                  <a:lnTo>
                    <a:pt x="145719" y="24358"/>
                  </a:lnTo>
                  <a:lnTo>
                    <a:pt x="146987" y="24567"/>
                  </a:lnTo>
                  <a:lnTo>
                    <a:pt x="148231" y="24833"/>
                  </a:lnTo>
                  <a:lnTo>
                    <a:pt x="149220" y="25102"/>
                  </a:lnTo>
                  <a:lnTo>
                    <a:pt x="149676" y="25239"/>
                  </a:lnTo>
                  <a:lnTo>
                    <a:pt x="150350" y="25440"/>
                  </a:lnTo>
                  <a:lnTo>
                    <a:pt x="151108" y="25705"/>
                  </a:lnTo>
                  <a:lnTo>
                    <a:pt x="151396" y="25664"/>
                  </a:lnTo>
                  <a:lnTo>
                    <a:pt x="151798" y="25667"/>
                  </a:lnTo>
                  <a:lnTo>
                    <a:pt x="152196" y="25724"/>
                  </a:lnTo>
                  <a:lnTo>
                    <a:pt x="153539" y="26039"/>
                  </a:lnTo>
                  <a:lnTo>
                    <a:pt x="154346" y="26180"/>
                  </a:lnTo>
                  <a:lnTo>
                    <a:pt x="155716" y="26464"/>
                  </a:lnTo>
                  <a:lnTo>
                    <a:pt x="157430" y="26798"/>
                  </a:lnTo>
                  <a:lnTo>
                    <a:pt x="158986" y="27094"/>
                  </a:lnTo>
                  <a:lnTo>
                    <a:pt x="162337" y="27850"/>
                  </a:lnTo>
                  <a:lnTo>
                    <a:pt x="164193" y="28244"/>
                  </a:lnTo>
                  <a:lnTo>
                    <a:pt x="165161" y="28438"/>
                  </a:lnTo>
                  <a:lnTo>
                    <a:pt x="166084" y="28597"/>
                  </a:lnTo>
                  <a:lnTo>
                    <a:pt x="167502" y="28927"/>
                  </a:lnTo>
                  <a:lnTo>
                    <a:pt x="168851" y="29246"/>
                  </a:lnTo>
                  <a:lnTo>
                    <a:pt x="169190" y="29326"/>
                  </a:lnTo>
                  <a:lnTo>
                    <a:pt x="170550" y="29643"/>
                  </a:lnTo>
                  <a:lnTo>
                    <a:pt x="172742" y="30294"/>
                  </a:lnTo>
                  <a:lnTo>
                    <a:pt x="173578" y="30532"/>
                  </a:lnTo>
                  <a:lnTo>
                    <a:pt x="174103" y="30680"/>
                  </a:lnTo>
                  <a:lnTo>
                    <a:pt x="175161" y="30945"/>
                  </a:lnTo>
                  <a:lnTo>
                    <a:pt x="176003" y="31167"/>
                  </a:lnTo>
                  <a:lnTo>
                    <a:pt x="176879" y="31425"/>
                  </a:lnTo>
                  <a:lnTo>
                    <a:pt x="177999" y="31654"/>
                  </a:lnTo>
                  <a:lnTo>
                    <a:pt x="179747" y="31950"/>
                  </a:lnTo>
                  <a:lnTo>
                    <a:pt x="180116" y="32001"/>
                  </a:lnTo>
                  <a:lnTo>
                    <a:pt x="180413" y="32030"/>
                  </a:lnTo>
                  <a:lnTo>
                    <a:pt x="181938" y="32117"/>
                  </a:lnTo>
                  <a:lnTo>
                    <a:pt x="183233" y="32110"/>
                  </a:lnTo>
                  <a:lnTo>
                    <a:pt x="183958" y="32065"/>
                  </a:lnTo>
                  <a:lnTo>
                    <a:pt x="185826" y="31895"/>
                  </a:lnTo>
                  <a:lnTo>
                    <a:pt x="187160" y="31651"/>
                  </a:lnTo>
                  <a:lnTo>
                    <a:pt x="187952" y="31450"/>
                  </a:lnTo>
                  <a:lnTo>
                    <a:pt x="188138" y="31967"/>
                  </a:lnTo>
                  <a:lnTo>
                    <a:pt x="188446" y="31907"/>
                  </a:lnTo>
                  <a:lnTo>
                    <a:pt x="189549" y="31588"/>
                  </a:lnTo>
                  <a:lnTo>
                    <a:pt x="190952" y="31119"/>
                  </a:lnTo>
                  <a:lnTo>
                    <a:pt x="191707" y="30895"/>
                  </a:lnTo>
                  <a:lnTo>
                    <a:pt x="191935" y="30850"/>
                  </a:lnTo>
                  <a:lnTo>
                    <a:pt x="192732" y="30679"/>
                  </a:lnTo>
                  <a:lnTo>
                    <a:pt x="193482" y="30694"/>
                  </a:lnTo>
                  <a:lnTo>
                    <a:pt x="193718" y="30736"/>
                  </a:lnTo>
                  <a:lnTo>
                    <a:pt x="194126" y="30846"/>
                  </a:lnTo>
                  <a:lnTo>
                    <a:pt x="194531" y="30990"/>
                  </a:lnTo>
                  <a:lnTo>
                    <a:pt x="194726" y="31089"/>
                  </a:lnTo>
                  <a:lnTo>
                    <a:pt x="195407" y="31417"/>
                  </a:lnTo>
                  <a:lnTo>
                    <a:pt x="196771" y="32692"/>
                  </a:lnTo>
                  <a:lnTo>
                    <a:pt x="196931" y="32629"/>
                  </a:lnTo>
                  <a:lnTo>
                    <a:pt x="198132" y="33472"/>
                  </a:lnTo>
                  <a:lnTo>
                    <a:pt x="200101" y="35986"/>
                  </a:lnTo>
                  <a:lnTo>
                    <a:pt x="201189" y="37381"/>
                  </a:lnTo>
                  <a:lnTo>
                    <a:pt x="203194" y="39943"/>
                  </a:lnTo>
                  <a:lnTo>
                    <a:pt x="204016" y="40995"/>
                  </a:lnTo>
                  <a:lnTo>
                    <a:pt x="206090" y="43646"/>
                  </a:lnTo>
                  <a:lnTo>
                    <a:pt x="210616" y="41986"/>
                  </a:lnTo>
                  <a:lnTo>
                    <a:pt x="213458" y="40942"/>
                  </a:lnTo>
                  <a:lnTo>
                    <a:pt x="216791" y="39721"/>
                  </a:lnTo>
                  <a:lnTo>
                    <a:pt x="219207" y="38834"/>
                  </a:lnTo>
                  <a:lnTo>
                    <a:pt x="219778" y="38624"/>
                  </a:lnTo>
                  <a:lnTo>
                    <a:pt x="222506" y="37622"/>
                  </a:lnTo>
                  <a:lnTo>
                    <a:pt x="222534" y="38630"/>
                  </a:lnTo>
                  <a:lnTo>
                    <a:pt x="222579" y="39685"/>
                  </a:lnTo>
                  <a:lnTo>
                    <a:pt x="222630" y="40634"/>
                  </a:lnTo>
                  <a:lnTo>
                    <a:pt x="222645" y="40888"/>
                  </a:lnTo>
                  <a:lnTo>
                    <a:pt x="222729" y="42091"/>
                  </a:lnTo>
                  <a:lnTo>
                    <a:pt x="222795" y="42683"/>
                  </a:lnTo>
                  <a:lnTo>
                    <a:pt x="222888" y="43271"/>
                  </a:lnTo>
                  <a:lnTo>
                    <a:pt x="223002" y="43856"/>
                  </a:lnTo>
                  <a:lnTo>
                    <a:pt x="223143" y="44433"/>
                  </a:lnTo>
                  <a:lnTo>
                    <a:pt x="223307" y="45006"/>
                  </a:lnTo>
                  <a:lnTo>
                    <a:pt x="223493" y="45571"/>
                  </a:lnTo>
                  <a:lnTo>
                    <a:pt x="223706" y="46125"/>
                  </a:lnTo>
                  <a:lnTo>
                    <a:pt x="223940" y="46676"/>
                  </a:lnTo>
                  <a:lnTo>
                    <a:pt x="224036" y="46850"/>
                  </a:lnTo>
                  <a:lnTo>
                    <a:pt x="224309" y="47287"/>
                  </a:lnTo>
                  <a:lnTo>
                    <a:pt x="224746" y="47947"/>
                  </a:lnTo>
                  <a:lnTo>
                    <a:pt x="224920" y="48205"/>
                  </a:lnTo>
                  <a:lnTo>
                    <a:pt x="225310" y="48687"/>
                  </a:lnTo>
                  <a:lnTo>
                    <a:pt x="225657" y="49189"/>
                  </a:lnTo>
                  <a:lnTo>
                    <a:pt x="226047" y="49660"/>
                  </a:lnTo>
                  <a:lnTo>
                    <a:pt x="226474" y="50097"/>
                  </a:lnTo>
                  <a:lnTo>
                    <a:pt x="226982" y="50536"/>
                  </a:lnTo>
                  <a:lnTo>
                    <a:pt x="228793" y="52144"/>
                  </a:lnTo>
                  <a:lnTo>
                    <a:pt x="228949" y="52299"/>
                  </a:lnTo>
                  <a:lnTo>
                    <a:pt x="229477" y="52748"/>
                  </a:lnTo>
                  <a:lnTo>
                    <a:pt x="230583" y="53686"/>
                  </a:lnTo>
                  <a:lnTo>
                    <a:pt x="230872" y="53952"/>
                  </a:lnTo>
                  <a:lnTo>
                    <a:pt x="231131" y="54260"/>
                  </a:lnTo>
                  <a:lnTo>
                    <a:pt x="231873" y="55346"/>
                  </a:lnTo>
                  <a:lnTo>
                    <a:pt x="232168" y="55777"/>
                  </a:lnTo>
                  <a:lnTo>
                    <a:pt x="233155" y="57222"/>
                  </a:lnTo>
                  <a:lnTo>
                    <a:pt x="233326" y="57490"/>
                  </a:lnTo>
                  <a:lnTo>
                    <a:pt x="233477" y="57783"/>
                  </a:lnTo>
                  <a:lnTo>
                    <a:pt x="233677" y="58217"/>
                  </a:lnTo>
                  <a:lnTo>
                    <a:pt x="234121" y="59171"/>
                  </a:lnTo>
                  <a:lnTo>
                    <a:pt x="234579" y="60159"/>
                  </a:lnTo>
                  <a:lnTo>
                    <a:pt x="234822" y="60680"/>
                  </a:lnTo>
                  <a:lnTo>
                    <a:pt x="234979" y="61092"/>
                  </a:lnTo>
                  <a:lnTo>
                    <a:pt x="235145" y="61620"/>
                  </a:lnTo>
                  <a:lnTo>
                    <a:pt x="236165" y="65160"/>
                  </a:lnTo>
                  <a:lnTo>
                    <a:pt x="236740" y="67159"/>
                  </a:lnTo>
                  <a:lnTo>
                    <a:pt x="237314" y="69152"/>
                  </a:lnTo>
                  <a:lnTo>
                    <a:pt x="237586" y="70100"/>
                  </a:lnTo>
                  <a:lnTo>
                    <a:pt x="237886" y="71136"/>
                  </a:lnTo>
                  <a:lnTo>
                    <a:pt x="238272" y="72483"/>
                  </a:lnTo>
                  <a:lnTo>
                    <a:pt x="238932" y="74776"/>
                  </a:lnTo>
                  <a:lnTo>
                    <a:pt x="239228" y="75803"/>
                  </a:lnTo>
                  <a:lnTo>
                    <a:pt x="239524" y="76831"/>
                  </a:lnTo>
                  <a:lnTo>
                    <a:pt x="239799" y="77785"/>
                  </a:lnTo>
                  <a:lnTo>
                    <a:pt x="240398" y="79866"/>
                  </a:lnTo>
                  <a:lnTo>
                    <a:pt x="240746" y="81074"/>
                  </a:lnTo>
                  <a:lnTo>
                    <a:pt x="241170" y="82548"/>
                  </a:lnTo>
                  <a:lnTo>
                    <a:pt x="241722" y="84459"/>
                  </a:lnTo>
                  <a:lnTo>
                    <a:pt x="241998" y="85423"/>
                  </a:lnTo>
                  <a:lnTo>
                    <a:pt x="242298" y="86467"/>
                  </a:lnTo>
                  <a:lnTo>
                    <a:pt x="242553" y="87351"/>
                  </a:lnTo>
                  <a:lnTo>
                    <a:pt x="242952" y="88737"/>
                  </a:lnTo>
                  <a:lnTo>
                    <a:pt x="243344" y="90096"/>
                  </a:lnTo>
                  <a:lnTo>
                    <a:pt x="243706" y="91352"/>
                  </a:lnTo>
                  <a:lnTo>
                    <a:pt x="244262" y="93277"/>
                  </a:lnTo>
                  <a:lnTo>
                    <a:pt x="244581" y="94392"/>
                  </a:lnTo>
                  <a:lnTo>
                    <a:pt x="245808" y="98653"/>
                  </a:lnTo>
                  <a:lnTo>
                    <a:pt x="246794" y="102081"/>
                  </a:lnTo>
                  <a:lnTo>
                    <a:pt x="247058" y="102998"/>
                  </a:lnTo>
                  <a:lnTo>
                    <a:pt x="247717" y="105281"/>
                  </a:lnTo>
                  <a:lnTo>
                    <a:pt x="248972" y="109642"/>
                  </a:lnTo>
                  <a:lnTo>
                    <a:pt x="249544" y="111629"/>
                  </a:lnTo>
                  <a:lnTo>
                    <a:pt x="249843" y="112671"/>
                  </a:lnTo>
                  <a:lnTo>
                    <a:pt x="250447" y="114768"/>
                  </a:lnTo>
                  <a:lnTo>
                    <a:pt x="255564" y="115584"/>
                  </a:lnTo>
                  <a:lnTo>
                    <a:pt x="257606" y="115908"/>
                  </a:lnTo>
                  <a:lnTo>
                    <a:pt x="261116" y="116469"/>
                  </a:lnTo>
                  <a:lnTo>
                    <a:pt x="260772" y="118951"/>
                  </a:lnTo>
                  <a:lnTo>
                    <a:pt x="260751" y="119105"/>
                  </a:lnTo>
                  <a:lnTo>
                    <a:pt x="260390" y="121805"/>
                  </a:lnTo>
                  <a:lnTo>
                    <a:pt x="260021" y="124388"/>
                  </a:lnTo>
                  <a:lnTo>
                    <a:pt x="259627" y="127239"/>
                  </a:lnTo>
                  <a:lnTo>
                    <a:pt x="259287" y="129651"/>
                  </a:lnTo>
                  <a:lnTo>
                    <a:pt x="258995" y="131733"/>
                  </a:lnTo>
                  <a:lnTo>
                    <a:pt x="258952" y="132040"/>
                  </a:lnTo>
                  <a:lnTo>
                    <a:pt x="258478" y="135411"/>
                  </a:lnTo>
                  <a:lnTo>
                    <a:pt x="264848" y="136476"/>
                  </a:lnTo>
                  <a:lnTo>
                    <a:pt x="266211" y="136704"/>
                  </a:lnTo>
                  <a:lnTo>
                    <a:pt x="268236" y="137041"/>
                  </a:lnTo>
                  <a:lnTo>
                    <a:pt x="271568" y="137596"/>
                  </a:lnTo>
                  <a:lnTo>
                    <a:pt x="277510" y="138591"/>
                  </a:lnTo>
                  <a:lnTo>
                    <a:pt x="278185" y="138758"/>
                  </a:lnTo>
                  <a:lnTo>
                    <a:pt x="278844" y="138974"/>
                  </a:lnTo>
                  <a:lnTo>
                    <a:pt x="279519" y="139247"/>
                  </a:lnTo>
                  <a:lnTo>
                    <a:pt x="280012" y="139488"/>
                  </a:lnTo>
                  <a:lnTo>
                    <a:pt x="280491" y="139754"/>
                  </a:lnTo>
                  <a:lnTo>
                    <a:pt x="280955" y="140045"/>
                  </a:lnTo>
                  <a:lnTo>
                    <a:pt x="281434" y="140381"/>
                  </a:lnTo>
                  <a:lnTo>
                    <a:pt x="283343" y="141814"/>
                  </a:lnTo>
                  <a:lnTo>
                    <a:pt x="284012" y="142266"/>
                  </a:lnTo>
                  <a:lnTo>
                    <a:pt x="284357" y="142474"/>
                  </a:lnTo>
                  <a:lnTo>
                    <a:pt x="284739" y="142688"/>
                  </a:lnTo>
                  <a:lnTo>
                    <a:pt x="285280" y="142963"/>
                  </a:lnTo>
                  <a:lnTo>
                    <a:pt x="286003" y="143281"/>
                  </a:lnTo>
                  <a:lnTo>
                    <a:pt x="286761" y="143557"/>
                  </a:lnTo>
                  <a:lnTo>
                    <a:pt x="287492" y="143773"/>
                  </a:lnTo>
                  <a:lnTo>
                    <a:pt x="288316" y="143958"/>
                  </a:lnTo>
                  <a:lnTo>
                    <a:pt x="289912" y="144231"/>
                  </a:lnTo>
                  <a:lnTo>
                    <a:pt x="294449" y="145009"/>
                  </a:lnTo>
                  <a:lnTo>
                    <a:pt x="296200" y="145310"/>
                  </a:lnTo>
                  <a:lnTo>
                    <a:pt x="298881" y="145771"/>
                  </a:lnTo>
                  <a:lnTo>
                    <a:pt x="300682" y="146080"/>
                  </a:lnTo>
                  <a:lnTo>
                    <a:pt x="302791" y="146444"/>
                  </a:lnTo>
                  <a:lnTo>
                    <a:pt x="303004" y="146481"/>
                  </a:lnTo>
                  <a:lnTo>
                    <a:pt x="304393" y="146720"/>
                  </a:lnTo>
                  <a:lnTo>
                    <a:pt x="306477" y="147077"/>
                  </a:lnTo>
                  <a:lnTo>
                    <a:pt x="307471" y="147247"/>
                  </a:lnTo>
                  <a:lnTo>
                    <a:pt x="308286" y="147387"/>
                  </a:lnTo>
                  <a:lnTo>
                    <a:pt x="309245" y="147550"/>
                  </a:lnTo>
                  <a:lnTo>
                    <a:pt x="310363" y="147743"/>
                  </a:lnTo>
                  <a:lnTo>
                    <a:pt x="311486" y="147936"/>
                  </a:lnTo>
                  <a:lnTo>
                    <a:pt x="312568" y="148120"/>
                  </a:lnTo>
                  <a:lnTo>
                    <a:pt x="317063" y="148879"/>
                  </a:lnTo>
                  <a:lnTo>
                    <a:pt x="320633" y="149483"/>
                  </a:lnTo>
                  <a:lnTo>
                    <a:pt x="320919" y="149531"/>
                  </a:lnTo>
                  <a:lnTo>
                    <a:pt x="323085" y="149897"/>
                  </a:lnTo>
                  <a:lnTo>
                    <a:pt x="323961" y="150045"/>
                  </a:lnTo>
                  <a:lnTo>
                    <a:pt x="325577" y="150318"/>
                  </a:lnTo>
                  <a:lnTo>
                    <a:pt x="326279" y="150437"/>
                  </a:lnTo>
                  <a:lnTo>
                    <a:pt x="328972" y="150891"/>
                  </a:lnTo>
                  <a:lnTo>
                    <a:pt x="329578" y="150994"/>
                  </a:lnTo>
                  <a:lnTo>
                    <a:pt x="332038" y="151409"/>
                  </a:lnTo>
                  <a:lnTo>
                    <a:pt x="333485" y="151654"/>
                  </a:lnTo>
                  <a:lnTo>
                    <a:pt x="334605" y="151844"/>
                  </a:lnTo>
                  <a:lnTo>
                    <a:pt x="335141" y="151932"/>
                  </a:lnTo>
                  <a:lnTo>
                    <a:pt x="336631" y="152183"/>
                  </a:lnTo>
                  <a:lnTo>
                    <a:pt x="337239" y="152286"/>
                  </a:lnTo>
                  <a:lnTo>
                    <a:pt x="338833" y="152556"/>
                  </a:lnTo>
                  <a:lnTo>
                    <a:pt x="340012" y="152755"/>
                  </a:lnTo>
                  <a:lnTo>
                    <a:pt x="339723" y="154847"/>
                  </a:lnTo>
                  <a:lnTo>
                    <a:pt x="339571" y="155916"/>
                  </a:lnTo>
                  <a:lnTo>
                    <a:pt x="339411" y="157079"/>
                  </a:lnTo>
                  <a:lnTo>
                    <a:pt x="339223" y="158358"/>
                  </a:lnTo>
                  <a:lnTo>
                    <a:pt x="339085" y="159298"/>
                  </a:lnTo>
                  <a:lnTo>
                    <a:pt x="339006" y="159838"/>
                  </a:lnTo>
                  <a:lnTo>
                    <a:pt x="338858" y="160850"/>
                  </a:lnTo>
                  <a:lnTo>
                    <a:pt x="338715" y="161822"/>
                  </a:lnTo>
                  <a:lnTo>
                    <a:pt x="338592" y="162661"/>
                  </a:lnTo>
                  <a:lnTo>
                    <a:pt x="338528" y="163099"/>
                  </a:lnTo>
                  <a:lnTo>
                    <a:pt x="338085" y="166120"/>
                  </a:lnTo>
                  <a:lnTo>
                    <a:pt x="337806" y="168024"/>
                  </a:lnTo>
                  <a:lnTo>
                    <a:pt x="337627" y="169245"/>
                  </a:lnTo>
                  <a:lnTo>
                    <a:pt x="337267" y="171735"/>
                  </a:lnTo>
                  <a:lnTo>
                    <a:pt x="337219" y="172051"/>
                  </a:lnTo>
                  <a:lnTo>
                    <a:pt x="336850" y="174557"/>
                  </a:lnTo>
                  <a:lnTo>
                    <a:pt x="336413" y="177572"/>
                  </a:lnTo>
                  <a:lnTo>
                    <a:pt x="336374" y="177823"/>
                  </a:lnTo>
                  <a:lnTo>
                    <a:pt x="336222" y="178866"/>
                  </a:lnTo>
                  <a:lnTo>
                    <a:pt x="335948" y="180743"/>
                  </a:lnTo>
                  <a:lnTo>
                    <a:pt x="331161" y="179974"/>
                  </a:lnTo>
                  <a:lnTo>
                    <a:pt x="329183" y="179657"/>
                  </a:lnTo>
                  <a:lnTo>
                    <a:pt x="325592" y="179080"/>
                  </a:lnTo>
                  <a:lnTo>
                    <a:pt x="323841" y="178799"/>
                  </a:lnTo>
                  <a:lnTo>
                    <a:pt x="322311" y="178559"/>
                  </a:lnTo>
                  <a:lnTo>
                    <a:pt x="320701" y="178307"/>
                  </a:lnTo>
                  <a:lnTo>
                    <a:pt x="319111" y="178061"/>
                  </a:lnTo>
                  <a:lnTo>
                    <a:pt x="316575" y="177661"/>
                  </a:lnTo>
                  <a:lnTo>
                    <a:pt x="313928" y="177247"/>
                  </a:lnTo>
                  <a:lnTo>
                    <a:pt x="313642" y="177202"/>
                  </a:lnTo>
                  <a:lnTo>
                    <a:pt x="313268" y="177143"/>
                  </a:lnTo>
                  <a:lnTo>
                    <a:pt x="308580" y="176410"/>
                  </a:lnTo>
                  <a:lnTo>
                    <a:pt x="308145" y="179246"/>
                  </a:lnTo>
                  <a:lnTo>
                    <a:pt x="307740" y="181888"/>
                  </a:lnTo>
                  <a:lnTo>
                    <a:pt x="307686" y="182243"/>
                  </a:lnTo>
                  <a:lnTo>
                    <a:pt x="307278" y="184900"/>
                  </a:lnTo>
                  <a:lnTo>
                    <a:pt x="307161" y="185668"/>
                  </a:lnTo>
                  <a:lnTo>
                    <a:pt x="306798" y="188032"/>
                  </a:lnTo>
                  <a:lnTo>
                    <a:pt x="305848" y="194223"/>
                  </a:lnTo>
                  <a:lnTo>
                    <a:pt x="305454" y="196798"/>
                  </a:lnTo>
                  <a:lnTo>
                    <a:pt x="304907" y="200367"/>
                  </a:lnTo>
                  <a:lnTo>
                    <a:pt x="304380" y="203805"/>
                  </a:lnTo>
                  <a:lnTo>
                    <a:pt x="304090" y="205696"/>
                  </a:lnTo>
                  <a:lnTo>
                    <a:pt x="303903" y="206909"/>
                  </a:lnTo>
                  <a:lnTo>
                    <a:pt x="303592" y="208939"/>
                  </a:lnTo>
                  <a:lnTo>
                    <a:pt x="303478" y="209688"/>
                  </a:lnTo>
                  <a:lnTo>
                    <a:pt x="303093" y="212193"/>
                  </a:lnTo>
                  <a:lnTo>
                    <a:pt x="303014" y="212702"/>
                  </a:lnTo>
                  <a:lnTo>
                    <a:pt x="302490" y="216135"/>
                  </a:lnTo>
                  <a:lnTo>
                    <a:pt x="302275" y="217558"/>
                  </a:lnTo>
                  <a:lnTo>
                    <a:pt x="301780" y="220844"/>
                  </a:lnTo>
                  <a:lnTo>
                    <a:pt x="301693" y="221422"/>
                  </a:lnTo>
                  <a:lnTo>
                    <a:pt x="301367" y="223578"/>
                  </a:lnTo>
                  <a:lnTo>
                    <a:pt x="300734" y="227775"/>
                  </a:lnTo>
                  <a:lnTo>
                    <a:pt x="300581" y="228774"/>
                  </a:lnTo>
                  <a:lnTo>
                    <a:pt x="300509" y="229249"/>
                  </a:lnTo>
                  <a:lnTo>
                    <a:pt x="299897" y="233320"/>
                  </a:lnTo>
                  <a:lnTo>
                    <a:pt x="299694" y="234654"/>
                  </a:lnTo>
                  <a:lnTo>
                    <a:pt x="299499" y="235933"/>
                  </a:lnTo>
                  <a:lnTo>
                    <a:pt x="299388" y="236688"/>
                  </a:lnTo>
                  <a:lnTo>
                    <a:pt x="298716" y="241144"/>
                  </a:lnTo>
                  <a:lnTo>
                    <a:pt x="299508" y="242331"/>
                  </a:lnTo>
                  <a:lnTo>
                    <a:pt x="297467" y="242188"/>
                  </a:lnTo>
                  <a:lnTo>
                    <a:pt x="287301" y="240594"/>
                  </a:lnTo>
                  <a:lnTo>
                    <a:pt x="285284" y="240278"/>
                  </a:lnTo>
                  <a:lnTo>
                    <a:pt x="284750" y="243880"/>
                  </a:lnTo>
                  <a:lnTo>
                    <a:pt x="284194" y="247622"/>
                  </a:lnTo>
                  <a:lnTo>
                    <a:pt x="283892" y="249655"/>
                  </a:lnTo>
                  <a:lnTo>
                    <a:pt x="283780" y="250419"/>
                  </a:lnTo>
                  <a:lnTo>
                    <a:pt x="283666" y="251167"/>
                  </a:lnTo>
                  <a:lnTo>
                    <a:pt x="283110" y="254923"/>
                  </a:lnTo>
                  <a:lnTo>
                    <a:pt x="282787" y="257100"/>
                  </a:lnTo>
                  <a:lnTo>
                    <a:pt x="282177" y="261198"/>
                  </a:lnTo>
                  <a:lnTo>
                    <a:pt x="281776" y="263897"/>
                  </a:lnTo>
                  <a:lnTo>
                    <a:pt x="281399" y="266449"/>
                  </a:lnTo>
                  <a:lnTo>
                    <a:pt x="281086" y="268549"/>
                  </a:lnTo>
                  <a:lnTo>
                    <a:pt x="280803" y="270451"/>
                  </a:lnTo>
                  <a:lnTo>
                    <a:pt x="280511" y="272423"/>
                  </a:lnTo>
                  <a:lnTo>
                    <a:pt x="267517" y="270305"/>
                  </a:lnTo>
                  <a:lnTo>
                    <a:pt x="264252" y="269773"/>
                  </a:lnTo>
                  <a:lnTo>
                    <a:pt x="263479" y="269634"/>
                  </a:lnTo>
                  <a:lnTo>
                    <a:pt x="263394" y="269403"/>
                  </a:lnTo>
                  <a:lnTo>
                    <a:pt x="263082" y="268757"/>
                  </a:lnTo>
                  <a:lnTo>
                    <a:pt x="262734" y="268153"/>
                  </a:lnTo>
                  <a:lnTo>
                    <a:pt x="262326" y="267602"/>
                  </a:lnTo>
                  <a:lnTo>
                    <a:pt x="261868" y="267128"/>
                  </a:lnTo>
                  <a:lnTo>
                    <a:pt x="261517" y="266516"/>
                  </a:lnTo>
                  <a:lnTo>
                    <a:pt x="261253" y="265802"/>
                  </a:lnTo>
                  <a:lnTo>
                    <a:pt x="261013" y="265073"/>
                  </a:lnTo>
                  <a:lnTo>
                    <a:pt x="260666" y="264469"/>
                  </a:lnTo>
                  <a:lnTo>
                    <a:pt x="260300" y="263876"/>
                  </a:lnTo>
                  <a:lnTo>
                    <a:pt x="259916" y="263310"/>
                  </a:lnTo>
                  <a:lnTo>
                    <a:pt x="259494" y="262798"/>
                  </a:lnTo>
                  <a:lnTo>
                    <a:pt x="259125" y="262201"/>
                  </a:lnTo>
                  <a:lnTo>
                    <a:pt x="258747" y="261620"/>
                  </a:lnTo>
                  <a:lnTo>
                    <a:pt x="258336" y="261082"/>
                  </a:lnTo>
                  <a:lnTo>
                    <a:pt x="257943" y="260520"/>
                  </a:lnTo>
                  <a:lnTo>
                    <a:pt x="257196" y="259350"/>
                  </a:lnTo>
                  <a:lnTo>
                    <a:pt x="257036" y="259018"/>
                  </a:lnTo>
                  <a:lnTo>
                    <a:pt x="256805" y="258775"/>
                  </a:lnTo>
                  <a:lnTo>
                    <a:pt x="256517" y="258502"/>
                  </a:lnTo>
                  <a:lnTo>
                    <a:pt x="255741" y="257438"/>
                  </a:lnTo>
                  <a:lnTo>
                    <a:pt x="255300" y="256929"/>
                  </a:lnTo>
                  <a:lnTo>
                    <a:pt x="254889" y="256401"/>
                  </a:lnTo>
                  <a:lnTo>
                    <a:pt x="254473" y="255873"/>
                  </a:lnTo>
                  <a:lnTo>
                    <a:pt x="254034" y="255377"/>
                  </a:lnTo>
                  <a:lnTo>
                    <a:pt x="253642" y="254825"/>
                  </a:lnTo>
                  <a:lnTo>
                    <a:pt x="253244" y="254286"/>
                  </a:lnTo>
                  <a:close/>
                </a:path>
              </a:pathLst>
            </a:custGeom>
            <a:solidFill>
              <a:srgbClr val="EF8031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5" name="pg35"/>
            <p:cNvSpPr/>
            <p:nvPr/>
          </p:nvSpPr>
          <p:spPr>
            <a:xfrm>
              <a:off x="2701692" y="4275068"/>
              <a:ext cx="147974" cy="139310"/>
            </a:xfrm>
            <a:custGeom>
              <a:avLst/>
              <a:gdLst/>
              <a:ahLst/>
              <a:cxnLst/>
              <a:rect l="0" t="0" r="0" b="0"/>
              <a:pathLst>
                <a:path w="147974" h="139310">
                  <a:moveTo>
                    <a:pt x="4302" y="66933"/>
                  </a:moveTo>
                  <a:lnTo>
                    <a:pt x="4400" y="66181"/>
                  </a:lnTo>
                  <a:lnTo>
                    <a:pt x="4874" y="62655"/>
                  </a:lnTo>
                  <a:lnTo>
                    <a:pt x="5101" y="60978"/>
                  </a:lnTo>
                  <a:lnTo>
                    <a:pt x="5758" y="56915"/>
                  </a:lnTo>
                  <a:lnTo>
                    <a:pt x="5917" y="55928"/>
                  </a:lnTo>
                  <a:lnTo>
                    <a:pt x="6271" y="53738"/>
                  </a:lnTo>
                  <a:lnTo>
                    <a:pt x="6317" y="53458"/>
                  </a:lnTo>
                  <a:lnTo>
                    <a:pt x="6706" y="51062"/>
                  </a:lnTo>
                  <a:lnTo>
                    <a:pt x="6756" y="50731"/>
                  </a:lnTo>
                  <a:lnTo>
                    <a:pt x="7124" y="48462"/>
                  </a:lnTo>
                  <a:lnTo>
                    <a:pt x="7563" y="45750"/>
                  </a:lnTo>
                  <a:lnTo>
                    <a:pt x="7677" y="45057"/>
                  </a:lnTo>
                  <a:lnTo>
                    <a:pt x="7970" y="43231"/>
                  </a:lnTo>
                  <a:lnTo>
                    <a:pt x="8300" y="41189"/>
                  </a:lnTo>
                  <a:lnTo>
                    <a:pt x="8498" y="39940"/>
                  </a:lnTo>
                  <a:lnTo>
                    <a:pt x="8995" y="36825"/>
                  </a:lnTo>
                  <a:lnTo>
                    <a:pt x="9025" y="36640"/>
                  </a:lnTo>
                  <a:lnTo>
                    <a:pt x="9413" y="34199"/>
                  </a:lnTo>
                  <a:lnTo>
                    <a:pt x="9601" y="33016"/>
                  </a:lnTo>
                  <a:lnTo>
                    <a:pt x="9829" y="31622"/>
                  </a:lnTo>
                  <a:lnTo>
                    <a:pt x="9935" y="30969"/>
                  </a:lnTo>
                  <a:lnTo>
                    <a:pt x="10253" y="29036"/>
                  </a:lnTo>
                  <a:lnTo>
                    <a:pt x="10352" y="28431"/>
                  </a:lnTo>
                  <a:lnTo>
                    <a:pt x="10590" y="26974"/>
                  </a:lnTo>
                  <a:lnTo>
                    <a:pt x="11010" y="24404"/>
                  </a:lnTo>
                  <a:lnTo>
                    <a:pt x="11088" y="23939"/>
                  </a:lnTo>
                  <a:lnTo>
                    <a:pt x="11367" y="22230"/>
                  </a:lnTo>
                  <a:lnTo>
                    <a:pt x="11687" y="20277"/>
                  </a:lnTo>
                  <a:lnTo>
                    <a:pt x="11813" y="19506"/>
                  </a:lnTo>
                  <a:lnTo>
                    <a:pt x="12171" y="17170"/>
                  </a:lnTo>
                  <a:lnTo>
                    <a:pt x="12343" y="16052"/>
                  </a:lnTo>
                  <a:lnTo>
                    <a:pt x="12597" y="14397"/>
                  </a:lnTo>
                  <a:lnTo>
                    <a:pt x="12802" y="13057"/>
                  </a:lnTo>
                  <a:lnTo>
                    <a:pt x="13135" y="10887"/>
                  </a:lnTo>
                  <a:lnTo>
                    <a:pt x="13282" y="9973"/>
                  </a:lnTo>
                  <a:lnTo>
                    <a:pt x="13602" y="7996"/>
                  </a:lnTo>
                  <a:lnTo>
                    <a:pt x="13798" y="6776"/>
                  </a:lnTo>
                  <a:lnTo>
                    <a:pt x="13836" y="6469"/>
                  </a:lnTo>
                  <a:lnTo>
                    <a:pt x="13858" y="6174"/>
                  </a:lnTo>
                  <a:lnTo>
                    <a:pt x="13866" y="5877"/>
                  </a:lnTo>
                  <a:lnTo>
                    <a:pt x="13860" y="5581"/>
                  </a:lnTo>
                  <a:lnTo>
                    <a:pt x="13840" y="5285"/>
                  </a:lnTo>
                  <a:lnTo>
                    <a:pt x="13804" y="4968"/>
                  </a:lnTo>
                  <a:lnTo>
                    <a:pt x="13756" y="4675"/>
                  </a:lnTo>
                  <a:lnTo>
                    <a:pt x="13695" y="4385"/>
                  </a:lnTo>
                  <a:lnTo>
                    <a:pt x="13638" y="4167"/>
                  </a:lnTo>
                  <a:lnTo>
                    <a:pt x="13560" y="3837"/>
                  </a:lnTo>
                  <a:lnTo>
                    <a:pt x="13475" y="3290"/>
                  </a:lnTo>
                  <a:lnTo>
                    <a:pt x="13450" y="2996"/>
                  </a:lnTo>
                  <a:lnTo>
                    <a:pt x="13440" y="2679"/>
                  </a:lnTo>
                  <a:lnTo>
                    <a:pt x="13447" y="2393"/>
                  </a:lnTo>
                  <a:lnTo>
                    <a:pt x="13489" y="1902"/>
                  </a:lnTo>
                  <a:lnTo>
                    <a:pt x="13506" y="1754"/>
                  </a:lnTo>
                  <a:lnTo>
                    <a:pt x="13785" y="190"/>
                  </a:lnTo>
                  <a:lnTo>
                    <a:pt x="13813" y="0"/>
                  </a:lnTo>
                  <a:lnTo>
                    <a:pt x="15181" y="1303"/>
                  </a:lnTo>
                  <a:lnTo>
                    <a:pt x="15831" y="2086"/>
                  </a:lnTo>
                  <a:lnTo>
                    <a:pt x="16507" y="2973"/>
                  </a:lnTo>
                  <a:lnTo>
                    <a:pt x="18240" y="5199"/>
                  </a:lnTo>
                  <a:lnTo>
                    <a:pt x="18851" y="5965"/>
                  </a:lnTo>
                  <a:lnTo>
                    <a:pt x="19071" y="6329"/>
                  </a:lnTo>
                  <a:lnTo>
                    <a:pt x="19612" y="7196"/>
                  </a:lnTo>
                  <a:lnTo>
                    <a:pt x="20151" y="8062"/>
                  </a:lnTo>
                  <a:lnTo>
                    <a:pt x="20448" y="8514"/>
                  </a:lnTo>
                  <a:lnTo>
                    <a:pt x="20783" y="9102"/>
                  </a:lnTo>
                  <a:lnTo>
                    <a:pt x="21046" y="9552"/>
                  </a:lnTo>
                  <a:lnTo>
                    <a:pt x="21215" y="9898"/>
                  </a:lnTo>
                  <a:lnTo>
                    <a:pt x="21363" y="10295"/>
                  </a:lnTo>
                  <a:lnTo>
                    <a:pt x="21490" y="10571"/>
                  </a:lnTo>
                  <a:lnTo>
                    <a:pt x="21757" y="11022"/>
                  </a:lnTo>
                  <a:lnTo>
                    <a:pt x="21938" y="11282"/>
                  </a:lnTo>
                  <a:lnTo>
                    <a:pt x="22768" y="12440"/>
                  </a:lnTo>
                  <a:lnTo>
                    <a:pt x="23444" y="13016"/>
                  </a:lnTo>
                  <a:lnTo>
                    <a:pt x="23622" y="13131"/>
                  </a:lnTo>
                  <a:lnTo>
                    <a:pt x="24134" y="13399"/>
                  </a:lnTo>
                  <a:lnTo>
                    <a:pt x="24472" y="13526"/>
                  </a:lnTo>
                  <a:lnTo>
                    <a:pt x="24990" y="13674"/>
                  </a:lnTo>
                  <a:lnTo>
                    <a:pt x="25580" y="13772"/>
                  </a:lnTo>
                  <a:lnTo>
                    <a:pt x="26240" y="13855"/>
                  </a:lnTo>
                  <a:lnTo>
                    <a:pt x="26844" y="13919"/>
                  </a:lnTo>
                  <a:lnTo>
                    <a:pt x="27517" y="14002"/>
                  </a:lnTo>
                  <a:lnTo>
                    <a:pt x="28224" y="14068"/>
                  </a:lnTo>
                  <a:lnTo>
                    <a:pt x="29002" y="14171"/>
                  </a:lnTo>
                  <a:lnTo>
                    <a:pt x="29138" y="14174"/>
                  </a:lnTo>
                  <a:lnTo>
                    <a:pt x="29352" y="14196"/>
                  </a:lnTo>
                  <a:lnTo>
                    <a:pt x="29569" y="14234"/>
                  </a:lnTo>
                  <a:lnTo>
                    <a:pt x="29828" y="14257"/>
                  </a:lnTo>
                  <a:lnTo>
                    <a:pt x="30319" y="14370"/>
                  </a:lnTo>
                  <a:lnTo>
                    <a:pt x="33044" y="15105"/>
                  </a:lnTo>
                  <a:lnTo>
                    <a:pt x="34711" y="15823"/>
                  </a:lnTo>
                  <a:lnTo>
                    <a:pt x="36747" y="16730"/>
                  </a:lnTo>
                  <a:lnTo>
                    <a:pt x="38221" y="17436"/>
                  </a:lnTo>
                  <a:lnTo>
                    <a:pt x="39274" y="17675"/>
                  </a:lnTo>
                  <a:lnTo>
                    <a:pt x="39783" y="17732"/>
                  </a:lnTo>
                  <a:lnTo>
                    <a:pt x="40062" y="17762"/>
                  </a:lnTo>
                  <a:lnTo>
                    <a:pt x="40850" y="17671"/>
                  </a:lnTo>
                  <a:lnTo>
                    <a:pt x="42109" y="17455"/>
                  </a:lnTo>
                  <a:lnTo>
                    <a:pt x="43941" y="17007"/>
                  </a:lnTo>
                  <a:lnTo>
                    <a:pt x="46240" y="16563"/>
                  </a:lnTo>
                  <a:lnTo>
                    <a:pt x="47652" y="16320"/>
                  </a:lnTo>
                  <a:lnTo>
                    <a:pt x="48569" y="16024"/>
                  </a:lnTo>
                  <a:lnTo>
                    <a:pt x="49237" y="15731"/>
                  </a:lnTo>
                  <a:lnTo>
                    <a:pt x="49816" y="15473"/>
                  </a:lnTo>
                  <a:lnTo>
                    <a:pt x="51099" y="14824"/>
                  </a:lnTo>
                  <a:lnTo>
                    <a:pt x="52061" y="14581"/>
                  </a:lnTo>
                  <a:lnTo>
                    <a:pt x="53155" y="14695"/>
                  </a:lnTo>
                  <a:lnTo>
                    <a:pt x="54516" y="15128"/>
                  </a:lnTo>
                  <a:lnTo>
                    <a:pt x="56324" y="15834"/>
                  </a:lnTo>
                  <a:lnTo>
                    <a:pt x="57583" y="16547"/>
                  </a:lnTo>
                  <a:lnTo>
                    <a:pt x="58188" y="17124"/>
                  </a:lnTo>
                  <a:lnTo>
                    <a:pt x="58638" y="17701"/>
                  </a:lnTo>
                  <a:lnTo>
                    <a:pt x="59081" y="18259"/>
                  </a:lnTo>
                  <a:lnTo>
                    <a:pt x="60046" y="18585"/>
                  </a:lnTo>
                  <a:lnTo>
                    <a:pt x="61012" y="18471"/>
                  </a:lnTo>
                  <a:lnTo>
                    <a:pt x="61677" y="18210"/>
                  </a:lnTo>
                  <a:lnTo>
                    <a:pt x="62193" y="17796"/>
                  </a:lnTo>
                  <a:lnTo>
                    <a:pt x="62525" y="17283"/>
                  </a:lnTo>
                  <a:lnTo>
                    <a:pt x="62735" y="16437"/>
                  </a:lnTo>
                  <a:lnTo>
                    <a:pt x="62783" y="15488"/>
                  </a:lnTo>
                  <a:lnTo>
                    <a:pt x="62729" y="14240"/>
                  </a:lnTo>
                  <a:lnTo>
                    <a:pt x="62450" y="12885"/>
                  </a:lnTo>
                  <a:lnTo>
                    <a:pt x="62094" y="11431"/>
                  </a:lnTo>
                  <a:lnTo>
                    <a:pt x="61611" y="9499"/>
                  </a:lnTo>
                  <a:lnTo>
                    <a:pt x="61383" y="8194"/>
                  </a:lnTo>
                  <a:lnTo>
                    <a:pt x="61488" y="7404"/>
                  </a:lnTo>
                  <a:lnTo>
                    <a:pt x="61836" y="6922"/>
                  </a:lnTo>
                  <a:lnTo>
                    <a:pt x="62375" y="6509"/>
                  </a:lnTo>
                  <a:lnTo>
                    <a:pt x="63095" y="6095"/>
                  </a:lnTo>
                  <a:lnTo>
                    <a:pt x="63769" y="5894"/>
                  </a:lnTo>
                  <a:lnTo>
                    <a:pt x="64651" y="5878"/>
                  </a:lnTo>
                  <a:lnTo>
                    <a:pt x="65478" y="5973"/>
                  </a:lnTo>
                  <a:lnTo>
                    <a:pt x="66353" y="6224"/>
                  </a:lnTo>
                  <a:lnTo>
                    <a:pt x="67354" y="6596"/>
                  </a:lnTo>
                  <a:lnTo>
                    <a:pt x="68457" y="7093"/>
                  </a:lnTo>
                  <a:lnTo>
                    <a:pt x="68829" y="7252"/>
                  </a:lnTo>
                  <a:lnTo>
                    <a:pt x="69306" y="7415"/>
                  </a:lnTo>
                  <a:lnTo>
                    <a:pt x="70310" y="7757"/>
                  </a:lnTo>
                  <a:lnTo>
                    <a:pt x="71491" y="8023"/>
                  </a:lnTo>
                  <a:lnTo>
                    <a:pt x="72267" y="8262"/>
                  </a:lnTo>
                  <a:lnTo>
                    <a:pt x="73020" y="8562"/>
                  </a:lnTo>
                  <a:lnTo>
                    <a:pt x="73733" y="9135"/>
                  </a:lnTo>
                  <a:lnTo>
                    <a:pt x="74468" y="9795"/>
                  </a:lnTo>
                  <a:lnTo>
                    <a:pt x="75094" y="10459"/>
                  </a:lnTo>
                  <a:lnTo>
                    <a:pt x="75490" y="11082"/>
                  </a:lnTo>
                  <a:lnTo>
                    <a:pt x="75877" y="11894"/>
                  </a:lnTo>
                  <a:lnTo>
                    <a:pt x="76599" y="13496"/>
                  </a:lnTo>
                  <a:lnTo>
                    <a:pt x="76977" y="14091"/>
                  </a:lnTo>
                  <a:lnTo>
                    <a:pt x="77408" y="14490"/>
                  </a:lnTo>
                  <a:lnTo>
                    <a:pt x="78020" y="14771"/>
                  </a:lnTo>
                  <a:lnTo>
                    <a:pt x="78607" y="14885"/>
                  </a:lnTo>
                  <a:lnTo>
                    <a:pt x="79090" y="14797"/>
                  </a:lnTo>
                  <a:lnTo>
                    <a:pt x="79611" y="14425"/>
                  </a:lnTo>
                  <a:lnTo>
                    <a:pt x="80211" y="13864"/>
                  </a:lnTo>
                  <a:lnTo>
                    <a:pt x="80921" y="13120"/>
                  </a:lnTo>
                  <a:lnTo>
                    <a:pt x="81377" y="12345"/>
                  </a:lnTo>
                  <a:lnTo>
                    <a:pt x="81542" y="11541"/>
                  </a:lnTo>
                  <a:lnTo>
                    <a:pt x="81656" y="10520"/>
                  </a:lnTo>
                  <a:lnTo>
                    <a:pt x="81875" y="8804"/>
                  </a:lnTo>
                  <a:lnTo>
                    <a:pt x="82024" y="7867"/>
                  </a:lnTo>
                  <a:lnTo>
                    <a:pt x="82483" y="6983"/>
                  </a:lnTo>
                  <a:lnTo>
                    <a:pt x="83044" y="6318"/>
                  </a:lnTo>
                  <a:lnTo>
                    <a:pt x="84162" y="5487"/>
                  </a:lnTo>
                  <a:lnTo>
                    <a:pt x="85888" y="4277"/>
                  </a:lnTo>
                  <a:lnTo>
                    <a:pt x="86827" y="3745"/>
                  </a:lnTo>
                  <a:lnTo>
                    <a:pt x="87513" y="3491"/>
                  </a:lnTo>
                  <a:lnTo>
                    <a:pt x="87834" y="3429"/>
                  </a:lnTo>
                  <a:lnTo>
                    <a:pt x="88143" y="3369"/>
                  </a:lnTo>
                  <a:lnTo>
                    <a:pt x="88712" y="3347"/>
                  </a:lnTo>
                  <a:lnTo>
                    <a:pt x="89386" y="3483"/>
                  </a:lnTo>
                  <a:lnTo>
                    <a:pt x="90358" y="3798"/>
                  </a:lnTo>
                  <a:lnTo>
                    <a:pt x="91194" y="4094"/>
                  </a:lnTo>
                  <a:lnTo>
                    <a:pt x="91760" y="4315"/>
                  </a:lnTo>
                  <a:lnTo>
                    <a:pt x="92588" y="4705"/>
                  </a:lnTo>
                  <a:lnTo>
                    <a:pt x="93071" y="5005"/>
                  </a:lnTo>
                  <a:lnTo>
                    <a:pt x="94183" y="5783"/>
                  </a:lnTo>
                  <a:lnTo>
                    <a:pt x="95319" y="6557"/>
                  </a:lnTo>
                  <a:lnTo>
                    <a:pt x="96227" y="7282"/>
                  </a:lnTo>
                  <a:lnTo>
                    <a:pt x="97048" y="7874"/>
                  </a:lnTo>
                  <a:lnTo>
                    <a:pt x="98280" y="8607"/>
                  </a:lnTo>
                  <a:lnTo>
                    <a:pt x="98997" y="9085"/>
                  </a:lnTo>
                  <a:lnTo>
                    <a:pt x="99917" y="9855"/>
                  </a:lnTo>
                  <a:lnTo>
                    <a:pt x="100432" y="10007"/>
                  </a:lnTo>
                  <a:lnTo>
                    <a:pt x="101089" y="9969"/>
                  </a:lnTo>
                  <a:lnTo>
                    <a:pt x="101799" y="9635"/>
                  </a:lnTo>
                  <a:lnTo>
                    <a:pt x="102639" y="9195"/>
                  </a:lnTo>
                  <a:lnTo>
                    <a:pt x="103883" y="8516"/>
                  </a:lnTo>
                  <a:lnTo>
                    <a:pt x="104938" y="7958"/>
                  </a:lnTo>
                  <a:lnTo>
                    <a:pt x="105696" y="7722"/>
                  </a:lnTo>
                  <a:lnTo>
                    <a:pt x="106706" y="7597"/>
                  </a:lnTo>
                  <a:lnTo>
                    <a:pt x="107474" y="7593"/>
                  </a:lnTo>
                  <a:lnTo>
                    <a:pt x="108259" y="7760"/>
                  </a:lnTo>
                  <a:lnTo>
                    <a:pt x="109401" y="8072"/>
                  </a:lnTo>
                  <a:lnTo>
                    <a:pt x="110244" y="8373"/>
                  </a:lnTo>
                  <a:lnTo>
                    <a:pt x="110810" y="8576"/>
                  </a:lnTo>
                  <a:lnTo>
                    <a:pt x="112111" y="9024"/>
                  </a:lnTo>
                  <a:lnTo>
                    <a:pt x="112965" y="9282"/>
                  </a:lnTo>
                  <a:lnTo>
                    <a:pt x="113482" y="9537"/>
                  </a:lnTo>
                  <a:lnTo>
                    <a:pt x="115123" y="10345"/>
                  </a:lnTo>
                  <a:lnTo>
                    <a:pt x="116454" y="11616"/>
                  </a:lnTo>
                  <a:lnTo>
                    <a:pt x="116562" y="11954"/>
                  </a:lnTo>
                  <a:lnTo>
                    <a:pt x="116841" y="12774"/>
                  </a:lnTo>
                  <a:lnTo>
                    <a:pt x="117051" y="13651"/>
                  </a:lnTo>
                  <a:lnTo>
                    <a:pt x="117270" y="14744"/>
                  </a:lnTo>
                  <a:lnTo>
                    <a:pt x="117534" y="15647"/>
                  </a:lnTo>
                  <a:lnTo>
                    <a:pt x="118028" y="16619"/>
                  </a:lnTo>
                  <a:lnTo>
                    <a:pt x="118673" y="17271"/>
                  </a:lnTo>
                  <a:lnTo>
                    <a:pt x="119569" y="17753"/>
                  </a:lnTo>
                  <a:lnTo>
                    <a:pt x="120633" y="18053"/>
                  </a:lnTo>
                  <a:lnTo>
                    <a:pt x="121844" y="18281"/>
                  </a:lnTo>
                  <a:lnTo>
                    <a:pt x="123265" y="18497"/>
                  </a:lnTo>
                  <a:lnTo>
                    <a:pt x="123621" y="18539"/>
                  </a:lnTo>
                  <a:lnTo>
                    <a:pt x="123789" y="18509"/>
                  </a:lnTo>
                  <a:lnTo>
                    <a:pt x="124215" y="19188"/>
                  </a:lnTo>
                  <a:lnTo>
                    <a:pt x="124643" y="19632"/>
                  </a:lnTo>
                  <a:lnTo>
                    <a:pt x="124967" y="20019"/>
                  </a:lnTo>
                  <a:lnTo>
                    <a:pt x="125330" y="20505"/>
                  </a:lnTo>
                  <a:lnTo>
                    <a:pt x="125887" y="21272"/>
                  </a:lnTo>
                  <a:lnTo>
                    <a:pt x="126175" y="21606"/>
                  </a:lnTo>
                  <a:lnTo>
                    <a:pt x="126433" y="21944"/>
                  </a:lnTo>
                  <a:lnTo>
                    <a:pt x="126718" y="22297"/>
                  </a:lnTo>
                  <a:lnTo>
                    <a:pt x="127296" y="22942"/>
                  </a:lnTo>
                  <a:lnTo>
                    <a:pt x="127611" y="23340"/>
                  </a:lnTo>
                  <a:lnTo>
                    <a:pt x="129332" y="25398"/>
                  </a:lnTo>
                  <a:lnTo>
                    <a:pt x="129940" y="26195"/>
                  </a:lnTo>
                  <a:lnTo>
                    <a:pt x="130672" y="27053"/>
                  </a:lnTo>
                  <a:lnTo>
                    <a:pt x="131025" y="27462"/>
                  </a:lnTo>
                  <a:lnTo>
                    <a:pt x="131535" y="28032"/>
                  </a:lnTo>
                  <a:lnTo>
                    <a:pt x="131901" y="28419"/>
                  </a:lnTo>
                  <a:lnTo>
                    <a:pt x="132179" y="28673"/>
                  </a:lnTo>
                  <a:lnTo>
                    <a:pt x="132863" y="29360"/>
                  </a:lnTo>
                  <a:lnTo>
                    <a:pt x="133456" y="30040"/>
                  </a:lnTo>
                  <a:lnTo>
                    <a:pt x="133684" y="30294"/>
                  </a:lnTo>
                  <a:lnTo>
                    <a:pt x="134131" y="30579"/>
                  </a:lnTo>
                  <a:lnTo>
                    <a:pt x="135165" y="30977"/>
                  </a:lnTo>
                  <a:lnTo>
                    <a:pt x="135375" y="31000"/>
                  </a:lnTo>
                  <a:lnTo>
                    <a:pt x="137446" y="31121"/>
                  </a:lnTo>
                  <a:lnTo>
                    <a:pt x="139407" y="31197"/>
                  </a:lnTo>
                  <a:lnTo>
                    <a:pt x="139598" y="31197"/>
                  </a:lnTo>
                  <a:lnTo>
                    <a:pt x="141193" y="31087"/>
                  </a:lnTo>
                  <a:lnTo>
                    <a:pt x="142248" y="30882"/>
                  </a:lnTo>
                  <a:lnTo>
                    <a:pt x="142887" y="30620"/>
                  </a:lnTo>
                  <a:lnTo>
                    <a:pt x="143246" y="30419"/>
                  </a:lnTo>
                  <a:lnTo>
                    <a:pt x="143537" y="30207"/>
                  </a:lnTo>
                  <a:lnTo>
                    <a:pt x="143741" y="30036"/>
                  </a:lnTo>
                  <a:lnTo>
                    <a:pt x="144098" y="29744"/>
                  </a:lnTo>
                  <a:lnTo>
                    <a:pt x="144412" y="29512"/>
                  </a:lnTo>
                  <a:lnTo>
                    <a:pt x="144787" y="29300"/>
                  </a:lnTo>
                  <a:lnTo>
                    <a:pt x="145027" y="29189"/>
                  </a:lnTo>
                  <a:lnTo>
                    <a:pt x="145267" y="29110"/>
                  </a:lnTo>
                  <a:lnTo>
                    <a:pt x="145606" y="29072"/>
                  </a:lnTo>
                  <a:lnTo>
                    <a:pt x="146250" y="29079"/>
                  </a:lnTo>
                  <a:lnTo>
                    <a:pt x="146901" y="29186"/>
                  </a:lnTo>
                  <a:lnTo>
                    <a:pt x="147521" y="29273"/>
                  </a:lnTo>
                  <a:lnTo>
                    <a:pt x="147974" y="29353"/>
                  </a:lnTo>
                  <a:lnTo>
                    <a:pt x="147514" y="32619"/>
                  </a:lnTo>
                  <a:lnTo>
                    <a:pt x="146734" y="38168"/>
                  </a:lnTo>
                  <a:lnTo>
                    <a:pt x="146650" y="38762"/>
                  </a:lnTo>
                  <a:lnTo>
                    <a:pt x="145195" y="38632"/>
                  </a:lnTo>
                  <a:lnTo>
                    <a:pt x="144732" y="41833"/>
                  </a:lnTo>
                  <a:lnTo>
                    <a:pt x="144499" y="43119"/>
                  </a:lnTo>
                  <a:lnTo>
                    <a:pt x="144465" y="43359"/>
                  </a:lnTo>
                  <a:lnTo>
                    <a:pt x="144290" y="44606"/>
                  </a:lnTo>
                  <a:lnTo>
                    <a:pt x="144300" y="44901"/>
                  </a:lnTo>
                  <a:lnTo>
                    <a:pt x="144272" y="45135"/>
                  </a:lnTo>
                  <a:lnTo>
                    <a:pt x="144011" y="46901"/>
                  </a:lnTo>
                  <a:lnTo>
                    <a:pt x="143987" y="47044"/>
                  </a:lnTo>
                  <a:lnTo>
                    <a:pt x="143352" y="51457"/>
                  </a:lnTo>
                  <a:lnTo>
                    <a:pt x="143103" y="53209"/>
                  </a:lnTo>
                  <a:lnTo>
                    <a:pt x="143097" y="53545"/>
                  </a:lnTo>
                  <a:lnTo>
                    <a:pt x="144202" y="53698"/>
                  </a:lnTo>
                  <a:lnTo>
                    <a:pt x="144535" y="53771"/>
                  </a:lnTo>
                  <a:lnTo>
                    <a:pt x="144015" y="57238"/>
                  </a:lnTo>
                  <a:lnTo>
                    <a:pt x="143511" y="60600"/>
                  </a:lnTo>
                  <a:lnTo>
                    <a:pt x="142852" y="64996"/>
                  </a:lnTo>
                  <a:lnTo>
                    <a:pt x="142763" y="65591"/>
                  </a:lnTo>
                  <a:lnTo>
                    <a:pt x="141980" y="70811"/>
                  </a:lnTo>
                  <a:lnTo>
                    <a:pt x="141778" y="72157"/>
                  </a:lnTo>
                  <a:lnTo>
                    <a:pt x="141105" y="76651"/>
                  </a:lnTo>
                  <a:lnTo>
                    <a:pt x="140658" y="79636"/>
                  </a:lnTo>
                  <a:lnTo>
                    <a:pt x="140595" y="80050"/>
                  </a:lnTo>
                  <a:lnTo>
                    <a:pt x="140075" y="83522"/>
                  </a:lnTo>
                  <a:lnTo>
                    <a:pt x="139886" y="85083"/>
                  </a:lnTo>
                  <a:lnTo>
                    <a:pt x="139665" y="86917"/>
                  </a:lnTo>
                  <a:lnTo>
                    <a:pt x="139197" y="90789"/>
                  </a:lnTo>
                  <a:lnTo>
                    <a:pt x="138651" y="95307"/>
                  </a:lnTo>
                  <a:lnTo>
                    <a:pt x="138196" y="99074"/>
                  </a:lnTo>
                  <a:lnTo>
                    <a:pt x="137785" y="102483"/>
                  </a:lnTo>
                  <a:lnTo>
                    <a:pt x="137587" y="104044"/>
                  </a:lnTo>
                  <a:lnTo>
                    <a:pt x="137533" y="104371"/>
                  </a:lnTo>
                  <a:lnTo>
                    <a:pt x="137421" y="105333"/>
                  </a:lnTo>
                  <a:lnTo>
                    <a:pt x="137099" y="107801"/>
                  </a:lnTo>
                  <a:lnTo>
                    <a:pt x="136718" y="110751"/>
                  </a:lnTo>
                  <a:lnTo>
                    <a:pt x="136651" y="111264"/>
                  </a:lnTo>
                  <a:lnTo>
                    <a:pt x="136323" y="113798"/>
                  </a:lnTo>
                  <a:lnTo>
                    <a:pt x="136158" y="115064"/>
                  </a:lnTo>
                  <a:lnTo>
                    <a:pt x="135892" y="117097"/>
                  </a:lnTo>
                  <a:lnTo>
                    <a:pt x="135710" y="118490"/>
                  </a:lnTo>
                  <a:lnTo>
                    <a:pt x="135419" y="120720"/>
                  </a:lnTo>
                  <a:lnTo>
                    <a:pt x="134948" y="124326"/>
                  </a:lnTo>
                  <a:lnTo>
                    <a:pt x="134408" y="128451"/>
                  </a:lnTo>
                  <a:lnTo>
                    <a:pt x="134018" y="131436"/>
                  </a:lnTo>
                  <a:lnTo>
                    <a:pt x="133968" y="131817"/>
                  </a:lnTo>
                  <a:lnTo>
                    <a:pt x="133814" y="132995"/>
                  </a:lnTo>
                  <a:lnTo>
                    <a:pt x="133583" y="134759"/>
                  </a:lnTo>
                  <a:lnTo>
                    <a:pt x="133486" y="135493"/>
                  </a:lnTo>
                  <a:lnTo>
                    <a:pt x="132981" y="139310"/>
                  </a:lnTo>
                  <a:lnTo>
                    <a:pt x="131378" y="138422"/>
                  </a:lnTo>
                  <a:lnTo>
                    <a:pt x="130229" y="137787"/>
                  </a:lnTo>
                  <a:lnTo>
                    <a:pt x="128119" y="136618"/>
                  </a:lnTo>
                  <a:lnTo>
                    <a:pt x="126931" y="135958"/>
                  </a:lnTo>
                  <a:lnTo>
                    <a:pt x="125403" y="135110"/>
                  </a:lnTo>
                  <a:lnTo>
                    <a:pt x="122448" y="133474"/>
                  </a:lnTo>
                  <a:lnTo>
                    <a:pt x="119503" y="131841"/>
                  </a:lnTo>
                  <a:lnTo>
                    <a:pt x="116875" y="130384"/>
                  </a:lnTo>
                  <a:lnTo>
                    <a:pt x="116572" y="130216"/>
                  </a:lnTo>
                  <a:lnTo>
                    <a:pt x="111816" y="127578"/>
                  </a:lnTo>
                  <a:lnTo>
                    <a:pt x="111451" y="127376"/>
                  </a:lnTo>
                  <a:lnTo>
                    <a:pt x="108347" y="125656"/>
                  </a:lnTo>
                  <a:lnTo>
                    <a:pt x="106471" y="124624"/>
                  </a:lnTo>
                  <a:lnTo>
                    <a:pt x="104059" y="123294"/>
                  </a:lnTo>
                  <a:lnTo>
                    <a:pt x="100982" y="121597"/>
                  </a:lnTo>
                  <a:lnTo>
                    <a:pt x="97340" y="119589"/>
                  </a:lnTo>
                  <a:lnTo>
                    <a:pt x="95631" y="118651"/>
                  </a:lnTo>
                  <a:lnTo>
                    <a:pt x="95368" y="118503"/>
                  </a:lnTo>
                  <a:lnTo>
                    <a:pt x="90792" y="117732"/>
                  </a:lnTo>
                  <a:lnTo>
                    <a:pt x="90164" y="117626"/>
                  </a:lnTo>
                  <a:lnTo>
                    <a:pt x="88163" y="117288"/>
                  </a:lnTo>
                  <a:lnTo>
                    <a:pt x="85324" y="116809"/>
                  </a:lnTo>
                  <a:lnTo>
                    <a:pt x="81534" y="116168"/>
                  </a:lnTo>
                  <a:lnTo>
                    <a:pt x="80354" y="115969"/>
                  </a:lnTo>
                  <a:lnTo>
                    <a:pt x="78760" y="115699"/>
                  </a:lnTo>
                  <a:lnTo>
                    <a:pt x="78153" y="115596"/>
                  </a:lnTo>
                  <a:lnTo>
                    <a:pt x="76663" y="115345"/>
                  </a:lnTo>
                  <a:lnTo>
                    <a:pt x="76126" y="115257"/>
                  </a:lnTo>
                  <a:lnTo>
                    <a:pt x="75007" y="115067"/>
                  </a:lnTo>
                  <a:lnTo>
                    <a:pt x="73560" y="114822"/>
                  </a:lnTo>
                  <a:lnTo>
                    <a:pt x="71100" y="114407"/>
                  </a:lnTo>
                  <a:lnTo>
                    <a:pt x="70494" y="114304"/>
                  </a:lnTo>
                  <a:lnTo>
                    <a:pt x="67800" y="113850"/>
                  </a:lnTo>
                  <a:lnTo>
                    <a:pt x="67099" y="113731"/>
                  </a:lnTo>
                  <a:lnTo>
                    <a:pt x="65482" y="113458"/>
                  </a:lnTo>
                  <a:lnTo>
                    <a:pt x="64607" y="113310"/>
                  </a:lnTo>
                  <a:lnTo>
                    <a:pt x="62440" y="112944"/>
                  </a:lnTo>
                  <a:lnTo>
                    <a:pt x="62155" y="112896"/>
                  </a:lnTo>
                  <a:lnTo>
                    <a:pt x="58585" y="112292"/>
                  </a:lnTo>
                  <a:lnTo>
                    <a:pt x="54090" y="111534"/>
                  </a:lnTo>
                  <a:lnTo>
                    <a:pt x="53008" y="111349"/>
                  </a:lnTo>
                  <a:lnTo>
                    <a:pt x="51884" y="111156"/>
                  </a:lnTo>
                  <a:lnTo>
                    <a:pt x="50767" y="110963"/>
                  </a:lnTo>
                  <a:lnTo>
                    <a:pt x="49807" y="110800"/>
                  </a:lnTo>
                  <a:lnTo>
                    <a:pt x="48992" y="110660"/>
                  </a:lnTo>
                  <a:lnTo>
                    <a:pt x="47999" y="110490"/>
                  </a:lnTo>
                  <a:lnTo>
                    <a:pt x="45914" y="110133"/>
                  </a:lnTo>
                  <a:lnTo>
                    <a:pt x="44526" y="109894"/>
                  </a:lnTo>
                  <a:lnTo>
                    <a:pt x="44313" y="109857"/>
                  </a:lnTo>
                  <a:lnTo>
                    <a:pt x="42203" y="109493"/>
                  </a:lnTo>
                  <a:lnTo>
                    <a:pt x="40403" y="109184"/>
                  </a:lnTo>
                  <a:lnTo>
                    <a:pt x="37722" y="108723"/>
                  </a:lnTo>
                  <a:lnTo>
                    <a:pt x="35970" y="108422"/>
                  </a:lnTo>
                  <a:lnTo>
                    <a:pt x="31434" y="107644"/>
                  </a:lnTo>
                  <a:lnTo>
                    <a:pt x="29838" y="107371"/>
                  </a:lnTo>
                  <a:lnTo>
                    <a:pt x="29014" y="107186"/>
                  </a:lnTo>
                  <a:lnTo>
                    <a:pt x="28282" y="106970"/>
                  </a:lnTo>
                  <a:lnTo>
                    <a:pt x="27525" y="106694"/>
                  </a:lnTo>
                  <a:lnTo>
                    <a:pt x="26802" y="106376"/>
                  </a:lnTo>
                  <a:lnTo>
                    <a:pt x="26260" y="106101"/>
                  </a:lnTo>
                  <a:lnTo>
                    <a:pt x="25878" y="105887"/>
                  </a:lnTo>
                  <a:lnTo>
                    <a:pt x="25534" y="105679"/>
                  </a:lnTo>
                  <a:lnTo>
                    <a:pt x="24865" y="105227"/>
                  </a:lnTo>
                  <a:lnTo>
                    <a:pt x="22956" y="103794"/>
                  </a:lnTo>
                  <a:lnTo>
                    <a:pt x="22477" y="103458"/>
                  </a:lnTo>
                  <a:lnTo>
                    <a:pt x="22013" y="103167"/>
                  </a:lnTo>
                  <a:lnTo>
                    <a:pt x="21534" y="102901"/>
                  </a:lnTo>
                  <a:lnTo>
                    <a:pt x="21040" y="102660"/>
                  </a:lnTo>
                  <a:lnTo>
                    <a:pt x="20366" y="102387"/>
                  </a:lnTo>
                  <a:lnTo>
                    <a:pt x="19706" y="102171"/>
                  </a:lnTo>
                  <a:lnTo>
                    <a:pt x="19032" y="102004"/>
                  </a:lnTo>
                  <a:lnTo>
                    <a:pt x="13089" y="101009"/>
                  </a:lnTo>
                  <a:lnTo>
                    <a:pt x="9758" y="100454"/>
                  </a:lnTo>
                  <a:lnTo>
                    <a:pt x="7733" y="100117"/>
                  </a:lnTo>
                  <a:lnTo>
                    <a:pt x="6370" y="99889"/>
                  </a:lnTo>
                  <a:lnTo>
                    <a:pt x="0" y="98824"/>
                  </a:lnTo>
                  <a:lnTo>
                    <a:pt x="473" y="95453"/>
                  </a:lnTo>
                  <a:lnTo>
                    <a:pt x="516" y="95146"/>
                  </a:lnTo>
                  <a:lnTo>
                    <a:pt x="809" y="93064"/>
                  </a:lnTo>
                  <a:lnTo>
                    <a:pt x="1148" y="90652"/>
                  </a:lnTo>
                  <a:lnTo>
                    <a:pt x="1543" y="87801"/>
                  </a:lnTo>
                  <a:lnTo>
                    <a:pt x="1912" y="85218"/>
                  </a:lnTo>
                  <a:lnTo>
                    <a:pt x="2272" y="82519"/>
                  </a:lnTo>
                  <a:lnTo>
                    <a:pt x="2294" y="82364"/>
                  </a:lnTo>
                  <a:lnTo>
                    <a:pt x="2638" y="79882"/>
                  </a:lnTo>
                  <a:lnTo>
                    <a:pt x="3028" y="76775"/>
                  </a:lnTo>
                  <a:lnTo>
                    <a:pt x="3747" y="71052"/>
                  </a:lnTo>
                  <a:lnTo>
                    <a:pt x="4218" y="67536"/>
                  </a:lnTo>
                  <a:close/>
                </a:path>
              </a:pathLst>
            </a:custGeom>
            <a:solidFill>
              <a:srgbClr val="C5492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6" name="pg36"/>
            <p:cNvSpPr/>
            <p:nvPr/>
          </p:nvSpPr>
          <p:spPr>
            <a:xfrm>
              <a:off x="2628060" y="4062143"/>
              <a:ext cx="259364" cy="231510"/>
            </a:xfrm>
            <a:custGeom>
              <a:avLst/>
              <a:gdLst/>
              <a:ahLst/>
              <a:cxnLst/>
              <a:rect l="0" t="0" r="0" b="0"/>
              <a:pathLst>
                <a:path w="259364" h="231510">
                  <a:moveTo>
                    <a:pt x="120593" y="45204"/>
                  </a:moveTo>
                  <a:lnTo>
                    <a:pt x="122181" y="44146"/>
                  </a:lnTo>
                  <a:lnTo>
                    <a:pt x="123431" y="43046"/>
                  </a:lnTo>
                  <a:lnTo>
                    <a:pt x="124678" y="41980"/>
                  </a:lnTo>
                  <a:lnTo>
                    <a:pt x="125272" y="41240"/>
                  </a:lnTo>
                  <a:lnTo>
                    <a:pt x="125380" y="41070"/>
                  </a:lnTo>
                  <a:lnTo>
                    <a:pt x="126009" y="40262"/>
                  </a:lnTo>
                  <a:lnTo>
                    <a:pt x="126432" y="39625"/>
                  </a:lnTo>
                  <a:lnTo>
                    <a:pt x="127094" y="38782"/>
                  </a:lnTo>
                  <a:lnTo>
                    <a:pt x="127939" y="37501"/>
                  </a:lnTo>
                  <a:lnTo>
                    <a:pt x="128674" y="36560"/>
                  </a:lnTo>
                  <a:lnTo>
                    <a:pt x="129054" y="36295"/>
                  </a:lnTo>
                  <a:lnTo>
                    <a:pt x="130523" y="36018"/>
                  </a:lnTo>
                  <a:lnTo>
                    <a:pt x="131509" y="36075"/>
                  </a:lnTo>
                  <a:lnTo>
                    <a:pt x="131980" y="36256"/>
                  </a:lnTo>
                  <a:lnTo>
                    <a:pt x="133092" y="36894"/>
                  </a:lnTo>
                  <a:lnTo>
                    <a:pt x="133863" y="37459"/>
                  </a:lnTo>
                  <a:lnTo>
                    <a:pt x="134192" y="37876"/>
                  </a:lnTo>
                  <a:lnTo>
                    <a:pt x="134785" y="38847"/>
                  </a:lnTo>
                  <a:lnTo>
                    <a:pt x="135643" y="40129"/>
                  </a:lnTo>
                  <a:lnTo>
                    <a:pt x="136300" y="41233"/>
                  </a:lnTo>
                  <a:lnTo>
                    <a:pt x="138042" y="40734"/>
                  </a:lnTo>
                  <a:lnTo>
                    <a:pt x="139209" y="40400"/>
                  </a:lnTo>
                  <a:lnTo>
                    <a:pt x="140092" y="40185"/>
                  </a:lnTo>
                  <a:lnTo>
                    <a:pt x="140982" y="39998"/>
                  </a:lnTo>
                  <a:lnTo>
                    <a:pt x="141400" y="39924"/>
                  </a:lnTo>
                  <a:lnTo>
                    <a:pt x="141877" y="39840"/>
                  </a:lnTo>
                  <a:lnTo>
                    <a:pt x="142777" y="39710"/>
                  </a:lnTo>
                  <a:lnTo>
                    <a:pt x="143682" y="39608"/>
                  </a:lnTo>
                  <a:lnTo>
                    <a:pt x="144587" y="39536"/>
                  </a:lnTo>
                  <a:lnTo>
                    <a:pt x="145495" y="39491"/>
                  </a:lnTo>
                  <a:lnTo>
                    <a:pt x="146334" y="39475"/>
                  </a:lnTo>
                  <a:lnTo>
                    <a:pt x="147213" y="39488"/>
                  </a:lnTo>
                  <a:lnTo>
                    <a:pt x="148019" y="39521"/>
                  </a:lnTo>
                  <a:lnTo>
                    <a:pt x="148825" y="39578"/>
                  </a:lnTo>
                  <a:lnTo>
                    <a:pt x="149621" y="39657"/>
                  </a:lnTo>
                  <a:lnTo>
                    <a:pt x="150332" y="39746"/>
                  </a:lnTo>
                  <a:lnTo>
                    <a:pt x="151032" y="39851"/>
                  </a:lnTo>
                  <a:lnTo>
                    <a:pt x="151727" y="39976"/>
                  </a:lnTo>
                  <a:lnTo>
                    <a:pt x="152491" y="40132"/>
                  </a:lnTo>
                  <a:lnTo>
                    <a:pt x="153738" y="40420"/>
                  </a:lnTo>
                  <a:lnTo>
                    <a:pt x="154224" y="40503"/>
                  </a:lnTo>
                  <a:lnTo>
                    <a:pt x="154707" y="40568"/>
                  </a:lnTo>
                  <a:lnTo>
                    <a:pt x="156032" y="40689"/>
                  </a:lnTo>
                  <a:lnTo>
                    <a:pt x="156200" y="40699"/>
                  </a:lnTo>
                  <a:lnTo>
                    <a:pt x="156790" y="40734"/>
                  </a:lnTo>
                  <a:lnTo>
                    <a:pt x="157551" y="40753"/>
                  </a:lnTo>
                  <a:lnTo>
                    <a:pt x="158310" y="40746"/>
                  </a:lnTo>
                  <a:lnTo>
                    <a:pt x="159071" y="40708"/>
                  </a:lnTo>
                  <a:lnTo>
                    <a:pt x="159828" y="40645"/>
                  </a:lnTo>
                  <a:lnTo>
                    <a:pt x="160398" y="40578"/>
                  </a:lnTo>
                  <a:lnTo>
                    <a:pt x="160585" y="40556"/>
                  </a:lnTo>
                  <a:lnTo>
                    <a:pt x="161334" y="40435"/>
                  </a:lnTo>
                  <a:lnTo>
                    <a:pt x="162024" y="40271"/>
                  </a:lnTo>
                  <a:lnTo>
                    <a:pt x="166507" y="39203"/>
                  </a:lnTo>
                  <a:lnTo>
                    <a:pt x="167089" y="39064"/>
                  </a:lnTo>
                  <a:lnTo>
                    <a:pt x="168101" y="39045"/>
                  </a:lnTo>
                  <a:lnTo>
                    <a:pt x="168646" y="38930"/>
                  </a:lnTo>
                  <a:lnTo>
                    <a:pt x="172170" y="38178"/>
                  </a:lnTo>
                  <a:lnTo>
                    <a:pt x="175757" y="37416"/>
                  </a:lnTo>
                  <a:lnTo>
                    <a:pt x="176577" y="37408"/>
                  </a:lnTo>
                  <a:lnTo>
                    <a:pt x="178847" y="36869"/>
                  </a:lnTo>
                  <a:lnTo>
                    <a:pt x="179292" y="36754"/>
                  </a:lnTo>
                  <a:lnTo>
                    <a:pt x="181000" y="36315"/>
                  </a:lnTo>
                  <a:lnTo>
                    <a:pt x="182884" y="35830"/>
                  </a:lnTo>
                  <a:lnTo>
                    <a:pt x="186339" y="34945"/>
                  </a:lnTo>
                  <a:lnTo>
                    <a:pt x="189625" y="34131"/>
                  </a:lnTo>
                  <a:lnTo>
                    <a:pt x="193458" y="33182"/>
                  </a:lnTo>
                  <a:lnTo>
                    <a:pt x="193859" y="33083"/>
                  </a:lnTo>
                  <a:lnTo>
                    <a:pt x="195858" y="32472"/>
                  </a:lnTo>
                  <a:lnTo>
                    <a:pt x="197283" y="32037"/>
                  </a:lnTo>
                  <a:lnTo>
                    <a:pt x="198681" y="31777"/>
                  </a:lnTo>
                  <a:lnTo>
                    <a:pt x="200839" y="31375"/>
                  </a:lnTo>
                  <a:lnTo>
                    <a:pt x="205470" y="30282"/>
                  </a:lnTo>
                  <a:lnTo>
                    <a:pt x="207405" y="29828"/>
                  </a:lnTo>
                  <a:lnTo>
                    <a:pt x="209619" y="29303"/>
                  </a:lnTo>
                  <a:lnTo>
                    <a:pt x="213752" y="28328"/>
                  </a:lnTo>
                  <a:lnTo>
                    <a:pt x="217003" y="27560"/>
                  </a:lnTo>
                  <a:lnTo>
                    <a:pt x="220356" y="26768"/>
                  </a:lnTo>
                  <a:lnTo>
                    <a:pt x="223832" y="25947"/>
                  </a:lnTo>
                  <a:lnTo>
                    <a:pt x="225357" y="25587"/>
                  </a:lnTo>
                  <a:lnTo>
                    <a:pt x="226918" y="25061"/>
                  </a:lnTo>
                  <a:lnTo>
                    <a:pt x="227258" y="24924"/>
                  </a:lnTo>
                  <a:lnTo>
                    <a:pt x="227589" y="24763"/>
                  </a:lnTo>
                  <a:lnTo>
                    <a:pt x="227907" y="24581"/>
                  </a:lnTo>
                  <a:lnTo>
                    <a:pt x="228212" y="24378"/>
                  </a:lnTo>
                  <a:lnTo>
                    <a:pt x="228503" y="24153"/>
                  </a:lnTo>
                  <a:lnTo>
                    <a:pt x="228778" y="23909"/>
                  </a:lnTo>
                  <a:lnTo>
                    <a:pt x="229034" y="23648"/>
                  </a:lnTo>
                  <a:lnTo>
                    <a:pt x="229274" y="23367"/>
                  </a:lnTo>
                  <a:lnTo>
                    <a:pt x="230998" y="21060"/>
                  </a:lnTo>
                  <a:lnTo>
                    <a:pt x="231453" y="20428"/>
                  </a:lnTo>
                  <a:lnTo>
                    <a:pt x="231764" y="20490"/>
                  </a:lnTo>
                  <a:lnTo>
                    <a:pt x="231929" y="20553"/>
                  </a:lnTo>
                  <a:lnTo>
                    <a:pt x="232095" y="20626"/>
                  </a:lnTo>
                  <a:lnTo>
                    <a:pt x="232324" y="20761"/>
                  </a:lnTo>
                  <a:lnTo>
                    <a:pt x="232542" y="20919"/>
                  </a:lnTo>
                  <a:lnTo>
                    <a:pt x="232680" y="21047"/>
                  </a:lnTo>
                  <a:lnTo>
                    <a:pt x="232857" y="21293"/>
                  </a:lnTo>
                  <a:lnTo>
                    <a:pt x="232979" y="21602"/>
                  </a:lnTo>
                  <a:lnTo>
                    <a:pt x="233181" y="22485"/>
                  </a:lnTo>
                  <a:lnTo>
                    <a:pt x="233254" y="22729"/>
                  </a:lnTo>
                  <a:lnTo>
                    <a:pt x="233322" y="22857"/>
                  </a:lnTo>
                  <a:lnTo>
                    <a:pt x="233562" y="23008"/>
                  </a:lnTo>
                  <a:lnTo>
                    <a:pt x="233831" y="23152"/>
                  </a:lnTo>
                  <a:lnTo>
                    <a:pt x="234118" y="23270"/>
                  </a:lnTo>
                  <a:lnTo>
                    <a:pt x="234558" y="23305"/>
                  </a:lnTo>
                  <a:lnTo>
                    <a:pt x="234999" y="23333"/>
                  </a:lnTo>
                  <a:lnTo>
                    <a:pt x="235241" y="23352"/>
                  </a:lnTo>
                  <a:lnTo>
                    <a:pt x="235468" y="23339"/>
                  </a:lnTo>
                  <a:lnTo>
                    <a:pt x="235886" y="23205"/>
                  </a:lnTo>
                  <a:lnTo>
                    <a:pt x="236309" y="22978"/>
                  </a:lnTo>
                  <a:lnTo>
                    <a:pt x="236480" y="22911"/>
                  </a:lnTo>
                  <a:lnTo>
                    <a:pt x="236757" y="22711"/>
                  </a:lnTo>
                  <a:lnTo>
                    <a:pt x="237008" y="22350"/>
                  </a:lnTo>
                  <a:lnTo>
                    <a:pt x="237121" y="22138"/>
                  </a:lnTo>
                  <a:lnTo>
                    <a:pt x="237293" y="21936"/>
                  </a:lnTo>
                  <a:lnTo>
                    <a:pt x="237486" y="21769"/>
                  </a:lnTo>
                  <a:lnTo>
                    <a:pt x="237694" y="21677"/>
                  </a:lnTo>
                  <a:lnTo>
                    <a:pt x="237840" y="21589"/>
                  </a:lnTo>
                  <a:lnTo>
                    <a:pt x="238080" y="21531"/>
                  </a:lnTo>
                  <a:lnTo>
                    <a:pt x="238248" y="21555"/>
                  </a:lnTo>
                  <a:lnTo>
                    <a:pt x="238411" y="21644"/>
                  </a:lnTo>
                  <a:lnTo>
                    <a:pt x="238721" y="21751"/>
                  </a:lnTo>
                  <a:lnTo>
                    <a:pt x="239039" y="21955"/>
                  </a:lnTo>
                  <a:lnTo>
                    <a:pt x="239280" y="22130"/>
                  </a:lnTo>
                  <a:lnTo>
                    <a:pt x="239431" y="22564"/>
                  </a:lnTo>
                  <a:lnTo>
                    <a:pt x="239407" y="22974"/>
                  </a:lnTo>
                  <a:lnTo>
                    <a:pt x="239332" y="23487"/>
                  </a:lnTo>
                  <a:lnTo>
                    <a:pt x="239297" y="23987"/>
                  </a:lnTo>
                  <a:lnTo>
                    <a:pt x="239277" y="24188"/>
                  </a:lnTo>
                  <a:lnTo>
                    <a:pt x="239163" y="24523"/>
                  </a:lnTo>
                  <a:lnTo>
                    <a:pt x="239057" y="24818"/>
                  </a:lnTo>
                  <a:lnTo>
                    <a:pt x="238995" y="25020"/>
                  </a:lnTo>
                  <a:lnTo>
                    <a:pt x="238901" y="25405"/>
                  </a:lnTo>
                  <a:lnTo>
                    <a:pt x="238843" y="25704"/>
                  </a:lnTo>
                  <a:lnTo>
                    <a:pt x="238840" y="25832"/>
                  </a:lnTo>
                  <a:lnTo>
                    <a:pt x="238830" y="26052"/>
                  </a:lnTo>
                  <a:lnTo>
                    <a:pt x="238774" y="26225"/>
                  </a:lnTo>
                  <a:lnTo>
                    <a:pt x="238670" y="26359"/>
                  </a:lnTo>
                  <a:lnTo>
                    <a:pt x="238390" y="26579"/>
                  </a:lnTo>
                  <a:lnTo>
                    <a:pt x="238223" y="26678"/>
                  </a:lnTo>
                  <a:lnTo>
                    <a:pt x="238087" y="26733"/>
                  </a:lnTo>
                  <a:lnTo>
                    <a:pt x="237865" y="26775"/>
                  </a:lnTo>
                  <a:lnTo>
                    <a:pt x="237486" y="26796"/>
                  </a:lnTo>
                  <a:lnTo>
                    <a:pt x="237092" y="27072"/>
                  </a:lnTo>
                  <a:lnTo>
                    <a:pt x="237063" y="27225"/>
                  </a:lnTo>
                  <a:lnTo>
                    <a:pt x="237077" y="27393"/>
                  </a:lnTo>
                  <a:lnTo>
                    <a:pt x="237114" y="27524"/>
                  </a:lnTo>
                  <a:lnTo>
                    <a:pt x="237232" y="27774"/>
                  </a:lnTo>
                  <a:lnTo>
                    <a:pt x="237374" y="28023"/>
                  </a:lnTo>
                  <a:lnTo>
                    <a:pt x="237440" y="28173"/>
                  </a:lnTo>
                  <a:lnTo>
                    <a:pt x="237580" y="28470"/>
                  </a:lnTo>
                  <a:lnTo>
                    <a:pt x="237675" y="28735"/>
                  </a:lnTo>
                  <a:lnTo>
                    <a:pt x="237762" y="29214"/>
                  </a:lnTo>
                  <a:lnTo>
                    <a:pt x="237722" y="29512"/>
                  </a:lnTo>
                  <a:lnTo>
                    <a:pt x="237584" y="29786"/>
                  </a:lnTo>
                  <a:lnTo>
                    <a:pt x="237473" y="29961"/>
                  </a:lnTo>
                  <a:lnTo>
                    <a:pt x="237239" y="30243"/>
                  </a:lnTo>
                  <a:lnTo>
                    <a:pt x="236582" y="30725"/>
                  </a:lnTo>
                  <a:lnTo>
                    <a:pt x="236422" y="30786"/>
                  </a:lnTo>
                  <a:lnTo>
                    <a:pt x="236210" y="30820"/>
                  </a:lnTo>
                  <a:lnTo>
                    <a:pt x="235896" y="30800"/>
                  </a:lnTo>
                  <a:lnTo>
                    <a:pt x="235612" y="30697"/>
                  </a:lnTo>
                  <a:lnTo>
                    <a:pt x="235427" y="30596"/>
                  </a:lnTo>
                  <a:lnTo>
                    <a:pt x="235170" y="30504"/>
                  </a:lnTo>
                  <a:lnTo>
                    <a:pt x="235031" y="30465"/>
                  </a:lnTo>
                  <a:lnTo>
                    <a:pt x="234829" y="30428"/>
                  </a:lnTo>
                  <a:lnTo>
                    <a:pt x="234518" y="30463"/>
                  </a:lnTo>
                  <a:lnTo>
                    <a:pt x="234374" y="30574"/>
                  </a:lnTo>
                  <a:lnTo>
                    <a:pt x="234262" y="30775"/>
                  </a:lnTo>
                  <a:lnTo>
                    <a:pt x="234222" y="31026"/>
                  </a:lnTo>
                  <a:lnTo>
                    <a:pt x="234152" y="31371"/>
                  </a:lnTo>
                  <a:lnTo>
                    <a:pt x="234108" y="31655"/>
                  </a:lnTo>
                  <a:lnTo>
                    <a:pt x="234107" y="31971"/>
                  </a:lnTo>
                  <a:lnTo>
                    <a:pt x="234118" y="32135"/>
                  </a:lnTo>
                  <a:lnTo>
                    <a:pt x="234151" y="32352"/>
                  </a:lnTo>
                  <a:lnTo>
                    <a:pt x="234227" y="32487"/>
                  </a:lnTo>
                  <a:lnTo>
                    <a:pt x="234446" y="32854"/>
                  </a:lnTo>
                  <a:lnTo>
                    <a:pt x="234520" y="33012"/>
                  </a:lnTo>
                  <a:lnTo>
                    <a:pt x="234630" y="33203"/>
                  </a:lnTo>
                  <a:lnTo>
                    <a:pt x="234759" y="33373"/>
                  </a:lnTo>
                  <a:lnTo>
                    <a:pt x="234898" y="33489"/>
                  </a:lnTo>
                  <a:lnTo>
                    <a:pt x="235177" y="33609"/>
                  </a:lnTo>
                  <a:lnTo>
                    <a:pt x="235353" y="33704"/>
                  </a:lnTo>
                  <a:lnTo>
                    <a:pt x="235578" y="33793"/>
                  </a:lnTo>
                  <a:lnTo>
                    <a:pt x="235765" y="33821"/>
                  </a:lnTo>
                  <a:lnTo>
                    <a:pt x="235936" y="33821"/>
                  </a:lnTo>
                  <a:lnTo>
                    <a:pt x="236121" y="33797"/>
                  </a:lnTo>
                  <a:lnTo>
                    <a:pt x="236278" y="33788"/>
                  </a:lnTo>
                  <a:lnTo>
                    <a:pt x="236558" y="33798"/>
                  </a:lnTo>
                  <a:lnTo>
                    <a:pt x="236794" y="33923"/>
                  </a:lnTo>
                  <a:lnTo>
                    <a:pt x="236937" y="34156"/>
                  </a:lnTo>
                  <a:lnTo>
                    <a:pt x="237012" y="34478"/>
                  </a:lnTo>
                  <a:lnTo>
                    <a:pt x="237074" y="34772"/>
                  </a:lnTo>
                  <a:lnTo>
                    <a:pt x="237097" y="34996"/>
                  </a:lnTo>
                  <a:lnTo>
                    <a:pt x="237135" y="35193"/>
                  </a:lnTo>
                  <a:lnTo>
                    <a:pt x="237217" y="35374"/>
                  </a:lnTo>
                  <a:lnTo>
                    <a:pt x="237196" y="35545"/>
                  </a:lnTo>
                  <a:lnTo>
                    <a:pt x="237181" y="35918"/>
                  </a:lnTo>
                  <a:lnTo>
                    <a:pt x="237222" y="36181"/>
                  </a:lnTo>
                  <a:lnTo>
                    <a:pt x="237295" y="36471"/>
                  </a:lnTo>
                  <a:lnTo>
                    <a:pt x="237305" y="36623"/>
                  </a:lnTo>
                  <a:lnTo>
                    <a:pt x="237302" y="36770"/>
                  </a:lnTo>
                  <a:lnTo>
                    <a:pt x="237342" y="36970"/>
                  </a:lnTo>
                  <a:lnTo>
                    <a:pt x="237432" y="37193"/>
                  </a:lnTo>
                  <a:lnTo>
                    <a:pt x="237912" y="37785"/>
                  </a:lnTo>
                  <a:lnTo>
                    <a:pt x="238077" y="37950"/>
                  </a:lnTo>
                  <a:lnTo>
                    <a:pt x="238366" y="38148"/>
                  </a:lnTo>
                  <a:lnTo>
                    <a:pt x="238622" y="38212"/>
                  </a:lnTo>
                  <a:lnTo>
                    <a:pt x="238930" y="38204"/>
                  </a:lnTo>
                  <a:lnTo>
                    <a:pt x="239120" y="38208"/>
                  </a:lnTo>
                  <a:lnTo>
                    <a:pt x="239406" y="38221"/>
                  </a:lnTo>
                  <a:lnTo>
                    <a:pt x="240052" y="38235"/>
                  </a:lnTo>
                  <a:lnTo>
                    <a:pt x="240380" y="38293"/>
                  </a:lnTo>
                  <a:lnTo>
                    <a:pt x="240683" y="38373"/>
                  </a:lnTo>
                  <a:lnTo>
                    <a:pt x="240984" y="38512"/>
                  </a:lnTo>
                  <a:lnTo>
                    <a:pt x="241231" y="38650"/>
                  </a:lnTo>
                  <a:lnTo>
                    <a:pt x="241580" y="38812"/>
                  </a:lnTo>
                  <a:lnTo>
                    <a:pt x="242014" y="39064"/>
                  </a:lnTo>
                  <a:lnTo>
                    <a:pt x="242729" y="39580"/>
                  </a:lnTo>
                  <a:lnTo>
                    <a:pt x="242903" y="39731"/>
                  </a:lnTo>
                  <a:lnTo>
                    <a:pt x="243384" y="40198"/>
                  </a:lnTo>
                  <a:lnTo>
                    <a:pt x="243644" y="40380"/>
                  </a:lnTo>
                  <a:lnTo>
                    <a:pt x="243853" y="40557"/>
                  </a:lnTo>
                  <a:lnTo>
                    <a:pt x="244119" y="40675"/>
                  </a:lnTo>
                  <a:lnTo>
                    <a:pt x="243726" y="42623"/>
                  </a:lnTo>
                  <a:lnTo>
                    <a:pt x="243746" y="43314"/>
                  </a:lnTo>
                  <a:lnTo>
                    <a:pt x="243812" y="43799"/>
                  </a:lnTo>
                  <a:lnTo>
                    <a:pt x="244007" y="44201"/>
                  </a:lnTo>
                  <a:lnTo>
                    <a:pt x="244265" y="44565"/>
                  </a:lnTo>
                  <a:lnTo>
                    <a:pt x="244619" y="44831"/>
                  </a:lnTo>
                  <a:lnTo>
                    <a:pt x="244952" y="45028"/>
                  </a:lnTo>
                  <a:lnTo>
                    <a:pt x="245299" y="45180"/>
                  </a:lnTo>
                  <a:lnTo>
                    <a:pt x="245959" y="45320"/>
                  </a:lnTo>
                  <a:lnTo>
                    <a:pt x="246369" y="45377"/>
                  </a:lnTo>
                  <a:lnTo>
                    <a:pt x="246747" y="45377"/>
                  </a:lnTo>
                  <a:lnTo>
                    <a:pt x="247089" y="45252"/>
                  </a:lnTo>
                  <a:lnTo>
                    <a:pt x="247452" y="45028"/>
                  </a:lnTo>
                  <a:lnTo>
                    <a:pt x="247883" y="44740"/>
                  </a:lnTo>
                  <a:lnTo>
                    <a:pt x="248195" y="44345"/>
                  </a:lnTo>
                  <a:lnTo>
                    <a:pt x="248516" y="43985"/>
                  </a:lnTo>
                  <a:lnTo>
                    <a:pt x="248833" y="43739"/>
                  </a:lnTo>
                  <a:lnTo>
                    <a:pt x="249151" y="43560"/>
                  </a:lnTo>
                  <a:lnTo>
                    <a:pt x="250269" y="43166"/>
                  </a:lnTo>
                  <a:lnTo>
                    <a:pt x="251120" y="42878"/>
                  </a:lnTo>
                  <a:lnTo>
                    <a:pt x="252259" y="42559"/>
                  </a:lnTo>
                  <a:lnTo>
                    <a:pt x="253027" y="42350"/>
                  </a:lnTo>
                  <a:lnTo>
                    <a:pt x="253570" y="42180"/>
                  </a:lnTo>
                  <a:lnTo>
                    <a:pt x="254331" y="41872"/>
                  </a:lnTo>
                  <a:lnTo>
                    <a:pt x="254945" y="41596"/>
                  </a:lnTo>
                  <a:lnTo>
                    <a:pt x="255479" y="41288"/>
                  </a:lnTo>
                  <a:lnTo>
                    <a:pt x="256048" y="40860"/>
                  </a:lnTo>
                  <a:lnTo>
                    <a:pt x="256387" y="40545"/>
                  </a:lnTo>
                  <a:lnTo>
                    <a:pt x="256765" y="40215"/>
                  </a:lnTo>
                  <a:lnTo>
                    <a:pt x="257193" y="39953"/>
                  </a:lnTo>
                  <a:lnTo>
                    <a:pt x="257667" y="39707"/>
                  </a:lnTo>
                  <a:lnTo>
                    <a:pt x="258060" y="39570"/>
                  </a:lnTo>
                  <a:lnTo>
                    <a:pt x="258371" y="39532"/>
                  </a:lnTo>
                  <a:lnTo>
                    <a:pt x="258617" y="39555"/>
                  </a:lnTo>
                  <a:lnTo>
                    <a:pt x="258839" y="39623"/>
                  </a:lnTo>
                  <a:lnTo>
                    <a:pt x="259106" y="39828"/>
                  </a:lnTo>
                  <a:lnTo>
                    <a:pt x="259250" y="40101"/>
                  </a:lnTo>
                  <a:lnTo>
                    <a:pt x="259364" y="40606"/>
                  </a:lnTo>
                  <a:lnTo>
                    <a:pt x="259340" y="41053"/>
                  </a:lnTo>
                  <a:lnTo>
                    <a:pt x="259232" y="41459"/>
                  </a:lnTo>
                  <a:lnTo>
                    <a:pt x="259013" y="41941"/>
                  </a:lnTo>
                  <a:lnTo>
                    <a:pt x="258617" y="42612"/>
                  </a:lnTo>
                  <a:lnTo>
                    <a:pt x="258294" y="43200"/>
                  </a:lnTo>
                  <a:lnTo>
                    <a:pt x="257937" y="43606"/>
                  </a:lnTo>
                  <a:lnTo>
                    <a:pt x="257613" y="43932"/>
                  </a:lnTo>
                  <a:lnTo>
                    <a:pt x="257029" y="44751"/>
                  </a:lnTo>
                  <a:lnTo>
                    <a:pt x="256495" y="45627"/>
                  </a:lnTo>
                  <a:lnTo>
                    <a:pt x="255944" y="46439"/>
                  </a:lnTo>
                  <a:lnTo>
                    <a:pt x="255338" y="47501"/>
                  </a:lnTo>
                  <a:lnTo>
                    <a:pt x="254646" y="48734"/>
                  </a:lnTo>
                  <a:lnTo>
                    <a:pt x="254312" y="49368"/>
                  </a:lnTo>
                  <a:lnTo>
                    <a:pt x="254109" y="49754"/>
                  </a:lnTo>
                  <a:lnTo>
                    <a:pt x="253618" y="50444"/>
                  </a:lnTo>
                  <a:lnTo>
                    <a:pt x="253270" y="50801"/>
                  </a:lnTo>
                  <a:lnTo>
                    <a:pt x="252898" y="51067"/>
                  </a:lnTo>
                  <a:lnTo>
                    <a:pt x="252529" y="51192"/>
                  </a:lnTo>
                  <a:lnTo>
                    <a:pt x="252092" y="51222"/>
                  </a:lnTo>
                  <a:lnTo>
                    <a:pt x="251684" y="51131"/>
                  </a:lnTo>
                  <a:lnTo>
                    <a:pt x="251267" y="50881"/>
                  </a:lnTo>
                  <a:lnTo>
                    <a:pt x="250914" y="50570"/>
                  </a:lnTo>
                  <a:lnTo>
                    <a:pt x="250566" y="50209"/>
                  </a:lnTo>
                  <a:lnTo>
                    <a:pt x="250302" y="49868"/>
                  </a:lnTo>
                  <a:lnTo>
                    <a:pt x="250140" y="49485"/>
                  </a:lnTo>
                  <a:lnTo>
                    <a:pt x="249945" y="48886"/>
                  </a:lnTo>
                  <a:lnTo>
                    <a:pt x="249772" y="48279"/>
                  </a:lnTo>
                  <a:lnTo>
                    <a:pt x="249544" y="47823"/>
                  </a:lnTo>
                  <a:lnTo>
                    <a:pt x="249232" y="47456"/>
                  </a:lnTo>
                  <a:lnTo>
                    <a:pt x="248821" y="47201"/>
                  </a:lnTo>
                  <a:lnTo>
                    <a:pt x="248438" y="47141"/>
                  </a:lnTo>
                  <a:lnTo>
                    <a:pt x="248108" y="47175"/>
                  </a:lnTo>
                  <a:lnTo>
                    <a:pt x="247787" y="47285"/>
                  </a:lnTo>
                  <a:lnTo>
                    <a:pt x="247547" y="47475"/>
                  </a:lnTo>
                  <a:lnTo>
                    <a:pt x="247290" y="47805"/>
                  </a:lnTo>
                  <a:lnTo>
                    <a:pt x="246957" y="48366"/>
                  </a:lnTo>
                  <a:lnTo>
                    <a:pt x="246705" y="48817"/>
                  </a:lnTo>
                  <a:lnTo>
                    <a:pt x="246459" y="49333"/>
                  </a:lnTo>
                  <a:lnTo>
                    <a:pt x="246369" y="49728"/>
                  </a:lnTo>
                  <a:lnTo>
                    <a:pt x="246345" y="50141"/>
                  </a:lnTo>
                  <a:lnTo>
                    <a:pt x="246399" y="50551"/>
                  </a:lnTo>
                  <a:lnTo>
                    <a:pt x="246519" y="50994"/>
                  </a:lnTo>
                  <a:lnTo>
                    <a:pt x="246675" y="51397"/>
                  </a:lnTo>
                  <a:lnTo>
                    <a:pt x="246975" y="51802"/>
                  </a:lnTo>
                  <a:lnTo>
                    <a:pt x="247323" y="52246"/>
                  </a:lnTo>
                  <a:lnTo>
                    <a:pt x="248093" y="53274"/>
                  </a:lnTo>
                  <a:lnTo>
                    <a:pt x="248378" y="53855"/>
                  </a:lnTo>
                  <a:lnTo>
                    <a:pt x="248570" y="54480"/>
                  </a:lnTo>
                  <a:lnTo>
                    <a:pt x="248687" y="55398"/>
                  </a:lnTo>
                  <a:lnTo>
                    <a:pt x="248687" y="55842"/>
                  </a:lnTo>
                  <a:lnTo>
                    <a:pt x="248615" y="56183"/>
                  </a:lnTo>
                  <a:lnTo>
                    <a:pt x="248489" y="56760"/>
                  </a:lnTo>
                  <a:lnTo>
                    <a:pt x="248345" y="57492"/>
                  </a:lnTo>
                  <a:lnTo>
                    <a:pt x="248159" y="58133"/>
                  </a:lnTo>
                  <a:lnTo>
                    <a:pt x="247808" y="59055"/>
                  </a:lnTo>
                  <a:lnTo>
                    <a:pt x="247461" y="59840"/>
                  </a:lnTo>
                  <a:lnTo>
                    <a:pt x="247104" y="60500"/>
                  </a:lnTo>
                  <a:lnTo>
                    <a:pt x="246612" y="61039"/>
                  </a:lnTo>
                  <a:lnTo>
                    <a:pt x="246139" y="61346"/>
                  </a:lnTo>
                  <a:lnTo>
                    <a:pt x="245374" y="61600"/>
                  </a:lnTo>
                  <a:lnTo>
                    <a:pt x="244808" y="61710"/>
                  </a:lnTo>
                  <a:lnTo>
                    <a:pt x="243861" y="61729"/>
                  </a:lnTo>
                  <a:lnTo>
                    <a:pt x="242563" y="61710"/>
                  </a:lnTo>
                  <a:lnTo>
                    <a:pt x="240959" y="61718"/>
                  </a:lnTo>
                  <a:lnTo>
                    <a:pt x="237224" y="61593"/>
                  </a:lnTo>
                  <a:lnTo>
                    <a:pt x="235578" y="61657"/>
                  </a:lnTo>
                  <a:lnTo>
                    <a:pt x="233702" y="61650"/>
                  </a:lnTo>
                  <a:lnTo>
                    <a:pt x="231082" y="61650"/>
                  </a:lnTo>
                  <a:lnTo>
                    <a:pt x="229952" y="61752"/>
                  </a:lnTo>
                  <a:lnTo>
                    <a:pt x="228582" y="61866"/>
                  </a:lnTo>
                  <a:lnTo>
                    <a:pt x="224529" y="62135"/>
                  </a:lnTo>
                  <a:lnTo>
                    <a:pt x="223810" y="62211"/>
                  </a:lnTo>
                  <a:lnTo>
                    <a:pt x="222866" y="62321"/>
                  </a:lnTo>
                  <a:lnTo>
                    <a:pt x="221951" y="62416"/>
                  </a:lnTo>
                  <a:lnTo>
                    <a:pt x="220731" y="62461"/>
                  </a:lnTo>
                  <a:lnTo>
                    <a:pt x="219889" y="62446"/>
                  </a:lnTo>
                  <a:lnTo>
                    <a:pt x="219480" y="62383"/>
                  </a:lnTo>
                  <a:lnTo>
                    <a:pt x="219229" y="62340"/>
                  </a:lnTo>
                  <a:lnTo>
                    <a:pt x="218579" y="62185"/>
                  </a:lnTo>
                  <a:lnTo>
                    <a:pt x="218093" y="61938"/>
                  </a:lnTo>
                  <a:lnTo>
                    <a:pt x="217515" y="61540"/>
                  </a:lnTo>
                  <a:lnTo>
                    <a:pt x="216861" y="61077"/>
                  </a:lnTo>
                  <a:lnTo>
                    <a:pt x="216127" y="60497"/>
                  </a:lnTo>
                  <a:lnTo>
                    <a:pt x="215527" y="60106"/>
                  </a:lnTo>
                  <a:lnTo>
                    <a:pt x="214967" y="59734"/>
                  </a:lnTo>
                  <a:lnTo>
                    <a:pt x="214475" y="59290"/>
                  </a:lnTo>
                  <a:lnTo>
                    <a:pt x="212976" y="58164"/>
                  </a:lnTo>
                  <a:lnTo>
                    <a:pt x="212380" y="57599"/>
                  </a:lnTo>
                  <a:lnTo>
                    <a:pt x="212020" y="57231"/>
                  </a:lnTo>
                  <a:lnTo>
                    <a:pt x="211795" y="56897"/>
                  </a:lnTo>
                  <a:lnTo>
                    <a:pt x="211537" y="56373"/>
                  </a:lnTo>
                  <a:lnTo>
                    <a:pt x="211232" y="55713"/>
                  </a:lnTo>
                  <a:lnTo>
                    <a:pt x="210593" y="54409"/>
                  </a:lnTo>
                  <a:lnTo>
                    <a:pt x="210111" y="53472"/>
                  </a:lnTo>
                  <a:lnTo>
                    <a:pt x="209775" y="52770"/>
                  </a:lnTo>
                  <a:lnTo>
                    <a:pt x="209415" y="51890"/>
                  </a:lnTo>
                  <a:lnTo>
                    <a:pt x="209166" y="51458"/>
                  </a:lnTo>
                  <a:lnTo>
                    <a:pt x="208663" y="51078"/>
                  </a:lnTo>
                  <a:lnTo>
                    <a:pt x="208126" y="50832"/>
                  </a:lnTo>
                  <a:lnTo>
                    <a:pt x="207419" y="50676"/>
                  </a:lnTo>
                  <a:lnTo>
                    <a:pt x="206900" y="50665"/>
                  </a:lnTo>
                  <a:lnTo>
                    <a:pt x="206463" y="50714"/>
                  </a:lnTo>
                  <a:lnTo>
                    <a:pt x="205737" y="50862"/>
                  </a:lnTo>
                  <a:lnTo>
                    <a:pt x="204817" y="51044"/>
                  </a:lnTo>
                  <a:lnTo>
                    <a:pt x="203174" y="51173"/>
                  </a:lnTo>
                  <a:lnTo>
                    <a:pt x="202347" y="51128"/>
                  </a:lnTo>
                  <a:lnTo>
                    <a:pt x="201777" y="51014"/>
                  </a:lnTo>
                  <a:lnTo>
                    <a:pt x="201043" y="50798"/>
                  </a:lnTo>
                  <a:lnTo>
                    <a:pt x="200189" y="50468"/>
                  </a:lnTo>
                  <a:lnTo>
                    <a:pt x="199941" y="50309"/>
                  </a:lnTo>
                  <a:lnTo>
                    <a:pt x="199310" y="50176"/>
                  </a:lnTo>
                  <a:lnTo>
                    <a:pt x="198186" y="49777"/>
                  </a:lnTo>
                  <a:lnTo>
                    <a:pt x="197449" y="49493"/>
                  </a:lnTo>
                  <a:lnTo>
                    <a:pt x="196732" y="49311"/>
                  </a:lnTo>
                  <a:lnTo>
                    <a:pt x="196034" y="49227"/>
                  </a:lnTo>
                  <a:lnTo>
                    <a:pt x="195327" y="49189"/>
                  </a:lnTo>
                  <a:lnTo>
                    <a:pt x="194490" y="49227"/>
                  </a:lnTo>
                  <a:lnTo>
                    <a:pt x="193618" y="49235"/>
                  </a:lnTo>
                  <a:lnTo>
                    <a:pt x="193038" y="49215"/>
                  </a:lnTo>
                  <a:lnTo>
                    <a:pt x="192713" y="49205"/>
                  </a:lnTo>
                  <a:lnTo>
                    <a:pt x="191109" y="49269"/>
                  </a:lnTo>
                  <a:lnTo>
                    <a:pt x="190387" y="49546"/>
                  </a:lnTo>
                  <a:lnTo>
                    <a:pt x="189787" y="49952"/>
                  </a:lnTo>
                  <a:lnTo>
                    <a:pt x="189262" y="50380"/>
                  </a:lnTo>
                  <a:lnTo>
                    <a:pt x="188831" y="50676"/>
                  </a:lnTo>
                  <a:lnTo>
                    <a:pt x="188396" y="50832"/>
                  </a:lnTo>
                  <a:lnTo>
                    <a:pt x="187503" y="50983"/>
                  </a:lnTo>
                  <a:lnTo>
                    <a:pt x="186940" y="51044"/>
                  </a:lnTo>
                  <a:lnTo>
                    <a:pt x="186394" y="51067"/>
                  </a:lnTo>
                  <a:lnTo>
                    <a:pt x="185773" y="50934"/>
                  </a:lnTo>
                  <a:lnTo>
                    <a:pt x="185195" y="50695"/>
                  </a:lnTo>
                  <a:lnTo>
                    <a:pt x="184583" y="50373"/>
                  </a:lnTo>
                  <a:lnTo>
                    <a:pt x="184393" y="50277"/>
                  </a:lnTo>
                  <a:lnTo>
                    <a:pt x="183663" y="49910"/>
                  </a:lnTo>
                  <a:lnTo>
                    <a:pt x="182929" y="49587"/>
                  </a:lnTo>
                  <a:lnTo>
                    <a:pt x="182212" y="49337"/>
                  </a:lnTo>
                  <a:lnTo>
                    <a:pt x="181244" y="49041"/>
                  </a:lnTo>
                  <a:lnTo>
                    <a:pt x="180519" y="48867"/>
                  </a:lnTo>
                  <a:lnTo>
                    <a:pt x="179748" y="48772"/>
                  </a:lnTo>
                  <a:lnTo>
                    <a:pt x="179170" y="48681"/>
                  </a:lnTo>
                  <a:lnTo>
                    <a:pt x="178869" y="48587"/>
                  </a:lnTo>
                  <a:lnTo>
                    <a:pt x="177182" y="48055"/>
                  </a:lnTo>
                  <a:lnTo>
                    <a:pt x="175839" y="47710"/>
                  </a:lnTo>
                  <a:lnTo>
                    <a:pt x="174428" y="47418"/>
                  </a:lnTo>
                  <a:lnTo>
                    <a:pt x="174038" y="47338"/>
                  </a:lnTo>
                  <a:lnTo>
                    <a:pt x="172068" y="46879"/>
                  </a:lnTo>
                  <a:lnTo>
                    <a:pt x="169697" y="46420"/>
                  </a:lnTo>
                  <a:lnTo>
                    <a:pt x="167440" y="46105"/>
                  </a:lnTo>
                  <a:lnTo>
                    <a:pt x="165274" y="45847"/>
                  </a:lnTo>
                  <a:lnTo>
                    <a:pt x="164443" y="45847"/>
                  </a:lnTo>
                  <a:lnTo>
                    <a:pt x="164128" y="45821"/>
                  </a:lnTo>
                  <a:lnTo>
                    <a:pt x="163585" y="45878"/>
                  </a:lnTo>
                  <a:lnTo>
                    <a:pt x="163127" y="46132"/>
                  </a:lnTo>
                  <a:lnTo>
                    <a:pt x="162872" y="46447"/>
                  </a:lnTo>
                  <a:lnTo>
                    <a:pt x="162815" y="46906"/>
                  </a:lnTo>
                  <a:lnTo>
                    <a:pt x="162956" y="47539"/>
                  </a:lnTo>
                  <a:lnTo>
                    <a:pt x="163301" y="48195"/>
                  </a:lnTo>
                  <a:lnTo>
                    <a:pt x="163786" y="48829"/>
                  </a:lnTo>
                  <a:lnTo>
                    <a:pt x="164670" y="49428"/>
                  </a:lnTo>
                  <a:lnTo>
                    <a:pt x="165699" y="50145"/>
                  </a:lnTo>
                  <a:lnTo>
                    <a:pt x="166526" y="50748"/>
                  </a:lnTo>
                  <a:lnTo>
                    <a:pt x="167668" y="51806"/>
                  </a:lnTo>
                  <a:lnTo>
                    <a:pt x="168639" y="52838"/>
                  </a:lnTo>
                  <a:lnTo>
                    <a:pt x="170012" y="54242"/>
                  </a:lnTo>
                  <a:lnTo>
                    <a:pt x="171268" y="55618"/>
                  </a:lnTo>
                  <a:lnTo>
                    <a:pt x="172152" y="56620"/>
                  </a:lnTo>
                  <a:lnTo>
                    <a:pt x="172782" y="57306"/>
                  </a:lnTo>
                  <a:lnTo>
                    <a:pt x="173582" y="58426"/>
                  </a:lnTo>
                  <a:lnTo>
                    <a:pt x="174410" y="59772"/>
                  </a:lnTo>
                  <a:lnTo>
                    <a:pt x="175210" y="61434"/>
                  </a:lnTo>
                  <a:lnTo>
                    <a:pt x="175666" y="62238"/>
                  </a:lnTo>
                  <a:lnTo>
                    <a:pt x="176238" y="63012"/>
                  </a:lnTo>
                  <a:lnTo>
                    <a:pt x="176952" y="64013"/>
                  </a:lnTo>
                  <a:lnTo>
                    <a:pt x="177494" y="64715"/>
                  </a:lnTo>
                  <a:lnTo>
                    <a:pt x="177956" y="65318"/>
                  </a:lnTo>
                  <a:lnTo>
                    <a:pt x="179014" y="66638"/>
                  </a:lnTo>
                  <a:lnTo>
                    <a:pt x="180123" y="67882"/>
                  </a:lnTo>
                  <a:lnTo>
                    <a:pt x="180926" y="68853"/>
                  </a:lnTo>
                  <a:lnTo>
                    <a:pt x="181634" y="69836"/>
                  </a:lnTo>
                  <a:lnTo>
                    <a:pt x="182113" y="70655"/>
                  </a:lnTo>
                  <a:lnTo>
                    <a:pt x="182374" y="71323"/>
                  </a:lnTo>
                  <a:lnTo>
                    <a:pt x="182494" y="72150"/>
                  </a:lnTo>
                  <a:lnTo>
                    <a:pt x="182407" y="72730"/>
                  </a:lnTo>
                  <a:lnTo>
                    <a:pt x="182156" y="73155"/>
                  </a:lnTo>
                  <a:lnTo>
                    <a:pt x="181712" y="73439"/>
                  </a:lnTo>
                  <a:lnTo>
                    <a:pt x="181025" y="73515"/>
                  </a:lnTo>
                  <a:lnTo>
                    <a:pt x="180198" y="73470"/>
                  </a:lnTo>
                  <a:lnTo>
                    <a:pt x="179230" y="73284"/>
                  </a:lnTo>
                  <a:lnTo>
                    <a:pt x="178241" y="72999"/>
                  </a:lnTo>
                  <a:lnTo>
                    <a:pt x="177494" y="72821"/>
                  </a:lnTo>
                  <a:lnTo>
                    <a:pt x="176919" y="72806"/>
                  </a:lnTo>
                  <a:lnTo>
                    <a:pt x="175168" y="72628"/>
                  </a:lnTo>
                  <a:lnTo>
                    <a:pt x="174317" y="72529"/>
                  </a:lnTo>
                  <a:lnTo>
                    <a:pt x="173091" y="72328"/>
                  </a:lnTo>
                  <a:lnTo>
                    <a:pt x="171787" y="71975"/>
                  </a:lnTo>
                  <a:lnTo>
                    <a:pt x="170462" y="71474"/>
                  </a:lnTo>
                  <a:lnTo>
                    <a:pt x="168160" y="70621"/>
                  </a:lnTo>
                  <a:lnTo>
                    <a:pt x="167282" y="70496"/>
                  </a:lnTo>
                  <a:lnTo>
                    <a:pt x="166607" y="70518"/>
                  </a:lnTo>
                  <a:lnTo>
                    <a:pt x="166005" y="70621"/>
                  </a:lnTo>
                  <a:lnTo>
                    <a:pt x="165657" y="70871"/>
                  </a:lnTo>
                  <a:lnTo>
                    <a:pt x="165381" y="71399"/>
                  </a:lnTo>
                  <a:lnTo>
                    <a:pt x="165255" y="72252"/>
                  </a:lnTo>
                  <a:lnTo>
                    <a:pt x="165228" y="73781"/>
                  </a:lnTo>
                  <a:lnTo>
                    <a:pt x="165130" y="75340"/>
                  </a:lnTo>
                  <a:lnTo>
                    <a:pt x="165154" y="76269"/>
                  </a:lnTo>
                  <a:lnTo>
                    <a:pt x="165303" y="77172"/>
                  </a:lnTo>
                  <a:lnTo>
                    <a:pt x="165555" y="77726"/>
                  </a:lnTo>
                  <a:lnTo>
                    <a:pt x="165906" y="78276"/>
                  </a:lnTo>
                  <a:lnTo>
                    <a:pt x="166281" y="78727"/>
                  </a:lnTo>
                  <a:lnTo>
                    <a:pt x="166880" y="79054"/>
                  </a:lnTo>
                  <a:lnTo>
                    <a:pt x="168157" y="79733"/>
                  </a:lnTo>
                  <a:lnTo>
                    <a:pt x="168984" y="80260"/>
                  </a:lnTo>
                  <a:lnTo>
                    <a:pt x="169935" y="80814"/>
                  </a:lnTo>
                  <a:lnTo>
                    <a:pt x="171011" y="81341"/>
                  </a:lnTo>
                  <a:lnTo>
                    <a:pt x="172138" y="81842"/>
                  </a:lnTo>
                  <a:lnTo>
                    <a:pt x="173514" y="82297"/>
                  </a:lnTo>
                  <a:lnTo>
                    <a:pt x="174716" y="82570"/>
                  </a:lnTo>
                  <a:lnTo>
                    <a:pt x="175843" y="82847"/>
                  </a:lnTo>
                  <a:lnTo>
                    <a:pt x="176442" y="83124"/>
                  </a:lnTo>
                  <a:lnTo>
                    <a:pt x="176820" y="83424"/>
                  </a:lnTo>
                  <a:lnTo>
                    <a:pt x="177195" y="84004"/>
                  </a:lnTo>
                  <a:lnTo>
                    <a:pt x="177321" y="84482"/>
                  </a:lnTo>
                  <a:lnTo>
                    <a:pt x="177396" y="85032"/>
                  </a:lnTo>
                  <a:lnTo>
                    <a:pt x="177168" y="85586"/>
                  </a:lnTo>
                  <a:lnTo>
                    <a:pt x="176643" y="86261"/>
                  </a:lnTo>
                  <a:lnTo>
                    <a:pt x="176041" y="87267"/>
                  </a:lnTo>
                  <a:lnTo>
                    <a:pt x="175843" y="88022"/>
                  </a:lnTo>
                  <a:lnTo>
                    <a:pt x="175942" y="89126"/>
                  </a:lnTo>
                  <a:lnTo>
                    <a:pt x="176242" y="89881"/>
                  </a:lnTo>
                  <a:lnTo>
                    <a:pt x="176691" y="90305"/>
                  </a:lnTo>
                  <a:lnTo>
                    <a:pt x="177758" y="90749"/>
                  </a:lnTo>
                  <a:lnTo>
                    <a:pt x="178421" y="91106"/>
                  </a:lnTo>
                  <a:lnTo>
                    <a:pt x="179260" y="91580"/>
                  </a:lnTo>
                  <a:lnTo>
                    <a:pt x="180219" y="92028"/>
                  </a:lnTo>
                  <a:lnTo>
                    <a:pt x="182129" y="92813"/>
                  </a:lnTo>
                  <a:lnTo>
                    <a:pt x="183211" y="93056"/>
                  </a:lnTo>
                  <a:lnTo>
                    <a:pt x="184164" y="93246"/>
                  </a:lnTo>
                  <a:lnTo>
                    <a:pt x="184935" y="93424"/>
                  </a:lnTo>
                  <a:lnTo>
                    <a:pt x="185480" y="93727"/>
                  </a:lnTo>
                  <a:lnTo>
                    <a:pt x="185861" y="94027"/>
                  </a:lnTo>
                  <a:lnTo>
                    <a:pt x="186158" y="94497"/>
                  </a:lnTo>
                  <a:lnTo>
                    <a:pt x="186325" y="94968"/>
                  </a:lnTo>
                  <a:lnTo>
                    <a:pt x="186325" y="95438"/>
                  </a:lnTo>
                  <a:lnTo>
                    <a:pt x="186158" y="95981"/>
                  </a:lnTo>
                  <a:lnTo>
                    <a:pt x="185768" y="96428"/>
                  </a:lnTo>
                  <a:lnTo>
                    <a:pt x="185129" y="96956"/>
                  </a:lnTo>
                  <a:lnTo>
                    <a:pt x="184296" y="97479"/>
                  </a:lnTo>
                  <a:lnTo>
                    <a:pt x="182779" y="98234"/>
                  </a:lnTo>
                  <a:lnTo>
                    <a:pt x="181469" y="98871"/>
                  </a:lnTo>
                  <a:lnTo>
                    <a:pt x="180552" y="99368"/>
                  </a:lnTo>
                  <a:lnTo>
                    <a:pt x="179902" y="99820"/>
                  </a:lnTo>
                  <a:lnTo>
                    <a:pt x="179356" y="100415"/>
                  </a:lnTo>
                  <a:lnTo>
                    <a:pt x="179269" y="100628"/>
                  </a:lnTo>
                  <a:lnTo>
                    <a:pt x="179149" y="100905"/>
                  </a:lnTo>
                  <a:lnTo>
                    <a:pt x="179119" y="101436"/>
                  </a:lnTo>
                  <a:lnTo>
                    <a:pt x="179269" y="101986"/>
                  </a:lnTo>
                  <a:lnTo>
                    <a:pt x="179653" y="102604"/>
                  </a:lnTo>
                  <a:lnTo>
                    <a:pt x="180094" y="103041"/>
                  </a:lnTo>
                  <a:lnTo>
                    <a:pt x="180783" y="103606"/>
                  </a:lnTo>
                  <a:lnTo>
                    <a:pt x="181709" y="104486"/>
                  </a:lnTo>
                  <a:lnTo>
                    <a:pt x="182534" y="105381"/>
                  </a:lnTo>
                  <a:lnTo>
                    <a:pt x="183918" y="106853"/>
                  </a:lnTo>
                  <a:lnTo>
                    <a:pt x="185303" y="108534"/>
                  </a:lnTo>
                  <a:lnTo>
                    <a:pt x="185808" y="109098"/>
                  </a:lnTo>
                  <a:lnTo>
                    <a:pt x="186149" y="109479"/>
                  </a:lnTo>
                  <a:lnTo>
                    <a:pt x="186538" y="109968"/>
                  </a:lnTo>
                  <a:lnTo>
                    <a:pt x="186763" y="110469"/>
                  </a:lnTo>
                  <a:lnTo>
                    <a:pt x="186868" y="110966"/>
                  </a:lnTo>
                  <a:lnTo>
                    <a:pt x="186787" y="111402"/>
                  </a:lnTo>
                  <a:lnTo>
                    <a:pt x="186430" y="111888"/>
                  </a:lnTo>
                  <a:lnTo>
                    <a:pt x="185624" y="112650"/>
                  </a:lnTo>
                  <a:lnTo>
                    <a:pt x="184539" y="113367"/>
                  </a:lnTo>
                  <a:lnTo>
                    <a:pt x="183523" y="113956"/>
                  </a:lnTo>
                  <a:lnTo>
                    <a:pt x="182536" y="114289"/>
                  </a:lnTo>
                  <a:lnTo>
                    <a:pt x="181991" y="114411"/>
                  </a:lnTo>
                  <a:lnTo>
                    <a:pt x="181577" y="114418"/>
                  </a:lnTo>
                  <a:lnTo>
                    <a:pt x="180627" y="114149"/>
                  </a:lnTo>
                  <a:lnTo>
                    <a:pt x="179698" y="113811"/>
                  </a:lnTo>
                  <a:lnTo>
                    <a:pt x="178685" y="113481"/>
                  </a:lnTo>
                  <a:lnTo>
                    <a:pt x="178007" y="113360"/>
                  </a:lnTo>
                  <a:lnTo>
                    <a:pt x="177495" y="113299"/>
                  </a:lnTo>
                  <a:lnTo>
                    <a:pt x="176901" y="113246"/>
                  </a:lnTo>
                  <a:lnTo>
                    <a:pt x="175363" y="112927"/>
                  </a:lnTo>
                  <a:lnTo>
                    <a:pt x="173898" y="112370"/>
                  </a:lnTo>
                  <a:lnTo>
                    <a:pt x="172651" y="111744"/>
                  </a:lnTo>
                  <a:lnTo>
                    <a:pt x="171475" y="110841"/>
                  </a:lnTo>
                  <a:lnTo>
                    <a:pt x="170777" y="110291"/>
                  </a:lnTo>
                  <a:lnTo>
                    <a:pt x="170349" y="109835"/>
                  </a:lnTo>
                  <a:lnTo>
                    <a:pt x="170058" y="109316"/>
                  </a:lnTo>
                  <a:lnTo>
                    <a:pt x="169830" y="108595"/>
                  </a:lnTo>
                  <a:lnTo>
                    <a:pt x="169638" y="107199"/>
                  </a:lnTo>
                  <a:lnTo>
                    <a:pt x="169476" y="105784"/>
                  </a:lnTo>
                  <a:lnTo>
                    <a:pt x="169194" y="104152"/>
                  </a:lnTo>
                  <a:lnTo>
                    <a:pt x="168940" y="102912"/>
                  </a:lnTo>
                  <a:lnTo>
                    <a:pt x="168712" y="102210"/>
                  </a:lnTo>
                  <a:lnTo>
                    <a:pt x="168286" y="101341"/>
                  </a:lnTo>
                  <a:lnTo>
                    <a:pt x="167983" y="100931"/>
                  </a:lnTo>
                  <a:lnTo>
                    <a:pt x="167120" y="100154"/>
                  </a:lnTo>
                  <a:lnTo>
                    <a:pt x="166278" y="99437"/>
                  </a:lnTo>
                  <a:lnTo>
                    <a:pt x="165642" y="99008"/>
                  </a:lnTo>
                  <a:lnTo>
                    <a:pt x="164641" y="98450"/>
                  </a:lnTo>
                  <a:lnTo>
                    <a:pt x="163793" y="98048"/>
                  </a:lnTo>
                  <a:lnTo>
                    <a:pt x="162309" y="97631"/>
                  </a:lnTo>
                  <a:lnTo>
                    <a:pt x="160672" y="97248"/>
                  </a:lnTo>
                  <a:lnTo>
                    <a:pt x="159215" y="97016"/>
                  </a:lnTo>
                  <a:lnTo>
                    <a:pt x="157813" y="96789"/>
                  </a:lnTo>
                  <a:lnTo>
                    <a:pt x="157075" y="96827"/>
                  </a:lnTo>
                  <a:lnTo>
                    <a:pt x="156392" y="96997"/>
                  </a:lnTo>
                  <a:lnTo>
                    <a:pt x="155765" y="97399"/>
                  </a:lnTo>
                  <a:lnTo>
                    <a:pt x="155226" y="98056"/>
                  </a:lnTo>
                  <a:lnTo>
                    <a:pt x="154752" y="98769"/>
                  </a:lnTo>
                  <a:lnTo>
                    <a:pt x="154171" y="99391"/>
                  </a:lnTo>
                  <a:lnTo>
                    <a:pt x="153352" y="100066"/>
                  </a:lnTo>
                  <a:lnTo>
                    <a:pt x="152141" y="100787"/>
                  </a:lnTo>
                  <a:lnTo>
                    <a:pt x="150675" y="101626"/>
                  </a:lnTo>
                  <a:lnTo>
                    <a:pt x="149162" y="102438"/>
                  </a:lnTo>
                  <a:lnTo>
                    <a:pt x="147678" y="103166"/>
                  </a:lnTo>
                  <a:lnTo>
                    <a:pt x="146695" y="103633"/>
                  </a:lnTo>
                  <a:lnTo>
                    <a:pt x="145765" y="103978"/>
                  </a:lnTo>
                  <a:lnTo>
                    <a:pt x="145001" y="104080"/>
                  </a:lnTo>
                  <a:lnTo>
                    <a:pt x="144567" y="103978"/>
                  </a:lnTo>
                  <a:lnTo>
                    <a:pt x="144027" y="103633"/>
                  </a:lnTo>
                  <a:lnTo>
                    <a:pt x="143547" y="103120"/>
                  </a:lnTo>
                  <a:lnTo>
                    <a:pt x="143164" y="102445"/>
                  </a:lnTo>
                  <a:lnTo>
                    <a:pt x="142984" y="101686"/>
                  </a:lnTo>
                  <a:lnTo>
                    <a:pt x="142909" y="100958"/>
                  </a:lnTo>
                  <a:lnTo>
                    <a:pt x="142945" y="99793"/>
                  </a:lnTo>
                  <a:lnTo>
                    <a:pt x="143002" y="98807"/>
                  </a:lnTo>
                  <a:lnTo>
                    <a:pt x="143128" y="97650"/>
                  </a:lnTo>
                  <a:lnTo>
                    <a:pt x="143346" y="96645"/>
                  </a:lnTo>
                  <a:lnTo>
                    <a:pt x="143685" y="95924"/>
                  </a:lnTo>
                  <a:lnTo>
                    <a:pt x="144321" y="94949"/>
                  </a:lnTo>
                  <a:lnTo>
                    <a:pt x="144821" y="94471"/>
                  </a:lnTo>
                  <a:lnTo>
                    <a:pt x="145358" y="94152"/>
                  </a:lnTo>
                  <a:lnTo>
                    <a:pt x="146050" y="93860"/>
                  </a:lnTo>
                  <a:lnTo>
                    <a:pt x="146937" y="93401"/>
                  </a:lnTo>
                  <a:lnTo>
                    <a:pt x="148076" y="92627"/>
                  </a:lnTo>
                  <a:lnTo>
                    <a:pt x="148940" y="91914"/>
                  </a:lnTo>
                  <a:lnTo>
                    <a:pt x="149632" y="91368"/>
                  </a:lnTo>
                  <a:lnTo>
                    <a:pt x="150352" y="90901"/>
                  </a:lnTo>
                  <a:lnTo>
                    <a:pt x="151170" y="90362"/>
                  </a:lnTo>
                  <a:lnTo>
                    <a:pt x="151662" y="89850"/>
                  </a:lnTo>
                  <a:lnTo>
                    <a:pt x="152117" y="89266"/>
                  </a:lnTo>
                  <a:lnTo>
                    <a:pt x="152510" y="88636"/>
                  </a:lnTo>
                  <a:lnTo>
                    <a:pt x="152654" y="88052"/>
                  </a:lnTo>
                  <a:lnTo>
                    <a:pt x="152510" y="87415"/>
                  </a:lnTo>
                  <a:lnTo>
                    <a:pt x="152126" y="86940"/>
                  </a:lnTo>
                  <a:lnTo>
                    <a:pt x="151407" y="86603"/>
                  </a:lnTo>
                  <a:lnTo>
                    <a:pt x="150735" y="86421"/>
                  </a:lnTo>
                  <a:lnTo>
                    <a:pt x="149935" y="86326"/>
                  </a:lnTo>
                  <a:lnTo>
                    <a:pt x="149162" y="86326"/>
                  </a:lnTo>
                  <a:lnTo>
                    <a:pt x="148403" y="86390"/>
                  </a:lnTo>
                  <a:lnTo>
                    <a:pt x="147813" y="86519"/>
                  </a:lnTo>
                  <a:lnTo>
                    <a:pt x="147195" y="86793"/>
                  </a:lnTo>
                  <a:lnTo>
                    <a:pt x="146764" y="87176"/>
                  </a:lnTo>
                  <a:lnTo>
                    <a:pt x="145726" y="88154"/>
                  </a:lnTo>
                  <a:lnTo>
                    <a:pt x="144680" y="88993"/>
                  </a:lnTo>
                  <a:lnTo>
                    <a:pt x="143086" y="89998"/>
                  </a:lnTo>
                  <a:lnTo>
                    <a:pt x="141758" y="90992"/>
                  </a:lnTo>
                  <a:lnTo>
                    <a:pt x="140610" y="91986"/>
                  </a:lnTo>
                  <a:lnTo>
                    <a:pt x="139623" y="92771"/>
                  </a:lnTo>
                  <a:lnTo>
                    <a:pt x="138805" y="93189"/>
                  </a:lnTo>
                  <a:lnTo>
                    <a:pt x="138113" y="93318"/>
                  </a:lnTo>
                  <a:lnTo>
                    <a:pt x="137414" y="93208"/>
                  </a:lnTo>
                  <a:lnTo>
                    <a:pt x="136941" y="92969"/>
                  </a:lnTo>
                  <a:lnTo>
                    <a:pt x="136575" y="92566"/>
                  </a:lnTo>
                  <a:lnTo>
                    <a:pt x="136275" y="92020"/>
                  </a:lnTo>
                  <a:lnTo>
                    <a:pt x="136104" y="91227"/>
                  </a:lnTo>
                  <a:lnTo>
                    <a:pt x="136038" y="90385"/>
                  </a:lnTo>
                  <a:lnTo>
                    <a:pt x="136011" y="89365"/>
                  </a:lnTo>
                  <a:lnTo>
                    <a:pt x="135930" y="87889"/>
                  </a:lnTo>
                  <a:lnTo>
                    <a:pt x="135822" y="86766"/>
                  </a:lnTo>
                  <a:lnTo>
                    <a:pt x="135595" y="85882"/>
                  </a:lnTo>
                  <a:lnTo>
                    <a:pt x="135124" y="85222"/>
                  </a:lnTo>
                  <a:lnTo>
                    <a:pt x="134441" y="84657"/>
                  </a:lnTo>
                  <a:lnTo>
                    <a:pt x="133703" y="84422"/>
                  </a:lnTo>
                  <a:lnTo>
                    <a:pt x="133140" y="84372"/>
                  </a:lnTo>
                  <a:lnTo>
                    <a:pt x="132174" y="84528"/>
                  </a:lnTo>
                  <a:lnTo>
                    <a:pt x="131473" y="84831"/>
                  </a:lnTo>
                  <a:lnTo>
                    <a:pt x="130790" y="85351"/>
                  </a:lnTo>
                  <a:lnTo>
                    <a:pt x="130244" y="86125"/>
                  </a:lnTo>
                  <a:lnTo>
                    <a:pt x="129735" y="87214"/>
                  </a:lnTo>
                  <a:lnTo>
                    <a:pt x="129457" y="87851"/>
                  </a:lnTo>
                  <a:lnTo>
                    <a:pt x="129303" y="88204"/>
                  </a:lnTo>
                  <a:lnTo>
                    <a:pt x="129069" y="88898"/>
                  </a:lnTo>
                  <a:lnTo>
                    <a:pt x="128814" y="89304"/>
                  </a:lnTo>
                  <a:lnTo>
                    <a:pt x="128562" y="89604"/>
                  </a:lnTo>
                  <a:lnTo>
                    <a:pt x="128206" y="89782"/>
                  </a:lnTo>
                  <a:lnTo>
                    <a:pt x="127879" y="89839"/>
                  </a:lnTo>
                  <a:lnTo>
                    <a:pt x="127372" y="89706"/>
                  </a:lnTo>
                  <a:lnTo>
                    <a:pt x="126812" y="89452"/>
                  </a:lnTo>
                  <a:lnTo>
                    <a:pt x="126278" y="89228"/>
                  </a:lnTo>
                  <a:lnTo>
                    <a:pt x="125670" y="89065"/>
                  </a:lnTo>
                  <a:lnTo>
                    <a:pt x="124762" y="88974"/>
                  </a:lnTo>
                  <a:lnTo>
                    <a:pt x="124078" y="88963"/>
                  </a:lnTo>
                  <a:lnTo>
                    <a:pt x="123386" y="89020"/>
                  </a:lnTo>
                  <a:lnTo>
                    <a:pt x="122777" y="89084"/>
                  </a:lnTo>
                  <a:lnTo>
                    <a:pt x="122130" y="89160"/>
                  </a:lnTo>
                  <a:lnTo>
                    <a:pt x="121776" y="89372"/>
                  </a:lnTo>
                  <a:lnTo>
                    <a:pt x="121581" y="89596"/>
                  </a:lnTo>
                  <a:lnTo>
                    <a:pt x="121440" y="89991"/>
                  </a:lnTo>
                  <a:lnTo>
                    <a:pt x="121401" y="90526"/>
                  </a:lnTo>
                  <a:lnTo>
                    <a:pt x="121551" y="91099"/>
                  </a:lnTo>
                  <a:lnTo>
                    <a:pt x="121794" y="91645"/>
                  </a:lnTo>
                  <a:lnTo>
                    <a:pt x="122271" y="92377"/>
                  </a:lnTo>
                  <a:lnTo>
                    <a:pt x="122684" y="92988"/>
                  </a:lnTo>
                  <a:lnTo>
                    <a:pt x="123095" y="93515"/>
                  </a:lnTo>
                  <a:lnTo>
                    <a:pt x="123685" y="94050"/>
                  </a:lnTo>
                  <a:lnTo>
                    <a:pt x="124603" y="94558"/>
                  </a:lnTo>
                  <a:lnTo>
                    <a:pt x="125586" y="95017"/>
                  </a:lnTo>
                  <a:lnTo>
                    <a:pt x="126374" y="95343"/>
                  </a:lnTo>
                  <a:lnTo>
                    <a:pt x="127121" y="95825"/>
                  </a:lnTo>
                  <a:lnTo>
                    <a:pt x="127936" y="96379"/>
                  </a:lnTo>
                  <a:lnTo>
                    <a:pt x="129786" y="97836"/>
                  </a:lnTo>
                  <a:lnTo>
                    <a:pt x="131030" y="98720"/>
                  </a:lnTo>
                  <a:lnTo>
                    <a:pt x="131743" y="99274"/>
                  </a:lnTo>
                  <a:lnTo>
                    <a:pt x="132303" y="99839"/>
                  </a:lnTo>
                  <a:lnTo>
                    <a:pt x="133242" y="100761"/>
                  </a:lnTo>
                  <a:lnTo>
                    <a:pt x="134045" y="101527"/>
                  </a:lnTo>
                  <a:lnTo>
                    <a:pt x="134776" y="102316"/>
                  </a:lnTo>
                  <a:lnTo>
                    <a:pt x="135601" y="103318"/>
                  </a:lnTo>
                  <a:lnTo>
                    <a:pt x="135925" y="103640"/>
                  </a:lnTo>
                  <a:lnTo>
                    <a:pt x="136221" y="103936"/>
                  </a:lnTo>
                  <a:lnTo>
                    <a:pt x="137157" y="104661"/>
                  </a:lnTo>
                  <a:lnTo>
                    <a:pt x="138290" y="105564"/>
                  </a:lnTo>
                  <a:lnTo>
                    <a:pt x="139599" y="106543"/>
                  </a:lnTo>
                  <a:lnTo>
                    <a:pt x="141830" y="108511"/>
                  </a:lnTo>
                  <a:lnTo>
                    <a:pt x="143038" y="109612"/>
                  </a:lnTo>
                  <a:lnTo>
                    <a:pt x="144081" y="110591"/>
                  </a:lnTo>
                  <a:lnTo>
                    <a:pt x="145418" y="111823"/>
                  </a:lnTo>
                  <a:lnTo>
                    <a:pt x="146122" y="112518"/>
                  </a:lnTo>
                  <a:lnTo>
                    <a:pt x="146515" y="113072"/>
                  </a:lnTo>
                  <a:lnTo>
                    <a:pt x="146683" y="113671"/>
                  </a:lnTo>
                  <a:lnTo>
                    <a:pt x="146719" y="114517"/>
                  </a:lnTo>
                  <a:lnTo>
                    <a:pt x="146608" y="115337"/>
                  </a:lnTo>
                  <a:lnTo>
                    <a:pt x="146374" y="116031"/>
                  </a:lnTo>
                  <a:lnTo>
                    <a:pt x="145886" y="116452"/>
                  </a:lnTo>
                  <a:lnTo>
                    <a:pt x="145166" y="116987"/>
                  </a:lnTo>
                  <a:lnTo>
                    <a:pt x="144435" y="117545"/>
                  </a:lnTo>
                  <a:lnTo>
                    <a:pt x="143790" y="118023"/>
                  </a:lnTo>
                  <a:lnTo>
                    <a:pt x="143014" y="118512"/>
                  </a:lnTo>
                  <a:lnTo>
                    <a:pt x="142234" y="118926"/>
                  </a:lnTo>
                  <a:lnTo>
                    <a:pt x="141317" y="119434"/>
                  </a:lnTo>
                  <a:lnTo>
                    <a:pt x="140445" y="119901"/>
                  </a:lnTo>
                  <a:lnTo>
                    <a:pt x="139707" y="120204"/>
                  </a:lnTo>
                  <a:lnTo>
                    <a:pt x="139069" y="120421"/>
                  </a:lnTo>
                  <a:lnTo>
                    <a:pt x="138443" y="120618"/>
                  </a:lnTo>
                  <a:lnTo>
                    <a:pt x="137861" y="120720"/>
                  </a:lnTo>
                  <a:lnTo>
                    <a:pt x="137381" y="120792"/>
                  </a:lnTo>
                  <a:lnTo>
                    <a:pt x="136884" y="120811"/>
                  </a:lnTo>
                  <a:lnTo>
                    <a:pt x="136389" y="120716"/>
                  </a:lnTo>
                  <a:lnTo>
                    <a:pt x="135772" y="120519"/>
                  </a:lnTo>
                  <a:lnTo>
                    <a:pt x="135322" y="120182"/>
                  </a:lnTo>
                  <a:lnTo>
                    <a:pt x="134872" y="119931"/>
                  </a:lnTo>
                  <a:lnTo>
                    <a:pt x="134096" y="119609"/>
                  </a:lnTo>
                  <a:lnTo>
                    <a:pt x="133401" y="119290"/>
                  </a:lnTo>
                  <a:lnTo>
                    <a:pt x="132699" y="118952"/>
                  </a:lnTo>
                  <a:lnTo>
                    <a:pt x="132034" y="118565"/>
                  </a:lnTo>
                  <a:lnTo>
                    <a:pt x="130976" y="117917"/>
                  </a:lnTo>
                  <a:lnTo>
                    <a:pt x="130199" y="117431"/>
                  </a:lnTo>
                  <a:lnTo>
                    <a:pt x="129336" y="116979"/>
                  </a:lnTo>
                  <a:lnTo>
                    <a:pt x="128476" y="116649"/>
                  </a:lnTo>
                  <a:lnTo>
                    <a:pt x="128153" y="116587"/>
                  </a:lnTo>
                  <a:lnTo>
                    <a:pt x="127501" y="116460"/>
                  </a:lnTo>
                  <a:lnTo>
                    <a:pt x="126704" y="116376"/>
                  </a:lnTo>
                  <a:lnTo>
                    <a:pt x="126171" y="116376"/>
                  </a:lnTo>
                  <a:lnTo>
                    <a:pt x="125679" y="116407"/>
                  </a:lnTo>
                  <a:lnTo>
                    <a:pt x="125376" y="116426"/>
                  </a:lnTo>
                  <a:lnTo>
                    <a:pt x="124579" y="116585"/>
                  </a:lnTo>
                  <a:lnTo>
                    <a:pt x="124075" y="116797"/>
                  </a:lnTo>
                  <a:lnTo>
                    <a:pt x="123494" y="117203"/>
                  </a:lnTo>
                  <a:lnTo>
                    <a:pt x="123080" y="117662"/>
                  </a:lnTo>
                  <a:lnTo>
                    <a:pt x="122520" y="118368"/>
                  </a:lnTo>
                  <a:lnTo>
                    <a:pt x="122088" y="118987"/>
                  </a:lnTo>
                  <a:lnTo>
                    <a:pt x="121677" y="119662"/>
                  </a:lnTo>
                  <a:lnTo>
                    <a:pt x="121479" y="120322"/>
                  </a:lnTo>
                  <a:lnTo>
                    <a:pt x="121458" y="120883"/>
                  </a:lnTo>
                  <a:lnTo>
                    <a:pt x="121757" y="121318"/>
                  </a:lnTo>
                  <a:lnTo>
                    <a:pt x="121740" y="121984"/>
                  </a:lnTo>
                  <a:lnTo>
                    <a:pt x="122142" y="122659"/>
                  </a:lnTo>
                  <a:lnTo>
                    <a:pt x="122460" y="123331"/>
                  </a:lnTo>
                  <a:lnTo>
                    <a:pt x="122768" y="124082"/>
                  </a:lnTo>
                  <a:lnTo>
                    <a:pt x="123113" y="124833"/>
                  </a:lnTo>
                  <a:lnTo>
                    <a:pt x="123518" y="125565"/>
                  </a:lnTo>
                  <a:lnTo>
                    <a:pt x="123741" y="125888"/>
                  </a:lnTo>
                  <a:lnTo>
                    <a:pt x="124021" y="126290"/>
                  </a:lnTo>
                  <a:lnTo>
                    <a:pt x="124306" y="126631"/>
                  </a:lnTo>
                  <a:lnTo>
                    <a:pt x="124621" y="126996"/>
                  </a:lnTo>
                  <a:lnTo>
                    <a:pt x="124948" y="127287"/>
                  </a:lnTo>
                  <a:lnTo>
                    <a:pt x="125268" y="127576"/>
                  </a:lnTo>
                  <a:lnTo>
                    <a:pt x="125997" y="127914"/>
                  </a:lnTo>
                  <a:lnTo>
                    <a:pt x="126785" y="128001"/>
                  </a:lnTo>
                  <a:lnTo>
                    <a:pt x="127220" y="127985"/>
                  </a:lnTo>
                  <a:lnTo>
                    <a:pt x="127636" y="127971"/>
                  </a:lnTo>
                  <a:lnTo>
                    <a:pt x="129258" y="128039"/>
                  </a:lnTo>
                  <a:lnTo>
                    <a:pt x="130325" y="128009"/>
                  </a:lnTo>
                  <a:lnTo>
                    <a:pt x="132115" y="127990"/>
                  </a:lnTo>
                  <a:lnTo>
                    <a:pt x="133706" y="128039"/>
                  </a:lnTo>
                  <a:lnTo>
                    <a:pt x="135112" y="128134"/>
                  </a:lnTo>
                  <a:lnTo>
                    <a:pt x="136254" y="128179"/>
                  </a:lnTo>
                  <a:lnTo>
                    <a:pt x="136863" y="128191"/>
                  </a:lnTo>
                  <a:lnTo>
                    <a:pt x="137828" y="128122"/>
                  </a:lnTo>
                  <a:lnTo>
                    <a:pt x="140739" y="127823"/>
                  </a:lnTo>
                  <a:lnTo>
                    <a:pt x="142954" y="127766"/>
                  </a:lnTo>
                  <a:lnTo>
                    <a:pt x="144414" y="127804"/>
                  </a:lnTo>
                  <a:lnTo>
                    <a:pt x="145520" y="127891"/>
                  </a:lnTo>
                  <a:lnTo>
                    <a:pt x="146230" y="128031"/>
                  </a:lnTo>
                  <a:lnTo>
                    <a:pt x="147007" y="128267"/>
                  </a:lnTo>
                  <a:lnTo>
                    <a:pt x="147813" y="128631"/>
                  </a:lnTo>
                  <a:lnTo>
                    <a:pt x="148694" y="129063"/>
                  </a:lnTo>
                  <a:lnTo>
                    <a:pt x="149204" y="129329"/>
                  </a:lnTo>
                  <a:lnTo>
                    <a:pt x="149737" y="129780"/>
                  </a:lnTo>
                  <a:lnTo>
                    <a:pt x="150187" y="130281"/>
                  </a:lnTo>
                  <a:lnTo>
                    <a:pt x="150496" y="130862"/>
                  </a:lnTo>
                  <a:lnTo>
                    <a:pt x="150544" y="131435"/>
                  </a:lnTo>
                  <a:lnTo>
                    <a:pt x="150535" y="132394"/>
                  </a:lnTo>
                  <a:lnTo>
                    <a:pt x="150536" y="132583"/>
                  </a:lnTo>
                  <a:lnTo>
                    <a:pt x="150544" y="133548"/>
                  </a:lnTo>
                  <a:lnTo>
                    <a:pt x="150637" y="134743"/>
                  </a:lnTo>
                  <a:lnTo>
                    <a:pt x="150712" y="135840"/>
                  </a:lnTo>
                  <a:lnTo>
                    <a:pt x="150831" y="136982"/>
                  </a:lnTo>
                  <a:lnTo>
                    <a:pt x="150945" y="137672"/>
                  </a:lnTo>
                  <a:lnTo>
                    <a:pt x="151038" y="138249"/>
                  </a:lnTo>
                  <a:lnTo>
                    <a:pt x="151206" y="139008"/>
                  </a:lnTo>
                  <a:lnTo>
                    <a:pt x="151488" y="139702"/>
                  </a:lnTo>
                  <a:lnTo>
                    <a:pt x="151749" y="139987"/>
                  </a:lnTo>
                  <a:lnTo>
                    <a:pt x="152189" y="140267"/>
                  </a:lnTo>
                  <a:lnTo>
                    <a:pt x="152843" y="140370"/>
                  </a:lnTo>
                  <a:lnTo>
                    <a:pt x="153299" y="140362"/>
                  </a:lnTo>
                  <a:lnTo>
                    <a:pt x="153733" y="140389"/>
                  </a:lnTo>
                  <a:lnTo>
                    <a:pt x="155148" y="140491"/>
                  </a:lnTo>
                  <a:lnTo>
                    <a:pt x="156470" y="140636"/>
                  </a:lnTo>
                  <a:lnTo>
                    <a:pt x="157558" y="140700"/>
                  </a:lnTo>
                  <a:lnTo>
                    <a:pt x="158802" y="140689"/>
                  </a:lnTo>
                  <a:lnTo>
                    <a:pt x="159842" y="140708"/>
                  </a:lnTo>
                  <a:lnTo>
                    <a:pt x="161668" y="140821"/>
                  </a:lnTo>
                  <a:lnTo>
                    <a:pt x="164012" y="140862"/>
                  </a:lnTo>
                  <a:lnTo>
                    <a:pt x="164497" y="140871"/>
                  </a:lnTo>
                  <a:lnTo>
                    <a:pt x="165540" y="140742"/>
                  </a:lnTo>
                  <a:lnTo>
                    <a:pt x="166005" y="140658"/>
                  </a:lnTo>
                  <a:lnTo>
                    <a:pt x="167591" y="140370"/>
                  </a:lnTo>
                  <a:lnTo>
                    <a:pt x="168520" y="140283"/>
                  </a:lnTo>
                  <a:lnTo>
                    <a:pt x="169473" y="140283"/>
                  </a:lnTo>
                  <a:lnTo>
                    <a:pt x="170103" y="140377"/>
                  </a:lnTo>
                  <a:lnTo>
                    <a:pt x="170522" y="140548"/>
                  </a:lnTo>
                  <a:lnTo>
                    <a:pt x="170804" y="140848"/>
                  </a:lnTo>
                  <a:lnTo>
                    <a:pt x="171002" y="141318"/>
                  </a:lnTo>
                  <a:lnTo>
                    <a:pt x="171011" y="141720"/>
                  </a:lnTo>
                  <a:lnTo>
                    <a:pt x="170918" y="142293"/>
                  </a:lnTo>
                  <a:lnTo>
                    <a:pt x="170672" y="143382"/>
                  </a:lnTo>
                  <a:lnTo>
                    <a:pt x="170411" y="144331"/>
                  </a:lnTo>
                  <a:lnTo>
                    <a:pt x="170091" y="145553"/>
                  </a:lnTo>
                  <a:lnTo>
                    <a:pt x="169809" y="146603"/>
                  </a:lnTo>
                  <a:lnTo>
                    <a:pt x="169689" y="147052"/>
                  </a:lnTo>
                  <a:lnTo>
                    <a:pt x="169446" y="148084"/>
                  </a:lnTo>
                  <a:lnTo>
                    <a:pt x="169116" y="149317"/>
                  </a:lnTo>
                  <a:lnTo>
                    <a:pt x="168817" y="150819"/>
                  </a:lnTo>
                  <a:lnTo>
                    <a:pt x="168610" y="151821"/>
                  </a:lnTo>
                  <a:lnTo>
                    <a:pt x="168386" y="152841"/>
                  </a:lnTo>
                  <a:lnTo>
                    <a:pt x="168097" y="153874"/>
                  </a:lnTo>
                  <a:lnTo>
                    <a:pt x="167768" y="154671"/>
                  </a:lnTo>
                  <a:lnTo>
                    <a:pt x="167471" y="155337"/>
                  </a:lnTo>
                  <a:lnTo>
                    <a:pt x="167411" y="155471"/>
                  </a:lnTo>
                  <a:lnTo>
                    <a:pt x="167129" y="156260"/>
                  </a:lnTo>
                  <a:lnTo>
                    <a:pt x="166961" y="157000"/>
                  </a:lnTo>
                  <a:lnTo>
                    <a:pt x="166898" y="158044"/>
                  </a:lnTo>
                  <a:lnTo>
                    <a:pt x="166752" y="159133"/>
                  </a:lnTo>
                  <a:lnTo>
                    <a:pt x="166740" y="159262"/>
                  </a:lnTo>
                  <a:lnTo>
                    <a:pt x="166728" y="159459"/>
                  </a:lnTo>
                  <a:lnTo>
                    <a:pt x="166728" y="159622"/>
                  </a:lnTo>
                  <a:lnTo>
                    <a:pt x="166737" y="159797"/>
                  </a:lnTo>
                  <a:lnTo>
                    <a:pt x="166761" y="160093"/>
                  </a:lnTo>
                  <a:lnTo>
                    <a:pt x="166770" y="160264"/>
                  </a:lnTo>
                  <a:lnTo>
                    <a:pt x="166770" y="160518"/>
                  </a:lnTo>
                  <a:lnTo>
                    <a:pt x="166749" y="161163"/>
                  </a:lnTo>
                  <a:lnTo>
                    <a:pt x="166749" y="161466"/>
                  </a:lnTo>
                  <a:lnTo>
                    <a:pt x="166749" y="161611"/>
                  </a:lnTo>
                  <a:lnTo>
                    <a:pt x="166755" y="161941"/>
                  </a:lnTo>
                  <a:lnTo>
                    <a:pt x="166776" y="162472"/>
                  </a:lnTo>
                  <a:lnTo>
                    <a:pt x="166821" y="163147"/>
                  </a:lnTo>
                  <a:lnTo>
                    <a:pt x="166857" y="163542"/>
                  </a:lnTo>
                  <a:lnTo>
                    <a:pt x="166973" y="164635"/>
                  </a:lnTo>
                  <a:lnTo>
                    <a:pt x="167117" y="166153"/>
                  </a:lnTo>
                  <a:lnTo>
                    <a:pt x="167183" y="166657"/>
                  </a:lnTo>
                  <a:lnTo>
                    <a:pt x="167222" y="166885"/>
                  </a:lnTo>
                  <a:lnTo>
                    <a:pt x="167264" y="167101"/>
                  </a:lnTo>
                  <a:lnTo>
                    <a:pt x="167318" y="167325"/>
                  </a:lnTo>
                  <a:lnTo>
                    <a:pt x="167441" y="167777"/>
                  </a:lnTo>
                  <a:lnTo>
                    <a:pt x="167489" y="167989"/>
                  </a:lnTo>
                  <a:lnTo>
                    <a:pt x="167567" y="168308"/>
                  </a:lnTo>
                  <a:lnTo>
                    <a:pt x="167603" y="168467"/>
                  </a:lnTo>
                  <a:lnTo>
                    <a:pt x="167690" y="168798"/>
                  </a:lnTo>
                  <a:lnTo>
                    <a:pt x="167726" y="168942"/>
                  </a:lnTo>
                  <a:lnTo>
                    <a:pt x="167816" y="169261"/>
                  </a:lnTo>
                  <a:lnTo>
                    <a:pt x="167876" y="169492"/>
                  </a:lnTo>
                  <a:lnTo>
                    <a:pt x="167915" y="169663"/>
                  </a:lnTo>
                  <a:lnTo>
                    <a:pt x="167969" y="170027"/>
                  </a:lnTo>
                  <a:lnTo>
                    <a:pt x="167987" y="170361"/>
                  </a:lnTo>
                  <a:lnTo>
                    <a:pt x="168023" y="170653"/>
                  </a:lnTo>
                  <a:lnTo>
                    <a:pt x="168065" y="170949"/>
                  </a:lnTo>
                  <a:lnTo>
                    <a:pt x="168095" y="171188"/>
                  </a:lnTo>
                  <a:lnTo>
                    <a:pt x="168158" y="171735"/>
                  </a:lnTo>
                  <a:lnTo>
                    <a:pt x="168191" y="171970"/>
                  </a:lnTo>
                  <a:lnTo>
                    <a:pt x="168227" y="172194"/>
                  </a:lnTo>
                  <a:lnTo>
                    <a:pt x="168257" y="172349"/>
                  </a:lnTo>
                  <a:lnTo>
                    <a:pt x="168326" y="172672"/>
                  </a:lnTo>
                  <a:lnTo>
                    <a:pt x="168422" y="173082"/>
                  </a:lnTo>
                  <a:lnTo>
                    <a:pt x="168658" y="174140"/>
                  </a:lnTo>
                  <a:lnTo>
                    <a:pt x="168685" y="174300"/>
                  </a:lnTo>
                  <a:lnTo>
                    <a:pt x="168724" y="174588"/>
                  </a:lnTo>
                  <a:lnTo>
                    <a:pt x="168790" y="174857"/>
                  </a:lnTo>
                  <a:lnTo>
                    <a:pt x="168847" y="175024"/>
                  </a:lnTo>
                  <a:lnTo>
                    <a:pt x="168949" y="175298"/>
                  </a:lnTo>
                  <a:lnTo>
                    <a:pt x="169027" y="175544"/>
                  </a:lnTo>
                  <a:lnTo>
                    <a:pt x="169366" y="176812"/>
                  </a:lnTo>
                  <a:lnTo>
                    <a:pt x="169429" y="177055"/>
                  </a:lnTo>
                  <a:lnTo>
                    <a:pt x="169543" y="177461"/>
                  </a:lnTo>
                  <a:lnTo>
                    <a:pt x="169974" y="178963"/>
                  </a:lnTo>
                  <a:lnTo>
                    <a:pt x="170139" y="179700"/>
                  </a:lnTo>
                  <a:lnTo>
                    <a:pt x="170223" y="180083"/>
                  </a:lnTo>
                  <a:lnTo>
                    <a:pt x="170289" y="180424"/>
                  </a:lnTo>
                  <a:lnTo>
                    <a:pt x="170427" y="180929"/>
                  </a:lnTo>
                  <a:lnTo>
                    <a:pt x="170511" y="181225"/>
                  </a:lnTo>
                  <a:lnTo>
                    <a:pt x="170799" y="182474"/>
                  </a:lnTo>
                  <a:lnTo>
                    <a:pt x="170823" y="182675"/>
                  </a:lnTo>
                  <a:lnTo>
                    <a:pt x="170895" y="183153"/>
                  </a:lnTo>
                  <a:lnTo>
                    <a:pt x="170958" y="183597"/>
                  </a:lnTo>
                  <a:lnTo>
                    <a:pt x="171015" y="184242"/>
                  </a:lnTo>
                  <a:lnTo>
                    <a:pt x="171045" y="184807"/>
                  </a:lnTo>
                  <a:lnTo>
                    <a:pt x="171096" y="185194"/>
                  </a:lnTo>
                  <a:lnTo>
                    <a:pt x="171135" y="185729"/>
                  </a:lnTo>
                  <a:lnTo>
                    <a:pt x="171153" y="185858"/>
                  </a:lnTo>
                  <a:lnTo>
                    <a:pt x="171251" y="186405"/>
                  </a:lnTo>
                  <a:lnTo>
                    <a:pt x="171300" y="187012"/>
                  </a:lnTo>
                  <a:lnTo>
                    <a:pt x="171333" y="187293"/>
                  </a:lnTo>
                  <a:lnTo>
                    <a:pt x="171359" y="187441"/>
                  </a:lnTo>
                  <a:lnTo>
                    <a:pt x="171380" y="187805"/>
                  </a:lnTo>
                  <a:lnTo>
                    <a:pt x="171431" y="188352"/>
                  </a:lnTo>
                  <a:lnTo>
                    <a:pt x="171452" y="188545"/>
                  </a:lnTo>
                  <a:lnTo>
                    <a:pt x="171491" y="188997"/>
                  </a:lnTo>
                  <a:lnTo>
                    <a:pt x="171647" y="190443"/>
                  </a:lnTo>
                  <a:lnTo>
                    <a:pt x="171677" y="191016"/>
                  </a:lnTo>
                  <a:lnTo>
                    <a:pt x="171716" y="191403"/>
                  </a:lnTo>
                  <a:lnTo>
                    <a:pt x="171779" y="191945"/>
                  </a:lnTo>
                  <a:lnTo>
                    <a:pt x="171800" y="192173"/>
                  </a:lnTo>
                  <a:lnTo>
                    <a:pt x="171824" y="192397"/>
                  </a:lnTo>
                  <a:lnTo>
                    <a:pt x="171869" y="192913"/>
                  </a:lnTo>
                  <a:lnTo>
                    <a:pt x="171899" y="193133"/>
                  </a:lnTo>
                  <a:lnTo>
                    <a:pt x="171944" y="193342"/>
                  </a:lnTo>
                  <a:lnTo>
                    <a:pt x="172001" y="193524"/>
                  </a:lnTo>
                  <a:lnTo>
                    <a:pt x="172103" y="193767"/>
                  </a:lnTo>
                  <a:lnTo>
                    <a:pt x="172373" y="194306"/>
                  </a:lnTo>
                  <a:lnTo>
                    <a:pt x="172724" y="194928"/>
                  </a:lnTo>
                  <a:lnTo>
                    <a:pt x="173053" y="195490"/>
                  </a:lnTo>
                  <a:lnTo>
                    <a:pt x="173245" y="195828"/>
                  </a:lnTo>
                  <a:lnTo>
                    <a:pt x="173398" y="196048"/>
                  </a:lnTo>
                  <a:lnTo>
                    <a:pt x="173503" y="196184"/>
                  </a:lnTo>
                  <a:lnTo>
                    <a:pt x="173644" y="196355"/>
                  </a:lnTo>
                  <a:lnTo>
                    <a:pt x="173857" y="196602"/>
                  </a:lnTo>
                  <a:lnTo>
                    <a:pt x="174198" y="197023"/>
                  </a:lnTo>
                  <a:lnTo>
                    <a:pt x="174753" y="197600"/>
                  </a:lnTo>
                  <a:lnTo>
                    <a:pt x="175319" y="198153"/>
                  </a:lnTo>
                  <a:lnTo>
                    <a:pt x="175574" y="198397"/>
                  </a:lnTo>
                  <a:lnTo>
                    <a:pt x="175832" y="198621"/>
                  </a:lnTo>
                  <a:lnTo>
                    <a:pt x="175988" y="198731"/>
                  </a:lnTo>
                  <a:lnTo>
                    <a:pt x="176222" y="198913"/>
                  </a:lnTo>
                  <a:lnTo>
                    <a:pt x="176944" y="199418"/>
                  </a:lnTo>
                  <a:lnTo>
                    <a:pt x="177388" y="199626"/>
                  </a:lnTo>
                  <a:lnTo>
                    <a:pt x="177556" y="199695"/>
                  </a:lnTo>
                  <a:lnTo>
                    <a:pt x="177700" y="199748"/>
                  </a:lnTo>
                  <a:lnTo>
                    <a:pt x="178092" y="199881"/>
                  </a:lnTo>
                  <a:lnTo>
                    <a:pt x="178341" y="199945"/>
                  </a:lnTo>
                  <a:lnTo>
                    <a:pt x="178743" y="200002"/>
                  </a:lnTo>
                  <a:lnTo>
                    <a:pt x="178905" y="199979"/>
                  </a:lnTo>
                  <a:lnTo>
                    <a:pt x="179330" y="199873"/>
                  </a:lnTo>
                  <a:lnTo>
                    <a:pt x="179531" y="199793"/>
                  </a:lnTo>
                  <a:lnTo>
                    <a:pt x="180035" y="199550"/>
                  </a:lnTo>
                  <a:lnTo>
                    <a:pt x="180223" y="199440"/>
                  </a:lnTo>
                  <a:lnTo>
                    <a:pt x="180439" y="199308"/>
                  </a:lnTo>
                  <a:lnTo>
                    <a:pt x="180919" y="199057"/>
                  </a:lnTo>
                  <a:lnTo>
                    <a:pt x="181261" y="198845"/>
                  </a:lnTo>
                  <a:lnTo>
                    <a:pt x="181758" y="198533"/>
                  </a:lnTo>
                  <a:lnTo>
                    <a:pt x="182355" y="198150"/>
                  </a:lnTo>
                  <a:lnTo>
                    <a:pt x="182553" y="198002"/>
                  </a:lnTo>
                  <a:lnTo>
                    <a:pt x="182912" y="197782"/>
                  </a:lnTo>
                  <a:lnTo>
                    <a:pt x="183266" y="197516"/>
                  </a:lnTo>
                  <a:lnTo>
                    <a:pt x="183440" y="197395"/>
                  </a:lnTo>
                  <a:lnTo>
                    <a:pt x="183740" y="197209"/>
                  </a:lnTo>
                  <a:lnTo>
                    <a:pt x="184171" y="196970"/>
                  </a:lnTo>
                  <a:lnTo>
                    <a:pt x="184450" y="196845"/>
                  </a:lnTo>
                  <a:lnTo>
                    <a:pt x="184669" y="196757"/>
                  </a:lnTo>
                  <a:lnTo>
                    <a:pt x="185031" y="196598"/>
                  </a:lnTo>
                  <a:lnTo>
                    <a:pt x="185460" y="196397"/>
                  </a:lnTo>
                  <a:lnTo>
                    <a:pt x="185607" y="196332"/>
                  </a:lnTo>
                  <a:lnTo>
                    <a:pt x="185754" y="196275"/>
                  </a:lnTo>
                  <a:lnTo>
                    <a:pt x="186021" y="196188"/>
                  </a:lnTo>
                  <a:lnTo>
                    <a:pt x="186629" y="196048"/>
                  </a:lnTo>
                  <a:lnTo>
                    <a:pt x="187079" y="195998"/>
                  </a:lnTo>
                  <a:lnTo>
                    <a:pt x="187567" y="196101"/>
                  </a:lnTo>
                  <a:lnTo>
                    <a:pt x="187867" y="196279"/>
                  </a:lnTo>
                  <a:lnTo>
                    <a:pt x="189168" y="197118"/>
                  </a:lnTo>
                  <a:lnTo>
                    <a:pt x="189579" y="197505"/>
                  </a:lnTo>
                  <a:lnTo>
                    <a:pt x="189810" y="197911"/>
                  </a:lnTo>
                  <a:lnTo>
                    <a:pt x="190145" y="198643"/>
                  </a:lnTo>
                  <a:lnTo>
                    <a:pt x="190409" y="199178"/>
                  </a:lnTo>
                  <a:lnTo>
                    <a:pt x="190622" y="199634"/>
                  </a:lnTo>
                  <a:lnTo>
                    <a:pt x="190739" y="199873"/>
                  </a:lnTo>
                  <a:lnTo>
                    <a:pt x="190874" y="200192"/>
                  </a:lnTo>
                  <a:lnTo>
                    <a:pt x="190973" y="200472"/>
                  </a:lnTo>
                  <a:lnTo>
                    <a:pt x="191030" y="200681"/>
                  </a:lnTo>
                  <a:lnTo>
                    <a:pt x="191063" y="200875"/>
                  </a:lnTo>
                  <a:lnTo>
                    <a:pt x="191132" y="201372"/>
                  </a:lnTo>
                  <a:lnTo>
                    <a:pt x="191165" y="201717"/>
                  </a:lnTo>
                  <a:lnTo>
                    <a:pt x="191180" y="201918"/>
                  </a:lnTo>
                  <a:lnTo>
                    <a:pt x="191195" y="202066"/>
                  </a:lnTo>
                  <a:lnTo>
                    <a:pt x="191219" y="202218"/>
                  </a:lnTo>
                  <a:lnTo>
                    <a:pt x="191345" y="202894"/>
                  </a:lnTo>
                  <a:lnTo>
                    <a:pt x="191410" y="203114"/>
                  </a:lnTo>
                  <a:lnTo>
                    <a:pt x="191674" y="204047"/>
                  </a:lnTo>
                  <a:lnTo>
                    <a:pt x="191764" y="204423"/>
                  </a:lnTo>
                  <a:lnTo>
                    <a:pt x="192088" y="205395"/>
                  </a:lnTo>
                  <a:lnTo>
                    <a:pt x="192229" y="205744"/>
                  </a:lnTo>
                  <a:lnTo>
                    <a:pt x="192556" y="206290"/>
                  </a:lnTo>
                  <a:lnTo>
                    <a:pt x="192679" y="206575"/>
                  </a:lnTo>
                  <a:lnTo>
                    <a:pt x="193179" y="207125"/>
                  </a:lnTo>
                  <a:lnTo>
                    <a:pt x="193536" y="207334"/>
                  </a:lnTo>
                  <a:lnTo>
                    <a:pt x="193911" y="207584"/>
                  </a:lnTo>
                  <a:lnTo>
                    <a:pt x="194141" y="207717"/>
                  </a:lnTo>
                  <a:lnTo>
                    <a:pt x="194375" y="207861"/>
                  </a:lnTo>
                  <a:lnTo>
                    <a:pt x="194681" y="208070"/>
                  </a:lnTo>
                  <a:lnTo>
                    <a:pt x="194933" y="208218"/>
                  </a:lnTo>
                  <a:lnTo>
                    <a:pt x="195299" y="208438"/>
                  </a:lnTo>
                  <a:lnTo>
                    <a:pt x="195643" y="208670"/>
                  </a:lnTo>
                  <a:lnTo>
                    <a:pt x="195955" y="208844"/>
                  </a:lnTo>
                  <a:lnTo>
                    <a:pt x="197625" y="210169"/>
                  </a:lnTo>
                  <a:lnTo>
                    <a:pt x="197957" y="210438"/>
                  </a:lnTo>
                  <a:lnTo>
                    <a:pt x="198119" y="210560"/>
                  </a:lnTo>
                  <a:lnTo>
                    <a:pt x="198410" y="210761"/>
                  </a:lnTo>
                  <a:lnTo>
                    <a:pt x="198662" y="210928"/>
                  </a:lnTo>
                  <a:lnTo>
                    <a:pt x="198911" y="211087"/>
                  </a:lnTo>
                  <a:lnTo>
                    <a:pt x="199414" y="211402"/>
                  </a:lnTo>
                  <a:lnTo>
                    <a:pt x="199921" y="211717"/>
                  </a:lnTo>
                  <a:lnTo>
                    <a:pt x="201545" y="212647"/>
                  </a:lnTo>
                  <a:lnTo>
                    <a:pt x="201713" y="212749"/>
                  </a:lnTo>
                  <a:lnTo>
                    <a:pt x="202103" y="212977"/>
                  </a:lnTo>
                  <a:lnTo>
                    <a:pt x="202663" y="213323"/>
                  </a:lnTo>
                  <a:lnTo>
                    <a:pt x="203170" y="213645"/>
                  </a:lnTo>
                  <a:lnTo>
                    <a:pt x="203488" y="213861"/>
                  </a:lnTo>
                  <a:lnTo>
                    <a:pt x="203884" y="214142"/>
                  </a:lnTo>
                  <a:lnTo>
                    <a:pt x="204120" y="214321"/>
                  </a:lnTo>
                  <a:lnTo>
                    <a:pt x="204321" y="214476"/>
                  </a:lnTo>
                  <a:lnTo>
                    <a:pt x="204726" y="214799"/>
                  </a:lnTo>
                  <a:lnTo>
                    <a:pt x="204972" y="214992"/>
                  </a:lnTo>
                  <a:lnTo>
                    <a:pt x="205130" y="215114"/>
                  </a:lnTo>
                  <a:lnTo>
                    <a:pt x="205595" y="215452"/>
                  </a:lnTo>
                  <a:lnTo>
                    <a:pt x="205751" y="215573"/>
                  </a:lnTo>
                  <a:lnTo>
                    <a:pt x="206764" y="216416"/>
                  </a:lnTo>
                  <a:lnTo>
                    <a:pt x="207523" y="217095"/>
                  </a:lnTo>
                  <a:lnTo>
                    <a:pt x="207768" y="217334"/>
                  </a:lnTo>
                  <a:lnTo>
                    <a:pt x="208281" y="217896"/>
                  </a:lnTo>
                  <a:lnTo>
                    <a:pt x="208593" y="218362"/>
                  </a:lnTo>
                  <a:lnTo>
                    <a:pt x="208626" y="218518"/>
                  </a:lnTo>
                  <a:lnTo>
                    <a:pt x="208623" y="218985"/>
                  </a:lnTo>
                  <a:lnTo>
                    <a:pt x="208485" y="219376"/>
                  </a:lnTo>
                  <a:lnTo>
                    <a:pt x="208293" y="219835"/>
                  </a:lnTo>
                  <a:lnTo>
                    <a:pt x="207969" y="220313"/>
                  </a:lnTo>
                  <a:lnTo>
                    <a:pt x="207325" y="221277"/>
                  </a:lnTo>
                  <a:lnTo>
                    <a:pt x="207193" y="221478"/>
                  </a:lnTo>
                  <a:lnTo>
                    <a:pt x="206785" y="222078"/>
                  </a:lnTo>
                  <a:lnTo>
                    <a:pt x="206159" y="222845"/>
                  </a:lnTo>
                  <a:lnTo>
                    <a:pt x="205466" y="223824"/>
                  </a:lnTo>
                  <a:lnTo>
                    <a:pt x="204774" y="224746"/>
                  </a:lnTo>
                  <a:lnTo>
                    <a:pt x="204660" y="224887"/>
                  </a:lnTo>
                  <a:lnTo>
                    <a:pt x="204375" y="225198"/>
                  </a:lnTo>
                  <a:lnTo>
                    <a:pt x="204087" y="225517"/>
                  </a:lnTo>
                  <a:lnTo>
                    <a:pt x="203698" y="225957"/>
                  </a:lnTo>
                  <a:lnTo>
                    <a:pt x="203092" y="226648"/>
                  </a:lnTo>
                  <a:lnTo>
                    <a:pt x="202828" y="226940"/>
                  </a:lnTo>
                  <a:lnTo>
                    <a:pt x="202562" y="227232"/>
                  </a:lnTo>
                  <a:lnTo>
                    <a:pt x="202337" y="227460"/>
                  </a:lnTo>
                  <a:lnTo>
                    <a:pt x="202070" y="227749"/>
                  </a:lnTo>
                  <a:lnTo>
                    <a:pt x="200382" y="229289"/>
                  </a:lnTo>
                  <a:lnTo>
                    <a:pt x="199651" y="229988"/>
                  </a:lnTo>
                  <a:lnTo>
                    <a:pt x="198977" y="230519"/>
                  </a:lnTo>
                  <a:lnTo>
                    <a:pt x="198575" y="230762"/>
                  </a:lnTo>
                  <a:lnTo>
                    <a:pt x="198392" y="230876"/>
                  </a:lnTo>
                  <a:lnTo>
                    <a:pt x="198206" y="230986"/>
                  </a:lnTo>
                  <a:lnTo>
                    <a:pt x="197990" y="231104"/>
                  </a:lnTo>
                  <a:lnTo>
                    <a:pt x="197606" y="231320"/>
                  </a:lnTo>
                  <a:lnTo>
                    <a:pt x="197420" y="231434"/>
                  </a:lnTo>
                  <a:lnTo>
                    <a:pt x="197253" y="231464"/>
                  </a:lnTo>
                  <a:lnTo>
                    <a:pt x="196896" y="231423"/>
                  </a:lnTo>
                  <a:lnTo>
                    <a:pt x="195475" y="231206"/>
                  </a:lnTo>
                  <a:lnTo>
                    <a:pt x="194264" y="230978"/>
                  </a:lnTo>
                  <a:lnTo>
                    <a:pt x="193200" y="230679"/>
                  </a:lnTo>
                  <a:lnTo>
                    <a:pt x="192304" y="230196"/>
                  </a:lnTo>
                  <a:lnTo>
                    <a:pt x="191659" y="229544"/>
                  </a:lnTo>
                  <a:lnTo>
                    <a:pt x="191165" y="228572"/>
                  </a:lnTo>
                  <a:lnTo>
                    <a:pt x="190901" y="227669"/>
                  </a:lnTo>
                  <a:lnTo>
                    <a:pt x="190682" y="226576"/>
                  </a:lnTo>
                  <a:lnTo>
                    <a:pt x="190472" y="225699"/>
                  </a:lnTo>
                  <a:lnTo>
                    <a:pt x="190194" y="224879"/>
                  </a:lnTo>
                  <a:lnTo>
                    <a:pt x="190085" y="224542"/>
                  </a:lnTo>
                  <a:lnTo>
                    <a:pt x="188754" y="223270"/>
                  </a:lnTo>
                  <a:lnTo>
                    <a:pt x="187113" y="222462"/>
                  </a:lnTo>
                  <a:lnTo>
                    <a:pt x="186597" y="222207"/>
                  </a:lnTo>
                  <a:lnTo>
                    <a:pt x="185742" y="221949"/>
                  </a:lnTo>
                  <a:lnTo>
                    <a:pt x="184441" y="221501"/>
                  </a:lnTo>
                  <a:lnTo>
                    <a:pt x="183875" y="221298"/>
                  </a:lnTo>
                  <a:lnTo>
                    <a:pt x="183033" y="220997"/>
                  </a:lnTo>
                  <a:lnTo>
                    <a:pt x="181890" y="220686"/>
                  </a:lnTo>
                  <a:lnTo>
                    <a:pt x="181105" y="220519"/>
                  </a:lnTo>
                  <a:lnTo>
                    <a:pt x="180338" y="220522"/>
                  </a:lnTo>
                  <a:lnTo>
                    <a:pt x="179328" y="220648"/>
                  </a:lnTo>
                  <a:lnTo>
                    <a:pt x="178569" y="220883"/>
                  </a:lnTo>
                  <a:lnTo>
                    <a:pt x="177514" y="221441"/>
                  </a:lnTo>
                  <a:lnTo>
                    <a:pt x="176270" y="222120"/>
                  </a:lnTo>
                  <a:lnTo>
                    <a:pt x="175431" y="222561"/>
                  </a:lnTo>
                  <a:lnTo>
                    <a:pt x="174720" y="222894"/>
                  </a:lnTo>
                  <a:lnTo>
                    <a:pt x="174064" y="222932"/>
                  </a:lnTo>
                  <a:lnTo>
                    <a:pt x="173548" y="222781"/>
                  </a:lnTo>
                  <a:lnTo>
                    <a:pt x="172628" y="222010"/>
                  </a:lnTo>
                  <a:lnTo>
                    <a:pt x="171912" y="221532"/>
                  </a:lnTo>
                  <a:lnTo>
                    <a:pt x="170679" y="220800"/>
                  </a:lnTo>
                  <a:lnTo>
                    <a:pt x="169858" y="220207"/>
                  </a:lnTo>
                  <a:lnTo>
                    <a:pt x="168950" y="219483"/>
                  </a:lnTo>
                  <a:lnTo>
                    <a:pt x="167814" y="218708"/>
                  </a:lnTo>
                  <a:lnTo>
                    <a:pt x="166702" y="217930"/>
                  </a:lnTo>
                  <a:lnTo>
                    <a:pt x="166219" y="217631"/>
                  </a:lnTo>
                  <a:lnTo>
                    <a:pt x="165392" y="217240"/>
                  </a:lnTo>
                  <a:lnTo>
                    <a:pt x="164825" y="217020"/>
                  </a:lnTo>
                  <a:lnTo>
                    <a:pt x="163989" y="216724"/>
                  </a:lnTo>
                  <a:lnTo>
                    <a:pt x="163018" y="216408"/>
                  </a:lnTo>
                  <a:lnTo>
                    <a:pt x="162343" y="216272"/>
                  </a:lnTo>
                  <a:lnTo>
                    <a:pt x="161774" y="216295"/>
                  </a:lnTo>
                  <a:lnTo>
                    <a:pt x="161465" y="216354"/>
                  </a:lnTo>
                  <a:lnTo>
                    <a:pt x="161144" y="216416"/>
                  </a:lnTo>
                  <a:lnTo>
                    <a:pt x="160458" y="216670"/>
                  </a:lnTo>
                  <a:lnTo>
                    <a:pt x="159520" y="217202"/>
                  </a:lnTo>
                  <a:lnTo>
                    <a:pt x="157793" y="218412"/>
                  </a:lnTo>
                  <a:lnTo>
                    <a:pt x="156675" y="219244"/>
                  </a:lnTo>
                  <a:lnTo>
                    <a:pt x="156114" y="219908"/>
                  </a:lnTo>
                  <a:lnTo>
                    <a:pt x="155656" y="220792"/>
                  </a:lnTo>
                  <a:lnTo>
                    <a:pt x="155506" y="221730"/>
                  </a:lnTo>
                  <a:lnTo>
                    <a:pt x="155287" y="223445"/>
                  </a:lnTo>
                  <a:lnTo>
                    <a:pt x="155173" y="224466"/>
                  </a:lnTo>
                  <a:lnTo>
                    <a:pt x="155008" y="225271"/>
                  </a:lnTo>
                  <a:lnTo>
                    <a:pt x="154553" y="226045"/>
                  </a:lnTo>
                  <a:lnTo>
                    <a:pt x="153842" y="226789"/>
                  </a:lnTo>
                  <a:lnTo>
                    <a:pt x="153243" y="227350"/>
                  </a:lnTo>
                  <a:lnTo>
                    <a:pt x="152721" y="227722"/>
                  </a:lnTo>
                  <a:lnTo>
                    <a:pt x="152239" y="227810"/>
                  </a:lnTo>
                  <a:lnTo>
                    <a:pt x="151651" y="227696"/>
                  </a:lnTo>
                  <a:lnTo>
                    <a:pt x="151040" y="227415"/>
                  </a:lnTo>
                  <a:lnTo>
                    <a:pt x="150608" y="227017"/>
                  </a:lnTo>
                  <a:lnTo>
                    <a:pt x="150230" y="226421"/>
                  </a:lnTo>
                  <a:lnTo>
                    <a:pt x="149508" y="224819"/>
                  </a:lnTo>
                  <a:lnTo>
                    <a:pt x="149121" y="224007"/>
                  </a:lnTo>
                  <a:lnTo>
                    <a:pt x="148725" y="223384"/>
                  </a:lnTo>
                  <a:lnTo>
                    <a:pt x="148099" y="222720"/>
                  </a:lnTo>
                  <a:lnTo>
                    <a:pt x="147365" y="222060"/>
                  </a:lnTo>
                  <a:lnTo>
                    <a:pt x="146651" y="221487"/>
                  </a:lnTo>
                  <a:lnTo>
                    <a:pt x="145899" y="221187"/>
                  </a:lnTo>
                  <a:lnTo>
                    <a:pt x="145122" y="220948"/>
                  </a:lnTo>
                  <a:lnTo>
                    <a:pt x="143941" y="220682"/>
                  </a:lnTo>
                  <a:lnTo>
                    <a:pt x="142937" y="220341"/>
                  </a:lnTo>
                  <a:lnTo>
                    <a:pt x="142461" y="220177"/>
                  </a:lnTo>
                  <a:lnTo>
                    <a:pt x="141981" y="219972"/>
                  </a:lnTo>
                  <a:lnTo>
                    <a:pt x="140986" y="219521"/>
                  </a:lnTo>
                  <a:lnTo>
                    <a:pt x="139985" y="219149"/>
                  </a:lnTo>
                  <a:lnTo>
                    <a:pt x="139109" y="218898"/>
                  </a:lnTo>
                  <a:lnTo>
                    <a:pt x="138282" y="218804"/>
                  </a:lnTo>
                  <a:lnTo>
                    <a:pt x="137401" y="218819"/>
                  </a:lnTo>
                  <a:lnTo>
                    <a:pt x="136726" y="219020"/>
                  </a:lnTo>
                  <a:lnTo>
                    <a:pt x="136007" y="219434"/>
                  </a:lnTo>
                  <a:lnTo>
                    <a:pt x="135467" y="219847"/>
                  </a:lnTo>
                  <a:lnTo>
                    <a:pt x="135120" y="220329"/>
                  </a:lnTo>
                  <a:lnTo>
                    <a:pt x="135015" y="221119"/>
                  </a:lnTo>
                  <a:lnTo>
                    <a:pt x="135243" y="222424"/>
                  </a:lnTo>
                  <a:lnTo>
                    <a:pt x="135725" y="224356"/>
                  </a:lnTo>
                  <a:lnTo>
                    <a:pt x="136082" y="225810"/>
                  </a:lnTo>
                  <a:lnTo>
                    <a:pt x="136361" y="227165"/>
                  </a:lnTo>
                  <a:lnTo>
                    <a:pt x="136415" y="228413"/>
                  </a:lnTo>
                  <a:lnTo>
                    <a:pt x="136367" y="229362"/>
                  </a:lnTo>
                  <a:lnTo>
                    <a:pt x="136157" y="230209"/>
                  </a:lnTo>
                  <a:lnTo>
                    <a:pt x="135824" y="230721"/>
                  </a:lnTo>
                  <a:lnTo>
                    <a:pt x="135308" y="231135"/>
                  </a:lnTo>
                  <a:lnTo>
                    <a:pt x="134643" y="231397"/>
                  </a:lnTo>
                  <a:lnTo>
                    <a:pt x="133678" y="231510"/>
                  </a:lnTo>
                  <a:lnTo>
                    <a:pt x="132713" y="231184"/>
                  </a:lnTo>
                  <a:lnTo>
                    <a:pt x="132269" y="230626"/>
                  </a:lnTo>
                  <a:lnTo>
                    <a:pt x="131819" y="230049"/>
                  </a:lnTo>
                  <a:lnTo>
                    <a:pt x="131214" y="229472"/>
                  </a:lnTo>
                  <a:lnTo>
                    <a:pt x="129955" y="228759"/>
                  </a:lnTo>
                  <a:lnTo>
                    <a:pt x="128147" y="228053"/>
                  </a:lnTo>
                  <a:lnTo>
                    <a:pt x="126786" y="227620"/>
                  </a:lnTo>
                  <a:lnTo>
                    <a:pt x="125692" y="227506"/>
                  </a:lnTo>
                  <a:lnTo>
                    <a:pt x="124730" y="227749"/>
                  </a:lnTo>
                  <a:lnTo>
                    <a:pt x="123447" y="228398"/>
                  </a:lnTo>
                  <a:lnTo>
                    <a:pt x="122869" y="228656"/>
                  </a:lnTo>
                  <a:lnTo>
                    <a:pt x="122200" y="228949"/>
                  </a:lnTo>
                  <a:lnTo>
                    <a:pt x="121283" y="229245"/>
                  </a:lnTo>
                  <a:lnTo>
                    <a:pt x="119871" y="229488"/>
                  </a:lnTo>
                  <a:lnTo>
                    <a:pt x="117572" y="229932"/>
                  </a:lnTo>
                  <a:lnTo>
                    <a:pt x="115740" y="230380"/>
                  </a:lnTo>
                  <a:lnTo>
                    <a:pt x="114481" y="230596"/>
                  </a:lnTo>
                  <a:lnTo>
                    <a:pt x="113693" y="230687"/>
                  </a:lnTo>
                  <a:lnTo>
                    <a:pt x="113414" y="230657"/>
                  </a:lnTo>
                  <a:lnTo>
                    <a:pt x="112905" y="230600"/>
                  </a:lnTo>
                  <a:lnTo>
                    <a:pt x="111853" y="230361"/>
                  </a:lnTo>
                  <a:lnTo>
                    <a:pt x="110378" y="229655"/>
                  </a:lnTo>
                  <a:lnTo>
                    <a:pt x="108343" y="228748"/>
                  </a:lnTo>
                  <a:lnTo>
                    <a:pt x="106676" y="228030"/>
                  </a:lnTo>
                  <a:lnTo>
                    <a:pt x="103950" y="227295"/>
                  </a:lnTo>
                  <a:lnTo>
                    <a:pt x="103459" y="227182"/>
                  </a:lnTo>
                  <a:lnTo>
                    <a:pt x="103200" y="227159"/>
                  </a:lnTo>
                  <a:lnTo>
                    <a:pt x="102983" y="227121"/>
                  </a:lnTo>
                  <a:lnTo>
                    <a:pt x="102770" y="227099"/>
                  </a:lnTo>
                  <a:lnTo>
                    <a:pt x="102634" y="227096"/>
                  </a:lnTo>
                  <a:lnTo>
                    <a:pt x="101856" y="226994"/>
                  </a:lnTo>
                  <a:lnTo>
                    <a:pt x="101149" y="226927"/>
                  </a:lnTo>
                  <a:lnTo>
                    <a:pt x="100475" y="226844"/>
                  </a:lnTo>
                  <a:lnTo>
                    <a:pt x="99871" y="226780"/>
                  </a:lnTo>
                  <a:lnTo>
                    <a:pt x="99212" y="226697"/>
                  </a:lnTo>
                  <a:lnTo>
                    <a:pt x="98621" y="226599"/>
                  </a:lnTo>
                  <a:lnTo>
                    <a:pt x="98104" y="226451"/>
                  </a:lnTo>
                  <a:lnTo>
                    <a:pt x="97766" y="226324"/>
                  </a:lnTo>
                  <a:lnTo>
                    <a:pt x="97253" y="226056"/>
                  </a:lnTo>
                  <a:lnTo>
                    <a:pt x="97075" y="225942"/>
                  </a:lnTo>
                  <a:lnTo>
                    <a:pt x="96400" y="225365"/>
                  </a:lnTo>
                  <a:lnTo>
                    <a:pt x="95570" y="224207"/>
                  </a:lnTo>
                  <a:lnTo>
                    <a:pt x="95388" y="223947"/>
                  </a:lnTo>
                  <a:lnTo>
                    <a:pt x="95122" y="223496"/>
                  </a:lnTo>
                  <a:lnTo>
                    <a:pt x="94994" y="223220"/>
                  </a:lnTo>
                  <a:lnTo>
                    <a:pt x="94847" y="222823"/>
                  </a:lnTo>
                  <a:lnTo>
                    <a:pt x="94677" y="222478"/>
                  </a:lnTo>
                  <a:lnTo>
                    <a:pt x="94414" y="222027"/>
                  </a:lnTo>
                  <a:lnTo>
                    <a:pt x="94079" y="221439"/>
                  </a:lnTo>
                  <a:lnTo>
                    <a:pt x="93783" y="220988"/>
                  </a:lnTo>
                  <a:lnTo>
                    <a:pt x="93243" y="220121"/>
                  </a:lnTo>
                  <a:lnTo>
                    <a:pt x="92702" y="219254"/>
                  </a:lnTo>
                  <a:lnTo>
                    <a:pt x="92482" y="218890"/>
                  </a:lnTo>
                  <a:lnTo>
                    <a:pt x="91871" y="218125"/>
                  </a:lnTo>
                  <a:lnTo>
                    <a:pt x="90138" y="215898"/>
                  </a:lnTo>
                  <a:lnTo>
                    <a:pt x="89463" y="215011"/>
                  </a:lnTo>
                  <a:lnTo>
                    <a:pt x="88812" y="214228"/>
                  </a:lnTo>
                  <a:lnTo>
                    <a:pt x="87444" y="212925"/>
                  </a:lnTo>
                  <a:lnTo>
                    <a:pt x="87644" y="211567"/>
                  </a:lnTo>
                  <a:lnTo>
                    <a:pt x="87822" y="210342"/>
                  </a:lnTo>
                  <a:lnTo>
                    <a:pt x="88052" y="208865"/>
                  </a:lnTo>
                  <a:lnTo>
                    <a:pt x="88387" y="206637"/>
                  </a:lnTo>
                  <a:lnTo>
                    <a:pt x="88651" y="204903"/>
                  </a:lnTo>
                  <a:lnTo>
                    <a:pt x="88717" y="204394"/>
                  </a:lnTo>
                  <a:lnTo>
                    <a:pt x="89014" y="202208"/>
                  </a:lnTo>
                  <a:lnTo>
                    <a:pt x="89778" y="196527"/>
                  </a:lnTo>
                  <a:lnTo>
                    <a:pt x="89814" y="196314"/>
                  </a:lnTo>
                  <a:lnTo>
                    <a:pt x="90183" y="193977"/>
                  </a:lnTo>
                  <a:lnTo>
                    <a:pt x="90480" y="191753"/>
                  </a:lnTo>
                  <a:lnTo>
                    <a:pt x="90799" y="189332"/>
                  </a:lnTo>
                  <a:lnTo>
                    <a:pt x="90943" y="188246"/>
                  </a:lnTo>
                  <a:lnTo>
                    <a:pt x="91100" y="187061"/>
                  </a:lnTo>
                  <a:lnTo>
                    <a:pt x="91678" y="182695"/>
                  </a:lnTo>
                  <a:lnTo>
                    <a:pt x="92366" y="177508"/>
                  </a:lnTo>
                  <a:lnTo>
                    <a:pt x="92729" y="174764"/>
                  </a:lnTo>
                  <a:lnTo>
                    <a:pt x="92823" y="174061"/>
                  </a:lnTo>
                  <a:lnTo>
                    <a:pt x="92837" y="173912"/>
                  </a:lnTo>
                  <a:lnTo>
                    <a:pt x="92976" y="172876"/>
                  </a:lnTo>
                  <a:lnTo>
                    <a:pt x="93309" y="170408"/>
                  </a:lnTo>
                  <a:lnTo>
                    <a:pt x="93571" y="168439"/>
                  </a:lnTo>
                  <a:lnTo>
                    <a:pt x="93673" y="167677"/>
                  </a:lnTo>
                  <a:lnTo>
                    <a:pt x="93690" y="167131"/>
                  </a:lnTo>
                  <a:lnTo>
                    <a:pt x="93717" y="166112"/>
                  </a:lnTo>
                  <a:lnTo>
                    <a:pt x="93886" y="164889"/>
                  </a:lnTo>
                  <a:lnTo>
                    <a:pt x="93934" y="164553"/>
                  </a:lnTo>
                  <a:lnTo>
                    <a:pt x="94254" y="162252"/>
                  </a:lnTo>
                  <a:lnTo>
                    <a:pt x="94504" y="160457"/>
                  </a:lnTo>
                  <a:lnTo>
                    <a:pt x="95019" y="156752"/>
                  </a:lnTo>
                  <a:lnTo>
                    <a:pt x="95092" y="156229"/>
                  </a:lnTo>
                  <a:lnTo>
                    <a:pt x="95571" y="152788"/>
                  </a:lnTo>
                  <a:lnTo>
                    <a:pt x="95684" y="151969"/>
                  </a:lnTo>
                  <a:lnTo>
                    <a:pt x="96045" y="149374"/>
                  </a:lnTo>
                  <a:lnTo>
                    <a:pt x="96282" y="147670"/>
                  </a:lnTo>
                  <a:lnTo>
                    <a:pt x="96496" y="146130"/>
                  </a:lnTo>
                  <a:lnTo>
                    <a:pt x="96900" y="143235"/>
                  </a:lnTo>
                  <a:lnTo>
                    <a:pt x="97062" y="142055"/>
                  </a:lnTo>
                  <a:lnTo>
                    <a:pt x="97232" y="140833"/>
                  </a:lnTo>
                  <a:lnTo>
                    <a:pt x="97700" y="137445"/>
                  </a:lnTo>
                  <a:lnTo>
                    <a:pt x="94937" y="137467"/>
                  </a:lnTo>
                  <a:lnTo>
                    <a:pt x="94296" y="137471"/>
                  </a:lnTo>
                  <a:lnTo>
                    <a:pt x="91971" y="137158"/>
                  </a:lnTo>
                  <a:lnTo>
                    <a:pt x="90669" y="136982"/>
                  </a:lnTo>
                  <a:lnTo>
                    <a:pt x="89269" y="136794"/>
                  </a:lnTo>
                  <a:lnTo>
                    <a:pt x="87560" y="136563"/>
                  </a:lnTo>
                  <a:lnTo>
                    <a:pt x="86543" y="136426"/>
                  </a:lnTo>
                  <a:lnTo>
                    <a:pt x="84681" y="136175"/>
                  </a:lnTo>
                  <a:lnTo>
                    <a:pt x="82829" y="135925"/>
                  </a:lnTo>
                  <a:lnTo>
                    <a:pt x="80537" y="135616"/>
                  </a:lnTo>
                  <a:lnTo>
                    <a:pt x="79566" y="135505"/>
                  </a:lnTo>
                  <a:lnTo>
                    <a:pt x="77919" y="135263"/>
                  </a:lnTo>
                  <a:lnTo>
                    <a:pt x="77522" y="135210"/>
                  </a:lnTo>
                  <a:lnTo>
                    <a:pt x="75021" y="134872"/>
                  </a:lnTo>
                  <a:lnTo>
                    <a:pt x="73605" y="134704"/>
                  </a:lnTo>
                  <a:lnTo>
                    <a:pt x="71328" y="134372"/>
                  </a:lnTo>
                  <a:lnTo>
                    <a:pt x="69822" y="134169"/>
                  </a:lnTo>
                  <a:lnTo>
                    <a:pt x="67773" y="133894"/>
                  </a:lnTo>
                  <a:lnTo>
                    <a:pt x="67146" y="133810"/>
                  </a:lnTo>
                  <a:lnTo>
                    <a:pt x="64200" y="133412"/>
                  </a:lnTo>
                  <a:lnTo>
                    <a:pt x="60713" y="132941"/>
                  </a:lnTo>
                  <a:lnTo>
                    <a:pt x="59361" y="132759"/>
                  </a:lnTo>
                  <a:lnTo>
                    <a:pt x="57398" y="132494"/>
                  </a:lnTo>
                  <a:lnTo>
                    <a:pt x="54040" y="132040"/>
                  </a:lnTo>
                  <a:lnTo>
                    <a:pt x="52289" y="131804"/>
                  </a:lnTo>
                  <a:lnTo>
                    <a:pt x="51306" y="131671"/>
                  </a:lnTo>
                  <a:lnTo>
                    <a:pt x="50758" y="131597"/>
                  </a:lnTo>
                  <a:lnTo>
                    <a:pt x="47873" y="131208"/>
                  </a:lnTo>
                  <a:lnTo>
                    <a:pt x="45812" y="130930"/>
                  </a:lnTo>
                  <a:lnTo>
                    <a:pt x="43254" y="130584"/>
                  </a:lnTo>
                  <a:lnTo>
                    <a:pt x="43843" y="126196"/>
                  </a:lnTo>
                  <a:lnTo>
                    <a:pt x="44374" y="122270"/>
                  </a:lnTo>
                  <a:lnTo>
                    <a:pt x="44548" y="120943"/>
                  </a:lnTo>
                  <a:lnTo>
                    <a:pt x="45191" y="116146"/>
                  </a:lnTo>
                  <a:lnTo>
                    <a:pt x="45698" y="112367"/>
                  </a:lnTo>
                  <a:lnTo>
                    <a:pt x="45914" y="110754"/>
                  </a:lnTo>
                  <a:lnTo>
                    <a:pt x="46663" y="105161"/>
                  </a:lnTo>
                  <a:lnTo>
                    <a:pt x="46939" y="103091"/>
                  </a:lnTo>
                  <a:lnTo>
                    <a:pt x="47016" y="102519"/>
                  </a:lnTo>
                  <a:lnTo>
                    <a:pt x="47297" y="100411"/>
                  </a:lnTo>
                  <a:lnTo>
                    <a:pt x="47549" y="98516"/>
                  </a:lnTo>
                  <a:lnTo>
                    <a:pt x="47943" y="95566"/>
                  </a:lnTo>
                  <a:lnTo>
                    <a:pt x="47965" y="95401"/>
                  </a:lnTo>
                  <a:lnTo>
                    <a:pt x="48318" y="92757"/>
                  </a:lnTo>
                  <a:lnTo>
                    <a:pt x="48726" y="89762"/>
                  </a:lnTo>
                  <a:lnTo>
                    <a:pt x="48920" y="88340"/>
                  </a:lnTo>
                  <a:lnTo>
                    <a:pt x="49138" y="86739"/>
                  </a:lnTo>
                  <a:lnTo>
                    <a:pt x="49550" y="83714"/>
                  </a:lnTo>
                  <a:lnTo>
                    <a:pt x="49621" y="83188"/>
                  </a:lnTo>
                  <a:lnTo>
                    <a:pt x="49846" y="81509"/>
                  </a:lnTo>
                  <a:lnTo>
                    <a:pt x="50005" y="80325"/>
                  </a:lnTo>
                  <a:lnTo>
                    <a:pt x="50166" y="79122"/>
                  </a:lnTo>
                  <a:lnTo>
                    <a:pt x="50328" y="77910"/>
                  </a:lnTo>
                  <a:lnTo>
                    <a:pt x="50487" y="76726"/>
                  </a:lnTo>
                  <a:lnTo>
                    <a:pt x="50516" y="76510"/>
                  </a:lnTo>
                  <a:lnTo>
                    <a:pt x="50831" y="74149"/>
                  </a:lnTo>
                  <a:lnTo>
                    <a:pt x="47953" y="73759"/>
                  </a:lnTo>
                  <a:lnTo>
                    <a:pt x="44884" y="73342"/>
                  </a:lnTo>
                  <a:lnTo>
                    <a:pt x="41451" y="72877"/>
                  </a:lnTo>
                  <a:lnTo>
                    <a:pt x="37741" y="72374"/>
                  </a:lnTo>
                  <a:lnTo>
                    <a:pt x="33311" y="71770"/>
                  </a:lnTo>
                  <a:lnTo>
                    <a:pt x="32792" y="71699"/>
                  </a:lnTo>
                  <a:lnTo>
                    <a:pt x="31426" y="71513"/>
                  </a:lnTo>
                  <a:lnTo>
                    <a:pt x="30412" y="71375"/>
                  </a:lnTo>
                  <a:lnTo>
                    <a:pt x="28872" y="71165"/>
                  </a:lnTo>
                  <a:lnTo>
                    <a:pt x="28672" y="71192"/>
                  </a:lnTo>
                  <a:lnTo>
                    <a:pt x="28534" y="71233"/>
                  </a:lnTo>
                  <a:lnTo>
                    <a:pt x="28198" y="71475"/>
                  </a:lnTo>
                  <a:lnTo>
                    <a:pt x="28046" y="71751"/>
                  </a:lnTo>
                  <a:lnTo>
                    <a:pt x="27819" y="72104"/>
                  </a:lnTo>
                  <a:lnTo>
                    <a:pt x="27632" y="72359"/>
                  </a:lnTo>
                  <a:lnTo>
                    <a:pt x="27362" y="72681"/>
                  </a:lnTo>
                  <a:lnTo>
                    <a:pt x="27146" y="72911"/>
                  </a:lnTo>
                  <a:lnTo>
                    <a:pt x="26920" y="73129"/>
                  </a:lnTo>
                  <a:lnTo>
                    <a:pt x="26599" y="73401"/>
                  </a:lnTo>
                  <a:lnTo>
                    <a:pt x="26261" y="73650"/>
                  </a:lnTo>
                  <a:lnTo>
                    <a:pt x="25997" y="73821"/>
                  </a:lnTo>
                  <a:lnTo>
                    <a:pt x="25631" y="74027"/>
                  </a:lnTo>
                  <a:lnTo>
                    <a:pt x="25348" y="74164"/>
                  </a:lnTo>
                  <a:lnTo>
                    <a:pt x="25058" y="74287"/>
                  </a:lnTo>
                  <a:lnTo>
                    <a:pt x="24663" y="74427"/>
                  </a:lnTo>
                  <a:lnTo>
                    <a:pt x="24260" y="74539"/>
                  </a:lnTo>
                  <a:lnTo>
                    <a:pt x="23899" y="74613"/>
                  </a:lnTo>
                  <a:lnTo>
                    <a:pt x="23641" y="74654"/>
                  </a:lnTo>
                  <a:lnTo>
                    <a:pt x="22371" y="74803"/>
                  </a:lnTo>
                  <a:lnTo>
                    <a:pt x="21890" y="74828"/>
                  </a:lnTo>
                  <a:lnTo>
                    <a:pt x="21408" y="74828"/>
                  </a:lnTo>
                  <a:lnTo>
                    <a:pt x="20928" y="74804"/>
                  </a:lnTo>
                  <a:lnTo>
                    <a:pt x="20449" y="74754"/>
                  </a:lnTo>
                  <a:lnTo>
                    <a:pt x="19973" y="74680"/>
                  </a:lnTo>
                  <a:lnTo>
                    <a:pt x="19503" y="74581"/>
                  </a:lnTo>
                  <a:lnTo>
                    <a:pt x="19324" y="74533"/>
                  </a:lnTo>
                  <a:lnTo>
                    <a:pt x="19037" y="74457"/>
                  </a:lnTo>
                  <a:lnTo>
                    <a:pt x="18578" y="74309"/>
                  </a:lnTo>
                  <a:lnTo>
                    <a:pt x="18129" y="74138"/>
                  </a:lnTo>
                  <a:lnTo>
                    <a:pt x="17688" y="73944"/>
                  </a:lnTo>
                  <a:lnTo>
                    <a:pt x="17258" y="73728"/>
                  </a:lnTo>
                  <a:lnTo>
                    <a:pt x="16839" y="73489"/>
                  </a:lnTo>
                  <a:lnTo>
                    <a:pt x="16434" y="73229"/>
                  </a:lnTo>
                  <a:lnTo>
                    <a:pt x="16043" y="72948"/>
                  </a:lnTo>
                  <a:lnTo>
                    <a:pt x="15664" y="72649"/>
                  </a:lnTo>
                  <a:lnTo>
                    <a:pt x="15385" y="72384"/>
                  </a:lnTo>
                  <a:lnTo>
                    <a:pt x="14993" y="72046"/>
                  </a:lnTo>
                  <a:lnTo>
                    <a:pt x="14583" y="71728"/>
                  </a:lnTo>
                  <a:lnTo>
                    <a:pt x="14157" y="71431"/>
                  </a:lnTo>
                  <a:lnTo>
                    <a:pt x="13654" y="71123"/>
                  </a:lnTo>
                  <a:lnTo>
                    <a:pt x="12317" y="70477"/>
                  </a:lnTo>
                  <a:lnTo>
                    <a:pt x="11332" y="70148"/>
                  </a:lnTo>
                  <a:lnTo>
                    <a:pt x="9803" y="69849"/>
                  </a:lnTo>
                  <a:lnTo>
                    <a:pt x="8739" y="69784"/>
                  </a:lnTo>
                  <a:lnTo>
                    <a:pt x="8408" y="69786"/>
                  </a:lnTo>
                  <a:lnTo>
                    <a:pt x="7913" y="69605"/>
                  </a:lnTo>
                  <a:lnTo>
                    <a:pt x="7428" y="69400"/>
                  </a:lnTo>
                  <a:lnTo>
                    <a:pt x="6956" y="69170"/>
                  </a:lnTo>
                  <a:lnTo>
                    <a:pt x="6631" y="68993"/>
                  </a:lnTo>
                  <a:lnTo>
                    <a:pt x="6048" y="68637"/>
                  </a:lnTo>
                  <a:lnTo>
                    <a:pt x="5617" y="68334"/>
                  </a:lnTo>
                  <a:lnTo>
                    <a:pt x="5200" y="68012"/>
                  </a:lnTo>
                  <a:lnTo>
                    <a:pt x="4672" y="67549"/>
                  </a:lnTo>
                  <a:lnTo>
                    <a:pt x="4298" y="67177"/>
                  </a:lnTo>
                  <a:lnTo>
                    <a:pt x="3990" y="66833"/>
                  </a:lnTo>
                  <a:lnTo>
                    <a:pt x="3834" y="66653"/>
                  </a:lnTo>
                  <a:lnTo>
                    <a:pt x="3506" y="66240"/>
                  </a:lnTo>
                  <a:lnTo>
                    <a:pt x="3102" y="65664"/>
                  </a:lnTo>
                  <a:lnTo>
                    <a:pt x="2766" y="65171"/>
                  </a:lnTo>
                  <a:lnTo>
                    <a:pt x="2456" y="64665"/>
                  </a:lnTo>
                  <a:lnTo>
                    <a:pt x="2171" y="64143"/>
                  </a:lnTo>
                  <a:lnTo>
                    <a:pt x="1913" y="63607"/>
                  </a:lnTo>
                  <a:lnTo>
                    <a:pt x="1700" y="63098"/>
                  </a:lnTo>
                  <a:lnTo>
                    <a:pt x="1584" y="62792"/>
                  </a:lnTo>
                  <a:lnTo>
                    <a:pt x="1238" y="62523"/>
                  </a:lnTo>
                  <a:lnTo>
                    <a:pt x="852" y="62319"/>
                  </a:lnTo>
                  <a:lnTo>
                    <a:pt x="434" y="62187"/>
                  </a:lnTo>
                  <a:lnTo>
                    <a:pt x="0" y="62133"/>
                  </a:lnTo>
                  <a:lnTo>
                    <a:pt x="382" y="58628"/>
                  </a:lnTo>
                  <a:lnTo>
                    <a:pt x="835" y="53893"/>
                  </a:lnTo>
                  <a:lnTo>
                    <a:pt x="1042" y="51708"/>
                  </a:lnTo>
                  <a:lnTo>
                    <a:pt x="1372" y="48271"/>
                  </a:lnTo>
                  <a:lnTo>
                    <a:pt x="1474" y="47204"/>
                  </a:lnTo>
                  <a:lnTo>
                    <a:pt x="1916" y="42575"/>
                  </a:lnTo>
                  <a:lnTo>
                    <a:pt x="2364" y="37897"/>
                  </a:lnTo>
                  <a:lnTo>
                    <a:pt x="2749" y="33845"/>
                  </a:lnTo>
                  <a:lnTo>
                    <a:pt x="2998" y="31260"/>
                  </a:lnTo>
                  <a:lnTo>
                    <a:pt x="3467" y="26649"/>
                  </a:lnTo>
                  <a:lnTo>
                    <a:pt x="4423" y="17245"/>
                  </a:lnTo>
                  <a:lnTo>
                    <a:pt x="8137" y="17819"/>
                  </a:lnTo>
                  <a:lnTo>
                    <a:pt x="8613" y="17892"/>
                  </a:lnTo>
                  <a:lnTo>
                    <a:pt x="11163" y="18281"/>
                  </a:lnTo>
                  <a:lnTo>
                    <a:pt x="13722" y="18671"/>
                  </a:lnTo>
                  <a:lnTo>
                    <a:pt x="15535" y="18948"/>
                  </a:lnTo>
                  <a:lnTo>
                    <a:pt x="19292" y="19522"/>
                  </a:lnTo>
                  <a:lnTo>
                    <a:pt x="21667" y="19885"/>
                  </a:lnTo>
                  <a:lnTo>
                    <a:pt x="25355" y="20447"/>
                  </a:lnTo>
                  <a:lnTo>
                    <a:pt x="26842" y="20675"/>
                  </a:lnTo>
                  <a:lnTo>
                    <a:pt x="26630" y="22078"/>
                  </a:lnTo>
                  <a:lnTo>
                    <a:pt x="27993" y="21776"/>
                  </a:lnTo>
                  <a:lnTo>
                    <a:pt x="30709" y="21282"/>
                  </a:lnTo>
                  <a:lnTo>
                    <a:pt x="35274" y="21966"/>
                  </a:lnTo>
                  <a:lnTo>
                    <a:pt x="37542" y="22311"/>
                  </a:lnTo>
                  <a:lnTo>
                    <a:pt x="41986" y="22989"/>
                  </a:lnTo>
                  <a:lnTo>
                    <a:pt x="43683" y="23248"/>
                  </a:lnTo>
                  <a:lnTo>
                    <a:pt x="44182" y="23325"/>
                  </a:lnTo>
                  <a:lnTo>
                    <a:pt x="47760" y="23874"/>
                  </a:lnTo>
                  <a:lnTo>
                    <a:pt x="49476" y="24138"/>
                  </a:lnTo>
                  <a:lnTo>
                    <a:pt x="54405" y="24897"/>
                  </a:lnTo>
                  <a:lnTo>
                    <a:pt x="55907" y="25128"/>
                  </a:lnTo>
                  <a:lnTo>
                    <a:pt x="58012" y="25452"/>
                  </a:lnTo>
                  <a:lnTo>
                    <a:pt x="58086" y="24946"/>
                  </a:lnTo>
                  <a:lnTo>
                    <a:pt x="58175" y="24199"/>
                  </a:lnTo>
                  <a:lnTo>
                    <a:pt x="58302" y="23123"/>
                  </a:lnTo>
                  <a:lnTo>
                    <a:pt x="58332" y="22774"/>
                  </a:lnTo>
                  <a:lnTo>
                    <a:pt x="58329" y="22425"/>
                  </a:lnTo>
                  <a:lnTo>
                    <a:pt x="58360" y="21772"/>
                  </a:lnTo>
                  <a:lnTo>
                    <a:pt x="58429" y="21139"/>
                  </a:lnTo>
                  <a:lnTo>
                    <a:pt x="58937" y="17324"/>
                  </a:lnTo>
                  <a:lnTo>
                    <a:pt x="59365" y="14119"/>
                  </a:lnTo>
                  <a:lnTo>
                    <a:pt x="59855" y="10446"/>
                  </a:lnTo>
                  <a:lnTo>
                    <a:pt x="60257" y="7434"/>
                  </a:lnTo>
                  <a:lnTo>
                    <a:pt x="60332" y="6867"/>
                  </a:lnTo>
                  <a:lnTo>
                    <a:pt x="60531" y="5325"/>
                  </a:lnTo>
                  <a:lnTo>
                    <a:pt x="60693" y="4062"/>
                  </a:lnTo>
                  <a:lnTo>
                    <a:pt x="61262" y="0"/>
                  </a:lnTo>
                  <a:lnTo>
                    <a:pt x="62838" y="213"/>
                  </a:lnTo>
                  <a:lnTo>
                    <a:pt x="64850" y="487"/>
                  </a:lnTo>
                  <a:lnTo>
                    <a:pt x="65764" y="611"/>
                  </a:lnTo>
                  <a:lnTo>
                    <a:pt x="66308" y="694"/>
                  </a:lnTo>
                  <a:lnTo>
                    <a:pt x="67016" y="781"/>
                  </a:lnTo>
                  <a:lnTo>
                    <a:pt x="68227" y="945"/>
                  </a:lnTo>
                  <a:lnTo>
                    <a:pt x="68575" y="993"/>
                  </a:lnTo>
                  <a:lnTo>
                    <a:pt x="71052" y="1329"/>
                  </a:lnTo>
                  <a:lnTo>
                    <a:pt x="73884" y="1713"/>
                  </a:lnTo>
                  <a:lnTo>
                    <a:pt x="73815" y="2260"/>
                  </a:lnTo>
                  <a:lnTo>
                    <a:pt x="79239" y="3088"/>
                  </a:lnTo>
                  <a:lnTo>
                    <a:pt x="80972" y="3353"/>
                  </a:lnTo>
                  <a:lnTo>
                    <a:pt x="81183" y="3200"/>
                  </a:lnTo>
                  <a:lnTo>
                    <a:pt x="83500" y="3565"/>
                  </a:lnTo>
                  <a:lnTo>
                    <a:pt x="83836" y="3269"/>
                  </a:lnTo>
                  <a:lnTo>
                    <a:pt x="84253" y="3341"/>
                  </a:lnTo>
                  <a:lnTo>
                    <a:pt x="84978" y="4414"/>
                  </a:lnTo>
                  <a:lnTo>
                    <a:pt x="85379" y="4767"/>
                  </a:lnTo>
                  <a:lnTo>
                    <a:pt x="85780" y="5187"/>
                  </a:lnTo>
                  <a:lnTo>
                    <a:pt x="86420" y="5404"/>
                  </a:lnTo>
                  <a:lnTo>
                    <a:pt x="87577" y="5392"/>
                  </a:lnTo>
                  <a:lnTo>
                    <a:pt x="88396" y="5446"/>
                  </a:lnTo>
                  <a:lnTo>
                    <a:pt x="89232" y="6010"/>
                  </a:lnTo>
                  <a:lnTo>
                    <a:pt x="89429" y="6321"/>
                  </a:lnTo>
                  <a:lnTo>
                    <a:pt x="89654" y="7012"/>
                  </a:lnTo>
                  <a:lnTo>
                    <a:pt x="89588" y="8411"/>
                  </a:lnTo>
                  <a:lnTo>
                    <a:pt x="89340" y="8984"/>
                  </a:lnTo>
                  <a:lnTo>
                    <a:pt x="89117" y="9735"/>
                  </a:lnTo>
                  <a:lnTo>
                    <a:pt x="89146" y="10326"/>
                  </a:lnTo>
                  <a:lnTo>
                    <a:pt x="89208" y="11036"/>
                  </a:lnTo>
                  <a:lnTo>
                    <a:pt x="89420" y="11589"/>
                  </a:lnTo>
                  <a:lnTo>
                    <a:pt x="89774" y="12515"/>
                  </a:lnTo>
                  <a:lnTo>
                    <a:pt x="90070" y="13000"/>
                  </a:lnTo>
                  <a:lnTo>
                    <a:pt x="90838" y="13702"/>
                  </a:lnTo>
                  <a:lnTo>
                    <a:pt x="91008" y="13881"/>
                  </a:lnTo>
                  <a:lnTo>
                    <a:pt x="91336" y="14225"/>
                  </a:lnTo>
                  <a:lnTo>
                    <a:pt x="91869" y="14748"/>
                  </a:lnTo>
                  <a:lnTo>
                    <a:pt x="92034" y="15093"/>
                  </a:lnTo>
                  <a:lnTo>
                    <a:pt x="92232" y="15370"/>
                  </a:lnTo>
                  <a:lnTo>
                    <a:pt x="92591" y="16064"/>
                  </a:lnTo>
                  <a:lnTo>
                    <a:pt x="92852" y="16614"/>
                  </a:lnTo>
                  <a:lnTo>
                    <a:pt x="92945" y="16994"/>
                  </a:lnTo>
                  <a:lnTo>
                    <a:pt x="93134" y="17714"/>
                  </a:lnTo>
                  <a:lnTo>
                    <a:pt x="93227" y="18196"/>
                  </a:lnTo>
                  <a:lnTo>
                    <a:pt x="93242" y="18564"/>
                  </a:lnTo>
                  <a:lnTo>
                    <a:pt x="93248" y="18708"/>
                  </a:lnTo>
                  <a:lnTo>
                    <a:pt x="93341" y="19121"/>
                  </a:lnTo>
                  <a:lnTo>
                    <a:pt x="93404" y="21037"/>
                  </a:lnTo>
                  <a:lnTo>
                    <a:pt x="93488" y="21860"/>
                  </a:lnTo>
                  <a:lnTo>
                    <a:pt x="93557" y="22144"/>
                  </a:lnTo>
                  <a:lnTo>
                    <a:pt x="93737" y="22887"/>
                  </a:lnTo>
                  <a:lnTo>
                    <a:pt x="93965" y="23373"/>
                  </a:lnTo>
                  <a:lnTo>
                    <a:pt x="94735" y="24074"/>
                  </a:lnTo>
                  <a:lnTo>
                    <a:pt x="95680" y="24469"/>
                  </a:lnTo>
                  <a:lnTo>
                    <a:pt x="96219" y="24583"/>
                  </a:lnTo>
                  <a:lnTo>
                    <a:pt x="97307" y="24742"/>
                  </a:lnTo>
                  <a:lnTo>
                    <a:pt x="97985" y="24860"/>
                  </a:lnTo>
                  <a:lnTo>
                    <a:pt x="98927" y="25254"/>
                  </a:lnTo>
                  <a:lnTo>
                    <a:pt x="99261" y="25606"/>
                  </a:lnTo>
                  <a:lnTo>
                    <a:pt x="99651" y="26468"/>
                  </a:lnTo>
                  <a:lnTo>
                    <a:pt x="99637" y="26696"/>
                  </a:lnTo>
                  <a:lnTo>
                    <a:pt x="99600" y="27321"/>
                  </a:lnTo>
                  <a:lnTo>
                    <a:pt x="99342" y="28273"/>
                  </a:lnTo>
                  <a:lnTo>
                    <a:pt x="99162" y="28713"/>
                  </a:lnTo>
                  <a:lnTo>
                    <a:pt x="99079" y="29327"/>
                  </a:lnTo>
                  <a:lnTo>
                    <a:pt x="99187" y="30662"/>
                  </a:lnTo>
                  <a:lnTo>
                    <a:pt x="99528" y="32308"/>
                  </a:lnTo>
                  <a:lnTo>
                    <a:pt x="99531" y="33609"/>
                  </a:lnTo>
                  <a:lnTo>
                    <a:pt x="99690" y="34262"/>
                  </a:lnTo>
                  <a:lnTo>
                    <a:pt x="99986" y="34645"/>
                  </a:lnTo>
                  <a:lnTo>
                    <a:pt x="100346" y="34828"/>
                  </a:lnTo>
                  <a:lnTo>
                    <a:pt x="100760" y="35039"/>
                  </a:lnTo>
                  <a:lnTo>
                    <a:pt x="101431" y="35494"/>
                  </a:lnTo>
                  <a:lnTo>
                    <a:pt x="103200" y="36097"/>
                  </a:lnTo>
                  <a:lnTo>
                    <a:pt x="103596" y="36257"/>
                  </a:lnTo>
                  <a:lnTo>
                    <a:pt x="104702" y="36935"/>
                  </a:lnTo>
                  <a:lnTo>
                    <a:pt x="106176" y="38058"/>
                  </a:lnTo>
                  <a:lnTo>
                    <a:pt x="107307" y="39314"/>
                  </a:lnTo>
                  <a:lnTo>
                    <a:pt x="107910" y="39841"/>
                  </a:lnTo>
                  <a:lnTo>
                    <a:pt x="109370" y="41547"/>
                  </a:lnTo>
                  <a:lnTo>
                    <a:pt x="110505" y="42560"/>
                  </a:lnTo>
                  <a:lnTo>
                    <a:pt x="111111" y="43046"/>
                  </a:lnTo>
                  <a:lnTo>
                    <a:pt x="111793" y="43713"/>
                  </a:lnTo>
                  <a:lnTo>
                    <a:pt x="112296" y="44096"/>
                  </a:lnTo>
                  <a:lnTo>
                    <a:pt x="112789" y="44423"/>
                  </a:lnTo>
                  <a:lnTo>
                    <a:pt x="113011" y="44544"/>
                  </a:lnTo>
                  <a:lnTo>
                    <a:pt x="115244" y="45397"/>
                  </a:lnTo>
                  <a:lnTo>
                    <a:pt x="116222" y="45796"/>
                  </a:lnTo>
                  <a:lnTo>
                    <a:pt x="117103" y="46019"/>
                  </a:lnTo>
                  <a:lnTo>
                    <a:pt x="118398" y="45944"/>
                  </a:lnTo>
                  <a:lnTo>
                    <a:pt x="119219" y="45689"/>
                  </a:lnTo>
                  <a:lnTo>
                    <a:pt x="119873" y="45431"/>
                  </a:lnTo>
                  <a:close/>
                </a:path>
              </a:pathLst>
            </a:custGeom>
            <a:solidFill>
              <a:srgbClr val="E6732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7" name="pg37"/>
            <p:cNvSpPr/>
            <p:nvPr/>
          </p:nvSpPr>
          <p:spPr>
            <a:xfrm>
              <a:off x="2749462" y="4074902"/>
              <a:ext cx="322128" cy="376012"/>
            </a:xfrm>
            <a:custGeom>
              <a:avLst/>
              <a:gdLst/>
              <a:ahLst/>
              <a:cxnLst/>
              <a:rect l="0" t="0" r="0" b="0"/>
              <a:pathLst>
                <a:path w="322128" h="376012">
                  <a:moveTo>
                    <a:pt x="276470" y="12021"/>
                  </a:moveTo>
                  <a:lnTo>
                    <a:pt x="279009" y="11813"/>
                  </a:lnTo>
                  <a:lnTo>
                    <a:pt x="282536" y="11584"/>
                  </a:lnTo>
                  <a:lnTo>
                    <a:pt x="283341" y="11571"/>
                  </a:lnTo>
                  <a:lnTo>
                    <a:pt x="283933" y="11610"/>
                  </a:lnTo>
                  <a:lnTo>
                    <a:pt x="285129" y="11690"/>
                  </a:lnTo>
                  <a:lnTo>
                    <a:pt x="288959" y="12321"/>
                  </a:lnTo>
                  <a:lnTo>
                    <a:pt x="291341" y="13324"/>
                  </a:lnTo>
                  <a:lnTo>
                    <a:pt x="295480" y="16410"/>
                  </a:lnTo>
                  <a:lnTo>
                    <a:pt x="296128" y="17200"/>
                  </a:lnTo>
                  <a:lnTo>
                    <a:pt x="296981" y="18316"/>
                  </a:lnTo>
                  <a:lnTo>
                    <a:pt x="298070" y="20007"/>
                  </a:lnTo>
                  <a:lnTo>
                    <a:pt x="298219" y="20288"/>
                  </a:lnTo>
                  <a:lnTo>
                    <a:pt x="298925" y="21855"/>
                  </a:lnTo>
                  <a:lnTo>
                    <a:pt x="299598" y="24262"/>
                  </a:lnTo>
                  <a:lnTo>
                    <a:pt x="300349" y="28345"/>
                  </a:lnTo>
                  <a:lnTo>
                    <a:pt x="301754" y="32976"/>
                  </a:lnTo>
                  <a:lnTo>
                    <a:pt x="302215" y="33503"/>
                  </a:lnTo>
                  <a:lnTo>
                    <a:pt x="303495" y="35821"/>
                  </a:lnTo>
                  <a:lnTo>
                    <a:pt x="304494" y="37538"/>
                  </a:lnTo>
                  <a:lnTo>
                    <a:pt x="305025" y="38524"/>
                  </a:lnTo>
                  <a:lnTo>
                    <a:pt x="305876" y="40015"/>
                  </a:lnTo>
                  <a:lnTo>
                    <a:pt x="307258" y="42092"/>
                  </a:lnTo>
                  <a:lnTo>
                    <a:pt x="307750" y="42926"/>
                  </a:lnTo>
                  <a:lnTo>
                    <a:pt x="308356" y="43850"/>
                  </a:lnTo>
                  <a:lnTo>
                    <a:pt x="308994" y="44969"/>
                  </a:lnTo>
                  <a:lnTo>
                    <a:pt x="309084" y="45305"/>
                  </a:lnTo>
                  <a:lnTo>
                    <a:pt x="309037" y="45589"/>
                  </a:lnTo>
                  <a:lnTo>
                    <a:pt x="311514" y="44635"/>
                  </a:lnTo>
                  <a:lnTo>
                    <a:pt x="313162" y="44078"/>
                  </a:lnTo>
                  <a:lnTo>
                    <a:pt x="314032" y="43932"/>
                  </a:lnTo>
                  <a:lnTo>
                    <a:pt x="314465" y="45038"/>
                  </a:lnTo>
                  <a:lnTo>
                    <a:pt x="314502" y="45219"/>
                  </a:lnTo>
                  <a:lnTo>
                    <a:pt x="314527" y="45430"/>
                  </a:lnTo>
                  <a:lnTo>
                    <a:pt x="314559" y="45741"/>
                  </a:lnTo>
                  <a:lnTo>
                    <a:pt x="314597" y="45983"/>
                  </a:lnTo>
                  <a:lnTo>
                    <a:pt x="314643" y="46221"/>
                  </a:lnTo>
                  <a:lnTo>
                    <a:pt x="314701" y="46426"/>
                  </a:lnTo>
                  <a:lnTo>
                    <a:pt x="314770" y="46745"/>
                  </a:lnTo>
                  <a:lnTo>
                    <a:pt x="315048" y="46991"/>
                  </a:lnTo>
                  <a:lnTo>
                    <a:pt x="315408" y="47720"/>
                  </a:lnTo>
                  <a:lnTo>
                    <a:pt x="315902" y="48448"/>
                  </a:lnTo>
                  <a:lnTo>
                    <a:pt x="316592" y="49692"/>
                  </a:lnTo>
                  <a:lnTo>
                    <a:pt x="316694" y="50057"/>
                  </a:lnTo>
                  <a:lnTo>
                    <a:pt x="316748" y="50258"/>
                  </a:lnTo>
                  <a:lnTo>
                    <a:pt x="316783" y="50411"/>
                  </a:lnTo>
                  <a:lnTo>
                    <a:pt x="316837" y="50593"/>
                  </a:lnTo>
                  <a:lnTo>
                    <a:pt x="316898" y="50857"/>
                  </a:lnTo>
                  <a:lnTo>
                    <a:pt x="316931" y="51038"/>
                  </a:lnTo>
                  <a:lnTo>
                    <a:pt x="316951" y="51273"/>
                  </a:lnTo>
                  <a:lnTo>
                    <a:pt x="316893" y="51732"/>
                  </a:lnTo>
                  <a:lnTo>
                    <a:pt x="316686" y="52100"/>
                  </a:lnTo>
                  <a:lnTo>
                    <a:pt x="316497" y="52215"/>
                  </a:lnTo>
                  <a:lnTo>
                    <a:pt x="316306" y="52256"/>
                  </a:lnTo>
                  <a:lnTo>
                    <a:pt x="316038" y="52344"/>
                  </a:lnTo>
                  <a:lnTo>
                    <a:pt x="316065" y="52500"/>
                  </a:lnTo>
                  <a:lnTo>
                    <a:pt x="316200" y="52643"/>
                  </a:lnTo>
                  <a:lnTo>
                    <a:pt x="316256" y="52820"/>
                  </a:lnTo>
                  <a:lnTo>
                    <a:pt x="316249" y="52961"/>
                  </a:lnTo>
                  <a:lnTo>
                    <a:pt x="316313" y="53151"/>
                  </a:lnTo>
                  <a:lnTo>
                    <a:pt x="316356" y="53300"/>
                  </a:lnTo>
                  <a:lnTo>
                    <a:pt x="316374" y="53439"/>
                  </a:lnTo>
                  <a:lnTo>
                    <a:pt x="316372" y="53567"/>
                  </a:lnTo>
                  <a:lnTo>
                    <a:pt x="316259" y="53743"/>
                  </a:lnTo>
                  <a:lnTo>
                    <a:pt x="316117" y="53902"/>
                  </a:lnTo>
                  <a:lnTo>
                    <a:pt x="315969" y="54166"/>
                  </a:lnTo>
                  <a:lnTo>
                    <a:pt x="315978" y="54416"/>
                  </a:lnTo>
                  <a:lnTo>
                    <a:pt x="316072" y="54567"/>
                  </a:lnTo>
                  <a:lnTo>
                    <a:pt x="316311" y="54751"/>
                  </a:lnTo>
                  <a:lnTo>
                    <a:pt x="316507" y="54845"/>
                  </a:lnTo>
                  <a:lnTo>
                    <a:pt x="316685" y="54986"/>
                  </a:lnTo>
                  <a:lnTo>
                    <a:pt x="316850" y="55150"/>
                  </a:lnTo>
                  <a:lnTo>
                    <a:pt x="317665" y="55920"/>
                  </a:lnTo>
                  <a:lnTo>
                    <a:pt x="317799" y="56002"/>
                  </a:lnTo>
                  <a:lnTo>
                    <a:pt x="318172" y="56247"/>
                  </a:lnTo>
                  <a:lnTo>
                    <a:pt x="318269" y="56529"/>
                  </a:lnTo>
                  <a:lnTo>
                    <a:pt x="318342" y="56735"/>
                  </a:lnTo>
                  <a:lnTo>
                    <a:pt x="318490" y="56886"/>
                  </a:lnTo>
                  <a:lnTo>
                    <a:pt x="318670" y="56879"/>
                  </a:lnTo>
                  <a:lnTo>
                    <a:pt x="319745" y="57141"/>
                  </a:lnTo>
                  <a:lnTo>
                    <a:pt x="319883" y="57168"/>
                  </a:lnTo>
                  <a:lnTo>
                    <a:pt x="320152" y="57320"/>
                  </a:lnTo>
                  <a:lnTo>
                    <a:pt x="320404" y="57417"/>
                  </a:lnTo>
                  <a:lnTo>
                    <a:pt x="320725" y="57438"/>
                  </a:lnTo>
                  <a:lnTo>
                    <a:pt x="321022" y="57484"/>
                  </a:lnTo>
                  <a:lnTo>
                    <a:pt x="321153" y="57497"/>
                  </a:lnTo>
                  <a:lnTo>
                    <a:pt x="321287" y="57524"/>
                  </a:lnTo>
                  <a:lnTo>
                    <a:pt x="321457" y="57585"/>
                  </a:lnTo>
                  <a:lnTo>
                    <a:pt x="322128" y="58023"/>
                  </a:lnTo>
                  <a:lnTo>
                    <a:pt x="320876" y="59385"/>
                  </a:lnTo>
                  <a:lnTo>
                    <a:pt x="320006" y="60336"/>
                  </a:lnTo>
                  <a:lnTo>
                    <a:pt x="318040" y="62475"/>
                  </a:lnTo>
                  <a:lnTo>
                    <a:pt x="318900" y="62938"/>
                  </a:lnTo>
                  <a:lnTo>
                    <a:pt x="319418" y="63221"/>
                  </a:lnTo>
                  <a:lnTo>
                    <a:pt x="321907" y="64569"/>
                  </a:lnTo>
                  <a:lnTo>
                    <a:pt x="322015" y="64986"/>
                  </a:lnTo>
                  <a:lnTo>
                    <a:pt x="321604" y="65662"/>
                  </a:lnTo>
                  <a:lnTo>
                    <a:pt x="317676" y="69944"/>
                  </a:lnTo>
                  <a:lnTo>
                    <a:pt x="316931" y="70756"/>
                  </a:lnTo>
                  <a:lnTo>
                    <a:pt x="314167" y="73784"/>
                  </a:lnTo>
                  <a:lnTo>
                    <a:pt x="314018" y="74057"/>
                  </a:lnTo>
                  <a:lnTo>
                    <a:pt x="313617" y="74809"/>
                  </a:lnTo>
                  <a:lnTo>
                    <a:pt x="313428" y="75158"/>
                  </a:lnTo>
                  <a:lnTo>
                    <a:pt x="313340" y="75320"/>
                  </a:lnTo>
                  <a:lnTo>
                    <a:pt x="313181" y="75658"/>
                  </a:lnTo>
                  <a:lnTo>
                    <a:pt x="312965" y="76170"/>
                  </a:lnTo>
                  <a:lnTo>
                    <a:pt x="312775" y="76691"/>
                  </a:lnTo>
                  <a:lnTo>
                    <a:pt x="312564" y="77403"/>
                  </a:lnTo>
                  <a:lnTo>
                    <a:pt x="312438" y="77945"/>
                  </a:lnTo>
                  <a:lnTo>
                    <a:pt x="312342" y="78495"/>
                  </a:lnTo>
                  <a:lnTo>
                    <a:pt x="312273" y="79045"/>
                  </a:lnTo>
                  <a:lnTo>
                    <a:pt x="312243" y="79417"/>
                  </a:lnTo>
                  <a:lnTo>
                    <a:pt x="312227" y="79787"/>
                  </a:lnTo>
                  <a:lnTo>
                    <a:pt x="312225" y="80343"/>
                  </a:lnTo>
                  <a:lnTo>
                    <a:pt x="312253" y="80900"/>
                  </a:lnTo>
                  <a:lnTo>
                    <a:pt x="312293" y="81344"/>
                  </a:lnTo>
                  <a:lnTo>
                    <a:pt x="312357" y="81826"/>
                  </a:lnTo>
                  <a:lnTo>
                    <a:pt x="312442" y="82305"/>
                  </a:lnTo>
                  <a:lnTo>
                    <a:pt x="312529" y="82701"/>
                  </a:lnTo>
                  <a:lnTo>
                    <a:pt x="312641" y="83132"/>
                  </a:lnTo>
                  <a:lnTo>
                    <a:pt x="313619" y="86120"/>
                  </a:lnTo>
                  <a:lnTo>
                    <a:pt x="314290" y="88180"/>
                  </a:lnTo>
                  <a:lnTo>
                    <a:pt x="314563" y="89019"/>
                  </a:lnTo>
                  <a:lnTo>
                    <a:pt x="315243" y="91094"/>
                  </a:lnTo>
                  <a:lnTo>
                    <a:pt x="314709" y="94399"/>
                  </a:lnTo>
                  <a:lnTo>
                    <a:pt x="314498" y="95705"/>
                  </a:lnTo>
                  <a:lnTo>
                    <a:pt x="314168" y="95878"/>
                  </a:lnTo>
                  <a:lnTo>
                    <a:pt x="316168" y="99891"/>
                  </a:lnTo>
                  <a:lnTo>
                    <a:pt x="316612" y="99802"/>
                  </a:lnTo>
                  <a:lnTo>
                    <a:pt x="316001" y="103678"/>
                  </a:lnTo>
                  <a:lnTo>
                    <a:pt x="314350" y="114150"/>
                  </a:lnTo>
                  <a:lnTo>
                    <a:pt x="314056" y="114103"/>
                  </a:lnTo>
                  <a:lnTo>
                    <a:pt x="312637" y="123002"/>
                  </a:lnTo>
                  <a:lnTo>
                    <a:pt x="312389" y="123005"/>
                  </a:lnTo>
                  <a:lnTo>
                    <a:pt x="312184" y="123024"/>
                  </a:lnTo>
                  <a:lnTo>
                    <a:pt x="311932" y="123067"/>
                  </a:lnTo>
                  <a:lnTo>
                    <a:pt x="311734" y="123116"/>
                  </a:lnTo>
                  <a:lnTo>
                    <a:pt x="311539" y="123179"/>
                  </a:lnTo>
                  <a:lnTo>
                    <a:pt x="311348" y="123257"/>
                  </a:lnTo>
                  <a:lnTo>
                    <a:pt x="311120" y="123372"/>
                  </a:lnTo>
                  <a:lnTo>
                    <a:pt x="310944" y="123478"/>
                  </a:lnTo>
                  <a:lnTo>
                    <a:pt x="310777" y="123596"/>
                  </a:lnTo>
                  <a:lnTo>
                    <a:pt x="310619" y="123725"/>
                  </a:lnTo>
                  <a:lnTo>
                    <a:pt x="310433" y="123900"/>
                  </a:lnTo>
                  <a:lnTo>
                    <a:pt x="310295" y="124055"/>
                  </a:lnTo>
                  <a:lnTo>
                    <a:pt x="310139" y="124257"/>
                  </a:lnTo>
                  <a:lnTo>
                    <a:pt x="310025" y="124431"/>
                  </a:lnTo>
                  <a:lnTo>
                    <a:pt x="309926" y="124609"/>
                  </a:lnTo>
                  <a:lnTo>
                    <a:pt x="309839" y="124795"/>
                  </a:lnTo>
                  <a:lnTo>
                    <a:pt x="309764" y="124989"/>
                  </a:lnTo>
                  <a:lnTo>
                    <a:pt x="309704" y="125186"/>
                  </a:lnTo>
                  <a:lnTo>
                    <a:pt x="309659" y="125383"/>
                  </a:lnTo>
                  <a:lnTo>
                    <a:pt x="309620" y="125638"/>
                  </a:lnTo>
                  <a:lnTo>
                    <a:pt x="309602" y="125896"/>
                  </a:lnTo>
                  <a:lnTo>
                    <a:pt x="309605" y="126101"/>
                  </a:lnTo>
                  <a:lnTo>
                    <a:pt x="309623" y="126305"/>
                  </a:lnTo>
                  <a:lnTo>
                    <a:pt x="309653" y="126510"/>
                  </a:lnTo>
                  <a:lnTo>
                    <a:pt x="309698" y="126708"/>
                  </a:lnTo>
                  <a:lnTo>
                    <a:pt x="309758" y="126905"/>
                  </a:lnTo>
                  <a:lnTo>
                    <a:pt x="309851" y="127144"/>
                  </a:lnTo>
                  <a:lnTo>
                    <a:pt x="309941" y="127330"/>
                  </a:lnTo>
                  <a:lnTo>
                    <a:pt x="310043" y="127512"/>
                  </a:lnTo>
                  <a:lnTo>
                    <a:pt x="310185" y="127723"/>
                  </a:lnTo>
                  <a:lnTo>
                    <a:pt x="310313" y="127883"/>
                  </a:lnTo>
                  <a:lnTo>
                    <a:pt x="310452" y="128035"/>
                  </a:lnTo>
                  <a:lnTo>
                    <a:pt x="307830" y="130010"/>
                  </a:lnTo>
                  <a:lnTo>
                    <a:pt x="307549" y="130509"/>
                  </a:lnTo>
                  <a:lnTo>
                    <a:pt x="307366" y="131826"/>
                  </a:lnTo>
                  <a:lnTo>
                    <a:pt x="306806" y="132866"/>
                  </a:lnTo>
                  <a:lnTo>
                    <a:pt x="310094" y="133393"/>
                  </a:lnTo>
                  <a:lnTo>
                    <a:pt x="309441" y="137693"/>
                  </a:lnTo>
                  <a:lnTo>
                    <a:pt x="308454" y="144191"/>
                  </a:lnTo>
                  <a:lnTo>
                    <a:pt x="308184" y="145971"/>
                  </a:lnTo>
                  <a:lnTo>
                    <a:pt x="306936" y="145776"/>
                  </a:lnTo>
                  <a:lnTo>
                    <a:pt x="305355" y="155997"/>
                  </a:lnTo>
                  <a:lnTo>
                    <a:pt x="305202" y="156999"/>
                  </a:lnTo>
                  <a:lnTo>
                    <a:pt x="304766" y="159819"/>
                  </a:lnTo>
                  <a:lnTo>
                    <a:pt x="304293" y="162878"/>
                  </a:lnTo>
                  <a:lnTo>
                    <a:pt x="303743" y="166436"/>
                  </a:lnTo>
                  <a:lnTo>
                    <a:pt x="304309" y="166516"/>
                  </a:lnTo>
                  <a:lnTo>
                    <a:pt x="303141" y="173991"/>
                  </a:lnTo>
                  <a:lnTo>
                    <a:pt x="302913" y="175460"/>
                  </a:lnTo>
                  <a:lnTo>
                    <a:pt x="302836" y="175946"/>
                  </a:lnTo>
                  <a:lnTo>
                    <a:pt x="302511" y="176328"/>
                  </a:lnTo>
                  <a:lnTo>
                    <a:pt x="302253" y="177961"/>
                  </a:lnTo>
                  <a:lnTo>
                    <a:pt x="302205" y="178331"/>
                  </a:lnTo>
                  <a:lnTo>
                    <a:pt x="300688" y="179190"/>
                  </a:lnTo>
                  <a:lnTo>
                    <a:pt x="298359" y="180507"/>
                  </a:lnTo>
                  <a:lnTo>
                    <a:pt x="298860" y="181498"/>
                  </a:lnTo>
                  <a:lnTo>
                    <a:pt x="299112" y="182109"/>
                  </a:lnTo>
                  <a:lnTo>
                    <a:pt x="299270" y="182583"/>
                  </a:lnTo>
                  <a:lnTo>
                    <a:pt x="299444" y="183221"/>
                  </a:lnTo>
                  <a:lnTo>
                    <a:pt x="299546" y="183706"/>
                  </a:lnTo>
                  <a:lnTo>
                    <a:pt x="299639" y="184363"/>
                  </a:lnTo>
                  <a:lnTo>
                    <a:pt x="299681" y="184879"/>
                  </a:lnTo>
                  <a:lnTo>
                    <a:pt x="299696" y="185357"/>
                  </a:lnTo>
                  <a:lnTo>
                    <a:pt x="299687" y="185854"/>
                  </a:lnTo>
                  <a:lnTo>
                    <a:pt x="299651" y="186348"/>
                  </a:lnTo>
                  <a:lnTo>
                    <a:pt x="299564" y="187042"/>
                  </a:lnTo>
                  <a:lnTo>
                    <a:pt x="301770" y="187358"/>
                  </a:lnTo>
                  <a:lnTo>
                    <a:pt x="301539" y="189013"/>
                  </a:lnTo>
                  <a:lnTo>
                    <a:pt x="300728" y="194799"/>
                  </a:lnTo>
                  <a:lnTo>
                    <a:pt x="300637" y="195448"/>
                  </a:lnTo>
                  <a:lnTo>
                    <a:pt x="300296" y="197870"/>
                  </a:lnTo>
                  <a:lnTo>
                    <a:pt x="299998" y="200034"/>
                  </a:lnTo>
                  <a:lnTo>
                    <a:pt x="299677" y="202369"/>
                  </a:lnTo>
                  <a:lnTo>
                    <a:pt x="299608" y="202875"/>
                  </a:lnTo>
                  <a:lnTo>
                    <a:pt x="299542" y="203354"/>
                  </a:lnTo>
                  <a:lnTo>
                    <a:pt x="299337" y="204845"/>
                  </a:lnTo>
                  <a:lnTo>
                    <a:pt x="299274" y="205320"/>
                  </a:lnTo>
                  <a:lnTo>
                    <a:pt x="298803" y="208648"/>
                  </a:lnTo>
                  <a:lnTo>
                    <a:pt x="298063" y="213939"/>
                  </a:lnTo>
                  <a:lnTo>
                    <a:pt x="297994" y="214417"/>
                  </a:lnTo>
                  <a:lnTo>
                    <a:pt x="297777" y="215961"/>
                  </a:lnTo>
                  <a:lnTo>
                    <a:pt x="297182" y="220198"/>
                  </a:lnTo>
                  <a:lnTo>
                    <a:pt x="296609" y="224289"/>
                  </a:lnTo>
                  <a:lnTo>
                    <a:pt x="296452" y="225391"/>
                  </a:lnTo>
                  <a:lnTo>
                    <a:pt x="296018" y="228424"/>
                  </a:lnTo>
                  <a:lnTo>
                    <a:pt x="295139" y="234593"/>
                  </a:lnTo>
                  <a:lnTo>
                    <a:pt x="294602" y="238367"/>
                  </a:lnTo>
                  <a:lnTo>
                    <a:pt x="294104" y="241849"/>
                  </a:lnTo>
                  <a:lnTo>
                    <a:pt x="293591" y="245451"/>
                  </a:lnTo>
                  <a:lnTo>
                    <a:pt x="293350" y="247142"/>
                  </a:lnTo>
                  <a:lnTo>
                    <a:pt x="293287" y="247578"/>
                  </a:lnTo>
                  <a:lnTo>
                    <a:pt x="292602" y="252382"/>
                  </a:lnTo>
                  <a:lnTo>
                    <a:pt x="292547" y="252769"/>
                  </a:lnTo>
                  <a:lnTo>
                    <a:pt x="292248" y="254876"/>
                  </a:lnTo>
                  <a:lnTo>
                    <a:pt x="291673" y="258896"/>
                  </a:lnTo>
                  <a:lnTo>
                    <a:pt x="291629" y="259204"/>
                  </a:lnTo>
                  <a:lnTo>
                    <a:pt x="291145" y="262601"/>
                  </a:lnTo>
                  <a:lnTo>
                    <a:pt x="291064" y="263170"/>
                  </a:lnTo>
                  <a:lnTo>
                    <a:pt x="290908" y="264252"/>
                  </a:lnTo>
                  <a:lnTo>
                    <a:pt x="290654" y="266059"/>
                  </a:lnTo>
                  <a:lnTo>
                    <a:pt x="290549" y="266776"/>
                  </a:lnTo>
                  <a:lnTo>
                    <a:pt x="290164" y="269518"/>
                  </a:lnTo>
                  <a:lnTo>
                    <a:pt x="290027" y="270487"/>
                  </a:lnTo>
                  <a:lnTo>
                    <a:pt x="289557" y="273814"/>
                  </a:lnTo>
                  <a:lnTo>
                    <a:pt x="289384" y="275097"/>
                  </a:lnTo>
                  <a:lnTo>
                    <a:pt x="289053" y="277379"/>
                  </a:lnTo>
                  <a:lnTo>
                    <a:pt x="288828" y="278985"/>
                  </a:lnTo>
                  <a:lnTo>
                    <a:pt x="288605" y="280658"/>
                  </a:lnTo>
                  <a:lnTo>
                    <a:pt x="288524" y="281264"/>
                  </a:lnTo>
                  <a:lnTo>
                    <a:pt x="288230" y="283470"/>
                  </a:lnTo>
                  <a:lnTo>
                    <a:pt x="288044" y="284853"/>
                  </a:lnTo>
                  <a:lnTo>
                    <a:pt x="287328" y="290231"/>
                  </a:lnTo>
                  <a:lnTo>
                    <a:pt x="287252" y="290757"/>
                  </a:lnTo>
                  <a:lnTo>
                    <a:pt x="286369" y="296928"/>
                  </a:lnTo>
                  <a:lnTo>
                    <a:pt x="286343" y="297112"/>
                  </a:lnTo>
                  <a:lnTo>
                    <a:pt x="286120" y="298666"/>
                  </a:lnTo>
                  <a:lnTo>
                    <a:pt x="285925" y="300025"/>
                  </a:lnTo>
                  <a:lnTo>
                    <a:pt x="285480" y="303142"/>
                  </a:lnTo>
                  <a:lnTo>
                    <a:pt x="284984" y="306596"/>
                  </a:lnTo>
                  <a:lnTo>
                    <a:pt x="284845" y="307580"/>
                  </a:lnTo>
                  <a:lnTo>
                    <a:pt x="284374" y="310853"/>
                  </a:lnTo>
                  <a:lnTo>
                    <a:pt x="284266" y="311604"/>
                  </a:lnTo>
                  <a:lnTo>
                    <a:pt x="283905" y="314132"/>
                  </a:lnTo>
                  <a:lnTo>
                    <a:pt x="283746" y="315230"/>
                  </a:lnTo>
                  <a:lnTo>
                    <a:pt x="283430" y="317421"/>
                  </a:lnTo>
                  <a:lnTo>
                    <a:pt x="283229" y="318830"/>
                  </a:lnTo>
                  <a:lnTo>
                    <a:pt x="282959" y="320702"/>
                  </a:lnTo>
                  <a:lnTo>
                    <a:pt x="282758" y="322099"/>
                  </a:lnTo>
                  <a:lnTo>
                    <a:pt x="282483" y="324005"/>
                  </a:lnTo>
                  <a:lnTo>
                    <a:pt x="282240" y="325695"/>
                  </a:lnTo>
                  <a:lnTo>
                    <a:pt x="281991" y="327437"/>
                  </a:lnTo>
                  <a:lnTo>
                    <a:pt x="281946" y="327748"/>
                  </a:lnTo>
                  <a:lnTo>
                    <a:pt x="281152" y="333262"/>
                  </a:lnTo>
                  <a:lnTo>
                    <a:pt x="280981" y="334447"/>
                  </a:lnTo>
                  <a:lnTo>
                    <a:pt x="280642" y="336808"/>
                  </a:lnTo>
                  <a:lnTo>
                    <a:pt x="280378" y="337465"/>
                  </a:lnTo>
                  <a:lnTo>
                    <a:pt x="280112" y="341612"/>
                  </a:lnTo>
                  <a:lnTo>
                    <a:pt x="280082" y="342109"/>
                  </a:lnTo>
                  <a:lnTo>
                    <a:pt x="280004" y="342652"/>
                  </a:lnTo>
                  <a:lnTo>
                    <a:pt x="279764" y="344370"/>
                  </a:lnTo>
                  <a:lnTo>
                    <a:pt x="279578" y="345697"/>
                  </a:lnTo>
                  <a:lnTo>
                    <a:pt x="279080" y="349248"/>
                  </a:lnTo>
                  <a:lnTo>
                    <a:pt x="279004" y="349796"/>
                  </a:lnTo>
                  <a:lnTo>
                    <a:pt x="278430" y="353877"/>
                  </a:lnTo>
                  <a:lnTo>
                    <a:pt x="278163" y="355790"/>
                  </a:lnTo>
                  <a:lnTo>
                    <a:pt x="278145" y="356379"/>
                  </a:lnTo>
                  <a:lnTo>
                    <a:pt x="278130" y="356766"/>
                  </a:lnTo>
                  <a:lnTo>
                    <a:pt x="278436" y="360184"/>
                  </a:lnTo>
                  <a:lnTo>
                    <a:pt x="278448" y="360324"/>
                  </a:lnTo>
                  <a:lnTo>
                    <a:pt x="278487" y="360600"/>
                  </a:lnTo>
                  <a:lnTo>
                    <a:pt x="278319" y="360640"/>
                  </a:lnTo>
                  <a:lnTo>
                    <a:pt x="278310" y="360465"/>
                  </a:lnTo>
                  <a:lnTo>
                    <a:pt x="278256" y="360324"/>
                  </a:lnTo>
                  <a:lnTo>
                    <a:pt x="277288" y="360302"/>
                  </a:lnTo>
                  <a:lnTo>
                    <a:pt x="276469" y="360389"/>
                  </a:lnTo>
                  <a:lnTo>
                    <a:pt x="276361" y="360624"/>
                  </a:lnTo>
                  <a:lnTo>
                    <a:pt x="276155" y="360826"/>
                  </a:lnTo>
                  <a:lnTo>
                    <a:pt x="275933" y="361574"/>
                  </a:lnTo>
                  <a:lnTo>
                    <a:pt x="275693" y="361673"/>
                  </a:lnTo>
                  <a:lnTo>
                    <a:pt x="275621" y="361912"/>
                  </a:lnTo>
                  <a:lnTo>
                    <a:pt x="275447" y="362011"/>
                  </a:lnTo>
                  <a:lnTo>
                    <a:pt x="274662" y="362064"/>
                  </a:lnTo>
                  <a:lnTo>
                    <a:pt x="272624" y="361711"/>
                  </a:lnTo>
                  <a:lnTo>
                    <a:pt x="271475" y="361346"/>
                  </a:lnTo>
                  <a:lnTo>
                    <a:pt x="270402" y="360400"/>
                  </a:lnTo>
                  <a:lnTo>
                    <a:pt x="270135" y="360154"/>
                  </a:lnTo>
                  <a:lnTo>
                    <a:pt x="269392" y="359831"/>
                  </a:lnTo>
                  <a:lnTo>
                    <a:pt x="269053" y="359755"/>
                  </a:lnTo>
                  <a:lnTo>
                    <a:pt x="268886" y="359614"/>
                  </a:lnTo>
                  <a:lnTo>
                    <a:pt x="268307" y="359535"/>
                  </a:lnTo>
                  <a:lnTo>
                    <a:pt x="266847" y="359299"/>
                  </a:lnTo>
                  <a:lnTo>
                    <a:pt x="266407" y="359189"/>
                  </a:lnTo>
                  <a:lnTo>
                    <a:pt x="265115" y="359026"/>
                  </a:lnTo>
                  <a:lnTo>
                    <a:pt x="264911" y="358954"/>
                  </a:lnTo>
                  <a:lnTo>
                    <a:pt x="264539" y="358878"/>
                  </a:lnTo>
                  <a:lnTo>
                    <a:pt x="263748" y="359166"/>
                  </a:lnTo>
                  <a:lnTo>
                    <a:pt x="263508" y="359334"/>
                  </a:lnTo>
                  <a:lnTo>
                    <a:pt x="262225" y="360298"/>
                  </a:lnTo>
                  <a:lnTo>
                    <a:pt x="260714" y="360985"/>
                  </a:lnTo>
                  <a:lnTo>
                    <a:pt x="257849" y="361099"/>
                  </a:lnTo>
                  <a:lnTo>
                    <a:pt x="257198" y="361156"/>
                  </a:lnTo>
                  <a:lnTo>
                    <a:pt x="256689" y="361179"/>
                  </a:lnTo>
                  <a:lnTo>
                    <a:pt x="256380" y="361240"/>
                  </a:lnTo>
                  <a:lnTo>
                    <a:pt x="255864" y="361399"/>
                  </a:lnTo>
                  <a:lnTo>
                    <a:pt x="254734" y="361684"/>
                  </a:lnTo>
                  <a:lnTo>
                    <a:pt x="254527" y="361783"/>
                  </a:lnTo>
                  <a:lnTo>
                    <a:pt x="253940" y="362216"/>
                  </a:lnTo>
                  <a:lnTo>
                    <a:pt x="253661" y="362520"/>
                  </a:lnTo>
                  <a:lnTo>
                    <a:pt x="252900" y="363051"/>
                  </a:lnTo>
                  <a:lnTo>
                    <a:pt x="252006" y="363511"/>
                  </a:lnTo>
                  <a:lnTo>
                    <a:pt x="251524" y="363776"/>
                  </a:lnTo>
                  <a:lnTo>
                    <a:pt x="250969" y="364141"/>
                  </a:lnTo>
                  <a:lnTo>
                    <a:pt x="250382" y="364506"/>
                  </a:lnTo>
                  <a:lnTo>
                    <a:pt x="249629" y="364661"/>
                  </a:lnTo>
                  <a:lnTo>
                    <a:pt x="248976" y="364954"/>
                  </a:lnTo>
                  <a:lnTo>
                    <a:pt x="248256" y="365147"/>
                  </a:lnTo>
                  <a:lnTo>
                    <a:pt x="247336" y="365159"/>
                  </a:lnTo>
                  <a:lnTo>
                    <a:pt x="246659" y="364973"/>
                  </a:lnTo>
                  <a:lnTo>
                    <a:pt x="245912" y="364825"/>
                  </a:lnTo>
                  <a:lnTo>
                    <a:pt x="245166" y="364673"/>
                  </a:lnTo>
                  <a:lnTo>
                    <a:pt x="244449" y="364688"/>
                  </a:lnTo>
                  <a:lnTo>
                    <a:pt x="243730" y="364916"/>
                  </a:lnTo>
                  <a:lnTo>
                    <a:pt x="243044" y="365174"/>
                  </a:lnTo>
                  <a:lnTo>
                    <a:pt x="242324" y="365364"/>
                  </a:lnTo>
                  <a:lnTo>
                    <a:pt x="241638" y="365588"/>
                  </a:lnTo>
                  <a:lnTo>
                    <a:pt x="241395" y="365755"/>
                  </a:lnTo>
                  <a:lnTo>
                    <a:pt x="241083" y="365956"/>
                  </a:lnTo>
                  <a:lnTo>
                    <a:pt x="240730" y="366530"/>
                  </a:lnTo>
                  <a:lnTo>
                    <a:pt x="240637" y="366712"/>
                  </a:lnTo>
                  <a:lnTo>
                    <a:pt x="240418" y="367126"/>
                  </a:lnTo>
                  <a:lnTo>
                    <a:pt x="240115" y="367468"/>
                  </a:lnTo>
                  <a:lnTo>
                    <a:pt x="239656" y="367923"/>
                  </a:lnTo>
                  <a:lnTo>
                    <a:pt x="239063" y="368265"/>
                  </a:lnTo>
                  <a:lnTo>
                    <a:pt x="238397" y="368523"/>
                  </a:lnTo>
                  <a:lnTo>
                    <a:pt x="237660" y="368713"/>
                  </a:lnTo>
                  <a:lnTo>
                    <a:pt x="237252" y="369226"/>
                  </a:lnTo>
                  <a:lnTo>
                    <a:pt x="236824" y="369712"/>
                  </a:lnTo>
                  <a:lnTo>
                    <a:pt x="236764" y="370540"/>
                  </a:lnTo>
                  <a:lnTo>
                    <a:pt x="236485" y="371182"/>
                  </a:lnTo>
                  <a:lnTo>
                    <a:pt x="235868" y="371504"/>
                  </a:lnTo>
                  <a:lnTo>
                    <a:pt x="235256" y="371820"/>
                  </a:lnTo>
                  <a:lnTo>
                    <a:pt x="234630" y="372127"/>
                  </a:lnTo>
                  <a:lnTo>
                    <a:pt x="234171" y="372389"/>
                  </a:lnTo>
                  <a:lnTo>
                    <a:pt x="233931" y="372496"/>
                  </a:lnTo>
                  <a:lnTo>
                    <a:pt x="233691" y="372526"/>
                  </a:lnTo>
                  <a:lnTo>
                    <a:pt x="232852" y="372758"/>
                  </a:lnTo>
                  <a:lnTo>
                    <a:pt x="232306" y="373058"/>
                  </a:lnTo>
                  <a:lnTo>
                    <a:pt x="231773" y="373445"/>
                  </a:lnTo>
                  <a:lnTo>
                    <a:pt x="231221" y="373817"/>
                  </a:lnTo>
                  <a:lnTo>
                    <a:pt x="230634" y="374163"/>
                  </a:lnTo>
                  <a:lnTo>
                    <a:pt x="230013" y="374467"/>
                  </a:lnTo>
                  <a:lnTo>
                    <a:pt x="229471" y="374854"/>
                  </a:lnTo>
                  <a:lnTo>
                    <a:pt x="228874" y="375181"/>
                  </a:lnTo>
                  <a:lnTo>
                    <a:pt x="228209" y="375450"/>
                  </a:lnTo>
                  <a:lnTo>
                    <a:pt x="227540" y="375682"/>
                  </a:lnTo>
                  <a:lnTo>
                    <a:pt x="227234" y="375838"/>
                  </a:lnTo>
                  <a:lnTo>
                    <a:pt x="226956" y="375978"/>
                  </a:lnTo>
                  <a:lnTo>
                    <a:pt x="226368" y="376012"/>
                  </a:lnTo>
                  <a:lnTo>
                    <a:pt x="225709" y="376005"/>
                  </a:lnTo>
                  <a:lnTo>
                    <a:pt x="225011" y="375895"/>
                  </a:lnTo>
                  <a:lnTo>
                    <a:pt x="224306" y="375697"/>
                  </a:lnTo>
                  <a:lnTo>
                    <a:pt x="223629" y="375458"/>
                  </a:lnTo>
                  <a:lnTo>
                    <a:pt x="223008" y="375348"/>
                  </a:lnTo>
                  <a:lnTo>
                    <a:pt x="222514" y="375526"/>
                  </a:lnTo>
                  <a:lnTo>
                    <a:pt x="221851" y="375720"/>
                  </a:lnTo>
                  <a:lnTo>
                    <a:pt x="221222" y="375640"/>
                  </a:lnTo>
                  <a:lnTo>
                    <a:pt x="220688" y="375367"/>
                  </a:lnTo>
                  <a:lnTo>
                    <a:pt x="220142" y="375029"/>
                  </a:lnTo>
                  <a:lnTo>
                    <a:pt x="219630" y="374641"/>
                  </a:lnTo>
                  <a:lnTo>
                    <a:pt x="218929" y="374444"/>
                  </a:lnTo>
                  <a:lnTo>
                    <a:pt x="218299" y="374159"/>
                  </a:lnTo>
                  <a:lnTo>
                    <a:pt x="217948" y="373658"/>
                  </a:lnTo>
                  <a:lnTo>
                    <a:pt x="217666" y="373160"/>
                  </a:lnTo>
                  <a:lnTo>
                    <a:pt x="217196" y="372819"/>
                  </a:lnTo>
                  <a:lnTo>
                    <a:pt x="216518" y="372762"/>
                  </a:lnTo>
                  <a:lnTo>
                    <a:pt x="216066" y="372769"/>
                  </a:lnTo>
                  <a:lnTo>
                    <a:pt x="215691" y="372758"/>
                  </a:lnTo>
                  <a:lnTo>
                    <a:pt x="215259" y="373016"/>
                  </a:lnTo>
                  <a:lnTo>
                    <a:pt x="215039" y="372476"/>
                  </a:lnTo>
                  <a:lnTo>
                    <a:pt x="214813" y="372276"/>
                  </a:lnTo>
                  <a:lnTo>
                    <a:pt x="214297" y="372154"/>
                  </a:lnTo>
                  <a:lnTo>
                    <a:pt x="213908" y="372249"/>
                  </a:lnTo>
                  <a:lnTo>
                    <a:pt x="213584" y="372165"/>
                  </a:lnTo>
                  <a:lnTo>
                    <a:pt x="212415" y="371657"/>
                  </a:lnTo>
                  <a:lnTo>
                    <a:pt x="212013" y="371254"/>
                  </a:lnTo>
                  <a:lnTo>
                    <a:pt x="211426" y="370912"/>
                  </a:lnTo>
                  <a:lnTo>
                    <a:pt x="210757" y="370665"/>
                  </a:lnTo>
                  <a:lnTo>
                    <a:pt x="210122" y="370381"/>
                  </a:lnTo>
                  <a:lnTo>
                    <a:pt x="209546" y="370039"/>
                  </a:lnTo>
                  <a:lnTo>
                    <a:pt x="209055" y="369640"/>
                  </a:lnTo>
                  <a:lnTo>
                    <a:pt x="208462" y="368380"/>
                  </a:lnTo>
                  <a:lnTo>
                    <a:pt x="208162" y="367272"/>
                  </a:lnTo>
                  <a:lnTo>
                    <a:pt x="208047" y="366490"/>
                  </a:lnTo>
                  <a:lnTo>
                    <a:pt x="208031" y="365918"/>
                  </a:lnTo>
                  <a:lnTo>
                    <a:pt x="208062" y="365553"/>
                  </a:lnTo>
                  <a:lnTo>
                    <a:pt x="208130" y="364865"/>
                  </a:lnTo>
                  <a:lnTo>
                    <a:pt x="208334" y="363819"/>
                  </a:lnTo>
                  <a:lnTo>
                    <a:pt x="208635" y="362956"/>
                  </a:lnTo>
                  <a:lnTo>
                    <a:pt x="208818" y="362414"/>
                  </a:lnTo>
                  <a:lnTo>
                    <a:pt x="208698" y="361483"/>
                  </a:lnTo>
                  <a:lnTo>
                    <a:pt x="208278" y="360484"/>
                  </a:lnTo>
                  <a:lnTo>
                    <a:pt x="207055" y="358506"/>
                  </a:lnTo>
                  <a:lnTo>
                    <a:pt x="206689" y="358054"/>
                  </a:lnTo>
                  <a:lnTo>
                    <a:pt x="206360" y="357534"/>
                  </a:lnTo>
                  <a:lnTo>
                    <a:pt x="206129" y="357291"/>
                  </a:lnTo>
                  <a:lnTo>
                    <a:pt x="205359" y="356520"/>
                  </a:lnTo>
                  <a:lnTo>
                    <a:pt x="205131" y="356106"/>
                  </a:lnTo>
                  <a:lnTo>
                    <a:pt x="204840" y="355273"/>
                  </a:lnTo>
                  <a:lnTo>
                    <a:pt x="204642" y="354933"/>
                  </a:lnTo>
                  <a:lnTo>
                    <a:pt x="204549" y="354519"/>
                  </a:lnTo>
                  <a:lnTo>
                    <a:pt x="203956" y="353482"/>
                  </a:lnTo>
                  <a:lnTo>
                    <a:pt x="203629" y="352825"/>
                  </a:lnTo>
                  <a:lnTo>
                    <a:pt x="203134" y="352062"/>
                  </a:lnTo>
                  <a:lnTo>
                    <a:pt x="203042" y="351902"/>
                  </a:lnTo>
                  <a:lnTo>
                    <a:pt x="202115" y="350296"/>
                  </a:lnTo>
                  <a:lnTo>
                    <a:pt x="201986" y="349951"/>
                  </a:lnTo>
                  <a:lnTo>
                    <a:pt x="201624" y="349324"/>
                  </a:lnTo>
                  <a:lnTo>
                    <a:pt x="200829" y="348181"/>
                  </a:lnTo>
                  <a:lnTo>
                    <a:pt x="200565" y="347798"/>
                  </a:lnTo>
                  <a:lnTo>
                    <a:pt x="200407" y="347247"/>
                  </a:lnTo>
                  <a:lnTo>
                    <a:pt x="200170" y="347038"/>
                  </a:lnTo>
                  <a:lnTo>
                    <a:pt x="199711" y="346275"/>
                  </a:lnTo>
                  <a:lnTo>
                    <a:pt x="199546" y="345930"/>
                  </a:lnTo>
                  <a:lnTo>
                    <a:pt x="199112" y="345478"/>
                  </a:lnTo>
                  <a:lnTo>
                    <a:pt x="198884" y="344958"/>
                  </a:lnTo>
                  <a:lnTo>
                    <a:pt x="198617" y="344711"/>
                  </a:lnTo>
                  <a:lnTo>
                    <a:pt x="198017" y="343990"/>
                  </a:lnTo>
                  <a:lnTo>
                    <a:pt x="195518" y="345506"/>
                  </a:lnTo>
                  <a:lnTo>
                    <a:pt x="194555" y="346053"/>
                  </a:lnTo>
                  <a:lnTo>
                    <a:pt x="193434" y="344080"/>
                  </a:lnTo>
                  <a:lnTo>
                    <a:pt x="193146" y="343659"/>
                  </a:lnTo>
                  <a:lnTo>
                    <a:pt x="192838" y="343234"/>
                  </a:lnTo>
                  <a:lnTo>
                    <a:pt x="192769" y="343051"/>
                  </a:lnTo>
                  <a:lnTo>
                    <a:pt x="192748" y="342892"/>
                  </a:lnTo>
                  <a:lnTo>
                    <a:pt x="192802" y="342543"/>
                  </a:lnTo>
                  <a:lnTo>
                    <a:pt x="192832" y="342379"/>
                  </a:lnTo>
                  <a:lnTo>
                    <a:pt x="192880" y="342079"/>
                  </a:lnTo>
                  <a:lnTo>
                    <a:pt x="192850" y="341760"/>
                  </a:lnTo>
                  <a:lnTo>
                    <a:pt x="192757" y="341476"/>
                  </a:lnTo>
                  <a:lnTo>
                    <a:pt x="192601" y="341149"/>
                  </a:lnTo>
                  <a:lnTo>
                    <a:pt x="192385" y="340936"/>
                  </a:lnTo>
                  <a:lnTo>
                    <a:pt x="192043" y="340819"/>
                  </a:lnTo>
                  <a:lnTo>
                    <a:pt x="191552" y="340655"/>
                  </a:lnTo>
                  <a:lnTo>
                    <a:pt x="190916" y="340450"/>
                  </a:lnTo>
                  <a:lnTo>
                    <a:pt x="190284" y="340128"/>
                  </a:lnTo>
                  <a:lnTo>
                    <a:pt x="189765" y="339760"/>
                  </a:lnTo>
                  <a:lnTo>
                    <a:pt x="189528" y="339535"/>
                  </a:lnTo>
                  <a:lnTo>
                    <a:pt x="189301" y="339247"/>
                  </a:lnTo>
                  <a:lnTo>
                    <a:pt x="189139" y="338966"/>
                  </a:lnTo>
                  <a:lnTo>
                    <a:pt x="188782" y="338578"/>
                  </a:lnTo>
                  <a:lnTo>
                    <a:pt x="188380" y="338275"/>
                  </a:lnTo>
                  <a:lnTo>
                    <a:pt x="188221" y="338134"/>
                  </a:lnTo>
                  <a:lnTo>
                    <a:pt x="188045" y="337777"/>
                  </a:lnTo>
                  <a:lnTo>
                    <a:pt x="187817" y="337424"/>
                  </a:lnTo>
                  <a:lnTo>
                    <a:pt x="187361" y="336577"/>
                  </a:lnTo>
                  <a:lnTo>
                    <a:pt x="187364" y="335302"/>
                  </a:lnTo>
                  <a:lnTo>
                    <a:pt x="186771" y="334064"/>
                  </a:lnTo>
                  <a:lnTo>
                    <a:pt x="188593" y="330100"/>
                  </a:lnTo>
                  <a:lnTo>
                    <a:pt x="188548" y="329037"/>
                  </a:lnTo>
                  <a:lnTo>
                    <a:pt x="188422" y="328520"/>
                  </a:lnTo>
                  <a:lnTo>
                    <a:pt x="188359" y="328311"/>
                  </a:lnTo>
                  <a:lnTo>
                    <a:pt x="188158" y="328103"/>
                  </a:lnTo>
                  <a:lnTo>
                    <a:pt x="187868" y="327415"/>
                  </a:lnTo>
                  <a:lnTo>
                    <a:pt x="187283" y="325965"/>
                  </a:lnTo>
                  <a:lnTo>
                    <a:pt x="187085" y="325620"/>
                  </a:lnTo>
                  <a:lnTo>
                    <a:pt x="187037" y="324693"/>
                  </a:lnTo>
                  <a:lnTo>
                    <a:pt x="187517" y="322924"/>
                  </a:lnTo>
                  <a:lnTo>
                    <a:pt x="187553" y="321181"/>
                  </a:lnTo>
                  <a:lnTo>
                    <a:pt x="187913" y="320296"/>
                  </a:lnTo>
                  <a:lnTo>
                    <a:pt x="188440" y="319488"/>
                  </a:lnTo>
                  <a:lnTo>
                    <a:pt x="188614" y="319321"/>
                  </a:lnTo>
                  <a:lnTo>
                    <a:pt x="188932" y="318812"/>
                  </a:lnTo>
                  <a:lnTo>
                    <a:pt x="189208" y="318580"/>
                  </a:lnTo>
                  <a:lnTo>
                    <a:pt x="189388" y="318071"/>
                  </a:lnTo>
                  <a:lnTo>
                    <a:pt x="189666" y="317870"/>
                  </a:lnTo>
                  <a:lnTo>
                    <a:pt x="189948" y="317365"/>
                  </a:lnTo>
                  <a:lnTo>
                    <a:pt x="190122" y="317160"/>
                  </a:lnTo>
                  <a:lnTo>
                    <a:pt x="190341" y="316583"/>
                  </a:lnTo>
                  <a:lnTo>
                    <a:pt x="190590" y="315915"/>
                  </a:lnTo>
                  <a:lnTo>
                    <a:pt x="190578" y="314947"/>
                  </a:lnTo>
                  <a:lnTo>
                    <a:pt x="190320" y="314260"/>
                  </a:lnTo>
                  <a:lnTo>
                    <a:pt x="190092" y="313808"/>
                  </a:lnTo>
                  <a:lnTo>
                    <a:pt x="189756" y="313527"/>
                  </a:lnTo>
                  <a:lnTo>
                    <a:pt x="188311" y="312471"/>
                  </a:lnTo>
                  <a:lnTo>
                    <a:pt x="187673" y="312114"/>
                  </a:lnTo>
                  <a:lnTo>
                    <a:pt x="186933" y="311689"/>
                  </a:lnTo>
                  <a:lnTo>
                    <a:pt x="186594" y="311545"/>
                  </a:lnTo>
                  <a:lnTo>
                    <a:pt x="185715" y="311116"/>
                  </a:lnTo>
                  <a:lnTo>
                    <a:pt x="184807" y="310687"/>
                  </a:lnTo>
                  <a:lnTo>
                    <a:pt x="184402" y="310334"/>
                  </a:lnTo>
                  <a:lnTo>
                    <a:pt x="183698" y="309912"/>
                  </a:lnTo>
                  <a:lnTo>
                    <a:pt x="183428" y="309700"/>
                  </a:lnTo>
                  <a:lnTo>
                    <a:pt x="183027" y="309453"/>
                  </a:lnTo>
                  <a:lnTo>
                    <a:pt x="182385" y="309164"/>
                  </a:lnTo>
                  <a:lnTo>
                    <a:pt x="181950" y="308747"/>
                  </a:lnTo>
                  <a:lnTo>
                    <a:pt x="181941" y="307479"/>
                  </a:lnTo>
                  <a:lnTo>
                    <a:pt x="181348" y="306545"/>
                  </a:lnTo>
                  <a:lnTo>
                    <a:pt x="180949" y="306123"/>
                  </a:lnTo>
                  <a:lnTo>
                    <a:pt x="180679" y="305914"/>
                  </a:lnTo>
                  <a:lnTo>
                    <a:pt x="180389" y="305189"/>
                  </a:lnTo>
                  <a:lnTo>
                    <a:pt x="180332" y="304673"/>
                  </a:lnTo>
                  <a:lnTo>
                    <a:pt x="180446" y="304062"/>
                  </a:lnTo>
                  <a:lnTo>
                    <a:pt x="180949" y="302771"/>
                  </a:lnTo>
                  <a:lnTo>
                    <a:pt x="181216" y="301340"/>
                  </a:lnTo>
                  <a:lnTo>
                    <a:pt x="181339" y="300417"/>
                  </a:lnTo>
                  <a:lnTo>
                    <a:pt x="181342" y="300280"/>
                  </a:lnTo>
                  <a:lnTo>
                    <a:pt x="181459" y="299532"/>
                  </a:lnTo>
                  <a:lnTo>
                    <a:pt x="181513" y="298644"/>
                  </a:lnTo>
                  <a:lnTo>
                    <a:pt x="181453" y="298196"/>
                  </a:lnTo>
                  <a:lnTo>
                    <a:pt x="181465" y="297615"/>
                  </a:lnTo>
                  <a:lnTo>
                    <a:pt x="181519" y="296624"/>
                  </a:lnTo>
                  <a:lnTo>
                    <a:pt x="181435" y="295698"/>
                  </a:lnTo>
                  <a:lnTo>
                    <a:pt x="181273" y="295421"/>
                  </a:lnTo>
                  <a:lnTo>
                    <a:pt x="180733" y="295102"/>
                  </a:lnTo>
                  <a:lnTo>
                    <a:pt x="179846" y="295117"/>
                  </a:lnTo>
                  <a:lnTo>
                    <a:pt x="179366" y="295246"/>
                  </a:lnTo>
                  <a:lnTo>
                    <a:pt x="178788" y="295269"/>
                  </a:lnTo>
                  <a:lnTo>
                    <a:pt x="178146" y="294980"/>
                  </a:lnTo>
                  <a:lnTo>
                    <a:pt x="177472" y="294624"/>
                  </a:lnTo>
                  <a:lnTo>
                    <a:pt x="175200" y="294062"/>
                  </a:lnTo>
                  <a:lnTo>
                    <a:pt x="174864" y="293815"/>
                  </a:lnTo>
                  <a:lnTo>
                    <a:pt x="174504" y="293090"/>
                  </a:lnTo>
                  <a:lnTo>
                    <a:pt x="174412" y="292782"/>
                  </a:lnTo>
                  <a:lnTo>
                    <a:pt x="174283" y="292300"/>
                  </a:lnTo>
                  <a:lnTo>
                    <a:pt x="174100" y="291974"/>
                  </a:lnTo>
                  <a:lnTo>
                    <a:pt x="174061" y="291734"/>
                  </a:lnTo>
                  <a:lnTo>
                    <a:pt x="174028" y="291473"/>
                  </a:lnTo>
                  <a:lnTo>
                    <a:pt x="173332" y="290535"/>
                  </a:lnTo>
                  <a:lnTo>
                    <a:pt x="172760" y="290182"/>
                  </a:lnTo>
                  <a:lnTo>
                    <a:pt x="172562" y="289905"/>
                  </a:lnTo>
                  <a:lnTo>
                    <a:pt x="172328" y="289711"/>
                  </a:lnTo>
                  <a:lnTo>
                    <a:pt x="172025" y="289514"/>
                  </a:lnTo>
                  <a:lnTo>
                    <a:pt x="170647" y="288561"/>
                  </a:lnTo>
                  <a:lnTo>
                    <a:pt x="170107" y="288276"/>
                  </a:lnTo>
                  <a:lnTo>
                    <a:pt x="169570" y="287923"/>
                  </a:lnTo>
                  <a:lnTo>
                    <a:pt x="168982" y="287428"/>
                  </a:lnTo>
                  <a:lnTo>
                    <a:pt x="168329" y="287008"/>
                  </a:lnTo>
                  <a:lnTo>
                    <a:pt x="167895" y="286590"/>
                  </a:lnTo>
                  <a:lnTo>
                    <a:pt x="167199" y="286073"/>
                  </a:lnTo>
                  <a:lnTo>
                    <a:pt x="166756" y="285744"/>
                  </a:lnTo>
                  <a:lnTo>
                    <a:pt x="166312" y="285634"/>
                  </a:lnTo>
                  <a:lnTo>
                    <a:pt x="165575" y="285136"/>
                  </a:lnTo>
                  <a:lnTo>
                    <a:pt x="164762" y="284882"/>
                  </a:lnTo>
                  <a:lnTo>
                    <a:pt x="164220" y="284734"/>
                  </a:lnTo>
                  <a:lnTo>
                    <a:pt x="163476" y="284480"/>
                  </a:lnTo>
                  <a:lnTo>
                    <a:pt x="162121" y="284142"/>
                  </a:lnTo>
                  <a:lnTo>
                    <a:pt x="160299" y="283604"/>
                  </a:lnTo>
                  <a:lnTo>
                    <a:pt x="159376" y="283402"/>
                  </a:lnTo>
                  <a:lnTo>
                    <a:pt x="158566" y="282973"/>
                  </a:lnTo>
                  <a:lnTo>
                    <a:pt x="157349" y="282536"/>
                  </a:lnTo>
                  <a:lnTo>
                    <a:pt x="156093" y="282270"/>
                  </a:lnTo>
                  <a:lnTo>
                    <a:pt x="155452" y="281982"/>
                  </a:lnTo>
                  <a:lnTo>
                    <a:pt x="154016" y="280722"/>
                  </a:lnTo>
                  <a:lnTo>
                    <a:pt x="153147" y="279917"/>
                  </a:lnTo>
                  <a:lnTo>
                    <a:pt x="152343" y="279146"/>
                  </a:lnTo>
                  <a:lnTo>
                    <a:pt x="151879" y="278622"/>
                  </a:lnTo>
                  <a:lnTo>
                    <a:pt x="150068" y="277005"/>
                  </a:lnTo>
                  <a:lnTo>
                    <a:pt x="149604" y="276591"/>
                  </a:lnTo>
                  <a:lnTo>
                    <a:pt x="147724" y="275217"/>
                  </a:lnTo>
                  <a:lnTo>
                    <a:pt x="146213" y="274196"/>
                  </a:lnTo>
                  <a:lnTo>
                    <a:pt x="145470" y="273839"/>
                  </a:lnTo>
                  <a:lnTo>
                    <a:pt x="144535" y="272928"/>
                  </a:lnTo>
                  <a:lnTo>
                    <a:pt x="144337" y="272617"/>
                  </a:lnTo>
                  <a:lnTo>
                    <a:pt x="142997" y="271527"/>
                  </a:lnTo>
                  <a:lnTo>
                    <a:pt x="142290" y="271102"/>
                  </a:lnTo>
                  <a:lnTo>
                    <a:pt x="141711" y="271193"/>
                  </a:lnTo>
                  <a:lnTo>
                    <a:pt x="141264" y="271387"/>
                  </a:lnTo>
                  <a:lnTo>
                    <a:pt x="140131" y="271706"/>
                  </a:lnTo>
                  <a:lnTo>
                    <a:pt x="139076" y="271649"/>
                  </a:lnTo>
                  <a:lnTo>
                    <a:pt x="138300" y="271428"/>
                  </a:lnTo>
                  <a:lnTo>
                    <a:pt x="135926" y="270901"/>
                  </a:lnTo>
                  <a:lnTo>
                    <a:pt x="135493" y="270754"/>
                  </a:lnTo>
                  <a:lnTo>
                    <a:pt x="134232" y="270316"/>
                  </a:lnTo>
                  <a:lnTo>
                    <a:pt x="133855" y="270225"/>
                  </a:lnTo>
                  <a:lnTo>
                    <a:pt x="132371" y="269865"/>
                  </a:lnTo>
                  <a:lnTo>
                    <a:pt x="131393" y="269299"/>
                  </a:lnTo>
                  <a:lnTo>
                    <a:pt x="130452" y="268665"/>
                  </a:lnTo>
                  <a:lnTo>
                    <a:pt x="129316" y="267648"/>
                  </a:lnTo>
                  <a:lnTo>
                    <a:pt x="128914" y="267264"/>
                  </a:lnTo>
                  <a:lnTo>
                    <a:pt x="128483" y="266809"/>
                  </a:lnTo>
                  <a:lnTo>
                    <a:pt x="128018" y="266114"/>
                  </a:lnTo>
                  <a:lnTo>
                    <a:pt x="126648" y="264778"/>
                  </a:lnTo>
                  <a:lnTo>
                    <a:pt x="126384" y="264440"/>
                  </a:lnTo>
                  <a:lnTo>
                    <a:pt x="124814" y="263001"/>
                  </a:lnTo>
                  <a:lnTo>
                    <a:pt x="124445" y="262720"/>
                  </a:lnTo>
                  <a:lnTo>
                    <a:pt x="122913" y="260978"/>
                  </a:lnTo>
                  <a:lnTo>
                    <a:pt x="123000" y="260292"/>
                  </a:lnTo>
                  <a:lnTo>
                    <a:pt x="122976" y="258398"/>
                  </a:lnTo>
                  <a:lnTo>
                    <a:pt x="123009" y="257828"/>
                  </a:lnTo>
                  <a:lnTo>
                    <a:pt x="123318" y="255642"/>
                  </a:lnTo>
                  <a:lnTo>
                    <a:pt x="123324" y="255015"/>
                  </a:lnTo>
                  <a:lnTo>
                    <a:pt x="123318" y="254658"/>
                  </a:lnTo>
                  <a:lnTo>
                    <a:pt x="123165" y="252190"/>
                  </a:lnTo>
                  <a:lnTo>
                    <a:pt x="122694" y="245479"/>
                  </a:lnTo>
                  <a:lnTo>
                    <a:pt x="122406" y="241334"/>
                  </a:lnTo>
                  <a:lnTo>
                    <a:pt x="122379" y="240886"/>
                  </a:lnTo>
                  <a:lnTo>
                    <a:pt x="122092" y="239991"/>
                  </a:lnTo>
                  <a:lnTo>
                    <a:pt x="121864" y="239543"/>
                  </a:lnTo>
                  <a:lnTo>
                    <a:pt x="121402" y="238780"/>
                  </a:lnTo>
                  <a:lnTo>
                    <a:pt x="119304" y="235885"/>
                  </a:lnTo>
                  <a:lnTo>
                    <a:pt x="118914" y="235573"/>
                  </a:lnTo>
                  <a:lnTo>
                    <a:pt x="118303" y="235152"/>
                  </a:lnTo>
                  <a:lnTo>
                    <a:pt x="118024" y="235049"/>
                  </a:lnTo>
                  <a:lnTo>
                    <a:pt x="117170" y="234894"/>
                  </a:lnTo>
                  <a:lnTo>
                    <a:pt x="114634" y="234255"/>
                  </a:lnTo>
                  <a:lnTo>
                    <a:pt x="114142" y="234179"/>
                  </a:lnTo>
                  <a:lnTo>
                    <a:pt x="113836" y="234141"/>
                  </a:lnTo>
                  <a:lnTo>
                    <a:pt x="113294" y="233990"/>
                  </a:lnTo>
                  <a:lnTo>
                    <a:pt x="112721" y="233637"/>
                  </a:lnTo>
                  <a:lnTo>
                    <a:pt x="111453" y="232415"/>
                  </a:lnTo>
                  <a:lnTo>
                    <a:pt x="110173" y="231735"/>
                  </a:lnTo>
                  <a:lnTo>
                    <a:pt x="108555" y="231254"/>
                  </a:lnTo>
                  <a:lnTo>
                    <a:pt x="107628" y="230931"/>
                  </a:lnTo>
                  <a:lnTo>
                    <a:pt x="106447" y="230631"/>
                  </a:lnTo>
                  <a:lnTo>
                    <a:pt x="105362" y="230521"/>
                  </a:lnTo>
                  <a:lnTo>
                    <a:pt x="104262" y="230324"/>
                  </a:lnTo>
                  <a:lnTo>
                    <a:pt x="103003" y="230066"/>
                  </a:lnTo>
                  <a:lnTo>
                    <a:pt x="101471" y="229800"/>
                  </a:lnTo>
                  <a:lnTo>
                    <a:pt x="100914" y="229588"/>
                  </a:lnTo>
                  <a:lnTo>
                    <a:pt x="100203" y="229519"/>
                  </a:lnTo>
                  <a:lnTo>
                    <a:pt x="99751" y="229440"/>
                  </a:lnTo>
                  <a:lnTo>
                    <a:pt x="99130" y="229352"/>
                  </a:lnTo>
                  <a:lnTo>
                    <a:pt x="98480" y="229246"/>
                  </a:lnTo>
                  <a:lnTo>
                    <a:pt x="97835" y="229238"/>
                  </a:lnTo>
                  <a:lnTo>
                    <a:pt x="97496" y="229276"/>
                  </a:lnTo>
                  <a:lnTo>
                    <a:pt x="97257" y="229356"/>
                  </a:lnTo>
                  <a:lnTo>
                    <a:pt x="97017" y="229466"/>
                  </a:lnTo>
                  <a:lnTo>
                    <a:pt x="96642" y="229679"/>
                  </a:lnTo>
                  <a:lnTo>
                    <a:pt x="96327" y="229910"/>
                  </a:lnTo>
                  <a:lnTo>
                    <a:pt x="95971" y="230202"/>
                  </a:lnTo>
                  <a:lnTo>
                    <a:pt x="95767" y="230373"/>
                  </a:lnTo>
                  <a:lnTo>
                    <a:pt x="95476" y="230586"/>
                  </a:lnTo>
                  <a:lnTo>
                    <a:pt x="95116" y="230787"/>
                  </a:lnTo>
                  <a:lnTo>
                    <a:pt x="94478" y="231049"/>
                  </a:lnTo>
                  <a:lnTo>
                    <a:pt x="93423" y="231254"/>
                  </a:lnTo>
                  <a:lnTo>
                    <a:pt x="91828" y="231364"/>
                  </a:lnTo>
                  <a:lnTo>
                    <a:pt x="91636" y="231364"/>
                  </a:lnTo>
                  <a:lnTo>
                    <a:pt x="89676" y="231288"/>
                  </a:lnTo>
                  <a:lnTo>
                    <a:pt x="87604" y="231167"/>
                  </a:lnTo>
                  <a:lnTo>
                    <a:pt x="87395" y="231144"/>
                  </a:lnTo>
                  <a:lnTo>
                    <a:pt x="86360" y="230745"/>
                  </a:lnTo>
                  <a:lnTo>
                    <a:pt x="85914" y="230461"/>
                  </a:lnTo>
                  <a:lnTo>
                    <a:pt x="85686" y="230206"/>
                  </a:lnTo>
                  <a:lnTo>
                    <a:pt x="85092" y="229527"/>
                  </a:lnTo>
                  <a:lnTo>
                    <a:pt x="84409" y="228840"/>
                  </a:lnTo>
                  <a:lnTo>
                    <a:pt x="84130" y="228586"/>
                  </a:lnTo>
                  <a:lnTo>
                    <a:pt x="83765" y="228198"/>
                  </a:lnTo>
                  <a:lnTo>
                    <a:pt x="83255" y="227629"/>
                  </a:lnTo>
                  <a:lnTo>
                    <a:pt x="82901" y="227219"/>
                  </a:lnTo>
                  <a:lnTo>
                    <a:pt x="82170" y="226361"/>
                  </a:lnTo>
                  <a:lnTo>
                    <a:pt x="81561" y="225564"/>
                  </a:lnTo>
                  <a:lnTo>
                    <a:pt x="79841" y="223507"/>
                  </a:lnTo>
                  <a:lnTo>
                    <a:pt x="79526" y="223109"/>
                  </a:lnTo>
                  <a:lnTo>
                    <a:pt x="78947" y="222463"/>
                  </a:lnTo>
                  <a:lnTo>
                    <a:pt x="78663" y="222110"/>
                  </a:lnTo>
                  <a:lnTo>
                    <a:pt x="78405" y="221773"/>
                  </a:lnTo>
                  <a:lnTo>
                    <a:pt x="78117" y="221439"/>
                  </a:lnTo>
                  <a:lnTo>
                    <a:pt x="77559" y="220672"/>
                  </a:lnTo>
                  <a:lnTo>
                    <a:pt x="77197" y="220186"/>
                  </a:lnTo>
                  <a:lnTo>
                    <a:pt x="76873" y="219799"/>
                  </a:lnTo>
                  <a:lnTo>
                    <a:pt x="76444" y="219355"/>
                  </a:lnTo>
                  <a:lnTo>
                    <a:pt x="76019" y="218675"/>
                  </a:lnTo>
                  <a:lnTo>
                    <a:pt x="76205" y="218562"/>
                  </a:lnTo>
                  <a:lnTo>
                    <a:pt x="76588" y="218345"/>
                  </a:lnTo>
                  <a:lnTo>
                    <a:pt x="76804" y="218227"/>
                  </a:lnTo>
                  <a:lnTo>
                    <a:pt x="76990" y="218117"/>
                  </a:lnTo>
                  <a:lnTo>
                    <a:pt x="77173" y="218003"/>
                  </a:lnTo>
                  <a:lnTo>
                    <a:pt x="78066" y="217396"/>
                  </a:lnTo>
                  <a:lnTo>
                    <a:pt x="78249" y="217229"/>
                  </a:lnTo>
                  <a:lnTo>
                    <a:pt x="78981" y="216531"/>
                  </a:lnTo>
                  <a:lnTo>
                    <a:pt x="80668" y="214990"/>
                  </a:lnTo>
                  <a:lnTo>
                    <a:pt x="80935" y="214701"/>
                  </a:lnTo>
                  <a:lnTo>
                    <a:pt x="81208" y="214417"/>
                  </a:lnTo>
                  <a:lnTo>
                    <a:pt x="81427" y="214181"/>
                  </a:lnTo>
                  <a:lnTo>
                    <a:pt x="81690" y="213889"/>
                  </a:lnTo>
                  <a:lnTo>
                    <a:pt x="82296" y="213198"/>
                  </a:lnTo>
                  <a:lnTo>
                    <a:pt x="82830" y="212599"/>
                  </a:lnTo>
                  <a:lnTo>
                    <a:pt x="83072" y="212337"/>
                  </a:lnTo>
                  <a:lnTo>
                    <a:pt x="83258" y="212128"/>
                  </a:lnTo>
                  <a:lnTo>
                    <a:pt x="83372" y="211988"/>
                  </a:lnTo>
                  <a:lnTo>
                    <a:pt x="84065" y="211065"/>
                  </a:lnTo>
                  <a:lnTo>
                    <a:pt x="84757" y="210086"/>
                  </a:lnTo>
                  <a:lnTo>
                    <a:pt x="85383" y="209320"/>
                  </a:lnTo>
                  <a:lnTo>
                    <a:pt x="85791" y="208720"/>
                  </a:lnTo>
                  <a:lnTo>
                    <a:pt x="85923" y="208519"/>
                  </a:lnTo>
                  <a:lnTo>
                    <a:pt x="86600" y="207509"/>
                  </a:lnTo>
                  <a:lnTo>
                    <a:pt x="86891" y="207076"/>
                  </a:lnTo>
                  <a:lnTo>
                    <a:pt x="87083" y="206617"/>
                  </a:lnTo>
                  <a:lnTo>
                    <a:pt x="87248" y="205934"/>
                  </a:lnTo>
                  <a:lnTo>
                    <a:pt x="87224" y="205760"/>
                  </a:lnTo>
                  <a:lnTo>
                    <a:pt x="87047" y="205338"/>
                  </a:lnTo>
                  <a:lnTo>
                    <a:pt x="86705" y="204951"/>
                  </a:lnTo>
                  <a:lnTo>
                    <a:pt x="86277" y="204484"/>
                  </a:lnTo>
                  <a:lnTo>
                    <a:pt x="86121" y="204336"/>
                  </a:lnTo>
                  <a:lnTo>
                    <a:pt x="85362" y="203657"/>
                  </a:lnTo>
                  <a:lnTo>
                    <a:pt x="84349" y="202814"/>
                  </a:lnTo>
                  <a:lnTo>
                    <a:pt x="84193" y="202693"/>
                  </a:lnTo>
                  <a:lnTo>
                    <a:pt x="83729" y="202355"/>
                  </a:lnTo>
                  <a:lnTo>
                    <a:pt x="83570" y="202234"/>
                  </a:lnTo>
                  <a:lnTo>
                    <a:pt x="83324" y="202040"/>
                  </a:lnTo>
                  <a:lnTo>
                    <a:pt x="82919" y="201718"/>
                  </a:lnTo>
                  <a:lnTo>
                    <a:pt x="82719" y="201562"/>
                  </a:lnTo>
                  <a:lnTo>
                    <a:pt x="82482" y="201384"/>
                  </a:lnTo>
                  <a:lnTo>
                    <a:pt x="82086" y="201103"/>
                  </a:lnTo>
                  <a:lnTo>
                    <a:pt x="81768" y="200887"/>
                  </a:lnTo>
                  <a:lnTo>
                    <a:pt x="81262" y="200564"/>
                  </a:lnTo>
                  <a:lnTo>
                    <a:pt x="80461" y="200074"/>
                  </a:lnTo>
                  <a:lnTo>
                    <a:pt x="80311" y="199991"/>
                  </a:lnTo>
                  <a:lnTo>
                    <a:pt x="80054" y="199839"/>
                  </a:lnTo>
                  <a:lnTo>
                    <a:pt x="78519" y="198959"/>
                  </a:lnTo>
                  <a:lnTo>
                    <a:pt x="78012" y="198644"/>
                  </a:lnTo>
                  <a:lnTo>
                    <a:pt x="77509" y="198329"/>
                  </a:lnTo>
                  <a:lnTo>
                    <a:pt x="77260" y="198169"/>
                  </a:lnTo>
                  <a:lnTo>
                    <a:pt x="77008" y="198002"/>
                  </a:lnTo>
                  <a:lnTo>
                    <a:pt x="76717" y="197801"/>
                  </a:lnTo>
                  <a:lnTo>
                    <a:pt x="76430" y="197581"/>
                  </a:lnTo>
                  <a:lnTo>
                    <a:pt x="76223" y="197410"/>
                  </a:lnTo>
                  <a:lnTo>
                    <a:pt x="74553" y="196086"/>
                  </a:lnTo>
                  <a:lnTo>
                    <a:pt x="74140" y="195850"/>
                  </a:lnTo>
                  <a:lnTo>
                    <a:pt x="73792" y="195611"/>
                  </a:lnTo>
                  <a:lnTo>
                    <a:pt x="73444" y="195414"/>
                  </a:lnTo>
                  <a:lnTo>
                    <a:pt x="73279" y="195312"/>
                  </a:lnTo>
                  <a:lnTo>
                    <a:pt x="72919" y="195069"/>
                  </a:lnTo>
                  <a:lnTo>
                    <a:pt x="72740" y="194959"/>
                  </a:lnTo>
                  <a:lnTo>
                    <a:pt x="72389" y="194750"/>
                  </a:lnTo>
                  <a:lnTo>
                    <a:pt x="72134" y="194575"/>
                  </a:lnTo>
                  <a:lnTo>
                    <a:pt x="71373" y="193968"/>
                  </a:lnTo>
                  <a:lnTo>
                    <a:pt x="71208" y="193676"/>
                  </a:lnTo>
                  <a:lnTo>
                    <a:pt x="70962" y="193221"/>
                  </a:lnTo>
                  <a:lnTo>
                    <a:pt x="70770" y="192868"/>
                  </a:lnTo>
                  <a:lnTo>
                    <a:pt x="70686" y="192636"/>
                  </a:lnTo>
                  <a:lnTo>
                    <a:pt x="70363" y="191664"/>
                  </a:lnTo>
                  <a:lnTo>
                    <a:pt x="70272" y="191289"/>
                  </a:lnTo>
                  <a:lnTo>
                    <a:pt x="70009" y="190355"/>
                  </a:lnTo>
                  <a:lnTo>
                    <a:pt x="69943" y="190135"/>
                  </a:lnTo>
                  <a:lnTo>
                    <a:pt x="69817" y="189460"/>
                  </a:lnTo>
                  <a:lnTo>
                    <a:pt x="69793" y="189308"/>
                  </a:lnTo>
                  <a:lnTo>
                    <a:pt x="69775" y="189091"/>
                  </a:lnTo>
                  <a:lnTo>
                    <a:pt x="69763" y="188959"/>
                  </a:lnTo>
                  <a:lnTo>
                    <a:pt x="69709" y="188431"/>
                  </a:lnTo>
                  <a:lnTo>
                    <a:pt x="69661" y="188116"/>
                  </a:lnTo>
                  <a:lnTo>
                    <a:pt x="69619" y="187881"/>
                  </a:lnTo>
                  <a:lnTo>
                    <a:pt x="69571" y="187714"/>
                  </a:lnTo>
                  <a:lnTo>
                    <a:pt x="69406" y="187270"/>
                  </a:lnTo>
                  <a:lnTo>
                    <a:pt x="69337" y="187114"/>
                  </a:lnTo>
                  <a:lnTo>
                    <a:pt x="69178" y="186795"/>
                  </a:lnTo>
                  <a:lnTo>
                    <a:pt x="68977" y="186363"/>
                  </a:lnTo>
                  <a:lnTo>
                    <a:pt x="68657" y="185691"/>
                  </a:lnTo>
                  <a:lnTo>
                    <a:pt x="68408" y="185152"/>
                  </a:lnTo>
                  <a:lnTo>
                    <a:pt x="68018" y="184568"/>
                  </a:lnTo>
                  <a:lnTo>
                    <a:pt x="67641" y="184242"/>
                  </a:lnTo>
                  <a:lnTo>
                    <a:pt x="66465" y="183520"/>
                  </a:lnTo>
                  <a:lnTo>
                    <a:pt x="66166" y="183342"/>
                  </a:lnTo>
                  <a:lnTo>
                    <a:pt x="65677" y="183240"/>
                  </a:lnTo>
                  <a:lnTo>
                    <a:pt x="65227" y="183289"/>
                  </a:lnTo>
                  <a:lnTo>
                    <a:pt x="64508" y="183464"/>
                  </a:lnTo>
                  <a:lnTo>
                    <a:pt x="64352" y="183517"/>
                  </a:lnTo>
                  <a:lnTo>
                    <a:pt x="64205" y="183574"/>
                  </a:lnTo>
                  <a:lnTo>
                    <a:pt x="64058" y="183638"/>
                  </a:lnTo>
                  <a:lnTo>
                    <a:pt x="63474" y="183911"/>
                  </a:lnTo>
                  <a:lnTo>
                    <a:pt x="63267" y="183999"/>
                  </a:lnTo>
                  <a:lnTo>
                    <a:pt x="62925" y="184139"/>
                  </a:lnTo>
                  <a:lnTo>
                    <a:pt x="62545" y="184321"/>
                  </a:lnTo>
                  <a:lnTo>
                    <a:pt x="62338" y="184450"/>
                  </a:lnTo>
                  <a:lnTo>
                    <a:pt x="62038" y="184636"/>
                  </a:lnTo>
                  <a:lnTo>
                    <a:pt x="61864" y="184758"/>
                  </a:lnTo>
                  <a:lnTo>
                    <a:pt x="61511" y="185023"/>
                  </a:lnTo>
                  <a:lnTo>
                    <a:pt x="61088" y="185293"/>
                  </a:lnTo>
                  <a:lnTo>
                    <a:pt x="60953" y="185391"/>
                  </a:lnTo>
                  <a:lnTo>
                    <a:pt x="60356" y="185775"/>
                  </a:lnTo>
                  <a:lnTo>
                    <a:pt x="59751" y="186158"/>
                  </a:lnTo>
                  <a:lnTo>
                    <a:pt x="59517" y="186298"/>
                  </a:lnTo>
                  <a:lnTo>
                    <a:pt x="58984" y="186579"/>
                  </a:lnTo>
                  <a:lnTo>
                    <a:pt x="58822" y="186682"/>
                  </a:lnTo>
                  <a:lnTo>
                    <a:pt x="58474" y="186875"/>
                  </a:lnTo>
                  <a:lnTo>
                    <a:pt x="58129" y="187035"/>
                  </a:lnTo>
                  <a:lnTo>
                    <a:pt x="57791" y="187156"/>
                  </a:lnTo>
                  <a:lnTo>
                    <a:pt x="57503" y="187221"/>
                  </a:lnTo>
                  <a:lnTo>
                    <a:pt x="57116" y="187225"/>
                  </a:lnTo>
                  <a:lnTo>
                    <a:pt x="56939" y="187187"/>
                  </a:lnTo>
                  <a:lnTo>
                    <a:pt x="56616" y="187099"/>
                  </a:lnTo>
                  <a:lnTo>
                    <a:pt x="56298" y="186989"/>
                  </a:lnTo>
                  <a:lnTo>
                    <a:pt x="56154" y="186936"/>
                  </a:lnTo>
                  <a:lnTo>
                    <a:pt x="55758" y="186765"/>
                  </a:lnTo>
                  <a:lnTo>
                    <a:pt x="55327" y="186511"/>
                  </a:lnTo>
                  <a:lnTo>
                    <a:pt x="54820" y="186154"/>
                  </a:lnTo>
                  <a:lnTo>
                    <a:pt x="54586" y="185972"/>
                  </a:lnTo>
                  <a:lnTo>
                    <a:pt x="54430" y="185862"/>
                  </a:lnTo>
                  <a:lnTo>
                    <a:pt x="54095" y="185574"/>
                  </a:lnTo>
                  <a:lnTo>
                    <a:pt x="53917" y="185394"/>
                  </a:lnTo>
                  <a:lnTo>
                    <a:pt x="53351" y="184841"/>
                  </a:lnTo>
                  <a:lnTo>
                    <a:pt x="52797" y="184264"/>
                  </a:lnTo>
                  <a:lnTo>
                    <a:pt x="52455" y="183843"/>
                  </a:lnTo>
                  <a:lnTo>
                    <a:pt x="52242" y="183597"/>
                  </a:lnTo>
                  <a:lnTo>
                    <a:pt x="52101" y="183426"/>
                  </a:lnTo>
                  <a:lnTo>
                    <a:pt x="51930" y="183198"/>
                  </a:lnTo>
                  <a:lnTo>
                    <a:pt x="51771" y="182955"/>
                  </a:lnTo>
                  <a:lnTo>
                    <a:pt x="51651" y="182731"/>
                  </a:lnTo>
                  <a:lnTo>
                    <a:pt x="51322" y="182170"/>
                  </a:lnTo>
                  <a:lnTo>
                    <a:pt x="50923" y="181468"/>
                  </a:lnTo>
                  <a:lnTo>
                    <a:pt x="50701" y="181008"/>
                  </a:lnTo>
                  <a:lnTo>
                    <a:pt x="50587" y="180731"/>
                  </a:lnTo>
                  <a:lnTo>
                    <a:pt x="50542" y="180583"/>
                  </a:lnTo>
                  <a:lnTo>
                    <a:pt x="50497" y="180375"/>
                  </a:lnTo>
                  <a:lnTo>
                    <a:pt x="50467" y="180155"/>
                  </a:lnTo>
                  <a:lnTo>
                    <a:pt x="50422" y="179638"/>
                  </a:lnTo>
                  <a:lnTo>
                    <a:pt x="50399" y="179415"/>
                  </a:lnTo>
                  <a:lnTo>
                    <a:pt x="50365" y="179069"/>
                  </a:lnTo>
                  <a:lnTo>
                    <a:pt x="50315" y="178644"/>
                  </a:lnTo>
                  <a:lnTo>
                    <a:pt x="50266" y="178136"/>
                  </a:lnTo>
                  <a:lnTo>
                    <a:pt x="50245" y="177684"/>
                  </a:lnTo>
                  <a:lnTo>
                    <a:pt x="50066" y="175969"/>
                  </a:lnTo>
                  <a:lnTo>
                    <a:pt x="50051" y="175787"/>
                  </a:lnTo>
                  <a:lnTo>
                    <a:pt x="49991" y="175293"/>
                  </a:lnTo>
                  <a:lnTo>
                    <a:pt x="49979" y="175047"/>
                  </a:lnTo>
                  <a:lnTo>
                    <a:pt x="49958" y="174682"/>
                  </a:lnTo>
                  <a:lnTo>
                    <a:pt x="49931" y="174534"/>
                  </a:lnTo>
                  <a:lnTo>
                    <a:pt x="49898" y="174253"/>
                  </a:lnTo>
                  <a:lnTo>
                    <a:pt x="49826" y="173468"/>
                  </a:lnTo>
                  <a:lnTo>
                    <a:pt x="49751" y="173100"/>
                  </a:lnTo>
                  <a:lnTo>
                    <a:pt x="49700" y="172656"/>
                  </a:lnTo>
                  <a:lnTo>
                    <a:pt x="49673" y="172246"/>
                  </a:lnTo>
                  <a:lnTo>
                    <a:pt x="49631" y="171942"/>
                  </a:lnTo>
                  <a:lnTo>
                    <a:pt x="49613" y="171483"/>
                  </a:lnTo>
                  <a:lnTo>
                    <a:pt x="49556" y="170838"/>
                  </a:lnTo>
                  <a:lnTo>
                    <a:pt x="49493" y="170394"/>
                  </a:lnTo>
                  <a:lnTo>
                    <a:pt x="49415" y="169848"/>
                  </a:lnTo>
                  <a:lnTo>
                    <a:pt x="49322" y="169305"/>
                  </a:lnTo>
                  <a:lnTo>
                    <a:pt x="49109" y="168466"/>
                  </a:lnTo>
                  <a:lnTo>
                    <a:pt x="49025" y="168171"/>
                  </a:lnTo>
                  <a:lnTo>
                    <a:pt x="48887" y="167666"/>
                  </a:lnTo>
                  <a:lnTo>
                    <a:pt x="48821" y="167324"/>
                  </a:lnTo>
                  <a:lnTo>
                    <a:pt x="48738" y="166941"/>
                  </a:lnTo>
                  <a:lnTo>
                    <a:pt x="48531" y="166042"/>
                  </a:lnTo>
                  <a:lnTo>
                    <a:pt x="48141" y="164702"/>
                  </a:lnTo>
                  <a:lnTo>
                    <a:pt x="48027" y="164296"/>
                  </a:lnTo>
                  <a:lnTo>
                    <a:pt x="47964" y="164053"/>
                  </a:lnTo>
                  <a:lnTo>
                    <a:pt x="47619" y="162755"/>
                  </a:lnTo>
                  <a:lnTo>
                    <a:pt x="47547" y="162539"/>
                  </a:lnTo>
                  <a:lnTo>
                    <a:pt x="47445" y="162266"/>
                  </a:lnTo>
                  <a:lnTo>
                    <a:pt x="47359" y="162000"/>
                  </a:lnTo>
                  <a:lnTo>
                    <a:pt x="47308" y="161742"/>
                  </a:lnTo>
                  <a:lnTo>
                    <a:pt x="47284" y="161541"/>
                  </a:lnTo>
                  <a:lnTo>
                    <a:pt x="47257" y="161382"/>
                  </a:lnTo>
                  <a:lnTo>
                    <a:pt x="47020" y="160323"/>
                  </a:lnTo>
                  <a:lnTo>
                    <a:pt x="46924" y="159913"/>
                  </a:lnTo>
                  <a:lnTo>
                    <a:pt x="46855" y="159591"/>
                  </a:lnTo>
                  <a:lnTo>
                    <a:pt x="46825" y="159435"/>
                  </a:lnTo>
                  <a:lnTo>
                    <a:pt x="46789" y="159211"/>
                  </a:lnTo>
                  <a:lnTo>
                    <a:pt x="46756" y="158976"/>
                  </a:lnTo>
                  <a:lnTo>
                    <a:pt x="46693" y="158430"/>
                  </a:lnTo>
                  <a:lnTo>
                    <a:pt x="46663" y="158191"/>
                  </a:lnTo>
                  <a:lnTo>
                    <a:pt x="46621" y="157895"/>
                  </a:lnTo>
                  <a:lnTo>
                    <a:pt x="46573" y="157492"/>
                  </a:lnTo>
                  <a:lnTo>
                    <a:pt x="46558" y="157166"/>
                  </a:lnTo>
                  <a:lnTo>
                    <a:pt x="46513" y="156904"/>
                  </a:lnTo>
                  <a:lnTo>
                    <a:pt x="46474" y="156733"/>
                  </a:lnTo>
                  <a:lnTo>
                    <a:pt x="46414" y="156502"/>
                  </a:lnTo>
                  <a:lnTo>
                    <a:pt x="46324" y="156183"/>
                  </a:lnTo>
                  <a:lnTo>
                    <a:pt x="46243" y="155864"/>
                  </a:lnTo>
                  <a:lnTo>
                    <a:pt x="46201" y="155709"/>
                  </a:lnTo>
                  <a:lnTo>
                    <a:pt x="46165" y="155549"/>
                  </a:lnTo>
                  <a:lnTo>
                    <a:pt x="46087" y="155231"/>
                  </a:lnTo>
                  <a:lnTo>
                    <a:pt x="46039" y="155018"/>
                  </a:lnTo>
                  <a:lnTo>
                    <a:pt x="45916" y="154567"/>
                  </a:lnTo>
                  <a:lnTo>
                    <a:pt x="45863" y="154343"/>
                  </a:lnTo>
                  <a:lnTo>
                    <a:pt x="45821" y="154127"/>
                  </a:lnTo>
                  <a:lnTo>
                    <a:pt x="45758" y="153736"/>
                  </a:lnTo>
                  <a:lnTo>
                    <a:pt x="45716" y="153394"/>
                  </a:lnTo>
                  <a:lnTo>
                    <a:pt x="45572" y="151876"/>
                  </a:lnTo>
                  <a:lnTo>
                    <a:pt x="45455" y="150783"/>
                  </a:lnTo>
                  <a:lnTo>
                    <a:pt x="45419" y="150389"/>
                  </a:lnTo>
                  <a:lnTo>
                    <a:pt x="45374" y="149713"/>
                  </a:lnTo>
                  <a:lnTo>
                    <a:pt x="45353" y="149087"/>
                  </a:lnTo>
                  <a:lnTo>
                    <a:pt x="45347" y="148852"/>
                  </a:lnTo>
                  <a:lnTo>
                    <a:pt x="45347" y="148549"/>
                  </a:lnTo>
                  <a:lnTo>
                    <a:pt x="45353" y="148302"/>
                  </a:lnTo>
                  <a:lnTo>
                    <a:pt x="45368" y="147759"/>
                  </a:lnTo>
                  <a:lnTo>
                    <a:pt x="45368" y="147505"/>
                  </a:lnTo>
                  <a:lnTo>
                    <a:pt x="45359" y="147334"/>
                  </a:lnTo>
                  <a:lnTo>
                    <a:pt x="45335" y="147038"/>
                  </a:lnTo>
                  <a:lnTo>
                    <a:pt x="45326" y="146864"/>
                  </a:lnTo>
                  <a:lnTo>
                    <a:pt x="45326" y="146701"/>
                  </a:lnTo>
                  <a:lnTo>
                    <a:pt x="45338" y="146503"/>
                  </a:lnTo>
                  <a:lnTo>
                    <a:pt x="45350" y="146374"/>
                  </a:lnTo>
                  <a:lnTo>
                    <a:pt x="45497" y="145285"/>
                  </a:lnTo>
                  <a:lnTo>
                    <a:pt x="45560" y="144242"/>
                  </a:lnTo>
                  <a:lnTo>
                    <a:pt x="45727" y="143502"/>
                  </a:lnTo>
                  <a:lnTo>
                    <a:pt x="46009" y="142713"/>
                  </a:lnTo>
                  <a:lnTo>
                    <a:pt x="46069" y="142579"/>
                  </a:lnTo>
                  <a:lnTo>
                    <a:pt x="46366" y="141912"/>
                  </a:lnTo>
                  <a:lnTo>
                    <a:pt x="46696" y="141115"/>
                  </a:lnTo>
                  <a:lnTo>
                    <a:pt x="47013" y="139977"/>
                  </a:lnTo>
                  <a:lnTo>
                    <a:pt x="47208" y="139062"/>
                  </a:lnTo>
                  <a:lnTo>
                    <a:pt x="47415" y="138061"/>
                  </a:lnTo>
                  <a:lnTo>
                    <a:pt x="47715" y="136558"/>
                  </a:lnTo>
                  <a:lnTo>
                    <a:pt x="48044" y="135325"/>
                  </a:lnTo>
                  <a:lnTo>
                    <a:pt x="48287" y="134293"/>
                  </a:lnTo>
                  <a:lnTo>
                    <a:pt x="48407" y="133844"/>
                  </a:lnTo>
                  <a:lnTo>
                    <a:pt x="48689" y="132794"/>
                  </a:lnTo>
                  <a:lnTo>
                    <a:pt x="49010" y="131572"/>
                  </a:lnTo>
                  <a:lnTo>
                    <a:pt x="49270" y="130624"/>
                  </a:lnTo>
                  <a:lnTo>
                    <a:pt x="49516" y="129535"/>
                  </a:lnTo>
                  <a:lnTo>
                    <a:pt x="49609" y="128962"/>
                  </a:lnTo>
                  <a:lnTo>
                    <a:pt x="49600" y="128560"/>
                  </a:lnTo>
                  <a:lnTo>
                    <a:pt x="49402" y="128089"/>
                  </a:lnTo>
                  <a:lnTo>
                    <a:pt x="49120" y="127790"/>
                  </a:lnTo>
                  <a:lnTo>
                    <a:pt x="48701" y="127619"/>
                  </a:lnTo>
                  <a:lnTo>
                    <a:pt x="48071" y="127524"/>
                  </a:lnTo>
                  <a:lnTo>
                    <a:pt x="47118" y="127524"/>
                  </a:lnTo>
                  <a:lnTo>
                    <a:pt x="46189" y="127611"/>
                  </a:lnTo>
                  <a:lnTo>
                    <a:pt x="44603" y="127900"/>
                  </a:lnTo>
                  <a:lnTo>
                    <a:pt x="44139" y="127983"/>
                  </a:lnTo>
                  <a:lnTo>
                    <a:pt x="43095" y="128112"/>
                  </a:lnTo>
                  <a:lnTo>
                    <a:pt x="42610" y="128103"/>
                  </a:lnTo>
                  <a:lnTo>
                    <a:pt x="40266" y="128063"/>
                  </a:lnTo>
                  <a:lnTo>
                    <a:pt x="38440" y="127949"/>
                  </a:lnTo>
                  <a:lnTo>
                    <a:pt x="37400" y="127930"/>
                  </a:lnTo>
                  <a:lnTo>
                    <a:pt x="36156" y="127941"/>
                  </a:lnTo>
                  <a:lnTo>
                    <a:pt x="35068" y="127877"/>
                  </a:lnTo>
                  <a:lnTo>
                    <a:pt x="33746" y="127733"/>
                  </a:lnTo>
                  <a:lnTo>
                    <a:pt x="32331" y="127630"/>
                  </a:lnTo>
                  <a:lnTo>
                    <a:pt x="31897" y="127603"/>
                  </a:lnTo>
                  <a:lnTo>
                    <a:pt x="31441" y="127611"/>
                  </a:lnTo>
                  <a:lnTo>
                    <a:pt x="30788" y="127509"/>
                  </a:lnTo>
                  <a:lnTo>
                    <a:pt x="30347" y="127228"/>
                  </a:lnTo>
                  <a:lnTo>
                    <a:pt x="30086" y="126944"/>
                  </a:lnTo>
                  <a:lnTo>
                    <a:pt x="29804" y="126249"/>
                  </a:lnTo>
                  <a:lnTo>
                    <a:pt x="29636" y="125490"/>
                  </a:lnTo>
                  <a:lnTo>
                    <a:pt x="29543" y="124913"/>
                  </a:lnTo>
                  <a:lnTo>
                    <a:pt x="29430" y="124223"/>
                  </a:lnTo>
                  <a:lnTo>
                    <a:pt x="29310" y="123081"/>
                  </a:lnTo>
                  <a:lnTo>
                    <a:pt x="29235" y="121985"/>
                  </a:lnTo>
                  <a:lnTo>
                    <a:pt x="29142" y="120789"/>
                  </a:lnTo>
                  <a:lnTo>
                    <a:pt x="29134" y="119824"/>
                  </a:lnTo>
                  <a:lnTo>
                    <a:pt x="29133" y="119636"/>
                  </a:lnTo>
                  <a:lnTo>
                    <a:pt x="29142" y="118676"/>
                  </a:lnTo>
                  <a:lnTo>
                    <a:pt x="29094" y="118103"/>
                  </a:lnTo>
                  <a:lnTo>
                    <a:pt x="28785" y="117523"/>
                  </a:lnTo>
                  <a:lnTo>
                    <a:pt x="28336" y="117022"/>
                  </a:lnTo>
                  <a:lnTo>
                    <a:pt x="27802" y="116570"/>
                  </a:lnTo>
                  <a:lnTo>
                    <a:pt x="27292" y="116305"/>
                  </a:lnTo>
                  <a:lnTo>
                    <a:pt x="26411" y="115872"/>
                  </a:lnTo>
                  <a:lnTo>
                    <a:pt x="25605" y="115508"/>
                  </a:lnTo>
                  <a:lnTo>
                    <a:pt x="24828" y="115273"/>
                  </a:lnTo>
                  <a:lnTo>
                    <a:pt x="24118" y="115132"/>
                  </a:lnTo>
                  <a:lnTo>
                    <a:pt x="23012" y="115045"/>
                  </a:lnTo>
                  <a:lnTo>
                    <a:pt x="21552" y="115007"/>
                  </a:lnTo>
                  <a:lnTo>
                    <a:pt x="19337" y="115064"/>
                  </a:lnTo>
                  <a:lnTo>
                    <a:pt x="16426" y="115364"/>
                  </a:lnTo>
                  <a:lnTo>
                    <a:pt x="15461" y="115432"/>
                  </a:lnTo>
                  <a:lnTo>
                    <a:pt x="14853" y="115421"/>
                  </a:lnTo>
                  <a:lnTo>
                    <a:pt x="13710" y="115375"/>
                  </a:lnTo>
                  <a:lnTo>
                    <a:pt x="12305" y="115280"/>
                  </a:lnTo>
                  <a:lnTo>
                    <a:pt x="10713" y="115231"/>
                  </a:lnTo>
                  <a:lnTo>
                    <a:pt x="8923" y="115250"/>
                  </a:lnTo>
                  <a:lnTo>
                    <a:pt x="7856" y="115280"/>
                  </a:lnTo>
                  <a:lnTo>
                    <a:pt x="6235" y="115212"/>
                  </a:lnTo>
                  <a:lnTo>
                    <a:pt x="5819" y="115227"/>
                  </a:lnTo>
                  <a:lnTo>
                    <a:pt x="5383" y="115243"/>
                  </a:lnTo>
                  <a:lnTo>
                    <a:pt x="4595" y="115155"/>
                  </a:lnTo>
                  <a:lnTo>
                    <a:pt x="3866" y="114818"/>
                  </a:lnTo>
                  <a:lnTo>
                    <a:pt x="3546" y="114529"/>
                  </a:lnTo>
                  <a:lnTo>
                    <a:pt x="3219" y="114237"/>
                  </a:lnTo>
                  <a:lnTo>
                    <a:pt x="2905" y="113872"/>
                  </a:lnTo>
                  <a:lnTo>
                    <a:pt x="2620" y="113531"/>
                  </a:lnTo>
                  <a:lnTo>
                    <a:pt x="2339" y="113130"/>
                  </a:lnTo>
                  <a:lnTo>
                    <a:pt x="2116" y="112807"/>
                  </a:lnTo>
                  <a:lnTo>
                    <a:pt x="1711" y="112075"/>
                  </a:lnTo>
                  <a:lnTo>
                    <a:pt x="1367" y="111323"/>
                  </a:lnTo>
                  <a:lnTo>
                    <a:pt x="1058" y="110572"/>
                  </a:lnTo>
                  <a:lnTo>
                    <a:pt x="740" y="109901"/>
                  </a:lnTo>
                  <a:lnTo>
                    <a:pt x="338" y="109225"/>
                  </a:lnTo>
                  <a:lnTo>
                    <a:pt x="355" y="108559"/>
                  </a:lnTo>
                  <a:lnTo>
                    <a:pt x="57" y="108125"/>
                  </a:lnTo>
                  <a:lnTo>
                    <a:pt x="78" y="107563"/>
                  </a:lnTo>
                  <a:lnTo>
                    <a:pt x="276" y="106903"/>
                  </a:lnTo>
                  <a:lnTo>
                    <a:pt x="686" y="106228"/>
                  </a:lnTo>
                  <a:lnTo>
                    <a:pt x="1118" y="105610"/>
                  </a:lnTo>
                  <a:lnTo>
                    <a:pt x="1678" y="104904"/>
                  </a:lnTo>
                  <a:lnTo>
                    <a:pt x="2092" y="104445"/>
                  </a:lnTo>
                  <a:lnTo>
                    <a:pt x="2674" y="104039"/>
                  </a:lnTo>
                  <a:lnTo>
                    <a:pt x="3177" y="103826"/>
                  </a:lnTo>
                  <a:lnTo>
                    <a:pt x="3974" y="103667"/>
                  </a:lnTo>
                  <a:lnTo>
                    <a:pt x="4277" y="103648"/>
                  </a:lnTo>
                  <a:lnTo>
                    <a:pt x="4769" y="103618"/>
                  </a:lnTo>
                  <a:lnTo>
                    <a:pt x="5302" y="103618"/>
                  </a:lnTo>
                  <a:lnTo>
                    <a:pt x="6100" y="103701"/>
                  </a:lnTo>
                  <a:lnTo>
                    <a:pt x="6751" y="103828"/>
                  </a:lnTo>
                  <a:lnTo>
                    <a:pt x="7074" y="103891"/>
                  </a:lnTo>
                  <a:lnTo>
                    <a:pt x="7934" y="104221"/>
                  </a:lnTo>
                  <a:lnTo>
                    <a:pt x="8797" y="104672"/>
                  </a:lnTo>
                  <a:lnTo>
                    <a:pt x="9574" y="105158"/>
                  </a:lnTo>
                  <a:lnTo>
                    <a:pt x="10632" y="105807"/>
                  </a:lnTo>
                  <a:lnTo>
                    <a:pt x="11298" y="106194"/>
                  </a:lnTo>
                  <a:lnTo>
                    <a:pt x="11999" y="106531"/>
                  </a:lnTo>
                  <a:lnTo>
                    <a:pt x="12694" y="106850"/>
                  </a:lnTo>
                  <a:lnTo>
                    <a:pt x="13471" y="107173"/>
                  </a:lnTo>
                  <a:lnTo>
                    <a:pt x="13920" y="107423"/>
                  </a:lnTo>
                  <a:lnTo>
                    <a:pt x="14370" y="107761"/>
                  </a:lnTo>
                  <a:lnTo>
                    <a:pt x="14987" y="107958"/>
                  </a:lnTo>
                  <a:lnTo>
                    <a:pt x="15482" y="108053"/>
                  </a:lnTo>
                  <a:lnTo>
                    <a:pt x="15980" y="108034"/>
                  </a:lnTo>
                  <a:lnTo>
                    <a:pt x="16459" y="107962"/>
                  </a:lnTo>
                  <a:lnTo>
                    <a:pt x="17041" y="107859"/>
                  </a:lnTo>
                  <a:lnTo>
                    <a:pt x="17667" y="107662"/>
                  </a:lnTo>
                  <a:lnTo>
                    <a:pt x="18306" y="107446"/>
                  </a:lnTo>
                  <a:lnTo>
                    <a:pt x="19043" y="107142"/>
                  </a:lnTo>
                  <a:lnTo>
                    <a:pt x="19915" y="106676"/>
                  </a:lnTo>
                  <a:lnTo>
                    <a:pt x="20833" y="106167"/>
                  </a:lnTo>
                  <a:lnTo>
                    <a:pt x="21612" y="105754"/>
                  </a:lnTo>
                  <a:lnTo>
                    <a:pt x="22388" y="105264"/>
                  </a:lnTo>
                  <a:lnTo>
                    <a:pt x="23033" y="104786"/>
                  </a:lnTo>
                  <a:lnTo>
                    <a:pt x="23764" y="104228"/>
                  </a:lnTo>
                  <a:lnTo>
                    <a:pt x="24484" y="103693"/>
                  </a:lnTo>
                  <a:lnTo>
                    <a:pt x="24972" y="103272"/>
                  </a:lnTo>
                  <a:lnTo>
                    <a:pt x="25206" y="102578"/>
                  </a:lnTo>
                  <a:lnTo>
                    <a:pt x="25317" y="101759"/>
                  </a:lnTo>
                  <a:lnTo>
                    <a:pt x="25281" y="100913"/>
                  </a:lnTo>
                  <a:lnTo>
                    <a:pt x="25113" y="100313"/>
                  </a:lnTo>
                  <a:lnTo>
                    <a:pt x="24720" y="99759"/>
                  </a:lnTo>
                  <a:lnTo>
                    <a:pt x="24016" y="99065"/>
                  </a:lnTo>
                  <a:lnTo>
                    <a:pt x="22679" y="97832"/>
                  </a:lnTo>
                  <a:lnTo>
                    <a:pt x="21636" y="96853"/>
                  </a:lnTo>
                  <a:lnTo>
                    <a:pt x="20428" y="95753"/>
                  </a:lnTo>
                  <a:lnTo>
                    <a:pt x="18198" y="93784"/>
                  </a:lnTo>
                  <a:lnTo>
                    <a:pt x="16888" y="92805"/>
                  </a:lnTo>
                  <a:lnTo>
                    <a:pt x="15755" y="91902"/>
                  </a:lnTo>
                  <a:lnTo>
                    <a:pt x="14820" y="91178"/>
                  </a:lnTo>
                  <a:lnTo>
                    <a:pt x="14523" y="90882"/>
                  </a:lnTo>
                  <a:lnTo>
                    <a:pt x="14199" y="90559"/>
                  </a:lnTo>
                  <a:lnTo>
                    <a:pt x="13375" y="89558"/>
                  </a:lnTo>
                  <a:lnTo>
                    <a:pt x="12643" y="88769"/>
                  </a:lnTo>
                  <a:lnTo>
                    <a:pt x="11840" y="88002"/>
                  </a:lnTo>
                  <a:lnTo>
                    <a:pt x="10902" y="87080"/>
                  </a:lnTo>
                  <a:lnTo>
                    <a:pt x="10341" y="86515"/>
                  </a:lnTo>
                  <a:lnTo>
                    <a:pt x="9628" y="85961"/>
                  </a:lnTo>
                  <a:lnTo>
                    <a:pt x="8384" y="85077"/>
                  </a:lnTo>
                  <a:lnTo>
                    <a:pt x="6534" y="83621"/>
                  </a:lnTo>
                  <a:lnTo>
                    <a:pt x="5719" y="83067"/>
                  </a:lnTo>
                  <a:lnTo>
                    <a:pt x="4972" y="82585"/>
                  </a:lnTo>
                  <a:lnTo>
                    <a:pt x="4184" y="82259"/>
                  </a:lnTo>
                  <a:lnTo>
                    <a:pt x="3201" y="81800"/>
                  </a:lnTo>
                  <a:lnTo>
                    <a:pt x="2284" y="81291"/>
                  </a:lnTo>
                  <a:lnTo>
                    <a:pt x="1693" y="80756"/>
                  </a:lnTo>
                  <a:lnTo>
                    <a:pt x="1282" y="80229"/>
                  </a:lnTo>
                  <a:lnTo>
                    <a:pt x="869" y="79618"/>
                  </a:lnTo>
                  <a:lnTo>
                    <a:pt x="392" y="78886"/>
                  </a:lnTo>
                  <a:lnTo>
                    <a:pt x="149" y="78340"/>
                  </a:lnTo>
                  <a:lnTo>
                    <a:pt x="0" y="77767"/>
                  </a:lnTo>
                  <a:lnTo>
                    <a:pt x="38" y="77232"/>
                  </a:lnTo>
                  <a:lnTo>
                    <a:pt x="179" y="76838"/>
                  </a:lnTo>
                  <a:lnTo>
                    <a:pt x="374" y="76614"/>
                  </a:lnTo>
                  <a:lnTo>
                    <a:pt x="728" y="76401"/>
                  </a:lnTo>
                  <a:lnTo>
                    <a:pt x="1375" y="76325"/>
                  </a:lnTo>
                  <a:lnTo>
                    <a:pt x="1984" y="76261"/>
                  </a:lnTo>
                  <a:lnTo>
                    <a:pt x="2676" y="76204"/>
                  </a:lnTo>
                  <a:lnTo>
                    <a:pt x="3360" y="76216"/>
                  </a:lnTo>
                  <a:lnTo>
                    <a:pt x="4268" y="76307"/>
                  </a:lnTo>
                  <a:lnTo>
                    <a:pt x="4876" y="76470"/>
                  </a:lnTo>
                  <a:lnTo>
                    <a:pt x="5410" y="76693"/>
                  </a:lnTo>
                  <a:lnTo>
                    <a:pt x="5971" y="76948"/>
                  </a:lnTo>
                  <a:lnTo>
                    <a:pt x="6477" y="77080"/>
                  </a:lnTo>
                  <a:lnTo>
                    <a:pt x="6804" y="77023"/>
                  </a:lnTo>
                  <a:lnTo>
                    <a:pt x="7161" y="76845"/>
                  </a:lnTo>
                  <a:lnTo>
                    <a:pt x="7412" y="76545"/>
                  </a:lnTo>
                  <a:lnTo>
                    <a:pt x="7667" y="76140"/>
                  </a:lnTo>
                  <a:lnTo>
                    <a:pt x="7901" y="75445"/>
                  </a:lnTo>
                  <a:lnTo>
                    <a:pt x="8055" y="75092"/>
                  </a:lnTo>
                  <a:lnTo>
                    <a:pt x="8333" y="74455"/>
                  </a:lnTo>
                  <a:lnTo>
                    <a:pt x="8842" y="73366"/>
                  </a:lnTo>
                  <a:lnTo>
                    <a:pt x="9388" y="72593"/>
                  </a:lnTo>
                  <a:lnTo>
                    <a:pt x="10071" y="72073"/>
                  </a:lnTo>
                  <a:lnTo>
                    <a:pt x="10773" y="71769"/>
                  </a:lnTo>
                  <a:lnTo>
                    <a:pt x="11738" y="71614"/>
                  </a:lnTo>
                  <a:lnTo>
                    <a:pt x="12301" y="71663"/>
                  </a:lnTo>
                  <a:lnTo>
                    <a:pt x="13039" y="71898"/>
                  </a:lnTo>
                  <a:lnTo>
                    <a:pt x="13722" y="72464"/>
                  </a:lnTo>
                  <a:lnTo>
                    <a:pt x="14193" y="73124"/>
                  </a:lnTo>
                  <a:lnTo>
                    <a:pt x="14421" y="74008"/>
                  </a:lnTo>
                  <a:lnTo>
                    <a:pt x="14529" y="75130"/>
                  </a:lnTo>
                  <a:lnTo>
                    <a:pt x="14610" y="76606"/>
                  </a:lnTo>
                  <a:lnTo>
                    <a:pt x="14637" y="77627"/>
                  </a:lnTo>
                  <a:lnTo>
                    <a:pt x="14703" y="78469"/>
                  </a:lnTo>
                  <a:lnTo>
                    <a:pt x="14873" y="79262"/>
                  </a:lnTo>
                  <a:lnTo>
                    <a:pt x="15173" y="79808"/>
                  </a:lnTo>
                  <a:lnTo>
                    <a:pt x="15539" y="80210"/>
                  </a:lnTo>
                  <a:lnTo>
                    <a:pt x="16012" y="80449"/>
                  </a:lnTo>
                  <a:lnTo>
                    <a:pt x="16711" y="80559"/>
                  </a:lnTo>
                  <a:lnTo>
                    <a:pt x="17403" y="80430"/>
                  </a:lnTo>
                  <a:lnTo>
                    <a:pt x="18222" y="80013"/>
                  </a:lnTo>
                  <a:lnTo>
                    <a:pt x="19208" y="79228"/>
                  </a:lnTo>
                  <a:lnTo>
                    <a:pt x="20356" y="78233"/>
                  </a:lnTo>
                  <a:lnTo>
                    <a:pt x="21684" y="77240"/>
                  </a:lnTo>
                  <a:lnTo>
                    <a:pt x="23279" y="76234"/>
                  </a:lnTo>
                  <a:lnTo>
                    <a:pt x="24325" y="75396"/>
                  </a:lnTo>
                  <a:lnTo>
                    <a:pt x="25362" y="74417"/>
                  </a:lnTo>
                  <a:lnTo>
                    <a:pt x="25793" y="74034"/>
                  </a:lnTo>
                  <a:lnTo>
                    <a:pt x="26411" y="73761"/>
                  </a:lnTo>
                  <a:lnTo>
                    <a:pt x="27001" y="73632"/>
                  </a:lnTo>
                  <a:lnTo>
                    <a:pt x="27760" y="73567"/>
                  </a:lnTo>
                  <a:lnTo>
                    <a:pt x="28533" y="73567"/>
                  </a:lnTo>
                  <a:lnTo>
                    <a:pt x="29334" y="73662"/>
                  </a:lnTo>
                  <a:lnTo>
                    <a:pt x="30005" y="73844"/>
                  </a:lnTo>
                  <a:lnTo>
                    <a:pt x="30724" y="74182"/>
                  </a:lnTo>
                  <a:lnTo>
                    <a:pt x="31108" y="74656"/>
                  </a:lnTo>
                  <a:lnTo>
                    <a:pt x="31252" y="75293"/>
                  </a:lnTo>
                  <a:lnTo>
                    <a:pt x="31108" y="75878"/>
                  </a:lnTo>
                  <a:lnTo>
                    <a:pt x="30715" y="76507"/>
                  </a:lnTo>
                  <a:lnTo>
                    <a:pt x="30260" y="77092"/>
                  </a:lnTo>
                  <a:lnTo>
                    <a:pt x="29768" y="77604"/>
                  </a:lnTo>
                  <a:lnTo>
                    <a:pt x="28950" y="78142"/>
                  </a:lnTo>
                  <a:lnTo>
                    <a:pt x="28230" y="78609"/>
                  </a:lnTo>
                  <a:lnTo>
                    <a:pt x="27538" y="79155"/>
                  </a:lnTo>
                  <a:lnTo>
                    <a:pt x="26675" y="79869"/>
                  </a:lnTo>
                  <a:lnTo>
                    <a:pt x="25536" y="80642"/>
                  </a:lnTo>
                  <a:lnTo>
                    <a:pt x="24648" y="81101"/>
                  </a:lnTo>
                  <a:lnTo>
                    <a:pt x="23956" y="81394"/>
                  </a:lnTo>
                  <a:lnTo>
                    <a:pt x="23419" y="81712"/>
                  </a:lnTo>
                  <a:lnTo>
                    <a:pt x="22919" y="82190"/>
                  </a:lnTo>
                  <a:lnTo>
                    <a:pt x="22283" y="83165"/>
                  </a:lnTo>
                  <a:lnTo>
                    <a:pt x="21945" y="83886"/>
                  </a:lnTo>
                  <a:lnTo>
                    <a:pt x="21726" y="84891"/>
                  </a:lnTo>
                  <a:lnTo>
                    <a:pt x="21600" y="86048"/>
                  </a:lnTo>
                  <a:lnTo>
                    <a:pt x="21543" y="87035"/>
                  </a:lnTo>
                  <a:lnTo>
                    <a:pt x="21507" y="88199"/>
                  </a:lnTo>
                  <a:lnTo>
                    <a:pt x="21582" y="88928"/>
                  </a:lnTo>
                  <a:lnTo>
                    <a:pt x="21762" y="89687"/>
                  </a:lnTo>
                  <a:lnTo>
                    <a:pt x="22146" y="90362"/>
                  </a:lnTo>
                  <a:lnTo>
                    <a:pt x="22625" y="90874"/>
                  </a:lnTo>
                  <a:lnTo>
                    <a:pt x="23165" y="91219"/>
                  </a:lnTo>
                  <a:lnTo>
                    <a:pt x="23599" y="91322"/>
                  </a:lnTo>
                  <a:lnTo>
                    <a:pt x="24364" y="91219"/>
                  </a:lnTo>
                  <a:lnTo>
                    <a:pt x="25293" y="90874"/>
                  </a:lnTo>
                  <a:lnTo>
                    <a:pt x="26276" y="90407"/>
                  </a:lnTo>
                  <a:lnTo>
                    <a:pt x="27760" y="89679"/>
                  </a:lnTo>
                  <a:lnTo>
                    <a:pt x="29274" y="88867"/>
                  </a:lnTo>
                  <a:lnTo>
                    <a:pt x="30739" y="88029"/>
                  </a:lnTo>
                  <a:lnTo>
                    <a:pt x="31950" y="87308"/>
                  </a:lnTo>
                  <a:lnTo>
                    <a:pt x="32769" y="86633"/>
                  </a:lnTo>
                  <a:lnTo>
                    <a:pt x="33350" y="86010"/>
                  </a:lnTo>
                  <a:lnTo>
                    <a:pt x="33824" y="85297"/>
                  </a:lnTo>
                  <a:lnTo>
                    <a:pt x="34364" y="84641"/>
                  </a:lnTo>
                  <a:lnTo>
                    <a:pt x="34990" y="84239"/>
                  </a:lnTo>
                  <a:lnTo>
                    <a:pt x="35673" y="84068"/>
                  </a:lnTo>
                  <a:lnTo>
                    <a:pt x="36411" y="84030"/>
                  </a:lnTo>
                  <a:lnTo>
                    <a:pt x="37814" y="84258"/>
                  </a:lnTo>
                  <a:lnTo>
                    <a:pt x="39270" y="84489"/>
                  </a:lnTo>
                  <a:lnTo>
                    <a:pt x="40907" y="84872"/>
                  </a:lnTo>
                  <a:lnTo>
                    <a:pt x="42391" y="85290"/>
                  </a:lnTo>
                  <a:lnTo>
                    <a:pt x="43239" y="85692"/>
                  </a:lnTo>
                  <a:lnTo>
                    <a:pt x="44240" y="86249"/>
                  </a:lnTo>
                  <a:lnTo>
                    <a:pt x="44876" y="86678"/>
                  </a:lnTo>
                  <a:lnTo>
                    <a:pt x="45718" y="87395"/>
                  </a:lnTo>
                  <a:lnTo>
                    <a:pt x="46582" y="88173"/>
                  </a:lnTo>
                  <a:lnTo>
                    <a:pt x="46884" y="88583"/>
                  </a:lnTo>
                  <a:lnTo>
                    <a:pt x="47310" y="89451"/>
                  </a:lnTo>
                  <a:lnTo>
                    <a:pt x="47538" y="90153"/>
                  </a:lnTo>
                  <a:lnTo>
                    <a:pt x="47793" y="91394"/>
                  </a:lnTo>
                  <a:lnTo>
                    <a:pt x="48074" y="93025"/>
                  </a:lnTo>
                  <a:lnTo>
                    <a:pt x="48236" y="94440"/>
                  </a:lnTo>
                  <a:lnTo>
                    <a:pt x="48428" y="95836"/>
                  </a:lnTo>
                  <a:lnTo>
                    <a:pt x="48656" y="96557"/>
                  </a:lnTo>
                  <a:lnTo>
                    <a:pt x="48947" y="97077"/>
                  </a:lnTo>
                  <a:lnTo>
                    <a:pt x="49375" y="97532"/>
                  </a:lnTo>
                  <a:lnTo>
                    <a:pt x="50074" y="98082"/>
                  </a:lnTo>
                  <a:lnTo>
                    <a:pt x="51249" y="98985"/>
                  </a:lnTo>
                  <a:lnTo>
                    <a:pt x="52496" y="99611"/>
                  </a:lnTo>
                  <a:lnTo>
                    <a:pt x="53962" y="100169"/>
                  </a:lnTo>
                  <a:lnTo>
                    <a:pt x="55499" y="100488"/>
                  </a:lnTo>
                  <a:lnTo>
                    <a:pt x="56093" y="100541"/>
                  </a:lnTo>
                  <a:lnTo>
                    <a:pt x="56605" y="100601"/>
                  </a:lnTo>
                  <a:lnTo>
                    <a:pt x="57283" y="100723"/>
                  </a:lnTo>
                  <a:lnTo>
                    <a:pt x="58296" y="101053"/>
                  </a:lnTo>
                  <a:lnTo>
                    <a:pt x="59225" y="101390"/>
                  </a:lnTo>
                  <a:lnTo>
                    <a:pt x="60175" y="101660"/>
                  </a:lnTo>
                  <a:lnTo>
                    <a:pt x="60589" y="101652"/>
                  </a:lnTo>
                  <a:lnTo>
                    <a:pt x="61135" y="101531"/>
                  </a:lnTo>
                  <a:lnTo>
                    <a:pt x="62121" y="101197"/>
                  </a:lnTo>
                  <a:lnTo>
                    <a:pt x="63137" y="100609"/>
                  </a:lnTo>
                  <a:lnTo>
                    <a:pt x="64222" y="99892"/>
                  </a:lnTo>
                  <a:lnTo>
                    <a:pt x="65029" y="99129"/>
                  </a:lnTo>
                  <a:lnTo>
                    <a:pt x="65385" y="98644"/>
                  </a:lnTo>
                  <a:lnTo>
                    <a:pt x="65466" y="98207"/>
                  </a:lnTo>
                  <a:lnTo>
                    <a:pt x="65361" y="97710"/>
                  </a:lnTo>
                  <a:lnTo>
                    <a:pt x="65136" y="97210"/>
                  </a:lnTo>
                  <a:lnTo>
                    <a:pt x="64747" y="96720"/>
                  </a:lnTo>
                  <a:lnTo>
                    <a:pt x="64406" y="96339"/>
                  </a:lnTo>
                  <a:lnTo>
                    <a:pt x="63902" y="95776"/>
                  </a:lnTo>
                  <a:lnTo>
                    <a:pt x="62517" y="94095"/>
                  </a:lnTo>
                  <a:lnTo>
                    <a:pt x="61132" y="92623"/>
                  </a:lnTo>
                  <a:lnTo>
                    <a:pt x="60307" y="91728"/>
                  </a:lnTo>
                  <a:lnTo>
                    <a:pt x="59381" y="90847"/>
                  </a:lnTo>
                  <a:lnTo>
                    <a:pt x="58692" y="90282"/>
                  </a:lnTo>
                  <a:lnTo>
                    <a:pt x="58251" y="89846"/>
                  </a:lnTo>
                  <a:lnTo>
                    <a:pt x="57867" y="89227"/>
                  </a:lnTo>
                  <a:lnTo>
                    <a:pt x="57717" y="88677"/>
                  </a:lnTo>
                  <a:lnTo>
                    <a:pt x="57747" y="88146"/>
                  </a:lnTo>
                  <a:lnTo>
                    <a:pt x="57867" y="87869"/>
                  </a:lnTo>
                  <a:lnTo>
                    <a:pt x="57954" y="87657"/>
                  </a:lnTo>
                  <a:lnTo>
                    <a:pt x="58500" y="87061"/>
                  </a:lnTo>
                  <a:lnTo>
                    <a:pt x="59150" y="86610"/>
                  </a:lnTo>
                  <a:lnTo>
                    <a:pt x="60067" y="86113"/>
                  </a:lnTo>
                  <a:lnTo>
                    <a:pt x="61378" y="85476"/>
                  </a:lnTo>
                  <a:lnTo>
                    <a:pt x="62894" y="84721"/>
                  </a:lnTo>
                  <a:lnTo>
                    <a:pt x="63728" y="84197"/>
                  </a:lnTo>
                  <a:lnTo>
                    <a:pt x="64366" y="83670"/>
                  </a:lnTo>
                  <a:lnTo>
                    <a:pt x="64756" y="83222"/>
                  </a:lnTo>
                  <a:lnTo>
                    <a:pt x="64924" y="82680"/>
                  </a:lnTo>
                  <a:lnTo>
                    <a:pt x="64924" y="82209"/>
                  </a:lnTo>
                  <a:lnTo>
                    <a:pt x="64756" y="81739"/>
                  </a:lnTo>
                  <a:lnTo>
                    <a:pt x="64459" y="81268"/>
                  </a:lnTo>
                  <a:lnTo>
                    <a:pt x="64078" y="80969"/>
                  </a:lnTo>
                  <a:lnTo>
                    <a:pt x="63533" y="80665"/>
                  </a:lnTo>
                  <a:lnTo>
                    <a:pt x="62762" y="80487"/>
                  </a:lnTo>
                  <a:lnTo>
                    <a:pt x="61809" y="80297"/>
                  </a:lnTo>
                  <a:lnTo>
                    <a:pt x="60727" y="80054"/>
                  </a:lnTo>
                  <a:lnTo>
                    <a:pt x="58818" y="79269"/>
                  </a:lnTo>
                  <a:lnTo>
                    <a:pt x="57858" y="78822"/>
                  </a:lnTo>
                  <a:lnTo>
                    <a:pt x="57019" y="78347"/>
                  </a:lnTo>
                  <a:lnTo>
                    <a:pt x="56357" y="77991"/>
                  </a:lnTo>
                  <a:lnTo>
                    <a:pt x="55289" y="77547"/>
                  </a:lnTo>
                  <a:lnTo>
                    <a:pt x="54840" y="77122"/>
                  </a:lnTo>
                  <a:lnTo>
                    <a:pt x="54540" y="76367"/>
                  </a:lnTo>
                  <a:lnTo>
                    <a:pt x="54441" y="75263"/>
                  </a:lnTo>
                  <a:lnTo>
                    <a:pt x="54639" y="74508"/>
                  </a:lnTo>
                  <a:lnTo>
                    <a:pt x="55241" y="73503"/>
                  </a:lnTo>
                  <a:lnTo>
                    <a:pt x="55766" y="72828"/>
                  </a:lnTo>
                  <a:lnTo>
                    <a:pt x="55994" y="72274"/>
                  </a:lnTo>
                  <a:lnTo>
                    <a:pt x="55919" y="71724"/>
                  </a:lnTo>
                  <a:lnTo>
                    <a:pt x="55793" y="71246"/>
                  </a:lnTo>
                  <a:lnTo>
                    <a:pt x="55418" y="70665"/>
                  </a:lnTo>
                  <a:lnTo>
                    <a:pt x="55041" y="70366"/>
                  </a:lnTo>
                  <a:lnTo>
                    <a:pt x="54441" y="70089"/>
                  </a:lnTo>
                  <a:lnTo>
                    <a:pt x="53314" y="69812"/>
                  </a:lnTo>
                  <a:lnTo>
                    <a:pt x="52112" y="69539"/>
                  </a:lnTo>
                  <a:lnTo>
                    <a:pt x="50736" y="69083"/>
                  </a:lnTo>
                  <a:lnTo>
                    <a:pt x="49609" y="68583"/>
                  </a:lnTo>
                  <a:lnTo>
                    <a:pt x="48533" y="68055"/>
                  </a:lnTo>
                  <a:lnTo>
                    <a:pt x="47583" y="67501"/>
                  </a:lnTo>
                  <a:lnTo>
                    <a:pt x="46755" y="66974"/>
                  </a:lnTo>
                  <a:lnTo>
                    <a:pt x="45478" y="66295"/>
                  </a:lnTo>
                  <a:lnTo>
                    <a:pt x="44879" y="65969"/>
                  </a:lnTo>
                  <a:lnTo>
                    <a:pt x="44504" y="65517"/>
                  </a:lnTo>
                  <a:lnTo>
                    <a:pt x="44153" y="64967"/>
                  </a:lnTo>
                  <a:lnTo>
                    <a:pt x="43902" y="64414"/>
                  </a:lnTo>
                  <a:lnTo>
                    <a:pt x="43752" y="63511"/>
                  </a:lnTo>
                  <a:lnTo>
                    <a:pt x="43728" y="62581"/>
                  </a:lnTo>
                  <a:lnTo>
                    <a:pt x="43827" y="61022"/>
                  </a:lnTo>
                  <a:lnTo>
                    <a:pt x="43853" y="59493"/>
                  </a:lnTo>
                  <a:lnTo>
                    <a:pt x="43979" y="58640"/>
                  </a:lnTo>
                  <a:lnTo>
                    <a:pt x="44255" y="58113"/>
                  </a:lnTo>
                  <a:lnTo>
                    <a:pt x="44603" y="57862"/>
                  </a:lnTo>
                  <a:lnTo>
                    <a:pt x="45205" y="57760"/>
                  </a:lnTo>
                  <a:lnTo>
                    <a:pt x="45880" y="57737"/>
                  </a:lnTo>
                  <a:lnTo>
                    <a:pt x="46758" y="57862"/>
                  </a:lnTo>
                  <a:lnTo>
                    <a:pt x="49060" y="58716"/>
                  </a:lnTo>
                  <a:lnTo>
                    <a:pt x="50385" y="59217"/>
                  </a:lnTo>
                  <a:lnTo>
                    <a:pt x="51689" y="59569"/>
                  </a:lnTo>
                  <a:lnTo>
                    <a:pt x="52915" y="59770"/>
                  </a:lnTo>
                  <a:lnTo>
                    <a:pt x="53766" y="59869"/>
                  </a:lnTo>
                  <a:lnTo>
                    <a:pt x="55517" y="60047"/>
                  </a:lnTo>
                  <a:lnTo>
                    <a:pt x="56093" y="60063"/>
                  </a:lnTo>
                  <a:lnTo>
                    <a:pt x="56839" y="60241"/>
                  </a:lnTo>
                  <a:lnTo>
                    <a:pt x="57828" y="60525"/>
                  </a:lnTo>
                  <a:lnTo>
                    <a:pt x="58796" y="60711"/>
                  </a:lnTo>
                  <a:lnTo>
                    <a:pt x="59624" y="60757"/>
                  </a:lnTo>
                  <a:lnTo>
                    <a:pt x="60310" y="60681"/>
                  </a:lnTo>
                  <a:lnTo>
                    <a:pt x="60754" y="60396"/>
                  </a:lnTo>
                  <a:lnTo>
                    <a:pt x="61006" y="59971"/>
                  </a:lnTo>
                  <a:lnTo>
                    <a:pt x="61093" y="59391"/>
                  </a:lnTo>
                  <a:lnTo>
                    <a:pt x="60973" y="58564"/>
                  </a:lnTo>
                  <a:lnTo>
                    <a:pt x="60712" y="57897"/>
                  </a:lnTo>
                  <a:lnTo>
                    <a:pt x="60232" y="57077"/>
                  </a:lnTo>
                  <a:lnTo>
                    <a:pt x="59525" y="56095"/>
                  </a:lnTo>
                  <a:lnTo>
                    <a:pt x="58721" y="55124"/>
                  </a:lnTo>
                  <a:lnTo>
                    <a:pt x="57612" y="53879"/>
                  </a:lnTo>
                  <a:lnTo>
                    <a:pt x="56554" y="52559"/>
                  </a:lnTo>
                  <a:lnTo>
                    <a:pt x="56092" y="51956"/>
                  </a:lnTo>
                  <a:lnTo>
                    <a:pt x="55550" y="51254"/>
                  </a:lnTo>
                  <a:lnTo>
                    <a:pt x="54836" y="50253"/>
                  </a:lnTo>
                  <a:lnTo>
                    <a:pt x="54264" y="49479"/>
                  </a:lnTo>
                  <a:lnTo>
                    <a:pt x="53808" y="48675"/>
                  </a:lnTo>
                  <a:lnTo>
                    <a:pt x="53008" y="47014"/>
                  </a:lnTo>
                  <a:lnTo>
                    <a:pt x="52181" y="45667"/>
                  </a:lnTo>
                  <a:lnTo>
                    <a:pt x="51380" y="44548"/>
                  </a:lnTo>
                  <a:lnTo>
                    <a:pt x="50751" y="43861"/>
                  </a:lnTo>
                  <a:lnTo>
                    <a:pt x="49867" y="42860"/>
                  </a:lnTo>
                  <a:lnTo>
                    <a:pt x="48611" y="41483"/>
                  </a:lnTo>
                  <a:lnTo>
                    <a:pt x="47238" y="40080"/>
                  </a:lnTo>
                  <a:lnTo>
                    <a:pt x="46266" y="39048"/>
                  </a:lnTo>
                  <a:lnTo>
                    <a:pt x="45124" y="37990"/>
                  </a:lnTo>
                  <a:lnTo>
                    <a:pt x="44297" y="37386"/>
                  </a:lnTo>
                  <a:lnTo>
                    <a:pt x="43269" y="36670"/>
                  </a:lnTo>
                  <a:lnTo>
                    <a:pt x="42385" y="36070"/>
                  </a:lnTo>
                  <a:lnTo>
                    <a:pt x="41899" y="35437"/>
                  </a:lnTo>
                  <a:lnTo>
                    <a:pt x="41554" y="34781"/>
                  </a:lnTo>
                  <a:lnTo>
                    <a:pt x="41413" y="34147"/>
                  </a:lnTo>
                  <a:lnTo>
                    <a:pt x="41470" y="33688"/>
                  </a:lnTo>
                  <a:lnTo>
                    <a:pt x="41725" y="33373"/>
                  </a:lnTo>
                  <a:lnTo>
                    <a:pt x="42184" y="33119"/>
                  </a:lnTo>
                  <a:lnTo>
                    <a:pt x="42726" y="33062"/>
                  </a:lnTo>
                  <a:lnTo>
                    <a:pt x="43041" y="33089"/>
                  </a:lnTo>
                  <a:lnTo>
                    <a:pt x="43955" y="33089"/>
                  </a:lnTo>
                  <a:lnTo>
                    <a:pt x="46038" y="33347"/>
                  </a:lnTo>
                  <a:lnTo>
                    <a:pt x="48296" y="33662"/>
                  </a:lnTo>
                  <a:lnTo>
                    <a:pt x="50667" y="34121"/>
                  </a:lnTo>
                  <a:lnTo>
                    <a:pt x="52636" y="34580"/>
                  </a:lnTo>
                  <a:lnTo>
                    <a:pt x="53026" y="34659"/>
                  </a:lnTo>
                  <a:lnTo>
                    <a:pt x="54438" y="34951"/>
                  </a:lnTo>
                  <a:lnTo>
                    <a:pt x="55781" y="35297"/>
                  </a:lnTo>
                  <a:lnTo>
                    <a:pt x="57467" y="35828"/>
                  </a:lnTo>
                  <a:lnTo>
                    <a:pt x="57768" y="35922"/>
                  </a:lnTo>
                  <a:lnTo>
                    <a:pt x="58346" y="36013"/>
                  </a:lnTo>
                  <a:lnTo>
                    <a:pt x="59117" y="36108"/>
                  </a:lnTo>
                  <a:lnTo>
                    <a:pt x="59842" y="36283"/>
                  </a:lnTo>
                  <a:lnTo>
                    <a:pt x="60811" y="36579"/>
                  </a:lnTo>
                  <a:lnTo>
                    <a:pt x="61527" y="36829"/>
                  </a:lnTo>
                  <a:lnTo>
                    <a:pt x="62261" y="37151"/>
                  </a:lnTo>
                  <a:lnTo>
                    <a:pt x="62991" y="37518"/>
                  </a:lnTo>
                  <a:lnTo>
                    <a:pt x="63182" y="37614"/>
                  </a:lnTo>
                  <a:lnTo>
                    <a:pt x="63793" y="37937"/>
                  </a:lnTo>
                  <a:lnTo>
                    <a:pt x="64372" y="38176"/>
                  </a:lnTo>
                  <a:lnTo>
                    <a:pt x="64992" y="38308"/>
                  </a:lnTo>
                  <a:lnTo>
                    <a:pt x="65538" y="38286"/>
                  </a:lnTo>
                  <a:lnTo>
                    <a:pt x="66101" y="38225"/>
                  </a:lnTo>
                  <a:lnTo>
                    <a:pt x="66994" y="38073"/>
                  </a:lnTo>
                  <a:lnTo>
                    <a:pt x="67429" y="37918"/>
                  </a:lnTo>
                  <a:lnTo>
                    <a:pt x="67861" y="37622"/>
                  </a:lnTo>
                  <a:lnTo>
                    <a:pt x="68385" y="37193"/>
                  </a:lnTo>
                  <a:lnTo>
                    <a:pt x="68985" y="36787"/>
                  </a:lnTo>
                  <a:lnTo>
                    <a:pt x="69707" y="36510"/>
                  </a:lnTo>
                  <a:lnTo>
                    <a:pt x="71311" y="36446"/>
                  </a:lnTo>
                  <a:lnTo>
                    <a:pt x="71636" y="36457"/>
                  </a:lnTo>
                  <a:lnTo>
                    <a:pt x="72216" y="36476"/>
                  </a:lnTo>
                  <a:lnTo>
                    <a:pt x="73089" y="36469"/>
                  </a:lnTo>
                  <a:lnTo>
                    <a:pt x="73925" y="36431"/>
                  </a:lnTo>
                  <a:lnTo>
                    <a:pt x="74632" y="36469"/>
                  </a:lnTo>
                  <a:lnTo>
                    <a:pt x="75331" y="36552"/>
                  </a:lnTo>
                  <a:lnTo>
                    <a:pt x="76047" y="36734"/>
                  </a:lnTo>
                  <a:lnTo>
                    <a:pt x="76784" y="37019"/>
                  </a:lnTo>
                  <a:lnTo>
                    <a:pt x="77909" y="37417"/>
                  </a:lnTo>
                  <a:lnTo>
                    <a:pt x="78540" y="37551"/>
                  </a:lnTo>
                  <a:lnTo>
                    <a:pt x="78787" y="37709"/>
                  </a:lnTo>
                  <a:lnTo>
                    <a:pt x="79641" y="38039"/>
                  </a:lnTo>
                  <a:lnTo>
                    <a:pt x="80376" y="38255"/>
                  </a:lnTo>
                  <a:lnTo>
                    <a:pt x="80945" y="38369"/>
                  </a:lnTo>
                  <a:lnTo>
                    <a:pt x="81772" y="38415"/>
                  </a:lnTo>
                  <a:lnTo>
                    <a:pt x="83415" y="38286"/>
                  </a:lnTo>
                  <a:lnTo>
                    <a:pt x="84335" y="38104"/>
                  </a:lnTo>
                  <a:lnTo>
                    <a:pt x="85061" y="37956"/>
                  </a:lnTo>
                  <a:lnTo>
                    <a:pt x="85498" y="37906"/>
                  </a:lnTo>
                  <a:lnTo>
                    <a:pt x="86017" y="37918"/>
                  </a:lnTo>
                  <a:lnTo>
                    <a:pt x="86725" y="38073"/>
                  </a:lnTo>
                  <a:lnTo>
                    <a:pt x="87261" y="38320"/>
                  </a:lnTo>
                  <a:lnTo>
                    <a:pt x="87765" y="38699"/>
                  </a:lnTo>
                  <a:lnTo>
                    <a:pt x="88013" y="39131"/>
                  </a:lnTo>
                  <a:lnTo>
                    <a:pt x="88373" y="40011"/>
                  </a:lnTo>
                  <a:lnTo>
                    <a:pt x="88709" y="40713"/>
                  </a:lnTo>
                  <a:lnTo>
                    <a:pt x="89191" y="41650"/>
                  </a:lnTo>
                  <a:lnTo>
                    <a:pt x="89830" y="42955"/>
                  </a:lnTo>
                  <a:lnTo>
                    <a:pt x="90136" y="43615"/>
                  </a:lnTo>
                  <a:lnTo>
                    <a:pt x="90394" y="44138"/>
                  </a:lnTo>
                  <a:lnTo>
                    <a:pt x="90618" y="44472"/>
                  </a:lnTo>
                  <a:lnTo>
                    <a:pt x="90978" y="44840"/>
                  </a:lnTo>
                  <a:lnTo>
                    <a:pt x="91641" y="45470"/>
                  </a:lnTo>
                  <a:lnTo>
                    <a:pt x="93074" y="46532"/>
                  </a:lnTo>
                  <a:lnTo>
                    <a:pt x="93565" y="46976"/>
                  </a:lnTo>
                  <a:lnTo>
                    <a:pt x="94126" y="47347"/>
                  </a:lnTo>
                  <a:lnTo>
                    <a:pt x="94725" y="47738"/>
                  </a:lnTo>
                  <a:lnTo>
                    <a:pt x="95460" y="48318"/>
                  </a:lnTo>
                  <a:lnTo>
                    <a:pt x="96113" y="48781"/>
                  </a:lnTo>
                  <a:lnTo>
                    <a:pt x="96692" y="49179"/>
                  </a:lnTo>
                  <a:lnTo>
                    <a:pt x="97177" y="49426"/>
                  </a:lnTo>
                  <a:lnTo>
                    <a:pt x="97828" y="49582"/>
                  </a:lnTo>
                  <a:lnTo>
                    <a:pt x="98078" y="49624"/>
                  </a:lnTo>
                  <a:lnTo>
                    <a:pt x="98487" y="49688"/>
                  </a:lnTo>
                  <a:lnTo>
                    <a:pt x="99329" y="49703"/>
                  </a:lnTo>
                  <a:lnTo>
                    <a:pt x="100550" y="49657"/>
                  </a:lnTo>
                  <a:lnTo>
                    <a:pt x="101464" y="49563"/>
                  </a:lnTo>
                  <a:lnTo>
                    <a:pt x="102408" y="49452"/>
                  </a:lnTo>
                  <a:lnTo>
                    <a:pt x="103127" y="49377"/>
                  </a:lnTo>
                  <a:lnTo>
                    <a:pt x="107180" y="49107"/>
                  </a:lnTo>
                  <a:lnTo>
                    <a:pt x="108550" y="48993"/>
                  </a:lnTo>
                  <a:lnTo>
                    <a:pt x="109680" y="48891"/>
                  </a:lnTo>
                  <a:lnTo>
                    <a:pt x="112300" y="48891"/>
                  </a:lnTo>
                  <a:lnTo>
                    <a:pt x="114176" y="48899"/>
                  </a:lnTo>
                  <a:lnTo>
                    <a:pt x="115822" y="48834"/>
                  </a:lnTo>
                  <a:lnTo>
                    <a:pt x="119557" y="48959"/>
                  </a:lnTo>
                  <a:lnTo>
                    <a:pt x="121161" y="48952"/>
                  </a:lnTo>
                  <a:lnTo>
                    <a:pt x="122459" y="48971"/>
                  </a:lnTo>
                  <a:lnTo>
                    <a:pt x="123406" y="48952"/>
                  </a:lnTo>
                  <a:lnTo>
                    <a:pt x="124039" y="48826"/>
                  </a:lnTo>
                  <a:lnTo>
                    <a:pt x="124737" y="48587"/>
                  </a:lnTo>
                  <a:lnTo>
                    <a:pt x="125210" y="48280"/>
                  </a:lnTo>
                  <a:lnTo>
                    <a:pt x="125702" y="47742"/>
                  </a:lnTo>
                  <a:lnTo>
                    <a:pt x="126059" y="47082"/>
                  </a:lnTo>
                  <a:lnTo>
                    <a:pt x="126407" y="46296"/>
                  </a:lnTo>
                  <a:lnTo>
                    <a:pt x="126757" y="45375"/>
                  </a:lnTo>
                  <a:lnTo>
                    <a:pt x="126943" y="44734"/>
                  </a:lnTo>
                  <a:lnTo>
                    <a:pt x="127087" y="44001"/>
                  </a:lnTo>
                  <a:lnTo>
                    <a:pt x="127213" y="43425"/>
                  </a:lnTo>
                  <a:lnTo>
                    <a:pt x="127285" y="43084"/>
                  </a:lnTo>
                  <a:lnTo>
                    <a:pt x="127285" y="42640"/>
                  </a:lnTo>
                  <a:lnTo>
                    <a:pt x="127168" y="41722"/>
                  </a:lnTo>
                  <a:lnTo>
                    <a:pt x="126976" y="41096"/>
                  </a:lnTo>
                  <a:lnTo>
                    <a:pt x="126691" y="40516"/>
                  </a:lnTo>
                  <a:lnTo>
                    <a:pt x="125921" y="39488"/>
                  </a:lnTo>
                  <a:lnTo>
                    <a:pt x="125573" y="39044"/>
                  </a:lnTo>
                  <a:lnTo>
                    <a:pt x="125273" y="38638"/>
                  </a:lnTo>
                  <a:lnTo>
                    <a:pt x="125118" y="38236"/>
                  </a:lnTo>
                  <a:lnTo>
                    <a:pt x="124998" y="37792"/>
                  </a:lnTo>
                  <a:lnTo>
                    <a:pt x="124944" y="37383"/>
                  </a:lnTo>
                  <a:lnTo>
                    <a:pt x="124968" y="36969"/>
                  </a:lnTo>
                  <a:lnTo>
                    <a:pt x="125058" y="36575"/>
                  </a:lnTo>
                  <a:lnTo>
                    <a:pt x="125303" y="36059"/>
                  </a:lnTo>
                  <a:lnTo>
                    <a:pt x="125555" y="35607"/>
                  </a:lnTo>
                  <a:lnTo>
                    <a:pt x="125888" y="35046"/>
                  </a:lnTo>
                  <a:lnTo>
                    <a:pt x="126146" y="34716"/>
                  </a:lnTo>
                  <a:lnTo>
                    <a:pt x="126385" y="34526"/>
                  </a:lnTo>
                  <a:lnTo>
                    <a:pt x="126706" y="34416"/>
                  </a:lnTo>
                  <a:lnTo>
                    <a:pt x="127036" y="34382"/>
                  </a:lnTo>
                  <a:lnTo>
                    <a:pt x="127420" y="34443"/>
                  </a:lnTo>
                  <a:lnTo>
                    <a:pt x="127830" y="34697"/>
                  </a:lnTo>
                  <a:lnTo>
                    <a:pt x="128142" y="35065"/>
                  </a:lnTo>
                  <a:lnTo>
                    <a:pt x="128370" y="35520"/>
                  </a:lnTo>
                  <a:lnTo>
                    <a:pt x="128544" y="36127"/>
                  </a:lnTo>
                  <a:lnTo>
                    <a:pt x="128739" y="36726"/>
                  </a:lnTo>
                  <a:lnTo>
                    <a:pt x="128900" y="37109"/>
                  </a:lnTo>
                  <a:lnTo>
                    <a:pt x="129164" y="37451"/>
                  </a:lnTo>
                  <a:lnTo>
                    <a:pt x="129512" y="37811"/>
                  </a:lnTo>
                  <a:lnTo>
                    <a:pt x="129866" y="38122"/>
                  </a:lnTo>
                  <a:lnTo>
                    <a:pt x="130282" y="38372"/>
                  </a:lnTo>
                  <a:lnTo>
                    <a:pt x="130690" y="38464"/>
                  </a:lnTo>
                  <a:lnTo>
                    <a:pt x="131128" y="38433"/>
                  </a:lnTo>
                  <a:lnTo>
                    <a:pt x="131496" y="38308"/>
                  </a:lnTo>
                  <a:lnTo>
                    <a:pt x="131868" y="38042"/>
                  </a:lnTo>
                  <a:lnTo>
                    <a:pt x="132216" y="37686"/>
                  </a:lnTo>
                  <a:lnTo>
                    <a:pt x="132707" y="36996"/>
                  </a:lnTo>
                  <a:lnTo>
                    <a:pt x="132910" y="36609"/>
                  </a:lnTo>
                  <a:lnTo>
                    <a:pt x="133244" y="35975"/>
                  </a:lnTo>
                  <a:lnTo>
                    <a:pt x="133936" y="34743"/>
                  </a:lnTo>
                  <a:lnTo>
                    <a:pt x="134542" y="33681"/>
                  </a:lnTo>
                  <a:lnTo>
                    <a:pt x="135093" y="32869"/>
                  </a:lnTo>
                  <a:lnTo>
                    <a:pt x="135627" y="31993"/>
                  </a:lnTo>
                  <a:lnTo>
                    <a:pt x="136211" y="31173"/>
                  </a:lnTo>
                  <a:lnTo>
                    <a:pt x="136535" y="30847"/>
                  </a:lnTo>
                  <a:lnTo>
                    <a:pt x="136892" y="30441"/>
                  </a:lnTo>
                  <a:lnTo>
                    <a:pt x="137216" y="29853"/>
                  </a:lnTo>
                  <a:lnTo>
                    <a:pt x="137611" y="29182"/>
                  </a:lnTo>
                  <a:lnTo>
                    <a:pt x="137830" y="28700"/>
                  </a:lnTo>
                  <a:lnTo>
                    <a:pt x="137938" y="28295"/>
                  </a:lnTo>
                  <a:lnTo>
                    <a:pt x="137962" y="27847"/>
                  </a:lnTo>
                  <a:lnTo>
                    <a:pt x="137848" y="27343"/>
                  </a:lnTo>
                  <a:lnTo>
                    <a:pt x="137704" y="27069"/>
                  </a:lnTo>
                  <a:lnTo>
                    <a:pt x="137437" y="26865"/>
                  </a:lnTo>
                  <a:lnTo>
                    <a:pt x="137215" y="26796"/>
                  </a:lnTo>
                  <a:lnTo>
                    <a:pt x="136970" y="26774"/>
                  </a:lnTo>
                  <a:lnTo>
                    <a:pt x="136658" y="26812"/>
                  </a:lnTo>
                  <a:lnTo>
                    <a:pt x="136265" y="26948"/>
                  </a:lnTo>
                  <a:lnTo>
                    <a:pt x="135792" y="27195"/>
                  </a:lnTo>
                  <a:lnTo>
                    <a:pt x="135363" y="27456"/>
                  </a:lnTo>
                  <a:lnTo>
                    <a:pt x="134985" y="27786"/>
                  </a:lnTo>
                  <a:lnTo>
                    <a:pt x="134647" y="28101"/>
                  </a:lnTo>
                  <a:lnTo>
                    <a:pt x="134077" y="28530"/>
                  </a:lnTo>
                  <a:lnTo>
                    <a:pt x="133543" y="28837"/>
                  </a:lnTo>
                  <a:lnTo>
                    <a:pt x="132929" y="29114"/>
                  </a:lnTo>
                  <a:lnTo>
                    <a:pt x="132168" y="29421"/>
                  </a:lnTo>
                  <a:lnTo>
                    <a:pt x="131625" y="29592"/>
                  </a:lnTo>
                  <a:lnTo>
                    <a:pt x="130858" y="29800"/>
                  </a:lnTo>
                  <a:lnTo>
                    <a:pt x="129719" y="30119"/>
                  </a:lnTo>
                  <a:lnTo>
                    <a:pt x="128867" y="30407"/>
                  </a:lnTo>
                  <a:lnTo>
                    <a:pt x="127749" y="30802"/>
                  </a:lnTo>
                  <a:lnTo>
                    <a:pt x="127432" y="30980"/>
                  </a:lnTo>
                  <a:lnTo>
                    <a:pt x="127114" y="31227"/>
                  </a:lnTo>
                  <a:lnTo>
                    <a:pt x="126793" y="31587"/>
                  </a:lnTo>
                  <a:lnTo>
                    <a:pt x="126481" y="31981"/>
                  </a:lnTo>
                  <a:lnTo>
                    <a:pt x="126050" y="32270"/>
                  </a:lnTo>
                  <a:lnTo>
                    <a:pt x="125687" y="32493"/>
                  </a:lnTo>
                  <a:lnTo>
                    <a:pt x="125345" y="32618"/>
                  </a:lnTo>
                  <a:lnTo>
                    <a:pt x="124968" y="32618"/>
                  </a:lnTo>
                  <a:lnTo>
                    <a:pt x="124557" y="32562"/>
                  </a:lnTo>
                  <a:lnTo>
                    <a:pt x="123898" y="32421"/>
                  </a:lnTo>
                  <a:lnTo>
                    <a:pt x="123550" y="32270"/>
                  </a:lnTo>
                  <a:lnTo>
                    <a:pt x="123217" y="32072"/>
                  </a:lnTo>
                  <a:lnTo>
                    <a:pt x="122863" y="31807"/>
                  </a:lnTo>
                  <a:lnTo>
                    <a:pt x="122606" y="31443"/>
                  </a:lnTo>
                  <a:lnTo>
                    <a:pt x="122411" y="31041"/>
                  </a:lnTo>
                  <a:lnTo>
                    <a:pt x="122345" y="30555"/>
                  </a:lnTo>
                  <a:lnTo>
                    <a:pt x="122324" y="29865"/>
                  </a:lnTo>
                  <a:lnTo>
                    <a:pt x="122717" y="27916"/>
                  </a:lnTo>
                  <a:lnTo>
                    <a:pt x="122788" y="27728"/>
                  </a:lnTo>
                  <a:lnTo>
                    <a:pt x="122941" y="27365"/>
                  </a:lnTo>
                  <a:lnTo>
                    <a:pt x="123921" y="25905"/>
                  </a:lnTo>
                  <a:lnTo>
                    <a:pt x="124623" y="24908"/>
                  </a:lnTo>
                  <a:lnTo>
                    <a:pt x="125327" y="23993"/>
                  </a:lnTo>
                  <a:lnTo>
                    <a:pt x="126026" y="23106"/>
                  </a:lnTo>
                  <a:lnTo>
                    <a:pt x="126472" y="22435"/>
                  </a:lnTo>
                  <a:lnTo>
                    <a:pt x="127291" y="21039"/>
                  </a:lnTo>
                  <a:lnTo>
                    <a:pt x="127992" y="20068"/>
                  </a:lnTo>
                  <a:lnTo>
                    <a:pt x="128577" y="19203"/>
                  </a:lnTo>
                  <a:lnTo>
                    <a:pt x="129014" y="18638"/>
                  </a:lnTo>
                  <a:lnTo>
                    <a:pt x="129200" y="18456"/>
                  </a:lnTo>
                  <a:lnTo>
                    <a:pt x="129488" y="18319"/>
                  </a:lnTo>
                  <a:lnTo>
                    <a:pt x="129859" y="18183"/>
                  </a:lnTo>
                  <a:lnTo>
                    <a:pt x="130564" y="18001"/>
                  </a:lnTo>
                  <a:lnTo>
                    <a:pt x="131298" y="17773"/>
                  </a:lnTo>
                  <a:lnTo>
                    <a:pt x="131610" y="17599"/>
                  </a:lnTo>
                  <a:lnTo>
                    <a:pt x="131964" y="17318"/>
                  </a:lnTo>
                  <a:lnTo>
                    <a:pt x="132155" y="17102"/>
                  </a:lnTo>
                  <a:lnTo>
                    <a:pt x="132236" y="16753"/>
                  </a:lnTo>
                  <a:lnTo>
                    <a:pt x="132221" y="16351"/>
                  </a:lnTo>
                  <a:lnTo>
                    <a:pt x="132096" y="16021"/>
                  </a:lnTo>
                  <a:lnTo>
                    <a:pt x="131958" y="15638"/>
                  </a:lnTo>
                  <a:lnTo>
                    <a:pt x="131958" y="15338"/>
                  </a:lnTo>
                  <a:lnTo>
                    <a:pt x="131994" y="15008"/>
                  </a:lnTo>
                  <a:lnTo>
                    <a:pt x="132183" y="14629"/>
                  </a:lnTo>
                  <a:lnTo>
                    <a:pt x="132572" y="13935"/>
                  </a:lnTo>
                  <a:lnTo>
                    <a:pt x="132989" y="13320"/>
                  </a:lnTo>
                  <a:lnTo>
                    <a:pt x="133235" y="13051"/>
                  </a:lnTo>
                  <a:lnTo>
                    <a:pt x="133396" y="12987"/>
                  </a:lnTo>
                  <a:lnTo>
                    <a:pt x="133576" y="12975"/>
                  </a:lnTo>
                  <a:lnTo>
                    <a:pt x="133789" y="13036"/>
                  </a:lnTo>
                  <a:lnTo>
                    <a:pt x="133966" y="13154"/>
                  </a:lnTo>
                  <a:lnTo>
                    <a:pt x="134191" y="13381"/>
                  </a:lnTo>
                  <a:lnTo>
                    <a:pt x="134496" y="13783"/>
                  </a:lnTo>
                  <a:lnTo>
                    <a:pt x="134712" y="14155"/>
                  </a:lnTo>
                  <a:lnTo>
                    <a:pt x="134955" y="14610"/>
                  </a:lnTo>
                  <a:lnTo>
                    <a:pt x="135243" y="15073"/>
                  </a:lnTo>
                  <a:lnTo>
                    <a:pt x="135666" y="15702"/>
                  </a:lnTo>
                  <a:lnTo>
                    <a:pt x="135941" y="16074"/>
                  </a:lnTo>
                  <a:lnTo>
                    <a:pt x="136133" y="16237"/>
                  </a:lnTo>
                  <a:lnTo>
                    <a:pt x="136328" y="16279"/>
                  </a:lnTo>
                  <a:lnTo>
                    <a:pt x="136544" y="16237"/>
                  </a:lnTo>
                  <a:lnTo>
                    <a:pt x="136748" y="16097"/>
                  </a:lnTo>
                  <a:lnTo>
                    <a:pt x="136910" y="15805"/>
                  </a:lnTo>
                  <a:lnTo>
                    <a:pt x="136934" y="15528"/>
                  </a:lnTo>
                  <a:lnTo>
                    <a:pt x="136796" y="15031"/>
                  </a:lnTo>
                  <a:lnTo>
                    <a:pt x="136568" y="14360"/>
                  </a:lnTo>
                  <a:lnTo>
                    <a:pt x="136436" y="13730"/>
                  </a:lnTo>
                  <a:lnTo>
                    <a:pt x="136424" y="13154"/>
                  </a:lnTo>
                  <a:lnTo>
                    <a:pt x="136544" y="12634"/>
                  </a:lnTo>
                  <a:lnTo>
                    <a:pt x="136724" y="12334"/>
                  </a:lnTo>
                  <a:lnTo>
                    <a:pt x="136963" y="12133"/>
                  </a:lnTo>
                  <a:lnTo>
                    <a:pt x="137173" y="12046"/>
                  </a:lnTo>
                  <a:lnTo>
                    <a:pt x="137446" y="12004"/>
                  </a:lnTo>
                  <a:lnTo>
                    <a:pt x="137674" y="12061"/>
                  </a:lnTo>
                  <a:lnTo>
                    <a:pt x="138046" y="12255"/>
                  </a:lnTo>
                  <a:lnTo>
                    <a:pt x="138402" y="12547"/>
                  </a:lnTo>
                  <a:lnTo>
                    <a:pt x="138873" y="12949"/>
                  </a:lnTo>
                  <a:lnTo>
                    <a:pt x="139290" y="13347"/>
                  </a:lnTo>
                  <a:lnTo>
                    <a:pt x="139595" y="13650"/>
                  </a:lnTo>
                  <a:lnTo>
                    <a:pt x="139949" y="13961"/>
                  </a:lnTo>
                  <a:lnTo>
                    <a:pt x="140267" y="14159"/>
                  </a:lnTo>
                  <a:lnTo>
                    <a:pt x="141022" y="14549"/>
                  </a:lnTo>
                  <a:lnTo>
                    <a:pt x="141334" y="14591"/>
                  </a:lnTo>
                  <a:lnTo>
                    <a:pt x="141574" y="14576"/>
                  </a:lnTo>
                  <a:lnTo>
                    <a:pt x="141933" y="14458"/>
                  </a:lnTo>
                  <a:lnTo>
                    <a:pt x="142293" y="14193"/>
                  </a:lnTo>
                  <a:lnTo>
                    <a:pt x="143444" y="12782"/>
                  </a:lnTo>
                  <a:lnTo>
                    <a:pt x="143924" y="12277"/>
                  </a:lnTo>
                  <a:lnTo>
                    <a:pt x="144220" y="11834"/>
                  </a:lnTo>
                  <a:lnTo>
                    <a:pt x="144535" y="11511"/>
                  </a:lnTo>
                  <a:lnTo>
                    <a:pt x="144853" y="11348"/>
                  </a:lnTo>
                  <a:lnTo>
                    <a:pt x="145257" y="11394"/>
                  </a:lnTo>
                  <a:lnTo>
                    <a:pt x="145656" y="11671"/>
                  </a:lnTo>
                  <a:lnTo>
                    <a:pt x="145812" y="12004"/>
                  </a:lnTo>
                  <a:lnTo>
                    <a:pt x="145812" y="12471"/>
                  </a:lnTo>
                  <a:lnTo>
                    <a:pt x="145584" y="13070"/>
                  </a:lnTo>
                  <a:lnTo>
                    <a:pt x="145348" y="13514"/>
                  </a:lnTo>
                  <a:lnTo>
                    <a:pt x="145165" y="13924"/>
                  </a:lnTo>
                  <a:lnTo>
                    <a:pt x="145000" y="14310"/>
                  </a:lnTo>
                  <a:lnTo>
                    <a:pt x="144904" y="14659"/>
                  </a:lnTo>
                  <a:lnTo>
                    <a:pt x="144934" y="15016"/>
                  </a:lnTo>
                  <a:lnTo>
                    <a:pt x="145201" y="15524"/>
                  </a:lnTo>
                  <a:lnTo>
                    <a:pt x="145539" y="16021"/>
                  </a:lnTo>
                  <a:lnTo>
                    <a:pt x="145884" y="16214"/>
                  </a:lnTo>
                  <a:lnTo>
                    <a:pt x="146711" y="16264"/>
                  </a:lnTo>
                  <a:lnTo>
                    <a:pt x="147236" y="16218"/>
                  </a:lnTo>
                  <a:lnTo>
                    <a:pt x="148420" y="16093"/>
                  </a:lnTo>
                  <a:lnTo>
                    <a:pt x="149037" y="16044"/>
                  </a:lnTo>
                  <a:lnTo>
                    <a:pt x="149481" y="16021"/>
                  </a:lnTo>
                  <a:lnTo>
                    <a:pt x="150069" y="16089"/>
                  </a:lnTo>
                  <a:lnTo>
                    <a:pt x="150386" y="16218"/>
                  </a:lnTo>
                  <a:lnTo>
                    <a:pt x="150812" y="16449"/>
                  </a:lnTo>
                  <a:lnTo>
                    <a:pt x="151283" y="16905"/>
                  </a:lnTo>
                  <a:lnTo>
                    <a:pt x="152077" y="17731"/>
                  </a:lnTo>
                  <a:lnTo>
                    <a:pt x="152479" y="18084"/>
                  </a:lnTo>
                  <a:lnTo>
                    <a:pt x="152668" y="18247"/>
                  </a:lnTo>
                  <a:lnTo>
                    <a:pt x="153309" y="18589"/>
                  </a:lnTo>
                  <a:lnTo>
                    <a:pt x="153956" y="18672"/>
                  </a:lnTo>
                  <a:lnTo>
                    <a:pt x="155527" y="18752"/>
                  </a:lnTo>
                  <a:lnTo>
                    <a:pt x="156058" y="18888"/>
                  </a:lnTo>
                  <a:lnTo>
                    <a:pt x="156432" y="19104"/>
                  </a:lnTo>
                  <a:lnTo>
                    <a:pt x="156690" y="19472"/>
                  </a:lnTo>
                  <a:lnTo>
                    <a:pt x="156876" y="19954"/>
                  </a:lnTo>
                  <a:lnTo>
                    <a:pt x="156990" y="20489"/>
                  </a:lnTo>
                  <a:lnTo>
                    <a:pt x="156927" y="21467"/>
                  </a:lnTo>
                  <a:lnTo>
                    <a:pt x="156891" y="21922"/>
                  </a:lnTo>
                  <a:lnTo>
                    <a:pt x="157002" y="22510"/>
                  </a:lnTo>
                  <a:lnTo>
                    <a:pt x="157161" y="23405"/>
                  </a:lnTo>
                  <a:lnTo>
                    <a:pt x="157323" y="24020"/>
                  </a:lnTo>
                  <a:lnTo>
                    <a:pt x="158156" y="25761"/>
                  </a:lnTo>
                  <a:lnTo>
                    <a:pt x="158714" y="26743"/>
                  </a:lnTo>
                  <a:lnTo>
                    <a:pt x="159445" y="27650"/>
                  </a:lnTo>
                  <a:lnTo>
                    <a:pt x="160239" y="28397"/>
                  </a:lnTo>
                  <a:lnTo>
                    <a:pt x="161244" y="29076"/>
                  </a:lnTo>
                  <a:lnTo>
                    <a:pt x="162613" y="29652"/>
                  </a:lnTo>
                  <a:lnTo>
                    <a:pt x="163623" y="29952"/>
                  </a:lnTo>
                  <a:lnTo>
                    <a:pt x="164673" y="30396"/>
                  </a:lnTo>
                  <a:lnTo>
                    <a:pt x="165308" y="30695"/>
                  </a:lnTo>
                  <a:lnTo>
                    <a:pt x="165956" y="31014"/>
                  </a:lnTo>
                  <a:lnTo>
                    <a:pt x="166327" y="31158"/>
                  </a:lnTo>
                  <a:lnTo>
                    <a:pt x="166591" y="31207"/>
                  </a:lnTo>
                  <a:lnTo>
                    <a:pt x="166819" y="31188"/>
                  </a:lnTo>
                  <a:lnTo>
                    <a:pt x="167203" y="31067"/>
                  </a:lnTo>
                  <a:lnTo>
                    <a:pt x="167496" y="30911"/>
                  </a:lnTo>
                  <a:lnTo>
                    <a:pt x="167829" y="30604"/>
                  </a:lnTo>
                  <a:lnTo>
                    <a:pt x="168324" y="29948"/>
                  </a:lnTo>
                  <a:lnTo>
                    <a:pt x="168875" y="29080"/>
                  </a:lnTo>
                  <a:lnTo>
                    <a:pt x="169262" y="28329"/>
                  </a:lnTo>
                  <a:lnTo>
                    <a:pt x="169495" y="27926"/>
                  </a:lnTo>
                  <a:lnTo>
                    <a:pt x="169466" y="27320"/>
                  </a:lnTo>
                  <a:lnTo>
                    <a:pt x="169343" y="27005"/>
                  </a:lnTo>
                  <a:lnTo>
                    <a:pt x="169073" y="26747"/>
                  </a:lnTo>
                  <a:lnTo>
                    <a:pt x="168680" y="26580"/>
                  </a:lnTo>
                  <a:lnTo>
                    <a:pt x="168120" y="26462"/>
                  </a:lnTo>
                  <a:lnTo>
                    <a:pt x="167490" y="26493"/>
                  </a:lnTo>
                  <a:lnTo>
                    <a:pt x="166786" y="26656"/>
                  </a:lnTo>
                  <a:lnTo>
                    <a:pt x="165425" y="27077"/>
                  </a:lnTo>
                  <a:lnTo>
                    <a:pt x="164762" y="27310"/>
                  </a:lnTo>
                  <a:lnTo>
                    <a:pt x="164145" y="27612"/>
                  </a:lnTo>
                  <a:lnTo>
                    <a:pt x="163679" y="27777"/>
                  </a:lnTo>
                  <a:lnTo>
                    <a:pt x="163159" y="27901"/>
                  </a:lnTo>
                  <a:lnTo>
                    <a:pt x="162714" y="27579"/>
                  </a:lnTo>
                  <a:lnTo>
                    <a:pt x="162318" y="27134"/>
                  </a:lnTo>
                  <a:lnTo>
                    <a:pt x="162243" y="26490"/>
                  </a:lnTo>
                  <a:lnTo>
                    <a:pt x="162314" y="25875"/>
                  </a:lnTo>
                  <a:lnTo>
                    <a:pt x="162374" y="25313"/>
                  </a:lnTo>
                  <a:lnTo>
                    <a:pt x="162538" y="24502"/>
                  </a:lnTo>
                  <a:lnTo>
                    <a:pt x="162565" y="23470"/>
                  </a:lnTo>
                  <a:lnTo>
                    <a:pt x="162895" y="22423"/>
                  </a:lnTo>
                  <a:lnTo>
                    <a:pt x="163117" y="20982"/>
                  </a:lnTo>
                  <a:lnTo>
                    <a:pt x="163234" y="20656"/>
                  </a:lnTo>
                  <a:lnTo>
                    <a:pt x="163558" y="19871"/>
                  </a:lnTo>
                  <a:lnTo>
                    <a:pt x="163866" y="19146"/>
                  </a:lnTo>
                  <a:lnTo>
                    <a:pt x="164334" y="18209"/>
                  </a:lnTo>
                  <a:lnTo>
                    <a:pt x="164759" y="17523"/>
                  </a:lnTo>
                  <a:lnTo>
                    <a:pt x="165230" y="16806"/>
                  </a:lnTo>
                  <a:lnTo>
                    <a:pt x="165455" y="16518"/>
                  </a:lnTo>
                  <a:lnTo>
                    <a:pt x="165791" y="16271"/>
                  </a:lnTo>
                  <a:lnTo>
                    <a:pt x="166189" y="16097"/>
                  </a:lnTo>
                  <a:lnTo>
                    <a:pt x="166600" y="16025"/>
                  </a:lnTo>
                  <a:lnTo>
                    <a:pt x="166897" y="16097"/>
                  </a:lnTo>
                  <a:lnTo>
                    <a:pt x="167139" y="16207"/>
                  </a:lnTo>
                  <a:lnTo>
                    <a:pt x="167385" y="16362"/>
                  </a:lnTo>
                  <a:lnTo>
                    <a:pt x="167589" y="16810"/>
                  </a:lnTo>
                  <a:lnTo>
                    <a:pt x="167670" y="17352"/>
                  </a:lnTo>
                  <a:lnTo>
                    <a:pt x="167697" y="19180"/>
                  </a:lnTo>
                  <a:lnTo>
                    <a:pt x="167540" y="20104"/>
                  </a:lnTo>
                  <a:lnTo>
                    <a:pt x="167515" y="20500"/>
                  </a:lnTo>
                  <a:lnTo>
                    <a:pt x="167775" y="20804"/>
                  </a:lnTo>
                  <a:lnTo>
                    <a:pt x="167904" y="21141"/>
                  </a:lnTo>
                  <a:lnTo>
                    <a:pt x="168042" y="21372"/>
                  </a:lnTo>
                  <a:lnTo>
                    <a:pt x="168315" y="21429"/>
                  </a:lnTo>
                  <a:lnTo>
                    <a:pt x="168596" y="21407"/>
                  </a:lnTo>
                  <a:lnTo>
                    <a:pt x="168854" y="21338"/>
                  </a:lnTo>
                  <a:lnTo>
                    <a:pt x="169238" y="21126"/>
                  </a:lnTo>
                  <a:lnTo>
                    <a:pt x="169876" y="20644"/>
                  </a:lnTo>
                  <a:lnTo>
                    <a:pt x="171315" y="19374"/>
                  </a:lnTo>
                  <a:lnTo>
                    <a:pt x="172439" y="18391"/>
                  </a:lnTo>
                  <a:lnTo>
                    <a:pt x="173323" y="17705"/>
                  </a:lnTo>
                  <a:lnTo>
                    <a:pt x="174438" y="16973"/>
                  </a:lnTo>
                  <a:lnTo>
                    <a:pt x="175505" y="16453"/>
                  </a:lnTo>
                  <a:lnTo>
                    <a:pt x="175793" y="16377"/>
                  </a:lnTo>
                  <a:lnTo>
                    <a:pt x="177421" y="16468"/>
                  </a:lnTo>
                  <a:lnTo>
                    <a:pt x="178077" y="16472"/>
                  </a:lnTo>
                  <a:lnTo>
                    <a:pt x="178383" y="16404"/>
                  </a:lnTo>
                  <a:lnTo>
                    <a:pt x="178659" y="16313"/>
                  </a:lnTo>
                  <a:lnTo>
                    <a:pt x="179039" y="16127"/>
                  </a:lnTo>
                  <a:lnTo>
                    <a:pt x="179285" y="15892"/>
                  </a:lnTo>
                  <a:lnTo>
                    <a:pt x="180008" y="15236"/>
                  </a:lnTo>
                  <a:lnTo>
                    <a:pt x="180931" y="14102"/>
                  </a:lnTo>
                  <a:lnTo>
                    <a:pt x="181168" y="13681"/>
                  </a:lnTo>
                  <a:lnTo>
                    <a:pt x="181299" y="13377"/>
                  </a:lnTo>
                  <a:lnTo>
                    <a:pt x="181512" y="13040"/>
                  </a:lnTo>
                  <a:lnTo>
                    <a:pt x="181782" y="12706"/>
                  </a:lnTo>
                  <a:lnTo>
                    <a:pt x="182070" y="12497"/>
                  </a:lnTo>
                  <a:lnTo>
                    <a:pt x="183269" y="11921"/>
                  </a:lnTo>
                  <a:lnTo>
                    <a:pt x="183757" y="11746"/>
                  </a:lnTo>
                  <a:lnTo>
                    <a:pt x="184207" y="11716"/>
                  </a:lnTo>
                  <a:lnTo>
                    <a:pt x="184633" y="11773"/>
                  </a:lnTo>
                  <a:lnTo>
                    <a:pt x="184998" y="11898"/>
                  </a:lnTo>
                  <a:lnTo>
                    <a:pt x="185322" y="12137"/>
                  </a:lnTo>
                  <a:lnTo>
                    <a:pt x="185586" y="12421"/>
                  </a:lnTo>
                  <a:lnTo>
                    <a:pt x="186183" y="13851"/>
                  </a:lnTo>
                  <a:lnTo>
                    <a:pt x="186443" y="14333"/>
                  </a:lnTo>
                  <a:lnTo>
                    <a:pt x="186791" y="14868"/>
                  </a:lnTo>
                  <a:lnTo>
                    <a:pt x="187456" y="15558"/>
                  </a:lnTo>
                  <a:lnTo>
                    <a:pt x="188613" y="16434"/>
                  </a:lnTo>
                  <a:lnTo>
                    <a:pt x="189480" y="16901"/>
                  </a:lnTo>
                  <a:lnTo>
                    <a:pt x="190394" y="17170"/>
                  </a:lnTo>
                  <a:lnTo>
                    <a:pt x="191275" y="17356"/>
                  </a:lnTo>
                  <a:lnTo>
                    <a:pt x="191770" y="17466"/>
                  </a:lnTo>
                  <a:lnTo>
                    <a:pt x="192441" y="17636"/>
                  </a:lnTo>
                  <a:lnTo>
                    <a:pt x="192678" y="17735"/>
                  </a:lnTo>
                  <a:lnTo>
                    <a:pt x="192993" y="17784"/>
                  </a:lnTo>
                  <a:lnTo>
                    <a:pt x="194423" y="17765"/>
                  </a:lnTo>
                  <a:lnTo>
                    <a:pt x="194809" y="17792"/>
                  </a:lnTo>
                  <a:lnTo>
                    <a:pt x="195184" y="17822"/>
                  </a:lnTo>
                  <a:lnTo>
                    <a:pt x="195370" y="17928"/>
                  </a:lnTo>
                  <a:lnTo>
                    <a:pt x="195487" y="18069"/>
                  </a:lnTo>
                  <a:lnTo>
                    <a:pt x="195604" y="18490"/>
                  </a:lnTo>
                  <a:lnTo>
                    <a:pt x="195613" y="18786"/>
                  </a:lnTo>
                  <a:lnTo>
                    <a:pt x="195583" y="19097"/>
                  </a:lnTo>
                  <a:lnTo>
                    <a:pt x="195487" y="19457"/>
                  </a:lnTo>
                  <a:lnTo>
                    <a:pt x="195208" y="20045"/>
                  </a:lnTo>
                  <a:lnTo>
                    <a:pt x="194878" y="20587"/>
                  </a:lnTo>
                  <a:lnTo>
                    <a:pt x="194737" y="20898"/>
                  </a:lnTo>
                  <a:lnTo>
                    <a:pt x="194647" y="21149"/>
                  </a:lnTo>
                  <a:lnTo>
                    <a:pt x="194527" y="21520"/>
                  </a:lnTo>
                  <a:lnTo>
                    <a:pt x="194456" y="22074"/>
                  </a:lnTo>
                  <a:lnTo>
                    <a:pt x="194471" y="22412"/>
                  </a:lnTo>
                  <a:lnTo>
                    <a:pt x="194689" y="22795"/>
                  </a:lnTo>
                  <a:lnTo>
                    <a:pt x="194992" y="23022"/>
                  </a:lnTo>
                  <a:lnTo>
                    <a:pt x="195592" y="23261"/>
                  </a:lnTo>
                  <a:lnTo>
                    <a:pt x="196245" y="23443"/>
                  </a:lnTo>
                  <a:lnTo>
                    <a:pt x="197000" y="23553"/>
                  </a:lnTo>
                  <a:lnTo>
                    <a:pt x="197813" y="23819"/>
                  </a:lnTo>
                  <a:lnTo>
                    <a:pt x="198379" y="24118"/>
                  </a:lnTo>
                  <a:lnTo>
                    <a:pt x="199222" y="24691"/>
                  </a:lnTo>
                  <a:lnTo>
                    <a:pt x="200061" y="25336"/>
                  </a:lnTo>
                  <a:lnTo>
                    <a:pt x="200489" y="25692"/>
                  </a:lnTo>
                  <a:lnTo>
                    <a:pt x="201086" y="25977"/>
                  </a:lnTo>
                  <a:lnTo>
                    <a:pt x="201584" y="26102"/>
                  </a:lnTo>
                  <a:lnTo>
                    <a:pt x="201898" y="26083"/>
                  </a:lnTo>
                  <a:lnTo>
                    <a:pt x="202690" y="25939"/>
                  </a:lnTo>
                  <a:lnTo>
                    <a:pt x="203157" y="25806"/>
                  </a:lnTo>
                  <a:lnTo>
                    <a:pt x="204359" y="25271"/>
                  </a:lnTo>
                  <a:lnTo>
                    <a:pt x="204905" y="24675"/>
                  </a:lnTo>
                  <a:lnTo>
                    <a:pt x="205219" y="23913"/>
                  </a:lnTo>
                  <a:lnTo>
                    <a:pt x="205288" y="23100"/>
                  </a:lnTo>
                  <a:lnTo>
                    <a:pt x="205264" y="21782"/>
                  </a:lnTo>
                  <a:lnTo>
                    <a:pt x="205033" y="20781"/>
                  </a:lnTo>
                  <a:lnTo>
                    <a:pt x="204416" y="19993"/>
                  </a:lnTo>
                  <a:lnTo>
                    <a:pt x="203457" y="19495"/>
                  </a:lnTo>
                  <a:lnTo>
                    <a:pt x="202561" y="18554"/>
                  </a:lnTo>
                  <a:lnTo>
                    <a:pt x="202480" y="17525"/>
                  </a:lnTo>
                  <a:lnTo>
                    <a:pt x="202905" y="16312"/>
                  </a:lnTo>
                  <a:lnTo>
                    <a:pt x="203400" y="15452"/>
                  </a:lnTo>
                  <a:lnTo>
                    <a:pt x="204248" y="15455"/>
                  </a:lnTo>
                  <a:lnTo>
                    <a:pt x="204755" y="15569"/>
                  </a:lnTo>
                  <a:lnTo>
                    <a:pt x="206047" y="15766"/>
                  </a:lnTo>
                  <a:lnTo>
                    <a:pt x="206905" y="16099"/>
                  </a:lnTo>
                  <a:lnTo>
                    <a:pt x="207704" y="16176"/>
                  </a:lnTo>
                  <a:lnTo>
                    <a:pt x="208349" y="16396"/>
                  </a:lnTo>
                  <a:lnTo>
                    <a:pt x="209668" y="16760"/>
                  </a:lnTo>
                  <a:lnTo>
                    <a:pt x="210726" y="16650"/>
                  </a:lnTo>
                  <a:lnTo>
                    <a:pt x="211445" y="16426"/>
                  </a:lnTo>
                  <a:lnTo>
                    <a:pt x="212165" y="16100"/>
                  </a:lnTo>
                  <a:lnTo>
                    <a:pt x="213846" y="15417"/>
                  </a:lnTo>
                  <a:lnTo>
                    <a:pt x="214260" y="15254"/>
                  </a:lnTo>
                  <a:lnTo>
                    <a:pt x="215078" y="15201"/>
                  </a:lnTo>
                  <a:lnTo>
                    <a:pt x="215699" y="14773"/>
                  </a:lnTo>
                  <a:lnTo>
                    <a:pt x="216082" y="14336"/>
                  </a:lnTo>
                  <a:lnTo>
                    <a:pt x="216022" y="13991"/>
                  </a:lnTo>
                  <a:lnTo>
                    <a:pt x="215753" y="13749"/>
                  </a:lnTo>
                  <a:lnTo>
                    <a:pt x="215462" y="12956"/>
                  </a:lnTo>
                  <a:lnTo>
                    <a:pt x="215480" y="12099"/>
                  </a:lnTo>
                  <a:lnTo>
                    <a:pt x="215588" y="11829"/>
                  </a:lnTo>
                  <a:lnTo>
                    <a:pt x="216007" y="11325"/>
                  </a:lnTo>
                  <a:lnTo>
                    <a:pt x="216511" y="11071"/>
                  </a:lnTo>
                  <a:lnTo>
                    <a:pt x="216862" y="10790"/>
                  </a:lnTo>
                  <a:lnTo>
                    <a:pt x="218103" y="10445"/>
                  </a:lnTo>
                  <a:lnTo>
                    <a:pt x="218885" y="10464"/>
                  </a:lnTo>
                  <a:lnTo>
                    <a:pt x="219155" y="10570"/>
                  </a:lnTo>
                  <a:lnTo>
                    <a:pt x="220180" y="11086"/>
                  </a:lnTo>
                  <a:lnTo>
                    <a:pt x="220402" y="11109"/>
                  </a:lnTo>
                  <a:lnTo>
                    <a:pt x="223028" y="10854"/>
                  </a:lnTo>
                  <a:lnTo>
                    <a:pt x="224599" y="10650"/>
                  </a:lnTo>
                  <a:lnTo>
                    <a:pt x="225069" y="10896"/>
                  </a:lnTo>
                  <a:lnTo>
                    <a:pt x="225378" y="10870"/>
                  </a:lnTo>
                  <a:lnTo>
                    <a:pt x="225795" y="10433"/>
                  </a:lnTo>
                  <a:lnTo>
                    <a:pt x="225933" y="10301"/>
                  </a:lnTo>
                  <a:lnTo>
                    <a:pt x="225942" y="9857"/>
                  </a:lnTo>
                  <a:lnTo>
                    <a:pt x="226259" y="9349"/>
                  </a:lnTo>
                  <a:lnTo>
                    <a:pt x="226517" y="8363"/>
                  </a:lnTo>
                  <a:lnTo>
                    <a:pt x="226565" y="7714"/>
                  </a:lnTo>
                  <a:lnTo>
                    <a:pt x="226775" y="7376"/>
                  </a:lnTo>
                  <a:lnTo>
                    <a:pt x="227269" y="6535"/>
                  </a:lnTo>
                  <a:lnTo>
                    <a:pt x="228660" y="5093"/>
                  </a:lnTo>
                  <a:lnTo>
                    <a:pt x="230021" y="3550"/>
                  </a:lnTo>
                  <a:lnTo>
                    <a:pt x="230896" y="2336"/>
                  </a:lnTo>
                  <a:lnTo>
                    <a:pt x="231244" y="1934"/>
                  </a:lnTo>
                  <a:lnTo>
                    <a:pt x="231691" y="1703"/>
                  </a:lnTo>
                  <a:lnTo>
                    <a:pt x="232821" y="1350"/>
                  </a:lnTo>
                  <a:lnTo>
                    <a:pt x="233750" y="891"/>
                  </a:lnTo>
                  <a:lnTo>
                    <a:pt x="234889" y="163"/>
                  </a:lnTo>
                  <a:lnTo>
                    <a:pt x="237003" y="0"/>
                  </a:lnTo>
                  <a:lnTo>
                    <a:pt x="237644" y="151"/>
                  </a:lnTo>
                  <a:lnTo>
                    <a:pt x="237848" y="257"/>
                  </a:lnTo>
                  <a:lnTo>
                    <a:pt x="238043" y="306"/>
                  </a:lnTo>
                  <a:lnTo>
                    <a:pt x="238739" y="725"/>
                  </a:lnTo>
                  <a:lnTo>
                    <a:pt x="238856" y="953"/>
                  </a:lnTo>
                  <a:lnTo>
                    <a:pt x="238969" y="1183"/>
                  </a:lnTo>
                  <a:lnTo>
                    <a:pt x="239020" y="1352"/>
                  </a:lnTo>
                  <a:lnTo>
                    <a:pt x="239094" y="1507"/>
                  </a:lnTo>
                  <a:lnTo>
                    <a:pt x="239931" y="2225"/>
                  </a:lnTo>
                  <a:lnTo>
                    <a:pt x="240120" y="2165"/>
                  </a:lnTo>
                  <a:lnTo>
                    <a:pt x="240298" y="2050"/>
                  </a:lnTo>
                  <a:lnTo>
                    <a:pt x="240993" y="1674"/>
                  </a:lnTo>
                  <a:lnTo>
                    <a:pt x="241149" y="1778"/>
                  </a:lnTo>
                  <a:lnTo>
                    <a:pt x="241267" y="1918"/>
                  </a:lnTo>
                  <a:lnTo>
                    <a:pt x="241540" y="2403"/>
                  </a:lnTo>
                  <a:lnTo>
                    <a:pt x="241668" y="2543"/>
                  </a:lnTo>
                  <a:lnTo>
                    <a:pt x="242230" y="2617"/>
                  </a:lnTo>
                  <a:lnTo>
                    <a:pt x="242326" y="2487"/>
                  </a:lnTo>
                  <a:lnTo>
                    <a:pt x="242414" y="2354"/>
                  </a:lnTo>
                  <a:lnTo>
                    <a:pt x="242745" y="1972"/>
                  </a:lnTo>
                  <a:lnTo>
                    <a:pt x="242888" y="1955"/>
                  </a:lnTo>
                  <a:lnTo>
                    <a:pt x="243032" y="1985"/>
                  </a:lnTo>
                  <a:lnTo>
                    <a:pt x="243260" y="2124"/>
                  </a:lnTo>
                  <a:lnTo>
                    <a:pt x="243345" y="2301"/>
                  </a:lnTo>
                  <a:lnTo>
                    <a:pt x="243543" y="2848"/>
                  </a:lnTo>
                  <a:lnTo>
                    <a:pt x="243722" y="3106"/>
                  </a:lnTo>
                  <a:lnTo>
                    <a:pt x="243818" y="3262"/>
                  </a:lnTo>
                  <a:lnTo>
                    <a:pt x="243884" y="3432"/>
                  </a:lnTo>
                  <a:lnTo>
                    <a:pt x="243901" y="3660"/>
                  </a:lnTo>
                  <a:lnTo>
                    <a:pt x="243907" y="3888"/>
                  </a:lnTo>
                  <a:lnTo>
                    <a:pt x="243930" y="4067"/>
                  </a:lnTo>
                  <a:lnTo>
                    <a:pt x="243949" y="4245"/>
                  </a:lnTo>
                  <a:lnTo>
                    <a:pt x="243937" y="4381"/>
                  </a:lnTo>
                  <a:lnTo>
                    <a:pt x="243898" y="4515"/>
                  </a:lnTo>
                  <a:lnTo>
                    <a:pt x="243758" y="4833"/>
                  </a:lnTo>
                  <a:lnTo>
                    <a:pt x="243714" y="4964"/>
                  </a:lnTo>
                  <a:lnTo>
                    <a:pt x="243679" y="5097"/>
                  </a:lnTo>
                  <a:lnTo>
                    <a:pt x="243647" y="5354"/>
                  </a:lnTo>
                  <a:lnTo>
                    <a:pt x="243974" y="5886"/>
                  </a:lnTo>
                  <a:lnTo>
                    <a:pt x="244172" y="5901"/>
                  </a:lnTo>
                  <a:lnTo>
                    <a:pt x="244700" y="6287"/>
                  </a:lnTo>
                  <a:lnTo>
                    <a:pt x="244851" y="6730"/>
                  </a:lnTo>
                  <a:lnTo>
                    <a:pt x="245156" y="6924"/>
                  </a:lnTo>
                  <a:lnTo>
                    <a:pt x="245342" y="7047"/>
                  </a:lnTo>
                  <a:lnTo>
                    <a:pt x="245415" y="7176"/>
                  </a:lnTo>
                  <a:lnTo>
                    <a:pt x="245725" y="7723"/>
                  </a:lnTo>
                  <a:lnTo>
                    <a:pt x="245795" y="7924"/>
                  </a:lnTo>
                  <a:lnTo>
                    <a:pt x="245870" y="8100"/>
                  </a:lnTo>
                  <a:lnTo>
                    <a:pt x="246389" y="8814"/>
                  </a:lnTo>
                  <a:lnTo>
                    <a:pt x="247184" y="8844"/>
                  </a:lnTo>
                  <a:lnTo>
                    <a:pt x="247418" y="8873"/>
                  </a:lnTo>
                  <a:lnTo>
                    <a:pt x="248271" y="9906"/>
                  </a:lnTo>
                  <a:lnTo>
                    <a:pt x="251609" y="12357"/>
                  </a:lnTo>
                  <a:lnTo>
                    <a:pt x="251748" y="12324"/>
                  </a:lnTo>
                  <a:lnTo>
                    <a:pt x="251970" y="12285"/>
                  </a:lnTo>
                  <a:lnTo>
                    <a:pt x="252193" y="12260"/>
                  </a:lnTo>
                  <a:lnTo>
                    <a:pt x="252418" y="12248"/>
                  </a:lnTo>
                  <a:lnTo>
                    <a:pt x="252643" y="12250"/>
                  </a:lnTo>
                  <a:lnTo>
                    <a:pt x="252937" y="12273"/>
                  </a:lnTo>
                  <a:lnTo>
                    <a:pt x="256653" y="12465"/>
                  </a:lnTo>
                  <a:lnTo>
                    <a:pt x="257226" y="12549"/>
                  </a:lnTo>
                  <a:lnTo>
                    <a:pt x="257548" y="12553"/>
                  </a:lnTo>
                  <a:lnTo>
                    <a:pt x="260752" y="12601"/>
                  </a:lnTo>
                  <a:lnTo>
                    <a:pt x="264859" y="12586"/>
                  </a:lnTo>
                  <a:lnTo>
                    <a:pt x="268455" y="12388"/>
                  </a:lnTo>
                  <a:close/>
                </a:path>
              </a:pathLst>
            </a:custGeom>
            <a:solidFill>
              <a:srgbClr val="FDB44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8" name="pg38"/>
            <p:cNvSpPr/>
            <p:nvPr/>
          </p:nvSpPr>
          <p:spPr>
            <a:xfrm>
              <a:off x="2952863" y="3912204"/>
              <a:ext cx="350772" cy="259911"/>
            </a:xfrm>
            <a:custGeom>
              <a:avLst/>
              <a:gdLst/>
              <a:ahLst/>
              <a:cxnLst/>
              <a:rect l="0" t="0" r="0" b="0"/>
              <a:pathLst>
                <a:path w="350772" h="259911">
                  <a:moveTo>
                    <a:pt x="324999" y="60766"/>
                  </a:moveTo>
                  <a:lnTo>
                    <a:pt x="329031" y="61399"/>
                  </a:lnTo>
                  <a:lnTo>
                    <a:pt x="328993" y="61760"/>
                  </a:lnTo>
                  <a:lnTo>
                    <a:pt x="328307" y="62954"/>
                  </a:lnTo>
                  <a:lnTo>
                    <a:pt x="327021" y="64852"/>
                  </a:lnTo>
                  <a:lnTo>
                    <a:pt x="326885" y="64988"/>
                  </a:lnTo>
                  <a:lnTo>
                    <a:pt x="327211" y="65159"/>
                  </a:lnTo>
                  <a:lnTo>
                    <a:pt x="327734" y="65105"/>
                  </a:lnTo>
                  <a:lnTo>
                    <a:pt x="328168" y="65322"/>
                  </a:lnTo>
                  <a:lnTo>
                    <a:pt x="328439" y="66044"/>
                  </a:lnTo>
                  <a:lnTo>
                    <a:pt x="329035" y="66134"/>
                  </a:lnTo>
                  <a:lnTo>
                    <a:pt x="329378" y="65882"/>
                  </a:lnTo>
                  <a:lnTo>
                    <a:pt x="329757" y="65286"/>
                  </a:lnTo>
                  <a:lnTo>
                    <a:pt x="330317" y="64635"/>
                  </a:lnTo>
                  <a:lnTo>
                    <a:pt x="330335" y="64383"/>
                  </a:lnTo>
                  <a:lnTo>
                    <a:pt x="330046" y="63750"/>
                  </a:lnTo>
                  <a:lnTo>
                    <a:pt x="329486" y="63534"/>
                  </a:lnTo>
                  <a:lnTo>
                    <a:pt x="329035" y="63100"/>
                  </a:lnTo>
                  <a:lnTo>
                    <a:pt x="329053" y="62558"/>
                  </a:lnTo>
                  <a:lnTo>
                    <a:pt x="329360" y="62342"/>
                  </a:lnTo>
                  <a:lnTo>
                    <a:pt x="329811" y="62378"/>
                  </a:lnTo>
                  <a:lnTo>
                    <a:pt x="330263" y="62703"/>
                  </a:lnTo>
                  <a:lnTo>
                    <a:pt x="331004" y="63028"/>
                  </a:lnTo>
                  <a:lnTo>
                    <a:pt x="331798" y="63443"/>
                  </a:lnTo>
                  <a:lnTo>
                    <a:pt x="331834" y="63750"/>
                  </a:lnTo>
                  <a:lnTo>
                    <a:pt x="331654" y="64238"/>
                  </a:lnTo>
                  <a:lnTo>
                    <a:pt x="331834" y="64816"/>
                  </a:lnTo>
                  <a:lnTo>
                    <a:pt x="332358" y="65412"/>
                  </a:lnTo>
                  <a:lnTo>
                    <a:pt x="332737" y="65611"/>
                  </a:lnTo>
                  <a:lnTo>
                    <a:pt x="333351" y="66116"/>
                  </a:lnTo>
                  <a:lnTo>
                    <a:pt x="333749" y="66152"/>
                  </a:lnTo>
                  <a:lnTo>
                    <a:pt x="334291" y="65791"/>
                  </a:lnTo>
                  <a:lnTo>
                    <a:pt x="334850" y="65863"/>
                  </a:lnTo>
                  <a:lnTo>
                    <a:pt x="335284" y="66062"/>
                  </a:lnTo>
                  <a:lnTo>
                    <a:pt x="336450" y="66680"/>
                  </a:lnTo>
                  <a:lnTo>
                    <a:pt x="337361" y="67164"/>
                  </a:lnTo>
                  <a:lnTo>
                    <a:pt x="338318" y="67164"/>
                  </a:lnTo>
                  <a:lnTo>
                    <a:pt x="338463" y="66550"/>
                  </a:lnTo>
                  <a:lnTo>
                    <a:pt x="338914" y="66387"/>
                  </a:lnTo>
                  <a:lnTo>
                    <a:pt x="339601" y="66405"/>
                  </a:lnTo>
                  <a:lnTo>
                    <a:pt x="339781" y="66676"/>
                  </a:lnTo>
                  <a:lnTo>
                    <a:pt x="339926" y="67037"/>
                  </a:lnTo>
                  <a:lnTo>
                    <a:pt x="340106" y="67326"/>
                  </a:lnTo>
                  <a:lnTo>
                    <a:pt x="340829" y="68103"/>
                  </a:lnTo>
                  <a:lnTo>
                    <a:pt x="340720" y="68302"/>
                  </a:lnTo>
                  <a:lnTo>
                    <a:pt x="340034" y="68591"/>
                  </a:lnTo>
                  <a:lnTo>
                    <a:pt x="339843" y="68746"/>
                  </a:lnTo>
                  <a:lnTo>
                    <a:pt x="339750" y="69074"/>
                  </a:lnTo>
                  <a:lnTo>
                    <a:pt x="339914" y="69344"/>
                  </a:lnTo>
                  <a:lnTo>
                    <a:pt x="340289" y="69332"/>
                  </a:lnTo>
                  <a:lnTo>
                    <a:pt x="340383" y="69625"/>
                  </a:lnTo>
                  <a:lnTo>
                    <a:pt x="340347" y="69859"/>
                  </a:lnTo>
                  <a:lnTo>
                    <a:pt x="339726" y="70070"/>
                  </a:lnTo>
                  <a:lnTo>
                    <a:pt x="339515" y="70363"/>
                  </a:lnTo>
                  <a:lnTo>
                    <a:pt x="339527" y="70633"/>
                  </a:lnTo>
                  <a:lnTo>
                    <a:pt x="339867" y="71230"/>
                  </a:lnTo>
                  <a:lnTo>
                    <a:pt x="340406" y="71277"/>
                  </a:lnTo>
                  <a:lnTo>
                    <a:pt x="340711" y="70961"/>
                  </a:lnTo>
                  <a:lnTo>
                    <a:pt x="341206" y="70941"/>
                  </a:lnTo>
                  <a:lnTo>
                    <a:pt x="341390" y="71019"/>
                  </a:lnTo>
                  <a:lnTo>
                    <a:pt x="341402" y="71160"/>
                  </a:lnTo>
                  <a:lnTo>
                    <a:pt x="341203" y="71359"/>
                  </a:lnTo>
                  <a:lnTo>
                    <a:pt x="341133" y="71594"/>
                  </a:lnTo>
                  <a:lnTo>
                    <a:pt x="341191" y="71957"/>
                  </a:lnTo>
                  <a:lnTo>
                    <a:pt x="341285" y="72894"/>
                  </a:lnTo>
                  <a:lnTo>
                    <a:pt x="341777" y="73047"/>
                  </a:lnTo>
                  <a:lnTo>
                    <a:pt x="343019" y="73129"/>
                  </a:lnTo>
                  <a:lnTo>
                    <a:pt x="343190" y="73707"/>
                  </a:lnTo>
                  <a:lnTo>
                    <a:pt x="343613" y="74458"/>
                  </a:lnTo>
                  <a:lnTo>
                    <a:pt x="343480" y="74841"/>
                  </a:lnTo>
                  <a:lnTo>
                    <a:pt x="343738" y="75412"/>
                  </a:lnTo>
                  <a:lnTo>
                    <a:pt x="343793" y="76038"/>
                  </a:lnTo>
                  <a:lnTo>
                    <a:pt x="343715" y="76273"/>
                  </a:lnTo>
                  <a:lnTo>
                    <a:pt x="343589" y="76601"/>
                  </a:lnTo>
                  <a:lnTo>
                    <a:pt x="343871" y="77086"/>
                  </a:lnTo>
                  <a:lnTo>
                    <a:pt x="344075" y="78025"/>
                  </a:lnTo>
                  <a:lnTo>
                    <a:pt x="344020" y="78846"/>
                  </a:lnTo>
                  <a:lnTo>
                    <a:pt x="343809" y="79316"/>
                  </a:lnTo>
                  <a:lnTo>
                    <a:pt x="342972" y="79449"/>
                  </a:lnTo>
                  <a:lnTo>
                    <a:pt x="342557" y="80090"/>
                  </a:lnTo>
                  <a:lnTo>
                    <a:pt x="342604" y="80779"/>
                  </a:lnTo>
                  <a:lnTo>
                    <a:pt x="341947" y="81248"/>
                  </a:lnTo>
                  <a:lnTo>
                    <a:pt x="341743" y="81045"/>
                  </a:lnTo>
                  <a:lnTo>
                    <a:pt x="341469" y="80982"/>
                  </a:lnTo>
                  <a:lnTo>
                    <a:pt x="341258" y="81420"/>
                  </a:lnTo>
                  <a:lnTo>
                    <a:pt x="341352" y="82343"/>
                  </a:lnTo>
                  <a:lnTo>
                    <a:pt x="341814" y="82774"/>
                  </a:lnTo>
                  <a:lnTo>
                    <a:pt x="341532" y="83110"/>
                  </a:lnTo>
                  <a:lnTo>
                    <a:pt x="340883" y="83227"/>
                  </a:lnTo>
                  <a:lnTo>
                    <a:pt x="340421" y="82946"/>
                  </a:lnTo>
                  <a:lnTo>
                    <a:pt x="339881" y="83525"/>
                  </a:lnTo>
                  <a:lnTo>
                    <a:pt x="339881" y="84057"/>
                  </a:lnTo>
                  <a:lnTo>
                    <a:pt x="339487" y="84593"/>
                  </a:lnTo>
                  <a:lnTo>
                    <a:pt x="339388" y="84831"/>
                  </a:lnTo>
                  <a:lnTo>
                    <a:pt x="339803" y="84870"/>
                  </a:lnTo>
                  <a:lnTo>
                    <a:pt x="339983" y="85081"/>
                  </a:lnTo>
                  <a:lnTo>
                    <a:pt x="339584" y="85590"/>
                  </a:lnTo>
                  <a:lnTo>
                    <a:pt x="339490" y="86161"/>
                  </a:lnTo>
                  <a:lnTo>
                    <a:pt x="339850" y="86349"/>
                  </a:lnTo>
                  <a:lnTo>
                    <a:pt x="340327" y="86122"/>
                  </a:lnTo>
                  <a:lnTo>
                    <a:pt x="340679" y="86067"/>
                  </a:lnTo>
                  <a:lnTo>
                    <a:pt x="340491" y="86724"/>
                  </a:lnTo>
                  <a:lnTo>
                    <a:pt x="340937" y="87194"/>
                  </a:lnTo>
                  <a:lnTo>
                    <a:pt x="341211" y="87241"/>
                  </a:lnTo>
                  <a:lnTo>
                    <a:pt x="341602" y="86912"/>
                  </a:lnTo>
                  <a:lnTo>
                    <a:pt x="342846" y="87608"/>
                  </a:lnTo>
                  <a:lnTo>
                    <a:pt x="343339" y="87843"/>
                  </a:lnTo>
                  <a:lnTo>
                    <a:pt x="343425" y="88461"/>
                  </a:lnTo>
                  <a:lnTo>
                    <a:pt x="343543" y="88946"/>
                  </a:lnTo>
                  <a:lnTo>
                    <a:pt x="343848" y="89095"/>
                  </a:lnTo>
                  <a:lnTo>
                    <a:pt x="344223" y="89040"/>
                  </a:lnTo>
                  <a:lnTo>
                    <a:pt x="344654" y="89024"/>
                  </a:lnTo>
                  <a:lnTo>
                    <a:pt x="345233" y="89134"/>
                  </a:lnTo>
                  <a:lnTo>
                    <a:pt x="345397" y="89674"/>
                  </a:lnTo>
                  <a:lnTo>
                    <a:pt x="345585" y="89799"/>
                  </a:lnTo>
                  <a:lnTo>
                    <a:pt x="346070" y="89744"/>
                  </a:lnTo>
                  <a:lnTo>
                    <a:pt x="346336" y="90229"/>
                  </a:lnTo>
                  <a:lnTo>
                    <a:pt x="346607" y="91440"/>
                  </a:lnTo>
                  <a:lnTo>
                    <a:pt x="346777" y="91846"/>
                  </a:lnTo>
                  <a:lnTo>
                    <a:pt x="346912" y="92153"/>
                  </a:lnTo>
                  <a:lnTo>
                    <a:pt x="346963" y="92498"/>
                  </a:lnTo>
                  <a:lnTo>
                    <a:pt x="346684" y="92684"/>
                  </a:lnTo>
                  <a:lnTo>
                    <a:pt x="346505" y="92949"/>
                  </a:lnTo>
                  <a:lnTo>
                    <a:pt x="346774" y="93161"/>
                  </a:lnTo>
                  <a:lnTo>
                    <a:pt x="346903" y="93487"/>
                  </a:lnTo>
                  <a:lnTo>
                    <a:pt x="346738" y="93806"/>
                  </a:lnTo>
                  <a:lnTo>
                    <a:pt x="346445" y="93988"/>
                  </a:lnTo>
                  <a:lnTo>
                    <a:pt x="346166" y="94177"/>
                  </a:lnTo>
                  <a:lnTo>
                    <a:pt x="345986" y="94473"/>
                  </a:lnTo>
                  <a:lnTo>
                    <a:pt x="345878" y="94837"/>
                  </a:lnTo>
                  <a:lnTo>
                    <a:pt x="345695" y="95125"/>
                  </a:lnTo>
                  <a:lnTo>
                    <a:pt x="345656" y="95558"/>
                  </a:lnTo>
                  <a:lnTo>
                    <a:pt x="345650" y="95997"/>
                  </a:lnTo>
                  <a:lnTo>
                    <a:pt x="345794" y="96335"/>
                  </a:lnTo>
                  <a:lnTo>
                    <a:pt x="346100" y="96494"/>
                  </a:lnTo>
                  <a:lnTo>
                    <a:pt x="346511" y="96555"/>
                  </a:lnTo>
                  <a:lnTo>
                    <a:pt x="346864" y="96668"/>
                  </a:lnTo>
                  <a:lnTo>
                    <a:pt x="347107" y="96896"/>
                  </a:lnTo>
                  <a:lnTo>
                    <a:pt x="347113" y="97105"/>
                  </a:lnTo>
                  <a:lnTo>
                    <a:pt x="346873" y="97252"/>
                  </a:lnTo>
                  <a:lnTo>
                    <a:pt x="346514" y="97347"/>
                  </a:lnTo>
                  <a:lnTo>
                    <a:pt x="346145" y="97237"/>
                  </a:lnTo>
                  <a:lnTo>
                    <a:pt x="345818" y="97086"/>
                  </a:lnTo>
                  <a:lnTo>
                    <a:pt x="345611" y="97351"/>
                  </a:lnTo>
                  <a:lnTo>
                    <a:pt x="345456" y="97670"/>
                  </a:lnTo>
                  <a:lnTo>
                    <a:pt x="345360" y="98049"/>
                  </a:lnTo>
                  <a:lnTo>
                    <a:pt x="345207" y="98375"/>
                  </a:lnTo>
                  <a:lnTo>
                    <a:pt x="345015" y="98648"/>
                  </a:lnTo>
                  <a:lnTo>
                    <a:pt x="344817" y="98944"/>
                  </a:lnTo>
                  <a:lnTo>
                    <a:pt x="344625" y="99224"/>
                  </a:lnTo>
                  <a:lnTo>
                    <a:pt x="344526" y="99577"/>
                  </a:lnTo>
                  <a:lnTo>
                    <a:pt x="344505" y="99990"/>
                  </a:lnTo>
                  <a:lnTo>
                    <a:pt x="344328" y="100282"/>
                  </a:lnTo>
                  <a:lnTo>
                    <a:pt x="344191" y="100619"/>
                  </a:lnTo>
                  <a:lnTo>
                    <a:pt x="344421" y="100855"/>
                  </a:lnTo>
                  <a:lnTo>
                    <a:pt x="344742" y="100885"/>
                  </a:lnTo>
                  <a:lnTo>
                    <a:pt x="344979" y="100961"/>
                  </a:lnTo>
                  <a:lnTo>
                    <a:pt x="344916" y="101200"/>
                  </a:lnTo>
                  <a:lnTo>
                    <a:pt x="344622" y="101351"/>
                  </a:lnTo>
                  <a:lnTo>
                    <a:pt x="344769" y="101609"/>
                  </a:lnTo>
                  <a:lnTo>
                    <a:pt x="345045" y="101799"/>
                  </a:lnTo>
                  <a:lnTo>
                    <a:pt x="344991" y="102060"/>
                  </a:lnTo>
                  <a:lnTo>
                    <a:pt x="344673" y="102216"/>
                  </a:lnTo>
                  <a:lnTo>
                    <a:pt x="344517" y="102527"/>
                  </a:lnTo>
                  <a:lnTo>
                    <a:pt x="344499" y="102963"/>
                  </a:lnTo>
                  <a:lnTo>
                    <a:pt x="344442" y="103327"/>
                  </a:lnTo>
                  <a:lnTo>
                    <a:pt x="344323" y="103675"/>
                  </a:lnTo>
                  <a:lnTo>
                    <a:pt x="344212" y="104036"/>
                  </a:lnTo>
                  <a:lnTo>
                    <a:pt x="343969" y="104195"/>
                  </a:lnTo>
                  <a:lnTo>
                    <a:pt x="343804" y="104441"/>
                  </a:lnTo>
                  <a:lnTo>
                    <a:pt x="343618" y="104703"/>
                  </a:lnTo>
                  <a:lnTo>
                    <a:pt x="343465" y="105022"/>
                  </a:lnTo>
                  <a:lnTo>
                    <a:pt x="343387" y="105336"/>
                  </a:lnTo>
                  <a:lnTo>
                    <a:pt x="343141" y="105568"/>
                  </a:lnTo>
                  <a:lnTo>
                    <a:pt x="342959" y="105863"/>
                  </a:lnTo>
                  <a:lnTo>
                    <a:pt x="343081" y="106197"/>
                  </a:lnTo>
                  <a:lnTo>
                    <a:pt x="343186" y="106565"/>
                  </a:lnTo>
                  <a:lnTo>
                    <a:pt x="343258" y="106971"/>
                  </a:lnTo>
                  <a:lnTo>
                    <a:pt x="343462" y="107232"/>
                  </a:lnTo>
                  <a:lnTo>
                    <a:pt x="343681" y="107403"/>
                  </a:lnTo>
                  <a:lnTo>
                    <a:pt x="343951" y="107604"/>
                  </a:lnTo>
                  <a:lnTo>
                    <a:pt x="344299" y="107608"/>
                  </a:lnTo>
                  <a:lnTo>
                    <a:pt x="344523" y="107600"/>
                  </a:lnTo>
                  <a:lnTo>
                    <a:pt x="344610" y="107934"/>
                  </a:lnTo>
                  <a:lnTo>
                    <a:pt x="344463" y="108218"/>
                  </a:lnTo>
                  <a:lnTo>
                    <a:pt x="344400" y="108597"/>
                  </a:lnTo>
                  <a:lnTo>
                    <a:pt x="344152" y="108821"/>
                  </a:lnTo>
                  <a:lnTo>
                    <a:pt x="343813" y="108931"/>
                  </a:lnTo>
                  <a:lnTo>
                    <a:pt x="343750" y="109284"/>
                  </a:lnTo>
                  <a:lnTo>
                    <a:pt x="344020" y="109492"/>
                  </a:lnTo>
                  <a:lnTo>
                    <a:pt x="344383" y="109583"/>
                  </a:lnTo>
                  <a:lnTo>
                    <a:pt x="344613" y="109344"/>
                  </a:lnTo>
                  <a:lnTo>
                    <a:pt x="344988" y="109443"/>
                  </a:lnTo>
                  <a:lnTo>
                    <a:pt x="345366" y="109325"/>
                  </a:lnTo>
                  <a:lnTo>
                    <a:pt x="345773" y="109355"/>
                  </a:lnTo>
                  <a:lnTo>
                    <a:pt x="346055" y="109401"/>
                  </a:lnTo>
                  <a:lnTo>
                    <a:pt x="346289" y="109519"/>
                  </a:lnTo>
                  <a:lnTo>
                    <a:pt x="346433" y="109613"/>
                  </a:lnTo>
                  <a:lnTo>
                    <a:pt x="346706" y="109822"/>
                  </a:lnTo>
                  <a:lnTo>
                    <a:pt x="346912" y="110095"/>
                  </a:lnTo>
                  <a:lnTo>
                    <a:pt x="346793" y="110425"/>
                  </a:lnTo>
                  <a:lnTo>
                    <a:pt x="346484" y="110599"/>
                  </a:lnTo>
                  <a:lnTo>
                    <a:pt x="346415" y="110994"/>
                  </a:lnTo>
                  <a:lnTo>
                    <a:pt x="346301" y="111346"/>
                  </a:lnTo>
                  <a:lnTo>
                    <a:pt x="346031" y="111547"/>
                  </a:lnTo>
                  <a:lnTo>
                    <a:pt x="345908" y="111847"/>
                  </a:lnTo>
                  <a:lnTo>
                    <a:pt x="345908" y="112230"/>
                  </a:lnTo>
                  <a:lnTo>
                    <a:pt x="346070" y="112525"/>
                  </a:lnTo>
                  <a:lnTo>
                    <a:pt x="346094" y="112920"/>
                  </a:lnTo>
                  <a:lnTo>
                    <a:pt x="346247" y="113238"/>
                  </a:lnTo>
                  <a:lnTo>
                    <a:pt x="346328" y="113591"/>
                  </a:lnTo>
                  <a:lnTo>
                    <a:pt x="346082" y="113811"/>
                  </a:lnTo>
                  <a:lnTo>
                    <a:pt x="345845" y="114061"/>
                  </a:lnTo>
                  <a:lnTo>
                    <a:pt x="345923" y="114444"/>
                  </a:lnTo>
                  <a:lnTo>
                    <a:pt x="346055" y="114785"/>
                  </a:lnTo>
                  <a:lnTo>
                    <a:pt x="346163" y="115161"/>
                  </a:lnTo>
                  <a:lnTo>
                    <a:pt x="346379" y="115415"/>
                  </a:lnTo>
                  <a:lnTo>
                    <a:pt x="346559" y="115692"/>
                  </a:lnTo>
                  <a:lnTo>
                    <a:pt x="346808" y="115915"/>
                  </a:lnTo>
                  <a:lnTo>
                    <a:pt x="347098" y="116109"/>
                  </a:lnTo>
                  <a:lnTo>
                    <a:pt x="347356" y="116329"/>
                  </a:lnTo>
                  <a:lnTo>
                    <a:pt x="347536" y="116640"/>
                  </a:lnTo>
                  <a:lnTo>
                    <a:pt x="347680" y="116977"/>
                  </a:lnTo>
                  <a:lnTo>
                    <a:pt x="347785" y="117349"/>
                  </a:lnTo>
                  <a:lnTo>
                    <a:pt x="348010" y="117591"/>
                  </a:lnTo>
                  <a:lnTo>
                    <a:pt x="348453" y="117614"/>
                  </a:lnTo>
                  <a:lnTo>
                    <a:pt x="348852" y="117686"/>
                  </a:lnTo>
                  <a:lnTo>
                    <a:pt x="349203" y="117808"/>
                  </a:lnTo>
                  <a:lnTo>
                    <a:pt x="349532" y="117944"/>
                  </a:lnTo>
                  <a:lnTo>
                    <a:pt x="349883" y="118069"/>
                  </a:lnTo>
                  <a:lnTo>
                    <a:pt x="350183" y="118244"/>
                  </a:lnTo>
                  <a:lnTo>
                    <a:pt x="350435" y="118460"/>
                  </a:lnTo>
                  <a:lnTo>
                    <a:pt x="350654" y="118793"/>
                  </a:lnTo>
                  <a:lnTo>
                    <a:pt x="350772" y="119166"/>
                  </a:lnTo>
                  <a:lnTo>
                    <a:pt x="347688" y="119604"/>
                  </a:lnTo>
                  <a:lnTo>
                    <a:pt x="346263" y="119422"/>
                  </a:lnTo>
                  <a:lnTo>
                    <a:pt x="344909" y="119250"/>
                  </a:lnTo>
                  <a:lnTo>
                    <a:pt x="349337" y="134266"/>
                  </a:lnTo>
                  <a:lnTo>
                    <a:pt x="349835" y="136434"/>
                  </a:lnTo>
                  <a:lnTo>
                    <a:pt x="350038" y="136961"/>
                  </a:lnTo>
                  <a:lnTo>
                    <a:pt x="350080" y="137922"/>
                  </a:lnTo>
                  <a:lnTo>
                    <a:pt x="350075" y="138452"/>
                  </a:lnTo>
                  <a:lnTo>
                    <a:pt x="349978" y="139783"/>
                  </a:lnTo>
                  <a:lnTo>
                    <a:pt x="349529" y="142982"/>
                  </a:lnTo>
                  <a:lnTo>
                    <a:pt x="349011" y="146590"/>
                  </a:lnTo>
                  <a:lnTo>
                    <a:pt x="348898" y="147442"/>
                  </a:lnTo>
                  <a:lnTo>
                    <a:pt x="348243" y="152059"/>
                  </a:lnTo>
                  <a:lnTo>
                    <a:pt x="348085" y="153186"/>
                  </a:lnTo>
                  <a:lnTo>
                    <a:pt x="345686" y="152838"/>
                  </a:lnTo>
                  <a:lnTo>
                    <a:pt x="344046" y="152583"/>
                  </a:lnTo>
                  <a:lnTo>
                    <a:pt x="338271" y="151741"/>
                  </a:lnTo>
                  <a:lnTo>
                    <a:pt x="337820" y="151688"/>
                  </a:lnTo>
                  <a:lnTo>
                    <a:pt x="336546" y="151509"/>
                  </a:lnTo>
                  <a:lnTo>
                    <a:pt x="334958" y="151259"/>
                  </a:lnTo>
                  <a:lnTo>
                    <a:pt x="333617" y="151065"/>
                  </a:lnTo>
                  <a:lnTo>
                    <a:pt x="333591" y="151255"/>
                  </a:lnTo>
                  <a:lnTo>
                    <a:pt x="333561" y="151448"/>
                  </a:lnTo>
                  <a:lnTo>
                    <a:pt x="332005" y="151232"/>
                  </a:lnTo>
                  <a:lnTo>
                    <a:pt x="331394" y="151153"/>
                  </a:lnTo>
                  <a:lnTo>
                    <a:pt x="330788" y="151065"/>
                  </a:lnTo>
                  <a:lnTo>
                    <a:pt x="328690" y="150781"/>
                  </a:lnTo>
                  <a:lnTo>
                    <a:pt x="327547" y="150623"/>
                  </a:lnTo>
                  <a:lnTo>
                    <a:pt x="327488" y="151065"/>
                  </a:lnTo>
                  <a:lnTo>
                    <a:pt x="326909" y="155248"/>
                  </a:lnTo>
                  <a:lnTo>
                    <a:pt x="326612" y="157418"/>
                  </a:lnTo>
                  <a:lnTo>
                    <a:pt x="327838" y="157588"/>
                  </a:lnTo>
                  <a:lnTo>
                    <a:pt x="328465" y="157679"/>
                  </a:lnTo>
                  <a:lnTo>
                    <a:pt x="329139" y="157770"/>
                  </a:lnTo>
                  <a:lnTo>
                    <a:pt x="331037" y="158040"/>
                  </a:lnTo>
                  <a:lnTo>
                    <a:pt x="330938" y="158752"/>
                  </a:lnTo>
                  <a:lnTo>
                    <a:pt x="330836" y="159462"/>
                  </a:lnTo>
                  <a:lnTo>
                    <a:pt x="330755" y="159780"/>
                  </a:lnTo>
                  <a:lnTo>
                    <a:pt x="330674" y="160099"/>
                  </a:lnTo>
                  <a:lnTo>
                    <a:pt x="330491" y="161438"/>
                  </a:lnTo>
                  <a:lnTo>
                    <a:pt x="329826" y="161343"/>
                  </a:lnTo>
                  <a:lnTo>
                    <a:pt x="329148" y="161248"/>
                  </a:lnTo>
                  <a:lnTo>
                    <a:pt x="327820" y="161066"/>
                  </a:lnTo>
                  <a:lnTo>
                    <a:pt x="327185" y="160975"/>
                  </a:lnTo>
                  <a:lnTo>
                    <a:pt x="326657" y="160907"/>
                  </a:lnTo>
                  <a:lnTo>
                    <a:pt x="326127" y="160831"/>
                  </a:lnTo>
                  <a:lnTo>
                    <a:pt x="325896" y="162534"/>
                  </a:lnTo>
                  <a:lnTo>
                    <a:pt x="325659" y="164236"/>
                  </a:lnTo>
                  <a:lnTo>
                    <a:pt x="325518" y="165283"/>
                  </a:lnTo>
                  <a:lnTo>
                    <a:pt x="325111" y="168272"/>
                  </a:lnTo>
                  <a:lnTo>
                    <a:pt x="325039" y="168822"/>
                  </a:lnTo>
                  <a:lnTo>
                    <a:pt x="325003" y="169072"/>
                  </a:lnTo>
                  <a:lnTo>
                    <a:pt x="324865" y="170088"/>
                  </a:lnTo>
                  <a:lnTo>
                    <a:pt x="324838" y="170308"/>
                  </a:lnTo>
                  <a:lnTo>
                    <a:pt x="324739" y="171033"/>
                  </a:lnTo>
                  <a:lnTo>
                    <a:pt x="324940" y="171059"/>
                  </a:lnTo>
                  <a:lnTo>
                    <a:pt x="324788" y="172225"/>
                  </a:lnTo>
                  <a:lnTo>
                    <a:pt x="324396" y="175051"/>
                  </a:lnTo>
                  <a:lnTo>
                    <a:pt x="324041" y="177873"/>
                  </a:lnTo>
                  <a:lnTo>
                    <a:pt x="323867" y="179196"/>
                  </a:lnTo>
                  <a:lnTo>
                    <a:pt x="323330" y="179366"/>
                  </a:lnTo>
                  <a:lnTo>
                    <a:pt x="322841" y="179547"/>
                  </a:lnTo>
                  <a:lnTo>
                    <a:pt x="322577" y="179661"/>
                  </a:lnTo>
                  <a:lnTo>
                    <a:pt x="322449" y="179720"/>
                  </a:lnTo>
                  <a:lnTo>
                    <a:pt x="322347" y="181466"/>
                  </a:lnTo>
                  <a:lnTo>
                    <a:pt x="321900" y="181409"/>
                  </a:lnTo>
                  <a:lnTo>
                    <a:pt x="321828" y="181975"/>
                  </a:lnTo>
                  <a:lnTo>
                    <a:pt x="321792" y="182213"/>
                  </a:lnTo>
                  <a:lnTo>
                    <a:pt x="321525" y="184243"/>
                  </a:lnTo>
                  <a:lnTo>
                    <a:pt x="321447" y="184811"/>
                  </a:lnTo>
                  <a:lnTo>
                    <a:pt x="321244" y="186389"/>
                  </a:lnTo>
                  <a:lnTo>
                    <a:pt x="321229" y="186518"/>
                  </a:lnTo>
                  <a:lnTo>
                    <a:pt x="321154" y="187080"/>
                  </a:lnTo>
                  <a:lnTo>
                    <a:pt x="321006" y="188220"/>
                  </a:lnTo>
                  <a:lnTo>
                    <a:pt x="321750" y="188327"/>
                  </a:lnTo>
                  <a:lnTo>
                    <a:pt x="321570" y="189640"/>
                  </a:lnTo>
                  <a:lnTo>
                    <a:pt x="321339" y="189877"/>
                  </a:lnTo>
                  <a:lnTo>
                    <a:pt x="322437" y="190031"/>
                  </a:lnTo>
                  <a:lnTo>
                    <a:pt x="321972" y="193551"/>
                  </a:lnTo>
                  <a:lnTo>
                    <a:pt x="321248" y="199027"/>
                  </a:lnTo>
                  <a:lnTo>
                    <a:pt x="320349" y="198899"/>
                  </a:lnTo>
                  <a:lnTo>
                    <a:pt x="315723" y="198242"/>
                  </a:lnTo>
                  <a:lnTo>
                    <a:pt x="311846" y="197692"/>
                  </a:lnTo>
                  <a:lnTo>
                    <a:pt x="311196" y="203298"/>
                  </a:lnTo>
                  <a:lnTo>
                    <a:pt x="311118" y="204000"/>
                  </a:lnTo>
                  <a:lnTo>
                    <a:pt x="310923" y="205661"/>
                  </a:lnTo>
                  <a:lnTo>
                    <a:pt x="310650" y="208043"/>
                  </a:lnTo>
                  <a:lnTo>
                    <a:pt x="310432" y="209919"/>
                  </a:lnTo>
                  <a:lnTo>
                    <a:pt x="312997" y="210217"/>
                  </a:lnTo>
                  <a:lnTo>
                    <a:pt x="313714" y="210304"/>
                  </a:lnTo>
                  <a:lnTo>
                    <a:pt x="314787" y="210429"/>
                  </a:lnTo>
                  <a:lnTo>
                    <a:pt x="314625" y="211867"/>
                  </a:lnTo>
                  <a:lnTo>
                    <a:pt x="314496" y="212971"/>
                  </a:lnTo>
                  <a:lnTo>
                    <a:pt x="314435" y="213519"/>
                  </a:lnTo>
                  <a:lnTo>
                    <a:pt x="317296" y="213855"/>
                  </a:lnTo>
                  <a:lnTo>
                    <a:pt x="316990" y="215850"/>
                  </a:lnTo>
                  <a:lnTo>
                    <a:pt x="316525" y="215797"/>
                  </a:lnTo>
                  <a:lnTo>
                    <a:pt x="316316" y="217154"/>
                  </a:lnTo>
                  <a:lnTo>
                    <a:pt x="315950" y="219529"/>
                  </a:lnTo>
                  <a:lnTo>
                    <a:pt x="314157" y="219317"/>
                  </a:lnTo>
                  <a:lnTo>
                    <a:pt x="313639" y="219252"/>
                  </a:lnTo>
                  <a:lnTo>
                    <a:pt x="311003" y="218937"/>
                  </a:lnTo>
                  <a:lnTo>
                    <a:pt x="310662" y="218903"/>
                  </a:lnTo>
                  <a:lnTo>
                    <a:pt x="310336" y="221013"/>
                  </a:lnTo>
                  <a:lnTo>
                    <a:pt x="310187" y="221982"/>
                  </a:lnTo>
                  <a:lnTo>
                    <a:pt x="309723" y="224989"/>
                  </a:lnTo>
                  <a:lnTo>
                    <a:pt x="308958" y="229962"/>
                  </a:lnTo>
                  <a:lnTo>
                    <a:pt x="308840" y="230728"/>
                  </a:lnTo>
                  <a:lnTo>
                    <a:pt x="308464" y="233173"/>
                  </a:lnTo>
                  <a:lnTo>
                    <a:pt x="308386" y="233681"/>
                  </a:lnTo>
                  <a:lnTo>
                    <a:pt x="307941" y="236568"/>
                  </a:lnTo>
                  <a:lnTo>
                    <a:pt x="307416" y="239985"/>
                  </a:lnTo>
                  <a:lnTo>
                    <a:pt x="306090" y="248564"/>
                  </a:lnTo>
                  <a:lnTo>
                    <a:pt x="305874" y="249963"/>
                  </a:lnTo>
                  <a:lnTo>
                    <a:pt x="305219" y="254236"/>
                  </a:lnTo>
                  <a:lnTo>
                    <a:pt x="305127" y="254845"/>
                  </a:lnTo>
                  <a:lnTo>
                    <a:pt x="304815" y="256885"/>
                  </a:lnTo>
                  <a:lnTo>
                    <a:pt x="304667" y="257859"/>
                  </a:lnTo>
                  <a:lnTo>
                    <a:pt x="304457" y="259209"/>
                  </a:lnTo>
                  <a:lnTo>
                    <a:pt x="302477" y="258892"/>
                  </a:lnTo>
                  <a:lnTo>
                    <a:pt x="302056" y="258007"/>
                  </a:lnTo>
                  <a:lnTo>
                    <a:pt x="301874" y="258933"/>
                  </a:lnTo>
                  <a:lnTo>
                    <a:pt x="301702" y="259911"/>
                  </a:lnTo>
                  <a:lnTo>
                    <a:pt x="301410" y="259764"/>
                  </a:lnTo>
                  <a:lnTo>
                    <a:pt x="301331" y="259612"/>
                  </a:lnTo>
                  <a:lnTo>
                    <a:pt x="300674" y="259137"/>
                  </a:lnTo>
                  <a:lnTo>
                    <a:pt x="299904" y="259408"/>
                  </a:lnTo>
                  <a:lnTo>
                    <a:pt x="298962" y="259828"/>
                  </a:lnTo>
                  <a:lnTo>
                    <a:pt x="297968" y="259743"/>
                  </a:lnTo>
                  <a:lnTo>
                    <a:pt x="297686" y="259581"/>
                  </a:lnTo>
                  <a:lnTo>
                    <a:pt x="297287" y="259333"/>
                  </a:lnTo>
                  <a:lnTo>
                    <a:pt x="296989" y="258623"/>
                  </a:lnTo>
                  <a:lnTo>
                    <a:pt x="296727" y="258423"/>
                  </a:lnTo>
                  <a:lnTo>
                    <a:pt x="296351" y="258400"/>
                  </a:lnTo>
                  <a:lnTo>
                    <a:pt x="295534" y="258466"/>
                  </a:lnTo>
                  <a:lnTo>
                    <a:pt x="294210" y="258848"/>
                  </a:lnTo>
                  <a:lnTo>
                    <a:pt x="292995" y="258531"/>
                  </a:lnTo>
                  <a:lnTo>
                    <a:pt x="292932" y="258781"/>
                  </a:lnTo>
                  <a:lnTo>
                    <a:pt x="292821" y="258927"/>
                  </a:lnTo>
                  <a:lnTo>
                    <a:pt x="292472" y="258648"/>
                  </a:lnTo>
                  <a:lnTo>
                    <a:pt x="292348" y="258220"/>
                  </a:lnTo>
                  <a:lnTo>
                    <a:pt x="291316" y="257922"/>
                  </a:lnTo>
                  <a:lnTo>
                    <a:pt x="291025" y="257736"/>
                  </a:lnTo>
                  <a:lnTo>
                    <a:pt x="290538" y="258106"/>
                  </a:lnTo>
                  <a:lnTo>
                    <a:pt x="290555" y="258749"/>
                  </a:lnTo>
                  <a:lnTo>
                    <a:pt x="290368" y="258745"/>
                  </a:lnTo>
                  <a:lnTo>
                    <a:pt x="290181" y="258635"/>
                  </a:lnTo>
                  <a:lnTo>
                    <a:pt x="290020" y="258608"/>
                  </a:lnTo>
                  <a:lnTo>
                    <a:pt x="289880" y="258555"/>
                  </a:lnTo>
                  <a:lnTo>
                    <a:pt x="289686" y="258345"/>
                  </a:lnTo>
                  <a:lnTo>
                    <a:pt x="289542" y="258280"/>
                  </a:lnTo>
                  <a:lnTo>
                    <a:pt x="289257" y="258259"/>
                  </a:lnTo>
                  <a:lnTo>
                    <a:pt x="289075" y="258188"/>
                  </a:lnTo>
                  <a:lnTo>
                    <a:pt x="288928" y="258178"/>
                  </a:lnTo>
                  <a:lnTo>
                    <a:pt x="288595" y="258200"/>
                  </a:lnTo>
                  <a:lnTo>
                    <a:pt x="288479" y="257976"/>
                  </a:lnTo>
                  <a:lnTo>
                    <a:pt x="288460" y="257783"/>
                  </a:lnTo>
                  <a:lnTo>
                    <a:pt x="288263" y="257423"/>
                  </a:lnTo>
                  <a:lnTo>
                    <a:pt x="288059" y="257382"/>
                  </a:lnTo>
                  <a:lnTo>
                    <a:pt x="287822" y="257355"/>
                  </a:lnTo>
                  <a:lnTo>
                    <a:pt x="287655" y="257239"/>
                  </a:lnTo>
                  <a:lnTo>
                    <a:pt x="287485" y="257196"/>
                  </a:lnTo>
                  <a:lnTo>
                    <a:pt x="287336" y="257257"/>
                  </a:lnTo>
                  <a:lnTo>
                    <a:pt x="287152" y="257316"/>
                  </a:lnTo>
                  <a:lnTo>
                    <a:pt x="286935" y="257331"/>
                  </a:lnTo>
                  <a:lnTo>
                    <a:pt x="286787" y="257274"/>
                  </a:lnTo>
                  <a:lnTo>
                    <a:pt x="286557" y="257215"/>
                  </a:lnTo>
                  <a:lnTo>
                    <a:pt x="286363" y="257281"/>
                  </a:lnTo>
                  <a:lnTo>
                    <a:pt x="286226" y="257458"/>
                  </a:lnTo>
                  <a:lnTo>
                    <a:pt x="286059" y="257702"/>
                  </a:lnTo>
                  <a:lnTo>
                    <a:pt x="285889" y="257757"/>
                  </a:lnTo>
                  <a:lnTo>
                    <a:pt x="285680" y="257810"/>
                  </a:lnTo>
                  <a:lnTo>
                    <a:pt x="285480" y="257773"/>
                  </a:lnTo>
                  <a:lnTo>
                    <a:pt x="285163" y="257496"/>
                  </a:lnTo>
                  <a:lnTo>
                    <a:pt x="284947" y="257372"/>
                  </a:lnTo>
                  <a:lnTo>
                    <a:pt x="284731" y="257348"/>
                  </a:lnTo>
                  <a:lnTo>
                    <a:pt x="284568" y="257377"/>
                  </a:lnTo>
                  <a:lnTo>
                    <a:pt x="284368" y="257456"/>
                  </a:lnTo>
                  <a:lnTo>
                    <a:pt x="284215" y="257422"/>
                  </a:lnTo>
                  <a:lnTo>
                    <a:pt x="284077" y="257415"/>
                  </a:lnTo>
                  <a:lnTo>
                    <a:pt x="283827" y="257473"/>
                  </a:lnTo>
                  <a:lnTo>
                    <a:pt x="283531" y="257463"/>
                  </a:lnTo>
                  <a:lnTo>
                    <a:pt x="283356" y="257442"/>
                  </a:lnTo>
                  <a:lnTo>
                    <a:pt x="282947" y="257532"/>
                  </a:lnTo>
                  <a:lnTo>
                    <a:pt x="282649" y="257474"/>
                  </a:lnTo>
                  <a:lnTo>
                    <a:pt x="282462" y="257531"/>
                  </a:lnTo>
                  <a:lnTo>
                    <a:pt x="282241" y="257628"/>
                  </a:lnTo>
                  <a:lnTo>
                    <a:pt x="282010" y="257652"/>
                  </a:lnTo>
                  <a:lnTo>
                    <a:pt x="281656" y="257522"/>
                  </a:lnTo>
                  <a:lnTo>
                    <a:pt x="281125" y="257640"/>
                  </a:lnTo>
                  <a:lnTo>
                    <a:pt x="280970" y="257786"/>
                  </a:lnTo>
                  <a:lnTo>
                    <a:pt x="280828" y="257792"/>
                  </a:lnTo>
                  <a:lnTo>
                    <a:pt x="280520" y="257607"/>
                  </a:lnTo>
                  <a:lnTo>
                    <a:pt x="280545" y="257475"/>
                  </a:lnTo>
                  <a:lnTo>
                    <a:pt x="280665" y="257339"/>
                  </a:lnTo>
                  <a:lnTo>
                    <a:pt x="280735" y="257121"/>
                  </a:lnTo>
                  <a:lnTo>
                    <a:pt x="280731" y="256933"/>
                  </a:lnTo>
                  <a:lnTo>
                    <a:pt x="280747" y="256687"/>
                  </a:lnTo>
                  <a:lnTo>
                    <a:pt x="280579" y="256545"/>
                  </a:lnTo>
                  <a:lnTo>
                    <a:pt x="280093" y="256605"/>
                  </a:lnTo>
                  <a:lnTo>
                    <a:pt x="279861" y="256561"/>
                  </a:lnTo>
                  <a:lnTo>
                    <a:pt x="279709" y="256582"/>
                  </a:lnTo>
                  <a:lnTo>
                    <a:pt x="279530" y="256684"/>
                  </a:lnTo>
                  <a:lnTo>
                    <a:pt x="279278" y="256593"/>
                  </a:lnTo>
                  <a:lnTo>
                    <a:pt x="279189" y="256283"/>
                  </a:lnTo>
                  <a:lnTo>
                    <a:pt x="279290" y="256010"/>
                  </a:lnTo>
                  <a:lnTo>
                    <a:pt x="279312" y="255719"/>
                  </a:lnTo>
                  <a:lnTo>
                    <a:pt x="279084" y="255456"/>
                  </a:lnTo>
                  <a:lnTo>
                    <a:pt x="278845" y="255229"/>
                  </a:lnTo>
                  <a:lnTo>
                    <a:pt x="278520" y="255066"/>
                  </a:lnTo>
                  <a:lnTo>
                    <a:pt x="278116" y="255045"/>
                  </a:lnTo>
                  <a:lnTo>
                    <a:pt x="277673" y="255189"/>
                  </a:lnTo>
                  <a:lnTo>
                    <a:pt x="277437" y="255085"/>
                  </a:lnTo>
                  <a:lnTo>
                    <a:pt x="277005" y="254918"/>
                  </a:lnTo>
                  <a:lnTo>
                    <a:pt x="276840" y="254888"/>
                  </a:lnTo>
                  <a:lnTo>
                    <a:pt x="276289" y="254715"/>
                  </a:lnTo>
                  <a:lnTo>
                    <a:pt x="276161" y="254606"/>
                  </a:lnTo>
                  <a:lnTo>
                    <a:pt x="276050" y="254243"/>
                  </a:lnTo>
                  <a:lnTo>
                    <a:pt x="275732" y="254219"/>
                  </a:lnTo>
                  <a:lnTo>
                    <a:pt x="275347" y="254414"/>
                  </a:lnTo>
                  <a:lnTo>
                    <a:pt x="274795" y="254176"/>
                  </a:lnTo>
                  <a:lnTo>
                    <a:pt x="274633" y="254170"/>
                  </a:lnTo>
                  <a:lnTo>
                    <a:pt x="274443" y="254352"/>
                  </a:lnTo>
                  <a:lnTo>
                    <a:pt x="274145" y="254254"/>
                  </a:lnTo>
                  <a:lnTo>
                    <a:pt x="273672" y="253922"/>
                  </a:lnTo>
                  <a:lnTo>
                    <a:pt x="273661" y="253768"/>
                  </a:lnTo>
                  <a:lnTo>
                    <a:pt x="273959" y="253538"/>
                  </a:lnTo>
                  <a:lnTo>
                    <a:pt x="273652" y="253477"/>
                  </a:lnTo>
                  <a:lnTo>
                    <a:pt x="273608" y="253311"/>
                  </a:lnTo>
                  <a:lnTo>
                    <a:pt x="273746" y="253160"/>
                  </a:lnTo>
                  <a:lnTo>
                    <a:pt x="274039" y="252978"/>
                  </a:lnTo>
                  <a:lnTo>
                    <a:pt x="273941" y="252826"/>
                  </a:lnTo>
                  <a:lnTo>
                    <a:pt x="273861" y="252542"/>
                  </a:lnTo>
                  <a:lnTo>
                    <a:pt x="273531" y="252436"/>
                  </a:lnTo>
                  <a:lnTo>
                    <a:pt x="273246" y="252180"/>
                  </a:lnTo>
                  <a:lnTo>
                    <a:pt x="272740" y="252223"/>
                  </a:lnTo>
                  <a:lnTo>
                    <a:pt x="272486" y="252430"/>
                  </a:lnTo>
                  <a:lnTo>
                    <a:pt x="272421" y="252568"/>
                  </a:lnTo>
                  <a:lnTo>
                    <a:pt x="272580" y="252686"/>
                  </a:lnTo>
                  <a:lnTo>
                    <a:pt x="272715" y="252939"/>
                  </a:lnTo>
                  <a:lnTo>
                    <a:pt x="272522" y="252954"/>
                  </a:lnTo>
                  <a:lnTo>
                    <a:pt x="272042" y="253145"/>
                  </a:lnTo>
                  <a:lnTo>
                    <a:pt x="271740" y="253223"/>
                  </a:lnTo>
                  <a:lnTo>
                    <a:pt x="271387" y="253423"/>
                  </a:lnTo>
                  <a:lnTo>
                    <a:pt x="271115" y="253124"/>
                  </a:lnTo>
                  <a:lnTo>
                    <a:pt x="270925" y="252851"/>
                  </a:lnTo>
                  <a:lnTo>
                    <a:pt x="270743" y="252881"/>
                  </a:lnTo>
                  <a:lnTo>
                    <a:pt x="270783" y="253349"/>
                  </a:lnTo>
                  <a:lnTo>
                    <a:pt x="270551" y="253491"/>
                  </a:lnTo>
                  <a:lnTo>
                    <a:pt x="270280" y="253268"/>
                  </a:lnTo>
                  <a:lnTo>
                    <a:pt x="270124" y="252778"/>
                  </a:lnTo>
                  <a:lnTo>
                    <a:pt x="269976" y="252401"/>
                  </a:lnTo>
                  <a:lnTo>
                    <a:pt x="269898" y="252091"/>
                  </a:lnTo>
                  <a:lnTo>
                    <a:pt x="269736" y="251981"/>
                  </a:lnTo>
                  <a:lnTo>
                    <a:pt x="269307" y="252254"/>
                  </a:lnTo>
                  <a:lnTo>
                    <a:pt x="269105" y="252375"/>
                  </a:lnTo>
                  <a:lnTo>
                    <a:pt x="269159" y="252576"/>
                  </a:lnTo>
                  <a:lnTo>
                    <a:pt x="268924" y="252847"/>
                  </a:lnTo>
                  <a:lnTo>
                    <a:pt x="268758" y="252741"/>
                  </a:lnTo>
                  <a:lnTo>
                    <a:pt x="268499" y="252438"/>
                  </a:lnTo>
                  <a:lnTo>
                    <a:pt x="268102" y="252329"/>
                  </a:lnTo>
                  <a:lnTo>
                    <a:pt x="267917" y="252470"/>
                  </a:lnTo>
                  <a:lnTo>
                    <a:pt x="267659" y="252397"/>
                  </a:lnTo>
                  <a:lnTo>
                    <a:pt x="267516" y="252498"/>
                  </a:lnTo>
                  <a:lnTo>
                    <a:pt x="267237" y="252958"/>
                  </a:lnTo>
                  <a:lnTo>
                    <a:pt x="267256" y="253108"/>
                  </a:lnTo>
                  <a:lnTo>
                    <a:pt x="267201" y="253361"/>
                  </a:lnTo>
                  <a:lnTo>
                    <a:pt x="266689" y="253390"/>
                  </a:lnTo>
                  <a:lnTo>
                    <a:pt x="266462" y="253459"/>
                  </a:lnTo>
                  <a:lnTo>
                    <a:pt x="266251" y="253367"/>
                  </a:lnTo>
                  <a:lnTo>
                    <a:pt x="266150" y="253098"/>
                  </a:lnTo>
                  <a:lnTo>
                    <a:pt x="265980" y="253122"/>
                  </a:lnTo>
                  <a:lnTo>
                    <a:pt x="265535" y="253123"/>
                  </a:lnTo>
                  <a:lnTo>
                    <a:pt x="265149" y="253128"/>
                  </a:lnTo>
                  <a:lnTo>
                    <a:pt x="264706" y="253170"/>
                  </a:lnTo>
                  <a:lnTo>
                    <a:pt x="264488" y="253323"/>
                  </a:lnTo>
                  <a:lnTo>
                    <a:pt x="264204" y="253071"/>
                  </a:lnTo>
                  <a:lnTo>
                    <a:pt x="263722" y="252676"/>
                  </a:lnTo>
                  <a:lnTo>
                    <a:pt x="263357" y="252388"/>
                  </a:lnTo>
                  <a:lnTo>
                    <a:pt x="263103" y="252397"/>
                  </a:lnTo>
                  <a:lnTo>
                    <a:pt x="262976" y="252510"/>
                  </a:lnTo>
                  <a:lnTo>
                    <a:pt x="263008" y="252781"/>
                  </a:lnTo>
                  <a:lnTo>
                    <a:pt x="262620" y="252864"/>
                  </a:lnTo>
                  <a:lnTo>
                    <a:pt x="262418" y="252777"/>
                  </a:lnTo>
                  <a:lnTo>
                    <a:pt x="262047" y="252775"/>
                  </a:lnTo>
                  <a:lnTo>
                    <a:pt x="262042" y="252568"/>
                  </a:lnTo>
                  <a:lnTo>
                    <a:pt x="261929" y="252429"/>
                  </a:lnTo>
                  <a:lnTo>
                    <a:pt x="261721" y="252457"/>
                  </a:lnTo>
                  <a:lnTo>
                    <a:pt x="261424" y="252400"/>
                  </a:lnTo>
                  <a:lnTo>
                    <a:pt x="260934" y="252361"/>
                  </a:lnTo>
                  <a:lnTo>
                    <a:pt x="260479" y="252283"/>
                  </a:lnTo>
                  <a:lnTo>
                    <a:pt x="260213" y="251967"/>
                  </a:lnTo>
                  <a:lnTo>
                    <a:pt x="260049" y="251909"/>
                  </a:lnTo>
                  <a:lnTo>
                    <a:pt x="259869" y="252007"/>
                  </a:lnTo>
                  <a:lnTo>
                    <a:pt x="259058" y="251183"/>
                  </a:lnTo>
                  <a:lnTo>
                    <a:pt x="258544" y="250841"/>
                  </a:lnTo>
                  <a:lnTo>
                    <a:pt x="258041" y="250543"/>
                  </a:lnTo>
                  <a:lnTo>
                    <a:pt x="257878" y="250511"/>
                  </a:lnTo>
                  <a:lnTo>
                    <a:pt x="257606" y="250462"/>
                  </a:lnTo>
                  <a:lnTo>
                    <a:pt x="257468" y="250428"/>
                  </a:lnTo>
                  <a:lnTo>
                    <a:pt x="257240" y="250358"/>
                  </a:lnTo>
                  <a:lnTo>
                    <a:pt x="257048" y="250278"/>
                  </a:lnTo>
                  <a:lnTo>
                    <a:pt x="256737" y="250123"/>
                  </a:lnTo>
                  <a:lnTo>
                    <a:pt x="256516" y="250002"/>
                  </a:lnTo>
                  <a:lnTo>
                    <a:pt x="256297" y="249878"/>
                  </a:lnTo>
                  <a:lnTo>
                    <a:pt x="256153" y="249791"/>
                  </a:lnTo>
                  <a:lnTo>
                    <a:pt x="255582" y="249415"/>
                  </a:lnTo>
                  <a:lnTo>
                    <a:pt x="254989" y="249024"/>
                  </a:lnTo>
                  <a:lnTo>
                    <a:pt x="254615" y="248644"/>
                  </a:lnTo>
                  <a:lnTo>
                    <a:pt x="254254" y="248240"/>
                  </a:lnTo>
                  <a:lnTo>
                    <a:pt x="254167" y="246789"/>
                  </a:lnTo>
                  <a:lnTo>
                    <a:pt x="253709" y="246583"/>
                  </a:lnTo>
                  <a:lnTo>
                    <a:pt x="253438" y="246553"/>
                  </a:lnTo>
                  <a:lnTo>
                    <a:pt x="253305" y="246520"/>
                  </a:lnTo>
                  <a:lnTo>
                    <a:pt x="252911" y="246404"/>
                  </a:lnTo>
                  <a:lnTo>
                    <a:pt x="252631" y="246340"/>
                  </a:lnTo>
                  <a:lnTo>
                    <a:pt x="252466" y="246314"/>
                  </a:lnTo>
                  <a:lnTo>
                    <a:pt x="252301" y="246293"/>
                  </a:lnTo>
                  <a:lnTo>
                    <a:pt x="251969" y="246259"/>
                  </a:lnTo>
                  <a:lnTo>
                    <a:pt x="251176" y="246178"/>
                  </a:lnTo>
                  <a:lnTo>
                    <a:pt x="250699" y="245842"/>
                  </a:lnTo>
                  <a:lnTo>
                    <a:pt x="250422" y="245747"/>
                  </a:lnTo>
                  <a:lnTo>
                    <a:pt x="248348" y="245650"/>
                  </a:lnTo>
                  <a:lnTo>
                    <a:pt x="248213" y="245715"/>
                  </a:lnTo>
                  <a:lnTo>
                    <a:pt x="247927" y="247264"/>
                  </a:lnTo>
                  <a:lnTo>
                    <a:pt x="247279" y="248007"/>
                  </a:lnTo>
                  <a:lnTo>
                    <a:pt x="246832" y="248091"/>
                  </a:lnTo>
                  <a:lnTo>
                    <a:pt x="246668" y="248214"/>
                  </a:lnTo>
                  <a:lnTo>
                    <a:pt x="246416" y="248427"/>
                  </a:lnTo>
                  <a:lnTo>
                    <a:pt x="246287" y="248547"/>
                  </a:lnTo>
                  <a:lnTo>
                    <a:pt x="245850" y="249324"/>
                  </a:lnTo>
                  <a:lnTo>
                    <a:pt x="245935" y="249488"/>
                  </a:lnTo>
                  <a:lnTo>
                    <a:pt x="245757" y="249899"/>
                  </a:lnTo>
                  <a:lnTo>
                    <a:pt x="245520" y="249798"/>
                  </a:lnTo>
                  <a:lnTo>
                    <a:pt x="245361" y="249573"/>
                  </a:lnTo>
                  <a:lnTo>
                    <a:pt x="245059" y="249321"/>
                  </a:lnTo>
                  <a:lnTo>
                    <a:pt x="244820" y="249311"/>
                  </a:lnTo>
                  <a:lnTo>
                    <a:pt x="244740" y="249576"/>
                  </a:lnTo>
                  <a:lnTo>
                    <a:pt x="244744" y="249976"/>
                  </a:lnTo>
                  <a:lnTo>
                    <a:pt x="244441" y="250377"/>
                  </a:lnTo>
                  <a:lnTo>
                    <a:pt x="244115" y="250645"/>
                  </a:lnTo>
                  <a:lnTo>
                    <a:pt x="243665" y="250641"/>
                  </a:lnTo>
                  <a:lnTo>
                    <a:pt x="243364" y="250490"/>
                  </a:lnTo>
                  <a:lnTo>
                    <a:pt x="242511" y="250608"/>
                  </a:lnTo>
                  <a:lnTo>
                    <a:pt x="241963" y="250494"/>
                  </a:lnTo>
                  <a:lnTo>
                    <a:pt x="241298" y="250253"/>
                  </a:lnTo>
                  <a:lnTo>
                    <a:pt x="240806" y="249996"/>
                  </a:lnTo>
                  <a:lnTo>
                    <a:pt x="240173" y="249726"/>
                  </a:lnTo>
                  <a:lnTo>
                    <a:pt x="238424" y="249807"/>
                  </a:lnTo>
                  <a:lnTo>
                    <a:pt x="238348" y="249506"/>
                  </a:lnTo>
                  <a:lnTo>
                    <a:pt x="238274" y="249238"/>
                  </a:lnTo>
                  <a:lnTo>
                    <a:pt x="238220" y="249091"/>
                  </a:lnTo>
                  <a:lnTo>
                    <a:pt x="238086" y="248884"/>
                  </a:lnTo>
                  <a:lnTo>
                    <a:pt x="237940" y="248631"/>
                  </a:lnTo>
                  <a:lnTo>
                    <a:pt x="237866" y="248378"/>
                  </a:lnTo>
                  <a:lnTo>
                    <a:pt x="237722" y="248155"/>
                  </a:lnTo>
                  <a:lnTo>
                    <a:pt x="237532" y="247749"/>
                  </a:lnTo>
                  <a:lnTo>
                    <a:pt x="237280" y="247251"/>
                  </a:lnTo>
                  <a:lnTo>
                    <a:pt x="236990" y="246834"/>
                  </a:lnTo>
                  <a:lnTo>
                    <a:pt x="236859" y="246571"/>
                  </a:lnTo>
                  <a:lnTo>
                    <a:pt x="236692" y="246264"/>
                  </a:lnTo>
                  <a:lnTo>
                    <a:pt x="236413" y="245790"/>
                  </a:lnTo>
                  <a:lnTo>
                    <a:pt x="236278" y="245520"/>
                  </a:lnTo>
                  <a:lnTo>
                    <a:pt x="236112" y="245273"/>
                  </a:lnTo>
                  <a:lnTo>
                    <a:pt x="235378" y="243979"/>
                  </a:lnTo>
                  <a:lnTo>
                    <a:pt x="234779" y="242818"/>
                  </a:lnTo>
                  <a:lnTo>
                    <a:pt x="234662" y="242675"/>
                  </a:lnTo>
                  <a:lnTo>
                    <a:pt x="234411" y="242412"/>
                  </a:lnTo>
                  <a:lnTo>
                    <a:pt x="234219" y="242251"/>
                  </a:lnTo>
                  <a:lnTo>
                    <a:pt x="233996" y="241975"/>
                  </a:lnTo>
                  <a:lnTo>
                    <a:pt x="233548" y="241492"/>
                  </a:lnTo>
                  <a:lnTo>
                    <a:pt x="232814" y="240973"/>
                  </a:lnTo>
                  <a:lnTo>
                    <a:pt x="232669" y="240931"/>
                  </a:lnTo>
                  <a:lnTo>
                    <a:pt x="232449" y="240878"/>
                  </a:lnTo>
                  <a:lnTo>
                    <a:pt x="232228" y="240832"/>
                  </a:lnTo>
                  <a:lnTo>
                    <a:pt x="232004" y="240797"/>
                  </a:lnTo>
                  <a:lnTo>
                    <a:pt x="231721" y="240767"/>
                  </a:lnTo>
                  <a:lnTo>
                    <a:pt x="231035" y="240645"/>
                  </a:lnTo>
                  <a:lnTo>
                    <a:pt x="230574" y="240590"/>
                  </a:lnTo>
                  <a:lnTo>
                    <a:pt x="230176" y="240479"/>
                  </a:lnTo>
                  <a:lnTo>
                    <a:pt x="229875" y="240437"/>
                  </a:lnTo>
                  <a:lnTo>
                    <a:pt x="229574" y="240400"/>
                  </a:lnTo>
                  <a:lnTo>
                    <a:pt x="228929" y="240331"/>
                  </a:lnTo>
                  <a:lnTo>
                    <a:pt x="228677" y="240311"/>
                  </a:lnTo>
                  <a:lnTo>
                    <a:pt x="227820" y="240683"/>
                  </a:lnTo>
                  <a:lnTo>
                    <a:pt x="227238" y="241127"/>
                  </a:lnTo>
                  <a:lnTo>
                    <a:pt x="226906" y="240980"/>
                  </a:lnTo>
                  <a:lnTo>
                    <a:pt x="226766" y="240711"/>
                  </a:lnTo>
                  <a:lnTo>
                    <a:pt x="226157" y="240402"/>
                  </a:lnTo>
                  <a:lnTo>
                    <a:pt x="225732" y="240194"/>
                  </a:lnTo>
                  <a:lnTo>
                    <a:pt x="225452" y="240034"/>
                  </a:lnTo>
                  <a:lnTo>
                    <a:pt x="225143" y="239753"/>
                  </a:lnTo>
                  <a:lnTo>
                    <a:pt x="225155" y="239425"/>
                  </a:lnTo>
                  <a:lnTo>
                    <a:pt x="225003" y="239313"/>
                  </a:lnTo>
                  <a:lnTo>
                    <a:pt x="224725" y="239119"/>
                  </a:lnTo>
                  <a:lnTo>
                    <a:pt x="224440" y="238914"/>
                  </a:lnTo>
                  <a:lnTo>
                    <a:pt x="224083" y="238782"/>
                  </a:lnTo>
                  <a:lnTo>
                    <a:pt x="223709" y="238672"/>
                  </a:lnTo>
                  <a:lnTo>
                    <a:pt x="223295" y="238713"/>
                  </a:lnTo>
                  <a:lnTo>
                    <a:pt x="222887" y="238641"/>
                  </a:lnTo>
                  <a:lnTo>
                    <a:pt x="222558" y="238789"/>
                  </a:lnTo>
                  <a:lnTo>
                    <a:pt x="222288" y="239017"/>
                  </a:lnTo>
                  <a:lnTo>
                    <a:pt x="222099" y="239301"/>
                  </a:lnTo>
                  <a:lnTo>
                    <a:pt x="221931" y="239624"/>
                  </a:lnTo>
                  <a:lnTo>
                    <a:pt x="221730" y="239912"/>
                  </a:lnTo>
                  <a:lnTo>
                    <a:pt x="221487" y="240170"/>
                  </a:lnTo>
                  <a:lnTo>
                    <a:pt x="221215" y="240379"/>
                  </a:lnTo>
                  <a:lnTo>
                    <a:pt x="220879" y="240508"/>
                  </a:lnTo>
                  <a:lnTo>
                    <a:pt x="220447" y="240542"/>
                  </a:lnTo>
                  <a:lnTo>
                    <a:pt x="220010" y="240557"/>
                  </a:lnTo>
                  <a:lnTo>
                    <a:pt x="219671" y="240690"/>
                  </a:lnTo>
                  <a:lnTo>
                    <a:pt x="219428" y="240921"/>
                  </a:lnTo>
                  <a:lnTo>
                    <a:pt x="219230" y="241191"/>
                  </a:lnTo>
                  <a:lnTo>
                    <a:pt x="219011" y="241513"/>
                  </a:lnTo>
                  <a:lnTo>
                    <a:pt x="218658" y="241525"/>
                  </a:lnTo>
                  <a:lnTo>
                    <a:pt x="218307" y="241646"/>
                  </a:lnTo>
                  <a:lnTo>
                    <a:pt x="218055" y="241885"/>
                  </a:lnTo>
                  <a:lnTo>
                    <a:pt x="217738" y="242048"/>
                  </a:lnTo>
                  <a:lnTo>
                    <a:pt x="217378" y="242166"/>
                  </a:lnTo>
                  <a:lnTo>
                    <a:pt x="217171" y="242446"/>
                  </a:lnTo>
                  <a:lnTo>
                    <a:pt x="216871" y="242632"/>
                  </a:lnTo>
                  <a:lnTo>
                    <a:pt x="216652" y="242898"/>
                  </a:lnTo>
                  <a:lnTo>
                    <a:pt x="216323" y="242981"/>
                  </a:lnTo>
                  <a:lnTo>
                    <a:pt x="215906" y="242947"/>
                  </a:lnTo>
                  <a:lnTo>
                    <a:pt x="215513" y="243019"/>
                  </a:lnTo>
                  <a:lnTo>
                    <a:pt x="215172" y="243160"/>
                  </a:lnTo>
                  <a:lnTo>
                    <a:pt x="214749" y="243175"/>
                  </a:lnTo>
                  <a:lnTo>
                    <a:pt x="214404" y="243042"/>
                  </a:lnTo>
                  <a:lnTo>
                    <a:pt x="213952" y="243027"/>
                  </a:lnTo>
                  <a:lnTo>
                    <a:pt x="213490" y="243031"/>
                  </a:lnTo>
                  <a:lnTo>
                    <a:pt x="213022" y="243016"/>
                  </a:lnTo>
                  <a:lnTo>
                    <a:pt x="212720" y="243179"/>
                  </a:lnTo>
                  <a:lnTo>
                    <a:pt x="212474" y="243406"/>
                  </a:lnTo>
                  <a:lnTo>
                    <a:pt x="212084" y="243406"/>
                  </a:lnTo>
                  <a:lnTo>
                    <a:pt x="211775" y="243224"/>
                  </a:lnTo>
                  <a:lnTo>
                    <a:pt x="211455" y="243088"/>
                  </a:lnTo>
                  <a:lnTo>
                    <a:pt x="211137" y="242944"/>
                  </a:lnTo>
                  <a:lnTo>
                    <a:pt x="210951" y="242701"/>
                  </a:lnTo>
                  <a:lnTo>
                    <a:pt x="210801" y="242378"/>
                  </a:lnTo>
                  <a:lnTo>
                    <a:pt x="210552" y="242143"/>
                  </a:lnTo>
                  <a:lnTo>
                    <a:pt x="210337" y="241885"/>
                  </a:lnTo>
                  <a:lnTo>
                    <a:pt x="209983" y="241779"/>
                  </a:lnTo>
                  <a:lnTo>
                    <a:pt x="209980" y="241377"/>
                  </a:lnTo>
                  <a:lnTo>
                    <a:pt x="209701" y="241183"/>
                  </a:lnTo>
                  <a:lnTo>
                    <a:pt x="209275" y="241210"/>
                  </a:lnTo>
                  <a:lnTo>
                    <a:pt x="209015" y="240994"/>
                  </a:lnTo>
                  <a:lnTo>
                    <a:pt x="209194" y="240698"/>
                  </a:lnTo>
                  <a:lnTo>
                    <a:pt x="209581" y="240626"/>
                  </a:lnTo>
                  <a:lnTo>
                    <a:pt x="209719" y="240280"/>
                  </a:lnTo>
                  <a:lnTo>
                    <a:pt x="209746" y="239821"/>
                  </a:lnTo>
                  <a:lnTo>
                    <a:pt x="209683" y="239419"/>
                  </a:lnTo>
                  <a:lnTo>
                    <a:pt x="209728" y="239070"/>
                  </a:lnTo>
                  <a:lnTo>
                    <a:pt x="209983" y="238862"/>
                  </a:lnTo>
                  <a:lnTo>
                    <a:pt x="210037" y="238460"/>
                  </a:lnTo>
                  <a:lnTo>
                    <a:pt x="209809" y="238217"/>
                  </a:lnTo>
                  <a:lnTo>
                    <a:pt x="209392" y="238160"/>
                  </a:lnTo>
                  <a:lnTo>
                    <a:pt x="208991" y="238130"/>
                  </a:lnTo>
                  <a:lnTo>
                    <a:pt x="208700" y="237963"/>
                  </a:lnTo>
                  <a:lnTo>
                    <a:pt x="208274" y="237910"/>
                  </a:lnTo>
                  <a:lnTo>
                    <a:pt x="207927" y="237781"/>
                  </a:lnTo>
                  <a:lnTo>
                    <a:pt x="207636" y="237583"/>
                  </a:lnTo>
                  <a:lnTo>
                    <a:pt x="207384" y="237367"/>
                  </a:lnTo>
                  <a:lnTo>
                    <a:pt x="207162" y="237121"/>
                  </a:lnTo>
                  <a:lnTo>
                    <a:pt x="206883" y="236916"/>
                  </a:lnTo>
                  <a:lnTo>
                    <a:pt x="206473" y="236840"/>
                  </a:lnTo>
                  <a:lnTo>
                    <a:pt x="206056" y="236882"/>
                  </a:lnTo>
                  <a:lnTo>
                    <a:pt x="205627" y="236810"/>
                  </a:lnTo>
                  <a:lnTo>
                    <a:pt x="205316" y="236635"/>
                  </a:lnTo>
                  <a:lnTo>
                    <a:pt x="205043" y="236419"/>
                  </a:lnTo>
                  <a:lnTo>
                    <a:pt x="204761" y="236214"/>
                  </a:lnTo>
                  <a:lnTo>
                    <a:pt x="204467" y="236013"/>
                  </a:lnTo>
                  <a:lnTo>
                    <a:pt x="204126" y="235876"/>
                  </a:lnTo>
                  <a:lnTo>
                    <a:pt x="203688" y="235888"/>
                  </a:lnTo>
                  <a:lnTo>
                    <a:pt x="203331" y="236009"/>
                  </a:lnTo>
                  <a:lnTo>
                    <a:pt x="202998" y="236134"/>
                  </a:lnTo>
                  <a:lnTo>
                    <a:pt x="202348" y="236442"/>
                  </a:lnTo>
                  <a:lnTo>
                    <a:pt x="201934" y="236480"/>
                  </a:lnTo>
                  <a:lnTo>
                    <a:pt x="200993" y="236449"/>
                  </a:lnTo>
                  <a:lnTo>
                    <a:pt x="200541" y="236408"/>
                  </a:lnTo>
                  <a:lnTo>
                    <a:pt x="200124" y="236343"/>
                  </a:lnTo>
                  <a:lnTo>
                    <a:pt x="199710" y="236279"/>
                  </a:lnTo>
                  <a:lnTo>
                    <a:pt x="199344" y="236146"/>
                  </a:lnTo>
                  <a:lnTo>
                    <a:pt x="199072" y="235952"/>
                  </a:lnTo>
                  <a:lnTo>
                    <a:pt x="198811" y="235732"/>
                  </a:lnTo>
                  <a:lnTo>
                    <a:pt x="198574" y="235554"/>
                  </a:lnTo>
                  <a:lnTo>
                    <a:pt x="198388" y="235292"/>
                  </a:lnTo>
                  <a:lnTo>
                    <a:pt x="198235" y="234981"/>
                  </a:lnTo>
                  <a:lnTo>
                    <a:pt x="197873" y="234393"/>
                  </a:lnTo>
                  <a:lnTo>
                    <a:pt x="197576" y="233938"/>
                  </a:lnTo>
                  <a:lnTo>
                    <a:pt x="197021" y="233407"/>
                  </a:lnTo>
                  <a:lnTo>
                    <a:pt x="197309" y="233278"/>
                  </a:lnTo>
                  <a:lnTo>
                    <a:pt x="197312" y="232914"/>
                  </a:lnTo>
                  <a:lnTo>
                    <a:pt x="196961" y="232785"/>
                  </a:lnTo>
                  <a:lnTo>
                    <a:pt x="196358" y="232999"/>
                  </a:lnTo>
                  <a:lnTo>
                    <a:pt x="196059" y="232940"/>
                  </a:lnTo>
                  <a:lnTo>
                    <a:pt x="195625" y="232971"/>
                  </a:lnTo>
                  <a:lnTo>
                    <a:pt x="195205" y="233005"/>
                  </a:lnTo>
                  <a:lnTo>
                    <a:pt x="194761" y="233031"/>
                  </a:lnTo>
                  <a:lnTo>
                    <a:pt x="194291" y="233024"/>
                  </a:lnTo>
                  <a:lnTo>
                    <a:pt x="193826" y="232997"/>
                  </a:lnTo>
                  <a:lnTo>
                    <a:pt x="193445" y="233077"/>
                  </a:lnTo>
                  <a:lnTo>
                    <a:pt x="193241" y="233346"/>
                  </a:lnTo>
                  <a:lnTo>
                    <a:pt x="193050" y="233635"/>
                  </a:lnTo>
                  <a:lnTo>
                    <a:pt x="192750" y="233809"/>
                  </a:lnTo>
                  <a:lnTo>
                    <a:pt x="192021" y="234029"/>
                  </a:lnTo>
                  <a:lnTo>
                    <a:pt x="191677" y="234143"/>
                  </a:lnTo>
                  <a:lnTo>
                    <a:pt x="191374" y="234310"/>
                  </a:lnTo>
                  <a:lnTo>
                    <a:pt x="191089" y="234488"/>
                  </a:lnTo>
                  <a:lnTo>
                    <a:pt x="190805" y="234689"/>
                  </a:lnTo>
                  <a:lnTo>
                    <a:pt x="190499" y="234845"/>
                  </a:lnTo>
                  <a:lnTo>
                    <a:pt x="190163" y="234981"/>
                  </a:lnTo>
                  <a:lnTo>
                    <a:pt x="189815" y="235061"/>
                  </a:lnTo>
                  <a:lnTo>
                    <a:pt x="189414" y="235061"/>
                  </a:lnTo>
                  <a:lnTo>
                    <a:pt x="189006" y="235084"/>
                  </a:lnTo>
                  <a:lnTo>
                    <a:pt x="188556" y="235072"/>
                  </a:lnTo>
                  <a:lnTo>
                    <a:pt x="188167" y="235152"/>
                  </a:lnTo>
                  <a:lnTo>
                    <a:pt x="187768" y="235217"/>
                  </a:lnTo>
                  <a:lnTo>
                    <a:pt x="187399" y="235308"/>
                  </a:lnTo>
                  <a:lnTo>
                    <a:pt x="186962" y="235319"/>
                  </a:lnTo>
                  <a:lnTo>
                    <a:pt x="186605" y="235425"/>
                  </a:lnTo>
                  <a:lnTo>
                    <a:pt x="186257" y="235543"/>
                  </a:lnTo>
                  <a:lnTo>
                    <a:pt x="185966" y="235729"/>
                  </a:lnTo>
                  <a:lnTo>
                    <a:pt x="185814" y="236055"/>
                  </a:lnTo>
                  <a:lnTo>
                    <a:pt x="185784" y="236525"/>
                  </a:lnTo>
                  <a:lnTo>
                    <a:pt x="185766" y="236996"/>
                  </a:lnTo>
                  <a:lnTo>
                    <a:pt x="185751" y="237444"/>
                  </a:lnTo>
                  <a:lnTo>
                    <a:pt x="185748" y="237880"/>
                  </a:lnTo>
                  <a:lnTo>
                    <a:pt x="185670" y="238282"/>
                  </a:lnTo>
                  <a:lnTo>
                    <a:pt x="185430" y="238517"/>
                  </a:lnTo>
                  <a:lnTo>
                    <a:pt x="185091" y="238646"/>
                  </a:lnTo>
                  <a:lnTo>
                    <a:pt x="184755" y="238521"/>
                  </a:lnTo>
                  <a:lnTo>
                    <a:pt x="184375" y="238582"/>
                  </a:lnTo>
                  <a:lnTo>
                    <a:pt x="184210" y="238897"/>
                  </a:lnTo>
                  <a:lnTo>
                    <a:pt x="184018" y="239196"/>
                  </a:lnTo>
                  <a:lnTo>
                    <a:pt x="183745" y="239390"/>
                  </a:lnTo>
                  <a:lnTo>
                    <a:pt x="183416" y="239522"/>
                  </a:lnTo>
                  <a:lnTo>
                    <a:pt x="183170" y="239746"/>
                  </a:lnTo>
                  <a:lnTo>
                    <a:pt x="183077" y="240133"/>
                  </a:lnTo>
                  <a:lnTo>
                    <a:pt x="183065" y="240543"/>
                  </a:lnTo>
                  <a:lnTo>
                    <a:pt x="182924" y="240888"/>
                  </a:lnTo>
                  <a:lnTo>
                    <a:pt x="182639" y="241074"/>
                  </a:lnTo>
                  <a:lnTo>
                    <a:pt x="182315" y="241192"/>
                  </a:lnTo>
                  <a:lnTo>
                    <a:pt x="182052" y="240987"/>
                  </a:lnTo>
                  <a:lnTo>
                    <a:pt x="181632" y="241017"/>
                  </a:lnTo>
                  <a:lnTo>
                    <a:pt x="181335" y="241059"/>
                  </a:lnTo>
                  <a:lnTo>
                    <a:pt x="181098" y="241101"/>
                  </a:lnTo>
                  <a:lnTo>
                    <a:pt x="180436" y="241264"/>
                  </a:lnTo>
                  <a:lnTo>
                    <a:pt x="180112" y="241427"/>
                  </a:lnTo>
                  <a:lnTo>
                    <a:pt x="179812" y="241609"/>
                  </a:lnTo>
                  <a:lnTo>
                    <a:pt x="179531" y="241810"/>
                  </a:lnTo>
                  <a:lnTo>
                    <a:pt x="179306" y="242057"/>
                  </a:lnTo>
                  <a:lnTo>
                    <a:pt x="179102" y="242326"/>
                  </a:lnTo>
                  <a:lnTo>
                    <a:pt x="178847" y="242542"/>
                  </a:lnTo>
                  <a:lnTo>
                    <a:pt x="178455" y="242622"/>
                  </a:lnTo>
                  <a:lnTo>
                    <a:pt x="178119" y="242755"/>
                  </a:lnTo>
                  <a:lnTo>
                    <a:pt x="177993" y="243104"/>
                  </a:lnTo>
                  <a:lnTo>
                    <a:pt x="177885" y="243479"/>
                  </a:lnTo>
                  <a:lnTo>
                    <a:pt x="177600" y="243669"/>
                  </a:lnTo>
                  <a:lnTo>
                    <a:pt x="177106" y="244177"/>
                  </a:lnTo>
                  <a:lnTo>
                    <a:pt x="176686" y="244477"/>
                  </a:lnTo>
                  <a:lnTo>
                    <a:pt x="176036" y="244598"/>
                  </a:lnTo>
                  <a:lnTo>
                    <a:pt x="175424" y="244519"/>
                  </a:lnTo>
                  <a:lnTo>
                    <a:pt x="175052" y="244443"/>
                  </a:lnTo>
                  <a:lnTo>
                    <a:pt x="174852" y="244303"/>
                  </a:lnTo>
                  <a:lnTo>
                    <a:pt x="174303" y="244428"/>
                  </a:lnTo>
                  <a:lnTo>
                    <a:pt x="174252" y="245247"/>
                  </a:lnTo>
                  <a:lnTo>
                    <a:pt x="173428" y="245676"/>
                  </a:lnTo>
                  <a:lnTo>
                    <a:pt x="173152" y="245771"/>
                  </a:lnTo>
                  <a:lnTo>
                    <a:pt x="172577" y="245657"/>
                  </a:lnTo>
                  <a:lnTo>
                    <a:pt x="172106" y="245342"/>
                  </a:lnTo>
                  <a:lnTo>
                    <a:pt x="172094" y="245171"/>
                  </a:lnTo>
                  <a:lnTo>
                    <a:pt x="171944" y="244928"/>
                  </a:lnTo>
                  <a:lnTo>
                    <a:pt x="171674" y="244853"/>
                  </a:lnTo>
                  <a:lnTo>
                    <a:pt x="171326" y="245118"/>
                  </a:lnTo>
                  <a:lnTo>
                    <a:pt x="171045" y="245695"/>
                  </a:lnTo>
                  <a:lnTo>
                    <a:pt x="170871" y="245759"/>
                  </a:lnTo>
                  <a:lnTo>
                    <a:pt x="170535" y="245581"/>
                  </a:lnTo>
                  <a:lnTo>
                    <a:pt x="170505" y="245410"/>
                  </a:lnTo>
                  <a:lnTo>
                    <a:pt x="170205" y="245031"/>
                  </a:lnTo>
                  <a:lnTo>
                    <a:pt x="169732" y="244815"/>
                  </a:lnTo>
                  <a:lnTo>
                    <a:pt x="169594" y="244879"/>
                  </a:lnTo>
                  <a:lnTo>
                    <a:pt x="169288" y="244944"/>
                  </a:lnTo>
                  <a:lnTo>
                    <a:pt x="168683" y="244519"/>
                  </a:lnTo>
                  <a:lnTo>
                    <a:pt x="168074" y="244371"/>
                  </a:lnTo>
                  <a:lnTo>
                    <a:pt x="166321" y="243514"/>
                  </a:lnTo>
                  <a:lnTo>
                    <a:pt x="166156" y="243305"/>
                  </a:lnTo>
                  <a:lnTo>
                    <a:pt x="165988" y="243165"/>
                  </a:lnTo>
                  <a:lnTo>
                    <a:pt x="165922" y="242994"/>
                  </a:lnTo>
                  <a:lnTo>
                    <a:pt x="165517" y="242782"/>
                  </a:lnTo>
                  <a:lnTo>
                    <a:pt x="164843" y="242527"/>
                  </a:lnTo>
                  <a:lnTo>
                    <a:pt x="163896" y="242201"/>
                  </a:lnTo>
                  <a:lnTo>
                    <a:pt x="162535" y="242175"/>
                  </a:lnTo>
                  <a:lnTo>
                    <a:pt x="162461" y="242889"/>
                  </a:lnTo>
                  <a:lnTo>
                    <a:pt x="159323" y="241580"/>
                  </a:lnTo>
                  <a:lnTo>
                    <a:pt x="158040" y="239789"/>
                  </a:lnTo>
                  <a:lnTo>
                    <a:pt x="157854" y="239577"/>
                  </a:lnTo>
                  <a:lnTo>
                    <a:pt x="157417" y="239244"/>
                  </a:lnTo>
                  <a:lnTo>
                    <a:pt x="156366" y="238404"/>
                  </a:lnTo>
                  <a:lnTo>
                    <a:pt x="155933" y="238192"/>
                  </a:lnTo>
                  <a:lnTo>
                    <a:pt x="155174" y="237954"/>
                  </a:lnTo>
                  <a:lnTo>
                    <a:pt x="154726" y="237855"/>
                  </a:lnTo>
                  <a:lnTo>
                    <a:pt x="154837" y="236814"/>
                  </a:lnTo>
                  <a:lnTo>
                    <a:pt x="153911" y="236770"/>
                  </a:lnTo>
                  <a:lnTo>
                    <a:pt x="152772" y="236644"/>
                  </a:lnTo>
                  <a:lnTo>
                    <a:pt x="151824" y="236318"/>
                  </a:lnTo>
                  <a:lnTo>
                    <a:pt x="151555" y="236242"/>
                  </a:lnTo>
                  <a:lnTo>
                    <a:pt x="151420" y="236173"/>
                  </a:lnTo>
                  <a:lnTo>
                    <a:pt x="150778" y="235953"/>
                  </a:lnTo>
                  <a:lnTo>
                    <a:pt x="150239" y="235635"/>
                  </a:lnTo>
                  <a:lnTo>
                    <a:pt x="149768" y="235384"/>
                  </a:lnTo>
                  <a:lnTo>
                    <a:pt x="149531" y="235278"/>
                  </a:lnTo>
                  <a:lnTo>
                    <a:pt x="149130" y="234963"/>
                  </a:lnTo>
                  <a:lnTo>
                    <a:pt x="148833" y="234410"/>
                  </a:lnTo>
                  <a:lnTo>
                    <a:pt x="148332" y="233920"/>
                  </a:lnTo>
                  <a:lnTo>
                    <a:pt x="147040" y="233860"/>
                  </a:lnTo>
                  <a:lnTo>
                    <a:pt x="145850" y="233837"/>
                  </a:lnTo>
                  <a:lnTo>
                    <a:pt x="145305" y="233825"/>
                  </a:lnTo>
                  <a:lnTo>
                    <a:pt x="145134" y="233958"/>
                  </a:lnTo>
                  <a:lnTo>
                    <a:pt x="144579" y="234322"/>
                  </a:lnTo>
                  <a:lnTo>
                    <a:pt x="144304" y="234558"/>
                  </a:lnTo>
                  <a:lnTo>
                    <a:pt x="144091" y="234929"/>
                  </a:lnTo>
                  <a:lnTo>
                    <a:pt x="143953" y="235062"/>
                  </a:lnTo>
                  <a:lnTo>
                    <a:pt x="143812" y="235229"/>
                  </a:lnTo>
                  <a:lnTo>
                    <a:pt x="143605" y="235464"/>
                  </a:lnTo>
                  <a:lnTo>
                    <a:pt x="142850" y="235794"/>
                  </a:lnTo>
                  <a:lnTo>
                    <a:pt x="142541" y="235855"/>
                  </a:lnTo>
                  <a:lnTo>
                    <a:pt x="141714" y="235589"/>
                  </a:lnTo>
                  <a:lnTo>
                    <a:pt x="141195" y="235077"/>
                  </a:lnTo>
                  <a:lnTo>
                    <a:pt x="140799" y="234417"/>
                  </a:lnTo>
                  <a:lnTo>
                    <a:pt x="140431" y="234205"/>
                  </a:lnTo>
                  <a:lnTo>
                    <a:pt x="140023" y="234129"/>
                  </a:lnTo>
                  <a:lnTo>
                    <a:pt x="139753" y="234023"/>
                  </a:lnTo>
                  <a:lnTo>
                    <a:pt x="139316" y="233738"/>
                  </a:lnTo>
                  <a:lnTo>
                    <a:pt x="139046" y="233632"/>
                  </a:lnTo>
                  <a:lnTo>
                    <a:pt x="138743" y="233454"/>
                  </a:lnTo>
                  <a:lnTo>
                    <a:pt x="138437" y="233378"/>
                  </a:lnTo>
                  <a:lnTo>
                    <a:pt x="137970" y="232926"/>
                  </a:lnTo>
                  <a:lnTo>
                    <a:pt x="137538" y="232437"/>
                  </a:lnTo>
                  <a:lnTo>
                    <a:pt x="137306" y="232231"/>
                  </a:lnTo>
                  <a:lnTo>
                    <a:pt x="136965" y="232084"/>
                  </a:lnTo>
                  <a:lnTo>
                    <a:pt x="135808" y="232062"/>
                  </a:lnTo>
                  <a:lnTo>
                    <a:pt x="135299" y="232084"/>
                  </a:lnTo>
                  <a:lnTo>
                    <a:pt x="134819" y="232145"/>
                  </a:lnTo>
                  <a:lnTo>
                    <a:pt x="134274" y="232236"/>
                  </a:lnTo>
                  <a:lnTo>
                    <a:pt x="133284" y="232384"/>
                  </a:lnTo>
                  <a:lnTo>
                    <a:pt x="132640" y="232168"/>
                  </a:lnTo>
                  <a:lnTo>
                    <a:pt x="132070" y="231815"/>
                  </a:lnTo>
                  <a:lnTo>
                    <a:pt x="131192" y="231386"/>
                  </a:lnTo>
                  <a:lnTo>
                    <a:pt x="130278" y="231129"/>
                  </a:lnTo>
                  <a:lnTo>
                    <a:pt x="129193" y="230969"/>
                  </a:lnTo>
                  <a:lnTo>
                    <a:pt x="128578" y="231026"/>
                  </a:lnTo>
                  <a:lnTo>
                    <a:pt x="127934" y="230874"/>
                  </a:lnTo>
                  <a:lnTo>
                    <a:pt x="127631" y="230700"/>
                  </a:lnTo>
                  <a:lnTo>
                    <a:pt x="127136" y="229972"/>
                  </a:lnTo>
                  <a:lnTo>
                    <a:pt x="126705" y="229448"/>
                  </a:lnTo>
                  <a:lnTo>
                    <a:pt x="126675" y="229175"/>
                  </a:lnTo>
                  <a:lnTo>
                    <a:pt x="126444" y="228796"/>
                  </a:lnTo>
                  <a:lnTo>
                    <a:pt x="126354" y="228246"/>
                  </a:lnTo>
                  <a:lnTo>
                    <a:pt x="126564" y="228010"/>
                  </a:lnTo>
                  <a:lnTo>
                    <a:pt x="126873" y="227878"/>
                  </a:lnTo>
                  <a:lnTo>
                    <a:pt x="126875" y="227677"/>
                  </a:lnTo>
                  <a:lnTo>
                    <a:pt x="126573" y="227464"/>
                  </a:lnTo>
                  <a:lnTo>
                    <a:pt x="126342" y="227183"/>
                  </a:lnTo>
                  <a:lnTo>
                    <a:pt x="126285" y="226603"/>
                  </a:lnTo>
                  <a:lnTo>
                    <a:pt x="126360" y="226227"/>
                  </a:lnTo>
                  <a:lnTo>
                    <a:pt x="126435" y="225920"/>
                  </a:lnTo>
                  <a:lnTo>
                    <a:pt x="126201" y="225643"/>
                  </a:lnTo>
                  <a:lnTo>
                    <a:pt x="125697" y="225325"/>
                  </a:lnTo>
                  <a:lnTo>
                    <a:pt x="125296" y="224907"/>
                  </a:lnTo>
                  <a:lnTo>
                    <a:pt x="124726" y="224520"/>
                  </a:lnTo>
                  <a:lnTo>
                    <a:pt x="124259" y="224099"/>
                  </a:lnTo>
                  <a:lnTo>
                    <a:pt x="124097" y="223686"/>
                  </a:lnTo>
                  <a:lnTo>
                    <a:pt x="124040" y="223071"/>
                  </a:lnTo>
                  <a:lnTo>
                    <a:pt x="124121" y="222491"/>
                  </a:lnTo>
                  <a:lnTo>
                    <a:pt x="123893" y="221971"/>
                  </a:lnTo>
                  <a:lnTo>
                    <a:pt x="123692" y="221763"/>
                  </a:lnTo>
                  <a:lnTo>
                    <a:pt x="122808" y="221714"/>
                  </a:lnTo>
                  <a:lnTo>
                    <a:pt x="122022" y="221865"/>
                  </a:lnTo>
                  <a:lnTo>
                    <a:pt x="121210" y="221679"/>
                  </a:lnTo>
                  <a:lnTo>
                    <a:pt x="120937" y="221638"/>
                  </a:lnTo>
                  <a:lnTo>
                    <a:pt x="120766" y="221706"/>
                  </a:lnTo>
                  <a:lnTo>
                    <a:pt x="120093" y="221658"/>
                  </a:lnTo>
                  <a:lnTo>
                    <a:pt x="119912" y="221688"/>
                  </a:lnTo>
                  <a:lnTo>
                    <a:pt x="119503" y="221577"/>
                  </a:lnTo>
                  <a:lnTo>
                    <a:pt x="119395" y="221408"/>
                  </a:lnTo>
                  <a:lnTo>
                    <a:pt x="118727" y="220721"/>
                  </a:lnTo>
                  <a:lnTo>
                    <a:pt x="118056" y="220282"/>
                  </a:lnTo>
                  <a:lnTo>
                    <a:pt x="117887" y="220222"/>
                  </a:lnTo>
                  <a:lnTo>
                    <a:pt x="117753" y="220195"/>
                  </a:lnTo>
                  <a:lnTo>
                    <a:pt x="117455" y="220162"/>
                  </a:lnTo>
                  <a:lnTo>
                    <a:pt x="117324" y="220135"/>
                  </a:lnTo>
                  <a:lnTo>
                    <a:pt x="116914" y="220087"/>
                  </a:lnTo>
                  <a:lnTo>
                    <a:pt x="116639" y="219933"/>
                  </a:lnTo>
                  <a:lnTo>
                    <a:pt x="116483" y="219866"/>
                  </a:lnTo>
                  <a:lnTo>
                    <a:pt x="115471" y="219619"/>
                  </a:lnTo>
                  <a:lnTo>
                    <a:pt x="115270" y="219577"/>
                  </a:lnTo>
                  <a:lnTo>
                    <a:pt x="115089" y="219584"/>
                  </a:lnTo>
                  <a:lnTo>
                    <a:pt x="114920" y="219359"/>
                  </a:lnTo>
                  <a:lnTo>
                    <a:pt x="114846" y="219116"/>
                  </a:lnTo>
                  <a:lnTo>
                    <a:pt x="114542" y="218751"/>
                  </a:lnTo>
                  <a:lnTo>
                    <a:pt x="114399" y="218699"/>
                  </a:lnTo>
                  <a:lnTo>
                    <a:pt x="113724" y="218104"/>
                  </a:lnTo>
                  <a:lnTo>
                    <a:pt x="113449" y="217848"/>
                  </a:lnTo>
                  <a:lnTo>
                    <a:pt x="113284" y="217683"/>
                  </a:lnTo>
                  <a:lnTo>
                    <a:pt x="113106" y="217543"/>
                  </a:lnTo>
                  <a:lnTo>
                    <a:pt x="112786" y="217398"/>
                  </a:lnTo>
                  <a:lnTo>
                    <a:pt x="112671" y="217265"/>
                  </a:lnTo>
                  <a:lnTo>
                    <a:pt x="112558" y="217015"/>
                  </a:lnTo>
                  <a:lnTo>
                    <a:pt x="112618" y="216752"/>
                  </a:lnTo>
                  <a:lnTo>
                    <a:pt x="112716" y="216600"/>
                  </a:lnTo>
                  <a:lnTo>
                    <a:pt x="112859" y="216440"/>
                  </a:lnTo>
                  <a:lnTo>
                    <a:pt x="112971" y="216265"/>
                  </a:lnTo>
                  <a:lnTo>
                    <a:pt x="112973" y="216137"/>
                  </a:lnTo>
                  <a:lnTo>
                    <a:pt x="112955" y="215997"/>
                  </a:lnTo>
                  <a:lnTo>
                    <a:pt x="112913" y="215849"/>
                  </a:lnTo>
                  <a:lnTo>
                    <a:pt x="112848" y="215659"/>
                  </a:lnTo>
                  <a:lnTo>
                    <a:pt x="112856" y="215518"/>
                  </a:lnTo>
                  <a:lnTo>
                    <a:pt x="112800" y="215341"/>
                  </a:lnTo>
                  <a:lnTo>
                    <a:pt x="112665" y="215198"/>
                  </a:lnTo>
                  <a:lnTo>
                    <a:pt x="112750" y="214964"/>
                  </a:lnTo>
                  <a:lnTo>
                    <a:pt x="112905" y="214954"/>
                  </a:lnTo>
                  <a:lnTo>
                    <a:pt x="113096" y="214913"/>
                  </a:lnTo>
                  <a:lnTo>
                    <a:pt x="113463" y="214572"/>
                  </a:lnTo>
                  <a:lnTo>
                    <a:pt x="113492" y="214429"/>
                  </a:lnTo>
                  <a:lnTo>
                    <a:pt x="113551" y="213971"/>
                  </a:lnTo>
                  <a:lnTo>
                    <a:pt x="113530" y="213736"/>
                  </a:lnTo>
                  <a:lnTo>
                    <a:pt x="113498" y="213554"/>
                  </a:lnTo>
                  <a:lnTo>
                    <a:pt x="113436" y="213291"/>
                  </a:lnTo>
                  <a:lnTo>
                    <a:pt x="113382" y="213109"/>
                  </a:lnTo>
                  <a:lnTo>
                    <a:pt x="113348" y="212956"/>
                  </a:lnTo>
                  <a:lnTo>
                    <a:pt x="113294" y="212755"/>
                  </a:lnTo>
                  <a:lnTo>
                    <a:pt x="113013" y="212247"/>
                  </a:lnTo>
                  <a:lnTo>
                    <a:pt x="112502" y="211146"/>
                  </a:lnTo>
                  <a:lnTo>
                    <a:pt x="112007" y="210417"/>
                  </a:lnTo>
                  <a:lnTo>
                    <a:pt x="111648" y="209689"/>
                  </a:lnTo>
                  <a:lnTo>
                    <a:pt x="111338" y="209347"/>
                  </a:lnTo>
                  <a:lnTo>
                    <a:pt x="111301" y="209124"/>
                  </a:lnTo>
                  <a:lnTo>
                    <a:pt x="111242" y="208919"/>
                  </a:lnTo>
                  <a:lnTo>
                    <a:pt x="111196" y="208681"/>
                  </a:lnTo>
                  <a:lnTo>
                    <a:pt x="111158" y="208439"/>
                  </a:lnTo>
                  <a:lnTo>
                    <a:pt x="111127" y="208128"/>
                  </a:lnTo>
                  <a:lnTo>
                    <a:pt x="111101" y="207917"/>
                  </a:lnTo>
                  <a:lnTo>
                    <a:pt x="111064" y="207736"/>
                  </a:lnTo>
                  <a:lnTo>
                    <a:pt x="110632" y="206630"/>
                  </a:lnTo>
                  <a:lnTo>
                    <a:pt x="109762" y="206776"/>
                  </a:lnTo>
                  <a:lnTo>
                    <a:pt x="108113" y="207333"/>
                  </a:lnTo>
                  <a:lnTo>
                    <a:pt x="105637" y="208287"/>
                  </a:lnTo>
                  <a:lnTo>
                    <a:pt x="105683" y="208003"/>
                  </a:lnTo>
                  <a:lnTo>
                    <a:pt x="105594" y="207667"/>
                  </a:lnTo>
                  <a:lnTo>
                    <a:pt x="104956" y="206548"/>
                  </a:lnTo>
                  <a:lnTo>
                    <a:pt x="104349" y="205624"/>
                  </a:lnTo>
                  <a:lnTo>
                    <a:pt x="103857" y="204790"/>
                  </a:lnTo>
                  <a:lnTo>
                    <a:pt x="102475" y="202713"/>
                  </a:lnTo>
                  <a:lnTo>
                    <a:pt x="101625" y="201221"/>
                  </a:lnTo>
                  <a:lnTo>
                    <a:pt x="101093" y="200236"/>
                  </a:lnTo>
                  <a:lnTo>
                    <a:pt x="100095" y="198519"/>
                  </a:lnTo>
                  <a:lnTo>
                    <a:pt x="98815" y="196201"/>
                  </a:lnTo>
                  <a:lnTo>
                    <a:pt x="98354" y="195674"/>
                  </a:lnTo>
                  <a:lnTo>
                    <a:pt x="96949" y="191043"/>
                  </a:lnTo>
                  <a:lnTo>
                    <a:pt x="96198" y="186960"/>
                  </a:lnTo>
                  <a:lnTo>
                    <a:pt x="95525" y="184553"/>
                  </a:lnTo>
                  <a:lnTo>
                    <a:pt x="94818" y="182986"/>
                  </a:lnTo>
                  <a:lnTo>
                    <a:pt x="94669" y="182705"/>
                  </a:lnTo>
                  <a:lnTo>
                    <a:pt x="93580" y="181014"/>
                  </a:lnTo>
                  <a:lnTo>
                    <a:pt x="92728" y="179898"/>
                  </a:lnTo>
                  <a:lnTo>
                    <a:pt x="92080" y="179107"/>
                  </a:lnTo>
                  <a:lnTo>
                    <a:pt x="87940" y="176022"/>
                  </a:lnTo>
                  <a:lnTo>
                    <a:pt x="85558" y="175019"/>
                  </a:lnTo>
                  <a:lnTo>
                    <a:pt x="81729" y="174388"/>
                  </a:lnTo>
                  <a:lnTo>
                    <a:pt x="80533" y="174308"/>
                  </a:lnTo>
                  <a:lnTo>
                    <a:pt x="79940" y="174269"/>
                  </a:lnTo>
                  <a:lnTo>
                    <a:pt x="79135" y="174282"/>
                  </a:lnTo>
                  <a:lnTo>
                    <a:pt x="75608" y="174511"/>
                  </a:lnTo>
                  <a:lnTo>
                    <a:pt x="73070" y="174719"/>
                  </a:lnTo>
                  <a:lnTo>
                    <a:pt x="65055" y="175085"/>
                  </a:lnTo>
                  <a:lnTo>
                    <a:pt x="61459" y="175284"/>
                  </a:lnTo>
                  <a:lnTo>
                    <a:pt x="57351" y="175298"/>
                  </a:lnTo>
                  <a:lnTo>
                    <a:pt x="54147" y="175251"/>
                  </a:lnTo>
                  <a:lnTo>
                    <a:pt x="53826" y="175246"/>
                  </a:lnTo>
                  <a:lnTo>
                    <a:pt x="53253" y="175163"/>
                  </a:lnTo>
                  <a:lnTo>
                    <a:pt x="49537" y="174970"/>
                  </a:lnTo>
                  <a:lnTo>
                    <a:pt x="49243" y="174948"/>
                  </a:lnTo>
                  <a:lnTo>
                    <a:pt x="49018" y="174946"/>
                  </a:lnTo>
                  <a:lnTo>
                    <a:pt x="48793" y="174958"/>
                  </a:lnTo>
                  <a:lnTo>
                    <a:pt x="48569" y="174983"/>
                  </a:lnTo>
                  <a:lnTo>
                    <a:pt x="48347" y="175022"/>
                  </a:lnTo>
                  <a:lnTo>
                    <a:pt x="48208" y="175055"/>
                  </a:lnTo>
                  <a:lnTo>
                    <a:pt x="44870" y="172603"/>
                  </a:lnTo>
                  <a:lnTo>
                    <a:pt x="44017" y="171571"/>
                  </a:lnTo>
                  <a:lnTo>
                    <a:pt x="43784" y="171542"/>
                  </a:lnTo>
                  <a:lnTo>
                    <a:pt x="42560" y="170968"/>
                  </a:lnTo>
                  <a:lnTo>
                    <a:pt x="42469" y="170797"/>
                  </a:lnTo>
                  <a:lnTo>
                    <a:pt x="42395" y="170622"/>
                  </a:lnTo>
                  <a:lnTo>
                    <a:pt x="42072" y="170016"/>
                  </a:lnTo>
                  <a:lnTo>
                    <a:pt x="42015" y="169873"/>
                  </a:lnTo>
                  <a:lnTo>
                    <a:pt x="41942" y="169745"/>
                  </a:lnTo>
                  <a:lnTo>
                    <a:pt x="41756" y="169622"/>
                  </a:lnTo>
                  <a:lnTo>
                    <a:pt x="41298" y="169270"/>
                  </a:lnTo>
                  <a:lnTo>
                    <a:pt x="40970" y="168622"/>
                  </a:lnTo>
                  <a:lnTo>
                    <a:pt x="40772" y="168599"/>
                  </a:lnTo>
                  <a:lnTo>
                    <a:pt x="40263" y="168313"/>
                  </a:lnTo>
                  <a:lnTo>
                    <a:pt x="40246" y="168052"/>
                  </a:lnTo>
                  <a:lnTo>
                    <a:pt x="40279" y="167794"/>
                  </a:lnTo>
                  <a:lnTo>
                    <a:pt x="40313" y="167662"/>
                  </a:lnTo>
                  <a:lnTo>
                    <a:pt x="40357" y="167531"/>
                  </a:lnTo>
                  <a:lnTo>
                    <a:pt x="40498" y="167213"/>
                  </a:lnTo>
                  <a:lnTo>
                    <a:pt x="40536" y="167079"/>
                  </a:lnTo>
                  <a:lnTo>
                    <a:pt x="40548" y="166943"/>
                  </a:lnTo>
                  <a:lnTo>
                    <a:pt x="40529" y="166765"/>
                  </a:lnTo>
                  <a:lnTo>
                    <a:pt x="40506" y="166586"/>
                  </a:lnTo>
                  <a:lnTo>
                    <a:pt x="40501" y="166358"/>
                  </a:lnTo>
                  <a:lnTo>
                    <a:pt x="40484" y="166130"/>
                  </a:lnTo>
                  <a:lnTo>
                    <a:pt x="40418" y="165960"/>
                  </a:lnTo>
                  <a:lnTo>
                    <a:pt x="40322" y="165803"/>
                  </a:lnTo>
                  <a:lnTo>
                    <a:pt x="40006" y="165181"/>
                  </a:lnTo>
                  <a:lnTo>
                    <a:pt x="39944" y="164999"/>
                  </a:lnTo>
                  <a:lnTo>
                    <a:pt x="39758" y="164733"/>
                  </a:lnTo>
                  <a:lnTo>
                    <a:pt x="39631" y="164682"/>
                  </a:lnTo>
                  <a:lnTo>
                    <a:pt x="39488" y="164653"/>
                  </a:lnTo>
                  <a:lnTo>
                    <a:pt x="39170" y="164786"/>
                  </a:lnTo>
                  <a:lnTo>
                    <a:pt x="39014" y="165052"/>
                  </a:lnTo>
                  <a:lnTo>
                    <a:pt x="38925" y="165185"/>
                  </a:lnTo>
                  <a:lnTo>
                    <a:pt x="38424" y="165359"/>
                  </a:lnTo>
                  <a:lnTo>
                    <a:pt x="38267" y="165241"/>
                  </a:lnTo>
                  <a:lnTo>
                    <a:pt x="38070" y="164982"/>
                  </a:lnTo>
                  <a:lnTo>
                    <a:pt x="37867" y="164616"/>
                  </a:lnTo>
                  <a:lnTo>
                    <a:pt x="37748" y="164476"/>
                  </a:lnTo>
                  <a:lnTo>
                    <a:pt x="37128" y="164531"/>
                  </a:lnTo>
                  <a:lnTo>
                    <a:pt x="36898" y="164748"/>
                  </a:lnTo>
                  <a:lnTo>
                    <a:pt x="36720" y="164862"/>
                  </a:lnTo>
                  <a:lnTo>
                    <a:pt x="36275" y="164822"/>
                  </a:lnTo>
                  <a:lnTo>
                    <a:pt x="35693" y="164205"/>
                  </a:lnTo>
                  <a:lnTo>
                    <a:pt x="35620" y="164050"/>
                  </a:lnTo>
                  <a:lnTo>
                    <a:pt x="35568" y="163881"/>
                  </a:lnTo>
                  <a:lnTo>
                    <a:pt x="35456" y="163651"/>
                  </a:lnTo>
                  <a:lnTo>
                    <a:pt x="35017" y="163096"/>
                  </a:lnTo>
                  <a:lnTo>
                    <a:pt x="34643" y="163003"/>
                  </a:lnTo>
                  <a:lnTo>
                    <a:pt x="34447" y="162955"/>
                  </a:lnTo>
                  <a:lnTo>
                    <a:pt x="34244" y="162849"/>
                  </a:lnTo>
                  <a:lnTo>
                    <a:pt x="33602" y="162697"/>
                  </a:lnTo>
                  <a:lnTo>
                    <a:pt x="31489" y="162860"/>
                  </a:lnTo>
                  <a:lnTo>
                    <a:pt x="30350" y="163589"/>
                  </a:lnTo>
                  <a:lnTo>
                    <a:pt x="29420" y="164048"/>
                  </a:lnTo>
                  <a:lnTo>
                    <a:pt x="28290" y="164400"/>
                  </a:lnTo>
                  <a:lnTo>
                    <a:pt x="27844" y="164632"/>
                  </a:lnTo>
                  <a:lnTo>
                    <a:pt x="27496" y="165034"/>
                  </a:lnTo>
                  <a:lnTo>
                    <a:pt x="26621" y="166247"/>
                  </a:lnTo>
                  <a:lnTo>
                    <a:pt x="25260" y="167791"/>
                  </a:lnTo>
                  <a:lnTo>
                    <a:pt x="23869" y="169232"/>
                  </a:lnTo>
                  <a:lnTo>
                    <a:pt x="23374" y="170074"/>
                  </a:lnTo>
                  <a:lnTo>
                    <a:pt x="23165" y="170412"/>
                  </a:lnTo>
                  <a:lnTo>
                    <a:pt x="23117" y="171060"/>
                  </a:lnTo>
                  <a:lnTo>
                    <a:pt x="22859" y="172047"/>
                  </a:lnTo>
                  <a:lnTo>
                    <a:pt x="22541" y="172555"/>
                  </a:lnTo>
                  <a:lnTo>
                    <a:pt x="22532" y="172999"/>
                  </a:lnTo>
                  <a:lnTo>
                    <a:pt x="22394" y="173131"/>
                  </a:lnTo>
                  <a:lnTo>
                    <a:pt x="21977" y="173567"/>
                  </a:lnTo>
                  <a:lnTo>
                    <a:pt x="21669" y="173594"/>
                  </a:lnTo>
                  <a:lnTo>
                    <a:pt x="21198" y="173347"/>
                  </a:lnTo>
                  <a:lnTo>
                    <a:pt x="19627" y="173552"/>
                  </a:lnTo>
                  <a:lnTo>
                    <a:pt x="17001" y="173807"/>
                  </a:lnTo>
                  <a:lnTo>
                    <a:pt x="16779" y="173784"/>
                  </a:lnTo>
                  <a:lnTo>
                    <a:pt x="15754" y="173268"/>
                  </a:lnTo>
                  <a:lnTo>
                    <a:pt x="15485" y="173162"/>
                  </a:lnTo>
                  <a:lnTo>
                    <a:pt x="14702" y="173143"/>
                  </a:lnTo>
                  <a:lnTo>
                    <a:pt x="13461" y="173488"/>
                  </a:lnTo>
                  <a:lnTo>
                    <a:pt x="13110" y="173769"/>
                  </a:lnTo>
                  <a:lnTo>
                    <a:pt x="12607" y="174023"/>
                  </a:lnTo>
                  <a:lnTo>
                    <a:pt x="12187" y="174527"/>
                  </a:lnTo>
                  <a:lnTo>
                    <a:pt x="12079" y="174797"/>
                  </a:lnTo>
                  <a:lnTo>
                    <a:pt x="12061" y="175654"/>
                  </a:lnTo>
                  <a:lnTo>
                    <a:pt x="12352" y="176446"/>
                  </a:lnTo>
                  <a:lnTo>
                    <a:pt x="12622" y="176689"/>
                  </a:lnTo>
                  <a:lnTo>
                    <a:pt x="12682" y="177034"/>
                  </a:lnTo>
                  <a:lnTo>
                    <a:pt x="12298" y="177470"/>
                  </a:lnTo>
                  <a:lnTo>
                    <a:pt x="11678" y="177899"/>
                  </a:lnTo>
                  <a:lnTo>
                    <a:pt x="10859" y="177952"/>
                  </a:lnTo>
                  <a:lnTo>
                    <a:pt x="10446" y="178115"/>
                  </a:lnTo>
                  <a:lnTo>
                    <a:pt x="8764" y="178798"/>
                  </a:lnTo>
                  <a:lnTo>
                    <a:pt x="8045" y="179124"/>
                  </a:lnTo>
                  <a:lnTo>
                    <a:pt x="7325" y="179348"/>
                  </a:lnTo>
                  <a:lnTo>
                    <a:pt x="6267" y="179458"/>
                  </a:lnTo>
                  <a:lnTo>
                    <a:pt x="4948" y="179094"/>
                  </a:lnTo>
                  <a:lnTo>
                    <a:pt x="4304" y="178874"/>
                  </a:lnTo>
                  <a:lnTo>
                    <a:pt x="3505" y="178797"/>
                  </a:lnTo>
                  <a:lnTo>
                    <a:pt x="2646" y="178464"/>
                  </a:lnTo>
                  <a:lnTo>
                    <a:pt x="1354" y="178267"/>
                  </a:lnTo>
                  <a:lnTo>
                    <a:pt x="848" y="178153"/>
                  </a:lnTo>
                  <a:lnTo>
                    <a:pt x="0" y="178149"/>
                  </a:lnTo>
                  <a:lnTo>
                    <a:pt x="377" y="177648"/>
                  </a:lnTo>
                  <a:lnTo>
                    <a:pt x="575" y="177292"/>
                  </a:lnTo>
                  <a:lnTo>
                    <a:pt x="941" y="176390"/>
                  </a:lnTo>
                  <a:lnTo>
                    <a:pt x="1117" y="175790"/>
                  </a:lnTo>
                  <a:lnTo>
                    <a:pt x="1171" y="175396"/>
                  </a:lnTo>
                  <a:lnTo>
                    <a:pt x="1339" y="174800"/>
                  </a:lnTo>
                  <a:lnTo>
                    <a:pt x="1363" y="174641"/>
                  </a:lnTo>
                  <a:lnTo>
                    <a:pt x="1130" y="172476"/>
                  </a:lnTo>
                  <a:lnTo>
                    <a:pt x="995" y="171497"/>
                  </a:lnTo>
                  <a:lnTo>
                    <a:pt x="1019" y="171091"/>
                  </a:lnTo>
                  <a:lnTo>
                    <a:pt x="1075" y="170678"/>
                  </a:lnTo>
                  <a:lnTo>
                    <a:pt x="1234" y="170253"/>
                  </a:lnTo>
                  <a:lnTo>
                    <a:pt x="1393" y="169574"/>
                  </a:lnTo>
                  <a:lnTo>
                    <a:pt x="1417" y="169047"/>
                  </a:lnTo>
                  <a:lnTo>
                    <a:pt x="1528" y="168565"/>
                  </a:lnTo>
                  <a:lnTo>
                    <a:pt x="1786" y="167814"/>
                  </a:lnTo>
                  <a:lnTo>
                    <a:pt x="1888" y="167097"/>
                  </a:lnTo>
                  <a:lnTo>
                    <a:pt x="2032" y="166350"/>
                  </a:lnTo>
                  <a:lnTo>
                    <a:pt x="2305" y="165322"/>
                  </a:lnTo>
                  <a:lnTo>
                    <a:pt x="2616" y="164238"/>
                  </a:lnTo>
                  <a:lnTo>
                    <a:pt x="2943" y="163445"/>
                  </a:lnTo>
                  <a:lnTo>
                    <a:pt x="3375" y="162345"/>
                  </a:lnTo>
                  <a:lnTo>
                    <a:pt x="3899" y="161435"/>
                  </a:lnTo>
                  <a:lnTo>
                    <a:pt x="4220" y="160821"/>
                  </a:lnTo>
                  <a:lnTo>
                    <a:pt x="4634" y="160070"/>
                  </a:lnTo>
                  <a:lnTo>
                    <a:pt x="4915" y="159470"/>
                  </a:lnTo>
                  <a:lnTo>
                    <a:pt x="5179" y="158693"/>
                  </a:lnTo>
                  <a:lnTo>
                    <a:pt x="5659" y="157874"/>
                  </a:lnTo>
                  <a:lnTo>
                    <a:pt x="6111" y="157115"/>
                  </a:lnTo>
                  <a:lnTo>
                    <a:pt x="6510" y="156433"/>
                  </a:lnTo>
                  <a:lnTo>
                    <a:pt x="6807" y="155860"/>
                  </a:lnTo>
                  <a:lnTo>
                    <a:pt x="6951" y="155431"/>
                  </a:lnTo>
                  <a:lnTo>
                    <a:pt x="7014" y="154734"/>
                  </a:lnTo>
                  <a:lnTo>
                    <a:pt x="6885" y="153770"/>
                  </a:lnTo>
                  <a:lnTo>
                    <a:pt x="6597" y="153198"/>
                  </a:lnTo>
                  <a:lnTo>
                    <a:pt x="6150" y="152856"/>
                  </a:lnTo>
                  <a:lnTo>
                    <a:pt x="5833" y="152720"/>
                  </a:lnTo>
                  <a:lnTo>
                    <a:pt x="5665" y="152595"/>
                  </a:lnTo>
                  <a:lnTo>
                    <a:pt x="5482" y="152299"/>
                  </a:lnTo>
                  <a:lnTo>
                    <a:pt x="5386" y="152022"/>
                  </a:lnTo>
                  <a:lnTo>
                    <a:pt x="5377" y="151768"/>
                  </a:lnTo>
                  <a:lnTo>
                    <a:pt x="5458" y="151104"/>
                  </a:lnTo>
                  <a:lnTo>
                    <a:pt x="5506" y="150592"/>
                  </a:lnTo>
                  <a:lnTo>
                    <a:pt x="5506" y="149925"/>
                  </a:lnTo>
                  <a:lnTo>
                    <a:pt x="5494" y="148996"/>
                  </a:lnTo>
                  <a:lnTo>
                    <a:pt x="5548" y="148192"/>
                  </a:lnTo>
                  <a:lnTo>
                    <a:pt x="5731" y="147425"/>
                  </a:lnTo>
                  <a:lnTo>
                    <a:pt x="6096" y="146390"/>
                  </a:lnTo>
                  <a:lnTo>
                    <a:pt x="6423" y="145787"/>
                  </a:lnTo>
                  <a:lnTo>
                    <a:pt x="7244" y="144778"/>
                  </a:lnTo>
                  <a:lnTo>
                    <a:pt x="7880" y="144153"/>
                  </a:lnTo>
                  <a:lnTo>
                    <a:pt x="9430" y="143208"/>
                  </a:lnTo>
                  <a:lnTo>
                    <a:pt x="10131" y="142412"/>
                  </a:lnTo>
                  <a:lnTo>
                    <a:pt x="10683" y="141665"/>
                  </a:lnTo>
                  <a:lnTo>
                    <a:pt x="11084" y="141145"/>
                  </a:lnTo>
                  <a:lnTo>
                    <a:pt x="11510" y="140815"/>
                  </a:lnTo>
                  <a:lnTo>
                    <a:pt x="11876" y="140728"/>
                  </a:lnTo>
                  <a:lnTo>
                    <a:pt x="12379" y="140800"/>
                  </a:lnTo>
                  <a:lnTo>
                    <a:pt x="12838" y="141107"/>
                  </a:lnTo>
                  <a:lnTo>
                    <a:pt x="13293" y="141809"/>
                  </a:lnTo>
                  <a:lnTo>
                    <a:pt x="13863" y="142837"/>
                  </a:lnTo>
                  <a:lnTo>
                    <a:pt x="14492" y="143595"/>
                  </a:lnTo>
                  <a:lnTo>
                    <a:pt x="15158" y="144130"/>
                  </a:lnTo>
                  <a:lnTo>
                    <a:pt x="16003" y="144486"/>
                  </a:lnTo>
                  <a:lnTo>
                    <a:pt x="16965" y="144619"/>
                  </a:lnTo>
                  <a:lnTo>
                    <a:pt x="18398" y="144752"/>
                  </a:lnTo>
                  <a:lnTo>
                    <a:pt x="19058" y="144786"/>
                  </a:lnTo>
                  <a:lnTo>
                    <a:pt x="19807" y="145119"/>
                  </a:lnTo>
                  <a:lnTo>
                    <a:pt x="20736" y="145681"/>
                  </a:lnTo>
                  <a:lnTo>
                    <a:pt x="21636" y="146610"/>
                  </a:lnTo>
                  <a:lnTo>
                    <a:pt x="22628" y="147952"/>
                  </a:lnTo>
                  <a:lnTo>
                    <a:pt x="23752" y="149318"/>
                  </a:lnTo>
                  <a:lnTo>
                    <a:pt x="24217" y="150148"/>
                  </a:lnTo>
                  <a:lnTo>
                    <a:pt x="24891" y="150888"/>
                  </a:lnTo>
                  <a:lnTo>
                    <a:pt x="25380" y="151258"/>
                  </a:lnTo>
                  <a:lnTo>
                    <a:pt x="25868" y="151443"/>
                  </a:lnTo>
                  <a:lnTo>
                    <a:pt x="26147" y="151438"/>
                  </a:lnTo>
                  <a:lnTo>
                    <a:pt x="26618" y="151487"/>
                  </a:lnTo>
                  <a:lnTo>
                    <a:pt x="27064" y="151422"/>
                  </a:lnTo>
                  <a:lnTo>
                    <a:pt x="27523" y="151259"/>
                  </a:lnTo>
                  <a:lnTo>
                    <a:pt x="28012" y="150857"/>
                  </a:lnTo>
                  <a:lnTo>
                    <a:pt x="28452" y="150269"/>
                  </a:lnTo>
                  <a:lnTo>
                    <a:pt x="28578" y="149920"/>
                  </a:lnTo>
                  <a:lnTo>
                    <a:pt x="28707" y="149594"/>
                  </a:lnTo>
                  <a:lnTo>
                    <a:pt x="28741" y="149193"/>
                  </a:lnTo>
                  <a:lnTo>
                    <a:pt x="28773" y="148805"/>
                  </a:lnTo>
                  <a:lnTo>
                    <a:pt x="28650" y="148347"/>
                  </a:lnTo>
                  <a:lnTo>
                    <a:pt x="27997" y="147706"/>
                  </a:lnTo>
                  <a:lnTo>
                    <a:pt x="27259" y="147004"/>
                  </a:lnTo>
                  <a:lnTo>
                    <a:pt x="26309" y="146329"/>
                  </a:lnTo>
                  <a:lnTo>
                    <a:pt x="25542" y="145415"/>
                  </a:lnTo>
                  <a:lnTo>
                    <a:pt x="25224" y="144695"/>
                  </a:lnTo>
                  <a:lnTo>
                    <a:pt x="25038" y="143894"/>
                  </a:lnTo>
                  <a:lnTo>
                    <a:pt x="25095" y="142878"/>
                  </a:lnTo>
                  <a:lnTo>
                    <a:pt x="25347" y="141573"/>
                  </a:lnTo>
                  <a:lnTo>
                    <a:pt x="25320" y="140705"/>
                  </a:lnTo>
                  <a:lnTo>
                    <a:pt x="25239" y="140251"/>
                  </a:lnTo>
                  <a:lnTo>
                    <a:pt x="25188" y="139958"/>
                  </a:lnTo>
                  <a:lnTo>
                    <a:pt x="24834" y="139279"/>
                  </a:lnTo>
                  <a:lnTo>
                    <a:pt x="24343" y="138767"/>
                  </a:lnTo>
                  <a:lnTo>
                    <a:pt x="23446" y="138214"/>
                  </a:lnTo>
                  <a:lnTo>
                    <a:pt x="22187" y="137887"/>
                  </a:lnTo>
                  <a:lnTo>
                    <a:pt x="21114" y="137520"/>
                  </a:lnTo>
                  <a:lnTo>
                    <a:pt x="20020" y="136860"/>
                  </a:lnTo>
                  <a:lnTo>
                    <a:pt x="18827" y="135874"/>
                  </a:lnTo>
                  <a:lnTo>
                    <a:pt x="18009" y="135316"/>
                  </a:lnTo>
                  <a:lnTo>
                    <a:pt x="16906" y="134945"/>
                  </a:lnTo>
                  <a:lnTo>
                    <a:pt x="16066" y="134717"/>
                  </a:lnTo>
                  <a:lnTo>
                    <a:pt x="15329" y="134251"/>
                  </a:lnTo>
                  <a:lnTo>
                    <a:pt x="14816" y="133716"/>
                  </a:lnTo>
                  <a:lnTo>
                    <a:pt x="14385" y="132870"/>
                  </a:lnTo>
                  <a:lnTo>
                    <a:pt x="13806" y="131088"/>
                  </a:lnTo>
                  <a:lnTo>
                    <a:pt x="13545" y="129431"/>
                  </a:lnTo>
                  <a:lnTo>
                    <a:pt x="13245" y="126765"/>
                  </a:lnTo>
                  <a:lnTo>
                    <a:pt x="13236" y="125889"/>
                  </a:lnTo>
                  <a:lnTo>
                    <a:pt x="13581" y="125044"/>
                  </a:lnTo>
                  <a:lnTo>
                    <a:pt x="14205" y="124422"/>
                  </a:lnTo>
                  <a:lnTo>
                    <a:pt x="15065" y="123982"/>
                  </a:lnTo>
                  <a:lnTo>
                    <a:pt x="15979" y="123728"/>
                  </a:lnTo>
                  <a:lnTo>
                    <a:pt x="16845" y="123568"/>
                  </a:lnTo>
                  <a:lnTo>
                    <a:pt x="17799" y="123629"/>
                  </a:lnTo>
                  <a:lnTo>
                    <a:pt x="18947" y="123982"/>
                  </a:lnTo>
                  <a:lnTo>
                    <a:pt x="21402" y="124975"/>
                  </a:lnTo>
                  <a:lnTo>
                    <a:pt x="23551" y="125863"/>
                  </a:lnTo>
                  <a:lnTo>
                    <a:pt x="25754" y="126803"/>
                  </a:lnTo>
                  <a:lnTo>
                    <a:pt x="26698" y="127091"/>
                  </a:lnTo>
                  <a:lnTo>
                    <a:pt x="27361" y="127011"/>
                  </a:lnTo>
                  <a:lnTo>
                    <a:pt x="28024" y="126697"/>
                  </a:lnTo>
                  <a:lnTo>
                    <a:pt x="28359" y="126173"/>
                  </a:lnTo>
                  <a:lnTo>
                    <a:pt x="28311" y="125381"/>
                  </a:lnTo>
                  <a:lnTo>
                    <a:pt x="28161" y="124402"/>
                  </a:lnTo>
                  <a:lnTo>
                    <a:pt x="28170" y="123253"/>
                  </a:lnTo>
                  <a:lnTo>
                    <a:pt x="28302" y="122267"/>
                  </a:lnTo>
                  <a:lnTo>
                    <a:pt x="28833" y="121081"/>
                  </a:lnTo>
                  <a:lnTo>
                    <a:pt x="29447" y="120117"/>
                  </a:lnTo>
                  <a:lnTo>
                    <a:pt x="30266" y="119389"/>
                  </a:lnTo>
                  <a:lnTo>
                    <a:pt x="31033" y="118790"/>
                  </a:lnTo>
                  <a:lnTo>
                    <a:pt x="31268" y="118513"/>
                  </a:lnTo>
                  <a:lnTo>
                    <a:pt x="31722" y="117975"/>
                  </a:lnTo>
                  <a:lnTo>
                    <a:pt x="32283" y="117216"/>
                  </a:lnTo>
                  <a:lnTo>
                    <a:pt x="33113" y="115889"/>
                  </a:lnTo>
                  <a:lnTo>
                    <a:pt x="33758" y="114585"/>
                  </a:lnTo>
                  <a:lnTo>
                    <a:pt x="34288" y="112932"/>
                  </a:lnTo>
                  <a:lnTo>
                    <a:pt x="35003" y="111035"/>
                  </a:lnTo>
                  <a:lnTo>
                    <a:pt x="35733" y="109640"/>
                  </a:lnTo>
                  <a:lnTo>
                    <a:pt x="36153" y="108560"/>
                  </a:lnTo>
                  <a:lnTo>
                    <a:pt x="36302" y="108032"/>
                  </a:lnTo>
                  <a:lnTo>
                    <a:pt x="36245" y="107373"/>
                  </a:lnTo>
                  <a:lnTo>
                    <a:pt x="35940" y="106808"/>
                  </a:lnTo>
                  <a:lnTo>
                    <a:pt x="35388" y="106262"/>
                  </a:lnTo>
                  <a:lnTo>
                    <a:pt x="34558" y="105780"/>
                  </a:lnTo>
                  <a:lnTo>
                    <a:pt x="33784" y="105189"/>
                  </a:lnTo>
                  <a:lnTo>
                    <a:pt x="33068" y="104377"/>
                  </a:lnTo>
                  <a:lnTo>
                    <a:pt x="32534" y="103630"/>
                  </a:lnTo>
                  <a:lnTo>
                    <a:pt x="32169" y="103331"/>
                  </a:lnTo>
                  <a:lnTo>
                    <a:pt x="31572" y="103035"/>
                  </a:lnTo>
                  <a:lnTo>
                    <a:pt x="31236" y="102842"/>
                  </a:lnTo>
                  <a:lnTo>
                    <a:pt x="30901" y="102364"/>
                  </a:lnTo>
                  <a:lnTo>
                    <a:pt x="30658" y="101753"/>
                  </a:lnTo>
                  <a:lnTo>
                    <a:pt x="30265" y="100100"/>
                  </a:lnTo>
                  <a:lnTo>
                    <a:pt x="30202" y="99547"/>
                  </a:lnTo>
                  <a:lnTo>
                    <a:pt x="30247" y="99319"/>
                  </a:lnTo>
                  <a:lnTo>
                    <a:pt x="30352" y="98694"/>
                  </a:lnTo>
                  <a:lnTo>
                    <a:pt x="30676" y="97928"/>
                  </a:lnTo>
                  <a:lnTo>
                    <a:pt x="30685" y="97419"/>
                  </a:lnTo>
                  <a:lnTo>
                    <a:pt x="30544" y="96729"/>
                  </a:lnTo>
                  <a:lnTo>
                    <a:pt x="30202" y="95289"/>
                  </a:lnTo>
                  <a:lnTo>
                    <a:pt x="29986" y="94610"/>
                  </a:lnTo>
                  <a:lnTo>
                    <a:pt x="29726" y="93859"/>
                  </a:lnTo>
                  <a:lnTo>
                    <a:pt x="29132" y="93302"/>
                  </a:lnTo>
                  <a:lnTo>
                    <a:pt x="28613" y="93143"/>
                  </a:lnTo>
                  <a:lnTo>
                    <a:pt x="27863" y="93062"/>
                  </a:lnTo>
                  <a:lnTo>
                    <a:pt x="27064" y="93556"/>
                  </a:lnTo>
                  <a:lnTo>
                    <a:pt x="25973" y="94428"/>
                  </a:lnTo>
                  <a:lnTo>
                    <a:pt x="23751" y="95751"/>
                  </a:lnTo>
                  <a:lnTo>
                    <a:pt x="22522" y="96256"/>
                  </a:lnTo>
                  <a:lnTo>
                    <a:pt x="19918" y="96969"/>
                  </a:lnTo>
                  <a:lnTo>
                    <a:pt x="19003" y="97192"/>
                  </a:lnTo>
                  <a:lnTo>
                    <a:pt x="18230" y="97170"/>
                  </a:lnTo>
                  <a:lnTo>
                    <a:pt x="17696" y="96870"/>
                  </a:lnTo>
                  <a:lnTo>
                    <a:pt x="17481" y="96017"/>
                  </a:lnTo>
                  <a:lnTo>
                    <a:pt x="17511" y="95122"/>
                  </a:lnTo>
                  <a:lnTo>
                    <a:pt x="17807" y="93977"/>
                  </a:lnTo>
                  <a:lnTo>
                    <a:pt x="17978" y="93166"/>
                  </a:lnTo>
                  <a:lnTo>
                    <a:pt x="19492" y="90405"/>
                  </a:lnTo>
                  <a:lnTo>
                    <a:pt x="20019" y="89586"/>
                  </a:lnTo>
                  <a:lnTo>
                    <a:pt x="20700" y="88896"/>
                  </a:lnTo>
                  <a:lnTo>
                    <a:pt x="21614" y="88411"/>
                  </a:lnTo>
                  <a:lnTo>
                    <a:pt x="21920" y="88020"/>
                  </a:lnTo>
                  <a:lnTo>
                    <a:pt x="22199" y="87634"/>
                  </a:lnTo>
                  <a:lnTo>
                    <a:pt x="22600" y="87315"/>
                  </a:lnTo>
                  <a:lnTo>
                    <a:pt x="23454" y="87209"/>
                  </a:lnTo>
                  <a:lnTo>
                    <a:pt x="24159" y="87201"/>
                  </a:lnTo>
                  <a:lnTo>
                    <a:pt x="24806" y="87550"/>
                  </a:lnTo>
                  <a:lnTo>
                    <a:pt x="25661" y="88399"/>
                  </a:lnTo>
                  <a:lnTo>
                    <a:pt x="26383" y="88828"/>
                  </a:lnTo>
                  <a:lnTo>
                    <a:pt x="27082" y="89101"/>
                  </a:lnTo>
                  <a:lnTo>
                    <a:pt x="27981" y="89150"/>
                  </a:lnTo>
                  <a:lnTo>
                    <a:pt x="29755" y="89165"/>
                  </a:lnTo>
                  <a:lnTo>
                    <a:pt x="31056" y="89271"/>
                  </a:lnTo>
                  <a:lnTo>
                    <a:pt x="31902" y="89506"/>
                  </a:lnTo>
                  <a:lnTo>
                    <a:pt x="32594" y="89836"/>
                  </a:lnTo>
                  <a:lnTo>
                    <a:pt x="33664" y="90996"/>
                  </a:lnTo>
                  <a:lnTo>
                    <a:pt x="34785" y="91823"/>
                  </a:lnTo>
                  <a:lnTo>
                    <a:pt x="35565" y="92138"/>
                  </a:lnTo>
                  <a:lnTo>
                    <a:pt x="36338" y="92289"/>
                  </a:lnTo>
                  <a:lnTo>
                    <a:pt x="37153" y="92206"/>
                  </a:lnTo>
                  <a:lnTo>
                    <a:pt x="38053" y="91933"/>
                  </a:lnTo>
                  <a:lnTo>
                    <a:pt x="39204" y="91410"/>
                  </a:lnTo>
                  <a:lnTo>
                    <a:pt x="39767" y="91205"/>
                  </a:lnTo>
                  <a:lnTo>
                    <a:pt x="40331" y="90685"/>
                  </a:lnTo>
                  <a:lnTo>
                    <a:pt x="40397" y="90234"/>
                  </a:lnTo>
                  <a:lnTo>
                    <a:pt x="40331" y="89802"/>
                  </a:lnTo>
                  <a:lnTo>
                    <a:pt x="39974" y="89104"/>
                  </a:lnTo>
                  <a:lnTo>
                    <a:pt x="39402" y="88278"/>
                  </a:lnTo>
                  <a:lnTo>
                    <a:pt x="39039" y="87940"/>
                  </a:lnTo>
                  <a:lnTo>
                    <a:pt x="38086" y="87413"/>
                  </a:lnTo>
                  <a:lnTo>
                    <a:pt x="36704" y="87027"/>
                  </a:lnTo>
                  <a:lnTo>
                    <a:pt x="34773" y="86545"/>
                  </a:lnTo>
                  <a:lnTo>
                    <a:pt x="33242" y="86071"/>
                  </a:lnTo>
                  <a:lnTo>
                    <a:pt x="32435" y="85681"/>
                  </a:lnTo>
                  <a:lnTo>
                    <a:pt x="30658" y="84282"/>
                  </a:lnTo>
                  <a:lnTo>
                    <a:pt x="30331" y="83800"/>
                  </a:lnTo>
                  <a:lnTo>
                    <a:pt x="30331" y="83205"/>
                  </a:lnTo>
                  <a:lnTo>
                    <a:pt x="30481" y="82344"/>
                  </a:lnTo>
                  <a:lnTo>
                    <a:pt x="30873" y="81559"/>
                  </a:lnTo>
                  <a:lnTo>
                    <a:pt x="31392" y="80263"/>
                  </a:lnTo>
                  <a:lnTo>
                    <a:pt x="31785" y="78549"/>
                  </a:lnTo>
                  <a:lnTo>
                    <a:pt x="31970" y="77836"/>
                  </a:lnTo>
                  <a:lnTo>
                    <a:pt x="32543" y="76915"/>
                  </a:lnTo>
                  <a:lnTo>
                    <a:pt x="32960" y="76289"/>
                  </a:lnTo>
                  <a:lnTo>
                    <a:pt x="33604" y="75728"/>
                  </a:lnTo>
                  <a:lnTo>
                    <a:pt x="34087" y="75512"/>
                  </a:lnTo>
                  <a:lnTo>
                    <a:pt x="34839" y="75349"/>
                  </a:lnTo>
                  <a:lnTo>
                    <a:pt x="35897" y="75357"/>
                  </a:lnTo>
                  <a:lnTo>
                    <a:pt x="37510" y="75520"/>
                  </a:lnTo>
                  <a:lnTo>
                    <a:pt x="38808" y="75808"/>
                  </a:lnTo>
                  <a:lnTo>
                    <a:pt x="39560" y="76232"/>
                  </a:lnTo>
                  <a:lnTo>
                    <a:pt x="40239" y="77330"/>
                  </a:lnTo>
                  <a:lnTo>
                    <a:pt x="40858" y="78302"/>
                  </a:lnTo>
                  <a:lnTo>
                    <a:pt x="41494" y="80490"/>
                  </a:lnTo>
                  <a:lnTo>
                    <a:pt x="41581" y="81730"/>
                  </a:lnTo>
                  <a:lnTo>
                    <a:pt x="41437" y="82795"/>
                  </a:lnTo>
                  <a:lnTo>
                    <a:pt x="41341" y="83455"/>
                  </a:lnTo>
                  <a:lnTo>
                    <a:pt x="41428" y="83800"/>
                  </a:lnTo>
                  <a:lnTo>
                    <a:pt x="41764" y="84153"/>
                  </a:lnTo>
                  <a:lnTo>
                    <a:pt x="42390" y="84687"/>
                  </a:lnTo>
                  <a:lnTo>
                    <a:pt x="42939" y="84903"/>
                  </a:lnTo>
                  <a:lnTo>
                    <a:pt x="43409" y="84960"/>
                  </a:lnTo>
                  <a:lnTo>
                    <a:pt x="43787" y="84877"/>
                  </a:lnTo>
                  <a:lnTo>
                    <a:pt x="44189" y="84532"/>
                  </a:lnTo>
                  <a:lnTo>
                    <a:pt x="44680" y="83815"/>
                  </a:lnTo>
                  <a:lnTo>
                    <a:pt x="45325" y="82738"/>
                  </a:lnTo>
                  <a:lnTo>
                    <a:pt x="46065" y="81897"/>
                  </a:lnTo>
                  <a:lnTo>
                    <a:pt x="46712" y="81335"/>
                  </a:lnTo>
                  <a:lnTo>
                    <a:pt x="47069" y="81002"/>
                  </a:lnTo>
                  <a:lnTo>
                    <a:pt x="47192" y="80365"/>
                  </a:lnTo>
                  <a:lnTo>
                    <a:pt x="47309" y="79887"/>
                  </a:lnTo>
                  <a:lnTo>
                    <a:pt x="47414" y="79732"/>
                  </a:lnTo>
                  <a:lnTo>
                    <a:pt x="47702" y="79569"/>
                  </a:lnTo>
                  <a:lnTo>
                    <a:pt x="48271" y="79504"/>
                  </a:lnTo>
                  <a:lnTo>
                    <a:pt x="48454" y="79261"/>
                  </a:lnTo>
                  <a:lnTo>
                    <a:pt x="48415" y="78844"/>
                  </a:lnTo>
                  <a:lnTo>
                    <a:pt x="48115" y="78480"/>
                  </a:lnTo>
                  <a:lnTo>
                    <a:pt x="47492" y="78306"/>
                  </a:lnTo>
                  <a:lnTo>
                    <a:pt x="46269" y="78279"/>
                  </a:lnTo>
                  <a:lnTo>
                    <a:pt x="45210" y="78352"/>
                  </a:lnTo>
                  <a:lnTo>
                    <a:pt x="44545" y="78173"/>
                  </a:lnTo>
                  <a:lnTo>
                    <a:pt x="44035" y="77737"/>
                  </a:lnTo>
                  <a:lnTo>
                    <a:pt x="43667" y="77093"/>
                  </a:lnTo>
                  <a:lnTo>
                    <a:pt x="43481" y="76115"/>
                  </a:lnTo>
                  <a:lnTo>
                    <a:pt x="43541" y="75152"/>
                  </a:lnTo>
                  <a:lnTo>
                    <a:pt x="43796" y="74067"/>
                  </a:lnTo>
                  <a:lnTo>
                    <a:pt x="44929" y="71516"/>
                  </a:lnTo>
                  <a:lnTo>
                    <a:pt x="45438" y="70321"/>
                  </a:lnTo>
                  <a:lnTo>
                    <a:pt x="45690" y="69411"/>
                  </a:lnTo>
                  <a:lnTo>
                    <a:pt x="45708" y="68248"/>
                  </a:lnTo>
                  <a:lnTo>
                    <a:pt x="45759" y="67724"/>
                  </a:lnTo>
                  <a:lnTo>
                    <a:pt x="45876" y="66845"/>
                  </a:lnTo>
                  <a:lnTo>
                    <a:pt x="46029" y="66382"/>
                  </a:lnTo>
                  <a:lnTo>
                    <a:pt x="46433" y="66064"/>
                  </a:lnTo>
                  <a:lnTo>
                    <a:pt x="47078" y="66033"/>
                  </a:lnTo>
                  <a:lnTo>
                    <a:pt x="48400" y="66208"/>
                  </a:lnTo>
                  <a:lnTo>
                    <a:pt x="50447" y="66765"/>
                  </a:lnTo>
                  <a:lnTo>
                    <a:pt x="51463" y="67133"/>
                  </a:lnTo>
                  <a:lnTo>
                    <a:pt x="52192" y="67626"/>
                  </a:lnTo>
                  <a:lnTo>
                    <a:pt x="52698" y="68373"/>
                  </a:lnTo>
                  <a:lnTo>
                    <a:pt x="53831" y="70223"/>
                  </a:lnTo>
                  <a:lnTo>
                    <a:pt x="54155" y="71083"/>
                  </a:lnTo>
                  <a:lnTo>
                    <a:pt x="54611" y="71690"/>
                  </a:lnTo>
                  <a:lnTo>
                    <a:pt x="55594" y="72058"/>
                  </a:lnTo>
                  <a:lnTo>
                    <a:pt x="56373" y="72152"/>
                  </a:lnTo>
                  <a:lnTo>
                    <a:pt x="57353" y="71963"/>
                  </a:lnTo>
                  <a:lnTo>
                    <a:pt x="59659" y="71557"/>
                  </a:lnTo>
                  <a:lnTo>
                    <a:pt x="61283" y="71462"/>
                  </a:lnTo>
                  <a:lnTo>
                    <a:pt x="62384" y="71591"/>
                  </a:lnTo>
                  <a:lnTo>
                    <a:pt x="64026" y="72308"/>
                  </a:lnTo>
                  <a:lnTo>
                    <a:pt x="65738" y="73214"/>
                  </a:lnTo>
                  <a:lnTo>
                    <a:pt x="66583" y="74093"/>
                  </a:lnTo>
                  <a:lnTo>
                    <a:pt x="68106" y="75382"/>
                  </a:lnTo>
                  <a:lnTo>
                    <a:pt x="70004" y="76592"/>
                  </a:lnTo>
                  <a:lnTo>
                    <a:pt x="71391" y="77088"/>
                  </a:lnTo>
                  <a:lnTo>
                    <a:pt x="72306" y="77214"/>
                  </a:lnTo>
                  <a:lnTo>
                    <a:pt x="73337" y="77233"/>
                  </a:lnTo>
                  <a:lnTo>
                    <a:pt x="74725" y="76910"/>
                  </a:lnTo>
                  <a:lnTo>
                    <a:pt x="75978" y="76417"/>
                  </a:lnTo>
                  <a:lnTo>
                    <a:pt x="76961" y="75682"/>
                  </a:lnTo>
                  <a:lnTo>
                    <a:pt x="77947" y="74332"/>
                  </a:lnTo>
                  <a:lnTo>
                    <a:pt x="79032" y="72292"/>
                  </a:lnTo>
                  <a:lnTo>
                    <a:pt x="80960" y="68766"/>
                  </a:lnTo>
                  <a:lnTo>
                    <a:pt x="82752" y="65786"/>
                  </a:lnTo>
                  <a:lnTo>
                    <a:pt x="83397" y="64588"/>
                  </a:lnTo>
                  <a:lnTo>
                    <a:pt x="84302" y="62977"/>
                  </a:lnTo>
                  <a:lnTo>
                    <a:pt x="84608" y="61351"/>
                  </a:lnTo>
                  <a:lnTo>
                    <a:pt x="84691" y="60122"/>
                  </a:lnTo>
                  <a:lnTo>
                    <a:pt x="84844" y="59103"/>
                  </a:lnTo>
                  <a:lnTo>
                    <a:pt x="85234" y="58193"/>
                  </a:lnTo>
                  <a:lnTo>
                    <a:pt x="85871" y="57948"/>
                  </a:lnTo>
                  <a:lnTo>
                    <a:pt x="86445" y="57632"/>
                  </a:lnTo>
                  <a:lnTo>
                    <a:pt x="88247" y="57268"/>
                  </a:lnTo>
                  <a:lnTo>
                    <a:pt x="90192" y="57313"/>
                  </a:lnTo>
                  <a:lnTo>
                    <a:pt x="91040" y="57203"/>
                  </a:lnTo>
                  <a:lnTo>
                    <a:pt x="92140" y="56900"/>
                  </a:lnTo>
                  <a:lnTo>
                    <a:pt x="92698" y="56930"/>
                  </a:lnTo>
                  <a:lnTo>
                    <a:pt x="93339" y="57169"/>
                  </a:lnTo>
                  <a:lnTo>
                    <a:pt x="94002" y="57631"/>
                  </a:lnTo>
                  <a:lnTo>
                    <a:pt x="94847" y="58591"/>
                  </a:lnTo>
                  <a:lnTo>
                    <a:pt x="95711" y="59754"/>
                  </a:lnTo>
                  <a:lnTo>
                    <a:pt x="96466" y="61195"/>
                  </a:lnTo>
                  <a:lnTo>
                    <a:pt x="97445" y="62807"/>
                  </a:lnTo>
                  <a:lnTo>
                    <a:pt x="98447" y="64459"/>
                  </a:lnTo>
                  <a:lnTo>
                    <a:pt x="100069" y="66450"/>
                  </a:lnTo>
                  <a:lnTo>
                    <a:pt x="102506" y="68918"/>
                  </a:lnTo>
                  <a:lnTo>
                    <a:pt x="103930" y="70226"/>
                  </a:lnTo>
                  <a:lnTo>
                    <a:pt x="106451" y="71882"/>
                  </a:lnTo>
                  <a:lnTo>
                    <a:pt x="108669" y="73478"/>
                  </a:lnTo>
                  <a:lnTo>
                    <a:pt x="111065" y="74904"/>
                  </a:lnTo>
                  <a:lnTo>
                    <a:pt x="114131" y="76500"/>
                  </a:lnTo>
                  <a:lnTo>
                    <a:pt x="116298" y="77679"/>
                  </a:lnTo>
                  <a:lnTo>
                    <a:pt x="118550" y="78779"/>
                  </a:lnTo>
                  <a:lnTo>
                    <a:pt x="120090" y="79412"/>
                  </a:lnTo>
                  <a:lnTo>
                    <a:pt x="122078" y="79985"/>
                  </a:lnTo>
                  <a:lnTo>
                    <a:pt x="124143" y="80667"/>
                  </a:lnTo>
                  <a:lnTo>
                    <a:pt x="126514" y="81323"/>
                  </a:lnTo>
                  <a:lnTo>
                    <a:pt x="127578" y="81482"/>
                  </a:lnTo>
                  <a:lnTo>
                    <a:pt x="129002" y="81497"/>
                  </a:lnTo>
                  <a:lnTo>
                    <a:pt x="129964" y="81478"/>
                  </a:lnTo>
                  <a:lnTo>
                    <a:pt x="130930" y="81035"/>
                  </a:lnTo>
                  <a:lnTo>
                    <a:pt x="132099" y="80508"/>
                  </a:lnTo>
                  <a:lnTo>
                    <a:pt x="133013" y="80299"/>
                  </a:lnTo>
                  <a:lnTo>
                    <a:pt x="134332" y="80364"/>
                  </a:lnTo>
                  <a:lnTo>
                    <a:pt x="135255" y="80625"/>
                  </a:lnTo>
                  <a:lnTo>
                    <a:pt x="136169" y="80750"/>
                  </a:lnTo>
                  <a:lnTo>
                    <a:pt x="137236" y="80750"/>
                  </a:lnTo>
                  <a:lnTo>
                    <a:pt x="138235" y="80273"/>
                  </a:lnTo>
                  <a:lnTo>
                    <a:pt x="139011" y="79632"/>
                  </a:lnTo>
                  <a:lnTo>
                    <a:pt x="139623" y="78551"/>
                  </a:lnTo>
                  <a:lnTo>
                    <a:pt x="140417" y="76940"/>
                  </a:lnTo>
                  <a:lnTo>
                    <a:pt x="141160" y="75359"/>
                  </a:lnTo>
                  <a:lnTo>
                    <a:pt x="141904" y="74259"/>
                  </a:lnTo>
                  <a:lnTo>
                    <a:pt x="142887" y="73255"/>
                  </a:lnTo>
                  <a:lnTo>
                    <a:pt x="143355" y="72970"/>
                  </a:lnTo>
                  <a:lnTo>
                    <a:pt x="143783" y="72713"/>
                  </a:lnTo>
                  <a:lnTo>
                    <a:pt x="144748" y="72424"/>
                  </a:lnTo>
                  <a:lnTo>
                    <a:pt x="146943" y="72239"/>
                  </a:lnTo>
                  <a:lnTo>
                    <a:pt x="149835" y="71503"/>
                  </a:lnTo>
                  <a:lnTo>
                    <a:pt x="152932" y="70434"/>
                  </a:lnTo>
                  <a:lnTo>
                    <a:pt x="155183" y="69683"/>
                  </a:lnTo>
                  <a:lnTo>
                    <a:pt x="157182" y="69459"/>
                  </a:lnTo>
                  <a:lnTo>
                    <a:pt x="159640" y="69558"/>
                  </a:lnTo>
                  <a:lnTo>
                    <a:pt x="161166" y="69842"/>
                  </a:lnTo>
                  <a:lnTo>
                    <a:pt x="161960" y="69603"/>
                  </a:lnTo>
                  <a:lnTo>
                    <a:pt x="162791" y="69076"/>
                  </a:lnTo>
                  <a:lnTo>
                    <a:pt x="163501" y="68485"/>
                  </a:lnTo>
                  <a:lnTo>
                    <a:pt x="163888" y="67863"/>
                  </a:lnTo>
                  <a:lnTo>
                    <a:pt x="164143" y="67162"/>
                  </a:lnTo>
                  <a:lnTo>
                    <a:pt x="164245" y="66062"/>
                  </a:lnTo>
                  <a:lnTo>
                    <a:pt x="164176" y="64246"/>
                  </a:lnTo>
                  <a:lnTo>
                    <a:pt x="164256" y="62404"/>
                  </a:lnTo>
                  <a:lnTo>
                    <a:pt x="164394" y="60936"/>
                  </a:lnTo>
                  <a:lnTo>
                    <a:pt x="165644" y="59117"/>
                  </a:lnTo>
                  <a:lnTo>
                    <a:pt x="166001" y="58271"/>
                  </a:lnTo>
                  <a:lnTo>
                    <a:pt x="166337" y="57809"/>
                  </a:lnTo>
                  <a:lnTo>
                    <a:pt x="166828" y="57778"/>
                  </a:lnTo>
                  <a:lnTo>
                    <a:pt x="167452" y="58142"/>
                  </a:lnTo>
                  <a:lnTo>
                    <a:pt x="168993" y="60231"/>
                  </a:lnTo>
                  <a:lnTo>
                    <a:pt x="170482" y="62654"/>
                  </a:lnTo>
                  <a:lnTo>
                    <a:pt x="171094" y="63340"/>
                  </a:lnTo>
                  <a:lnTo>
                    <a:pt x="172839" y="64360"/>
                  </a:lnTo>
                  <a:lnTo>
                    <a:pt x="174310" y="65061"/>
                  </a:lnTo>
                  <a:lnTo>
                    <a:pt x="175683" y="65459"/>
                  </a:lnTo>
                  <a:lnTo>
                    <a:pt x="176190" y="65520"/>
                  </a:lnTo>
                  <a:lnTo>
                    <a:pt x="176409" y="65395"/>
                  </a:lnTo>
                  <a:lnTo>
                    <a:pt x="176696" y="64932"/>
                  </a:lnTo>
                  <a:lnTo>
                    <a:pt x="176831" y="64295"/>
                  </a:lnTo>
                  <a:lnTo>
                    <a:pt x="176849" y="63704"/>
                  </a:lnTo>
                  <a:lnTo>
                    <a:pt x="176627" y="62779"/>
                  </a:lnTo>
                  <a:lnTo>
                    <a:pt x="175764" y="61202"/>
                  </a:lnTo>
                  <a:lnTo>
                    <a:pt x="175087" y="59685"/>
                  </a:lnTo>
                  <a:lnTo>
                    <a:pt x="174475" y="58396"/>
                  </a:lnTo>
                  <a:lnTo>
                    <a:pt x="172494" y="56213"/>
                  </a:lnTo>
                  <a:lnTo>
                    <a:pt x="170710" y="54355"/>
                  </a:lnTo>
                  <a:lnTo>
                    <a:pt x="169610" y="53320"/>
                  </a:lnTo>
                  <a:lnTo>
                    <a:pt x="168660" y="52156"/>
                  </a:lnTo>
                  <a:lnTo>
                    <a:pt x="167982" y="51614"/>
                  </a:lnTo>
                  <a:lnTo>
                    <a:pt x="167206" y="51330"/>
                  </a:lnTo>
                  <a:lnTo>
                    <a:pt x="166681" y="51265"/>
                  </a:lnTo>
                  <a:lnTo>
                    <a:pt x="165866" y="51584"/>
                  </a:lnTo>
                  <a:lnTo>
                    <a:pt x="165072" y="52221"/>
                  </a:lnTo>
                  <a:lnTo>
                    <a:pt x="164241" y="53244"/>
                  </a:lnTo>
                  <a:lnTo>
                    <a:pt x="163108" y="54439"/>
                  </a:lnTo>
                  <a:lnTo>
                    <a:pt x="162248" y="55045"/>
                  </a:lnTo>
                  <a:lnTo>
                    <a:pt x="161655" y="55254"/>
                  </a:lnTo>
                  <a:lnTo>
                    <a:pt x="161112" y="55140"/>
                  </a:lnTo>
                  <a:lnTo>
                    <a:pt x="160554" y="54856"/>
                  </a:lnTo>
                  <a:lnTo>
                    <a:pt x="159775" y="54264"/>
                  </a:lnTo>
                  <a:lnTo>
                    <a:pt x="159334" y="53662"/>
                  </a:lnTo>
                  <a:lnTo>
                    <a:pt x="159200" y="53070"/>
                  </a:lnTo>
                  <a:lnTo>
                    <a:pt x="159334" y="51243"/>
                  </a:lnTo>
                  <a:lnTo>
                    <a:pt x="159341" y="50272"/>
                  </a:lnTo>
                  <a:lnTo>
                    <a:pt x="159349" y="49184"/>
                  </a:lnTo>
                  <a:lnTo>
                    <a:pt x="159127" y="45757"/>
                  </a:lnTo>
                  <a:lnTo>
                    <a:pt x="158942" y="44628"/>
                  </a:lnTo>
                  <a:lnTo>
                    <a:pt x="158891" y="43350"/>
                  </a:lnTo>
                  <a:lnTo>
                    <a:pt x="158348" y="42300"/>
                  </a:lnTo>
                  <a:lnTo>
                    <a:pt x="158297" y="41584"/>
                  </a:lnTo>
                  <a:lnTo>
                    <a:pt x="158534" y="40439"/>
                  </a:lnTo>
                  <a:lnTo>
                    <a:pt x="159973" y="37614"/>
                  </a:lnTo>
                  <a:lnTo>
                    <a:pt x="160424" y="36640"/>
                  </a:lnTo>
                  <a:lnTo>
                    <a:pt x="160899" y="35617"/>
                  </a:lnTo>
                  <a:lnTo>
                    <a:pt x="161726" y="33096"/>
                  </a:lnTo>
                  <a:lnTo>
                    <a:pt x="162353" y="31250"/>
                  </a:lnTo>
                  <a:lnTo>
                    <a:pt x="162877" y="30370"/>
                  </a:lnTo>
                  <a:lnTo>
                    <a:pt x="163123" y="29070"/>
                  </a:lnTo>
                  <a:lnTo>
                    <a:pt x="163513" y="28176"/>
                  </a:lnTo>
                  <a:lnTo>
                    <a:pt x="164952" y="26390"/>
                  </a:lnTo>
                  <a:lnTo>
                    <a:pt x="166336" y="25147"/>
                  </a:lnTo>
                  <a:lnTo>
                    <a:pt x="167436" y="24525"/>
                  </a:lnTo>
                  <a:lnTo>
                    <a:pt x="168620" y="24237"/>
                  </a:lnTo>
                  <a:lnTo>
                    <a:pt x="170485" y="24123"/>
                  </a:lnTo>
                  <a:lnTo>
                    <a:pt x="171687" y="24059"/>
                  </a:lnTo>
                  <a:lnTo>
                    <a:pt x="173582" y="23725"/>
                  </a:lnTo>
                  <a:lnTo>
                    <a:pt x="174733" y="23627"/>
                  </a:lnTo>
                  <a:lnTo>
                    <a:pt x="176474" y="23994"/>
                  </a:lnTo>
                  <a:lnTo>
                    <a:pt x="178135" y="24536"/>
                  </a:lnTo>
                  <a:lnTo>
                    <a:pt x="180077" y="25508"/>
                  </a:lnTo>
                  <a:lnTo>
                    <a:pt x="185032" y="28437"/>
                  </a:lnTo>
                  <a:lnTo>
                    <a:pt x="189556" y="30457"/>
                  </a:lnTo>
                  <a:lnTo>
                    <a:pt x="193383" y="32307"/>
                  </a:lnTo>
                  <a:lnTo>
                    <a:pt x="195338" y="32970"/>
                  </a:lnTo>
                  <a:lnTo>
                    <a:pt x="197926" y="33598"/>
                  </a:lnTo>
                  <a:lnTo>
                    <a:pt x="199289" y="33232"/>
                  </a:lnTo>
                  <a:lnTo>
                    <a:pt x="200173" y="32451"/>
                  </a:lnTo>
                  <a:lnTo>
                    <a:pt x="200931" y="31351"/>
                  </a:lnTo>
                  <a:lnTo>
                    <a:pt x="202730" y="28399"/>
                  </a:lnTo>
                  <a:lnTo>
                    <a:pt x="203530" y="27326"/>
                  </a:lnTo>
                  <a:lnTo>
                    <a:pt x="204201" y="26795"/>
                  </a:lnTo>
                  <a:lnTo>
                    <a:pt x="204807" y="26571"/>
                  </a:lnTo>
                  <a:lnTo>
                    <a:pt x="205510" y="26400"/>
                  </a:lnTo>
                  <a:lnTo>
                    <a:pt x="205913" y="26162"/>
                  </a:lnTo>
                  <a:lnTo>
                    <a:pt x="206453" y="25688"/>
                  </a:lnTo>
                  <a:lnTo>
                    <a:pt x="207103" y="25336"/>
                  </a:lnTo>
                  <a:lnTo>
                    <a:pt x="207774" y="25029"/>
                  </a:lnTo>
                  <a:lnTo>
                    <a:pt x="208026" y="24888"/>
                  </a:lnTo>
                  <a:lnTo>
                    <a:pt x="208227" y="24725"/>
                  </a:lnTo>
                  <a:lnTo>
                    <a:pt x="208341" y="24570"/>
                  </a:lnTo>
                  <a:lnTo>
                    <a:pt x="208518" y="24230"/>
                  </a:lnTo>
                  <a:lnTo>
                    <a:pt x="208767" y="23687"/>
                  </a:lnTo>
                  <a:lnTo>
                    <a:pt x="209645" y="21822"/>
                  </a:lnTo>
                  <a:lnTo>
                    <a:pt x="209759" y="21420"/>
                  </a:lnTo>
                  <a:lnTo>
                    <a:pt x="209972" y="20688"/>
                  </a:lnTo>
                  <a:lnTo>
                    <a:pt x="210164" y="19843"/>
                  </a:lnTo>
                  <a:lnTo>
                    <a:pt x="210397" y="18441"/>
                  </a:lnTo>
                  <a:lnTo>
                    <a:pt x="210578" y="17705"/>
                  </a:lnTo>
                  <a:lnTo>
                    <a:pt x="210851" y="17213"/>
                  </a:lnTo>
                  <a:lnTo>
                    <a:pt x="210997" y="16940"/>
                  </a:lnTo>
                  <a:lnTo>
                    <a:pt x="211307" y="16594"/>
                  </a:lnTo>
                  <a:lnTo>
                    <a:pt x="211708" y="16375"/>
                  </a:lnTo>
                  <a:lnTo>
                    <a:pt x="212218" y="16320"/>
                  </a:lnTo>
                  <a:lnTo>
                    <a:pt x="212819" y="16193"/>
                  </a:lnTo>
                  <a:lnTo>
                    <a:pt x="214426" y="16511"/>
                  </a:lnTo>
                  <a:lnTo>
                    <a:pt x="215712" y="16826"/>
                  </a:lnTo>
                  <a:lnTo>
                    <a:pt x="217334" y="17087"/>
                  </a:lnTo>
                  <a:lnTo>
                    <a:pt x="217780" y="17186"/>
                  </a:lnTo>
                  <a:lnTo>
                    <a:pt x="218515" y="17406"/>
                  </a:lnTo>
                  <a:lnTo>
                    <a:pt x="220103" y="17690"/>
                  </a:lnTo>
                  <a:lnTo>
                    <a:pt x="221668" y="18080"/>
                  </a:lnTo>
                  <a:lnTo>
                    <a:pt x="224189" y="18525"/>
                  </a:lnTo>
                  <a:lnTo>
                    <a:pt x="225811" y="18744"/>
                  </a:lnTo>
                  <a:lnTo>
                    <a:pt x="226530" y="18926"/>
                  </a:lnTo>
                  <a:lnTo>
                    <a:pt x="227261" y="18861"/>
                  </a:lnTo>
                  <a:lnTo>
                    <a:pt x="228970" y="18531"/>
                  </a:lnTo>
                  <a:lnTo>
                    <a:pt x="229692" y="18395"/>
                  </a:lnTo>
                  <a:lnTo>
                    <a:pt x="230742" y="18247"/>
                  </a:lnTo>
                  <a:lnTo>
                    <a:pt x="232348" y="17993"/>
                  </a:lnTo>
                  <a:lnTo>
                    <a:pt x="232927" y="17963"/>
                  </a:lnTo>
                  <a:lnTo>
                    <a:pt x="233676" y="17860"/>
                  </a:lnTo>
                  <a:lnTo>
                    <a:pt x="234806" y="17618"/>
                  </a:lnTo>
                  <a:lnTo>
                    <a:pt x="236398" y="17011"/>
                  </a:lnTo>
                  <a:lnTo>
                    <a:pt x="237300" y="16496"/>
                  </a:lnTo>
                  <a:lnTo>
                    <a:pt x="238265" y="15779"/>
                  </a:lnTo>
                  <a:lnTo>
                    <a:pt x="239183" y="15169"/>
                  </a:lnTo>
                  <a:lnTo>
                    <a:pt x="239857" y="14718"/>
                  </a:lnTo>
                  <a:lnTo>
                    <a:pt x="240439" y="14271"/>
                  </a:lnTo>
                  <a:lnTo>
                    <a:pt x="241230" y="13603"/>
                  </a:lnTo>
                  <a:lnTo>
                    <a:pt x="241425" y="13414"/>
                  </a:lnTo>
                  <a:lnTo>
                    <a:pt x="241596" y="13266"/>
                  </a:lnTo>
                  <a:lnTo>
                    <a:pt x="241760" y="13133"/>
                  </a:lnTo>
                  <a:lnTo>
                    <a:pt x="241973" y="13001"/>
                  </a:lnTo>
                  <a:lnTo>
                    <a:pt x="242252" y="12898"/>
                  </a:lnTo>
                  <a:lnTo>
                    <a:pt x="242465" y="12845"/>
                  </a:lnTo>
                  <a:lnTo>
                    <a:pt x="242678" y="12807"/>
                  </a:lnTo>
                  <a:lnTo>
                    <a:pt x="242879" y="12713"/>
                  </a:lnTo>
                  <a:lnTo>
                    <a:pt x="243115" y="12588"/>
                  </a:lnTo>
                  <a:lnTo>
                    <a:pt x="243388" y="12497"/>
                  </a:lnTo>
                  <a:lnTo>
                    <a:pt x="243757" y="12413"/>
                  </a:lnTo>
                  <a:lnTo>
                    <a:pt x="244018" y="12440"/>
                  </a:lnTo>
                  <a:lnTo>
                    <a:pt x="244377" y="12553"/>
                  </a:lnTo>
                  <a:lnTo>
                    <a:pt x="244602" y="12682"/>
                  </a:lnTo>
                  <a:lnTo>
                    <a:pt x="244797" y="12823"/>
                  </a:lnTo>
                  <a:lnTo>
                    <a:pt x="245124" y="13138"/>
                  </a:lnTo>
                  <a:lnTo>
                    <a:pt x="245313" y="13334"/>
                  </a:lnTo>
                  <a:lnTo>
                    <a:pt x="245714" y="13751"/>
                  </a:lnTo>
                  <a:lnTo>
                    <a:pt x="245801" y="13994"/>
                  </a:lnTo>
                  <a:lnTo>
                    <a:pt x="245822" y="14157"/>
                  </a:lnTo>
                  <a:lnTo>
                    <a:pt x="245849" y="14335"/>
                  </a:lnTo>
                  <a:lnTo>
                    <a:pt x="245936" y="15150"/>
                  </a:lnTo>
                  <a:lnTo>
                    <a:pt x="246032" y="15707"/>
                  </a:lnTo>
                  <a:lnTo>
                    <a:pt x="246236" y="16101"/>
                  </a:lnTo>
                  <a:lnTo>
                    <a:pt x="246500" y="16367"/>
                  </a:lnTo>
                  <a:lnTo>
                    <a:pt x="246805" y="16640"/>
                  </a:lnTo>
                  <a:lnTo>
                    <a:pt x="247483" y="16966"/>
                  </a:lnTo>
                  <a:lnTo>
                    <a:pt x="247756" y="17026"/>
                  </a:lnTo>
                  <a:lnTo>
                    <a:pt x="248376" y="16947"/>
                  </a:lnTo>
                  <a:lnTo>
                    <a:pt x="248862" y="16678"/>
                  </a:lnTo>
                  <a:lnTo>
                    <a:pt x="249242" y="16136"/>
                  </a:lnTo>
                  <a:lnTo>
                    <a:pt x="249602" y="15358"/>
                  </a:lnTo>
                  <a:lnTo>
                    <a:pt x="249779" y="14646"/>
                  </a:lnTo>
                  <a:lnTo>
                    <a:pt x="249872" y="13948"/>
                  </a:lnTo>
                  <a:lnTo>
                    <a:pt x="249950" y="13713"/>
                  </a:lnTo>
                  <a:lnTo>
                    <a:pt x="250010" y="13516"/>
                  </a:lnTo>
                  <a:lnTo>
                    <a:pt x="250186" y="13061"/>
                  </a:lnTo>
                  <a:lnTo>
                    <a:pt x="250420" y="12474"/>
                  </a:lnTo>
                  <a:lnTo>
                    <a:pt x="250636" y="11951"/>
                  </a:lnTo>
                  <a:lnTo>
                    <a:pt x="250747" y="11678"/>
                  </a:lnTo>
                  <a:lnTo>
                    <a:pt x="251005" y="10700"/>
                  </a:lnTo>
                  <a:lnTo>
                    <a:pt x="251056" y="10514"/>
                  </a:lnTo>
                  <a:lnTo>
                    <a:pt x="251469" y="9574"/>
                  </a:lnTo>
                  <a:lnTo>
                    <a:pt x="251595" y="9282"/>
                  </a:lnTo>
                  <a:lnTo>
                    <a:pt x="251796" y="8930"/>
                  </a:lnTo>
                  <a:lnTo>
                    <a:pt x="252779" y="7584"/>
                  </a:lnTo>
                  <a:lnTo>
                    <a:pt x="253001" y="7288"/>
                  </a:lnTo>
                  <a:lnTo>
                    <a:pt x="253214" y="7050"/>
                  </a:lnTo>
                  <a:lnTo>
                    <a:pt x="253454" y="6754"/>
                  </a:lnTo>
                  <a:lnTo>
                    <a:pt x="253724" y="6466"/>
                  </a:lnTo>
                  <a:lnTo>
                    <a:pt x="253960" y="6250"/>
                  </a:lnTo>
                  <a:lnTo>
                    <a:pt x="254254" y="6011"/>
                  </a:lnTo>
                  <a:lnTo>
                    <a:pt x="254479" y="5818"/>
                  </a:lnTo>
                  <a:lnTo>
                    <a:pt x="254854" y="5503"/>
                  </a:lnTo>
                  <a:lnTo>
                    <a:pt x="255003" y="5397"/>
                  </a:lnTo>
                  <a:lnTo>
                    <a:pt x="255423" y="5060"/>
                  </a:lnTo>
                  <a:lnTo>
                    <a:pt x="255597" y="4923"/>
                  </a:lnTo>
                  <a:lnTo>
                    <a:pt x="255921" y="4624"/>
                  </a:lnTo>
                  <a:lnTo>
                    <a:pt x="256343" y="4221"/>
                  </a:lnTo>
                  <a:lnTo>
                    <a:pt x="257105" y="3494"/>
                  </a:lnTo>
                  <a:lnTo>
                    <a:pt x="257863" y="2691"/>
                  </a:lnTo>
                  <a:lnTo>
                    <a:pt x="258525" y="1933"/>
                  </a:lnTo>
                  <a:lnTo>
                    <a:pt x="259059" y="1414"/>
                  </a:lnTo>
                  <a:lnTo>
                    <a:pt x="259619" y="1077"/>
                  </a:lnTo>
                  <a:lnTo>
                    <a:pt x="259871" y="958"/>
                  </a:lnTo>
                  <a:lnTo>
                    <a:pt x="260210" y="849"/>
                  </a:lnTo>
                  <a:lnTo>
                    <a:pt x="260908" y="574"/>
                  </a:lnTo>
                  <a:lnTo>
                    <a:pt x="261276" y="457"/>
                  </a:lnTo>
                  <a:lnTo>
                    <a:pt x="261779" y="406"/>
                  </a:lnTo>
                  <a:lnTo>
                    <a:pt x="262265" y="172"/>
                  </a:lnTo>
                  <a:lnTo>
                    <a:pt x="262901" y="222"/>
                  </a:lnTo>
                  <a:lnTo>
                    <a:pt x="263287" y="172"/>
                  </a:lnTo>
                  <a:lnTo>
                    <a:pt x="263726" y="170"/>
                  </a:lnTo>
                  <a:lnTo>
                    <a:pt x="264245" y="60"/>
                  </a:lnTo>
                  <a:lnTo>
                    <a:pt x="264575" y="0"/>
                  </a:lnTo>
                  <a:lnTo>
                    <a:pt x="264919" y="75"/>
                  </a:lnTo>
                  <a:lnTo>
                    <a:pt x="265303" y="291"/>
                  </a:lnTo>
                  <a:lnTo>
                    <a:pt x="265636" y="492"/>
                  </a:lnTo>
                  <a:lnTo>
                    <a:pt x="265953" y="727"/>
                  </a:lnTo>
                  <a:lnTo>
                    <a:pt x="266280" y="955"/>
                  </a:lnTo>
                  <a:lnTo>
                    <a:pt x="267156" y="1412"/>
                  </a:lnTo>
                  <a:lnTo>
                    <a:pt x="268255" y="2505"/>
                  </a:lnTo>
                  <a:lnTo>
                    <a:pt x="269583" y="3426"/>
                  </a:lnTo>
                  <a:lnTo>
                    <a:pt x="271097" y="4631"/>
                  </a:lnTo>
                  <a:lnTo>
                    <a:pt x="275983" y="8259"/>
                  </a:lnTo>
                  <a:lnTo>
                    <a:pt x="278255" y="9927"/>
                  </a:lnTo>
                  <a:lnTo>
                    <a:pt x="278717" y="10260"/>
                  </a:lnTo>
                  <a:lnTo>
                    <a:pt x="279113" y="10616"/>
                  </a:lnTo>
                  <a:lnTo>
                    <a:pt x="279589" y="11075"/>
                  </a:lnTo>
                  <a:lnTo>
                    <a:pt x="279874" y="11450"/>
                  </a:lnTo>
                  <a:lnTo>
                    <a:pt x="280602" y="12159"/>
                  </a:lnTo>
                  <a:lnTo>
                    <a:pt x="281376" y="12660"/>
                  </a:lnTo>
                  <a:lnTo>
                    <a:pt x="282143" y="13296"/>
                  </a:lnTo>
                  <a:lnTo>
                    <a:pt x="282386" y="13410"/>
                  </a:lnTo>
                  <a:lnTo>
                    <a:pt x="282560" y="13474"/>
                  </a:lnTo>
                  <a:lnTo>
                    <a:pt x="283999" y="13884"/>
                  </a:lnTo>
                  <a:lnTo>
                    <a:pt x="285279" y="14286"/>
                  </a:lnTo>
                  <a:lnTo>
                    <a:pt x="285698" y="14331"/>
                  </a:lnTo>
                  <a:lnTo>
                    <a:pt x="286079" y="14267"/>
                  </a:lnTo>
                  <a:lnTo>
                    <a:pt x="286268" y="14089"/>
                  </a:lnTo>
                  <a:lnTo>
                    <a:pt x="286616" y="13626"/>
                  </a:lnTo>
                  <a:lnTo>
                    <a:pt x="286852" y="13209"/>
                  </a:lnTo>
                  <a:lnTo>
                    <a:pt x="286996" y="12883"/>
                  </a:lnTo>
                  <a:lnTo>
                    <a:pt x="287200" y="12466"/>
                  </a:lnTo>
                  <a:lnTo>
                    <a:pt x="287434" y="11932"/>
                  </a:lnTo>
                  <a:lnTo>
                    <a:pt x="287623" y="11477"/>
                  </a:lnTo>
                  <a:lnTo>
                    <a:pt x="287806" y="11060"/>
                  </a:lnTo>
                  <a:lnTo>
                    <a:pt x="288249" y="9771"/>
                  </a:lnTo>
                  <a:lnTo>
                    <a:pt x="288420" y="9214"/>
                  </a:lnTo>
                  <a:lnTo>
                    <a:pt x="288591" y="8558"/>
                  </a:lnTo>
                  <a:lnTo>
                    <a:pt x="288777" y="7929"/>
                  </a:lnTo>
                  <a:lnTo>
                    <a:pt x="288981" y="7186"/>
                  </a:lnTo>
                  <a:lnTo>
                    <a:pt x="289118" y="6739"/>
                  </a:lnTo>
                  <a:lnTo>
                    <a:pt x="289301" y="6223"/>
                  </a:lnTo>
                  <a:lnTo>
                    <a:pt x="289625" y="5507"/>
                  </a:lnTo>
                  <a:lnTo>
                    <a:pt x="289808" y="5154"/>
                  </a:lnTo>
                  <a:lnTo>
                    <a:pt x="290069" y="4703"/>
                  </a:lnTo>
                  <a:lnTo>
                    <a:pt x="290338" y="4294"/>
                  </a:lnTo>
                  <a:lnTo>
                    <a:pt x="290608" y="3964"/>
                  </a:lnTo>
                  <a:lnTo>
                    <a:pt x="290860" y="3714"/>
                  </a:lnTo>
                  <a:lnTo>
                    <a:pt x="291163" y="3312"/>
                  </a:lnTo>
                  <a:lnTo>
                    <a:pt x="291393" y="2895"/>
                  </a:lnTo>
                  <a:lnTo>
                    <a:pt x="291597" y="2539"/>
                  </a:lnTo>
                  <a:lnTo>
                    <a:pt x="291792" y="2251"/>
                  </a:lnTo>
                  <a:lnTo>
                    <a:pt x="292029" y="1978"/>
                  </a:lnTo>
                  <a:lnTo>
                    <a:pt x="292242" y="1773"/>
                  </a:lnTo>
                  <a:lnTo>
                    <a:pt x="292518" y="1561"/>
                  </a:lnTo>
                  <a:lnTo>
                    <a:pt x="292886" y="1379"/>
                  </a:lnTo>
                  <a:lnTo>
                    <a:pt x="293474" y="1193"/>
                  </a:lnTo>
                  <a:lnTo>
                    <a:pt x="293920" y="1099"/>
                  </a:lnTo>
                  <a:lnTo>
                    <a:pt x="294481" y="1038"/>
                  </a:lnTo>
                  <a:lnTo>
                    <a:pt x="295069" y="1023"/>
                  </a:lnTo>
                  <a:lnTo>
                    <a:pt x="295587" y="1053"/>
                  </a:lnTo>
                  <a:lnTo>
                    <a:pt x="296130" y="1133"/>
                  </a:lnTo>
                  <a:lnTo>
                    <a:pt x="296777" y="1292"/>
                  </a:lnTo>
                  <a:lnTo>
                    <a:pt x="297305" y="1459"/>
                  </a:lnTo>
                  <a:lnTo>
                    <a:pt x="297883" y="1629"/>
                  </a:lnTo>
                  <a:lnTo>
                    <a:pt x="298558" y="1822"/>
                  </a:lnTo>
                  <a:lnTo>
                    <a:pt x="300251" y="2346"/>
                  </a:lnTo>
                  <a:lnTo>
                    <a:pt x="301639" y="2842"/>
                  </a:lnTo>
                  <a:lnTo>
                    <a:pt x="302125" y="3009"/>
                  </a:lnTo>
                  <a:lnTo>
                    <a:pt x="302568" y="3051"/>
                  </a:lnTo>
                  <a:lnTo>
                    <a:pt x="303405" y="3070"/>
                  </a:lnTo>
                  <a:lnTo>
                    <a:pt x="304055" y="3126"/>
                  </a:lnTo>
                  <a:lnTo>
                    <a:pt x="304667" y="3213"/>
                  </a:lnTo>
                  <a:lnTo>
                    <a:pt x="305404" y="3335"/>
                  </a:lnTo>
                  <a:lnTo>
                    <a:pt x="306217" y="3456"/>
                  </a:lnTo>
                  <a:lnTo>
                    <a:pt x="307769" y="3744"/>
                  </a:lnTo>
                  <a:lnTo>
                    <a:pt x="308477" y="3816"/>
                  </a:lnTo>
                  <a:lnTo>
                    <a:pt x="309016" y="3725"/>
                  </a:lnTo>
                  <a:lnTo>
                    <a:pt x="309361" y="3570"/>
                  </a:lnTo>
                  <a:lnTo>
                    <a:pt x="309604" y="3414"/>
                  </a:lnTo>
                  <a:lnTo>
                    <a:pt x="309936" y="3191"/>
                  </a:lnTo>
                  <a:lnTo>
                    <a:pt x="310407" y="2986"/>
                  </a:lnTo>
                  <a:lnTo>
                    <a:pt x="310767" y="2868"/>
                  </a:lnTo>
                  <a:lnTo>
                    <a:pt x="310964" y="2836"/>
                  </a:lnTo>
                  <a:lnTo>
                    <a:pt x="311948" y="2906"/>
                  </a:lnTo>
                  <a:lnTo>
                    <a:pt x="312487" y="3009"/>
                  </a:lnTo>
                  <a:lnTo>
                    <a:pt x="313411" y="3175"/>
                  </a:lnTo>
                  <a:lnTo>
                    <a:pt x="313893" y="3270"/>
                  </a:lnTo>
                  <a:lnTo>
                    <a:pt x="314349" y="3327"/>
                  </a:lnTo>
                  <a:lnTo>
                    <a:pt x="314873" y="3566"/>
                  </a:lnTo>
                  <a:lnTo>
                    <a:pt x="315188" y="3725"/>
                  </a:lnTo>
                  <a:lnTo>
                    <a:pt x="315548" y="3820"/>
                  </a:lnTo>
                  <a:lnTo>
                    <a:pt x="315919" y="3779"/>
                  </a:lnTo>
                  <a:lnTo>
                    <a:pt x="316492" y="3941"/>
                  </a:lnTo>
                  <a:lnTo>
                    <a:pt x="317301" y="4013"/>
                  </a:lnTo>
                  <a:lnTo>
                    <a:pt x="317892" y="4096"/>
                  </a:lnTo>
                  <a:lnTo>
                    <a:pt x="318476" y="4172"/>
                  </a:lnTo>
                  <a:lnTo>
                    <a:pt x="318983" y="4263"/>
                  </a:lnTo>
                  <a:lnTo>
                    <a:pt x="319691" y="4343"/>
                  </a:lnTo>
                  <a:lnTo>
                    <a:pt x="320059" y="4373"/>
                  </a:lnTo>
                  <a:lnTo>
                    <a:pt x="320611" y="4430"/>
                  </a:lnTo>
                  <a:lnTo>
                    <a:pt x="321108" y="4529"/>
                  </a:lnTo>
                  <a:lnTo>
                    <a:pt x="321459" y="4627"/>
                  </a:lnTo>
                  <a:lnTo>
                    <a:pt x="321777" y="4748"/>
                  </a:lnTo>
                  <a:lnTo>
                    <a:pt x="322280" y="4858"/>
                  </a:lnTo>
                  <a:lnTo>
                    <a:pt x="322661" y="4862"/>
                  </a:lnTo>
                  <a:lnTo>
                    <a:pt x="322946" y="4805"/>
                  </a:lnTo>
                  <a:lnTo>
                    <a:pt x="323426" y="4566"/>
                  </a:lnTo>
                  <a:lnTo>
                    <a:pt x="323824" y="4286"/>
                  </a:lnTo>
                  <a:lnTo>
                    <a:pt x="324370" y="3964"/>
                  </a:lnTo>
                  <a:lnTo>
                    <a:pt x="325134" y="3706"/>
                  </a:lnTo>
                  <a:lnTo>
                    <a:pt x="325590" y="3706"/>
                  </a:lnTo>
                  <a:lnTo>
                    <a:pt x="326779" y="3671"/>
                  </a:lnTo>
                  <a:lnTo>
                    <a:pt x="327425" y="4054"/>
                  </a:lnTo>
                  <a:lnTo>
                    <a:pt x="327925" y="4436"/>
                  </a:lnTo>
                  <a:lnTo>
                    <a:pt x="328425" y="5406"/>
                  </a:lnTo>
                  <a:lnTo>
                    <a:pt x="328513" y="6200"/>
                  </a:lnTo>
                  <a:lnTo>
                    <a:pt x="328399" y="6788"/>
                  </a:lnTo>
                  <a:lnTo>
                    <a:pt x="328437" y="7242"/>
                  </a:lnTo>
                  <a:lnTo>
                    <a:pt x="328449" y="7549"/>
                  </a:lnTo>
                  <a:lnTo>
                    <a:pt x="328449" y="7773"/>
                  </a:lnTo>
                  <a:lnTo>
                    <a:pt x="328458" y="8141"/>
                  </a:lnTo>
                  <a:lnTo>
                    <a:pt x="328452" y="8899"/>
                  </a:lnTo>
                  <a:lnTo>
                    <a:pt x="328512" y="9888"/>
                  </a:lnTo>
                  <a:lnTo>
                    <a:pt x="328593" y="10457"/>
                  </a:lnTo>
                  <a:lnTo>
                    <a:pt x="328761" y="11336"/>
                  </a:lnTo>
                  <a:lnTo>
                    <a:pt x="328845" y="12015"/>
                  </a:lnTo>
                  <a:lnTo>
                    <a:pt x="328884" y="12625"/>
                  </a:lnTo>
                  <a:lnTo>
                    <a:pt x="328932" y="13531"/>
                  </a:lnTo>
                  <a:lnTo>
                    <a:pt x="328941" y="14497"/>
                  </a:lnTo>
                  <a:lnTo>
                    <a:pt x="328950" y="14994"/>
                  </a:lnTo>
                  <a:lnTo>
                    <a:pt x="328947" y="15384"/>
                  </a:lnTo>
                  <a:lnTo>
                    <a:pt x="328959" y="15797"/>
                  </a:lnTo>
                  <a:lnTo>
                    <a:pt x="329082" y="16298"/>
                  </a:lnTo>
                  <a:lnTo>
                    <a:pt x="329328" y="16700"/>
                  </a:lnTo>
                  <a:lnTo>
                    <a:pt x="329702" y="16961"/>
                  </a:lnTo>
                  <a:lnTo>
                    <a:pt x="330215" y="17094"/>
                  </a:lnTo>
                  <a:lnTo>
                    <a:pt x="330851" y="17109"/>
                  </a:lnTo>
                  <a:lnTo>
                    <a:pt x="331539" y="16931"/>
                  </a:lnTo>
                  <a:lnTo>
                    <a:pt x="331489" y="17759"/>
                  </a:lnTo>
                  <a:lnTo>
                    <a:pt x="331405" y="18706"/>
                  </a:lnTo>
                  <a:lnTo>
                    <a:pt x="328781" y="36002"/>
                  </a:lnTo>
                  <a:lnTo>
                    <a:pt x="326531" y="50932"/>
                  </a:lnTo>
                  <a:close/>
                </a:path>
              </a:pathLst>
            </a:custGeom>
            <a:solidFill>
              <a:srgbClr val="FFD16C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9" name="pg39"/>
            <p:cNvSpPr/>
            <p:nvPr/>
          </p:nvSpPr>
          <p:spPr>
            <a:xfrm>
              <a:off x="3036790" y="4132925"/>
              <a:ext cx="223214" cy="265109"/>
            </a:xfrm>
            <a:custGeom>
              <a:avLst/>
              <a:gdLst/>
              <a:ahLst/>
              <a:cxnLst/>
              <a:rect l="0" t="0" r="0" b="0"/>
              <a:pathLst>
                <a:path w="223214" h="265109">
                  <a:moveTo>
                    <a:pt x="166795" y="256582"/>
                  </a:moveTo>
                  <a:lnTo>
                    <a:pt x="156292" y="254980"/>
                  </a:lnTo>
                  <a:lnTo>
                    <a:pt x="155907" y="254922"/>
                  </a:lnTo>
                  <a:lnTo>
                    <a:pt x="149676" y="253970"/>
                  </a:lnTo>
                  <a:lnTo>
                    <a:pt x="148156" y="253739"/>
                  </a:lnTo>
                  <a:lnTo>
                    <a:pt x="146696" y="253516"/>
                  </a:lnTo>
                  <a:lnTo>
                    <a:pt x="145167" y="253283"/>
                  </a:lnTo>
                  <a:lnTo>
                    <a:pt x="138962" y="252417"/>
                  </a:lnTo>
                  <a:lnTo>
                    <a:pt x="134919" y="251852"/>
                  </a:lnTo>
                  <a:lnTo>
                    <a:pt x="130590" y="251244"/>
                  </a:lnTo>
                  <a:lnTo>
                    <a:pt x="129796" y="251134"/>
                  </a:lnTo>
                  <a:lnTo>
                    <a:pt x="124792" y="250435"/>
                  </a:lnTo>
                  <a:lnTo>
                    <a:pt x="123633" y="250273"/>
                  </a:lnTo>
                  <a:lnTo>
                    <a:pt x="119690" y="249719"/>
                  </a:lnTo>
                  <a:lnTo>
                    <a:pt x="118526" y="249555"/>
                  </a:lnTo>
                  <a:lnTo>
                    <a:pt x="116960" y="249335"/>
                  </a:lnTo>
                  <a:lnTo>
                    <a:pt x="113351" y="248826"/>
                  </a:lnTo>
                  <a:lnTo>
                    <a:pt x="111693" y="248598"/>
                  </a:lnTo>
                  <a:lnTo>
                    <a:pt x="111418" y="248557"/>
                  </a:lnTo>
                  <a:lnTo>
                    <a:pt x="108886" y="248203"/>
                  </a:lnTo>
                  <a:lnTo>
                    <a:pt x="106543" y="247858"/>
                  </a:lnTo>
                  <a:lnTo>
                    <a:pt x="100563" y="246975"/>
                  </a:lnTo>
                  <a:lnTo>
                    <a:pt x="95519" y="246229"/>
                  </a:lnTo>
                  <a:lnTo>
                    <a:pt x="94862" y="246132"/>
                  </a:lnTo>
                  <a:lnTo>
                    <a:pt x="91446" y="245620"/>
                  </a:lnTo>
                  <a:lnTo>
                    <a:pt x="89516" y="245330"/>
                  </a:lnTo>
                  <a:lnTo>
                    <a:pt x="85525" y="244726"/>
                  </a:lnTo>
                  <a:lnTo>
                    <a:pt x="82339" y="244243"/>
                  </a:lnTo>
                  <a:lnTo>
                    <a:pt x="79658" y="243837"/>
                  </a:lnTo>
                  <a:lnTo>
                    <a:pt x="74526" y="243060"/>
                  </a:lnTo>
                  <a:lnTo>
                    <a:pt x="71396" y="242601"/>
                  </a:lnTo>
                  <a:lnTo>
                    <a:pt x="66573" y="241888"/>
                  </a:lnTo>
                  <a:lnTo>
                    <a:pt x="59520" y="240847"/>
                  </a:lnTo>
                  <a:lnTo>
                    <a:pt x="56585" y="240424"/>
                  </a:lnTo>
                  <a:lnTo>
                    <a:pt x="46754" y="239005"/>
                  </a:lnTo>
                  <a:lnTo>
                    <a:pt x="44737" y="238717"/>
                  </a:lnTo>
                  <a:lnTo>
                    <a:pt x="43055" y="238474"/>
                  </a:lnTo>
                  <a:lnTo>
                    <a:pt x="39377" y="237943"/>
                  </a:lnTo>
                  <a:lnTo>
                    <a:pt x="37592" y="237684"/>
                  </a:lnTo>
                  <a:lnTo>
                    <a:pt x="34377" y="237221"/>
                  </a:lnTo>
                  <a:lnTo>
                    <a:pt x="30813" y="236705"/>
                  </a:lnTo>
                  <a:lnTo>
                    <a:pt x="26338" y="236063"/>
                  </a:lnTo>
                  <a:lnTo>
                    <a:pt x="25172" y="235893"/>
                  </a:lnTo>
                  <a:lnTo>
                    <a:pt x="22741" y="235543"/>
                  </a:lnTo>
                  <a:lnTo>
                    <a:pt x="18625" y="234940"/>
                  </a:lnTo>
                  <a:lnTo>
                    <a:pt x="15235" y="234442"/>
                  </a:lnTo>
                  <a:lnTo>
                    <a:pt x="11731" y="233930"/>
                  </a:lnTo>
                  <a:lnTo>
                    <a:pt x="10715" y="233778"/>
                  </a:lnTo>
                  <a:lnTo>
                    <a:pt x="8182" y="233406"/>
                  </a:lnTo>
                  <a:lnTo>
                    <a:pt x="7216" y="233266"/>
                  </a:lnTo>
                  <a:lnTo>
                    <a:pt x="3952" y="232787"/>
                  </a:lnTo>
                  <a:lnTo>
                    <a:pt x="0" y="232208"/>
                  </a:lnTo>
                  <a:lnTo>
                    <a:pt x="716" y="226830"/>
                  </a:lnTo>
                  <a:lnTo>
                    <a:pt x="901" y="225447"/>
                  </a:lnTo>
                  <a:lnTo>
                    <a:pt x="1195" y="223241"/>
                  </a:lnTo>
                  <a:lnTo>
                    <a:pt x="1276" y="222635"/>
                  </a:lnTo>
                  <a:lnTo>
                    <a:pt x="1500" y="220962"/>
                  </a:lnTo>
                  <a:lnTo>
                    <a:pt x="1725" y="219356"/>
                  </a:lnTo>
                  <a:lnTo>
                    <a:pt x="2056" y="217073"/>
                  </a:lnTo>
                  <a:lnTo>
                    <a:pt x="2228" y="215791"/>
                  </a:lnTo>
                  <a:lnTo>
                    <a:pt x="2698" y="212464"/>
                  </a:lnTo>
                  <a:lnTo>
                    <a:pt x="2835" y="211495"/>
                  </a:lnTo>
                  <a:lnTo>
                    <a:pt x="3220" y="208753"/>
                  </a:lnTo>
                  <a:lnTo>
                    <a:pt x="3325" y="208036"/>
                  </a:lnTo>
                  <a:lnTo>
                    <a:pt x="3580" y="206229"/>
                  </a:lnTo>
                  <a:lnTo>
                    <a:pt x="3736" y="205147"/>
                  </a:lnTo>
                  <a:lnTo>
                    <a:pt x="3817" y="204577"/>
                  </a:lnTo>
                  <a:lnTo>
                    <a:pt x="4301" y="201180"/>
                  </a:lnTo>
                  <a:lnTo>
                    <a:pt x="4344" y="200872"/>
                  </a:lnTo>
                  <a:lnTo>
                    <a:pt x="4920" y="196852"/>
                  </a:lnTo>
                  <a:lnTo>
                    <a:pt x="5219" y="194746"/>
                  </a:lnTo>
                  <a:lnTo>
                    <a:pt x="5274" y="194358"/>
                  </a:lnTo>
                  <a:lnTo>
                    <a:pt x="5959" y="189555"/>
                  </a:lnTo>
                  <a:lnTo>
                    <a:pt x="6021" y="189119"/>
                  </a:lnTo>
                  <a:lnTo>
                    <a:pt x="6263" y="187428"/>
                  </a:lnTo>
                  <a:lnTo>
                    <a:pt x="6776" y="183826"/>
                  </a:lnTo>
                  <a:lnTo>
                    <a:pt x="7273" y="180344"/>
                  </a:lnTo>
                  <a:lnTo>
                    <a:pt x="7810" y="176570"/>
                  </a:lnTo>
                  <a:lnTo>
                    <a:pt x="8690" y="170401"/>
                  </a:lnTo>
                  <a:lnTo>
                    <a:pt x="9123" y="167368"/>
                  </a:lnTo>
                  <a:lnTo>
                    <a:pt x="9281" y="166266"/>
                  </a:lnTo>
                  <a:lnTo>
                    <a:pt x="9853" y="162175"/>
                  </a:lnTo>
                  <a:lnTo>
                    <a:pt x="10449" y="157938"/>
                  </a:lnTo>
                  <a:lnTo>
                    <a:pt x="10666" y="156394"/>
                  </a:lnTo>
                  <a:lnTo>
                    <a:pt x="10734" y="155916"/>
                  </a:lnTo>
                  <a:lnTo>
                    <a:pt x="11475" y="150625"/>
                  </a:lnTo>
                  <a:lnTo>
                    <a:pt x="11945" y="147297"/>
                  </a:lnTo>
                  <a:lnTo>
                    <a:pt x="12008" y="146822"/>
                  </a:lnTo>
                  <a:lnTo>
                    <a:pt x="12213" y="145330"/>
                  </a:lnTo>
                  <a:lnTo>
                    <a:pt x="12279" y="144852"/>
                  </a:lnTo>
                  <a:lnTo>
                    <a:pt x="12349" y="144346"/>
                  </a:lnTo>
                  <a:lnTo>
                    <a:pt x="12670" y="142011"/>
                  </a:lnTo>
                  <a:lnTo>
                    <a:pt x="12967" y="139847"/>
                  </a:lnTo>
                  <a:lnTo>
                    <a:pt x="13309" y="137425"/>
                  </a:lnTo>
                  <a:lnTo>
                    <a:pt x="13400" y="136776"/>
                  </a:lnTo>
                  <a:lnTo>
                    <a:pt x="14210" y="130989"/>
                  </a:lnTo>
                  <a:lnTo>
                    <a:pt x="14442" y="129335"/>
                  </a:lnTo>
                  <a:lnTo>
                    <a:pt x="12236" y="129019"/>
                  </a:lnTo>
                  <a:lnTo>
                    <a:pt x="12323" y="128325"/>
                  </a:lnTo>
                  <a:lnTo>
                    <a:pt x="12359" y="127831"/>
                  </a:lnTo>
                  <a:lnTo>
                    <a:pt x="12368" y="127334"/>
                  </a:lnTo>
                  <a:lnTo>
                    <a:pt x="12353" y="126856"/>
                  </a:lnTo>
                  <a:lnTo>
                    <a:pt x="12311" y="126340"/>
                  </a:lnTo>
                  <a:lnTo>
                    <a:pt x="12218" y="125683"/>
                  </a:lnTo>
                  <a:lnTo>
                    <a:pt x="12116" y="125197"/>
                  </a:lnTo>
                  <a:lnTo>
                    <a:pt x="11942" y="124560"/>
                  </a:lnTo>
                  <a:lnTo>
                    <a:pt x="11783" y="124086"/>
                  </a:lnTo>
                  <a:lnTo>
                    <a:pt x="11531" y="123475"/>
                  </a:lnTo>
                  <a:lnTo>
                    <a:pt x="11031" y="122484"/>
                  </a:lnTo>
                  <a:lnTo>
                    <a:pt x="13360" y="121167"/>
                  </a:lnTo>
                  <a:lnTo>
                    <a:pt x="14876" y="120308"/>
                  </a:lnTo>
                  <a:lnTo>
                    <a:pt x="14925" y="119938"/>
                  </a:lnTo>
                  <a:lnTo>
                    <a:pt x="15182" y="118305"/>
                  </a:lnTo>
                  <a:lnTo>
                    <a:pt x="15508" y="117922"/>
                  </a:lnTo>
                  <a:lnTo>
                    <a:pt x="15584" y="117436"/>
                  </a:lnTo>
                  <a:lnTo>
                    <a:pt x="15813" y="115968"/>
                  </a:lnTo>
                  <a:lnTo>
                    <a:pt x="16981" y="108492"/>
                  </a:lnTo>
                  <a:lnTo>
                    <a:pt x="16414" y="108413"/>
                  </a:lnTo>
                  <a:lnTo>
                    <a:pt x="16965" y="104855"/>
                  </a:lnTo>
                  <a:lnTo>
                    <a:pt x="17438" y="101796"/>
                  </a:lnTo>
                  <a:lnTo>
                    <a:pt x="17874" y="98975"/>
                  </a:lnTo>
                  <a:lnTo>
                    <a:pt x="18027" y="97974"/>
                  </a:lnTo>
                  <a:lnTo>
                    <a:pt x="19607" y="87753"/>
                  </a:lnTo>
                  <a:lnTo>
                    <a:pt x="20856" y="87948"/>
                  </a:lnTo>
                  <a:lnTo>
                    <a:pt x="21126" y="86168"/>
                  </a:lnTo>
                  <a:lnTo>
                    <a:pt x="22113" y="79670"/>
                  </a:lnTo>
                  <a:lnTo>
                    <a:pt x="22766" y="75370"/>
                  </a:lnTo>
                  <a:lnTo>
                    <a:pt x="19477" y="74843"/>
                  </a:lnTo>
                  <a:lnTo>
                    <a:pt x="20038" y="73803"/>
                  </a:lnTo>
                  <a:lnTo>
                    <a:pt x="20221" y="72486"/>
                  </a:lnTo>
                  <a:lnTo>
                    <a:pt x="20502" y="71987"/>
                  </a:lnTo>
                  <a:lnTo>
                    <a:pt x="23123" y="70011"/>
                  </a:lnTo>
                  <a:lnTo>
                    <a:pt x="22985" y="69860"/>
                  </a:lnTo>
                  <a:lnTo>
                    <a:pt x="22857" y="69700"/>
                  </a:lnTo>
                  <a:lnTo>
                    <a:pt x="22715" y="69489"/>
                  </a:lnTo>
                  <a:lnTo>
                    <a:pt x="22613" y="69307"/>
                  </a:lnTo>
                  <a:lnTo>
                    <a:pt x="22523" y="69121"/>
                  </a:lnTo>
                  <a:lnTo>
                    <a:pt x="22430" y="68882"/>
                  </a:lnTo>
                  <a:lnTo>
                    <a:pt x="22370" y="68684"/>
                  </a:lnTo>
                  <a:lnTo>
                    <a:pt x="22325" y="68487"/>
                  </a:lnTo>
                  <a:lnTo>
                    <a:pt x="22295" y="68282"/>
                  </a:lnTo>
                  <a:lnTo>
                    <a:pt x="22277" y="68077"/>
                  </a:lnTo>
                  <a:lnTo>
                    <a:pt x="22274" y="67873"/>
                  </a:lnTo>
                  <a:lnTo>
                    <a:pt x="22292" y="67614"/>
                  </a:lnTo>
                  <a:lnTo>
                    <a:pt x="22331" y="67360"/>
                  </a:lnTo>
                  <a:lnTo>
                    <a:pt x="22376" y="67163"/>
                  </a:lnTo>
                  <a:lnTo>
                    <a:pt x="22436" y="66966"/>
                  </a:lnTo>
                  <a:lnTo>
                    <a:pt x="22511" y="66772"/>
                  </a:lnTo>
                  <a:lnTo>
                    <a:pt x="22598" y="66586"/>
                  </a:lnTo>
                  <a:lnTo>
                    <a:pt x="22697" y="66408"/>
                  </a:lnTo>
                  <a:lnTo>
                    <a:pt x="22811" y="66233"/>
                  </a:lnTo>
                  <a:lnTo>
                    <a:pt x="22967" y="66032"/>
                  </a:lnTo>
                  <a:lnTo>
                    <a:pt x="23104" y="65877"/>
                  </a:lnTo>
                  <a:lnTo>
                    <a:pt x="23290" y="65702"/>
                  </a:lnTo>
                  <a:lnTo>
                    <a:pt x="23449" y="65573"/>
                  </a:lnTo>
                  <a:lnTo>
                    <a:pt x="23615" y="65455"/>
                  </a:lnTo>
                  <a:lnTo>
                    <a:pt x="23791" y="65349"/>
                  </a:lnTo>
                  <a:lnTo>
                    <a:pt x="24020" y="65234"/>
                  </a:lnTo>
                  <a:lnTo>
                    <a:pt x="24211" y="65156"/>
                  </a:lnTo>
                  <a:lnTo>
                    <a:pt x="24405" y="65093"/>
                  </a:lnTo>
                  <a:lnTo>
                    <a:pt x="24604" y="65043"/>
                  </a:lnTo>
                  <a:lnTo>
                    <a:pt x="24855" y="65001"/>
                  </a:lnTo>
                  <a:lnTo>
                    <a:pt x="25060" y="64982"/>
                  </a:lnTo>
                  <a:lnTo>
                    <a:pt x="25308" y="64979"/>
                  </a:lnTo>
                  <a:lnTo>
                    <a:pt x="26728" y="56080"/>
                  </a:lnTo>
                  <a:lnTo>
                    <a:pt x="27022" y="56127"/>
                  </a:lnTo>
                  <a:lnTo>
                    <a:pt x="28673" y="45655"/>
                  </a:lnTo>
                  <a:lnTo>
                    <a:pt x="29284" y="41779"/>
                  </a:lnTo>
                  <a:lnTo>
                    <a:pt x="28839" y="41867"/>
                  </a:lnTo>
                  <a:lnTo>
                    <a:pt x="26840" y="37855"/>
                  </a:lnTo>
                  <a:lnTo>
                    <a:pt x="27170" y="37682"/>
                  </a:lnTo>
                  <a:lnTo>
                    <a:pt x="27380" y="36376"/>
                  </a:lnTo>
                  <a:lnTo>
                    <a:pt x="27915" y="33071"/>
                  </a:lnTo>
                  <a:lnTo>
                    <a:pt x="27235" y="30995"/>
                  </a:lnTo>
                  <a:lnTo>
                    <a:pt x="26962" y="30157"/>
                  </a:lnTo>
                  <a:lnTo>
                    <a:pt x="26290" y="28097"/>
                  </a:lnTo>
                  <a:lnTo>
                    <a:pt x="25313" y="25109"/>
                  </a:lnTo>
                  <a:lnTo>
                    <a:pt x="25200" y="24678"/>
                  </a:lnTo>
                  <a:lnTo>
                    <a:pt x="25113" y="24282"/>
                  </a:lnTo>
                  <a:lnTo>
                    <a:pt x="25028" y="23803"/>
                  </a:lnTo>
                  <a:lnTo>
                    <a:pt x="24964" y="23321"/>
                  </a:lnTo>
                  <a:lnTo>
                    <a:pt x="24924" y="22877"/>
                  </a:lnTo>
                  <a:lnTo>
                    <a:pt x="24897" y="22319"/>
                  </a:lnTo>
                  <a:lnTo>
                    <a:pt x="24898" y="21764"/>
                  </a:lnTo>
                  <a:lnTo>
                    <a:pt x="24915" y="21394"/>
                  </a:lnTo>
                  <a:lnTo>
                    <a:pt x="24944" y="21022"/>
                  </a:lnTo>
                  <a:lnTo>
                    <a:pt x="25013" y="20472"/>
                  </a:lnTo>
                  <a:lnTo>
                    <a:pt x="25110" y="19922"/>
                  </a:lnTo>
                  <a:lnTo>
                    <a:pt x="25235" y="19379"/>
                  </a:lnTo>
                  <a:lnTo>
                    <a:pt x="25447" y="18668"/>
                  </a:lnTo>
                  <a:lnTo>
                    <a:pt x="25637" y="18147"/>
                  </a:lnTo>
                  <a:lnTo>
                    <a:pt x="25853" y="17634"/>
                  </a:lnTo>
                  <a:lnTo>
                    <a:pt x="26012" y="17297"/>
                  </a:lnTo>
                  <a:lnTo>
                    <a:pt x="26100" y="17134"/>
                  </a:lnTo>
                  <a:lnTo>
                    <a:pt x="26288" y="16785"/>
                  </a:lnTo>
                  <a:lnTo>
                    <a:pt x="26690" y="16034"/>
                  </a:lnTo>
                  <a:lnTo>
                    <a:pt x="26839" y="15760"/>
                  </a:lnTo>
                  <a:lnTo>
                    <a:pt x="29603" y="12733"/>
                  </a:lnTo>
                  <a:lnTo>
                    <a:pt x="30348" y="11921"/>
                  </a:lnTo>
                  <a:lnTo>
                    <a:pt x="34276" y="7638"/>
                  </a:lnTo>
                  <a:lnTo>
                    <a:pt x="34686" y="6963"/>
                  </a:lnTo>
                  <a:lnTo>
                    <a:pt x="34579" y="6546"/>
                  </a:lnTo>
                  <a:lnTo>
                    <a:pt x="32090" y="5198"/>
                  </a:lnTo>
                  <a:lnTo>
                    <a:pt x="31572" y="4915"/>
                  </a:lnTo>
                  <a:lnTo>
                    <a:pt x="30712" y="4452"/>
                  </a:lnTo>
                  <a:lnTo>
                    <a:pt x="32678" y="2313"/>
                  </a:lnTo>
                  <a:lnTo>
                    <a:pt x="33548" y="1362"/>
                  </a:lnTo>
                  <a:lnTo>
                    <a:pt x="34799" y="0"/>
                  </a:lnTo>
                  <a:lnTo>
                    <a:pt x="35467" y="687"/>
                  </a:lnTo>
                  <a:lnTo>
                    <a:pt x="35803" y="1032"/>
                  </a:lnTo>
                  <a:lnTo>
                    <a:pt x="35984" y="967"/>
                  </a:lnTo>
                  <a:lnTo>
                    <a:pt x="36166" y="937"/>
                  </a:lnTo>
                  <a:lnTo>
                    <a:pt x="36839" y="985"/>
                  </a:lnTo>
                  <a:lnTo>
                    <a:pt x="37009" y="917"/>
                  </a:lnTo>
                  <a:lnTo>
                    <a:pt x="37282" y="958"/>
                  </a:lnTo>
                  <a:lnTo>
                    <a:pt x="38094" y="1144"/>
                  </a:lnTo>
                  <a:lnTo>
                    <a:pt x="38880" y="992"/>
                  </a:lnTo>
                  <a:lnTo>
                    <a:pt x="39764" y="1042"/>
                  </a:lnTo>
                  <a:lnTo>
                    <a:pt x="39965" y="1250"/>
                  </a:lnTo>
                  <a:lnTo>
                    <a:pt x="40193" y="1770"/>
                  </a:lnTo>
                  <a:lnTo>
                    <a:pt x="40112" y="2350"/>
                  </a:lnTo>
                  <a:lnTo>
                    <a:pt x="40169" y="2965"/>
                  </a:lnTo>
                  <a:lnTo>
                    <a:pt x="40331" y="3378"/>
                  </a:lnTo>
                  <a:lnTo>
                    <a:pt x="40798" y="3799"/>
                  </a:lnTo>
                  <a:lnTo>
                    <a:pt x="41368" y="4186"/>
                  </a:lnTo>
                  <a:lnTo>
                    <a:pt x="41770" y="4604"/>
                  </a:lnTo>
                  <a:lnTo>
                    <a:pt x="42273" y="4922"/>
                  </a:lnTo>
                  <a:lnTo>
                    <a:pt x="42507" y="5199"/>
                  </a:lnTo>
                  <a:lnTo>
                    <a:pt x="42432" y="5506"/>
                  </a:lnTo>
                  <a:lnTo>
                    <a:pt x="42357" y="5882"/>
                  </a:lnTo>
                  <a:lnTo>
                    <a:pt x="42414" y="6462"/>
                  </a:lnTo>
                  <a:lnTo>
                    <a:pt x="42645" y="6743"/>
                  </a:lnTo>
                  <a:lnTo>
                    <a:pt x="42948" y="6956"/>
                  </a:lnTo>
                  <a:lnTo>
                    <a:pt x="42945" y="7157"/>
                  </a:lnTo>
                  <a:lnTo>
                    <a:pt x="42636" y="7289"/>
                  </a:lnTo>
                  <a:lnTo>
                    <a:pt x="42426" y="7525"/>
                  </a:lnTo>
                  <a:lnTo>
                    <a:pt x="42516" y="8075"/>
                  </a:lnTo>
                  <a:lnTo>
                    <a:pt x="42747" y="8454"/>
                  </a:lnTo>
                  <a:lnTo>
                    <a:pt x="42777" y="8727"/>
                  </a:lnTo>
                  <a:lnTo>
                    <a:pt x="43209" y="9250"/>
                  </a:lnTo>
                  <a:lnTo>
                    <a:pt x="43703" y="9979"/>
                  </a:lnTo>
                  <a:lnTo>
                    <a:pt x="44006" y="10153"/>
                  </a:lnTo>
                  <a:lnTo>
                    <a:pt x="44650" y="10305"/>
                  </a:lnTo>
                  <a:lnTo>
                    <a:pt x="45265" y="10248"/>
                  </a:lnTo>
                  <a:lnTo>
                    <a:pt x="46350" y="10407"/>
                  </a:lnTo>
                  <a:lnTo>
                    <a:pt x="47264" y="10665"/>
                  </a:lnTo>
                  <a:lnTo>
                    <a:pt x="48142" y="11094"/>
                  </a:lnTo>
                  <a:lnTo>
                    <a:pt x="48712" y="11447"/>
                  </a:lnTo>
                  <a:lnTo>
                    <a:pt x="49357" y="11663"/>
                  </a:lnTo>
                  <a:lnTo>
                    <a:pt x="50346" y="11515"/>
                  </a:lnTo>
                  <a:lnTo>
                    <a:pt x="50891" y="11424"/>
                  </a:lnTo>
                  <a:lnTo>
                    <a:pt x="51371" y="11363"/>
                  </a:lnTo>
                  <a:lnTo>
                    <a:pt x="51881" y="11341"/>
                  </a:lnTo>
                  <a:lnTo>
                    <a:pt x="53142" y="11299"/>
                  </a:lnTo>
                  <a:lnTo>
                    <a:pt x="53379" y="11510"/>
                  </a:lnTo>
                  <a:lnTo>
                    <a:pt x="53610" y="11716"/>
                  </a:lnTo>
                  <a:lnTo>
                    <a:pt x="54042" y="12205"/>
                  </a:lnTo>
                  <a:lnTo>
                    <a:pt x="54509" y="12657"/>
                  </a:lnTo>
                  <a:lnTo>
                    <a:pt x="54815" y="12733"/>
                  </a:lnTo>
                  <a:lnTo>
                    <a:pt x="55118" y="12911"/>
                  </a:lnTo>
                  <a:lnTo>
                    <a:pt x="55388" y="13017"/>
                  </a:lnTo>
                  <a:lnTo>
                    <a:pt x="55825" y="13302"/>
                  </a:lnTo>
                  <a:lnTo>
                    <a:pt x="56095" y="13408"/>
                  </a:lnTo>
                  <a:lnTo>
                    <a:pt x="56503" y="13484"/>
                  </a:lnTo>
                  <a:lnTo>
                    <a:pt x="56871" y="13696"/>
                  </a:lnTo>
                  <a:lnTo>
                    <a:pt x="57267" y="14356"/>
                  </a:lnTo>
                  <a:lnTo>
                    <a:pt x="57786" y="14868"/>
                  </a:lnTo>
                  <a:lnTo>
                    <a:pt x="58613" y="15134"/>
                  </a:lnTo>
                  <a:lnTo>
                    <a:pt x="58922" y="15073"/>
                  </a:lnTo>
                  <a:lnTo>
                    <a:pt x="59677" y="14743"/>
                  </a:lnTo>
                  <a:lnTo>
                    <a:pt x="59884" y="14508"/>
                  </a:lnTo>
                  <a:lnTo>
                    <a:pt x="60025" y="14341"/>
                  </a:lnTo>
                  <a:lnTo>
                    <a:pt x="60163" y="14208"/>
                  </a:lnTo>
                  <a:lnTo>
                    <a:pt x="60376" y="13837"/>
                  </a:lnTo>
                  <a:lnTo>
                    <a:pt x="60652" y="13601"/>
                  </a:lnTo>
                  <a:lnTo>
                    <a:pt x="61206" y="13237"/>
                  </a:lnTo>
                  <a:lnTo>
                    <a:pt x="61377" y="13104"/>
                  </a:lnTo>
                  <a:lnTo>
                    <a:pt x="61922" y="13116"/>
                  </a:lnTo>
                  <a:lnTo>
                    <a:pt x="63112" y="13138"/>
                  </a:lnTo>
                  <a:lnTo>
                    <a:pt x="64404" y="13199"/>
                  </a:lnTo>
                  <a:lnTo>
                    <a:pt x="64905" y="13689"/>
                  </a:lnTo>
                  <a:lnTo>
                    <a:pt x="65202" y="14242"/>
                  </a:lnTo>
                  <a:lnTo>
                    <a:pt x="65603" y="14557"/>
                  </a:lnTo>
                  <a:lnTo>
                    <a:pt x="65840" y="14663"/>
                  </a:lnTo>
                  <a:lnTo>
                    <a:pt x="66311" y="14914"/>
                  </a:lnTo>
                  <a:lnTo>
                    <a:pt x="66850" y="15232"/>
                  </a:lnTo>
                  <a:lnTo>
                    <a:pt x="67492" y="15452"/>
                  </a:lnTo>
                  <a:lnTo>
                    <a:pt x="67627" y="15521"/>
                  </a:lnTo>
                  <a:lnTo>
                    <a:pt x="67897" y="15597"/>
                  </a:lnTo>
                  <a:lnTo>
                    <a:pt x="68844" y="15923"/>
                  </a:lnTo>
                  <a:lnTo>
                    <a:pt x="69983" y="16049"/>
                  </a:lnTo>
                  <a:lnTo>
                    <a:pt x="70909" y="16093"/>
                  </a:lnTo>
                  <a:lnTo>
                    <a:pt x="70798" y="17134"/>
                  </a:lnTo>
                  <a:lnTo>
                    <a:pt x="71246" y="17232"/>
                  </a:lnTo>
                  <a:lnTo>
                    <a:pt x="72005" y="17471"/>
                  </a:lnTo>
                  <a:lnTo>
                    <a:pt x="72438" y="17683"/>
                  </a:lnTo>
                  <a:lnTo>
                    <a:pt x="73490" y="18523"/>
                  </a:lnTo>
                  <a:lnTo>
                    <a:pt x="73926" y="18856"/>
                  </a:lnTo>
                  <a:lnTo>
                    <a:pt x="74113" y="19068"/>
                  </a:lnTo>
                  <a:lnTo>
                    <a:pt x="75395" y="20859"/>
                  </a:lnTo>
                  <a:lnTo>
                    <a:pt x="78534" y="22168"/>
                  </a:lnTo>
                  <a:lnTo>
                    <a:pt x="78607" y="21454"/>
                  </a:lnTo>
                  <a:lnTo>
                    <a:pt x="79968" y="21480"/>
                  </a:lnTo>
                  <a:lnTo>
                    <a:pt x="80915" y="21806"/>
                  </a:lnTo>
                  <a:lnTo>
                    <a:pt x="81590" y="22060"/>
                  </a:lnTo>
                  <a:lnTo>
                    <a:pt x="81994" y="22273"/>
                  </a:lnTo>
                  <a:lnTo>
                    <a:pt x="82060" y="22444"/>
                  </a:lnTo>
                  <a:lnTo>
                    <a:pt x="82228" y="22584"/>
                  </a:lnTo>
                  <a:lnTo>
                    <a:pt x="82393" y="22793"/>
                  </a:lnTo>
                  <a:lnTo>
                    <a:pt x="84146" y="23650"/>
                  </a:lnTo>
                  <a:lnTo>
                    <a:pt x="84755" y="23798"/>
                  </a:lnTo>
                  <a:lnTo>
                    <a:pt x="85360" y="24223"/>
                  </a:lnTo>
                  <a:lnTo>
                    <a:pt x="85666" y="24158"/>
                  </a:lnTo>
                  <a:lnTo>
                    <a:pt x="85804" y="24094"/>
                  </a:lnTo>
                  <a:lnTo>
                    <a:pt x="86278" y="24310"/>
                  </a:lnTo>
                  <a:lnTo>
                    <a:pt x="86577" y="24689"/>
                  </a:lnTo>
                  <a:lnTo>
                    <a:pt x="86607" y="24860"/>
                  </a:lnTo>
                  <a:lnTo>
                    <a:pt x="86943" y="25038"/>
                  </a:lnTo>
                  <a:lnTo>
                    <a:pt x="87117" y="24974"/>
                  </a:lnTo>
                  <a:lnTo>
                    <a:pt x="87399" y="24397"/>
                  </a:lnTo>
                  <a:lnTo>
                    <a:pt x="87746" y="24132"/>
                  </a:lnTo>
                  <a:lnTo>
                    <a:pt x="88016" y="24207"/>
                  </a:lnTo>
                  <a:lnTo>
                    <a:pt x="88166" y="24450"/>
                  </a:lnTo>
                  <a:lnTo>
                    <a:pt x="88178" y="24621"/>
                  </a:lnTo>
                  <a:lnTo>
                    <a:pt x="88649" y="24936"/>
                  </a:lnTo>
                  <a:lnTo>
                    <a:pt x="89224" y="25050"/>
                  </a:lnTo>
                  <a:lnTo>
                    <a:pt x="89500" y="24955"/>
                  </a:lnTo>
                  <a:lnTo>
                    <a:pt x="90393" y="24424"/>
                  </a:lnTo>
                  <a:lnTo>
                    <a:pt x="90444" y="23604"/>
                  </a:lnTo>
                  <a:lnTo>
                    <a:pt x="90924" y="23582"/>
                  </a:lnTo>
                  <a:lnTo>
                    <a:pt x="91125" y="23722"/>
                  </a:lnTo>
                  <a:lnTo>
                    <a:pt x="91496" y="23798"/>
                  </a:lnTo>
                  <a:lnTo>
                    <a:pt x="92108" y="23877"/>
                  </a:lnTo>
                  <a:lnTo>
                    <a:pt x="92758" y="23756"/>
                  </a:lnTo>
                  <a:lnTo>
                    <a:pt x="93178" y="23456"/>
                  </a:lnTo>
                  <a:lnTo>
                    <a:pt x="93673" y="22948"/>
                  </a:lnTo>
                  <a:lnTo>
                    <a:pt x="93957" y="22758"/>
                  </a:lnTo>
                  <a:lnTo>
                    <a:pt x="94065" y="22383"/>
                  </a:lnTo>
                  <a:lnTo>
                    <a:pt x="94191" y="22034"/>
                  </a:lnTo>
                  <a:lnTo>
                    <a:pt x="94527" y="21901"/>
                  </a:lnTo>
                  <a:lnTo>
                    <a:pt x="94920" y="21821"/>
                  </a:lnTo>
                  <a:lnTo>
                    <a:pt x="95174" y="21605"/>
                  </a:lnTo>
                  <a:lnTo>
                    <a:pt x="95469" y="21236"/>
                  </a:lnTo>
                  <a:lnTo>
                    <a:pt x="95603" y="21089"/>
                  </a:lnTo>
                  <a:lnTo>
                    <a:pt x="95885" y="20888"/>
                  </a:lnTo>
                  <a:lnTo>
                    <a:pt x="96184" y="20706"/>
                  </a:lnTo>
                  <a:lnTo>
                    <a:pt x="96508" y="20543"/>
                  </a:lnTo>
                  <a:lnTo>
                    <a:pt x="97171" y="20380"/>
                  </a:lnTo>
                  <a:lnTo>
                    <a:pt x="97407" y="20338"/>
                  </a:lnTo>
                  <a:lnTo>
                    <a:pt x="97704" y="20296"/>
                  </a:lnTo>
                  <a:lnTo>
                    <a:pt x="98124" y="20266"/>
                  </a:lnTo>
                  <a:lnTo>
                    <a:pt x="98388" y="20471"/>
                  </a:lnTo>
                  <a:lnTo>
                    <a:pt x="98711" y="20353"/>
                  </a:lnTo>
                  <a:lnTo>
                    <a:pt x="98996" y="20167"/>
                  </a:lnTo>
                  <a:lnTo>
                    <a:pt x="99137" y="19822"/>
                  </a:lnTo>
                  <a:lnTo>
                    <a:pt x="99149" y="19412"/>
                  </a:lnTo>
                  <a:lnTo>
                    <a:pt x="99242" y="19025"/>
                  </a:lnTo>
                  <a:lnTo>
                    <a:pt x="99488" y="18801"/>
                  </a:lnTo>
                  <a:lnTo>
                    <a:pt x="99818" y="18669"/>
                  </a:lnTo>
                  <a:lnTo>
                    <a:pt x="100090" y="18475"/>
                  </a:lnTo>
                  <a:lnTo>
                    <a:pt x="100282" y="18175"/>
                  </a:lnTo>
                  <a:lnTo>
                    <a:pt x="100447" y="17861"/>
                  </a:lnTo>
                  <a:lnTo>
                    <a:pt x="100828" y="17800"/>
                  </a:lnTo>
                  <a:lnTo>
                    <a:pt x="101163" y="17925"/>
                  </a:lnTo>
                  <a:lnTo>
                    <a:pt x="101502" y="17796"/>
                  </a:lnTo>
                  <a:lnTo>
                    <a:pt x="101762" y="17455"/>
                  </a:lnTo>
                  <a:lnTo>
                    <a:pt x="101820" y="17159"/>
                  </a:lnTo>
                  <a:lnTo>
                    <a:pt x="101823" y="16722"/>
                  </a:lnTo>
                  <a:lnTo>
                    <a:pt x="101838" y="16275"/>
                  </a:lnTo>
                  <a:lnTo>
                    <a:pt x="101856" y="15804"/>
                  </a:lnTo>
                  <a:lnTo>
                    <a:pt x="101886" y="15334"/>
                  </a:lnTo>
                  <a:lnTo>
                    <a:pt x="102039" y="15008"/>
                  </a:lnTo>
                  <a:lnTo>
                    <a:pt x="102329" y="14822"/>
                  </a:lnTo>
                  <a:lnTo>
                    <a:pt x="102677" y="14704"/>
                  </a:lnTo>
                  <a:lnTo>
                    <a:pt x="103034" y="14598"/>
                  </a:lnTo>
                  <a:lnTo>
                    <a:pt x="103471" y="14587"/>
                  </a:lnTo>
                  <a:lnTo>
                    <a:pt x="103840" y="14496"/>
                  </a:lnTo>
                  <a:lnTo>
                    <a:pt x="104239" y="14431"/>
                  </a:lnTo>
                  <a:lnTo>
                    <a:pt x="104629" y="14351"/>
                  </a:lnTo>
                  <a:lnTo>
                    <a:pt x="105078" y="14363"/>
                  </a:lnTo>
                  <a:lnTo>
                    <a:pt x="105486" y="14340"/>
                  </a:lnTo>
                  <a:lnTo>
                    <a:pt x="105887" y="14340"/>
                  </a:lnTo>
                  <a:lnTo>
                    <a:pt x="106235" y="14260"/>
                  </a:lnTo>
                  <a:lnTo>
                    <a:pt x="106571" y="14124"/>
                  </a:lnTo>
                  <a:lnTo>
                    <a:pt x="106877" y="13968"/>
                  </a:lnTo>
                  <a:lnTo>
                    <a:pt x="107162" y="13767"/>
                  </a:lnTo>
                  <a:lnTo>
                    <a:pt x="107446" y="13589"/>
                  </a:lnTo>
                  <a:lnTo>
                    <a:pt x="107749" y="13422"/>
                  </a:lnTo>
                  <a:lnTo>
                    <a:pt x="108094" y="13308"/>
                  </a:lnTo>
                  <a:lnTo>
                    <a:pt x="108822" y="13088"/>
                  </a:lnTo>
                  <a:lnTo>
                    <a:pt x="109122" y="12914"/>
                  </a:lnTo>
                  <a:lnTo>
                    <a:pt x="109314" y="12625"/>
                  </a:lnTo>
                  <a:lnTo>
                    <a:pt x="109517" y="12356"/>
                  </a:lnTo>
                  <a:lnTo>
                    <a:pt x="109898" y="12276"/>
                  </a:lnTo>
                  <a:lnTo>
                    <a:pt x="110363" y="12303"/>
                  </a:lnTo>
                  <a:lnTo>
                    <a:pt x="110833" y="12310"/>
                  </a:lnTo>
                  <a:lnTo>
                    <a:pt x="111277" y="12284"/>
                  </a:lnTo>
                  <a:lnTo>
                    <a:pt x="111697" y="12250"/>
                  </a:lnTo>
                  <a:lnTo>
                    <a:pt x="112131" y="12219"/>
                  </a:lnTo>
                  <a:lnTo>
                    <a:pt x="112430" y="12278"/>
                  </a:lnTo>
                  <a:lnTo>
                    <a:pt x="113034" y="12064"/>
                  </a:lnTo>
                  <a:lnTo>
                    <a:pt x="113384" y="12193"/>
                  </a:lnTo>
                  <a:lnTo>
                    <a:pt x="113336" y="12580"/>
                  </a:lnTo>
                  <a:lnTo>
                    <a:pt x="113094" y="12686"/>
                  </a:lnTo>
                  <a:lnTo>
                    <a:pt x="113648" y="13217"/>
                  </a:lnTo>
                  <a:lnTo>
                    <a:pt x="113945" y="13672"/>
                  </a:lnTo>
                  <a:lnTo>
                    <a:pt x="114308" y="14260"/>
                  </a:lnTo>
                  <a:lnTo>
                    <a:pt x="114460" y="14571"/>
                  </a:lnTo>
                  <a:lnTo>
                    <a:pt x="114646" y="14833"/>
                  </a:lnTo>
                  <a:lnTo>
                    <a:pt x="114883" y="15011"/>
                  </a:lnTo>
                  <a:lnTo>
                    <a:pt x="115144" y="15231"/>
                  </a:lnTo>
                  <a:lnTo>
                    <a:pt x="115417" y="15425"/>
                  </a:lnTo>
                  <a:lnTo>
                    <a:pt x="115782" y="15557"/>
                  </a:lnTo>
                  <a:lnTo>
                    <a:pt x="116196" y="15622"/>
                  </a:lnTo>
                  <a:lnTo>
                    <a:pt x="116613" y="15686"/>
                  </a:lnTo>
                  <a:lnTo>
                    <a:pt x="117065" y="15728"/>
                  </a:lnTo>
                  <a:lnTo>
                    <a:pt x="118007" y="15758"/>
                  </a:lnTo>
                  <a:lnTo>
                    <a:pt x="118420" y="15721"/>
                  </a:lnTo>
                  <a:lnTo>
                    <a:pt x="119071" y="15413"/>
                  </a:lnTo>
                  <a:lnTo>
                    <a:pt x="119403" y="15288"/>
                  </a:lnTo>
                  <a:lnTo>
                    <a:pt x="119760" y="15167"/>
                  </a:lnTo>
                  <a:lnTo>
                    <a:pt x="120198" y="15155"/>
                  </a:lnTo>
                  <a:lnTo>
                    <a:pt x="120539" y="15292"/>
                  </a:lnTo>
                  <a:lnTo>
                    <a:pt x="120833" y="15493"/>
                  </a:lnTo>
                  <a:lnTo>
                    <a:pt x="121115" y="15698"/>
                  </a:lnTo>
                  <a:lnTo>
                    <a:pt x="121388" y="15914"/>
                  </a:lnTo>
                  <a:lnTo>
                    <a:pt x="121700" y="16088"/>
                  </a:lnTo>
                  <a:lnTo>
                    <a:pt x="122128" y="16161"/>
                  </a:lnTo>
                  <a:lnTo>
                    <a:pt x="122545" y="16119"/>
                  </a:lnTo>
                  <a:lnTo>
                    <a:pt x="122956" y="16195"/>
                  </a:lnTo>
                  <a:lnTo>
                    <a:pt x="123234" y="16400"/>
                  </a:lnTo>
                  <a:lnTo>
                    <a:pt x="123456" y="16646"/>
                  </a:lnTo>
                  <a:lnTo>
                    <a:pt x="123708" y="16862"/>
                  </a:lnTo>
                  <a:lnTo>
                    <a:pt x="123999" y="17060"/>
                  </a:lnTo>
                  <a:lnTo>
                    <a:pt x="124346" y="17188"/>
                  </a:lnTo>
                  <a:lnTo>
                    <a:pt x="124772" y="17242"/>
                  </a:lnTo>
                  <a:lnTo>
                    <a:pt x="125063" y="17409"/>
                  </a:lnTo>
                  <a:lnTo>
                    <a:pt x="125465" y="17439"/>
                  </a:lnTo>
                  <a:lnTo>
                    <a:pt x="125881" y="17496"/>
                  </a:lnTo>
                  <a:lnTo>
                    <a:pt x="126109" y="17739"/>
                  </a:lnTo>
                  <a:lnTo>
                    <a:pt x="126055" y="18141"/>
                  </a:lnTo>
                  <a:lnTo>
                    <a:pt x="125800" y="18349"/>
                  </a:lnTo>
                  <a:lnTo>
                    <a:pt x="125755" y="18698"/>
                  </a:lnTo>
                  <a:lnTo>
                    <a:pt x="125818" y="19100"/>
                  </a:lnTo>
                  <a:lnTo>
                    <a:pt x="125791" y="19559"/>
                  </a:lnTo>
                  <a:lnTo>
                    <a:pt x="125653" y="19905"/>
                  </a:lnTo>
                  <a:lnTo>
                    <a:pt x="125267" y="19977"/>
                  </a:lnTo>
                  <a:lnTo>
                    <a:pt x="125087" y="20273"/>
                  </a:lnTo>
                  <a:lnTo>
                    <a:pt x="125348" y="20489"/>
                  </a:lnTo>
                  <a:lnTo>
                    <a:pt x="125773" y="20462"/>
                  </a:lnTo>
                  <a:lnTo>
                    <a:pt x="126052" y="20656"/>
                  </a:lnTo>
                  <a:lnTo>
                    <a:pt x="126055" y="21058"/>
                  </a:lnTo>
                  <a:lnTo>
                    <a:pt x="126409" y="21164"/>
                  </a:lnTo>
                  <a:lnTo>
                    <a:pt x="126625" y="21422"/>
                  </a:lnTo>
                  <a:lnTo>
                    <a:pt x="126873" y="21657"/>
                  </a:lnTo>
                  <a:lnTo>
                    <a:pt x="127023" y="21980"/>
                  </a:lnTo>
                  <a:lnTo>
                    <a:pt x="127209" y="22223"/>
                  </a:lnTo>
                  <a:lnTo>
                    <a:pt x="127527" y="22367"/>
                  </a:lnTo>
                  <a:lnTo>
                    <a:pt x="127848" y="22503"/>
                  </a:lnTo>
                  <a:lnTo>
                    <a:pt x="128156" y="22685"/>
                  </a:lnTo>
                  <a:lnTo>
                    <a:pt x="128546" y="22685"/>
                  </a:lnTo>
                  <a:lnTo>
                    <a:pt x="128792" y="22458"/>
                  </a:lnTo>
                  <a:lnTo>
                    <a:pt x="129094" y="22295"/>
                  </a:lnTo>
                  <a:lnTo>
                    <a:pt x="129562" y="22310"/>
                  </a:lnTo>
                  <a:lnTo>
                    <a:pt x="130024" y="22306"/>
                  </a:lnTo>
                  <a:lnTo>
                    <a:pt x="130476" y="22321"/>
                  </a:lnTo>
                  <a:lnTo>
                    <a:pt x="130821" y="22454"/>
                  </a:lnTo>
                  <a:lnTo>
                    <a:pt x="131244" y="22439"/>
                  </a:lnTo>
                  <a:lnTo>
                    <a:pt x="131586" y="22298"/>
                  </a:lnTo>
                  <a:lnTo>
                    <a:pt x="131978" y="22226"/>
                  </a:lnTo>
                  <a:lnTo>
                    <a:pt x="132395" y="22260"/>
                  </a:lnTo>
                  <a:lnTo>
                    <a:pt x="132725" y="22177"/>
                  </a:lnTo>
                  <a:lnTo>
                    <a:pt x="132943" y="21911"/>
                  </a:lnTo>
                  <a:lnTo>
                    <a:pt x="133243" y="21725"/>
                  </a:lnTo>
                  <a:lnTo>
                    <a:pt x="133450" y="21445"/>
                  </a:lnTo>
                  <a:lnTo>
                    <a:pt x="133810" y="21327"/>
                  </a:lnTo>
                  <a:lnTo>
                    <a:pt x="134128" y="21164"/>
                  </a:lnTo>
                  <a:lnTo>
                    <a:pt x="134379" y="20925"/>
                  </a:lnTo>
                  <a:lnTo>
                    <a:pt x="134730" y="20804"/>
                  </a:lnTo>
                  <a:lnTo>
                    <a:pt x="135084" y="20792"/>
                  </a:lnTo>
                  <a:lnTo>
                    <a:pt x="135303" y="20470"/>
                  </a:lnTo>
                  <a:lnTo>
                    <a:pt x="135500" y="20200"/>
                  </a:lnTo>
                  <a:lnTo>
                    <a:pt x="135743" y="19969"/>
                  </a:lnTo>
                  <a:lnTo>
                    <a:pt x="136082" y="19836"/>
                  </a:lnTo>
                  <a:lnTo>
                    <a:pt x="136519" y="19821"/>
                  </a:lnTo>
                  <a:lnTo>
                    <a:pt x="136951" y="19787"/>
                  </a:lnTo>
                  <a:lnTo>
                    <a:pt x="137287" y="19658"/>
                  </a:lnTo>
                  <a:lnTo>
                    <a:pt x="137560" y="19449"/>
                  </a:lnTo>
                  <a:lnTo>
                    <a:pt x="137802" y="19191"/>
                  </a:lnTo>
                  <a:lnTo>
                    <a:pt x="138003" y="18903"/>
                  </a:lnTo>
                  <a:lnTo>
                    <a:pt x="138171" y="18580"/>
                  </a:lnTo>
                  <a:lnTo>
                    <a:pt x="138360" y="18296"/>
                  </a:lnTo>
                  <a:lnTo>
                    <a:pt x="138630" y="18068"/>
                  </a:lnTo>
                  <a:lnTo>
                    <a:pt x="138959" y="17920"/>
                  </a:lnTo>
                  <a:lnTo>
                    <a:pt x="139367" y="17992"/>
                  </a:lnTo>
                  <a:lnTo>
                    <a:pt x="139781" y="17951"/>
                  </a:lnTo>
                  <a:lnTo>
                    <a:pt x="140155" y="18061"/>
                  </a:lnTo>
                  <a:lnTo>
                    <a:pt x="140512" y="18193"/>
                  </a:lnTo>
                  <a:lnTo>
                    <a:pt x="140797" y="18398"/>
                  </a:lnTo>
                  <a:lnTo>
                    <a:pt x="141076" y="18592"/>
                  </a:lnTo>
                  <a:lnTo>
                    <a:pt x="141227" y="18704"/>
                  </a:lnTo>
                  <a:lnTo>
                    <a:pt x="141267" y="19076"/>
                  </a:lnTo>
                  <a:lnTo>
                    <a:pt x="141525" y="19313"/>
                  </a:lnTo>
                  <a:lnTo>
                    <a:pt x="141925" y="19442"/>
                  </a:lnTo>
                  <a:lnTo>
                    <a:pt x="142229" y="19681"/>
                  </a:lnTo>
                  <a:lnTo>
                    <a:pt x="142838" y="19990"/>
                  </a:lnTo>
                  <a:lnTo>
                    <a:pt x="143058" y="20326"/>
                  </a:lnTo>
                  <a:lnTo>
                    <a:pt x="143777" y="20136"/>
                  </a:lnTo>
                  <a:lnTo>
                    <a:pt x="144497" y="19579"/>
                  </a:lnTo>
                  <a:lnTo>
                    <a:pt x="144749" y="19590"/>
                  </a:lnTo>
                  <a:lnTo>
                    <a:pt x="145002" y="19610"/>
                  </a:lnTo>
                  <a:lnTo>
                    <a:pt x="145646" y="19679"/>
                  </a:lnTo>
                  <a:lnTo>
                    <a:pt x="145947" y="19716"/>
                  </a:lnTo>
                  <a:lnTo>
                    <a:pt x="146413" y="19797"/>
                  </a:lnTo>
                  <a:lnTo>
                    <a:pt x="146841" y="19906"/>
                  </a:lnTo>
                  <a:lnTo>
                    <a:pt x="147616" y="20054"/>
                  </a:lnTo>
                  <a:lnTo>
                    <a:pt x="147852" y="20049"/>
                  </a:lnTo>
                  <a:lnTo>
                    <a:pt x="148076" y="20076"/>
                  </a:lnTo>
                  <a:lnTo>
                    <a:pt x="148300" y="20111"/>
                  </a:lnTo>
                  <a:lnTo>
                    <a:pt x="148522" y="20157"/>
                  </a:lnTo>
                  <a:lnTo>
                    <a:pt x="148741" y="20210"/>
                  </a:lnTo>
                  <a:lnTo>
                    <a:pt x="149411" y="20584"/>
                  </a:lnTo>
                  <a:lnTo>
                    <a:pt x="149818" y="20968"/>
                  </a:lnTo>
                  <a:lnTo>
                    <a:pt x="150068" y="21254"/>
                  </a:lnTo>
                  <a:lnTo>
                    <a:pt x="150346" y="21584"/>
                  </a:lnTo>
                  <a:lnTo>
                    <a:pt x="150612" y="21817"/>
                  </a:lnTo>
                  <a:lnTo>
                    <a:pt x="150734" y="21954"/>
                  </a:lnTo>
                  <a:lnTo>
                    <a:pt x="151388" y="23096"/>
                  </a:lnTo>
                  <a:lnTo>
                    <a:pt x="151780" y="23705"/>
                  </a:lnTo>
                  <a:lnTo>
                    <a:pt x="152230" y="24631"/>
                  </a:lnTo>
                  <a:lnTo>
                    <a:pt x="152428" y="24941"/>
                  </a:lnTo>
                  <a:lnTo>
                    <a:pt x="152548" y="25194"/>
                  </a:lnTo>
                  <a:lnTo>
                    <a:pt x="152764" y="25543"/>
                  </a:lnTo>
                  <a:lnTo>
                    <a:pt x="152931" y="25850"/>
                  </a:lnTo>
                  <a:lnTo>
                    <a:pt x="153063" y="26113"/>
                  </a:lnTo>
                  <a:lnTo>
                    <a:pt x="153352" y="26529"/>
                  </a:lnTo>
                  <a:lnTo>
                    <a:pt x="153604" y="27028"/>
                  </a:lnTo>
                  <a:lnTo>
                    <a:pt x="153794" y="27434"/>
                  </a:lnTo>
                  <a:lnTo>
                    <a:pt x="153938" y="27657"/>
                  </a:lnTo>
                  <a:lnTo>
                    <a:pt x="154012" y="27910"/>
                  </a:lnTo>
                  <a:lnTo>
                    <a:pt x="154158" y="28163"/>
                  </a:lnTo>
                  <a:lnTo>
                    <a:pt x="154292" y="28370"/>
                  </a:lnTo>
                  <a:lnTo>
                    <a:pt x="154378" y="28628"/>
                  </a:lnTo>
                  <a:lnTo>
                    <a:pt x="154420" y="28785"/>
                  </a:lnTo>
                  <a:lnTo>
                    <a:pt x="155820" y="29001"/>
                  </a:lnTo>
                  <a:lnTo>
                    <a:pt x="156245" y="29005"/>
                  </a:lnTo>
                  <a:lnTo>
                    <a:pt x="156878" y="29275"/>
                  </a:lnTo>
                  <a:lnTo>
                    <a:pt x="157371" y="29532"/>
                  </a:lnTo>
                  <a:lnTo>
                    <a:pt x="158035" y="29773"/>
                  </a:lnTo>
                  <a:lnTo>
                    <a:pt x="158584" y="29887"/>
                  </a:lnTo>
                  <a:lnTo>
                    <a:pt x="159436" y="29769"/>
                  </a:lnTo>
                  <a:lnTo>
                    <a:pt x="159737" y="29920"/>
                  </a:lnTo>
                  <a:lnTo>
                    <a:pt x="160187" y="29924"/>
                  </a:lnTo>
                  <a:lnTo>
                    <a:pt x="160513" y="29656"/>
                  </a:lnTo>
                  <a:lnTo>
                    <a:pt x="160816" y="29255"/>
                  </a:lnTo>
                  <a:lnTo>
                    <a:pt x="160812" y="28855"/>
                  </a:lnTo>
                  <a:lnTo>
                    <a:pt x="160892" y="28590"/>
                  </a:lnTo>
                  <a:lnTo>
                    <a:pt x="161131" y="28600"/>
                  </a:lnTo>
                  <a:lnTo>
                    <a:pt x="161434" y="28852"/>
                  </a:lnTo>
                  <a:lnTo>
                    <a:pt x="161592" y="29077"/>
                  </a:lnTo>
                  <a:lnTo>
                    <a:pt x="161829" y="29178"/>
                  </a:lnTo>
                  <a:lnTo>
                    <a:pt x="162008" y="28767"/>
                  </a:lnTo>
                  <a:lnTo>
                    <a:pt x="162206" y="27982"/>
                  </a:lnTo>
                  <a:lnTo>
                    <a:pt x="162359" y="27826"/>
                  </a:lnTo>
                  <a:lnTo>
                    <a:pt x="162586" y="27619"/>
                  </a:lnTo>
                  <a:lnTo>
                    <a:pt x="162740" y="27493"/>
                  </a:lnTo>
                  <a:lnTo>
                    <a:pt x="163224" y="27247"/>
                  </a:lnTo>
                  <a:lnTo>
                    <a:pt x="163894" y="26764"/>
                  </a:lnTo>
                  <a:lnTo>
                    <a:pt x="164069" y="25116"/>
                  </a:lnTo>
                  <a:lnTo>
                    <a:pt x="164286" y="24994"/>
                  </a:lnTo>
                  <a:lnTo>
                    <a:pt x="166218" y="25089"/>
                  </a:lnTo>
                  <a:lnTo>
                    <a:pt x="166495" y="25025"/>
                  </a:lnTo>
                  <a:lnTo>
                    <a:pt x="167105" y="25395"/>
                  </a:lnTo>
                  <a:lnTo>
                    <a:pt x="167527" y="25511"/>
                  </a:lnTo>
                  <a:lnTo>
                    <a:pt x="168041" y="25538"/>
                  </a:lnTo>
                  <a:lnTo>
                    <a:pt x="168373" y="25572"/>
                  </a:lnTo>
                  <a:lnTo>
                    <a:pt x="168539" y="25593"/>
                  </a:lnTo>
                  <a:lnTo>
                    <a:pt x="168806" y="25639"/>
                  </a:lnTo>
                  <a:lnTo>
                    <a:pt x="168983" y="25683"/>
                  </a:lnTo>
                  <a:lnTo>
                    <a:pt x="169377" y="25799"/>
                  </a:lnTo>
                  <a:lnTo>
                    <a:pt x="169618" y="25849"/>
                  </a:lnTo>
                  <a:lnTo>
                    <a:pt x="170100" y="25965"/>
                  </a:lnTo>
                  <a:lnTo>
                    <a:pt x="170217" y="27361"/>
                  </a:lnTo>
                  <a:lnTo>
                    <a:pt x="170447" y="27668"/>
                  </a:lnTo>
                  <a:lnTo>
                    <a:pt x="170687" y="27923"/>
                  </a:lnTo>
                  <a:lnTo>
                    <a:pt x="171312" y="28496"/>
                  </a:lnTo>
                  <a:lnTo>
                    <a:pt x="171654" y="28694"/>
                  </a:lnTo>
                  <a:lnTo>
                    <a:pt x="172225" y="29070"/>
                  </a:lnTo>
                  <a:lnTo>
                    <a:pt x="172369" y="29157"/>
                  </a:lnTo>
                  <a:lnTo>
                    <a:pt x="172589" y="29281"/>
                  </a:lnTo>
                  <a:lnTo>
                    <a:pt x="172933" y="29466"/>
                  </a:lnTo>
                  <a:lnTo>
                    <a:pt x="173120" y="29557"/>
                  </a:lnTo>
                  <a:lnTo>
                    <a:pt x="173403" y="29668"/>
                  </a:lnTo>
                  <a:lnTo>
                    <a:pt x="173540" y="29707"/>
                  </a:lnTo>
                  <a:lnTo>
                    <a:pt x="173786" y="29763"/>
                  </a:lnTo>
                  <a:lnTo>
                    <a:pt x="173950" y="29790"/>
                  </a:lnTo>
                  <a:lnTo>
                    <a:pt x="174263" y="29878"/>
                  </a:lnTo>
                  <a:lnTo>
                    <a:pt x="174616" y="30120"/>
                  </a:lnTo>
                  <a:lnTo>
                    <a:pt x="175768" y="31290"/>
                  </a:lnTo>
                  <a:lnTo>
                    <a:pt x="175941" y="31286"/>
                  </a:lnTo>
                  <a:lnTo>
                    <a:pt x="176122" y="31188"/>
                  </a:lnTo>
                  <a:lnTo>
                    <a:pt x="176286" y="31246"/>
                  </a:lnTo>
                  <a:lnTo>
                    <a:pt x="176551" y="31562"/>
                  </a:lnTo>
                  <a:lnTo>
                    <a:pt x="177006" y="31640"/>
                  </a:lnTo>
                  <a:lnTo>
                    <a:pt x="177496" y="31679"/>
                  </a:lnTo>
                  <a:lnTo>
                    <a:pt x="177793" y="31736"/>
                  </a:lnTo>
                  <a:lnTo>
                    <a:pt x="178001" y="31708"/>
                  </a:lnTo>
                  <a:lnTo>
                    <a:pt x="178115" y="31847"/>
                  </a:lnTo>
                  <a:lnTo>
                    <a:pt x="178152" y="32125"/>
                  </a:lnTo>
                  <a:lnTo>
                    <a:pt x="178490" y="32056"/>
                  </a:lnTo>
                  <a:lnTo>
                    <a:pt x="178692" y="32143"/>
                  </a:lnTo>
                  <a:lnTo>
                    <a:pt x="179081" y="32060"/>
                  </a:lnTo>
                  <a:lnTo>
                    <a:pt x="179048" y="31789"/>
                  </a:lnTo>
                  <a:lnTo>
                    <a:pt x="179175" y="31676"/>
                  </a:lnTo>
                  <a:lnTo>
                    <a:pt x="179429" y="31667"/>
                  </a:lnTo>
                  <a:lnTo>
                    <a:pt x="179794" y="31955"/>
                  </a:lnTo>
                  <a:lnTo>
                    <a:pt x="180276" y="32350"/>
                  </a:lnTo>
                  <a:lnTo>
                    <a:pt x="180560" y="32602"/>
                  </a:lnTo>
                  <a:lnTo>
                    <a:pt x="180778" y="32449"/>
                  </a:lnTo>
                  <a:lnTo>
                    <a:pt x="181222" y="32407"/>
                  </a:lnTo>
                  <a:lnTo>
                    <a:pt x="181607" y="32402"/>
                  </a:lnTo>
                  <a:lnTo>
                    <a:pt x="182052" y="32401"/>
                  </a:lnTo>
                  <a:lnTo>
                    <a:pt x="182222" y="32377"/>
                  </a:lnTo>
                  <a:lnTo>
                    <a:pt x="182323" y="32646"/>
                  </a:lnTo>
                  <a:lnTo>
                    <a:pt x="182534" y="32738"/>
                  </a:lnTo>
                  <a:lnTo>
                    <a:pt x="182761" y="32669"/>
                  </a:lnTo>
                  <a:lnTo>
                    <a:pt x="183273" y="32640"/>
                  </a:lnTo>
                  <a:lnTo>
                    <a:pt x="183328" y="32387"/>
                  </a:lnTo>
                  <a:lnTo>
                    <a:pt x="183310" y="32237"/>
                  </a:lnTo>
                  <a:lnTo>
                    <a:pt x="183588" y="31777"/>
                  </a:lnTo>
                  <a:lnTo>
                    <a:pt x="183732" y="31676"/>
                  </a:lnTo>
                  <a:lnTo>
                    <a:pt x="183989" y="31749"/>
                  </a:lnTo>
                  <a:lnTo>
                    <a:pt x="184174" y="31608"/>
                  </a:lnTo>
                  <a:lnTo>
                    <a:pt x="184571" y="31716"/>
                  </a:lnTo>
                  <a:lnTo>
                    <a:pt x="184830" y="32020"/>
                  </a:lnTo>
                  <a:lnTo>
                    <a:pt x="184996" y="32126"/>
                  </a:lnTo>
                  <a:lnTo>
                    <a:pt x="185232" y="31855"/>
                  </a:lnTo>
                  <a:lnTo>
                    <a:pt x="185202" y="31548"/>
                  </a:lnTo>
                  <a:lnTo>
                    <a:pt x="185379" y="31533"/>
                  </a:lnTo>
                  <a:lnTo>
                    <a:pt x="185808" y="31260"/>
                  </a:lnTo>
                  <a:lnTo>
                    <a:pt x="185970" y="31370"/>
                  </a:lnTo>
                  <a:lnTo>
                    <a:pt x="186048" y="31680"/>
                  </a:lnTo>
                  <a:lnTo>
                    <a:pt x="186196" y="32057"/>
                  </a:lnTo>
                  <a:lnTo>
                    <a:pt x="186352" y="32547"/>
                  </a:lnTo>
                  <a:lnTo>
                    <a:pt x="186624" y="32770"/>
                  </a:lnTo>
                  <a:lnTo>
                    <a:pt x="186856" y="32628"/>
                  </a:lnTo>
                  <a:lnTo>
                    <a:pt x="186815" y="32160"/>
                  </a:lnTo>
                  <a:lnTo>
                    <a:pt x="186997" y="32130"/>
                  </a:lnTo>
                  <a:lnTo>
                    <a:pt x="187187" y="32403"/>
                  </a:lnTo>
                  <a:lnTo>
                    <a:pt x="187459" y="32702"/>
                  </a:lnTo>
                  <a:lnTo>
                    <a:pt x="187812" y="32502"/>
                  </a:lnTo>
                  <a:lnTo>
                    <a:pt x="188114" y="32424"/>
                  </a:lnTo>
                  <a:lnTo>
                    <a:pt x="188594" y="32233"/>
                  </a:lnTo>
                  <a:lnTo>
                    <a:pt x="188787" y="32218"/>
                  </a:lnTo>
                  <a:lnTo>
                    <a:pt x="188652" y="31965"/>
                  </a:lnTo>
                  <a:lnTo>
                    <a:pt x="188493" y="31847"/>
                  </a:lnTo>
                  <a:lnTo>
                    <a:pt x="188559" y="31709"/>
                  </a:lnTo>
                  <a:lnTo>
                    <a:pt x="188812" y="31502"/>
                  </a:lnTo>
                  <a:lnTo>
                    <a:pt x="189318" y="31459"/>
                  </a:lnTo>
                  <a:lnTo>
                    <a:pt x="189603" y="31715"/>
                  </a:lnTo>
                  <a:lnTo>
                    <a:pt x="189933" y="31821"/>
                  </a:lnTo>
                  <a:lnTo>
                    <a:pt x="190013" y="32105"/>
                  </a:lnTo>
                  <a:lnTo>
                    <a:pt x="190112" y="32257"/>
                  </a:lnTo>
                  <a:lnTo>
                    <a:pt x="189818" y="32439"/>
                  </a:lnTo>
                  <a:lnTo>
                    <a:pt x="189680" y="32590"/>
                  </a:lnTo>
                  <a:lnTo>
                    <a:pt x="189724" y="32756"/>
                  </a:lnTo>
                  <a:lnTo>
                    <a:pt x="190032" y="32817"/>
                  </a:lnTo>
                  <a:lnTo>
                    <a:pt x="189733" y="33047"/>
                  </a:lnTo>
                  <a:lnTo>
                    <a:pt x="189745" y="33201"/>
                  </a:lnTo>
                  <a:lnTo>
                    <a:pt x="190321" y="33629"/>
                  </a:lnTo>
                  <a:lnTo>
                    <a:pt x="190515" y="33631"/>
                  </a:lnTo>
                  <a:lnTo>
                    <a:pt x="190705" y="33449"/>
                  </a:lnTo>
                  <a:lnTo>
                    <a:pt x="190867" y="33455"/>
                  </a:lnTo>
                  <a:lnTo>
                    <a:pt x="191419" y="33693"/>
                  </a:lnTo>
                  <a:lnTo>
                    <a:pt x="191805" y="33498"/>
                  </a:lnTo>
                  <a:lnTo>
                    <a:pt x="192122" y="33522"/>
                  </a:lnTo>
                  <a:lnTo>
                    <a:pt x="192233" y="33885"/>
                  </a:lnTo>
                  <a:lnTo>
                    <a:pt x="192452" y="34107"/>
                  </a:lnTo>
                  <a:lnTo>
                    <a:pt x="192912" y="34167"/>
                  </a:lnTo>
                  <a:lnTo>
                    <a:pt x="193077" y="34197"/>
                  </a:lnTo>
                  <a:lnTo>
                    <a:pt x="193509" y="34364"/>
                  </a:lnTo>
                  <a:lnTo>
                    <a:pt x="193745" y="34468"/>
                  </a:lnTo>
                  <a:lnTo>
                    <a:pt x="194188" y="34324"/>
                  </a:lnTo>
                  <a:lnTo>
                    <a:pt x="194592" y="34345"/>
                  </a:lnTo>
                  <a:lnTo>
                    <a:pt x="194917" y="34508"/>
                  </a:lnTo>
                  <a:lnTo>
                    <a:pt x="195156" y="34735"/>
                  </a:lnTo>
                  <a:lnTo>
                    <a:pt x="195384" y="34998"/>
                  </a:lnTo>
                  <a:lnTo>
                    <a:pt x="195363" y="35289"/>
                  </a:lnTo>
                  <a:lnTo>
                    <a:pt x="195261" y="35562"/>
                  </a:lnTo>
                  <a:lnTo>
                    <a:pt x="195351" y="35872"/>
                  </a:lnTo>
                  <a:lnTo>
                    <a:pt x="195602" y="35963"/>
                  </a:lnTo>
                  <a:lnTo>
                    <a:pt x="195781" y="35861"/>
                  </a:lnTo>
                  <a:lnTo>
                    <a:pt x="195933" y="35840"/>
                  </a:lnTo>
                  <a:lnTo>
                    <a:pt x="196165" y="35884"/>
                  </a:lnTo>
                  <a:lnTo>
                    <a:pt x="196651" y="35824"/>
                  </a:lnTo>
                  <a:lnTo>
                    <a:pt x="196819" y="35966"/>
                  </a:lnTo>
                  <a:lnTo>
                    <a:pt x="196803" y="36212"/>
                  </a:lnTo>
                  <a:lnTo>
                    <a:pt x="196807" y="36400"/>
                  </a:lnTo>
                  <a:lnTo>
                    <a:pt x="196737" y="36618"/>
                  </a:lnTo>
                  <a:lnTo>
                    <a:pt x="196618" y="36754"/>
                  </a:lnTo>
                  <a:lnTo>
                    <a:pt x="196593" y="36886"/>
                  </a:lnTo>
                  <a:lnTo>
                    <a:pt x="196900" y="37071"/>
                  </a:lnTo>
                  <a:lnTo>
                    <a:pt x="197043" y="37065"/>
                  </a:lnTo>
                  <a:lnTo>
                    <a:pt x="197197" y="36919"/>
                  </a:lnTo>
                  <a:lnTo>
                    <a:pt x="197728" y="36801"/>
                  </a:lnTo>
                  <a:lnTo>
                    <a:pt x="198082" y="36931"/>
                  </a:lnTo>
                  <a:lnTo>
                    <a:pt x="198313" y="36907"/>
                  </a:lnTo>
                  <a:lnTo>
                    <a:pt x="198534" y="36810"/>
                  </a:lnTo>
                  <a:lnTo>
                    <a:pt x="198721" y="36753"/>
                  </a:lnTo>
                  <a:lnTo>
                    <a:pt x="199020" y="36811"/>
                  </a:lnTo>
                  <a:lnTo>
                    <a:pt x="199429" y="36721"/>
                  </a:lnTo>
                  <a:lnTo>
                    <a:pt x="199603" y="36742"/>
                  </a:lnTo>
                  <a:lnTo>
                    <a:pt x="199899" y="36752"/>
                  </a:lnTo>
                  <a:lnTo>
                    <a:pt x="200150" y="36694"/>
                  </a:lnTo>
                  <a:lnTo>
                    <a:pt x="200288" y="36701"/>
                  </a:lnTo>
                  <a:lnTo>
                    <a:pt x="200440" y="36735"/>
                  </a:lnTo>
                  <a:lnTo>
                    <a:pt x="200641" y="36656"/>
                  </a:lnTo>
                  <a:lnTo>
                    <a:pt x="200803" y="36627"/>
                  </a:lnTo>
                  <a:lnTo>
                    <a:pt x="201019" y="36651"/>
                  </a:lnTo>
                  <a:lnTo>
                    <a:pt x="201406" y="37017"/>
                  </a:lnTo>
                  <a:lnTo>
                    <a:pt x="201552" y="37052"/>
                  </a:lnTo>
                  <a:lnTo>
                    <a:pt x="201752" y="37089"/>
                  </a:lnTo>
                  <a:lnTo>
                    <a:pt x="201961" y="37036"/>
                  </a:lnTo>
                  <a:lnTo>
                    <a:pt x="202131" y="36981"/>
                  </a:lnTo>
                  <a:lnTo>
                    <a:pt x="202298" y="36737"/>
                  </a:lnTo>
                  <a:lnTo>
                    <a:pt x="202435" y="36560"/>
                  </a:lnTo>
                  <a:lnTo>
                    <a:pt x="202629" y="36494"/>
                  </a:lnTo>
                  <a:lnTo>
                    <a:pt x="202859" y="36553"/>
                  </a:lnTo>
                  <a:lnTo>
                    <a:pt x="203007" y="36610"/>
                  </a:lnTo>
                  <a:lnTo>
                    <a:pt x="203224" y="36595"/>
                  </a:lnTo>
                  <a:lnTo>
                    <a:pt x="203408" y="36536"/>
                  </a:lnTo>
                  <a:lnTo>
                    <a:pt x="203557" y="36475"/>
                  </a:lnTo>
                  <a:lnTo>
                    <a:pt x="203727" y="36518"/>
                  </a:lnTo>
                  <a:lnTo>
                    <a:pt x="203894" y="36634"/>
                  </a:lnTo>
                  <a:lnTo>
                    <a:pt x="204132" y="36660"/>
                  </a:lnTo>
                  <a:lnTo>
                    <a:pt x="204437" y="36812"/>
                  </a:lnTo>
                  <a:lnTo>
                    <a:pt x="204532" y="37062"/>
                  </a:lnTo>
                  <a:lnTo>
                    <a:pt x="204551" y="37255"/>
                  </a:lnTo>
                  <a:lnTo>
                    <a:pt x="204763" y="37505"/>
                  </a:lnTo>
                  <a:lnTo>
                    <a:pt x="205000" y="37457"/>
                  </a:lnTo>
                  <a:lnTo>
                    <a:pt x="205147" y="37467"/>
                  </a:lnTo>
                  <a:lnTo>
                    <a:pt x="205329" y="37538"/>
                  </a:lnTo>
                  <a:lnTo>
                    <a:pt x="205614" y="37558"/>
                  </a:lnTo>
                  <a:lnTo>
                    <a:pt x="205758" y="37624"/>
                  </a:lnTo>
                  <a:lnTo>
                    <a:pt x="205952" y="37834"/>
                  </a:lnTo>
                  <a:lnTo>
                    <a:pt x="206092" y="37887"/>
                  </a:lnTo>
                  <a:lnTo>
                    <a:pt x="206253" y="37914"/>
                  </a:lnTo>
                  <a:lnTo>
                    <a:pt x="206440" y="38024"/>
                  </a:lnTo>
                  <a:lnTo>
                    <a:pt x="206731" y="37915"/>
                  </a:lnTo>
                  <a:lnTo>
                    <a:pt x="206866" y="37072"/>
                  </a:lnTo>
                  <a:lnTo>
                    <a:pt x="207198" y="37034"/>
                  </a:lnTo>
                  <a:lnTo>
                    <a:pt x="208229" y="37292"/>
                  </a:lnTo>
                  <a:lnTo>
                    <a:pt x="208586" y="37720"/>
                  </a:lnTo>
                  <a:lnTo>
                    <a:pt x="208764" y="38166"/>
                  </a:lnTo>
                  <a:lnTo>
                    <a:pt x="208893" y="38206"/>
                  </a:lnTo>
                  <a:lnTo>
                    <a:pt x="209004" y="38060"/>
                  </a:lnTo>
                  <a:lnTo>
                    <a:pt x="209921" y="37942"/>
                  </a:lnTo>
                  <a:lnTo>
                    <a:pt x="211192" y="37928"/>
                  </a:lnTo>
                  <a:lnTo>
                    <a:pt x="212127" y="37482"/>
                  </a:lnTo>
                  <a:lnTo>
                    <a:pt x="212597" y="37645"/>
                  </a:lnTo>
                  <a:lnTo>
                    <a:pt x="212878" y="37756"/>
                  </a:lnTo>
                  <a:lnTo>
                    <a:pt x="213209" y="38187"/>
                  </a:lnTo>
                  <a:lnTo>
                    <a:pt x="213587" y="38804"/>
                  </a:lnTo>
                  <a:lnTo>
                    <a:pt x="213811" y="38885"/>
                  </a:lnTo>
                  <a:lnTo>
                    <a:pt x="214867" y="39155"/>
                  </a:lnTo>
                  <a:lnTo>
                    <a:pt x="215903" y="38817"/>
                  </a:lnTo>
                  <a:lnTo>
                    <a:pt x="216576" y="38397"/>
                  </a:lnTo>
                  <a:lnTo>
                    <a:pt x="217308" y="38749"/>
                  </a:lnTo>
                  <a:lnTo>
                    <a:pt x="217404" y="38891"/>
                  </a:lnTo>
                  <a:lnTo>
                    <a:pt x="217598" y="39143"/>
                  </a:lnTo>
                  <a:lnTo>
                    <a:pt x="217999" y="39280"/>
                  </a:lnTo>
                  <a:lnTo>
                    <a:pt x="219406" y="39370"/>
                  </a:lnTo>
                  <a:lnTo>
                    <a:pt x="220247" y="39230"/>
                  </a:lnTo>
                  <a:lnTo>
                    <a:pt x="220500" y="39272"/>
                  </a:lnTo>
                  <a:lnTo>
                    <a:pt x="221026" y="39523"/>
                  </a:lnTo>
                  <a:lnTo>
                    <a:pt x="221356" y="39680"/>
                  </a:lnTo>
                  <a:lnTo>
                    <a:pt x="222557" y="40329"/>
                  </a:lnTo>
                  <a:lnTo>
                    <a:pt x="222891" y="40700"/>
                  </a:lnTo>
                  <a:lnTo>
                    <a:pt x="223063" y="40851"/>
                  </a:lnTo>
                  <a:lnTo>
                    <a:pt x="223214" y="40994"/>
                  </a:lnTo>
                  <a:lnTo>
                    <a:pt x="222750" y="44249"/>
                  </a:lnTo>
                  <a:lnTo>
                    <a:pt x="222586" y="45401"/>
                  </a:lnTo>
                  <a:lnTo>
                    <a:pt x="222552" y="45649"/>
                  </a:lnTo>
                  <a:lnTo>
                    <a:pt x="222361" y="47093"/>
                  </a:lnTo>
                  <a:lnTo>
                    <a:pt x="222325" y="47343"/>
                  </a:lnTo>
                  <a:lnTo>
                    <a:pt x="222154" y="48610"/>
                  </a:lnTo>
                  <a:lnTo>
                    <a:pt x="222010" y="49650"/>
                  </a:lnTo>
                  <a:lnTo>
                    <a:pt x="221968" y="49965"/>
                  </a:lnTo>
                  <a:lnTo>
                    <a:pt x="221944" y="50166"/>
                  </a:lnTo>
                  <a:lnTo>
                    <a:pt x="221899" y="50496"/>
                  </a:lnTo>
                  <a:lnTo>
                    <a:pt x="221749" y="50519"/>
                  </a:lnTo>
                  <a:lnTo>
                    <a:pt x="221632" y="51338"/>
                  </a:lnTo>
                  <a:lnTo>
                    <a:pt x="221593" y="51599"/>
                  </a:lnTo>
                  <a:lnTo>
                    <a:pt x="221386" y="53006"/>
                  </a:lnTo>
                  <a:lnTo>
                    <a:pt x="220838" y="52928"/>
                  </a:lnTo>
                  <a:lnTo>
                    <a:pt x="220221" y="52844"/>
                  </a:lnTo>
                  <a:lnTo>
                    <a:pt x="219768" y="52776"/>
                  </a:lnTo>
                  <a:lnTo>
                    <a:pt x="218690" y="52625"/>
                  </a:lnTo>
                  <a:lnTo>
                    <a:pt x="217934" y="57970"/>
                  </a:lnTo>
                  <a:lnTo>
                    <a:pt x="218399" y="58036"/>
                  </a:lnTo>
                  <a:lnTo>
                    <a:pt x="218041" y="60262"/>
                  </a:lnTo>
                  <a:lnTo>
                    <a:pt x="217836" y="60230"/>
                  </a:lnTo>
                  <a:lnTo>
                    <a:pt x="217699" y="61116"/>
                  </a:lnTo>
                  <a:lnTo>
                    <a:pt x="217094" y="65055"/>
                  </a:lnTo>
                  <a:lnTo>
                    <a:pt x="216856" y="66553"/>
                  </a:lnTo>
                  <a:lnTo>
                    <a:pt x="213845" y="66234"/>
                  </a:lnTo>
                  <a:lnTo>
                    <a:pt x="213657" y="67488"/>
                  </a:lnTo>
                  <a:lnTo>
                    <a:pt x="213617" y="67739"/>
                  </a:lnTo>
                  <a:lnTo>
                    <a:pt x="213386" y="69201"/>
                  </a:lnTo>
                  <a:lnTo>
                    <a:pt x="213293" y="69804"/>
                  </a:lnTo>
                  <a:lnTo>
                    <a:pt x="213209" y="70312"/>
                  </a:lnTo>
                  <a:lnTo>
                    <a:pt x="215113" y="70579"/>
                  </a:lnTo>
                  <a:lnTo>
                    <a:pt x="214773" y="72700"/>
                  </a:lnTo>
                  <a:lnTo>
                    <a:pt x="214720" y="72846"/>
                  </a:lnTo>
                  <a:lnTo>
                    <a:pt x="214538" y="73095"/>
                  </a:lnTo>
                  <a:lnTo>
                    <a:pt x="214214" y="73421"/>
                  </a:lnTo>
                  <a:lnTo>
                    <a:pt x="214152" y="73555"/>
                  </a:lnTo>
                  <a:lnTo>
                    <a:pt x="214120" y="73686"/>
                  </a:lnTo>
                  <a:lnTo>
                    <a:pt x="213861" y="75292"/>
                  </a:lnTo>
                  <a:lnTo>
                    <a:pt x="214708" y="75411"/>
                  </a:lnTo>
                  <a:lnTo>
                    <a:pt x="214189" y="78973"/>
                  </a:lnTo>
                  <a:lnTo>
                    <a:pt x="213741" y="82031"/>
                  </a:lnTo>
                  <a:lnTo>
                    <a:pt x="213428" y="84170"/>
                  </a:lnTo>
                  <a:lnTo>
                    <a:pt x="213416" y="84504"/>
                  </a:lnTo>
                  <a:lnTo>
                    <a:pt x="213445" y="84843"/>
                  </a:lnTo>
                  <a:lnTo>
                    <a:pt x="213528" y="85211"/>
                  </a:lnTo>
                  <a:lnTo>
                    <a:pt x="213660" y="85569"/>
                  </a:lnTo>
                  <a:lnTo>
                    <a:pt x="213821" y="85868"/>
                  </a:lnTo>
                  <a:lnTo>
                    <a:pt x="213257" y="86044"/>
                  </a:lnTo>
                  <a:lnTo>
                    <a:pt x="213143" y="86844"/>
                  </a:lnTo>
                  <a:lnTo>
                    <a:pt x="212817" y="89069"/>
                  </a:lnTo>
                  <a:lnTo>
                    <a:pt x="214295" y="89330"/>
                  </a:lnTo>
                  <a:lnTo>
                    <a:pt x="214580" y="89394"/>
                  </a:lnTo>
                  <a:lnTo>
                    <a:pt x="214207" y="92234"/>
                  </a:lnTo>
                  <a:lnTo>
                    <a:pt x="213780" y="95492"/>
                  </a:lnTo>
                  <a:lnTo>
                    <a:pt x="213346" y="98791"/>
                  </a:lnTo>
                  <a:lnTo>
                    <a:pt x="211551" y="98718"/>
                  </a:lnTo>
                  <a:lnTo>
                    <a:pt x="208799" y="98604"/>
                  </a:lnTo>
                  <a:lnTo>
                    <a:pt x="208412" y="98591"/>
                  </a:lnTo>
                  <a:lnTo>
                    <a:pt x="206683" y="109986"/>
                  </a:lnTo>
                  <a:lnTo>
                    <a:pt x="206579" y="110299"/>
                  </a:lnTo>
                  <a:lnTo>
                    <a:pt x="206334" y="111915"/>
                  </a:lnTo>
                  <a:lnTo>
                    <a:pt x="206276" y="112299"/>
                  </a:lnTo>
                  <a:lnTo>
                    <a:pt x="206792" y="112381"/>
                  </a:lnTo>
                  <a:lnTo>
                    <a:pt x="207049" y="112424"/>
                  </a:lnTo>
                  <a:lnTo>
                    <a:pt x="208392" y="112629"/>
                  </a:lnTo>
                  <a:lnTo>
                    <a:pt x="208986" y="112724"/>
                  </a:lnTo>
                  <a:lnTo>
                    <a:pt x="209582" y="112807"/>
                  </a:lnTo>
                  <a:lnTo>
                    <a:pt x="210176" y="112872"/>
                  </a:lnTo>
                  <a:lnTo>
                    <a:pt x="210772" y="112925"/>
                  </a:lnTo>
                  <a:lnTo>
                    <a:pt x="211372" y="112966"/>
                  </a:lnTo>
                  <a:lnTo>
                    <a:pt x="212035" y="112994"/>
                  </a:lnTo>
                  <a:lnTo>
                    <a:pt x="211650" y="115498"/>
                  </a:lnTo>
                  <a:lnTo>
                    <a:pt x="211372" y="117350"/>
                  </a:lnTo>
                  <a:lnTo>
                    <a:pt x="211273" y="117976"/>
                  </a:lnTo>
                  <a:lnTo>
                    <a:pt x="211084" y="119209"/>
                  </a:lnTo>
                  <a:lnTo>
                    <a:pt x="210991" y="119831"/>
                  </a:lnTo>
                  <a:lnTo>
                    <a:pt x="210769" y="121270"/>
                  </a:lnTo>
                  <a:lnTo>
                    <a:pt x="210684" y="121609"/>
                  </a:lnTo>
                  <a:lnTo>
                    <a:pt x="214884" y="123289"/>
                  </a:lnTo>
                  <a:lnTo>
                    <a:pt x="214922" y="123642"/>
                  </a:lnTo>
                  <a:lnTo>
                    <a:pt x="214255" y="127774"/>
                  </a:lnTo>
                  <a:lnTo>
                    <a:pt x="214439" y="127865"/>
                  </a:lnTo>
                  <a:lnTo>
                    <a:pt x="214127" y="129813"/>
                  </a:lnTo>
                  <a:lnTo>
                    <a:pt x="213565" y="133321"/>
                  </a:lnTo>
                  <a:lnTo>
                    <a:pt x="213293" y="135024"/>
                  </a:lnTo>
                  <a:lnTo>
                    <a:pt x="217781" y="135709"/>
                  </a:lnTo>
                  <a:lnTo>
                    <a:pt x="217280" y="138897"/>
                  </a:lnTo>
                  <a:lnTo>
                    <a:pt x="217175" y="139554"/>
                  </a:lnTo>
                  <a:lnTo>
                    <a:pt x="217088" y="140120"/>
                  </a:lnTo>
                  <a:lnTo>
                    <a:pt x="216908" y="141247"/>
                  </a:lnTo>
                  <a:lnTo>
                    <a:pt x="216143" y="146115"/>
                  </a:lnTo>
                  <a:lnTo>
                    <a:pt x="212591" y="145546"/>
                  </a:lnTo>
                  <a:lnTo>
                    <a:pt x="212029" y="149131"/>
                  </a:lnTo>
                  <a:lnTo>
                    <a:pt x="211631" y="151656"/>
                  </a:lnTo>
                  <a:lnTo>
                    <a:pt x="210549" y="158573"/>
                  </a:lnTo>
                  <a:lnTo>
                    <a:pt x="204873" y="157673"/>
                  </a:lnTo>
                  <a:lnTo>
                    <a:pt x="202933" y="157366"/>
                  </a:lnTo>
                  <a:lnTo>
                    <a:pt x="199691" y="156852"/>
                  </a:lnTo>
                  <a:lnTo>
                    <a:pt x="194720" y="156064"/>
                  </a:lnTo>
                  <a:lnTo>
                    <a:pt x="193532" y="165241"/>
                  </a:lnTo>
                  <a:lnTo>
                    <a:pt x="193003" y="169328"/>
                  </a:lnTo>
                  <a:lnTo>
                    <a:pt x="192788" y="171721"/>
                  </a:lnTo>
                  <a:lnTo>
                    <a:pt x="194413" y="171967"/>
                  </a:lnTo>
                  <a:lnTo>
                    <a:pt x="194218" y="173492"/>
                  </a:lnTo>
                  <a:lnTo>
                    <a:pt x="192975" y="173310"/>
                  </a:lnTo>
                  <a:lnTo>
                    <a:pt x="192778" y="174892"/>
                  </a:lnTo>
                  <a:lnTo>
                    <a:pt x="192598" y="176549"/>
                  </a:lnTo>
                  <a:lnTo>
                    <a:pt x="193213" y="176642"/>
                  </a:lnTo>
                  <a:lnTo>
                    <a:pt x="192737" y="179827"/>
                  </a:lnTo>
                  <a:lnTo>
                    <a:pt x="192276" y="182909"/>
                  </a:lnTo>
                  <a:lnTo>
                    <a:pt x="191811" y="186028"/>
                  </a:lnTo>
                  <a:lnTo>
                    <a:pt x="191137" y="190544"/>
                  </a:lnTo>
                  <a:lnTo>
                    <a:pt x="190927" y="192070"/>
                  </a:lnTo>
                  <a:lnTo>
                    <a:pt x="192044" y="192234"/>
                  </a:lnTo>
                  <a:lnTo>
                    <a:pt x="191603" y="195267"/>
                  </a:lnTo>
                  <a:lnTo>
                    <a:pt x="193695" y="195402"/>
                  </a:lnTo>
                  <a:lnTo>
                    <a:pt x="194488" y="195463"/>
                  </a:lnTo>
                  <a:lnTo>
                    <a:pt x="194035" y="198577"/>
                  </a:lnTo>
                  <a:lnTo>
                    <a:pt x="192990" y="198465"/>
                  </a:lnTo>
                  <a:lnTo>
                    <a:pt x="192625" y="198423"/>
                  </a:lnTo>
                  <a:lnTo>
                    <a:pt x="190380" y="198177"/>
                  </a:lnTo>
                  <a:lnTo>
                    <a:pt x="186726" y="197782"/>
                  </a:lnTo>
                  <a:lnTo>
                    <a:pt x="186182" y="197721"/>
                  </a:lnTo>
                  <a:lnTo>
                    <a:pt x="186075" y="198446"/>
                  </a:lnTo>
                  <a:lnTo>
                    <a:pt x="185790" y="198991"/>
                  </a:lnTo>
                  <a:lnTo>
                    <a:pt x="185230" y="203076"/>
                  </a:lnTo>
                  <a:lnTo>
                    <a:pt x="185159" y="203439"/>
                  </a:lnTo>
                  <a:lnTo>
                    <a:pt x="186573" y="203542"/>
                  </a:lnTo>
                  <a:lnTo>
                    <a:pt x="187705" y="203730"/>
                  </a:lnTo>
                  <a:lnTo>
                    <a:pt x="188887" y="203926"/>
                  </a:lnTo>
                  <a:lnTo>
                    <a:pt x="191893" y="204426"/>
                  </a:lnTo>
                  <a:lnTo>
                    <a:pt x="194605" y="204876"/>
                  </a:lnTo>
                  <a:lnTo>
                    <a:pt x="197073" y="205440"/>
                  </a:lnTo>
                  <a:lnTo>
                    <a:pt x="198707" y="205796"/>
                  </a:lnTo>
                  <a:lnTo>
                    <a:pt x="199860" y="206046"/>
                  </a:lnTo>
                  <a:lnTo>
                    <a:pt x="207625" y="207363"/>
                  </a:lnTo>
                  <a:lnTo>
                    <a:pt x="206326" y="215946"/>
                  </a:lnTo>
                  <a:lnTo>
                    <a:pt x="205660" y="220349"/>
                  </a:lnTo>
                  <a:lnTo>
                    <a:pt x="205242" y="223115"/>
                  </a:lnTo>
                  <a:lnTo>
                    <a:pt x="204651" y="227025"/>
                  </a:lnTo>
                  <a:lnTo>
                    <a:pt x="204219" y="229880"/>
                  </a:lnTo>
                  <a:lnTo>
                    <a:pt x="203923" y="231776"/>
                  </a:lnTo>
                  <a:lnTo>
                    <a:pt x="203387" y="235209"/>
                  </a:lnTo>
                  <a:lnTo>
                    <a:pt x="206618" y="235623"/>
                  </a:lnTo>
                  <a:lnTo>
                    <a:pt x="210963" y="236180"/>
                  </a:lnTo>
                  <a:lnTo>
                    <a:pt x="222286" y="237860"/>
                  </a:lnTo>
                  <a:lnTo>
                    <a:pt x="222046" y="239451"/>
                  </a:lnTo>
                  <a:lnTo>
                    <a:pt x="221716" y="243145"/>
                  </a:lnTo>
                  <a:lnTo>
                    <a:pt x="221435" y="247328"/>
                  </a:lnTo>
                  <a:lnTo>
                    <a:pt x="221411" y="248008"/>
                  </a:lnTo>
                  <a:lnTo>
                    <a:pt x="221229" y="253081"/>
                  </a:lnTo>
                  <a:lnTo>
                    <a:pt x="221129" y="255879"/>
                  </a:lnTo>
                  <a:lnTo>
                    <a:pt x="221036" y="259732"/>
                  </a:lnTo>
                  <a:lnTo>
                    <a:pt x="222169" y="265109"/>
                  </a:lnTo>
                  <a:lnTo>
                    <a:pt x="221911" y="265071"/>
                  </a:lnTo>
                  <a:lnTo>
                    <a:pt x="214329" y="263884"/>
                  </a:lnTo>
                  <a:lnTo>
                    <a:pt x="211024" y="263366"/>
                  </a:lnTo>
                  <a:lnTo>
                    <a:pt x="209907" y="263191"/>
                  </a:lnTo>
                  <a:lnTo>
                    <a:pt x="207919" y="262880"/>
                  </a:lnTo>
                  <a:lnTo>
                    <a:pt x="204346" y="262319"/>
                  </a:lnTo>
                  <a:lnTo>
                    <a:pt x="200197" y="261669"/>
                  </a:lnTo>
                  <a:lnTo>
                    <a:pt x="196834" y="261153"/>
                  </a:lnTo>
                  <a:lnTo>
                    <a:pt x="196240" y="261062"/>
                  </a:lnTo>
                  <a:lnTo>
                    <a:pt x="194663" y="260822"/>
                  </a:lnTo>
                  <a:lnTo>
                    <a:pt x="193512" y="260644"/>
                  </a:lnTo>
                  <a:lnTo>
                    <a:pt x="190907" y="260249"/>
                  </a:lnTo>
                  <a:lnTo>
                    <a:pt x="189714" y="260067"/>
                  </a:lnTo>
                  <a:lnTo>
                    <a:pt x="183389" y="259107"/>
                  </a:lnTo>
                  <a:lnTo>
                    <a:pt x="182769" y="259015"/>
                  </a:lnTo>
                  <a:lnTo>
                    <a:pt x="181213" y="258778"/>
                  </a:lnTo>
                  <a:lnTo>
                    <a:pt x="180696" y="258702"/>
                  </a:lnTo>
                  <a:lnTo>
                    <a:pt x="179684" y="258545"/>
                  </a:lnTo>
                  <a:lnTo>
                    <a:pt x="176066" y="257996"/>
                  </a:lnTo>
                  <a:lnTo>
                    <a:pt x="171735" y="257334"/>
                  </a:lnTo>
                  <a:close/>
                </a:path>
              </a:pathLst>
            </a:custGeom>
            <a:solidFill>
              <a:srgbClr val="FEB85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" name="pg40"/>
            <p:cNvSpPr/>
            <p:nvPr/>
          </p:nvSpPr>
          <p:spPr>
            <a:xfrm>
              <a:off x="2701872" y="4478760"/>
              <a:ext cx="215483" cy="430158"/>
            </a:xfrm>
            <a:custGeom>
              <a:avLst/>
              <a:gdLst/>
              <a:ahLst/>
              <a:cxnLst/>
              <a:rect l="0" t="0" r="0" b="0"/>
              <a:pathLst>
                <a:path w="215483" h="430158">
                  <a:moveTo>
                    <a:pt x="138317" y="412585"/>
                  </a:moveTo>
                  <a:lnTo>
                    <a:pt x="137825" y="412129"/>
                  </a:lnTo>
                  <a:lnTo>
                    <a:pt x="137364" y="411665"/>
                  </a:lnTo>
                  <a:lnTo>
                    <a:pt x="137022" y="411064"/>
                  </a:lnTo>
                  <a:lnTo>
                    <a:pt x="136498" y="410638"/>
                  </a:lnTo>
                  <a:lnTo>
                    <a:pt x="135925" y="410269"/>
                  </a:lnTo>
                  <a:lnTo>
                    <a:pt x="135322" y="409946"/>
                  </a:lnTo>
                  <a:lnTo>
                    <a:pt x="134687" y="409645"/>
                  </a:lnTo>
                  <a:lnTo>
                    <a:pt x="134150" y="409242"/>
                  </a:lnTo>
                  <a:lnTo>
                    <a:pt x="133701" y="408751"/>
                  </a:lnTo>
                  <a:lnTo>
                    <a:pt x="133404" y="408112"/>
                  </a:lnTo>
                  <a:lnTo>
                    <a:pt x="133281" y="407287"/>
                  </a:lnTo>
                  <a:lnTo>
                    <a:pt x="133266" y="406370"/>
                  </a:lnTo>
                  <a:lnTo>
                    <a:pt x="133152" y="405549"/>
                  </a:lnTo>
                  <a:lnTo>
                    <a:pt x="133113" y="404856"/>
                  </a:lnTo>
                  <a:lnTo>
                    <a:pt x="133107" y="403442"/>
                  </a:lnTo>
                  <a:lnTo>
                    <a:pt x="133008" y="402639"/>
                  </a:lnTo>
                  <a:lnTo>
                    <a:pt x="132827" y="402222"/>
                  </a:lnTo>
                  <a:lnTo>
                    <a:pt x="132720" y="401985"/>
                  </a:lnTo>
                  <a:lnTo>
                    <a:pt x="132457" y="401312"/>
                  </a:lnTo>
                  <a:lnTo>
                    <a:pt x="131986" y="400848"/>
                  </a:lnTo>
                  <a:lnTo>
                    <a:pt x="131758" y="400323"/>
                  </a:lnTo>
                  <a:lnTo>
                    <a:pt x="131408" y="399414"/>
                  </a:lnTo>
                  <a:lnTo>
                    <a:pt x="131021" y="398862"/>
                  </a:lnTo>
                  <a:lnTo>
                    <a:pt x="130706" y="398239"/>
                  </a:lnTo>
                  <a:lnTo>
                    <a:pt x="130247" y="397782"/>
                  </a:lnTo>
                  <a:lnTo>
                    <a:pt x="129879" y="397223"/>
                  </a:lnTo>
                  <a:lnTo>
                    <a:pt x="129336" y="396991"/>
                  </a:lnTo>
                  <a:lnTo>
                    <a:pt x="129180" y="396508"/>
                  </a:lnTo>
                  <a:lnTo>
                    <a:pt x="128644" y="396280"/>
                  </a:lnTo>
                  <a:lnTo>
                    <a:pt x="128044" y="395953"/>
                  </a:lnTo>
                  <a:lnTo>
                    <a:pt x="127762" y="395299"/>
                  </a:lnTo>
                  <a:lnTo>
                    <a:pt x="127145" y="394994"/>
                  </a:lnTo>
                  <a:lnTo>
                    <a:pt x="126716" y="394496"/>
                  </a:lnTo>
                  <a:lnTo>
                    <a:pt x="126431" y="393849"/>
                  </a:lnTo>
                  <a:lnTo>
                    <a:pt x="126156" y="393192"/>
                  </a:lnTo>
                  <a:lnTo>
                    <a:pt x="125721" y="392693"/>
                  </a:lnTo>
                  <a:lnTo>
                    <a:pt x="125325" y="392149"/>
                  </a:lnTo>
                  <a:lnTo>
                    <a:pt x="125095" y="391450"/>
                  </a:lnTo>
                  <a:lnTo>
                    <a:pt x="124648" y="390955"/>
                  </a:lnTo>
                  <a:lnTo>
                    <a:pt x="124129" y="390537"/>
                  </a:lnTo>
                  <a:lnTo>
                    <a:pt x="123569" y="390160"/>
                  </a:lnTo>
                  <a:lnTo>
                    <a:pt x="123077" y="389723"/>
                  </a:lnTo>
                  <a:lnTo>
                    <a:pt x="122526" y="389346"/>
                  </a:lnTo>
                  <a:lnTo>
                    <a:pt x="121929" y="389358"/>
                  </a:lnTo>
                  <a:lnTo>
                    <a:pt x="121509" y="389822"/>
                  </a:lnTo>
                  <a:lnTo>
                    <a:pt x="120976" y="389423"/>
                  </a:lnTo>
                  <a:lnTo>
                    <a:pt x="120412" y="389057"/>
                  </a:lnTo>
                  <a:lnTo>
                    <a:pt x="119909" y="388905"/>
                  </a:lnTo>
                  <a:lnTo>
                    <a:pt x="119918" y="388418"/>
                  </a:lnTo>
                  <a:lnTo>
                    <a:pt x="119936" y="387760"/>
                  </a:lnTo>
                  <a:lnTo>
                    <a:pt x="119798" y="386962"/>
                  </a:lnTo>
                  <a:lnTo>
                    <a:pt x="119519" y="386296"/>
                  </a:lnTo>
                  <a:lnTo>
                    <a:pt x="119195" y="385688"/>
                  </a:lnTo>
                  <a:lnTo>
                    <a:pt x="118755" y="385186"/>
                  </a:lnTo>
                  <a:lnTo>
                    <a:pt x="118161" y="385026"/>
                  </a:lnTo>
                  <a:lnTo>
                    <a:pt x="117732" y="384528"/>
                  </a:lnTo>
                  <a:lnTo>
                    <a:pt x="117361" y="383957"/>
                  </a:lnTo>
                  <a:lnTo>
                    <a:pt x="117154" y="383574"/>
                  </a:lnTo>
                  <a:lnTo>
                    <a:pt x="117025" y="383356"/>
                  </a:lnTo>
                  <a:lnTo>
                    <a:pt x="116602" y="382832"/>
                  </a:lnTo>
                  <a:lnTo>
                    <a:pt x="116234" y="382261"/>
                  </a:lnTo>
                  <a:lnTo>
                    <a:pt x="115790" y="381774"/>
                  </a:lnTo>
                  <a:lnTo>
                    <a:pt x="115415" y="381219"/>
                  </a:lnTo>
                  <a:lnTo>
                    <a:pt x="115172" y="380527"/>
                  </a:lnTo>
                  <a:lnTo>
                    <a:pt x="114771" y="379994"/>
                  </a:lnTo>
                  <a:lnTo>
                    <a:pt x="114354" y="379470"/>
                  </a:lnTo>
                  <a:lnTo>
                    <a:pt x="113794" y="379089"/>
                  </a:lnTo>
                  <a:lnTo>
                    <a:pt x="113122" y="378831"/>
                  </a:lnTo>
                  <a:lnTo>
                    <a:pt x="112499" y="378530"/>
                  </a:lnTo>
                  <a:lnTo>
                    <a:pt x="111842" y="378264"/>
                  </a:lnTo>
                  <a:lnTo>
                    <a:pt x="111380" y="378197"/>
                  </a:lnTo>
                  <a:lnTo>
                    <a:pt x="111102" y="378165"/>
                  </a:lnTo>
                  <a:lnTo>
                    <a:pt x="110379" y="378093"/>
                  </a:lnTo>
                  <a:lnTo>
                    <a:pt x="109960" y="377758"/>
                  </a:lnTo>
                  <a:lnTo>
                    <a:pt x="109420" y="377446"/>
                  </a:lnTo>
                  <a:lnTo>
                    <a:pt x="109114" y="377309"/>
                  </a:lnTo>
                  <a:lnTo>
                    <a:pt x="108881" y="377055"/>
                  </a:lnTo>
                  <a:lnTo>
                    <a:pt x="108845" y="376884"/>
                  </a:lnTo>
                  <a:lnTo>
                    <a:pt x="108869" y="376701"/>
                  </a:lnTo>
                  <a:lnTo>
                    <a:pt x="108905" y="376461"/>
                  </a:lnTo>
                  <a:lnTo>
                    <a:pt x="105280" y="374887"/>
                  </a:lnTo>
                  <a:lnTo>
                    <a:pt x="104843" y="374697"/>
                  </a:lnTo>
                  <a:lnTo>
                    <a:pt x="104429" y="374762"/>
                  </a:lnTo>
                  <a:lnTo>
                    <a:pt x="103908" y="374857"/>
                  </a:lnTo>
                  <a:lnTo>
                    <a:pt x="103605" y="374465"/>
                  </a:lnTo>
                  <a:lnTo>
                    <a:pt x="103911" y="373845"/>
                  </a:lnTo>
                  <a:lnTo>
                    <a:pt x="104060" y="373065"/>
                  </a:lnTo>
                  <a:lnTo>
                    <a:pt x="104030" y="372442"/>
                  </a:lnTo>
                  <a:lnTo>
                    <a:pt x="103979" y="372012"/>
                  </a:lnTo>
                  <a:lnTo>
                    <a:pt x="103590" y="371575"/>
                  </a:lnTo>
                  <a:lnTo>
                    <a:pt x="101734" y="369510"/>
                  </a:lnTo>
                  <a:lnTo>
                    <a:pt x="101602" y="369125"/>
                  </a:lnTo>
                  <a:lnTo>
                    <a:pt x="101740" y="368540"/>
                  </a:lnTo>
                  <a:lnTo>
                    <a:pt x="101986" y="367034"/>
                  </a:lnTo>
                  <a:lnTo>
                    <a:pt x="102022" y="366699"/>
                  </a:lnTo>
                  <a:lnTo>
                    <a:pt x="101845" y="366258"/>
                  </a:lnTo>
                  <a:lnTo>
                    <a:pt x="101222" y="364493"/>
                  </a:lnTo>
                  <a:lnTo>
                    <a:pt x="100868" y="363676"/>
                  </a:lnTo>
                  <a:lnTo>
                    <a:pt x="99441" y="360911"/>
                  </a:lnTo>
                  <a:lnTo>
                    <a:pt x="98854" y="359504"/>
                  </a:lnTo>
                  <a:lnTo>
                    <a:pt x="98623" y="359051"/>
                  </a:lnTo>
                  <a:lnTo>
                    <a:pt x="98401" y="358580"/>
                  </a:lnTo>
                  <a:lnTo>
                    <a:pt x="98044" y="357998"/>
                  </a:lnTo>
                  <a:lnTo>
                    <a:pt x="97681" y="357424"/>
                  </a:lnTo>
                  <a:lnTo>
                    <a:pt x="97235" y="356933"/>
                  </a:lnTo>
                  <a:lnTo>
                    <a:pt x="96725" y="356504"/>
                  </a:lnTo>
                  <a:lnTo>
                    <a:pt x="96512" y="355773"/>
                  </a:lnTo>
                  <a:lnTo>
                    <a:pt x="96171" y="355173"/>
                  </a:lnTo>
                  <a:lnTo>
                    <a:pt x="95769" y="354640"/>
                  </a:lnTo>
                  <a:lnTo>
                    <a:pt x="95304" y="354172"/>
                  </a:lnTo>
                  <a:lnTo>
                    <a:pt x="94924" y="353606"/>
                  </a:lnTo>
                  <a:lnTo>
                    <a:pt x="94780" y="352963"/>
                  </a:lnTo>
                  <a:lnTo>
                    <a:pt x="94492" y="352313"/>
                  </a:lnTo>
                  <a:lnTo>
                    <a:pt x="94210" y="351663"/>
                  </a:lnTo>
                  <a:lnTo>
                    <a:pt x="93937" y="350997"/>
                  </a:lnTo>
                  <a:lnTo>
                    <a:pt x="93686" y="350313"/>
                  </a:lnTo>
                  <a:lnTo>
                    <a:pt x="93398" y="349662"/>
                  </a:lnTo>
                  <a:lnTo>
                    <a:pt x="93101" y="349035"/>
                  </a:lnTo>
                  <a:lnTo>
                    <a:pt x="92816" y="348388"/>
                  </a:lnTo>
                  <a:lnTo>
                    <a:pt x="92508" y="347761"/>
                  </a:lnTo>
                  <a:lnTo>
                    <a:pt x="92181" y="347153"/>
                  </a:lnTo>
                  <a:lnTo>
                    <a:pt x="91842" y="346559"/>
                  </a:lnTo>
                  <a:lnTo>
                    <a:pt x="91455" y="346012"/>
                  </a:lnTo>
                  <a:lnTo>
                    <a:pt x="90742" y="344852"/>
                  </a:lnTo>
                  <a:lnTo>
                    <a:pt x="90430" y="344228"/>
                  </a:lnTo>
                  <a:lnTo>
                    <a:pt x="90133" y="343582"/>
                  </a:lnTo>
                  <a:lnTo>
                    <a:pt x="89783" y="342992"/>
                  </a:lnTo>
                  <a:lnTo>
                    <a:pt x="89387" y="342453"/>
                  </a:lnTo>
                  <a:lnTo>
                    <a:pt x="88979" y="341932"/>
                  </a:lnTo>
                  <a:lnTo>
                    <a:pt x="88605" y="341445"/>
                  </a:lnTo>
                  <a:lnTo>
                    <a:pt x="88140" y="340909"/>
                  </a:lnTo>
                  <a:lnTo>
                    <a:pt x="87690" y="340414"/>
                  </a:lnTo>
                  <a:lnTo>
                    <a:pt x="87193" y="339969"/>
                  </a:lnTo>
                  <a:lnTo>
                    <a:pt x="86698" y="339532"/>
                  </a:lnTo>
                  <a:lnTo>
                    <a:pt x="86191" y="339091"/>
                  </a:lnTo>
                  <a:lnTo>
                    <a:pt x="85688" y="338658"/>
                  </a:lnTo>
                  <a:lnTo>
                    <a:pt x="85127" y="338281"/>
                  </a:lnTo>
                  <a:lnTo>
                    <a:pt x="84962" y="337639"/>
                  </a:lnTo>
                  <a:lnTo>
                    <a:pt x="84708" y="336962"/>
                  </a:lnTo>
                  <a:lnTo>
                    <a:pt x="84408" y="336319"/>
                  </a:lnTo>
                  <a:lnTo>
                    <a:pt x="84087" y="335760"/>
                  </a:lnTo>
                  <a:lnTo>
                    <a:pt x="83548" y="335528"/>
                  </a:lnTo>
                  <a:lnTo>
                    <a:pt x="83104" y="335361"/>
                  </a:lnTo>
                  <a:lnTo>
                    <a:pt x="82840" y="334882"/>
                  </a:lnTo>
                  <a:lnTo>
                    <a:pt x="82906" y="334296"/>
                  </a:lnTo>
                  <a:lnTo>
                    <a:pt x="82774" y="333593"/>
                  </a:lnTo>
                  <a:lnTo>
                    <a:pt x="82397" y="333197"/>
                  </a:lnTo>
                  <a:lnTo>
                    <a:pt x="82010" y="332748"/>
                  </a:lnTo>
                  <a:lnTo>
                    <a:pt x="81833" y="332075"/>
                  </a:lnTo>
                  <a:lnTo>
                    <a:pt x="81584" y="331718"/>
                  </a:lnTo>
                  <a:lnTo>
                    <a:pt x="81455" y="331136"/>
                  </a:lnTo>
                  <a:lnTo>
                    <a:pt x="81129" y="330676"/>
                  </a:lnTo>
                  <a:lnTo>
                    <a:pt x="80631" y="330239"/>
                  </a:lnTo>
                  <a:lnTo>
                    <a:pt x="80313" y="329832"/>
                  </a:lnTo>
                  <a:lnTo>
                    <a:pt x="79876" y="329593"/>
                  </a:lnTo>
                  <a:lnTo>
                    <a:pt x="79594" y="329593"/>
                  </a:lnTo>
                  <a:lnTo>
                    <a:pt x="79096" y="329208"/>
                  </a:lnTo>
                  <a:lnTo>
                    <a:pt x="78611" y="328771"/>
                  </a:lnTo>
                  <a:lnTo>
                    <a:pt x="78515" y="328623"/>
                  </a:lnTo>
                  <a:lnTo>
                    <a:pt x="78359" y="328391"/>
                  </a:lnTo>
                  <a:lnTo>
                    <a:pt x="77939" y="328049"/>
                  </a:lnTo>
                  <a:lnTo>
                    <a:pt x="77762" y="327486"/>
                  </a:lnTo>
                  <a:lnTo>
                    <a:pt x="78215" y="326984"/>
                  </a:lnTo>
                  <a:lnTo>
                    <a:pt x="78961" y="326954"/>
                  </a:lnTo>
                  <a:lnTo>
                    <a:pt x="79525" y="326916"/>
                  </a:lnTo>
                  <a:lnTo>
                    <a:pt x="80415" y="326623"/>
                  </a:lnTo>
                  <a:lnTo>
                    <a:pt x="81233" y="326132"/>
                  </a:lnTo>
                  <a:lnTo>
                    <a:pt x="81569" y="325866"/>
                  </a:lnTo>
                  <a:lnTo>
                    <a:pt x="81956" y="325893"/>
                  </a:lnTo>
                  <a:lnTo>
                    <a:pt x="82480" y="325630"/>
                  </a:lnTo>
                  <a:lnTo>
                    <a:pt x="82624" y="325178"/>
                  </a:lnTo>
                  <a:lnTo>
                    <a:pt x="82837" y="324722"/>
                  </a:lnTo>
                  <a:lnTo>
                    <a:pt x="83125" y="324174"/>
                  </a:lnTo>
                  <a:lnTo>
                    <a:pt x="83341" y="323486"/>
                  </a:lnTo>
                  <a:lnTo>
                    <a:pt x="83469" y="323127"/>
                  </a:lnTo>
                  <a:lnTo>
                    <a:pt x="83541" y="322847"/>
                  </a:lnTo>
                  <a:lnTo>
                    <a:pt x="83808" y="321546"/>
                  </a:lnTo>
                  <a:lnTo>
                    <a:pt x="83994" y="320809"/>
                  </a:lnTo>
                  <a:lnTo>
                    <a:pt x="84060" y="320174"/>
                  </a:lnTo>
                  <a:lnTo>
                    <a:pt x="84078" y="319413"/>
                  </a:lnTo>
                  <a:lnTo>
                    <a:pt x="84072" y="318653"/>
                  </a:lnTo>
                  <a:lnTo>
                    <a:pt x="84099" y="317949"/>
                  </a:lnTo>
                  <a:lnTo>
                    <a:pt x="84084" y="317261"/>
                  </a:lnTo>
                  <a:lnTo>
                    <a:pt x="84015" y="316550"/>
                  </a:lnTo>
                  <a:lnTo>
                    <a:pt x="83889" y="315915"/>
                  </a:lnTo>
                  <a:lnTo>
                    <a:pt x="83685" y="315311"/>
                  </a:lnTo>
                  <a:lnTo>
                    <a:pt x="83427" y="314767"/>
                  </a:lnTo>
                  <a:lnTo>
                    <a:pt x="83245" y="314231"/>
                  </a:lnTo>
                  <a:lnTo>
                    <a:pt x="83110" y="313619"/>
                  </a:lnTo>
                  <a:lnTo>
                    <a:pt x="82900" y="312980"/>
                  </a:lnTo>
                  <a:lnTo>
                    <a:pt x="82756" y="312486"/>
                  </a:lnTo>
                  <a:lnTo>
                    <a:pt x="82819" y="311315"/>
                  </a:lnTo>
                  <a:lnTo>
                    <a:pt x="82687" y="310839"/>
                  </a:lnTo>
                  <a:lnTo>
                    <a:pt x="82453" y="310265"/>
                  </a:lnTo>
                  <a:lnTo>
                    <a:pt x="82174" y="309847"/>
                  </a:lnTo>
                  <a:lnTo>
                    <a:pt x="81881" y="309505"/>
                  </a:lnTo>
                  <a:lnTo>
                    <a:pt x="81977" y="308969"/>
                  </a:lnTo>
                  <a:lnTo>
                    <a:pt x="81881" y="308364"/>
                  </a:lnTo>
                  <a:lnTo>
                    <a:pt x="81497" y="308121"/>
                  </a:lnTo>
                  <a:lnTo>
                    <a:pt x="81146" y="308064"/>
                  </a:lnTo>
                  <a:lnTo>
                    <a:pt x="81017" y="307950"/>
                  </a:lnTo>
                  <a:lnTo>
                    <a:pt x="81113" y="307581"/>
                  </a:lnTo>
                  <a:lnTo>
                    <a:pt x="81482" y="307379"/>
                  </a:lnTo>
                  <a:lnTo>
                    <a:pt x="81794" y="307657"/>
                  </a:lnTo>
                  <a:lnTo>
                    <a:pt x="82031" y="307992"/>
                  </a:lnTo>
                  <a:lnTo>
                    <a:pt x="82507" y="308041"/>
                  </a:lnTo>
                  <a:lnTo>
                    <a:pt x="82900" y="307828"/>
                  </a:lnTo>
                  <a:lnTo>
                    <a:pt x="83131" y="307596"/>
                  </a:lnTo>
                  <a:lnTo>
                    <a:pt x="83304" y="307303"/>
                  </a:lnTo>
                  <a:lnTo>
                    <a:pt x="83442" y="307052"/>
                  </a:lnTo>
                  <a:lnTo>
                    <a:pt x="83664" y="306630"/>
                  </a:lnTo>
                  <a:lnTo>
                    <a:pt x="83805" y="305931"/>
                  </a:lnTo>
                  <a:lnTo>
                    <a:pt x="83859" y="305387"/>
                  </a:lnTo>
                  <a:lnTo>
                    <a:pt x="83859" y="305068"/>
                  </a:lnTo>
                  <a:lnTo>
                    <a:pt x="83838" y="304714"/>
                  </a:lnTo>
                  <a:lnTo>
                    <a:pt x="83796" y="304472"/>
                  </a:lnTo>
                  <a:lnTo>
                    <a:pt x="83700" y="304037"/>
                  </a:lnTo>
                  <a:lnTo>
                    <a:pt x="83460" y="303364"/>
                  </a:lnTo>
                  <a:lnTo>
                    <a:pt x="83304" y="302687"/>
                  </a:lnTo>
                  <a:lnTo>
                    <a:pt x="83023" y="302064"/>
                  </a:lnTo>
                  <a:lnTo>
                    <a:pt x="82855" y="301585"/>
                  </a:lnTo>
                  <a:lnTo>
                    <a:pt x="82615" y="301151"/>
                  </a:lnTo>
                  <a:lnTo>
                    <a:pt x="82462" y="300779"/>
                  </a:lnTo>
                  <a:lnTo>
                    <a:pt x="82384" y="300539"/>
                  </a:lnTo>
                  <a:lnTo>
                    <a:pt x="81647" y="298612"/>
                  </a:lnTo>
                  <a:lnTo>
                    <a:pt x="81374" y="298053"/>
                  </a:lnTo>
                  <a:lnTo>
                    <a:pt x="81053" y="297441"/>
                  </a:lnTo>
                  <a:lnTo>
                    <a:pt x="80762" y="296794"/>
                  </a:lnTo>
                  <a:lnTo>
                    <a:pt x="80469" y="296156"/>
                  </a:lnTo>
                  <a:lnTo>
                    <a:pt x="80091" y="295608"/>
                  </a:lnTo>
                  <a:lnTo>
                    <a:pt x="79749" y="295004"/>
                  </a:lnTo>
                  <a:lnTo>
                    <a:pt x="79461" y="294350"/>
                  </a:lnTo>
                  <a:lnTo>
                    <a:pt x="79268" y="293979"/>
                  </a:lnTo>
                  <a:lnTo>
                    <a:pt x="79120" y="293757"/>
                  </a:lnTo>
                  <a:lnTo>
                    <a:pt x="78772" y="293175"/>
                  </a:lnTo>
                  <a:lnTo>
                    <a:pt x="78433" y="292578"/>
                  </a:lnTo>
                  <a:lnTo>
                    <a:pt x="78049" y="292019"/>
                  </a:lnTo>
                  <a:lnTo>
                    <a:pt x="77648" y="291479"/>
                  </a:lnTo>
                  <a:lnTo>
                    <a:pt x="77258" y="290924"/>
                  </a:lnTo>
                  <a:lnTo>
                    <a:pt x="76830" y="290418"/>
                  </a:lnTo>
                  <a:lnTo>
                    <a:pt x="76347" y="289806"/>
                  </a:lnTo>
                  <a:lnTo>
                    <a:pt x="76374" y="289247"/>
                  </a:lnTo>
                  <a:lnTo>
                    <a:pt x="76169" y="288735"/>
                  </a:lnTo>
                  <a:lnTo>
                    <a:pt x="75954" y="288521"/>
                  </a:lnTo>
                  <a:lnTo>
                    <a:pt x="75577" y="287962"/>
                  </a:lnTo>
                  <a:lnTo>
                    <a:pt x="75187" y="287415"/>
                  </a:lnTo>
                  <a:lnTo>
                    <a:pt x="74752" y="286913"/>
                  </a:lnTo>
                  <a:lnTo>
                    <a:pt x="73907" y="285883"/>
                  </a:lnTo>
                  <a:lnTo>
                    <a:pt x="73505" y="285347"/>
                  </a:lnTo>
                  <a:lnTo>
                    <a:pt x="73101" y="284814"/>
                  </a:lnTo>
                  <a:lnTo>
                    <a:pt x="72729" y="284248"/>
                  </a:lnTo>
                  <a:lnTo>
                    <a:pt x="72369" y="283682"/>
                  </a:lnTo>
                  <a:lnTo>
                    <a:pt x="72033" y="283088"/>
                  </a:lnTo>
                  <a:lnTo>
                    <a:pt x="71668" y="282518"/>
                  </a:lnTo>
                  <a:lnTo>
                    <a:pt x="71335" y="281910"/>
                  </a:lnTo>
                  <a:lnTo>
                    <a:pt x="71002" y="281313"/>
                  </a:lnTo>
                  <a:lnTo>
                    <a:pt x="70664" y="280712"/>
                  </a:lnTo>
                  <a:lnTo>
                    <a:pt x="70265" y="280169"/>
                  </a:lnTo>
                  <a:lnTo>
                    <a:pt x="70022" y="279473"/>
                  </a:lnTo>
                  <a:lnTo>
                    <a:pt x="69617" y="278933"/>
                  </a:lnTo>
                  <a:lnTo>
                    <a:pt x="69168" y="278439"/>
                  </a:lnTo>
                  <a:lnTo>
                    <a:pt x="68763" y="277899"/>
                  </a:lnTo>
                  <a:lnTo>
                    <a:pt x="68397" y="277336"/>
                  </a:lnTo>
                  <a:lnTo>
                    <a:pt x="68017" y="276781"/>
                  </a:lnTo>
                  <a:lnTo>
                    <a:pt x="67642" y="276219"/>
                  </a:lnTo>
                  <a:lnTo>
                    <a:pt x="67249" y="275671"/>
                  </a:lnTo>
                  <a:lnTo>
                    <a:pt x="66853" y="275135"/>
                  </a:lnTo>
                  <a:lnTo>
                    <a:pt x="66419" y="274630"/>
                  </a:lnTo>
                  <a:lnTo>
                    <a:pt x="66038" y="274067"/>
                  </a:lnTo>
                  <a:lnTo>
                    <a:pt x="65639" y="273539"/>
                  </a:lnTo>
                  <a:lnTo>
                    <a:pt x="65337" y="272911"/>
                  </a:lnTo>
                  <a:lnTo>
                    <a:pt x="65028" y="272280"/>
                  </a:lnTo>
                  <a:lnTo>
                    <a:pt x="64228" y="271208"/>
                  </a:lnTo>
                  <a:lnTo>
                    <a:pt x="63820" y="270672"/>
                  </a:lnTo>
                  <a:lnTo>
                    <a:pt x="63457" y="270098"/>
                  </a:lnTo>
                  <a:lnTo>
                    <a:pt x="63109" y="269684"/>
                  </a:lnTo>
                  <a:lnTo>
                    <a:pt x="62924" y="269436"/>
                  </a:lnTo>
                  <a:lnTo>
                    <a:pt x="62381" y="268764"/>
                  </a:lnTo>
                  <a:lnTo>
                    <a:pt x="61952" y="268250"/>
                  </a:lnTo>
                  <a:lnTo>
                    <a:pt x="61551" y="267726"/>
                  </a:lnTo>
                  <a:lnTo>
                    <a:pt x="60956" y="267008"/>
                  </a:lnTo>
                  <a:lnTo>
                    <a:pt x="60732" y="266665"/>
                  </a:lnTo>
                  <a:lnTo>
                    <a:pt x="60328" y="266133"/>
                  </a:lnTo>
                  <a:lnTo>
                    <a:pt x="59500" y="265088"/>
                  </a:lnTo>
                  <a:lnTo>
                    <a:pt x="59078" y="264570"/>
                  </a:lnTo>
                  <a:lnTo>
                    <a:pt x="58718" y="263989"/>
                  </a:lnTo>
                  <a:lnTo>
                    <a:pt x="58316" y="263460"/>
                  </a:lnTo>
                  <a:lnTo>
                    <a:pt x="57873" y="263000"/>
                  </a:lnTo>
                  <a:lnTo>
                    <a:pt x="57900" y="262525"/>
                  </a:lnTo>
                  <a:lnTo>
                    <a:pt x="57900" y="261993"/>
                  </a:lnTo>
                  <a:lnTo>
                    <a:pt x="57717" y="261480"/>
                  </a:lnTo>
                  <a:lnTo>
                    <a:pt x="56877" y="260514"/>
                  </a:lnTo>
                  <a:lnTo>
                    <a:pt x="56416" y="260035"/>
                  </a:lnTo>
                  <a:lnTo>
                    <a:pt x="55972" y="259552"/>
                  </a:lnTo>
                  <a:lnTo>
                    <a:pt x="55469" y="259112"/>
                  </a:lnTo>
                  <a:lnTo>
                    <a:pt x="54929" y="258712"/>
                  </a:lnTo>
                  <a:lnTo>
                    <a:pt x="54701" y="258009"/>
                  </a:lnTo>
                  <a:lnTo>
                    <a:pt x="54392" y="257386"/>
                  </a:lnTo>
                  <a:lnTo>
                    <a:pt x="54096" y="256743"/>
                  </a:lnTo>
                  <a:lnTo>
                    <a:pt x="53691" y="256211"/>
                  </a:lnTo>
                  <a:lnTo>
                    <a:pt x="53277" y="255690"/>
                  </a:lnTo>
                  <a:lnTo>
                    <a:pt x="52807" y="255230"/>
                  </a:lnTo>
                  <a:lnTo>
                    <a:pt x="52321" y="254774"/>
                  </a:lnTo>
                  <a:lnTo>
                    <a:pt x="51881" y="254280"/>
                  </a:lnTo>
                  <a:lnTo>
                    <a:pt x="51431" y="253786"/>
                  </a:lnTo>
                  <a:lnTo>
                    <a:pt x="50993" y="253295"/>
                  </a:lnTo>
                  <a:lnTo>
                    <a:pt x="50586" y="252767"/>
                  </a:lnTo>
                  <a:lnTo>
                    <a:pt x="50124" y="252280"/>
                  </a:lnTo>
                  <a:lnTo>
                    <a:pt x="49614" y="251847"/>
                  </a:lnTo>
                  <a:lnTo>
                    <a:pt x="49120" y="251398"/>
                  </a:lnTo>
                  <a:lnTo>
                    <a:pt x="48631" y="250961"/>
                  </a:lnTo>
                  <a:lnTo>
                    <a:pt x="48181" y="250471"/>
                  </a:lnTo>
                  <a:lnTo>
                    <a:pt x="47672" y="250041"/>
                  </a:lnTo>
                  <a:lnTo>
                    <a:pt x="47156" y="249616"/>
                  </a:lnTo>
                  <a:lnTo>
                    <a:pt x="46608" y="249220"/>
                  </a:lnTo>
                  <a:lnTo>
                    <a:pt x="46080" y="248863"/>
                  </a:lnTo>
                  <a:lnTo>
                    <a:pt x="45810" y="248593"/>
                  </a:lnTo>
                  <a:lnTo>
                    <a:pt x="45472" y="247996"/>
                  </a:lnTo>
                  <a:lnTo>
                    <a:pt x="45481" y="247358"/>
                  </a:lnTo>
                  <a:lnTo>
                    <a:pt x="45076" y="246833"/>
                  </a:lnTo>
                  <a:lnTo>
                    <a:pt x="44632" y="246350"/>
                  </a:lnTo>
                  <a:lnTo>
                    <a:pt x="44132" y="245913"/>
                  </a:lnTo>
                  <a:lnTo>
                    <a:pt x="43646" y="245468"/>
                  </a:lnTo>
                  <a:lnTo>
                    <a:pt x="43122" y="245054"/>
                  </a:lnTo>
                  <a:lnTo>
                    <a:pt x="42630" y="244609"/>
                  </a:lnTo>
                  <a:lnTo>
                    <a:pt x="42090" y="244206"/>
                  </a:lnTo>
                  <a:lnTo>
                    <a:pt x="41503" y="243853"/>
                  </a:lnTo>
                  <a:lnTo>
                    <a:pt x="40909" y="243514"/>
                  </a:lnTo>
                  <a:lnTo>
                    <a:pt x="40265" y="243233"/>
                  </a:lnTo>
                  <a:lnTo>
                    <a:pt x="39893" y="242709"/>
                  </a:lnTo>
                  <a:lnTo>
                    <a:pt x="38301" y="242628"/>
                  </a:lnTo>
                  <a:lnTo>
                    <a:pt x="38013" y="242436"/>
                  </a:lnTo>
                  <a:lnTo>
                    <a:pt x="37783" y="241813"/>
                  </a:lnTo>
                  <a:lnTo>
                    <a:pt x="37189" y="241548"/>
                  </a:lnTo>
                  <a:lnTo>
                    <a:pt x="36940" y="241345"/>
                  </a:lnTo>
                  <a:lnTo>
                    <a:pt x="36786" y="241007"/>
                  </a:lnTo>
                  <a:lnTo>
                    <a:pt x="36824" y="240762"/>
                  </a:lnTo>
                  <a:lnTo>
                    <a:pt x="37016" y="240373"/>
                  </a:lnTo>
                  <a:lnTo>
                    <a:pt x="36884" y="240125"/>
                  </a:lnTo>
                  <a:lnTo>
                    <a:pt x="36990" y="239929"/>
                  </a:lnTo>
                  <a:lnTo>
                    <a:pt x="35477" y="235848"/>
                  </a:lnTo>
                  <a:lnTo>
                    <a:pt x="35206" y="235276"/>
                  </a:lnTo>
                  <a:lnTo>
                    <a:pt x="34420" y="234699"/>
                  </a:lnTo>
                  <a:lnTo>
                    <a:pt x="32141" y="233579"/>
                  </a:lnTo>
                  <a:lnTo>
                    <a:pt x="30459" y="232746"/>
                  </a:lnTo>
                  <a:lnTo>
                    <a:pt x="29694" y="232086"/>
                  </a:lnTo>
                  <a:lnTo>
                    <a:pt x="29206" y="231339"/>
                  </a:lnTo>
                  <a:lnTo>
                    <a:pt x="28964" y="230665"/>
                  </a:lnTo>
                  <a:lnTo>
                    <a:pt x="28418" y="223842"/>
                  </a:lnTo>
                  <a:lnTo>
                    <a:pt x="26199" y="215979"/>
                  </a:lnTo>
                  <a:lnTo>
                    <a:pt x="26184" y="215777"/>
                  </a:lnTo>
                  <a:lnTo>
                    <a:pt x="26285" y="215604"/>
                  </a:lnTo>
                  <a:lnTo>
                    <a:pt x="26471" y="215516"/>
                  </a:lnTo>
                  <a:lnTo>
                    <a:pt x="26663" y="215546"/>
                  </a:lnTo>
                  <a:lnTo>
                    <a:pt x="47179" y="221883"/>
                  </a:lnTo>
                  <a:lnTo>
                    <a:pt x="47384" y="219989"/>
                  </a:lnTo>
                  <a:lnTo>
                    <a:pt x="47398" y="217432"/>
                  </a:lnTo>
                  <a:lnTo>
                    <a:pt x="46834" y="215481"/>
                  </a:lnTo>
                  <a:lnTo>
                    <a:pt x="45386" y="212263"/>
                  </a:lnTo>
                  <a:lnTo>
                    <a:pt x="43676" y="208539"/>
                  </a:lnTo>
                  <a:lnTo>
                    <a:pt x="43072" y="207394"/>
                  </a:lnTo>
                  <a:lnTo>
                    <a:pt x="37378" y="199031"/>
                  </a:lnTo>
                  <a:lnTo>
                    <a:pt x="35309" y="196048"/>
                  </a:lnTo>
                  <a:lnTo>
                    <a:pt x="31247" y="190427"/>
                  </a:lnTo>
                  <a:lnTo>
                    <a:pt x="28388" y="186695"/>
                  </a:lnTo>
                  <a:lnTo>
                    <a:pt x="27818" y="185961"/>
                  </a:lnTo>
                  <a:lnTo>
                    <a:pt x="25300" y="182525"/>
                  </a:lnTo>
                  <a:lnTo>
                    <a:pt x="22222" y="178155"/>
                  </a:lnTo>
                  <a:lnTo>
                    <a:pt x="21763" y="177281"/>
                  </a:lnTo>
                  <a:lnTo>
                    <a:pt x="21253" y="176517"/>
                  </a:lnTo>
                  <a:lnTo>
                    <a:pt x="19428" y="174092"/>
                  </a:lnTo>
                  <a:lnTo>
                    <a:pt x="15819" y="169711"/>
                  </a:lnTo>
                  <a:lnTo>
                    <a:pt x="15453" y="169448"/>
                  </a:lnTo>
                  <a:lnTo>
                    <a:pt x="14923" y="169038"/>
                  </a:lnTo>
                  <a:lnTo>
                    <a:pt x="14431" y="168590"/>
                  </a:lnTo>
                  <a:lnTo>
                    <a:pt x="14224" y="168453"/>
                  </a:lnTo>
                  <a:lnTo>
                    <a:pt x="13987" y="168251"/>
                  </a:lnTo>
                  <a:lnTo>
                    <a:pt x="14176" y="168035"/>
                  </a:lnTo>
                  <a:lnTo>
                    <a:pt x="13942" y="167871"/>
                  </a:lnTo>
                  <a:lnTo>
                    <a:pt x="13504" y="167475"/>
                  </a:lnTo>
                  <a:lnTo>
                    <a:pt x="13247" y="167222"/>
                  </a:lnTo>
                  <a:lnTo>
                    <a:pt x="12920" y="166891"/>
                  </a:lnTo>
                  <a:lnTo>
                    <a:pt x="12441" y="166473"/>
                  </a:lnTo>
                  <a:lnTo>
                    <a:pt x="11994" y="166093"/>
                  </a:lnTo>
                  <a:lnTo>
                    <a:pt x="11499" y="165648"/>
                  </a:lnTo>
                  <a:lnTo>
                    <a:pt x="10966" y="165234"/>
                  </a:lnTo>
                  <a:lnTo>
                    <a:pt x="10516" y="164748"/>
                  </a:lnTo>
                  <a:lnTo>
                    <a:pt x="10003" y="164318"/>
                  </a:lnTo>
                  <a:lnTo>
                    <a:pt x="9464" y="163923"/>
                  </a:lnTo>
                  <a:lnTo>
                    <a:pt x="8804" y="163642"/>
                  </a:lnTo>
                  <a:lnTo>
                    <a:pt x="8151" y="163402"/>
                  </a:lnTo>
                  <a:lnTo>
                    <a:pt x="7588" y="163300"/>
                  </a:lnTo>
                  <a:lnTo>
                    <a:pt x="6922" y="163281"/>
                  </a:lnTo>
                  <a:lnTo>
                    <a:pt x="6643" y="163501"/>
                  </a:lnTo>
                  <a:lnTo>
                    <a:pt x="6427" y="163224"/>
                  </a:lnTo>
                  <a:lnTo>
                    <a:pt x="6496" y="162456"/>
                  </a:lnTo>
                  <a:lnTo>
                    <a:pt x="6580" y="161670"/>
                  </a:lnTo>
                  <a:lnTo>
                    <a:pt x="6655" y="160784"/>
                  </a:lnTo>
                  <a:lnTo>
                    <a:pt x="6799" y="159967"/>
                  </a:lnTo>
                  <a:lnTo>
                    <a:pt x="6979" y="158234"/>
                  </a:lnTo>
                  <a:lnTo>
                    <a:pt x="7042" y="157337"/>
                  </a:lnTo>
                  <a:lnTo>
                    <a:pt x="7156" y="156497"/>
                  </a:lnTo>
                  <a:lnTo>
                    <a:pt x="7354" y="154791"/>
                  </a:lnTo>
                  <a:lnTo>
                    <a:pt x="7560" y="154225"/>
                  </a:lnTo>
                  <a:lnTo>
                    <a:pt x="7992" y="154202"/>
                  </a:lnTo>
                  <a:lnTo>
                    <a:pt x="9104" y="154434"/>
                  </a:lnTo>
                  <a:lnTo>
                    <a:pt x="9563" y="153997"/>
                  </a:lnTo>
                  <a:lnTo>
                    <a:pt x="9865" y="153362"/>
                  </a:lnTo>
                  <a:lnTo>
                    <a:pt x="9961" y="152655"/>
                  </a:lnTo>
                  <a:lnTo>
                    <a:pt x="9958" y="151861"/>
                  </a:lnTo>
                  <a:lnTo>
                    <a:pt x="9727" y="151166"/>
                  </a:lnTo>
                  <a:lnTo>
                    <a:pt x="9455" y="150512"/>
                  </a:lnTo>
                  <a:lnTo>
                    <a:pt x="9086" y="149957"/>
                  </a:lnTo>
                  <a:lnTo>
                    <a:pt x="8639" y="149467"/>
                  </a:lnTo>
                  <a:lnTo>
                    <a:pt x="8256" y="148916"/>
                  </a:lnTo>
                  <a:lnTo>
                    <a:pt x="8292" y="148289"/>
                  </a:lnTo>
                  <a:lnTo>
                    <a:pt x="8864" y="148217"/>
                  </a:lnTo>
                  <a:lnTo>
                    <a:pt x="9278" y="147981"/>
                  </a:lnTo>
                  <a:lnTo>
                    <a:pt x="9592" y="147404"/>
                  </a:lnTo>
                  <a:lnTo>
                    <a:pt x="10114" y="147358"/>
                  </a:lnTo>
                  <a:lnTo>
                    <a:pt x="10519" y="146822"/>
                  </a:lnTo>
                  <a:lnTo>
                    <a:pt x="10893" y="146245"/>
                  </a:lnTo>
                  <a:lnTo>
                    <a:pt x="11202" y="145602"/>
                  </a:lnTo>
                  <a:lnTo>
                    <a:pt x="11511" y="144972"/>
                  </a:lnTo>
                  <a:lnTo>
                    <a:pt x="11673" y="144546"/>
                  </a:lnTo>
                  <a:lnTo>
                    <a:pt x="11829" y="144045"/>
                  </a:lnTo>
                  <a:lnTo>
                    <a:pt x="11945" y="143357"/>
                  </a:lnTo>
                  <a:lnTo>
                    <a:pt x="12041" y="142673"/>
                  </a:lnTo>
                  <a:lnTo>
                    <a:pt x="12056" y="141833"/>
                  </a:lnTo>
                  <a:lnTo>
                    <a:pt x="11978" y="140993"/>
                  </a:lnTo>
                  <a:lnTo>
                    <a:pt x="12005" y="140279"/>
                  </a:lnTo>
                  <a:lnTo>
                    <a:pt x="12065" y="139458"/>
                  </a:lnTo>
                  <a:lnTo>
                    <a:pt x="11975" y="138649"/>
                  </a:lnTo>
                  <a:lnTo>
                    <a:pt x="11841" y="137870"/>
                  </a:lnTo>
                  <a:lnTo>
                    <a:pt x="11699" y="137117"/>
                  </a:lnTo>
                  <a:lnTo>
                    <a:pt x="11508" y="136429"/>
                  </a:lnTo>
                  <a:lnTo>
                    <a:pt x="11343" y="135860"/>
                  </a:lnTo>
                  <a:lnTo>
                    <a:pt x="11310" y="135616"/>
                  </a:lnTo>
                  <a:lnTo>
                    <a:pt x="11223" y="135377"/>
                  </a:lnTo>
                  <a:lnTo>
                    <a:pt x="10980" y="134872"/>
                  </a:lnTo>
                  <a:lnTo>
                    <a:pt x="10680" y="134237"/>
                  </a:lnTo>
                  <a:lnTo>
                    <a:pt x="10381" y="133599"/>
                  </a:lnTo>
                  <a:lnTo>
                    <a:pt x="9790" y="132326"/>
                  </a:lnTo>
                  <a:lnTo>
                    <a:pt x="9490" y="131699"/>
                  </a:lnTo>
                  <a:lnTo>
                    <a:pt x="9074" y="131186"/>
                  </a:lnTo>
                  <a:lnTo>
                    <a:pt x="8621" y="130711"/>
                  </a:lnTo>
                  <a:lnTo>
                    <a:pt x="8186" y="130202"/>
                  </a:lnTo>
                  <a:lnTo>
                    <a:pt x="8165" y="129567"/>
                  </a:lnTo>
                  <a:lnTo>
                    <a:pt x="8567" y="129031"/>
                  </a:lnTo>
                  <a:lnTo>
                    <a:pt x="8867" y="128389"/>
                  </a:lnTo>
                  <a:lnTo>
                    <a:pt x="8870" y="127584"/>
                  </a:lnTo>
                  <a:lnTo>
                    <a:pt x="8858" y="126748"/>
                  </a:lnTo>
                  <a:lnTo>
                    <a:pt x="8732" y="125980"/>
                  </a:lnTo>
                  <a:lnTo>
                    <a:pt x="8744" y="125270"/>
                  </a:lnTo>
                  <a:lnTo>
                    <a:pt x="8711" y="124506"/>
                  </a:lnTo>
                  <a:lnTo>
                    <a:pt x="8642" y="123788"/>
                  </a:lnTo>
                  <a:lnTo>
                    <a:pt x="8510" y="123001"/>
                  </a:lnTo>
                  <a:lnTo>
                    <a:pt x="8417" y="122211"/>
                  </a:lnTo>
                  <a:lnTo>
                    <a:pt x="8273" y="121440"/>
                  </a:lnTo>
                  <a:lnTo>
                    <a:pt x="8048" y="120729"/>
                  </a:lnTo>
                  <a:lnTo>
                    <a:pt x="7757" y="120091"/>
                  </a:lnTo>
                  <a:lnTo>
                    <a:pt x="7446" y="119483"/>
                  </a:lnTo>
                  <a:lnTo>
                    <a:pt x="7140" y="118863"/>
                  </a:lnTo>
                  <a:lnTo>
                    <a:pt x="6831" y="118252"/>
                  </a:lnTo>
                  <a:lnTo>
                    <a:pt x="6546" y="117610"/>
                  </a:lnTo>
                  <a:lnTo>
                    <a:pt x="6268" y="116952"/>
                  </a:lnTo>
                  <a:lnTo>
                    <a:pt x="5896" y="116390"/>
                  </a:lnTo>
                  <a:lnTo>
                    <a:pt x="5557" y="115797"/>
                  </a:lnTo>
                  <a:lnTo>
                    <a:pt x="5192" y="115227"/>
                  </a:lnTo>
                  <a:lnTo>
                    <a:pt x="4703" y="114779"/>
                  </a:lnTo>
                  <a:lnTo>
                    <a:pt x="4227" y="114315"/>
                  </a:lnTo>
                  <a:lnTo>
                    <a:pt x="6034" y="112507"/>
                  </a:lnTo>
                  <a:lnTo>
                    <a:pt x="4982" y="110615"/>
                  </a:lnTo>
                  <a:lnTo>
                    <a:pt x="4823" y="110151"/>
                  </a:lnTo>
                  <a:lnTo>
                    <a:pt x="4742" y="109908"/>
                  </a:lnTo>
                  <a:lnTo>
                    <a:pt x="4607" y="109665"/>
                  </a:lnTo>
                  <a:lnTo>
                    <a:pt x="4496" y="109471"/>
                  </a:lnTo>
                  <a:lnTo>
                    <a:pt x="4223" y="108871"/>
                  </a:lnTo>
                  <a:lnTo>
                    <a:pt x="4175" y="108206"/>
                  </a:lnTo>
                  <a:lnTo>
                    <a:pt x="4415" y="107731"/>
                  </a:lnTo>
                  <a:lnTo>
                    <a:pt x="4892" y="107537"/>
                  </a:lnTo>
                  <a:lnTo>
                    <a:pt x="5401" y="104501"/>
                  </a:lnTo>
                  <a:lnTo>
                    <a:pt x="5305" y="104262"/>
                  </a:lnTo>
                  <a:lnTo>
                    <a:pt x="5188" y="104000"/>
                  </a:lnTo>
                  <a:lnTo>
                    <a:pt x="5237" y="103563"/>
                  </a:lnTo>
                  <a:lnTo>
                    <a:pt x="5317" y="102985"/>
                  </a:lnTo>
                  <a:lnTo>
                    <a:pt x="5344" y="102340"/>
                  </a:lnTo>
                  <a:lnTo>
                    <a:pt x="5320" y="101743"/>
                  </a:lnTo>
                  <a:lnTo>
                    <a:pt x="5266" y="101207"/>
                  </a:lnTo>
                  <a:lnTo>
                    <a:pt x="5233" y="100850"/>
                  </a:lnTo>
                  <a:lnTo>
                    <a:pt x="5575" y="100786"/>
                  </a:lnTo>
                  <a:lnTo>
                    <a:pt x="6001" y="100634"/>
                  </a:lnTo>
                  <a:lnTo>
                    <a:pt x="6178" y="100542"/>
                  </a:lnTo>
                  <a:lnTo>
                    <a:pt x="6369" y="100235"/>
                  </a:lnTo>
                  <a:lnTo>
                    <a:pt x="6373" y="99558"/>
                  </a:lnTo>
                  <a:lnTo>
                    <a:pt x="6343" y="98909"/>
                  </a:lnTo>
                  <a:lnTo>
                    <a:pt x="6295" y="98331"/>
                  </a:lnTo>
                  <a:lnTo>
                    <a:pt x="6199" y="97849"/>
                  </a:lnTo>
                  <a:lnTo>
                    <a:pt x="6166" y="97552"/>
                  </a:lnTo>
                  <a:lnTo>
                    <a:pt x="6073" y="97089"/>
                  </a:lnTo>
                  <a:lnTo>
                    <a:pt x="6333" y="97036"/>
                  </a:lnTo>
                  <a:lnTo>
                    <a:pt x="6753" y="97077"/>
                  </a:lnTo>
                  <a:lnTo>
                    <a:pt x="6888" y="96880"/>
                  </a:lnTo>
                  <a:lnTo>
                    <a:pt x="6876" y="96223"/>
                  </a:lnTo>
                  <a:lnTo>
                    <a:pt x="6768" y="95562"/>
                  </a:lnTo>
                  <a:lnTo>
                    <a:pt x="6612" y="94938"/>
                  </a:lnTo>
                  <a:lnTo>
                    <a:pt x="6531" y="94695"/>
                  </a:lnTo>
                  <a:lnTo>
                    <a:pt x="6426" y="94456"/>
                  </a:lnTo>
                  <a:lnTo>
                    <a:pt x="6223" y="94087"/>
                  </a:lnTo>
                  <a:lnTo>
                    <a:pt x="5860" y="93525"/>
                  </a:lnTo>
                  <a:lnTo>
                    <a:pt x="5446" y="93001"/>
                  </a:lnTo>
                  <a:lnTo>
                    <a:pt x="5054" y="92458"/>
                  </a:lnTo>
                  <a:lnTo>
                    <a:pt x="5139" y="92116"/>
                  </a:lnTo>
                  <a:lnTo>
                    <a:pt x="5170" y="91968"/>
                  </a:lnTo>
                  <a:lnTo>
                    <a:pt x="5143" y="91348"/>
                  </a:lnTo>
                  <a:lnTo>
                    <a:pt x="4850" y="90832"/>
                  </a:lnTo>
                  <a:lnTo>
                    <a:pt x="4361" y="90391"/>
                  </a:lnTo>
                  <a:lnTo>
                    <a:pt x="3881" y="89927"/>
                  </a:lnTo>
                  <a:lnTo>
                    <a:pt x="3435" y="89433"/>
                  </a:lnTo>
                  <a:lnTo>
                    <a:pt x="3006" y="88928"/>
                  </a:lnTo>
                  <a:lnTo>
                    <a:pt x="2572" y="88434"/>
                  </a:lnTo>
                  <a:lnTo>
                    <a:pt x="2092" y="87975"/>
                  </a:lnTo>
                  <a:lnTo>
                    <a:pt x="1639" y="87500"/>
                  </a:lnTo>
                  <a:lnTo>
                    <a:pt x="1184" y="87021"/>
                  </a:lnTo>
                  <a:lnTo>
                    <a:pt x="953" y="86322"/>
                  </a:lnTo>
                  <a:lnTo>
                    <a:pt x="1172" y="85600"/>
                  </a:lnTo>
                  <a:lnTo>
                    <a:pt x="1328" y="84840"/>
                  </a:lnTo>
                  <a:lnTo>
                    <a:pt x="1453" y="84012"/>
                  </a:lnTo>
                  <a:lnTo>
                    <a:pt x="1543" y="83211"/>
                  </a:lnTo>
                  <a:lnTo>
                    <a:pt x="1627" y="82363"/>
                  </a:lnTo>
                  <a:lnTo>
                    <a:pt x="1798" y="81584"/>
                  </a:lnTo>
                  <a:lnTo>
                    <a:pt x="1840" y="80829"/>
                  </a:lnTo>
                  <a:lnTo>
                    <a:pt x="2029" y="80091"/>
                  </a:lnTo>
                  <a:lnTo>
                    <a:pt x="2068" y="79335"/>
                  </a:lnTo>
                  <a:lnTo>
                    <a:pt x="2044" y="78549"/>
                  </a:lnTo>
                  <a:lnTo>
                    <a:pt x="1975" y="77713"/>
                  </a:lnTo>
                  <a:lnTo>
                    <a:pt x="1969" y="76942"/>
                  </a:lnTo>
                  <a:lnTo>
                    <a:pt x="1999" y="76266"/>
                  </a:lnTo>
                  <a:lnTo>
                    <a:pt x="1882" y="75894"/>
                  </a:lnTo>
                  <a:lnTo>
                    <a:pt x="1363" y="74313"/>
                  </a:lnTo>
                  <a:lnTo>
                    <a:pt x="680" y="72292"/>
                  </a:lnTo>
                  <a:lnTo>
                    <a:pt x="335" y="71190"/>
                  </a:lnTo>
                  <a:lnTo>
                    <a:pt x="230" y="70526"/>
                  </a:lnTo>
                  <a:lnTo>
                    <a:pt x="209" y="70283"/>
                  </a:lnTo>
                  <a:lnTo>
                    <a:pt x="32" y="69678"/>
                  </a:lnTo>
                  <a:lnTo>
                    <a:pt x="0" y="69238"/>
                  </a:lnTo>
                  <a:lnTo>
                    <a:pt x="14" y="68573"/>
                  </a:lnTo>
                  <a:lnTo>
                    <a:pt x="38" y="67840"/>
                  </a:lnTo>
                  <a:lnTo>
                    <a:pt x="305" y="67179"/>
                  </a:lnTo>
                  <a:lnTo>
                    <a:pt x="608" y="66544"/>
                  </a:lnTo>
                  <a:lnTo>
                    <a:pt x="866" y="65925"/>
                  </a:lnTo>
                  <a:lnTo>
                    <a:pt x="1073" y="65348"/>
                  </a:lnTo>
                  <a:lnTo>
                    <a:pt x="1396" y="65086"/>
                  </a:lnTo>
                  <a:lnTo>
                    <a:pt x="1600" y="64869"/>
                  </a:lnTo>
                  <a:lnTo>
                    <a:pt x="1456" y="64493"/>
                  </a:lnTo>
                  <a:lnTo>
                    <a:pt x="1654" y="64041"/>
                  </a:lnTo>
                  <a:lnTo>
                    <a:pt x="1894" y="63418"/>
                  </a:lnTo>
                  <a:lnTo>
                    <a:pt x="2143" y="62863"/>
                  </a:lnTo>
                  <a:lnTo>
                    <a:pt x="2346" y="62320"/>
                  </a:lnTo>
                  <a:lnTo>
                    <a:pt x="2412" y="61811"/>
                  </a:lnTo>
                  <a:lnTo>
                    <a:pt x="2220" y="61329"/>
                  </a:lnTo>
                  <a:lnTo>
                    <a:pt x="1912" y="60952"/>
                  </a:lnTo>
                  <a:lnTo>
                    <a:pt x="1903" y="60633"/>
                  </a:lnTo>
                  <a:lnTo>
                    <a:pt x="2271" y="60390"/>
                  </a:lnTo>
                  <a:lnTo>
                    <a:pt x="2727" y="60056"/>
                  </a:lnTo>
                  <a:lnTo>
                    <a:pt x="3171" y="59630"/>
                  </a:lnTo>
                  <a:lnTo>
                    <a:pt x="3509" y="59095"/>
                  </a:lnTo>
                  <a:lnTo>
                    <a:pt x="3749" y="58590"/>
                  </a:lnTo>
                  <a:lnTo>
                    <a:pt x="3932" y="58050"/>
                  </a:lnTo>
                  <a:lnTo>
                    <a:pt x="4103" y="57655"/>
                  </a:lnTo>
                  <a:lnTo>
                    <a:pt x="4199" y="57332"/>
                  </a:lnTo>
                  <a:lnTo>
                    <a:pt x="4538" y="56648"/>
                  </a:lnTo>
                  <a:lnTo>
                    <a:pt x="4720" y="56193"/>
                  </a:lnTo>
                  <a:lnTo>
                    <a:pt x="5110" y="55661"/>
                  </a:lnTo>
                  <a:lnTo>
                    <a:pt x="6033" y="54707"/>
                  </a:lnTo>
                  <a:lnTo>
                    <a:pt x="6354" y="54103"/>
                  </a:lnTo>
                  <a:lnTo>
                    <a:pt x="6612" y="53446"/>
                  </a:lnTo>
                  <a:lnTo>
                    <a:pt x="6930" y="52850"/>
                  </a:lnTo>
                  <a:lnTo>
                    <a:pt x="7109" y="52128"/>
                  </a:lnTo>
                  <a:lnTo>
                    <a:pt x="7256" y="51372"/>
                  </a:lnTo>
                  <a:lnTo>
                    <a:pt x="7373" y="50601"/>
                  </a:lnTo>
                  <a:lnTo>
                    <a:pt x="7460" y="49799"/>
                  </a:lnTo>
                  <a:lnTo>
                    <a:pt x="7418" y="48075"/>
                  </a:lnTo>
                  <a:lnTo>
                    <a:pt x="7502" y="47311"/>
                  </a:lnTo>
                  <a:lnTo>
                    <a:pt x="7451" y="46510"/>
                  </a:lnTo>
                  <a:lnTo>
                    <a:pt x="7457" y="45666"/>
                  </a:lnTo>
                  <a:lnTo>
                    <a:pt x="7448" y="44785"/>
                  </a:lnTo>
                  <a:lnTo>
                    <a:pt x="7460" y="43923"/>
                  </a:lnTo>
                  <a:lnTo>
                    <a:pt x="7463" y="43053"/>
                  </a:lnTo>
                  <a:lnTo>
                    <a:pt x="7457" y="42168"/>
                  </a:lnTo>
                  <a:lnTo>
                    <a:pt x="7463" y="41306"/>
                  </a:lnTo>
                  <a:lnTo>
                    <a:pt x="7517" y="40485"/>
                  </a:lnTo>
                  <a:lnTo>
                    <a:pt x="7601" y="39744"/>
                  </a:lnTo>
                  <a:lnTo>
                    <a:pt x="7619" y="39030"/>
                  </a:lnTo>
                  <a:lnTo>
                    <a:pt x="7661" y="38738"/>
                  </a:lnTo>
                  <a:lnTo>
                    <a:pt x="7691" y="38499"/>
                  </a:lnTo>
                  <a:lnTo>
                    <a:pt x="7670" y="38259"/>
                  </a:lnTo>
                  <a:lnTo>
                    <a:pt x="7625" y="37921"/>
                  </a:lnTo>
                  <a:lnTo>
                    <a:pt x="7583" y="37682"/>
                  </a:lnTo>
                  <a:lnTo>
                    <a:pt x="7028" y="34753"/>
                  </a:lnTo>
                  <a:lnTo>
                    <a:pt x="6884" y="34480"/>
                  </a:lnTo>
                  <a:lnTo>
                    <a:pt x="6651" y="34066"/>
                  </a:lnTo>
                  <a:lnTo>
                    <a:pt x="6186" y="33591"/>
                  </a:lnTo>
                  <a:lnTo>
                    <a:pt x="5784" y="33048"/>
                  </a:lnTo>
                  <a:lnTo>
                    <a:pt x="5452" y="32429"/>
                  </a:lnTo>
                  <a:lnTo>
                    <a:pt x="5047" y="31885"/>
                  </a:lnTo>
                  <a:lnTo>
                    <a:pt x="4591" y="31403"/>
                  </a:lnTo>
                  <a:lnTo>
                    <a:pt x="4416" y="30854"/>
                  </a:lnTo>
                  <a:lnTo>
                    <a:pt x="5213" y="30478"/>
                  </a:lnTo>
                  <a:lnTo>
                    <a:pt x="5146" y="30237"/>
                  </a:lnTo>
                  <a:lnTo>
                    <a:pt x="5008" y="29812"/>
                  </a:lnTo>
                  <a:lnTo>
                    <a:pt x="4820" y="29356"/>
                  </a:lnTo>
                  <a:lnTo>
                    <a:pt x="5594" y="29494"/>
                  </a:lnTo>
                  <a:lnTo>
                    <a:pt x="8858" y="30027"/>
                  </a:lnTo>
                  <a:lnTo>
                    <a:pt x="21852" y="32144"/>
                  </a:lnTo>
                  <a:lnTo>
                    <a:pt x="22145" y="30172"/>
                  </a:lnTo>
                  <a:lnTo>
                    <a:pt x="22428" y="28271"/>
                  </a:lnTo>
                  <a:lnTo>
                    <a:pt x="22740" y="26170"/>
                  </a:lnTo>
                  <a:lnTo>
                    <a:pt x="23117" y="23618"/>
                  </a:lnTo>
                  <a:lnTo>
                    <a:pt x="23519" y="20919"/>
                  </a:lnTo>
                  <a:lnTo>
                    <a:pt x="24128" y="16821"/>
                  </a:lnTo>
                  <a:lnTo>
                    <a:pt x="24452" y="14644"/>
                  </a:lnTo>
                  <a:lnTo>
                    <a:pt x="25008" y="10888"/>
                  </a:lnTo>
                  <a:lnTo>
                    <a:pt x="25121" y="10140"/>
                  </a:lnTo>
                  <a:lnTo>
                    <a:pt x="25234" y="9377"/>
                  </a:lnTo>
                  <a:lnTo>
                    <a:pt x="25536" y="7343"/>
                  </a:lnTo>
                  <a:lnTo>
                    <a:pt x="26091" y="3601"/>
                  </a:lnTo>
                  <a:lnTo>
                    <a:pt x="26626" y="0"/>
                  </a:lnTo>
                  <a:lnTo>
                    <a:pt x="28642" y="315"/>
                  </a:lnTo>
                  <a:lnTo>
                    <a:pt x="38808" y="1910"/>
                  </a:lnTo>
                  <a:lnTo>
                    <a:pt x="40849" y="2053"/>
                  </a:lnTo>
                  <a:lnTo>
                    <a:pt x="41254" y="2660"/>
                  </a:lnTo>
                  <a:lnTo>
                    <a:pt x="43212" y="5601"/>
                  </a:lnTo>
                  <a:lnTo>
                    <a:pt x="45255" y="8669"/>
                  </a:lnTo>
                  <a:lnTo>
                    <a:pt x="46995" y="11276"/>
                  </a:lnTo>
                  <a:lnTo>
                    <a:pt x="47800" y="12488"/>
                  </a:lnTo>
                  <a:lnTo>
                    <a:pt x="50244" y="16156"/>
                  </a:lnTo>
                  <a:lnTo>
                    <a:pt x="52535" y="19600"/>
                  </a:lnTo>
                  <a:lnTo>
                    <a:pt x="52927" y="20190"/>
                  </a:lnTo>
                  <a:lnTo>
                    <a:pt x="53020" y="20418"/>
                  </a:lnTo>
                  <a:lnTo>
                    <a:pt x="55010" y="25336"/>
                  </a:lnTo>
                  <a:lnTo>
                    <a:pt x="55643" y="26905"/>
                  </a:lnTo>
                  <a:lnTo>
                    <a:pt x="56592" y="29246"/>
                  </a:lnTo>
                  <a:lnTo>
                    <a:pt x="60052" y="37795"/>
                  </a:lnTo>
                  <a:lnTo>
                    <a:pt x="60667" y="39318"/>
                  </a:lnTo>
                  <a:lnTo>
                    <a:pt x="62678" y="44286"/>
                  </a:lnTo>
                  <a:lnTo>
                    <a:pt x="63131" y="45403"/>
                  </a:lnTo>
                  <a:lnTo>
                    <a:pt x="63571" y="46490"/>
                  </a:lnTo>
                  <a:lnTo>
                    <a:pt x="64036" y="47645"/>
                  </a:lnTo>
                  <a:lnTo>
                    <a:pt x="66791" y="54448"/>
                  </a:lnTo>
                  <a:lnTo>
                    <a:pt x="67663" y="56598"/>
                  </a:lnTo>
                  <a:lnTo>
                    <a:pt x="67948" y="58235"/>
                  </a:lnTo>
                  <a:lnTo>
                    <a:pt x="68050" y="58839"/>
                  </a:lnTo>
                  <a:lnTo>
                    <a:pt x="68697" y="62577"/>
                  </a:lnTo>
                  <a:lnTo>
                    <a:pt x="68763" y="62851"/>
                  </a:lnTo>
                  <a:lnTo>
                    <a:pt x="71599" y="63280"/>
                  </a:lnTo>
                  <a:lnTo>
                    <a:pt x="72684" y="63447"/>
                  </a:lnTo>
                  <a:lnTo>
                    <a:pt x="75283" y="63838"/>
                  </a:lnTo>
                  <a:lnTo>
                    <a:pt x="78398" y="64308"/>
                  </a:lnTo>
                  <a:lnTo>
                    <a:pt x="78982" y="64396"/>
                  </a:lnTo>
                  <a:lnTo>
                    <a:pt x="82756" y="64970"/>
                  </a:lnTo>
                  <a:lnTo>
                    <a:pt x="86431" y="65525"/>
                  </a:lnTo>
                  <a:lnTo>
                    <a:pt x="88969" y="65908"/>
                  </a:lnTo>
                  <a:lnTo>
                    <a:pt x="90912" y="66201"/>
                  </a:lnTo>
                  <a:lnTo>
                    <a:pt x="91074" y="66227"/>
                  </a:lnTo>
                  <a:lnTo>
                    <a:pt x="96407" y="67033"/>
                  </a:lnTo>
                  <a:lnTo>
                    <a:pt x="97201" y="67154"/>
                  </a:lnTo>
                  <a:lnTo>
                    <a:pt x="100600" y="67667"/>
                  </a:lnTo>
                  <a:lnTo>
                    <a:pt x="102543" y="67963"/>
                  </a:lnTo>
                  <a:lnTo>
                    <a:pt x="103217" y="68062"/>
                  </a:lnTo>
                  <a:lnTo>
                    <a:pt x="107324" y="68685"/>
                  </a:lnTo>
                  <a:lnTo>
                    <a:pt x="110607" y="69179"/>
                  </a:lnTo>
                  <a:lnTo>
                    <a:pt x="113819" y="69665"/>
                  </a:lnTo>
                  <a:lnTo>
                    <a:pt x="114767" y="69806"/>
                  </a:lnTo>
                  <a:lnTo>
                    <a:pt x="117996" y="70294"/>
                  </a:lnTo>
                  <a:lnTo>
                    <a:pt x="120111" y="70615"/>
                  </a:lnTo>
                  <a:lnTo>
                    <a:pt x="127715" y="71759"/>
                  </a:lnTo>
                  <a:lnTo>
                    <a:pt x="126851" y="77773"/>
                  </a:lnTo>
                  <a:lnTo>
                    <a:pt x="126538" y="79956"/>
                  </a:lnTo>
                  <a:lnTo>
                    <a:pt x="126373" y="81104"/>
                  </a:lnTo>
                  <a:lnTo>
                    <a:pt x="126266" y="81841"/>
                  </a:lnTo>
                  <a:lnTo>
                    <a:pt x="126092" y="83064"/>
                  </a:lnTo>
                  <a:lnTo>
                    <a:pt x="125561" y="86761"/>
                  </a:lnTo>
                  <a:lnTo>
                    <a:pt x="125117" y="89849"/>
                  </a:lnTo>
                  <a:lnTo>
                    <a:pt x="124670" y="92987"/>
                  </a:lnTo>
                  <a:lnTo>
                    <a:pt x="124260" y="95905"/>
                  </a:lnTo>
                  <a:lnTo>
                    <a:pt x="123948" y="98139"/>
                  </a:lnTo>
                  <a:lnTo>
                    <a:pt x="123903" y="98295"/>
                  </a:lnTo>
                  <a:lnTo>
                    <a:pt x="123703" y="98546"/>
                  </a:lnTo>
                  <a:lnTo>
                    <a:pt x="123157" y="99028"/>
                  </a:lnTo>
                  <a:lnTo>
                    <a:pt x="123094" y="99211"/>
                  </a:lnTo>
                  <a:lnTo>
                    <a:pt x="122746" y="101821"/>
                  </a:lnTo>
                  <a:lnTo>
                    <a:pt x="122547" y="103179"/>
                  </a:lnTo>
                  <a:lnTo>
                    <a:pt x="122462" y="103980"/>
                  </a:lnTo>
                  <a:lnTo>
                    <a:pt x="122195" y="105993"/>
                  </a:lnTo>
                  <a:lnTo>
                    <a:pt x="121970" y="107683"/>
                  </a:lnTo>
                  <a:lnTo>
                    <a:pt x="121551" y="110856"/>
                  </a:lnTo>
                  <a:lnTo>
                    <a:pt x="121158" y="113804"/>
                  </a:lnTo>
                  <a:lnTo>
                    <a:pt x="120804" y="116473"/>
                  </a:lnTo>
                  <a:lnTo>
                    <a:pt x="120759" y="116821"/>
                  </a:lnTo>
                  <a:lnTo>
                    <a:pt x="120417" y="119393"/>
                  </a:lnTo>
                  <a:lnTo>
                    <a:pt x="120357" y="119826"/>
                  </a:lnTo>
                  <a:lnTo>
                    <a:pt x="119461" y="126563"/>
                  </a:lnTo>
                  <a:lnTo>
                    <a:pt x="119236" y="128022"/>
                  </a:lnTo>
                  <a:lnTo>
                    <a:pt x="118763" y="131142"/>
                  </a:lnTo>
                  <a:lnTo>
                    <a:pt x="118334" y="133962"/>
                  </a:lnTo>
                  <a:lnTo>
                    <a:pt x="117289" y="140827"/>
                  </a:lnTo>
                  <a:lnTo>
                    <a:pt x="117134" y="141845"/>
                  </a:lnTo>
                  <a:lnTo>
                    <a:pt x="122932" y="149366"/>
                  </a:lnTo>
                  <a:lnTo>
                    <a:pt x="123601" y="150236"/>
                  </a:lnTo>
                  <a:lnTo>
                    <a:pt x="124183" y="151031"/>
                  </a:lnTo>
                  <a:lnTo>
                    <a:pt x="130115" y="159136"/>
                  </a:lnTo>
                  <a:lnTo>
                    <a:pt x="131302" y="160759"/>
                  </a:lnTo>
                  <a:lnTo>
                    <a:pt x="134325" y="164623"/>
                  </a:lnTo>
                  <a:lnTo>
                    <a:pt x="139321" y="171004"/>
                  </a:lnTo>
                  <a:lnTo>
                    <a:pt x="140127" y="172008"/>
                  </a:lnTo>
                  <a:lnTo>
                    <a:pt x="142171" y="174550"/>
                  </a:lnTo>
                  <a:lnTo>
                    <a:pt x="143916" y="176728"/>
                  </a:lnTo>
                  <a:lnTo>
                    <a:pt x="144890" y="177936"/>
                  </a:lnTo>
                  <a:lnTo>
                    <a:pt x="145975" y="179430"/>
                  </a:lnTo>
                  <a:lnTo>
                    <a:pt x="147666" y="181767"/>
                  </a:lnTo>
                  <a:lnTo>
                    <a:pt x="152852" y="188946"/>
                  </a:lnTo>
                  <a:lnTo>
                    <a:pt x="154600" y="191230"/>
                  </a:lnTo>
                  <a:lnTo>
                    <a:pt x="155901" y="192633"/>
                  </a:lnTo>
                  <a:lnTo>
                    <a:pt x="158713" y="197771"/>
                  </a:lnTo>
                  <a:lnTo>
                    <a:pt x="158916" y="198113"/>
                  </a:lnTo>
                  <a:lnTo>
                    <a:pt x="159307" y="198780"/>
                  </a:lnTo>
                  <a:lnTo>
                    <a:pt x="159240" y="199772"/>
                  </a:lnTo>
                  <a:lnTo>
                    <a:pt x="159020" y="203043"/>
                  </a:lnTo>
                  <a:lnTo>
                    <a:pt x="159031" y="203725"/>
                  </a:lnTo>
                  <a:lnTo>
                    <a:pt x="159062" y="209735"/>
                  </a:lnTo>
                  <a:lnTo>
                    <a:pt x="159603" y="213427"/>
                  </a:lnTo>
                  <a:lnTo>
                    <a:pt x="160355" y="216768"/>
                  </a:lnTo>
                  <a:lnTo>
                    <a:pt x="160756" y="218168"/>
                  </a:lnTo>
                  <a:lnTo>
                    <a:pt x="161586" y="220999"/>
                  </a:lnTo>
                  <a:lnTo>
                    <a:pt x="162479" y="223369"/>
                  </a:lnTo>
                  <a:lnTo>
                    <a:pt x="162937" y="224586"/>
                  </a:lnTo>
                  <a:lnTo>
                    <a:pt x="164062" y="226847"/>
                  </a:lnTo>
                  <a:lnTo>
                    <a:pt x="164468" y="227664"/>
                  </a:lnTo>
                  <a:lnTo>
                    <a:pt x="165070" y="228875"/>
                  </a:lnTo>
                  <a:lnTo>
                    <a:pt x="167632" y="233540"/>
                  </a:lnTo>
                  <a:lnTo>
                    <a:pt x="167943" y="234105"/>
                  </a:lnTo>
                  <a:lnTo>
                    <a:pt x="171869" y="241241"/>
                  </a:lnTo>
                  <a:lnTo>
                    <a:pt x="172806" y="242943"/>
                  </a:lnTo>
                  <a:lnTo>
                    <a:pt x="174920" y="246787"/>
                  </a:lnTo>
                  <a:lnTo>
                    <a:pt x="175008" y="246947"/>
                  </a:lnTo>
                  <a:lnTo>
                    <a:pt x="175122" y="247154"/>
                  </a:lnTo>
                  <a:lnTo>
                    <a:pt x="175332" y="247557"/>
                  </a:lnTo>
                  <a:lnTo>
                    <a:pt x="176042" y="248853"/>
                  </a:lnTo>
                  <a:lnTo>
                    <a:pt x="177198" y="250963"/>
                  </a:lnTo>
                  <a:lnTo>
                    <a:pt x="179564" y="255277"/>
                  </a:lnTo>
                  <a:lnTo>
                    <a:pt x="181388" y="258606"/>
                  </a:lnTo>
                  <a:lnTo>
                    <a:pt x="183250" y="262003"/>
                  </a:lnTo>
                  <a:lnTo>
                    <a:pt x="186832" y="268539"/>
                  </a:lnTo>
                  <a:lnTo>
                    <a:pt x="192790" y="279410"/>
                  </a:lnTo>
                  <a:lnTo>
                    <a:pt x="193086" y="279930"/>
                  </a:lnTo>
                  <a:lnTo>
                    <a:pt x="194982" y="283380"/>
                  </a:lnTo>
                  <a:lnTo>
                    <a:pt x="197611" y="288164"/>
                  </a:lnTo>
                  <a:lnTo>
                    <a:pt x="198174" y="289188"/>
                  </a:lnTo>
                  <a:lnTo>
                    <a:pt x="198891" y="290483"/>
                  </a:lnTo>
                  <a:lnTo>
                    <a:pt x="202381" y="296790"/>
                  </a:lnTo>
                  <a:lnTo>
                    <a:pt x="203755" y="299274"/>
                  </a:lnTo>
                  <a:lnTo>
                    <a:pt x="204613" y="300847"/>
                  </a:lnTo>
                  <a:lnTo>
                    <a:pt x="205488" y="302452"/>
                  </a:lnTo>
                  <a:lnTo>
                    <a:pt x="206208" y="303774"/>
                  </a:lnTo>
                  <a:lnTo>
                    <a:pt x="206922" y="305085"/>
                  </a:lnTo>
                  <a:lnTo>
                    <a:pt x="210197" y="311095"/>
                  </a:lnTo>
                  <a:lnTo>
                    <a:pt x="215483" y="320726"/>
                  </a:lnTo>
                  <a:lnTo>
                    <a:pt x="215133" y="323063"/>
                  </a:lnTo>
                  <a:lnTo>
                    <a:pt x="214669" y="326150"/>
                  </a:lnTo>
                  <a:lnTo>
                    <a:pt x="214358" y="328225"/>
                  </a:lnTo>
                  <a:lnTo>
                    <a:pt x="214142" y="329658"/>
                  </a:lnTo>
                  <a:lnTo>
                    <a:pt x="214045" y="330308"/>
                  </a:lnTo>
                  <a:lnTo>
                    <a:pt x="213729" y="332419"/>
                  </a:lnTo>
                  <a:lnTo>
                    <a:pt x="213585" y="333369"/>
                  </a:lnTo>
                  <a:lnTo>
                    <a:pt x="213231" y="335719"/>
                  </a:lnTo>
                  <a:lnTo>
                    <a:pt x="213021" y="337111"/>
                  </a:lnTo>
                  <a:lnTo>
                    <a:pt x="212749" y="338944"/>
                  </a:lnTo>
                  <a:lnTo>
                    <a:pt x="212698" y="339298"/>
                  </a:lnTo>
                  <a:lnTo>
                    <a:pt x="212350" y="341716"/>
                  </a:lnTo>
                  <a:lnTo>
                    <a:pt x="212254" y="342401"/>
                  </a:lnTo>
                  <a:lnTo>
                    <a:pt x="212188" y="342842"/>
                  </a:lnTo>
                  <a:lnTo>
                    <a:pt x="211781" y="345743"/>
                  </a:lnTo>
                  <a:lnTo>
                    <a:pt x="211755" y="345922"/>
                  </a:lnTo>
                  <a:lnTo>
                    <a:pt x="211217" y="349736"/>
                  </a:lnTo>
                  <a:lnTo>
                    <a:pt x="211121" y="350417"/>
                  </a:lnTo>
                  <a:lnTo>
                    <a:pt x="210447" y="355216"/>
                  </a:lnTo>
                  <a:lnTo>
                    <a:pt x="210345" y="355938"/>
                  </a:lnTo>
                  <a:lnTo>
                    <a:pt x="210121" y="357524"/>
                  </a:lnTo>
                  <a:lnTo>
                    <a:pt x="210022" y="358224"/>
                  </a:lnTo>
                  <a:lnTo>
                    <a:pt x="209842" y="359495"/>
                  </a:lnTo>
                  <a:lnTo>
                    <a:pt x="209524" y="361764"/>
                  </a:lnTo>
                  <a:lnTo>
                    <a:pt x="209374" y="362822"/>
                  </a:lnTo>
                  <a:lnTo>
                    <a:pt x="208792" y="366940"/>
                  </a:lnTo>
                  <a:lnTo>
                    <a:pt x="207592" y="374890"/>
                  </a:lnTo>
                  <a:lnTo>
                    <a:pt x="207332" y="376608"/>
                  </a:lnTo>
                  <a:lnTo>
                    <a:pt x="207103" y="378144"/>
                  </a:lnTo>
                  <a:lnTo>
                    <a:pt x="206328" y="383276"/>
                  </a:lnTo>
                  <a:lnTo>
                    <a:pt x="205435" y="389185"/>
                  </a:lnTo>
                  <a:lnTo>
                    <a:pt x="205381" y="389554"/>
                  </a:lnTo>
                  <a:lnTo>
                    <a:pt x="204763" y="393541"/>
                  </a:lnTo>
                  <a:lnTo>
                    <a:pt x="204578" y="393502"/>
                  </a:lnTo>
                  <a:lnTo>
                    <a:pt x="204152" y="393273"/>
                  </a:lnTo>
                  <a:lnTo>
                    <a:pt x="203915" y="393186"/>
                  </a:lnTo>
                  <a:lnTo>
                    <a:pt x="203748" y="393422"/>
                  </a:lnTo>
                  <a:lnTo>
                    <a:pt x="203505" y="393665"/>
                  </a:lnTo>
                  <a:lnTo>
                    <a:pt x="203097" y="394019"/>
                  </a:lnTo>
                  <a:lnTo>
                    <a:pt x="202503" y="394274"/>
                  </a:lnTo>
                  <a:lnTo>
                    <a:pt x="201955" y="394639"/>
                  </a:lnTo>
                  <a:lnTo>
                    <a:pt x="201424" y="394962"/>
                  </a:lnTo>
                  <a:lnTo>
                    <a:pt x="200987" y="395392"/>
                  </a:lnTo>
                  <a:lnTo>
                    <a:pt x="200513" y="395841"/>
                  </a:lnTo>
                  <a:lnTo>
                    <a:pt x="199950" y="396156"/>
                  </a:lnTo>
                  <a:lnTo>
                    <a:pt x="199476" y="396583"/>
                  </a:lnTo>
                  <a:lnTo>
                    <a:pt x="199182" y="397157"/>
                  </a:lnTo>
                  <a:lnTo>
                    <a:pt x="198583" y="397469"/>
                  </a:lnTo>
                  <a:lnTo>
                    <a:pt x="198082" y="397857"/>
                  </a:lnTo>
                  <a:lnTo>
                    <a:pt x="197578" y="398256"/>
                  </a:lnTo>
                  <a:lnTo>
                    <a:pt x="196985" y="398541"/>
                  </a:lnTo>
                  <a:lnTo>
                    <a:pt x="196355" y="398981"/>
                  </a:lnTo>
                  <a:lnTo>
                    <a:pt x="195942" y="399253"/>
                  </a:lnTo>
                  <a:lnTo>
                    <a:pt x="195474" y="399660"/>
                  </a:lnTo>
                  <a:lnTo>
                    <a:pt x="194878" y="399994"/>
                  </a:lnTo>
                  <a:lnTo>
                    <a:pt x="194003" y="400048"/>
                  </a:lnTo>
                  <a:lnTo>
                    <a:pt x="193370" y="400333"/>
                  </a:lnTo>
                  <a:lnTo>
                    <a:pt x="192693" y="400569"/>
                  </a:lnTo>
                  <a:lnTo>
                    <a:pt x="192333" y="400683"/>
                  </a:lnTo>
                  <a:lnTo>
                    <a:pt x="191775" y="401048"/>
                  </a:lnTo>
                  <a:lnTo>
                    <a:pt x="191341" y="401539"/>
                  </a:lnTo>
                  <a:lnTo>
                    <a:pt x="190972" y="402086"/>
                  </a:lnTo>
                  <a:lnTo>
                    <a:pt x="190564" y="402603"/>
                  </a:lnTo>
                  <a:lnTo>
                    <a:pt x="190073" y="403026"/>
                  </a:lnTo>
                  <a:lnTo>
                    <a:pt x="189467" y="403330"/>
                  </a:lnTo>
                  <a:lnTo>
                    <a:pt x="188796" y="403554"/>
                  </a:lnTo>
                  <a:lnTo>
                    <a:pt x="188283" y="403783"/>
                  </a:lnTo>
                  <a:lnTo>
                    <a:pt x="188043" y="403904"/>
                  </a:lnTo>
                  <a:lnTo>
                    <a:pt x="188001" y="404144"/>
                  </a:lnTo>
                  <a:lnTo>
                    <a:pt x="187941" y="404357"/>
                  </a:lnTo>
                  <a:lnTo>
                    <a:pt x="187702" y="404528"/>
                  </a:lnTo>
                  <a:lnTo>
                    <a:pt x="187348" y="404749"/>
                  </a:lnTo>
                  <a:lnTo>
                    <a:pt x="186805" y="404916"/>
                  </a:lnTo>
                  <a:lnTo>
                    <a:pt x="186521" y="405179"/>
                  </a:lnTo>
                  <a:lnTo>
                    <a:pt x="186919" y="405586"/>
                  </a:lnTo>
                  <a:lnTo>
                    <a:pt x="187468" y="405894"/>
                  </a:lnTo>
                  <a:lnTo>
                    <a:pt x="187534" y="406114"/>
                  </a:lnTo>
                  <a:lnTo>
                    <a:pt x="186895" y="405935"/>
                  </a:lnTo>
                  <a:lnTo>
                    <a:pt x="186110" y="405810"/>
                  </a:lnTo>
                  <a:lnTo>
                    <a:pt x="185337" y="405958"/>
                  </a:lnTo>
                  <a:lnTo>
                    <a:pt x="184623" y="406171"/>
                  </a:lnTo>
                  <a:lnTo>
                    <a:pt x="183931" y="406407"/>
                  </a:lnTo>
                  <a:lnTo>
                    <a:pt x="183445" y="406567"/>
                  </a:lnTo>
                  <a:lnTo>
                    <a:pt x="183496" y="406982"/>
                  </a:lnTo>
                  <a:lnTo>
                    <a:pt x="183007" y="407427"/>
                  </a:lnTo>
                  <a:lnTo>
                    <a:pt x="182477" y="407830"/>
                  </a:lnTo>
                  <a:lnTo>
                    <a:pt x="181979" y="408275"/>
                  </a:lnTo>
                  <a:lnTo>
                    <a:pt x="182000" y="408826"/>
                  </a:lnTo>
                  <a:lnTo>
                    <a:pt x="181752" y="409047"/>
                  </a:lnTo>
                  <a:lnTo>
                    <a:pt x="181215" y="409241"/>
                  </a:lnTo>
                  <a:lnTo>
                    <a:pt x="180711" y="409591"/>
                  </a:lnTo>
                  <a:lnTo>
                    <a:pt x="180310" y="409933"/>
                  </a:lnTo>
                  <a:lnTo>
                    <a:pt x="179905" y="409971"/>
                  </a:lnTo>
                  <a:lnTo>
                    <a:pt x="179590" y="409572"/>
                  </a:lnTo>
                  <a:lnTo>
                    <a:pt x="179081" y="409344"/>
                  </a:lnTo>
                  <a:lnTo>
                    <a:pt x="178733" y="409446"/>
                  </a:lnTo>
                  <a:lnTo>
                    <a:pt x="178553" y="409754"/>
                  </a:lnTo>
                  <a:lnTo>
                    <a:pt x="178442" y="410161"/>
                  </a:lnTo>
                  <a:lnTo>
                    <a:pt x="178283" y="410667"/>
                  </a:lnTo>
                  <a:lnTo>
                    <a:pt x="178187" y="411070"/>
                  </a:lnTo>
                  <a:lnTo>
                    <a:pt x="178220" y="411493"/>
                  </a:lnTo>
                  <a:lnTo>
                    <a:pt x="178166" y="411637"/>
                  </a:lnTo>
                  <a:lnTo>
                    <a:pt x="178176" y="411881"/>
                  </a:lnTo>
                  <a:lnTo>
                    <a:pt x="177933" y="412071"/>
                  </a:lnTo>
                  <a:lnTo>
                    <a:pt x="177780" y="412174"/>
                  </a:lnTo>
                  <a:lnTo>
                    <a:pt x="177534" y="412314"/>
                  </a:lnTo>
                  <a:lnTo>
                    <a:pt x="177027" y="412698"/>
                  </a:lnTo>
                  <a:lnTo>
                    <a:pt x="176791" y="412934"/>
                  </a:lnTo>
                  <a:lnTo>
                    <a:pt x="176458" y="414212"/>
                  </a:lnTo>
                  <a:lnTo>
                    <a:pt x="176395" y="415738"/>
                  </a:lnTo>
                  <a:lnTo>
                    <a:pt x="176098" y="416221"/>
                  </a:lnTo>
                  <a:lnTo>
                    <a:pt x="175520" y="416536"/>
                  </a:lnTo>
                  <a:lnTo>
                    <a:pt x="175055" y="416970"/>
                  </a:lnTo>
                  <a:lnTo>
                    <a:pt x="174617" y="417426"/>
                  </a:lnTo>
                  <a:lnTo>
                    <a:pt x="174294" y="417982"/>
                  </a:lnTo>
                  <a:lnTo>
                    <a:pt x="173880" y="418541"/>
                  </a:lnTo>
                  <a:lnTo>
                    <a:pt x="173382" y="418891"/>
                  </a:lnTo>
                  <a:lnTo>
                    <a:pt x="172858" y="419290"/>
                  </a:lnTo>
                  <a:lnTo>
                    <a:pt x="172513" y="419853"/>
                  </a:lnTo>
                  <a:lnTo>
                    <a:pt x="172201" y="420348"/>
                  </a:lnTo>
                  <a:lnTo>
                    <a:pt x="171803" y="420766"/>
                  </a:lnTo>
                  <a:lnTo>
                    <a:pt x="171368" y="421177"/>
                  </a:lnTo>
                  <a:lnTo>
                    <a:pt x="171185" y="421185"/>
                  </a:lnTo>
                  <a:lnTo>
                    <a:pt x="170804" y="421192"/>
                  </a:lnTo>
                  <a:lnTo>
                    <a:pt x="170271" y="421196"/>
                  </a:lnTo>
                  <a:lnTo>
                    <a:pt x="169839" y="421318"/>
                  </a:lnTo>
                  <a:lnTo>
                    <a:pt x="169576" y="421683"/>
                  </a:lnTo>
                  <a:lnTo>
                    <a:pt x="169426" y="422322"/>
                  </a:lnTo>
                  <a:lnTo>
                    <a:pt x="169186" y="422896"/>
                  </a:lnTo>
                  <a:lnTo>
                    <a:pt x="168967" y="423258"/>
                  </a:lnTo>
                  <a:lnTo>
                    <a:pt x="168460" y="423208"/>
                  </a:lnTo>
                  <a:lnTo>
                    <a:pt x="168062" y="423471"/>
                  </a:lnTo>
                  <a:lnTo>
                    <a:pt x="167702" y="423676"/>
                  </a:lnTo>
                  <a:lnTo>
                    <a:pt x="167288" y="424056"/>
                  </a:lnTo>
                  <a:lnTo>
                    <a:pt x="167258" y="424669"/>
                  </a:lnTo>
                  <a:lnTo>
                    <a:pt x="167270" y="425030"/>
                  </a:lnTo>
                  <a:lnTo>
                    <a:pt x="167273" y="425270"/>
                  </a:lnTo>
                  <a:lnTo>
                    <a:pt x="167258" y="425510"/>
                  </a:lnTo>
                  <a:lnTo>
                    <a:pt x="167183" y="425738"/>
                  </a:lnTo>
                  <a:lnTo>
                    <a:pt x="167118" y="426038"/>
                  </a:lnTo>
                  <a:lnTo>
                    <a:pt x="167118" y="426327"/>
                  </a:lnTo>
                  <a:lnTo>
                    <a:pt x="167061" y="426639"/>
                  </a:lnTo>
                  <a:lnTo>
                    <a:pt x="166644" y="426841"/>
                  </a:lnTo>
                  <a:lnTo>
                    <a:pt x="166248" y="426959"/>
                  </a:lnTo>
                  <a:lnTo>
                    <a:pt x="165844" y="427130"/>
                  </a:lnTo>
                  <a:lnTo>
                    <a:pt x="165544" y="427499"/>
                  </a:lnTo>
                  <a:lnTo>
                    <a:pt x="165340" y="427933"/>
                  </a:lnTo>
                  <a:lnTo>
                    <a:pt x="165190" y="428260"/>
                  </a:lnTo>
                  <a:lnTo>
                    <a:pt x="165073" y="428773"/>
                  </a:lnTo>
                  <a:lnTo>
                    <a:pt x="164929" y="429013"/>
                  </a:lnTo>
                  <a:lnTo>
                    <a:pt x="164893" y="429249"/>
                  </a:lnTo>
                  <a:lnTo>
                    <a:pt x="164896" y="429679"/>
                  </a:lnTo>
                  <a:lnTo>
                    <a:pt x="164615" y="430040"/>
                  </a:lnTo>
                  <a:lnTo>
                    <a:pt x="164240" y="429865"/>
                  </a:lnTo>
                  <a:lnTo>
                    <a:pt x="163964" y="430089"/>
                  </a:lnTo>
                  <a:lnTo>
                    <a:pt x="163709" y="430116"/>
                  </a:lnTo>
                  <a:lnTo>
                    <a:pt x="163470" y="430158"/>
                  </a:lnTo>
                  <a:lnTo>
                    <a:pt x="163245" y="430063"/>
                  </a:lnTo>
                  <a:lnTo>
                    <a:pt x="162966" y="429884"/>
                  </a:lnTo>
                  <a:lnTo>
                    <a:pt x="162552" y="429800"/>
                  </a:lnTo>
                  <a:lnTo>
                    <a:pt x="162217" y="429546"/>
                  </a:lnTo>
                  <a:lnTo>
                    <a:pt x="161563" y="429002"/>
                  </a:lnTo>
                  <a:lnTo>
                    <a:pt x="161323" y="428933"/>
                  </a:lnTo>
                  <a:lnTo>
                    <a:pt x="161090" y="428781"/>
                  </a:lnTo>
                  <a:lnTo>
                    <a:pt x="160859" y="428526"/>
                  </a:lnTo>
                  <a:lnTo>
                    <a:pt x="160688" y="428085"/>
                  </a:lnTo>
                  <a:lnTo>
                    <a:pt x="159825" y="427290"/>
                  </a:lnTo>
                  <a:lnTo>
                    <a:pt x="159591" y="427100"/>
                  </a:lnTo>
                  <a:lnTo>
                    <a:pt x="159000" y="426689"/>
                  </a:lnTo>
                  <a:lnTo>
                    <a:pt x="158701" y="426202"/>
                  </a:lnTo>
                  <a:lnTo>
                    <a:pt x="158143" y="425822"/>
                  </a:lnTo>
                  <a:lnTo>
                    <a:pt x="157656" y="425851"/>
                  </a:lnTo>
                  <a:lnTo>
                    <a:pt x="157454" y="425860"/>
                  </a:lnTo>
                  <a:lnTo>
                    <a:pt x="156881" y="425898"/>
                  </a:lnTo>
                  <a:lnTo>
                    <a:pt x="156365" y="425495"/>
                  </a:lnTo>
                  <a:lnTo>
                    <a:pt x="155754" y="425179"/>
                  </a:lnTo>
                  <a:lnTo>
                    <a:pt x="155049" y="424951"/>
                  </a:lnTo>
                  <a:lnTo>
                    <a:pt x="154489" y="424582"/>
                  </a:lnTo>
                  <a:lnTo>
                    <a:pt x="153823" y="424312"/>
                  </a:lnTo>
                  <a:lnTo>
                    <a:pt x="153023" y="424182"/>
                  </a:lnTo>
                  <a:lnTo>
                    <a:pt x="152187" y="424099"/>
                  </a:lnTo>
                  <a:lnTo>
                    <a:pt x="151330" y="424030"/>
                  </a:lnTo>
                  <a:lnTo>
                    <a:pt x="150451" y="423977"/>
                  </a:lnTo>
                  <a:lnTo>
                    <a:pt x="149600" y="423950"/>
                  </a:lnTo>
                  <a:lnTo>
                    <a:pt x="148901" y="424000"/>
                  </a:lnTo>
                  <a:lnTo>
                    <a:pt x="148149" y="424179"/>
                  </a:lnTo>
                  <a:lnTo>
                    <a:pt x="147418" y="423989"/>
                  </a:lnTo>
                  <a:lnTo>
                    <a:pt x="146725" y="423756"/>
                  </a:lnTo>
                  <a:lnTo>
                    <a:pt x="146081" y="423467"/>
                  </a:lnTo>
                  <a:lnTo>
                    <a:pt x="145442" y="423171"/>
                  </a:lnTo>
                  <a:lnTo>
                    <a:pt x="144753" y="422931"/>
                  </a:lnTo>
                  <a:lnTo>
                    <a:pt x="143947" y="422806"/>
                  </a:lnTo>
                  <a:lnTo>
                    <a:pt x="143221" y="422878"/>
                  </a:lnTo>
                  <a:lnTo>
                    <a:pt x="142580" y="423137"/>
                  </a:lnTo>
                  <a:lnTo>
                    <a:pt x="142028" y="423114"/>
                  </a:lnTo>
                  <a:lnTo>
                    <a:pt x="141770" y="422832"/>
                  </a:lnTo>
                  <a:lnTo>
                    <a:pt x="141947" y="422368"/>
                  </a:lnTo>
                  <a:lnTo>
                    <a:pt x="142256" y="421786"/>
                  </a:lnTo>
                  <a:lnTo>
                    <a:pt x="142376" y="421277"/>
                  </a:lnTo>
                  <a:lnTo>
                    <a:pt x="142376" y="421071"/>
                  </a:lnTo>
                  <a:lnTo>
                    <a:pt x="142355" y="420759"/>
                  </a:lnTo>
                  <a:lnTo>
                    <a:pt x="142223" y="420018"/>
                  </a:lnTo>
                  <a:lnTo>
                    <a:pt x="142133" y="419694"/>
                  </a:lnTo>
                  <a:lnTo>
                    <a:pt x="142082" y="419538"/>
                  </a:lnTo>
                  <a:lnTo>
                    <a:pt x="141785" y="418991"/>
                  </a:lnTo>
                  <a:lnTo>
                    <a:pt x="141129" y="419462"/>
                  </a:lnTo>
                  <a:lnTo>
                    <a:pt x="140895" y="419238"/>
                  </a:lnTo>
                  <a:lnTo>
                    <a:pt x="140412" y="418857"/>
                  </a:lnTo>
                  <a:lnTo>
                    <a:pt x="139753" y="418576"/>
                  </a:lnTo>
                  <a:lnTo>
                    <a:pt x="139037" y="418504"/>
                  </a:lnTo>
                  <a:lnTo>
                    <a:pt x="138872" y="418127"/>
                  </a:lnTo>
                  <a:lnTo>
                    <a:pt x="139384" y="417713"/>
                  </a:lnTo>
                  <a:lnTo>
                    <a:pt x="139525" y="416921"/>
                  </a:lnTo>
                  <a:lnTo>
                    <a:pt x="139576" y="416031"/>
                  </a:lnTo>
                  <a:lnTo>
                    <a:pt x="139516" y="415141"/>
                  </a:lnTo>
                  <a:lnTo>
                    <a:pt x="139300" y="414419"/>
                  </a:lnTo>
                  <a:lnTo>
                    <a:pt x="139066" y="413719"/>
                  </a:lnTo>
                  <a:lnTo>
                    <a:pt x="138761" y="413083"/>
                  </a:lnTo>
                  <a:close/>
                </a:path>
              </a:pathLst>
            </a:custGeom>
            <a:solidFill>
              <a:srgbClr val="FEBC55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" name="pg41"/>
            <p:cNvSpPr/>
            <p:nvPr/>
          </p:nvSpPr>
          <p:spPr>
            <a:xfrm>
              <a:off x="2741930" y="4391237"/>
              <a:ext cx="274222" cy="298307"/>
            </a:xfrm>
            <a:custGeom>
              <a:avLst/>
              <a:gdLst/>
              <a:ahLst/>
              <a:cxnLst/>
              <a:rect l="0" t="0" r="0" b="0"/>
              <a:pathLst>
                <a:path w="274222" h="298307">
                  <a:moveTo>
                    <a:pt x="145330" y="281432"/>
                  </a:moveTo>
                  <a:lnTo>
                    <a:pt x="143325" y="281137"/>
                  </a:lnTo>
                  <a:lnTo>
                    <a:pt x="140279" y="280687"/>
                  </a:lnTo>
                  <a:lnTo>
                    <a:pt x="139172" y="280524"/>
                  </a:lnTo>
                  <a:lnTo>
                    <a:pt x="138609" y="280440"/>
                  </a:lnTo>
                  <a:lnTo>
                    <a:pt x="133759" y="279646"/>
                  </a:lnTo>
                  <a:lnTo>
                    <a:pt x="129658" y="278973"/>
                  </a:lnTo>
                  <a:lnTo>
                    <a:pt x="128543" y="278814"/>
                  </a:lnTo>
                  <a:lnTo>
                    <a:pt x="126487" y="278517"/>
                  </a:lnTo>
                  <a:lnTo>
                    <a:pt x="121833" y="277844"/>
                  </a:lnTo>
                  <a:lnTo>
                    <a:pt x="120491" y="277651"/>
                  </a:lnTo>
                  <a:lnTo>
                    <a:pt x="118744" y="277400"/>
                  </a:lnTo>
                  <a:lnTo>
                    <a:pt x="116184" y="277027"/>
                  </a:lnTo>
                  <a:lnTo>
                    <a:pt x="114808" y="276830"/>
                  </a:lnTo>
                  <a:lnTo>
                    <a:pt x="112793" y="276469"/>
                  </a:lnTo>
                  <a:lnTo>
                    <a:pt x="107608" y="269290"/>
                  </a:lnTo>
                  <a:lnTo>
                    <a:pt x="105917" y="266952"/>
                  </a:lnTo>
                  <a:lnTo>
                    <a:pt x="104832" y="265459"/>
                  </a:lnTo>
                  <a:lnTo>
                    <a:pt x="103857" y="264250"/>
                  </a:lnTo>
                  <a:lnTo>
                    <a:pt x="102113" y="262073"/>
                  </a:lnTo>
                  <a:lnTo>
                    <a:pt x="100069" y="259530"/>
                  </a:lnTo>
                  <a:lnTo>
                    <a:pt x="99262" y="258527"/>
                  </a:lnTo>
                  <a:lnTo>
                    <a:pt x="94267" y="252146"/>
                  </a:lnTo>
                  <a:lnTo>
                    <a:pt x="91243" y="248282"/>
                  </a:lnTo>
                  <a:lnTo>
                    <a:pt x="90056" y="246659"/>
                  </a:lnTo>
                  <a:lnTo>
                    <a:pt x="84124" y="238553"/>
                  </a:lnTo>
                  <a:lnTo>
                    <a:pt x="83543" y="237759"/>
                  </a:lnTo>
                  <a:lnTo>
                    <a:pt x="82874" y="236889"/>
                  </a:lnTo>
                  <a:lnTo>
                    <a:pt x="77076" y="229368"/>
                  </a:lnTo>
                  <a:lnTo>
                    <a:pt x="77231" y="228350"/>
                  </a:lnTo>
                  <a:lnTo>
                    <a:pt x="78276" y="221485"/>
                  </a:lnTo>
                  <a:lnTo>
                    <a:pt x="78704" y="218665"/>
                  </a:lnTo>
                  <a:lnTo>
                    <a:pt x="79178" y="215545"/>
                  </a:lnTo>
                  <a:lnTo>
                    <a:pt x="79403" y="214086"/>
                  </a:lnTo>
                  <a:lnTo>
                    <a:pt x="80299" y="207349"/>
                  </a:lnTo>
                  <a:lnTo>
                    <a:pt x="80359" y="206916"/>
                  </a:lnTo>
                  <a:lnTo>
                    <a:pt x="80701" y="204344"/>
                  </a:lnTo>
                  <a:lnTo>
                    <a:pt x="80745" y="203996"/>
                  </a:lnTo>
                  <a:lnTo>
                    <a:pt x="81099" y="201327"/>
                  </a:lnTo>
                  <a:lnTo>
                    <a:pt x="81492" y="198379"/>
                  </a:lnTo>
                  <a:lnTo>
                    <a:pt x="81912" y="195206"/>
                  </a:lnTo>
                  <a:lnTo>
                    <a:pt x="82136" y="193515"/>
                  </a:lnTo>
                  <a:lnTo>
                    <a:pt x="82403" y="191503"/>
                  </a:lnTo>
                  <a:lnTo>
                    <a:pt x="82489" y="190702"/>
                  </a:lnTo>
                  <a:lnTo>
                    <a:pt x="82688" y="189344"/>
                  </a:lnTo>
                  <a:lnTo>
                    <a:pt x="83036" y="186733"/>
                  </a:lnTo>
                  <a:lnTo>
                    <a:pt x="83374" y="186220"/>
                  </a:lnTo>
                  <a:lnTo>
                    <a:pt x="83761" y="185958"/>
                  </a:lnTo>
                  <a:lnTo>
                    <a:pt x="83845" y="185818"/>
                  </a:lnTo>
                  <a:lnTo>
                    <a:pt x="83890" y="185662"/>
                  </a:lnTo>
                  <a:lnTo>
                    <a:pt x="84202" y="183428"/>
                  </a:lnTo>
                  <a:lnTo>
                    <a:pt x="84612" y="180510"/>
                  </a:lnTo>
                  <a:lnTo>
                    <a:pt x="85062" y="177334"/>
                  </a:lnTo>
                  <a:lnTo>
                    <a:pt x="85515" y="174185"/>
                  </a:lnTo>
                  <a:lnTo>
                    <a:pt x="86033" y="170587"/>
                  </a:lnTo>
                  <a:lnTo>
                    <a:pt x="86207" y="169363"/>
                  </a:lnTo>
                  <a:lnTo>
                    <a:pt x="86315" y="168626"/>
                  </a:lnTo>
                  <a:lnTo>
                    <a:pt x="86480" y="167479"/>
                  </a:lnTo>
                  <a:lnTo>
                    <a:pt x="86793" y="165296"/>
                  </a:lnTo>
                  <a:lnTo>
                    <a:pt x="87657" y="159282"/>
                  </a:lnTo>
                  <a:lnTo>
                    <a:pt x="80053" y="158137"/>
                  </a:lnTo>
                  <a:lnTo>
                    <a:pt x="77938" y="157817"/>
                  </a:lnTo>
                  <a:lnTo>
                    <a:pt x="74708" y="157328"/>
                  </a:lnTo>
                  <a:lnTo>
                    <a:pt x="73761" y="157188"/>
                  </a:lnTo>
                  <a:lnTo>
                    <a:pt x="70548" y="156702"/>
                  </a:lnTo>
                  <a:lnTo>
                    <a:pt x="67265" y="156208"/>
                  </a:lnTo>
                  <a:lnTo>
                    <a:pt x="63159" y="155585"/>
                  </a:lnTo>
                  <a:lnTo>
                    <a:pt x="62484" y="155486"/>
                  </a:lnTo>
                  <a:lnTo>
                    <a:pt x="60542" y="155190"/>
                  </a:lnTo>
                  <a:lnTo>
                    <a:pt x="57142" y="154677"/>
                  </a:lnTo>
                  <a:lnTo>
                    <a:pt x="56348" y="154555"/>
                  </a:lnTo>
                  <a:lnTo>
                    <a:pt x="51015" y="153750"/>
                  </a:lnTo>
                  <a:lnTo>
                    <a:pt x="50853" y="153723"/>
                  </a:lnTo>
                  <a:lnTo>
                    <a:pt x="48911" y="153431"/>
                  </a:lnTo>
                  <a:lnTo>
                    <a:pt x="46372" y="153047"/>
                  </a:lnTo>
                  <a:lnTo>
                    <a:pt x="42697" y="152493"/>
                  </a:lnTo>
                  <a:lnTo>
                    <a:pt x="38923" y="151919"/>
                  </a:lnTo>
                  <a:lnTo>
                    <a:pt x="38339" y="151831"/>
                  </a:lnTo>
                  <a:lnTo>
                    <a:pt x="35224" y="151361"/>
                  </a:lnTo>
                  <a:lnTo>
                    <a:pt x="32625" y="150970"/>
                  </a:lnTo>
                  <a:lnTo>
                    <a:pt x="31540" y="150802"/>
                  </a:lnTo>
                  <a:lnTo>
                    <a:pt x="28705" y="150373"/>
                  </a:lnTo>
                  <a:lnTo>
                    <a:pt x="28639" y="150100"/>
                  </a:lnTo>
                  <a:lnTo>
                    <a:pt x="27991" y="146362"/>
                  </a:lnTo>
                  <a:lnTo>
                    <a:pt x="27889" y="145758"/>
                  </a:lnTo>
                  <a:lnTo>
                    <a:pt x="27604" y="144121"/>
                  </a:lnTo>
                  <a:lnTo>
                    <a:pt x="26732" y="141970"/>
                  </a:lnTo>
                  <a:lnTo>
                    <a:pt x="23977" y="135168"/>
                  </a:lnTo>
                  <a:lnTo>
                    <a:pt x="23513" y="134012"/>
                  </a:lnTo>
                  <a:lnTo>
                    <a:pt x="23072" y="132926"/>
                  </a:lnTo>
                  <a:lnTo>
                    <a:pt x="22620" y="131809"/>
                  </a:lnTo>
                  <a:lnTo>
                    <a:pt x="20608" y="126841"/>
                  </a:lnTo>
                  <a:lnTo>
                    <a:pt x="19994" y="125318"/>
                  </a:lnTo>
                  <a:lnTo>
                    <a:pt x="16534" y="116768"/>
                  </a:lnTo>
                  <a:lnTo>
                    <a:pt x="15584" y="114428"/>
                  </a:lnTo>
                  <a:lnTo>
                    <a:pt x="14952" y="112859"/>
                  </a:lnTo>
                  <a:lnTo>
                    <a:pt x="12961" y="107940"/>
                  </a:lnTo>
                  <a:lnTo>
                    <a:pt x="12868" y="107713"/>
                  </a:lnTo>
                  <a:lnTo>
                    <a:pt x="12476" y="107123"/>
                  </a:lnTo>
                  <a:lnTo>
                    <a:pt x="10185" y="103679"/>
                  </a:lnTo>
                  <a:lnTo>
                    <a:pt x="7741" y="100010"/>
                  </a:lnTo>
                  <a:lnTo>
                    <a:pt x="6936" y="98798"/>
                  </a:lnTo>
                  <a:lnTo>
                    <a:pt x="5197" y="96191"/>
                  </a:lnTo>
                  <a:lnTo>
                    <a:pt x="3154" y="93124"/>
                  </a:lnTo>
                  <a:lnTo>
                    <a:pt x="1195" y="90183"/>
                  </a:lnTo>
                  <a:lnTo>
                    <a:pt x="791" y="89575"/>
                  </a:lnTo>
                  <a:lnTo>
                    <a:pt x="0" y="88388"/>
                  </a:lnTo>
                  <a:lnTo>
                    <a:pt x="671" y="83932"/>
                  </a:lnTo>
                  <a:lnTo>
                    <a:pt x="782" y="83177"/>
                  </a:lnTo>
                  <a:lnTo>
                    <a:pt x="977" y="81898"/>
                  </a:lnTo>
                  <a:lnTo>
                    <a:pt x="1180" y="80564"/>
                  </a:lnTo>
                  <a:lnTo>
                    <a:pt x="1792" y="76493"/>
                  </a:lnTo>
                  <a:lnTo>
                    <a:pt x="1864" y="76018"/>
                  </a:lnTo>
                  <a:lnTo>
                    <a:pt x="2017" y="75019"/>
                  </a:lnTo>
                  <a:lnTo>
                    <a:pt x="2650" y="70822"/>
                  </a:lnTo>
                  <a:lnTo>
                    <a:pt x="2976" y="68666"/>
                  </a:lnTo>
                  <a:lnTo>
                    <a:pt x="3063" y="68088"/>
                  </a:lnTo>
                  <a:lnTo>
                    <a:pt x="3558" y="64802"/>
                  </a:lnTo>
                  <a:lnTo>
                    <a:pt x="3773" y="63379"/>
                  </a:lnTo>
                  <a:lnTo>
                    <a:pt x="4298" y="59946"/>
                  </a:lnTo>
                  <a:lnTo>
                    <a:pt x="4376" y="59437"/>
                  </a:lnTo>
                  <a:lnTo>
                    <a:pt x="4761" y="56932"/>
                  </a:lnTo>
                  <a:lnTo>
                    <a:pt x="4875" y="56183"/>
                  </a:lnTo>
                  <a:lnTo>
                    <a:pt x="5186" y="54153"/>
                  </a:lnTo>
                  <a:lnTo>
                    <a:pt x="5373" y="52940"/>
                  </a:lnTo>
                  <a:lnTo>
                    <a:pt x="5663" y="51049"/>
                  </a:lnTo>
                  <a:lnTo>
                    <a:pt x="6190" y="47611"/>
                  </a:lnTo>
                  <a:lnTo>
                    <a:pt x="6737" y="44042"/>
                  </a:lnTo>
                  <a:lnTo>
                    <a:pt x="7131" y="41467"/>
                  </a:lnTo>
                  <a:lnTo>
                    <a:pt x="8081" y="35276"/>
                  </a:lnTo>
                  <a:lnTo>
                    <a:pt x="8444" y="32912"/>
                  </a:lnTo>
                  <a:lnTo>
                    <a:pt x="8562" y="32144"/>
                  </a:lnTo>
                  <a:lnTo>
                    <a:pt x="8969" y="29487"/>
                  </a:lnTo>
                  <a:lnTo>
                    <a:pt x="9023" y="29132"/>
                  </a:lnTo>
                  <a:lnTo>
                    <a:pt x="9428" y="26490"/>
                  </a:lnTo>
                  <a:lnTo>
                    <a:pt x="9863" y="23654"/>
                  </a:lnTo>
                  <a:lnTo>
                    <a:pt x="14551" y="24387"/>
                  </a:lnTo>
                  <a:lnTo>
                    <a:pt x="14925" y="24446"/>
                  </a:lnTo>
                  <a:lnTo>
                    <a:pt x="15211" y="24491"/>
                  </a:lnTo>
                  <a:lnTo>
                    <a:pt x="17858" y="24905"/>
                  </a:lnTo>
                  <a:lnTo>
                    <a:pt x="20394" y="25305"/>
                  </a:lnTo>
                  <a:lnTo>
                    <a:pt x="21984" y="25551"/>
                  </a:lnTo>
                  <a:lnTo>
                    <a:pt x="23594" y="25803"/>
                  </a:lnTo>
                  <a:lnTo>
                    <a:pt x="25124" y="26043"/>
                  </a:lnTo>
                  <a:lnTo>
                    <a:pt x="26875" y="26324"/>
                  </a:lnTo>
                  <a:lnTo>
                    <a:pt x="30466" y="26901"/>
                  </a:lnTo>
                  <a:lnTo>
                    <a:pt x="32444" y="27219"/>
                  </a:lnTo>
                  <a:lnTo>
                    <a:pt x="37231" y="27987"/>
                  </a:lnTo>
                  <a:lnTo>
                    <a:pt x="37505" y="26110"/>
                  </a:lnTo>
                  <a:lnTo>
                    <a:pt x="37657" y="25067"/>
                  </a:lnTo>
                  <a:lnTo>
                    <a:pt x="37696" y="24816"/>
                  </a:lnTo>
                  <a:lnTo>
                    <a:pt x="38133" y="21801"/>
                  </a:lnTo>
                  <a:lnTo>
                    <a:pt x="38502" y="19295"/>
                  </a:lnTo>
                  <a:lnTo>
                    <a:pt x="38550" y="18979"/>
                  </a:lnTo>
                  <a:lnTo>
                    <a:pt x="38910" y="16489"/>
                  </a:lnTo>
                  <a:lnTo>
                    <a:pt x="39089" y="15268"/>
                  </a:lnTo>
                  <a:lnTo>
                    <a:pt x="39368" y="13364"/>
                  </a:lnTo>
                  <a:lnTo>
                    <a:pt x="39811" y="10343"/>
                  </a:lnTo>
                  <a:lnTo>
                    <a:pt x="39875" y="9905"/>
                  </a:lnTo>
                  <a:lnTo>
                    <a:pt x="39998" y="9066"/>
                  </a:lnTo>
                  <a:lnTo>
                    <a:pt x="40141" y="8094"/>
                  </a:lnTo>
                  <a:lnTo>
                    <a:pt x="40289" y="7082"/>
                  </a:lnTo>
                  <a:lnTo>
                    <a:pt x="40368" y="6542"/>
                  </a:lnTo>
                  <a:lnTo>
                    <a:pt x="40506" y="5602"/>
                  </a:lnTo>
                  <a:lnTo>
                    <a:pt x="40694" y="4323"/>
                  </a:lnTo>
                  <a:lnTo>
                    <a:pt x="40854" y="3160"/>
                  </a:lnTo>
                  <a:lnTo>
                    <a:pt x="41006" y="2091"/>
                  </a:lnTo>
                  <a:lnTo>
                    <a:pt x="41295" y="0"/>
                  </a:lnTo>
                  <a:lnTo>
                    <a:pt x="45085" y="640"/>
                  </a:lnTo>
                  <a:lnTo>
                    <a:pt x="47924" y="1119"/>
                  </a:lnTo>
                  <a:lnTo>
                    <a:pt x="49926" y="1457"/>
                  </a:lnTo>
                  <a:lnTo>
                    <a:pt x="50554" y="1563"/>
                  </a:lnTo>
                  <a:lnTo>
                    <a:pt x="55129" y="2334"/>
                  </a:lnTo>
                  <a:lnTo>
                    <a:pt x="55393" y="2482"/>
                  </a:lnTo>
                  <a:lnTo>
                    <a:pt x="57102" y="3420"/>
                  </a:lnTo>
                  <a:lnTo>
                    <a:pt x="60744" y="5428"/>
                  </a:lnTo>
                  <a:lnTo>
                    <a:pt x="63821" y="7125"/>
                  </a:lnTo>
                  <a:lnTo>
                    <a:pt x="66233" y="8455"/>
                  </a:lnTo>
                  <a:lnTo>
                    <a:pt x="68109" y="9487"/>
                  </a:lnTo>
                  <a:lnTo>
                    <a:pt x="71213" y="11207"/>
                  </a:lnTo>
                  <a:lnTo>
                    <a:pt x="71577" y="11409"/>
                  </a:lnTo>
                  <a:lnTo>
                    <a:pt x="76334" y="14047"/>
                  </a:lnTo>
                  <a:lnTo>
                    <a:pt x="76637" y="14215"/>
                  </a:lnTo>
                  <a:lnTo>
                    <a:pt x="79264" y="15672"/>
                  </a:lnTo>
                  <a:lnTo>
                    <a:pt x="82209" y="17305"/>
                  </a:lnTo>
                  <a:lnTo>
                    <a:pt x="85165" y="18941"/>
                  </a:lnTo>
                  <a:lnTo>
                    <a:pt x="86692" y="19789"/>
                  </a:lnTo>
                  <a:lnTo>
                    <a:pt x="87881" y="20449"/>
                  </a:lnTo>
                  <a:lnTo>
                    <a:pt x="89991" y="21618"/>
                  </a:lnTo>
                  <a:lnTo>
                    <a:pt x="91139" y="22253"/>
                  </a:lnTo>
                  <a:lnTo>
                    <a:pt x="92743" y="23141"/>
                  </a:lnTo>
                  <a:lnTo>
                    <a:pt x="93210" y="23391"/>
                  </a:lnTo>
                  <a:lnTo>
                    <a:pt x="94604" y="24147"/>
                  </a:lnTo>
                  <a:lnTo>
                    <a:pt x="95159" y="24451"/>
                  </a:lnTo>
                  <a:lnTo>
                    <a:pt x="97440" y="25685"/>
                  </a:lnTo>
                  <a:lnTo>
                    <a:pt x="97910" y="25968"/>
                  </a:lnTo>
                  <a:lnTo>
                    <a:pt x="98489" y="26402"/>
                  </a:lnTo>
                  <a:lnTo>
                    <a:pt x="100296" y="27754"/>
                  </a:lnTo>
                  <a:lnTo>
                    <a:pt x="101823" y="28981"/>
                  </a:lnTo>
                  <a:lnTo>
                    <a:pt x="102044" y="29159"/>
                  </a:lnTo>
                  <a:lnTo>
                    <a:pt x="103756" y="30856"/>
                  </a:lnTo>
                  <a:lnTo>
                    <a:pt x="103944" y="30978"/>
                  </a:lnTo>
                  <a:lnTo>
                    <a:pt x="104133" y="31058"/>
                  </a:lnTo>
                  <a:lnTo>
                    <a:pt x="104334" y="31096"/>
                  </a:lnTo>
                  <a:lnTo>
                    <a:pt x="104541" y="31092"/>
                  </a:lnTo>
                  <a:lnTo>
                    <a:pt x="104691" y="31058"/>
                  </a:lnTo>
                  <a:lnTo>
                    <a:pt x="104940" y="30944"/>
                  </a:lnTo>
                  <a:lnTo>
                    <a:pt x="105224" y="30758"/>
                  </a:lnTo>
                  <a:lnTo>
                    <a:pt x="105503" y="30632"/>
                  </a:lnTo>
                  <a:lnTo>
                    <a:pt x="105650" y="30591"/>
                  </a:lnTo>
                  <a:lnTo>
                    <a:pt x="105827" y="30557"/>
                  </a:lnTo>
                  <a:lnTo>
                    <a:pt x="106010" y="30541"/>
                  </a:lnTo>
                  <a:lnTo>
                    <a:pt x="106160" y="30541"/>
                  </a:lnTo>
                  <a:lnTo>
                    <a:pt x="106342" y="30560"/>
                  </a:lnTo>
                  <a:lnTo>
                    <a:pt x="106489" y="30591"/>
                  </a:lnTo>
                  <a:lnTo>
                    <a:pt x="106777" y="30689"/>
                  </a:lnTo>
                  <a:lnTo>
                    <a:pt x="107044" y="30834"/>
                  </a:lnTo>
                  <a:lnTo>
                    <a:pt x="107281" y="31024"/>
                  </a:lnTo>
                  <a:lnTo>
                    <a:pt x="107425" y="31179"/>
                  </a:lnTo>
                  <a:lnTo>
                    <a:pt x="109397" y="33575"/>
                  </a:lnTo>
                  <a:lnTo>
                    <a:pt x="113067" y="38030"/>
                  </a:lnTo>
                  <a:lnTo>
                    <a:pt x="114705" y="40020"/>
                  </a:lnTo>
                  <a:lnTo>
                    <a:pt x="115887" y="41455"/>
                  </a:lnTo>
                  <a:lnTo>
                    <a:pt x="117748" y="43714"/>
                  </a:lnTo>
                  <a:lnTo>
                    <a:pt x="118845" y="45047"/>
                  </a:lnTo>
                  <a:lnTo>
                    <a:pt x="119747" y="46112"/>
                  </a:lnTo>
                  <a:lnTo>
                    <a:pt x="121459" y="48134"/>
                  </a:lnTo>
                  <a:lnTo>
                    <a:pt x="121633" y="48119"/>
                  </a:lnTo>
                  <a:lnTo>
                    <a:pt x="124448" y="51313"/>
                  </a:lnTo>
                  <a:lnTo>
                    <a:pt x="124744" y="51655"/>
                  </a:lnTo>
                  <a:lnTo>
                    <a:pt x="125545" y="52566"/>
                  </a:lnTo>
                  <a:lnTo>
                    <a:pt x="127029" y="54047"/>
                  </a:lnTo>
                  <a:lnTo>
                    <a:pt x="127490" y="54507"/>
                  </a:lnTo>
                  <a:lnTo>
                    <a:pt x="130116" y="56512"/>
                  </a:lnTo>
                  <a:lnTo>
                    <a:pt x="130799" y="56679"/>
                  </a:lnTo>
                  <a:lnTo>
                    <a:pt x="133497" y="57351"/>
                  </a:lnTo>
                  <a:lnTo>
                    <a:pt x="133830" y="57400"/>
                  </a:lnTo>
                  <a:lnTo>
                    <a:pt x="137412" y="57928"/>
                  </a:lnTo>
                  <a:lnTo>
                    <a:pt x="139241" y="58198"/>
                  </a:lnTo>
                  <a:lnTo>
                    <a:pt x="140197" y="58517"/>
                  </a:lnTo>
                  <a:lnTo>
                    <a:pt x="144705" y="60024"/>
                  </a:lnTo>
                  <a:lnTo>
                    <a:pt x="146009" y="60696"/>
                  </a:lnTo>
                  <a:lnTo>
                    <a:pt x="146750" y="61247"/>
                  </a:lnTo>
                  <a:lnTo>
                    <a:pt x="147547" y="61873"/>
                  </a:lnTo>
                  <a:lnTo>
                    <a:pt x="148204" y="62500"/>
                  </a:lnTo>
                  <a:lnTo>
                    <a:pt x="148803" y="63138"/>
                  </a:lnTo>
                  <a:lnTo>
                    <a:pt x="149211" y="63597"/>
                  </a:lnTo>
                  <a:lnTo>
                    <a:pt x="149591" y="64076"/>
                  </a:lnTo>
                  <a:lnTo>
                    <a:pt x="149951" y="64573"/>
                  </a:lnTo>
                  <a:lnTo>
                    <a:pt x="150284" y="65090"/>
                  </a:lnTo>
                  <a:lnTo>
                    <a:pt x="151191" y="66564"/>
                  </a:lnTo>
                  <a:lnTo>
                    <a:pt x="152169" y="68155"/>
                  </a:lnTo>
                  <a:lnTo>
                    <a:pt x="152754" y="69104"/>
                  </a:lnTo>
                  <a:lnTo>
                    <a:pt x="156280" y="75123"/>
                  </a:lnTo>
                  <a:lnTo>
                    <a:pt x="157130" y="76574"/>
                  </a:lnTo>
                  <a:lnTo>
                    <a:pt x="158542" y="78986"/>
                  </a:lnTo>
                  <a:lnTo>
                    <a:pt x="159157" y="80034"/>
                  </a:lnTo>
                  <a:lnTo>
                    <a:pt x="159691" y="80794"/>
                  </a:lnTo>
                  <a:lnTo>
                    <a:pt x="160098" y="81325"/>
                  </a:lnTo>
                  <a:lnTo>
                    <a:pt x="160458" y="81766"/>
                  </a:lnTo>
                  <a:lnTo>
                    <a:pt x="160795" y="82118"/>
                  </a:lnTo>
                  <a:lnTo>
                    <a:pt x="161078" y="82457"/>
                  </a:lnTo>
                  <a:lnTo>
                    <a:pt x="161510" y="82901"/>
                  </a:lnTo>
                  <a:lnTo>
                    <a:pt x="161957" y="83327"/>
                  </a:lnTo>
                  <a:lnTo>
                    <a:pt x="162418" y="83741"/>
                  </a:lnTo>
                  <a:lnTo>
                    <a:pt x="163138" y="84329"/>
                  </a:lnTo>
                  <a:lnTo>
                    <a:pt x="163632" y="84698"/>
                  </a:lnTo>
                  <a:lnTo>
                    <a:pt x="164094" y="85021"/>
                  </a:lnTo>
                  <a:lnTo>
                    <a:pt x="164661" y="85389"/>
                  </a:lnTo>
                  <a:lnTo>
                    <a:pt x="165191" y="85708"/>
                  </a:lnTo>
                  <a:lnTo>
                    <a:pt x="165731" y="86004"/>
                  </a:lnTo>
                  <a:lnTo>
                    <a:pt x="166561" y="86418"/>
                  </a:lnTo>
                  <a:lnTo>
                    <a:pt x="167125" y="86669"/>
                  </a:lnTo>
                  <a:lnTo>
                    <a:pt x="167700" y="86904"/>
                  </a:lnTo>
                  <a:lnTo>
                    <a:pt x="168279" y="87113"/>
                  </a:lnTo>
                  <a:lnTo>
                    <a:pt x="168998" y="87345"/>
                  </a:lnTo>
                  <a:lnTo>
                    <a:pt x="169951" y="87599"/>
                  </a:lnTo>
                  <a:lnTo>
                    <a:pt x="170782" y="87770"/>
                  </a:lnTo>
                  <a:lnTo>
                    <a:pt x="172646" y="88116"/>
                  </a:lnTo>
                  <a:lnTo>
                    <a:pt x="176150" y="88773"/>
                  </a:lnTo>
                  <a:lnTo>
                    <a:pt x="179789" y="89449"/>
                  </a:lnTo>
                  <a:lnTo>
                    <a:pt x="183785" y="90197"/>
                  </a:lnTo>
                  <a:lnTo>
                    <a:pt x="185664" y="90543"/>
                  </a:lnTo>
                  <a:lnTo>
                    <a:pt x="187376" y="90862"/>
                  </a:lnTo>
                  <a:lnTo>
                    <a:pt x="187572" y="90898"/>
                  </a:lnTo>
                  <a:lnTo>
                    <a:pt x="190649" y="91466"/>
                  </a:lnTo>
                  <a:lnTo>
                    <a:pt x="191009" y="91534"/>
                  </a:lnTo>
                  <a:lnTo>
                    <a:pt x="192514" y="91811"/>
                  </a:lnTo>
                  <a:lnTo>
                    <a:pt x="194076" y="92100"/>
                  </a:lnTo>
                  <a:lnTo>
                    <a:pt x="196300" y="92510"/>
                  </a:lnTo>
                  <a:lnTo>
                    <a:pt x="197544" y="92742"/>
                  </a:lnTo>
                  <a:lnTo>
                    <a:pt x="198146" y="92821"/>
                  </a:lnTo>
                  <a:lnTo>
                    <a:pt x="198815" y="92890"/>
                  </a:lnTo>
                  <a:lnTo>
                    <a:pt x="199531" y="92931"/>
                  </a:lnTo>
                  <a:lnTo>
                    <a:pt x="200212" y="92966"/>
                  </a:lnTo>
                  <a:lnTo>
                    <a:pt x="200892" y="92966"/>
                  </a:lnTo>
                  <a:lnTo>
                    <a:pt x="203293" y="92931"/>
                  </a:lnTo>
                  <a:lnTo>
                    <a:pt x="204369" y="92909"/>
                  </a:lnTo>
                  <a:lnTo>
                    <a:pt x="206103" y="92869"/>
                  </a:lnTo>
                  <a:lnTo>
                    <a:pt x="207750" y="92829"/>
                  </a:lnTo>
                  <a:lnTo>
                    <a:pt x="211974" y="92734"/>
                  </a:lnTo>
                  <a:lnTo>
                    <a:pt x="216866" y="92621"/>
                  </a:lnTo>
                  <a:lnTo>
                    <a:pt x="218156" y="92591"/>
                  </a:lnTo>
                  <a:lnTo>
                    <a:pt x="219534" y="92559"/>
                  </a:lnTo>
                  <a:lnTo>
                    <a:pt x="219663" y="92559"/>
                  </a:lnTo>
                  <a:lnTo>
                    <a:pt x="221105" y="92597"/>
                  </a:lnTo>
                  <a:lnTo>
                    <a:pt x="221863" y="92684"/>
                  </a:lnTo>
                  <a:lnTo>
                    <a:pt x="222621" y="92810"/>
                  </a:lnTo>
                  <a:lnTo>
                    <a:pt x="223149" y="92920"/>
                  </a:lnTo>
                  <a:lnTo>
                    <a:pt x="223628" y="93041"/>
                  </a:lnTo>
                  <a:lnTo>
                    <a:pt x="224099" y="93174"/>
                  </a:lnTo>
                  <a:lnTo>
                    <a:pt x="224570" y="93322"/>
                  </a:lnTo>
                  <a:lnTo>
                    <a:pt x="225031" y="93486"/>
                  </a:lnTo>
                  <a:lnTo>
                    <a:pt x="225490" y="93664"/>
                  </a:lnTo>
                  <a:lnTo>
                    <a:pt x="225940" y="93858"/>
                  </a:lnTo>
                  <a:lnTo>
                    <a:pt x="228182" y="94906"/>
                  </a:lnTo>
                  <a:lnTo>
                    <a:pt x="230640" y="96053"/>
                  </a:lnTo>
                  <a:lnTo>
                    <a:pt x="231695" y="96543"/>
                  </a:lnTo>
                  <a:lnTo>
                    <a:pt x="233841" y="97546"/>
                  </a:lnTo>
                  <a:lnTo>
                    <a:pt x="237279" y="99152"/>
                  </a:lnTo>
                  <a:lnTo>
                    <a:pt x="238775" y="99847"/>
                  </a:lnTo>
                  <a:lnTo>
                    <a:pt x="240646" y="100717"/>
                  </a:lnTo>
                  <a:lnTo>
                    <a:pt x="242177" y="101397"/>
                  </a:lnTo>
                  <a:lnTo>
                    <a:pt x="244114" y="102251"/>
                  </a:lnTo>
                  <a:lnTo>
                    <a:pt x="248146" y="104112"/>
                  </a:lnTo>
                  <a:lnTo>
                    <a:pt x="248484" y="104272"/>
                  </a:lnTo>
                  <a:lnTo>
                    <a:pt x="249971" y="104955"/>
                  </a:lnTo>
                  <a:lnTo>
                    <a:pt x="250265" y="105081"/>
                  </a:lnTo>
                  <a:lnTo>
                    <a:pt x="250546" y="105233"/>
                  </a:lnTo>
                  <a:lnTo>
                    <a:pt x="250816" y="105411"/>
                  </a:lnTo>
                  <a:lnTo>
                    <a:pt x="251068" y="105609"/>
                  </a:lnTo>
                  <a:lnTo>
                    <a:pt x="252657" y="106900"/>
                  </a:lnTo>
                  <a:lnTo>
                    <a:pt x="252774" y="107029"/>
                  </a:lnTo>
                  <a:lnTo>
                    <a:pt x="253919" y="108256"/>
                  </a:lnTo>
                  <a:lnTo>
                    <a:pt x="254983" y="109578"/>
                  </a:lnTo>
                  <a:lnTo>
                    <a:pt x="258068" y="114698"/>
                  </a:lnTo>
                  <a:lnTo>
                    <a:pt x="258773" y="115874"/>
                  </a:lnTo>
                  <a:lnTo>
                    <a:pt x="259315" y="116776"/>
                  </a:lnTo>
                  <a:lnTo>
                    <a:pt x="259749" y="117493"/>
                  </a:lnTo>
                  <a:lnTo>
                    <a:pt x="261164" y="119150"/>
                  </a:lnTo>
                  <a:lnTo>
                    <a:pt x="261878" y="119936"/>
                  </a:lnTo>
                  <a:lnTo>
                    <a:pt x="263691" y="121204"/>
                  </a:lnTo>
                  <a:lnTo>
                    <a:pt x="265439" y="122424"/>
                  </a:lnTo>
                  <a:lnTo>
                    <a:pt x="266416" y="122800"/>
                  </a:lnTo>
                  <a:lnTo>
                    <a:pt x="267495" y="123157"/>
                  </a:lnTo>
                  <a:lnTo>
                    <a:pt x="268586" y="123461"/>
                  </a:lnTo>
                  <a:lnTo>
                    <a:pt x="269692" y="123713"/>
                  </a:lnTo>
                  <a:lnTo>
                    <a:pt x="274222" y="124376"/>
                  </a:lnTo>
                  <a:lnTo>
                    <a:pt x="273503" y="128807"/>
                  </a:lnTo>
                  <a:lnTo>
                    <a:pt x="273442" y="129210"/>
                  </a:lnTo>
                  <a:lnTo>
                    <a:pt x="272945" y="132575"/>
                  </a:lnTo>
                  <a:lnTo>
                    <a:pt x="272874" y="133054"/>
                  </a:lnTo>
                  <a:lnTo>
                    <a:pt x="272385" y="136357"/>
                  </a:lnTo>
                  <a:lnTo>
                    <a:pt x="272272" y="137077"/>
                  </a:lnTo>
                  <a:lnTo>
                    <a:pt x="271823" y="140150"/>
                  </a:lnTo>
                  <a:lnTo>
                    <a:pt x="271709" y="143963"/>
                  </a:lnTo>
                  <a:lnTo>
                    <a:pt x="271677" y="145058"/>
                  </a:lnTo>
                  <a:lnTo>
                    <a:pt x="271318" y="147475"/>
                  </a:lnTo>
                  <a:lnTo>
                    <a:pt x="271063" y="149169"/>
                  </a:lnTo>
                  <a:lnTo>
                    <a:pt x="270864" y="150489"/>
                  </a:lnTo>
                  <a:lnTo>
                    <a:pt x="270663" y="151812"/>
                  </a:lnTo>
                  <a:lnTo>
                    <a:pt x="269816" y="154923"/>
                  </a:lnTo>
                  <a:lnTo>
                    <a:pt x="269352" y="156626"/>
                  </a:lnTo>
                  <a:lnTo>
                    <a:pt x="268795" y="160341"/>
                  </a:lnTo>
                  <a:lnTo>
                    <a:pt x="268683" y="161085"/>
                  </a:lnTo>
                  <a:lnTo>
                    <a:pt x="268403" y="162952"/>
                  </a:lnTo>
                  <a:lnTo>
                    <a:pt x="268157" y="164587"/>
                  </a:lnTo>
                  <a:lnTo>
                    <a:pt x="267013" y="172204"/>
                  </a:lnTo>
                  <a:lnTo>
                    <a:pt x="266457" y="175905"/>
                  </a:lnTo>
                  <a:lnTo>
                    <a:pt x="266338" y="176702"/>
                  </a:lnTo>
                  <a:lnTo>
                    <a:pt x="265906" y="179573"/>
                  </a:lnTo>
                  <a:lnTo>
                    <a:pt x="265762" y="180510"/>
                  </a:lnTo>
                  <a:lnTo>
                    <a:pt x="265349" y="183282"/>
                  </a:lnTo>
                  <a:lnTo>
                    <a:pt x="264995" y="185645"/>
                  </a:lnTo>
                  <a:lnTo>
                    <a:pt x="265001" y="185826"/>
                  </a:lnTo>
                  <a:lnTo>
                    <a:pt x="265255" y="187173"/>
                  </a:lnTo>
                  <a:lnTo>
                    <a:pt x="265260" y="188541"/>
                  </a:lnTo>
                  <a:lnTo>
                    <a:pt x="265040" y="189974"/>
                  </a:lnTo>
                  <a:lnTo>
                    <a:pt x="264898" y="190881"/>
                  </a:lnTo>
                  <a:lnTo>
                    <a:pt x="264381" y="194194"/>
                  </a:lnTo>
                  <a:lnTo>
                    <a:pt x="264337" y="194475"/>
                  </a:lnTo>
                  <a:lnTo>
                    <a:pt x="263947" y="196990"/>
                  </a:lnTo>
                  <a:lnTo>
                    <a:pt x="263783" y="198039"/>
                  </a:lnTo>
                  <a:lnTo>
                    <a:pt x="263279" y="201257"/>
                  </a:lnTo>
                  <a:lnTo>
                    <a:pt x="263141" y="202162"/>
                  </a:lnTo>
                  <a:lnTo>
                    <a:pt x="263022" y="202929"/>
                  </a:lnTo>
                  <a:lnTo>
                    <a:pt x="262224" y="208059"/>
                  </a:lnTo>
                  <a:lnTo>
                    <a:pt x="262018" y="209370"/>
                  </a:lnTo>
                  <a:lnTo>
                    <a:pt x="261415" y="213230"/>
                  </a:lnTo>
                  <a:lnTo>
                    <a:pt x="260897" y="216452"/>
                  </a:lnTo>
                  <a:lnTo>
                    <a:pt x="260279" y="220275"/>
                  </a:lnTo>
                  <a:lnTo>
                    <a:pt x="259683" y="223968"/>
                  </a:lnTo>
                  <a:lnTo>
                    <a:pt x="259242" y="226700"/>
                  </a:lnTo>
                  <a:lnTo>
                    <a:pt x="259083" y="227692"/>
                  </a:lnTo>
                  <a:lnTo>
                    <a:pt x="258811" y="229571"/>
                  </a:lnTo>
                  <a:lnTo>
                    <a:pt x="258688" y="230428"/>
                  </a:lnTo>
                  <a:lnTo>
                    <a:pt x="258499" y="231728"/>
                  </a:lnTo>
                  <a:lnTo>
                    <a:pt x="257810" y="236509"/>
                  </a:lnTo>
                  <a:lnTo>
                    <a:pt x="256985" y="242235"/>
                  </a:lnTo>
                  <a:lnTo>
                    <a:pt x="256365" y="245415"/>
                  </a:lnTo>
                  <a:lnTo>
                    <a:pt x="256340" y="245574"/>
                  </a:lnTo>
                  <a:lnTo>
                    <a:pt x="255882" y="248520"/>
                  </a:lnTo>
                  <a:lnTo>
                    <a:pt x="255415" y="251538"/>
                  </a:lnTo>
                  <a:lnTo>
                    <a:pt x="254950" y="254540"/>
                  </a:lnTo>
                  <a:lnTo>
                    <a:pt x="254470" y="257645"/>
                  </a:lnTo>
                  <a:lnTo>
                    <a:pt x="254000" y="260689"/>
                  </a:lnTo>
                  <a:lnTo>
                    <a:pt x="253889" y="261396"/>
                  </a:lnTo>
                  <a:lnTo>
                    <a:pt x="253526" y="263737"/>
                  </a:lnTo>
                  <a:lnTo>
                    <a:pt x="253239" y="265610"/>
                  </a:lnTo>
                  <a:lnTo>
                    <a:pt x="253074" y="266792"/>
                  </a:lnTo>
                  <a:lnTo>
                    <a:pt x="252654" y="269848"/>
                  </a:lnTo>
                  <a:lnTo>
                    <a:pt x="252504" y="270931"/>
                  </a:lnTo>
                  <a:lnTo>
                    <a:pt x="252232" y="272911"/>
                  </a:lnTo>
                  <a:lnTo>
                    <a:pt x="252017" y="274411"/>
                  </a:lnTo>
                  <a:lnTo>
                    <a:pt x="251888" y="275318"/>
                  </a:lnTo>
                  <a:lnTo>
                    <a:pt x="250656" y="283975"/>
                  </a:lnTo>
                  <a:lnTo>
                    <a:pt x="249513" y="292005"/>
                  </a:lnTo>
                  <a:lnTo>
                    <a:pt x="249192" y="291998"/>
                  </a:lnTo>
                  <a:lnTo>
                    <a:pt x="249122" y="292466"/>
                  </a:lnTo>
                  <a:lnTo>
                    <a:pt x="248886" y="294027"/>
                  </a:lnTo>
                  <a:lnTo>
                    <a:pt x="248770" y="294818"/>
                  </a:lnTo>
                  <a:lnTo>
                    <a:pt x="248395" y="296961"/>
                  </a:lnTo>
                  <a:lnTo>
                    <a:pt x="248365" y="297151"/>
                  </a:lnTo>
                  <a:lnTo>
                    <a:pt x="248164" y="298307"/>
                  </a:lnTo>
                  <a:lnTo>
                    <a:pt x="244405" y="297862"/>
                  </a:lnTo>
                  <a:lnTo>
                    <a:pt x="239720" y="296935"/>
                  </a:lnTo>
                  <a:lnTo>
                    <a:pt x="239312" y="296851"/>
                  </a:lnTo>
                  <a:lnTo>
                    <a:pt x="239150" y="296821"/>
                  </a:lnTo>
                  <a:lnTo>
                    <a:pt x="235037" y="295926"/>
                  </a:lnTo>
                  <a:lnTo>
                    <a:pt x="229981" y="294825"/>
                  </a:lnTo>
                  <a:lnTo>
                    <a:pt x="229849" y="294795"/>
                  </a:lnTo>
                  <a:lnTo>
                    <a:pt x="228293" y="294544"/>
                  </a:lnTo>
                  <a:lnTo>
                    <a:pt x="223188" y="293712"/>
                  </a:lnTo>
                  <a:lnTo>
                    <a:pt x="222811" y="293662"/>
                  </a:lnTo>
                  <a:lnTo>
                    <a:pt x="221897" y="293598"/>
                  </a:lnTo>
                  <a:lnTo>
                    <a:pt x="218743" y="293381"/>
                  </a:lnTo>
                  <a:lnTo>
                    <a:pt x="215401" y="293149"/>
                  </a:lnTo>
                  <a:lnTo>
                    <a:pt x="214361" y="292967"/>
                  </a:lnTo>
                  <a:lnTo>
                    <a:pt x="210158" y="292211"/>
                  </a:lnTo>
                  <a:lnTo>
                    <a:pt x="206798" y="291599"/>
                  </a:lnTo>
                  <a:lnTo>
                    <a:pt x="204598" y="291249"/>
                  </a:lnTo>
                  <a:lnTo>
                    <a:pt x="203228" y="291032"/>
                  </a:lnTo>
                  <a:lnTo>
                    <a:pt x="195014" y="289736"/>
                  </a:lnTo>
                  <a:lnTo>
                    <a:pt x="193621" y="289520"/>
                  </a:lnTo>
                  <a:lnTo>
                    <a:pt x="190344" y="289014"/>
                  </a:lnTo>
                  <a:lnTo>
                    <a:pt x="187811" y="288623"/>
                  </a:lnTo>
                  <a:lnTo>
                    <a:pt x="186202" y="288376"/>
                  </a:lnTo>
                  <a:lnTo>
                    <a:pt x="183045" y="287886"/>
                  </a:lnTo>
                  <a:lnTo>
                    <a:pt x="182656" y="287829"/>
                  </a:lnTo>
                  <a:lnTo>
                    <a:pt x="180009" y="287418"/>
                  </a:lnTo>
                  <a:lnTo>
                    <a:pt x="178165" y="286924"/>
                  </a:lnTo>
                  <a:lnTo>
                    <a:pt x="175168" y="286198"/>
                  </a:lnTo>
                  <a:lnTo>
                    <a:pt x="174310" y="285989"/>
                  </a:lnTo>
                  <a:lnTo>
                    <a:pt x="166636" y="284777"/>
                  </a:lnTo>
                  <a:lnTo>
                    <a:pt x="165105" y="284534"/>
                  </a:lnTo>
                  <a:lnTo>
                    <a:pt x="163951" y="284351"/>
                  </a:lnTo>
                  <a:lnTo>
                    <a:pt x="159854" y="283705"/>
                  </a:lnTo>
                  <a:lnTo>
                    <a:pt x="158137" y="283434"/>
                  </a:lnTo>
                  <a:lnTo>
                    <a:pt x="157230" y="283291"/>
                  </a:lnTo>
                  <a:lnTo>
                    <a:pt x="154589" y="282873"/>
                  </a:lnTo>
                  <a:lnTo>
                    <a:pt x="151307" y="282352"/>
                  </a:lnTo>
                  <a:lnTo>
                    <a:pt x="150009" y="282147"/>
                  </a:lnTo>
                  <a:lnTo>
                    <a:pt x="148240" y="281865"/>
                  </a:lnTo>
                  <a:close/>
                </a:path>
              </a:pathLst>
            </a:custGeom>
            <a:solidFill>
              <a:srgbClr val="F68C34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" name="pg42"/>
            <p:cNvSpPr/>
            <p:nvPr/>
          </p:nvSpPr>
          <p:spPr>
            <a:xfrm>
              <a:off x="2854724" y="4667707"/>
              <a:ext cx="365347" cy="578255"/>
            </a:xfrm>
            <a:custGeom>
              <a:avLst/>
              <a:gdLst/>
              <a:ahLst/>
              <a:cxnLst/>
              <a:rect l="0" t="0" r="0" b="0"/>
              <a:pathLst>
                <a:path w="365347" h="578255">
                  <a:moveTo>
                    <a:pt x="206134" y="88688"/>
                  </a:moveTo>
                  <a:lnTo>
                    <a:pt x="233582" y="92984"/>
                  </a:lnTo>
                  <a:lnTo>
                    <a:pt x="233382" y="94298"/>
                  </a:lnTo>
                  <a:lnTo>
                    <a:pt x="231925" y="103704"/>
                  </a:lnTo>
                  <a:lnTo>
                    <a:pt x="229422" y="119973"/>
                  </a:lnTo>
                  <a:lnTo>
                    <a:pt x="229266" y="121000"/>
                  </a:lnTo>
                  <a:lnTo>
                    <a:pt x="228397" y="126615"/>
                  </a:lnTo>
                  <a:lnTo>
                    <a:pt x="228582" y="126638"/>
                  </a:lnTo>
                  <a:lnTo>
                    <a:pt x="231073" y="133000"/>
                  </a:lnTo>
                  <a:lnTo>
                    <a:pt x="232410" y="137486"/>
                  </a:lnTo>
                  <a:lnTo>
                    <a:pt x="232791" y="139224"/>
                  </a:lnTo>
                  <a:lnTo>
                    <a:pt x="232866" y="139992"/>
                  </a:lnTo>
                  <a:lnTo>
                    <a:pt x="232374" y="144715"/>
                  </a:lnTo>
                  <a:lnTo>
                    <a:pt x="232266" y="145483"/>
                  </a:lnTo>
                  <a:lnTo>
                    <a:pt x="231747" y="149300"/>
                  </a:lnTo>
                  <a:lnTo>
                    <a:pt x="248044" y="151899"/>
                  </a:lnTo>
                  <a:lnTo>
                    <a:pt x="247421" y="153296"/>
                  </a:lnTo>
                  <a:lnTo>
                    <a:pt x="245655" y="157394"/>
                  </a:lnTo>
                  <a:lnTo>
                    <a:pt x="245567" y="158585"/>
                  </a:lnTo>
                  <a:lnTo>
                    <a:pt x="245350" y="161517"/>
                  </a:lnTo>
                  <a:lnTo>
                    <a:pt x="245195" y="163730"/>
                  </a:lnTo>
                  <a:lnTo>
                    <a:pt x="245023" y="167398"/>
                  </a:lnTo>
                  <a:lnTo>
                    <a:pt x="244937" y="169245"/>
                  </a:lnTo>
                  <a:lnTo>
                    <a:pt x="245072" y="173299"/>
                  </a:lnTo>
                  <a:lnTo>
                    <a:pt x="245103" y="174237"/>
                  </a:lnTo>
                  <a:lnTo>
                    <a:pt x="246186" y="178642"/>
                  </a:lnTo>
                  <a:lnTo>
                    <a:pt x="245633" y="178555"/>
                  </a:lnTo>
                  <a:lnTo>
                    <a:pt x="247584" y="189260"/>
                  </a:lnTo>
                  <a:lnTo>
                    <a:pt x="247621" y="189448"/>
                  </a:lnTo>
                  <a:lnTo>
                    <a:pt x="247660" y="189623"/>
                  </a:lnTo>
                  <a:lnTo>
                    <a:pt x="248314" y="192907"/>
                  </a:lnTo>
                  <a:lnTo>
                    <a:pt x="249668" y="197141"/>
                  </a:lnTo>
                  <a:lnTo>
                    <a:pt x="249487" y="198314"/>
                  </a:lnTo>
                  <a:lnTo>
                    <a:pt x="250836" y="198524"/>
                  </a:lnTo>
                  <a:lnTo>
                    <a:pt x="253205" y="207931"/>
                  </a:lnTo>
                  <a:lnTo>
                    <a:pt x="253271" y="208292"/>
                  </a:lnTo>
                  <a:lnTo>
                    <a:pt x="255140" y="208579"/>
                  </a:lnTo>
                  <a:lnTo>
                    <a:pt x="257266" y="208904"/>
                  </a:lnTo>
                  <a:lnTo>
                    <a:pt x="266483" y="210350"/>
                  </a:lnTo>
                  <a:lnTo>
                    <a:pt x="271181" y="211085"/>
                  </a:lnTo>
                  <a:lnTo>
                    <a:pt x="276061" y="211849"/>
                  </a:lnTo>
                  <a:lnTo>
                    <a:pt x="279940" y="212456"/>
                  </a:lnTo>
                  <a:lnTo>
                    <a:pt x="284722" y="213203"/>
                  </a:lnTo>
                  <a:lnTo>
                    <a:pt x="290875" y="214167"/>
                  </a:lnTo>
                  <a:lnTo>
                    <a:pt x="296198" y="215000"/>
                  </a:lnTo>
                  <a:lnTo>
                    <a:pt x="297758" y="215245"/>
                  </a:lnTo>
                  <a:lnTo>
                    <a:pt x="298945" y="215423"/>
                  </a:lnTo>
                  <a:lnTo>
                    <a:pt x="303424" y="216100"/>
                  </a:lnTo>
                  <a:lnTo>
                    <a:pt x="308091" y="216804"/>
                  </a:lnTo>
                  <a:lnTo>
                    <a:pt x="310511" y="217171"/>
                  </a:lnTo>
                  <a:lnTo>
                    <a:pt x="311280" y="217287"/>
                  </a:lnTo>
                  <a:lnTo>
                    <a:pt x="315220" y="217848"/>
                  </a:lnTo>
                  <a:lnTo>
                    <a:pt x="322566" y="218896"/>
                  </a:lnTo>
                  <a:lnTo>
                    <a:pt x="329430" y="219866"/>
                  </a:lnTo>
                  <a:lnTo>
                    <a:pt x="330021" y="219946"/>
                  </a:lnTo>
                  <a:lnTo>
                    <a:pt x="330689" y="220043"/>
                  </a:lnTo>
                  <a:lnTo>
                    <a:pt x="330566" y="220812"/>
                  </a:lnTo>
                  <a:lnTo>
                    <a:pt x="329650" y="226638"/>
                  </a:lnTo>
                  <a:lnTo>
                    <a:pt x="327277" y="241731"/>
                  </a:lnTo>
                  <a:lnTo>
                    <a:pt x="325908" y="250451"/>
                  </a:lnTo>
                  <a:lnTo>
                    <a:pt x="325606" y="252801"/>
                  </a:lnTo>
                  <a:lnTo>
                    <a:pt x="325281" y="255324"/>
                  </a:lnTo>
                  <a:lnTo>
                    <a:pt x="325156" y="256092"/>
                  </a:lnTo>
                  <a:lnTo>
                    <a:pt x="324311" y="261280"/>
                  </a:lnTo>
                  <a:lnTo>
                    <a:pt x="323449" y="266574"/>
                  </a:lnTo>
                  <a:lnTo>
                    <a:pt x="322272" y="273794"/>
                  </a:lnTo>
                  <a:lnTo>
                    <a:pt x="320704" y="283418"/>
                  </a:lnTo>
                  <a:lnTo>
                    <a:pt x="319080" y="295254"/>
                  </a:lnTo>
                  <a:lnTo>
                    <a:pt x="319101" y="295596"/>
                  </a:lnTo>
                  <a:lnTo>
                    <a:pt x="319113" y="295939"/>
                  </a:lnTo>
                  <a:lnTo>
                    <a:pt x="319101" y="296080"/>
                  </a:lnTo>
                  <a:lnTo>
                    <a:pt x="316646" y="312227"/>
                  </a:lnTo>
                  <a:lnTo>
                    <a:pt x="316057" y="316086"/>
                  </a:lnTo>
                  <a:lnTo>
                    <a:pt x="314523" y="326186"/>
                  </a:lnTo>
                  <a:lnTo>
                    <a:pt x="313170" y="329200"/>
                  </a:lnTo>
                  <a:lnTo>
                    <a:pt x="312503" y="330688"/>
                  </a:lnTo>
                  <a:lnTo>
                    <a:pt x="308579" y="335844"/>
                  </a:lnTo>
                  <a:lnTo>
                    <a:pt x="303684" y="342483"/>
                  </a:lnTo>
                  <a:lnTo>
                    <a:pt x="297461" y="350916"/>
                  </a:lnTo>
                  <a:lnTo>
                    <a:pt x="297188" y="351289"/>
                  </a:lnTo>
                  <a:lnTo>
                    <a:pt x="300890" y="357534"/>
                  </a:lnTo>
                  <a:lnTo>
                    <a:pt x="302485" y="360193"/>
                  </a:lnTo>
                  <a:lnTo>
                    <a:pt x="304118" y="363822"/>
                  </a:lnTo>
                  <a:lnTo>
                    <a:pt x="305920" y="367827"/>
                  </a:lnTo>
                  <a:lnTo>
                    <a:pt x="307761" y="372440"/>
                  </a:lnTo>
                  <a:lnTo>
                    <a:pt x="309910" y="377821"/>
                  </a:lnTo>
                  <a:lnTo>
                    <a:pt x="313465" y="390155"/>
                  </a:lnTo>
                  <a:lnTo>
                    <a:pt x="321475" y="417147"/>
                  </a:lnTo>
                  <a:lnTo>
                    <a:pt x="322084" y="419207"/>
                  </a:lnTo>
                  <a:lnTo>
                    <a:pt x="325867" y="431946"/>
                  </a:lnTo>
                  <a:lnTo>
                    <a:pt x="327168" y="436335"/>
                  </a:lnTo>
                  <a:lnTo>
                    <a:pt x="328231" y="440375"/>
                  </a:lnTo>
                  <a:lnTo>
                    <a:pt x="329603" y="445570"/>
                  </a:lnTo>
                  <a:lnTo>
                    <a:pt x="331099" y="450734"/>
                  </a:lnTo>
                  <a:lnTo>
                    <a:pt x="332523" y="455646"/>
                  </a:lnTo>
                  <a:lnTo>
                    <a:pt x="334090" y="461063"/>
                  </a:lnTo>
                  <a:lnTo>
                    <a:pt x="334946" y="464011"/>
                  </a:lnTo>
                  <a:lnTo>
                    <a:pt x="336412" y="469076"/>
                  </a:lnTo>
                  <a:lnTo>
                    <a:pt x="337019" y="471170"/>
                  </a:lnTo>
                  <a:lnTo>
                    <a:pt x="337145" y="471576"/>
                  </a:lnTo>
                  <a:lnTo>
                    <a:pt x="338065" y="474566"/>
                  </a:lnTo>
                  <a:lnTo>
                    <a:pt x="339711" y="480276"/>
                  </a:lnTo>
                  <a:lnTo>
                    <a:pt x="342857" y="491189"/>
                  </a:lnTo>
                  <a:lnTo>
                    <a:pt x="343198" y="492370"/>
                  </a:lnTo>
                  <a:lnTo>
                    <a:pt x="344831" y="498147"/>
                  </a:lnTo>
                  <a:lnTo>
                    <a:pt x="345259" y="499870"/>
                  </a:lnTo>
                  <a:lnTo>
                    <a:pt x="346081" y="503184"/>
                  </a:lnTo>
                  <a:lnTo>
                    <a:pt x="347409" y="510852"/>
                  </a:lnTo>
                  <a:lnTo>
                    <a:pt x="360083" y="510696"/>
                  </a:lnTo>
                  <a:lnTo>
                    <a:pt x="360877" y="510688"/>
                  </a:lnTo>
                  <a:lnTo>
                    <a:pt x="362253" y="510669"/>
                  </a:lnTo>
                  <a:lnTo>
                    <a:pt x="365347" y="511217"/>
                  </a:lnTo>
                  <a:lnTo>
                    <a:pt x="364217" y="518547"/>
                  </a:lnTo>
                  <a:lnTo>
                    <a:pt x="360488" y="542696"/>
                  </a:lnTo>
                  <a:lnTo>
                    <a:pt x="357427" y="542213"/>
                  </a:lnTo>
                  <a:lnTo>
                    <a:pt x="349757" y="540990"/>
                  </a:lnTo>
                  <a:lnTo>
                    <a:pt x="347486" y="540616"/>
                  </a:lnTo>
                  <a:lnTo>
                    <a:pt x="346049" y="540379"/>
                  </a:lnTo>
                  <a:lnTo>
                    <a:pt x="344254" y="552151"/>
                  </a:lnTo>
                  <a:lnTo>
                    <a:pt x="343541" y="556826"/>
                  </a:lnTo>
                  <a:lnTo>
                    <a:pt x="342970" y="560572"/>
                  </a:lnTo>
                  <a:lnTo>
                    <a:pt x="342897" y="561550"/>
                  </a:lnTo>
                  <a:lnTo>
                    <a:pt x="342546" y="566234"/>
                  </a:lnTo>
                  <a:lnTo>
                    <a:pt x="342359" y="568710"/>
                  </a:lnTo>
                  <a:lnTo>
                    <a:pt x="342598" y="572201"/>
                  </a:lnTo>
                  <a:lnTo>
                    <a:pt x="342173" y="572134"/>
                  </a:lnTo>
                  <a:lnTo>
                    <a:pt x="340935" y="571917"/>
                  </a:lnTo>
                  <a:lnTo>
                    <a:pt x="339835" y="571646"/>
                  </a:lnTo>
                  <a:lnTo>
                    <a:pt x="339232" y="571414"/>
                  </a:lnTo>
                  <a:lnTo>
                    <a:pt x="331241" y="570155"/>
                  </a:lnTo>
                  <a:lnTo>
                    <a:pt x="329347" y="569856"/>
                  </a:lnTo>
                  <a:lnTo>
                    <a:pt x="328780" y="569795"/>
                  </a:lnTo>
                  <a:lnTo>
                    <a:pt x="327992" y="569704"/>
                  </a:lnTo>
                  <a:lnTo>
                    <a:pt x="327236" y="569537"/>
                  </a:lnTo>
                  <a:lnTo>
                    <a:pt x="325112" y="569212"/>
                  </a:lnTo>
                  <a:lnTo>
                    <a:pt x="321247" y="568623"/>
                  </a:lnTo>
                  <a:lnTo>
                    <a:pt x="318185" y="569512"/>
                  </a:lnTo>
                  <a:lnTo>
                    <a:pt x="312461" y="571174"/>
                  </a:lnTo>
                  <a:lnTo>
                    <a:pt x="310346" y="570391"/>
                  </a:lnTo>
                  <a:lnTo>
                    <a:pt x="309872" y="570215"/>
                  </a:lnTo>
                  <a:lnTo>
                    <a:pt x="305432" y="568570"/>
                  </a:lnTo>
                  <a:lnTo>
                    <a:pt x="298832" y="571137"/>
                  </a:lnTo>
                  <a:lnTo>
                    <a:pt x="298631" y="571240"/>
                  </a:lnTo>
                  <a:lnTo>
                    <a:pt x="297459" y="571849"/>
                  </a:lnTo>
                  <a:lnTo>
                    <a:pt x="296604" y="572172"/>
                  </a:lnTo>
                  <a:lnTo>
                    <a:pt x="295480" y="572615"/>
                  </a:lnTo>
                  <a:lnTo>
                    <a:pt x="293370" y="573445"/>
                  </a:lnTo>
                  <a:lnTo>
                    <a:pt x="292624" y="573601"/>
                  </a:lnTo>
                  <a:lnTo>
                    <a:pt x="291877" y="573765"/>
                  </a:lnTo>
                  <a:lnTo>
                    <a:pt x="290729" y="573349"/>
                  </a:lnTo>
                  <a:lnTo>
                    <a:pt x="289100" y="572195"/>
                  </a:lnTo>
                  <a:lnTo>
                    <a:pt x="282867" y="567778"/>
                  </a:lnTo>
                  <a:lnTo>
                    <a:pt x="282063" y="567223"/>
                  </a:lnTo>
                  <a:lnTo>
                    <a:pt x="280778" y="566335"/>
                  </a:lnTo>
                  <a:lnTo>
                    <a:pt x="280535" y="566167"/>
                  </a:lnTo>
                  <a:lnTo>
                    <a:pt x="279638" y="565950"/>
                  </a:lnTo>
                  <a:lnTo>
                    <a:pt x="279365" y="565950"/>
                  </a:lnTo>
                  <a:lnTo>
                    <a:pt x="278760" y="566312"/>
                  </a:lnTo>
                  <a:lnTo>
                    <a:pt x="277555" y="565703"/>
                  </a:lnTo>
                  <a:lnTo>
                    <a:pt x="277056" y="565796"/>
                  </a:lnTo>
                  <a:lnTo>
                    <a:pt x="274596" y="566255"/>
                  </a:lnTo>
                  <a:lnTo>
                    <a:pt x="269811" y="567150"/>
                  </a:lnTo>
                  <a:lnTo>
                    <a:pt x="268622" y="567363"/>
                  </a:lnTo>
                  <a:lnTo>
                    <a:pt x="268173" y="567455"/>
                  </a:lnTo>
                  <a:lnTo>
                    <a:pt x="268861" y="571166"/>
                  </a:lnTo>
                  <a:lnTo>
                    <a:pt x="270002" y="577326"/>
                  </a:lnTo>
                  <a:lnTo>
                    <a:pt x="266986" y="577890"/>
                  </a:lnTo>
                  <a:lnTo>
                    <a:pt x="265027" y="578255"/>
                  </a:lnTo>
                  <a:lnTo>
                    <a:pt x="264924" y="577497"/>
                  </a:lnTo>
                  <a:lnTo>
                    <a:pt x="264771" y="576766"/>
                  </a:lnTo>
                  <a:lnTo>
                    <a:pt x="264513" y="576138"/>
                  </a:lnTo>
                  <a:lnTo>
                    <a:pt x="264234" y="575532"/>
                  </a:lnTo>
                  <a:lnTo>
                    <a:pt x="263958" y="574912"/>
                  </a:lnTo>
                  <a:lnTo>
                    <a:pt x="263799" y="574173"/>
                  </a:lnTo>
                  <a:lnTo>
                    <a:pt x="263784" y="573308"/>
                  </a:lnTo>
                  <a:lnTo>
                    <a:pt x="263778" y="571534"/>
                  </a:lnTo>
                  <a:lnTo>
                    <a:pt x="263778" y="570669"/>
                  </a:lnTo>
                  <a:lnTo>
                    <a:pt x="263760" y="569793"/>
                  </a:lnTo>
                  <a:lnTo>
                    <a:pt x="263688" y="568974"/>
                  </a:lnTo>
                  <a:lnTo>
                    <a:pt x="263425" y="567455"/>
                  </a:lnTo>
                  <a:lnTo>
                    <a:pt x="263215" y="566777"/>
                  </a:lnTo>
                  <a:lnTo>
                    <a:pt x="263053" y="566038"/>
                  </a:lnTo>
                  <a:lnTo>
                    <a:pt x="262771" y="564549"/>
                  </a:lnTo>
                  <a:lnTo>
                    <a:pt x="262573" y="563860"/>
                  </a:lnTo>
                  <a:lnTo>
                    <a:pt x="262396" y="563159"/>
                  </a:lnTo>
                  <a:lnTo>
                    <a:pt x="262255" y="562409"/>
                  </a:lnTo>
                  <a:lnTo>
                    <a:pt x="262144" y="561621"/>
                  </a:lnTo>
                  <a:lnTo>
                    <a:pt x="262010" y="560859"/>
                  </a:lnTo>
                  <a:lnTo>
                    <a:pt x="261839" y="560124"/>
                  </a:lnTo>
                  <a:lnTo>
                    <a:pt x="261605" y="559473"/>
                  </a:lnTo>
                  <a:lnTo>
                    <a:pt x="261452" y="558730"/>
                  </a:lnTo>
                  <a:lnTo>
                    <a:pt x="261218" y="558071"/>
                  </a:lnTo>
                  <a:lnTo>
                    <a:pt x="260987" y="557409"/>
                  </a:lnTo>
                  <a:lnTo>
                    <a:pt x="260807" y="556697"/>
                  </a:lnTo>
                  <a:lnTo>
                    <a:pt x="260667" y="555946"/>
                  </a:lnTo>
                  <a:lnTo>
                    <a:pt x="260490" y="555223"/>
                  </a:lnTo>
                  <a:lnTo>
                    <a:pt x="260289" y="554534"/>
                  </a:lnTo>
                  <a:lnTo>
                    <a:pt x="260151" y="553787"/>
                  </a:lnTo>
                  <a:lnTo>
                    <a:pt x="260016" y="553037"/>
                  </a:lnTo>
                  <a:lnTo>
                    <a:pt x="259833" y="552336"/>
                  </a:lnTo>
                  <a:lnTo>
                    <a:pt x="259632" y="551655"/>
                  </a:lnTo>
                  <a:lnTo>
                    <a:pt x="259449" y="550958"/>
                  </a:lnTo>
                  <a:lnTo>
                    <a:pt x="259120" y="549507"/>
                  </a:lnTo>
                  <a:lnTo>
                    <a:pt x="258904" y="548833"/>
                  </a:lnTo>
                  <a:lnTo>
                    <a:pt x="258658" y="548189"/>
                  </a:lnTo>
                  <a:lnTo>
                    <a:pt x="258445" y="547515"/>
                  </a:lnTo>
                  <a:lnTo>
                    <a:pt x="258274" y="546803"/>
                  </a:lnTo>
                  <a:lnTo>
                    <a:pt x="258109" y="546095"/>
                  </a:lnTo>
                  <a:lnTo>
                    <a:pt x="257929" y="545387"/>
                  </a:lnTo>
                  <a:lnTo>
                    <a:pt x="257852" y="544572"/>
                  </a:lnTo>
                  <a:lnTo>
                    <a:pt x="257687" y="543856"/>
                  </a:lnTo>
                  <a:lnTo>
                    <a:pt x="257498" y="543155"/>
                  </a:lnTo>
                  <a:lnTo>
                    <a:pt x="257429" y="542333"/>
                  </a:lnTo>
                  <a:lnTo>
                    <a:pt x="257243" y="541628"/>
                  </a:lnTo>
                  <a:lnTo>
                    <a:pt x="257018" y="540969"/>
                  </a:lnTo>
                  <a:lnTo>
                    <a:pt x="256958" y="540143"/>
                  </a:lnTo>
                  <a:lnTo>
                    <a:pt x="256997" y="539313"/>
                  </a:lnTo>
                  <a:lnTo>
                    <a:pt x="256889" y="538540"/>
                  </a:lnTo>
                  <a:lnTo>
                    <a:pt x="256777" y="537767"/>
                  </a:lnTo>
                  <a:lnTo>
                    <a:pt x="256367" y="537310"/>
                  </a:lnTo>
                  <a:lnTo>
                    <a:pt x="256052" y="536742"/>
                  </a:lnTo>
                  <a:lnTo>
                    <a:pt x="256175" y="536015"/>
                  </a:lnTo>
                  <a:lnTo>
                    <a:pt x="256242" y="535455"/>
                  </a:lnTo>
                  <a:lnTo>
                    <a:pt x="256295" y="535246"/>
                  </a:lnTo>
                  <a:lnTo>
                    <a:pt x="256613" y="534663"/>
                  </a:lnTo>
                  <a:lnTo>
                    <a:pt x="257157" y="534380"/>
                  </a:lnTo>
                  <a:lnTo>
                    <a:pt x="257296" y="534313"/>
                  </a:lnTo>
                  <a:lnTo>
                    <a:pt x="258178" y="534203"/>
                  </a:lnTo>
                  <a:lnTo>
                    <a:pt x="258972" y="533807"/>
                  </a:lnTo>
                  <a:lnTo>
                    <a:pt x="259116" y="533704"/>
                  </a:lnTo>
                  <a:lnTo>
                    <a:pt x="260861" y="532417"/>
                  </a:lnTo>
                  <a:lnTo>
                    <a:pt x="261616" y="532196"/>
                  </a:lnTo>
                  <a:lnTo>
                    <a:pt x="262087" y="532063"/>
                  </a:lnTo>
                  <a:lnTo>
                    <a:pt x="262254" y="532007"/>
                  </a:lnTo>
                  <a:lnTo>
                    <a:pt x="263247" y="531712"/>
                  </a:lnTo>
                  <a:lnTo>
                    <a:pt x="264713" y="530543"/>
                  </a:lnTo>
                  <a:lnTo>
                    <a:pt x="265834" y="529907"/>
                  </a:lnTo>
                  <a:lnTo>
                    <a:pt x="267399" y="529725"/>
                  </a:lnTo>
                  <a:lnTo>
                    <a:pt x="268073" y="529519"/>
                  </a:lnTo>
                  <a:lnTo>
                    <a:pt x="269350" y="529035"/>
                  </a:lnTo>
                  <a:lnTo>
                    <a:pt x="273495" y="527442"/>
                  </a:lnTo>
                  <a:lnTo>
                    <a:pt x="273106" y="526305"/>
                  </a:lnTo>
                  <a:lnTo>
                    <a:pt x="272719" y="525178"/>
                  </a:lnTo>
                  <a:lnTo>
                    <a:pt x="272177" y="525452"/>
                  </a:lnTo>
                  <a:lnTo>
                    <a:pt x="271763" y="525822"/>
                  </a:lnTo>
                  <a:lnTo>
                    <a:pt x="270312" y="526408"/>
                  </a:lnTo>
                  <a:lnTo>
                    <a:pt x="269152" y="526854"/>
                  </a:lnTo>
                  <a:lnTo>
                    <a:pt x="265258" y="528403"/>
                  </a:lnTo>
                  <a:lnTo>
                    <a:pt x="263054" y="529606"/>
                  </a:lnTo>
                  <a:lnTo>
                    <a:pt x="261880" y="530254"/>
                  </a:lnTo>
                  <a:lnTo>
                    <a:pt x="261715" y="530345"/>
                  </a:lnTo>
                  <a:lnTo>
                    <a:pt x="258199" y="531252"/>
                  </a:lnTo>
                  <a:lnTo>
                    <a:pt x="257237" y="532002"/>
                  </a:lnTo>
                  <a:lnTo>
                    <a:pt x="255438" y="533392"/>
                  </a:lnTo>
                  <a:lnTo>
                    <a:pt x="255582" y="533080"/>
                  </a:lnTo>
                  <a:lnTo>
                    <a:pt x="255699" y="532558"/>
                  </a:lnTo>
                  <a:lnTo>
                    <a:pt x="255873" y="532470"/>
                  </a:lnTo>
                  <a:lnTo>
                    <a:pt x="256116" y="532356"/>
                  </a:lnTo>
                  <a:lnTo>
                    <a:pt x="256104" y="532116"/>
                  </a:lnTo>
                  <a:lnTo>
                    <a:pt x="255873" y="531602"/>
                  </a:lnTo>
                  <a:lnTo>
                    <a:pt x="255585" y="531008"/>
                  </a:lnTo>
                  <a:lnTo>
                    <a:pt x="255354" y="530346"/>
                  </a:lnTo>
                  <a:lnTo>
                    <a:pt x="255147" y="529653"/>
                  </a:lnTo>
                  <a:lnTo>
                    <a:pt x="255001" y="528902"/>
                  </a:lnTo>
                  <a:lnTo>
                    <a:pt x="254827" y="528179"/>
                  </a:lnTo>
                  <a:lnTo>
                    <a:pt x="254725" y="527406"/>
                  </a:lnTo>
                  <a:lnTo>
                    <a:pt x="254593" y="526648"/>
                  </a:lnTo>
                  <a:lnTo>
                    <a:pt x="254455" y="525898"/>
                  </a:lnTo>
                  <a:lnTo>
                    <a:pt x="254323" y="525152"/>
                  </a:lnTo>
                  <a:lnTo>
                    <a:pt x="254236" y="524345"/>
                  </a:lnTo>
                  <a:lnTo>
                    <a:pt x="254125" y="523556"/>
                  </a:lnTo>
                  <a:lnTo>
                    <a:pt x="253960" y="522825"/>
                  </a:lnTo>
                  <a:lnTo>
                    <a:pt x="253801" y="522087"/>
                  </a:lnTo>
                  <a:lnTo>
                    <a:pt x="253717" y="521276"/>
                  </a:lnTo>
                  <a:lnTo>
                    <a:pt x="253553" y="520560"/>
                  </a:lnTo>
                  <a:lnTo>
                    <a:pt x="253427" y="519791"/>
                  </a:lnTo>
                  <a:lnTo>
                    <a:pt x="253304" y="519029"/>
                  </a:lnTo>
                  <a:lnTo>
                    <a:pt x="253079" y="517483"/>
                  </a:lnTo>
                  <a:lnTo>
                    <a:pt x="252899" y="516760"/>
                  </a:lnTo>
                  <a:lnTo>
                    <a:pt x="252731" y="516025"/>
                  </a:lnTo>
                  <a:lnTo>
                    <a:pt x="252575" y="515305"/>
                  </a:lnTo>
                  <a:lnTo>
                    <a:pt x="252428" y="514574"/>
                  </a:lnTo>
                  <a:lnTo>
                    <a:pt x="252240" y="513878"/>
                  </a:lnTo>
                  <a:lnTo>
                    <a:pt x="252072" y="513150"/>
                  </a:lnTo>
                  <a:lnTo>
                    <a:pt x="251880" y="512450"/>
                  </a:lnTo>
                  <a:lnTo>
                    <a:pt x="251607" y="511821"/>
                  </a:lnTo>
                  <a:lnTo>
                    <a:pt x="251361" y="511174"/>
                  </a:lnTo>
                  <a:lnTo>
                    <a:pt x="251097" y="510561"/>
                  </a:lnTo>
                  <a:lnTo>
                    <a:pt x="250953" y="509815"/>
                  </a:lnTo>
                  <a:lnTo>
                    <a:pt x="250813" y="509053"/>
                  </a:lnTo>
                  <a:lnTo>
                    <a:pt x="250678" y="508292"/>
                  </a:lnTo>
                  <a:lnTo>
                    <a:pt x="250537" y="507527"/>
                  </a:lnTo>
                  <a:lnTo>
                    <a:pt x="250312" y="506860"/>
                  </a:lnTo>
                  <a:lnTo>
                    <a:pt x="250081" y="506221"/>
                  </a:lnTo>
                  <a:lnTo>
                    <a:pt x="249892" y="505528"/>
                  </a:lnTo>
                  <a:lnTo>
                    <a:pt x="249787" y="504728"/>
                  </a:lnTo>
                  <a:lnTo>
                    <a:pt x="249544" y="504073"/>
                  </a:lnTo>
                  <a:lnTo>
                    <a:pt x="249278" y="503437"/>
                  </a:lnTo>
                  <a:lnTo>
                    <a:pt x="249104" y="502706"/>
                  </a:lnTo>
                  <a:lnTo>
                    <a:pt x="249083" y="501850"/>
                  </a:lnTo>
                  <a:lnTo>
                    <a:pt x="249005" y="501027"/>
                  </a:lnTo>
                  <a:lnTo>
                    <a:pt x="248867" y="500258"/>
                  </a:lnTo>
                  <a:lnTo>
                    <a:pt x="248858" y="499386"/>
                  </a:lnTo>
                  <a:lnTo>
                    <a:pt x="248723" y="498640"/>
                  </a:lnTo>
                  <a:lnTo>
                    <a:pt x="248540" y="497924"/>
                  </a:lnTo>
                  <a:lnTo>
                    <a:pt x="248336" y="497239"/>
                  </a:lnTo>
                  <a:lnTo>
                    <a:pt x="248072" y="495735"/>
                  </a:lnTo>
                  <a:lnTo>
                    <a:pt x="247943" y="494978"/>
                  </a:lnTo>
                  <a:lnTo>
                    <a:pt x="247788" y="494243"/>
                  </a:lnTo>
                  <a:lnTo>
                    <a:pt x="247592" y="493546"/>
                  </a:lnTo>
                  <a:lnTo>
                    <a:pt x="247341" y="492903"/>
                  </a:lnTo>
                  <a:lnTo>
                    <a:pt x="247107" y="492240"/>
                  </a:lnTo>
                  <a:lnTo>
                    <a:pt x="246927" y="491540"/>
                  </a:lnTo>
                  <a:lnTo>
                    <a:pt x="246720" y="490854"/>
                  </a:lnTo>
                  <a:lnTo>
                    <a:pt x="246492" y="490203"/>
                  </a:lnTo>
                  <a:lnTo>
                    <a:pt x="246277" y="489541"/>
                  </a:lnTo>
                  <a:lnTo>
                    <a:pt x="246055" y="488871"/>
                  </a:lnTo>
                  <a:lnTo>
                    <a:pt x="245884" y="488166"/>
                  </a:lnTo>
                  <a:lnTo>
                    <a:pt x="245659" y="487512"/>
                  </a:lnTo>
                  <a:lnTo>
                    <a:pt x="245500" y="486792"/>
                  </a:lnTo>
                  <a:lnTo>
                    <a:pt x="245278" y="486027"/>
                  </a:lnTo>
                  <a:lnTo>
                    <a:pt x="245359" y="485600"/>
                  </a:lnTo>
                  <a:lnTo>
                    <a:pt x="245146" y="484824"/>
                  </a:lnTo>
                  <a:lnTo>
                    <a:pt x="244942" y="484169"/>
                  </a:lnTo>
                  <a:lnTo>
                    <a:pt x="244811" y="483646"/>
                  </a:lnTo>
                  <a:lnTo>
                    <a:pt x="244769" y="483472"/>
                  </a:lnTo>
                  <a:lnTo>
                    <a:pt x="244616" y="482760"/>
                  </a:lnTo>
                  <a:lnTo>
                    <a:pt x="244361" y="482151"/>
                  </a:lnTo>
                  <a:lnTo>
                    <a:pt x="244121" y="481512"/>
                  </a:lnTo>
                  <a:lnTo>
                    <a:pt x="243869" y="480891"/>
                  </a:lnTo>
                  <a:lnTo>
                    <a:pt x="243623" y="480274"/>
                  </a:lnTo>
                  <a:lnTo>
                    <a:pt x="243443" y="479581"/>
                  </a:lnTo>
                  <a:lnTo>
                    <a:pt x="243273" y="478877"/>
                  </a:lnTo>
                  <a:lnTo>
                    <a:pt x="243090" y="478184"/>
                  </a:lnTo>
                  <a:lnTo>
                    <a:pt x="242871" y="477537"/>
                  </a:lnTo>
                  <a:lnTo>
                    <a:pt x="242655" y="476882"/>
                  </a:lnTo>
                  <a:lnTo>
                    <a:pt x="242511" y="476166"/>
                  </a:lnTo>
                  <a:lnTo>
                    <a:pt x="242418" y="475394"/>
                  </a:lnTo>
                  <a:lnTo>
                    <a:pt x="242340" y="474609"/>
                  </a:lnTo>
                  <a:lnTo>
                    <a:pt x="242208" y="474149"/>
                  </a:lnTo>
                  <a:lnTo>
                    <a:pt x="242004" y="473482"/>
                  </a:lnTo>
                  <a:lnTo>
                    <a:pt x="241786" y="472824"/>
                  </a:lnTo>
                  <a:lnTo>
                    <a:pt x="241585" y="472154"/>
                  </a:lnTo>
                  <a:lnTo>
                    <a:pt x="241327" y="471533"/>
                  </a:lnTo>
                  <a:lnTo>
                    <a:pt x="241087" y="470901"/>
                  </a:lnTo>
                  <a:lnTo>
                    <a:pt x="240934" y="470190"/>
                  </a:lnTo>
                  <a:lnTo>
                    <a:pt x="240677" y="469573"/>
                  </a:lnTo>
                  <a:lnTo>
                    <a:pt x="240458" y="468922"/>
                  </a:lnTo>
                  <a:lnTo>
                    <a:pt x="240209" y="468294"/>
                  </a:lnTo>
                  <a:lnTo>
                    <a:pt x="239987" y="467627"/>
                  </a:lnTo>
                  <a:lnTo>
                    <a:pt x="239726" y="467007"/>
                  </a:lnTo>
                  <a:lnTo>
                    <a:pt x="239551" y="466707"/>
                  </a:lnTo>
                  <a:lnTo>
                    <a:pt x="239405" y="466459"/>
                  </a:lnTo>
                  <a:lnTo>
                    <a:pt x="239091" y="465895"/>
                  </a:lnTo>
                  <a:lnTo>
                    <a:pt x="238842" y="465271"/>
                  </a:lnTo>
                  <a:lnTo>
                    <a:pt x="238602" y="464624"/>
                  </a:lnTo>
                  <a:lnTo>
                    <a:pt x="238362" y="464003"/>
                  </a:lnTo>
                  <a:lnTo>
                    <a:pt x="238122" y="463356"/>
                  </a:lnTo>
                  <a:lnTo>
                    <a:pt x="237945" y="462652"/>
                  </a:lnTo>
                  <a:lnTo>
                    <a:pt x="237757" y="461978"/>
                  </a:lnTo>
                  <a:lnTo>
                    <a:pt x="237472" y="461388"/>
                  </a:lnTo>
                  <a:lnTo>
                    <a:pt x="237142" y="460832"/>
                  </a:lnTo>
                  <a:lnTo>
                    <a:pt x="236720" y="459526"/>
                  </a:lnTo>
                  <a:lnTo>
                    <a:pt x="236543" y="458841"/>
                  </a:lnTo>
                  <a:lnTo>
                    <a:pt x="236480" y="458038"/>
                  </a:lnTo>
                  <a:lnTo>
                    <a:pt x="236312" y="457330"/>
                  </a:lnTo>
                  <a:lnTo>
                    <a:pt x="236132" y="456633"/>
                  </a:lnTo>
                  <a:lnTo>
                    <a:pt x="236060" y="456344"/>
                  </a:lnTo>
                  <a:lnTo>
                    <a:pt x="235955" y="455944"/>
                  </a:lnTo>
                  <a:lnTo>
                    <a:pt x="235754" y="455274"/>
                  </a:lnTo>
                  <a:lnTo>
                    <a:pt x="235547" y="454616"/>
                  </a:lnTo>
                  <a:lnTo>
                    <a:pt x="235389" y="453904"/>
                  </a:lnTo>
                  <a:lnTo>
                    <a:pt x="235233" y="453181"/>
                  </a:lnTo>
                  <a:lnTo>
                    <a:pt x="235041" y="452511"/>
                  </a:lnTo>
                  <a:lnTo>
                    <a:pt x="234774" y="451894"/>
                  </a:lnTo>
                  <a:lnTo>
                    <a:pt x="234564" y="451243"/>
                  </a:lnTo>
                  <a:lnTo>
                    <a:pt x="234321" y="450603"/>
                  </a:lnTo>
                  <a:lnTo>
                    <a:pt x="234135" y="450177"/>
                  </a:lnTo>
                  <a:lnTo>
                    <a:pt x="233971" y="449933"/>
                  </a:lnTo>
                  <a:lnTo>
                    <a:pt x="233791" y="449557"/>
                  </a:lnTo>
                  <a:lnTo>
                    <a:pt x="233617" y="448864"/>
                  </a:lnTo>
                  <a:lnTo>
                    <a:pt x="233413" y="448205"/>
                  </a:lnTo>
                  <a:lnTo>
                    <a:pt x="233191" y="447570"/>
                  </a:lnTo>
                  <a:lnTo>
                    <a:pt x="232951" y="446930"/>
                  </a:lnTo>
                  <a:lnTo>
                    <a:pt x="232676" y="446340"/>
                  </a:lnTo>
                  <a:lnTo>
                    <a:pt x="232442" y="445704"/>
                  </a:lnTo>
                  <a:lnTo>
                    <a:pt x="232211" y="445057"/>
                  </a:lnTo>
                  <a:lnTo>
                    <a:pt x="232013" y="444383"/>
                  </a:lnTo>
                  <a:lnTo>
                    <a:pt x="231830" y="443706"/>
                  </a:lnTo>
                  <a:lnTo>
                    <a:pt x="231617" y="443055"/>
                  </a:lnTo>
                  <a:lnTo>
                    <a:pt x="231342" y="442465"/>
                  </a:lnTo>
                  <a:lnTo>
                    <a:pt x="231075" y="441860"/>
                  </a:lnTo>
                  <a:lnTo>
                    <a:pt x="230799" y="441277"/>
                  </a:lnTo>
                  <a:lnTo>
                    <a:pt x="230565" y="440642"/>
                  </a:lnTo>
                  <a:lnTo>
                    <a:pt x="230293" y="440044"/>
                  </a:lnTo>
                  <a:lnTo>
                    <a:pt x="230014" y="439446"/>
                  </a:lnTo>
                  <a:lnTo>
                    <a:pt x="229780" y="438814"/>
                  </a:lnTo>
                  <a:lnTo>
                    <a:pt x="229561" y="438171"/>
                  </a:lnTo>
                  <a:lnTo>
                    <a:pt x="229288" y="437577"/>
                  </a:lnTo>
                  <a:lnTo>
                    <a:pt x="229049" y="436961"/>
                  </a:lnTo>
                  <a:lnTo>
                    <a:pt x="228812" y="436329"/>
                  </a:lnTo>
                  <a:lnTo>
                    <a:pt x="228635" y="435640"/>
                  </a:lnTo>
                  <a:lnTo>
                    <a:pt x="228449" y="434970"/>
                  </a:lnTo>
                  <a:lnTo>
                    <a:pt x="228218" y="434327"/>
                  </a:lnTo>
                  <a:lnTo>
                    <a:pt x="227969" y="433695"/>
                  </a:lnTo>
                  <a:lnTo>
                    <a:pt x="227667" y="433135"/>
                  </a:lnTo>
                  <a:lnTo>
                    <a:pt x="227307" y="432614"/>
                  </a:lnTo>
                  <a:lnTo>
                    <a:pt x="227112" y="431940"/>
                  </a:lnTo>
                  <a:lnTo>
                    <a:pt x="226938" y="431259"/>
                  </a:lnTo>
                  <a:lnTo>
                    <a:pt x="226716" y="430604"/>
                  </a:lnTo>
                  <a:lnTo>
                    <a:pt x="226408" y="430033"/>
                  </a:lnTo>
                  <a:lnTo>
                    <a:pt x="226295" y="429833"/>
                  </a:lnTo>
                  <a:lnTo>
                    <a:pt x="226096" y="429481"/>
                  </a:lnTo>
                  <a:lnTo>
                    <a:pt x="225844" y="428868"/>
                  </a:lnTo>
                  <a:lnTo>
                    <a:pt x="225634" y="428202"/>
                  </a:lnTo>
                  <a:lnTo>
                    <a:pt x="225394" y="427566"/>
                  </a:lnTo>
                  <a:lnTo>
                    <a:pt x="225113" y="426980"/>
                  </a:lnTo>
                  <a:lnTo>
                    <a:pt x="224534" y="425800"/>
                  </a:lnTo>
                  <a:lnTo>
                    <a:pt x="224291" y="425176"/>
                  </a:lnTo>
                  <a:lnTo>
                    <a:pt x="224057" y="424548"/>
                  </a:lnTo>
                  <a:lnTo>
                    <a:pt x="223833" y="423893"/>
                  </a:lnTo>
                  <a:lnTo>
                    <a:pt x="223527" y="423334"/>
                  </a:lnTo>
                  <a:lnTo>
                    <a:pt x="223251" y="422748"/>
                  </a:lnTo>
                  <a:lnTo>
                    <a:pt x="222963" y="422169"/>
                  </a:lnTo>
                  <a:lnTo>
                    <a:pt x="222633" y="421617"/>
                  </a:lnTo>
                  <a:lnTo>
                    <a:pt x="222409" y="420978"/>
                  </a:lnTo>
                  <a:lnTo>
                    <a:pt x="222214" y="420289"/>
                  </a:lnTo>
                  <a:lnTo>
                    <a:pt x="222076" y="419569"/>
                  </a:lnTo>
                  <a:lnTo>
                    <a:pt x="221947" y="418820"/>
                  </a:lnTo>
                  <a:lnTo>
                    <a:pt x="221743" y="418165"/>
                  </a:lnTo>
                  <a:lnTo>
                    <a:pt x="221518" y="417529"/>
                  </a:lnTo>
                  <a:lnTo>
                    <a:pt x="221350" y="416833"/>
                  </a:lnTo>
                  <a:lnTo>
                    <a:pt x="221141" y="416163"/>
                  </a:lnTo>
                  <a:lnTo>
                    <a:pt x="220964" y="415482"/>
                  </a:lnTo>
                  <a:lnTo>
                    <a:pt x="220781" y="414800"/>
                  </a:lnTo>
                  <a:lnTo>
                    <a:pt x="220526" y="414195"/>
                  </a:lnTo>
                  <a:lnTo>
                    <a:pt x="220235" y="413620"/>
                  </a:lnTo>
                  <a:lnTo>
                    <a:pt x="219977" y="412996"/>
                  </a:lnTo>
                  <a:lnTo>
                    <a:pt x="219720" y="412383"/>
                  </a:lnTo>
                  <a:lnTo>
                    <a:pt x="219456" y="411782"/>
                  </a:lnTo>
                  <a:lnTo>
                    <a:pt x="219189" y="411177"/>
                  </a:lnTo>
                  <a:lnTo>
                    <a:pt x="218934" y="410545"/>
                  </a:lnTo>
                  <a:lnTo>
                    <a:pt x="218670" y="409936"/>
                  </a:lnTo>
                  <a:lnTo>
                    <a:pt x="218428" y="409304"/>
                  </a:lnTo>
                  <a:lnTo>
                    <a:pt x="218107" y="408752"/>
                  </a:lnTo>
                  <a:lnTo>
                    <a:pt x="217795" y="408193"/>
                  </a:lnTo>
                  <a:lnTo>
                    <a:pt x="217546" y="407565"/>
                  </a:lnTo>
                  <a:lnTo>
                    <a:pt x="217330" y="406899"/>
                  </a:lnTo>
                  <a:lnTo>
                    <a:pt x="217136" y="406221"/>
                  </a:lnTo>
                  <a:lnTo>
                    <a:pt x="216887" y="405597"/>
                  </a:lnTo>
                  <a:lnTo>
                    <a:pt x="216611" y="405000"/>
                  </a:lnTo>
                  <a:lnTo>
                    <a:pt x="216362" y="404375"/>
                  </a:lnTo>
                  <a:lnTo>
                    <a:pt x="215829" y="403161"/>
                  </a:lnTo>
                  <a:lnTo>
                    <a:pt x="215660" y="402744"/>
                  </a:lnTo>
                  <a:lnTo>
                    <a:pt x="215577" y="402537"/>
                  </a:lnTo>
                  <a:lnTo>
                    <a:pt x="215259" y="401966"/>
                  </a:lnTo>
                  <a:lnTo>
                    <a:pt x="214980" y="401361"/>
                  </a:lnTo>
                  <a:lnTo>
                    <a:pt x="214698" y="400783"/>
                  </a:lnTo>
                  <a:lnTo>
                    <a:pt x="214396" y="400219"/>
                  </a:lnTo>
                  <a:lnTo>
                    <a:pt x="214165" y="399588"/>
                  </a:lnTo>
                  <a:lnTo>
                    <a:pt x="213931" y="398960"/>
                  </a:lnTo>
                  <a:lnTo>
                    <a:pt x="213679" y="398339"/>
                  </a:lnTo>
                  <a:lnTo>
                    <a:pt x="213494" y="397666"/>
                  </a:lnTo>
                  <a:lnTo>
                    <a:pt x="213263" y="397038"/>
                  </a:lnTo>
                  <a:lnTo>
                    <a:pt x="212999" y="396425"/>
                  </a:lnTo>
                  <a:lnTo>
                    <a:pt x="212705" y="395831"/>
                  </a:lnTo>
                  <a:lnTo>
                    <a:pt x="212546" y="395135"/>
                  </a:lnTo>
                  <a:lnTo>
                    <a:pt x="212381" y="394446"/>
                  </a:lnTo>
                  <a:lnTo>
                    <a:pt x="212159" y="393799"/>
                  </a:lnTo>
                  <a:lnTo>
                    <a:pt x="211866" y="393224"/>
                  </a:lnTo>
                  <a:lnTo>
                    <a:pt x="211506" y="392703"/>
                  </a:lnTo>
                  <a:lnTo>
                    <a:pt x="211182" y="392147"/>
                  </a:lnTo>
                  <a:lnTo>
                    <a:pt x="210960" y="391511"/>
                  </a:lnTo>
                  <a:lnTo>
                    <a:pt x="210754" y="390853"/>
                  </a:lnTo>
                  <a:lnTo>
                    <a:pt x="210550" y="390187"/>
                  </a:lnTo>
                  <a:lnTo>
                    <a:pt x="210289" y="389586"/>
                  </a:lnTo>
                  <a:lnTo>
                    <a:pt x="209959" y="389045"/>
                  </a:lnTo>
                  <a:lnTo>
                    <a:pt x="209597" y="388535"/>
                  </a:lnTo>
                  <a:lnTo>
                    <a:pt x="209276" y="387983"/>
                  </a:lnTo>
                  <a:lnTo>
                    <a:pt x="209153" y="387755"/>
                  </a:lnTo>
                  <a:lnTo>
                    <a:pt x="208973" y="387420"/>
                  </a:lnTo>
                  <a:lnTo>
                    <a:pt x="208670" y="386842"/>
                  </a:lnTo>
                  <a:lnTo>
                    <a:pt x="208403" y="386244"/>
                  </a:lnTo>
                  <a:lnTo>
                    <a:pt x="208200" y="385582"/>
                  </a:lnTo>
                  <a:lnTo>
                    <a:pt x="207921" y="384988"/>
                  </a:lnTo>
                  <a:lnTo>
                    <a:pt x="207672" y="384368"/>
                  </a:lnTo>
                  <a:lnTo>
                    <a:pt x="207480" y="383694"/>
                  </a:lnTo>
                  <a:lnTo>
                    <a:pt x="207306" y="383013"/>
                  </a:lnTo>
                  <a:lnTo>
                    <a:pt x="207073" y="382374"/>
                  </a:lnTo>
                  <a:lnTo>
                    <a:pt x="206785" y="381799"/>
                  </a:lnTo>
                  <a:lnTo>
                    <a:pt x="206542" y="381167"/>
                  </a:lnTo>
                  <a:lnTo>
                    <a:pt x="206254" y="380581"/>
                  </a:lnTo>
                  <a:lnTo>
                    <a:pt x="206080" y="379900"/>
                  </a:lnTo>
                  <a:lnTo>
                    <a:pt x="205574" y="378659"/>
                  </a:lnTo>
                  <a:lnTo>
                    <a:pt x="205235" y="378134"/>
                  </a:lnTo>
                  <a:lnTo>
                    <a:pt x="204914" y="377578"/>
                  </a:lnTo>
                  <a:lnTo>
                    <a:pt x="204719" y="377019"/>
                  </a:lnTo>
                  <a:lnTo>
                    <a:pt x="204477" y="376399"/>
                  </a:lnTo>
                  <a:lnTo>
                    <a:pt x="204225" y="375649"/>
                  </a:lnTo>
                  <a:lnTo>
                    <a:pt x="203838" y="375215"/>
                  </a:lnTo>
                  <a:lnTo>
                    <a:pt x="203568" y="374778"/>
                  </a:lnTo>
                  <a:lnTo>
                    <a:pt x="203242" y="374264"/>
                  </a:lnTo>
                  <a:lnTo>
                    <a:pt x="202975" y="373655"/>
                  </a:lnTo>
                  <a:lnTo>
                    <a:pt x="202735" y="373023"/>
                  </a:lnTo>
                  <a:lnTo>
                    <a:pt x="202480" y="372418"/>
                  </a:lnTo>
                  <a:lnTo>
                    <a:pt x="202249" y="371775"/>
                  </a:lnTo>
                  <a:lnTo>
                    <a:pt x="202000" y="371162"/>
                  </a:lnTo>
                  <a:lnTo>
                    <a:pt x="201770" y="370523"/>
                  </a:lnTo>
                  <a:lnTo>
                    <a:pt x="201551" y="369868"/>
                  </a:lnTo>
                  <a:lnTo>
                    <a:pt x="201257" y="369290"/>
                  </a:lnTo>
                  <a:lnTo>
                    <a:pt x="200861" y="368803"/>
                  </a:lnTo>
                  <a:lnTo>
                    <a:pt x="200523" y="368278"/>
                  </a:lnTo>
                  <a:lnTo>
                    <a:pt x="200223" y="367714"/>
                  </a:lnTo>
                  <a:lnTo>
                    <a:pt x="199932" y="367128"/>
                  </a:lnTo>
                  <a:lnTo>
                    <a:pt x="199656" y="366535"/>
                  </a:lnTo>
                  <a:lnTo>
                    <a:pt x="199345" y="365968"/>
                  </a:lnTo>
                  <a:lnTo>
                    <a:pt x="198994" y="365439"/>
                  </a:lnTo>
                  <a:lnTo>
                    <a:pt x="198667" y="364879"/>
                  </a:lnTo>
                  <a:lnTo>
                    <a:pt x="198365" y="364253"/>
                  </a:lnTo>
                  <a:lnTo>
                    <a:pt x="198083" y="363696"/>
                  </a:lnTo>
                  <a:lnTo>
                    <a:pt x="197816" y="363102"/>
                  </a:lnTo>
                  <a:lnTo>
                    <a:pt x="197504" y="362539"/>
                  </a:lnTo>
                  <a:lnTo>
                    <a:pt x="197147" y="362014"/>
                  </a:lnTo>
                  <a:lnTo>
                    <a:pt x="196919" y="361386"/>
                  </a:lnTo>
                  <a:lnTo>
                    <a:pt x="196662" y="360788"/>
                  </a:lnTo>
                  <a:lnTo>
                    <a:pt x="196431" y="360153"/>
                  </a:lnTo>
                  <a:lnTo>
                    <a:pt x="196260" y="359475"/>
                  </a:lnTo>
                  <a:lnTo>
                    <a:pt x="196038" y="358832"/>
                  </a:lnTo>
                  <a:lnTo>
                    <a:pt x="195798" y="358204"/>
                  </a:lnTo>
                  <a:lnTo>
                    <a:pt x="195532" y="357599"/>
                  </a:lnTo>
                  <a:lnTo>
                    <a:pt x="195274" y="356990"/>
                  </a:lnTo>
                  <a:lnTo>
                    <a:pt x="194980" y="356408"/>
                  </a:lnTo>
                  <a:lnTo>
                    <a:pt x="194692" y="355826"/>
                  </a:lnTo>
                  <a:lnTo>
                    <a:pt x="194371" y="355278"/>
                  </a:lnTo>
                  <a:lnTo>
                    <a:pt x="194246" y="355004"/>
                  </a:lnTo>
                  <a:lnTo>
                    <a:pt x="194138" y="354760"/>
                  </a:lnTo>
                  <a:lnTo>
                    <a:pt x="193817" y="354243"/>
                  </a:lnTo>
                  <a:lnTo>
                    <a:pt x="193505" y="353684"/>
                  </a:lnTo>
                  <a:lnTo>
                    <a:pt x="193166" y="353155"/>
                  </a:lnTo>
                  <a:lnTo>
                    <a:pt x="192846" y="352591"/>
                  </a:lnTo>
                  <a:lnTo>
                    <a:pt x="192543" y="352036"/>
                  </a:lnTo>
                  <a:lnTo>
                    <a:pt x="192231" y="351484"/>
                  </a:lnTo>
                  <a:lnTo>
                    <a:pt x="191946" y="350910"/>
                  </a:lnTo>
                  <a:lnTo>
                    <a:pt x="191668" y="350316"/>
                  </a:lnTo>
                  <a:lnTo>
                    <a:pt x="191143" y="349110"/>
                  </a:lnTo>
                  <a:lnTo>
                    <a:pt x="190849" y="348535"/>
                  </a:lnTo>
                  <a:lnTo>
                    <a:pt x="190549" y="347960"/>
                  </a:lnTo>
                  <a:lnTo>
                    <a:pt x="190214" y="347416"/>
                  </a:lnTo>
                  <a:lnTo>
                    <a:pt x="189842" y="346910"/>
                  </a:lnTo>
                  <a:lnTo>
                    <a:pt x="189515" y="346351"/>
                  </a:lnTo>
                  <a:lnTo>
                    <a:pt x="189192" y="345807"/>
                  </a:lnTo>
                  <a:lnTo>
                    <a:pt x="188793" y="345323"/>
                  </a:lnTo>
                  <a:lnTo>
                    <a:pt x="188502" y="344752"/>
                  </a:lnTo>
                  <a:lnTo>
                    <a:pt x="188229" y="344163"/>
                  </a:lnTo>
                  <a:lnTo>
                    <a:pt x="187909" y="343580"/>
                  </a:lnTo>
                  <a:lnTo>
                    <a:pt x="187603" y="343040"/>
                  </a:lnTo>
                  <a:lnTo>
                    <a:pt x="187333" y="342443"/>
                  </a:lnTo>
                  <a:lnTo>
                    <a:pt x="187081" y="341830"/>
                  </a:lnTo>
                  <a:lnTo>
                    <a:pt x="186811" y="341233"/>
                  </a:lnTo>
                  <a:lnTo>
                    <a:pt x="186497" y="340677"/>
                  </a:lnTo>
                  <a:lnTo>
                    <a:pt x="186236" y="340084"/>
                  </a:lnTo>
                  <a:lnTo>
                    <a:pt x="185927" y="339524"/>
                  </a:lnTo>
                  <a:lnTo>
                    <a:pt x="185625" y="338961"/>
                  </a:lnTo>
                  <a:lnTo>
                    <a:pt x="185307" y="338409"/>
                  </a:lnTo>
                  <a:lnTo>
                    <a:pt x="185037" y="337816"/>
                  </a:lnTo>
                  <a:lnTo>
                    <a:pt x="184770" y="337211"/>
                  </a:lnTo>
                  <a:lnTo>
                    <a:pt x="184497" y="336617"/>
                  </a:lnTo>
                  <a:lnTo>
                    <a:pt x="184201" y="336039"/>
                  </a:lnTo>
                  <a:lnTo>
                    <a:pt x="183865" y="335502"/>
                  </a:lnTo>
                  <a:lnTo>
                    <a:pt x="183505" y="334981"/>
                  </a:lnTo>
                  <a:lnTo>
                    <a:pt x="183128" y="334490"/>
                  </a:lnTo>
                  <a:lnTo>
                    <a:pt x="182804" y="333950"/>
                  </a:lnTo>
                  <a:lnTo>
                    <a:pt x="182438" y="333436"/>
                  </a:lnTo>
                  <a:lnTo>
                    <a:pt x="182111" y="332903"/>
                  </a:lnTo>
                  <a:lnTo>
                    <a:pt x="181794" y="332333"/>
                  </a:lnTo>
                  <a:lnTo>
                    <a:pt x="181464" y="331785"/>
                  </a:lnTo>
                  <a:lnTo>
                    <a:pt x="181176" y="331214"/>
                  </a:lnTo>
                  <a:lnTo>
                    <a:pt x="180936" y="330586"/>
                  </a:lnTo>
                  <a:lnTo>
                    <a:pt x="180628" y="330034"/>
                  </a:lnTo>
                  <a:lnTo>
                    <a:pt x="180301" y="329498"/>
                  </a:lnTo>
                  <a:lnTo>
                    <a:pt x="179911" y="329003"/>
                  </a:lnTo>
                  <a:lnTo>
                    <a:pt x="179632" y="328421"/>
                  </a:lnTo>
                  <a:lnTo>
                    <a:pt x="179375" y="327812"/>
                  </a:lnTo>
                  <a:lnTo>
                    <a:pt x="179048" y="327276"/>
                  </a:lnTo>
                  <a:lnTo>
                    <a:pt x="178679" y="326766"/>
                  </a:lnTo>
                  <a:lnTo>
                    <a:pt x="178319" y="326248"/>
                  </a:lnTo>
                  <a:lnTo>
                    <a:pt x="177927" y="325773"/>
                  </a:lnTo>
                  <a:lnTo>
                    <a:pt x="177612" y="325221"/>
                  </a:lnTo>
                  <a:lnTo>
                    <a:pt x="177321" y="324643"/>
                  </a:lnTo>
                  <a:lnTo>
                    <a:pt x="176974" y="324125"/>
                  </a:lnTo>
                  <a:lnTo>
                    <a:pt x="176659" y="323574"/>
                  </a:lnTo>
                  <a:lnTo>
                    <a:pt x="176284" y="323079"/>
                  </a:lnTo>
                  <a:lnTo>
                    <a:pt x="175930" y="322569"/>
                  </a:lnTo>
                  <a:lnTo>
                    <a:pt x="175640" y="321983"/>
                  </a:lnTo>
                  <a:lnTo>
                    <a:pt x="175292" y="321458"/>
                  </a:lnTo>
                  <a:lnTo>
                    <a:pt x="174974" y="320906"/>
                  </a:lnTo>
                  <a:lnTo>
                    <a:pt x="174608" y="320393"/>
                  </a:lnTo>
                  <a:lnTo>
                    <a:pt x="174237" y="319894"/>
                  </a:lnTo>
                  <a:lnTo>
                    <a:pt x="173907" y="319350"/>
                  </a:lnTo>
                  <a:lnTo>
                    <a:pt x="173514" y="318874"/>
                  </a:lnTo>
                  <a:lnTo>
                    <a:pt x="173121" y="318391"/>
                  </a:lnTo>
                  <a:lnTo>
                    <a:pt x="172741" y="317900"/>
                  </a:lnTo>
                  <a:lnTo>
                    <a:pt x="172396" y="317375"/>
                  </a:lnTo>
                  <a:lnTo>
                    <a:pt x="172018" y="316869"/>
                  </a:lnTo>
                  <a:lnTo>
                    <a:pt x="171623" y="316390"/>
                  </a:lnTo>
                  <a:lnTo>
                    <a:pt x="171239" y="315895"/>
                  </a:lnTo>
                  <a:lnTo>
                    <a:pt x="170840" y="315412"/>
                  </a:lnTo>
                  <a:lnTo>
                    <a:pt x="170439" y="314940"/>
                  </a:lnTo>
                  <a:lnTo>
                    <a:pt x="170058" y="314446"/>
                  </a:lnTo>
                  <a:lnTo>
                    <a:pt x="169734" y="313902"/>
                  </a:lnTo>
                  <a:lnTo>
                    <a:pt x="169461" y="313312"/>
                  </a:lnTo>
                  <a:lnTo>
                    <a:pt x="169147" y="312768"/>
                  </a:lnTo>
                  <a:lnTo>
                    <a:pt x="168877" y="312182"/>
                  </a:lnTo>
                  <a:lnTo>
                    <a:pt x="168571" y="311611"/>
                  </a:lnTo>
                  <a:lnTo>
                    <a:pt x="168199" y="311113"/>
                  </a:lnTo>
                  <a:lnTo>
                    <a:pt x="167723" y="310706"/>
                  </a:lnTo>
                  <a:lnTo>
                    <a:pt x="167327" y="310222"/>
                  </a:lnTo>
                  <a:lnTo>
                    <a:pt x="166925" y="309754"/>
                  </a:lnTo>
                  <a:lnTo>
                    <a:pt x="166515" y="309286"/>
                  </a:lnTo>
                  <a:lnTo>
                    <a:pt x="166167" y="308765"/>
                  </a:lnTo>
                  <a:lnTo>
                    <a:pt x="165807" y="308252"/>
                  </a:lnTo>
                  <a:lnTo>
                    <a:pt x="165471" y="307719"/>
                  </a:lnTo>
                  <a:lnTo>
                    <a:pt x="165088" y="307240"/>
                  </a:lnTo>
                  <a:lnTo>
                    <a:pt x="164650" y="306802"/>
                  </a:lnTo>
                  <a:lnTo>
                    <a:pt x="164200" y="306368"/>
                  </a:lnTo>
                  <a:lnTo>
                    <a:pt x="163841" y="305866"/>
                  </a:lnTo>
                  <a:lnTo>
                    <a:pt x="163454" y="305379"/>
                  </a:lnTo>
                  <a:lnTo>
                    <a:pt x="163046" y="304911"/>
                  </a:lnTo>
                  <a:lnTo>
                    <a:pt x="162669" y="304417"/>
                  </a:lnTo>
                  <a:lnTo>
                    <a:pt x="162297" y="303914"/>
                  </a:lnTo>
                  <a:lnTo>
                    <a:pt x="161877" y="303446"/>
                  </a:lnTo>
                  <a:lnTo>
                    <a:pt x="161469" y="302978"/>
                  </a:lnTo>
                  <a:lnTo>
                    <a:pt x="161095" y="302472"/>
                  </a:lnTo>
                  <a:lnTo>
                    <a:pt x="160756" y="301943"/>
                  </a:lnTo>
                  <a:lnTo>
                    <a:pt x="160390" y="301437"/>
                  </a:lnTo>
                  <a:lnTo>
                    <a:pt x="159593" y="300482"/>
                  </a:lnTo>
                  <a:lnTo>
                    <a:pt x="159176" y="300026"/>
                  </a:lnTo>
                  <a:lnTo>
                    <a:pt x="158733" y="299588"/>
                  </a:lnTo>
                  <a:lnTo>
                    <a:pt x="158298" y="299151"/>
                  </a:lnTo>
                  <a:lnTo>
                    <a:pt x="157827" y="298744"/>
                  </a:lnTo>
                  <a:lnTo>
                    <a:pt x="157426" y="298318"/>
                  </a:lnTo>
                  <a:lnTo>
                    <a:pt x="156928" y="297941"/>
                  </a:lnTo>
                  <a:lnTo>
                    <a:pt x="156511" y="297542"/>
                  </a:lnTo>
                  <a:lnTo>
                    <a:pt x="156116" y="297119"/>
                  </a:lnTo>
                  <a:lnTo>
                    <a:pt x="155864" y="296659"/>
                  </a:lnTo>
                  <a:lnTo>
                    <a:pt x="155615" y="296271"/>
                  </a:lnTo>
                  <a:lnTo>
                    <a:pt x="155228" y="295947"/>
                  </a:lnTo>
                  <a:lnTo>
                    <a:pt x="154950" y="295814"/>
                  </a:lnTo>
                  <a:lnTo>
                    <a:pt x="154710" y="295788"/>
                  </a:lnTo>
                  <a:lnTo>
                    <a:pt x="151305" y="296640"/>
                  </a:lnTo>
                  <a:lnTo>
                    <a:pt x="150595" y="297835"/>
                  </a:lnTo>
                  <a:lnTo>
                    <a:pt x="150292" y="297739"/>
                  </a:lnTo>
                  <a:lnTo>
                    <a:pt x="151719" y="295273"/>
                  </a:lnTo>
                  <a:lnTo>
                    <a:pt x="151763" y="294338"/>
                  </a:lnTo>
                  <a:lnTo>
                    <a:pt x="151536" y="294194"/>
                  </a:lnTo>
                  <a:lnTo>
                    <a:pt x="151245" y="294205"/>
                  </a:lnTo>
                  <a:lnTo>
                    <a:pt x="151016" y="294484"/>
                  </a:lnTo>
                  <a:lnTo>
                    <a:pt x="149665" y="297325"/>
                  </a:lnTo>
                  <a:lnTo>
                    <a:pt x="149195" y="297153"/>
                  </a:lnTo>
                  <a:lnTo>
                    <a:pt x="149291" y="296952"/>
                  </a:lnTo>
                  <a:lnTo>
                    <a:pt x="149399" y="296712"/>
                  </a:lnTo>
                  <a:lnTo>
                    <a:pt x="150196" y="294890"/>
                  </a:lnTo>
                  <a:lnTo>
                    <a:pt x="150016" y="294589"/>
                  </a:lnTo>
                  <a:lnTo>
                    <a:pt x="149620" y="294087"/>
                  </a:lnTo>
                  <a:lnTo>
                    <a:pt x="149261" y="293551"/>
                  </a:lnTo>
                  <a:lnTo>
                    <a:pt x="148886" y="293022"/>
                  </a:lnTo>
                  <a:lnTo>
                    <a:pt x="148562" y="292440"/>
                  </a:lnTo>
                  <a:lnTo>
                    <a:pt x="148214" y="292025"/>
                  </a:lnTo>
                  <a:lnTo>
                    <a:pt x="147891" y="291599"/>
                  </a:lnTo>
                  <a:lnTo>
                    <a:pt x="147780" y="291234"/>
                  </a:lnTo>
                  <a:lnTo>
                    <a:pt x="147513" y="290602"/>
                  </a:lnTo>
                  <a:lnTo>
                    <a:pt x="147258" y="289952"/>
                  </a:lnTo>
                  <a:lnTo>
                    <a:pt x="147264" y="289621"/>
                  </a:lnTo>
                  <a:lnTo>
                    <a:pt x="147279" y="289324"/>
                  </a:lnTo>
                  <a:lnTo>
                    <a:pt x="147015" y="288738"/>
                  </a:lnTo>
                  <a:lnTo>
                    <a:pt x="146668" y="288186"/>
                  </a:lnTo>
                  <a:lnTo>
                    <a:pt x="146350" y="287604"/>
                  </a:lnTo>
                  <a:lnTo>
                    <a:pt x="146083" y="286980"/>
                  </a:lnTo>
                  <a:lnTo>
                    <a:pt x="145727" y="286444"/>
                  </a:lnTo>
                  <a:lnTo>
                    <a:pt x="145007" y="285375"/>
                  </a:lnTo>
                  <a:lnTo>
                    <a:pt x="144681" y="284800"/>
                  </a:lnTo>
                  <a:lnTo>
                    <a:pt x="144369" y="284241"/>
                  </a:lnTo>
                  <a:lnTo>
                    <a:pt x="144135" y="283571"/>
                  </a:lnTo>
                  <a:lnTo>
                    <a:pt x="143871" y="282944"/>
                  </a:lnTo>
                  <a:lnTo>
                    <a:pt x="143617" y="282305"/>
                  </a:lnTo>
                  <a:lnTo>
                    <a:pt x="143287" y="281734"/>
                  </a:lnTo>
                  <a:lnTo>
                    <a:pt x="142876" y="281251"/>
                  </a:lnTo>
                  <a:lnTo>
                    <a:pt x="142526" y="280707"/>
                  </a:lnTo>
                  <a:lnTo>
                    <a:pt x="142157" y="280182"/>
                  </a:lnTo>
                  <a:lnTo>
                    <a:pt x="141749" y="279683"/>
                  </a:lnTo>
                  <a:lnTo>
                    <a:pt x="141294" y="279234"/>
                  </a:lnTo>
                  <a:lnTo>
                    <a:pt x="140940" y="278690"/>
                  </a:lnTo>
                  <a:lnTo>
                    <a:pt x="140880" y="278546"/>
                  </a:lnTo>
                  <a:lnTo>
                    <a:pt x="140754" y="278306"/>
                  </a:lnTo>
                  <a:lnTo>
                    <a:pt x="140676" y="278055"/>
                  </a:lnTo>
                  <a:lnTo>
                    <a:pt x="140416" y="277420"/>
                  </a:lnTo>
                  <a:lnTo>
                    <a:pt x="140101" y="276830"/>
                  </a:lnTo>
                  <a:lnTo>
                    <a:pt x="139619" y="276201"/>
                  </a:lnTo>
                  <a:lnTo>
                    <a:pt x="139289" y="275833"/>
                  </a:lnTo>
                  <a:lnTo>
                    <a:pt x="138812" y="275407"/>
                  </a:lnTo>
                  <a:lnTo>
                    <a:pt x="138518" y="274806"/>
                  </a:lnTo>
                  <a:lnTo>
                    <a:pt x="138180" y="274247"/>
                  </a:lnTo>
                  <a:lnTo>
                    <a:pt x="137811" y="273711"/>
                  </a:lnTo>
                  <a:lnTo>
                    <a:pt x="137472" y="273136"/>
                  </a:lnTo>
                  <a:lnTo>
                    <a:pt x="136996" y="272714"/>
                  </a:lnTo>
                  <a:lnTo>
                    <a:pt x="136483" y="272326"/>
                  </a:lnTo>
                  <a:lnTo>
                    <a:pt x="136087" y="271824"/>
                  </a:lnTo>
                  <a:lnTo>
                    <a:pt x="135764" y="271245"/>
                  </a:lnTo>
                  <a:lnTo>
                    <a:pt x="135365" y="270739"/>
                  </a:lnTo>
                  <a:lnTo>
                    <a:pt x="135026" y="270188"/>
                  </a:lnTo>
                  <a:lnTo>
                    <a:pt x="134673" y="269636"/>
                  </a:lnTo>
                  <a:lnTo>
                    <a:pt x="134331" y="269081"/>
                  </a:lnTo>
                  <a:lnTo>
                    <a:pt x="133926" y="268586"/>
                  </a:lnTo>
                  <a:lnTo>
                    <a:pt x="133483" y="268130"/>
                  </a:lnTo>
                  <a:lnTo>
                    <a:pt x="132964" y="267746"/>
                  </a:lnTo>
                  <a:lnTo>
                    <a:pt x="132491" y="267319"/>
                  </a:lnTo>
                  <a:lnTo>
                    <a:pt x="132086" y="266825"/>
                  </a:lnTo>
                  <a:lnTo>
                    <a:pt x="131696" y="266315"/>
                  </a:lnTo>
                  <a:lnTo>
                    <a:pt x="131301" y="265893"/>
                  </a:lnTo>
                  <a:lnTo>
                    <a:pt x="131154" y="265501"/>
                  </a:lnTo>
                  <a:lnTo>
                    <a:pt x="130773" y="264988"/>
                  </a:lnTo>
                  <a:lnTo>
                    <a:pt x="130231" y="264626"/>
                  </a:lnTo>
                  <a:lnTo>
                    <a:pt x="129995" y="264289"/>
                  </a:lnTo>
                  <a:lnTo>
                    <a:pt x="129511" y="263538"/>
                  </a:lnTo>
                  <a:lnTo>
                    <a:pt x="129059" y="263089"/>
                  </a:lnTo>
                  <a:lnTo>
                    <a:pt x="128642" y="262599"/>
                  </a:lnTo>
                  <a:lnTo>
                    <a:pt x="128315" y="262024"/>
                  </a:lnTo>
                  <a:lnTo>
                    <a:pt x="128061" y="261381"/>
                  </a:lnTo>
                  <a:lnTo>
                    <a:pt x="127602" y="261016"/>
                  </a:lnTo>
                  <a:lnTo>
                    <a:pt x="127218" y="260658"/>
                  </a:lnTo>
                  <a:lnTo>
                    <a:pt x="126874" y="260179"/>
                  </a:lnTo>
                  <a:lnTo>
                    <a:pt x="126613" y="259772"/>
                  </a:lnTo>
                  <a:lnTo>
                    <a:pt x="126208" y="259388"/>
                  </a:lnTo>
                  <a:lnTo>
                    <a:pt x="125735" y="258962"/>
                  </a:lnTo>
                  <a:lnTo>
                    <a:pt x="125288" y="258509"/>
                  </a:lnTo>
                  <a:lnTo>
                    <a:pt x="124874" y="258026"/>
                  </a:lnTo>
                  <a:lnTo>
                    <a:pt x="124416" y="257585"/>
                  </a:lnTo>
                  <a:lnTo>
                    <a:pt x="123909" y="257181"/>
                  </a:lnTo>
                  <a:lnTo>
                    <a:pt x="123511" y="256691"/>
                  </a:lnTo>
                  <a:lnTo>
                    <a:pt x="123031" y="256276"/>
                  </a:lnTo>
                  <a:lnTo>
                    <a:pt x="122530" y="255869"/>
                  </a:lnTo>
                  <a:lnTo>
                    <a:pt x="122030" y="255527"/>
                  </a:lnTo>
                  <a:lnTo>
                    <a:pt x="121865" y="254964"/>
                  </a:lnTo>
                  <a:lnTo>
                    <a:pt x="121487" y="254580"/>
                  </a:lnTo>
                  <a:lnTo>
                    <a:pt x="121086" y="254237"/>
                  </a:lnTo>
                  <a:lnTo>
                    <a:pt x="120498" y="253381"/>
                  </a:lnTo>
                  <a:lnTo>
                    <a:pt x="120231" y="253214"/>
                  </a:lnTo>
                  <a:lnTo>
                    <a:pt x="119908" y="252700"/>
                  </a:lnTo>
                  <a:lnTo>
                    <a:pt x="119737" y="252172"/>
                  </a:lnTo>
                  <a:lnTo>
                    <a:pt x="119323" y="251723"/>
                  </a:lnTo>
                  <a:lnTo>
                    <a:pt x="119116" y="251335"/>
                  </a:lnTo>
                  <a:lnTo>
                    <a:pt x="118715" y="250893"/>
                  </a:lnTo>
                  <a:lnTo>
                    <a:pt x="118370" y="250452"/>
                  </a:lnTo>
                  <a:lnTo>
                    <a:pt x="118277" y="250319"/>
                  </a:lnTo>
                  <a:lnTo>
                    <a:pt x="118046" y="250076"/>
                  </a:lnTo>
                  <a:lnTo>
                    <a:pt x="117818" y="249809"/>
                  </a:lnTo>
                  <a:lnTo>
                    <a:pt x="117315" y="249387"/>
                  </a:lnTo>
                  <a:lnTo>
                    <a:pt x="116862" y="248908"/>
                  </a:lnTo>
                  <a:lnTo>
                    <a:pt x="116386" y="248440"/>
                  </a:lnTo>
                  <a:lnTo>
                    <a:pt x="115942" y="247983"/>
                  </a:lnTo>
                  <a:lnTo>
                    <a:pt x="115453" y="247538"/>
                  </a:lnTo>
                  <a:lnTo>
                    <a:pt x="115031" y="247025"/>
                  </a:lnTo>
                  <a:lnTo>
                    <a:pt x="114575" y="246553"/>
                  </a:lnTo>
                  <a:lnTo>
                    <a:pt x="114113" y="246081"/>
                  </a:lnTo>
                  <a:lnTo>
                    <a:pt x="113640" y="245709"/>
                  </a:lnTo>
                  <a:lnTo>
                    <a:pt x="113424" y="245199"/>
                  </a:lnTo>
                  <a:lnTo>
                    <a:pt x="112998" y="244693"/>
                  </a:lnTo>
                  <a:lnTo>
                    <a:pt x="112519" y="244233"/>
                  </a:lnTo>
                  <a:lnTo>
                    <a:pt x="111533" y="243354"/>
                  </a:lnTo>
                  <a:lnTo>
                    <a:pt x="111263" y="243031"/>
                  </a:lnTo>
                  <a:lnTo>
                    <a:pt x="111026" y="242822"/>
                  </a:lnTo>
                  <a:lnTo>
                    <a:pt x="110765" y="242578"/>
                  </a:lnTo>
                  <a:lnTo>
                    <a:pt x="110331" y="242122"/>
                  </a:lnTo>
                  <a:lnTo>
                    <a:pt x="109866" y="241654"/>
                  </a:lnTo>
                  <a:lnTo>
                    <a:pt x="109368" y="241209"/>
                  </a:lnTo>
                  <a:lnTo>
                    <a:pt x="108886" y="240756"/>
                  </a:lnTo>
                  <a:lnTo>
                    <a:pt x="108418" y="240296"/>
                  </a:lnTo>
                  <a:lnTo>
                    <a:pt x="107906" y="239874"/>
                  </a:lnTo>
                  <a:lnTo>
                    <a:pt x="107420" y="239429"/>
                  </a:lnTo>
                  <a:lnTo>
                    <a:pt x="106937" y="238976"/>
                  </a:lnTo>
                  <a:lnTo>
                    <a:pt x="106500" y="238482"/>
                  </a:lnTo>
                  <a:lnTo>
                    <a:pt x="106017" y="238025"/>
                  </a:lnTo>
                  <a:lnTo>
                    <a:pt x="105528" y="237580"/>
                  </a:lnTo>
                  <a:lnTo>
                    <a:pt x="105256" y="237360"/>
                  </a:lnTo>
                  <a:lnTo>
                    <a:pt x="104905" y="236998"/>
                  </a:lnTo>
                  <a:lnTo>
                    <a:pt x="104419" y="236542"/>
                  </a:lnTo>
                  <a:lnTo>
                    <a:pt x="103988" y="236161"/>
                  </a:lnTo>
                  <a:lnTo>
                    <a:pt x="103589" y="235898"/>
                  </a:lnTo>
                  <a:lnTo>
                    <a:pt x="103427" y="235789"/>
                  </a:lnTo>
                  <a:lnTo>
                    <a:pt x="102894" y="235389"/>
                  </a:lnTo>
                  <a:lnTo>
                    <a:pt x="102390" y="235039"/>
                  </a:lnTo>
                  <a:lnTo>
                    <a:pt x="101961" y="234537"/>
                  </a:lnTo>
                  <a:lnTo>
                    <a:pt x="101497" y="234073"/>
                  </a:lnTo>
                  <a:lnTo>
                    <a:pt x="101035" y="233594"/>
                  </a:lnTo>
                  <a:lnTo>
                    <a:pt x="100538" y="233153"/>
                  </a:lnTo>
                  <a:lnTo>
                    <a:pt x="100028" y="232734"/>
                  </a:lnTo>
                  <a:lnTo>
                    <a:pt x="99542" y="232320"/>
                  </a:lnTo>
                  <a:lnTo>
                    <a:pt x="99015" y="231913"/>
                  </a:lnTo>
                  <a:lnTo>
                    <a:pt x="98505" y="231494"/>
                  </a:lnTo>
                  <a:lnTo>
                    <a:pt x="97969" y="231190"/>
                  </a:lnTo>
                  <a:lnTo>
                    <a:pt x="97573" y="230787"/>
                  </a:lnTo>
                  <a:lnTo>
                    <a:pt x="97105" y="230399"/>
                  </a:lnTo>
                  <a:lnTo>
                    <a:pt x="96581" y="229992"/>
                  </a:lnTo>
                  <a:lnTo>
                    <a:pt x="96083" y="229555"/>
                  </a:lnTo>
                  <a:lnTo>
                    <a:pt x="95649" y="229212"/>
                  </a:lnTo>
                  <a:lnTo>
                    <a:pt x="95079" y="228615"/>
                  </a:lnTo>
                  <a:lnTo>
                    <a:pt x="94845" y="228413"/>
                  </a:lnTo>
                  <a:lnTo>
                    <a:pt x="94168" y="227881"/>
                  </a:lnTo>
                  <a:lnTo>
                    <a:pt x="93979" y="227706"/>
                  </a:lnTo>
                  <a:lnTo>
                    <a:pt x="93526" y="227364"/>
                  </a:lnTo>
                  <a:lnTo>
                    <a:pt x="93044" y="227063"/>
                  </a:lnTo>
                  <a:lnTo>
                    <a:pt x="92582" y="226725"/>
                  </a:lnTo>
                  <a:lnTo>
                    <a:pt x="92288" y="226485"/>
                  </a:lnTo>
                  <a:lnTo>
                    <a:pt x="91979" y="226268"/>
                  </a:lnTo>
                  <a:lnTo>
                    <a:pt x="91578" y="226029"/>
                  </a:lnTo>
                  <a:lnTo>
                    <a:pt x="91299" y="225800"/>
                  </a:lnTo>
                  <a:lnTo>
                    <a:pt x="90846" y="225355"/>
                  </a:lnTo>
                  <a:lnTo>
                    <a:pt x="90612" y="225196"/>
                  </a:lnTo>
                  <a:lnTo>
                    <a:pt x="90196" y="224918"/>
                  </a:lnTo>
                  <a:lnTo>
                    <a:pt x="89572" y="224595"/>
                  </a:lnTo>
                  <a:lnTo>
                    <a:pt x="89072" y="224157"/>
                  </a:lnTo>
                  <a:lnTo>
                    <a:pt x="88574" y="223712"/>
                  </a:lnTo>
                  <a:lnTo>
                    <a:pt x="88071" y="223275"/>
                  </a:lnTo>
                  <a:lnTo>
                    <a:pt x="87555" y="222857"/>
                  </a:lnTo>
                  <a:lnTo>
                    <a:pt x="87040" y="222446"/>
                  </a:lnTo>
                  <a:lnTo>
                    <a:pt x="86665" y="222202"/>
                  </a:lnTo>
                  <a:lnTo>
                    <a:pt x="86428" y="222088"/>
                  </a:lnTo>
                  <a:lnTo>
                    <a:pt x="86116" y="221894"/>
                  </a:lnTo>
                  <a:lnTo>
                    <a:pt x="85550" y="221525"/>
                  </a:lnTo>
                  <a:lnTo>
                    <a:pt x="85016" y="221134"/>
                  </a:lnTo>
                  <a:lnTo>
                    <a:pt x="84498" y="220715"/>
                  </a:lnTo>
                  <a:lnTo>
                    <a:pt x="83958" y="220312"/>
                  </a:lnTo>
                  <a:lnTo>
                    <a:pt x="83454" y="219890"/>
                  </a:lnTo>
                  <a:lnTo>
                    <a:pt x="82864" y="219544"/>
                  </a:lnTo>
                  <a:lnTo>
                    <a:pt x="82270" y="219201"/>
                  </a:lnTo>
                  <a:lnTo>
                    <a:pt x="81764" y="218772"/>
                  </a:lnTo>
                  <a:lnTo>
                    <a:pt x="81191" y="218407"/>
                  </a:lnTo>
                  <a:lnTo>
                    <a:pt x="80595" y="218068"/>
                  </a:lnTo>
                  <a:lnTo>
                    <a:pt x="80010" y="217726"/>
                  </a:lnTo>
                  <a:lnTo>
                    <a:pt x="79435" y="217357"/>
                  </a:lnTo>
                  <a:lnTo>
                    <a:pt x="78868" y="216999"/>
                  </a:lnTo>
                  <a:lnTo>
                    <a:pt x="78278" y="216653"/>
                  </a:lnTo>
                  <a:lnTo>
                    <a:pt x="77678" y="216318"/>
                  </a:lnTo>
                  <a:lnTo>
                    <a:pt x="75937" y="215242"/>
                  </a:lnTo>
                  <a:lnTo>
                    <a:pt x="75373" y="214877"/>
                  </a:lnTo>
                  <a:lnTo>
                    <a:pt x="74800" y="214512"/>
                  </a:lnTo>
                  <a:lnTo>
                    <a:pt x="74204" y="214162"/>
                  </a:lnTo>
                  <a:lnTo>
                    <a:pt x="73655" y="213774"/>
                  </a:lnTo>
                  <a:lnTo>
                    <a:pt x="73074" y="213409"/>
                  </a:lnTo>
                  <a:lnTo>
                    <a:pt x="72465" y="213070"/>
                  </a:lnTo>
                  <a:lnTo>
                    <a:pt x="71872" y="212736"/>
                  </a:lnTo>
                  <a:lnTo>
                    <a:pt x="71317" y="212352"/>
                  </a:lnTo>
                  <a:lnTo>
                    <a:pt x="70766" y="211960"/>
                  </a:lnTo>
                  <a:lnTo>
                    <a:pt x="70190" y="211599"/>
                  </a:lnTo>
                  <a:lnTo>
                    <a:pt x="69519" y="211332"/>
                  </a:lnTo>
                  <a:lnTo>
                    <a:pt x="68868" y="211047"/>
                  </a:lnTo>
                  <a:lnTo>
                    <a:pt x="68299" y="210671"/>
                  </a:lnTo>
                  <a:lnTo>
                    <a:pt x="67609" y="210416"/>
                  </a:lnTo>
                  <a:lnTo>
                    <a:pt x="66989" y="210104"/>
                  </a:lnTo>
                  <a:lnTo>
                    <a:pt x="66365" y="209784"/>
                  </a:lnTo>
                  <a:lnTo>
                    <a:pt x="65718" y="209488"/>
                  </a:lnTo>
                  <a:lnTo>
                    <a:pt x="65112" y="209149"/>
                  </a:lnTo>
                  <a:lnTo>
                    <a:pt x="64546" y="208780"/>
                  </a:lnTo>
                  <a:lnTo>
                    <a:pt x="63934" y="208446"/>
                  </a:lnTo>
                  <a:lnTo>
                    <a:pt x="63305" y="208141"/>
                  </a:lnTo>
                  <a:lnTo>
                    <a:pt x="62663" y="207845"/>
                  </a:lnTo>
                  <a:lnTo>
                    <a:pt x="61911" y="207655"/>
                  </a:lnTo>
                  <a:lnTo>
                    <a:pt x="61183" y="207453"/>
                  </a:lnTo>
                  <a:lnTo>
                    <a:pt x="60493" y="207210"/>
                  </a:lnTo>
                  <a:lnTo>
                    <a:pt x="59834" y="206989"/>
                  </a:lnTo>
                  <a:lnTo>
                    <a:pt x="59168" y="206723"/>
                  </a:lnTo>
                  <a:lnTo>
                    <a:pt x="58485" y="206479"/>
                  </a:lnTo>
                  <a:lnTo>
                    <a:pt x="57157" y="206012"/>
                  </a:lnTo>
                  <a:lnTo>
                    <a:pt x="56476" y="205776"/>
                  </a:lnTo>
                  <a:lnTo>
                    <a:pt x="55769" y="205544"/>
                  </a:lnTo>
                  <a:lnTo>
                    <a:pt x="55076" y="205304"/>
                  </a:lnTo>
                  <a:lnTo>
                    <a:pt x="54357" y="205141"/>
                  </a:lnTo>
                  <a:lnTo>
                    <a:pt x="53620" y="204966"/>
                  </a:lnTo>
                  <a:lnTo>
                    <a:pt x="53035" y="204795"/>
                  </a:lnTo>
                  <a:lnTo>
                    <a:pt x="52652" y="204738"/>
                  </a:lnTo>
                  <a:lnTo>
                    <a:pt x="52259" y="204692"/>
                  </a:lnTo>
                  <a:lnTo>
                    <a:pt x="51911" y="204595"/>
                  </a:lnTo>
                  <a:lnTo>
                    <a:pt x="52529" y="200607"/>
                  </a:lnTo>
                  <a:lnTo>
                    <a:pt x="52583" y="200238"/>
                  </a:lnTo>
                  <a:lnTo>
                    <a:pt x="53475" y="194330"/>
                  </a:lnTo>
                  <a:lnTo>
                    <a:pt x="54251" y="189198"/>
                  </a:lnTo>
                  <a:lnTo>
                    <a:pt x="54480" y="187661"/>
                  </a:lnTo>
                  <a:lnTo>
                    <a:pt x="54739" y="185944"/>
                  </a:lnTo>
                  <a:lnTo>
                    <a:pt x="55940" y="177994"/>
                  </a:lnTo>
                  <a:lnTo>
                    <a:pt x="56521" y="173875"/>
                  </a:lnTo>
                  <a:lnTo>
                    <a:pt x="56671" y="172818"/>
                  </a:lnTo>
                  <a:lnTo>
                    <a:pt x="56989" y="170549"/>
                  </a:lnTo>
                  <a:lnTo>
                    <a:pt x="57169" y="169277"/>
                  </a:lnTo>
                  <a:lnTo>
                    <a:pt x="57268" y="168577"/>
                  </a:lnTo>
                  <a:lnTo>
                    <a:pt x="57492" y="166992"/>
                  </a:lnTo>
                  <a:lnTo>
                    <a:pt x="57594" y="166269"/>
                  </a:lnTo>
                  <a:lnTo>
                    <a:pt x="58269" y="161470"/>
                  </a:lnTo>
                  <a:lnTo>
                    <a:pt x="58364" y="160789"/>
                  </a:lnTo>
                  <a:lnTo>
                    <a:pt x="58903" y="156975"/>
                  </a:lnTo>
                  <a:lnTo>
                    <a:pt x="58928" y="156796"/>
                  </a:lnTo>
                  <a:lnTo>
                    <a:pt x="59336" y="153895"/>
                  </a:lnTo>
                  <a:lnTo>
                    <a:pt x="59401" y="153454"/>
                  </a:lnTo>
                  <a:lnTo>
                    <a:pt x="59497" y="152769"/>
                  </a:lnTo>
                  <a:lnTo>
                    <a:pt x="59845" y="150352"/>
                  </a:lnTo>
                  <a:lnTo>
                    <a:pt x="59896" y="149997"/>
                  </a:lnTo>
                  <a:lnTo>
                    <a:pt x="60169" y="148165"/>
                  </a:lnTo>
                  <a:lnTo>
                    <a:pt x="60379" y="146773"/>
                  </a:lnTo>
                  <a:lnTo>
                    <a:pt x="60732" y="144423"/>
                  </a:lnTo>
                  <a:lnTo>
                    <a:pt x="60876" y="143472"/>
                  </a:lnTo>
                  <a:lnTo>
                    <a:pt x="61192" y="141362"/>
                  </a:lnTo>
                  <a:lnTo>
                    <a:pt x="61290" y="140712"/>
                  </a:lnTo>
                  <a:lnTo>
                    <a:pt x="61506" y="139278"/>
                  </a:lnTo>
                  <a:lnTo>
                    <a:pt x="61817" y="137203"/>
                  </a:lnTo>
                  <a:lnTo>
                    <a:pt x="62280" y="134116"/>
                  </a:lnTo>
                  <a:lnTo>
                    <a:pt x="62631" y="131780"/>
                  </a:lnTo>
                  <a:lnTo>
                    <a:pt x="57345" y="122149"/>
                  </a:lnTo>
                  <a:lnTo>
                    <a:pt x="54070" y="116138"/>
                  </a:lnTo>
                  <a:lnTo>
                    <a:pt x="53356" y="114827"/>
                  </a:lnTo>
                  <a:lnTo>
                    <a:pt x="52635" y="113505"/>
                  </a:lnTo>
                  <a:lnTo>
                    <a:pt x="51760" y="111900"/>
                  </a:lnTo>
                  <a:lnTo>
                    <a:pt x="50903" y="110328"/>
                  </a:lnTo>
                  <a:lnTo>
                    <a:pt x="49528" y="107844"/>
                  </a:lnTo>
                  <a:lnTo>
                    <a:pt x="46038" y="101537"/>
                  </a:lnTo>
                  <a:lnTo>
                    <a:pt x="45321" y="100241"/>
                  </a:lnTo>
                  <a:lnTo>
                    <a:pt x="44759" y="99218"/>
                  </a:lnTo>
                  <a:lnTo>
                    <a:pt x="42130" y="94434"/>
                  </a:lnTo>
                  <a:lnTo>
                    <a:pt x="40233" y="90983"/>
                  </a:lnTo>
                  <a:lnTo>
                    <a:pt x="39938" y="90463"/>
                  </a:lnTo>
                  <a:lnTo>
                    <a:pt x="33980" y="79592"/>
                  </a:lnTo>
                  <a:lnTo>
                    <a:pt x="30398" y="73057"/>
                  </a:lnTo>
                  <a:lnTo>
                    <a:pt x="28535" y="69659"/>
                  </a:lnTo>
                  <a:lnTo>
                    <a:pt x="26711" y="66331"/>
                  </a:lnTo>
                  <a:lnTo>
                    <a:pt x="24346" y="62016"/>
                  </a:lnTo>
                  <a:lnTo>
                    <a:pt x="23190" y="59907"/>
                  </a:lnTo>
                  <a:lnTo>
                    <a:pt x="22479" y="58610"/>
                  </a:lnTo>
                  <a:lnTo>
                    <a:pt x="22269" y="58207"/>
                  </a:lnTo>
                  <a:lnTo>
                    <a:pt x="22156" y="58001"/>
                  </a:lnTo>
                  <a:lnTo>
                    <a:pt x="22067" y="57840"/>
                  </a:lnTo>
                  <a:lnTo>
                    <a:pt x="19953" y="53997"/>
                  </a:lnTo>
                  <a:lnTo>
                    <a:pt x="19017" y="52295"/>
                  </a:lnTo>
                  <a:lnTo>
                    <a:pt x="15090" y="45158"/>
                  </a:lnTo>
                  <a:lnTo>
                    <a:pt x="14780" y="44594"/>
                  </a:lnTo>
                  <a:lnTo>
                    <a:pt x="12218" y="39928"/>
                  </a:lnTo>
                  <a:lnTo>
                    <a:pt x="11615" y="38717"/>
                  </a:lnTo>
                  <a:lnTo>
                    <a:pt x="11209" y="37901"/>
                  </a:lnTo>
                  <a:lnTo>
                    <a:pt x="10084" y="35640"/>
                  </a:lnTo>
                  <a:lnTo>
                    <a:pt x="9626" y="34423"/>
                  </a:lnTo>
                  <a:lnTo>
                    <a:pt x="8733" y="32053"/>
                  </a:lnTo>
                  <a:lnTo>
                    <a:pt x="7903" y="29222"/>
                  </a:lnTo>
                  <a:lnTo>
                    <a:pt x="7503" y="27821"/>
                  </a:lnTo>
                  <a:lnTo>
                    <a:pt x="6751" y="24480"/>
                  </a:lnTo>
                  <a:lnTo>
                    <a:pt x="6209" y="20788"/>
                  </a:lnTo>
                  <a:lnTo>
                    <a:pt x="6179" y="14778"/>
                  </a:lnTo>
                  <a:lnTo>
                    <a:pt x="6167" y="14096"/>
                  </a:lnTo>
                  <a:lnTo>
                    <a:pt x="6387" y="10825"/>
                  </a:lnTo>
                  <a:lnTo>
                    <a:pt x="6454" y="9833"/>
                  </a:lnTo>
                  <a:lnTo>
                    <a:pt x="6064" y="9166"/>
                  </a:lnTo>
                  <a:lnTo>
                    <a:pt x="5860" y="8824"/>
                  </a:lnTo>
                  <a:lnTo>
                    <a:pt x="3048" y="3686"/>
                  </a:lnTo>
                  <a:lnTo>
                    <a:pt x="1747" y="2284"/>
                  </a:lnTo>
                  <a:lnTo>
                    <a:pt x="0" y="0"/>
                  </a:lnTo>
                  <a:lnTo>
                    <a:pt x="2014" y="361"/>
                  </a:lnTo>
                  <a:lnTo>
                    <a:pt x="3390" y="558"/>
                  </a:lnTo>
                  <a:lnTo>
                    <a:pt x="5950" y="931"/>
                  </a:lnTo>
                  <a:lnTo>
                    <a:pt x="7697" y="1181"/>
                  </a:lnTo>
                  <a:lnTo>
                    <a:pt x="9039" y="1375"/>
                  </a:lnTo>
                  <a:lnTo>
                    <a:pt x="13693" y="2048"/>
                  </a:lnTo>
                  <a:lnTo>
                    <a:pt x="15749" y="2344"/>
                  </a:lnTo>
                  <a:lnTo>
                    <a:pt x="16864" y="2504"/>
                  </a:lnTo>
                  <a:lnTo>
                    <a:pt x="20965" y="3176"/>
                  </a:lnTo>
                  <a:lnTo>
                    <a:pt x="25815" y="3971"/>
                  </a:lnTo>
                  <a:lnTo>
                    <a:pt x="26378" y="4054"/>
                  </a:lnTo>
                  <a:lnTo>
                    <a:pt x="27485" y="4218"/>
                  </a:lnTo>
                  <a:lnTo>
                    <a:pt x="30531" y="4668"/>
                  </a:lnTo>
                  <a:lnTo>
                    <a:pt x="32536" y="4963"/>
                  </a:lnTo>
                  <a:lnTo>
                    <a:pt x="35446" y="5396"/>
                  </a:lnTo>
                  <a:lnTo>
                    <a:pt x="37215" y="5677"/>
                  </a:lnTo>
                  <a:lnTo>
                    <a:pt x="38513" y="5882"/>
                  </a:lnTo>
                  <a:lnTo>
                    <a:pt x="41795" y="6403"/>
                  </a:lnTo>
                  <a:lnTo>
                    <a:pt x="44436" y="6821"/>
                  </a:lnTo>
                  <a:lnTo>
                    <a:pt x="45343" y="6964"/>
                  </a:lnTo>
                  <a:lnTo>
                    <a:pt x="47060" y="7235"/>
                  </a:lnTo>
                  <a:lnTo>
                    <a:pt x="51157" y="7882"/>
                  </a:lnTo>
                  <a:lnTo>
                    <a:pt x="52311" y="8065"/>
                  </a:lnTo>
                  <a:lnTo>
                    <a:pt x="53842" y="8307"/>
                  </a:lnTo>
                  <a:lnTo>
                    <a:pt x="61516" y="9520"/>
                  </a:lnTo>
                  <a:lnTo>
                    <a:pt x="62374" y="9729"/>
                  </a:lnTo>
                  <a:lnTo>
                    <a:pt x="65371" y="10455"/>
                  </a:lnTo>
                  <a:lnTo>
                    <a:pt x="67215" y="10949"/>
                  </a:lnTo>
                  <a:lnTo>
                    <a:pt x="69862" y="11359"/>
                  </a:lnTo>
                  <a:lnTo>
                    <a:pt x="70251" y="11416"/>
                  </a:lnTo>
                  <a:lnTo>
                    <a:pt x="73408" y="11907"/>
                  </a:lnTo>
                  <a:lnTo>
                    <a:pt x="75017" y="12154"/>
                  </a:lnTo>
                  <a:lnTo>
                    <a:pt x="77550" y="12545"/>
                  </a:lnTo>
                  <a:lnTo>
                    <a:pt x="80827" y="13050"/>
                  </a:lnTo>
                  <a:lnTo>
                    <a:pt x="82220" y="13267"/>
                  </a:lnTo>
                  <a:lnTo>
                    <a:pt x="90434" y="14563"/>
                  </a:lnTo>
                  <a:lnTo>
                    <a:pt x="91804" y="14780"/>
                  </a:lnTo>
                  <a:lnTo>
                    <a:pt x="94004" y="15129"/>
                  </a:lnTo>
                  <a:lnTo>
                    <a:pt x="97364" y="15741"/>
                  </a:lnTo>
                  <a:lnTo>
                    <a:pt x="101567" y="16498"/>
                  </a:lnTo>
                  <a:lnTo>
                    <a:pt x="102607" y="16680"/>
                  </a:lnTo>
                  <a:lnTo>
                    <a:pt x="105949" y="16912"/>
                  </a:lnTo>
                  <a:lnTo>
                    <a:pt x="109103" y="17129"/>
                  </a:lnTo>
                  <a:lnTo>
                    <a:pt x="110017" y="17193"/>
                  </a:lnTo>
                  <a:lnTo>
                    <a:pt x="110394" y="17243"/>
                  </a:lnTo>
                  <a:lnTo>
                    <a:pt x="115499" y="18075"/>
                  </a:lnTo>
                  <a:lnTo>
                    <a:pt x="117055" y="18326"/>
                  </a:lnTo>
                  <a:lnTo>
                    <a:pt x="117187" y="18356"/>
                  </a:lnTo>
                  <a:lnTo>
                    <a:pt x="122243" y="19457"/>
                  </a:lnTo>
                  <a:lnTo>
                    <a:pt x="126356" y="20351"/>
                  </a:lnTo>
                  <a:lnTo>
                    <a:pt x="126518" y="20382"/>
                  </a:lnTo>
                  <a:lnTo>
                    <a:pt x="126926" y="20466"/>
                  </a:lnTo>
                  <a:lnTo>
                    <a:pt x="131611" y="21393"/>
                  </a:lnTo>
                  <a:lnTo>
                    <a:pt x="135370" y="21838"/>
                  </a:lnTo>
                  <a:lnTo>
                    <a:pt x="147252" y="23487"/>
                  </a:lnTo>
                  <a:lnTo>
                    <a:pt x="158109" y="25266"/>
                  </a:lnTo>
                  <a:lnTo>
                    <a:pt x="162171" y="26287"/>
                  </a:lnTo>
                  <a:lnTo>
                    <a:pt x="162806" y="26448"/>
                  </a:lnTo>
                  <a:lnTo>
                    <a:pt x="165537" y="27398"/>
                  </a:lnTo>
                  <a:lnTo>
                    <a:pt x="171042" y="29924"/>
                  </a:lnTo>
                  <a:lnTo>
                    <a:pt x="171517" y="30142"/>
                  </a:lnTo>
                  <a:lnTo>
                    <a:pt x="175441" y="32383"/>
                  </a:lnTo>
                  <a:lnTo>
                    <a:pt x="178373" y="34057"/>
                  </a:lnTo>
                  <a:lnTo>
                    <a:pt x="179821" y="35321"/>
                  </a:lnTo>
                  <a:lnTo>
                    <a:pt x="181529" y="36696"/>
                  </a:lnTo>
                  <a:lnTo>
                    <a:pt x="184633" y="39694"/>
                  </a:lnTo>
                  <a:lnTo>
                    <a:pt x="186278" y="41596"/>
                  </a:lnTo>
                  <a:lnTo>
                    <a:pt x="188231" y="43532"/>
                  </a:lnTo>
                  <a:lnTo>
                    <a:pt x="191350" y="47425"/>
                  </a:lnTo>
                  <a:lnTo>
                    <a:pt x="191853" y="48053"/>
                  </a:lnTo>
                  <a:lnTo>
                    <a:pt x="193451" y="50676"/>
                  </a:lnTo>
                  <a:lnTo>
                    <a:pt x="193822" y="51333"/>
                  </a:lnTo>
                  <a:lnTo>
                    <a:pt x="194911" y="53261"/>
                  </a:lnTo>
                  <a:lnTo>
                    <a:pt x="195924" y="55625"/>
                  </a:lnTo>
                  <a:lnTo>
                    <a:pt x="196844" y="59320"/>
                  </a:lnTo>
                  <a:lnTo>
                    <a:pt x="197139" y="59643"/>
                  </a:lnTo>
                  <a:lnTo>
                    <a:pt x="197340" y="59936"/>
                  </a:lnTo>
                  <a:lnTo>
                    <a:pt x="198582" y="63849"/>
                  </a:lnTo>
                  <a:lnTo>
                    <a:pt x="199243" y="66060"/>
                  </a:lnTo>
                  <a:lnTo>
                    <a:pt x="199790" y="67921"/>
                  </a:lnTo>
                  <a:lnTo>
                    <a:pt x="203836" y="80994"/>
                  </a:lnTo>
                  <a:close/>
                </a:path>
              </a:pathLst>
            </a:custGeom>
            <a:solidFill>
              <a:srgbClr val="FFD571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" name="pg43"/>
            <p:cNvSpPr/>
            <p:nvPr/>
          </p:nvSpPr>
          <p:spPr>
            <a:xfrm>
              <a:off x="2834673" y="4304421"/>
              <a:ext cx="193396" cy="211192"/>
            </a:xfrm>
            <a:custGeom>
              <a:avLst/>
              <a:gdLst/>
              <a:ahLst/>
              <a:cxnLst/>
              <a:rect l="0" t="0" r="0" b="0"/>
              <a:pathLst>
                <a:path w="193396" h="211192">
                  <a:moveTo>
                    <a:pt x="6215" y="61436"/>
                  </a:moveTo>
                  <a:lnTo>
                    <a:pt x="6684" y="57564"/>
                  </a:lnTo>
                  <a:lnTo>
                    <a:pt x="6905" y="55730"/>
                  </a:lnTo>
                  <a:lnTo>
                    <a:pt x="7093" y="54169"/>
                  </a:lnTo>
                  <a:lnTo>
                    <a:pt x="7614" y="50697"/>
                  </a:lnTo>
                  <a:lnTo>
                    <a:pt x="7676" y="50283"/>
                  </a:lnTo>
                  <a:lnTo>
                    <a:pt x="8123" y="47298"/>
                  </a:lnTo>
                  <a:lnTo>
                    <a:pt x="8797" y="42804"/>
                  </a:lnTo>
                  <a:lnTo>
                    <a:pt x="8999" y="41458"/>
                  </a:lnTo>
                  <a:lnTo>
                    <a:pt x="9782" y="36238"/>
                  </a:lnTo>
                  <a:lnTo>
                    <a:pt x="9870" y="35642"/>
                  </a:lnTo>
                  <a:lnTo>
                    <a:pt x="10530" y="31247"/>
                  </a:lnTo>
                  <a:lnTo>
                    <a:pt x="11034" y="27884"/>
                  </a:lnTo>
                  <a:lnTo>
                    <a:pt x="11554" y="24418"/>
                  </a:lnTo>
                  <a:lnTo>
                    <a:pt x="11220" y="24345"/>
                  </a:lnTo>
                  <a:lnTo>
                    <a:pt x="10115" y="24192"/>
                  </a:lnTo>
                  <a:lnTo>
                    <a:pt x="10121" y="23856"/>
                  </a:lnTo>
                  <a:lnTo>
                    <a:pt x="10370" y="22103"/>
                  </a:lnTo>
                  <a:lnTo>
                    <a:pt x="11005" y="17691"/>
                  </a:lnTo>
                  <a:lnTo>
                    <a:pt x="11041" y="17483"/>
                  </a:lnTo>
                  <a:lnTo>
                    <a:pt x="11290" y="15782"/>
                  </a:lnTo>
                  <a:lnTo>
                    <a:pt x="11318" y="15548"/>
                  </a:lnTo>
                  <a:lnTo>
                    <a:pt x="11308" y="15253"/>
                  </a:lnTo>
                  <a:lnTo>
                    <a:pt x="11483" y="14006"/>
                  </a:lnTo>
                  <a:lnTo>
                    <a:pt x="11566" y="13774"/>
                  </a:lnTo>
                  <a:lnTo>
                    <a:pt x="11750" y="12479"/>
                  </a:lnTo>
                  <a:lnTo>
                    <a:pt x="12213" y="9279"/>
                  </a:lnTo>
                  <a:lnTo>
                    <a:pt x="13669" y="9409"/>
                  </a:lnTo>
                  <a:lnTo>
                    <a:pt x="13752" y="8815"/>
                  </a:lnTo>
                  <a:lnTo>
                    <a:pt x="14533" y="3266"/>
                  </a:lnTo>
                  <a:lnTo>
                    <a:pt x="14992" y="0"/>
                  </a:lnTo>
                  <a:lnTo>
                    <a:pt x="15703" y="68"/>
                  </a:lnTo>
                  <a:lnTo>
                    <a:pt x="16260" y="280"/>
                  </a:lnTo>
                  <a:lnTo>
                    <a:pt x="17792" y="546"/>
                  </a:lnTo>
                  <a:lnTo>
                    <a:pt x="19051" y="804"/>
                  </a:lnTo>
                  <a:lnTo>
                    <a:pt x="20151" y="1002"/>
                  </a:lnTo>
                  <a:lnTo>
                    <a:pt x="21236" y="1112"/>
                  </a:lnTo>
                  <a:lnTo>
                    <a:pt x="22417" y="1411"/>
                  </a:lnTo>
                  <a:lnTo>
                    <a:pt x="23343" y="1734"/>
                  </a:lnTo>
                  <a:lnTo>
                    <a:pt x="24962" y="2215"/>
                  </a:lnTo>
                  <a:lnTo>
                    <a:pt x="26242" y="2895"/>
                  </a:lnTo>
                  <a:lnTo>
                    <a:pt x="27510" y="4117"/>
                  </a:lnTo>
                  <a:lnTo>
                    <a:pt x="28083" y="4470"/>
                  </a:lnTo>
                  <a:lnTo>
                    <a:pt x="28625" y="4622"/>
                  </a:lnTo>
                  <a:lnTo>
                    <a:pt x="28931" y="4660"/>
                  </a:lnTo>
                  <a:lnTo>
                    <a:pt x="29423" y="4735"/>
                  </a:lnTo>
                  <a:lnTo>
                    <a:pt x="31959" y="5374"/>
                  </a:lnTo>
                  <a:lnTo>
                    <a:pt x="32813" y="5530"/>
                  </a:lnTo>
                  <a:lnTo>
                    <a:pt x="33092" y="5632"/>
                  </a:lnTo>
                  <a:lnTo>
                    <a:pt x="33703" y="6054"/>
                  </a:lnTo>
                  <a:lnTo>
                    <a:pt x="34093" y="6365"/>
                  </a:lnTo>
                  <a:lnTo>
                    <a:pt x="36191" y="9260"/>
                  </a:lnTo>
                  <a:lnTo>
                    <a:pt x="36653" y="10023"/>
                  </a:lnTo>
                  <a:lnTo>
                    <a:pt x="36880" y="10471"/>
                  </a:lnTo>
                  <a:lnTo>
                    <a:pt x="37168" y="11367"/>
                  </a:lnTo>
                  <a:lnTo>
                    <a:pt x="37195" y="11815"/>
                  </a:lnTo>
                  <a:lnTo>
                    <a:pt x="37483" y="15959"/>
                  </a:lnTo>
                  <a:lnTo>
                    <a:pt x="37954" y="22671"/>
                  </a:lnTo>
                  <a:lnTo>
                    <a:pt x="38107" y="25138"/>
                  </a:lnTo>
                  <a:lnTo>
                    <a:pt x="38113" y="25496"/>
                  </a:lnTo>
                  <a:lnTo>
                    <a:pt x="38107" y="26122"/>
                  </a:lnTo>
                  <a:lnTo>
                    <a:pt x="37798" y="28308"/>
                  </a:lnTo>
                  <a:lnTo>
                    <a:pt x="37765" y="28878"/>
                  </a:lnTo>
                  <a:lnTo>
                    <a:pt x="37789" y="30772"/>
                  </a:lnTo>
                  <a:lnTo>
                    <a:pt x="37702" y="31458"/>
                  </a:lnTo>
                  <a:lnTo>
                    <a:pt x="39234" y="33201"/>
                  </a:lnTo>
                  <a:lnTo>
                    <a:pt x="39603" y="33481"/>
                  </a:lnTo>
                  <a:lnTo>
                    <a:pt x="41173" y="34920"/>
                  </a:lnTo>
                  <a:lnTo>
                    <a:pt x="41437" y="35258"/>
                  </a:lnTo>
                  <a:lnTo>
                    <a:pt x="42807" y="36594"/>
                  </a:lnTo>
                  <a:lnTo>
                    <a:pt x="43272" y="37289"/>
                  </a:lnTo>
                  <a:lnTo>
                    <a:pt x="43703" y="37744"/>
                  </a:lnTo>
                  <a:lnTo>
                    <a:pt x="44105" y="38128"/>
                  </a:lnTo>
                  <a:lnTo>
                    <a:pt x="45241" y="39145"/>
                  </a:lnTo>
                  <a:lnTo>
                    <a:pt x="46182" y="39779"/>
                  </a:lnTo>
                  <a:lnTo>
                    <a:pt x="47159" y="40345"/>
                  </a:lnTo>
                  <a:lnTo>
                    <a:pt x="48644" y="40705"/>
                  </a:lnTo>
                  <a:lnTo>
                    <a:pt x="49021" y="40796"/>
                  </a:lnTo>
                  <a:lnTo>
                    <a:pt x="50282" y="41234"/>
                  </a:lnTo>
                  <a:lnTo>
                    <a:pt x="50715" y="41381"/>
                  </a:lnTo>
                  <a:lnTo>
                    <a:pt x="53089" y="41909"/>
                  </a:lnTo>
                  <a:lnTo>
                    <a:pt x="53865" y="42129"/>
                  </a:lnTo>
                  <a:lnTo>
                    <a:pt x="54920" y="42186"/>
                  </a:lnTo>
                  <a:lnTo>
                    <a:pt x="56053" y="41867"/>
                  </a:lnTo>
                  <a:lnTo>
                    <a:pt x="56500" y="41673"/>
                  </a:lnTo>
                  <a:lnTo>
                    <a:pt x="57078" y="41582"/>
                  </a:lnTo>
                  <a:lnTo>
                    <a:pt x="57786" y="42007"/>
                  </a:lnTo>
                  <a:lnTo>
                    <a:pt x="59126" y="43097"/>
                  </a:lnTo>
                  <a:lnTo>
                    <a:pt x="59324" y="43408"/>
                  </a:lnTo>
                  <a:lnTo>
                    <a:pt x="60259" y="44319"/>
                  </a:lnTo>
                  <a:lnTo>
                    <a:pt x="61002" y="44676"/>
                  </a:lnTo>
                  <a:lnTo>
                    <a:pt x="62513" y="45697"/>
                  </a:lnTo>
                  <a:lnTo>
                    <a:pt x="64393" y="47071"/>
                  </a:lnTo>
                  <a:lnTo>
                    <a:pt x="64857" y="47485"/>
                  </a:lnTo>
                  <a:lnTo>
                    <a:pt x="66668" y="49102"/>
                  </a:lnTo>
                  <a:lnTo>
                    <a:pt x="67132" y="49626"/>
                  </a:lnTo>
                  <a:lnTo>
                    <a:pt x="67936" y="50397"/>
                  </a:lnTo>
                  <a:lnTo>
                    <a:pt x="68805" y="51202"/>
                  </a:lnTo>
                  <a:lnTo>
                    <a:pt x="70241" y="52462"/>
                  </a:lnTo>
                  <a:lnTo>
                    <a:pt x="70882" y="52751"/>
                  </a:lnTo>
                  <a:lnTo>
                    <a:pt x="72138" y="53016"/>
                  </a:lnTo>
                  <a:lnTo>
                    <a:pt x="73355" y="53453"/>
                  </a:lnTo>
                  <a:lnTo>
                    <a:pt x="74165" y="53882"/>
                  </a:lnTo>
                  <a:lnTo>
                    <a:pt x="75088" y="54084"/>
                  </a:lnTo>
                  <a:lnTo>
                    <a:pt x="76910" y="54622"/>
                  </a:lnTo>
                  <a:lnTo>
                    <a:pt x="78265" y="54960"/>
                  </a:lnTo>
                  <a:lnTo>
                    <a:pt x="79009" y="55214"/>
                  </a:lnTo>
                  <a:lnTo>
                    <a:pt x="79551" y="55362"/>
                  </a:lnTo>
                  <a:lnTo>
                    <a:pt x="80364" y="55617"/>
                  </a:lnTo>
                  <a:lnTo>
                    <a:pt x="81101" y="56114"/>
                  </a:lnTo>
                  <a:lnTo>
                    <a:pt x="81545" y="56224"/>
                  </a:lnTo>
                  <a:lnTo>
                    <a:pt x="81988" y="56554"/>
                  </a:lnTo>
                  <a:lnTo>
                    <a:pt x="82684" y="57071"/>
                  </a:lnTo>
                  <a:lnTo>
                    <a:pt x="83118" y="57488"/>
                  </a:lnTo>
                  <a:lnTo>
                    <a:pt x="83892" y="57986"/>
                  </a:lnTo>
                  <a:lnTo>
                    <a:pt x="84359" y="58403"/>
                  </a:lnTo>
                  <a:lnTo>
                    <a:pt x="84896" y="58756"/>
                  </a:lnTo>
                  <a:lnTo>
                    <a:pt x="85435" y="59041"/>
                  </a:lnTo>
                  <a:lnTo>
                    <a:pt x="86814" y="59994"/>
                  </a:lnTo>
                  <a:lnTo>
                    <a:pt x="87117" y="60191"/>
                  </a:lnTo>
                  <a:lnTo>
                    <a:pt x="87351" y="60385"/>
                  </a:lnTo>
                  <a:lnTo>
                    <a:pt x="87609" y="60700"/>
                  </a:lnTo>
                  <a:lnTo>
                    <a:pt x="88121" y="61015"/>
                  </a:lnTo>
                  <a:lnTo>
                    <a:pt x="88817" y="61953"/>
                  </a:lnTo>
                  <a:lnTo>
                    <a:pt x="88850" y="62215"/>
                  </a:lnTo>
                  <a:lnTo>
                    <a:pt x="88889" y="62454"/>
                  </a:lnTo>
                  <a:lnTo>
                    <a:pt x="89071" y="62780"/>
                  </a:lnTo>
                  <a:lnTo>
                    <a:pt x="89200" y="63263"/>
                  </a:lnTo>
                  <a:lnTo>
                    <a:pt x="89293" y="63570"/>
                  </a:lnTo>
                  <a:lnTo>
                    <a:pt x="89653" y="64295"/>
                  </a:lnTo>
                  <a:lnTo>
                    <a:pt x="89989" y="64542"/>
                  </a:lnTo>
                  <a:lnTo>
                    <a:pt x="92261" y="65104"/>
                  </a:lnTo>
                  <a:lnTo>
                    <a:pt x="92935" y="65461"/>
                  </a:lnTo>
                  <a:lnTo>
                    <a:pt x="93577" y="65749"/>
                  </a:lnTo>
                  <a:lnTo>
                    <a:pt x="94155" y="65726"/>
                  </a:lnTo>
                  <a:lnTo>
                    <a:pt x="94635" y="65597"/>
                  </a:lnTo>
                  <a:lnTo>
                    <a:pt x="95522" y="65582"/>
                  </a:lnTo>
                  <a:lnTo>
                    <a:pt x="96062" y="65901"/>
                  </a:lnTo>
                  <a:lnTo>
                    <a:pt x="96224" y="66178"/>
                  </a:lnTo>
                  <a:lnTo>
                    <a:pt x="96308" y="67105"/>
                  </a:lnTo>
                  <a:lnTo>
                    <a:pt x="96254" y="68095"/>
                  </a:lnTo>
                  <a:lnTo>
                    <a:pt x="96242" y="68676"/>
                  </a:lnTo>
                  <a:lnTo>
                    <a:pt x="96302" y="69124"/>
                  </a:lnTo>
                  <a:lnTo>
                    <a:pt x="96248" y="70013"/>
                  </a:lnTo>
                  <a:lnTo>
                    <a:pt x="96131" y="70761"/>
                  </a:lnTo>
                  <a:lnTo>
                    <a:pt x="96128" y="70897"/>
                  </a:lnTo>
                  <a:lnTo>
                    <a:pt x="96005" y="71820"/>
                  </a:lnTo>
                  <a:lnTo>
                    <a:pt x="95738" y="73251"/>
                  </a:lnTo>
                  <a:lnTo>
                    <a:pt x="95235" y="74542"/>
                  </a:lnTo>
                  <a:lnTo>
                    <a:pt x="95121" y="75153"/>
                  </a:lnTo>
                  <a:lnTo>
                    <a:pt x="95178" y="75670"/>
                  </a:lnTo>
                  <a:lnTo>
                    <a:pt x="95468" y="76395"/>
                  </a:lnTo>
                  <a:lnTo>
                    <a:pt x="95738" y="76604"/>
                  </a:lnTo>
                  <a:lnTo>
                    <a:pt x="96137" y="77025"/>
                  </a:lnTo>
                  <a:lnTo>
                    <a:pt x="96730" y="77959"/>
                  </a:lnTo>
                  <a:lnTo>
                    <a:pt x="96739" y="79227"/>
                  </a:lnTo>
                  <a:lnTo>
                    <a:pt x="97174" y="79645"/>
                  </a:lnTo>
                  <a:lnTo>
                    <a:pt x="97816" y="79933"/>
                  </a:lnTo>
                  <a:lnTo>
                    <a:pt x="98217" y="80180"/>
                  </a:lnTo>
                  <a:lnTo>
                    <a:pt x="98487" y="80393"/>
                  </a:lnTo>
                  <a:lnTo>
                    <a:pt x="99191" y="80814"/>
                  </a:lnTo>
                  <a:lnTo>
                    <a:pt x="99596" y="81167"/>
                  </a:lnTo>
                  <a:lnTo>
                    <a:pt x="100504" y="81596"/>
                  </a:lnTo>
                  <a:lnTo>
                    <a:pt x="101383" y="82025"/>
                  </a:lnTo>
                  <a:lnTo>
                    <a:pt x="101721" y="82169"/>
                  </a:lnTo>
                  <a:lnTo>
                    <a:pt x="102462" y="82595"/>
                  </a:lnTo>
                  <a:lnTo>
                    <a:pt x="103100" y="82952"/>
                  </a:lnTo>
                  <a:lnTo>
                    <a:pt x="104545" y="84007"/>
                  </a:lnTo>
                  <a:lnTo>
                    <a:pt x="104881" y="84288"/>
                  </a:lnTo>
                  <a:lnTo>
                    <a:pt x="105109" y="84740"/>
                  </a:lnTo>
                  <a:lnTo>
                    <a:pt x="105366" y="85427"/>
                  </a:lnTo>
                  <a:lnTo>
                    <a:pt x="105381" y="86456"/>
                  </a:lnTo>
                  <a:lnTo>
                    <a:pt x="105130" y="87063"/>
                  </a:lnTo>
                  <a:lnTo>
                    <a:pt x="104911" y="87640"/>
                  </a:lnTo>
                  <a:lnTo>
                    <a:pt x="104737" y="87845"/>
                  </a:lnTo>
                  <a:lnTo>
                    <a:pt x="104455" y="88350"/>
                  </a:lnTo>
                  <a:lnTo>
                    <a:pt x="104176" y="88552"/>
                  </a:lnTo>
                  <a:lnTo>
                    <a:pt x="103997" y="89060"/>
                  </a:lnTo>
                  <a:lnTo>
                    <a:pt x="103721" y="89292"/>
                  </a:lnTo>
                  <a:lnTo>
                    <a:pt x="103403" y="89801"/>
                  </a:lnTo>
                  <a:lnTo>
                    <a:pt x="103229" y="89968"/>
                  </a:lnTo>
                  <a:lnTo>
                    <a:pt x="102702" y="90777"/>
                  </a:lnTo>
                  <a:lnTo>
                    <a:pt x="102342" y="91661"/>
                  </a:lnTo>
                  <a:lnTo>
                    <a:pt x="102306" y="93404"/>
                  </a:lnTo>
                  <a:lnTo>
                    <a:pt x="101826" y="95173"/>
                  </a:lnTo>
                  <a:lnTo>
                    <a:pt x="101874" y="96100"/>
                  </a:lnTo>
                  <a:lnTo>
                    <a:pt x="102072" y="96445"/>
                  </a:lnTo>
                  <a:lnTo>
                    <a:pt x="102657" y="97896"/>
                  </a:lnTo>
                  <a:lnTo>
                    <a:pt x="102947" y="98583"/>
                  </a:lnTo>
                  <a:lnTo>
                    <a:pt x="103148" y="98792"/>
                  </a:lnTo>
                  <a:lnTo>
                    <a:pt x="103211" y="99001"/>
                  </a:lnTo>
                  <a:lnTo>
                    <a:pt x="103337" y="99517"/>
                  </a:lnTo>
                  <a:lnTo>
                    <a:pt x="103382" y="100580"/>
                  </a:lnTo>
                  <a:lnTo>
                    <a:pt x="101560" y="104544"/>
                  </a:lnTo>
                  <a:lnTo>
                    <a:pt x="102153" y="105782"/>
                  </a:lnTo>
                  <a:lnTo>
                    <a:pt x="102150" y="107058"/>
                  </a:lnTo>
                  <a:lnTo>
                    <a:pt x="102606" y="107904"/>
                  </a:lnTo>
                  <a:lnTo>
                    <a:pt x="102833" y="108258"/>
                  </a:lnTo>
                  <a:lnTo>
                    <a:pt x="103010" y="108614"/>
                  </a:lnTo>
                  <a:lnTo>
                    <a:pt x="103169" y="108755"/>
                  </a:lnTo>
                  <a:lnTo>
                    <a:pt x="103571" y="109059"/>
                  </a:lnTo>
                  <a:lnTo>
                    <a:pt x="103928" y="109446"/>
                  </a:lnTo>
                  <a:lnTo>
                    <a:pt x="104089" y="109727"/>
                  </a:lnTo>
                  <a:lnTo>
                    <a:pt x="104317" y="110016"/>
                  </a:lnTo>
                  <a:lnTo>
                    <a:pt x="104596" y="110293"/>
                  </a:lnTo>
                  <a:lnTo>
                    <a:pt x="105073" y="110608"/>
                  </a:lnTo>
                  <a:lnTo>
                    <a:pt x="105705" y="110931"/>
                  </a:lnTo>
                  <a:lnTo>
                    <a:pt x="106341" y="111136"/>
                  </a:lnTo>
                  <a:lnTo>
                    <a:pt x="106832" y="111299"/>
                  </a:lnTo>
                  <a:lnTo>
                    <a:pt x="107174" y="111417"/>
                  </a:lnTo>
                  <a:lnTo>
                    <a:pt x="107390" y="111629"/>
                  </a:lnTo>
                  <a:lnTo>
                    <a:pt x="107546" y="111956"/>
                  </a:lnTo>
                  <a:lnTo>
                    <a:pt x="107638" y="112241"/>
                  </a:lnTo>
                  <a:lnTo>
                    <a:pt x="107669" y="112560"/>
                  </a:lnTo>
                  <a:lnTo>
                    <a:pt x="107620" y="112860"/>
                  </a:lnTo>
                  <a:lnTo>
                    <a:pt x="107591" y="113023"/>
                  </a:lnTo>
                  <a:lnTo>
                    <a:pt x="107537" y="113372"/>
                  </a:lnTo>
                  <a:lnTo>
                    <a:pt x="107558" y="113532"/>
                  </a:lnTo>
                  <a:lnTo>
                    <a:pt x="107627" y="113714"/>
                  </a:lnTo>
                  <a:lnTo>
                    <a:pt x="107935" y="114139"/>
                  </a:lnTo>
                  <a:lnTo>
                    <a:pt x="108223" y="114561"/>
                  </a:lnTo>
                  <a:lnTo>
                    <a:pt x="109344" y="116533"/>
                  </a:lnTo>
                  <a:lnTo>
                    <a:pt x="110307" y="115987"/>
                  </a:lnTo>
                  <a:lnTo>
                    <a:pt x="112806" y="114470"/>
                  </a:lnTo>
                  <a:lnTo>
                    <a:pt x="113406" y="115191"/>
                  </a:lnTo>
                  <a:lnTo>
                    <a:pt x="113673" y="115438"/>
                  </a:lnTo>
                  <a:lnTo>
                    <a:pt x="113901" y="115958"/>
                  </a:lnTo>
                  <a:lnTo>
                    <a:pt x="114335" y="116410"/>
                  </a:lnTo>
                  <a:lnTo>
                    <a:pt x="114500" y="116755"/>
                  </a:lnTo>
                  <a:lnTo>
                    <a:pt x="114959" y="117519"/>
                  </a:lnTo>
                  <a:lnTo>
                    <a:pt x="115196" y="117727"/>
                  </a:lnTo>
                  <a:lnTo>
                    <a:pt x="115354" y="118278"/>
                  </a:lnTo>
                  <a:lnTo>
                    <a:pt x="115618" y="118662"/>
                  </a:lnTo>
                  <a:lnTo>
                    <a:pt x="116412" y="119804"/>
                  </a:lnTo>
                  <a:lnTo>
                    <a:pt x="116775" y="120431"/>
                  </a:lnTo>
                  <a:lnTo>
                    <a:pt x="116904" y="120777"/>
                  </a:lnTo>
                  <a:lnTo>
                    <a:pt x="117831" y="122383"/>
                  </a:lnTo>
                  <a:lnTo>
                    <a:pt x="117923" y="122542"/>
                  </a:lnTo>
                  <a:lnTo>
                    <a:pt x="118418" y="123306"/>
                  </a:lnTo>
                  <a:lnTo>
                    <a:pt x="118745" y="123963"/>
                  </a:lnTo>
                  <a:lnTo>
                    <a:pt x="119338" y="124999"/>
                  </a:lnTo>
                  <a:lnTo>
                    <a:pt x="119431" y="125413"/>
                  </a:lnTo>
                  <a:lnTo>
                    <a:pt x="119629" y="125753"/>
                  </a:lnTo>
                  <a:lnTo>
                    <a:pt x="119920" y="126586"/>
                  </a:lnTo>
                  <a:lnTo>
                    <a:pt x="120147" y="127000"/>
                  </a:lnTo>
                  <a:lnTo>
                    <a:pt x="120984" y="127874"/>
                  </a:lnTo>
                  <a:lnTo>
                    <a:pt x="121149" y="128014"/>
                  </a:lnTo>
                  <a:lnTo>
                    <a:pt x="121478" y="128534"/>
                  </a:lnTo>
                  <a:lnTo>
                    <a:pt x="121844" y="128986"/>
                  </a:lnTo>
                  <a:lnTo>
                    <a:pt x="123067" y="130965"/>
                  </a:lnTo>
                  <a:lnTo>
                    <a:pt x="123487" y="131963"/>
                  </a:lnTo>
                  <a:lnTo>
                    <a:pt x="123606" y="132894"/>
                  </a:lnTo>
                  <a:lnTo>
                    <a:pt x="123399" y="133532"/>
                  </a:lnTo>
                  <a:lnTo>
                    <a:pt x="123123" y="134300"/>
                  </a:lnTo>
                  <a:lnTo>
                    <a:pt x="122919" y="135345"/>
                  </a:lnTo>
                  <a:lnTo>
                    <a:pt x="122851" y="136034"/>
                  </a:lnTo>
                  <a:lnTo>
                    <a:pt x="122820" y="136398"/>
                  </a:lnTo>
                  <a:lnTo>
                    <a:pt x="122836" y="136970"/>
                  </a:lnTo>
                  <a:lnTo>
                    <a:pt x="122951" y="137752"/>
                  </a:lnTo>
                  <a:lnTo>
                    <a:pt x="123251" y="138860"/>
                  </a:lnTo>
                  <a:lnTo>
                    <a:pt x="123843" y="140120"/>
                  </a:lnTo>
                  <a:lnTo>
                    <a:pt x="124335" y="140519"/>
                  </a:lnTo>
                  <a:lnTo>
                    <a:pt x="124911" y="140861"/>
                  </a:lnTo>
                  <a:lnTo>
                    <a:pt x="125546" y="141146"/>
                  </a:lnTo>
                  <a:lnTo>
                    <a:pt x="126215" y="141393"/>
                  </a:lnTo>
                  <a:lnTo>
                    <a:pt x="126802" y="141734"/>
                  </a:lnTo>
                  <a:lnTo>
                    <a:pt x="127204" y="142137"/>
                  </a:lnTo>
                  <a:lnTo>
                    <a:pt x="128373" y="142646"/>
                  </a:lnTo>
                  <a:lnTo>
                    <a:pt x="128697" y="142729"/>
                  </a:lnTo>
                  <a:lnTo>
                    <a:pt x="129086" y="142634"/>
                  </a:lnTo>
                  <a:lnTo>
                    <a:pt x="129602" y="142756"/>
                  </a:lnTo>
                  <a:lnTo>
                    <a:pt x="129952" y="143067"/>
                  </a:lnTo>
                  <a:lnTo>
                    <a:pt x="130048" y="143496"/>
                  </a:lnTo>
                  <a:lnTo>
                    <a:pt x="130480" y="143238"/>
                  </a:lnTo>
                  <a:lnTo>
                    <a:pt x="130855" y="143250"/>
                  </a:lnTo>
                  <a:lnTo>
                    <a:pt x="131307" y="143242"/>
                  </a:lnTo>
                  <a:lnTo>
                    <a:pt x="131985" y="143299"/>
                  </a:lnTo>
                  <a:lnTo>
                    <a:pt x="132455" y="143641"/>
                  </a:lnTo>
                  <a:lnTo>
                    <a:pt x="132737" y="144138"/>
                  </a:lnTo>
                  <a:lnTo>
                    <a:pt x="133088" y="144639"/>
                  </a:lnTo>
                  <a:lnTo>
                    <a:pt x="133717" y="144924"/>
                  </a:lnTo>
                  <a:lnTo>
                    <a:pt x="134419" y="145122"/>
                  </a:lnTo>
                  <a:lnTo>
                    <a:pt x="134931" y="145509"/>
                  </a:lnTo>
                  <a:lnTo>
                    <a:pt x="135477" y="145847"/>
                  </a:lnTo>
                  <a:lnTo>
                    <a:pt x="136011" y="146120"/>
                  </a:lnTo>
                  <a:lnTo>
                    <a:pt x="136640" y="146200"/>
                  </a:lnTo>
                  <a:lnTo>
                    <a:pt x="137302" y="146007"/>
                  </a:lnTo>
                  <a:lnTo>
                    <a:pt x="137797" y="145828"/>
                  </a:lnTo>
                  <a:lnTo>
                    <a:pt x="138418" y="145938"/>
                  </a:lnTo>
                  <a:lnTo>
                    <a:pt x="139095" y="146177"/>
                  </a:lnTo>
                  <a:lnTo>
                    <a:pt x="139800" y="146375"/>
                  </a:lnTo>
                  <a:lnTo>
                    <a:pt x="140498" y="146485"/>
                  </a:lnTo>
                  <a:lnTo>
                    <a:pt x="141157" y="146493"/>
                  </a:lnTo>
                  <a:lnTo>
                    <a:pt x="141745" y="146458"/>
                  </a:lnTo>
                  <a:lnTo>
                    <a:pt x="142022" y="146318"/>
                  </a:lnTo>
                  <a:lnTo>
                    <a:pt x="142329" y="146162"/>
                  </a:lnTo>
                  <a:lnTo>
                    <a:pt x="142998" y="145931"/>
                  </a:lnTo>
                  <a:lnTo>
                    <a:pt x="143663" y="145661"/>
                  </a:lnTo>
                  <a:lnTo>
                    <a:pt x="144260" y="145334"/>
                  </a:lnTo>
                  <a:lnTo>
                    <a:pt x="144802" y="144947"/>
                  </a:lnTo>
                  <a:lnTo>
                    <a:pt x="145423" y="144643"/>
                  </a:lnTo>
                  <a:lnTo>
                    <a:pt x="146010" y="144298"/>
                  </a:lnTo>
                  <a:lnTo>
                    <a:pt x="146562" y="143925"/>
                  </a:lnTo>
                  <a:lnTo>
                    <a:pt x="147095" y="143538"/>
                  </a:lnTo>
                  <a:lnTo>
                    <a:pt x="147641" y="143238"/>
                  </a:lnTo>
                  <a:lnTo>
                    <a:pt x="148480" y="143006"/>
                  </a:lnTo>
                  <a:lnTo>
                    <a:pt x="148720" y="142976"/>
                  </a:lnTo>
                  <a:lnTo>
                    <a:pt x="148960" y="142870"/>
                  </a:lnTo>
                  <a:lnTo>
                    <a:pt x="149419" y="142608"/>
                  </a:lnTo>
                  <a:lnTo>
                    <a:pt x="150045" y="142300"/>
                  </a:lnTo>
                  <a:lnTo>
                    <a:pt x="150656" y="141985"/>
                  </a:lnTo>
                  <a:lnTo>
                    <a:pt x="151274" y="141662"/>
                  </a:lnTo>
                  <a:lnTo>
                    <a:pt x="151553" y="141020"/>
                  </a:lnTo>
                  <a:lnTo>
                    <a:pt x="151613" y="140192"/>
                  </a:lnTo>
                  <a:lnTo>
                    <a:pt x="152041" y="139706"/>
                  </a:lnTo>
                  <a:lnTo>
                    <a:pt x="152449" y="139194"/>
                  </a:lnTo>
                  <a:lnTo>
                    <a:pt x="153186" y="139004"/>
                  </a:lnTo>
                  <a:lnTo>
                    <a:pt x="153852" y="138745"/>
                  </a:lnTo>
                  <a:lnTo>
                    <a:pt x="154445" y="138404"/>
                  </a:lnTo>
                  <a:lnTo>
                    <a:pt x="154904" y="137948"/>
                  </a:lnTo>
                  <a:lnTo>
                    <a:pt x="155207" y="137606"/>
                  </a:lnTo>
                  <a:lnTo>
                    <a:pt x="155426" y="137192"/>
                  </a:lnTo>
                  <a:lnTo>
                    <a:pt x="155518" y="137010"/>
                  </a:lnTo>
                  <a:lnTo>
                    <a:pt x="155872" y="136437"/>
                  </a:lnTo>
                  <a:lnTo>
                    <a:pt x="156184" y="136235"/>
                  </a:lnTo>
                  <a:lnTo>
                    <a:pt x="156427" y="136068"/>
                  </a:lnTo>
                  <a:lnTo>
                    <a:pt x="157113" y="135844"/>
                  </a:lnTo>
                  <a:lnTo>
                    <a:pt x="157833" y="135654"/>
                  </a:lnTo>
                  <a:lnTo>
                    <a:pt x="158519" y="135396"/>
                  </a:lnTo>
                  <a:lnTo>
                    <a:pt x="159238" y="135168"/>
                  </a:lnTo>
                  <a:lnTo>
                    <a:pt x="159955" y="135153"/>
                  </a:lnTo>
                  <a:lnTo>
                    <a:pt x="160701" y="135305"/>
                  </a:lnTo>
                  <a:lnTo>
                    <a:pt x="161448" y="135453"/>
                  </a:lnTo>
                  <a:lnTo>
                    <a:pt x="162125" y="135639"/>
                  </a:lnTo>
                  <a:lnTo>
                    <a:pt x="163045" y="135628"/>
                  </a:lnTo>
                  <a:lnTo>
                    <a:pt x="163765" y="135434"/>
                  </a:lnTo>
                  <a:lnTo>
                    <a:pt x="164418" y="135142"/>
                  </a:lnTo>
                  <a:lnTo>
                    <a:pt x="165171" y="134986"/>
                  </a:lnTo>
                  <a:lnTo>
                    <a:pt x="165758" y="134621"/>
                  </a:lnTo>
                  <a:lnTo>
                    <a:pt x="166313" y="134257"/>
                  </a:lnTo>
                  <a:lnTo>
                    <a:pt x="166795" y="133991"/>
                  </a:lnTo>
                  <a:lnTo>
                    <a:pt x="167688" y="133531"/>
                  </a:lnTo>
                  <a:lnTo>
                    <a:pt x="168450" y="133000"/>
                  </a:lnTo>
                  <a:lnTo>
                    <a:pt x="168729" y="132696"/>
                  </a:lnTo>
                  <a:lnTo>
                    <a:pt x="169316" y="132263"/>
                  </a:lnTo>
                  <a:lnTo>
                    <a:pt x="169523" y="132164"/>
                  </a:lnTo>
                  <a:lnTo>
                    <a:pt x="170653" y="131880"/>
                  </a:lnTo>
                  <a:lnTo>
                    <a:pt x="171169" y="131720"/>
                  </a:lnTo>
                  <a:lnTo>
                    <a:pt x="171477" y="131659"/>
                  </a:lnTo>
                  <a:lnTo>
                    <a:pt x="171987" y="131636"/>
                  </a:lnTo>
                  <a:lnTo>
                    <a:pt x="172637" y="131580"/>
                  </a:lnTo>
                  <a:lnTo>
                    <a:pt x="175503" y="131466"/>
                  </a:lnTo>
                  <a:lnTo>
                    <a:pt x="177014" y="130778"/>
                  </a:lnTo>
                  <a:lnTo>
                    <a:pt x="178297" y="129814"/>
                  </a:lnTo>
                  <a:lnTo>
                    <a:pt x="178537" y="129647"/>
                  </a:lnTo>
                  <a:lnTo>
                    <a:pt x="179328" y="129358"/>
                  </a:lnTo>
                  <a:lnTo>
                    <a:pt x="179700" y="129434"/>
                  </a:lnTo>
                  <a:lnTo>
                    <a:pt x="179903" y="129506"/>
                  </a:lnTo>
                  <a:lnTo>
                    <a:pt x="181195" y="129669"/>
                  </a:lnTo>
                  <a:lnTo>
                    <a:pt x="181636" y="129779"/>
                  </a:lnTo>
                  <a:lnTo>
                    <a:pt x="183096" y="130015"/>
                  </a:lnTo>
                  <a:lnTo>
                    <a:pt x="183674" y="130095"/>
                  </a:lnTo>
                  <a:lnTo>
                    <a:pt x="183842" y="130235"/>
                  </a:lnTo>
                  <a:lnTo>
                    <a:pt x="184181" y="130311"/>
                  </a:lnTo>
                  <a:lnTo>
                    <a:pt x="184924" y="130634"/>
                  </a:lnTo>
                  <a:lnTo>
                    <a:pt x="185191" y="130881"/>
                  </a:lnTo>
                  <a:lnTo>
                    <a:pt x="186264" y="131826"/>
                  </a:lnTo>
                  <a:lnTo>
                    <a:pt x="187412" y="132191"/>
                  </a:lnTo>
                  <a:lnTo>
                    <a:pt x="189451" y="132544"/>
                  </a:lnTo>
                  <a:lnTo>
                    <a:pt x="190236" y="132491"/>
                  </a:lnTo>
                  <a:lnTo>
                    <a:pt x="190410" y="132392"/>
                  </a:lnTo>
                  <a:lnTo>
                    <a:pt x="190482" y="132153"/>
                  </a:lnTo>
                  <a:lnTo>
                    <a:pt x="190722" y="132054"/>
                  </a:lnTo>
                  <a:lnTo>
                    <a:pt x="190943" y="131306"/>
                  </a:lnTo>
                  <a:lnTo>
                    <a:pt x="191150" y="131105"/>
                  </a:lnTo>
                  <a:lnTo>
                    <a:pt x="191258" y="130869"/>
                  </a:lnTo>
                  <a:lnTo>
                    <a:pt x="192077" y="130782"/>
                  </a:lnTo>
                  <a:lnTo>
                    <a:pt x="193045" y="130805"/>
                  </a:lnTo>
                  <a:lnTo>
                    <a:pt x="193099" y="130945"/>
                  </a:lnTo>
                  <a:lnTo>
                    <a:pt x="193108" y="131120"/>
                  </a:lnTo>
                  <a:lnTo>
                    <a:pt x="193276" y="131080"/>
                  </a:lnTo>
                  <a:lnTo>
                    <a:pt x="193396" y="131921"/>
                  </a:lnTo>
                  <a:lnTo>
                    <a:pt x="193060" y="134275"/>
                  </a:lnTo>
                  <a:lnTo>
                    <a:pt x="192845" y="135881"/>
                  </a:lnTo>
                  <a:lnTo>
                    <a:pt x="192462" y="138767"/>
                  </a:lnTo>
                  <a:lnTo>
                    <a:pt x="192257" y="139903"/>
                  </a:lnTo>
                  <a:lnTo>
                    <a:pt x="192142" y="140712"/>
                  </a:lnTo>
                  <a:lnTo>
                    <a:pt x="191597" y="144536"/>
                  </a:lnTo>
                  <a:lnTo>
                    <a:pt x="190485" y="152329"/>
                  </a:lnTo>
                  <a:lnTo>
                    <a:pt x="189547" y="158899"/>
                  </a:lnTo>
                  <a:lnTo>
                    <a:pt x="188942" y="162936"/>
                  </a:lnTo>
                  <a:lnTo>
                    <a:pt x="188609" y="165944"/>
                  </a:lnTo>
                  <a:lnTo>
                    <a:pt x="188531" y="166628"/>
                  </a:lnTo>
                  <a:lnTo>
                    <a:pt x="188237" y="169279"/>
                  </a:lnTo>
                  <a:lnTo>
                    <a:pt x="188150" y="169626"/>
                  </a:lnTo>
                  <a:lnTo>
                    <a:pt x="187314" y="172970"/>
                  </a:lnTo>
                  <a:lnTo>
                    <a:pt x="187215" y="173460"/>
                  </a:lnTo>
                  <a:lnTo>
                    <a:pt x="186865" y="175780"/>
                  </a:lnTo>
                  <a:lnTo>
                    <a:pt x="186645" y="177235"/>
                  </a:lnTo>
                  <a:lnTo>
                    <a:pt x="186503" y="178176"/>
                  </a:lnTo>
                  <a:lnTo>
                    <a:pt x="185596" y="184192"/>
                  </a:lnTo>
                  <a:lnTo>
                    <a:pt x="185231" y="186609"/>
                  </a:lnTo>
                  <a:lnTo>
                    <a:pt x="185057" y="187964"/>
                  </a:lnTo>
                  <a:lnTo>
                    <a:pt x="184494" y="191429"/>
                  </a:lnTo>
                  <a:lnTo>
                    <a:pt x="184334" y="192485"/>
                  </a:lnTo>
                  <a:lnTo>
                    <a:pt x="184032" y="194456"/>
                  </a:lnTo>
                  <a:lnTo>
                    <a:pt x="183577" y="196735"/>
                  </a:lnTo>
                  <a:lnTo>
                    <a:pt x="183445" y="197407"/>
                  </a:lnTo>
                  <a:lnTo>
                    <a:pt x="182821" y="201787"/>
                  </a:lnTo>
                  <a:lnTo>
                    <a:pt x="182698" y="202634"/>
                  </a:lnTo>
                  <a:lnTo>
                    <a:pt x="182499" y="204042"/>
                  </a:lnTo>
                  <a:lnTo>
                    <a:pt x="182345" y="205124"/>
                  </a:lnTo>
                  <a:lnTo>
                    <a:pt x="182186" y="206227"/>
                  </a:lnTo>
                  <a:lnTo>
                    <a:pt x="182110" y="206760"/>
                  </a:lnTo>
                  <a:lnTo>
                    <a:pt x="181479" y="211192"/>
                  </a:lnTo>
                  <a:lnTo>
                    <a:pt x="176949" y="210529"/>
                  </a:lnTo>
                  <a:lnTo>
                    <a:pt x="175843" y="210276"/>
                  </a:lnTo>
                  <a:lnTo>
                    <a:pt x="174752" y="209973"/>
                  </a:lnTo>
                  <a:lnTo>
                    <a:pt x="173673" y="209616"/>
                  </a:lnTo>
                  <a:lnTo>
                    <a:pt x="172696" y="209240"/>
                  </a:lnTo>
                  <a:lnTo>
                    <a:pt x="170948" y="208020"/>
                  </a:lnTo>
                  <a:lnTo>
                    <a:pt x="169135" y="206752"/>
                  </a:lnTo>
                  <a:lnTo>
                    <a:pt x="168421" y="205965"/>
                  </a:lnTo>
                  <a:lnTo>
                    <a:pt x="167006" y="204309"/>
                  </a:lnTo>
                  <a:lnTo>
                    <a:pt x="166572" y="203591"/>
                  </a:lnTo>
                  <a:lnTo>
                    <a:pt x="166030" y="202690"/>
                  </a:lnTo>
                  <a:lnTo>
                    <a:pt x="165325" y="201514"/>
                  </a:lnTo>
                  <a:lnTo>
                    <a:pt x="162240" y="196394"/>
                  </a:lnTo>
                  <a:lnTo>
                    <a:pt x="161176" y="195072"/>
                  </a:lnTo>
                  <a:lnTo>
                    <a:pt x="160031" y="193845"/>
                  </a:lnTo>
                  <a:lnTo>
                    <a:pt x="159914" y="193716"/>
                  </a:lnTo>
                  <a:lnTo>
                    <a:pt x="158325" y="192425"/>
                  </a:lnTo>
                  <a:lnTo>
                    <a:pt x="158073" y="192227"/>
                  </a:lnTo>
                  <a:lnTo>
                    <a:pt x="157803" y="192049"/>
                  </a:lnTo>
                  <a:lnTo>
                    <a:pt x="157522" y="191897"/>
                  </a:lnTo>
                  <a:lnTo>
                    <a:pt x="157228" y="191771"/>
                  </a:lnTo>
                  <a:lnTo>
                    <a:pt x="155741" y="191088"/>
                  </a:lnTo>
                  <a:lnTo>
                    <a:pt x="155402" y="190928"/>
                  </a:lnTo>
                  <a:lnTo>
                    <a:pt x="151371" y="189067"/>
                  </a:lnTo>
                  <a:lnTo>
                    <a:pt x="149434" y="188213"/>
                  </a:lnTo>
                  <a:lnTo>
                    <a:pt x="147903" y="187533"/>
                  </a:lnTo>
                  <a:lnTo>
                    <a:pt x="146032" y="186663"/>
                  </a:lnTo>
                  <a:lnTo>
                    <a:pt x="144536" y="185968"/>
                  </a:lnTo>
                  <a:lnTo>
                    <a:pt x="141098" y="184361"/>
                  </a:lnTo>
                  <a:lnTo>
                    <a:pt x="138952" y="183359"/>
                  </a:lnTo>
                  <a:lnTo>
                    <a:pt x="137897" y="182869"/>
                  </a:lnTo>
                  <a:lnTo>
                    <a:pt x="135439" y="181722"/>
                  </a:lnTo>
                  <a:lnTo>
                    <a:pt x="133197" y="180674"/>
                  </a:lnTo>
                  <a:lnTo>
                    <a:pt x="132747" y="180480"/>
                  </a:lnTo>
                  <a:lnTo>
                    <a:pt x="132288" y="180301"/>
                  </a:lnTo>
                  <a:lnTo>
                    <a:pt x="131827" y="180138"/>
                  </a:lnTo>
                  <a:lnTo>
                    <a:pt x="131356" y="179990"/>
                  </a:lnTo>
                  <a:lnTo>
                    <a:pt x="130885" y="179857"/>
                  </a:lnTo>
                  <a:lnTo>
                    <a:pt x="130406" y="179736"/>
                  </a:lnTo>
                  <a:lnTo>
                    <a:pt x="129878" y="179626"/>
                  </a:lnTo>
                  <a:lnTo>
                    <a:pt x="129120" y="179500"/>
                  </a:lnTo>
                  <a:lnTo>
                    <a:pt x="128362" y="179413"/>
                  </a:lnTo>
                  <a:lnTo>
                    <a:pt x="126920" y="179375"/>
                  </a:lnTo>
                  <a:lnTo>
                    <a:pt x="126791" y="179375"/>
                  </a:lnTo>
                  <a:lnTo>
                    <a:pt x="125413" y="179407"/>
                  </a:lnTo>
                  <a:lnTo>
                    <a:pt x="124123" y="179437"/>
                  </a:lnTo>
                  <a:lnTo>
                    <a:pt x="119231" y="179550"/>
                  </a:lnTo>
                  <a:lnTo>
                    <a:pt x="115007" y="179645"/>
                  </a:lnTo>
                  <a:lnTo>
                    <a:pt x="113360" y="179685"/>
                  </a:lnTo>
                  <a:lnTo>
                    <a:pt x="111626" y="179724"/>
                  </a:lnTo>
                  <a:lnTo>
                    <a:pt x="110550" y="179747"/>
                  </a:lnTo>
                  <a:lnTo>
                    <a:pt x="108149" y="179781"/>
                  </a:lnTo>
                  <a:lnTo>
                    <a:pt x="107469" y="179781"/>
                  </a:lnTo>
                  <a:lnTo>
                    <a:pt x="106788" y="179747"/>
                  </a:lnTo>
                  <a:lnTo>
                    <a:pt x="106072" y="179705"/>
                  </a:lnTo>
                  <a:lnTo>
                    <a:pt x="105403" y="179637"/>
                  </a:lnTo>
                  <a:lnTo>
                    <a:pt x="104801" y="179557"/>
                  </a:lnTo>
                  <a:lnTo>
                    <a:pt x="103557" y="179326"/>
                  </a:lnTo>
                  <a:lnTo>
                    <a:pt x="101332" y="178916"/>
                  </a:lnTo>
                  <a:lnTo>
                    <a:pt x="99771" y="178627"/>
                  </a:lnTo>
                  <a:lnTo>
                    <a:pt x="98266" y="178350"/>
                  </a:lnTo>
                  <a:lnTo>
                    <a:pt x="97906" y="178282"/>
                  </a:lnTo>
                  <a:lnTo>
                    <a:pt x="94829" y="177714"/>
                  </a:lnTo>
                  <a:lnTo>
                    <a:pt x="94633" y="177677"/>
                  </a:lnTo>
                  <a:lnTo>
                    <a:pt x="92921" y="177358"/>
                  </a:lnTo>
                  <a:lnTo>
                    <a:pt x="91042" y="177013"/>
                  </a:lnTo>
                  <a:lnTo>
                    <a:pt x="87046" y="176265"/>
                  </a:lnTo>
                  <a:lnTo>
                    <a:pt x="83407" y="175589"/>
                  </a:lnTo>
                  <a:lnTo>
                    <a:pt x="79903" y="174932"/>
                  </a:lnTo>
                  <a:lnTo>
                    <a:pt x="78039" y="174586"/>
                  </a:lnTo>
                  <a:lnTo>
                    <a:pt x="77208" y="174415"/>
                  </a:lnTo>
                  <a:lnTo>
                    <a:pt x="76255" y="174161"/>
                  </a:lnTo>
                  <a:lnTo>
                    <a:pt x="75536" y="173929"/>
                  </a:lnTo>
                  <a:lnTo>
                    <a:pt x="74957" y="173720"/>
                  </a:lnTo>
                  <a:lnTo>
                    <a:pt x="74382" y="173485"/>
                  </a:lnTo>
                  <a:lnTo>
                    <a:pt x="73818" y="173234"/>
                  </a:lnTo>
                  <a:lnTo>
                    <a:pt x="72988" y="172820"/>
                  </a:lnTo>
                  <a:lnTo>
                    <a:pt x="72448" y="172524"/>
                  </a:lnTo>
                  <a:lnTo>
                    <a:pt x="71917" y="172205"/>
                  </a:lnTo>
                  <a:lnTo>
                    <a:pt x="71351" y="171836"/>
                  </a:lnTo>
                  <a:lnTo>
                    <a:pt x="70889" y="171514"/>
                  </a:lnTo>
                  <a:lnTo>
                    <a:pt x="70395" y="171145"/>
                  </a:lnTo>
                  <a:lnTo>
                    <a:pt x="69675" y="170557"/>
                  </a:lnTo>
                  <a:lnTo>
                    <a:pt x="69214" y="170143"/>
                  </a:lnTo>
                  <a:lnTo>
                    <a:pt x="68767" y="169717"/>
                  </a:lnTo>
                  <a:lnTo>
                    <a:pt x="68335" y="169273"/>
                  </a:lnTo>
                  <a:lnTo>
                    <a:pt x="68052" y="168934"/>
                  </a:lnTo>
                  <a:lnTo>
                    <a:pt x="67715" y="168582"/>
                  </a:lnTo>
                  <a:lnTo>
                    <a:pt x="67355" y="168141"/>
                  </a:lnTo>
                  <a:lnTo>
                    <a:pt x="66948" y="167609"/>
                  </a:lnTo>
                  <a:lnTo>
                    <a:pt x="66414" y="166850"/>
                  </a:lnTo>
                  <a:lnTo>
                    <a:pt x="65799" y="165802"/>
                  </a:lnTo>
                  <a:lnTo>
                    <a:pt x="64387" y="163390"/>
                  </a:lnTo>
                  <a:lnTo>
                    <a:pt x="63537" y="161938"/>
                  </a:lnTo>
                  <a:lnTo>
                    <a:pt x="60011" y="155920"/>
                  </a:lnTo>
                  <a:lnTo>
                    <a:pt x="59426" y="154970"/>
                  </a:lnTo>
                  <a:lnTo>
                    <a:pt x="58448" y="153380"/>
                  </a:lnTo>
                  <a:lnTo>
                    <a:pt x="57541" y="151906"/>
                  </a:lnTo>
                  <a:lnTo>
                    <a:pt x="57208" y="151389"/>
                  </a:lnTo>
                  <a:lnTo>
                    <a:pt x="56848" y="150892"/>
                  </a:lnTo>
                  <a:lnTo>
                    <a:pt x="56468" y="150413"/>
                  </a:lnTo>
                  <a:lnTo>
                    <a:pt x="56060" y="149954"/>
                  </a:lnTo>
                  <a:lnTo>
                    <a:pt x="55460" y="149316"/>
                  </a:lnTo>
                  <a:lnTo>
                    <a:pt x="54804" y="148689"/>
                  </a:lnTo>
                  <a:lnTo>
                    <a:pt x="54007" y="148063"/>
                  </a:lnTo>
                  <a:lnTo>
                    <a:pt x="53266" y="147512"/>
                  </a:lnTo>
                  <a:lnTo>
                    <a:pt x="51962" y="146840"/>
                  </a:lnTo>
                  <a:lnTo>
                    <a:pt x="47454" y="145333"/>
                  </a:lnTo>
                  <a:lnTo>
                    <a:pt x="46498" y="145013"/>
                  </a:lnTo>
                  <a:lnTo>
                    <a:pt x="44669" y="144744"/>
                  </a:lnTo>
                  <a:lnTo>
                    <a:pt x="41087" y="144216"/>
                  </a:lnTo>
                  <a:lnTo>
                    <a:pt x="40754" y="144167"/>
                  </a:lnTo>
                  <a:lnTo>
                    <a:pt x="38056" y="143495"/>
                  </a:lnTo>
                  <a:lnTo>
                    <a:pt x="37373" y="143327"/>
                  </a:lnTo>
                  <a:lnTo>
                    <a:pt x="34747" y="141322"/>
                  </a:lnTo>
                  <a:lnTo>
                    <a:pt x="34286" y="140863"/>
                  </a:lnTo>
                  <a:lnTo>
                    <a:pt x="32802" y="139382"/>
                  </a:lnTo>
                  <a:lnTo>
                    <a:pt x="32001" y="138470"/>
                  </a:lnTo>
                  <a:lnTo>
                    <a:pt x="31705" y="138129"/>
                  </a:lnTo>
                  <a:lnTo>
                    <a:pt x="28890" y="134935"/>
                  </a:lnTo>
                  <a:lnTo>
                    <a:pt x="28716" y="134950"/>
                  </a:lnTo>
                  <a:lnTo>
                    <a:pt x="27004" y="132928"/>
                  </a:lnTo>
                  <a:lnTo>
                    <a:pt x="26102" y="131863"/>
                  </a:lnTo>
                  <a:lnTo>
                    <a:pt x="25005" y="130530"/>
                  </a:lnTo>
                  <a:lnTo>
                    <a:pt x="23144" y="128271"/>
                  </a:lnTo>
                  <a:lnTo>
                    <a:pt x="21962" y="126836"/>
                  </a:lnTo>
                  <a:lnTo>
                    <a:pt x="20324" y="124846"/>
                  </a:lnTo>
                  <a:lnTo>
                    <a:pt x="16654" y="120391"/>
                  </a:lnTo>
                  <a:lnTo>
                    <a:pt x="14682" y="117995"/>
                  </a:lnTo>
                  <a:lnTo>
                    <a:pt x="14538" y="117839"/>
                  </a:lnTo>
                  <a:lnTo>
                    <a:pt x="14301" y="117650"/>
                  </a:lnTo>
                  <a:lnTo>
                    <a:pt x="14034" y="117505"/>
                  </a:lnTo>
                  <a:lnTo>
                    <a:pt x="13746" y="117406"/>
                  </a:lnTo>
                  <a:lnTo>
                    <a:pt x="13599" y="117376"/>
                  </a:lnTo>
                  <a:lnTo>
                    <a:pt x="13417" y="117357"/>
                  </a:lnTo>
                  <a:lnTo>
                    <a:pt x="13267" y="117357"/>
                  </a:lnTo>
                  <a:lnTo>
                    <a:pt x="13084" y="117372"/>
                  </a:lnTo>
                  <a:lnTo>
                    <a:pt x="12907" y="117406"/>
                  </a:lnTo>
                  <a:lnTo>
                    <a:pt x="12760" y="117448"/>
                  </a:lnTo>
                  <a:lnTo>
                    <a:pt x="12481" y="117574"/>
                  </a:lnTo>
                  <a:lnTo>
                    <a:pt x="12092" y="117817"/>
                  </a:lnTo>
                  <a:lnTo>
                    <a:pt x="11948" y="117874"/>
                  </a:lnTo>
                  <a:lnTo>
                    <a:pt x="11798" y="117908"/>
                  </a:lnTo>
                  <a:lnTo>
                    <a:pt x="11591" y="117912"/>
                  </a:lnTo>
                  <a:lnTo>
                    <a:pt x="11390" y="117874"/>
                  </a:lnTo>
                  <a:lnTo>
                    <a:pt x="11201" y="117794"/>
                  </a:lnTo>
                  <a:lnTo>
                    <a:pt x="11013" y="117672"/>
                  </a:lnTo>
                  <a:lnTo>
                    <a:pt x="9301" y="115975"/>
                  </a:lnTo>
                  <a:lnTo>
                    <a:pt x="9080" y="115797"/>
                  </a:lnTo>
                  <a:lnTo>
                    <a:pt x="7553" y="114570"/>
                  </a:lnTo>
                  <a:lnTo>
                    <a:pt x="5746" y="113218"/>
                  </a:lnTo>
                  <a:lnTo>
                    <a:pt x="5042" y="112690"/>
                  </a:lnTo>
                  <a:lnTo>
                    <a:pt x="4697" y="112501"/>
                  </a:lnTo>
                  <a:lnTo>
                    <a:pt x="2416" y="111267"/>
                  </a:lnTo>
                  <a:lnTo>
                    <a:pt x="1861" y="110963"/>
                  </a:lnTo>
                  <a:lnTo>
                    <a:pt x="467" y="110207"/>
                  </a:lnTo>
                  <a:lnTo>
                    <a:pt x="0" y="109957"/>
                  </a:lnTo>
                  <a:lnTo>
                    <a:pt x="505" y="106140"/>
                  </a:lnTo>
                  <a:lnTo>
                    <a:pt x="602" y="105406"/>
                  </a:lnTo>
                  <a:lnTo>
                    <a:pt x="833" y="103642"/>
                  </a:lnTo>
                  <a:lnTo>
                    <a:pt x="987" y="102464"/>
                  </a:lnTo>
                  <a:lnTo>
                    <a:pt x="1037" y="102083"/>
                  </a:lnTo>
                  <a:lnTo>
                    <a:pt x="1427" y="99098"/>
                  </a:lnTo>
                  <a:lnTo>
                    <a:pt x="1967" y="94973"/>
                  </a:lnTo>
                  <a:lnTo>
                    <a:pt x="2437" y="91367"/>
                  </a:lnTo>
                  <a:lnTo>
                    <a:pt x="2729" y="89137"/>
                  </a:lnTo>
                  <a:lnTo>
                    <a:pt x="2911" y="87743"/>
                  </a:lnTo>
                  <a:lnTo>
                    <a:pt x="3176" y="85710"/>
                  </a:lnTo>
                  <a:lnTo>
                    <a:pt x="3342" y="84445"/>
                  </a:lnTo>
                  <a:lnTo>
                    <a:pt x="3670" y="81911"/>
                  </a:lnTo>
                  <a:lnTo>
                    <a:pt x="3736" y="81398"/>
                  </a:lnTo>
                  <a:lnTo>
                    <a:pt x="4118" y="78448"/>
                  </a:lnTo>
                  <a:lnTo>
                    <a:pt x="4449" y="75875"/>
                  </a:lnTo>
                  <a:lnTo>
                    <a:pt x="4551" y="75018"/>
                  </a:lnTo>
                  <a:lnTo>
                    <a:pt x="4605" y="74690"/>
                  </a:lnTo>
                  <a:lnTo>
                    <a:pt x="4804" y="73129"/>
                  </a:lnTo>
                  <a:lnTo>
                    <a:pt x="5215" y="69721"/>
                  </a:lnTo>
                  <a:lnTo>
                    <a:pt x="5670" y="65954"/>
                  </a:lnTo>
                  <a:close/>
                </a:path>
              </a:pathLst>
            </a:custGeom>
            <a:solidFill>
              <a:srgbClr val="FCA948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" name="pg44"/>
            <p:cNvSpPr/>
            <p:nvPr/>
          </p:nvSpPr>
          <p:spPr>
            <a:xfrm>
              <a:off x="2835110" y="3717736"/>
              <a:ext cx="347340" cy="388372"/>
            </a:xfrm>
            <a:custGeom>
              <a:avLst/>
              <a:gdLst/>
              <a:ahLst/>
              <a:cxnLst/>
              <a:rect l="0" t="0" r="0" b="0"/>
              <a:pathLst>
                <a:path w="347340" h="388372">
                  <a:moveTo>
                    <a:pt x="182597" y="33093"/>
                  </a:moveTo>
                  <a:lnTo>
                    <a:pt x="184110" y="34258"/>
                  </a:lnTo>
                  <a:lnTo>
                    <a:pt x="186404" y="36245"/>
                  </a:lnTo>
                  <a:lnTo>
                    <a:pt x="187477" y="37317"/>
                  </a:lnTo>
                  <a:lnTo>
                    <a:pt x="188701" y="38859"/>
                  </a:lnTo>
                  <a:lnTo>
                    <a:pt x="189727" y="40569"/>
                  </a:lnTo>
                  <a:lnTo>
                    <a:pt x="190478" y="42282"/>
                  </a:lnTo>
                  <a:lnTo>
                    <a:pt x="191044" y="44196"/>
                  </a:lnTo>
                  <a:lnTo>
                    <a:pt x="191748" y="47060"/>
                  </a:lnTo>
                  <a:lnTo>
                    <a:pt x="191955" y="47454"/>
                  </a:lnTo>
                  <a:lnTo>
                    <a:pt x="192308" y="47723"/>
                  </a:lnTo>
                  <a:lnTo>
                    <a:pt x="192722" y="47815"/>
                  </a:lnTo>
                  <a:lnTo>
                    <a:pt x="193746" y="47459"/>
                  </a:lnTo>
                  <a:lnTo>
                    <a:pt x="194149" y="46479"/>
                  </a:lnTo>
                  <a:lnTo>
                    <a:pt x="194550" y="45687"/>
                  </a:lnTo>
                  <a:lnTo>
                    <a:pt x="194998" y="44892"/>
                  </a:lnTo>
                  <a:lnTo>
                    <a:pt x="195593" y="44016"/>
                  </a:lnTo>
                  <a:lnTo>
                    <a:pt x="196291" y="43143"/>
                  </a:lnTo>
                  <a:lnTo>
                    <a:pt x="197160" y="42205"/>
                  </a:lnTo>
                  <a:lnTo>
                    <a:pt x="198164" y="41337"/>
                  </a:lnTo>
                  <a:lnTo>
                    <a:pt x="199232" y="40574"/>
                  </a:lnTo>
                  <a:lnTo>
                    <a:pt x="200333" y="39948"/>
                  </a:lnTo>
                  <a:lnTo>
                    <a:pt x="201431" y="39424"/>
                  </a:lnTo>
                  <a:lnTo>
                    <a:pt x="202869" y="38941"/>
                  </a:lnTo>
                  <a:lnTo>
                    <a:pt x="204366" y="38590"/>
                  </a:lnTo>
                  <a:lnTo>
                    <a:pt x="207001" y="38035"/>
                  </a:lnTo>
                  <a:lnTo>
                    <a:pt x="208194" y="37855"/>
                  </a:lnTo>
                  <a:lnTo>
                    <a:pt x="209353" y="37708"/>
                  </a:lnTo>
                  <a:lnTo>
                    <a:pt x="212010" y="37455"/>
                  </a:lnTo>
                  <a:lnTo>
                    <a:pt x="213957" y="37351"/>
                  </a:lnTo>
                  <a:lnTo>
                    <a:pt x="215628" y="37263"/>
                  </a:lnTo>
                  <a:lnTo>
                    <a:pt x="216790" y="37220"/>
                  </a:lnTo>
                  <a:lnTo>
                    <a:pt x="217244" y="37176"/>
                  </a:lnTo>
                  <a:lnTo>
                    <a:pt x="218511" y="37108"/>
                  </a:lnTo>
                  <a:lnTo>
                    <a:pt x="222663" y="36854"/>
                  </a:lnTo>
                  <a:lnTo>
                    <a:pt x="225559" y="36638"/>
                  </a:lnTo>
                  <a:lnTo>
                    <a:pt x="228385" y="36320"/>
                  </a:lnTo>
                  <a:lnTo>
                    <a:pt x="231353" y="35903"/>
                  </a:lnTo>
                  <a:lnTo>
                    <a:pt x="233397" y="35536"/>
                  </a:lnTo>
                  <a:lnTo>
                    <a:pt x="235379" y="35130"/>
                  </a:lnTo>
                  <a:lnTo>
                    <a:pt x="237153" y="34725"/>
                  </a:lnTo>
                  <a:lnTo>
                    <a:pt x="239512" y="34123"/>
                  </a:lnTo>
                  <a:lnTo>
                    <a:pt x="241257" y="33611"/>
                  </a:lnTo>
                  <a:lnTo>
                    <a:pt x="242975" y="33058"/>
                  </a:lnTo>
                  <a:lnTo>
                    <a:pt x="243445" y="32907"/>
                  </a:lnTo>
                  <a:lnTo>
                    <a:pt x="244989" y="32357"/>
                  </a:lnTo>
                  <a:lnTo>
                    <a:pt x="246461" y="31736"/>
                  </a:lnTo>
                  <a:lnTo>
                    <a:pt x="248970" y="30422"/>
                  </a:lnTo>
                  <a:lnTo>
                    <a:pt x="259345" y="24340"/>
                  </a:lnTo>
                  <a:lnTo>
                    <a:pt x="260184" y="23864"/>
                  </a:lnTo>
                  <a:lnTo>
                    <a:pt x="266688" y="20069"/>
                  </a:lnTo>
                  <a:lnTo>
                    <a:pt x="272579" y="18114"/>
                  </a:lnTo>
                  <a:lnTo>
                    <a:pt x="283006" y="15705"/>
                  </a:lnTo>
                  <a:lnTo>
                    <a:pt x="283151" y="15682"/>
                  </a:lnTo>
                  <a:lnTo>
                    <a:pt x="286994" y="15421"/>
                  </a:lnTo>
                  <a:lnTo>
                    <a:pt x="288568" y="15298"/>
                  </a:lnTo>
                  <a:lnTo>
                    <a:pt x="291046" y="15103"/>
                  </a:lnTo>
                  <a:lnTo>
                    <a:pt x="295917" y="14430"/>
                  </a:lnTo>
                  <a:lnTo>
                    <a:pt x="307884" y="12777"/>
                  </a:lnTo>
                  <a:lnTo>
                    <a:pt x="311016" y="10957"/>
                  </a:lnTo>
                  <a:lnTo>
                    <a:pt x="313609" y="9451"/>
                  </a:lnTo>
                  <a:lnTo>
                    <a:pt x="316640" y="7926"/>
                  </a:lnTo>
                  <a:lnTo>
                    <a:pt x="322215" y="5121"/>
                  </a:lnTo>
                  <a:lnTo>
                    <a:pt x="325653" y="3225"/>
                  </a:lnTo>
                  <a:lnTo>
                    <a:pt x="328659" y="1871"/>
                  </a:lnTo>
                  <a:lnTo>
                    <a:pt x="328836" y="1791"/>
                  </a:lnTo>
                  <a:lnTo>
                    <a:pt x="337761" y="457"/>
                  </a:lnTo>
                  <a:lnTo>
                    <a:pt x="338030" y="416"/>
                  </a:lnTo>
                  <a:lnTo>
                    <a:pt x="347340" y="0"/>
                  </a:lnTo>
                  <a:lnTo>
                    <a:pt x="347011" y="2422"/>
                  </a:lnTo>
                  <a:lnTo>
                    <a:pt x="346039" y="9579"/>
                  </a:lnTo>
                  <a:lnTo>
                    <a:pt x="345793" y="10639"/>
                  </a:lnTo>
                  <a:lnTo>
                    <a:pt x="345701" y="11264"/>
                  </a:lnTo>
                  <a:lnTo>
                    <a:pt x="345054" y="15714"/>
                  </a:lnTo>
                  <a:lnTo>
                    <a:pt x="344960" y="16408"/>
                  </a:lnTo>
                  <a:lnTo>
                    <a:pt x="344058" y="23208"/>
                  </a:lnTo>
                  <a:lnTo>
                    <a:pt x="343917" y="24272"/>
                  </a:lnTo>
                  <a:lnTo>
                    <a:pt x="343432" y="27901"/>
                  </a:lnTo>
                  <a:lnTo>
                    <a:pt x="343186" y="29879"/>
                  </a:lnTo>
                  <a:lnTo>
                    <a:pt x="342170" y="37959"/>
                  </a:lnTo>
                  <a:lnTo>
                    <a:pt x="341483" y="43316"/>
                  </a:lnTo>
                  <a:lnTo>
                    <a:pt x="340503" y="49847"/>
                  </a:lnTo>
                  <a:lnTo>
                    <a:pt x="340324" y="51063"/>
                  </a:lnTo>
                  <a:lnTo>
                    <a:pt x="339823" y="54397"/>
                  </a:lnTo>
                  <a:lnTo>
                    <a:pt x="339436" y="56748"/>
                  </a:lnTo>
                  <a:lnTo>
                    <a:pt x="339118" y="58681"/>
                  </a:lnTo>
                  <a:lnTo>
                    <a:pt x="339002" y="59454"/>
                  </a:lnTo>
                  <a:lnTo>
                    <a:pt x="338695" y="61471"/>
                  </a:lnTo>
                  <a:lnTo>
                    <a:pt x="338161" y="64985"/>
                  </a:lnTo>
                  <a:lnTo>
                    <a:pt x="337659" y="68286"/>
                  </a:lnTo>
                  <a:lnTo>
                    <a:pt x="337307" y="70606"/>
                  </a:lnTo>
                  <a:lnTo>
                    <a:pt x="331598" y="69805"/>
                  </a:lnTo>
                  <a:lnTo>
                    <a:pt x="325175" y="68904"/>
                  </a:lnTo>
                  <a:lnTo>
                    <a:pt x="323319" y="68643"/>
                  </a:lnTo>
                  <a:lnTo>
                    <a:pt x="318931" y="68027"/>
                  </a:lnTo>
                  <a:lnTo>
                    <a:pt x="316430" y="67676"/>
                  </a:lnTo>
                  <a:lnTo>
                    <a:pt x="312804" y="67168"/>
                  </a:lnTo>
                  <a:lnTo>
                    <a:pt x="310966" y="67157"/>
                  </a:lnTo>
                  <a:lnTo>
                    <a:pt x="308483" y="68431"/>
                  </a:lnTo>
                  <a:lnTo>
                    <a:pt x="305721" y="70473"/>
                  </a:lnTo>
                  <a:lnTo>
                    <a:pt x="300334" y="74545"/>
                  </a:lnTo>
                  <a:lnTo>
                    <a:pt x="300358" y="74973"/>
                  </a:lnTo>
                  <a:lnTo>
                    <a:pt x="300409" y="75469"/>
                  </a:lnTo>
                  <a:lnTo>
                    <a:pt x="300487" y="75962"/>
                  </a:lnTo>
                  <a:lnTo>
                    <a:pt x="300551" y="76288"/>
                  </a:lnTo>
                  <a:lnTo>
                    <a:pt x="300671" y="76772"/>
                  </a:lnTo>
                  <a:lnTo>
                    <a:pt x="300762" y="77091"/>
                  </a:lnTo>
                  <a:lnTo>
                    <a:pt x="301094" y="78044"/>
                  </a:lnTo>
                  <a:lnTo>
                    <a:pt x="301219" y="78530"/>
                  </a:lnTo>
                  <a:lnTo>
                    <a:pt x="301304" y="79040"/>
                  </a:lnTo>
                  <a:lnTo>
                    <a:pt x="301311" y="79485"/>
                  </a:lnTo>
                  <a:lnTo>
                    <a:pt x="301290" y="79985"/>
                  </a:lnTo>
                  <a:lnTo>
                    <a:pt x="301258" y="80317"/>
                  </a:lnTo>
                  <a:lnTo>
                    <a:pt x="301212" y="80649"/>
                  </a:lnTo>
                  <a:lnTo>
                    <a:pt x="300575" y="83662"/>
                  </a:lnTo>
                  <a:lnTo>
                    <a:pt x="307334" y="88273"/>
                  </a:lnTo>
                  <a:lnTo>
                    <a:pt x="310037" y="93094"/>
                  </a:lnTo>
                  <a:lnTo>
                    <a:pt x="311074" y="95012"/>
                  </a:lnTo>
                  <a:lnTo>
                    <a:pt x="312504" y="99082"/>
                  </a:lnTo>
                  <a:lnTo>
                    <a:pt x="313216" y="100811"/>
                  </a:lnTo>
                  <a:lnTo>
                    <a:pt x="313937" y="102560"/>
                  </a:lnTo>
                  <a:lnTo>
                    <a:pt x="314713" y="104439"/>
                  </a:lnTo>
                  <a:lnTo>
                    <a:pt x="315133" y="106800"/>
                  </a:lnTo>
                  <a:lnTo>
                    <a:pt x="315166" y="106974"/>
                  </a:lnTo>
                  <a:lnTo>
                    <a:pt x="315454" y="108596"/>
                  </a:lnTo>
                  <a:lnTo>
                    <a:pt x="316953" y="114564"/>
                  </a:lnTo>
                  <a:lnTo>
                    <a:pt x="317115" y="116337"/>
                  </a:lnTo>
                  <a:lnTo>
                    <a:pt x="317717" y="116852"/>
                  </a:lnTo>
                  <a:lnTo>
                    <a:pt x="319773" y="119493"/>
                  </a:lnTo>
                  <a:lnTo>
                    <a:pt x="320484" y="120857"/>
                  </a:lnTo>
                  <a:lnTo>
                    <a:pt x="321251" y="122326"/>
                  </a:lnTo>
                  <a:lnTo>
                    <a:pt x="321957" y="123707"/>
                  </a:lnTo>
                  <a:lnTo>
                    <a:pt x="325726" y="126205"/>
                  </a:lnTo>
                  <a:lnTo>
                    <a:pt x="325848" y="126362"/>
                  </a:lnTo>
                  <a:lnTo>
                    <a:pt x="327609" y="128629"/>
                  </a:lnTo>
                  <a:lnTo>
                    <a:pt x="328212" y="131549"/>
                  </a:lnTo>
                  <a:lnTo>
                    <a:pt x="328623" y="133542"/>
                  </a:lnTo>
                  <a:lnTo>
                    <a:pt x="329609" y="133889"/>
                  </a:lnTo>
                  <a:lnTo>
                    <a:pt x="329068" y="137603"/>
                  </a:lnTo>
                  <a:lnTo>
                    <a:pt x="328577" y="140964"/>
                  </a:lnTo>
                  <a:lnTo>
                    <a:pt x="328348" y="141668"/>
                  </a:lnTo>
                  <a:lnTo>
                    <a:pt x="327357" y="147524"/>
                  </a:lnTo>
                  <a:lnTo>
                    <a:pt x="327312" y="147702"/>
                  </a:lnTo>
                  <a:lnTo>
                    <a:pt x="326443" y="151109"/>
                  </a:lnTo>
                  <a:lnTo>
                    <a:pt x="325568" y="154539"/>
                  </a:lnTo>
                  <a:lnTo>
                    <a:pt x="325421" y="155115"/>
                  </a:lnTo>
                  <a:lnTo>
                    <a:pt x="324921" y="158673"/>
                  </a:lnTo>
                  <a:lnTo>
                    <a:pt x="324345" y="162789"/>
                  </a:lnTo>
                  <a:lnTo>
                    <a:pt x="323917" y="165854"/>
                  </a:lnTo>
                  <a:lnTo>
                    <a:pt x="323779" y="166829"/>
                  </a:lnTo>
                  <a:lnTo>
                    <a:pt x="323215" y="170868"/>
                  </a:lnTo>
                  <a:lnTo>
                    <a:pt x="322652" y="174895"/>
                  </a:lnTo>
                  <a:lnTo>
                    <a:pt x="322598" y="175266"/>
                  </a:lnTo>
                  <a:lnTo>
                    <a:pt x="321983" y="179651"/>
                  </a:lnTo>
                  <a:lnTo>
                    <a:pt x="321373" y="184071"/>
                  </a:lnTo>
                  <a:lnTo>
                    <a:pt x="321087" y="186159"/>
                  </a:lnTo>
                  <a:lnTo>
                    <a:pt x="320907" y="187451"/>
                  </a:lnTo>
                  <a:lnTo>
                    <a:pt x="323108" y="188331"/>
                  </a:lnTo>
                  <a:lnTo>
                    <a:pt x="326192" y="189748"/>
                  </a:lnTo>
                  <a:lnTo>
                    <a:pt x="327975" y="190740"/>
                  </a:lnTo>
                  <a:lnTo>
                    <a:pt x="329435" y="191552"/>
                  </a:lnTo>
                  <a:lnTo>
                    <a:pt x="325357" y="192105"/>
                  </a:lnTo>
                  <a:lnTo>
                    <a:pt x="323131" y="193603"/>
                  </a:lnTo>
                  <a:lnTo>
                    <a:pt x="321465" y="195829"/>
                  </a:lnTo>
                  <a:lnTo>
                    <a:pt x="320395" y="197950"/>
                  </a:lnTo>
                  <a:lnTo>
                    <a:pt x="318923" y="209012"/>
                  </a:lnTo>
                  <a:lnTo>
                    <a:pt x="318701" y="210691"/>
                  </a:lnTo>
                  <a:lnTo>
                    <a:pt x="322403" y="218931"/>
                  </a:lnTo>
                  <a:lnTo>
                    <a:pt x="323162" y="220637"/>
                  </a:lnTo>
                  <a:lnTo>
                    <a:pt x="323262" y="220867"/>
                  </a:lnTo>
                  <a:lnTo>
                    <a:pt x="322559" y="221039"/>
                  </a:lnTo>
                  <a:lnTo>
                    <a:pt x="321954" y="221262"/>
                  </a:lnTo>
                  <a:lnTo>
                    <a:pt x="321282" y="221793"/>
                  </a:lnTo>
                  <a:lnTo>
                    <a:pt x="320482" y="222866"/>
                  </a:lnTo>
                  <a:lnTo>
                    <a:pt x="318684" y="225819"/>
                  </a:lnTo>
                  <a:lnTo>
                    <a:pt x="317925" y="226918"/>
                  </a:lnTo>
                  <a:lnTo>
                    <a:pt x="317041" y="227699"/>
                  </a:lnTo>
                  <a:lnTo>
                    <a:pt x="315678" y="228065"/>
                  </a:lnTo>
                  <a:lnTo>
                    <a:pt x="313090" y="227438"/>
                  </a:lnTo>
                  <a:lnTo>
                    <a:pt x="311136" y="226774"/>
                  </a:lnTo>
                  <a:lnTo>
                    <a:pt x="307308" y="224924"/>
                  </a:lnTo>
                  <a:lnTo>
                    <a:pt x="302785" y="222904"/>
                  </a:lnTo>
                  <a:lnTo>
                    <a:pt x="297731" y="219917"/>
                  </a:lnTo>
                  <a:lnTo>
                    <a:pt x="295887" y="219004"/>
                  </a:lnTo>
                  <a:lnTo>
                    <a:pt x="294226" y="218462"/>
                  </a:lnTo>
                  <a:lnTo>
                    <a:pt x="292485" y="218094"/>
                  </a:lnTo>
                  <a:lnTo>
                    <a:pt x="291334" y="218192"/>
                  </a:lnTo>
                  <a:lnTo>
                    <a:pt x="289439" y="218526"/>
                  </a:lnTo>
                  <a:lnTo>
                    <a:pt x="288237" y="218591"/>
                  </a:lnTo>
                  <a:lnTo>
                    <a:pt x="286373" y="218704"/>
                  </a:lnTo>
                  <a:lnTo>
                    <a:pt x="285189" y="218992"/>
                  </a:lnTo>
                  <a:lnTo>
                    <a:pt x="284089" y="219614"/>
                  </a:lnTo>
                  <a:lnTo>
                    <a:pt x="282704" y="220857"/>
                  </a:lnTo>
                  <a:lnTo>
                    <a:pt x="281265" y="222643"/>
                  </a:lnTo>
                  <a:lnTo>
                    <a:pt x="280875" y="223538"/>
                  </a:lnTo>
                  <a:lnTo>
                    <a:pt x="280630" y="224838"/>
                  </a:lnTo>
                  <a:lnTo>
                    <a:pt x="280105" y="225717"/>
                  </a:lnTo>
                  <a:lnTo>
                    <a:pt x="279479" y="227563"/>
                  </a:lnTo>
                  <a:lnTo>
                    <a:pt x="278651" y="230084"/>
                  </a:lnTo>
                  <a:lnTo>
                    <a:pt x="278177" y="231108"/>
                  </a:lnTo>
                  <a:lnTo>
                    <a:pt x="277725" y="232082"/>
                  </a:lnTo>
                  <a:lnTo>
                    <a:pt x="276286" y="234906"/>
                  </a:lnTo>
                  <a:lnTo>
                    <a:pt x="276049" y="236051"/>
                  </a:lnTo>
                  <a:lnTo>
                    <a:pt x="276100" y="236767"/>
                  </a:lnTo>
                  <a:lnTo>
                    <a:pt x="276643" y="237817"/>
                  </a:lnTo>
                  <a:lnTo>
                    <a:pt x="276694" y="239095"/>
                  </a:lnTo>
                  <a:lnTo>
                    <a:pt x="276880" y="240225"/>
                  </a:lnTo>
                  <a:lnTo>
                    <a:pt x="277102" y="243652"/>
                  </a:lnTo>
                  <a:lnTo>
                    <a:pt x="277094" y="244739"/>
                  </a:lnTo>
                  <a:lnTo>
                    <a:pt x="277087" y="245710"/>
                  </a:lnTo>
                  <a:lnTo>
                    <a:pt x="276952" y="247538"/>
                  </a:lnTo>
                  <a:lnTo>
                    <a:pt x="277087" y="248129"/>
                  </a:lnTo>
                  <a:lnTo>
                    <a:pt x="277527" y="248732"/>
                  </a:lnTo>
                  <a:lnTo>
                    <a:pt x="278307" y="249323"/>
                  </a:lnTo>
                  <a:lnTo>
                    <a:pt x="278864" y="249607"/>
                  </a:lnTo>
                  <a:lnTo>
                    <a:pt x="279407" y="249721"/>
                  </a:lnTo>
                  <a:lnTo>
                    <a:pt x="280000" y="249513"/>
                  </a:lnTo>
                  <a:lnTo>
                    <a:pt x="280861" y="248906"/>
                  </a:lnTo>
                  <a:lnTo>
                    <a:pt x="281994" y="247712"/>
                  </a:lnTo>
                  <a:lnTo>
                    <a:pt x="282824" y="246688"/>
                  </a:lnTo>
                  <a:lnTo>
                    <a:pt x="283618" y="246051"/>
                  </a:lnTo>
                  <a:lnTo>
                    <a:pt x="284434" y="245733"/>
                  </a:lnTo>
                  <a:lnTo>
                    <a:pt x="284958" y="245797"/>
                  </a:lnTo>
                  <a:lnTo>
                    <a:pt x="285735" y="246082"/>
                  </a:lnTo>
                  <a:lnTo>
                    <a:pt x="286412" y="246624"/>
                  </a:lnTo>
                  <a:lnTo>
                    <a:pt x="287362" y="247787"/>
                  </a:lnTo>
                  <a:lnTo>
                    <a:pt x="288462" y="248822"/>
                  </a:lnTo>
                  <a:lnTo>
                    <a:pt x="290246" y="250680"/>
                  </a:lnTo>
                  <a:lnTo>
                    <a:pt x="292227" y="252864"/>
                  </a:lnTo>
                  <a:lnTo>
                    <a:pt x="292839" y="254152"/>
                  </a:lnTo>
                  <a:lnTo>
                    <a:pt x="293517" y="255669"/>
                  </a:lnTo>
                  <a:lnTo>
                    <a:pt x="294380" y="257246"/>
                  </a:lnTo>
                  <a:lnTo>
                    <a:pt x="294602" y="258171"/>
                  </a:lnTo>
                  <a:lnTo>
                    <a:pt x="294584" y="258763"/>
                  </a:lnTo>
                  <a:lnTo>
                    <a:pt x="294449" y="259399"/>
                  </a:lnTo>
                  <a:lnTo>
                    <a:pt x="294161" y="259862"/>
                  </a:lnTo>
                  <a:lnTo>
                    <a:pt x="293942" y="259987"/>
                  </a:lnTo>
                  <a:lnTo>
                    <a:pt x="293436" y="259926"/>
                  </a:lnTo>
                  <a:lnTo>
                    <a:pt x="292063" y="259528"/>
                  </a:lnTo>
                  <a:lnTo>
                    <a:pt x="290591" y="258827"/>
                  </a:lnTo>
                  <a:lnTo>
                    <a:pt x="288846" y="257807"/>
                  </a:lnTo>
                  <a:lnTo>
                    <a:pt x="288235" y="257121"/>
                  </a:lnTo>
                  <a:lnTo>
                    <a:pt x="286745" y="254699"/>
                  </a:lnTo>
                  <a:lnTo>
                    <a:pt x="285204" y="252610"/>
                  </a:lnTo>
                  <a:lnTo>
                    <a:pt x="284581" y="252246"/>
                  </a:lnTo>
                  <a:lnTo>
                    <a:pt x="284089" y="252276"/>
                  </a:lnTo>
                  <a:lnTo>
                    <a:pt x="283753" y="252739"/>
                  </a:lnTo>
                  <a:lnTo>
                    <a:pt x="283397" y="253584"/>
                  </a:lnTo>
                  <a:lnTo>
                    <a:pt x="282147" y="255404"/>
                  </a:lnTo>
                  <a:lnTo>
                    <a:pt x="282009" y="256871"/>
                  </a:lnTo>
                  <a:lnTo>
                    <a:pt x="281928" y="258714"/>
                  </a:lnTo>
                  <a:lnTo>
                    <a:pt x="281997" y="260530"/>
                  </a:lnTo>
                  <a:lnTo>
                    <a:pt x="281895" y="261629"/>
                  </a:lnTo>
                  <a:lnTo>
                    <a:pt x="281640" y="262330"/>
                  </a:lnTo>
                  <a:lnTo>
                    <a:pt x="281254" y="262952"/>
                  </a:lnTo>
                  <a:lnTo>
                    <a:pt x="280543" y="263544"/>
                  </a:lnTo>
                  <a:lnTo>
                    <a:pt x="279713" y="264071"/>
                  </a:lnTo>
                  <a:lnTo>
                    <a:pt x="278918" y="264309"/>
                  </a:lnTo>
                  <a:lnTo>
                    <a:pt x="277393" y="264025"/>
                  </a:lnTo>
                  <a:lnTo>
                    <a:pt x="274935" y="263927"/>
                  </a:lnTo>
                  <a:lnTo>
                    <a:pt x="272935" y="264150"/>
                  </a:lnTo>
                  <a:lnTo>
                    <a:pt x="270684" y="264901"/>
                  </a:lnTo>
                  <a:lnTo>
                    <a:pt x="267588" y="265970"/>
                  </a:lnTo>
                  <a:lnTo>
                    <a:pt x="264695" y="266706"/>
                  </a:lnTo>
                  <a:lnTo>
                    <a:pt x="262501" y="266892"/>
                  </a:lnTo>
                  <a:lnTo>
                    <a:pt x="261535" y="267180"/>
                  </a:lnTo>
                  <a:lnTo>
                    <a:pt x="261107" y="267438"/>
                  </a:lnTo>
                  <a:lnTo>
                    <a:pt x="260639" y="267722"/>
                  </a:lnTo>
                  <a:lnTo>
                    <a:pt x="259656" y="268727"/>
                  </a:lnTo>
                  <a:lnTo>
                    <a:pt x="258913" y="269826"/>
                  </a:lnTo>
                  <a:lnTo>
                    <a:pt x="258169" y="271407"/>
                  </a:lnTo>
                  <a:lnTo>
                    <a:pt x="257375" y="273019"/>
                  </a:lnTo>
                  <a:lnTo>
                    <a:pt x="256763" y="274099"/>
                  </a:lnTo>
                  <a:lnTo>
                    <a:pt x="255987" y="274740"/>
                  </a:lnTo>
                  <a:lnTo>
                    <a:pt x="254989" y="275218"/>
                  </a:lnTo>
                  <a:lnTo>
                    <a:pt x="253922" y="275218"/>
                  </a:lnTo>
                  <a:lnTo>
                    <a:pt x="253007" y="275093"/>
                  </a:lnTo>
                  <a:lnTo>
                    <a:pt x="252084" y="274831"/>
                  </a:lnTo>
                  <a:lnTo>
                    <a:pt x="250765" y="274767"/>
                  </a:lnTo>
                  <a:lnTo>
                    <a:pt x="249851" y="274975"/>
                  </a:lnTo>
                  <a:lnTo>
                    <a:pt x="248682" y="275502"/>
                  </a:lnTo>
                  <a:lnTo>
                    <a:pt x="247717" y="275946"/>
                  </a:lnTo>
                  <a:lnTo>
                    <a:pt x="246755" y="275965"/>
                  </a:lnTo>
                  <a:lnTo>
                    <a:pt x="245331" y="275949"/>
                  </a:lnTo>
                  <a:lnTo>
                    <a:pt x="244267" y="275790"/>
                  </a:lnTo>
                  <a:lnTo>
                    <a:pt x="241895" y="275134"/>
                  </a:lnTo>
                  <a:lnTo>
                    <a:pt x="239830" y="274452"/>
                  </a:lnTo>
                  <a:lnTo>
                    <a:pt x="237843" y="273879"/>
                  </a:lnTo>
                  <a:lnTo>
                    <a:pt x="236302" y="273246"/>
                  </a:lnTo>
                  <a:lnTo>
                    <a:pt x="234051" y="272147"/>
                  </a:lnTo>
                  <a:lnTo>
                    <a:pt x="231883" y="270968"/>
                  </a:lnTo>
                  <a:lnTo>
                    <a:pt x="228817" y="269371"/>
                  </a:lnTo>
                  <a:lnTo>
                    <a:pt x="226422" y="267946"/>
                  </a:lnTo>
                  <a:lnTo>
                    <a:pt x="224204" y="266350"/>
                  </a:lnTo>
                  <a:lnTo>
                    <a:pt x="221683" y="264693"/>
                  </a:lnTo>
                  <a:lnTo>
                    <a:pt x="220259" y="263385"/>
                  </a:lnTo>
                  <a:lnTo>
                    <a:pt x="217822" y="260917"/>
                  </a:lnTo>
                  <a:lnTo>
                    <a:pt x="216200" y="258926"/>
                  </a:lnTo>
                  <a:lnTo>
                    <a:pt x="215197" y="257274"/>
                  </a:lnTo>
                  <a:lnTo>
                    <a:pt x="214218" y="255662"/>
                  </a:lnTo>
                  <a:lnTo>
                    <a:pt x="213463" y="254222"/>
                  </a:lnTo>
                  <a:lnTo>
                    <a:pt x="212600" y="253058"/>
                  </a:lnTo>
                  <a:lnTo>
                    <a:pt x="211754" y="252099"/>
                  </a:lnTo>
                  <a:lnTo>
                    <a:pt x="210999" y="251602"/>
                  </a:lnTo>
                  <a:lnTo>
                    <a:pt x="210450" y="251397"/>
                  </a:lnTo>
                  <a:lnTo>
                    <a:pt x="209893" y="251367"/>
                  </a:lnTo>
                  <a:lnTo>
                    <a:pt x="208793" y="251670"/>
                  </a:lnTo>
                  <a:lnTo>
                    <a:pt x="207944" y="251780"/>
                  </a:lnTo>
                  <a:lnTo>
                    <a:pt x="205999" y="251735"/>
                  </a:lnTo>
                  <a:lnTo>
                    <a:pt x="204197" y="252100"/>
                  </a:lnTo>
                  <a:lnTo>
                    <a:pt x="203624" y="252415"/>
                  </a:lnTo>
                  <a:lnTo>
                    <a:pt x="202986" y="252660"/>
                  </a:lnTo>
                  <a:lnTo>
                    <a:pt x="202597" y="253570"/>
                  </a:lnTo>
                  <a:lnTo>
                    <a:pt x="202444" y="254590"/>
                  </a:lnTo>
                  <a:lnTo>
                    <a:pt x="202360" y="255818"/>
                  </a:lnTo>
                  <a:lnTo>
                    <a:pt x="202054" y="257444"/>
                  </a:lnTo>
                  <a:lnTo>
                    <a:pt x="201149" y="259056"/>
                  </a:lnTo>
                  <a:lnTo>
                    <a:pt x="200504" y="260254"/>
                  </a:lnTo>
                  <a:lnTo>
                    <a:pt x="198712" y="263234"/>
                  </a:lnTo>
                  <a:lnTo>
                    <a:pt x="196784" y="266760"/>
                  </a:lnTo>
                  <a:lnTo>
                    <a:pt x="195699" y="268799"/>
                  </a:lnTo>
                  <a:lnTo>
                    <a:pt x="194713" y="270149"/>
                  </a:lnTo>
                  <a:lnTo>
                    <a:pt x="193730" y="270885"/>
                  </a:lnTo>
                  <a:lnTo>
                    <a:pt x="192477" y="271378"/>
                  </a:lnTo>
                  <a:lnTo>
                    <a:pt x="191089" y="271700"/>
                  </a:lnTo>
                  <a:lnTo>
                    <a:pt x="190058" y="271681"/>
                  </a:lnTo>
                  <a:lnTo>
                    <a:pt x="189144" y="271556"/>
                  </a:lnTo>
                  <a:lnTo>
                    <a:pt x="187756" y="271059"/>
                  </a:lnTo>
                  <a:lnTo>
                    <a:pt x="185858" y="269850"/>
                  </a:lnTo>
                  <a:lnTo>
                    <a:pt x="184336" y="268561"/>
                  </a:lnTo>
                  <a:lnTo>
                    <a:pt x="183490" y="267681"/>
                  </a:lnTo>
                  <a:lnTo>
                    <a:pt x="181779" y="266775"/>
                  </a:lnTo>
                  <a:lnTo>
                    <a:pt x="180136" y="266059"/>
                  </a:lnTo>
                  <a:lnTo>
                    <a:pt x="179036" y="265930"/>
                  </a:lnTo>
                  <a:lnTo>
                    <a:pt x="177411" y="266024"/>
                  </a:lnTo>
                  <a:lnTo>
                    <a:pt x="175106" y="266430"/>
                  </a:lnTo>
                  <a:lnTo>
                    <a:pt x="174126" y="266620"/>
                  </a:lnTo>
                  <a:lnTo>
                    <a:pt x="173346" y="266525"/>
                  </a:lnTo>
                  <a:lnTo>
                    <a:pt x="172363" y="266157"/>
                  </a:lnTo>
                  <a:lnTo>
                    <a:pt x="171907" y="265551"/>
                  </a:lnTo>
                  <a:lnTo>
                    <a:pt x="171584" y="264690"/>
                  </a:lnTo>
                  <a:lnTo>
                    <a:pt x="170451" y="262840"/>
                  </a:lnTo>
                  <a:lnTo>
                    <a:pt x="169944" y="262093"/>
                  </a:lnTo>
                  <a:lnTo>
                    <a:pt x="169216" y="261600"/>
                  </a:lnTo>
                  <a:lnTo>
                    <a:pt x="168199" y="261232"/>
                  </a:lnTo>
                  <a:lnTo>
                    <a:pt x="166152" y="260675"/>
                  </a:lnTo>
                  <a:lnTo>
                    <a:pt x="164830" y="260501"/>
                  </a:lnTo>
                  <a:lnTo>
                    <a:pt x="164186" y="260531"/>
                  </a:lnTo>
                  <a:lnTo>
                    <a:pt x="163781" y="260850"/>
                  </a:lnTo>
                  <a:lnTo>
                    <a:pt x="163628" y="261312"/>
                  </a:lnTo>
                  <a:lnTo>
                    <a:pt x="163511" y="262192"/>
                  </a:lnTo>
                  <a:lnTo>
                    <a:pt x="163460" y="262715"/>
                  </a:lnTo>
                  <a:lnTo>
                    <a:pt x="163442" y="263879"/>
                  </a:lnTo>
                  <a:lnTo>
                    <a:pt x="163191" y="264789"/>
                  </a:lnTo>
                  <a:lnTo>
                    <a:pt x="162681" y="265983"/>
                  </a:lnTo>
                  <a:lnTo>
                    <a:pt x="161548" y="268535"/>
                  </a:lnTo>
                  <a:lnTo>
                    <a:pt x="161293" y="269619"/>
                  </a:lnTo>
                  <a:lnTo>
                    <a:pt x="161233" y="270582"/>
                  </a:lnTo>
                  <a:lnTo>
                    <a:pt x="161419" y="271560"/>
                  </a:lnTo>
                  <a:lnTo>
                    <a:pt x="161788" y="272205"/>
                  </a:lnTo>
                  <a:lnTo>
                    <a:pt x="162297" y="272641"/>
                  </a:lnTo>
                  <a:lnTo>
                    <a:pt x="162963" y="272819"/>
                  </a:lnTo>
                  <a:lnTo>
                    <a:pt x="164021" y="272747"/>
                  </a:lnTo>
                  <a:lnTo>
                    <a:pt x="165244" y="272773"/>
                  </a:lnTo>
                  <a:lnTo>
                    <a:pt x="165868" y="272948"/>
                  </a:lnTo>
                  <a:lnTo>
                    <a:pt x="166167" y="273312"/>
                  </a:lnTo>
                  <a:lnTo>
                    <a:pt x="166206" y="273729"/>
                  </a:lnTo>
                  <a:lnTo>
                    <a:pt x="166023" y="273971"/>
                  </a:lnTo>
                  <a:lnTo>
                    <a:pt x="165454" y="274036"/>
                  </a:lnTo>
                  <a:lnTo>
                    <a:pt x="165166" y="274199"/>
                  </a:lnTo>
                  <a:lnTo>
                    <a:pt x="165061" y="274354"/>
                  </a:lnTo>
                  <a:lnTo>
                    <a:pt x="164944" y="274832"/>
                  </a:lnTo>
                  <a:lnTo>
                    <a:pt x="164821" y="275469"/>
                  </a:lnTo>
                  <a:lnTo>
                    <a:pt x="164465" y="275803"/>
                  </a:lnTo>
                  <a:lnTo>
                    <a:pt x="163817" y="276364"/>
                  </a:lnTo>
                  <a:lnTo>
                    <a:pt x="163077" y="277206"/>
                  </a:lnTo>
                  <a:lnTo>
                    <a:pt x="162432" y="278282"/>
                  </a:lnTo>
                  <a:lnTo>
                    <a:pt x="161941" y="278999"/>
                  </a:lnTo>
                  <a:lnTo>
                    <a:pt x="161539" y="279344"/>
                  </a:lnTo>
                  <a:lnTo>
                    <a:pt x="161162" y="279427"/>
                  </a:lnTo>
                  <a:lnTo>
                    <a:pt x="160691" y="279371"/>
                  </a:lnTo>
                  <a:lnTo>
                    <a:pt x="160142" y="279154"/>
                  </a:lnTo>
                  <a:lnTo>
                    <a:pt x="159516" y="278620"/>
                  </a:lnTo>
                  <a:lnTo>
                    <a:pt x="159180" y="278267"/>
                  </a:lnTo>
                  <a:lnTo>
                    <a:pt x="159093" y="277922"/>
                  </a:lnTo>
                  <a:lnTo>
                    <a:pt x="159189" y="277263"/>
                  </a:lnTo>
                  <a:lnTo>
                    <a:pt x="159333" y="276197"/>
                  </a:lnTo>
                  <a:lnTo>
                    <a:pt x="159246" y="274957"/>
                  </a:lnTo>
                  <a:lnTo>
                    <a:pt x="158610" y="272770"/>
                  </a:lnTo>
                  <a:lnTo>
                    <a:pt x="157992" y="271798"/>
                  </a:lnTo>
                  <a:lnTo>
                    <a:pt x="157312" y="270700"/>
                  </a:lnTo>
                  <a:lnTo>
                    <a:pt x="156560" y="270275"/>
                  </a:lnTo>
                  <a:lnTo>
                    <a:pt x="155262" y="269987"/>
                  </a:lnTo>
                  <a:lnTo>
                    <a:pt x="153649" y="269824"/>
                  </a:lnTo>
                  <a:lnTo>
                    <a:pt x="152591" y="269816"/>
                  </a:lnTo>
                  <a:lnTo>
                    <a:pt x="151839" y="269979"/>
                  </a:lnTo>
                  <a:lnTo>
                    <a:pt x="151356" y="270196"/>
                  </a:lnTo>
                  <a:lnTo>
                    <a:pt x="150712" y="270757"/>
                  </a:lnTo>
                  <a:lnTo>
                    <a:pt x="150295" y="271382"/>
                  </a:lnTo>
                  <a:lnTo>
                    <a:pt x="149723" y="272304"/>
                  </a:lnTo>
                  <a:lnTo>
                    <a:pt x="149537" y="273016"/>
                  </a:lnTo>
                  <a:lnTo>
                    <a:pt x="149144" y="274730"/>
                  </a:lnTo>
                  <a:lnTo>
                    <a:pt x="148626" y="276027"/>
                  </a:lnTo>
                  <a:lnTo>
                    <a:pt x="148233" y="276812"/>
                  </a:lnTo>
                  <a:lnTo>
                    <a:pt x="148083" y="277672"/>
                  </a:lnTo>
                  <a:lnTo>
                    <a:pt x="148083" y="278268"/>
                  </a:lnTo>
                  <a:lnTo>
                    <a:pt x="148410" y="278749"/>
                  </a:lnTo>
                  <a:lnTo>
                    <a:pt x="150187" y="280148"/>
                  </a:lnTo>
                  <a:lnTo>
                    <a:pt x="150994" y="280539"/>
                  </a:lnTo>
                  <a:lnTo>
                    <a:pt x="152526" y="281012"/>
                  </a:lnTo>
                  <a:lnTo>
                    <a:pt x="154456" y="281494"/>
                  </a:lnTo>
                  <a:lnTo>
                    <a:pt x="155838" y="281881"/>
                  </a:lnTo>
                  <a:lnTo>
                    <a:pt x="156791" y="282408"/>
                  </a:lnTo>
                  <a:lnTo>
                    <a:pt x="157154" y="282745"/>
                  </a:lnTo>
                  <a:lnTo>
                    <a:pt x="157726" y="283572"/>
                  </a:lnTo>
                  <a:lnTo>
                    <a:pt x="158083" y="284269"/>
                  </a:lnTo>
                  <a:lnTo>
                    <a:pt x="158149" y="284702"/>
                  </a:lnTo>
                  <a:lnTo>
                    <a:pt x="158083" y="285153"/>
                  </a:lnTo>
                  <a:lnTo>
                    <a:pt x="157520" y="285672"/>
                  </a:lnTo>
                  <a:lnTo>
                    <a:pt x="156956" y="285877"/>
                  </a:lnTo>
                  <a:lnTo>
                    <a:pt x="155805" y="286400"/>
                  </a:lnTo>
                  <a:lnTo>
                    <a:pt x="154906" y="286673"/>
                  </a:lnTo>
                  <a:lnTo>
                    <a:pt x="154090" y="286757"/>
                  </a:lnTo>
                  <a:lnTo>
                    <a:pt x="153317" y="286605"/>
                  </a:lnTo>
                  <a:lnTo>
                    <a:pt x="152538" y="286290"/>
                  </a:lnTo>
                  <a:lnTo>
                    <a:pt x="151417" y="285464"/>
                  </a:lnTo>
                  <a:lnTo>
                    <a:pt x="150346" y="284304"/>
                  </a:lnTo>
                  <a:lnTo>
                    <a:pt x="149654" y="283974"/>
                  </a:lnTo>
                  <a:lnTo>
                    <a:pt x="148809" y="283739"/>
                  </a:lnTo>
                  <a:lnTo>
                    <a:pt x="147508" y="283633"/>
                  </a:lnTo>
                  <a:lnTo>
                    <a:pt x="145733" y="283617"/>
                  </a:lnTo>
                  <a:lnTo>
                    <a:pt x="144834" y="283568"/>
                  </a:lnTo>
                  <a:lnTo>
                    <a:pt x="144135" y="283295"/>
                  </a:lnTo>
                  <a:lnTo>
                    <a:pt x="143413" y="282867"/>
                  </a:lnTo>
                  <a:lnTo>
                    <a:pt x="142559" y="282017"/>
                  </a:lnTo>
                  <a:lnTo>
                    <a:pt x="141911" y="281669"/>
                  </a:lnTo>
                  <a:lnTo>
                    <a:pt x="141207" y="281676"/>
                  </a:lnTo>
                  <a:lnTo>
                    <a:pt x="140353" y="281782"/>
                  </a:lnTo>
                  <a:lnTo>
                    <a:pt x="139951" y="282101"/>
                  </a:lnTo>
                  <a:lnTo>
                    <a:pt x="139672" y="282488"/>
                  </a:lnTo>
                  <a:lnTo>
                    <a:pt x="139366" y="282878"/>
                  </a:lnTo>
                  <a:lnTo>
                    <a:pt x="138452" y="283364"/>
                  </a:lnTo>
                  <a:lnTo>
                    <a:pt x="137772" y="284054"/>
                  </a:lnTo>
                  <a:lnTo>
                    <a:pt x="137244" y="284873"/>
                  </a:lnTo>
                  <a:lnTo>
                    <a:pt x="135730" y="287633"/>
                  </a:lnTo>
                  <a:lnTo>
                    <a:pt x="135560" y="288444"/>
                  </a:lnTo>
                  <a:lnTo>
                    <a:pt x="135263" y="289589"/>
                  </a:lnTo>
                  <a:lnTo>
                    <a:pt x="135233" y="290484"/>
                  </a:lnTo>
                  <a:lnTo>
                    <a:pt x="135449" y="291337"/>
                  </a:lnTo>
                  <a:lnTo>
                    <a:pt x="135982" y="291637"/>
                  </a:lnTo>
                  <a:lnTo>
                    <a:pt x="136756" y="291660"/>
                  </a:lnTo>
                  <a:lnTo>
                    <a:pt x="137670" y="291436"/>
                  </a:lnTo>
                  <a:lnTo>
                    <a:pt x="140275" y="290723"/>
                  </a:lnTo>
                  <a:lnTo>
                    <a:pt x="141504" y="290219"/>
                  </a:lnTo>
                  <a:lnTo>
                    <a:pt x="143725" y="288895"/>
                  </a:lnTo>
                  <a:lnTo>
                    <a:pt x="144816" y="288023"/>
                  </a:lnTo>
                  <a:lnTo>
                    <a:pt x="145616" y="287529"/>
                  </a:lnTo>
                  <a:lnTo>
                    <a:pt x="146366" y="287610"/>
                  </a:lnTo>
                  <a:lnTo>
                    <a:pt x="146884" y="287769"/>
                  </a:lnTo>
                  <a:lnTo>
                    <a:pt x="147478" y="288326"/>
                  </a:lnTo>
                  <a:lnTo>
                    <a:pt x="147739" y="289077"/>
                  </a:lnTo>
                  <a:lnTo>
                    <a:pt x="147954" y="289756"/>
                  </a:lnTo>
                  <a:lnTo>
                    <a:pt x="148296" y="291197"/>
                  </a:lnTo>
                  <a:lnTo>
                    <a:pt x="148437" y="291887"/>
                  </a:lnTo>
                  <a:lnTo>
                    <a:pt x="148428" y="292395"/>
                  </a:lnTo>
                  <a:lnTo>
                    <a:pt x="148104" y="293161"/>
                  </a:lnTo>
                  <a:lnTo>
                    <a:pt x="147999" y="293787"/>
                  </a:lnTo>
                  <a:lnTo>
                    <a:pt x="147955" y="294014"/>
                  </a:lnTo>
                  <a:lnTo>
                    <a:pt x="148018" y="294568"/>
                  </a:lnTo>
                  <a:lnTo>
                    <a:pt x="148410" y="296221"/>
                  </a:lnTo>
                  <a:lnTo>
                    <a:pt x="148653" y="296831"/>
                  </a:lnTo>
                  <a:lnTo>
                    <a:pt x="148989" y="297309"/>
                  </a:lnTo>
                  <a:lnTo>
                    <a:pt x="149324" y="297502"/>
                  </a:lnTo>
                  <a:lnTo>
                    <a:pt x="149921" y="297798"/>
                  </a:lnTo>
                  <a:lnTo>
                    <a:pt x="150287" y="298098"/>
                  </a:lnTo>
                  <a:lnTo>
                    <a:pt x="150820" y="298845"/>
                  </a:lnTo>
                  <a:lnTo>
                    <a:pt x="151537" y="299656"/>
                  </a:lnTo>
                  <a:lnTo>
                    <a:pt x="152310" y="300248"/>
                  </a:lnTo>
                  <a:lnTo>
                    <a:pt x="153140" y="300729"/>
                  </a:lnTo>
                  <a:lnTo>
                    <a:pt x="153692" y="301275"/>
                  </a:lnTo>
                  <a:lnTo>
                    <a:pt x="153998" y="301840"/>
                  </a:lnTo>
                  <a:lnTo>
                    <a:pt x="154055" y="302500"/>
                  </a:lnTo>
                  <a:lnTo>
                    <a:pt x="153905" y="303027"/>
                  </a:lnTo>
                  <a:lnTo>
                    <a:pt x="153485" y="304108"/>
                  </a:lnTo>
                  <a:lnTo>
                    <a:pt x="152706" y="305598"/>
                  </a:lnTo>
                  <a:lnTo>
                    <a:pt x="152040" y="307399"/>
                  </a:lnTo>
                  <a:lnTo>
                    <a:pt x="151510" y="309052"/>
                  </a:lnTo>
                  <a:lnTo>
                    <a:pt x="150865" y="310357"/>
                  </a:lnTo>
                  <a:lnTo>
                    <a:pt x="150035" y="311684"/>
                  </a:lnTo>
                  <a:lnTo>
                    <a:pt x="149475" y="312442"/>
                  </a:lnTo>
                  <a:lnTo>
                    <a:pt x="149020" y="312980"/>
                  </a:lnTo>
                  <a:lnTo>
                    <a:pt x="148785" y="313258"/>
                  </a:lnTo>
                  <a:lnTo>
                    <a:pt x="148018" y="313857"/>
                  </a:lnTo>
                  <a:lnTo>
                    <a:pt x="147200" y="314585"/>
                  </a:lnTo>
                  <a:lnTo>
                    <a:pt x="146585" y="315548"/>
                  </a:lnTo>
                  <a:lnTo>
                    <a:pt x="146054" y="316735"/>
                  </a:lnTo>
                  <a:lnTo>
                    <a:pt x="145923" y="317721"/>
                  </a:lnTo>
                  <a:lnTo>
                    <a:pt x="145914" y="318870"/>
                  </a:lnTo>
                  <a:lnTo>
                    <a:pt x="146064" y="319848"/>
                  </a:lnTo>
                  <a:lnTo>
                    <a:pt x="146112" y="320641"/>
                  </a:lnTo>
                  <a:lnTo>
                    <a:pt x="145776" y="321164"/>
                  </a:lnTo>
                  <a:lnTo>
                    <a:pt x="145113" y="321479"/>
                  </a:lnTo>
                  <a:lnTo>
                    <a:pt x="144451" y="321558"/>
                  </a:lnTo>
                  <a:lnTo>
                    <a:pt x="143507" y="321270"/>
                  </a:lnTo>
                  <a:lnTo>
                    <a:pt x="141303" y="320330"/>
                  </a:lnTo>
                  <a:lnTo>
                    <a:pt x="139154" y="319443"/>
                  </a:lnTo>
                  <a:lnTo>
                    <a:pt x="136699" y="318449"/>
                  </a:lnTo>
                  <a:lnTo>
                    <a:pt x="135551" y="318096"/>
                  </a:lnTo>
                  <a:lnTo>
                    <a:pt x="134598" y="318036"/>
                  </a:lnTo>
                  <a:lnTo>
                    <a:pt x="133731" y="318195"/>
                  </a:lnTo>
                  <a:lnTo>
                    <a:pt x="132817" y="318449"/>
                  </a:lnTo>
                  <a:lnTo>
                    <a:pt x="131957" y="318889"/>
                  </a:lnTo>
                  <a:lnTo>
                    <a:pt x="131333" y="319511"/>
                  </a:lnTo>
                  <a:lnTo>
                    <a:pt x="130989" y="320357"/>
                  </a:lnTo>
                  <a:lnTo>
                    <a:pt x="130998" y="321233"/>
                  </a:lnTo>
                  <a:lnTo>
                    <a:pt x="131298" y="323898"/>
                  </a:lnTo>
                  <a:lnTo>
                    <a:pt x="131558" y="325556"/>
                  </a:lnTo>
                  <a:lnTo>
                    <a:pt x="132137" y="327338"/>
                  </a:lnTo>
                  <a:lnTo>
                    <a:pt x="132569" y="328183"/>
                  </a:lnTo>
                  <a:lnTo>
                    <a:pt x="133081" y="328718"/>
                  </a:lnTo>
                  <a:lnTo>
                    <a:pt x="133819" y="329185"/>
                  </a:lnTo>
                  <a:lnTo>
                    <a:pt x="134658" y="329412"/>
                  </a:lnTo>
                  <a:lnTo>
                    <a:pt x="135761" y="329784"/>
                  </a:lnTo>
                  <a:lnTo>
                    <a:pt x="136579" y="330341"/>
                  </a:lnTo>
                  <a:lnTo>
                    <a:pt x="137772" y="331327"/>
                  </a:lnTo>
                  <a:lnTo>
                    <a:pt x="138866" y="331987"/>
                  </a:lnTo>
                  <a:lnTo>
                    <a:pt x="139940" y="332355"/>
                  </a:lnTo>
                  <a:lnTo>
                    <a:pt x="141199" y="332681"/>
                  </a:lnTo>
                  <a:lnTo>
                    <a:pt x="142095" y="333235"/>
                  </a:lnTo>
                  <a:lnTo>
                    <a:pt x="142587" y="333747"/>
                  </a:lnTo>
                  <a:lnTo>
                    <a:pt x="142940" y="334425"/>
                  </a:lnTo>
                  <a:lnTo>
                    <a:pt x="142992" y="334718"/>
                  </a:lnTo>
                  <a:lnTo>
                    <a:pt x="143072" y="335172"/>
                  </a:lnTo>
                  <a:lnTo>
                    <a:pt x="143099" y="336041"/>
                  </a:lnTo>
                  <a:lnTo>
                    <a:pt x="142847" y="337345"/>
                  </a:lnTo>
                  <a:lnTo>
                    <a:pt x="142790" y="338362"/>
                  </a:lnTo>
                  <a:lnTo>
                    <a:pt x="142976" y="339162"/>
                  </a:lnTo>
                  <a:lnTo>
                    <a:pt x="143294" y="339882"/>
                  </a:lnTo>
                  <a:lnTo>
                    <a:pt x="144061" y="340796"/>
                  </a:lnTo>
                  <a:lnTo>
                    <a:pt x="145012" y="341471"/>
                  </a:lnTo>
                  <a:lnTo>
                    <a:pt x="145749" y="342173"/>
                  </a:lnTo>
                  <a:lnTo>
                    <a:pt x="146402" y="342814"/>
                  </a:lnTo>
                  <a:lnTo>
                    <a:pt x="146525" y="343273"/>
                  </a:lnTo>
                  <a:lnTo>
                    <a:pt x="146493" y="343660"/>
                  </a:lnTo>
                  <a:lnTo>
                    <a:pt x="146459" y="344062"/>
                  </a:lnTo>
                  <a:lnTo>
                    <a:pt x="146330" y="344388"/>
                  </a:lnTo>
                  <a:lnTo>
                    <a:pt x="146205" y="344737"/>
                  </a:lnTo>
                  <a:lnTo>
                    <a:pt x="145764" y="345325"/>
                  </a:lnTo>
                  <a:lnTo>
                    <a:pt x="145275" y="345727"/>
                  </a:lnTo>
                  <a:lnTo>
                    <a:pt x="144817" y="345890"/>
                  </a:lnTo>
                  <a:lnTo>
                    <a:pt x="144370" y="345954"/>
                  </a:lnTo>
                  <a:lnTo>
                    <a:pt x="143899" y="345905"/>
                  </a:lnTo>
                  <a:lnTo>
                    <a:pt x="143621" y="345910"/>
                  </a:lnTo>
                  <a:lnTo>
                    <a:pt x="143132" y="345725"/>
                  </a:lnTo>
                  <a:lnTo>
                    <a:pt x="142643" y="345355"/>
                  </a:lnTo>
                  <a:lnTo>
                    <a:pt x="141969" y="344616"/>
                  </a:lnTo>
                  <a:lnTo>
                    <a:pt x="141504" y="343785"/>
                  </a:lnTo>
                  <a:lnTo>
                    <a:pt x="140380" y="342420"/>
                  </a:lnTo>
                  <a:lnTo>
                    <a:pt x="139388" y="341077"/>
                  </a:lnTo>
                  <a:lnTo>
                    <a:pt x="138489" y="340148"/>
                  </a:lnTo>
                  <a:lnTo>
                    <a:pt x="137560" y="339587"/>
                  </a:lnTo>
                  <a:lnTo>
                    <a:pt x="136810" y="339253"/>
                  </a:lnTo>
                  <a:lnTo>
                    <a:pt x="136151" y="339219"/>
                  </a:lnTo>
                  <a:lnTo>
                    <a:pt x="134718" y="339086"/>
                  </a:lnTo>
                  <a:lnTo>
                    <a:pt x="133756" y="338954"/>
                  </a:lnTo>
                  <a:lnTo>
                    <a:pt x="132910" y="338597"/>
                  </a:lnTo>
                  <a:lnTo>
                    <a:pt x="132245" y="338062"/>
                  </a:lnTo>
                  <a:lnTo>
                    <a:pt x="131615" y="337304"/>
                  </a:lnTo>
                  <a:lnTo>
                    <a:pt x="131046" y="336276"/>
                  </a:lnTo>
                  <a:lnTo>
                    <a:pt x="130590" y="335575"/>
                  </a:lnTo>
                  <a:lnTo>
                    <a:pt x="130132" y="335267"/>
                  </a:lnTo>
                  <a:lnTo>
                    <a:pt x="129628" y="335195"/>
                  </a:lnTo>
                  <a:lnTo>
                    <a:pt x="129262" y="335283"/>
                  </a:lnTo>
                  <a:lnTo>
                    <a:pt x="128837" y="335613"/>
                  </a:lnTo>
                  <a:lnTo>
                    <a:pt x="128435" y="336132"/>
                  </a:lnTo>
                  <a:lnTo>
                    <a:pt x="127883" y="336879"/>
                  </a:lnTo>
                  <a:lnTo>
                    <a:pt x="127182" y="337676"/>
                  </a:lnTo>
                  <a:lnTo>
                    <a:pt x="125632" y="338620"/>
                  </a:lnTo>
                  <a:lnTo>
                    <a:pt x="124997" y="339246"/>
                  </a:lnTo>
                  <a:lnTo>
                    <a:pt x="124175" y="340255"/>
                  </a:lnTo>
                  <a:lnTo>
                    <a:pt x="123849" y="340858"/>
                  </a:lnTo>
                  <a:lnTo>
                    <a:pt x="123483" y="341893"/>
                  </a:lnTo>
                  <a:lnTo>
                    <a:pt x="123300" y="342659"/>
                  </a:lnTo>
                  <a:lnTo>
                    <a:pt x="123246" y="343463"/>
                  </a:lnTo>
                  <a:lnTo>
                    <a:pt x="123258" y="344392"/>
                  </a:lnTo>
                  <a:lnTo>
                    <a:pt x="123258" y="345060"/>
                  </a:lnTo>
                  <a:lnTo>
                    <a:pt x="123210" y="345571"/>
                  </a:lnTo>
                  <a:lnTo>
                    <a:pt x="123129" y="346235"/>
                  </a:lnTo>
                  <a:lnTo>
                    <a:pt x="123138" y="346489"/>
                  </a:lnTo>
                  <a:lnTo>
                    <a:pt x="123234" y="346766"/>
                  </a:lnTo>
                  <a:lnTo>
                    <a:pt x="123417" y="347062"/>
                  </a:lnTo>
                  <a:lnTo>
                    <a:pt x="123585" y="347187"/>
                  </a:lnTo>
                  <a:lnTo>
                    <a:pt x="123903" y="347324"/>
                  </a:lnTo>
                  <a:lnTo>
                    <a:pt x="124349" y="347665"/>
                  </a:lnTo>
                  <a:lnTo>
                    <a:pt x="124637" y="348238"/>
                  </a:lnTo>
                  <a:lnTo>
                    <a:pt x="124766" y="349201"/>
                  </a:lnTo>
                  <a:lnTo>
                    <a:pt x="124703" y="349899"/>
                  </a:lnTo>
                  <a:lnTo>
                    <a:pt x="124559" y="350327"/>
                  </a:lnTo>
                  <a:lnTo>
                    <a:pt x="124262" y="350900"/>
                  </a:lnTo>
                  <a:lnTo>
                    <a:pt x="123864" y="351583"/>
                  </a:lnTo>
                  <a:lnTo>
                    <a:pt x="123411" y="352341"/>
                  </a:lnTo>
                  <a:lnTo>
                    <a:pt x="122932" y="353160"/>
                  </a:lnTo>
                  <a:lnTo>
                    <a:pt x="122668" y="353938"/>
                  </a:lnTo>
                  <a:lnTo>
                    <a:pt x="122386" y="354537"/>
                  </a:lnTo>
                  <a:lnTo>
                    <a:pt x="121972" y="355288"/>
                  </a:lnTo>
                  <a:lnTo>
                    <a:pt x="121651" y="355902"/>
                  </a:lnTo>
                  <a:lnTo>
                    <a:pt x="121127" y="356813"/>
                  </a:lnTo>
                  <a:lnTo>
                    <a:pt x="120695" y="357912"/>
                  </a:lnTo>
                  <a:lnTo>
                    <a:pt x="120369" y="358705"/>
                  </a:lnTo>
                  <a:lnTo>
                    <a:pt x="120057" y="359790"/>
                  </a:lnTo>
                  <a:lnTo>
                    <a:pt x="119784" y="360818"/>
                  </a:lnTo>
                  <a:lnTo>
                    <a:pt x="119640" y="361565"/>
                  </a:lnTo>
                  <a:lnTo>
                    <a:pt x="119538" y="362282"/>
                  </a:lnTo>
                  <a:lnTo>
                    <a:pt x="119280" y="363033"/>
                  </a:lnTo>
                  <a:lnTo>
                    <a:pt x="119170" y="363514"/>
                  </a:lnTo>
                  <a:lnTo>
                    <a:pt x="119146" y="364041"/>
                  </a:lnTo>
                  <a:lnTo>
                    <a:pt x="118987" y="364720"/>
                  </a:lnTo>
                  <a:lnTo>
                    <a:pt x="118828" y="365145"/>
                  </a:lnTo>
                  <a:lnTo>
                    <a:pt x="118771" y="365558"/>
                  </a:lnTo>
                  <a:lnTo>
                    <a:pt x="118747" y="365964"/>
                  </a:lnTo>
                  <a:lnTo>
                    <a:pt x="118882" y="366943"/>
                  </a:lnTo>
                  <a:lnTo>
                    <a:pt x="119116" y="369109"/>
                  </a:lnTo>
                  <a:lnTo>
                    <a:pt x="119092" y="369268"/>
                  </a:lnTo>
                  <a:lnTo>
                    <a:pt x="118924" y="369863"/>
                  </a:lnTo>
                  <a:lnTo>
                    <a:pt x="118870" y="370258"/>
                  </a:lnTo>
                  <a:lnTo>
                    <a:pt x="118693" y="370857"/>
                  </a:lnTo>
                  <a:lnTo>
                    <a:pt x="118327" y="371760"/>
                  </a:lnTo>
                  <a:lnTo>
                    <a:pt x="118130" y="372116"/>
                  </a:lnTo>
                  <a:lnTo>
                    <a:pt x="117752" y="372617"/>
                  </a:lnTo>
                  <a:lnTo>
                    <a:pt x="117257" y="373477"/>
                  </a:lnTo>
                  <a:lnTo>
                    <a:pt x="116832" y="374690"/>
                  </a:lnTo>
                  <a:lnTo>
                    <a:pt x="116913" y="375719"/>
                  </a:lnTo>
                  <a:lnTo>
                    <a:pt x="117809" y="376660"/>
                  </a:lnTo>
                  <a:lnTo>
                    <a:pt x="118768" y="377159"/>
                  </a:lnTo>
                  <a:lnTo>
                    <a:pt x="119385" y="377946"/>
                  </a:lnTo>
                  <a:lnTo>
                    <a:pt x="119616" y="378947"/>
                  </a:lnTo>
                  <a:lnTo>
                    <a:pt x="119640" y="380265"/>
                  </a:lnTo>
                  <a:lnTo>
                    <a:pt x="119571" y="381079"/>
                  </a:lnTo>
                  <a:lnTo>
                    <a:pt x="119257" y="381840"/>
                  </a:lnTo>
                  <a:lnTo>
                    <a:pt x="118711" y="382437"/>
                  </a:lnTo>
                  <a:lnTo>
                    <a:pt x="117509" y="382971"/>
                  </a:lnTo>
                  <a:lnTo>
                    <a:pt x="117041" y="383104"/>
                  </a:lnTo>
                  <a:lnTo>
                    <a:pt x="116250" y="383248"/>
                  </a:lnTo>
                  <a:lnTo>
                    <a:pt x="115935" y="383267"/>
                  </a:lnTo>
                  <a:lnTo>
                    <a:pt x="115438" y="383142"/>
                  </a:lnTo>
                  <a:lnTo>
                    <a:pt x="114841" y="382858"/>
                  </a:lnTo>
                  <a:lnTo>
                    <a:pt x="114413" y="382501"/>
                  </a:lnTo>
                  <a:lnTo>
                    <a:pt x="113573" y="381856"/>
                  </a:lnTo>
                  <a:lnTo>
                    <a:pt x="112731" y="381284"/>
                  </a:lnTo>
                  <a:lnTo>
                    <a:pt x="112164" y="380984"/>
                  </a:lnTo>
                  <a:lnTo>
                    <a:pt x="111352" y="380718"/>
                  </a:lnTo>
                  <a:lnTo>
                    <a:pt x="110597" y="380608"/>
                  </a:lnTo>
                  <a:lnTo>
                    <a:pt x="109943" y="380426"/>
                  </a:lnTo>
                  <a:lnTo>
                    <a:pt x="109344" y="380187"/>
                  </a:lnTo>
                  <a:lnTo>
                    <a:pt x="109041" y="379960"/>
                  </a:lnTo>
                  <a:lnTo>
                    <a:pt x="108822" y="379577"/>
                  </a:lnTo>
                  <a:lnTo>
                    <a:pt x="108807" y="379239"/>
                  </a:lnTo>
                  <a:lnTo>
                    <a:pt x="108879" y="378685"/>
                  </a:lnTo>
                  <a:lnTo>
                    <a:pt x="108999" y="378314"/>
                  </a:lnTo>
                  <a:lnTo>
                    <a:pt x="109089" y="378063"/>
                  </a:lnTo>
                  <a:lnTo>
                    <a:pt x="109230" y="377752"/>
                  </a:lnTo>
                  <a:lnTo>
                    <a:pt x="109560" y="377210"/>
                  </a:lnTo>
                  <a:lnTo>
                    <a:pt x="109838" y="376622"/>
                  </a:lnTo>
                  <a:lnTo>
                    <a:pt x="109934" y="376262"/>
                  </a:lnTo>
                  <a:lnTo>
                    <a:pt x="109964" y="375951"/>
                  </a:lnTo>
                  <a:lnTo>
                    <a:pt x="109955" y="375655"/>
                  </a:lnTo>
                  <a:lnTo>
                    <a:pt x="109838" y="375234"/>
                  </a:lnTo>
                  <a:lnTo>
                    <a:pt x="109722" y="375094"/>
                  </a:lnTo>
                  <a:lnTo>
                    <a:pt x="109536" y="374987"/>
                  </a:lnTo>
                  <a:lnTo>
                    <a:pt x="109161" y="374957"/>
                  </a:lnTo>
                  <a:lnTo>
                    <a:pt x="108774" y="374931"/>
                  </a:lnTo>
                  <a:lnTo>
                    <a:pt x="107345" y="374949"/>
                  </a:lnTo>
                  <a:lnTo>
                    <a:pt x="107030" y="374900"/>
                  </a:lnTo>
                  <a:lnTo>
                    <a:pt x="106793" y="374802"/>
                  </a:lnTo>
                  <a:lnTo>
                    <a:pt x="106122" y="374631"/>
                  </a:lnTo>
                  <a:lnTo>
                    <a:pt x="105627" y="374521"/>
                  </a:lnTo>
                  <a:lnTo>
                    <a:pt x="104746" y="374335"/>
                  </a:lnTo>
                  <a:lnTo>
                    <a:pt x="103832" y="374066"/>
                  </a:lnTo>
                  <a:lnTo>
                    <a:pt x="102965" y="373599"/>
                  </a:lnTo>
                  <a:lnTo>
                    <a:pt x="101808" y="372723"/>
                  </a:lnTo>
                  <a:lnTo>
                    <a:pt x="101143" y="372033"/>
                  </a:lnTo>
                  <a:lnTo>
                    <a:pt x="100795" y="371498"/>
                  </a:lnTo>
                  <a:lnTo>
                    <a:pt x="100534" y="371016"/>
                  </a:lnTo>
                  <a:lnTo>
                    <a:pt x="99938" y="369587"/>
                  </a:lnTo>
                  <a:lnTo>
                    <a:pt x="99674" y="369302"/>
                  </a:lnTo>
                  <a:lnTo>
                    <a:pt x="99350" y="369063"/>
                  </a:lnTo>
                  <a:lnTo>
                    <a:pt x="98984" y="368938"/>
                  </a:lnTo>
                  <a:lnTo>
                    <a:pt x="98559" y="368881"/>
                  </a:lnTo>
                  <a:lnTo>
                    <a:pt x="98109" y="368911"/>
                  </a:lnTo>
                  <a:lnTo>
                    <a:pt x="97621" y="369086"/>
                  </a:lnTo>
                  <a:lnTo>
                    <a:pt x="96422" y="369662"/>
                  </a:lnTo>
                  <a:lnTo>
                    <a:pt x="96134" y="369871"/>
                  </a:lnTo>
                  <a:lnTo>
                    <a:pt x="95864" y="370205"/>
                  </a:lnTo>
                  <a:lnTo>
                    <a:pt x="95651" y="370542"/>
                  </a:lnTo>
                  <a:lnTo>
                    <a:pt x="95519" y="370846"/>
                  </a:lnTo>
                  <a:lnTo>
                    <a:pt x="95283" y="371267"/>
                  </a:lnTo>
                  <a:lnTo>
                    <a:pt x="94360" y="372401"/>
                  </a:lnTo>
                  <a:lnTo>
                    <a:pt x="93637" y="373057"/>
                  </a:lnTo>
                  <a:lnTo>
                    <a:pt x="93391" y="373292"/>
                  </a:lnTo>
                  <a:lnTo>
                    <a:pt x="93011" y="373478"/>
                  </a:lnTo>
                  <a:lnTo>
                    <a:pt x="92735" y="373569"/>
                  </a:lnTo>
                  <a:lnTo>
                    <a:pt x="92429" y="373637"/>
                  </a:lnTo>
                  <a:lnTo>
                    <a:pt x="91773" y="373633"/>
                  </a:lnTo>
                  <a:lnTo>
                    <a:pt x="90145" y="373542"/>
                  </a:lnTo>
                  <a:lnTo>
                    <a:pt x="89857" y="373618"/>
                  </a:lnTo>
                  <a:lnTo>
                    <a:pt x="88790" y="374138"/>
                  </a:lnTo>
                  <a:lnTo>
                    <a:pt x="87675" y="374870"/>
                  </a:lnTo>
                  <a:lnTo>
                    <a:pt x="86791" y="375556"/>
                  </a:lnTo>
                  <a:lnTo>
                    <a:pt x="85667" y="376539"/>
                  </a:lnTo>
                  <a:lnTo>
                    <a:pt x="84228" y="377809"/>
                  </a:lnTo>
                  <a:lnTo>
                    <a:pt x="83589" y="378291"/>
                  </a:lnTo>
                  <a:lnTo>
                    <a:pt x="83206" y="378504"/>
                  </a:lnTo>
                  <a:lnTo>
                    <a:pt x="82948" y="378572"/>
                  </a:lnTo>
                  <a:lnTo>
                    <a:pt x="82666" y="378595"/>
                  </a:lnTo>
                  <a:lnTo>
                    <a:pt x="82394" y="378538"/>
                  </a:lnTo>
                  <a:lnTo>
                    <a:pt x="82256" y="378306"/>
                  </a:lnTo>
                  <a:lnTo>
                    <a:pt x="82127" y="377969"/>
                  </a:lnTo>
                  <a:lnTo>
                    <a:pt x="81867" y="377665"/>
                  </a:lnTo>
                  <a:lnTo>
                    <a:pt x="81892" y="377269"/>
                  </a:lnTo>
                  <a:lnTo>
                    <a:pt x="82049" y="376345"/>
                  </a:lnTo>
                  <a:lnTo>
                    <a:pt x="82022" y="374517"/>
                  </a:lnTo>
                  <a:lnTo>
                    <a:pt x="81941" y="373975"/>
                  </a:lnTo>
                  <a:lnTo>
                    <a:pt x="81737" y="373527"/>
                  </a:lnTo>
                  <a:lnTo>
                    <a:pt x="81491" y="373372"/>
                  </a:lnTo>
                  <a:lnTo>
                    <a:pt x="81248" y="373262"/>
                  </a:lnTo>
                  <a:lnTo>
                    <a:pt x="80952" y="373190"/>
                  </a:lnTo>
                  <a:lnTo>
                    <a:pt x="80541" y="373262"/>
                  </a:lnTo>
                  <a:lnTo>
                    <a:pt x="80142" y="373436"/>
                  </a:lnTo>
                  <a:lnTo>
                    <a:pt x="79807" y="373683"/>
                  </a:lnTo>
                  <a:lnTo>
                    <a:pt x="79582" y="373971"/>
                  </a:lnTo>
                  <a:lnTo>
                    <a:pt x="79111" y="374688"/>
                  </a:lnTo>
                  <a:lnTo>
                    <a:pt x="78685" y="375374"/>
                  </a:lnTo>
                  <a:lnTo>
                    <a:pt x="78218" y="376311"/>
                  </a:lnTo>
                  <a:lnTo>
                    <a:pt x="77909" y="377036"/>
                  </a:lnTo>
                  <a:lnTo>
                    <a:pt x="77586" y="377821"/>
                  </a:lnTo>
                  <a:lnTo>
                    <a:pt x="77469" y="378147"/>
                  </a:lnTo>
                  <a:lnTo>
                    <a:pt x="77247" y="379588"/>
                  </a:lnTo>
                  <a:lnTo>
                    <a:pt x="76917" y="380636"/>
                  </a:lnTo>
                  <a:lnTo>
                    <a:pt x="76890" y="381667"/>
                  </a:lnTo>
                  <a:lnTo>
                    <a:pt x="76725" y="382478"/>
                  </a:lnTo>
                  <a:lnTo>
                    <a:pt x="76665" y="383040"/>
                  </a:lnTo>
                  <a:lnTo>
                    <a:pt x="76595" y="383655"/>
                  </a:lnTo>
                  <a:lnTo>
                    <a:pt x="76669" y="384299"/>
                  </a:lnTo>
                  <a:lnTo>
                    <a:pt x="77065" y="384744"/>
                  </a:lnTo>
                  <a:lnTo>
                    <a:pt x="77511" y="385066"/>
                  </a:lnTo>
                  <a:lnTo>
                    <a:pt x="78031" y="384942"/>
                  </a:lnTo>
                  <a:lnTo>
                    <a:pt x="78497" y="384777"/>
                  </a:lnTo>
                  <a:lnTo>
                    <a:pt x="79114" y="384475"/>
                  </a:lnTo>
                  <a:lnTo>
                    <a:pt x="79777" y="384242"/>
                  </a:lnTo>
                  <a:lnTo>
                    <a:pt x="81138" y="383821"/>
                  </a:lnTo>
                  <a:lnTo>
                    <a:pt x="81842" y="383658"/>
                  </a:lnTo>
                  <a:lnTo>
                    <a:pt x="82472" y="383628"/>
                  </a:lnTo>
                  <a:lnTo>
                    <a:pt x="83032" y="383745"/>
                  </a:lnTo>
                  <a:lnTo>
                    <a:pt x="83425" y="383912"/>
                  </a:lnTo>
                  <a:lnTo>
                    <a:pt x="83694" y="384170"/>
                  </a:lnTo>
                  <a:lnTo>
                    <a:pt x="83817" y="384485"/>
                  </a:lnTo>
                  <a:lnTo>
                    <a:pt x="83847" y="385091"/>
                  </a:lnTo>
                  <a:lnTo>
                    <a:pt x="83614" y="385494"/>
                  </a:lnTo>
                  <a:lnTo>
                    <a:pt x="83227" y="386245"/>
                  </a:lnTo>
                  <a:lnTo>
                    <a:pt x="82675" y="387113"/>
                  </a:lnTo>
                  <a:lnTo>
                    <a:pt x="82181" y="387769"/>
                  </a:lnTo>
                  <a:lnTo>
                    <a:pt x="81848" y="388077"/>
                  </a:lnTo>
                  <a:lnTo>
                    <a:pt x="81554" y="388232"/>
                  </a:lnTo>
                  <a:lnTo>
                    <a:pt x="81171" y="388354"/>
                  </a:lnTo>
                  <a:lnTo>
                    <a:pt x="80943" y="388372"/>
                  </a:lnTo>
                  <a:lnTo>
                    <a:pt x="80679" y="388323"/>
                  </a:lnTo>
                  <a:lnTo>
                    <a:pt x="80308" y="388179"/>
                  </a:lnTo>
                  <a:lnTo>
                    <a:pt x="79660" y="387861"/>
                  </a:lnTo>
                  <a:lnTo>
                    <a:pt x="79025" y="387561"/>
                  </a:lnTo>
                  <a:lnTo>
                    <a:pt x="77975" y="387117"/>
                  </a:lnTo>
                  <a:lnTo>
                    <a:pt x="76965" y="386817"/>
                  </a:lnTo>
                  <a:lnTo>
                    <a:pt x="75595" y="386241"/>
                  </a:lnTo>
                  <a:lnTo>
                    <a:pt x="74591" y="385562"/>
                  </a:lnTo>
                  <a:lnTo>
                    <a:pt x="73797" y="384815"/>
                  </a:lnTo>
                  <a:lnTo>
                    <a:pt x="73065" y="383908"/>
                  </a:lnTo>
                  <a:lnTo>
                    <a:pt x="72508" y="382926"/>
                  </a:lnTo>
                  <a:lnTo>
                    <a:pt x="71674" y="381185"/>
                  </a:lnTo>
                  <a:lnTo>
                    <a:pt x="71513" y="380571"/>
                  </a:lnTo>
                  <a:lnTo>
                    <a:pt x="71354" y="379676"/>
                  </a:lnTo>
                  <a:lnTo>
                    <a:pt x="71243" y="379088"/>
                  </a:lnTo>
                  <a:lnTo>
                    <a:pt x="71279" y="378633"/>
                  </a:lnTo>
                  <a:lnTo>
                    <a:pt x="71342" y="377654"/>
                  </a:lnTo>
                  <a:lnTo>
                    <a:pt x="71228" y="377119"/>
                  </a:lnTo>
                  <a:lnTo>
                    <a:pt x="71042" y="376637"/>
                  </a:lnTo>
                  <a:lnTo>
                    <a:pt x="70784" y="376270"/>
                  </a:lnTo>
                  <a:lnTo>
                    <a:pt x="70409" y="376053"/>
                  </a:lnTo>
                  <a:lnTo>
                    <a:pt x="69879" y="375917"/>
                  </a:lnTo>
                  <a:lnTo>
                    <a:pt x="68308" y="375837"/>
                  </a:lnTo>
                  <a:lnTo>
                    <a:pt x="67661" y="375754"/>
                  </a:lnTo>
                  <a:lnTo>
                    <a:pt x="67019" y="375412"/>
                  </a:lnTo>
                  <a:lnTo>
                    <a:pt x="66830" y="375249"/>
                  </a:lnTo>
                  <a:lnTo>
                    <a:pt x="66429" y="374897"/>
                  </a:lnTo>
                  <a:lnTo>
                    <a:pt x="65634" y="374070"/>
                  </a:lnTo>
                  <a:lnTo>
                    <a:pt x="65164" y="373615"/>
                  </a:lnTo>
                  <a:lnTo>
                    <a:pt x="64738" y="373383"/>
                  </a:lnTo>
                  <a:lnTo>
                    <a:pt x="64420" y="373254"/>
                  </a:lnTo>
                  <a:lnTo>
                    <a:pt x="63833" y="373186"/>
                  </a:lnTo>
                  <a:lnTo>
                    <a:pt x="63389" y="373209"/>
                  </a:lnTo>
                  <a:lnTo>
                    <a:pt x="62772" y="373258"/>
                  </a:lnTo>
                  <a:lnTo>
                    <a:pt x="61588" y="373383"/>
                  </a:lnTo>
                  <a:lnTo>
                    <a:pt x="61063" y="373429"/>
                  </a:lnTo>
                  <a:lnTo>
                    <a:pt x="60236" y="373380"/>
                  </a:lnTo>
                  <a:lnTo>
                    <a:pt x="59891" y="373186"/>
                  </a:lnTo>
                  <a:lnTo>
                    <a:pt x="59552" y="372689"/>
                  </a:lnTo>
                  <a:lnTo>
                    <a:pt x="59286" y="372181"/>
                  </a:lnTo>
                  <a:lnTo>
                    <a:pt x="59256" y="371824"/>
                  </a:lnTo>
                  <a:lnTo>
                    <a:pt x="59352" y="371476"/>
                  </a:lnTo>
                  <a:lnTo>
                    <a:pt x="59516" y="371089"/>
                  </a:lnTo>
                  <a:lnTo>
                    <a:pt x="59699" y="370679"/>
                  </a:lnTo>
                  <a:lnTo>
                    <a:pt x="59936" y="370235"/>
                  </a:lnTo>
                  <a:lnTo>
                    <a:pt x="60164" y="369636"/>
                  </a:lnTo>
                  <a:lnTo>
                    <a:pt x="60164" y="369170"/>
                  </a:lnTo>
                  <a:lnTo>
                    <a:pt x="60008" y="368836"/>
                  </a:lnTo>
                  <a:lnTo>
                    <a:pt x="59609" y="368559"/>
                  </a:lnTo>
                  <a:lnTo>
                    <a:pt x="59205" y="368513"/>
                  </a:lnTo>
                  <a:lnTo>
                    <a:pt x="58887" y="368677"/>
                  </a:lnTo>
                  <a:lnTo>
                    <a:pt x="58572" y="368999"/>
                  </a:lnTo>
                  <a:lnTo>
                    <a:pt x="58275" y="369443"/>
                  </a:lnTo>
                  <a:lnTo>
                    <a:pt x="57796" y="369947"/>
                  </a:lnTo>
                  <a:lnTo>
                    <a:pt x="56645" y="371358"/>
                  </a:lnTo>
                  <a:lnTo>
                    <a:pt x="56285" y="371624"/>
                  </a:lnTo>
                  <a:lnTo>
                    <a:pt x="55925" y="371741"/>
                  </a:lnTo>
                  <a:lnTo>
                    <a:pt x="55686" y="371756"/>
                  </a:lnTo>
                  <a:lnTo>
                    <a:pt x="55374" y="371715"/>
                  </a:lnTo>
                  <a:lnTo>
                    <a:pt x="54619" y="371324"/>
                  </a:lnTo>
                  <a:lnTo>
                    <a:pt x="54301" y="371127"/>
                  </a:lnTo>
                  <a:lnTo>
                    <a:pt x="53947" y="370816"/>
                  </a:lnTo>
                  <a:lnTo>
                    <a:pt x="53641" y="370512"/>
                  </a:lnTo>
                  <a:lnTo>
                    <a:pt x="53225" y="370114"/>
                  </a:lnTo>
                  <a:lnTo>
                    <a:pt x="52754" y="369712"/>
                  </a:lnTo>
                  <a:lnTo>
                    <a:pt x="52397" y="369420"/>
                  </a:lnTo>
                  <a:lnTo>
                    <a:pt x="52026" y="369226"/>
                  </a:lnTo>
                  <a:lnTo>
                    <a:pt x="51798" y="369170"/>
                  </a:lnTo>
                  <a:lnTo>
                    <a:pt x="51525" y="369211"/>
                  </a:lnTo>
                  <a:lnTo>
                    <a:pt x="51315" y="369299"/>
                  </a:lnTo>
                  <a:lnTo>
                    <a:pt x="51075" y="369500"/>
                  </a:lnTo>
                  <a:lnTo>
                    <a:pt x="50896" y="369799"/>
                  </a:lnTo>
                  <a:lnTo>
                    <a:pt x="50776" y="370319"/>
                  </a:lnTo>
                  <a:lnTo>
                    <a:pt x="50788" y="370895"/>
                  </a:lnTo>
                  <a:lnTo>
                    <a:pt x="50920" y="371525"/>
                  </a:lnTo>
                  <a:lnTo>
                    <a:pt x="51147" y="372196"/>
                  </a:lnTo>
                  <a:lnTo>
                    <a:pt x="51285" y="372693"/>
                  </a:lnTo>
                  <a:lnTo>
                    <a:pt x="51261" y="372970"/>
                  </a:lnTo>
                  <a:lnTo>
                    <a:pt x="51100" y="373262"/>
                  </a:lnTo>
                  <a:lnTo>
                    <a:pt x="50896" y="373402"/>
                  </a:lnTo>
                  <a:lnTo>
                    <a:pt x="50680" y="373444"/>
                  </a:lnTo>
                  <a:lnTo>
                    <a:pt x="50485" y="373402"/>
                  </a:lnTo>
                  <a:lnTo>
                    <a:pt x="50293" y="373239"/>
                  </a:lnTo>
                  <a:lnTo>
                    <a:pt x="50017" y="372868"/>
                  </a:lnTo>
                  <a:lnTo>
                    <a:pt x="49595" y="372238"/>
                  </a:lnTo>
                  <a:lnTo>
                    <a:pt x="49307" y="371775"/>
                  </a:lnTo>
                  <a:lnTo>
                    <a:pt x="49064" y="371320"/>
                  </a:lnTo>
                  <a:lnTo>
                    <a:pt x="48848" y="370948"/>
                  </a:lnTo>
                  <a:lnTo>
                    <a:pt x="48542" y="370546"/>
                  </a:lnTo>
                  <a:lnTo>
                    <a:pt x="48318" y="370319"/>
                  </a:lnTo>
                  <a:lnTo>
                    <a:pt x="48141" y="370201"/>
                  </a:lnTo>
                  <a:lnTo>
                    <a:pt x="47928" y="370141"/>
                  </a:lnTo>
                  <a:lnTo>
                    <a:pt x="47748" y="370152"/>
                  </a:lnTo>
                  <a:lnTo>
                    <a:pt x="47586" y="370216"/>
                  </a:lnTo>
                  <a:lnTo>
                    <a:pt x="47341" y="370486"/>
                  </a:lnTo>
                  <a:lnTo>
                    <a:pt x="46924" y="371100"/>
                  </a:lnTo>
                  <a:lnTo>
                    <a:pt x="46534" y="371794"/>
                  </a:lnTo>
                  <a:lnTo>
                    <a:pt x="46345" y="372173"/>
                  </a:lnTo>
                  <a:lnTo>
                    <a:pt x="46309" y="372503"/>
                  </a:lnTo>
                  <a:lnTo>
                    <a:pt x="46309" y="372803"/>
                  </a:lnTo>
                  <a:lnTo>
                    <a:pt x="46447" y="373186"/>
                  </a:lnTo>
                  <a:lnTo>
                    <a:pt x="46573" y="373516"/>
                  </a:lnTo>
                  <a:lnTo>
                    <a:pt x="46588" y="373918"/>
                  </a:lnTo>
                  <a:lnTo>
                    <a:pt x="46507" y="374267"/>
                  </a:lnTo>
                  <a:lnTo>
                    <a:pt x="46315" y="374483"/>
                  </a:lnTo>
                  <a:lnTo>
                    <a:pt x="45962" y="374764"/>
                  </a:lnTo>
                  <a:lnTo>
                    <a:pt x="45650" y="374938"/>
                  </a:lnTo>
                  <a:lnTo>
                    <a:pt x="44916" y="375166"/>
                  </a:lnTo>
                  <a:lnTo>
                    <a:pt x="44211" y="375348"/>
                  </a:lnTo>
                  <a:lnTo>
                    <a:pt x="43839" y="375485"/>
                  </a:lnTo>
                  <a:lnTo>
                    <a:pt x="43552" y="375621"/>
                  </a:lnTo>
                  <a:lnTo>
                    <a:pt x="43366" y="375803"/>
                  </a:lnTo>
                  <a:lnTo>
                    <a:pt x="42928" y="376368"/>
                  </a:lnTo>
                  <a:lnTo>
                    <a:pt x="42344" y="377233"/>
                  </a:lnTo>
                  <a:lnTo>
                    <a:pt x="41642" y="378204"/>
                  </a:lnTo>
                  <a:lnTo>
                    <a:pt x="40824" y="379600"/>
                  </a:lnTo>
                  <a:lnTo>
                    <a:pt x="40377" y="380271"/>
                  </a:lnTo>
                  <a:lnTo>
                    <a:pt x="39679" y="381159"/>
                  </a:lnTo>
                  <a:lnTo>
                    <a:pt x="38975" y="382073"/>
                  </a:lnTo>
                  <a:lnTo>
                    <a:pt x="38273" y="383070"/>
                  </a:lnTo>
                  <a:lnTo>
                    <a:pt x="37293" y="384531"/>
                  </a:lnTo>
                  <a:lnTo>
                    <a:pt x="37140" y="384893"/>
                  </a:lnTo>
                  <a:lnTo>
                    <a:pt x="37069" y="385081"/>
                  </a:lnTo>
                  <a:lnTo>
                    <a:pt x="36803" y="384964"/>
                  </a:lnTo>
                  <a:lnTo>
                    <a:pt x="36594" y="384787"/>
                  </a:lnTo>
                  <a:lnTo>
                    <a:pt x="36334" y="384604"/>
                  </a:lnTo>
                  <a:lnTo>
                    <a:pt x="35853" y="384137"/>
                  </a:lnTo>
                  <a:lnTo>
                    <a:pt x="35679" y="383987"/>
                  </a:lnTo>
                  <a:lnTo>
                    <a:pt x="34964" y="383471"/>
                  </a:lnTo>
                  <a:lnTo>
                    <a:pt x="34530" y="383218"/>
                  </a:lnTo>
                  <a:lnTo>
                    <a:pt x="34181" y="383057"/>
                  </a:lnTo>
                  <a:lnTo>
                    <a:pt x="33934" y="382919"/>
                  </a:lnTo>
                  <a:lnTo>
                    <a:pt x="33633" y="382780"/>
                  </a:lnTo>
                  <a:lnTo>
                    <a:pt x="33330" y="382700"/>
                  </a:lnTo>
                  <a:lnTo>
                    <a:pt x="33002" y="382641"/>
                  </a:lnTo>
                  <a:lnTo>
                    <a:pt x="32356" y="382628"/>
                  </a:lnTo>
                  <a:lnTo>
                    <a:pt x="32070" y="382614"/>
                  </a:lnTo>
                  <a:lnTo>
                    <a:pt x="31880" y="382611"/>
                  </a:lnTo>
                  <a:lnTo>
                    <a:pt x="31572" y="382619"/>
                  </a:lnTo>
                  <a:lnTo>
                    <a:pt x="31316" y="382554"/>
                  </a:lnTo>
                  <a:lnTo>
                    <a:pt x="31027" y="382357"/>
                  </a:lnTo>
                  <a:lnTo>
                    <a:pt x="30862" y="382191"/>
                  </a:lnTo>
                  <a:lnTo>
                    <a:pt x="30382" y="381599"/>
                  </a:lnTo>
                  <a:lnTo>
                    <a:pt x="30292" y="381376"/>
                  </a:lnTo>
                  <a:lnTo>
                    <a:pt x="30252" y="381177"/>
                  </a:lnTo>
                  <a:lnTo>
                    <a:pt x="30255" y="381030"/>
                  </a:lnTo>
                  <a:lnTo>
                    <a:pt x="30245" y="380878"/>
                  </a:lnTo>
                  <a:lnTo>
                    <a:pt x="30172" y="380587"/>
                  </a:lnTo>
                  <a:lnTo>
                    <a:pt x="30131" y="380324"/>
                  </a:lnTo>
                  <a:lnTo>
                    <a:pt x="30146" y="379951"/>
                  </a:lnTo>
                  <a:lnTo>
                    <a:pt x="30167" y="379780"/>
                  </a:lnTo>
                  <a:lnTo>
                    <a:pt x="30085" y="379600"/>
                  </a:lnTo>
                  <a:lnTo>
                    <a:pt x="30047" y="379402"/>
                  </a:lnTo>
                  <a:lnTo>
                    <a:pt x="30024" y="379179"/>
                  </a:lnTo>
                  <a:lnTo>
                    <a:pt x="29962" y="378884"/>
                  </a:lnTo>
                  <a:lnTo>
                    <a:pt x="29887" y="378563"/>
                  </a:lnTo>
                  <a:lnTo>
                    <a:pt x="29744" y="378329"/>
                  </a:lnTo>
                  <a:lnTo>
                    <a:pt x="29508" y="378205"/>
                  </a:lnTo>
                  <a:lnTo>
                    <a:pt x="29228" y="378195"/>
                  </a:lnTo>
                  <a:lnTo>
                    <a:pt x="29071" y="378204"/>
                  </a:lnTo>
                  <a:lnTo>
                    <a:pt x="28886" y="378227"/>
                  </a:lnTo>
                  <a:lnTo>
                    <a:pt x="28715" y="378228"/>
                  </a:lnTo>
                  <a:lnTo>
                    <a:pt x="28528" y="378200"/>
                  </a:lnTo>
                  <a:lnTo>
                    <a:pt x="28303" y="378111"/>
                  </a:lnTo>
                  <a:lnTo>
                    <a:pt x="28014" y="377971"/>
                  </a:lnTo>
                  <a:lnTo>
                    <a:pt x="27848" y="377895"/>
                  </a:lnTo>
                  <a:lnTo>
                    <a:pt x="27710" y="377780"/>
                  </a:lnTo>
                  <a:lnTo>
                    <a:pt x="27580" y="377609"/>
                  </a:lnTo>
                  <a:lnTo>
                    <a:pt x="27470" y="377419"/>
                  </a:lnTo>
                  <a:lnTo>
                    <a:pt x="27397" y="377261"/>
                  </a:lnTo>
                  <a:lnTo>
                    <a:pt x="27177" y="376894"/>
                  </a:lnTo>
                  <a:lnTo>
                    <a:pt x="27101" y="376758"/>
                  </a:lnTo>
                  <a:lnTo>
                    <a:pt x="27068" y="376542"/>
                  </a:lnTo>
                  <a:lnTo>
                    <a:pt x="27057" y="376378"/>
                  </a:lnTo>
                  <a:lnTo>
                    <a:pt x="27058" y="376062"/>
                  </a:lnTo>
                  <a:lnTo>
                    <a:pt x="27102" y="375778"/>
                  </a:lnTo>
                  <a:lnTo>
                    <a:pt x="27172" y="375433"/>
                  </a:lnTo>
                  <a:lnTo>
                    <a:pt x="27212" y="375182"/>
                  </a:lnTo>
                  <a:lnTo>
                    <a:pt x="27324" y="374981"/>
                  </a:lnTo>
                  <a:lnTo>
                    <a:pt x="27569" y="374846"/>
                  </a:lnTo>
                  <a:lnTo>
                    <a:pt x="27779" y="374834"/>
                  </a:lnTo>
                  <a:lnTo>
                    <a:pt x="27981" y="374872"/>
                  </a:lnTo>
                  <a:lnTo>
                    <a:pt x="28120" y="374911"/>
                  </a:lnTo>
                  <a:lnTo>
                    <a:pt x="28377" y="375003"/>
                  </a:lnTo>
                  <a:lnTo>
                    <a:pt x="28562" y="375104"/>
                  </a:lnTo>
                  <a:lnTo>
                    <a:pt x="28846" y="375207"/>
                  </a:lnTo>
                  <a:lnTo>
                    <a:pt x="29160" y="375227"/>
                  </a:lnTo>
                  <a:lnTo>
                    <a:pt x="29372" y="375193"/>
                  </a:lnTo>
                  <a:lnTo>
                    <a:pt x="29722" y="375021"/>
                  </a:lnTo>
                  <a:lnTo>
                    <a:pt x="30189" y="374649"/>
                  </a:lnTo>
                  <a:lnTo>
                    <a:pt x="30423" y="374368"/>
                  </a:lnTo>
                  <a:lnTo>
                    <a:pt x="30534" y="374193"/>
                  </a:lnTo>
                  <a:lnTo>
                    <a:pt x="30672" y="373918"/>
                  </a:lnTo>
                  <a:lnTo>
                    <a:pt x="30712" y="373621"/>
                  </a:lnTo>
                  <a:lnTo>
                    <a:pt x="30625" y="373142"/>
                  </a:lnTo>
                  <a:lnTo>
                    <a:pt x="30530" y="372876"/>
                  </a:lnTo>
                  <a:lnTo>
                    <a:pt x="30390" y="372579"/>
                  </a:lnTo>
                  <a:lnTo>
                    <a:pt x="30324" y="372429"/>
                  </a:lnTo>
                  <a:lnTo>
                    <a:pt x="30182" y="372181"/>
                  </a:lnTo>
                  <a:lnTo>
                    <a:pt x="30064" y="371931"/>
                  </a:lnTo>
                  <a:lnTo>
                    <a:pt x="30027" y="371800"/>
                  </a:lnTo>
                  <a:lnTo>
                    <a:pt x="30013" y="371632"/>
                  </a:lnTo>
                  <a:lnTo>
                    <a:pt x="30238" y="371269"/>
                  </a:lnTo>
                  <a:lnTo>
                    <a:pt x="30436" y="371202"/>
                  </a:lnTo>
                  <a:lnTo>
                    <a:pt x="30815" y="371181"/>
                  </a:lnTo>
                  <a:lnTo>
                    <a:pt x="31038" y="371140"/>
                  </a:lnTo>
                  <a:lnTo>
                    <a:pt x="31173" y="371084"/>
                  </a:lnTo>
                  <a:lnTo>
                    <a:pt x="31340" y="370986"/>
                  </a:lnTo>
                  <a:lnTo>
                    <a:pt x="31620" y="370765"/>
                  </a:lnTo>
                  <a:lnTo>
                    <a:pt x="31724" y="370631"/>
                  </a:lnTo>
                  <a:lnTo>
                    <a:pt x="31780" y="370458"/>
                  </a:lnTo>
                  <a:lnTo>
                    <a:pt x="31790" y="370238"/>
                  </a:lnTo>
                  <a:lnTo>
                    <a:pt x="31793" y="370111"/>
                  </a:lnTo>
                  <a:lnTo>
                    <a:pt x="31851" y="369812"/>
                  </a:lnTo>
                  <a:lnTo>
                    <a:pt x="31945" y="369426"/>
                  </a:lnTo>
                  <a:lnTo>
                    <a:pt x="32007" y="369225"/>
                  </a:lnTo>
                  <a:lnTo>
                    <a:pt x="32113" y="368930"/>
                  </a:lnTo>
                  <a:lnTo>
                    <a:pt x="32227" y="368595"/>
                  </a:lnTo>
                  <a:lnTo>
                    <a:pt x="32247" y="368394"/>
                  </a:lnTo>
                  <a:lnTo>
                    <a:pt x="32282" y="367893"/>
                  </a:lnTo>
                  <a:lnTo>
                    <a:pt x="32357" y="367381"/>
                  </a:lnTo>
                  <a:lnTo>
                    <a:pt x="32381" y="366971"/>
                  </a:lnTo>
                  <a:lnTo>
                    <a:pt x="32230" y="366537"/>
                  </a:lnTo>
                  <a:lnTo>
                    <a:pt x="31989" y="366362"/>
                  </a:lnTo>
                  <a:lnTo>
                    <a:pt x="31671" y="366158"/>
                  </a:lnTo>
                  <a:lnTo>
                    <a:pt x="31361" y="366051"/>
                  </a:lnTo>
                  <a:lnTo>
                    <a:pt x="31198" y="365962"/>
                  </a:lnTo>
                  <a:lnTo>
                    <a:pt x="30919" y="365951"/>
                  </a:lnTo>
                  <a:lnTo>
                    <a:pt x="30790" y="365996"/>
                  </a:lnTo>
                  <a:lnTo>
                    <a:pt x="30644" y="366084"/>
                  </a:lnTo>
                  <a:lnTo>
                    <a:pt x="30436" y="366176"/>
                  </a:lnTo>
                  <a:lnTo>
                    <a:pt x="30243" y="366342"/>
                  </a:lnTo>
                  <a:lnTo>
                    <a:pt x="30071" y="366545"/>
                  </a:lnTo>
                  <a:lnTo>
                    <a:pt x="29958" y="366756"/>
                  </a:lnTo>
                  <a:lnTo>
                    <a:pt x="29598" y="367217"/>
                  </a:lnTo>
                  <a:lnTo>
                    <a:pt x="29430" y="367317"/>
                  </a:lnTo>
                  <a:lnTo>
                    <a:pt x="29067" y="367474"/>
                  </a:lnTo>
                  <a:lnTo>
                    <a:pt x="28548" y="367702"/>
                  </a:lnTo>
                  <a:lnTo>
                    <a:pt x="28418" y="367745"/>
                  </a:lnTo>
                  <a:lnTo>
                    <a:pt x="28191" y="367759"/>
                  </a:lnTo>
                  <a:lnTo>
                    <a:pt x="27949" y="367740"/>
                  </a:lnTo>
                  <a:lnTo>
                    <a:pt x="27508" y="367712"/>
                  </a:lnTo>
                  <a:lnTo>
                    <a:pt x="27068" y="367677"/>
                  </a:lnTo>
                  <a:lnTo>
                    <a:pt x="26781" y="367559"/>
                  </a:lnTo>
                  <a:lnTo>
                    <a:pt x="26512" y="367415"/>
                  </a:lnTo>
                  <a:lnTo>
                    <a:pt x="26272" y="367263"/>
                  </a:lnTo>
                  <a:lnTo>
                    <a:pt x="26204" y="367136"/>
                  </a:lnTo>
                  <a:lnTo>
                    <a:pt x="26131" y="366892"/>
                  </a:lnTo>
                  <a:lnTo>
                    <a:pt x="25929" y="366008"/>
                  </a:lnTo>
                  <a:lnTo>
                    <a:pt x="25807" y="365700"/>
                  </a:lnTo>
                  <a:lnTo>
                    <a:pt x="25630" y="365453"/>
                  </a:lnTo>
                  <a:lnTo>
                    <a:pt x="25492" y="365325"/>
                  </a:lnTo>
                  <a:lnTo>
                    <a:pt x="25274" y="365168"/>
                  </a:lnTo>
                  <a:lnTo>
                    <a:pt x="25045" y="365033"/>
                  </a:lnTo>
                  <a:lnTo>
                    <a:pt x="24879" y="364960"/>
                  </a:lnTo>
                  <a:lnTo>
                    <a:pt x="24714" y="364896"/>
                  </a:lnTo>
                  <a:lnTo>
                    <a:pt x="24403" y="364835"/>
                  </a:lnTo>
                  <a:lnTo>
                    <a:pt x="24161" y="364698"/>
                  </a:lnTo>
                  <a:lnTo>
                    <a:pt x="23792" y="364632"/>
                  </a:lnTo>
                  <a:lnTo>
                    <a:pt x="23348" y="364594"/>
                  </a:lnTo>
                  <a:lnTo>
                    <a:pt x="23168" y="364602"/>
                  </a:lnTo>
                  <a:lnTo>
                    <a:pt x="22980" y="364696"/>
                  </a:lnTo>
                  <a:lnTo>
                    <a:pt x="22429" y="364937"/>
                  </a:lnTo>
                  <a:lnTo>
                    <a:pt x="22069" y="365042"/>
                  </a:lnTo>
                  <a:lnTo>
                    <a:pt x="21753" y="365063"/>
                  </a:lnTo>
                  <a:lnTo>
                    <a:pt x="21388" y="365039"/>
                  </a:lnTo>
                  <a:lnTo>
                    <a:pt x="21165" y="365089"/>
                  </a:lnTo>
                  <a:lnTo>
                    <a:pt x="20903" y="365236"/>
                  </a:lnTo>
                  <a:lnTo>
                    <a:pt x="20676" y="365315"/>
                  </a:lnTo>
                  <a:lnTo>
                    <a:pt x="20429" y="365322"/>
                  </a:lnTo>
                  <a:lnTo>
                    <a:pt x="20090" y="365207"/>
                  </a:lnTo>
                  <a:lnTo>
                    <a:pt x="19933" y="364965"/>
                  </a:lnTo>
                  <a:lnTo>
                    <a:pt x="19919" y="364686"/>
                  </a:lnTo>
                  <a:lnTo>
                    <a:pt x="20062" y="364449"/>
                  </a:lnTo>
                  <a:lnTo>
                    <a:pt x="20166" y="364205"/>
                  </a:lnTo>
                  <a:lnTo>
                    <a:pt x="20300" y="363971"/>
                  </a:lnTo>
                  <a:lnTo>
                    <a:pt x="20612" y="363632"/>
                  </a:lnTo>
                  <a:lnTo>
                    <a:pt x="20718" y="363397"/>
                  </a:lnTo>
                  <a:lnTo>
                    <a:pt x="20880" y="362801"/>
                  </a:lnTo>
                  <a:lnTo>
                    <a:pt x="21234" y="361760"/>
                  </a:lnTo>
                  <a:lnTo>
                    <a:pt x="21430" y="361442"/>
                  </a:lnTo>
                  <a:lnTo>
                    <a:pt x="21608" y="361212"/>
                  </a:lnTo>
                  <a:lnTo>
                    <a:pt x="21722" y="360878"/>
                  </a:lnTo>
                  <a:lnTo>
                    <a:pt x="21785" y="360628"/>
                  </a:lnTo>
                  <a:lnTo>
                    <a:pt x="21877" y="360019"/>
                  </a:lnTo>
                  <a:lnTo>
                    <a:pt x="21866" y="359805"/>
                  </a:lnTo>
                  <a:lnTo>
                    <a:pt x="21835" y="359560"/>
                  </a:lnTo>
                  <a:lnTo>
                    <a:pt x="21824" y="359350"/>
                  </a:lnTo>
                  <a:lnTo>
                    <a:pt x="21824" y="359202"/>
                  </a:lnTo>
                  <a:lnTo>
                    <a:pt x="21788" y="359060"/>
                  </a:lnTo>
                  <a:lnTo>
                    <a:pt x="21661" y="358803"/>
                  </a:lnTo>
                  <a:lnTo>
                    <a:pt x="21646" y="358672"/>
                  </a:lnTo>
                  <a:lnTo>
                    <a:pt x="21628" y="358269"/>
                  </a:lnTo>
                  <a:lnTo>
                    <a:pt x="21618" y="358038"/>
                  </a:lnTo>
                  <a:lnTo>
                    <a:pt x="21583" y="357774"/>
                  </a:lnTo>
                  <a:lnTo>
                    <a:pt x="21555" y="357500"/>
                  </a:lnTo>
                  <a:lnTo>
                    <a:pt x="21638" y="357011"/>
                  </a:lnTo>
                  <a:lnTo>
                    <a:pt x="21624" y="356721"/>
                  </a:lnTo>
                  <a:lnTo>
                    <a:pt x="21497" y="356248"/>
                  </a:lnTo>
                  <a:lnTo>
                    <a:pt x="21469" y="355800"/>
                  </a:lnTo>
                  <a:lnTo>
                    <a:pt x="21604" y="355008"/>
                  </a:lnTo>
                  <a:lnTo>
                    <a:pt x="21647" y="354447"/>
                  </a:lnTo>
                  <a:lnTo>
                    <a:pt x="21754" y="354029"/>
                  </a:lnTo>
                  <a:lnTo>
                    <a:pt x="21981" y="353653"/>
                  </a:lnTo>
                  <a:lnTo>
                    <a:pt x="22159" y="353393"/>
                  </a:lnTo>
                  <a:lnTo>
                    <a:pt x="22392" y="353176"/>
                  </a:lnTo>
                  <a:lnTo>
                    <a:pt x="22571" y="353114"/>
                  </a:lnTo>
                  <a:lnTo>
                    <a:pt x="22947" y="353207"/>
                  </a:lnTo>
                  <a:lnTo>
                    <a:pt x="23321" y="353247"/>
                  </a:lnTo>
                  <a:lnTo>
                    <a:pt x="23524" y="353061"/>
                  </a:lnTo>
                  <a:lnTo>
                    <a:pt x="23677" y="352420"/>
                  </a:lnTo>
                  <a:lnTo>
                    <a:pt x="23831" y="351742"/>
                  </a:lnTo>
                  <a:lnTo>
                    <a:pt x="23900" y="351582"/>
                  </a:lnTo>
                  <a:lnTo>
                    <a:pt x="24090" y="351003"/>
                  </a:lnTo>
                  <a:lnTo>
                    <a:pt x="24207" y="350689"/>
                  </a:lnTo>
                  <a:lnTo>
                    <a:pt x="24294" y="350352"/>
                  </a:lnTo>
                  <a:lnTo>
                    <a:pt x="24269" y="350142"/>
                  </a:lnTo>
                  <a:lnTo>
                    <a:pt x="24198" y="350009"/>
                  </a:lnTo>
                  <a:lnTo>
                    <a:pt x="24064" y="349895"/>
                  </a:lnTo>
                  <a:lnTo>
                    <a:pt x="23929" y="349838"/>
                  </a:lnTo>
                  <a:lnTo>
                    <a:pt x="23467" y="349609"/>
                  </a:lnTo>
                  <a:lnTo>
                    <a:pt x="23216" y="349428"/>
                  </a:lnTo>
                  <a:lnTo>
                    <a:pt x="22854" y="349090"/>
                  </a:lnTo>
                  <a:lnTo>
                    <a:pt x="22592" y="348649"/>
                  </a:lnTo>
                  <a:lnTo>
                    <a:pt x="22464" y="348361"/>
                  </a:lnTo>
                  <a:lnTo>
                    <a:pt x="22279" y="347987"/>
                  </a:lnTo>
                  <a:lnTo>
                    <a:pt x="22142" y="347688"/>
                  </a:lnTo>
                  <a:lnTo>
                    <a:pt x="22004" y="347361"/>
                  </a:lnTo>
                  <a:lnTo>
                    <a:pt x="21880" y="346970"/>
                  </a:lnTo>
                  <a:lnTo>
                    <a:pt x="21766" y="346720"/>
                  </a:lnTo>
                  <a:lnTo>
                    <a:pt x="21663" y="346535"/>
                  </a:lnTo>
                  <a:lnTo>
                    <a:pt x="21586" y="346403"/>
                  </a:lnTo>
                  <a:lnTo>
                    <a:pt x="21482" y="346235"/>
                  </a:lnTo>
                  <a:lnTo>
                    <a:pt x="21329" y="346041"/>
                  </a:lnTo>
                  <a:lnTo>
                    <a:pt x="21213" y="345887"/>
                  </a:lnTo>
                  <a:lnTo>
                    <a:pt x="21010" y="345561"/>
                  </a:lnTo>
                  <a:lnTo>
                    <a:pt x="20896" y="345234"/>
                  </a:lnTo>
                  <a:lnTo>
                    <a:pt x="20795" y="345011"/>
                  </a:lnTo>
                  <a:lnTo>
                    <a:pt x="20587" y="344523"/>
                  </a:lnTo>
                  <a:lnTo>
                    <a:pt x="20494" y="344337"/>
                  </a:lnTo>
                  <a:lnTo>
                    <a:pt x="20266" y="344044"/>
                  </a:lnTo>
                  <a:lnTo>
                    <a:pt x="20130" y="343823"/>
                  </a:lnTo>
                  <a:lnTo>
                    <a:pt x="19885" y="343384"/>
                  </a:lnTo>
                  <a:lnTo>
                    <a:pt x="19577" y="343008"/>
                  </a:lnTo>
                  <a:lnTo>
                    <a:pt x="19356" y="342636"/>
                  </a:lnTo>
                  <a:lnTo>
                    <a:pt x="19234" y="342386"/>
                  </a:lnTo>
                  <a:lnTo>
                    <a:pt x="19109" y="342053"/>
                  </a:lnTo>
                  <a:lnTo>
                    <a:pt x="18976" y="341744"/>
                  </a:lnTo>
                  <a:lnTo>
                    <a:pt x="18861" y="341426"/>
                  </a:lnTo>
                  <a:lnTo>
                    <a:pt x="18786" y="341068"/>
                  </a:lnTo>
                  <a:lnTo>
                    <a:pt x="18871" y="340697"/>
                  </a:lnTo>
                  <a:lnTo>
                    <a:pt x="19057" y="340354"/>
                  </a:lnTo>
                  <a:lnTo>
                    <a:pt x="19241" y="340139"/>
                  </a:lnTo>
                  <a:lnTo>
                    <a:pt x="19421" y="340060"/>
                  </a:lnTo>
                  <a:lnTo>
                    <a:pt x="19599" y="340029"/>
                  </a:lnTo>
                  <a:lnTo>
                    <a:pt x="19783" y="340042"/>
                  </a:lnTo>
                  <a:lnTo>
                    <a:pt x="19976" y="340081"/>
                  </a:lnTo>
                  <a:lnTo>
                    <a:pt x="20507" y="340240"/>
                  </a:lnTo>
                  <a:lnTo>
                    <a:pt x="20742" y="340319"/>
                  </a:lnTo>
                  <a:lnTo>
                    <a:pt x="21211" y="340443"/>
                  </a:lnTo>
                  <a:lnTo>
                    <a:pt x="21835" y="340534"/>
                  </a:lnTo>
                  <a:lnTo>
                    <a:pt x="22756" y="340713"/>
                  </a:lnTo>
                  <a:lnTo>
                    <a:pt x="22998" y="340817"/>
                  </a:lnTo>
                  <a:lnTo>
                    <a:pt x="23173" y="340900"/>
                  </a:lnTo>
                  <a:lnTo>
                    <a:pt x="23832" y="341159"/>
                  </a:lnTo>
                  <a:lnTo>
                    <a:pt x="24300" y="341283"/>
                  </a:lnTo>
                  <a:lnTo>
                    <a:pt x="24681" y="341332"/>
                  </a:lnTo>
                  <a:lnTo>
                    <a:pt x="25093" y="341300"/>
                  </a:lnTo>
                  <a:lnTo>
                    <a:pt x="25359" y="341230"/>
                  </a:lnTo>
                  <a:lnTo>
                    <a:pt x="25628" y="341082"/>
                  </a:lnTo>
                  <a:lnTo>
                    <a:pt x="25794" y="341074"/>
                  </a:lnTo>
                  <a:lnTo>
                    <a:pt x="26093" y="341117"/>
                  </a:lnTo>
                  <a:lnTo>
                    <a:pt x="26408" y="341134"/>
                  </a:lnTo>
                  <a:lnTo>
                    <a:pt x="26592" y="341087"/>
                  </a:lnTo>
                  <a:lnTo>
                    <a:pt x="26758" y="341020"/>
                  </a:lnTo>
                  <a:lnTo>
                    <a:pt x="26924" y="340896"/>
                  </a:lnTo>
                  <a:lnTo>
                    <a:pt x="27008" y="340688"/>
                  </a:lnTo>
                  <a:lnTo>
                    <a:pt x="27133" y="340450"/>
                  </a:lnTo>
                  <a:lnTo>
                    <a:pt x="27264" y="340147"/>
                  </a:lnTo>
                  <a:lnTo>
                    <a:pt x="27583" y="339346"/>
                  </a:lnTo>
                  <a:lnTo>
                    <a:pt x="27775" y="338377"/>
                  </a:lnTo>
                  <a:lnTo>
                    <a:pt x="27809" y="338065"/>
                  </a:lnTo>
                  <a:lnTo>
                    <a:pt x="27822" y="337875"/>
                  </a:lnTo>
                  <a:lnTo>
                    <a:pt x="27842" y="337655"/>
                  </a:lnTo>
                  <a:lnTo>
                    <a:pt x="27848" y="337403"/>
                  </a:lnTo>
                  <a:lnTo>
                    <a:pt x="27838" y="336851"/>
                  </a:lnTo>
                  <a:lnTo>
                    <a:pt x="27811" y="336522"/>
                  </a:lnTo>
                  <a:lnTo>
                    <a:pt x="27761" y="336276"/>
                  </a:lnTo>
                  <a:lnTo>
                    <a:pt x="27680" y="336032"/>
                  </a:lnTo>
                  <a:lnTo>
                    <a:pt x="27576" y="335775"/>
                  </a:lnTo>
                  <a:lnTo>
                    <a:pt x="27453" y="335512"/>
                  </a:lnTo>
                  <a:lnTo>
                    <a:pt x="27309" y="335229"/>
                  </a:lnTo>
                  <a:lnTo>
                    <a:pt x="27145" y="334925"/>
                  </a:lnTo>
                  <a:lnTo>
                    <a:pt x="26978" y="334639"/>
                  </a:lnTo>
                  <a:lnTo>
                    <a:pt x="26886" y="334421"/>
                  </a:lnTo>
                  <a:lnTo>
                    <a:pt x="26879" y="334099"/>
                  </a:lnTo>
                  <a:lnTo>
                    <a:pt x="26995" y="333617"/>
                  </a:lnTo>
                  <a:lnTo>
                    <a:pt x="26942" y="333483"/>
                  </a:lnTo>
                  <a:lnTo>
                    <a:pt x="26835" y="333338"/>
                  </a:lnTo>
                  <a:lnTo>
                    <a:pt x="26673" y="333198"/>
                  </a:lnTo>
                  <a:lnTo>
                    <a:pt x="26228" y="333045"/>
                  </a:lnTo>
                  <a:lnTo>
                    <a:pt x="25937" y="333152"/>
                  </a:lnTo>
                  <a:lnTo>
                    <a:pt x="25498" y="333468"/>
                  </a:lnTo>
                  <a:lnTo>
                    <a:pt x="25290" y="333323"/>
                  </a:lnTo>
                  <a:lnTo>
                    <a:pt x="24954" y="332989"/>
                  </a:lnTo>
                  <a:lnTo>
                    <a:pt x="24593" y="332757"/>
                  </a:lnTo>
                  <a:lnTo>
                    <a:pt x="23909" y="332546"/>
                  </a:lnTo>
                  <a:lnTo>
                    <a:pt x="23405" y="332405"/>
                  </a:lnTo>
                  <a:lnTo>
                    <a:pt x="22958" y="332248"/>
                  </a:lnTo>
                  <a:lnTo>
                    <a:pt x="22567" y="332176"/>
                  </a:lnTo>
                  <a:lnTo>
                    <a:pt x="22243" y="332169"/>
                  </a:lnTo>
                  <a:lnTo>
                    <a:pt x="21740" y="332208"/>
                  </a:lnTo>
                  <a:lnTo>
                    <a:pt x="20940" y="332290"/>
                  </a:lnTo>
                  <a:lnTo>
                    <a:pt x="20654" y="332336"/>
                  </a:lnTo>
                  <a:lnTo>
                    <a:pt x="20327" y="332436"/>
                  </a:lnTo>
                  <a:lnTo>
                    <a:pt x="20080" y="332499"/>
                  </a:lnTo>
                  <a:lnTo>
                    <a:pt x="19707" y="332553"/>
                  </a:lnTo>
                  <a:lnTo>
                    <a:pt x="19394" y="332564"/>
                  </a:lnTo>
                  <a:lnTo>
                    <a:pt x="19226" y="332551"/>
                  </a:lnTo>
                  <a:lnTo>
                    <a:pt x="19015" y="332566"/>
                  </a:lnTo>
                  <a:lnTo>
                    <a:pt x="18781" y="332655"/>
                  </a:lnTo>
                  <a:lnTo>
                    <a:pt x="18440" y="332751"/>
                  </a:lnTo>
                  <a:lnTo>
                    <a:pt x="17395" y="332975"/>
                  </a:lnTo>
                  <a:lnTo>
                    <a:pt x="16904" y="333113"/>
                  </a:lnTo>
                  <a:lnTo>
                    <a:pt x="16602" y="333215"/>
                  </a:lnTo>
                  <a:lnTo>
                    <a:pt x="16248" y="333316"/>
                  </a:lnTo>
                  <a:lnTo>
                    <a:pt x="16008" y="333321"/>
                  </a:lnTo>
                  <a:lnTo>
                    <a:pt x="15698" y="333365"/>
                  </a:lnTo>
                  <a:lnTo>
                    <a:pt x="15402" y="333417"/>
                  </a:lnTo>
                  <a:lnTo>
                    <a:pt x="15202" y="333527"/>
                  </a:lnTo>
                  <a:lnTo>
                    <a:pt x="14965" y="333606"/>
                  </a:lnTo>
                  <a:lnTo>
                    <a:pt x="14786" y="333640"/>
                  </a:lnTo>
                  <a:lnTo>
                    <a:pt x="14301" y="333722"/>
                  </a:lnTo>
                  <a:lnTo>
                    <a:pt x="13806" y="333748"/>
                  </a:lnTo>
                  <a:lnTo>
                    <a:pt x="13307" y="333627"/>
                  </a:lnTo>
                  <a:lnTo>
                    <a:pt x="12900" y="333214"/>
                  </a:lnTo>
                  <a:lnTo>
                    <a:pt x="12592" y="332778"/>
                  </a:lnTo>
                  <a:lnTo>
                    <a:pt x="12316" y="332017"/>
                  </a:lnTo>
                  <a:lnTo>
                    <a:pt x="12200" y="331665"/>
                  </a:lnTo>
                  <a:lnTo>
                    <a:pt x="12149" y="331358"/>
                  </a:lnTo>
                  <a:lnTo>
                    <a:pt x="12125" y="331210"/>
                  </a:lnTo>
                  <a:lnTo>
                    <a:pt x="12097" y="330768"/>
                  </a:lnTo>
                  <a:lnTo>
                    <a:pt x="12024" y="330140"/>
                  </a:lnTo>
                  <a:lnTo>
                    <a:pt x="11913" y="329623"/>
                  </a:lnTo>
                  <a:lnTo>
                    <a:pt x="11862" y="329118"/>
                  </a:lnTo>
                  <a:lnTo>
                    <a:pt x="11845" y="328799"/>
                  </a:lnTo>
                  <a:lnTo>
                    <a:pt x="11939" y="328372"/>
                  </a:lnTo>
                  <a:lnTo>
                    <a:pt x="11936" y="327967"/>
                  </a:lnTo>
                  <a:lnTo>
                    <a:pt x="11873" y="327469"/>
                  </a:lnTo>
                  <a:lnTo>
                    <a:pt x="11721" y="327140"/>
                  </a:lnTo>
                  <a:lnTo>
                    <a:pt x="11486" y="326840"/>
                  </a:lnTo>
                  <a:lnTo>
                    <a:pt x="10914" y="326326"/>
                  </a:lnTo>
                  <a:lnTo>
                    <a:pt x="10833" y="326044"/>
                  </a:lnTo>
                  <a:lnTo>
                    <a:pt x="10807" y="325594"/>
                  </a:lnTo>
                  <a:lnTo>
                    <a:pt x="10889" y="325096"/>
                  </a:lnTo>
                  <a:lnTo>
                    <a:pt x="10980" y="324634"/>
                  </a:lnTo>
                  <a:lnTo>
                    <a:pt x="11089" y="324150"/>
                  </a:lnTo>
                  <a:lnTo>
                    <a:pt x="11144" y="323652"/>
                  </a:lnTo>
                  <a:lnTo>
                    <a:pt x="11232" y="323289"/>
                  </a:lnTo>
                  <a:lnTo>
                    <a:pt x="11314" y="322787"/>
                  </a:lnTo>
                  <a:lnTo>
                    <a:pt x="11367" y="322392"/>
                  </a:lnTo>
                  <a:lnTo>
                    <a:pt x="11389" y="321919"/>
                  </a:lnTo>
                  <a:lnTo>
                    <a:pt x="11418" y="321382"/>
                  </a:lnTo>
                  <a:lnTo>
                    <a:pt x="11378" y="321010"/>
                  </a:lnTo>
                  <a:lnTo>
                    <a:pt x="11231" y="320718"/>
                  </a:lnTo>
                  <a:lnTo>
                    <a:pt x="11058" y="320437"/>
                  </a:lnTo>
                  <a:lnTo>
                    <a:pt x="10875" y="320212"/>
                  </a:lnTo>
                  <a:lnTo>
                    <a:pt x="10683" y="319983"/>
                  </a:lnTo>
                  <a:lnTo>
                    <a:pt x="10496" y="319673"/>
                  </a:lnTo>
                  <a:lnTo>
                    <a:pt x="10375" y="319436"/>
                  </a:lnTo>
                  <a:lnTo>
                    <a:pt x="10242" y="319195"/>
                  </a:lnTo>
                  <a:lnTo>
                    <a:pt x="10179" y="318968"/>
                  </a:lnTo>
                  <a:lnTo>
                    <a:pt x="10093" y="318593"/>
                  </a:lnTo>
                  <a:lnTo>
                    <a:pt x="10110" y="318373"/>
                  </a:lnTo>
                  <a:lnTo>
                    <a:pt x="10131" y="318111"/>
                  </a:lnTo>
                  <a:lnTo>
                    <a:pt x="10090" y="317792"/>
                  </a:lnTo>
                  <a:lnTo>
                    <a:pt x="10076" y="317444"/>
                  </a:lnTo>
                  <a:lnTo>
                    <a:pt x="10049" y="317090"/>
                  </a:lnTo>
                  <a:lnTo>
                    <a:pt x="9993" y="316785"/>
                  </a:lnTo>
                  <a:lnTo>
                    <a:pt x="9931" y="316418"/>
                  </a:lnTo>
                  <a:lnTo>
                    <a:pt x="9866" y="315991"/>
                  </a:lnTo>
                  <a:lnTo>
                    <a:pt x="9613" y="315069"/>
                  </a:lnTo>
                  <a:lnTo>
                    <a:pt x="9497" y="314578"/>
                  </a:lnTo>
                  <a:lnTo>
                    <a:pt x="9356" y="314089"/>
                  </a:lnTo>
                  <a:lnTo>
                    <a:pt x="9209" y="313681"/>
                  </a:lnTo>
                  <a:lnTo>
                    <a:pt x="8980" y="312950"/>
                  </a:lnTo>
                  <a:lnTo>
                    <a:pt x="8823" y="312630"/>
                  </a:lnTo>
                  <a:lnTo>
                    <a:pt x="8619" y="312314"/>
                  </a:lnTo>
                  <a:lnTo>
                    <a:pt x="8334" y="312048"/>
                  </a:lnTo>
                  <a:lnTo>
                    <a:pt x="8117" y="311853"/>
                  </a:lnTo>
                  <a:lnTo>
                    <a:pt x="7760" y="311654"/>
                  </a:lnTo>
                  <a:lnTo>
                    <a:pt x="7427" y="311518"/>
                  </a:lnTo>
                  <a:lnTo>
                    <a:pt x="7109" y="311386"/>
                  </a:lnTo>
                  <a:lnTo>
                    <a:pt x="6732" y="311182"/>
                  </a:lnTo>
                  <a:lnTo>
                    <a:pt x="6389" y="311026"/>
                  </a:lnTo>
                  <a:lnTo>
                    <a:pt x="6077" y="310913"/>
                  </a:lnTo>
                  <a:lnTo>
                    <a:pt x="5813" y="310807"/>
                  </a:lnTo>
                  <a:lnTo>
                    <a:pt x="5399" y="310673"/>
                  </a:lnTo>
                  <a:lnTo>
                    <a:pt x="5177" y="310630"/>
                  </a:lnTo>
                  <a:lnTo>
                    <a:pt x="4983" y="310521"/>
                  </a:lnTo>
                  <a:lnTo>
                    <a:pt x="4802" y="310406"/>
                  </a:lnTo>
                  <a:lnTo>
                    <a:pt x="4615" y="310294"/>
                  </a:lnTo>
                  <a:lnTo>
                    <a:pt x="4051" y="310070"/>
                  </a:lnTo>
                  <a:lnTo>
                    <a:pt x="3727" y="309947"/>
                  </a:lnTo>
                  <a:lnTo>
                    <a:pt x="3425" y="309844"/>
                  </a:lnTo>
                  <a:lnTo>
                    <a:pt x="3166" y="309740"/>
                  </a:lnTo>
                  <a:lnTo>
                    <a:pt x="2902" y="309626"/>
                  </a:lnTo>
                  <a:lnTo>
                    <a:pt x="2682" y="309552"/>
                  </a:lnTo>
                  <a:lnTo>
                    <a:pt x="2310" y="309448"/>
                  </a:lnTo>
                  <a:lnTo>
                    <a:pt x="1937" y="309358"/>
                  </a:lnTo>
                  <a:lnTo>
                    <a:pt x="1615" y="309208"/>
                  </a:lnTo>
                  <a:lnTo>
                    <a:pt x="628" y="308808"/>
                  </a:lnTo>
                  <a:lnTo>
                    <a:pt x="169" y="308403"/>
                  </a:lnTo>
                  <a:lnTo>
                    <a:pt x="0" y="307608"/>
                  </a:lnTo>
                  <a:lnTo>
                    <a:pt x="2" y="307428"/>
                  </a:lnTo>
                  <a:lnTo>
                    <a:pt x="2" y="306870"/>
                  </a:lnTo>
                  <a:lnTo>
                    <a:pt x="53" y="306408"/>
                  </a:lnTo>
                  <a:lnTo>
                    <a:pt x="87" y="306046"/>
                  </a:lnTo>
                  <a:lnTo>
                    <a:pt x="105" y="305711"/>
                  </a:lnTo>
                  <a:lnTo>
                    <a:pt x="144" y="305240"/>
                  </a:lnTo>
                  <a:lnTo>
                    <a:pt x="145" y="304836"/>
                  </a:lnTo>
                  <a:lnTo>
                    <a:pt x="205" y="304172"/>
                  </a:lnTo>
                  <a:lnTo>
                    <a:pt x="223" y="303732"/>
                  </a:lnTo>
                  <a:lnTo>
                    <a:pt x="229" y="303417"/>
                  </a:lnTo>
                  <a:lnTo>
                    <a:pt x="254" y="303115"/>
                  </a:lnTo>
                  <a:lnTo>
                    <a:pt x="281" y="302744"/>
                  </a:lnTo>
                  <a:lnTo>
                    <a:pt x="380" y="302307"/>
                  </a:lnTo>
                  <a:lnTo>
                    <a:pt x="510" y="301968"/>
                  </a:lnTo>
                  <a:lnTo>
                    <a:pt x="1090" y="300542"/>
                  </a:lnTo>
                  <a:lnTo>
                    <a:pt x="1659" y="299427"/>
                  </a:lnTo>
                  <a:lnTo>
                    <a:pt x="1770" y="298915"/>
                  </a:lnTo>
                  <a:lnTo>
                    <a:pt x="2063" y="298381"/>
                  </a:lnTo>
                  <a:lnTo>
                    <a:pt x="2202" y="298134"/>
                  </a:lnTo>
                  <a:lnTo>
                    <a:pt x="2684" y="297535"/>
                  </a:lnTo>
                  <a:lnTo>
                    <a:pt x="3551" y="296731"/>
                  </a:lnTo>
                  <a:lnTo>
                    <a:pt x="4279" y="296166"/>
                  </a:lnTo>
                  <a:lnTo>
                    <a:pt x="5445" y="295378"/>
                  </a:lnTo>
                  <a:lnTo>
                    <a:pt x="5940" y="294801"/>
                  </a:lnTo>
                  <a:lnTo>
                    <a:pt x="6294" y="294126"/>
                  </a:lnTo>
                  <a:lnTo>
                    <a:pt x="6377" y="293376"/>
                  </a:lnTo>
                  <a:lnTo>
                    <a:pt x="6126" y="292515"/>
                  </a:lnTo>
                  <a:lnTo>
                    <a:pt x="5700" y="291723"/>
                  </a:lnTo>
                  <a:lnTo>
                    <a:pt x="5466" y="291062"/>
                  </a:lnTo>
                  <a:lnTo>
                    <a:pt x="5214" y="290411"/>
                  </a:lnTo>
                  <a:lnTo>
                    <a:pt x="5049" y="290202"/>
                  </a:lnTo>
                  <a:lnTo>
                    <a:pt x="4822" y="289789"/>
                  </a:lnTo>
                  <a:lnTo>
                    <a:pt x="4531" y="289065"/>
                  </a:lnTo>
                  <a:lnTo>
                    <a:pt x="4452" y="288474"/>
                  </a:lnTo>
                  <a:lnTo>
                    <a:pt x="4064" y="287220"/>
                  </a:lnTo>
                  <a:lnTo>
                    <a:pt x="3821" y="286360"/>
                  </a:lnTo>
                  <a:lnTo>
                    <a:pt x="3594" y="285789"/>
                  </a:lnTo>
                  <a:lnTo>
                    <a:pt x="3835" y="284882"/>
                  </a:lnTo>
                  <a:lnTo>
                    <a:pt x="4183" y="284481"/>
                  </a:lnTo>
                  <a:lnTo>
                    <a:pt x="4564" y="284147"/>
                  </a:lnTo>
                  <a:lnTo>
                    <a:pt x="4977" y="283950"/>
                  </a:lnTo>
                  <a:lnTo>
                    <a:pt x="5868" y="283696"/>
                  </a:lnTo>
                  <a:lnTo>
                    <a:pt x="6959" y="283480"/>
                  </a:lnTo>
                  <a:lnTo>
                    <a:pt x="7471" y="283457"/>
                  </a:lnTo>
                  <a:lnTo>
                    <a:pt x="8487" y="283612"/>
                  </a:lnTo>
                  <a:lnTo>
                    <a:pt x="10190" y="283650"/>
                  </a:lnTo>
                  <a:lnTo>
                    <a:pt x="10670" y="283453"/>
                  </a:lnTo>
                  <a:lnTo>
                    <a:pt x="10982" y="283256"/>
                  </a:lnTo>
                  <a:lnTo>
                    <a:pt x="11500" y="282824"/>
                  </a:lnTo>
                  <a:lnTo>
                    <a:pt x="11680" y="282662"/>
                  </a:lnTo>
                  <a:lnTo>
                    <a:pt x="11986" y="282388"/>
                  </a:lnTo>
                  <a:lnTo>
                    <a:pt x="12990" y="281523"/>
                  </a:lnTo>
                  <a:lnTo>
                    <a:pt x="13062" y="281284"/>
                  </a:lnTo>
                  <a:lnTo>
                    <a:pt x="13239" y="281049"/>
                  </a:lnTo>
                  <a:lnTo>
                    <a:pt x="13287" y="280367"/>
                  </a:lnTo>
                  <a:lnTo>
                    <a:pt x="13230" y="279783"/>
                  </a:lnTo>
                  <a:lnTo>
                    <a:pt x="12933" y="279297"/>
                  </a:lnTo>
                  <a:lnTo>
                    <a:pt x="12534" y="278846"/>
                  </a:lnTo>
                  <a:lnTo>
                    <a:pt x="11935" y="278255"/>
                  </a:lnTo>
                  <a:lnTo>
                    <a:pt x="11635" y="278042"/>
                  </a:lnTo>
                  <a:lnTo>
                    <a:pt x="11131" y="277656"/>
                  </a:lnTo>
                  <a:lnTo>
                    <a:pt x="10963" y="277550"/>
                  </a:lnTo>
                  <a:lnTo>
                    <a:pt x="10832" y="277341"/>
                  </a:lnTo>
                  <a:lnTo>
                    <a:pt x="10604" y="277044"/>
                  </a:lnTo>
                  <a:lnTo>
                    <a:pt x="10281" y="276672"/>
                  </a:lnTo>
                  <a:lnTo>
                    <a:pt x="10161" y="276453"/>
                  </a:lnTo>
                  <a:lnTo>
                    <a:pt x="9756" y="275865"/>
                  </a:lnTo>
                  <a:lnTo>
                    <a:pt x="8701" y="274227"/>
                  </a:lnTo>
                  <a:lnTo>
                    <a:pt x="8623" y="274037"/>
                  </a:lnTo>
                  <a:lnTo>
                    <a:pt x="8452" y="273761"/>
                  </a:lnTo>
                  <a:lnTo>
                    <a:pt x="8443" y="273594"/>
                  </a:lnTo>
                  <a:lnTo>
                    <a:pt x="8389" y="273438"/>
                  </a:lnTo>
                  <a:lnTo>
                    <a:pt x="8335" y="273154"/>
                  </a:lnTo>
                  <a:lnTo>
                    <a:pt x="8365" y="272892"/>
                  </a:lnTo>
                  <a:lnTo>
                    <a:pt x="8380" y="272726"/>
                  </a:lnTo>
                  <a:lnTo>
                    <a:pt x="8425" y="272521"/>
                  </a:lnTo>
                  <a:lnTo>
                    <a:pt x="8521" y="272134"/>
                  </a:lnTo>
                  <a:lnTo>
                    <a:pt x="8593" y="271865"/>
                  </a:lnTo>
                  <a:lnTo>
                    <a:pt x="8758" y="271528"/>
                  </a:lnTo>
                  <a:lnTo>
                    <a:pt x="8911" y="271372"/>
                  </a:lnTo>
                  <a:lnTo>
                    <a:pt x="9015" y="271160"/>
                  </a:lnTo>
                  <a:lnTo>
                    <a:pt x="9168" y="270982"/>
                  </a:lnTo>
                  <a:lnTo>
                    <a:pt x="9482" y="270274"/>
                  </a:lnTo>
                  <a:lnTo>
                    <a:pt x="9902" y="269770"/>
                  </a:lnTo>
                  <a:lnTo>
                    <a:pt x="10155" y="269432"/>
                  </a:lnTo>
                  <a:lnTo>
                    <a:pt x="10646" y="268647"/>
                  </a:lnTo>
                  <a:lnTo>
                    <a:pt x="10855" y="268109"/>
                  </a:lnTo>
                  <a:lnTo>
                    <a:pt x="11107" y="267506"/>
                  </a:lnTo>
                  <a:lnTo>
                    <a:pt x="11749" y="266084"/>
                  </a:lnTo>
                  <a:lnTo>
                    <a:pt x="11892" y="265679"/>
                  </a:lnTo>
                  <a:lnTo>
                    <a:pt x="11871" y="265065"/>
                  </a:lnTo>
                  <a:lnTo>
                    <a:pt x="11778" y="264583"/>
                  </a:lnTo>
                  <a:lnTo>
                    <a:pt x="11596" y="263658"/>
                  </a:lnTo>
                  <a:lnTo>
                    <a:pt x="11467" y="263245"/>
                  </a:lnTo>
                  <a:lnTo>
                    <a:pt x="11338" y="262968"/>
                  </a:lnTo>
                  <a:lnTo>
                    <a:pt x="11176" y="262521"/>
                  </a:lnTo>
                  <a:lnTo>
                    <a:pt x="11113" y="262282"/>
                  </a:lnTo>
                  <a:lnTo>
                    <a:pt x="10888" y="261626"/>
                  </a:lnTo>
                  <a:lnTo>
                    <a:pt x="10729" y="261110"/>
                  </a:lnTo>
                  <a:lnTo>
                    <a:pt x="10696" y="260489"/>
                  </a:lnTo>
                  <a:lnTo>
                    <a:pt x="10654" y="259776"/>
                  </a:lnTo>
                  <a:lnTo>
                    <a:pt x="10699" y="259366"/>
                  </a:lnTo>
                  <a:lnTo>
                    <a:pt x="10774" y="258889"/>
                  </a:lnTo>
                  <a:lnTo>
                    <a:pt x="10921" y="258483"/>
                  </a:lnTo>
                  <a:lnTo>
                    <a:pt x="11416" y="257535"/>
                  </a:lnTo>
                  <a:lnTo>
                    <a:pt x="12822" y="255480"/>
                  </a:lnTo>
                  <a:lnTo>
                    <a:pt x="13799" y="254241"/>
                  </a:lnTo>
                  <a:lnTo>
                    <a:pt x="14221" y="253566"/>
                  </a:lnTo>
                  <a:lnTo>
                    <a:pt x="15064" y="252319"/>
                  </a:lnTo>
                  <a:lnTo>
                    <a:pt x="15274" y="252049"/>
                  </a:lnTo>
                  <a:lnTo>
                    <a:pt x="15897" y="251515"/>
                  </a:lnTo>
                  <a:lnTo>
                    <a:pt x="16416" y="251083"/>
                  </a:lnTo>
                  <a:lnTo>
                    <a:pt x="16727" y="250851"/>
                  </a:lnTo>
                  <a:lnTo>
                    <a:pt x="18139" y="250025"/>
                  </a:lnTo>
                  <a:lnTo>
                    <a:pt x="19168" y="249741"/>
                  </a:lnTo>
                  <a:lnTo>
                    <a:pt x="19713" y="249650"/>
                  </a:lnTo>
                  <a:lnTo>
                    <a:pt x="20262" y="249525"/>
                  </a:lnTo>
                  <a:lnTo>
                    <a:pt x="20567" y="249430"/>
                  </a:lnTo>
                  <a:lnTo>
                    <a:pt x="20843" y="249331"/>
                  </a:lnTo>
                  <a:lnTo>
                    <a:pt x="21152" y="249202"/>
                  </a:lnTo>
                  <a:lnTo>
                    <a:pt x="23301" y="247299"/>
                  </a:lnTo>
                  <a:lnTo>
                    <a:pt x="23652" y="246863"/>
                  </a:lnTo>
                  <a:lnTo>
                    <a:pt x="23757" y="246693"/>
                  </a:lnTo>
                  <a:lnTo>
                    <a:pt x="23901" y="246321"/>
                  </a:lnTo>
                  <a:lnTo>
                    <a:pt x="24263" y="245169"/>
                  </a:lnTo>
                  <a:lnTo>
                    <a:pt x="24341" y="244657"/>
                  </a:lnTo>
                  <a:lnTo>
                    <a:pt x="24485" y="244285"/>
                  </a:lnTo>
                  <a:lnTo>
                    <a:pt x="24776" y="243402"/>
                  </a:lnTo>
                  <a:lnTo>
                    <a:pt x="24764" y="242443"/>
                  </a:lnTo>
                  <a:lnTo>
                    <a:pt x="24503" y="241893"/>
                  </a:lnTo>
                  <a:lnTo>
                    <a:pt x="23794" y="240794"/>
                  </a:lnTo>
                  <a:lnTo>
                    <a:pt x="23383" y="240232"/>
                  </a:lnTo>
                  <a:lnTo>
                    <a:pt x="23006" y="239813"/>
                  </a:lnTo>
                  <a:lnTo>
                    <a:pt x="22339" y="239391"/>
                  </a:lnTo>
                  <a:lnTo>
                    <a:pt x="21555" y="239259"/>
                  </a:lnTo>
                  <a:lnTo>
                    <a:pt x="21185" y="239289"/>
                  </a:lnTo>
                  <a:lnTo>
                    <a:pt x="20970" y="239357"/>
                  </a:lnTo>
                  <a:lnTo>
                    <a:pt x="20741" y="239421"/>
                  </a:lnTo>
                  <a:lnTo>
                    <a:pt x="19818" y="239744"/>
                  </a:lnTo>
                  <a:lnTo>
                    <a:pt x="19683" y="239774"/>
                  </a:lnTo>
                  <a:lnTo>
                    <a:pt x="18730" y="240105"/>
                  </a:lnTo>
                  <a:lnTo>
                    <a:pt x="17969" y="240144"/>
                  </a:lnTo>
                  <a:lnTo>
                    <a:pt x="17329" y="239836"/>
                  </a:lnTo>
                  <a:lnTo>
                    <a:pt x="17033" y="239516"/>
                  </a:lnTo>
                  <a:lnTo>
                    <a:pt x="16904" y="239171"/>
                  </a:lnTo>
                  <a:lnTo>
                    <a:pt x="16640" y="238789"/>
                  </a:lnTo>
                  <a:lnTo>
                    <a:pt x="16628" y="237765"/>
                  </a:lnTo>
                  <a:lnTo>
                    <a:pt x="16637" y="237386"/>
                  </a:lnTo>
                  <a:lnTo>
                    <a:pt x="16814" y="237048"/>
                  </a:lnTo>
                  <a:lnTo>
                    <a:pt x="17270" y="236378"/>
                  </a:lnTo>
                  <a:lnTo>
                    <a:pt x="17585" y="235938"/>
                  </a:lnTo>
                  <a:lnTo>
                    <a:pt x="17725" y="235737"/>
                  </a:lnTo>
                  <a:lnTo>
                    <a:pt x="18001" y="235502"/>
                  </a:lnTo>
                  <a:lnTo>
                    <a:pt x="18175" y="235369"/>
                  </a:lnTo>
                  <a:lnTo>
                    <a:pt x="18313" y="235236"/>
                  </a:lnTo>
                  <a:lnTo>
                    <a:pt x="18520" y="235104"/>
                  </a:lnTo>
                  <a:lnTo>
                    <a:pt x="19683" y="234441"/>
                  </a:lnTo>
                  <a:lnTo>
                    <a:pt x="20478" y="233973"/>
                  </a:lnTo>
                  <a:lnTo>
                    <a:pt x="20969" y="233637"/>
                  </a:lnTo>
                  <a:lnTo>
                    <a:pt x="21553" y="233220"/>
                  </a:lnTo>
                  <a:lnTo>
                    <a:pt x="21799" y="232886"/>
                  </a:lnTo>
                  <a:lnTo>
                    <a:pt x="21844" y="232374"/>
                  </a:lnTo>
                  <a:lnTo>
                    <a:pt x="21850" y="232135"/>
                  </a:lnTo>
                  <a:lnTo>
                    <a:pt x="21856" y="231726"/>
                  </a:lnTo>
                  <a:lnTo>
                    <a:pt x="21769" y="231040"/>
                  </a:lnTo>
                  <a:lnTo>
                    <a:pt x="21445" y="230282"/>
                  </a:lnTo>
                  <a:lnTo>
                    <a:pt x="21187" y="229660"/>
                  </a:lnTo>
                  <a:lnTo>
                    <a:pt x="20861" y="229004"/>
                  </a:lnTo>
                  <a:lnTo>
                    <a:pt x="20405" y="228003"/>
                  </a:lnTo>
                  <a:lnTo>
                    <a:pt x="20141" y="227590"/>
                  </a:lnTo>
                  <a:lnTo>
                    <a:pt x="19880" y="227037"/>
                  </a:lnTo>
                  <a:lnTo>
                    <a:pt x="19716" y="226760"/>
                  </a:lnTo>
                  <a:lnTo>
                    <a:pt x="19488" y="226279"/>
                  </a:lnTo>
                  <a:lnTo>
                    <a:pt x="19323" y="225964"/>
                  </a:lnTo>
                  <a:lnTo>
                    <a:pt x="19029" y="225414"/>
                  </a:lnTo>
                  <a:lnTo>
                    <a:pt x="18867" y="225035"/>
                  </a:lnTo>
                  <a:lnTo>
                    <a:pt x="18406" y="224376"/>
                  </a:lnTo>
                  <a:lnTo>
                    <a:pt x="17398" y="223739"/>
                  </a:lnTo>
                  <a:lnTo>
                    <a:pt x="16352" y="223273"/>
                  </a:lnTo>
                  <a:lnTo>
                    <a:pt x="15582" y="222678"/>
                  </a:lnTo>
                  <a:lnTo>
                    <a:pt x="15426" y="222090"/>
                  </a:lnTo>
                  <a:lnTo>
                    <a:pt x="15120" y="220865"/>
                  </a:lnTo>
                  <a:lnTo>
                    <a:pt x="14895" y="219759"/>
                  </a:lnTo>
                  <a:lnTo>
                    <a:pt x="14910" y="219008"/>
                  </a:lnTo>
                  <a:lnTo>
                    <a:pt x="15231" y="218364"/>
                  </a:lnTo>
                  <a:lnTo>
                    <a:pt x="15177" y="217750"/>
                  </a:lnTo>
                  <a:lnTo>
                    <a:pt x="14949" y="217162"/>
                  </a:lnTo>
                  <a:lnTo>
                    <a:pt x="14787" y="216817"/>
                  </a:lnTo>
                  <a:lnTo>
                    <a:pt x="14491" y="216298"/>
                  </a:lnTo>
                  <a:lnTo>
                    <a:pt x="14428" y="216127"/>
                  </a:lnTo>
                  <a:lnTo>
                    <a:pt x="14332" y="215885"/>
                  </a:lnTo>
                  <a:lnTo>
                    <a:pt x="14005" y="215195"/>
                  </a:lnTo>
                  <a:lnTo>
                    <a:pt x="13843" y="214748"/>
                  </a:lnTo>
                  <a:lnTo>
                    <a:pt x="13711" y="214539"/>
                  </a:lnTo>
                  <a:lnTo>
                    <a:pt x="13097" y="213057"/>
                  </a:lnTo>
                  <a:lnTo>
                    <a:pt x="12689" y="211446"/>
                  </a:lnTo>
                  <a:lnTo>
                    <a:pt x="12551" y="209835"/>
                  </a:lnTo>
                  <a:lnTo>
                    <a:pt x="12494" y="209392"/>
                  </a:lnTo>
                  <a:lnTo>
                    <a:pt x="12470" y="208914"/>
                  </a:lnTo>
                  <a:lnTo>
                    <a:pt x="13034" y="208000"/>
                  </a:lnTo>
                  <a:lnTo>
                    <a:pt x="13762" y="207299"/>
                  </a:lnTo>
                  <a:lnTo>
                    <a:pt x="14589" y="206803"/>
                  </a:lnTo>
                  <a:lnTo>
                    <a:pt x="15207" y="206511"/>
                  </a:lnTo>
                  <a:lnTo>
                    <a:pt x="15890" y="206424"/>
                  </a:lnTo>
                  <a:lnTo>
                    <a:pt x="16301" y="206227"/>
                  </a:lnTo>
                  <a:lnTo>
                    <a:pt x="16961" y="205590"/>
                  </a:lnTo>
                  <a:lnTo>
                    <a:pt x="17698" y="204630"/>
                  </a:lnTo>
                  <a:lnTo>
                    <a:pt x="17872" y="204346"/>
                  </a:lnTo>
                  <a:lnTo>
                    <a:pt x="17980" y="203956"/>
                  </a:lnTo>
                  <a:lnTo>
                    <a:pt x="18136" y="203122"/>
                  </a:lnTo>
                  <a:lnTo>
                    <a:pt x="18070" y="201447"/>
                  </a:lnTo>
                  <a:lnTo>
                    <a:pt x="17905" y="201136"/>
                  </a:lnTo>
                  <a:lnTo>
                    <a:pt x="17716" y="200348"/>
                  </a:lnTo>
                  <a:lnTo>
                    <a:pt x="17692" y="199900"/>
                  </a:lnTo>
                  <a:lnTo>
                    <a:pt x="18132" y="199419"/>
                  </a:lnTo>
                  <a:lnTo>
                    <a:pt x="18294" y="199180"/>
                  </a:lnTo>
                  <a:lnTo>
                    <a:pt x="18390" y="199028"/>
                  </a:lnTo>
                  <a:lnTo>
                    <a:pt x="19011" y="198699"/>
                  </a:lnTo>
                  <a:lnTo>
                    <a:pt x="19251" y="198638"/>
                  </a:lnTo>
                  <a:lnTo>
                    <a:pt x="19421" y="198608"/>
                  </a:lnTo>
                  <a:lnTo>
                    <a:pt x="19556" y="198608"/>
                  </a:lnTo>
                  <a:lnTo>
                    <a:pt x="19694" y="198577"/>
                  </a:lnTo>
                  <a:lnTo>
                    <a:pt x="20204" y="198589"/>
                  </a:lnTo>
                  <a:lnTo>
                    <a:pt x="20339" y="198589"/>
                  </a:lnTo>
                  <a:lnTo>
                    <a:pt x="20782" y="198600"/>
                  </a:lnTo>
                  <a:lnTo>
                    <a:pt x="21118" y="198710"/>
                  </a:lnTo>
                  <a:lnTo>
                    <a:pt x="21253" y="198748"/>
                  </a:lnTo>
                  <a:lnTo>
                    <a:pt x="21424" y="198786"/>
                  </a:lnTo>
                  <a:lnTo>
                    <a:pt x="21861" y="198964"/>
                  </a:lnTo>
                  <a:lnTo>
                    <a:pt x="22236" y="199040"/>
                  </a:lnTo>
                  <a:lnTo>
                    <a:pt x="22572" y="199218"/>
                  </a:lnTo>
                  <a:lnTo>
                    <a:pt x="23330" y="199343"/>
                  </a:lnTo>
                  <a:lnTo>
                    <a:pt x="24338" y="199392"/>
                  </a:lnTo>
                  <a:lnTo>
                    <a:pt x="25261" y="199104"/>
                  </a:lnTo>
                  <a:lnTo>
                    <a:pt x="26076" y="199055"/>
                  </a:lnTo>
                  <a:lnTo>
                    <a:pt x="26454" y="199062"/>
                  </a:lnTo>
                  <a:lnTo>
                    <a:pt x="27269" y="199043"/>
                  </a:lnTo>
                  <a:lnTo>
                    <a:pt x="27506" y="199051"/>
                  </a:lnTo>
                  <a:lnTo>
                    <a:pt x="27950" y="198990"/>
                  </a:lnTo>
                  <a:lnTo>
                    <a:pt x="28258" y="198862"/>
                  </a:lnTo>
                  <a:lnTo>
                    <a:pt x="28879" y="198566"/>
                  </a:lnTo>
                  <a:lnTo>
                    <a:pt x="29289" y="198335"/>
                  </a:lnTo>
                  <a:lnTo>
                    <a:pt x="29532" y="198103"/>
                  </a:lnTo>
                  <a:lnTo>
                    <a:pt x="29709" y="197903"/>
                  </a:lnTo>
                  <a:lnTo>
                    <a:pt x="29883" y="197630"/>
                  </a:lnTo>
                  <a:lnTo>
                    <a:pt x="30033" y="196985"/>
                  </a:lnTo>
                  <a:lnTo>
                    <a:pt x="30072" y="196781"/>
                  </a:lnTo>
                  <a:lnTo>
                    <a:pt x="30123" y="195996"/>
                  </a:lnTo>
                  <a:lnTo>
                    <a:pt x="30381" y="195045"/>
                  </a:lnTo>
                  <a:lnTo>
                    <a:pt x="30770" y="194302"/>
                  </a:lnTo>
                  <a:lnTo>
                    <a:pt x="31289" y="193801"/>
                  </a:lnTo>
                  <a:lnTo>
                    <a:pt x="31978" y="193441"/>
                  </a:lnTo>
                  <a:lnTo>
                    <a:pt x="32356" y="193176"/>
                  </a:lnTo>
                  <a:lnTo>
                    <a:pt x="32704" y="192975"/>
                  </a:lnTo>
                  <a:lnTo>
                    <a:pt x="32943" y="192744"/>
                  </a:lnTo>
                  <a:lnTo>
                    <a:pt x="33975" y="191781"/>
                  </a:lnTo>
                  <a:lnTo>
                    <a:pt x="34217" y="191573"/>
                  </a:lnTo>
                  <a:lnTo>
                    <a:pt x="34814" y="191106"/>
                  </a:lnTo>
                  <a:lnTo>
                    <a:pt x="35401" y="190743"/>
                  </a:lnTo>
                  <a:lnTo>
                    <a:pt x="35848" y="190481"/>
                  </a:lnTo>
                  <a:lnTo>
                    <a:pt x="36475" y="189878"/>
                  </a:lnTo>
                  <a:lnTo>
                    <a:pt x="37063" y="188606"/>
                  </a:lnTo>
                  <a:lnTo>
                    <a:pt x="37290" y="188256"/>
                  </a:lnTo>
                  <a:lnTo>
                    <a:pt x="37296" y="188017"/>
                  </a:lnTo>
                  <a:lnTo>
                    <a:pt x="37236" y="187574"/>
                  </a:lnTo>
                  <a:lnTo>
                    <a:pt x="37170" y="187434"/>
                  </a:lnTo>
                  <a:lnTo>
                    <a:pt x="36507" y="186566"/>
                  </a:lnTo>
                  <a:lnTo>
                    <a:pt x="36211" y="186217"/>
                  </a:lnTo>
                  <a:lnTo>
                    <a:pt x="35410" y="185451"/>
                  </a:lnTo>
                  <a:lnTo>
                    <a:pt x="34574" y="184784"/>
                  </a:lnTo>
                  <a:lnTo>
                    <a:pt x="33606" y="183875"/>
                  </a:lnTo>
                  <a:lnTo>
                    <a:pt x="33207" y="183390"/>
                  </a:lnTo>
                  <a:lnTo>
                    <a:pt x="32545" y="182556"/>
                  </a:lnTo>
                  <a:lnTo>
                    <a:pt x="32347" y="182279"/>
                  </a:lnTo>
                  <a:lnTo>
                    <a:pt x="32116" y="181930"/>
                  </a:lnTo>
                  <a:lnTo>
                    <a:pt x="31882" y="181654"/>
                  </a:lnTo>
                  <a:lnTo>
                    <a:pt x="31651" y="181373"/>
                  </a:lnTo>
                  <a:lnTo>
                    <a:pt x="31187" y="180786"/>
                  </a:lnTo>
                  <a:lnTo>
                    <a:pt x="31238" y="180035"/>
                  </a:lnTo>
                  <a:lnTo>
                    <a:pt x="31481" y="179800"/>
                  </a:lnTo>
                  <a:lnTo>
                    <a:pt x="32026" y="179675"/>
                  </a:lnTo>
                  <a:lnTo>
                    <a:pt x="32742" y="179690"/>
                  </a:lnTo>
                  <a:lnTo>
                    <a:pt x="33315" y="179906"/>
                  </a:lnTo>
                  <a:lnTo>
                    <a:pt x="33750" y="180191"/>
                  </a:lnTo>
                  <a:lnTo>
                    <a:pt x="33918" y="180331"/>
                  </a:lnTo>
                  <a:lnTo>
                    <a:pt x="34085" y="180403"/>
                  </a:lnTo>
                  <a:lnTo>
                    <a:pt x="35036" y="180627"/>
                  </a:lnTo>
                  <a:lnTo>
                    <a:pt x="35539" y="180843"/>
                  </a:lnTo>
                  <a:lnTo>
                    <a:pt x="36250" y="181062"/>
                  </a:lnTo>
                  <a:lnTo>
                    <a:pt x="37098" y="181146"/>
                  </a:lnTo>
                  <a:lnTo>
                    <a:pt x="37500" y="181002"/>
                  </a:lnTo>
                  <a:lnTo>
                    <a:pt x="37751" y="180786"/>
                  </a:lnTo>
                  <a:lnTo>
                    <a:pt x="38033" y="180414"/>
                  </a:lnTo>
                  <a:lnTo>
                    <a:pt x="38054" y="179289"/>
                  </a:lnTo>
                  <a:lnTo>
                    <a:pt x="37898" y="178637"/>
                  </a:lnTo>
                  <a:lnTo>
                    <a:pt x="37802" y="178394"/>
                  </a:lnTo>
                  <a:lnTo>
                    <a:pt x="37706" y="178053"/>
                  </a:lnTo>
                  <a:lnTo>
                    <a:pt x="37643" y="177776"/>
                  </a:lnTo>
                  <a:lnTo>
                    <a:pt x="37514" y="177503"/>
                  </a:lnTo>
                  <a:lnTo>
                    <a:pt x="37389" y="176988"/>
                  </a:lnTo>
                  <a:lnTo>
                    <a:pt x="37260" y="176643"/>
                  </a:lnTo>
                  <a:lnTo>
                    <a:pt x="37065" y="176264"/>
                  </a:lnTo>
                  <a:lnTo>
                    <a:pt x="36798" y="175915"/>
                  </a:lnTo>
                  <a:lnTo>
                    <a:pt x="36534" y="175570"/>
                  </a:lnTo>
                  <a:lnTo>
                    <a:pt x="36076" y="174775"/>
                  </a:lnTo>
                  <a:lnTo>
                    <a:pt x="35614" y="174013"/>
                  </a:lnTo>
                  <a:lnTo>
                    <a:pt x="35281" y="173630"/>
                  </a:lnTo>
                  <a:lnTo>
                    <a:pt x="35117" y="173422"/>
                  </a:lnTo>
                  <a:lnTo>
                    <a:pt x="34616" y="172933"/>
                  </a:lnTo>
                  <a:lnTo>
                    <a:pt x="34448" y="172895"/>
                  </a:lnTo>
                  <a:lnTo>
                    <a:pt x="34208" y="172891"/>
                  </a:lnTo>
                  <a:lnTo>
                    <a:pt x="33902" y="172918"/>
                  </a:lnTo>
                  <a:lnTo>
                    <a:pt x="33456" y="173213"/>
                  </a:lnTo>
                  <a:lnTo>
                    <a:pt x="33144" y="173414"/>
                  </a:lnTo>
                  <a:lnTo>
                    <a:pt x="32524" y="173778"/>
                  </a:lnTo>
                  <a:lnTo>
                    <a:pt x="32047" y="173903"/>
                  </a:lnTo>
                  <a:lnTo>
                    <a:pt x="31879" y="173763"/>
                  </a:lnTo>
                  <a:lnTo>
                    <a:pt x="31546" y="173414"/>
                  </a:lnTo>
                  <a:lnTo>
                    <a:pt x="31259" y="172554"/>
                  </a:lnTo>
                  <a:lnTo>
                    <a:pt x="30896" y="171932"/>
                  </a:lnTo>
                  <a:lnTo>
                    <a:pt x="30875" y="171280"/>
                  </a:lnTo>
                  <a:lnTo>
                    <a:pt x="31124" y="170742"/>
                  </a:lnTo>
                  <a:lnTo>
                    <a:pt x="31196" y="170572"/>
                  </a:lnTo>
                  <a:lnTo>
                    <a:pt x="31333" y="170473"/>
                  </a:lnTo>
                  <a:lnTo>
                    <a:pt x="31441" y="170302"/>
                  </a:lnTo>
                  <a:lnTo>
                    <a:pt x="31510" y="170170"/>
                  </a:lnTo>
                  <a:lnTo>
                    <a:pt x="31684" y="170003"/>
                  </a:lnTo>
                  <a:lnTo>
                    <a:pt x="31996" y="169666"/>
                  </a:lnTo>
                  <a:lnTo>
                    <a:pt x="32287" y="169358"/>
                  </a:lnTo>
                  <a:lnTo>
                    <a:pt x="38479" y="170234"/>
                  </a:lnTo>
                  <a:lnTo>
                    <a:pt x="46833" y="171415"/>
                  </a:lnTo>
                  <a:lnTo>
                    <a:pt x="47059" y="171708"/>
                  </a:lnTo>
                  <a:lnTo>
                    <a:pt x="52795" y="172475"/>
                  </a:lnTo>
                  <a:lnTo>
                    <a:pt x="59689" y="173396"/>
                  </a:lnTo>
                  <a:lnTo>
                    <a:pt x="63904" y="173968"/>
                  </a:lnTo>
                  <a:lnTo>
                    <a:pt x="66866" y="174395"/>
                  </a:lnTo>
                  <a:lnTo>
                    <a:pt x="66895" y="174163"/>
                  </a:lnTo>
                  <a:lnTo>
                    <a:pt x="67162" y="174197"/>
                  </a:lnTo>
                  <a:lnTo>
                    <a:pt x="82775" y="176377"/>
                  </a:lnTo>
                  <a:lnTo>
                    <a:pt x="83285" y="175059"/>
                  </a:lnTo>
                  <a:lnTo>
                    <a:pt x="84070" y="175313"/>
                  </a:lnTo>
                  <a:lnTo>
                    <a:pt x="84864" y="175535"/>
                  </a:lnTo>
                  <a:lnTo>
                    <a:pt x="85667" y="175721"/>
                  </a:lnTo>
                  <a:lnTo>
                    <a:pt x="86516" y="175880"/>
                  </a:lnTo>
                  <a:lnTo>
                    <a:pt x="91784" y="176627"/>
                  </a:lnTo>
                  <a:lnTo>
                    <a:pt x="98755" y="177616"/>
                  </a:lnTo>
                  <a:lnTo>
                    <a:pt x="98434" y="176372"/>
                  </a:lnTo>
                  <a:lnTo>
                    <a:pt x="99162" y="171055"/>
                  </a:lnTo>
                  <a:lnTo>
                    <a:pt x="99861" y="165935"/>
                  </a:lnTo>
                  <a:lnTo>
                    <a:pt x="100082" y="164343"/>
                  </a:lnTo>
                  <a:lnTo>
                    <a:pt x="100638" y="160275"/>
                  </a:lnTo>
                  <a:lnTo>
                    <a:pt x="101009" y="157562"/>
                  </a:lnTo>
                  <a:lnTo>
                    <a:pt x="104483" y="158041"/>
                  </a:lnTo>
                  <a:lnTo>
                    <a:pt x="109461" y="158725"/>
                  </a:lnTo>
                  <a:lnTo>
                    <a:pt x="113134" y="159230"/>
                  </a:lnTo>
                  <a:lnTo>
                    <a:pt x="117510" y="159833"/>
                  </a:lnTo>
                  <a:lnTo>
                    <a:pt x="118895" y="160026"/>
                  </a:lnTo>
                  <a:lnTo>
                    <a:pt x="119865" y="158770"/>
                  </a:lnTo>
                  <a:lnTo>
                    <a:pt x="116638" y="154853"/>
                  </a:lnTo>
                  <a:lnTo>
                    <a:pt x="115456" y="152492"/>
                  </a:lnTo>
                  <a:lnTo>
                    <a:pt x="114443" y="150457"/>
                  </a:lnTo>
                  <a:lnTo>
                    <a:pt x="112267" y="146118"/>
                  </a:lnTo>
                  <a:lnTo>
                    <a:pt x="110444" y="142449"/>
                  </a:lnTo>
                  <a:lnTo>
                    <a:pt x="114408" y="136703"/>
                  </a:lnTo>
                  <a:lnTo>
                    <a:pt x="117285" y="132531"/>
                  </a:lnTo>
                  <a:lnTo>
                    <a:pt x="118844" y="130307"/>
                  </a:lnTo>
                  <a:lnTo>
                    <a:pt x="119937" y="128726"/>
                  </a:lnTo>
                  <a:lnTo>
                    <a:pt x="124174" y="125515"/>
                  </a:lnTo>
                  <a:lnTo>
                    <a:pt x="124246" y="124823"/>
                  </a:lnTo>
                  <a:lnTo>
                    <a:pt x="128971" y="125369"/>
                  </a:lnTo>
                  <a:lnTo>
                    <a:pt x="138249" y="126698"/>
                  </a:lnTo>
                  <a:lnTo>
                    <a:pt x="139305" y="126858"/>
                  </a:lnTo>
                  <a:lnTo>
                    <a:pt x="139973" y="126953"/>
                  </a:lnTo>
                  <a:lnTo>
                    <a:pt x="140222" y="125085"/>
                  </a:lnTo>
                  <a:lnTo>
                    <a:pt x="140897" y="120128"/>
                  </a:lnTo>
                  <a:lnTo>
                    <a:pt x="141529" y="115491"/>
                  </a:lnTo>
                  <a:lnTo>
                    <a:pt x="142002" y="111993"/>
                  </a:lnTo>
                  <a:lnTo>
                    <a:pt x="142476" y="108496"/>
                  </a:lnTo>
                  <a:lnTo>
                    <a:pt x="142587" y="107689"/>
                  </a:lnTo>
                  <a:lnTo>
                    <a:pt x="140110" y="107346"/>
                  </a:lnTo>
                  <a:lnTo>
                    <a:pt x="140627" y="103555"/>
                  </a:lnTo>
                  <a:lnTo>
                    <a:pt x="141241" y="99121"/>
                  </a:lnTo>
                  <a:lnTo>
                    <a:pt x="133318" y="98012"/>
                  </a:lnTo>
                  <a:lnTo>
                    <a:pt x="125144" y="96924"/>
                  </a:lnTo>
                  <a:lnTo>
                    <a:pt x="123300" y="97504"/>
                  </a:lnTo>
                  <a:lnTo>
                    <a:pt x="117887" y="99194"/>
                  </a:lnTo>
                  <a:lnTo>
                    <a:pt x="112654" y="100862"/>
                  </a:lnTo>
                  <a:lnTo>
                    <a:pt x="110171" y="101653"/>
                  </a:lnTo>
                  <a:lnTo>
                    <a:pt x="109769" y="101596"/>
                  </a:lnTo>
                  <a:lnTo>
                    <a:pt x="108978" y="101482"/>
                  </a:lnTo>
                  <a:lnTo>
                    <a:pt x="105701" y="101147"/>
                  </a:lnTo>
                  <a:lnTo>
                    <a:pt x="101499" y="100732"/>
                  </a:lnTo>
                  <a:lnTo>
                    <a:pt x="99428" y="100549"/>
                  </a:lnTo>
                  <a:lnTo>
                    <a:pt x="96056" y="100201"/>
                  </a:lnTo>
                  <a:lnTo>
                    <a:pt x="93430" y="99929"/>
                  </a:lnTo>
                  <a:lnTo>
                    <a:pt x="89008" y="99497"/>
                  </a:lnTo>
                  <a:lnTo>
                    <a:pt x="81706" y="98759"/>
                  </a:lnTo>
                  <a:lnTo>
                    <a:pt x="73323" y="97917"/>
                  </a:lnTo>
                  <a:lnTo>
                    <a:pt x="71071" y="97689"/>
                  </a:lnTo>
                  <a:lnTo>
                    <a:pt x="70427" y="97587"/>
                  </a:lnTo>
                  <a:lnTo>
                    <a:pt x="71329" y="96526"/>
                  </a:lnTo>
                  <a:lnTo>
                    <a:pt x="72405" y="95268"/>
                  </a:lnTo>
                  <a:lnTo>
                    <a:pt x="75358" y="91801"/>
                  </a:lnTo>
                  <a:lnTo>
                    <a:pt x="76493" y="90393"/>
                  </a:lnTo>
                  <a:lnTo>
                    <a:pt x="80352" y="85610"/>
                  </a:lnTo>
                  <a:lnTo>
                    <a:pt x="83752" y="81397"/>
                  </a:lnTo>
                  <a:lnTo>
                    <a:pt x="84896" y="79980"/>
                  </a:lnTo>
                  <a:lnTo>
                    <a:pt x="85513" y="79211"/>
                  </a:lnTo>
                  <a:lnTo>
                    <a:pt x="87339" y="76960"/>
                  </a:lnTo>
                  <a:lnTo>
                    <a:pt x="88789" y="75191"/>
                  </a:lnTo>
                  <a:lnTo>
                    <a:pt x="89269" y="73963"/>
                  </a:lnTo>
                  <a:lnTo>
                    <a:pt x="90045" y="71993"/>
                  </a:lnTo>
                  <a:lnTo>
                    <a:pt x="90573" y="68997"/>
                  </a:lnTo>
                  <a:lnTo>
                    <a:pt x="90762" y="67038"/>
                  </a:lnTo>
                  <a:lnTo>
                    <a:pt x="91093" y="65755"/>
                  </a:lnTo>
                  <a:lnTo>
                    <a:pt x="93190" y="57689"/>
                  </a:lnTo>
                  <a:lnTo>
                    <a:pt x="93951" y="54782"/>
                  </a:lnTo>
                  <a:lnTo>
                    <a:pt x="94916" y="51119"/>
                  </a:lnTo>
                  <a:lnTo>
                    <a:pt x="95575" y="49262"/>
                  </a:lnTo>
                  <a:lnTo>
                    <a:pt x="96142" y="47664"/>
                  </a:lnTo>
                  <a:lnTo>
                    <a:pt x="97129" y="46027"/>
                  </a:lnTo>
                  <a:lnTo>
                    <a:pt x="97980" y="44610"/>
                  </a:lnTo>
                  <a:lnTo>
                    <a:pt x="98950" y="43289"/>
                  </a:lnTo>
                  <a:lnTo>
                    <a:pt x="100244" y="41527"/>
                  </a:lnTo>
                  <a:lnTo>
                    <a:pt x="100779" y="40799"/>
                  </a:lnTo>
                  <a:lnTo>
                    <a:pt x="101706" y="39585"/>
                  </a:lnTo>
                  <a:lnTo>
                    <a:pt x="102926" y="37987"/>
                  </a:lnTo>
                  <a:lnTo>
                    <a:pt x="104673" y="35696"/>
                  </a:lnTo>
                  <a:lnTo>
                    <a:pt x="106762" y="32957"/>
                  </a:lnTo>
                  <a:lnTo>
                    <a:pt x="107371" y="32158"/>
                  </a:lnTo>
                  <a:lnTo>
                    <a:pt x="111407" y="26864"/>
                  </a:lnTo>
                  <a:lnTo>
                    <a:pt x="111838" y="26298"/>
                  </a:lnTo>
                  <a:lnTo>
                    <a:pt x="115377" y="21654"/>
                  </a:lnTo>
                  <a:lnTo>
                    <a:pt x="117466" y="18911"/>
                  </a:lnTo>
                  <a:lnTo>
                    <a:pt x="118920" y="16862"/>
                  </a:lnTo>
                  <a:lnTo>
                    <a:pt x="119483" y="16041"/>
                  </a:lnTo>
                  <a:lnTo>
                    <a:pt x="121126" y="13025"/>
                  </a:lnTo>
                  <a:lnTo>
                    <a:pt x="122367" y="13146"/>
                  </a:lnTo>
                  <a:lnTo>
                    <a:pt x="127438" y="13822"/>
                  </a:lnTo>
                  <a:lnTo>
                    <a:pt x="134150" y="14705"/>
                  </a:lnTo>
                  <a:lnTo>
                    <a:pt x="145706" y="16244"/>
                  </a:lnTo>
                  <a:lnTo>
                    <a:pt x="148088" y="16561"/>
                  </a:lnTo>
                  <a:lnTo>
                    <a:pt x="153656" y="17314"/>
                  </a:lnTo>
                  <a:lnTo>
                    <a:pt x="153478" y="18637"/>
                  </a:lnTo>
                  <a:lnTo>
                    <a:pt x="153073" y="20838"/>
                  </a:lnTo>
                  <a:lnTo>
                    <a:pt x="156141" y="22158"/>
                  </a:lnTo>
                  <a:lnTo>
                    <a:pt x="163554" y="25351"/>
                  </a:lnTo>
                  <a:lnTo>
                    <a:pt x="170281" y="27923"/>
                  </a:lnTo>
                  <a:lnTo>
                    <a:pt x="172601" y="28760"/>
                  </a:lnTo>
                  <a:lnTo>
                    <a:pt x="175119" y="29734"/>
                  </a:lnTo>
                  <a:lnTo>
                    <a:pt x="181000" y="32014"/>
                  </a:lnTo>
                  <a:close/>
                </a:path>
              </a:pathLst>
            </a:custGeom>
            <a:solidFill>
              <a:srgbClr val="FFCF6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" name="pg45"/>
            <p:cNvSpPr/>
            <p:nvPr/>
          </p:nvSpPr>
          <p:spPr>
            <a:xfrm>
              <a:off x="2662778" y="3749459"/>
              <a:ext cx="314919" cy="245321"/>
            </a:xfrm>
            <a:custGeom>
              <a:avLst/>
              <a:gdLst/>
              <a:ahLst/>
              <a:cxnLst/>
              <a:rect l="0" t="0" r="0" b="0"/>
              <a:pathLst>
                <a:path w="314919" h="245321">
                  <a:moveTo>
                    <a:pt x="174510" y="243659"/>
                  </a:moveTo>
                  <a:lnTo>
                    <a:pt x="169024" y="242907"/>
                  </a:lnTo>
                  <a:lnTo>
                    <a:pt x="166389" y="242547"/>
                  </a:lnTo>
                  <a:lnTo>
                    <a:pt x="163227" y="242113"/>
                  </a:lnTo>
                  <a:lnTo>
                    <a:pt x="161046" y="241814"/>
                  </a:lnTo>
                  <a:lnTo>
                    <a:pt x="158047" y="241402"/>
                  </a:lnTo>
                  <a:lnTo>
                    <a:pt x="150712" y="240397"/>
                  </a:lnTo>
                  <a:lnTo>
                    <a:pt x="145424" y="239677"/>
                  </a:lnTo>
                  <a:lnTo>
                    <a:pt x="144799" y="239591"/>
                  </a:lnTo>
                  <a:lnTo>
                    <a:pt x="137972" y="238657"/>
                  </a:lnTo>
                  <a:lnTo>
                    <a:pt x="135850" y="238367"/>
                  </a:lnTo>
                  <a:lnTo>
                    <a:pt x="131216" y="237705"/>
                  </a:lnTo>
                  <a:lnTo>
                    <a:pt x="128216" y="237275"/>
                  </a:lnTo>
                  <a:lnTo>
                    <a:pt x="126285" y="236999"/>
                  </a:lnTo>
                  <a:lnTo>
                    <a:pt x="121608" y="236330"/>
                  </a:lnTo>
                  <a:lnTo>
                    <a:pt x="119806" y="236063"/>
                  </a:lnTo>
                  <a:lnTo>
                    <a:pt x="115203" y="235381"/>
                  </a:lnTo>
                  <a:lnTo>
                    <a:pt x="114687" y="235305"/>
                  </a:lnTo>
                  <a:lnTo>
                    <a:pt x="111470" y="234831"/>
                  </a:lnTo>
                  <a:lnTo>
                    <a:pt x="108065" y="234328"/>
                  </a:lnTo>
                  <a:lnTo>
                    <a:pt x="105766" y="233997"/>
                  </a:lnTo>
                  <a:lnTo>
                    <a:pt x="104849" y="233865"/>
                  </a:lnTo>
                  <a:lnTo>
                    <a:pt x="101351" y="233359"/>
                  </a:lnTo>
                  <a:lnTo>
                    <a:pt x="99936" y="233155"/>
                  </a:lnTo>
                  <a:lnTo>
                    <a:pt x="98316" y="232920"/>
                  </a:lnTo>
                  <a:lnTo>
                    <a:pt x="96866" y="232711"/>
                  </a:lnTo>
                  <a:lnTo>
                    <a:pt x="95561" y="232520"/>
                  </a:lnTo>
                  <a:lnTo>
                    <a:pt x="93861" y="232273"/>
                  </a:lnTo>
                  <a:lnTo>
                    <a:pt x="92162" y="232050"/>
                  </a:lnTo>
                  <a:lnTo>
                    <a:pt x="87810" y="231478"/>
                  </a:lnTo>
                  <a:lnTo>
                    <a:pt x="86958" y="231367"/>
                  </a:lnTo>
                  <a:lnTo>
                    <a:pt x="86163" y="231266"/>
                  </a:lnTo>
                  <a:lnTo>
                    <a:pt x="85089" y="231131"/>
                  </a:lnTo>
                  <a:lnTo>
                    <a:pt x="75529" y="229924"/>
                  </a:lnTo>
                  <a:lnTo>
                    <a:pt x="73724" y="230263"/>
                  </a:lnTo>
                  <a:lnTo>
                    <a:pt x="70635" y="229858"/>
                  </a:lnTo>
                  <a:lnTo>
                    <a:pt x="66701" y="229338"/>
                  </a:lnTo>
                  <a:lnTo>
                    <a:pt x="62392" y="228770"/>
                  </a:lnTo>
                  <a:lnTo>
                    <a:pt x="59073" y="228330"/>
                  </a:lnTo>
                  <a:lnTo>
                    <a:pt x="56660" y="228014"/>
                  </a:lnTo>
                  <a:lnTo>
                    <a:pt x="53300" y="227571"/>
                  </a:lnTo>
                  <a:lnTo>
                    <a:pt x="52976" y="227561"/>
                  </a:lnTo>
                  <a:lnTo>
                    <a:pt x="52546" y="227545"/>
                  </a:lnTo>
                  <a:lnTo>
                    <a:pt x="51373" y="227394"/>
                  </a:lnTo>
                  <a:lnTo>
                    <a:pt x="46775" y="226800"/>
                  </a:lnTo>
                  <a:lnTo>
                    <a:pt x="45617" y="226651"/>
                  </a:lnTo>
                  <a:lnTo>
                    <a:pt x="41951" y="226184"/>
                  </a:lnTo>
                  <a:lnTo>
                    <a:pt x="39885" y="225921"/>
                  </a:lnTo>
                  <a:lnTo>
                    <a:pt x="39573" y="225881"/>
                  </a:lnTo>
                  <a:lnTo>
                    <a:pt x="39608" y="225619"/>
                  </a:lnTo>
                  <a:lnTo>
                    <a:pt x="31434" y="224502"/>
                  </a:lnTo>
                  <a:lnTo>
                    <a:pt x="31220" y="224208"/>
                  </a:lnTo>
                  <a:lnTo>
                    <a:pt x="31132" y="224021"/>
                  </a:lnTo>
                  <a:lnTo>
                    <a:pt x="30742" y="223203"/>
                  </a:lnTo>
                  <a:lnTo>
                    <a:pt x="30726" y="222698"/>
                  </a:lnTo>
                  <a:lnTo>
                    <a:pt x="30964" y="222198"/>
                  </a:lnTo>
                  <a:lnTo>
                    <a:pt x="31279" y="221728"/>
                  </a:lnTo>
                  <a:lnTo>
                    <a:pt x="32745" y="220121"/>
                  </a:lnTo>
                  <a:lnTo>
                    <a:pt x="33095" y="219651"/>
                  </a:lnTo>
                  <a:lnTo>
                    <a:pt x="33109" y="218966"/>
                  </a:lnTo>
                  <a:lnTo>
                    <a:pt x="32979" y="218692"/>
                  </a:lnTo>
                  <a:lnTo>
                    <a:pt x="32883" y="218381"/>
                  </a:lnTo>
                  <a:lnTo>
                    <a:pt x="32719" y="218208"/>
                  </a:lnTo>
                  <a:lnTo>
                    <a:pt x="32652" y="218032"/>
                  </a:lnTo>
                  <a:lnTo>
                    <a:pt x="32335" y="217695"/>
                  </a:lnTo>
                  <a:lnTo>
                    <a:pt x="32019" y="217118"/>
                  </a:lnTo>
                  <a:lnTo>
                    <a:pt x="30881" y="214999"/>
                  </a:lnTo>
                  <a:lnTo>
                    <a:pt x="30605" y="214563"/>
                  </a:lnTo>
                  <a:lnTo>
                    <a:pt x="30590" y="213979"/>
                  </a:lnTo>
                  <a:lnTo>
                    <a:pt x="30721" y="212069"/>
                  </a:lnTo>
                  <a:lnTo>
                    <a:pt x="30640" y="211527"/>
                  </a:lnTo>
                  <a:lnTo>
                    <a:pt x="30323" y="211026"/>
                  </a:lnTo>
                  <a:lnTo>
                    <a:pt x="30068" y="210609"/>
                  </a:lnTo>
                  <a:lnTo>
                    <a:pt x="29640" y="210321"/>
                  </a:lnTo>
                  <a:lnTo>
                    <a:pt x="29472" y="209931"/>
                  </a:lnTo>
                  <a:lnTo>
                    <a:pt x="29411" y="209582"/>
                  </a:lnTo>
                  <a:lnTo>
                    <a:pt x="29634" y="209131"/>
                  </a:lnTo>
                  <a:lnTo>
                    <a:pt x="29873" y="208960"/>
                  </a:lnTo>
                  <a:lnTo>
                    <a:pt x="30455" y="208968"/>
                  </a:lnTo>
                  <a:lnTo>
                    <a:pt x="31103" y="209171"/>
                  </a:lnTo>
                  <a:lnTo>
                    <a:pt x="32224" y="209248"/>
                  </a:lnTo>
                  <a:lnTo>
                    <a:pt x="33004" y="209152"/>
                  </a:lnTo>
                  <a:lnTo>
                    <a:pt x="33674" y="208896"/>
                  </a:lnTo>
                  <a:lnTo>
                    <a:pt x="34197" y="208602"/>
                  </a:lnTo>
                  <a:lnTo>
                    <a:pt x="34721" y="208084"/>
                  </a:lnTo>
                  <a:lnTo>
                    <a:pt x="34987" y="207501"/>
                  </a:lnTo>
                  <a:lnTo>
                    <a:pt x="34999" y="206591"/>
                  </a:lnTo>
                  <a:lnTo>
                    <a:pt x="34667" y="205461"/>
                  </a:lnTo>
                  <a:lnTo>
                    <a:pt x="33623" y="204104"/>
                  </a:lnTo>
                  <a:lnTo>
                    <a:pt x="32556" y="203243"/>
                  </a:lnTo>
                  <a:lnTo>
                    <a:pt x="30584" y="201852"/>
                  </a:lnTo>
                  <a:lnTo>
                    <a:pt x="29981" y="201564"/>
                  </a:lnTo>
                  <a:lnTo>
                    <a:pt x="29013" y="200618"/>
                  </a:lnTo>
                  <a:lnTo>
                    <a:pt x="28306" y="199656"/>
                  </a:lnTo>
                  <a:lnTo>
                    <a:pt x="27655" y="198768"/>
                  </a:lnTo>
                  <a:lnTo>
                    <a:pt x="26874" y="197919"/>
                  </a:lnTo>
                  <a:lnTo>
                    <a:pt x="26167" y="197364"/>
                  </a:lnTo>
                  <a:lnTo>
                    <a:pt x="25952" y="196900"/>
                  </a:lnTo>
                  <a:lnTo>
                    <a:pt x="25929" y="196291"/>
                  </a:lnTo>
                  <a:lnTo>
                    <a:pt x="25860" y="196048"/>
                  </a:lnTo>
                  <a:lnTo>
                    <a:pt x="25954" y="195807"/>
                  </a:lnTo>
                  <a:lnTo>
                    <a:pt x="28314" y="196125"/>
                  </a:lnTo>
                  <a:lnTo>
                    <a:pt x="32023" y="185793"/>
                  </a:lnTo>
                  <a:lnTo>
                    <a:pt x="32917" y="183284"/>
                  </a:lnTo>
                  <a:lnTo>
                    <a:pt x="33852" y="180664"/>
                  </a:lnTo>
                  <a:lnTo>
                    <a:pt x="34973" y="177530"/>
                  </a:lnTo>
                  <a:lnTo>
                    <a:pt x="36297" y="173862"/>
                  </a:lnTo>
                  <a:lnTo>
                    <a:pt x="36783" y="172515"/>
                  </a:lnTo>
                  <a:lnTo>
                    <a:pt x="37344" y="170950"/>
                  </a:lnTo>
                  <a:lnTo>
                    <a:pt x="37670" y="170351"/>
                  </a:lnTo>
                  <a:lnTo>
                    <a:pt x="37860" y="169695"/>
                  </a:lnTo>
                  <a:lnTo>
                    <a:pt x="38638" y="163422"/>
                  </a:lnTo>
                  <a:lnTo>
                    <a:pt x="38681" y="163077"/>
                  </a:lnTo>
                  <a:lnTo>
                    <a:pt x="39122" y="159525"/>
                  </a:lnTo>
                  <a:lnTo>
                    <a:pt x="39337" y="157797"/>
                  </a:lnTo>
                  <a:lnTo>
                    <a:pt x="39704" y="154849"/>
                  </a:lnTo>
                  <a:lnTo>
                    <a:pt x="39993" y="152557"/>
                  </a:lnTo>
                  <a:lnTo>
                    <a:pt x="40113" y="151600"/>
                  </a:lnTo>
                  <a:lnTo>
                    <a:pt x="40503" y="148499"/>
                  </a:lnTo>
                  <a:lnTo>
                    <a:pt x="40943" y="145006"/>
                  </a:lnTo>
                  <a:lnTo>
                    <a:pt x="41093" y="143809"/>
                  </a:lnTo>
                  <a:lnTo>
                    <a:pt x="41145" y="143409"/>
                  </a:lnTo>
                  <a:lnTo>
                    <a:pt x="41587" y="139890"/>
                  </a:lnTo>
                  <a:lnTo>
                    <a:pt x="42000" y="136598"/>
                  </a:lnTo>
                  <a:lnTo>
                    <a:pt x="42023" y="136420"/>
                  </a:lnTo>
                  <a:lnTo>
                    <a:pt x="42188" y="135101"/>
                  </a:lnTo>
                  <a:lnTo>
                    <a:pt x="42493" y="132687"/>
                  </a:lnTo>
                  <a:lnTo>
                    <a:pt x="43013" y="128614"/>
                  </a:lnTo>
                  <a:lnTo>
                    <a:pt x="43423" y="125388"/>
                  </a:lnTo>
                  <a:lnTo>
                    <a:pt x="43512" y="124702"/>
                  </a:lnTo>
                  <a:lnTo>
                    <a:pt x="43755" y="122802"/>
                  </a:lnTo>
                  <a:lnTo>
                    <a:pt x="43833" y="122182"/>
                  </a:lnTo>
                  <a:lnTo>
                    <a:pt x="44259" y="118840"/>
                  </a:lnTo>
                  <a:lnTo>
                    <a:pt x="44747" y="115069"/>
                  </a:lnTo>
                  <a:lnTo>
                    <a:pt x="43569" y="114897"/>
                  </a:lnTo>
                  <a:lnTo>
                    <a:pt x="42565" y="114731"/>
                  </a:lnTo>
                  <a:lnTo>
                    <a:pt x="42259" y="115033"/>
                  </a:lnTo>
                  <a:lnTo>
                    <a:pt x="38389" y="114430"/>
                  </a:lnTo>
                  <a:lnTo>
                    <a:pt x="37673" y="114317"/>
                  </a:lnTo>
                  <a:lnTo>
                    <a:pt x="36995" y="114226"/>
                  </a:lnTo>
                  <a:lnTo>
                    <a:pt x="36153" y="114129"/>
                  </a:lnTo>
                  <a:lnTo>
                    <a:pt x="34408" y="113898"/>
                  </a:lnTo>
                  <a:lnTo>
                    <a:pt x="33240" y="116361"/>
                  </a:lnTo>
                  <a:lnTo>
                    <a:pt x="32287" y="116237"/>
                  </a:lnTo>
                  <a:lnTo>
                    <a:pt x="31004" y="116069"/>
                  </a:lnTo>
                  <a:lnTo>
                    <a:pt x="24788" y="115281"/>
                  </a:lnTo>
                  <a:lnTo>
                    <a:pt x="23977" y="112696"/>
                  </a:lnTo>
                  <a:lnTo>
                    <a:pt x="23525" y="111267"/>
                  </a:lnTo>
                  <a:lnTo>
                    <a:pt x="24921" y="110822"/>
                  </a:lnTo>
                  <a:lnTo>
                    <a:pt x="25689" y="110566"/>
                  </a:lnTo>
                  <a:lnTo>
                    <a:pt x="25962" y="110407"/>
                  </a:lnTo>
                  <a:lnTo>
                    <a:pt x="26138" y="110208"/>
                  </a:lnTo>
                  <a:lnTo>
                    <a:pt x="27255" y="108835"/>
                  </a:lnTo>
                  <a:lnTo>
                    <a:pt x="26075" y="107862"/>
                  </a:lnTo>
                  <a:lnTo>
                    <a:pt x="25066" y="107036"/>
                  </a:lnTo>
                  <a:lnTo>
                    <a:pt x="25215" y="106859"/>
                  </a:lnTo>
                  <a:lnTo>
                    <a:pt x="25373" y="106437"/>
                  </a:lnTo>
                  <a:lnTo>
                    <a:pt x="25437" y="105371"/>
                  </a:lnTo>
                  <a:lnTo>
                    <a:pt x="25404" y="104479"/>
                  </a:lnTo>
                  <a:lnTo>
                    <a:pt x="24219" y="100397"/>
                  </a:lnTo>
                  <a:lnTo>
                    <a:pt x="23675" y="99565"/>
                  </a:lnTo>
                  <a:lnTo>
                    <a:pt x="23564" y="98994"/>
                  </a:lnTo>
                  <a:lnTo>
                    <a:pt x="23292" y="97370"/>
                  </a:lnTo>
                  <a:lnTo>
                    <a:pt x="23522" y="96903"/>
                  </a:lnTo>
                  <a:lnTo>
                    <a:pt x="23884" y="96743"/>
                  </a:lnTo>
                  <a:lnTo>
                    <a:pt x="24302" y="96687"/>
                  </a:lnTo>
                  <a:lnTo>
                    <a:pt x="25635" y="96840"/>
                  </a:lnTo>
                  <a:lnTo>
                    <a:pt x="25932" y="96927"/>
                  </a:lnTo>
                  <a:lnTo>
                    <a:pt x="26320" y="96941"/>
                  </a:lnTo>
                  <a:lnTo>
                    <a:pt x="26715" y="97075"/>
                  </a:lnTo>
                  <a:lnTo>
                    <a:pt x="27275" y="97188"/>
                  </a:lnTo>
                  <a:lnTo>
                    <a:pt x="27805" y="97272"/>
                  </a:lnTo>
                  <a:lnTo>
                    <a:pt x="28204" y="97031"/>
                  </a:lnTo>
                  <a:lnTo>
                    <a:pt x="28489" y="96790"/>
                  </a:lnTo>
                  <a:lnTo>
                    <a:pt x="29522" y="95685"/>
                  </a:lnTo>
                  <a:lnTo>
                    <a:pt x="29786" y="95511"/>
                  </a:lnTo>
                  <a:lnTo>
                    <a:pt x="30124" y="95383"/>
                  </a:lnTo>
                  <a:lnTo>
                    <a:pt x="30330" y="95268"/>
                  </a:lnTo>
                  <a:lnTo>
                    <a:pt x="30759" y="94611"/>
                  </a:lnTo>
                  <a:lnTo>
                    <a:pt x="31156" y="93652"/>
                  </a:lnTo>
                  <a:lnTo>
                    <a:pt x="31243" y="93230"/>
                  </a:lnTo>
                  <a:lnTo>
                    <a:pt x="31243" y="92247"/>
                  </a:lnTo>
                  <a:lnTo>
                    <a:pt x="31354" y="91178"/>
                  </a:lnTo>
                  <a:lnTo>
                    <a:pt x="31520" y="90191"/>
                  </a:lnTo>
                  <a:lnTo>
                    <a:pt x="31543" y="89485"/>
                  </a:lnTo>
                  <a:lnTo>
                    <a:pt x="31134" y="88904"/>
                  </a:lnTo>
                  <a:lnTo>
                    <a:pt x="30929" y="88613"/>
                  </a:lnTo>
                  <a:lnTo>
                    <a:pt x="30503" y="88415"/>
                  </a:lnTo>
                  <a:lnTo>
                    <a:pt x="29226" y="88140"/>
                  </a:lnTo>
                  <a:lnTo>
                    <a:pt x="28019" y="87861"/>
                  </a:lnTo>
                  <a:lnTo>
                    <a:pt x="27565" y="87927"/>
                  </a:lnTo>
                  <a:lnTo>
                    <a:pt x="27083" y="87975"/>
                  </a:lnTo>
                  <a:lnTo>
                    <a:pt x="26529" y="87871"/>
                  </a:lnTo>
                  <a:lnTo>
                    <a:pt x="25853" y="87601"/>
                  </a:lnTo>
                  <a:lnTo>
                    <a:pt x="25318" y="87350"/>
                  </a:lnTo>
                  <a:lnTo>
                    <a:pt x="24760" y="87199"/>
                  </a:lnTo>
                  <a:lnTo>
                    <a:pt x="24391" y="87033"/>
                  </a:lnTo>
                  <a:lnTo>
                    <a:pt x="23941" y="87019"/>
                  </a:lnTo>
                  <a:lnTo>
                    <a:pt x="23165" y="87260"/>
                  </a:lnTo>
                  <a:lnTo>
                    <a:pt x="21807" y="87213"/>
                  </a:lnTo>
                  <a:lnTo>
                    <a:pt x="21462" y="87123"/>
                  </a:lnTo>
                  <a:lnTo>
                    <a:pt x="21036" y="86853"/>
                  </a:lnTo>
                  <a:lnTo>
                    <a:pt x="20658" y="86570"/>
                  </a:lnTo>
                  <a:lnTo>
                    <a:pt x="20265" y="86153"/>
                  </a:lnTo>
                  <a:lnTo>
                    <a:pt x="20019" y="85817"/>
                  </a:lnTo>
                  <a:lnTo>
                    <a:pt x="19986" y="85316"/>
                  </a:lnTo>
                  <a:lnTo>
                    <a:pt x="20152" y="84952"/>
                  </a:lnTo>
                  <a:lnTo>
                    <a:pt x="20785" y="84455"/>
                  </a:lnTo>
                  <a:lnTo>
                    <a:pt x="21647" y="84005"/>
                  </a:lnTo>
                  <a:lnTo>
                    <a:pt x="22739" y="83665"/>
                  </a:lnTo>
                  <a:lnTo>
                    <a:pt x="23866" y="83395"/>
                  </a:lnTo>
                  <a:lnTo>
                    <a:pt x="24604" y="83021"/>
                  </a:lnTo>
                  <a:lnTo>
                    <a:pt x="25318" y="82562"/>
                  </a:lnTo>
                  <a:lnTo>
                    <a:pt x="25734" y="82189"/>
                  </a:lnTo>
                  <a:lnTo>
                    <a:pt x="25933" y="81763"/>
                  </a:lnTo>
                  <a:lnTo>
                    <a:pt x="25983" y="81417"/>
                  </a:lnTo>
                  <a:lnTo>
                    <a:pt x="25917" y="79875"/>
                  </a:lnTo>
                  <a:lnTo>
                    <a:pt x="25575" y="77617"/>
                  </a:lnTo>
                  <a:lnTo>
                    <a:pt x="25245" y="77014"/>
                  </a:lnTo>
                  <a:lnTo>
                    <a:pt x="24861" y="76855"/>
                  </a:lnTo>
                  <a:lnTo>
                    <a:pt x="23709" y="76556"/>
                  </a:lnTo>
                  <a:lnTo>
                    <a:pt x="22912" y="76143"/>
                  </a:lnTo>
                  <a:lnTo>
                    <a:pt x="22393" y="75642"/>
                  </a:lnTo>
                  <a:lnTo>
                    <a:pt x="21774" y="74824"/>
                  </a:lnTo>
                  <a:lnTo>
                    <a:pt x="20530" y="73392"/>
                  </a:lnTo>
                  <a:lnTo>
                    <a:pt x="20302" y="72782"/>
                  </a:lnTo>
                  <a:lnTo>
                    <a:pt x="20539" y="72092"/>
                  </a:lnTo>
                  <a:lnTo>
                    <a:pt x="21087" y="71171"/>
                  </a:lnTo>
                  <a:lnTo>
                    <a:pt x="22566" y="69165"/>
                  </a:lnTo>
                  <a:lnTo>
                    <a:pt x="23468" y="67739"/>
                  </a:lnTo>
                  <a:lnTo>
                    <a:pt x="24283" y="65992"/>
                  </a:lnTo>
                  <a:lnTo>
                    <a:pt x="25254" y="64474"/>
                  </a:lnTo>
                  <a:lnTo>
                    <a:pt x="25776" y="64029"/>
                  </a:lnTo>
                  <a:lnTo>
                    <a:pt x="26388" y="63596"/>
                  </a:lnTo>
                  <a:lnTo>
                    <a:pt x="26889" y="63392"/>
                  </a:lnTo>
                  <a:lnTo>
                    <a:pt x="27617" y="63275"/>
                  </a:lnTo>
                  <a:lnTo>
                    <a:pt x="28348" y="63289"/>
                  </a:lnTo>
                  <a:lnTo>
                    <a:pt x="29622" y="63313"/>
                  </a:lnTo>
                  <a:lnTo>
                    <a:pt x="30644" y="63279"/>
                  </a:lnTo>
                  <a:lnTo>
                    <a:pt x="31217" y="62584"/>
                  </a:lnTo>
                  <a:lnTo>
                    <a:pt x="31421" y="61991"/>
                  </a:lnTo>
                  <a:lnTo>
                    <a:pt x="31411" y="61404"/>
                  </a:lnTo>
                  <a:lnTo>
                    <a:pt x="31108" y="60490"/>
                  </a:lnTo>
                  <a:lnTo>
                    <a:pt x="30488" y="59589"/>
                  </a:lnTo>
                  <a:lnTo>
                    <a:pt x="29519" y="58428"/>
                  </a:lnTo>
                  <a:lnTo>
                    <a:pt x="28957" y="57811"/>
                  </a:lnTo>
                  <a:lnTo>
                    <a:pt x="27307" y="55769"/>
                  </a:lnTo>
                  <a:lnTo>
                    <a:pt x="26513" y="55190"/>
                  </a:lnTo>
                  <a:lnTo>
                    <a:pt x="25584" y="54724"/>
                  </a:lnTo>
                  <a:lnTo>
                    <a:pt x="24962" y="54088"/>
                  </a:lnTo>
                  <a:lnTo>
                    <a:pt x="24505" y="53304"/>
                  </a:lnTo>
                  <a:lnTo>
                    <a:pt x="24363" y="52631"/>
                  </a:lnTo>
                  <a:lnTo>
                    <a:pt x="24425" y="52328"/>
                  </a:lnTo>
                  <a:lnTo>
                    <a:pt x="24580" y="52022"/>
                  </a:lnTo>
                  <a:lnTo>
                    <a:pt x="24840" y="51617"/>
                  </a:lnTo>
                  <a:lnTo>
                    <a:pt x="25224" y="51227"/>
                  </a:lnTo>
                  <a:lnTo>
                    <a:pt x="25551" y="50951"/>
                  </a:lnTo>
                  <a:lnTo>
                    <a:pt x="26623" y="50217"/>
                  </a:lnTo>
                  <a:lnTo>
                    <a:pt x="27340" y="49848"/>
                  </a:lnTo>
                  <a:lnTo>
                    <a:pt x="28611" y="49340"/>
                  </a:lnTo>
                  <a:lnTo>
                    <a:pt x="29760" y="48834"/>
                  </a:lnTo>
                  <a:lnTo>
                    <a:pt x="30328" y="48704"/>
                  </a:lnTo>
                  <a:lnTo>
                    <a:pt x="31174" y="48735"/>
                  </a:lnTo>
                  <a:lnTo>
                    <a:pt x="32588" y="49007"/>
                  </a:lnTo>
                  <a:lnTo>
                    <a:pt x="33452" y="49068"/>
                  </a:lnTo>
                  <a:lnTo>
                    <a:pt x="34459" y="48970"/>
                  </a:lnTo>
                  <a:lnTo>
                    <a:pt x="35146" y="48355"/>
                  </a:lnTo>
                  <a:lnTo>
                    <a:pt x="35604" y="47775"/>
                  </a:lnTo>
                  <a:lnTo>
                    <a:pt x="36196" y="46938"/>
                  </a:lnTo>
                  <a:lnTo>
                    <a:pt x="36439" y="46377"/>
                  </a:lnTo>
                  <a:lnTo>
                    <a:pt x="36507" y="45301"/>
                  </a:lnTo>
                  <a:lnTo>
                    <a:pt x="36348" y="44679"/>
                  </a:lnTo>
                  <a:lnTo>
                    <a:pt x="35897" y="43623"/>
                  </a:lnTo>
                  <a:lnTo>
                    <a:pt x="35200" y="43154"/>
                  </a:lnTo>
                  <a:lnTo>
                    <a:pt x="34848" y="42518"/>
                  </a:lnTo>
                  <a:lnTo>
                    <a:pt x="34354" y="41802"/>
                  </a:lnTo>
                  <a:lnTo>
                    <a:pt x="34205" y="41499"/>
                  </a:lnTo>
                  <a:lnTo>
                    <a:pt x="33699" y="40804"/>
                  </a:lnTo>
                  <a:lnTo>
                    <a:pt x="33627" y="40642"/>
                  </a:lnTo>
                  <a:lnTo>
                    <a:pt x="33396" y="40215"/>
                  </a:lnTo>
                  <a:lnTo>
                    <a:pt x="33051" y="39885"/>
                  </a:lnTo>
                  <a:lnTo>
                    <a:pt x="31914" y="38291"/>
                  </a:lnTo>
                  <a:lnTo>
                    <a:pt x="31687" y="38151"/>
                  </a:lnTo>
                  <a:lnTo>
                    <a:pt x="31096" y="37966"/>
                  </a:lnTo>
                  <a:lnTo>
                    <a:pt x="30374" y="37931"/>
                  </a:lnTo>
                  <a:lnTo>
                    <a:pt x="29773" y="37972"/>
                  </a:lnTo>
                  <a:lnTo>
                    <a:pt x="29379" y="38058"/>
                  </a:lnTo>
                  <a:lnTo>
                    <a:pt x="29219" y="38056"/>
                  </a:lnTo>
                  <a:lnTo>
                    <a:pt x="29054" y="38049"/>
                  </a:lnTo>
                  <a:lnTo>
                    <a:pt x="28889" y="38040"/>
                  </a:lnTo>
                  <a:lnTo>
                    <a:pt x="28744" y="38026"/>
                  </a:lnTo>
                  <a:lnTo>
                    <a:pt x="28440" y="37954"/>
                  </a:lnTo>
                  <a:lnTo>
                    <a:pt x="28259" y="37737"/>
                  </a:lnTo>
                  <a:lnTo>
                    <a:pt x="28029" y="37399"/>
                  </a:lnTo>
                  <a:lnTo>
                    <a:pt x="27948" y="37206"/>
                  </a:lnTo>
                  <a:lnTo>
                    <a:pt x="27661" y="36424"/>
                  </a:lnTo>
                  <a:lnTo>
                    <a:pt x="27594" y="36075"/>
                  </a:lnTo>
                  <a:lnTo>
                    <a:pt x="27502" y="35805"/>
                  </a:lnTo>
                  <a:lnTo>
                    <a:pt x="27425" y="35662"/>
                  </a:lnTo>
                  <a:lnTo>
                    <a:pt x="27263" y="35257"/>
                  </a:lnTo>
                  <a:lnTo>
                    <a:pt x="27192" y="34708"/>
                  </a:lnTo>
                  <a:lnTo>
                    <a:pt x="27195" y="34351"/>
                  </a:lnTo>
                  <a:lnTo>
                    <a:pt x="27634" y="33086"/>
                  </a:lnTo>
                  <a:lnTo>
                    <a:pt x="27719" y="32854"/>
                  </a:lnTo>
                  <a:lnTo>
                    <a:pt x="27793" y="32600"/>
                  </a:lnTo>
                  <a:lnTo>
                    <a:pt x="27874" y="32444"/>
                  </a:lnTo>
                  <a:lnTo>
                    <a:pt x="27965" y="32293"/>
                  </a:lnTo>
                  <a:lnTo>
                    <a:pt x="28159" y="31985"/>
                  </a:lnTo>
                  <a:lnTo>
                    <a:pt x="28287" y="31732"/>
                  </a:lnTo>
                  <a:lnTo>
                    <a:pt x="28430" y="31488"/>
                  </a:lnTo>
                  <a:lnTo>
                    <a:pt x="28586" y="31236"/>
                  </a:lnTo>
                  <a:lnTo>
                    <a:pt x="28652" y="31086"/>
                  </a:lnTo>
                  <a:lnTo>
                    <a:pt x="28936" y="30556"/>
                  </a:lnTo>
                  <a:lnTo>
                    <a:pt x="29211" y="30309"/>
                  </a:lnTo>
                  <a:lnTo>
                    <a:pt x="29537" y="30060"/>
                  </a:lnTo>
                  <a:lnTo>
                    <a:pt x="29676" y="29946"/>
                  </a:lnTo>
                  <a:lnTo>
                    <a:pt x="29806" y="29823"/>
                  </a:lnTo>
                  <a:lnTo>
                    <a:pt x="30431" y="28919"/>
                  </a:lnTo>
                  <a:lnTo>
                    <a:pt x="30710" y="28281"/>
                  </a:lnTo>
                  <a:lnTo>
                    <a:pt x="30788" y="28120"/>
                  </a:lnTo>
                  <a:lnTo>
                    <a:pt x="30923" y="27760"/>
                  </a:lnTo>
                  <a:lnTo>
                    <a:pt x="30955" y="27591"/>
                  </a:lnTo>
                  <a:lnTo>
                    <a:pt x="30999" y="26923"/>
                  </a:lnTo>
                  <a:lnTo>
                    <a:pt x="30821" y="25777"/>
                  </a:lnTo>
                  <a:lnTo>
                    <a:pt x="30693" y="25404"/>
                  </a:lnTo>
                  <a:lnTo>
                    <a:pt x="30582" y="25120"/>
                  </a:lnTo>
                  <a:lnTo>
                    <a:pt x="30404" y="24934"/>
                  </a:lnTo>
                  <a:lnTo>
                    <a:pt x="30174" y="24839"/>
                  </a:lnTo>
                  <a:lnTo>
                    <a:pt x="29707" y="24725"/>
                  </a:lnTo>
                  <a:lnTo>
                    <a:pt x="29108" y="24596"/>
                  </a:lnTo>
                  <a:lnTo>
                    <a:pt x="27920" y="24327"/>
                  </a:lnTo>
                  <a:lnTo>
                    <a:pt x="27676" y="24341"/>
                  </a:lnTo>
                  <a:lnTo>
                    <a:pt x="27499" y="24342"/>
                  </a:lnTo>
                  <a:lnTo>
                    <a:pt x="26984" y="24316"/>
                  </a:lnTo>
                  <a:lnTo>
                    <a:pt x="26847" y="24246"/>
                  </a:lnTo>
                  <a:lnTo>
                    <a:pt x="26561" y="24143"/>
                  </a:lnTo>
                  <a:lnTo>
                    <a:pt x="26324" y="23997"/>
                  </a:lnTo>
                  <a:lnTo>
                    <a:pt x="26064" y="23821"/>
                  </a:lnTo>
                  <a:lnTo>
                    <a:pt x="25671" y="23642"/>
                  </a:lnTo>
                  <a:lnTo>
                    <a:pt x="25229" y="23398"/>
                  </a:lnTo>
                  <a:lnTo>
                    <a:pt x="25041" y="23254"/>
                  </a:lnTo>
                  <a:lnTo>
                    <a:pt x="24914" y="23129"/>
                  </a:lnTo>
                  <a:lnTo>
                    <a:pt x="24733" y="22537"/>
                  </a:lnTo>
                  <a:lnTo>
                    <a:pt x="24656" y="22403"/>
                  </a:lnTo>
                  <a:lnTo>
                    <a:pt x="24582" y="22244"/>
                  </a:lnTo>
                  <a:lnTo>
                    <a:pt x="24523" y="21986"/>
                  </a:lnTo>
                  <a:lnTo>
                    <a:pt x="24451" y="21751"/>
                  </a:lnTo>
                  <a:lnTo>
                    <a:pt x="24453" y="21569"/>
                  </a:lnTo>
                  <a:lnTo>
                    <a:pt x="24413" y="21389"/>
                  </a:lnTo>
                  <a:lnTo>
                    <a:pt x="24410" y="21063"/>
                  </a:lnTo>
                  <a:lnTo>
                    <a:pt x="24442" y="20856"/>
                  </a:lnTo>
                  <a:lnTo>
                    <a:pt x="24323" y="20459"/>
                  </a:lnTo>
                  <a:lnTo>
                    <a:pt x="24199" y="20241"/>
                  </a:lnTo>
                  <a:lnTo>
                    <a:pt x="23899" y="19489"/>
                  </a:lnTo>
                  <a:lnTo>
                    <a:pt x="23943" y="19350"/>
                  </a:lnTo>
                  <a:lnTo>
                    <a:pt x="24000" y="19214"/>
                  </a:lnTo>
                  <a:lnTo>
                    <a:pt x="24096" y="19015"/>
                  </a:lnTo>
                  <a:lnTo>
                    <a:pt x="24237" y="18764"/>
                  </a:lnTo>
                  <a:lnTo>
                    <a:pt x="24313" y="18597"/>
                  </a:lnTo>
                  <a:lnTo>
                    <a:pt x="24380" y="18427"/>
                  </a:lnTo>
                  <a:lnTo>
                    <a:pt x="24499" y="18058"/>
                  </a:lnTo>
                  <a:lnTo>
                    <a:pt x="24708" y="17580"/>
                  </a:lnTo>
                  <a:lnTo>
                    <a:pt x="24726" y="17338"/>
                  </a:lnTo>
                  <a:lnTo>
                    <a:pt x="24774" y="16973"/>
                  </a:lnTo>
                  <a:lnTo>
                    <a:pt x="24853" y="16236"/>
                  </a:lnTo>
                  <a:lnTo>
                    <a:pt x="25062" y="15605"/>
                  </a:lnTo>
                  <a:lnTo>
                    <a:pt x="25164" y="15289"/>
                  </a:lnTo>
                  <a:lnTo>
                    <a:pt x="25595" y="14641"/>
                  </a:lnTo>
                  <a:lnTo>
                    <a:pt x="25710" y="13480"/>
                  </a:lnTo>
                  <a:lnTo>
                    <a:pt x="25417" y="13189"/>
                  </a:lnTo>
                  <a:lnTo>
                    <a:pt x="25342" y="13061"/>
                  </a:lnTo>
                  <a:lnTo>
                    <a:pt x="24822" y="12587"/>
                  </a:lnTo>
                  <a:lnTo>
                    <a:pt x="24691" y="12543"/>
                  </a:lnTo>
                  <a:lnTo>
                    <a:pt x="24459" y="12473"/>
                  </a:lnTo>
                  <a:lnTo>
                    <a:pt x="24323" y="12438"/>
                  </a:lnTo>
                  <a:lnTo>
                    <a:pt x="24186" y="12407"/>
                  </a:lnTo>
                  <a:lnTo>
                    <a:pt x="24034" y="12383"/>
                  </a:lnTo>
                  <a:lnTo>
                    <a:pt x="23810" y="12365"/>
                  </a:lnTo>
                  <a:lnTo>
                    <a:pt x="23239" y="12295"/>
                  </a:lnTo>
                  <a:lnTo>
                    <a:pt x="22861" y="12233"/>
                  </a:lnTo>
                  <a:lnTo>
                    <a:pt x="22668" y="12190"/>
                  </a:lnTo>
                  <a:lnTo>
                    <a:pt x="22330" y="12082"/>
                  </a:lnTo>
                  <a:lnTo>
                    <a:pt x="21864" y="11808"/>
                  </a:lnTo>
                  <a:lnTo>
                    <a:pt x="20839" y="11381"/>
                  </a:lnTo>
                  <a:lnTo>
                    <a:pt x="20291" y="11630"/>
                  </a:lnTo>
                  <a:lnTo>
                    <a:pt x="19964" y="11826"/>
                  </a:lnTo>
                  <a:lnTo>
                    <a:pt x="19722" y="12044"/>
                  </a:lnTo>
                  <a:lnTo>
                    <a:pt x="19514" y="12188"/>
                  </a:lnTo>
                  <a:lnTo>
                    <a:pt x="19407" y="12319"/>
                  </a:lnTo>
                  <a:lnTo>
                    <a:pt x="18868" y="13184"/>
                  </a:lnTo>
                  <a:lnTo>
                    <a:pt x="18827" y="13345"/>
                  </a:lnTo>
                  <a:lnTo>
                    <a:pt x="18792" y="13507"/>
                  </a:lnTo>
                  <a:lnTo>
                    <a:pt x="18766" y="13638"/>
                  </a:lnTo>
                  <a:lnTo>
                    <a:pt x="18740" y="14026"/>
                  </a:lnTo>
                  <a:lnTo>
                    <a:pt x="18467" y="15060"/>
                  </a:lnTo>
                  <a:lnTo>
                    <a:pt x="18229" y="15231"/>
                  </a:lnTo>
                  <a:lnTo>
                    <a:pt x="18016" y="15398"/>
                  </a:lnTo>
                  <a:lnTo>
                    <a:pt x="17362" y="15314"/>
                  </a:lnTo>
                  <a:lnTo>
                    <a:pt x="17115" y="15279"/>
                  </a:lnTo>
                  <a:lnTo>
                    <a:pt x="16881" y="15207"/>
                  </a:lnTo>
                  <a:lnTo>
                    <a:pt x="16192" y="14717"/>
                  </a:lnTo>
                  <a:lnTo>
                    <a:pt x="16099" y="14561"/>
                  </a:lnTo>
                  <a:lnTo>
                    <a:pt x="15975" y="14153"/>
                  </a:lnTo>
                  <a:lnTo>
                    <a:pt x="15486" y="13246"/>
                  </a:lnTo>
                  <a:lnTo>
                    <a:pt x="15371" y="13038"/>
                  </a:lnTo>
                  <a:lnTo>
                    <a:pt x="15167" y="12789"/>
                  </a:lnTo>
                  <a:lnTo>
                    <a:pt x="15048" y="12583"/>
                  </a:lnTo>
                  <a:lnTo>
                    <a:pt x="14640" y="11971"/>
                  </a:lnTo>
                  <a:lnTo>
                    <a:pt x="14423" y="11951"/>
                  </a:lnTo>
                  <a:lnTo>
                    <a:pt x="14143" y="11921"/>
                  </a:lnTo>
                  <a:lnTo>
                    <a:pt x="13991" y="11902"/>
                  </a:lnTo>
                  <a:lnTo>
                    <a:pt x="13732" y="11802"/>
                  </a:lnTo>
                  <a:lnTo>
                    <a:pt x="13127" y="11477"/>
                  </a:lnTo>
                  <a:lnTo>
                    <a:pt x="12996" y="11432"/>
                  </a:lnTo>
                  <a:lnTo>
                    <a:pt x="12781" y="11399"/>
                  </a:lnTo>
                  <a:lnTo>
                    <a:pt x="12594" y="11355"/>
                  </a:lnTo>
                  <a:lnTo>
                    <a:pt x="12410" y="11301"/>
                  </a:lnTo>
                  <a:lnTo>
                    <a:pt x="12234" y="11231"/>
                  </a:lnTo>
                  <a:lnTo>
                    <a:pt x="12066" y="11146"/>
                  </a:lnTo>
                  <a:lnTo>
                    <a:pt x="11814" y="10983"/>
                  </a:lnTo>
                  <a:lnTo>
                    <a:pt x="11556" y="10761"/>
                  </a:lnTo>
                  <a:lnTo>
                    <a:pt x="11253" y="10359"/>
                  </a:lnTo>
                  <a:lnTo>
                    <a:pt x="11169" y="10231"/>
                  </a:lnTo>
                  <a:lnTo>
                    <a:pt x="11150" y="10103"/>
                  </a:lnTo>
                  <a:lnTo>
                    <a:pt x="11193" y="9807"/>
                  </a:lnTo>
                  <a:lnTo>
                    <a:pt x="10875" y="9176"/>
                  </a:lnTo>
                  <a:lnTo>
                    <a:pt x="10458" y="8802"/>
                  </a:lnTo>
                  <a:lnTo>
                    <a:pt x="10275" y="8378"/>
                  </a:lnTo>
                  <a:lnTo>
                    <a:pt x="10201" y="8217"/>
                  </a:lnTo>
                  <a:lnTo>
                    <a:pt x="10122" y="8059"/>
                  </a:lnTo>
                  <a:lnTo>
                    <a:pt x="10026" y="7923"/>
                  </a:lnTo>
                  <a:lnTo>
                    <a:pt x="9870" y="7674"/>
                  </a:lnTo>
                  <a:lnTo>
                    <a:pt x="9477" y="7203"/>
                  </a:lnTo>
                  <a:lnTo>
                    <a:pt x="9295" y="7223"/>
                  </a:lnTo>
                  <a:lnTo>
                    <a:pt x="9063" y="7192"/>
                  </a:lnTo>
                  <a:lnTo>
                    <a:pt x="8527" y="6997"/>
                  </a:lnTo>
                  <a:lnTo>
                    <a:pt x="8385" y="6771"/>
                  </a:lnTo>
                  <a:lnTo>
                    <a:pt x="8108" y="6297"/>
                  </a:lnTo>
                  <a:lnTo>
                    <a:pt x="7863" y="6119"/>
                  </a:lnTo>
                  <a:lnTo>
                    <a:pt x="7397" y="5693"/>
                  </a:lnTo>
                  <a:lnTo>
                    <a:pt x="7045" y="5487"/>
                  </a:lnTo>
                  <a:lnTo>
                    <a:pt x="6880" y="5453"/>
                  </a:lnTo>
                  <a:lnTo>
                    <a:pt x="6740" y="5491"/>
                  </a:lnTo>
                  <a:lnTo>
                    <a:pt x="6606" y="5560"/>
                  </a:lnTo>
                  <a:lnTo>
                    <a:pt x="5964" y="6277"/>
                  </a:lnTo>
                  <a:lnTo>
                    <a:pt x="5941" y="6428"/>
                  </a:lnTo>
                  <a:lnTo>
                    <a:pt x="5847" y="6706"/>
                  </a:lnTo>
                  <a:lnTo>
                    <a:pt x="5550" y="6786"/>
                  </a:lnTo>
                  <a:lnTo>
                    <a:pt x="5295" y="6822"/>
                  </a:lnTo>
                  <a:lnTo>
                    <a:pt x="4962" y="6936"/>
                  </a:lnTo>
                  <a:lnTo>
                    <a:pt x="4692" y="6892"/>
                  </a:lnTo>
                  <a:lnTo>
                    <a:pt x="4420" y="6858"/>
                  </a:lnTo>
                  <a:lnTo>
                    <a:pt x="3801" y="6769"/>
                  </a:lnTo>
                  <a:lnTo>
                    <a:pt x="3438" y="6559"/>
                  </a:lnTo>
                  <a:lnTo>
                    <a:pt x="3111" y="6441"/>
                  </a:lnTo>
                  <a:lnTo>
                    <a:pt x="2815" y="6457"/>
                  </a:lnTo>
                  <a:lnTo>
                    <a:pt x="2424" y="6466"/>
                  </a:lnTo>
                  <a:lnTo>
                    <a:pt x="1454" y="6526"/>
                  </a:lnTo>
                  <a:lnTo>
                    <a:pt x="1309" y="6579"/>
                  </a:lnTo>
                  <a:lnTo>
                    <a:pt x="1165" y="6644"/>
                  </a:lnTo>
                  <a:lnTo>
                    <a:pt x="1033" y="6662"/>
                  </a:lnTo>
                  <a:lnTo>
                    <a:pt x="558" y="6509"/>
                  </a:lnTo>
                  <a:lnTo>
                    <a:pt x="225" y="5973"/>
                  </a:lnTo>
                  <a:lnTo>
                    <a:pt x="474" y="5954"/>
                  </a:lnTo>
                  <a:lnTo>
                    <a:pt x="275" y="5750"/>
                  </a:lnTo>
                  <a:lnTo>
                    <a:pt x="0" y="5159"/>
                  </a:lnTo>
                  <a:lnTo>
                    <a:pt x="18" y="4833"/>
                  </a:lnTo>
                  <a:lnTo>
                    <a:pt x="30" y="4575"/>
                  </a:lnTo>
                  <a:lnTo>
                    <a:pt x="746" y="3265"/>
                  </a:lnTo>
                  <a:lnTo>
                    <a:pt x="908" y="3011"/>
                  </a:lnTo>
                  <a:lnTo>
                    <a:pt x="1055" y="2643"/>
                  </a:lnTo>
                  <a:lnTo>
                    <a:pt x="1920" y="1587"/>
                  </a:lnTo>
                  <a:lnTo>
                    <a:pt x="2316" y="1007"/>
                  </a:lnTo>
                  <a:lnTo>
                    <a:pt x="3210" y="386"/>
                  </a:lnTo>
                  <a:lnTo>
                    <a:pt x="3534" y="348"/>
                  </a:lnTo>
                  <a:lnTo>
                    <a:pt x="4505" y="446"/>
                  </a:lnTo>
                  <a:lnTo>
                    <a:pt x="5158" y="0"/>
                  </a:lnTo>
                  <a:lnTo>
                    <a:pt x="14058" y="970"/>
                  </a:lnTo>
                  <a:lnTo>
                    <a:pt x="20526" y="1791"/>
                  </a:lnTo>
                  <a:lnTo>
                    <a:pt x="24005" y="2233"/>
                  </a:lnTo>
                  <a:lnTo>
                    <a:pt x="33710" y="3466"/>
                  </a:lnTo>
                  <a:lnTo>
                    <a:pt x="35044" y="3634"/>
                  </a:lnTo>
                  <a:lnTo>
                    <a:pt x="35332" y="3481"/>
                  </a:lnTo>
                  <a:lnTo>
                    <a:pt x="35969" y="3563"/>
                  </a:lnTo>
                  <a:lnTo>
                    <a:pt x="45201" y="4754"/>
                  </a:lnTo>
                  <a:lnTo>
                    <a:pt x="47978" y="5112"/>
                  </a:lnTo>
                  <a:lnTo>
                    <a:pt x="53780" y="5860"/>
                  </a:lnTo>
                  <a:lnTo>
                    <a:pt x="60104" y="6606"/>
                  </a:lnTo>
                  <a:lnTo>
                    <a:pt x="61942" y="6823"/>
                  </a:lnTo>
                  <a:lnTo>
                    <a:pt x="63269" y="6977"/>
                  </a:lnTo>
                  <a:lnTo>
                    <a:pt x="64168" y="7098"/>
                  </a:lnTo>
                  <a:lnTo>
                    <a:pt x="67811" y="7565"/>
                  </a:lnTo>
                  <a:lnTo>
                    <a:pt x="68155" y="7609"/>
                  </a:lnTo>
                  <a:lnTo>
                    <a:pt x="73655" y="8318"/>
                  </a:lnTo>
                  <a:lnTo>
                    <a:pt x="82375" y="9439"/>
                  </a:lnTo>
                  <a:lnTo>
                    <a:pt x="91913" y="10658"/>
                  </a:lnTo>
                  <a:lnTo>
                    <a:pt x="95696" y="11142"/>
                  </a:lnTo>
                  <a:lnTo>
                    <a:pt x="99386" y="11613"/>
                  </a:lnTo>
                  <a:lnTo>
                    <a:pt x="104548" y="12275"/>
                  </a:lnTo>
                  <a:lnTo>
                    <a:pt x="114077" y="13466"/>
                  </a:lnTo>
                  <a:lnTo>
                    <a:pt x="123086" y="14594"/>
                  </a:lnTo>
                  <a:lnTo>
                    <a:pt x="124506" y="14800"/>
                  </a:lnTo>
                  <a:lnTo>
                    <a:pt x="126195" y="15045"/>
                  </a:lnTo>
                  <a:lnTo>
                    <a:pt x="136862" y="16595"/>
                  </a:lnTo>
                  <a:lnTo>
                    <a:pt x="144745" y="17738"/>
                  </a:lnTo>
                  <a:lnTo>
                    <a:pt x="151966" y="18791"/>
                  </a:lnTo>
                  <a:lnTo>
                    <a:pt x="155669" y="19327"/>
                  </a:lnTo>
                  <a:lnTo>
                    <a:pt x="156900" y="19506"/>
                  </a:lnTo>
                  <a:lnTo>
                    <a:pt x="157358" y="20076"/>
                  </a:lnTo>
                  <a:lnTo>
                    <a:pt x="158638" y="20257"/>
                  </a:lnTo>
                  <a:lnTo>
                    <a:pt x="162413" y="20792"/>
                  </a:lnTo>
                  <a:lnTo>
                    <a:pt x="177151" y="22780"/>
                  </a:lnTo>
                  <a:lnTo>
                    <a:pt x="181383" y="23366"/>
                  </a:lnTo>
                  <a:lnTo>
                    <a:pt x="186219" y="24035"/>
                  </a:lnTo>
                  <a:lnTo>
                    <a:pt x="188084" y="24275"/>
                  </a:lnTo>
                  <a:lnTo>
                    <a:pt x="202727" y="26351"/>
                  </a:lnTo>
                  <a:lnTo>
                    <a:pt x="203188" y="26417"/>
                  </a:lnTo>
                  <a:lnTo>
                    <a:pt x="211227" y="27557"/>
                  </a:lnTo>
                  <a:lnTo>
                    <a:pt x="210973" y="29253"/>
                  </a:lnTo>
                  <a:lnTo>
                    <a:pt x="210838" y="30139"/>
                  </a:lnTo>
                  <a:lnTo>
                    <a:pt x="211125" y="30056"/>
                  </a:lnTo>
                  <a:lnTo>
                    <a:pt x="211521" y="29927"/>
                  </a:lnTo>
                  <a:lnTo>
                    <a:pt x="211914" y="29815"/>
                  </a:lnTo>
                  <a:lnTo>
                    <a:pt x="212139" y="29764"/>
                  </a:lnTo>
                  <a:lnTo>
                    <a:pt x="212781" y="29567"/>
                  </a:lnTo>
                  <a:lnTo>
                    <a:pt x="212978" y="29537"/>
                  </a:lnTo>
                  <a:lnTo>
                    <a:pt x="213580" y="29362"/>
                  </a:lnTo>
                  <a:lnTo>
                    <a:pt x="213842" y="29313"/>
                  </a:lnTo>
                  <a:lnTo>
                    <a:pt x="214027" y="29305"/>
                  </a:lnTo>
                  <a:lnTo>
                    <a:pt x="214243" y="29321"/>
                  </a:lnTo>
                  <a:lnTo>
                    <a:pt x="214495" y="29389"/>
                  </a:lnTo>
                  <a:lnTo>
                    <a:pt x="214687" y="29489"/>
                  </a:lnTo>
                  <a:lnTo>
                    <a:pt x="214938" y="29659"/>
                  </a:lnTo>
                  <a:lnTo>
                    <a:pt x="215143" y="29813"/>
                  </a:lnTo>
                  <a:lnTo>
                    <a:pt x="215322" y="29976"/>
                  </a:lnTo>
                  <a:lnTo>
                    <a:pt x="215577" y="30186"/>
                  </a:lnTo>
                  <a:lnTo>
                    <a:pt x="215885" y="30416"/>
                  </a:lnTo>
                  <a:lnTo>
                    <a:pt x="216227" y="30723"/>
                  </a:lnTo>
                  <a:lnTo>
                    <a:pt x="216602" y="31033"/>
                  </a:lnTo>
                  <a:lnTo>
                    <a:pt x="216857" y="31139"/>
                  </a:lnTo>
                  <a:lnTo>
                    <a:pt x="217963" y="32027"/>
                  </a:lnTo>
                  <a:lnTo>
                    <a:pt x="219177" y="32527"/>
                  </a:lnTo>
                  <a:lnTo>
                    <a:pt x="219926" y="32410"/>
                  </a:lnTo>
                  <a:lnTo>
                    <a:pt x="220475" y="32182"/>
                  </a:lnTo>
                  <a:lnTo>
                    <a:pt x="221482" y="31213"/>
                  </a:lnTo>
                  <a:lnTo>
                    <a:pt x="222459" y="29936"/>
                  </a:lnTo>
                  <a:lnTo>
                    <a:pt x="223152" y="29118"/>
                  </a:lnTo>
                  <a:lnTo>
                    <a:pt x="223994" y="29234"/>
                  </a:lnTo>
                  <a:lnTo>
                    <a:pt x="233412" y="30539"/>
                  </a:lnTo>
                  <a:lnTo>
                    <a:pt x="234971" y="30735"/>
                  </a:lnTo>
                  <a:lnTo>
                    <a:pt x="235586" y="30812"/>
                  </a:lnTo>
                  <a:lnTo>
                    <a:pt x="236634" y="30944"/>
                  </a:lnTo>
                  <a:lnTo>
                    <a:pt x="238810" y="31193"/>
                  </a:lnTo>
                  <a:lnTo>
                    <a:pt x="240478" y="31393"/>
                  </a:lnTo>
                  <a:lnTo>
                    <a:pt x="242254" y="31592"/>
                  </a:lnTo>
                  <a:lnTo>
                    <a:pt x="249807" y="32467"/>
                  </a:lnTo>
                  <a:lnTo>
                    <a:pt x="249955" y="32484"/>
                  </a:lnTo>
                  <a:lnTo>
                    <a:pt x="253292" y="32868"/>
                  </a:lnTo>
                  <a:lnTo>
                    <a:pt x="263426" y="34032"/>
                  </a:lnTo>
                  <a:lnTo>
                    <a:pt x="263094" y="35315"/>
                  </a:lnTo>
                  <a:lnTo>
                    <a:pt x="262905" y="37274"/>
                  </a:lnTo>
                  <a:lnTo>
                    <a:pt x="262378" y="40270"/>
                  </a:lnTo>
                  <a:lnTo>
                    <a:pt x="261601" y="42241"/>
                  </a:lnTo>
                  <a:lnTo>
                    <a:pt x="261122" y="43468"/>
                  </a:lnTo>
                  <a:lnTo>
                    <a:pt x="259671" y="45237"/>
                  </a:lnTo>
                  <a:lnTo>
                    <a:pt x="257845" y="47488"/>
                  </a:lnTo>
                  <a:lnTo>
                    <a:pt x="257228" y="48257"/>
                  </a:lnTo>
                  <a:lnTo>
                    <a:pt x="256084" y="49674"/>
                  </a:lnTo>
                  <a:lnTo>
                    <a:pt x="252684" y="53887"/>
                  </a:lnTo>
                  <a:lnTo>
                    <a:pt x="248825" y="58670"/>
                  </a:lnTo>
                  <a:lnTo>
                    <a:pt x="247690" y="60078"/>
                  </a:lnTo>
                  <a:lnTo>
                    <a:pt x="244737" y="63545"/>
                  </a:lnTo>
                  <a:lnTo>
                    <a:pt x="243661" y="64803"/>
                  </a:lnTo>
                  <a:lnTo>
                    <a:pt x="242759" y="65864"/>
                  </a:lnTo>
                  <a:lnTo>
                    <a:pt x="243403" y="65967"/>
                  </a:lnTo>
                  <a:lnTo>
                    <a:pt x="245655" y="66194"/>
                  </a:lnTo>
                  <a:lnTo>
                    <a:pt x="254038" y="67036"/>
                  </a:lnTo>
                  <a:lnTo>
                    <a:pt x="261341" y="67774"/>
                  </a:lnTo>
                  <a:lnTo>
                    <a:pt x="265762" y="68206"/>
                  </a:lnTo>
                  <a:lnTo>
                    <a:pt x="268388" y="68478"/>
                  </a:lnTo>
                  <a:lnTo>
                    <a:pt x="271760" y="68827"/>
                  </a:lnTo>
                  <a:lnTo>
                    <a:pt x="273831" y="69010"/>
                  </a:lnTo>
                  <a:lnTo>
                    <a:pt x="278033" y="69424"/>
                  </a:lnTo>
                  <a:lnTo>
                    <a:pt x="281310" y="69759"/>
                  </a:lnTo>
                  <a:lnTo>
                    <a:pt x="282102" y="69873"/>
                  </a:lnTo>
                  <a:lnTo>
                    <a:pt x="282503" y="69930"/>
                  </a:lnTo>
                  <a:lnTo>
                    <a:pt x="284986" y="69139"/>
                  </a:lnTo>
                  <a:lnTo>
                    <a:pt x="290234" y="67494"/>
                  </a:lnTo>
                  <a:lnTo>
                    <a:pt x="295632" y="65781"/>
                  </a:lnTo>
                  <a:lnTo>
                    <a:pt x="297476" y="65201"/>
                  </a:lnTo>
                  <a:lnTo>
                    <a:pt x="305650" y="66289"/>
                  </a:lnTo>
                  <a:lnTo>
                    <a:pt x="313573" y="67398"/>
                  </a:lnTo>
                  <a:lnTo>
                    <a:pt x="312959" y="71832"/>
                  </a:lnTo>
                  <a:lnTo>
                    <a:pt x="312443" y="75623"/>
                  </a:lnTo>
                  <a:lnTo>
                    <a:pt x="314919" y="75967"/>
                  </a:lnTo>
                  <a:lnTo>
                    <a:pt x="314808" y="76773"/>
                  </a:lnTo>
                  <a:lnTo>
                    <a:pt x="314335" y="80270"/>
                  </a:lnTo>
                  <a:lnTo>
                    <a:pt x="313861" y="83768"/>
                  </a:lnTo>
                  <a:lnTo>
                    <a:pt x="313229" y="88405"/>
                  </a:lnTo>
                  <a:lnTo>
                    <a:pt x="312554" y="93362"/>
                  </a:lnTo>
                  <a:lnTo>
                    <a:pt x="312305" y="95231"/>
                  </a:lnTo>
                  <a:lnTo>
                    <a:pt x="311637" y="95135"/>
                  </a:lnTo>
                  <a:lnTo>
                    <a:pt x="310581" y="94975"/>
                  </a:lnTo>
                  <a:lnTo>
                    <a:pt x="301303" y="93646"/>
                  </a:lnTo>
                  <a:lnTo>
                    <a:pt x="296578" y="93100"/>
                  </a:lnTo>
                  <a:lnTo>
                    <a:pt x="296506" y="93792"/>
                  </a:lnTo>
                  <a:lnTo>
                    <a:pt x="292269" y="97003"/>
                  </a:lnTo>
                  <a:lnTo>
                    <a:pt x="291176" y="98584"/>
                  </a:lnTo>
                  <a:lnTo>
                    <a:pt x="289618" y="100808"/>
                  </a:lnTo>
                  <a:lnTo>
                    <a:pt x="286740" y="104980"/>
                  </a:lnTo>
                  <a:lnTo>
                    <a:pt x="282777" y="110726"/>
                  </a:lnTo>
                  <a:lnTo>
                    <a:pt x="284599" y="114395"/>
                  </a:lnTo>
                  <a:lnTo>
                    <a:pt x="286775" y="118734"/>
                  </a:lnTo>
                  <a:lnTo>
                    <a:pt x="287789" y="120769"/>
                  </a:lnTo>
                  <a:lnTo>
                    <a:pt x="288970" y="123130"/>
                  </a:lnTo>
                  <a:lnTo>
                    <a:pt x="292197" y="127047"/>
                  </a:lnTo>
                  <a:lnTo>
                    <a:pt x="291227" y="128303"/>
                  </a:lnTo>
                  <a:lnTo>
                    <a:pt x="289842" y="128110"/>
                  </a:lnTo>
                  <a:lnTo>
                    <a:pt x="285466" y="127507"/>
                  </a:lnTo>
                  <a:lnTo>
                    <a:pt x="281793" y="127002"/>
                  </a:lnTo>
                  <a:lnTo>
                    <a:pt x="276815" y="126318"/>
                  </a:lnTo>
                  <a:lnTo>
                    <a:pt x="273341" y="125839"/>
                  </a:lnTo>
                  <a:lnTo>
                    <a:pt x="272970" y="128552"/>
                  </a:lnTo>
                  <a:lnTo>
                    <a:pt x="272414" y="132620"/>
                  </a:lnTo>
                  <a:lnTo>
                    <a:pt x="272193" y="134212"/>
                  </a:lnTo>
                  <a:lnTo>
                    <a:pt x="271494" y="139332"/>
                  </a:lnTo>
                  <a:lnTo>
                    <a:pt x="270766" y="144650"/>
                  </a:lnTo>
                  <a:lnTo>
                    <a:pt x="271087" y="145893"/>
                  </a:lnTo>
                  <a:lnTo>
                    <a:pt x="264116" y="144904"/>
                  </a:lnTo>
                  <a:lnTo>
                    <a:pt x="258848" y="144157"/>
                  </a:lnTo>
                  <a:lnTo>
                    <a:pt x="257999" y="143998"/>
                  </a:lnTo>
                  <a:lnTo>
                    <a:pt x="257196" y="143812"/>
                  </a:lnTo>
                  <a:lnTo>
                    <a:pt x="256403" y="143591"/>
                  </a:lnTo>
                  <a:lnTo>
                    <a:pt x="255617" y="143337"/>
                  </a:lnTo>
                  <a:lnTo>
                    <a:pt x="255107" y="144654"/>
                  </a:lnTo>
                  <a:lnTo>
                    <a:pt x="239494" y="142474"/>
                  </a:lnTo>
                  <a:lnTo>
                    <a:pt x="239227" y="142440"/>
                  </a:lnTo>
                  <a:lnTo>
                    <a:pt x="239198" y="142672"/>
                  </a:lnTo>
                  <a:lnTo>
                    <a:pt x="236236" y="142245"/>
                  </a:lnTo>
                  <a:lnTo>
                    <a:pt x="232021" y="141673"/>
                  </a:lnTo>
                  <a:lnTo>
                    <a:pt x="225127" y="140752"/>
                  </a:lnTo>
                  <a:lnTo>
                    <a:pt x="219391" y="139985"/>
                  </a:lnTo>
                  <a:lnTo>
                    <a:pt x="219165" y="139692"/>
                  </a:lnTo>
                  <a:lnTo>
                    <a:pt x="210811" y="138511"/>
                  </a:lnTo>
                  <a:lnTo>
                    <a:pt x="204619" y="137635"/>
                  </a:lnTo>
                  <a:lnTo>
                    <a:pt x="204328" y="137943"/>
                  </a:lnTo>
                  <a:lnTo>
                    <a:pt x="204016" y="138280"/>
                  </a:lnTo>
                  <a:lnTo>
                    <a:pt x="203842" y="138447"/>
                  </a:lnTo>
                  <a:lnTo>
                    <a:pt x="203773" y="138579"/>
                  </a:lnTo>
                  <a:lnTo>
                    <a:pt x="203666" y="138750"/>
                  </a:lnTo>
                  <a:lnTo>
                    <a:pt x="203528" y="138849"/>
                  </a:lnTo>
                  <a:lnTo>
                    <a:pt x="203456" y="139019"/>
                  </a:lnTo>
                  <a:lnTo>
                    <a:pt x="203207" y="139557"/>
                  </a:lnTo>
                  <a:lnTo>
                    <a:pt x="203228" y="140209"/>
                  </a:lnTo>
                  <a:lnTo>
                    <a:pt x="203591" y="140831"/>
                  </a:lnTo>
                  <a:lnTo>
                    <a:pt x="203878" y="141691"/>
                  </a:lnTo>
                  <a:lnTo>
                    <a:pt x="204211" y="142040"/>
                  </a:lnTo>
                  <a:lnTo>
                    <a:pt x="204379" y="142180"/>
                  </a:lnTo>
                  <a:lnTo>
                    <a:pt x="204856" y="142055"/>
                  </a:lnTo>
                  <a:lnTo>
                    <a:pt x="205476" y="141691"/>
                  </a:lnTo>
                  <a:lnTo>
                    <a:pt x="205788" y="141490"/>
                  </a:lnTo>
                  <a:lnTo>
                    <a:pt x="206235" y="141195"/>
                  </a:lnTo>
                  <a:lnTo>
                    <a:pt x="206540" y="141168"/>
                  </a:lnTo>
                  <a:lnTo>
                    <a:pt x="206780" y="141172"/>
                  </a:lnTo>
                  <a:lnTo>
                    <a:pt x="206948" y="141210"/>
                  </a:lnTo>
                  <a:lnTo>
                    <a:pt x="207449" y="141699"/>
                  </a:lnTo>
                  <a:lnTo>
                    <a:pt x="207613" y="141907"/>
                  </a:lnTo>
                  <a:lnTo>
                    <a:pt x="207946" y="142290"/>
                  </a:lnTo>
                  <a:lnTo>
                    <a:pt x="208408" y="143052"/>
                  </a:lnTo>
                  <a:lnTo>
                    <a:pt x="208998" y="144052"/>
                  </a:lnTo>
                  <a:lnTo>
                    <a:pt x="209130" y="144192"/>
                  </a:lnTo>
                  <a:lnTo>
                    <a:pt x="209397" y="144541"/>
                  </a:lnTo>
                  <a:lnTo>
                    <a:pt x="209592" y="144920"/>
                  </a:lnTo>
                  <a:lnTo>
                    <a:pt x="209721" y="145265"/>
                  </a:lnTo>
                  <a:lnTo>
                    <a:pt x="209847" y="145781"/>
                  </a:lnTo>
                  <a:lnTo>
                    <a:pt x="209976" y="146053"/>
                  </a:lnTo>
                  <a:lnTo>
                    <a:pt x="210039" y="146330"/>
                  </a:lnTo>
                  <a:lnTo>
                    <a:pt x="210134" y="146671"/>
                  </a:lnTo>
                  <a:lnTo>
                    <a:pt x="210230" y="146914"/>
                  </a:lnTo>
                  <a:lnTo>
                    <a:pt x="210386" y="147566"/>
                  </a:lnTo>
                  <a:lnTo>
                    <a:pt x="210365" y="148691"/>
                  </a:lnTo>
                  <a:lnTo>
                    <a:pt x="210015" y="149131"/>
                  </a:lnTo>
                  <a:lnTo>
                    <a:pt x="209772" y="149332"/>
                  </a:lnTo>
                  <a:lnTo>
                    <a:pt x="209430" y="149423"/>
                  </a:lnTo>
                  <a:lnTo>
                    <a:pt x="208582" y="149339"/>
                  </a:lnTo>
                  <a:lnTo>
                    <a:pt x="207871" y="149120"/>
                  </a:lnTo>
                  <a:lnTo>
                    <a:pt x="207368" y="148904"/>
                  </a:lnTo>
                  <a:lnTo>
                    <a:pt x="206418" y="148680"/>
                  </a:lnTo>
                  <a:lnTo>
                    <a:pt x="206250" y="148608"/>
                  </a:lnTo>
                  <a:lnTo>
                    <a:pt x="206082" y="148468"/>
                  </a:lnTo>
                  <a:lnTo>
                    <a:pt x="205647" y="148183"/>
                  </a:lnTo>
                  <a:lnTo>
                    <a:pt x="205075" y="147967"/>
                  </a:lnTo>
                  <a:lnTo>
                    <a:pt x="204358" y="147952"/>
                  </a:lnTo>
                  <a:lnTo>
                    <a:pt x="203813" y="148077"/>
                  </a:lnTo>
                  <a:lnTo>
                    <a:pt x="203570" y="148312"/>
                  </a:lnTo>
                  <a:lnTo>
                    <a:pt x="203519" y="149063"/>
                  </a:lnTo>
                  <a:lnTo>
                    <a:pt x="203983" y="149650"/>
                  </a:lnTo>
                  <a:lnTo>
                    <a:pt x="204214" y="149931"/>
                  </a:lnTo>
                  <a:lnTo>
                    <a:pt x="204448" y="150207"/>
                  </a:lnTo>
                  <a:lnTo>
                    <a:pt x="204679" y="150556"/>
                  </a:lnTo>
                  <a:lnTo>
                    <a:pt x="204877" y="150833"/>
                  </a:lnTo>
                  <a:lnTo>
                    <a:pt x="205539" y="151667"/>
                  </a:lnTo>
                  <a:lnTo>
                    <a:pt x="205938" y="152152"/>
                  </a:lnTo>
                  <a:lnTo>
                    <a:pt x="206906" y="153061"/>
                  </a:lnTo>
                  <a:lnTo>
                    <a:pt x="207742" y="153728"/>
                  </a:lnTo>
                  <a:lnTo>
                    <a:pt x="208543" y="154494"/>
                  </a:lnTo>
                  <a:lnTo>
                    <a:pt x="209373" y="155468"/>
                  </a:lnTo>
                  <a:lnTo>
                    <a:pt x="209502" y="155711"/>
                  </a:lnTo>
                  <a:lnTo>
                    <a:pt x="209598" y="156022"/>
                  </a:lnTo>
                  <a:lnTo>
                    <a:pt x="209628" y="156294"/>
                  </a:lnTo>
                  <a:lnTo>
                    <a:pt x="209622" y="156533"/>
                  </a:lnTo>
                  <a:lnTo>
                    <a:pt x="209340" y="156973"/>
                  </a:lnTo>
                  <a:lnTo>
                    <a:pt x="208807" y="158155"/>
                  </a:lnTo>
                  <a:lnTo>
                    <a:pt x="208180" y="158758"/>
                  </a:lnTo>
                  <a:lnTo>
                    <a:pt x="207734" y="159020"/>
                  </a:lnTo>
                  <a:lnTo>
                    <a:pt x="207146" y="159383"/>
                  </a:lnTo>
                  <a:lnTo>
                    <a:pt x="206549" y="159850"/>
                  </a:lnTo>
                  <a:lnTo>
                    <a:pt x="206307" y="160058"/>
                  </a:lnTo>
                  <a:lnTo>
                    <a:pt x="205276" y="161021"/>
                  </a:lnTo>
                  <a:lnTo>
                    <a:pt x="205036" y="161252"/>
                  </a:lnTo>
                  <a:lnTo>
                    <a:pt x="204688" y="161453"/>
                  </a:lnTo>
                  <a:lnTo>
                    <a:pt x="204310" y="161718"/>
                  </a:lnTo>
                  <a:lnTo>
                    <a:pt x="203621" y="162078"/>
                  </a:lnTo>
                  <a:lnTo>
                    <a:pt x="203102" y="162579"/>
                  </a:lnTo>
                  <a:lnTo>
                    <a:pt x="202713" y="163322"/>
                  </a:lnTo>
                  <a:lnTo>
                    <a:pt x="202455" y="164273"/>
                  </a:lnTo>
                  <a:lnTo>
                    <a:pt x="202404" y="165058"/>
                  </a:lnTo>
                  <a:lnTo>
                    <a:pt x="202287" y="165702"/>
                  </a:lnTo>
                  <a:lnTo>
                    <a:pt x="202215" y="165907"/>
                  </a:lnTo>
                  <a:lnTo>
                    <a:pt x="202041" y="166180"/>
                  </a:lnTo>
                  <a:lnTo>
                    <a:pt x="201864" y="166380"/>
                  </a:lnTo>
                  <a:lnTo>
                    <a:pt x="201622" y="166612"/>
                  </a:lnTo>
                  <a:lnTo>
                    <a:pt x="201211" y="166843"/>
                  </a:lnTo>
                  <a:lnTo>
                    <a:pt x="200590" y="167139"/>
                  </a:lnTo>
                  <a:lnTo>
                    <a:pt x="200282" y="167267"/>
                  </a:lnTo>
                  <a:lnTo>
                    <a:pt x="199838" y="167328"/>
                  </a:lnTo>
                  <a:lnTo>
                    <a:pt x="199601" y="167321"/>
                  </a:lnTo>
                  <a:lnTo>
                    <a:pt x="198786" y="167340"/>
                  </a:lnTo>
                  <a:lnTo>
                    <a:pt x="198375" y="167366"/>
                  </a:lnTo>
                  <a:lnTo>
                    <a:pt x="197593" y="167381"/>
                  </a:lnTo>
                  <a:lnTo>
                    <a:pt x="196670" y="167669"/>
                  </a:lnTo>
                  <a:lnTo>
                    <a:pt x="195662" y="167620"/>
                  </a:lnTo>
                  <a:lnTo>
                    <a:pt x="194904" y="167495"/>
                  </a:lnTo>
                  <a:lnTo>
                    <a:pt x="194568" y="167317"/>
                  </a:lnTo>
                  <a:lnTo>
                    <a:pt x="193960" y="167067"/>
                  </a:lnTo>
                  <a:lnTo>
                    <a:pt x="193756" y="167063"/>
                  </a:lnTo>
                  <a:lnTo>
                    <a:pt x="193585" y="167025"/>
                  </a:lnTo>
                  <a:lnTo>
                    <a:pt x="193450" y="166987"/>
                  </a:lnTo>
                  <a:lnTo>
                    <a:pt x="193114" y="166877"/>
                  </a:lnTo>
                  <a:lnTo>
                    <a:pt x="192671" y="166866"/>
                  </a:lnTo>
                  <a:lnTo>
                    <a:pt x="192536" y="166866"/>
                  </a:lnTo>
                  <a:lnTo>
                    <a:pt x="192026" y="166854"/>
                  </a:lnTo>
                  <a:lnTo>
                    <a:pt x="191888" y="166885"/>
                  </a:lnTo>
                  <a:lnTo>
                    <a:pt x="191754" y="166885"/>
                  </a:lnTo>
                  <a:lnTo>
                    <a:pt x="191583" y="166915"/>
                  </a:lnTo>
                  <a:lnTo>
                    <a:pt x="191343" y="166976"/>
                  </a:lnTo>
                  <a:lnTo>
                    <a:pt x="190722" y="167306"/>
                  </a:lnTo>
                  <a:lnTo>
                    <a:pt x="190627" y="167457"/>
                  </a:lnTo>
                  <a:lnTo>
                    <a:pt x="190465" y="167696"/>
                  </a:lnTo>
                  <a:lnTo>
                    <a:pt x="190024" y="168177"/>
                  </a:lnTo>
                  <a:lnTo>
                    <a:pt x="190048" y="168625"/>
                  </a:lnTo>
                  <a:lnTo>
                    <a:pt x="190237" y="169413"/>
                  </a:lnTo>
                  <a:lnTo>
                    <a:pt x="190402" y="169724"/>
                  </a:lnTo>
                  <a:lnTo>
                    <a:pt x="190468" y="171399"/>
                  </a:lnTo>
                  <a:lnTo>
                    <a:pt x="190312" y="172233"/>
                  </a:lnTo>
                  <a:lnTo>
                    <a:pt x="190204" y="172624"/>
                  </a:lnTo>
                  <a:lnTo>
                    <a:pt x="189958" y="173029"/>
                  </a:lnTo>
                  <a:lnTo>
                    <a:pt x="189293" y="173867"/>
                  </a:lnTo>
                  <a:lnTo>
                    <a:pt x="188633" y="174504"/>
                  </a:lnTo>
                  <a:lnTo>
                    <a:pt x="188223" y="174701"/>
                  </a:lnTo>
                  <a:lnTo>
                    <a:pt x="187437" y="174818"/>
                  </a:lnTo>
                  <a:lnTo>
                    <a:pt x="186922" y="175080"/>
                  </a:lnTo>
                  <a:lnTo>
                    <a:pt x="186094" y="175576"/>
                  </a:lnTo>
                  <a:lnTo>
                    <a:pt x="185366" y="176278"/>
                  </a:lnTo>
                  <a:lnTo>
                    <a:pt x="184802" y="177191"/>
                  </a:lnTo>
                  <a:lnTo>
                    <a:pt x="184826" y="177669"/>
                  </a:lnTo>
                  <a:lnTo>
                    <a:pt x="184883" y="178112"/>
                  </a:lnTo>
                  <a:lnTo>
                    <a:pt x="185021" y="179723"/>
                  </a:lnTo>
                  <a:lnTo>
                    <a:pt x="185429" y="181334"/>
                  </a:lnTo>
                  <a:lnTo>
                    <a:pt x="186043" y="182816"/>
                  </a:lnTo>
                  <a:lnTo>
                    <a:pt x="186208" y="183093"/>
                  </a:lnTo>
                  <a:lnTo>
                    <a:pt x="186337" y="183472"/>
                  </a:lnTo>
                  <a:lnTo>
                    <a:pt x="186664" y="184162"/>
                  </a:lnTo>
                  <a:lnTo>
                    <a:pt x="186760" y="184405"/>
                  </a:lnTo>
                  <a:lnTo>
                    <a:pt x="186859" y="184613"/>
                  </a:lnTo>
                  <a:lnTo>
                    <a:pt x="187120" y="185094"/>
                  </a:lnTo>
                  <a:lnTo>
                    <a:pt x="187281" y="185439"/>
                  </a:lnTo>
                  <a:lnTo>
                    <a:pt x="187509" y="186027"/>
                  </a:lnTo>
                  <a:lnTo>
                    <a:pt x="187563" y="186641"/>
                  </a:lnTo>
                  <a:lnTo>
                    <a:pt x="187242" y="187285"/>
                  </a:lnTo>
                  <a:lnTo>
                    <a:pt x="187227" y="188036"/>
                  </a:lnTo>
                  <a:lnTo>
                    <a:pt x="187452" y="189142"/>
                  </a:lnTo>
                  <a:lnTo>
                    <a:pt x="187758" y="190367"/>
                  </a:lnTo>
                  <a:lnTo>
                    <a:pt x="187914" y="190955"/>
                  </a:lnTo>
                  <a:lnTo>
                    <a:pt x="188684" y="191550"/>
                  </a:lnTo>
                  <a:lnTo>
                    <a:pt x="189731" y="192016"/>
                  </a:lnTo>
                  <a:lnTo>
                    <a:pt x="190738" y="192653"/>
                  </a:lnTo>
                  <a:lnTo>
                    <a:pt x="191199" y="193313"/>
                  </a:lnTo>
                  <a:lnTo>
                    <a:pt x="191394" y="193726"/>
                  </a:lnTo>
                  <a:lnTo>
                    <a:pt x="191655" y="194241"/>
                  </a:lnTo>
                  <a:lnTo>
                    <a:pt x="191820" y="194556"/>
                  </a:lnTo>
                  <a:lnTo>
                    <a:pt x="192048" y="195037"/>
                  </a:lnTo>
                  <a:lnTo>
                    <a:pt x="192213" y="195314"/>
                  </a:lnTo>
                  <a:lnTo>
                    <a:pt x="192473" y="195867"/>
                  </a:lnTo>
                  <a:lnTo>
                    <a:pt x="192737" y="196281"/>
                  </a:lnTo>
                  <a:lnTo>
                    <a:pt x="193193" y="197281"/>
                  </a:lnTo>
                  <a:lnTo>
                    <a:pt x="193520" y="197937"/>
                  </a:lnTo>
                  <a:lnTo>
                    <a:pt x="193777" y="198559"/>
                  </a:lnTo>
                  <a:lnTo>
                    <a:pt x="194101" y="199317"/>
                  </a:lnTo>
                  <a:lnTo>
                    <a:pt x="194188" y="200003"/>
                  </a:lnTo>
                  <a:lnTo>
                    <a:pt x="194182" y="200413"/>
                  </a:lnTo>
                  <a:lnTo>
                    <a:pt x="194176" y="200651"/>
                  </a:lnTo>
                  <a:lnTo>
                    <a:pt x="194131" y="201163"/>
                  </a:lnTo>
                  <a:lnTo>
                    <a:pt x="193885" y="201497"/>
                  </a:lnTo>
                  <a:lnTo>
                    <a:pt x="193302" y="201914"/>
                  </a:lnTo>
                  <a:lnTo>
                    <a:pt x="192810" y="202250"/>
                  </a:lnTo>
                  <a:lnTo>
                    <a:pt x="192015" y="202718"/>
                  </a:lnTo>
                  <a:lnTo>
                    <a:pt x="190852" y="203381"/>
                  </a:lnTo>
                  <a:lnTo>
                    <a:pt x="190645" y="203513"/>
                  </a:lnTo>
                  <a:lnTo>
                    <a:pt x="190507" y="203646"/>
                  </a:lnTo>
                  <a:lnTo>
                    <a:pt x="190333" y="203779"/>
                  </a:lnTo>
                  <a:lnTo>
                    <a:pt x="190057" y="204014"/>
                  </a:lnTo>
                  <a:lnTo>
                    <a:pt x="189812" y="204317"/>
                  </a:lnTo>
                  <a:lnTo>
                    <a:pt x="189602" y="204655"/>
                  </a:lnTo>
                  <a:lnTo>
                    <a:pt x="189146" y="205326"/>
                  </a:lnTo>
                  <a:lnTo>
                    <a:pt x="188969" y="205663"/>
                  </a:lnTo>
                  <a:lnTo>
                    <a:pt x="188960" y="206042"/>
                  </a:lnTo>
                  <a:lnTo>
                    <a:pt x="188972" y="207066"/>
                  </a:lnTo>
                  <a:lnTo>
                    <a:pt x="189236" y="207448"/>
                  </a:lnTo>
                  <a:lnTo>
                    <a:pt x="189365" y="207793"/>
                  </a:lnTo>
                  <a:lnTo>
                    <a:pt x="189661" y="208113"/>
                  </a:lnTo>
                  <a:lnTo>
                    <a:pt x="190301" y="208421"/>
                  </a:lnTo>
                  <a:lnTo>
                    <a:pt x="191062" y="208382"/>
                  </a:lnTo>
                  <a:lnTo>
                    <a:pt x="192015" y="208051"/>
                  </a:lnTo>
                  <a:lnTo>
                    <a:pt x="192186" y="207987"/>
                  </a:lnTo>
                  <a:lnTo>
                    <a:pt x="193073" y="207698"/>
                  </a:lnTo>
                  <a:lnTo>
                    <a:pt x="193303" y="207634"/>
                  </a:lnTo>
                  <a:lnTo>
                    <a:pt x="193517" y="207566"/>
                  </a:lnTo>
                  <a:lnTo>
                    <a:pt x="193887" y="207536"/>
                  </a:lnTo>
                  <a:lnTo>
                    <a:pt x="194671" y="207668"/>
                  </a:lnTo>
                  <a:lnTo>
                    <a:pt x="195338" y="208090"/>
                  </a:lnTo>
                  <a:lnTo>
                    <a:pt x="195715" y="208509"/>
                  </a:lnTo>
                  <a:lnTo>
                    <a:pt x="196126" y="209071"/>
                  </a:lnTo>
                  <a:lnTo>
                    <a:pt x="196835" y="210170"/>
                  </a:lnTo>
                  <a:lnTo>
                    <a:pt x="197096" y="210720"/>
                  </a:lnTo>
                  <a:lnTo>
                    <a:pt x="197108" y="211679"/>
                  </a:lnTo>
                  <a:lnTo>
                    <a:pt x="196817" y="212562"/>
                  </a:lnTo>
                  <a:lnTo>
                    <a:pt x="196673" y="212934"/>
                  </a:lnTo>
                  <a:lnTo>
                    <a:pt x="196595" y="213446"/>
                  </a:lnTo>
                  <a:lnTo>
                    <a:pt x="196233" y="214598"/>
                  </a:lnTo>
                  <a:lnTo>
                    <a:pt x="196089" y="214970"/>
                  </a:lnTo>
                  <a:lnTo>
                    <a:pt x="195984" y="215140"/>
                  </a:lnTo>
                  <a:lnTo>
                    <a:pt x="195633" y="215576"/>
                  </a:lnTo>
                  <a:lnTo>
                    <a:pt x="193484" y="217479"/>
                  </a:lnTo>
                  <a:lnTo>
                    <a:pt x="193175" y="217608"/>
                  </a:lnTo>
                  <a:lnTo>
                    <a:pt x="192899" y="217707"/>
                  </a:lnTo>
                  <a:lnTo>
                    <a:pt x="192594" y="217802"/>
                  </a:lnTo>
                  <a:lnTo>
                    <a:pt x="192045" y="217927"/>
                  </a:lnTo>
                  <a:lnTo>
                    <a:pt x="191500" y="218018"/>
                  </a:lnTo>
                  <a:lnTo>
                    <a:pt x="190471" y="218302"/>
                  </a:lnTo>
                  <a:lnTo>
                    <a:pt x="189060" y="219129"/>
                  </a:lnTo>
                  <a:lnTo>
                    <a:pt x="188505" y="219595"/>
                  </a:lnTo>
                  <a:lnTo>
                    <a:pt x="187779" y="220126"/>
                  </a:lnTo>
                  <a:lnTo>
                    <a:pt x="187606" y="220326"/>
                  </a:lnTo>
                  <a:lnTo>
                    <a:pt x="187396" y="220596"/>
                  </a:lnTo>
                  <a:lnTo>
                    <a:pt x="186554" y="221843"/>
                  </a:lnTo>
                  <a:lnTo>
                    <a:pt x="186131" y="222518"/>
                  </a:lnTo>
                  <a:lnTo>
                    <a:pt x="185154" y="223757"/>
                  </a:lnTo>
                  <a:lnTo>
                    <a:pt x="183748" y="225812"/>
                  </a:lnTo>
                  <a:lnTo>
                    <a:pt x="183253" y="226760"/>
                  </a:lnTo>
                  <a:lnTo>
                    <a:pt x="183035" y="227507"/>
                  </a:lnTo>
                  <a:lnTo>
                    <a:pt x="183031" y="227643"/>
                  </a:lnTo>
                  <a:lnTo>
                    <a:pt x="182986" y="228053"/>
                  </a:lnTo>
                  <a:lnTo>
                    <a:pt x="183028" y="228766"/>
                  </a:lnTo>
                  <a:lnTo>
                    <a:pt x="183061" y="229387"/>
                  </a:lnTo>
                  <a:lnTo>
                    <a:pt x="183220" y="229903"/>
                  </a:lnTo>
                  <a:lnTo>
                    <a:pt x="183445" y="230559"/>
                  </a:lnTo>
                  <a:lnTo>
                    <a:pt x="183508" y="230798"/>
                  </a:lnTo>
                  <a:lnTo>
                    <a:pt x="183719" y="231364"/>
                  </a:lnTo>
                  <a:lnTo>
                    <a:pt x="183799" y="231522"/>
                  </a:lnTo>
                  <a:lnTo>
                    <a:pt x="183928" y="231935"/>
                  </a:lnTo>
                  <a:lnTo>
                    <a:pt x="184111" y="232860"/>
                  </a:lnTo>
                  <a:lnTo>
                    <a:pt x="184204" y="233342"/>
                  </a:lnTo>
                  <a:lnTo>
                    <a:pt x="184225" y="233956"/>
                  </a:lnTo>
                  <a:lnTo>
                    <a:pt x="184081" y="234361"/>
                  </a:lnTo>
                  <a:lnTo>
                    <a:pt x="183439" y="235783"/>
                  </a:lnTo>
                  <a:lnTo>
                    <a:pt x="183188" y="236386"/>
                  </a:lnTo>
                  <a:lnTo>
                    <a:pt x="182867" y="237034"/>
                  </a:lnTo>
                  <a:lnTo>
                    <a:pt x="182487" y="237709"/>
                  </a:lnTo>
                  <a:lnTo>
                    <a:pt x="182234" y="238047"/>
                  </a:lnTo>
                  <a:lnTo>
                    <a:pt x="181815" y="238551"/>
                  </a:lnTo>
                  <a:lnTo>
                    <a:pt x="181500" y="239259"/>
                  </a:lnTo>
                  <a:lnTo>
                    <a:pt x="181297" y="239513"/>
                  </a:lnTo>
                  <a:lnTo>
                    <a:pt x="181243" y="239649"/>
                  </a:lnTo>
                  <a:lnTo>
                    <a:pt x="180994" y="239971"/>
                  </a:lnTo>
                  <a:lnTo>
                    <a:pt x="180892" y="240248"/>
                  </a:lnTo>
                  <a:lnTo>
                    <a:pt x="180772" y="240646"/>
                  </a:lnTo>
                  <a:lnTo>
                    <a:pt x="180757" y="240798"/>
                  </a:lnTo>
                  <a:lnTo>
                    <a:pt x="180712" y="241003"/>
                  </a:lnTo>
                  <a:lnTo>
                    <a:pt x="180694" y="241287"/>
                  </a:lnTo>
                  <a:lnTo>
                    <a:pt x="180688" y="241530"/>
                  </a:lnTo>
                  <a:lnTo>
                    <a:pt x="180721" y="241716"/>
                  </a:lnTo>
                  <a:lnTo>
                    <a:pt x="180775" y="241871"/>
                  </a:lnTo>
                  <a:lnTo>
                    <a:pt x="180784" y="242038"/>
                  </a:lnTo>
                  <a:lnTo>
                    <a:pt x="180955" y="242315"/>
                  </a:lnTo>
                  <a:lnTo>
                    <a:pt x="182010" y="243952"/>
                  </a:lnTo>
                  <a:lnTo>
                    <a:pt x="182391" y="244570"/>
                  </a:lnTo>
                  <a:lnTo>
                    <a:pt x="182499" y="244798"/>
                  </a:lnTo>
                  <a:lnTo>
                    <a:pt x="182613" y="244950"/>
                  </a:lnTo>
                  <a:lnTo>
                    <a:pt x="182936" y="245321"/>
                  </a:lnTo>
                  <a:lnTo>
                    <a:pt x="179310" y="244880"/>
                  </a:lnTo>
                  <a:lnTo>
                    <a:pt x="174432" y="244255"/>
                  </a:lnTo>
                  <a:close/>
                </a:path>
              </a:pathLst>
            </a:custGeom>
            <a:solidFill>
              <a:srgbClr val="FFC45B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6" name="pg46"/>
            <p:cNvSpPr/>
            <p:nvPr/>
          </p:nvSpPr>
          <p:spPr>
            <a:xfrm>
              <a:off x="2988184" y="3034873"/>
              <a:ext cx="1054438" cy="906866"/>
            </a:xfrm>
            <a:custGeom>
              <a:avLst/>
              <a:gdLst/>
              <a:ahLst/>
              <a:cxnLst/>
              <a:rect l="0" t="0" r="0" b="0"/>
              <a:pathLst>
                <a:path w="1054438" h="906866">
                  <a:moveTo>
                    <a:pt x="64444" y="679502"/>
                  </a:moveTo>
                  <a:lnTo>
                    <a:pt x="63837" y="679586"/>
                  </a:lnTo>
                  <a:lnTo>
                    <a:pt x="61726" y="679888"/>
                  </a:lnTo>
                  <a:lnTo>
                    <a:pt x="61315" y="680017"/>
                  </a:lnTo>
                  <a:lnTo>
                    <a:pt x="60938" y="680111"/>
                  </a:lnTo>
                  <a:lnTo>
                    <a:pt x="60524" y="680479"/>
                  </a:lnTo>
                  <a:lnTo>
                    <a:pt x="59933" y="681013"/>
                  </a:lnTo>
                  <a:lnTo>
                    <a:pt x="59625" y="681210"/>
                  </a:lnTo>
                  <a:lnTo>
                    <a:pt x="59487" y="681343"/>
                  </a:lnTo>
                  <a:lnTo>
                    <a:pt x="58872" y="681468"/>
                  </a:lnTo>
                  <a:lnTo>
                    <a:pt x="58060" y="681282"/>
                  </a:lnTo>
                  <a:lnTo>
                    <a:pt x="57419" y="681062"/>
                  </a:lnTo>
                  <a:lnTo>
                    <a:pt x="56813" y="680676"/>
                  </a:lnTo>
                  <a:lnTo>
                    <a:pt x="56483" y="680259"/>
                  </a:lnTo>
                  <a:lnTo>
                    <a:pt x="56058" y="679498"/>
                  </a:lnTo>
                  <a:lnTo>
                    <a:pt x="55569" y="678362"/>
                  </a:lnTo>
                  <a:lnTo>
                    <a:pt x="55236" y="677979"/>
                  </a:lnTo>
                  <a:lnTo>
                    <a:pt x="54295" y="677449"/>
                  </a:lnTo>
                  <a:lnTo>
                    <a:pt x="53453" y="677157"/>
                  </a:lnTo>
                  <a:lnTo>
                    <a:pt x="52979" y="676979"/>
                  </a:lnTo>
                  <a:lnTo>
                    <a:pt x="51726" y="676816"/>
                  </a:lnTo>
                  <a:lnTo>
                    <a:pt x="51049" y="676665"/>
                  </a:lnTo>
                  <a:lnTo>
                    <a:pt x="50206" y="676377"/>
                  </a:lnTo>
                  <a:lnTo>
                    <a:pt x="49532" y="676123"/>
                  </a:lnTo>
                  <a:lnTo>
                    <a:pt x="48615" y="675968"/>
                  </a:lnTo>
                  <a:lnTo>
                    <a:pt x="48444" y="676032"/>
                  </a:lnTo>
                  <a:lnTo>
                    <a:pt x="48105" y="676059"/>
                  </a:lnTo>
                  <a:lnTo>
                    <a:pt x="47625" y="676154"/>
                  </a:lnTo>
                  <a:lnTo>
                    <a:pt x="46124" y="676464"/>
                  </a:lnTo>
                  <a:lnTo>
                    <a:pt x="44898" y="676642"/>
                  </a:lnTo>
                  <a:lnTo>
                    <a:pt x="44244" y="677006"/>
                  </a:lnTo>
                  <a:lnTo>
                    <a:pt x="43558" y="677101"/>
                  </a:lnTo>
                  <a:lnTo>
                    <a:pt x="43321" y="677154"/>
                  </a:lnTo>
                  <a:lnTo>
                    <a:pt x="42194" y="677578"/>
                  </a:lnTo>
                  <a:lnTo>
                    <a:pt x="41475" y="677801"/>
                  </a:lnTo>
                  <a:lnTo>
                    <a:pt x="40380" y="678051"/>
                  </a:lnTo>
                  <a:lnTo>
                    <a:pt x="38672" y="678495"/>
                  </a:lnTo>
                  <a:lnTo>
                    <a:pt x="37272" y="678911"/>
                  </a:lnTo>
                  <a:lnTo>
                    <a:pt x="36454" y="678926"/>
                  </a:lnTo>
                  <a:lnTo>
                    <a:pt x="34622" y="678756"/>
                  </a:lnTo>
                  <a:lnTo>
                    <a:pt x="33885" y="678328"/>
                  </a:lnTo>
                  <a:lnTo>
                    <a:pt x="33822" y="678055"/>
                  </a:lnTo>
                  <a:lnTo>
                    <a:pt x="33870" y="677373"/>
                  </a:lnTo>
                  <a:lnTo>
                    <a:pt x="34116" y="676900"/>
                  </a:lnTo>
                  <a:lnTo>
                    <a:pt x="34745" y="676161"/>
                  </a:lnTo>
                  <a:lnTo>
                    <a:pt x="35470" y="675529"/>
                  </a:lnTo>
                  <a:lnTo>
                    <a:pt x="36328" y="675173"/>
                  </a:lnTo>
                  <a:lnTo>
                    <a:pt x="37359" y="674646"/>
                  </a:lnTo>
                  <a:lnTo>
                    <a:pt x="37844" y="674143"/>
                  </a:lnTo>
                  <a:lnTo>
                    <a:pt x="38336" y="673370"/>
                  </a:lnTo>
                  <a:lnTo>
                    <a:pt x="38588" y="672624"/>
                  </a:lnTo>
                  <a:lnTo>
                    <a:pt x="38639" y="671772"/>
                  </a:lnTo>
                  <a:lnTo>
                    <a:pt x="38552" y="671120"/>
                  </a:lnTo>
                  <a:lnTo>
                    <a:pt x="37949" y="670666"/>
                  </a:lnTo>
                  <a:lnTo>
                    <a:pt x="37371" y="670620"/>
                  </a:lnTo>
                  <a:lnTo>
                    <a:pt x="36310" y="670972"/>
                  </a:lnTo>
                  <a:lnTo>
                    <a:pt x="35587" y="671435"/>
                  </a:lnTo>
                  <a:lnTo>
                    <a:pt x="34928" y="672071"/>
                  </a:lnTo>
                  <a:lnTo>
                    <a:pt x="33654" y="672828"/>
                  </a:lnTo>
                  <a:lnTo>
                    <a:pt x="31421" y="674048"/>
                  </a:lnTo>
                  <a:lnTo>
                    <a:pt x="29772" y="674866"/>
                  </a:lnTo>
                  <a:lnTo>
                    <a:pt x="27242" y="675601"/>
                  </a:lnTo>
                  <a:lnTo>
                    <a:pt x="25393" y="676347"/>
                  </a:lnTo>
                  <a:lnTo>
                    <a:pt x="25153" y="676446"/>
                  </a:lnTo>
                  <a:lnTo>
                    <a:pt x="23948" y="677203"/>
                  </a:lnTo>
                  <a:lnTo>
                    <a:pt x="23399" y="677430"/>
                  </a:lnTo>
                  <a:lnTo>
                    <a:pt x="22680" y="677760"/>
                  </a:lnTo>
                  <a:lnTo>
                    <a:pt x="21319" y="677764"/>
                  </a:lnTo>
                  <a:lnTo>
                    <a:pt x="20711" y="677582"/>
                  </a:lnTo>
                  <a:lnTo>
                    <a:pt x="20171" y="677366"/>
                  </a:lnTo>
                  <a:lnTo>
                    <a:pt x="19865" y="677324"/>
                  </a:lnTo>
                  <a:lnTo>
                    <a:pt x="19628" y="677287"/>
                  </a:lnTo>
                  <a:lnTo>
                    <a:pt x="19020" y="677105"/>
                  </a:lnTo>
                  <a:lnTo>
                    <a:pt x="18492" y="676377"/>
                  </a:lnTo>
                  <a:lnTo>
                    <a:pt x="18159" y="676029"/>
                  </a:lnTo>
                  <a:lnTo>
                    <a:pt x="17830" y="675442"/>
                  </a:lnTo>
                  <a:lnTo>
                    <a:pt x="17575" y="674719"/>
                  </a:lnTo>
                  <a:lnTo>
                    <a:pt x="17275" y="674404"/>
                  </a:lnTo>
                  <a:lnTo>
                    <a:pt x="17006" y="674230"/>
                  </a:lnTo>
                  <a:lnTo>
                    <a:pt x="16397" y="674044"/>
                  </a:lnTo>
                  <a:lnTo>
                    <a:pt x="16238" y="673529"/>
                  </a:lnTo>
                  <a:lnTo>
                    <a:pt x="16361" y="672544"/>
                  </a:lnTo>
                  <a:lnTo>
                    <a:pt x="16586" y="671522"/>
                  </a:lnTo>
                  <a:lnTo>
                    <a:pt x="16972" y="670882"/>
                  </a:lnTo>
                  <a:lnTo>
                    <a:pt x="17254" y="670378"/>
                  </a:lnTo>
                  <a:lnTo>
                    <a:pt x="17515" y="669723"/>
                  </a:lnTo>
                  <a:lnTo>
                    <a:pt x="17683" y="669295"/>
                  </a:lnTo>
                  <a:lnTo>
                    <a:pt x="17863" y="668924"/>
                  </a:lnTo>
                  <a:lnTo>
                    <a:pt x="17947" y="668037"/>
                  </a:lnTo>
                  <a:lnTo>
                    <a:pt x="17806" y="666666"/>
                  </a:lnTo>
                  <a:lnTo>
                    <a:pt x="17278" y="664269"/>
                  </a:lnTo>
                  <a:lnTo>
                    <a:pt x="17149" y="663924"/>
                  </a:lnTo>
                  <a:lnTo>
                    <a:pt x="17014" y="663784"/>
                  </a:lnTo>
                  <a:lnTo>
                    <a:pt x="16781" y="663576"/>
                  </a:lnTo>
                  <a:lnTo>
                    <a:pt x="16208" y="663254"/>
                  </a:lnTo>
                  <a:lnTo>
                    <a:pt x="15432" y="663102"/>
                  </a:lnTo>
                  <a:lnTo>
                    <a:pt x="14559" y="662572"/>
                  </a:lnTo>
                  <a:lnTo>
                    <a:pt x="14056" y="662152"/>
                  </a:lnTo>
                  <a:lnTo>
                    <a:pt x="13666" y="661394"/>
                  </a:lnTo>
                  <a:lnTo>
                    <a:pt x="13780" y="660781"/>
                  </a:lnTo>
                  <a:lnTo>
                    <a:pt x="14571" y="660254"/>
                  </a:lnTo>
                  <a:lnTo>
                    <a:pt x="14880" y="660053"/>
                  </a:lnTo>
                  <a:lnTo>
                    <a:pt x="15531" y="659894"/>
                  </a:lnTo>
                  <a:lnTo>
                    <a:pt x="16481" y="659917"/>
                  </a:lnTo>
                  <a:lnTo>
                    <a:pt x="16786" y="659921"/>
                  </a:lnTo>
                  <a:lnTo>
                    <a:pt x="17458" y="660311"/>
                  </a:lnTo>
                  <a:lnTo>
                    <a:pt x="18801" y="661159"/>
                  </a:lnTo>
                  <a:lnTo>
                    <a:pt x="20216" y="661871"/>
                  </a:lnTo>
                  <a:lnTo>
                    <a:pt x="21250" y="662780"/>
                  </a:lnTo>
                  <a:lnTo>
                    <a:pt x="22557" y="663693"/>
                  </a:lnTo>
                  <a:lnTo>
                    <a:pt x="23063" y="663807"/>
                  </a:lnTo>
                  <a:lnTo>
                    <a:pt x="23342" y="663435"/>
                  </a:lnTo>
                  <a:lnTo>
                    <a:pt x="23597" y="662723"/>
                  </a:lnTo>
                  <a:lnTo>
                    <a:pt x="23984" y="662015"/>
                  </a:lnTo>
                  <a:lnTo>
                    <a:pt x="24017" y="661674"/>
                  </a:lnTo>
                  <a:lnTo>
                    <a:pt x="24167" y="661428"/>
                  </a:lnTo>
                  <a:lnTo>
                    <a:pt x="24544" y="661277"/>
                  </a:lnTo>
                  <a:lnTo>
                    <a:pt x="24619" y="660936"/>
                  </a:lnTo>
                  <a:lnTo>
                    <a:pt x="24388" y="660489"/>
                  </a:lnTo>
                  <a:lnTo>
                    <a:pt x="23858" y="659932"/>
                  </a:lnTo>
                  <a:lnTo>
                    <a:pt x="22458" y="658504"/>
                  </a:lnTo>
                  <a:lnTo>
                    <a:pt x="21469" y="657016"/>
                  </a:lnTo>
                  <a:lnTo>
                    <a:pt x="21280" y="656326"/>
                  </a:lnTo>
                  <a:lnTo>
                    <a:pt x="20587" y="655289"/>
                  </a:lnTo>
                  <a:lnTo>
                    <a:pt x="20081" y="653334"/>
                  </a:lnTo>
                  <a:lnTo>
                    <a:pt x="20069" y="652376"/>
                  </a:lnTo>
                  <a:lnTo>
                    <a:pt x="20180" y="651937"/>
                  </a:lnTo>
                  <a:lnTo>
                    <a:pt x="20396" y="651361"/>
                  </a:lnTo>
                  <a:lnTo>
                    <a:pt x="20671" y="651126"/>
                  </a:lnTo>
                  <a:lnTo>
                    <a:pt x="21016" y="650861"/>
                  </a:lnTo>
                  <a:lnTo>
                    <a:pt x="21972" y="650676"/>
                  </a:lnTo>
                  <a:lnTo>
                    <a:pt x="23807" y="650714"/>
                  </a:lnTo>
                  <a:lnTo>
                    <a:pt x="24856" y="650839"/>
                  </a:lnTo>
                  <a:lnTo>
                    <a:pt x="25192" y="651051"/>
                  </a:lnTo>
                  <a:lnTo>
                    <a:pt x="26238" y="651482"/>
                  </a:lnTo>
                  <a:lnTo>
                    <a:pt x="26810" y="651698"/>
                  </a:lnTo>
                  <a:lnTo>
                    <a:pt x="27317" y="651948"/>
                  </a:lnTo>
                  <a:lnTo>
                    <a:pt x="27854" y="652263"/>
                  </a:lnTo>
                  <a:lnTo>
                    <a:pt x="28288" y="652581"/>
                  </a:lnTo>
                  <a:lnTo>
                    <a:pt x="28930" y="652766"/>
                  </a:lnTo>
                  <a:lnTo>
                    <a:pt x="29916" y="652751"/>
                  </a:lnTo>
                  <a:lnTo>
                    <a:pt x="30332" y="652384"/>
                  </a:lnTo>
                  <a:lnTo>
                    <a:pt x="30470" y="652217"/>
                  </a:lnTo>
                  <a:lnTo>
                    <a:pt x="30494" y="651058"/>
                  </a:lnTo>
                  <a:lnTo>
                    <a:pt x="30237" y="650369"/>
                  </a:lnTo>
                  <a:lnTo>
                    <a:pt x="30186" y="649581"/>
                  </a:lnTo>
                  <a:lnTo>
                    <a:pt x="29730" y="648547"/>
                  </a:lnTo>
                  <a:lnTo>
                    <a:pt x="29235" y="647752"/>
                  </a:lnTo>
                  <a:lnTo>
                    <a:pt x="28753" y="646513"/>
                  </a:lnTo>
                  <a:lnTo>
                    <a:pt x="28249" y="646165"/>
                  </a:lnTo>
                  <a:lnTo>
                    <a:pt x="27473" y="645873"/>
                  </a:lnTo>
                  <a:lnTo>
                    <a:pt x="26492" y="645582"/>
                  </a:lnTo>
                  <a:lnTo>
                    <a:pt x="25051" y="644699"/>
                  </a:lnTo>
                  <a:lnTo>
                    <a:pt x="24409" y="644514"/>
                  </a:lnTo>
                  <a:lnTo>
                    <a:pt x="23630" y="644294"/>
                  </a:lnTo>
                  <a:lnTo>
                    <a:pt x="23024" y="644044"/>
                  </a:lnTo>
                  <a:lnTo>
                    <a:pt x="22455" y="643654"/>
                  </a:lnTo>
                  <a:lnTo>
                    <a:pt x="22194" y="643105"/>
                  </a:lnTo>
                  <a:lnTo>
                    <a:pt x="22164" y="641227"/>
                  </a:lnTo>
                  <a:lnTo>
                    <a:pt x="22497" y="639867"/>
                  </a:lnTo>
                  <a:lnTo>
                    <a:pt x="22919" y="639125"/>
                  </a:lnTo>
                  <a:lnTo>
                    <a:pt x="22892" y="638818"/>
                  </a:lnTo>
                  <a:lnTo>
                    <a:pt x="22934" y="638409"/>
                  </a:lnTo>
                  <a:lnTo>
                    <a:pt x="23048" y="637796"/>
                  </a:lnTo>
                  <a:lnTo>
                    <a:pt x="22683" y="637451"/>
                  </a:lnTo>
                  <a:lnTo>
                    <a:pt x="22146" y="637129"/>
                  </a:lnTo>
                  <a:lnTo>
                    <a:pt x="21469" y="636981"/>
                  </a:lnTo>
                  <a:lnTo>
                    <a:pt x="20626" y="636656"/>
                  </a:lnTo>
                  <a:lnTo>
                    <a:pt x="20021" y="636368"/>
                  </a:lnTo>
                  <a:lnTo>
                    <a:pt x="19175" y="636114"/>
                  </a:lnTo>
                  <a:lnTo>
                    <a:pt x="18600" y="636000"/>
                  </a:lnTo>
                  <a:lnTo>
                    <a:pt x="16894" y="635747"/>
                  </a:lnTo>
                  <a:lnTo>
                    <a:pt x="16217" y="635663"/>
                  </a:lnTo>
                  <a:lnTo>
                    <a:pt x="15677" y="635463"/>
                  </a:lnTo>
                  <a:lnTo>
                    <a:pt x="15422" y="635095"/>
                  </a:lnTo>
                  <a:lnTo>
                    <a:pt x="15300" y="634592"/>
                  </a:lnTo>
                  <a:lnTo>
                    <a:pt x="15396" y="634073"/>
                  </a:lnTo>
                  <a:lnTo>
                    <a:pt x="15554" y="633448"/>
                  </a:lnTo>
                  <a:lnTo>
                    <a:pt x="15405" y="632626"/>
                  </a:lnTo>
                  <a:lnTo>
                    <a:pt x="15087" y="632459"/>
                  </a:lnTo>
                  <a:lnTo>
                    <a:pt x="14865" y="632217"/>
                  </a:lnTo>
                  <a:lnTo>
                    <a:pt x="15082" y="631708"/>
                  </a:lnTo>
                  <a:lnTo>
                    <a:pt x="15395" y="631429"/>
                  </a:lnTo>
                  <a:lnTo>
                    <a:pt x="16151" y="631036"/>
                  </a:lnTo>
                  <a:lnTo>
                    <a:pt x="16663" y="630941"/>
                  </a:lnTo>
                  <a:lnTo>
                    <a:pt x="17137" y="631020"/>
                  </a:lnTo>
                  <a:lnTo>
                    <a:pt x="17752" y="630964"/>
                  </a:lnTo>
                  <a:lnTo>
                    <a:pt x="18228" y="630975"/>
                  </a:lnTo>
                  <a:lnTo>
                    <a:pt x="18468" y="630877"/>
                  </a:lnTo>
                  <a:lnTo>
                    <a:pt x="18702" y="630986"/>
                  </a:lnTo>
                  <a:lnTo>
                    <a:pt x="18936" y="631229"/>
                  </a:lnTo>
                  <a:lnTo>
                    <a:pt x="19439" y="631513"/>
                  </a:lnTo>
                  <a:lnTo>
                    <a:pt x="19679" y="631426"/>
                  </a:lnTo>
                  <a:lnTo>
                    <a:pt x="19988" y="631320"/>
                  </a:lnTo>
                  <a:lnTo>
                    <a:pt x="20506" y="630816"/>
                  </a:lnTo>
                  <a:lnTo>
                    <a:pt x="20710" y="630592"/>
                  </a:lnTo>
                  <a:lnTo>
                    <a:pt x="20785" y="630449"/>
                  </a:lnTo>
                  <a:lnTo>
                    <a:pt x="21031" y="630180"/>
                  </a:lnTo>
                  <a:lnTo>
                    <a:pt x="21403" y="630187"/>
                  </a:lnTo>
                  <a:lnTo>
                    <a:pt x="21783" y="629922"/>
                  </a:lnTo>
                  <a:lnTo>
                    <a:pt x="22104" y="629176"/>
                  </a:lnTo>
                  <a:lnTo>
                    <a:pt x="22518" y="628809"/>
                  </a:lnTo>
                  <a:lnTo>
                    <a:pt x="23036" y="628479"/>
                  </a:lnTo>
                  <a:lnTo>
                    <a:pt x="23213" y="628040"/>
                  </a:lnTo>
                  <a:lnTo>
                    <a:pt x="23935" y="627680"/>
                  </a:lnTo>
                  <a:lnTo>
                    <a:pt x="24244" y="627514"/>
                  </a:lnTo>
                  <a:lnTo>
                    <a:pt x="24901" y="626949"/>
                  </a:lnTo>
                  <a:lnTo>
                    <a:pt x="25218" y="626374"/>
                  </a:lnTo>
                  <a:lnTo>
                    <a:pt x="25491" y="626313"/>
                  </a:lnTo>
                  <a:lnTo>
                    <a:pt x="25965" y="626457"/>
                  </a:lnTo>
                  <a:lnTo>
                    <a:pt x="26942" y="626923"/>
                  </a:lnTo>
                  <a:lnTo>
                    <a:pt x="27242" y="627169"/>
                  </a:lnTo>
                  <a:lnTo>
                    <a:pt x="27805" y="627930"/>
                  </a:lnTo>
                  <a:lnTo>
                    <a:pt x="28135" y="628347"/>
                  </a:lnTo>
                  <a:lnTo>
                    <a:pt x="28333" y="628691"/>
                  </a:lnTo>
                  <a:lnTo>
                    <a:pt x="28561" y="629172"/>
                  </a:lnTo>
                  <a:lnTo>
                    <a:pt x="28732" y="629248"/>
                  </a:lnTo>
                  <a:lnTo>
                    <a:pt x="29052" y="629680"/>
                  </a:lnTo>
                  <a:lnTo>
                    <a:pt x="29607" y="629839"/>
                  </a:lnTo>
                  <a:lnTo>
                    <a:pt x="30116" y="629801"/>
                  </a:lnTo>
                  <a:lnTo>
                    <a:pt x="30899" y="629460"/>
                  </a:lnTo>
                  <a:lnTo>
                    <a:pt x="31268" y="628934"/>
                  </a:lnTo>
                  <a:lnTo>
                    <a:pt x="31540" y="627949"/>
                  </a:lnTo>
                  <a:lnTo>
                    <a:pt x="31984" y="626821"/>
                  </a:lnTo>
                  <a:lnTo>
                    <a:pt x="32290" y="626245"/>
                  </a:lnTo>
                  <a:lnTo>
                    <a:pt x="32841" y="625950"/>
                  </a:lnTo>
                  <a:lnTo>
                    <a:pt x="33800" y="625491"/>
                  </a:lnTo>
                  <a:lnTo>
                    <a:pt x="34490" y="625063"/>
                  </a:lnTo>
                  <a:lnTo>
                    <a:pt x="34901" y="624935"/>
                  </a:lnTo>
                  <a:lnTo>
                    <a:pt x="35074" y="624666"/>
                  </a:lnTo>
                  <a:lnTo>
                    <a:pt x="35149" y="624427"/>
                  </a:lnTo>
                  <a:lnTo>
                    <a:pt x="35428" y="624094"/>
                  </a:lnTo>
                  <a:lnTo>
                    <a:pt x="35977" y="623799"/>
                  </a:lnTo>
                  <a:lnTo>
                    <a:pt x="36450" y="623840"/>
                  </a:lnTo>
                  <a:lnTo>
                    <a:pt x="37491" y="624545"/>
                  </a:lnTo>
                  <a:lnTo>
                    <a:pt x="37826" y="624688"/>
                  </a:lnTo>
                  <a:lnTo>
                    <a:pt x="38327" y="625143"/>
                  </a:lnTo>
                  <a:lnTo>
                    <a:pt x="38902" y="625256"/>
                  </a:lnTo>
                  <a:lnTo>
                    <a:pt x="39316" y="625025"/>
                  </a:lnTo>
                  <a:lnTo>
                    <a:pt x="40047" y="624151"/>
                  </a:lnTo>
                  <a:lnTo>
                    <a:pt x="39993" y="623435"/>
                  </a:lnTo>
                  <a:lnTo>
                    <a:pt x="39901" y="622988"/>
                  </a:lnTo>
                  <a:lnTo>
                    <a:pt x="39640" y="622439"/>
                  </a:lnTo>
                  <a:lnTo>
                    <a:pt x="39625" y="621583"/>
                  </a:lnTo>
                  <a:lnTo>
                    <a:pt x="39538" y="620799"/>
                  </a:lnTo>
                  <a:lnTo>
                    <a:pt x="39523" y="619841"/>
                  </a:lnTo>
                  <a:lnTo>
                    <a:pt x="39709" y="619027"/>
                  </a:lnTo>
                  <a:lnTo>
                    <a:pt x="39322" y="617993"/>
                  </a:lnTo>
                  <a:lnTo>
                    <a:pt x="38929" y="617338"/>
                  </a:lnTo>
                  <a:lnTo>
                    <a:pt x="38396" y="616850"/>
                  </a:lnTo>
                  <a:lnTo>
                    <a:pt x="37520" y="616353"/>
                  </a:lnTo>
                  <a:lnTo>
                    <a:pt x="36441" y="615990"/>
                  </a:lnTo>
                  <a:lnTo>
                    <a:pt x="35326" y="615695"/>
                  </a:lnTo>
                  <a:lnTo>
                    <a:pt x="34274" y="615536"/>
                  </a:lnTo>
                  <a:lnTo>
                    <a:pt x="33327" y="615448"/>
                  </a:lnTo>
                  <a:lnTo>
                    <a:pt x="32482" y="615225"/>
                  </a:lnTo>
                  <a:lnTo>
                    <a:pt x="31606" y="614767"/>
                  </a:lnTo>
                  <a:lnTo>
                    <a:pt x="31213" y="614430"/>
                  </a:lnTo>
                  <a:lnTo>
                    <a:pt x="30977" y="613949"/>
                  </a:lnTo>
                  <a:lnTo>
                    <a:pt x="30809" y="613513"/>
                  </a:lnTo>
                  <a:lnTo>
                    <a:pt x="30911" y="613048"/>
                  </a:lnTo>
                  <a:lnTo>
                    <a:pt x="31166" y="612540"/>
                  </a:lnTo>
                  <a:lnTo>
                    <a:pt x="31702" y="612018"/>
                  </a:lnTo>
                  <a:lnTo>
                    <a:pt x="32356" y="611696"/>
                  </a:lnTo>
                  <a:lnTo>
                    <a:pt x="32853" y="611506"/>
                  </a:lnTo>
                  <a:lnTo>
                    <a:pt x="33147" y="611336"/>
                  </a:lnTo>
                  <a:lnTo>
                    <a:pt x="33348" y="611041"/>
                  </a:lnTo>
                  <a:lnTo>
                    <a:pt x="33627" y="610711"/>
                  </a:lnTo>
                  <a:lnTo>
                    <a:pt x="33872" y="610238"/>
                  </a:lnTo>
                  <a:lnTo>
                    <a:pt x="34598" y="609674"/>
                  </a:lnTo>
                  <a:lnTo>
                    <a:pt x="35113" y="609446"/>
                  </a:lnTo>
                  <a:lnTo>
                    <a:pt x="35833" y="609151"/>
                  </a:lnTo>
                  <a:lnTo>
                    <a:pt x="36783" y="609174"/>
                  </a:lnTo>
                  <a:lnTo>
                    <a:pt x="37290" y="609352"/>
                  </a:lnTo>
                  <a:lnTo>
                    <a:pt x="37697" y="609363"/>
                  </a:lnTo>
                  <a:lnTo>
                    <a:pt x="38474" y="609651"/>
                  </a:lnTo>
                  <a:lnTo>
                    <a:pt x="40131" y="609958"/>
                  </a:lnTo>
                  <a:lnTo>
                    <a:pt x="41246" y="610321"/>
                  </a:lnTo>
                  <a:lnTo>
                    <a:pt x="41480" y="610563"/>
                  </a:lnTo>
                  <a:lnTo>
                    <a:pt x="41729" y="611628"/>
                  </a:lnTo>
                  <a:lnTo>
                    <a:pt x="41789" y="612040"/>
                  </a:lnTo>
                  <a:lnTo>
                    <a:pt x="42014" y="612589"/>
                  </a:lnTo>
                  <a:lnTo>
                    <a:pt x="42278" y="613104"/>
                  </a:lnTo>
                  <a:lnTo>
                    <a:pt x="42439" y="613381"/>
                  </a:lnTo>
                  <a:lnTo>
                    <a:pt x="42748" y="613388"/>
                  </a:lnTo>
                  <a:lnTo>
                    <a:pt x="43159" y="613226"/>
                  </a:lnTo>
                  <a:lnTo>
                    <a:pt x="43468" y="612995"/>
                  </a:lnTo>
                  <a:lnTo>
                    <a:pt x="43881" y="612730"/>
                  </a:lnTo>
                  <a:lnTo>
                    <a:pt x="44232" y="612226"/>
                  </a:lnTo>
                  <a:lnTo>
                    <a:pt x="44412" y="611787"/>
                  </a:lnTo>
                  <a:lnTo>
                    <a:pt x="44517" y="611548"/>
                  </a:lnTo>
                  <a:lnTo>
                    <a:pt x="45209" y="610882"/>
                  </a:lnTo>
                  <a:lnTo>
                    <a:pt x="45905" y="610075"/>
                  </a:lnTo>
                  <a:lnTo>
                    <a:pt x="46360" y="609435"/>
                  </a:lnTo>
                  <a:lnTo>
                    <a:pt x="46741" y="609170"/>
                  </a:lnTo>
                  <a:lnTo>
                    <a:pt x="47023" y="608666"/>
                  </a:lnTo>
                  <a:lnTo>
                    <a:pt x="47101" y="608121"/>
                  </a:lnTo>
                  <a:lnTo>
                    <a:pt x="47047" y="607436"/>
                  </a:lnTo>
                  <a:lnTo>
                    <a:pt x="46954" y="607027"/>
                  </a:lnTo>
                  <a:lnTo>
                    <a:pt x="46828" y="606580"/>
                  </a:lnTo>
                  <a:lnTo>
                    <a:pt x="46870" y="606171"/>
                  </a:lnTo>
                  <a:lnTo>
                    <a:pt x="46945" y="605830"/>
                  </a:lnTo>
                  <a:lnTo>
                    <a:pt x="47685" y="604414"/>
                  </a:lnTo>
                  <a:lnTo>
                    <a:pt x="47918" y="604254"/>
                  </a:lnTo>
                  <a:lnTo>
                    <a:pt x="48438" y="604259"/>
                  </a:lnTo>
                  <a:lnTo>
                    <a:pt x="48806" y="604436"/>
                  </a:lnTo>
                  <a:lnTo>
                    <a:pt x="49517" y="604652"/>
                  </a:lnTo>
                  <a:lnTo>
                    <a:pt x="50152" y="605076"/>
                  </a:lnTo>
                  <a:lnTo>
                    <a:pt x="50554" y="605463"/>
                  </a:lnTo>
                  <a:lnTo>
                    <a:pt x="50983" y="606050"/>
                  </a:lnTo>
                  <a:lnTo>
                    <a:pt x="51171" y="606803"/>
                  </a:lnTo>
                  <a:lnTo>
                    <a:pt x="51291" y="607557"/>
                  </a:lnTo>
                  <a:lnTo>
                    <a:pt x="51312" y="608344"/>
                  </a:lnTo>
                  <a:lnTo>
                    <a:pt x="51064" y="608848"/>
                  </a:lnTo>
                  <a:lnTo>
                    <a:pt x="50257" y="610026"/>
                  </a:lnTo>
                  <a:lnTo>
                    <a:pt x="49316" y="611101"/>
                  </a:lnTo>
                  <a:lnTo>
                    <a:pt x="49172" y="611540"/>
                  </a:lnTo>
                  <a:lnTo>
                    <a:pt x="49025" y="612154"/>
                  </a:lnTo>
                  <a:lnTo>
                    <a:pt x="49049" y="612597"/>
                  </a:lnTo>
                  <a:lnTo>
                    <a:pt x="49379" y="613048"/>
                  </a:lnTo>
                  <a:lnTo>
                    <a:pt x="49646" y="613324"/>
                  </a:lnTo>
                  <a:lnTo>
                    <a:pt x="50146" y="613812"/>
                  </a:lnTo>
                  <a:lnTo>
                    <a:pt x="51049" y="614615"/>
                  </a:lnTo>
                  <a:lnTo>
                    <a:pt x="51621" y="614835"/>
                  </a:lnTo>
                  <a:lnTo>
                    <a:pt x="51957" y="615081"/>
                  </a:lnTo>
                  <a:lnTo>
                    <a:pt x="52391" y="615429"/>
                  </a:lnTo>
                  <a:lnTo>
                    <a:pt x="53174" y="615342"/>
                  </a:lnTo>
                  <a:lnTo>
                    <a:pt x="53722" y="615081"/>
                  </a:lnTo>
                  <a:lnTo>
                    <a:pt x="53863" y="614876"/>
                  </a:lnTo>
                  <a:lnTo>
                    <a:pt x="54007" y="614437"/>
                  </a:lnTo>
                  <a:lnTo>
                    <a:pt x="54592" y="614142"/>
                  </a:lnTo>
                  <a:lnTo>
                    <a:pt x="54742" y="613430"/>
                  </a:lnTo>
                  <a:lnTo>
                    <a:pt x="55029" y="612752"/>
                  </a:lnTo>
                  <a:lnTo>
                    <a:pt x="55152" y="611696"/>
                  </a:lnTo>
                  <a:lnTo>
                    <a:pt x="55077" y="611249"/>
                  </a:lnTo>
                  <a:lnTo>
                    <a:pt x="55074" y="611010"/>
                  </a:lnTo>
                  <a:lnTo>
                    <a:pt x="55143" y="610401"/>
                  </a:lnTo>
                  <a:lnTo>
                    <a:pt x="55290" y="609791"/>
                  </a:lnTo>
                  <a:lnTo>
                    <a:pt x="55479" y="608871"/>
                  </a:lnTo>
                  <a:lnTo>
                    <a:pt x="55593" y="608397"/>
                  </a:lnTo>
                  <a:lnTo>
                    <a:pt x="56012" y="607689"/>
                  </a:lnTo>
                  <a:lnTo>
                    <a:pt x="56222" y="607523"/>
                  </a:lnTo>
                  <a:lnTo>
                    <a:pt x="56570" y="607083"/>
                  </a:lnTo>
                  <a:lnTo>
                    <a:pt x="57050" y="606788"/>
                  </a:lnTo>
                  <a:lnTo>
                    <a:pt x="57670" y="606493"/>
                  </a:lnTo>
                  <a:lnTo>
                    <a:pt x="58794" y="606345"/>
                  </a:lnTo>
                  <a:lnTo>
                    <a:pt x="59813" y="606262"/>
                  </a:lnTo>
                  <a:lnTo>
                    <a:pt x="60908" y="606046"/>
                  </a:lnTo>
                  <a:lnTo>
                    <a:pt x="61552" y="606027"/>
                  </a:lnTo>
                  <a:lnTo>
                    <a:pt x="61822" y="606167"/>
                  </a:lnTo>
                  <a:lnTo>
                    <a:pt x="62526" y="606659"/>
                  </a:lnTo>
                  <a:lnTo>
                    <a:pt x="63096" y="607015"/>
                  </a:lnTo>
                  <a:lnTo>
                    <a:pt x="63596" y="607447"/>
                  </a:lnTo>
                  <a:lnTo>
                    <a:pt x="63890" y="607803"/>
                  </a:lnTo>
                  <a:lnTo>
                    <a:pt x="64238" y="607916"/>
                  </a:lnTo>
                  <a:lnTo>
                    <a:pt x="64795" y="608000"/>
                  </a:lnTo>
                  <a:lnTo>
                    <a:pt x="65278" y="607962"/>
                  </a:lnTo>
                  <a:lnTo>
                    <a:pt x="65737" y="607477"/>
                  </a:lnTo>
                  <a:lnTo>
                    <a:pt x="66219" y="607110"/>
                  </a:lnTo>
                  <a:lnTo>
                    <a:pt x="66603" y="606708"/>
                  </a:lnTo>
                  <a:lnTo>
                    <a:pt x="66816" y="606273"/>
                  </a:lnTo>
                  <a:lnTo>
                    <a:pt x="66948" y="606034"/>
                  </a:lnTo>
                  <a:lnTo>
                    <a:pt x="67376" y="605360"/>
                  </a:lnTo>
                  <a:lnTo>
                    <a:pt x="67628" y="604683"/>
                  </a:lnTo>
                  <a:lnTo>
                    <a:pt x="68090" y="603702"/>
                  </a:lnTo>
                  <a:lnTo>
                    <a:pt x="68644" y="603202"/>
                  </a:lnTo>
                  <a:lnTo>
                    <a:pt x="69232" y="602702"/>
                  </a:lnTo>
                  <a:lnTo>
                    <a:pt x="69783" y="602338"/>
                  </a:lnTo>
                  <a:lnTo>
                    <a:pt x="70533" y="602217"/>
                  </a:lnTo>
                  <a:lnTo>
                    <a:pt x="71381" y="602198"/>
                  </a:lnTo>
                  <a:lnTo>
                    <a:pt x="71924" y="602244"/>
                  </a:lnTo>
                  <a:lnTo>
                    <a:pt x="72604" y="602225"/>
                  </a:lnTo>
                  <a:lnTo>
                    <a:pt x="72979" y="602267"/>
                  </a:lnTo>
                  <a:lnTo>
                    <a:pt x="73216" y="602338"/>
                  </a:lnTo>
                  <a:lnTo>
                    <a:pt x="73869" y="602179"/>
                  </a:lnTo>
                  <a:lnTo>
                    <a:pt x="74349" y="601858"/>
                  </a:lnTo>
                  <a:lnTo>
                    <a:pt x="74660" y="601206"/>
                  </a:lnTo>
                  <a:lnTo>
                    <a:pt x="74648" y="600619"/>
                  </a:lnTo>
                  <a:lnTo>
                    <a:pt x="73998" y="599987"/>
                  </a:lnTo>
                  <a:lnTo>
                    <a:pt x="72934" y="599173"/>
                  </a:lnTo>
                  <a:lnTo>
                    <a:pt x="72403" y="598253"/>
                  </a:lnTo>
                  <a:lnTo>
                    <a:pt x="72264" y="597273"/>
                  </a:lnTo>
                  <a:lnTo>
                    <a:pt x="72301" y="595860"/>
                  </a:lnTo>
                  <a:lnTo>
                    <a:pt x="72565" y="594462"/>
                  </a:lnTo>
                  <a:lnTo>
                    <a:pt x="72592" y="593970"/>
                  </a:lnTo>
                  <a:lnTo>
                    <a:pt x="72376" y="593372"/>
                  </a:lnTo>
                  <a:lnTo>
                    <a:pt x="71771" y="592247"/>
                  </a:lnTo>
                  <a:lnTo>
                    <a:pt x="71414" y="590100"/>
                  </a:lnTo>
                  <a:lnTo>
                    <a:pt x="71507" y="589336"/>
                  </a:lnTo>
                  <a:lnTo>
                    <a:pt x="71723" y="588658"/>
                  </a:lnTo>
                  <a:lnTo>
                    <a:pt x="72145" y="587984"/>
                  </a:lnTo>
                  <a:lnTo>
                    <a:pt x="72397" y="587272"/>
                  </a:lnTo>
                  <a:lnTo>
                    <a:pt x="72846" y="586840"/>
                  </a:lnTo>
                  <a:lnTo>
                    <a:pt x="73194" y="586435"/>
                  </a:lnTo>
                  <a:lnTo>
                    <a:pt x="73749" y="586003"/>
                  </a:lnTo>
                  <a:lnTo>
                    <a:pt x="74639" y="585613"/>
                  </a:lnTo>
                  <a:lnTo>
                    <a:pt x="75556" y="585632"/>
                  </a:lnTo>
                  <a:lnTo>
                    <a:pt x="76600" y="586162"/>
                  </a:lnTo>
                  <a:lnTo>
                    <a:pt x="78443" y="587363"/>
                  </a:lnTo>
                  <a:lnTo>
                    <a:pt x="79109" y="588093"/>
                  </a:lnTo>
                  <a:lnTo>
                    <a:pt x="79639" y="588718"/>
                  </a:lnTo>
                  <a:lnTo>
                    <a:pt x="79939" y="588998"/>
                  </a:lnTo>
                  <a:lnTo>
                    <a:pt x="81150" y="589635"/>
                  </a:lnTo>
                  <a:lnTo>
                    <a:pt x="82262" y="590100"/>
                  </a:lnTo>
                  <a:lnTo>
                    <a:pt x="83137" y="590528"/>
                  </a:lnTo>
                  <a:lnTo>
                    <a:pt x="83806" y="591020"/>
                  </a:lnTo>
                  <a:lnTo>
                    <a:pt x="84444" y="591407"/>
                  </a:lnTo>
                  <a:lnTo>
                    <a:pt x="84849" y="591588"/>
                  </a:lnTo>
                  <a:lnTo>
                    <a:pt x="85260" y="591494"/>
                  </a:lnTo>
                  <a:lnTo>
                    <a:pt x="86258" y="590763"/>
                  </a:lnTo>
                  <a:lnTo>
                    <a:pt x="86639" y="590498"/>
                  </a:lnTo>
                  <a:lnTo>
                    <a:pt x="86591" y="590078"/>
                  </a:lnTo>
                  <a:lnTo>
                    <a:pt x="86486" y="589839"/>
                  </a:lnTo>
                  <a:lnTo>
                    <a:pt x="86318" y="589570"/>
                  </a:lnTo>
                  <a:lnTo>
                    <a:pt x="85820" y="588911"/>
                  </a:lnTo>
                  <a:lnTo>
                    <a:pt x="85556" y="588461"/>
                  </a:lnTo>
                  <a:lnTo>
                    <a:pt x="84126" y="586897"/>
                  </a:lnTo>
                  <a:lnTo>
                    <a:pt x="83332" y="585924"/>
                  </a:lnTo>
                  <a:lnTo>
                    <a:pt x="82972" y="585167"/>
                  </a:lnTo>
                  <a:lnTo>
                    <a:pt x="82810" y="584720"/>
                  </a:lnTo>
                  <a:lnTo>
                    <a:pt x="82754" y="584277"/>
                  </a:lnTo>
                  <a:lnTo>
                    <a:pt x="82727" y="583834"/>
                  </a:lnTo>
                  <a:lnTo>
                    <a:pt x="82433" y="583349"/>
                  </a:lnTo>
                  <a:lnTo>
                    <a:pt x="82202" y="583035"/>
                  </a:lnTo>
                  <a:lnTo>
                    <a:pt x="81468" y="582372"/>
                  </a:lnTo>
                  <a:lnTo>
                    <a:pt x="80625" y="581982"/>
                  </a:lnTo>
                  <a:lnTo>
                    <a:pt x="79013" y="580960"/>
                  </a:lnTo>
                  <a:lnTo>
                    <a:pt x="78047" y="579983"/>
                  </a:lnTo>
                  <a:lnTo>
                    <a:pt x="77547" y="579529"/>
                  </a:lnTo>
                  <a:lnTo>
                    <a:pt x="76842" y="579139"/>
                  </a:lnTo>
                  <a:lnTo>
                    <a:pt x="76135" y="578817"/>
                  </a:lnTo>
                  <a:lnTo>
                    <a:pt x="75356" y="578768"/>
                  </a:lnTo>
                  <a:lnTo>
                    <a:pt x="73716" y="579112"/>
                  </a:lnTo>
                  <a:lnTo>
                    <a:pt x="72966" y="579233"/>
                  </a:lnTo>
                  <a:lnTo>
                    <a:pt x="72220" y="579214"/>
                  </a:lnTo>
                  <a:lnTo>
                    <a:pt x="71534" y="579476"/>
                  </a:lnTo>
                  <a:lnTo>
                    <a:pt x="70754" y="579358"/>
                  </a:lnTo>
                  <a:lnTo>
                    <a:pt x="70221" y="578904"/>
                  </a:lnTo>
                  <a:lnTo>
                    <a:pt x="69558" y="578071"/>
                  </a:lnTo>
                  <a:lnTo>
                    <a:pt x="69327" y="577689"/>
                  </a:lnTo>
                  <a:lnTo>
                    <a:pt x="69033" y="577105"/>
                  </a:lnTo>
                  <a:lnTo>
                    <a:pt x="68911" y="576488"/>
                  </a:lnTo>
                  <a:lnTo>
                    <a:pt x="69025" y="575875"/>
                  </a:lnTo>
                  <a:lnTo>
                    <a:pt x="69171" y="575299"/>
                  </a:lnTo>
                  <a:lnTo>
                    <a:pt x="69351" y="574860"/>
                  </a:lnTo>
                  <a:lnTo>
                    <a:pt x="69495" y="574383"/>
                  </a:lnTo>
                  <a:lnTo>
                    <a:pt x="69744" y="573842"/>
                  </a:lnTo>
                  <a:lnTo>
                    <a:pt x="70023" y="573577"/>
                  </a:lnTo>
                  <a:lnTo>
                    <a:pt x="70445" y="572903"/>
                  </a:lnTo>
                  <a:lnTo>
                    <a:pt x="70589" y="572463"/>
                  </a:lnTo>
                  <a:lnTo>
                    <a:pt x="70493" y="572085"/>
                  </a:lnTo>
                  <a:lnTo>
                    <a:pt x="69966" y="571256"/>
                  </a:lnTo>
                  <a:lnTo>
                    <a:pt x="69876" y="570707"/>
                  </a:lnTo>
                  <a:lnTo>
                    <a:pt x="69951" y="570366"/>
                  </a:lnTo>
                  <a:lnTo>
                    <a:pt x="70200" y="569859"/>
                  </a:lnTo>
                  <a:lnTo>
                    <a:pt x="70646" y="569597"/>
                  </a:lnTo>
                  <a:lnTo>
                    <a:pt x="71324" y="569677"/>
                  </a:lnTo>
                  <a:lnTo>
                    <a:pt x="72133" y="570071"/>
                  </a:lnTo>
                  <a:lnTo>
                    <a:pt x="72463" y="570453"/>
                  </a:lnTo>
                  <a:lnTo>
                    <a:pt x="73098" y="570941"/>
                  </a:lnTo>
                  <a:lnTo>
                    <a:pt x="73503" y="571123"/>
                  </a:lnTo>
                  <a:lnTo>
                    <a:pt x="74477" y="571721"/>
                  </a:lnTo>
                  <a:lnTo>
                    <a:pt x="75014" y="572073"/>
                  </a:lnTo>
                  <a:lnTo>
                    <a:pt x="75919" y="572604"/>
                  </a:lnTo>
                  <a:lnTo>
                    <a:pt x="76491" y="572990"/>
                  </a:lnTo>
                  <a:lnTo>
                    <a:pt x="76788" y="573338"/>
                  </a:lnTo>
                  <a:lnTo>
                    <a:pt x="76851" y="573577"/>
                  </a:lnTo>
                  <a:lnTo>
                    <a:pt x="77217" y="574065"/>
                  </a:lnTo>
                  <a:lnTo>
                    <a:pt x="77744" y="574826"/>
                  </a:lnTo>
                  <a:lnTo>
                    <a:pt x="78176" y="575311"/>
                  </a:lnTo>
                  <a:lnTo>
                    <a:pt x="78650" y="575390"/>
                  </a:lnTo>
                  <a:lnTo>
                    <a:pt x="79738" y="575341"/>
                  </a:lnTo>
                  <a:lnTo>
                    <a:pt x="80319" y="575220"/>
                  </a:lnTo>
                  <a:lnTo>
                    <a:pt x="81168" y="575235"/>
                  </a:lnTo>
                  <a:lnTo>
                    <a:pt x="82738" y="574894"/>
                  </a:lnTo>
                  <a:lnTo>
                    <a:pt x="83695" y="574569"/>
                  </a:lnTo>
                  <a:lnTo>
                    <a:pt x="84555" y="574076"/>
                  </a:lnTo>
                  <a:lnTo>
                    <a:pt x="85038" y="573675"/>
                  </a:lnTo>
                  <a:lnTo>
                    <a:pt x="85598" y="572971"/>
                  </a:lnTo>
                  <a:lnTo>
                    <a:pt x="85736" y="572838"/>
                  </a:lnTo>
                  <a:lnTo>
                    <a:pt x="85943" y="572604"/>
                  </a:lnTo>
                  <a:lnTo>
                    <a:pt x="86087" y="572331"/>
                  </a:lnTo>
                  <a:lnTo>
                    <a:pt x="86105" y="572066"/>
                  </a:lnTo>
                  <a:lnTo>
                    <a:pt x="86132" y="571684"/>
                  </a:lnTo>
                  <a:lnTo>
                    <a:pt x="86039" y="571275"/>
                  </a:lnTo>
                  <a:lnTo>
                    <a:pt x="85337" y="570714"/>
                  </a:lnTo>
                  <a:lnTo>
                    <a:pt x="84801" y="570362"/>
                  </a:lnTo>
                  <a:lnTo>
                    <a:pt x="84633" y="570154"/>
                  </a:lnTo>
                  <a:lnTo>
                    <a:pt x="84399" y="569976"/>
                  </a:lnTo>
                  <a:lnTo>
                    <a:pt x="83488" y="569722"/>
                  </a:lnTo>
                  <a:lnTo>
                    <a:pt x="81761" y="569378"/>
                  </a:lnTo>
                  <a:lnTo>
                    <a:pt x="80067" y="569139"/>
                  </a:lnTo>
                  <a:lnTo>
                    <a:pt x="78877" y="569151"/>
                  </a:lnTo>
                  <a:lnTo>
                    <a:pt x="77822" y="569264"/>
                  </a:lnTo>
                  <a:lnTo>
                    <a:pt x="77244" y="569355"/>
                  </a:lnTo>
                  <a:lnTo>
                    <a:pt x="76500" y="569101"/>
                  </a:lnTo>
                  <a:lnTo>
                    <a:pt x="76132" y="568889"/>
                  </a:lnTo>
                  <a:lnTo>
                    <a:pt x="75799" y="568439"/>
                  </a:lnTo>
                  <a:lnTo>
                    <a:pt x="75164" y="567981"/>
                  </a:lnTo>
                  <a:lnTo>
                    <a:pt x="74663" y="567560"/>
                  </a:lnTo>
                  <a:lnTo>
                    <a:pt x="74498" y="567322"/>
                  </a:lnTo>
                  <a:lnTo>
                    <a:pt x="74579" y="566640"/>
                  </a:lnTo>
                  <a:lnTo>
                    <a:pt x="75068" y="566069"/>
                  </a:lnTo>
                  <a:lnTo>
                    <a:pt x="76099" y="565478"/>
                  </a:lnTo>
                  <a:lnTo>
                    <a:pt x="76240" y="565103"/>
                  </a:lnTo>
                  <a:lnTo>
                    <a:pt x="76359" y="564255"/>
                  </a:lnTo>
                  <a:lnTo>
                    <a:pt x="76198" y="563945"/>
                  </a:lnTo>
                  <a:lnTo>
                    <a:pt x="75697" y="563456"/>
                  </a:lnTo>
                  <a:lnTo>
                    <a:pt x="74726" y="562684"/>
                  </a:lnTo>
                  <a:lnTo>
                    <a:pt x="74156" y="562298"/>
                  </a:lnTo>
                  <a:lnTo>
                    <a:pt x="73158" y="561253"/>
                  </a:lnTo>
                  <a:lnTo>
                    <a:pt x="73098" y="560844"/>
                  </a:lnTo>
                  <a:lnTo>
                    <a:pt x="73179" y="560299"/>
                  </a:lnTo>
                  <a:lnTo>
                    <a:pt x="73356" y="559859"/>
                  </a:lnTo>
                  <a:lnTo>
                    <a:pt x="73910" y="559394"/>
                  </a:lnTo>
                  <a:lnTo>
                    <a:pt x="74456" y="559201"/>
                  </a:lnTo>
                  <a:lnTo>
                    <a:pt x="75106" y="559110"/>
                  </a:lnTo>
                  <a:lnTo>
                    <a:pt x="75692" y="558473"/>
                  </a:lnTo>
                  <a:lnTo>
                    <a:pt x="75866" y="558267"/>
                  </a:lnTo>
                  <a:lnTo>
                    <a:pt x="76147" y="557936"/>
                  </a:lnTo>
                  <a:lnTo>
                    <a:pt x="76467" y="557292"/>
                  </a:lnTo>
                  <a:lnTo>
                    <a:pt x="77028" y="556452"/>
                  </a:lnTo>
                  <a:lnTo>
                    <a:pt x="77750" y="555956"/>
                  </a:lnTo>
                  <a:lnTo>
                    <a:pt x="78233" y="555691"/>
                  </a:lnTo>
                  <a:lnTo>
                    <a:pt x="78605" y="555664"/>
                  </a:lnTo>
                  <a:lnTo>
                    <a:pt x="79285" y="555714"/>
                  </a:lnTo>
                  <a:lnTo>
                    <a:pt x="81968" y="555767"/>
                  </a:lnTo>
                  <a:lnTo>
                    <a:pt x="83326" y="555831"/>
                  </a:lnTo>
                  <a:lnTo>
                    <a:pt x="84890" y="555759"/>
                  </a:lnTo>
                  <a:lnTo>
                    <a:pt x="85403" y="555532"/>
                  </a:lnTo>
                  <a:lnTo>
                    <a:pt x="86098" y="554862"/>
                  </a:lnTo>
                  <a:lnTo>
                    <a:pt x="86305" y="554593"/>
                  </a:lnTo>
                  <a:lnTo>
                    <a:pt x="86287" y="553775"/>
                  </a:lnTo>
                  <a:lnTo>
                    <a:pt x="85727" y="552912"/>
                  </a:lnTo>
                  <a:lnTo>
                    <a:pt x="85364" y="552492"/>
                  </a:lnTo>
                  <a:lnTo>
                    <a:pt x="84729" y="551969"/>
                  </a:lnTo>
                  <a:lnTo>
                    <a:pt x="83152" y="550913"/>
                  </a:lnTo>
                  <a:lnTo>
                    <a:pt x="82244" y="550451"/>
                  </a:lnTo>
                  <a:lnTo>
                    <a:pt x="81467" y="550163"/>
                  </a:lnTo>
                  <a:lnTo>
                    <a:pt x="80895" y="549914"/>
                  </a:lnTo>
                  <a:lnTo>
                    <a:pt x="79039" y="549262"/>
                  </a:lnTo>
                  <a:lnTo>
                    <a:pt x="78062" y="548967"/>
                  </a:lnTo>
                  <a:lnTo>
                    <a:pt x="77825" y="548861"/>
                  </a:lnTo>
                  <a:lnTo>
                    <a:pt x="77489" y="548683"/>
                  </a:lnTo>
                  <a:lnTo>
                    <a:pt x="76920" y="548229"/>
                  </a:lnTo>
                  <a:lnTo>
                    <a:pt x="76491" y="547672"/>
                  </a:lnTo>
                  <a:lnTo>
                    <a:pt x="76431" y="547297"/>
                  </a:lnTo>
                  <a:lnTo>
                    <a:pt x="76269" y="546885"/>
                  </a:lnTo>
                  <a:lnTo>
                    <a:pt x="76278" y="546442"/>
                  </a:lnTo>
                  <a:lnTo>
                    <a:pt x="76389" y="545965"/>
                  </a:lnTo>
                  <a:lnTo>
                    <a:pt x="76698" y="545734"/>
                  </a:lnTo>
                  <a:lnTo>
                    <a:pt x="78916" y="545333"/>
                  </a:lnTo>
                  <a:lnTo>
                    <a:pt x="79531" y="545143"/>
                  </a:lnTo>
                  <a:lnTo>
                    <a:pt x="80013" y="544776"/>
                  </a:lnTo>
                  <a:lnTo>
                    <a:pt x="80169" y="544337"/>
                  </a:lnTo>
                  <a:lnTo>
                    <a:pt x="80205" y="544098"/>
                  </a:lnTo>
                  <a:lnTo>
                    <a:pt x="80241" y="543621"/>
                  </a:lnTo>
                  <a:lnTo>
                    <a:pt x="80220" y="543031"/>
                  </a:lnTo>
                  <a:lnTo>
                    <a:pt x="80382" y="541713"/>
                  </a:lnTo>
                  <a:lnTo>
                    <a:pt x="80433" y="540827"/>
                  </a:lnTo>
                  <a:lnTo>
                    <a:pt x="80136" y="540343"/>
                  </a:lnTo>
                  <a:lnTo>
                    <a:pt x="79198" y="539711"/>
                  </a:lnTo>
                  <a:lnTo>
                    <a:pt x="78359" y="539215"/>
                  </a:lnTo>
                  <a:lnTo>
                    <a:pt x="77552" y="538791"/>
                  </a:lnTo>
                  <a:lnTo>
                    <a:pt x="76980" y="538473"/>
                  </a:lnTo>
                  <a:lnTo>
                    <a:pt x="76611" y="538295"/>
                  </a:lnTo>
                  <a:lnTo>
                    <a:pt x="75796" y="538344"/>
                  </a:lnTo>
                  <a:lnTo>
                    <a:pt x="75016" y="538124"/>
                  </a:lnTo>
                  <a:lnTo>
                    <a:pt x="74312" y="537803"/>
                  </a:lnTo>
                  <a:lnTo>
                    <a:pt x="73820" y="537276"/>
                  </a:lnTo>
                  <a:lnTo>
                    <a:pt x="73581" y="536902"/>
                  </a:lnTo>
                  <a:lnTo>
                    <a:pt x="73458" y="536250"/>
                  </a:lnTo>
                  <a:lnTo>
                    <a:pt x="73440" y="535569"/>
                  </a:lnTo>
                  <a:lnTo>
                    <a:pt x="73590" y="534785"/>
                  </a:lnTo>
                  <a:lnTo>
                    <a:pt x="73539" y="534002"/>
                  </a:lnTo>
                  <a:lnTo>
                    <a:pt x="73380" y="533415"/>
                  </a:lnTo>
                  <a:lnTo>
                    <a:pt x="72849" y="532862"/>
                  </a:lnTo>
                  <a:lnTo>
                    <a:pt x="72417" y="532306"/>
                  </a:lnTo>
                  <a:lnTo>
                    <a:pt x="72360" y="531791"/>
                  </a:lnTo>
                  <a:lnTo>
                    <a:pt x="72606" y="531390"/>
                  </a:lnTo>
                  <a:lnTo>
                    <a:pt x="72582" y="530841"/>
                  </a:lnTo>
                  <a:lnTo>
                    <a:pt x="73134" y="530409"/>
                  </a:lnTo>
                  <a:lnTo>
                    <a:pt x="73586" y="529940"/>
                  </a:lnTo>
                  <a:lnTo>
                    <a:pt x="74204" y="529580"/>
                  </a:lnTo>
                  <a:lnTo>
                    <a:pt x="74620" y="529179"/>
                  </a:lnTo>
                  <a:lnTo>
                    <a:pt x="75106" y="528641"/>
                  </a:lnTo>
                  <a:lnTo>
                    <a:pt x="75286" y="528168"/>
                  </a:lnTo>
                  <a:lnTo>
                    <a:pt x="75337" y="527827"/>
                  </a:lnTo>
                  <a:lnTo>
                    <a:pt x="75520" y="526703"/>
                  </a:lnTo>
                  <a:lnTo>
                    <a:pt x="75835" y="526234"/>
                  </a:lnTo>
                  <a:lnTo>
                    <a:pt x="76455" y="525870"/>
                  </a:lnTo>
                  <a:lnTo>
                    <a:pt x="77076" y="525302"/>
                  </a:lnTo>
                  <a:lnTo>
                    <a:pt x="77253" y="524931"/>
                  </a:lnTo>
                  <a:lnTo>
                    <a:pt x="77339" y="524114"/>
                  </a:lnTo>
                  <a:lnTo>
                    <a:pt x="77178" y="523599"/>
                  </a:lnTo>
                  <a:lnTo>
                    <a:pt x="76779" y="523285"/>
                  </a:lnTo>
                  <a:lnTo>
                    <a:pt x="76134" y="523171"/>
                  </a:lnTo>
                  <a:lnTo>
                    <a:pt x="75283" y="523288"/>
                  </a:lnTo>
                  <a:lnTo>
                    <a:pt x="74465" y="523444"/>
                  </a:lnTo>
                  <a:lnTo>
                    <a:pt x="73476" y="523561"/>
                  </a:lnTo>
                  <a:lnTo>
                    <a:pt x="72792" y="523750"/>
                  </a:lnTo>
                  <a:lnTo>
                    <a:pt x="72313" y="523943"/>
                  </a:lnTo>
                  <a:lnTo>
                    <a:pt x="72109" y="524042"/>
                  </a:lnTo>
                  <a:lnTo>
                    <a:pt x="70844" y="524428"/>
                  </a:lnTo>
                  <a:lnTo>
                    <a:pt x="70298" y="524417"/>
                  </a:lnTo>
                  <a:lnTo>
                    <a:pt x="69729" y="524167"/>
                  </a:lnTo>
                  <a:lnTo>
                    <a:pt x="69015" y="524049"/>
                  </a:lnTo>
                  <a:lnTo>
                    <a:pt x="68542" y="523936"/>
                  </a:lnTo>
                  <a:lnTo>
                    <a:pt x="68206" y="523758"/>
                  </a:lnTo>
                  <a:lnTo>
                    <a:pt x="68107" y="523622"/>
                  </a:lnTo>
                  <a:lnTo>
                    <a:pt x="68050" y="523073"/>
                  </a:lnTo>
                  <a:lnTo>
                    <a:pt x="67921" y="522728"/>
                  </a:lnTo>
                  <a:lnTo>
                    <a:pt x="68134" y="522323"/>
                  </a:lnTo>
                  <a:lnTo>
                    <a:pt x="68140" y="522085"/>
                  </a:lnTo>
                  <a:lnTo>
                    <a:pt x="68383" y="521820"/>
                  </a:lnTo>
                  <a:lnTo>
                    <a:pt x="68757" y="521725"/>
                  </a:lnTo>
                  <a:lnTo>
                    <a:pt x="69780" y="521608"/>
                  </a:lnTo>
                  <a:lnTo>
                    <a:pt x="70394" y="521415"/>
                  </a:lnTo>
                  <a:lnTo>
                    <a:pt x="70814" y="520877"/>
                  </a:lnTo>
                  <a:lnTo>
                    <a:pt x="71099" y="520237"/>
                  </a:lnTo>
                  <a:lnTo>
                    <a:pt x="70973" y="519654"/>
                  </a:lnTo>
                  <a:lnTo>
                    <a:pt x="70679" y="519136"/>
                  </a:lnTo>
                  <a:lnTo>
                    <a:pt x="70280" y="518583"/>
                  </a:lnTo>
                  <a:lnTo>
                    <a:pt x="69816" y="518061"/>
                  </a:lnTo>
                  <a:lnTo>
                    <a:pt x="69249" y="517606"/>
                  </a:lnTo>
                  <a:lnTo>
                    <a:pt x="68817" y="517016"/>
                  </a:lnTo>
                  <a:lnTo>
                    <a:pt x="68826" y="516573"/>
                  </a:lnTo>
                  <a:lnTo>
                    <a:pt x="69006" y="516066"/>
                  </a:lnTo>
                  <a:lnTo>
                    <a:pt x="69459" y="515562"/>
                  </a:lnTo>
                  <a:lnTo>
                    <a:pt x="69676" y="515496"/>
                  </a:lnTo>
                  <a:lnTo>
                    <a:pt x="69971" y="515403"/>
                  </a:lnTo>
                  <a:lnTo>
                    <a:pt x="70175" y="515373"/>
                  </a:lnTo>
                  <a:lnTo>
                    <a:pt x="70580" y="515543"/>
                  </a:lnTo>
                  <a:lnTo>
                    <a:pt x="71018" y="515733"/>
                  </a:lnTo>
                  <a:lnTo>
                    <a:pt x="71926" y="516263"/>
                  </a:lnTo>
                  <a:lnTo>
                    <a:pt x="72498" y="516478"/>
                  </a:lnTo>
                  <a:lnTo>
                    <a:pt x="73308" y="516834"/>
                  </a:lnTo>
                  <a:lnTo>
                    <a:pt x="74483" y="517474"/>
                  </a:lnTo>
                  <a:lnTo>
                    <a:pt x="75052" y="517826"/>
                  </a:lnTo>
                  <a:lnTo>
                    <a:pt x="75691" y="518280"/>
                  </a:lnTo>
                  <a:lnTo>
                    <a:pt x="76794" y="519022"/>
                  </a:lnTo>
                  <a:lnTo>
                    <a:pt x="77810" y="519211"/>
                  </a:lnTo>
                  <a:lnTo>
                    <a:pt x="78149" y="519219"/>
                  </a:lnTo>
                  <a:lnTo>
                    <a:pt x="79168" y="519378"/>
                  </a:lnTo>
                  <a:lnTo>
                    <a:pt x="80523" y="519473"/>
                  </a:lnTo>
                  <a:lnTo>
                    <a:pt x="81605" y="519734"/>
                  </a:lnTo>
                  <a:lnTo>
                    <a:pt x="82519" y="519889"/>
                  </a:lnTo>
                  <a:lnTo>
                    <a:pt x="83299" y="520040"/>
                  </a:lnTo>
                  <a:lnTo>
                    <a:pt x="84039" y="520362"/>
                  </a:lnTo>
                  <a:lnTo>
                    <a:pt x="84842" y="520994"/>
                  </a:lnTo>
                  <a:lnTo>
                    <a:pt x="85747" y="521456"/>
                  </a:lnTo>
                  <a:lnTo>
                    <a:pt x="86590" y="521812"/>
                  </a:lnTo>
                  <a:lnTo>
                    <a:pt x="87102" y="521789"/>
                  </a:lnTo>
                  <a:lnTo>
                    <a:pt x="87648" y="521596"/>
                  </a:lnTo>
                  <a:lnTo>
                    <a:pt x="87855" y="521430"/>
                  </a:lnTo>
                  <a:lnTo>
                    <a:pt x="88200" y="521267"/>
                  </a:lnTo>
                  <a:lnTo>
                    <a:pt x="88826" y="520427"/>
                  </a:lnTo>
                  <a:lnTo>
                    <a:pt x="88946" y="519541"/>
                  </a:lnTo>
                  <a:lnTo>
                    <a:pt x="89332" y="519003"/>
                  </a:lnTo>
                  <a:lnTo>
                    <a:pt x="90292" y="518613"/>
                  </a:lnTo>
                  <a:lnTo>
                    <a:pt x="90675" y="518473"/>
                  </a:lnTo>
                  <a:lnTo>
                    <a:pt x="91245" y="518462"/>
                  </a:lnTo>
                  <a:lnTo>
                    <a:pt x="91659" y="518197"/>
                  </a:lnTo>
                  <a:lnTo>
                    <a:pt x="92213" y="517561"/>
                  </a:lnTo>
                  <a:lnTo>
                    <a:pt x="92465" y="516917"/>
                  </a:lnTo>
                  <a:lnTo>
                    <a:pt x="92687" y="516035"/>
                  </a:lnTo>
                  <a:lnTo>
                    <a:pt x="92918" y="514741"/>
                  </a:lnTo>
                  <a:lnTo>
                    <a:pt x="93032" y="514029"/>
                  </a:lnTo>
                  <a:lnTo>
                    <a:pt x="93319" y="513317"/>
                  </a:lnTo>
                  <a:lnTo>
                    <a:pt x="93463" y="512810"/>
                  </a:lnTo>
                  <a:lnTo>
                    <a:pt x="93814" y="512371"/>
                  </a:lnTo>
                  <a:lnTo>
                    <a:pt x="93889" y="512034"/>
                  </a:lnTo>
                  <a:lnTo>
                    <a:pt x="93958" y="511864"/>
                  </a:lnTo>
                  <a:lnTo>
                    <a:pt x="93796" y="511587"/>
                  </a:lnTo>
                  <a:lnTo>
                    <a:pt x="93220" y="511372"/>
                  </a:lnTo>
                  <a:lnTo>
                    <a:pt x="92678" y="511326"/>
                  </a:lnTo>
                  <a:lnTo>
                    <a:pt x="92060" y="511724"/>
                  </a:lnTo>
                  <a:lnTo>
                    <a:pt x="91713" y="512159"/>
                  </a:lnTo>
                  <a:lnTo>
                    <a:pt x="91494" y="512837"/>
                  </a:lnTo>
                  <a:lnTo>
                    <a:pt x="91173" y="513548"/>
                  </a:lnTo>
                  <a:lnTo>
                    <a:pt x="90723" y="513912"/>
                  </a:lnTo>
                  <a:lnTo>
                    <a:pt x="90175" y="514245"/>
                  </a:lnTo>
                  <a:lnTo>
                    <a:pt x="89389" y="514396"/>
                  </a:lnTo>
                  <a:lnTo>
                    <a:pt x="88643" y="514313"/>
                  </a:lnTo>
                  <a:lnTo>
                    <a:pt x="88008" y="513859"/>
                  </a:lnTo>
                  <a:lnTo>
                    <a:pt x="87810" y="513548"/>
                  </a:lnTo>
                  <a:lnTo>
                    <a:pt x="87609" y="513340"/>
                  </a:lnTo>
                  <a:lnTo>
                    <a:pt x="87591" y="512655"/>
                  </a:lnTo>
                  <a:lnTo>
                    <a:pt x="87669" y="512144"/>
                  </a:lnTo>
                  <a:lnTo>
                    <a:pt x="87720" y="511360"/>
                  </a:lnTo>
                  <a:lnTo>
                    <a:pt x="87741" y="511103"/>
                  </a:lnTo>
                  <a:lnTo>
                    <a:pt x="87762" y="510887"/>
                  </a:lnTo>
                  <a:lnTo>
                    <a:pt x="87936" y="510615"/>
                  </a:lnTo>
                  <a:lnTo>
                    <a:pt x="88044" y="510346"/>
                  </a:lnTo>
                  <a:lnTo>
                    <a:pt x="88221" y="510009"/>
                  </a:lnTo>
                  <a:lnTo>
                    <a:pt x="88436" y="509396"/>
                  </a:lnTo>
                  <a:lnTo>
                    <a:pt x="88928" y="508692"/>
                  </a:lnTo>
                  <a:lnTo>
                    <a:pt x="89659" y="507821"/>
                  </a:lnTo>
                  <a:lnTo>
                    <a:pt x="90181" y="507147"/>
                  </a:lnTo>
                  <a:lnTo>
                    <a:pt x="90532" y="506644"/>
                  </a:lnTo>
                  <a:lnTo>
                    <a:pt x="90852" y="505864"/>
                  </a:lnTo>
                  <a:lnTo>
                    <a:pt x="91170" y="505258"/>
                  </a:lnTo>
                  <a:lnTo>
                    <a:pt x="91770" y="504376"/>
                  </a:lnTo>
                  <a:lnTo>
                    <a:pt x="92009" y="504013"/>
                  </a:lnTo>
                  <a:lnTo>
                    <a:pt x="92261" y="503335"/>
                  </a:lnTo>
                  <a:lnTo>
                    <a:pt x="92444" y="502692"/>
                  </a:lnTo>
                  <a:lnTo>
                    <a:pt x="92495" y="501870"/>
                  </a:lnTo>
                  <a:lnTo>
                    <a:pt x="92612" y="501159"/>
                  </a:lnTo>
                  <a:lnTo>
                    <a:pt x="92582" y="500886"/>
                  </a:lnTo>
                  <a:lnTo>
                    <a:pt x="92354" y="500436"/>
                  </a:lnTo>
                  <a:lnTo>
                    <a:pt x="91892" y="499815"/>
                  </a:lnTo>
                  <a:lnTo>
                    <a:pt x="91359" y="499289"/>
                  </a:lnTo>
                  <a:lnTo>
                    <a:pt x="90223" y="498312"/>
                  </a:lnTo>
                  <a:lnTo>
                    <a:pt x="89962" y="497726"/>
                  </a:lnTo>
                  <a:lnTo>
                    <a:pt x="89842" y="496976"/>
                  </a:lnTo>
                  <a:lnTo>
                    <a:pt x="89926" y="496193"/>
                  </a:lnTo>
                  <a:lnTo>
                    <a:pt x="90241" y="495719"/>
                  </a:lnTo>
                  <a:lnTo>
                    <a:pt x="90756" y="495458"/>
                  </a:lnTo>
                  <a:lnTo>
                    <a:pt x="91131" y="495330"/>
                  </a:lnTo>
                  <a:lnTo>
                    <a:pt x="91742" y="495375"/>
                  </a:lnTo>
                  <a:lnTo>
                    <a:pt x="92453" y="495560"/>
                  </a:lnTo>
                  <a:lnTo>
                    <a:pt x="93367" y="495682"/>
                  </a:lnTo>
                  <a:lnTo>
                    <a:pt x="94045" y="495697"/>
                  </a:lnTo>
                  <a:lnTo>
                    <a:pt x="94998" y="495648"/>
                  </a:lnTo>
                  <a:lnTo>
                    <a:pt x="95744" y="495731"/>
                  </a:lnTo>
                  <a:lnTo>
                    <a:pt x="96392" y="495606"/>
                  </a:lnTo>
                  <a:lnTo>
                    <a:pt x="96802" y="495375"/>
                  </a:lnTo>
                  <a:lnTo>
                    <a:pt x="97429" y="494637"/>
                  </a:lnTo>
                  <a:lnTo>
                    <a:pt x="97609" y="494198"/>
                  </a:lnTo>
                  <a:lnTo>
                    <a:pt x="97552" y="493687"/>
                  </a:lnTo>
                  <a:lnTo>
                    <a:pt x="97087" y="493164"/>
                  </a:lnTo>
                  <a:lnTo>
                    <a:pt x="96685" y="492782"/>
                  </a:lnTo>
                  <a:lnTo>
                    <a:pt x="96317" y="492468"/>
                  </a:lnTo>
                  <a:lnTo>
                    <a:pt x="95034" y="492135"/>
                  </a:lnTo>
                  <a:lnTo>
                    <a:pt x="94359" y="491881"/>
                  </a:lnTo>
                  <a:lnTo>
                    <a:pt x="93751" y="491700"/>
                  </a:lnTo>
                  <a:lnTo>
                    <a:pt x="93109" y="491548"/>
                  </a:lnTo>
                  <a:lnTo>
                    <a:pt x="92333" y="491295"/>
                  </a:lnTo>
                  <a:lnTo>
                    <a:pt x="91494" y="490867"/>
                  </a:lnTo>
                  <a:lnTo>
                    <a:pt x="90783" y="490617"/>
                  </a:lnTo>
                  <a:lnTo>
                    <a:pt x="90148" y="490261"/>
                  </a:lnTo>
                  <a:lnTo>
                    <a:pt x="89545" y="489769"/>
                  </a:lnTo>
                  <a:lnTo>
                    <a:pt x="89314" y="489493"/>
                  </a:lnTo>
                  <a:lnTo>
                    <a:pt x="89182" y="489183"/>
                  </a:lnTo>
                  <a:lnTo>
                    <a:pt x="89296" y="488607"/>
                  </a:lnTo>
                  <a:lnTo>
                    <a:pt x="89473" y="488202"/>
                  </a:lnTo>
                  <a:lnTo>
                    <a:pt x="89989" y="487937"/>
                  </a:lnTo>
                  <a:lnTo>
                    <a:pt x="90567" y="487915"/>
                  </a:lnTo>
                  <a:lnTo>
                    <a:pt x="91311" y="488066"/>
                  </a:lnTo>
                  <a:lnTo>
                    <a:pt x="92051" y="488422"/>
                  </a:lnTo>
                  <a:lnTo>
                    <a:pt x="93469" y="488929"/>
                  </a:lnTo>
                  <a:lnTo>
                    <a:pt x="93940" y="489145"/>
                  </a:lnTo>
                  <a:lnTo>
                    <a:pt x="94719" y="489194"/>
                  </a:lnTo>
                  <a:lnTo>
                    <a:pt x="95432" y="489209"/>
                  </a:lnTo>
                  <a:lnTo>
                    <a:pt x="96119" y="488948"/>
                  </a:lnTo>
                  <a:lnTo>
                    <a:pt x="96601" y="488550"/>
                  </a:lnTo>
                  <a:lnTo>
                    <a:pt x="97153" y="488149"/>
                  </a:lnTo>
                  <a:lnTo>
                    <a:pt x="97839" y="487790"/>
                  </a:lnTo>
                  <a:lnTo>
                    <a:pt x="98328" y="487184"/>
                  </a:lnTo>
                  <a:lnTo>
                    <a:pt x="98847" y="486616"/>
                  </a:lnTo>
                  <a:lnTo>
                    <a:pt x="99437" y="486048"/>
                  </a:lnTo>
                  <a:lnTo>
                    <a:pt x="99985" y="485685"/>
                  </a:lnTo>
                  <a:lnTo>
                    <a:pt x="100465" y="485488"/>
                  </a:lnTo>
                  <a:lnTo>
                    <a:pt x="101113" y="485401"/>
                  </a:lnTo>
                  <a:lnTo>
                    <a:pt x="102132" y="485454"/>
                  </a:lnTo>
                  <a:lnTo>
                    <a:pt x="103661" y="485484"/>
                  </a:lnTo>
                  <a:lnTo>
                    <a:pt x="104167" y="485598"/>
                  </a:lnTo>
                  <a:lnTo>
                    <a:pt x="104743" y="485678"/>
                  </a:lnTo>
                  <a:lnTo>
                    <a:pt x="105180" y="485859"/>
                  </a:lnTo>
                  <a:lnTo>
                    <a:pt x="105480" y="486170"/>
                  </a:lnTo>
                  <a:lnTo>
                    <a:pt x="105852" y="486245"/>
                  </a:lnTo>
                  <a:lnTo>
                    <a:pt x="106265" y="485950"/>
                  </a:lnTo>
                  <a:lnTo>
                    <a:pt x="106409" y="485575"/>
                  </a:lnTo>
                  <a:lnTo>
                    <a:pt x="106787" y="485310"/>
                  </a:lnTo>
                  <a:lnTo>
                    <a:pt x="106895" y="485140"/>
                  </a:lnTo>
                  <a:lnTo>
                    <a:pt x="107033" y="484871"/>
                  </a:lnTo>
                  <a:lnTo>
                    <a:pt x="107252" y="484262"/>
                  </a:lnTo>
                  <a:lnTo>
                    <a:pt x="107360" y="483853"/>
                  </a:lnTo>
                  <a:lnTo>
                    <a:pt x="107339" y="483274"/>
                  </a:lnTo>
                  <a:lnTo>
                    <a:pt x="107141" y="482964"/>
                  </a:lnTo>
                  <a:lnTo>
                    <a:pt x="107075" y="482793"/>
                  </a:lnTo>
                  <a:lnTo>
                    <a:pt x="106478" y="482131"/>
                  </a:lnTo>
                  <a:lnTo>
                    <a:pt x="105840" y="481707"/>
                  </a:lnTo>
                  <a:lnTo>
                    <a:pt x="105306" y="481222"/>
                  </a:lnTo>
                  <a:lnTo>
                    <a:pt x="104671" y="480765"/>
                  </a:lnTo>
                  <a:lnTo>
                    <a:pt x="104308" y="480280"/>
                  </a:lnTo>
                  <a:lnTo>
                    <a:pt x="103774" y="479792"/>
                  </a:lnTo>
                  <a:lnTo>
                    <a:pt x="103376" y="479375"/>
                  </a:lnTo>
                  <a:lnTo>
                    <a:pt x="103283" y="478861"/>
                  </a:lnTo>
                  <a:lnTo>
                    <a:pt x="103223" y="478414"/>
                  </a:lnTo>
                  <a:lnTo>
                    <a:pt x="102830" y="477657"/>
                  </a:lnTo>
                  <a:lnTo>
                    <a:pt x="102839" y="477282"/>
                  </a:lnTo>
                  <a:lnTo>
                    <a:pt x="103049" y="476980"/>
                  </a:lnTo>
                  <a:lnTo>
                    <a:pt x="103331" y="476507"/>
                  </a:lnTo>
                  <a:lnTo>
                    <a:pt x="103609" y="476173"/>
                  </a:lnTo>
                  <a:lnTo>
                    <a:pt x="103816" y="476007"/>
                  </a:lnTo>
                  <a:lnTo>
                    <a:pt x="104128" y="475602"/>
                  </a:lnTo>
                  <a:lnTo>
                    <a:pt x="104509" y="475337"/>
                  </a:lnTo>
                  <a:lnTo>
                    <a:pt x="104749" y="475204"/>
                  </a:lnTo>
                  <a:lnTo>
                    <a:pt x="105435" y="474845"/>
                  </a:lnTo>
                  <a:lnTo>
                    <a:pt x="106469" y="474114"/>
                  </a:lnTo>
                  <a:lnTo>
                    <a:pt x="107018" y="473853"/>
                  </a:lnTo>
                  <a:lnTo>
                    <a:pt x="107671" y="473456"/>
                  </a:lnTo>
                  <a:lnTo>
                    <a:pt x="108289" y="473130"/>
                  </a:lnTo>
                  <a:lnTo>
                    <a:pt x="109278" y="472911"/>
                  </a:lnTo>
                  <a:lnTo>
                    <a:pt x="110501" y="472831"/>
                  </a:lnTo>
                  <a:lnTo>
                    <a:pt x="111523" y="472718"/>
                  </a:lnTo>
                  <a:lnTo>
                    <a:pt x="112710" y="472775"/>
                  </a:lnTo>
                  <a:lnTo>
                    <a:pt x="113486" y="473028"/>
                  </a:lnTo>
                  <a:lnTo>
                    <a:pt x="113756" y="473138"/>
                  </a:lnTo>
                  <a:lnTo>
                    <a:pt x="114398" y="473354"/>
                  </a:lnTo>
                  <a:lnTo>
                    <a:pt x="115171" y="473781"/>
                  </a:lnTo>
                  <a:lnTo>
                    <a:pt x="115872" y="474406"/>
                  </a:lnTo>
                  <a:lnTo>
                    <a:pt x="116607" y="475034"/>
                  </a:lnTo>
                  <a:lnTo>
                    <a:pt x="117578" y="475704"/>
                  </a:lnTo>
                  <a:lnTo>
                    <a:pt x="118351" y="476026"/>
                  </a:lnTo>
                  <a:lnTo>
                    <a:pt x="119032" y="476075"/>
                  </a:lnTo>
                  <a:lnTo>
                    <a:pt x="119919" y="475855"/>
                  </a:lnTo>
                  <a:lnTo>
                    <a:pt x="120540" y="475424"/>
                  </a:lnTo>
                  <a:lnTo>
                    <a:pt x="121025" y="474852"/>
                  </a:lnTo>
                  <a:lnTo>
                    <a:pt x="121514" y="474213"/>
                  </a:lnTo>
                  <a:lnTo>
                    <a:pt x="121897" y="473641"/>
                  </a:lnTo>
                  <a:lnTo>
                    <a:pt x="122152" y="472862"/>
                  </a:lnTo>
                  <a:lnTo>
                    <a:pt x="122299" y="472252"/>
                  </a:lnTo>
                  <a:lnTo>
                    <a:pt x="122587" y="471575"/>
                  </a:lnTo>
                  <a:lnTo>
                    <a:pt x="123009" y="470731"/>
                  </a:lnTo>
                  <a:lnTo>
                    <a:pt x="123678" y="469550"/>
                  </a:lnTo>
                  <a:lnTo>
                    <a:pt x="124121" y="469459"/>
                  </a:lnTo>
                  <a:lnTo>
                    <a:pt x="124793" y="469879"/>
                  </a:lnTo>
                  <a:lnTo>
                    <a:pt x="125195" y="470227"/>
                  </a:lnTo>
                  <a:lnTo>
                    <a:pt x="126037" y="470451"/>
                  </a:lnTo>
                  <a:lnTo>
                    <a:pt x="126274" y="470523"/>
                  </a:lnTo>
                  <a:lnTo>
                    <a:pt x="126780" y="470738"/>
                  </a:lnTo>
                  <a:lnTo>
                    <a:pt x="128027" y="471208"/>
                  </a:lnTo>
                  <a:lnTo>
                    <a:pt x="129002" y="471669"/>
                  </a:lnTo>
                  <a:lnTo>
                    <a:pt x="129718" y="471616"/>
                  </a:lnTo>
                  <a:lnTo>
                    <a:pt x="130506" y="471189"/>
                  </a:lnTo>
                  <a:lnTo>
                    <a:pt x="130824" y="470651"/>
                  </a:lnTo>
                  <a:lnTo>
                    <a:pt x="130908" y="469834"/>
                  </a:lnTo>
                  <a:lnTo>
                    <a:pt x="130818" y="469285"/>
                  </a:lnTo>
                  <a:lnTo>
                    <a:pt x="130620" y="468975"/>
                  </a:lnTo>
                  <a:lnTo>
                    <a:pt x="130045" y="468861"/>
                  </a:lnTo>
                  <a:lnTo>
                    <a:pt x="129532" y="468918"/>
                  </a:lnTo>
                  <a:lnTo>
                    <a:pt x="129052" y="469149"/>
                  </a:lnTo>
                  <a:lnTo>
                    <a:pt x="128816" y="469107"/>
                  </a:lnTo>
                  <a:lnTo>
                    <a:pt x="128618" y="468831"/>
                  </a:lnTo>
                  <a:lnTo>
                    <a:pt x="128525" y="468388"/>
                  </a:lnTo>
                  <a:lnTo>
                    <a:pt x="128501" y="467907"/>
                  </a:lnTo>
                  <a:lnTo>
                    <a:pt x="128243" y="467287"/>
                  </a:lnTo>
                  <a:lnTo>
                    <a:pt x="128270" y="465890"/>
                  </a:lnTo>
                  <a:lnTo>
                    <a:pt x="128081" y="465069"/>
                  </a:lnTo>
                  <a:lnTo>
                    <a:pt x="128030" y="464282"/>
                  </a:lnTo>
                  <a:lnTo>
                    <a:pt x="128243" y="463774"/>
                  </a:lnTo>
                  <a:lnTo>
                    <a:pt x="128801" y="463070"/>
                  </a:lnTo>
                  <a:lnTo>
                    <a:pt x="129427" y="462332"/>
                  </a:lnTo>
                  <a:lnTo>
                    <a:pt x="129913" y="461863"/>
                  </a:lnTo>
                  <a:lnTo>
                    <a:pt x="130539" y="460993"/>
                  </a:lnTo>
                  <a:lnTo>
                    <a:pt x="131106" y="459910"/>
                  </a:lnTo>
                  <a:lnTo>
                    <a:pt x="131600" y="458900"/>
                  </a:lnTo>
                  <a:lnTo>
                    <a:pt x="131483" y="457908"/>
                  </a:lnTo>
                  <a:lnTo>
                    <a:pt x="131423" y="457636"/>
                  </a:lnTo>
                  <a:lnTo>
                    <a:pt x="131264" y="456981"/>
                  </a:lnTo>
                  <a:lnTo>
                    <a:pt x="130662" y="456527"/>
                  </a:lnTo>
                  <a:lnTo>
                    <a:pt x="130536" y="456114"/>
                  </a:lnTo>
                  <a:lnTo>
                    <a:pt x="130650" y="455403"/>
                  </a:lnTo>
                  <a:lnTo>
                    <a:pt x="131306" y="454869"/>
                  </a:lnTo>
                  <a:lnTo>
                    <a:pt x="131551" y="454698"/>
                  </a:lnTo>
                  <a:lnTo>
                    <a:pt x="147205" y="457015"/>
                  </a:lnTo>
                  <a:lnTo>
                    <a:pt x="149159" y="442715"/>
                  </a:lnTo>
                  <a:lnTo>
                    <a:pt x="149744" y="442791"/>
                  </a:lnTo>
                  <a:lnTo>
                    <a:pt x="158154" y="443891"/>
                  </a:lnTo>
                  <a:lnTo>
                    <a:pt x="166729" y="445013"/>
                  </a:lnTo>
                  <a:lnTo>
                    <a:pt x="170466" y="445502"/>
                  </a:lnTo>
                  <a:lnTo>
                    <a:pt x="170670" y="444174"/>
                  </a:lnTo>
                  <a:lnTo>
                    <a:pt x="170925" y="442467"/>
                  </a:lnTo>
                  <a:lnTo>
                    <a:pt x="171797" y="436453"/>
                  </a:lnTo>
                  <a:lnTo>
                    <a:pt x="172262" y="433244"/>
                  </a:lnTo>
                  <a:lnTo>
                    <a:pt x="172747" y="429873"/>
                  </a:lnTo>
                  <a:lnTo>
                    <a:pt x="172778" y="429644"/>
                  </a:lnTo>
                  <a:lnTo>
                    <a:pt x="173703" y="421960"/>
                  </a:lnTo>
                  <a:lnTo>
                    <a:pt x="173787" y="421218"/>
                  </a:lnTo>
                  <a:lnTo>
                    <a:pt x="174045" y="419114"/>
                  </a:lnTo>
                  <a:lnTo>
                    <a:pt x="174898" y="412061"/>
                  </a:lnTo>
                  <a:lnTo>
                    <a:pt x="175405" y="407871"/>
                  </a:lnTo>
                  <a:lnTo>
                    <a:pt x="175733" y="405160"/>
                  </a:lnTo>
                  <a:lnTo>
                    <a:pt x="176075" y="402359"/>
                  </a:lnTo>
                  <a:lnTo>
                    <a:pt x="177452" y="390907"/>
                  </a:lnTo>
                  <a:lnTo>
                    <a:pt x="177947" y="387193"/>
                  </a:lnTo>
                  <a:lnTo>
                    <a:pt x="179485" y="376848"/>
                  </a:lnTo>
                  <a:lnTo>
                    <a:pt x="181448" y="363560"/>
                  </a:lnTo>
                  <a:lnTo>
                    <a:pt x="182871" y="353954"/>
                  </a:lnTo>
                  <a:lnTo>
                    <a:pt x="183818" y="347547"/>
                  </a:lnTo>
                  <a:lnTo>
                    <a:pt x="184249" y="344630"/>
                  </a:lnTo>
                  <a:lnTo>
                    <a:pt x="184750" y="341442"/>
                  </a:lnTo>
                  <a:lnTo>
                    <a:pt x="184779" y="341234"/>
                  </a:lnTo>
                  <a:lnTo>
                    <a:pt x="185379" y="336574"/>
                  </a:lnTo>
                  <a:lnTo>
                    <a:pt x="185413" y="336308"/>
                  </a:lnTo>
                  <a:lnTo>
                    <a:pt x="185609" y="335311"/>
                  </a:lnTo>
                  <a:lnTo>
                    <a:pt x="187023" y="325161"/>
                  </a:lnTo>
                  <a:lnTo>
                    <a:pt x="188066" y="317769"/>
                  </a:lnTo>
                  <a:lnTo>
                    <a:pt x="191023" y="296636"/>
                  </a:lnTo>
                  <a:lnTo>
                    <a:pt x="193199" y="281094"/>
                  </a:lnTo>
                  <a:lnTo>
                    <a:pt x="195190" y="266875"/>
                  </a:lnTo>
                  <a:lnTo>
                    <a:pt x="195245" y="266478"/>
                  </a:lnTo>
                  <a:lnTo>
                    <a:pt x="196465" y="257732"/>
                  </a:lnTo>
                  <a:lnTo>
                    <a:pt x="196632" y="257614"/>
                  </a:lnTo>
                  <a:lnTo>
                    <a:pt x="201168" y="254532"/>
                  </a:lnTo>
                  <a:lnTo>
                    <a:pt x="211518" y="238836"/>
                  </a:lnTo>
                  <a:lnTo>
                    <a:pt x="235489" y="222891"/>
                  </a:lnTo>
                  <a:lnTo>
                    <a:pt x="243211" y="218326"/>
                  </a:lnTo>
                  <a:lnTo>
                    <a:pt x="246340" y="216833"/>
                  </a:lnTo>
                  <a:lnTo>
                    <a:pt x="257233" y="211634"/>
                  </a:lnTo>
                  <a:lnTo>
                    <a:pt x="258072" y="211248"/>
                  </a:lnTo>
                  <a:lnTo>
                    <a:pt x="259223" y="207916"/>
                  </a:lnTo>
                  <a:lnTo>
                    <a:pt x="269036" y="188601"/>
                  </a:lnTo>
                  <a:lnTo>
                    <a:pt x="269755" y="185984"/>
                  </a:lnTo>
                  <a:lnTo>
                    <a:pt x="263453" y="176593"/>
                  </a:lnTo>
                  <a:lnTo>
                    <a:pt x="263895" y="174292"/>
                  </a:lnTo>
                  <a:lnTo>
                    <a:pt x="269683" y="171285"/>
                  </a:lnTo>
                  <a:lnTo>
                    <a:pt x="272822" y="167062"/>
                  </a:lnTo>
                  <a:lnTo>
                    <a:pt x="277896" y="161156"/>
                  </a:lnTo>
                  <a:lnTo>
                    <a:pt x="283955" y="158216"/>
                  </a:lnTo>
                  <a:lnTo>
                    <a:pt x="288805" y="154762"/>
                  </a:lnTo>
                  <a:lnTo>
                    <a:pt x="289372" y="153962"/>
                  </a:lnTo>
                  <a:lnTo>
                    <a:pt x="296207" y="144291"/>
                  </a:lnTo>
                  <a:lnTo>
                    <a:pt x="297467" y="142195"/>
                  </a:lnTo>
                  <a:lnTo>
                    <a:pt x="301017" y="133933"/>
                  </a:lnTo>
                  <a:lnTo>
                    <a:pt x="302823" y="129707"/>
                  </a:lnTo>
                  <a:lnTo>
                    <a:pt x="303235" y="129567"/>
                  </a:lnTo>
                  <a:lnTo>
                    <a:pt x="307797" y="129858"/>
                  </a:lnTo>
                  <a:lnTo>
                    <a:pt x="361563" y="137611"/>
                  </a:lnTo>
                  <a:lnTo>
                    <a:pt x="379546" y="140204"/>
                  </a:lnTo>
                  <a:lnTo>
                    <a:pt x="383368" y="112620"/>
                  </a:lnTo>
                  <a:lnTo>
                    <a:pt x="345057" y="107119"/>
                  </a:lnTo>
                  <a:lnTo>
                    <a:pt x="348794" y="101077"/>
                  </a:lnTo>
                  <a:lnTo>
                    <a:pt x="350338" y="97985"/>
                  </a:lnTo>
                  <a:lnTo>
                    <a:pt x="352304" y="95955"/>
                  </a:lnTo>
                  <a:lnTo>
                    <a:pt x="353461" y="94122"/>
                  </a:lnTo>
                  <a:lnTo>
                    <a:pt x="353248" y="81641"/>
                  </a:lnTo>
                  <a:lnTo>
                    <a:pt x="388020" y="86373"/>
                  </a:lnTo>
                  <a:lnTo>
                    <a:pt x="395205" y="87348"/>
                  </a:lnTo>
                  <a:lnTo>
                    <a:pt x="398214" y="65234"/>
                  </a:lnTo>
                  <a:lnTo>
                    <a:pt x="424595" y="69005"/>
                  </a:lnTo>
                  <a:lnTo>
                    <a:pt x="448216" y="72896"/>
                  </a:lnTo>
                  <a:lnTo>
                    <a:pt x="448289" y="65681"/>
                  </a:lnTo>
                  <a:lnTo>
                    <a:pt x="447146" y="62719"/>
                  </a:lnTo>
                  <a:lnTo>
                    <a:pt x="445004" y="59883"/>
                  </a:lnTo>
                  <a:lnTo>
                    <a:pt x="443630" y="55066"/>
                  </a:lnTo>
                  <a:lnTo>
                    <a:pt x="442995" y="52160"/>
                  </a:lnTo>
                  <a:lnTo>
                    <a:pt x="466208" y="57183"/>
                  </a:lnTo>
                  <a:lnTo>
                    <a:pt x="466233" y="57019"/>
                  </a:lnTo>
                  <a:lnTo>
                    <a:pt x="466328" y="56558"/>
                  </a:lnTo>
                  <a:lnTo>
                    <a:pt x="466379" y="56234"/>
                  </a:lnTo>
                  <a:lnTo>
                    <a:pt x="466451" y="55499"/>
                  </a:lnTo>
                  <a:lnTo>
                    <a:pt x="466519" y="54764"/>
                  </a:lnTo>
                  <a:lnTo>
                    <a:pt x="466673" y="53022"/>
                  </a:lnTo>
                  <a:lnTo>
                    <a:pt x="466731" y="52472"/>
                  </a:lnTo>
                  <a:lnTo>
                    <a:pt x="466824" y="51802"/>
                  </a:lnTo>
                  <a:lnTo>
                    <a:pt x="466806" y="51672"/>
                  </a:lnTo>
                  <a:lnTo>
                    <a:pt x="466793" y="51495"/>
                  </a:lnTo>
                  <a:lnTo>
                    <a:pt x="466784" y="51319"/>
                  </a:lnTo>
                  <a:lnTo>
                    <a:pt x="466781" y="51169"/>
                  </a:lnTo>
                  <a:lnTo>
                    <a:pt x="466784" y="51020"/>
                  </a:lnTo>
                  <a:lnTo>
                    <a:pt x="466802" y="50741"/>
                  </a:lnTo>
                  <a:lnTo>
                    <a:pt x="466827" y="50461"/>
                  </a:lnTo>
                  <a:lnTo>
                    <a:pt x="466906" y="49821"/>
                  </a:lnTo>
                  <a:lnTo>
                    <a:pt x="466908" y="49639"/>
                  </a:lnTo>
                  <a:lnTo>
                    <a:pt x="466927" y="49497"/>
                  </a:lnTo>
                  <a:lnTo>
                    <a:pt x="466951" y="49355"/>
                  </a:lnTo>
                  <a:lnTo>
                    <a:pt x="466989" y="49151"/>
                  </a:lnTo>
                  <a:lnTo>
                    <a:pt x="467095" y="48720"/>
                  </a:lnTo>
                  <a:lnTo>
                    <a:pt x="467173" y="48495"/>
                  </a:lnTo>
                  <a:lnTo>
                    <a:pt x="467290" y="47961"/>
                  </a:lnTo>
                  <a:lnTo>
                    <a:pt x="467298" y="47767"/>
                  </a:lnTo>
                  <a:lnTo>
                    <a:pt x="467300" y="47234"/>
                  </a:lnTo>
                  <a:lnTo>
                    <a:pt x="467293" y="46831"/>
                  </a:lnTo>
                  <a:lnTo>
                    <a:pt x="467279" y="46562"/>
                  </a:lnTo>
                  <a:lnTo>
                    <a:pt x="467230" y="46009"/>
                  </a:lnTo>
                  <a:lnTo>
                    <a:pt x="467177" y="45458"/>
                  </a:lnTo>
                  <a:lnTo>
                    <a:pt x="467146" y="45091"/>
                  </a:lnTo>
                  <a:lnTo>
                    <a:pt x="467133" y="44894"/>
                  </a:lnTo>
                  <a:lnTo>
                    <a:pt x="467126" y="44726"/>
                  </a:lnTo>
                  <a:lnTo>
                    <a:pt x="467252" y="44109"/>
                  </a:lnTo>
                  <a:lnTo>
                    <a:pt x="467321" y="43954"/>
                  </a:lnTo>
                  <a:lnTo>
                    <a:pt x="467438" y="43698"/>
                  </a:lnTo>
                  <a:lnTo>
                    <a:pt x="467494" y="43531"/>
                  </a:lnTo>
                  <a:lnTo>
                    <a:pt x="467588" y="43252"/>
                  </a:lnTo>
                  <a:lnTo>
                    <a:pt x="467721" y="42965"/>
                  </a:lnTo>
                  <a:lnTo>
                    <a:pt x="468032" y="42187"/>
                  </a:lnTo>
                  <a:lnTo>
                    <a:pt x="468086" y="42045"/>
                  </a:lnTo>
                  <a:lnTo>
                    <a:pt x="468135" y="41902"/>
                  </a:lnTo>
                  <a:lnTo>
                    <a:pt x="468226" y="41612"/>
                  </a:lnTo>
                  <a:lnTo>
                    <a:pt x="468282" y="41408"/>
                  </a:lnTo>
                  <a:lnTo>
                    <a:pt x="468329" y="41202"/>
                  </a:lnTo>
                  <a:lnTo>
                    <a:pt x="468354" y="41064"/>
                  </a:lnTo>
                  <a:lnTo>
                    <a:pt x="468387" y="40772"/>
                  </a:lnTo>
                  <a:lnTo>
                    <a:pt x="468409" y="40342"/>
                  </a:lnTo>
                  <a:lnTo>
                    <a:pt x="468421" y="39912"/>
                  </a:lnTo>
                  <a:lnTo>
                    <a:pt x="468424" y="39625"/>
                  </a:lnTo>
                  <a:lnTo>
                    <a:pt x="468423" y="39242"/>
                  </a:lnTo>
                  <a:lnTo>
                    <a:pt x="468421" y="38972"/>
                  </a:lnTo>
                  <a:lnTo>
                    <a:pt x="468414" y="38701"/>
                  </a:lnTo>
                  <a:lnTo>
                    <a:pt x="468370" y="37983"/>
                  </a:lnTo>
                  <a:lnTo>
                    <a:pt x="468366" y="37394"/>
                  </a:lnTo>
                  <a:lnTo>
                    <a:pt x="468359" y="37236"/>
                  </a:lnTo>
                  <a:lnTo>
                    <a:pt x="468325" y="36761"/>
                  </a:lnTo>
                  <a:lnTo>
                    <a:pt x="468314" y="36550"/>
                  </a:lnTo>
                  <a:lnTo>
                    <a:pt x="468311" y="36392"/>
                  </a:lnTo>
                  <a:lnTo>
                    <a:pt x="468324" y="36130"/>
                  </a:lnTo>
                  <a:lnTo>
                    <a:pt x="468346" y="35991"/>
                  </a:lnTo>
                  <a:lnTo>
                    <a:pt x="468436" y="35627"/>
                  </a:lnTo>
                  <a:lnTo>
                    <a:pt x="468606" y="34855"/>
                  </a:lnTo>
                  <a:lnTo>
                    <a:pt x="468707" y="34430"/>
                  </a:lnTo>
                  <a:lnTo>
                    <a:pt x="468819" y="34008"/>
                  </a:lnTo>
                  <a:lnTo>
                    <a:pt x="469044" y="33401"/>
                  </a:lnTo>
                  <a:lnTo>
                    <a:pt x="469101" y="33250"/>
                  </a:lnTo>
                  <a:lnTo>
                    <a:pt x="469183" y="32994"/>
                  </a:lnTo>
                  <a:lnTo>
                    <a:pt x="469242" y="32666"/>
                  </a:lnTo>
                  <a:lnTo>
                    <a:pt x="469249" y="32245"/>
                  </a:lnTo>
                  <a:lnTo>
                    <a:pt x="469229" y="31922"/>
                  </a:lnTo>
                  <a:lnTo>
                    <a:pt x="469229" y="31779"/>
                  </a:lnTo>
                  <a:lnTo>
                    <a:pt x="469240" y="31548"/>
                  </a:lnTo>
                  <a:lnTo>
                    <a:pt x="469257" y="31317"/>
                  </a:lnTo>
                  <a:lnTo>
                    <a:pt x="469357" y="30149"/>
                  </a:lnTo>
                  <a:lnTo>
                    <a:pt x="441987" y="24870"/>
                  </a:lnTo>
                  <a:lnTo>
                    <a:pt x="456515" y="3185"/>
                  </a:lnTo>
                  <a:lnTo>
                    <a:pt x="469748" y="5307"/>
                  </a:lnTo>
                  <a:lnTo>
                    <a:pt x="469826" y="5143"/>
                  </a:lnTo>
                  <a:lnTo>
                    <a:pt x="469910" y="4982"/>
                  </a:lnTo>
                  <a:lnTo>
                    <a:pt x="470209" y="4346"/>
                  </a:lnTo>
                  <a:lnTo>
                    <a:pt x="470257" y="4099"/>
                  </a:lnTo>
                  <a:lnTo>
                    <a:pt x="470298" y="3850"/>
                  </a:lnTo>
                  <a:lnTo>
                    <a:pt x="470327" y="3664"/>
                  </a:lnTo>
                  <a:lnTo>
                    <a:pt x="470352" y="3320"/>
                  </a:lnTo>
                  <a:lnTo>
                    <a:pt x="470196" y="2628"/>
                  </a:lnTo>
                  <a:lnTo>
                    <a:pt x="469417" y="1825"/>
                  </a:lnTo>
                  <a:lnTo>
                    <a:pt x="469263" y="1636"/>
                  </a:lnTo>
                  <a:lnTo>
                    <a:pt x="469116" y="1440"/>
                  </a:lnTo>
                  <a:lnTo>
                    <a:pt x="469021" y="1302"/>
                  </a:lnTo>
                  <a:lnTo>
                    <a:pt x="468809" y="876"/>
                  </a:lnTo>
                  <a:lnTo>
                    <a:pt x="468715" y="564"/>
                  </a:lnTo>
                  <a:lnTo>
                    <a:pt x="468660" y="333"/>
                  </a:lnTo>
                  <a:lnTo>
                    <a:pt x="468601" y="0"/>
                  </a:lnTo>
                  <a:lnTo>
                    <a:pt x="1054438" y="0"/>
                  </a:lnTo>
                  <a:lnTo>
                    <a:pt x="1054438" y="112410"/>
                  </a:lnTo>
                  <a:lnTo>
                    <a:pt x="1052006" y="113995"/>
                  </a:lnTo>
                  <a:lnTo>
                    <a:pt x="1040469" y="124269"/>
                  </a:lnTo>
                  <a:lnTo>
                    <a:pt x="1040712" y="122795"/>
                  </a:lnTo>
                  <a:lnTo>
                    <a:pt x="1040475" y="122474"/>
                  </a:lnTo>
                  <a:lnTo>
                    <a:pt x="1038575" y="119752"/>
                  </a:lnTo>
                  <a:lnTo>
                    <a:pt x="1026615" y="117632"/>
                  </a:lnTo>
                  <a:lnTo>
                    <a:pt x="1018053" y="111032"/>
                  </a:lnTo>
                  <a:lnTo>
                    <a:pt x="1019540" y="104406"/>
                  </a:lnTo>
                  <a:lnTo>
                    <a:pt x="1019963" y="102588"/>
                  </a:lnTo>
                  <a:lnTo>
                    <a:pt x="1018707" y="92349"/>
                  </a:lnTo>
                  <a:lnTo>
                    <a:pt x="1017169" y="91748"/>
                  </a:lnTo>
                  <a:lnTo>
                    <a:pt x="1016291" y="91661"/>
                  </a:lnTo>
                  <a:lnTo>
                    <a:pt x="1015152" y="91147"/>
                  </a:lnTo>
                  <a:lnTo>
                    <a:pt x="1011729" y="91003"/>
                  </a:lnTo>
                  <a:lnTo>
                    <a:pt x="1003887" y="90353"/>
                  </a:lnTo>
                  <a:lnTo>
                    <a:pt x="1002505" y="90236"/>
                  </a:lnTo>
                  <a:lnTo>
                    <a:pt x="1000584" y="90614"/>
                  </a:lnTo>
                  <a:lnTo>
                    <a:pt x="995026" y="91699"/>
                  </a:lnTo>
                  <a:lnTo>
                    <a:pt x="977643" y="92331"/>
                  </a:lnTo>
                  <a:lnTo>
                    <a:pt x="972889" y="94527"/>
                  </a:lnTo>
                  <a:lnTo>
                    <a:pt x="970860" y="97830"/>
                  </a:lnTo>
                  <a:lnTo>
                    <a:pt x="970432" y="104044"/>
                  </a:lnTo>
                  <a:lnTo>
                    <a:pt x="969994" y="109378"/>
                  </a:lnTo>
                  <a:lnTo>
                    <a:pt x="969730" y="129333"/>
                  </a:lnTo>
                  <a:lnTo>
                    <a:pt x="969023" y="130497"/>
                  </a:lnTo>
                  <a:lnTo>
                    <a:pt x="966020" y="133643"/>
                  </a:lnTo>
                  <a:lnTo>
                    <a:pt x="957557" y="136013"/>
                  </a:lnTo>
                  <a:lnTo>
                    <a:pt x="954269" y="137075"/>
                  </a:lnTo>
                  <a:lnTo>
                    <a:pt x="951308" y="139699"/>
                  </a:lnTo>
                  <a:lnTo>
                    <a:pt x="949431" y="142077"/>
                  </a:lnTo>
                  <a:lnTo>
                    <a:pt x="948493" y="143264"/>
                  </a:lnTo>
                  <a:lnTo>
                    <a:pt x="944255" y="146545"/>
                  </a:lnTo>
                  <a:lnTo>
                    <a:pt x="940657" y="146610"/>
                  </a:lnTo>
                  <a:lnTo>
                    <a:pt x="933445" y="144043"/>
                  </a:lnTo>
                  <a:lnTo>
                    <a:pt x="931889" y="142779"/>
                  </a:lnTo>
                  <a:lnTo>
                    <a:pt x="931149" y="142179"/>
                  </a:lnTo>
                  <a:lnTo>
                    <a:pt x="929932" y="143192"/>
                  </a:lnTo>
                  <a:lnTo>
                    <a:pt x="929417" y="145256"/>
                  </a:lnTo>
                  <a:lnTo>
                    <a:pt x="929279" y="145461"/>
                  </a:lnTo>
                  <a:lnTo>
                    <a:pt x="928409" y="147011"/>
                  </a:lnTo>
                  <a:lnTo>
                    <a:pt x="926005" y="148024"/>
                  </a:lnTo>
                  <a:lnTo>
                    <a:pt x="926080" y="148980"/>
                  </a:lnTo>
                  <a:lnTo>
                    <a:pt x="925922" y="150209"/>
                  </a:lnTo>
                  <a:lnTo>
                    <a:pt x="925838" y="150840"/>
                  </a:lnTo>
                  <a:lnTo>
                    <a:pt x="925337" y="152421"/>
                  </a:lnTo>
                  <a:lnTo>
                    <a:pt x="923224" y="155309"/>
                  </a:lnTo>
                  <a:lnTo>
                    <a:pt x="922393" y="156001"/>
                  </a:lnTo>
                  <a:lnTo>
                    <a:pt x="921974" y="156005"/>
                  </a:lnTo>
                  <a:lnTo>
                    <a:pt x="920331" y="154315"/>
                  </a:lnTo>
                  <a:lnTo>
                    <a:pt x="919318" y="153785"/>
                  </a:lnTo>
                  <a:lnTo>
                    <a:pt x="918332" y="153853"/>
                  </a:lnTo>
                  <a:lnTo>
                    <a:pt x="916365" y="154368"/>
                  </a:lnTo>
                  <a:lnTo>
                    <a:pt x="915421" y="153971"/>
                  </a:lnTo>
                  <a:lnTo>
                    <a:pt x="914087" y="152992"/>
                  </a:lnTo>
                  <a:lnTo>
                    <a:pt x="912930" y="150591"/>
                  </a:lnTo>
                  <a:lnTo>
                    <a:pt x="911383" y="151082"/>
                  </a:lnTo>
                  <a:lnTo>
                    <a:pt x="909357" y="151097"/>
                  </a:lnTo>
                  <a:lnTo>
                    <a:pt x="908467" y="151691"/>
                  </a:lnTo>
                  <a:lnTo>
                    <a:pt x="907882" y="152825"/>
                  </a:lnTo>
                  <a:lnTo>
                    <a:pt x="907797" y="153950"/>
                  </a:lnTo>
                  <a:lnTo>
                    <a:pt x="902278" y="154025"/>
                  </a:lnTo>
                  <a:lnTo>
                    <a:pt x="890064" y="145215"/>
                  </a:lnTo>
                  <a:lnTo>
                    <a:pt x="867906" y="163352"/>
                  </a:lnTo>
                  <a:lnTo>
                    <a:pt x="862190" y="162587"/>
                  </a:lnTo>
                  <a:lnTo>
                    <a:pt x="861855" y="162548"/>
                  </a:lnTo>
                  <a:lnTo>
                    <a:pt x="861468" y="165466"/>
                  </a:lnTo>
                  <a:lnTo>
                    <a:pt x="860706" y="187325"/>
                  </a:lnTo>
                  <a:lnTo>
                    <a:pt x="855841" y="229374"/>
                  </a:lnTo>
                  <a:lnTo>
                    <a:pt x="847890" y="271979"/>
                  </a:lnTo>
                  <a:lnTo>
                    <a:pt x="843369" y="296619"/>
                  </a:lnTo>
                  <a:lnTo>
                    <a:pt x="843254" y="297257"/>
                  </a:lnTo>
                  <a:lnTo>
                    <a:pt x="843188" y="297603"/>
                  </a:lnTo>
                  <a:lnTo>
                    <a:pt x="834354" y="345736"/>
                  </a:lnTo>
                  <a:lnTo>
                    <a:pt x="830092" y="368535"/>
                  </a:lnTo>
                  <a:lnTo>
                    <a:pt x="827556" y="372749"/>
                  </a:lnTo>
                  <a:lnTo>
                    <a:pt x="826957" y="379503"/>
                  </a:lnTo>
                  <a:lnTo>
                    <a:pt x="827715" y="382106"/>
                  </a:lnTo>
                  <a:lnTo>
                    <a:pt x="830449" y="386211"/>
                  </a:lnTo>
                  <a:lnTo>
                    <a:pt x="832454" y="390842"/>
                  </a:lnTo>
                  <a:lnTo>
                    <a:pt x="831549" y="394849"/>
                  </a:lnTo>
                  <a:lnTo>
                    <a:pt x="832727" y="402977"/>
                  </a:lnTo>
                  <a:lnTo>
                    <a:pt x="828435" y="414965"/>
                  </a:lnTo>
                  <a:lnTo>
                    <a:pt x="831316" y="419998"/>
                  </a:lnTo>
                  <a:lnTo>
                    <a:pt x="831687" y="420652"/>
                  </a:lnTo>
                  <a:lnTo>
                    <a:pt x="831409" y="422510"/>
                  </a:lnTo>
                  <a:lnTo>
                    <a:pt x="829176" y="422851"/>
                  </a:lnTo>
                  <a:lnTo>
                    <a:pt x="827973" y="423233"/>
                  </a:lnTo>
                  <a:lnTo>
                    <a:pt x="826622" y="425250"/>
                  </a:lnTo>
                  <a:lnTo>
                    <a:pt x="824721" y="425171"/>
                  </a:lnTo>
                  <a:lnTo>
                    <a:pt x="820501" y="427710"/>
                  </a:lnTo>
                  <a:lnTo>
                    <a:pt x="820372" y="428380"/>
                  </a:lnTo>
                  <a:lnTo>
                    <a:pt x="821655" y="429057"/>
                  </a:lnTo>
                  <a:lnTo>
                    <a:pt x="823037" y="430098"/>
                  </a:lnTo>
                  <a:lnTo>
                    <a:pt x="824991" y="431574"/>
                  </a:lnTo>
                  <a:lnTo>
                    <a:pt x="825198" y="431732"/>
                  </a:lnTo>
                  <a:lnTo>
                    <a:pt x="825950" y="432005"/>
                  </a:lnTo>
                  <a:lnTo>
                    <a:pt x="829308" y="433235"/>
                  </a:lnTo>
                  <a:lnTo>
                    <a:pt x="831235" y="435842"/>
                  </a:lnTo>
                  <a:lnTo>
                    <a:pt x="835525" y="439502"/>
                  </a:lnTo>
                  <a:lnTo>
                    <a:pt x="836130" y="440744"/>
                  </a:lnTo>
                  <a:lnTo>
                    <a:pt x="830867" y="455431"/>
                  </a:lnTo>
                  <a:lnTo>
                    <a:pt x="837580" y="465418"/>
                  </a:lnTo>
                  <a:lnTo>
                    <a:pt x="837958" y="474100"/>
                  </a:lnTo>
                  <a:lnTo>
                    <a:pt x="830399" y="484001"/>
                  </a:lnTo>
                  <a:lnTo>
                    <a:pt x="829457" y="486593"/>
                  </a:lnTo>
                  <a:lnTo>
                    <a:pt x="828984" y="488902"/>
                  </a:lnTo>
                  <a:lnTo>
                    <a:pt x="828778" y="491458"/>
                  </a:lnTo>
                  <a:lnTo>
                    <a:pt x="828688" y="492291"/>
                  </a:lnTo>
                  <a:lnTo>
                    <a:pt x="828592" y="493174"/>
                  </a:lnTo>
                  <a:lnTo>
                    <a:pt x="826535" y="500568"/>
                  </a:lnTo>
                  <a:lnTo>
                    <a:pt x="824711" y="509222"/>
                  </a:lnTo>
                  <a:lnTo>
                    <a:pt x="822232" y="521192"/>
                  </a:lnTo>
                  <a:lnTo>
                    <a:pt x="822994" y="527188"/>
                  </a:lnTo>
                  <a:lnTo>
                    <a:pt x="823428" y="530220"/>
                  </a:lnTo>
                  <a:lnTo>
                    <a:pt x="823527" y="530894"/>
                  </a:lnTo>
                  <a:lnTo>
                    <a:pt x="824301" y="536266"/>
                  </a:lnTo>
                  <a:lnTo>
                    <a:pt x="820242" y="541638"/>
                  </a:lnTo>
                  <a:lnTo>
                    <a:pt x="816337" y="544065"/>
                  </a:lnTo>
                  <a:lnTo>
                    <a:pt x="806049" y="554306"/>
                  </a:lnTo>
                  <a:lnTo>
                    <a:pt x="804152" y="559023"/>
                  </a:lnTo>
                  <a:lnTo>
                    <a:pt x="804158" y="564865"/>
                  </a:lnTo>
                  <a:lnTo>
                    <a:pt x="803055" y="565664"/>
                  </a:lnTo>
                  <a:lnTo>
                    <a:pt x="801586" y="568038"/>
                  </a:lnTo>
                  <a:lnTo>
                    <a:pt x="801304" y="572411"/>
                  </a:lnTo>
                  <a:lnTo>
                    <a:pt x="802021" y="575769"/>
                  </a:lnTo>
                  <a:lnTo>
                    <a:pt x="802093" y="576106"/>
                  </a:lnTo>
                  <a:lnTo>
                    <a:pt x="801535" y="578378"/>
                  </a:lnTo>
                  <a:lnTo>
                    <a:pt x="800027" y="581044"/>
                  </a:lnTo>
                  <a:lnTo>
                    <a:pt x="798211" y="582085"/>
                  </a:lnTo>
                  <a:lnTo>
                    <a:pt x="797099" y="581892"/>
                  </a:lnTo>
                  <a:lnTo>
                    <a:pt x="794350" y="582085"/>
                  </a:lnTo>
                  <a:lnTo>
                    <a:pt x="793604" y="582798"/>
                  </a:lnTo>
                  <a:lnTo>
                    <a:pt x="792788" y="584238"/>
                  </a:lnTo>
                  <a:lnTo>
                    <a:pt x="791707" y="585817"/>
                  </a:lnTo>
                  <a:lnTo>
                    <a:pt x="789492" y="588534"/>
                  </a:lnTo>
                  <a:lnTo>
                    <a:pt x="788462" y="591738"/>
                  </a:lnTo>
                  <a:lnTo>
                    <a:pt x="785352" y="595089"/>
                  </a:lnTo>
                  <a:lnTo>
                    <a:pt x="781320" y="596369"/>
                  </a:lnTo>
                  <a:lnTo>
                    <a:pt x="779817" y="597763"/>
                  </a:lnTo>
                  <a:lnTo>
                    <a:pt x="778699" y="602102"/>
                  </a:lnTo>
                  <a:lnTo>
                    <a:pt x="776223" y="603856"/>
                  </a:lnTo>
                  <a:lnTo>
                    <a:pt x="769259" y="606134"/>
                  </a:lnTo>
                  <a:lnTo>
                    <a:pt x="766007" y="613409"/>
                  </a:lnTo>
                  <a:lnTo>
                    <a:pt x="760486" y="637204"/>
                  </a:lnTo>
                  <a:lnTo>
                    <a:pt x="753804" y="642374"/>
                  </a:lnTo>
                  <a:lnTo>
                    <a:pt x="755073" y="649677"/>
                  </a:lnTo>
                  <a:lnTo>
                    <a:pt x="756709" y="652089"/>
                  </a:lnTo>
                  <a:lnTo>
                    <a:pt x="757121" y="652979"/>
                  </a:lnTo>
                  <a:lnTo>
                    <a:pt x="756946" y="653950"/>
                  </a:lnTo>
                  <a:lnTo>
                    <a:pt x="756211" y="656230"/>
                  </a:lnTo>
                  <a:lnTo>
                    <a:pt x="756542" y="658141"/>
                  </a:lnTo>
                  <a:lnTo>
                    <a:pt x="759759" y="661247"/>
                  </a:lnTo>
                  <a:lnTo>
                    <a:pt x="760198" y="661747"/>
                  </a:lnTo>
                  <a:lnTo>
                    <a:pt x="760287" y="662295"/>
                  </a:lnTo>
                  <a:lnTo>
                    <a:pt x="760120" y="662868"/>
                  </a:lnTo>
                  <a:lnTo>
                    <a:pt x="759669" y="663371"/>
                  </a:lnTo>
                  <a:lnTo>
                    <a:pt x="758310" y="664332"/>
                  </a:lnTo>
                  <a:lnTo>
                    <a:pt x="758388" y="664736"/>
                  </a:lnTo>
                  <a:lnTo>
                    <a:pt x="758453" y="665071"/>
                  </a:lnTo>
                  <a:lnTo>
                    <a:pt x="758629" y="666138"/>
                  </a:lnTo>
                  <a:lnTo>
                    <a:pt x="759847" y="672867"/>
                  </a:lnTo>
                  <a:lnTo>
                    <a:pt x="761897" y="674564"/>
                  </a:lnTo>
                  <a:lnTo>
                    <a:pt x="769489" y="680842"/>
                  </a:lnTo>
                  <a:lnTo>
                    <a:pt x="768264" y="682630"/>
                  </a:lnTo>
                  <a:lnTo>
                    <a:pt x="766765" y="685656"/>
                  </a:lnTo>
                  <a:lnTo>
                    <a:pt x="764388" y="692046"/>
                  </a:lnTo>
                  <a:lnTo>
                    <a:pt x="763366" y="693974"/>
                  </a:lnTo>
                  <a:lnTo>
                    <a:pt x="762860" y="696482"/>
                  </a:lnTo>
                  <a:lnTo>
                    <a:pt x="762041" y="697615"/>
                  </a:lnTo>
                  <a:lnTo>
                    <a:pt x="760540" y="698512"/>
                  </a:lnTo>
                  <a:lnTo>
                    <a:pt x="757776" y="700202"/>
                  </a:lnTo>
                  <a:lnTo>
                    <a:pt x="756957" y="701164"/>
                  </a:lnTo>
                  <a:lnTo>
                    <a:pt x="756721" y="702092"/>
                  </a:lnTo>
                  <a:lnTo>
                    <a:pt x="756496" y="710403"/>
                  </a:lnTo>
                  <a:lnTo>
                    <a:pt x="756055" y="711983"/>
                  </a:lnTo>
                  <a:lnTo>
                    <a:pt x="755549" y="714081"/>
                  </a:lnTo>
                  <a:lnTo>
                    <a:pt x="755693" y="717100"/>
                  </a:lnTo>
                  <a:lnTo>
                    <a:pt x="755866" y="718612"/>
                  </a:lnTo>
                  <a:lnTo>
                    <a:pt x="755797" y="718991"/>
                  </a:lnTo>
                  <a:lnTo>
                    <a:pt x="755387" y="719267"/>
                  </a:lnTo>
                  <a:lnTo>
                    <a:pt x="754227" y="718994"/>
                  </a:lnTo>
                  <a:lnTo>
                    <a:pt x="752446" y="718002"/>
                  </a:lnTo>
                  <a:lnTo>
                    <a:pt x="750735" y="717316"/>
                  </a:lnTo>
                  <a:lnTo>
                    <a:pt x="749335" y="716600"/>
                  </a:lnTo>
                  <a:lnTo>
                    <a:pt x="748750" y="715468"/>
                  </a:lnTo>
                  <a:lnTo>
                    <a:pt x="748573" y="712824"/>
                  </a:lnTo>
                  <a:lnTo>
                    <a:pt x="747956" y="710869"/>
                  </a:lnTo>
                  <a:lnTo>
                    <a:pt x="745009" y="707748"/>
                  </a:lnTo>
                  <a:lnTo>
                    <a:pt x="743403" y="706994"/>
                  </a:lnTo>
                  <a:lnTo>
                    <a:pt x="742446" y="706895"/>
                  </a:lnTo>
                  <a:lnTo>
                    <a:pt x="741352" y="707206"/>
                  </a:lnTo>
                  <a:lnTo>
                    <a:pt x="736913" y="708657"/>
                  </a:lnTo>
                  <a:lnTo>
                    <a:pt x="733975" y="709214"/>
                  </a:lnTo>
                  <a:lnTo>
                    <a:pt x="730459" y="711040"/>
                  </a:lnTo>
                  <a:lnTo>
                    <a:pt x="724038" y="713457"/>
                  </a:lnTo>
                  <a:lnTo>
                    <a:pt x="717108" y="715737"/>
                  </a:lnTo>
                  <a:lnTo>
                    <a:pt x="714785" y="717116"/>
                  </a:lnTo>
                  <a:lnTo>
                    <a:pt x="713901" y="718389"/>
                  </a:lnTo>
                  <a:lnTo>
                    <a:pt x="713937" y="719279"/>
                  </a:lnTo>
                  <a:lnTo>
                    <a:pt x="714725" y="720173"/>
                  </a:lnTo>
                  <a:lnTo>
                    <a:pt x="716742" y="721200"/>
                  </a:lnTo>
                  <a:lnTo>
                    <a:pt x="719479" y="722840"/>
                  </a:lnTo>
                  <a:lnTo>
                    <a:pt x="720540" y="724143"/>
                  </a:lnTo>
                  <a:lnTo>
                    <a:pt x="720921" y="726272"/>
                  </a:lnTo>
                  <a:lnTo>
                    <a:pt x="719938" y="729780"/>
                  </a:lnTo>
                  <a:lnTo>
                    <a:pt x="720046" y="732799"/>
                  </a:lnTo>
                  <a:lnTo>
                    <a:pt x="719674" y="736338"/>
                  </a:lnTo>
                  <a:lnTo>
                    <a:pt x="718688" y="738709"/>
                  </a:lnTo>
                  <a:lnTo>
                    <a:pt x="717324" y="739709"/>
                  </a:lnTo>
                  <a:lnTo>
                    <a:pt x="715070" y="740710"/>
                  </a:lnTo>
                  <a:lnTo>
                    <a:pt x="710630" y="741714"/>
                  </a:lnTo>
                  <a:lnTo>
                    <a:pt x="708514" y="743161"/>
                  </a:lnTo>
                  <a:lnTo>
                    <a:pt x="707594" y="745085"/>
                  </a:lnTo>
                  <a:lnTo>
                    <a:pt x="707495" y="747253"/>
                  </a:lnTo>
                  <a:lnTo>
                    <a:pt x="708817" y="749738"/>
                  </a:lnTo>
                  <a:lnTo>
                    <a:pt x="715502" y="760304"/>
                  </a:lnTo>
                  <a:lnTo>
                    <a:pt x="718448" y="763938"/>
                  </a:lnTo>
                  <a:lnTo>
                    <a:pt x="722357" y="770424"/>
                  </a:lnTo>
                  <a:lnTo>
                    <a:pt x="723145" y="772516"/>
                  </a:lnTo>
                  <a:lnTo>
                    <a:pt x="724104" y="773372"/>
                  </a:lnTo>
                  <a:lnTo>
                    <a:pt x="724413" y="773921"/>
                  </a:lnTo>
                  <a:lnTo>
                    <a:pt x="725609" y="773713"/>
                  </a:lnTo>
                  <a:lnTo>
                    <a:pt x="726700" y="773023"/>
                  </a:lnTo>
                  <a:lnTo>
                    <a:pt x="727180" y="772747"/>
                  </a:lnTo>
                  <a:lnTo>
                    <a:pt x="728034" y="772951"/>
                  </a:lnTo>
                  <a:lnTo>
                    <a:pt x="728859" y="774259"/>
                  </a:lnTo>
                  <a:lnTo>
                    <a:pt x="729135" y="775869"/>
                  </a:lnTo>
                  <a:lnTo>
                    <a:pt x="728862" y="776972"/>
                  </a:lnTo>
                  <a:lnTo>
                    <a:pt x="728454" y="777521"/>
                  </a:lnTo>
                  <a:lnTo>
                    <a:pt x="727396" y="777487"/>
                  </a:lnTo>
                  <a:lnTo>
                    <a:pt x="726332" y="776562"/>
                  </a:lnTo>
                  <a:lnTo>
                    <a:pt x="725409" y="776017"/>
                  </a:lnTo>
                  <a:lnTo>
                    <a:pt x="724623" y="775846"/>
                  </a:lnTo>
                  <a:lnTo>
                    <a:pt x="723187" y="776191"/>
                  </a:lnTo>
                  <a:lnTo>
                    <a:pt x="720561" y="778324"/>
                  </a:lnTo>
                  <a:lnTo>
                    <a:pt x="719842" y="778707"/>
                  </a:lnTo>
                  <a:lnTo>
                    <a:pt x="718850" y="778400"/>
                  </a:lnTo>
                  <a:lnTo>
                    <a:pt x="716386" y="776343"/>
                  </a:lnTo>
                  <a:lnTo>
                    <a:pt x="712624" y="774425"/>
                  </a:lnTo>
                  <a:lnTo>
                    <a:pt x="711530" y="774221"/>
                  </a:lnTo>
                  <a:lnTo>
                    <a:pt x="710777" y="774774"/>
                  </a:lnTo>
                  <a:lnTo>
                    <a:pt x="709923" y="775395"/>
                  </a:lnTo>
                  <a:lnTo>
                    <a:pt x="708832" y="775430"/>
                  </a:lnTo>
                  <a:lnTo>
                    <a:pt x="708454" y="774778"/>
                  </a:lnTo>
                  <a:lnTo>
                    <a:pt x="708044" y="774024"/>
                  </a:lnTo>
                  <a:lnTo>
                    <a:pt x="707186" y="773577"/>
                  </a:lnTo>
                  <a:lnTo>
                    <a:pt x="706470" y="773372"/>
                  </a:lnTo>
                  <a:lnTo>
                    <a:pt x="705238" y="773857"/>
                  </a:lnTo>
                  <a:lnTo>
                    <a:pt x="704096" y="775180"/>
                  </a:lnTo>
                  <a:lnTo>
                    <a:pt x="703757" y="776350"/>
                  </a:lnTo>
                  <a:lnTo>
                    <a:pt x="703829" y="777313"/>
                  </a:lnTo>
                  <a:lnTo>
                    <a:pt x="704788" y="778408"/>
                  </a:lnTo>
                  <a:lnTo>
                    <a:pt x="705028" y="779166"/>
                  </a:lnTo>
                  <a:lnTo>
                    <a:pt x="705028" y="779541"/>
                  </a:lnTo>
                  <a:lnTo>
                    <a:pt x="704381" y="779954"/>
                  </a:lnTo>
                  <a:lnTo>
                    <a:pt x="702465" y="779821"/>
                  </a:lnTo>
                  <a:lnTo>
                    <a:pt x="700619" y="779688"/>
                  </a:lnTo>
                  <a:lnTo>
                    <a:pt x="699902" y="780378"/>
                  </a:lnTo>
                  <a:lnTo>
                    <a:pt x="699905" y="781064"/>
                  </a:lnTo>
                  <a:lnTo>
                    <a:pt x="700349" y="781575"/>
                  </a:lnTo>
                  <a:lnTo>
                    <a:pt x="701512" y="781644"/>
                  </a:lnTo>
                  <a:lnTo>
                    <a:pt x="703254" y="781261"/>
                  </a:lnTo>
                  <a:lnTo>
                    <a:pt x="704213" y="781295"/>
                  </a:lnTo>
                  <a:lnTo>
                    <a:pt x="705238" y="781878"/>
                  </a:lnTo>
                  <a:lnTo>
                    <a:pt x="705649" y="782735"/>
                  </a:lnTo>
                  <a:lnTo>
                    <a:pt x="705688" y="784076"/>
                  </a:lnTo>
                  <a:lnTo>
                    <a:pt x="704666" y="786346"/>
                  </a:lnTo>
                  <a:lnTo>
                    <a:pt x="704426" y="786687"/>
                  </a:lnTo>
                  <a:lnTo>
                    <a:pt x="704018" y="786793"/>
                  </a:lnTo>
                  <a:lnTo>
                    <a:pt x="702477" y="785868"/>
                  </a:lnTo>
                  <a:lnTo>
                    <a:pt x="699021" y="783296"/>
                  </a:lnTo>
                  <a:lnTo>
                    <a:pt x="698029" y="782921"/>
                  </a:lnTo>
                  <a:lnTo>
                    <a:pt x="697175" y="782924"/>
                  </a:lnTo>
                  <a:lnTo>
                    <a:pt x="696662" y="783337"/>
                  </a:lnTo>
                  <a:lnTo>
                    <a:pt x="696665" y="784777"/>
                  </a:lnTo>
                  <a:lnTo>
                    <a:pt x="697522" y="786975"/>
                  </a:lnTo>
                  <a:lnTo>
                    <a:pt x="698928" y="789411"/>
                  </a:lnTo>
                  <a:lnTo>
                    <a:pt x="699306" y="790578"/>
                  </a:lnTo>
                  <a:lnTo>
                    <a:pt x="699309" y="791507"/>
                  </a:lnTo>
                  <a:lnTo>
                    <a:pt x="698662" y="792367"/>
                  </a:lnTo>
                  <a:lnTo>
                    <a:pt x="697364" y="792920"/>
                  </a:lnTo>
                  <a:lnTo>
                    <a:pt x="696578" y="793435"/>
                  </a:lnTo>
                  <a:lnTo>
                    <a:pt x="696342" y="794087"/>
                  </a:lnTo>
                  <a:lnTo>
                    <a:pt x="696683" y="794637"/>
                  </a:lnTo>
                  <a:lnTo>
                    <a:pt x="698700" y="794701"/>
                  </a:lnTo>
                  <a:lnTo>
                    <a:pt x="699726" y="794803"/>
                  </a:lnTo>
                  <a:lnTo>
                    <a:pt x="699932" y="795523"/>
                  </a:lnTo>
                  <a:lnTo>
                    <a:pt x="699351" y="796558"/>
                  </a:lnTo>
                  <a:lnTo>
                    <a:pt x="697544" y="797486"/>
                  </a:lnTo>
                  <a:lnTo>
                    <a:pt x="696995" y="797728"/>
                  </a:lnTo>
                  <a:lnTo>
                    <a:pt x="696758" y="798380"/>
                  </a:lnTo>
                  <a:lnTo>
                    <a:pt x="697343" y="799616"/>
                  </a:lnTo>
                  <a:lnTo>
                    <a:pt x="698746" y="800851"/>
                  </a:lnTo>
                  <a:lnTo>
                    <a:pt x="699771" y="801370"/>
                  </a:lnTo>
                  <a:lnTo>
                    <a:pt x="700352" y="801741"/>
                  </a:lnTo>
                  <a:lnTo>
                    <a:pt x="700904" y="803113"/>
                  </a:lnTo>
                  <a:lnTo>
                    <a:pt x="700601" y="806035"/>
                  </a:lnTo>
                  <a:lnTo>
                    <a:pt x="699888" y="807687"/>
                  </a:lnTo>
                  <a:lnTo>
                    <a:pt x="698215" y="809062"/>
                  </a:lnTo>
                  <a:lnTo>
                    <a:pt x="696507" y="809752"/>
                  </a:lnTo>
                  <a:lnTo>
                    <a:pt x="694492" y="810101"/>
                  </a:lnTo>
                  <a:lnTo>
                    <a:pt x="686630" y="810525"/>
                  </a:lnTo>
                  <a:lnTo>
                    <a:pt x="682253" y="810260"/>
                  </a:lnTo>
                  <a:lnTo>
                    <a:pt x="679775" y="809878"/>
                  </a:lnTo>
                  <a:lnTo>
                    <a:pt x="676750" y="809411"/>
                  </a:lnTo>
                  <a:lnTo>
                    <a:pt x="675038" y="809244"/>
                  </a:lnTo>
                  <a:lnTo>
                    <a:pt x="674289" y="809657"/>
                  </a:lnTo>
                  <a:lnTo>
                    <a:pt x="673434" y="810620"/>
                  </a:lnTo>
                  <a:lnTo>
                    <a:pt x="672823" y="811446"/>
                  </a:lnTo>
                  <a:lnTo>
                    <a:pt x="672343" y="811893"/>
                  </a:lnTo>
                  <a:lnTo>
                    <a:pt x="671831" y="812067"/>
                  </a:lnTo>
                  <a:lnTo>
                    <a:pt x="670842" y="811999"/>
                  </a:lnTo>
                  <a:lnTo>
                    <a:pt x="669748" y="811692"/>
                  </a:lnTo>
                  <a:lnTo>
                    <a:pt x="669475" y="811385"/>
                  </a:lnTo>
                  <a:lnTo>
                    <a:pt x="667829" y="809529"/>
                  </a:lnTo>
                  <a:lnTo>
                    <a:pt x="667451" y="808502"/>
                  </a:lnTo>
                  <a:lnTo>
                    <a:pt x="667721" y="807710"/>
                  </a:lnTo>
                  <a:lnTo>
                    <a:pt x="668782" y="807122"/>
                  </a:lnTo>
                  <a:lnTo>
                    <a:pt x="669873" y="806505"/>
                  </a:lnTo>
                  <a:lnTo>
                    <a:pt x="670146" y="805883"/>
                  </a:lnTo>
                  <a:lnTo>
                    <a:pt x="670212" y="805300"/>
                  </a:lnTo>
                  <a:lnTo>
                    <a:pt x="669085" y="804890"/>
                  </a:lnTo>
                  <a:lnTo>
                    <a:pt x="667409" y="804481"/>
                  </a:lnTo>
                  <a:lnTo>
                    <a:pt x="666672" y="803761"/>
                  </a:lnTo>
                  <a:lnTo>
                    <a:pt x="666495" y="803575"/>
                  </a:lnTo>
                  <a:lnTo>
                    <a:pt x="666165" y="803174"/>
                  </a:lnTo>
                  <a:lnTo>
                    <a:pt x="665623" y="802355"/>
                  </a:lnTo>
                  <a:lnTo>
                    <a:pt x="665209" y="801787"/>
                  </a:lnTo>
                  <a:lnTo>
                    <a:pt x="664691" y="801033"/>
                  </a:lnTo>
                  <a:lnTo>
                    <a:pt x="664226" y="800449"/>
                  </a:lnTo>
                  <a:lnTo>
                    <a:pt x="663866" y="800036"/>
                  </a:lnTo>
                  <a:lnTo>
                    <a:pt x="663330" y="799282"/>
                  </a:lnTo>
                  <a:lnTo>
                    <a:pt x="662862" y="798835"/>
                  </a:lnTo>
                  <a:lnTo>
                    <a:pt x="662403" y="798441"/>
                  </a:lnTo>
                  <a:lnTo>
                    <a:pt x="661924" y="797960"/>
                  </a:lnTo>
                  <a:lnTo>
                    <a:pt x="661660" y="797702"/>
                  </a:lnTo>
                  <a:lnTo>
                    <a:pt x="661408" y="797441"/>
                  </a:lnTo>
                  <a:lnTo>
                    <a:pt x="661189" y="797278"/>
                  </a:lnTo>
                  <a:lnTo>
                    <a:pt x="660773" y="797096"/>
                  </a:lnTo>
                  <a:lnTo>
                    <a:pt x="660446" y="797062"/>
                  </a:lnTo>
                  <a:lnTo>
                    <a:pt x="660065" y="797107"/>
                  </a:lnTo>
                  <a:lnTo>
                    <a:pt x="659082" y="797482"/>
                  </a:lnTo>
                  <a:lnTo>
                    <a:pt x="658240" y="797926"/>
                  </a:lnTo>
                  <a:lnTo>
                    <a:pt x="657532" y="798361"/>
                  </a:lnTo>
                  <a:lnTo>
                    <a:pt x="656891" y="798672"/>
                  </a:lnTo>
                  <a:lnTo>
                    <a:pt x="655971" y="799078"/>
                  </a:lnTo>
                  <a:lnTo>
                    <a:pt x="655290" y="799339"/>
                  </a:lnTo>
                  <a:lnTo>
                    <a:pt x="654556" y="799608"/>
                  </a:lnTo>
                  <a:lnTo>
                    <a:pt x="653845" y="799843"/>
                  </a:lnTo>
                  <a:lnTo>
                    <a:pt x="653237" y="800131"/>
                  </a:lnTo>
                  <a:lnTo>
                    <a:pt x="652490" y="800624"/>
                  </a:lnTo>
                  <a:lnTo>
                    <a:pt x="651891" y="800953"/>
                  </a:lnTo>
                  <a:lnTo>
                    <a:pt x="651204" y="801272"/>
                  </a:lnTo>
                  <a:lnTo>
                    <a:pt x="650872" y="801363"/>
                  </a:lnTo>
                  <a:lnTo>
                    <a:pt x="650683" y="801351"/>
                  </a:lnTo>
                  <a:lnTo>
                    <a:pt x="650509" y="801302"/>
                  </a:lnTo>
                  <a:lnTo>
                    <a:pt x="650308" y="801105"/>
                  </a:lnTo>
                  <a:lnTo>
                    <a:pt x="650215" y="800821"/>
                  </a:lnTo>
                  <a:lnTo>
                    <a:pt x="650215" y="800430"/>
                  </a:lnTo>
                  <a:lnTo>
                    <a:pt x="650287" y="799771"/>
                  </a:lnTo>
                  <a:lnTo>
                    <a:pt x="650377" y="799218"/>
                  </a:lnTo>
                  <a:lnTo>
                    <a:pt x="650488" y="798631"/>
                  </a:lnTo>
                  <a:lnTo>
                    <a:pt x="650458" y="797952"/>
                  </a:lnTo>
                  <a:lnTo>
                    <a:pt x="650335" y="797634"/>
                  </a:lnTo>
                  <a:lnTo>
                    <a:pt x="650110" y="797365"/>
                  </a:lnTo>
                  <a:lnTo>
                    <a:pt x="649760" y="797202"/>
                  </a:lnTo>
                  <a:lnTo>
                    <a:pt x="649232" y="797069"/>
                  </a:lnTo>
                  <a:lnTo>
                    <a:pt x="647742" y="796664"/>
                  </a:lnTo>
                  <a:lnTo>
                    <a:pt x="646945" y="796258"/>
                  </a:lnTo>
                  <a:lnTo>
                    <a:pt x="645662" y="795724"/>
                  </a:lnTo>
                  <a:lnTo>
                    <a:pt x="644280" y="795228"/>
                  </a:lnTo>
                  <a:lnTo>
                    <a:pt x="643570" y="795038"/>
                  </a:lnTo>
                  <a:lnTo>
                    <a:pt x="642886" y="794807"/>
                  </a:lnTo>
                  <a:lnTo>
                    <a:pt x="641741" y="794341"/>
                  </a:lnTo>
                  <a:lnTo>
                    <a:pt x="640875" y="794087"/>
                  </a:lnTo>
                  <a:lnTo>
                    <a:pt x="639847" y="793917"/>
                  </a:lnTo>
                  <a:lnTo>
                    <a:pt x="638956" y="793682"/>
                  </a:lnTo>
                  <a:lnTo>
                    <a:pt x="638183" y="793352"/>
                  </a:lnTo>
                  <a:lnTo>
                    <a:pt x="637641" y="793011"/>
                  </a:lnTo>
                  <a:lnTo>
                    <a:pt x="637350" y="792712"/>
                  </a:lnTo>
                  <a:lnTo>
                    <a:pt x="637131" y="792374"/>
                  </a:lnTo>
                  <a:lnTo>
                    <a:pt x="637035" y="791946"/>
                  </a:lnTo>
                  <a:lnTo>
                    <a:pt x="637044" y="791617"/>
                  </a:lnTo>
                  <a:lnTo>
                    <a:pt x="637137" y="791026"/>
                  </a:lnTo>
                  <a:lnTo>
                    <a:pt x="637458" y="790374"/>
                  </a:lnTo>
                  <a:lnTo>
                    <a:pt x="638117" y="789658"/>
                  </a:lnTo>
                  <a:lnTo>
                    <a:pt x="638878" y="789146"/>
                  </a:lnTo>
                  <a:lnTo>
                    <a:pt x="640431" y="788263"/>
                  </a:lnTo>
                  <a:lnTo>
                    <a:pt x="641283" y="787665"/>
                  </a:lnTo>
                  <a:lnTo>
                    <a:pt x="641999" y="786808"/>
                  </a:lnTo>
                  <a:lnTo>
                    <a:pt x="642440" y="786073"/>
                  </a:lnTo>
                  <a:lnTo>
                    <a:pt x="642628" y="785698"/>
                  </a:lnTo>
                  <a:lnTo>
                    <a:pt x="642715" y="785205"/>
                  </a:lnTo>
                  <a:lnTo>
                    <a:pt x="642634" y="784819"/>
                  </a:lnTo>
                  <a:lnTo>
                    <a:pt x="642496" y="784535"/>
                  </a:lnTo>
                  <a:lnTo>
                    <a:pt x="642293" y="784167"/>
                  </a:lnTo>
                  <a:lnTo>
                    <a:pt x="641936" y="783735"/>
                  </a:lnTo>
                  <a:lnTo>
                    <a:pt x="641606" y="783402"/>
                  </a:lnTo>
                  <a:lnTo>
                    <a:pt x="641046" y="782905"/>
                  </a:lnTo>
                  <a:lnTo>
                    <a:pt x="640455" y="782390"/>
                  </a:lnTo>
                  <a:lnTo>
                    <a:pt x="639847" y="781867"/>
                  </a:lnTo>
                  <a:lnTo>
                    <a:pt x="639388" y="781723"/>
                  </a:lnTo>
                  <a:lnTo>
                    <a:pt x="638968" y="781697"/>
                  </a:lnTo>
                  <a:lnTo>
                    <a:pt x="638513" y="781788"/>
                  </a:lnTo>
                  <a:lnTo>
                    <a:pt x="637958" y="782030"/>
                  </a:lnTo>
                  <a:lnTo>
                    <a:pt x="637661" y="782204"/>
                  </a:lnTo>
                  <a:lnTo>
                    <a:pt x="637263" y="782542"/>
                  </a:lnTo>
                  <a:lnTo>
                    <a:pt x="637035" y="782890"/>
                  </a:lnTo>
                  <a:lnTo>
                    <a:pt x="636705" y="783701"/>
                  </a:lnTo>
                  <a:lnTo>
                    <a:pt x="636372" y="784107"/>
                  </a:lnTo>
                  <a:lnTo>
                    <a:pt x="635893" y="784667"/>
                  </a:lnTo>
                  <a:lnTo>
                    <a:pt x="635494" y="785065"/>
                  </a:lnTo>
                  <a:lnTo>
                    <a:pt x="634919" y="785376"/>
                  </a:lnTo>
                  <a:lnTo>
                    <a:pt x="633627" y="785543"/>
                  </a:lnTo>
                  <a:lnTo>
                    <a:pt x="633066" y="785588"/>
                  </a:lnTo>
                  <a:lnTo>
                    <a:pt x="632593" y="785554"/>
                  </a:lnTo>
                  <a:lnTo>
                    <a:pt x="632173" y="785516"/>
                  </a:lnTo>
                  <a:lnTo>
                    <a:pt x="631750" y="785293"/>
                  </a:lnTo>
                  <a:lnTo>
                    <a:pt x="631423" y="785050"/>
                  </a:lnTo>
                  <a:lnTo>
                    <a:pt x="631049" y="784705"/>
                  </a:lnTo>
                  <a:lnTo>
                    <a:pt x="630623" y="784046"/>
                  </a:lnTo>
                  <a:lnTo>
                    <a:pt x="630356" y="783368"/>
                  </a:lnTo>
                  <a:lnTo>
                    <a:pt x="630120" y="782667"/>
                  </a:lnTo>
                  <a:lnTo>
                    <a:pt x="630105" y="782364"/>
                  </a:lnTo>
                  <a:lnTo>
                    <a:pt x="630233" y="781943"/>
                  </a:lnTo>
                  <a:lnTo>
                    <a:pt x="630479" y="781606"/>
                  </a:lnTo>
                  <a:lnTo>
                    <a:pt x="630953" y="781125"/>
                  </a:lnTo>
                  <a:lnTo>
                    <a:pt x="631208" y="780973"/>
                  </a:lnTo>
                  <a:lnTo>
                    <a:pt x="631726" y="780723"/>
                  </a:lnTo>
                  <a:lnTo>
                    <a:pt x="632236" y="780564"/>
                  </a:lnTo>
                  <a:lnTo>
                    <a:pt x="632697" y="780458"/>
                  </a:lnTo>
                  <a:lnTo>
                    <a:pt x="633018" y="780393"/>
                  </a:lnTo>
                  <a:lnTo>
                    <a:pt x="633645" y="780283"/>
                  </a:lnTo>
                  <a:lnTo>
                    <a:pt x="634028" y="780098"/>
                  </a:lnTo>
                  <a:lnTo>
                    <a:pt x="634289" y="779772"/>
                  </a:lnTo>
                  <a:lnTo>
                    <a:pt x="634427" y="779514"/>
                  </a:lnTo>
                  <a:lnTo>
                    <a:pt x="634769" y="779176"/>
                  </a:lnTo>
                  <a:lnTo>
                    <a:pt x="634992" y="778825"/>
                  </a:lnTo>
                  <a:lnTo>
                    <a:pt x="635184" y="778122"/>
                  </a:lnTo>
                  <a:lnTo>
                    <a:pt x="635695" y="777420"/>
                  </a:lnTo>
                  <a:lnTo>
                    <a:pt x="636174" y="776877"/>
                  </a:lnTo>
                  <a:lnTo>
                    <a:pt x="636558" y="776078"/>
                  </a:lnTo>
                  <a:lnTo>
                    <a:pt x="636813" y="775248"/>
                  </a:lnTo>
                  <a:lnTo>
                    <a:pt x="636894" y="774312"/>
                  </a:lnTo>
                  <a:lnTo>
                    <a:pt x="637251" y="773304"/>
                  </a:lnTo>
                  <a:lnTo>
                    <a:pt x="637475" y="772190"/>
                  </a:lnTo>
                  <a:lnTo>
                    <a:pt x="637580" y="771368"/>
                  </a:lnTo>
                  <a:lnTo>
                    <a:pt x="637634" y="770383"/>
                  </a:lnTo>
                  <a:lnTo>
                    <a:pt x="637715" y="769288"/>
                  </a:lnTo>
                  <a:lnTo>
                    <a:pt x="637748" y="768462"/>
                  </a:lnTo>
                  <a:lnTo>
                    <a:pt x="637898" y="767575"/>
                  </a:lnTo>
                  <a:lnTo>
                    <a:pt x="638309" y="765234"/>
                  </a:lnTo>
                  <a:lnTo>
                    <a:pt x="638740" y="763415"/>
                  </a:lnTo>
                  <a:lnTo>
                    <a:pt x="639046" y="762442"/>
                  </a:lnTo>
                  <a:lnTo>
                    <a:pt x="639337" y="761911"/>
                  </a:lnTo>
                  <a:lnTo>
                    <a:pt x="639550" y="761635"/>
                  </a:lnTo>
                  <a:lnTo>
                    <a:pt x="639984" y="760752"/>
                  </a:lnTo>
                  <a:lnTo>
                    <a:pt x="640254" y="760130"/>
                  </a:lnTo>
                  <a:lnTo>
                    <a:pt x="640329" y="759820"/>
                  </a:lnTo>
                  <a:lnTo>
                    <a:pt x="640347" y="759615"/>
                  </a:lnTo>
                  <a:lnTo>
                    <a:pt x="640266" y="758990"/>
                  </a:lnTo>
                  <a:lnTo>
                    <a:pt x="640119" y="758361"/>
                  </a:lnTo>
                  <a:lnTo>
                    <a:pt x="639732" y="757940"/>
                  </a:lnTo>
                  <a:lnTo>
                    <a:pt x="638346" y="758415"/>
                  </a:lnTo>
                  <a:lnTo>
                    <a:pt x="637292" y="758926"/>
                  </a:lnTo>
                  <a:lnTo>
                    <a:pt x="634673" y="760203"/>
                  </a:lnTo>
                  <a:lnTo>
                    <a:pt x="631031" y="760267"/>
                  </a:lnTo>
                  <a:lnTo>
                    <a:pt x="628220" y="760139"/>
                  </a:lnTo>
                  <a:lnTo>
                    <a:pt x="624994" y="760459"/>
                  </a:lnTo>
                  <a:lnTo>
                    <a:pt x="623780" y="760714"/>
                  </a:lnTo>
                  <a:lnTo>
                    <a:pt x="621640" y="761992"/>
                  </a:lnTo>
                  <a:lnTo>
                    <a:pt x="621264" y="762303"/>
                  </a:lnTo>
                  <a:lnTo>
                    <a:pt x="620363" y="763046"/>
                  </a:lnTo>
                  <a:lnTo>
                    <a:pt x="618574" y="765346"/>
                  </a:lnTo>
                  <a:lnTo>
                    <a:pt x="616625" y="768540"/>
                  </a:lnTo>
                  <a:lnTo>
                    <a:pt x="615782" y="770193"/>
                  </a:lnTo>
                  <a:lnTo>
                    <a:pt x="615773" y="770588"/>
                  </a:lnTo>
                  <a:lnTo>
                    <a:pt x="615704" y="771285"/>
                  </a:lnTo>
                  <a:lnTo>
                    <a:pt x="615701" y="771868"/>
                  </a:lnTo>
                  <a:lnTo>
                    <a:pt x="615611" y="772535"/>
                  </a:lnTo>
                  <a:lnTo>
                    <a:pt x="615452" y="773244"/>
                  </a:lnTo>
                  <a:lnTo>
                    <a:pt x="615362" y="774035"/>
                  </a:lnTo>
                  <a:lnTo>
                    <a:pt x="615165" y="774839"/>
                  </a:lnTo>
                  <a:lnTo>
                    <a:pt x="614985" y="775202"/>
                  </a:lnTo>
                  <a:lnTo>
                    <a:pt x="614038" y="776909"/>
                  </a:lnTo>
                  <a:lnTo>
                    <a:pt x="612154" y="779017"/>
                  </a:lnTo>
                  <a:lnTo>
                    <a:pt x="611010" y="781136"/>
                  </a:lnTo>
                  <a:lnTo>
                    <a:pt x="610974" y="781848"/>
                  </a:lnTo>
                  <a:lnTo>
                    <a:pt x="611067" y="782705"/>
                  </a:lnTo>
                  <a:lnTo>
                    <a:pt x="611073" y="783364"/>
                  </a:lnTo>
                  <a:lnTo>
                    <a:pt x="611208" y="784091"/>
                  </a:lnTo>
                  <a:lnTo>
                    <a:pt x="611379" y="784702"/>
                  </a:lnTo>
                  <a:lnTo>
                    <a:pt x="611667" y="785497"/>
                  </a:lnTo>
                  <a:lnTo>
                    <a:pt x="611879" y="785850"/>
                  </a:lnTo>
                  <a:lnTo>
                    <a:pt x="612347" y="786380"/>
                  </a:lnTo>
                  <a:lnTo>
                    <a:pt x="612878" y="786888"/>
                  </a:lnTo>
                  <a:lnTo>
                    <a:pt x="613567" y="787468"/>
                  </a:lnTo>
                  <a:lnTo>
                    <a:pt x="614200" y="788059"/>
                  </a:lnTo>
                  <a:lnTo>
                    <a:pt x="614946" y="788771"/>
                  </a:lnTo>
                  <a:lnTo>
                    <a:pt x="615506" y="789411"/>
                  </a:lnTo>
                  <a:lnTo>
                    <a:pt x="616052" y="790090"/>
                  </a:lnTo>
                  <a:lnTo>
                    <a:pt x="616589" y="790855"/>
                  </a:lnTo>
                  <a:lnTo>
                    <a:pt x="616990" y="791636"/>
                  </a:lnTo>
                  <a:lnTo>
                    <a:pt x="617431" y="792435"/>
                  </a:lnTo>
                  <a:lnTo>
                    <a:pt x="617719" y="792905"/>
                  </a:lnTo>
                  <a:lnTo>
                    <a:pt x="617881" y="793451"/>
                  </a:lnTo>
                  <a:lnTo>
                    <a:pt x="617959" y="794409"/>
                  </a:lnTo>
                  <a:lnTo>
                    <a:pt x="618054" y="795304"/>
                  </a:lnTo>
                  <a:lnTo>
                    <a:pt x="618025" y="796402"/>
                  </a:lnTo>
                  <a:lnTo>
                    <a:pt x="617986" y="797403"/>
                  </a:lnTo>
                  <a:lnTo>
                    <a:pt x="617896" y="798293"/>
                  </a:lnTo>
                  <a:lnTo>
                    <a:pt x="617875" y="799267"/>
                  </a:lnTo>
                  <a:lnTo>
                    <a:pt x="617869" y="800048"/>
                  </a:lnTo>
                  <a:lnTo>
                    <a:pt x="617818" y="801120"/>
                  </a:lnTo>
                  <a:lnTo>
                    <a:pt x="617863" y="801977"/>
                  </a:lnTo>
                  <a:lnTo>
                    <a:pt x="617995" y="802723"/>
                  </a:lnTo>
                  <a:lnTo>
                    <a:pt x="618100" y="803011"/>
                  </a:lnTo>
                  <a:lnTo>
                    <a:pt x="618339" y="803352"/>
                  </a:lnTo>
                  <a:lnTo>
                    <a:pt x="618885" y="803780"/>
                  </a:lnTo>
                  <a:lnTo>
                    <a:pt x="619673" y="804254"/>
                  </a:lnTo>
                  <a:lnTo>
                    <a:pt x="620567" y="804553"/>
                  </a:lnTo>
                  <a:lnTo>
                    <a:pt x="621127" y="804690"/>
                  </a:lnTo>
                  <a:lnTo>
                    <a:pt x="621796" y="804739"/>
                  </a:lnTo>
                  <a:lnTo>
                    <a:pt x="622350" y="804716"/>
                  </a:lnTo>
                  <a:lnTo>
                    <a:pt x="623120" y="804629"/>
                  </a:lnTo>
                  <a:lnTo>
                    <a:pt x="623312" y="804610"/>
                  </a:lnTo>
                  <a:lnTo>
                    <a:pt x="623603" y="804773"/>
                  </a:lnTo>
                  <a:lnTo>
                    <a:pt x="623675" y="804932"/>
                  </a:lnTo>
                  <a:lnTo>
                    <a:pt x="623714" y="805254"/>
                  </a:lnTo>
                  <a:lnTo>
                    <a:pt x="623699" y="806008"/>
                  </a:lnTo>
                  <a:lnTo>
                    <a:pt x="623582" y="806743"/>
                  </a:lnTo>
                  <a:lnTo>
                    <a:pt x="623441" y="807452"/>
                  </a:lnTo>
                  <a:lnTo>
                    <a:pt x="623162" y="808172"/>
                  </a:lnTo>
                  <a:lnTo>
                    <a:pt x="622965" y="808763"/>
                  </a:lnTo>
                  <a:lnTo>
                    <a:pt x="622605" y="809472"/>
                  </a:lnTo>
                  <a:lnTo>
                    <a:pt x="622284" y="810086"/>
                  </a:lnTo>
                  <a:lnTo>
                    <a:pt x="621922" y="810662"/>
                  </a:lnTo>
                  <a:lnTo>
                    <a:pt x="621538" y="811287"/>
                  </a:lnTo>
                  <a:lnTo>
                    <a:pt x="620935" y="811946"/>
                  </a:lnTo>
                  <a:lnTo>
                    <a:pt x="620513" y="812538"/>
                  </a:lnTo>
                  <a:lnTo>
                    <a:pt x="620260" y="813254"/>
                  </a:lnTo>
                  <a:lnTo>
                    <a:pt x="619596" y="813856"/>
                  </a:lnTo>
                  <a:lnTo>
                    <a:pt x="619152" y="814474"/>
                  </a:lnTo>
                  <a:lnTo>
                    <a:pt x="618588" y="815323"/>
                  </a:lnTo>
                  <a:lnTo>
                    <a:pt x="618232" y="815751"/>
                  </a:lnTo>
                  <a:lnTo>
                    <a:pt x="617650" y="816331"/>
                  </a:lnTo>
                  <a:lnTo>
                    <a:pt x="616976" y="816983"/>
                  </a:lnTo>
                  <a:lnTo>
                    <a:pt x="616121" y="817775"/>
                  </a:lnTo>
                  <a:lnTo>
                    <a:pt x="615903" y="818014"/>
                  </a:lnTo>
                  <a:lnTo>
                    <a:pt x="615513" y="818442"/>
                  </a:lnTo>
                  <a:lnTo>
                    <a:pt x="614671" y="819355"/>
                  </a:lnTo>
                  <a:lnTo>
                    <a:pt x="613924" y="819965"/>
                  </a:lnTo>
                  <a:lnTo>
                    <a:pt x="613603" y="820132"/>
                  </a:lnTo>
                  <a:lnTo>
                    <a:pt x="613160" y="820219"/>
                  </a:lnTo>
                  <a:lnTo>
                    <a:pt x="612515" y="820098"/>
                  </a:lnTo>
                  <a:lnTo>
                    <a:pt x="611958" y="819711"/>
                  </a:lnTo>
                  <a:lnTo>
                    <a:pt x="611616" y="819283"/>
                  </a:lnTo>
                  <a:lnTo>
                    <a:pt x="611343" y="818654"/>
                  </a:lnTo>
                  <a:lnTo>
                    <a:pt x="611140" y="817995"/>
                  </a:lnTo>
                  <a:lnTo>
                    <a:pt x="611140" y="817464"/>
                  </a:lnTo>
                  <a:lnTo>
                    <a:pt x="611286" y="817070"/>
                  </a:lnTo>
                  <a:lnTo>
                    <a:pt x="611541" y="816494"/>
                  </a:lnTo>
                  <a:lnTo>
                    <a:pt x="611676" y="815823"/>
                  </a:lnTo>
                  <a:lnTo>
                    <a:pt x="611766" y="814823"/>
                  </a:lnTo>
                  <a:lnTo>
                    <a:pt x="611772" y="813864"/>
                  </a:lnTo>
                  <a:lnTo>
                    <a:pt x="611955" y="811829"/>
                  </a:lnTo>
                  <a:lnTo>
                    <a:pt x="612039" y="810836"/>
                  </a:lnTo>
                  <a:lnTo>
                    <a:pt x="612143" y="809805"/>
                  </a:lnTo>
                  <a:lnTo>
                    <a:pt x="612161" y="809104"/>
                  </a:lnTo>
                  <a:lnTo>
                    <a:pt x="612072" y="808172"/>
                  </a:lnTo>
                  <a:lnTo>
                    <a:pt x="611982" y="807562"/>
                  </a:lnTo>
                  <a:lnTo>
                    <a:pt x="611835" y="806899"/>
                  </a:lnTo>
                  <a:lnTo>
                    <a:pt x="611424" y="806054"/>
                  </a:lnTo>
                  <a:lnTo>
                    <a:pt x="610932" y="805190"/>
                  </a:lnTo>
                  <a:lnTo>
                    <a:pt x="610816" y="804898"/>
                  </a:lnTo>
                  <a:lnTo>
                    <a:pt x="610585" y="804493"/>
                  </a:lnTo>
                  <a:lnTo>
                    <a:pt x="610018" y="803818"/>
                  </a:lnTo>
                  <a:lnTo>
                    <a:pt x="609176" y="802859"/>
                  </a:lnTo>
                  <a:lnTo>
                    <a:pt x="608447" y="802143"/>
                  </a:lnTo>
                  <a:lnTo>
                    <a:pt x="607623" y="801579"/>
                  </a:lnTo>
                  <a:lnTo>
                    <a:pt x="606679" y="801044"/>
                  </a:lnTo>
                  <a:lnTo>
                    <a:pt x="605675" y="800722"/>
                  </a:lnTo>
                  <a:lnTo>
                    <a:pt x="604712" y="800586"/>
                  </a:lnTo>
                  <a:lnTo>
                    <a:pt x="603720" y="800476"/>
                  </a:lnTo>
                  <a:lnTo>
                    <a:pt x="603250" y="800366"/>
                  </a:lnTo>
                  <a:lnTo>
                    <a:pt x="602728" y="800154"/>
                  </a:lnTo>
                  <a:lnTo>
                    <a:pt x="602054" y="799752"/>
                  </a:lnTo>
                  <a:lnTo>
                    <a:pt x="601304" y="799324"/>
                  </a:lnTo>
                  <a:lnTo>
                    <a:pt x="600273" y="798960"/>
                  </a:lnTo>
                  <a:lnTo>
                    <a:pt x="599431" y="798797"/>
                  </a:lnTo>
                  <a:lnTo>
                    <a:pt x="598747" y="798782"/>
                  </a:lnTo>
                  <a:lnTo>
                    <a:pt x="597890" y="798900"/>
                  </a:lnTo>
                  <a:lnTo>
                    <a:pt x="596997" y="799089"/>
                  </a:lnTo>
                  <a:lnTo>
                    <a:pt x="596184" y="799332"/>
                  </a:lnTo>
                  <a:lnTo>
                    <a:pt x="595327" y="799559"/>
                  </a:lnTo>
                  <a:lnTo>
                    <a:pt x="594982" y="799752"/>
                  </a:lnTo>
                  <a:lnTo>
                    <a:pt x="594719" y="800014"/>
                  </a:lnTo>
                  <a:lnTo>
                    <a:pt x="594497" y="800359"/>
                  </a:lnTo>
                  <a:lnTo>
                    <a:pt x="594371" y="800794"/>
                  </a:lnTo>
                  <a:lnTo>
                    <a:pt x="594317" y="801836"/>
                  </a:lnTo>
                  <a:lnTo>
                    <a:pt x="594305" y="802822"/>
                  </a:lnTo>
                  <a:lnTo>
                    <a:pt x="594341" y="803951"/>
                  </a:lnTo>
                  <a:lnTo>
                    <a:pt x="594392" y="804845"/>
                  </a:lnTo>
                  <a:lnTo>
                    <a:pt x="594434" y="805743"/>
                  </a:lnTo>
                  <a:lnTo>
                    <a:pt x="594542" y="806516"/>
                  </a:lnTo>
                  <a:lnTo>
                    <a:pt x="594521" y="807195"/>
                  </a:lnTo>
                  <a:lnTo>
                    <a:pt x="594338" y="807907"/>
                  </a:lnTo>
                  <a:lnTo>
                    <a:pt x="594023" y="808468"/>
                  </a:lnTo>
                  <a:lnTo>
                    <a:pt x="593667" y="808820"/>
                  </a:lnTo>
                  <a:lnTo>
                    <a:pt x="593262" y="808926"/>
                  </a:lnTo>
                  <a:lnTo>
                    <a:pt x="592746" y="808957"/>
                  </a:lnTo>
                  <a:lnTo>
                    <a:pt x="592105" y="808900"/>
                  </a:lnTo>
                  <a:lnTo>
                    <a:pt x="590756" y="808676"/>
                  </a:lnTo>
                  <a:lnTo>
                    <a:pt x="589536" y="808601"/>
                  </a:lnTo>
                  <a:lnTo>
                    <a:pt x="588073" y="808695"/>
                  </a:lnTo>
                  <a:lnTo>
                    <a:pt x="586517" y="808911"/>
                  </a:lnTo>
                  <a:lnTo>
                    <a:pt x="584605" y="809283"/>
                  </a:lnTo>
                  <a:lnTo>
                    <a:pt x="583142" y="809586"/>
                  </a:lnTo>
                  <a:lnTo>
                    <a:pt x="582132" y="809631"/>
                  </a:lnTo>
                  <a:lnTo>
                    <a:pt x="581020" y="809502"/>
                  </a:lnTo>
                  <a:lnTo>
                    <a:pt x="580256" y="809139"/>
                  </a:lnTo>
                  <a:lnTo>
                    <a:pt x="579905" y="808760"/>
                  </a:lnTo>
                  <a:lnTo>
                    <a:pt x="579824" y="808525"/>
                  </a:lnTo>
                  <a:lnTo>
                    <a:pt x="579797" y="808184"/>
                  </a:lnTo>
                  <a:lnTo>
                    <a:pt x="579854" y="807767"/>
                  </a:lnTo>
                  <a:lnTo>
                    <a:pt x="580004" y="807214"/>
                  </a:lnTo>
                  <a:lnTo>
                    <a:pt x="580151" y="806914"/>
                  </a:lnTo>
                  <a:lnTo>
                    <a:pt x="580426" y="806505"/>
                  </a:lnTo>
                  <a:lnTo>
                    <a:pt x="580879" y="805921"/>
                  </a:lnTo>
                  <a:lnTo>
                    <a:pt x="582845" y="802890"/>
                  </a:lnTo>
                  <a:lnTo>
                    <a:pt x="584497" y="800400"/>
                  </a:lnTo>
                  <a:lnTo>
                    <a:pt x="584920" y="799669"/>
                  </a:lnTo>
                  <a:lnTo>
                    <a:pt x="585279" y="798881"/>
                  </a:lnTo>
                  <a:lnTo>
                    <a:pt x="585627" y="797786"/>
                  </a:lnTo>
                  <a:lnTo>
                    <a:pt x="585975" y="796706"/>
                  </a:lnTo>
                  <a:lnTo>
                    <a:pt x="586634" y="795402"/>
                  </a:lnTo>
                  <a:lnTo>
                    <a:pt x="587336" y="794125"/>
                  </a:lnTo>
                  <a:lnTo>
                    <a:pt x="587836" y="793019"/>
                  </a:lnTo>
                  <a:lnTo>
                    <a:pt x="588517" y="791280"/>
                  </a:lnTo>
                  <a:lnTo>
                    <a:pt x="589107" y="790029"/>
                  </a:lnTo>
                  <a:lnTo>
                    <a:pt x="589566" y="789025"/>
                  </a:lnTo>
                  <a:lnTo>
                    <a:pt x="589934" y="788161"/>
                  </a:lnTo>
                  <a:lnTo>
                    <a:pt x="590078" y="787657"/>
                  </a:lnTo>
                  <a:lnTo>
                    <a:pt x="590159" y="787096"/>
                  </a:lnTo>
                  <a:lnTo>
                    <a:pt x="590144" y="786789"/>
                  </a:lnTo>
                  <a:lnTo>
                    <a:pt x="590033" y="786490"/>
                  </a:lnTo>
                  <a:lnTo>
                    <a:pt x="589706" y="785990"/>
                  </a:lnTo>
                  <a:lnTo>
                    <a:pt x="589176" y="785440"/>
                  </a:lnTo>
                  <a:lnTo>
                    <a:pt x="588019" y="784376"/>
                  </a:lnTo>
                  <a:lnTo>
                    <a:pt x="587407" y="783838"/>
                  </a:lnTo>
                  <a:lnTo>
                    <a:pt x="586724" y="783440"/>
                  </a:lnTo>
                  <a:lnTo>
                    <a:pt x="586163" y="783243"/>
                  </a:lnTo>
                  <a:lnTo>
                    <a:pt x="585261" y="783012"/>
                  </a:lnTo>
                  <a:lnTo>
                    <a:pt x="583762" y="782750"/>
                  </a:lnTo>
                  <a:lnTo>
                    <a:pt x="582617" y="782432"/>
                  </a:lnTo>
                  <a:lnTo>
                    <a:pt x="582303" y="782303"/>
                  </a:lnTo>
                  <a:lnTo>
                    <a:pt x="582093" y="782136"/>
                  </a:lnTo>
                  <a:lnTo>
                    <a:pt x="581775" y="781833"/>
                  </a:lnTo>
                  <a:lnTo>
                    <a:pt x="581062" y="780522"/>
                  </a:lnTo>
                  <a:lnTo>
                    <a:pt x="580891" y="779943"/>
                  </a:lnTo>
                  <a:lnTo>
                    <a:pt x="580828" y="779458"/>
                  </a:lnTo>
                  <a:lnTo>
                    <a:pt x="580801" y="779075"/>
                  </a:lnTo>
                  <a:lnTo>
                    <a:pt x="580834" y="778802"/>
                  </a:lnTo>
                  <a:lnTo>
                    <a:pt x="581086" y="778116"/>
                  </a:lnTo>
                  <a:lnTo>
                    <a:pt x="581313" y="777358"/>
                  </a:lnTo>
                  <a:lnTo>
                    <a:pt x="581454" y="776714"/>
                  </a:lnTo>
                  <a:lnTo>
                    <a:pt x="581631" y="775820"/>
                  </a:lnTo>
                  <a:lnTo>
                    <a:pt x="581721" y="775153"/>
                  </a:lnTo>
                  <a:lnTo>
                    <a:pt x="581718" y="773964"/>
                  </a:lnTo>
                  <a:lnTo>
                    <a:pt x="581754" y="773149"/>
                  </a:lnTo>
                  <a:lnTo>
                    <a:pt x="581631" y="772841"/>
                  </a:lnTo>
                  <a:lnTo>
                    <a:pt x="581452" y="771999"/>
                  </a:lnTo>
                  <a:lnTo>
                    <a:pt x="581646" y="771050"/>
                  </a:lnTo>
                  <a:lnTo>
                    <a:pt x="581763" y="770296"/>
                  </a:lnTo>
                  <a:lnTo>
                    <a:pt x="581889" y="769599"/>
                  </a:lnTo>
                  <a:lnTo>
                    <a:pt x="581991" y="768951"/>
                  </a:lnTo>
                  <a:lnTo>
                    <a:pt x="582057" y="768474"/>
                  </a:lnTo>
                  <a:lnTo>
                    <a:pt x="582003" y="767898"/>
                  </a:lnTo>
                  <a:lnTo>
                    <a:pt x="581766" y="767083"/>
                  </a:lnTo>
                  <a:lnTo>
                    <a:pt x="581655" y="766670"/>
                  </a:lnTo>
                  <a:lnTo>
                    <a:pt x="581496" y="766189"/>
                  </a:lnTo>
                  <a:lnTo>
                    <a:pt x="581253" y="765624"/>
                  </a:lnTo>
                  <a:lnTo>
                    <a:pt x="581031" y="765185"/>
                  </a:lnTo>
                  <a:lnTo>
                    <a:pt x="580741" y="764673"/>
                  </a:lnTo>
                  <a:lnTo>
                    <a:pt x="580435" y="764151"/>
                  </a:lnTo>
                  <a:lnTo>
                    <a:pt x="580132" y="763613"/>
                  </a:lnTo>
                  <a:lnTo>
                    <a:pt x="579826" y="763188"/>
                  </a:lnTo>
                  <a:lnTo>
                    <a:pt x="579677" y="763075"/>
                  </a:lnTo>
                  <a:lnTo>
                    <a:pt x="579515" y="762968"/>
                  </a:lnTo>
                  <a:lnTo>
                    <a:pt x="578897" y="762847"/>
                  </a:lnTo>
                  <a:lnTo>
                    <a:pt x="578352" y="762790"/>
                  </a:lnTo>
                  <a:lnTo>
                    <a:pt x="578100" y="762741"/>
                  </a:lnTo>
                  <a:lnTo>
                    <a:pt x="577809" y="762559"/>
                  </a:lnTo>
                  <a:lnTo>
                    <a:pt x="577662" y="762540"/>
                  </a:lnTo>
                  <a:lnTo>
                    <a:pt x="577401" y="762590"/>
                  </a:lnTo>
                  <a:lnTo>
                    <a:pt x="577153" y="762677"/>
                  </a:lnTo>
                  <a:lnTo>
                    <a:pt x="576859" y="762817"/>
                  </a:lnTo>
                  <a:lnTo>
                    <a:pt x="576703" y="762896"/>
                  </a:lnTo>
                  <a:lnTo>
                    <a:pt x="576553" y="762961"/>
                  </a:lnTo>
                  <a:lnTo>
                    <a:pt x="576424" y="763010"/>
                  </a:lnTo>
                  <a:lnTo>
                    <a:pt x="576235" y="763029"/>
                  </a:lnTo>
                  <a:lnTo>
                    <a:pt x="575726" y="762965"/>
                  </a:lnTo>
                  <a:lnTo>
                    <a:pt x="575132" y="762843"/>
                  </a:lnTo>
                  <a:lnTo>
                    <a:pt x="574662" y="762722"/>
                  </a:lnTo>
                  <a:lnTo>
                    <a:pt x="574104" y="762593"/>
                  </a:lnTo>
                  <a:lnTo>
                    <a:pt x="573361" y="762438"/>
                  </a:lnTo>
                  <a:lnTo>
                    <a:pt x="572665" y="762252"/>
                  </a:lnTo>
                  <a:lnTo>
                    <a:pt x="571979" y="762090"/>
                  </a:lnTo>
                  <a:lnTo>
                    <a:pt x="571340" y="761881"/>
                  </a:lnTo>
                  <a:lnTo>
                    <a:pt x="570657" y="761696"/>
                  </a:lnTo>
                  <a:lnTo>
                    <a:pt x="570057" y="761514"/>
                  </a:lnTo>
                  <a:lnTo>
                    <a:pt x="569356" y="761392"/>
                  </a:lnTo>
                  <a:lnTo>
                    <a:pt x="568634" y="761324"/>
                  </a:lnTo>
                  <a:lnTo>
                    <a:pt x="567959" y="761245"/>
                  </a:lnTo>
                  <a:lnTo>
                    <a:pt x="567249" y="761229"/>
                  </a:lnTo>
                  <a:lnTo>
                    <a:pt x="566670" y="761211"/>
                  </a:lnTo>
                  <a:lnTo>
                    <a:pt x="566236" y="761286"/>
                  </a:lnTo>
                  <a:lnTo>
                    <a:pt x="565633" y="761552"/>
                  </a:lnTo>
                  <a:lnTo>
                    <a:pt x="565336" y="761824"/>
                  </a:lnTo>
                  <a:lnTo>
                    <a:pt x="564919" y="762666"/>
                  </a:lnTo>
                  <a:lnTo>
                    <a:pt x="564623" y="763442"/>
                  </a:lnTo>
                  <a:lnTo>
                    <a:pt x="564470" y="764189"/>
                  </a:lnTo>
                  <a:lnTo>
                    <a:pt x="564401" y="764992"/>
                  </a:lnTo>
                  <a:lnTo>
                    <a:pt x="564404" y="765602"/>
                  </a:lnTo>
                  <a:lnTo>
                    <a:pt x="564563" y="766742"/>
                  </a:lnTo>
                  <a:lnTo>
                    <a:pt x="564683" y="767360"/>
                  </a:lnTo>
                  <a:lnTo>
                    <a:pt x="564842" y="768038"/>
                  </a:lnTo>
                  <a:lnTo>
                    <a:pt x="564884" y="768209"/>
                  </a:lnTo>
                  <a:lnTo>
                    <a:pt x="565097" y="768853"/>
                  </a:lnTo>
                  <a:lnTo>
                    <a:pt x="565432" y="769538"/>
                  </a:lnTo>
                  <a:lnTo>
                    <a:pt x="565795" y="770080"/>
                  </a:lnTo>
                  <a:lnTo>
                    <a:pt x="566197" y="770364"/>
                  </a:lnTo>
                  <a:lnTo>
                    <a:pt x="566451" y="770433"/>
                  </a:lnTo>
                  <a:lnTo>
                    <a:pt x="566667" y="770436"/>
                  </a:lnTo>
                  <a:lnTo>
                    <a:pt x="567288" y="770270"/>
                  </a:lnTo>
                  <a:lnTo>
                    <a:pt x="567914" y="770008"/>
                  </a:lnTo>
                  <a:lnTo>
                    <a:pt x="568730" y="769535"/>
                  </a:lnTo>
                  <a:lnTo>
                    <a:pt x="569371" y="768966"/>
                  </a:lnTo>
                  <a:lnTo>
                    <a:pt x="570045" y="768303"/>
                  </a:lnTo>
                  <a:lnTo>
                    <a:pt x="570837" y="767689"/>
                  </a:lnTo>
                  <a:lnTo>
                    <a:pt x="571191" y="767568"/>
                  </a:lnTo>
                  <a:lnTo>
                    <a:pt x="571496" y="767545"/>
                  </a:lnTo>
                  <a:lnTo>
                    <a:pt x="571883" y="767564"/>
                  </a:lnTo>
                  <a:lnTo>
                    <a:pt x="572246" y="767678"/>
                  </a:lnTo>
                  <a:lnTo>
                    <a:pt x="572917" y="768072"/>
                  </a:lnTo>
                  <a:lnTo>
                    <a:pt x="573343" y="768500"/>
                  </a:lnTo>
                  <a:lnTo>
                    <a:pt x="573735" y="768947"/>
                  </a:lnTo>
                  <a:lnTo>
                    <a:pt x="574038" y="769421"/>
                  </a:lnTo>
                  <a:lnTo>
                    <a:pt x="574095" y="769705"/>
                  </a:lnTo>
                  <a:lnTo>
                    <a:pt x="574044" y="769966"/>
                  </a:lnTo>
                  <a:lnTo>
                    <a:pt x="573912" y="770304"/>
                  </a:lnTo>
                  <a:lnTo>
                    <a:pt x="573436" y="771118"/>
                  </a:lnTo>
                  <a:lnTo>
                    <a:pt x="573055" y="771724"/>
                  </a:lnTo>
                  <a:lnTo>
                    <a:pt x="572132" y="772804"/>
                  </a:lnTo>
                  <a:lnTo>
                    <a:pt x="569524" y="775309"/>
                  </a:lnTo>
                  <a:lnTo>
                    <a:pt x="568900" y="775900"/>
                  </a:lnTo>
                  <a:lnTo>
                    <a:pt x="568400" y="776419"/>
                  </a:lnTo>
                  <a:lnTo>
                    <a:pt x="567558" y="777025"/>
                  </a:lnTo>
                  <a:lnTo>
                    <a:pt x="566886" y="777393"/>
                  </a:lnTo>
                  <a:lnTo>
                    <a:pt x="566068" y="777836"/>
                  </a:lnTo>
                  <a:lnTo>
                    <a:pt x="565747" y="778029"/>
                  </a:lnTo>
                  <a:lnTo>
                    <a:pt x="562342" y="779537"/>
                  </a:lnTo>
                  <a:lnTo>
                    <a:pt x="561410" y="779943"/>
                  </a:lnTo>
                  <a:lnTo>
                    <a:pt x="560681" y="780215"/>
                  </a:lnTo>
                  <a:lnTo>
                    <a:pt x="559566" y="780447"/>
                  </a:lnTo>
                  <a:lnTo>
                    <a:pt x="559110" y="780447"/>
                  </a:lnTo>
                  <a:lnTo>
                    <a:pt x="558718" y="780333"/>
                  </a:lnTo>
                  <a:lnTo>
                    <a:pt x="558397" y="780113"/>
                  </a:lnTo>
                  <a:lnTo>
                    <a:pt x="558103" y="779606"/>
                  </a:lnTo>
                  <a:lnTo>
                    <a:pt x="557654" y="778518"/>
                  </a:lnTo>
                  <a:lnTo>
                    <a:pt x="557252" y="777760"/>
                  </a:lnTo>
                  <a:lnTo>
                    <a:pt x="556769" y="777143"/>
                  </a:lnTo>
                  <a:lnTo>
                    <a:pt x="556356" y="776779"/>
                  </a:lnTo>
                  <a:lnTo>
                    <a:pt x="555990" y="776609"/>
                  </a:lnTo>
                  <a:lnTo>
                    <a:pt x="555684" y="776567"/>
                  </a:lnTo>
                  <a:lnTo>
                    <a:pt x="555439" y="776559"/>
                  </a:lnTo>
                  <a:lnTo>
                    <a:pt x="555199" y="776544"/>
                  </a:lnTo>
                  <a:lnTo>
                    <a:pt x="554953" y="776662"/>
                  </a:lnTo>
                  <a:lnTo>
                    <a:pt x="554872" y="776828"/>
                  </a:lnTo>
                  <a:lnTo>
                    <a:pt x="554713" y="777427"/>
                  </a:lnTo>
                  <a:lnTo>
                    <a:pt x="554635" y="777575"/>
                  </a:lnTo>
                  <a:lnTo>
                    <a:pt x="554359" y="777931"/>
                  </a:lnTo>
                  <a:lnTo>
                    <a:pt x="553931" y="778268"/>
                  </a:lnTo>
                  <a:lnTo>
                    <a:pt x="553562" y="778522"/>
                  </a:lnTo>
                  <a:lnTo>
                    <a:pt x="552837" y="778886"/>
                  </a:lnTo>
                  <a:lnTo>
                    <a:pt x="552063" y="779128"/>
                  </a:lnTo>
                  <a:lnTo>
                    <a:pt x="551179" y="779170"/>
                  </a:lnTo>
                  <a:lnTo>
                    <a:pt x="550076" y="779185"/>
                  </a:lnTo>
                  <a:lnTo>
                    <a:pt x="548925" y="779140"/>
                  </a:lnTo>
                  <a:lnTo>
                    <a:pt x="547816" y="779015"/>
                  </a:lnTo>
                  <a:lnTo>
                    <a:pt x="546979" y="778939"/>
                  </a:lnTo>
                  <a:lnTo>
                    <a:pt x="545996" y="778833"/>
                  </a:lnTo>
                  <a:lnTo>
                    <a:pt x="545238" y="778791"/>
                  </a:lnTo>
                  <a:lnTo>
                    <a:pt x="544770" y="778821"/>
                  </a:lnTo>
                  <a:lnTo>
                    <a:pt x="544441" y="778947"/>
                  </a:lnTo>
                  <a:lnTo>
                    <a:pt x="544138" y="779238"/>
                  </a:lnTo>
                  <a:lnTo>
                    <a:pt x="543937" y="779644"/>
                  </a:lnTo>
                  <a:lnTo>
                    <a:pt x="543724" y="780394"/>
                  </a:lnTo>
                  <a:lnTo>
                    <a:pt x="543589" y="780792"/>
                  </a:lnTo>
                  <a:lnTo>
                    <a:pt x="543346" y="781231"/>
                  </a:lnTo>
                  <a:lnTo>
                    <a:pt x="542951" y="781660"/>
                  </a:lnTo>
                  <a:lnTo>
                    <a:pt x="542414" y="782228"/>
                  </a:lnTo>
                  <a:lnTo>
                    <a:pt x="541839" y="782948"/>
                  </a:lnTo>
                  <a:lnTo>
                    <a:pt x="541485" y="783672"/>
                  </a:lnTo>
                  <a:lnTo>
                    <a:pt x="541155" y="784149"/>
                  </a:lnTo>
                  <a:lnTo>
                    <a:pt x="540547" y="784687"/>
                  </a:lnTo>
                  <a:lnTo>
                    <a:pt x="539965" y="785142"/>
                  </a:lnTo>
                  <a:lnTo>
                    <a:pt x="539315" y="785638"/>
                  </a:lnTo>
                  <a:lnTo>
                    <a:pt x="538347" y="786225"/>
                  </a:lnTo>
                  <a:lnTo>
                    <a:pt x="537585" y="786544"/>
                  </a:lnTo>
                  <a:lnTo>
                    <a:pt x="536644" y="786915"/>
                  </a:lnTo>
                  <a:lnTo>
                    <a:pt x="535889" y="787108"/>
                  </a:lnTo>
                  <a:lnTo>
                    <a:pt x="534882" y="787268"/>
                  </a:lnTo>
                  <a:lnTo>
                    <a:pt x="533868" y="787290"/>
                  </a:lnTo>
                  <a:lnTo>
                    <a:pt x="532762" y="787211"/>
                  </a:lnTo>
                  <a:lnTo>
                    <a:pt x="531036" y="787093"/>
                  </a:lnTo>
                  <a:lnTo>
                    <a:pt x="530172" y="787040"/>
                  </a:lnTo>
                  <a:lnTo>
                    <a:pt x="529417" y="786896"/>
                  </a:lnTo>
                  <a:lnTo>
                    <a:pt x="528664" y="786783"/>
                  </a:lnTo>
                  <a:lnTo>
                    <a:pt x="527912" y="786661"/>
                  </a:lnTo>
                  <a:lnTo>
                    <a:pt x="527702" y="786631"/>
                  </a:lnTo>
                  <a:lnTo>
                    <a:pt x="527484" y="786665"/>
                  </a:lnTo>
                  <a:lnTo>
                    <a:pt x="527301" y="786836"/>
                  </a:lnTo>
                  <a:lnTo>
                    <a:pt x="527160" y="787093"/>
                  </a:lnTo>
                  <a:lnTo>
                    <a:pt x="527016" y="787707"/>
                  </a:lnTo>
                  <a:lnTo>
                    <a:pt x="526872" y="789200"/>
                  </a:lnTo>
                  <a:lnTo>
                    <a:pt x="526899" y="789571"/>
                  </a:lnTo>
                  <a:lnTo>
                    <a:pt x="526974" y="789829"/>
                  </a:lnTo>
                  <a:lnTo>
                    <a:pt x="527328" y="790314"/>
                  </a:lnTo>
                  <a:lnTo>
                    <a:pt x="528227" y="791114"/>
                  </a:lnTo>
                  <a:lnTo>
                    <a:pt x="529186" y="791777"/>
                  </a:lnTo>
                  <a:lnTo>
                    <a:pt x="530127" y="792338"/>
                  </a:lnTo>
                  <a:lnTo>
                    <a:pt x="530784" y="792921"/>
                  </a:lnTo>
                  <a:lnTo>
                    <a:pt x="531272" y="793395"/>
                  </a:lnTo>
                  <a:lnTo>
                    <a:pt x="531716" y="793777"/>
                  </a:lnTo>
                  <a:lnTo>
                    <a:pt x="531962" y="794039"/>
                  </a:lnTo>
                  <a:lnTo>
                    <a:pt x="532136" y="794342"/>
                  </a:lnTo>
                  <a:lnTo>
                    <a:pt x="532268" y="794588"/>
                  </a:lnTo>
                  <a:lnTo>
                    <a:pt x="532349" y="794910"/>
                  </a:lnTo>
                  <a:lnTo>
                    <a:pt x="532310" y="795460"/>
                  </a:lnTo>
                  <a:lnTo>
                    <a:pt x="532184" y="796316"/>
                  </a:lnTo>
                  <a:lnTo>
                    <a:pt x="532031" y="797430"/>
                  </a:lnTo>
                  <a:lnTo>
                    <a:pt x="531893" y="798719"/>
                  </a:lnTo>
                  <a:lnTo>
                    <a:pt x="531794" y="799609"/>
                  </a:lnTo>
                  <a:lnTo>
                    <a:pt x="531707" y="800469"/>
                  </a:lnTo>
                  <a:lnTo>
                    <a:pt x="531542" y="801151"/>
                  </a:lnTo>
                  <a:lnTo>
                    <a:pt x="531264" y="801993"/>
                  </a:lnTo>
                  <a:lnTo>
                    <a:pt x="530910" y="802792"/>
                  </a:lnTo>
                  <a:lnTo>
                    <a:pt x="530658" y="803273"/>
                  </a:lnTo>
                  <a:lnTo>
                    <a:pt x="530307" y="803614"/>
                  </a:lnTo>
                  <a:lnTo>
                    <a:pt x="529864" y="803971"/>
                  </a:lnTo>
                  <a:lnTo>
                    <a:pt x="529402" y="804232"/>
                  </a:lnTo>
                  <a:lnTo>
                    <a:pt x="528920" y="804425"/>
                  </a:lnTo>
                  <a:lnTo>
                    <a:pt x="528437" y="804698"/>
                  </a:lnTo>
                  <a:lnTo>
                    <a:pt x="528137" y="805032"/>
                  </a:lnTo>
                  <a:lnTo>
                    <a:pt x="527837" y="805570"/>
                  </a:lnTo>
                  <a:lnTo>
                    <a:pt x="527625" y="806180"/>
                  </a:lnTo>
                  <a:lnTo>
                    <a:pt x="527364" y="806847"/>
                  </a:lnTo>
                  <a:lnTo>
                    <a:pt x="527073" y="808382"/>
                  </a:lnTo>
                  <a:lnTo>
                    <a:pt x="526842" y="809033"/>
                  </a:lnTo>
                  <a:lnTo>
                    <a:pt x="526249" y="810515"/>
                  </a:lnTo>
                  <a:lnTo>
                    <a:pt x="526009" y="811137"/>
                  </a:lnTo>
                  <a:lnTo>
                    <a:pt x="525721" y="811682"/>
                  </a:lnTo>
                  <a:lnTo>
                    <a:pt x="525442" y="812133"/>
                  </a:lnTo>
                  <a:lnTo>
                    <a:pt x="525182" y="812542"/>
                  </a:lnTo>
                  <a:lnTo>
                    <a:pt x="524630" y="813418"/>
                  </a:lnTo>
                  <a:lnTo>
                    <a:pt x="524429" y="813622"/>
                  </a:lnTo>
                  <a:lnTo>
                    <a:pt x="524163" y="813751"/>
                  </a:lnTo>
                  <a:lnTo>
                    <a:pt x="523551" y="814119"/>
                  </a:lnTo>
                  <a:lnTo>
                    <a:pt x="522910" y="814475"/>
                  </a:lnTo>
                  <a:lnTo>
                    <a:pt x="522079" y="814873"/>
                  </a:lnTo>
                  <a:lnTo>
                    <a:pt x="521237" y="815222"/>
                  </a:lnTo>
                  <a:lnTo>
                    <a:pt x="520104" y="815612"/>
                  </a:lnTo>
                  <a:lnTo>
                    <a:pt x="518956" y="815873"/>
                  </a:lnTo>
                  <a:lnTo>
                    <a:pt x="518245" y="816029"/>
                  </a:lnTo>
                  <a:lnTo>
                    <a:pt x="517520" y="816093"/>
                  </a:lnTo>
                  <a:lnTo>
                    <a:pt x="516687" y="816192"/>
                  </a:lnTo>
                  <a:lnTo>
                    <a:pt x="515967" y="816366"/>
                  </a:lnTo>
                  <a:lnTo>
                    <a:pt x="515326" y="816597"/>
                  </a:lnTo>
                  <a:lnTo>
                    <a:pt x="514729" y="816882"/>
                  </a:lnTo>
                  <a:lnTo>
                    <a:pt x="513998" y="817253"/>
                  </a:lnTo>
                  <a:lnTo>
                    <a:pt x="513533" y="817446"/>
                  </a:lnTo>
                  <a:lnTo>
                    <a:pt x="513167" y="817647"/>
                  </a:lnTo>
                  <a:lnTo>
                    <a:pt x="512796" y="817931"/>
                  </a:lnTo>
                  <a:lnTo>
                    <a:pt x="512439" y="818170"/>
                  </a:lnTo>
                  <a:lnTo>
                    <a:pt x="512184" y="818435"/>
                  </a:lnTo>
                  <a:lnTo>
                    <a:pt x="511984" y="818704"/>
                  </a:lnTo>
                  <a:lnTo>
                    <a:pt x="511864" y="818943"/>
                  </a:lnTo>
                  <a:lnTo>
                    <a:pt x="511729" y="819261"/>
                  </a:lnTo>
                  <a:lnTo>
                    <a:pt x="511684" y="819640"/>
                  </a:lnTo>
                  <a:lnTo>
                    <a:pt x="511633" y="820186"/>
                  </a:lnTo>
                  <a:lnTo>
                    <a:pt x="511663" y="820853"/>
                  </a:lnTo>
                  <a:lnTo>
                    <a:pt x="511723" y="821444"/>
                  </a:lnTo>
                  <a:lnTo>
                    <a:pt x="511816" y="822107"/>
                  </a:lnTo>
                  <a:lnTo>
                    <a:pt x="511864" y="822384"/>
                  </a:lnTo>
                  <a:lnTo>
                    <a:pt x="511840" y="822820"/>
                  </a:lnTo>
                  <a:lnTo>
                    <a:pt x="511630" y="823460"/>
                  </a:lnTo>
                  <a:lnTo>
                    <a:pt x="511426" y="823938"/>
                  </a:lnTo>
                  <a:lnTo>
                    <a:pt x="511204" y="824305"/>
                  </a:lnTo>
                  <a:lnTo>
                    <a:pt x="510787" y="824938"/>
                  </a:lnTo>
                  <a:lnTo>
                    <a:pt x="510371" y="825480"/>
                  </a:lnTo>
                  <a:lnTo>
                    <a:pt x="509795" y="826325"/>
                  </a:lnTo>
                  <a:lnTo>
                    <a:pt x="509301" y="826905"/>
                  </a:lnTo>
                  <a:lnTo>
                    <a:pt x="508905" y="827242"/>
                  </a:lnTo>
                  <a:lnTo>
                    <a:pt x="508213" y="827557"/>
                  </a:lnTo>
                  <a:lnTo>
                    <a:pt x="507514" y="827671"/>
                  </a:lnTo>
                  <a:lnTo>
                    <a:pt x="506594" y="827633"/>
                  </a:lnTo>
                  <a:lnTo>
                    <a:pt x="505560" y="827538"/>
                  </a:lnTo>
                  <a:lnTo>
                    <a:pt x="504544" y="827322"/>
                  </a:lnTo>
                  <a:lnTo>
                    <a:pt x="503372" y="827034"/>
                  </a:lnTo>
                  <a:lnTo>
                    <a:pt x="502775" y="826807"/>
                  </a:lnTo>
                  <a:lnTo>
                    <a:pt x="502296" y="826496"/>
                  </a:lnTo>
                  <a:lnTo>
                    <a:pt x="501285" y="825889"/>
                  </a:lnTo>
                  <a:lnTo>
                    <a:pt x="500272" y="825291"/>
                  </a:lnTo>
                  <a:lnTo>
                    <a:pt x="499046" y="824544"/>
                  </a:lnTo>
                  <a:lnTo>
                    <a:pt x="497931" y="823896"/>
                  </a:lnTo>
                  <a:lnTo>
                    <a:pt x="497020" y="823316"/>
                  </a:lnTo>
                  <a:lnTo>
                    <a:pt x="496138" y="822782"/>
                  </a:lnTo>
                  <a:lnTo>
                    <a:pt x="495623" y="822202"/>
                  </a:lnTo>
                  <a:lnTo>
                    <a:pt x="494957" y="821550"/>
                  </a:lnTo>
                  <a:lnTo>
                    <a:pt x="494325" y="820921"/>
                  </a:lnTo>
                  <a:lnTo>
                    <a:pt x="493642" y="820319"/>
                  </a:lnTo>
                  <a:lnTo>
                    <a:pt x="493327" y="820167"/>
                  </a:lnTo>
                  <a:lnTo>
                    <a:pt x="493126" y="820156"/>
                  </a:lnTo>
                  <a:lnTo>
                    <a:pt x="492613" y="820497"/>
                  </a:lnTo>
                  <a:lnTo>
                    <a:pt x="492074" y="821134"/>
                  </a:lnTo>
                  <a:lnTo>
                    <a:pt x="491762" y="821747"/>
                  </a:lnTo>
                  <a:lnTo>
                    <a:pt x="491507" y="822752"/>
                  </a:lnTo>
                  <a:lnTo>
                    <a:pt x="491444" y="823983"/>
                  </a:lnTo>
                  <a:lnTo>
                    <a:pt x="491486" y="825018"/>
                  </a:lnTo>
                  <a:lnTo>
                    <a:pt x="491567" y="826007"/>
                  </a:lnTo>
                  <a:lnTo>
                    <a:pt x="491648" y="827045"/>
                  </a:lnTo>
                  <a:lnTo>
                    <a:pt x="491783" y="827962"/>
                  </a:lnTo>
                  <a:lnTo>
                    <a:pt x="492446" y="830051"/>
                  </a:lnTo>
                  <a:lnTo>
                    <a:pt x="492790" y="831369"/>
                  </a:lnTo>
                  <a:lnTo>
                    <a:pt x="493144" y="832669"/>
                  </a:lnTo>
                  <a:lnTo>
                    <a:pt x="493465" y="833681"/>
                  </a:lnTo>
                  <a:lnTo>
                    <a:pt x="493887" y="834814"/>
                  </a:lnTo>
                  <a:lnTo>
                    <a:pt x="494124" y="836008"/>
                  </a:lnTo>
                  <a:lnTo>
                    <a:pt x="494154" y="836493"/>
                  </a:lnTo>
                  <a:lnTo>
                    <a:pt x="494118" y="836872"/>
                  </a:lnTo>
                  <a:lnTo>
                    <a:pt x="494055" y="837350"/>
                  </a:lnTo>
                  <a:lnTo>
                    <a:pt x="493941" y="837816"/>
                  </a:lnTo>
                  <a:lnTo>
                    <a:pt x="493555" y="838987"/>
                  </a:lnTo>
                  <a:lnTo>
                    <a:pt x="493093" y="839953"/>
                  </a:lnTo>
                  <a:lnTo>
                    <a:pt x="492646" y="840813"/>
                  </a:lnTo>
                  <a:lnTo>
                    <a:pt x="492260" y="841719"/>
                  </a:lnTo>
                  <a:lnTo>
                    <a:pt x="491981" y="842712"/>
                  </a:lnTo>
                  <a:lnTo>
                    <a:pt x="491627" y="843519"/>
                  </a:lnTo>
                  <a:lnTo>
                    <a:pt x="491097" y="844380"/>
                  </a:lnTo>
                  <a:lnTo>
                    <a:pt x="490767" y="844728"/>
                  </a:lnTo>
                  <a:lnTo>
                    <a:pt x="490377" y="845039"/>
                  </a:lnTo>
                  <a:lnTo>
                    <a:pt x="490027" y="845252"/>
                  </a:lnTo>
                  <a:lnTo>
                    <a:pt x="489640" y="845369"/>
                  </a:lnTo>
                  <a:lnTo>
                    <a:pt x="489169" y="845414"/>
                  </a:lnTo>
                  <a:lnTo>
                    <a:pt x="488615" y="845365"/>
                  </a:lnTo>
                  <a:lnTo>
                    <a:pt x="487734" y="845149"/>
                  </a:lnTo>
                  <a:lnTo>
                    <a:pt x="487020" y="844789"/>
                  </a:lnTo>
                  <a:lnTo>
                    <a:pt x="486358" y="844217"/>
                  </a:lnTo>
                  <a:lnTo>
                    <a:pt x="485719" y="843482"/>
                  </a:lnTo>
                  <a:lnTo>
                    <a:pt x="485243" y="842671"/>
                  </a:lnTo>
                  <a:lnTo>
                    <a:pt x="484784" y="841803"/>
                  </a:lnTo>
                  <a:lnTo>
                    <a:pt x="484325" y="840942"/>
                  </a:lnTo>
                  <a:lnTo>
                    <a:pt x="483813" y="839828"/>
                  </a:lnTo>
                  <a:lnTo>
                    <a:pt x="483270" y="838831"/>
                  </a:lnTo>
                  <a:lnTo>
                    <a:pt x="482817" y="837869"/>
                  </a:lnTo>
                  <a:lnTo>
                    <a:pt x="482374" y="836906"/>
                  </a:lnTo>
                  <a:lnTo>
                    <a:pt x="482122" y="836459"/>
                  </a:lnTo>
                  <a:lnTo>
                    <a:pt x="481633" y="835807"/>
                  </a:lnTo>
                  <a:lnTo>
                    <a:pt x="480300" y="834056"/>
                  </a:lnTo>
                  <a:lnTo>
                    <a:pt x="479904" y="833431"/>
                  </a:lnTo>
                  <a:lnTo>
                    <a:pt x="479292" y="832359"/>
                  </a:lnTo>
                  <a:lnTo>
                    <a:pt x="478654" y="831343"/>
                  </a:lnTo>
                  <a:lnTo>
                    <a:pt x="478096" y="830498"/>
                  </a:lnTo>
                  <a:lnTo>
                    <a:pt x="477683" y="829865"/>
                  </a:lnTo>
                  <a:lnTo>
                    <a:pt x="477128" y="828997"/>
                  </a:lnTo>
                  <a:lnTo>
                    <a:pt x="476436" y="828008"/>
                  </a:lnTo>
                  <a:lnTo>
                    <a:pt x="475965" y="827288"/>
                  </a:lnTo>
                  <a:lnTo>
                    <a:pt x="475390" y="826655"/>
                  </a:lnTo>
                  <a:lnTo>
                    <a:pt x="474646" y="825988"/>
                  </a:lnTo>
                  <a:lnTo>
                    <a:pt x="473951" y="825382"/>
                  </a:lnTo>
                  <a:lnTo>
                    <a:pt x="473298" y="824754"/>
                  </a:lnTo>
                  <a:lnTo>
                    <a:pt x="472719" y="824241"/>
                  </a:lnTo>
                  <a:lnTo>
                    <a:pt x="472536" y="824093"/>
                  </a:lnTo>
                  <a:lnTo>
                    <a:pt x="472290" y="824025"/>
                  </a:lnTo>
                  <a:lnTo>
                    <a:pt x="471960" y="824074"/>
                  </a:lnTo>
                  <a:lnTo>
                    <a:pt x="471646" y="824196"/>
                  </a:lnTo>
                  <a:lnTo>
                    <a:pt x="470872" y="824601"/>
                  </a:lnTo>
                  <a:lnTo>
                    <a:pt x="470183" y="825124"/>
                  </a:lnTo>
                  <a:lnTo>
                    <a:pt x="469463" y="825624"/>
                  </a:lnTo>
                  <a:lnTo>
                    <a:pt x="468876" y="826136"/>
                  </a:lnTo>
                  <a:lnTo>
                    <a:pt x="468258" y="826761"/>
                  </a:lnTo>
                  <a:lnTo>
                    <a:pt x="467710" y="827485"/>
                  </a:lnTo>
                  <a:lnTo>
                    <a:pt x="467368" y="828069"/>
                  </a:lnTo>
                  <a:lnTo>
                    <a:pt x="467125" y="828921"/>
                  </a:lnTo>
                  <a:lnTo>
                    <a:pt x="467098" y="829702"/>
                  </a:lnTo>
                  <a:lnTo>
                    <a:pt x="467281" y="830297"/>
                  </a:lnTo>
                  <a:lnTo>
                    <a:pt x="467617" y="831241"/>
                  </a:lnTo>
                  <a:lnTo>
                    <a:pt x="467938" y="832067"/>
                  </a:lnTo>
                  <a:lnTo>
                    <a:pt x="468447" y="833075"/>
                  </a:lnTo>
                  <a:lnTo>
                    <a:pt x="468936" y="833731"/>
                  </a:lnTo>
                  <a:lnTo>
                    <a:pt x="469448" y="834272"/>
                  </a:lnTo>
                  <a:lnTo>
                    <a:pt x="469883" y="834807"/>
                  </a:lnTo>
                  <a:lnTo>
                    <a:pt x="470213" y="835375"/>
                  </a:lnTo>
                  <a:lnTo>
                    <a:pt x="470603" y="836001"/>
                  </a:lnTo>
                  <a:lnTo>
                    <a:pt x="470797" y="836209"/>
                  </a:lnTo>
                  <a:lnTo>
                    <a:pt x="471100" y="836402"/>
                  </a:lnTo>
                  <a:lnTo>
                    <a:pt x="471334" y="836649"/>
                  </a:lnTo>
                  <a:lnTo>
                    <a:pt x="471541" y="837058"/>
                  </a:lnTo>
                  <a:lnTo>
                    <a:pt x="471769" y="837952"/>
                  </a:lnTo>
                  <a:lnTo>
                    <a:pt x="472071" y="838820"/>
                  </a:lnTo>
                  <a:lnTo>
                    <a:pt x="472212" y="839840"/>
                  </a:lnTo>
                  <a:lnTo>
                    <a:pt x="472251" y="840374"/>
                  </a:lnTo>
                  <a:lnTo>
                    <a:pt x="472233" y="840882"/>
                  </a:lnTo>
                  <a:lnTo>
                    <a:pt x="472060" y="841882"/>
                  </a:lnTo>
                  <a:lnTo>
                    <a:pt x="471793" y="843088"/>
                  </a:lnTo>
                  <a:lnTo>
                    <a:pt x="471643" y="844243"/>
                  </a:lnTo>
                  <a:lnTo>
                    <a:pt x="471616" y="845126"/>
                  </a:lnTo>
                  <a:lnTo>
                    <a:pt x="471664" y="846245"/>
                  </a:lnTo>
                  <a:lnTo>
                    <a:pt x="471769" y="847332"/>
                  </a:lnTo>
                  <a:lnTo>
                    <a:pt x="471919" y="848223"/>
                  </a:lnTo>
                  <a:lnTo>
                    <a:pt x="472048" y="849322"/>
                  </a:lnTo>
                  <a:lnTo>
                    <a:pt x="472191" y="850057"/>
                  </a:lnTo>
                  <a:lnTo>
                    <a:pt x="472356" y="850595"/>
                  </a:lnTo>
                  <a:lnTo>
                    <a:pt x="472743" y="851240"/>
                  </a:lnTo>
                  <a:lnTo>
                    <a:pt x="472929" y="851380"/>
                  </a:lnTo>
                  <a:lnTo>
                    <a:pt x="473214" y="851475"/>
                  </a:lnTo>
                  <a:lnTo>
                    <a:pt x="473705" y="851528"/>
                  </a:lnTo>
                  <a:lnTo>
                    <a:pt x="474347" y="851513"/>
                  </a:lnTo>
                  <a:lnTo>
                    <a:pt x="475396" y="851550"/>
                  </a:lnTo>
                  <a:lnTo>
                    <a:pt x="476493" y="851622"/>
                  </a:lnTo>
                  <a:lnTo>
                    <a:pt x="477593" y="851710"/>
                  </a:lnTo>
                  <a:lnTo>
                    <a:pt x="478576" y="851706"/>
                  </a:lnTo>
                  <a:lnTo>
                    <a:pt x="479664" y="851675"/>
                  </a:lnTo>
                  <a:lnTo>
                    <a:pt x="480725" y="851615"/>
                  </a:lnTo>
                  <a:lnTo>
                    <a:pt x="481736" y="851562"/>
                  </a:lnTo>
                  <a:lnTo>
                    <a:pt x="482731" y="851619"/>
                  </a:lnTo>
                  <a:lnTo>
                    <a:pt x="483510" y="851694"/>
                  </a:lnTo>
                  <a:lnTo>
                    <a:pt x="483981" y="851880"/>
                  </a:lnTo>
                  <a:lnTo>
                    <a:pt x="484340" y="852017"/>
                  </a:lnTo>
                  <a:lnTo>
                    <a:pt x="484910" y="852198"/>
                  </a:lnTo>
                  <a:lnTo>
                    <a:pt x="485665" y="852365"/>
                  </a:lnTo>
                  <a:lnTo>
                    <a:pt x="486355" y="852558"/>
                  </a:lnTo>
                  <a:lnTo>
                    <a:pt x="487164" y="852869"/>
                  </a:lnTo>
                  <a:lnTo>
                    <a:pt x="488019" y="853301"/>
                  </a:lnTo>
                  <a:lnTo>
                    <a:pt x="488645" y="853737"/>
                  </a:lnTo>
                  <a:lnTo>
                    <a:pt x="489146" y="854158"/>
                  </a:lnTo>
                  <a:lnTo>
                    <a:pt x="489496" y="854586"/>
                  </a:lnTo>
                  <a:lnTo>
                    <a:pt x="489709" y="855132"/>
                  </a:lnTo>
                  <a:lnTo>
                    <a:pt x="489832" y="855594"/>
                  </a:lnTo>
                  <a:lnTo>
                    <a:pt x="489877" y="856000"/>
                  </a:lnTo>
                  <a:lnTo>
                    <a:pt x="489844" y="856614"/>
                  </a:lnTo>
                  <a:lnTo>
                    <a:pt x="489799" y="857084"/>
                  </a:lnTo>
                  <a:lnTo>
                    <a:pt x="489778" y="857573"/>
                  </a:lnTo>
                  <a:lnTo>
                    <a:pt x="489718" y="858065"/>
                  </a:lnTo>
                  <a:lnTo>
                    <a:pt x="489643" y="858486"/>
                  </a:lnTo>
                  <a:lnTo>
                    <a:pt x="489487" y="859070"/>
                  </a:lnTo>
                  <a:lnTo>
                    <a:pt x="489386" y="859498"/>
                  </a:lnTo>
                  <a:lnTo>
                    <a:pt x="489194" y="860051"/>
                  </a:lnTo>
                  <a:lnTo>
                    <a:pt x="489005" y="860514"/>
                  </a:lnTo>
                  <a:lnTo>
                    <a:pt x="488789" y="861097"/>
                  </a:lnTo>
                  <a:lnTo>
                    <a:pt x="488555" y="861711"/>
                  </a:lnTo>
                  <a:lnTo>
                    <a:pt x="488297" y="862432"/>
                  </a:lnTo>
                  <a:lnTo>
                    <a:pt x="488136" y="862773"/>
                  </a:lnTo>
                  <a:lnTo>
                    <a:pt x="487836" y="863216"/>
                  </a:lnTo>
                  <a:lnTo>
                    <a:pt x="487233" y="864012"/>
                  </a:lnTo>
                  <a:lnTo>
                    <a:pt x="486808" y="864588"/>
                  </a:lnTo>
                  <a:lnTo>
                    <a:pt x="486364" y="865096"/>
                  </a:lnTo>
                  <a:lnTo>
                    <a:pt x="485312" y="866097"/>
                  </a:lnTo>
                  <a:lnTo>
                    <a:pt x="484644" y="866737"/>
                  </a:lnTo>
                  <a:lnTo>
                    <a:pt x="484164" y="867256"/>
                  </a:lnTo>
                  <a:lnTo>
                    <a:pt x="483990" y="867454"/>
                  </a:lnTo>
                  <a:lnTo>
                    <a:pt x="483798" y="867867"/>
                  </a:lnTo>
                  <a:lnTo>
                    <a:pt x="483765" y="868382"/>
                  </a:lnTo>
                  <a:lnTo>
                    <a:pt x="483849" y="869057"/>
                  </a:lnTo>
                  <a:lnTo>
                    <a:pt x="483981" y="869618"/>
                  </a:lnTo>
                  <a:lnTo>
                    <a:pt x="484149" y="870061"/>
                  </a:lnTo>
                  <a:lnTo>
                    <a:pt x="484446" y="870539"/>
                  </a:lnTo>
                  <a:lnTo>
                    <a:pt x="484778" y="870880"/>
                  </a:lnTo>
                  <a:lnTo>
                    <a:pt x="485222" y="871195"/>
                  </a:lnTo>
                  <a:lnTo>
                    <a:pt x="485624" y="871460"/>
                  </a:lnTo>
                  <a:lnTo>
                    <a:pt x="486007" y="871646"/>
                  </a:lnTo>
                  <a:lnTo>
                    <a:pt x="486496" y="871847"/>
                  </a:lnTo>
                  <a:lnTo>
                    <a:pt x="487024" y="871994"/>
                  </a:lnTo>
                  <a:lnTo>
                    <a:pt x="487632" y="872104"/>
                  </a:lnTo>
                  <a:lnTo>
                    <a:pt x="488232" y="872203"/>
                  </a:lnTo>
                  <a:lnTo>
                    <a:pt x="488759" y="872377"/>
                  </a:lnTo>
                  <a:lnTo>
                    <a:pt x="489257" y="872673"/>
                  </a:lnTo>
                  <a:lnTo>
                    <a:pt x="489670" y="873033"/>
                  </a:lnTo>
                  <a:lnTo>
                    <a:pt x="490015" y="873457"/>
                  </a:lnTo>
                  <a:lnTo>
                    <a:pt x="490354" y="873958"/>
                  </a:lnTo>
                  <a:lnTo>
                    <a:pt x="490681" y="874583"/>
                  </a:lnTo>
                  <a:lnTo>
                    <a:pt x="491337" y="876016"/>
                  </a:lnTo>
                  <a:lnTo>
                    <a:pt x="491643" y="876743"/>
                  </a:lnTo>
                  <a:lnTo>
                    <a:pt x="492102" y="877911"/>
                  </a:lnTo>
                  <a:lnTo>
                    <a:pt x="492251" y="878335"/>
                  </a:lnTo>
                  <a:lnTo>
                    <a:pt x="492374" y="878821"/>
                  </a:lnTo>
                  <a:lnTo>
                    <a:pt x="492482" y="879306"/>
                  </a:lnTo>
                  <a:lnTo>
                    <a:pt x="492545" y="879723"/>
                  </a:lnTo>
                  <a:lnTo>
                    <a:pt x="492569" y="880181"/>
                  </a:lnTo>
                  <a:lnTo>
                    <a:pt x="492584" y="881045"/>
                  </a:lnTo>
                  <a:lnTo>
                    <a:pt x="492563" y="881572"/>
                  </a:lnTo>
                  <a:lnTo>
                    <a:pt x="492527" y="881967"/>
                  </a:lnTo>
                  <a:lnTo>
                    <a:pt x="492410" y="882376"/>
                  </a:lnTo>
                  <a:lnTo>
                    <a:pt x="492246" y="882717"/>
                  </a:lnTo>
                  <a:lnTo>
                    <a:pt x="491973" y="883073"/>
                  </a:lnTo>
                  <a:lnTo>
                    <a:pt x="491907" y="883221"/>
                  </a:lnTo>
                  <a:lnTo>
                    <a:pt x="491787" y="883396"/>
                  </a:lnTo>
                  <a:lnTo>
                    <a:pt x="491649" y="883566"/>
                  </a:lnTo>
                  <a:lnTo>
                    <a:pt x="491493" y="883752"/>
                  </a:lnTo>
                  <a:lnTo>
                    <a:pt x="490756" y="884499"/>
                  </a:lnTo>
                  <a:lnTo>
                    <a:pt x="490171" y="884942"/>
                  </a:lnTo>
                  <a:lnTo>
                    <a:pt x="489740" y="885173"/>
                  </a:lnTo>
                  <a:lnTo>
                    <a:pt x="489152" y="885363"/>
                  </a:lnTo>
                  <a:lnTo>
                    <a:pt x="488795" y="885411"/>
                  </a:lnTo>
                  <a:lnTo>
                    <a:pt x="488073" y="885507"/>
                  </a:lnTo>
                  <a:lnTo>
                    <a:pt x="487737" y="885522"/>
                  </a:lnTo>
                  <a:lnTo>
                    <a:pt x="487441" y="885435"/>
                  </a:lnTo>
                  <a:lnTo>
                    <a:pt x="487210" y="885211"/>
                  </a:lnTo>
                  <a:lnTo>
                    <a:pt x="486607" y="884487"/>
                  </a:lnTo>
                  <a:lnTo>
                    <a:pt x="486148" y="883964"/>
                  </a:lnTo>
                  <a:lnTo>
                    <a:pt x="485675" y="883619"/>
                  </a:lnTo>
                  <a:lnTo>
                    <a:pt x="484698" y="883142"/>
                  </a:lnTo>
                  <a:lnTo>
                    <a:pt x="482782" y="882096"/>
                  </a:lnTo>
                  <a:lnTo>
                    <a:pt x="482270" y="881709"/>
                  </a:lnTo>
                  <a:lnTo>
                    <a:pt x="480813" y="880432"/>
                  </a:lnTo>
                  <a:lnTo>
                    <a:pt x="480273" y="879984"/>
                  </a:lnTo>
                  <a:lnTo>
                    <a:pt x="479851" y="879461"/>
                  </a:lnTo>
                  <a:lnTo>
                    <a:pt x="479602" y="878976"/>
                  </a:lnTo>
                  <a:lnTo>
                    <a:pt x="479452" y="878461"/>
                  </a:lnTo>
                  <a:lnTo>
                    <a:pt x="479194" y="877134"/>
                  </a:lnTo>
                  <a:lnTo>
                    <a:pt x="478960" y="876258"/>
                  </a:lnTo>
                  <a:lnTo>
                    <a:pt x="478831" y="875887"/>
                  </a:lnTo>
                  <a:lnTo>
                    <a:pt x="478586" y="875481"/>
                  </a:lnTo>
                  <a:lnTo>
                    <a:pt x="478118" y="875011"/>
                  </a:lnTo>
                  <a:lnTo>
                    <a:pt x="477830" y="874731"/>
                  </a:lnTo>
                  <a:lnTo>
                    <a:pt x="477398" y="874276"/>
                  </a:lnTo>
                  <a:lnTo>
                    <a:pt x="476892" y="873818"/>
                  </a:lnTo>
                  <a:lnTo>
                    <a:pt x="475996" y="873041"/>
                  </a:lnTo>
                  <a:lnTo>
                    <a:pt x="475495" y="872400"/>
                  </a:lnTo>
                  <a:lnTo>
                    <a:pt x="474824" y="871437"/>
                  </a:lnTo>
                  <a:lnTo>
                    <a:pt x="474281" y="870596"/>
                  </a:lnTo>
                  <a:lnTo>
                    <a:pt x="473774" y="869993"/>
                  </a:lnTo>
                  <a:lnTo>
                    <a:pt x="473214" y="869258"/>
                  </a:lnTo>
                  <a:lnTo>
                    <a:pt x="472225" y="868291"/>
                  </a:lnTo>
                  <a:lnTo>
                    <a:pt x="471709" y="867977"/>
                  </a:lnTo>
                  <a:lnTo>
                    <a:pt x="470843" y="867624"/>
                  </a:lnTo>
                  <a:lnTo>
                    <a:pt x="470120" y="867507"/>
                  </a:lnTo>
                  <a:lnTo>
                    <a:pt x="469092" y="867465"/>
                  </a:lnTo>
                  <a:lnTo>
                    <a:pt x="467986" y="867602"/>
                  </a:lnTo>
                  <a:lnTo>
                    <a:pt x="467048" y="867643"/>
                  </a:lnTo>
                  <a:lnTo>
                    <a:pt x="466835" y="867647"/>
                  </a:lnTo>
                  <a:lnTo>
                    <a:pt x="464311" y="867666"/>
                  </a:lnTo>
                  <a:lnTo>
                    <a:pt x="462231" y="867882"/>
                  </a:lnTo>
                  <a:lnTo>
                    <a:pt x="461281" y="868004"/>
                  </a:lnTo>
                  <a:lnTo>
                    <a:pt x="458909" y="868173"/>
                  </a:lnTo>
                  <a:lnTo>
                    <a:pt x="458466" y="868205"/>
                  </a:lnTo>
                  <a:lnTo>
                    <a:pt x="457519" y="868307"/>
                  </a:lnTo>
                  <a:lnTo>
                    <a:pt x="456503" y="868398"/>
                  </a:lnTo>
                  <a:lnTo>
                    <a:pt x="455858" y="868432"/>
                  </a:lnTo>
                  <a:lnTo>
                    <a:pt x="454470" y="868269"/>
                  </a:lnTo>
                  <a:lnTo>
                    <a:pt x="452711" y="868269"/>
                  </a:lnTo>
                  <a:lnTo>
                    <a:pt x="452047" y="868303"/>
                  </a:lnTo>
                  <a:lnTo>
                    <a:pt x="451197" y="868345"/>
                  </a:lnTo>
                  <a:lnTo>
                    <a:pt x="449560" y="868573"/>
                  </a:lnTo>
                  <a:lnTo>
                    <a:pt x="448310" y="869008"/>
                  </a:lnTo>
                  <a:lnTo>
                    <a:pt x="447351" y="869706"/>
                  </a:lnTo>
                  <a:lnTo>
                    <a:pt x="446964" y="870043"/>
                  </a:lnTo>
                  <a:lnTo>
                    <a:pt x="446578" y="870316"/>
                  </a:lnTo>
                  <a:lnTo>
                    <a:pt x="446161" y="870718"/>
                  </a:lnTo>
                  <a:lnTo>
                    <a:pt x="445625" y="871286"/>
                  </a:lnTo>
                  <a:lnTo>
                    <a:pt x="445157" y="871954"/>
                  </a:lnTo>
                  <a:lnTo>
                    <a:pt x="444812" y="872336"/>
                  </a:lnTo>
                  <a:lnTo>
                    <a:pt x="444294" y="873242"/>
                  </a:lnTo>
                  <a:lnTo>
                    <a:pt x="444084" y="873640"/>
                  </a:lnTo>
                  <a:lnTo>
                    <a:pt x="444030" y="874110"/>
                  </a:lnTo>
                  <a:lnTo>
                    <a:pt x="444414" y="875395"/>
                  </a:lnTo>
                  <a:lnTo>
                    <a:pt x="444677" y="876229"/>
                  </a:lnTo>
                  <a:lnTo>
                    <a:pt x="444899" y="876968"/>
                  </a:lnTo>
                  <a:lnTo>
                    <a:pt x="445103" y="877783"/>
                  </a:lnTo>
                  <a:lnTo>
                    <a:pt x="445250" y="878522"/>
                  </a:lnTo>
                  <a:lnTo>
                    <a:pt x="445637" y="879659"/>
                  </a:lnTo>
                  <a:lnTo>
                    <a:pt x="446920" y="882411"/>
                  </a:lnTo>
                  <a:lnTo>
                    <a:pt x="447594" y="883385"/>
                  </a:lnTo>
                  <a:lnTo>
                    <a:pt x="447729" y="883628"/>
                  </a:lnTo>
                  <a:lnTo>
                    <a:pt x="448164" y="884371"/>
                  </a:lnTo>
                  <a:lnTo>
                    <a:pt x="448880" y="885519"/>
                  </a:lnTo>
                  <a:lnTo>
                    <a:pt x="449186" y="886186"/>
                  </a:lnTo>
                  <a:lnTo>
                    <a:pt x="449387" y="886759"/>
                  </a:lnTo>
                  <a:lnTo>
                    <a:pt x="449294" y="887350"/>
                  </a:lnTo>
                  <a:lnTo>
                    <a:pt x="449629" y="887782"/>
                  </a:lnTo>
                  <a:lnTo>
                    <a:pt x="450571" y="888063"/>
                  </a:lnTo>
                  <a:lnTo>
                    <a:pt x="450852" y="888210"/>
                  </a:lnTo>
                  <a:lnTo>
                    <a:pt x="451590" y="888620"/>
                  </a:lnTo>
                  <a:lnTo>
                    <a:pt x="451872" y="888771"/>
                  </a:lnTo>
                  <a:lnTo>
                    <a:pt x="452174" y="888987"/>
                  </a:lnTo>
                  <a:lnTo>
                    <a:pt x="452480" y="889226"/>
                  </a:lnTo>
                  <a:lnTo>
                    <a:pt x="452762" y="889507"/>
                  </a:lnTo>
                  <a:lnTo>
                    <a:pt x="452957" y="889745"/>
                  </a:lnTo>
                  <a:lnTo>
                    <a:pt x="453236" y="890071"/>
                  </a:lnTo>
                  <a:lnTo>
                    <a:pt x="453739" y="890610"/>
                  </a:lnTo>
                  <a:lnTo>
                    <a:pt x="453955" y="890845"/>
                  </a:lnTo>
                  <a:lnTo>
                    <a:pt x="454129" y="891148"/>
                  </a:lnTo>
                  <a:lnTo>
                    <a:pt x="454282" y="891538"/>
                  </a:lnTo>
                  <a:lnTo>
                    <a:pt x="454261" y="891906"/>
                  </a:lnTo>
                  <a:lnTo>
                    <a:pt x="454048" y="892668"/>
                  </a:lnTo>
                  <a:lnTo>
                    <a:pt x="453964" y="893123"/>
                  </a:lnTo>
                  <a:lnTo>
                    <a:pt x="453814" y="893403"/>
                  </a:lnTo>
                  <a:lnTo>
                    <a:pt x="453664" y="893839"/>
                  </a:lnTo>
                  <a:lnTo>
                    <a:pt x="453493" y="894184"/>
                  </a:lnTo>
                  <a:lnTo>
                    <a:pt x="453185" y="894624"/>
                  </a:lnTo>
                  <a:lnTo>
                    <a:pt x="452999" y="894882"/>
                  </a:lnTo>
                  <a:lnTo>
                    <a:pt x="452825" y="895162"/>
                  </a:lnTo>
                  <a:lnTo>
                    <a:pt x="452654" y="895446"/>
                  </a:lnTo>
                  <a:lnTo>
                    <a:pt x="452243" y="895556"/>
                  </a:lnTo>
                  <a:lnTo>
                    <a:pt x="451839" y="895352"/>
                  </a:lnTo>
                  <a:lnTo>
                    <a:pt x="451662" y="895219"/>
                  </a:lnTo>
                  <a:lnTo>
                    <a:pt x="451356" y="894863"/>
                  </a:lnTo>
                  <a:lnTo>
                    <a:pt x="451158" y="894563"/>
                  </a:lnTo>
                  <a:lnTo>
                    <a:pt x="450898" y="894215"/>
                  </a:lnTo>
                  <a:lnTo>
                    <a:pt x="450637" y="893999"/>
                  </a:lnTo>
                  <a:lnTo>
                    <a:pt x="450334" y="893699"/>
                  </a:lnTo>
                  <a:lnTo>
                    <a:pt x="450031" y="893373"/>
                  </a:lnTo>
                  <a:lnTo>
                    <a:pt x="449729" y="893070"/>
                  </a:lnTo>
                  <a:lnTo>
                    <a:pt x="449402" y="892854"/>
                  </a:lnTo>
                  <a:lnTo>
                    <a:pt x="449120" y="892683"/>
                  </a:lnTo>
                  <a:lnTo>
                    <a:pt x="448796" y="892577"/>
                  </a:lnTo>
                  <a:lnTo>
                    <a:pt x="448448" y="892448"/>
                  </a:lnTo>
                  <a:lnTo>
                    <a:pt x="448104" y="892255"/>
                  </a:lnTo>
                  <a:lnTo>
                    <a:pt x="447735" y="891993"/>
                  </a:lnTo>
                  <a:lnTo>
                    <a:pt x="447474" y="891736"/>
                  </a:lnTo>
                  <a:lnTo>
                    <a:pt x="447151" y="891497"/>
                  </a:lnTo>
                  <a:lnTo>
                    <a:pt x="446779" y="891216"/>
                  </a:lnTo>
                  <a:lnTo>
                    <a:pt x="446563" y="890978"/>
                  </a:lnTo>
                  <a:lnTo>
                    <a:pt x="446000" y="890526"/>
                  </a:lnTo>
                  <a:lnTo>
                    <a:pt x="445097" y="889545"/>
                  </a:lnTo>
                  <a:lnTo>
                    <a:pt x="444411" y="888726"/>
                  </a:lnTo>
                  <a:lnTo>
                    <a:pt x="440460" y="885876"/>
                  </a:lnTo>
                  <a:lnTo>
                    <a:pt x="439876" y="885622"/>
                  </a:lnTo>
                  <a:lnTo>
                    <a:pt x="439438" y="885576"/>
                  </a:lnTo>
                  <a:lnTo>
                    <a:pt x="438790" y="885595"/>
                  </a:lnTo>
                  <a:lnTo>
                    <a:pt x="437331" y="885955"/>
                  </a:lnTo>
                  <a:lnTo>
                    <a:pt x="436593" y="886081"/>
                  </a:lnTo>
                  <a:lnTo>
                    <a:pt x="435895" y="886190"/>
                  </a:lnTo>
                  <a:lnTo>
                    <a:pt x="435565" y="886236"/>
                  </a:lnTo>
                  <a:lnTo>
                    <a:pt x="435277" y="886270"/>
                  </a:lnTo>
                  <a:lnTo>
                    <a:pt x="434998" y="886297"/>
                  </a:lnTo>
                  <a:lnTo>
                    <a:pt x="434693" y="886225"/>
                  </a:lnTo>
                  <a:lnTo>
                    <a:pt x="434393" y="886115"/>
                  </a:lnTo>
                  <a:lnTo>
                    <a:pt x="434141" y="886031"/>
                  </a:lnTo>
                  <a:lnTo>
                    <a:pt x="433901" y="885959"/>
                  </a:lnTo>
                  <a:lnTo>
                    <a:pt x="433674" y="885918"/>
                  </a:lnTo>
                  <a:lnTo>
                    <a:pt x="433002" y="885895"/>
                  </a:lnTo>
                  <a:lnTo>
                    <a:pt x="431968" y="886073"/>
                  </a:lnTo>
                  <a:lnTo>
                    <a:pt x="431704" y="886092"/>
                  </a:lnTo>
                  <a:lnTo>
                    <a:pt x="431482" y="886092"/>
                  </a:lnTo>
                  <a:lnTo>
                    <a:pt x="431183" y="886069"/>
                  </a:lnTo>
                  <a:lnTo>
                    <a:pt x="430850" y="886039"/>
                  </a:lnTo>
                  <a:lnTo>
                    <a:pt x="430439" y="885994"/>
                  </a:lnTo>
                  <a:lnTo>
                    <a:pt x="429995" y="885940"/>
                  </a:lnTo>
                  <a:lnTo>
                    <a:pt x="429687" y="885891"/>
                  </a:lnTo>
                  <a:lnTo>
                    <a:pt x="429351" y="885850"/>
                  </a:lnTo>
                  <a:lnTo>
                    <a:pt x="429066" y="885808"/>
                  </a:lnTo>
                  <a:lnTo>
                    <a:pt x="428293" y="885687"/>
                  </a:lnTo>
                  <a:lnTo>
                    <a:pt x="427265" y="885588"/>
                  </a:lnTo>
                  <a:lnTo>
                    <a:pt x="425817" y="885573"/>
                  </a:lnTo>
                  <a:lnTo>
                    <a:pt x="424345" y="885577"/>
                  </a:lnTo>
                  <a:lnTo>
                    <a:pt x="423599" y="885626"/>
                  </a:lnTo>
                  <a:lnTo>
                    <a:pt x="423119" y="885762"/>
                  </a:lnTo>
                  <a:lnTo>
                    <a:pt x="422646" y="886024"/>
                  </a:lnTo>
                  <a:lnTo>
                    <a:pt x="421935" y="886611"/>
                  </a:lnTo>
                  <a:lnTo>
                    <a:pt x="421611" y="886949"/>
                  </a:lnTo>
                  <a:lnTo>
                    <a:pt x="421384" y="887154"/>
                  </a:lnTo>
                  <a:lnTo>
                    <a:pt x="420793" y="887510"/>
                  </a:lnTo>
                  <a:lnTo>
                    <a:pt x="420305" y="887673"/>
                  </a:lnTo>
                  <a:lnTo>
                    <a:pt x="419666" y="887915"/>
                  </a:lnTo>
                  <a:lnTo>
                    <a:pt x="419175" y="888143"/>
                  </a:lnTo>
                  <a:lnTo>
                    <a:pt x="418713" y="888552"/>
                  </a:lnTo>
                  <a:lnTo>
                    <a:pt x="417967" y="889435"/>
                  </a:lnTo>
                  <a:lnTo>
                    <a:pt x="417649" y="889883"/>
                  </a:lnTo>
                  <a:lnTo>
                    <a:pt x="417154" y="890811"/>
                  </a:lnTo>
                  <a:lnTo>
                    <a:pt x="416033" y="892252"/>
                  </a:lnTo>
                  <a:lnTo>
                    <a:pt x="415164" y="893135"/>
                  </a:lnTo>
                  <a:lnTo>
                    <a:pt x="414825" y="893484"/>
                  </a:lnTo>
                  <a:lnTo>
                    <a:pt x="414052" y="894299"/>
                  </a:lnTo>
                  <a:lnTo>
                    <a:pt x="413776" y="894545"/>
                  </a:lnTo>
                  <a:lnTo>
                    <a:pt x="413500" y="894765"/>
                  </a:lnTo>
                  <a:lnTo>
                    <a:pt x="413371" y="894852"/>
                  </a:lnTo>
                  <a:lnTo>
                    <a:pt x="413188" y="895004"/>
                  </a:lnTo>
                  <a:lnTo>
                    <a:pt x="412991" y="895159"/>
                  </a:lnTo>
                  <a:lnTo>
                    <a:pt x="412637" y="895466"/>
                  </a:lnTo>
                  <a:lnTo>
                    <a:pt x="412451" y="895584"/>
                  </a:lnTo>
                  <a:lnTo>
                    <a:pt x="412247" y="895701"/>
                  </a:lnTo>
                  <a:lnTo>
                    <a:pt x="412088" y="895800"/>
                  </a:lnTo>
                  <a:lnTo>
                    <a:pt x="411654" y="896016"/>
                  </a:lnTo>
                  <a:lnTo>
                    <a:pt x="411162" y="896247"/>
                  </a:lnTo>
                  <a:lnTo>
                    <a:pt x="410716" y="896444"/>
                  </a:lnTo>
                  <a:lnTo>
                    <a:pt x="410566" y="896509"/>
                  </a:lnTo>
                  <a:lnTo>
                    <a:pt x="410278" y="896615"/>
                  </a:lnTo>
                  <a:lnTo>
                    <a:pt x="410023" y="896706"/>
                  </a:lnTo>
                  <a:lnTo>
                    <a:pt x="409565" y="896854"/>
                  </a:lnTo>
                  <a:lnTo>
                    <a:pt x="408641" y="897130"/>
                  </a:lnTo>
                  <a:lnTo>
                    <a:pt x="408234" y="897259"/>
                  </a:lnTo>
                  <a:lnTo>
                    <a:pt x="407781" y="897392"/>
                  </a:lnTo>
                  <a:lnTo>
                    <a:pt x="407119" y="897593"/>
                  </a:lnTo>
                  <a:lnTo>
                    <a:pt x="405836" y="897953"/>
                  </a:lnTo>
                  <a:lnTo>
                    <a:pt x="405581" y="898036"/>
                  </a:lnTo>
                  <a:lnTo>
                    <a:pt x="405233" y="898120"/>
                  </a:lnTo>
                  <a:lnTo>
                    <a:pt x="405047" y="898139"/>
                  </a:lnTo>
                  <a:lnTo>
                    <a:pt x="404894" y="898142"/>
                  </a:lnTo>
                  <a:lnTo>
                    <a:pt x="404738" y="898116"/>
                  </a:lnTo>
                  <a:lnTo>
                    <a:pt x="404373" y="898025"/>
                  </a:lnTo>
                  <a:lnTo>
                    <a:pt x="404088" y="897945"/>
                  </a:lnTo>
                  <a:lnTo>
                    <a:pt x="403716" y="897873"/>
                  </a:lnTo>
                  <a:lnTo>
                    <a:pt x="403555" y="897854"/>
                  </a:lnTo>
                  <a:lnTo>
                    <a:pt x="403384" y="897843"/>
                  </a:lnTo>
                  <a:lnTo>
                    <a:pt x="403108" y="897847"/>
                  </a:lnTo>
                  <a:lnTo>
                    <a:pt x="402751" y="897862"/>
                  </a:lnTo>
                  <a:lnTo>
                    <a:pt x="402403" y="897888"/>
                  </a:lnTo>
                  <a:lnTo>
                    <a:pt x="401738" y="897923"/>
                  </a:lnTo>
                  <a:lnTo>
                    <a:pt x="401456" y="897930"/>
                  </a:lnTo>
                  <a:lnTo>
                    <a:pt x="401088" y="897945"/>
                  </a:lnTo>
                  <a:lnTo>
                    <a:pt x="400848" y="897968"/>
                  </a:lnTo>
                  <a:lnTo>
                    <a:pt x="400599" y="898036"/>
                  </a:lnTo>
                  <a:lnTo>
                    <a:pt x="400158" y="898207"/>
                  </a:lnTo>
                  <a:lnTo>
                    <a:pt x="399871" y="898355"/>
                  </a:lnTo>
                  <a:lnTo>
                    <a:pt x="399724" y="898446"/>
                  </a:lnTo>
                  <a:lnTo>
                    <a:pt x="399280" y="898870"/>
                  </a:lnTo>
                  <a:lnTo>
                    <a:pt x="398968" y="899094"/>
                  </a:lnTo>
                  <a:lnTo>
                    <a:pt x="398570" y="899299"/>
                  </a:lnTo>
                  <a:lnTo>
                    <a:pt x="398162" y="899488"/>
                  </a:lnTo>
                  <a:lnTo>
                    <a:pt x="397739" y="899678"/>
                  </a:lnTo>
                  <a:lnTo>
                    <a:pt x="396933" y="900061"/>
                  </a:lnTo>
                  <a:lnTo>
                    <a:pt x="396357" y="900375"/>
                  </a:lnTo>
                  <a:lnTo>
                    <a:pt x="395926" y="900629"/>
                  </a:lnTo>
                  <a:lnTo>
                    <a:pt x="395374" y="901016"/>
                  </a:lnTo>
                  <a:lnTo>
                    <a:pt x="394439" y="901278"/>
                  </a:lnTo>
                  <a:lnTo>
                    <a:pt x="393855" y="901994"/>
                  </a:lnTo>
                  <a:lnTo>
                    <a:pt x="393123" y="902418"/>
                  </a:lnTo>
                  <a:lnTo>
                    <a:pt x="392512" y="902760"/>
                  </a:lnTo>
                  <a:lnTo>
                    <a:pt x="391903" y="903055"/>
                  </a:lnTo>
                  <a:lnTo>
                    <a:pt x="386553" y="904905"/>
                  </a:lnTo>
                  <a:lnTo>
                    <a:pt x="385608" y="905322"/>
                  </a:lnTo>
                  <a:lnTo>
                    <a:pt x="385115" y="905530"/>
                  </a:lnTo>
                  <a:lnTo>
                    <a:pt x="383846" y="906065"/>
                  </a:lnTo>
                  <a:lnTo>
                    <a:pt x="382604" y="906288"/>
                  </a:lnTo>
                  <a:lnTo>
                    <a:pt x="380928" y="906707"/>
                  </a:lnTo>
                  <a:lnTo>
                    <a:pt x="379251" y="906866"/>
                  </a:lnTo>
                  <a:lnTo>
                    <a:pt x="378313" y="906607"/>
                  </a:lnTo>
                  <a:lnTo>
                    <a:pt x="377036" y="906148"/>
                  </a:lnTo>
                  <a:lnTo>
                    <a:pt x="376400" y="906186"/>
                  </a:lnTo>
                  <a:lnTo>
                    <a:pt x="375666" y="905841"/>
                  </a:lnTo>
                  <a:lnTo>
                    <a:pt x="374239" y="904898"/>
                  </a:lnTo>
                  <a:lnTo>
                    <a:pt x="373519" y="904265"/>
                  </a:lnTo>
                  <a:lnTo>
                    <a:pt x="373315" y="904124"/>
                  </a:lnTo>
                  <a:lnTo>
                    <a:pt x="373100" y="903957"/>
                  </a:lnTo>
                  <a:lnTo>
                    <a:pt x="372422" y="903378"/>
                  </a:lnTo>
                  <a:lnTo>
                    <a:pt x="372173" y="903120"/>
                  </a:lnTo>
                  <a:lnTo>
                    <a:pt x="371949" y="902896"/>
                  </a:lnTo>
                  <a:lnTo>
                    <a:pt x="371592" y="902513"/>
                  </a:lnTo>
                  <a:lnTo>
                    <a:pt x="370794" y="901725"/>
                  </a:lnTo>
                  <a:lnTo>
                    <a:pt x="370411" y="901403"/>
                  </a:lnTo>
                  <a:lnTo>
                    <a:pt x="370228" y="901243"/>
                  </a:lnTo>
                  <a:lnTo>
                    <a:pt x="369074" y="900015"/>
                  </a:lnTo>
                  <a:lnTo>
                    <a:pt x="368387" y="899299"/>
                  </a:lnTo>
                  <a:lnTo>
                    <a:pt x="367776" y="898378"/>
                  </a:lnTo>
                  <a:lnTo>
                    <a:pt x="367458" y="897798"/>
                  </a:lnTo>
                  <a:lnTo>
                    <a:pt x="367323" y="897422"/>
                  </a:lnTo>
                  <a:lnTo>
                    <a:pt x="367068" y="896566"/>
                  </a:lnTo>
                  <a:lnTo>
                    <a:pt x="367047" y="896046"/>
                  </a:lnTo>
                  <a:lnTo>
                    <a:pt x="367107" y="895629"/>
                  </a:lnTo>
                  <a:lnTo>
                    <a:pt x="367677" y="894940"/>
                  </a:lnTo>
                  <a:lnTo>
                    <a:pt x="368593" y="893673"/>
                  </a:lnTo>
                  <a:lnTo>
                    <a:pt x="369424" y="892370"/>
                  </a:lnTo>
                  <a:lnTo>
                    <a:pt x="370450" y="890819"/>
                  </a:lnTo>
                  <a:lnTo>
                    <a:pt x="371268" y="890400"/>
                  </a:lnTo>
                  <a:lnTo>
                    <a:pt x="371622" y="890372"/>
                  </a:lnTo>
                  <a:lnTo>
                    <a:pt x="372272" y="889928"/>
                  </a:lnTo>
                  <a:lnTo>
                    <a:pt x="372686" y="889807"/>
                  </a:lnTo>
                  <a:lnTo>
                    <a:pt x="375179" y="889462"/>
                  </a:lnTo>
                  <a:lnTo>
                    <a:pt x="380419" y="889758"/>
                  </a:lnTo>
                  <a:lnTo>
                    <a:pt x="381759" y="889822"/>
                  </a:lnTo>
                  <a:lnTo>
                    <a:pt x="382673" y="889769"/>
                  </a:lnTo>
                  <a:lnTo>
                    <a:pt x="383540" y="889621"/>
                  </a:lnTo>
                  <a:lnTo>
                    <a:pt x="384550" y="889356"/>
                  </a:lnTo>
                  <a:lnTo>
                    <a:pt x="387254" y="888484"/>
                  </a:lnTo>
                  <a:lnTo>
                    <a:pt x="387883" y="888427"/>
                  </a:lnTo>
                  <a:lnTo>
                    <a:pt x="388824" y="887984"/>
                  </a:lnTo>
                  <a:lnTo>
                    <a:pt x="390317" y="887290"/>
                  </a:lnTo>
                  <a:lnTo>
                    <a:pt x="391585" y="886885"/>
                  </a:lnTo>
                  <a:lnTo>
                    <a:pt x="392823" y="886396"/>
                  </a:lnTo>
                  <a:lnTo>
                    <a:pt x="394120" y="885450"/>
                  </a:lnTo>
                  <a:lnTo>
                    <a:pt x="395577" y="884932"/>
                  </a:lnTo>
                  <a:lnTo>
                    <a:pt x="397167" y="884193"/>
                  </a:lnTo>
                  <a:lnTo>
                    <a:pt x="398578" y="883261"/>
                  </a:lnTo>
                  <a:lnTo>
                    <a:pt x="399120" y="882874"/>
                  </a:lnTo>
                  <a:lnTo>
                    <a:pt x="399706" y="882457"/>
                  </a:lnTo>
                  <a:lnTo>
                    <a:pt x="400964" y="881616"/>
                  </a:lnTo>
                  <a:lnTo>
                    <a:pt x="402175" y="880911"/>
                  </a:lnTo>
                  <a:lnTo>
                    <a:pt x="403314" y="880293"/>
                  </a:lnTo>
                  <a:lnTo>
                    <a:pt x="404857" y="879403"/>
                  </a:lnTo>
                  <a:lnTo>
                    <a:pt x="405721" y="879141"/>
                  </a:lnTo>
                  <a:lnTo>
                    <a:pt x="406753" y="878500"/>
                  </a:lnTo>
                  <a:lnTo>
                    <a:pt x="407583" y="877757"/>
                  </a:lnTo>
                  <a:lnTo>
                    <a:pt x="408089" y="876984"/>
                  </a:lnTo>
                  <a:lnTo>
                    <a:pt x="408377" y="876146"/>
                  </a:lnTo>
                  <a:lnTo>
                    <a:pt x="408680" y="875066"/>
                  </a:lnTo>
                  <a:lnTo>
                    <a:pt x="408986" y="873758"/>
                  </a:lnTo>
                  <a:lnTo>
                    <a:pt x="409258" y="872405"/>
                  </a:lnTo>
                  <a:lnTo>
                    <a:pt x="409300" y="871518"/>
                  </a:lnTo>
                  <a:lnTo>
                    <a:pt x="409240" y="870563"/>
                  </a:lnTo>
                  <a:lnTo>
                    <a:pt x="409058" y="869676"/>
                  </a:lnTo>
                  <a:lnTo>
                    <a:pt x="408830" y="869028"/>
                  </a:lnTo>
                  <a:lnTo>
                    <a:pt x="408743" y="868778"/>
                  </a:lnTo>
                  <a:lnTo>
                    <a:pt x="408308" y="867800"/>
                  </a:lnTo>
                  <a:lnTo>
                    <a:pt x="407688" y="866879"/>
                  </a:lnTo>
                  <a:lnTo>
                    <a:pt x="406971" y="866132"/>
                  </a:lnTo>
                  <a:lnTo>
                    <a:pt x="406189" y="865363"/>
                  </a:lnTo>
                  <a:lnTo>
                    <a:pt x="405409" y="864635"/>
                  </a:lnTo>
                  <a:lnTo>
                    <a:pt x="404444" y="863782"/>
                  </a:lnTo>
                  <a:lnTo>
                    <a:pt x="403629" y="863199"/>
                  </a:lnTo>
                  <a:lnTo>
                    <a:pt x="402742" y="862554"/>
                  </a:lnTo>
                  <a:lnTo>
                    <a:pt x="401444" y="861849"/>
                  </a:lnTo>
                  <a:lnTo>
                    <a:pt x="400080" y="861319"/>
                  </a:lnTo>
                  <a:lnTo>
                    <a:pt x="398932" y="861004"/>
                  </a:lnTo>
                  <a:lnTo>
                    <a:pt x="397676" y="860890"/>
                  </a:lnTo>
                  <a:lnTo>
                    <a:pt x="396444" y="860894"/>
                  </a:lnTo>
                  <a:lnTo>
                    <a:pt x="394702" y="861141"/>
                  </a:lnTo>
                  <a:lnTo>
                    <a:pt x="393665" y="861213"/>
                  </a:lnTo>
                  <a:lnTo>
                    <a:pt x="392874" y="861209"/>
                  </a:lnTo>
                  <a:lnTo>
                    <a:pt x="392076" y="861345"/>
                  </a:lnTo>
                  <a:lnTo>
                    <a:pt x="391540" y="861618"/>
                  </a:lnTo>
                  <a:lnTo>
                    <a:pt x="390747" y="862120"/>
                  </a:lnTo>
                  <a:lnTo>
                    <a:pt x="390146" y="862717"/>
                  </a:lnTo>
                  <a:lnTo>
                    <a:pt x="389358" y="863316"/>
                  </a:lnTo>
                  <a:lnTo>
                    <a:pt x="388791" y="863699"/>
                  </a:lnTo>
                  <a:lnTo>
                    <a:pt x="388455" y="863960"/>
                  </a:lnTo>
                  <a:lnTo>
                    <a:pt x="387865" y="864408"/>
                  </a:lnTo>
                  <a:lnTo>
                    <a:pt x="386729" y="865124"/>
                  </a:lnTo>
                  <a:lnTo>
                    <a:pt x="385743" y="865621"/>
                  </a:lnTo>
                  <a:lnTo>
                    <a:pt x="384682" y="866091"/>
                  </a:lnTo>
                  <a:lnTo>
                    <a:pt x="383656" y="866390"/>
                  </a:lnTo>
                  <a:lnTo>
                    <a:pt x="381525" y="866648"/>
                  </a:lnTo>
                  <a:lnTo>
                    <a:pt x="380800" y="866686"/>
                  </a:lnTo>
                  <a:lnTo>
                    <a:pt x="379892" y="866693"/>
                  </a:lnTo>
                  <a:lnTo>
                    <a:pt x="379025" y="866580"/>
                  </a:lnTo>
                  <a:lnTo>
                    <a:pt x="377799" y="866064"/>
                  </a:lnTo>
                  <a:lnTo>
                    <a:pt x="375692" y="865048"/>
                  </a:lnTo>
                  <a:lnTo>
                    <a:pt x="373600" y="864226"/>
                  </a:lnTo>
                  <a:lnTo>
                    <a:pt x="371927" y="863881"/>
                  </a:lnTo>
                  <a:lnTo>
                    <a:pt x="370479" y="863756"/>
                  </a:lnTo>
                  <a:lnTo>
                    <a:pt x="369064" y="863680"/>
                  </a:lnTo>
                  <a:lnTo>
                    <a:pt x="367910" y="863737"/>
                  </a:lnTo>
                  <a:lnTo>
                    <a:pt x="367362" y="863881"/>
                  </a:lnTo>
                  <a:lnTo>
                    <a:pt x="366541" y="864328"/>
                  </a:lnTo>
                  <a:lnTo>
                    <a:pt x="365725" y="865052"/>
                  </a:lnTo>
                  <a:lnTo>
                    <a:pt x="364988" y="865863"/>
                  </a:lnTo>
                  <a:lnTo>
                    <a:pt x="364137" y="866750"/>
                  </a:lnTo>
                  <a:lnTo>
                    <a:pt x="363958" y="866949"/>
                  </a:lnTo>
                  <a:lnTo>
                    <a:pt x="363273" y="867713"/>
                  </a:lnTo>
                  <a:lnTo>
                    <a:pt x="362608" y="868585"/>
                  </a:lnTo>
                  <a:lnTo>
                    <a:pt x="362443" y="868930"/>
                  </a:lnTo>
                  <a:lnTo>
                    <a:pt x="362188" y="869453"/>
                  </a:lnTo>
                  <a:lnTo>
                    <a:pt x="361715" y="870362"/>
                  </a:lnTo>
                  <a:lnTo>
                    <a:pt x="361097" y="871454"/>
                  </a:lnTo>
                  <a:lnTo>
                    <a:pt x="360378" y="872477"/>
                  </a:lnTo>
                  <a:lnTo>
                    <a:pt x="359766" y="873402"/>
                  </a:lnTo>
                  <a:lnTo>
                    <a:pt x="359182" y="874373"/>
                  </a:lnTo>
                  <a:lnTo>
                    <a:pt x="358747" y="875275"/>
                  </a:lnTo>
                  <a:lnTo>
                    <a:pt x="358354" y="876416"/>
                  </a:lnTo>
                  <a:lnTo>
                    <a:pt x="358019" y="877803"/>
                  </a:lnTo>
                  <a:lnTo>
                    <a:pt x="357845" y="878853"/>
                  </a:lnTo>
                  <a:lnTo>
                    <a:pt x="357656" y="880013"/>
                  </a:lnTo>
                  <a:lnTo>
                    <a:pt x="357512" y="881222"/>
                  </a:lnTo>
                  <a:lnTo>
                    <a:pt x="357437" y="882336"/>
                  </a:lnTo>
                  <a:lnTo>
                    <a:pt x="357392" y="883432"/>
                  </a:lnTo>
                  <a:lnTo>
                    <a:pt x="357422" y="884504"/>
                  </a:lnTo>
                  <a:lnTo>
                    <a:pt x="357542" y="885543"/>
                  </a:lnTo>
                  <a:lnTo>
                    <a:pt x="357719" y="886597"/>
                  </a:lnTo>
                  <a:lnTo>
                    <a:pt x="357893" y="887601"/>
                  </a:lnTo>
                  <a:lnTo>
                    <a:pt x="358076" y="888503"/>
                  </a:lnTo>
                  <a:lnTo>
                    <a:pt x="358376" y="889796"/>
                  </a:lnTo>
                  <a:lnTo>
                    <a:pt x="358966" y="892082"/>
                  </a:lnTo>
                  <a:lnTo>
                    <a:pt x="359023" y="892351"/>
                  </a:lnTo>
                  <a:lnTo>
                    <a:pt x="359074" y="893185"/>
                  </a:lnTo>
                  <a:lnTo>
                    <a:pt x="359083" y="893901"/>
                  </a:lnTo>
                  <a:lnTo>
                    <a:pt x="359209" y="894549"/>
                  </a:lnTo>
                  <a:lnTo>
                    <a:pt x="359199" y="894909"/>
                  </a:lnTo>
                  <a:lnTo>
                    <a:pt x="359185" y="895398"/>
                  </a:lnTo>
                  <a:lnTo>
                    <a:pt x="359056" y="896391"/>
                  </a:lnTo>
                  <a:lnTo>
                    <a:pt x="359032" y="897889"/>
                  </a:lnTo>
                  <a:lnTo>
                    <a:pt x="359152" y="899253"/>
                  </a:lnTo>
                  <a:lnTo>
                    <a:pt x="359137" y="900228"/>
                  </a:lnTo>
                  <a:lnTo>
                    <a:pt x="359005" y="901516"/>
                  </a:lnTo>
                  <a:lnTo>
                    <a:pt x="358837" y="902134"/>
                  </a:lnTo>
                  <a:lnTo>
                    <a:pt x="358618" y="902737"/>
                  </a:lnTo>
                  <a:lnTo>
                    <a:pt x="358480" y="902976"/>
                  </a:lnTo>
                  <a:lnTo>
                    <a:pt x="358103" y="903548"/>
                  </a:lnTo>
                  <a:lnTo>
                    <a:pt x="357866" y="903882"/>
                  </a:lnTo>
                  <a:lnTo>
                    <a:pt x="357620" y="904174"/>
                  </a:lnTo>
                  <a:lnTo>
                    <a:pt x="357309" y="904511"/>
                  </a:lnTo>
                  <a:lnTo>
                    <a:pt x="356985" y="904788"/>
                  </a:lnTo>
                  <a:lnTo>
                    <a:pt x="356484" y="905129"/>
                  </a:lnTo>
                  <a:lnTo>
                    <a:pt x="356175" y="905315"/>
                  </a:lnTo>
                  <a:lnTo>
                    <a:pt x="355909" y="905383"/>
                  </a:lnTo>
                  <a:lnTo>
                    <a:pt x="355633" y="905394"/>
                  </a:lnTo>
                  <a:lnTo>
                    <a:pt x="355309" y="905390"/>
                  </a:lnTo>
                  <a:lnTo>
                    <a:pt x="353744" y="904750"/>
                  </a:lnTo>
                  <a:lnTo>
                    <a:pt x="353223" y="904458"/>
                  </a:lnTo>
                  <a:lnTo>
                    <a:pt x="352635" y="904109"/>
                  </a:lnTo>
                  <a:lnTo>
                    <a:pt x="352069" y="903753"/>
                  </a:lnTo>
                  <a:lnTo>
                    <a:pt x="351685" y="903518"/>
                  </a:lnTo>
                  <a:lnTo>
                    <a:pt x="351191" y="903226"/>
                  </a:lnTo>
                  <a:lnTo>
                    <a:pt x="347881" y="900589"/>
                  </a:lnTo>
                  <a:lnTo>
                    <a:pt x="343706" y="897707"/>
                  </a:lnTo>
                  <a:lnTo>
                    <a:pt x="341694" y="896877"/>
                  </a:lnTo>
                  <a:lnTo>
                    <a:pt x="340465" y="895774"/>
                  </a:lnTo>
                  <a:lnTo>
                    <a:pt x="339812" y="895008"/>
                  </a:lnTo>
                  <a:lnTo>
                    <a:pt x="339039" y="893772"/>
                  </a:lnTo>
                  <a:lnTo>
                    <a:pt x="338661" y="892692"/>
                  </a:lnTo>
                  <a:lnTo>
                    <a:pt x="338634" y="891975"/>
                  </a:lnTo>
                  <a:lnTo>
                    <a:pt x="338918" y="890789"/>
                  </a:lnTo>
                  <a:lnTo>
                    <a:pt x="339074" y="890004"/>
                  </a:lnTo>
                  <a:lnTo>
                    <a:pt x="339206" y="888428"/>
                  </a:lnTo>
                  <a:lnTo>
                    <a:pt x="339425" y="887082"/>
                  </a:lnTo>
                  <a:lnTo>
                    <a:pt x="339419" y="886369"/>
                  </a:lnTo>
                  <a:lnTo>
                    <a:pt x="339260" y="885490"/>
                  </a:lnTo>
                  <a:lnTo>
                    <a:pt x="338999" y="884504"/>
                  </a:lnTo>
                  <a:lnTo>
                    <a:pt x="338682" y="883420"/>
                  </a:lnTo>
                  <a:lnTo>
                    <a:pt x="338445" y="882401"/>
                  </a:lnTo>
                  <a:lnTo>
                    <a:pt x="338322" y="881631"/>
                  </a:lnTo>
                  <a:lnTo>
                    <a:pt x="338445" y="880778"/>
                  </a:lnTo>
                  <a:lnTo>
                    <a:pt x="338780" y="880161"/>
                  </a:lnTo>
                  <a:lnTo>
                    <a:pt x="338870" y="879990"/>
                  </a:lnTo>
                  <a:lnTo>
                    <a:pt x="339611" y="879266"/>
                  </a:lnTo>
                  <a:lnTo>
                    <a:pt x="341115" y="877947"/>
                  </a:lnTo>
                  <a:lnTo>
                    <a:pt x="342096" y="877215"/>
                  </a:lnTo>
                  <a:lnTo>
                    <a:pt x="342962" y="876537"/>
                  </a:lnTo>
                  <a:lnTo>
                    <a:pt x="343711" y="875828"/>
                  </a:lnTo>
                  <a:lnTo>
                    <a:pt x="344611" y="874899"/>
                  </a:lnTo>
                  <a:lnTo>
                    <a:pt x="345240" y="874160"/>
                  </a:lnTo>
                  <a:lnTo>
                    <a:pt x="345936" y="873137"/>
                  </a:lnTo>
                  <a:lnTo>
                    <a:pt x="346124" y="872697"/>
                  </a:lnTo>
                  <a:lnTo>
                    <a:pt x="346196" y="872148"/>
                  </a:lnTo>
                  <a:lnTo>
                    <a:pt x="346196" y="871564"/>
                  </a:lnTo>
                  <a:lnTo>
                    <a:pt x="346079" y="871128"/>
                  </a:lnTo>
                  <a:lnTo>
                    <a:pt x="345624" y="870237"/>
                  </a:lnTo>
                  <a:lnTo>
                    <a:pt x="344868" y="869347"/>
                  </a:lnTo>
                  <a:lnTo>
                    <a:pt x="344470" y="869126"/>
                  </a:lnTo>
                  <a:lnTo>
                    <a:pt x="343996" y="869044"/>
                  </a:lnTo>
                  <a:lnTo>
                    <a:pt x="343049" y="868869"/>
                  </a:lnTo>
                  <a:lnTo>
                    <a:pt x="342075" y="868596"/>
                  </a:lnTo>
                  <a:lnTo>
                    <a:pt x="341451" y="868369"/>
                  </a:lnTo>
                  <a:lnTo>
                    <a:pt x="341148" y="868411"/>
                  </a:lnTo>
                  <a:lnTo>
                    <a:pt x="340573" y="868687"/>
                  </a:lnTo>
                  <a:lnTo>
                    <a:pt x="340045" y="868862"/>
                  </a:lnTo>
                  <a:lnTo>
                    <a:pt x="339374" y="869036"/>
                  </a:lnTo>
                  <a:lnTo>
                    <a:pt x="338879" y="869123"/>
                  </a:lnTo>
                  <a:lnTo>
                    <a:pt x="338394" y="869347"/>
                  </a:lnTo>
                  <a:lnTo>
                    <a:pt x="337509" y="870033"/>
                  </a:lnTo>
                  <a:lnTo>
                    <a:pt x="336382" y="870624"/>
                  </a:lnTo>
                  <a:lnTo>
                    <a:pt x="335543" y="870871"/>
                  </a:lnTo>
                  <a:lnTo>
                    <a:pt x="334545" y="870962"/>
                  </a:lnTo>
                  <a:lnTo>
                    <a:pt x="334077" y="870988"/>
                  </a:lnTo>
                  <a:lnTo>
                    <a:pt x="333616" y="870901"/>
                  </a:lnTo>
                  <a:lnTo>
                    <a:pt x="332707" y="870560"/>
                  </a:lnTo>
                  <a:lnTo>
                    <a:pt x="331721" y="870139"/>
                  </a:lnTo>
                  <a:lnTo>
                    <a:pt x="330924" y="869806"/>
                  </a:lnTo>
                  <a:lnTo>
                    <a:pt x="330558" y="869502"/>
                  </a:lnTo>
                  <a:lnTo>
                    <a:pt x="329941" y="868058"/>
                  </a:lnTo>
                  <a:lnTo>
                    <a:pt x="329743" y="867300"/>
                  </a:lnTo>
                  <a:lnTo>
                    <a:pt x="329227" y="866049"/>
                  </a:lnTo>
                  <a:lnTo>
                    <a:pt x="328328" y="864605"/>
                  </a:lnTo>
                  <a:lnTo>
                    <a:pt x="327597" y="863889"/>
                  </a:lnTo>
                  <a:lnTo>
                    <a:pt x="326736" y="863503"/>
                  </a:lnTo>
                  <a:lnTo>
                    <a:pt x="326080" y="863389"/>
                  </a:lnTo>
                  <a:lnTo>
                    <a:pt x="325108" y="863480"/>
                  </a:lnTo>
                  <a:lnTo>
                    <a:pt x="322648" y="863802"/>
                  </a:lnTo>
                  <a:lnTo>
                    <a:pt x="321922" y="864086"/>
                  </a:lnTo>
                  <a:lnTo>
                    <a:pt x="321167" y="864427"/>
                  </a:lnTo>
                  <a:lnTo>
                    <a:pt x="320402" y="864788"/>
                  </a:lnTo>
                  <a:lnTo>
                    <a:pt x="319839" y="865060"/>
                  </a:lnTo>
                  <a:lnTo>
                    <a:pt x="318976" y="865390"/>
                  </a:lnTo>
                  <a:lnTo>
                    <a:pt x="318250" y="865557"/>
                  </a:lnTo>
                  <a:lnTo>
                    <a:pt x="317774" y="865659"/>
                  </a:lnTo>
                  <a:lnTo>
                    <a:pt x="317351" y="865690"/>
                  </a:lnTo>
                  <a:lnTo>
                    <a:pt x="316751" y="865587"/>
                  </a:lnTo>
                  <a:lnTo>
                    <a:pt x="316287" y="865394"/>
                  </a:lnTo>
                  <a:lnTo>
                    <a:pt x="315819" y="865151"/>
                  </a:lnTo>
                  <a:lnTo>
                    <a:pt x="315178" y="864670"/>
                  </a:lnTo>
                  <a:lnTo>
                    <a:pt x="314566" y="864113"/>
                  </a:lnTo>
                  <a:lnTo>
                    <a:pt x="313640" y="863298"/>
                  </a:lnTo>
                  <a:lnTo>
                    <a:pt x="312971" y="862805"/>
                  </a:lnTo>
                  <a:lnTo>
                    <a:pt x="311841" y="862233"/>
                  </a:lnTo>
                  <a:lnTo>
                    <a:pt x="311053" y="861903"/>
                  </a:lnTo>
                  <a:lnTo>
                    <a:pt x="310310" y="861638"/>
                  </a:lnTo>
                  <a:lnTo>
                    <a:pt x="309842" y="861543"/>
                  </a:lnTo>
                  <a:lnTo>
                    <a:pt x="309311" y="861555"/>
                  </a:lnTo>
                  <a:lnTo>
                    <a:pt x="308826" y="861593"/>
                  </a:lnTo>
                  <a:lnTo>
                    <a:pt x="308444" y="861445"/>
                  </a:lnTo>
                  <a:lnTo>
                    <a:pt x="307495" y="861619"/>
                  </a:lnTo>
                  <a:lnTo>
                    <a:pt x="307021" y="861763"/>
                  </a:lnTo>
                  <a:lnTo>
                    <a:pt x="306536" y="862188"/>
                  </a:lnTo>
                  <a:lnTo>
                    <a:pt x="305972" y="863033"/>
                  </a:lnTo>
                  <a:lnTo>
                    <a:pt x="305615" y="864003"/>
                  </a:lnTo>
                  <a:lnTo>
                    <a:pt x="305493" y="864704"/>
                  </a:lnTo>
                  <a:lnTo>
                    <a:pt x="305403" y="865750"/>
                  </a:lnTo>
                  <a:lnTo>
                    <a:pt x="305406" y="866437"/>
                  </a:lnTo>
                  <a:lnTo>
                    <a:pt x="305328" y="867369"/>
                  </a:lnTo>
                  <a:lnTo>
                    <a:pt x="305190" y="868191"/>
                  </a:lnTo>
                  <a:lnTo>
                    <a:pt x="305037" y="869029"/>
                  </a:lnTo>
                  <a:lnTo>
                    <a:pt x="304815" y="869590"/>
                  </a:lnTo>
                  <a:lnTo>
                    <a:pt x="304467" y="870212"/>
                  </a:lnTo>
                  <a:lnTo>
                    <a:pt x="303919" y="870879"/>
                  </a:lnTo>
                  <a:lnTo>
                    <a:pt x="303263" y="871406"/>
                  </a:lnTo>
                  <a:lnTo>
                    <a:pt x="301545" y="872626"/>
                  </a:lnTo>
                  <a:lnTo>
                    <a:pt x="300550" y="873498"/>
                  </a:lnTo>
                  <a:lnTo>
                    <a:pt x="299815" y="874320"/>
                  </a:lnTo>
                  <a:lnTo>
                    <a:pt x="299333" y="874877"/>
                  </a:lnTo>
                  <a:lnTo>
                    <a:pt x="298517" y="875893"/>
                  </a:lnTo>
                  <a:lnTo>
                    <a:pt x="298320" y="876329"/>
                  </a:lnTo>
                  <a:lnTo>
                    <a:pt x="298194" y="876939"/>
                  </a:lnTo>
                  <a:lnTo>
                    <a:pt x="298218" y="877686"/>
                  </a:lnTo>
                  <a:lnTo>
                    <a:pt x="298365" y="878330"/>
                  </a:lnTo>
                  <a:lnTo>
                    <a:pt x="298544" y="879028"/>
                  </a:lnTo>
                  <a:lnTo>
                    <a:pt x="298721" y="879809"/>
                  </a:lnTo>
                  <a:lnTo>
                    <a:pt x="299000" y="880775"/>
                  </a:lnTo>
                  <a:lnTo>
                    <a:pt x="299420" y="882026"/>
                  </a:lnTo>
                  <a:lnTo>
                    <a:pt x="300166" y="883716"/>
                  </a:lnTo>
                  <a:lnTo>
                    <a:pt x="300766" y="884937"/>
                  </a:lnTo>
                  <a:lnTo>
                    <a:pt x="301389" y="886070"/>
                  </a:lnTo>
                  <a:lnTo>
                    <a:pt x="301617" y="886495"/>
                  </a:lnTo>
                  <a:lnTo>
                    <a:pt x="301959" y="887196"/>
                  </a:lnTo>
                  <a:lnTo>
                    <a:pt x="302183" y="887670"/>
                  </a:lnTo>
                  <a:lnTo>
                    <a:pt x="302414" y="888413"/>
                  </a:lnTo>
                  <a:lnTo>
                    <a:pt x="302528" y="889266"/>
                  </a:lnTo>
                  <a:lnTo>
                    <a:pt x="302603" y="889808"/>
                  </a:lnTo>
                  <a:lnTo>
                    <a:pt x="302552" y="890335"/>
                  </a:lnTo>
                  <a:lnTo>
                    <a:pt x="302315" y="890831"/>
                  </a:lnTo>
                  <a:lnTo>
                    <a:pt x="301800" y="891419"/>
                  </a:lnTo>
                  <a:lnTo>
                    <a:pt x="301386" y="891714"/>
                  </a:lnTo>
                  <a:lnTo>
                    <a:pt x="301024" y="891987"/>
                  </a:lnTo>
                  <a:lnTo>
                    <a:pt x="300688" y="892249"/>
                  </a:lnTo>
                  <a:lnTo>
                    <a:pt x="300241" y="892552"/>
                  </a:lnTo>
                  <a:lnTo>
                    <a:pt x="299891" y="892719"/>
                  </a:lnTo>
                  <a:lnTo>
                    <a:pt x="299195" y="893034"/>
                  </a:lnTo>
                  <a:lnTo>
                    <a:pt x="298551" y="893329"/>
                  </a:lnTo>
                  <a:lnTo>
                    <a:pt x="297678" y="893712"/>
                  </a:lnTo>
                  <a:lnTo>
                    <a:pt x="297058" y="893962"/>
                  </a:lnTo>
                  <a:lnTo>
                    <a:pt x="296217" y="894262"/>
                  </a:lnTo>
                  <a:lnTo>
                    <a:pt x="295529" y="894440"/>
                  </a:lnTo>
                  <a:lnTo>
                    <a:pt x="294894" y="894425"/>
                  </a:lnTo>
                  <a:lnTo>
                    <a:pt x="294381" y="894292"/>
                  </a:lnTo>
                  <a:lnTo>
                    <a:pt x="294006" y="894030"/>
                  </a:lnTo>
                  <a:lnTo>
                    <a:pt x="293761" y="893629"/>
                  </a:lnTo>
                  <a:lnTo>
                    <a:pt x="293638" y="893128"/>
                  </a:lnTo>
                  <a:lnTo>
                    <a:pt x="293626" y="892715"/>
                  </a:lnTo>
                  <a:lnTo>
                    <a:pt x="293629" y="892325"/>
                  </a:lnTo>
                  <a:lnTo>
                    <a:pt x="293620" y="891828"/>
                  </a:lnTo>
                  <a:lnTo>
                    <a:pt x="293611" y="890862"/>
                  </a:lnTo>
                  <a:lnTo>
                    <a:pt x="293563" y="889956"/>
                  </a:lnTo>
                  <a:lnTo>
                    <a:pt x="293524" y="889345"/>
                  </a:lnTo>
                  <a:lnTo>
                    <a:pt x="293440" y="888667"/>
                  </a:lnTo>
                  <a:lnTo>
                    <a:pt x="293272" y="887788"/>
                  </a:lnTo>
                  <a:lnTo>
                    <a:pt x="293191" y="887219"/>
                  </a:lnTo>
                  <a:lnTo>
                    <a:pt x="293131" y="886230"/>
                  </a:lnTo>
                  <a:lnTo>
                    <a:pt x="293137" y="885472"/>
                  </a:lnTo>
                  <a:lnTo>
                    <a:pt x="293128" y="885104"/>
                  </a:lnTo>
                  <a:lnTo>
                    <a:pt x="293128" y="884880"/>
                  </a:lnTo>
                  <a:lnTo>
                    <a:pt x="293116" y="884573"/>
                  </a:lnTo>
                  <a:lnTo>
                    <a:pt x="293077" y="884118"/>
                  </a:lnTo>
                  <a:lnTo>
                    <a:pt x="293192" y="883531"/>
                  </a:lnTo>
                  <a:lnTo>
                    <a:pt x="293104" y="882737"/>
                  </a:lnTo>
                  <a:lnTo>
                    <a:pt x="292604" y="881767"/>
                  </a:lnTo>
                  <a:lnTo>
                    <a:pt x="292104" y="881384"/>
                  </a:lnTo>
                  <a:lnTo>
                    <a:pt x="291457" y="881002"/>
                  </a:lnTo>
                  <a:lnTo>
                    <a:pt x="290268" y="881037"/>
                  </a:lnTo>
                  <a:lnTo>
                    <a:pt x="289813" y="881037"/>
                  </a:lnTo>
                  <a:lnTo>
                    <a:pt x="289048" y="881295"/>
                  </a:lnTo>
                  <a:lnTo>
                    <a:pt x="288503" y="881617"/>
                  </a:lnTo>
                  <a:lnTo>
                    <a:pt x="288104" y="881897"/>
                  </a:lnTo>
                  <a:lnTo>
                    <a:pt x="287624" y="882136"/>
                  </a:lnTo>
                  <a:lnTo>
                    <a:pt x="287340" y="882193"/>
                  </a:lnTo>
                  <a:lnTo>
                    <a:pt x="286959" y="882189"/>
                  </a:lnTo>
                  <a:lnTo>
                    <a:pt x="286455" y="882079"/>
                  </a:lnTo>
                  <a:lnTo>
                    <a:pt x="286138" y="881958"/>
                  </a:lnTo>
                  <a:lnTo>
                    <a:pt x="285787" y="881859"/>
                  </a:lnTo>
                  <a:lnTo>
                    <a:pt x="285289" y="881761"/>
                  </a:lnTo>
                  <a:lnTo>
                    <a:pt x="284738" y="881704"/>
                  </a:lnTo>
                  <a:lnTo>
                    <a:pt x="284369" y="881674"/>
                  </a:lnTo>
                  <a:lnTo>
                    <a:pt x="283662" y="881594"/>
                  </a:lnTo>
                  <a:lnTo>
                    <a:pt x="283155" y="881503"/>
                  </a:lnTo>
                  <a:lnTo>
                    <a:pt x="282570" y="881427"/>
                  </a:lnTo>
                  <a:lnTo>
                    <a:pt x="281980" y="881344"/>
                  </a:lnTo>
                  <a:lnTo>
                    <a:pt x="281171" y="881272"/>
                  </a:lnTo>
                  <a:lnTo>
                    <a:pt x="280597" y="881110"/>
                  </a:lnTo>
                  <a:lnTo>
                    <a:pt x="280226" y="881151"/>
                  </a:lnTo>
                  <a:lnTo>
                    <a:pt x="279867" y="881056"/>
                  </a:lnTo>
                  <a:lnTo>
                    <a:pt x="279552" y="880897"/>
                  </a:lnTo>
                  <a:lnTo>
                    <a:pt x="279027" y="880658"/>
                  </a:lnTo>
                  <a:lnTo>
                    <a:pt x="278572" y="880601"/>
                  </a:lnTo>
                  <a:lnTo>
                    <a:pt x="278089" y="880506"/>
                  </a:lnTo>
                  <a:lnTo>
                    <a:pt x="277166" y="880340"/>
                  </a:lnTo>
                  <a:lnTo>
                    <a:pt x="276626" y="880237"/>
                  </a:lnTo>
                  <a:lnTo>
                    <a:pt x="275642" y="880167"/>
                  </a:lnTo>
                  <a:lnTo>
                    <a:pt x="275445" y="880199"/>
                  </a:lnTo>
                  <a:lnTo>
                    <a:pt x="275086" y="880317"/>
                  </a:lnTo>
                  <a:lnTo>
                    <a:pt x="274615" y="880522"/>
                  </a:lnTo>
                  <a:lnTo>
                    <a:pt x="274282" y="880745"/>
                  </a:lnTo>
                  <a:lnTo>
                    <a:pt x="274039" y="880901"/>
                  </a:lnTo>
                  <a:lnTo>
                    <a:pt x="273695" y="881056"/>
                  </a:lnTo>
                  <a:lnTo>
                    <a:pt x="273155" y="881147"/>
                  </a:lnTo>
                  <a:lnTo>
                    <a:pt x="272448" y="881075"/>
                  </a:lnTo>
                  <a:lnTo>
                    <a:pt x="270895" y="880787"/>
                  </a:lnTo>
                  <a:lnTo>
                    <a:pt x="270083" y="880666"/>
                  </a:lnTo>
                  <a:lnTo>
                    <a:pt x="269345" y="880544"/>
                  </a:lnTo>
                  <a:lnTo>
                    <a:pt x="268734" y="880457"/>
                  </a:lnTo>
                  <a:lnTo>
                    <a:pt x="268083" y="880400"/>
                  </a:lnTo>
                  <a:lnTo>
                    <a:pt x="267247" y="880381"/>
                  </a:lnTo>
                  <a:lnTo>
                    <a:pt x="266803" y="880340"/>
                  </a:lnTo>
                  <a:lnTo>
                    <a:pt x="266318" y="880173"/>
                  </a:lnTo>
                  <a:lnTo>
                    <a:pt x="264930" y="879676"/>
                  </a:lnTo>
                  <a:lnTo>
                    <a:pt x="263236" y="879153"/>
                  </a:lnTo>
                  <a:lnTo>
                    <a:pt x="262562" y="878960"/>
                  </a:lnTo>
                  <a:lnTo>
                    <a:pt x="261983" y="878789"/>
                  </a:lnTo>
                  <a:lnTo>
                    <a:pt x="261456" y="878623"/>
                  </a:lnTo>
                  <a:lnTo>
                    <a:pt x="260808" y="878463"/>
                  </a:lnTo>
                  <a:lnTo>
                    <a:pt x="260266" y="878384"/>
                  </a:lnTo>
                  <a:lnTo>
                    <a:pt x="259747" y="878354"/>
                  </a:lnTo>
                  <a:lnTo>
                    <a:pt x="259159" y="878369"/>
                  </a:lnTo>
                  <a:lnTo>
                    <a:pt x="258599" y="878429"/>
                  </a:lnTo>
                  <a:lnTo>
                    <a:pt x="258152" y="878524"/>
                  </a:lnTo>
                  <a:lnTo>
                    <a:pt x="257565" y="878710"/>
                  </a:lnTo>
                  <a:lnTo>
                    <a:pt x="257196" y="878892"/>
                  </a:lnTo>
                  <a:lnTo>
                    <a:pt x="256920" y="879104"/>
                  </a:lnTo>
                  <a:lnTo>
                    <a:pt x="256707" y="879309"/>
                  </a:lnTo>
                  <a:lnTo>
                    <a:pt x="256471" y="879582"/>
                  </a:lnTo>
                  <a:lnTo>
                    <a:pt x="256276" y="879870"/>
                  </a:lnTo>
                  <a:lnTo>
                    <a:pt x="256072" y="880226"/>
                  </a:lnTo>
                  <a:lnTo>
                    <a:pt x="255841" y="880643"/>
                  </a:lnTo>
                  <a:lnTo>
                    <a:pt x="255538" y="881045"/>
                  </a:lnTo>
                  <a:lnTo>
                    <a:pt x="255287" y="881295"/>
                  </a:lnTo>
                  <a:lnTo>
                    <a:pt x="255017" y="881625"/>
                  </a:lnTo>
                  <a:lnTo>
                    <a:pt x="254747" y="882034"/>
                  </a:lnTo>
                  <a:lnTo>
                    <a:pt x="254486" y="882485"/>
                  </a:lnTo>
                  <a:lnTo>
                    <a:pt x="254304" y="882838"/>
                  </a:lnTo>
                  <a:lnTo>
                    <a:pt x="253980" y="883554"/>
                  </a:lnTo>
                  <a:lnTo>
                    <a:pt x="253797" y="884070"/>
                  </a:lnTo>
                  <a:lnTo>
                    <a:pt x="253659" y="884517"/>
                  </a:lnTo>
                  <a:lnTo>
                    <a:pt x="253455" y="885260"/>
                  </a:lnTo>
                  <a:lnTo>
                    <a:pt x="253269" y="885889"/>
                  </a:lnTo>
                  <a:lnTo>
                    <a:pt x="253098" y="886545"/>
                  </a:lnTo>
                  <a:lnTo>
                    <a:pt x="252928" y="887102"/>
                  </a:lnTo>
                  <a:lnTo>
                    <a:pt x="252484" y="888391"/>
                  </a:lnTo>
                  <a:lnTo>
                    <a:pt x="252301" y="888808"/>
                  </a:lnTo>
                  <a:lnTo>
                    <a:pt x="252112" y="889263"/>
                  </a:lnTo>
                  <a:lnTo>
                    <a:pt x="251879" y="889797"/>
                  </a:lnTo>
                  <a:lnTo>
                    <a:pt x="251675" y="890214"/>
                  </a:lnTo>
                  <a:lnTo>
                    <a:pt x="251531" y="890540"/>
                  </a:lnTo>
                  <a:lnTo>
                    <a:pt x="251294" y="890957"/>
                  </a:lnTo>
                  <a:lnTo>
                    <a:pt x="250946" y="891419"/>
                  </a:lnTo>
                  <a:lnTo>
                    <a:pt x="250757" y="891598"/>
                  </a:lnTo>
                  <a:lnTo>
                    <a:pt x="250377" y="891662"/>
                  </a:lnTo>
                  <a:lnTo>
                    <a:pt x="249882" y="891609"/>
                  </a:lnTo>
                  <a:lnTo>
                    <a:pt x="248677" y="891215"/>
                  </a:lnTo>
                  <a:lnTo>
                    <a:pt x="247238" y="890805"/>
                  </a:lnTo>
                  <a:lnTo>
                    <a:pt x="247065" y="890741"/>
                  </a:lnTo>
                  <a:lnTo>
                    <a:pt x="246822" y="890627"/>
                  </a:lnTo>
                  <a:lnTo>
                    <a:pt x="246054" y="889990"/>
                  </a:lnTo>
                  <a:lnTo>
                    <a:pt x="245281" y="889490"/>
                  </a:lnTo>
                  <a:lnTo>
                    <a:pt x="244553" y="888781"/>
                  </a:lnTo>
                  <a:lnTo>
                    <a:pt x="244268" y="888406"/>
                  </a:lnTo>
                  <a:lnTo>
                    <a:pt x="243791" y="887947"/>
                  </a:lnTo>
                  <a:lnTo>
                    <a:pt x="243396" y="887591"/>
                  </a:lnTo>
                  <a:lnTo>
                    <a:pt x="242934" y="887258"/>
                  </a:lnTo>
                  <a:lnTo>
                    <a:pt x="240662" y="885590"/>
                  </a:lnTo>
                  <a:lnTo>
                    <a:pt x="235776" y="881962"/>
                  </a:lnTo>
                  <a:lnTo>
                    <a:pt x="234262" y="880757"/>
                  </a:lnTo>
                  <a:lnTo>
                    <a:pt x="232934" y="879836"/>
                  </a:lnTo>
                  <a:lnTo>
                    <a:pt x="231835" y="878742"/>
                  </a:lnTo>
                  <a:lnTo>
                    <a:pt x="230959" y="878286"/>
                  </a:lnTo>
                  <a:lnTo>
                    <a:pt x="230632" y="878058"/>
                  </a:lnTo>
                  <a:lnTo>
                    <a:pt x="230314" y="877823"/>
                  </a:lnTo>
                  <a:lnTo>
                    <a:pt x="229981" y="877622"/>
                  </a:lnTo>
                  <a:lnTo>
                    <a:pt x="229598" y="877406"/>
                  </a:lnTo>
                  <a:lnTo>
                    <a:pt x="229253" y="877330"/>
                  </a:lnTo>
                  <a:lnTo>
                    <a:pt x="228923" y="877391"/>
                  </a:lnTo>
                  <a:lnTo>
                    <a:pt x="228405" y="877501"/>
                  </a:lnTo>
                  <a:lnTo>
                    <a:pt x="227965" y="877503"/>
                  </a:lnTo>
                  <a:lnTo>
                    <a:pt x="227580" y="877553"/>
                  </a:lnTo>
                  <a:lnTo>
                    <a:pt x="226943" y="877503"/>
                  </a:lnTo>
                  <a:lnTo>
                    <a:pt x="226457" y="877737"/>
                  </a:lnTo>
                  <a:lnTo>
                    <a:pt x="225955" y="877788"/>
                  </a:lnTo>
                  <a:lnTo>
                    <a:pt x="225586" y="877905"/>
                  </a:lnTo>
                  <a:lnTo>
                    <a:pt x="224889" y="878179"/>
                  </a:lnTo>
                  <a:lnTo>
                    <a:pt x="224550" y="878289"/>
                  </a:lnTo>
                  <a:lnTo>
                    <a:pt x="224298" y="878408"/>
                  </a:lnTo>
                  <a:lnTo>
                    <a:pt x="223737" y="878745"/>
                  </a:lnTo>
                  <a:lnTo>
                    <a:pt x="223204" y="879263"/>
                  </a:lnTo>
                  <a:lnTo>
                    <a:pt x="222542" y="880022"/>
                  </a:lnTo>
                  <a:lnTo>
                    <a:pt x="221783" y="880825"/>
                  </a:lnTo>
                  <a:lnTo>
                    <a:pt x="221021" y="881552"/>
                  </a:lnTo>
                  <a:lnTo>
                    <a:pt x="220599" y="881955"/>
                  </a:lnTo>
                  <a:lnTo>
                    <a:pt x="220275" y="882254"/>
                  </a:lnTo>
                  <a:lnTo>
                    <a:pt x="220102" y="882390"/>
                  </a:lnTo>
                  <a:lnTo>
                    <a:pt x="219682" y="882728"/>
                  </a:lnTo>
                  <a:lnTo>
                    <a:pt x="219412" y="882944"/>
                  </a:lnTo>
                  <a:lnTo>
                    <a:pt x="219157" y="883149"/>
                  </a:lnTo>
                  <a:lnTo>
                    <a:pt x="218933" y="883342"/>
                  </a:lnTo>
                  <a:lnTo>
                    <a:pt x="218639" y="883581"/>
                  </a:lnTo>
                  <a:lnTo>
                    <a:pt x="218402" y="883797"/>
                  </a:lnTo>
                  <a:lnTo>
                    <a:pt x="218132" y="884085"/>
                  </a:lnTo>
                  <a:lnTo>
                    <a:pt x="217892" y="884381"/>
                  </a:lnTo>
                  <a:lnTo>
                    <a:pt x="217680" y="884619"/>
                  </a:lnTo>
                  <a:lnTo>
                    <a:pt x="217458" y="884915"/>
                  </a:lnTo>
                  <a:lnTo>
                    <a:pt x="216388" y="886374"/>
                  </a:lnTo>
                  <a:lnTo>
                    <a:pt x="216274" y="886613"/>
                  </a:lnTo>
                  <a:lnTo>
                    <a:pt x="216148" y="886905"/>
                  </a:lnTo>
                  <a:lnTo>
                    <a:pt x="215734" y="887845"/>
                  </a:lnTo>
                  <a:lnTo>
                    <a:pt x="215683" y="888031"/>
                  </a:lnTo>
                  <a:lnTo>
                    <a:pt x="215411" y="889058"/>
                  </a:lnTo>
                  <a:lnTo>
                    <a:pt x="215315" y="889282"/>
                  </a:lnTo>
                  <a:lnTo>
                    <a:pt x="215099" y="889805"/>
                  </a:lnTo>
                  <a:lnTo>
                    <a:pt x="214865" y="890392"/>
                  </a:lnTo>
                  <a:lnTo>
                    <a:pt x="214688" y="890847"/>
                  </a:lnTo>
                  <a:lnTo>
                    <a:pt x="214628" y="891044"/>
                  </a:lnTo>
                  <a:lnTo>
                    <a:pt x="214550" y="891279"/>
                  </a:lnTo>
                  <a:lnTo>
                    <a:pt x="214457" y="891977"/>
                  </a:lnTo>
                  <a:lnTo>
                    <a:pt x="214281" y="892689"/>
                  </a:lnTo>
                  <a:lnTo>
                    <a:pt x="213921" y="893466"/>
                  </a:lnTo>
                  <a:lnTo>
                    <a:pt x="213540" y="894008"/>
                  </a:lnTo>
                  <a:lnTo>
                    <a:pt x="213055" y="894278"/>
                  </a:lnTo>
                  <a:lnTo>
                    <a:pt x="212434" y="894357"/>
                  </a:lnTo>
                  <a:lnTo>
                    <a:pt x="212161" y="894297"/>
                  </a:lnTo>
                  <a:lnTo>
                    <a:pt x="211484" y="893971"/>
                  </a:lnTo>
                  <a:lnTo>
                    <a:pt x="211178" y="893698"/>
                  </a:lnTo>
                  <a:lnTo>
                    <a:pt x="210914" y="893432"/>
                  </a:lnTo>
                  <a:lnTo>
                    <a:pt x="210710" y="893038"/>
                  </a:lnTo>
                  <a:lnTo>
                    <a:pt x="210614" y="892481"/>
                  </a:lnTo>
                  <a:lnTo>
                    <a:pt x="210528" y="891666"/>
                  </a:lnTo>
                  <a:lnTo>
                    <a:pt x="210501" y="891488"/>
                  </a:lnTo>
                  <a:lnTo>
                    <a:pt x="210480" y="891325"/>
                  </a:lnTo>
                  <a:lnTo>
                    <a:pt x="210228" y="890927"/>
                  </a:lnTo>
                  <a:lnTo>
                    <a:pt x="209991" y="890665"/>
                  </a:lnTo>
                  <a:lnTo>
                    <a:pt x="209691" y="890354"/>
                  </a:lnTo>
                  <a:lnTo>
                    <a:pt x="209475" y="890153"/>
                  </a:lnTo>
                  <a:lnTo>
                    <a:pt x="209281" y="890013"/>
                  </a:lnTo>
                  <a:lnTo>
                    <a:pt x="209056" y="889884"/>
                  </a:lnTo>
                  <a:lnTo>
                    <a:pt x="208696" y="889771"/>
                  </a:lnTo>
                  <a:lnTo>
                    <a:pt x="208435" y="889744"/>
                  </a:lnTo>
                  <a:lnTo>
                    <a:pt x="208067" y="889827"/>
                  </a:lnTo>
                  <a:lnTo>
                    <a:pt x="207794" y="889918"/>
                  </a:lnTo>
                  <a:lnTo>
                    <a:pt x="207557" y="890044"/>
                  </a:lnTo>
                  <a:lnTo>
                    <a:pt x="207356" y="890138"/>
                  </a:lnTo>
                  <a:lnTo>
                    <a:pt x="207143" y="890176"/>
                  </a:lnTo>
                  <a:lnTo>
                    <a:pt x="206931" y="890229"/>
                  </a:lnTo>
                  <a:lnTo>
                    <a:pt x="206652" y="890332"/>
                  </a:lnTo>
                  <a:lnTo>
                    <a:pt x="206439" y="890464"/>
                  </a:lnTo>
                  <a:lnTo>
                    <a:pt x="206274" y="890597"/>
                  </a:lnTo>
                  <a:lnTo>
                    <a:pt x="206103" y="890745"/>
                  </a:lnTo>
                  <a:lnTo>
                    <a:pt x="205908" y="890934"/>
                  </a:lnTo>
                  <a:lnTo>
                    <a:pt x="205117" y="891601"/>
                  </a:lnTo>
                  <a:lnTo>
                    <a:pt x="204536" y="892049"/>
                  </a:lnTo>
                  <a:lnTo>
                    <a:pt x="203861" y="892500"/>
                  </a:lnTo>
                  <a:lnTo>
                    <a:pt x="202944" y="893110"/>
                  </a:lnTo>
                  <a:lnTo>
                    <a:pt x="201979" y="893826"/>
                  </a:lnTo>
                  <a:lnTo>
                    <a:pt x="201076" y="894342"/>
                  </a:lnTo>
                  <a:lnTo>
                    <a:pt x="199485" y="894949"/>
                  </a:lnTo>
                  <a:lnTo>
                    <a:pt x="198355" y="895191"/>
                  </a:lnTo>
                  <a:lnTo>
                    <a:pt x="197605" y="895294"/>
                  </a:lnTo>
                  <a:lnTo>
                    <a:pt x="197027" y="895324"/>
                  </a:lnTo>
                  <a:lnTo>
                    <a:pt x="195420" y="895578"/>
                  </a:lnTo>
                  <a:lnTo>
                    <a:pt x="194371" y="895726"/>
                  </a:lnTo>
                  <a:lnTo>
                    <a:pt x="193648" y="895862"/>
                  </a:lnTo>
                  <a:lnTo>
                    <a:pt x="191940" y="896192"/>
                  </a:lnTo>
                  <a:lnTo>
                    <a:pt x="191209" y="896256"/>
                  </a:lnTo>
                  <a:lnTo>
                    <a:pt x="190489" y="896074"/>
                  </a:lnTo>
                  <a:lnTo>
                    <a:pt x="188867" y="895856"/>
                  </a:lnTo>
                  <a:lnTo>
                    <a:pt x="186347" y="895411"/>
                  </a:lnTo>
                  <a:lnTo>
                    <a:pt x="184782" y="895021"/>
                  </a:lnTo>
                  <a:lnTo>
                    <a:pt x="183193" y="894737"/>
                  </a:lnTo>
                  <a:lnTo>
                    <a:pt x="182459" y="894517"/>
                  </a:lnTo>
                  <a:lnTo>
                    <a:pt x="182012" y="894418"/>
                  </a:lnTo>
                  <a:lnTo>
                    <a:pt x="180390" y="894157"/>
                  </a:lnTo>
                  <a:lnTo>
                    <a:pt x="179104" y="893842"/>
                  </a:lnTo>
                  <a:lnTo>
                    <a:pt x="177498" y="893524"/>
                  </a:lnTo>
                  <a:lnTo>
                    <a:pt x="176896" y="893651"/>
                  </a:lnTo>
                  <a:lnTo>
                    <a:pt x="176386" y="893706"/>
                  </a:lnTo>
                  <a:lnTo>
                    <a:pt x="175985" y="893925"/>
                  </a:lnTo>
                  <a:lnTo>
                    <a:pt x="175676" y="894271"/>
                  </a:lnTo>
                  <a:lnTo>
                    <a:pt x="175530" y="894544"/>
                  </a:lnTo>
                  <a:lnTo>
                    <a:pt x="175257" y="895036"/>
                  </a:lnTo>
                  <a:lnTo>
                    <a:pt x="175076" y="895771"/>
                  </a:lnTo>
                  <a:lnTo>
                    <a:pt x="174842" y="897174"/>
                  </a:lnTo>
                  <a:lnTo>
                    <a:pt x="174650" y="898019"/>
                  </a:lnTo>
                  <a:lnTo>
                    <a:pt x="174437" y="898751"/>
                  </a:lnTo>
                  <a:lnTo>
                    <a:pt x="174323" y="899153"/>
                  </a:lnTo>
                  <a:lnTo>
                    <a:pt x="173445" y="901018"/>
                  </a:lnTo>
                  <a:lnTo>
                    <a:pt x="173145" y="901673"/>
                  </a:lnTo>
                  <a:lnTo>
                    <a:pt x="173020" y="901901"/>
                  </a:lnTo>
                  <a:lnTo>
                    <a:pt x="172906" y="902056"/>
                  </a:lnTo>
                  <a:lnTo>
                    <a:pt x="172705" y="902219"/>
                  </a:lnTo>
                  <a:lnTo>
                    <a:pt x="172453" y="902360"/>
                  </a:lnTo>
                  <a:lnTo>
                    <a:pt x="171782" y="902667"/>
                  </a:lnTo>
                  <a:lnTo>
                    <a:pt x="171131" y="903019"/>
                  </a:lnTo>
                  <a:lnTo>
                    <a:pt x="170592" y="903493"/>
                  </a:lnTo>
                  <a:lnTo>
                    <a:pt x="170188" y="903730"/>
                  </a:lnTo>
                  <a:lnTo>
                    <a:pt x="170088" y="903500"/>
                  </a:lnTo>
                  <a:lnTo>
                    <a:pt x="169330" y="901795"/>
                  </a:lnTo>
                  <a:lnTo>
                    <a:pt x="165628" y="893554"/>
                  </a:lnTo>
                  <a:lnTo>
                    <a:pt x="165849" y="891875"/>
                  </a:lnTo>
                  <a:lnTo>
                    <a:pt x="167321" y="880814"/>
                  </a:lnTo>
                  <a:lnTo>
                    <a:pt x="168391" y="878693"/>
                  </a:lnTo>
                  <a:lnTo>
                    <a:pt x="170057" y="876466"/>
                  </a:lnTo>
                  <a:lnTo>
                    <a:pt x="172283" y="874969"/>
                  </a:lnTo>
                  <a:lnTo>
                    <a:pt x="176361" y="874416"/>
                  </a:lnTo>
                  <a:lnTo>
                    <a:pt x="174901" y="873603"/>
                  </a:lnTo>
                  <a:lnTo>
                    <a:pt x="173118" y="872612"/>
                  </a:lnTo>
                  <a:lnTo>
                    <a:pt x="170034" y="871194"/>
                  </a:lnTo>
                  <a:lnTo>
                    <a:pt x="167833" y="870315"/>
                  </a:lnTo>
                  <a:lnTo>
                    <a:pt x="168013" y="869022"/>
                  </a:lnTo>
                  <a:lnTo>
                    <a:pt x="168299" y="866935"/>
                  </a:lnTo>
                  <a:lnTo>
                    <a:pt x="168910" y="862515"/>
                  </a:lnTo>
                  <a:lnTo>
                    <a:pt x="169524" y="858129"/>
                  </a:lnTo>
                  <a:lnTo>
                    <a:pt x="169578" y="857758"/>
                  </a:lnTo>
                  <a:lnTo>
                    <a:pt x="170141" y="853731"/>
                  </a:lnTo>
                  <a:lnTo>
                    <a:pt x="170705" y="849693"/>
                  </a:lnTo>
                  <a:lnTo>
                    <a:pt x="170843" y="848718"/>
                  </a:lnTo>
                  <a:lnTo>
                    <a:pt x="171271" y="845653"/>
                  </a:lnTo>
                  <a:lnTo>
                    <a:pt x="171847" y="841537"/>
                  </a:lnTo>
                  <a:lnTo>
                    <a:pt x="172347" y="837978"/>
                  </a:lnTo>
                  <a:lnTo>
                    <a:pt x="172494" y="837402"/>
                  </a:lnTo>
                  <a:lnTo>
                    <a:pt x="173369" y="833972"/>
                  </a:lnTo>
                  <a:lnTo>
                    <a:pt x="174239" y="830565"/>
                  </a:lnTo>
                  <a:lnTo>
                    <a:pt x="174284" y="830387"/>
                  </a:lnTo>
                  <a:lnTo>
                    <a:pt x="175274" y="824532"/>
                  </a:lnTo>
                  <a:lnTo>
                    <a:pt x="175504" y="823828"/>
                  </a:lnTo>
                  <a:lnTo>
                    <a:pt x="175994" y="820466"/>
                  </a:lnTo>
                  <a:lnTo>
                    <a:pt x="176535" y="816752"/>
                  </a:lnTo>
                  <a:lnTo>
                    <a:pt x="175550" y="816406"/>
                  </a:lnTo>
                  <a:lnTo>
                    <a:pt x="175138" y="814412"/>
                  </a:lnTo>
                  <a:lnTo>
                    <a:pt x="174535" y="811493"/>
                  </a:lnTo>
                  <a:lnTo>
                    <a:pt x="172774" y="809226"/>
                  </a:lnTo>
                  <a:lnTo>
                    <a:pt x="172652" y="809068"/>
                  </a:lnTo>
                  <a:lnTo>
                    <a:pt x="168883" y="806571"/>
                  </a:lnTo>
                  <a:lnTo>
                    <a:pt x="168177" y="805190"/>
                  </a:lnTo>
                  <a:lnTo>
                    <a:pt x="167410" y="803720"/>
                  </a:lnTo>
                  <a:lnTo>
                    <a:pt x="166643" y="802285"/>
                  </a:lnTo>
                  <a:lnTo>
                    <a:pt x="164643" y="799716"/>
                  </a:lnTo>
                  <a:lnTo>
                    <a:pt x="164041" y="799201"/>
                  </a:lnTo>
                  <a:lnTo>
                    <a:pt x="163879" y="797427"/>
                  </a:lnTo>
                  <a:lnTo>
                    <a:pt x="162380" y="791459"/>
                  </a:lnTo>
                  <a:lnTo>
                    <a:pt x="162092" y="789838"/>
                  </a:lnTo>
                  <a:lnTo>
                    <a:pt x="162059" y="789663"/>
                  </a:lnTo>
                  <a:lnTo>
                    <a:pt x="161640" y="787303"/>
                  </a:lnTo>
                  <a:lnTo>
                    <a:pt x="160863" y="785423"/>
                  </a:lnTo>
                  <a:lnTo>
                    <a:pt x="160143" y="783674"/>
                  </a:lnTo>
                  <a:lnTo>
                    <a:pt x="159430" y="781945"/>
                  </a:lnTo>
                  <a:lnTo>
                    <a:pt x="158000" y="777876"/>
                  </a:lnTo>
                  <a:lnTo>
                    <a:pt x="156963" y="775957"/>
                  </a:lnTo>
                  <a:lnTo>
                    <a:pt x="154261" y="771136"/>
                  </a:lnTo>
                  <a:lnTo>
                    <a:pt x="147501" y="766525"/>
                  </a:lnTo>
                  <a:lnTo>
                    <a:pt x="148138" y="763512"/>
                  </a:lnTo>
                  <a:lnTo>
                    <a:pt x="148184" y="763180"/>
                  </a:lnTo>
                  <a:lnTo>
                    <a:pt x="148216" y="762849"/>
                  </a:lnTo>
                  <a:lnTo>
                    <a:pt x="148237" y="762349"/>
                  </a:lnTo>
                  <a:lnTo>
                    <a:pt x="148230" y="761904"/>
                  </a:lnTo>
                  <a:lnTo>
                    <a:pt x="148145" y="761394"/>
                  </a:lnTo>
                  <a:lnTo>
                    <a:pt x="148020" y="760908"/>
                  </a:lnTo>
                  <a:lnTo>
                    <a:pt x="147689" y="759954"/>
                  </a:lnTo>
                  <a:lnTo>
                    <a:pt x="147597" y="759635"/>
                  </a:lnTo>
                  <a:lnTo>
                    <a:pt x="147477" y="759152"/>
                  </a:lnTo>
                  <a:lnTo>
                    <a:pt x="147413" y="758825"/>
                  </a:lnTo>
                  <a:lnTo>
                    <a:pt x="147335" y="758333"/>
                  </a:lnTo>
                  <a:lnTo>
                    <a:pt x="147284" y="757836"/>
                  </a:lnTo>
                  <a:lnTo>
                    <a:pt x="147260" y="757408"/>
                  </a:lnTo>
                  <a:lnTo>
                    <a:pt x="152647" y="753337"/>
                  </a:lnTo>
                  <a:lnTo>
                    <a:pt x="155409" y="751294"/>
                  </a:lnTo>
                  <a:lnTo>
                    <a:pt x="157892" y="750020"/>
                  </a:lnTo>
                  <a:lnTo>
                    <a:pt x="159731" y="750031"/>
                  </a:lnTo>
                  <a:lnTo>
                    <a:pt x="163357" y="750539"/>
                  </a:lnTo>
                  <a:lnTo>
                    <a:pt x="165857" y="750891"/>
                  </a:lnTo>
                  <a:lnTo>
                    <a:pt x="170245" y="751507"/>
                  </a:lnTo>
                  <a:lnTo>
                    <a:pt x="172101" y="751767"/>
                  </a:lnTo>
                  <a:lnTo>
                    <a:pt x="178524" y="752668"/>
                  </a:lnTo>
                  <a:lnTo>
                    <a:pt x="184233" y="753469"/>
                  </a:lnTo>
                  <a:lnTo>
                    <a:pt x="184585" y="751149"/>
                  </a:lnTo>
                  <a:lnTo>
                    <a:pt x="185087" y="747848"/>
                  </a:lnTo>
                  <a:lnTo>
                    <a:pt x="185621" y="744335"/>
                  </a:lnTo>
                  <a:lnTo>
                    <a:pt x="185928" y="742317"/>
                  </a:lnTo>
                  <a:lnTo>
                    <a:pt x="186044" y="741544"/>
                  </a:lnTo>
                  <a:lnTo>
                    <a:pt x="186362" y="739611"/>
                  </a:lnTo>
                  <a:lnTo>
                    <a:pt x="186749" y="737260"/>
                  </a:lnTo>
                  <a:lnTo>
                    <a:pt x="187250" y="733926"/>
                  </a:lnTo>
                  <a:lnTo>
                    <a:pt x="187429" y="732710"/>
                  </a:lnTo>
                  <a:lnTo>
                    <a:pt x="188410" y="726179"/>
                  </a:lnTo>
                  <a:lnTo>
                    <a:pt x="189096" y="720823"/>
                  </a:lnTo>
                  <a:lnTo>
                    <a:pt x="190112" y="712742"/>
                  </a:lnTo>
                  <a:lnTo>
                    <a:pt x="190358" y="710765"/>
                  </a:lnTo>
                  <a:lnTo>
                    <a:pt x="190843" y="707136"/>
                  </a:lnTo>
                  <a:lnTo>
                    <a:pt x="190984" y="706072"/>
                  </a:lnTo>
                  <a:lnTo>
                    <a:pt x="191886" y="699272"/>
                  </a:lnTo>
                  <a:lnTo>
                    <a:pt x="191980" y="698577"/>
                  </a:lnTo>
                  <a:lnTo>
                    <a:pt x="192627" y="694128"/>
                  </a:lnTo>
                  <a:lnTo>
                    <a:pt x="192720" y="693503"/>
                  </a:lnTo>
                  <a:lnTo>
                    <a:pt x="192965" y="692442"/>
                  </a:lnTo>
                  <a:lnTo>
                    <a:pt x="193937" y="685286"/>
                  </a:lnTo>
                  <a:lnTo>
                    <a:pt x="194266" y="682863"/>
                  </a:lnTo>
                  <a:lnTo>
                    <a:pt x="184956" y="683280"/>
                  </a:lnTo>
                  <a:lnTo>
                    <a:pt x="184687" y="683320"/>
                  </a:lnTo>
                  <a:lnTo>
                    <a:pt x="175763" y="684655"/>
                  </a:lnTo>
                  <a:lnTo>
                    <a:pt x="175585" y="684734"/>
                  </a:lnTo>
                  <a:lnTo>
                    <a:pt x="172580" y="686089"/>
                  </a:lnTo>
                  <a:lnTo>
                    <a:pt x="169141" y="687985"/>
                  </a:lnTo>
                  <a:lnTo>
                    <a:pt x="163566" y="690790"/>
                  </a:lnTo>
                  <a:lnTo>
                    <a:pt x="160535" y="692314"/>
                  </a:lnTo>
                  <a:lnTo>
                    <a:pt x="157942" y="693821"/>
                  </a:lnTo>
                  <a:lnTo>
                    <a:pt x="154810" y="695640"/>
                  </a:lnTo>
                  <a:lnTo>
                    <a:pt x="142843" y="697293"/>
                  </a:lnTo>
                  <a:lnTo>
                    <a:pt x="137973" y="697966"/>
                  </a:lnTo>
                  <a:lnTo>
                    <a:pt x="135495" y="698161"/>
                  </a:lnTo>
                  <a:lnTo>
                    <a:pt x="133920" y="698284"/>
                  </a:lnTo>
                  <a:lnTo>
                    <a:pt x="130077" y="698546"/>
                  </a:lnTo>
                  <a:lnTo>
                    <a:pt x="129933" y="698568"/>
                  </a:lnTo>
                  <a:lnTo>
                    <a:pt x="119505" y="700978"/>
                  </a:lnTo>
                  <a:lnTo>
                    <a:pt x="113614" y="702932"/>
                  </a:lnTo>
                  <a:lnTo>
                    <a:pt x="107110" y="706728"/>
                  </a:lnTo>
                  <a:lnTo>
                    <a:pt x="106271" y="707204"/>
                  </a:lnTo>
                  <a:lnTo>
                    <a:pt x="95896" y="713285"/>
                  </a:lnTo>
                  <a:lnTo>
                    <a:pt x="93387" y="714600"/>
                  </a:lnTo>
                  <a:lnTo>
                    <a:pt x="91915" y="715221"/>
                  </a:lnTo>
                  <a:lnTo>
                    <a:pt x="90371" y="715770"/>
                  </a:lnTo>
                  <a:lnTo>
                    <a:pt x="89901" y="715922"/>
                  </a:lnTo>
                  <a:lnTo>
                    <a:pt x="88183" y="716475"/>
                  </a:lnTo>
                  <a:lnTo>
                    <a:pt x="86439" y="716986"/>
                  </a:lnTo>
                  <a:lnTo>
                    <a:pt x="84079" y="717589"/>
                  </a:lnTo>
                  <a:lnTo>
                    <a:pt x="82305" y="717994"/>
                  </a:lnTo>
                  <a:lnTo>
                    <a:pt x="80323" y="718399"/>
                  </a:lnTo>
                  <a:lnTo>
                    <a:pt x="78279" y="718767"/>
                  </a:lnTo>
                  <a:lnTo>
                    <a:pt x="75312" y="719183"/>
                  </a:lnTo>
                  <a:lnTo>
                    <a:pt x="72485" y="719502"/>
                  </a:lnTo>
                  <a:lnTo>
                    <a:pt x="69589" y="719718"/>
                  </a:lnTo>
                  <a:lnTo>
                    <a:pt x="65438" y="719972"/>
                  </a:lnTo>
                  <a:lnTo>
                    <a:pt x="64170" y="720040"/>
                  </a:lnTo>
                  <a:lnTo>
                    <a:pt x="63717" y="720084"/>
                  </a:lnTo>
                  <a:lnTo>
                    <a:pt x="62555" y="720126"/>
                  </a:lnTo>
                  <a:lnTo>
                    <a:pt x="60884" y="720215"/>
                  </a:lnTo>
                  <a:lnTo>
                    <a:pt x="58936" y="720318"/>
                  </a:lnTo>
                  <a:lnTo>
                    <a:pt x="56280" y="720572"/>
                  </a:lnTo>
                  <a:lnTo>
                    <a:pt x="55121" y="720719"/>
                  </a:lnTo>
                  <a:lnTo>
                    <a:pt x="53927" y="720899"/>
                  </a:lnTo>
                  <a:lnTo>
                    <a:pt x="51292" y="721453"/>
                  </a:lnTo>
                  <a:lnTo>
                    <a:pt x="49795" y="721805"/>
                  </a:lnTo>
                  <a:lnTo>
                    <a:pt x="48358" y="722288"/>
                  </a:lnTo>
                  <a:lnTo>
                    <a:pt x="47259" y="722811"/>
                  </a:lnTo>
                  <a:lnTo>
                    <a:pt x="46158" y="723438"/>
                  </a:lnTo>
                  <a:lnTo>
                    <a:pt x="45090" y="724201"/>
                  </a:lnTo>
                  <a:lnTo>
                    <a:pt x="44086" y="725068"/>
                  </a:lnTo>
                  <a:lnTo>
                    <a:pt x="43217" y="726007"/>
                  </a:lnTo>
                  <a:lnTo>
                    <a:pt x="42520" y="726880"/>
                  </a:lnTo>
                  <a:lnTo>
                    <a:pt x="41924" y="727755"/>
                  </a:lnTo>
                  <a:lnTo>
                    <a:pt x="41476" y="728550"/>
                  </a:lnTo>
                  <a:lnTo>
                    <a:pt x="41076" y="729342"/>
                  </a:lnTo>
                  <a:lnTo>
                    <a:pt x="40672" y="730323"/>
                  </a:lnTo>
                  <a:lnTo>
                    <a:pt x="39648" y="730679"/>
                  </a:lnTo>
                  <a:lnTo>
                    <a:pt x="39235" y="730586"/>
                  </a:lnTo>
                  <a:lnTo>
                    <a:pt x="38881" y="730317"/>
                  </a:lnTo>
                  <a:lnTo>
                    <a:pt x="38675" y="729924"/>
                  </a:lnTo>
                  <a:lnTo>
                    <a:pt x="37970" y="727059"/>
                  </a:lnTo>
                  <a:lnTo>
                    <a:pt x="37404" y="725146"/>
                  </a:lnTo>
                  <a:lnTo>
                    <a:pt x="36653" y="723433"/>
                  </a:lnTo>
                  <a:lnTo>
                    <a:pt x="35627" y="721722"/>
                  </a:lnTo>
                  <a:lnTo>
                    <a:pt x="34403" y="720181"/>
                  </a:lnTo>
                  <a:lnTo>
                    <a:pt x="33330" y="719108"/>
                  </a:lnTo>
                  <a:lnTo>
                    <a:pt x="31037" y="717121"/>
                  </a:lnTo>
                  <a:lnTo>
                    <a:pt x="29524" y="715956"/>
                  </a:lnTo>
                  <a:lnTo>
                    <a:pt x="27926" y="714877"/>
                  </a:lnTo>
                  <a:lnTo>
                    <a:pt x="21961" y="712567"/>
                  </a:lnTo>
                  <a:lnTo>
                    <a:pt x="19527" y="711624"/>
                  </a:lnTo>
                  <a:lnTo>
                    <a:pt x="17207" y="710786"/>
                  </a:lnTo>
                  <a:lnTo>
                    <a:pt x="10480" y="708214"/>
                  </a:lnTo>
                  <a:lnTo>
                    <a:pt x="3067" y="705022"/>
                  </a:lnTo>
                  <a:lnTo>
                    <a:pt x="0" y="703701"/>
                  </a:lnTo>
                  <a:lnTo>
                    <a:pt x="404" y="701500"/>
                  </a:lnTo>
                  <a:lnTo>
                    <a:pt x="582" y="700177"/>
                  </a:lnTo>
                  <a:lnTo>
                    <a:pt x="4357" y="700687"/>
                  </a:lnTo>
                  <a:lnTo>
                    <a:pt x="4968" y="700770"/>
                  </a:lnTo>
                  <a:lnTo>
                    <a:pt x="8628" y="701295"/>
                  </a:lnTo>
                  <a:lnTo>
                    <a:pt x="21087" y="703039"/>
                  </a:lnTo>
                  <a:lnTo>
                    <a:pt x="21354" y="703075"/>
                  </a:lnTo>
                  <a:lnTo>
                    <a:pt x="28177" y="704013"/>
                  </a:lnTo>
                  <a:lnTo>
                    <a:pt x="30370" y="704319"/>
                  </a:lnTo>
                  <a:lnTo>
                    <a:pt x="31539" y="704488"/>
                  </a:lnTo>
                  <a:lnTo>
                    <a:pt x="36948" y="705246"/>
                  </a:lnTo>
                  <a:lnTo>
                    <a:pt x="39056" y="705532"/>
                  </a:lnTo>
                  <a:lnTo>
                    <a:pt x="45578" y="706449"/>
                  </a:lnTo>
                  <a:lnTo>
                    <a:pt x="59092" y="708346"/>
                  </a:lnTo>
                  <a:lnTo>
                    <a:pt x="60880" y="708600"/>
                  </a:lnTo>
                  <a:lnTo>
                    <a:pt x="62188" y="708786"/>
                  </a:lnTo>
                  <a:lnTo>
                    <a:pt x="62440" y="708407"/>
                  </a:lnTo>
                  <a:lnTo>
                    <a:pt x="62923" y="707766"/>
                  </a:lnTo>
                  <a:lnTo>
                    <a:pt x="63359" y="706707"/>
                  </a:lnTo>
                  <a:lnTo>
                    <a:pt x="63894" y="705501"/>
                  </a:lnTo>
                  <a:lnTo>
                    <a:pt x="64286" y="704482"/>
                  </a:lnTo>
                  <a:lnTo>
                    <a:pt x="64811" y="703778"/>
                  </a:lnTo>
                  <a:lnTo>
                    <a:pt x="65593" y="703039"/>
                  </a:lnTo>
                  <a:lnTo>
                    <a:pt x="66609" y="702380"/>
                  </a:lnTo>
                  <a:lnTo>
                    <a:pt x="67673" y="701721"/>
                  </a:lnTo>
                  <a:lnTo>
                    <a:pt x="68330" y="701221"/>
                  </a:lnTo>
                  <a:lnTo>
                    <a:pt x="68962" y="700312"/>
                  </a:lnTo>
                  <a:lnTo>
                    <a:pt x="69142" y="699702"/>
                  </a:lnTo>
                  <a:lnTo>
                    <a:pt x="69469" y="698683"/>
                  </a:lnTo>
                  <a:lnTo>
                    <a:pt x="69448" y="698035"/>
                  </a:lnTo>
                  <a:lnTo>
                    <a:pt x="69316" y="697591"/>
                  </a:lnTo>
                  <a:lnTo>
                    <a:pt x="69199" y="697199"/>
                  </a:lnTo>
                  <a:lnTo>
                    <a:pt x="69103" y="696419"/>
                  </a:lnTo>
                  <a:lnTo>
                    <a:pt x="69089" y="695532"/>
                  </a:lnTo>
                  <a:lnTo>
                    <a:pt x="69310" y="694684"/>
                  </a:lnTo>
                  <a:lnTo>
                    <a:pt x="69979" y="693604"/>
                  </a:lnTo>
                  <a:lnTo>
                    <a:pt x="70438" y="692726"/>
                  </a:lnTo>
                  <a:lnTo>
                    <a:pt x="70794" y="691949"/>
                  </a:lnTo>
                  <a:lnTo>
                    <a:pt x="70719" y="690661"/>
                  </a:lnTo>
                  <a:lnTo>
                    <a:pt x="70605" y="690222"/>
                  </a:lnTo>
                  <a:lnTo>
                    <a:pt x="70327" y="689756"/>
                  </a:lnTo>
                  <a:lnTo>
                    <a:pt x="69796" y="689334"/>
                  </a:lnTo>
                  <a:lnTo>
                    <a:pt x="69496" y="688956"/>
                  </a:lnTo>
                  <a:lnTo>
                    <a:pt x="69229" y="688744"/>
                  </a:lnTo>
                  <a:lnTo>
                    <a:pt x="69257" y="688173"/>
                  </a:lnTo>
                  <a:lnTo>
                    <a:pt x="69313" y="687891"/>
                  </a:lnTo>
                  <a:lnTo>
                    <a:pt x="69592" y="687524"/>
                  </a:lnTo>
                  <a:lnTo>
                    <a:pt x="70077" y="687088"/>
                  </a:lnTo>
                  <a:lnTo>
                    <a:pt x="70797" y="686797"/>
                  </a:lnTo>
                  <a:lnTo>
                    <a:pt x="71444" y="686740"/>
                  </a:lnTo>
                  <a:lnTo>
                    <a:pt x="72227" y="686691"/>
                  </a:lnTo>
                  <a:lnTo>
                    <a:pt x="73219" y="686403"/>
                  </a:lnTo>
                  <a:lnTo>
                    <a:pt x="73702" y="686069"/>
                  </a:lnTo>
                  <a:lnTo>
                    <a:pt x="74016" y="685600"/>
                  </a:lnTo>
                  <a:lnTo>
                    <a:pt x="74199" y="684956"/>
                  </a:lnTo>
                  <a:lnTo>
                    <a:pt x="74175" y="684475"/>
                  </a:lnTo>
                  <a:lnTo>
                    <a:pt x="73812" y="683990"/>
                  </a:lnTo>
                  <a:lnTo>
                    <a:pt x="73009" y="683395"/>
                  </a:lnTo>
                  <a:lnTo>
                    <a:pt x="71966" y="682759"/>
                  </a:lnTo>
                  <a:lnTo>
                    <a:pt x="70257" y="681528"/>
                  </a:lnTo>
                  <a:lnTo>
                    <a:pt x="69361" y="680555"/>
                  </a:lnTo>
                  <a:lnTo>
                    <a:pt x="69331" y="680316"/>
                  </a:lnTo>
                  <a:lnTo>
                    <a:pt x="68084" y="679744"/>
                  </a:lnTo>
                  <a:lnTo>
                    <a:pt x="67475" y="679630"/>
                  </a:lnTo>
                  <a:lnTo>
                    <a:pt x="67173" y="679521"/>
                  </a:lnTo>
                  <a:lnTo>
                    <a:pt x="64688" y="679469"/>
                  </a:lnTo>
                  <a:close/>
                </a:path>
              </a:pathLst>
            </a:custGeom>
            <a:solidFill>
              <a:srgbClr val="FFFDF6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7" name="pg47"/>
            <p:cNvSpPr/>
            <p:nvPr/>
          </p:nvSpPr>
          <p:spPr>
            <a:xfrm>
              <a:off x="2394396" y="3034873"/>
              <a:ext cx="1064139" cy="748618"/>
            </a:xfrm>
            <a:custGeom>
              <a:avLst/>
              <a:gdLst/>
              <a:ahLst/>
              <a:cxnLst/>
              <a:rect l="0" t="0" r="0" b="0"/>
              <a:pathLst>
                <a:path w="1064139" h="748618">
                  <a:moveTo>
                    <a:pt x="1062402" y="102"/>
                  </a:moveTo>
                  <a:lnTo>
                    <a:pt x="1062448" y="333"/>
                  </a:lnTo>
                  <a:lnTo>
                    <a:pt x="1062538" y="690"/>
                  </a:lnTo>
                  <a:lnTo>
                    <a:pt x="1062722" y="1159"/>
                  </a:lnTo>
                  <a:lnTo>
                    <a:pt x="1062809" y="1302"/>
                  </a:lnTo>
                  <a:lnTo>
                    <a:pt x="1062905" y="1440"/>
                  </a:lnTo>
                  <a:lnTo>
                    <a:pt x="1063052" y="1636"/>
                  </a:lnTo>
                  <a:lnTo>
                    <a:pt x="1063840" y="2437"/>
                  </a:lnTo>
                  <a:lnTo>
                    <a:pt x="1064117" y="3053"/>
                  </a:lnTo>
                  <a:lnTo>
                    <a:pt x="1064139" y="3479"/>
                  </a:lnTo>
                  <a:lnTo>
                    <a:pt x="1064115" y="3664"/>
                  </a:lnTo>
                  <a:lnTo>
                    <a:pt x="1064087" y="3850"/>
                  </a:lnTo>
                  <a:lnTo>
                    <a:pt x="1064046" y="4099"/>
                  </a:lnTo>
                  <a:lnTo>
                    <a:pt x="1063893" y="4624"/>
                  </a:lnTo>
                  <a:lnTo>
                    <a:pt x="1063698" y="4982"/>
                  </a:lnTo>
                  <a:lnTo>
                    <a:pt x="1063615" y="5143"/>
                  </a:lnTo>
                  <a:lnTo>
                    <a:pt x="1063498" y="5429"/>
                  </a:lnTo>
                  <a:lnTo>
                    <a:pt x="1050303" y="3185"/>
                  </a:lnTo>
                  <a:lnTo>
                    <a:pt x="1035776" y="24870"/>
                  </a:lnTo>
                  <a:lnTo>
                    <a:pt x="1063146" y="30149"/>
                  </a:lnTo>
                  <a:lnTo>
                    <a:pt x="1063045" y="31317"/>
                  </a:lnTo>
                  <a:lnTo>
                    <a:pt x="1063029" y="31548"/>
                  </a:lnTo>
                  <a:lnTo>
                    <a:pt x="1063018" y="31779"/>
                  </a:lnTo>
                  <a:lnTo>
                    <a:pt x="1063018" y="31922"/>
                  </a:lnTo>
                  <a:lnTo>
                    <a:pt x="1063040" y="32478"/>
                  </a:lnTo>
                  <a:lnTo>
                    <a:pt x="1063004" y="32853"/>
                  </a:lnTo>
                  <a:lnTo>
                    <a:pt x="1062941" y="33097"/>
                  </a:lnTo>
                  <a:lnTo>
                    <a:pt x="1062889" y="33250"/>
                  </a:lnTo>
                  <a:lnTo>
                    <a:pt x="1062689" y="33728"/>
                  </a:lnTo>
                  <a:lnTo>
                    <a:pt x="1062608" y="34008"/>
                  </a:lnTo>
                  <a:lnTo>
                    <a:pt x="1062496" y="34430"/>
                  </a:lnTo>
                  <a:lnTo>
                    <a:pt x="1062395" y="34855"/>
                  </a:lnTo>
                  <a:lnTo>
                    <a:pt x="1062224" y="35627"/>
                  </a:lnTo>
                  <a:lnTo>
                    <a:pt x="1062134" y="35991"/>
                  </a:lnTo>
                  <a:lnTo>
                    <a:pt x="1062103" y="36234"/>
                  </a:lnTo>
                  <a:lnTo>
                    <a:pt x="1062099" y="36392"/>
                  </a:lnTo>
                  <a:lnTo>
                    <a:pt x="1062102" y="36550"/>
                  </a:lnTo>
                  <a:lnTo>
                    <a:pt x="1062114" y="36761"/>
                  </a:lnTo>
                  <a:lnTo>
                    <a:pt x="1062148" y="37236"/>
                  </a:lnTo>
                  <a:lnTo>
                    <a:pt x="1062155" y="37394"/>
                  </a:lnTo>
                  <a:lnTo>
                    <a:pt x="1062159" y="37983"/>
                  </a:lnTo>
                  <a:lnTo>
                    <a:pt x="1062203" y="38701"/>
                  </a:lnTo>
                  <a:lnTo>
                    <a:pt x="1062209" y="38972"/>
                  </a:lnTo>
                  <a:lnTo>
                    <a:pt x="1062212" y="39242"/>
                  </a:lnTo>
                  <a:lnTo>
                    <a:pt x="1062213" y="39625"/>
                  </a:lnTo>
                  <a:lnTo>
                    <a:pt x="1062209" y="39912"/>
                  </a:lnTo>
                  <a:lnTo>
                    <a:pt x="1062197" y="40342"/>
                  </a:lnTo>
                  <a:lnTo>
                    <a:pt x="1062167" y="40879"/>
                  </a:lnTo>
                  <a:lnTo>
                    <a:pt x="1062142" y="41064"/>
                  </a:lnTo>
                  <a:lnTo>
                    <a:pt x="1062117" y="41202"/>
                  </a:lnTo>
                  <a:lnTo>
                    <a:pt x="1062071" y="41408"/>
                  </a:lnTo>
                  <a:lnTo>
                    <a:pt x="1062014" y="41612"/>
                  </a:lnTo>
                  <a:lnTo>
                    <a:pt x="1061924" y="41902"/>
                  </a:lnTo>
                  <a:lnTo>
                    <a:pt x="1061874" y="42045"/>
                  </a:lnTo>
                  <a:lnTo>
                    <a:pt x="1061820" y="42187"/>
                  </a:lnTo>
                  <a:lnTo>
                    <a:pt x="1061510" y="42965"/>
                  </a:lnTo>
                  <a:lnTo>
                    <a:pt x="1061335" y="43362"/>
                  </a:lnTo>
                  <a:lnTo>
                    <a:pt x="1061283" y="43531"/>
                  </a:lnTo>
                  <a:lnTo>
                    <a:pt x="1061183" y="43802"/>
                  </a:lnTo>
                  <a:lnTo>
                    <a:pt x="1061110" y="43954"/>
                  </a:lnTo>
                  <a:lnTo>
                    <a:pt x="1060918" y="44558"/>
                  </a:lnTo>
                  <a:lnTo>
                    <a:pt x="1060915" y="44726"/>
                  </a:lnTo>
                  <a:lnTo>
                    <a:pt x="1060922" y="44894"/>
                  </a:lnTo>
                  <a:lnTo>
                    <a:pt x="1060934" y="45091"/>
                  </a:lnTo>
                  <a:lnTo>
                    <a:pt x="1060966" y="45458"/>
                  </a:lnTo>
                  <a:lnTo>
                    <a:pt x="1061019" y="46009"/>
                  </a:lnTo>
                  <a:lnTo>
                    <a:pt x="1061067" y="46562"/>
                  </a:lnTo>
                  <a:lnTo>
                    <a:pt x="1061082" y="46831"/>
                  </a:lnTo>
                  <a:lnTo>
                    <a:pt x="1061089" y="47234"/>
                  </a:lnTo>
                  <a:lnTo>
                    <a:pt x="1061087" y="47767"/>
                  </a:lnTo>
                  <a:lnTo>
                    <a:pt x="1061010" y="48344"/>
                  </a:lnTo>
                  <a:lnTo>
                    <a:pt x="1060962" y="48495"/>
                  </a:lnTo>
                  <a:lnTo>
                    <a:pt x="1060820" y="48948"/>
                  </a:lnTo>
                  <a:lnTo>
                    <a:pt x="1060778" y="49151"/>
                  </a:lnTo>
                  <a:lnTo>
                    <a:pt x="1060739" y="49355"/>
                  </a:lnTo>
                  <a:lnTo>
                    <a:pt x="1060715" y="49497"/>
                  </a:lnTo>
                  <a:lnTo>
                    <a:pt x="1060696" y="49639"/>
                  </a:lnTo>
                  <a:lnTo>
                    <a:pt x="1060694" y="49821"/>
                  </a:lnTo>
                  <a:lnTo>
                    <a:pt x="1060615" y="50461"/>
                  </a:lnTo>
                  <a:lnTo>
                    <a:pt x="1060590" y="50741"/>
                  </a:lnTo>
                  <a:lnTo>
                    <a:pt x="1060572" y="51020"/>
                  </a:lnTo>
                  <a:lnTo>
                    <a:pt x="1060570" y="51169"/>
                  </a:lnTo>
                  <a:lnTo>
                    <a:pt x="1060572" y="51319"/>
                  </a:lnTo>
                  <a:lnTo>
                    <a:pt x="1060581" y="51495"/>
                  </a:lnTo>
                  <a:lnTo>
                    <a:pt x="1060594" y="51672"/>
                  </a:lnTo>
                  <a:lnTo>
                    <a:pt x="1060585" y="51922"/>
                  </a:lnTo>
                  <a:lnTo>
                    <a:pt x="1060520" y="52472"/>
                  </a:lnTo>
                  <a:lnTo>
                    <a:pt x="1060462" y="53022"/>
                  </a:lnTo>
                  <a:lnTo>
                    <a:pt x="1060308" y="54764"/>
                  </a:lnTo>
                  <a:lnTo>
                    <a:pt x="1060240" y="55499"/>
                  </a:lnTo>
                  <a:lnTo>
                    <a:pt x="1060153" y="56352"/>
                  </a:lnTo>
                  <a:lnTo>
                    <a:pt x="1060116" y="56558"/>
                  </a:lnTo>
                  <a:lnTo>
                    <a:pt x="1060022" y="57019"/>
                  </a:lnTo>
                  <a:lnTo>
                    <a:pt x="1059996" y="57183"/>
                  </a:lnTo>
                  <a:lnTo>
                    <a:pt x="1036784" y="52160"/>
                  </a:lnTo>
                  <a:lnTo>
                    <a:pt x="1037418" y="55066"/>
                  </a:lnTo>
                  <a:lnTo>
                    <a:pt x="1038793" y="59883"/>
                  </a:lnTo>
                  <a:lnTo>
                    <a:pt x="1040935" y="62719"/>
                  </a:lnTo>
                  <a:lnTo>
                    <a:pt x="1042077" y="65681"/>
                  </a:lnTo>
                  <a:lnTo>
                    <a:pt x="1042004" y="72896"/>
                  </a:lnTo>
                  <a:lnTo>
                    <a:pt x="1018384" y="69005"/>
                  </a:lnTo>
                  <a:lnTo>
                    <a:pt x="992002" y="65234"/>
                  </a:lnTo>
                  <a:lnTo>
                    <a:pt x="988993" y="87348"/>
                  </a:lnTo>
                  <a:lnTo>
                    <a:pt x="981808" y="86373"/>
                  </a:lnTo>
                  <a:lnTo>
                    <a:pt x="947037" y="81641"/>
                  </a:lnTo>
                  <a:lnTo>
                    <a:pt x="947250" y="94122"/>
                  </a:lnTo>
                  <a:lnTo>
                    <a:pt x="946093" y="95955"/>
                  </a:lnTo>
                  <a:lnTo>
                    <a:pt x="944126" y="97985"/>
                  </a:lnTo>
                  <a:lnTo>
                    <a:pt x="942583" y="101077"/>
                  </a:lnTo>
                  <a:lnTo>
                    <a:pt x="938846" y="107119"/>
                  </a:lnTo>
                  <a:lnTo>
                    <a:pt x="977156" y="112620"/>
                  </a:lnTo>
                  <a:lnTo>
                    <a:pt x="973335" y="140204"/>
                  </a:lnTo>
                  <a:lnTo>
                    <a:pt x="955352" y="137611"/>
                  </a:lnTo>
                  <a:lnTo>
                    <a:pt x="901586" y="129858"/>
                  </a:lnTo>
                  <a:lnTo>
                    <a:pt x="897023" y="129567"/>
                  </a:lnTo>
                  <a:lnTo>
                    <a:pt x="896611" y="129707"/>
                  </a:lnTo>
                  <a:lnTo>
                    <a:pt x="894805" y="133933"/>
                  </a:lnTo>
                  <a:lnTo>
                    <a:pt x="891255" y="142195"/>
                  </a:lnTo>
                  <a:lnTo>
                    <a:pt x="889996" y="144291"/>
                  </a:lnTo>
                  <a:lnTo>
                    <a:pt x="883160" y="153962"/>
                  </a:lnTo>
                  <a:lnTo>
                    <a:pt x="882593" y="154762"/>
                  </a:lnTo>
                  <a:lnTo>
                    <a:pt x="877744" y="158216"/>
                  </a:lnTo>
                  <a:lnTo>
                    <a:pt x="871684" y="161156"/>
                  </a:lnTo>
                  <a:lnTo>
                    <a:pt x="866610" y="167062"/>
                  </a:lnTo>
                  <a:lnTo>
                    <a:pt x="863472" y="171285"/>
                  </a:lnTo>
                  <a:lnTo>
                    <a:pt x="857684" y="174292"/>
                  </a:lnTo>
                  <a:lnTo>
                    <a:pt x="857241" y="176593"/>
                  </a:lnTo>
                  <a:lnTo>
                    <a:pt x="863543" y="185984"/>
                  </a:lnTo>
                  <a:lnTo>
                    <a:pt x="862824" y="188601"/>
                  </a:lnTo>
                  <a:lnTo>
                    <a:pt x="853012" y="207916"/>
                  </a:lnTo>
                  <a:lnTo>
                    <a:pt x="851861" y="211248"/>
                  </a:lnTo>
                  <a:lnTo>
                    <a:pt x="851021" y="211634"/>
                  </a:lnTo>
                  <a:lnTo>
                    <a:pt x="840128" y="216833"/>
                  </a:lnTo>
                  <a:lnTo>
                    <a:pt x="837000" y="218326"/>
                  </a:lnTo>
                  <a:lnTo>
                    <a:pt x="829278" y="222891"/>
                  </a:lnTo>
                  <a:lnTo>
                    <a:pt x="805307" y="238836"/>
                  </a:lnTo>
                  <a:lnTo>
                    <a:pt x="794956" y="254532"/>
                  </a:lnTo>
                  <a:lnTo>
                    <a:pt x="790421" y="257614"/>
                  </a:lnTo>
                  <a:lnTo>
                    <a:pt x="790253" y="257732"/>
                  </a:lnTo>
                  <a:lnTo>
                    <a:pt x="789033" y="266478"/>
                  </a:lnTo>
                  <a:lnTo>
                    <a:pt x="788978" y="266875"/>
                  </a:lnTo>
                  <a:lnTo>
                    <a:pt x="786987" y="281094"/>
                  </a:lnTo>
                  <a:lnTo>
                    <a:pt x="784812" y="296636"/>
                  </a:lnTo>
                  <a:lnTo>
                    <a:pt x="781855" y="317769"/>
                  </a:lnTo>
                  <a:lnTo>
                    <a:pt x="780812" y="325161"/>
                  </a:lnTo>
                  <a:lnTo>
                    <a:pt x="779397" y="335311"/>
                  </a:lnTo>
                  <a:lnTo>
                    <a:pt x="779201" y="336308"/>
                  </a:lnTo>
                  <a:lnTo>
                    <a:pt x="779167" y="336574"/>
                  </a:lnTo>
                  <a:lnTo>
                    <a:pt x="778568" y="341234"/>
                  </a:lnTo>
                  <a:lnTo>
                    <a:pt x="778539" y="341442"/>
                  </a:lnTo>
                  <a:lnTo>
                    <a:pt x="778037" y="344630"/>
                  </a:lnTo>
                  <a:lnTo>
                    <a:pt x="777606" y="347547"/>
                  </a:lnTo>
                  <a:lnTo>
                    <a:pt x="776660" y="353954"/>
                  </a:lnTo>
                  <a:lnTo>
                    <a:pt x="775237" y="363560"/>
                  </a:lnTo>
                  <a:lnTo>
                    <a:pt x="773274" y="376848"/>
                  </a:lnTo>
                  <a:lnTo>
                    <a:pt x="771736" y="387193"/>
                  </a:lnTo>
                  <a:lnTo>
                    <a:pt x="771241" y="390907"/>
                  </a:lnTo>
                  <a:lnTo>
                    <a:pt x="769864" y="402359"/>
                  </a:lnTo>
                  <a:lnTo>
                    <a:pt x="769521" y="405160"/>
                  </a:lnTo>
                  <a:lnTo>
                    <a:pt x="769193" y="407871"/>
                  </a:lnTo>
                  <a:lnTo>
                    <a:pt x="768686" y="412061"/>
                  </a:lnTo>
                  <a:lnTo>
                    <a:pt x="767834" y="419114"/>
                  </a:lnTo>
                  <a:lnTo>
                    <a:pt x="767576" y="421218"/>
                  </a:lnTo>
                  <a:lnTo>
                    <a:pt x="767492" y="421960"/>
                  </a:lnTo>
                  <a:lnTo>
                    <a:pt x="766566" y="429644"/>
                  </a:lnTo>
                  <a:lnTo>
                    <a:pt x="766536" y="429873"/>
                  </a:lnTo>
                  <a:lnTo>
                    <a:pt x="766050" y="433244"/>
                  </a:lnTo>
                  <a:lnTo>
                    <a:pt x="765585" y="436453"/>
                  </a:lnTo>
                  <a:lnTo>
                    <a:pt x="764713" y="442467"/>
                  </a:lnTo>
                  <a:lnTo>
                    <a:pt x="764459" y="444174"/>
                  </a:lnTo>
                  <a:lnTo>
                    <a:pt x="764255" y="445502"/>
                  </a:lnTo>
                  <a:lnTo>
                    <a:pt x="760517" y="445013"/>
                  </a:lnTo>
                  <a:lnTo>
                    <a:pt x="751942" y="443891"/>
                  </a:lnTo>
                  <a:lnTo>
                    <a:pt x="743533" y="442791"/>
                  </a:lnTo>
                  <a:lnTo>
                    <a:pt x="742948" y="442715"/>
                  </a:lnTo>
                  <a:lnTo>
                    <a:pt x="740994" y="457015"/>
                  </a:lnTo>
                  <a:lnTo>
                    <a:pt x="725340" y="454698"/>
                  </a:lnTo>
                  <a:lnTo>
                    <a:pt x="725095" y="454869"/>
                  </a:lnTo>
                  <a:lnTo>
                    <a:pt x="724438" y="455403"/>
                  </a:lnTo>
                  <a:lnTo>
                    <a:pt x="724325" y="456114"/>
                  </a:lnTo>
                  <a:lnTo>
                    <a:pt x="724450" y="456527"/>
                  </a:lnTo>
                  <a:lnTo>
                    <a:pt x="725053" y="456981"/>
                  </a:lnTo>
                  <a:lnTo>
                    <a:pt x="725212" y="457636"/>
                  </a:lnTo>
                  <a:lnTo>
                    <a:pt x="725272" y="457908"/>
                  </a:lnTo>
                  <a:lnTo>
                    <a:pt x="725389" y="458900"/>
                  </a:lnTo>
                  <a:lnTo>
                    <a:pt x="724894" y="459910"/>
                  </a:lnTo>
                  <a:lnTo>
                    <a:pt x="724328" y="460993"/>
                  </a:lnTo>
                  <a:lnTo>
                    <a:pt x="723701" y="461863"/>
                  </a:lnTo>
                  <a:lnTo>
                    <a:pt x="723216" y="462332"/>
                  </a:lnTo>
                  <a:lnTo>
                    <a:pt x="722589" y="463070"/>
                  </a:lnTo>
                  <a:lnTo>
                    <a:pt x="722032" y="463774"/>
                  </a:lnTo>
                  <a:lnTo>
                    <a:pt x="721819" y="464282"/>
                  </a:lnTo>
                  <a:lnTo>
                    <a:pt x="721870" y="465069"/>
                  </a:lnTo>
                  <a:lnTo>
                    <a:pt x="722059" y="465890"/>
                  </a:lnTo>
                  <a:lnTo>
                    <a:pt x="722032" y="467287"/>
                  </a:lnTo>
                  <a:lnTo>
                    <a:pt x="722289" y="467907"/>
                  </a:lnTo>
                  <a:lnTo>
                    <a:pt x="722313" y="468388"/>
                  </a:lnTo>
                  <a:lnTo>
                    <a:pt x="722406" y="468831"/>
                  </a:lnTo>
                  <a:lnTo>
                    <a:pt x="722604" y="469107"/>
                  </a:lnTo>
                  <a:lnTo>
                    <a:pt x="722841" y="469149"/>
                  </a:lnTo>
                  <a:lnTo>
                    <a:pt x="723321" y="468918"/>
                  </a:lnTo>
                  <a:lnTo>
                    <a:pt x="723833" y="468861"/>
                  </a:lnTo>
                  <a:lnTo>
                    <a:pt x="724409" y="468975"/>
                  </a:lnTo>
                  <a:lnTo>
                    <a:pt x="724606" y="469285"/>
                  </a:lnTo>
                  <a:lnTo>
                    <a:pt x="724696" y="469834"/>
                  </a:lnTo>
                  <a:lnTo>
                    <a:pt x="724613" y="470651"/>
                  </a:lnTo>
                  <a:lnTo>
                    <a:pt x="724235" y="471223"/>
                  </a:lnTo>
                  <a:lnTo>
                    <a:pt x="723507" y="471616"/>
                  </a:lnTo>
                  <a:lnTo>
                    <a:pt x="722790" y="471669"/>
                  </a:lnTo>
                  <a:lnTo>
                    <a:pt x="721816" y="471208"/>
                  </a:lnTo>
                  <a:lnTo>
                    <a:pt x="720569" y="470738"/>
                  </a:lnTo>
                  <a:lnTo>
                    <a:pt x="720062" y="470523"/>
                  </a:lnTo>
                  <a:lnTo>
                    <a:pt x="719786" y="470383"/>
                  </a:lnTo>
                  <a:lnTo>
                    <a:pt x="718983" y="470227"/>
                  </a:lnTo>
                  <a:lnTo>
                    <a:pt x="718581" y="469879"/>
                  </a:lnTo>
                  <a:lnTo>
                    <a:pt x="717910" y="469459"/>
                  </a:lnTo>
                  <a:lnTo>
                    <a:pt x="717466" y="469550"/>
                  </a:lnTo>
                  <a:lnTo>
                    <a:pt x="716798" y="470731"/>
                  </a:lnTo>
                  <a:lnTo>
                    <a:pt x="716375" y="471575"/>
                  </a:lnTo>
                  <a:lnTo>
                    <a:pt x="716088" y="472252"/>
                  </a:lnTo>
                  <a:lnTo>
                    <a:pt x="715941" y="472862"/>
                  </a:lnTo>
                  <a:lnTo>
                    <a:pt x="715686" y="473641"/>
                  </a:lnTo>
                  <a:lnTo>
                    <a:pt x="715302" y="474213"/>
                  </a:lnTo>
                  <a:lnTo>
                    <a:pt x="714814" y="474852"/>
                  </a:lnTo>
                  <a:lnTo>
                    <a:pt x="714328" y="475424"/>
                  </a:lnTo>
                  <a:lnTo>
                    <a:pt x="713708" y="475855"/>
                  </a:lnTo>
                  <a:lnTo>
                    <a:pt x="712789" y="476073"/>
                  </a:lnTo>
                  <a:lnTo>
                    <a:pt x="712140" y="476026"/>
                  </a:lnTo>
                  <a:lnTo>
                    <a:pt x="711367" y="475704"/>
                  </a:lnTo>
                  <a:lnTo>
                    <a:pt x="710395" y="475034"/>
                  </a:lnTo>
                  <a:lnTo>
                    <a:pt x="709661" y="474406"/>
                  </a:lnTo>
                  <a:lnTo>
                    <a:pt x="708959" y="473781"/>
                  </a:lnTo>
                  <a:lnTo>
                    <a:pt x="708186" y="473354"/>
                  </a:lnTo>
                  <a:lnTo>
                    <a:pt x="707545" y="473138"/>
                  </a:lnTo>
                  <a:lnTo>
                    <a:pt x="707275" y="473028"/>
                  </a:lnTo>
                  <a:lnTo>
                    <a:pt x="706498" y="472775"/>
                  </a:lnTo>
                  <a:lnTo>
                    <a:pt x="705311" y="472718"/>
                  </a:lnTo>
                  <a:lnTo>
                    <a:pt x="704289" y="472831"/>
                  </a:lnTo>
                  <a:lnTo>
                    <a:pt x="703066" y="472911"/>
                  </a:lnTo>
                  <a:lnTo>
                    <a:pt x="702077" y="473130"/>
                  </a:lnTo>
                  <a:lnTo>
                    <a:pt x="701460" y="473456"/>
                  </a:lnTo>
                  <a:lnTo>
                    <a:pt x="700806" y="473853"/>
                  </a:lnTo>
                  <a:lnTo>
                    <a:pt x="700258" y="474114"/>
                  </a:lnTo>
                  <a:lnTo>
                    <a:pt x="699223" y="474845"/>
                  </a:lnTo>
                  <a:lnTo>
                    <a:pt x="698570" y="475208"/>
                  </a:lnTo>
                  <a:lnTo>
                    <a:pt x="698297" y="475337"/>
                  </a:lnTo>
                  <a:lnTo>
                    <a:pt x="697917" y="475602"/>
                  </a:lnTo>
                  <a:lnTo>
                    <a:pt x="697605" y="476007"/>
                  </a:lnTo>
                  <a:lnTo>
                    <a:pt x="697398" y="476173"/>
                  </a:lnTo>
                  <a:lnTo>
                    <a:pt x="697119" y="476507"/>
                  </a:lnTo>
                  <a:lnTo>
                    <a:pt x="696837" y="476980"/>
                  </a:lnTo>
                  <a:lnTo>
                    <a:pt x="696628" y="477282"/>
                  </a:lnTo>
                  <a:lnTo>
                    <a:pt x="696619" y="477657"/>
                  </a:lnTo>
                  <a:lnTo>
                    <a:pt x="697011" y="478414"/>
                  </a:lnTo>
                  <a:lnTo>
                    <a:pt x="697071" y="478861"/>
                  </a:lnTo>
                  <a:lnTo>
                    <a:pt x="697164" y="479375"/>
                  </a:lnTo>
                  <a:lnTo>
                    <a:pt x="697563" y="479792"/>
                  </a:lnTo>
                  <a:lnTo>
                    <a:pt x="698096" y="480280"/>
                  </a:lnTo>
                  <a:lnTo>
                    <a:pt x="698528" y="480765"/>
                  </a:lnTo>
                  <a:lnTo>
                    <a:pt x="699095" y="481222"/>
                  </a:lnTo>
                  <a:lnTo>
                    <a:pt x="699628" y="481707"/>
                  </a:lnTo>
                  <a:lnTo>
                    <a:pt x="700267" y="482131"/>
                  </a:lnTo>
                  <a:lnTo>
                    <a:pt x="700863" y="482793"/>
                  </a:lnTo>
                  <a:lnTo>
                    <a:pt x="700929" y="482964"/>
                  </a:lnTo>
                  <a:lnTo>
                    <a:pt x="701127" y="483274"/>
                  </a:lnTo>
                  <a:lnTo>
                    <a:pt x="701148" y="483853"/>
                  </a:lnTo>
                  <a:lnTo>
                    <a:pt x="701040" y="484262"/>
                  </a:lnTo>
                  <a:lnTo>
                    <a:pt x="700821" y="484871"/>
                  </a:lnTo>
                  <a:lnTo>
                    <a:pt x="700683" y="485140"/>
                  </a:lnTo>
                  <a:lnTo>
                    <a:pt x="700576" y="485310"/>
                  </a:lnTo>
                  <a:lnTo>
                    <a:pt x="700198" y="485575"/>
                  </a:lnTo>
                  <a:lnTo>
                    <a:pt x="700054" y="485950"/>
                  </a:lnTo>
                  <a:lnTo>
                    <a:pt x="699640" y="486245"/>
                  </a:lnTo>
                  <a:lnTo>
                    <a:pt x="699269" y="486170"/>
                  </a:lnTo>
                  <a:lnTo>
                    <a:pt x="698969" y="485859"/>
                  </a:lnTo>
                  <a:lnTo>
                    <a:pt x="698531" y="485678"/>
                  </a:lnTo>
                  <a:lnTo>
                    <a:pt x="697956" y="485598"/>
                  </a:lnTo>
                  <a:lnTo>
                    <a:pt x="697449" y="485484"/>
                  </a:lnTo>
                  <a:lnTo>
                    <a:pt x="695920" y="485454"/>
                  </a:lnTo>
                  <a:lnTo>
                    <a:pt x="694901" y="485401"/>
                  </a:lnTo>
                  <a:lnTo>
                    <a:pt x="694254" y="485488"/>
                  </a:lnTo>
                  <a:lnTo>
                    <a:pt x="693774" y="485685"/>
                  </a:lnTo>
                  <a:lnTo>
                    <a:pt x="693225" y="486048"/>
                  </a:lnTo>
                  <a:lnTo>
                    <a:pt x="692635" y="486616"/>
                  </a:lnTo>
                  <a:lnTo>
                    <a:pt x="692117" y="487184"/>
                  </a:lnTo>
                  <a:lnTo>
                    <a:pt x="691628" y="487790"/>
                  </a:lnTo>
                  <a:lnTo>
                    <a:pt x="690941" y="488149"/>
                  </a:lnTo>
                  <a:lnTo>
                    <a:pt x="690390" y="488550"/>
                  </a:lnTo>
                  <a:lnTo>
                    <a:pt x="689907" y="488948"/>
                  </a:lnTo>
                  <a:lnTo>
                    <a:pt x="689221" y="489209"/>
                  </a:lnTo>
                  <a:lnTo>
                    <a:pt x="688508" y="489194"/>
                  </a:lnTo>
                  <a:lnTo>
                    <a:pt x="687728" y="489145"/>
                  </a:lnTo>
                  <a:lnTo>
                    <a:pt x="687257" y="488929"/>
                  </a:lnTo>
                  <a:lnTo>
                    <a:pt x="685840" y="488422"/>
                  </a:lnTo>
                  <a:lnTo>
                    <a:pt x="685099" y="488066"/>
                  </a:lnTo>
                  <a:lnTo>
                    <a:pt x="684356" y="487915"/>
                  </a:lnTo>
                  <a:lnTo>
                    <a:pt x="683777" y="487937"/>
                  </a:lnTo>
                  <a:lnTo>
                    <a:pt x="683262" y="488202"/>
                  </a:lnTo>
                  <a:lnTo>
                    <a:pt x="683085" y="488607"/>
                  </a:lnTo>
                  <a:lnTo>
                    <a:pt x="682971" y="489183"/>
                  </a:lnTo>
                  <a:lnTo>
                    <a:pt x="683103" y="489493"/>
                  </a:lnTo>
                  <a:lnTo>
                    <a:pt x="683334" y="489769"/>
                  </a:lnTo>
                  <a:lnTo>
                    <a:pt x="683936" y="490261"/>
                  </a:lnTo>
                  <a:lnTo>
                    <a:pt x="684572" y="490617"/>
                  </a:lnTo>
                  <a:lnTo>
                    <a:pt x="685282" y="490867"/>
                  </a:lnTo>
                  <a:lnTo>
                    <a:pt x="686122" y="491295"/>
                  </a:lnTo>
                  <a:lnTo>
                    <a:pt x="686898" y="491548"/>
                  </a:lnTo>
                  <a:lnTo>
                    <a:pt x="687539" y="491700"/>
                  </a:lnTo>
                  <a:lnTo>
                    <a:pt x="688148" y="491881"/>
                  </a:lnTo>
                  <a:lnTo>
                    <a:pt x="688822" y="492135"/>
                  </a:lnTo>
                  <a:lnTo>
                    <a:pt x="690105" y="492468"/>
                  </a:lnTo>
                  <a:lnTo>
                    <a:pt x="690474" y="492782"/>
                  </a:lnTo>
                  <a:lnTo>
                    <a:pt x="690876" y="493164"/>
                  </a:lnTo>
                  <a:lnTo>
                    <a:pt x="691340" y="493687"/>
                  </a:lnTo>
                  <a:lnTo>
                    <a:pt x="691397" y="494198"/>
                  </a:lnTo>
                  <a:lnTo>
                    <a:pt x="691217" y="494637"/>
                  </a:lnTo>
                  <a:lnTo>
                    <a:pt x="690591" y="495375"/>
                  </a:lnTo>
                  <a:lnTo>
                    <a:pt x="690180" y="495606"/>
                  </a:lnTo>
                  <a:lnTo>
                    <a:pt x="689533" y="495731"/>
                  </a:lnTo>
                  <a:lnTo>
                    <a:pt x="688786" y="495648"/>
                  </a:lnTo>
                  <a:lnTo>
                    <a:pt x="687833" y="495697"/>
                  </a:lnTo>
                  <a:lnTo>
                    <a:pt x="687156" y="495682"/>
                  </a:lnTo>
                  <a:lnTo>
                    <a:pt x="686241" y="495560"/>
                  </a:lnTo>
                  <a:lnTo>
                    <a:pt x="685531" y="495375"/>
                  </a:lnTo>
                  <a:lnTo>
                    <a:pt x="684920" y="495330"/>
                  </a:lnTo>
                  <a:lnTo>
                    <a:pt x="684545" y="495458"/>
                  </a:lnTo>
                  <a:lnTo>
                    <a:pt x="684029" y="495719"/>
                  </a:lnTo>
                  <a:lnTo>
                    <a:pt x="683715" y="496193"/>
                  </a:lnTo>
                  <a:lnTo>
                    <a:pt x="683631" y="496976"/>
                  </a:lnTo>
                  <a:lnTo>
                    <a:pt x="683750" y="497726"/>
                  </a:lnTo>
                  <a:lnTo>
                    <a:pt x="684011" y="498312"/>
                  </a:lnTo>
                  <a:lnTo>
                    <a:pt x="685147" y="499289"/>
                  </a:lnTo>
                  <a:lnTo>
                    <a:pt x="685681" y="499815"/>
                  </a:lnTo>
                  <a:lnTo>
                    <a:pt x="686143" y="500436"/>
                  </a:lnTo>
                  <a:lnTo>
                    <a:pt x="686370" y="500886"/>
                  </a:lnTo>
                  <a:lnTo>
                    <a:pt x="686400" y="501159"/>
                  </a:lnTo>
                  <a:lnTo>
                    <a:pt x="686283" y="501870"/>
                  </a:lnTo>
                  <a:lnTo>
                    <a:pt x="686233" y="502692"/>
                  </a:lnTo>
                  <a:lnTo>
                    <a:pt x="686050" y="503335"/>
                  </a:lnTo>
                  <a:lnTo>
                    <a:pt x="685798" y="504013"/>
                  </a:lnTo>
                  <a:lnTo>
                    <a:pt x="685558" y="504376"/>
                  </a:lnTo>
                  <a:lnTo>
                    <a:pt x="684959" y="505258"/>
                  </a:lnTo>
                  <a:lnTo>
                    <a:pt x="684641" y="505864"/>
                  </a:lnTo>
                  <a:lnTo>
                    <a:pt x="684320" y="506644"/>
                  </a:lnTo>
                  <a:lnTo>
                    <a:pt x="683969" y="507147"/>
                  </a:lnTo>
                  <a:lnTo>
                    <a:pt x="683448" y="507821"/>
                  </a:lnTo>
                  <a:lnTo>
                    <a:pt x="682716" y="508692"/>
                  </a:lnTo>
                  <a:lnTo>
                    <a:pt x="682225" y="509396"/>
                  </a:lnTo>
                  <a:lnTo>
                    <a:pt x="682009" y="510009"/>
                  </a:lnTo>
                  <a:lnTo>
                    <a:pt x="681832" y="510346"/>
                  </a:lnTo>
                  <a:lnTo>
                    <a:pt x="681724" y="510615"/>
                  </a:lnTo>
                  <a:lnTo>
                    <a:pt x="681550" y="510887"/>
                  </a:lnTo>
                  <a:lnTo>
                    <a:pt x="681529" y="511103"/>
                  </a:lnTo>
                  <a:lnTo>
                    <a:pt x="681508" y="511360"/>
                  </a:lnTo>
                  <a:lnTo>
                    <a:pt x="681458" y="512144"/>
                  </a:lnTo>
                  <a:lnTo>
                    <a:pt x="681380" y="512655"/>
                  </a:lnTo>
                  <a:lnTo>
                    <a:pt x="681398" y="513340"/>
                  </a:lnTo>
                  <a:lnTo>
                    <a:pt x="681598" y="513548"/>
                  </a:lnTo>
                  <a:lnTo>
                    <a:pt x="681796" y="513859"/>
                  </a:lnTo>
                  <a:lnTo>
                    <a:pt x="682432" y="514313"/>
                  </a:lnTo>
                  <a:lnTo>
                    <a:pt x="683178" y="514396"/>
                  </a:lnTo>
                  <a:lnTo>
                    <a:pt x="683964" y="514245"/>
                  </a:lnTo>
                  <a:lnTo>
                    <a:pt x="684512" y="513912"/>
                  </a:lnTo>
                  <a:lnTo>
                    <a:pt x="684962" y="513548"/>
                  </a:lnTo>
                  <a:lnTo>
                    <a:pt x="685282" y="512837"/>
                  </a:lnTo>
                  <a:lnTo>
                    <a:pt x="685501" y="512159"/>
                  </a:lnTo>
                  <a:lnTo>
                    <a:pt x="685849" y="511724"/>
                  </a:lnTo>
                  <a:lnTo>
                    <a:pt x="686466" y="511326"/>
                  </a:lnTo>
                  <a:lnTo>
                    <a:pt x="687009" y="511372"/>
                  </a:lnTo>
                  <a:lnTo>
                    <a:pt x="687585" y="511587"/>
                  </a:lnTo>
                  <a:lnTo>
                    <a:pt x="687746" y="511864"/>
                  </a:lnTo>
                  <a:lnTo>
                    <a:pt x="687677" y="512034"/>
                  </a:lnTo>
                  <a:lnTo>
                    <a:pt x="687602" y="512371"/>
                  </a:lnTo>
                  <a:lnTo>
                    <a:pt x="687252" y="512810"/>
                  </a:lnTo>
                  <a:lnTo>
                    <a:pt x="687108" y="513317"/>
                  </a:lnTo>
                  <a:lnTo>
                    <a:pt x="686820" y="514029"/>
                  </a:lnTo>
                  <a:lnTo>
                    <a:pt x="686706" y="514741"/>
                  </a:lnTo>
                  <a:lnTo>
                    <a:pt x="686475" y="516035"/>
                  </a:lnTo>
                  <a:lnTo>
                    <a:pt x="686254" y="516917"/>
                  </a:lnTo>
                  <a:lnTo>
                    <a:pt x="686002" y="517561"/>
                  </a:lnTo>
                  <a:lnTo>
                    <a:pt x="685447" y="518197"/>
                  </a:lnTo>
                  <a:lnTo>
                    <a:pt x="685034" y="518462"/>
                  </a:lnTo>
                  <a:lnTo>
                    <a:pt x="684464" y="518473"/>
                  </a:lnTo>
                  <a:lnTo>
                    <a:pt x="684080" y="518613"/>
                  </a:lnTo>
                  <a:lnTo>
                    <a:pt x="683121" y="519003"/>
                  </a:lnTo>
                  <a:lnTo>
                    <a:pt x="682734" y="519541"/>
                  </a:lnTo>
                  <a:lnTo>
                    <a:pt x="682615" y="520427"/>
                  </a:lnTo>
                  <a:lnTo>
                    <a:pt x="681988" y="521267"/>
                  </a:lnTo>
                  <a:lnTo>
                    <a:pt x="681643" y="521430"/>
                  </a:lnTo>
                  <a:lnTo>
                    <a:pt x="681437" y="521596"/>
                  </a:lnTo>
                  <a:lnTo>
                    <a:pt x="680891" y="521789"/>
                  </a:lnTo>
                  <a:lnTo>
                    <a:pt x="680378" y="521812"/>
                  </a:lnTo>
                  <a:lnTo>
                    <a:pt x="679536" y="521456"/>
                  </a:lnTo>
                  <a:lnTo>
                    <a:pt x="678631" y="520994"/>
                  </a:lnTo>
                  <a:lnTo>
                    <a:pt x="677827" y="520362"/>
                  </a:lnTo>
                  <a:lnTo>
                    <a:pt x="677087" y="520040"/>
                  </a:lnTo>
                  <a:lnTo>
                    <a:pt x="676308" y="519889"/>
                  </a:lnTo>
                  <a:lnTo>
                    <a:pt x="675393" y="519734"/>
                  </a:lnTo>
                  <a:lnTo>
                    <a:pt x="674311" y="519473"/>
                  </a:lnTo>
                  <a:lnTo>
                    <a:pt x="672957" y="519378"/>
                  </a:lnTo>
                  <a:lnTo>
                    <a:pt x="671937" y="519219"/>
                  </a:lnTo>
                  <a:lnTo>
                    <a:pt x="671599" y="519211"/>
                  </a:lnTo>
                  <a:lnTo>
                    <a:pt x="670582" y="519022"/>
                  </a:lnTo>
                  <a:lnTo>
                    <a:pt x="669479" y="518280"/>
                  </a:lnTo>
                  <a:lnTo>
                    <a:pt x="668841" y="517826"/>
                  </a:lnTo>
                  <a:lnTo>
                    <a:pt x="668271" y="517474"/>
                  </a:lnTo>
                  <a:lnTo>
                    <a:pt x="667096" y="516834"/>
                  </a:lnTo>
                  <a:lnTo>
                    <a:pt x="666287" y="516478"/>
                  </a:lnTo>
                  <a:lnTo>
                    <a:pt x="665714" y="516263"/>
                  </a:lnTo>
                  <a:lnTo>
                    <a:pt x="664806" y="515733"/>
                  </a:lnTo>
                  <a:lnTo>
                    <a:pt x="664368" y="515543"/>
                  </a:lnTo>
                  <a:lnTo>
                    <a:pt x="663964" y="515373"/>
                  </a:lnTo>
                  <a:lnTo>
                    <a:pt x="663760" y="515403"/>
                  </a:lnTo>
                  <a:lnTo>
                    <a:pt x="663465" y="515496"/>
                  </a:lnTo>
                  <a:lnTo>
                    <a:pt x="663247" y="515562"/>
                  </a:lnTo>
                  <a:lnTo>
                    <a:pt x="662795" y="516066"/>
                  </a:lnTo>
                  <a:lnTo>
                    <a:pt x="662615" y="516573"/>
                  </a:lnTo>
                  <a:lnTo>
                    <a:pt x="662606" y="517016"/>
                  </a:lnTo>
                  <a:lnTo>
                    <a:pt x="663037" y="517606"/>
                  </a:lnTo>
                  <a:lnTo>
                    <a:pt x="663604" y="518061"/>
                  </a:lnTo>
                  <a:lnTo>
                    <a:pt x="664069" y="518583"/>
                  </a:lnTo>
                  <a:lnTo>
                    <a:pt x="664467" y="519136"/>
                  </a:lnTo>
                  <a:lnTo>
                    <a:pt x="664761" y="519654"/>
                  </a:lnTo>
                  <a:lnTo>
                    <a:pt x="664887" y="520237"/>
                  </a:lnTo>
                  <a:lnTo>
                    <a:pt x="664602" y="520877"/>
                  </a:lnTo>
                  <a:lnTo>
                    <a:pt x="664183" y="521415"/>
                  </a:lnTo>
                  <a:lnTo>
                    <a:pt x="663568" y="521608"/>
                  </a:lnTo>
                  <a:lnTo>
                    <a:pt x="662546" y="521725"/>
                  </a:lnTo>
                  <a:lnTo>
                    <a:pt x="662171" y="521820"/>
                  </a:lnTo>
                  <a:lnTo>
                    <a:pt x="661928" y="522085"/>
                  </a:lnTo>
                  <a:lnTo>
                    <a:pt x="661922" y="522323"/>
                  </a:lnTo>
                  <a:lnTo>
                    <a:pt x="661710" y="522728"/>
                  </a:lnTo>
                  <a:lnTo>
                    <a:pt x="661838" y="523073"/>
                  </a:lnTo>
                  <a:lnTo>
                    <a:pt x="661895" y="523622"/>
                  </a:lnTo>
                  <a:lnTo>
                    <a:pt x="661994" y="523758"/>
                  </a:lnTo>
                  <a:lnTo>
                    <a:pt x="662330" y="523936"/>
                  </a:lnTo>
                  <a:lnTo>
                    <a:pt x="662804" y="524049"/>
                  </a:lnTo>
                  <a:lnTo>
                    <a:pt x="663517" y="524167"/>
                  </a:lnTo>
                  <a:lnTo>
                    <a:pt x="664087" y="524417"/>
                  </a:lnTo>
                  <a:lnTo>
                    <a:pt x="664632" y="524428"/>
                  </a:lnTo>
                  <a:lnTo>
                    <a:pt x="665897" y="524042"/>
                  </a:lnTo>
                  <a:lnTo>
                    <a:pt x="666101" y="523943"/>
                  </a:lnTo>
                  <a:lnTo>
                    <a:pt x="666581" y="523750"/>
                  </a:lnTo>
                  <a:lnTo>
                    <a:pt x="667264" y="523561"/>
                  </a:lnTo>
                  <a:lnTo>
                    <a:pt x="668253" y="523444"/>
                  </a:lnTo>
                  <a:lnTo>
                    <a:pt x="669072" y="523288"/>
                  </a:lnTo>
                  <a:lnTo>
                    <a:pt x="669923" y="523171"/>
                  </a:lnTo>
                  <a:lnTo>
                    <a:pt x="670567" y="523285"/>
                  </a:lnTo>
                  <a:lnTo>
                    <a:pt x="670966" y="523599"/>
                  </a:lnTo>
                  <a:lnTo>
                    <a:pt x="671128" y="524114"/>
                  </a:lnTo>
                  <a:lnTo>
                    <a:pt x="671041" y="524931"/>
                  </a:lnTo>
                  <a:lnTo>
                    <a:pt x="670864" y="525302"/>
                  </a:lnTo>
                  <a:lnTo>
                    <a:pt x="670244" y="525870"/>
                  </a:lnTo>
                  <a:lnTo>
                    <a:pt x="669623" y="526234"/>
                  </a:lnTo>
                  <a:lnTo>
                    <a:pt x="669308" y="526703"/>
                  </a:lnTo>
                  <a:lnTo>
                    <a:pt x="669126" y="527827"/>
                  </a:lnTo>
                  <a:lnTo>
                    <a:pt x="669075" y="528168"/>
                  </a:lnTo>
                  <a:lnTo>
                    <a:pt x="668895" y="528641"/>
                  </a:lnTo>
                  <a:lnTo>
                    <a:pt x="668409" y="529179"/>
                  </a:lnTo>
                  <a:lnTo>
                    <a:pt x="667993" y="529580"/>
                  </a:lnTo>
                  <a:lnTo>
                    <a:pt x="667375" y="529940"/>
                  </a:lnTo>
                  <a:lnTo>
                    <a:pt x="666922" y="530409"/>
                  </a:lnTo>
                  <a:lnTo>
                    <a:pt x="666371" y="530841"/>
                  </a:lnTo>
                  <a:lnTo>
                    <a:pt x="666395" y="531390"/>
                  </a:lnTo>
                  <a:lnTo>
                    <a:pt x="666149" y="531791"/>
                  </a:lnTo>
                  <a:lnTo>
                    <a:pt x="666206" y="532306"/>
                  </a:lnTo>
                  <a:lnTo>
                    <a:pt x="666638" y="532862"/>
                  </a:lnTo>
                  <a:lnTo>
                    <a:pt x="667168" y="533415"/>
                  </a:lnTo>
                  <a:lnTo>
                    <a:pt x="667327" y="534002"/>
                  </a:lnTo>
                  <a:lnTo>
                    <a:pt x="667378" y="534785"/>
                  </a:lnTo>
                  <a:lnTo>
                    <a:pt x="667228" y="535569"/>
                  </a:lnTo>
                  <a:lnTo>
                    <a:pt x="667246" y="536250"/>
                  </a:lnTo>
                  <a:lnTo>
                    <a:pt x="667369" y="536902"/>
                  </a:lnTo>
                  <a:lnTo>
                    <a:pt x="667609" y="537276"/>
                  </a:lnTo>
                  <a:lnTo>
                    <a:pt x="668101" y="537803"/>
                  </a:lnTo>
                  <a:lnTo>
                    <a:pt x="668805" y="538124"/>
                  </a:lnTo>
                  <a:lnTo>
                    <a:pt x="669584" y="538344"/>
                  </a:lnTo>
                  <a:lnTo>
                    <a:pt x="670399" y="538295"/>
                  </a:lnTo>
                  <a:lnTo>
                    <a:pt x="670768" y="538473"/>
                  </a:lnTo>
                  <a:lnTo>
                    <a:pt x="671341" y="538791"/>
                  </a:lnTo>
                  <a:lnTo>
                    <a:pt x="672147" y="539215"/>
                  </a:lnTo>
                  <a:lnTo>
                    <a:pt x="672986" y="539711"/>
                  </a:lnTo>
                  <a:lnTo>
                    <a:pt x="673925" y="540343"/>
                  </a:lnTo>
                  <a:lnTo>
                    <a:pt x="674221" y="540827"/>
                  </a:lnTo>
                  <a:lnTo>
                    <a:pt x="674170" y="541713"/>
                  </a:lnTo>
                  <a:lnTo>
                    <a:pt x="674009" y="543031"/>
                  </a:lnTo>
                  <a:lnTo>
                    <a:pt x="674030" y="543621"/>
                  </a:lnTo>
                  <a:lnTo>
                    <a:pt x="673994" y="544098"/>
                  </a:lnTo>
                  <a:lnTo>
                    <a:pt x="673958" y="544337"/>
                  </a:lnTo>
                  <a:lnTo>
                    <a:pt x="673802" y="544776"/>
                  </a:lnTo>
                  <a:lnTo>
                    <a:pt x="673319" y="545143"/>
                  </a:lnTo>
                  <a:lnTo>
                    <a:pt x="672705" y="545333"/>
                  </a:lnTo>
                  <a:lnTo>
                    <a:pt x="670487" y="545734"/>
                  </a:lnTo>
                  <a:lnTo>
                    <a:pt x="670178" y="545965"/>
                  </a:lnTo>
                  <a:lnTo>
                    <a:pt x="670031" y="546510"/>
                  </a:lnTo>
                  <a:lnTo>
                    <a:pt x="670058" y="546885"/>
                  </a:lnTo>
                  <a:lnTo>
                    <a:pt x="670220" y="547297"/>
                  </a:lnTo>
                  <a:lnTo>
                    <a:pt x="670280" y="547672"/>
                  </a:lnTo>
                  <a:lnTo>
                    <a:pt x="670708" y="548229"/>
                  </a:lnTo>
                  <a:lnTo>
                    <a:pt x="671278" y="548683"/>
                  </a:lnTo>
                  <a:lnTo>
                    <a:pt x="671614" y="548861"/>
                  </a:lnTo>
                  <a:lnTo>
                    <a:pt x="671850" y="548967"/>
                  </a:lnTo>
                  <a:lnTo>
                    <a:pt x="672828" y="549262"/>
                  </a:lnTo>
                  <a:lnTo>
                    <a:pt x="674683" y="549914"/>
                  </a:lnTo>
                  <a:lnTo>
                    <a:pt x="675256" y="550163"/>
                  </a:lnTo>
                  <a:lnTo>
                    <a:pt x="676032" y="550451"/>
                  </a:lnTo>
                  <a:lnTo>
                    <a:pt x="676940" y="550913"/>
                  </a:lnTo>
                  <a:lnTo>
                    <a:pt x="678517" y="551969"/>
                  </a:lnTo>
                  <a:lnTo>
                    <a:pt x="679153" y="552492"/>
                  </a:lnTo>
                  <a:lnTo>
                    <a:pt x="679515" y="552912"/>
                  </a:lnTo>
                  <a:lnTo>
                    <a:pt x="680076" y="553775"/>
                  </a:lnTo>
                  <a:lnTo>
                    <a:pt x="680094" y="554593"/>
                  </a:lnTo>
                  <a:lnTo>
                    <a:pt x="679887" y="554862"/>
                  </a:lnTo>
                  <a:lnTo>
                    <a:pt x="679192" y="555532"/>
                  </a:lnTo>
                  <a:lnTo>
                    <a:pt x="678679" y="555759"/>
                  </a:lnTo>
                  <a:lnTo>
                    <a:pt x="677114" y="555831"/>
                  </a:lnTo>
                  <a:lnTo>
                    <a:pt x="675756" y="555767"/>
                  </a:lnTo>
                  <a:lnTo>
                    <a:pt x="673073" y="555714"/>
                  </a:lnTo>
                  <a:lnTo>
                    <a:pt x="672393" y="555664"/>
                  </a:lnTo>
                  <a:lnTo>
                    <a:pt x="672021" y="555691"/>
                  </a:lnTo>
                  <a:lnTo>
                    <a:pt x="671539" y="555956"/>
                  </a:lnTo>
                  <a:lnTo>
                    <a:pt x="670816" y="556452"/>
                  </a:lnTo>
                  <a:lnTo>
                    <a:pt x="670256" y="557292"/>
                  </a:lnTo>
                  <a:lnTo>
                    <a:pt x="669935" y="557936"/>
                  </a:lnTo>
                  <a:lnTo>
                    <a:pt x="669655" y="558267"/>
                  </a:lnTo>
                  <a:lnTo>
                    <a:pt x="669481" y="558473"/>
                  </a:lnTo>
                  <a:lnTo>
                    <a:pt x="668895" y="559110"/>
                  </a:lnTo>
                  <a:lnTo>
                    <a:pt x="668245" y="559201"/>
                  </a:lnTo>
                  <a:lnTo>
                    <a:pt x="667699" y="559394"/>
                  </a:lnTo>
                  <a:lnTo>
                    <a:pt x="667144" y="559859"/>
                  </a:lnTo>
                  <a:lnTo>
                    <a:pt x="666967" y="560299"/>
                  </a:lnTo>
                  <a:lnTo>
                    <a:pt x="666886" y="560844"/>
                  </a:lnTo>
                  <a:lnTo>
                    <a:pt x="666946" y="561253"/>
                  </a:lnTo>
                  <a:lnTo>
                    <a:pt x="667945" y="562298"/>
                  </a:lnTo>
                  <a:lnTo>
                    <a:pt x="668514" y="562684"/>
                  </a:lnTo>
                  <a:lnTo>
                    <a:pt x="669485" y="563456"/>
                  </a:lnTo>
                  <a:lnTo>
                    <a:pt x="669986" y="563945"/>
                  </a:lnTo>
                  <a:lnTo>
                    <a:pt x="670148" y="564255"/>
                  </a:lnTo>
                  <a:lnTo>
                    <a:pt x="670028" y="565103"/>
                  </a:lnTo>
                  <a:lnTo>
                    <a:pt x="669887" y="565478"/>
                  </a:lnTo>
                  <a:lnTo>
                    <a:pt x="668856" y="566069"/>
                  </a:lnTo>
                  <a:lnTo>
                    <a:pt x="668367" y="566640"/>
                  </a:lnTo>
                  <a:lnTo>
                    <a:pt x="668287" y="567322"/>
                  </a:lnTo>
                  <a:lnTo>
                    <a:pt x="668451" y="567560"/>
                  </a:lnTo>
                  <a:lnTo>
                    <a:pt x="668952" y="567981"/>
                  </a:lnTo>
                  <a:lnTo>
                    <a:pt x="669588" y="568439"/>
                  </a:lnTo>
                  <a:lnTo>
                    <a:pt x="669920" y="568889"/>
                  </a:lnTo>
                  <a:lnTo>
                    <a:pt x="670289" y="569101"/>
                  </a:lnTo>
                  <a:lnTo>
                    <a:pt x="671032" y="569355"/>
                  </a:lnTo>
                  <a:lnTo>
                    <a:pt x="671611" y="569264"/>
                  </a:lnTo>
                  <a:lnTo>
                    <a:pt x="672666" y="569151"/>
                  </a:lnTo>
                  <a:lnTo>
                    <a:pt x="673856" y="569139"/>
                  </a:lnTo>
                  <a:lnTo>
                    <a:pt x="675550" y="569378"/>
                  </a:lnTo>
                  <a:lnTo>
                    <a:pt x="677276" y="569722"/>
                  </a:lnTo>
                  <a:lnTo>
                    <a:pt x="678188" y="569976"/>
                  </a:lnTo>
                  <a:lnTo>
                    <a:pt x="678421" y="570154"/>
                  </a:lnTo>
                  <a:lnTo>
                    <a:pt x="678589" y="570362"/>
                  </a:lnTo>
                  <a:lnTo>
                    <a:pt x="679126" y="570714"/>
                  </a:lnTo>
                  <a:lnTo>
                    <a:pt x="679827" y="571275"/>
                  </a:lnTo>
                  <a:lnTo>
                    <a:pt x="679920" y="571684"/>
                  </a:lnTo>
                  <a:lnTo>
                    <a:pt x="679894" y="572066"/>
                  </a:lnTo>
                  <a:lnTo>
                    <a:pt x="679875" y="572331"/>
                  </a:lnTo>
                  <a:lnTo>
                    <a:pt x="679731" y="572604"/>
                  </a:lnTo>
                  <a:lnTo>
                    <a:pt x="679524" y="572838"/>
                  </a:lnTo>
                  <a:lnTo>
                    <a:pt x="679387" y="572971"/>
                  </a:lnTo>
                  <a:lnTo>
                    <a:pt x="678826" y="573675"/>
                  </a:lnTo>
                  <a:lnTo>
                    <a:pt x="678344" y="574076"/>
                  </a:lnTo>
                  <a:lnTo>
                    <a:pt x="677483" y="574569"/>
                  </a:lnTo>
                  <a:lnTo>
                    <a:pt x="676527" y="574894"/>
                  </a:lnTo>
                  <a:lnTo>
                    <a:pt x="674956" y="575235"/>
                  </a:lnTo>
                  <a:lnTo>
                    <a:pt x="674039" y="575250"/>
                  </a:lnTo>
                  <a:lnTo>
                    <a:pt x="673526" y="575341"/>
                  </a:lnTo>
                  <a:lnTo>
                    <a:pt x="672438" y="575390"/>
                  </a:lnTo>
                  <a:lnTo>
                    <a:pt x="671965" y="575311"/>
                  </a:lnTo>
                  <a:lnTo>
                    <a:pt x="671533" y="574826"/>
                  </a:lnTo>
                  <a:lnTo>
                    <a:pt x="671005" y="574065"/>
                  </a:lnTo>
                  <a:lnTo>
                    <a:pt x="670640" y="573577"/>
                  </a:lnTo>
                  <a:lnTo>
                    <a:pt x="670577" y="573338"/>
                  </a:lnTo>
                  <a:lnTo>
                    <a:pt x="670280" y="572990"/>
                  </a:lnTo>
                  <a:lnTo>
                    <a:pt x="669708" y="572604"/>
                  </a:lnTo>
                  <a:lnTo>
                    <a:pt x="668802" y="572073"/>
                  </a:lnTo>
                  <a:lnTo>
                    <a:pt x="668266" y="571721"/>
                  </a:lnTo>
                  <a:lnTo>
                    <a:pt x="667291" y="571123"/>
                  </a:lnTo>
                  <a:lnTo>
                    <a:pt x="666887" y="570941"/>
                  </a:lnTo>
                  <a:lnTo>
                    <a:pt x="666251" y="570453"/>
                  </a:lnTo>
                  <a:lnTo>
                    <a:pt x="665922" y="570071"/>
                  </a:lnTo>
                  <a:lnTo>
                    <a:pt x="665112" y="569677"/>
                  </a:lnTo>
                  <a:lnTo>
                    <a:pt x="664435" y="569597"/>
                  </a:lnTo>
                  <a:lnTo>
                    <a:pt x="663988" y="569859"/>
                  </a:lnTo>
                  <a:lnTo>
                    <a:pt x="663739" y="570366"/>
                  </a:lnTo>
                  <a:lnTo>
                    <a:pt x="663664" y="570707"/>
                  </a:lnTo>
                  <a:lnTo>
                    <a:pt x="663754" y="571256"/>
                  </a:lnTo>
                  <a:lnTo>
                    <a:pt x="664282" y="572085"/>
                  </a:lnTo>
                  <a:lnTo>
                    <a:pt x="664378" y="572463"/>
                  </a:lnTo>
                  <a:lnTo>
                    <a:pt x="664234" y="572903"/>
                  </a:lnTo>
                  <a:lnTo>
                    <a:pt x="663811" y="573577"/>
                  </a:lnTo>
                  <a:lnTo>
                    <a:pt x="663532" y="573842"/>
                  </a:lnTo>
                  <a:lnTo>
                    <a:pt x="663284" y="574383"/>
                  </a:lnTo>
                  <a:lnTo>
                    <a:pt x="663140" y="574860"/>
                  </a:lnTo>
                  <a:lnTo>
                    <a:pt x="662960" y="575299"/>
                  </a:lnTo>
                  <a:lnTo>
                    <a:pt x="662813" y="575875"/>
                  </a:lnTo>
                  <a:lnTo>
                    <a:pt x="662699" y="576488"/>
                  </a:lnTo>
                  <a:lnTo>
                    <a:pt x="662822" y="577105"/>
                  </a:lnTo>
                  <a:lnTo>
                    <a:pt x="663116" y="577689"/>
                  </a:lnTo>
                  <a:lnTo>
                    <a:pt x="663347" y="578071"/>
                  </a:lnTo>
                  <a:lnTo>
                    <a:pt x="664009" y="578904"/>
                  </a:lnTo>
                  <a:lnTo>
                    <a:pt x="664543" y="579358"/>
                  </a:lnTo>
                  <a:lnTo>
                    <a:pt x="665322" y="579476"/>
                  </a:lnTo>
                  <a:lnTo>
                    <a:pt x="666009" y="579214"/>
                  </a:lnTo>
                  <a:lnTo>
                    <a:pt x="666755" y="579233"/>
                  </a:lnTo>
                  <a:lnTo>
                    <a:pt x="667504" y="579112"/>
                  </a:lnTo>
                  <a:lnTo>
                    <a:pt x="669144" y="578768"/>
                  </a:lnTo>
                  <a:lnTo>
                    <a:pt x="669923" y="578817"/>
                  </a:lnTo>
                  <a:lnTo>
                    <a:pt x="670631" y="579139"/>
                  </a:lnTo>
                  <a:lnTo>
                    <a:pt x="671335" y="579529"/>
                  </a:lnTo>
                  <a:lnTo>
                    <a:pt x="671836" y="579983"/>
                  </a:lnTo>
                  <a:lnTo>
                    <a:pt x="672801" y="580960"/>
                  </a:lnTo>
                  <a:lnTo>
                    <a:pt x="674414" y="581982"/>
                  </a:lnTo>
                  <a:lnTo>
                    <a:pt x="675256" y="582372"/>
                  </a:lnTo>
                  <a:lnTo>
                    <a:pt x="675991" y="583035"/>
                  </a:lnTo>
                  <a:lnTo>
                    <a:pt x="676221" y="583349"/>
                  </a:lnTo>
                  <a:lnTo>
                    <a:pt x="676515" y="583834"/>
                  </a:lnTo>
                  <a:lnTo>
                    <a:pt x="676542" y="584277"/>
                  </a:lnTo>
                  <a:lnTo>
                    <a:pt x="676599" y="584720"/>
                  </a:lnTo>
                  <a:lnTo>
                    <a:pt x="676761" y="585167"/>
                  </a:lnTo>
                  <a:lnTo>
                    <a:pt x="677121" y="585924"/>
                  </a:lnTo>
                  <a:lnTo>
                    <a:pt x="677915" y="586897"/>
                  </a:lnTo>
                  <a:lnTo>
                    <a:pt x="679345" y="588461"/>
                  </a:lnTo>
                  <a:lnTo>
                    <a:pt x="679609" y="588911"/>
                  </a:lnTo>
                  <a:lnTo>
                    <a:pt x="680106" y="589570"/>
                  </a:lnTo>
                  <a:lnTo>
                    <a:pt x="680274" y="589839"/>
                  </a:lnTo>
                  <a:lnTo>
                    <a:pt x="680379" y="590078"/>
                  </a:lnTo>
                  <a:lnTo>
                    <a:pt x="680427" y="590498"/>
                  </a:lnTo>
                  <a:lnTo>
                    <a:pt x="680046" y="590763"/>
                  </a:lnTo>
                  <a:lnTo>
                    <a:pt x="679048" y="591494"/>
                  </a:lnTo>
                  <a:lnTo>
                    <a:pt x="678637" y="591588"/>
                  </a:lnTo>
                  <a:lnTo>
                    <a:pt x="678233" y="591407"/>
                  </a:lnTo>
                  <a:lnTo>
                    <a:pt x="677594" y="591020"/>
                  </a:lnTo>
                  <a:lnTo>
                    <a:pt x="676926" y="590528"/>
                  </a:lnTo>
                  <a:lnTo>
                    <a:pt x="676051" y="590100"/>
                  </a:lnTo>
                  <a:lnTo>
                    <a:pt x="674938" y="589635"/>
                  </a:lnTo>
                  <a:lnTo>
                    <a:pt x="673727" y="588998"/>
                  </a:lnTo>
                  <a:lnTo>
                    <a:pt x="673428" y="588718"/>
                  </a:lnTo>
                  <a:lnTo>
                    <a:pt x="672897" y="588093"/>
                  </a:lnTo>
                  <a:lnTo>
                    <a:pt x="672232" y="587363"/>
                  </a:lnTo>
                  <a:lnTo>
                    <a:pt x="670388" y="586162"/>
                  </a:lnTo>
                  <a:lnTo>
                    <a:pt x="669345" y="585632"/>
                  </a:lnTo>
                  <a:lnTo>
                    <a:pt x="668428" y="585613"/>
                  </a:lnTo>
                  <a:lnTo>
                    <a:pt x="667537" y="586003"/>
                  </a:lnTo>
                  <a:lnTo>
                    <a:pt x="666983" y="586435"/>
                  </a:lnTo>
                  <a:lnTo>
                    <a:pt x="666635" y="586840"/>
                  </a:lnTo>
                  <a:lnTo>
                    <a:pt x="666185" y="587272"/>
                  </a:lnTo>
                  <a:lnTo>
                    <a:pt x="665934" y="587984"/>
                  </a:lnTo>
                  <a:lnTo>
                    <a:pt x="665511" y="588658"/>
                  </a:lnTo>
                  <a:lnTo>
                    <a:pt x="665295" y="589336"/>
                  </a:lnTo>
                  <a:lnTo>
                    <a:pt x="665202" y="590100"/>
                  </a:lnTo>
                  <a:lnTo>
                    <a:pt x="665559" y="592247"/>
                  </a:lnTo>
                  <a:lnTo>
                    <a:pt x="666165" y="593372"/>
                  </a:lnTo>
                  <a:lnTo>
                    <a:pt x="666380" y="593970"/>
                  </a:lnTo>
                  <a:lnTo>
                    <a:pt x="666353" y="594462"/>
                  </a:lnTo>
                  <a:lnTo>
                    <a:pt x="666090" y="595860"/>
                  </a:lnTo>
                  <a:lnTo>
                    <a:pt x="666051" y="597348"/>
                  </a:lnTo>
                  <a:lnTo>
                    <a:pt x="666192" y="598253"/>
                  </a:lnTo>
                  <a:lnTo>
                    <a:pt x="666722" y="599173"/>
                  </a:lnTo>
                  <a:lnTo>
                    <a:pt x="667786" y="599987"/>
                  </a:lnTo>
                  <a:lnTo>
                    <a:pt x="668437" y="600619"/>
                  </a:lnTo>
                  <a:lnTo>
                    <a:pt x="668449" y="601206"/>
                  </a:lnTo>
                  <a:lnTo>
                    <a:pt x="668137" y="601858"/>
                  </a:lnTo>
                  <a:lnTo>
                    <a:pt x="667658" y="602179"/>
                  </a:lnTo>
                  <a:lnTo>
                    <a:pt x="667004" y="602338"/>
                  </a:lnTo>
                  <a:lnTo>
                    <a:pt x="666767" y="602267"/>
                  </a:lnTo>
                  <a:lnTo>
                    <a:pt x="666393" y="602225"/>
                  </a:lnTo>
                  <a:lnTo>
                    <a:pt x="665712" y="602244"/>
                  </a:lnTo>
                  <a:lnTo>
                    <a:pt x="665170" y="602198"/>
                  </a:lnTo>
                  <a:lnTo>
                    <a:pt x="664321" y="602217"/>
                  </a:lnTo>
                  <a:lnTo>
                    <a:pt x="663572" y="602338"/>
                  </a:lnTo>
                  <a:lnTo>
                    <a:pt x="663020" y="602702"/>
                  </a:lnTo>
                  <a:lnTo>
                    <a:pt x="662433" y="603202"/>
                  </a:lnTo>
                  <a:lnTo>
                    <a:pt x="661878" y="603702"/>
                  </a:lnTo>
                  <a:lnTo>
                    <a:pt x="661417" y="604683"/>
                  </a:lnTo>
                  <a:lnTo>
                    <a:pt x="661165" y="605360"/>
                  </a:lnTo>
                  <a:lnTo>
                    <a:pt x="660736" y="606034"/>
                  </a:lnTo>
                  <a:lnTo>
                    <a:pt x="660604" y="606273"/>
                  </a:lnTo>
                  <a:lnTo>
                    <a:pt x="660392" y="606708"/>
                  </a:lnTo>
                  <a:lnTo>
                    <a:pt x="660008" y="607110"/>
                  </a:lnTo>
                  <a:lnTo>
                    <a:pt x="659525" y="607477"/>
                  </a:lnTo>
                  <a:lnTo>
                    <a:pt x="659067" y="607962"/>
                  </a:lnTo>
                  <a:lnTo>
                    <a:pt x="658584" y="608000"/>
                  </a:lnTo>
                  <a:lnTo>
                    <a:pt x="658026" y="607916"/>
                  </a:lnTo>
                  <a:lnTo>
                    <a:pt x="657679" y="607803"/>
                  </a:lnTo>
                  <a:lnTo>
                    <a:pt x="657385" y="607447"/>
                  </a:lnTo>
                  <a:lnTo>
                    <a:pt x="656884" y="607015"/>
                  </a:lnTo>
                  <a:lnTo>
                    <a:pt x="656315" y="606659"/>
                  </a:lnTo>
                  <a:lnTo>
                    <a:pt x="655610" y="606167"/>
                  </a:lnTo>
                  <a:lnTo>
                    <a:pt x="655341" y="606027"/>
                  </a:lnTo>
                  <a:lnTo>
                    <a:pt x="654696" y="606046"/>
                  </a:lnTo>
                  <a:lnTo>
                    <a:pt x="653602" y="606262"/>
                  </a:lnTo>
                  <a:lnTo>
                    <a:pt x="652583" y="606345"/>
                  </a:lnTo>
                  <a:lnTo>
                    <a:pt x="651459" y="606493"/>
                  </a:lnTo>
                  <a:lnTo>
                    <a:pt x="650739" y="606750"/>
                  </a:lnTo>
                  <a:lnTo>
                    <a:pt x="650359" y="607083"/>
                  </a:lnTo>
                  <a:lnTo>
                    <a:pt x="650011" y="607523"/>
                  </a:lnTo>
                  <a:lnTo>
                    <a:pt x="649801" y="607689"/>
                  </a:lnTo>
                  <a:lnTo>
                    <a:pt x="649381" y="608397"/>
                  </a:lnTo>
                  <a:lnTo>
                    <a:pt x="649268" y="608871"/>
                  </a:lnTo>
                  <a:lnTo>
                    <a:pt x="649079" y="609791"/>
                  </a:lnTo>
                  <a:lnTo>
                    <a:pt x="648932" y="610401"/>
                  </a:lnTo>
                  <a:lnTo>
                    <a:pt x="648863" y="611010"/>
                  </a:lnTo>
                  <a:lnTo>
                    <a:pt x="648866" y="611249"/>
                  </a:lnTo>
                  <a:lnTo>
                    <a:pt x="648941" y="611696"/>
                  </a:lnTo>
                  <a:lnTo>
                    <a:pt x="648818" y="612752"/>
                  </a:lnTo>
                  <a:lnTo>
                    <a:pt x="648530" y="613430"/>
                  </a:lnTo>
                  <a:lnTo>
                    <a:pt x="648380" y="614142"/>
                  </a:lnTo>
                  <a:lnTo>
                    <a:pt x="647796" y="614437"/>
                  </a:lnTo>
                  <a:lnTo>
                    <a:pt x="647652" y="614876"/>
                  </a:lnTo>
                  <a:lnTo>
                    <a:pt x="647511" y="615081"/>
                  </a:lnTo>
                  <a:lnTo>
                    <a:pt x="646962" y="615342"/>
                  </a:lnTo>
                  <a:lnTo>
                    <a:pt x="646180" y="615429"/>
                  </a:lnTo>
                  <a:lnTo>
                    <a:pt x="645745" y="615081"/>
                  </a:lnTo>
                  <a:lnTo>
                    <a:pt x="645410" y="614835"/>
                  </a:lnTo>
                  <a:lnTo>
                    <a:pt x="644837" y="614615"/>
                  </a:lnTo>
                  <a:lnTo>
                    <a:pt x="643935" y="613812"/>
                  </a:lnTo>
                  <a:lnTo>
                    <a:pt x="643434" y="613324"/>
                  </a:lnTo>
                  <a:lnTo>
                    <a:pt x="643167" y="613048"/>
                  </a:lnTo>
                  <a:lnTo>
                    <a:pt x="642838" y="612597"/>
                  </a:lnTo>
                  <a:lnTo>
                    <a:pt x="642814" y="612154"/>
                  </a:lnTo>
                  <a:lnTo>
                    <a:pt x="642961" y="611540"/>
                  </a:lnTo>
                  <a:lnTo>
                    <a:pt x="643105" y="611101"/>
                  </a:lnTo>
                  <a:lnTo>
                    <a:pt x="644046" y="610026"/>
                  </a:lnTo>
                  <a:lnTo>
                    <a:pt x="644852" y="608848"/>
                  </a:lnTo>
                  <a:lnTo>
                    <a:pt x="645101" y="608344"/>
                  </a:lnTo>
                  <a:lnTo>
                    <a:pt x="645080" y="607557"/>
                  </a:lnTo>
                  <a:lnTo>
                    <a:pt x="644960" y="606803"/>
                  </a:lnTo>
                  <a:lnTo>
                    <a:pt x="644771" y="606050"/>
                  </a:lnTo>
                  <a:lnTo>
                    <a:pt x="644342" y="605463"/>
                  </a:lnTo>
                  <a:lnTo>
                    <a:pt x="643941" y="605076"/>
                  </a:lnTo>
                  <a:lnTo>
                    <a:pt x="643305" y="604652"/>
                  </a:lnTo>
                  <a:lnTo>
                    <a:pt x="642595" y="604436"/>
                  </a:lnTo>
                  <a:lnTo>
                    <a:pt x="642226" y="604259"/>
                  </a:lnTo>
                  <a:lnTo>
                    <a:pt x="641707" y="604254"/>
                  </a:lnTo>
                  <a:lnTo>
                    <a:pt x="641474" y="604414"/>
                  </a:lnTo>
                  <a:lnTo>
                    <a:pt x="640733" y="605830"/>
                  </a:lnTo>
                  <a:lnTo>
                    <a:pt x="640658" y="606171"/>
                  </a:lnTo>
                  <a:lnTo>
                    <a:pt x="640616" y="606580"/>
                  </a:lnTo>
                  <a:lnTo>
                    <a:pt x="640742" y="607027"/>
                  </a:lnTo>
                  <a:lnTo>
                    <a:pt x="640835" y="607436"/>
                  </a:lnTo>
                  <a:lnTo>
                    <a:pt x="640889" y="608121"/>
                  </a:lnTo>
                  <a:lnTo>
                    <a:pt x="640811" y="608666"/>
                  </a:lnTo>
                  <a:lnTo>
                    <a:pt x="640530" y="609170"/>
                  </a:lnTo>
                  <a:lnTo>
                    <a:pt x="640149" y="609435"/>
                  </a:lnTo>
                  <a:lnTo>
                    <a:pt x="639693" y="610075"/>
                  </a:lnTo>
                  <a:lnTo>
                    <a:pt x="638998" y="610882"/>
                  </a:lnTo>
                  <a:lnTo>
                    <a:pt x="638305" y="611548"/>
                  </a:lnTo>
                  <a:lnTo>
                    <a:pt x="638200" y="611787"/>
                  </a:lnTo>
                  <a:lnTo>
                    <a:pt x="638021" y="612226"/>
                  </a:lnTo>
                  <a:lnTo>
                    <a:pt x="637670" y="612730"/>
                  </a:lnTo>
                  <a:lnTo>
                    <a:pt x="637256" y="612995"/>
                  </a:lnTo>
                  <a:lnTo>
                    <a:pt x="636947" y="613226"/>
                  </a:lnTo>
                  <a:lnTo>
                    <a:pt x="636537" y="613388"/>
                  </a:lnTo>
                  <a:lnTo>
                    <a:pt x="636228" y="613381"/>
                  </a:lnTo>
                  <a:lnTo>
                    <a:pt x="636066" y="613104"/>
                  </a:lnTo>
                  <a:lnTo>
                    <a:pt x="635802" y="612589"/>
                  </a:lnTo>
                  <a:lnTo>
                    <a:pt x="635578" y="612040"/>
                  </a:lnTo>
                  <a:lnTo>
                    <a:pt x="635518" y="611628"/>
                  </a:lnTo>
                  <a:lnTo>
                    <a:pt x="635269" y="610563"/>
                  </a:lnTo>
                  <a:lnTo>
                    <a:pt x="635035" y="610321"/>
                  </a:lnTo>
                  <a:lnTo>
                    <a:pt x="633920" y="609958"/>
                  </a:lnTo>
                  <a:lnTo>
                    <a:pt x="632262" y="609651"/>
                  </a:lnTo>
                  <a:lnTo>
                    <a:pt x="631486" y="609363"/>
                  </a:lnTo>
                  <a:lnTo>
                    <a:pt x="631078" y="609352"/>
                  </a:lnTo>
                  <a:lnTo>
                    <a:pt x="630572" y="609174"/>
                  </a:lnTo>
                  <a:lnTo>
                    <a:pt x="629621" y="609151"/>
                  </a:lnTo>
                  <a:lnTo>
                    <a:pt x="628902" y="609446"/>
                  </a:lnTo>
                  <a:lnTo>
                    <a:pt x="628386" y="609674"/>
                  </a:lnTo>
                  <a:lnTo>
                    <a:pt x="627661" y="610238"/>
                  </a:lnTo>
                  <a:lnTo>
                    <a:pt x="627415" y="610711"/>
                  </a:lnTo>
                  <a:lnTo>
                    <a:pt x="627136" y="611041"/>
                  </a:lnTo>
                  <a:lnTo>
                    <a:pt x="626936" y="611336"/>
                  </a:lnTo>
                  <a:lnTo>
                    <a:pt x="626642" y="611506"/>
                  </a:lnTo>
                  <a:lnTo>
                    <a:pt x="626144" y="611696"/>
                  </a:lnTo>
                  <a:lnTo>
                    <a:pt x="625491" y="612018"/>
                  </a:lnTo>
                  <a:lnTo>
                    <a:pt x="624954" y="612540"/>
                  </a:lnTo>
                  <a:lnTo>
                    <a:pt x="624699" y="613048"/>
                  </a:lnTo>
                  <a:lnTo>
                    <a:pt x="624597" y="613513"/>
                  </a:lnTo>
                  <a:lnTo>
                    <a:pt x="624765" y="613949"/>
                  </a:lnTo>
                  <a:lnTo>
                    <a:pt x="625002" y="614430"/>
                  </a:lnTo>
                  <a:lnTo>
                    <a:pt x="625395" y="614767"/>
                  </a:lnTo>
                  <a:lnTo>
                    <a:pt x="626270" y="615225"/>
                  </a:lnTo>
                  <a:lnTo>
                    <a:pt x="627115" y="615448"/>
                  </a:lnTo>
                  <a:lnTo>
                    <a:pt x="628063" y="615536"/>
                  </a:lnTo>
                  <a:lnTo>
                    <a:pt x="629115" y="615695"/>
                  </a:lnTo>
                  <a:lnTo>
                    <a:pt x="630230" y="615990"/>
                  </a:lnTo>
                  <a:lnTo>
                    <a:pt x="631309" y="616353"/>
                  </a:lnTo>
                  <a:lnTo>
                    <a:pt x="632184" y="616850"/>
                  </a:lnTo>
                  <a:lnTo>
                    <a:pt x="632718" y="617338"/>
                  </a:lnTo>
                  <a:lnTo>
                    <a:pt x="633111" y="617993"/>
                  </a:lnTo>
                  <a:lnTo>
                    <a:pt x="633497" y="619027"/>
                  </a:lnTo>
                  <a:lnTo>
                    <a:pt x="633311" y="619841"/>
                  </a:lnTo>
                  <a:lnTo>
                    <a:pt x="633326" y="620799"/>
                  </a:lnTo>
                  <a:lnTo>
                    <a:pt x="633413" y="621583"/>
                  </a:lnTo>
                  <a:lnTo>
                    <a:pt x="633428" y="622439"/>
                  </a:lnTo>
                  <a:lnTo>
                    <a:pt x="633689" y="622988"/>
                  </a:lnTo>
                  <a:lnTo>
                    <a:pt x="633782" y="623435"/>
                  </a:lnTo>
                  <a:lnTo>
                    <a:pt x="633836" y="624151"/>
                  </a:lnTo>
                  <a:lnTo>
                    <a:pt x="633105" y="625025"/>
                  </a:lnTo>
                  <a:lnTo>
                    <a:pt x="632691" y="625256"/>
                  </a:lnTo>
                  <a:lnTo>
                    <a:pt x="632115" y="625143"/>
                  </a:lnTo>
                  <a:lnTo>
                    <a:pt x="631615" y="624688"/>
                  </a:lnTo>
                  <a:lnTo>
                    <a:pt x="631279" y="624545"/>
                  </a:lnTo>
                  <a:lnTo>
                    <a:pt x="630239" y="623840"/>
                  </a:lnTo>
                  <a:lnTo>
                    <a:pt x="629765" y="623799"/>
                  </a:lnTo>
                  <a:lnTo>
                    <a:pt x="629217" y="624094"/>
                  </a:lnTo>
                  <a:lnTo>
                    <a:pt x="628938" y="624427"/>
                  </a:lnTo>
                  <a:lnTo>
                    <a:pt x="628863" y="624666"/>
                  </a:lnTo>
                  <a:lnTo>
                    <a:pt x="628689" y="624935"/>
                  </a:lnTo>
                  <a:lnTo>
                    <a:pt x="628278" y="625063"/>
                  </a:lnTo>
                  <a:lnTo>
                    <a:pt x="627589" y="625491"/>
                  </a:lnTo>
                  <a:lnTo>
                    <a:pt x="626630" y="625950"/>
                  </a:lnTo>
                  <a:lnTo>
                    <a:pt x="626078" y="626245"/>
                  </a:lnTo>
                  <a:lnTo>
                    <a:pt x="625772" y="626821"/>
                  </a:lnTo>
                  <a:lnTo>
                    <a:pt x="625329" y="627949"/>
                  </a:lnTo>
                  <a:lnTo>
                    <a:pt x="625056" y="628934"/>
                  </a:lnTo>
                  <a:lnTo>
                    <a:pt x="624687" y="629460"/>
                  </a:lnTo>
                  <a:lnTo>
                    <a:pt x="623905" y="629801"/>
                  </a:lnTo>
                  <a:lnTo>
                    <a:pt x="623395" y="629839"/>
                  </a:lnTo>
                  <a:lnTo>
                    <a:pt x="622841" y="629680"/>
                  </a:lnTo>
                  <a:lnTo>
                    <a:pt x="622520" y="629248"/>
                  </a:lnTo>
                  <a:lnTo>
                    <a:pt x="622349" y="629172"/>
                  </a:lnTo>
                  <a:lnTo>
                    <a:pt x="622122" y="628691"/>
                  </a:lnTo>
                  <a:lnTo>
                    <a:pt x="621924" y="628347"/>
                  </a:lnTo>
                  <a:lnTo>
                    <a:pt x="621594" y="627930"/>
                  </a:lnTo>
                  <a:lnTo>
                    <a:pt x="621030" y="627169"/>
                  </a:lnTo>
                  <a:lnTo>
                    <a:pt x="620731" y="626923"/>
                  </a:lnTo>
                  <a:lnTo>
                    <a:pt x="619753" y="626457"/>
                  </a:lnTo>
                  <a:lnTo>
                    <a:pt x="619280" y="626313"/>
                  </a:lnTo>
                  <a:lnTo>
                    <a:pt x="619007" y="626374"/>
                  </a:lnTo>
                  <a:lnTo>
                    <a:pt x="618689" y="626949"/>
                  </a:lnTo>
                  <a:lnTo>
                    <a:pt x="618033" y="627514"/>
                  </a:lnTo>
                  <a:lnTo>
                    <a:pt x="617724" y="627680"/>
                  </a:lnTo>
                  <a:lnTo>
                    <a:pt x="617002" y="628040"/>
                  </a:lnTo>
                  <a:lnTo>
                    <a:pt x="616825" y="628479"/>
                  </a:lnTo>
                  <a:lnTo>
                    <a:pt x="616306" y="628809"/>
                  </a:lnTo>
                  <a:lnTo>
                    <a:pt x="615893" y="629176"/>
                  </a:lnTo>
                  <a:lnTo>
                    <a:pt x="615572" y="629922"/>
                  </a:lnTo>
                  <a:lnTo>
                    <a:pt x="615191" y="630187"/>
                  </a:lnTo>
                  <a:lnTo>
                    <a:pt x="614819" y="630180"/>
                  </a:lnTo>
                  <a:lnTo>
                    <a:pt x="614574" y="630449"/>
                  </a:lnTo>
                  <a:lnTo>
                    <a:pt x="614499" y="630592"/>
                  </a:lnTo>
                  <a:lnTo>
                    <a:pt x="614295" y="630816"/>
                  </a:lnTo>
                  <a:lnTo>
                    <a:pt x="613776" y="631320"/>
                  </a:lnTo>
                  <a:lnTo>
                    <a:pt x="613468" y="631426"/>
                  </a:lnTo>
                  <a:lnTo>
                    <a:pt x="613228" y="631513"/>
                  </a:lnTo>
                  <a:lnTo>
                    <a:pt x="612724" y="631229"/>
                  </a:lnTo>
                  <a:lnTo>
                    <a:pt x="612490" y="630986"/>
                  </a:lnTo>
                  <a:lnTo>
                    <a:pt x="612256" y="630877"/>
                  </a:lnTo>
                  <a:lnTo>
                    <a:pt x="612017" y="630975"/>
                  </a:lnTo>
                  <a:lnTo>
                    <a:pt x="611540" y="630964"/>
                  </a:lnTo>
                  <a:lnTo>
                    <a:pt x="610926" y="631020"/>
                  </a:lnTo>
                  <a:lnTo>
                    <a:pt x="610452" y="630941"/>
                  </a:lnTo>
                  <a:lnTo>
                    <a:pt x="609939" y="631036"/>
                  </a:lnTo>
                  <a:lnTo>
                    <a:pt x="609184" y="631429"/>
                  </a:lnTo>
                  <a:lnTo>
                    <a:pt x="608770" y="631797"/>
                  </a:lnTo>
                  <a:lnTo>
                    <a:pt x="608653" y="632217"/>
                  </a:lnTo>
                  <a:lnTo>
                    <a:pt x="608875" y="632459"/>
                  </a:lnTo>
                  <a:lnTo>
                    <a:pt x="609193" y="632626"/>
                  </a:lnTo>
                  <a:lnTo>
                    <a:pt x="609343" y="633448"/>
                  </a:lnTo>
                  <a:lnTo>
                    <a:pt x="609184" y="634073"/>
                  </a:lnTo>
                  <a:lnTo>
                    <a:pt x="609088" y="634592"/>
                  </a:lnTo>
                  <a:lnTo>
                    <a:pt x="609211" y="635095"/>
                  </a:lnTo>
                  <a:lnTo>
                    <a:pt x="609466" y="635463"/>
                  </a:lnTo>
                  <a:lnTo>
                    <a:pt x="610005" y="635663"/>
                  </a:lnTo>
                  <a:lnTo>
                    <a:pt x="610683" y="635747"/>
                  </a:lnTo>
                  <a:lnTo>
                    <a:pt x="612388" y="636000"/>
                  </a:lnTo>
                  <a:lnTo>
                    <a:pt x="612964" y="636114"/>
                  </a:lnTo>
                  <a:lnTo>
                    <a:pt x="613809" y="636368"/>
                  </a:lnTo>
                  <a:lnTo>
                    <a:pt x="614415" y="636656"/>
                  </a:lnTo>
                  <a:lnTo>
                    <a:pt x="615257" y="636981"/>
                  </a:lnTo>
                  <a:lnTo>
                    <a:pt x="615935" y="637129"/>
                  </a:lnTo>
                  <a:lnTo>
                    <a:pt x="616471" y="637451"/>
                  </a:lnTo>
                  <a:lnTo>
                    <a:pt x="616837" y="637796"/>
                  </a:lnTo>
                  <a:lnTo>
                    <a:pt x="616723" y="638409"/>
                  </a:lnTo>
                  <a:lnTo>
                    <a:pt x="616681" y="638818"/>
                  </a:lnTo>
                  <a:lnTo>
                    <a:pt x="616708" y="639125"/>
                  </a:lnTo>
                  <a:lnTo>
                    <a:pt x="616285" y="639867"/>
                  </a:lnTo>
                  <a:lnTo>
                    <a:pt x="615953" y="641227"/>
                  </a:lnTo>
                  <a:lnTo>
                    <a:pt x="615983" y="643105"/>
                  </a:lnTo>
                  <a:lnTo>
                    <a:pt x="616243" y="643654"/>
                  </a:lnTo>
                  <a:lnTo>
                    <a:pt x="616813" y="644044"/>
                  </a:lnTo>
                  <a:lnTo>
                    <a:pt x="617418" y="644294"/>
                  </a:lnTo>
                  <a:lnTo>
                    <a:pt x="618198" y="644514"/>
                  </a:lnTo>
                  <a:lnTo>
                    <a:pt x="618839" y="644699"/>
                  </a:lnTo>
                  <a:lnTo>
                    <a:pt x="620281" y="645582"/>
                  </a:lnTo>
                  <a:lnTo>
                    <a:pt x="621261" y="645873"/>
                  </a:lnTo>
                  <a:lnTo>
                    <a:pt x="622038" y="646165"/>
                  </a:lnTo>
                  <a:lnTo>
                    <a:pt x="622541" y="646513"/>
                  </a:lnTo>
                  <a:lnTo>
                    <a:pt x="623024" y="647752"/>
                  </a:lnTo>
                  <a:lnTo>
                    <a:pt x="623551" y="648620"/>
                  </a:lnTo>
                  <a:lnTo>
                    <a:pt x="623974" y="649581"/>
                  </a:lnTo>
                  <a:lnTo>
                    <a:pt x="624025" y="650369"/>
                  </a:lnTo>
                  <a:lnTo>
                    <a:pt x="624283" y="651058"/>
                  </a:lnTo>
                  <a:lnTo>
                    <a:pt x="624259" y="652217"/>
                  </a:lnTo>
                  <a:lnTo>
                    <a:pt x="624121" y="652384"/>
                  </a:lnTo>
                  <a:lnTo>
                    <a:pt x="623704" y="652751"/>
                  </a:lnTo>
                  <a:lnTo>
                    <a:pt x="622718" y="652766"/>
                  </a:lnTo>
                  <a:lnTo>
                    <a:pt x="622077" y="652581"/>
                  </a:lnTo>
                  <a:lnTo>
                    <a:pt x="621642" y="652263"/>
                  </a:lnTo>
                  <a:lnTo>
                    <a:pt x="621106" y="651948"/>
                  </a:lnTo>
                  <a:lnTo>
                    <a:pt x="620599" y="651698"/>
                  </a:lnTo>
                  <a:lnTo>
                    <a:pt x="620026" y="651482"/>
                  </a:lnTo>
                  <a:lnTo>
                    <a:pt x="618980" y="651051"/>
                  </a:lnTo>
                  <a:lnTo>
                    <a:pt x="618645" y="650839"/>
                  </a:lnTo>
                  <a:lnTo>
                    <a:pt x="617595" y="650714"/>
                  </a:lnTo>
                  <a:lnTo>
                    <a:pt x="615761" y="650676"/>
                  </a:lnTo>
                  <a:lnTo>
                    <a:pt x="614805" y="650861"/>
                  </a:lnTo>
                  <a:lnTo>
                    <a:pt x="614460" y="651126"/>
                  </a:lnTo>
                  <a:lnTo>
                    <a:pt x="614184" y="651361"/>
                  </a:lnTo>
                  <a:lnTo>
                    <a:pt x="613968" y="651937"/>
                  </a:lnTo>
                  <a:lnTo>
                    <a:pt x="613857" y="652376"/>
                  </a:lnTo>
                  <a:lnTo>
                    <a:pt x="613869" y="653334"/>
                  </a:lnTo>
                  <a:lnTo>
                    <a:pt x="614376" y="655289"/>
                  </a:lnTo>
                  <a:lnTo>
                    <a:pt x="615068" y="656326"/>
                  </a:lnTo>
                  <a:lnTo>
                    <a:pt x="615257" y="657016"/>
                  </a:lnTo>
                  <a:lnTo>
                    <a:pt x="616247" y="658504"/>
                  </a:lnTo>
                  <a:lnTo>
                    <a:pt x="617646" y="659932"/>
                  </a:lnTo>
                  <a:lnTo>
                    <a:pt x="618177" y="660489"/>
                  </a:lnTo>
                  <a:lnTo>
                    <a:pt x="618408" y="660936"/>
                  </a:lnTo>
                  <a:lnTo>
                    <a:pt x="618333" y="661277"/>
                  </a:lnTo>
                  <a:lnTo>
                    <a:pt x="617955" y="661428"/>
                  </a:lnTo>
                  <a:lnTo>
                    <a:pt x="617805" y="661674"/>
                  </a:lnTo>
                  <a:lnTo>
                    <a:pt x="617772" y="662015"/>
                  </a:lnTo>
                  <a:lnTo>
                    <a:pt x="617386" y="662723"/>
                  </a:lnTo>
                  <a:lnTo>
                    <a:pt x="617131" y="663435"/>
                  </a:lnTo>
                  <a:lnTo>
                    <a:pt x="616852" y="663807"/>
                  </a:lnTo>
                  <a:lnTo>
                    <a:pt x="616345" y="663693"/>
                  </a:lnTo>
                  <a:lnTo>
                    <a:pt x="615039" y="662780"/>
                  </a:lnTo>
                  <a:lnTo>
                    <a:pt x="614004" y="661871"/>
                  </a:lnTo>
                  <a:lnTo>
                    <a:pt x="612589" y="661159"/>
                  </a:lnTo>
                  <a:lnTo>
                    <a:pt x="611247" y="660311"/>
                  </a:lnTo>
                  <a:lnTo>
                    <a:pt x="610575" y="659921"/>
                  </a:lnTo>
                  <a:lnTo>
                    <a:pt x="610269" y="659917"/>
                  </a:lnTo>
                  <a:lnTo>
                    <a:pt x="609319" y="659894"/>
                  </a:lnTo>
                  <a:lnTo>
                    <a:pt x="608669" y="660053"/>
                  </a:lnTo>
                  <a:lnTo>
                    <a:pt x="608360" y="660254"/>
                  </a:lnTo>
                  <a:lnTo>
                    <a:pt x="607569" y="660781"/>
                  </a:lnTo>
                  <a:lnTo>
                    <a:pt x="607455" y="661394"/>
                  </a:lnTo>
                  <a:lnTo>
                    <a:pt x="607844" y="662152"/>
                  </a:lnTo>
                  <a:lnTo>
                    <a:pt x="608348" y="662572"/>
                  </a:lnTo>
                  <a:lnTo>
                    <a:pt x="609220" y="663102"/>
                  </a:lnTo>
                  <a:lnTo>
                    <a:pt x="609997" y="663254"/>
                  </a:lnTo>
                  <a:lnTo>
                    <a:pt x="610569" y="663576"/>
                  </a:lnTo>
                  <a:lnTo>
                    <a:pt x="610803" y="663784"/>
                  </a:lnTo>
                  <a:lnTo>
                    <a:pt x="610938" y="663924"/>
                  </a:lnTo>
                  <a:lnTo>
                    <a:pt x="611067" y="664269"/>
                  </a:lnTo>
                  <a:lnTo>
                    <a:pt x="611594" y="666666"/>
                  </a:lnTo>
                  <a:lnTo>
                    <a:pt x="611735" y="668037"/>
                  </a:lnTo>
                  <a:lnTo>
                    <a:pt x="611651" y="668924"/>
                  </a:lnTo>
                  <a:lnTo>
                    <a:pt x="611471" y="669295"/>
                  </a:lnTo>
                  <a:lnTo>
                    <a:pt x="611303" y="669723"/>
                  </a:lnTo>
                  <a:lnTo>
                    <a:pt x="611043" y="670378"/>
                  </a:lnTo>
                  <a:lnTo>
                    <a:pt x="610761" y="670882"/>
                  </a:lnTo>
                  <a:lnTo>
                    <a:pt x="610374" y="671522"/>
                  </a:lnTo>
                  <a:lnTo>
                    <a:pt x="610150" y="672544"/>
                  </a:lnTo>
                  <a:lnTo>
                    <a:pt x="610027" y="673529"/>
                  </a:lnTo>
                  <a:lnTo>
                    <a:pt x="610186" y="674044"/>
                  </a:lnTo>
                  <a:lnTo>
                    <a:pt x="610794" y="674230"/>
                  </a:lnTo>
                  <a:lnTo>
                    <a:pt x="611064" y="674404"/>
                  </a:lnTo>
                  <a:lnTo>
                    <a:pt x="611364" y="674719"/>
                  </a:lnTo>
                  <a:lnTo>
                    <a:pt x="611618" y="675442"/>
                  </a:lnTo>
                  <a:lnTo>
                    <a:pt x="611948" y="676029"/>
                  </a:lnTo>
                  <a:lnTo>
                    <a:pt x="612281" y="676377"/>
                  </a:lnTo>
                  <a:lnTo>
                    <a:pt x="612808" y="677105"/>
                  </a:lnTo>
                  <a:lnTo>
                    <a:pt x="613417" y="677287"/>
                  </a:lnTo>
                  <a:lnTo>
                    <a:pt x="613654" y="677324"/>
                  </a:lnTo>
                  <a:lnTo>
                    <a:pt x="613959" y="677366"/>
                  </a:lnTo>
                  <a:lnTo>
                    <a:pt x="614499" y="677582"/>
                  </a:lnTo>
                  <a:lnTo>
                    <a:pt x="615108" y="677764"/>
                  </a:lnTo>
                  <a:lnTo>
                    <a:pt x="616469" y="677760"/>
                  </a:lnTo>
                  <a:lnTo>
                    <a:pt x="617188" y="677430"/>
                  </a:lnTo>
                  <a:lnTo>
                    <a:pt x="617736" y="677203"/>
                  </a:lnTo>
                  <a:lnTo>
                    <a:pt x="618941" y="676446"/>
                  </a:lnTo>
                  <a:lnTo>
                    <a:pt x="619181" y="676347"/>
                  </a:lnTo>
                  <a:lnTo>
                    <a:pt x="621031" y="675601"/>
                  </a:lnTo>
                  <a:lnTo>
                    <a:pt x="623561" y="674866"/>
                  </a:lnTo>
                  <a:lnTo>
                    <a:pt x="625209" y="674048"/>
                  </a:lnTo>
                  <a:lnTo>
                    <a:pt x="627443" y="672828"/>
                  </a:lnTo>
                  <a:lnTo>
                    <a:pt x="628716" y="672071"/>
                  </a:lnTo>
                  <a:lnTo>
                    <a:pt x="629376" y="671435"/>
                  </a:lnTo>
                  <a:lnTo>
                    <a:pt x="630098" y="670972"/>
                  </a:lnTo>
                  <a:lnTo>
                    <a:pt x="631160" y="670620"/>
                  </a:lnTo>
                  <a:lnTo>
                    <a:pt x="631738" y="670666"/>
                  </a:lnTo>
                  <a:lnTo>
                    <a:pt x="632340" y="671120"/>
                  </a:lnTo>
                  <a:lnTo>
                    <a:pt x="632427" y="671772"/>
                  </a:lnTo>
                  <a:lnTo>
                    <a:pt x="632376" y="672624"/>
                  </a:lnTo>
                  <a:lnTo>
                    <a:pt x="632125" y="673370"/>
                  </a:lnTo>
                  <a:lnTo>
                    <a:pt x="631633" y="674143"/>
                  </a:lnTo>
                  <a:lnTo>
                    <a:pt x="631147" y="674646"/>
                  </a:lnTo>
                  <a:lnTo>
                    <a:pt x="630116" y="675173"/>
                  </a:lnTo>
                  <a:lnTo>
                    <a:pt x="629259" y="675529"/>
                  </a:lnTo>
                  <a:lnTo>
                    <a:pt x="628534" y="676161"/>
                  </a:lnTo>
                  <a:lnTo>
                    <a:pt x="627904" y="676900"/>
                  </a:lnTo>
                  <a:lnTo>
                    <a:pt x="627658" y="677373"/>
                  </a:lnTo>
                  <a:lnTo>
                    <a:pt x="627610" y="678055"/>
                  </a:lnTo>
                  <a:lnTo>
                    <a:pt x="627673" y="678328"/>
                  </a:lnTo>
                  <a:lnTo>
                    <a:pt x="628411" y="678756"/>
                  </a:lnTo>
                  <a:lnTo>
                    <a:pt x="630242" y="678926"/>
                  </a:lnTo>
                  <a:lnTo>
                    <a:pt x="631061" y="678911"/>
                  </a:lnTo>
                  <a:lnTo>
                    <a:pt x="632460" y="678495"/>
                  </a:lnTo>
                  <a:lnTo>
                    <a:pt x="634169" y="678051"/>
                  </a:lnTo>
                  <a:lnTo>
                    <a:pt x="635263" y="677801"/>
                  </a:lnTo>
                  <a:lnTo>
                    <a:pt x="635983" y="677578"/>
                  </a:lnTo>
                  <a:lnTo>
                    <a:pt x="637110" y="677154"/>
                  </a:lnTo>
                  <a:lnTo>
                    <a:pt x="637346" y="677101"/>
                  </a:lnTo>
                  <a:lnTo>
                    <a:pt x="638033" y="677006"/>
                  </a:lnTo>
                  <a:lnTo>
                    <a:pt x="638686" y="676642"/>
                  </a:lnTo>
                  <a:lnTo>
                    <a:pt x="639912" y="676464"/>
                  </a:lnTo>
                  <a:lnTo>
                    <a:pt x="641414" y="676154"/>
                  </a:lnTo>
                  <a:lnTo>
                    <a:pt x="641894" y="676059"/>
                  </a:lnTo>
                  <a:lnTo>
                    <a:pt x="642232" y="676032"/>
                  </a:lnTo>
                  <a:lnTo>
                    <a:pt x="642403" y="675968"/>
                  </a:lnTo>
                  <a:lnTo>
                    <a:pt x="643321" y="676123"/>
                  </a:lnTo>
                  <a:lnTo>
                    <a:pt x="643995" y="676377"/>
                  </a:lnTo>
                  <a:lnTo>
                    <a:pt x="644837" y="676665"/>
                  </a:lnTo>
                  <a:lnTo>
                    <a:pt x="645515" y="676816"/>
                  </a:lnTo>
                  <a:lnTo>
                    <a:pt x="646768" y="676979"/>
                  </a:lnTo>
                  <a:lnTo>
                    <a:pt x="647241" y="677157"/>
                  </a:lnTo>
                  <a:lnTo>
                    <a:pt x="648084" y="677449"/>
                  </a:lnTo>
                  <a:lnTo>
                    <a:pt x="649025" y="677979"/>
                  </a:lnTo>
                  <a:lnTo>
                    <a:pt x="649358" y="678362"/>
                  </a:lnTo>
                  <a:lnTo>
                    <a:pt x="649846" y="679498"/>
                  </a:lnTo>
                  <a:lnTo>
                    <a:pt x="650272" y="680259"/>
                  </a:lnTo>
                  <a:lnTo>
                    <a:pt x="650602" y="680676"/>
                  </a:lnTo>
                  <a:lnTo>
                    <a:pt x="651207" y="681062"/>
                  </a:lnTo>
                  <a:lnTo>
                    <a:pt x="651849" y="681282"/>
                  </a:lnTo>
                  <a:lnTo>
                    <a:pt x="652661" y="681468"/>
                  </a:lnTo>
                  <a:lnTo>
                    <a:pt x="653276" y="681343"/>
                  </a:lnTo>
                  <a:lnTo>
                    <a:pt x="653380" y="681176"/>
                  </a:lnTo>
                  <a:lnTo>
                    <a:pt x="653722" y="681013"/>
                  </a:lnTo>
                  <a:lnTo>
                    <a:pt x="654313" y="680479"/>
                  </a:lnTo>
                  <a:lnTo>
                    <a:pt x="654726" y="680111"/>
                  </a:lnTo>
                  <a:lnTo>
                    <a:pt x="655104" y="680017"/>
                  </a:lnTo>
                  <a:lnTo>
                    <a:pt x="655515" y="679888"/>
                  </a:lnTo>
                  <a:lnTo>
                    <a:pt x="657625" y="679586"/>
                  </a:lnTo>
                  <a:lnTo>
                    <a:pt x="658232" y="679502"/>
                  </a:lnTo>
                  <a:lnTo>
                    <a:pt x="658477" y="679469"/>
                  </a:lnTo>
                  <a:lnTo>
                    <a:pt x="660961" y="679521"/>
                  </a:lnTo>
                  <a:lnTo>
                    <a:pt x="661264" y="679630"/>
                  </a:lnTo>
                  <a:lnTo>
                    <a:pt x="661872" y="679744"/>
                  </a:lnTo>
                  <a:lnTo>
                    <a:pt x="663119" y="680316"/>
                  </a:lnTo>
                  <a:lnTo>
                    <a:pt x="663150" y="680555"/>
                  </a:lnTo>
                  <a:lnTo>
                    <a:pt x="664046" y="681528"/>
                  </a:lnTo>
                  <a:lnTo>
                    <a:pt x="665754" y="682759"/>
                  </a:lnTo>
                  <a:lnTo>
                    <a:pt x="666798" y="683395"/>
                  </a:lnTo>
                  <a:lnTo>
                    <a:pt x="667662" y="684072"/>
                  </a:lnTo>
                  <a:lnTo>
                    <a:pt x="667964" y="684475"/>
                  </a:lnTo>
                  <a:lnTo>
                    <a:pt x="667988" y="684956"/>
                  </a:lnTo>
                  <a:lnTo>
                    <a:pt x="667805" y="685600"/>
                  </a:lnTo>
                  <a:lnTo>
                    <a:pt x="667490" y="686069"/>
                  </a:lnTo>
                  <a:lnTo>
                    <a:pt x="667007" y="686403"/>
                  </a:lnTo>
                  <a:lnTo>
                    <a:pt x="666015" y="686691"/>
                  </a:lnTo>
                  <a:lnTo>
                    <a:pt x="665233" y="686740"/>
                  </a:lnTo>
                  <a:lnTo>
                    <a:pt x="664585" y="686797"/>
                  </a:lnTo>
                  <a:lnTo>
                    <a:pt x="663866" y="687088"/>
                  </a:lnTo>
                  <a:lnTo>
                    <a:pt x="663380" y="687524"/>
                  </a:lnTo>
                  <a:lnTo>
                    <a:pt x="663102" y="687891"/>
                  </a:lnTo>
                  <a:lnTo>
                    <a:pt x="663027" y="688266"/>
                  </a:lnTo>
                  <a:lnTo>
                    <a:pt x="663018" y="688744"/>
                  </a:lnTo>
                  <a:lnTo>
                    <a:pt x="663285" y="688956"/>
                  </a:lnTo>
                  <a:lnTo>
                    <a:pt x="663584" y="689334"/>
                  </a:lnTo>
                  <a:lnTo>
                    <a:pt x="664115" y="689756"/>
                  </a:lnTo>
                  <a:lnTo>
                    <a:pt x="664394" y="690222"/>
                  </a:lnTo>
                  <a:lnTo>
                    <a:pt x="664508" y="690661"/>
                  </a:lnTo>
                  <a:lnTo>
                    <a:pt x="664582" y="691949"/>
                  </a:lnTo>
                  <a:lnTo>
                    <a:pt x="664226" y="692726"/>
                  </a:lnTo>
                  <a:lnTo>
                    <a:pt x="663768" y="693604"/>
                  </a:lnTo>
                  <a:lnTo>
                    <a:pt x="663099" y="694684"/>
                  </a:lnTo>
                  <a:lnTo>
                    <a:pt x="662877" y="695532"/>
                  </a:lnTo>
                  <a:lnTo>
                    <a:pt x="662891" y="696419"/>
                  </a:lnTo>
                  <a:lnTo>
                    <a:pt x="662988" y="697199"/>
                  </a:lnTo>
                  <a:lnTo>
                    <a:pt x="663104" y="697591"/>
                  </a:lnTo>
                  <a:lnTo>
                    <a:pt x="663237" y="698035"/>
                  </a:lnTo>
                  <a:lnTo>
                    <a:pt x="663258" y="698683"/>
                  </a:lnTo>
                  <a:lnTo>
                    <a:pt x="662931" y="699702"/>
                  </a:lnTo>
                  <a:lnTo>
                    <a:pt x="662751" y="700312"/>
                  </a:lnTo>
                  <a:lnTo>
                    <a:pt x="662119" y="701221"/>
                  </a:lnTo>
                  <a:lnTo>
                    <a:pt x="661462" y="701721"/>
                  </a:lnTo>
                  <a:lnTo>
                    <a:pt x="660398" y="702380"/>
                  </a:lnTo>
                  <a:lnTo>
                    <a:pt x="659382" y="703039"/>
                  </a:lnTo>
                  <a:lnTo>
                    <a:pt x="658599" y="703778"/>
                  </a:lnTo>
                  <a:lnTo>
                    <a:pt x="658075" y="704482"/>
                  </a:lnTo>
                  <a:lnTo>
                    <a:pt x="657682" y="705501"/>
                  </a:lnTo>
                  <a:lnTo>
                    <a:pt x="657113" y="706785"/>
                  </a:lnTo>
                  <a:lnTo>
                    <a:pt x="656711" y="707766"/>
                  </a:lnTo>
                  <a:lnTo>
                    <a:pt x="656228" y="708407"/>
                  </a:lnTo>
                  <a:lnTo>
                    <a:pt x="655976" y="708786"/>
                  </a:lnTo>
                  <a:lnTo>
                    <a:pt x="654669" y="708600"/>
                  </a:lnTo>
                  <a:lnTo>
                    <a:pt x="652880" y="708346"/>
                  </a:lnTo>
                  <a:lnTo>
                    <a:pt x="639367" y="706449"/>
                  </a:lnTo>
                  <a:lnTo>
                    <a:pt x="632844" y="705532"/>
                  </a:lnTo>
                  <a:lnTo>
                    <a:pt x="630736" y="705246"/>
                  </a:lnTo>
                  <a:lnTo>
                    <a:pt x="625327" y="704488"/>
                  </a:lnTo>
                  <a:lnTo>
                    <a:pt x="624159" y="704319"/>
                  </a:lnTo>
                  <a:lnTo>
                    <a:pt x="621966" y="704013"/>
                  </a:lnTo>
                  <a:lnTo>
                    <a:pt x="615143" y="703075"/>
                  </a:lnTo>
                  <a:lnTo>
                    <a:pt x="614876" y="703039"/>
                  </a:lnTo>
                  <a:lnTo>
                    <a:pt x="602416" y="701295"/>
                  </a:lnTo>
                  <a:lnTo>
                    <a:pt x="598756" y="700770"/>
                  </a:lnTo>
                  <a:lnTo>
                    <a:pt x="598146" y="700687"/>
                  </a:lnTo>
                  <a:lnTo>
                    <a:pt x="594371" y="700177"/>
                  </a:lnTo>
                  <a:lnTo>
                    <a:pt x="588803" y="699425"/>
                  </a:lnTo>
                  <a:lnTo>
                    <a:pt x="586421" y="699107"/>
                  </a:lnTo>
                  <a:lnTo>
                    <a:pt x="574864" y="697568"/>
                  </a:lnTo>
                  <a:lnTo>
                    <a:pt x="568153" y="696685"/>
                  </a:lnTo>
                  <a:lnTo>
                    <a:pt x="563082" y="696009"/>
                  </a:lnTo>
                  <a:lnTo>
                    <a:pt x="561841" y="695888"/>
                  </a:lnTo>
                  <a:lnTo>
                    <a:pt x="560135" y="699022"/>
                  </a:lnTo>
                  <a:lnTo>
                    <a:pt x="559635" y="699726"/>
                  </a:lnTo>
                  <a:lnTo>
                    <a:pt x="558181" y="701775"/>
                  </a:lnTo>
                  <a:lnTo>
                    <a:pt x="556092" y="704517"/>
                  </a:lnTo>
                  <a:lnTo>
                    <a:pt x="552553" y="709161"/>
                  </a:lnTo>
                  <a:lnTo>
                    <a:pt x="552121" y="709727"/>
                  </a:lnTo>
                  <a:lnTo>
                    <a:pt x="548086" y="715022"/>
                  </a:lnTo>
                  <a:lnTo>
                    <a:pt x="547477" y="715821"/>
                  </a:lnTo>
                  <a:lnTo>
                    <a:pt x="545388" y="718560"/>
                  </a:lnTo>
                  <a:lnTo>
                    <a:pt x="543640" y="720850"/>
                  </a:lnTo>
                  <a:lnTo>
                    <a:pt x="542421" y="722449"/>
                  </a:lnTo>
                  <a:lnTo>
                    <a:pt x="541494" y="723663"/>
                  </a:lnTo>
                  <a:lnTo>
                    <a:pt x="540959" y="724390"/>
                  </a:lnTo>
                  <a:lnTo>
                    <a:pt x="539665" y="726152"/>
                  </a:lnTo>
                  <a:lnTo>
                    <a:pt x="538695" y="727474"/>
                  </a:lnTo>
                  <a:lnTo>
                    <a:pt x="537843" y="728891"/>
                  </a:lnTo>
                  <a:lnTo>
                    <a:pt x="536857" y="730527"/>
                  </a:lnTo>
                  <a:lnTo>
                    <a:pt x="536290" y="732125"/>
                  </a:lnTo>
                  <a:lnTo>
                    <a:pt x="535631" y="733982"/>
                  </a:lnTo>
                  <a:lnTo>
                    <a:pt x="534666" y="737646"/>
                  </a:lnTo>
                  <a:lnTo>
                    <a:pt x="533905" y="740553"/>
                  </a:lnTo>
                  <a:lnTo>
                    <a:pt x="531808" y="748618"/>
                  </a:lnTo>
                  <a:lnTo>
                    <a:pt x="521675" y="747454"/>
                  </a:lnTo>
                  <a:lnTo>
                    <a:pt x="518337" y="747070"/>
                  </a:lnTo>
                  <a:lnTo>
                    <a:pt x="518190" y="747054"/>
                  </a:lnTo>
                  <a:lnTo>
                    <a:pt x="510637" y="746179"/>
                  </a:lnTo>
                  <a:lnTo>
                    <a:pt x="508861" y="745979"/>
                  </a:lnTo>
                  <a:lnTo>
                    <a:pt x="507193" y="745779"/>
                  </a:lnTo>
                  <a:lnTo>
                    <a:pt x="505017" y="745530"/>
                  </a:lnTo>
                  <a:lnTo>
                    <a:pt x="503969" y="745399"/>
                  </a:lnTo>
                  <a:lnTo>
                    <a:pt x="503354" y="745321"/>
                  </a:lnTo>
                  <a:lnTo>
                    <a:pt x="501794" y="745126"/>
                  </a:lnTo>
                  <a:lnTo>
                    <a:pt x="492376" y="743821"/>
                  </a:lnTo>
                  <a:lnTo>
                    <a:pt x="491479" y="743711"/>
                  </a:lnTo>
                  <a:lnTo>
                    <a:pt x="490842" y="744522"/>
                  </a:lnTo>
                  <a:lnTo>
                    <a:pt x="489865" y="745799"/>
                  </a:lnTo>
                  <a:lnTo>
                    <a:pt x="488857" y="746769"/>
                  </a:lnTo>
                  <a:lnTo>
                    <a:pt x="488309" y="746996"/>
                  </a:lnTo>
                  <a:lnTo>
                    <a:pt x="487559" y="747114"/>
                  </a:lnTo>
                  <a:lnTo>
                    <a:pt x="486345" y="746614"/>
                  </a:lnTo>
                  <a:lnTo>
                    <a:pt x="485206" y="745704"/>
                  </a:lnTo>
                  <a:lnTo>
                    <a:pt x="484985" y="745620"/>
                  </a:lnTo>
                  <a:lnTo>
                    <a:pt x="484610" y="745309"/>
                  </a:lnTo>
                  <a:lnTo>
                    <a:pt x="484268" y="745002"/>
                  </a:lnTo>
                  <a:lnTo>
                    <a:pt x="483959" y="744772"/>
                  </a:lnTo>
                  <a:lnTo>
                    <a:pt x="483705" y="744563"/>
                  </a:lnTo>
                  <a:lnTo>
                    <a:pt x="483526" y="744400"/>
                  </a:lnTo>
                  <a:lnTo>
                    <a:pt x="483321" y="744246"/>
                  </a:lnTo>
                  <a:lnTo>
                    <a:pt x="483069" y="744075"/>
                  </a:lnTo>
                  <a:lnTo>
                    <a:pt x="482878" y="743975"/>
                  </a:lnTo>
                  <a:lnTo>
                    <a:pt x="482626" y="743907"/>
                  </a:lnTo>
                  <a:lnTo>
                    <a:pt x="482410" y="743892"/>
                  </a:lnTo>
                  <a:lnTo>
                    <a:pt x="482224" y="743900"/>
                  </a:lnTo>
                  <a:lnTo>
                    <a:pt x="481963" y="743949"/>
                  </a:lnTo>
                  <a:lnTo>
                    <a:pt x="481361" y="744123"/>
                  </a:lnTo>
                  <a:lnTo>
                    <a:pt x="481163" y="744153"/>
                  </a:lnTo>
                  <a:lnTo>
                    <a:pt x="480521" y="744351"/>
                  </a:lnTo>
                  <a:lnTo>
                    <a:pt x="480296" y="744401"/>
                  </a:lnTo>
                  <a:lnTo>
                    <a:pt x="479904" y="744513"/>
                  </a:lnTo>
                  <a:lnTo>
                    <a:pt x="479508" y="744642"/>
                  </a:lnTo>
                  <a:lnTo>
                    <a:pt x="479333" y="744614"/>
                  </a:lnTo>
                  <a:lnTo>
                    <a:pt x="479355" y="743840"/>
                  </a:lnTo>
                  <a:lnTo>
                    <a:pt x="479610" y="742144"/>
                  </a:lnTo>
                  <a:lnTo>
                    <a:pt x="471571" y="741003"/>
                  </a:lnTo>
                  <a:lnTo>
                    <a:pt x="471109" y="740938"/>
                  </a:lnTo>
                  <a:lnTo>
                    <a:pt x="456466" y="738861"/>
                  </a:lnTo>
                  <a:lnTo>
                    <a:pt x="454601" y="738622"/>
                  </a:lnTo>
                  <a:lnTo>
                    <a:pt x="449765" y="737952"/>
                  </a:lnTo>
                  <a:lnTo>
                    <a:pt x="445534" y="737367"/>
                  </a:lnTo>
                  <a:lnTo>
                    <a:pt x="430796" y="735379"/>
                  </a:lnTo>
                  <a:lnTo>
                    <a:pt x="427021" y="734844"/>
                  </a:lnTo>
                  <a:lnTo>
                    <a:pt x="425741" y="734662"/>
                  </a:lnTo>
                  <a:lnTo>
                    <a:pt x="425282" y="734093"/>
                  </a:lnTo>
                  <a:lnTo>
                    <a:pt x="424051" y="733913"/>
                  </a:lnTo>
                  <a:lnTo>
                    <a:pt x="420348" y="733378"/>
                  </a:lnTo>
                  <a:lnTo>
                    <a:pt x="413127" y="732324"/>
                  </a:lnTo>
                  <a:lnTo>
                    <a:pt x="405244" y="731182"/>
                  </a:lnTo>
                  <a:lnTo>
                    <a:pt x="394578" y="729632"/>
                  </a:lnTo>
                  <a:lnTo>
                    <a:pt x="392888" y="729386"/>
                  </a:lnTo>
                  <a:lnTo>
                    <a:pt x="391469" y="729180"/>
                  </a:lnTo>
                  <a:lnTo>
                    <a:pt x="382459" y="728053"/>
                  </a:lnTo>
                  <a:lnTo>
                    <a:pt x="372930" y="726862"/>
                  </a:lnTo>
                  <a:lnTo>
                    <a:pt x="367769" y="726199"/>
                  </a:lnTo>
                  <a:lnTo>
                    <a:pt x="364079" y="725728"/>
                  </a:lnTo>
                  <a:lnTo>
                    <a:pt x="360296" y="725245"/>
                  </a:lnTo>
                  <a:lnTo>
                    <a:pt x="350758" y="724025"/>
                  </a:lnTo>
                  <a:lnTo>
                    <a:pt x="342038" y="722904"/>
                  </a:lnTo>
                  <a:lnTo>
                    <a:pt x="336538" y="722196"/>
                  </a:lnTo>
                  <a:lnTo>
                    <a:pt x="336194" y="722151"/>
                  </a:lnTo>
                  <a:lnTo>
                    <a:pt x="332551" y="721684"/>
                  </a:lnTo>
                  <a:lnTo>
                    <a:pt x="331652" y="721563"/>
                  </a:lnTo>
                  <a:lnTo>
                    <a:pt x="330324" y="721410"/>
                  </a:lnTo>
                  <a:lnTo>
                    <a:pt x="328487" y="721193"/>
                  </a:lnTo>
                  <a:lnTo>
                    <a:pt x="322163" y="720447"/>
                  </a:lnTo>
                  <a:lnTo>
                    <a:pt x="316361" y="719698"/>
                  </a:lnTo>
                  <a:lnTo>
                    <a:pt x="313584" y="719340"/>
                  </a:lnTo>
                  <a:lnTo>
                    <a:pt x="304352" y="718150"/>
                  </a:lnTo>
                  <a:lnTo>
                    <a:pt x="303715" y="718068"/>
                  </a:lnTo>
                  <a:lnTo>
                    <a:pt x="303427" y="718220"/>
                  </a:lnTo>
                  <a:lnTo>
                    <a:pt x="302092" y="718052"/>
                  </a:lnTo>
                  <a:lnTo>
                    <a:pt x="292387" y="716819"/>
                  </a:lnTo>
                  <a:lnTo>
                    <a:pt x="288909" y="716377"/>
                  </a:lnTo>
                  <a:lnTo>
                    <a:pt x="282441" y="715557"/>
                  </a:lnTo>
                  <a:lnTo>
                    <a:pt x="273540" y="714586"/>
                  </a:lnTo>
                  <a:lnTo>
                    <a:pt x="275066" y="713237"/>
                  </a:lnTo>
                  <a:lnTo>
                    <a:pt x="276611" y="712260"/>
                  </a:lnTo>
                  <a:lnTo>
                    <a:pt x="276899" y="711906"/>
                  </a:lnTo>
                  <a:lnTo>
                    <a:pt x="277398" y="711294"/>
                  </a:lnTo>
                  <a:lnTo>
                    <a:pt x="277732" y="710605"/>
                  </a:lnTo>
                  <a:lnTo>
                    <a:pt x="278355" y="709093"/>
                  </a:lnTo>
                  <a:lnTo>
                    <a:pt x="278541" y="707904"/>
                  </a:lnTo>
                  <a:lnTo>
                    <a:pt x="278073" y="707317"/>
                  </a:lnTo>
                  <a:lnTo>
                    <a:pt x="277548" y="706093"/>
                  </a:lnTo>
                  <a:lnTo>
                    <a:pt x="277402" y="705809"/>
                  </a:lnTo>
                  <a:lnTo>
                    <a:pt x="277123" y="705635"/>
                  </a:lnTo>
                  <a:lnTo>
                    <a:pt x="276541" y="705540"/>
                  </a:lnTo>
                  <a:lnTo>
                    <a:pt x="275562" y="706222"/>
                  </a:lnTo>
                  <a:lnTo>
                    <a:pt x="275262" y="706195"/>
                  </a:lnTo>
                  <a:lnTo>
                    <a:pt x="274359" y="705775"/>
                  </a:lnTo>
                  <a:lnTo>
                    <a:pt x="273790" y="706309"/>
                  </a:lnTo>
                  <a:lnTo>
                    <a:pt x="273486" y="706434"/>
                  </a:lnTo>
                  <a:lnTo>
                    <a:pt x="272926" y="706252"/>
                  </a:lnTo>
                  <a:lnTo>
                    <a:pt x="271407" y="705347"/>
                  </a:lnTo>
                  <a:lnTo>
                    <a:pt x="270159" y="704877"/>
                  </a:lnTo>
                  <a:lnTo>
                    <a:pt x="269566" y="703979"/>
                  </a:lnTo>
                  <a:lnTo>
                    <a:pt x="269422" y="703396"/>
                  </a:lnTo>
                  <a:lnTo>
                    <a:pt x="269383" y="703025"/>
                  </a:lnTo>
                  <a:lnTo>
                    <a:pt x="269461" y="702074"/>
                  </a:lnTo>
                  <a:lnTo>
                    <a:pt x="270345" y="700218"/>
                  </a:lnTo>
                  <a:lnTo>
                    <a:pt x="271203" y="699040"/>
                  </a:lnTo>
                  <a:lnTo>
                    <a:pt x="271539" y="697938"/>
                  </a:lnTo>
                  <a:lnTo>
                    <a:pt x="271827" y="695578"/>
                  </a:lnTo>
                  <a:lnTo>
                    <a:pt x="271793" y="692888"/>
                  </a:lnTo>
                  <a:lnTo>
                    <a:pt x="271647" y="690722"/>
                  </a:lnTo>
                  <a:lnTo>
                    <a:pt x="271719" y="688423"/>
                  </a:lnTo>
                  <a:lnTo>
                    <a:pt x="272051" y="687756"/>
                  </a:lnTo>
                  <a:lnTo>
                    <a:pt x="274431" y="685313"/>
                  </a:lnTo>
                  <a:lnTo>
                    <a:pt x="275562" y="683139"/>
                  </a:lnTo>
                  <a:lnTo>
                    <a:pt x="275825" y="682537"/>
                  </a:lnTo>
                  <a:lnTo>
                    <a:pt x="275876" y="681885"/>
                  </a:lnTo>
                  <a:lnTo>
                    <a:pt x="275118" y="678711"/>
                  </a:lnTo>
                  <a:lnTo>
                    <a:pt x="275034" y="678408"/>
                  </a:lnTo>
                  <a:lnTo>
                    <a:pt x="274896" y="677389"/>
                  </a:lnTo>
                  <a:lnTo>
                    <a:pt x="275118" y="676760"/>
                  </a:lnTo>
                  <a:lnTo>
                    <a:pt x="275600" y="676204"/>
                  </a:lnTo>
                  <a:lnTo>
                    <a:pt x="276530" y="676151"/>
                  </a:lnTo>
                  <a:lnTo>
                    <a:pt x="277681" y="675450"/>
                  </a:lnTo>
                  <a:lnTo>
                    <a:pt x="277963" y="675454"/>
                  </a:lnTo>
                  <a:lnTo>
                    <a:pt x="278450" y="676045"/>
                  </a:lnTo>
                  <a:lnTo>
                    <a:pt x="279054" y="676094"/>
                  </a:lnTo>
                  <a:lnTo>
                    <a:pt x="279841" y="675174"/>
                  </a:lnTo>
                  <a:lnTo>
                    <a:pt x="280738" y="674382"/>
                  </a:lnTo>
                  <a:lnTo>
                    <a:pt x="281067" y="673734"/>
                  </a:lnTo>
                  <a:lnTo>
                    <a:pt x="281116" y="673389"/>
                  </a:lnTo>
                  <a:lnTo>
                    <a:pt x="280903" y="673106"/>
                  </a:lnTo>
                  <a:lnTo>
                    <a:pt x="280624" y="672992"/>
                  </a:lnTo>
                  <a:lnTo>
                    <a:pt x="279956" y="672833"/>
                  </a:lnTo>
                  <a:lnTo>
                    <a:pt x="279030" y="672886"/>
                  </a:lnTo>
                  <a:lnTo>
                    <a:pt x="278799" y="672299"/>
                  </a:lnTo>
                  <a:lnTo>
                    <a:pt x="278804" y="671715"/>
                  </a:lnTo>
                  <a:lnTo>
                    <a:pt x="279260" y="669704"/>
                  </a:lnTo>
                  <a:lnTo>
                    <a:pt x="279668" y="668235"/>
                  </a:lnTo>
                  <a:lnTo>
                    <a:pt x="278523" y="666421"/>
                  </a:lnTo>
                  <a:lnTo>
                    <a:pt x="277288" y="665194"/>
                  </a:lnTo>
                  <a:lnTo>
                    <a:pt x="276430" y="664553"/>
                  </a:lnTo>
                  <a:lnTo>
                    <a:pt x="274896" y="662933"/>
                  </a:lnTo>
                  <a:lnTo>
                    <a:pt x="274497" y="662126"/>
                  </a:lnTo>
                  <a:lnTo>
                    <a:pt x="274548" y="661478"/>
                  </a:lnTo>
                  <a:lnTo>
                    <a:pt x="275204" y="660618"/>
                  </a:lnTo>
                  <a:lnTo>
                    <a:pt x="276376" y="660156"/>
                  </a:lnTo>
                  <a:lnTo>
                    <a:pt x="277740" y="659869"/>
                  </a:lnTo>
                  <a:lnTo>
                    <a:pt x="278329" y="659505"/>
                  </a:lnTo>
                  <a:lnTo>
                    <a:pt x="279287" y="658505"/>
                  </a:lnTo>
                  <a:lnTo>
                    <a:pt x="279608" y="658395"/>
                  </a:lnTo>
                  <a:lnTo>
                    <a:pt x="280516" y="657865"/>
                  </a:lnTo>
                  <a:lnTo>
                    <a:pt x="284350" y="657539"/>
                  </a:lnTo>
                  <a:lnTo>
                    <a:pt x="285537" y="657573"/>
                  </a:lnTo>
                  <a:lnTo>
                    <a:pt x="285816" y="657820"/>
                  </a:lnTo>
                  <a:lnTo>
                    <a:pt x="286002" y="658429"/>
                  </a:lnTo>
                  <a:lnTo>
                    <a:pt x="285714" y="659077"/>
                  </a:lnTo>
                  <a:lnTo>
                    <a:pt x="285684" y="659728"/>
                  </a:lnTo>
                  <a:lnTo>
                    <a:pt x="285918" y="660031"/>
                  </a:lnTo>
                  <a:lnTo>
                    <a:pt x="286085" y="660687"/>
                  </a:lnTo>
                  <a:lnTo>
                    <a:pt x="287545" y="661239"/>
                  </a:lnTo>
                  <a:lnTo>
                    <a:pt x="289368" y="661107"/>
                  </a:lnTo>
                  <a:lnTo>
                    <a:pt x="290378" y="660630"/>
                  </a:lnTo>
                  <a:lnTo>
                    <a:pt x="290753" y="659963"/>
                  </a:lnTo>
                  <a:lnTo>
                    <a:pt x="290783" y="659312"/>
                  </a:lnTo>
                  <a:lnTo>
                    <a:pt x="289899" y="657308"/>
                  </a:lnTo>
                  <a:lnTo>
                    <a:pt x="289619" y="657176"/>
                  </a:lnTo>
                  <a:lnTo>
                    <a:pt x="288631" y="657054"/>
                  </a:lnTo>
                  <a:lnTo>
                    <a:pt x="288016" y="656134"/>
                  </a:lnTo>
                  <a:lnTo>
                    <a:pt x="287218" y="654263"/>
                  </a:lnTo>
                  <a:lnTo>
                    <a:pt x="285411" y="652623"/>
                  </a:lnTo>
                  <a:lnTo>
                    <a:pt x="284952" y="652237"/>
                  </a:lnTo>
                  <a:lnTo>
                    <a:pt x="284653" y="651953"/>
                  </a:lnTo>
                  <a:lnTo>
                    <a:pt x="283158" y="650851"/>
                  </a:lnTo>
                  <a:lnTo>
                    <a:pt x="282261" y="649995"/>
                  </a:lnTo>
                  <a:lnTo>
                    <a:pt x="282090" y="649711"/>
                  </a:lnTo>
                  <a:lnTo>
                    <a:pt x="281971" y="649124"/>
                  </a:lnTo>
                  <a:lnTo>
                    <a:pt x="282105" y="648495"/>
                  </a:lnTo>
                  <a:lnTo>
                    <a:pt x="282696" y="647833"/>
                  </a:lnTo>
                  <a:lnTo>
                    <a:pt x="284224" y="646484"/>
                  </a:lnTo>
                  <a:lnTo>
                    <a:pt x="285244" y="646041"/>
                  </a:lnTo>
                  <a:lnTo>
                    <a:pt x="286139" y="645121"/>
                  </a:lnTo>
                  <a:lnTo>
                    <a:pt x="286293" y="644799"/>
                  </a:lnTo>
                  <a:lnTo>
                    <a:pt x="286478" y="643761"/>
                  </a:lnTo>
                  <a:lnTo>
                    <a:pt x="286434" y="642224"/>
                  </a:lnTo>
                  <a:lnTo>
                    <a:pt x="286158" y="641655"/>
                  </a:lnTo>
                  <a:lnTo>
                    <a:pt x="285882" y="641413"/>
                  </a:lnTo>
                  <a:lnTo>
                    <a:pt x="285001" y="640925"/>
                  </a:lnTo>
                  <a:lnTo>
                    <a:pt x="283969" y="640826"/>
                  </a:lnTo>
                  <a:lnTo>
                    <a:pt x="283687" y="640822"/>
                  </a:lnTo>
                  <a:lnTo>
                    <a:pt x="282327" y="640959"/>
                  </a:lnTo>
                  <a:lnTo>
                    <a:pt x="281113" y="641357"/>
                  </a:lnTo>
                  <a:lnTo>
                    <a:pt x="279953" y="640951"/>
                  </a:lnTo>
                  <a:lnTo>
                    <a:pt x="279266" y="640508"/>
                  </a:lnTo>
                  <a:lnTo>
                    <a:pt x="279167" y="639925"/>
                  </a:lnTo>
                  <a:lnTo>
                    <a:pt x="279297" y="634506"/>
                  </a:lnTo>
                  <a:lnTo>
                    <a:pt x="279308" y="633404"/>
                  </a:lnTo>
                  <a:lnTo>
                    <a:pt x="279548" y="631541"/>
                  </a:lnTo>
                  <a:lnTo>
                    <a:pt x="279625" y="631278"/>
                  </a:lnTo>
                  <a:lnTo>
                    <a:pt x="279752" y="630829"/>
                  </a:lnTo>
                  <a:lnTo>
                    <a:pt x="280406" y="630185"/>
                  </a:lnTo>
                  <a:lnTo>
                    <a:pt x="281340" y="629723"/>
                  </a:lnTo>
                  <a:lnTo>
                    <a:pt x="283603" y="628015"/>
                  </a:lnTo>
                  <a:lnTo>
                    <a:pt x="285112" y="626364"/>
                  </a:lnTo>
                  <a:lnTo>
                    <a:pt x="285298" y="625413"/>
                  </a:lnTo>
                  <a:lnTo>
                    <a:pt x="285375" y="622357"/>
                  </a:lnTo>
                  <a:lnTo>
                    <a:pt x="285100" y="620256"/>
                  </a:lnTo>
                  <a:lnTo>
                    <a:pt x="285019" y="619862"/>
                  </a:lnTo>
                  <a:lnTo>
                    <a:pt x="284898" y="619082"/>
                  </a:lnTo>
                  <a:lnTo>
                    <a:pt x="284377" y="617449"/>
                  </a:lnTo>
                  <a:lnTo>
                    <a:pt x="283763" y="616488"/>
                  </a:lnTo>
                  <a:lnTo>
                    <a:pt x="282912" y="615613"/>
                  </a:lnTo>
                  <a:lnTo>
                    <a:pt x="282291" y="615261"/>
                  </a:lnTo>
                  <a:lnTo>
                    <a:pt x="279285" y="613988"/>
                  </a:lnTo>
                  <a:lnTo>
                    <a:pt x="276899" y="613201"/>
                  </a:lnTo>
                  <a:lnTo>
                    <a:pt x="275570" y="612470"/>
                  </a:lnTo>
                  <a:lnTo>
                    <a:pt x="274398" y="611262"/>
                  </a:lnTo>
                  <a:lnTo>
                    <a:pt x="274086" y="610368"/>
                  </a:lnTo>
                  <a:lnTo>
                    <a:pt x="273844" y="608979"/>
                  </a:lnTo>
                  <a:lnTo>
                    <a:pt x="273871" y="608354"/>
                  </a:lnTo>
                  <a:lnTo>
                    <a:pt x="274680" y="605654"/>
                  </a:lnTo>
                  <a:lnTo>
                    <a:pt x="274821" y="605359"/>
                  </a:lnTo>
                  <a:lnTo>
                    <a:pt x="275300" y="604363"/>
                  </a:lnTo>
                  <a:lnTo>
                    <a:pt x="275520" y="604082"/>
                  </a:lnTo>
                  <a:lnTo>
                    <a:pt x="276634" y="602905"/>
                  </a:lnTo>
                  <a:lnTo>
                    <a:pt x="277315" y="601981"/>
                  </a:lnTo>
                  <a:lnTo>
                    <a:pt x="277403" y="601791"/>
                  </a:lnTo>
                  <a:lnTo>
                    <a:pt x="277624" y="601315"/>
                  </a:lnTo>
                  <a:lnTo>
                    <a:pt x="277830" y="600296"/>
                  </a:lnTo>
                  <a:lnTo>
                    <a:pt x="277735" y="599323"/>
                  </a:lnTo>
                  <a:lnTo>
                    <a:pt x="277123" y="598100"/>
                  </a:lnTo>
                  <a:lnTo>
                    <a:pt x="276445" y="597096"/>
                  </a:lnTo>
                  <a:lnTo>
                    <a:pt x="275825" y="596699"/>
                  </a:lnTo>
                  <a:lnTo>
                    <a:pt x="274659" y="596812"/>
                  </a:lnTo>
                  <a:lnTo>
                    <a:pt x="274380" y="596528"/>
                  </a:lnTo>
                  <a:lnTo>
                    <a:pt x="274275" y="596244"/>
                  </a:lnTo>
                  <a:lnTo>
                    <a:pt x="274110" y="595638"/>
                  </a:lnTo>
                  <a:lnTo>
                    <a:pt x="274017" y="594597"/>
                  </a:lnTo>
                  <a:lnTo>
                    <a:pt x="274716" y="593760"/>
                  </a:lnTo>
                  <a:lnTo>
                    <a:pt x="276611" y="592874"/>
                  </a:lnTo>
                  <a:lnTo>
                    <a:pt x="277102" y="592674"/>
                  </a:lnTo>
                  <a:lnTo>
                    <a:pt x="278814" y="592605"/>
                  </a:lnTo>
                  <a:lnTo>
                    <a:pt x="279263" y="592685"/>
                  </a:lnTo>
                  <a:lnTo>
                    <a:pt x="279731" y="592995"/>
                  </a:lnTo>
                  <a:lnTo>
                    <a:pt x="280087" y="593934"/>
                  </a:lnTo>
                  <a:lnTo>
                    <a:pt x="280645" y="594071"/>
                  </a:lnTo>
                  <a:lnTo>
                    <a:pt x="281634" y="594347"/>
                  </a:lnTo>
                  <a:lnTo>
                    <a:pt x="282738" y="594139"/>
                  </a:lnTo>
                  <a:lnTo>
                    <a:pt x="284341" y="593495"/>
                  </a:lnTo>
                  <a:lnTo>
                    <a:pt x="286796" y="592193"/>
                  </a:lnTo>
                  <a:lnTo>
                    <a:pt x="287429" y="591727"/>
                  </a:lnTo>
                  <a:lnTo>
                    <a:pt x="287953" y="591125"/>
                  </a:lnTo>
                  <a:lnTo>
                    <a:pt x="288262" y="590500"/>
                  </a:lnTo>
                  <a:lnTo>
                    <a:pt x="288145" y="589546"/>
                  </a:lnTo>
                  <a:lnTo>
                    <a:pt x="287953" y="589175"/>
                  </a:lnTo>
                  <a:lnTo>
                    <a:pt x="287099" y="588384"/>
                  </a:lnTo>
                  <a:lnTo>
                    <a:pt x="284911" y="585691"/>
                  </a:lnTo>
                  <a:lnTo>
                    <a:pt x="284323" y="584450"/>
                  </a:lnTo>
                  <a:lnTo>
                    <a:pt x="283903" y="583408"/>
                  </a:lnTo>
                  <a:lnTo>
                    <a:pt x="282117" y="581175"/>
                  </a:lnTo>
                  <a:lnTo>
                    <a:pt x="281850" y="580198"/>
                  </a:lnTo>
                  <a:lnTo>
                    <a:pt x="281985" y="579569"/>
                  </a:lnTo>
                  <a:lnTo>
                    <a:pt x="282231" y="578990"/>
                  </a:lnTo>
                  <a:lnTo>
                    <a:pt x="283672" y="577532"/>
                  </a:lnTo>
                  <a:lnTo>
                    <a:pt x="283981" y="576885"/>
                  </a:lnTo>
                  <a:lnTo>
                    <a:pt x="284075" y="576302"/>
                  </a:lnTo>
                  <a:lnTo>
                    <a:pt x="283856" y="574848"/>
                  </a:lnTo>
                  <a:lnTo>
                    <a:pt x="282399" y="571993"/>
                  </a:lnTo>
                  <a:lnTo>
                    <a:pt x="281509" y="570770"/>
                  </a:lnTo>
                  <a:lnTo>
                    <a:pt x="281470" y="570422"/>
                  </a:lnTo>
                  <a:lnTo>
                    <a:pt x="281158" y="569486"/>
                  </a:lnTo>
                  <a:lnTo>
                    <a:pt x="281044" y="568248"/>
                  </a:lnTo>
                  <a:lnTo>
                    <a:pt x="281248" y="567362"/>
                  </a:lnTo>
                  <a:lnTo>
                    <a:pt x="282177" y="565447"/>
                  </a:lnTo>
                  <a:lnTo>
                    <a:pt x="282335" y="564754"/>
                  </a:lnTo>
                  <a:lnTo>
                    <a:pt x="282908" y="563853"/>
                  </a:lnTo>
                  <a:lnTo>
                    <a:pt x="285621" y="560786"/>
                  </a:lnTo>
                  <a:lnTo>
                    <a:pt x="286146" y="559540"/>
                  </a:lnTo>
                  <a:lnTo>
                    <a:pt x="285660" y="558166"/>
                  </a:lnTo>
                  <a:lnTo>
                    <a:pt x="285090" y="556697"/>
                  </a:lnTo>
                  <a:lnTo>
                    <a:pt x="283792" y="554361"/>
                  </a:lnTo>
                  <a:lnTo>
                    <a:pt x="283064" y="553392"/>
                  </a:lnTo>
                  <a:lnTo>
                    <a:pt x="281871" y="550382"/>
                  </a:lnTo>
                  <a:lnTo>
                    <a:pt x="281452" y="549335"/>
                  </a:lnTo>
                  <a:lnTo>
                    <a:pt x="280692" y="547480"/>
                  </a:lnTo>
                  <a:lnTo>
                    <a:pt x="279427" y="546220"/>
                  </a:lnTo>
                  <a:lnTo>
                    <a:pt x="279191" y="546099"/>
                  </a:lnTo>
                  <a:lnTo>
                    <a:pt x="278930" y="546006"/>
                  </a:lnTo>
                  <a:lnTo>
                    <a:pt x="278655" y="545942"/>
                  </a:lnTo>
                  <a:lnTo>
                    <a:pt x="278238" y="545813"/>
                  </a:lnTo>
                  <a:lnTo>
                    <a:pt x="277492" y="545611"/>
                  </a:lnTo>
                  <a:lnTo>
                    <a:pt x="277004" y="545414"/>
                  </a:lnTo>
                  <a:lnTo>
                    <a:pt x="276504" y="545159"/>
                  </a:lnTo>
                  <a:lnTo>
                    <a:pt x="276050" y="544756"/>
                  </a:lnTo>
                  <a:lnTo>
                    <a:pt x="275844" y="544503"/>
                  </a:lnTo>
                  <a:lnTo>
                    <a:pt x="275592" y="544401"/>
                  </a:lnTo>
                  <a:lnTo>
                    <a:pt x="275216" y="544180"/>
                  </a:lnTo>
                  <a:lnTo>
                    <a:pt x="274868" y="543786"/>
                  </a:lnTo>
                  <a:lnTo>
                    <a:pt x="274418" y="543379"/>
                  </a:lnTo>
                  <a:lnTo>
                    <a:pt x="273873" y="542961"/>
                  </a:lnTo>
                  <a:lnTo>
                    <a:pt x="273480" y="542594"/>
                  </a:lnTo>
                  <a:lnTo>
                    <a:pt x="273153" y="542220"/>
                  </a:lnTo>
                  <a:lnTo>
                    <a:pt x="272825" y="541955"/>
                  </a:lnTo>
                  <a:lnTo>
                    <a:pt x="272435" y="541745"/>
                  </a:lnTo>
                  <a:lnTo>
                    <a:pt x="272089" y="541373"/>
                  </a:lnTo>
                  <a:lnTo>
                    <a:pt x="271785" y="540427"/>
                  </a:lnTo>
                  <a:lnTo>
                    <a:pt x="271669" y="539734"/>
                  </a:lnTo>
                  <a:lnTo>
                    <a:pt x="271659" y="539104"/>
                  </a:lnTo>
                  <a:lnTo>
                    <a:pt x="271677" y="538559"/>
                  </a:lnTo>
                  <a:lnTo>
                    <a:pt x="271678" y="538224"/>
                  </a:lnTo>
                  <a:lnTo>
                    <a:pt x="271662" y="537792"/>
                  </a:lnTo>
                  <a:lnTo>
                    <a:pt x="271656" y="537262"/>
                  </a:lnTo>
                  <a:lnTo>
                    <a:pt x="271622" y="536654"/>
                  </a:lnTo>
                  <a:lnTo>
                    <a:pt x="271485" y="536284"/>
                  </a:lnTo>
                  <a:lnTo>
                    <a:pt x="271366" y="535938"/>
                  </a:lnTo>
                  <a:lnTo>
                    <a:pt x="271235" y="535438"/>
                  </a:lnTo>
                  <a:lnTo>
                    <a:pt x="271014" y="534823"/>
                  </a:lnTo>
                  <a:lnTo>
                    <a:pt x="270763" y="534203"/>
                  </a:lnTo>
                  <a:lnTo>
                    <a:pt x="270506" y="533807"/>
                  </a:lnTo>
                  <a:lnTo>
                    <a:pt x="270086" y="533378"/>
                  </a:lnTo>
                  <a:lnTo>
                    <a:pt x="269747" y="533231"/>
                  </a:lnTo>
                  <a:lnTo>
                    <a:pt x="269474" y="533269"/>
                  </a:lnTo>
                  <a:lnTo>
                    <a:pt x="269375" y="533444"/>
                  </a:lnTo>
                  <a:lnTo>
                    <a:pt x="269088" y="533696"/>
                  </a:lnTo>
                  <a:lnTo>
                    <a:pt x="268795" y="533745"/>
                  </a:lnTo>
                  <a:lnTo>
                    <a:pt x="268360" y="533742"/>
                  </a:lnTo>
                  <a:lnTo>
                    <a:pt x="267764" y="533695"/>
                  </a:lnTo>
                  <a:lnTo>
                    <a:pt x="267113" y="533705"/>
                  </a:lnTo>
                  <a:lnTo>
                    <a:pt x="266392" y="533597"/>
                  </a:lnTo>
                  <a:lnTo>
                    <a:pt x="265856" y="533443"/>
                  </a:lnTo>
                  <a:lnTo>
                    <a:pt x="265511" y="533374"/>
                  </a:lnTo>
                  <a:lnTo>
                    <a:pt x="265364" y="533163"/>
                  </a:lnTo>
                  <a:lnTo>
                    <a:pt x="265320" y="532199"/>
                  </a:lnTo>
                  <a:lnTo>
                    <a:pt x="265438" y="531534"/>
                  </a:lnTo>
                  <a:lnTo>
                    <a:pt x="265692" y="530861"/>
                  </a:lnTo>
                  <a:lnTo>
                    <a:pt x="266070" y="530004"/>
                  </a:lnTo>
                  <a:lnTo>
                    <a:pt x="266436" y="529252"/>
                  </a:lnTo>
                  <a:lnTo>
                    <a:pt x="266703" y="528470"/>
                  </a:lnTo>
                  <a:lnTo>
                    <a:pt x="266876" y="527983"/>
                  </a:lnTo>
                  <a:lnTo>
                    <a:pt x="267302" y="526756"/>
                  </a:lnTo>
                  <a:lnTo>
                    <a:pt x="267431" y="526292"/>
                  </a:lnTo>
                  <a:lnTo>
                    <a:pt x="267530" y="525778"/>
                  </a:lnTo>
                  <a:lnTo>
                    <a:pt x="267648" y="525242"/>
                  </a:lnTo>
                  <a:lnTo>
                    <a:pt x="267704" y="524959"/>
                  </a:lnTo>
                  <a:lnTo>
                    <a:pt x="267790" y="524459"/>
                  </a:lnTo>
                  <a:lnTo>
                    <a:pt x="267939" y="524067"/>
                  </a:lnTo>
                  <a:lnTo>
                    <a:pt x="268030" y="523687"/>
                  </a:lnTo>
                  <a:lnTo>
                    <a:pt x="268064" y="523376"/>
                  </a:lnTo>
                  <a:lnTo>
                    <a:pt x="268038" y="523083"/>
                  </a:lnTo>
                  <a:lnTo>
                    <a:pt x="267934" y="522709"/>
                  </a:lnTo>
                  <a:lnTo>
                    <a:pt x="267770" y="522231"/>
                  </a:lnTo>
                  <a:lnTo>
                    <a:pt x="267652" y="521949"/>
                  </a:lnTo>
                  <a:lnTo>
                    <a:pt x="267510" y="521599"/>
                  </a:lnTo>
                  <a:lnTo>
                    <a:pt x="267329" y="521237"/>
                  </a:lnTo>
                  <a:lnTo>
                    <a:pt x="267180" y="520876"/>
                  </a:lnTo>
                  <a:lnTo>
                    <a:pt x="267056" y="520506"/>
                  </a:lnTo>
                  <a:lnTo>
                    <a:pt x="266818" y="519986"/>
                  </a:lnTo>
                  <a:lnTo>
                    <a:pt x="266605" y="519616"/>
                  </a:lnTo>
                  <a:lnTo>
                    <a:pt x="266311" y="519244"/>
                  </a:lnTo>
                  <a:lnTo>
                    <a:pt x="266061" y="518823"/>
                  </a:lnTo>
                  <a:lnTo>
                    <a:pt x="265827" y="518521"/>
                  </a:lnTo>
                  <a:lnTo>
                    <a:pt x="265613" y="518251"/>
                  </a:lnTo>
                  <a:lnTo>
                    <a:pt x="264965" y="517082"/>
                  </a:lnTo>
                  <a:lnTo>
                    <a:pt x="264539" y="516479"/>
                  </a:lnTo>
                  <a:lnTo>
                    <a:pt x="264125" y="516005"/>
                  </a:lnTo>
                  <a:lnTo>
                    <a:pt x="263857" y="515717"/>
                  </a:lnTo>
                  <a:lnTo>
                    <a:pt x="263676" y="515508"/>
                  </a:lnTo>
                  <a:lnTo>
                    <a:pt x="263285" y="515316"/>
                  </a:lnTo>
                  <a:lnTo>
                    <a:pt x="262924" y="515294"/>
                  </a:lnTo>
                  <a:lnTo>
                    <a:pt x="262558" y="515326"/>
                  </a:lnTo>
                  <a:lnTo>
                    <a:pt x="262203" y="515310"/>
                  </a:lnTo>
                  <a:lnTo>
                    <a:pt x="261854" y="515281"/>
                  </a:lnTo>
                  <a:lnTo>
                    <a:pt x="261532" y="515230"/>
                  </a:lnTo>
                  <a:lnTo>
                    <a:pt x="260940" y="515303"/>
                  </a:lnTo>
                  <a:lnTo>
                    <a:pt x="260159" y="515365"/>
                  </a:lnTo>
                  <a:lnTo>
                    <a:pt x="259483" y="515343"/>
                  </a:lnTo>
                  <a:lnTo>
                    <a:pt x="258857" y="515253"/>
                  </a:lnTo>
                  <a:lnTo>
                    <a:pt x="258377" y="515114"/>
                  </a:lnTo>
                  <a:lnTo>
                    <a:pt x="258056" y="514893"/>
                  </a:lnTo>
                  <a:lnTo>
                    <a:pt x="257837" y="514639"/>
                  </a:lnTo>
                  <a:lnTo>
                    <a:pt x="257676" y="514367"/>
                  </a:lnTo>
                  <a:lnTo>
                    <a:pt x="257537" y="514121"/>
                  </a:lnTo>
                  <a:lnTo>
                    <a:pt x="257397" y="513827"/>
                  </a:lnTo>
                  <a:lnTo>
                    <a:pt x="257258" y="513463"/>
                  </a:lnTo>
                  <a:lnTo>
                    <a:pt x="257150" y="513115"/>
                  </a:lnTo>
                  <a:lnTo>
                    <a:pt x="257017" y="512617"/>
                  </a:lnTo>
                  <a:lnTo>
                    <a:pt x="256829" y="512213"/>
                  </a:lnTo>
                  <a:lnTo>
                    <a:pt x="256587" y="511633"/>
                  </a:lnTo>
                  <a:lnTo>
                    <a:pt x="256417" y="511171"/>
                  </a:lnTo>
                  <a:lnTo>
                    <a:pt x="256323" y="510782"/>
                  </a:lnTo>
                  <a:lnTo>
                    <a:pt x="256195" y="510376"/>
                  </a:lnTo>
                  <a:lnTo>
                    <a:pt x="256064" y="510005"/>
                  </a:lnTo>
                  <a:lnTo>
                    <a:pt x="255868" y="509624"/>
                  </a:lnTo>
                  <a:lnTo>
                    <a:pt x="255704" y="509318"/>
                  </a:lnTo>
                  <a:lnTo>
                    <a:pt x="255523" y="508944"/>
                  </a:lnTo>
                  <a:lnTo>
                    <a:pt x="255404" y="508630"/>
                  </a:lnTo>
                  <a:lnTo>
                    <a:pt x="255197" y="508225"/>
                  </a:lnTo>
                  <a:lnTo>
                    <a:pt x="254956" y="507805"/>
                  </a:lnTo>
                  <a:lnTo>
                    <a:pt x="254796" y="507353"/>
                  </a:lnTo>
                  <a:lnTo>
                    <a:pt x="254606" y="507078"/>
                  </a:lnTo>
                  <a:lnTo>
                    <a:pt x="254269" y="506638"/>
                  </a:lnTo>
                  <a:lnTo>
                    <a:pt x="254035" y="506189"/>
                  </a:lnTo>
                  <a:lnTo>
                    <a:pt x="253902" y="505924"/>
                  </a:lnTo>
                  <a:lnTo>
                    <a:pt x="253660" y="505573"/>
                  </a:lnTo>
                  <a:lnTo>
                    <a:pt x="253276" y="505180"/>
                  </a:lnTo>
                  <a:lnTo>
                    <a:pt x="252953" y="504957"/>
                  </a:lnTo>
                  <a:lnTo>
                    <a:pt x="252698" y="504755"/>
                  </a:lnTo>
                  <a:lnTo>
                    <a:pt x="252538" y="504585"/>
                  </a:lnTo>
                  <a:lnTo>
                    <a:pt x="252331" y="504398"/>
                  </a:lnTo>
                  <a:lnTo>
                    <a:pt x="251977" y="504294"/>
                  </a:lnTo>
                  <a:lnTo>
                    <a:pt x="251622" y="504233"/>
                  </a:lnTo>
                  <a:lnTo>
                    <a:pt x="251159" y="504146"/>
                  </a:lnTo>
                  <a:lnTo>
                    <a:pt x="250761" y="504025"/>
                  </a:lnTo>
                  <a:lnTo>
                    <a:pt x="250384" y="503938"/>
                  </a:lnTo>
                  <a:lnTo>
                    <a:pt x="249996" y="503927"/>
                  </a:lnTo>
                  <a:lnTo>
                    <a:pt x="249665" y="504036"/>
                  </a:lnTo>
                  <a:lnTo>
                    <a:pt x="249310" y="504072"/>
                  </a:lnTo>
                  <a:lnTo>
                    <a:pt x="248797" y="504137"/>
                  </a:lnTo>
                  <a:lnTo>
                    <a:pt x="248088" y="504233"/>
                  </a:lnTo>
                  <a:lnTo>
                    <a:pt x="247460" y="504295"/>
                  </a:lnTo>
                  <a:lnTo>
                    <a:pt x="246931" y="504315"/>
                  </a:lnTo>
                  <a:lnTo>
                    <a:pt x="246514" y="504433"/>
                  </a:lnTo>
                  <a:lnTo>
                    <a:pt x="246039" y="504645"/>
                  </a:lnTo>
                  <a:lnTo>
                    <a:pt x="245453" y="504826"/>
                  </a:lnTo>
                  <a:lnTo>
                    <a:pt x="245037" y="504912"/>
                  </a:lnTo>
                  <a:lnTo>
                    <a:pt x="244561" y="504970"/>
                  </a:lnTo>
                  <a:lnTo>
                    <a:pt x="243981" y="505027"/>
                  </a:lnTo>
                  <a:lnTo>
                    <a:pt x="242947" y="505112"/>
                  </a:lnTo>
                  <a:lnTo>
                    <a:pt x="242577" y="505138"/>
                  </a:lnTo>
                  <a:lnTo>
                    <a:pt x="242249" y="505143"/>
                  </a:lnTo>
                  <a:lnTo>
                    <a:pt x="241933" y="505103"/>
                  </a:lnTo>
                  <a:lnTo>
                    <a:pt x="241732" y="505063"/>
                  </a:lnTo>
                  <a:lnTo>
                    <a:pt x="241037" y="504917"/>
                  </a:lnTo>
                  <a:lnTo>
                    <a:pt x="240133" y="504567"/>
                  </a:lnTo>
                  <a:lnTo>
                    <a:pt x="239468" y="503923"/>
                  </a:lnTo>
                  <a:lnTo>
                    <a:pt x="238800" y="503410"/>
                  </a:lnTo>
                  <a:lnTo>
                    <a:pt x="237496" y="502543"/>
                  </a:lnTo>
                  <a:lnTo>
                    <a:pt x="237240" y="502429"/>
                  </a:lnTo>
                  <a:lnTo>
                    <a:pt x="236974" y="502375"/>
                  </a:lnTo>
                  <a:lnTo>
                    <a:pt x="236697" y="502412"/>
                  </a:lnTo>
                  <a:lnTo>
                    <a:pt x="236391" y="502366"/>
                  </a:lnTo>
                  <a:lnTo>
                    <a:pt x="234910" y="501659"/>
                  </a:lnTo>
                  <a:lnTo>
                    <a:pt x="234024" y="501128"/>
                  </a:lnTo>
                  <a:lnTo>
                    <a:pt x="233387" y="500666"/>
                  </a:lnTo>
                  <a:lnTo>
                    <a:pt x="233033" y="500342"/>
                  </a:lnTo>
                  <a:lnTo>
                    <a:pt x="232931" y="500140"/>
                  </a:lnTo>
                  <a:lnTo>
                    <a:pt x="232931" y="499923"/>
                  </a:lnTo>
                  <a:lnTo>
                    <a:pt x="233254" y="499259"/>
                  </a:lnTo>
                  <a:lnTo>
                    <a:pt x="233310" y="498692"/>
                  </a:lnTo>
                  <a:lnTo>
                    <a:pt x="233295" y="498250"/>
                  </a:lnTo>
                  <a:lnTo>
                    <a:pt x="233365" y="496749"/>
                  </a:lnTo>
                  <a:lnTo>
                    <a:pt x="233271" y="496237"/>
                  </a:lnTo>
                  <a:lnTo>
                    <a:pt x="233019" y="496159"/>
                  </a:lnTo>
                  <a:lnTo>
                    <a:pt x="232736" y="495974"/>
                  </a:lnTo>
                  <a:lnTo>
                    <a:pt x="232431" y="495620"/>
                  </a:lnTo>
                  <a:lnTo>
                    <a:pt x="232139" y="495149"/>
                  </a:lnTo>
                  <a:lnTo>
                    <a:pt x="231829" y="494679"/>
                  </a:lnTo>
                  <a:lnTo>
                    <a:pt x="231496" y="494291"/>
                  </a:lnTo>
                  <a:lnTo>
                    <a:pt x="231125" y="493851"/>
                  </a:lnTo>
                  <a:lnTo>
                    <a:pt x="230801" y="493207"/>
                  </a:lnTo>
                  <a:lnTo>
                    <a:pt x="230503" y="492671"/>
                  </a:lnTo>
                  <a:lnTo>
                    <a:pt x="230064" y="492024"/>
                  </a:lnTo>
                  <a:lnTo>
                    <a:pt x="229826" y="491374"/>
                  </a:lnTo>
                  <a:lnTo>
                    <a:pt x="229701" y="490795"/>
                  </a:lnTo>
                  <a:lnTo>
                    <a:pt x="229745" y="490378"/>
                  </a:lnTo>
                  <a:lnTo>
                    <a:pt x="229889" y="489892"/>
                  </a:lnTo>
                  <a:lnTo>
                    <a:pt x="230118" y="489311"/>
                  </a:lnTo>
                  <a:lnTo>
                    <a:pt x="230317" y="488782"/>
                  </a:lnTo>
                  <a:lnTo>
                    <a:pt x="230707" y="488089"/>
                  </a:lnTo>
                  <a:lnTo>
                    <a:pt x="231203" y="487182"/>
                  </a:lnTo>
                  <a:lnTo>
                    <a:pt x="231592" y="486393"/>
                  </a:lnTo>
                  <a:lnTo>
                    <a:pt x="232060" y="485214"/>
                  </a:lnTo>
                  <a:lnTo>
                    <a:pt x="232426" y="484071"/>
                  </a:lnTo>
                  <a:lnTo>
                    <a:pt x="232810" y="482775"/>
                  </a:lnTo>
                  <a:lnTo>
                    <a:pt x="233062" y="482031"/>
                  </a:lnTo>
                  <a:lnTo>
                    <a:pt x="233445" y="481407"/>
                  </a:lnTo>
                  <a:lnTo>
                    <a:pt x="233789" y="480487"/>
                  </a:lnTo>
                  <a:lnTo>
                    <a:pt x="234045" y="479637"/>
                  </a:lnTo>
                  <a:lnTo>
                    <a:pt x="234239" y="479041"/>
                  </a:lnTo>
                  <a:lnTo>
                    <a:pt x="234381" y="478632"/>
                  </a:lnTo>
                  <a:lnTo>
                    <a:pt x="234456" y="478326"/>
                  </a:lnTo>
                  <a:lnTo>
                    <a:pt x="234486" y="478143"/>
                  </a:lnTo>
                  <a:lnTo>
                    <a:pt x="234484" y="477831"/>
                  </a:lnTo>
                  <a:lnTo>
                    <a:pt x="234401" y="477415"/>
                  </a:lnTo>
                  <a:lnTo>
                    <a:pt x="234188" y="476567"/>
                  </a:lnTo>
                  <a:lnTo>
                    <a:pt x="233798" y="475385"/>
                  </a:lnTo>
                  <a:lnTo>
                    <a:pt x="233619" y="474909"/>
                  </a:lnTo>
                  <a:lnTo>
                    <a:pt x="233317" y="474538"/>
                  </a:lnTo>
                  <a:lnTo>
                    <a:pt x="232492" y="473764"/>
                  </a:lnTo>
                  <a:lnTo>
                    <a:pt x="231511" y="473074"/>
                  </a:lnTo>
                  <a:lnTo>
                    <a:pt x="230744" y="472658"/>
                  </a:lnTo>
                  <a:lnTo>
                    <a:pt x="229974" y="472374"/>
                  </a:lnTo>
                  <a:lnTo>
                    <a:pt x="229359" y="472123"/>
                  </a:lnTo>
                  <a:lnTo>
                    <a:pt x="228752" y="471732"/>
                  </a:lnTo>
                  <a:lnTo>
                    <a:pt x="228032" y="471364"/>
                  </a:lnTo>
                  <a:lnTo>
                    <a:pt x="227104" y="470849"/>
                  </a:lnTo>
                  <a:lnTo>
                    <a:pt x="226428" y="470426"/>
                  </a:lnTo>
                  <a:lnTo>
                    <a:pt x="225875" y="470037"/>
                  </a:lnTo>
                  <a:lnTo>
                    <a:pt x="225208" y="469548"/>
                  </a:lnTo>
                  <a:lnTo>
                    <a:pt x="224666" y="469061"/>
                  </a:lnTo>
                  <a:lnTo>
                    <a:pt x="224330" y="468708"/>
                  </a:lnTo>
                  <a:lnTo>
                    <a:pt x="224117" y="468374"/>
                  </a:lnTo>
                  <a:lnTo>
                    <a:pt x="223966" y="467937"/>
                  </a:lnTo>
                  <a:lnTo>
                    <a:pt x="223886" y="467519"/>
                  </a:lnTo>
                  <a:lnTo>
                    <a:pt x="223898" y="467012"/>
                  </a:lnTo>
                  <a:lnTo>
                    <a:pt x="223929" y="466428"/>
                  </a:lnTo>
                  <a:lnTo>
                    <a:pt x="224076" y="465662"/>
                  </a:lnTo>
                  <a:lnTo>
                    <a:pt x="224267" y="464853"/>
                  </a:lnTo>
                  <a:lnTo>
                    <a:pt x="224306" y="463890"/>
                  </a:lnTo>
                  <a:lnTo>
                    <a:pt x="224289" y="462955"/>
                  </a:lnTo>
                  <a:lnTo>
                    <a:pt x="224199" y="462312"/>
                  </a:lnTo>
                  <a:lnTo>
                    <a:pt x="224259" y="460977"/>
                  </a:lnTo>
                  <a:lnTo>
                    <a:pt x="224240" y="460726"/>
                  </a:lnTo>
                  <a:lnTo>
                    <a:pt x="224112" y="460431"/>
                  </a:lnTo>
                  <a:lnTo>
                    <a:pt x="223838" y="460111"/>
                  </a:lnTo>
                  <a:lnTo>
                    <a:pt x="222748" y="459539"/>
                  </a:lnTo>
                  <a:lnTo>
                    <a:pt x="222068" y="459270"/>
                  </a:lnTo>
                  <a:lnTo>
                    <a:pt x="221334" y="459022"/>
                  </a:lnTo>
                  <a:lnTo>
                    <a:pt x="220397" y="458939"/>
                  </a:lnTo>
                  <a:lnTo>
                    <a:pt x="219842" y="458984"/>
                  </a:lnTo>
                  <a:lnTo>
                    <a:pt x="219148" y="459196"/>
                  </a:lnTo>
                  <a:lnTo>
                    <a:pt x="218310" y="459175"/>
                  </a:lnTo>
                  <a:lnTo>
                    <a:pt x="217561" y="459061"/>
                  </a:lnTo>
                  <a:lnTo>
                    <a:pt x="216726" y="458741"/>
                  </a:lnTo>
                  <a:lnTo>
                    <a:pt x="216283" y="458494"/>
                  </a:lnTo>
                  <a:lnTo>
                    <a:pt x="216007" y="458202"/>
                  </a:lnTo>
                  <a:lnTo>
                    <a:pt x="215790" y="457895"/>
                  </a:lnTo>
                  <a:lnTo>
                    <a:pt x="215784" y="457721"/>
                  </a:lnTo>
                  <a:lnTo>
                    <a:pt x="215840" y="457549"/>
                  </a:lnTo>
                  <a:lnTo>
                    <a:pt x="216210" y="457123"/>
                  </a:lnTo>
                  <a:lnTo>
                    <a:pt x="216494" y="456816"/>
                  </a:lnTo>
                  <a:lnTo>
                    <a:pt x="216952" y="456264"/>
                  </a:lnTo>
                  <a:lnTo>
                    <a:pt x="217529" y="455914"/>
                  </a:lnTo>
                  <a:lnTo>
                    <a:pt x="218304" y="455534"/>
                  </a:lnTo>
                  <a:lnTo>
                    <a:pt x="219225" y="455210"/>
                  </a:lnTo>
                  <a:lnTo>
                    <a:pt x="219651" y="455097"/>
                  </a:lnTo>
                  <a:lnTo>
                    <a:pt x="220000" y="455089"/>
                  </a:lnTo>
                  <a:lnTo>
                    <a:pt x="220240" y="455191"/>
                  </a:lnTo>
                  <a:lnTo>
                    <a:pt x="220984" y="455535"/>
                  </a:lnTo>
                  <a:lnTo>
                    <a:pt x="221481" y="455709"/>
                  </a:lnTo>
                  <a:lnTo>
                    <a:pt x="221938" y="455727"/>
                  </a:lnTo>
                  <a:lnTo>
                    <a:pt x="222410" y="455537"/>
                  </a:lnTo>
                  <a:lnTo>
                    <a:pt x="222815" y="455283"/>
                  </a:lnTo>
                  <a:lnTo>
                    <a:pt x="223234" y="454990"/>
                  </a:lnTo>
                  <a:lnTo>
                    <a:pt x="223490" y="454706"/>
                  </a:lnTo>
                  <a:lnTo>
                    <a:pt x="223710" y="454271"/>
                  </a:lnTo>
                  <a:lnTo>
                    <a:pt x="223912" y="453752"/>
                  </a:lnTo>
                  <a:lnTo>
                    <a:pt x="224161" y="453066"/>
                  </a:lnTo>
                  <a:lnTo>
                    <a:pt x="224556" y="452417"/>
                  </a:lnTo>
                  <a:lnTo>
                    <a:pt x="224957" y="451892"/>
                  </a:lnTo>
                  <a:lnTo>
                    <a:pt x="225546" y="451438"/>
                  </a:lnTo>
                  <a:lnTo>
                    <a:pt x="226098" y="451199"/>
                  </a:lnTo>
                  <a:lnTo>
                    <a:pt x="226770" y="450955"/>
                  </a:lnTo>
                  <a:lnTo>
                    <a:pt x="227592" y="450646"/>
                  </a:lnTo>
                  <a:lnTo>
                    <a:pt x="228425" y="450146"/>
                  </a:lnTo>
                  <a:lnTo>
                    <a:pt x="229000" y="449692"/>
                  </a:lnTo>
                  <a:lnTo>
                    <a:pt x="229188" y="449425"/>
                  </a:lnTo>
                  <a:lnTo>
                    <a:pt x="229380" y="448971"/>
                  </a:lnTo>
                  <a:lnTo>
                    <a:pt x="229485" y="448598"/>
                  </a:lnTo>
                  <a:lnTo>
                    <a:pt x="229391" y="447335"/>
                  </a:lnTo>
                  <a:lnTo>
                    <a:pt x="229285" y="447030"/>
                  </a:lnTo>
                  <a:lnTo>
                    <a:pt x="229084" y="446710"/>
                  </a:lnTo>
                  <a:lnTo>
                    <a:pt x="228811" y="446544"/>
                  </a:lnTo>
                  <a:lnTo>
                    <a:pt x="228432" y="446511"/>
                  </a:lnTo>
                  <a:lnTo>
                    <a:pt x="227542" y="446762"/>
                  </a:lnTo>
                  <a:lnTo>
                    <a:pt x="226833" y="447034"/>
                  </a:lnTo>
                  <a:lnTo>
                    <a:pt x="226244" y="447178"/>
                  </a:lnTo>
                  <a:lnTo>
                    <a:pt x="225644" y="447173"/>
                  </a:lnTo>
                  <a:lnTo>
                    <a:pt x="225422" y="447050"/>
                  </a:lnTo>
                  <a:lnTo>
                    <a:pt x="225242" y="446817"/>
                  </a:lnTo>
                  <a:lnTo>
                    <a:pt x="225168" y="446551"/>
                  </a:lnTo>
                  <a:lnTo>
                    <a:pt x="224916" y="445779"/>
                  </a:lnTo>
                  <a:lnTo>
                    <a:pt x="224598" y="445003"/>
                  </a:lnTo>
                  <a:lnTo>
                    <a:pt x="224322" y="444389"/>
                  </a:lnTo>
                  <a:lnTo>
                    <a:pt x="224106" y="443938"/>
                  </a:lnTo>
                  <a:lnTo>
                    <a:pt x="223864" y="443465"/>
                  </a:lnTo>
                  <a:lnTo>
                    <a:pt x="223650" y="443028"/>
                  </a:lnTo>
                  <a:lnTo>
                    <a:pt x="223572" y="442786"/>
                  </a:lnTo>
                  <a:lnTo>
                    <a:pt x="223481" y="442373"/>
                  </a:lnTo>
                  <a:lnTo>
                    <a:pt x="223444" y="442064"/>
                  </a:lnTo>
                  <a:lnTo>
                    <a:pt x="223450" y="441737"/>
                  </a:lnTo>
                  <a:lnTo>
                    <a:pt x="223598" y="440461"/>
                  </a:lnTo>
                  <a:lnTo>
                    <a:pt x="223691" y="439553"/>
                  </a:lnTo>
                  <a:lnTo>
                    <a:pt x="223748" y="439289"/>
                  </a:lnTo>
                  <a:lnTo>
                    <a:pt x="223896" y="439028"/>
                  </a:lnTo>
                  <a:lnTo>
                    <a:pt x="224196" y="438610"/>
                  </a:lnTo>
                  <a:lnTo>
                    <a:pt x="224522" y="438261"/>
                  </a:lnTo>
                  <a:lnTo>
                    <a:pt x="224943" y="437796"/>
                  </a:lnTo>
                  <a:lnTo>
                    <a:pt x="225128" y="437546"/>
                  </a:lnTo>
                  <a:lnTo>
                    <a:pt x="225306" y="437305"/>
                  </a:lnTo>
                  <a:lnTo>
                    <a:pt x="225658" y="436723"/>
                  </a:lnTo>
                  <a:lnTo>
                    <a:pt x="225825" y="436332"/>
                  </a:lnTo>
                  <a:lnTo>
                    <a:pt x="225858" y="436020"/>
                  </a:lnTo>
                  <a:lnTo>
                    <a:pt x="225818" y="435651"/>
                  </a:lnTo>
                  <a:lnTo>
                    <a:pt x="225678" y="434973"/>
                  </a:lnTo>
                  <a:lnTo>
                    <a:pt x="225537" y="434649"/>
                  </a:lnTo>
                  <a:lnTo>
                    <a:pt x="225419" y="434263"/>
                  </a:lnTo>
                  <a:lnTo>
                    <a:pt x="225382" y="433892"/>
                  </a:lnTo>
                  <a:lnTo>
                    <a:pt x="225318" y="433579"/>
                  </a:lnTo>
                  <a:lnTo>
                    <a:pt x="225203" y="433340"/>
                  </a:lnTo>
                  <a:lnTo>
                    <a:pt x="225044" y="433079"/>
                  </a:lnTo>
                  <a:lnTo>
                    <a:pt x="224927" y="432908"/>
                  </a:lnTo>
                  <a:lnTo>
                    <a:pt x="224836" y="432703"/>
                  </a:lnTo>
                  <a:lnTo>
                    <a:pt x="224816" y="432447"/>
                  </a:lnTo>
                  <a:lnTo>
                    <a:pt x="224779" y="432283"/>
                  </a:lnTo>
                  <a:lnTo>
                    <a:pt x="224696" y="432093"/>
                  </a:lnTo>
                  <a:lnTo>
                    <a:pt x="224591" y="431944"/>
                  </a:lnTo>
                  <a:lnTo>
                    <a:pt x="224456" y="431820"/>
                  </a:lnTo>
                  <a:lnTo>
                    <a:pt x="224224" y="431746"/>
                  </a:lnTo>
                  <a:lnTo>
                    <a:pt x="223735" y="431615"/>
                  </a:lnTo>
                  <a:lnTo>
                    <a:pt x="222969" y="431487"/>
                  </a:lnTo>
                  <a:lnTo>
                    <a:pt x="222347" y="431286"/>
                  </a:lnTo>
                  <a:lnTo>
                    <a:pt x="221907" y="431085"/>
                  </a:lnTo>
                  <a:lnTo>
                    <a:pt x="221657" y="430853"/>
                  </a:lnTo>
                  <a:lnTo>
                    <a:pt x="221295" y="430362"/>
                  </a:lnTo>
                  <a:lnTo>
                    <a:pt x="221068" y="429881"/>
                  </a:lnTo>
                  <a:lnTo>
                    <a:pt x="220967" y="429394"/>
                  </a:lnTo>
                  <a:lnTo>
                    <a:pt x="221029" y="428769"/>
                  </a:lnTo>
                  <a:lnTo>
                    <a:pt x="221147" y="428115"/>
                  </a:lnTo>
                  <a:lnTo>
                    <a:pt x="221331" y="427564"/>
                  </a:lnTo>
                  <a:lnTo>
                    <a:pt x="221487" y="427151"/>
                  </a:lnTo>
                  <a:lnTo>
                    <a:pt x="221636" y="426846"/>
                  </a:lnTo>
                  <a:lnTo>
                    <a:pt x="221763" y="426532"/>
                  </a:lnTo>
                  <a:lnTo>
                    <a:pt x="221811" y="426282"/>
                  </a:lnTo>
                  <a:lnTo>
                    <a:pt x="221799" y="425978"/>
                  </a:lnTo>
                  <a:lnTo>
                    <a:pt x="221719" y="425647"/>
                  </a:lnTo>
                  <a:lnTo>
                    <a:pt x="221358" y="424955"/>
                  </a:lnTo>
                  <a:lnTo>
                    <a:pt x="220970" y="424351"/>
                  </a:lnTo>
                  <a:lnTo>
                    <a:pt x="220472" y="423690"/>
                  </a:lnTo>
                  <a:lnTo>
                    <a:pt x="220082" y="423132"/>
                  </a:lnTo>
                  <a:lnTo>
                    <a:pt x="219886" y="422803"/>
                  </a:lnTo>
                  <a:lnTo>
                    <a:pt x="219743" y="422584"/>
                  </a:lnTo>
                  <a:lnTo>
                    <a:pt x="219419" y="421962"/>
                  </a:lnTo>
                  <a:lnTo>
                    <a:pt x="219242" y="421764"/>
                  </a:lnTo>
                  <a:lnTo>
                    <a:pt x="219069" y="421730"/>
                  </a:lnTo>
                  <a:lnTo>
                    <a:pt x="218881" y="421759"/>
                  </a:lnTo>
                  <a:lnTo>
                    <a:pt x="218594" y="421883"/>
                  </a:lnTo>
                  <a:lnTo>
                    <a:pt x="218140" y="422071"/>
                  </a:lnTo>
                  <a:lnTo>
                    <a:pt x="217826" y="422223"/>
                  </a:lnTo>
                  <a:lnTo>
                    <a:pt x="217520" y="422398"/>
                  </a:lnTo>
                  <a:lnTo>
                    <a:pt x="217231" y="422638"/>
                  </a:lnTo>
                  <a:lnTo>
                    <a:pt x="216811" y="422912"/>
                  </a:lnTo>
                  <a:lnTo>
                    <a:pt x="216358" y="423124"/>
                  </a:lnTo>
                  <a:lnTo>
                    <a:pt x="216020" y="423213"/>
                  </a:lnTo>
                  <a:lnTo>
                    <a:pt x="215723" y="423218"/>
                  </a:lnTo>
                  <a:lnTo>
                    <a:pt x="215473" y="423165"/>
                  </a:lnTo>
                  <a:lnTo>
                    <a:pt x="215140" y="422993"/>
                  </a:lnTo>
                  <a:lnTo>
                    <a:pt x="214703" y="422619"/>
                  </a:lnTo>
                  <a:lnTo>
                    <a:pt x="214373" y="422295"/>
                  </a:lnTo>
                  <a:lnTo>
                    <a:pt x="214066" y="421867"/>
                  </a:lnTo>
                  <a:lnTo>
                    <a:pt x="213761" y="421335"/>
                  </a:lnTo>
                  <a:lnTo>
                    <a:pt x="213520" y="420865"/>
                  </a:lnTo>
                  <a:lnTo>
                    <a:pt x="213311" y="420473"/>
                  </a:lnTo>
                  <a:lnTo>
                    <a:pt x="213169" y="420260"/>
                  </a:lnTo>
                  <a:lnTo>
                    <a:pt x="213021" y="419962"/>
                  </a:lnTo>
                  <a:lnTo>
                    <a:pt x="213027" y="419629"/>
                  </a:lnTo>
                  <a:lnTo>
                    <a:pt x="213163" y="419280"/>
                  </a:lnTo>
                  <a:lnTo>
                    <a:pt x="213411" y="418937"/>
                  </a:lnTo>
                  <a:lnTo>
                    <a:pt x="213804" y="418515"/>
                  </a:lnTo>
                  <a:lnTo>
                    <a:pt x="214067" y="418252"/>
                  </a:lnTo>
                  <a:lnTo>
                    <a:pt x="214209" y="418120"/>
                  </a:lnTo>
                  <a:lnTo>
                    <a:pt x="214388" y="417967"/>
                  </a:lnTo>
                  <a:lnTo>
                    <a:pt x="214655" y="417695"/>
                  </a:lnTo>
                  <a:lnTo>
                    <a:pt x="215200" y="417220"/>
                  </a:lnTo>
                  <a:lnTo>
                    <a:pt x="215545" y="416806"/>
                  </a:lnTo>
                  <a:lnTo>
                    <a:pt x="215827" y="416266"/>
                  </a:lnTo>
                  <a:lnTo>
                    <a:pt x="215932" y="415793"/>
                  </a:lnTo>
                  <a:lnTo>
                    <a:pt x="215878" y="415428"/>
                  </a:lnTo>
                  <a:lnTo>
                    <a:pt x="215695" y="414902"/>
                  </a:lnTo>
                  <a:lnTo>
                    <a:pt x="215420" y="414404"/>
                  </a:lnTo>
                  <a:lnTo>
                    <a:pt x="215095" y="413792"/>
                  </a:lnTo>
                  <a:lnTo>
                    <a:pt x="215061" y="413464"/>
                  </a:lnTo>
                  <a:lnTo>
                    <a:pt x="215410" y="412960"/>
                  </a:lnTo>
                  <a:lnTo>
                    <a:pt x="215434" y="412676"/>
                  </a:lnTo>
                  <a:lnTo>
                    <a:pt x="215414" y="412130"/>
                  </a:lnTo>
                  <a:lnTo>
                    <a:pt x="215166" y="411259"/>
                  </a:lnTo>
                  <a:lnTo>
                    <a:pt x="214637" y="410492"/>
                  </a:lnTo>
                  <a:lnTo>
                    <a:pt x="214240" y="410099"/>
                  </a:lnTo>
                  <a:lnTo>
                    <a:pt x="213646" y="409681"/>
                  </a:lnTo>
                  <a:lnTo>
                    <a:pt x="213102" y="409674"/>
                  </a:lnTo>
                  <a:lnTo>
                    <a:pt x="212628" y="409723"/>
                  </a:lnTo>
                  <a:lnTo>
                    <a:pt x="212028" y="409904"/>
                  </a:lnTo>
                  <a:lnTo>
                    <a:pt x="211693" y="410385"/>
                  </a:lnTo>
                  <a:lnTo>
                    <a:pt x="211507" y="410687"/>
                  </a:lnTo>
                  <a:lnTo>
                    <a:pt x="211000" y="411245"/>
                  </a:lnTo>
                  <a:lnTo>
                    <a:pt x="210231" y="412003"/>
                  </a:lnTo>
                  <a:lnTo>
                    <a:pt x="209465" y="412534"/>
                  </a:lnTo>
                  <a:lnTo>
                    <a:pt x="208860" y="412639"/>
                  </a:lnTo>
                  <a:lnTo>
                    <a:pt x="208345" y="412268"/>
                  </a:lnTo>
                  <a:lnTo>
                    <a:pt x="207833" y="411402"/>
                  </a:lnTo>
                  <a:lnTo>
                    <a:pt x="207433" y="410546"/>
                  </a:lnTo>
                  <a:lnTo>
                    <a:pt x="207000" y="409129"/>
                  </a:lnTo>
                  <a:lnTo>
                    <a:pt x="206779" y="408655"/>
                  </a:lnTo>
                  <a:lnTo>
                    <a:pt x="206548" y="408292"/>
                  </a:lnTo>
                  <a:lnTo>
                    <a:pt x="206137" y="407719"/>
                  </a:lnTo>
                  <a:lnTo>
                    <a:pt x="205615" y="407120"/>
                  </a:lnTo>
                  <a:lnTo>
                    <a:pt x="205380" y="406743"/>
                  </a:lnTo>
                  <a:lnTo>
                    <a:pt x="205321" y="406254"/>
                  </a:lnTo>
                  <a:lnTo>
                    <a:pt x="205199" y="405786"/>
                  </a:lnTo>
                  <a:lnTo>
                    <a:pt x="204867" y="405257"/>
                  </a:lnTo>
                  <a:lnTo>
                    <a:pt x="204260" y="404438"/>
                  </a:lnTo>
                  <a:lnTo>
                    <a:pt x="203634" y="403701"/>
                  </a:lnTo>
                  <a:lnTo>
                    <a:pt x="203166" y="403121"/>
                  </a:lnTo>
                  <a:lnTo>
                    <a:pt x="202848" y="402690"/>
                  </a:lnTo>
                  <a:lnTo>
                    <a:pt x="202609" y="402150"/>
                  </a:lnTo>
                  <a:lnTo>
                    <a:pt x="202338" y="401756"/>
                  </a:lnTo>
                  <a:lnTo>
                    <a:pt x="202185" y="401541"/>
                  </a:lnTo>
                  <a:lnTo>
                    <a:pt x="201962" y="401340"/>
                  </a:lnTo>
                  <a:lnTo>
                    <a:pt x="201385" y="401055"/>
                  </a:lnTo>
                  <a:lnTo>
                    <a:pt x="200531" y="400914"/>
                  </a:lnTo>
                  <a:lnTo>
                    <a:pt x="199691" y="400753"/>
                  </a:lnTo>
                  <a:lnTo>
                    <a:pt x="199012" y="400504"/>
                  </a:lnTo>
                  <a:lnTo>
                    <a:pt x="198379" y="400225"/>
                  </a:lnTo>
                  <a:lnTo>
                    <a:pt x="197974" y="399979"/>
                  </a:lnTo>
                  <a:lnTo>
                    <a:pt x="197619" y="399730"/>
                  </a:lnTo>
                  <a:lnTo>
                    <a:pt x="197399" y="399488"/>
                  </a:lnTo>
                  <a:lnTo>
                    <a:pt x="196906" y="398721"/>
                  </a:lnTo>
                  <a:lnTo>
                    <a:pt x="196801" y="398180"/>
                  </a:lnTo>
                  <a:lnTo>
                    <a:pt x="196844" y="397549"/>
                  </a:lnTo>
                  <a:lnTo>
                    <a:pt x="197185" y="396926"/>
                  </a:lnTo>
                  <a:lnTo>
                    <a:pt x="197443" y="396630"/>
                  </a:lnTo>
                  <a:lnTo>
                    <a:pt x="197981" y="396477"/>
                  </a:lnTo>
                  <a:lnTo>
                    <a:pt x="198415" y="396508"/>
                  </a:lnTo>
                  <a:lnTo>
                    <a:pt x="199759" y="396503"/>
                  </a:lnTo>
                  <a:lnTo>
                    <a:pt x="200603" y="396485"/>
                  </a:lnTo>
                  <a:lnTo>
                    <a:pt x="201194" y="396425"/>
                  </a:lnTo>
                  <a:lnTo>
                    <a:pt x="202031" y="396236"/>
                  </a:lnTo>
                  <a:lnTo>
                    <a:pt x="202952" y="395960"/>
                  </a:lnTo>
                  <a:lnTo>
                    <a:pt x="203523" y="395918"/>
                  </a:lnTo>
                  <a:lnTo>
                    <a:pt x="204328" y="396194"/>
                  </a:lnTo>
                  <a:lnTo>
                    <a:pt x="205076" y="396532"/>
                  </a:lnTo>
                  <a:lnTo>
                    <a:pt x="205727" y="396759"/>
                  </a:lnTo>
                  <a:lnTo>
                    <a:pt x="206276" y="396797"/>
                  </a:lnTo>
                  <a:lnTo>
                    <a:pt x="206988" y="396662"/>
                  </a:lnTo>
                  <a:lnTo>
                    <a:pt x="207996" y="396359"/>
                  </a:lnTo>
                  <a:lnTo>
                    <a:pt x="208905" y="395942"/>
                  </a:lnTo>
                  <a:lnTo>
                    <a:pt x="209344" y="395682"/>
                  </a:lnTo>
                  <a:lnTo>
                    <a:pt x="209825" y="395546"/>
                  </a:lnTo>
                  <a:lnTo>
                    <a:pt x="210247" y="395656"/>
                  </a:lnTo>
                  <a:lnTo>
                    <a:pt x="210672" y="395880"/>
                  </a:lnTo>
                  <a:lnTo>
                    <a:pt x="211053" y="396178"/>
                  </a:lnTo>
                  <a:lnTo>
                    <a:pt x="211456" y="396467"/>
                  </a:lnTo>
                  <a:lnTo>
                    <a:pt x="211765" y="396623"/>
                  </a:lnTo>
                  <a:lnTo>
                    <a:pt x="211988" y="396716"/>
                  </a:lnTo>
                  <a:lnTo>
                    <a:pt x="212423" y="396869"/>
                  </a:lnTo>
                  <a:lnTo>
                    <a:pt x="212792" y="396984"/>
                  </a:lnTo>
                  <a:lnTo>
                    <a:pt x="213301" y="397028"/>
                  </a:lnTo>
                  <a:lnTo>
                    <a:pt x="213591" y="396906"/>
                  </a:lnTo>
                  <a:lnTo>
                    <a:pt x="214194" y="396432"/>
                  </a:lnTo>
                  <a:lnTo>
                    <a:pt x="214451" y="395895"/>
                  </a:lnTo>
                  <a:lnTo>
                    <a:pt x="214430" y="395223"/>
                  </a:lnTo>
                  <a:lnTo>
                    <a:pt x="214348" y="394466"/>
                  </a:lnTo>
                  <a:lnTo>
                    <a:pt x="214244" y="393869"/>
                  </a:lnTo>
                  <a:lnTo>
                    <a:pt x="214200" y="393330"/>
                  </a:lnTo>
                  <a:lnTo>
                    <a:pt x="214183" y="393164"/>
                  </a:lnTo>
                  <a:lnTo>
                    <a:pt x="214171" y="392771"/>
                  </a:lnTo>
                  <a:lnTo>
                    <a:pt x="214134" y="392388"/>
                  </a:lnTo>
                  <a:lnTo>
                    <a:pt x="214064" y="391705"/>
                  </a:lnTo>
                  <a:lnTo>
                    <a:pt x="214016" y="391298"/>
                  </a:lnTo>
                  <a:lnTo>
                    <a:pt x="213894" y="390509"/>
                  </a:lnTo>
                  <a:lnTo>
                    <a:pt x="213858" y="390031"/>
                  </a:lnTo>
                  <a:lnTo>
                    <a:pt x="213814" y="389669"/>
                  </a:lnTo>
                  <a:lnTo>
                    <a:pt x="213764" y="389305"/>
                  </a:lnTo>
                  <a:lnTo>
                    <a:pt x="213739" y="388828"/>
                  </a:lnTo>
                  <a:lnTo>
                    <a:pt x="213587" y="387703"/>
                  </a:lnTo>
                  <a:lnTo>
                    <a:pt x="213526" y="387088"/>
                  </a:lnTo>
                  <a:lnTo>
                    <a:pt x="213518" y="386405"/>
                  </a:lnTo>
                  <a:lnTo>
                    <a:pt x="213575" y="385960"/>
                  </a:lnTo>
                  <a:lnTo>
                    <a:pt x="213684" y="385456"/>
                  </a:lnTo>
                  <a:lnTo>
                    <a:pt x="213858" y="385006"/>
                  </a:lnTo>
                  <a:lnTo>
                    <a:pt x="214083" y="384788"/>
                  </a:lnTo>
                  <a:lnTo>
                    <a:pt x="214309" y="384646"/>
                  </a:lnTo>
                  <a:lnTo>
                    <a:pt x="214708" y="384624"/>
                  </a:lnTo>
                  <a:lnTo>
                    <a:pt x="215323" y="384637"/>
                  </a:lnTo>
                  <a:lnTo>
                    <a:pt x="215948" y="384540"/>
                  </a:lnTo>
                  <a:lnTo>
                    <a:pt x="216450" y="384338"/>
                  </a:lnTo>
                  <a:lnTo>
                    <a:pt x="216694" y="384114"/>
                  </a:lnTo>
                  <a:lnTo>
                    <a:pt x="216781" y="383783"/>
                  </a:lnTo>
                  <a:lnTo>
                    <a:pt x="216750" y="383495"/>
                  </a:lnTo>
                  <a:lnTo>
                    <a:pt x="216592" y="383010"/>
                  </a:lnTo>
                  <a:lnTo>
                    <a:pt x="216186" y="382179"/>
                  </a:lnTo>
                  <a:lnTo>
                    <a:pt x="215897" y="381510"/>
                  </a:lnTo>
                  <a:lnTo>
                    <a:pt x="215823" y="381121"/>
                  </a:lnTo>
                  <a:lnTo>
                    <a:pt x="215861" y="380821"/>
                  </a:lnTo>
                  <a:lnTo>
                    <a:pt x="215859" y="380683"/>
                  </a:lnTo>
                  <a:lnTo>
                    <a:pt x="216001" y="380179"/>
                  </a:lnTo>
                  <a:lnTo>
                    <a:pt x="216184" y="379812"/>
                  </a:lnTo>
                  <a:lnTo>
                    <a:pt x="216414" y="379178"/>
                  </a:lnTo>
                  <a:lnTo>
                    <a:pt x="216781" y="378116"/>
                  </a:lnTo>
                  <a:lnTo>
                    <a:pt x="217165" y="377136"/>
                  </a:lnTo>
                  <a:lnTo>
                    <a:pt x="217356" y="376574"/>
                  </a:lnTo>
                  <a:lnTo>
                    <a:pt x="217501" y="376037"/>
                  </a:lnTo>
                  <a:lnTo>
                    <a:pt x="217574" y="375551"/>
                  </a:lnTo>
                  <a:lnTo>
                    <a:pt x="217669" y="375034"/>
                  </a:lnTo>
                  <a:lnTo>
                    <a:pt x="217681" y="374618"/>
                  </a:lnTo>
                  <a:lnTo>
                    <a:pt x="217635" y="374235"/>
                  </a:lnTo>
                  <a:lnTo>
                    <a:pt x="217516" y="373973"/>
                  </a:lnTo>
                  <a:lnTo>
                    <a:pt x="217366" y="373787"/>
                  </a:lnTo>
                  <a:lnTo>
                    <a:pt x="217128" y="373648"/>
                  </a:lnTo>
                  <a:lnTo>
                    <a:pt x="216766" y="373520"/>
                  </a:lnTo>
                  <a:lnTo>
                    <a:pt x="216346" y="373310"/>
                  </a:lnTo>
                  <a:lnTo>
                    <a:pt x="216060" y="373016"/>
                  </a:lnTo>
                  <a:lnTo>
                    <a:pt x="215909" y="372683"/>
                  </a:lnTo>
                  <a:lnTo>
                    <a:pt x="215711" y="372196"/>
                  </a:lnTo>
                  <a:lnTo>
                    <a:pt x="215506" y="371777"/>
                  </a:lnTo>
                  <a:lnTo>
                    <a:pt x="215279" y="371379"/>
                  </a:lnTo>
                  <a:lnTo>
                    <a:pt x="215053" y="370940"/>
                  </a:lnTo>
                  <a:lnTo>
                    <a:pt x="214442" y="369871"/>
                  </a:lnTo>
                  <a:lnTo>
                    <a:pt x="214103" y="369203"/>
                  </a:lnTo>
                  <a:lnTo>
                    <a:pt x="214033" y="368820"/>
                  </a:lnTo>
                  <a:lnTo>
                    <a:pt x="214102" y="368603"/>
                  </a:lnTo>
                  <a:lnTo>
                    <a:pt x="214306" y="368446"/>
                  </a:lnTo>
                  <a:lnTo>
                    <a:pt x="214673" y="368355"/>
                  </a:lnTo>
                  <a:lnTo>
                    <a:pt x="215096" y="368298"/>
                  </a:lnTo>
                  <a:lnTo>
                    <a:pt x="215385" y="368118"/>
                  </a:lnTo>
                  <a:lnTo>
                    <a:pt x="215507" y="367731"/>
                  </a:lnTo>
                  <a:lnTo>
                    <a:pt x="215477" y="367232"/>
                  </a:lnTo>
                  <a:lnTo>
                    <a:pt x="215222" y="366402"/>
                  </a:lnTo>
                  <a:lnTo>
                    <a:pt x="215145" y="365971"/>
                  </a:lnTo>
                  <a:lnTo>
                    <a:pt x="215018" y="365621"/>
                  </a:lnTo>
                  <a:lnTo>
                    <a:pt x="214950" y="365249"/>
                  </a:lnTo>
                  <a:lnTo>
                    <a:pt x="215090" y="364830"/>
                  </a:lnTo>
                  <a:lnTo>
                    <a:pt x="215384" y="364393"/>
                  </a:lnTo>
                  <a:lnTo>
                    <a:pt x="215616" y="364112"/>
                  </a:lnTo>
                  <a:lnTo>
                    <a:pt x="215837" y="363824"/>
                  </a:lnTo>
                  <a:lnTo>
                    <a:pt x="216023" y="363477"/>
                  </a:lnTo>
                  <a:lnTo>
                    <a:pt x="216083" y="363208"/>
                  </a:lnTo>
                  <a:lnTo>
                    <a:pt x="216066" y="362831"/>
                  </a:lnTo>
                  <a:lnTo>
                    <a:pt x="216090" y="362415"/>
                  </a:lnTo>
                  <a:lnTo>
                    <a:pt x="216295" y="362113"/>
                  </a:lnTo>
                  <a:lnTo>
                    <a:pt x="216615" y="361783"/>
                  </a:lnTo>
                  <a:lnTo>
                    <a:pt x="216794" y="361372"/>
                  </a:lnTo>
                  <a:lnTo>
                    <a:pt x="216727" y="360932"/>
                  </a:lnTo>
                  <a:lnTo>
                    <a:pt x="216573" y="360382"/>
                  </a:lnTo>
                  <a:lnTo>
                    <a:pt x="216520" y="358761"/>
                  </a:lnTo>
                  <a:lnTo>
                    <a:pt x="216521" y="358237"/>
                  </a:lnTo>
                  <a:lnTo>
                    <a:pt x="216421" y="357951"/>
                  </a:lnTo>
                  <a:lnTo>
                    <a:pt x="216288" y="357653"/>
                  </a:lnTo>
                  <a:lnTo>
                    <a:pt x="216290" y="357159"/>
                  </a:lnTo>
                  <a:lnTo>
                    <a:pt x="216419" y="356538"/>
                  </a:lnTo>
                  <a:lnTo>
                    <a:pt x="216693" y="356016"/>
                  </a:lnTo>
                  <a:lnTo>
                    <a:pt x="217137" y="355499"/>
                  </a:lnTo>
                  <a:lnTo>
                    <a:pt x="217512" y="355138"/>
                  </a:lnTo>
                  <a:lnTo>
                    <a:pt x="217798" y="354753"/>
                  </a:lnTo>
                  <a:lnTo>
                    <a:pt x="218094" y="354620"/>
                  </a:lnTo>
                  <a:lnTo>
                    <a:pt x="218448" y="354696"/>
                  </a:lnTo>
                  <a:lnTo>
                    <a:pt x="218911" y="354921"/>
                  </a:lnTo>
                  <a:lnTo>
                    <a:pt x="219367" y="355150"/>
                  </a:lnTo>
                  <a:lnTo>
                    <a:pt x="219762" y="355062"/>
                  </a:lnTo>
                  <a:lnTo>
                    <a:pt x="220133" y="354732"/>
                  </a:lnTo>
                  <a:lnTo>
                    <a:pt x="220538" y="354187"/>
                  </a:lnTo>
                  <a:lnTo>
                    <a:pt x="220818" y="353860"/>
                  </a:lnTo>
                  <a:lnTo>
                    <a:pt x="221195" y="353468"/>
                  </a:lnTo>
                  <a:lnTo>
                    <a:pt x="221634" y="353084"/>
                  </a:lnTo>
                  <a:lnTo>
                    <a:pt x="221793" y="352732"/>
                  </a:lnTo>
                  <a:lnTo>
                    <a:pt x="221976" y="352239"/>
                  </a:lnTo>
                  <a:lnTo>
                    <a:pt x="222418" y="351180"/>
                  </a:lnTo>
                  <a:lnTo>
                    <a:pt x="222643" y="350613"/>
                  </a:lnTo>
                  <a:lnTo>
                    <a:pt x="222667" y="350022"/>
                  </a:lnTo>
                  <a:lnTo>
                    <a:pt x="222571" y="349433"/>
                  </a:lnTo>
                  <a:lnTo>
                    <a:pt x="222460" y="348940"/>
                  </a:lnTo>
                  <a:lnTo>
                    <a:pt x="222309" y="348359"/>
                  </a:lnTo>
                  <a:lnTo>
                    <a:pt x="222160" y="347504"/>
                  </a:lnTo>
                  <a:lnTo>
                    <a:pt x="222096" y="346606"/>
                  </a:lnTo>
                  <a:lnTo>
                    <a:pt x="222057" y="345831"/>
                  </a:lnTo>
                  <a:lnTo>
                    <a:pt x="222046" y="345186"/>
                  </a:lnTo>
                  <a:lnTo>
                    <a:pt x="222108" y="344799"/>
                  </a:lnTo>
                  <a:lnTo>
                    <a:pt x="222249" y="344336"/>
                  </a:lnTo>
                  <a:lnTo>
                    <a:pt x="222421" y="343851"/>
                  </a:lnTo>
                  <a:lnTo>
                    <a:pt x="222906" y="343356"/>
                  </a:lnTo>
                  <a:lnTo>
                    <a:pt x="223680" y="342904"/>
                  </a:lnTo>
                  <a:lnTo>
                    <a:pt x="224235" y="342728"/>
                  </a:lnTo>
                  <a:lnTo>
                    <a:pt x="224439" y="342611"/>
                  </a:lnTo>
                  <a:lnTo>
                    <a:pt x="224504" y="342349"/>
                  </a:lnTo>
                  <a:lnTo>
                    <a:pt x="224471" y="341999"/>
                  </a:lnTo>
                  <a:lnTo>
                    <a:pt x="224328" y="341393"/>
                  </a:lnTo>
                  <a:lnTo>
                    <a:pt x="224222" y="340877"/>
                  </a:lnTo>
                  <a:lnTo>
                    <a:pt x="224321" y="340316"/>
                  </a:lnTo>
                  <a:lnTo>
                    <a:pt x="224535" y="339899"/>
                  </a:lnTo>
                  <a:lnTo>
                    <a:pt x="224590" y="339605"/>
                  </a:lnTo>
                  <a:lnTo>
                    <a:pt x="224578" y="339399"/>
                  </a:lnTo>
                  <a:lnTo>
                    <a:pt x="224476" y="339102"/>
                  </a:lnTo>
                  <a:lnTo>
                    <a:pt x="224438" y="338785"/>
                  </a:lnTo>
                  <a:lnTo>
                    <a:pt x="224507" y="338255"/>
                  </a:lnTo>
                  <a:lnTo>
                    <a:pt x="224753" y="337467"/>
                  </a:lnTo>
                  <a:lnTo>
                    <a:pt x="225029" y="337030"/>
                  </a:lnTo>
                  <a:lnTo>
                    <a:pt x="225256" y="336865"/>
                  </a:lnTo>
                  <a:lnTo>
                    <a:pt x="225438" y="336834"/>
                  </a:lnTo>
                  <a:lnTo>
                    <a:pt x="225607" y="336966"/>
                  </a:lnTo>
                  <a:lnTo>
                    <a:pt x="225803" y="337086"/>
                  </a:lnTo>
                  <a:lnTo>
                    <a:pt x="226103" y="337135"/>
                  </a:lnTo>
                  <a:lnTo>
                    <a:pt x="226424" y="337042"/>
                  </a:lnTo>
                  <a:lnTo>
                    <a:pt x="226770" y="336879"/>
                  </a:lnTo>
                  <a:lnTo>
                    <a:pt x="227154" y="336740"/>
                  </a:lnTo>
                  <a:lnTo>
                    <a:pt x="227556" y="336750"/>
                  </a:lnTo>
                  <a:lnTo>
                    <a:pt x="227910" y="336911"/>
                  </a:lnTo>
                  <a:lnTo>
                    <a:pt x="228132" y="337289"/>
                  </a:lnTo>
                  <a:lnTo>
                    <a:pt x="228469" y="337840"/>
                  </a:lnTo>
                  <a:lnTo>
                    <a:pt x="228955" y="338236"/>
                  </a:lnTo>
                  <a:lnTo>
                    <a:pt x="229684" y="338304"/>
                  </a:lnTo>
                  <a:lnTo>
                    <a:pt x="230229" y="338253"/>
                  </a:lnTo>
                  <a:lnTo>
                    <a:pt x="230658" y="338063"/>
                  </a:lnTo>
                  <a:lnTo>
                    <a:pt x="230968" y="337644"/>
                  </a:lnTo>
                  <a:lnTo>
                    <a:pt x="231341" y="337220"/>
                  </a:lnTo>
                  <a:lnTo>
                    <a:pt x="232126" y="336976"/>
                  </a:lnTo>
                  <a:lnTo>
                    <a:pt x="232772" y="336945"/>
                  </a:lnTo>
                  <a:lnTo>
                    <a:pt x="233361" y="336821"/>
                  </a:lnTo>
                  <a:lnTo>
                    <a:pt x="233799" y="336579"/>
                  </a:lnTo>
                  <a:lnTo>
                    <a:pt x="233858" y="336098"/>
                  </a:lnTo>
                  <a:lnTo>
                    <a:pt x="233610" y="335623"/>
                  </a:lnTo>
                  <a:lnTo>
                    <a:pt x="233489" y="335334"/>
                  </a:lnTo>
                  <a:lnTo>
                    <a:pt x="233406" y="334816"/>
                  </a:lnTo>
                  <a:lnTo>
                    <a:pt x="233349" y="334364"/>
                  </a:lnTo>
                  <a:lnTo>
                    <a:pt x="233141" y="333977"/>
                  </a:lnTo>
                  <a:lnTo>
                    <a:pt x="232728" y="333263"/>
                  </a:lnTo>
                  <a:lnTo>
                    <a:pt x="232215" y="332445"/>
                  </a:lnTo>
                  <a:lnTo>
                    <a:pt x="231579" y="331576"/>
                  </a:lnTo>
                  <a:lnTo>
                    <a:pt x="231110" y="331142"/>
                  </a:lnTo>
                  <a:lnTo>
                    <a:pt x="230443" y="330540"/>
                  </a:lnTo>
                  <a:lnTo>
                    <a:pt x="229923" y="329894"/>
                  </a:lnTo>
                  <a:lnTo>
                    <a:pt x="229608" y="329340"/>
                  </a:lnTo>
                  <a:lnTo>
                    <a:pt x="229366" y="328781"/>
                  </a:lnTo>
                  <a:lnTo>
                    <a:pt x="229238" y="328245"/>
                  </a:lnTo>
                  <a:lnTo>
                    <a:pt x="229218" y="327785"/>
                  </a:lnTo>
                  <a:lnTo>
                    <a:pt x="229327" y="327478"/>
                  </a:lnTo>
                  <a:lnTo>
                    <a:pt x="229634" y="327046"/>
                  </a:lnTo>
                  <a:lnTo>
                    <a:pt x="230045" y="326703"/>
                  </a:lnTo>
                  <a:lnTo>
                    <a:pt x="230446" y="326417"/>
                  </a:lnTo>
                  <a:lnTo>
                    <a:pt x="230676" y="326189"/>
                  </a:lnTo>
                  <a:lnTo>
                    <a:pt x="230881" y="325727"/>
                  </a:lnTo>
                  <a:lnTo>
                    <a:pt x="231059" y="325187"/>
                  </a:lnTo>
                  <a:lnTo>
                    <a:pt x="231128" y="324639"/>
                  </a:lnTo>
                  <a:lnTo>
                    <a:pt x="230996" y="324167"/>
                  </a:lnTo>
                  <a:lnTo>
                    <a:pt x="230729" y="323629"/>
                  </a:lnTo>
                  <a:lnTo>
                    <a:pt x="230608" y="323272"/>
                  </a:lnTo>
                  <a:lnTo>
                    <a:pt x="230498" y="322799"/>
                  </a:lnTo>
                  <a:lnTo>
                    <a:pt x="230499" y="322390"/>
                  </a:lnTo>
                  <a:lnTo>
                    <a:pt x="230615" y="321900"/>
                  </a:lnTo>
                  <a:lnTo>
                    <a:pt x="230644" y="321015"/>
                  </a:lnTo>
                  <a:lnTo>
                    <a:pt x="230610" y="320766"/>
                  </a:lnTo>
                  <a:lnTo>
                    <a:pt x="230509" y="320480"/>
                  </a:lnTo>
                  <a:lnTo>
                    <a:pt x="230344" y="320181"/>
                  </a:lnTo>
                  <a:lnTo>
                    <a:pt x="230170" y="319809"/>
                  </a:lnTo>
                  <a:lnTo>
                    <a:pt x="229975" y="319322"/>
                  </a:lnTo>
                  <a:lnTo>
                    <a:pt x="229874" y="319191"/>
                  </a:lnTo>
                  <a:lnTo>
                    <a:pt x="229776" y="318983"/>
                  </a:lnTo>
                  <a:lnTo>
                    <a:pt x="229654" y="318653"/>
                  </a:lnTo>
                  <a:lnTo>
                    <a:pt x="229468" y="318308"/>
                  </a:lnTo>
                  <a:lnTo>
                    <a:pt x="229252" y="318086"/>
                  </a:lnTo>
                  <a:lnTo>
                    <a:pt x="228972" y="317891"/>
                  </a:lnTo>
                  <a:lnTo>
                    <a:pt x="228723" y="317694"/>
                  </a:lnTo>
                  <a:lnTo>
                    <a:pt x="228564" y="317351"/>
                  </a:lnTo>
                  <a:lnTo>
                    <a:pt x="228441" y="317004"/>
                  </a:lnTo>
                  <a:lnTo>
                    <a:pt x="228315" y="316679"/>
                  </a:lnTo>
                  <a:lnTo>
                    <a:pt x="228236" y="316235"/>
                  </a:lnTo>
                  <a:lnTo>
                    <a:pt x="228302" y="315750"/>
                  </a:lnTo>
                  <a:lnTo>
                    <a:pt x="228478" y="315335"/>
                  </a:lnTo>
                  <a:lnTo>
                    <a:pt x="228648" y="315137"/>
                  </a:lnTo>
                  <a:lnTo>
                    <a:pt x="228934" y="314925"/>
                  </a:lnTo>
                  <a:lnTo>
                    <a:pt x="229296" y="314778"/>
                  </a:lnTo>
                  <a:lnTo>
                    <a:pt x="229629" y="314729"/>
                  </a:lnTo>
                  <a:lnTo>
                    <a:pt x="229835" y="314747"/>
                  </a:lnTo>
                  <a:lnTo>
                    <a:pt x="230051" y="314747"/>
                  </a:lnTo>
                  <a:lnTo>
                    <a:pt x="230234" y="314717"/>
                  </a:lnTo>
                  <a:lnTo>
                    <a:pt x="230436" y="314657"/>
                  </a:lnTo>
                  <a:lnTo>
                    <a:pt x="230649" y="314540"/>
                  </a:lnTo>
                  <a:lnTo>
                    <a:pt x="230870" y="314442"/>
                  </a:lnTo>
                  <a:lnTo>
                    <a:pt x="231031" y="314409"/>
                  </a:lnTo>
                  <a:lnTo>
                    <a:pt x="231311" y="314460"/>
                  </a:lnTo>
                  <a:lnTo>
                    <a:pt x="231605" y="314571"/>
                  </a:lnTo>
                  <a:lnTo>
                    <a:pt x="231803" y="314657"/>
                  </a:lnTo>
                  <a:lnTo>
                    <a:pt x="231938" y="314681"/>
                  </a:lnTo>
                  <a:lnTo>
                    <a:pt x="232268" y="314605"/>
                  </a:lnTo>
                  <a:lnTo>
                    <a:pt x="232574" y="314551"/>
                  </a:lnTo>
                  <a:lnTo>
                    <a:pt x="232775" y="314448"/>
                  </a:lnTo>
                  <a:lnTo>
                    <a:pt x="232885" y="314267"/>
                  </a:lnTo>
                  <a:lnTo>
                    <a:pt x="232889" y="314018"/>
                  </a:lnTo>
                  <a:lnTo>
                    <a:pt x="232825" y="313698"/>
                  </a:lnTo>
                  <a:lnTo>
                    <a:pt x="232731" y="313521"/>
                  </a:lnTo>
                  <a:lnTo>
                    <a:pt x="232559" y="313326"/>
                  </a:lnTo>
                  <a:lnTo>
                    <a:pt x="232347" y="313130"/>
                  </a:lnTo>
                  <a:lnTo>
                    <a:pt x="232115" y="312934"/>
                  </a:lnTo>
                  <a:lnTo>
                    <a:pt x="231771" y="312649"/>
                  </a:lnTo>
                  <a:lnTo>
                    <a:pt x="231509" y="312315"/>
                  </a:lnTo>
                  <a:lnTo>
                    <a:pt x="231165" y="311996"/>
                  </a:lnTo>
                  <a:lnTo>
                    <a:pt x="230956" y="311761"/>
                  </a:lnTo>
                  <a:lnTo>
                    <a:pt x="230663" y="311417"/>
                  </a:lnTo>
                  <a:lnTo>
                    <a:pt x="230451" y="311142"/>
                  </a:lnTo>
                  <a:lnTo>
                    <a:pt x="230283" y="310571"/>
                  </a:lnTo>
                  <a:lnTo>
                    <a:pt x="230158" y="310074"/>
                  </a:lnTo>
                  <a:lnTo>
                    <a:pt x="229974" y="309612"/>
                  </a:lnTo>
                  <a:lnTo>
                    <a:pt x="229743" y="309274"/>
                  </a:lnTo>
                  <a:lnTo>
                    <a:pt x="229392" y="308825"/>
                  </a:lnTo>
                  <a:lnTo>
                    <a:pt x="229005" y="308511"/>
                  </a:lnTo>
                  <a:lnTo>
                    <a:pt x="228655" y="308207"/>
                  </a:lnTo>
                  <a:lnTo>
                    <a:pt x="228299" y="307923"/>
                  </a:lnTo>
                  <a:lnTo>
                    <a:pt x="227988" y="307586"/>
                  </a:lnTo>
                  <a:lnTo>
                    <a:pt x="227809" y="307166"/>
                  </a:lnTo>
                  <a:lnTo>
                    <a:pt x="227750" y="306788"/>
                  </a:lnTo>
                  <a:lnTo>
                    <a:pt x="227754" y="306503"/>
                  </a:lnTo>
                  <a:lnTo>
                    <a:pt x="227743" y="306304"/>
                  </a:lnTo>
                  <a:lnTo>
                    <a:pt x="227694" y="306106"/>
                  </a:lnTo>
                  <a:lnTo>
                    <a:pt x="227630" y="305913"/>
                  </a:lnTo>
                  <a:lnTo>
                    <a:pt x="227497" y="305629"/>
                  </a:lnTo>
                  <a:lnTo>
                    <a:pt x="227398" y="305284"/>
                  </a:lnTo>
                  <a:lnTo>
                    <a:pt x="227384" y="304995"/>
                  </a:lnTo>
                  <a:lnTo>
                    <a:pt x="227379" y="304819"/>
                  </a:lnTo>
                  <a:lnTo>
                    <a:pt x="227326" y="304664"/>
                  </a:lnTo>
                  <a:lnTo>
                    <a:pt x="227214" y="304473"/>
                  </a:lnTo>
                  <a:lnTo>
                    <a:pt x="227136" y="304211"/>
                  </a:lnTo>
                  <a:lnTo>
                    <a:pt x="227166" y="303917"/>
                  </a:lnTo>
                  <a:lnTo>
                    <a:pt x="227315" y="303522"/>
                  </a:lnTo>
                  <a:lnTo>
                    <a:pt x="227470" y="303122"/>
                  </a:lnTo>
                  <a:lnTo>
                    <a:pt x="227699" y="302711"/>
                  </a:lnTo>
                  <a:lnTo>
                    <a:pt x="227929" y="302368"/>
                  </a:lnTo>
                  <a:lnTo>
                    <a:pt x="228195" y="301956"/>
                  </a:lnTo>
                  <a:lnTo>
                    <a:pt x="228359" y="301667"/>
                  </a:lnTo>
                  <a:lnTo>
                    <a:pt x="228553" y="301245"/>
                  </a:lnTo>
                  <a:lnTo>
                    <a:pt x="228719" y="301027"/>
                  </a:lnTo>
                  <a:lnTo>
                    <a:pt x="228947" y="300859"/>
                  </a:lnTo>
                  <a:lnTo>
                    <a:pt x="229571" y="300564"/>
                  </a:lnTo>
                  <a:lnTo>
                    <a:pt x="229846" y="300440"/>
                  </a:lnTo>
                  <a:lnTo>
                    <a:pt x="230045" y="300339"/>
                  </a:lnTo>
                  <a:lnTo>
                    <a:pt x="230417" y="300464"/>
                  </a:lnTo>
                  <a:lnTo>
                    <a:pt x="230575" y="300563"/>
                  </a:lnTo>
                  <a:lnTo>
                    <a:pt x="230794" y="300642"/>
                  </a:lnTo>
                  <a:lnTo>
                    <a:pt x="231137" y="300699"/>
                  </a:lnTo>
                  <a:lnTo>
                    <a:pt x="231984" y="300887"/>
                  </a:lnTo>
                  <a:lnTo>
                    <a:pt x="232592" y="300992"/>
                  </a:lnTo>
                  <a:lnTo>
                    <a:pt x="233022" y="300954"/>
                  </a:lnTo>
                  <a:lnTo>
                    <a:pt x="233265" y="300947"/>
                  </a:lnTo>
                  <a:lnTo>
                    <a:pt x="233498" y="300993"/>
                  </a:lnTo>
                  <a:lnTo>
                    <a:pt x="233726" y="301092"/>
                  </a:lnTo>
                  <a:lnTo>
                    <a:pt x="233986" y="301154"/>
                  </a:lnTo>
                  <a:lnTo>
                    <a:pt x="234223" y="301160"/>
                  </a:lnTo>
                  <a:lnTo>
                    <a:pt x="234466" y="301139"/>
                  </a:lnTo>
                  <a:lnTo>
                    <a:pt x="234726" y="301180"/>
                  </a:lnTo>
                  <a:lnTo>
                    <a:pt x="234946" y="301263"/>
                  </a:lnTo>
                  <a:lnTo>
                    <a:pt x="235129" y="301276"/>
                  </a:lnTo>
                  <a:lnTo>
                    <a:pt x="235312" y="301293"/>
                  </a:lnTo>
                  <a:lnTo>
                    <a:pt x="235522" y="301363"/>
                  </a:lnTo>
                  <a:lnTo>
                    <a:pt x="235756" y="301390"/>
                  </a:lnTo>
                  <a:lnTo>
                    <a:pt x="235971" y="301326"/>
                  </a:lnTo>
                  <a:lnTo>
                    <a:pt x="236198" y="301245"/>
                  </a:lnTo>
                  <a:lnTo>
                    <a:pt x="236500" y="301246"/>
                  </a:lnTo>
                  <a:lnTo>
                    <a:pt x="236815" y="301307"/>
                  </a:lnTo>
                  <a:lnTo>
                    <a:pt x="237149" y="301360"/>
                  </a:lnTo>
                  <a:lnTo>
                    <a:pt x="237305" y="301335"/>
                  </a:lnTo>
                  <a:lnTo>
                    <a:pt x="237466" y="301098"/>
                  </a:lnTo>
                  <a:lnTo>
                    <a:pt x="237419" y="300887"/>
                  </a:lnTo>
                  <a:lnTo>
                    <a:pt x="237294" y="300398"/>
                  </a:lnTo>
                  <a:lnTo>
                    <a:pt x="237261" y="300112"/>
                  </a:lnTo>
                  <a:lnTo>
                    <a:pt x="237368" y="299552"/>
                  </a:lnTo>
                  <a:lnTo>
                    <a:pt x="237400" y="299279"/>
                  </a:lnTo>
                  <a:lnTo>
                    <a:pt x="237534" y="298996"/>
                  </a:lnTo>
                  <a:lnTo>
                    <a:pt x="237656" y="298691"/>
                  </a:lnTo>
                  <a:lnTo>
                    <a:pt x="237673" y="298409"/>
                  </a:lnTo>
                  <a:lnTo>
                    <a:pt x="237673" y="297976"/>
                  </a:lnTo>
                  <a:lnTo>
                    <a:pt x="237697" y="297292"/>
                  </a:lnTo>
                  <a:lnTo>
                    <a:pt x="237842" y="296714"/>
                  </a:lnTo>
                  <a:lnTo>
                    <a:pt x="238049" y="296271"/>
                  </a:lnTo>
                  <a:lnTo>
                    <a:pt x="238435" y="295796"/>
                  </a:lnTo>
                  <a:lnTo>
                    <a:pt x="238828" y="295458"/>
                  </a:lnTo>
                  <a:lnTo>
                    <a:pt x="239317" y="295159"/>
                  </a:lnTo>
                  <a:lnTo>
                    <a:pt x="239662" y="294915"/>
                  </a:lnTo>
                  <a:lnTo>
                    <a:pt x="240113" y="294747"/>
                  </a:lnTo>
                  <a:lnTo>
                    <a:pt x="240507" y="294706"/>
                  </a:lnTo>
                  <a:lnTo>
                    <a:pt x="241053" y="294537"/>
                  </a:lnTo>
                  <a:lnTo>
                    <a:pt x="241691" y="294272"/>
                  </a:lnTo>
                  <a:lnTo>
                    <a:pt x="243623" y="293557"/>
                  </a:lnTo>
                  <a:lnTo>
                    <a:pt x="244071" y="293408"/>
                  </a:lnTo>
                  <a:lnTo>
                    <a:pt x="244377" y="293259"/>
                  </a:lnTo>
                  <a:lnTo>
                    <a:pt x="244649" y="293100"/>
                  </a:lnTo>
                  <a:lnTo>
                    <a:pt x="244876" y="292959"/>
                  </a:lnTo>
                  <a:lnTo>
                    <a:pt x="245218" y="292856"/>
                  </a:lnTo>
                  <a:lnTo>
                    <a:pt x="245616" y="292721"/>
                  </a:lnTo>
                  <a:lnTo>
                    <a:pt x="245857" y="292684"/>
                  </a:lnTo>
                  <a:lnTo>
                    <a:pt x="246019" y="292655"/>
                  </a:lnTo>
                  <a:lnTo>
                    <a:pt x="246193" y="292588"/>
                  </a:lnTo>
                  <a:lnTo>
                    <a:pt x="246398" y="292441"/>
                  </a:lnTo>
                  <a:lnTo>
                    <a:pt x="246666" y="292278"/>
                  </a:lnTo>
                  <a:lnTo>
                    <a:pt x="247029" y="292072"/>
                  </a:lnTo>
                  <a:lnTo>
                    <a:pt x="247173" y="291891"/>
                  </a:lnTo>
                  <a:lnTo>
                    <a:pt x="247243" y="291723"/>
                  </a:lnTo>
                  <a:lnTo>
                    <a:pt x="247299" y="291477"/>
                  </a:lnTo>
                  <a:lnTo>
                    <a:pt x="247355" y="291254"/>
                  </a:lnTo>
                  <a:lnTo>
                    <a:pt x="247402" y="291002"/>
                  </a:lnTo>
                  <a:lnTo>
                    <a:pt x="247388" y="290858"/>
                  </a:lnTo>
                  <a:lnTo>
                    <a:pt x="247343" y="290696"/>
                  </a:lnTo>
                  <a:lnTo>
                    <a:pt x="247092" y="290113"/>
                  </a:lnTo>
                  <a:lnTo>
                    <a:pt x="246756" y="289654"/>
                  </a:lnTo>
                  <a:lnTo>
                    <a:pt x="246631" y="289442"/>
                  </a:lnTo>
                  <a:lnTo>
                    <a:pt x="246439" y="289321"/>
                  </a:lnTo>
                  <a:lnTo>
                    <a:pt x="246179" y="289129"/>
                  </a:lnTo>
                  <a:lnTo>
                    <a:pt x="246014" y="288973"/>
                  </a:lnTo>
                  <a:lnTo>
                    <a:pt x="245875" y="288783"/>
                  </a:lnTo>
                  <a:lnTo>
                    <a:pt x="245757" y="288608"/>
                  </a:lnTo>
                  <a:lnTo>
                    <a:pt x="245435" y="288324"/>
                  </a:lnTo>
                  <a:lnTo>
                    <a:pt x="245106" y="287986"/>
                  </a:lnTo>
                  <a:lnTo>
                    <a:pt x="244828" y="287638"/>
                  </a:lnTo>
                  <a:lnTo>
                    <a:pt x="244593" y="287241"/>
                  </a:lnTo>
                  <a:lnTo>
                    <a:pt x="244437" y="286872"/>
                  </a:lnTo>
                  <a:lnTo>
                    <a:pt x="244348" y="286463"/>
                  </a:lnTo>
                  <a:lnTo>
                    <a:pt x="244357" y="286103"/>
                  </a:lnTo>
                  <a:lnTo>
                    <a:pt x="244392" y="285642"/>
                  </a:lnTo>
                  <a:lnTo>
                    <a:pt x="244463" y="285251"/>
                  </a:lnTo>
                  <a:lnTo>
                    <a:pt x="244608" y="284855"/>
                  </a:lnTo>
                  <a:lnTo>
                    <a:pt x="244829" y="284478"/>
                  </a:lnTo>
                  <a:lnTo>
                    <a:pt x="245186" y="283889"/>
                  </a:lnTo>
                  <a:lnTo>
                    <a:pt x="245406" y="283548"/>
                  </a:lnTo>
                  <a:lnTo>
                    <a:pt x="245710" y="283289"/>
                  </a:lnTo>
                  <a:lnTo>
                    <a:pt x="245953" y="283056"/>
                  </a:lnTo>
                  <a:lnTo>
                    <a:pt x="246194" y="282648"/>
                  </a:lnTo>
                  <a:lnTo>
                    <a:pt x="246378" y="282017"/>
                  </a:lnTo>
                  <a:lnTo>
                    <a:pt x="246543" y="281725"/>
                  </a:lnTo>
                  <a:lnTo>
                    <a:pt x="246721" y="281281"/>
                  </a:lnTo>
                  <a:lnTo>
                    <a:pt x="246927" y="280865"/>
                  </a:lnTo>
                  <a:lnTo>
                    <a:pt x="247261" y="280369"/>
                  </a:lnTo>
                  <a:lnTo>
                    <a:pt x="247602" y="279885"/>
                  </a:lnTo>
                  <a:lnTo>
                    <a:pt x="247910" y="279390"/>
                  </a:lnTo>
                  <a:lnTo>
                    <a:pt x="248588" y="278475"/>
                  </a:lnTo>
                  <a:lnTo>
                    <a:pt x="248883" y="278116"/>
                  </a:lnTo>
                  <a:lnTo>
                    <a:pt x="249247" y="277764"/>
                  </a:lnTo>
                  <a:lnTo>
                    <a:pt x="249642" y="277457"/>
                  </a:lnTo>
                  <a:lnTo>
                    <a:pt x="249918" y="277223"/>
                  </a:lnTo>
                  <a:lnTo>
                    <a:pt x="250107" y="277047"/>
                  </a:lnTo>
                  <a:lnTo>
                    <a:pt x="250292" y="276826"/>
                  </a:lnTo>
                  <a:lnTo>
                    <a:pt x="250528" y="276487"/>
                  </a:lnTo>
                  <a:lnTo>
                    <a:pt x="250707" y="276212"/>
                  </a:lnTo>
                  <a:lnTo>
                    <a:pt x="250786" y="275924"/>
                  </a:lnTo>
                  <a:lnTo>
                    <a:pt x="250876" y="275500"/>
                  </a:lnTo>
                  <a:lnTo>
                    <a:pt x="250878" y="275083"/>
                  </a:lnTo>
                  <a:lnTo>
                    <a:pt x="250850" y="274662"/>
                  </a:lnTo>
                  <a:lnTo>
                    <a:pt x="250857" y="274221"/>
                  </a:lnTo>
                  <a:lnTo>
                    <a:pt x="250928" y="273883"/>
                  </a:lnTo>
                  <a:lnTo>
                    <a:pt x="251100" y="273369"/>
                  </a:lnTo>
                  <a:lnTo>
                    <a:pt x="251411" y="272297"/>
                  </a:lnTo>
                  <a:lnTo>
                    <a:pt x="251489" y="271880"/>
                  </a:lnTo>
                  <a:lnTo>
                    <a:pt x="251644" y="271544"/>
                  </a:lnTo>
                  <a:lnTo>
                    <a:pt x="251857" y="271345"/>
                  </a:lnTo>
                  <a:lnTo>
                    <a:pt x="252192" y="271079"/>
                  </a:lnTo>
                  <a:lnTo>
                    <a:pt x="252522" y="270793"/>
                  </a:lnTo>
                  <a:lnTo>
                    <a:pt x="252828" y="270545"/>
                  </a:lnTo>
                  <a:lnTo>
                    <a:pt x="253012" y="270372"/>
                  </a:lnTo>
                  <a:lnTo>
                    <a:pt x="253225" y="270010"/>
                  </a:lnTo>
                  <a:lnTo>
                    <a:pt x="253211" y="269756"/>
                  </a:lnTo>
                  <a:lnTo>
                    <a:pt x="253041" y="269326"/>
                  </a:lnTo>
                  <a:lnTo>
                    <a:pt x="252808" y="268815"/>
                  </a:lnTo>
                  <a:lnTo>
                    <a:pt x="252633" y="268416"/>
                  </a:lnTo>
                  <a:lnTo>
                    <a:pt x="252665" y="268038"/>
                  </a:lnTo>
                  <a:lnTo>
                    <a:pt x="252808" y="267588"/>
                  </a:lnTo>
                  <a:lnTo>
                    <a:pt x="252929" y="266969"/>
                  </a:lnTo>
                  <a:lnTo>
                    <a:pt x="252982" y="266477"/>
                  </a:lnTo>
                  <a:lnTo>
                    <a:pt x="253163" y="265764"/>
                  </a:lnTo>
                  <a:lnTo>
                    <a:pt x="253402" y="265123"/>
                  </a:lnTo>
                  <a:lnTo>
                    <a:pt x="253431" y="264853"/>
                  </a:lnTo>
                  <a:lnTo>
                    <a:pt x="253330" y="264365"/>
                  </a:lnTo>
                  <a:lnTo>
                    <a:pt x="253063" y="263993"/>
                  </a:lnTo>
                  <a:lnTo>
                    <a:pt x="252662" y="263794"/>
                  </a:lnTo>
                  <a:lnTo>
                    <a:pt x="252219" y="263671"/>
                  </a:lnTo>
                  <a:lnTo>
                    <a:pt x="251699" y="263613"/>
                  </a:lnTo>
                  <a:lnTo>
                    <a:pt x="251219" y="263627"/>
                  </a:lnTo>
                  <a:lnTo>
                    <a:pt x="250374" y="263661"/>
                  </a:lnTo>
                  <a:lnTo>
                    <a:pt x="249652" y="263620"/>
                  </a:lnTo>
                  <a:lnTo>
                    <a:pt x="249224" y="263546"/>
                  </a:lnTo>
                  <a:lnTo>
                    <a:pt x="248882" y="263327"/>
                  </a:lnTo>
                  <a:lnTo>
                    <a:pt x="248660" y="262952"/>
                  </a:lnTo>
                  <a:lnTo>
                    <a:pt x="248612" y="262539"/>
                  </a:lnTo>
                  <a:lnTo>
                    <a:pt x="248610" y="262130"/>
                  </a:lnTo>
                  <a:lnTo>
                    <a:pt x="248626" y="261702"/>
                  </a:lnTo>
                  <a:lnTo>
                    <a:pt x="248706" y="261299"/>
                  </a:lnTo>
                  <a:lnTo>
                    <a:pt x="248788" y="261016"/>
                  </a:lnTo>
                  <a:lnTo>
                    <a:pt x="249045" y="260317"/>
                  </a:lnTo>
                  <a:lnTo>
                    <a:pt x="249208" y="259757"/>
                  </a:lnTo>
                  <a:lnTo>
                    <a:pt x="249308" y="259206"/>
                  </a:lnTo>
                  <a:lnTo>
                    <a:pt x="249293" y="258725"/>
                  </a:lnTo>
                  <a:lnTo>
                    <a:pt x="249179" y="258245"/>
                  </a:lnTo>
                  <a:lnTo>
                    <a:pt x="249135" y="257815"/>
                  </a:lnTo>
                  <a:lnTo>
                    <a:pt x="249237" y="257370"/>
                  </a:lnTo>
                  <a:lnTo>
                    <a:pt x="249550" y="256487"/>
                  </a:lnTo>
                  <a:lnTo>
                    <a:pt x="249701" y="255961"/>
                  </a:lnTo>
                  <a:lnTo>
                    <a:pt x="249799" y="254780"/>
                  </a:lnTo>
                  <a:lnTo>
                    <a:pt x="249809" y="254207"/>
                  </a:lnTo>
                  <a:lnTo>
                    <a:pt x="249764" y="253744"/>
                  </a:lnTo>
                  <a:lnTo>
                    <a:pt x="249628" y="253007"/>
                  </a:lnTo>
                  <a:lnTo>
                    <a:pt x="249645" y="252665"/>
                  </a:lnTo>
                  <a:lnTo>
                    <a:pt x="249667" y="252474"/>
                  </a:lnTo>
                  <a:lnTo>
                    <a:pt x="249747" y="252177"/>
                  </a:lnTo>
                  <a:lnTo>
                    <a:pt x="249803" y="251838"/>
                  </a:lnTo>
                  <a:lnTo>
                    <a:pt x="249758" y="251411"/>
                  </a:lnTo>
                  <a:lnTo>
                    <a:pt x="249505" y="250794"/>
                  </a:lnTo>
                  <a:lnTo>
                    <a:pt x="249191" y="250298"/>
                  </a:lnTo>
                  <a:lnTo>
                    <a:pt x="248922" y="249938"/>
                  </a:lnTo>
                  <a:lnTo>
                    <a:pt x="248338" y="249091"/>
                  </a:lnTo>
                  <a:lnTo>
                    <a:pt x="247815" y="248388"/>
                  </a:lnTo>
                  <a:lnTo>
                    <a:pt x="247544" y="247710"/>
                  </a:lnTo>
                  <a:lnTo>
                    <a:pt x="247252" y="246871"/>
                  </a:lnTo>
                  <a:lnTo>
                    <a:pt x="247139" y="246370"/>
                  </a:lnTo>
                  <a:lnTo>
                    <a:pt x="247072" y="245929"/>
                  </a:lnTo>
                  <a:lnTo>
                    <a:pt x="247145" y="245615"/>
                  </a:lnTo>
                  <a:lnTo>
                    <a:pt x="247284" y="245238"/>
                  </a:lnTo>
                  <a:lnTo>
                    <a:pt x="247514" y="244934"/>
                  </a:lnTo>
                  <a:lnTo>
                    <a:pt x="247767" y="244734"/>
                  </a:lnTo>
                  <a:lnTo>
                    <a:pt x="247908" y="244551"/>
                  </a:lnTo>
                  <a:lnTo>
                    <a:pt x="248380" y="244175"/>
                  </a:lnTo>
                  <a:lnTo>
                    <a:pt x="248638" y="244078"/>
                  </a:lnTo>
                  <a:lnTo>
                    <a:pt x="248980" y="243925"/>
                  </a:lnTo>
                  <a:lnTo>
                    <a:pt x="249261" y="243708"/>
                  </a:lnTo>
                  <a:lnTo>
                    <a:pt x="249522" y="243316"/>
                  </a:lnTo>
                  <a:lnTo>
                    <a:pt x="249539" y="242741"/>
                  </a:lnTo>
                  <a:lnTo>
                    <a:pt x="249383" y="242147"/>
                  </a:lnTo>
                  <a:lnTo>
                    <a:pt x="249222" y="241644"/>
                  </a:lnTo>
                  <a:lnTo>
                    <a:pt x="249024" y="241211"/>
                  </a:lnTo>
                  <a:lnTo>
                    <a:pt x="248599" y="240467"/>
                  </a:lnTo>
                  <a:lnTo>
                    <a:pt x="248473" y="240009"/>
                  </a:lnTo>
                  <a:lnTo>
                    <a:pt x="248441" y="239576"/>
                  </a:lnTo>
                  <a:lnTo>
                    <a:pt x="248605" y="239167"/>
                  </a:lnTo>
                  <a:lnTo>
                    <a:pt x="248892" y="238660"/>
                  </a:lnTo>
                  <a:lnTo>
                    <a:pt x="249320" y="237787"/>
                  </a:lnTo>
                  <a:lnTo>
                    <a:pt x="249580" y="237358"/>
                  </a:lnTo>
                  <a:lnTo>
                    <a:pt x="249801" y="236873"/>
                  </a:lnTo>
                  <a:lnTo>
                    <a:pt x="249938" y="236429"/>
                  </a:lnTo>
                  <a:lnTo>
                    <a:pt x="250072" y="235804"/>
                  </a:lnTo>
                  <a:lnTo>
                    <a:pt x="250155" y="235328"/>
                  </a:lnTo>
                  <a:lnTo>
                    <a:pt x="250297" y="234638"/>
                  </a:lnTo>
                  <a:lnTo>
                    <a:pt x="250444" y="234036"/>
                  </a:lnTo>
                  <a:lnTo>
                    <a:pt x="250562" y="233285"/>
                  </a:lnTo>
                  <a:lnTo>
                    <a:pt x="250589" y="232477"/>
                  </a:lnTo>
                  <a:lnTo>
                    <a:pt x="250633" y="231848"/>
                  </a:lnTo>
                  <a:lnTo>
                    <a:pt x="250709" y="231423"/>
                  </a:lnTo>
                  <a:lnTo>
                    <a:pt x="250876" y="230947"/>
                  </a:lnTo>
                  <a:lnTo>
                    <a:pt x="251150" y="230528"/>
                  </a:lnTo>
                  <a:lnTo>
                    <a:pt x="251257" y="230220"/>
                  </a:lnTo>
                  <a:lnTo>
                    <a:pt x="251420" y="229816"/>
                  </a:lnTo>
                  <a:lnTo>
                    <a:pt x="251512" y="229308"/>
                  </a:lnTo>
                  <a:lnTo>
                    <a:pt x="251480" y="228943"/>
                  </a:lnTo>
                  <a:lnTo>
                    <a:pt x="251389" y="228623"/>
                  </a:lnTo>
                  <a:lnTo>
                    <a:pt x="251165" y="228246"/>
                  </a:lnTo>
                  <a:lnTo>
                    <a:pt x="250843" y="227861"/>
                  </a:lnTo>
                  <a:lnTo>
                    <a:pt x="250587" y="227368"/>
                  </a:lnTo>
                  <a:lnTo>
                    <a:pt x="250464" y="226764"/>
                  </a:lnTo>
                  <a:lnTo>
                    <a:pt x="250487" y="226276"/>
                  </a:lnTo>
                  <a:lnTo>
                    <a:pt x="250572" y="225810"/>
                  </a:lnTo>
                  <a:lnTo>
                    <a:pt x="250661" y="225523"/>
                  </a:lnTo>
                  <a:lnTo>
                    <a:pt x="250803" y="225172"/>
                  </a:lnTo>
                  <a:lnTo>
                    <a:pt x="250955" y="224908"/>
                  </a:lnTo>
                  <a:lnTo>
                    <a:pt x="251110" y="224562"/>
                  </a:lnTo>
                  <a:lnTo>
                    <a:pt x="251260" y="224202"/>
                  </a:lnTo>
                  <a:lnTo>
                    <a:pt x="251394" y="223965"/>
                  </a:lnTo>
                  <a:lnTo>
                    <a:pt x="251646" y="223669"/>
                  </a:lnTo>
                  <a:lnTo>
                    <a:pt x="251932" y="223345"/>
                  </a:lnTo>
                  <a:lnTo>
                    <a:pt x="252474" y="222772"/>
                  </a:lnTo>
                  <a:lnTo>
                    <a:pt x="252917" y="222290"/>
                  </a:lnTo>
                  <a:lnTo>
                    <a:pt x="253175" y="221899"/>
                  </a:lnTo>
                  <a:lnTo>
                    <a:pt x="253418" y="221581"/>
                  </a:lnTo>
                  <a:lnTo>
                    <a:pt x="253637" y="221209"/>
                  </a:lnTo>
                  <a:lnTo>
                    <a:pt x="253910" y="220791"/>
                  </a:lnTo>
                  <a:lnTo>
                    <a:pt x="254061" y="220263"/>
                  </a:lnTo>
                  <a:lnTo>
                    <a:pt x="253982" y="219685"/>
                  </a:lnTo>
                  <a:lnTo>
                    <a:pt x="253776" y="219150"/>
                  </a:lnTo>
                  <a:lnTo>
                    <a:pt x="253530" y="218600"/>
                  </a:lnTo>
                  <a:lnTo>
                    <a:pt x="253023" y="217653"/>
                  </a:lnTo>
                  <a:lnTo>
                    <a:pt x="252811" y="217316"/>
                  </a:lnTo>
                  <a:lnTo>
                    <a:pt x="252330" y="216588"/>
                  </a:lnTo>
                  <a:lnTo>
                    <a:pt x="252021" y="216135"/>
                  </a:lnTo>
                  <a:lnTo>
                    <a:pt x="251579" y="215852"/>
                  </a:lnTo>
                  <a:lnTo>
                    <a:pt x="251158" y="215540"/>
                  </a:lnTo>
                  <a:lnTo>
                    <a:pt x="250935" y="215171"/>
                  </a:lnTo>
                  <a:lnTo>
                    <a:pt x="250757" y="214526"/>
                  </a:lnTo>
                  <a:lnTo>
                    <a:pt x="250620" y="213712"/>
                  </a:lnTo>
                  <a:lnTo>
                    <a:pt x="250290" y="212796"/>
                  </a:lnTo>
                  <a:lnTo>
                    <a:pt x="250034" y="212455"/>
                  </a:lnTo>
                  <a:lnTo>
                    <a:pt x="249600" y="212031"/>
                  </a:lnTo>
                  <a:lnTo>
                    <a:pt x="249298" y="211542"/>
                  </a:lnTo>
                  <a:lnTo>
                    <a:pt x="249272" y="210878"/>
                  </a:lnTo>
                  <a:lnTo>
                    <a:pt x="249299" y="210059"/>
                  </a:lnTo>
                  <a:lnTo>
                    <a:pt x="249271" y="209083"/>
                  </a:lnTo>
                  <a:lnTo>
                    <a:pt x="249220" y="208716"/>
                  </a:lnTo>
                  <a:lnTo>
                    <a:pt x="248830" y="208470"/>
                  </a:lnTo>
                  <a:lnTo>
                    <a:pt x="248231" y="208346"/>
                  </a:lnTo>
                  <a:lnTo>
                    <a:pt x="247491" y="208322"/>
                  </a:lnTo>
                  <a:lnTo>
                    <a:pt x="246841" y="208367"/>
                  </a:lnTo>
                  <a:lnTo>
                    <a:pt x="246539" y="208452"/>
                  </a:lnTo>
                  <a:lnTo>
                    <a:pt x="246253" y="208445"/>
                  </a:lnTo>
                  <a:lnTo>
                    <a:pt x="245979" y="208373"/>
                  </a:lnTo>
                  <a:lnTo>
                    <a:pt x="245453" y="208201"/>
                  </a:lnTo>
                  <a:lnTo>
                    <a:pt x="244589" y="207560"/>
                  </a:lnTo>
                  <a:lnTo>
                    <a:pt x="244131" y="207295"/>
                  </a:lnTo>
                  <a:lnTo>
                    <a:pt x="243978" y="207214"/>
                  </a:lnTo>
                  <a:lnTo>
                    <a:pt x="243820" y="207142"/>
                  </a:lnTo>
                  <a:lnTo>
                    <a:pt x="243689" y="207091"/>
                  </a:lnTo>
                  <a:lnTo>
                    <a:pt x="243556" y="207051"/>
                  </a:lnTo>
                  <a:lnTo>
                    <a:pt x="243401" y="207012"/>
                  </a:lnTo>
                  <a:lnTo>
                    <a:pt x="243247" y="206975"/>
                  </a:lnTo>
                  <a:lnTo>
                    <a:pt x="241691" y="206979"/>
                  </a:lnTo>
                  <a:lnTo>
                    <a:pt x="241081" y="207073"/>
                  </a:lnTo>
                  <a:lnTo>
                    <a:pt x="240237" y="206701"/>
                  </a:lnTo>
                  <a:lnTo>
                    <a:pt x="240057" y="206534"/>
                  </a:lnTo>
                  <a:lnTo>
                    <a:pt x="239831" y="205176"/>
                  </a:lnTo>
                  <a:lnTo>
                    <a:pt x="239902" y="204980"/>
                  </a:lnTo>
                  <a:lnTo>
                    <a:pt x="239950" y="204505"/>
                  </a:lnTo>
                  <a:lnTo>
                    <a:pt x="239949" y="204339"/>
                  </a:lnTo>
                  <a:lnTo>
                    <a:pt x="239944" y="204170"/>
                  </a:lnTo>
                  <a:lnTo>
                    <a:pt x="239944" y="203990"/>
                  </a:lnTo>
                  <a:lnTo>
                    <a:pt x="239946" y="203753"/>
                  </a:lnTo>
                  <a:lnTo>
                    <a:pt x="239935" y="203409"/>
                  </a:lnTo>
                  <a:lnTo>
                    <a:pt x="239554" y="202671"/>
                  </a:lnTo>
                  <a:lnTo>
                    <a:pt x="239420" y="202613"/>
                  </a:lnTo>
                  <a:lnTo>
                    <a:pt x="239001" y="202528"/>
                  </a:lnTo>
                  <a:lnTo>
                    <a:pt x="238707" y="202785"/>
                  </a:lnTo>
                  <a:lnTo>
                    <a:pt x="238403" y="202926"/>
                  </a:lnTo>
                  <a:lnTo>
                    <a:pt x="238190" y="203063"/>
                  </a:lnTo>
                  <a:lnTo>
                    <a:pt x="237437" y="202848"/>
                  </a:lnTo>
                  <a:lnTo>
                    <a:pt x="237254" y="202494"/>
                  </a:lnTo>
                  <a:lnTo>
                    <a:pt x="237212" y="202239"/>
                  </a:lnTo>
                  <a:lnTo>
                    <a:pt x="237199" y="202075"/>
                  </a:lnTo>
                  <a:lnTo>
                    <a:pt x="237192" y="201911"/>
                  </a:lnTo>
                  <a:lnTo>
                    <a:pt x="237179" y="201488"/>
                  </a:lnTo>
                  <a:lnTo>
                    <a:pt x="237211" y="200968"/>
                  </a:lnTo>
                  <a:lnTo>
                    <a:pt x="237238" y="200820"/>
                  </a:lnTo>
                  <a:lnTo>
                    <a:pt x="237272" y="200672"/>
                  </a:lnTo>
                  <a:lnTo>
                    <a:pt x="237347" y="200367"/>
                  </a:lnTo>
                  <a:lnTo>
                    <a:pt x="237391" y="200216"/>
                  </a:lnTo>
                  <a:lnTo>
                    <a:pt x="237475" y="199966"/>
                  </a:lnTo>
                  <a:lnTo>
                    <a:pt x="237602" y="199675"/>
                  </a:lnTo>
                  <a:lnTo>
                    <a:pt x="237674" y="199081"/>
                  </a:lnTo>
                  <a:lnTo>
                    <a:pt x="237330" y="198243"/>
                  </a:lnTo>
                  <a:lnTo>
                    <a:pt x="236870" y="197884"/>
                  </a:lnTo>
                  <a:lnTo>
                    <a:pt x="236553" y="197715"/>
                  </a:lnTo>
                  <a:lnTo>
                    <a:pt x="236235" y="197551"/>
                  </a:lnTo>
                  <a:lnTo>
                    <a:pt x="235603" y="197236"/>
                  </a:lnTo>
                  <a:lnTo>
                    <a:pt x="235452" y="197168"/>
                  </a:lnTo>
                  <a:lnTo>
                    <a:pt x="235172" y="197090"/>
                  </a:lnTo>
                  <a:lnTo>
                    <a:pt x="234518" y="196916"/>
                  </a:lnTo>
                  <a:lnTo>
                    <a:pt x="234383" y="196848"/>
                  </a:lnTo>
                  <a:lnTo>
                    <a:pt x="234054" y="196617"/>
                  </a:lnTo>
                  <a:lnTo>
                    <a:pt x="233442" y="195971"/>
                  </a:lnTo>
                  <a:lnTo>
                    <a:pt x="233369" y="195841"/>
                  </a:lnTo>
                  <a:lnTo>
                    <a:pt x="233119" y="195375"/>
                  </a:lnTo>
                  <a:lnTo>
                    <a:pt x="232819" y="194848"/>
                  </a:lnTo>
                  <a:lnTo>
                    <a:pt x="232412" y="194278"/>
                  </a:lnTo>
                  <a:lnTo>
                    <a:pt x="232333" y="194088"/>
                  </a:lnTo>
                  <a:lnTo>
                    <a:pt x="231999" y="193548"/>
                  </a:lnTo>
                  <a:lnTo>
                    <a:pt x="231734" y="193322"/>
                  </a:lnTo>
                  <a:lnTo>
                    <a:pt x="231450" y="193109"/>
                  </a:lnTo>
                  <a:lnTo>
                    <a:pt x="231309" y="193019"/>
                  </a:lnTo>
                  <a:lnTo>
                    <a:pt x="231077" y="192904"/>
                  </a:lnTo>
                  <a:lnTo>
                    <a:pt x="230816" y="192818"/>
                  </a:lnTo>
                  <a:lnTo>
                    <a:pt x="230347" y="192490"/>
                  </a:lnTo>
                  <a:lnTo>
                    <a:pt x="230243" y="192330"/>
                  </a:lnTo>
                  <a:lnTo>
                    <a:pt x="229841" y="191611"/>
                  </a:lnTo>
                  <a:lnTo>
                    <a:pt x="229728" y="191303"/>
                  </a:lnTo>
                  <a:lnTo>
                    <a:pt x="229557" y="190908"/>
                  </a:lnTo>
                  <a:lnTo>
                    <a:pt x="229070" y="189789"/>
                  </a:lnTo>
                  <a:lnTo>
                    <a:pt x="228803" y="189510"/>
                  </a:lnTo>
                  <a:lnTo>
                    <a:pt x="228530" y="189239"/>
                  </a:lnTo>
                  <a:lnTo>
                    <a:pt x="228347" y="189070"/>
                  </a:lnTo>
                  <a:lnTo>
                    <a:pt x="227495" y="188433"/>
                  </a:lnTo>
                  <a:lnTo>
                    <a:pt x="227106" y="188010"/>
                  </a:lnTo>
                  <a:lnTo>
                    <a:pt x="226993" y="187841"/>
                  </a:lnTo>
                  <a:lnTo>
                    <a:pt x="226887" y="187668"/>
                  </a:lnTo>
                  <a:lnTo>
                    <a:pt x="226697" y="187348"/>
                  </a:lnTo>
                  <a:lnTo>
                    <a:pt x="226422" y="186954"/>
                  </a:lnTo>
                  <a:lnTo>
                    <a:pt x="226180" y="186765"/>
                  </a:lnTo>
                  <a:lnTo>
                    <a:pt x="225313" y="186014"/>
                  </a:lnTo>
                  <a:lnTo>
                    <a:pt x="225189" y="185869"/>
                  </a:lnTo>
                  <a:lnTo>
                    <a:pt x="225003" y="185634"/>
                  </a:lnTo>
                  <a:lnTo>
                    <a:pt x="224912" y="185501"/>
                  </a:lnTo>
                  <a:lnTo>
                    <a:pt x="224773" y="185248"/>
                  </a:lnTo>
                  <a:lnTo>
                    <a:pt x="224683" y="185043"/>
                  </a:lnTo>
                  <a:lnTo>
                    <a:pt x="224553" y="184733"/>
                  </a:lnTo>
                  <a:lnTo>
                    <a:pt x="224483" y="184581"/>
                  </a:lnTo>
                  <a:lnTo>
                    <a:pt x="224406" y="184432"/>
                  </a:lnTo>
                  <a:lnTo>
                    <a:pt x="224309" y="184268"/>
                  </a:lnTo>
                  <a:lnTo>
                    <a:pt x="224011" y="183780"/>
                  </a:lnTo>
                  <a:lnTo>
                    <a:pt x="223507" y="182964"/>
                  </a:lnTo>
                  <a:lnTo>
                    <a:pt x="223289" y="182845"/>
                  </a:lnTo>
                  <a:lnTo>
                    <a:pt x="222335" y="182246"/>
                  </a:lnTo>
                  <a:lnTo>
                    <a:pt x="221556" y="181772"/>
                  </a:lnTo>
                  <a:lnTo>
                    <a:pt x="221305" y="181724"/>
                  </a:lnTo>
                  <a:lnTo>
                    <a:pt x="220702" y="181609"/>
                  </a:lnTo>
                  <a:lnTo>
                    <a:pt x="220524" y="181544"/>
                  </a:lnTo>
                  <a:lnTo>
                    <a:pt x="219850" y="181237"/>
                  </a:lnTo>
                  <a:lnTo>
                    <a:pt x="219719" y="181135"/>
                  </a:lnTo>
                  <a:lnTo>
                    <a:pt x="219441" y="180901"/>
                  </a:lnTo>
                  <a:lnTo>
                    <a:pt x="219052" y="180483"/>
                  </a:lnTo>
                  <a:lnTo>
                    <a:pt x="218948" y="180332"/>
                  </a:lnTo>
                  <a:lnTo>
                    <a:pt x="218684" y="179467"/>
                  </a:lnTo>
                  <a:lnTo>
                    <a:pt x="218700" y="179154"/>
                  </a:lnTo>
                  <a:lnTo>
                    <a:pt x="218663" y="178930"/>
                  </a:lnTo>
                  <a:lnTo>
                    <a:pt x="218525" y="178530"/>
                  </a:lnTo>
                  <a:lnTo>
                    <a:pt x="218330" y="177935"/>
                  </a:lnTo>
                  <a:lnTo>
                    <a:pt x="218332" y="177780"/>
                  </a:lnTo>
                  <a:lnTo>
                    <a:pt x="218370" y="177315"/>
                  </a:lnTo>
                  <a:lnTo>
                    <a:pt x="218383" y="177053"/>
                  </a:lnTo>
                  <a:lnTo>
                    <a:pt x="218386" y="176921"/>
                  </a:lnTo>
                  <a:lnTo>
                    <a:pt x="218289" y="176403"/>
                  </a:lnTo>
                  <a:lnTo>
                    <a:pt x="218114" y="175882"/>
                  </a:lnTo>
                  <a:lnTo>
                    <a:pt x="217989" y="175590"/>
                  </a:lnTo>
                  <a:lnTo>
                    <a:pt x="217744" y="175063"/>
                  </a:lnTo>
                  <a:lnTo>
                    <a:pt x="217649" y="174869"/>
                  </a:lnTo>
                  <a:lnTo>
                    <a:pt x="217115" y="174010"/>
                  </a:lnTo>
                  <a:lnTo>
                    <a:pt x="216988" y="173855"/>
                  </a:lnTo>
                  <a:lnTo>
                    <a:pt x="216699" y="172983"/>
                  </a:lnTo>
                  <a:lnTo>
                    <a:pt x="216665" y="172565"/>
                  </a:lnTo>
                  <a:lnTo>
                    <a:pt x="216688" y="172403"/>
                  </a:lnTo>
                  <a:lnTo>
                    <a:pt x="216729" y="172240"/>
                  </a:lnTo>
                  <a:lnTo>
                    <a:pt x="216802" y="171914"/>
                  </a:lnTo>
                  <a:lnTo>
                    <a:pt x="216827" y="171571"/>
                  </a:lnTo>
                  <a:lnTo>
                    <a:pt x="216873" y="171147"/>
                  </a:lnTo>
                  <a:lnTo>
                    <a:pt x="216955" y="170844"/>
                  </a:lnTo>
                  <a:lnTo>
                    <a:pt x="216994" y="170691"/>
                  </a:lnTo>
                  <a:lnTo>
                    <a:pt x="217027" y="170538"/>
                  </a:lnTo>
                  <a:lnTo>
                    <a:pt x="217073" y="170240"/>
                  </a:lnTo>
                  <a:lnTo>
                    <a:pt x="217111" y="170066"/>
                  </a:lnTo>
                  <a:lnTo>
                    <a:pt x="217159" y="169893"/>
                  </a:lnTo>
                  <a:lnTo>
                    <a:pt x="217235" y="169648"/>
                  </a:lnTo>
                  <a:lnTo>
                    <a:pt x="217316" y="169406"/>
                  </a:lnTo>
                  <a:lnTo>
                    <a:pt x="217622" y="168668"/>
                  </a:lnTo>
                  <a:lnTo>
                    <a:pt x="217758" y="168436"/>
                  </a:lnTo>
                  <a:lnTo>
                    <a:pt x="218244" y="167544"/>
                  </a:lnTo>
                  <a:lnTo>
                    <a:pt x="218487" y="167120"/>
                  </a:lnTo>
                  <a:lnTo>
                    <a:pt x="218584" y="166929"/>
                  </a:lnTo>
                  <a:lnTo>
                    <a:pt x="218622" y="166777"/>
                  </a:lnTo>
                  <a:lnTo>
                    <a:pt x="218726" y="166489"/>
                  </a:lnTo>
                  <a:lnTo>
                    <a:pt x="218754" y="166360"/>
                  </a:lnTo>
                  <a:lnTo>
                    <a:pt x="218771" y="166228"/>
                  </a:lnTo>
                  <a:lnTo>
                    <a:pt x="218784" y="166070"/>
                  </a:lnTo>
                  <a:lnTo>
                    <a:pt x="218791" y="165595"/>
                  </a:lnTo>
                  <a:lnTo>
                    <a:pt x="218769" y="165285"/>
                  </a:lnTo>
                  <a:lnTo>
                    <a:pt x="218742" y="164975"/>
                  </a:lnTo>
                  <a:lnTo>
                    <a:pt x="218684" y="164459"/>
                  </a:lnTo>
                  <a:lnTo>
                    <a:pt x="218662" y="164323"/>
                  </a:lnTo>
                  <a:lnTo>
                    <a:pt x="218584" y="163814"/>
                  </a:lnTo>
                  <a:lnTo>
                    <a:pt x="218582" y="163657"/>
                  </a:lnTo>
                  <a:lnTo>
                    <a:pt x="218590" y="163501"/>
                  </a:lnTo>
                  <a:lnTo>
                    <a:pt x="218606" y="163314"/>
                  </a:lnTo>
                  <a:lnTo>
                    <a:pt x="218630" y="163129"/>
                  </a:lnTo>
                  <a:lnTo>
                    <a:pt x="218683" y="162836"/>
                  </a:lnTo>
                  <a:lnTo>
                    <a:pt x="218718" y="162554"/>
                  </a:lnTo>
                  <a:lnTo>
                    <a:pt x="218848" y="162196"/>
                  </a:lnTo>
                  <a:lnTo>
                    <a:pt x="219031" y="162084"/>
                  </a:lnTo>
                  <a:lnTo>
                    <a:pt x="219408" y="161872"/>
                  </a:lnTo>
                  <a:lnTo>
                    <a:pt x="220039" y="161447"/>
                  </a:lnTo>
                  <a:lnTo>
                    <a:pt x="220330" y="161242"/>
                  </a:lnTo>
                  <a:lnTo>
                    <a:pt x="220515" y="161000"/>
                  </a:lnTo>
                  <a:lnTo>
                    <a:pt x="220579" y="160872"/>
                  </a:lnTo>
                  <a:lnTo>
                    <a:pt x="220796" y="160592"/>
                  </a:lnTo>
                  <a:lnTo>
                    <a:pt x="221059" y="160144"/>
                  </a:lnTo>
                  <a:lnTo>
                    <a:pt x="221341" y="159517"/>
                  </a:lnTo>
                  <a:lnTo>
                    <a:pt x="221417" y="159128"/>
                  </a:lnTo>
                  <a:lnTo>
                    <a:pt x="221521" y="158825"/>
                  </a:lnTo>
                  <a:lnTo>
                    <a:pt x="221561" y="158689"/>
                  </a:lnTo>
                  <a:lnTo>
                    <a:pt x="221632" y="158386"/>
                  </a:lnTo>
                  <a:lnTo>
                    <a:pt x="221713" y="157985"/>
                  </a:lnTo>
                  <a:lnTo>
                    <a:pt x="221752" y="157693"/>
                  </a:lnTo>
                  <a:lnTo>
                    <a:pt x="221849" y="157348"/>
                  </a:lnTo>
                  <a:lnTo>
                    <a:pt x="222398" y="156736"/>
                  </a:lnTo>
                  <a:lnTo>
                    <a:pt x="222774" y="156414"/>
                  </a:lnTo>
                  <a:lnTo>
                    <a:pt x="222943" y="156338"/>
                  </a:lnTo>
                  <a:lnTo>
                    <a:pt x="223349" y="156232"/>
                  </a:lnTo>
                  <a:lnTo>
                    <a:pt x="223570" y="156229"/>
                  </a:lnTo>
                  <a:lnTo>
                    <a:pt x="223756" y="156199"/>
                  </a:lnTo>
                  <a:lnTo>
                    <a:pt x="224060" y="156129"/>
                  </a:lnTo>
                  <a:lnTo>
                    <a:pt x="224402" y="156008"/>
                  </a:lnTo>
                  <a:lnTo>
                    <a:pt x="224716" y="155852"/>
                  </a:lnTo>
                  <a:lnTo>
                    <a:pt x="225359" y="155528"/>
                  </a:lnTo>
                  <a:lnTo>
                    <a:pt x="225591" y="155275"/>
                  </a:lnTo>
                  <a:lnTo>
                    <a:pt x="225789" y="154989"/>
                  </a:lnTo>
                  <a:lnTo>
                    <a:pt x="226681" y="154078"/>
                  </a:lnTo>
                  <a:lnTo>
                    <a:pt x="226980" y="153975"/>
                  </a:lnTo>
                  <a:lnTo>
                    <a:pt x="227279" y="153876"/>
                  </a:lnTo>
                  <a:lnTo>
                    <a:pt x="227705" y="153739"/>
                  </a:lnTo>
                  <a:lnTo>
                    <a:pt x="227984" y="153609"/>
                  </a:lnTo>
                  <a:lnTo>
                    <a:pt x="228125" y="153559"/>
                  </a:lnTo>
                  <a:lnTo>
                    <a:pt x="228557" y="153430"/>
                  </a:lnTo>
                  <a:lnTo>
                    <a:pt x="228854" y="153327"/>
                  </a:lnTo>
                  <a:lnTo>
                    <a:pt x="229419" y="153091"/>
                  </a:lnTo>
                  <a:lnTo>
                    <a:pt x="230216" y="152739"/>
                  </a:lnTo>
                  <a:lnTo>
                    <a:pt x="230471" y="152559"/>
                  </a:lnTo>
                  <a:lnTo>
                    <a:pt x="230838" y="152369"/>
                  </a:lnTo>
                  <a:lnTo>
                    <a:pt x="231202" y="152309"/>
                  </a:lnTo>
                  <a:lnTo>
                    <a:pt x="231428" y="152262"/>
                  </a:lnTo>
                  <a:lnTo>
                    <a:pt x="231734" y="152197"/>
                  </a:lnTo>
                  <a:lnTo>
                    <a:pt x="232354" y="152048"/>
                  </a:lnTo>
                  <a:lnTo>
                    <a:pt x="232675" y="151978"/>
                  </a:lnTo>
                  <a:lnTo>
                    <a:pt x="232999" y="151917"/>
                  </a:lnTo>
                  <a:lnTo>
                    <a:pt x="233134" y="151899"/>
                  </a:lnTo>
                  <a:lnTo>
                    <a:pt x="233269" y="151890"/>
                  </a:lnTo>
                  <a:lnTo>
                    <a:pt x="233672" y="151881"/>
                  </a:lnTo>
                  <a:lnTo>
                    <a:pt x="234544" y="152203"/>
                  </a:lnTo>
                  <a:lnTo>
                    <a:pt x="234954" y="152668"/>
                  </a:lnTo>
                  <a:lnTo>
                    <a:pt x="235207" y="152893"/>
                  </a:lnTo>
                  <a:lnTo>
                    <a:pt x="235405" y="152913"/>
                  </a:lnTo>
                  <a:lnTo>
                    <a:pt x="235579" y="152873"/>
                  </a:lnTo>
                  <a:lnTo>
                    <a:pt x="235758" y="152775"/>
                  </a:lnTo>
                  <a:lnTo>
                    <a:pt x="235886" y="152633"/>
                  </a:lnTo>
                  <a:lnTo>
                    <a:pt x="236064" y="152408"/>
                  </a:lnTo>
                  <a:lnTo>
                    <a:pt x="236275" y="152065"/>
                  </a:lnTo>
                  <a:lnTo>
                    <a:pt x="236520" y="151603"/>
                  </a:lnTo>
                  <a:lnTo>
                    <a:pt x="236782" y="151017"/>
                  </a:lnTo>
                  <a:lnTo>
                    <a:pt x="237001" y="150496"/>
                  </a:lnTo>
                  <a:lnTo>
                    <a:pt x="237212" y="149902"/>
                  </a:lnTo>
                  <a:lnTo>
                    <a:pt x="237311" y="149569"/>
                  </a:lnTo>
                  <a:lnTo>
                    <a:pt x="237400" y="149288"/>
                  </a:lnTo>
                  <a:lnTo>
                    <a:pt x="237447" y="148999"/>
                  </a:lnTo>
                  <a:lnTo>
                    <a:pt x="237472" y="148641"/>
                  </a:lnTo>
                  <a:lnTo>
                    <a:pt x="237580" y="148293"/>
                  </a:lnTo>
                  <a:lnTo>
                    <a:pt x="237765" y="147804"/>
                  </a:lnTo>
                  <a:lnTo>
                    <a:pt x="238038" y="147170"/>
                  </a:lnTo>
                  <a:lnTo>
                    <a:pt x="238327" y="146716"/>
                  </a:lnTo>
                  <a:lnTo>
                    <a:pt x="238547" y="146352"/>
                  </a:lnTo>
                  <a:lnTo>
                    <a:pt x="238720" y="145999"/>
                  </a:lnTo>
                  <a:lnTo>
                    <a:pt x="238859" y="145684"/>
                  </a:lnTo>
                  <a:lnTo>
                    <a:pt x="238953" y="145449"/>
                  </a:lnTo>
                  <a:lnTo>
                    <a:pt x="239041" y="145152"/>
                  </a:lnTo>
                  <a:lnTo>
                    <a:pt x="239064" y="144925"/>
                  </a:lnTo>
                  <a:lnTo>
                    <a:pt x="239056" y="144615"/>
                  </a:lnTo>
                  <a:lnTo>
                    <a:pt x="239045" y="144397"/>
                  </a:lnTo>
                  <a:lnTo>
                    <a:pt x="238988" y="144095"/>
                  </a:lnTo>
                  <a:lnTo>
                    <a:pt x="238870" y="143797"/>
                  </a:lnTo>
                  <a:lnTo>
                    <a:pt x="238710" y="143477"/>
                  </a:lnTo>
                  <a:lnTo>
                    <a:pt x="238143" y="142727"/>
                  </a:lnTo>
                  <a:lnTo>
                    <a:pt x="238070" y="142534"/>
                  </a:lnTo>
                  <a:lnTo>
                    <a:pt x="237947" y="142250"/>
                  </a:lnTo>
                  <a:lnTo>
                    <a:pt x="237863" y="141919"/>
                  </a:lnTo>
                  <a:lnTo>
                    <a:pt x="237910" y="141669"/>
                  </a:lnTo>
                  <a:lnTo>
                    <a:pt x="237967" y="141497"/>
                  </a:lnTo>
                  <a:lnTo>
                    <a:pt x="238035" y="141338"/>
                  </a:lnTo>
                  <a:lnTo>
                    <a:pt x="238171" y="141192"/>
                  </a:lnTo>
                  <a:lnTo>
                    <a:pt x="238313" y="141099"/>
                  </a:lnTo>
                  <a:lnTo>
                    <a:pt x="238458" y="140999"/>
                  </a:lnTo>
                  <a:lnTo>
                    <a:pt x="238684" y="140829"/>
                  </a:lnTo>
                  <a:lnTo>
                    <a:pt x="239031" y="140658"/>
                  </a:lnTo>
                  <a:lnTo>
                    <a:pt x="239569" y="140551"/>
                  </a:lnTo>
                  <a:lnTo>
                    <a:pt x="239753" y="140547"/>
                  </a:lnTo>
                  <a:lnTo>
                    <a:pt x="239903" y="140578"/>
                  </a:lnTo>
                  <a:lnTo>
                    <a:pt x="240053" y="140606"/>
                  </a:lnTo>
                  <a:lnTo>
                    <a:pt x="240402" y="140660"/>
                  </a:lnTo>
                  <a:lnTo>
                    <a:pt x="240753" y="140711"/>
                  </a:lnTo>
                  <a:lnTo>
                    <a:pt x="241491" y="140807"/>
                  </a:lnTo>
                  <a:lnTo>
                    <a:pt x="242419" y="140945"/>
                  </a:lnTo>
                  <a:lnTo>
                    <a:pt x="242798" y="140983"/>
                  </a:lnTo>
                  <a:lnTo>
                    <a:pt x="243034" y="140993"/>
                  </a:lnTo>
                  <a:lnTo>
                    <a:pt x="243176" y="141027"/>
                  </a:lnTo>
                  <a:lnTo>
                    <a:pt x="243431" y="141064"/>
                  </a:lnTo>
                  <a:lnTo>
                    <a:pt x="243587" y="141115"/>
                  </a:lnTo>
                  <a:lnTo>
                    <a:pt x="243900" y="141344"/>
                  </a:lnTo>
                  <a:lnTo>
                    <a:pt x="243975" y="141502"/>
                  </a:lnTo>
                  <a:lnTo>
                    <a:pt x="243999" y="141665"/>
                  </a:lnTo>
                  <a:lnTo>
                    <a:pt x="244109" y="141921"/>
                  </a:lnTo>
                  <a:lnTo>
                    <a:pt x="244236" y="141989"/>
                  </a:lnTo>
                  <a:lnTo>
                    <a:pt x="244567" y="142283"/>
                  </a:lnTo>
                  <a:lnTo>
                    <a:pt x="244726" y="142391"/>
                  </a:lnTo>
                  <a:lnTo>
                    <a:pt x="244957" y="142457"/>
                  </a:lnTo>
                  <a:lnTo>
                    <a:pt x="245279" y="142530"/>
                  </a:lnTo>
                  <a:lnTo>
                    <a:pt x="245501" y="142594"/>
                  </a:lnTo>
                  <a:lnTo>
                    <a:pt x="245755" y="142638"/>
                  </a:lnTo>
                  <a:lnTo>
                    <a:pt x="245967" y="142591"/>
                  </a:lnTo>
                  <a:lnTo>
                    <a:pt x="246288" y="142434"/>
                  </a:lnTo>
                  <a:lnTo>
                    <a:pt x="247013" y="141964"/>
                  </a:lnTo>
                  <a:lnTo>
                    <a:pt x="247206" y="141782"/>
                  </a:lnTo>
                  <a:lnTo>
                    <a:pt x="247793" y="141087"/>
                  </a:lnTo>
                  <a:lnTo>
                    <a:pt x="248192" y="140662"/>
                  </a:lnTo>
                  <a:lnTo>
                    <a:pt x="248435" y="140384"/>
                  </a:lnTo>
                  <a:lnTo>
                    <a:pt x="248664" y="139680"/>
                  </a:lnTo>
                  <a:lnTo>
                    <a:pt x="248677" y="139457"/>
                  </a:lnTo>
                  <a:lnTo>
                    <a:pt x="248691" y="139309"/>
                  </a:lnTo>
                  <a:lnTo>
                    <a:pt x="248715" y="139125"/>
                  </a:lnTo>
                  <a:lnTo>
                    <a:pt x="248782" y="138761"/>
                  </a:lnTo>
                  <a:lnTo>
                    <a:pt x="248887" y="138425"/>
                  </a:lnTo>
                  <a:lnTo>
                    <a:pt x="249127" y="138008"/>
                  </a:lnTo>
                  <a:lnTo>
                    <a:pt x="249317" y="137696"/>
                  </a:lnTo>
                  <a:lnTo>
                    <a:pt x="249445" y="137391"/>
                  </a:lnTo>
                  <a:lnTo>
                    <a:pt x="249551" y="137254"/>
                  </a:lnTo>
                  <a:lnTo>
                    <a:pt x="249874" y="136439"/>
                  </a:lnTo>
                  <a:lnTo>
                    <a:pt x="249885" y="136213"/>
                  </a:lnTo>
                  <a:lnTo>
                    <a:pt x="249892" y="135983"/>
                  </a:lnTo>
                  <a:lnTo>
                    <a:pt x="249989" y="135547"/>
                  </a:lnTo>
                  <a:lnTo>
                    <a:pt x="250142" y="135208"/>
                  </a:lnTo>
                  <a:lnTo>
                    <a:pt x="250384" y="134836"/>
                  </a:lnTo>
                  <a:lnTo>
                    <a:pt x="250690" y="134270"/>
                  </a:lnTo>
                  <a:lnTo>
                    <a:pt x="250843" y="134078"/>
                  </a:lnTo>
                  <a:lnTo>
                    <a:pt x="251138" y="133617"/>
                  </a:lnTo>
                  <a:lnTo>
                    <a:pt x="251293" y="133419"/>
                  </a:lnTo>
                  <a:lnTo>
                    <a:pt x="251984" y="132836"/>
                  </a:lnTo>
                  <a:lnTo>
                    <a:pt x="252282" y="132618"/>
                  </a:lnTo>
                  <a:lnTo>
                    <a:pt x="252476" y="132496"/>
                  </a:lnTo>
                  <a:lnTo>
                    <a:pt x="252694" y="132375"/>
                  </a:lnTo>
                  <a:lnTo>
                    <a:pt x="252934" y="132232"/>
                  </a:lnTo>
                  <a:lnTo>
                    <a:pt x="253125" y="132159"/>
                  </a:lnTo>
                  <a:lnTo>
                    <a:pt x="253277" y="132120"/>
                  </a:lnTo>
                  <a:lnTo>
                    <a:pt x="253521" y="132096"/>
                  </a:lnTo>
                  <a:lnTo>
                    <a:pt x="253834" y="132104"/>
                  </a:lnTo>
                  <a:lnTo>
                    <a:pt x="254523" y="132058"/>
                  </a:lnTo>
                  <a:lnTo>
                    <a:pt x="255155" y="131956"/>
                  </a:lnTo>
                  <a:lnTo>
                    <a:pt x="255569" y="131586"/>
                  </a:lnTo>
                  <a:lnTo>
                    <a:pt x="255724" y="131418"/>
                  </a:lnTo>
                  <a:lnTo>
                    <a:pt x="255939" y="131213"/>
                  </a:lnTo>
                  <a:lnTo>
                    <a:pt x="256411" y="130621"/>
                  </a:lnTo>
                  <a:lnTo>
                    <a:pt x="256817" y="130011"/>
                  </a:lnTo>
                  <a:lnTo>
                    <a:pt x="257000" y="129788"/>
                  </a:lnTo>
                  <a:lnTo>
                    <a:pt x="257088" y="128984"/>
                  </a:lnTo>
                  <a:lnTo>
                    <a:pt x="257132" y="128734"/>
                  </a:lnTo>
                  <a:lnTo>
                    <a:pt x="257300" y="128447"/>
                  </a:lnTo>
                  <a:lnTo>
                    <a:pt x="257562" y="128256"/>
                  </a:lnTo>
                  <a:lnTo>
                    <a:pt x="257948" y="127899"/>
                  </a:lnTo>
                  <a:lnTo>
                    <a:pt x="258373" y="127453"/>
                  </a:lnTo>
                  <a:lnTo>
                    <a:pt x="258757" y="127121"/>
                  </a:lnTo>
                  <a:lnTo>
                    <a:pt x="259145" y="126798"/>
                  </a:lnTo>
                  <a:lnTo>
                    <a:pt x="259518" y="126461"/>
                  </a:lnTo>
                  <a:lnTo>
                    <a:pt x="259861" y="126192"/>
                  </a:lnTo>
                  <a:lnTo>
                    <a:pt x="260199" y="125995"/>
                  </a:lnTo>
                  <a:lnTo>
                    <a:pt x="260739" y="125650"/>
                  </a:lnTo>
                  <a:lnTo>
                    <a:pt x="261209" y="125387"/>
                  </a:lnTo>
                  <a:lnTo>
                    <a:pt x="261572" y="125082"/>
                  </a:lnTo>
                  <a:lnTo>
                    <a:pt x="261940" y="124817"/>
                  </a:lnTo>
                  <a:lnTo>
                    <a:pt x="262224" y="124584"/>
                  </a:lnTo>
                  <a:lnTo>
                    <a:pt x="263011" y="123828"/>
                  </a:lnTo>
                  <a:lnTo>
                    <a:pt x="263938" y="123103"/>
                  </a:lnTo>
                  <a:lnTo>
                    <a:pt x="264067" y="123046"/>
                  </a:lnTo>
                  <a:lnTo>
                    <a:pt x="264663" y="122904"/>
                  </a:lnTo>
                  <a:lnTo>
                    <a:pt x="264827" y="122861"/>
                  </a:lnTo>
                  <a:lnTo>
                    <a:pt x="265340" y="123025"/>
                  </a:lnTo>
                  <a:lnTo>
                    <a:pt x="265552" y="123100"/>
                  </a:lnTo>
                  <a:lnTo>
                    <a:pt x="265798" y="123125"/>
                  </a:lnTo>
                  <a:lnTo>
                    <a:pt x="266081" y="123063"/>
                  </a:lnTo>
                  <a:lnTo>
                    <a:pt x="266432" y="122940"/>
                  </a:lnTo>
                  <a:lnTo>
                    <a:pt x="266680" y="122844"/>
                  </a:lnTo>
                  <a:lnTo>
                    <a:pt x="266849" y="122831"/>
                  </a:lnTo>
                  <a:lnTo>
                    <a:pt x="267058" y="122891"/>
                  </a:lnTo>
                  <a:lnTo>
                    <a:pt x="267367" y="123019"/>
                  </a:lnTo>
                  <a:lnTo>
                    <a:pt x="267636" y="123171"/>
                  </a:lnTo>
                  <a:lnTo>
                    <a:pt x="267931" y="123375"/>
                  </a:lnTo>
                  <a:lnTo>
                    <a:pt x="268175" y="123603"/>
                  </a:lnTo>
                  <a:lnTo>
                    <a:pt x="268348" y="123685"/>
                  </a:lnTo>
                  <a:lnTo>
                    <a:pt x="269025" y="123692"/>
                  </a:lnTo>
                  <a:lnTo>
                    <a:pt x="269215" y="123659"/>
                  </a:lnTo>
                  <a:lnTo>
                    <a:pt x="270367" y="123942"/>
                  </a:lnTo>
                  <a:lnTo>
                    <a:pt x="270870" y="124434"/>
                  </a:lnTo>
                  <a:lnTo>
                    <a:pt x="271609" y="125013"/>
                  </a:lnTo>
                  <a:lnTo>
                    <a:pt x="271883" y="125110"/>
                  </a:lnTo>
                  <a:lnTo>
                    <a:pt x="272401" y="125288"/>
                  </a:lnTo>
                  <a:lnTo>
                    <a:pt x="273126" y="125510"/>
                  </a:lnTo>
                  <a:lnTo>
                    <a:pt x="273652" y="125843"/>
                  </a:lnTo>
                  <a:lnTo>
                    <a:pt x="273783" y="125853"/>
                  </a:lnTo>
                  <a:lnTo>
                    <a:pt x="273916" y="125853"/>
                  </a:lnTo>
                  <a:lnTo>
                    <a:pt x="274155" y="125838"/>
                  </a:lnTo>
                  <a:lnTo>
                    <a:pt x="274285" y="125824"/>
                  </a:lnTo>
                  <a:lnTo>
                    <a:pt x="274685" y="125684"/>
                  </a:lnTo>
                  <a:lnTo>
                    <a:pt x="274845" y="125582"/>
                  </a:lnTo>
                  <a:lnTo>
                    <a:pt x="275136" y="125325"/>
                  </a:lnTo>
                  <a:lnTo>
                    <a:pt x="275147" y="125160"/>
                  </a:lnTo>
                  <a:lnTo>
                    <a:pt x="275212" y="124536"/>
                  </a:lnTo>
                  <a:lnTo>
                    <a:pt x="275217" y="124201"/>
                  </a:lnTo>
                  <a:lnTo>
                    <a:pt x="275183" y="123857"/>
                  </a:lnTo>
                  <a:lnTo>
                    <a:pt x="275173" y="123556"/>
                  </a:lnTo>
                  <a:lnTo>
                    <a:pt x="275279" y="123246"/>
                  </a:lnTo>
                  <a:lnTo>
                    <a:pt x="275381" y="122847"/>
                  </a:lnTo>
                  <a:lnTo>
                    <a:pt x="275405" y="122586"/>
                  </a:lnTo>
                  <a:lnTo>
                    <a:pt x="275375" y="122201"/>
                  </a:lnTo>
                  <a:lnTo>
                    <a:pt x="275301" y="121774"/>
                  </a:lnTo>
                  <a:lnTo>
                    <a:pt x="275292" y="121628"/>
                  </a:lnTo>
                  <a:lnTo>
                    <a:pt x="275200" y="121075"/>
                  </a:lnTo>
                  <a:lnTo>
                    <a:pt x="275042" y="120942"/>
                  </a:lnTo>
                  <a:lnTo>
                    <a:pt x="274250" y="120408"/>
                  </a:lnTo>
                  <a:lnTo>
                    <a:pt x="274241" y="120138"/>
                  </a:lnTo>
                  <a:lnTo>
                    <a:pt x="274310" y="119963"/>
                  </a:lnTo>
                  <a:lnTo>
                    <a:pt x="275026" y="118974"/>
                  </a:lnTo>
                  <a:lnTo>
                    <a:pt x="275912" y="118569"/>
                  </a:lnTo>
                  <a:lnTo>
                    <a:pt x="276065" y="118385"/>
                  </a:lnTo>
                  <a:lnTo>
                    <a:pt x="276435" y="117705"/>
                  </a:lnTo>
                  <a:lnTo>
                    <a:pt x="276537" y="117548"/>
                  </a:lnTo>
                  <a:lnTo>
                    <a:pt x="276612" y="117320"/>
                  </a:lnTo>
                  <a:lnTo>
                    <a:pt x="276641" y="117054"/>
                  </a:lnTo>
                  <a:lnTo>
                    <a:pt x="276716" y="116258"/>
                  </a:lnTo>
                  <a:lnTo>
                    <a:pt x="276678" y="115881"/>
                  </a:lnTo>
                  <a:lnTo>
                    <a:pt x="276767" y="115189"/>
                  </a:lnTo>
                  <a:lnTo>
                    <a:pt x="276852" y="114876"/>
                  </a:lnTo>
                  <a:lnTo>
                    <a:pt x="276901" y="114717"/>
                  </a:lnTo>
                  <a:lnTo>
                    <a:pt x="276966" y="114539"/>
                  </a:lnTo>
                  <a:lnTo>
                    <a:pt x="277045" y="114351"/>
                  </a:lnTo>
                  <a:lnTo>
                    <a:pt x="277282" y="113675"/>
                  </a:lnTo>
                  <a:lnTo>
                    <a:pt x="277450" y="113059"/>
                  </a:lnTo>
                  <a:lnTo>
                    <a:pt x="277568" y="112436"/>
                  </a:lnTo>
                  <a:lnTo>
                    <a:pt x="277676" y="111900"/>
                  </a:lnTo>
                  <a:lnTo>
                    <a:pt x="277874" y="111423"/>
                  </a:lnTo>
                  <a:lnTo>
                    <a:pt x="278154" y="110964"/>
                  </a:lnTo>
                  <a:lnTo>
                    <a:pt x="278463" y="110584"/>
                  </a:lnTo>
                  <a:lnTo>
                    <a:pt x="278813" y="110207"/>
                  </a:lnTo>
                  <a:lnTo>
                    <a:pt x="279197" y="109773"/>
                  </a:lnTo>
                  <a:lnTo>
                    <a:pt x="279603" y="109278"/>
                  </a:lnTo>
                  <a:lnTo>
                    <a:pt x="280025" y="108752"/>
                  </a:lnTo>
                  <a:lnTo>
                    <a:pt x="280348" y="108309"/>
                  </a:lnTo>
                  <a:lnTo>
                    <a:pt x="281055" y="107424"/>
                  </a:lnTo>
                  <a:lnTo>
                    <a:pt x="281188" y="107315"/>
                  </a:lnTo>
                  <a:lnTo>
                    <a:pt x="281853" y="106939"/>
                  </a:lnTo>
                  <a:lnTo>
                    <a:pt x="282494" y="106602"/>
                  </a:lnTo>
                  <a:lnTo>
                    <a:pt x="282642" y="106547"/>
                  </a:lnTo>
                  <a:lnTo>
                    <a:pt x="282794" y="106503"/>
                  </a:lnTo>
                  <a:lnTo>
                    <a:pt x="283769" y="106325"/>
                  </a:lnTo>
                  <a:lnTo>
                    <a:pt x="284294" y="106207"/>
                  </a:lnTo>
                  <a:lnTo>
                    <a:pt x="284612" y="106147"/>
                  </a:lnTo>
                  <a:lnTo>
                    <a:pt x="284836" y="106137"/>
                  </a:lnTo>
                  <a:lnTo>
                    <a:pt x="285090" y="106159"/>
                  </a:lnTo>
                  <a:lnTo>
                    <a:pt x="285356" y="106164"/>
                  </a:lnTo>
                  <a:lnTo>
                    <a:pt x="285610" y="106135"/>
                  </a:lnTo>
                  <a:lnTo>
                    <a:pt x="285837" y="106069"/>
                  </a:lnTo>
                  <a:lnTo>
                    <a:pt x="286063" y="105921"/>
                  </a:lnTo>
                  <a:lnTo>
                    <a:pt x="286254" y="105714"/>
                  </a:lnTo>
                  <a:lnTo>
                    <a:pt x="286389" y="105421"/>
                  </a:lnTo>
                  <a:lnTo>
                    <a:pt x="286518" y="104965"/>
                  </a:lnTo>
                  <a:lnTo>
                    <a:pt x="286559" y="104696"/>
                  </a:lnTo>
                  <a:lnTo>
                    <a:pt x="286595" y="104367"/>
                  </a:lnTo>
                  <a:lnTo>
                    <a:pt x="286609" y="104147"/>
                  </a:lnTo>
                  <a:lnTo>
                    <a:pt x="286480" y="103669"/>
                  </a:lnTo>
                  <a:lnTo>
                    <a:pt x="286458" y="103409"/>
                  </a:lnTo>
                  <a:lnTo>
                    <a:pt x="286467" y="103092"/>
                  </a:lnTo>
                  <a:lnTo>
                    <a:pt x="286539" y="102754"/>
                  </a:lnTo>
                  <a:lnTo>
                    <a:pt x="286656" y="102481"/>
                  </a:lnTo>
                  <a:lnTo>
                    <a:pt x="287052" y="102070"/>
                  </a:lnTo>
                  <a:lnTo>
                    <a:pt x="287235" y="101945"/>
                  </a:lnTo>
                  <a:lnTo>
                    <a:pt x="287470" y="101663"/>
                  </a:lnTo>
                  <a:lnTo>
                    <a:pt x="286902" y="100251"/>
                  </a:lnTo>
                  <a:lnTo>
                    <a:pt x="286683" y="100172"/>
                  </a:lnTo>
                  <a:lnTo>
                    <a:pt x="286537" y="100104"/>
                  </a:lnTo>
                  <a:lnTo>
                    <a:pt x="286395" y="100025"/>
                  </a:lnTo>
                  <a:lnTo>
                    <a:pt x="286160" y="99993"/>
                  </a:lnTo>
                  <a:lnTo>
                    <a:pt x="285601" y="99689"/>
                  </a:lnTo>
                  <a:lnTo>
                    <a:pt x="285406" y="99410"/>
                  </a:lnTo>
                  <a:lnTo>
                    <a:pt x="285280" y="99044"/>
                  </a:lnTo>
                  <a:lnTo>
                    <a:pt x="285211" y="98670"/>
                  </a:lnTo>
                  <a:lnTo>
                    <a:pt x="285206" y="98394"/>
                  </a:lnTo>
                  <a:lnTo>
                    <a:pt x="285192" y="97955"/>
                  </a:lnTo>
                  <a:lnTo>
                    <a:pt x="285230" y="97705"/>
                  </a:lnTo>
                  <a:lnTo>
                    <a:pt x="285340" y="97446"/>
                  </a:lnTo>
                  <a:lnTo>
                    <a:pt x="285586" y="97050"/>
                  </a:lnTo>
                  <a:lnTo>
                    <a:pt x="285796" y="96690"/>
                  </a:lnTo>
                  <a:lnTo>
                    <a:pt x="285909" y="96320"/>
                  </a:lnTo>
                  <a:lnTo>
                    <a:pt x="285836" y="95951"/>
                  </a:lnTo>
                  <a:lnTo>
                    <a:pt x="285142" y="95226"/>
                  </a:lnTo>
                  <a:lnTo>
                    <a:pt x="284317" y="94470"/>
                  </a:lnTo>
                  <a:lnTo>
                    <a:pt x="283880" y="94124"/>
                  </a:lnTo>
                  <a:lnTo>
                    <a:pt x="283448" y="93830"/>
                  </a:lnTo>
                  <a:lnTo>
                    <a:pt x="282977" y="93485"/>
                  </a:lnTo>
                  <a:lnTo>
                    <a:pt x="282518" y="93190"/>
                  </a:lnTo>
                  <a:lnTo>
                    <a:pt x="282115" y="92952"/>
                  </a:lnTo>
                  <a:lnTo>
                    <a:pt x="281822" y="92704"/>
                  </a:lnTo>
                  <a:lnTo>
                    <a:pt x="281624" y="92449"/>
                  </a:lnTo>
                  <a:lnTo>
                    <a:pt x="281368" y="92188"/>
                  </a:lnTo>
                  <a:lnTo>
                    <a:pt x="281065" y="92008"/>
                  </a:lnTo>
                  <a:lnTo>
                    <a:pt x="280711" y="91951"/>
                  </a:lnTo>
                  <a:lnTo>
                    <a:pt x="280353" y="92030"/>
                  </a:lnTo>
                  <a:lnTo>
                    <a:pt x="279991" y="92171"/>
                  </a:lnTo>
                  <a:lnTo>
                    <a:pt x="279623" y="92115"/>
                  </a:lnTo>
                  <a:lnTo>
                    <a:pt x="278848" y="91709"/>
                  </a:lnTo>
                  <a:lnTo>
                    <a:pt x="278467" y="91566"/>
                  </a:lnTo>
                  <a:lnTo>
                    <a:pt x="278034" y="91471"/>
                  </a:lnTo>
                  <a:lnTo>
                    <a:pt x="277623" y="91476"/>
                  </a:lnTo>
                  <a:lnTo>
                    <a:pt x="277385" y="91471"/>
                  </a:lnTo>
                  <a:lnTo>
                    <a:pt x="277141" y="91361"/>
                  </a:lnTo>
                  <a:lnTo>
                    <a:pt x="276780" y="91034"/>
                  </a:lnTo>
                  <a:lnTo>
                    <a:pt x="276526" y="90783"/>
                  </a:lnTo>
                  <a:lnTo>
                    <a:pt x="276274" y="90477"/>
                  </a:lnTo>
                  <a:lnTo>
                    <a:pt x="276107" y="90177"/>
                  </a:lnTo>
                  <a:lnTo>
                    <a:pt x="275938" y="89905"/>
                  </a:lnTo>
                  <a:lnTo>
                    <a:pt x="275809" y="89712"/>
                  </a:lnTo>
                  <a:lnTo>
                    <a:pt x="275844" y="89508"/>
                  </a:lnTo>
                  <a:lnTo>
                    <a:pt x="276063" y="89355"/>
                  </a:lnTo>
                  <a:lnTo>
                    <a:pt x="276427" y="89252"/>
                  </a:lnTo>
                  <a:lnTo>
                    <a:pt x="276783" y="89238"/>
                  </a:lnTo>
                  <a:lnTo>
                    <a:pt x="277534" y="89193"/>
                  </a:lnTo>
                  <a:lnTo>
                    <a:pt x="278162" y="89238"/>
                  </a:lnTo>
                  <a:lnTo>
                    <a:pt x="279089" y="89197"/>
                  </a:lnTo>
                  <a:lnTo>
                    <a:pt x="279264" y="89142"/>
                  </a:lnTo>
                  <a:lnTo>
                    <a:pt x="279428" y="89079"/>
                  </a:lnTo>
                  <a:lnTo>
                    <a:pt x="279768" y="88715"/>
                  </a:lnTo>
                  <a:lnTo>
                    <a:pt x="280133" y="88360"/>
                  </a:lnTo>
                  <a:lnTo>
                    <a:pt x="280355" y="87286"/>
                  </a:lnTo>
                  <a:lnTo>
                    <a:pt x="280246" y="86671"/>
                  </a:lnTo>
                  <a:lnTo>
                    <a:pt x="280078" y="86031"/>
                  </a:lnTo>
                  <a:lnTo>
                    <a:pt x="279671" y="85341"/>
                  </a:lnTo>
                  <a:lnTo>
                    <a:pt x="279362" y="84602"/>
                  </a:lnTo>
                  <a:lnTo>
                    <a:pt x="279278" y="83901"/>
                  </a:lnTo>
                  <a:lnTo>
                    <a:pt x="279242" y="83190"/>
                  </a:lnTo>
                  <a:lnTo>
                    <a:pt x="279388" y="82953"/>
                  </a:lnTo>
                  <a:lnTo>
                    <a:pt x="279532" y="82844"/>
                  </a:lnTo>
                  <a:lnTo>
                    <a:pt x="279663" y="82777"/>
                  </a:lnTo>
                  <a:lnTo>
                    <a:pt x="279995" y="82591"/>
                  </a:lnTo>
                  <a:lnTo>
                    <a:pt x="280132" y="82500"/>
                  </a:lnTo>
                  <a:lnTo>
                    <a:pt x="280429" y="82127"/>
                  </a:lnTo>
                  <a:lnTo>
                    <a:pt x="280560" y="81658"/>
                  </a:lnTo>
                  <a:lnTo>
                    <a:pt x="280605" y="81242"/>
                  </a:lnTo>
                  <a:lnTo>
                    <a:pt x="280704" y="80874"/>
                  </a:lnTo>
                  <a:lnTo>
                    <a:pt x="280814" y="80099"/>
                  </a:lnTo>
                  <a:lnTo>
                    <a:pt x="280965" y="79885"/>
                  </a:lnTo>
                  <a:lnTo>
                    <a:pt x="281647" y="79448"/>
                  </a:lnTo>
                  <a:lnTo>
                    <a:pt x="282179" y="79025"/>
                  </a:lnTo>
                  <a:lnTo>
                    <a:pt x="282350" y="78806"/>
                  </a:lnTo>
                  <a:lnTo>
                    <a:pt x="282689" y="78097"/>
                  </a:lnTo>
                  <a:lnTo>
                    <a:pt x="282763" y="77649"/>
                  </a:lnTo>
                  <a:lnTo>
                    <a:pt x="282793" y="77396"/>
                  </a:lnTo>
                  <a:lnTo>
                    <a:pt x="282935" y="77173"/>
                  </a:lnTo>
                  <a:lnTo>
                    <a:pt x="283031" y="76831"/>
                  </a:lnTo>
                  <a:lnTo>
                    <a:pt x="283187" y="76304"/>
                  </a:lnTo>
                  <a:lnTo>
                    <a:pt x="283254" y="76058"/>
                  </a:lnTo>
                  <a:lnTo>
                    <a:pt x="283313" y="75811"/>
                  </a:lnTo>
                  <a:lnTo>
                    <a:pt x="283344" y="75667"/>
                  </a:lnTo>
                  <a:lnTo>
                    <a:pt x="283484" y="75287"/>
                  </a:lnTo>
                  <a:lnTo>
                    <a:pt x="283560" y="75147"/>
                  </a:lnTo>
                  <a:lnTo>
                    <a:pt x="283792" y="74738"/>
                  </a:lnTo>
                  <a:lnTo>
                    <a:pt x="283931" y="74409"/>
                  </a:lnTo>
                  <a:lnTo>
                    <a:pt x="284443" y="73064"/>
                  </a:lnTo>
                  <a:lnTo>
                    <a:pt x="284407" y="72659"/>
                  </a:lnTo>
                  <a:lnTo>
                    <a:pt x="284327" y="72290"/>
                  </a:lnTo>
                  <a:lnTo>
                    <a:pt x="283966" y="71676"/>
                  </a:lnTo>
                  <a:lnTo>
                    <a:pt x="283908" y="71513"/>
                  </a:lnTo>
                  <a:lnTo>
                    <a:pt x="283836" y="71233"/>
                  </a:lnTo>
                  <a:lnTo>
                    <a:pt x="283580" y="70858"/>
                  </a:lnTo>
                  <a:lnTo>
                    <a:pt x="283448" y="70679"/>
                  </a:lnTo>
                  <a:lnTo>
                    <a:pt x="283312" y="70504"/>
                  </a:lnTo>
                  <a:lnTo>
                    <a:pt x="283186" y="70349"/>
                  </a:lnTo>
                  <a:lnTo>
                    <a:pt x="283242" y="69179"/>
                  </a:lnTo>
                  <a:lnTo>
                    <a:pt x="283533" y="68964"/>
                  </a:lnTo>
                  <a:lnTo>
                    <a:pt x="283793" y="68806"/>
                  </a:lnTo>
                  <a:lnTo>
                    <a:pt x="284256" y="68512"/>
                  </a:lnTo>
                  <a:lnTo>
                    <a:pt x="284534" y="68391"/>
                  </a:lnTo>
                  <a:lnTo>
                    <a:pt x="285047" y="68047"/>
                  </a:lnTo>
                  <a:lnTo>
                    <a:pt x="285724" y="67536"/>
                  </a:lnTo>
                  <a:lnTo>
                    <a:pt x="285664" y="66604"/>
                  </a:lnTo>
                  <a:lnTo>
                    <a:pt x="285172" y="66380"/>
                  </a:lnTo>
                  <a:lnTo>
                    <a:pt x="284885" y="66135"/>
                  </a:lnTo>
                  <a:lnTo>
                    <a:pt x="284755" y="66030"/>
                  </a:lnTo>
                  <a:lnTo>
                    <a:pt x="284297" y="65645"/>
                  </a:lnTo>
                  <a:lnTo>
                    <a:pt x="283733" y="65059"/>
                  </a:lnTo>
                  <a:lnTo>
                    <a:pt x="283691" y="64926"/>
                  </a:lnTo>
                  <a:lnTo>
                    <a:pt x="283654" y="64792"/>
                  </a:lnTo>
                  <a:lnTo>
                    <a:pt x="283611" y="64616"/>
                  </a:lnTo>
                  <a:lnTo>
                    <a:pt x="283518" y="64195"/>
                  </a:lnTo>
                  <a:lnTo>
                    <a:pt x="283440" y="63897"/>
                  </a:lnTo>
                  <a:lnTo>
                    <a:pt x="283401" y="63599"/>
                  </a:lnTo>
                  <a:lnTo>
                    <a:pt x="283377" y="63274"/>
                  </a:lnTo>
                  <a:lnTo>
                    <a:pt x="283378" y="63053"/>
                  </a:lnTo>
                  <a:lnTo>
                    <a:pt x="283386" y="62866"/>
                  </a:lnTo>
                  <a:lnTo>
                    <a:pt x="283406" y="62680"/>
                  </a:lnTo>
                  <a:lnTo>
                    <a:pt x="283554" y="62125"/>
                  </a:lnTo>
                  <a:lnTo>
                    <a:pt x="283652" y="61981"/>
                  </a:lnTo>
                  <a:lnTo>
                    <a:pt x="283881" y="61675"/>
                  </a:lnTo>
                  <a:lnTo>
                    <a:pt x="284184" y="60683"/>
                  </a:lnTo>
                  <a:lnTo>
                    <a:pt x="284169" y="60512"/>
                  </a:lnTo>
                  <a:lnTo>
                    <a:pt x="284052" y="60007"/>
                  </a:lnTo>
                  <a:lnTo>
                    <a:pt x="283977" y="59790"/>
                  </a:lnTo>
                  <a:lnTo>
                    <a:pt x="283912" y="59630"/>
                  </a:lnTo>
                  <a:lnTo>
                    <a:pt x="283785" y="59370"/>
                  </a:lnTo>
                  <a:lnTo>
                    <a:pt x="283672" y="59194"/>
                  </a:lnTo>
                  <a:lnTo>
                    <a:pt x="283553" y="59024"/>
                  </a:lnTo>
                  <a:lnTo>
                    <a:pt x="283423" y="58858"/>
                  </a:lnTo>
                  <a:lnTo>
                    <a:pt x="283289" y="58695"/>
                  </a:lnTo>
                  <a:lnTo>
                    <a:pt x="283123" y="58502"/>
                  </a:lnTo>
                  <a:lnTo>
                    <a:pt x="282950" y="58312"/>
                  </a:lnTo>
                  <a:lnTo>
                    <a:pt x="282819" y="58182"/>
                  </a:lnTo>
                  <a:lnTo>
                    <a:pt x="282681" y="58059"/>
                  </a:lnTo>
                  <a:lnTo>
                    <a:pt x="282545" y="57949"/>
                  </a:lnTo>
                  <a:lnTo>
                    <a:pt x="282403" y="57844"/>
                  </a:lnTo>
                  <a:lnTo>
                    <a:pt x="282256" y="57741"/>
                  </a:lnTo>
                  <a:lnTo>
                    <a:pt x="281702" y="57187"/>
                  </a:lnTo>
                  <a:lnTo>
                    <a:pt x="281568" y="56978"/>
                  </a:lnTo>
                  <a:lnTo>
                    <a:pt x="281481" y="56829"/>
                  </a:lnTo>
                  <a:lnTo>
                    <a:pt x="281263" y="56073"/>
                  </a:lnTo>
                  <a:lnTo>
                    <a:pt x="281351" y="55755"/>
                  </a:lnTo>
                  <a:lnTo>
                    <a:pt x="281636" y="55217"/>
                  </a:lnTo>
                  <a:lnTo>
                    <a:pt x="281745" y="54944"/>
                  </a:lnTo>
                  <a:lnTo>
                    <a:pt x="281870" y="54229"/>
                  </a:lnTo>
                  <a:lnTo>
                    <a:pt x="281762" y="54073"/>
                  </a:lnTo>
                  <a:lnTo>
                    <a:pt x="281526" y="53742"/>
                  </a:lnTo>
                  <a:lnTo>
                    <a:pt x="281338" y="53511"/>
                  </a:lnTo>
                  <a:lnTo>
                    <a:pt x="281165" y="53345"/>
                  </a:lnTo>
                  <a:lnTo>
                    <a:pt x="280625" y="52672"/>
                  </a:lnTo>
                  <a:lnTo>
                    <a:pt x="280618" y="52511"/>
                  </a:lnTo>
                  <a:lnTo>
                    <a:pt x="280977" y="52106"/>
                  </a:lnTo>
                  <a:lnTo>
                    <a:pt x="281269" y="52025"/>
                  </a:lnTo>
                  <a:lnTo>
                    <a:pt x="281714" y="51847"/>
                  </a:lnTo>
                  <a:lnTo>
                    <a:pt x="282076" y="51711"/>
                  </a:lnTo>
                  <a:lnTo>
                    <a:pt x="282346" y="51616"/>
                  </a:lnTo>
                  <a:lnTo>
                    <a:pt x="282514" y="51567"/>
                  </a:lnTo>
                  <a:lnTo>
                    <a:pt x="282991" y="51296"/>
                  </a:lnTo>
                  <a:lnTo>
                    <a:pt x="283187" y="51171"/>
                  </a:lnTo>
                  <a:lnTo>
                    <a:pt x="283376" y="51037"/>
                  </a:lnTo>
                  <a:lnTo>
                    <a:pt x="283940" y="50510"/>
                  </a:lnTo>
                  <a:lnTo>
                    <a:pt x="284153" y="50253"/>
                  </a:lnTo>
                  <a:lnTo>
                    <a:pt x="284530" y="49772"/>
                  </a:lnTo>
                  <a:lnTo>
                    <a:pt x="284893" y="49354"/>
                  </a:lnTo>
                  <a:lnTo>
                    <a:pt x="285045" y="49168"/>
                  </a:lnTo>
                  <a:lnTo>
                    <a:pt x="285341" y="48735"/>
                  </a:lnTo>
                  <a:lnTo>
                    <a:pt x="285413" y="48543"/>
                  </a:lnTo>
                  <a:lnTo>
                    <a:pt x="285477" y="48346"/>
                  </a:lnTo>
                  <a:lnTo>
                    <a:pt x="285518" y="48192"/>
                  </a:lnTo>
                  <a:lnTo>
                    <a:pt x="285430" y="47379"/>
                  </a:lnTo>
                  <a:lnTo>
                    <a:pt x="285240" y="47036"/>
                  </a:lnTo>
                  <a:lnTo>
                    <a:pt x="285118" y="46776"/>
                  </a:lnTo>
                  <a:lnTo>
                    <a:pt x="284999" y="46516"/>
                  </a:lnTo>
                  <a:lnTo>
                    <a:pt x="284815" y="45942"/>
                  </a:lnTo>
                  <a:lnTo>
                    <a:pt x="285262" y="45085"/>
                  </a:lnTo>
                  <a:lnTo>
                    <a:pt x="285501" y="45090"/>
                  </a:lnTo>
                  <a:lnTo>
                    <a:pt x="285975" y="45054"/>
                  </a:lnTo>
                  <a:lnTo>
                    <a:pt x="286324" y="45074"/>
                  </a:lnTo>
                  <a:lnTo>
                    <a:pt x="286511" y="45115"/>
                  </a:lnTo>
                  <a:lnTo>
                    <a:pt x="286697" y="45168"/>
                  </a:lnTo>
                  <a:lnTo>
                    <a:pt x="287472" y="45432"/>
                  </a:lnTo>
                  <a:lnTo>
                    <a:pt x="288857" y="45174"/>
                  </a:lnTo>
                  <a:lnTo>
                    <a:pt x="288892" y="45000"/>
                  </a:lnTo>
                  <a:lnTo>
                    <a:pt x="288935" y="44710"/>
                  </a:lnTo>
                  <a:lnTo>
                    <a:pt x="288948" y="44554"/>
                  </a:lnTo>
                  <a:lnTo>
                    <a:pt x="288956" y="44346"/>
                  </a:lnTo>
                  <a:lnTo>
                    <a:pt x="288961" y="43870"/>
                  </a:lnTo>
                  <a:lnTo>
                    <a:pt x="208277" y="34688"/>
                  </a:lnTo>
                  <a:lnTo>
                    <a:pt x="207435" y="34593"/>
                  </a:lnTo>
                  <a:lnTo>
                    <a:pt x="207215" y="34567"/>
                  </a:lnTo>
                  <a:lnTo>
                    <a:pt x="207233" y="34401"/>
                  </a:lnTo>
                  <a:lnTo>
                    <a:pt x="164275" y="28038"/>
                  </a:lnTo>
                  <a:lnTo>
                    <a:pt x="108663" y="19786"/>
                  </a:lnTo>
                  <a:lnTo>
                    <a:pt x="103253" y="18665"/>
                  </a:lnTo>
                  <a:lnTo>
                    <a:pt x="47580" y="10241"/>
                  </a:lnTo>
                  <a:lnTo>
                    <a:pt x="46606" y="9803"/>
                  </a:lnTo>
                  <a:lnTo>
                    <a:pt x="27648" y="6808"/>
                  </a:lnTo>
                  <a:lnTo>
                    <a:pt x="26857" y="7666"/>
                  </a:lnTo>
                  <a:lnTo>
                    <a:pt x="26398" y="8176"/>
                  </a:lnTo>
                  <a:lnTo>
                    <a:pt x="25637" y="8365"/>
                  </a:lnTo>
                  <a:lnTo>
                    <a:pt x="24852" y="9367"/>
                  </a:lnTo>
                  <a:lnTo>
                    <a:pt x="23985" y="10103"/>
                  </a:lnTo>
                  <a:lnTo>
                    <a:pt x="23170" y="10338"/>
                  </a:lnTo>
                  <a:lnTo>
                    <a:pt x="22013" y="10428"/>
                  </a:lnTo>
                  <a:lnTo>
                    <a:pt x="20823" y="10326"/>
                  </a:lnTo>
                  <a:lnTo>
                    <a:pt x="19393" y="10122"/>
                  </a:lnTo>
                  <a:lnTo>
                    <a:pt x="18245" y="9979"/>
                  </a:lnTo>
                  <a:lnTo>
                    <a:pt x="17813" y="9896"/>
                  </a:lnTo>
                  <a:lnTo>
                    <a:pt x="17373" y="9918"/>
                  </a:lnTo>
                  <a:lnTo>
                    <a:pt x="17160" y="9435"/>
                  </a:lnTo>
                  <a:lnTo>
                    <a:pt x="17130" y="9204"/>
                  </a:lnTo>
                  <a:lnTo>
                    <a:pt x="16701" y="8796"/>
                  </a:lnTo>
                  <a:lnTo>
                    <a:pt x="16464" y="7980"/>
                  </a:lnTo>
                  <a:lnTo>
                    <a:pt x="15910" y="7322"/>
                  </a:lnTo>
                  <a:lnTo>
                    <a:pt x="15721" y="6922"/>
                  </a:lnTo>
                  <a:lnTo>
                    <a:pt x="15625" y="6397"/>
                  </a:lnTo>
                  <a:lnTo>
                    <a:pt x="15214" y="5954"/>
                  </a:lnTo>
                  <a:lnTo>
                    <a:pt x="15188" y="5494"/>
                  </a:lnTo>
                  <a:lnTo>
                    <a:pt x="14645" y="5048"/>
                  </a:lnTo>
                  <a:lnTo>
                    <a:pt x="13650" y="4621"/>
                  </a:lnTo>
                  <a:lnTo>
                    <a:pt x="13152" y="3483"/>
                  </a:lnTo>
                  <a:lnTo>
                    <a:pt x="12334" y="3377"/>
                  </a:lnTo>
                  <a:lnTo>
                    <a:pt x="11962" y="2928"/>
                  </a:lnTo>
                  <a:lnTo>
                    <a:pt x="11605" y="2720"/>
                  </a:lnTo>
                  <a:lnTo>
                    <a:pt x="10979" y="2932"/>
                  </a:lnTo>
                  <a:lnTo>
                    <a:pt x="10346" y="3000"/>
                  </a:lnTo>
                  <a:lnTo>
                    <a:pt x="9717" y="3513"/>
                  </a:lnTo>
                  <a:lnTo>
                    <a:pt x="9282" y="3782"/>
                  </a:lnTo>
                  <a:lnTo>
                    <a:pt x="9132" y="4216"/>
                  </a:lnTo>
                  <a:lnTo>
                    <a:pt x="8836" y="4462"/>
                  </a:lnTo>
                  <a:lnTo>
                    <a:pt x="8695" y="4874"/>
                  </a:lnTo>
                  <a:lnTo>
                    <a:pt x="8521" y="5089"/>
                  </a:lnTo>
                  <a:lnTo>
                    <a:pt x="8146" y="5040"/>
                  </a:lnTo>
                  <a:lnTo>
                    <a:pt x="7945" y="5019"/>
                  </a:lnTo>
                  <a:lnTo>
                    <a:pt x="7709" y="4987"/>
                  </a:lnTo>
                  <a:lnTo>
                    <a:pt x="7636" y="4076"/>
                  </a:lnTo>
                  <a:lnTo>
                    <a:pt x="6960" y="2910"/>
                  </a:lnTo>
                  <a:lnTo>
                    <a:pt x="5671" y="2888"/>
                  </a:lnTo>
                  <a:lnTo>
                    <a:pt x="3078" y="1537"/>
                  </a:lnTo>
                  <a:lnTo>
                    <a:pt x="2227" y="1193"/>
                  </a:lnTo>
                  <a:lnTo>
                    <a:pt x="1700" y="1002"/>
                  </a:lnTo>
                  <a:lnTo>
                    <a:pt x="1300" y="1255"/>
                  </a:lnTo>
                  <a:lnTo>
                    <a:pt x="720" y="1231"/>
                  </a:lnTo>
                  <a:lnTo>
                    <a:pt x="8" y="4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9E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8" name="pg48"/>
            <p:cNvSpPr/>
            <p:nvPr/>
          </p:nvSpPr>
          <p:spPr>
            <a:xfrm>
              <a:off x="2156927" y="3776773"/>
              <a:ext cx="399100" cy="295408"/>
            </a:xfrm>
            <a:custGeom>
              <a:avLst/>
              <a:gdLst/>
              <a:ahLst/>
              <a:cxnLst/>
              <a:rect l="0" t="0" r="0" b="0"/>
              <a:pathLst>
                <a:path w="399100" h="295408">
                  <a:moveTo>
                    <a:pt x="308274" y="140850"/>
                  </a:moveTo>
                  <a:lnTo>
                    <a:pt x="305341" y="141321"/>
                  </a:lnTo>
                  <a:lnTo>
                    <a:pt x="303009" y="141478"/>
                  </a:lnTo>
                  <a:lnTo>
                    <a:pt x="299717" y="141167"/>
                  </a:lnTo>
                  <a:lnTo>
                    <a:pt x="290798" y="140027"/>
                  </a:lnTo>
                  <a:lnTo>
                    <a:pt x="281896" y="138890"/>
                  </a:lnTo>
                  <a:lnTo>
                    <a:pt x="273858" y="137829"/>
                  </a:lnTo>
                  <a:lnTo>
                    <a:pt x="273415" y="141567"/>
                  </a:lnTo>
                  <a:lnTo>
                    <a:pt x="273045" y="144614"/>
                  </a:lnTo>
                  <a:lnTo>
                    <a:pt x="272900" y="145812"/>
                  </a:lnTo>
                  <a:lnTo>
                    <a:pt x="272573" y="148509"/>
                  </a:lnTo>
                  <a:lnTo>
                    <a:pt x="272013" y="148238"/>
                  </a:lnTo>
                  <a:lnTo>
                    <a:pt x="271942" y="148812"/>
                  </a:lnTo>
                  <a:lnTo>
                    <a:pt x="271756" y="150048"/>
                  </a:lnTo>
                  <a:lnTo>
                    <a:pt x="271690" y="150821"/>
                  </a:lnTo>
                  <a:lnTo>
                    <a:pt x="271474" y="152541"/>
                  </a:lnTo>
                  <a:lnTo>
                    <a:pt x="271263" y="154221"/>
                  </a:lnTo>
                  <a:lnTo>
                    <a:pt x="271091" y="155601"/>
                  </a:lnTo>
                  <a:lnTo>
                    <a:pt x="271013" y="156223"/>
                  </a:lnTo>
                  <a:lnTo>
                    <a:pt x="270466" y="160606"/>
                  </a:lnTo>
                  <a:lnTo>
                    <a:pt x="269727" y="166537"/>
                  </a:lnTo>
                  <a:lnTo>
                    <a:pt x="269453" y="169269"/>
                  </a:lnTo>
                  <a:lnTo>
                    <a:pt x="269410" y="170290"/>
                  </a:lnTo>
                  <a:lnTo>
                    <a:pt x="269373" y="171077"/>
                  </a:lnTo>
                  <a:lnTo>
                    <a:pt x="268852" y="174752"/>
                  </a:lnTo>
                  <a:lnTo>
                    <a:pt x="268453" y="177575"/>
                  </a:lnTo>
                  <a:lnTo>
                    <a:pt x="268366" y="178169"/>
                  </a:lnTo>
                  <a:lnTo>
                    <a:pt x="267873" y="181523"/>
                  </a:lnTo>
                  <a:lnTo>
                    <a:pt x="267483" y="184173"/>
                  </a:lnTo>
                  <a:lnTo>
                    <a:pt x="267072" y="186965"/>
                  </a:lnTo>
                  <a:lnTo>
                    <a:pt x="266511" y="190774"/>
                  </a:lnTo>
                  <a:lnTo>
                    <a:pt x="266316" y="192069"/>
                  </a:lnTo>
                  <a:lnTo>
                    <a:pt x="265016" y="200760"/>
                  </a:lnTo>
                  <a:lnTo>
                    <a:pt x="264472" y="204391"/>
                  </a:lnTo>
                  <a:lnTo>
                    <a:pt x="263971" y="207744"/>
                  </a:lnTo>
                  <a:lnTo>
                    <a:pt x="263820" y="208749"/>
                  </a:lnTo>
                  <a:lnTo>
                    <a:pt x="263454" y="211194"/>
                  </a:lnTo>
                  <a:lnTo>
                    <a:pt x="262933" y="211943"/>
                  </a:lnTo>
                  <a:lnTo>
                    <a:pt x="262896" y="212075"/>
                  </a:lnTo>
                  <a:lnTo>
                    <a:pt x="262270" y="216587"/>
                  </a:lnTo>
                  <a:lnTo>
                    <a:pt x="262250" y="216969"/>
                  </a:lnTo>
                  <a:lnTo>
                    <a:pt x="262277" y="217350"/>
                  </a:lnTo>
                  <a:lnTo>
                    <a:pt x="262333" y="217649"/>
                  </a:lnTo>
                  <a:lnTo>
                    <a:pt x="262393" y="217871"/>
                  </a:lnTo>
                  <a:lnTo>
                    <a:pt x="263022" y="219857"/>
                  </a:lnTo>
                  <a:lnTo>
                    <a:pt x="263346" y="220877"/>
                  </a:lnTo>
                  <a:lnTo>
                    <a:pt x="263610" y="221277"/>
                  </a:lnTo>
                  <a:lnTo>
                    <a:pt x="263964" y="221490"/>
                  </a:lnTo>
                  <a:lnTo>
                    <a:pt x="264920" y="221735"/>
                  </a:lnTo>
                  <a:lnTo>
                    <a:pt x="264769" y="222819"/>
                  </a:lnTo>
                  <a:lnTo>
                    <a:pt x="263836" y="229534"/>
                  </a:lnTo>
                  <a:lnTo>
                    <a:pt x="263574" y="231422"/>
                  </a:lnTo>
                  <a:lnTo>
                    <a:pt x="262856" y="236594"/>
                  </a:lnTo>
                  <a:lnTo>
                    <a:pt x="262611" y="238358"/>
                  </a:lnTo>
                  <a:lnTo>
                    <a:pt x="262564" y="238692"/>
                  </a:lnTo>
                  <a:lnTo>
                    <a:pt x="262261" y="238510"/>
                  </a:lnTo>
                  <a:lnTo>
                    <a:pt x="261863" y="241411"/>
                  </a:lnTo>
                  <a:lnTo>
                    <a:pt x="261407" y="241256"/>
                  </a:lnTo>
                  <a:lnTo>
                    <a:pt x="260130" y="240975"/>
                  </a:lnTo>
                  <a:lnTo>
                    <a:pt x="259048" y="240876"/>
                  </a:lnTo>
                  <a:lnTo>
                    <a:pt x="257846" y="240952"/>
                  </a:lnTo>
                  <a:lnTo>
                    <a:pt x="255070" y="240994"/>
                  </a:lnTo>
                  <a:lnTo>
                    <a:pt x="252921" y="240956"/>
                  </a:lnTo>
                  <a:lnTo>
                    <a:pt x="251683" y="240914"/>
                  </a:lnTo>
                  <a:lnTo>
                    <a:pt x="251030" y="240846"/>
                  </a:lnTo>
                  <a:lnTo>
                    <a:pt x="250007" y="240406"/>
                  </a:lnTo>
                  <a:lnTo>
                    <a:pt x="249279" y="239913"/>
                  </a:lnTo>
                  <a:lnTo>
                    <a:pt x="248951" y="239520"/>
                  </a:lnTo>
                  <a:lnTo>
                    <a:pt x="248772" y="239307"/>
                  </a:lnTo>
                  <a:lnTo>
                    <a:pt x="248296" y="238563"/>
                  </a:lnTo>
                  <a:lnTo>
                    <a:pt x="247924" y="237938"/>
                  </a:lnTo>
                  <a:lnTo>
                    <a:pt x="247672" y="237324"/>
                  </a:lnTo>
                  <a:lnTo>
                    <a:pt x="247486" y="236588"/>
                  </a:lnTo>
                  <a:lnTo>
                    <a:pt x="247409" y="235651"/>
                  </a:lnTo>
                  <a:lnTo>
                    <a:pt x="247447" y="234438"/>
                  </a:lnTo>
                  <a:lnTo>
                    <a:pt x="247543" y="233467"/>
                  </a:lnTo>
                  <a:lnTo>
                    <a:pt x="247711" y="232538"/>
                  </a:lnTo>
                  <a:lnTo>
                    <a:pt x="248002" y="231511"/>
                  </a:lnTo>
                  <a:lnTo>
                    <a:pt x="248227" y="230730"/>
                  </a:lnTo>
                  <a:lnTo>
                    <a:pt x="248638" y="229782"/>
                  </a:lnTo>
                  <a:lnTo>
                    <a:pt x="249123" y="228606"/>
                  </a:lnTo>
                  <a:lnTo>
                    <a:pt x="249621" y="227492"/>
                  </a:lnTo>
                  <a:lnTo>
                    <a:pt x="250118" y="226476"/>
                  </a:lnTo>
                  <a:lnTo>
                    <a:pt x="250565" y="225331"/>
                  </a:lnTo>
                  <a:lnTo>
                    <a:pt x="251491" y="223431"/>
                  </a:lnTo>
                  <a:lnTo>
                    <a:pt x="251803" y="222688"/>
                  </a:lnTo>
                  <a:lnTo>
                    <a:pt x="252019" y="222100"/>
                  </a:lnTo>
                  <a:lnTo>
                    <a:pt x="252076" y="221672"/>
                  </a:lnTo>
                  <a:lnTo>
                    <a:pt x="252076" y="221220"/>
                  </a:lnTo>
                  <a:lnTo>
                    <a:pt x="251968" y="220682"/>
                  </a:lnTo>
                  <a:lnTo>
                    <a:pt x="251677" y="220049"/>
                  </a:lnTo>
                  <a:lnTo>
                    <a:pt x="251131" y="219412"/>
                  </a:lnTo>
                  <a:lnTo>
                    <a:pt x="250721" y="219082"/>
                  </a:lnTo>
                  <a:lnTo>
                    <a:pt x="250283" y="218934"/>
                  </a:lnTo>
                  <a:lnTo>
                    <a:pt x="249036" y="218669"/>
                  </a:lnTo>
                  <a:lnTo>
                    <a:pt x="246470" y="218396"/>
                  </a:lnTo>
                  <a:lnTo>
                    <a:pt x="245496" y="218377"/>
                  </a:lnTo>
                  <a:lnTo>
                    <a:pt x="243994" y="218377"/>
                  </a:lnTo>
                  <a:lnTo>
                    <a:pt x="242861" y="218369"/>
                  </a:lnTo>
                  <a:lnTo>
                    <a:pt x="242016" y="218434"/>
                  </a:lnTo>
                  <a:lnTo>
                    <a:pt x="241422" y="218563"/>
                  </a:lnTo>
                  <a:lnTo>
                    <a:pt x="241054" y="218642"/>
                  </a:lnTo>
                  <a:lnTo>
                    <a:pt x="239951" y="219139"/>
                  </a:lnTo>
                  <a:lnTo>
                    <a:pt x="238997" y="219734"/>
                  </a:lnTo>
                  <a:lnTo>
                    <a:pt x="238377" y="220530"/>
                  </a:lnTo>
                  <a:lnTo>
                    <a:pt x="237840" y="221528"/>
                  </a:lnTo>
                  <a:lnTo>
                    <a:pt x="237157" y="222858"/>
                  </a:lnTo>
                  <a:lnTo>
                    <a:pt x="236378" y="224292"/>
                  </a:lnTo>
                  <a:lnTo>
                    <a:pt x="235559" y="225562"/>
                  </a:lnTo>
                  <a:lnTo>
                    <a:pt x="232640" y="228174"/>
                  </a:lnTo>
                  <a:lnTo>
                    <a:pt x="231510" y="229270"/>
                  </a:lnTo>
                  <a:lnTo>
                    <a:pt x="230107" y="230745"/>
                  </a:lnTo>
                  <a:lnTo>
                    <a:pt x="228680" y="231954"/>
                  </a:lnTo>
                  <a:lnTo>
                    <a:pt x="225901" y="233653"/>
                  </a:lnTo>
                  <a:lnTo>
                    <a:pt x="223974" y="234878"/>
                  </a:lnTo>
                  <a:lnTo>
                    <a:pt x="223072" y="235519"/>
                  </a:lnTo>
                  <a:lnTo>
                    <a:pt x="221855" y="236322"/>
                  </a:lnTo>
                  <a:lnTo>
                    <a:pt x="220769" y="237016"/>
                  </a:lnTo>
                  <a:lnTo>
                    <a:pt x="219424" y="237854"/>
                  </a:lnTo>
                  <a:lnTo>
                    <a:pt x="218404" y="238370"/>
                  </a:lnTo>
                  <a:lnTo>
                    <a:pt x="216909" y="239056"/>
                  </a:lnTo>
                  <a:lnTo>
                    <a:pt x="216054" y="239375"/>
                  </a:lnTo>
                  <a:lnTo>
                    <a:pt x="215731" y="239515"/>
                  </a:lnTo>
                  <a:lnTo>
                    <a:pt x="214651" y="240107"/>
                  </a:lnTo>
                  <a:lnTo>
                    <a:pt x="214034" y="240520"/>
                  </a:lnTo>
                  <a:lnTo>
                    <a:pt x="213569" y="241024"/>
                  </a:lnTo>
                  <a:lnTo>
                    <a:pt x="213138" y="241536"/>
                  </a:lnTo>
                  <a:lnTo>
                    <a:pt x="212736" y="242196"/>
                  </a:lnTo>
                  <a:lnTo>
                    <a:pt x="212265" y="243152"/>
                  </a:lnTo>
                  <a:lnTo>
                    <a:pt x="211981" y="243861"/>
                  </a:lnTo>
                  <a:lnTo>
                    <a:pt x="211582" y="244941"/>
                  </a:lnTo>
                  <a:lnTo>
                    <a:pt x="211402" y="245438"/>
                  </a:lnTo>
                  <a:lnTo>
                    <a:pt x="211132" y="246431"/>
                  </a:lnTo>
                  <a:lnTo>
                    <a:pt x="210740" y="247899"/>
                  </a:lnTo>
                  <a:lnTo>
                    <a:pt x="210347" y="249347"/>
                  </a:lnTo>
                  <a:lnTo>
                    <a:pt x="210005" y="250459"/>
                  </a:lnTo>
                  <a:lnTo>
                    <a:pt x="209469" y="251755"/>
                  </a:lnTo>
                  <a:lnTo>
                    <a:pt x="209145" y="252582"/>
                  </a:lnTo>
                  <a:lnTo>
                    <a:pt x="208665" y="253329"/>
                  </a:lnTo>
                  <a:lnTo>
                    <a:pt x="208108" y="254095"/>
                  </a:lnTo>
                  <a:lnTo>
                    <a:pt x="207754" y="254812"/>
                  </a:lnTo>
                  <a:lnTo>
                    <a:pt x="207373" y="255638"/>
                  </a:lnTo>
                  <a:lnTo>
                    <a:pt x="207188" y="256192"/>
                  </a:lnTo>
                  <a:lnTo>
                    <a:pt x="206894" y="256890"/>
                  </a:lnTo>
                  <a:lnTo>
                    <a:pt x="206864" y="257216"/>
                  </a:lnTo>
                  <a:lnTo>
                    <a:pt x="206864" y="257622"/>
                  </a:lnTo>
                  <a:lnTo>
                    <a:pt x="206894" y="258103"/>
                  </a:lnTo>
                  <a:lnTo>
                    <a:pt x="206924" y="258437"/>
                  </a:lnTo>
                  <a:lnTo>
                    <a:pt x="207080" y="258676"/>
                  </a:lnTo>
                  <a:lnTo>
                    <a:pt x="207295" y="258869"/>
                  </a:lnTo>
                  <a:lnTo>
                    <a:pt x="208069" y="259737"/>
                  </a:lnTo>
                  <a:lnTo>
                    <a:pt x="208815" y="260553"/>
                  </a:lnTo>
                  <a:lnTo>
                    <a:pt x="209370" y="261080"/>
                  </a:lnTo>
                  <a:lnTo>
                    <a:pt x="210086" y="261751"/>
                  </a:lnTo>
                  <a:lnTo>
                    <a:pt x="210566" y="262153"/>
                  </a:lnTo>
                  <a:lnTo>
                    <a:pt x="211123" y="262783"/>
                  </a:lnTo>
                  <a:lnTo>
                    <a:pt x="211861" y="263590"/>
                  </a:lnTo>
                  <a:lnTo>
                    <a:pt x="212280" y="264152"/>
                  </a:lnTo>
                  <a:lnTo>
                    <a:pt x="212640" y="264588"/>
                  </a:lnTo>
                  <a:lnTo>
                    <a:pt x="213249" y="265198"/>
                  </a:lnTo>
                  <a:lnTo>
                    <a:pt x="214109" y="265748"/>
                  </a:lnTo>
                  <a:lnTo>
                    <a:pt x="214963" y="266252"/>
                  </a:lnTo>
                  <a:lnTo>
                    <a:pt x="216030" y="266912"/>
                  </a:lnTo>
                  <a:lnTo>
                    <a:pt x="216972" y="267432"/>
                  </a:lnTo>
                  <a:lnTo>
                    <a:pt x="217805" y="267925"/>
                  </a:lnTo>
                  <a:lnTo>
                    <a:pt x="218183" y="268304"/>
                  </a:lnTo>
                  <a:lnTo>
                    <a:pt x="218315" y="268607"/>
                  </a:lnTo>
                  <a:lnTo>
                    <a:pt x="218446" y="269605"/>
                  </a:lnTo>
                  <a:lnTo>
                    <a:pt x="218545" y="270302"/>
                  </a:lnTo>
                  <a:lnTo>
                    <a:pt x="218563" y="270697"/>
                  </a:lnTo>
                  <a:lnTo>
                    <a:pt x="218611" y="271599"/>
                  </a:lnTo>
                  <a:lnTo>
                    <a:pt x="218593" y="272115"/>
                  </a:lnTo>
                  <a:lnTo>
                    <a:pt x="218566" y="272779"/>
                  </a:lnTo>
                  <a:lnTo>
                    <a:pt x="218524" y="273359"/>
                  </a:lnTo>
                  <a:lnTo>
                    <a:pt x="218467" y="273901"/>
                  </a:lnTo>
                  <a:lnTo>
                    <a:pt x="218407" y="274550"/>
                  </a:lnTo>
                  <a:lnTo>
                    <a:pt x="218329" y="275122"/>
                  </a:lnTo>
                  <a:lnTo>
                    <a:pt x="218192" y="275801"/>
                  </a:lnTo>
                  <a:lnTo>
                    <a:pt x="217940" y="276377"/>
                  </a:lnTo>
                  <a:lnTo>
                    <a:pt x="217586" y="277018"/>
                  </a:lnTo>
                  <a:lnTo>
                    <a:pt x="217157" y="277599"/>
                  </a:lnTo>
                  <a:lnTo>
                    <a:pt x="216579" y="278209"/>
                  </a:lnTo>
                  <a:lnTo>
                    <a:pt x="215257" y="279210"/>
                  </a:lnTo>
                  <a:lnTo>
                    <a:pt x="214678" y="279673"/>
                  </a:lnTo>
                  <a:lnTo>
                    <a:pt x="213572" y="280621"/>
                  </a:lnTo>
                  <a:lnTo>
                    <a:pt x="212946" y="281012"/>
                  </a:lnTo>
                  <a:lnTo>
                    <a:pt x="211966" y="281452"/>
                  </a:lnTo>
                  <a:lnTo>
                    <a:pt x="211378" y="281816"/>
                  </a:lnTo>
                  <a:lnTo>
                    <a:pt x="210587" y="282252"/>
                  </a:lnTo>
                  <a:lnTo>
                    <a:pt x="210092" y="282457"/>
                  </a:lnTo>
                  <a:lnTo>
                    <a:pt x="209669" y="282574"/>
                  </a:lnTo>
                  <a:lnTo>
                    <a:pt x="209238" y="282612"/>
                  </a:lnTo>
                  <a:lnTo>
                    <a:pt x="208797" y="282604"/>
                  </a:lnTo>
                  <a:lnTo>
                    <a:pt x="208024" y="282476"/>
                  </a:lnTo>
                  <a:lnTo>
                    <a:pt x="207005" y="282199"/>
                  </a:lnTo>
                  <a:lnTo>
                    <a:pt x="206024" y="282043"/>
                  </a:lnTo>
                  <a:lnTo>
                    <a:pt x="205152" y="281914"/>
                  </a:lnTo>
                  <a:lnTo>
                    <a:pt x="204292" y="281857"/>
                  </a:lnTo>
                  <a:lnTo>
                    <a:pt x="203800" y="281846"/>
                  </a:lnTo>
                  <a:lnTo>
                    <a:pt x="202433" y="281672"/>
                  </a:lnTo>
                  <a:lnTo>
                    <a:pt x="201483" y="281512"/>
                  </a:lnTo>
                  <a:lnTo>
                    <a:pt x="200689" y="281258"/>
                  </a:lnTo>
                  <a:lnTo>
                    <a:pt x="199037" y="280572"/>
                  </a:lnTo>
                  <a:lnTo>
                    <a:pt x="198419" y="280337"/>
                  </a:lnTo>
                  <a:lnTo>
                    <a:pt x="197487" y="280147"/>
                  </a:lnTo>
                  <a:lnTo>
                    <a:pt x="196792" y="280067"/>
                  </a:lnTo>
                  <a:lnTo>
                    <a:pt x="196252" y="280049"/>
                  </a:lnTo>
                  <a:lnTo>
                    <a:pt x="195344" y="280060"/>
                  </a:lnTo>
                  <a:lnTo>
                    <a:pt x="194445" y="280117"/>
                  </a:lnTo>
                  <a:lnTo>
                    <a:pt x="193572" y="280189"/>
                  </a:lnTo>
                  <a:lnTo>
                    <a:pt x="192631" y="280314"/>
                  </a:lnTo>
                  <a:lnTo>
                    <a:pt x="191690" y="280492"/>
                  </a:lnTo>
                  <a:lnTo>
                    <a:pt x="190964" y="280682"/>
                  </a:lnTo>
                  <a:lnTo>
                    <a:pt x="190461" y="280845"/>
                  </a:lnTo>
                  <a:lnTo>
                    <a:pt x="189999" y="281137"/>
                  </a:lnTo>
                  <a:lnTo>
                    <a:pt x="189753" y="281334"/>
                  </a:lnTo>
                  <a:lnTo>
                    <a:pt x="189469" y="281672"/>
                  </a:lnTo>
                  <a:lnTo>
                    <a:pt x="189244" y="282085"/>
                  </a:lnTo>
                  <a:lnTo>
                    <a:pt x="189148" y="282555"/>
                  </a:lnTo>
                  <a:lnTo>
                    <a:pt x="189178" y="282999"/>
                  </a:lnTo>
                  <a:lnTo>
                    <a:pt x="189295" y="283799"/>
                  </a:lnTo>
                  <a:lnTo>
                    <a:pt x="189373" y="284474"/>
                  </a:lnTo>
                  <a:lnTo>
                    <a:pt x="189391" y="284918"/>
                  </a:lnTo>
                  <a:lnTo>
                    <a:pt x="189343" y="285411"/>
                  </a:lnTo>
                  <a:lnTo>
                    <a:pt x="189127" y="285976"/>
                  </a:lnTo>
                  <a:lnTo>
                    <a:pt x="188932" y="286431"/>
                  </a:lnTo>
                  <a:lnTo>
                    <a:pt x="188668" y="286765"/>
                  </a:lnTo>
                  <a:lnTo>
                    <a:pt x="188393" y="287023"/>
                  </a:lnTo>
                  <a:lnTo>
                    <a:pt x="187814" y="287603"/>
                  </a:lnTo>
                  <a:lnTo>
                    <a:pt x="187394" y="287948"/>
                  </a:lnTo>
                  <a:lnTo>
                    <a:pt x="186949" y="288169"/>
                  </a:lnTo>
                  <a:lnTo>
                    <a:pt x="186516" y="288384"/>
                  </a:lnTo>
                  <a:lnTo>
                    <a:pt x="185887" y="288729"/>
                  </a:lnTo>
                  <a:lnTo>
                    <a:pt x="184819" y="289260"/>
                  </a:lnTo>
                  <a:lnTo>
                    <a:pt x="183809" y="289852"/>
                  </a:lnTo>
                  <a:lnTo>
                    <a:pt x="183204" y="290277"/>
                  </a:lnTo>
                  <a:lnTo>
                    <a:pt x="182254" y="291012"/>
                  </a:lnTo>
                  <a:lnTo>
                    <a:pt x="181444" y="291706"/>
                  </a:lnTo>
                  <a:lnTo>
                    <a:pt x="180641" y="292378"/>
                  </a:lnTo>
                  <a:lnTo>
                    <a:pt x="180071" y="292920"/>
                  </a:lnTo>
                  <a:lnTo>
                    <a:pt x="179691" y="293303"/>
                  </a:lnTo>
                  <a:lnTo>
                    <a:pt x="179601" y="293451"/>
                  </a:lnTo>
                  <a:lnTo>
                    <a:pt x="179532" y="293637"/>
                  </a:lnTo>
                  <a:lnTo>
                    <a:pt x="179424" y="293864"/>
                  </a:lnTo>
                  <a:lnTo>
                    <a:pt x="179220" y="294149"/>
                  </a:lnTo>
                  <a:lnTo>
                    <a:pt x="178827" y="294555"/>
                  </a:lnTo>
                  <a:lnTo>
                    <a:pt x="178341" y="294866"/>
                  </a:lnTo>
                  <a:lnTo>
                    <a:pt x="177793" y="295199"/>
                  </a:lnTo>
                  <a:lnTo>
                    <a:pt x="177418" y="295347"/>
                  </a:lnTo>
                  <a:lnTo>
                    <a:pt x="177068" y="295397"/>
                  </a:lnTo>
                  <a:lnTo>
                    <a:pt x="176627" y="295408"/>
                  </a:lnTo>
                  <a:lnTo>
                    <a:pt x="175833" y="295359"/>
                  </a:lnTo>
                  <a:lnTo>
                    <a:pt x="174939" y="295249"/>
                  </a:lnTo>
                  <a:lnTo>
                    <a:pt x="173980" y="295052"/>
                  </a:lnTo>
                  <a:lnTo>
                    <a:pt x="173396" y="294885"/>
                  </a:lnTo>
                  <a:lnTo>
                    <a:pt x="172859" y="294809"/>
                  </a:lnTo>
                  <a:lnTo>
                    <a:pt x="172035" y="294778"/>
                  </a:lnTo>
                  <a:lnTo>
                    <a:pt x="171426" y="294835"/>
                  </a:lnTo>
                  <a:lnTo>
                    <a:pt x="171045" y="294866"/>
                  </a:lnTo>
                  <a:lnTo>
                    <a:pt x="170605" y="294828"/>
                  </a:lnTo>
                  <a:lnTo>
                    <a:pt x="170230" y="294778"/>
                  </a:lnTo>
                  <a:lnTo>
                    <a:pt x="169918" y="294631"/>
                  </a:lnTo>
                  <a:lnTo>
                    <a:pt x="169643" y="294445"/>
                  </a:lnTo>
                  <a:lnTo>
                    <a:pt x="169280" y="294285"/>
                  </a:lnTo>
                  <a:lnTo>
                    <a:pt x="168656" y="294111"/>
                  </a:lnTo>
                  <a:lnTo>
                    <a:pt x="168393" y="294012"/>
                  </a:lnTo>
                  <a:lnTo>
                    <a:pt x="167679" y="293531"/>
                  </a:lnTo>
                  <a:lnTo>
                    <a:pt x="166621" y="293019"/>
                  </a:lnTo>
                  <a:lnTo>
                    <a:pt x="166363" y="292897"/>
                  </a:lnTo>
                  <a:lnTo>
                    <a:pt x="165914" y="292613"/>
                  </a:lnTo>
                  <a:lnTo>
                    <a:pt x="165386" y="292181"/>
                  </a:lnTo>
                  <a:lnTo>
                    <a:pt x="165101" y="291953"/>
                  </a:lnTo>
                  <a:lnTo>
                    <a:pt x="164556" y="291600"/>
                  </a:lnTo>
                  <a:lnTo>
                    <a:pt x="164250" y="291324"/>
                  </a:lnTo>
                  <a:lnTo>
                    <a:pt x="164004" y="291088"/>
                  </a:lnTo>
                  <a:lnTo>
                    <a:pt x="163633" y="290793"/>
                  </a:lnTo>
                  <a:lnTo>
                    <a:pt x="163240" y="290607"/>
                  </a:lnTo>
                  <a:lnTo>
                    <a:pt x="163024" y="290489"/>
                  </a:lnTo>
                  <a:lnTo>
                    <a:pt x="162577" y="290057"/>
                  </a:lnTo>
                  <a:lnTo>
                    <a:pt x="162224" y="289644"/>
                  </a:lnTo>
                  <a:lnTo>
                    <a:pt x="161762" y="289192"/>
                  </a:lnTo>
                  <a:lnTo>
                    <a:pt x="161097" y="288737"/>
                  </a:lnTo>
                  <a:lnTo>
                    <a:pt x="160296" y="288297"/>
                  </a:lnTo>
                  <a:lnTo>
                    <a:pt x="159571" y="287884"/>
                  </a:lnTo>
                  <a:lnTo>
                    <a:pt x="158357" y="287474"/>
                  </a:lnTo>
                  <a:lnTo>
                    <a:pt x="157937" y="287364"/>
                  </a:lnTo>
                  <a:lnTo>
                    <a:pt x="157230" y="287235"/>
                  </a:lnTo>
                  <a:lnTo>
                    <a:pt x="156801" y="287106"/>
                  </a:lnTo>
                  <a:lnTo>
                    <a:pt x="156477" y="286902"/>
                  </a:lnTo>
                  <a:lnTo>
                    <a:pt x="156076" y="286575"/>
                  </a:lnTo>
                  <a:lnTo>
                    <a:pt x="155455" y="286173"/>
                  </a:lnTo>
                  <a:lnTo>
                    <a:pt x="155018" y="285919"/>
                  </a:lnTo>
                  <a:lnTo>
                    <a:pt x="153579" y="284782"/>
                  </a:lnTo>
                  <a:lnTo>
                    <a:pt x="153072" y="284353"/>
                  </a:lnTo>
                  <a:lnTo>
                    <a:pt x="152422" y="283659"/>
                  </a:lnTo>
                  <a:lnTo>
                    <a:pt x="151786" y="282772"/>
                  </a:lnTo>
                  <a:lnTo>
                    <a:pt x="151280" y="281862"/>
                  </a:lnTo>
                  <a:lnTo>
                    <a:pt x="150815" y="280910"/>
                  </a:lnTo>
                  <a:lnTo>
                    <a:pt x="150641" y="280375"/>
                  </a:lnTo>
                  <a:lnTo>
                    <a:pt x="150548" y="279465"/>
                  </a:lnTo>
                  <a:lnTo>
                    <a:pt x="150506" y="278437"/>
                  </a:lnTo>
                  <a:lnTo>
                    <a:pt x="150335" y="277269"/>
                  </a:lnTo>
                  <a:lnTo>
                    <a:pt x="149991" y="275961"/>
                  </a:lnTo>
                  <a:lnTo>
                    <a:pt x="149658" y="275066"/>
                  </a:lnTo>
                  <a:lnTo>
                    <a:pt x="149259" y="273579"/>
                  </a:lnTo>
                  <a:lnTo>
                    <a:pt x="149184" y="272991"/>
                  </a:lnTo>
                  <a:lnTo>
                    <a:pt x="149020" y="271694"/>
                  </a:lnTo>
                  <a:lnTo>
                    <a:pt x="148714" y="270822"/>
                  </a:lnTo>
                  <a:lnTo>
                    <a:pt x="148528" y="270261"/>
                  </a:lnTo>
                  <a:lnTo>
                    <a:pt x="148327" y="269552"/>
                  </a:lnTo>
                  <a:lnTo>
                    <a:pt x="148300" y="268615"/>
                  </a:lnTo>
                  <a:lnTo>
                    <a:pt x="148393" y="267663"/>
                  </a:lnTo>
                  <a:lnTo>
                    <a:pt x="148513" y="267038"/>
                  </a:lnTo>
                  <a:lnTo>
                    <a:pt x="148753" y="266260"/>
                  </a:lnTo>
                  <a:lnTo>
                    <a:pt x="149127" y="265513"/>
                  </a:lnTo>
                  <a:lnTo>
                    <a:pt x="149499" y="264937"/>
                  </a:lnTo>
                  <a:lnTo>
                    <a:pt x="150084" y="264349"/>
                  </a:lnTo>
                  <a:lnTo>
                    <a:pt x="150668" y="263738"/>
                  </a:lnTo>
                  <a:lnTo>
                    <a:pt x="151361" y="263151"/>
                  </a:lnTo>
                  <a:lnTo>
                    <a:pt x="152293" y="262442"/>
                  </a:lnTo>
                  <a:lnTo>
                    <a:pt x="153276" y="261785"/>
                  </a:lnTo>
                  <a:lnTo>
                    <a:pt x="153783" y="261372"/>
                  </a:lnTo>
                  <a:lnTo>
                    <a:pt x="154235" y="261023"/>
                  </a:lnTo>
                  <a:lnTo>
                    <a:pt x="154568" y="260595"/>
                  </a:lnTo>
                  <a:lnTo>
                    <a:pt x="154883" y="259992"/>
                  </a:lnTo>
                  <a:lnTo>
                    <a:pt x="155749" y="258388"/>
                  </a:lnTo>
                  <a:lnTo>
                    <a:pt x="156403" y="256981"/>
                  </a:lnTo>
                  <a:lnTo>
                    <a:pt x="157386" y="254588"/>
                  </a:lnTo>
                  <a:lnTo>
                    <a:pt x="157445" y="254350"/>
                  </a:lnTo>
                  <a:lnTo>
                    <a:pt x="157610" y="253682"/>
                  </a:lnTo>
                  <a:lnTo>
                    <a:pt x="157706" y="253041"/>
                  </a:lnTo>
                  <a:lnTo>
                    <a:pt x="157772" y="252025"/>
                  </a:lnTo>
                  <a:lnTo>
                    <a:pt x="157862" y="251319"/>
                  </a:lnTo>
                  <a:lnTo>
                    <a:pt x="157862" y="250557"/>
                  </a:lnTo>
                  <a:lnTo>
                    <a:pt x="157610" y="248980"/>
                  </a:lnTo>
                  <a:lnTo>
                    <a:pt x="157386" y="248043"/>
                  </a:lnTo>
                  <a:lnTo>
                    <a:pt x="157119" y="247080"/>
                  </a:lnTo>
                  <a:lnTo>
                    <a:pt x="156960" y="246397"/>
                  </a:lnTo>
                  <a:lnTo>
                    <a:pt x="156747" y="245556"/>
                  </a:lnTo>
                  <a:lnTo>
                    <a:pt x="156693" y="245180"/>
                  </a:lnTo>
                  <a:lnTo>
                    <a:pt x="156759" y="244604"/>
                  </a:lnTo>
                  <a:lnTo>
                    <a:pt x="156774" y="243910"/>
                  </a:lnTo>
                  <a:lnTo>
                    <a:pt x="156720" y="243588"/>
                  </a:lnTo>
                  <a:lnTo>
                    <a:pt x="156664" y="243400"/>
                  </a:lnTo>
                  <a:lnTo>
                    <a:pt x="156507" y="243159"/>
                  </a:lnTo>
                  <a:lnTo>
                    <a:pt x="156133" y="242867"/>
                  </a:lnTo>
                  <a:lnTo>
                    <a:pt x="155869" y="242772"/>
                  </a:lnTo>
                  <a:lnTo>
                    <a:pt x="155494" y="242746"/>
                  </a:lnTo>
                  <a:lnTo>
                    <a:pt x="154550" y="242852"/>
                  </a:lnTo>
                  <a:lnTo>
                    <a:pt x="154004" y="242958"/>
                  </a:lnTo>
                  <a:lnTo>
                    <a:pt x="153591" y="242985"/>
                  </a:lnTo>
                  <a:lnTo>
                    <a:pt x="152931" y="242898"/>
                  </a:lnTo>
                  <a:lnTo>
                    <a:pt x="152412" y="242791"/>
                  </a:lnTo>
                  <a:lnTo>
                    <a:pt x="151879" y="242617"/>
                  </a:lnTo>
                  <a:lnTo>
                    <a:pt x="151294" y="242401"/>
                  </a:lnTo>
                  <a:lnTo>
                    <a:pt x="150587" y="241908"/>
                  </a:lnTo>
                  <a:lnTo>
                    <a:pt x="149535" y="241252"/>
                  </a:lnTo>
                  <a:lnTo>
                    <a:pt x="148713" y="240748"/>
                  </a:lnTo>
                  <a:lnTo>
                    <a:pt x="147850" y="240293"/>
                  </a:lnTo>
                  <a:lnTo>
                    <a:pt x="147499" y="240031"/>
                  </a:lnTo>
                  <a:lnTo>
                    <a:pt x="147287" y="239819"/>
                  </a:lnTo>
                  <a:lnTo>
                    <a:pt x="147029" y="239538"/>
                  </a:lnTo>
                  <a:lnTo>
                    <a:pt x="146621" y="239288"/>
                  </a:lnTo>
                  <a:lnTo>
                    <a:pt x="146335" y="239091"/>
                  </a:lnTo>
                  <a:lnTo>
                    <a:pt x="145989" y="238974"/>
                  </a:lnTo>
                  <a:lnTo>
                    <a:pt x="145663" y="238911"/>
                  </a:lnTo>
                  <a:lnTo>
                    <a:pt x="145443" y="238911"/>
                  </a:lnTo>
                  <a:lnTo>
                    <a:pt x="145219" y="238921"/>
                  </a:lnTo>
                  <a:lnTo>
                    <a:pt x="144995" y="238925"/>
                  </a:lnTo>
                  <a:lnTo>
                    <a:pt x="144805" y="238935"/>
                  </a:lnTo>
                  <a:lnTo>
                    <a:pt x="144435" y="238935"/>
                  </a:lnTo>
                  <a:lnTo>
                    <a:pt x="144160" y="238882"/>
                  </a:lnTo>
                  <a:lnTo>
                    <a:pt x="143809" y="238822"/>
                  </a:lnTo>
                  <a:lnTo>
                    <a:pt x="143378" y="238723"/>
                  </a:lnTo>
                  <a:lnTo>
                    <a:pt x="143090" y="238621"/>
                  </a:lnTo>
                  <a:lnTo>
                    <a:pt x="142670" y="238340"/>
                  </a:lnTo>
                  <a:lnTo>
                    <a:pt x="142173" y="237847"/>
                  </a:lnTo>
                  <a:lnTo>
                    <a:pt x="141759" y="237176"/>
                  </a:lnTo>
                  <a:lnTo>
                    <a:pt x="141480" y="236630"/>
                  </a:lnTo>
                  <a:lnTo>
                    <a:pt x="141097" y="235972"/>
                  </a:lnTo>
                  <a:lnTo>
                    <a:pt x="140924" y="235509"/>
                  </a:lnTo>
                  <a:lnTo>
                    <a:pt x="140722" y="234958"/>
                  </a:lnTo>
                  <a:lnTo>
                    <a:pt x="140482" y="234476"/>
                  </a:lnTo>
                  <a:lnTo>
                    <a:pt x="140188" y="233805"/>
                  </a:lnTo>
                  <a:lnTo>
                    <a:pt x="140008" y="233195"/>
                  </a:lnTo>
                  <a:lnTo>
                    <a:pt x="139954" y="232709"/>
                  </a:lnTo>
                  <a:lnTo>
                    <a:pt x="139987" y="232106"/>
                  </a:lnTo>
                  <a:lnTo>
                    <a:pt x="140068" y="231557"/>
                  </a:lnTo>
                  <a:lnTo>
                    <a:pt x="140167" y="230677"/>
                  </a:lnTo>
                  <a:lnTo>
                    <a:pt x="140430" y="229914"/>
                  </a:lnTo>
                  <a:lnTo>
                    <a:pt x="140681" y="229146"/>
                  </a:lnTo>
                  <a:lnTo>
                    <a:pt x="140854" y="228487"/>
                  </a:lnTo>
                  <a:lnTo>
                    <a:pt x="140963" y="228079"/>
                  </a:lnTo>
                  <a:lnTo>
                    <a:pt x="141039" y="227719"/>
                  </a:lnTo>
                  <a:lnTo>
                    <a:pt x="141356" y="226887"/>
                  </a:lnTo>
                  <a:lnTo>
                    <a:pt x="141477" y="226207"/>
                  </a:lnTo>
                  <a:lnTo>
                    <a:pt x="141690" y="225657"/>
                  </a:lnTo>
                  <a:lnTo>
                    <a:pt x="141983" y="225178"/>
                  </a:lnTo>
                  <a:lnTo>
                    <a:pt x="142422" y="223892"/>
                  </a:lnTo>
                  <a:lnTo>
                    <a:pt x="142628" y="223477"/>
                  </a:lnTo>
                  <a:lnTo>
                    <a:pt x="142861" y="222935"/>
                  </a:lnTo>
                  <a:lnTo>
                    <a:pt x="143018" y="222167"/>
                  </a:lnTo>
                  <a:lnTo>
                    <a:pt x="143054" y="220986"/>
                  </a:lnTo>
                  <a:lnTo>
                    <a:pt x="143105" y="220606"/>
                  </a:lnTo>
                  <a:lnTo>
                    <a:pt x="143213" y="220311"/>
                  </a:lnTo>
                  <a:lnTo>
                    <a:pt x="143381" y="219901"/>
                  </a:lnTo>
                  <a:lnTo>
                    <a:pt x="143446" y="219583"/>
                  </a:lnTo>
                  <a:lnTo>
                    <a:pt x="143539" y="218445"/>
                  </a:lnTo>
                  <a:lnTo>
                    <a:pt x="143671" y="217380"/>
                  </a:lnTo>
                  <a:lnTo>
                    <a:pt x="143839" y="216356"/>
                  </a:lnTo>
                  <a:lnTo>
                    <a:pt x="143899" y="214957"/>
                  </a:lnTo>
                  <a:lnTo>
                    <a:pt x="143943" y="214152"/>
                  </a:lnTo>
                  <a:lnTo>
                    <a:pt x="143896" y="213729"/>
                  </a:lnTo>
                  <a:lnTo>
                    <a:pt x="143764" y="213145"/>
                  </a:lnTo>
                  <a:lnTo>
                    <a:pt x="143551" y="212835"/>
                  </a:lnTo>
                  <a:lnTo>
                    <a:pt x="143347" y="212380"/>
                  </a:lnTo>
                  <a:lnTo>
                    <a:pt x="143175" y="211972"/>
                  </a:lnTo>
                  <a:lnTo>
                    <a:pt x="143049" y="211565"/>
                  </a:lnTo>
                  <a:lnTo>
                    <a:pt x="142955" y="210889"/>
                  </a:lnTo>
                  <a:lnTo>
                    <a:pt x="142841" y="210385"/>
                  </a:lnTo>
                  <a:lnTo>
                    <a:pt x="142715" y="209713"/>
                  </a:lnTo>
                  <a:lnTo>
                    <a:pt x="142589" y="209061"/>
                  </a:lnTo>
                  <a:lnTo>
                    <a:pt x="142328" y="208026"/>
                  </a:lnTo>
                  <a:lnTo>
                    <a:pt x="142124" y="207431"/>
                  </a:lnTo>
                  <a:lnTo>
                    <a:pt x="141782" y="206643"/>
                  </a:lnTo>
                  <a:lnTo>
                    <a:pt x="141513" y="206002"/>
                  </a:lnTo>
                  <a:lnTo>
                    <a:pt x="141360" y="205448"/>
                  </a:lnTo>
                  <a:lnTo>
                    <a:pt x="141126" y="204565"/>
                  </a:lnTo>
                  <a:lnTo>
                    <a:pt x="140814" y="203348"/>
                  </a:lnTo>
                  <a:lnTo>
                    <a:pt x="140706" y="202885"/>
                  </a:lnTo>
                  <a:lnTo>
                    <a:pt x="140555" y="202359"/>
                  </a:lnTo>
                  <a:lnTo>
                    <a:pt x="140414" y="201355"/>
                  </a:lnTo>
                  <a:lnTo>
                    <a:pt x="140257" y="200602"/>
                  </a:lnTo>
                  <a:lnTo>
                    <a:pt x="139944" y="199771"/>
                  </a:lnTo>
                  <a:lnTo>
                    <a:pt x="139646" y="199003"/>
                  </a:lnTo>
                  <a:lnTo>
                    <a:pt x="139462" y="198435"/>
                  </a:lnTo>
                  <a:lnTo>
                    <a:pt x="139303" y="198181"/>
                  </a:lnTo>
                  <a:lnTo>
                    <a:pt x="138467" y="196149"/>
                  </a:lnTo>
                  <a:lnTo>
                    <a:pt x="138173" y="195371"/>
                  </a:lnTo>
                  <a:lnTo>
                    <a:pt x="138056" y="195064"/>
                  </a:lnTo>
                  <a:lnTo>
                    <a:pt x="137817" y="194207"/>
                  </a:lnTo>
                  <a:lnTo>
                    <a:pt x="137457" y="193138"/>
                  </a:lnTo>
                  <a:lnTo>
                    <a:pt x="136989" y="192069"/>
                  </a:lnTo>
                  <a:lnTo>
                    <a:pt x="136537" y="191345"/>
                  </a:lnTo>
                  <a:lnTo>
                    <a:pt x="136190" y="190604"/>
                  </a:lnTo>
                  <a:lnTo>
                    <a:pt x="135855" y="189972"/>
                  </a:lnTo>
                  <a:lnTo>
                    <a:pt x="135705" y="188941"/>
                  </a:lnTo>
                  <a:lnTo>
                    <a:pt x="135411" y="188387"/>
                  </a:lnTo>
                  <a:lnTo>
                    <a:pt x="134189" y="186889"/>
                  </a:lnTo>
                  <a:lnTo>
                    <a:pt x="133688" y="186400"/>
                  </a:lnTo>
                  <a:lnTo>
                    <a:pt x="133425" y="186121"/>
                  </a:lnTo>
                  <a:lnTo>
                    <a:pt x="132721" y="185662"/>
                  </a:lnTo>
                  <a:lnTo>
                    <a:pt x="131405" y="185257"/>
                  </a:lnTo>
                  <a:lnTo>
                    <a:pt x="130907" y="184665"/>
                  </a:lnTo>
                  <a:lnTo>
                    <a:pt x="130760" y="183668"/>
                  </a:lnTo>
                  <a:lnTo>
                    <a:pt x="130326" y="183350"/>
                  </a:lnTo>
                  <a:lnTo>
                    <a:pt x="129106" y="183119"/>
                  </a:lnTo>
                  <a:lnTo>
                    <a:pt x="127739" y="183293"/>
                  </a:lnTo>
                  <a:lnTo>
                    <a:pt x="127157" y="183414"/>
                  </a:lnTo>
                  <a:lnTo>
                    <a:pt x="125991" y="183934"/>
                  </a:lnTo>
                  <a:lnTo>
                    <a:pt x="124786" y="184590"/>
                  </a:lnTo>
                  <a:lnTo>
                    <a:pt x="123962" y="184810"/>
                  </a:lnTo>
                  <a:lnTo>
                    <a:pt x="123416" y="184900"/>
                  </a:lnTo>
                  <a:lnTo>
                    <a:pt x="122085" y="185109"/>
                  </a:lnTo>
                  <a:lnTo>
                    <a:pt x="121126" y="185359"/>
                  </a:lnTo>
                  <a:lnTo>
                    <a:pt x="120059" y="185951"/>
                  </a:lnTo>
                  <a:lnTo>
                    <a:pt x="119097" y="186303"/>
                  </a:lnTo>
                  <a:lnTo>
                    <a:pt x="118344" y="186493"/>
                  </a:lnTo>
                  <a:lnTo>
                    <a:pt x="117526" y="186607"/>
                  </a:lnTo>
                  <a:lnTo>
                    <a:pt x="116132" y="186610"/>
                  </a:lnTo>
                  <a:lnTo>
                    <a:pt x="115488" y="186425"/>
                  </a:lnTo>
                  <a:lnTo>
                    <a:pt x="113980" y="185469"/>
                  </a:lnTo>
                  <a:lnTo>
                    <a:pt x="113512" y="185079"/>
                  </a:lnTo>
                  <a:lnTo>
                    <a:pt x="113155" y="184321"/>
                  </a:lnTo>
                  <a:lnTo>
                    <a:pt x="113006" y="183498"/>
                  </a:lnTo>
                  <a:lnTo>
                    <a:pt x="112763" y="182228"/>
                  </a:lnTo>
                  <a:lnTo>
                    <a:pt x="112657" y="181817"/>
                  </a:lnTo>
                  <a:lnTo>
                    <a:pt x="112271" y="180288"/>
                  </a:lnTo>
                  <a:lnTo>
                    <a:pt x="112013" y="179271"/>
                  </a:lnTo>
                  <a:lnTo>
                    <a:pt x="111417" y="175567"/>
                  </a:lnTo>
                  <a:lnTo>
                    <a:pt x="111288" y="173789"/>
                  </a:lnTo>
                  <a:lnTo>
                    <a:pt x="111255" y="170817"/>
                  </a:lnTo>
                  <a:lnTo>
                    <a:pt x="110940" y="169718"/>
                  </a:lnTo>
                  <a:lnTo>
                    <a:pt x="110260" y="168266"/>
                  </a:lnTo>
                  <a:lnTo>
                    <a:pt x="109543" y="166848"/>
                  </a:lnTo>
                  <a:lnTo>
                    <a:pt x="108743" y="166113"/>
                  </a:lnTo>
                  <a:lnTo>
                    <a:pt x="108278" y="165692"/>
                  </a:lnTo>
                  <a:lnTo>
                    <a:pt x="107484" y="164650"/>
                  </a:lnTo>
                  <a:lnTo>
                    <a:pt x="107292" y="164233"/>
                  </a:lnTo>
                  <a:lnTo>
                    <a:pt x="106794" y="163675"/>
                  </a:lnTo>
                  <a:lnTo>
                    <a:pt x="106189" y="163353"/>
                  </a:lnTo>
                  <a:lnTo>
                    <a:pt x="105439" y="163338"/>
                  </a:lnTo>
                  <a:lnTo>
                    <a:pt x="102289" y="164324"/>
                  </a:lnTo>
                  <a:lnTo>
                    <a:pt x="100790" y="164422"/>
                  </a:lnTo>
                  <a:lnTo>
                    <a:pt x="100106" y="164498"/>
                  </a:lnTo>
                  <a:lnTo>
                    <a:pt x="107148" y="140385"/>
                  </a:lnTo>
                  <a:lnTo>
                    <a:pt x="103363" y="140094"/>
                  </a:lnTo>
                  <a:lnTo>
                    <a:pt x="98806" y="140662"/>
                  </a:lnTo>
                  <a:lnTo>
                    <a:pt x="92494" y="144855"/>
                  </a:lnTo>
                  <a:lnTo>
                    <a:pt x="92420" y="145304"/>
                  </a:lnTo>
                  <a:lnTo>
                    <a:pt x="91757" y="144365"/>
                  </a:lnTo>
                  <a:lnTo>
                    <a:pt x="85528" y="142472"/>
                  </a:lnTo>
                  <a:lnTo>
                    <a:pt x="83594" y="141884"/>
                  </a:lnTo>
                  <a:lnTo>
                    <a:pt x="82036" y="140453"/>
                  </a:lnTo>
                  <a:lnTo>
                    <a:pt x="77837" y="136597"/>
                  </a:lnTo>
                  <a:lnTo>
                    <a:pt x="84310" y="129636"/>
                  </a:lnTo>
                  <a:lnTo>
                    <a:pt x="86170" y="107744"/>
                  </a:lnTo>
                  <a:lnTo>
                    <a:pt x="86414" y="99987"/>
                  </a:lnTo>
                  <a:lnTo>
                    <a:pt x="85407" y="100281"/>
                  </a:lnTo>
                  <a:lnTo>
                    <a:pt x="82641" y="99870"/>
                  </a:lnTo>
                  <a:lnTo>
                    <a:pt x="80363" y="99529"/>
                  </a:lnTo>
                  <a:lnTo>
                    <a:pt x="76754" y="99004"/>
                  </a:lnTo>
                  <a:lnTo>
                    <a:pt x="75543" y="98556"/>
                  </a:lnTo>
                  <a:lnTo>
                    <a:pt x="74752" y="100239"/>
                  </a:lnTo>
                  <a:lnTo>
                    <a:pt x="73568" y="99383"/>
                  </a:lnTo>
                  <a:lnTo>
                    <a:pt x="70092" y="98853"/>
                  </a:lnTo>
                  <a:lnTo>
                    <a:pt x="66981" y="95428"/>
                  </a:lnTo>
                  <a:lnTo>
                    <a:pt x="62978" y="91021"/>
                  </a:lnTo>
                  <a:lnTo>
                    <a:pt x="58663" y="85966"/>
                  </a:lnTo>
                  <a:lnTo>
                    <a:pt x="57890" y="81857"/>
                  </a:lnTo>
                  <a:lnTo>
                    <a:pt x="58891" y="81679"/>
                  </a:lnTo>
                  <a:lnTo>
                    <a:pt x="58464" y="79418"/>
                  </a:lnTo>
                  <a:lnTo>
                    <a:pt x="59655" y="77032"/>
                  </a:lnTo>
                  <a:lnTo>
                    <a:pt x="60514" y="75910"/>
                  </a:lnTo>
                  <a:lnTo>
                    <a:pt x="62024" y="73938"/>
                  </a:lnTo>
                  <a:lnTo>
                    <a:pt x="61549" y="68626"/>
                  </a:lnTo>
                  <a:lnTo>
                    <a:pt x="58874" y="64959"/>
                  </a:lnTo>
                  <a:lnTo>
                    <a:pt x="51592" y="63940"/>
                  </a:lnTo>
                  <a:lnTo>
                    <a:pt x="46778" y="63228"/>
                  </a:lnTo>
                  <a:lnTo>
                    <a:pt x="37135" y="61849"/>
                  </a:lnTo>
                  <a:lnTo>
                    <a:pt x="28003" y="60531"/>
                  </a:lnTo>
                  <a:lnTo>
                    <a:pt x="27624" y="58276"/>
                  </a:lnTo>
                  <a:lnTo>
                    <a:pt x="27498" y="57495"/>
                  </a:lnTo>
                  <a:lnTo>
                    <a:pt x="26904" y="53983"/>
                  </a:lnTo>
                  <a:lnTo>
                    <a:pt x="26822" y="53478"/>
                  </a:lnTo>
                  <a:lnTo>
                    <a:pt x="26773" y="53188"/>
                  </a:lnTo>
                  <a:lnTo>
                    <a:pt x="26584" y="52054"/>
                  </a:lnTo>
                  <a:lnTo>
                    <a:pt x="26404" y="50997"/>
                  </a:lnTo>
                  <a:lnTo>
                    <a:pt x="26688" y="50006"/>
                  </a:lnTo>
                  <a:lnTo>
                    <a:pt x="27626" y="46738"/>
                  </a:lnTo>
                  <a:lnTo>
                    <a:pt x="27825" y="46817"/>
                  </a:lnTo>
                  <a:lnTo>
                    <a:pt x="29648" y="47353"/>
                  </a:lnTo>
                  <a:lnTo>
                    <a:pt x="30004" y="47409"/>
                  </a:lnTo>
                  <a:lnTo>
                    <a:pt x="30436" y="47394"/>
                  </a:lnTo>
                  <a:lnTo>
                    <a:pt x="30787" y="47313"/>
                  </a:lnTo>
                  <a:lnTo>
                    <a:pt x="31120" y="47173"/>
                  </a:lnTo>
                  <a:lnTo>
                    <a:pt x="31366" y="47020"/>
                  </a:lnTo>
                  <a:lnTo>
                    <a:pt x="31587" y="46835"/>
                  </a:lnTo>
                  <a:lnTo>
                    <a:pt x="31939" y="46469"/>
                  </a:lnTo>
                  <a:lnTo>
                    <a:pt x="32228" y="46252"/>
                  </a:lnTo>
                  <a:lnTo>
                    <a:pt x="32619" y="46063"/>
                  </a:lnTo>
                  <a:lnTo>
                    <a:pt x="32968" y="45970"/>
                  </a:lnTo>
                  <a:lnTo>
                    <a:pt x="33328" y="45940"/>
                  </a:lnTo>
                  <a:lnTo>
                    <a:pt x="33689" y="45972"/>
                  </a:lnTo>
                  <a:lnTo>
                    <a:pt x="33855" y="45703"/>
                  </a:lnTo>
                  <a:lnTo>
                    <a:pt x="30933" y="43653"/>
                  </a:lnTo>
                  <a:lnTo>
                    <a:pt x="29523" y="40595"/>
                  </a:lnTo>
                  <a:lnTo>
                    <a:pt x="26129" y="36904"/>
                  </a:lnTo>
                  <a:lnTo>
                    <a:pt x="25936" y="36346"/>
                  </a:lnTo>
                  <a:lnTo>
                    <a:pt x="25358" y="34594"/>
                  </a:lnTo>
                  <a:lnTo>
                    <a:pt x="25291" y="34389"/>
                  </a:lnTo>
                  <a:lnTo>
                    <a:pt x="23274" y="31960"/>
                  </a:lnTo>
                  <a:lnTo>
                    <a:pt x="20693" y="30695"/>
                  </a:lnTo>
                  <a:lnTo>
                    <a:pt x="18464" y="28592"/>
                  </a:lnTo>
                  <a:lnTo>
                    <a:pt x="15078" y="23306"/>
                  </a:lnTo>
                  <a:lnTo>
                    <a:pt x="10721" y="21825"/>
                  </a:lnTo>
                  <a:lnTo>
                    <a:pt x="5706" y="23028"/>
                  </a:lnTo>
                  <a:lnTo>
                    <a:pt x="3765" y="23486"/>
                  </a:lnTo>
                  <a:lnTo>
                    <a:pt x="1263" y="23606"/>
                  </a:lnTo>
                  <a:lnTo>
                    <a:pt x="320" y="23615"/>
                  </a:lnTo>
                  <a:lnTo>
                    <a:pt x="170" y="22807"/>
                  </a:lnTo>
                  <a:lnTo>
                    <a:pt x="35" y="21622"/>
                  </a:lnTo>
                  <a:lnTo>
                    <a:pt x="0" y="19821"/>
                  </a:lnTo>
                  <a:lnTo>
                    <a:pt x="223" y="17082"/>
                  </a:lnTo>
                  <a:lnTo>
                    <a:pt x="1027" y="13828"/>
                  </a:lnTo>
                  <a:lnTo>
                    <a:pt x="1503" y="13934"/>
                  </a:lnTo>
                  <a:lnTo>
                    <a:pt x="5368" y="14762"/>
                  </a:lnTo>
                  <a:lnTo>
                    <a:pt x="7858" y="15060"/>
                  </a:lnTo>
                  <a:lnTo>
                    <a:pt x="8420" y="15073"/>
                  </a:lnTo>
                  <a:lnTo>
                    <a:pt x="10361" y="14948"/>
                  </a:lnTo>
                  <a:lnTo>
                    <a:pt x="12444" y="14587"/>
                  </a:lnTo>
                  <a:lnTo>
                    <a:pt x="13538" y="14306"/>
                  </a:lnTo>
                  <a:lnTo>
                    <a:pt x="14551" y="13978"/>
                  </a:lnTo>
                  <a:lnTo>
                    <a:pt x="23062" y="11218"/>
                  </a:lnTo>
                  <a:lnTo>
                    <a:pt x="23950" y="11034"/>
                  </a:lnTo>
                  <a:lnTo>
                    <a:pt x="25250" y="10976"/>
                  </a:lnTo>
                  <a:lnTo>
                    <a:pt x="16524" y="2905"/>
                  </a:lnTo>
                  <a:lnTo>
                    <a:pt x="17489" y="2924"/>
                  </a:lnTo>
                  <a:lnTo>
                    <a:pt x="28097" y="4244"/>
                  </a:lnTo>
                  <a:lnTo>
                    <a:pt x="29736" y="4420"/>
                  </a:lnTo>
                  <a:lnTo>
                    <a:pt x="30910" y="3521"/>
                  </a:lnTo>
                  <a:lnTo>
                    <a:pt x="30756" y="3409"/>
                  </a:lnTo>
                  <a:lnTo>
                    <a:pt x="31295" y="3523"/>
                  </a:lnTo>
                  <a:lnTo>
                    <a:pt x="32588" y="3519"/>
                  </a:lnTo>
                  <a:lnTo>
                    <a:pt x="33034" y="3326"/>
                  </a:lnTo>
                  <a:lnTo>
                    <a:pt x="33789" y="3068"/>
                  </a:lnTo>
                  <a:lnTo>
                    <a:pt x="33895" y="2901"/>
                  </a:lnTo>
                  <a:lnTo>
                    <a:pt x="34752" y="2545"/>
                  </a:lnTo>
                  <a:lnTo>
                    <a:pt x="35261" y="2659"/>
                  </a:lnTo>
                  <a:lnTo>
                    <a:pt x="36239" y="3023"/>
                  </a:lnTo>
                  <a:lnTo>
                    <a:pt x="36706" y="3375"/>
                  </a:lnTo>
                  <a:lnTo>
                    <a:pt x="37294" y="4345"/>
                  </a:lnTo>
                  <a:lnTo>
                    <a:pt x="37900" y="4633"/>
                  </a:lnTo>
                  <a:lnTo>
                    <a:pt x="39360" y="4735"/>
                  </a:lnTo>
                  <a:lnTo>
                    <a:pt x="40520" y="4625"/>
                  </a:lnTo>
                  <a:lnTo>
                    <a:pt x="41547" y="4205"/>
                  </a:lnTo>
                  <a:lnTo>
                    <a:pt x="42366" y="4121"/>
                  </a:lnTo>
                  <a:lnTo>
                    <a:pt x="43215" y="4246"/>
                  </a:lnTo>
                  <a:lnTo>
                    <a:pt x="43754" y="4428"/>
                  </a:lnTo>
                  <a:lnTo>
                    <a:pt x="44086" y="4743"/>
                  </a:lnTo>
                  <a:lnTo>
                    <a:pt x="44452" y="5061"/>
                  </a:lnTo>
                  <a:lnTo>
                    <a:pt x="45508" y="5015"/>
                  </a:lnTo>
                  <a:lnTo>
                    <a:pt x="46053" y="4962"/>
                  </a:lnTo>
                  <a:lnTo>
                    <a:pt x="47276" y="4921"/>
                  </a:lnTo>
                  <a:lnTo>
                    <a:pt x="47588" y="4792"/>
                  </a:lnTo>
                  <a:lnTo>
                    <a:pt x="48745" y="4750"/>
                  </a:lnTo>
                  <a:lnTo>
                    <a:pt x="49659" y="4909"/>
                  </a:lnTo>
                  <a:lnTo>
                    <a:pt x="49824" y="5084"/>
                  </a:lnTo>
                  <a:lnTo>
                    <a:pt x="49866" y="6144"/>
                  </a:lnTo>
                  <a:lnTo>
                    <a:pt x="50124" y="6864"/>
                  </a:lnTo>
                  <a:lnTo>
                    <a:pt x="50762" y="7118"/>
                  </a:lnTo>
                  <a:lnTo>
                    <a:pt x="52040" y="6330"/>
                  </a:lnTo>
                  <a:lnTo>
                    <a:pt x="52962" y="6110"/>
                  </a:lnTo>
                  <a:lnTo>
                    <a:pt x="53445" y="5785"/>
                  </a:lnTo>
                  <a:lnTo>
                    <a:pt x="54495" y="4576"/>
                  </a:lnTo>
                  <a:lnTo>
                    <a:pt x="54605" y="4102"/>
                  </a:lnTo>
                  <a:lnTo>
                    <a:pt x="54542" y="3966"/>
                  </a:lnTo>
                  <a:lnTo>
                    <a:pt x="54522" y="3386"/>
                  </a:lnTo>
                  <a:lnTo>
                    <a:pt x="54611" y="2500"/>
                  </a:lnTo>
                  <a:lnTo>
                    <a:pt x="55270" y="1936"/>
                  </a:lnTo>
                  <a:lnTo>
                    <a:pt x="56955" y="1087"/>
                  </a:lnTo>
                  <a:lnTo>
                    <a:pt x="57773" y="1037"/>
                  </a:lnTo>
                  <a:lnTo>
                    <a:pt x="58474" y="1500"/>
                  </a:lnTo>
                  <a:lnTo>
                    <a:pt x="58430" y="1977"/>
                  </a:lnTo>
                  <a:lnTo>
                    <a:pt x="58079" y="2481"/>
                  </a:lnTo>
                  <a:lnTo>
                    <a:pt x="58127" y="3193"/>
                  </a:lnTo>
                  <a:lnTo>
                    <a:pt x="58430" y="3440"/>
                  </a:lnTo>
                  <a:lnTo>
                    <a:pt x="59144" y="3458"/>
                  </a:lnTo>
                  <a:lnTo>
                    <a:pt x="59800" y="3030"/>
                  </a:lnTo>
                  <a:lnTo>
                    <a:pt x="60700" y="2299"/>
                  </a:lnTo>
                  <a:lnTo>
                    <a:pt x="61010" y="2068"/>
                  </a:lnTo>
                  <a:lnTo>
                    <a:pt x="61602" y="1534"/>
                  </a:lnTo>
                  <a:lnTo>
                    <a:pt x="62018" y="1204"/>
                  </a:lnTo>
                  <a:lnTo>
                    <a:pt x="63322" y="587"/>
                  </a:lnTo>
                  <a:lnTo>
                    <a:pt x="63900" y="564"/>
                  </a:lnTo>
                  <a:lnTo>
                    <a:pt x="64143" y="435"/>
                  </a:lnTo>
                  <a:lnTo>
                    <a:pt x="64925" y="382"/>
                  </a:lnTo>
                  <a:lnTo>
                    <a:pt x="66431" y="45"/>
                  </a:lnTo>
                  <a:lnTo>
                    <a:pt x="67417" y="0"/>
                  </a:lnTo>
                  <a:lnTo>
                    <a:pt x="68841" y="98"/>
                  </a:lnTo>
                  <a:lnTo>
                    <a:pt x="69146" y="174"/>
                  </a:lnTo>
                  <a:lnTo>
                    <a:pt x="69815" y="636"/>
                  </a:lnTo>
                  <a:lnTo>
                    <a:pt x="70178" y="1155"/>
                  </a:lnTo>
                  <a:lnTo>
                    <a:pt x="70561" y="2189"/>
                  </a:lnTo>
                  <a:lnTo>
                    <a:pt x="71119" y="3087"/>
                  </a:lnTo>
                  <a:lnTo>
                    <a:pt x="71746" y="3890"/>
                  </a:lnTo>
                  <a:lnTo>
                    <a:pt x="72114" y="4136"/>
                  </a:lnTo>
                  <a:lnTo>
                    <a:pt x="72483" y="4417"/>
                  </a:lnTo>
                  <a:lnTo>
                    <a:pt x="73019" y="4739"/>
                  </a:lnTo>
                  <a:lnTo>
                    <a:pt x="73391" y="4746"/>
                  </a:lnTo>
                  <a:lnTo>
                    <a:pt x="73634" y="4614"/>
                  </a:lnTo>
                  <a:lnTo>
                    <a:pt x="73874" y="4451"/>
                  </a:lnTo>
                  <a:lnTo>
                    <a:pt x="74113" y="4387"/>
                  </a:lnTo>
                  <a:lnTo>
                    <a:pt x="74686" y="4606"/>
                  </a:lnTo>
                  <a:lnTo>
                    <a:pt x="75223" y="4959"/>
                  </a:lnTo>
                  <a:lnTo>
                    <a:pt x="75457" y="5171"/>
                  </a:lnTo>
                  <a:lnTo>
                    <a:pt x="76590" y="6152"/>
                  </a:lnTo>
                  <a:lnTo>
                    <a:pt x="77024" y="6539"/>
                  </a:lnTo>
                  <a:lnTo>
                    <a:pt x="77455" y="6955"/>
                  </a:lnTo>
                  <a:lnTo>
                    <a:pt x="78151" y="7656"/>
                  </a:lnTo>
                  <a:lnTo>
                    <a:pt x="78715" y="8285"/>
                  </a:lnTo>
                  <a:lnTo>
                    <a:pt x="79443" y="9224"/>
                  </a:lnTo>
                  <a:lnTo>
                    <a:pt x="79671" y="9672"/>
                  </a:lnTo>
                  <a:lnTo>
                    <a:pt x="79629" y="9910"/>
                  </a:lnTo>
                  <a:lnTo>
                    <a:pt x="78907" y="10407"/>
                  </a:lnTo>
                  <a:lnTo>
                    <a:pt x="77674" y="10717"/>
                  </a:lnTo>
                  <a:lnTo>
                    <a:pt x="76583" y="10763"/>
                  </a:lnTo>
                  <a:lnTo>
                    <a:pt x="74911" y="11062"/>
                  </a:lnTo>
                  <a:lnTo>
                    <a:pt x="74365" y="11187"/>
                  </a:lnTo>
                  <a:lnTo>
                    <a:pt x="73484" y="11100"/>
                  </a:lnTo>
                  <a:lnTo>
                    <a:pt x="72501" y="10975"/>
                  </a:lnTo>
                  <a:lnTo>
                    <a:pt x="71275" y="11013"/>
                  </a:lnTo>
                  <a:lnTo>
                    <a:pt x="70417" y="11301"/>
                  </a:lnTo>
                  <a:lnTo>
                    <a:pt x="70102" y="11770"/>
                  </a:lnTo>
                  <a:lnTo>
                    <a:pt x="69940" y="12892"/>
                  </a:lnTo>
                  <a:lnTo>
                    <a:pt x="69848" y="13983"/>
                  </a:lnTo>
                  <a:lnTo>
                    <a:pt x="69722" y="14972"/>
                  </a:lnTo>
                  <a:lnTo>
                    <a:pt x="69755" y="16540"/>
                  </a:lnTo>
                  <a:lnTo>
                    <a:pt x="69980" y="16991"/>
                  </a:lnTo>
                  <a:lnTo>
                    <a:pt x="70409" y="19151"/>
                  </a:lnTo>
                  <a:lnTo>
                    <a:pt x="70900" y="19882"/>
                  </a:lnTo>
                  <a:lnTo>
                    <a:pt x="72273" y="20799"/>
                  </a:lnTo>
                  <a:lnTo>
                    <a:pt x="73676" y="21822"/>
                  </a:lnTo>
                  <a:lnTo>
                    <a:pt x="73975" y="22136"/>
                  </a:lnTo>
                  <a:lnTo>
                    <a:pt x="74737" y="23042"/>
                  </a:lnTo>
                  <a:lnTo>
                    <a:pt x="75675" y="23610"/>
                  </a:lnTo>
                  <a:lnTo>
                    <a:pt x="76553" y="23906"/>
                  </a:lnTo>
                  <a:lnTo>
                    <a:pt x="77099" y="23849"/>
                  </a:lnTo>
                  <a:lnTo>
                    <a:pt x="77588" y="23212"/>
                  </a:lnTo>
                  <a:lnTo>
                    <a:pt x="77794" y="23114"/>
                  </a:lnTo>
                  <a:lnTo>
                    <a:pt x="78507" y="23167"/>
                  </a:lnTo>
                  <a:lnTo>
                    <a:pt x="78946" y="23413"/>
                  </a:lnTo>
                  <a:lnTo>
                    <a:pt x="79674" y="24182"/>
                  </a:lnTo>
                  <a:lnTo>
                    <a:pt x="79866" y="24732"/>
                  </a:lnTo>
                  <a:lnTo>
                    <a:pt x="79962" y="25076"/>
                  </a:lnTo>
                  <a:lnTo>
                    <a:pt x="80183" y="25732"/>
                  </a:lnTo>
                  <a:lnTo>
                    <a:pt x="81458" y="27910"/>
                  </a:lnTo>
                  <a:lnTo>
                    <a:pt x="81485" y="28324"/>
                  </a:lnTo>
                  <a:lnTo>
                    <a:pt x="81343" y="28524"/>
                  </a:lnTo>
                  <a:lnTo>
                    <a:pt x="80861" y="28717"/>
                  </a:lnTo>
                  <a:lnTo>
                    <a:pt x="80322" y="28570"/>
                  </a:lnTo>
                  <a:lnTo>
                    <a:pt x="79922" y="28149"/>
                  </a:lnTo>
                  <a:lnTo>
                    <a:pt x="79416" y="27967"/>
                  </a:lnTo>
                  <a:lnTo>
                    <a:pt x="78331" y="27907"/>
                  </a:lnTo>
                  <a:lnTo>
                    <a:pt x="77845" y="28270"/>
                  </a:lnTo>
                  <a:lnTo>
                    <a:pt x="77528" y="28843"/>
                  </a:lnTo>
                  <a:lnTo>
                    <a:pt x="77024" y="30029"/>
                  </a:lnTo>
                  <a:lnTo>
                    <a:pt x="77111" y="30578"/>
                  </a:lnTo>
                  <a:lnTo>
                    <a:pt x="77282" y="30650"/>
                  </a:lnTo>
                  <a:lnTo>
                    <a:pt x="78265" y="30775"/>
                  </a:lnTo>
                  <a:lnTo>
                    <a:pt x="79047" y="30794"/>
                  </a:lnTo>
                  <a:lnTo>
                    <a:pt x="80016" y="31567"/>
                  </a:lnTo>
                  <a:lnTo>
                    <a:pt x="80879" y="32336"/>
                  </a:lnTo>
                  <a:lnTo>
                    <a:pt x="81583" y="32764"/>
                  </a:lnTo>
                  <a:lnTo>
                    <a:pt x="82635" y="32855"/>
                  </a:lnTo>
                  <a:lnTo>
                    <a:pt x="83418" y="32942"/>
                  </a:lnTo>
                  <a:lnTo>
                    <a:pt x="85085" y="32809"/>
                  </a:lnTo>
                  <a:lnTo>
                    <a:pt x="86179" y="32597"/>
                  </a:lnTo>
                  <a:lnTo>
                    <a:pt x="87036" y="32275"/>
                  </a:lnTo>
                  <a:lnTo>
                    <a:pt x="87725" y="31847"/>
                  </a:lnTo>
                  <a:lnTo>
                    <a:pt x="88245" y="31551"/>
                  </a:lnTo>
                  <a:lnTo>
                    <a:pt x="88855" y="31567"/>
                  </a:lnTo>
                  <a:lnTo>
                    <a:pt x="89317" y="32124"/>
                  </a:lnTo>
                  <a:lnTo>
                    <a:pt x="89749" y="32544"/>
                  </a:lnTo>
                  <a:lnTo>
                    <a:pt x="89950" y="32684"/>
                  </a:lnTo>
                  <a:lnTo>
                    <a:pt x="90489" y="32866"/>
                  </a:lnTo>
                  <a:lnTo>
                    <a:pt x="90798" y="32840"/>
                  </a:lnTo>
                  <a:lnTo>
                    <a:pt x="91218" y="32305"/>
                  </a:lnTo>
                  <a:lnTo>
                    <a:pt x="91206" y="31347"/>
                  </a:lnTo>
                  <a:lnTo>
                    <a:pt x="90774" y="29460"/>
                  </a:lnTo>
                  <a:lnTo>
                    <a:pt x="90612" y="29047"/>
                  </a:lnTo>
                  <a:lnTo>
                    <a:pt x="90010" y="28623"/>
                  </a:lnTo>
                  <a:lnTo>
                    <a:pt x="89602" y="28581"/>
                  </a:lnTo>
                  <a:lnTo>
                    <a:pt x="89089" y="28774"/>
                  </a:lnTo>
                  <a:lnTo>
                    <a:pt x="88169" y="28786"/>
                  </a:lnTo>
                  <a:lnTo>
                    <a:pt x="87800" y="28672"/>
                  </a:lnTo>
                  <a:lnTo>
                    <a:pt x="87636" y="28464"/>
                  </a:lnTo>
                  <a:lnTo>
                    <a:pt x="87714" y="27956"/>
                  </a:lnTo>
                  <a:lnTo>
                    <a:pt x="88447" y="27084"/>
                  </a:lnTo>
                  <a:lnTo>
                    <a:pt x="88967" y="26755"/>
                  </a:lnTo>
                  <a:lnTo>
                    <a:pt x="89282" y="26353"/>
                  </a:lnTo>
                  <a:lnTo>
                    <a:pt x="89838" y="25819"/>
                  </a:lnTo>
                  <a:lnTo>
                    <a:pt x="90180" y="25588"/>
                  </a:lnTo>
                  <a:lnTo>
                    <a:pt x="91229" y="24451"/>
                  </a:lnTo>
                  <a:lnTo>
                    <a:pt x="91685" y="23849"/>
                  </a:lnTo>
                  <a:lnTo>
                    <a:pt x="91688" y="23644"/>
                  </a:lnTo>
                  <a:lnTo>
                    <a:pt x="91737" y="23133"/>
                  </a:lnTo>
                  <a:lnTo>
                    <a:pt x="92018" y="22625"/>
                  </a:lnTo>
                  <a:lnTo>
                    <a:pt x="93055" y="22258"/>
                  </a:lnTo>
                  <a:lnTo>
                    <a:pt x="93184" y="22208"/>
                  </a:lnTo>
                  <a:lnTo>
                    <a:pt x="93834" y="22019"/>
                  </a:lnTo>
                  <a:lnTo>
                    <a:pt x="94833" y="21530"/>
                  </a:lnTo>
                  <a:lnTo>
                    <a:pt x="95318" y="21132"/>
                  </a:lnTo>
                  <a:lnTo>
                    <a:pt x="95633" y="20697"/>
                  </a:lnTo>
                  <a:lnTo>
                    <a:pt x="95813" y="20291"/>
                  </a:lnTo>
                  <a:lnTo>
                    <a:pt x="96643" y="19697"/>
                  </a:lnTo>
                  <a:lnTo>
                    <a:pt x="97431" y="19340"/>
                  </a:lnTo>
                  <a:lnTo>
                    <a:pt x="97947" y="19211"/>
                  </a:lnTo>
                  <a:lnTo>
                    <a:pt x="99581" y="19079"/>
                  </a:lnTo>
                  <a:lnTo>
                    <a:pt x="100294" y="19132"/>
                  </a:lnTo>
                  <a:lnTo>
                    <a:pt x="100798" y="19314"/>
                  </a:lnTo>
                  <a:lnTo>
                    <a:pt x="101230" y="19768"/>
                  </a:lnTo>
                  <a:lnTo>
                    <a:pt x="101547" y="20731"/>
                  </a:lnTo>
                  <a:lnTo>
                    <a:pt x="101596" y="21655"/>
                  </a:lnTo>
                  <a:lnTo>
                    <a:pt x="102017" y="22519"/>
                  </a:lnTo>
                  <a:lnTo>
                    <a:pt x="102810" y="23561"/>
                  </a:lnTo>
                  <a:lnTo>
                    <a:pt x="103835" y="24743"/>
                  </a:lnTo>
                  <a:lnTo>
                    <a:pt x="104764" y="25826"/>
                  </a:lnTo>
                  <a:lnTo>
                    <a:pt x="105457" y="26728"/>
                  </a:lnTo>
                  <a:lnTo>
                    <a:pt x="106283" y="27706"/>
                  </a:lnTo>
                  <a:lnTo>
                    <a:pt x="106652" y="27884"/>
                  </a:lnTo>
                  <a:lnTo>
                    <a:pt x="107197" y="27861"/>
                  </a:lnTo>
                  <a:lnTo>
                    <a:pt x="108298" y="27376"/>
                  </a:lnTo>
                  <a:lnTo>
                    <a:pt x="108603" y="27346"/>
                  </a:lnTo>
                  <a:lnTo>
                    <a:pt x="109416" y="27539"/>
                  </a:lnTo>
                  <a:lnTo>
                    <a:pt x="109679" y="27884"/>
                  </a:lnTo>
                  <a:lnTo>
                    <a:pt x="109802" y="28467"/>
                  </a:lnTo>
                  <a:lnTo>
                    <a:pt x="110097" y="28986"/>
                  </a:lnTo>
                  <a:lnTo>
                    <a:pt x="110180" y="29809"/>
                  </a:lnTo>
                  <a:lnTo>
                    <a:pt x="110129" y="30559"/>
                  </a:lnTo>
                  <a:lnTo>
                    <a:pt x="110090" y="30763"/>
                  </a:lnTo>
                  <a:lnTo>
                    <a:pt x="110070" y="31650"/>
                  </a:lnTo>
                  <a:lnTo>
                    <a:pt x="109866" y="33113"/>
                  </a:lnTo>
                  <a:lnTo>
                    <a:pt x="109947" y="34037"/>
                  </a:lnTo>
                  <a:lnTo>
                    <a:pt x="109821" y="35128"/>
                  </a:lnTo>
                  <a:lnTo>
                    <a:pt x="109737" y="35772"/>
                  </a:lnTo>
                  <a:lnTo>
                    <a:pt x="109986" y="36769"/>
                  </a:lnTo>
                  <a:lnTo>
                    <a:pt x="110144" y="37250"/>
                  </a:lnTo>
                  <a:lnTo>
                    <a:pt x="110210" y="38788"/>
                  </a:lnTo>
                  <a:lnTo>
                    <a:pt x="110070" y="39061"/>
                  </a:lnTo>
                  <a:lnTo>
                    <a:pt x="110082" y="40016"/>
                  </a:lnTo>
                  <a:lnTo>
                    <a:pt x="109868" y="40421"/>
                  </a:lnTo>
                  <a:lnTo>
                    <a:pt x="109652" y="40929"/>
                  </a:lnTo>
                  <a:lnTo>
                    <a:pt x="109484" y="42147"/>
                  </a:lnTo>
                  <a:lnTo>
                    <a:pt x="122939" y="44047"/>
                  </a:lnTo>
                  <a:lnTo>
                    <a:pt x="137672" y="46116"/>
                  </a:lnTo>
                  <a:lnTo>
                    <a:pt x="137992" y="41678"/>
                  </a:lnTo>
                  <a:lnTo>
                    <a:pt x="139015" y="27496"/>
                  </a:lnTo>
                  <a:lnTo>
                    <a:pt x="139206" y="24826"/>
                  </a:lnTo>
                  <a:lnTo>
                    <a:pt x="148728" y="26151"/>
                  </a:lnTo>
                  <a:lnTo>
                    <a:pt x="148748" y="26008"/>
                  </a:lnTo>
                  <a:lnTo>
                    <a:pt x="150465" y="13634"/>
                  </a:lnTo>
                  <a:lnTo>
                    <a:pt x="150974" y="13860"/>
                  </a:lnTo>
                  <a:lnTo>
                    <a:pt x="158508" y="17140"/>
                  </a:lnTo>
                  <a:lnTo>
                    <a:pt x="164840" y="19897"/>
                  </a:lnTo>
                  <a:lnTo>
                    <a:pt x="168012" y="22548"/>
                  </a:lnTo>
                  <a:lnTo>
                    <a:pt x="169826" y="21770"/>
                  </a:lnTo>
                  <a:lnTo>
                    <a:pt x="170283" y="22661"/>
                  </a:lnTo>
                  <a:lnTo>
                    <a:pt x="170688" y="23313"/>
                  </a:lnTo>
                  <a:lnTo>
                    <a:pt x="171020" y="23783"/>
                  </a:lnTo>
                  <a:lnTo>
                    <a:pt x="171502" y="24384"/>
                  </a:lnTo>
                  <a:lnTo>
                    <a:pt x="171888" y="24812"/>
                  </a:lnTo>
                  <a:lnTo>
                    <a:pt x="172578" y="25479"/>
                  </a:lnTo>
                  <a:lnTo>
                    <a:pt x="174795" y="27267"/>
                  </a:lnTo>
                  <a:lnTo>
                    <a:pt x="175450" y="27730"/>
                  </a:lnTo>
                  <a:lnTo>
                    <a:pt x="176125" y="28165"/>
                  </a:lnTo>
                  <a:lnTo>
                    <a:pt x="177331" y="28828"/>
                  </a:lnTo>
                  <a:lnTo>
                    <a:pt x="178256" y="29257"/>
                  </a:lnTo>
                  <a:lnTo>
                    <a:pt x="179158" y="29595"/>
                  </a:lnTo>
                  <a:lnTo>
                    <a:pt x="180422" y="29978"/>
                  </a:lnTo>
                  <a:lnTo>
                    <a:pt x="181659" y="30266"/>
                  </a:lnTo>
                  <a:lnTo>
                    <a:pt x="182493" y="30409"/>
                  </a:lnTo>
                  <a:lnTo>
                    <a:pt x="193215" y="31940"/>
                  </a:lnTo>
                  <a:lnTo>
                    <a:pt x="197738" y="32586"/>
                  </a:lnTo>
                  <a:lnTo>
                    <a:pt x="203935" y="33473"/>
                  </a:lnTo>
                  <a:lnTo>
                    <a:pt x="207991" y="34051"/>
                  </a:lnTo>
                  <a:lnTo>
                    <a:pt x="216039" y="35201"/>
                  </a:lnTo>
                  <a:lnTo>
                    <a:pt x="217657" y="35431"/>
                  </a:lnTo>
                  <a:lnTo>
                    <a:pt x="219986" y="35764"/>
                  </a:lnTo>
                  <a:lnTo>
                    <a:pt x="223097" y="36209"/>
                  </a:lnTo>
                  <a:lnTo>
                    <a:pt x="226985" y="36762"/>
                  </a:lnTo>
                  <a:lnTo>
                    <a:pt x="230336" y="37238"/>
                  </a:lnTo>
                  <a:lnTo>
                    <a:pt x="231025" y="37336"/>
                  </a:lnTo>
                  <a:lnTo>
                    <a:pt x="232907" y="37896"/>
                  </a:lnTo>
                  <a:lnTo>
                    <a:pt x="239648" y="38877"/>
                  </a:lnTo>
                  <a:lnTo>
                    <a:pt x="243724" y="39470"/>
                  </a:lnTo>
                  <a:lnTo>
                    <a:pt x="244716" y="39384"/>
                  </a:lnTo>
                  <a:lnTo>
                    <a:pt x="245878" y="39163"/>
                  </a:lnTo>
                  <a:lnTo>
                    <a:pt x="246373" y="39013"/>
                  </a:lnTo>
                  <a:lnTo>
                    <a:pt x="247586" y="38453"/>
                  </a:lnTo>
                  <a:lnTo>
                    <a:pt x="249060" y="37351"/>
                  </a:lnTo>
                  <a:lnTo>
                    <a:pt x="249631" y="36761"/>
                  </a:lnTo>
                  <a:lnTo>
                    <a:pt x="251813" y="34394"/>
                  </a:lnTo>
                  <a:lnTo>
                    <a:pt x="252351" y="33815"/>
                  </a:lnTo>
                  <a:lnTo>
                    <a:pt x="252919" y="34782"/>
                  </a:lnTo>
                  <a:lnTo>
                    <a:pt x="253714" y="36144"/>
                  </a:lnTo>
                  <a:lnTo>
                    <a:pt x="255817" y="39722"/>
                  </a:lnTo>
                  <a:lnTo>
                    <a:pt x="256649" y="41119"/>
                  </a:lnTo>
                  <a:lnTo>
                    <a:pt x="256782" y="41368"/>
                  </a:lnTo>
                  <a:lnTo>
                    <a:pt x="258857" y="44966"/>
                  </a:lnTo>
                  <a:lnTo>
                    <a:pt x="260407" y="47647"/>
                  </a:lnTo>
                  <a:lnTo>
                    <a:pt x="263122" y="46385"/>
                  </a:lnTo>
                  <a:lnTo>
                    <a:pt x="264956" y="45775"/>
                  </a:lnTo>
                  <a:lnTo>
                    <a:pt x="267452" y="44945"/>
                  </a:lnTo>
                  <a:lnTo>
                    <a:pt x="268222" y="44689"/>
                  </a:lnTo>
                  <a:lnTo>
                    <a:pt x="269173" y="44493"/>
                  </a:lnTo>
                  <a:lnTo>
                    <a:pt x="273549" y="43594"/>
                  </a:lnTo>
                  <a:lnTo>
                    <a:pt x="276516" y="43239"/>
                  </a:lnTo>
                  <a:lnTo>
                    <a:pt x="278624" y="42987"/>
                  </a:lnTo>
                  <a:lnTo>
                    <a:pt x="284598" y="42273"/>
                  </a:lnTo>
                  <a:lnTo>
                    <a:pt x="285743" y="42128"/>
                  </a:lnTo>
                  <a:lnTo>
                    <a:pt x="287618" y="41889"/>
                  </a:lnTo>
                  <a:lnTo>
                    <a:pt x="289648" y="41631"/>
                  </a:lnTo>
                  <a:lnTo>
                    <a:pt x="289998" y="42462"/>
                  </a:lnTo>
                  <a:lnTo>
                    <a:pt x="291288" y="44671"/>
                  </a:lnTo>
                  <a:lnTo>
                    <a:pt x="293629" y="47305"/>
                  </a:lnTo>
                  <a:lnTo>
                    <a:pt x="295985" y="50499"/>
                  </a:lnTo>
                  <a:lnTo>
                    <a:pt x="297475" y="52253"/>
                  </a:lnTo>
                  <a:lnTo>
                    <a:pt x="298623" y="53439"/>
                  </a:lnTo>
                  <a:lnTo>
                    <a:pt x="299213" y="54618"/>
                  </a:lnTo>
                  <a:lnTo>
                    <a:pt x="299573" y="56876"/>
                  </a:lnTo>
                  <a:lnTo>
                    <a:pt x="299699" y="57160"/>
                  </a:lnTo>
                  <a:lnTo>
                    <a:pt x="300161" y="58142"/>
                  </a:lnTo>
                  <a:lnTo>
                    <a:pt x="300928" y="59104"/>
                  </a:lnTo>
                  <a:lnTo>
                    <a:pt x="302124" y="60051"/>
                  </a:lnTo>
                  <a:lnTo>
                    <a:pt x="303260" y="60696"/>
                  </a:lnTo>
                  <a:lnTo>
                    <a:pt x="303560" y="60896"/>
                  </a:lnTo>
                  <a:lnTo>
                    <a:pt x="303961" y="61488"/>
                  </a:lnTo>
                  <a:lnTo>
                    <a:pt x="303884" y="62636"/>
                  </a:lnTo>
                  <a:lnTo>
                    <a:pt x="303008" y="65031"/>
                  </a:lnTo>
                  <a:lnTo>
                    <a:pt x="302555" y="66736"/>
                  </a:lnTo>
                  <a:lnTo>
                    <a:pt x="302022" y="67858"/>
                  </a:lnTo>
                  <a:lnTo>
                    <a:pt x="301662" y="69154"/>
                  </a:lnTo>
                  <a:lnTo>
                    <a:pt x="301677" y="69457"/>
                  </a:lnTo>
                  <a:lnTo>
                    <a:pt x="301929" y="70025"/>
                  </a:lnTo>
                  <a:lnTo>
                    <a:pt x="302786" y="70597"/>
                  </a:lnTo>
                  <a:lnTo>
                    <a:pt x="305133" y="71063"/>
                  </a:lnTo>
                  <a:lnTo>
                    <a:pt x="305415" y="70957"/>
                  </a:lnTo>
                  <a:lnTo>
                    <a:pt x="305985" y="70423"/>
                  </a:lnTo>
                  <a:lnTo>
                    <a:pt x="306768" y="69200"/>
                  </a:lnTo>
                  <a:lnTo>
                    <a:pt x="307954" y="66698"/>
                  </a:lnTo>
                  <a:lnTo>
                    <a:pt x="308239" y="66440"/>
                  </a:lnTo>
                  <a:lnTo>
                    <a:pt x="308821" y="66493"/>
                  </a:lnTo>
                  <a:lnTo>
                    <a:pt x="309381" y="66607"/>
                  </a:lnTo>
                  <a:lnTo>
                    <a:pt x="309570" y="66914"/>
                  </a:lnTo>
                  <a:lnTo>
                    <a:pt x="309774" y="67869"/>
                  </a:lnTo>
                  <a:lnTo>
                    <a:pt x="309781" y="68715"/>
                  </a:lnTo>
                  <a:lnTo>
                    <a:pt x="309792" y="69908"/>
                  </a:lnTo>
                  <a:lnTo>
                    <a:pt x="309996" y="70802"/>
                  </a:lnTo>
                  <a:lnTo>
                    <a:pt x="310208" y="71128"/>
                  </a:lnTo>
                  <a:lnTo>
                    <a:pt x="310634" y="71545"/>
                  </a:lnTo>
                  <a:lnTo>
                    <a:pt x="311836" y="72147"/>
                  </a:lnTo>
                  <a:lnTo>
                    <a:pt x="312439" y="72283"/>
                  </a:lnTo>
                  <a:lnTo>
                    <a:pt x="313065" y="72162"/>
                  </a:lnTo>
                  <a:lnTo>
                    <a:pt x="314954" y="71450"/>
                  </a:lnTo>
                  <a:lnTo>
                    <a:pt x="315235" y="71302"/>
                  </a:lnTo>
                  <a:lnTo>
                    <a:pt x="316449" y="71101"/>
                  </a:lnTo>
                  <a:lnTo>
                    <a:pt x="317829" y="71159"/>
                  </a:lnTo>
                  <a:lnTo>
                    <a:pt x="318628" y="71192"/>
                  </a:lnTo>
                  <a:lnTo>
                    <a:pt x="319980" y="71776"/>
                  </a:lnTo>
                  <a:lnTo>
                    <a:pt x="320604" y="72022"/>
                  </a:lnTo>
                  <a:lnTo>
                    <a:pt x="321593" y="72231"/>
                  </a:lnTo>
                  <a:lnTo>
                    <a:pt x="322219" y="72238"/>
                  </a:lnTo>
                  <a:lnTo>
                    <a:pt x="323056" y="72617"/>
                  </a:lnTo>
                  <a:lnTo>
                    <a:pt x="324596" y="73788"/>
                  </a:lnTo>
                  <a:lnTo>
                    <a:pt x="325580" y="74622"/>
                  </a:lnTo>
                  <a:lnTo>
                    <a:pt x="326002" y="75236"/>
                  </a:lnTo>
                  <a:lnTo>
                    <a:pt x="326799" y="77240"/>
                  </a:lnTo>
                  <a:lnTo>
                    <a:pt x="326784" y="78411"/>
                  </a:lnTo>
                  <a:lnTo>
                    <a:pt x="326608" y="78711"/>
                  </a:lnTo>
                  <a:lnTo>
                    <a:pt x="326302" y="79010"/>
                  </a:lnTo>
                  <a:lnTo>
                    <a:pt x="325975" y="79094"/>
                  </a:lnTo>
                  <a:lnTo>
                    <a:pt x="324962" y="79037"/>
                  </a:lnTo>
                  <a:lnTo>
                    <a:pt x="324291" y="79139"/>
                  </a:lnTo>
                  <a:lnTo>
                    <a:pt x="323703" y="79499"/>
                  </a:lnTo>
                  <a:lnTo>
                    <a:pt x="322939" y="80314"/>
                  </a:lnTo>
                  <a:lnTo>
                    <a:pt x="322843" y="80985"/>
                  </a:lnTo>
                  <a:lnTo>
                    <a:pt x="323092" y="83524"/>
                  </a:lnTo>
                  <a:lnTo>
                    <a:pt x="323406" y="85176"/>
                  </a:lnTo>
                  <a:lnTo>
                    <a:pt x="323568" y="85854"/>
                  </a:lnTo>
                  <a:lnTo>
                    <a:pt x="324617" y="87317"/>
                  </a:lnTo>
                  <a:lnTo>
                    <a:pt x="325870" y="88939"/>
                  </a:lnTo>
                  <a:lnTo>
                    <a:pt x="326766" y="89837"/>
                  </a:lnTo>
                  <a:lnTo>
                    <a:pt x="327048" y="89864"/>
                  </a:lnTo>
                  <a:lnTo>
                    <a:pt x="327594" y="89458"/>
                  </a:lnTo>
                  <a:lnTo>
                    <a:pt x="327875" y="89311"/>
                  </a:lnTo>
                  <a:lnTo>
                    <a:pt x="328463" y="88951"/>
                  </a:lnTo>
                  <a:lnTo>
                    <a:pt x="329029" y="88416"/>
                  </a:lnTo>
                  <a:lnTo>
                    <a:pt x="329383" y="87833"/>
                  </a:lnTo>
                  <a:lnTo>
                    <a:pt x="329323" y="87378"/>
                  </a:lnTo>
                  <a:lnTo>
                    <a:pt x="328733" y="86396"/>
                  </a:lnTo>
                  <a:lnTo>
                    <a:pt x="328757" y="86112"/>
                  </a:lnTo>
                  <a:lnTo>
                    <a:pt x="329647" y="85866"/>
                  </a:lnTo>
                  <a:lnTo>
                    <a:pt x="330252" y="85741"/>
                  </a:lnTo>
                  <a:lnTo>
                    <a:pt x="332366" y="86074"/>
                  </a:lnTo>
                  <a:lnTo>
                    <a:pt x="333609" y="87909"/>
                  </a:lnTo>
                  <a:lnTo>
                    <a:pt x="333742" y="88106"/>
                  </a:lnTo>
                  <a:lnTo>
                    <a:pt x="334392" y="89656"/>
                  </a:lnTo>
                  <a:lnTo>
                    <a:pt x="334563" y="91327"/>
                  </a:lnTo>
                  <a:lnTo>
                    <a:pt x="334854" y="92263"/>
                  </a:lnTo>
                  <a:lnTo>
                    <a:pt x="335387" y="92812"/>
                  </a:lnTo>
                  <a:lnTo>
                    <a:pt x="335666" y="92945"/>
                  </a:lnTo>
                  <a:lnTo>
                    <a:pt x="337560" y="93468"/>
                  </a:lnTo>
                  <a:lnTo>
                    <a:pt x="338484" y="93934"/>
                  </a:lnTo>
                  <a:lnTo>
                    <a:pt x="338738" y="94287"/>
                  </a:lnTo>
                  <a:lnTo>
                    <a:pt x="338798" y="94590"/>
                  </a:lnTo>
                  <a:lnTo>
                    <a:pt x="338633" y="95651"/>
                  </a:lnTo>
                  <a:lnTo>
                    <a:pt x="338624" y="96432"/>
                  </a:lnTo>
                  <a:lnTo>
                    <a:pt x="338730" y="97036"/>
                  </a:lnTo>
                  <a:lnTo>
                    <a:pt x="339848" y="97188"/>
                  </a:lnTo>
                  <a:lnTo>
                    <a:pt x="341855" y="97993"/>
                  </a:lnTo>
                  <a:lnTo>
                    <a:pt x="342602" y="97826"/>
                  </a:lnTo>
                  <a:lnTo>
                    <a:pt x="342884" y="97743"/>
                  </a:lnTo>
                  <a:lnTo>
                    <a:pt x="343519" y="96864"/>
                  </a:lnTo>
                  <a:lnTo>
                    <a:pt x="343825" y="96583"/>
                  </a:lnTo>
                  <a:lnTo>
                    <a:pt x="344392" y="96329"/>
                  </a:lnTo>
                  <a:lnTo>
                    <a:pt x="345771" y="96413"/>
                  </a:lnTo>
                  <a:lnTo>
                    <a:pt x="346356" y="96777"/>
                  </a:lnTo>
                  <a:lnTo>
                    <a:pt x="347671" y="97343"/>
                  </a:lnTo>
                  <a:lnTo>
                    <a:pt x="348345" y="97724"/>
                  </a:lnTo>
                  <a:lnTo>
                    <a:pt x="349595" y="98253"/>
                  </a:lnTo>
                  <a:lnTo>
                    <a:pt x="351090" y="99524"/>
                  </a:lnTo>
                  <a:lnTo>
                    <a:pt x="353123" y="101283"/>
                  </a:lnTo>
                  <a:lnTo>
                    <a:pt x="353498" y="101647"/>
                  </a:lnTo>
                  <a:lnTo>
                    <a:pt x="353780" y="101829"/>
                  </a:lnTo>
                  <a:lnTo>
                    <a:pt x="354727" y="103750"/>
                  </a:lnTo>
                  <a:lnTo>
                    <a:pt x="355602" y="104478"/>
                  </a:lnTo>
                  <a:lnTo>
                    <a:pt x="356846" y="105187"/>
                  </a:lnTo>
                  <a:lnTo>
                    <a:pt x="357436" y="105459"/>
                  </a:lnTo>
                  <a:lnTo>
                    <a:pt x="358672" y="106032"/>
                  </a:lnTo>
                  <a:lnTo>
                    <a:pt x="359331" y="106759"/>
                  </a:lnTo>
                  <a:lnTo>
                    <a:pt x="360096" y="107851"/>
                  </a:lnTo>
                  <a:lnTo>
                    <a:pt x="360306" y="108180"/>
                  </a:lnTo>
                  <a:lnTo>
                    <a:pt x="360686" y="108988"/>
                  </a:lnTo>
                  <a:lnTo>
                    <a:pt x="361385" y="109928"/>
                  </a:lnTo>
                  <a:lnTo>
                    <a:pt x="362098" y="112014"/>
                  </a:lnTo>
                  <a:lnTo>
                    <a:pt x="362307" y="112479"/>
                  </a:lnTo>
                  <a:lnTo>
                    <a:pt x="362377" y="113150"/>
                  </a:lnTo>
                  <a:lnTo>
                    <a:pt x="362437" y="113975"/>
                  </a:lnTo>
                  <a:lnTo>
                    <a:pt x="362203" y="115317"/>
                  </a:lnTo>
                  <a:lnTo>
                    <a:pt x="362584" y="116037"/>
                  </a:lnTo>
                  <a:lnTo>
                    <a:pt x="363138" y="116500"/>
                  </a:lnTo>
                  <a:lnTo>
                    <a:pt x="363870" y="116746"/>
                  </a:lnTo>
                  <a:lnTo>
                    <a:pt x="364625" y="116693"/>
                  </a:lnTo>
                  <a:lnTo>
                    <a:pt x="365428" y="116378"/>
                  </a:lnTo>
                  <a:lnTo>
                    <a:pt x="366016" y="116102"/>
                  </a:lnTo>
                  <a:lnTo>
                    <a:pt x="366687" y="115939"/>
                  </a:lnTo>
                  <a:lnTo>
                    <a:pt x="367422" y="115840"/>
                  </a:lnTo>
                  <a:lnTo>
                    <a:pt x="368177" y="115870"/>
                  </a:lnTo>
                  <a:lnTo>
                    <a:pt x="369103" y="116469"/>
                  </a:lnTo>
                  <a:lnTo>
                    <a:pt x="369208" y="116613"/>
                  </a:lnTo>
                  <a:lnTo>
                    <a:pt x="369613" y="117439"/>
                  </a:lnTo>
                  <a:lnTo>
                    <a:pt x="369538" y="117599"/>
                  </a:lnTo>
                  <a:lnTo>
                    <a:pt x="369235" y="118501"/>
                  </a:lnTo>
                  <a:lnTo>
                    <a:pt x="369016" y="118849"/>
                  </a:lnTo>
                  <a:lnTo>
                    <a:pt x="369106" y="119221"/>
                  </a:lnTo>
                  <a:lnTo>
                    <a:pt x="369316" y="119638"/>
                  </a:lnTo>
                  <a:lnTo>
                    <a:pt x="369841" y="120005"/>
                  </a:lnTo>
                  <a:lnTo>
                    <a:pt x="370686" y="120131"/>
                  </a:lnTo>
                  <a:lnTo>
                    <a:pt x="371110" y="120577"/>
                  </a:lnTo>
                  <a:lnTo>
                    <a:pt x="371309" y="120786"/>
                  </a:lnTo>
                  <a:lnTo>
                    <a:pt x="371328" y="121605"/>
                  </a:lnTo>
                  <a:lnTo>
                    <a:pt x="371244" y="122207"/>
                  </a:lnTo>
                  <a:lnTo>
                    <a:pt x="370911" y="122803"/>
                  </a:lnTo>
                  <a:lnTo>
                    <a:pt x="370296" y="123394"/>
                  </a:lnTo>
                  <a:lnTo>
                    <a:pt x="369439" y="123799"/>
                  </a:lnTo>
                  <a:lnTo>
                    <a:pt x="368825" y="124322"/>
                  </a:lnTo>
                  <a:lnTo>
                    <a:pt x="368603" y="124709"/>
                  </a:lnTo>
                  <a:lnTo>
                    <a:pt x="367850" y="126972"/>
                  </a:lnTo>
                  <a:lnTo>
                    <a:pt x="367641" y="127552"/>
                  </a:lnTo>
                  <a:lnTo>
                    <a:pt x="367635" y="128526"/>
                  </a:lnTo>
                  <a:lnTo>
                    <a:pt x="367895" y="129564"/>
                  </a:lnTo>
                  <a:lnTo>
                    <a:pt x="368040" y="129769"/>
                  </a:lnTo>
                  <a:lnTo>
                    <a:pt x="368684" y="130682"/>
                  </a:lnTo>
                  <a:lnTo>
                    <a:pt x="370036" y="131293"/>
                  </a:lnTo>
                  <a:lnTo>
                    <a:pt x="370938" y="131691"/>
                  </a:lnTo>
                  <a:lnTo>
                    <a:pt x="371517" y="131918"/>
                  </a:lnTo>
                  <a:lnTo>
                    <a:pt x="372161" y="132358"/>
                  </a:lnTo>
                  <a:lnTo>
                    <a:pt x="372479" y="132862"/>
                  </a:lnTo>
                  <a:lnTo>
                    <a:pt x="372686" y="133514"/>
                  </a:lnTo>
                  <a:lnTo>
                    <a:pt x="372961" y="133843"/>
                  </a:lnTo>
                  <a:lnTo>
                    <a:pt x="373735" y="134287"/>
                  </a:lnTo>
                  <a:lnTo>
                    <a:pt x="376308" y="136607"/>
                  </a:lnTo>
                  <a:lnTo>
                    <a:pt x="379676" y="138688"/>
                  </a:lnTo>
                  <a:lnTo>
                    <a:pt x="380611" y="140499"/>
                  </a:lnTo>
                  <a:lnTo>
                    <a:pt x="380779" y="141678"/>
                  </a:lnTo>
                  <a:lnTo>
                    <a:pt x="381364" y="147637"/>
                  </a:lnTo>
                  <a:lnTo>
                    <a:pt x="381439" y="148482"/>
                  </a:lnTo>
                  <a:lnTo>
                    <a:pt x="381498" y="148960"/>
                  </a:lnTo>
                  <a:lnTo>
                    <a:pt x="381750" y="149418"/>
                  </a:lnTo>
                  <a:lnTo>
                    <a:pt x="382566" y="149797"/>
                  </a:lnTo>
                  <a:lnTo>
                    <a:pt x="383049" y="149933"/>
                  </a:lnTo>
                  <a:lnTo>
                    <a:pt x="383944" y="150184"/>
                  </a:lnTo>
                  <a:lnTo>
                    <a:pt x="384331" y="150339"/>
                  </a:lnTo>
                  <a:lnTo>
                    <a:pt x="384544" y="150624"/>
                  </a:lnTo>
                  <a:lnTo>
                    <a:pt x="384835" y="151476"/>
                  </a:lnTo>
                  <a:lnTo>
                    <a:pt x="384820" y="153165"/>
                  </a:lnTo>
                  <a:lnTo>
                    <a:pt x="384781" y="157632"/>
                  </a:lnTo>
                  <a:lnTo>
                    <a:pt x="384859" y="158284"/>
                  </a:lnTo>
                  <a:lnTo>
                    <a:pt x="385258" y="159073"/>
                  </a:lnTo>
                  <a:lnTo>
                    <a:pt x="385617" y="159641"/>
                  </a:lnTo>
                  <a:lnTo>
                    <a:pt x="389532" y="166195"/>
                  </a:lnTo>
                  <a:lnTo>
                    <a:pt x="389895" y="166590"/>
                  </a:lnTo>
                  <a:lnTo>
                    <a:pt x="390410" y="166836"/>
                  </a:lnTo>
                  <a:lnTo>
                    <a:pt x="390776" y="166991"/>
                  </a:lnTo>
                  <a:lnTo>
                    <a:pt x="392437" y="166957"/>
                  </a:lnTo>
                  <a:lnTo>
                    <a:pt x="392844" y="166950"/>
                  </a:lnTo>
                  <a:lnTo>
                    <a:pt x="394037" y="166927"/>
                  </a:lnTo>
                  <a:lnTo>
                    <a:pt x="394511" y="167041"/>
                  </a:lnTo>
                  <a:lnTo>
                    <a:pt x="394940" y="167306"/>
                  </a:lnTo>
                  <a:lnTo>
                    <a:pt x="395389" y="167636"/>
                  </a:lnTo>
                  <a:lnTo>
                    <a:pt x="395770" y="168292"/>
                  </a:lnTo>
                  <a:lnTo>
                    <a:pt x="396762" y="170085"/>
                  </a:lnTo>
                  <a:lnTo>
                    <a:pt x="396996" y="170392"/>
                  </a:lnTo>
                  <a:lnTo>
                    <a:pt x="398657" y="172450"/>
                  </a:lnTo>
                  <a:lnTo>
                    <a:pt x="399100" y="173235"/>
                  </a:lnTo>
                  <a:lnTo>
                    <a:pt x="399091" y="173758"/>
                  </a:lnTo>
                  <a:lnTo>
                    <a:pt x="398846" y="174471"/>
                  </a:lnTo>
                  <a:lnTo>
                    <a:pt x="398408" y="174899"/>
                  </a:lnTo>
                  <a:lnTo>
                    <a:pt x="397736" y="175126"/>
                  </a:lnTo>
                  <a:lnTo>
                    <a:pt x="396792" y="175335"/>
                  </a:lnTo>
                  <a:lnTo>
                    <a:pt x="396483" y="175797"/>
                  </a:lnTo>
                  <a:lnTo>
                    <a:pt x="395367" y="173752"/>
                  </a:lnTo>
                  <a:lnTo>
                    <a:pt x="388477" y="172795"/>
                  </a:lnTo>
                  <a:lnTo>
                    <a:pt x="386595" y="172528"/>
                  </a:lnTo>
                  <a:lnTo>
                    <a:pt x="381393" y="171788"/>
                  </a:lnTo>
                  <a:lnTo>
                    <a:pt x="380071" y="171555"/>
                  </a:lnTo>
                  <a:lnTo>
                    <a:pt x="379628" y="171550"/>
                  </a:lnTo>
                  <a:lnTo>
                    <a:pt x="378206" y="171531"/>
                  </a:lnTo>
                  <a:lnTo>
                    <a:pt x="377411" y="171359"/>
                  </a:lnTo>
                  <a:lnTo>
                    <a:pt x="376209" y="171174"/>
                  </a:lnTo>
                  <a:lnTo>
                    <a:pt x="372484" y="170651"/>
                  </a:lnTo>
                  <a:lnTo>
                    <a:pt x="371855" y="170563"/>
                  </a:lnTo>
                  <a:lnTo>
                    <a:pt x="371229" y="170475"/>
                  </a:lnTo>
                  <a:lnTo>
                    <a:pt x="364979" y="169597"/>
                  </a:lnTo>
                  <a:lnTo>
                    <a:pt x="361586" y="169121"/>
                  </a:lnTo>
                  <a:lnTo>
                    <a:pt x="361115" y="169055"/>
                  </a:lnTo>
                  <a:lnTo>
                    <a:pt x="354774" y="168165"/>
                  </a:lnTo>
                  <a:lnTo>
                    <a:pt x="347801" y="167215"/>
                  </a:lnTo>
                  <a:lnTo>
                    <a:pt x="346894" y="167092"/>
                  </a:lnTo>
                  <a:lnTo>
                    <a:pt x="342832" y="166538"/>
                  </a:lnTo>
                  <a:lnTo>
                    <a:pt x="342574" y="166503"/>
                  </a:lnTo>
                  <a:lnTo>
                    <a:pt x="341542" y="166363"/>
                  </a:lnTo>
                  <a:lnTo>
                    <a:pt x="338357" y="165930"/>
                  </a:lnTo>
                  <a:lnTo>
                    <a:pt x="336523" y="165679"/>
                  </a:lnTo>
                  <a:lnTo>
                    <a:pt x="334177" y="165361"/>
                  </a:lnTo>
                  <a:lnTo>
                    <a:pt x="325920" y="164236"/>
                  </a:lnTo>
                  <a:lnTo>
                    <a:pt x="322603" y="163774"/>
                  </a:lnTo>
                  <a:lnTo>
                    <a:pt x="319589" y="163352"/>
                  </a:lnTo>
                  <a:lnTo>
                    <a:pt x="318868" y="161887"/>
                  </a:lnTo>
                  <a:lnTo>
                    <a:pt x="316887" y="157867"/>
                  </a:lnTo>
                  <a:lnTo>
                    <a:pt x="315440" y="154932"/>
                  </a:lnTo>
                  <a:lnTo>
                    <a:pt x="314040" y="152091"/>
                  </a:lnTo>
                  <a:lnTo>
                    <a:pt x="312607" y="149183"/>
                  </a:lnTo>
                  <a:lnTo>
                    <a:pt x="312205" y="148369"/>
                  </a:lnTo>
                  <a:lnTo>
                    <a:pt x="311756" y="147457"/>
                  </a:lnTo>
                  <a:lnTo>
                    <a:pt x="311196" y="146321"/>
                  </a:lnTo>
                  <a:lnTo>
                    <a:pt x="309636" y="142918"/>
                  </a:lnTo>
                  <a:lnTo>
                    <a:pt x="308485" y="140816"/>
                  </a:lnTo>
                  <a:close/>
                </a:path>
              </a:pathLst>
            </a:custGeom>
            <a:solidFill>
              <a:srgbClr val="FFDC7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9" name="pg49"/>
            <p:cNvSpPr/>
            <p:nvPr/>
          </p:nvSpPr>
          <p:spPr>
            <a:xfrm>
              <a:off x="1126031" y="3034873"/>
              <a:ext cx="1277753" cy="247988"/>
            </a:xfrm>
            <a:custGeom>
              <a:avLst/>
              <a:gdLst/>
              <a:ahLst/>
              <a:cxnLst/>
              <a:rect l="0" t="0" r="0" b="0"/>
              <a:pathLst>
                <a:path w="1277753" h="247988">
                  <a:moveTo>
                    <a:pt x="1268364" y="0"/>
                  </a:moveTo>
                  <a:lnTo>
                    <a:pt x="1268373" y="451"/>
                  </a:lnTo>
                  <a:lnTo>
                    <a:pt x="1269085" y="1231"/>
                  </a:lnTo>
                  <a:lnTo>
                    <a:pt x="1269665" y="1255"/>
                  </a:lnTo>
                  <a:lnTo>
                    <a:pt x="1270065" y="1002"/>
                  </a:lnTo>
                  <a:lnTo>
                    <a:pt x="1270592" y="1193"/>
                  </a:lnTo>
                  <a:lnTo>
                    <a:pt x="1271443" y="1537"/>
                  </a:lnTo>
                  <a:lnTo>
                    <a:pt x="1274036" y="2888"/>
                  </a:lnTo>
                  <a:lnTo>
                    <a:pt x="1275325" y="2910"/>
                  </a:lnTo>
                  <a:lnTo>
                    <a:pt x="1276001" y="4076"/>
                  </a:lnTo>
                  <a:lnTo>
                    <a:pt x="1276074" y="4987"/>
                  </a:lnTo>
                  <a:lnTo>
                    <a:pt x="1276310" y="5019"/>
                  </a:lnTo>
                  <a:lnTo>
                    <a:pt x="1276302" y="5241"/>
                  </a:lnTo>
                  <a:lnTo>
                    <a:pt x="1276282" y="5606"/>
                  </a:lnTo>
                  <a:lnTo>
                    <a:pt x="1276309" y="5923"/>
                  </a:lnTo>
                  <a:lnTo>
                    <a:pt x="1276495" y="6459"/>
                  </a:lnTo>
                  <a:lnTo>
                    <a:pt x="1277016" y="7067"/>
                  </a:lnTo>
                  <a:lnTo>
                    <a:pt x="1277477" y="7674"/>
                  </a:lnTo>
                  <a:lnTo>
                    <a:pt x="1277733" y="8157"/>
                  </a:lnTo>
                  <a:lnTo>
                    <a:pt x="1277753" y="8605"/>
                  </a:lnTo>
                  <a:lnTo>
                    <a:pt x="1277628" y="8871"/>
                  </a:lnTo>
                  <a:lnTo>
                    <a:pt x="1277173" y="9338"/>
                  </a:lnTo>
                  <a:lnTo>
                    <a:pt x="1276816" y="10213"/>
                  </a:lnTo>
                  <a:lnTo>
                    <a:pt x="1276538" y="10368"/>
                  </a:lnTo>
                  <a:lnTo>
                    <a:pt x="1276022" y="10674"/>
                  </a:lnTo>
                  <a:lnTo>
                    <a:pt x="1275768" y="10810"/>
                  </a:lnTo>
                  <a:lnTo>
                    <a:pt x="1275489" y="10942"/>
                  </a:lnTo>
                  <a:lnTo>
                    <a:pt x="1275231" y="11033"/>
                  </a:lnTo>
                  <a:lnTo>
                    <a:pt x="1274907" y="11143"/>
                  </a:lnTo>
                  <a:lnTo>
                    <a:pt x="1274629" y="11233"/>
                  </a:lnTo>
                  <a:lnTo>
                    <a:pt x="1274374" y="11347"/>
                  </a:lnTo>
                  <a:lnTo>
                    <a:pt x="1274203" y="11403"/>
                  </a:lnTo>
                  <a:lnTo>
                    <a:pt x="1273965" y="11458"/>
                  </a:lnTo>
                  <a:lnTo>
                    <a:pt x="1273447" y="11528"/>
                  </a:lnTo>
                  <a:lnTo>
                    <a:pt x="1273127" y="11600"/>
                  </a:lnTo>
                  <a:lnTo>
                    <a:pt x="1272761" y="11690"/>
                  </a:lnTo>
                  <a:lnTo>
                    <a:pt x="1272461" y="11823"/>
                  </a:lnTo>
                  <a:lnTo>
                    <a:pt x="1272203" y="11932"/>
                  </a:lnTo>
                  <a:lnTo>
                    <a:pt x="1271946" y="12068"/>
                  </a:lnTo>
                  <a:lnTo>
                    <a:pt x="1271625" y="12178"/>
                  </a:lnTo>
                  <a:lnTo>
                    <a:pt x="1271326" y="12246"/>
                  </a:lnTo>
                  <a:lnTo>
                    <a:pt x="1271023" y="12295"/>
                  </a:lnTo>
                  <a:lnTo>
                    <a:pt x="1270699" y="12321"/>
                  </a:lnTo>
                  <a:lnTo>
                    <a:pt x="1270399" y="12325"/>
                  </a:lnTo>
                  <a:lnTo>
                    <a:pt x="1270055" y="12306"/>
                  </a:lnTo>
                  <a:lnTo>
                    <a:pt x="1269643" y="12269"/>
                  </a:lnTo>
                  <a:lnTo>
                    <a:pt x="1268284" y="12116"/>
                  </a:lnTo>
                  <a:lnTo>
                    <a:pt x="1267596" y="12167"/>
                  </a:lnTo>
                  <a:lnTo>
                    <a:pt x="1266974" y="12305"/>
                  </a:lnTo>
                  <a:lnTo>
                    <a:pt x="1266695" y="12418"/>
                  </a:lnTo>
                  <a:lnTo>
                    <a:pt x="1266417" y="12550"/>
                  </a:lnTo>
                  <a:lnTo>
                    <a:pt x="1266158" y="12635"/>
                  </a:lnTo>
                  <a:lnTo>
                    <a:pt x="1265813" y="12661"/>
                  </a:lnTo>
                  <a:lnTo>
                    <a:pt x="1265489" y="12643"/>
                  </a:lnTo>
                  <a:lnTo>
                    <a:pt x="1265094" y="12556"/>
                  </a:lnTo>
                  <a:lnTo>
                    <a:pt x="1264856" y="12491"/>
                  </a:lnTo>
                  <a:lnTo>
                    <a:pt x="1264582" y="12399"/>
                  </a:lnTo>
                  <a:lnTo>
                    <a:pt x="1264302" y="12291"/>
                  </a:lnTo>
                  <a:lnTo>
                    <a:pt x="1264042" y="12185"/>
                  </a:lnTo>
                  <a:lnTo>
                    <a:pt x="1263519" y="11891"/>
                  </a:lnTo>
                  <a:lnTo>
                    <a:pt x="1263238" y="11785"/>
                  </a:lnTo>
                  <a:lnTo>
                    <a:pt x="1262893" y="11637"/>
                  </a:lnTo>
                  <a:lnTo>
                    <a:pt x="1262548" y="11622"/>
                  </a:lnTo>
                  <a:lnTo>
                    <a:pt x="1261946" y="11630"/>
                  </a:lnTo>
                  <a:lnTo>
                    <a:pt x="1261664" y="11698"/>
                  </a:lnTo>
                  <a:lnTo>
                    <a:pt x="1260894" y="12095"/>
                  </a:lnTo>
                  <a:lnTo>
                    <a:pt x="1260615" y="12208"/>
                  </a:lnTo>
                  <a:lnTo>
                    <a:pt x="1260359" y="12301"/>
                  </a:lnTo>
                  <a:lnTo>
                    <a:pt x="1260036" y="12389"/>
                  </a:lnTo>
                  <a:lnTo>
                    <a:pt x="1259734" y="12480"/>
                  </a:lnTo>
                  <a:lnTo>
                    <a:pt x="1259371" y="12507"/>
                  </a:lnTo>
                  <a:lnTo>
                    <a:pt x="1259047" y="12488"/>
                  </a:lnTo>
                  <a:lnTo>
                    <a:pt x="1258786" y="12382"/>
                  </a:lnTo>
                  <a:lnTo>
                    <a:pt x="1258459" y="12189"/>
                  </a:lnTo>
                  <a:lnTo>
                    <a:pt x="1258136" y="11914"/>
                  </a:lnTo>
                  <a:lnTo>
                    <a:pt x="1258066" y="11611"/>
                  </a:lnTo>
                  <a:lnTo>
                    <a:pt x="1258039" y="11290"/>
                  </a:lnTo>
                  <a:lnTo>
                    <a:pt x="1257992" y="10640"/>
                  </a:lnTo>
                  <a:lnTo>
                    <a:pt x="1257851" y="10345"/>
                  </a:lnTo>
                  <a:lnTo>
                    <a:pt x="1257625" y="9989"/>
                  </a:lnTo>
                  <a:lnTo>
                    <a:pt x="1257380" y="9688"/>
                  </a:lnTo>
                  <a:lnTo>
                    <a:pt x="1257009" y="9325"/>
                  </a:lnTo>
                  <a:lnTo>
                    <a:pt x="1256658" y="9053"/>
                  </a:lnTo>
                  <a:lnTo>
                    <a:pt x="1256441" y="8780"/>
                  </a:lnTo>
                  <a:lnTo>
                    <a:pt x="1255976" y="8141"/>
                  </a:lnTo>
                  <a:lnTo>
                    <a:pt x="1255731" y="7737"/>
                  </a:lnTo>
                  <a:lnTo>
                    <a:pt x="1255500" y="6788"/>
                  </a:lnTo>
                  <a:lnTo>
                    <a:pt x="1255318" y="6442"/>
                  </a:lnTo>
                  <a:lnTo>
                    <a:pt x="1254856" y="5747"/>
                  </a:lnTo>
                  <a:lnTo>
                    <a:pt x="1254361" y="4079"/>
                  </a:lnTo>
                  <a:lnTo>
                    <a:pt x="1254099" y="2021"/>
                  </a:lnTo>
                  <a:lnTo>
                    <a:pt x="1254008" y="1779"/>
                  </a:lnTo>
                  <a:lnTo>
                    <a:pt x="1253798" y="1288"/>
                  </a:lnTo>
                  <a:lnTo>
                    <a:pt x="1252839" y="226"/>
                  </a:lnTo>
                  <a:lnTo>
                    <a:pt x="1252414" y="14"/>
                  </a:lnTo>
                  <a:lnTo>
                    <a:pt x="1251958" y="0"/>
                  </a:lnTo>
                  <a:lnTo>
                    <a:pt x="1251679" y="49"/>
                  </a:lnTo>
                  <a:lnTo>
                    <a:pt x="1251273" y="157"/>
                  </a:lnTo>
                  <a:lnTo>
                    <a:pt x="1250822" y="540"/>
                  </a:lnTo>
                  <a:lnTo>
                    <a:pt x="1250399" y="986"/>
                  </a:lnTo>
                  <a:lnTo>
                    <a:pt x="1249446" y="2006"/>
                  </a:lnTo>
                  <a:lnTo>
                    <a:pt x="1248934" y="2546"/>
                  </a:lnTo>
                  <a:lnTo>
                    <a:pt x="1248730" y="2724"/>
                  </a:lnTo>
                  <a:lnTo>
                    <a:pt x="1248364" y="3003"/>
                  </a:lnTo>
                  <a:lnTo>
                    <a:pt x="1247248" y="3729"/>
                  </a:lnTo>
                  <a:lnTo>
                    <a:pt x="1246477" y="4170"/>
                  </a:lnTo>
                  <a:lnTo>
                    <a:pt x="1246164" y="4371"/>
                  </a:lnTo>
                  <a:lnTo>
                    <a:pt x="1245795" y="4704"/>
                  </a:lnTo>
                  <a:lnTo>
                    <a:pt x="1245354" y="5580"/>
                  </a:lnTo>
                  <a:lnTo>
                    <a:pt x="1245315" y="6174"/>
                  </a:lnTo>
                  <a:lnTo>
                    <a:pt x="1245483" y="6536"/>
                  </a:lnTo>
                  <a:lnTo>
                    <a:pt x="1246079" y="6986"/>
                  </a:lnTo>
                  <a:lnTo>
                    <a:pt x="1246250" y="7474"/>
                  </a:lnTo>
                  <a:lnTo>
                    <a:pt x="1246236" y="7666"/>
                  </a:lnTo>
                  <a:lnTo>
                    <a:pt x="1246133" y="8071"/>
                  </a:lnTo>
                  <a:lnTo>
                    <a:pt x="1245960" y="8410"/>
                  </a:lnTo>
                  <a:lnTo>
                    <a:pt x="1245262" y="9072"/>
                  </a:lnTo>
                  <a:lnTo>
                    <a:pt x="1244415" y="9438"/>
                  </a:lnTo>
                  <a:lnTo>
                    <a:pt x="1241810" y="9959"/>
                  </a:lnTo>
                  <a:lnTo>
                    <a:pt x="1241513" y="10004"/>
                  </a:lnTo>
                  <a:lnTo>
                    <a:pt x="1239562" y="9864"/>
                  </a:lnTo>
                  <a:lnTo>
                    <a:pt x="1238453" y="9438"/>
                  </a:lnTo>
                  <a:lnTo>
                    <a:pt x="1237009" y="8569"/>
                  </a:lnTo>
                  <a:lnTo>
                    <a:pt x="1235306" y="7213"/>
                  </a:lnTo>
                  <a:lnTo>
                    <a:pt x="1234806" y="6302"/>
                  </a:lnTo>
                  <a:lnTo>
                    <a:pt x="1234716" y="6094"/>
                  </a:lnTo>
                  <a:lnTo>
                    <a:pt x="1234554" y="5754"/>
                  </a:lnTo>
                  <a:lnTo>
                    <a:pt x="1234524" y="5516"/>
                  </a:lnTo>
                  <a:lnTo>
                    <a:pt x="1234383" y="5274"/>
                  </a:lnTo>
                  <a:lnTo>
                    <a:pt x="1234140" y="4893"/>
                  </a:lnTo>
                  <a:lnTo>
                    <a:pt x="1233577" y="4194"/>
                  </a:lnTo>
                  <a:lnTo>
                    <a:pt x="1233262" y="4008"/>
                  </a:lnTo>
                  <a:lnTo>
                    <a:pt x="1232890" y="3933"/>
                  </a:lnTo>
                  <a:lnTo>
                    <a:pt x="1232290" y="3986"/>
                  </a:lnTo>
                  <a:lnTo>
                    <a:pt x="1231304" y="4260"/>
                  </a:lnTo>
                  <a:lnTo>
                    <a:pt x="1229476" y="4624"/>
                  </a:lnTo>
                  <a:lnTo>
                    <a:pt x="1229305" y="4707"/>
                  </a:lnTo>
                  <a:lnTo>
                    <a:pt x="1229134" y="4866"/>
                  </a:lnTo>
                  <a:lnTo>
                    <a:pt x="1228940" y="5146"/>
                  </a:lnTo>
                  <a:lnTo>
                    <a:pt x="1228896" y="5288"/>
                  </a:lnTo>
                  <a:lnTo>
                    <a:pt x="1228790" y="5724"/>
                  </a:lnTo>
                  <a:lnTo>
                    <a:pt x="1228879" y="6680"/>
                  </a:lnTo>
                  <a:lnTo>
                    <a:pt x="1229521" y="8361"/>
                  </a:lnTo>
                  <a:lnTo>
                    <a:pt x="1230548" y="9875"/>
                  </a:lnTo>
                  <a:lnTo>
                    <a:pt x="1231570" y="10571"/>
                  </a:lnTo>
                  <a:lnTo>
                    <a:pt x="1233988" y="11415"/>
                  </a:lnTo>
                  <a:lnTo>
                    <a:pt x="1235219" y="11664"/>
                  </a:lnTo>
                  <a:lnTo>
                    <a:pt x="1237827" y="11721"/>
                  </a:lnTo>
                  <a:lnTo>
                    <a:pt x="1238358" y="11906"/>
                  </a:lnTo>
                  <a:lnTo>
                    <a:pt x="1238699" y="12269"/>
                  </a:lnTo>
                  <a:lnTo>
                    <a:pt x="1238871" y="12605"/>
                  </a:lnTo>
                  <a:lnTo>
                    <a:pt x="1238933" y="12832"/>
                  </a:lnTo>
                  <a:lnTo>
                    <a:pt x="1238964" y="13013"/>
                  </a:lnTo>
                  <a:lnTo>
                    <a:pt x="1238910" y="13708"/>
                  </a:lnTo>
                  <a:lnTo>
                    <a:pt x="1238696" y="13814"/>
                  </a:lnTo>
                  <a:lnTo>
                    <a:pt x="1238178" y="13761"/>
                  </a:lnTo>
                  <a:lnTo>
                    <a:pt x="1237536" y="13380"/>
                  </a:lnTo>
                  <a:lnTo>
                    <a:pt x="1236979" y="13614"/>
                  </a:lnTo>
                  <a:lnTo>
                    <a:pt x="1236403" y="15537"/>
                  </a:lnTo>
                  <a:lnTo>
                    <a:pt x="1236170" y="16028"/>
                  </a:lnTo>
                  <a:lnTo>
                    <a:pt x="1235621" y="16731"/>
                  </a:lnTo>
                  <a:lnTo>
                    <a:pt x="1235156" y="16924"/>
                  </a:lnTo>
                  <a:lnTo>
                    <a:pt x="1234350" y="16822"/>
                  </a:lnTo>
                  <a:lnTo>
                    <a:pt x="1233607" y="16459"/>
                  </a:lnTo>
                  <a:lnTo>
                    <a:pt x="1231976" y="15031"/>
                  </a:lnTo>
                  <a:lnTo>
                    <a:pt x="1231118" y="14146"/>
                  </a:lnTo>
                  <a:lnTo>
                    <a:pt x="1230987" y="14022"/>
                  </a:lnTo>
                  <a:lnTo>
                    <a:pt x="1230618" y="13837"/>
                  </a:lnTo>
                  <a:lnTo>
                    <a:pt x="1230358" y="13750"/>
                  </a:lnTo>
                  <a:lnTo>
                    <a:pt x="1230201" y="13704"/>
                  </a:lnTo>
                  <a:lnTo>
                    <a:pt x="1229704" y="13746"/>
                  </a:lnTo>
                  <a:lnTo>
                    <a:pt x="1229334" y="13817"/>
                  </a:lnTo>
                  <a:lnTo>
                    <a:pt x="1228366" y="14372"/>
                  </a:lnTo>
                  <a:lnTo>
                    <a:pt x="1228006" y="14614"/>
                  </a:lnTo>
                  <a:lnTo>
                    <a:pt x="1227629" y="14909"/>
                  </a:lnTo>
                  <a:lnTo>
                    <a:pt x="1227384" y="15110"/>
                  </a:lnTo>
                  <a:lnTo>
                    <a:pt x="1226955" y="15480"/>
                  </a:lnTo>
                  <a:lnTo>
                    <a:pt x="1226706" y="15741"/>
                  </a:lnTo>
                  <a:lnTo>
                    <a:pt x="1225888" y="16569"/>
                  </a:lnTo>
                  <a:lnTo>
                    <a:pt x="1225747" y="16746"/>
                  </a:lnTo>
                  <a:lnTo>
                    <a:pt x="1224967" y="17918"/>
                  </a:lnTo>
                  <a:lnTo>
                    <a:pt x="1224748" y="18794"/>
                  </a:lnTo>
                  <a:lnTo>
                    <a:pt x="1224800" y="19512"/>
                  </a:lnTo>
                  <a:lnTo>
                    <a:pt x="1224925" y="20049"/>
                  </a:lnTo>
                  <a:lnTo>
                    <a:pt x="1226527" y="22686"/>
                  </a:lnTo>
                  <a:lnTo>
                    <a:pt x="1226844" y="22894"/>
                  </a:lnTo>
                  <a:lnTo>
                    <a:pt x="1227270" y="23023"/>
                  </a:lnTo>
                  <a:lnTo>
                    <a:pt x="1227461" y="23042"/>
                  </a:lnTo>
                  <a:lnTo>
                    <a:pt x="1228076" y="22890"/>
                  </a:lnTo>
                  <a:lnTo>
                    <a:pt x="1228565" y="23060"/>
                  </a:lnTo>
                  <a:lnTo>
                    <a:pt x="1228843" y="23358"/>
                  </a:lnTo>
                  <a:lnTo>
                    <a:pt x="1229478" y="25300"/>
                  </a:lnTo>
                  <a:lnTo>
                    <a:pt x="1230774" y="25997"/>
                  </a:lnTo>
                  <a:lnTo>
                    <a:pt x="1230918" y="26095"/>
                  </a:lnTo>
                  <a:lnTo>
                    <a:pt x="1231304" y="26473"/>
                  </a:lnTo>
                  <a:lnTo>
                    <a:pt x="1231784" y="26855"/>
                  </a:lnTo>
                  <a:lnTo>
                    <a:pt x="1232015" y="26998"/>
                  </a:lnTo>
                  <a:lnTo>
                    <a:pt x="1232516" y="27331"/>
                  </a:lnTo>
                  <a:lnTo>
                    <a:pt x="1232755" y="27539"/>
                  </a:lnTo>
                  <a:lnTo>
                    <a:pt x="1232818" y="27777"/>
                  </a:lnTo>
                  <a:lnTo>
                    <a:pt x="1232938" y="28094"/>
                  </a:lnTo>
                  <a:lnTo>
                    <a:pt x="1232752" y="28328"/>
                  </a:lnTo>
                  <a:lnTo>
                    <a:pt x="1232429" y="28948"/>
                  </a:lnTo>
                  <a:lnTo>
                    <a:pt x="1232140" y="29348"/>
                  </a:lnTo>
                  <a:lnTo>
                    <a:pt x="1231248" y="30259"/>
                  </a:lnTo>
                  <a:lnTo>
                    <a:pt x="1230822" y="30701"/>
                  </a:lnTo>
                  <a:lnTo>
                    <a:pt x="1228039" y="32000"/>
                  </a:lnTo>
                  <a:lnTo>
                    <a:pt x="1227440" y="32412"/>
                  </a:lnTo>
                  <a:lnTo>
                    <a:pt x="1226858" y="32881"/>
                  </a:lnTo>
                  <a:lnTo>
                    <a:pt x="1226442" y="33290"/>
                  </a:lnTo>
                  <a:lnTo>
                    <a:pt x="1226295" y="33591"/>
                  </a:lnTo>
                  <a:lnTo>
                    <a:pt x="1226245" y="33721"/>
                  </a:lnTo>
                  <a:lnTo>
                    <a:pt x="1226023" y="34227"/>
                  </a:lnTo>
                  <a:lnTo>
                    <a:pt x="1225924" y="34601"/>
                  </a:lnTo>
                  <a:lnTo>
                    <a:pt x="1225854" y="35583"/>
                  </a:lnTo>
                  <a:lnTo>
                    <a:pt x="1226002" y="35837"/>
                  </a:lnTo>
                  <a:lnTo>
                    <a:pt x="1226544" y="36852"/>
                  </a:lnTo>
                  <a:lnTo>
                    <a:pt x="1227608" y="37802"/>
                  </a:lnTo>
                  <a:lnTo>
                    <a:pt x="1228346" y="38157"/>
                  </a:lnTo>
                  <a:lnTo>
                    <a:pt x="1228993" y="38341"/>
                  </a:lnTo>
                  <a:lnTo>
                    <a:pt x="1232678" y="38894"/>
                  </a:lnTo>
                  <a:lnTo>
                    <a:pt x="1235647" y="38925"/>
                  </a:lnTo>
                  <a:lnTo>
                    <a:pt x="1236029" y="39049"/>
                  </a:lnTo>
                  <a:lnTo>
                    <a:pt x="1238571" y="40236"/>
                  </a:lnTo>
                  <a:lnTo>
                    <a:pt x="1238976" y="40462"/>
                  </a:lnTo>
                  <a:lnTo>
                    <a:pt x="1239212" y="40610"/>
                  </a:lnTo>
                  <a:lnTo>
                    <a:pt x="1239446" y="40776"/>
                  </a:lnTo>
                  <a:lnTo>
                    <a:pt x="1239928" y="41237"/>
                  </a:lnTo>
                  <a:lnTo>
                    <a:pt x="1240582" y="41974"/>
                  </a:lnTo>
                  <a:lnTo>
                    <a:pt x="1240873" y="42632"/>
                  </a:lnTo>
                  <a:lnTo>
                    <a:pt x="1240972" y="43573"/>
                  </a:lnTo>
                  <a:lnTo>
                    <a:pt x="1240719" y="44574"/>
                  </a:lnTo>
                  <a:lnTo>
                    <a:pt x="1239182" y="46921"/>
                  </a:lnTo>
                  <a:lnTo>
                    <a:pt x="1238576" y="48070"/>
                  </a:lnTo>
                  <a:lnTo>
                    <a:pt x="1238391" y="48466"/>
                  </a:lnTo>
                  <a:lnTo>
                    <a:pt x="1237593" y="50356"/>
                  </a:lnTo>
                  <a:lnTo>
                    <a:pt x="1237483" y="50699"/>
                  </a:lnTo>
                  <a:lnTo>
                    <a:pt x="1203607" y="45392"/>
                  </a:lnTo>
                  <a:lnTo>
                    <a:pt x="1180395" y="41689"/>
                  </a:lnTo>
                  <a:lnTo>
                    <a:pt x="1145114" y="36230"/>
                  </a:lnTo>
                  <a:lnTo>
                    <a:pt x="1144780" y="36139"/>
                  </a:lnTo>
                  <a:lnTo>
                    <a:pt x="1144409" y="36051"/>
                  </a:lnTo>
                  <a:lnTo>
                    <a:pt x="1112903" y="30732"/>
                  </a:lnTo>
                  <a:lnTo>
                    <a:pt x="1112733" y="31593"/>
                  </a:lnTo>
                  <a:lnTo>
                    <a:pt x="1090060" y="27675"/>
                  </a:lnTo>
                  <a:lnTo>
                    <a:pt x="1090131" y="26261"/>
                  </a:lnTo>
                  <a:lnTo>
                    <a:pt x="1073178" y="23389"/>
                  </a:lnTo>
                  <a:lnTo>
                    <a:pt x="1055478" y="20417"/>
                  </a:lnTo>
                  <a:lnTo>
                    <a:pt x="1023520" y="15161"/>
                  </a:lnTo>
                  <a:lnTo>
                    <a:pt x="998399" y="11302"/>
                  </a:lnTo>
                  <a:lnTo>
                    <a:pt x="997390" y="11137"/>
                  </a:lnTo>
                  <a:lnTo>
                    <a:pt x="984101" y="8677"/>
                  </a:lnTo>
                  <a:lnTo>
                    <a:pt x="983511" y="8833"/>
                  </a:lnTo>
                  <a:lnTo>
                    <a:pt x="945556" y="3021"/>
                  </a:lnTo>
                  <a:lnTo>
                    <a:pt x="940430" y="0"/>
                  </a:lnTo>
                  <a:lnTo>
                    <a:pt x="935848" y="0"/>
                  </a:lnTo>
                  <a:lnTo>
                    <a:pt x="935338" y="1000"/>
                  </a:lnTo>
                  <a:lnTo>
                    <a:pt x="933627" y="3495"/>
                  </a:lnTo>
                  <a:lnTo>
                    <a:pt x="929424" y="7352"/>
                  </a:lnTo>
                  <a:lnTo>
                    <a:pt x="927493" y="8840"/>
                  </a:lnTo>
                  <a:lnTo>
                    <a:pt x="927148" y="10613"/>
                  </a:lnTo>
                  <a:lnTo>
                    <a:pt x="926887" y="10975"/>
                  </a:lnTo>
                  <a:lnTo>
                    <a:pt x="925424" y="10044"/>
                  </a:lnTo>
                  <a:lnTo>
                    <a:pt x="924114" y="9681"/>
                  </a:lnTo>
                  <a:lnTo>
                    <a:pt x="923982" y="9164"/>
                  </a:lnTo>
                  <a:lnTo>
                    <a:pt x="924001" y="8738"/>
                  </a:lnTo>
                  <a:lnTo>
                    <a:pt x="923851" y="5515"/>
                  </a:lnTo>
                  <a:lnTo>
                    <a:pt x="924355" y="3986"/>
                  </a:lnTo>
                  <a:lnTo>
                    <a:pt x="925041" y="2757"/>
                  </a:lnTo>
                  <a:lnTo>
                    <a:pt x="925002" y="2012"/>
                  </a:lnTo>
                  <a:lnTo>
                    <a:pt x="923641" y="758"/>
                  </a:lnTo>
                  <a:lnTo>
                    <a:pt x="922195" y="0"/>
                  </a:lnTo>
                  <a:lnTo>
                    <a:pt x="539221" y="0"/>
                  </a:lnTo>
                  <a:lnTo>
                    <a:pt x="539070" y="1009"/>
                  </a:lnTo>
                  <a:lnTo>
                    <a:pt x="538667" y="3884"/>
                  </a:lnTo>
                  <a:lnTo>
                    <a:pt x="536841" y="17357"/>
                  </a:lnTo>
                  <a:lnTo>
                    <a:pt x="534874" y="28363"/>
                  </a:lnTo>
                  <a:lnTo>
                    <a:pt x="532914" y="41063"/>
                  </a:lnTo>
                  <a:lnTo>
                    <a:pt x="528741" y="69859"/>
                  </a:lnTo>
                  <a:lnTo>
                    <a:pt x="528803" y="71285"/>
                  </a:lnTo>
                  <a:lnTo>
                    <a:pt x="528822" y="71737"/>
                  </a:lnTo>
                  <a:lnTo>
                    <a:pt x="527837" y="79077"/>
                  </a:lnTo>
                  <a:lnTo>
                    <a:pt x="527605" y="80398"/>
                  </a:lnTo>
                  <a:lnTo>
                    <a:pt x="525093" y="97248"/>
                  </a:lnTo>
                  <a:lnTo>
                    <a:pt x="524813" y="99253"/>
                  </a:lnTo>
                  <a:lnTo>
                    <a:pt x="523769" y="105827"/>
                  </a:lnTo>
                  <a:lnTo>
                    <a:pt x="539780" y="124562"/>
                  </a:lnTo>
                  <a:lnTo>
                    <a:pt x="545335" y="131136"/>
                  </a:lnTo>
                  <a:lnTo>
                    <a:pt x="547706" y="133800"/>
                  </a:lnTo>
                  <a:lnTo>
                    <a:pt x="550247" y="136762"/>
                  </a:lnTo>
                  <a:lnTo>
                    <a:pt x="550855" y="137377"/>
                  </a:lnTo>
                  <a:lnTo>
                    <a:pt x="555588" y="141585"/>
                  </a:lnTo>
                  <a:lnTo>
                    <a:pt x="567593" y="150895"/>
                  </a:lnTo>
                  <a:lnTo>
                    <a:pt x="570663" y="154149"/>
                  </a:lnTo>
                  <a:lnTo>
                    <a:pt x="573372" y="157516"/>
                  </a:lnTo>
                  <a:lnTo>
                    <a:pt x="574523" y="159091"/>
                  </a:lnTo>
                  <a:lnTo>
                    <a:pt x="575823" y="161056"/>
                  </a:lnTo>
                  <a:lnTo>
                    <a:pt x="579581" y="166945"/>
                  </a:lnTo>
                  <a:lnTo>
                    <a:pt x="594762" y="191866"/>
                  </a:lnTo>
                  <a:lnTo>
                    <a:pt x="596513" y="193975"/>
                  </a:lnTo>
                  <a:lnTo>
                    <a:pt x="598365" y="196021"/>
                  </a:lnTo>
                  <a:lnTo>
                    <a:pt x="600995" y="198440"/>
                  </a:lnTo>
                  <a:lnTo>
                    <a:pt x="613247" y="207872"/>
                  </a:lnTo>
                  <a:lnTo>
                    <a:pt x="615706" y="210195"/>
                  </a:lnTo>
                  <a:lnTo>
                    <a:pt x="617768" y="212563"/>
                  </a:lnTo>
                  <a:lnTo>
                    <a:pt x="619908" y="215502"/>
                  </a:lnTo>
                  <a:lnTo>
                    <a:pt x="625237" y="223393"/>
                  </a:lnTo>
                  <a:lnTo>
                    <a:pt x="638020" y="243633"/>
                  </a:lnTo>
                  <a:lnTo>
                    <a:pt x="639234" y="245267"/>
                  </a:lnTo>
                  <a:lnTo>
                    <a:pt x="639755" y="245963"/>
                  </a:lnTo>
                  <a:lnTo>
                    <a:pt x="641383" y="247988"/>
                  </a:lnTo>
                  <a:lnTo>
                    <a:pt x="639188" y="247721"/>
                  </a:lnTo>
                  <a:lnTo>
                    <a:pt x="632721" y="246922"/>
                  </a:lnTo>
                  <a:lnTo>
                    <a:pt x="568882" y="238626"/>
                  </a:lnTo>
                  <a:lnTo>
                    <a:pt x="558805" y="237097"/>
                  </a:lnTo>
                  <a:lnTo>
                    <a:pt x="553637" y="236314"/>
                  </a:lnTo>
                  <a:lnTo>
                    <a:pt x="546337" y="235419"/>
                  </a:lnTo>
                  <a:lnTo>
                    <a:pt x="538642" y="234467"/>
                  </a:lnTo>
                  <a:lnTo>
                    <a:pt x="536607" y="234124"/>
                  </a:lnTo>
                  <a:lnTo>
                    <a:pt x="528272" y="232887"/>
                  </a:lnTo>
                  <a:lnTo>
                    <a:pt x="518682" y="231523"/>
                  </a:lnTo>
                  <a:lnTo>
                    <a:pt x="514664" y="231150"/>
                  </a:lnTo>
                  <a:lnTo>
                    <a:pt x="505178" y="229779"/>
                  </a:lnTo>
                  <a:lnTo>
                    <a:pt x="506811" y="218842"/>
                  </a:lnTo>
                  <a:lnTo>
                    <a:pt x="489672" y="216372"/>
                  </a:lnTo>
                  <a:lnTo>
                    <a:pt x="488557" y="216254"/>
                  </a:lnTo>
                  <a:lnTo>
                    <a:pt x="453564" y="211531"/>
                  </a:lnTo>
                  <a:lnTo>
                    <a:pt x="436713" y="209000"/>
                  </a:lnTo>
                  <a:lnTo>
                    <a:pt x="420440" y="206537"/>
                  </a:lnTo>
                  <a:lnTo>
                    <a:pt x="416930" y="206005"/>
                  </a:lnTo>
                  <a:lnTo>
                    <a:pt x="417017" y="205629"/>
                  </a:lnTo>
                  <a:lnTo>
                    <a:pt x="386859" y="201117"/>
                  </a:lnTo>
                  <a:lnTo>
                    <a:pt x="346722" y="195109"/>
                  </a:lnTo>
                  <a:lnTo>
                    <a:pt x="345523" y="195464"/>
                  </a:lnTo>
                  <a:lnTo>
                    <a:pt x="334181" y="193735"/>
                  </a:lnTo>
                  <a:lnTo>
                    <a:pt x="328324" y="192862"/>
                  </a:lnTo>
                  <a:lnTo>
                    <a:pt x="326064" y="192519"/>
                  </a:lnTo>
                  <a:lnTo>
                    <a:pt x="310242" y="190113"/>
                  </a:lnTo>
                  <a:lnTo>
                    <a:pt x="310015" y="190160"/>
                  </a:lnTo>
                  <a:lnTo>
                    <a:pt x="309976" y="190509"/>
                  </a:lnTo>
                  <a:lnTo>
                    <a:pt x="309739" y="192595"/>
                  </a:lnTo>
                  <a:lnTo>
                    <a:pt x="309251" y="193892"/>
                  </a:lnTo>
                  <a:lnTo>
                    <a:pt x="308498" y="194917"/>
                  </a:lnTo>
                  <a:lnTo>
                    <a:pt x="307854" y="195129"/>
                  </a:lnTo>
                  <a:lnTo>
                    <a:pt x="307530" y="195454"/>
                  </a:lnTo>
                  <a:lnTo>
                    <a:pt x="307314" y="195938"/>
                  </a:lnTo>
                  <a:lnTo>
                    <a:pt x="307149" y="197235"/>
                  </a:lnTo>
                  <a:lnTo>
                    <a:pt x="306772" y="198048"/>
                  </a:lnTo>
                  <a:lnTo>
                    <a:pt x="305642" y="199288"/>
                  </a:lnTo>
                  <a:lnTo>
                    <a:pt x="304563" y="201012"/>
                  </a:lnTo>
                  <a:lnTo>
                    <a:pt x="302410" y="202793"/>
                  </a:lnTo>
                  <a:lnTo>
                    <a:pt x="300957" y="204465"/>
                  </a:lnTo>
                  <a:lnTo>
                    <a:pt x="299719" y="205380"/>
                  </a:lnTo>
                  <a:lnTo>
                    <a:pt x="297623" y="206295"/>
                  </a:lnTo>
                  <a:lnTo>
                    <a:pt x="296388" y="206613"/>
                  </a:lnTo>
                  <a:lnTo>
                    <a:pt x="295744" y="206560"/>
                  </a:lnTo>
                  <a:lnTo>
                    <a:pt x="294509" y="206881"/>
                  </a:lnTo>
                  <a:lnTo>
                    <a:pt x="293915" y="207853"/>
                  </a:lnTo>
                  <a:lnTo>
                    <a:pt x="293909" y="209797"/>
                  </a:lnTo>
                  <a:lnTo>
                    <a:pt x="294976" y="212667"/>
                  </a:lnTo>
                  <a:lnTo>
                    <a:pt x="295294" y="214342"/>
                  </a:lnTo>
                  <a:lnTo>
                    <a:pt x="295400" y="214629"/>
                  </a:lnTo>
                  <a:lnTo>
                    <a:pt x="253129" y="208702"/>
                  </a:lnTo>
                  <a:lnTo>
                    <a:pt x="210857" y="202774"/>
                  </a:lnTo>
                  <a:lnTo>
                    <a:pt x="168586" y="196847"/>
                  </a:lnTo>
                  <a:lnTo>
                    <a:pt x="126314" y="190920"/>
                  </a:lnTo>
                  <a:lnTo>
                    <a:pt x="84042" y="184994"/>
                  </a:lnTo>
                  <a:lnTo>
                    <a:pt x="78624" y="184176"/>
                  </a:lnTo>
                  <a:lnTo>
                    <a:pt x="77993" y="184079"/>
                  </a:lnTo>
                  <a:lnTo>
                    <a:pt x="78776" y="178934"/>
                  </a:lnTo>
                  <a:lnTo>
                    <a:pt x="44780" y="174055"/>
                  </a:lnTo>
                  <a:lnTo>
                    <a:pt x="44075" y="173985"/>
                  </a:lnTo>
                  <a:lnTo>
                    <a:pt x="27695" y="171586"/>
                  </a:lnTo>
                  <a:lnTo>
                    <a:pt x="25469" y="171233"/>
                  </a:lnTo>
                  <a:lnTo>
                    <a:pt x="23140" y="170805"/>
                  </a:lnTo>
                  <a:lnTo>
                    <a:pt x="23256" y="170017"/>
                  </a:lnTo>
                  <a:lnTo>
                    <a:pt x="4808" y="167353"/>
                  </a:lnTo>
                  <a:lnTo>
                    <a:pt x="4576" y="167342"/>
                  </a:lnTo>
                  <a:lnTo>
                    <a:pt x="4529" y="166426"/>
                  </a:lnTo>
                  <a:lnTo>
                    <a:pt x="4964" y="165186"/>
                  </a:lnTo>
                  <a:lnTo>
                    <a:pt x="6255" y="163890"/>
                  </a:lnTo>
                  <a:lnTo>
                    <a:pt x="6474" y="163296"/>
                  </a:lnTo>
                  <a:lnTo>
                    <a:pt x="6423" y="162809"/>
                  </a:lnTo>
                  <a:lnTo>
                    <a:pt x="6048" y="162374"/>
                  </a:lnTo>
                  <a:lnTo>
                    <a:pt x="5620" y="162208"/>
                  </a:lnTo>
                  <a:lnTo>
                    <a:pt x="4279" y="162204"/>
                  </a:lnTo>
                  <a:lnTo>
                    <a:pt x="3102" y="161708"/>
                  </a:lnTo>
                  <a:lnTo>
                    <a:pt x="533" y="161209"/>
                  </a:lnTo>
                  <a:lnTo>
                    <a:pt x="0" y="160506"/>
                  </a:lnTo>
                  <a:lnTo>
                    <a:pt x="2" y="159966"/>
                  </a:lnTo>
                  <a:lnTo>
                    <a:pt x="271" y="159640"/>
                  </a:lnTo>
                  <a:lnTo>
                    <a:pt x="1453" y="159108"/>
                  </a:lnTo>
                  <a:lnTo>
                    <a:pt x="1993" y="158571"/>
                  </a:lnTo>
                  <a:lnTo>
                    <a:pt x="1996" y="157973"/>
                  </a:lnTo>
                  <a:lnTo>
                    <a:pt x="556" y="156128"/>
                  </a:lnTo>
                  <a:lnTo>
                    <a:pt x="290" y="155531"/>
                  </a:lnTo>
                  <a:lnTo>
                    <a:pt x="293" y="155100"/>
                  </a:lnTo>
                  <a:lnTo>
                    <a:pt x="1060" y="151750"/>
                  </a:lnTo>
                  <a:lnTo>
                    <a:pt x="2355" y="149917"/>
                  </a:lnTo>
                  <a:lnTo>
                    <a:pt x="2679" y="149648"/>
                  </a:lnTo>
                  <a:lnTo>
                    <a:pt x="3488" y="148246"/>
                  </a:lnTo>
                  <a:lnTo>
                    <a:pt x="4301" y="146465"/>
                  </a:lnTo>
                  <a:lnTo>
                    <a:pt x="5485" y="145607"/>
                  </a:lnTo>
                  <a:lnTo>
                    <a:pt x="5866" y="144745"/>
                  </a:lnTo>
                  <a:lnTo>
                    <a:pt x="6938" y="144424"/>
                  </a:lnTo>
                  <a:lnTo>
                    <a:pt x="7958" y="144537"/>
                  </a:lnTo>
                  <a:lnTo>
                    <a:pt x="9774" y="145630"/>
                  </a:lnTo>
                  <a:lnTo>
                    <a:pt x="10098" y="145664"/>
                  </a:lnTo>
                  <a:lnTo>
                    <a:pt x="10287" y="145637"/>
                  </a:lnTo>
                  <a:lnTo>
                    <a:pt x="10526" y="145524"/>
                  </a:lnTo>
                  <a:lnTo>
                    <a:pt x="10688" y="145271"/>
                  </a:lnTo>
                  <a:lnTo>
                    <a:pt x="10796" y="144885"/>
                  </a:lnTo>
                  <a:lnTo>
                    <a:pt x="10799" y="144443"/>
                  </a:lnTo>
                  <a:lnTo>
                    <a:pt x="10481" y="143414"/>
                  </a:lnTo>
                  <a:lnTo>
                    <a:pt x="9951" y="142602"/>
                  </a:lnTo>
                  <a:lnTo>
                    <a:pt x="8989" y="141838"/>
                  </a:lnTo>
                  <a:lnTo>
                    <a:pt x="8884" y="141350"/>
                  </a:lnTo>
                  <a:lnTo>
                    <a:pt x="9693" y="140436"/>
                  </a:lnTo>
                  <a:lnTo>
                    <a:pt x="10284" y="140227"/>
                  </a:lnTo>
                  <a:lnTo>
                    <a:pt x="11465" y="140175"/>
                  </a:lnTo>
                  <a:lnTo>
                    <a:pt x="11948" y="139797"/>
                  </a:lnTo>
                  <a:lnTo>
                    <a:pt x="12271" y="138988"/>
                  </a:lnTo>
                  <a:lnTo>
                    <a:pt x="12013" y="137316"/>
                  </a:lnTo>
                  <a:lnTo>
                    <a:pt x="12442" y="136772"/>
                  </a:lnTo>
                  <a:lnTo>
                    <a:pt x="13192" y="136829"/>
                  </a:lnTo>
                  <a:lnTo>
                    <a:pt x="13425" y="137048"/>
                  </a:lnTo>
                  <a:lnTo>
                    <a:pt x="15227" y="137324"/>
                  </a:lnTo>
                  <a:lnTo>
                    <a:pt x="16507" y="137872"/>
                  </a:lnTo>
                  <a:lnTo>
                    <a:pt x="17684" y="138095"/>
                  </a:lnTo>
                  <a:lnTo>
                    <a:pt x="18650" y="137937"/>
                  </a:lnTo>
                  <a:lnTo>
                    <a:pt x="19294" y="137615"/>
                  </a:lnTo>
                  <a:lnTo>
                    <a:pt x="19561" y="137347"/>
                  </a:lnTo>
                  <a:lnTo>
                    <a:pt x="19672" y="136859"/>
                  </a:lnTo>
                  <a:lnTo>
                    <a:pt x="19193" y="136425"/>
                  </a:lnTo>
                  <a:lnTo>
                    <a:pt x="17106" y="135820"/>
                  </a:lnTo>
                  <a:lnTo>
                    <a:pt x="16036" y="135706"/>
                  </a:lnTo>
                  <a:lnTo>
                    <a:pt x="15664" y="135328"/>
                  </a:lnTo>
                  <a:lnTo>
                    <a:pt x="15772" y="134897"/>
                  </a:lnTo>
                  <a:lnTo>
                    <a:pt x="16147" y="134629"/>
                  </a:lnTo>
                  <a:lnTo>
                    <a:pt x="18401" y="134043"/>
                  </a:lnTo>
                  <a:lnTo>
                    <a:pt x="18722" y="133828"/>
                  </a:lnTo>
                  <a:lnTo>
                    <a:pt x="18884" y="133449"/>
                  </a:lnTo>
                  <a:lnTo>
                    <a:pt x="18357" y="132312"/>
                  </a:lnTo>
                  <a:lnTo>
                    <a:pt x="17397" y="131280"/>
                  </a:lnTo>
                  <a:lnTo>
                    <a:pt x="17358" y="130974"/>
                  </a:lnTo>
                  <a:lnTo>
                    <a:pt x="17295" y="130421"/>
                  </a:lnTo>
                  <a:lnTo>
                    <a:pt x="17505" y="130308"/>
                  </a:lnTo>
                  <a:lnTo>
                    <a:pt x="17721" y="130202"/>
                  </a:lnTo>
                  <a:lnTo>
                    <a:pt x="18578" y="130421"/>
                  </a:lnTo>
                  <a:lnTo>
                    <a:pt x="21033" y="132164"/>
                  </a:lnTo>
                  <a:lnTo>
                    <a:pt x="22802" y="132175"/>
                  </a:lnTo>
                  <a:lnTo>
                    <a:pt x="23713" y="131635"/>
                  </a:lnTo>
                  <a:lnTo>
                    <a:pt x="24199" y="130664"/>
                  </a:lnTo>
                  <a:lnTo>
                    <a:pt x="24201" y="129855"/>
                  </a:lnTo>
                  <a:lnTo>
                    <a:pt x="23725" y="129148"/>
                  </a:lnTo>
                  <a:lnTo>
                    <a:pt x="21588" y="128218"/>
                  </a:lnTo>
                  <a:lnTo>
                    <a:pt x="20731" y="127998"/>
                  </a:lnTo>
                  <a:lnTo>
                    <a:pt x="20146" y="127507"/>
                  </a:lnTo>
                  <a:lnTo>
                    <a:pt x="19987" y="127136"/>
                  </a:lnTo>
                  <a:lnTo>
                    <a:pt x="19937" y="126316"/>
                  </a:lnTo>
                  <a:lnTo>
                    <a:pt x="20266" y="124808"/>
                  </a:lnTo>
                  <a:lnTo>
                    <a:pt x="20428" y="124574"/>
                  </a:lnTo>
                  <a:lnTo>
                    <a:pt x="20488" y="123076"/>
                  </a:lnTo>
                  <a:lnTo>
                    <a:pt x="19906" y="121667"/>
                  </a:lnTo>
                  <a:lnTo>
                    <a:pt x="16389" y="117648"/>
                  </a:lnTo>
                  <a:lnTo>
                    <a:pt x="15755" y="116295"/>
                  </a:lnTo>
                  <a:lnTo>
                    <a:pt x="15706" y="114836"/>
                  </a:lnTo>
                  <a:lnTo>
                    <a:pt x="16203" y="112084"/>
                  </a:lnTo>
                  <a:lnTo>
                    <a:pt x="16264" y="110296"/>
                  </a:lnTo>
                  <a:lnTo>
                    <a:pt x="15637" y="107102"/>
                  </a:lnTo>
                  <a:lnTo>
                    <a:pt x="15604" y="103053"/>
                  </a:lnTo>
                  <a:lnTo>
                    <a:pt x="16264" y="99429"/>
                  </a:lnTo>
                  <a:lnTo>
                    <a:pt x="16747" y="98620"/>
                  </a:lnTo>
                  <a:lnTo>
                    <a:pt x="17552" y="98517"/>
                  </a:lnTo>
                  <a:lnTo>
                    <a:pt x="20121" y="98854"/>
                  </a:lnTo>
                  <a:lnTo>
                    <a:pt x="21140" y="98536"/>
                  </a:lnTo>
                  <a:lnTo>
                    <a:pt x="21842" y="97727"/>
                  </a:lnTo>
                  <a:lnTo>
                    <a:pt x="22273" y="96918"/>
                  </a:lnTo>
                  <a:lnTo>
                    <a:pt x="23089" y="94329"/>
                  </a:lnTo>
                  <a:lnTo>
                    <a:pt x="23628" y="93543"/>
                  </a:lnTo>
                  <a:lnTo>
                    <a:pt x="23949" y="93150"/>
                  </a:lnTo>
                  <a:lnTo>
                    <a:pt x="24380" y="92787"/>
                  </a:lnTo>
                  <a:lnTo>
                    <a:pt x="25882" y="92126"/>
                  </a:lnTo>
                  <a:lnTo>
                    <a:pt x="27492" y="90943"/>
                  </a:lnTo>
                  <a:lnTo>
                    <a:pt x="28040" y="88728"/>
                  </a:lnTo>
                  <a:lnTo>
                    <a:pt x="28850" y="86569"/>
                  </a:lnTo>
                  <a:lnTo>
                    <a:pt x="30252" y="84468"/>
                  </a:lnTo>
                  <a:lnTo>
                    <a:pt x="30684" y="84199"/>
                  </a:lnTo>
                  <a:lnTo>
                    <a:pt x="31706" y="82691"/>
                  </a:lnTo>
                  <a:lnTo>
                    <a:pt x="32360" y="80749"/>
                  </a:lnTo>
                  <a:lnTo>
                    <a:pt x="32417" y="80046"/>
                  </a:lnTo>
                  <a:lnTo>
                    <a:pt x="32366" y="79448"/>
                  </a:lnTo>
                  <a:lnTo>
                    <a:pt x="32854" y="77993"/>
                  </a:lnTo>
                  <a:lnTo>
                    <a:pt x="32860" y="76531"/>
                  </a:lnTo>
                  <a:lnTo>
                    <a:pt x="33343" y="74985"/>
                  </a:lnTo>
                  <a:lnTo>
                    <a:pt x="33565" y="74750"/>
                  </a:lnTo>
                  <a:lnTo>
                    <a:pt x="34272" y="72271"/>
                  </a:lnTo>
                  <a:lnTo>
                    <a:pt x="34284" y="69780"/>
                  </a:lnTo>
                  <a:lnTo>
                    <a:pt x="33544" y="67883"/>
                  </a:lnTo>
                  <a:lnTo>
                    <a:pt x="33603" y="66156"/>
                  </a:lnTo>
                  <a:lnTo>
                    <a:pt x="33235" y="64803"/>
                  </a:lnTo>
                  <a:lnTo>
                    <a:pt x="33250" y="62206"/>
                  </a:lnTo>
                  <a:lnTo>
                    <a:pt x="32878" y="61450"/>
                  </a:lnTo>
                  <a:lnTo>
                    <a:pt x="32132" y="60528"/>
                  </a:lnTo>
                  <a:lnTo>
                    <a:pt x="31922" y="59822"/>
                  </a:lnTo>
                  <a:lnTo>
                    <a:pt x="31673" y="55604"/>
                  </a:lnTo>
                  <a:lnTo>
                    <a:pt x="33297" y="51666"/>
                  </a:lnTo>
                  <a:lnTo>
                    <a:pt x="33843" y="49451"/>
                  </a:lnTo>
                  <a:lnTo>
                    <a:pt x="34814" y="47671"/>
                  </a:lnTo>
                  <a:lnTo>
                    <a:pt x="35474" y="44164"/>
                  </a:lnTo>
                  <a:lnTo>
                    <a:pt x="35926" y="38703"/>
                  </a:lnTo>
                  <a:lnTo>
                    <a:pt x="35668" y="37082"/>
                  </a:lnTo>
                  <a:lnTo>
                    <a:pt x="34979" y="35132"/>
                  </a:lnTo>
                  <a:lnTo>
                    <a:pt x="35210" y="31943"/>
                  </a:lnTo>
                  <a:lnTo>
                    <a:pt x="35428" y="30919"/>
                  </a:lnTo>
                  <a:lnTo>
                    <a:pt x="35224" y="28757"/>
                  </a:lnTo>
                  <a:lnTo>
                    <a:pt x="35335" y="27782"/>
                  </a:lnTo>
                  <a:lnTo>
                    <a:pt x="35395" y="26271"/>
                  </a:lnTo>
                  <a:lnTo>
                    <a:pt x="36594" y="21898"/>
                  </a:lnTo>
                  <a:lnTo>
                    <a:pt x="36600" y="20655"/>
                  </a:lnTo>
                  <a:lnTo>
                    <a:pt x="36450" y="20397"/>
                  </a:lnTo>
                  <a:lnTo>
                    <a:pt x="36276" y="20191"/>
                  </a:lnTo>
                  <a:lnTo>
                    <a:pt x="20096" y="0"/>
                  </a:lnTo>
                  <a:close/>
                </a:path>
              </a:pathLst>
            </a:custGeom>
            <a:solidFill>
              <a:srgbClr val="FFFEFC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0" name="pg50"/>
            <p:cNvSpPr/>
            <p:nvPr/>
          </p:nvSpPr>
          <p:spPr>
            <a:xfrm>
              <a:off x="2410642" y="3749235"/>
              <a:ext cx="296884" cy="170775"/>
            </a:xfrm>
            <a:custGeom>
              <a:avLst/>
              <a:gdLst/>
              <a:ahLst/>
              <a:cxnLst/>
              <a:rect l="0" t="0" r="0" b="0"/>
              <a:pathLst>
                <a:path w="296884" h="170775">
                  <a:moveTo>
                    <a:pt x="44908" y="80977"/>
                  </a:moveTo>
                  <a:lnTo>
                    <a:pt x="43760" y="79791"/>
                  </a:lnTo>
                  <a:lnTo>
                    <a:pt x="42271" y="78037"/>
                  </a:lnTo>
                  <a:lnTo>
                    <a:pt x="39914" y="74843"/>
                  </a:lnTo>
                  <a:lnTo>
                    <a:pt x="37573" y="72209"/>
                  </a:lnTo>
                  <a:lnTo>
                    <a:pt x="36284" y="70000"/>
                  </a:lnTo>
                  <a:lnTo>
                    <a:pt x="35933" y="69170"/>
                  </a:lnTo>
                  <a:lnTo>
                    <a:pt x="33904" y="69427"/>
                  </a:lnTo>
                  <a:lnTo>
                    <a:pt x="32029" y="69666"/>
                  </a:lnTo>
                  <a:lnTo>
                    <a:pt x="30884" y="69811"/>
                  </a:lnTo>
                  <a:lnTo>
                    <a:pt x="24910" y="70525"/>
                  </a:lnTo>
                  <a:lnTo>
                    <a:pt x="22802" y="70777"/>
                  </a:lnTo>
                  <a:lnTo>
                    <a:pt x="19835" y="71132"/>
                  </a:lnTo>
                  <a:lnTo>
                    <a:pt x="15458" y="72031"/>
                  </a:lnTo>
                  <a:lnTo>
                    <a:pt x="14508" y="72227"/>
                  </a:lnTo>
                  <a:lnTo>
                    <a:pt x="13737" y="72483"/>
                  </a:lnTo>
                  <a:lnTo>
                    <a:pt x="11241" y="73313"/>
                  </a:lnTo>
                  <a:lnTo>
                    <a:pt x="9408" y="73923"/>
                  </a:lnTo>
                  <a:lnTo>
                    <a:pt x="6664" y="75130"/>
                  </a:lnTo>
                  <a:lnTo>
                    <a:pt x="5142" y="72504"/>
                  </a:lnTo>
                  <a:lnTo>
                    <a:pt x="3067" y="68906"/>
                  </a:lnTo>
                  <a:lnTo>
                    <a:pt x="2934" y="68657"/>
                  </a:lnTo>
                  <a:lnTo>
                    <a:pt x="2102" y="67260"/>
                  </a:lnTo>
                  <a:lnTo>
                    <a:pt x="0" y="63682"/>
                  </a:lnTo>
                  <a:lnTo>
                    <a:pt x="5519" y="56606"/>
                  </a:lnTo>
                  <a:lnTo>
                    <a:pt x="7246" y="54891"/>
                  </a:lnTo>
                  <a:lnTo>
                    <a:pt x="8985" y="53193"/>
                  </a:lnTo>
                  <a:lnTo>
                    <a:pt x="9494" y="52700"/>
                  </a:lnTo>
                  <a:lnTo>
                    <a:pt x="10180" y="52036"/>
                  </a:lnTo>
                  <a:lnTo>
                    <a:pt x="13117" y="49191"/>
                  </a:lnTo>
                  <a:lnTo>
                    <a:pt x="20034" y="42393"/>
                  </a:lnTo>
                  <a:lnTo>
                    <a:pt x="21572" y="40926"/>
                  </a:lnTo>
                  <a:lnTo>
                    <a:pt x="22825" y="39690"/>
                  </a:lnTo>
                  <a:lnTo>
                    <a:pt x="24839" y="37705"/>
                  </a:lnTo>
                  <a:lnTo>
                    <a:pt x="26230" y="36435"/>
                  </a:lnTo>
                  <a:lnTo>
                    <a:pt x="26655" y="35981"/>
                  </a:lnTo>
                  <a:lnTo>
                    <a:pt x="29026" y="33552"/>
                  </a:lnTo>
                  <a:lnTo>
                    <a:pt x="30311" y="32320"/>
                  </a:lnTo>
                  <a:lnTo>
                    <a:pt x="34708" y="27884"/>
                  </a:lnTo>
                  <a:lnTo>
                    <a:pt x="38016" y="24547"/>
                  </a:lnTo>
                  <a:lnTo>
                    <a:pt x="43327" y="19172"/>
                  </a:lnTo>
                  <a:lnTo>
                    <a:pt x="45267" y="17208"/>
                  </a:lnTo>
                  <a:lnTo>
                    <a:pt x="48501" y="14193"/>
                  </a:lnTo>
                  <a:lnTo>
                    <a:pt x="50459" y="12840"/>
                  </a:lnTo>
                  <a:lnTo>
                    <a:pt x="52768" y="11858"/>
                  </a:lnTo>
                  <a:lnTo>
                    <a:pt x="56007" y="11063"/>
                  </a:lnTo>
                  <a:lnTo>
                    <a:pt x="58645" y="10987"/>
                  </a:lnTo>
                  <a:lnTo>
                    <a:pt x="61870" y="11152"/>
                  </a:lnTo>
                  <a:lnTo>
                    <a:pt x="68570" y="11582"/>
                  </a:lnTo>
                  <a:lnTo>
                    <a:pt x="70038" y="11667"/>
                  </a:lnTo>
                  <a:lnTo>
                    <a:pt x="71187" y="11734"/>
                  </a:lnTo>
                  <a:lnTo>
                    <a:pt x="72204" y="11783"/>
                  </a:lnTo>
                  <a:lnTo>
                    <a:pt x="75161" y="11923"/>
                  </a:lnTo>
                  <a:lnTo>
                    <a:pt x="76160" y="11992"/>
                  </a:lnTo>
                  <a:lnTo>
                    <a:pt x="79678" y="12236"/>
                  </a:lnTo>
                  <a:lnTo>
                    <a:pt x="82796" y="12564"/>
                  </a:lnTo>
                  <a:lnTo>
                    <a:pt x="83349" y="12641"/>
                  </a:lnTo>
                  <a:lnTo>
                    <a:pt x="85563" y="12954"/>
                  </a:lnTo>
                  <a:lnTo>
                    <a:pt x="87090" y="13215"/>
                  </a:lnTo>
                  <a:lnTo>
                    <a:pt x="88997" y="13540"/>
                  </a:lnTo>
                  <a:lnTo>
                    <a:pt x="89713" y="13662"/>
                  </a:lnTo>
                  <a:lnTo>
                    <a:pt x="91998" y="13984"/>
                  </a:lnTo>
                  <a:lnTo>
                    <a:pt x="93739" y="14112"/>
                  </a:lnTo>
                  <a:lnTo>
                    <a:pt x="95613" y="14198"/>
                  </a:lnTo>
                  <a:lnTo>
                    <a:pt x="98248" y="14212"/>
                  </a:lnTo>
                  <a:lnTo>
                    <a:pt x="105274" y="13742"/>
                  </a:lnTo>
                  <a:lnTo>
                    <a:pt x="108851" y="13463"/>
                  </a:lnTo>
                  <a:lnTo>
                    <a:pt x="110199" y="13356"/>
                  </a:lnTo>
                  <a:lnTo>
                    <a:pt x="117110" y="12774"/>
                  </a:lnTo>
                  <a:lnTo>
                    <a:pt x="139191" y="10973"/>
                  </a:lnTo>
                  <a:lnTo>
                    <a:pt x="141360" y="10721"/>
                  </a:lnTo>
                  <a:lnTo>
                    <a:pt x="149263" y="9803"/>
                  </a:lnTo>
                  <a:lnTo>
                    <a:pt x="151631" y="9382"/>
                  </a:lnTo>
                  <a:lnTo>
                    <a:pt x="154234" y="8937"/>
                  </a:lnTo>
                  <a:lnTo>
                    <a:pt x="156139" y="8612"/>
                  </a:lnTo>
                  <a:lnTo>
                    <a:pt x="162094" y="7771"/>
                  </a:lnTo>
                  <a:lnTo>
                    <a:pt x="164577" y="7420"/>
                  </a:lnTo>
                  <a:lnTo>
                    <a:pt x="167547" y="7083"/>
                  </a:lnTo>
                  <a:lnTo>
                    <a:pt x="172581" y="6617"/>
                  </a:lnTo>
                  <a:lnTo>
                    <a:pt x="177847" y="6219"/>
                  </a:lnTo>
                  <a:lnTo>
                    <a:pt x="181674" y="5875"/>
                  </a:lnTo>
                  <a:lnTo>
                    <a:pt x="188977" y="5306"/>
                  </a:lnTo>
                  <a:lnTo>
                    <a:pt x="194275" y="5079"/>
                  </a:lnTo>
                  <a:lnTo>
                    <a:pt x="200025" y="4991"/>
                  </a:lnTo>
                  <a:lnTo>
                    <a:pt x="203659" y="4917"/>
                  </a:lnTo>
                  <a:lnTo>
                    <a:pt x="207859" y="4923"/>
                  </a:lnTo>
                  <a:lnTo>
                    <a:pt x="212481" y="4765"/>
                  </a:lnTo>
                  <a:lnTo>
                    <a:pt x="215142" y="4686"/>
                  </a:lnTo>
                  <a:lnTo>
                    <a:pt x="215849" y="4678"/>
                  </a:lnTo>
                  <a:lnTo>
                    <a:pt x="216749" y="4702"/>
                  </a:lnTo>
                  <a:lnTo>
                    <a:pt x="218692" y="4644"/>
                  </a:lnTo>
                  <a:lnTo>
                    <a:pt x="221059" y="4315"/>
                  </a:lnTo>
                  <a:lnTo>
                    <a:pt x="225341" y="3728"/>
                  </a:lnTo>
                  <a:lnTo>
                    <a:pt x="226751" y="3601"/>
                  </a:lnTo>
                  <a:lnTo>
                    <a:pt x="228617" y="3434"/>
                  </a:lnTo>
                  <a:lnTo>
                    <a:pt x="233790" y="2800"/>
                  </a:lnTo>
                  <a:lnTo>
                    <a:pt x="234506" y="2726"/>
                  </a:lnTo>
                  <a:lnTo>
                    <a:pt x="238053" y="2259"/>
                  </a:lnTo>
                  <a:lnTo>
                    <a:pt x="242714" y="1644"/>
                  </a:lnTo>
                  <a:lnTo>
                    <a:pt x="255187" y="0"/>
                  </a:lnTo>
                  <a:lnTo>
                    <a:pt x="257294" y="224"/>
                  </a:lnTo>
                  <a:lnTo>
                    <a:pt x="256642" y="671"/>
                  </a:lnTo>
                  <a:lnTo>
                    <a:pt x="255670" y="573"/>
                  </a:lnTo>
                  <a:lnTo>
                    <a:pt x="255347" y="610"/>
                  </a:lnTo>
                  <a:lnTo>
                    <a:pt x="254453" y="1232"/>
                  </a:lnTo>
                  <a:lnTo>
                    <a:pt x="254057" y="1811"/>
                  </a:lnTo>
                  <a:lnTo>
                    <a:pt x="253192" y="2868"/>
                  </a:lnTo>
                  <a:lnTo>
                    <a:pt x="253045" y="3236"/>
                  </a:lnTo>
                  <a:lnTo>
                    <a:pt x="252883" y="3489"/>
                  </a:lnTo>
                  <a:lnTo>
                    <a:pt x="252166" y="4800"/>
                  </a:lnTo>
                  <a:lnTo>
                    <a:pt x="252155" y="5058"/>
                  </a:lnTo>
                  <a:lnTo>
                    <a:pt x="252136" y="5383"/>
                  </a:lnTo>
                  <a:lnTo>
                    <a:pt x="252411" y="5974"/>
                  </a:lnTo>
                  <a:lnTo>
                    <a:pt x="252611" y="6179"/>
                  </a:lnTo>
                  <a:lnTo>
                    <a:pt x="252487" y="6418"/>
                  </a:lnTo>
                  <a:lnTo>
                    <a:pt x="253038" y="6889"/>
                  </a:lnTo>
                  <a:lnTo>
                    <a:pt x="253170" y="6887"/>
                  </a:lnTo>
                  <a:lnTo>
                    <a:pt x="253302" y="6868"/>
                  </a:lnTo>
                  <a:lnTo>
                    <a:pt x="253446" y="6804"/>
                  </a:lnTo>
                  <a:lnTo>
                    <a:pt x="253591" y="6751"/>
                  </a:lnTo>
                  <a:lnTo>
                    <a:pt x="254561" y="6691"/>
                  </a:lnTo>
                  <a:lnTo>
                    <a:pt x="254951" y="6681"/>
                  </a:lnTo>
                  <a:lnTo>
                    <a:pt x="255360" y="6689"/>
                  </a:lnTo>
                  <a:lnTo>
                    <a:pt x="255677" y="6837"/>
                  </a:lnTo>
                  <a:lnTo>
                    <a:pt x="256129" y="7117"/>
                  </a:lnTo>
                  <a:lnTo>
                    <a:pt x="256557" y="7083"/>
                  </a:lnTo>
                  <a:lnTo>
                    <a:pt x="256828" y="7116"/>
                  </a:lnTo>
                  <a:lnTo>
                    <a:pt x="257301" y="7122"/>
                  </a:lnTo>
                  <a:lnTo>
                    <a:pt x="257432" y="7047"/>
                  </a:lnTo>
                  <a:lnTo>
                    <a:pt x="257687" y="7011"/>
                  </a:lnTo>
                  <a:lnTo>
                    <a:pt x="258097" y="6798"/>
                  </a:lnTo>
                  <a:lnTo>
                    <a:pt x="258078" y="6653"/>
                  </a:lnTo>
                  <a:lnTo>
                    <a:pt x="258528" y="5932"/>
                  </a:lnTo>
                  <a:lnTo>
                    <a:pt x="258743" y="5785"/>
                  </a:lnTo>
                  <a:lnTo>
                    <a:pt x="258877" y="5716"/>
                  </a:lnTo>
                  <a:lnTo>
                    <a:pt x="259017" y="5678"/>
                  </a:lnTo>
                  <a:lnTo>
                    <a:pt x="259385" y="5815"/>
                  </a:lnTo>
                  <a:lnTo>
                    <a:pt x="259946" y="6210"/>
                  </a:lnTo>
                  <a:lnTo>
                    <a:pt x="260000" y="6343"/>
                  </a:lnTo>
                  <a:lnTo>
                    <a:pt x="260244" y="6522"/>
                  </a:lnTo>
                  <a:lnTo>
                    <a:pt x="260522" y="6995"/>
                  </a:lnTo>
                  <a:lnTo>
                    <a:pt x="261001" y="7430"/>
                  </a:lnTo>
                  <a:lnTo>
                    <a:pt x="261199" y="7417"/>
                  </a:lnTo>
                  <a:lnTo>
                    <a:pt x="261432" y="7447"/>
                  </a:lnTo>
                  <a:lnTo>
                    <a:pt x="261969" y="7761"/>
                  </a:lnTo>
                  <a:lnTo>
                    <a:pt x="262061" y="8013"/>
                  </a:lnTo>
                  <a:lnTo>
                    <a:pt x="262163" y="8148"/>
                  </a:lnTo>
                  <a:lnTo>
                    <a:pt x="262258" y="8283"/>
                  </a:lnTo>
                  <a:lnTo>
                    <a:pt x="262337" y="8442"/>
                  </a:lnTo>
                  <a:lnTo>
                    <a:pt x="262412" y="8603"/>
                  </a:lnTo>
                  <a:lnTo>
                    <a:pt x="262863" y="9331"/>
                  </a:lnTo>
                  <a:lnTo>
                    <a:pt x="263129" y="9495"/>
                  </a:lnTo>
                  <a:lnTo>
                    <a:pt x="263330" y="10032"/>
                  </a:lnTo>
                  <a:lnTo>
                    <a:pt x="263287" y="10327"/>
                  </a:lnTo>
                  <a:lnTo>
                    <a:pt x="263306" y="10456"/>
                  </a:lnTo>
                  <a:lnTo>
                    <a:pt x="263390" y="10584"/>
                  </a:lnTo>
                  <a:lnTo>
                    <a:pt x="263814" y="11105"/>
                  </a:lnTo>
                  <a:lnTo>
                    <a:pt x="264074" y="11293"/>
                  </a:lnTo>
                  <a:lnTo>
                    <a:pt x="264202" y="11371"/>
                  </a:lnTo>
                  <a:lnTo>
                    <a:pt x="264371" y="11456"/>
                  </a:lnTo>
                  <a:lnTo>
                    <a:pt x="264547" y="11525"/>
                  </a:lnTo>
                  <a:lnTo>
                    <a:pt x="264731" y="11580"/>
                  </a:lnTo>
                  <a:lnTo>
                    <a:pt x="264918" y="11624"/>
                  </a:lnTo>
                  <a:lnTo>
                    <a:pt x="265133" y="11657"/>
                  </a:lnTo>
                  <a:lnTo>
                    <a:pt x="265388" y="11762"/>
                  </a:lnTo>
                  <a:lnTo>
                    <a:pt x="265981" y="12084"/>
                  </a:lnTo>
                  <a:lnTo>
                    <a:pt x="266127" y="12127"/>
                  </a:lnTo>
                  <a:lnTo>
                    <a:pt x="266279" y="12146"/>
                  </a:lnTo>
                  <a:lnTo>
                    <a:pt x="266559" y="12176"/>
                  </a:lnTo>
                  <a:lnTo>
                    <a:pt x="267015" y="12603"/>
                  </a:lnTo>
                  <a:lnTo>
                    <a:pt x="267185" y="12808"/>
                  </a:lnTo>
                  <a:lnTo>
                    <a:pt x="267304" y="13014"/>
                  </a:lnTo>
                  <a:lnTo>
                    <a:pt x="267508" y="13263"/>
                  </a:lnTo>
                  <a:lnTo>
                    <a:pt x="268059" y="14106"/>
                  </a:lnTo>
                  <a:lnTo>
                    <a:pt x="268171" y="14620"/>
                  </a:lnTo>
                  <a:lnTo>
                    <a:pt x="268236" y="14786"/>
                  </a:lnTo>
                  <a:lnTo>
                    <a:pt x="268793" y="15321"/>
                  </a:lnTo>
                  <a:lnTo>
                    <a:pt x="269017" y="15432"/>
                  </a:lnTo>
                  <a:lnTo>
                    <a:pt x="269251" y="15504"/>
                  </a:lnTo>
                  <a:lnTo>
                    <a:pt x="269499" y="15538"/>
                  </a:lnTo>
                  <a:lnTo>
                    <a:pt x="270153" y="15622"/>
                  </a:lnTo>
                  <a:lnTo>
                    <a:pt x="270366" y="15455"/>
                  </a:lnTo>
                  <a:lnTo>
                    <a:pt x="270904" y="14420"/>
                  </a:lnTo>
                  <a:lnTo>
                    <a:pt x="270881" y="13994"/>
                  </a:lnTo>
                  <a:lnTo>
                    <a:pt x="270903" y="13863"/>
                  </a:lnTo>
                  <a:lnTo>
                    <a:pt x="270929" y="13732"/>
                  </a:lnTo>
                  <a:lnTo>
                    <a:pt x="270964" y="13569"/>
                  </a:lnTo>
                  <a:lnTo>
                    <a:pt x="271183" y="13022"/>
                  </a:lnTo>
                  <a:lnTo>
                    <a:pt x="271544" y="12544"/>
                  </a:lnTo>
                  <a:lnTo>
                    <a:pt x="271728" y="12345"/>
                  </a:lnTo>
                  <a:lnTo>
                    <a:pt x="271963" y="12184"/>
                  </a:lnTo>
                  <a:lnTo>
                    <a:pt x="272217" y="11968"/>
                  </a:lnTo>
                  <a:lnTo>
                    <a:pt x="272835" y="11631"/>
                  </a:lnTo>
                  <a:lnTo>
                    <a:pt x="273833" y="11967"/>
                  </a:lnTo>
                  <a:lnTo>
                    <a:pt x="274327" y="12236"/>
                  </a:lnTo>
                  <a:lnTo>
                    <a:pt x="274613" y="12363"/>
                  </a:lnTo>
                  <a:lnTo>
                    <a:pt x="274804" y="12415"/>
                  </a:lnTo>
                  <a:lnTo>
                    <a:pt x="274998" y="12457"/>
                  </a:lnTo>
                  <a:lnTo>
                    <a:pt x="275735" y="12602"/>
                  </a:lnTo>
                  <a:lnTo>
                    <a:pt x="276017" y="12593"/>
                  </a:lnTo>
                  <a:lnTo>
                    <a:pt x="276170" y="12608"/>
                  </a:lnTo>
                  <a:lnTo>
                    <a:pt x="276323" y="12632"/>
                  </a:lnTo>
                  <a:lnTo>
                    <a:pt x="276460" y="12662"/>
                  </a:lnTo>
                  <a:lnTo>
                    <a:pt x="276596" y="12698"/>
                  </a:lnTo>
                  <a:lnTo>
                    <a:pt x="276827" y="12768"/>
                  </a:lnTo>
                  <a:lnTo>
                    <a:pt x="277346" y="13000"/>
                  </a:lnTo>
                  <a:lnTo>
                    <a:pt x="277479" y="13286"/>
                  </a:lnTo>
                  <a:lnTo>
                    <a:pt x="277706" y="13606"/>
                  </a:lnTo>
                  <a:lnTo>
                    <a:pt x="277872" y="13727"/>
                  </a:lnTo>
                  <a:lnTo>
                    <a:pt x="277348" y="15386"/>
                  </a:lnTo>
                  <a:lnTo>
                    <a:pt x="277300" y="15514"/>
                  </a:lnTo>
                  <a:lnTo>
                    <a:pt x="276961" y="16291"/>
                  </a:lnTo>
                  <a:lnTo>
                    <a:pt x="276942" y="16927"/>
                  </a:lnTo>
                  <a:lnTo>
                    <a:pt x="276911" y="17197"/>
                  </a:lnTo>
                  <a:lnTo>
                    <a:pt x="276862" y="17562"/>
                  </a:lnTo>
                  <a:lnTo>
                    <a:pt x="276718" y="17975"/>
                  </a:lnTo>
                  <a:lnTo>
                    <a:pt x="276606" y="18385"/>
                  </a:lnTo>
                  <a:lnTo>
                    <a:pt x="276517" y="18651"/>
                  </a:lnTo>
                  <a:lnTo>
                    <a:pt x="276450" y="18822"/>
                  </a:lnTo>
                  <a:lnTo>
                    <a:pt x="276374" y="18989"/>
                  </a:lnTo>
                  <a:lnTo>
                    <a:pt x="276233" y="19239"/>
                  </a:lnTo>
                  <a:lnTo>
                    <a:pt x="276136" y="19439"/>
                  </a:lnTo>
                  <a:lnTo>
                    <a:pt x="276080" y="19575"/>
                  </a:lnTo>
                  <a:lnTo>
                    <a:pt x="276151" y="20197"/>
                  </a:lnTo>
                  <a:lnTo>
                    <a:pt x="276336" y="20465"/>
                  </a:lnTo>
                  <a:lnTo>
                    <a:pt x="276598" y="20854"/>
                  </a:lnTo>
                  <a:lnTo>
                    <a:pt x="276579" y="21081"/>
                  </a:lnTo>
                  <a:lnTo>
                    <a:pt x="276547" y="21287"/>
                  </a:lnTo>
                  <a:lnTo>
                    <a:pt x="276550" y="21613"/>
                  </a:lnTo>
                  <a:lnTo>
                    <a:pt x="276589" y="21794"/>
                  </a:lnTo>
                  <a:lnTo>
                    <a:pt x="276588" y="21976"/>
                  </a:lnTo>
                  <a:lnTo>
                    <a:pt x="276660" y="22211"/>
                  </a:lnTo>
                  <a:lnTo>
                    <a:pt x="276718" y="22468"/>
                  </a:lnTo>
                  <a:lnTo>
                    <a:pt x="276793" y="22628"/>
                  </a:lnTo>
                  <a:lnTo>
                    <a:pt x="276870" y="22762"/>
                  </a:lnTo>
                  <a:lnTo>
                    <a:pt x="277050" y="23354"/>
                  </a:lnTo>
                  <a:lnTo>
                    <a:pt x="277178" y="23478"/>
                  </a:lnTo>
                  <a:lnTo>
                    <a:pt x="277366" y="23623"/>
                  </a:lnTo>
                  <a:lnTo>
                    <a:pt x="277808" y="23866"/>
                  </a:lnTo>
                  <a:lnTo>
                    <a:pt x="278201" y="24045"/>
                  </a:lnTo>
                  <a:lnTo>
                    <a:pt x="278461" y="24222"/>
                  </a:lnTo>
                  <a:lnTo>
                    <a:pt x="278697" y="24368"/>
                  </a:lnTo>
                  <a:lnTo>
                    <a:pt x="278983" y="24471"/>
                  </a:lnTo>
                  <a:lnTo>
                    <a:pt x="279121" y="24541"/>
                  </a:lnTo>
                  <a:lnTo>
                    <a:pt x="279636" y="24567"/>
                  </a:lnTo>
                  <a:lnTo>
                    <a:pt x="279813" y="24566"/>
                  </a:lnTo>
                  <a:lnTo>
                    <a:pt x="280836" y="24823"/>
                  </a:lnTo>
                  <a:lnTo>
                    <a:pt x="281681" y="24892"/>
                  </a:lnTo>
                  <a:lnTo>
                    <a:pt x="281973" y="24979"/>
                  </a:lnTo>
                  <a:lnTo>
                    <a:pt x="282311" y="25064"/>
                  </a:lnTo>
                  <a:lnTo>
                    <a:pt x="282541" y="25158"/>
                  </a:lnTo>
                  <a:lnTo>
                    <a:pt x="282719" y="25345"/>
                  </a:lnTo>
                  <a:lnTo>
                    <a:pt x="282830" y="25629"/>
                  </a:lnTo>
                  <a:lnTo>
                    <a:pt x="282958" y="26002"/>
                  </a:lnTo>
                  <a:lnTo>
                    <a:pt x="283136" y="27148"/>
                  </a:lnTo>
                  <a:lnTo>
                    <a:pt x="283092" y="27816"/>
                  </a:lnTo>
                  <a:lnTo>
                    <a:pt x="283059" y="27985"/>
                  </a:lnTo>
                  <a:lnTo>
                    <a:pt x="282925" y="28345"/>
                  </a:lnTo>
                  <a:lnTo>
                    <a:pt x="282847" y="28506"/>
                  </a:lnTo>
                  <a:lnTo>
                    <a:pt x="282568" y="29144"/>
                  </a:lnTo>
                  <a:lnTo>
                    <a:pt x="281942" y="30047"/>
                  </a:lnTo>
                  <a:lnTo>
                    <a:pt x="281812" y="30170"/>
                  </a:lnTo>
                  <a:lnTo>
                    <a:pt x="281674" y="30284"/>
                  </a:lnTo>
                  <a:lnTo>
                    <a:pt x="281348" y="30533"/>
                  </a:lnTo>
                  <a:lnTo>
                    <a:pt x="280841" y="31155"/>
                  </a:lnTo>
                  <a:lnTo>
                    <a:pt x="280789" y="31311"/>
                  </a:lnTo>
                  <a:lnTo>
                    <a:pt x="280723" y="31461"/>
                  </a:lnTo>
                  <a:lnTo>
                    <a:pt x="280567" y="31713"/>
                  </a:lnTo>
                  <a:lnTo>
                    <a:pt x="280424" y="31957"/>
                  </a:lnTo>
                  <a:lnTo>
                    <a:pt x="280296" y="32210"/>
                  </a:lnTo>
                  <a:lnTo>
                    <a:pt x="280102" y="32518"/>
                  </a:lnTo>
                  <a:lnTo>
                    <a:pt x="280010" y="32668"/>
                  </a:lnTo>
                  <a:lnTo>
                    <a:pt x="279890" y="32951"/>
                  </a:lnTo>
                  <a:lnTo>
                    <a:pt x="279855" y="33078"/>
                  </a:lnTo>
                  <a:lnTo>
                    <a:pt x="279402" y="33856"/>
                  </a:lnTo>
                  <a:lnTo>
                    <a:pt x="279331" y="34575"/>
                  </a:lnTo>
                  <a:lnTo>
                    <a:pt x="279328" y="34933"/>
                  </a:lnTo>
                  <a:lnTo>
                    <a:pt x="279399" y="35481"/>
                  </a:lnTo>
                  <a:lnTo>
                    <a:pt x="279562" y="35887"/>
                  </a:lnTo>
                  <a:lnTo>
                    <a:pt x="279639" y="36030"/>
                  </a:lnTo>
                  <a:lnTo>
                    <a:pt x="279730" y="36300"/>
                  </a:lnTo>
                  <a:lnTo>
                    <a:pt x="279827" y="36765"/>
                  </a:lnTo>
                  <a:lnTo>
                    <a:pt x="280085" y="37431"/>
                  </a:lnTo>
                  <a:lnTo>
                    <a:pt x="280301" y="37788"/>
                  </a:lnTo>
                  <a:lnTo>
                    <a:pt x="280396" y="37962"/>
                  </a:lnTo>
                  <a:lnTo>
                    <a:pt x="280688" y="38223"/>
                  </a:lnTo>
                  <a:lnTo>
                    <a:pt x="280881" y="38251"/>
                  </a:lnTo>
                  <a:lnTo>
                    <a:pt x="281026" y="38265"/>
                  </a:lnTo>
                  <a:lnTo>
                    <a:pt x="281191" y="38274"/>
                  </a:lnTo>
                  <a:lnTo>
                    <a:pt x="281356" y="38280"/>
                  </a:lnTo>
                  <a:lnTo>
                    <a:pt x="281735" y="38256"/>
                  </a:lnTo>
                  <a:lnTo>
                    <a:pt x="282382" y="38177"/>
                  </a:lnTo>
                  <a:lnTo>
                    <a:pt x="283087" y="38206"/>
                  </a:lnTo>
                  <a:lnTo>
                    <a:pt x="283531" y="38245"/>
                  </a:lnTo>
                  <a:lnTo>
                    <a:pt x="283909" y="38407"/>
                  </a:lnTo>
                  <a:lnTo>
                    <a:pt x="285056" y="40023"/>
                  </a:lnTo>
                  <a:lnTo>
                    <a:pt x="285452" y="40273"/>
                  </a:lnTo>
                  <a:lnTo>
                    <a:pt x="285658" y="40646"/>
                  </a:lnTo>
                  <a:lnTo>
                    <a:pt x="285764" y="40867"/>
                  </a:lnTo>
                  <a:lnTo>
                    <a:pt x="286179" y="41434"/>
                  </a:lnTo>
                  <a:lnTo>
                    <a:pt x="286363" y="41757"/>
                  </a:lnTo>
                  <a:lnTo>
                    <a:pt x="286490" y="42026"/>
                  </a:lnTo>
                  <a:lnTo>
                    <a:pt x="286984" y="42742"/>
                  </a:lnTo>
                  <a:lnTo>
                    <a:pt x="287336" y="43378"/>
                  </a:lnTo>
                  <a:lnTo>
                    <a:pt x="288034" y="43848"/>
                  </a:lnTo>
                  <a:lnTo>
                    <a:pt x="288485" y="44903"/>
                  </a:lnTo>
                  <a:lnTo>
                    <a:pt x="288644" y="45526"/>
                  </a:lnTo>
                  <a:lnTo>
                    <a:pt x="288575" y="46602"/>
                  </a:lnTo>
                  <a:lnTo>
                    <a:pt x="288332" y="47163"/>
                  </a:lnTo>
                  <a:lnTo>
                    <a:pt x="287741" y="48000"/>
                  </a:lnTo>
                  <a:lnTo>
                    <a:pt x="287283" y="48580"/>
                  </a:lnTo>
                  <a:lnTo>
                    <a:pt x="286595" y="49194"/>
                  </a:lnTo>
                  <a:lnTo>
                    <a:pt x="285589" y="49293"/>
                  </a:lnTo>
                  <a:lnTo>
                    <a:pt x="284724" y="49231"/>
                  </a:lnTo>
                  <a:lnTo>
                    <a:pt x="283310" y="48960"/>
                  </a:lnTo>
                  <a:lnTo>
                    <a:pt x="282464" y="48929"/>
                  </a:lnTo>
                  <a:lnTo>
                    <a:pt x="281896" y="49058"/>
                  </a:lnTo>
                  <a:lnTo>
                    <a:pt x="280748" y="49565"/>
                  </a:lnTo>
                  <a:lnTo>
                    <a:pt x="279477" y="50072"/>
                  </a:lnTo>
                  <a:lnTo>
                    <a:pt x="278760" y="50441"/>
                  </a:lnTo>
                  <a:lnTo>
                    <a:pt x="277688" y="51175"/>
                  </a:lnTo>
                  <a:lnTo>
                    <a:pt x="277361" y="51452"/>
                  </a:lnTo>
                  <a:lnTo>
                    <a:pt x="276977" y="51842"/>
                  </a:lnTo>
                  <a:lnTo>
                    <a:pt x="276716" y="52247"/>
                  </a:lnTo>
                  <a:lnTo>
                    <a:pt x="276561" y="52553"/>
                  </a:lnTo>
                  <a:lnTo>
                    <a:pt x="276500" y="52855"/>
                  </a:lnTo>
                  <a:lnTo>
                    <a:pt x="276642" y="53528"/>
                  </a:lnTo>
                  <a:lnTo>
                    <a:pt x="277099" y="54312"/>
                  </a:lnTo>
                  <a:lnTo>
                    <a:pt x="277721" y="54948"/>
                  </a:lnTo>
                  <a:lnTo>
                    <a:pt x="278649" y="55414"/>
                  </a:lnTo>
                  <a:lnTo>
                    <a:pt x="279444" y="55994"/>
                  </a:lnTo>
                  <a:lnTo>
                    <a:pt x="281094" y="58035"/>
                  </a:lnTo>
                  <a:lnTo>
                    <a:pt x="281656" y="58653"/>
                  </a:lnTo>
                  <a:lnTo>
                    <a:pt x="282625" y="59814"/>
                  </a:lnTo>
                  <a:lnTo>
                    <a:pt x="283245" y="60715"/>
                  </a:lnTo>
                  <a:lnTo>
                    <a:pt x="283548" y="61628"/>
                  </a:lnTo>
                  <a:lnTo>
                    <a:pt x="283557" y="62216"/>
                  </a:lnTo>
                  <a:lnTo>
                    <a:pt x="283354" y="62808"/>
                  </a:lnTo>
                  <a:lnTo>
                    <a:pt x="282780" y="63504"/>
                  </a:lnTo>
                  <a:lnTo>
                    <a:pt x="281758" y="63538"/>
                  </a:lnTo>
                  <a:lnTo>
                    <a:pt x="280484" y="63514"/>
                  </a:lnTo>
                  <a:lnTo>
                    <a:pt x="279754" y="63500"/>
                  </a:lnTo>
                  <a:lnTo>
                    <a:pt x="279025" y="63617"/>
                  </a:lnTo>
                  <a:lnTo>
                    <a:pt x="278525" y="63821"/>
                  </a:lnTo>
                  <a:lnTo>
                    <a:pt x="277912" y="64254"/>
                  </a:lnTo>
                  <a:lnTo>
                    <a:pt x="277391" y="64698"/>
                  </a:lnTo>
                  <a:lnTo>
                    <a:pt x="276420" y="66216"/>
                  </a:lnTo>
                  <a:lnTo>
                    <a:pt x="275604" y="67963"/>
                  </a:lnTo>
                  <a:lnTo>
                    <a:pt x="274703" y="69390"/>
                  </a:lnTo>
                  <a:lnTo>
                    <a:pt x="273224" y="71396"/>
                  </a:lnTo>
                  <a:lnTo>
                    <a:pt x="272676" y="72317"/>
                  </a:lnTo>
                  <a:lnTo>
                    <a:pt x="272439" y="73006"/>
                  </a:lnTo>
                  <a:lnTo>
                    <a:pt x="272667" y="73617"/>
                  </a:lnTo>
                  <a:lnTo>
                    <a:pt x="273911" y="75049"/>
                  </a:lnTo>
                  <a:lnTo>
                    <a:pt x="274530" y="75867"/>
                  </a:lnTo>
                  <a:lnTo>
                    <a:pt x="275049" y="76367"/>
                  </a:lnTo>
                  <a:lnTo>
                    <a:pt x="275845" y="76781"/>
                  </a:lnTo>
                  <a:lnTo>
                    <a:pt x="276998" y="77080"/>
                  </a:lnTo>
                  <a:lnTo>
                    <a:pt x="277382" y="77239"/>
                  </a:lnTo>
                  <a:lnTo>
                    <a:pt x="277712" y="77841"/>
                  </a:lnTo>
                  <a:lnTo>
                    <a:pt x="278054" y="80100"/>
                  </a:lnTo>
                  <a:lnTo>
                    <a:pt x="278120" y="81642"/>
                  </a:lnTo>
                  <a:lnTo>
                    <a:pt x="278070" y="81987"/>
                  </a:lnTo>
                  <a:lnTo>
                    <a:pt x="277871" y="82413"/>
                  </a:lnTo>
                  <a:lnTo>
                    <a:pt x="277455" y="82787"/>
                  </a:lnTo>
                  <a:lnTo>
                    <a:pt x="276740" y="83246"/>
                  </a:lnTo>
                  <a:lnTo>
                    <a:pt x="276002" y="83620"/>
                  </a:lnTo>
                  <a:lnTo>
                    <a:pt x="274876" y="83889"/>
                  </a:lnTo>
                  <a:lnTo>
                    <a:pt x="273783" y="84230"/>
                  </a:lnTo>
                  <a:lnTo>
                    <a:pt x="272922" y="84679"/>
                  </a:lnTo>
                  <a:lnTo>
                    <a:pt x="272288" y="85176"/>
                  </a:lnTo>
                  <a:lnTo>
                    <a:pt x="272123" y="85541"/>
                  </a:lnTo>
                  <a:lnTo>
                    <a:pt x="272156" y="86042"/>
                  </a:lnTo>
                  <a:lnTo>
                    <a:pt x="272402" y="86378"/>
                  </a:lnTo>
                  <a:lnTo>
                    <a:pt x="272794" y="86794"/>
                  </a:lnTo>
                  <a:lnTo>
                    <a:pt x="273173" y="87078"/>
                  </a:lnTo>
                  <a:lnTo>
                    <a:pt x="273599" y="87348"/>
                  </a:lnTo>
                  <a:lnTo>
                    <a:pt x="273944" y="87438"/>
                  </a:lnTo>
                  <a:lnTo>
                    <a:pt x="275302" y="87485"/>
                  </a:lnTo>
                  <a:lnTo>
                    <a:pt x="276078" y="87244"/>
                  </a:lnTo>
                  <a:lnTo>
                    <a:pt x="276527" y="87258"/>
                  </a:lnTo>
                  <a:lnTo>
                    <a:pt x="276896" y="87424"/>
                  </a:lnTo>
                  <a:lnTo>
                    <a:pt x="277455" y="87575"/>
                  </a:lnTo>
                  <a:lnTo>
                    <a:pt x="277989" y="87826"/>
                  </a:lnTo>
                  <a:lnTo>
                    <a:pt x="278666" y="88095"/>
                  </a:lnTo>
                  <a:lnTo>
                    <a:pt x="279220" y="88199"/>
                  </a:lnTo>
                  <a:lnTo>
                    <a:pt x="279702" y="88152"/>
                  </a:lnTo>
                  <a:lnTo>
                    <a:pt x="280156" y="88086"/>
                  </a:lnTo>
                  <a:lnTo>
                    <a:pt x="281363" y="88365"/>
                  </a:lnTo>
                  <a:lnTo>
                    <a:pt x="282640" y="88639"/>
                  </a:lnTo>
                  <a:lnTo>
                    <a:pt x="283066" y="88838"/>
                  </a:lnTo>
                  <a:lnTo>
                    <a:pt x="283270" y="89128"/>
                  </a:lnTo>
                  <a:lnTo>
                    <a:pt x="283679" y="89709"/>
                  </a:lnTo>
                  <a:lnTo>
                    <a:pt x="283657" y="90416"/>
                  </a:lnTo>
                  <a:lnTo>
                    <a:pt x="283491" y="91403"/>
                  </a:lnTo>
                  <a:lnTo>
                    <a:pt x="283380" y="92472"/>
                  </a:lnTo>
                  <a:lnTo>
                    <a:pt x="283379" y="93454"/>
                  </a:lnTo>
                  <a:lnTo>
                    <a:pt x="283293" y="93876"/>
                  </a:lnTo>
                  <a:lnTo>
                    <a:pt x="282896" y="94836"/>
                  </a:lnTo>
                  <a:lnTo>
                    <a:pt x="282466" y="95493"/>
                  </a:lnTo>
                  <a:lnTo>
                    <a:pt x="282260" y="95608"/>
                  </a:lnTo>
                  <a:lnTo>
                    <a:pt x="281923" y="95736"/>
                  </a:lnTo>
                  <a:lnTo>
                    <a:pt x="281659" y="95909"/>
                  </a:lnTo>
                  <a:lnTo>
                    <a:pt x="280626" y="97015"/>
                  </a:lnTo>
                  <a:lnTo>
                    <a:pt x="280341" y="97256"/>
                  </a:lnTo>
                  <a:lnTo>
                    <a:pt x="279942" y="97496"/>
                  </a:lnTo>
                  <a:lnTo>
                    <a:pt x="279411" y="97413"/>
                  </a:lnTo>
                  <a:lnTo>
                    <a:pt x="278852" y="97300"/>
                  </a:lnTo>
                  <a:lnTo>
                    <a:pt x="278457" y="97166"/>
                  </a:lnTo>
                  <a:lnTo>
                    <a:pt x="278069" y="97151"/>
                  </a:lnTo>
                  <a:lnTo>
                    <a:pt x="277772" y="97065"/>
                  </a:lnTo>
                  <a:lnTo>
                    <a:pt x="276439" y="96912"/>
                  </a:lnTo>
                  <a:lnTo>
                    <a:pt x="276021" y="96968"/>
                  </a:lnTo>
                  <a:lnTo>
                    <a:pt x="275659" y="97128"/>
                  </a:lnTo>
                  <a:lnTo>
                    <a:pt x="275429" y="97595"/>
                  </a:lnTo>
                  <a:lnTo>
                    <a:pt x="275700" y="99219"/>
                  </a:lnTo>
                  <a:lnTo>
                    <a:pt x="275812" y="99790"/>
                  </a:lnTo>
                  <a:lnTo>
                    <a:pt x="276356" y="100621"/>
                  </a:lnTo>
                  <a:lnTo>
                    <a:pt x="277541" y="104704"/>
                  </a:lnTo>
                  <a:lnTo>
                    <a:pt x="277574" y="105596"/>
                  </a:lnTo>
                  <a:lnTo>
                    <a:pt x="277510" y="106662"/>
                  </a:lnTo>
                  <a:lnTo>
                    <a:pt x="277352" y="107084"/>
                  </a:lnTo>
                  <a:lnTo>
                    <a:pt x="277202" y="107261"/>
                  </a:lnTo>
                  <a:lnTo>
                    <a:pt x="278212" y="108087"/>
                  </a:lnTo>
                  <a:lnTo>
                    <a:pt x="279392" y="109060"/>
                  </a:lnTo>
                  <a:lnTo>
                    <a:pt x="278275" y="110433"/>
                  </a:lnTo>
                  <a:lnTo>
                    <a:pt x="278099" y="110632"/>
                  </a:lnTo>
                  <a:lnTo>
                    <a:pt x="277826" y="110791"/>
                  </a:lnTo>
                  <a:lnTo>
                    <a:pt x="277058" y="111047"/>
                  </a:lnTo>
                  <a:lnTo>
                    <a:pt x="275661" y="111492"/>
                  </a:lnTo>
                  <a:lnTo>
                    <a:pt x="276113" y="112921"/>
                  </a:lnTo>
                  <a:lnTo>
                    <a:pt x="276925" y="115506"/>
                  </a:lnTo>
                  <a:lnTo>
                    <a:pt x="283141" y="116294"/>
                  </a:lnTo>
                  <a:lnTo>
                    <a:pt x="284424" y="116461"/>
                  </a:lnTo>
                  <a:lnTo>
                    <a:pt x="285376" y="116586"/>
                  </a:lnTo>
                  <a:lnTo>
                    <a:pt x="286544" y="114122"/>
                  </a:lnTo>
                  <a:lnTo>
                    <a:pt x="288289" y="114354"/>
                  </a:lnTo>
                  <a:lnTo>
                    <a:pt x="289132" y="114451"/>
                  </a:lnTo>
                  <a:lnTo>
                    <a:pt x="289809" y="114542"/>
                  </a:lnTo>
                  <a:lnTo>
                    <a:pt x="290526" y="114654"/>
                  </a:lnTo>
                  <a:lnTo>
                    <a:pt x="294396" y="115258"/>
                  </a:lnTo>
                  <a:lnTo>
                    <a:pt x="294702" y="114956"/>
                  </a:lnTo>
                  <a:lnTo>
                    <a:pt x="295706" y="115122"/>
                  </a:lnTo>
                  <a:lnTo>
                    <a:pt x="296884" y="115294"/>
                  </a:lnTo>
                  <a:lnTo>
                    <a:pt x="296396" y="119065"/>
                  </a:lnTo>
                  <a:lnTo>
                    <a:pt x="295970" y="122406"/>
                  </a:lnTo>
                  <a:lnTo>
                    <a:pt x="295892" y="123027"/>
                  </a:lnTo>
                  <a:lnTo>
                    <a:pt x="295649" y="124926"/>
                  </a:lnTo>
                  <a:lnTo>
                    <a:pt x="295559" y="125612"/>
                  </a:lnTo>
                  <a:lnTo>
                    <a:pt x="295149" y="128839"/>
                  </a:lnTo>
                  <a:lnTo>
                    <a:pt x="294630" y="132912"/>
                  </a:lnTo>
                  <a:lnTo>
                    <a:pt x="294324" y="135326"/>
                  </a:lnTo>
                  <a:lnTo>
                    <a:pt x="294160" y="136645"/>
                  </a:lnTo>
                  <a:lnTo>
                    <a:pt x="294137" y="136823"/>
                  </a:lnTo>
                  <a:lnTo>
                    <a:pt x="293724" y="140115"/>
                  </a:lnTo>
                  <a:lnTo>
                    <a:pt x="293281" y="143634"/>
                  </a:lnTo>
                  <a:lnTo>
                    <a:pt x="293230" y="144034"/>
                  </a:lnTo>
                  <a:lnTo>
                    <a:pt x="293080" y="145231"/>
                  </a:lnTo>
                  <a:lnTo>
                    <a:pt x="292640" y="148724"/>
                  </a:lnTo>
                  <a:lnTo>
                    <a:pt x="292250" y="151825"/>
                  </a:lnTo>
                  <a:lnTo>
                    <a:pt x="292130" y="152782"/>
                  </a:lnTo>
                  <a:lnTo>
                    <a:pt x="291840" y="155073"/>
                  </a:lnTo>
                  <a:lnTo>
                    <a:pt x="291474" y="158021"/>
                  </a:lnTo>
                  <a:lnTo>
                    <a:pt x="291259" y="159750"/>
                  </a:lnTo>
                  <a:lnTo>
                    <a:pt x="290818" y="163301"/>
                  </a:lnTo>
                  <a:lnTo>
                    <a:pt x="290775" y="163647"/>
                  </a:lnTo>
                  <a:lnTo>
                    <a:pt x="289997" y="169919"/>
                  </a:lnTo>
                  <a:lnTo>
                    <a:pt x="289807" y="170575"/>
                  </a:lnTo>
                  <a:lnTo>
                    <a:pt x="286704" y="170178"/>
                  </a:lnTo>
                  <a:lnTo>
                    <a:pt x="285255" y="169992"/>
                  </a:lnTo>
                  <a:lnTo>
                    <a:pt x="284725" y="169926"/>
                  </a:lnTo>
                  <a:lnTo>
                    <a:pt x="281597" y="169524"/>
                  </a:lnTo>
                  <a:lnTo>
                    <a:pt x="274193" y="168577"/>
                  </a:lnTo>
                  <a:lnTo>
                    <a:pt x="273489" y="168490"/>
                  </a:lnTo>
                  <a:lnTo>
                    <a:pt x="271785" y="168269"/>
                  </a:lnTo>
                  <a:lnTo>
                    <a:pt x="269112" y="168773"/>
                  </a:lnTo>
                  <a:lnTo>
                    <a:pt x="266599" y="169076"/>
                  </a:lnTo>
                  <a:lnTo>
                    <a:pt x="264940" y="169011"/>
                  </a:lnTo>
                  <a:lnTo>
                    <a:pt x="261778" y="168897"/>
                  </a:lnTo>
                  <a:lnTo>
                    <a:pt x="259786" y="168814"/>
                  </a:lnTo>
                  <a:lnTo>
                    <a:pt x="258476" y="168758"/>
                  </a:lnTo>
                  <a:lnTo>
                    <a:pt x="256267" y="168669"/>
                  </a:lnTo>
                  <a:lnTo>
                    <a:pt x="253060" y="168543"/>
                  </a:lnTo>
                  <a:lnTo>
                    <a:pt x="252209" y="168456"/>
                  </a:lnTo>
                  <a:lnTo>
                    <a:pt x="251105" y="168088"/>
                  </a:lnTo>
                  <a:lnTo>
                    <a:pt x="250622" y="167825"/>
                  </a:lnTo>
                  <a:lnTo>
                    <a:pt x="245622" y="164603"/>
                  </a:lnTo>
                  <a:lnTo>
                    <a:pt x="244717" y="164204"/>
                  </a:lnTo>
                  <a:lnTo>
                    <a:pt x="244360" y="164046"/>
                  </a:lnTo>
                  <a:lnTo>
                    <a:pt x="241944" y="163737"/>
                  </a:lnTo>
                  <a:lnTo>
                    <a:pt x="239457" y="163419"/>
                  </a:lnTo>
                  <a:lnTo>
                    <a:pt x="239103" y="163373"/>
                  </a:lnTo>
                  <a:lnTo>
                    <a:pt x="237191" y="163135"/>
                  </a:lnTo>
                  <a:lnTo>
                    <a:pt x="235689" y="162964"/>
                  </a:lnTo>
                  <a:lnTo>
                    <a:pt x="233696" y="162715"/>
                  </a:lnTo>
                  <a:lnTo>
                    <a:pt x="229720" y="162251"/>
                  </a:lnTo>
                  <a:lnTo>
                    <a:pt x="224572" y="161645"/>
                  </a:lnTo>
                  <a:lnTo>
                    <a:pt x="222210" y="161363"/>
                  </a:lnTo>
                  <a:lnTo>
                    <a:pt x="221863" y="161325"/>
                  </a:lnTo>
                  <a:lnTo>
                    <a:pt x="219284" y="161021"/>
                  </a:lnTo>
                  <a:lnTo>
                    <a:pt x="216708" y="160723"/>
                  </a:lnTo>
                  <a:lnTo>
                    <a:pt x="215334" y="160564"/>
                  </a:lnTo>
                  <a:lnTo>
                    <a:pt x="214129" y="160424"/>
                  </a:lnTo>
                  <a:lnTo>
                    <a:pt x="211578" y="160128"/>
                  </a:lnTo>
                  <a:lnTo>
                    <a:pt x="210913" y="160048"/>
                  </a:lnTo>
                  <a:lnTo>
                    <a:pt x="208998" y="159817"/>
                  </a:lnTo>
                  <a:lnTo>
                    <a:pt x="207300" y="159613"/>
                  </a:lnTo>
                  <a:lnTo>
                    <a:pt x="206427" y="159511"/>
                  </a:lnTo>
                  <a:lnTo>
                    <a:pt x="203745" y="159189"/>
                  </a:lnTo>
                  <a:lnTo>
                    <a:pt x="201072" y="158869"/>
                  </a:lnTo>
                  <a:lnTo>
                    <a:pt x="198465" y="158559"/>
                  </a:lnTo>
                  <a:lnTo>
                    <a:pt x="195624" y="158222"/>
                  </a:lnTo>
                  <a:lnTo>
                    <a:pt x="194828" y="158128"/>
                  </a:lnTo>
                  <a:lnTo>
                    <a:pt x="191213" y="157698"/>
                  </a:lnTo>
                  <a:lnTo>
                    <a:pt x="189558" y="157500"/>
                  </a:lnTo>
                  <a:lnTo>
                    <a:pt x="189881" y="158258"/>
                  </a:lnTo>
                  <a:lnTo>
                    <a:pt x="189946" y="158551"/>
                  </a:lnTo>
                  <a:lnTo>
                    <a:pt x="189599" y="161168"/>
                  </a:lnTo>
                  <a:lnTo>
                    <a:pt x="189215" y="164065"/>
                  </a:lnTo>
                  <a:lnTo>
                    <a:pt x="188517" y="169329"/>
                  </a:lnTo>
                  <a:lnTo>
                    <a:pt x="188325" y="170775"/>
                  </a:lnTo>
                  <a:lnTo>
                    <a:pt x="185000" y="170359"/>
                  </a:lnTo>
                  <a:lnTo>
                    <a:pt x="181741" y="169925"/>
                  </a:lnTo>
                  <a:lnTo>
                    <a:pt x="177754" y="169394"/>
                  </a:lnTo>
                  <a:lnTo>
                    <a:pt x="176998" y="169292"/>
                  </a:lnTo>
                  <a:lnTo>
                    <a:pt x="175305" y="169067"/>
                  </a:lnTo>
                  <a:lnTo>
                    <a:pt x="169548" y="168185"/>
                  </a:lnTo>
                  <a:lnTo>
                    <a:pt x="164712" y="167443"/>
                  </a:lnTo>
                  <a:lnTo>
                    <a:pt x="158875" y="166562"/>
                  </a:lnTo>
                  <a:lnTo>
                    <a:pt x="154860" y="165955"/>
                  </a:lnTo>
                  <a:lnTo>
                    <a:pt x="146825" y="164740"/>
                  </a:lnTo>
                  <a:lnTo>
                    <a:pt x="143830" y="164285"/>
                  </a:lnTo>
                  <a:lnTo>
                    <a:pt x="140851" y="163832"/>
                  </a:lnTo>
                  <a:lnTo>
                    <a:pt x="134513" y="162867"/>
                  </a:lnTo>
                  <a:lnTo>
                    <a:pt x="132937" y="162610"/>
                  </a:lnTo>
                  <a:lnTo>
                    <a:pt x="129415" y="162045"/>
                  </a:lnTo>
                  <a:lnTo>
                    <a:pt x="128372" y="161875"/>
                  </a:lnTo>
                  <a:lnTo>
                    <a:pt x="127835" y="161787"/>
                  </a:lnTo>
                  <a:lnTo>
                    <a:pt x="127571" y="161743"/>
                  </a:lnTo>
                  <a:lnTo>
                    <a:pt x="128217" y="166609"/>
                  </a:lnTo>
                  <a:lnTo>
                    <a:pt x="128430" y="168025"/>
                  </a:lnTo>
                  <a:lnTo>
                    <a:pt x="128074" y="167975"/>
                  </a:lnTo>
                  <a:lnTo>
                    <a:pt x="126897" y="168037"/>
                  </a:lnTo>
                  <a:lnTo>
                    <a:pt x="125961" y="166226"/>
                  </a:lnTo>
                  <a:lnTo>
                    <a:pt x="122594" y="164145"/>
                  </a:lnTo>
                  <a:lnTo>
                    <a:pt x="120020" y="161825"/>
                  </a:lnTo>
                  <a:lnTo>
                    <a:pt x="119247" y="161382"/>
                  </a:lnTo>
                  <a:lnTo>
                    <a:pt x="118971" y="161052"/>
                  </a:lnTo>
                  <a:lnTo>
                    <a:pt x="118764" y="160400"/>
                  </a:lnTo>
                  <a:lnTo>
                    <a:pt x="118447" y="159896"/>
                  </a:lnTo>
                  <a:lnTo>
                    <a:pt x="117802" y="159456"/>
                  </a:lnTo>
                  <a:lnTo>
                    <a:pt x="117224" y="159229"/>
                  </a:lnTo>
                  <a:lnTo>
                    <a:pt x="116321" y="158831"/>
                  </a:lnTo>
                  <a:lnTo>
                    <a:pt x="114969" y="158221"/>
                  </a:lnTo>
                  <a:lnTo>
                    <a:pt x="114326" y="157307"/>
                  </a:lnTo>
                  <a:lnTo>
                    <a:pt x="114181" y="157102"/>
                  </a:lnTo>
                  <a:lnTo>
                    <a:pt x="113920" y="156064"/>
                  </a:lnTo>
                  <a:lnTo>
                    <a:pt x="113926" y="155090"/>
                  </a:lnTo>
                  <a:lnTo>
                    <a:pt x="114136" y="154510"/>
                  </a:lnTo>
                  <a:lnTo>
                    <a:pt x="114889" y="152247"/>
                  </a:lnTo>
                  <a:lnTo>
                    <a:pt x="115110" y="151861"/>
                  </a:lnTo>
                  <a:lnTo>
                    <a:pt x="115725" y="151338"/>
                  </a:lnTo>
                  <a:lnTo>
                    <a:pt x="116582" y="150932"/>
                  </a:lnTo>
                  <a:lnTo>
                    <a:pt x="117197" y="150341"/>
                  </a:lnTo>
                  <a:lnTo>
                    <a:pt x="117529" y="149746"/>
                  </a:lnTo>
                  <a:lnTo>
                    <a:pt x="117613" y="149143"/>
                  </a:lnTo>
                  <a:lnTo>
                    <a:pt x="117595" y="148324"/>
                  </a:lnTo>
                  <a:lnTo>
                    <a:pt x="117396" y="148115"/>
                  </a:lnTo>
                  <a:lnTo>
                    <a:pt x="116972" y="147669"/>
                  </a:lnTo>
                  <a:lnTo>
                    <a:pt x="116127" y="147544"/>
                  </a:lnTo>
                  <a:lnTo>
                    <a:pt x="115602" y="147176"/>
                  </a:lnTo>
                  <a:lnTo>
                    <a:pt x="115392" y="146759"/>
                  </a:lnTo>
                  <a:lnTo>
                    <a:pt x="115302" y="146388"/>
                  </a:lnTo>
                  <a:lnTo>
                    <a:pt x="115521" y="146039"/>
                  </a:lnTo>
                  <a:lnTo>
                    <a:pt x="115824" y="145137"/>
                  </a:lnTo>
                  <a:lnTo>
                    <a:pt x="115899" y="144978"/>
                  </a:lnTo>
                  <a:lnTo>
                    <a:pt x="115494" y="144151"/>
                  </a:lnTo>
                  <a:lnTo>
                    <a:pt x="115389" y="144007"/>
                  </a:lnTo>
                  <a:lnTo>
                    <a:pt x="114463" y="143409"/>
                  </a:lnTo>
                  <a:lnTo>
                    <a:pt x="113707" y="143378"/>
                  </a:lnTo>
                  <a:lnTo>
                    <a:pt x="112973" y="143477"/>
                  </a:lnTo>
                  <a:lnTo>
                    <a:pt x="112302" y="143640"/>
                  </a:lnTo>
                  <a:lnTo>
                    <a:pt x="111714" y="143916"/>
                  </a:lnTo>
                  <a:lnTo>
                    <a:pt x="110911" y="144231"/>
                  </a:lnTo>
                  <a:lnTo>
                    <a:pt x="110155" y="144284"/>
                  </a:lnTo>
                  <a:lnTo>
                    <a:pt x="109424" y="144038"/>
                  </a:lnTo>
                  <a:lnTo>
                    <a:pt x="108869" y="143575"/>
                  </a:lnTo>
                  <a:lnTo>
                    <a:pt x="108489" y="142855"/>
                  </a:lnTo>
                  <a:lnTo>
                    <a:pt x="108722" y="141514"/>
                  </a:lnTo>
                  <a:lnTo>
                    <a:pt x="108662" y="140688"/>
                  </a:lnTo>
                  <a:lnTo>
                    <a:pt x="108593" y="140017"/>
                  </a:lnTo>
                  <a:lnTo>
                    <a:pt x="108383" y="139552"/>
                  </a:lnTo>
                  <a:lnTo>
                    <a:pt x="107670" y="137466"/>
                  </a:lnTo>
                  <a:lnTo>
                    <a:pt x="106972" y="136526"/>
                  </a:lnTo>
                  <a:lnTo>
                    <a:pt x="106591" y="135719"/>
                  </a:lnTo>
                  <a:lnTo>
                    <a:pt x="106381" y="135389"/>
                  </a:lnTo>
                  <a:lnTo>
                    <a:pt x="105617" y="134297"/>
                  </a:lnTo>
                  <a:lnTo>
                    <a:pt x="104958" y="133570"/>
                  </a:lnTo>
                  <a:lnTo>
                    <a:pt x="103722" y="132998"/>
                  </a:lnTo>
                  <a:lnTo>
                    <a:pt x="103132" y="132725"/>
                  </a:lnTo>
                  <a:lnTo>
                    <a:pt x="101888" y="132016"/>
                  </a:lnTo>
                  <a:lnTo>
                    <a:pt x="101013" y="131288"/>
                  </a:lnTo>
                  <a:lnTo>
                    <a:pt x="100066" y="129367"/>
                  </a:lnTo>
                  <a:lnTo>
                    <a:pt x="99784" y="129185"/>
                  </a:lnTo>
                  <a:lnTo>
                    <a:pt x="99409" y="128821"/>
                  </a:lnTo>
                  <a:lnTo>
                    <a:pt x="97376" y="127062"/>
                  </a:lnTo>
                  <a:lnTo>
                    <a:pt x="95880" y="125791"/>
                  </a:lnTo>
                  <a:lnTo>
                    <a:pt x="94631" y="125262"/>
                  </a:lnTo>
                  <a:lnTo>
                    <a:pt x="93957" y="124881"/>
                  </a:lnTo>
                  <a:lnTo>
                    <a:pt x="92641" y="124316"/>
                  </a:lnTo>
                  <a:lnTo>
                    <a:pt x="92056" y="123951"/>
                  </a:lnTo>
                  <a:lnTo>
                    <a:pt x="90677" y="123868"/>
                  </a:lnTo>
                  <a:lnTo>
                    <a:pt x="90111" y="124121"/>
                  </a:lnTo>
                  <a:lnTo>
                    <a:pt x="89805" y="124402"/>
                  </a:lnTo>
                  <a:lnTo>
                    <a:pt x="89170" y="125281"/>
                  </a:lnTo>
                  <a:lnTo>
                    <a:pt x="88888" y="125365"/>
                  </a:lnTo>
                  <a:lnTo>
                    <a:pt x="88141" y="125531"/>
                  </a:lnTo>
                  <a:lnTo>
                    <a:pt x="86133" y="124726"/>
                  </a:lnTo>
                  <a:lnTo>
                    <a:pt x="85016" y="124574"/>
                  </a:lnTo>
                  <a:lnTo>
                    <a:pt x="84910" y="123970"/>
                  </a:lnTo>
                  <a:lnTo>
                    <a:pt x="84919" y="123189"/>
                  </a:lnTo>
                  <a:lnTo>
                    <a:pt x="85084" y="122128"/>
                  </a:lnTo>
                  <a:lnTo>
                    <a:pt x="85024" y="121825"/>
                  </a:lnTo>
                  <a:lnTo>
                    <a:pt x="84769" y="121472"/>
                  </a:lnTo>
                  <a:lnTo>
                    <a:pt x="83846" y="121006"/>
                  </a:lnTo>
                  <a:lnTo>
                    <a:pt x="81952" y="120483"/>
                  </a:lnTo>
                  <a:lnTo>
                    <a:pt x="81673" y="120351"/>
                  </a:lnTo>
                  <a:lnTo>
                    <a:pt x="81139" y="119801"/>
                  </a:lnTo>
                  <a:lnTo>
                    <a:pt x="80849" y="118865"/>
                  </a:lnTo>
                  <a:lnTo>
                    <a:pt x="80678" y="117194"/>
                  </a:lnTo>
                  <a:lnTo>
                    <a:pt x="80027" y="115644"/>
                  </a:lnTo>
                  <a:lnTo>
                    <a:pt x="79894" y="115447"/>
                  </a:lnTo>
                  <a:lnTo>
                    <a:pt x="78651" y="113612"/>
                  </a:lnTo>
                  <a:lnTo>
                    <a:pt x="76538" y="113279"/>
                  </a:lnTo>
                  <a:lnTo>
                    <a:pt x="75933" y="113404"/>
                  </a:lnTo>
                  <a:lnTo>
                    <a:pt x="75042" y="113650"/>
                  </a:lnTo>
                  <a:lnTo>
                    <a:pt x="75018" y="113934"/>
                  </a:lnTo>
                  <a:lnTo>
                    <a:pt x="75609" y="114916"/>
                  </a:lnTo>
                  <a:lnTo>
                    <a:pt x="75669" y="115371"/>
                  </a:lnTo>
                  <a:lnTo>
                    <a:pt x="75315" y="115954"/>
                  </a:lnTo>
                  <a:lnTo>
                    <a:pt x="74749" y="116489"/>
                  </a:lnTo>
                  <a:lnTo>
                    <a:pt x="74161" y="116849"/>
                  </a:lnTo>
                  <a:lnTo>
                    <a:pt x="73879" y="116997"/>
                  </a:lnTo>
                  <a:lnTo>
                    <a:pt x="73334" y="117402"/>
                  </a:lnTo>
                  <a:lnTo>
                    <a:pt x="73052" y="117376"/>
                  </a:lnTo>
                  <a:lnTo>
                    <a:pt x="72156" y="116477"/>
                  </a:lnTo>
                  <a:lnTo>
                    <a:pt x="70903" y="114855"/>
                  </a:lnTo>
                  <a:lnTo>
                    <a:pt x="69854" y="113392"/>
                  </a:lnTo>
                  <a:lnTo>
                    <a:pt x="69692" y="112714"/>
                  </a:lnTo>
                  <a:lnTo>
                    <a:pt x="69377" y="111062"/>
                  </a:lnTo>
                  <a:lnTo>
                    <a:pt x="69128" y="108523"/>
                  </a:lnTo>
                  <a:lnTo>
                    <a:pt x="69224" y="107852"/>
                  </a:lnTo>
                  <a:lnTo>
                    <a:pt x="69989" y="107037"/>
                  </a:lnTo>
                  <a:lnTo>
                    <a:pt x="70576" y="106677"/>
                  </a:lnTo>
                  <a:lnTo>
                    <a:pt x="71248" y="106575"/>
                  </a:lnTo>
                  <a:lnTo>
                    <a:pt x="72261" y="106632"/>
                  </a:lnTo>
                  <a:lnTo>
                    <a:pt x="72588" y="106548"/>
                  </a:lnTo>
                  <a:lnTo>
                    <a:pt x="72893" y="106249"/>
                  </a:lnTo>
                  <a:lnTo>
                    <a:pt x="73070" y="105950"/>
                  </a:lnTo>
                  <a:lnTo>
                    <a:pt x="73085" y="104779"/>
                  </a:lnTo>
                  <a:lnTo>
                    <a:pt x="72288" y="102774"/>
                  </a:lnTo>
                  <a:lnTo>
                    <a:pt x="71865" y="102160"/>
                  </a:lnTo>
                  <a:lnTo>
                    <a:pt x="70882" y="101326"/>
                  </a:lnTo>
                  <a:lnTo>
                    <a:pt x="69341" y="100155"/>
                  </a:lnTo>
                  <a:lnTo>
                    <a:pt x="68505" y="99776"/>
                  </a:lnTo>
                  <a:lnTo>
                    <a:pt x="67879" y="99769"/>
                  </a:lnTo>
                  <a:lnTo>
                    <a:pt x="66889" y="99560"/>
                  </a:lnTo>
                  <a:lnTo>
                    <a:pt x="66266" y="99314"/>
                  </a:lnTo>
                  <a:lnTo>
                    <a:pt x="64914" y="98730"/>
                  </a:lnTo>
                  <a:lnTo>
                    <a:pt x="64115" y="98697"/>
                  </a:lnTo>
                  <a:lnTo>
                    <a:pt x="62735" y="98639"/>
                  </a:lnTo>
                  <a:lnTo>
                    <a:pt x="61521" y="98840"/>
                  </a:lnTo>
                  <a:lnTo>
                    <a:pt x="61239" y="98988"/>
                  </a:lnTo>
                  <a:lnTo>
                    <a:pt x="59351" y="99700"/>
                  </a:lnTo>
                  <a:lnTo>
                    <a:pt x="58724" y="99822"/>
                  </a:lnTo>
                  <a:lnTo>
                    <a:pt x="58122" y="99685"/>
                  </a:lnTo>
                  <a:lnTo>
                    <a:pt x="56920" y="99083"/>
                  </a:lnTo>
                  <a:lnTo>
                    <a:pt x="56494" y="98666"/>
                  </a:lnTo>
                  <a:lnTo>
                    <a:pt x="56281" y="98340"/>
                  </a:lnTo>
                  <a:lnTo>
                    <a:pt x="56077" y="97446"/>
                  </a:lnTo>
                  <a:lnTo>
                    <a:pt x="56067" y="96253"/>
                  </a:lnTo>
                  <a:lnTo>
                    <a:pt x="56060" y="95407"/>
                  </a:lnTo>
                  <a:lnTo>
                    <a:pt x="55856" y="94452"/>
                  </a:lnTo>
                  <a:lnTo>
                    <a:pt x="55667" y="94145"/>
                  </a:lnTo>
                  <a:lnTo>
                    <a:pt x="55106" y="94031"/>
                  </a:lnTo>
                  <a:lnTo>
                    <a:pt x="54525" y="93978"/>
                  </a:lnTo>
                  <a:lnTo>
                    <a:pt x="54240" y="94236"/>
                  </a:lnTo>
                  <a:lnTo>
                    <a:pt x="53054" y="96739"/>
                  </a:lnTo>
                  <a:lnTo>
                    <a:pt x="52270" y="97961"/>
                  </a:lnTo>
                  <a:lnTo>
                    <a:pt x="51701" y="98495"/>
                  </a:lnTo>
                  <a:lnTo>
                    <a:pt x="51419" y="98602"/>
                  </a:lnTo>
                  <a:lnTo>
                    <a:pt x="49072" y="98135"/>
                  </a:lnTo>
                  <a:lnTo>
                    <a:pt x="48215" y="97563"/>
                  </a:lnTo>
                  <a:lnTo>
                    <a:pt x="47963" y="96995"/>
                  </a:lnTo>
                  <a:lnTo>
                    <a:pt x="47948" y="96692"/>
                  </a:lnTo>
                  <a:lnTo>
                    <a:pt x="48308" y="95396"/>
                  </a:lnTo>
                  <a:lnTo>
                    <a:pt x="48841" y="94274"/>
                  </a:lnTo>
                  <a:lnTo>
                    <a:pt x="49294" y="92569"/>
                  </a:lnTo>
                  <a:lnTo>
                    <a:pt x="50169" y="90174"/>
                  </a:lnTo>
                  <a:lnTo>
                    <a:pt x="50247" y="89026"/>
                  </a:lnTo>
                  <a:lnTo>
                    <a:pt x="49845" y="88435"/>
                  </a:lnTo>
                  <a:lnTo>
                    <a:pt x="49546" y="88234"/>
                  </a:lnTo>
                  <a:lnTo>
                    <a:pt x="48410" y="87590"/>
                  </a:lnTo>
                  <a:lnTo>
                    <a:pt x="47214" y="86642"/>
                  </a:lnTo>
                  <a:lnTo>
                    <a:pt x="46446" y="85680"/>
                  </a:lnTo>
                  <a:lnTo>
                    <a:pt x="45985" y="84698"/>
                  </a:lnTo>
                  <a:lnTo>
                    <a:pt x="45859" y="84414"/>
                  </a:lnTo>
                  <a:lnTo>
                    <a:pt x="45499" y="82156"/>
                  </a:lnTo>
                  <a:close/>
                </a:path>
              </a:pathLst>
            </a:custGeom>
            <a:solidFill>
              <a:srgbClr val="FFC15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1" name="pg51"/>
            <p:cNvSpPr/>
            <p:nvPr/>
          </p:nvSpPr>
          <p:spPr>
            <a:xfrm>
              <a:off x="1623426" y="3034873"/>
              <a:ext cx="740088" cy="615587"/>
            </a:xfrm>
            <a:custGeom>
              <a:avLst/>
              <a:gdLst/>
              <a:ahLst/>
              <a:cxnLst/>
              <a:rect l="0" t="0" r="0" b="0"/>
              <a:pathLst>
                <a:path w="740088" h="615587">
                  <a:moveTo>
                    <a:pt x="143988" y="247988"/>
                  </a:moveTo>
                  <a:lnTo>
                    <a:pt x="142359" y="245963"/>
                  </a:lnTo>
                  <a:lnTo>
                    <a:pt x="141838" y="245267"/>
                  </a:lnTo>
                  <a:lnTo>
                    <a:pt x="140624" y="243633"/>
                  </a:lnTo>
                  <a:lnTo>
                    <a:pt x="127842" y="223393"/>
                  </a:lnTo>
                  <a:lnTo>
                    <a:pt x="122513" y="215502"/>
                  </a:lnTo>
                  <a:lnTo>
                    <a:pt x="120373" y="212563"/>
                  </a:lnTo>
                  <a:lnTo>
                    <a:pt x="118311" y="210195"/>
                  </a:lnTo>
                  <a:lnTo>
                    <a:pt x="115851" y="207872"/>
                  </a:lnTo>
                  <a:lnTo>
                    <a:pt x="103600" y="198440"/>
                  </a:lnTo>
                  <a:lnTo>
                    <a:pt x="100969" y="196021"/>
                  </a:lnTo>
                  <a:lnTo>
                    <a:pt x="99117" y="193975"/>
                  </a:lnTo>
                  <a:lnTo>
                    <a:pt x="97367" y="191866"/>
                  </a:lnTo>
                  <a:lnTo>
                    <a:pt x="82186" y="166945"/>
                  </a:lnTo>
                  <a:lnTo>
                    <a:pt x="78427" y="161056"/>
                  </a:lnTo>
                  <a:lnTo>
                    <a:pt x="77128" y="159091"/>
                  </a:lnTo>
                  <a:lnTo>
                    <a:pt x="75976" y="157516"/>
                  </a:lnTo>
                  <a:lnTo>
                    <a:pt x="73268" y="154149"/>
                  </a:lnTo>
                  <a:lnTo>
                    <a:pt x="70198" y="150895"/>
                  </a:lnTo>
                  <a:lnTo>
                    <a:pt x="58192" y="141585"/>
                  </a:lnTo>
                  <a:lnTo>
                    <a:pt x="53459" y="137377"/>
                  </a:lnTo>
                  <a:lnTo>
                    <a:pt x="52852" y="136762"/>
                  </a:lnTo>
                  <a:lnTo>
                    <a:pt x="50310" y="133800"/>
                  </a:lnTo>
                  <a:lnTo>
                    <a:pt x="47939" y="131136"/>
                  </a:lnTo>
                  <a:lnTo>
                    <a:pt x="42384" y="124562"/>
                  </a:lnTo>
                  <a:lnTo>
                    <a:pt x="26373" y="105827"/>
                  </a:lnTo>
                  <a:lnTo>
                    <a:pt x="27418" y="99253"/>
                  </a:lnTo>
                  <a:lnTo>
                    <a:pt x="27697" y="97248"/>
                  </a:lnTo>
                  <a:lnTo>
                    <a:pt x="30209" y="80398"/>
                  </a:lnTo>
                  <a:lnTo>
                    <a:pt x="30441" y="79077"/>
                  </a:lnTo>
                  <a:lnTo>
                    <a:pt x="31427" y="71737"/>
                  </a:lnTo>
                  <a:lnTo>
                    <a:pt x="31407" y="71285"/>
                  </a:lnTo>
                  <a:lnTo>
                    <a:pt x="31345" y="69859"/>
                  </a:lnTo>
                  <a:lnTo>
                    <a:pt x="35519" y="41063"/>
                  </a:lnTo>
                  <a:lnTo>
                    <a:pt x="37479" y="28363"/>
                  </a:lnTo>
                  <a:lnTo>
                    <a:pt x="39446" y="17357"/>
                  </a:lnTo>
                  <a:lnTo>
                    <a:pt x="41271" y="3884"/>
                  </a:lnTo>
                  <a:lnTo>
                    <a:pt x="41674" y="1009"/>
                  </a:lnTo>
                  <a:lnTo>
                    <a:pt x="41826" y="0"/>
                  </a:lnTo>
                  <a:lnTo>
                    <a:pt x="424799" y="0"/>
                  </a:lnTo>
                  <a:lnTo>
                    <a:pt x="426246" y="758"/>
                  </a:lnTo>
                  <a:lnTo>
                    <a:pt x="427606" y="2012"/>
                  </a:lnTo>
                  <a:lnTo>
                    <a:pt x="427645" y="2757"/>
                  </a:lnTo>
                  <a:lnTo>
                    <a:pt x="426960" y="3986"/>
                  </a:lnTo>
                  <a:lnTo>
                    <a:pt x="426456" y="5515"/>
                  </a:lnTo>
                  <a:lnTo>
                    <a:pt x="426605" y="8738"/>
                  </a:lnTo>
                  <a:lnTo>
                    <a:pt x="426587" y="9164"/>
                  </a:lnTo>
                  <a:lnTo>
                    <a:pt x="426718" y="9681"/>
                  </a:lnTo>
                  <a:lnTo>
                    <a:pt x="428028" y="10044"/>
                  </a:lnTo>
                  <a:lnTo>
                    <a:pt x="429492" y="10975"/>
                  </a:lnTo>
                  <a:lnTo>
                    <a:pt x="429753" y="10613"/>
                  </a:lnTo>
                  <a:lnTo>
                    <a:pt x="430098" y="8840"/>
                  </a:lnTo>
                  <a:lnTo>
                    <a:pt x="432028" y="7352"/>
                  </a:lnTo>
                  <a:lnTo>
                    <a:pt x="436232" y="3495"/>
                  </a:lnTo>
                  <a:lnTo>
                    <a:pt x="437942" y="1000"/>
                  </a:lnTo>
                  <a:lnTo>
                    <a:pt x="438452" y="0"/>
                  </a:lnTo>
                  <a:lnTo>
                    <a:pt x="443035" y="0"/>
                  </a:lnTo>
                  <a:lnTo>
                    <a:pt x="448161" y="3021"/>
                  </a:lnTo>
                  <a:lnTo>
                    <a:pt x="486116" y="8833"/>
                  </a:lnTo>
                  <a:lnTo>
                    <a:pt x="486705" y="8677"/>
                  </a:lnTo>
                  <a:lnTo>
                    <a:pt x="499995" y="11137"/>
                  </a:lnTo>
                  <a:lnTo>
                    <a:pt x="501004" y="11302"/>
                  </a:lnTo>
                  <a:lnTo>
                    <a:pt x="526124" y="15161"/>
                  </a:lnTo>
                  <a:lnTo>
                    <a:pt x="558082" y="20417"/>
                  </a:lnTo>
                  <a:lnTo>
                    <a:pt x="575782" y="23389"/>
                  </a:lnTo>
                  <a:lnTo>
                    <a:pt x="592735" y="26261"/>
                  </a:lnTo>
                  <a:lnTo>
                    <a:pt x="592664" y="27675"/>
                  </a:lnTo>
                  <a:lnTo>
                    <a:pt x="615337" y="31593"/>
                  </a:lnTo>
                  <a:lnTo>
                    <a:pt x="615507" y="30732"/>
                  </a:lnTo>
                  <a:lnTo>
                    <a:pt x="647013" y="36051"/>
                  </a:lnTo>
                  <a:lnTo>
                    <a:pt x="647384" y="36139"/>
                  </a:lnTo>
                  <a:lnTo>
                    <a:pt x="647719" y="36230"/>
                  </a:lnTo>
                  <a:lnTo>
                    <a:pt x="682999" y="41689"/>
                  </a:lnTo>
                  <a:lnTo>
                    <a:pt x="706211" y="45392"/>
                  </a:lnTo>
                  <a:lnTo>
                    <a:pt x="740088" y="50699"/>
                  </a:lnTo>
                  <a:lnTo>
                    <a:pt x="739095" y="52813"/>
                  </a:lnTo>
                  <a:lnTo>
                    <a:pt x="738522" y="53398"/>
                  </a:lnTo>
                  <a:lnTo>
                    <a:pt x="738381" y="53523"/>
                  </a:lnTo>
                  <a:lnTo>
                    <a:pt x="736894" y="54479"/>
                  </a:lnTo>
                  <a:lnTo>
                    <a:pt x="736486" y="54940"/>
                  </a:lnTo>
                  <a:lnTo>
                    <a:pt x="735959" y="55734"/>
                  </a:lnTo>
                  <a:lnTo>
                    <a:pt x="735788" y="55866"/>
                  </a:lnTo>
                  <a:lnTo>
                    <a:pt x="735036" y="56320"/>
                  </a:lnTo>
                  <a:lnTo>
                    <a:pt x="733426" y="56769"/>
                  </a:lnTo>
                  <a:lnTo>
                    <a:pt x="732797" y="57193"/>
                  </a:lnTo>
                  <a:lnTo>
                    <a:pt x="732644" y="57306"/>
                  </a:lnTo>
                  <a:lnTo>
                    <a:pt x="732455" y="57544"/>
                  </a:lnTo>
                  <a:lnTo>
                    <a:pt x="732164" y="58289"/>
                  </a:lnTo>
                  <a:lnTo>
                    <a:pt x="731961" y="58886"/>
                  </a:lnTo>
                  <a:lnTo>
                    <a:pt x="731765" y="59782"/>
                  </a:lnTo>
                  <a:lnTo>
                    <a:pt x="731738" y="61615"/>
                  </a:lnTo>
                  <a:lnTo>
                    <a:pt x="731819" y="63255"/>
                  </a:lnTo>
                  <a:lnTo>
                    <a:pt x="732006" y="64188"/>
                  </a:lnTo>
                  <a:lnTo>
                    <a:pt x="732131" y="64785"/>
                  </a:lnTo>
                  <a:lnTo>
                    <a:pt x="732593" y="66014"/>
                  </a:lnTo>
                  <a:lnTo>
                    <a:pt x="733004" y="67095"/>
                  </a:lnTo>
                  <a:lnTo>
                    <a:pt x="733160" y="67336"/>
                  </a:lnTo>
                  <a:lnTo>
                    <a:pt x="733220" y="67695"/>
                  </a:lnTo>
                  <a:lnTo>
                    <a:pt x="733222" y="67847"/>
                  </a:lnTo>
                  <a:lnTo>
                    <a:pt x="733261" y="68852"/>
                  </a:lnTo>
                  <a:lnTo>
                    <a:pt x="732740" y="69834"/>
                  </a:lnTo>
                  <a:lnTo>
                    <a:pt x="732389" y="70163"/>
                  </a:lnTo>
                  <a:lnTo>
                    <a:pt x="729646" y="71887"/>
                  </a:lnTo>
                  <a:lnTo>
                    <a:pt x="729116" y="72442"/>
                  </a:lnTo>
                  <a:lnTo>
                    <a:pt x="728984" y="72700"/>
                  </a:lnTo>
                  <a:lnTo>
                    <a:pt x="728987" y="73618"/>
                  </a:lnTo>
                  <a:lnTo>
                    <a:pt x="730108" y="75507"/>
                  </a:lnTo>
                  <a:lnTo>
                    <a:pt x="730474" y="76528"/>
                  </a:lnTo>
                  <a:lnTo>
                    <a:pt x="730669" y="77295"/>
                  </a:lnTo>
                  <a:lnTo>
                    <a:pt x="730639" y="77628"/>
                  </a:lnTo>
                  <a:lnTo>
                    <a:pt x="730524" y="78977"/>
                  </a:lnTo>
                  <a:lnTo>
                    <a:pt x="729517" y="81476"/>
                  </a:lnTo>
                  <a:lnTo>
                    <a:pt x="729302" y="81710"/>
                  </a:lnTo>
                  <a:lnTo>
                    <a:pt x="729146" y="81906"/>
                  </a:lnTo>
                  <a:lnTo>
                    <a:pt x="728939" y="82182"/>
                  </a:lnTo>
                  <a:lnTo>
                    <a:pt x="728423" y="82779"/>
                  </a:lnTo>
                  <a:lnTo>
                    <a:pt x="728153" y="83006"/>
                  </a:lnTo>
                  <a:lnTo>
                    <a:pt x="727902" y="83203"/>
                  </a:lnTo>
                  <a:lnTo>
                    <a:pt x="727599" y="83445"/>
                  </a:lnTo>
                  <a:lnTo>
                    <a:pt x="726666" y="83796"/>
                  </a:lnTo>
                  <a:lnTo>
                    <a:pt x="726154" y="83736"/>
                  </a:lnTo>
                  <a:lnTo>
                    <a:pt x="725413" y="83724"/>
                  </a:lnTo>
                  <a:lnTo>
                    <a:pt x="725270" y="83781"/>
                  </a:lnTo>
                  <a:lnTo>
                    <a:pt x="725027" y="83891"/>
                  </a:lnTo>
                  <a:lnTo>
                    <a:pt x="724778" y="84008"/>
                  </a:lnTo>
                  <a:lnTo>
                    <a:pt x="723837" y="86552"/>
                  </a:lnTo>
                  <a:lnTo>
                    <a:pt x="723655" y="86929"/>
                  </a:lnTo>
                  <a:lnTo>
                    <a:pt x="723412" y="87092"/>
                  </a:lnTo>
                  <a:lnTo>
                    <a:pt x="722314" y="87780"/>
                  </a:lnTo>
                  <a:lnTo>
                    <a:pt x="721960" y="88007"/>
                  </a:lnTo>
                  <a:lnTo>
                    <a:pt x="720665" y="89390"/>
                  </a:lnTo>
                  <a:lnTo>
                    <a:pt x="720114" y="89734"/>
                  </a:lnTo>
                  <a:lnTo>
                    <a:pt x="719500" y="89927"/>
                  </a:lnTo>
                  <a:lnTo>
                    <a:pt x="719178" y="89885"/>
                  </a:lnTo>
                  <a:lnTo>
                    <a:pt x="718693" y="89757"/>
                  </a:lnTo>
                  <a:lnTo>
                    <a:pt x="716418" y="88615"/>
                  </a:lnTo>
                  <a:lnTo>
                    <a:pt x="715846" y="88555"/>
                  </a:lnTo>
                  <a:lnTo>
                    <a:pt x="715558" y="88672"/>
                  </a:lnTo>
                  <a:lnTo>
                    <a:pt x="714892" y="89216"/>
                  </a:lnTo>
                  <a:lnTo>
                    <a:pt x="714664" y="89745"/>
                  </a:lnTo>
                  <a:lnTo>
                    <a:pt x="714613" y="89995"/>
                  </a:lnTo>
                  <a:lnTo>
                    <a:pt x="714602" y="90369"/>
                  </a:lnTo>
                  <a:lnTo>
                    <a:pt x="715037" y="92195"/>
                  </a:lnTo>
                  <a:lnTo>
                    <a:pt x="715165" y="92592"/>
                  </a:lnTo>
                  <a:lnTo>
                    <a:pt x="715590" y="93548"/>
                  </a:lnTo>
                  <a:lnTo>
                    <a:pt x="715684" y="93790"/>
                  </a:lnTo>
                  <a:lnTo>
                    <a:pt x="715678" y="94561"/>
                  </a:lnTo>
                  <a:lnTo>
                    <a:pt x="715447" y="95457"/>
                  </a:lnTo>
                  <a:lnTo>
                    <a:pt x="714167" y="96897"/>
                  </a:lnTo>
                  <a:lnTo>
                    <a:pt x="713177" y="97566"/>
                  </a:lnTo>
                  <a:lnTo>
                    <a:pt x="712255" y="97857"/>
                  </a:lnTo>
                  <a:lnTo>
                    <a:pt x="711193" y="97838"/>
                  </a:lnTo>
                  <a:lnTo>
                    <a:pt x="710555" y="97584"/>
                  </a:lnTo>
                  <a:lnTo>
                    <a:pt x="710324" y="97437"/>
                  </a:lnTo>
                  <a:lnTo>
                    <a:pt x="709896" y="96946"/>
                  </a:lnTo>
                  <a:lnTo>
                    <a:pt x="709317" y="95264"/>
                  </a:lnTo>
                  <a:lnTo>
                    <a:pt x="707672" y="92334"/>
                  </a:lnTo>
                  <a:lnTo>
                    <a:pt x="706682" y="89522"/>
                  </a:lnTo>
                  <a:lnTo>
                    <a:pt x="706034" y="86457"/>
                  </a:lnTo>
                  <a:lnTo>
                    <a:pt x="705884" y="86242"/>
                  </a:lnTo>
                  <a:lnTo>
                    <a:pt x="705459" y="85882"/>
                  </a:lnTo>
                  <a:lnTo>
                    <a:pt x="705045" y="85958"/>
                  </a:lnTo>
                  <a:lnTo>
                    <a:pt x="704571" y="86355"/>
                  </a:lnTo>
                  <a:lnTo>
                    <a:pt x="704068" y="87508"/>
                  </a:lnTo>
                  <a:lnTo>
                    <a:pt x="702396" y="89216"/>
                  </a:lnTo>
                  <a:lnTo>
                    <a:pt x="700333" y="92338"/>
                  </a:lnTo>
                  <a:lnTo>
                    <a:pt x="699509" y="93234"/>
                  </a:lnTo>
                  <a:lnTo>
                    <a:pt x="698786" y="93555"/>
                  </a:lnTo>
                  <a:lnTo>
                    <a:pt x="697638" y="93518"/>
                  </a:lnTo>
                  <a:lnTo>
                    <a:pt x="697305" y="93567"/>
                  </a:lnTo>
                  <a:lnTo>
                    <a:pt x="696793" y="93858"/>
                  </a:lnTo>
                  <a:lnTo>
                    <a:pt x="696676" y="94149"/>
                  </a:lnTo>
                  <a:lnTo>
                    <a:pt x="696586" y="94383"/>
                  </a:lnTo>
                  <a:lnTo>
                    <a:pt x="696514" y="94644"/>
                  </a:lnTo>
                  <a:lnTo>
                    <a:pt x="696526" y="94833"/>
                  </a:lnTo>
                  <a:lnTo>
                    <a:pt x="696388" y="95925"/>
                  </a:lnTo>
                  <a:lnTo>
                    <a:pt x="696139" y="97970"/>
                  </a:lnTo>
                  <a:lnTo>
                    <a:pt x="696127" y="98461"/>
                  </a:lnTo>
                  <a:lnTo>
                    <a:pt x="696139" y="100593"/>
                  </a:lnTo>
                  <a:lnTo>
                    <a:pt x="696592" y="101765"/>
                  </a:lnTo>
                  <a:lnTo>
                    <a:pt x="697147" y="102468"/>
                  </a:lnTo>
                  <a:lnTo>
                    <a:pt x="697767" y="102910"/>
                  </a:lnTo>
                  <a:lnTo>
                    <a:pt x="699121" y="103632"/>
                  </a:lnTo>
                  <a:lnTo>
                    <a:pt x="700843" y="103901"/>
                  </a:lnTo>
                  <a:lnTo>
                    <a:pt x="701925" y="103643"/>
                  </a:lnTo>
                  <a:lnTo>
                    <a:pt x="702569" y="103311"/>
                  </a:lnTo>
                  <a:lnTo>
                    <a:pt x="703114" y="102703"/>
                  </a:lnTo>
                  <a:lnTo>
                    <a:pt x="703684" y="101950"/>
                  </a:lnTo>
                  <a:lnTo>
                    <a:pt x="703900" y="101674"/>
                  </a:lnTo>
                  <a:lnTo>
                    <a:pt x="704709" y="100960"/>
                  </a:lnTo>
                  <a:lnTo>
                    <a:pt x="704925" y="100820"/>
                  </a:lnTo>
                  <a:lnTo>
                    <a:pt x="705276" y="100695"/>
                  </a:lnTo>
                  <a:lnTo>
                    <a:pt x="705417" y="100676"/>
                  </a:lnTo>
                  <a:lnTo>
                    <a:pt x="706217" y="100518"/>
                  </a:lnTo>
                  <a:lnTo>
                    <a:pt x="706835" y="100877"/>
                  </a:lnTo>
                  <a:lnTo>
                    <a:pt x="707017" y="101602"/>
                  </a:lnTo>
                  <a:lnTo>
                    <a:pt x="707071" y="101897"/>
                  </a:lnTo>
                  <a:lnTo>
                    <a:pt x="707075" y="102347"/>
                  </a:lnTo>
                  <a:lnTo>
                    <a:pt x="705884" y="107847"/>
                  </a:lnTo>
                  <a:lnTo>
                    <a:pt x="705557" y="111109"/>
                  </a:lnTo>
                  <a:lnTo>
                    <a:pt x="705282" y="111600"/>
                  </a:lnTo>
                  <a:lnTo>
                    <a:pt x="705084" y="111782"/>
                  </a:lnTo>
                  <a:lnTo>
                    <a:pt x="704134" y="111759"/>
                  </a:lnTo>
                  <a:lnTo>
                    <a:pt x="703897" y="111634"/>
                  </a:lnTo>
                  <a:lnTo>
                    <a:pt x="703610" y="111517"/>
                  </a:lnTo>
                  <a:lnTo>
                    <a:pt x="702671" y="110735"/>
                  </a:lnTo>
                  <a:lnTo>
                    <a:pt x="702305" y="110583"/>
                  </a:lnTo>
                  <a:lnTo>
                    <a:pt x="701295" y="110406"/>
                  </a:lnTo>
                  <a:lnTo>
                    <a:pt x="700468" y="110345"/>
                  </a:lnTo>
                  <a:lnTo>
                    <a:pt x="699425" y="110194"/>
                  </a:lnTo>
                  <a:lnTo>
                    <a:pt x="699170" y="110092"/>
                  </a:lnTo>
                  <a:lnTo>
                    <a:pt x="698169" y="109366"/>
                  </a:lnTo>
                  <a:lnTo>
                    <a:pt x="697617" y="108535"/>
                  </a:lnTo>
                  <a:lnTo>
                    <a:pt x="697275" y="108263"/>
                  </a:lnTo>
                  <a:lnTo>
                    <a:pt x="696595" y="108263"/>
                  </a:lnTo>
                  <a:lnTo>
                    <a:pt x="696022" y="108542"/>
                  </a:lnTo>
                  <a:lnTo>
                    <a:pt x="695264" y="109291"/>
                  </a:lnTo>
                  <a:lnTo>
                    <a:pt x="694757" y="110062"/>
                  </a:lnTo>
                  <a:lnTo>
                    <a:pt x="694272" y="110977"/>
                  </a:lnTo>
                  <a:lnTo>
                    <a:pt x="693262" y="114186"/>
                  </a:lnTo>
                  <a:lnTo>
                    <a:pt x="693049" y="115792"/>
                  </a:lnTo>
                  <a:lnTo>
                    <a:pt x="692938" y="116688"/>
                  </a:lnTo>
                  <a:lnTo>
                    <a:pt x="692953" y="120529"/>
                  </a:lnTo>
                  <a:lnTo>
                    <a:pt x="692833" y="122404"/>
                  </a:lnTo>
                  <a:lnTo>
                    <a:pt x="692770" y="123084"/>
                  </a:lnTo>
                  <a:lnTo>
                    <a:pt x="692414" y="124426"/>
                  </a:lnTo>
                  <a:lnTo>
                    <a:pt x="692198" y="124872"/>
                  </a:lnTo>
                  <a:lnTo>
                    <a:pt x="691889" y="125303"/>
                  </a:lnTo>
                  <a:lnTo>
                    <a:pt x="691594" y="125496"/>
                  </a:lnTo>
                  <a:lnTo>
                    <a:pt x="691274" y="125594"/>
                  </a:lnTo>
                  <a:lnTo>
                    <a:pt x="691061" y="125670"/>
                  </a:lnTo>
                  <a:lnTo>
                    <a:pt x="690531" y="125692"/>
                  </a:lnTo>
                  <a:lnTo>
                    <a:pt x="690183" y="125632"/>
                  </a:lnTo>
                  <a:lnTo>
                    <a:pt x="689512" y="125394"/>
                  </a:lnTo>
                  <a:lnTo>
                    <a:pt x="689257" y="125205"/>
                  </a:lnTo>
                  <a:lnTo>
                    <a:pt x="688789" y="124778"/>
                  </a:lnTo>
                  <a:lnTo>
                    <a:pt x="688633" y="124585"/>
                  </a:lnTo>
                  <a:lnTo>
                    <a:pt x="688537" y="124245"/>
                  </a:lnTo>
                  <a:lnTo>
                    <a:pt x="688421" y="123674"/>
                  </a:lnTo>
                  <a:lnTo>
                    <a:pt x="688433" y="123383"/>
                  </a:lnTo>
                  <a:lnTo>
                    <a:pt x="689259" y="121202"/>
                  </a:lnTo>
                  <a:lnTo>
                    <a:pt x="689424" y="119909"/>
                  </a:lnTo>
                  <a:lnTo>
                    <a:pt x="689527" y="118344"/>
                  </a:lnTo>
                  <a:lnTo>
                    <a:pt x="689451" y="117853"/>
                  </a:lnTo>
                  <a:lnTo>
                    <a:pt x="689343" y="117595"/>
                  </a:lnTo>
                  <a:lnTo>
                    <a:pt x="689104" y="117191"/>
                  </a:lnTo>
                  <a:lnTo>
                    <a:pt x="686861" y="114515"/>
                  </a:lnTo>
                  <a:lnTo>
                    <a:pt x="686499" y="114197"/>
                  </a:lnTo>
                  <a:lnTo>
                    <a:pt x="685777" y="113823"/>
                  </a:lnTo>
                  <a:lnTo>
                    <a:pt x="685459" y="113755"/>
                  </a:lnTo>
                  <a:lnTo>
                    <a:pt x="685309" y="113755"/>
                  </a:lnTo>
                  <a:lnTo>
                    <a:pt x="684841" y="113906"/>
                  </a:lnTo>
                  <a:lnTo>
                    <a:pt x="684578" y="114038"/>
                  </a:lnTo>
                  <a:lnTo>
                    <a:pt x="684305" y="114205"/>
                  </a:lnTo>
                  <a:lnTo>
                    <a:pt x="683942" y="114556"/>
                  </a:lnTo>
                  <a:lnTo>
                    <a:pt x="683762" y="114791"/>
                  </a:lnTo>
                  <a:lnTo>
                    <a:pt x="683621" y="115025"/>
                  </a:lnTo>
                  <a:lnTo>
                    <a:pt x="683391" y="115626"/>
                  </a:lnTo>
                  <a:lnTo>
                    <a:pt x="683346" y="115826"/>
                  </a:lnTo>
                  <a:lnTo>
                    <a:pt x="683261" y="116235"/>
                  </a:lnTo>
                  <a:lnTo>
                    <a:pt x="683243" y="117747"/>
                  </a:lnTo>
                  <a:lnTo>
                    <a:pt x="683327" y="118590"/>
                  </a:lnTo>
                  <a:lnTo>
                    <a:pt x="683396" y="118934"/>
                  </a:lnTo>
                  <a:lnTo>
                    <a:pt x="683636" y="119640"/>
                  </a:lnTo>
                  <a:lnTo>
                    <a:pt x="684634" y="120979"/>
                  </a:lnTo>
                  <a:lnTo>
                    <a:pt x="684988" y="121704"/>
                  </a:lnTo>
                  <a:lnTo>
                    <a:pt x="685045" y="122597"/>
                  </a:lnTo>
                  <a:lnTo>
                    <a:pt x="684919" y="122963"/>
                  </a:lnTo>
                  <a:lnTo>
                    <a:pt x="684752" y="123179"/>
                  </a:lnTo>
                  <a:lnTo>
                    <a:pt x="684391" y="123432"/>
                  </a:lnTo>
                  <a:lnTo>
                    <a:pt x="683361" y="123768"/>
                  </a:lnTo>
                  <a:lnTo>
                    <a:pt x="681700" y="124316"/>
                  </a:lnTo>
                  <a:lnTo>
                    <a:pt x="680791" y="124831"/>
                  </a:lnTo>
                  <a:lnTo>
                    <a:pt x="680410" y="125148"/>
                  </a:lnTo>
                  <a:lnTo>
                    <a:pt x="680273" y="125409"/>
                  </a:lnTo>
                  <a:lnTo>
                    <a:pt x="680189" y="125662"/>
                  </a:lnTo>
                  <a:lnTo>
                    <a:pt x="680159" y="125991"/>
                  </a:lnTo>
                  <a:lnTo>
                    <a:pt x="680123" y="126539"/>
                  </a:lnTo>
                  <a:lnTo>
                    <a:pt x="680096" y="126777"/>
                  </a:lnTo>
                  <a:lnTo>
                    <a:pt x="680108" y="127015"/>
                  </a:lnTo>
                  <a:lnTo>
                    <a:pt x="680123" y="127151"/>
                  </a:lnTo>
                  <a:lnTo>
                    <a:pt x="680228" y="127624"/>
                  </a:lnTo>
                  <a:lnTo>
                    <a:pt x="681703" y="130259"/>
                  </a:lnTo>
                  <a:lnTo>
                    <a:pt x="684035" y="135321"/>
                  </a:lnTo>
                  <a:lnTo>
                    <a:pt x="684374" y="135585"/>
                  </a:lnTo>
                  <a:lnTo>
                    <a:pt x="684673" y="135767"/>
                  </a:lnTo>
                  <a:lnTo>
                    <a:pt x="685060" y="135820"/>
                  </a:lnTo>
                  <a:lnTo>
                    <a:pt x="685294" y="135967"/>
                  </a:lnTo>
                  <a:lnTo>
                    <a:pt x="685534" y="135839"/>
                  </a:lnTo>
                  <a:lnTo>
                    <a:pt x="685968" y="135650"/>
                  </a:lnTo>
                  <a:lnTo>
                    <a:pt x="686981" y="135079"/>
                  </a:lnTo>
                  <a:lnTo>
                    <a:pt x="687851" y="134992"/>
                  </a:lnTo>
                  <a:lnTo>
                    <a:pt x="688364" y="135139"/>
                  </a:lnTo>
                  <a:lnTo>
                    <a:pt x="688831" y="135563"/>
                  </a:lnTo>
                  <a:lnTo>
                    <a:pt x="689023" y="135899"/>
                  </a:lnTo>
                  <a:lnTo>
                    <a:pt x="689077" y="136065"/>
                  </a:lnTo>
                  <a:lnTo>
                    <a:pt x="689554" y="137438"/>
                  </a:lnTo>
                  <a:lnTo>
                    <a:pt x="689610" y="137570"/>
                  </a:lnTo>
                  <a:lnTo>
                    <a:pt x="689851" y="138247"/>
                  </a:lnTo>
                  <a:lnTo>
                    <a:pt x="690264" y="139180"/>
                  </a:lnTo>
                  <a:lnTo>
                    <a:pt x="690390" y="139385"/>
                  </a:lnTo>
                  <a:lnTo>
                    <a:pt x="690984" y="140322"/>
                  </a:lnTo>
                  <a:lnTo>
                    <a:pt x="691868" y="141539"/>
                  </a:lnTo>
                  <a:lnTo>
                    <a:pt x="693124" y="142602"/>
                  </a:lnTo>
                  <a:lnTo>
                    <a:pt x="695972" y="144401"/>
                  </a:lnTo>
                  <a:lnTo>
                    <a:pt x="700204" y="146174"/>
                  </a:lnTo>
                  <a:lnTo>
                    <a:pt x="702303" y="147323"/>
                  </a:lnTo>
                  <a:lnTo>
                    <a:pt x="702827" y="147615"/>
                  </a:lnTo>
                  <a:lnTo>
                    <a:pt x="702809" y="147921"/>
                  </a:lnTo>
                  <a:lnTo>
                    <a:pt x="702686" y="148503"/>
                  </a:lnTo>
                  <a:lnTo>
                    <a:pt x="701937" y="149388"/>
                  </a:lnTo>
                  <a:lnTo>
                    <a:pt x="700096" y="150204"/>
                  </a:lnTo>
                  <a:lnTo>
                    <a:pt x="699706" y="150329"/>
                  </a:lnTo>
                  <a:lnTo>
                    <a:pt x="699526" y="150355"/>
                  </a:lnTo>
                  <a:lnTo>
                    <a:pt x="699158" y="150420"/>
                  </a:lnTo>
                  <a:lnTo>
                    <a:pt x="698715" y="150405"/>
                  </a:lnTo>
                  <a:lnTo>
                    <a:pt x="698096" y="150318"/>
                  </a:lnTo>
                  <a:lnTo>
                    <a:pt x="697869" y="150219"/>
                  </a:lnTo>
                  <a:lnTo>
                    <a:pt x="697690" y="150113"/>
                  </a:lnTo>
                  <a:lnTo>
                    <a:pt x="697120" y="149660"/>
                  </a:lnTo>
                  <a:lnTo>
                    <a:pt x="696395" y="149025"/>
                  </a:lnTo>
                  <a:lnTo>
                    <a:pt x="695329" y="147898"/>
                  </a:lnTo>
                  <a:lnTo>
                    <a:pt x="695009" y="147516"/>
                  </a:lnTo>
                  <a:lnTo>
                    <a:pt x="694412" y="147221"/>
                  </a:lnTo>
                  <a:lnTo>
                    <a:pt x="693547" y="147263"/>
                  </a:lnTo>
                  <a:lnTo>
                    <a:pt x="693186" y="147422"/>
                  </a:lnTo>
                  <a:lnTo>
                    <a:pt x="692704" y="147826"/>
                  </a:lnTo>
                  <a:lnTo>
                    <a:pt x="692539" y="148038"/>
                  </a:lnTo>
                  <a:lnTo>
                    <a:pt x="692296" y="148378"/>
                  </a:lnTo>
                  <a:lnTo>
                    <a:pt x="691982" y="148994"/>
                  </a:lnTo>
                  <a:lnTo>
                    <a:pt x="691613" y="149932"/>
                  </a:lnTo>
                  <a:lnTo>
                    <a:pt x="691520" y="150393"/>
                  </a:lnTo>
                  <a:lnTo>
                    <a:pt x="691412" y="150907"/>
                  </a:lnTo>
                  <a:lnTo>
                    <a:pt x="691313" y="151917"/>
                  </a:lnTo>
                  <a:lnTo>
                    <a:pt x="691301" y="152389"/>
                  </a:lnTo>
                  <a:lnTo>
                    <a:pt x="691334" y="153244"/>
                  </a:lnTo>
                  <a:lnTo>
                    <a:pt x="691604" y="155690"/>
                  </a:lnTo>
                  <a:lnTo>
                    <a:pt x="692206" y="157436"/>
                  </a:lnTo>
                  <a:lnTo>
                    <a:pt x="692575" y="157807"/>
                  </a:lnTo>
                  <a:lnTo>
                    <a:pt x="693078" y="158113"/>
                  </a:lnTo>
                  <a:lnTo>
                    <a:pt x="693798" y="158196"/>
                  </a:lnTo>
                  <a:lnTo>
                    <a:pt x="694520" y="158064"/>
                  </a:lnTo>
                  <a:lnTo>
                    <a:pt x="694650" y="158211"/>
                  </a:lnTo>
                  <a:lnTo>
                    <a:pt x="694209" y="160007"/>
                  </a:lnTo>
                  <a:lnTo>
                    <a:pt x="694218" y="160756"/>
                  </a:lnTo>
                  <a:lnTo>
                    <a:pt x="694223" y="160941"/>
                  </a:lnTo>
                  <a:lnTo>
                    <a:pt x="694302" y="161069"/>
                  </a:lnTo>
                  <a:lnTo>
                    <a:pt x="695066" y="161474"/>
                  </a:lnTo>
                  <a:lnTo>
                    <a:pt x="696997" y="161595"/>
                  </a:lnTo>
                  <a:lnTo>
                    <a:pt x="697719" y="161826"/>
                  </a:lnTo>
                  <a:lnTo>
                    <a:pt x="698265" y="162283"/>
                  </a:lnTo>
                  <a:lnTo>
                    <a:pt x="698297" y="162650"/>
                  </a:lnTo>
                  <a:lnTo>
                    <a:pt x="698258" y="162888"/>
                  </a:lnTo>
                  <a:lnTo>
                    <a:pt x="697914" y="163153"/>
                  </a:lnTo>
                  <a:lnTo>
                    <a:pt x="697757" y="163232"/>
                  </a:lnTo>
                  <a:lnTo>
                    <a:pt x="697258" y="163470"/>
                  </a:lnTo>
                  <a:lnTo>
                    <a:pt x="696041" y="163610"/>
                  </a:lnTo>
                  <a:lnTo>
                    <a:pt x="695030" y="163731"/>
                  </a:lnTo>
                  <a:lnTo>
                    <a:pt x="692599" y="163470"/>
                  </a:lnTo>
                  <a:lnTo>
                    <a:pt x="692291" y="163444"/>
                  </a:lnTo>
                  <a:lnTo>
                    <a:pt x="691124" y="163489"/>
                  </a:lnTo>
                  <a:lnTo>
                    <a:pt x="689448" y="163799"/>
                  </a:lnTo>
                  <a:lnTo>
                    <a:pt x="689259" y="163837"/>
                  </a:lnTo>
                  <a:lnTo>
                    <a:pt x="688897" y="164007"/>
                  </a:lnTo>
                  <a:lnTo>
                    <a:pt x="688625" y="164499"/>
                  </a:lnTo>
                  <a:lnTo>
                    <a:pt x="688606" y="165482"/>
                  </a:lnTo>
                  <a:lnTo>
                    <a:pt x="689581" y="168820"/>
                  </a:lnTo>
                  <a:lnTo>
                    <a:pt x="689691" y="169368"/>
                  </a:lnTo>
                  <a:lnTo>
                    <a:pt x="689901" y="170930"/>
                  </a:lnTo>
                  <a:lnTo>
                    <a:pt x="689905" y="171591"/>
                  </a:lnTo>
                  <a:lnTo>
                    <a:pt x="689421" y="173213"/>
                  </a:lnTo>
                  <a:lnTo>
                    <a:pt x="688579" y="174325"/>
                  </a:lnTo>
                  <a:lnTo>
                    <a:pt x="688313" y="174548"/>
                  </a:lnTo>
                  <a:lnTo>
                    <a:pt x="688121" y="174650"/>
                  </a:lnTo>
                  <a:lnTo>
                    <a:pt x="687791" y="174798"/>
                  </a:lnTo>
                  <a:lnTo>
                    <a:pt x="686777" y="175054"/>
                  </a:lnTo>
                  <a:lnTo>
                    <a:pt x="685057" y="175104"/>
                  </a:lnTo>
                  <a:lnTo>
                    <a:pt x="682827" y="174854"/>
                  </a:lnTo>
                  <a:lnTo>
                    <a:pt x="682147" y="174710"/>
                  </a:lnTo>
                  <a:lnTo>
                    <a:pt x="681724" y="174574"/>
                  </a:lnTo>
                  <a:lnTo>
                    <a:pt x="681460" y="174495"/>
                  </a:lnTo>
                  <a:lnTo>
                    <a:pt x="677901" y="172953"/>
                  </a:lnTo>
                  <a:lnTo>
                    <a:pt x="676837" y="172638"/>
                  </a:lnTo>
                  <a:lnTo>
                    <a:pt x="675543" y="172321"/>
                  </a:lnTo>
                  <a:lnTo>
                    <a:pt x="675030" y="172302"/>
                  </a:lnTo>
                  <a:lnTo>
                    <a:pt x="674718" y="172370"/>
                  </a:lnTo>
                  <a:lnTo>
                    <a:pt x="674323" y="172506"/>
                  </a:lnTo>
                  <a:lnTo>
                    <a:pt x="674035" y="172733"/>
                  </a:lnTo>
                  <a:lnTo>
                    <a:pt x="673888" y="172922"/>
                  </a:lnTo>
                  <a:lnTo>
                    <a:pt x="673711" y="173327"/>
                  </a:lnTo>
                  <a:lnTo>
                    <a:pt x="673676" y="173512"/>
                  </a:lnTo>
                  <a:lnTo>
                    <a:pt x="673633" y="173709"/>
                  </a:lnTo>
                  <a:lnTo>
                    <a:pt x="673615" y="174162"/>
                  </a:lnTo>
                  <a:lnTo>
                    <a:pt x="673726" y="174862"/>
                  </a:lnTo>
                  <a:lnTo>
                    <a:pt x="673930" y="175693"/>
                  </a:lnTo>
                  <a:lnTo>
                    <a:pt x="674110" y="176075"/>
                  </a:lnTo>
                  <a:lnTo>
                    <a:pt x="674731" y="176457"/>
                  </a:lnTo>
                  <a:lnTo>
                    <a:pt x="676274" y="176790"/>
                  </a:lnTo>
                  <a:lnTo>
                    <a:pt x="677105" y="177032"/>
                  </a:lnTo>
                  <a:lnTo>
                    <a:pt x="677338" y="177126"/>
                  </a:lnTo>
                  <a:lnTo>
                    <a:pt x="677638" y="177236"/>
                  </a:lnTo>
                  <a:lnTo>
                    <a:pt x="678130" y="177746"/>
                  </a:lnTo>
                  <a:lnTo>
                    <a:pt x="678346" y="178450"/>
                  </a:lnTo>
                  <a:lnTo>
                    <a:pt x="678309" y="179856"/>
                  </a:lnTo>
                  <a:lnTo>
                    <a:pt x="678097" y="180665"/>
                  </a:lnTo>
                  <a:lnTo>
                    <a:pt x="677908" y="181353"/>
                  </a:lnTo>
                  <a:lnTo>
                    <a:pt x="677722" y="181735"/>
                  </a:lnTo>
                  <a:lnTo>
                    <a:pt x="677603" y="181890"/>
                  </a:lnTo>
                  <a:lnTo>
                    <a:pt x="676940" y="182696"/>
                  </a:lnTo>
                  <a:lnTo>
                    <a:pt x="676772" y="183422"/>
                  </a:lnTo>
                  <a:lnTo>
                    <a:pt x="676948" y="184692"/>
                  </a:lnTo>
                  <a:lnTo>
                    <a:pt x="676994" y="185509"/>
                  </a:lnTo>
                  <a:lnTo>
                    <a:pt x="676916" y="185904"/>
                  </a:lnTo>
                  <a:lnTo>
                    <a:pt x="676574" y="187618"/>
                  </a:lnTo>
                  <a:lnTo>
                    <a:pt x="676460" y="190432"/>
                  </a:lnTo>
                  <a:lnTo>
                    <a:pt x="676296" y="190912"/>
                  </a:lnTo>
                  <a:lnTo>
                    <a:pt x="676146" y="191248"/>
                  </a:lnTo>
                  <a:lnTo>
                    <a:pt x="675783" y="191706"/>
                  </a:lnTo>
                  <a:lnTo>
                    <a:pt x="675515" y="191895"/>
                  </a:lnTo>
                  <a:lnTo>
                    <a:pt x="674961" y="192167"/>
                  </a:lnTo>
                  <a:lnTo>
                    <a:pt x="674679" y="192231"/>
                  </a:lnTo>
                  <a:lnTo>
                    <a:pt x="674185" y="192330"/>
                  </a:lnTo>
                  <a:lnTo>
                    <a:pt x="670420" y="192795"/>
                  </a:lnTo>
                  <a:lnTo>
                    <a:pt x="665522" y="193687"/>
                  </a:lnTo>
                  <a:lnTo>
                    <a:pt x="665189" y="193838"/>
                  </a:lnTo>
                  <a:lnTo>
                    <a:pt x="664461" y="194417"/>
                  </a:lnTo>
                  <a:lnTo>
                    <a:pt x="663978" y="195377"/>
                  </a:lnTo>
                  <a:lnTo>
                    <a:pt x="663918" y="196720"/>
                  </a:lnTo>
                  <a:lnTo>
                    <a:pt x="664005" y="197207"/>
                  </a:lnTo>
                  <a:lnTo>
                    <a:pt x="664041" y="197359"/>
                  </a:lnTo>
                  <a:lnTo>
                    <a:pt x="664179" y="197699"/>
                  </a:lnTo>
                  <a:lnTo>
                    <a:pt x="664967" y="198848"/>
                  </a:lnTo>
                  <a:lnTo>
                    <a:pt x="668418" y="202009"/>
                  </a:lnTo>
                  <a:lnTo>
                    <a:pt x="671010" y="204097"/>
                  </a:lnTo>
                  <a:lnTo>
                    <a:pt x="671241" y="204305"/>
                  </a:lnTo>
                  <a:lnTo>
                    <a:pt x="671466" y="204550"/>
                  </a:lnTo>
                  <a:lnTo>
                    <a:pt x="672509" y="205450"/>
                  </a:lnTo>
                  <a:lnTo>
                    <a:pt x="672710" y="205915"/>
                  </a:lnTo>
                  <a:lnTo>
                    <a:pt x="672627" y="206812"/>
                  </a:lnTo>
                  <a:lnTo>
                    <a:pt x="672492" y="207072"/>
                  </a:lnTo>
                  <a:lnTo>
                    <a:pt x="672207" y="207424"/>
                  </a:lnTo>
                  <a:lnTo>
                    <a:pt x="672065" y="207538"/>
                  </a:lnTo>
                  <a:lnTo>
                    <a:pt x="671844" y="207685"/>
                  </a:lnTo>
                  <a:lnTo>
                    <a:pt x="670396" y="208505"/>
                  </a:lnTo>
                  <a:lnTo>
                    <a:pt x="669757" y="208955"/>
                  </a:lnTo>
                  <a:lnTo>
                    <a:pt x="668769" y="209662"/>
                  </a:lnTo>
                  <a:lnTo>
                    <a:pt x="667410" y="210305"/>
                  </a:lnTo>
                  <a:lnTo>
                    <a:pt x="666412" y="210521"/>
                  </a:lnTo>
                  <a:lnTo>
                    <a:pt x="664161" y="210317"/>
                  </a:lnTo>
                  <a:lnTo>
                    <a:pt x="662377" y="209768"/>
                  </a:lnTo>
                  <a:lnTo>
                    <a:pt x="661082" y="208986"/>
                  </a:lnTo>
                  <a:lnTo>
                    <a:pt x="660908" y="208876"/>
                  </a:lnTo>
                  <a:lnTo>
                    <a:pt x="658951" y="207356"/>
                  </a:lnTo>
                  <a:lnTo>
                    <a:pt x="657762" y="206350"/>
                  </a:lnTo>
                  <a:lnTo>
                    <a:pt x="657057" y="205439"/>
                  </a:lnTo>
                  <a:lnTo>
                    <a:pt x="656575" y="204354"/>
                  </a:lnTo>
                  <a:lnTo>
                    <a:pt x="656523" y="204089"/>
                  </a:lnTo>
                  <a:lnTo>
                    <a:pt x="656448" y="203552"/>
                  </a:lnTo>
                  <a:lnTo>
                    <a:pt x="656430" y="203306"/>
                  </a:lnTo>
                  <a:lnTo>
                    <a:pt x="656523" y="202626"/>
                  </a:lnTo>
                  <a:lnTo>
                    <a:pt x="656658" y="202111"/>
                  </a:lnTo>
                  <a:lnTo>
                    <a:pt x="657057" y="201510"/>
                  </a:lnTo>
                  <a:lnTo>
                    <a:pt x="657339" y="201238"/>
                  </a:lnTo>
                  <a:lnTo>
                    <a:pt x="658421" y="200364"/>
                  </a:lnTo>
                  <a:lnTo>
                    <a:pt x="659224" y="199786"/>
                  </a:lnTo>
                  <a:lnTo>
                    <a:pt x="659485" y="199495"/>
                  </a:lnTo>
                  <a:lnTo>
                    <a:pt x="659623" y="199291"/>
                  </a:lnTo>
                  <a:lnTo>
                    <a:pt x="659799" y="198822"/>
                  </a:lnTo>
                  <a:lnTo>
                    <a:pt x="659839" y="198531"/>
                  </a:lnTo>
                  <a:lnTo>
                    <a:pt x="659859" y="197812"/>
                  </a:lnTo>
                  <a:lnTo>
                    <a:pt x="659805" y="197268"/>
                  </a:lnTo>
                  <a:lnTo>
                    <a:pt x="659596" y="196440"/>
                  </a:lnTo>
                  <a:lnTo>
                    <a:pt x="658885" y="195071"/>
                  </a:lnTo>
                  <a:lnTo>
                    <a:pt x="657438" y="193755"/>
                  </a:lnTo>
                  <a:lnTo>
                    <a:pt x="655863" y="192931"/>
                  </a:lnTo>
                  <a:lnTo>
                    <a:pt x="654926" y="192651"/>
                  </a:lnTo>
                  <a:lnTo>
                    <a:pt x="654524" y="192572"/>
                  </a:lnTo>
                  <a:lnTo>
                    <a:pt x="653400" y="192663"/>
                  </a:lnTo>
                  <a:lnTo>
                    <a:pt x="653040" y="192844"/>
                  </a:lnTo>
                  <a:lnTo>
                    <a:pt x="652425" y="193430"/>
                  </a:lnTo>
                  <a:lnTo>
                    <a:pt x="651862" y="194738"/>
                  </a:lnTo>
                  <a:lnTo>
                    <a:pt x="650849" y="196807"/>
                  </a:lnTo>
                  <a:lnTo>
                    <a:pt x="649808" y="198130"/>
                  </a:lnTo>
                  <a:lnTo>
                    <a:pt x="649643" y="198387"/>
                  </a:lnTo>
                  <a:lnTo>
                    <a:pt x="649454" y="198705"/>
                  </a:lnTo>
                  <a:lnTo>
                    <a:pt x="649392" y="198920"/>
                  </a:lnTo>
                  <a:lnTo>
                    <a:pt x="648888" y="200777"/>
                  </a:lnTo>
                  <a:lnTo>
                    <a:pt x="648255" y="201862"/>
                  </a:lnTo>
                  <a:lnTo>
                    <a:pt x="648070" y="202546"/>
                  </a:lnTo>
                  <a:lnTo>
                    <a:pt x="648028" y="203163"/>
                  </a:lnTo>
                  <a:lnTo>
                    <a:pt x="648061" y="203575"/>
                  </a:lnTo>
                  <a:lnTo>
                    <a:pt x="648142" y="204119"/>
                  </a:lnTo>
                  <a:lnTo>
                    <a:pt x="648220" y="204471"/>
                  </a:lnTo>
                  <a:lnTo>
                    <a:pt x="648259" y="204955"/>
                  </a:lnTo>
                  <a:lnTo>
                    <a:pt x="647974" y="205511"/>
                  </a:lnTo>
                  <a:lnTo>
                    <a:pt x="647360" y="205847"/>
                  </a:lnTo>
                  <a:lnTo>
                    <a:pt x="647173" y="205953"/>
                  </a:lnTo>
                  <a:lnTo>
                    <a:pt x="646701" y="206169"/>
                  </a:lnTo>
                  <a:lnTo>
                    <a:pt x="646382" y="206335"/>
                  </a:lnTo>
                  <a:lnTo>
                    <a:pt x="645851" y="206517"/>
                  </a:lnTo>
                  <a:lnTo>
                    <a:pt x="644272" y="207239"/>
                  </a:lnTo>
                  <a:lnTo>
                    <a:pt x="643882" y="207450"/>
                  </a:lnTo>
                  <a:lnTo>
                    <a:pt x="641841" y="208736"/>
                  </a:lnTo>
                  <a:lnTo>
                    <a:pt x="641302" y="208918"/>
                  </a:lnTo>
                  <a:lnTo>
                    <a:pt x="640702" y="208676"/>
                  </a:lnTo>
                  <a:lnTo>
                    <a:pt x="640654" y="208539"/>
                  </a:lnTo>
                  <a:lnTo>
                    <a:pt x="640600" y="208237"/>
                  </a:lnTo>
                  <a:lnTo>
                    <a:pt x="640633" y="208036"/>
                  </a:lnTo>
                  <a:lnTo>
                    <a:pt x="640801" y="207401"/>
                  </a:lnTo>
                  <a:lnTo>
                    <a:pt x="640954" y="206978"/>
                  </a:lnTo>
                  <a:lnTo>
                    <a:pt x="641322" y="206191"/>
                  </a:lnTo>
                  <a:lnTo>
                    <a:pt x="641553" y="205760"/>
                  </a:lnTo>
                  <a:lnTo>
                    <a:pt x="642111" y="203310"/>
                  </a:lnTo>
                  <a:lnTo>
                    <a:pt x="643217" y="200977"/>
                  </a:lnTo>
                  <a:lnTo>
                    <a:pt x="644269" y="198943"/>
                  </a:lnTo>
                  <a:lnTo>
                    <a:pt x="644421" y="198576"/>
                  </a:lnTo>
                  <a:lnTo>
                    <a:pt x="645117" y="196716"/>
                  </a:lnTo>
                  <a:lnTo>
                    <a:pt x="645282" y="195907"/>
                  </a:lnTo>
                  <a:lnTo>
                    <a:pt x="645261" y="194904"/>
                  </a:lnTo>
                  <a:lnTo>
                    <a:pt x="644812" y="194266"/>
                  </a:lnTo>
                  <a:lnTo>
                    <a:pt x="644367" y="194031"/>
                  </a:lnTo>
                  <a:lnTo>
                    <a:pt x="643769" y="193857"/>
                  </a:lnTo>
                  <a:lnTo>
                    <a:pt x="642347" y="193963"/>
                  </a:lnTo>
                  <a:lnTo>
                    <a:pt x="640253" y="194579"/>
                  </a:lnTo>
                  <a:lnTo>
                    <a:pt x="638346" y="195438"/>
                  </a:lnTo>
                  <a:lnTo>
                    <a:pt x="637366" y="195982"/>
                  </a:lnTo>
                  <a:lnTo>
                    <a:pt x="636919" y="196307"/>
                  </a:lnTo>
                  <a:lnTo>
                    <a:pt x="636631" y="196553"/>
                  </a:lnTo>
                  <a:lnTo>
                    <a:pt x="636226" y="196999"/>
                  </a:lnTo>
                  <a:lnTo>
                    <a:pt x="636130" y="197162"/>
                  </a:lnTo>
                  <a:lnTo>
                    <a:pt x="635930" y="197593"/>
                  </a:lnTo>
                  <a:lnTo>
                    <a:pt x="635397" y="199064"/>
                  </a:lnTo>
                  <a:lnTo>
                    <a:pt x="635303" y="199329"/>
                  </a:lnTo>
                  <a:lnTo>
                    <a:pt x="635108" y="199499"/>
                  </a:lnTo>
                  <a:lnTo>
                    <a:pt x="634562" y="199756"/>
                  </a:lnTo>
                  <a:lnTo>
                    <a:pt x="632672" y="199313"/>
                  </a:lnTo>
                  <a:lnTo>
                    <a:pt x="631994" y="199359"/>
                  </a:lnTo>
                  <a:lnTo>
                    <a:pt x="630339" y="199835"/>
                  </a:lnTo>
                  <a:lnTo>
                    <a:pt x="627384" y="201412"/>
                  </a:lnTo>
                  <a:lnTo>
                    <a:pt x="627243" y="201518"/>
                  </a:lnTo>
                  <a:lnTo>
                    <a:pt x="627066" y="201612"/>
                  </a:lnTo>
                  <a:lnTo>
                    <a:pt x="626484" y="202062"/>
                  </a:lnTo>
                  <a:lnTo>
                    <a:pt x="626214" y="202297"/>
                  </a:lnTo>
                  <a:lnTo>
                    <a:pt x="624653" y="203571"/>
                  </a:lnTo>
                  <a:lnTo>
                    <a:pt x="624284" y="203775"/>
                  </a:lnTo>
                  <a:lnTo>
                    <a:pt x="622734" y="203760"/>
                  </a:lnTo>
                  <a:lnTo>
                    <a:pt x="621523" y="203424"/>
                  </a:lnTo>
                  <a:lnTo>
                    <a:pt x="620950" y="202917"/>
                  </a:lnTo>
                  <a:lnTo>
                    <a:pt x="620771" y="202316"/>
                  </a:lnTo>
                  <a:lnTo>
                    <a:pt x="620456" y="201230"/>
                  </a:lnTo>
                  <a:lnTo>
                    <a:pt x="619776" y="200848"/>
                  </a:lnTo>
                  <a:lnTo>
                    <a:pt x="617203" y="200856"/>
                  </a:lnTo>
                  <a:lnTo>
                    <a:pt x="615978" y="201034"/>
                  </a:lnTo>
                  <a:lnTo>
                    <a:pt x="615126" y="200992"/>
                  </a:lnTo>
                  <a:lnTo>
                    <a:pt x="614581" y="200731"/>
                  </a:lnTo>
                  <a:lnTo>
                    <a:pt x="614344" y="200709"/>
                  </a:lnTo>
                  <a:lnTo>
                    <a:pt x="613873" y="200890"/>
                  </a:lnTo>
                  <a:lnTo>
                    <a:pt x="613580" y="201484"/>
                  </a:lnTo>
                  <a:lnTo>
                    <a:pt x="613121" y="203367"/>
                  </a:lnTo>
                  <a:lnTo>
                    <a:pt x="612393" y="204369"/>
                  </a:lnTo>
                  <a:lnTo>
                    <a:pt x="612096" y="204864"/>
                  </a:lnTo>
                  <a:lnTo>
                    <a:pt x="611832" y="205371"/>
                  </a:lnTo>
                  <a:lnTo>
                    <a:pt x="611400" y="206415"/>
                  </a:lnTo>
                  <a:lnTo>
                    <a:pt x="611229" y="206967"/>
                  </a:lnTo>
                  <a:lnTo>
                    <a:pt x="610891" y="208127"/>
                  </a:lnTo>
                  <a:lnTo>
                    <a:pt x="610384" y="209829"/>
                  </a:lnTo>
                  <a:lnTo>
                    <a:pt x="610199" y="210959"/>
                  </a:lnTo>
                  <a:lnTo>
                    <a:pt x="610265" y="211731"/>
                  </a:lnTo>
                  <a:lnTo>
                    <a:pt x="610408" y="211928"/>
                  </a:lnTo>
                  <a:lnTo>
                    <a:pt x="610906" y="212268"/>
                  </a:lnTo>
                  <a:lnTo>
                    <a:pt x="611068" y="212389"/>
                  </a:lnTo>
                  <a:lnTo>
                    <a:pt x="611322" y="212499"/>
                  </a:lnTo>
                  <a:lnTo>
                    <a:pt x="611560" y="212446"/>
                  </a:lnTo>
                  <a:lnTo>
                    <a:pt x="612266" y="211871"/>
                  </a:lnTo>
                  <a:lnTo>
                    <a:pt x="613256" y="211527"/>
                  </a:lnTo>
                  <a:lnTo>
                    <a:pt x="613718" y="211470"/>
                  </a:lnTo>
                  <a:lnTo>
                    <a:pt x="613942" y="211474"/>
                  </a:lnTo>
                  <a:lnTo>
                    <a:pt x="615399" y="211946"/>
                  </a:lnTo>
                  <a:lnTo>
                    <a:pt x="616364" y="211973"/>
                  </a:lnTo>
                  <a:lnTo>
                    <a:pt x="616745" y="211973"/>
                  </a:lnTo>
                  <a:lnTo>
                    <a:pt x="619326" y="211742"/>
                  </a:lnTo>
                  <a:lnTo>
                    <a:pt x="620132" y="212060"/>
                  </a:lnTo>
                  <a:lnTo>
                    <a:pt x="620432" y="212786"/>
                  </a:lnTo>
                  <a:lnTo>
                    <a:pt x="620456" y="213232"/>
                  </a:lnTo>
                  <a:lnTo>
                    <a:pt x="620417" y="213996"/>
                  </a:lnTo>
                  <a:lnTo>
                    <a:pt x="620355" y="214378"/>
                  </a:lnTo>
                  <a:lnTo>
                    <a:pt x="620016" y="215043"/>
                  </a:lnTo>
                  <a:lnTo>
                    <a:pt x="619827" y="215278"/>
                  </a:lnTo>
                  <a:lnTo>
                    <a:pt x="619323" y="215554"/>
                  </a:lnTo>
                  <a:lnTo>
                    <a:pt x="618640" y="215815"/>
                  </a:lnTo>
                  <a:lnTo>
                    <a:pt x="616379" y="216117"/>
                  </a:lnTo>
                  <a:lnTo>
                    <a:pt x="615945" y="216227"/>
                  </a:lnTo>
                  <a:lnTo>
                    <a:pt x="615489" y="216518"/>
                  </a:lnTo>
                  <a:lnTo>
                    <a:pt x="615321" y="216647"/>
                  </a:lnTo>
                  <a:lnTo>
                    <a:pt x="615015" y="216957"/>
                  </a:lnTo>
                  <a:lnTo>
                    <a:pt x="614907" y="217112"/>
                  </a:lnTo>
                  <a:lnTo>
                    <a:pt x="614425" y="217872"/>
                  </a:lnTo>
                  <a:lnTo>
                    <a:pt x="614104" y="218867"/>
                  </a:lnTo>
                  <a:lnTo>
                    <a:pt x="613939" y="219475"/>
                  </a:lnTo>
                  <a:lnTo>
                    <a:pt x="613757" y="220436"/>
                  </a:lnTo>
                  <a:lnTo>
                    <a:pt x="613730" y="220761"/>
                  </a:lnTo>
                  <a:lnTo>
                    <a:pt x="613696" y="221926"/>
                  </a:lnTo>
                  <a:lnTo>
                    <a:pt x="614030" y="223438"/>
                  </a:lnTo>
                  <a:lnTo>
                    <a:pt x="614278" y="224119"/>
                  </a:lnTo>
                  <a:lnTo>
                    <a:pt x="614467" y="224538"/>
                  </a:lnTo>
                  <a:lnTo>
                    <a:pt x="614812" y="225185"/>
                  </a:lnTo>
                  <a:lnTo>
                    <a:pt x="615342" y="225801"/>
                  </a:lnTo>
                  <a:lnTo>
                    <a:pt x="616136" y="226520"/>
                  </a:lnTo>
                  <a:lnTo>
                    <a:pt x="616418" y="226762"/>
                  </a:lnTo>
                  <a:lnTo>
                    <a:pt x="618621" y="228728"/>
                  </a:lnTo>
                  <a:lnTo>
                    <a:pt x="619940" y="229239"/>
                  </a:lnTo>
                  <a:lnTo>
                    <a:pt x="621889" y="229632"/>
                  </a:lnTo>
                  <a:lnTo>
                    <a:pt x="622621" y="229783"/>
                  </a:lnTo>
                  <a:lnTo>
                    <a:pt x="623756" y="230343"/>
                  </a:lnTo>
                  <a:lnTo>
                    <a:pt x="624233" y="230782"/>
                  </a:lnTo>
                  <a:lnTo>
                    <a:pt x="624228" y="231614"/>
                  </a:lnTo>
                  <a:lnTo>
                    <a:pt x="623754" y="232616"/>
                  </a:lnTo>
                  <a:lnTo>
                    <a:pt x="623823" y="233425"/>
                  </a:lnTo>
                  <a:lnTo>
                    <a:pt x="624632" y="233694"/>
                  </a:lnTo>
                  <a:lnTo>
                    <a:pt x="624796" y="233743"/>
                  </a:lnTo>
                  <a:lnTo>
                    <a:pt x="625540" y="233528"/>
                  </a:lnTo>
                  <a:lnTo>
                    <a:pt x="625936" y="234057"/>
                  </a:lnTo>
                  <a:lnTo>
                    <a:pt x="625483" y="235895"/>
                  </a:lnTo>
                  <a:lnTo>
                    <a:pt x="625045" y="236621"/>
                  </a:lnTo>
                  <a:lnTo>
                    <a:pt x="625012" y="236859"/>
                  </a:lnTo>
                  <a:lnTo>
                    <a:pt x="624646" y="237124"/>
                  </a:lnTo>
                  <a:lnTo>
                    <a:pt x="624428" y="237294"/>
                  </a:lnTo>
                  <a:lnTo>
                    <a:pt x="623220" y="237990"/>
                  </a:lnTo>
                  <a:lnTo>
                    <a:pt x="619401" y="238557"/>
                  </a:lnTo>
                  <a:lnTo>
                    <a:pt x="618736" y="238844"/>
                  </a:lnTo>
                  <a:lnTo>
                    <a:pt x="618067" y="239412"/>
                  </a:lnTo>
                  <a:lnTo>
                    <a:pt x="617335" y="241760"/>
                  </a:lnTo>
                  <a:lnTo>
                    <a:pt x="616047" y="243598"/>
                  </a:lnTo>
                  <a:lnTo>
                    <a:pt x="614057" y="245500"/>
                  </a:lnTo>
                  <a:lnTo>
                    <a:pt x="613445" y="245757"/>
                  </a:lnTo>
                  <a:lnTo>
                    <a:pt x="612381" y="245780"/>
                  </a:lnTo>
                  <a:lnTo>
                    <a:pt x="612105" y="245844"/>
                  </a:lnTo>
                  <a:lnTo>
                    <a:pt x="611832" y="245996"/>
                  </a:lnTo>
                  <a:lnTo>
                    <a:pt x="611172" y="246574"/>
                  </a:lnTo>
                  <a:lnTo>
                    <a:pt x="611089" y="246725"/>
                  </a:lnTo>
                  <a:lnTo>
                    <a:pt x="611056" y="248030"/>
                  </a:lnTo>
                  <a:lnTo>
                    <a:pt x="611317" y="250341"/>
                  </a:lnTo>
                  <a:lnTo>
                    <a:pt x="611344" y="250886"/>
                  </a:lnTo>
                  <a:lnTo>
                    <a:pt x="611367" y="251721"/>
                  </a:lnTo>
                  <a:lnTo>
                    <a:pt x="611017" y="252659"/>
                  </a:lnTo>
                  <a:lnTo>
                    <a:pt x="610561" y="252928"/>
                  </a:lnTo>
                  <a:lnTo>
                    <a:pt x="609302" y="252871"/>
                  </a:lnTo>
                  <a:lnTo>
                    <a:pt x="608586" y="252614"/>
                  </a:lnTo>
                  <a:lnTo>
                    <a:pt x="606550" y="251483"/>
                  </a:lnTo>
                  <a:lnTo>
                    <a:pt x="606226" y="251366"/>
                  </a:lnTo>
                  <a:lnTo>
                    <a:pt x="605124" y="251472"/>
                  </a:lnTo>
                  <a:lnTo>
                    <a:pt x="603657" y="252395"/>
                  </a:lnTo>
                  <a:lnTo>
                    <a:pt x="602126" y="253699"/>
                  </a:lnTo>
                  <a:lnTo>
                    <a:pt x="600972" y="254876"/>
                  </a:lnTo>
                  <a:lnTo>
                    <a:pt x="600720" y="255303"/>
                  </a:lnTo>
                  <a:lnTo>
                    <a:pt x="600276" y="256071"/>
                  </a:lnTo>
                  <a:lnTo>
                    <a:pt x="599641" y="256691"/>
                  </a:lnTo>
                  <a:lnTo>
                    <a:pt x="592501" y="260295"/>
                  </a:lnTo>
                  <a:lnTo>
                    <a:pt x="592093" y="260386"/>
                  </a:lnTo>
                  <a:lnTo>
                    <a:pt x="591463" y="260530"/>
                  </a:lnTo>
                  <a:lnTo>
                    <a:pt x="591223" y="260564"/>
                  </a:lnTo>
                  <a:lnTo>
                    <a:pt x="590987" y="260616"/>
                  </a:lnTo>
                  <a:lnTo>
                    <a:pt x="590348" y="260809"/>
                  </a:lnTo>
                  <a:lnTo>
                    <a:pt x="589874" y="260999"/>
                  </a:lnTo>
                  <a:lnTo>
                    <a:pt x="589653" y="261123"/>
                  </a:lnTo>
                  <a:lnTo>
                    <a:pt x="588760" y="261713"/>
                  </a:lnTo>
                  <a:lnTo>
                    <a:pt x="588004" y="262481"/>
                  </a:lnTo>
                  <a:lnTo>
                    <a:pt x="587534" y="263026"/>
                  </a:lnTo>
                  <a:lnTo>
                    <a:pt x="586487" y="264224"/>
                  </a:lnTo>
                  <a:lnTo>
                    <a:pt x="586337" y="264406"/>
                  </a:lnTo>
                  <a:lnTo>
                    <a:pt x="586086" y="264811"/>
                  </a:lnTo>
                  <a:lnTo>
                    <a:pt x="586011" y="265003"/>
                  </a:lnTo>
                  <a:lnTo>
                    <a:pt x="585729" y="265817"/>
                  </a:lnTo>
                  <a:lnTo>
                    <a:pt x="585687" y="266286"/>
                  </a:lnTo>
                  <a:lnTo>
                    <a:pt x="585711" y="266770"/>
                  </a:lnTo>
                  <a:lnTo>
                    <a:pt x="585786" y="267114"/>
                  </a:lnTo>
                  <a:lnTo>
                    <a:pt x="585846" y="267262"/>
                  </a:lnTo>
                  <a:lnTo>
                    <a:pt x="586266" y="268199"/>
                  </a:lnTo>
                  <a:lnTo>
                    <a:pt x="586826" y="269992"/>
                  </a:lnTo>
                  <a:lnTo>
                    <a:pt x="587308" y="271546"/>
                  </a:lnTo>
                  <a:lnTo>
                    <a:pt x="587767" y="272246"/>
                  </a:lnTo>
                  <a:lnTo>
                    <a:pt x="587959" y="272995"/>
                  </a:lnTo>
                  <a:lnTo>
                    <a:pt x="587881" y="274187"/>
                  </a:lnTo>
                  <a:lnTo>
                    <a:pt x="587696" y="274860"/>
                  </a:lnTo>
                  <a:lnTo>
                    <a:pt x="587483" y="275431"/>
                  </a:lnTo>
                  <a:lnTo>
                    <a:pt x="586364" y="277984"/>
                  </a:lnTo>
                  <a:lnTo>
                    <a:pt x="586259" y="278540"/>
                  </a:lnTo>
                  <a:lnTo>
                    <a:pt x="586190" y="279266"/>
                  </a:lnTo>
                  <a:lnTo>
                    <a:pt x="586281" y="279580"/>
                  </a:lnTo>
                  <a:lnTo>
                    <a:pt x="586863" y="280109"/>
                  </a:lnTo>
                  <a:lnTo>
                    <a:pt x="587096" y="280329"/>
                  </a:lnTo>
                  <a:lnTo>
                    <a:pt x="587596" y="280488"/>
                  </a:lnTo>
                  <a:lnTo>
                    <a:pt x="589560" y="281127"/>
                  </a:lnTo>
                  <a:lnTo>
                    <a:pt x="591112" y="281785"/>
                  </a:lnTo>
                  <a:lnTo>
                    <a:pt x="592857" y="282784"/>
                  </a:lnTo>
                  <a:lnTo>
                    <a:pt x="593945" y="283612"/>
                  </a:lnTo>
                  <a:lnTo>
                    <a:pt x="594626" y="284334"/>
                  </a:lnTo>
                  <a:lnTo>
                    <a:pt x="594977" y="285121"/>
                  </a:lnTo>
                  <a:lnTo>
                    <a:pt x="595204" y="286592"/>
                  </a:lnTo>
                  <a:lnTo>
                    <a:pt x="595172" y="288510"/>
                  </a:lnTo>
                  <a:lnTo>
                    <a:pt x="595108" y="289043"/>
                  </a:lnTo>
                  <a:lnTo>
                    <a:pt x="595039" y="289263"/>
                  </a:lnTo>
                  <a:lnTo>
                    <a:pt x="594815" y="289921"/>
                  </a:lnTo>
                  <a:lnTo>
                    <a:pt x="594329" y="290477"/>
                  </a:lnTo>
                  <a:lnTo>
                    <a:pt x="592845" y="291354"/>
                  </a:lnTo>
                  <a:lnTo>
                    <a:pt x="592555" y="291600"/>
                  </a:lnTo>
                  <a:lnTo>
                    <a:pt x="592218" y="291918"/>
                  </a:lnTo>
                  <a:lnTo>
                    <a:pt x="591382" y="292830"/>
                  </a:lnTo>
                  <a:lnTo>
                    <a:pt x="590615" y="293994"/>
                  </a:lnTo>
                  <a:lnTo>
                    <a:pt x="588760" y="295825"/>
                  </a:lnTo>
                  <a:lnTo>
                    <a:pt x="588490" y="296166"/>
                  </a:lnTo>
                  <a:lnTo>
                    <a:pt x="588241" y="296608"/>
                  </a:lnTo>
                  <a:lnTo>
                    <a:pt x="587992" y="297145"/>
                  </a:lnTo>
                  <a:lnTo>
                    <a:pt x="587911" y="297380"/>
                  </a:lnTo>
                  <a:lnTo>
                    <a:pt x="587468" y="298726"/>
                  </a:lnTo>
                  <a:lnTo>
                    <a:pt x="586886" y="299642"/>
                  </a:lnTo>
                  <a:lnTo>
                    <a:pt x="586065" y="300413"/>
                  </a:lnTo>
                  <a:lnTo>
                    <a:pt x="585234" y="300928"/>
                  </a:lnTo>
                  <a:lnTo>
                    <a:pt x="584408" y="300799"/>
                  </a:lnTo>
                  <a:lnTo>
                    <a:pt x="582216" y="299468"/>
                  </a:lnTo>
                  <a:lnTo>
                    <a:pt x="581287" y="299706"/>
                  </a:lnTo>
                  <a:lnTo>
                    <a:pt x="581049" y="299789"/>
                  </a:lnTo>
                  <a:lnTo>
                    <a:pt x="580501" y="300107"/>
                  </a:lnTo>
                  <a:lnTo>
                    <a:pt x="580294" y="300235"/>
                  </a:lnTo>
                  <a:lnTo>
                    <a:pt x="578486" y="301333"/>
                  </a:lnTo>
                  <a:lnTo>
                    <a:pt x="577108" y="301718"/>
                  </a:lnTo>
                  <a:lnTo>
                    <a:pt x="576581" y="301654"/>
                  </a:lnTo>
                  <a:lnTo>
                    <a:pt x="575495" y="301446"/>
                  </a:lnTo>
                  <a:lnTo>
                    <a:pt x="573942" y="300493"/>
                  </a:lnTo>
                  <a:lnTo>
                    <a:pt x="569713" y="299309"/>
                  </a:lnTo>
                  <a:lnTo>
                    <a:pt x="568808" y="299494"/>
                  </a:lnTo>
                  <a:lnTo>
                    <a:pt x="567315" y="300595"/>
                  </a:lnTo>
                  <a:lnTo>
                    <a:pt x="566764" y="300792"/>
                  </a:lnTo>
                  <a:lnTo>
                    <a:pt x="565735" y="300462"/>
                  </a:lnTo>
                  <a:lnTo>
                    <a:pt x="565373" y="300186"/>
                  </a:lnTo>
                  <a:lnTo>
                    <a:pt x="565181" y="299978"/>
                  </a:lnTo>
                  <a:lnTo>
                    <a:pt x="564614" y="299324"/>
                  </a:lnTo>
                  <a:lnTo>
                    <a:pt x="563916" y="298946"/>
                  </a:lnTo>
                  <a:lnTo>
                    <a:pt x="563166" y="298855"/>
                  </a:lnTo>
                  <a:lnTo>
                    <a:pt x="562072" y="298866"/>
                  </a:lnTo>
                  <a:lnTo>
                    <a:pt x="561781" y="298851"/>
                  </a:lnTo>
                  <a:lnTo>
                    <a:pt x="560684" y="298696"/>
                  </a:lnTo>
                  <a:lnTo>
                    <a:pt x="559752" y="298764"/>
                  </a:lnTo>
                  <a:lnTo>
                    <a:pt x="558927" y="299044"/>
                  </a:lnTo>
                  <a:lnTo>
                    <a:pt x="557015" y="300027"/>
                  </a:lnTo>
                  <a:lnTo>
                    <a:pt x="556215" y="300629"/>
                  </a:lnTo>
                  <a:lnTo>
                    <a:pt x="555717" y="301378"/>
                  </a:lnTo>
                  <a:lnTo>
                    <a:pt x="555582" y="302036"/>
                  </a:lnTo>
                  <a:lnTo>
                    <a:pt x="555636" y="302868"/>
                  </a:lnTo>
                  <a:lnTo>
                    <a:pt x="555768" y="303137"/>
                  </a:lnTo>
                  <a:lnTo>
                    <a:pt x="556055" y="303443"/>
                  </a:lnTo>
                  <a:lnTo>
                    <a:pt x="556553" y="303799"/>
                  </a:lnTo>
                  <a:lnTo>
                    <a:pt x="559668" y="305735"/>
                  </a:lnTo>
                  <a:lnTo>
                    <a:pt x="560711" y="306564"/>
                  </a:lnTo>
                  <a:lnTo>
                    <a:pt x="561100" y="306715"/>
                  </a:lnTo>
                  <a:lnTo>
                    <a:pt x="561883" y="306881"/>
                  </a:lnTo>
                  <a:lnTo>
                    <a:pt x="562476" y="307475"/>
                  </a:lnTo>
                  <a:lnTo>
                    <a:pt x="563702" y="311228"/>
                  </a:lnTo>
                  <a:lnTo>
                    <a:pt x="564090" y="313187"/>
                  </a:lnTo>
                  <a:lnTo>
                    <a:pt x="564476" y="314295"/>
                  </a:lnTo>
                  <a:lnTo>
                    <a:pt x="564857" y="314927"/>
                  </a:lnTo>
                  <a:lnTo>
                    <a:pt x="565201" y="315506"/>
                  </a:lnTo>
                  <a:lnTo>
                    <a:pt x="566649" y="317163"/>
                  </a:lnTo>
                  <a:lnTo>
                    <a:pt x="567420" y="318354"/>
                  </a:lnTo>
                  <a:lnTo>
                    <a:pt x="567519" y="318540"/>
                  </a:lnTo>
                  <a:lnTo>
                    <a:pt x="567600" y="318702"/>
                  </a:lnTo>
                  <a:lnTo>
                    <a:pt x="568040" y="319546"/>
                  </a:lnTo>
                  <a:lnTo>
                    <a:pt x="568556" y="320995"/>
                  </a:lnTo>
                  <a:lnTo>
                    <a:pt x="568727" y="322342"/>
                  </a:lnTo>
                  <a:lnTo>
                    <a:pt x="568700" y="322723"/>
                  </a:lnTo>
                  <a:lnTo>
                    <a:pt x="568427" y="323083"/>
                  </a:lnTo>
                  <a:lnTo>
                    <a:pt x="568076" y="323321"/>
                  </a:lnTo>
                  <a:lnTo>
                    <a:pt x="567084" y="323453"/>
                  </a:lnTo>
                  <a:lnTo>
                    <a:pt x="566845" y="323544"/>
                  </a:lnTo>
                  <a:lnTo>
                    <a:pt x="566607" y="323476"/>
                  </a:lnTo>
                  <a:lnTo>
                    <a:pt x="566251" y="323382"/>
                  </a:lnTo>
                  <a:lnTo>
                    <a:pt x="565900" y="323310"/>
                  </a:lnTo>
                  <a:lnTo>
                    <a:pt x="565216" y="323098"/>
                  </a:lnTo>
                  <a:lnTo>
                    <a:pt x="562147" y="321346"/>
                  </a:lnTo>
                  <a:lnTo>
                    <a:pt x="560571" y="320442"/>
                  </a:lnTo>
                  <a:lnTo>
                    <a:pt x="559869" y="320234"/>
                  </a:lnTo>
                  <a:lnTo>
                    <a:pt x="559134" y="320393"/>
                  </a:lnTo>
                  <a:lnTo>
                    <a:pt x="558913" y="320575"/>
                  </a:lnTo>
                  <a:lnTo>
                    <a:pt x="557033" y="323162"/>
                  </a:lnTo>
                  <a:lnTo>
                    <a:pt x="556032" y="324180"/>
                  </a:lnTo>
                  <a:lnTo>
                    <a:pt x="555634" y="324649"/>
                  </a:lnTo>
                  <a:lnTo>
                    <a:pt x="555045" y="325470"/>
                  </a:lnTo>
                  <a:lnTo>
                    <a:pt x="553232" y="329185"/>
                  </a:lnTo>
                  <a:lnTo>
                    <a:pt x="551676" y="331522"/>
                  </a:lnTo>
                  <a:lnTo>
                    <a:pt x="551560" y="331719"/>
                  </a:lnTo>
                  <a:lnTo>
                    <a:pt x="550909" y="332794"/>
                  </a:lnTo>
                  <a:lnTo>
                    <a:pt x="550597" y="333319"/>
                  </a:lnTo>
                  <a:lnTo>
                    <a:pt x="550501" y="333584"/>
                  </a:lnTo>
                  <a:lnTo>
                    <a:pt x="550408" y="333826"/>
                  </a:lnTo>
                  <a:lnTo>
                    <a:pt x="550601" y="335037"/>
                  </a:lnTo>
                  <a:lnTo>
                    <a:pt x="551251" y="335506"/>
                  </a:lnTo>
                  <a:lnTo>
                    <a:pt x="551661" y="335722"/>
                  </a:lnTo>
                  <a:lnTo>
                    <a:pt x="551791" y="335778"/>
                  </a:lnTo>
                  <a:lnTo>
                    <a:pt x="552428" y="335862"/>
                  </a:lnTo>
                  <a:lnTo>
                    <a:pt x="554914" y="335918"/>
                  </a:lnTo>
                  <a:lnTo>
                    <a:pt x="560109" y="335181"/>
                  </a:lnTo>
                  <a:lnTo>
                    <a:pt x="560992" y="334851"/>
                  </a:lnTo>
                  <a:lnTo>
                    <a:pt x="561935" y="334386"/>
                  </a:lnTo>
                  <a:lnTo>
                    <a:pt x="562594" y="334299"/>
                  </a:lnTo>
                  <a:lnTo>
                    <a:pt x="562783" y="334382"/>
                  </a:lnTo>
                  <a:lnTo>
                    <a:pt x="563783" y="335449"/>
                  </a:lnTo>
                  <a:lnTo>
                    <a:pt x="564167" y="336342"/>
                  </a:lnTo>
                  <a:lnTo>
                    <a:pt x="564191" y="337087"/>
                  </a:lnTo>
                  <a:lnTo>
                    <a:pt x="563289" y="340117"/>
                  </a:lnTo>
                  <a:lnTo>
                    <a:pt x="563130" y="342743"/>
                  </a:lnTo>
                  <a:lnTo>
                    <a:pt x="563107" y="343579"/>
                  </a:lnTo>
                  <a:lnTo>
                    <a:pt x="563028" y="343817"/>
                  </a:lnTo>
                  <a:lnTo>
                    <a:pt x="563118" y="344162"/>
                  </a:lnTo>
                  <a:lnTo>
                    <a:pt x="563196" y="344502"/>
                  </a:lnTo>
                  <a:lnTo>
                    <a:pt x="563451" y="345009"/>
                  </a:lnTo>
                  <a:lnTo>
                    <a:pt x="563655" y="345164"/>
                  </a:lnTo>
                  <a:lnTo>
                    <a:pt x="564012" y="345357"/>
                  </a:lnTo>
                  <a:lnTo>
                    <a:pt x="565966" y="345705"/>
                  </a:lnTo>
                  <a:lnTo>
                    <a:pt x="566712" y="346117"/>
                  </a:lnTo>
                  <a:lnTo>
                    <a:pt x="567779" y="347245"/>
                  </a:lnTo>
                  <a:lnTo>
                    <a:pt x="568739" y="348800"/>
                  </a:lnTo>
                  <a:lnTo>
                    <a:pt x="569462" y="349329"/>
                  </a:lnTo>
                  <a:lnTo>
                    <a:pt x="569887" y="349481"/>
                  </a:lnTo>
                  <a:lnTo>
                    <a:pt x="570801" y="349518"/>
                  </a:lnTo>
                  <a:lnTo>
                    <a:pt x="571838" y="349197"/>
                  </a:lnTo>
                  <a:lnTo>
                    <a:pt x="572896" y="348361"/>
                  </a:lnTo>
                  <a:lnTo>
                    <a:pt x="573571" y="347188"/>
                  </a:lnTo>
                  <a:lnTo>
                    <a:pt x="574048" y="346874"/>
                  </a:lnTo>
                  <a:lnTo>
                    <a:pt x="574509" y="346806"/>
                  </a:lnTo>
                  <a:lnTo>
                    <a:pt x="574800" y="346821"/>
                  </a:lnTo>
                  <a:lnTo>
                    <a:pt x="575247" y="346969"/>
                  </a:lnTo>
                  <a:lnTo>
                    <a:pt x="575436" y="347101"/>
                  </a:lnTo>
                  <a:lnTo>
                    <a:pt x="576250" y="347691"/>
                  </a:lnTo>
                  <a:lnTo>
                    <a:pt x="576505" y="348009"/>
                  </a:lnTo>
                  <a:lnTo>
                    <a:pt x="576802" y="348474"/>
                  </a:lnTo>
                  <a:lnTo>
                    <a:pt x="576854" y="348637"/>
                  </a:lnTo>
                  <a:lnTo>
                    <a:pt x="577060" y="349394"/>
                  </a:lnTo>
                  <a:lnTo>
                    <a:pt x="576982" y="350994"/>
                  </a:lnTo>
                  <a:lnTo>
                    <a:pt x="576571" y="352095"/>
                  </a:lnTo>
                  <a:lnTo>
                    <a:pt x="575738" y="352999"/>
                  </a:lnTo>
                  <a:lnTo>
                    <a:pt x="575121" y="353366"/>
                  </a:lnTo>
                  <a:lnTo>
                    <a:pt x="574126" y="353540"/>
                  </a:lnTo>
                  <a:lnTo>
                    <a:pt x="570474" y="353298"/>
                  </a:lnTo>
                  <a:lnTo>
                    <a:pt x="569722" y="353339"/>
                  </a:lnTo>
                  <a:lnTo>
                    <a:pt x="569500" y="353362"/>
                  </a:lnTo>
                  <a:lnTo>
                    <a:pt x="568882" y="353536"/>
                  </a:lnTo>
                  <a:lnTo>
                    <a:pt x="568352" y="354047"/>
                  </a:lnTo>
                  <a:lnTo>
                    <a:pt x="568205" y="354580"/>
                  </a:lnTo>
                  <a:lnTo>
                    <a:pt x="568250" y="355689"/>
                  </a:lnTo>
                  <a:lnTo>
                    <a:pt x="569266" y="360354"/>
                  </a:lnTo>
                  <a:lnTo>
                    <a:pt x="569419" y="361315"/>
                  </a:lnTo>
                  <a:lnTo>
                    <a:pt x="569329" y="363021"/>
                  </a:lnTo>
                  <a:lnTo>
                    <a:pt x="569158" y="363429"/>
                  </a:lnTo>
                  <a:lnTo>
                    <a:pt x="568789" y="363811"/>
                  </a:lnTo>
                  <a:lnTo>
                    <a:pt x="568364" y="363940"/>
                  </a:lnTo>
                  <a:lnTo>
                    <a:pt x="567855" y="363793"/>
                  </a:lnTo>
                  <a:lnTo>
                    <a:pt x="564983" y="361776"/>
                  </a:lnTo>
                  <a:lnTo>
                    <a:pt x="564260" y="361500"/>
                  </a:lnTo>
                  <a:lnTo>
                    <a:pt x="563007" y="361610"/>
                  </a:lnTo>
                  <a:lnTo>
                    <a:pt x="562287" y="361890"/>
                  </a:lnTo>
                  <a:lnTo>
                    <a:pt x="559338" y="363051"/>
                  </a:lnTo>
                  <a:lnTo>
                    <a:pt x="557917" y="363180"/>
                  </a:lnTo>
                  <a:lnTo>
                    <a:pt x="556602" y="363214"/>
                  </a:lnTo>
                  <a:lnTo>
                    <a:pt x="556239" y="363206"/>
                  </a:lnTo>
                  <a:lnTo>
                    <a:pt x="555558" y="363146"/>
                  </a:lnTo>
                  <a:lnTo>
                    <a:pt x="555219" y="363081"/>
                  </a:lnTo>
                  <a:lnTo>
                    <a:pt x="554659" y="362956"/>
                  </a:lnTo>
                  <a:lnTo>
                    <a:pt x="553616" y="362642"/>
                  </a:lnTo>
                  <a:lnTo>
                    <a:pt x="552117" y="362113"/>
                  </a:lnTo>
                  <a:lnTo>
                    <a:pt x="549776" y="360883"/>
                  </a:lnTo>
                  <a:lnTo>
                    <a:pt x="548628" y="360501"/>
                  </a:lnTo>
                  <a:lnTo>
                    <a:pt x="547992" y="360547"/>
                  </a:lnTo>
                  <a:lnTo>
                    <a:pt x="547270" y="360762"/>
                  </a:lnTo>
                  <a:lnTo>
                    <a:pt x="546856" y="361231"/>
                  </a:lnTo>
                  <a:lnTo>
                    <a:pt x="546844" y="361890"/>
                  </a:lnTo>
                  <a:lnTo>
                    <a:pt x="546874" y="362143"/>
                  </a:lnTo>
                  <a:lnTo>
                    <a:pt x="547072" y="362911"/>
                  </a:lnTo>
                  <a:lnTo>
                    <a:pt x="547144" y="363138"/>
                  </a:lnTo>
                  <a:lnTo>
                    <a:pt x="547387" y="363725"/>
                  </a:lnTo>
                  <a:lnTo>
                    <a:pt x="548217" y="364810"/>
                  </a:lnTo>
                  <a:lnTo>
                    <a:pt x="548652" y="365212"/>
                  </a:lnTo>
                  <a:lnTo>
                    <a:pt x="548883" y="365401"/>
                  </a:lnTo>
                  <a:lnTo>
                    <a:pt x="550142" y="366502"/>
                  </a:lnTo>
                  <a:lnTo>
                    <a:pt x="550304" y="366638"/>
                  </a:lnTo>
                  <a:lnTo>
                    <a:pt x="550900" y="366978"/>
                  </a:lnTo>
                  <a:lnTo>
                    <a:pt x="552983" y="367886"/>
                  </a:lnTo>
                  <a:lnTo>
                    <a:pt x="554557" y="368076"/>
                  </a:lnTo>
                  <a:lnTo>
                    <a:pt x="555546" y="368019"/>
                  </a:lnTo>
                  <a:lnTo>
                    <a:pt x="557465" y="367920"/>
                  </a:lnTo>
                  <a:lnTo>
                    <a:pt x="558591" y="368147"/>
                  </a:lnTo>
                  <a:lnTo>
                    <a:pt x="560186" y="368889"/>
                  </a:lnTo>
                  <a:lnTo>
                    <a:pt x="563250" y="370811"/>
                  </a:lnTo>
                  <a:lnTo>
                    <a:pt x="563571" y="370951"/>
                  </a:lnTo>
                  <a:lnTo>
                    <a:pt x="564671" y="371359"/>
                  </a:lnTo>
                  <a:lnTo>
                    <a:pt x="565801" y="371670"/>
                  </a:lnTo>
                  <a:lnTo>
                    <a:pt x="567270" y="371878"/>
                  </a:lnTo>
                  <a:lnTo>
                    <a:pt x="568160" y="371621"/>
                  </a:lnTo>
                  <a:lnTo>
                    <a:pt x="570642" y="370205"/>
                  </a:lnTo>
                  <a:lnTo>
                    <a:pt x="570900" y="370077"/>
                  </a:lnTo>
                  <a:lnTo>
                    <a:pt x="571359" y="369880"/>
                  </a:lnTo>
                  <a:lnTo>
                    <a:pt x="572780" y="369396"/>
                  </a:lnTo>
                  <a:lnTo>
                    <a:pt x="573337" y="369271"/>
                  </a:lnTo>
                  <a:lnTo>
                    <a:pt x="575094" y="369124"/>
                  </a:lnTo>
                  <a:lnTo>
                    <a:pt x="577537" y="369286"/>
                  </a:lnTo>
                  <a:lnTo>
                    <a:pt x="578702" y="369578"/>
                  </a:lnTo>
                  <a:lnTo>
                    <a:pt x="579704" y="369835"/>
                  </a:lnTo>
                  <a:lnTo>
                    <a:pt x="581206" y="370482"/>
                  </a:lnTo>
                  <a:lnTo>
                    <a:pt x="581535" y="370678"/>
                  </a:lnTo>
                  <a:lnTo>
                    <a:pt x="582224" y="371295"/>
                  </a:lnTo>
                  <a:lnTo>
                    <a:pt x="582444" y="371537"/>
                  </a:lnTo>
                  <a:lnTo>
                    <a:pt x="582467" y="371776"/>
                  </a:lnTo>
                  <a:lnTo>
                    <a:pt x="582501" y="371999"/>
                  </a:lnTo>
                  <a:lnTo>
                    <a:pt x="582546" y="372252"/>
                  </a:lnTo>
                  <a:lnTo>
                    <a:pt x="582536" y="372790"/>
                  </a:lnTo>
                  <a:lnTo>
                    <a:pt x="582234" y="373732"/>
                  </a:lnTo>
                  <a:lnTo>
                    <a:pt x="582081" y="374023"/>
                  </a:lnTo>
                  <a:lnTo>
                    <a:pt x="581781" y="374568"/>
                  </a:lnTo>
                  <a:lnTo>
                    <a:pt x="581191" y="375185"/>
                  </a:lnTo>
                  <a:lnTo>
                    <a:pt x="579599" y="376255"/>
                  </a:lnTo>
                  <a:lnTo>
                    <a:pt x="575424" y="378635"/>
                  </a:lnTo>
                  <a:lnTo>
                    <a:pt x="574920" y="379055"/>
                  </a:lnTo>
                  <a:lnTo>
                    <a:pt x="573655" y="380100"/>
                  </a:lnTo>
                  <a:lnTo>
                    <a:pt x="568777" y="384647"/>
                  </a:lnTo>
                  <a:lnTo>
                    <a:pt x="565004" y="387345"/>
                  </a:lnTo>
                  <a:lnTo>
                    <a:pt x="558952" y="391182"/>
                  </a:lnTo>
                  <a:lnTo>
                    <a:pt x="558468" y="391545"/>
                  </a:lnTo>
                  <a:lnTo>
                    <a:pt x="558259" y="391700"/>
                  </a:lnTo>
                  <a:lnTo>
                    <a:pt x="558016" y="391882"/>
                  </a:lnTo>
                  <a:lnTo>
                    <a:pt x="557564" y="392241"/>
                  </a:lnTo>
                  <a:lnTo>
                    <a:pt x="556593" y="393032"/>
                  </a:lnTo>
                  <a:lnTo>
                    <a:pt x="555840" y="393690"/>
                  </a:lnTo>
                  <a:lnTo>
                    <a:pt x="554452" y="394894"/>
                  </a:lnTo>
                  <a:lnTo>
                    <a:pt x="553936" y="395344"/>
                  </a:lnTo>
                  <a:lnTo>
                    <a:pt x="552698" y="395911"/>
                  </a:lnTo>
                  <a:lnTo>
                    <a:pt x="550639" y="396494"/>
                  </a:lnTo>
                  <a:lnTo>
                    <a:pt x="550118" y="396835"/>
                  </a:lnTo>
                  <a:lnTo>
                    <a:pt x="550034" y="396963"/>
                  </a:lnTo>
                  <a:lnTo>
                    <a:pt x="550066" y="397625"/>
                  </a:lnTo>
                  <a:lnTo>
                    <a:pt x="552327" y="400005"/>
                  </a:lnTo>
                  <a:lnTo>
                    <a:pt x="552501" y="400270"/>
                  </a:lnTo>
                  <a:lnTo>
                    <a:pt x="553307" y="401474"/>
                  </a:lnTo>
                  <a:lnTo>
                    <a:pt x="553585" y="402223"/>
                  </a:lnTo>
                  <a:lnTo>
                    <a:pt x="553622" y="403033"/>
                  </a:lnTo>
                  <a:lnTo>
                    <a:pt x="553106" y="403695"/>
                  </a:lnTo>
                  <a:lnTo>
                    <a:pt x="552363" y="404016"/>
                  </a:lnTo>
                  <a:lnTo>
                    <a:pt x="552088" y="404039"/>
                  </a:lnTo>
                  <a:lnTo>
                    <a:pt x="548490" y="403733"/>
                  </a:lnTo>
                  <a:lnTo>
                    <a:pt x="547812" y="403729"/>
                  </a:lnTo>
                  <a:lnTo>
                    <a:pt x="546877" y="403805"/>
                  </a:lnTo>
                  <a:lnTo>
                    <a:pt x="546439" y="403865"/>
                  </a:lnTo>
                  <a:lnTo>
                    <a:pt x="544803" y="404251"/>
                  </a:lnTo>
                  <a:lnTo>
                    <a:pt x="541494" y="405413"/>
                  </a:lnTo>
                  <a:lnTo>
                    <a:pt x="539755" y="405715"/>
                  </a:lnTo>
                  <a:lnTo>
                    <a:pt x="539224" y="405704"/>
                  </a:lnTo>
                  <a:lnTo>
                    <a:pt x="537857" y="405663"/>
                  </a:lnTo>
                  <a:lnTo>
                    <a:pt x="537644" y="405644"/>
                  </a:lnTo>
                  <a:lnTo>
                    <a:pt x="536194" y="405420"/>
                  </a:lnTo>
                  <a:lnTo>
                    <a:pt x="535729" y="405220"/>
                  </a:lnTo>
                  <a:lnTo>
                    <a:pt x="534809" y="404788"/>
                  </a:lnTo>
                  <a:lnTo>
                    <a:pt x="534689" y="404437"/>
                  </a:lnTo>
                  <a:lnTo>
                    <a:pt x="533859" y="403986"/>
                  </a:lnTo>
                  <a:lnTo>
                    <a:pt x="533328" y="403880"/>
                  </a:lnTo>
                  <a:lnTo>
                    <a:pt x="533064" y="403808"/>
                  </a:lnTo>
                  <a:lnTo>
                    <a:pt x="532027" y="404289"/>
                  </a:lnTo>
                  <a:lnTo>
                    <a:pt x="531359" y="405545"/>
                  </a:lnTo>
                  <a:lnTo>
                    <a:pt x="531571" y="406007"/>
                  </a:lnTo>
                  <a:lnTo>
                    <a:pt x="531578" y="406442"/>
                  </a:lnTo>
                  <a:lnTo>
                    <a:pt x="531521" y="406745"/>
                  </a:lnTo>
                  <a:lnTo>
                    <a:pt x="531509" y="406881"/>
                  </a:lnTo>
                  <a:lnTo>
                    <a:pt x="531485" y="407017"/>
                  </a:lnTo>
                  <a:lnTo>
                    <a:pt x="531449" y="407146"/>
                  </a:lnTo>
                  <a:lnTo>
                    <a:pt x="531407" y="407418"/>
                  </a:lnTo>
                  <a:lnTo>
                    <a:pt x="531356" y="407649"/>
                  </a:lnTo>
                  <a:lnTo>
                    <a:pt x="531323" y="407816"/>
                  </a:lnTo>
                  <a:lnTo>
                    <a:pt x="531158" y="408614"/>
                  </a:lnTo>
                  <a:lnTo>
                    <a:pt x="531092" y="408985"/>
                  </a:lnTo>
                  <a:lnTo>
                    <a:pt x="530984" y="409689"/>
                  </a:lnTo>
                  <a:lnTo>
                    <a:pt x="530936" y="409957"/>
                  </a:lnTo>
                  <a:lnTo>
                    <a:pt x="530915" y="410128"/>
                  </a:lnTo>
                  <a:lnTo>
                    <a:pt x="530855" y="410358"/>
                  </a:lnTo>
                  <a:lnTo>
                    <a:pt x="530828" y="410695"/>
                  </a:lnTo>
                  <a:lnTo>
                    <a:pt x="530750" y="411058"/>
                  </a:lnTo>
                  <a:lnTo>
                    <a:pt x="530573" y="411747"/>
                  </a:lnTo>
                  <a:lnTo>
                    <a:pt x="530492" y="412356"/>
                  </a:lnTo>
                  <a:lnTo>
                    <a:pt x="530405" y="412826"/>
                  </a:lnTo>
                  <a:lnTo>
                    <a:pt x="530280" y="413215"/>
                  </a:lnTo>
                  <a:lnTo>
                    <a:pt x="530247" y="413552"/>
                  </a:lnTo>
                  <a:lnTo>
                    <a:pt x="530205" y="413889"/>
                  </a:lnTo>
                  <a:lnTo>
                    <a:pt x="530178" y="414430"/>
                  </a:lnTo>
                  <a:lnTo>
                    <a:pt x="529653" y="414468"/>
                  </a:lnTo>
                  <a:lnTo>
                    <a:pt x="528826" y="414173"/>
                  </a:lnTo>
                  <a:lnTo>
                    <a:pt x="527798" y="413745"/>
                  </a:lnTo>
                  <a:lnTo>
                    <a:pt x="526922" y="413333"/>
                  </a:lnTo>
                  <a:lnTo>
                    <a:pt x="525816" y="412833"/>
                  </a:lnTo>
                  <a:lnTo>
                    <a:pt x="524236" y="412145"/>
                  </a:lnTo>
                  <a:lnTo>
                    <a:pt x="524054" y="412057"/>
                  </a:lnTo>
                  <a:lnTo>
                    <a:pt x="523820" y="411921"/>
                  </a:lnTo>
                  <a:lnTo>
                    <a:pt x="523463" y="411728"/>
                  </a:lnTo>
                  <a:lnTo>
                    <a:pt x="523292" y="411615"/>
                  </a:lnTo>
                  <a:lnTo>
                    <a:pt x="523157" y="411516"/>
                  </a:lnTo>
                  <a:lnTo>
                    <a:pt x="522462" y="411130"/>
                  </a:lnTo>
                  <a:lnTo>
                    <a:pt x="522192" y="410990"/>
                  </a:lnTo>
                  <a:lnTo>
                    <a:pt x="521416" y="410389"/>
                  </a:lnTo>
                  <a:lnTo>
                    <a:pt x="521197" y="410230"/>
                  </a:lnTo>
                  <a:lnTo>
                    <a:pt x="520744" y="409927"/>
                  </a:lnTo>
                  <a:lnTo>
                    <a:pt x="520480" y="409772"/>
                  </a:lnTo>
                  <a:lnTo>
                    <a:pt x="520298" y="409689"/>
                  </a:lnTo>
                  <a:lnTo>
                    <a:pt x="519374" y="409257"/>
                  </a:lnTo>
                  <a:lnTo>
                    <a:pt x="518289" y="408618"/>
                  </a:lnTo>
                  <a:lnTo>
                    <a:pt x="518157" y="408516"/>
                  </a:lnTo>
                  <a:lnTo>
                    <a:pt x="517947" y="408398"/>
                  </a:lnTo>
                  <a:lnTo>
                    <a:pt x="517549" y="407982"/>
                  </a:lnTo>
                  <a:lnTo>
                    <a:pt x="517006" y="407555"/>
                  </a:lnTo>
                  <a:lnTo>
                    <a:pt x="516110" y="406892"/>
                  </a:lnTo>
                  <a:lnTo>
                    <a:pt x="515942" y="406877"/>
                  </a:lnTo>
                  <a:lnTo>
                    <a:pt x="515367" y="406862"/>
                  </a:lnTo>
                  <a:lnTo>
                    <a:pt x="515130" y="406854"/>
                  </a:lnTo>
                  <a:lnTo>
                    <a:pt x="514827" y="406824"/>
                  </a:lnTo>
                  <a:lnTo>
                    <a:pt x="514305" y="407161"/>
                  </a:lnTo>
                  <a:lnTo>
                    <a:pt x="513994" y="407494"/>
                  </a:lnTo>
                  <a:lnTo>
                    <a:pt x="513607" y="408012"/>
                  </a:lnTo>
                  <a:lnTo>
                    <a:pt x="513412" y="408251"/>
                  </a:lnTo>
                  <a:lnTo>
                    <a:pt x="513226" y="408535"/>
                  </a:lnTo>
                  <a:lnTo>
                    <a:pt x="513082" y="408989"/>
                  </a:lnTo>
                  <a:lnTo>
                    <a:pt x="513010" y="409216"/>
                  </a:lnTo>
                  <a:lnTo>
                    <a:pt x="512933" y="409477"/>
                  </a:lnTo>
                  <a:lnTo>
                    <a:pt x="512816" y="409870"/>
                  </a:lnTo>
                  <a:lnTo>
                    <a:pt x="512735" y="410094"/>
                  </a:lnTo>
                  <a:lnTo>
                    <a:pt x="511877" y="410847"/>
                  </a:lnTo>
                  <a:lnTo>
                    <a:pt x="511679" y="411233"/>
                  </a:lnTo>
                  <a:lnTo>
                    <a:pt x="511679" y="411403"/>
                  </a:lnTo>
                  <a:lnTo>
                    <a:pt x="510777" y="413083"/>
                  </a:lnTo>
                  <a:lnTo>
                    <a:pt x="510615" y="413261"/>
                  </a:lnTo>
                  <a:lnTo>
                    <a:pt x="510037" y="413821"/>
                  </a:lnTo>
                  <a:lnTo>
                    <a:pt x="509848" y="414059"/>
                  </a:lnTo>
                  <a:lnTo>
                    <a:pt x="509024" y="414869"/>
                  </a:lnTo>
                  <a:lnTo>
                    <a:pt x="508622" y="415236"/>
                  </a:lnTo>
                  <a:lnTo>
                    <a:pt x="507543" y="415762"/>
                  </a:lnTo>
                  <a:lnTo>
                    <a:pt x="507342" y="415785"/>
                  </a:lnTo>
                  <a:lnTo>
                    <a:pt x="507138" y="415781"/>
                  </a:lnTo>
                  <a:lnTo>
                    <a:pt x="506934" y="415762"/>
                  </a:lnTo>
                  <a:lnTo>
                    <a:pt x="506560" y="415728"/>
                  </a:lnTo>
                  <a:lnTo>
                    <a:pt x="506293" y="415690"/>
                  </a:lnTo>
                  <a:lnTo>
                    <a:pt x="505678" y="415493"/>
                  </a:lnTo>
                  <a:lnTo>
                    <a:pt x="505256" y="415225"/>
                  </a:lnTo>
                  <a:lnTo>
                    <a:pt x="504350" y="413450"/>
                  </a:lnTo>
                  <a:lnTo>
                    <a:pt x="504413" y="412981"/>
                  </a:lnTo>
                  <a:lnTo>
                    <a:pt x="505133" y="411600"/>
                  </a:lnTo>
                  <a:lnTo>
                    <a:pt x="505340" y="411293"/>
                  </a:lnTo>
                  <a:lnTo>
                    <a:pt x="505759" y="410843"/>
                  </a:lnTo>
                  <a:lnTo>
                    <a:pt x="506422" y="409904"/>
                  </a:lnTo>
                  <a:lnTo>
                    <a:pt x="506527" y="409727"/>
                  </a:lnTo>
                  <a:lnTo>
                    <a:pt x="506871" y="409265"/>
                  </a:lnTo>
                  <a:lnTo>
                    <a:pt x="507462" y="408474"/>
                  </a:lnTo>
                  <a:lnTo>
                    <a:pt x="508481" y="407479"/>
                  </a:lnTo>
                  <a:lnTo>
                    <a:pt x="508616" y="407256"/>
                  </a:lnTo>
                  <a:lnTo>
                    <a:pt x="508751" y="407100"/>
                  </a:lnTo>
                  <a:lnTo>
                    <a:pt x="509012" y="406783"/>
                  </a:lnTo>
                  <a:lnTo>
                    <a:pt x="509302" y="406329"/>
                  </a:lnTo>
                  <a:lnTo>
                    <a:pt x="509368" y="405795"/>
                  </a:lnTo>
                  <a:lnTo>
                    <a:pt x="509284" y="405538"/>
                  </a:lnTo>
                  <a:lnTo>
                    <a:pt x="509096" y="405174"/>
                  </a:lnTo>
                  <a:lnTo>
                    <a:pt x="508976" y="404928"/>
                  </a:lnTo>
                  <a:lnTo>
                    <a:pt x="508244" y="404164"/>
                  </a:lnTo>
                  <a:lnTo>
                    <a:pt x="508112" y="404126"/>
                  </a:lnTo>
                  <a:lnTo>
                    <a:pt x="507980" y="404107"/>
                  </a:lnTo>
                  <a:lnTo>
                    <a:pt x="507573" y="404081"/>
                  </a:lnTo>
                  <a:lnTo>
                    <a:pt x="507372" y="404047"/>
                  </a:lnTo>
                  <a:lnTo>
                    <a:pt x="507102" y="404013"/>
                  </a:lnTo>
                  <a:lnTo>
                    <a:pt x="506970" y="403990"/>
                  </a:lnTo>
                  <a:lnTo>
                    <a:pt x="506572" y="403914"/>
                  </a:lnTo>
                  <a:lnTo>
                    <a:pt x="506056" y="403737"/>
                  </a:lnTo>
                  <a:lnTo>
                    <a:pt x="505858" y="403702"/>
                  </a:lnTo>
                  <a:lnTo>
                    <a:pt x="505523" y="403638"/>
                  </a:lnTo>
                  <a:lnTo>
                    <a:pt x="505319" y="403623"/>
                  </a:lnTo>
                  <a:lnTo>
                    <a:pt x="505055" y="403574"/>
                  </a:lnTo>
                  <a:lnTo>
                    <a:pt x="504920" y="403559"/>
                  </a:lnTo>
                  <a:lnTo>
                    <a:pt x="504716" y="403544"/>
                  </a:lnTo>
                  <a:lnTo>
                    <a:pt x="504446" y="403494"/>
                  </a:lnTo>
                  <a:lnTo>
                    <a:pt x="504114" y="403438"/>
                  </a:lnTo>
                  <a:lnTo>
                    <a:pt x="503781" y="403362"/>
                  </a:lnTo>
                  <a:lnTo>
                    <a:pt x="503514" y="403317"/>
                  </a:lnTo>
                  <a:lnTo>
                    <a:pt x="503247" y="403267"/>
                  </a:lnTo>
                  <a:lnTo>
                    <a:pt x="503115" y="403230"/>
                  </a:lnTo>
                  <a:lnTo>
                    <a:pt x="502783" y="403169"/>
                  </a:lnTo>
                  <a:lnTo>
                    <a:pt x="502513" y="403142"/>
                  </a:lnTo>
                  <a:lnTo>
                    <a:pt x="502309" y="403127"/>
                  </a:lnTo>
                  <a:lnTo>
                    <a:pt x="502174" y="403112"/>
                  </a:lnTo>
                  <a:lnTo>
                    <a:pt x="501919" y="403067"/>
                  </a:lnTo>
                  <a:lnTo>
                    <a:pt x="501769" y="403063"/>
                  </a:lnTo>
                  <a:lnTo>
                    <a:pt x="501638" y="403048"/>
                  </a:lnTo>
                  <a:lnTo>
                    <a:pt x="501503" y="403025"/>
                  </a:lnTo>
                  <a:lnTo>
                    <a:pt x="501164" y="402999"/>
                  </a:lnTo>
                  <a:lnTo>
                    <a:pt x="500963" y="402950"/>
                  </a:lnTo>
                  <a:lnTo>
                    <a:pt x="500831" y="402938"/>
                  </a:lnTo>
                  <a:lnTo>
                    <a:pt x="500633" y="402897"/>
                  </a:lnTo>
                  <a:lnTo>
                    <a:pt x="500427" y="402904"/>
                  </a:lnTo>
                  <a:lnTo>
                    <a:pt x="500157" y="402885"/>
                  </a:lnTo>
                  <a:lnTo>
                    <a:pt x="500025" y="402855"/>
                  </a:lnTo>
                  <a:lnTo>
                    <a:pt x="499560" y="402798"/>
                  </a:lnTo>
                  <a:lnTo>
                    <a:pt x="499305" y="402897"/>
                  </a:lnTo>
                  <a:lnTo>
                    <a:pt x="499069" y="403021"/>
                  </a:lnTo>
                  <a:lnTo>
                    <a:pt x="498865" y="403052"/>
                  </a:lnTo>
                  <a:lnTo>
                    <a:pt x="498601" y="403112"/>
                  </a:lnTo>
                  <a:lnTo>
                    <a:pt x="498220" y="403256"/>
                  </a:lnTo>
                  <a:lnTo>
                    <a:pt x="497621" y="403335"/>
                  </a:lnTo>
                  <a:lnTo>
                    <a:pt x="497501" y="403014"/>
                  </a:lnTo>
                  <a:lnTo>
                    <a:pt x="497306" y="402579"/>
                  </a:lnTo>
                  <a:lnTo>
                    <a:pt x="497207" y="402325"/>
                  </a:lnTo>
                  <a:lnTo>
                    <a:pt x="497096" y="401935"/>
                  </a:lnTo>
                  <a:lnTo>
                    <a:pt x="497114" y="401663"/>
                  </a:lnTo>
                  <a:lnTo>
                    <a:pt x="497186" y="401470"/>
                  </a:lnTo>
                  <a:lnTo>
                    <a:pt x="497279" y="401292"/>
                  </a:lnTo>
                  <a:lnTo>
                    <a:pt x="497315" y="401160"/>
                  </a:lnTo>
                  <a:lnTo>
                    <a:pt x="497690" y="400286"/>
                  </a:lnTo>
                  <a:lnTo>
                    <a:pt x="497774" y="400025"/>
                  </a:lnTo>
                  <a:lnTo>
                    <a:pt x="497825" y="399828"/>
                  </a:lnTo>
                  <a:lnTo>
                    <a:pt x="497870" y="399480"/>
                  </a:lnTo>
                  <a:lnTo>
                    <a:pt x="497870" y="399173"/>
                  </a:lnTo>
                  <a:lnTo>
                    <a:pt x="497885" y="399003"/>
                  </a:lnTo>
                  <a:lnTo>
                    <a:pt x="497936" y="398768"/>
                  </a:lnTo>
                  <a:lnTo>
                    <a:pt x="497996" y="398401"/>
                  </a:lnTo>
                  <a:lnTo>
                    <a:pt x="497983" y="398061"/>
                  </a:lnTo>
                  <a:lnTo>
                    <a:pt x="497954" y="397554"/>
                  </a:lnTo>
                  <a:lnTo>
                    <a:pt x="497933" y="397349"/>
                  </a:lnTo>
                  <a:lnTo>
                    <a:pt x="497912" y="397077"/>
                  </a:lnTo>
                  <a:lnTo>
                    <a:pt x="497882" y="396839"/>
                  </a:lnTo>
                  <a:lnTo>
                    <a:pt x="497828" y="396332"/>
                  </a:lnTo>
                  <a:lnTo>
                    <a:pt x="497570" y="395855"/>
                  </a:lnTo>
                  <a:lnTo>
                    <a:pt x="496539" y="394587"/>
                  </a:lnTo>
                  <a:lnTo>
                    <a:pt x="495834" y="393804"/>
                  </a:lnTo>
                  <a:lnTo>
                    <a:pt x="494446" y="392491"/>
                  </a:lnTo>
                  <a:lnTo>
                    <a:pt x="494264" y="392400"/>
                  </a:lnTo>
                  <a:lnTo>
                    <a:pt x="494135" y="392355"/>
                  </a:lnTo>
                  <a:lnTo>
                    <a:pt x="493682" y="392219"/>
                  </a:lnTo>
                  <a:lnTo>
                    <a:pt x="493376" y="391999"/>
                  </a:lnTo>
                  <a:lnTo>
                    <a:pt x="493127" y="391817"/>
                  </a:lnTo>
                  <a:lnTo>
                    <a:pt x="492537" y="391367"/>
                  </a:lnTo>
                  <a:lnTo>
                    <a:pt x="491853" y="391186"/>
                  </a:lnTo>
                  <a:lnTo>
                    <a:pt x="491539" y="390993"/>
                  </a:lnTo>
                  <a:lnTo>
                    <a:pt x="491101" y="390758"/>
                  </a:lnTo>
                  <a:lnTo>
                    <a:pt x="490570" y="390024"/>
                  </a:lnTo>
                  <a:lnTo>
                    <a:pt x="490520" y="389755"/>
                  </a:lnTo>
                  <a:lnTo>
                    <a:pt x="490471" y="389521"/>
                  </a:lnTo>
                  <a:lnTo>
                    <a:pt x="490430" y="389116"/>
                  </a:lnTo>
                  <a:lnTo>
                    <a:pt x="490421" y="388912"/>
                  </a:lnTo>
                  <a:lnTo>
                    <a:pt x="490409" y="388571"/>
                  </a:lnTo>
                  <a:lnTo>
                    <a:pt x="490436" y="387988"/>
                  </a:lnTo>
                  <a:lnTo>
                    <a:pt x="490421" y="387822"/>
                  </a:lnTo>
                  <a:lnTo>
                    <a:pt x="490388" y="387618"/>
                  </a:lnTo>
                  <a:lnTo>
                    <a:pt x="490370" y="387451"/>
                  </a:lnTo>
                  <a:lnTo>
                    <a:pt x="490334" y="387042"/>
                  </a:lnTo>
                  <a:lnTo>
                    <a:pt x="490304" y="386668"/>
                  </a:lnTo>
                  <a:lnTo>
                    <a:pt x="490337" y="386327"/>
                  </a:lnTo>
                  <a:lnTo>
                    <a:pt x="490391" y="386131"/>
                  </a:lnTo>
                  <a:lnTo>
                    <a:pt x="490481" y="385873"/>
                  </a:lnTo>
                  <a:lnTo>
                    <a:pt x="490528" y="385745"/>
                  </a:lnTo>
                  <a:lnTo>
                    <a:pt x="490570" y="385616"/>
                  </a:lnTo>
                  <a:lnTo>
                    <a:pt x="490675" y="384980"/>
                  </a:lnTo>
                  <a:lnTo>
                    <a:pt x="490693" y="384844"/>
                  </a:lnTo>
                  <a:lnTo>
                    <a:pt x="490786" y="384307"/>
                  </a:lnTo>
                  <a:lnTo>
                    <a:pt x="490816" y="384000"/>
                  </a:lnTo>
                  <a:lnTo>
                    <a:pt x="490894" y="383705"/>
                  </a:lnTo>
                  <a:lnTo>
                    <a:pt x="490966" y="383406"/>
                  </a:lnTo>
                  <a:lnTo>
                    <a:pt x="491683" y="382275"/>
                  </a:lnTo>
                  <a:lnTo>
                    <a:pt x="492087" y="381730"/>
                  </a:lnTo>
                  <a:lnTo>
                    <a:pt x="492369" y="381185"/>
                  </a:lnTo>
                  <a:lnTo>
                    <a:pt x="492537" y="380815"/>
                  </a:lnTo>
                  <a:lnTo>
                    <a:pt x="492648" y="380565"/>
                  </a:lnTo>
                  <a:lnTo>
                    <a:pt x="492912" y="379933"/>
                  </a:lnTo>
                  <a:lnTo>
                    <a:pt x="493025" y="379615"/>
                  </a:lnTo>
                  <a:lnTo>
                    <a:pt x="493070" y="379483"/>
                  </a:lnTo>
                  <a:lnTo>
                    <a:pt x="493125" y="379290"/>
                  </a:lnTo>
                  <a:lnTo>
                    <a:pt x="493172" y="379089"/>
                  </a:lnTo>
                  <a:lnTo>
                    <a:pt x="493214" y="378889"/>
                  </a:lnTo>
                  <a:lnTo>
                    <a:pt x="493274" y="378552"/>
                  </a:lnTo>
                  <a:lnTo>
                    <a:pt x="493316" y="378351"/>
                  </a:lnTo>
                  <a:lnTo>
                    <a:pt x="493340" y="378219"/>
                  </a:lnTo>
                  <a:lnTo>
                    <a:pt x="493418" y="377886"/>
                  </a:lnTo>
                  <a:lnTo>
                    <a:pt x="493502" y="377553"/>
                  </a:lnTo>
                  <a:lnTo>
                    <a:pt x="493541" y="377424"/>
                  </a:lnTo>
                  <a:lnTo>
                    <a:pt x="493577" y="377292"/>
                  </a:lnTo>
                  <a:lnTo>
                    <a:pt x="493619" y="377163"/>
                  </a:lnTo>
                  <a:lnTo>
                    <a:pt x="493709" y="376834"/>
                  </a:lnTo>
                  <a:lnTo>
                    <a:pt x="493736" y="376698"/>
                  </a:lnTo>
                  <a:lnTo>
                    <a:pt x="493814" y="376229"/>
                  </a:lnTo>
                  <a:lnTo>
                    <a:pt x="493874" y="375756"/>
                  </a:lnTo>
                  <a:lnTo>
                    <a:pt x="493916" y="375351"/>
                  </a:lnTo>
                  <a:lnTo>
                    <a:pt x="493952" y="374942"/>
                  </a:lnTo>
                  <a:lnTo>
                    <a:pt x="493970" y="374670"/>
                  </a:lnTo>
                  <a:lnTo>
                    <a:pt x="493979" y="374530"/>
                  </a:lnTo>
                  <a:lnTo>
                    <a:pt x="494018" y="373577"/>
                  </a:lnTo>
                  <a:lnTo>
                    <a:pt x="494027" y="373372"/>
                  </a:lnTo>
                  <a:lnTo>
                    <a:pt x="494033" y="373100"/>
                  </a:lnTo>
                  <a:lnTo>
                    <a:pt x="494033" y="372759"/>
                  </a:lnTo>
                  <a:lnTo>
                    <a:pt x="494024" y="372555"/>
                  </a:lnTo>
                  <a:lnTo>
                    <a:pt x="493985" y="372082"/>
                  </a:lnTo>
                  <a:lnTo>
                    <a:pt x="493949" y="371742"/>
                  </a:lnTo>
                  <a:lnTo>
                    <a:pt x="493913" y="371469"/>
                  </a:lnTo>
                  <a:lnTo>
                    <a:pt x="493898" y="371333"/>
                  </a:lnTo>
                  <a:lnTo>
                    <a:pt x="493862" y="371064"/>
                  </a:lnTo>
                  <a:lnTo>
                    <a:pt x="493826" y="370864"/>
                  </a:lnTo>
                  <a:lnTo>
                    <a:pt x="493805" y="370728"/>
                  </a:lnTo>
                  <a:lnTo>
                    <a:pt x="493778" y="370595"/>
                  </a:lnTo>
                  <a:lnTo>
                    <a:pt x="493742" y="370395"/>
                  </a:lnTo>
                  <a:lnTo>
                    <a:pt x="493682" y="370058"/>
                  </a:lnTo>
                  <a:lnTo>
                    <a:pt x="493616" y="369585"/>
                  </a:lnTo>
                  <a:lnTo>
                    <a:pt x="493589" y="369385"/>
                  </a:lnTo>
                  <a:lnTo>
                    <a:pt x="493577" y="369245"/>
                  </a:lnTo>
                  <a:lnTo>
                    <a:pt x="493535" y="368836"/>
                  </a:lnTo>
                  <a:lnTo>
                    <a:pt x="493511" y="368628"/>
                  </a:lnTo>
                  <a:lnTo>
                    <a:pt x="493919" y="368007"/>
                  </a:lnTo>
                  <a:lnTo>
                    <a:pt x="493931" y="367871"/>
                  </a:lnTo>
                  <a:lnTo>
                    <a:pt x="493970" y="367395"/>
                  </a:lnTo>
                  <a:lnTo>
                    <a:pt x="493964" y="367258"/>
                  </a:lnTo>
                  <a:lnTo>
                    <a:pt x="493868" y="366865"/>
                  </a:lnTo>
                  <a:lnTo>
                    <a:pt x="493739" y="366547"/>
                  </a:lnTo>
                  <a:lnTo>
                    <a:pt x="493673" y="366354"/>
                  </a:lnTo>
                  <a:lnTo>
                    <a:pt x="493592" y="366093"/>
                  </a:lnTo>
                  <a:lnTo>
                    <a:pt x="493445" y="365575"/>
                  </a:lnTo>
                  <a:lnTo>
                    <a:pt x="493400" y="365446"/>
                  </a:lnTo>
                  <a:lnTo>
                    <a:pt x="493319" y="365113"/>
                  </a:lnTo>
                  <a:lnTo>
                    <a:pt x="493277" y="364984"/>
                  </a:lnTo>
                  <a:lnTo>
                    <a:pt x="493211" y="364788"/>
                  </a:lnTo>
                  <a:lnTo>
                    <a:pt x="493181" y="364655"/>
                  </a:lnTo>
                  <a:lnTo>
                    <a:pt x="493145" y="364455"/>
                  </a:lnTo>
                  <a:lnTo>
                    <a:pt x="493065" y="363993"/>
                  </a:lnTo>
                  <a:lnTo>
                    <a:pt x="492957" y="363672"/>
                  </a:lnTo>
                  <a:lnTo>
                    <a:pt x="492738" y="363248"/>
                  </a:lnTo>
                  <a:lnTo>
                    <a:pt x="492513" y="362907"/>
                  </a:lnTo>
                  <a:lnTo>
                    <a:pt x="492054" y="362230"/>
                  </a:lnTo>
                  <a:lnTo>
                    <a:pt x="491650" y="361602"/>
                  </a:lnTo>
                  <a:lnTo>
                    <a:pt x="491398" y="361122"/>
                  </a:lnTo>
                  <a:lnTo>
                    <a:pt x="491128" y="360569"/>
                  </a:lnTo>
                  <a:lnTo>
                    <a:pt x="490999" y="360331"/>
                  </a:lnTo>
                  <a:lnTo>
                    <a:pt x="490906" y="360074"/>
                  </a:lnTo>
                  <a:lnTo>
                    <a:pt x="490843" y="359809"/>
                  </a:lnTo>
                  <a:lnTo>
                    <a:pt x="490798" y="359540"/>
                  </a:lnTo>
                  <a:lnTo>
                    <a:pt x="490591" y="358825"/>
                  </a:lnTo>
                  <a:lnTo>
                    <a:pt x="490298" y="357773"/>
                  </a:lnTo>
                  <a:lnTo>
                    <a:pt x="490166" y="357270"/>
                  </a:lnTo>
                  <a:lnTo>
                    <a:pt x="489536" y="356771"/>
                  </a:lnTo>
                  <a:lnTo>
                    <a:pt x="489006" y="356707"/>
                  </a:lnTo>
                  <a:lnTo>
                    <a:pt x="488805" y="356763"/>
                  </a:lnTo>
                  <a:lnTo>
                    <a:pt x="487960" y="357130"/>
                  </a:lnTo>
                  <a:lnTo>
                    <a:pt x="487735" y="357282"/>
                  </a:lnTo>
                  <a:lnTo>
                    <a:pt x="487078" y="357633"/>
                  </a:lnTo>
                  <a:lnTo>
                    <a:pt x="486878" y="357675"/>
                  </a:lnTo>
                  <a:lnTo>
                    <a:pt x="486536" y="357702"/>
                  </a:lnTo>
                  <a:lnTo>
                    <a:pt x="486335" y="357709"/>
                  </a:lnTo>
                  <a:lnTo>
                    <a:pt x="486200" y="357709"/>
                  </a:lnTo>
                  <a:lnTo>
                    <a:pt x="485655" y="357739"/>
                  </a:lnTo>
                  <a:lnTo>
                    <a:pt x="485385" y="357766"/>
                  </a:lnTo>
                  <a:lnTo>
                    <a:pt x="485049" y="357819"/>
                  </a:lnTo>
                  <a:lnTo>
                    <a:pt x="484716" y="357894"/>
                  </a:lnTo>
                  <a:lnTo>
                    <a:pt x="484521" y="357944"/>
                  </a:lnTo>
                  <a:lnTo>
                    <a:pt x="484324" y="357989"/>
                  </a:lnTo>
                  <a:lnTo>
                    <a:pt x="484189" y="358012"/>
                  </a:lnTo>
                  <a:lnTo>
                    <a:pt x="483919" y="358046"/>
                  </a:lnTo>
                  <a:lnTo>
                    <a:pt x="483649" y="358080"/>
                  </a:lnTo>
                  <a:lnTo>
                    <a:pt x="483379" y="358114"/>
                  </a:lnTo>
                  <a:lnTo>
                    <a:pt x="482978" y="358174"/>
                  </a:lnTo>
                  <a:lnTo>
                    <a:pt x="482777" y="358212"/>
                  </a:lnTo>
                  <a:lnTo>
                    <a:pt x="482246" y="358330"/>
                  </a:lnTo>
                  <a:lnTo>
                    <a:pt x="482048" y="358375"/>
                  </a:lnTo>
                  <a:lnTo>
                    <a:pt x="481854" y="358432"/>
                  </a:lnTo>
                  <a:lnTo>
                    <a:pt x="481725" y="358481"/>
                  </a:lnTo>
                  <a:lnTo>
                    <a:pt x="481296" y="358685"/>
                  </a:lnTo>
                  <a:lnTo>
                    <a:pt x="481122" y="358795"/>
                  </a:lnTo>
                  <a:lnTo>
                    <a:pt x="480849" y="358992"/>
                  </a:lnTo>
                  <a:lnTo>
                    <a:pt x="480022" y="359684"/>
                  </a:lnTo>
                  <a:lnTo>
                    <a:pt x="479303" y="361299"/>
                  </a:lnTo>
                  <a:lnTo>
                    <a:pt x="479165" y="361277"/>
                  </a:lnTo>
                  <a:lnTo>
                    <a:pt x="478583" y="361167"/>
                  </a:lnTo>
                  <a:lnTo>
                    <a:pt x="478436" y="361311"/>
                  </a:lnTo>
                  <a:lnTo>
                    <a:pt x="477978" y="361591"/>
                  </a:lnTo>
                  <a:lnTo>
                    <a:pt x="477843" y="361613"/>
                  </a:lnTo>
                  <a:lnTo>
                    <a:pt x="477639" y="361636"/>
                  </a:lnTo>
                  <a:lnTo>
                    <a:pt x="477435" y="361636"/>
                  </a:lnTo>
                  <a:lnTo>
                    <a:pt x="477162" y="361655"/>
                  </a:lnTo>
                  <a:lnTo>
                    <a:pt x="477030" y="361655"/>
                  </a:lnTo>
                  <a:lnTo>
                    <a:pt x="476895" y="361632"/>
                  </a:lnTo>
                  <a:lnTo>
                    <a:pt x="476695" y="361591"/>
                  </a:lnTo>
                  <a:lnTo>
                    <a:pt x="475900" y="360902"/>
                  </a:lnTo>
                  <a:lnTo>
                    <a:pt x="475864" y="360770"/>
                  </a:lnTo>
                  <a:lnTo>
                    <a:pt x="475861" y="360630"/>
                  </a:lnTo>
                  <a:lnTo>
                    <a:pt x="475777" y="360376"/>
                  </a:lnTo>
                  <a:lnTo>
                    <a:pt x="475717" y="360248"/>
                  </a:lnTo>
                  <a:lnTo>
                    <a:pt x="475738" y="360119"/>
                  </a:lnTo>
                  <a:lnTo>
                    <a:pt x="475846" y="359866"/>
                  </a:lnTo>
                  <a:lnTo>
                    <a:pt x="475975" y="359627"/>
                  </a:lnTo>
                  <a:lnTo>
                    <a:pt x="476335" y="359048"/>
                  </a:lnTo>
                  <a:lnTo>
                    <a:pt x="476368" y="358916"/>
                  </a:lnTo>
                  <a:lnTo>
                    <a:pt x="476380" y="358780"/>
                  </a:lnTo>
                  <a:lnTo>
                    <a:pt x="476521" y="358405"/>
                  </a:lnTo>
                  <a:lnTo>
                    <a:pt x="476740" y="358057"/>
                  </a:lnTo>
                  <a:lnTo>
                    <a:pt x="476890" y="357830"/>
                  </a:lnTo>
                  <a:lnTo>
                    <a:pt x="477117" y="357493"/>
                  </a:lnTo>
                  <a:lnTo>
                    <a:pt x="477726" y="356771"/>
                  </a:lnTo>
                  <a:lnTo>
                    <a:pt x="478571" y="356340"/>
                  </a:lnTo>
                  <a:lnTo>
                    <a:pt x="478814" y="356218"/>
                  </a:lnTo>
                  <a:lnTo>
                    <a:pt x="479054" y="356086"/>
                  </a:lnTo>
                  <a:lnTo>
                    <a:pt x="479285" y="355942"/>
                  </a:lnTo>
                  <a:lnTo>
                    <a:pt x="479638" y="355738"/>
                  </a:lnTo>
                  <a:lnTo>
                    <a:pt x="480244" y="355435"/>
                  </a:lnTo>
                  <a:lnTo>
                    <a:pt x="480717" y="355163"/>
                  </a:lnTo>
                  <a:lnTo>
                    <a:pt x="481296" y="354807"/>
                  </a:lnTo>
                  <a:lnTo>
                    <a:pt x="481904" y="354508"/>
                  </a:lnTo>
                  <a:lnTo>
                    <a:pt x="482159" y="354410"/>
                  </a:lnTo>
                  <a:lnTo>
                    <a:pt x="483014" y="354005"/>
                  </a:lnTo>
                  <a:lnTo>
                    <a:pt x="483646" y="353487"/>
                  </a:lnTo>
                  <a:lnTo>
                    <a:pt x="484317" y="352825"/>
                  </a:lnTo>
                  <a:lnTo>
                    <a:pt x="484368" y="352696"/>
                  </a:lnTo>
                  <a:lnTo>
                    <a:pt x="484410" y="352564"/>
                  </a:lnTo>
                  <a:lnTo>
                    <a:pt x="484440" y="352431"/>
                  </a:lnTo>
                  <a:lnTo>
                    <a:pt x="484461" y="352299"/>
                  </a:lnTo>
                  <a:lnTo>
                    <a:pt x="484479" y="352163"/>
                  </a:lnTo>
                  <a:lnTo>
                    <a:pt x="484491" y="352027"/>
                  </a:lnTo>
                  <a:lnTo>
                    <a:pt x="484491" y="351887"/>
                  </a:lnTo>
                  <a:lnTo>
                    <a:pt x="484476" y="351754"/>
                  </a:lnTo>
                  <a:lnTo>
                    <a:pt x="484120" y="351183"/>
                  </a:lnTo>
                  <a:lnTo>
                    <a:pt x="483538" y="350616"/>
                  </a:lnTo>
                  <a:lnTo>
                    <a:pt x="483103" y="350101"/>
                  </a:lnTo>
                  <a:lnTo>
                    <a:pt x="482762" y="349878"/>
                  </a:lnTo>
                  <a:lnTo>
                    <a:pt x="482540" y="349719"/>
                  </a:lnTo>
                  <a:lnTo>
                    <a:pt x="482315" y="349564"/>
                  </a:lnTo>
                  <a:lnTo>
                    <a:pt x="481865" y="349261"/>
                  </a:lnTo>
                  <a:lnTo>
                    <a:pt x="481512" y="349061"/>
                  </a:lnTo>
                  <a:lnTo>
                    <a:pt x="481179" y="348822"/>
                  </a:lnTo>
                  <a:lnTo>
                    <a:pt x="480690" y="348349"/>
                  </a:lnTo>
                  <a:lnTo>
                    <a:pt x="480569" y="348131"/>
                  </a:lnTo>
                  <a:lnTo>
                    <a:pt x="480433" y="347869"/>
                  </a:lnTo>
                  <a:lnTo>
                    <a:pt x="480034" y="347161"/>
                  </a:lnTo>
                  <a:lnTo>
                    <a:pt x="479995" y="347029"/>
                  </a:lnTo>
                  <a:lnTo>
                    <a:pt x="479968" y="346893"/>
                  </a:lnTo>
                  <a:lnTo>
                    <a:pt x="479956" y="346760"/>
                  </a:lnTo>
                  <a:lnTo>
                    <a:pt x="479668" y="346306"/>
                  </a:lnTo>
                  <a:lnTo>
                    <a:pt x="479258" y="345777"/>
                  </a:lnTo>
                  <a:lnTo>
                    <a:pt x="479120" y="345784"/>
                  </a:lnTo>
                  <a:lnTo>
                    <a:pt x="478862" y="345875"/>
                  </a:lnTo>
                  <a:lnTo>
                    <a:pt x="478226" y="346359"/>
                  </a:lnTo>
                  <a:lnTo>
                    <a:pt x="478005" y="346704"/>
                  </a:lnTo>
                  <a:lnTo>
                    <a:pt x="477852" y="346931"/>
                  </a:lnTo>
                  <a:lnTo>
                    <a:pt x="477621" y="347264"/>
                  </a:lnTo>
                  <a:lnTo>
                    <a:pt x="476032" y="348701"/>
                  </a:lnTo>
                  <a:lnTo>
                    <a:pt x="475897" y="348739"/>
                  </a:lnTo>
                  <a:lnTo>
                    <a:pt x="475762" y="348747"/>
                  </a:lnTo>
                  <a:lnTo>
                    <a:pt x="475310" y="348459"/>
                  </a:lnTo>
                  <a:lnTo>
                    <a:pt x="474968" y="348032"/>
                  </a:lnTo>
                  <a:lnTo>
                    <a:pt x="474803" y="347812"/>
                  </a:lnTo>
                  <a:lnTo>
                    <a:pt x="474602" y="347460"/>
                  </a:lnTo>
                  <a:lnTo>
                    <a:pt x="474491" y="347211"/>
                  </a:lnTo>
                  <a:lnTo>
                    <a:pt x="474386" y="346957"/>
                  </a:lnTo>
                  <a:lnTo>
                    <a:pt x="474288" y="346704"/>
                  </a:lnTo>
                  <a:lnTo>
                    <a:pt x="474243" y="346575"/>
                  </a:lnTo>
                  <a:lnTo>
                    <a:pt x="474204" y="346443"/>
                  </a:lnTo>
                  <a:lnTo>
                    <a:pt x="474120" y="346042"/>
                  </a:lnTo>
                  <a:lnTo>
                    <a:pt x="474081" y="345913"/>
                  </a:lnTo>
                  <a:lnTo>
                    <a:pt x="473997" y="345656"/>
                  </a:lnTo>
                  <a:lnTo>
                    <a:pt x="473919" y="345391"/>
                  </a:lnTo>
                  <a:lnTo>
                    <a:pt x="473856" y="345130"/>
                  </a:lnTo>
                  <a:lnTo>
                    <a:pt x="473826" y="344994"/>
                  </a:lnTo>
                  <a:lnTo>
                    <a:pt x="473805" y="344858"/>
                  </a:lnTo>
                  <a:lnTo>
                    <a:pt x="473772" y="344589"/>
                  </a:lnTo>
                  <a:lnTo>
                    <a:pt x="473760" y="344453"/>
                  </a:lnTo>
                  <a:lnTo>
                    <a:pt x="473733" y="344317"/>
                  </a:lnTo>
                  <a:lnTo>
                    <a:pt x="473703" y="344184"/>
                  </a:lnTo>
                  <a:lnTo>
                    <a:pt x="473670" y="344052"/>
                  </a:lnTo>
                  <a:lnTo>
                    <a:pt x="473634" y="343923"/>
                  </a:lnTo>
                  <a:lnTo>
                    <a:pt x="473571" y="343658"/>
                  </a:lnTo>
                  <a:lnTo>
                    <a:pt x="473517" y="343390"/>
                  </a:lnTo>
                  <a:lnTo>
                    <a:pt x="473487" y="343257"/>
                  </a:lnTo>
                  <a:lnTo>
                    <a:pt x="473421" y="342989"/>
                  </a:lnTo>
                  <a:lnTo>
                    <a:pt x="473391" y="342856"/>
                  </a:lnTo>
                  <a:lnTo>
                    <a:pt x="473358" y="342728"/>
                  </a:lnTo>
                  <a:lnTo>
                    <a:pt x="473283" y="342463"/>
                  </a:lnTo>
                  <a:lnTo>
                    <a:pt x="473244" y="342334"/>
                  </a:lnTo>
                  <a:lnTo>
                    <a:pt x="473202" y="342202"/>
                  </a:lnTo>
                  <a:lnTo>
                    <a:pt x="473116" y="341945"/>
                  </a:lnTo>
                  <a:lnTo>
                    <a:pt x="472978" y="341562"/>
                  </a:lnTo>
                  <a:lnTo>
                    <a:pt x="472927" y="341434"/>
                  </a:lnTo>
                  <a:lnTo>
                    <a:pt x="472831" y="341180"/>
                  </a:lnTo>
                  <a:lnTo>
                    <a:pt x="472204" y="340219"/>
                  </a:lnTo>
                  <a:lnTo>
                    <a:pt x="471782" y="339478"/>
                  </a:lnTo>
                  <a:lnTo>
                    <a:pt x="471737" y="339349"/>
                  </a:lnTo>
                  <a:lnTo>
                    <a:pt x="471485" y="338869"/>
                  </a:lnTo>
                  <a:lnTo>
                    <a:pt x="471149" y="338532"/>
                  </a:lnTo>
                  <a:lnTo>
                    <a:pt x="470660" y="337969"/>
                  </a:lnTo>
                  <a:lnTo>
                    <a:pt x="470349" y="337363"/>
                  </a:lnTo>
                  <a:lnTo>
                    <a:pt x="470304" y="337235"/>
                  </a:lnTo>
                  <a:lnTo>
                    <a:pt x="470244" y="337004"/>
                  </a:lnTo>
                  <a:lnTo>
                    <a:pt x="470166" y="336637"/>
                  </a:lnTo>
                  <a:lnTo>
                    <a:pt x="470115" y="336092"/>
                  </a:lnTo>
                  <a:lnTo>
                    <a:pt x="470073" y="335790"/>
                  </a:lnTo>
                  <a:lnTo>
                    <a:pt x="470103" y="334938"/>
                  </a:lnTo>
                  <a:lnTo>
                    <a:pt x="470301" y="334545"/>
                  </a:lnTo>
                  <a:lnTo>
                    <a:pt x="470912" y="333611"/>
                  </a:lnTo>
                  <a:lnTo>
                    <a:pt x="471917" y="332680"/>
                  </a:lnTo>
                  <a:lnTo>
                    <a:pt x="472117" y="332635"/>
                  </a:lnTo>
                  <a:lnTo>
                    <a:pt x="472450" y="332566"/>
                  </a:lnTo>
                  <a:lnTo>
                    <a:pt x="472954" y="332483"/>
                  </a:lnTo>
                  <a:lnTo>
                    <a:pt x="473089" y="332453"/>
                  </a:lnTo>
                  <a:lnTo>
                    <a:pt x="474626" y="331848"/>
                  </a:lnTo>
                  <a:lnTo>
                    <a:pt x="474920" y="331768"/>
                  </a:lnTo>
                  <a:lnTo>
                    <a:pt x="475121" y="331730"/>
                  </a:lnTo>
                  <a:lnTo>
                    <a:pt x="475256" y="331700"/>
                  </a:lnTo>
                  <a:lnTo>
                    <a:pt x="475633" y="331553"/>
                  </a:lnTo>
                  <a:lnTo>
                    <a:pt x="475816" y="331466"/>
                  </a:lnTo>
                  <a:lnTo>
                    <a:pt x="476278" y="331242"/>
                  </a:lnTo>
                  <a:lnTo>
                    <a:pt x="476470" y="331174"/>
                  </a:lnTo>
                  <a:lnTo>
                    <a:pt x="476803" y="331102"/>
                  </a:lnTo>
                  <a:lnTo>
                    <a:pt x="477339" y="331015"/>
                  </a:lnTo>
                  <a:lnTo>
                    <a:pt x="475990" y="328322"/>
                  </a:lnTo>
                  <a:lnTo>
                    <a:pt x="473832" y="327051"/>
                  </a:lnTo>
                  <a:lnTo>
                    <a:pt x="473379" y="326816"/>
                  </a:lnTo>
                  <a:lnTo>
                    <a:pt x="472861" y="326650"/>
                  </a:lnTo>
                  <a:lnTo>
                    <a:pt x="472519" y="326540"/>
                  </a:lnTo>
                  <a:lnTo>
                    <a:pt x="472069" y="326385"/>
                  </a:lnTo>
                  <a:lnTo>
                    <a:pt x="471692" y="326238"/>
                  </a:lnTo>
                  <a:lnTo>
                    <a:pt x="471314" y="326083"/>
                  </a:lnTo>
                  <a:lnTo>
                    <a:pt x="470873" y="325905"/>
                  </a:lnTo>
                  <a:lnTo>
                    <a:pt x="470562" y="325765"/>
                  </a:lnTo>
                  <a:lnTo>
                    <a:pt x="470310" y="325666"/>
                  </a:lnTo>
                  <a:lnTo>
                    <a:pt x="470112" y="325617"/>
                  </a:lnTo>
                  <a:lnTo>
                    <a:pt x="469782" y="325360"/>
                  </a:lnTo>
                  <a:lnTo>
                    <a:pt x="469437" y="325334"/>
                  </a:lnTo>
                  <a:lnTo>
                    <a:pt x="469305" y="325318"/>
                  </a:lnTo>
                  <a:lnTo>
                    <a:pt x="469099" y="325318"/>
                  </a:lnTo>
                  <a:lnTo>
                    <a:pt x="468661" y="325572"/>
                  </a:lnTo>
                  <a:lnTo>
                    <a:pt x="468523" y="325545"/>
                  </a:lnTo>
                  <a:lnTo>
                    <a:pt x="468391" y="325515"/>
                  </a:lnTo>
                  <a:lnTo>
                    <a:pt x="468125" y="325458"/>
                  </a:lnTo>
                  <a:lnTo>
                    <a:pt x="467993" y="325428"/>
                  </a:lnTo>
                  <a:lnTo>
                    <a:pt x="467789" y="325402"/>
                  </a:lnTo>
                  <a:lnTo>
                    <a:pt x="467594" y="325443"/>
                  </a:lnTo>
                  <a:lnTo>
                    <a:pt x="467465" y="325489"/>
                  </a:lnTo>
                  <a:lnTo>
                    <a:pt x="467210" y="325595"/>
                  </a:lnTo>
                  <a:lnTo>
                    <a:pt x="466955" y="325693"/>
                  </a:lnTo>
                  <a:lnTo>
                    <a:pt x="466593" y="325875"/>
                  </a:lnTo>
                  <a:lnTo>
                    <a:pt x="466311" y="326071"/>
                  </a:lnTo>
                  <a:lnTo>
                    <a:pt x="466161" y="326211"/>
                  </a:lnTo>
                  <a:lnTo>
                    <a:pt x="466029" y="326362"/>
                  </a:lnTo>
                  <a:lnTo>
                    <a:pt x="465685" y="326953"/>
                  </a:lnTo>
                  <a:lnTo>
                    <a:pt x="465621" y="327146"/>
                  </a:lnTo>
                  <a:lnTo>
                    <a:pt x="465579" y="327350"/>
                  </a:lnTo>
                  <a:lnTo>
                    <a:pt x="465568" y="327687"/>
                  </a:lnTo>
                  <a:lnTo>
                    <a:pt x="465586" y="327826"/>
                  </a:lnTo>
                  <a:lnTo>
                    <a:pt x="465619" y="328031"/>
                  </a:lnTo>
                  <a:lnTo>
                    <a:pt x="465631" y="328163"/>
                  </a:lnTo>
                  <a:lnTo>
                    <a:pt x="465667" y="328507"/>
                  </a:lnTo>
                  <a:lnTo>
                    <a:pt x="465639" y="328772"/>
                  </a:lnTo>
                  <a:lnTo>
                    <a:pt x="465466" y="329767"/>
                  </a:lnTo>
                  <a:lnTo>
                    <a:pt x="465316" y="329907"/>
                  </a:lnTo>
                  <a:lnTo>
                    <a:pt x="464914" y="330168"/>
                  </a:lnTo>
                  <a:lnTo>
                    <a:pt x="464728" y="330248"/>
                  </a:lnTo>
                  <a:lnTo>
                    <a:pt x="464533" y="330308"/>
                  </a:lnTo>
                  <a:lnTo>
                    <a:pt x="464267" y="330361"/>
                  </a:lnTo>
                  <a:lnTo>
                    <a:pt x="464132" y="330376"/>
                  </a:lnTo>
                  <a:lnTo>
                    <a:pt x="463997" y="330380"/>
                  </a:lnTo>
                  <a:lnTo>
                    <a:pt x="463793" y="330365"/>
                  </a:lnTo>
                  <a:lnTo>
                    <a:pt x="463412" y="330130"/>
                  </a:lnTo>
                  <a:lnTo>
                    <a:pt x="462942" y="330039"/>
                  </a:lnTo>
                  <a:lnTo>
                    <a:pt x="461967" y="330081"/>
                  </a:lnTo>
                  <a:lnTo>
                    <a:pt x="461656" y="329930"/>
                  </a:lnTo>
                  <a:lnTo>
                    <a:pt x="461410" y="329813"/>
                  </a:lnTo>
                  <a:lnTo>
                    <a:pt x="461098" y="329680"/>
                  </a:lnTo>
                  <a:lnTo>
                    <a:pt x="460966" y="329642"/>
                  </a:lnTo>
                  <a:lnTo>
                    <a:pt x="460765" y="329601"/>
                  </a:lnTo>
                  <a:lnTo>
                    <a:pt x="460571" y="329555"/>
                  </a:lnTo>
                  <a:lnTo>
                    <a:pt x="459893" y="329056"/>
                  </a:lnTo>
                  <a:lnTo>
                    <a:pt x="459698" y="328988"/>
                  </a:lnTo>
                  <a:lnTo>
                    <a:pt x="459435" y="328916"/>
                  </a:lnTo>
                  <a:lnTo>
                    <a:pt x="459303" y="328886"/>
                  </a:lnTo>
                  <a:lnTo>
                    <a:pt x="459102" y="328852"/>
                  </a:lnTo>
                  <a:lnTo>
                    <a:pt x="458901" y="328825"/>
                  </a:lnTo>
                  <a:lnTo>
                    <a:pt x="458628" y="328806"/>
                  </a:lnTo>
                  <a:lnTo>
                    <a:pt x="458427" y="328810"/>
                  </a:lnTo>
                  <a:lnTo>
                    <a:pt x="458292" y="328825"/>
                  </a:lnTo>
                  <a:lnTo>
                    <a:pt x="457885" y="328871"/>
                  </a:lnTo>
                  <a:lnTo>
                    <a:pt x="457678" y="328882"/>
                  </a:lnTo>
                  <a:lnTo>
                    <a:pt x="457546" y="328886"/>
                  </a:lnTo>
                  <a:lnTo>
                    <a:pt x="457342" y="328886"/>
                  </a:lnTo>
                  <a:lnTo>
                    <a:pt x="457069" y="328863"/>
                  </a:lnTo>
                  <a:lnTo>
                    <a:pt x="456938" y="328840"/>
                  </a:lnTo>
                  <a:lnTo>
                    <a:pt x="456806" y="328814"/>
                  </a:lnTo>
                  <a:lnTo>
                    <a:pt x="456470" y="328742"/>
                  </a:lnTo>
                  <a:lnTo>
                    <a:pt x="456200" y="328712"/>
                  </a:lnTo>
                  <a:lnTo>
                    <a:pt x="456065" y="328712"/>
                  </a:lnTo>
                  <a:lnTo>
                    <a:pt x="455861" y="328738"/>
                  </a:lnTo>
                  <a:lnTo>
                    <a:pt x="455487" y="328889"/>
                  </a:lnTo>
                  <a:lnTo>
                    <a:pt x="455187" y="329060"/>
                  </a:lnTo>
                  <a:lnTo>
                    <a:pt x="454638" y="329283"/>
                  </a:lnTo>
                  <a:lnTo>
                    <a:pt x="454437" y="329241"/>
                  </a:lnTo>
                  <a:lnTo>
                    <a:pt x="454147" y="329196"/>
                  </a:lnTo>
                  <a:lnTo>
                    <a:pt x="453946" y="329237"/>
                  </a:lnTo>
                  <a:lnTo>
                    <a:pt x="453206" y="329926"/>
                  </a:lnTo>
                  <a:lnTo>
                    <a:pt x="453209" y="330327"/>
                  </a:lnTo>
                  <a:lnTo>
                    <a:pt x="453262" y="330667"/>
                  </a:lnTo>
                  <a:lnTo>
                    <a:pt x="453277" y="330906"/>
                  </a:lnTo>
                  <a:lnTo>
                    <a:pt x="453289" y="331076"/>
                  </a:lnTo>
                  <a:lnTo>
                    <a:pt x="453322" y="331417"/>
                  </a:lnTo>
                  <a:lnTo>
                    <a:pt x="453346" y="331723"/>
                  </a:lnTo>
                  <a:lnTo>
                    <a:pt x="453340" y="332169"/>
                  </a:lnTo>
                  <a:lnTo>
                    <a:pt x="453328" y="332408"/>
                  </a:lnTo>
                  <a:lnTo>
                    <a:pt x="453286" y="332706"/>
                  </a:lnTo>
                  <a:lnTo>
                    <a:pt x="453233" y="332869"/>
                  </a:lnTo>
                  <a:lnTo>
                    <a:pt x="453128" y="333123"/>
                  </a:lnTo>
                  <a:lnTo>
                    <a:pt x="453047" y="333346"/>
                  </a:lnTo>
                  <a:lnTo>
                    <a:pt x="452975" y="333577"/>
                  </a:lnTo>
                  <a:lnTo>
                    <a:pt x="452606" y="334257"/>
                  </a:lnTo>
                  <a:lnTo>
                    <a:pt x="452396" y="334530"/>
                  </a:lnTo>
                  <a:lnTo>
                    <a:pt x="452069" y="335044"/>
                  </a:lnTo>
                  <a:lnTo>
                    <a:pt x="452000" y="335241"/>
                  </a:lnTo>
                  <a:lnTo>
                    <a:pt x="451968" y="335373"/>
                  </a:lnTo>
                  <a:lnTo>
                    <a:pt x="451617" y="336032"/>
                  </a:lnTo>
                  <a:lnTo>
                    <a:pt x="451515" y="336168"/>
                  </a:lnTo>
                  <a:lnTo>
                    <a:pt x="450867" y="337117"/>
                  </a:lnTo>
                  <a:lnTo>
                    <a:pt x="450649" y="337655"/>
                  </a:lnTo>
                  <a:lnTo>
                    <a:pt x="450604" y="337855"/>
                  </a:lnTo>
                  <a:lnTo>
                    <a:pt x="450511" y="338116"/>
                  </a:lnTo>
                  <a:lnTo>
                    <a:pt x="450073" y="338604"/>
                  </a:lnTo>
                  <a:lnTo>
                    <a:pt x="449842" y="338653"/>
                  </a:lnTo>
                  <a:lnTo>
                    <a:pt x="449704" y="338653"/>
                  </a:lnTo>
                  <a:lnTo>
                    <a:pt x="449195" y="338604"/>
                  </a:lnTo>
                  <a:lnTo>
                    <a:pt x="448820" y="338563"/>
                  </a:lnTo>
                  <a:lnTo>
                    <a:pt x="448688" y="338532"/>
                  </a:lnTo>
                  <a:lnTo>
                    <a:pt x="447771" y="337674"/>
                  </a:lnTo>
                  <a:lnTo>
                    <a:pt x="447534" y="337341"/>
                  </a:lnTo>
                  <a:lnTo>
                    <a:pt x="447408" y="337182"/>
                  </a:lnTo>
                  <a:lnTo>
                    <a:pt x="445996" y="335911"/>
                  </a:lnTo>
                  <a:lnTo>
                    <a:pt x="445765" y="335767"/>
                  </a:lnTo>
                  <a:lnTo>
                    <a:pt x="444800" y="335457"/>
                  </a:lnTo>
                  <a:lnTo>
                    <a:pt x="444596" y="335464"/>
                  </a:lnTo>
                  <a:lnTo>
                    <a:pt x="443613" y="335434"/>
                  </a:lnTo>
                  <a:lnTo>
                    <a:pt x="442465" y="335313"/>
                  </a:lnTo>
                  <a:lnTo>
                    <a:pt x="441077" y="334496"/>
                  </a:lnTo>
                  <a:lnTo>
                    <a:pt x="440775" y="334344"/>
                  </a:lnTo>
                  <a:lnTo>
                    <a:pt x="439665" y="332964"/>
                  </a:lnTo>
                  <a:lnTo>
                    <a:pt x="439327" y="332131"/>
                  </a:lnTo>
                  <a:lnTo>
                    <a:pt x="439234" y="331802"/>
                  </a:lnTo>
                  <a:lnTo>
                    <a:pt x="439183" y="331640"/>
                  </a:lnTo>
                  <a:lnTo>
                    <a:pt x="439036" y="331046"/>
                  </a:lnTo>
                  <a:lnTo>
                    <a:pt x="438892" y="330630"/>
                  </a:lnTo>
                  <a:lnTo>
                    <a:pt x="438934" y="330055"/>
                  </a:lnTo>
                  <a:lnTo>
                    <a:pt x="438970" y="329888"/>
                  </a:lnTo>
                  <a:lnTo>
                    <a:pt x="438997" y="329718"/>
                  </a:lnTo>
                  <a:lnTo>
                    <a:pt x="439027" y="329343"/>
                  </a:lnTo>
                  <a:lnTo>
                    <a:pt x="439045" y="329105"/>
                  </a:lnTo>
                  <a:lnTo>
                    <a:pt x="439063" y="328867"/>
                  </a:lnTo>
                  <a:lnTo>
                    <a:pt x="439078" y="328594"/>
                  </a:lnTo>
                  <a:lnTo>
                    <a:pt x="439087" y="328458"/>
                  </a:lnTo>
                  <a:lnTo>
                    <a:pt x="439096" y="328186"/>
                  </a:lnTo>
                  <a:lnTo>
                    <a:pt x="439093" y="327913"/>
                  </a:lnTo>
                  <a:lnTo>
                    <a:pt x="439081" y="327645"/>
                  </a:lnTo>
                  <a:lnTo>
                    <a:pt x="439081" y="327437"/>
                  </a:lnTo>
                  <a:lnTo>
                    <a:pt x="439090" y="327267"/>
                  </a:lnTo>
                  <a:lnTo>
                    <a:pt x="439126" y="327032"/>
                  </a:lnTo>
                  <a:lnTo>
                    <a:pt x="439180" y="326835"/>
                  </a:lnTo>
                  <a:lnTo>
                    <a:pt x="439225" y="326673"/>
                  </a:lnTo>
                  <a:lnTo>
                    <a:pt x="439264" y="326468"/>
                  </a:lnTo>
                  <a:lnTo>
                    <a:pt x="439291" y="325992"/>
                  </a:lnTo>
                  <a:lnTo>
                    <a:pt x="439303" y="325754"/>
                  </a:lnTo>
                  <a:lnTo>
                    <a:pt x="439315" y="325587"/>
                  </a:lnTo>
                  <a:lnTo>
                    <a:pt x="439321" y="325447"/>
                  </a:lnTo>
                  <a:lnTo>
                    <a:pt x="439333" y="325277"/>
                  </a:lnTo>
                  <a:lnTo>
                    <a:pt x="439351" y="325057"/>
                  </a:lnTo>
                  <a:lnTo>
                    <a:pt x="439387" y="324634"/>
                  </a:lnTo>
                  <a:lnTo>
                    <a:pt x="439405" y="324395"/>
                  </a:lnTo>
                  <a:lnTo>
                    <a:pt x="439207" y="322871"/>
                  </a:lnTo>
                  <a:lnTo>
                    <a:pt x="439006" y="322686"/>
                  </a:lnTo>
                  <a:lnTo>
                    <a:pt x="438227" y="322288"/>
                  </a:lnTo>
                  <a:lnTo>
                    <a:pt x="437255" y="321706"/>
                  </a:lnTo>
                  <a:lnTo>
                    <a:pt x="437078" y="321691"/>
                  </a:lnTo>
                  <a:lnTo>
                    <a:pt x="436947" y="321676"/>
                  </a:lnTo>
                  <a:lnTo>
                    <a:pt x="436740" y="321668"/>
                  </a:lnTo>
                  <a:lnTo>
                    <a:pt x="436572" y="321660"/>
                  </a:lnTo>
                  <a:lnTo>
                    <a:pt x="436122" y="321509"/>
                  </a:lnTo>
                  <a:lnTo>
                    <a:pt x="435990" y="321468"/>
                  </a:lnTo>
                  <a:lnTo>
                    <a:pt x="435160" y="321324"/>
                  </a:lnTo>
                  <a:lnTo>
                    <a:pt x="434956" y="321328"/>
                  </a:lnTo>
                  <a:lnTo>
                    <a:pt x="434650" y="321343"/>
                  </a:lnTo>
                  <a:lnTo>
                    <a:pt x="434108" y="321384"/>
                  </a:lnTo>
                  <a:lnTo>
                    <a:pt x="433700" y="321403"/>
                  </a:lnTo>
                  <a:lnTo>
                    <a:pt x="433299" y="321464"/>
                  </a:lnTo>
                  <a:lnTo>
                    <a:pt x="432609" y="321649"/>
                  </a:lnTo>
                  <a:lnTo>
                    <a:pt x="430978" y="322220"/>
                  </a:lnTo>
                  <a:lnTo>
                    <a:pt x="430849" y="322258"/>
                  </a:lnTo>
                  <a:lnTo>
                    <a:pt x="430550" y="322322"/>
                  </a:lnTo>
                  <a:lnTo>
                    <a:pt x="430415" y="322341"/>
                  </a:lnTo>
                  <a:lnTo>
                    <a:pt x="429944" y="322402"/>
                  </a:lnTo>
                  <a:lnTo>
                    <a:pt x="429509" y="322496"/>
                  </a:lnTo>
                  <a:lnTo>
                    <a:pt x="429378" y="322527"/>
                  </a:lnTo>
                  <a:lnTo>
                    <a:pt x="428445" y="322701"/>
                  </a:lnTo>
                  <a:lnTo>
                    <a:pt x="428116" y="322773"/>
                  </a:lnTo>
                  <a:lnTo>
                    <a:pt x="427996" y="322670"/>
                  </a:lnTo>
                  <a:lnTo>
                    <a:pt x="428167" y="322648"/>
                  </a:lnTo>
                  <a:lnTo>
                    <a:pt x="428385" y="322152"/>
                  </a:lnTo>
                  <a:lnTo>
                    <a:pt x="428008" y="322111"/>
                  </a:lnTo>
                  <a:lnTo>
                    <a:pt x="427333" y="322043"/>
                  </a:lnTo>
                  <a:lnTo>
                    <a:pt x="426086" y="321933"/>
                  </a:lnTo>
                  <a:lnTo>
                    <a:pt x="425852" y="321895"/>
                  </a:lnTo>
                  <a:lnTo>
                    <a:pt x="425595" y="321816"/>
                  </a:lnTo>
                  <a:lnTo>
                    <a:pt x="424560" y="322016"/>
                  </a:lnTo>
                  <a:lnTo>
                    <a:pt x="424225" y="321729"/>
                  </a:lnTo>
                  <a:lnTo>
                    <a:pt x="423982" y="321486"/>
                  </a:lnTo>
                  <a:lnTo>
                    <a:pt x="423643" y="321154"/>
                  </a:lnTo>
                  <a:lnTo>
                    <a:pt x="423245" y="320783"/>
                  </a:lnTo>
                  <a:lnTo>
                    <a:pt x="422921" y="320484"/>
                  </a:lnTo>
                  <a:lnTo>
                    <a:pt x="422597" y="320181"/>
                  </a:lnTo>
                  <a:lnTo>
                    <a:pt x="422408" y="319924"/>
                  </a:lnTo>
                  <a:lnTo>
                    <a:pt x="422073" y="319376"/>
                  </a:lnTo>
                  <a:lnTo>
                    <a:pt x="421980" y="319118"/>
                  </a:lnTo>
                  <a:lnTo>
                    <a:pt x="421299" y="317749"/>
                  </a:lnTo>
                  <a:lnTo>
                    <a:pt x="421245" y="317405"/>
                  </a:lnTo>
                  <a:lnTo>
                    <a:pt x="421224" y="317098"/>
                  </a:lnTo>
                  <a:lnTo>
                    <a:pt x="421221" y="316758"/>
                  </a:lnTo>
                  <a:lnTo>
                    <a:pt x="421221" y="316588"/>
                  </a:lnTo>
                  <a:lnTo>
                    <a:pt x="421233" y="316452"/>
                  </a:lnTo>
                  <a:lnTo>
                    <a:pt x="421308" y="314814"/>
                  </a:lnTo>
                  <a:lnTo>
                    <a:pt x="421278" y="314613"/>
                  </a:lnTo>
                  <a:lnTo>
                    <a:pt x="421560" y="313766"/>
                  </a:lnTo>
                  <a:lnTo>
                    <a:pt x="422486" y="312381"/>
                  </a:lnTo>
                  <a:lnTo>
                    <a:pt x="422744" y="312302"/>
                  </a:lnTo>
                  <a:lnTo>
                    <a:pt x="422879" y="312291"/>
                  </a:lnTo>
                  <a:lnTo>
                    <a:pt x="423050" y="312291"/>
                  </a:lnTo>
                  <a:lnTo>
                    <a:pt x="423323" y="312309"/>
                  </a:lnTo>
                  <a:lnTo>
                    <a:pt x="423559" y="312340"/>
                  </a:lnTo>
                  <a:lnTo>
                    <a:pt x="423793" y="312378"/>
                  </a:lnTo>
                  <a:lnTo>
                    <a:pt x="424060" y="312419"/>
                  </a:lnTo>
                  <a:lnTo>
                    <a:pt x="424593" y="312525"/>
                  </a:lnTo>
                  <a:lnTo>
                    <a:pt x="425873" y="313153"/>
                  </a:lnTo>
                  <a:lnTo>
                    <a:pt x="426089" y="313316"/>
                  </a:lnTo>
                  <a:lnTo>
                    <a:pt x="426515" y="313804"/>
                  </a:lnTo>
                  <a:lnTo>
                    <a:pt x="426734" y="314152"/>
                  </a:lnTo>
                  <a:lnTo>
                    <a:pt x="427129" y="314507"/>
                  </a:lnTo>
                  <a:lnTo>
                    <a:pt x="427393" y="314590"/>
                  </a:lnTo>
                  <a:lnTo>
                    <a:pt x="427558" y="314628"/>
                  </a:lnTo>
                  <a:lnTo>
                    <a:pt x="428427" y="314715"/>
                  </a:lnTo>
                  <a:lnTo>
                    <a:pt x="428946" y="314473"/>
                  </a:lnTo>
                  <a:lnTo>
                    <a:pt x="429309" y="314163"/>
                  </a:lnTo>
                  <a:lnTo>
                    <a:pt x="429632" y="313815"/>
                  </a:lnTo>
                  <a:lnTo>
                    <a:pt x="430625" y="312654"/>
                  </a:lnTo>
                  <a:lnTo>
                    <a:pt x="430802" y="312362"/>
                  </a:lnTo>
                  <a:lnTo>
                    <a:pt x="431467" y="311595"/>
                  </a:lnTo>
                  <a:lnTo>
                    <a:pt x="432159" y="310993"/>
                  </a:lnTo>
                  <a:lnTo>
                    <a:pt x="432444" y="310456"/>
                  </a:lnTo>
                  <a:lnTo>
                    <a:pt x="432576" y="310286"/>
                  </a:lnTo>
                  <a:lnTo>
                    <a:pt x="432798" y="310131"/>
                  </a:lnTo>
                  <a:lnTo>
                    <a:pt x="433361" y="309752"/>
                  </a:lnTo>
                  <a:lnTo>
                    <a:pt x="433784" y="309529"/>
                  </a:lnTo>
                  <a:lnTo>
                    <a:pt x="433925" y="309480"/>
                  </a:lnTo>
                  <a:lnTo>
                    <a:pt x="433299" y="308334"/>
                  </a:lnTo>
                  <a:lnTo>
                    <a:pt x="409213" y="304358"/>
                  </a:lnTo>
                  <a:lnTo>
                    <a:pt x="409150" y="312435"/>
                  </a:lnTo>
                  <a:lnTo>
                    <a:pt x="409004" y="331122"/>
                  </a:lnTo>
                  <a:lnTo>
                    <a:pt x="408742" y="364837"/>
                  </a:lnTo>
                  <a:lnTo>
                    <a:pt x="420748" y="376225"/>
                  </a:lnTo>
                  <a:lnTo>
                    <a:pt x="437654" y="394996"/>
                  </a:lnTo>
                  <a:lnTo>
                    <a:pt x="455963" y="409201"/>
                  </a:lnTo>
                  <a:lnTo>
                    <a:pt x="470283" y="427353"/>
                  </a:lnTo>
                  <a:lnTo>
                    <a:pt x="469704" y="429688"/>
                  </a:lnTo>
                  <a:lnTo>
                    <a:pt x="469614" y="430108"/>
                  </a:lnTo>
                  <a:lnTo>
                    <a:pt x="469605" y="430395"/>
                  </a:lnTo>
                  <a:lnTo>
                    <a:pt x="469324" y="431500"/>
                  </a:lnTo>
                  <a:lnTo>
                    <a:pt x="469105" y="432102"/>
                  </a:lnTo>
                  <a:lnTo>
                    <a:pt x="468907" y="432511"/>
                  </a:lnTo>
                  <a:lnTo>
                    <a:pt x="468163" y="433979"/>
                  </a:lnTo>
                  <a:lnTo>
                    <a:pt x="467996" y="434747"/>
                  </a:lnTo>
                  <a:lnTo>
                    <a:pt x="467939" y="436564"/>
                  </a:lnTo>
                  <a:lnTo>
                    <a:pt x="468068" y="437287"/>
                  </a:lnTo>
                  <a:lnTo>
                    <a:pt x="468199" y="438267"/>
                  </a:lnTo>
                  <a:lnTo>
                    <a:pt x="468199" y="438607"/>
                  </a:lnTo>
                  <a:lnTo>
                    <a:pt x="467948" y="439720"/>
                  </a:lnTo>
                  <a:lnTo>
                    <a:pt x="467000" y="441272"/>
                  </a:lnTo>
                  <a:lnTo>
                    <a:pt x="465681" y="442600"/>
                  </a:lnTo>
                  <a:lnTo>
                    <a:pt x="465481" y="442797"/>
                  </a:lnTo>
                  <a:lnTo>
                    <a:pt x="465046" y="443247"/>
                  </a:lnTo>
                  <a:lnTo>
                    <a:pt x="464869" y="443478"/>
                  </a:lnTo>
                  <a:lnTo>
                    <a:pt x="462870" y="446131"/>
                  </a:lnTo>
                  <a:lnTo>
                    <a:pt x="460990" y="448080"/>
                  </a:lnTo>
                  <a:lnTo>
                    <a:pt x="460505" y="448644"/>
                  </a:lnTo>
                  <a:lnTo>
                    <a:pt x="460259" y="449022"/>
                  </a:lnTo>
                  <a:lnTo>
                    <a:pt x="459992" y="449552"/>
                  </a:lnTo>
                  <a:lnTo>
                    <a:pt x="459905" y="449703"/>
                  </a:lnTo>
                  <a:lnTo>
                    <a:pt x="459812" y="449915"/>
                  </a:lnTo>
                  <a:lnTo>
                    <a:pt x="459512" y="450808"/>
                  </a:lnTo>
                  <a:lnTo>
                    <a:pt x="459387" y="451380"/>
                  </a:lnTo>
                  <a:lnTo>
                    <a:pt x="459348" y="451891"/>
                  </a:lnTo>
                  <a:lnTo>
                    <a:pt x="459659" y="453087"/>
                  </a:lnTo>
                  <a:lnTo>
                    <a:pt x="459641" y="453564"/>
                  </a:lnTo>
                  <a:lnTo>
                    <a:pt x="459515" y="454457"/>
                  </a:lnTo>
                  <a:lnTo>
                    <a:pt x="459425" y="454873"/>
                  </a:lnTo>
                  <a:lnTo>
                    <a:pt x="459348" y="455112"/>
                  </a:lnTo>
                  <a:lnTo>
                    <a:pt x="458847" y="456167"/>
                  </a:lnTo>
                  <a:lnTo>
                    <a:pt x="457870" y="457148"/>
                  </a:lnTo>
                  <a:lnTo>
                    <a:pt x="457537" y="457791"/>
                  </a:lnTo>
                  <a:lnTo>
                    <a:pt x="457771" y="457973"/>
                  </a:lnTo>
                  <a:lnTo>
                    <a:pt x="458062" y="458192"/>
                  </a:lnTo>
                  <a:lnTo>
                    <a:pt x="458376" y="458355"/>
                  </a:lnTo>
                  <a:lnTo>
                    <a:pt x="459192" y="458597"/>
                  </a:lnTo>
                  <a:lnTo>
                    <a:pt x="460612" y="458658"/>
                  </a:lnTo>
                  <a:lnTo>
                    <a:pt x="461662" y="458627"/>
                  </a:lnTo>
                  <a:lnTo>
                    <a:pt x="462099" y="458635"/>
                  </a:lnTo>
                  <a:lnTo>
                    <a:pt x="464123" y="458870"/>
                  </a:lnTo>
                  <a:lnTo>
                    <a:pt x="464351" y="458983"/>
                  </a:lnTo>
                  <a:lnTo>
                    <a:pt x="464668" y="459252"/>
                  </a:lnTo>
                  <a:lnTo>
                    <a:pt x="464833" y="459528"/>
                  </a:lnTo>
                  <a:lnTo>
                    <a:pt x="464932" y="459770"/>
                  </a:lnTo>
                  <a:lnTo>
                    <a:pt x="464953" y="460179"/>
                  </a:lnTo>
                  <a:lnTo>
                    <a:pt x="465082" y="460573"/>
                  </a:lnTo>
                  <a:lnTo>
                    <a:pt x="465265" y="461349"/>
                  </a:lnTo>
                  <a:lnTo>
                    <a:pt x="465247" y="462064"/>
                  </a:lnTo>
                  <a:lnTo>
                    <a:pt x="465262" y="462950"/>
                  </a:lnTo>
                  <a:lnTo>
                    <a:pt x="465289" y="463154"/>
                  </a:lnTo>
                  <a:lnTo>
                    <a:pt x="465376" y="463737"/>
                  </a:lnTo>
                  <a:lnTo>
                    <a:pt x="465361" y="464452"/>
                  </a:lnTo>
                  <a:lnTo>
                    <a:pt x="465214" y="464857"/>
                  </a:lnTo>
                  <a:lnTo>
                    <a:pt x="464968" y="465262"/>
                  </a:lnTo>
                  <a:lnTo>
                    <a:pt x="464210" y="465754"/>
                  </a:lnTo>
                  <a:lnTo>
                    <a:pt x="464039" y="465921"/>
                  </a:lnTo>
                  <a:lnTo>
                    <a:pt x="460196" y="462897"/>
                  </a:lnTo>
                  <a:lnTo>
                    <a:pt x="439782" y="481291"/>
                  </a:lnTo>
                  <a:lnTo>
                    <a:pt x="437639" y="483921"/>
                  </a:lnTo>
                  <a:lnTo>
                    <a:pt x="436962" y="488876"/>
                  </a:lnTo>
                  <a:lnTo>
                    <a:pt x="435553" y="499069"/>
                  </a:lnTo>
                  <a:lnTo>
                    <a:pt x="435058" y="502601"/>
                  </a:lnTo>
                  <a:lnTo>
                    <a:pt x="434590" y="503335"/>
                  </a:lnTo>
                  <a:lnTo>
                    <a:pt x="433922" y="503736"/>
                  </a:lnTo>
                  <a:lnTo>
                    <a:pt x="433188" y="504001"/>
                  </a:lnTo>
                  <a:lnTo>
                    <a:pt x="432576" y="504157"/>
                  </a:lnTo>
                  <a:lnTo>
                    <a:pt x="429429" y="503721"/>
                  </a:lnTo>
                  <a:lnTo>
                    <a:pt x="426767" y="507772"/>
                  </a:lnTo>
                  <a:lnTo>
                    <a:pt x="426419" y="508589"/>
                  </a:lnTo>
                  <a:lnTo>
                    <a:pt x="426194" y="509055"/>
                  </a:lnTo>
                  <a:lnTo>
                    <a:pt x="425202" y="509706"/>
                  </a:lnTo>
                  <a:lnTo>
                    <a:pt x="425004" y="509838"/>
                  </a:lnTo>
                  <a:lnTo>
                    <a:pt x="424641" y="510073"/>
                  </a:lnTo>
                  <a:lnTo>
                    <a:pt x="424396" y="510546"/>
                  </a:lnTo>
                  <a:lnTo>
                    <a:pt x="423547" y="511129"/>
                  </a:lnTo>
                  <a:lnTo>
                    <a:pt x="423538" y="511368"/>
                  </a:lnTo>
                  <a:lnTo>
                    <a:pt x="423475" y="513495"/>
                  </a:lnTo>
                  <a:lnTo>
                    <a:pt x="422780" y="515588"/>
                  </a:lnTo>
                  <a:lnTo>
                    <a:pt x="422936" y="516107"/>
                  </a:lnTo>
                  <a:lnTo>
                    <a:pt x="423203" y="516319"/>
                  </a:lnTo>
                  <a:lnTo>
                    <a:pt x="424216" y="516580"/>
                  </a:lnTo>
                  <a:lnTo>
                    <a:pt x="424740" y="517311"/>
                  </a:lnTo>
                  <a:lnTo>
                    <a:pt x="425286" y="518620"/>
                  </a:lnTo>
                  <a:lnTo>
                    <a:pt x="425238" y="519400"/>
                  </a:lnTo>
                  <a:lnTo>
                    <a:pt x="425025" y="519805"/>
                  </a:lnTo>
                  <a:lnTo>
                    <a:pt x="424423" y="520490"/>
                  </a:lnTo>
                  <a:lnTo>
                    <a:pt x="424132" y="520827"/>
                  </a:lnTo>
                  <a:lnTo>
                    <a:pt x="423766" y="521244"/>
                  </a:lnTo>
                  <a:lnTo>
                    <a:pt x="423511" y="521990"/>
                  </a:lnTo>
                  <a:lnTo>
                    <a:pt x="423838" y="523973"/>
                  </a:lnTo>
                  <a:lnTo>
                    <a:pt x="424090" y="524730"/>
                  </a:lnTo>
                  <a:lnTo>
                    <a:pt x="424261" y="526067"/>
                  </a:lnTo>
                  <a:lnTo>
                    <a:pt x="424177" y="526812"/>
                  </a:lnTo>
                  <a:lnTo>
                    <a:pt x="424306" y="527123"/>
                  </a:lnTo>
                  <a:lnTo>
                    <a:pt x="425211" y="527622"/>
                  </a:lnTo>
                  <a:lnTo>
                    <a:pt x="425574" y="528077"/>
                  </a:lnTo>
                  <a:lnTo>
                    <a:pt x="425951" y="529769"/>
                  </a:lnTo>
                  <a:lnTo>
                    <a:pt x="426065" y="530269"/>
                  </a:lnTo>
                  <a:lnTo>
                    <a:pt x="425814" y="530912"/>
                  </a:lnTo>
                  <a:lnTo>
                    <a:pt x="425589" y="531692"/>
                  </a:lnTo>
                  <a:lnTo>
                    <a:pt x="425563" y="531970"/>
                  </a:lnTo>
                  <a:lnTo>
                    <a:pt x="425451" y="533191"/>
                  </a:lnTo>
                  <a:lnTo>
                    <a:pt x="425643" y="534796"/>
                  </a:lnTo>
                  <a:lnTo>
                    <a:pt x="425718" y="535565"/>
                  </a:lnTo>
                  <a:lnTo>
                    <a:pt x="425816" y="536541"/>
                  </a:lnTo>
                  <a:lnTo>
                    <a:pt x="425655" y="537529"/>
                  </a:lnTo>
                  <a:lnTo>
                    <a:pt x="425769" y="538449"/>
                  </a:lnTo>
                  <a:lnTo>
                    <a:pt x="426293" y="539350"/>
                  </a:lnTo>
                  <a:lnTo>
                    <a:pt x="426737" y="540622"/>
                  </a:lnTo>
                  <a:lnTo>
                    <a:pt x="426944" y="541925"/>
                  </a:lnTo>
                  <a:lnTo>
                    <a:pt x="426989" y="542951"/>
                  </a:lnTo>
                  <a:lnTo>
                    <a:pt x="426758" y="543999"/>
                  </a:lnTo>
                  <a:lnTo>
                    <a:pt x="426152" y="545214"/>
                  </a:lnTo>
                  <a:lnTo>
                    <a:pt x="424659" y="543780"/>
                  </a:lnTo>
                  <a:lnTo>
                    <a:pt x="423086" y="541323"/>
                  </a:lnTo>
                  <a:lnTo>
                    <a:pt x="422171" y="541130"/>
                  </a:lnTo>
                  <a:lnTo>
                    <a:pt x="421560" y="541183"/>
                  </a:lnTo>
                  <a:lnTo>
                    <a:pt x="420706" y="541368"/>
                  </a:lnTo>
                  <a:lnTo>
                    <a:pt x="419902" y="542231"/>
                  </a:lnTo>
                  <a:lnTo>
                    <a:pt x="419324" y="543791"/>
                  </a:lnTo>
                  <a:lnTo>
                    <a:pt x="418757" y="546233"/>
                  </a:lnTo>
                  <a:lnTo>
                    <a:pt x="419060" y="547706"/>
                  </a:lnTo>
                  <a:lnTo>
                    <a:pt x="419363" y="549352"/>
                  </a:lnTo>
                  <a:lnTo>
                    <a:pt x="420295" y="551488"/>
                  </a:lnTo>
                  <a:lnTo>
                    <a:pt x="421959" y="554395"/>
                  </a:lnTo>
                  <a:lnTo>
                    <a:pt x="422735" y="556156"/>
                  </a:lnTo>
                  <a:lnTo>
                    <a:pt x="424521" y="560903"/>
                  </a:lnTo>
                  <a:lnTo>
                    <a:pt x="424953" y="562861"/>
                  </a:lnTo>
                  <a:lnTo>
                    <a:pt x="425232" y="565360"/>
                  </a:lnTo>
                  <a:lnTo>
                    <a:pt x="425517" y="567332"/>
                  </a:lnTo>
                  <a:lnTo>
                    <a:pt x="425547" y="567582"/>
                  </a:lnTo>
                  <a:lnTo>
                    <a:pt x="425840" y="569876"/>
                  </a:lnTo>
                  <a:lnTo>
                    <a:pt x="426434" y="572072"/>
                  </a:lnTo>
                  <a:lnTo>
                    <a:pt x="427885" y="575321"/>
                  </a:lnTo>
                  <a:lnTo>
                    <a:pt x="428919" y="577627"/>
                  </a:lnTo>
                  <a:lnTo>
                    <a:pt x="428997" y="578619"/>
                  </a:lnTo>
                  <a:lnTo>
                    <a:pt x="429261" y="578831"/>
                  </a:lnTo>
                  <a:lnTo>
                    <a:pt x="429195" y="580262"/>
                  </a:lnTo>
                  <a:lnTo>
                    <a:pt x="428979" y="580701"/>
                  </a:lnTo>
                  <a:lnTo>
                    <a:pt x="427882" y="581670"/>
                  </a:lnTo>
                  <a:lnTo>
                    <a:pt x="426842" y="582011"/>
                  </a:lnTo>
                  <a:lnTo>
                    <a:pt x="423260" y="582625"/>
                  </a:lnTo>
                  <a:lnTo>
                    <a:pt x="422303" y="582791"/>
                  </a:lnTo>
                  <a:lnTo>
                    <a:pt x="421482" y="583079"/>
                  </a:lnTo>
                  <a:lnTo>
                    <a:pt x="420583" y="583772"/>
                  </a:lnTo>
                  <a:lnTo>
                    <a:pt x="419944" y="584953"/>
                  </a:lnTo>
                  <a:lnTo>
                    <a:pt x="419989" y="585805"/>
                  </a:lnTo>
                  <a:lnTo>
                    <a:pt x="420409" y="586839"/>
                  </a:lnTo>
                  <a:lnTo>
                    <a:pt x="423266" y="589573"/>
                  </a:lnTo>
                  <a:lnTo>
                    <a:pt x="424132" y="590239"/>
                  </a:lnTo>
                  <a:lnTo>
                    <a:pt x="424704" y="590421"/>
                  </a:lnTo>
                  <a:lnTo>
                    <a:pt x="426440" y="590428"/>
                  </a:lnTo>
                  <a:lnTo>
                    <a:pt x="427804" y="590156"/>
                  </a:lnTo>
                  <a:lnTo>
                    <a:pt x="428733" y="589599"/>
                  </a:lnTo>
                  <a:lnTo>
                    <a:pt x="430142" y="589084"/>
                  </a:lnTo>
                  <a:lnTo>
                    <a:pt x="431236" y="588770"/>
                  </a:lnTo>
                  <a:lnTo>
                    <a:pt x="432594" y="588736"/>
                  </a:lnTo>
                  <a:lnTo>
                    <a:pt x="433988" y="588736"/>
                  </a:lnTo>
                  <a:lnTo>
                    <a:pt x="434986" y="589610"/>
                  </a:lnTo>
                  <a:lnTo>
                    <a:pt x="435106" y="590228"/>
                  </a:lnTo>
                  <a:lnTo>
                    <a:pt x="434665" y="591685"/>
                  </a:lnTo>
                  <a:lnTo>
                    <a:pt x="433577" y="593090"/>
                  </a:lnTo>
                  <a:lnTo>
                    <a:pt x="431635" y="594718"/>
                  </a:lnTo>
                  <a:lnTo>
                    <a:pt x="428739" y="596456"/>
                  </a:lnTo>
                  <a:lnTo>
                    <a:pt x="425787" y="597888"/>
                  </a:lnTo>
                  <a:lnTo>
                    <a:pt x="423158" y="598475"/>
                  </a:lnTo>
                  <a:lnTo>
                    <a:pt x="422441" y="598490"/>
                  </a:lnTo>
                  <a:lnTo>
                    <a:pt x="421566" y="598160"/>
                  </a:lnTo>
                  <a:lnTo>
                    <a:pt x="420325" y="597418"/>
                  </a:lnTo>
                  <a:lnTo>
                    <a:pt x="418370" y="595423"/>
                  </a:lnTo>
                  <a:lnTo>
                    <a:pt x="417213" y="594033"/>
                  </a:lnTo>
                  <a:lnTo>
                    <a:pt x="416458" y="592889"/>
                  </a:lnTo>
                  <a:lnTo>
                    <a:pt x="415385" y="592318"/>
                  </a:lnTo>
                  <a:lnTo>
                    <a:pt x="414402" y="592291"/>
                  </a:lnTo>
                  <a:lnTo>
                    <a:pt x="413272" y="592503"/>
                  </a:lnTo>
                  <a:lnTo>
                    <a:pt x="412861" y="593011"/>
                  </a:lnTo>
                  <a:lnTo>
                    <a:pt x="412678" y="593242"/>
                  </a:lnTo>
                  <a:lnTo>
                    <a:pt x="412246" y="595688"/>
                  </a:lnTo>
                  <a:lnTo>
                    <a:pt x="411998" y="596127"/>
                  </a:lnTo>
                  <a:lnTo>
                    <a:pt x="411905" y="597248"/>
                  </a:lnTo>
                  <a:lnTo>
                    <a:pt x="412531" y="600947"/>
                  </a:lnTo>
                  <a:lnTo>
                    <a:pt x="414453" y="604340"/>
                  </a:lnTo>
                  <a:lnTo>
                    <a:pt x="416584" y="607600"/>
                  </a:lnTo>
                  <a:lnTo>
                    <a:pt x="419529" y="613712"/>
                  </a:lnTo>
                  <a:lnTo>
                    <a:pt x="418810" y="614137"/>
                  </a:lnTo>
                  <a:lnTo>
                    <a:pt x="417521" y="615503"/>
                  </a:lnTo>
                  <a:lnTo>
                    <a:pt x="416736" y="615587"/>
                  </a:lnTo>
                  <a:lnTo>
                    <a:pt x="416466" y="615511"/>
                  </a:lnTo>
                  <a:lnTo>
                    <a:pt x="415827" y="615189"/>
                  </a:lnTo>
                  <a:lnTo>
                    <a:pt x="415530" y="614807"/>
                  </a:lnTo>
                  <a:lnTo>
                    <a:pt x="414871" y="613974"/>
                  </a:lnTo>
                  <a:lnTo>
                    <a:pt x="414676" y="613557"/>
                  </a:lnTo>
                  <a:lnTo>
                    <a:pt x="414418" y="612974"/>
                  </a:lnTo>
                  <a:lnTo>
                    <a:pt x="414322" y="612698"/>
                  </a:lnTo>
                  <a:lnTo>
                    <a:pt x="413555" y="612202"/>
                  </a:lnTo>
                  <a:lnTo>
                    <a:pt x="410695" y="610937"/>
                  </a:lnTo>
                  <a:lnTo>
                    <a:pt x="409847" y="610918"/>
                  </a:lnTo>
                  <a:lnTo>
                    <a:pt x="409266" y="611039"/>
                  </a:lnTo>
                  <a:lnTo>
                    <a:pt x="408372" y="611463"/>
                  </a:lnTo>
                  <a:lnTo>
                    <a:pt x="407458" y="611372"/>
                  </a:lnTo>
                  <a:lnTo>
                    <a:pt x="407020" y="611122"/>
                  </a:lnTo>
                  <a:lnTo>
                    <a:pt x="406727" y="610706"/>
                  </a:lnTo>
                  <a:lnTo>
                    <a:pt x="406544" y="609748"/>
                  </a:lnTo>
                  <a:lnTo>
                    <a:pt x="406484" y="609369"/>
                  </a:lnTo>
                  <a:lnTo>
                    <a:pt x="405746" y="609043"/>
                  </a:lnTo>
                  <a:lnTo>
                    <a:pt x="405171" y="608896"/>
                  </a:lnTo>
                  <a:lnTo>
                    <a:pt x="404604" y="608506"/>
                  </a:lnTo>
                  <a:lnTo>
                    <a:pt x="404472" y="608229"/>
                  </a:lnTo>
                  <a:lnTo>
                    <a:pt x="403687" y="608517"/>
                  </a:lnTo>
                  <a:lnTo>
                    <a:pt x="402392" y="608555"/>
                  </a:lnTo>
                  <a:lnTo>
                    <a:pt x="401954" y="608441"/>
                  </a:lnTo>
                  <a:lnTo>
                    <a:pt x="401415" y="608203"/>
                  </a:lnTo>
                  <a:lnTo>
                    <a:pt x="400816" y="612819"/>
                  </a:lnTo>
                  <a:lnTo>
                    <a:pt x="373807" y="609582"/>
                  </a:lnTo>
                  <a:lnTo>
                    <a:pt x="370867" y="609213"/>
                  </a:lnTo>
                  <a:lnTo>
                    <a:pt x="370682" y="609055"/>
                  </a:lnTo>
                  <a:lnTo>
                    <a:pt x="368288" y="608652"/>
                  </a:lnTo>
                  <a:lnTo>
                    <a:pt x="362651" y="608899"/>
                  </a:lnTo>
                  <a:lnTo>
                    <a:pt x="362114" y="608835"/>
                  </a:lnTo>
                  <a:lnTo>
                    <a:pt x="346036" y="606866"/>
                  </a:lnTo>
                  <a:lnTo>
                    <a:pt x="330535" y="604647"/>
                  </a:lnTo>
                  <a:lnTo>
                    <a:pt x="304777" y="600947"/>
                  </a:lnTo>
                  <a:lnTo>
                    <a:pt x="237144" y="590934"/>
                  </a:lnTo>
                  <a:lnTo>
                    <a:pt x="183714" y="583398"/>
                  </a:lnTo>
                  <a:lnTo>
                    <a:pt x="182874" y="583280"/>
                  </a:lnTo>
                  <a:lnTo>
                    <a:pt x="165137" y="573617"/>
                  </a:lnTo>
                  <a:lnTo>
                    <a:pt x="164933" y="573511"/>
                  </a:lnTo>
                  <a:lnTo>
                    <a:pt x="164642" y="573352"/>
                  </a:lnTo>
                  <a:lnTo>
                    <a:pt x="164355" y="573193"/>
                  </a:lnTo>
                  <a:lnTo>
                    <a:pt x="164127" y="573061"/>
                  </a:lnTo>
                  <a:lnTo>
                    <a:pt x="163698" y="572814"/>
                  </a:lnTo>
                  <a:lnTo>
                    <a:pt x="163215" y="572534"/>
                  </a:lnTo>
                  <a:lnTo>
                    <a:pt x="162511" y="572103"/>
                  </a:lnTo>
                  <a:lnTo>
                    <a:pt x="162205" y="571909"/>
                  </a:lnTo>
                  <a:lnTo>
                    <a:pt x="161105" y="571186"/>
                  </a:lnTo>
                  <a:lnTo>
                    <a:pt x="160860" y="571020"/>
                  </a:lnTo>
                  <a:lnTo>
                    <a:pt x="160641" y="570868"/>
                  </a:lnTo>
                  <a:lnTo>
                    <a:pt x="159729" y="570217"/>
                  </a:lnTo>
                  <a:lnTo>
                    <a:pt x="158845" y="569547"/>
                  </a:lnTo>
                  <a:lnTo>
                    <a:pt x="132355" y="548792"/>
                  </a:lnTo>
                  <a:lnTo>
                    <a:pt x="132463" y="547967"/>
                  </a:lnTo>
                  <a:lnTo>
                    <a:pt x="98671" y="521501"/>
                  </a:lnTo>
                  <a:lnTo>
                    <a:pt x="97283" y="519843"/>
                  </a:lnTo>
                  <a:lnTo>
                    <a:pt x="95075" y="517220"/>
                  </a:lnTo>
                  <a:lnTo>
                    <a:pt x="94213" y="516159"/>
                  </a:lnTo>
                  <a:lnTo>
                    <a:pt x="91518" y="512915"/>
                  </a:lnTo>
                  <a:lnTo>
                    <a:pt x="92424" y="511723"/>
                  </a:lnTo>
                  <a:lnTo>
                    <a:pt x="92496" y="511462"/>
                  </a:lnTo>
                  <a:lnTo>
                    <a:pt x="92529" y="511326"/>
                  </a:lnTo>
                  <a:lnTo>
                    <a:pt x="92565" y="511194"/>
                  </a:lnTo>
                  <a:lnTo>
                    <a:pt x="92919" y="510622"/>
                  </a:lnTo>
                  <a:lnTo>
                    <a:pt x="93354" y="510353"/>
                  </a:lnTo>
                  <a:lnTo>
                    <a:pt x="93489" y="510361"/>
                  </a:lnTo>
                  <a:lnTo>
                    <a:pt x="93626" y="510365"/>
                  </a:lnTo>
                  <a:lnTo>
                    <a:pt x="93761" y="510380"/>
                  </a:lnTo>
                  <a:lnTo>
                    <a:pt x="93890" y="510417"/>
                  </a:lnTo>
                  <a:lnTo>
                    <a:pt x="94577" y="510717"/>
                  </a:lnTo>
                  <a:lnTo>
                    <a:pt x="95563" y="510251"/>
                  </a:lnTo>
                  <a:lnTo>
                    <a:pt x="95839" y="509861"/>
                  </a:lnTo>
                  <a:lnTo>
                    <a:pt x="95977" y="509407"/>
                  </a:lnTo>
                  <a:lnTo>
                    <a:pt x="95974" y="508998"/>
                  </a:lnTo>
                  <a:lnTo>
                    <a:pt x="95923" y="508623"/>
                  </a:lnTo>
                  <a:lnTo>
                    <a:pt x="95878" y="507840"/>
                  </a:lnTo>
                  <a:lnTo>
                    <a:pt x="95818" y="506821"/>
                  </a:lnTo>
                  <a:lnTo>
                    <a:pt x="95809" y="506583"/>
                  </a:lnTo>
                  <a:lnTo>
                    <a:pt x="95797" y="506276"/>
                  </a:lnTo>
                  <a:lnTo>
                    <a:pt x="95794" y="506034"/>
                  </a:lnTo>
                  <a:lnTo>
                    <a:pt x="95794" y="505383"/>
                  </a:lnTo>
                  <a:lnTo>
                    <a:pt x="95782" y="505042"/>
                  </a:lnTo>
                  <a:lnTo>
                    <a:pt x="95758" y="504770"/>
                  </a:lnTo>
                  <a:lnTo>
                    <a:pt x="95626" y="504073"/>
                  </a:lnTo>
                  <a:lnTo>
                    <a:pt x="95407" y="503316"/>
                  </a:lnTo>
                  <a:lnTo>
                    <a:pt x="95173" y="502601"/>
                  </a:lnTo>
                  <a:lnTo>
                    <a:pt x="95071" y="502313"/>
                  </a:lnTo>
                  <a:lnTo>
                    <a:pt x="94969" y="502097"/>
                  </a:lnTo>
                  <a:lnTo>
                    <a:pt x="94802" y="501761"/>
                  </a:lnTo>
                  <a:lnTo>
                    <a:pt x="94568" y="501193"/>
                  </a:lnTo>
                  <a:lnTo>
                    <a:pt x="94232" y="500243"/>
                  </a:lnTo>
                  <a:lnTo>
                    <a:pt x="94226" y="499501"/>
                  </a:lnTo>
                  <a:lnTo>
                    <a:pt x="94259" y="499334"/>
                  </a:lnTo>
                  <a:lnTo>
                    <a:pt x="94346" y="499005"/>
                  </a:lnTo>
                  <a:lnTo>
                    <a:pt x="94460" y="498717"/>
                  </a:lnTo>
                  <a:lnTo>
                    <a:pt x="94562" y="498467"/>
                  </a:lnTo>
                  <a:lnTo>
                    <a:pt x="95569" y="497245"/>
                  </a:lnTo>
                  <a:lnTo>
                    <a:pt x="97385" y="496249"/>
                  </a:lnTo>
                  <a:lnTo>
                    <a:pt x="97598" y="496124"/>
                  </a:lnTo>
                  <a:lnTo>
                    <a:pt x="98129" y="495818"/>
                  </a:lnTo>
                  <a:lnTo>
                    <a:pt x="98468" y="495591"/>
                  </a:lnTo>
                  <a:lnTo>
                    <a:pt x="98749" y="495398"/>
                  </a:lnTo>
                  <a:lnTo>
                    <a:pt x="99649" y="494788"/>
                  </a:lnTo>
                  <a:lnTo>
                    <a:pt x="100053" y="494538"/>
                  </a:lnTo>
                  <a:lnTo>
                    <a:pt x="100980" y="493971"/>
                  </a:lnTo>
                  <a:lnTo>
                    <a:pt x="101111" y="493940"/>
                  </a:lnTo>
                  <a:lnTo>
                    <a:pt x="101246" y="493918"/>
                  </a:lnTo>
                  <a:lnTo>
                    <a:pt x="101381" y="493903"/>
                  </a:lnTo>
                  <a:lnTo>
                    <a:pt x="101585" y="493891"/>
                  </a:lnTo>
                  <a:lnTo>
                    <a:pt x="101723" y="493880"/>
                  </a:lnTo>
                  <a:lnTo>
                    <a:pt x="102266" y="493865"/>
                  </a:lnTo>
                  <a:lnTo>
                    <a:pt x="102400" y="493865"/>
                  </a:lnTo>
                  <a:lnTo>
                    <a:pt x="102808" y="493842"/>
                  </a:lnTo>
                  <a:lnTo>
                    <a:pt x="103144" y="493815"/>
                  </a:lnTo>
                  <a:lnTo>
                    <a:pt x="103551" y="493766"/>
                  </a:lnTo>
                  <a:lnTo>
                    <a:pt x="103755" y="493744"/>
                  </a:lnTo>
                  <a:lnTo>
                    <a:pt x="103953" y="493713"/>
                  </a:lnTo>
                  <a:lnTo>
                    <a:pt x="104157" y="493687"/>
                  </a:lnTo>
                  <a:lnTo>
                    <a:pt x="104358" y="493657"/>
                  </a:lnTo>
                  <a:lnTo>
                    <a:pt x="104625" y="493603"/>
                  </a:lnTo>
                  <a:lnTo>
                    <a:pt x="104760" y="493581"/>
                  </a:lnTo>
                  <a:lnTo>
                    <a:pt x="105155" y="493479"/>
                  </a:lnTo>
                  <a:lnTo>
                    <a:pt x="105350" y="493414"/>
                  </a:lnTo>
                  <a:lnTo>
                    <a:pt x="106144" y="492820"/>
                  </a:lnTo>
                  <a:lnTo>
                    <a:pt x="106234" y="492634"/>
                  </a:lnTo>
                  <a:lnTo>
                    <a:pt x="106393" y="492256"/>
                  </a:lnTo>
                  <a:lnTo>
                    <a:pt x="106474" y="492067"/>
                  </a:lnTo>
                  <a:lnTo>
                    <a:pt x="106804" y="491245"/>
                  </a:lnTo>
                  <a:lnTo>
                    <a:pt x="106879" y="491056"/>
                  </a:lnTo>
                  <a:lnTo>
                    <a:pt x="106954" y="490867"/>
                  </a:lnTo>
                  <a:lnTo>
                    <a:pt x="107098" y="490481"/>
                  </a:lnTo>
                  <a:lnTo>
                    <a:pt x="107206" y="490159"/>
                  </a:lnTo>
                  <a:lnTo>
                    <a:pt x="107290" y="489898"/>
                  </a:lnTo>
                  <a:lnTo>
                    <a:pt x="107367" y="489637"/>
                  </a:lnTo>
                  <a:lnTo>
                    <a:pt x="107430" y="489444"/>
                  </a:lnTo>
                  <a:lnTo>
                    <a:pt x="107466" y="489311"/>
                  </a:lnTo>
                  <a:lnTo>
                    <a:pt x="107526" y="489114"/>
                  </a:lnTo>
                  <a:lnTo>
                    <a:pt x="107568" y="488986"/>
                  </a:lnTo>
                  <a:lnTo>
                    <a:pt x="107637" y="488793"/>
                  </a:lnTo>
                  <a:lnTo>
                    <a:pt x="107724" y="488532"/>
                  </a:lnTo>
                  <a:lnTo>
                    <a:pt x="107796" y="488202"/>
                  </a:lnTo>
                  <a:lnTo>
                    <a:pt x="107811" y="487998"/>
                  </a:lnTo>
                  <a:lnTo>
                    <a:pt x="107811" y="487790"/>
                  </a:lnTo>
                  <a:lnTo>
                    <a:pt x="107802" y="487589"/>
                  </a:lnTo>
                  <a:lnTo>
                    <a:pt x="107802" y="487449"/>
                  </a:lnTo>
                  <a:lnTo>
                    <a:pt x="107808" y="487313"/>
                  </a:lnTo>
                  <a:lnTo>
                    <a:pt x="107823" y="487112"/>
                  </a:lnTo>
                  <a:lnTo>
                    <a:pt x="107835" y="486908"/>
                  </a:lnTo>
                  <a:lnTo>
                    <a:pt x="107844" y="486635"/>
                  </a:lnTo>
                  <a:lnTo>
                    <a:pt x="107844" y="486155"/>
                  </a:lnTo>
                  <a:lnTo>
                    <a:pt x="107850" y="485950"/>
                  </a:lnTo>
                  <a:lnTo>
                    <a:pt x="107862" y="485814"/>
                  </a:lnTo>
                  <a:lnTo>
                    <a:pt x="107880" y="485681"/>
                  </a:lnTo>
                  <a:lnTo>
                    <a:pt x="108162" y="484951"/>
                  </a:lnTo>
                  <a:lnTo>
                    <a:pt x="108351" y="484667"/>
                  </a:lnTo>
                  <a:lnTo>
                    <a:pt x="108510" y="484364"/>
                  </a:lnTo>
                  <a:lnTo>
                    <a:pt x="108560" y="484236"/>
                  </a:lnTo>
                  <a:lnTo>
                    <a:pt x="108638" y="483906"/>
                  </a:lnTo>
                  <a:lnTo>
                    <a:pt x="108695" y="483569"/>
                  </a:lnTo>
                  <a:lnTo>
                    <a:pt x="108728" y="483369"/>
                  </a:lnTo>
                  <a:lnTo>
                    <a:pt x="108743" y="483236"/>
                  </a:lnTo>
                  <a:lnTo>
                    <a:pt x="108764" y="483100"/>
                  </a:lnTo>
                  <a:lnTo>
                    <a:pt x="108830" y="482623"/>
                  </a:lnTo>
                  <a:lnTo>
                    <a:pt x="108869" y="482354"/>
                  </a:lnTo>
                  <a:lnTo>
                    <a:pt x="108908" y="482078"/>
                  </a:lnTo>
                  <a:lnTo>
                    <a:pt x="108926" y="481942"/>
                  </a:lnTo>
                  <a:lnTo>
                    <a:pt x="109067" y="480999"/>
                  </a:lnTo>
                  <a:lnTo>
                    <a:pt x="109136" y="480560"/>
                  </a:lnTo>
                  <a:lnTo>
                    <a:pt x="109157" y="480390"/>
                  </a:lnTo>
                  <a:lnTo>
                    <a:pt x="109283" y="479686"/>
                  </a:lnTo>
                  <a:lnTo>
                    <a:pt x="109403" y="479084"/>
                  </a:lnTo>
                  <a:lnTo>
                    <a:pt x="109496" y="478615"/>
                  </a:lnTo>
                  <a:lnTo>
                    <a:pt x="109607" y="478164"/>
                  </a:lnTo>
                  <a:lnTo>
                    <a:pt x="109772" y="477642"/>
                  </a:lnTo>
                  <a:lnTo>
                    <a:pt x="109867" y="477351"/>
                  </a:lnTo>
                  <a:lnTo>
                    <a:pt x="109909" y="477222"/>
                  </a:lnTo>
                  <a:lnTo>
                    <a:pt x="110029" y="476904"/>
                  </a:lnTo>
                  <a:lnTo>
                    <a:pt x="110446" y="476049"/>
                  </a:lnTo>
                  <a:lnTo>
                    <a:pt x="110683" y="475632"/>
                  </a:lnTo>
                  <a:lnTo>
                    <a:pt x="110785" y="475454"/>
                  </a:lnTo>
                  <a:lnTo>
                    <a:pt x="111102" y="474853"/>
                  </a:lnTo>
                  <a:lnTo>
                    <a:pt x="111315" y="474463"/>
                  </a:lnTo>
                  <a:lnTo>
                    <a:pt x="111597" y="473918"/>
                  </a:lnTo>
                  <a:lnTo>
                    <a:pt x="112065" y="472922"/>
                  </a:lnTo>
                  <a:lnTo>
                    <a:pt x="112254" y="472476"/>
                  </a:lnTo>
                  <a:lnTo>
                    <a:pt x="112361" y="472116"/>
                  </a:lnTo>
                  <a:lnTo>
                    <a:pt x="112388" y="471984"/>
                  </a:lnTo>
                  <a:lnTo>
                    <a:pt x="112409" y="471753"/>
                  </a:lnTo>
                  <a:lnTo>
                    <a:pt x="112406" y="471454"/>
                  </a:lnTo>
                  <a:lnTo>
                    <a:pt x="112376" y="471151"/>
                  </a:lnTo>
                  <a:lnTo>
                    <a:pt x="112299" y="470712"/>
                  </a:lnTo>
                  <a:lnTo>
                    <a:pt x="112254" y="470508"/>
                  </a:lnTo>
                  <a:lnTo>
                    <a:pt x="112206" y="470303"/>
                  </a:lnTo>
                  <a:lnTo>
                    <a:pt x="112149" y="470065"/>
                  </a:lnTo>
                  <a:lnTo>
                    <a:pt x="112074" y="469766"/>
                  </a:lnTo>
                  <a:lnTo>
                    <a:pt x="111993" y="469437"/>
                  </a:lnTo>
                  <a:lnTo>
                    <a:pt x="111867" y="469009"/>
                  </a:lnTo>
                  <a:lnTo>
                    <a:pt x="111762" y="468687"/>
                  </a:lnTo>
                  <a:lnTo>
                    <a:pt x="111684" y="468460"/>
                  </a:lnTo>
                  <a:lnTo>
                    <a:pt x="111363" y="467506"/>
                  </a:lnTo>
                  <a:lnTo>
                    <a:pt x="111252" y="467257"/>
                  </a:lnTo>
                  <a:lnTo>
                    <a:pt x="111031" y="466795"/>
                  </a:lnTo>
                  <a:lnTo>
                    <a:pt x="110785" y="466386"/>
                  </a:lnTo>
                  <a:lnTo>
                    <a:pt x="110404" y="465701"/>
                  </a:lnTo>
                  <a:lnTo>
                    <a:pt x="110212" y="465466"/>
                  </a:lnTo>
                  <a:lnTo>
                    <a:pt x="109987" y="465205"/>
                  </a:lnTo>
                  <a:lnTo>
                    <a:pt x="109682" y="464755"/>
                  </a:lnTo>
                  <a:lnTo>
                    <a:pt x="109253" y="464062"/>
                  </a:lnTo>
                  <a:lnTo>
                    <a:pt x="109202" y="463934"/>
                  </a:lnTo>
                  <a:lnTo>
                    <a:pt x="109055" y="463373"/>
                  </a:lnTo>
                  <a:lnTo>
                    <a:pt x="109046" y="463067"/>
                  </a:lnTo>
                  <a:lnTo>
                    <a:pt x="109064" y="462726"/>
                  </a:lnTo>
                  <a:lnTo>
                    <a:pt x="109091" y="462522"/>
                  </a:lnTo>
                  <a:lnTo>
                    <a:pt x="109304" y="461829"/>
                  </a:lnTo>
                  <a:lnTo>
                    <a:pt x="109523" y="461137"/>
                  </a:lnTo>
                  <a:lnTo>
                    <a:pt x="110032" y="460421"/>
                  </a:lnTo>
                  <a:lnTo>
                    <a:pt x="110251" y="460255"/>
                  </a:lnTo>
                  <a:lnTo>
                    <a:pt x="110656" y="459831"/>
                  </a:lnTo>
                  <a:lnTo>
                    <a:pt x="110683" y="459627"/>
                  </a:lnTo>
                  <a:lnTo>
                    <a:pt x="110689" y="459494"/>
                  </a:lnTo>
                  <a:lnTo>
                    <a:pt x="110689" y="459286"/>
                  </a:lnTo>
                  <a:lnTo>
                    <a:pt x="110686" y="458877"/>
                  </a:lnTo>
                  <a:lnTo>
                    <a:pt x="110266" y="458272"/>
                  </a:lnTo>
                  <a:lnTo>
                    <a:pt x="109595" y="457821"/>
                  </a:lnTo>
                  <a:lnTo>
                    <a:pt x="109283" y="457689"/>
                  </a:lnTo>
                  <a:lnTo>
                    <a:pt x="109028" y="457590"/>
                  </a:lnTo>
                  <a:lnTo>
                    <a:pt x="108899" y="457545"/>
                  </a:lnTo>
                  <a:lnTo>
                    <a:pt x="108710" y="457466"/>
                  </a:lnTo>
                  <a:lnTo>
                    <a:pt x="108515" y="457397"/>
                  </a:lnTo>
                  <a:lnTo>
                    <a:pt x="108384" y="457367"/>
                  </a:lnTo>
                  <a:lnTo>
                    <a:pt x="108252" y="457348"/>
                  </a:lnTo>
                  <a:lnTo>
                    <a:pt x="108051" y="457333"/>
                  </a:lnTo>
                  <a:lnTo>
                    <a:pt x="107844" y="457322"/>
                  </a:lnTo>
                  <a:lnTo>
                    <a:pt x="107709" y="457314"/>
                  </a:lnTo>
                  <a:lnTo>
                    <a:pt x="107367" y="457299"/>
                  </a:lnTo>
                  <a:lnTo>
                    <a:pt x="107233" y="457291"/>
                  </a:lnTo>
                  <a:lnTo>
                    <a:pt x="106963" y="457257"/>
                  </a:lnTo>
                  <a:lnTo>
                    <a:pt x="106834" y="457220"/>
                  </a:lnTo>
                  <a:lnTo>
                    <a:pt x="106705" y="457167"/>
                  </a:lnTo>
                  <a:lnTo>
                    <a:pt x="106420" y="456981"/>
                  </a:lnTo>
                  <a:lnTo>
                    <a:pt x="105764" y="456209"/>
                  </a:lnTo>
                  <a:lnTo>
                    <a:pt x="105662" y="455952"/>
                  </a:lnTo>
                  <a:lnTo>
                    <a:pt x="105542" y="455494"/>
                  </a:lnTo>
                  <a:lnTo>
                    <a:pt x="105521" y="455358"/>
                  </a:lnTo>
                  <a:lnTo>
                    <a:pt x="105509" y="455221"/>
                  </a:lnTo>
                  <a:lnTo>
                    <a:pt x="105539" y="454676"/>
                  </a:lnTo>
                  <a:lnTo>
                    <a:pt x="105584" y="454268"/>
                  </a:lnTo>
                  <a:lnTo>
                    <a:pt x="105617" y="453999"/>
                  </a:lnTo>
                  <a:lnTo>
                    <a:pt x="105635" y="453863"/>
                  </a:lnTo>
                  <a:lnTo>
                    <a:pt x="105668" y="453662"/>
                  </a:lnTo>
                  <a:lnTo>
                    <a:pt x="105695" y="453526"/>
                  </a:lnTo>
                  <a:lnTo>
                    <a:pt x="105827" y="452928"/>
                  </a:lnTo>
                  <a:lnTo>
                    <a:pt x="105914" y="452390"/>
                  </a:lnTo>
                  <a:lnTo>
                    <a:pt x="105878" y="452050"/>
                  </a:lnTo>
                  <a:lnTo>
                    <a:pt x="105878" y="451914"/>
                  </a:lnTo>
                  <a:lnTo>
                    <a:pt x="105884" y="451641"/>
                  </a:lnTo>
                  <a:lnTo>
                    <a:pt x="105893" y="451505"/>
                  </a:lnTo>
                  <a:lnTo>
                    <a:pt x="105911" y="451300"/>
                  </a:lnTo>
                  <a:lnTo>
                    <a:pt x="105941" y="451096"/>
                  </a:lnTo>
                  <a:lnTo>
                    <a:pt x="105965" y="450964"/>
                  </a:lnTo>
                  <a:lnTo>
                    <a:pt x="106019" y="450699"/>
                  </a:lnTo>
                  <a:lnTo>
                    <a:pt x="106064" y="450498"/>
                  </a:lnTo>
                  <a:lnTo>
                    <a:pt x="106088" y="450362"/>
                  </a:lnTo>
                  <a:lnTo>
                    <a:pt x="106192" y="449896"/>
                  </a:lnTo>
                  <a:lnTo>
                    <a:pt x="106246" y="449700"/>
                  </a:lnTo>
                  <a:lnTo>
                    <a:pt x="106279" y="449567"/>
                  </a:lnTo>
                  <a:lnTo>
                    <a:pt x="106375" y="449314"/>
                  </a:lnTo>
                  <a:lnTo>
                    <a:pt x="106474" y="449136"/>
                  </a:lnTo>
                  <a:lnTo>
                    <a:pt x="106729" y="448576"/>
                  </a:lnTo>
                  <a:lnTo>
                    <a:pt x="106777" y="448447"/>
                  </a:lnTo>
                  <a:lnTo>
                    <a:pt x="106930" y="447997"/>
                  </a:lnTo>
                  <a:lnTo>
                    <a:pt x="106975" y="447864"/>
                  </a:lnTo>
                  <a:lnTo>
                    <a:pt x="107068" y="447611"/>
                  </a:lnTo>
                  <a:lnTo>
                    <a:pt x="107143" y="447421"/>
                  </a:lnTo>
                  <a:lnTo>
                    <a:pt x="107287" y="447107"/>
                  </a:lnTo>
                  <a:lnTo>
                    <a:pt x="107427" y="446797"/>
                  </a:lnTo>
                  <a:lnTo>
                    <a:pt x="107505" y="446604"/>
                  </a:lnTo>
                  <a:lnTo>
                    <a:pt x="107520" y="446343"/>
                  </a:lnTo>
                  <a:lnTo>
                    <a:pt x="107481" y="446138"/>
                  </a:lnTo>
                  <a:lnTo>
                    <a:pt x="107442" y="446006"/>
                  </a:lnTo>
                  <a:lnTo>
                    <a:pt x="107406" y="445870"/>
                  </a:lnTo>
                  <a:lnTo>
                    <a:pt x="107376" y="445737"/>
                  </a:lnTo>
                  <a:lnTo>
                    <a:pt x="107341" y="445605"/>
                  </a:lnTo>
                  <a:lnTo>
                    <a:pt x="107215" y="445147"/>
                  </a:lnTo>
                  <a:lnTo>
                    <a:pt x="107185" y="445011"/>
                  </a:lnTo>
                  <a:lnTo>
                    <a:pt x="107038" y="444560"/>
                  </a:lnTo>
                  <a:lnTo>
                    <a:pt x="106831" y="444205"/>
                  </a:lnTo>
                  <a:lnTo>
                    <a:pt x="106582" y="443720"/>
                  </a:lnTo>
                  <a:lnTo>
                    <a:pt x="106471" y="443550"/>
                  </a:lnTo>
                  <a:lnTo>
                    <a:pt x="105980" y="442816"/>
                  </a:lnTo>
                  <a:lnTo>
                    <a:pt x="105704" y="442422"/>
                  </a:lnTo>
                  <a:lnTo>
                    <a:pt x="105089" y="441703"/>
                  </a:lnTo>
                  <a:lnTo>
                    <a:pt x="104849" y="441370"/>
                  </a:lnTo>
                  <a:lnTo>
                    <a:pt x="104577" y="440980"/>
                  </a:lnTo>
                  <a:lnTo>
                    <a:pt x="104301" y="440511"/>
                  </a:lnTo>
                  <a:lnTo>
                    <a:pt x="104193" y="440261"/>
                  </a:lnTo>
                  <a:lnTo>
                    <a:pt x="104118" y="440068"/>
                  </a:lnTo>
                  <a:lnTo>
                    <a:pt x="104031" y="439883"/>
                  </a:lnTo>
                  <a:lnTo>
                    <a:pt x="103989" y="439754"/>
                  </a:lnTo>
                  <a:lnTo>
                    <a:pt x="103968" y="439618"/>
                  </a:lnTo>
                  <a:lnTo>
                    <a:pt x="103893" y="439077"/>
                  </a:lnTo>
                  <a:lnTo>
                    <a:pt x="103869" y="438808"/>
                  </a:lnTo>
                  <a:lnTo>
                    <a:pt x="103863" y="438668"/>
                  </a:lnTo>
                  <a:lnTo>
                    <a:pt x="103863" y="438535"/>
                  </a:lnTo>
                  <a:lnTo>
                    <a:pt x="103875" y="438395"/>
                  </a:lnTo>
                  <a:lnTo>
                    <a:pt x="103893" y="438263"/>
                  </a:lnTo>
                  <a:lnTo>
                    <a:pt x="103920" y="438131"/>
                  </a:lnTo>
                  <a:lnTo>
                    <a:pt x="103989" y="437866"/>
                  </a:lnTo>
                  <a:lnTo>
                    <a:pt x="104019" y="437729"/>
                  </a:lnTo>
                  <a:lnTo>
                    <a:pt x="104058" y="437601"/>
                  </a:lnTo>
                  <a:lnTo>
                    <a:pt x="104133" y="437336"/>
                  </a:lnTo>
                  <a:lnTo>
                    <a:pt x="104166" y="437203"/>
                  </a:lnTo>
                  <a:lnTo>
                    <a:pt x="104193" y="437075"/>
                  </a:lnTo>
                  <a:lnTo>
                    <a:pt x="104211" y="436938"/>
                  </a:lnTo>
                  <a:lnTo>
                    <a:pt x="104235" y="436666"/>
                  </a:lnTo>
                  <a:lnTo>
                    <a:pt x="104244" y="436530"/>
                  </a:lnTo>
                  <a:lnTo>
                    <a:pt x="104256" y="436257"/>
                  </a:lnTo>
                  <a:lnTo>
                    <a:pt x="104262" y="435985"/>
                  </a:lnTo>
                  <a:lnTo>
                    <a:pt x="104250" y="435712"/>
                  </a:lnTo>
                  <a:lnTo>
                    <a:pt x="104238" y="435572"/>
                  </a:lnTo>
                  <a:lnTo>
                    <a:pt x="104226" y="435300"/>
                  </a:lnTo>
                  <a:lnTo>
                    <a:pt x="104217" y="435167"/>
                  </a:lnTo>
                  <a:lnTo>
                    <a:pt x="104187" y="435035"/>
                  </a:lnTo>
                  <a:lnTo>
                    <a:pt x="104094" y="434778"/>
                  </a:lnTo>
                  <a:lnTo>
                    <a:pt x="104001" y="434516"/>
                  </a:lnTo>
                  <a:lnTo>
                    <a:pt x="103881" y="434131"/>
                  </a:lnTo>
                  <a:lnTo>
                    <a:pt x="103845" y="433998"/>
                  </a:lnTo>
                  <a:lnTo>
                    <a:pt x="103728" y="433608"/>
                  </a:lnTo>
                  <a:lnTo>
                    <a:pt x="103644" y="433347"/>
                  </a:lnTo>
                  <a:lnTo>
                    <a:pt x="103465" y="432829"/>
                  </a:lnTo>
                  <a:lnTo>
                    <a:pt x="103381" y="432571"/>
                  </a:lnTo>
                  <a:lnTo>
                    <a:pt x="103306" y="432310"/>
                  </a:lnTo>
                  <a:lnTo>
                    <a:pt x="103273" y="432178"/>
                  </a:lnTo>
                  <a:lnTo>
                    <a:pt x="103246" y="432045"/>
                  </a:lnTo>
                  <a:lnTo>
                    <a:pt x="103225" y="431909"/>
                  </a:lnTo>
                  <a:lnTo>
                    <a:pt x="103198" y="431637"/>
                  </a:lnTo>
                  <a:lnTo>
                    <a:pt x="103162" y="431364"/>
                  </a:lnTo>
                  <a:lnTo>
                    <a:pt x="103057" y="431114"/>
                  </a:lnTo>
                  <a:lnTo>
                    <a:pt x="102901" y="430891"/>
                  </a:lnTo>
                  <a:lnTo>
                    <a:pt x="102631" y="430585"/>
                  </a:lnTo>
                  <a:lnTo>
                    <a:pt x="100494" y="428738"/>
                  </a:lnTo>
                  <a:lnTo>
                    <a:pt x="100251" y="428617"/>
                  </a:lnTo>
                  <a:lnTo>
                    <a:pt x="99996" y="428518"/>
                  </a:lnTo>
                  <a:lnTo>
                    <a:pt x="99858" y="428507"/>
                  </a:lnTo>
                  <a:lnTo>
                    <a:pt x="99346" y="428117"/>
                  </a:lnTo>
                  <a:lnTo>
                    <a:pt x="99295" y="427989"/>
                  </a:lnTo>
                  <a:lnTo>
                    <a:pt x="99256" y="427852"/>
                  </a:lnTo>
                  <a:lnTo>
                    <a:pt x="99235" y="427720"/>
                  </a:lnTo>
                  <a:lnTo>
                    <a:pt x="99232" y="427587"/>
                  </a:lnTo>
                  <a:lnTo>
                    <a:pt x="99244" y="427447"/>
                  </a:lnTo>
                  <a:lnTo>
                    <a:pt x="99265" y="427311"/>
                  </a:lnTo>
                  <a:lnTo>
                    <a:pt x="99289" y="427179"/>
                  </a:lnTo>
                  <a:lnTo>
                    <a:pt x="99319" y="427046"/>
                  </a:lnTo>
                  <a:lnTo>
                    <a:pt x="99355" y="426910"/>
                  </a:lnTo>
                  <a:lnTo>
                    <a:pt x="99394" y="426781"/>
                  </a:lnTo>
                  <a:lnTo>
                    <a:pt x="99427" y="426649"/>
                  </a:lnTo>
                  <a:lnTo>
                    <a:pt x="99451" y="426517"/>
                  </a:lnTo>
                  <a:lnTo>
                    <a:pt x="99472" y="426377"/>
                  </a:lnTo>
                  <a:lnTo>
                    <a:pt x="99484" y="426240"/>
                  </a:lnTo>
                  <a:lnTo>
                    <a:pt x="99469" y="426108"/>
                  </a:lnTo>
                  <a:lnTo>
                    <a:pt x="99367" y="425854"/>
                  </a:lnTo>
                  <a:lnTo>
                    <a:pt x="98605" y="424927"/>
                  </a:lnTo>
                  <a:lnTo>
                    <a:pt x="98360" y="424817"/>
                  </a:lnTo>
                  <a:lnTo>
                    <a:pt x="97979" y="424670"/>
                  </a:lnTo>
                  <a:lnTo>
                    <a:pt x="97850" y="424624"/>
                  </a:lnTo>
                  <a:lnTo>
                    <a:pt x="97718" y="424583"/>
                  </a:lnTo>
                  <a:lnTo>
                    <a:pt x="97589" y="424545"/>
                  </a:lnTo>
                  <a:lnTo>
                    <a:pt x="97454" y="424515"/>
                  </a:lnTo>
                  <a:lnTo>
                    <a:pt x="96798" y="424341"/>
                  </a:lnTo>
                  <a:lnTo>
                    <a:pt x="96537" y="424265"/>
                  </a:lnTo>
                  <a:lnTo>
                    <a:pt x="96282" y="424170"/>
                  </a:lnTo>
                  <a:lnTo>
                    <a:pt x="95914" y="424000"/>
                  </a:lnTo>
                  <a:lnTo>
                    <a:pt x="95554" y="423807"/>
                  </a:lnTo>
                  <a:lnTo>
                    <a:pt x="95203" y="423595"/>
                  </a:lnTo>
                  <a:lnTo>
                    <a:pt x="94984" y="423436"/>
                  </a:lnTo>
                  <a:lnTo>
                    <a:pt x="94769" y="423270"/>
                  </a:lnTo>
                  <a:lnTo>
                    <a:pt x="93674" y="422471"/>
                  </a:lnTo>
                  <a:lnTo>
                    <a:pt x="93375" y="422206"/>
                  </a:lnTo>
                  <a:lnTo>
                    <a:pt x="92694" y="421616"/>
                  </a:lnTo>
                  <a:lnTo>
                    <a:pt x="92574" y="421079"/>
                  </a:lnTo>
                  <a:lnTo>
                    <a:pt x="92538" y="420946"/>
                  </a:lnTo>
                  <a:lnTo>
                    <a:pt x="92496" y="420818"/>
                  </a:lnTo>
                  <a:lnTo>
                    <a:pt x="92401" y="420564"/>
                  </a:lnTo>
                  <a:lnTo>
                    <a:pt x="92299" y="420311"/>
                  </a:lnTo>
                  <a:lnTo>
                    <a:pt x="92137" y="419936"/>
                  </a:lnTo>
                  <a:lnTo>
                    <a:pt x="92101" y="419807"/>
                  </a:lnTo>
                  <a:lnTo>
                    <a:pt x="92074" y="419671"/>
                  </a:lnTo>
                  <a:lnTo>
                    <a:pt x="92056" y="419535"/>
                  </a:lnTo>
                  <a:lnTo>
                    <a:pt x="92032" y="419402"/>
                  </a:lnTo>
                  <a:lnTo>
                    <a:pt x="91972" y="419137"/>
                  </a:lnTo>
                  <a:lnTo>
                    <a:pt x="91933" y="419005"/>
                  </a:lnTo>
                  <a:lnTo>
                    <a:pt x="91867" y="418740"/>
                  </a:lnTo>
                  <a:lnTo>
                    <a:pt x="91831" y="418608"/>
                  </a:lnTo>
                  <a:lnTo>
                    <a:pt x="91792" y="418479"/>
                  </a:lnTo>
                  <a:lnTo>
                    <a:pt x="91759" y="418347"/>
                  </a:lnTo>
                  <a:lnTo>
                    <a:pt x="91699" y="418078"/>
                  </a:lnTo>
                  <a:lnTo>
                    <a:pt x="91651" y="417809"/>
                  </a:lnTo>
                  <a:lnTo>
                    <a:pt x="91573" y="417272"/>
                  </a:lnTo>
                  <a:lnTo>
                    <a:pt x="91558" y="417136"/>
                  </a:lnTo>
                  <a:lnTo>
                    <a:pt x="91540" y="416999"/>
                  </a:lnTo>
                  <a:lnTo>
                    <a:pt x="91531" y="416863"/>
                  </a:lnTo>
                  <a:lnTo>
                    <a:pt x="91525" y="416727"/>
                  </a:lnTo>
                  <a:lnTo>
                    <a:pt x="91528" y="416455"/>
                  </a:lnTo>
                  <a:lnTo>
                    <a:pt x="91516" y="416318"/>
                  </a:lnTo>
                  <a:lnTo>
                    <a:pt x="91489" y="416182"/>
                  </a:lnTo>
                  <a:lnTo>
                    <a:pt x="91456" y="416053"/>
                  </a:lnTo>
                  <a:lnTo>
                    <a:pt x="91432" y="415917"/>
                  </a:lnTo>
                  <a:lnTo>
                    <a:pt x="91420" y="415781"/>
                  </a:lnTo>
                  <a:lnTo>
                    <a:pt x="91402" y="415509"/>
                  </a:lnTo>
                  <a:lnTo>
                    <a:pt x="91387" y="414827"/>
                  </a:lnTo>
                  <a:lnTo>
                    <a:pt x="91387" y="414555"/>
                  </a:lnTo>
                  <a:lnTo>
                    <a:pt x="91390" y="414415"/>
                  </a:lnTo>
                  <a:lnTo>
                    <a:pt x="91405" y="414142"/>
                  </a:lnTo>
                  <a:lnTo>
                    <a:pt x="91501" y="413893"/>
                  </a:lnTo>
                  <a:lnTo>
                    <a:pt x="91702" y="413537"/>
                  </a:lnTo>
                  <a:lnTo>
                    <a:pt x="91741" y="413408"/>
                  </a:lnTo>
                  <a:lnTo>
                    <a:pt x="91771" y="413276"/>
                  </a:lnTo>
                  <a:lnTo>
                    <a:pt x="91798" y="413140"/>
                  </a:lnTo>
                  <a:lnTo>
                    <a:pt x="91831" y="413003"/>
                  </a:lnTo>
                  <a:lnTo>
                    <a:pt x="91870" y="412875"/>
                  </a:lnTo>
                  <a:lnTo>
                    <a:pt x="92047" y="412360"/>
                  </a:lnTo>
                  <a:lnTo>
                    <a:pt x="92164" y="411967"/>
                  </a:lnTo>
                  <a:lnTo>
                    <a:pt x="92197" y="411838"/>
                  </a:lnTo>
                  <a:lnTo>
                    <a:pt x="92242" y="411706"/>
                  </a:lnTo>
                  <a:lnTo>
                    <a:pt x="92401" y="411331"/>
                  </a:lnTo>
                  <a:lnTo>
                    <a:pt x="92443" y="411198"/>
                  </a:lnTo>
                  <a:lnTo>
                    <a:pt x="92469" y="411070"/>
                  </a:lnTo>
                  <a:lnTo>
                    <a:pt x="92481" y="410930"/>
                  </a:lnTo>
                  <a:lnTo>
                    <a:pt x="92496" y="410794"/>
                  </a:lnTo>
                  <a:lnTo>
                    <a:pt x="92517" y="410661"/>
                  </a:lnTo>
                  <a:lnTo>
                    <a:pt x="92541" y="410525"/>
                  </a:lnTo>
                  <a:lnTo>
                    <a:pt x="92760" y="410029"/>
                  </a:lnTo>
                  <a:lnTo>
                    <a:pt x="92805" y="409901"/>
                  </a:lnTo>
                  <a:lnTo>
                    <a:pt x="92835" y="409764"/>
                  </a:lnTo>
                  <a:lnTo>
                    <a:pt x="92847" y="409632"/>
                  </a:lnTo>
                  <a:lnTo>
                    <a:pt x="92690" y="409284"/>
                  </a:lnTo>
                  <a:lnTo>
                    <a:pt x="92615" y="408771"/>
                  </a:lnTo>
                  <a:lnTo>
                    <a:pt x="92801" y="408417"/>
                  </a:lnTo>
                  <a:lnTo>
                    <a:pt x="93173" y="407898"/>
                  </a:lnTo>
                  <a:lnTo>
                    <a:pt x="93457" y="407462"/>
                  </a:lnTo>
                  <a:lnTo>
                    <a:pt x="93731" y="407077"/>
                  </a:lnTo>
                  <a:lnTo>
                    <a:pt x="93986" y="406742"/>
                  </a:lnTo>
                  <a:lnTo>
                    <a:pt x="94263" y="406391"/>
                  </a:lnTo>
                  <a:lnTo>
                    <a:pt x="94502" y="405903"/>
                  </a:lnTo>
                  <a:lnTo>
                    <a:pt x="94667" y="405378"/>
                  </a:lnTo>
                  <a:lnTo>
                    <a:pt x="94765" y="404937"/>
                  </a:lnTo>
                  <a:lnTo>
                    <a:pt x="94973" y="404533"/>
                  </a:lnTo>
                  <a:lnTo>
                    <a:pt x="95139" y="404009"/>
                  </a:lnTo>
                  <a:lnTo>
                    <a:pt x="95319" y="403246"/>
                  </a:lnTo>
                  <a:lnTo>
                    <a:pt x="95465" y="402602"/>
                  </a:lnTo>
                  <a:lnTo>
                    <a:pt x="95585" y="401991"/>
                  </a:lnTo>
                  <a:lnTo>
                    <a:pt x="95493" y="401392"/>
                  </a:lnTo>
                  <a:lnTo>
                    <a:pt x="95384" y="400930"/>
                  </a:lnTo>
                  <a:lnTo>
                    <a:pt x="95356" y="400797"/>
                  </a:lnTo>
                  <a:lnTo>
                    <a:pt x="95309" y="400382"/>
                  </a:lnTo>
                  <a:lnTo>
                    <a:pt x="95389" y="399668"/>
                  </a:lnTo>
                  <a:lnTo>
                    <a:pt x="95625" y="399043"/>
                  </a:lnTo>
                  <a:lnTo>
                    <a:pt x="95822" y="398622"/>
                  </a:lnTo>
                  <a:lnTo>
                    <a:pt x="96028" y="398149"/>
                  </a:lnTo>
                  <a:lnTo>
                    <a:pt x="96214" y="397898"/>
                  </a:lnTo>
                  <a:lnTo>
                    <a:pt x="96429" y="397597"/>
                  </a:lnTo>
                  <a:lnTo>
                    <a:pt x="96659" y="397228"/>
                  </a:lnTo>
                  <a:lnTo>
                    <a:pt x="96684" y="397092"/>
                  </a:lnTo>
                  <a:lnTo>
                    <a:pt x="96708" y="396888"/>
                  </a:lnTo>
                  <a:lnTo>
                    <a:pt x="96798" y="396464"/>
                  </a:lnTo>
                  <a:lnTo>
                    <a:pt x="96846" y="396260"/>
                  </a:lnTo>
                  <a:lnTo>
                    <a:pt x="97013" y="396043"/>
                  </a:lnTo>
                  <a:lnTo>
                    <a:pt x="97350" y="395915"/>
                  </a:lnTo>
                  <a:lnTo>
                    <a:pt x="97599" y="395921"/>
                  </a:lnTo>
                  <a:lnTo>
                    <a:pt x="97788" y="395943"/>
                  </a:lnTo>
                  <a:lnTo>
                    <a:pt x="97981" y="395863"/>
                  </a:lnTo>
                  <a:lnTo>
                    <a:pt x="98109" y="395661"/>
                  </a:lnTo>
                  <a:lnTo>
                    <a:pt x="98361" y="394952"/>
                  </a:lnTo>
                  <a:lnTo>
                    <a:pt x="98461" y="394374"/>
                  </a:lnTo>
                  <a:lnTo>
                    <a:pt x="98464" y="393795"/>
                  </a:lnTo>
                  <a:lnTo>
                    <a:pt x="98401" y="393214"/>
                  </a:lnTo>
                  <a:lnTo>
                    <a:pt x="98328" y="392666"/>
                  </a:lnTo>
                  <a:lnTo>
                    <a:pt x="98336" y="392223"/>
                  </a:lnTo>
                  <a:lnTo>
                    <a:pt x="98342" y="391610"/>
                  </a:lnTo>
                  <a:lnTo>
                    <a:pt x="98376" y="391286"/>
                  </a:lnTo>
                  <a:lnTo>
                    <a:pt x="98368" y="390945"/>
                  </a:lnTo>
                  <a:lnTo>
                    <a:pt x="98308" y="390603"/>
                  </a:lnTo>
                  <a:lnTo>
                    <a:pt x="98261" y="390295"/>
                  </a:lnTo>
                  <a:lnTo>
                    <a:pt x="98113" y="389728"/>
                  </a:lnTo>
                  <a:lnTo>
                    <a:pt x="98021" y="389147"/>
                  </a:lnTo>
                  <a:lnTo>
                    <a:pt x="97888" y="388683"/>
                  </a:lnTo>
                  <a:lnTo>
                    <a:pt x="97880" y="388325"/>
                  </a:lnTo>
                  <a:lnTo>
                    <a:pt x="97862" y="388171"/>
                  </a:lnTo>
                  <a:lnTo>
                    <a:pt x="97843" y="387284"/>
                  </a:lnTo>
                  <a:lnTo>
                    <a:pt x="97858" y="386568"/>
                  </a:lnTo>
                  <a:lnTo>
                    <a:pt x="97960" y="386093"/>
                  </a:lnTo>
                  <a:lnTo>
                    <a:pt x="98022" y="385566"/>
                  </a:lnTo>
                  <a:lnTo>
                    <a:pt x="98069" y="384954"/>
                  </a:lnTo>
                  <a:lnTo>
                    <a:pt x="98138" y="384410"/>
                  </a:lnTo>
                  <a:lnTo>
                    <a:pt x="98184" y="383968"/>
                  </a:lnTo>
                  <a:lnTo>
                    <a:pt x="98347" y="383261"/>
                  </a:lnTo>
                  <a:lnTo>
                    <a:pt x="98413" y="382934"/>
                  </a:lnTo>
                  <a:lnTo>
                    <a:pt x="98415" y="382644"/>
                  </a:lnTo>
                  <a:lnTo>
                    <a:pt x="98337" y="382250"/>
                  </a:lnTo>
                  <a:lnTo>
                    <a:pt x="98168" y="381871"/>
                  </a:lnTo>
                  <a:lnTo>
                    <a:pt x="97955" y="381661"/>
                  </a:lnTo>
                  <a:lnTo>
                    <a:pt x="97796" y="381520"/>
                  </a:lnTo>
                  <a:lnTo>
                    <a:pt x="97724" y="380751"/>
                  </a:lnTo>
                  <a:lnTo>
                    <a:pt x="97900" y="380125"/>
                  </a:lnTo>
                  <a:lnTo>
                    <a:pt x="98086" y="379635"/>
                  </a:lnTo>
                  <a:lnTo>
                    <a:pt x="98336" y="379198"/>
                  </a:lnTo>
                  <a:lnTo>
                    <a:pt x="98645" y="378695"/>
                  </a:lnTo>
                  <a:lnTo>
                    <a:pt x="98902" y="378377"/>
                  </a:lnTo>
                  <a:lnTo>
                    <a:pt x="99159" y="378025"/>
                  </a:lnTo>
                  <a:lnTo>
                    <a:pt x="99225" y="377857"/>
                  </a:lnTo>
                  <a:lnTo>
                    <a:pt x="99496" y="377403"/>
                  </a:lnTo>
                  <a:lnTo>
                    <a:pt x="99735" y="377119"/>
                  </a:lnTo>
                  <a:lnTo>
                    <a:pt x="99955" y="376801"/>
                  </a:lnTo>
                  <a:lnTo>
                    <a:pt x="100383" y="376300"/>
                  </a:lnTo>
                  <a:lnTo>
                    <a:pt x="100673" y="376188"/>
                  </a:lnTo>
                  <a:lnTo>
                    <a:pt x="100847" y="376090"/>
                  </a:lnTo>
                  <a:lnTo>
                    <a:pt x="100927" y="375905"/>
                  </a:lnTo>
                  <a:lnTo>
                    <a:pt x="100963" y="375650"/>
                  </a:lnTo>
                  <a:lnTo>
                    <a:pt x="100940" y="375462"/>
                  </a:lnTo>
                  <a:lnTo>
                    <a:pt x="100854" y="375016"/>
                  </a:lnTo>
                  <a:lnTo>
                    <a:pt x="100649" y="374722"/>
                  </a:lnTo>
                  <a:lnTo>
                    <a:pt x="100390" y="374476"/>
                  </a:lnTo>
                  <a:lnTo>
                    <a:pt x="100165" y="374215"/>
                  </a:lnTo>
                  <a:lnTo>
                    <a:pt x="99800" y="373848"/>
                  </a:lnTo>
                  <a:lnTo>
                    <a:pt x="99481" y="373516"/>
                  </a:lnTo>
                  <a:lnTo>
                    <a:pt x="99154" y="373201"/>
                  </a:lnTo>
                  <a:lnTo>
                    <a:pt x="98934" y="372940"/>
                  </a:lnTo>
                  <a:lnTo>
                    <a:pt x="98479" y="372519"/>
                  </a:lnTo>
                  <a:lnTo>
                    <a:pt x="98027" y="372252"/>
                  </a:lnTo>
                  <a:lnTo>
                    <a:pt x="97668" y="372056"/>
                  </a:lnTo>
                  <a:lnTo>
                    <a:pt x="97429" y="371913"/>
                  </a:lnTo>
                  <a:lnTo>
                    <a:pt x="97056" y="371682"/>
                  </a:lnTo>
                  <a:lnTo>
                    <a:pt x="96745" y="371385"/>
                  </a:lnTo>
                  <a:lnTo>
                    <a:pt x="96488" y="371122"/>
                  </a:lnTo>
                  <a:lnTo>
                    <a:pt x="96155" y="370892"/>
                  </a:lnTo>
                  <a:lnTo>
                    <a:pt x="95996" y="370820"/>
                  </a:lnTo>
                  <a:lnTo>
                    <a:pt x="95677" y="370710"/>
                  </a:lnTo>
                  <a:lnTo>
                    <a:pt x="95187" y="370629"/>
                  </a:lnTo>
                  <a:lnTo>
                    <a:pt x="94929" y="370555"/>
                  </a:lnTo>
                  <a:lnTo>
                    <a:pt x="94678" y="370446"/>
                  </a:lnTo>
                  <a:lnTo>
                    <a:pt x="94467" y="370185"/>
                  </a:lnTo>
                  <a:lnTo>
                    <a:pt x="94475" y="369913"/>
                  </a:lnTo>
                  <a:lnTo>
                    <a:pt x="94620" y="369695"/>
                  </a:lnTo>
                  <a:lnTo>
                    <a:pt x="94777" y="369511"/>
                  </a:lnTo>
                  <a:lnTo>
                    <a:pt x="94867" y="369343"/>
                  </a:lnTo>
                  <a:lnTo>
                    <a:pt x="94914" y="369174"/>
                  </a:lnTo>
                  <a:lnTo>
                    <a:pt x="94729" y="368724"/>
                  </a:lnTo>
                  <a:lnTo>
                    <a:pt x="94005" y="367821"/>
                  </a:lnTo>
                  <a:lnTo>
                    <a:pt x="93756" y="367491"/>
                  </a:lnTo>
                  <a:lnTo>
                    <a:pt x="93609" y="367351"/>
                  </a:lnTo>
                  <a:lnTo>
                    <a:pt x="93595" y="367146"/>
                  </a:lnTo>
                  <a:lnTo>
                    <a:pt x="93550" y="366668"/>
                  </a:lnTo>
                  <a:lnTo>
                    <a:pt x="93590" y="366413"/>
                  </a:lnTo>
                  <a:lnTo>
                    <a:pt x="93569" y="366123"/>
                  </a:lnTo>
                  <a:lnTo>
                    <a:pt x="93616" y="365885"/>
                  </a:lnTo>
                  <a:lnTo>
                    <a:pt x="93640" y="365630"/>
                  </a:lnTo>
                  <a:lnTo>
                    <a:pt x="93612" y="365391"/>
                  </a:lnTo>
                  <a:lnTo>
                    <a:pt x="93563" y="365151"/>
                  </a:lnTo>
                  <a:lnTo>
                    <a:pt x="93474" y="364654"/>
                  </a:lnTo>
                  <a:lnTo>
                    <a:pt x="93385" y="364209"/>
                  </a:lnTo>
                  <a:lnTo>
                    <a:pt x="93387" y="363834"/>
                  </a:lnTo>
                  <a:lnTo>
                    <a:pt x="93409" y="363442"/>
                  </a:lnTo>
                  <a:lnTo>
                    <a:pt x="93488" y="362933"/>
                  </a:lnTo>
                  <a:lnTo>
                    <a:pt x="93568" y="362611"/>
                  </a:lnTo>
                  <a:lnTo>
                    <a:pt x="93633" y="362425"/>
                  </a:lnTo>
                  <a:lnTo>
                    <a:pt x="93736" y="362274"/>
                  </a:lnTo>
                  <a:lnTo>
                    <a:pt x="93937" y="362160"/>
                  </a:lnTo>
                  <a:lnTo>
                    <a:pt x="94206" y="362030"/>
                  </a:lnTo>
                  <a:lnTo>
                    <a:pt x="94397" y="361933"/>
                  </a:lnTo>
                  <a:lnTo>
                    <a:pt x="94561" y="361800"/>
                  </a:lnTo>
                  <a:lnTo>
                    <a:pt x="94911" y="361588"/>
                  </a:lnTo>
                  <a:lnTo>
                    <a:pt x="95071" y="361506"/>
                  </a:lnTo>
                  <a:lnTo>
                    <a:pt x="95200" y="361390"/>
                  </a:lnTo>
                  <a:lnTo>
                    <a:pt x="95266" y="361187"/>
                  </a:lnTo>
                  <a:lnTo>
                    <a:pt x="95312" y="360984"/>
                  </a:lnTo>
                  <a:lnTo>
                    <a:pt x="95348" y="360729"/>
                  </a:lnTo>
                  <a:lnTo>
                    <a:pt x="95392" y="360389"/>
                  </a:lnTo>
                  <a:lnTo>
                    <a:pt x="95542" y="360137"/>
                  </a:lnTo>
                  <a:lnTo>
                    <a:pt x="95752" y="359921"/>
                  </a:lnTo>
                  <a:lnTo>
                    <a:pt x="95839" y="359599"/>
                  </a:lnTo>
                  <a:lnTo>
                    <a:pt x="95810" y="359377"/>
                  </a:lnTo>
                  <a:lnTo>
                    <a:pt x="95484" y="358960"/>
                  </a:lnTo>
                  <a:lnTo>
                    <a:pt x="95207" y="358850"/>
                  </a:lnTo>
                  <a:lnTo>
                    <a:pt x="94950" y="358742"/>
                  </a:lnTo>
                  <a:lnTo>
                    <a:pt x="94754" y="358600"/>
                  </a:lnTo>
                  <a:lnTo>
                    <a:pt x="94590" y="358443"/>
                  </a:lnTo>
                  <a:lnTo>
                    <a:pt x="94385" y="358216"/>
                  </a:lnTo>
                  <a:lnTo>
                    <a:pt x="94221" y="358042"/>
                  </a:lnTo>
                  <a:lnTo>
                    <a:pt x="94085" y="357919"/>
                  </a:lnTo>
                  <a:lnTo>
                    <a:pt x="93984" y="357729"/>
                  </a:lnTo>
                  <a:lnTo>
                    <a:pt x="94003" y="357269"/>
                  </a:lnTo>
                  <a:lnTo>
                    <a:pt x="94153" y="356983"/>
                  </a:lnTo>
                  <a:lnTo>
                    <a:pt x="94341" y="356783"/>
                  </a:lnTo>
                  <a:lnTo>
                    <a:pt x="94538" y="356549"/>
                  </a:lnTo>
                  <a:lnTo>
                    <a:pt x="94849" y="356182"/>
                  </a:lnTo>
                  <a:lnTo>
                    <a:pt x="95015" y="356050"/>
                  </a:lnTo>
                  <a:lnTo>
                    <a:pt x="95420" y="355822"/>
                  </a:lnTo>
                  <a:lnTo>
                    <a:pt x="95861" y="355543"/>
                  </a:lnTo>
                  <a:lnTo>
                    <a:pt x="96047" y="355326"/>
                  </a:lnTo>
                  <a:lnTo>
                    <a:pt x="96170" y="355090"/>
                  </a:lnTo>
                  <a:lnTo>
                    <a:pt x="96194" y="354886"/>
                  </a:lnTo>
                  <a:lnTo>
                    <a:pt x="96168" y="354749"/>
                  </a:lnTo>
                  <a:lnTo>
                    <a:pt x="95958" y="354419"/>
                  </a:lnTo>
                  <a:lnTo>
                    <a:pt x="95924" y="353977"/>
                  </a:lnTo>
                  <a:lnTo>
                    <a:pt x="96078" y="353520"/>
                  </a:lnTo>
                  <a:lnTo>
                    <a:pt x="96183" y="353352"/>
                  </a:lnTo>
                  <a:lnTo>
                    <a:pt x="96393" y="353170"/>
                  </a:lnTo>
                  <a:lnTo>
                    <a:pt x="96869" y="353011"/>
                  </a:lnTo>
                  <a:lnTo>
                    <a:pt x="97388" y="352820"/>
                  </a:lnTo>
                  <a:lnTo>
                    <a:pt x="97724" y="352623"/>
                  </a:lnTo>
                  <a:lnTo>
                    <a:pt x="97874" y="352474"/>
                  </a:lnTo>
                  <a:lnTo>
                    <a:pt x="98061" y="352138"/>
                  </a:lnTo>
                  <a:lnTo>
                    <a:pt x="98070" y="351916"/>
                  </a:lnTo>
                  <a:lnTo>
                    <a:pt x="98024" y="351642"/>
                  </a:lnTo>
                  <a:lnTo>
                    <a:pt x="97969" y="351266"/>
                  </a:lnTo>
                  <a:lnTo>
                    <a:pt x="97957" y="351027"/>
                  </a:lnTo>
                  <a:lnTo>
                    <a:pt x="98004" y="350721"/>
                  </a:lnTo>
                  <a:lnTo>
                    <a:pt x="98099" y="350536"/>
                  </a:lnTo>
                  <a:lnTo>
                    <a:pt x="98366" y="349980"/>
                  </a:lnTo>
                  <a:lnTo>
                    <a:pt x="98312" y="349416"/>
                  </a:lnTo>
                  <a:lnTo>
                    <a:pt x="98342" y="349144"/>
                  </a:lnTo>
                  <a:lnTo>
                    <a:pt x="98427" y="348806"/>
                  </a:lnTo>
                  <a:lnTo>
                    <a:pt x="98512" y="348569"/>
                  </a:lnTo>
                  <a:lnTo>
                    <a:pt x="98653" y="348368"/>
                  </a:lnTo>
                  <a:lnTo>
                    <a:pt x="99047" y="348259"/>
                  </a:lnTo>
                  <a:lnTo>
                    <a:pt x="99198" y="348151"/>
                  </a:lnTo>
                  <a:lnTo>
                    <a:pt x="99893" y="347049"/>
                  </a:lnTo>
                  <a:lnTo>
                    <a:pt x="88688" y="345449"/>
                  </a:lnTo>
                  <a:lnTo>
                    <a:pt x="65089" y="341992"/>
                  </a:lnTo>
                  <a:lnTo>
                    <a:pt x="31591" y="337401"/>
                  </a:lnTo>
                  <a:lnTo>
                    <a:pt x="31762" y="337102"/>
                  </a:lnTo>
                  <a:lnTo>
                    <a:pt x="31888" y="336860"/>
                  </a:lnTo>
                  <a:lnTo>
                    <a:pt x="32026" y="336626"/>
                  </a:lnTo>
                  <a:lnTo>
                    <a:pt x="32182" y="336402"/>
                  </a:lnTo>
                  <a:lnTo>
                    <a:pt x="32350" y="336187"/>
                  </a:lnTo>
                  <a:lnTo>
                    <a:pt x="32521" y="335975"/>
                  </a:lnTo>
                  <a:lnTo>
                    <a:pt x="32700" y="335771"/>
                  </a:lnTo>
                  <a:lnTo>
                    <a:pt x="32874" y="335563"/>
                  </a:lnTo>
                  <a:lnTo>
                    <a:pt x="33207" y="335116"/>
                  </a:lnTo>
                  <a:lnTo>
                    <a:pt x="33345" y="334882"/>
                  </a:lnTo>
                  <a:lnTo>
                    <a:pt x="33408" y="334632"/>
                  </a:lnTo>
                  <a:lnTo>
                    <a:pt x="33372" y="334356"/>
                  </a:lnTo>
                  <a:lnTo>
                    <a:pt x="33300" y="334087"/>
                  </a:lnTo>
                  <a:lnTo>
                    <a:pt x="33222" y="333822"/>
                  </a:lnTo>
                  <a:lnTo>
                    <a:pt x="33129" y="333561"/>
                  </a:lnTo>
                  <a:lnTo>
                    <a:pt x="33009" y="333319"/>
                  </a:lnTo>
                  <a:lnTo>
                    <a:pt x="32850" y="333104"/>
                  </a:lnTo>
                  <a:lnTo>
                    <a:pt x="32631" y="332926"/>
                  </a:lnTo>
                  <a:lnTo>
                    <a:pt x="32401" y="332786"/>
                  </a:lnTo>
                  <a:lnTo>
                    <a:pt x="32149" y="332691"/>
                  </a:lnTo>
                  <a:lnTo>
                    <a:pt x="31885" y="332601"/>
                  </a:lnTo>
                  <a:lnTo>
                    <a:pt x="31624" y="332502"/>
                  </a:lnTo>
                  <a:lnTo>
                    <a:pt x="31382" y="332559"/>
                  </a:lnTo>
                  <a:lnTo>
                    <a:pt x="31160" y="332737"/>
                  </a:lnTo>
                  <a:lnTo>
                    <a:pt x="30977" y="332937"/>
                  </a:lnTo>
                  <a:lnTo>
                    <a:pt x="30800" y="333145"/>
                  </a:lnTo>
                  <a:lnTo>
                    <a:pt x="30608" y="333342"/>
                  </a:lnTo>
                  <a:lnTo>
                    <a:pt x="30386" y="333497"/>
                  </a:lnTo>
                  <a:lnTo>
                    <a:pt x="30135" y="333607"/>
                  </a:lnTo>
                  <a:lnTo>
                    <a:pt x="29865" y="333607"/>
                  </a:lnTo>
                  <a:lnTo>
                    <a:pt x="29619" y="333497"/>
                  </a:lnTo>
                  <a:lnTo>
                    <a:pt x="29394" y="333338"/>
                  </a:lnTo>
                  <a:lnTo>
                    <a:pt x="29178" y="333172"/>
                  </a:lnTo>
                  <a:lnTo>
                    <a:pt x="28992" y="332971"/>
                  </a:lnTo>
                  <a:lnTo>
                    <a:pt x="28753" y="332843"/>
                  </a:lnTo>
                  <a:lnTo>
                    <a:pt x="28486" y="332786"/>
                  </a:lnTo>
                  <a:lnTo>
                    <a:pt x="28216" y="332793"/>
                  </a:lnTo>
                  <a:lnTo>
                    <a:pt x="27955" y="332892"/>
                  </a:lnTo>
                  <a:lnTo>
                    <a:pt x="27712" y="332865"/>
                  </a:lnTo>
                  <a:lnTo>
                    <a:pt x="27509" y="332672"/>
                  </a:lnTo>
                  <a:lnTo>
                    <a:pt x="27395" y="332427"/>
                  </a:lnTo>
                  <a:lnTo>
                    <a:pt x="27293" y="332169"/>
                  </a:lnTo>
                  <a:lnTo>
                    <a:pt x="27071" y="331670"/>
                  </a:lnTo>
                  <a:lnTo>
                    <a:pt x="26963" y="331420"/>
                  </a:lnTo>
                  <a:lnTo>
                    <a:pt x="26762" y="330913"/>
                  </a:lnTo>
                  <a:lnTo>
                    <a:pt x="26669" y="330656"/>
                  </a:lnTo>
                  <a:lnTo>
                    <a:pt x="26412" y="329881"/>
                  </a:lnTo>
                  <a:lnTo>
                    <a:pt x="26349" y="329616"/>
                  </a:lnTo>
                  <a:lnTo>
                    <a:pt x="26280" y="329351"/>
                  </a:lnTo>
                  <a:lnTo>
                    <a:pt x="26187" y="329098"/>
                  </a:lnTo>
                  <a:lnTo>
                    <a:pt x="26061" y="328855"/>
                  </a:lnTo>
                  <a:lnTo>
                    <a:pt x="25929" y="328617"/>
                  </a:lnTo>
                  <a:lnTo>
                    <a:pt x="25788" y="328383"/>
                  </a:lnTo>
                  <a:lnTo>
                    <a:pt x="25359" y="327687"/>
                  </a:lnTo>
                  <a:lnTo>
                    <a:pt x="25224" y="327448"/>
                  </a:lnTo>
                  <a:lnTo>
                    <a:pt x="24952" y="326979"/>
                  </a:lnTo>
                  <a:lnTo>
                    <a:pt x="24661" y="326518"/>
                  </a:lnTo>
                  <a:lnTo>
                    <a:pt x="24361" y="326060"/>
                  </a:lnTo>
                  <a:lnTo>
                    <a:pt x="24091" y="325587"/>
                  </a:lnTo>
                  <a:lnTo>
                    <a:pt x="23966" y="325349"/>
                  </a:lnTo>
                  <a:lnTo>
                    <a:pt x="23705" y="324868"/>
                  </a:lnTo>
                  <a:lnTo>
                    <a:pt x="23567" y="324634"/>
                  </a:lnTo>
                  <a:lnTo>
                    <a:pt x="23420" y="324403"/>
                  </a:lnTo>
                  <a:lnTo>
                    <a:pt x="23087" y="323972"/>
                  </a:lnTo>
                  <a:lnTo>
                    <a:pt x="22769" y="323533"/>
                  </a:lnTo>
                  <a:lnTo>
                    <a:pt x="22455" y="323087"/>
                  </a:lnTo>
                  <a:lnTo>
                    <a:pt x="22152" y="322633"/>
                  </a:lnTo>
                  <a:lnTo>
                    <a:pt x="22005" y="322402"/>
                  </a:lnTo>
                  <a:lnTo>
                    <a:pt x="21873" y="322164"/>
                  </a:lnTo>
                  <a:lnTo>
                    <a:pt x="21759" y="321918"/>
                  </a:lnTo>
                  <a:lnTo>
                    <a:pt x="21555" y="321415"/>
                  </a:lnTo>
                  <a:lnTo>
                    <a:pt x="21444" y="321161"/>
                  </a:lnTo>
                  <a:lnTo>
                    <a:pt x="21202" y="320677"/>
                  </a:lnTo>
                  <a:lnTo>
                    <a:pt x="21085" y="320427"/>
                  </a:lnTo>
                  <a:lnTo>
                    <a:pt x="20998" y="320166"/>
                  </a:lnTo>
                  <a:lnTo>
                    <a:pt x="20947" y="319898"/>
                  </a:lnTo>
                  <a:lnTo>
                    <a:pt x="20980" y="319629"/>
                  </a:lnTo>
                  <a:lnTo>
                    <a:pt x="21067" y="319368"/>
                  </a:lnTo>
                  <a:lnTo>
                    <a:pt x="21199" y="319126"/>
                  </a:lnTo>
                  <a:lnTo>
                    <a:pt x="21372" y="318922"/>
                  </a:lnTo>
                  <a:lnTo>
                    <a:pt x="21786" y="318559"/>
                  </a:lnTo>
                  <a:lnTo>
                    <a:pt x="22026" y="318430"/>
                  </a:lnTo>
                  <a:lnTo>
                    <a:pt x="22278" y="318332"/>
                  </a:lnTo>
                  <a:lnTo>
                    <a:pt x="22524" y="318211"/>
                  </a:lnTo>
                  <a:lnTo>
                    <a:pt x="22751" y="318067"/>
                  </a:lnTo>
                  <a:lnTo>
                    <a:pt x="23159" y="317779"/>
                  </a:lnTo>
                  <a:lnTo>
                    <a:pt x="23588" y="317571"/>
                  </a:lnTo>
                  <a:lnTo>
                    <a:pt x="23834" y="317454"/>
                  </a:lnTo>
                  <a:lnTo>
                    <a:pt x="24076" y="317329"/>
                  </a:lnTo>
                  <a:lnTo>
                    <a:pt x="24340" y="317174"/>
                  </a:lnTo>
                  <a:lnTo>
                    <a:pt x="24481" y="317080"/>
                  </a:lnTo>
                  <a:lnTo>
                    <a:pt x="24652" y="316958"/>
                  </a:lnTo>
                  <a:lnTo>
                    <a:pt x="25072" y="316384"/>
                  </a:lnTo>
                  <a:lnTo>
                    <a:pt x="25105" y="316175"/>
                  </a:lnTo>
                  <a:lnTo>
                    <a:pt x="25132" y="315827"/>
                  </a:lnTo>
                  <a:lnTo>
                    <a:pt x="25150" y="315589"/>
                  </a:lnTo>
                  <a:lnTo>
                    <a:pt x="25168" y="315347"/>
                  </a:lnTo>
                  <a:lnTo>
                    <a:pt x="24436" y="313323"/>
                  </a:lnTo>
                  <a:lnTo>
                    <a:pt x="24016" y="312506"/>
                  </a:lnTo>
                  <a:lnTo>
                    <a:pt x="23933" y="312279"/>
                  </a:lnTo>
                  <a:lnTo>
                    <a:pt x="23468" y="311390"/>
                  </a:lnTo>
                  <a:lnTo>
                    <a:pt x="22907" y="310331"/>
                  </a:lnTo>
                  <a:lnTo>
                    <a:pt x="22955" y="310203"/>
                  </a:lnTo>
                  <a:lnTo>
                    <a:pt x="23672" y="308867"/>
                  </a:lnTo>
                  <a:lnTo>
                    <a:pt x="23966" y="308289"/>
                  </a:lnTo>
                  <a:lnTo>
                    <a:pt x="24661" y="307464"/>
                  </a:lnTo>
                  <a:lnTo>
                    <a:pt x="24715" y="307298"/>
                  </a:lnTo>
                  <a:lnTo>
                    <a:pt x="24832" y="306692"/>
                  </a:lnTo>
                  <a:lnTo>
                    <a:pt x="24811" y="306390"/>
                  </a:lnTo>
                  <a:lnTo>
                    <a:pt x="24757" y="306227"/>
                  </a:lnTo>
                  <a:lnTo>
                    <a:pt x="24295" y="305058"/>
                  </a:lnTo>
                  <a:lnTo>
                    <a:pt x="24238" y="304896"/>
                  </a:lnTo>
                  <a:lnTo>
                    <a:pt x="24187" y="304737"/>
                  </a:lnTo>
                  <a:lnTo>
                    <a:pt x="24106" y="304438"/>
                  </a:lnTo>
                  <a:lnTo>
                    <a:pt x="23909" y="304099"/>
                  </a:lnTo>
                  <a:lnTo>
                    <a:pt x="24114" y="303422"/>
                  </a:lnTo>
                  <a:lnTo>
                    <a:pt x="24607" y="303032"/>
                  </a:lnTo>
                  <a:lnTo>
                    <a:pt x="24819" y="302829"/>
                  </a:lnTo>
                  <a:lnTo>
                    <a:pt x="24845" y="302467"/>
                  </a:lnTo>
                  <a:lnTo>
                    <a:pt x="24324" y="302163"/>
                  </a:lnTo>
                  <a:lnTo>
                    <a:pt x="23144" y="302075"/>
                  </a:lnTo>
                  <a:lnTo>
                    <a:pt x="22957" y="301723"/>
                  </a:lnTo>
                  <a:lnTo>
                    <a:pt x="22819" y="301506"/>
                  </a:lnTo>
                  <a:lnTo>
                    <a:pt x="22772" y="301373"/>
                  </a:lnTo>
                  <a:lnTo>
                    <a:pt x="22735" y="301206"/>
                  </a:lnTo>
                  <a:lnTo>
                    <a:pt x="22720" y="301025"/>
                  </a:lnTo>
                  <a:lnTo>
                    <a:pt x="22712" y="300895"/>
                  </a:lnTo>
                  <a:lnTo>
                    <a:pt x="22852" y="300539"/>
                  </a:lnTo>
                  <a:lnTo>
                    <a:pt x="23027" y="300149"/>
                  </a:lnTo>
                  <a:lnTo>
                    <a:pt x="23162" y="299804"/>
                  </a:lnTo>
                  <a:lnTo>
                    <a:pt x="23477" y="299244"/>
                  </a:lnTo>
                  <a:lnTo>
                    <a:pt x="24001" y="298295"/>
                  </a:lnTo>
                  <a:lnTo>
                    <a:pt x="24043" y="298057"/>
                  </a:lnTo>
                  <a:lnTo>
                    <a:pt x="24070" y="297853"/>
                  </a:lnTo>
                  <a:lnTo>
                    <a:pt x="24154" y="297349"/>
                  </a:lnTo>
                  <a:lnTo>
                    <a:pt x="24178" y="297213"/>
                  </a:lnTo>
                  <a:lnTo>
                    <a:pt x="24196" y="296786"/>
                  </a:lnTo>
                  <a:lnTo>
                    <a:pt x="24202" y="296514"/>
                  </a:lnTo>
                  <a:lnTo>
                    <a:pt x="24202" y="296377"/>
                  </a:lnTo>
                  <a:lnTo>
                    <a:pt x="24208" y="295969"/>
                  </a:lnTo>
                  <a:lnTo>
                    <a:pt x="24199" y="295696"/>
                  </a:lnTo>
                  <a:lnTo>
                    <a:pt x="24175" y="295424"/>
                  </a:lnTo>
                  <a:lnTo>
                    <a:pt x="24139" y="295156"/>
                  </a:lnTo>
                  <a:lnTo>
                    <a:pt x="24115" y="295019"/>
                  </a:lnTo>
                  <a:lnTo>
                    <a:pt x="24097" y="294883"/>
                  </a:lnTo>
                  <a:lnTo>
                    <a:pt x="24076" y="294751"/>
                  </a:lnTo>
                  <a:lnTo>
                    <a:pt x="24055" y="294479"/>
                  </a:lnTo>
                  <a:lnTo>
                    <a:pt x="24067" y="294342"/>
                  </a:lnTo>
                  <a:lnTo>
                    <a:pt x="24115" y="294074"/>
                  </a:lnTo>
                  <a:lnTo>
                    <a:pt x="24118" y="293938"/>
                  </a:lnTo>
                  <a:lnTo>
                    <a:pt x="24109" y="293801"/>
                  </a:lnTo>
                  <a:lnTo>
                    <a:pt x="24073" y="293533"/>
                  </a:lnTo>
                  <a:lnTo>
                    <a:pt x="24028" y="293261"/>
                  </a:lnTo>
                  <a:lnTo>
                    <a:pt x="23971" y="292856"/>
                  </a:lnTo>
                  <a:lnTo>
                    <a:pt x="23950" y="292724"/>
                  </a:lnTo>
                  <a:lnTo>
                    <a:pt x="23897" y="292315"/>
                  </a:lnTo>
                  <a:lnTo>
                    <a:pt x="23876" y="292043"/>
                  </a:lnTo>
                  <a:lnTo>
                    <a:pt x="23858" y="291910"/>
                  </a:lnTo>
                  <a:lnTo>
                    <a:pt x="23819" y="291778"/>
                  </a:lnTo>
                  <a:lnTo>
                    <a:pt x="23597" y="291282"/>
                  </a:lnTo>
                  <a:lnTo>
                    <a:pt x="23360" y="290950"/>
                  </a:lnTo>
                  <a:lnTo>
                    <a:pt x="23081" y="290481"/>
                  </a:lnTo>
                  <a:lnTo>
                    <a:pt x="22554" y="289894"/>
                  </a:lnTo>
                  <a:lnTo>
                    <a:pt x="22311" y="289777"/>
                  </a:lnTo>
                  <a:lnTo>
                    <a:pt x="22062" y="289667"/>
                  </a:lnTo>
                  <a:lnTo>
                    <a:pt x="21801" y="289584"/>
                  </a:lnTo>
                  <a:lnTo>
                    <a:pt x="21280" y="289437"/>
                  </a:lnTo>
                  <a:lnTo>
                    <a:pt x="21028" y="289334"/>
                  </a:lnTo>
                  <a:lnTo>
                    <a:pt x="20452" y="288983"/>
                  </a:lnTo>
                  <a:lnTo>
                    <a:pt x="20425" y="288854"/>
                  </a:lnTo>
                  <a:lnTo>
                    <a:pt x="20419" y="288570"/>
                  </a:lnTo>
                  <a:lnTo>
                    <a:pt x="20419" y="288434"/>
                  </a:lnTo>
                  <a:lnTo>
                    <a:pt x="20431" y="288302"/>
                  </a:lnTo>
                  <a:lnTo>
                    <a:pt x="20482" y="288030"/>
                  </a:lnTo>
                  <a:lnTo>
                    <a:pt x="20566" y="287772"/>
                  </a:lnTo>
                  <a:lnTo>
                    <a:pt x="20746" y="287406"/>
                  </a:lnTo>
                  <a:lnTo>
                    <a:pt x="20764" y="287269"/>
                  </a:lnTo>
                  <a:lnTo>
                    <a:pt x="20425" y="286536"/>
                  </a:lnTo>
                  <a:lnTo>
                    <a:pt x="20386" y="286403"/>
                  </a:lnTo>
                  <a:lnTo>
                    <a:pt x="20338" y="286135"/>
                  </a:lnTo>
                  <a:lnTo>
                    <a:pt x="20311" y="285998"/>
                  </a:lnTo>
                  <a:lnTo>
                    <a:pt x="20275" y="285866"/>
                  </a:lnTo>
                  <a:lnTo>
                    <a:pt x="20147" y="285484"/>
                  </a:lnTo>
                  <a:lnTo>
                    <a:pt x="20057" y="285223"/>
                  </a:lnTo>
                  <a:lnTo>
                    <a:pt x="19991" y="284958"/>
                  </a:lnTo>
                  <a:lnTo>
                    <a:pt x="19964" y="284826"/>
                  </a:lnTo>
                  <a:lnTo>
                    <a:pt x="19898" y="284561"/>
                  </a:lnTo>
                  <a:lnTo>
                    <a:pt x="19598" y="284126"/>
                  </a:lnTo>
                  <a:lnTo>
                    <a:pt x="19214" y="284236"/>
                  </a:lnTo>
                  <a:lnTo>
                    <a:pt x="19085" y="284285"/>
                  </a:lnTo>
                  <a:lnTo>
                    <a:pt x="18957" y="284319"/>
                  </a:lnTo>
                  <a:lnTo>
                    <a:pt x="18717" y="284255"/>
                  </a:lnTo>
                  <a:lnTo>
                    <a:pt x="18690" y="284111"/>
                  </a:lnTo>
                  <a:lnTo>
                    <a:pt x="18582" y="283861"/>
                  </a:lnTo>
                  <a:lnTo>
                    <a:pt x="18480" y="283608"/>
                  </a:lnTo>
                  <a:lnTo>
                    <a:pt x="18432" y="283479"/>
                  </a:lnTo>
                  <a:lnTo>
                    <a:pt x="18387" y="283351"/>
                  </a:lnTo>
                  <a:lnTo>
                    <a:pt x="18270" y="282961"/>
                  </a:lnTo>
                  <a:lnTo>
                    <a:pt x="18228" y="282829"/>
                  </a:lnTo>
                  <a:lnTo>
                    <a:pt x="18177" y="282700"/>
                  </a:lnTo>
                  <a:lnTo>
                    <a:pt x="18159" y="282568"/>
                  </a:lnTo>
                  <a:lnTo>
                    <a:pt x="18180" y="282432"/>
                  </a:lnTo>
                  <a:lnTo>
                    <a:pt x="18447" y="281963"/>
                  </a:lnTo>
                  <a:lnTo>
                    <a:pt x="18546" y="281706"/>
                  </a:lnTo>
                  <a:lnTo>
                    <a:pt x="18576" y="281573"/>
                  </a:lnTo>
                  <a:lnTo>
                    <a:pt x="18585" y="281437"/>
                  </a:lnTo>
                  <a:lnTo>
                    <a:pt x="18576" y="281301"/>
                  </a:lnTo>
                  <a:lnTo>
                    <a:pt x="18552" y="281165"/>
                  </a:lnTo>
                  <a:lnTo>
                    <a:pt x="18516" y="281032"/>
                  </a:lnTo>
                  <a:lnTo>
                    <a:pt x="18438" y="280768"/>
                  </a:lnTo>
                  <a:lnTo>
                    <a:pt x="18204" y="280461"/>
                  </a:lnTo>
                  <a:lnTo>
                    <a:pt x="17829" y="280283"/>
                  </a:lnTo>
                  <a:lnTo>
                    <a:pt x="17608" y="280125"/>
                  </a:lnTo>
                  <a:lnTo>
                    <a:pt x="17080" y="279709"/>
                  </a:lnTo>
                  <a:lnTo>
                    <a:pt x="16945" y="279727"/>
                  </a:lnTo>
                  <a:lnTo>
                    <a:pt x="16807" y="279754"/>
                  </a:lnTo>
                  <a:lnTo>
                    <a:pt x="16672" y="279739"/>
                  </a:lnTo>
                  <a:lnTo>
                    <a:pt x="16408" y="279663"/>
                  </a:lnTo>
                  <a:lnTo>
                    <a:pt x="16028" y="279535"/>
                  </a:lnTo>
                  <a:lnTo>
                    <a:pt x="15141" y="278914"/>
                  </a:lnTo>
                  <a:lnTo>
                    <a:pt x="15012" y="278865"/>
                  </a:lnTo>
                  <a:lnTo>
                    <a:pt x="14880" y="278835"/>
                  </a:lnTo>
                  <a:lnTo>
                    <a:pt x="14742" y="278823"/>
                  </a:lnTo>
                  <a:lnTo>
                    <a:pt x="14607" y="278839"/>
                  </a:lnTo>
                  <a:lnTo>
                    <a:pt x="14475" y="278873"/>
                  </a:lnTo>
                  <a:lnTo>
                    <a:pt x="13084" y="280098"/>
                  </a:lnTo>
                  <a:lnTo>
                    <a:pt x="12949" y="280125"/>
                  </a:lnTo>
                  <a:lnTo>
                    <a:pt x="12817" y="280106"/>
                  </a:lnTo>
                  <a:lnTo>
                    <a:pt x="12563" y="280004"/>
                  </a:lnTo>
                  <a:lnTo>
                    <a:pt x="11882" y="279406"/>
                  </a:lnTo>
                  <a:lnTo>
                    <a:pt x="11834" y="279277"/>
                  </a:lnTo>
                  <a:lnTo>
                    <a:pt x="11741" y="279013"/>
                  </a:lnTo>
                  <a:lnTo>
                    <a:pt x="11199" y="278267"/>
                  </a:lnTo>
                  <a:lnTo>
                    <a:pt x="10554" y="277587"/>
                  </a:lnTo>
                  <a:lnTo>
                    <a:pt x="10572" y="277303"/>
                  </a:lnTo>
                  <a:lnTo>
                    <a:pt x="10527" y="277031"/>
                  </a:lnTo>
                  <a:lnTo>
                    <a:pt x="10335" y="276679"/>
                  </a:lnTo>
                  <a:lnTo>
                    <a:pt x="10048" y="276388"/>
                  </a:lnTo>
                  <a:lnTo>
                    <a:pt x="9766" y="276089"/>
                  </a:lnTo>
                  <a:lnTo>
                    <a:pt x="9568" y="275907"/>
                  </a:lnTo>
                  <a:lnTo>
                    <a:pt x="9358" y="275730"/>
                  </a:lnTo>
                  <a:lnTo>
                    <a:pt x="8408" y="274773"/>
                  </a:lnTo>
                  <a:lnTo>
                    <a:pt x="8372" y="274644"/>
                  </a:lnTo>
                  <a:lnTo>
                    <a:pt x="8354" y="274512"/>
                  </a:lnTo>
                  <a:lnTo>
                    <a:pt x="8348" y="274376"/>
                  </a:lnTo>
                  <a:lnTo>
                    <a:pt x="8354" y="274236"/>
                  </a:lnTo>
                  <a:lnTo>
                    <a:pt x="8369" y="274096"/>
                  </a:lnTo>
                  <a:lnTo>
                    <a:pt x="8390" y="273963"/>
                  </a:lnTo>
                  <a:lnTo>
                    <a:pt x="8420" y="273831"/>
                  </a:lnTo>
                  <a:lnTo>
                    <a:pt x="8459" y="273699"/>
                  </a:lnTo>
                  <a:lnTo>
                    <a:pt x="8606" y="273317"/>
                  </a:lnTo>
                  <a:lnTo>
                    <a:pt x="8810" y="272961"/>
                  </a:lnTo>
                  <a:lnTo>
                    <a:pt x="8903" y="272704"/>
                  </a:lnTo>
                  <a:lnTo>
                    <a:pt x="8936" y="272572"/>
                  </a:lnTo>
                  <a:lnTo>
                    <a:pt x="8959" y="272435"/>
                  </a:lnTo>
                  <a:lnTo>
                    <a:pt x="8963" y="272303"/>
                  </a:lnTo>
                  <a:lnTo>
                    <a:pt x="8948" y="272027"/>
                  </a:lnTo>
                  <a:lnTo>
                    <a:pt x="8963" y="271751"/>
                  </a:lnTo>
                  <a:lnTo>
                    <a:pt x="8837" y="271380"/>
                  </a:lnTo>
                  <a:lnTo>
                    <a:pt x="8108" y="270563"/>
                  </a:lnTo>
                  <a:lnTo>
                    <a:pt x="7524" y="270007"/>
                  </a:lnTo>
                  <a:lnTo>
                    <a:pt x="7413" y="269758"/>
                  </a:lnTo>
                  <a:lnTo>
                    <a:pt x="7362" y="269629"/>
                  </a:lnTo>
                  <a:lnTo>
                    <a:pt x="7272" y="269372"/>
                  </a:lnTo>
                  <a:lnTo>
                    <a:pt x="7233" y="269243"/>
                  </a:lnTo>
                  <a:lnTo>
                    <a:pt x="7161" y="268978"/>
                  </a:lnTo>
                  <a:lnTo>
                    <a:pt x="6978" y="268551"/>
                  </a:lnTo>
                  <a:lnTo>
                    <a:pt x="6930" y="268354"/>
                  </a:lnTo>
                  <a:lnTo>
                    <a:pt x="6837" y="267954"/>
                  </a:lnTo>
                  <a:lnTo>
                    <a:pt x="6786" y="267757"/>
                  </a:lnTo>
                  <a:lnTo>
                    <a:pt x="6756" y="267625"/>
                  </a:lnTo>
                  <a:lnTo>
                    <a:pt x="6735" y="267485"/>
                  </a:lnTo>
                  <a:lnTo>
                    <a:pt x="6532" y="267065"/>
                  </a:lnTo>
                  <a:lnTo>
                    <a:pt x="6442" y="266876"/>
                  </a:lnTo>
                  <a:lnTo>
                    <a:pt x="6400" y="266747"/>
                  </a:lnTo>
                  <a:lnTo>
                    <a:pt x="6394" y="266342"/>
                  </a:lnTo>
                  <a:lnTo>
                    <a:pt x="6502" y="266017"/>
                  </a:lnTo>
                  <a:lnTo>
                    <a:pt x="6558" y="265824"/>
                  </a:lnTo>
                  <a:lnTo>
                    <a:pt x="6594" y="265692"/>
                  </a:lnTo>
                  <a:lnTo>
                    <a:pt x="6651" y="265423"/>
                  </a:lnTo>
                  <a:lnTo>
                    <a:pt x="6696" y="265155"/>
                  </a:lnTo>
                  <a:lnTo>
                    <a:pt x="6609" y="264603"/>
                  </a:lnTo>
                  <a:lnTo>
                    <a:pt x="6247" y="264406"/>
                  </a:lnTo>
                  <a:lnTo>
                    <a:pt x="6112" y="264391"/>
                  </a:lnTo>
                  <a:lnTo>
                    <a:pt x="5974" y="264387"/>
                  </a:lnTo>
                  <a:lnTo>
                    <a:pt x="5638" y="264417"/>
                  </a:lnTo>
                  <a:lnTo>
                    <a:pt x="5440" y="264463"/>
                  </a:lnTo>
                  <a:lnTo>
                    <a:pt x="5243" y="264519"/>
                  </a:lnTo>
                  <a:lnTo>
                    <a:pt x="5111" y="264557"/>
                  </a:lnTo>
                  <a:lnTo>
                    <a:pt x="4469" y="264731"/>
                  </a:lnTo>
                  <a:lnTo>
                    <a:pt x="4167" y="264401"/>
                  </a:lnTo>
                  <a:lnTo>
                    <a:pt x="4271" y="263803"/>
                  </a:lnTo>
                  <a:lnTo>
                    <a:pt x="4234" y="263666"/>
                  </a:lnTo>
                  <a:lnTo>
                    <a:pt x="4153" y="263450"/>
                  </a:lnTo>
                  <a:lnTo>
                    <a:pt x="3892" y="262825"/>
                  </a:lnTo>
                  <a:lnTo>
                    <a:pt x="3875" y="262331"/>
                  </a:lnTo>
                  <a:lnTo>
                    <a:pt x="3768" y="261601"/>
                  </a:lnTo>
                  <a:lnTo>
                    <a:pt x="3715" y="261201"/>
                  </a:lnTo>
                  <a:lnTo>
                    <a:pt x="3681" y="261014"/>
                  </a:lnTo>
                  <a:lnTo>
                    <a:pt x="2454" y="259575"/>
                  </a:lnTo>
                  <a:lnTo>
                    <a:pt x="2244" y="258678"/>
                  </a:lnTo>
                  <a:lnTo>
                    <a:pt x="2369" y="258438"/>
                  </a:lnTo>
                  <a:lnTo>
                    <a:pt x="2426" y="257754"/>
                  </a:lnTo>
                  <a:lnTo>
                    <a:pt x="2136" y="257161"/>
                  </a:lnTo>
                  <a:lnTo>
                    <a:pt x="2062" y="256873"/>
                  </a:lnTo>
                  <a:lnTo>
                    <a:pt x="2003" y="256495"/>
                  </a:lnTo>
                  <a:lnTo>
                    <a:pt x="2165" y="255858"/>
                  </a:lnTo>
                  <a:lnTo>
                    <a:pt x="2464" y="254696"/>
                  </a:lnTo>
                  <a:lnTo>
                    <a:pt x="2626" y="253856"/>
                  </a:lnTo>
                  <a:lnTo>
                    <a:pt x="2777" y="253698"/>
                  </a:lnTo>
                  <a:lnTo>
                    <a:pt x="2754" y="253039"/>
                  </a:lnTo>
                  <a:lnTo>
                    <a:pt x="2256" y="252951"/>
                  </a:lnTo>
                  <a:lnTo>
                    <a:pt x="2035" y="252621"/>
                  </a:lnTo>
                  <a:lnTo>
                    <a:pt x="2400" y="251264"/>
                  </a:lnTo>
                  <a:lnTo>
                    <a:pt x="2654" y="251066"/>
                  </a:lnTo>
                  <a:lnTo>
                    <a:pt x="2771" y="250814"/>
                  </a:lnTo>
                  <a:lnTo>
                    <a:pt x="2683" y="250419"/>
                  </a:lnTo>
                  <a:lnTo>
                    <a:pt x="2483" y="250005"/>
                  </a:lnTo>
                  <a:lnTo>
                    <a:pt x="1917" y="249889"/>
                  </a:lnTo>
                  <a:lnTo>
                    <a:pt x="1216" y="250024"/>
                  </a:lnTo>
                  <a:lnTo>
                    <a:pt x="549" y="250144"/>
                  </a:lnTo>
                  <a:lnTo>
                    <a:pt x="240" y="250068"/>
                  </a:lnTo>
                  <a:lnTo>
                    <a:pt x="117" y="249690"/>
                  </a:lnTo>
                  <a:lnTo>
                    <a:pt x="229" y="249250"/>
                  </a:lnTo>
                  <a:lnTo>
                    <a:pt x="332" y="248809"/>
                  </a:lnTo>
                  <a:lnTo>
                    <a:pt x="370" y="248197"/>
                  </a:lnTo>
                  <a:lnTo>
                    <a:pt x="210" y="247954"/>
                  </a:lnTo>
                  <a:lnTo>
                    <a:pt x="0" y="247659"/>
                  </a:lnTo>
                  <a:lnTo>
                    <a:pt x="84" y="247337"/>
                  </a:lnTo>
                  <a:lnTo>
                    <a:pt x="386" y="247311"/>
                  </a:lnTo>
                  <a:lnTo>
                    <a:pt x="879" y="247221"/>
                  </a:lnTo>
                  <a:lnTo>
                    <a:pt x="1241" y="246787"/>
                  </a:lnTo>
                  <a:lnTo>
                    <a:pt x="1413" y="246349"/>
                  </a:lnTo>
                  <a:lnTo>
                    <a:pt x="1685" y="245606"/>
                  </a:lnTo>
                  <a:lnTo>
                    <a:pt x="1710" y="245232"/>
                  </a:lnTo>
                  <a:lnTo>
                    <a:pt x="2036" y="244405"/>
                  </a:lnTo>
                  <a:lnTo>
                    <a:pt x="2343" y="243680"/>
                  </a:lnTo>
                  <a:lnTo>
                    <a:pt x="2569" y="243089"/>
                  </a:lnTo>
                  <a:lnTo>
                    <a:pt x="3032" y="242334"/>
                  </a:lnTo>
                  <a:lnTo>
                    <a:pt x="3544" y="241649"/>
                  </a:lnTo>
                  <a:lnTo>
                    <a:pt x="3761" y="241126"/>
                  </a:lnTo>
                  <a:lnTo>
                    <a:pt x="3782" y="240479"/>
                  </a:lnTo>
                  <a:lnTo>
                    <a:pt x="3992" y="238704"/>
                  </a:lnTo>
                  <a:lnTo>
                    <a:pt x="4460" y="238531"/>
                  </a:lnTo>
                  <a:lnTo>
                    <a:pt x="4865" y="238466"/>
                  </a:lnTo>
                  <a:lnTo>
                    <a:pt x="5458" y="238323"/>
                  </a:lnTo>
                  <a:lnTo>
                    <a:pt x="5587" y="238289"/>
                  </a:lnTo>
                  <a:lnTo>
                    <a:pt x="6262" y="237967"/>
                  </a:lnTo>
                  <a:lnTo>
                    <a:pt x="7218" y="236787"/>
                  </a:lnTo>
                  <a:lnTo>
                    <a:pt x="7362" y="236443"/>
                  </a:lnTo>
                  <a:lnTo>
                    <a:pt x="7398" y="236307"/>
                  </a:lnTo>
                  <a:lnTo>
                    <a:pt x="7428" y="236137"/>
                  </a:lnTo>
                  <a:lnTo>
                    <a:pt x="7404" y="235634"/>
                  </a:lnTo>
                  <a:lnTo>
                    <a:pt x="7365" y="235157"/>
                  </a:lnTo>
                  <a:lnTo>
                    <a:pt x="7368" y="234919"/>
                  </a:lnTo>
                  <a:lnTo>
                    <a:pt x="7500" y="234427"/>
                  </a:lnTo>
                  <a:lnTo>
                    <a:pt x="7587" y="234204"/>
                  </a:lnTo>
                  <a:lnTo>
                    <a:pt x="7686" y="233913"/>
                  </a:lnTo>
                  <a:lnTo>
                    <a:pt x="7464" y="232805"/>
                  </a:lnTo>
                  <a:lnTo>
                    <a:pt x="7407" y="232571"/>
                  </a:lnTo>
                  <a:lnTo>
                    <a:pt x="7317" y="232242"/>
                  </a:lnTo>
                  <a:lnTo>
                    <a:pt x="7793" y="231164"/>
                  </a:lnTo>
                  <a:lnTo>
                    <a:pt x="7783" y="229779"/>
                  </a:lnTo>
                  <a:lnTo>
                    <a:pt x="17268" y="231150"/>
                  </a:lnTo>
                  <a:lnTo>
                    <a:pt x="21286" y="231523"/>
                  </a:lnTo>
                  <a:lnTo>
                    <a:pt x="30877" y="232887"/>
                  </a:lnTo>
                  <a:lnTo>
                    <a:pt x="39211" y="234124"/>
                  </a:lnTo>
                  <a:lnTo>
                    <a:pt x="41247" y="234467"/>
                  </a:lnTo>
                  <a:lnTo>
                    <a:pt x="48942" y="235419"/>
                  </a:lnTo>
                  <a:lnTo>
                    <a:pt x="56241" y="236314"/>
                  </a:lnTo>
                  <a:lnTo>
                    <a:pt x="61409" y="237097"/>
                  </a:lnTo>
                  <a:lnTo>
                    <a:pt x="71487" y="238626"/>
                  </a:lnTo>
                  <a:lnTo>
                    <a:pt x="135326" y="246922"/>
                  </a:lnTo>
                  <a:lnTo>
                    <a:pt x="141792" y="247721"/>
                  </a:lnTo>
                  <a:close/>
                </a:path>
              </a:pathLst>
            </a:custGeom>
            <a:solidFill>
              <a:srgbClr val="FFFBE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2" name="pg52"/>
            <p:cNvSpPr/>
            <p:nvPr/>
          </p:nvSpPr>
          <p:spPr>
            <a:xfrm>
              <a:off x="2032169" y="3034873"/>
              <a:ext cx="653009" cy="788016"/>
            </a:xfrm>
            <a:custGeom>
              <a:avLst/>
              <a:gdLst/>
              <a:ahLst/>
              <a:cxnLst/>
              <a:rect l="0" t="0" r="0" b="0"/>
              <a:pathLst>
                <a:path w="653009" h="788016">
                  <a:moveTo>
                    <a:pt x="569661" y="34593"/>
                  </a:moveTo>
                  <a:lnTo>
                    <a:pt x="570504" y="34688"/>
                  </a:lnTo>
                  <a:lnTo>
                    <a:pt x="651186" y="43902"/>
                  </a:lnTo>
                  <a:lnTo>
                    <a:pt x="651182" y="44346"/>
                  </a:lnTo>
                  <a:lnTo>
                    <a:pt x="651175" y="44554"/>
                  </a:lnTo>
                  <a:lnTo>
                    <a:pt x="651148" y="44826"/>
                  </a:lnTo>
                  <a:lnTo>
                    <a:pt x="651119" y="45000"/>
                  </a:lnTo>
                  <a:lnTo>
                    <a:pt x="650131" y="45589"/>
                  </a:lnTo>
                  <a:lnTo>
                    <a:pt x="649699" y="45432"/>
                  </a:lnTo>
                  <a:lnTo>
                    <a:pt x="648924" y="45168"/>
                  </a:lnTo>
                  <a:lnTo>
                    <a:pt x="648738" y="45115"/>
                  </a:lnTo>
                  <a:lnTo>
                    <a:pt x="648360" y="45054"/>
                  </a:lnTo>
                  <a:lnTo>
                    <a:pt x="648202" y="45054"/>
                  </a:lnTo>
                  <a:lnTo>
                    <a:pt x="647728" y="45090"/>
                  </a:lnTo>
                  <a:lnTo>
                    <a:pt x="647035" y="45809"/>
                  </a:lnTo>
                  <a:lnTo>
                    <a:pt x="647112" y="46257"/>
                  </a:lnTo>
                  <a:lnTo>
                    <a:pt x="647225" y="46516"/>
                  </a:lnTo>
                  <a:lnTo>
                    <a:pt x="647345" y="46776"/>
                  </a:lnTo>
                  <a:lnTo>
                    <a:pt x="647522" y="47142"/>
                  </a:lnTo>
                  <a:lnTo>
                    <a:pt x="647776" y="48039"/>
                  </a:lnTo>
                  <a:lnTo>
                    <a:pt x="647744" y="48192"/>
                  </a:lnTo>
                  <a:lnTo>
                    <a:pt x="647703" y="48346"/>
                  </a:lnTo>
                  <a:lnTo>
                    <a:pt x="647640" y="48543"/>
                  </a:lnTo>
                  <a:lnTo>
                    <a:pt x="647475" y="48913"/>
                  </a:lnTo>
                  <a:lnTo>
                    <a:pt x="647272" y="49168"/>
                  </a:lnTo>
                  <a:lnTo>
                    <a:pt x="647120" y="49354"/>
                  </a:lnTo>
                  <a:lnTo>
                    <a:pt x="646757" y="49772"/>
                  </a:lnTo>
                  <a:lnTo>
                    <a:pt x="646379" y="50253"/>
                  </a:lnTo>
                  <a:lnTo>
                    <a:pt x="645735" y="50938"/>
                  </a:lnTo>
                  <a:lnTo>
                    <a:pt x="645602" y="51037"/>
                  </a:lnTo>
                  <a:lnTo>
                    <a:pt x="645413" y="51171"/>
                  </a:lnTo>
                  <a:lnTo>
                    <a:pt x="645218" y="51296"/>
                  </a:lnTo>
                  <a:lnTo>
                    <a:pt x="644701" y="51584"/>
                  </a:lnTo>
                  <a:lnTo>
                    <a:pt x="644573" y="51616"/>
                  </a:lnTo>
                  <a:lnTo>
                    <a:pt x="644303" y="51711"/>
                  </a:lnTo>
                  <a:lnTo>
                    <a:pt x="643941" y="51847"/>
                  </a:lnTo>
                  <a:lnTo>
                    <a:pt x="643433" y="52046"/>
                  </a:lnTo>
                  <a:lnTo>
                    <a:pt x="643025" y="52229"/>
                  </a:lnTo>
                  <a:lnTo>
                    <a:pt x="642845" y="52511"/>
                  </a:lnTo>
                  <a:lnTo>
                    <a:pt x="643020" y="53026"/>
                  </a:lnTo>
                  <a:lnTo>
                    <a:pt x="643391" y="53345"/>
                  </a:lnTo>
                  <a:lnTo>
                    <a:pt x="643619" y="53571"/>
                  </a:lnTo>
                  <a:lnTo>
                    <a:pt x="643753" y="53742"/>
                  </a:lnTo>
                  <a:lnTo>
                    <a:pt x="643989" y="54073"/>
                  </a:lnTo>
                  <a:lnTo>
                    <a:pt x="644061" y="54762"/>
                  </a:lnTo>
                  <a:lnTo>
                    <a:pt x="643929" y="55038"/>
                  </a:lnTo>
                  <a:lnTo>
                    <a:pt x="643634" y="55594"/>
                  </a:lnTo>
                  <a:lnTo>
                    <a:pt x="643578" y="55755"/>
                  </a:lnTo>
                  <a:lnTo>
                    <a:pt x="643626" y="56675"/>
                  </a:lnTo>
                  <a:lnTo>
                    <a:pt x="643707" y="56829"/>
                  </a:lnTo>
                  <a:lnTo>
                    <a:pt x="643795" y="56978"/>
                  </a:lnTo>
                  <a:lnTo>
                    <a:pt x="644333" y="57641"/>
                  </a:lnTo>
                  <a:lnTo>
                    <a:pt x="644483" y="57741"/>
                  </a:lnTo>
                  <a:lnTo>
                    <a:pt x="644630" y="57844"/>
                  </a:lnTo>
                  <a:lnTo>
                    <a:pt x="644771" y="57949"/>
                  </a:lnTo>
                  <a:lnTo>
                    <a:pt x="644907" y="58059"/>
                  </a:lnTo>
                  <a:lnTo>
                    <a:pt x="645045" y="58182"/>
                  </a:lnTo>
                  <a:lnTo>
                    <a:pt x="645177" y="58312"/>
                  </a:lnTo>
                  <a:lnTo>
                    <a:pt x="645350" y="58502"/>
                  </a:lnTo>
                  <a:lnTo>
                    <a:pt x="645516" y="58695"/>
                  </a:lnTo>
                  <a:lnTo>
                    <a:pt x="645650" y="58858"/>
                  </a:lnTo>
                  <a:lnTo>
                    <a:pt x="645779" y="59024"/>
                  </a:lnTo>
                  <a:lnTo>
                    <a:pt x="645899" y="59194"/>
                  </a:lnTo>
                  <a:lnTo>
                    <a:pt x="646064" y="59473"/>
                  </a:lnTo>
                  <a:lnTo>
                    <a:pt x="646139" y="59630"/>
                  </a:lnTo>
                  <a:lnTo>
                    <a:pt x="646203" y="59790"/>
                  </a:lnTo>
                  <a:lnTo>
                    <a:pt x="646368" y="60342"/>
                  </a:lnTo>
                  <a:lnTo>
                    <a:pt x="646395" y="60512"/>
                  </a:lnTo>
                  <a:lnTo>
                    <a:pt x="646236" y="61508"/>
                  </a:lnTo>
                  <a:lnTo>
                    <a:pt x="646107" y="61675"/>
                  </a:lnTo>
                  <a:lnTo>
                    <a:pt x="645879" y="61981"/>
                  </a:lnTo>
                  <a:lnTo>
                    <a:pt x="645668" y="62445"/>
                  </a:lnTo>
                  <a:lnTo>
                    <a:pt x="645633" y="62680"/>
                  </a:lnTo>
                  <a:lnTo>
                    <a:pt x="645613" y="62866"/>
                  </a:lnTo>
                  <a:lnTo>
                    <a:pt x="645604" y="63053"/>
                  </a:lnTo>
                  <a:lnTo>
                    <a:pt x="645608" y="63386"/>
                  </a:lnTo>
                  <a:lnTo>
                    <a:pt x="645628" y="63599"/>
                  </a:lnTo>
                  <a:lnTo>
                    <a:pt x="645695" y="63949"/>
                  </a:lnTo>
                  <a:lnTo>
                    <a:pt x="645745" y="64195"/>
                  </a:lnTo>
                  <a:lnTo>
                    <a:pt x="645837" y="64616"/>
                  </a:lnTo>
                  <a:lnTo>
                    <a:pt x="645881" y="64792"/>
                  </a:lnTo>
                  <a:lnTo>
                    <a:pt x="645917" y="64926"/>
                  </a:lnTo>
                  <a:lnTo>
                    <a:pt x="646412" y="65472"/>
                  </a:lnTo>
                  <a:lnTo>
                    <a:pt x="646738" y="65855"/>
                  </a:lnTo>
                  <a:lnTo>
                    <a:pt x="646981" y="66030"/>
                  </a:lnTo>
                  <a:lnTo>
                    <a:pt x="647112" y="66135"/>
                  </a:lnTo>
                  <a:lnTo>
                    <a:pt x="647725" y="66558"/>
                  </a:lnTo>
                  <a:lnTo>
                    <a:pt x="648083" y="67306"/>
                  </a:lnTo>
                  <a:lnTo>
                    <a:pt x="647655" y="67810"/>
                  </a:lnTo>
                  <a:lnTo>
                    <a:pt x="647274" y="68047"/>
                  </a:lnTo>
                  <a:lnTo>
                    <a:pt x="646647" y="68436"/>
                  </a:lnTo>
                  <a:lnTo>
                    <a:pt x="646325" y="68600"/>
                  </a:lnTo>
                  <a:lnTo>
                    <a:pt x="646020" y="68806"/>
                  </a:lnTo>
                  <a:lnTo>
                    <a:pt x="645760" y="68964"/>
                  </a:lnTo>
                  <a:lnTo>
                    <a:pt x="645282" y="70199"/>
                  </a:lnTo>
                  <a:lnTo>
                    <a:pt x="645412" y="70349"/>
                  </a:lnTo>
                  <a:lnTo>
                    <a:pt x="645539" y="70504"/>
                  </a:lnTo>
                  <a:lnTo>
                    <a:pt x="645675" y="70679"/>
                  </a:lnTo>
                  <a:lnTo>
                    <a:pt x="645806" y="70858"/>
                  </a:lnTo>
                  <a:lnTo>
                    <a:pt x="646088" y="71346"/>
                  </a:lnTo>
                  <a:lnTo>
                    <a:pt x="646134" y="71513"/>
                  </a:lnTo>
                  <a:lnTo>
                    <a:pt x="646499" y="72143"/>
                  </a:lnTo>
                  <a:lnTo>
                    <a:pt x="646595" y="72443"/>
                  </a:lnTo>
                  <a:lnTo>
                    <a:pt x="646660" y="72877"/>
                  </a:lnTo>
                  <a:lnTo>
                    <a:pt x="646622" y="73581"/>
                  </a:lnTo>
                  <a:lnTo>
                    <a:pt x="646111" y="74508"/>
                  </a:lnTo>
                  <a:lnTo>
                    <a:pt x="645984" y="74813"/>
                  </a:lnTo>
                  <a:lnTo>
                    <a:pt x="645787" y="75147"/>
                  </a:lnTo>
                  <a:lnTo>
                    <a:pt x="645610" y="75524"/>
                  </a:lnTo>
                  <a:lnTo>
                    <a:pt x="645571" y="75667"/>
                  </a:lnTo>
                  <a:lnTo>
                    <a:pt x="645540" y="75811"/>
                  </a:lnTo>
                  <a:lnTo>
                    <a:pt x="645480" y="76058"/>
                  </a:lnTo>
                  <a:lnTo>
                    <a:pt x="645413" y="76304"/>
                  </a:lnTo>
                  <a:lnTo>
                    <a:pt x="645258" y="76831"/>
                  </a:lnTo>
                  <a:lnTo>
                    <a:pt x="645162" y="77173"/>
                  </a:lnTo>
                  <a:lnTo>
                    <a:pt x="645020" y="77396"/>
                  </a:lnTo>
                  <a:lnTo>
                    <a:pt x="644989" y="77649"/>
                  </a:lnTo>
                  <a:lnTo>
                    <a:pt x="644863" y="78218"/>
                  </a:lnTo>
                  <a:lnTo>
                    <a:pt x="644577" y="78806"/>
                  </a:lnTo>
                  <a:lnTo>
                    <a:pt x="644406" y="79025"/>
                  </a:lnTo>
                  <a:lnTo>
                    <a:pt x="643874" y="79448"/>
                  </a:lnTo>
                  <a:lnTo>
                    <a:pt x="643191" y="79885"/>
                  </a:lnTo>
                  <a:lnTo>
                    <a:pt x="643040" y="80099"/>
                  </a:lnTo>
                  <a:lnTo>
                    <a:pt x="642930" y="80874"/>
                  </a:lnTo>
                  <a:lnTo>
                    <a:pt x="642832" y="81242"/>
                  </a:lnTo>
                  <a:lnTo>
                    <a:pt x="642787" y="81658"/>
                  </a:lnTo>
                  <a:lnTo>
                    <a:pt x="642655" y="82127"/>
                  </a:lnTo>
                  <a:lnTo>
                    <a:pt x="642358" y="82500"/>
                  </a:lnTo>
                  <a:lnTo>
                    <a:pt x="642121" y="82650"/>
                  </a:lnTo>
                  <a:lnTo>
                    <a:pt x="641890" y="82777"/>
                  </a:lnTo>
                  <a:lnTo>
                    <a:pt x="641758" y="82844"/>
                  </a:lnTo>
                  <a:lnTo>
                    <a:pt x="641543" y="83040"/>
                  </a:lnTo>
                  <a:lnTo>
                    <a:pt x="641441" y="83771"/>
                  </a:lnTo>
                  <a:lnTo>
                    <a:pt x="641600" y="84438"/>
                  </a:lnTo>
                  <a:lnTo>
                    <a:pt x="641793" y="85180"/>
                  </a:lnTo>
                  <a:lnTo>
                    <a:pt x="641898" y="85341"/>
                  </a:lnTo>
                  <a:lnTo>
                    <a:pt x="642304" y="86031"/>
                  </a:lnTo>
                  <a:lnTo>
                    <a:pt x="642473" y="86671"/>
                  </a:lnTo>
                  <a:lnTo>
                    <a:pt x="642582" y="87286"/>
                  </a:lnTo>
                  <a:lnTo>
                    <a:pt x="642360" y="88360"/>
                  </a:lnTo>
                  <a:lnTo>
                    <a:pt x="641995" y="88715"/>
                  </a:lnTo>
                  <a:lnTo>
                    <a:pt x="641655" y="89079"/>
                  </a:lnTo>
                  <a:lnTo>
                    <a:pt x="641491" y="89142"/>
                  </a:lnTo>
                  <a:lnTo>
                    <a:pt x="641316" y="89197"/>
                  </a:lnTo>
                  <a:lnTo>
                    <a:pt x="640389" y="89238"/>
                  </a:lnTo>
                  <a:lnTo>
                    <a:pt x="639761" y="89193"/>
                  </a:lnTo>
                  <a:lnTo>
                    <a:pt x="639010" y="89238"/>
                  </a:lnTo>
                  <a:lnTo>
                    <a:pt x="638654" y="89252"/>
                  </a:lnTo>
                  <a:lnTo>
                    <a:pt x="638290" y="89355"/>
                  </a:lnTo>
                  <a:lnTo>
                    <a:pt x="638071" y="89508"/>
                  </a:lnTo>
                  <a:lnTo>
                    <a:pt x="638035" y="89712"/>
                  </a:lnTo>
                  <a:lnTo>
                    <a:pt x="638165" y="89905"/>
                  </a:lnTo>
                  <a:lnTo>
                    <a:pt x="638333" y="90177"/>
                  </a:lnTo>
                  <a:lnTo>
                    <a:pt x="638501" y="90477"/>
                  </a:lnTo>
                  <a:lnTo>
                    <a:pt x="638753" y="90783"/>
                  </a:lnTo>
                  <a:lnTo>
                    <a:pt x="639007" y="91034"/>
                  </a:lnTo>
                  <a:lnTo>
                    <a:pt x="639368" y="91361"/>
                  </a:lnTo>
                  <a:lnTo>
                    <a:pt x="639612" y="91471"/>
                  </a:lnTo>
                  <a:lnTo>
                    <a:pt x="639849" y="91476"/>
                  </a:lnTo>
                  <a:lnTo>
                    <a:pt x="640261" y="91471"/>
                  </a:lnTo>
                  <a:lnTo>
                    <a:pt x="640693" y="91566"/>
                  </a:lnTo>
                  <a:lnTo>
                    <a:pt x="641074" y="91709"/>
                  </a:lnTo>
                  <a:lnTo>
                    <a:pt x="641850" y="92115"/>
                  </a:lnTo>
                  <a:lnTo>
                    <a:pt x="642218" y="92171"/>
                  </a:lnTo>
                  <a:lnTo>
                    <a:pt x="642580" y="92030"/>
                  </a:lnTo>
                  <a:lnTo>
                    <a:pt x="642938" y="91951"/>
                  </a:lnTo>
                  <a:lnTo>
                    <a:pt x="643292" y="92008"/>
                  </a:lnTo>
                  <a:lnTo>
                    <a:pt x="643595" y="92188"/>
                  </a:lnTo>
                  <a:lnTo>
                    <a:pt x="643851" y="92449"/>
                  </a:lnTo>
                  <a:lnTo>
                    <a:pt x="644048" y="92704"/>
                  </a:lnTo>
                  <a:lnTo>
                    <a:pt x="644342" y="92952"/>
                  </a:lnTo>
                  <a:lnTo>
                    <a:pt x="644744" y="93190"/>
                  </a:lnTo>
                  <a:lnTo>
                    <a:pt x="645204" y="93485"/>
                  </a:lnTo>
                  <a:lnTo>
                    <a:pt x="645675" y="93830"/>
                  </a:lnTo>
                  <a:lnTo>
                    <a:pt x="646106" y="94124"/>
                  </a:lnTo>
                  <a:lnTo>
                    <a:pt x="646543" y="94470"/>
                  </a:lnTo>
                  <a:lnTo>
                    <a:pt x="647369" y="95226"/>
                  </a:lnTo>
                  <a:lnTo>
                    <a:pt x="648063" y="95951"/>
                  </a:lnTo>
                  <a:lnTo>
                    <a:pt x="648136" y="96320"/>
                  </a:lnTo>
                  <a:lnTo>
                    <a:pt x="648023" y="96690"/>
                  </a:lnTo>
                  <a:lnTo>
                    <a:pt x="647812" y="97050"/>
                  </a:lnTo>
                  <a:lnTo>
                    <a:pt x="647566" y="97446"/>
                  </a:lnTo>
                  <a:lnTo>
                    <a:pt x="647456" y="97705"/>
                  </a:lnTo>
                  <a:lnTo>
                    <a:pt x="647402" y="98265"/>
                  </a:lnTo>
                  <a:lnTo>
                    <a:pt x="647432" y="98394"/>
                  </a:lnTo>
                  <a:lnTo>
                    <a:pt x="647438" y="98670"/>
                  </a:lnTo>
                  <a:lnTo>
                    <a:pt x="647507" y="99044"/>
                  </a:lnTo>
                  <a:lnTo>
                    <a:pt x="647633" y="99410"/>
                  </a:lnTo>
                  <a:lnTo>
                    <a:pt x="648098" y="99887"/>
                  </a:lnTo>
                  <a:lnTo>
                    <a:pt x="648386" y="99993"/>
                  </a:lnTo>
                  <a:lnTo>
                    <a:pt x="648622" y="100025"/>
                  </a:lnTo>
                  <a:lnTo>
                    <a:pt x="648764" y="100104"/>
                  </a:lnTo>
                  <a:lnTo>
                    <a:pt x="648958" y="100193"/>
                  </a:lnTo>
                  <a:lnTo>
                    <a:pt x="649812" y="101351"/>
                  </a:lnTo>
                  <a:lnTo>
                    <a:pt x="649633" y="101777"/>
                  </a:lnTo>
                  <a:lnTo>
                    <a:pt x="649461" y="101945"/>
                  </a:lnTo>
                  <a:lnTo>
                    <a:pt x="649279" y="102070"/>
                  </a:lnTo>
                  <a:lnTo>
                    <a:pt x="648883" y="102481"/>
                  </a:lnTo>
                  <a:lnTo>
                    <a:pt x="648765" y="102754"/>
                  </a:lnTo>
                  <a:lnTo>
                    <a:pt x="648694" y="103092"/>
                  </a:lnTo>
                  <a:lnTo>
                    <a:pt x="648684" y="103409"/>
                  </a:lnTo>
                  <a:lnTo>
                    <a:pt x="648707" y="103669"/>
                  </a:lnTo>
                  <a:lnTo>
                    <a:pt x="648835" y="104147"/>
                  </a:lnTo>
                  <a:lnTo>
                    <a:pt x="648821" y="104367"/>
                  </a:lnTo>
                  <a:lnTo>
                    <a:pt x="648786" y="104696"/>
                  </a:lnTo>
                  <a:lnTo>
                    <a:pt x="648745" y="104965"/>
                  </a:lnTo>
                  <a:lnTo>
                    <a:pt x="648615" y="105421"/>
                  </a:lnTo>
                  <a:lnTo>
                    <a:pt x="648480" y="105714"/>
                  </a:lnTo>
                  <a:lnTo>
                    <a:pt x="648289" y="105921"/>
                  </a:lnTo>
                  <a:lnTo>
                    <a:pt x="648064" y="106069"/>
                  </a:lnTo>
                  <a:lnTo>
                    <a:pt x="647837" y="106135"/>
                  </a:lnTo>
                  <a:lnTo>
                    <a:pt x="647583" y="106164"/>
                  </a:lnTo>
                  <a:lnTo>
                    <a:pt x="647317" y="106159"/>
                  </a:lnTo>
                  <a:lnTo>
                    <a:pt x="647062" y="106137"/>
                  </a:lnTo>
                  <a:lnTo>
                    <a:pt x="646839" y="106147"/>
                  </a:lnTo>
                  <a:lnTo>
                    <a:pt x="646521" y="106207"/>
                  </a:lnTo>
                  <a:lnTo>
                    <a:pt x="645996" y="106325"/>
                  </a:lnTo>
                  <a:lnTo>
                    <a:pt x="645021" y="106503"/>
                  </a:lnTo>
                  <a:lnTo>
                    <a:pt x="644869" y="106547"/>
                  </a:lnTo>
                  <a:lnTo>
                    <a:pt x="644503" y="106705"/>
                  </a:lnTo>
                  <a:lnTo>
                    <a:pt x="643653" y="107127"/>
                  </a:lnTo>
                  <a:lnTo>
                    <a:pt x="643415" y="107315"/>
                  </a:lnTo>
                  <a:lnTo>
                    <a:pt x="643282" y="107424"/>
                  </a:lnTo>
                  <a:lnTo>
                    <a:pt x="642574" y="108309"/>
                  </a:lnTo>
                  <a:lnTo>
                    <a:pt x="642252" y="108752"/>
                  </a:lnTo>
                  <a:lnTo>
                    <a:pt x="641830" y="109278"/>
                  </a:lnTo>
                  <a:lnTo>
                    <a:pt x="641424" y="109773"/>
                  </a:lnTo>
                  <a:lnTo>
                    <a:pt x="641040" y="110207"/>
                  </a:lnTo>
                  <a:lnTo>
                    <a:pt x="640690" y="110584"/>
                  </a:lnTo>
                  <a:lnTo>
                    <a:pt x="640380" y="110964"/>
                  </a:lnTo>
                  <a:lnTo>
                    <a:pt x="640101" y="111423"/>
                  </a:lnTo>
                  <a:lnTo>
                    <a:pt x="639902" y="111900"/>
                  </a:lnTo>
                  <a:lnTo>
                    <a:pt x="639794" y="112436"/>
                  </a:lnTo>
                  <a:lnTo>
                    <a:pt x="639677" y="113059"/>
                  </a:lnTo>
                  <a:lnTo>
                    <a:pt x="639508" y="113675"/>
                  </a:lnTo>
                  <a:lnTo>
                    <a:pt x="639272" y="114351"/>
                  </a:lnTo>
                  <a:lnTo>
                    <a:pt x="639192" y="114539"/>
                  </a:lnTo>
                  <a:lnTo>
                    <a:pt x="639128" y="114717"/>
                  </a:lnTo>
                  <a:lnTo>
                    <a:pt x="639079" y="114876"/>
                  </a:lnTo>
                  <a:lnTo>
                    <a:pt x="638994" y="115189"/>
                  </a:lnTo>
                  <a:lnTo>
                    <a:pt x="638905" y="115881"/>
                  </a:lnTo>
                  <a:lnTo>
                    <a:pt x="638943" y="116258"/>
                  </a:lnTo>
                  <a:lnTo>
                    <a:pt x="638867" y="117054"/>
                  </a:lnTo>
                  <a:lnTo>
                    <a:pt x="638838" y="117320"/>
                  </a:lnTo>
                  <a:lnTo>
                    <a:pt x="638764" y="117548"/>
                  </a:lnTo>
                  <a:lnTo>
                    <a:pt x="638661" y="117705"/>
                  </a:lnTo>
                  <a:lnTo>
                    <a:pt x="638292" y="118385"/>
                  </a:lnTo>
                  <a:lnTo>
                    <a:pt x="637861" y="118764"/>
                  </a:lnTo>
                  <a:lnTo>
                    <a:pt x="636755" y="119446"/>
                  </a:lnTo>
                  <a:lnTo>
                    <a:pt x="636537" y="119963"/>
                  </a:lnTo>
                  <a:lnTo>
                    <a:pt x="636459" y="120236"/>
                  </a:lnTo>
                  <a:lnTo>
                    <a:pt x="636699" y="120655"/>
                  </a:lnTo>
                  <a:lnTo>
                    <a:pt x="637269" y="120942"/>
                  </a:lnTo>
                  <a:lnTo>
                    <a:pt x="637427" y="121075"/>
                  </a:lnTo>
                  <a:lnTo>
                    <a:pt x="637519" y="121628"/>
                  </a:lnTo>
                  <a:lnTo>
                    <a:pt x="637528" y="121774"/>
                  </a:lnTo>
                  <a:lnTo>
                    <a:pt x="637602" y="122201"/>
                  </a:lnTo>
                  <a:lnTo>
                    <a:pt x="637632" y="122586"/>
                  </a:lnTo>
                  <a:lnTo>
                    <a:pt x="637608" y="122847"/>
                  </a:lnTo>
                  <a:lnTo>
                    <a:pt x="637506" y="123246"/>
                  </a:lnTo>
                  <a:lnTo>
                    <a:pt x="637400" y="123556"/>
                  </a:lnTo>
                  <a:lnTo>
                    <a:pt x="637410" y="123857"/>
                  </a:lnTo>
                  <a:lnTo>
                    <a:pt x="637433" y="124374"/>
                  </a:lnTo>
                  <a:lnTo>
                    <a:pt x="637401" y="124834"/>
                  </a:lnTo>
                  <a:lnTo>
                    <a:pt x="637374" y="125160"/>
                  </a:lnTo>
                  <a:lnTo>
                    <a:pt x="637240" y="125448"/>
                  </a:lnTo>
                  <a:lnTo>
                    <a:pt x="637072" y="125582"/>
                  </a:lnTo>
                  <a:lnTo>
                    <a:pt x="636641" y="125804"/>
                  </a:lnTo>
                  <a:lnTo>
                    <a:pt x="636512" y="125824"/>
                  </a:lnTo>
                  <a:lnTo>
                    <a:pt x="636382" y="125838"/>
                  </a:lnTo>
                  <a:lnTo>
                    <a:pt x="636143" y="125853"/>
                  </a:lnTo>
                  <a:lnTo>
                    <a:pt x="636010" y="125853"/>
                  </a:lnTo>
                  <a:lnTo>
                    <a:pt x="635535" y="125661"/>
                  </a:lnTo>
                  <a:lnTo>
                    <a:pt x="635114" y="125369"/>
                  </a:lnTo>
                  <a:lnTo>
                    <a:pt x="634501" y="125256"/>
                  </a:lnTo>
                  <a:lnTo>
                    <a:pt x="634109" y="125110"/>
                  </a:lnTo>
                  <a:lnTo>
                    <a:pt x="633254" y="124606"/>
                  </a:lnTo>
                  <a:lnTo>
                    <a:pt x="632901" y="124272"/>
                  </a:lnTo>
                  <a:lnTo>
                    <a:pt x="631665" y="123614"/>
                  </a:lnTo>
                  <a:lnTo>
                    <a:pt x="631442" y="123659"/>
                  </a:lnTo>
                  <a:lnTo>
                    <a:pt x="631252" y="123692"/>
                  </a:lnTo>
                  <a:lnTo>
                    <a:pt x="630574" y="123685"/>
                  </a:lnTo>
                  <a:lnTo>
                    <a:pt x="630402" y="123603"/>
                  </a:lnTo>
                  <a:lnTo>
                    <a:pt x="630158" y="123375"/>
                  </a:lnTo>
                  <a:lnTo>
                    <a:pt x="629863" y="123171"/>
                  </a:lnTo>
                  <a:lnTo>
                    <a:pt x="629593" y="123019"/>
                  </a:lnTo>
                  <a:lnTo>
                    <a:pt x="629285" y="122891"/>
                  </a:lnTo>
                  <a:lnTo>
                    <a:pt x="629075" y="122831"/>
                  </a:lnTo>
                  <a:lnTo>
                    <a:pt x="628907" y="122844"/>
                  </a:lnTo>
                  <a:lnTo>
                    <a:pt x="628659" y="122940"/>
                  </a:lnTo>
                  <a:lnTo>
                    <a:pt x="628308" y="123063"/>
                  </a:lnTo>
                  <a:lnTo>
                    <a:pt x="628024" y="123125"/>
                  </a:lnTo>
                  <a:lnTo>
                    <a:pt x="627778" y="123100"/>
                  </a:lnTo>
                  <a:lnTo>
                    <a:pt x="627567" y="123025"/>
                  </a:lnTo>
                  <a:lnTo>
                    <a:pt x="627054" y="122861"/>
                  </a:lnTo>
                  <a:lnTo>
                    <a:pt x="626425" y="122999"/>
                  </a:lnTo>
                  <a:lnTo>
                    <a:pt x="626293" y="123046"/>
                  </a:lnTo>
                  <a:lnTo>
                    <a:pt x="625652" y="123426"/>
                  </a:lnTo>
                  <a:lnTo>
                    <a:pt x="625238" y="123828"/>
                  </a:lnTo>
                  <a:lnTo>
                    <a:pt x="624450" y="124584"/>
                  </a:lnTo>
                  <a:lnTo>
                    <a:pt x="624166" y="124817"/>
                  </a:lnTo>
                  <a:lnTo>
                    <a:pt x="623799" y="125082"/>
                  </a:lnTo>
                  <a:lnTo>
                    <a:pt x="623436" y="125387"/>
                  </a:lnTo>
                  <a:lnTo>
                    <a:pt x="622965" y="125650"/>
                  </a:lnTo>
                  <a:lnTo>
                    <a:pt x="622426" y="125995"/>
                  </a:lnTo>
                  <a:lnTo>
                    <a:pt x="622088" y="126192"/>
                  </a:lnTo>
                  <a:lnTo>
                    <a:pt x="621745" y="126461"/>
                  </a:lnTo>
                  <a:lnTo>
                    <a:pt x="621371" y="126798"/>
                  </a:lnTo>
                  <a:lnTo>
                    <a:pt x="620984" y="127121"/>
                  </a:lnTo>
                  <a:lnTo>
                    <a:pt x="620600" y="127453"/>
                  </a:lnTo>
                  <a:lnTo>
                    <a:pt x="620175" y="127899"/>
                  </a:lnTo>
                  <a:lnTo>
                    <a:pt x="619788" y="128256"/>
                  </a:lnTo>
                  <a:lnTo>
                    <a:pt x="619527" y="128447"/>
                  </a:lnTo>
                  <a:lnTo>
                    <a:pt x="619359" y="128734"/>
                  </a:lnTo>
                  <a:lnTo>
                    <a:pt x="619315" y="128984"/>
                  </a:lnTo>
                  <a:lnTo>
                    <a:pt x="619227" y="129788"/>
                  </a:lnTo>
                  <a:lnTo>
                    <a:pt x="618865" y="130236"/>
                  </a:lnTo>
                  <a:lnTo>
                    <a:pt x="618541" y="130762"/>
                  </a:lnTo>
                  <a:lnTo>
                    <a:pt x="618115" y="131267"/>
                  </a:lnTo>
                  <a:lnTo>
                    <a:pt x="617951" y="131418"/>
                  </a:lnTo>
                  <a:lnTo>
                    <a:pt x="617741" y="131639"/>
                  </a:lnTo>
                  <a:lnTo>
                    <a:pt x="616900" y="132073"/>
                  </a:lnTo>
                  <a:lnTo>
                    <a:pt x="616583" y="132063"/>
                  </a:lnTo>
                  <a:lnTo>
                    <a:pt x="616061" y="132104"/>
                  </a:lnTo>
                  <a:lnTo>
                    <a:pt x="615748" y="132096"/>
                  </a:lnTo>
                  <a:lnTo>
                    <a:pt x="615504" y="132120"/>
                  </a:lnTo>
                  <a:lnTo>
                    <a:pt x="615352" y="132159"/>
                  </a:lnTo>
                  <a:lnTo>
                    <a:pt x="615161" y="132232"/>
                  </a:lnTo>
                  <a:lnTo>
                    <a:pt x="614920" y="132375"/>
                  </a:lnTo>
                  <a:lnTo>
                    <a:pt x="614702" y="132496"/>
                  </a:lnTo>
                  <a:lnTo>
                    <a:pt x="614509" y="132618"/>
                  </a:lnTo>
                  <a:lnTo>
                    <a:pt x="614210" y="132836"/>
                  </a:lnTo>
                  <a:lnTo>
                    <a:pt x="613520" y="133419"/>
                  </a:lnTo>
                  <a:lnTo>
                    <a:pt x="613212" y="133845"/>
                  </a:lnTo>
                  <a:lnTo>
                    <a:pt x="613033" y="134127"/>
                  </a:lnTo>
                  <a:lnTo>
                    <a:pt x="612812" y="134438"/>
                  </a:lnTo>
                  <a:lnTo>
                    <a:pt x="612551" y="134936"/>
                  </a:lnTo>
                  <a:lnTo>
                    <a:pt x="612313" y="135317"/>
                  </a:lnTo>
                  <a:lnTo>
                    <a:pt x="612133" y="135812"/>
                  </a:lnTo>
                  <a:lnTo>
                    <a:pt x="612119" y="135983"/>
                  </a:lnTo>
                  <a:lnTo>
                    <a:pt x="612111" y="136213"/>
                  </a:lnTo>
                  <a:lnTo>
                    <a:pt x="611929" y="137038"/>
                  </a:lnTo>
                  <a:lnTo>
                    <a:pt x="611778" y="137254"/>
                  </a:lnTo>
                  <a:lnTo>
                    <a:pt x="611617" y="137492"/>
                  </a:lnTo>
                  <a:lnTo>
                    <a:pt x="611507" y="137767"/>
                  </a:lnTo>
                  <a:lnTo>
                    <a:pt x="611180" y="138272"/>
                  </a:lnTo>
                  <a:lnTo>
                    <a:pt x="611058" y="138581"/>
                  </a:lnTo>
                  <a:lnTo>
                    <a:pt x="610970" y="138942"/>
                  </a:lnTo>
                  <a:lnTo>
                    <a:pt x="610942" y="139125"/>
                  </a:lnTo>
                  <a:lnTo>
                    <a:pt x="610918" y="139309"/>
                  </a:lnTo>
                  <a:lnTo>
                    <a:pt x="610904" y="139457"/>
                  </a:lnTo>
                  <a:lnTo>
                    <a:pt x="610757" y="140223"/>
                  </a:lnTo>
                  <a:lnTo>
                    <a:pt x="610587" y="140478"/>
                  </a:lnTo>
                  <a:lnTo>
                    <a:pt x="610224" y="140896"/>
                  </a:lnTo>
                  <a:lnTo>
                    <a:pt x="609948" y="141189"/>
                  </a:lnTo>
                  <a:lnTo>
                    <a:pt x="609433" y="141782"/>
                  </a:lnTo>
                  <a:lnTo>
                    <a:pt x="609240" y="141964"/>
                  </a:lnTo>
                  <a:lnTo>
                    <a:pt x="608515" y="142434"/>
                  </a:lnTo>
                  <a:lnTo>
                    <a:pt x="608194" y="142591"/>
                  </a:lnTo>
                  <a:lnTo>
                    <a:pt x="607982" y="142638"/>
                  </a:lnTo>
                  <a:lnTo>
                    <a:pt x="607728" y="142594"/>
                  </a:lnTo>
                  <a:lnTo>
                    <a:pt x="607506" y="142530"/>
                  </a:lnTo>
                  <a:lnTo>
                    <a:pt x="607184" y="142457"/>
                  </a:lnTo>
                  <a:lnTo>
                    <a:pt x="606953" y="142391"/>
                  </a:lnTo>
                  <a:lnTo>
                    <a:pt x="606614" y="142007"/>
                  </a:lnTo>
                  <a:lnTo>
                    <a:pt x="606463" y="141989"/>
                  </a:lnTo>
                  <a:lnTo>
                    <a:pt x="606262" y="141823"/>
                  </a:lnTo>
                  <a:lnTo>
                    <a:pt x="606226" y="141665"/>
                  </a:lnTo>
                  <a:lnTo>
                    <a:pt x="606202" y="141502"/>
                  </a:lnTo>
                  <a:lnTo>
                    <a:pt x="606000" y="141219"/>
                  </a:lnTo>
                  <a:lnTo>
                    <a:pt x="605814" y="141115"/>
                  </a:lnTo>
                  <a:lnTo>
                    <a:pt x="605658" y="141064"/>
                  </a:lnTo>
                  <a:lnTo>
                    <a:pt x="605403" y="141027"/>
                  </a:lnTo>
                  <a:lnTo>
                    <a:pt x="605261" y="140993"/>
                  </a:lnTo>
                  <a:lnTo>
                    <a:pt x="605025" y="140983"/>
                  </a:lnTo>
                  <a:lnTo>
                    <a:pt x="604439" y="140929"/>
                  </a:lnTo>
                  <a:lnTo>
                    <a:pt x="603718" y="140807"/>
                  </a:lnTo>
                  <a:lnTo>
                    <a:pt x="602980" y="140711"/>
                  </a:lnTo>
                  <a:lnTo>
                    <a:pt x="602629" y="140660"/>
                  </a:lnTo>
                  <a:lnTo>
                    <a:pt x="602279" y="140606"/>
                  </a:lnTo>
                  <a:lnTo>
                    <a:pt x="602129" y="140578"/>
                  </a:lnTo>
                  <a:lnTo>
                    <a:pt x="601979" y="140547"/>
                  </a:lnTo>
                  <a:lnTo>
                    <a:pt x="601796" y="140551"/>
                  </a:lnTo>
                  <a:lnTo>
                    <a:pt x="601227" y="140668"/>
                  </a:lnTo>
                  <a:lnTo>
                    <a:pt x="600911" y="140829"/>
                  </a:lnTo>
                  <a:lnTo>
                    <a:pt x="600685" y="140999"/>
                  </a:lnTo>
                  <a:lnTo>
                    <a:pt x="600540" y="141099"/>
                  </a:lnTo>
                  <a:lnTo>
                    <a:pt x="600397" y="141192"/>
                  </a:lnTo>
                  <a:lnTo>
                    <a:pt x="600261" y="141338"/>
                  </a:lnTo>
                  <a:lnTo>
                    <a:pt x="600194" y="141497"/>
                  </a:lnTo>
                  <a:lnTo>
                    <a:pt x="600136" y="141669"/>
                  </a:lnTo>
                  <a:lnTo>
                    <a:pt x="600090" y="141919"/>
                  </a:lnTo>
                  <a:lnTo>
                    <a:pt x="600224" y="142373"/>
                  </a:lnTo>
                  <a:lnTo>
                    <a:pt x="600297" y="142534"/>
                  </a:lnTo>
                  <a:lnTo>
                    <a:pt x="600704" y="143142"/>
                  </a:lnTo>
                  <a:lnTo>
                    <a:pt x="600937" y="143477"/>
                  </a:lnTo>
                  <a:lnTo>
                    <a:pt x="601097" y="143797"/>
                  </a:lnTo>
                  <a:lnTo>
                    <a:pt x="601214" y="144095"/>
                  </a:lnTo>
                  <a:lnTo>
                    <a:pt x="601272" y="144397"/>
                  </a:lnTo>
                  <a:lnTo>
                    <a:pt x="601282" y="144615"/>
                  </a:lnTo>
                  <a:lnTo>
                    <a:pt x="601291" y="144925"/>
                  </a:lnTo>
                  <a:lnTo>
                    <a:pt x="601267" y="145152"/>
                  </a:lnTo>
                  <a:lnTo>
                    <a:pt x="601180" y="145449"/>
                  </a:lnTo>
                  <a:lnTo>
                    <a:pt x="601086" y="145684"/>
                  </a:lnTo>
                  <a:lnTo>
                    <a:pt x="600947" y="145999"/>
                  </a:lnTo>
                  <a:lnTo>
                    <a:pt x="600774" y="146352"/>
                  </a:lnTo>
                  <a:lnTo>
                    <a:pt x="600554" y="146716"/>
                  </a:lnTo>
                  <a:lnTo>
                    <a:pt x="600265" y="147170"/>
                  </a:lnTo>
                  <a:lnTo>
                    <a:pt x="599992" y="147804"/>
                  </a:lnTo>
                  <a:lnTo>
                    <a:pt x="599807" y="148293"/>
                  </a:lnTo>
                  <a:lnTo>
                    <a:pt x="599699" y="148641"/>
                  </a:lnTo>
                  <a:lnTo>
                    <a:pt x="599673" y="148999"/>
                  </a:lnTo>
                  <a:lnTo>
                    <a:pt x="599627" y="149288"/>
                  </a:lnTo>
                  <a:lnTo>
                    <a:pt x="599537" y="149569"/>
                  </a:lnTo>
                  <a:lnTo>
                    <a:pt x="599439" y="149902"/>
                  </a:lnTo>
                  <a:lnTo>
                    <a:pt x="599228" y="150496"/>
                  </a:lnTo>
                  <a:lnTo>
                    <a:pt x="599009" y="151017"/>
                  </a:lnTo>
                  <a:lnTo>
                    <a:pt x="598746" y="151603"/>
                  </a:lnTo>
                  <a:lnTo>
                    <a:pt x="598501" y="152065"/>
                  </a:lnTo>
                  <a:lnTo>
                    <a:pt x="598291" y="152408"/>
                  </a:lnTo>
                  <a:lnTo>
                    <a:pt x="598113" y="152633"/>
                  </a:lnTo>
                  <a:lnTo>
                    <a:pt x="597984" y="152775"/>
                  </a:lnTo>
                  <a:lnTo>
                    <a:pt x="597805" y="152873"/>
                  </a:lnTo>
                  <a:lnTo>
                    <a:pt x="597632" y="152913"/>
                  </a:lnTo>
                  <a:lnTo>
                    <a:pt x="597434" y="152893"/>
                  </a:lnTo>
                  <a:lnTo>
                    <a:pt x="597181" y="152668"/>
                  </a:lnTo>
                  <a:lnTo>
                    <a:pt x="596031" y="151883"/>
                  </a:lnTo>
                  <a:lnTo>
                    <a:pt x="595899" y="151881"/>
                  </a:lnTo>
                  <a:lnTo>
                    <a:pt x="595496" y="151890"/>
                  </a:lnTo>
                  <a:lnTo>
                    <a:pt x="595361" y="151899"/>
                  </a:lnTo>
                  <a:lnTo>
                    <a:pt x="595226" y="151917"/>
                  </a:lnTo>
                  <a:lnTo>
                    <a:pt x="594901" y="151978"/>
                  </a:lnTo>
                  <a:lnTo>
                    <a:pt x="594581" y="152048"/>
                  </a:lnTo>
                  <a:lnTo>
                    <a:pt x="593960" y="152197"/>
                  </a:lnTo>
                  <a:lnTo>
                    <a:pt x="593655" y="152262"/>
                  </a:lnTo>
                  <a:lnTo>
                    <a:pt x="593428" y="152309"/>
                  </a:lnTo>
                  <a:lnTo>
                    <a:pt x="592874" y="152429"/>
                  </a:lnTo>
                  <a:lnTo>
                    <a:pt x="592698" y="152559"/>
                  </a:lnTo>
                  <a:lnTo>
                    <a:pt x="592198" y="152875"/>
                  </a:lnTo>
                  <a:lnTo>
                    <a:pt x="591646" y="153091"/>
                  </a:lnTo>
                  <a:lnTo>
                    <a:pt x="590973" y="153368"/>
                  </a:lnTo>
                  <a:lnTo>
                    <a:pt x="590783" y="153430"/>
                  </a:lnTo>
                  <a:lnTo>
                    <a:pt x="590352" y="153559"/>
                  </a:lnTo>
                  <a:lnTo>
                    <a:pt x="590124" y="153646"/>
                  </a:lnTo>
                  <a:lnTo>
                    <a:pt x="589866" y="153764"/>
                  </a:lnTo>
                  <a:lnTo>
                    <a:pt x="589506" y="153876"/>
                  </a:lnTo>
                  <a:lnTo>
                    <a:pt x="589207" y="153975"/>
                  </a:lnTo>
                  <a:lnTo>
                    <a:pt x="588075" y="154825"/>
                  </a:lnTo>
                  <a:lnTo>
                    <a:pt x="587936" y="155140"/>
                  </a:lnTo>
                  <a:lnTo>
                    <a:pt x="587818" y="155275"/>
                  </a:lnTo>
                  <a:lnTo>
                    <a:pt x="587073" y="155823"/>
                  </a:lnTo>
                  <a:lnTo>
                    <a:pt x="586815" y="155907"/>
                  </a:lnTo>
                  <a:lnTo>
                    <a:pt x="586538" y="156046"/>
                  </a:lnTo>
                  <a:lnTo>
                    <a:pt x="586166" y="156162"/>
                  </a:lnTo>
                  <a:lnTo>
                    <a:pt x="585982" y="156199"/>
                  </a:lnTo>
                  <a:lnTo>
                    <a:pt x="585748" y="156234"/>
                  </a:lnTo>
                  <a:lnTo>
                    <a:pt x="585408" y="156253"/>
                  </a:lnTo>
                  <a:lnTo>
                    <a:pt x="585170" y="156338"/>
                  </a:lnTo>
                  <a:lnTo>
                    <a:pt x="584752" y="156605"/>
                  </a:lnTo>
                  <a:lnTo>
                    <a:pt x="584157" y="157187"/>
                  </a:lnTo>
                  <a:lnTo>
                    <a:pt x="584001" y="157564"/>
                  </a:lnTo>
                  <a:lnTo>
                    <a:pt x="583979" y="157693"/>
                  </a:lnTo>
                  <a:lnTo>
                    <a:pt x="583923" y="158082"/>
                  </a:lnTo>
                  <a:lnTo>
                    <a:pt x="583859" y="158386"/>
                  </a:lnTo>
                  <a:lnTo>
                    <a:pt x="583787" y="158689"/>
                  </a:lnTo>
                  <a:lnTo>
                    <a:pt x="583747" y="158825"/>
                  </a:lnTo>
                  <a:lnTo>
                    <a:pt x="583595" y="159317"/>
                  </a:lnTo>
                  <a:lnTo>
                    <a:pt x="583433" y="159909"/>
                  </a:lnTo>
                  <a:lnTo>
                    <a:pt x="583286" y="160144"/>
                  </a:lnTo>
                  <a:lnTo>
                    <a:pt x="582944" y="160706"/>
                  </a:lnTo>
                  <a:lnTo>
                    <a:pt x="582805" y="160872"/>
                  </a:lnTo>
                  <a:lnTo>
                    <a:pt x="582742" y="161000"/>
                  </a:lnTo>
                  <a:lnTo>
                    <a:pt x="582557" y="161242"/>
                  </a:lnTo>
                  <a:lnTo>
                    <a:pt x="582266" y="161447"/>
                  </a:lnTo>
                  <a:lnTo>
                    <a:pt x="581542" y="161929"/>
                  </a:lnTo>
                  <a:lnTo>
                    <a:pt x="581258" y="162084"/>
                  </a:lnTo>
                  <a:lnTo>
                    <a:pt x="580977" y="162297"/>
                  </a:lnTo>
                  <a:lnTo>
                    <a:pt x="580939" y="162590"/>
                  </a:lnTo>
                  <a:lnTo>
                    <a:pt x="580909" y="162836"/>
                  </a:lnTo>
                  <a:lnTo>
                    <a:pt x="580856" y="163129"/>
                  </a:lnTo>
                  <a:lnTo>
                    <a:pt x="580833" y="163314"/>
                  </a:lnTo>
                  <a:lnTo>
                    <a:pt x="580817" y="163501"/>
                  </a:lnTo>
                  <a:lnTo>
                    <a:pt x="580809" y="163657"/>
                  </a:lnTo>
                  <a:lnTo>
                    <a:pt x="580834" y="164020"/>
                  </a:lnTo>
                  <a:lnTo>
                    <a:pt x="580889" y="164323"/>
                  </a:lnTo>
                  <a:lnTo>
                    <a:pt x="580911" y="164459"/>
                  </a:lnTo>
                  <a:lnTo>
                    <a:pt x="580969" y="164975"/>
                  </a:lnTo>
                  <a:lnTo>
                    <a:pt x="580996" y="165285"/>
                  </a:lnTo>
                  <a:lnTo>
                    <a:pt x="581022" y="165832"/>
                  </a:lnTo>
                  <a:lnTo>
                    <a:pt x="581011" y="166070"/>
                  </a:lnTo>
                  <a:lnTo>
                    <a:pt x="580998" y="166228"/>
                  </a:lnTo>
                  <a:lnTo>
                    <a:pt x="580981" y="166360"/>
                  </a:lnTo>
                  <a:lnTo>
                    <a:pt x="580929" y="166575"/>
                  </a:lnTo>
                  <a:lnTo>
                    <a:pt x="580849" y="166777"/>
                  </a:lnTo>
                  <a:lnTo>
                    <a:pt x="580792" y="166977"/>
                  </a:lnTo>
                  <a:lnTo>
                    <a:pt x="580714" y="167120"/>
                  </a:lnTo>
                  <a:lnTo>
                    <a:pt x="580470" y="167544"/>
                  </a:lnTo>
                  <a:lnTo>
                    <a:pt x="579985" y="168436"/>
                  </a:lnTo>
                  <a:lnTo>
                    <a:pt x="579761" y="168844"/>
                  </a:lnTo>
                  <a:lnTo>
                    <a:pt x="579543" y="169406"/>
                  </a:lnTo>
                  <a:lnTo>
                    <a:pt x="579461" y="169648"/>
                  </a:lnTo>
                  <a:lnTo>
                    <a:pt x="579386" y="169893"/>
                  </a:lnTo>
                  <a:lnTo>
                    <a:pt x="579338" y="170066"/>
                  </a:lnTo>
                  <a:lnTo>
                    <a:pt x="579299" y="170240"/>
                  </a:lnTo>
                  <a:lnTo>
                    <a:pt x="579254" y="170538"/>
                  </a:lnTo>
                  <a:lnTo>
                    <a:pt x="579221" y="170691"/>
                  </a:lnTo>
                  <a:lnTo>
                    <a:pt x="579182" y="170844"/>
                  </a:lnTo>
                  <a:lnTo>
                    <a:pt x="579031" y="171418"/>
                  </a:lnTo>
                  <a:lnTo>
                    <a:pt x="579073" y="171646"/>
                  </a:lnTo>
                  <a:lnTo>
                    <a:pt x="579004" y="172017"/>
                  </a:lnTo>
                  <a:lnTo>
                    <a:pt x="578956" y="172240"/>
                  </a:lnTo>
                  <a:lnTo>
                    <a:pt x="578915" y="172403"/>
                  </a:lnTo>
                  <a:lnTo>
                    <a:pt x="578965" y="172763"/>
                  </a:lnTo>
                  <a:lnTo>
                    <a:pt x="579093" y="173696"/>
                  </a:lnTo>
                  <a:lnTo>
                    <a:pt x="579215" y="173855"/>
                  </a:lnTo>
                  <a:lnTo>
                    <a:pt x="579641" y="174422"/>
                  </a:lnTo>
                  <a:lnTo>
                    <a:pt x="579876" y="174869"/>
                  </a:lnTo>
                  <a:lnTo>
                    <a:pt x="579971" y="175063"/>
                  </a:lnTo>
                  <a:lnTo>
                    <a:pt x="580216" y="175590"/>
                  </a:lnTo>
                  <a:lnTo>
                    <a:pt x="580341" y="175882"/>
                  </a:lnTo>
                  <a:lnTo>
                    <a:pt x="580609" y="176790"/>
                  </a:lnTo>
                  <a:lnTo>
                    <a:pt x="580613" y="176921"/>
                  </a:lnTo>
                  <a:lnTo>
                    <a:pt x="580609" y="177053"/>
                  </a:lnTo>
                  <a:lnTo>
                    <a:pt x="580596" y="177315"/>
                  </a:lnTo>
                  <a:lnTo>
                    <a:pt x="580559" y="177780"/>
                  </a:lnTo>
                  <a:lnTo>
                    <a:pt x="580625" y="178238"/>
                  </a:lnTo>
                  <a:lnTo>
                    <a:pt x="580855" y="178788"/>
                  </a:lnTo>
                  <a:lnTo>
                    <a:pt x="580907" y="179026"/>
                  </a:lnTo>
                  <a:lnTo>
                    <a:pt x="580928" y="179310"/>
                  </a:lnTo>
                  <a:lnTo>
                    <a:pt x="581077" y="180172"/>
                  </a:lnTo>
                  <a:lnTo>
                    <a:pt x="581175" y="180332"/>
                  </a:lnTo>
                  <a:lnTo>
                    <a:pt x="581523" y="180767"/>
                  </a:lnTo>
                  <a:lnTo>
                    <a:pt x="581668" y="180901"/>
                  </a:lnTo>
                  <a:lnTo>
                    <a:pt x="581945" y="181135"/>
                  </a:lnTo>
                  <a:lnTo>
                    <a:pt x="582370" y="181393"/>
                  </a:lnTo>
                  <a:lnTo>
                    <a:pt x="582750" y="181544"/>
                  </a:lnTo>
                  <a:lnTo>
                    <a:pt x="583138" y="181666"/>
                  </a:lnTo>
                  <a:lnTo>
                    <a:pt x="583532" y="181724"/>
                  </a:lnTo>
                  <a:lnTo>
                    <a:pt x="584242" y="181989"/>
                  </a:lnTo>
                  <a:lnTo>
                    <a:pt x="584639" y="182298"/>
                  </a:lnTo>
                  <a:lnTo>
                    <a:pt x="585516" y="182845"/>
                  </a:lnTo>
                  <a:lnTo>
                    <a:pt x="585953" y="183248"/>
                  </a:lnTo>
                  <a:lnTo>
                    <a:pt x="586309" y="183903"/>
                  </a:lnTo>
                  <a:lnTo>
                    <a:pt x="586536" y="184268"/>
                  </a:lnTo>
                  <a:lnTo>
                    <a:pt x="586633" y="184432"/>
                  </a:lnTo>
                  <a:lnTo>
                    <a:pt x="586710" y="184581"/>
                  </a:lnTo>
                  <a:lnTo>
                    <a:pt x="586780" y="184733"/>
                  </a:lnTo>
                  <a:lnTo>
                    <a:pt x="586909" y="185043"/>
                  </a:lnTo>
                  <a:lnTo>
                    <a:pt x="587058" y="185362"/>
                  </a:lnTo>
                  <a:lnTo>
                    <a:pt x="587139" y="185501"/>
                  </a:lnTo>
                  <a:lnTo>
                    <a:pt x="587295" y="185720"/>
                  </a:lnTo>
                  <a:lnTo>
                    <a:pt x="587415" y="185869"/>
                  </a:lnTo>
                  <a:lnTo>
                    <a:pt x="587820" y="186288"/>
                  </a:lnTo>
                  <a:lnTo>
                    <a:pt x="588407" y="186765"/>
                  </a:lnTo>
                  <a:lnTo>
                    <a:pt x="588813" y="187132"/>
                  </a:lnTo>
                  <a:lnTo>
                    <a:pt x="588924" y="187348"/>
                  </a:lnTo>
                  <a:lnTo>
                    <a:pt x="589114" y="187668"/>
                  </a:lnTo>
                  <a:lnTo>
                    <a:pt x="589220" y="187841"/>
                  </a:lnTo>
                  <a:lnTo>
                    <a:pt x="589517" y="188230"/>
                  </a:lnTo>
                  <a:lnTo>
                    <a:pt x="590384" y="188909"/>
                  </a:lnTo>
                  <a:lnTo>
                    <a:pt x="590574" y="189070"/>
                  </a:lnTo>
                  <a:lnTo>
                    <a:pt x="590756" y="189239"/>
                  </a:lnTo>
                  <a:lnTo>
                    <a:pt x="591029" y="189510"/>
                  </a:lnTo>
                  <a:lnTo>
                    <a:pt x="591628" y="190579"/>
                  </a:lnTo>
                  <a:lnTo>
                    <a:pt x="591784" y="190908"/>
                  </a:lnTo>
                  <a:lnTo>
                    <a:pt x="591986" y="191379"/>
                  </a:lnTo>
                  <a:lnTo>
                    <a:pt x="592236" y="191941"/>
                  </a:lnTo>
                  <a:lnTo>
                    <a:pt x="592470" y="192330"/>
                  </a:lnTo>
                  <a:lnTo>
                    <a:pt x="592894" y="192748"/>
                  </a:lnTo>
                  <a:lnTo>
                    <a:pt x="593107" y="192842"/>
                  </a:lnTo>
                  <a:lnTo>
                    <a:pt x="593387" y="192939"/>
                  </a:lnTo>
                  <a:lnTo>
                    <a:pt x="593535" y="193019"/>
                  </a:lnTo>
                  <a:lnTo>
                    <a:pt x="593768" y="193174"/>
                  </a:lnTo>
                  <a:lnTo>
                    <a:pt x="593960" y="193322"/>
                  </a:lnTo>
                  <a:lnTo>
                    <a:pt x="594483" y="193898"/>
                  </a:lnTo>
                  <a:lnTo>
                    <a:pt x="594559" y="194088"/>
                  </a:lnTo>
                  <a:lnTo>
                    <a:pt x="594907" y="194685"/>
                  </a:lnTo>
                  <a:lnTo>
                    <a:pt x="595146" y="194993"/>
                  </a:lnTo>
                  <a:lnTo>
                    <a:pt x="595346" y="195375"/>
                  </a:lnTo>
                  <a:lnTo>
                    <a:pt x="595595" y="195841"/>
                  </a:lnTo>
                  <a:lnTo>
                    <a:pt x="596024" y="196405"/>
                  </a:lnTo>
                  <a:lnTo>
                    <a:pt x="596481" y="196770"/>
                  </a:lnTo>
                  <a:lnTo>
                    <a:pt x="596610" y="196848"/>
                  </a:lnTo>
                  <a:lnTo>
                    <a:pt x="597214" y="197084"/>
                  </a:lnTo>
                  <a:lnTo>
                    <a:pt x="597524" y="197111"/>
                  </a:lnTo>
                  <a:lnTo>
                    <a:pt x="597679" y="197168"/>
                  </a:lnTo>
                  <a:lnTo>
                    <a:pt x="597830" y="197236"/>
                  </a:lnTo>
                  <a:lnTo>
                    <a:pt x="598462" y="197551"/>
                  </a:lnTo>
                  <a:lnTo>
                    <a:pt x="598780" y="197715"/>
                  </a:lnTo>
                  <a:lnTo>
                    <a:pt x="599335" y="198050"/>
                  </a:lnTo>
                  <a:lnTo>
                    <a:pt x="599795" y="198510"/>
                  </a:lnTo>
                  <a:lnTo>
                    <a:pt x="599885" y="199520"/>
                  </a:lnTo>
                  <a:lnTo>
                    <a:pt x="599829" y="199675"/>
                  </a:lnTo>
                  <a:lnTo>
                    <a:pt x="599664" y="200065"/>
                  </a:lnTo>
                  <a:lnTo>
                    <a:pt x="599617" y="200216"/>
                  </a:lnTo>
                  <a:lnTo>
                    <a:pt x="599574" y="200367"/>
                  </a:lnTo>
                  <a:lnTo>
                    <a:pt x="599499" y="200672"/>
                  </a:lnTo>
                  <a:lnTo>
                    <a:pt x="599465" y="200820"/>
                  </a:lnTo>
                  <a:lnTo>
                    <a:pt x="599409" y="201277"/>
                  </a:lnTo>
                  <a:lnTo>
                    <a:pt x="599406" y="201488"/>
                  </a:lnTo>
                  <a:lnTo>
                    <a:pt x="599419" y="201911"/>
                  </a:lnTo>
                  <a:lnTo>
                    <a:pt x="599426" y="202075"/>
                  </a:lnTo>
                  <a:lnTo>
                    <a:pt x="599453" y="202349"/>
                  </a:lnTo>
                  <a:lnTo>
                    <a:pt x="599579" y="202716"/>
                  </a:lnTo>
                  <a:lnTo>
                    <a:pt x="600296" y="203237"/>
                  </a:lnTo>
                  <a:lnTo>
                    <a:pt x="600483" y="203003"/>
                  </a:lnTo>
                  <a:lnTo>
                    <a:pt x="600629" y="202926"/>
                  </a:lnTo>
                  <a:lnTo>
                    <a:pt x="601015" y="202734"/>
                  </a:lnTo>
                  <a:lnTo>
                    <a:pt x="601382" y="202515"/>
                  </a:lnTo>
                  <a:lnTo>
                    <a:pt x="601647" y="202613"/>
                  </a:lnTo>
                  <a:lnTo>
                    <a:pt x="602093" y="203011"/>
                  </a:lnTo>
                  <a:lnTo>
                    <a:pt x="602170" y="203516"/>
                  </a:lnTo>
                  <a:lnTo>
                    <a:pt x="602173" y="203753"/>
                  </a:lnTo>
                  <a:lnTo>
                    <a:pt x="602178" y="204023"/>
                  </a:lnTo>
                  <a:lnTo>
                    <a:pt x="602170" y="204170"/>
                  </a:lnTo>
                  <a:lnTo>
                    <a:pt x="602176" y="204339"/>
                  </a:lnTo>
                  <a:lnTo>
                    <a:pt x="602184" y="204799"/>
                  </a:lnTo>
                  <a:lnTo>
                    <a:pt x="602128" y="204980"/>
                  </a:lnTo>
                  <a:lnTo>
                    <a:pt x="601961" y="206256"/>
                  </a:lnTo>
                  <a:lnTo>
                    <a:pt x="602284" y="206534"/>
                  </a:lnTo>
                  <a:lnTo>
                    <a:pt x="603000" y="206988"/>
                  </a:lnTo>
                  <a:lnTo>
                    <a:pt x="603515" y="207072"/>
                  </a:lnTo>
                  <a:lnTo>
                    <a:pt x="605242" y="206926"/>
                  </a:lnTo>
                  <a:lnTo>
                    <a:pt x="605474" y="206975"/>
                  </a:lnTo>
                  <a:lnTo>
                    <a:pt x="605628" y="207012"/>
                  </a:lnTo>
                  <a:lnTo>
                    <a:pt x="605782" y="207051"/>
                  </a:lnTo>
                  <a:lnTo>
                    <a:pt x="605916" y="207091"/>
                  </a:lnTo>
                  <a:lnTo>
                    <a:pt x="606047" y="207142"/>
                  </a:lnTo>
                  <a:lnTo>
                    <a:pt x="606204" y="207214"/>
                  </a:lnTo>
                  <a:lnTo>
                    <a:pt x="606357" y="207295"/>
                  </a:lnTo>
                  <a:lnTo>
                    <a:pt x="606981" y="207698"/>
                  </a:lnTo>
                  <a:lnTo>
                    <a:pt x="607679" y="208201"/>
                  </a:lnTo>
                  <a:lnTo>
                    <a:pt x="608206" y="208373"/>
                  </a:lnTo>
                  <a:lnTo>
                    <a:pt x="608480" y="208445"/>
                  </a:lnTo>
                  <a:lnTo>
                    <a:pt x="608766" y="208452"/>
                  </a:lnTo>
                  <a:lnTo>
                    <a:pt x="609101" y="208361"/>
                  </a:lnTo>
                  <a:lnTo>
                    <a:pt x="609718" y="208322"/>
                  </a:lnTo>
                  <a:lnTo>
                    <a:pt x="610458" y="208346"/>
                  </a:lnTo>
                  <a:lnTo>
                    <a:pt x="611057" y="208470"/>
                  </a:lnTo>
                  <a:lnTo>
                    <a:pt x="611447" y="208716"/>
                  </a:lnTo>
                  <a:lnTo>
                    <a:pt x="611497" y="209083"/>
                  </a:lnTo>
                  <a:lnTo>
                    <a:pt x="611525" y="210059"/>
                  </a:lnTo>
                  <a:lnTo>
                    <a:pt x="611499" y="210878"/>
                  </a:lnTo>
                  <a:lnTo>
                    <a:pt x="611524" y="211542"/>
                  </a:lnTo>
                  <a:lnTo>
                    <a:pt x="611827" y="212031"/>
                  </a:lnTo>
                  <a:lnTo>
                    <a:pt x="612260" y="212455"/>
                  </a:lnTo>
                  <a:lnTo>
                    <a:pt x="612517" y="212796"/>
                  </a:lnTo>
                  <a:lnTo>
                    <a:pt x="612846" y="213712"/>
                  </a:lnTo>
                  <a:lnTo>
                    <a:pt x="612983" y="214526"/>
                  </a:lnTo>
                  <a:lnTo>
                    <a:pt x="613161" y="215171"/>
                  </a:lnTo>
                  <a:lnTo>
                    <a:pt x="613385" y="215540"/>
                  </a:lnTo>
                  <a:lnTo>
                    <a:pt x="613806" y="215852"/>
                  </a:lnTo>
                  <a:lnTo>
                    <a:pt x="614248" y="216135"/>
                  </a:lnTo>
                  <a:lnTo>
                    <a:pt x="614557" y="216588"/>
                  </a:lnTo>
                  <a:lnTo>
                    <a:pt x="615038" y="217316"/>
                  </a:lnTo>
                  <a:lnTo>
                    <a:pt x="615250" y="217653"/>
                  </a:lnTo>
                  <a:lnTo>
                    <a:pt x="615757" y="218600"/>
                  </a:lnTo>
                  <a:lnTo>
                    <a:pt x="616003" y="219150"/>
                  </a:lnTo>
                  <a:lnTo>
                    <a:pt x="616209" y="219685"/>
                  </a:lnTo>
                  <a:lnTo>
                    <a:pt x="616288" y="220263"/>
                  </a:lnTo>
                  <a:lnTo>
                    <a:pt x="616137" y="220791"/>
                  </a:lnTo>
                  <a:lnTo>
                    <a:pt x="615864" y="221209"/>
                  </a:lnTo>
                  <a:lnTo>
                    <a:pt x="615645" y="221581"/>
                  </a:lnTo>
                  <a:lnTo>
                    <a:pt x="615402" y="221899"/>
                  </a:lnTo>
                  <a:lnTo>
                    <a:pt x="615144" y="222290"/>
                  </a:lnTo>
                  <a:lnTo>
                    <a:pt x="614700" y="222772"/>
                  </a:lnTo>
                  <a:lnTo>
                    <a:pt x="614159" y="223345"/>
                  </a:lnTo>
                  <a:lnTo>
                    <a:pt x="613873" y="223669"/>
                  </a:lnTo>
                  <a:lnTo>
                    <a:pt x="613621" y="223965"/>
                  </a:lnTo>
                  <a:lnTo>
                    <a:pt x="613486" y="224202"/>
                  </a:lnTo>
                  <a:lnTo>
                    <a:pt x="613336" y="224562"/>
                  </a:lnTo>
                  <a:lnTo>
                    <a:pt x="613182" y="224908"/>
                  </a:lnTo>
                  <a:lnTo>
                    <a:pt x="613030" y="225172"/>
                  </a:lnTo>
                  <a:lnTo>
                    <a:pt x="612887" y="225523"/>
                  </a:lnTo>
                  <a:lnTo>
                    <a:pt x="612799" y="225810"/>
                  </a:lnTo>
                  <a:lnTo>
                    <a:pt x="612714" y="226276"/>
                  </a:lnTo>
                  <a:lnTo>
                    <a:pt x="612691" y="226764"/>
                  </a:lnTo>
                  <a:lnTo>
                    <a:pt x="612814" y="227368"/>
                  </a:lnTo>
                  <a:lnTo>
                    <a:pt x="613070" y="227861"/>
                  </a:lnTo>
                  <a:lnTo>
                    <a:pt x="613391" y="228246"/>
                  </a:lnTo>
                  <a:lnTo>
                    <a:pt x="613616" y="228623"/>
                  </a:lnTo>
                  <a:lnTo>
                    <a:pt x="613706" y="228943"/>
                  </a:lnTo>
                  <a:lnTo>
                    <a:pt x="613739" y="229308"/>
                  </a:lnTo>
                  <a:lnTo>
                    <a:pt x="613647" y="229816"/>
                  </a:lnTo>
                  <a:lnTo>
                    <a:pt x="613484" y="230220"/>
                  </a:lnTo>
                  <a:lnTo>
                    <a:pt x="613377" y="230528"/>
                  </a:lnTo>
                  <a:lnTo>
                    <a:pt x="613103" y="230947"/>
                  </a:lnTo>
                  <a:lnTo>
                    <a:pt x="612936" y="231423"/>
                  </a:lnTo>
                  <a:lnTo>
                    <a:pt x="612859" y="231848"/>
                  </a:lnTo>
                  <a:lnTo>
                    <a:pt x="612816" y="232477"/>
                  </a:lnTo>
                  <a:lnTo>
                    <a:pt x="612789" y="233285"/>
                  </a:lnTo>
                  <a:lnTo>
                    <a:pt x="612670" y="234036"/>
                  </a:lnTo>
                  <a:lnTo>
                    <a:pt x="612524" y="234638"/>
                  </a:lnTo>
                  <a:lnTo>
                    <a:pt x="612381" y="235328"/>
                  </a:lnTo>
                  <a:lnTo>
                    <a:pt x="612299" y="235804"/>
                  </a:lnTo>
                  <a:lnTo>
                    <a:pt x="612164" y="236429"/>
                  </a:lnTo>
                  <a:lnTo>
                    <a:pt x="612027" y="236873"/>
                  </a:lnTo>
                  <a:lnTo>
                    <a:pt x="611807" y="237358"/>
                  </a:lnTo>
                  <a:lnTo>
                    <a:pt x="611547" y="237787"/>
                  </a:lnTo>
                  <a:lnTo>
                    <a:pt x="611119" y="238660"/>
                  </a:lnTo>
                  <a:lnTo>
                    <a:pt x="610832" y="239167"/>
                  </a:lnTo>
                  <a:lnTo>
                    <a:pt x="610668" y="239576"/>
                  </a:lnTo>
                  <a:lnTo>
                    <a:pt x="610700" y="240009"/>
                  </a:lnTo>
                  <a:lnTo>
                    <a:pt x="610826" y="240467"/>
                  </a:lnTo>
                  <a:lnTo>
                    <a:pt x="611250" y="241211"/>
                  </a:lnTo>
                  <a:lnTo>
                    <a:pt x="611449" y="241644"/>
                  </a:lnTo>
                  <a:lnTo>
                    <a:pt x="611610" y="242147"/>
                  </a:lnTo>
                  <a:lnTo>
                    <a:pt x="611766" y="242741"/>
                  </a:lnTo>
                  <a:lnTo>
                    <a:pt x="611749" y="243316"/>
                  </a:lnTo>
                  <a:lnTo>
                    <a:pt x="611488" y="243708"/>
                  </a:lnTo>
                  <a:lnTo>
                    <a:pt x="611207" y="243925"/>
                  </a:lnTo>
                  <a:lnTo>
                    <a:pt x="610865" y="244078"/>
                  </a:lnTo>
                  <a:lnTo>
                    <a:pt x="610607" y="244175"/>
                  </a:lnTo>
                  <a:lnTo>
                    <a:pt x="610134" y="244551"/>
                  </a:lnTo>
                  <a:lnTo>
                    <a:pt x="609994" y="244734"/>
                  </a:lnTo>
                  <a:lnTo>
                    <a:pt x="609741" y="244934"/>
                  </a:lnTo>
                  <a:lnTo>
                    <a:pt x="609511" y="245238"/>
                  </a:lnTo>
                  <a:lnTo>
                    <a:pt x="609371" y="245615"/>
                  </a:lnTo>
                  <a:lnTo>
                    <a:pt x="609299" y="245929"/>
                  </a:lnTo>
                  <a:lnTo>
                    <a:pt x="609366" y="246370"/>
                  </a:lnTo>
                  <a:lnTo>
                    <a:pt x="609478" y="246871"/>
                  </a:lnTo>
                  <a:lnTo>
                    <a:pt x="609771" y="247710"/>
                  </a:lnTo>
                  <a:lnTo>
                    <a:pt x="610042" y="248388"/>
                  </a:lnTo>
                  <a:lnTo>
                    <a:pt x="610565" y="249091"/>
                  </a:lnTo>
                  <a:lnTo>
                    <a:pt x="611149" y="249938"/>
                  </a:lnTo>
                  <a:lnTo>
                    <a:pt x="611418" y="250298"/>
                  </a:lnTo>
                  <a:lnTo>
                    <a:pt x="611732" y="250794"/>
                  </a:lnTo>
                  <a:lnTo>
                    <a:pt x="611985" y="251411"/>
                  </a:lnTo>
                  <a:lnTo>
                    <a:pt x="612029" y="251838"/>
                  </a:lnTo>
                  <a:lnTo>
                    <a:pt x="611973" y="252177"/>
                  </a:lnTo>
                  <a:lnTo>
                    <a:pt x="611893" y="252474"/>
                  </a:lnTo>
                  <a:lnTo>
                    <a:pt x="611872" y="252665"/>
                  </a:lnTo>
                  <a:lnTo>
                    <a:pt x="611855" y="253007"/>
                  </a:lnTo>
                  <a:lnTo>
                    <a:pt x="611991" y="253744"/>
                  </a:lnTo>
                  <a:lnTo>
                    <a:pt x="612036" y="254207"/>
                  </a:lnTo>
                  <a:lnTo>
                    <a:pt x="612026" y="254780"/>
                  </a:lnTo>
                  <a:lnTo>
                    <a:pt x="611928" y="255961"/>
                  </a:lnTo>
                  <a:lnTo>
                    <a:pt x="611777" y="256487"/>
                  </a:lnTo>
                  <a:lnTo>
                    <a:pt x="611464" y="257370"/>
                  </a:lnTo>
                  <a:lnTo>
                    <a:pt x="611361" y="257815"/>
                  </a:lnTo>
                  <a:lnTo>
                    <a:pt x="611406" y="258245"/>
                  </a:lnTo>
                  <a:lnTo>
                    <a:pt x="611520" y="258725"/>
                  </a:lnTo>
                  <a:lnTo>
                    <a:pt x="611535" y="259206"/>
                  </a:lnTo>
                  <a:lnTo>
                    <a:pt x="611435" y="259757"/>
                  </a:lnTo>
                  <a:lnTo>
                    <a:pt x="611272" y="260317"/>
                  </a:lnTo>
                  <a:lnTo>
                    <a:pt x="611015" y="261016"/>
                  </a:lnTo>
                  <a:lnTo>
                    <a:pt x="610933" y="261299"/>
                  </a:lnTo>
                  <a:lnTo>
                    <a:pt x="610853" y="261702"/>
                  </a:lnTo>
                  <a:lnTo>
                    <a:pt x="610837" y="262130"/>
                  </a:lnTo>
                  <a:lnTo>
                    <a:pt x="610839" y="262539"/>
                  </a:lnTo>
                  <a:lnTo>
                    <a:pt x="610887" y="262952"/>
                  </a:lnTo>
                  <a:lnTo>
                    <a:pt x="611109" y="263327"/>
                  </a:lnTo>
                  <a:lnTo>
                    <a:pt x="611451" y="263546"/>
                  </a:lnTo>
                  <a:lnTo>
                    <a:pt x="611878" y="263620"/>
                  </a:lnTo>
                  <a:lnTo>
                    <a:pt x="612600" y="263661"/>
                  </a:lnTo>
                  <a:lnTo>
                    <a:pt x="613445" y="263627"/>
                  </a:lnTo>
                  <a:lnTo>
                    <a:pt x="613925" y="263613"/>
                  </a:lnTo>
                  <a:lnTo>
                    <a:pt x="614446" y="263671"/>
                  </a:lnTo>
                  <a:lnTo>
                    <a:pt x="614889" y="263794"/>
                  </a:lnTo>
                  <a:lnTo>
                    <a:pt x="615289" y="263993"/>
                  </a:lnTo>
                  <a:lnTo>
                    <a:pt x="615557" y="264365"/>
                  </a:lnTo>
                  <a:lnTo>
                    <a:pt x="615657" y="264853"/>
                  </a:lnTo>
                  <a:lnTo>
                    <a:pt x="615628" y="265123"/>
                  </a:lnTo>
                  <a:lnTo>
                    <a:pt x="615378" y="265799"/>
                  </a:lnTo>
                  <a:lnTo>
                    <a:pt x="615209" y="266477"/>
                  </a:lnTo>
                  <a:lnTo>
                    <a:pt x="615156" y="266969"/>
                  </a:lnTo>
                  <a:lnTo>
                    <a:pt x="615035" y="267588"/>
                  </a:lnTo>
                  <a:lnTo>
                    <a:pt x="614891" y="268038"/>
                  </a:lnTo>
                  <a:lnTo>
                    <a:pt x="614860" y="268416"/>
                  </a:lnTo>
                  <a:lnTo>
                    <a:pt x="615035" y="268815"/>
                  </a:lnTo>
                  <a:lnTo>
                    <a:pt x="615268" y="269326"/>
                  </a:lnTo>
                  <a:lnTo>
                    <a:pt x="615437" y="269756"/>
                  </a:lnTo>
                  <a:lnTo>
                    <a:pt x="615451" y="270010"/>
                  </a:lnTo>
                  <a:lnTo>
                    <a:pt x="615239" y="270372"/>
                  </a:lnTo>
                  <a:lnTo>
                    <a:pt x="615054" y="270545"/>
                  </a:lnTo>
                  <a:lnTo>
                    <a:pt x="614749" y="270793"/>
                  </a:lnTo>
                  <a:lnTo>
                    <a:pt x="614419" y="271079"/>
                  </a:lnTo>
                  <a:lnTo>
                    <a:pt x="614084" y="271345"/>
                  </a:lnTo>
                  <a:lnTo>
                    <a:pt x="613782" y="271667"/>
                  </a:lnTo>
                  <a:lnTo>
                    <a:pt x="613716" y="271880"/>
                  </a:lnTo>
                  <a:lnTo>
                    <a:pt x="613637" y="272297"/>
                  </a:lnTo>
                  <a:lnTo>
                    <a:pt x="613327" y="273369"/>
                  </a:lnTo>
                  <a:lnTo>
                    <a:pt x="613155" y="273883"/>
                  </a:lnTo>
                  <a:lnTo>
                    <a:pt x="613084" y="274221"/>
                  </a:lnTo>
                  <a:lnTo>
                    <a:pt x="613076" y="274662"/>
                  </a:lnTo>
                  <a:lnTo>
                    <a:pt x="613104" y="275083"/>
                  </a:lnTo>
                  <a:lnTo>
                    <a:pt x="613103" y="275500"/>
                  </a:lnTo>
                  <a:lnTo>
                    <a:pt x="613013" y="275924"/>
                  </a:lnTo>
                  <a:lnTo>
                    <a:pt x="612934" y="276212"/>
                  </a:lnTo>
                  <a:lnTo>
                    <a:pt x="612755" y="276487"/>
                  </a:lnTo>
                  <a:lnTo>
                    <a:pt x="612518" y="276826"/>
                  </a:lnTo>
                  <a:lnTo>
                    <a:pt x="612334" y="277047"/>
                  </a:lnTo>
                  <a:lnTo>
                    <a:pt x="612145" y="277223"/>
                  </a:lnTo>
                  <a:lnTo>
                    <a:pt x="611869" y="277457"/>
                  </a:lnTo>
                  <a:lnTo>
                    <a:pt x="611474" y="277764"/>
                  </a:lnTo>
                  <a:lnTo>
                    <a:pt x="611110" y="278116"/>
                  </a:lnTo>
                  <a:lnTo>
                    <a:pt x="610814" y="278475"/>
                  </a:lnTo>
                  <a:lnTo>
                    <a:pt x="610137" y="279390"/>
                  </a:lnTo>
                  <a:lnTo>
                    <a:pt x="609829" y="279885"/>
                  </a:lnTo>
                  <a:lnTo>
                    <a:pt x="609488" y="280369"/>
                  </a:lnTo>
                  <a:lnTo>
                    <a:pt x="609154" y="280865"/>
                  </a:lnTo>
                  <a:lnTo>
                    <a:pt x="608947" y="281281"/>
                  </a:lnTo>
                  <a:lnTo>
                    <a:pt x="608769" y="281725"/>
                  </a:lnTo>
                  <a:lnTo>
                    <a:pt x="608604" y="282017"/>
                  </a:lnTo>
                  <a:lnTo>
                    <a:pt x="608421" y="282648"/>
                  </a:lnTo>
                  <a:lnTo>
                    <a:pt x="608180" y="283056"/>
                  </a:lnTo>
                  <a:lnTo>
                    <a:pt x="607936" y="283289"/>
                  </a:lnTo>
                  <a:lnTo>
                    <a:pt x="607633" y="283548"/>
                  </a:lnTo>
                  <a:lnTo>
                    <a:pt x="607413" y="283889"/>
                  </a:lnTo>
                  <a:lnTo>
                    <a:pt x="607056" y="284478"/>
                  </a:lnTo>
                  <a:lnTo>
                    <a:pt x="606834" y="284855"/>
                  </a:lnTo>
                  <a:lnTo>
                    <a:pt x="606690" y="285251"/>
                  </a:lnTo>
                  <a:lnTo>
                    <a:pt x="606619" y="285642"/>
                  </a:lnTo>
                  <a:lnTo>
                    <a:pt x="606584" y="286103"/>
                  </a:lnTo>
                  <a:lnTo>
                    <a:pt x="606574" y="286463"/>
                  </a:lnTo>
                  <a:lnTo>
                    <a:pt x="606664" y="286872"/>
                  </a:lnTo>
                  <a:lnTo>
                    <a:pt x="606819" y="287241"/>
                  </a:lnTo>
                  <a:lnTo>
                    <a:pt x="607055" y="287638"/>
                  </a:lnTo>
                  <a:lnTo>
                    <a:pt x="607333" y="287986"/>
                  </a:lnTo>
                  <a:lnTo>
                    <a:pt x="607662" y="288324"/>
                  </a:lnTo>
                  <a:lnTo>
                    <a:pt x="607984" y="288608"/>
                  </a:lnTo>
                  <a:lnTo>
                    <a:pt x="608101" y="288783"/>
                  </a:lnTo>
                  <a:lnTo>
                    <a:pt x="608241" y="288973"/>
                  </a:lnTo>
                  <a:lnTo>
                    <a:pt x="608406" y="289129"/>
                  </a:lnTo>
                  <a:lnTo>
                    <a:pt x="608666" y="289321"/>
                  </a:lnTo>
                  <a:lnTo>
                    <a:pt x="608858" y="289442"/>
                  </a:lnTo>
                  <a:lnTo>
                    <a:pt x="608983" y="289654"/>
                  </a:lnTo>
                  <a:lnTo>
                    <a:pt x="609319" y="290113"/>
                  </a:lnTo>
                  <a:lnTo>
                    <a:pt x="609570" y="290696"/>
                  </a:lnTo>
                  <a:lnTo>
                    <a:pt x="609614" y="290858"/>
                  </a:lnTo>
                  <a:lnTo>
                    <a:pt x="609628" y="291002"/>
                  </a:lnTo>
                  <a:lnTo>
                    <a:pt x="609582" y="291254"/>
                  </a:lnTo>
                  <a:lnTo>
                    <a:pt x="609526" y="291477"/>
                  </a:lnTo>
                  <a:lnTo>
                    <a:pt x="609470" y="291723"/>
                  </a:lnTo>
                  <a:lnTo>
                    <a:pt x="609400" y="291891"/>
                  </a:lnTo>
                  <a:lnTo>
                    <a:pt x="609256" y="292072"/>
                  </a:lnTo>
                  <a:lnTo>
                    <a:pt x="608892" y="292278"/>
                  </a:lnTo>
                  <a:lnTo>
                    <a:pt x="608625" y="292441"/>
                  </a:lnTo>
                  <a:lnTo>
                    <a:pt x="608420" y="292588"/>
                  </a:lnTo>
                  <a:lnTo>
                    <a:pt x="608246" y="292655"/>
                  </a:lnTo>
                  <a:lnTo>
                    <a:pt x="607979" y="292681"/>
                  </a:lnTo>
                  <a:lnTo>
                    <a:pt x="607842" y="292721"/>
                  </a:lnTo>
                  <a:lnTo>
                    <a:pt x="607444" y="292856"/>
                  </a:lnTo>
                  <a:lnTo>
                    <a:pt x="607103" y="292959"/>
                  </a:lnTo>
                  <a:lnTo>
                    <a:pt x="606876" y="293100"/>
                  </a:lnTo>
                  <a:lnTo>
                    <a:pt x="606604" y="293259"/>
                  </a:lnTo>
                  <a:lnTo>
                    <a:pt x="606298" y="293408"/>
                  </a:lnTo>
                  <a:lnTo>
                    <a:pt x="605850" y="293557"/>
                  </a:lnTo>
                  <a:lnTo>
                    <a:pt x="603918" y="294272"/>
                  </a:lnTo>
                  <a:lnTo>
                    <a:pt x="603280" y="294537"/>
                  </a:lnTo>
                  <a:lnTo>
                    <a:pt x="602734" y="294706"/>
                  </a:lnTo>
                  <a:lnTo>
                    <a:pt x="602340" y="294747"/>
                  </a:lnTo>
                  <a:lnTo>
                    <a:pt x="601889" y="294915"/>
                  </a:lnTo>
                  <a:lnTo>
                    <a:pt x="601544" y="295159"/>
                  </a:lnTo>
                  <a:lnTo>
                    <a:pt x="601055" y="295458"/>
                  </a:lnTo>
                  <a:lnTo>
                    <a:pt x="600662" y="295796"/>
                  </a:lnTo>
                  <a:lnTo>
                    <a:pt x="600275" y="296271"/>
                  </a:lnTo>
                  <a:lnTo>
                    <a:pt x="600068" y="296714"/>
                  </a:lnTo>
                  <a:lnTo>
                    <a:pt x="599924" y="297292"/>
                  </a:lnTo>
                  <a:lnTo>
                    <a:pt x="599900" y="297976"/>
                  </a:lnTo>
                  <a:lnTo>
                    <a:pt x="599900" y="298409"/>
                  </a:lnTo>
                  <a:lnTo>
                    <a:pt x="599883" y="298691"/>
                  </a:lnTo>
                  <a:lnTo>
                    <a:pt x="599761" y="298996"/>
                  </a:lnTo>
                  <a:lnTo>
                    <a:pt x="599627" y="299279"/>
                  </a:lnTo>
                  <a:lnTo>
                    <a:pt x="599595" y="299552"/>
                  </a:lnTo>
                  <a:lnTo>
                    <a:pt x="599488" y="300112"/>
                  </a:lnTo>
                  <a:lnTo>
                    <a:pt x="599521" y="300398"/>
                  </a:lnTo>
                  <a:lnTo>
                    <a:pt x="599645" y="300887"/>
                  </a:lnTo>
                  <a:lnTo>
                    <a:pt x="599664" y="301208"/>
                  </a:lnTo>
                  <a:lnTo>
                    <a:pt x="599532" y="301335"/>
                  </a:lnTo>
                  <a:lnTo>
                    <a:pt x="599376" y="301360"/>
                  </a:lnTo>
                  <a:lnTo>
                    <a:pt x="599042" y="301307"/>
                  </a:lnTo>
                  <a:lnTo>
                    <a:pt x="598727" y="301246"/>
                  </a:lnTo>
                  <a:lnTo>
                    <a:pt x="598425" y="301245"/>
                  </a:lnTo>
                  <a:lnTo>
                    <a:pt x="598198" y="301326"/>
                  </a:lnTo>
                  <a:lnTo>
                    <a:pt x="597982" y="301390"/>
                  </a:lnTo>
                  <a:lnTo>
                    <a:pt x="597748" y="301363"/>
                  </a:lnTo>
                  <a:lnTo>
                    <a:pt x="597539" y="301293"/>
                  </a:lnTo>
                  <a:lnTo>
                    <a:pt x="597355" y="301276"/>
                  </a:lnTo>
                  <a:lnTo>
                    <a:pt x="597173" y="301263"/>
                  </a:lnTo>
                  <a:lnTo>
                    <a:pt x="596953" y="301180"/>
                  </a:lnTo>
                  <a:lnTo>
                    <a:pt x="596693" y="301139"/>
                  </a:lnTo>
                  <a:lnTo>
                    <a:pt x="596450" y="301160"/>
                  </a:lnTo>
                  <a:lnTo>
                    <a:pt x="596213" y="301154"/>
                  </a:lnTo>
                  <a:lnTo>
                    <a:pt x="595953" y="301092"/>
                  </a:lnTo>
                  <a:lnTo>
                    <a:pt x="595725" y="300993"/>
                  </a:lnTo>
                  <a:lnTo>
                    <a:pt x="595492" y="300947"/>
                  </a:lnTo>
                  <a:lnTo>
                    <a:pt x="595249" y="300954"/>
                  </a:lnTo>
                  <a:lnTo>
                    <a:pt x="594818" y="300992"/>
                  </a:lnTo>
                  <a:lnTo>
                    <a:pt x="594211" y="300887"/>
                  </a:lnTo>
                  <a:lnTo>
                    <a:pt x="593364" y="300699"/>
                  </a:lnTo>
                  <a:lnTo>
                    <a:pt x="593020" y="300642"/>
                  </a:lnTo>
                  <a:lnTo>
                    <a:pt x="592802" y="300563"/>
                  </a:lnTo>
                  <a:lnTo>
                    <a:pt x="592412" y="300322"/>
                  </a:lnTo>
                  <a:lnTo>
                    <a:pt x="592272" y="300339"/>
                  </a:lnTo>
                  <a:lnTo>
                    <a:pt x="592073" y="300440"/>
                  </a:lnTo>
                  <a:lnTo>
                    <a:pt x="591798" y="300564"/>
                  </a:lnTo>
                  <a:lnTo>
                    <a:pt x="591174" y="300859"/>
                  </a:lnTo>
                  <a:lnTo>
                    <a:pt x="590945" y="301027"/>
                  </a:lnTo>
                  <a:lnTo>
                    <a:pt x="590780" y="301245"/>
                  </a:lnTo>
                  <a:lnTo>
                    <a:pt x="590586" y="301667"/>
                  </a:lnTo>
                  <a:lnTo>
                    <a:pt x="590422" y="301956"/>
                  </a:lnTo>
                  <a:lnTo>
                    <a:pt x="590155" y="302368"/>
                  </a:lnTo>
                  <a:lnTo>
                    <a:pt x="589926" y="302711"/>
                  </a:lnTo>
                  <a:lnTo>
                    <a:pt x="589697" y="303122"/>
                  </a:lnTo>
                  <a:lnTo>
                    <a:pt x="589541" y="303522"/>
                  </a:lnTo>
                  <a:lnTo>
                    <a:pt x="589392" y="303917"/>
                  </a:lnTo>
                  <a:lnTo>
                    <a:pt x="589362" y="304211"/>
                  </a:lnTo>
                  <a:lnTo>
                    <a:pt x="589441" y="304473"/>
                  </a:lnTo>
                  <a:lnTo>
                    <a:pt x="589553" y="304664"/>
                  </a:lnTo>
                  <a:lnTo>
                    <a:pt x="589606" y="304819"/>
                  </a:lnTo>
                  <a:lnTo>
                    <a:pt x="589610" y="304995"/>
                  </a:lnTo>
                  <a:lnTo>
                    <a:pt x="589625" y="305284"/>
                  </a:lnTo>
                  <a:lnTo>
                    <a:pt x="589724" y="305629"/>
                  </a:lnTo>
                  <a:lnTo>
                    <a:pt x="589856" y="305913"/>
                  </a:lnTo>
                  <a:lnTo>
                    <a:pt x="589921" y="306106"/>
                  </a:lnTo>
                  <a:lnTo>
                    <a:pt x="589970" y="306304"/>
                  </a:lnTo>
                  <a:lnTo>
                    <a:pt x="589981" y="306503"/>
                  </a:lnTo>
                  <a:lnTo>
                    <a:pt x="589976" y="306788"/>
                  </a:lnTo>
                  <a:lnTo>
                    <a:pt x="590036" y="307166"/>
                  </a:lnTo>
                  <a:lnTo>
                    <a:pt x="590215" y="307586"/>
                  </a:lnTo>
                  <a:lnTo>
                    <a:pt x="590526" y="307923"/>
                  </a:lnTo>
                  <a:lnTo>
                    <a:pt x="590882" y="308207"/>
                  </a:lnTo>
                  <a:lnTo>
                    <a:pt x="591231" y="308511"/>
                  </a:lnTo>
                  <a:lnTo>
                    <a:pt x="591619" y="308825"/>
                  </a:lnTo>
                  <a:lnTo>
                    <a:pt x="591969" y="309274"/>
                  </a:lnTo>
                  <a:lnTo>
                    <a:pt x="592200" y="309612"/>
                  </a:lnTo>
                  <a:lnTo>
                    <a:pt x="592385" y="310074"/>
                  </a:lnTo>
                  <a:lnTo>
                    <a:pt x="592510" y="310571"/>
                  </a:lnTo>
                  <a:lnTo>
                    <a:pt x="592677" y="311142"/>
                  </a:lnTo>
                  <a:lnTo>
                    <a:pt x="592890" y="311417"/>
                  </a:lnTo>
                  <a:lnTo>
                    <a:pt x="593182" y="311761"/>
                  </a:lnTo>
                  <a:lnTo>
                    <a:pt x="593392" y="311996"/>
                  </a:lnTo>
                  <a:lnTo>
                    <a:pt x="593736" y="312315"/>
                  </a:lnTo>
                  <a:lnTo>
                    <a:pt x="593998" y="312649"/>
                  </a:lnTo>
                  <a:lnTo>
                    <a:pt x="594341" y="312934"/>
                  </a:lnTo>
                  <a:lnTo>
                    <a:pt x="594573" y="313130"/>
                  </a:lnTo>
                  <a:lnTo>
                    <a:pt x="594786" y="313326"/>
                  </a:lnTo>
                  <a:lnTo>
                    <a:pt x="594957" y="313521"/>
                  </a:lnTo>
                  <a:lnTo>
                    <a:pt x="595090" y="313786"/>
                  </a:lnTo>
                  <a:lnTo>
                    <a:pt x="595116" y="314018"/>
                  </a:lnTo>
                  <a:lnTo>
                    <a:pt x="595112" y="314267"/>
                  </a:lnTo>
                  <a:lnTo>
                    <a:pt x="595002" y="314448"/>
                  </a:lnTo>
                  <a:lnTo>
                    <a:pt x="594801" y="314551"/>
                  </a:lnTo>
                  <a:lnTo>
                    <a:pt x="594495" y="314605"/>
                  </a:lnTo>
                  <a:lnTo>
                    <a:pt x="594164" y="314681"/>
                  </a:lnTo>
                  <a:lnTo>
                    <a:pt x="594029" y="314657"/>
                  </a:lnTo>
                  <a:lnTo>
                    <a:pt x="593832" y="314571"/>
                  </a:lnTo>
                  <a:lnTo>
                    <a:pt x="593537" y="314460"/>
                  </a:lnTo>
                  <a:lnTo>
                    <a:pt x="593258" y="314409"/>
                  </a:lnTo>
                  <a:lnTo>
                    <a:pt x="593097" y="314442"/>
                  </a:lnTo>
                  <a:lnTo>
                    <a:pt x="592876" y="314540"/>
                  </a:lnTo>
                  <a:lnTo>
                    <a:pt x="592662" y="314657"/>
                  </a:lnTo>
                  <a:lnTo>
                    <a:pt x="592460" y="314717"/>
                  </a:lnTo>
                  <a:lnTo>
                    <a:pt x="592278" y="314747"/>
                  </a:lnTo>
                  <a:lnTo>
                    <a:pt x="592062" y="314747"/>
                  </a:lnTo>
                  <a:lnTo>
                    <a:pt x="591856" y="314729"/>
                  </a:lnTo>
                  <a:lnTo>
                    <a:pt x="591523" y="314778"/>
                  </a:lnTo>
                  <a:lnTo>
                    <a:pt x="591161" y="314925"/>
                  </a:lnTo>
                  <a:lnTo>
                    <a:pt x="590875" y="315137"/>
                  </a:lnTo>
                  <a:lnTo>
                    <a:pt x="590705" y="315335"/>
                  </a:lnTo>
                  <a:lnTo>
                    <a:pt x="590529" y="315750"/>
                  </a:lnTo>
                  <a:lnTo>
                    <a:pt x="590463" y="316235"/>
                  </a:lnTo>
                  <a:lnTo>
                    <a:pt x="590542" y="316679"/>
                  </a:lnTo>
                  <a:lnTo>
                    <a:pt x="590668" y="317004"/>
                  </a:lnTo>
                  <a:lnTo>
                    <a:pt x="590791" y="317351"/>
                  </a:lnTo>
                  <a:lnTo>
                    <a:pt x="590950" y="317694"/>
                  </a:lnTo>
                  <a:lnTo>
                    <a:pt x="591199" y="317891"/>
                  </a:lnTo>
                  <a:lnTo>
                    <a:pt x="591478" y="318086"/>
                  </a:lnTo>
                  <a:lnTo>
                    <a:pt x="591694" y="318308"/>
                  </a:lnTo>
                  <a:lnTo>
                    <a:pt x="591881" y="318653"/>
                  </a:lnTo>
                  <a:lnTo>
                    <a:pt x="592003" y="318983"/>
                  </a:lnTo>
                  <a:lnTo>
                    <a:pt x="592101" y="319191"/>
                  </a:lnTo>
                  <a:lnTo>
                    <a:pt x="592202" y="319322"/>
                  </a:lnTo>
                  <a:lnTo>
                    <a:pt x="592397" y="319809"/>
                  </a:lnTo>
                  <a:lnTo>
                    <a:pt x="592570" y="320181"/>
                  </a:lnTo>
                  <a:lnTo>
                    <a:pt x="592736" y="320480"/>
                  </a:lnTo>
                  <a:lnTo>
                    <a:pt x="592837" y="320766"/>
                  </a:lnTo>
                  <a:lnTo>
                    <a:pt x="592871" y="321015"/>
                  </a:lnTo>
                  <a:lnTo>
                    <a:pt x="592841" y="321900"/>
                  </a:lnTo>
                  <a:lnTo>
                    <a:pt x="592726" y="322390"/>
                  </a:lnTo>
                  <a:lnTo>
                    <a:pt x="592725" y="322799"/>
                  </a:lnTo>
                  <a:lnTo>
                    <a:pt x="592835" y="323272"/>
                  </a:lnTo>
                  <a:lnTo>
                    <a:pt x="592956" y="323629"/>
                  </a:lnTo>
                  <a:lnTo>
                    <a:pt x="593222" y="324167"/>
                  </a:lnTo>
                  <a:lnTo>
                    <a:pt x="593355" y="324639"/>
                  </a:lnTo>
                  <a:lnTo>
                    <a:pt x="593286" y="325187"/>
                  </a:lnTo>
                  <a:lnTo>
                    <a:pt x="593108" y="325727"/>
                  </a:lnTo>
                  <a:lnTo>
                    <a:pt x="592903" y="326189"/>
                  </a:lnTo>
                  <a:lnTo>
                    <a:pt x="592673" y="326417"/>
                  </a:lnTo>
                  <a:lnTo>
                    <a:pt x="592272" y="326703"/>
                  </a:lnTo>
                  <a:lnTo>
                    <a:pt x="591860" y="327046"/>
                  </a:lnTo>
                  <a:lnTo>
                    <a:pt x="591554" y="327478"/>
                  </a:lnTo>
                  <a:lnTo>
                    <a:pt x="591445" y="327785"/>
                  </a:lnTo>
                  <a:lnTo>
                    <a:pt x="591464" y="328245"/>
                  </a:lnTo>
                  <a:lnTo>
                    <a:pt x="591593" y="328781"/>
                  </a:lnTo>
                  <a:lnTo>
                    <a:pt x="591834" y="329340"/>
                  </a:lnTo>
                  <a:lnTo>
                    <a:pt x="592150" y="329894"/>
                  </a:lnTo>
                  <a:lnTo>
                    <a:pt x="592670" y="330540"/>
                  </a:lnTo>
                  <a:lnTo>
                    <a:pt x="593337" y="331142"/>
                  </a:lnTo>
                  <a:lnTo>
                    <a:pt x="593806" y="331576"/>
                  </a:lnTo>
                  <a:lnTo>
                    <a:pt x="594442" y="332445"/>
                  </a:lnTo>
                  <a:lnTo>
                    <a:pt x="594954" y="333263"/>
                  </a:lnTo>
                  <a:lnTo>
                    <a:pt x="595368" y="333977"/>
                  </a:lnTo>
                  <a:lnTo>
                    <a:pt x="595576" y="334364"/>
                  </a:lnTo>
                  <a:lnTo>
                    <a:pt x="595633" y="334816"/>
                  </a:lnTo>
                  <a:lnTo>
                    <a:pt x="595716" y="335334"/>
                  </a:lnTo>
                  <a:lnTo>
                    <a:pt x="595837" y="335623"/>
                  </a:lnTo>
                  <a:lnTo>
                    <a:pt x="596085" y="336098"/>
                  </a:lnTo>
                  <a:lnTo>
                    <a:pt x="596026" y="336579"/>
                  </a:lnTo>
                  <a:lnTo>
                    <a:pt x="595588" y="336821"/>
                  </a:lnTo>
                  <a:lnTo>
                    <a:pt x="594999" y="336945"/>
                  </a:lnTo>
                  <a:lnTo>
                    <a:pt x="594353" y="336976"/>
                  </a:lnTo>
                  <a:lnTo>
                    <a:pt x="593568" y="337220"/>
                  </a:lnTo>
                  <a:lnTo>
                    <a:pt x="593194" y="337644"/>
                  </a:lnTo>
                  <a:lnTo>
                    <a:pt x="592885" y="338063"/>
                  </a:lnTo>
                  <a:lnTo>
                    <a:pt x="592456" y="338253"/>
                  </a:lnTo>
                  <a:lnTo>
                    <a:pt x="591911" y="338304"/>
                  </a:lnTo>
                  <a:lnTo>
                    <a:pt x="591182" y="338236"/>
                  </a:lnTo>
                  <a:lnTo>
                    <a:pt x="590696" y="337840"/>
                  </a:lnTo>
                  <a:lnTo>
                    <a:pt x="590358" y="337289"/>
                  </a:lnTo>
                  <a:lnTo>
                    <a:pt x="590137" y="336911"/>
                  </a:lnTo>
                  <a:lnTo>
                    <a:pt x="589783" y="336750"/>
                  </a:lnTo>
                  <a:lnTo>
                    <a:pt x="589381" y="336740"/>
                  </a:lnTo>
                  <a:lnTo>
                    <a:pt x="588996" y="336879"/>
                  </a:lnTo>
                  <a:lnTo>
                    <a:pt x="588651" y="337042"/>
                  </a:lnTo>
                  <a:lnTo>
                    <a:pt x="588330" y="337135"/>
                  </a:lnTo>
                  <a:lnTo>
                    <a:pt x="588030" y="337086"/>
                  </a:lnTo>
                  <a:lnTo>
                    <a:pt x="587834" y="336966"/>
                  </a:lnTo>
                  <a:lnTo>
                    <a:pt x="587665" y="336834"/>
                  </a:lnTo>
                  <a:lnTo>
                    <a:pt x="587482" y="336865"/>
                  </a:lnTo>
                  <a:lnTo>
                    <a:pt x="587256" y="337030"/>
                  </a:lnTo>
                  <a:lnTo>
                    <a:pt x="586979" y="337467"/>
                  </a:lnTo>
                  <a:lnTo>
                    <a:pt x="586734" y="338255"/>
                  </a:lnTo>
                  <a:lnTo>
                    <a:pt x="586664" y="338785"/>
                  </a:lnTo>
                  <a:lnTo>
                    <a:pt x="586702" y="339102"/>
                  </a:lnTo>
                  <a:lnTo>
                    <a:pt x="586805" y="339399"/>
                  </a:lnTo>
                  <a:lnTo>
                    <a:pt x="586817" y="339605"/>
                  </a:lnTo>
                  <a:lnTo>
                    <a:pt x="586762" y="339899"/>
                  </a:lnTo>
                  <a:lnTo>
                    <a:pt x="586548" y="340316"/>
                  </a:lnTo>
                  <a:lnTo>
                    <a:pt x="586449" y="340877"/>
                  </a:lnTo>
                  <a:lnTo>
                    <a:pt x="586554" y="341393"/>
                  </a:lnTo>
                  <a:lnTo>
                    <a:pt x="586698" y="341999"/>
                  </a:lnTo>
                  <a:lnTo>
                    <a:pt x="586730" y="342349"/>
                  </a:lnTo>
                  <a:lnTo>
                    <a:pt x="586665" y="342611"/>
                  </a:lnTo>
                  <a:lnTo>
                    <a:pt x="586462" y="342728"/>
                  </a:lnTo>
                  <a:lnTo>
                    <a:pt x="585907" y="342904"/>
                  </a:lnTo>
                  <a:lnTo>
                    <a:pt x="585133" y="343356"/>
                  </a:lnTo>
                  <a:lnTo>
                    <a:pt x="584648" y="343851"/>
                  </a:lnTo>
                  <a:lnTo>
                    <a:pt x="584476" y="344336"/>
                  </a:lnTo>
                  <a:lnTo>
                    <a:pt x="584335" y="344799"/>
                  </a:lnTo>
                  <a:lnTo>
                    <a:pt x="584273" y="345186"/>
                  </a:lnTo>
                  <a:lnTo>
                    <a:pt x="584284" y="345831"/>
                  </a:lnTo>
                  <a:lnTo>
                    <a:pt x="584323" y="346606"/>
                  </a:lnTo>
                  <a:lnTo>
                    <a:pt x="584386" y="347504"/>
                  </a:lnTo>
                  <a:lnTo>
                    <a:pt x="584535" y="348359"/>
                  </a:lnTo>
                  <a:lnTo>
                    <a:pt x="584686" y="348940"/>
                  </a:lnTo>
                  <a:lnTo>
                    <a:pt x="584797" y="349433"/>
                  </a:lnTo>
                  <a:lnTo>
                    <a:pt x="584894" y="350022"/>
                  </a:lnTo>
                  <a:lnTo>
                    <a:pt x="584870" y="350613"/>
                  </a:lnTo>
                  <a:lnTo>
                    <a:pt x="584644" y="351180"/>
                  </a:lnTo>
                  <a:lnTo>
                    <a:pt x="584203" y="352239"/>
                  </a:lnTo>
                  <a:lnTo>
                    <a:pt x="584019" y="352732"/>
                  </a:lnTo>
                  <a:lnTo>
                    <a:pt x="583861" y="353084"/>
                  </a:lnTo>
                  <a:lnTo>
                    <a:pt x="583422" y="353468"/>
                  </a:lnTo>
                  <a:lnTo>
                    <a:pt x="583045" y="353860"/>
                  </a:lnTo>
                  <a:lnTo>
                    <a:pt x="582764" y="354187"/>
                  </a:lnTo>
                  <a:lnTo>
                    <a:pt x="582360" y="354732"/>
                  </a:lnTo>
                  <a:lnTo>
                    <a:pt x="581988" y="355062"/>
                  </a:lnTo>
                  <a:lnTo>
                    <a:pt x="581594" y="355150"/>
                  </a:lnTo>
                  <a:lnTo>
                    <a:pt x="581138" y="354921"/>
                  </a:lnTo>
                  <a:lnTo>
                    <a:pt x="580675" y="354696"/>
                  </a:lnTo>
                  <a:lnTo>
                    <a:pt x="580321" y="354620"/>
                  </a:lnTo>
                  <a:lnTo>
                    <a:pt x="580024" y="354753"/>
                  </a:lnTo>
                  <a:lnTo>
                    <a:pt x="579738" y="355138"/>
                  </a:lnTo>
                  <a:lnTo>
                    <a:pt x="579364" y="355499"/>
                  </a:lnTo>
                  <a:lnTo>
                    <a:pt x="578920" y="356016"/>
                  </a:lnTo>
                  <a:lnTo>
                    <a:pt x="578645" y="356538"/>
                  </a:lnTo>
                  <a:lnTo>
                    <a:pt x="578517" y="357159"/>
                  </a:lnTo>
                  <a:lnTo>
                    <a:pt x="578515" y="357653"/>
                  </a:lnTo>
                  <a:lnTo>
                    <a:pt x="578648" y="357951"/>
                  </a:lnTo>
                  <a:lnTo>
                    <a:pt x="578748" y="358237"/>
                  </a:lnTo>
                  <a:lnTo>
                    <a:pt x="578747" y="358761"/>
                  </a:lnTo>
                  <a:lnTo>
                    <a:pt x="578800" y="360382"/>
                  </a:lnTo>
                  <a:lnTo>
                    <a:pt x="578954" y="360932"/>
                  </a:lnTo>
                  <a:lnTo>
                    <a:pt x="579021" y="361372"/>
                  </a:lnTo>
                  <a:lnTo>
                    <a:pt x="578842" y="361783"/>
                  </a:lnTo>
                  <a:lnTo>
                    <a:pt x="578521" y="362113"/>
                  </a:lnTo>
                  <a:lnTo>
                    <a:pt x="578316" y="362415"/>
                  </a:lnTo>
                  <a:lnTo>
                    <a:pt x="578292" y="362831"/>
                  </a:lnTo>
                  <a:lnTo>
                    <a:pt x="578310" y="363208"/>
                  </a:lnTo>
                  <a:lnTo>
                    <a:pt x="578249" y="363477"/>
                  </a:lnTo>
                  <a:lnTo>
                    <a:pt x="578064" y="363824"/>
                  </a:lnTo>
                  <a:lnTo>
                    <a:pt x="577842" y="364112"/>
                  </a:lnTo>
                  <a:lnTo>
                    <a:pt x="577610" y="364393"/>
                  </a:lnTo>
                  <a:lnTo>
                    <a:pt x="577317" y="364830"/>
                  </a:lnTo>
                  <a:lnTo>
                    <a:pt x="577177" y="365249"/>
                  </a:lnTo>
                  <a:lnTo>
                    <a:pt x="577245" y="365621"/>
                  </a:lnTo>
                  <a:lnTo>
                    <a:pt x="577372" y="365971"/>
                  </a:lnTo>
                  <a:lnTo>
                    <a:pt x="577449" y="366402"/>
                  </a:lnTo>
                  <a:lnTo>
                    <a:pt x="577703" y="367232"/>
                  </a:lnTo>
                  <a:lnTo>
                    <a:pt x="577734" y="367731"/>
                  </a:lnTo>
                  <a:lnTo>
                    <a:pt x="577612" y="368118"/>
                  </a:lnTo>
                  <a:lnTo>
                    <a:pt x="577322" y="368298"/>
                  </a:lnTo>
                  <a:lnTo>
                    <a:pt x="576899" y="368355"/>
                  </a:lnTo>
                  <a:lnTo>
                    <a:pt x="576532" y="368446"/>
                  </a:lnTo>
                  <a:lnTo>
                    <a:pt x="576328" y="368603"/>
                  </a:lnTo>
                  <a:lnTo>
                    <a:pt x="576259" y="368820"/>
                  </a:lnTo>
                  <a:lnTo>
                    <a:pt x="576330" y="369203"/>
                  </a:lnTo>
                  <a:lnTo>
                    <a:pt x="576668" y="369871"/>
                  </a:lnTo>
                  <a:lnTo>
                    <a:pt x="577279" y="370940"/>
                  </a:lnTo>
                  <a:lnTo>
                    <a:pt x="577506" y="371379"/>
                  </a:lnTo>
                  <a:lnTo>
                    <a:pt x="577732" y="371777"/>
                  </a:lnTo>
                  <a:lnTo>
                    <a:pt x="577937" y="372196"/>
                  </a:lnTo>
                  <a:lnTo>
                    <a:pt x="578136" y="372683"/>
                  </a:lnTo>
                  <a:lnTo>
                    <a:pt x="578287" y="373016"/>
                  </a:lnTo>
                  <a:lnTo>
                    <a:pt x="578573" y="373310"/>
                  </a:lnTo>
                  <a:lnTo>
                    <a:pt x="578993" y="373520"/>
                  </a:lnTo>
                  <a:lnTo>
                    <a:pt x="579354" y="373648"/>
                  </a:lnTo>
                  <a:lnTo>
                    <a:pt x="579593" y="373787"/>
                  </a:lnTo>
                  <a:lnTo>
                    <a:pt x="579743" y="373973"/>
                  </a:lnTo>
                  <a:lnTo>
                    <a:pt x="579862" y="374235"/>
                  </a:lnTo>
                  <a:lnTo>
                    <a:pt x="579908" y="374618"/>
                  </a:lnTo>
                  <a:lnTo>
                    <a:pt x="579896" y="375034"/>
                  </a:lnTo>
                  <a:lnTo>
                    <a:pt x="579801" y="375551"/>
                  </a:lnTo>
                  <a:lnTo>
                    <a:pt x="579728" y="376037"/>
                  </a:lnTo>
                  <a:lnTo>
                    <a:pt x="579583" y="376574"/>
                  </a:lnTo>
                  <a:lnTo>
                    <a:pt x="579392" y="377136"/>
                  </a:lnTo>
                  <a:lnTo>
                    <a:pt x="579008" y="378116"/>
                  </a:lnTo>
                  <a:lnTo>
                    <a:pt x="578641" y="379178"/>
                  </a:lnTo>
                  <a:lnTo>
                    <a:pt x="578411" y="379812"/>
                  </a:lnTo>
                  <a:lnTo>
                    <a:pt x="578072" y="380482"/>
                  </a:lnTo>
                  <a:lnTo>
                    <a:pt x="578085" y="380683"/>
                  </a:lnTo>
                  <a:lnTo>
                    <a:pt x="578087" y="380821"/>
                  </a:lnTo>
                  <a:lnTo>
                    <a:pt x="578050" y="381121"/>
                  </a:lnTo>
                  <a:lnTo>
                    <a:pt x="578124" y="381510"/>
                  </a:lnTo>
                  <a:lnTo>
                    <a:pt x="578412" y="382179"/>
                  </a:lnTo>
                  <a:lnTo>
                    <a:pt x="578819" y="383010"/>
                  </a:lnTo>
                  <a:lnTo>
                    <a:pt x="578977" y="383495"/>
                  </a:lnTo>
                  <a:lnTo>
                    <a:pt x="579008" y="383783"/>
                  </a:lnTo>
                  <a:lnTo>
                    <a:pt x="578921" y="384114"/>
                  </a:lnTo>
                  <a:lnTo>
                    <a:pt x="578677" y="384338"/>
                  </a:lnTo>
                  <a:lnTo>
                    <a:pt x="578175" y="384540"/>
                  </a:lnTo>
                  <a:lnTo>
                    <a:pt x="577550" y="384637"/>
                  </a:lnTo>
                  <a:lnTo>
                    <a:pt x="576935" y="384624"/>
                  </a:lnTo>
                  <a:lnTo>
                    <a:pt x="576536" y="384646"/>
                  </a:lnTo>
                  <a:lnTo>
                    <a:pt x="576310" y="384788"/>
                  </a:lnTo>
                  <a:lnTo>
                    <a:pt x="576085" y="385006"/>
                  </a:lnTo>
                  <a:lnTo>
                    <a:pt x="575911" y="385456"/>
                  </a:lnTo>
                  <a:lnTo>
                    <a:pt x="575802" y="385960"/>
                  </a:lnTo>
                  <a:lnTo>
                    <a:pt x="575745" y="386405"/>
                  </a:lnTo>
                  <a:lnTo>
                    <a:pt x="575752" y="387088"/>
                  </a:lnTo>
                  <a:lnTo>
                    <a:pt x="575814" y="387703"/>
                  </a:lnTo>
                  <a:lnTo>
                    <a:pt x="575966" y="388828"/>
                  </a:lnTo>
                  <a:lnTo>
                    <a:pt x="575991" y="389305"/>
                  </a:lnTo>
                  <a:lnTo>
                    <a:pt x="576040" y="389669"/>
                  </a:lnTo>
                  <a:lnTo>
                    <a:pt x="576085" y="390031"/>
                  </a:lnTo>
                  <a:lnTo>
                    <a:pt x="576121" y="390509"/>
                  </a:lnTo>
                  <a:lnTo>
                    <a:pt x="576243" y="391298"/>
                  </a:lnTo>
                  <a:lnTo>
                    <a:pt x="576291" y="391705"/>
                  </a:lnTo>
                  <a:lnTo>
                    <a:pt x="576361" y="392388"/>
                  </a:lnTo>
                  <a:lnTo>
                    <a:pt x="576397" y="392771"/>
                  </a:lnTo>
                  <a:lnTo>
                    <a:pt x="576409" y="393164"/>
                  </a:lnTo>
                  <a:lnTo>
                    <a:pt x="576427" y="393330"/>
                  </a:lnTo>
                  <a:lnTo>
                    <a:pt x="576471" y="393869"/>
                  </a:lnTo>
                  <a:lnTo>
                    <a:pt x="576575" y="394466"/>
                  </a:lnTo>
                  <a:lnTo>
                    <a:pt x="576656" y="395223"/>
                  </a:lnTo>
                  <a:lnTo>
                    <a:pt x="576678" y="395895"/>
                  </a:lnTo>
                  <a:lnTo>
                    <a:pt x="576420" y="396432"/>
                  </a:lnTo>
                  <a:lnTo>
                    <a:pt x="575818" y="396906"/>
                  </a:lnTo>
                  <a:lnTo>
                    <a:pt x="575528" y="397028"/>
                  </a:lnTo>
                  <a:lnTo>
                    <a:pt x="575018" y="396984"/>
                  </a:lnTo>
                  <a:lnTo>
                    <a:pt x="574649" y="396869"/>
                  </a:lnTo>
                  <a:lnTo>
                    <a:pt x="574214" y="396716"/>
                  </a:lnTo>
                  <a:lnTo>
                    <a:pt x="573992" y="396623"/>
                  </a:lnTo>
                  <a:lnTo>
                    <a:pt x="573682" y="396467"/>
                  </a:lnTo>
                  <a:lnTo>
                    <a:pt x="573280" y="396178"/>
                  </a:lnTo>
                  <a:lnTo>
                    <a:pt x="572899" y="395880"/>
                  </a:lnTo>
                  <a:lnTo>
                    <a:pt x="572474" y="395656"/>
                  </a:lnTo>
                  <a:lnTo>
                    <a:pt x="572052" y="395546"/>
                  </a:lnTo>
                  <a:lnTo>
                    <a:pt x="571571" y="395682"/>
                  </a:lnTo>
                  <a:lnTo>
                    <a:pt x="571131" y="395942"/>
                  </a:lnTo>
                  <a:lnTo>
                    <a:pt x="570223" y="396359"/>
                  </a:lnTo>
                  <a:lnTo>
                    <a:pt x="569215" y="396662"/>
                  </a:lnTo>
                  <a:lnTo>
                    <a:pt x="568503" y="396797"/>
                  </a:lnTo>
                  <a:lnTo>
                    <a:pt x="567953" y="396759"/>
                  </a:lnTo>
                  <a:lnTo>
                    <a:pt x="567303" y="396532"/>
                  </a:lnTo>
                  <a:lnTo>
                    <a:pt x="566555" y="396194"/>
                  </a:lnTo>
                  <a:lnTo>
                    <a:pt x="565750" y="395918"/>
                  </a:lnTo>
                  <a:lnTo>
                    <a:pt x="565179" y="395960"/>
                  </a:lnTo>
                  <a:lnTo>
                    <a:pt x="564257" y="396236"/>
                  </a:lnTo>
                  <a:lnTo>
                    <a:pt x="563421" y="396425"/>
                  </a:lnTo>
                  <a:lnTo>
                    <a:pt x="562830" y="396485"/>
                  </a:lnTo>
                  <a:lnTo>
                    <a:pt x="561986" y="396503"/>
                  </a:lnTo>
                  <a:lnTo>
                    <a:pt x="560642" y="396508"/>
                  </a:lnTo>
                  <a:lnTo>
                    <a:pt x="560207" y="396477"/>
                  </a:lnTo>
                  <a:lnTo>
                    <a:pt x="559670" y="396630"/>
                  </a:lnTo>
                  <a:lnTo>
                    <a:pt x="559412" y="396926"/>
                  </a:lnTo>
                  <a:lnTo>
                    <a:pt x="559071" y="397549"/>
                  </a:lnTo>
                  <a:lnTo>
                    <a:pt x="559028" y="398180"/>
                  </a:lnTo>
                  <a:lnTo>
                    <a:pt x="559132" y="398721"/>
                  </a:lnTo>
                  <a:lnTo>
                    <a:pt x="559626" y="399488"/>
                  </a:lnTo>
                  <a:lnTo>
                    <a:pt x="559846" y="399730"/>
                  </a:lnTo>
                  <a:lnTo>
                    <a:pt x="560201" y="399979"/>
                  </a:lnTo>
                  <a:lnTo>
                    <a:pt x="560605" y="400225"/>
                  </a:lnTo>
                  <a:lnTo>
                    <a:pt x="561239" y="400504"/>
                  </a:lnTo>
                  <a:lnTo>
                    <a:pt x="561918" y="400753"/>
                  </a:lnTo>
                  <a:lnTo>
                    <a:pt x="562757" y="400914"/>
                  </a:lnTo>
                  <a:lnTo>
                    <a:pt x="563612" y="401055"/>
                  </a:lnTo>
                  <a:lnTo>
                    <a:pt x="564188" y="401340"/>
                  </a:lnTo>
                  <a:lnTo>
                    <a:pt x="564411" y="401541"/>
                  </a:lnTo>
                  <a:lnTo>
                    <a:pt x="564565" y="401756"/>
                  </a:lnTo>
                  <a:lnTo>
                    <a:pt x="564836" y="402150"/>
                  </a:lnTo>
                  <a:lnTo>
                    <a:pt x="565075" y="402690"/>
                  </a:lnTo>
                  <a:lnTo>
                    <a:pt x="565393" y="403121"/>
                  </a:lnTo>
                  <a:lnTo>
                    <a:pt x="565861" y="403701"/>
                  </a:lnTo>
                  <a:lnTo>
                    <a:pt x="566487" y="404438"/>
                  </a:lnTo>
                  <a:lnTo>
                    <a:pt x="567093" y="405257"/>
                  </a:lnTo>
                  <a:lnTo>
                    <a:pt x="567426" y="405786"/>
                  </a:lnTo>
                  <a:lnTo>
                    <a:pt x="567548" y="406254"/>
                  </a:lnTo>
                  <a:lnTo>
                    <a:pt x="567607" y="406743"/>
                  </a:lnTo>
                  <a:lnTo>
                    <a:pt x="567842" y="407120"/>
                  </a:lnTo>
                  <a:lnTo>
                    <a:pt x="568363" y="407719"/>
                  </a:lnTo>
                  <a:lnTo>
                    <a:pt x="568775" y="408292"/>
                  </a:lnTo>
                  <a:lnTo>
                    <a:pt x="569005" y="408655"/>
                  </a:lnTo>
                  <a:lnTo>
                    <a:pt x="569227" y="409129"/>
                  </a:lnTo>
                  <a:lnTo>
                    <a:pt x="569659" y="410546"/>
                  </a:lnTo>
                  <a:lnTo>
                    <a:pt x="570060" y="411402"/>
                  </a:lnTo>
                  <a:lnTo>
                    <a:pt x="570571" y="412268"/>
                  </a:lnTo>
                  <a:lnTo>
                    <a:pt x="571087" y="412639"/>
                  </a:lnTo>
                  <a:lnTo>
                    <a:pt x="571691" y="412534"/>
                  </a:lnTo>
                  <a:lnTo>
                    <a:pt x="572458" y="412003"/>
                  </a:lnTo>
                  <a:lnTo>
                    <a:pt x="573227" y="411245"/>
                  </a:lnTo>
                  <a:lnTo>
                    <a:pt x="573734" y="410687"/>
                  </a:lnTo>
                  <a:lnTo>
                    <a:pt x="573920" y="410385"/>
                  </a:lnTo>
                  <a:lnTo>
                    <a:pt x="574254" y="409904"/>
                  </a:lnTo>
                  <a:lnTo>
                    <a:pt x="574854" y="409723"/>
                  </a:lnTo>
                  <a:lnTo>
                    <a:pt x="575329" y="409674"/>
                  </a:lnTo>
                  <a:lnTo>
                    <a:pt x="575873" y="409681"/>
                  </a:lnTo>
                  <a:lnTo>
                    <a:pt x="576467" y="410099"/>
                  </a:lnTo>
                  <a:lnTo>
                    <a:pt x="576864" y="410492"/>
                  </a:lnTo>
                  <a:lnTo>
                    <a:pt x="577392" y="411259"/>
                  </a:lnTo>
                  <a:lnTo>
                    <a:pt x="577641" y="412130"/>
                  </a:lnTo>
                  <a:lnTo>
                    <a:pt x="577661" y="412676"/>
                  </a:lnTo>
                  <a:lnTo>
                    <a:pt x="577636" y="412960"/>
                  </a:lnTo>
                  <a:lnTo>
                    <a:pt x="577288" y="413464"/>
                  </a:lnTo>
                  <a:lnTo>
                    <a:pt x="577321" y="413792"/>
                  </a:lnTo>
                  <a:lnTo>
                    <a:pt x="577647" y="414404"/>
                  </a:lnTo>
                  <a:lnTo>
                    <a:pt x="577921" y="414902"/>
                  </a:lnTo>
                  <a:lnTo>
                    <a:pt x="578105" y="415428"/>
                  </a:lnTo>
                  <a:lnTo>
                    <a:pt x="578159" y="415793"/>
                  </a:lnTo>
                  <a:lnTo>
                    <a:pt x="578054" y="416266"/>
                  </a:lnTo>
                  <a:lnTo>
                    <a:pt x="577771" y="416806"/>
                  </a:lnTo>
                  <a:lnTo>
                    <a:pt x="577427" y="417220"/>
                  </a:lnTo>
                  <a:lnTo>
                    <a:pt x="576882" y="417695"/>
                  </a:lnTo>
                  <a:lnTo>
                    <a:pt x="576614" y="417967"/>
                  </a:lnTo>
                  <a:lnTo>
                    <a:pt x="576435" y="418120"/>
                  </a:lnTo>
                  <a:lnTo>
                    <a:pt x="576294" y="418252"/>
                  </a:lnTo>
                  <a:lnTo>
                    <a:pt x="576031" y="418515"/>
                  </a:lnTo>
                  <a:lnTo>
                    <a:pt x="575638" y="418937"/>
                  </a:lnTo>
                  <a:lnTo>
                    <a:pt x="575390" y="419280"/>
                  </a:lnTo>
                  <a:lnTo>
                    <a:pt x="575254" y="419629"/>
                  </a:lnTo>
                  <a:lnTo>
                    <a:pt x="575247" y="419962"/>
                  </a:lnTo>
                  <a:lnTo>
                    <a:pt x="575396" y="420260"/>
                  </a:lnTo>
                  <a:lnTo>
                    <a:pt x="575538" y="420473"/>
                  </a:lnTo>
                  <a:lnTo>
                    <a:pt x="575747" y="420865"/>
                  </a:lnTo>
                  <a:lnTo>
                    <a:pt x="575987" y="421335"/>
                  </a:lnTo>
                  <a:lnTo>
                    <a:pt x="576293" y="421867"/>
                  </a:lnTo>
                  <a:lnTo>
                    <a:pt x="576599" y="422295"/>
                  </a:lnTo>
                  <a:lnTo>
                    <a:pt x="576929" y="422619"/>
                  </a:lnTo>
                  <a:lnTo>
                    <a:pt x="577367" y="422993"/>
                  </a:lnTo>
                  <a:lnTo>
                    <a:pt x="577700" y="423165"/>
                  </a:lnTo>
                  <a:lnTo>
                    <a:pt x="577949" y="423218"/>
                  </a:lnTo>
                  <a:lnTo>
                    <a:pt x="578247" y="423213"/>
                  </a:lnTo>
                  <a:lnTo>
                    <a:pt x="578585" y="423124"/>
                  </a:lnTo>
                  <a:lnTo>
                    <a:pt x="579038" y="422912"/>
                  </a:lnTo>
                  <a:lnTo>
                    <a:pt x="579458" y="422638"/>
                  </a:lnTo>
                  <a:lnTo>
                    <a:pt x="579747" y="422398"/>
                  </a:lnTo>
                  <a:lnTo>
                    <a:pt x="580052" y="422223"/>
                  </a:lnTo>
                  <a:lnTo>
                    <a:pt x="580367" y="422071"/>
                  </a:lnTo>
                  <a:lnTo>
                    <a:pt x="580821" y="421883"/>
                  </a:lnTo>
                  <a:lnTo>
                    <a:pt x="581108" y="421759"/>
                  </a:lnTo>
                  <a:lnTo>
                    <a:pt x="581296" y="421730"/>
                  </a:lnTo>
                  <a:lnTo>
                    <a:pt x="581468" y="421764"/>
                  </a:lnTo>
                  <a:lnTo>
                    <a:pt x="581645" y="421962"/>
                  </a:lnTo>
                  <a:lnTo>
                    <a:pt x="581970" y="422584"/>
                  </a:lnTo>
                  <a:lnTo>
                    <a:pt x="582113" y="422803"/>
                  </a:lnTo>
                  <a:lnTo>
                    <a:pt x="582309" y="423132"/>
                  </a:lnTo>
                  <a:lnTo>
                    <a:pt x="582699" y="423690"/>
                  </a:lnTo>
                  <a:lnTo>
                    <a:pt x="583197" y="424351"/>
                  </a:lnTo>
                  <a:lnTo>
                    <a:pt x="583585" y="424955"/>
                  </a:lnTo>
                  <a:lnTo>
                    <a:pt x="583946" y="425647"/>
                  </a:lnTo>
                  <a:lnTo>
                    <a:pt x="584026" y="425978"/>
                  </a:lnTo>
                  <a:lnTo>
                    <a:pt x="584038" y="426282"/>
                  </a:lnTo>
                  <a:lnTo>
                    <a:pt x="583989" y="426532"/>
                  </a:lnTo>
                  <a:lnTo>
                    <a:pt x="583863" y="426846"/>
                  </a:lnTo>
                  <a:lnTo>
                    <a:pt x="583714" y="427151"/>
                  </a:lnTo>
                  <a:lnTo>
                    <a:pt x="583558" y="427564"/>
                  </a:lnTo>
                  <a:lnTo>
                    <a:pt x="583374" y="428115"/>
                  </a:lnTo>
                  <a:lnTo>
                    <a:pt x="583255" y="428769"/>
                  </a:lnTo>
                  <a:lnTo>
                    <a:pt x="583194" y="429394"/>
                  </a:lnTo>
                  <a:lnTo>
                    <a:pt x="583294" y="429881"/>
                  </a:lnTo>
                  <a:lnTo>
                    <a:pt x="583522" y="430362"/>
                  </a:lnTo>
                  <a:lnTo>
                    <a:pt x="583884" y="430853"/>
                  </a:lnTo>
                  <a:lnTo>
                    <a:pt x="584134" y="431085"/>
                  </a:lnTo>
                  <a:lnTo>
                    <a:pt x="584574" y="431286"/>
                  </a:lnTo>
                  <a:lnTo>
                    <a:pt x="585196" y="431487"/>
                  </a:lnTo>
                  <a:lnTo>
                    <a:pt x="585962" y="431615"/>
                  </a:lnTo>
                  <a:lnTo>
                    <a:pt x="586451" y="431746"/>
                  </a:lnTo>
                  <a:lnTo>
                    <a:pt x="586683" y="431820"/>
                  </a:lnTo>
                  <a:lnTo>
                    <a:pt x="586818" y="431944"/>
                  </a:lnTo>
                  <a:lnTo>
                    <a:pt x="586922" y="432093"/>
                  </a:lnTo>
                  <a:lnTo>
                    <a:pt x="587005" y="432283"/>
                  </a:lnTo>
                  <a:lnTo>
                    <a:pt x="587043" y="432447"/>
                  </a:lnTo>
                  <a:lnTo>
                    <a:pt x="587063" y="432703"/>
                  </a:lnTo>
                  <a:lnTo>
                    <a:pt x="587153" y="432908"/>
                  </a:lnTo>
                  <a:lnTo>
                    <a:pt x="587271" y="433079"/>
                  </a:lnTo>
                  <a:lnTo>
                    <a:pt x="587429" y="433340"/>
                  </a:lnTo>
                  <a:lnTo>
                    <a:pt x="587545" y="433579"/>
                  </a:lnTo>
                  <a:lnTo>
                    <a:pt x="587609" y="433892"/>
                  </a:lnTo>
                  <a:lnTo>
                    <a:pt x="587645" y="434263"/>
                  </a:lnTo>
                  <a:lnTo>
                    <a:pt x="587764" y="434649"/>
                  </a:lnTo>
                  <a:lnTo>
                    <a:pt x="587904" y="434973"/>
                  </a:lnTo>
                  <a:lnTo>
                    <a:pt x="588045" y="435651"/>
                  </a:lnTo>
                  <a:lnTo>
                    <a:pt x="588085" y="436020"/>
                  </a:lnTo>
                  <a:lnTo>
                    <a:pt x="588052" y="436332"/>
                  </a:lnTo>
                  <a:lnTo>
                    <a:pt x="587885" y="436723"/>
                  </a:lnTo>
                  <a:lnTo>
                    <a:pt x="587533" y="437305"/>
                  </a:lnTo>
                  <a:lnTo>
                    <a:pt x="587355" y="437546"/>
                  </a:lnTo>
                  <a:lnTo>
                    <a:pt x="587169" y="437796"/>
                  </a:lnTo>
                  <a:lnTo>
                    <a:pt x="586749" y="438261"/>
                  </a:lnTo>
                  <a:lnTo>
                    <a:pt x="586423" y="438610"/>
                  </a:lnTo>
                  <a:lnTo>
                    <a:pt x="586123" y="439028"/>
                  </a:lnTo>
                  <a:lnTo>
                    <a:pt x="585975" y="439289"/>
                  </a:lnTo>
                  <a:lnTo>
                    <a:pt x="585918" y="439553"/>
                  </a:lnTo>
                  <a:lnTo>
                    <a:pt x="585825" y="440461"/>
                  </a:lnTo>
                  <a:lnTo>
                    <a:pt x="585677" y="441737"/>
                  </a:lnTo>
                  <a:lnTo>
                    <a:pt x="585670" y="442064"/>
                  </a:lnTo>
                  <a:lnTo>
                    <a:pt x="585708" y="442373"/>
                  </a:lnTo>
                  <a:lnTo>
                    <a:pt x="585799" y="442786"/>
                  </a:lnTo>
                  <a:lnTo>
                    <a:pt x="585877" y="443028"/>
                  </a:lnTo>
                  <a:lnTo>
                    <a:pt x="586090" y="443465"/>
                  </a:lnTo>
                  <a:lnTo>
                    <a:pt x="586333" y="443938"/>
                  </a:lnTo>
                  <a:lnTo>
                    <a:pt x="586549" y="444389"/>
                  </a:lnTo>
                  <a:lnTo>
                    <a:pt x="586825" y="445003"/>
                  </a:lnTo>
                  <a:lnTo>
                    <a:pt x="587143" y="445779"/>
                  </a:lnTo>
                  <a:lnTo>
                    <a:pt x="587395" y="446551"/>
                  </a:lnTo>
                  <a:lnTo>
                    <a:pt x="587468" y="446817"/>
                  </a:lnTo>
                  <a:lnTo>
                    <a:pt x="587649" y="447050"/>
                  </a:lnTo>
                  <a:lnTo>
                    <a:pt x="587871" y="447173"/>
                  </a:lnTo>
                  <a:lnTo>
                    <a:pt x="588471" y="447178"/>
                  </a:lnTo>
                  <a:lnTo>
                    <a:pt x="589060" y="447034"/>
                  </a:lnTo>
                  <a:lnTo>
                    <a:pt x="589769" y="446762"/>
                  </a:lnTo>
                  <a:lnTo>
                    <a:pt x="590658" y="446511"/>
                  </a:lnTo>
                  <a:lnTo>
                    <a:pt x="591038" y="446544"/>
                  </a:lnTo>
                  <a:lnTo>
                    <a:pt x="591311" y="446710"/>
                  </a:lnTo>
                  <a:lnTo>
                    <a:pt x="591512" y="447030"/>
                  </a:lnTo>
                  <a:lnTo>
                    <a:pt x="591618" y="447335"/>
                  </a:lnTo>
                  <a:lnTo>
                    <a:pt x="591711" y="448598"/>
                  </a:lnTo>
                  <a:lnTo>
                    <a:pt x="591607" y="448971"/>
                  </a:lnTo>
                  <a:lnTo>
                    <a:pt x="591415" y="449425"/>
                  </a:lnTo>
                  <a:lnTo>
                    <a:pt x="591227" y="449692"/>
                  </a:lnTo>
                  <a:lnTo>
                    <a:pt x="590652" y="450146"/>
                  </a:lnTo>
                  <a:lnTo>
                    <a:pt x="589819" y="450646"/>
                  </a:lnTo>
                  <a:lnTo>
                    <a:pt x="588996" y="450955"/>
                  </a:lnTo>
                  <a:lnTo>
                    <a:pt x="588325" y="451199"/>
                  </a:lnTo>
                  <a:lnTo>
                    <a:pt x="587773" y="451438"/>
                  </a:lnTo>
                  <a:lnTo>
                    <a:pt x="587183" y="451892"/>
                  </a:lnTo>
                  <a:lnTo>
                    <a:pt x="586783" y="452417"/>
                  </a:lnTo>
                  <a:lnTo>
                    <a:pt x="586388" y="453066"/>
                  </a:lnTo>
                  <a:lnTo>
                    <a:pt x="586139" y="453752"/>
                  </a:lnTo>
                  <a:lnTo>
                    <a:pt x="585937" y="454271"/>
                  </a:lnTo>
                  <a:lnTo>
                    <a:pt x="585717" y="454706"/>
                  </a:lnTo>
                  <a:lnTo>
                    <a:pt x="585461" y="454990"/>
                  </a:lnTo>
                  <a:lnTo>
                    <a:pt x="585041" y="455283"/>
                  </a:lnTo>
                  <a:lnTo>
                    <a:pt x="584637" y="455537"/>
                  </a:lnTo>
                  <a:lnTo>
                    <a:pt x="584165" y="455727"/>
                  </a:lnTo>
                  <a:lnTo>
                    <a:pt x="583708" y="455709"/>
                  </a:lnTo>
                  <a:lnTo>
                    <a:pt x="583211" y="455535"/>
                  </a:lnTo>
                  <a:lnTo>
                    <a:pt x="582467" y="455191"/>
                  </a:lnTo>
                  <a:lnTo>
                    <a:pt x="582227" y="455089"/>
                  </a:lnTo>
                  <a:lnTo>
                    <a:pt x="581877" y="455097"/>
                  </a:lnTo>
                  <a:lnTo>
                    <a:pt x="581452" y="455210"/>
                  </a:lnTo>
                  <a:lnTo>
                    <a:pt x="580531" y="455534"/>
                  </a:lnTo>
                  <a:lnTo>
                    <a:pt x="579756" y="455914"/>
                  </a:lnTo>
                  <a:lnTo>
                    <a:pt x="579178" y="456264"/>
                  </a:lnTo>
                  <a:lnTo>
                    <a:pt x="578721" y="456816"/>
                  </a:lnTo>
                  <a:lnTo>
                    <a:pt x="578437" y="457123"/>
                  </a:lnTo>
                  <a:lnTo>
                    <a:pt x="578067" y="457549"/>
                  </a:lnTo>
                  <a:lnTo>
                    <a:pt x="578011" y="457721"/>
                  </a:lnTo>
                  <a:lnTo>
                    <a:pt x="578016" y="457895"/>
                  </a:lnTo>
                  <a:lnTo>
                    <a:pt x="578234" y="458202"/>
                  </a:lnTo>
                  <a:lnTo>
                    <a:pt x="578509" y="458494"/>
                  </a:lnTo>
                  <a:lnTo>
                    <a:pt x="578953" y="458741"/>
                  </a:lnTo>
                  <a:lnTo>
                    <a:pt x="579788" y="459061"/>
                  </a:lnTo>
                  <a:lnTo>
                    <a:pt x="580537" y="459175"/>
                  </a:lnTo>
                  <a:lnTo>
                    <a:pt x="581374" y="459196"/>
                  </a:lnTo>
                  <a:lnTo>
                    <a:pt x="582068" y="458984"/>
                  </a:lnTo>
                  <a:lnTo>
                    <a:pt x="582624" y="458939"/>
                  </a:lnTo>
                  <a:lnTo>
                    <a:pt x="583561" y="459022"/>
                  </a:lnTo>
                  <a:lnTo>
                    <a:pt x="584295" y="459270"/>
                  </a:lnTo>
                  <a:lnTo>
                    <a:pt x="584974" y="459539"/>
                  </a:lnTo>
                  <a:lnTo>
                    <a:pt x="586064" y="460111"/>
                  </a:lnTo>
                  <a:lnTo>
                    <a:pt x="586338" y="460431"/>
                  </a:lnTo>
                  <a:lnTo>
                    <a:pt x="586467" y="460726"/>
                  </a:lnTo>
                  <a:lnTo>
                    <a:pt x="586485" y="460977"/>
                  </a:lnTo>
                  <a:lnTo>
                    <a:pt x="586426" y="462312"/>
                  </a:lnTo>
                  <a:lnTo>
                    <a:pt x="586515" y="462955"/>
                  </a:lnTo>
                  <a:lnTo>
                    <a:pt x="586533" y="463890"/>
                  </a:lnTo>
                  <a:lnTo>
                    <a:pt x="586494" y="464853"/>
                  </a:lnTo>
                  <a:lnTo>
                    <a:pt x="586303" y="465662"/>
                  </a:lnTo>
                  <a:lnTo>
                    <a:pt x="586156" y="466428"/>
                  </a:lnTo>
                  <a:lnTo>
                    <a:pt x="586125" y="467012"/>
                  </a:lnTo>
                  <a:lnTo>
                    <a:pt x="586113" y="467519"/>
                  </a:lnTo>
                  <a:lnTo>
                    <a:pt x="586193" y="467937"/>
                  </a:lnTo>
                  <a:lnTo>
                    <a:pt x="586344" y="468374"/>
                  </a:lnTo>
                  <a:lnTo>
                    <a:pt x="586556" y="468708"/>
                  </a:lnTo>
                  <a:lnTo>
                    <a:pt x="586893" y="469061"/>
                  </a:lnTo>
                  <a:lnTo>
                    <a:pt x="587435" y="469548"/>
                  </a:lnTo>
                  <a:lnTo>
                    <a:pt x="588102" y="470037"/>
                  </a:lnTo>
                  <a:lnTo>
                    <a:pt x="588654" y="470426"/>
                  </a:lnTo>
                  <a:lnTo>
                    <a:pt x="589331" y="470849"/>
                  </a:lnTo>
                  <a:lnTo>
                    <a:pt x="590259" y="471364"/>
                  </a:lnTo>
                  <a:lnTo>
                    <a:pt x="590979" y="471732"/>
                  </a:lnTo>
                  <a:lnTo>
                    <a:pt x="591585" y="472123"/>
                  </a:lnTo>
                  <a:lnTo>
                    <a:pt x="592200" y="472374"/>
                  </a:lnTo>
                  <a:lnTo>
                    <a:pt x="592971" y="472658"/>
                  </a:lnTo>
                  <a:lnTo>
                    <a:pt x="593738" y="473074"/>
                  </a:lnTo>
                  <a:lnTo>
                    <a:pt x="594719" y="473764"/>
                  </a:lnTo>
                  <a:lnTo>
                    <a:pt x="595543" y="474538"/>
                  </a:lnTo>
                  <a:lnTo>
                    <a:pt x="595846" y="474909"/>
                  </a:lnTo>
                  <a:lnTo>
                    <a:pt x="596025" y="475385"/>
                  </a:lnTo>
                  <a:lnTo>
                    <a:pt x="596414" y="476567"/>
                  </a:lnTo>
                  <a:lnTo>
                    <a:pt x="596628" y="477415"/>
                  </a:lnTo>
                  <a:lnTo>
                    <a:pt x="596711" y="477831"/>
                  </a:lnTo>
                  <a:lnTo>
                    <a:pt x="596712" y="478143"/>
                  </a:lnTo>
                  <a:lnTo>
                    <a:pt x="596683" y="478326"/>
                  </a:lnTo>
                  <a:lnTo>
                    <a:pt x="596608" y="478632"/>
                  </a:lnTo>
                  <a:lnTo>
                    <a:pt x="596466" y="479041"/>
                  </a:lnTo>
                  <a:lnTo>
                    <a:pt x="596272" y="479637"/>
                  </a:lnTo>
                  <a:lnTo>
                    <a:pt x="596016" y="480487"/>
                  </a:lnTo>
                  <a:lnTo>
                    <a:pt x="595672" y="481407"/>
                  </a:lnTo>
                  <a:lnTo>
                    <a:pt x="595289" y="482031"/>
                  </a:lnTo>
                  <a:lnTo>
                    <a:pt x="595036" y="482775"/>
                  </a:lnTo>
                  <a:lnTo>
                    <a:pt x="594653" y="484071"/>
                  </a:lnTo>
                  <a:lnTo>
                    <a:pt x="594286" y="485214"/>
                  </a:lnTo>
                  <a:lnTo>
                    <a:pt x="593819" y="486393"/>
                  </a:lnTo>
                  <a:lnTo>
                    <a:pt x="593429" y="487182"/>
                  </a:lnTo>
                  <a:lnTo>
                    <a:pt x="592934" y="488089"/>
                  </a:lnTo>
                  <a:lnTo>
                    <a:pt x="592544" y="488782"/>
                  </a:lnTo>
                  <a:lnTo>
                    <a:pt x="592345" y="489311"/>
                  </a:lnTo>
                  <a:lnTo>
                    <a:pt x="592116" y="489892"/>
                  </a:lnTo>
                  <a:lnTo>
                    <a:pt x="591972" y="490378"/>
                  </a:lnTo>
                  <a:lnTo>
                    <a:pt x="591927" y="490795"/>
                  </a:lnTo>
                  <a:lnTo>
                    <a:pt x="592052" y="491374"/>
                  </a:lnTo>
                  <a:lnTo>
                    <a:pt x="592291" y="492024"/>
                  </a:lnTo>
                  <a:lnTo>
                    <a:pt x="592730" y="492671"/>
                  </a:lnTo>
                  <a:lnTo>
                    <a:pt x="593028" y="493207"/>
                  </a:lnTo>
                  <a:lnTo>
                    <a:pt x="593352" y="493851"/>
                  </a:lnTo>
                  <a:lnTo>
                    <a:pt x="593723" y="494291"/>
                  </a:lnTo>
                  <a:lnTo>
                    <a:pt x="594055" y="494679"/>
                  </a:lnTo>
                  <a:lnTo>
                    <a:pt x="594366" y="495149"/>
                  </a:lnTo>
                  <a:lnTo>
                    <a:pt x="594658" y="495620"/>
                  </a:lnTo>
                  <a:lnTo>
                    <a:pt x="594963" y="495974"/>
                  </a:lnTo>
                  <a:lnTo>
                    <a:pt x="595246" y="496159"/>
                  </a:lnTo>
                  <a:lnTo>
                    <a:pt x="595593" y="496413"/>
                  </a:lnTo>
                  <a:lnTo>
                    <a:pt x="595592" y="496749"/>
                  </a:lnTo>
                  <a:lnTo>
                    <a:pt x="595522" y="498250"/>
                  </a:lnTo>
                  <a:lnTo>
                    <a:pt x="595537" y="498692"/>
                  </a:lnTo>
                  <a:lnTo>
                    <a:pt x="595481" y="499259"/>
                  </a:lnTo>
                  <a:lnTo>
                    <a:pt x="595158" y="499923"/>
                  </a:lnTo>
                  <a:lnTo>
                    <a:pt x="595158" y="500140"/>
                  </a:lnTo>
                  <a:lnTo>
                    <a:pt x="595260" y="500342"/>
                  </a:lnTo>
                  <a:lnTo>
                    <a:pt x="595614" y="500666"/>
                  </a:lnTo>
                  <a:lnTo>
                    <a:pt x="596250" y="501128"/>
                  </a:lnTo>
                  <a:lnTo>
                    <a:pt x="597136" y="501659"/>
                  </a:lnTo>
                  <a:lnTo>
                    <a:pt x="598618" y="502366"/>
                  </a:lnTo>
                  <a:lnTo>
                    <a:pt x="598923" y="502412"/>
                  </a:lnTo>
                  <a:lnTo>
                    <a:pt x="599201" y="502375"/>
                  </a:lnTo>
                  <a:lnTo>
                    <a:pt x="599466" y="502429"/>
                  </a:lnTo>
                  <a:lnTo>
                    <a:pt x="599723" y="502543"/>
                  </a:lnTo>
                  <a:lnTo>
                    <a:pt x="601027" y="503410"/>
                  </a:lnTo>
                  <a:lnTo>
                    <a:pt x="601695" y="503923"/>
                  </a:lnTo>
                  <a:lnTo>
                    <a:pt x="602359" y="504567"/>
                  </a:lnTo>
                  <a:lnTo>
                    <a:pt x="603264" y="504917"/>
                  </a:lnTo>
                  <a:lnTo>
                    <a:pt x="603959" y="505063"/>
                  </a:lnTo>
                  <a:lnTo>
                    <a:pt x="604159" y="505103"/>
                  </a:lnTo>
                  <a:lnTo>
                    <a:pt x="604475" y="505143"/>
                  </a:lnTo>
                  <a:lnTo>
                    <a:pt x="604804" y="505138"/>
                  </a:lnTo>
                  <a:lnTo>
                    <a:pt x="605174" y="505112"/>
                  </a:lnTo>
                  <a:lnTo>
                    <a:pt x="606207" y="505027"/>
                  </a:lnTo>
                  <a:lnTo>
                    <a:pt x="606788" y="504970"/>
                  </a:lnTo>
                  <a:lnTo>
                    <a:pt x="607264" y="504912"/>
                  </a:lnTo>
                  <a:lnTo>
                    <a:pt x="607679" y="504826"/>
                  </a:lnTo>
                  <a:lnTo>
                    <a:pt x="608265" y="504645"/>
                  </a:lnTo>
                  <a:lnTo>
                    <a:pt x="608740" y="504433"/>
                  </a:lnTo>
                  <a:lnTo>
                    <a:pt x="609158" y="504315"/>
                  </a:lnTo>
                  <a:lnTo>
                    <a:pt x="609687" y="504295"/>
                  </a:lnTo>
                  <a:lnTo>
                    <a:pt x="610315" y="504233"/>
                  </a:lnTo>
                  <a:lnTo>
                    <a:pt x="611024" y="504137"/>
                  </a:lnTo>
                  <a:lnTo>
                    <a:pt x="611536" y="504072"/>
                  </a:lnTo>
                  <a:lnTo>
                    <a:pt x="611891" y="504036"/>
                  </a:lnTo>
                  <a:lnTo>
                    <a:pt x="612223" y="503927"/>
                  </a:lnTo>
                  <a:lnTo>
                    <a:pt x="612611" y="503938"/>
                  </a:lnTo>
                  <a:lnTo>
                    <a:pt x="612988" y="504025"/>
                  </a:lnTo>
                  <a:lnTo>
                    <a:pt x="613386" y="504146"/>
                  </a:lnTo>
                  <a:lnTo>
                    <a:pt x="613849" y="504233"/>
                  </a:lnTo>
                  <a:lnTo>
                    <a:pt x="614204" y="504294"/>
                  </a:lnTo>
                  <a:lnTo>
                    <a:pt x="614558" y="504398"/>
                  </a:lnTo>
                  <a:lnTo>
                    <a:pt x="614765" y="504585"/>
                  </a:lnTo>
                  <a:lnTo>
                    <a:pt x="614925" y="504755"/>
                  </a:lnTo>
                  <a:lnTo>
                    <a:pt x="615179" y="504957"/>
                  </a:lnTo>
                  <a:lnTo>
                    <a:pt x="615503" y="505180"/>
                  </a:lnTo>
                  <a:lnTo>
                    <a:pt x="615886" y="505573"/>
                  </a:lnTo>
                  <a:lnTo>
                    <a:pt x="616129" y="505924"/>
                  </a:lnTo>
                  <a:lnTo>
                    <a:pt x="616262" y="506189"/>
                  </a:lnTo>
                  <a:lnTo>
                    <a:pt x="616496" y="506638"/>
                  </a:lnTo>
                  <a:lnTo>
                    <a:pt x="616833" y="507078"/>
                  </a:lnTo>
                  <a:lnTo>
                    <a:pt x="617023" y="507353"/>
                  </a:lnTo>
                  <a:lnTo>
                    <a:pt x="617182" y="507805"/>
                  </a:lnTo>
                  <a:lnTo>
                    <a:pt x="617424" y="508225"/>
                  </a:lnTo>
                  <a:lnTo>
                    <a:pt x="617631" y="508630"/>
                  </a:lnTo>
                  <a:lnTo>
                    <a:pt x="617750" y="508944"/>
                  </a:lnTo>
                  <a:lnTo>
                    <a:pt x="617931" y="509318"/>
                  </a:lnTo>
                  <a:lnTo>
                    <a:pt x="618095" y="509624"/>
                  </a:lnTo>
                  <a:lnTo>
                    <a:pt x="618291" y="510005"/>
                  </a:lnTo>
                  <a:lnTo>
                    <a:pt x="618422" y="510376"/>
                  </a:lnTo>
                  <a:lnTo>
                    <a:pt x="618549" y="510782"/>
                  </a:lnTo>
                  <a:lnTo>
                    <a:pt x="618643" y="511171"/>
                  </a:lnTo>
                  <a:lnTo>
                    <a:pt x="618814" y="511633"/>
                  </a:lnTo>
                  <a:lnTo>
                    <a:pt x="619056" y="512213"/>
                  </a:lnTo>
                  <a:lnTo>
                    <a:pt x="619243" y="512617"/>
                  </a:lnTo>
                  <a:lnTo>
                    <a:pt x="619377" y="513115"/>
                  </a:lnTo>
                  <a:lnTo>
                    <a:pt x="619485" y="513463"/>
                  </a:lnTo>
                  <a:lnTo>
                    <a:pt x="619623" y="513827"/>
                  </a:lnTo>
                  <a:lnTo>
                    <a:pt x="619764" y="514121"/>
                  </a:lnTo>
                  <a:lnTo>
                    <a:pt x="619903" y="514367"/>
                  </a:lnTo>
                  <a:lnTo>
                    <a:pt x="620064" y="514639"/>
                  </a:lnTo>
                  <a:lnTo>
                    <a:pt x="620283" y="514893"/>
                  </a:lnTo>
                  <a:lnTo>
                    <a:pt x="620604" y="515114"/>
                  </a:lnTo>
                  <a:lnTo>
                    <a:pt x="621083" y="515253"/>
                  </a:lnTo>
                  <a:lnTo>
                    <a:pt x="621709" y="515343"/>
                  </a:lnTo>
                  <a:lnTo>
                    <a:pt x="622386" y="515365"/>
                  </a:lnTo>
                  <a:lnTo>
                    <a:pt x="623167" y="515303"/>
                  </a:lnTo>
                  <a:lnTo>
                    <a:pt x="623758" y="515230"/>
                  </a:lnTo>
                  <a:lnTo>
                    <a:pt x="624081" y="515281"/>
                  </a:lnTo>
                  <a:lnTo>
                    <a:pt x="624430" y="515310"/>
                  </a:lnTo>
                  <a:lnTo>
                    <a:pt x="624785" y="515326"/>
                  </a:lnTo>
                  <a:lnTo>
                    <a:pt x="625151" y="515294"/>
                  </a:lnTo>
                  <a:lnTo>
                    <a:pt x="625512" y="515316"/>
                  </a:lnTo>
                  <a:lnTo>
                    <a:pt x="625903" y="515508"/>
                  </a:lnTo>
                  <a:lnTo>
                    <a:pt x="626084" y="515717"/>
                  </a:lnTo>
                  <a:lnTo>
                    <a:pt x="626352" y="516005"/>
                  </a:lnTo>
                  <a:lnTo>
                    <a:pt x="626766" y="516479"/>
                  </a:lnTo>
                  <a:lnTo>
                    <a:pt x="627191" y="517082"/>
                  </a:lnTo>
                  <a:lnTo>
                    <a:pt x="627840" y="518251"/>
                  </a:lnTo>
                  <a:lnTo>
                    <a:pt x="628053" y="518521"/>
                  </a:lnTo>
                  <a:lnTo>
                    <a:pt x="628288" y="518823"/>
                  </a:lnTo>
                  <a:lnTo>
                    <a:pt x="628538" y="519244"/>
                  </a:lnTo>
                  <a:lnTo>
                    <a:pt x="628832" y="519616"/>
                  </a:lnTo>
                  <a:lnTo>
                    <a:pt x="629045" y="519986"/>
                  </a:lnTo>
                  <a:lnTo>
                    <a:pt x="629283" y="520506"/>
                  </a:lnTo>
                  <a:lnTo>
                    <a:pt x="629407" y="520876"/>
                  </a:lnTo>
                  <a:lnTo>
                    <a:pt x="629556" y="521237"/>
                  </a:lnTo>
                  <a:lnTo>
                    <a:pt x="629737" y="521599"/>
                  </a:lnTo>
                  <a:lnTo>
                    <a:pt x="629878" y="521949"/>
                  </a:lnTo>
                  <a:lnTo>
                    <a:pt x="629997" y="522231"/>
                  </a:lnTo>
                  <a:lnTo>
                    <a:pt x="630161" y="522709"/>
                  </a:lnTo>
                  <a:lnTo>
                    <a:pt x="630265" y="523083"/>
                  </a:lnTo>
                  <a:lnTo>
                    <a:pt x="630291" y="523376"/>
                  </a:lnTo>
                  <a:lnTo>
                    <a:pt x="630257" y="523687"/>
                  </a:lnTo>
                  <a:lnTo>
                    <a:pt x="630165" y="524067"/>
                  </a:lnTo>
                  <a:lnTo>
                    <a:pt x="630016" y="524459"/>
                  </a:lnTo>
                  <a:lnTo>
                    <a:pt x="629931" y="524959"/>
                  </a:lnTo>
                  <a:lnTo>
                    <a:pt x="629875" y="525242"/>
                  </a:lnTo>
                  <a:lnTo>
                    <a:pt x="629756" y="525778"/>
                  </a:lnTo>
                  <a:lnTo>
                    <a:pt x="629658" y="526292"/>
                  </a:lnTo>
                  <a:lnTo>
                    <a:pt x="629529" y="526756"/>
                  </a:lnTo>
                  <a:lnTo>
                    <a:pt x="629102" y="527983"/>
                  </a:lnTo>
                  <a:lnTo>
                    <a:pt x="628930" y="528470"/>
                  </a:lnTo>
                  <a:lnTo>
                    <a:pt x="628663" y="529252"/>
                  </a:lnTo>
                  <a:lnTo>
                    <a:pt x="628296" y="530004"/>
                  </a:lnTo>
                  <a:lnTo>
                    <a:pt x="627919" y="530861"/>
                  </a:lnTo>
                  <a:lnTo>
                    <a:pt x="627665" y="531534"/>
                  </a:lnTo>
                  <a:lnTo>
                    <a:pt x="627546" y="532199"/>
                  </a:lnTo>
                  <a:lnTo>
                    <a:pt x="627591" y="533163"/>
                  </a:lnTo>
                  <a:lnTo>
                    <a:pt x="627737" y="533374"/>
                  </a:lnTo>
                  <a:lnTo>
                    <a:pt x="628083" y="533443"/>
                  </a:lnTo>
                  <a:lnTo>
                    <a:pt x="628619" y="533597"/>
                  </a:lnTo>
                  <a:lnTo>
                    <a:pt x="629340" y="533705"/>
                  </a:lnTo>
                  <a:lnTo>
                    <a:pt x="629990" y="533695"/>
                  </a:lnTo>
                  <a:lnTo>
                    <a:pt x="630587" y="533742"/>
                  </a:lnTo>
                  <a:lnTo>
                    <a:pt x="631022" y="533745"/>
                  </a:lnTo>
                  <a:lnTo>
                    <a:pt x="631315" y="533696"/>
                  </a:lnTo>
                  <a:lnTo>
                    <a:pt x="631602" y="533444"/>
                  </a:lnTo>
                  <a:lnTo>
                    <a:pt x="631701" y="533269"/>
                  </a:lnTo>
                  <a:lnTo>
                    <a:pt x="631974" y="533231"/>
                  </a:lnTo>
                  <a:lnTo>
                    <a:pt x="632313" y="533378"/>
                  </a:lnTo>
                  <a:lnTo>
                    <a:pt x="632733" y="533807"/>
                  </a:lnTo>
                  <a:lnTo>
                    <a:pt x="632989" y="534203"/>
                  </a:lnTo>
                  <a:lnTo>
                    <a:pt x="633241" y="534823"/>
                  </a:lnTo>
                  <a:lnTo>
                    <a:pt x="633462" y="535438"/>
                  </a:lnTo>
                  <a:lnTo>
                    <a:pt x="633593" y="535938"/>
                  </a:lnTo>
                  <a:lnTo>
                    <a:pt x="633711" y="536284"/>
                  </a:lnTo>
                  <a:lnTo>
                    <a:pt x="633848" y="536654"/>
                  </a:lnTo>
                  <a:lnTo>
                    <a:pt x="633883" y="537262"/>
                  </a:lnTo>
                  <a:lnTo>
                    <a:pt x="633888" y="537792"/>
                  </a:lnTo>
                  <a:lnTo>
                    <a:pt x="633905" y="538224"/>
                  </a:lnTo>
                  <a:lnTo>
                    <a:pt x="633903" y="538559"/>
                  </a:lnTo>
                  <a:lnTo>
                    <a:pt x="633886" y="539104"/>
                  </a:lnTo>
                  <a:lnTo>
                    <a:pt x="633896" y="539734"/>
                  </a:lnTo>
                  <a:lnTo>
                    <a:pt x="634011" y="540427"/>
                  </a:lnTo>
                  <a:lnTo>
                    <a:pt x="634316" y="541373"/>
                  </a:lnTo>
                  <a:lnTo>
                    <a:pt x="634662" y="541745"/>
                  </a:lnTo>
                  <a:lnTo>
                    <a:pt x="635052" y="541955"/>
                  </a:lnTo>
                  <a:lnTo>
                    <a:pt x="635380" y="542220"/>
                  </a:lnTo>
                  <a:lnTo>
                    <a:pt x="635707" y="542594"/>
                  </a:lnTo>
                  <a:lnTo>
                    <a:pt x="636099" y="542961"/>
                  </a:lnTo>
                  <a:lnTo>
                    <a:pt x="636644" y="543379"/>
                  </a:lnTo>
                  <a:lnTo>
                    <a:pt x="637094" y="543786"/>
                  </a:lnTo>
                  <a:lnTo>
                    <a:pt x="637443" y="544180"/>
                  </a:lnTo>
                  <a:lnTo>
                    <a:pt x="637819" y="544401"/>
                  </a:lnTo>
                  <a:lnTo>
                    <a:pt x="638071" y="544503"/>
                  </a:lnTo>
                  <a:lnTo>
                    <a:pt x="638277" y="544756"/>
                  </a:lnTo>
                  <a:lnTo>
                    <a:pt x="638730" y="545159"/>
                  </a:lnTo>
                  <a:lnTo>
                    <a:pt x="639231" y="545414"/>
                  </a:lnTo>
                  <a:lnTo>
                    <a:pt x="639719" y="545611"/>
                  </a:lnTo>
                  <a:lnTo>
                    <a:pt x="640464" y="545813"/>
                  </a:lnTo>
                  <a:lnTo>
                    <a:pt x="640882" y="545942"/>
                  </a:lnTo>
                  <a:lnTo>
                    <a:pt x="641156" y="546006"/>
                  </a:lnTo>
                  <a:lnTo>
                    <a:pt x="641417" y="546099"/>
                  </a:lnTo>
                  <a:lnTo>
                    <a:pt x="641654" y="546220"/>
                  </a:lnTo>
                  <a:lnTo>
                    <a:pt x="642918" y="547480"/>
                  </a:lnTo>
                  <a:lnTo>
                    <a:pt x="643679" y="549335"/>
                  </a:lnTo>
                  <a:lnTo>
                    <a:pt x="644098" y="550382"/>
                  </a:lnTo>
                  <a:lnTo>
                    <a:pt x="645291" y="553392"/>
                  </a:lnTo>
                  <a:lnTo>
                    <a:pt x="646019" y="554361"/>
                  </a:lnTo>
                  <a:lnTo>
                    <a:pt x="647317" y="556697"/>
                  </a:lnTo>
                  <a:lnTo>
                    <a:pt x="647887" y="558166"/>
                  </a:lnTo>
                  <a:lnTo>
                    <a:pt x="648406" y="559635"/>
                  </a:lnTo>
                  <a:lnTo>
                    <a:pt x="647848" y="560786"/>
                  </a:lnTo>
                  <a:lnTo>
                    <a:pt x="645135" y="563853"/>
                  </a:lnTo>
                  <a:lnTo>
                    <a:pt x="644562" y="564754"/>
                  </a:lnTo>
                  <a:lnTo>
                    <a:pt x="644403" y="565447"/>
                  </a:lnTo>
                  <a:lnTo>
                    <a:pt x="643474" y="567362"/>
                  </a:lnTo>
                  <a:lnTo>
                    <a:pt x="643270" y="568248"/>
                  </a:lnTo>
                  <a:lnTo>
                    <a:pt x="643385" y="569486"/>
                  </a:lnTo>
                  <a:lnTo>
                    <a:pt x="643697" y="570422"/>
                  </a:lnTo>
                  <a:lnTo>
                    <a:pt x="643735" y="570770"/>
                  </a:lnTo>
                  <a:lnTo>
                    <a:pt x="644626" y="571993"/>
                  </a:lnTo>
                  <a:lnTo>
                    <a:pt x="646083" y="574848"/>
                  </a:lnTo>
                  <a:lnTo>
                    <a:pt x="646302" y="576302"/>
                  </a:lnTo>
                  <a:lnTo>
                    <a:pt x="646208" y="576885"/>
                  </a:lnTo>
                  <a:lnTo>
                    <a:pt x="645899" y="577532"/>
                  </a:lnTo>
                  <a:lnTo>
                    <a:pt x="644457" y="578990"/>
                  </a:lnTo>
                  <a:lnTo>
                    <a:pt x="644211" y="579569"/>
                  </a:lnTo>
                  <a:lnTo>
                    <a:pt x="644076" y="580198"/>
                  </a:lnTo>
                  <a:lnTo>
                    <a:pt x="644344" y="581175"/>
                  </a:lnTo>
                  <a:lnTo>
                    <a:pt x="646130" y="583408"/>
                  </a:lnTo>
                  <a:lnTo>
                    <a:pt x="646550" y="584450"/>
                  </a:lnTo>
                  <a:lnTo>
                    <a:pt x="647138" y="585691"/>
                  </a:lnTo>
                  <a:lnTo>
                    <a:pt x="649325" y="588384"/>
                  </a:lnTo>
                  <a:lnTo>
                    <a:pt x="650180" y="589175"/>
                  </a:lnTo>
                  <a:lnTo>
                    <a:pt x="650372" y="589546"/>
                  </a:lnTo>
                  <a:lnTo>
                    <a:pt x="650489" y="590500"/>
                  </a:lnTo>
                  <a:lnTo>
                    <a:pt x="650180" y="591125"/>
                  </a:lnTo>
                  <a:lnTo>
                    <a:pt x="649656" y="591727"/>
                  </a:lnTo>
                  <a:lnTo>
                    <a:pt x="649023" y="592193"/>
                  </a:lnTo>
                  <a:lnTo>
                    <a:pt x="646568" y="593495"/>
                  </a:lnTo>
                  <a:lnTo>
                    <a:pt x="644964" y="594139"/>
                  </a:lnTo>
                  <a:lnTo>
                    <a:pt x="643861" y="594347"/>
                  </a:lnTo>
                  <a:lnTo>
                    <a:pt x="642872" y="594071"/>
                  </a:lnTo>
                  <a:lnTo>
                    <a:pt x="642314" y="593934"/>
                  </a:lnTo>
                  <a:lnTo>
                    <a:pt x="641958" y="592995"/>
                  </a:lnTo>
                  <a:lnTo>
                    <a:pt x="641490" y="592685"/>
                  </a:lnTo>
                  <a:lnTo>
                    <a:pt x="641041" y="592605"/>
                  </a:lnTo>
                  <a:lnTo>
                    <a:pt x="639328" y="592674"/>
                  </a:lnTo>
                  <a:lnTo>
                    <a:pt x="638837" y="592874"/>
                  </a:lnTo>
                  <a:lnTo>
                    <a:pt x="636942" y="593760"/>
                  </a:lnTo>
                  <a:lnTo>
                    <a:pt x="636244" y="594597"/>
                  </a:lnTo>
                  <a:lnTo>
                    <a:pt x="636337" y="595638"/>
                  </a:lnTo>
                  <a:lnTo>
                    <a:pt x="636502" y="596244"/>
                  </a:lnTo>
                  <a:lnTo>
                    <a:pt x="636607" y="596528"/>
                  </a:lnTo>
                  <a:lnTo>
                    <a:pt x="636886" y="596812"/>
                  </a:lnTo>
                  <a:lnTo>
                    <a:pt x="638052" y="596699"/>
                  </a:lnTo>
                  <a:lnTo>
                    <a:pt x="638672" y="597096"/>
                  </a:lnTo>
                  <a:lnTo>
                    <a:pt x="639350" y="598100"/>
                  </a:lnTo>
                  <a:lnTo>
                    <a:pt x="639962" y="599323"/>
                  </a:lnTo>
                  <a:lnTo>
                    <a:pt x="640057" y="600296"/>
                  </a:lnTo>
                  <a:lnTo>
                    <a:pt x="639850" y="601315"/>
                  </a:lnTo>
                  <a:lnTo>
                    <a:pt x="639630" y="601791"/>
                  </a:lnTo>
                  <a:lnTo>
                    <a:pt x="639542" y="601981"/>
                  </a:lnTo>
                  <a:lnTo>
                    <a:pt x="638861" y="602905"/>
                  </a:lnTo>
                  <a:lnTo>
                    <a:pt x="637746" y="604082"/>
                  </a:lnTo>
                  <a:lnTo>
                    <a:pt x="637527" y="604363"/>
                  </a:lnTo>
                  <a:lnTo>
                    <a:pt x="637048" y="605359"/>
                  </a:lnTo>
                  <a:lnTo>
                    <a:pt x="636907" y="605654"/>
                  </a:lnTo>
                  <a:lnTo>
                    <a:pt x="636097" y="608354"/>
                  </a:lnTo>
                  <a:lnTo>
                    <a:pt x="636070" y="608979"/>
                  </a:lnTo>
                  <a:lnTo>
                    <a:pt x="636313" y="610368"/>
                  </a:lnTo>
                  <a:lnTo>
                    <a:pt x="636625" y="611262"/>
                  </a:lnTo>
                  <a:lnTo>
                    <a:pt x="637797" y="612470"/>
                  </a:lnTo>
                  <a:lnTo>
                    <a:pt x="639125" y="613201"/>
                  </a:lnTo>
                  <a:lnTo>
                    <a:pt x="641511" y="613988"/>
                  </a:lnTo>
                  <a:lnTo>
                    <a:pt x="644518" y="615261"/>
                  </a:lnTo>
                  <a:lnTo>
                    <a:pt x="645138" y="615613"/>
                  </a:lnTo>
                  <a:lnTo>
                    <a:pt x="645990" y="616488"/>
                  </a:lnTo>
                  <a:lnTo>
                    <a:pt x="646604" y="617449"/>
                  </a:lnTo>
                  <a:lnTo>
                    <a:pt x="647125" y="619082"/>
                  </a:lnTo>
                  <a:lnTo>
                    <a:pt x="647246" y="619862"/>
                  </a:lnTo>
                  <a:lnTo>
                    <a:pt x="647327" y="620256"/>
                  </a:lnTo>
                  <a:lnTo>
                    <a:pt x="647602" y="622357"/>
                  </a:lnTo>
                  <a:lnTo>
                    <a:pt x="647524" y="625413"/>
                  </a:lnTo>
                  <a:lnTo>
                    <a:pt x="647339" y="626364"/>
                  </a:lnTo>
                  <a:lnTo>
                    <a:pt x="645830" y="628015"/>
                  </a:lnTo>
                  <a:lnTo>
                    <a:pt x="643567" y="629723"/>
                  </a:lnTo>
                  <a:lnTo>
                    <a:pt x="642633" y="630185"/>
                  </a:lnTo>
                  <a:lnTo>
                    <a:pt x="641979" y="630829"/>
                  </a:lnTo>
                  <a:lnTo>
                    <a:pt x="641852" y="631278"/>
                  </a:lnTo>
                  <a:lnTo>
                    <a:pt x="641759" y="631662"/>
                  </a:lnTo>
                  <a:lnTo>
                    <a:pt x="641535" y="633404"/>
                  </a:lnTo>
                  <a:lnTo>
                    <a:pt x="641523" y="634506"/>
                  </a:lnTo>
                  <a:lnTo>
                    <a:pt x="641394" y="639925"/>
                  </a:lnTo>
                  <a:lnTo>
                    <a:pt x="641493" y="640508"/>
                  </a:lnTo>
                  <a:lnTo>
                    <a:pt x="642179" y="640951"/>
                  </a:lnTo>
                  <a:lnTo>
                    <a:pt x="643339" y="641357"/>
                  </a:lnTo>
                  <a:lnTo>
                    <a:pt x="644553" y="640959"/>
                  </a:lnTo>
                  <a:lnTo>
                    <a:pt x="645914" y="640822"/>
                  </a:lnTo>
                  <a:lnTo>
                    <a:pt x="646196" y="640826"/>
                  </a:lnTo>
                  <a:lnTo>
                    <a:pt x="647227" y="640925"/>
                  </a:lnTo>
                  <a:lnTo>
                    <a:pt x="648109" y="641413"/>
                  </a:lnTo>
                  <a:lnTo>
                    <a:pt x="648384" y="641655"/>
                  </a:lnTo>
                  <a:lnTo>
                    <a:pt x="648661" y="642224"/>
                  </a:lnTo>
                  <a:lnTo>
                    <a:pt x="648705" y="643761"/>
                  </a:lnTo>
                  <a:lnTo>
                    <a:pt x="648519" y="644799"/>
                  </a:lnTo>
                  <a:lnTo>
                    <a:pt x="648366" y="645121"/>
                  </a:lnTo>
                  <a:lnTo>
                    <a:pt x="647470" y="646041"/>
                  </a:lnTo>
                  <a:lnTo>
                    <a:pt x="646451" y="646484"/>
                  </a:lnTo>
                  <a:lnTo>
                    <a:pt x="644922" y="647833"/>
                  </a:lnTo>
                  <a:lnTo>
                    <a:pt x="644332" y="648495"/>
                  </a:lnTo>
                  <a:lnTo>
                    <a:pt x="644197" y="649124"/>
                  </a:lnTo>
                  <a:lnTo>
                    <a:pt x="644317" y="649711"/>
                  </a:lnTo>
                  <a:lnTo>
                    <a:pt x="644488" y="649995"/>
                  </a:lnTo>
                  <a:lnTo>
                    <a:pt x="645384" y="650851"/>
                  </a:lnTo>
                  <a:lnTo>
                    <a:pt x="646880" y="651953"/>
                  </a:lnTo>
                  <a:lnTo>
                    <a:pt x="647179" y="652237"/>
                  </a:lnTo>
                  <a:lnTo>
                    <a:pt x="647638" y="652623"/>
                  </a:lnTo>
                  <a:lnTo>
                    <a:pt x="649445" y="654263"/>
                  </a:lnTo>
                  <a:lnTo>
                    <a:pt x="650243" y="656134"/>
                  </a:lnTo>
                  <a:lnTo>
                    <a:pt x="650858" y="657054"/>
                  </a:lnTo>
                  <a:lnTo>
                    <a:pt x="651846" y="657176"/>
                  </a:lnTo>
                  <a:lnTo>
                    <a:pt x="652126" y="657308"/>
                  </a:lnTo>
                  <a:lnTo>
                    <a:pt x="653009" y="659312"/>
                  </a:lnTo>
                  <a:lnTo>
                    <a:pt x="652979" y="659963"/>
                  </a:lnTo>
                  <a:lnTo>
                    <a:pt x="652605" y="660630"/>
                  </a:lnTo>
                  <a:lnTo>
                    <a:pt x="651595" y="661107"/>
                  </a:lnTo>
                  <a:lnTo>
                    <a:pt x="649772" y="661239"/>
                  </a:lnTo>
                  <a:lnTo>
                    <a:pt x="648312" y="660687"/>
                  </a:lnTo>
                  <a:lnTo>
                    <a:pt x="648145" y="660031"/>
                  </a:lnTo>
                  <a:lnTo>
                    <a:pt x="647911" y="659728"/>
                  </a:lnTo>
                  <a:lnTo>
                    <a:pt x="647941" y="659077"/>
                  </a:lnTo>
                  <a:lnTo>
                    <a:pt x="648229" y="658429"/>
                  </a:lnTo>
                  <a:lnTo>
                    <a:pt x="648042" y="657820"/>
                  </a:lnTo>
                  <a:lnTo>
                    <a:pt x="647764" y="657573"/>
                  </a:lnTo>
                  <a:lnTo>
                    <a:pt x="646577" y="657539"/>
                  </a:lnTo>
                  <a:lnTo>
                    <a:pt x="642743" y="657865"/>
                  </a:lnTo>
                  <a:lnTo>
                    <a:pt x="641835" y="658395"/>
                  </a:lnTo>
                  <a:lnTo>
                    <a:pt x="641514" y="658505"/>
                  </a:lnTo>
                  <a:lnTo>
                    <a:pt x="640555" y="659505"/>
                  </a:lnTo>
                  <a:lnTo>
                    <a:pt x="639967" y="659869"/>
                  </a:lnTo>
                  <a:lnTo>
                    <a:pt x="638603" y="660156"/>
                  </a:lnTo>
                  <a:lnTo>
                    <a:pt x="637431" y="660618"/>
                  </a:lnTo>
                  <a:lnTo>
                    <a:pt x="636775" y="661478"/>
                  </a:lnTo>
                  <a:lnTo>
                    <a:pt x="636724" y="662126"/>
                  </a:lnTo>
                  <a:lnTo>
                    <a:pt x="637122" y="662933"/>
                  </a:lnTo>
                  <a:lnTo>
                    <a:pt x="638657" y="664553"/>
                  </a:lnTo>
                  <a:lnTo>
                    <a:pt x="639515" y="665194"/>
                  </a:lnTo>
                  <a:lnTo>
                    <a:pt x="640749" y="666421"/>
                  </a:lnTo>
                  <a:lnTo>
                    <a:pt x="641894" y="668235"/>
                  </a:lnTo>
                  <a:lnTo>
                    <a:pt x="641486" y="669704"/>
                  </a:lnTo>
                  <a:lnTo>
                    <a:pt x="641031" y="671715"/>
                  </a:lnTo>
                  <a:lnTo>
                    <a:pt x="641026" y="672299"/>
                  </a:lnTo>
                  <a:lnTo>
                    <a:pt x="641257" y="672886"/>
                  </a:lnTo>
                  <a:lnTo>
                    <a:pt x="642183" y="672833"/>
                  </a:lnTo>
                  <a:lnTo>
                    <a:pt x="642851" y="672992"/>
                  </a:lnTo>
                  <a:lnTo>
                    <a:pt x="643130" y="673106"/>
                  </a:lnTo>
                  <a:lnTo>
                    <a:pt x="643343" y="673389"/>
                  </a:lnTo>
                  <a:lnTo>
                    <a:pt x="643294" y="673734"/>
                  </a:lnTo>
                  <a:lnTo>
                    <a:pt x="642965" y="674382"/>
                  </a:lnTo>
                  <a:lnTo>
                    <a:pt x="642068" y="675174"/>
                  </a:lnTo>
                  <a:lnTo>
                    <a:pt x="641280" y="676094"/>
                  </a:lnTo>
                  <a:lnTo>
                    <a:pt x="640677" y="676045"/>
                  </a:lnTo>
                  <a:lnTo>
                    <a:pt x="640189" y="675454"/>
                  </a:lnTo>
                  <a:lnTo>
                    <a:pt x="639908" y="675450"/>
                  </a:lnTo>
                  <a:lnTo>
                    <a:pt x="638756" y="676151"/>
                  </a:lnTo>
                  <a:lnTo>
                    <a:pt x="637827" y="676204"/>
                  </a:lnTo>
                  <a:lnTo>
                    <a:pt x="637345" y="676760"/>
                  </a:lnTo>
                  <a:lnTo>
                    <a:pt x="637122" y="677389"/>
                  </a:lnTo>
                  <a:lnTo>
                    <a:pt x="637261" y="678408"/>
                  </a:lnTo>
                  <a:lnTo>
                    <a:pt x="637345" y="678711"/>
                  </a:lnTo>
                  <a:lnTo>
                    <a:pt x="638102" y="681885"/>
                  </a:lnTo>
                  <a:lnTo>
                    <a:pt x="638052" y="682537"/>
                  </a:lnTo>
                  <a:lnTo>
                    <a:pt x="637788" y="683139"/>
                  </a:lnTo>
                  <a:lnTo>
                    <a:pt x="636657" y="685313"/>
                  </a:lnTo>
                  <a:lnTo>
                    <a:pt x="634278" y="687756"/>
                  </a:lnTo>
                  <a:lnTo>
                    <a:pt x="633945" y="688423"/>
                  </a:lnTo>
                  <a:lnTo>
                    <a:pt x="633873" y="690722"/>
                  </a:lnTo>
                  <a:lnTo>
                    <a:pt x="634020" y="692888"/>
                  </a:lnTo>
                  <a:lnTo>
                    <a:pt x="634053" y="695578"/>
                  </a:lnTo>
                  <a:lnTo>
                    <a:pt x="633765" y="697938"/>
                  </a:lnTo>
                  <a:lnTo>
                    <a:pt x="633430" y="699040"/>
                  </a:lnTo>
                  <a:lnTo>
                    <a:pt x="632572" y="700218"/>
                  </a:lnTo>
                  <a:lnTo>
                    <a:pt x="631688" y="702074"/>
                  </a:lnTo>
                  <a:lnTo>
                    <a:pt x="631610" y="703025"/>
                  </a:lnTo>
                  <a:lnTo>
                    <a:pt x="631649" y="703396"/>
                  </a:lnTo>
                  <a:lnTo>
                    <a:pt x="631793" y="703979"/>
                  </a:lnTo>
                  <a:lnTo>
                    <a:pt x="632386" y="704877"/>
                  </a:lnTo>
                  <a:lnTo>
                    <a:pt x="633634" y="705347"/>
                  </a:lnTo>
                  <a:lnTo>
                    <a:pt x="635153" y="706252"/>
                  </a:lnTo>
                  <a:lnTo>
                    <a:pt x="635713" y="706434"/>
                  </a:lnTo>
                  <a:lnTo>
                    <a:pt x="636016" y="706309"/>
                  </a:lnTo>
                  <a:lnTo>
                    <a:pt x="636586" y="705775"/>
                  </a:lnTo>
                  <a:lnTo>
                    <a:pt x="637488" y="706195"/>
                  </a:lnTo>
                  <a:lnTo>
                    <a:pt x="637788" y="706222"/>
                  </a:lnTo>
                  <a:lnTo>
                    <a:pt x="638768" y="705540"/>
                  </a:lnTo>
                  <a:lnTo>
                    <a:pt x="639350" y="705635"/>
                  </a:lnTo>
                  <a:lnTo>
                    <a:pt x="639628" y="705809"/>
                  </a:lnTo>
                  <a:lnTo>
                    <a:pt x="639775" y="706093"/>
                  </a:lnTo>
                  <a:lnTo>
                    <a:pt x="640299" y="707317"/>
                  </a:lnTo>
                  <a:lnTo>
                    <a:pt x="640768" y="707904"/>
                  </a:lnTo>
                  <a:lnTo>
                    <a:pt x="640582" y="709093"/>
                  </a:lnTo>
                  <a:lnTo>
                    <a:pt x="639958" y="710605"/>
                  </a:lnTo>
                  <a:lnTo>
                    <a:pt x="639625" y="711294"/>
                  </a:lnTo>
                  <a:lnTo>
                    <a:pt x="639126" y="711906"/>
                  </a:lnTo>
                  <a:lnTo>
                    <a:pt x="638837" y="712260"/>
                  </a:lnTo>
                  <a:lnTo>
                    <a:pt x="637293" y="713237"/>
                  </a:lnTo>
                  <a:lnTo>
                    <a:pt x="635767" y="714586"/>
                  </a:lnTo>
                  <a:lnTo>
                    <a:pt x="633660" y="714361"/>
                  </a:lnTo>
                  <a:lnTo>
                    <a:pt x="621187" y="716006"/>
                  </a:lnTo>
                  <a:lnTo>
                    <a:pt x="616526" y="716621"/>
                  </a:lnTo>
                  <a:lnTo>
                    <a:pt x="612979" y="717088"/>
                  </a:lnTo>
                  <a:lnTo>
                    <a:pt x="612263" y="717162"/>
                  </a:lnTo>
                  <a:lnTo>
                    <a:pt x="607089" y="717796"/>
                  </a:lnTo>
                  <a:lnTo>
                    <a:pt x="605223" y="717963"/>
                  </a:lnTo>
                  <a:lnTo>
                    <a:pt x="603704" y="718096"/>
                  </a:lnTo>
                  <a:lnTo>
                    <a:pt x="599532" y="718677"/>
                  </a:lnTo>
                  <a:lnTo>
                    <a:pt x="597164" y="719006"/>
                  </a:lnTo>
                  <a:lnTo>
                    <a:pt x="595222" y="719064"/>
                  </a:lnTo>
                  <a:lnTo>
                    <a:pt x="594322" y="719040"/>
                  </a:lnTo>
                  <a:lnTo>
                    <a:pt x="593538" y="719038"/>
                  </a:lnTo>
                  <a:lnTo>
                    <a:pt x="590954" y="719127"/>
                  </a:lnTo>
                  <a:lnTo>
                    <a:pt x="586331" y="719285"/>
                  </a:lnTo>
                  <a:lnTo>
                    <a:pt x="582132" y="719279"/>
                  </a:lnTo>
                  <a:lnTo>
                    <a:pt x="578498" y="719353"/>
                  </a:lnTo>
                  <a:lnTo>
                    <a:pt x="572748" y="719441"/>
                  </a:lnTo>
                  <a:lnTo>
                    <a:pt x="567450" y="719668"/>
                  </a:lnTo>
                  <a:lnTo>
                    <a:pt x="560147" y="720236"/>
                  </a:lnTo>
                  <a:lnTo>
                    <a:pt x="556320" y="720581"/>
                  </a:lnTo>
                  <a:lnTo>
                    <a:pt x="551053" y="720978"/>
                  </a:lnTo>
                  <a:lnTo>
                    <a:pt x="546020" y="721445"/>
                  </a:lnTo>
                  <a:lnTo>
                    <a:pt x="543050" y="721781"/>
                  </a:lnTo>
                  <a:lnTo>
                    <a:pt x="540566" y="722132"/>
                  </a:lnTo>
                  <a:lnTo>
                    <a:pt x="534612" y="722974"/>
                  </a:lnTo>
                  <a:lnTo>
                    <a:pt x="532707" y="723299"/>
                  </a:lnTo>
                  <a:lnTo>
                    <a:pt x="530103" y="723744"/>
                  </a:lnTo>
                  <a:lnTo>
                    <a:pt x="527735" y="724164"/>
                  </a:lnTo>
                  <a:lnTo>
                    <a:pt x="519833" y="725083"/>
                  </a:lnTo>
                  <a:lnTo>
                    <a:pt x="517664" y="725335"/>
                  </a:lnTo>
                  <a:lnTo>
                    <a:pt x="495582" y="727136"/>
                  </a:lnTo>
                  <a:lnTo>
                    <a:pt x="488672" y="727717"/>
                  </a:lnTo>
                  <a:lnTo>
                    <a:pt x="487324" y="727824"/>
                  </a:lnTo>
                  <a:lnTo>
                    <a:pt x="483747" y="728104"/>
                  </a:lnTo>
                  <a:lnTo>
                    <a:pt x="476721" y="728573"/>
                  </a:lnTo>
                  <a:lnTo>
                    <a:pt x="474086" y="728560"/>
                  </a:lnTo>
                  <a:lnTo>
                    <a:pt x="472212" y="728473"/>
                  </a:lnTo>
                  <a:lnTo>
                    <a:pt x="470471" y="728346"/>
                  </a:lnTo>
                  <a:lnTo>
                    <a:pt x="468185" y="728024"/>
                  </a:lnTo>
                  <a:lnTo>
                    <a:pt x="467470" y="727902"/>
                  </a:lnTo>
                  <a:lnTo>
                    <a:pt x="465563" y="727576"/>
                  </a:lnTo>
                  <a:lnTo>
                    <a:pt x="464035" y="727316"/>
                  </a:lnTo>
                  <a:lnTo>
                    <a:pt x="461822" y="727003"/>
                  </a:lnTo>
                  <a:lnTo>
                    <a:pt x="461269" y="726925"/>
                  </a:lnTo>
                  <a:lnTo>
                    <a:pt x="458150" y="726597"/>
                  </a:lnTo>
                  <a:lnTo>
                    <a:pt x="454632" y="726354"/>
                  </a:lnTo>
                  <a:lnTo>
                    <a:pt x="453634" y="726285"/>
                  </a:lnTo>
                  <a:lnTo>
                    <a:pt x="450676" y="726144"/>
                  </a:lnTo>
                  <a:lnTo>
                    <a:pt x="449659" y="726096"/>
                  </a:lnTo>
                  <a:lnTo>
                    <a:pt x="448511" y="726028"/>
                  </a:lnTo>
                  <a:lnTo>
                    <a:pt x="447042" y="725944"/>
                  </a:lnTo>
                  <a:lnTo>
                    <a:pt x="440343" y="725514"/>
                  </a:lnTo>
                  <a:lnTo>
                    <a:pt x="437118" y="725349"/>
                  </a:lnTo>
                  <a:lnTo>
                    <a:pt x="434480" y="725425"/>
                  </a:lnTo>
                  <a:lnTo>
                    <a:pt x="431240" y="726219"/>
                  </a:lnTo>
                  <a:lnTo>
                    <a:pt x="428931" y="727202"/>
                  </a:lnTo>
                  <a:lnTo>
                    <a:pt x="426974" y="728554"/>
                  </a:lnTo>
                  <a:lnTo>
                    <a:pt x="423740" y="731570"/>
                  </a:lnTo>
                  <a:lnTo>
                    <a:pt x="421800" y="733534"/>
                  </a:lnTo>
                  <a:lnTo>
                    <a:pt x="416489" y="738908"/>
                  </a:lnTo>
                  <a:lnTo>
                    <a:pt x="413180" y="742246"/>
                  </a:lnTo>
                  <a:lnTo>
                    <a:pt x="408783" y="746681"/>
                  </a:lnTo>
                  <a:lnTo>
                    <a:pt x="407499" y="747914"/>
                  </a:lnTo>
                  <a:lnTo>
                    <a:pt x="405128" y="750343"/>
                  </a:lnTo>
                  <a:lnTo>
                    <a:pt x="404702" y="750797"/>
                  </a:lnTo>
                  <a:lnTo>
                    <a:pt x="403311" y="752066"/>
                  </a:lnTo>
                  <a:lnTo>
                    <a:pt x="401298" y="754051"/>
                  </a:lnTo>
                  <a:lnTo>
                    <a:pt x="400045" y="755287"/>
                  </a:lnTo>
                  <a:lnTo>
                    <a:pt x="398507" y="756755"/>
                  </a:lnTo>
                  <a:lnTo>
                    <a:pt x="391590" y="763553"/>
                  </a:lnTo>
                  <a:lnTo>
                    <a:pt x="388652" y="766398"/>
                  </a:lnTo>
                  <a:lnTo>
                    <a:pt x="387967" y="767062"/>
                  </a:lnTo>
                  <a:lnTo>
                    <a:pt x="387458" y="767555"/>
                  </a:lnTo>
                  <a:lnTo>
                    <a:pt x="385719" y="769253"/>
                  </a:lnTo>
                  <a:lnTo>
                    <a:pt x="383991" y="770968"/>
                  </a:lnTo>
                  <a:lnTo>
                    <a:pt x="378472" y="778044"/>
                  </a:lnTo>
                  <a:lnTo>
                    <a:pt x="377677" y="776682"/>
                  </a:lnTo>
                  <a:lnTo>
                    <a:pt x="377110" y="775715"/>
                  </a:lnTo>
                  <a:lnTo>
                    <a:pt x="376571" y="776294"/>
                  </a:lnTo>
                  <a:lnTo>
                    <a:pt x="374389" y="778661"/>
                  </a:lnTo>
                  <a:lnTo>
                    <a:pt x="373818" y="779251"/>
                  </a:lnTo>
                  <a:lnTo>
                    <a:pt x="372344" y="780353"/>
                  </a:lnTo>
                  <a:lnTo>
                    <a:pt x="371131" y="780913"/>
                  </a:lnTo>
                  <a:lnTo>
                    <a:pt x="370636" y="781062"/>
                  </a:lnTo>
                  <a:lnTo>
                    <a:pt x="369474" y="781284"/>
                  </a:lnTo>
                  <a:lnTo>
                    <a:pt x="368482" y="781370"/>
                  </a:lnTo>
                  <a:lnTo>
                    <a:pt x="364406" y="780777"/>
                  </a:lnTo>
                  <a:lnTo>
                    <a:pt x="357665" y="779796"/>
                  </a:lnTo>
                  <a:lnTo>
                    <a:pt x="355783" y="779236"/>
                  </a:lnTo>
                  <a:lnTo>
                    <a:pt x="355095" y="779138"/>
                  </a:lnTo>
                  <a:lnTo>
                    <a:pt x="351744" y="778662"/>
                  </a:lnTo>
                  <a:lnTo>
                    <a:pt x="347856" y="778108"/>
                  </a:lnTo>
                  <a:lnTo>
                    <a:pt x="344744" y="777664"/>
                  </a:lnTo>
                  <a:lnTo>
                    <a:pt x="342416" y="777331"/>
                  </a:lnTo>
                  <a:lnTo>
                    <a:pt x="340797" y="777100"/>
                  </a:lnTo>
                  <a:lnTo>
                    <a:pt x="332749" y="775950"/>
                  </a:lnTo>
                  <a:lnTo>
                    <a:pt x="328693" y="775373"/>
                  </a:lnTo>
                  <a:lnTo>
                    <a:pt x="322496" y="774486"/>
                  </a:lnTo>
                  <a:lnTo>
                    <a:pt x="317973" y="773839"/>
                  </a:lnTo>
                  <a:lnTo>
                    <a:pt x="307251" y="772309"/>
                  </a:lnTo>
                  <a:lnTo>
                    <a:pt x="306417" y="772165"/>
                  </a:lnTo>
                  <a:lnTo>
                    <a:pt x="305180" y="771878"/>
                  </a:lnTo>
                  <a:lnTo>
                    <a:pt x="303916" y="771495"/>
                  </a:lnTo>
                  <a:lnTo>
                    <a:pt x="303014" y="771157"/>
                  </a:lnTo>
                  <a:lnTo>
                    <a:pt x="302090" y="770727"/>
                  </a:lnTo>
                  <a:lnTo>
                    <a:pt x="300883" y="770065"/>
                  </a:lnTo>
                  <a:lnTo>
                    <a:pt x="300209" y="769630"/>
                  </a:lnTo>
                  <a:lnTo>
                    <a:pt x="299554" y="769166"/>
                  </a:lnTo>
                  <a:lnTo>
                    <a:pt x="297336" y="767379"/>
                  </a:lnTo>
                  <a:lnTo>
                    <a:pt x="296646" y="766712"/>
                  </a:lnTo>
                  <a:lnTo>
                    <a:pt x="296260" y="766284"/>
                  </a:lnTo>
                  <a:lnTo>
                    <a:pt x="295779" y="765683"/>
                  </a:lnTo>
                  <a:lnTo>
                    <a:pt x="295446" y="765213"/>
                  </a:lnTo>
                  <a:lnTo>
                    <a:pt x="295042" y="764561"/>
                  </a:lnTo>
                  <a:lnTo>
                    <a:pt x="294584" y="763670"/>
                  </a:lnTo>
                  <a:lnTo>
                    <a:pt x="292770" y="764448"/>
                  </a:lnTo>
                  <a:lnTo>
                    <a:pt x="289599" y="761797"/>
                  </a:lnTo>
                  <a:lnTo>
                    <a:pt x="283267" y="759040"/>
                  </a:lnTo>
                  <a:lnTo>
                    <a:pt x="275733" y="755759"/>
                  </a:lnTo>
                  <a:lnTo>
                    <a:pt x="275223" y="755534"/>
                  </a:lnTo>
                  <a:lnTo>
                    <a:pt x="273506" y="767908"/>
                  </a:lnTo>
                  <a:lnTo>
                    <a:pt x="273486" y="768051"/>
                  </a:lnTo>
                  <a:lnTo>
                    <a:pt x="263964" y="766726"/>
                  </a:lnTo>
                  <a:lnTo>
                    <a:pt x="263773" y="769396"/>
                  </a:lnTo>
                  <a:lnTo>
                    <a:pt x="262750" y="783578"/>
                  </a:lnTo>
                  <a:lnTo>
                    <a:pt x="262430" y="788016"/>
                  </a:lnTo>
                  <a:lnTo>
                    <a:pt x="247697" y="785947"/>
                  </a:lnTo>
                  <a:lnTo>
                    <a:pt x="234242" y="784046"/>
                  </a:lnTo>
                  <a:lnTo>
                    <a:pt x="234411" y="782829"/>
                  </a:lnTo>
                  <a:lnTo>
                    <a:pt x="234626" y="782321"/>
                  </a:lnTo>
                  <a:lnTo>
                    <a:pt x="234840" y="781916"/>
                  </a:lnTo>
                  <a:lnTo>
                    <a:pt x="234828" y="780961"/>
                  </a:lnTo>
                  <a:lnTo>
                    <a:pt x="234969" y="780688"/>
                  </a:lnTo>
                  <a:lnTo>
                    <a:pt x="234903" y="779150"/>
                  </a:lnTo>
                  <a:lnTo>
                    <a:pt x="234744" y="778669"/>
                  </a:lnTo>
                  <a:lnTo>
                    <a:pt x="234495" y="777672"/>
                  </a:lnTo>
                  <a:lnTo>
                    <a:pt x="234579" y="777028"/>
                  </a:lnTo>
                  <a:lnTo>
                    <a:pt x="234705" y="775937"/>
                  </a:lnTo>
                  <a:lnTo>
                    <a:pt x="234624" y="775012"/>
                  </a:lnTo>
                  <a:lnTo>
                    <a:pt x="234828" y="773550"/>
                  </a:lnTo>
                  <a:lnTo>
                    <a:pt x="234849" y="772663"/>
                  </a:lnTo>
                  <a:lnTo>
                    <a:pt x="234888" y="772459"/>
                  </a:lnTo>
                  <a:lnTo>
                    <a:pt x="234938" y="771708"/>
                  </a:lnTo>
                  <a:lnTo>
                    <a:pt x="234855" y="770886"/>
                  </a:lnTo>
                  <a:lnTo>
                    <a:pt x="234561" y="770367"/>
                  </a:lnTo>
                  <a:lnTo>
                    <a:pt x="234438" y="769784"/>
                  </a:lnTo>
                  <a:lnTo>
                    <a:pt x="234174" y="769439"/>
                  </a:lnTo>
                  <a:lnTo>
                    <a:pt x="233362" y="769246"/>
                  </a:lnTo>
                  <a:lnTo>
                    <a:pt x="233056" y="769276"/>
                  </a:lnTo>
                  <a:lnTo>
                    <a:pt x="231956" y="769761"/>
                  </a:lnTo>
                  <a:lnTo>
                    <a:pt x="231411" y="769784"/>
                  </a:lnTo>
                  <a:lnTo>
                    <a:pt x="231042" y="769606"/>
                  </a:lnTo>
                  <a:lnTo>
                    <a:pt x="230215" y="768628"/>
                  </a:lnTo>
                  <a:lnTo>
                    <a:pt x="229522" y="767726"/>
                  </a:lnTo>
                  <a:lnTo>
                    <a:pt x="228593" y="766643"/>
                  </a:lnTo>
                  <a:lnTo>
                    <a:pt x="227568" y="765461"/>
                  </a:lnTo>
                  <a:lnTo>
                    <a:pt x="226776" y="764419"/>
                  </a:lnTo>
                  <a:lnTo>
                    <a:pt x="226354" y="763555"/>
                  </a:lnTo>
                  <a:lnTo>
                    <a:pt x="226305" y="762631"/>
                  </a:lnTo>
                  <a:lnTo>
                    <a:pt x="225988" y="761668"/>
                  </a:lnTo>
                  <a:lnTo>
                    <a:pt x="225556" y="761213"/>
                  </a:lnTo>
                  <a:lnTo>
                    <a:pt x="225052" y="761032"/>
                  </a:lnTo>
                  <a:lnTo>
                    <a:pt x="224339" y="760979"/>
                  </a:lnTo>
                  <a:lnTo>
                    <a:pt x="222705" y="761111"/>
                  </a:lnTo>
                  <a:lnTo>
                    <a:pt x="222189" y="761240"/>
                  </a:lnTo>
                  <a:lnTo>
                    <a:pt x="221402" y="761596"/>
                  </a:lnTo>
                  <a:lnTo>
                    <a:pt x="220571" y="762191"/>
                  </a:lnTo>
                  <a:lnTo>
                    <a:pt x="220392" y="762596"/>
                  </a:lnTo>
                  <a:lnTo>
                    <a:pt x="220077" y="763032"/>
                  </a:lnTo>
                  <a:lnTo>
                    <a:pt x="219591" y="763430"/>
                  </a:lnTo>
                  <a:lnTo>
                    <a:pt x="218593" y="763919"/>
                  </a:lnTo>
                  <a:lnTo>
                    <a:pt x="217942" y="764108"/>
                  </a:lnTo>
                  <a:lnTo>
                    <a:pt x="217814" y="764158"/>
                  </a:lnTo>
                  <a:lnTo>
                    <a:pt x="216777" y="764525"/>
                  </a:lnTo>
                  <a:lnTo>
                    <a:pt x="216495" y="765032"/>
                  </a:lnTo>
                  <a:lnTo>
                    <a:pt x="216446" y="765544"/>
                  </a:lnTo>
                  <a:lnTo>
                    <a:pt x="216443" y="765749"/>
                  </a:lnTo>
                  <a:lnTo>
                    <a:pt x="215988" y="766351"/>
                  </a:lnTo>
                  <a:lnTo>
                    <a:pt x="214939" y="767488"/>
                  </a:lnTo>
                  <a:lnTo>
                    <a:pt x="214597" y="767719"/>
                  </a:lnTo>
                  <a:lnTo>
                    <a:pt x="214040" y="768253"/>
                  </a:lnTo>
                  <a:lnTo>
                    <a:pt x="213725" y="768655"/>
                  </a:lnTo>
                  <a:lnTo>
                    <a:pt x="213206" y="768984"/>
                  </a:lnTo>
                  <a:lnTo>
                    <a:pt x="212472" y="769856"/>
                  </a:lnTo>
                  <a:lnTo>
                    <a:pt x="212394" y="770364"/>
                  </a:lnTo>
                  <a:lnTo>
                    <a:pt x="212558" y="770572"/>
                  </a:lnTo>
                  <a:lnTo>
                    <a:pt x="212927" y="770685"/>
                  </a:lnTo>
                  <a:lnTo>
                    <a:pt x="213848" y="770674"/>
                  </a:lnTo>
                  <a:lnTo>
                    <a:pt x="214360" y="770481"/>
                  </a:lnTo>
                  <a:lnTo>
                    <a:pt x="214768" y="770522"/>
                  </a:lnTo>
                  <a:lnTo>
                    <a:pt x="215370" y="770947"/>
                  </a:lnTo>
                  <a:lnTo>
                    <a:pt x="215532" y="771360"/>
                  </a:lnTo>
                  <a:lnTo>
                    <a:pt x="215964" y="773247"/>
                  </a:lnTo>
                  <a:lnTo>
                    <a:pt x="215976" y="774205"/>
                  </a:lnTo>
                  <a:lnTo>
                    <a:pt x="215556" y="774740"/>
                  </a:lnTo>
                  <a:lnTo>
                    <a:pt x="215247" y="774766"/>
                  </a:lnTo>
                  <a:lnTo>
                    <a:pt x="214708" y="774584"/>
                  </a:lnTo>
                  <a:lnTo>
                    <a:pt x="214507" y="774444"/>
                  </a:lnTo>
                  <a:lnTo>
                    <a:pt x="214075" y="774023"/>
                  </a:lnTo>
                  <a:lnTo>
                    <a:pt x="213614" y="773467"/>
                  </a:lnTo>
                  <a:lnTo>
                    <a:pt x="213003" y="773451"/>
                  </a:lnTo>
                  <a:lnTo>
                    <a:pt x="212484" y="773747"/>
                  </a:lnTo>
                  <a:lnTo>
                    <a:pt x="211794" y="774175"/>
                  </a:lnTo>
                  <a:lnTo>
                    <a:pt x="210937" y="774497"/>
                  </a:lnTo>
                  <a:lnTo>
                    <a:pt x="209843" y="774709"/>
                  </a:lnTo>
                  <a:lnTo>
                    <a:pt x="208176" y="774842"/>
                  </a:lnTo>
                  <a:lnTo>
                    <a:pt x="207393" y="774755"/>
                  </a:lnTo>
                  <a:lnTo>
                    <a:pt x="206341" y="774664"/>
                  </a:lnTo>
                  <a:lnTo>
                    <a:pt x="205638" y="774236"/>
                  </a:lnTo>
                  <a:lnTo>
                    <a:pt x="204774" y="773467"/>
                  </a:lnTo>
                  <a:lnTo>
                    <a:pt x="203805" y="772694"/>
                  </a:lnTo>
                  <a:lnTo>
                    <a:pt x="203023" y="772675"/>
                  </a:lnTo>
                  <a:lnTo>
                    <a:pt x="202040" y="772550"/>
                  </a:lnTo>
                  <a:lnTo>
                    <a:pt x="201869" y="772478"/>
                  </a:lnTo>
                  <a:lnTo>
                    <a:pt x="201782" y="771928"/>
                  </a:lnTo>
                  <a:lnTo>
                    <a:pt x="202286" y="770742"/>
                  </a:lnTo>
                  <a:lnTo>
                    <a:pt x="202603" y="770170"/>
                  </a:lnTo>
                  <a:lnTo>
                    <a:pt x="203089" y="769806"/>
                  </a:lnTo>
                  <a:lnTo>
                    <a:pt x="204174" y="769867"/>
                  </a:lnTo>
                  <a:lnTo>
                    <a:pt x="204681" y="770049"/>
                  </a:lnTo>
                  <a:lnTo>
                    <a:pt x="205080" y="770470"/>
                  </a:lnTo>
                  <a:lnTo>
                    <a:pt x="205619" y="770617"/>
                  </a:lnTo>
                  <a:lnTo>
                    <a:pt x="206102" y="770424"/>
                  </a:lnTo>
                  <a:lnTo>
                    <a:pt x="206243" y="770223"/>
                  </a:lnTo>
                  <a:lnTo>
                    <a:pt x="206216" y="769810"/>
                  </a:lnTo>
                  <a:lnTo>
                    <a:pt x="204942" y="767632"/>
                  </a:lnTo>
                  <a:lnTo>
                    <a:pt x="204721" y="766976"/>
                  </a:lnTo>
                  <a:lnTo>
                    <a:pt x="204624" y="766631"/>
                  </a:lnTo>
                  <a:lnTo>
                    <a:pt x="204432" y="766082"/>
                  </a:lnTo>
                  <a:lnTo>
                    <a:pt x="203704" y="765313"/>
                  </a:lnTo>
                  <a:lnTo>
                    <a:pt x="203266" y="765067"/>
                  </a:lnTo>
                  <a:lnTo>
                    <a:pt x="202553" y="765014"/>
                  </a:lnTo>
                  <a:lnTo>
                    <a:pt x="202346" y="765112"/>
                  </a:lnTo>
                  <a:lnTo>
                    <a:pt x="201858" y="765749"/>
                  </a:lnTo>
                  <a:lnTo>
                    <a:pt x="201311" y="765806"/>
                  </a:lnTo>
                  <a:lnTo>
                    <a:pt x="200433" y="765510"/>
                  </a:lnTo>
                  <a:lnTo>
                    <a:pt x="199495" y="764942"/>
                  </a:lnTo>
                  <a:lnTo>
                    <a:pt x="198733" y="764036"/>
                  </a:lnTo>
                  <a:lnTo>
                    <a:pt x="198435" y="763722"/>
                  </a:lnTo>
                  <a:lnTo>
                    <a:pt x="197032" y="762699"/>
                  </a:lnTo>
                  <a:lnTo>
                    <a:pt x="195658" y="761782"/>
                  </a:lnTo>
                  <a:lnTo>
                    <a:pt x="195167" y="761051"/>
                  </a:lnTo>
                  <a:lnTo>
                    <a:pt x="194738" y="758891"/>
                  </a:lnTo>
                  <a:lnTo>
                    <a:pt x="194513" y="758440"/>
                  </a:lnTo>
                  <a:lnTo>
                    <a:pt x="194481" y="756872"/>
                  </a:lnTo>
                  <a:lnTo>
                    <a:pt x="194606" y="755883"/>
                  </a:lnTo>
                  <a:lnTo>
                    <a:pt x="194699" y="754792"/>
                  </a:lnTo>
                  <a:lnTo>
                    <a:pt x="194861" y="753670"/>
                  </a:lnTo>
                  <a:lnTo>
                    <a:pt x="195176" y="753200"/>
                  </a:lnTo>
                  <a:lnTo>
                    <a:pt x="196033" y="752913"/>
                  </a:lnTo>
                  <a:lnTo>
                    <a:pt x="197259" y="752875"/>
                  </a:lnTo>
                  <a:lnTo>
                    <a:pt x="198242" y="753000"/>
                  </a:lnTo>
                  <a:lnTo>
                    <a:pt x="199123" y="753087"/>
                  </a:lnTo>
                  <a:lnTo>
                    <a:pt x="199669" y="752962"/>
                  </a:lnTo>
                  <a:lnTo>
                    <a:pt x="201342" y="752663"/>
                  </a:lnTo>
                  <a:lnTo>
                    <a:pt x="202433" y="752617"/>
                  </a:lnTo>
                  <a:lnTo>
                    <a:pt x="203665" y="752306"/>
                  </a:lnTo>
                  <a:lnTo>
                    <a:pt x="204387" y="751810"/>
                  </a:lnTo>
                  <a:lnTo>
                    <a:pt x="204429" y="751572"/>
                  </a:lnTo>
                  <a:lnTo>
                    <a:pt x="204201" y="751124"/>
                  </a:lnTo>
                  <a:lnTo>
                    <a:pt x="203473" y="750185"/>
                  </a:lnTo>
                  <a:lnTo>
                    <a:pt x="202910" y="749556"/>
                  </a:lnTo>
                  <a:lnTo>
                    <a:pt x="202214" y="748855"/>
                  </a:lnTo>
                  <a:lnTo>
                    <a:pt x="201782" y="748438"/>
                  </a:lnTo>
                  <a:lnTo>
                    <a:pt x="201348" y="748052"/>
                  </a:lnTo>
                  <a:lnTo>
                    <a:pt x="200215" y="747070"/>
                  </a:lnTo>
                  <a:lnTo>
                    <a:pt x="199981" y="746858"/>
                  </a:lnTo>
                  <a:lnTo>
                    <a:pt x="199445" y="746506"/>
                  </a:lnTo>
                  <a:lnTo>
                    <a:pt x="198872" y="746286"/>
                  </a:lnTo>
                  <a:lnTo>
                    <a:pt x="198632" y="746351"/>
                  </a:lnTo>
                  <a:lnTo>
                    <a:pt x="198392" y="746514"/>
                  </a:lnTo>
                  <a:lnTo>
                    <a:pt x="198150" y="746646"/>
                  </a:lnTo>
                  <a:lnTo>
                    <a:pt x="197777" y="746639"/>
                  </a:lnTo>
                  <a:lnTo>
                    <a:pt x="197241" y="746317"/>
                  </a:lnTo>
                  <a:lnTo>
                    <a:pt x="196872" y="746036"/>
                  </a:lnTo>
                  <a:lnTo>
                    <a:pt x="196504" y="745790"/>
                  </a:lnTo>
                  <a:lnTo>
                    <a:pt x="195877" y="744987"/>
                  </a:lnTo>
                  <a:lnTo>
                    <a:pt x="195319" y="744089"/>
                  </a:lnTo>
                  <a:lnTo>
                    <a:pt x="194936" y="743055"/>
                  </a:lnTo>
                  <a:lnTo>
                    <a:pt x="194573" y="742536"/>
                  </a:lnTo>
                  <a:lnTo>
                    <a:pt x="193904" y="742074"/>
                  </a:lnTo>
                  <a:lnTo>
                    <a:pt x="193599" y="741998"/>
                  </a:lnTo>
                  <a:lnTo>
                    <a:pt x="192176" y="741899"/>
                  </a:lnTo>
                  <a:lnTo>
                    <a:pt x="191189" y="741945"/>
                  </a:lnTo>
                  <a:lnTo>
                    <a:pt x="189684" y="742282"/>
                  </a:lnTo>
                  <a:lnTo>
                    <a:pt x="188902" y="742335"/>
                  </a:lnTo>
                  <a:lnTo>
                    <a:pt x="188659" y="742464"/>
                  </a:lnTo>
                  <a:lnTo>
                    <a:pt x="188080" y="742486"/>
                  </a:lnTo>
                  <a:lnTo>
                    <a:pt x="186777" y="743104"/>
                  </a:lnTo>
                  <a:lnTo>
                    <a:pt x="186360" y="743434"/>
                  </a:lnTo>
                  <a:lnTo>
                    <a:pt x="185769" y="743968"/>
                  </a:lnTo>
                  <a:lnTo>
                    <a:pt x="185458" y="744199"/>
                  </a:lnTo>
                  <a:lnTo>
                    <a:pt x="184558" y="744930"/>
                  </a:lnTo>
                  <a:lnTo>
                    <a:pt x="183902" y="745358"/>
                  </a:lnTo>
                  <a:lnTo>
                    <a:pt x="183189" y="745339"/>
                  </a:lnTo>
                  <a:lnTo>
                    <a:pt x="182885" y="745093"/>
                  </a:lnTo>
                  <a:lnTo>
                    <a:pt x="182838" y="744381"/>
                  </a:lnTo>
                  <a:lnTo>
                    <a:pt x="183189" y="743877"/>
                  </a:lnTo>
                  <a:lnTo>
                    <a:pt x="183233" y="743400"/>
                  </a:lnTo>
                  <a:lnTo>
                    <a:pt x="182531" y="742937"/>
                  </a:lnTo>
                  <a:lnTo>
                    <a:pt x="181713" y="742987"/>
                  </a:lnTo>
                  <a:lnTo>
                    <a:pt x="180029" y="743835"/>
                  </a:lnTo>
                  <a:lnTo>
                    <a:pt x="179370" y="744400"/>
                  </a:lnTo>
                  <a:lnTo>
                    <a:pt x="179280" y="745286"/>
                  </a:lnTo>
                  <a:lnTo>
                    <a:pt x="179300" y="745866"/>
                  </a:lnTo>
                  <a:lnTo>
                    <a:pt x="179363" y="746002"/>
                  </a:lnTo>
                  <a:lnTo>
                    <a:pt x="179253" y="746476"/>
                  </a:lnTo>
                  <a:lnTo>
                    <a:pt x="178203" y="747684"/>
                  </a:lnTo>
                  <a:lnTo>
                    <a:pt x="177721" y="748010"/>
                  </a:lnTo>
                  <a:lnTo>
                    <a:pt x="176798" y="748230"/>
                  </a:lnTo>
                  <a:lnTo>
                    <a:pt x="175520" y="749018"/>
                  </a:lnTo>
                  <a:lnTo>
                    <a:pt x="174882" y="748764"/>
                  </a:lnTo>
                  <a:lnTo>
                    <a:pt x="174625" y="748044"/>
                  </a:lnTo>
                  <a:lnTo>
                    <a:pt x="174582" y="746983"/>
                  </a:lnTo>
                  <a:lnTo>
                    <a:pt x="174417" y="746809"/>
                  </a:lnTo>
                  <a:lnTo>
                    <a:pt x="173503" y="746650"/>
                  </a:lnTo>
                  <a:lnTo>
                    <a:pt x="172346" y="746692"/>
                  </a:lnTo>
                  <a:lnTo>
                    <a:pt x="172035" y="746820"/>
                  </a:lnTo>
                  <a:lnTo>
                    <a:pt x="170811" y="746862"/>
                  </a:lnTo>
                  <a:lnTo>
                    <a:pt x="170266" y="746915"/>
                  </a:lnTo>
                  <a:lnTo>
                    <a:pt x="169211" y="746961"/>
                  </a:lnTo>
                  <a:lnTo>
                    <a:pt x="168845" y="746642"/>
                  </a:lnTo>
                  <a:lnTo>
                    <a:pt x="168512" y="746328"/>
                  </a:lnTo>
                  <a:lnTo>
                    <a:pt x="167973" y="746146"/>
                  </a:lnTo>
                  <a:lnTo>
                    <a:pt x="167125" y="746021"/>
                  </a:lnTo>
                  <a:lnTo>
                    <a:pt x="166306" y="746104"/>
                  </a:lnTo>
                  <a:lnTo>
                    <a:pt x="165278" y="746525"/>
                  </a:lnTo>
                  <a:lnTo>
                    <a:pt x="164118" y="746635"/>
                  </a:lnTo>
                  <a:lnTo>
                    <a:pt x="162658" y="746533"/>
                  </a:lnTo>
                  <a:lnTo>
                    <a:pt x="162053" y="746245"/>
                  </a:lnTo>
                  <a:lnTo>
                    <a:pt x="161465" y="745275"/>
                  </a:lnTo>
                  <a:lnTo>
                    <a:pt x="160997" y="744923"/>
                  </a:lnTo>
                  <a:lnTo>
                    <a:pt x="160020" y="744559"/>
                  </a:lnTo>
                  <a:lnTo>
                    <a:pt x="159510" y="744445"/>
                  </a:lnTo>
                  <a:lnTo>
                    <a:pt x="158653" y="744801"/>
                  </a:lnTo>
                  <a:lnTo>
                    <a:pt x="158548" y="744968"/>
                  </a:lnTo>
                  <a:lnTo>
                    <a:pt x="157792" y="745225"/>
                  </a:lnTo>
                  <a:lnTo>
                    <a:pt x="157347" y="745419"/>
                  </a:lnTo>
                  <a:lnTo>
                    <a:pt x="156054" y="745423"/>
                  </a:lnTo>
                  <a:lnTo>
                    <a:pt x="155514" y="745309"/>
                  </a:lnTo>
                  <a:lnTo>
                    <a:pt x="154742" y="744949"/>
                  </a:lnTo>
                  <a:lnTo>
                    <a:pt x="154133" y="744729"/>
                  </a:lnTo>
                  <a:lnTo>
                    <a:pt x="153393" y="744472"/>
                  </a:lnTo>
                  <a:lnTo>
                    <a:pt x="152751" y="744320"/>
                  </a:lnTo>
                  <a:lnTo>
                    <a:pt x="151702" y="743990"/>
                  </a:lnTo>
                  <a:lnTo>
                    <a:pt x="150535" y="743039"/>
                  </a:lnTo>
                  <a:lnTo>
                    <a:pt x="149177" y="741471"/>
                  </a:lnTo>
                  <a:lnTo>
                    <a:pt x="148800" y="740164"/>
                  </a:lnTo>
                  <a:lnTo>
                    <a:pt x="148444" y="739475"/>
                  </a:lnTo>
                  <a:lnTo>
                    <a:pt x="148431" y="738482"/>
                  </a:lnTo>
                  <a:lnTo>
                    <a:pt x="149103" y="737338"/>
                  </a:lnTo>
                  <a:lnTo>
                    <a:pt x="149567" y="736463"/>
                  </a:lnTo>
                  <a:lnTo>
                    <a:pt x="149876" y="736330"/>
                  </a:lnTo>
                  <a:lnTo>
                    <a:pt x="150056" y="735891"/>
                  </a:lnTo>
                  <a:lnTo>
                    <a:pt x="150901" y="734614"/>
                  </a:lnTo>
                  <a:lnTo>
                    <a:pt x="151494" y="733948"/>
                  </a:lnTo>
                  <a:lnTo>
                    <a:pt x="152708" y="732849"/>
                  </a:lnTo>
                  <a:lnTo>
                    <a:pt x="153716" y="731985"/>
                  </a:lnTo>
                  <a:lnTo>
                    <a:pt x="154957" y="731296"/>
                  </a:lnTo>
                  <a:lnTo>
                    <a:pt x="156881" y="730318"/>
                  </a:lnTo>
                  <a:lnTo>
                    <a:pt x="158149" y="729871"/>
                  </a:lnTo>
                  <a:lnTo>
                    <a:pt x="159417" y="729455"/>
                  </a:lnTo>
                  <a:lnTo>
                    <a:pt x="161854" y="728557"/>
                  </a:lnTo>
                  <a:lnTo>
                    <a:pt x="164393" y="727488"/>
                  </a:lnTo>
                  <a:lnTo>
                    <a:pt x="165425" y="727000"/>
                  </a:lnTo>
                  <a:lnTo>
                    <a:pt x="165595" y="726935"/>
                  </a:lnTo>
                  <a:lnTo>
                    <a:pt x="165874" y="726636"/>
                  </a:lnTo>
                  <a:lnTo>
                    <a:pt x="165988" y="726231"/>
                  </a:lnTo>
                  <a:lnTo>
                    <a:pt x="166201" y="725791"/>
                  </a:lnTo>
                  <a:lnTo>
                    <a:pt x="166276" y="725450"/>
                  </a:lnTo>
                  <a:lnTo>
                    <a:pt x="166735" y="724848"/>
                  </a:lnTo>
                  <a:lnTo>
                    <a:pt x="167454" y="724488"/>
                  </a:lnTo>
                  <a:lnTo>
                    <a:pt x="168998" y="723942"/>
                  </a:lnTo>
                  <a:lnTo>
                    <a:pt x="171231" y="722973"/>
                  </a:lnTo>
                  <a:lnTo>
                    <a:pt x="172876" y="722329"/>
                  </a:lnTo>
                  <a:lnTo>
                    <a:pt x="174417" y="721783"/>
                  </a:lnTo>
                  <a:lnTo>
                    <a:pt x="175650" y="721507"/>
                  </a:lnTo>
                  <a:lnTo>
                    <a:pt x="177122" y="721064"/>
                  </a:lnTo>
                  <a:lnTo>
                    <a:pt x="178419" y="720855"/>
                  </a:lnTo>
                  <a:lnTo>
                    <a:pt x="180638" y="720461"/>
                  </a:lnTo>
                  <a:lnTo>
                    <a:pt x="181393" y="720105"/>
                  </a:lnTo>
                  <a:lnTo>
                    <a:pt x="181740" y="719738"/>
                  </a:lnTo>
                  <a:lnTo>
                    <a:pt x="182130" y="719063"/>
                  </a:lnTo>
                  <a:lnTo>
                    <a:pt x="182427" y="717976"/>
                  </a:lnTo>
                  <a:lnTo>
                    <a:pt x="182466" y="716408"/>
                  </a:lnTo>
                  <a:lnTo>
                    <a:pt x="182762" y="715324"/>
                  </a:lnTo>
                  <a:lnTo>
                    <a:pt x="182787" y="714264"/>
                  </a:lnTo>
                  <a:lnTo>
                    <a:pt x="182697" y="713714"/>
                  </a:lnTo>
                  <a:lnTo>
                    <a:pt x="182604" y="713339"/>
                  </a:lnTo>
                  <a:lnTo>
                    <a:pt x="182382" y="712684"/>
                  </a:lnTo>
                  <a:lnTo>
                    <a:pt x="181998" y="711586"/>
                  </a:lnTo>
                  <a:lnTo>
                    <a:pt x="181870" y="711309"/>
                  </a:lnTo>
                  <a:lnTo>
                    <a:pt x="181054" y="709786"/>
                  </a:lnTo>
                  <a:lnTo>
                    <a:pt x="180892" y="709476"/>
                  </a:lnTo>
                  <a:lnTo>
                    <a:pt x="180236" y="708472"/>
                  </a:lnTo>
                  <a:lnTo>
                    <a:pt x="179807" y="707881"/>
                  </a:lnTo>
                  <a:lnTo>
                    <a:pt x="179351" y="707014"/>
                  </a:lnTo>
                  <a:lnTo>
                    <a:pt x="178992" y="706426"/>
                  </a:lnTo>
                  <a:lnTo>
                    <a:pt x="178698" y="705839"/>
                  </a:lnTo>
                  <a:lnTo>
                    <a:pt x="178498" y="705665"/>
                  </a:lnTo>
                  <a:lnTo>
                    <a:pt x="178242" y="704976"/>
                  </a:lnTo>
                  <a:lnTo>
                    <a:pt x="177139" y="702699"/>
                  </a:lnTo>
                  <a:lnTo>
                    <a:pt x="176818" y="701904"/>
                  </a:lnTo>
                  <a:lnTo>
                    <a:pt x="176522" y="701555"/>
                  </a:lnTo>
                  <a:lnTo>
                    <a:pt x="176330" y="700904"/>
                  </a:lnTo>
                  <a:lnTo>
                    <a:pt x="176318" y="700013"/>
                  </a:lnTo>
                  <a:lnTo>
                    <a:pt x="176360" y="699711"/>
                  </a:lnTo>
                  <a:lnTo>
                    <a:pt x="176893" y="698661"/>
                  </a:lnTo>
                  <a:lnTo>
                    <a:pt x="177385" y="697991"/>
                  </a:lnTo>
                  <a:lnTo>
                    <a:pt x="178183" y="697260"/>
                  </a:lnTo>
                  <a:lnTo>
                    <a:pt x="178704" y="696862"/>
                  </a:lnTo>
                  <a:lnTo>
                    <a:pt x="179054" y="696392"/>
                  </a:lnTo>
                  <a:lnTo>
                    <a:pt x="179402" y="696025"/>
                  </a:lnTo>
                  <a:lnTo>
                    <a:pt x="179720" y="695555"/>
                  </a:lnTo>
                  <a:lnTo>
                    <a:pt x="180263" y="694135"/>
                  </a:lnTo>
                  <a:lnTo>
                    <a:pt x="180427" y="692771"/>
                  </a:lnTo>
                  <a:lnTo>
                    <a:pt x="180656" y="691820"/>
                  </a:lnTo>
                  <a:lnTo>
                    <a:pt x="180946" y="691044"/>
                  </a:lnTo>
                  <a:lnTo>
                    <a:pt x="181305" y="690165"/>
                  </a:lnTo>
                  <a:lnTo>
                    <a:pt x="181393" y="689347"/>
                  </a:lnTo>
                  <a:lnTo>
                    <a:pt x="181295" y="689064"/>
                  </a:lnTo>
                  <a:lnTo>
                    <a:pt x="181168" y="688695"/>
                  </a:lnTo>
                  <a:lnTo>
                    <a:pt x="180811" y="686464"/>
                  </a:lnTo>
                  <a:lnTo>
                    <a:pt x="180553" y="685881"/>
                  </a:lnTo>
                  <a:lnTo>
                    <a:pt x="180499" y="685298"/>
                  </a:lnTo>
                  <a:lnTo>
                    <a:pt x="180182" y="684404"/>
                  </a:lnTo>
                  <a:lnTo>
                    <a:pt x="179984" y="684093"/>
                  </a:lnTo>
                  <a:lnTo>
                    <a:pt x="179450" y="683635"/>
                  </a:lnTo>
                  <a:lnTo>
                    <a:pt x="177828" y="683256"/>
                  </a:lnTo>
                  <a:lnTo>
                    <a:pt x="176983" y="683067"/>
                  </a:lnTo>
                  <a:lnTo>
                    <a:pt x="176854" y="682790"/>
                  </a:lnTo>
                  <a:lnTo>
                    <a:pt x="176657" y="682476"/>
                  </a:lnTo>
                  <a:lnTo>
                    <a:pt x="176021" y="682052"/>
                  </a:lnTo>
                  <a:lnTo>
                    <a:pt x="175035" y="682029"/>
                  </a:lnTo>
                  <a:lnTo>
                    <a:pt x="173602" y="682306"/>
                  </a:lnTo>
                  <a:lnTo>
                    <a:pt x="170065" y="682427"/>
                  </a:lnTo>
                  <a:lnTo>
                    <a:pt x="168059" y="682381"/>
                  </a:lnTo>
                  <a:lnTo>
                    <a:pt x="165688" y="682052"/>
                  </a:lnTo>
                  <a:lnTo>
                    <a:pt x="164712" y="681688"/>
                  </a:lnTo>
                  <a:lnTo>
                    <a:pt x="164447" y="681340"/>
                  </a:lnTo>
                  <a:lnTo>
                    <a:pt x="163336" y="680938"/>
                  </a:lnTo>
                  <a:lnTo>
                    <a:pt x="161984" y="680631"/>
                  </a:lnTo>
                  <a:lnTo>
                    <a:pt x="158998" y="680325"/>
                  </a:lnTo>
                  <a:lnTo>
                    <a:pt x="158494" y="680071"/>
                  </a:lnTo>
                  <a:lnTo>
                    <a:pt x="157652" y="679779"/>
                  </a:lnTo>
                  <a:lnTo>
                    <a:pt x="156881" y="679283"/>
                  </a:lnTo>
                  <a:lnTo>
                    <a:pt x="156204" y="679098"/>
                  </a:lnTo>
                  <a:lnTo>
                    <a:pt x="154472" y="679124"/>
                  </a:lnTo>
                  <a:lnTo>
                    <a:pt x="153212" y="679200"/>
                  </a:lnTo>
                  <a:lnTo>
                    <a:pt x="152331" y="679109"/>
                  </a:lnTo>
                  <a:lnTo>
                    <a:pt x="151354" y="678745"/>
                  </a:lnTo>
                  <a:lnTo>
                    <a:pt x="149996" y="678643"/>
                  </a:lnTo>
                  <a:lnTo>
                    <a:pt x="149174" y="678829"/>
                  </a:lnTo>
                  <a:lnTo>
                    <a:pt x="148835" y="678855"/>
                  </a:lnTo>
                  <a:lnTo>
                    <a:pt x="148491" y="679018"/>
                  </a:lnTo>
                  <a:lnTo>
                    <a:pt x="147862" y="679825"/>
                  </a:lnTo>
                  <a:lnTo>
                    <a:pt x="147679" y="680264"/>
                  </a:lnTo>
                  <a:lnTo>
                    <a:pt x="146707" y="681128"/>
                  </a:lnTo>
                  <a:lnTo>
                    <a:pt x="145053" y="682180"/>
                  </a:lnTo>
                  <a:lnTo>
                    <a:pt x="144082" y="683044"/>
                  </a:lnTo>
                  <a:lnTo>
                    <a:pt x="143563" y="683374"/>
                  </a:lnTo>
                  <a:lnTo>
                    <a:pt x="142940" y="683840"/>
                  </a:lnTo>
                  <a:lnTo>
                    <a:pt x="141942" y="684464"/>
                  </a:lnTo>
                  <a:lnTo>
                    <a:pt x="140976" y="685055"/>
                  </a:lnTo>
                  <a:lnTo>
                    <a:pt x="140254" y="685343"/>
                  </a:lnTo>
                  <a:lnTo>
                    <a:pt x="139373" y="685222"/>
                  </a:lnTo>
                  <a:lnTo>
                    <a:pt x="138941" y="684768"/>
                  </a:lnTo>
                  <a:lnTo>
                    <a:pt x="138647" y="684317"/>
                  </a:lnTo>
                  <a:lnTo>
                    <a:pt x="138275" y="682703"/>
                  </a:lnTo>
                  <a:lnTo>
                    <a:pt x="138192" y="681916"/>
                  </a:lnTo>
                  <a:lnTo>
                    <a:pt x="138074" y="679730"/>
                  </a:lnTo>
                  <a:lnTo>
                    <a:pt x="138012" y="679423"/>
                  </a:lnTo>
                  <a:lnTo>
                    <a:pt x="138039" y="678294"/>
                  </a:lnTo>
                  <a:lnTo>
                    <a:pt x="137958" y="677370"/>
                  </a:lnTo>
                  <a:lnTo>
                    <a:pt x="137379" y="676026"/>
                  </a:lnTo>
                  <a:lnTo>
                    <a:pt x="137179" y="675920"/>
                  </a:lnTo>
                  <a:lnTo>
                    <a:pt x="136948" y="675609"/>
                  </a:lnTo>
                  <a:lnTo>
                    <a:pt x="136513" y="675223"/>
                  </a:lnTo>
                  <a:lnTo>
                    <a:pt x="136051" y="674598"/>
                  </a:lnTo>
                  <a:lnTo>
                    <a:pt x="135727" y="673939"/>
                  </a:lnTo>
                  <a:lnTo>
                    <a:pt x="135737" y="673598"/>
                  </a:lnTo>
                  <a:lnTo>
                    <a:pt x="135811" y="673261"/>
                  </a:lnTo>
                  <a:lnTo>
                    <a:pt x="136344" y="672215"/>
                  </a:lnTo>
                  <a:lnTo>
                    <a:pt x="136606" y="671299"/>
                  </a:lnTo>
                  <a:lnTo>
                    <a:pt x="136965" y="670386"/>
                  </a:lnTo>
                  <a:lnTo>
                    <a:pt x="137331" y="669303"/>
                  </a:lnTo>
                  <a:lnTo>
                    <a:pt x="137208" y="668788"/>
                  </a:lnTo>
                  <a:lnTo>
                    <a:pt x="137127" y="667864"/>
                  </a:lnTo>
                  <a:lnTo>
                    <a:pt x="136944" y="666943"/>
                  </a:lnTo>
                  <a:lnTo>
                    <a:pt x="136879" y="663902"/>
                  </a:lnTo>
                  <a:lnTo>
                    <a:pt x="136612" y="663762"/>
                  </a:lnTo>
                  <a:lnTo>
                    <a:pt x="135314" y="663970"/>
                  </a:lnTo>
                  <a:lnTo>
                    <a:pt x="134795" y="664432"/>
                  </a:lnTo>
                  <a:lnTo>
                    <a:pt x="134154" y="664390"/>
                  </a:lnTo>
                  <a:lnTo>
                    <a:pt x="133677" y="664232"/>
                  </a:lnTo>
                  <a:lnTo>
                    <a:pt x="132841" y="663599"/>
                  </a:lnTo>
                  <a:lnTo>
                    <a:pt x="132119" y="662625"/>
                  </a:lnTo>
                  <a:lnTo>
                    <a:pt x="131261" y="661410"/>
                  </a:lnTo>
                  <a:lnTo>
                    <a:pt x="130839" y="660649"/>
                  </a:lnTo>
                  <a:lnTo>
                    <a:pt x="130409" y="658558"/>
                  </a:lnTo>
                  <a:lnTo>
                    <a:pt x="130188" y="657872"/>
                  </a:lnTo>
                  <a:lnTo>
                    <a:pt x="130065" y="657320"/>
                  </a:lnTo>
                  <a:lnTo>
                    <a:pt x="129960" y="656021"/>
                  </a:lnTo>
                  <a:lnTo>
                    <a:pt x="130018" y="654998"/>
                  </a:lnTo>
                  <a:lnTo>
                    <a:pt x="130380" y="652688"/>
                  </a:lnTo>
                  <a:lnTo>
                    <a:pt x="130809" y="650241"/>
                  </a:lnTo>
                  <a:lnTo>
                    <a:pt x="131201" y="649430"/>
                  </a:lnTo>
                  <a:lnTo>
                    <a:pt x="131434" y="648139"/>
                  </a:lnTo>
                  <a:lnTo>
                    <a:pt x="131402" y="646636"/>
                  </a:lnTo>
                  <a:lnTo>
                    <a:pt x="131249" y="645984"/>
                  </a:lnTo>
                  <a:lnTo>
                    <a:pt x="130922" y="643860"/>
                  </a:lnTo>
                  <a:lnTo>
                    <a:pt x="130937" y="643348"/>
                  </a:lnTo>
                  <a:lnTo>
                    <a:pt x="131219" y="642913"/>
                  </a:lnTo>
                  <a:lnTo>
                    <a:pt x="131810" y="642311"/>
                  </a:lnTo>
                  <a:lnTo>
                    <a:pt x="132104" y="641364"/>
                  </a:lnTo>
                  <a:lnTo>
                    <a:pt x="132527" y="640724"/>
                  </a:lnTo>
                  <a:lnTo>
                    <a:pt x="132709" y="640080"/>
                  </a:lnTo>
                  <a:lnTo>
                    <a:pt x="132949" y="638516"/>
                  </a:lnTo>
                  <a:lnTo>
                    <a:pt x="133039" y="637596"/>
                  </a:lnTo>
                  <a:lnTo>
                    <a:pt x="133569" y="636721"/>
                  </a:lnTo>
                  <a:lnTo>
                    <a:pt x="134415" y="635377"/>
                  </a:lnTo>
                  <a:lnTo>
                    <a:pt x="134747" y="634328"/>
                  </a:lnTo>
                  <a:lnTo>
                    <a:pt x="134720" y="633949"/>
                  </a:lnTo>
                  <a:lnTo>
                    <a:pt x="134238" y="633222"/>
                  </a:lnTo>
                  <a:lnTo>
                    <a:pt x="133344" y="633203"/>
                  </a:lnTo>
                  <a:lnTo>
                    <a:pt x="131681" y="633161"/>
                  </a:lnTo>
                  <a:lnTo>
                    <a:pt x="131234" y="633324"/>
                  </a:lnTo>
                  <a:lnTo>
                    <a:pt x="130820" y="633586"/>
                  </a:lnTo>
                  <a:lnTo>
                    <a:pt x="130008" y="634899"/>
                  </a:lnTo>
                  <a:lnTo>
                    <a:pt x="129559" y="635263"/>
                  </a:lnTo>
                  <a:lnTo>
                    <a:pt x="129205" y="635801"/>
                  </a:lnTo>
                  <a:lnTo>
                    <a:pt x="128585" y="636365"/>
                  </a:lnTo>
                  <a:lnTo>
                    <a:pt x="127846" y="637441"/>
                  </a:lnTo>
                  <a:lnTo>
                    <a:pt x="127565" y="637842"/>
                  </a:lnTo>
                  <a:lnTo>
                    <a:pt x="127035" y="638717"/>
                  </a:lnTo>
                  <a:lnTo>
                    <a:pt x="126207" y="639145"/>
                  </a:lnTo>
                  <a:lnTo>
                    <a:pt x="125062" y="640239"/>
                  </a:lnTo>
                  <a:lnTo>
                    <a:pt x="124948" y="640785"/>
                  </a:lnTo>
                  <a:lnTo>
                    <a:pt x="125167" y="641474"/>
                  </a:lnTo>
                  <a:lnTo>
                    <a:pt x="125494" y="642129"/>
                  </a:lnTo>
                  <a:lnTo>
                    <a:pt x="125937" y="643470"/>
                  </a:lnTo>
                  <a:lnTo>
                    <a:pt x="126189" y="644329"/>
                  </a:lnTo>
                  <a:lnTo>
                    <a:pt x="126345" y="644981"/>
                  </a:lnTo>
                  <a:lnTo>
                    <a:pt x="126524" y="646011"/>
                  </a:lnTo>
                  <a:lnTo>
                    <a:pt x="126597" y="647207"/>
                  </a:lnTo>
                  <a:lnTo>
                    <a:pt x="126681" y="647957"/>
                  </a:lnTo>
                  <a:lnTo>
                    <a:pt x="126929" y="648988"/>
                  </a:lnTo>
                  <a:lnTo>
                    <a:pt x="126878" y="649703"/>
                  </a:lnTo>
                  <a:lnTo>
                    <a:pt x="126689" y="650483"/>
                  </a:lnTo>
                  <a:lnTo>
                    <a:pt x="126099" y="651086"/>
                  </a:lnTo>
                  <a:lnTo>
                    <a:pt x="125641" y="651824"/>
                  </a:lnTo>
                  <a:lnTo>
                    <a:pt x="125290" y="652225"/>
                  </a:lnTo>
                  <a:lnTo>
                    <a:pt x="124909" y="653990"/>
                  </a:lnTo>
                  <a:lnTo>
                    <a:pt x="124619" y="654839"/>
                  </a:lnTo>
                  <a:lnTo>
                    <a:pt x="124160" y="655509"/>
                  </a:lnTo>
                  <a:lnTo>
                    <a:pt x="123401" y="656039"/>
                  </a:lnTo>
                  <a:lnTo>
                    <a:pt x="123162" y="656100"/>
                  </a:lnTo>
                  <a:lnTo>
                    <a:pt x="122526" y="655642"/>
                  </a:lnTo>
                  <a:lnTo>
                    <a:pt x="122437" y="655127"/>
                  </a:lnTo>
                  <a:lnTo>
                    <a:pt x="122422" y="654275"/>
                  </a:lnTo>
                  <a:lnTo>
                    <a:pt x="122520" y="653048"/>
                  </a:lnTo>
                  <a:lnTo>
                    <a:pt x="122499" y="652468"/>
                  </a:lnTo>
                  <a:lnTo>
                    <a:pt x="122882" y="651964"/>
                  </a:lnTo>
                  <a:lnTo>
                    <a:pt x="123584" y="651025"/>
                  </a:lnTo>
                  <a:lnTo>
                    <a:pt x="123692" y="650824"/>
                  </a:lnTo>
                  <a:lnTo>
                    <a:pt x="123494" y="650544"/>
                  </a:lnTo>
                  <a:lnTo>
                    <a:pt x="123165" y="650128"/>
                  </a:lnTo>
                  <a:lnTo>
                    <a:pt x="122832" y="649813"/>
                  </a:lnTo>
                  <a:lnTo>
                    <a:pt x="122535" y="649499"/>
                  </a:lnTo>
                  <a:lnTo>
                    <a:pt x="122164" y="649389"/>
                  </a:lnTo>
                  <a:lnTo>
                    <a:pt x="121720" y="649446"/>
                  </a:lnTo>
                  <a:lnTo>
                    <a:pt x="120791" y="649938"/>
                  </a:lnTo>
                  <a:lnTo>
                    <a:pt x="120176" y="650093"/>
                  </a:lnTo>
                  <a:lnTo>
                    <a:pt x="119226" y="650037"/>
                  </a:lnTo>
                  <a:lnTo>
                    <a:pt x="118485" y="649711"/>
                  </a:lnTo>
                  <a:lnTo>
                    <a:pt x="117910" y="649593"/>
                  </a:lnTo>
                  <a:lnTo>
                    <a:pt x="117301" y="649412"/>
                  </a:lnTo>
                  <a:lnTo>
                    <a:pt x="116426" y="649082"/>
                  </a:lnTo>
                  <a:lnTo>
                    <a:pt x="115716" y="648995"/>
                  </a:lnTo>
                  <a:lnTo>
                    <a:pt x="115274" y="648885"/>
                  </a:lnTo>
                  <a:lnTo>
                    <a:pt x="114807" y="648499"/>
                  </a:lnTo>
                  <a:lnTo>
                    <a:pt x="114514" y="648014"/>
                  </a:lnTo>
                  <a:lnTo>
                    <a:pt x="114571" y="646992"/>
                  </a:lnTo>
                  <a:lnTo>
                    <a:pt x="115605" y="644965"/>
                  </a:lnTo>
                  <a:lnTo>
                    <a:pt x="115755" y="644390"/>
                  </a:lnTo>
                  <a:lnTo>
                    <a:pt x="115766" y="643811"/>
                  </a:lnTo>
                  <a:lnTo>
                    <a:pt x="115077" y="642803"/>
                  </a:lnTo>
                  <a:lnTo>
                    <a:pt x="114394" y="641493"/>
                  </a:lnTo>
                  <a:lnTo>
                    <a:pt x="114193" y="641383"/>
                  </a:lnTo>
                  <a:lnTo>
                    <a:pt x="113446" y="641368"/>
                  </a:lnTo>
                  <a:lnTo>
                    <a:pt x="112415" y="641856"/>
                  </a:lnTo>
                  <a:lnTo>
                    <a:pt x="111753" y="642489"/>
                  </a:lnTo>
                  <a:lnTo>
                    <a:pt x="110946" y="643629"/>
                  </a:lnTo>
                  <a:lnTo>
                    <a:pt x="110062" y="645075"/>
                  </a:lnTo>
                  <a:lnTo>
                    <a:pt x="109288" y="646117"/>
                  </a:lnTo>
                  <a:lnTo>
                    <a:pt x="108830" y="646924"/>
                  </a:lnTo>
                  <a:lnTo>
                    <a:pt x="108236" y="647556"/>
                  </a:lnTo>
                  <a:lnTo>
                    <a:pt x="107194" y="648522"/>
                  </a:lnTo>
                  <a:lnTo>
                    <a:pt x="106054" y="649347"/>
                  </a:lnTo>
                  <a:lnTo>
                    <a:pt x="104741" y="650275"/>
                  </a:lnTo>
                  <a:lnTo>
                    <a:pt x="103731" y="651241"/>
                  </a:lnTo>
                  <a:lnTo>
                    <a:pt x="102658" y="652101"/>
                  </a:lnTo>
                  <a:lnTo>
                    <a:pt x="101414" y="652994"/>
                  </a:lnTo>
                  <a:lnTo>
                    <a:pt x="99729" y="653877"/>
                  </a:lnTo>
                  <a:lnTo>
                    <a:pt x="97769" y="654752"/>
                  </a:lnTo>
                  <a:lnTo>
                    <a:pt x="95818" y="655422"/>
                  </a:lnTo>
                  <a:lnTo>
                    <a:pt x="92532" y="656331"/>
                  </a:lnTo>
                  <a:lnTo>
                    <a:pt x="92056" y="656388"/>
                  </a:lnTo>
                  <a:lnTo>
                    <a:pt x="90009" y="656785"/>
                  </a:lnTo>
                  <a:lnTo>
                    <a:pt x="88168" y="656911"/>
                  </a:lnTo>
                  <a:lnTo>
                    <a:pt x="86908" y="656986"/>
                  </a:lnTo>
                  <a:lnTo>
                    <a:pt x="85584" y="656986"/>
                  </a:lnTo>
                  <a:lnTo>
                    <a:pt x="84322" y="657160"/>
                  </a:lnTo>
                  <a:lnTo>
                    <a:pt x="82794" y="657130"/>
                  </a:lnTo>
                  <a:lnTo>
                    <a:pt x="81025" y="657225"/>
                  </a:lnTo>
                  <a:lnTo>
                    <a:pt x="78479" y="656990"/>
                  </a:lnTo>
                  <a:lnTo>
                    <a:pt x="76549" y="656770"/>
                  </a:lnTo>
                  <a:lnTo>
                    <a:pt x="75805" y="656585"/>
                  </a:lnTo>
                  <a:lnTo>
                    <a:pt x="75063" y="656464"/>
                  </a:lnTo>
                  <a:lnTo>
                    <a:pt x="72952" y="656486"/>
                  </a:lnTo>
                  <a:lnTo>
                    <a:pt x="72542" y="656645"/>
                  </a:lnTo>
                  <a:lnTo>
                    <a:pt x="72030" y="656736"/>
                  </a:lnTo>
                  <a:lnTo>
                    <a:pt x="71217" y="656581"/>
                  </a:lnTo>
                  <a:lnTo>
                    <a:pt x="70102" y="656350"/>
                  </a:lnTo>
                  <a:lnTo>
                    <a:pt x="69566" y="656032"/>
                  </a:lnTo>
                  <a:lnTo>
                    <a:pt x="69233" y="655680"/>
                  </a:lnTo>
                  <a:lnTo>
                    <a:pt x="69074" y="655301"/>
                  </a:lnTo>
                  <a:lnTo>
                    <a:pt x="68646" y="654744"/>
                  </a:lnTo>
                  <a:lnTo>
                    <a:pt x="67776" y="654180"/>
                  </a:lnTo>
                  <a:lnTo>
                    <a:pt x="67132" y="654028"/>
                  </a:lnTo>
                  <a:lnTo>
                    <a:pt x="66250" y="653938"/>
                  </a:lnTo>
                  <a:lnTo>
                    <a:pt x="65672" y="653994"/>
                  </a:lnTo>
                  <a:lnTo>
                    <a:pt x="65258" y="654187"/>
                  </a:lnTo>
                  <a:lnTo>
                    <a:pt x="64914" y="654521"/>
                  </a:lnTo>
                  <a:lnTo>
                    <a:pt x="63759" y="655790"/>
                  </a:lnTo>
                  <a:lnTo>
                    <a:pt x="63649" y="656267"/>
                  </a:lnTo>
                  <a:lnTo>
                    <a:pt x="63145" y="657346"/>
                  </a:lnTo>
                  <a:lnTo>
                    <a:pt x="62623" y="657846"/>
                  </a:lnTo>
                  <a:lnTo>
                    <a:pt x="60315" y="659156"/>
                  </a:lnTo>
                  <a:lnTo>
                    <a:pt x="58499" y="659861"/>
                  </a:lnTo>
                  <a:lnTo>
                    <a:pt x="57267" y="660175"/>
                  </a:lnTo>
                  <a:lnTo>
                    <a:pt x="55900" y="660482"/>
                  </a:lnTo>
                  <a:lnTo>
                    <a:pt x="54611" y="660452"/>
                  </a:lnTo>
                  <a:lnTo>
                    <a:pt x="53487" y="660493"/>
                  </a:lnTo>
                  <a:lnTo>
                    <a:pt x="52498" y="660607"/>
                  </a:lnTo>
                  <a:lnTo>
                    <a:pt x="51850" y="660762"/>
                  </a:lnTo>
                  <a:lnTo>
                    <a:pt x="50999" y="660812"/>
                  </a:lnTo>
                  <a:lnTo>
                    <a:pt x="50256" y="660656"/>
                  </a:lnTo>
                  <a:lnTo>
                    <a:pt x="49239" y="660494"/>
                  </a:lnTo>
                  <a:lnTo>
                    <a:pt x="48973" y="660251"/>
                  </a:lnTo>
                  <a:lnTo>
                    <a:pt x="48352" y="659141"/>
                  </a:lnTo>
                  <a:lnTo>
                    <a:pt x="47956" y="658657"/>
                  </a:lnTo>
                  <a:lnTo>
                    <a:pt x="47600" y="657998"/>
                  </a:lnTo>
                  <a:lnTo>
                    <a:pt x="46802" y="654975"/>
                  </a:lnTo>
                  <a:lnTo>
                    <a:pt x="46694" y="654563"/>
                  </a:lnTo>
                  <a:lnTo>
                    <a:pt x="46608" y="653949"/>
                  </a:lnTo>
                  <a:lnTo>
                    <a:pt x="46182" y="651753"/>
                  </a:lnTo>
                  <a:lnTo>
                    <a:pt x="45861" y="649492"/>
                  </a:lnTo>
                  <a:lnTo>
                    <a:pt x="45741" y="648810"/>
                  </a:lnTo>
                  <a:lnTo>
                    <a:pt x="45648" y="648431"/>
                  </a:lnTo>
                  <a:lnTo>
                    <a:pt x="45621" y="648223"/>
                  </a:lnTo>
                  <a:lnTo>
                    <a:pt x="45450" y="646788"/>
                  </a:lnTo>
                  <a:lnTo>
                    <a:pt x="45247" y="645348"/>
                  </a:lnTo>
                  <a:lnTo>
                    <a:pt x="44857" y="643121"/>
                  </a:lnTo>
                  <a:lnTo>
                    <a:pt x="44635" y="642466"/>
                  </a:lnTo>
                  <a:lnTo>
                    <a:pt x="44260" y="641092"/>
                  </a:lnTo>
                  <a:lnTo>
                    <a:pt x="43754" y="639444"/>
                  </a:lnTo>
                  <a:lnTo>
                    <a:pt x="43367" y="638581"/>
                  </a:lnTo>
                  <a:lnTo>
                    <a:pt x="42809" y="637748"/>
                  </a:lnTo>
                  <a:lnTo>
                    <a:pt x="42009" y="637149"/>
                  </a:lnTo>
                  <a:lnTo>
                    <a:pt x="41574" y="636831"/>
                  </a:lnTo>
                  <a:lnTo>
                    <a:pt x="41377" y="636555"/>
                  </a:lnTo>
                  <a:lnTo>
                    <a:pt x="40942" y="636237"/>
                  </a:lnTo>
                  <a:lnTo>
                    <a:pt x="40234" y="635979"/>
                  </a:lnTo>
                  <a:lnTo>
                    <a:pt x="38916" y="635710"/>
                  </a:lnTo>
                  <a:lnTo>
                    <a:pt x="36437" y="635650"/>
                  </a:lnTo>
                  <a:lnTo>
                    <a:pt x="35555" y="635529"/>
                  </a:lnTo>
                  <a:lnTo>
                    <a:pt x="34097" y="635290"/>
                  </a:lnTo>
                  <a:lnTo>
                    <a:pt x="33354" y="635134"/>
                  </a:lnTo>
                  <a:lnTo>
                    <a:pt x="31559" y="634919"/>
                  </a:lnTo>
                  <a:lnTo>
                    <a:pt x="30011" y="634267"/>
                  </a:lnTo>
                  <a:lnTo>
                    <a:pt x="28471" y="633343"/>
                  </a:lnTo>
                  <a:lnTo>
                    <a:pt x="28201" y="633203"/>
                  </a:lnTo>
                  <a:lnTo>
                    <a:pt x="27733" y="632817"/>
                  </a:lnTo>
                  <a:lnTo>
                    <a:pt x="27467" y="632673"/>
                  </a:lnTo>
                  <a:lnTo>
                    <a:pt x="26936" y="632112"/>
                  </a:lnTo>
                  <a:lnTo>
                    <a:pt x="26256" y="630700"/>
                  </a:lnTo>
                  <a:lnTo>
                    <a:pt x="25959" y="630249"/>
                  </a:lnTo>
                  <a:lnTo>
                    <a:pt x="25609" y="629450"/>
                  </a:lnTo>
                  <a:lnTo>
                    <a:pt x="25486" y="629178"/>
                  </a:lnTo>
                  <a:lnTo>
                    <a:pt x="25381" y="628935"/>
                  </a:lnTo>
                  <a:lnTo>
                    <a:pt x="24939" y="627390"/>
                  </a:lnTo>
                  <a:lnTo>
                    <a:pt x="24885" y="625444"/>
                  </a:lnTo>
                  <a:lnTo>
                    <a:pt x="25023" y="623910"/>
                  </a:lnTo>
                  <a:lnTo>
                    <a:pt x="25274" y="623441"/>
                  </a:lnTo>
                  <a:lnTo>
                    <a:pt x="25990" y="623319"/>
                  </a:lnTo>
                  <a:lnTo>
                    <a:pt x="26542" y="622994"/>
                  </a:lnTo>
                  <a:lnTo>
                    <a:pt x="27795" y="621759"/>
                  </a:lnTo>
                  <a:lnTo>
                    <a:pt x="29428" y="620229"/>
                  </a:lnTo>
                  <a:lnTo>
                    <a:pt x="29773" y="620033"/>
                  </a:lnTo>
                  <a:lnTo>
                    <a:pt x="30295" y="619499"/>
                  </a:lnTo>
                  <a:lnTo>
                    <a:pt x="30747" y="619067"/>
                  </a:lnTo>
                  <a:lnTo>
                    <a:pt x="31682" y="618268"/>
                  </a:lnTo>
                  <a:lnTo>
                    <a:pt x="32576" y="617848"/>
                  </a:lnTo>
                  <a:lnTo>
                    <a:pt x="33471" y="617290"/>
                  </a:lnTo>
                  <a:lnTo>
                    <a:pt x="34373" y="616491"/>
                  </a:lnTo>
                  <a:lnTo>
                    <a:pt x="35266" y="616105"/>
                  </a:lnTo>
                  <a:lnTo>
                    <a:pt x="36199" y="615511"/>
                  </a:lnTo>
                  <a:lnTo>
                    <a:pt x="36759" y="614806"/>
                  </a:lnTo>
                  <a:lnTo>
                    <a:pt x="37083" y="613996"/>
                  </a:lnTo>
                  <a:lnTo>
                    <a:pt x="37098" y="613417"/>
                  </a:lnTo>
                  <a:lnTo>
                    <a:pt x="36741" y="612727"/>
                  </a:lnTo>
                  <a:lnTo>
                    <a:pt x="36206" y="612338"/>
                  </a:lnTo>
                  <a:lnTo>
                    <a:pt x="35699" y="612292"/>
                  </a:lnTo>
                  <a:lnTo>
                    <a:pt x="34368" y="612429"/>
                  </a:lnTo>
                  <a:lnTo>
                    <a:pt x="32570" y="612353"/>
                  </a:lnTo>
                  <a:lnTo>
                    <a:pt x="31691" y="612198"/>
                  </a:lnTo>
                  <a:lnTo>
                    <a:pt x="30774" y="612141"/>
                  </a:lnTo>
                  <a:lnTo>
                    <a:pt x="29794" y="611944"/>
                  </a:lnTo>
                  <a:lnTo>
                    <a:pt x="29146" y="612034"/>
                  </a:lnTo>
                  <a:lnTo>
                    <a:pt x="27718" y="611996"/>
                  </a:lnTo>
                  <a:lnTo>
                    <a:pt x="26084" y="612095"/>
                  </a:lnTo>
                  <a:lnTo>
                    <a:pt x="24484" y="612228"/>
                  </a:lnTo>
                  <a:lnTo>
                    <a:pt x="23330" y="612269"/>
                  </a:lnTo>
                  <a:lnTo>
                    <a:pt x="23018" y="612398"/>
                  </a:lnTo>
                  <a:lnTo>
                    <a:pt x="20791" y="613265"/>
                  </a:lnTo>
                  <a:lnTo>
                    <a:pt x="19271" y="614253"/>
                  </a:lnTo>
                  <a:lnTo>
                    <a:pt x="18417" y="614469"/>
                  </a:lnTo>
                  <a:lnTo>
                    <a:pt x="16798" y="615424"/>
                  </a:lnTo>
                  <a:lnTo>
                    <a:pt x="15994" y="616257"/>
                  </a:lnTo>
                  <a:lnTo>
                    <a:pt x="15485" y="617745"/>
                  </a:lnTo>
                  <a:lnTo>
                    <a:pt x="14987" y="618654"/>
                  </a:lnTo>
                  <a:lnTo>
                    <a:pt x="14640" y="618953"/>
                  </a:lnTo>
                  <a:lnTo>
                    <a:pt x="14232" y="619013"/>
                  </a:lnTo>
                  <a:lnTo>
                    <a:pt x="13858" y="618934"/>
                  </a:lnTo>
                  <a:lnTo>
                    <a:pt x="13593" y="618654"/>
                  </a:lnTo>
                  <a:lnTo>
                    <a:pt x="13171" y="617896"/>
                  </a:lnTo>
                  <a:lnTo>
                    <a:pt x="12816" y="617067"/>
                  </a:lnTo>
                  <a:lnTo>
                    <a:pt x="12062" y="615923"/>
                  </a:lnTo>
                  <a:lnTo>
                    <a:pt x="10786" y="613712"/>
                  </a:lnTo>
                  <a:lnTo>
                    <a:pt x="7841" y="607600"/>
                  </a:lnTo>
                  <a:lnTo>
                    <a:pt x="5710" y="604340"/>
                  </a:lnTo>
                  <a:lnTo>
                    <a:pt x="3788" y="600947"/>
                  </a:lnTo>
                  <a:lnTo>
                    <a:pt x="3162" y="597248"/>
                  </a:lnTo>
                  <a:lnTo>
                    <a:pt x="3255" y="596127"/>
                  </a:lnTo>
                  <a:lnTo>
                    <a:pt x="3504" y="595688"/>
                  </a:lnTo>
                  <a:lnTo>
                    <a:pt x="3935" y="593242"/>
                  </a:lnTo>
                  <a:lnTo>
                    <a:pt x="4118" y="593011"/>
                  </a:lnTo>
                  <a:lnTo>
                    <a:pt x="4529" y="592503"/>
                  </a:lnTo>
                  <a:lnTo>
                    <a:pt x="5659" y="592291"/>
                  </a:lnTo>
                  <a:lnTo>
                    <a:pt x="6642" y="592318"/>
                  </a:lnTo>
                  <a:lnTo>
                    <a:pt x="7715" y="592889"/>
                  </a:lnTo>
                  <a:lnTo>
                    <a:pt x="8471" y="594033"/>
                  </a:lnTo>
                  <a:lnTo>
                    <a:pt x="9628" y="595423"/>
                  </a:lnTo>
                  <a:lnTo>
                    <a:pt x="11582" y="597418"/>
                  </a:lnTo>
                  <a:lnTo>
                    <a:pt x="12823" y="598160"/>
                  </a:lnTo>
                  <a:lnTo>
                    <a:pt x="13699" y="598490"/>
                  </a:lnTo>
                  <a:lnTo>
                    <a:pt x="14415" y="598475"/>
                  </a:lnTo>
                  <a:lnTo>
                    <a:pt x="17044" y="597888"/>
                  </a:lnTo>
                  <a:lnTo>
                    <a:pt x="19997" y="596456"/>
                  </a:lnTo>
                  <a:lnTo>
                    <a:pt x="22892" y="594718"/>
                  </a:lnTo>
                  <a:lnTo>
                    <a:pt x="24835" y="593090"/>
                  </a:lnTo>
                  <a:lnTo>
                    <a:pt x="25923" y="591685"/>
                  </a:lnTo>
                  <a:lnTo>
                    <a:pt x="26363" y="590228"/>
                  </a:lnTo>
                  <a:lnTo>
                    <a:pt x="26243" y="589610"/>
                  </a:lnTo>
                  <a:lnTo>
                    <a:pt x="25245" y="588736"/>
                  </a:lnTo>
                  <a:lnTo>
                    <a:pt x="23851" y="588736"/>
                  </a:lnTo>
                  <a:lnTo>
                    <a:pt x="22493" y="588770"/>
                  </a:lnTo>
                  <a:lnTo>
                    <a:pt x="21399" y="589084"/>
                  </a:lnTo>
                  <a:lnTo>
                    <a:pt x="19990" y="589599"/>
                  </a:lnTo>
                  <a:lnTo>
                    <a:pt x="19061" y="590156"/>
                  </a:lnTo>
                  <a:lnTo>
                    <a:pt x="17697" y="590428"/>
                  </a:lnTo>
                  <a:lnTo>
                    <a:pt x="15962" y="590421"/>
                  </a:lnTo>
                  <a:lnTo>
                    <a:pt x="15389" y="590239"/>
                  </a:lnTo>
                  <a:lnTo>
                    <a:pt x="14523" y="589573"/>
                  </a:lnTo>
                  <a:lnTo>
                    <a:pt x="11666" y="586839"/>
                  </a:lnTo>
                  <a:lnTo>
                    <a:pt x="11247" y="585805"/>
                  </a:lnTo>
                  <a:lnTo>
                    <a:pt x="11202" y="584953"/>
                  </a:lnTo>
                  <a:lnTo>
                    <a:pt x="11840" y="583772"/>
                  </a:lnTo>
                  <a:lnTo>
                    <a:pt x="12739" y="583079"/>
                  </a:lnTo>
                  <a:lnTo>
                    <a:pt x="13561" y="582791"/>
                  </a:lnTo>
                  <a:lnTo>
                    <a:pt x="14517" y="582625"/>
                  </a:lnTo>
                  <a:lnTo>
                    <a:pt x="18099" y="582011"/>
                  </a:lnTo>
                  <a:lnTo>
                    <a:pt x="19139" y="581670"/>
                  </a:lnTo>
                  <a:lnTo>
                    <a:pt x="20236" y="580701"/>
                  </a:lnTo>
                  <a:lnTo>
                    <a:pt x="20452" y="580262"/>
                  </a:lnTo>
                  <a:lnTo>
                    <a:pt x="20518" y="578831"/>
                  </a:lnTo>
                  <a:lnTo>
                    <a:pt x="20254" y="578619"/>
                  </a:lnTo>
                  <a:lnTo>
                    <a:pt x="20176" y="577627"/>
                  </a:lnTo>
                  <a:lnTo>
                    <a:pt x="19142" y="575321"/>
                  </a:lnTo>
                  <a:lnTo>
                    <a:pt x="17691" y="572072"/>
                  </a:lnTo>
                  <a:lnTo>
                    <a:pt x="17098" y="569876"/>
                  </a:lnTo>
                  <a:lnTo>
                    <a:pt x="16804" y="567582"/>
                  </a:lnTo>
                  <a:lnTo>
                    <a:pt x="16774" y="567332"/>
                  </a:lnTo>
                  <a:lnTo>
                    <a:pt x="16489" y="565360"/>
                  </a:lnTo>
                  <a:lnTo>
                    <a:pt x="16211" y="562861"/>
                  </a:lnTo>
                  <a:lnTo>
                    <a:pt x="15779" y="560903"/>
                  </a:lnTo>
                  <a:lnTo>
                    <a:pt x="13992" y="556156"/>
                  </a:lnTo>
                  <a:lnTo>
                    <a:pt x="13216" y="554395"/>
                  </a:lnTo>
                  <a:lnTo>
                    <a:pt x="11552" y="551488"/>
                  </a:lnTo>
                  <a:lnTo>
                    <a:pt x="10620" y="549352"/>
                  </a:lnTo>
                  <a:lnTo>
                    <a:pt x="10317" y="547706"/>
                  </a:lnTo>
                  <a:lnTo>
                    <a:pt x="10014" y="546233"/>
                  </a:lnTo>
                  <a:lnTo>
                    <a:pt x="10581" y="543791"/>
                  </a:lnTo>
                  <a:lnTo>
                    <a:pt x="11160" y="542231"/>
                  </a:lnTo>
                  <a:lnTo>
                    <a:pt x="11963" y="541368"/>
                  </a:lnTo>
                  <a:lnTo>
                    <a:pt x="12817" y="541183"/>
                  </a:lnTo>
                  <a:lnTo>
                    <a:pt x="13429" y="541130"/>
                  </a:lnTo>
                  <a:lnTo>
                    <a:pt x="14343" y="541323"/>
                  </a:lnTo>
                  <a:lnTo>
                    <a:pt x="15917" y="543780"/>
                  </a:lnTo>
                  <a:lnTo>
                    <a:pt x="17410" y="545214"/>
                  </a:lnTo>
                  <a:lnTo>
                    <a:pt x="18015" y="543999"/>
                  </a:lnTo>
                  <a:lnTo>
                    <a:pt x="18246" y="542951"/>
                  </a:lnTo>
                  <a:lnTo>
                    <a:pt x="18201" y="541925"/>
                  </a:lnTo>
                  <a:lnTo>
                    <a:pt x="17994" y="540622"/>
                  </a:lnTo>
                  <a:lnTo>
                    <a:pt x="17550" y="539350"/>
                  </a:lnTo>
                  <a:lnTo>
                    <a:pt x="17026" y="538449"/>
                  </a:lnTo>
                  <a:lnTo>
                    <a:pt x="16912" y="537529"/>
                  </a:lnTo>
                  <a:lnTo>
                    <a:pt x="17074" y="536541"/>
                  </a:lnTo>
                  <a:lnTo>
                    <a:pt x="16975" y="535565"/>
                  </a:lnTo>
                  <a:lnTo>
                    <a:pt x="16900" y="534796"/>
                  </a:lnTo>
                  <a:lnTo>
                    <a:pt x="16708" y="533191"/>
                  </a:lnTo>
                  <a:lnTo>
                    <a:pt x="16820" y="531970"/>
                  </a:lnTo>
                  <a:lnTo>
                    <a:pt x="16846" y="531692"/>
                  </a:lnTo>
                  <a:lnTo>
                    <a:pt x="17071" y="530912"/>
                  </a:lnTo>
                  <a:lnTo>
                    <a:pt x="17323" y="530269"/>
                  </a:lnTo>
                  <a:lnTo>
                    <a:pt x="17209" y="529769"/>
                  </a:lnTo>
                  <a:lnTo>
                    <a:pt x="16831" y="528077"/>
                  </a:lnTo>
                  <a:lnTo>
                    <a:pt x="16468" y="527622"/>
                  </a:lnTo>
                  <a:lnTo>
                    <a:pt x="15563" y="527123"/>
                  </a:lnTo>
                  <a:lnTo>
                    <a:pt x="15434" y="526812"/>
                  </a:lnTo>
                  <a:lnTo>
                    <a:pt x="15518" y="526067"/>
                  </a:lnTo>
                  <a:lnTo>
                    <a:pt x="15347" y="524730"/>
                  </a:lnTo>
                  <a:lnTo>
                    <a:pt x="15095" y="523973"/>
                  </a:lnTo>
                  <a:lnTo>
                    <a:pt x="14769" y="521990"/>
                  </a:lnTo>
                  <a:lnTo>
                    <a:pt x="15023" y="521244"/>
                  </a:lnTo>
                  <a:lnTo>
                    <a:pt x="15389" y="520827"/>
                  </a:lnTo>
                  <a:lnTo>
                    <a:pt x="15680" y="520490"/>
                  </a:lnTo>
                  <a:lnTo>
                    <a:pt x="16282" y="519805"/>
                  </a:lnTo>
                  <a:lnTo>
                    <a:pt x="16495" y="519400"/>
                  </a:lnTo>
                  <a:lnTo>
                    <a:pt x="16543" y="518620"/>
                  </a:lnTo>
                  <a:lnTo>
                    <a:pt x="15998" y="517311"/>
                  </a:lnTo>
                  <a:lnTo>
                    <a:pt x="15473" y="516580"/>
                  </a:lnTo>
                  <a:lnTo>
                    <a:pt x="14460" y="516319"/>
                  </a:lnTo>
                  <a:lnTo>
                    <a:pt x="14193" y="516107"/>
                  </a:lnTo>
                  <a:lnTo>
                    <a:pt x="14037" y="515588"/>
                  </a:lnTo>
                  <a:lnTo>
                    <a:pt x="14733" y="513495"/>
                  </a:lnTo>
                  <a:lnTo>
                    <a:pt x="14796" y="511368"/>
                  </a:lnTo>
                  <a:lnTo>
                    <a:pt x="14805" y="511129"/>
                  </a:lnTo>
                  <a:lnTo>
                    <a:pt x="15653" y="510546"/>
                  </a:lnTo>
                  <a:lnTo>
                    <a:pt x="15899" y="510073"/>
                  </a:lnTo>
                  <a:lnTo>
                    <a:pt x="16261" y="509838"/>
                  </a:lnTo>
                  <a:lnTo>
                    <a:pt x="16459" y="509706"/>
                  </a:lnTo>
                  <a:lnTo>
                    <a:pt x="17451" y="509055"/>
                  </a:lnTo>
                  <a:lnTo>
                    <a:pt x="17676" y="508589"/>
                  </a:lnTo>
                  <a:lnTo>
                    <a:pt x="18024" y="507772"/>
                  </a:lnTo>
                  <a:lnTo>
                    <a:pt x="20686" y="503721"/>
                  </a:lnTo>
                  <a:lnTo>
                    <a:pt x="23833" y="504157"/>
                  </a:lnTo>
                  <a:lnTo>
                    <a:pt x="24445" y="504001"/>
                  </a:lnTo>
                  <a:lnTo>
                    <a:pt x="25179" y="503736"/>
                  </a:lnTo>
                  <a:lnTo>
                    <a:pt x="25848" y="503335"/>
                  </a:lnTo>
                  <a:lnTo>
                    <a:pt x="26315" y="502601"/>
                  </a:lnTo>
                  <a:lnTo>
                    <a:pt x="26810" y="499069"/>
                  </a:lnTo>
                  <a:lnTo>
                    <a:pt x="28219" y="488876"/>
                  </a:lnTo>
                  <a:lnTo>
                    <a:pt x="28896" y="483921"/>
                  </a:lnTo>
                  <a:lnTo>
                    <a:pt x="31040" y="481291"/>
                  </a:lnTo>
                  <a:lnTo>
                    <a:pt x="51453" y="462897"/>
                  </a:lnTo>
                  <a:lnTo>
                    <a:pt x="55296" y="465921"/>
                  </a:lnTo>
                  <a:lnTo>
                    <a:pt x="55572" y="465690"/>
                  </a:lnTo>
                  <a:lnTo>
                    <a:pt x="56225" y="465262"/>
                  </a:lnTo>
                  <a:lnTo>
                    <a:pt x="56471" y="464857"/>
                  </a:lnTo>
                  <a:lnTo>
                    <a:pt x="56618" y="464452"/>
                  </a:lnTo>
                  <a:lnTo>
                    <a:pt x="56633" y="463737"/>
                  </a:lnTo>
                  <a:lnTo>
                    <a:pt x="56546" y="463154"/>
                  </a:lnTo>
                  <a:lnTo>
                    <a:pt x="56519" y="462950"/>
                  </a:lnTo>
                  <a:lnTo>
                    <a:pt x="56507" y="461992"/>
                  </a:lnTo>
                  <a:lnTo>
                    <a:pt x="56522" y="461349"/>
                  </a:lnTo>
                  <a:lnTo>
                    <a:pt x="56339" y="460573"/>
                  </a:lnTo>
                  <a:lnTo>
                    <a:pt x="56210" y="460179"/>
                  </a:lnTo>
                  <a:lnTo>
                    <a:pt x="56189" y="459770"/>
                  </a:lnTo>
                  <a:lnTo>
                    <a:pt x="56090" y="459528"/>
                  </a:lnTo>
                  <a:lnTo>
                    <a:pt x="55926" y="459184"/>
                  </a:lnTo>
                  <a:lnTo>
                    <a:pt x="55608" y="458983"/>
                  </a:lnTo>
                  <a:lnTo>
                    <a:pt x="55380" y="458870"/>
                  </a:lnTo>
                  <a:lnTo>
                    <a:pt x="53357" y="458635"/>
                  </a:lnTo>
                  <a:lnTo>
                    <a:pt x="52919" y="458627"/>
                  </a:lnTo>
                  <a:lnTo>
                    <a:pt x="51870" y="458658"/>
                  </a:lnTo>
                  <a:lnTo>
                    <a:pt x="50449" y="458597"/>
                  </a:lnTo>
                  <a:lnTo>
                    <a:pt x="49634" y="458355"/>
                  </a:lnTo>
                  <a:lnTo>
                    <a:pt x="49319" y="458192"/>
                  </a:lnTo>
                  <a:lnTo>
                    <a:pt x="49028" y="457973"/>
                  </a:lnTo>
                  <a:lnTo>
                    <a:pt x="48794" y="457791"/>
                  </a:lnTo>
                  <a:lnTo>
                    <a:pt x="49127" y="457148"/>
                  </a:lnTo>
                  <a:lnTo>
                    <a:pt x="50104" y="456167"/>
                  </a:lnTo>
                  <a:lnTo>
                    <a:pt x="50605" y="455112"/>
                  </a:lnTo>
                  <a:lnTo>
                    <a:pt x="50683" y="454873"/>
                  </a:lnTo>
                  <a:lnTo>
                    <a:pt x="50773" y="454457"/>
                  </a:lnTo>
                  <a:lnTo>
                    <a:pt x="50899" y="453564"/>
                  </a:lnTo>
                  <a:lnTo>
                    <a:pt x="50917" y="453087"/>
                  </a:lnTo>
                  <a:lnTo>
                    <a:pt x="50605" y="451891"/>
                  </a:lnTo>
                  <a:lnTo>
                    <a:pt x="50644" y="451380"/>
                  </a:lnTo>
                  <a:lnTo>
                    <a:pt x="50770" y="450808"/>
                  </a:lnTo>
                  <a:lnTo>
                    <a:pt x="51069" y="449915"/>
                  </a:lnTo>
                  <a:lnTo>
                    <a:pt x="51162" y="449703"/>
                  </a:lnTo>
                  <a:lnTo>
                    <a:pt x="51249" y="449552"/>
                  </a:lnTo>
                  <a:lnTo>
                    <a:pt x="51516" y="449022"/>
                  </a:lnTo>
                  <a:lnTo>
                    <a:pt x="51762" y="448644"/>
                  </a:lnTo>
                  <a:lnTo>
                    <a:pt x="52248" y="448080"/>
                  </a:lnTo>
                  <a:lnTo>
                    <a:pt x="54127" y="446131"/>
                  </a:lnTo>
                  <a:lnTo>
                    <a:pt x="56126" y="443478"/>
                  </a:lnTo>
                  <a:lnTo>
                    <a:pt x="56303" y="443247"/>
                  </a:lnTo>
                  <a:lnTo>
                    <a:pt x="56738" y="442797"/>
                  </a:lnTo>
                  <a:lnTo>
                    <a:pt x="56939" y="442600"/>
                  </a:lnTo>
                  <a:lnTo>
                    <a:pt x="58258" y="441272"/>
                  </a:lnTo>
                  <a:lnTo>
                    <a:pt x="59205" y="439720"/>
                  </a:lnTo>
                  <a:lnTo>
                    <a:pt x="59454" y="438577"/>
                  </a:lnTo>
                  <a:lnTo>
                    <a:pt x="59457" y="438267"/>
                  </a:lnTo>
                  <a:lnTo>
                    <a:pt x="59325" y="437287"/>
                  </a:lnTo>
                  <a:lnTo>
                    <a:pt x="59196" y="436564"/>
                  </a:lnTo>
                  <a:lnTo>
                    <a:pt x="59253" y="434747"/>
                  </a:lnTo>
                  <a:lnTo>
                    <a:pt x="59421" y="433979"/>
                  </a:lnTo>
                  <a:lnTo>
                    <a:pt x="60164" y="432511"/>
                  </a:lnTo>
                  <a:lnTo>
                    <a:pt x="60362" y="432102"/>
                  </a:lnTo>
                  <a:lnTo>
                    <a:pt x="60581" y="431500"/>
                  </a:lnTo>
                  <a:lnTo>
                    <a:pt x="60863" y="430395"/>
                  </a:lnTo>
                  <a:lnTo>
                    <a:pt x="60872" y="430108"/>
                  </a:lnTo>
                  <a:lnTo>
                    <a:pt x="60961" y="429688"/>
                  </a:lnTo>
                  <a:lnTo>
                    <a:pt x="61540" y="427353"/>
                  </a:lnTo>
                  <a:lnTo>
                    <a:pt x="47221" y="409201"/>
                  </a:lnTo>
                  <a:lnTo>
                    <a:pt x="28911" y="394996"/>
                  </a:lnTo>
                  <a:lnTo>
                    <a:pt x="12005" y="376225"/>
                  </a:lnTo>
                  <a:lnTo>
                    <a:pt x="0" y="364837"/>
                  </a:lnTo>
                  <a:lnTo>
                    <a:pt x="262" y="331122"/>
                  </a:lnTo>
                  <a:lnTo>
                    <a:pt x="407" y="312435"/>
                  </a:lnTo>
                  <a:lnTo>
                    <a:pt x="470" y="304358"/>
                  </a:lnTo>
                  <a:lnTo>
                    <a:pt x="24556" y="308334"/>
                  </a:lnTo>
                  <a:lnTo>
                    <a:pt x="25182" y="309480"/>
                  </a:lnTo>
                  <a:lnTo>
                    <a:pt x="24763" y="309658"/>
                  </a:lnTo>
                  <a:lnTo>
                    <a:pt x="24199" y="310036"/>
                  </a:lnTo>
                  <a:lnTo>
                    <a:pt x="23971" y="310187"/>
                  </a:lnTo>
                  <a:lnTo>
                    <a:pt x="23791" y="310312"/>
                  </a:lnTo>
                  <a:lnTo>
                    <a:pt x="23516" y="310857"/>
                  </a:lnTo>
                  <a:lnTo>
                    <a:pt x="22865" y="311496"/>
                  </a:lnTo>
                  <a:lnTo>
                    <a:pt x="22254" y="312124"/>
                  </a:lnTo>
                  <a:lnTo>
                    <a:pt x="21969" y="312506"/>
                  </a:lnTo>
                  <a:lnTo>
                    <a:pt x="21004" y="313686"/>
                  </a:lnTo>
                  <a:lnTo>
                    <a:pt x="20713" y="314019"/>
                  </a:lnTo>
                  <a:lnTo>
                    <a:pt x="20332" y="314360"/>
                  </a:lnTo>
                  <a:lnTo>
                    <a:pt x="19982" y="314621"/>
                  </a:lnTo>
                  <a:lnTo>
                    <a:pt x="18947" y="314651"/>
                  </a:lnTo>
                  <a:lnTo>
                    <a:pt x="18815" y="314628"/>
                  </a:lnTo>
                  <a:lnTo>
                    <a:pt x="18552" y="314564"/>
                  </a:lnTo>
                  <a:lnTo>
                    <a:pt x="18093" y="314288"/>
                  </a:lnTo>
                  <a:lnTo>
                    <a:pt x="17874" y="313981"/>
                  </a:lnTo>
                  <a:lnTo>
                    <a:pt x="17494" y="313459"/>
                  </a:lnTo>
                  <a:lnTo>
                    <a:pt x="17272" y="313251"/>
                  </a:lnTo>
                  <a:lnTo>
                    <a:pt x="16043" y="312593"/>
                  </a:lnTo>
                  <a:lnTo>
                    <a:pt x="15449" y="312446"/>
                  </a:lnTo>
                  <a:lnTo>
                    <a:pt x="15185" y="312397"/>
                  </a:lnTo>
                  <a:lnTo>
                    <a:pt x="14952" y="312359"/>
                  </a:lnTo>
                  <a:lnTo>
                    <a:pt x="14712" y="312325"/>
                  </a:lnTo>
                  <a:lnTo>
                    <a:pt x="14580" y="312309"/>
                  </a:lnTo>
                  <a:lnTo>
                    <a:pt x="14307" y="312291"/>
                  </a:lnTo>
                  <a:lnTo>
                    <a:pt x="14136" y="312291"/>
                  </a:lnTo>
                  <a:lnTo>
                    <a:pt x="13935" y="312313"/>
                  </a:lnTo>
                  <a:lnTo>
                    <a:pt x="12904" y="313433"/>
                  </a:lnTo>
                  <a:lnTo>
                    <a:pt x="12520" y="314439"/>
                  </a:lnTo>
                  <a:lnTo>
                    <a:pt x="12535" y="314647"/>
                  </a:lnTo>
                  <a:lnTo>
                    <a:pt x="12512" y="316315"/>
                  </a:lnTo>
                  <a:lnTo>
                    <a:pt x="12491" y="316452"/>
                  </a:lnTo>
                  <a:lnTo>
                    <a:pt x="12478" y="316588"/>
                  </a:lnTo>
                  <a:lnTo>
                    <a:pt x="12481" y="316894"/>
                  </a:lnTo>
                  <a:lnTo>
                    <a:pt x="12488" y="317235"/>
                  </a:lnTo>
                  <a:lnTo>
                    <a:pt x="12520" y="317541"/>
                  </a:lnTo>
                  <a:lnTo>
                    <a:pt x="13201" y="318918"/>
                  </a:lnTo>
                  <a:lnTo>
                    <a:pt x="13258" y="319187"/>
                  </a:lnTo>
                  <a:lnTo>
                    <a:pt x="13531" y="319769"/>
                  </a:lnTo>
                  <a:lnTo>
                    <a:pt x="13737" y="320015"/>
                  </a:lnTo>
                  <a:lnTo>
                    <a:pt x="13995" y="320329"/>
                  </a:lnTo>
                  <a:lnTo>
                    <a:pt x="14301" y="320601"/>
                  </a:lnTo>
                  <a:lnTo>
                    <a:pt x="14700" y="320968"/>
                  </a:lnTo>
                  <a:lnTo>
                    <a:pt x="15071" y="321320"/>
                  </a:lnTo>
                  <a:lnTo>
                    <a:pt x="15290" y="321532"/>
                  </a:lnTo>
                  <a:lnTo>
                    <a:pt x="15683" y="321914"/>
                  </a:lnTo>
                  <a:lnTo>
                    <a:pt x="16714" y="321800"/>
                  </a:lnTo>
                  <a:lnTo>
                    <a:pt x="16948" y="321838"/>
                  </a:lnTo>
                  <a:lnTo>
                    <a:pt x="17209" y="321918"/>
                  </a:lnTo>
                  <a:lnTo>
                    <a:pt x="18456" y="322027"/>
                  </a:lnTo>
                  <a:lnTo>
                    <a:pt x="19130" y="322095"/>
                  </a:lnTo>
                  <a:lnTo>
                    <a:pt x="19469" y="322133"/>
                  </a:lnTo>
                  <a:lnTo>
                    <a:pt x="19700" y="322618"/>
                  </a:lnTo>
                  <a:lnTo>
                    <a:pt x="19388" y="322655"/>
                  </a:lnTo>
                  <a:lnTo>
                    <a:pt x="19148" y="322818"/>
                  </a:lnTo>
                  <a:lnTo>
                    <a:pt x="19538" y="322739"/>
                  </a:lnTo>
                  <a:lnTo>
                    <a:pt x="20437" y="322561"/>
                  </a:lnTo>
                  <a:lnTo>
                    <a:pt x="20635" y="322527"/>
                  </a:lnTo>
                  <a:lnTo>
                    <a:pt x="21034" y="322428"/>
                  </a:lnTo>
                  <a:lnTo>
                    <a:pt x="21504" y="322372"/>
                  </a:lnTo>
                  <a:lnTo>
                    <a:pt x="21672" y="322341"/>
                  </a:lnTo>
                  <a:lnTo>
                    <a:pt x="21942" y="322296"/>
                  </a:lnTo>
                  <a:lnTo>
                    <a:pt x="22107" y="322258"/>
                  </a:lnTo>
                  <a:lnTo>
                    <a:pt x="23537" y="321725"/>
                  </a:lnTo>
                  <a:lnTo>
                    <a:pt x="24361" y="321524"/>
                  </a:lnTo>
                  <a:lnTo>
                    <a:pt x="24754" y="321426"/>
                  </a:lnTo>
                  <a:lnTo>
                    <a:pt x="25194" y="321396"/>
                  </a:lnTo>
                  <a:lnTo>
                    <a:pt x="25671" y="321365"/>
                  </a:lnTo>
                  <a:lnTo>
                    <a:pt x="26043" y="321331"/>
                  </a:lnTo>
                  <a:lnTo>
                    <a:pt x="26243" y="321324"/>
                  </a:lnTo>
                  <a:lnTo>
                    <a:pt x="26984" y="321399"/>
                  </a:lnTo>
                  <a:lnTo>
                    <a:pt x="27248" y="321468"/>
                  </a:lnTo>
                  <a:lnTo>
                    <a:pt x="27697" y="321634"/>
                  </a:lnTo>
                  <a:lnTo>
                    <a:pt x="27829" y="321660"/>
                  </a:lnTo>
                  <a:lnTo>
                    <a:pt x="28030" y="321672"/>
                  </a:lnTo>
                  <a:lnTo>
                    <a:pt x="28204" y="321676"/>
                  </a:lnTo>
                  <a:lnTo>
                    <a:pt x="28372" y="321691"/>
                  </a:lnTo>
                  <a:lnTo>
                    <a:pt x="29253" y="322217"/>
                  </a:lnTo>
                  <a:lnTo>
                    <a:pt x="30131" y="322583"/>
                  </a:lnTo>
                  <a:lnTo>
                    <a:pt x="30287" y="322712"/>
                  </a:lnTo>
                  <a:lnTo>
                    <a:pt x="30674" y="324119"/>
                  </a:lnTo>
                  <a:lnTo>
                    <a:pt x="30656" y="324498"/>
                  </a:lnTo>
                  <a:lnTo>
                    <a:pt x="30644" y="324668"/>
                  </a:lnTo>
                  <a:lnTo>
                    <a:pt x="30608" y="325057"/>
                  </a:lnTo>
                  <a:lnTo>
                    <a:pt x="30590" y="325315"/>
                  </a:lnTo>
                  <a:lnTo>
                    <a:pt x="30578" y="325447"/>
                  </a:lnTo>
                  <a:lnTo>
                    <a:pt x="30572" y="325587"/>
                  </a:lnTo>
                  <a:lnTo>
                    <a:pt x="30554" y="325856"/>
                  </a:lnTo>
                  <a:lnTo>
                    <a:pt x="30539" y="326268"/>
                  </a:lnTo>
                  <a:lnTo>
                    <a:pt x="30521" y="326468"/>
                  </a:lnTo>
                  <a:lnTo>
                    <a:pt x="30482" y="326673"/>
                  </a:lnTo>
                  <a:lnTo>
                    <a:pt x="30419" y="326900"/>
                  </a:lnTo>
                  <a:lnTo>
                    <a:pt x="30368" y="327100"/>
                  </a:lnTo>
                  <a:lnTo>
                    <a:pt x="30347" y="327304"/>
                  </a:lnTo>
                  <a:lnTo>
                    <a:pt x="30338" y="327437"/>
                  </a:lnTo>
                  <a:lnTo>
                    <a:pt x="30341" y="327743"/>
                  </a:lnTo>
                  <a:lnTo>
                    <a:pt x="30353" y="328019"/>
                  </a:lnTo>
                  <a:lnTo>
                    <a:pt x="30347" y="328326"/>
                  </a:lnTo>
                  <a:lnTo>
                    <a:pt x="30344" y="328458"/>
                  </a:lnTo>
                  <a:lnTo>
                    <a:pt x="30326" y="328731"/>
                  </a:lnTo>
                  <a:lnTo>
                    <a:pt x="30320" y="328867"/>
                  </a:lnTo>
                  <a:lnTo>
                    <a:pt x="30302" y="329139"/>
                  </a:lnTo>
                  <a:lnTo>
                    <a:pt x="30284" y="329377"/>
                  </a:lnTo>
                  <a:lnTo>
                    <a:pt x="30254" y="329718"/>
                  </a:lnTo>
                  <a:lnTo>
                    <a:pt x="30227" y="329888"/>
                  </a:lnTo>
                  <a:lnTo>
                    <a:pt x="30137" y="330490"/>
                  </a:lnTo>
                  <a:lnTo>
                    <a:pt x="30182" y="330796"/>
                  </a:lnTo>
                  <a:lnTo>
                    <a:pt x="30377" y="331409"/>
                  </a:lnTo>
                  <a:lnTo>
                    <a:pt x="30452" y="331670"/>
                  </a:lnTo>
                  <a:lnTo>
                    <a:pt x="30539" y="331965"/>
                  </a:lnTo>
                  <a:lnTo>
                    <a:pt x="30803" y="332759"/>
                  </a:lnTo>
                  <a:lnTo>
                    <a:pt x="31846" y="334257"/>
                  </a:lnTo>
                  <a:lnTo>
                    <a:pt x="32155" y="334401"/>
                  </a:lnTo>
                  <a:lnTo>
                    <a:pt x="33525" y="335268"/>
                  </a:lnTo>
                  <a:lnTo>
                    <a:pt x="34736" y="335426"/>
                  </a:lnTo>
                  <a:lnTo>
                    <a:pt x="35716" y="335472"/>
                  </a:lnTo>
                  <a:lnTo>
                    <a:pt x="35920" y="335457"/>
                  </a:lnTo>
                  <a:lnTo>
                    <a:pt x="36849" y="335669"/>
                  </a:lnTo>
                  <a:lnTo>
                    <a:pt x="37023" y="335767"/>
                  </a:lnTo>
                  <a:lnTo>
                    <a:pt x="38297" y="336781"/>
                  </a:lnTo>
                  <a:lnTo>
                    <a:pt x="38666" y="337182"/>
                  </a:lnTo>
                  <a:lnTo>
                    <a:pt x="38893" y="337477"/>
                  </a:lnTo>
                  <a:lnTo>
                    <a:pt x="39817" y="338494"/>
                  </a:lnTo>
                  <a:lnTo>
                    <a:pt x="39946" y="338532"/>
                  </a:lnTo>
                  <a:lnTo>
                    <a:pt x="40314" y="338589"/>
                  </a:lnTo>
                  <a:lnTo>
                    <a:pt x="40689" y="338623"/>
                  </a:lnTo>
                  <a:lnTo>
                    <a:pt x="40962" y="338653"/>
                  </a:lnTo>
                  <a:lnTo>
                    <a:pt x="41198" y="338642"/>
                  </a:lnTo>
                  <a:lnTo>
                    <a:pt x="41720" y="338245"/>
                  </a:lnTo>
                  <a:lnTo>
                    <a:pt x="41783" y="338082"/>
                  </a:lnTo>
                  <a:lnTo>
                    <a:pt x="41879" y="337787"/>
                  </a:lnTo>
                  <a:lnTo>
                    <a:pt x="42035" y="337303"/>
                  </a:lnTo>
                  <a:lnTo>
                    <a:pt x="42607" y="336342"/>
                  </a:lnTo>
                  <a:lnTo>
                    <a:pt x="42772" y="336168"/>
                  </a:lnTo>
                  <a:lnTo>
                    <a:pt x="43168" y="335532"/>
                  </a:lnTo>
                  <a:lnTo>
                    <a:pt x="43225" y="335373"/>
                  </a:lnTo>
                  <a:lnTo>
                    <a:pt x="43279" y="335173"/>
                  </a:lnTo>
                  <a:lnTo>
                    <a:pt x="43534" y="334696"/>
                  </a:lnTo>
                  <a:lnTo>
                    <a:pt x="43752" y="334390"/>
                  </a:lnTo>
                  <a:lnTo>
                    <a:pt x="44175" y="333739"/>
                  </a:lnTo>
                  <a:lnTo>
                    <a:pt x="44265" y="333478"/>
                  </a:lnTo>
                  <a:lnTo>
                    <a:pt x="44340" y="333251"/>
                  </a:lnTo>
                  <a:lnTo>
                    <a:pt x="44415" y="333058"/>
                  </a:lnTo>
                  <a:lnTo>
                    <a:pt x="44490" y="332869"/>
                  </a:lnTo>
                  <a:lnTo>
                    <a:pt x="44574" y="332540"/>
                  </a:lnTo>
                  <a:lnTo>
                    <a:pt x="44595" y="332302"/>
                  </a:lnTo>
                  <a:lnTo>
                    <a:pt x="44604" y="332029"/>
                  </a:lnTo>
                  <a:lnTo>
                    <a:pt x="44601" y="331655"/>
                  </a:lnTo>
                  <a:lnTo>
                    <a:pt x="44562" y="331246"/>
                  </a:lnTo>
                  <a:lnTo>
                    <a:pt x="44547" y="331042"/>
                  </a:lnTo>
                  <a:lnTo>
                    <a:pt x="44535" y="330872"/>
                  </a:lnTo>
                  <a:lnTo>
                    <a:pt x="44496" y="330463"/>
                  </a:lnTo>
                  <a:lnTo>
                    <a:pt x="44439" y="330058"/>
                  </a:lnTo>
                  <a:lnTo>
                    <a:pt x="45074" y="329279"/>
                  </a:lnTo>
                  <a:lnTo>
                    <a:pt x="45239" y="329234"/>
                  </a:lnTo>
                  <a:lnTo>
                    <a:pt x="45566" y="329196"/>
                  </a:lnTo>
                  <a:lnTo>
                    <a:pt x="45695" y="329241"/>
                  </a:lnTo>
                  <a:lnTo>
                    <a:pt x="46216" y="329215"/>
                  </a:lnTo>
                  <a:lnTo>
                    <a:pt x="46444" y="329060"/>
                  </a:lnTo>
                  <a:lnTo>
                    <a:pt x="46990" y="328776"/>
                  </a:lnTo>
                  <a:lnTo>
                    <a:pt x="47185" y="328727"/>
                  </a:lnTo>
                  <a:lnTo>
                    <a:pt x="47323" y="328712"/>
                  </a:lnTo>
                  <a:lnTo>
                    <a:pt x="47457" y="328712"/>
                  </a:lnTo>
                  <a:lnTo>
                    <a:pt x="47796" y="328753"/>
                  </a:lnTo>
                  <a:lnTo>
                    <a:pt x="48063" y="328814"/>
                  </a:lnTo>
                  <a:lnTo>
                    <a:pt x="48195" y="328840"/>
                  </a:lnTo>
                  <a:lnTo>
                    <a:pt x="48396" y="328874"/>
                  </a:lnTo>
                  <a:lnTo>
                    <a:pt x="48599" y="328886"/>
                  </a:lnTo>
                  <a:lnTo>
                    <a:pt x="48803" y="328886"/>
                  </a:lnTo>
                  <a:lnTo>
                    <a:pt x="49004" y="328874"/>
                  </a:lnTo>
                  <a:lnTo>
                    <a:pt x="49277" y="328863"/>
                  </a:lnTo>
                  <a:lnTo>
                    <a:pt x="49550" y="328825"/>
                  </a:lnTo>
                  <a:lnTo>
                    <a:pt x="49748" y="328806"/>
                  </a:lnTo>
                  <a:lnTo>
                    <a:pt x="49885" y="328806"/>
                  </a:lnTo>
                  <a:lnTo>
                    <a:pt x="50224" y="328837"/>
                  </a:lnTo>
                  <a:lnTo>
                    <a:pt x="50428" y="328863"/>
                  </a:lnTo>
                  <a:lnTo>
                    <a:pt x="50560" y="328886"/>
                  </a:lnTo>
                  <a:lnTo>
                    <a:pt x="50827" y="328950"/>
                  </a:lnTo>
                  <a:lnTo>
                    <a:pt x="50956" y="328988"/>
                  </a:lnTo>
                  <a:lnTo>
                    <a:pt x="51570" y="329453"/>
                  </a:lnTo>
                  <a:lnTo>
                    <a:pt x="51828" y="329555"/>
                  </a:lnTo>
                  <a:lnTo>
                    <a:pt x="52092" y="329612"/>
                  </a:lnTo>
                  <a:lnTo>
                    <a:pt x="52224" y="329642"/>
                  </a:lnTo>
                  <a:lnTo>
                    <a:pt x="52418" y="329703"/>
                  </a:lnTo>
                  <a:lnTo>
                    <a:pt x="52727" y="329847"/>
                  </a:lnTo>
                  <a:lnTo>
                    <a:pt x="53039" y="329994"/>
                  </a:lnTo>
                  <a:lnTo>
                    <a:pt x="54067" y="330002"/>
                  </a:lnTo>
                  <a:lnTo>
                    <a:pt x="54265" y="330055"/>
                  </a:lnTo>
                  <a:lnTo>
                    <a:pt x="54912" y="330335"/>
                  </a:lnTo>
                  <a:lnTo>
                    <a:pt x="55116" y="330372"/>
                  </a:lnTo>
                  <a:lnTo>
                    <a:pt x="55254" y="330380"/>
                  </a:lnTo>
                  <a:lnTo>
                    <a:pt x="55389" y="330376"/>
                  </a:lnTo>
                  <a:lnTo>
                    <a:pt x="55524" y="330361"/>
                  </a:lnTo>
                  <a:lnTo>
                    <a:pt x="55857" y="330285"/>
                  </a:lnTo>
                  <a:lnTo>
                    <a:pt x="55986" y="330248"/>
                  </a:lnTo>
                  <a:lnTo>
                    <a:pt x="56408" y="330028"/>
                  </a:lnTo>
                  <a:lnTo>
                    <a:pt x="56573" y="329907"/>
                  </a:lnTo>
                  <a:lnTo>
                    <a:pt x="56855" y="328905"/>
                  </a:lnTo>
                  <a:lnTo>
                    <a:pt x="56921" y="328640"/>
                  </a:lnTo>
                  <a:lnTo>
                    <a:pt x="56915" y="328367"/>
                  </a:lnTo>
                  <a:lnTo>
                    <a:pt x="56888" y="328163"/>
                  </a:lnTo>
                  <a:lnTo>
                    <a:pt x="56867" y="327959"/>
                  </a:lnTo>
                  <a:lnTo>
                    <a:pt x="56843" y="327826"/>
                  </a:lnTo>
                  <a:lnTo>
                    <a:pt x="56822" y="327486"/>
                  </a:lnTo>
                  <a:lnTo>
                    <a:pt x="56849" y="327282"/>
                  </a:lnTo>
                  <a:lnTo>
                    <a:pt x="56897" y="327081"/>
                  </a:lnTo>
                  <a:lnTo>
                    <a:pt x="57164" y="326529"/>
                  </a:lnTo>
                  <a:lnTo>
                    <a:pt x="57287" y="326362"/>
                  </a:lnTo>
                  <a:lnTo>
                    <a:pt x="57418" y="326211"/>
                  </a:lnTo>
                  <a:lnTo>
                    <a:pt x="57676" y="325988"/>
                  </a:lnTo>
                  <a:lnTo>
                    <a:pt x="58027" y="325776"/>
                  </a:lnTo>
                  <a:lnTo>
                    <a:pt x="58213" y="325693"/>
                  </a:lnTo>
                  <a:lnTo>
                    <a:pt x="58468" y="325595"/>
                  </a:lnTo>
                  <a:lnTo>
                    <a:pt x="58722" y="325489"/>
                  </a:lnTo>
                  <a:lnTo>
                    <a:pt x="58917" y="325424"/>
                  </a:lnTo>
                  <a:lnTo>
                    <a:pt x="59115" y="325402"/>
                  </a:lnTo>
                  <a:lnTo>
                    <a:pt x="59250" y="325428"/>
                  </a:lnTo>
                  <a:lnTo>
                    <a:pt x="59448" y="325477"/>
                  </a:lnTo>
                  <a:lnTo>
                    <a:pt x="59649" y="325515"/>
                  </a:lnTo>
                  <a:lnTo>
                    <a:pt x="59781" y="325545"/>
                  </a:lnTo>
                  <a:lnTo>
                    <a:pt x="60224" y="325345"/>
                  </a:lnTo>
                  <a:lnTo>
                    <a:pt x="60425" y="325315"/>
                  </a:lnTo>
                  <a:lnTo>
                    <a:pt x="60563" y="325318"/>
                  </a:lnTo>
                  <a:lnTo>
                    <a:pt x="60899" y="325360"/>
                  </a:lnTo>
                  <a:lnTo>
                    <a:pt x="61156" y="325542"/>
                  </a:lnTo>
                  <a:lnTo>
                    <a:pt x="61369" y="325617"/>
                  </a:lnTo>
                  <a:lnTo>
                    <a:pt x="61630" y="325689"/>
                  </a:lnTo>
                  <a:lnTo>
                    <a:pt x="61819" y="325765"/>
                  </a:lnTo>
                  <a:lnTo>
                    <a:pt x="62191" y="325935"/>
                  </a:lnTo>
                  <a:lnTo>
                    <a:pt x="62571" y="326083"/>
                  </a:lnTo>
                  <a:lnTo>
                    <a:pt x="62949" y="326238"/>
                  </a:lnTo>
                  <a:lnTo>
                    <a:pt x="63327" y="326385"/>
                  </a:lnTo>
                  <a:lnTo>
                    <a:pt x="63842" y="326559"/>
                  </a:lnTo>
                  <a:lnTo>
                    <a:pt x="64478" y="326760"/>
                  </a:lnTo>
                  <a:lnTo>
                    <a:pt x="64939" y="326975"/>
                  </a:lnTo>
                  <a:lnTo>
                    <a:pt x="67050" y="328190"/>
                  </a:lnTo>
                  <a:lnTo>
                    <a:pt x="68797" y="330970"/>
                  </a:lnTo>
                  <a:lnTo>
                    <a:pt x="68228" y="331072"/>
                  </a:lnTo>
                  <a:lnTo>
                    <a:pt x="67958" y="331121"/>
                  </a:lnTo>
                  <a:lnTo>
                    <a:pt x="67727" y="331174"/>
                  </a:lnTo>
                  <a:lnTo>
                    <a:pt x="67316" y="331341"/>
                  </a:lnTo>
                  <a:lnTo>
                    <a:pt x="67074" y="331466"/>
                  </a:lnTo>
                  <a:lnTo>
                    <a:pt x="66642" y="331659"/>
                  </a:lnTo>
                  <a:lnTo>
                    <a:pt x="66513" y="331700"/>
                  </a:lnTo>
                  <a:lnTo>
                    <a:pt x="66378" y="331730"/>
                  </a:lnTo>
                  <a:lnTo>
                    <a:pt x="66081" y="331791"/>
                  </a:lnTo>
                  <a:lnTo>
                    <a:pt x="64613" y="332408"/>
                  </a:lnTo>
                  <a:lnTo>
                    <a:pt x="64346" y="332453"/>
                  </a:lnTo>
                  <a:lnTo>
                    <a:pt x="63911" y="332544"/>
                  </a:lnTo>
                  <a:lnTo>
                    <a:pt x="63507" y="332604"/>
                  </a:lnTo>
                  <a:lnTo>
                    <a:pt x="63309" y="332646"/>
                  </a:lnTo>
                  <a:lnTo>
                    <a:pt x="62296" y="333331"/>
                  </a:lnTo>
                  <a:lnTo>
                    <a:pt x="61672" y="334371"/>
                  </a:lnTo>
                  <a:lnTo>
                    <a:pt x="61408" y="334810"/>
                  </a:lnTo>
                  <a:lnTo>
                    <a:pt x="61312" y="335513"/>
                  </a:lnTo>
                  <a:lnTo>
                    <a:pt x="61351" y="335956"/>
                  </a:lnTo>
                  <a:lnTo>
                    <a:pt x="61399" y="336501"/>
                  </a:lnTo>
                  <a:lnTo>
                    <a:pt x="61474" y="336868"/>
                  </a:lnTo>
                  <a:lnTo>
                    <a:pt x="61501" y="337004"/>
                  </a:lnTo>
                  <a:lnTo>
                    <a:pt x="61561" y="337235"/>
                  </a:lnTo>
                  <a:lnTo>
                    <a:pt x="61813" y="337791"/>
                  </a:lnTo>
                  <a:lnTo>
                    <a:pt x="62239" y="338362"/>
                  </a:lnTo>
                  <a:lnTo>
                    <a:pt x="62637" y="338737"/>
                  </a:lnTo>
                  <a:lnTo>
                    <a:pt x="62931" y="339191"/>
                  </a:lnTo>
                  <a:lnTo>
                    <a:pt x="62994" y="339349"/>
                  </a:lnTo>
                  <a:lnTo>
                    <a:pt x="63330" y="340019"/>
                  </a:lnTo>
                  <a:lnTo>
                    <a:pt x="64040" y="341052"/>
                  </a:lnTo>
                  <a:lnTo>
                    <a:pt x="64139" y="341305"/>
                  </a:lnTo>
                  <a:lnTo>
                    <a:pt x="64184" y="341434"/>
                  </a:lnTo>
                  <a:lnTo>
                    <a:pt x="64235" y="341562"/>
                  </a:lnTo>
                  <a:lnTo>
                    <a:pt x="64373" y="341945"/>
                  </a:lnTo>
                  <a:lnTo>
                    <a:pt x="64460" y="342202"/>
                  </a:lnTo>
                  <a:lnTo>
                    <a:pt x="64502" y="342334"/>
                  </a:lnTo>
                  <a:lnTo>
                    <a:pt x="64541" y="342463"/>
                  </a:lnTo>
                  <a:lnTo>
                    <a:pt x="64616" y="342728"/>
                  </a:lnTo>
                  <a:lnTo>
                    <a:pt x="64649" y="342856"/>
                  </a:lnTo>
                  <a:lnTo>
                    <a:pt x="64679" y="342989"/>
                  </a:lnTo>
                  <a:lnTo>
                    <a:pt x="64745" y="343257"/>
                  </a:lnTo>
                  <a:lnTo>
                    <a:pt x="64774" y="343390"/>
                  </a:lnTo>
                  <a:lnTo>
                    <a:pt x="64828" y="343658"/>
                  </a:lnTo>
                  <a:lnTo>
                    <a:pt x="64891" y="343923"/>
                  </a:lnTo>
                  <a:lnTo>
                    <a:pt x="64927" y="344052"/>
                  </a:lnTo>
                  <a:lnTo>
                    <a:pt x="64960" y="344184"/>
                  </a:lnTo>
                  <a:lnTo>
                    <a:pt x="64990" y="344317"/>
                  </a:lnTo>
                  <a:lnTo>
                    <a:pt x="65017" y="344453"/>
                  </a:lnTo>
                  <a:lnTo>
                    <a:pt x="65029" y="344589"/>
                  </a:lnTo>
                  <a:lnTo>
                    <a:pt x="65062" y="344858"/>
                  </a:lnTo>
                  <a:lnTo>
                    <a:pt x="65083" y="344994"/>
                  </a:lnTo>
                  <a:lnTo>
                    <a:pt x="65113" y="345130"/>
                  </a:lnTo>
                  <a:lnTo>
                    <a:pt x="65176" y="345391"/>
                  </a:lnTo>
                  <a:lnTo>
                    <a:pt x="65254" y="345656"/>
                  </a:lnTo>
                  <a:lnTo>
                    <a:pt x="65338" y="345913"/>
                  </a:lnTo>
                  <a:lnTo>
                    <a:pt x="65377" y="346042"/>
                  </a:lnTo>
                  <a:lnTo>
                    <a:pt x="65461" y="346443"/>
                  </a:lnTo>
                  <a:lnTo>
                    <a:pt x="65500" y="346575"/>
                  </a:lnTo>
                  <a:lnTo>
                    <a:pt x="65596" y="346829"/>
                  </a:lnTo>
                  <a:lnTo>
                    <a:pt x="65644" y="346957"/>
                  </a:lnTo>
                  <a:lnTo>
                    <a:pt x="65749" y="347211"/>
                  </a:lnTo>
                  <a:lnTo>
                    <a:pt x="65923" y="347581"/>
                  </a:lnTo>
                  <a:lnTo>
                    <a:pt x="66061" y="347812"/>
                  </a:lnTo>
                  <a:lnTo>
                    <a:pt x="66225" y="348032"/>
                  </a:lnTo>
                  <a:lnTo>
                    <a:pt x="66891" y="348705"/>
                  </a:lnTo>
                  <a:lnTo>
                    <a:pt x="67020" y="348747"/>
                  </a:lnTo>
                  <a:lnTo>
                    <a:pt x="67155" y="348739"/>
                  </a:lnTo>
                  <a:lnTo>
                    <a:pt x="68710" y="347483"/>
                  </a:lnTo>
                  <a:lnTo>
                    <a:pt x="68878" y="347264"/>
                  </a:lnTo>
                  <a:lnTo>
                    <a:pt x="69109" y="346931"/>
                  </a:lnTo>
                  <a:lnTo>
                    <a:pt x="69334" y="346586"/>
                  </a:lnTo>
                  <a:lnTo>
                    <a:pt x="69987" y="345921"/>
                  </a:lnTo>
                  <a:lnTo>
                    <a:pt x="70245" y="345826"/>
                  </a:lnTo>
                  <a:lnTo>
                    <a:pt x="70377" y="345784"/>
                  </a:lnTo>
                  <a:lnTo>
                    <a:pt x="70749" y="346095"/>
                  </a:lnTo>
                  <a:lnTo>
                    <a:pt x="71171" y="346628"/>
                  </a:lnTo>
                  <a:lnTo>
                    <a:pt x="71213" y="346760"/>
                  </a:lnTo>
                  <a:lnTo>
                    <a:pt x="71225" y="346893"/>
                  </a:lnTo>
                  <a:lnTo>
                    <a:pt x="71252" y="347029"/>
                  </a:lnTo>
                  <a:lnTo>
                    <a:pt x="71462" y="347528"/>
                  </a:lnTo>
                  <a:lnTo>
                    <a:pt x="71690" y="347869"/>
                  </a:lnTo>
                  <a:lnTo>
                    <a:pt x="71827" y="348131"/>
                  </a:lnTo>
                  <a:lnTo>
                    <a:pt x="72238" y="348637"/>
                  </a:lnTo>
                  <a:lnTo>
                    <a:pt x="72541" y="348905"/>
                  </a:lnTo>
                  <a:lnTo>
                    <a:pt x="72769" y="349061"/>
                  </a:lnTo>
                  <a:lnTo>
                    <a:pt x="73123" y="349261"/>
                  </a:lnTo>
                  <a:lnTo>
                    <a:pt x="73572" y="349564"/>
                  </a:lnTo>
                  <a:lnTo>
                    <a:pt x="73797" y="349719"/>
                  </a:lnTo>
                  <a:lnTo>
                    <a:pt x="74133" y="349950"/>
                  </a:lnTo>
                  <a:lnTo>
                    <a:pt x="74652" y="350385"/>
                  </a:lnTo>
                  <a:lnTo>
                    <a:pt x="75176" y="351001"/>
                  </a:lnTo>
                  <a:lnTo>
                    <a:pt x="75695" y="351622"/>
                  </a:lnTo>
                  <a:lnTo>
                    <a:pt x="75734" y="351754"/>
                  </a:lnTo>
                  <a:lnTo>
                    <a:pt x="75749" y="351887"/>
                  </a:lnTo>
                  <a:lnTo>
                    <a:pt x="75749" y="352027"/>
                  </a:lnTo>
                  <a:lnTo>
                    <a:pt x="75737" y="352163"/>
                  </a:lnTo>
                  <a:lnTo>
                    <a:pt x="75719" y="352299"/>
                  </a:lnTo>
                  <a:lnTo>
                    <a:pt x="75698" y="352431"/>
                  </a:lnTo>
                  <a:lnTo>
                    <a:pt x="75668" y="352564"/>
                  </a:lnTo>
                  <a:lnTo>
                    <a:pt x="75626" y="352696"/>
                  </a:lnTo>
                  <a:lnTo>
                    <a:pt x="75125" y="353328"/>
                  </a:lnTo>
                  <a:lnTo>
                    <a:pt x="74687" y="353653"/>
                  </a:lnTo>
                  <a:lnTo>
                    <a:pt x="73674" y="354323"/>
                  </a:lnTo>
                  <a:lnTo>
                    <a:pt x="73417" y="354410"/>
                  </a:lnTo>
                  <a:lnTo>
                    <a:pt x="72793" y="354679"/>
                  </a:lnTo>
                  <a:lnTo>
                    <a:pt x="72433" y="354875"/>
                  </a:lnTo>
                  <a:lnTo>
                    <a:pt x="71975" y="355163"/>
                  </a:lnTo>
                  <a:lnTo>
                    <a:pt x="71264" y="355564"/>
                  </a:lnTo>
                  <a:lnTo>
                    <a:pt x="70896" y="355738"/>
                  </a:lnTo>
                  <a:lnTo>
                    <a:pt x="70542" y="355942"/>
                  </a:lnTo>
                  <a:lnTo>
                    <a:pt x="70311" y="356086"/>
                  </a:lnTo>
                  <a:lnTo>
                    <a:pt x="70071" y="356218"/>
                  </a:lnTo>
                  <a:lnTo>
                    <a:pt x="69214" y="356627"/>
                  </a:lnTo>
                  <a:lnTo>
                    <a:pt x="68518" y="357259"/>
                  </a:lnTo>
                  <a:lnTo>
                    <a:pt x="68375" y="357493"/>
                  </a:lnTo>
                  <a:lnTo>
                    <a:pt x="68147" y="357830"/>
                  </a:lnTo>
                  <a:lnTo>
                    <a:pt x="67997" y="358057"/>
                  </a:lnTo>
                  <a:lnTo>
                    <a:pt x="67655" y="358647"/>
                  </a:lnTo>
                  <a:lnTo>
                    <a:pt x="67637" y="358780"/>
                  </a:lnTo>
                  <a:lnTo>
                    <a:pt x="67625" y="358916"/>
                  </a:lnTo>
                  <a:lnTo>
                    <a:pt x="67373" y="359393"/>
                  </a:lnTo>
                  <a:lnTo>
                    <a:pt x="67232" y="359627"/>
                  </a:lnTo>
                  <a:lnTo>
                    <a:pt x="67047" y="359990"/>
                  </a:lnTo>
                  <a:lnTo>
                    <a:pt x="66996" y="360119"/>
                  </a:lnTo>
                  <a:lnTo>
                    <a:pt x="66975" y="360248"/>
                  </a:lnTo>
                  <a:lnTo>
                    <a:pt x="67089" y="360501"/>
                  </a:lnTo>
                  <a:lnTo>
                    <a:pt x="67119" y="360630"/>
                  </a:lnTo>
                  <a:lnTo>
                    <a:pt x="67122" y="360770"/>
                  </a:lnTo>
                  <a:lnTo>
                    <a:pt x="67721" y="361477"/>
                  </a:lnTo>
                  <a:lnTo>
                    <a:pt x="67952" y="361591"/>
                  </a:lnTo>
                  <a:lnTo>
                    <a:pt x="68153" y="361632"/>
                  </a:lnTo>
                  <a:lnTo>
                    <a:pt x="68288" y="361655"/>
                  </a:lnTo>
                  <a:lnTo>
                    <a:pt x="68488" y="361647"/>
                  </a:lnTo>
                  <a:lnTo>
                    <a:pt x="68692" y="361636"/>
                  </a:lnTo>
                  <a:lnTo>
                    <a:pt x="68896" y="361636"/>
                  </a:lnTo>
                  <a:lnTo>
                    <a:pt x="69100" y="361613"/>
                  </a:lnTo>
                  <a:lnTo>
                    <a:pt x="69538" y="361447"/>
                  </a:lnTo>
                  <a:lnTo>
                    <a:pt x="69694" y="361311"/>
                  </a:lnTo>
                  <a:lnTo>
                    <a:pt x="70287" y="361243"/>
                  </a:lnTo>
                  <a:lnTo>
                    <a:pt x="70422" y="361277"/>
                  </a:lnTo>
                  <a:lnTo>
                    <a:pt x="71117" y="359809"/>
                  </a:lnTo>
                  <a:lnTo>
                    <a:pt x="71933" y="359105"/>
                  </a:lnTo>
                  <a:lnTo>
                    <a:pt x="72215" y="358912"/>
                  </a:lnTo>
                  <a:lnTo>
                    <a:pt x="72379" y="358795"/>
                  </a:lnTo>
                  <a:lnTo>
                    <a:pt x="72796" y="358560"/>
                  </a:lnTo>
                  <a:lnTo>
                    <a:pt x="72982" y="358481"/>
                  </a:lnTo>
                  <a:lnTo>
                    <a:pt x="73111" y="358432"/>
                  </a:lnTo>
                  <a:lnTo>
                    <a:pt x="73306" y="358375"/>
                  </a:lnTo>
                  <a:lnTo>
                    <a:pt x="73767" y="358273"/>
                  </a:lnTo>
                  <a:lnTo>
                    <a:pt x="74034" y="358212"/>
                  </a:lnTo>
                  <a:lnTo>
                    <a:pt x="74367" y="358148"/>
                  </a:lnTo>
                  <a:lnTo>
                    <a:pt x="74706" y="358103"/>
                  </a:lnTo>
                  <a:lnTo>
                    <a:pt x="74972" y="358068"/>
                  </a:lnTo>
                  <a:lnTo>
                    <a:pt x="75245" y="358034"/>
                  </a:lnTo>
                  <a:lnTo>
                    <a:pt x="75446" y="358012"/>
                  </a:lnTo>
                  <a:lnTo>
                    <a:pt x="75581" y="357989"/>
                  </a:lnTo>
                  <a:lnTo>
                    <a:pt x="75842" y="357925"/>
                  </a:lnTo>
                  <a:lnTo>
                    <a:pt x="76108" y="357864"/>
                  </a:lnTo>
                  <a:lnTo>
                    <a:pt x="76441" y="357792"/>
                  </a:lnTo>
                  <a:lnTo>
                    <a:pt x="76642" y="357766"/>
                  </a:lnTo>
                  <a:lnTo>
                    <a:pt x="77319" y="357720"/>
                  </a:lnTo>
                  <a:lnTo>
                    <a:pt x="77457" y="357709"/>
                  </a:lnTo>
                  <a:lnTo>
                    <a:pt x="77592" y="357709"/>
                  </a:lnTo>
                  <a:lnTo>
                    <a:pt x="77862" y="357702"/>
                  </a:lnTo>
                  <a:lnTo>
                    <a:pt x="78201" y="357664"/>
                  </a:lnTo>
                  <a:lnTo>
                    <a:pt x="78818" y="357391"/>
                  </a:lnTo>
                  <a:lnTo>
                    <a:pt x="78992" y="357282"/>
                  </a:lnTo>
                  <a:lnTo>
                    <a:pt x="79924" y="356760"/>
                  </a:lnTo>
                  <a:lnTo>
                    <a:pt x="80062" y="356763"/>
                  </a:lnTo>
                  <a:lnTo>
                    <a:pt x="80590" y="356737"/>
                  </a:lnTo>
                  <a:lnTo>
                    <a:pt x="81288" y="357111"/>
                  </a:lnTo>
                  <a:lnTo>
                    <a:pt x="81570" y="357637"/>
                  </a:lnTo>
                  <a:lnTo>
                    <a:pt x="81828" y="358689"/>
                  </a:lnTo>
                  <a:lnTo>
                    <a:pt x="82032" y="359404"/>
                  </a:lnTo>
                  <a:lnTo>
                    <a:pt x="82065" y="359608"/>
                  </a:lnTo>
                  <a:lnTo>
                    <a:pt x="82110" y="359877"/>
                  </a:lnTo>
                  <a:lnTo>
                    <a:pt x="82184" y="360138"/>
                  </a:lnTo>
                  <a:lnTo>
                    <a:pt x="82283" y="360391"/>
                  </a:lnTo>
                  <a:lnTo>
                    <a:pt x="82442" y="360690"/>
                  </a:lnTo>
                  <a:lnTo>
                    <a:pt x="82808" y="361424"/>
                  </a:lnTo>
                  <a:lnTo>
                    <a:pt x="83222" y="362049"/>
                  </a:lnTo>
                  <a:lnTo>
                    <a:pt x="83536" y="362574"/>
                  </a:lnTo>
                  <a:lnTo>
                    <a:pt x="83812" y="362960"/>
                  </a:lnTo>
                  <a:lnTo>
                    <a:pt x="84061" y="363369"/>
                  </a:lnTo>
                  <a:lnTo>
                    <a:pt x="84289" y="363861"/>
                  </a:lnTo>
                  <a:lnTo>
                    <a:pt x="84373" y="364322"/>
                  </a:lnTo>
                  <a:lnTo>
                    <a:pt x="84403" y="364455"/>
                  </a:lnTo>
                  <a:lnTo>
                    <a:pt x="84439" y="364655"/>
                  </a:lnTo>
                  <a:lnTo>
                    <a:pt x="84487" y="364856"/>
                  </a:lnTo>
                  <a:lnTo>
                    <a:pt x="84535" y="364984"/>
                  </a:lnTo>
                  <a:lnTo>
                    <a:pt x="84577" y="365113"/>
                  </a:lnTo>
                  <a:lnTo>
                    <a:pt x="84658" y="365446"/>
                  </a:lnTo>
                  <a:lnTo>
                    <a:pt x="84801" y="365828"/>
                  </a:lnTo>
                  <a:lnTo>
                    <a:pt x="84864" y="366161"/>
                  </a:lnTo>
                  <a:lnTo>
                    <a:pt x="84957" y="366418"/>
                  </a:lnTo>
                  <a:lnTo>
                    <a:pt x="85020" y="366611"/>
                  </a:lnTo>
                  <a:lnTo>
                    <a:pt x="85206" y="367122"/>
                  </a:lnTo>
                  <a:lnTo>
                    <a:pt x="85221" y="367258"/>
                  </a:lnTo>
                  <a:lnTo>
                    <a:pt x="85194" y="367735"/>
                  </a:lnTo>
                  <a:lnTo>
                    <a:pt x="85188" y="367871"/>
                  </a:lnTo>
                  <a:lnTo>
                    <a:pt x="84768" y="368495"/>
                  </a:lnTo>
                  <a:lnTo>
                    <a:pt x="84774" y="368696"/>
                  </a:lnTo>
                  <a:lnTo>
                    <a:pt x="84795" y="368908"/>
                  </a:lnTo>
                  <a:lnTo>
                    <a:pt x="84834" y="369245"/>
                  </a:lnTo>
                  <a:lnTo>
                    <a:pt x="84846" y="369385"/>
                  </a:lnTo>
                  <a:lnTo>
                    <a:pt x="84891" y="369718"/>
                  </a:lnTo>
                  <a:lnTo>
                    <a:pt x="84975" y="370258"/>
                  </a:lnTo>
                  <a:lnTo>
                    <a:pt x="85014" y="370459"/>
                  </a:lnTo>
                  <a:lnTo>
                    <a:pt x="85035" y="370595"/>
                  </a:lnTo>
                  <a:lnTo>
                    <a:pt x="85062" y="370728"/>
                  </a:lnTo>
                  <a:lnTo>
                    <a:pt x="85083" y="370864"/>
                  </a:lnTo>
                  <a:lnTo>
                    <a:pt x="85137" y="371201"/>
                  </a:lnTo>
                  <a:lnTo>
                    <a:pt x="85155" y="371333"/>
                  </a:lnTo>
                  <a:lnTo>
                    <a:pt x="85170" y="371469"/>
                  </a:lnTo>
                  <a:lnTo>
                    <a:pt x="85206" y="371742"/>
                  </a:lnTo>
                  <a:lnTo>
                    <a:pt x="85251" y="372146"/>
                  </a:lnTo>
                  <a:lnTo>
                    <a:pt x="85281" y="372555"/>
                  </a:lnTo>
                  <a:lnTo>
                    <a:pt x="85290" y="372759"/>
                  </a:lnTo>
                  <a:lnTo>
                    <a:pt x="85290" y="373100"/>
                  </a:lnTo>
                  <a:lnTo>
                    <a:pt x="85284" y="373372"/>
                  </a:lnTo>
                  <a:lnTo>
                    <a:pt x="85275" y="373649"/>
                  </a:lnTo>
                  <a:lnTo>
                    <a:pt x="85236" y="374530"/>
                  </a:lnTo>
                  <a:lnTo>
                    <a:pt x="85227" y="374670"/>
                  </a:lnTo>
                  <a:lnTo>
                    <a:pt x="85209" y="374942"/>
                  </a:lnTo>
                  <a:lnTo>
                    <a:pt x="85155" y="375552"/>
                  </a:lnTo>
                  <a:lnTo>
                    <a:pt x="85125" y="375824"/>
                  </a:lnTo>
                  <a:lnTo>
                    <a:pt x="85053" y="376365"/>
                  </a:lnTo>
                  <a:lnTo>
                    <a:pt x="84993" y="376698"/>
                  </a:lnTo>
                  <a:lnTo>
                    <a:pt x="84966" y="376834"/>
                  </a:lnTo>
                  <a:lnTo>
                    <a:pt x="84876" y="377163"/>
                  </a:lnTo>
                  <a:lnTo>
                    <a:pt x="84834" y="377292"/>
                  </a:lnTo>
                  <a:lnTo>
                    <a:pt x="84798" y="377424"/>
                  </a:lnTo>
                  <a:lnTo>
                    <a:pt x="84744" y="377621"/>
                  </a:lnTo>
                  <a:lnTo>
                    <a:pt x="84663" y="377950"/>
                  </a:lnTo>
                  <a:lnTo>
                    <a:pt x="84598" y="378219"/>
                  </a:lnTo>
                  <a:lnTo>
                    <a:pt x="84574" y="378351"/>
                  </a:lnTo>
                  <a:lnTo>
                    <a:pt x="84532" y="378552"/>
                  </a:lnTo>
                  <a:lnTo>
                    <a:pt x="84472" y="378889"/>
                  </a:lnTo>
                  <a:lnTo>
                    <a:pt x="84418" y="379157"/>
                  </a:lnTo>
                  <a:lnTo>
                    <a:pt x="84382" y="379290"/>
                  </a:lnTo>
                  <a:lnTo>
                    <a:pt x="84328" y="379483"/>
                  </a:lnTo>
                  <a:lnTo>
                    <a:pt x="84265" y="379676"/>
                  </a:lnTo>
                  <a:lnTo>
                    <a:pt x="84040" y="380251"/>
                  </a:lnTo>
                  <a:lnTo>
                    <a:pt x="83848" y="380686"/>
                  </a:lnTo>
                  <a:lnTo>
                    <a:pt x="83737" y="380936"/>
                  </a:lnTo>
                  <a:lnTo>
                    <a:pt x="83536" y="381371"/>
                  </a:lnTo>
                  <a:lnTo>
                    <a:pt x="83117" y="382067"/>
                  </a:lnTo>
                  <a:lnTo>
                    <a:pt x="82292" y="383251"/>
                  </a:lnTo>
                  <a:lnTo>
                    <a:pt x="82176" y="383569"/>
                  </a:lnTo>
                  <a:lnTo>
                    <a:pt x="82107" y="383868"/>
                  </a:lnTo>
                  <a:lnTo>
                    <a:pt x="82065" y="384068"/>
                  </a:lnTo>
                  <a:lnTo>
                    <a:pt x="81966" y="384674"/>
                  </a:lnTo>
                  <a:lnTo>
                    <a:pt x="81951" y="384844"/>
                  </a:lnTo>
                  <a:lnTo>
                    <a:pt x="81864" y="385484"/>
                  </a:lnTo>
                  <a:lnTo>
                    <a:pt x="81828" y="385616"/>
                  </a:lnTo>
                  <a:lnTo>
                    <a:pt x="81786" y="385745"/>
                  </a:lnTo>
                  <a:lnTo>
                    <a:pt x="81738" y="385873"/>
                  </a:lnTo>
                  <a:lnTo>
                    <a:pt x="81630" y="386199"/>
                  </a:lnTo>
                  <a:lnTo>
                    <a:pt x="81561" y="386532"/>
                  </a:lnTo>
                  <a:lnTo>
                    <a:pt x="81567" y="386770"/>
                  </a:lnTo>
                  <a:lnTo>
                    <a:pt x="81597" y="387111"/>
                  </a:lnTo>
                  <a:lnTo>
                    <a:pt x="81633" y="387485"/>
                  </a:lnTo>
                  <a:lnTo>
                    <a:pt x="81645" y="387618"/>
                  </a:lnTo>
                  <a:lnTo>
                    <a:pt x="81678" y="387822"/>
                  </a:lnTo>
                  <a:lnTo>
                    <a:pt x="81666" y="388401"/>
                  </a:lnTo>
                  <a:lnTo>
                    <a:pt x="81672" y="388775"/>
                  </a:lnTo>
                  <a:lnTo>
                    <a:pt x="81684" y="388980"/>
                  </a:lnTo>
                  <a:lnTo>
                    <a:pt x="81711" y="389385"/>
                  </a:lnTo>
                  <a:lnTo>
                    <a:pt x="81747" y="389623"/>
                  </a:lnTo>
                  <a:lnTo>
                    <a:pt x="81798" y="389892"/>
                  </a:lnTo>
                  <a:lnTo>
                    <a:pt x="82214" y="390618"/>
                  </a:lnTo>
                  <a:lnTo>
                    <a:pt x="82628" y="390959"/>
                  </a:lnTo>
                  <a:lnTo>
                    <a:pt x="82982" y="391076"/>
                  </a:lnTo>
                  <a:lnTo>
                    <a:pt x="83635" y="391310"/>
                  </a:lnTo>
                  <a:lnTo>
                    <a:pt x="84109" y="391568"/>
                  </a:lnTo>
                  <a:lnTo>
                    <a:pt x="84493" y="391901"/>
                  </a:lnTo>
                  <a:lnTo>
                    <a:pt x="84798" y="392120"/>
                  </a:lnTo>
                  <a:lnTo>
                    <a:pt x="85158" y="392302"/>
                  </a:lnTo>
                  <a:lnTo>
                    <a:pt x="85392" y="392355"/>
                  </a:lnTo>
                  <a:lnTo>
                    <a:pt x="85521" y="392400"/>
                  </a:lnTo>
                  <a:lnTo>
                    <a:pt x="87235" y="393706"/>
                  </a:lnTo>
                  <a:lnTo>
                    <a:pt x="87595" y="394406"/>
                  </a:lnTo>
                  <a:lnTo>
                    <a:pt x="88728" y="395715"/>
                  </a:lnTo>
                  <a:lnTo>
                    <a:pt x="89022" y="396173"/>
                  </a:lnTo>
                  <a:lnTo>
                    <a:pt x="89130" y="396702"/>
                  </a:lnTo>
                  <a:lnTo>
                    <a:pt x="89148" y="396941"/>
                  </a:lnTo>
                  <a:lnTo>
                    <a:pt x="89175" y="397175"/>
                  </a:lnTo>
                  <a:lnTo>
                    <a:pt x="89190" y="397349"/>
                  </a:lnTo>
                  <a:lnTo>
                    <a:pt x="89223" y="397856"/>
                  </a:lnTo>
                  <a:lnTo>
                    <a:pt x="89253" y="398163"/>
                  </a:lnTo>
                  <a:lnTo>
                    <a:pt x="89229" y="398640"/>
                  </a:lnTo>
                  <a:lnTo>
                    <a:pt x="89166" y="398870"/>
                  </a:lnTo>
                  <a:lnTo>
                    <a:pt x="89142" y="399003"/>
                  </a:lnTo>
                  <a:lnTo>
                    <a:pt x="89127" y="399309"/>
                  </a:lnTo>
                  <a:lnTo>
                    <a:pt x="89106" y="399692"/>
                  </a:lnTo>
                  <a:lnTo>
                    <a:pt x="89067" y="399892"/>
                  </a:lnTo>
                  <a:lnTo>
                    <a:pt x="89031" y="400025"/>
                  </a:lnTo>
                  <a:lnTo>
                    <a:pt x="88614" y="401031"/>
                  </a:lnTo>
                  <a:lnTo>
                    <a:pt x="88572" y="401160"/>
                  </a:lnTo>
                  <a:lnTo>
                    <a:pt x="88536" y="401292"/>
                  </a:lnTo>
                  <a:lnTo>
                    <a:pt x="88414" y="401534"/>
                  </a:lnTo>
                  <a:lnTo>
                    <a:pt x="88354" y="401799"/>
                  </a:lnTo>
                  <a:lnTo>
                    <a:pt x="88414" y="402197"/>
                  </a:lnTo>
                  <a:lnTo>
                    <a:pt x="88485" y="402390"/>
                  </a:lnTo>
                  <a:lnTo>
                    <a:pt x="88689" y="402821"/>
                  </a:lnTo>
                  <a:lnTo>
                    <a:pt x="88800" y="403146"/>
                  </a:lnTo>
                  <a:lnTo>
                    <a:pt x="89238" y="403388"/>
                  </a:lnTo>
                  <a:lnTo>
                    <a:pt x="89726" y="403150"/>
                  </a:lnTo>
                  <a:lnTo>
                    <a:pt x="89858" y="403112"/>
                  </a:lnTo>
                  <a:lnTo>
                    <a:pt x="90122" y="403052"/>
                  </a:lnTo>
                  <a:lnTo>
                    <a:pt x="90389" y="403002"/>
                  </a:lnTo>
                  <a:lnTo>
                    <a:pt x="90623" y="402866"/>
                  </a:lnTo>
                  <a:lnTo>
                    <a:pt x="91150" y="402832"/>
                  </a:lnTo>
                  <a:lnTo>
                    <a:pt x="91282" y="402855"/>
                  </a:lnTo>
                  <a:lnTo>
                    <a:pt x="91549" y="402904"/>
                  </a:lnTo>
                  <a:lnTo>
                    <a:pt x="91753" y="402897"/>
                  </a:lnTo>
                  <a:lnTo>
                    <a:pt x="91957" y="402908"/>
                  </a:lnTo>
                  <a:lnTo>
                    <a:pt x="92088" y="402938"/>
                  </a:lnTo>
                  <a:lnTo>
                    <a:pt x="92289" y="402961"/>
                  </a:lnTo>
                  <a:lnTo>
                    <a:pt x="92622" y="403021"/>
                  </a:lnTo>
                  <a:lnTo>
                    <a:pt x="92760" y="403025"/>
                  </a:lnTo>
                  <a:lnTo>
                    <a:pt x="92895" y="403048"/>
                  </a:lnTo>
                  <a:lnTo>
                    <a:pt x="93027" y="403063"/>
                  </a:lnTo>
                  <a:lnTo>
                    <a:pt x="93297" y="403090"/>
                  </a:lnTo>
                  <a:lnTo>
                    <a:pt x="93431" y="403112"/>
                  </a:lnTo>
                  <a:lnTo>
                    <a:pt x="93635" y="403127"/>
                  </a:lnTo>
                  <a:lnTo>
                    <a:pt x="93836" y="403146"/>
                  </a:lnTo>
                  <a:lnTo>
                    <a:pt x="94241" y="403199"/>
                  </a:lnTo>
                  <a:lnTo>
                    <a:pt x="94373" y="403230"/>
                  </a:lnTo>
                  <a:lnTo>
                    <a:pt x="94570" y="403282"/>
                  </a:lnTo>
                  <a:lnTo>
                    <a:pt x="94903" y="403339"/>
                  </a:lnTo>
                  <a:lnTo>
                    <a:pt x="95038" y="403362"/>
                  </a:lnTo>
                  <a:lnTo>
                    <a:pt x="95371" y="403438"/>
                  </a:lnTo>
                  <a:lnTo>
                    <a:pt x="95770" y="403510"/>
                  </a:lnTo>
                  <a:lnTo>
                    <a:pt x="96039" y="403551"/>
                  </a:lnTo>
                  <a:lnTo>
                    <a:pt x="96177" y="403559"/>
                  </a:lnTo>
                  <a:lnTo>
                    <a:pt x="96378" y="403589"/>
                  </a:lnTo>
                  <a:lnTo>
                    <a:pt x="96645" y="403631"/>
                  </a:lnTo>
                  <a:lnTo>
                    <a:pt x="96915" y="403657"/>
                  </a:lnTo>
                  <a:lnTo>
                    <a:pt x="97116" y="403702"/>
                  </a:lnTo>
                  <a:lnTo>
                    <a:pt x="97631" y="403858"/>
                  </a:lnTo>
                  <a:lnTo>
                    <a:pt x="98096" y="403952"/>
                  </a:lnTo>
                  <a:lnTo>
                    <a:pt x="98228" y="403990"/>
                  </a:lnTo>
                  <a:lnTo>
                    <a:pt x="98359" y="404013"/>
                  </a:lnTo>
                  <a:lnTo>
                    <a:pt x="98629" y="404047"/>
                  </a:lnTo>
                  <a:lnTo>
                    <a:pt x="98830" y="404081"/>
                  </a:lnTo>
                  <a:lnTo>
                    <a:pt x="99238" y="404107"/>
                  </a:lnTo>
                  <a:lnTo>
                    <a:pt x="99370" y="404126"/>
                  </a:lnTo>
                  <a:lnTo>
                    <a:pt x="100128" y="404754"/>
                  </a:lnTo>
                  <a:lnTo>
                    <a:pt x="100233" y="404928"/>
                  </a:lnTo>
                  <a:lnTo>
                    <a:pt x="100443" y="405356"/>
                  </a:lnTo>
                  <a:lnTo>
                    <a:pt x="100596" y="405663"/>
                  </a:lnTo>
                  <a:lnTo>
                    <a:pt x="100596" y="406200"/>
                  </a:lnTo>
                  <a:lnTo>
                    <a:pt x="100398" y="406627"/>
                  </a:lnTo>
                  <a:lnTo>
                    <a:pt x="100182" y="406889"/>
                  </a:lnTo>
                  <a:lnTo>
                    <a:pt x="100008" y="407100"/>
                  </a:lnTo>
                  <a:lnTo>
                    <a:pt x="99828" y="407331"/>
                  </a:lnTo>
                  <a:lnTo>
                    <a:pt x="98875" y="408342"/>
                  </a:lnTo>
                  <a:lnTo>
                    <a:pt x="98240" y="409132"/>
                  </a:lnTo>
                  <a:lnTo>
                    <a:pt x="97877" y="409586"/>
                  </a:lnTo>
                  <a:lnTo>
                    <a:pt x="97769" y="409757"/>
                  </a:lnTo>
                  <a:lnTo>
                    <a:pt x="97109" y="410703"/>
                  </a:lnTo>
                  <a:lnTo>
                    <a:pt x="96711" y="411161"/>
                  </a:lnTo>
                  <a:lnTo>
                    <a:pt x="96516" y="411399"/>
                  </a:lnTo>
                  <a:lnTo>
                    <a:pt x="95707" y="412848"/>
                  </a:lnTo>
                  <a:lnTo>
                    <a:pt x="95608" y="413246"/>
                  </a:lnTo>
                  <a:lnTo>
                    <a:pt x="96408" y="415085"/>
                  </a:lnTo>
                  <a:lnTo>
                    <a:pt x="96774" y="415437"/>
                  </a:lnTo>
                  <a:lnTo>
                    <a:pt x="97421" y="415649"/>
                  </a:lnTo>
                  <a:lnTo>
                    <a:pt x="97682" y="415713"/>
                  </a:lnTo>
                  <a:lnTo>
                    <a:pt x="97988" y="415743"/>
                  </a:lnTo>
                  <a:lnTo>
                    <a:pt x="98225" y="415762"/>
                  </a:lnTo>
                  <a:lnTo>
                    <a:pt x="98461" y="415785"/>
                  </a:lnTo>
                  <a:lnTo>
                    <a:pt x="98599" y="415785"/>
                  </a:lnTo>
                  <a:lnTo>
                    <a:pt x="99720" y="415365"/>
                  </a:lnTo>
                  <a:lnTo>
                    <a:pt x="99978" y="415141"/>
                  </a:lnTo>
                  <a:lnTo>
                    <a:pt x="100991" y="414188"/>
                  </a:lnTo>
                  <a:lnTo>
                    <a:pt x="101168" y="413980"/>
                  </a:lnTo>
                  <a:lnTo>
                    <a:pt x="101741" y="413420"/>
                  </a:lnTo>
                  <a:lnTo>
                    <a:pt x="101897" y="413238"/>
                  </a:lnTo>
                  <a:lnTo>
                    <a:pt x="102931" y="411539"/>
                  </a:lnTo>
                  <a:lnTo>
                    <a:pt x="102937" y="411403"/>
                  </a:lnTo>
                  <a:lnTo>
                    <a:pt x="103012" y="411009"/>
                  </a:lnTo>
                  <a:lnTo>
                    <a:pt x="103938" y="410222"/>
                  </a:lnTo>
                  <a:lnTo>
                    <a:pt x="104025" y="409999"/>
                  </a:lnTo>
                  <a:lnTo>
                    <a:pt x="104154" y="409609"/>
                  </a:lnTo>
                  <a:lnTo>
                    <a:pt x="104232" y="409348"/>
                  </a:lnTo>
                  <a:lnTo>
                    <a:pt x="104280" y="409185"/>
                  </a:lnTo>
                  <a:lnTo>
                    <a:pt x="104439" y="408663"/>
                  </a:lnTo>
                  <a:lnTo>
                    <a:pt x="104532" y="408444"/>
                  </a:lnTo>
                  <a:lnTo>
                    <a:pt x="104753" y="408145"/>
                  </a:lnTo>
                  <a:lnTo>
                    <a:pt x="105137" y="407668"/>
                  </a:lnTo>
                  <a:lnTo>
                    <a:pt x="105452" y="407290"/>
                  </a:lnTo>
                  <a:lnTo>
                    <a:pt x="105949" y="406854"/>
                  </a:lnTo>
                  <a:lnTo>
                    <a:pt x="106150" y="406824"/>
                  </a:lnTo>
                  <a:lnTo>
                    <a:pt x="106489" y="406858"/>
                  </a:lnTo>
                  <a:lnTo>
                    <a:pt x="107062" y="406866"/>
                  </a:lnTo>
                  <a:lnTo>
                    <a:pt x="107235" y="406877"/>
                  </a:lnTo>
                  <a:lnTo>
                    <a:pt x="108117" y="407486"/>
                  </a:lnTo>
                  <a:lnTo>
                    <a:pt x="108626" y="407736"/>
                  </a:lnTo>
                  <a:lnTo>
                    <a:pt x="109076" y="408289"/>
                  </a:lnTo>
                  <a:lnTo>
                    <a:pt x="109262" y="408436"/>
                  </a:lnTo>
                  <a:lnTo>
                    <a:pt x="109415" y="408516"/>
                  </a:lnTo>
                  <a:lnTo>
                    <a:pt x="110488" y="409163"/>
                  </a:lnTo>
                  <a:lnTo>
                    <a:pt x="111393" y="409628"/>
                  </a:lnTo>
                  <a:lnTo>
                    <a:pt x="111555" y="409689"/>
                  </a:lnTo>
                  <a:lnTo>
                    <a:pt x="111738" y="409772"/>
                  </a:lnTo>
                  <a:lnTo>
                    <a:pt x="112325" y="410120"/>
                  </a:lnTo>
                  <a:lnTo>
                    <a:pt x="112454" y="410230"/>
                  </a:lnTo>
                  <a:lnTo>
                    <a:pt x="113264" y="410900"/>
                  </a:lnTo>
                  <a:lnTo>
                    <a:pt x="113539" y="411036"/>
                  </a:lnTo>
                  <a:lnTo>
                    <a:pt x="114214" y="411384"/>
                  </a:lnTo>
                  <a:lnTo>
                    <a:pt x="114415" y="411516"/>
                  </a:lnTo>
                  <a:lnTo>
                    <a:pt x="114550" y="411615"/>
                  </a:lnTo>
                  <a:lnTo>
                    <a:pt x="114945" y="411880"/>
                  </a:lnTo>
                  <a:lnTo>
                    <a:pt x="115137" y="411948"/>
                  </a:lnTo>
                  <a:lnTo>
                    <a:pt x="115311" y="412057"/>
                  </a:lnTo>
                  <a:lnTo>
                    <a:pt x="116876" y="412788"/>
                  </a:lnTo>
                  <a:lnTo>
                    <a:pt x="117982" y="413283"/>
                  </a:lnTo>
                  <a:lnTo>
                    <a:pt x="118827" y="413666"/>
                  </a:lnTo>
                  <a:lnTo>
                    <a:pt x="119903" y="414078"/>
                  </a:lnTo>
                  <a:lnTo>
                    <a:pt x="120751" y="414407"/>
                  </a:lnTo>
                  <a:lnTo>
                    <a:pt x="121405" y="414578"/>
                  </a:lnTo>
                  <a:lnTo>
                    <a:pt x="121438" y="414025"/>
                  </a:lnTo>
                  <a:lnTo>
                    <a:pt x="121468" y="413757"/>
                  </a:lnTo>
                  <a:lnTo>
                    <a:pt x="121531" y="413386"/>
                  </a:lnTo>
                  <a:lnTo>
                    <a:pt x="121600" y="412985"/>
                  </a:lnTo>
                  <a:lnTo>
                    <a:pt x="121699" y="412591"/>
                  </a:lnTo>
                  <a:lnTo>
                    <a:pt x="121822" y="411921"/>
                  </a:lnTo>
                  <a:lnTo>
                    <a:pt x="121921" y="411278"/>
                  </a:lnTo>
                  <a:lnTo>
                    <a:pt x="122085" y="410835"/>
                  </a:lnTo>
                  <a:lnTo>
                    <a:pt x="122094" y="410563"/>
                  </a:lnTo>
                  <a:lnTo>
                    <a:pt x="122148" y="410264"/>
                  </a:lnTo>
                  <a:lnTo>
                    <a:pt x="122172" y="410128"/>
                  </a:lnTo>
                  <a:lnTo>
                    <a:pt x="122193" y="409957"/>
                  </a:lnTo>
                  <a:lnTo>
                    <a:pt x="122322" y="409117"/>
                  </a:lnTo>
                  <a:lnTo>
                    <a:pt x="122349" y="408985"/>
                  </a:lnTo>
                  <a:lnTo>
                    <a:pt x="122550" y="407986"/>
                  </a:lnTo>
                  <a:lnTo>
                    <a:pt x="122589" y="407785"/>
                  </a:lnTo>
                  <a:lnTo>
                    <a:pt x="122640" y="407551"/>
                  </a:lnTo>
                  <a:lnTo>
                    <a:pt x="122694" y="407286"/>
                  </a:lnTo>
                  <a:lnTo>
                    <a:pt x="122706" y="407146"/>
                  </a:lnTo>
                  <a:lnTo>
                    <a:pt x="122742" y="407017"/>
                  </a:lnTo>
                  <a:lnTo>
                    <a:pt x="122766" y="406881"/>
                  </a:lnTo>
                  <a:lnTo>
                    <a:pt x="122784" y="406711"/>
                  </a:lnTo>
                  <a:lnTo>
                    <a:pt x="122859" y="406177"/>
                  </a:lnTo>
                  <a:lnTo>
                    <a:pt x="122739" y="405750"/>
                  </a:lnTo>
                  <a:lnTo>
                    <a:pt x="123120" y="404312"/>
                  </a:lnTo>
                  <a:lnTo>
                    <a:pt x="124187" y="403793"/>
                  </a:lnTo>
                  <a:lnTo>
                    <a:pt x="124456" y="403835"/>
                  </a:lnTo>
                  <a:lnTo>
                    <a:pt x="124978" y="403956"/>
                  </a:lnTo>
                  <a:lnTo>
                    <a:pt x="125811" y="404323"/>
                  </a:lnTo>
                  <a:lnTo>
                    <a:pt x="125946" y="404437"/>
                  </a:lnTo>
                  <a:lnTo>
                    <a:pt x="126267" y="404800"/>
                  </a:lnTo>
                  <a:lnTo>
                    <a:pt x="126986" y="405220"/>
                  </a:lnTo>
                  <a:lnTo>
                    <a:pt x="127451" y="405420"/>
                  </a:lnTo>
                  <a:lnTo>
                    <a:pt x="128902" y="405644"/>
                  </a:lnTo>
                  <a:lnTo>
                    <a:pt x="129114" y="405663"/>
                  </a:lnTo>
                  <a:lnTo>
                    <a:pt x="130481" y="405704"/>
                  </a:lnTo>
                  <a:lnTo>
                    <a:pt x="131012" y="405715"/>
                  </a:lnTo>
                  <a:lnTo>
                    <a:pt x="132751" y="405413"/>
                  </a:lnTo>
                  <a:lnTo>
                    <a:pt x="136061" y="404251"/>
                  </a:lnTo>
                  <a:lnTo>
                    <a:pt x="137697" y="403865"/>
                  </a:lnTo>
                  <a:lnTo>
                    <a:pt x="138135" y="403805"/>
                  </a:lnTo>
                  <a:lnTo>
                    <a:pt x="139069" y="403729"/>
                  </a:lnTo>
                  <a:lnTo>
                    <a:pt x="139747" y="403733"/>
                  </a:lnTo>
                  <a:lnTo>
                    <a:pt x="143345" y="404039"/>
                  </a:lnTo>
                  <a:lnTo>
                    <a:pt x="143692" y="403990"/>
                  </a:lnTo>
                  <a:lnTo>
                    <a:pt x="144363" y="403695"/>
                  </a:lnTo>
                  <a:lnTo>
                    <a:pt x="144873" y="402950"/>
                  </a:lnTo>
                  <a:lnTo>
                    <a:pt x="144843" y="402223"/>
                  </a:lnTo>
                  <a:lnTo>
                    <a:pt x="144564" y="401474"/>
                  </a:lnTo>
                  <a:lnTo>
                    <a:pt x="143758" y="400270"/>
                  </a:lnTo>
                  <a:lnTo>
                    <a:pt x="143584" y="400005"/>
                  </a:lnTo>
                  <a:lnTo>
                    <a:pt x="141324" y="397625"/>
                  </a:lnTo>
                  <a:lnTo>
                    <a:pt x="141291" y="396963"/>
                  </a:lnTo>
                  <a:lnTo>
                    <a:pt x="141423" y="396797"/>
                  </a:lnTo>
                  <a:lnTo>
                    <a:pt x="141897" y="396494"/>
                  </a:lnTo>
                  <a:lnTo>
                    <a:pt x="143956" y="395911"/>
                  </a:lnTo>
                  <a:lnTo>
                    <a:pt x="145193" y="395344"/>
                  </a:lnTo>
                  <a:lnTo>
                    <a:pt x="145709" y="394894"/>
                  </a:lnTo>
                  <a:lnTo>
                    <a:pt x="147097" y="393690"/>
                  </a:lnTo>
                  <a:lnTo>
                    <a:pt x="147850" y="393032"/>
                  </a:lnTo>
                  <a:lnTo>
                    <a:pt x="148821" y="392241"/>
                  </a:lnTo>
                  <a:lnTo>
                    <a:pt x="149274" y="391882"/>
                  </a:lnTo>
                  <a:lnTo>
                    <a:pt x="149585" y="391644"/>
                  </a:lnTo>
                  <a:lnTo>
                    <a:pt x="149726" y="391545"/>
                  </a:lnTo>
                  <a:lnTo>
                    <a:pt x="150275" y="391129"/>
                  </a:lnTo>
                  <a:lnTo>
                    <a:pt x="156261" y="387345"/>
                  </a:lnTo>
                  <a:lnTo>
                    <a:pt x="160035" y="384647"/>
                  </a:lnTo>
                  <a:lnTo>
                    <a:pt x="164912" y="380100"/>
                  </a:lnTo>
                  <a:lnTo>
                    <a:pt x="166276" y="378968"/>
                  </a:lnTo>
                  <a:lnTo>
                    <a:pt x="166681" y="378635"/>
                  </a:lnTo>
                  <a:lnTo>
                    <a:pt x="170856" y="376255"/>
                  </a:lnTo>
                  <a:lnTo>
                    <a:pt x="172448" y="375185"/>
                  </a:lnTo>
                  <a:lnTo>
                    <a:pt x="173038" y="374568"/>
                  </a:lnTo>
                  <a:lnTo>
                    <a:pt x="173383" y="373951"/>
                  </a:lnTo>
                  <a:lnTo>
                    <a:pt x="173491" y="373732"/>
                  </a:lnTo>
                  <a:lnTo>
                    <a:pt x="173794" y="372790"/>
                  </a:lnTo>
                  <a:lnTo>
                    <a:pt x="173803" y="372252"/>
                  </a:lnTo>
                  <a:lnTo>
                    <a:pt x="173758" y="371999"/>
                  </a:lnTo>
                  <a:lnTo>
                    <a:pt x="173725" y="371776"/>
                  </a:lnTo>
                  <a:lnTo>
                    <a:pt x="173701" y="371537"/>
                  </a:lnTo>
                  <a:lnTo>
                    <a:pt x="173426" y="371250"/>
                  </a:lnTo>
                  <a:lnTo>
                    <a:pt x="172694" y="370633"/>
                  </a:lnTo>
                  <a:lnTo>
                    <a:pt x="172463" y="370482"/>
                  </a:lnTo>
                  <a:lnTo>
                    <a:pt x="170961" y="369835"/>
                  </a:lnTo>
                  <a:lnTo>
                    <a:pt x="169959" y="369578"/>
                  </a:lnTo>
                  <a:lnTo>
                    <a:pt x="168794" y="369286"/>
                  </a:lnTo>
                  <a:lnTo>
                    <a:pt x="166351" y="369124"/>
                  </a:lnTo>
                  <a:lnTo>
                    <a:pt x="164496" y="369301"/>
                  </a:lnTo>
                  <a:lnTo>
                    <a:pt x="164037" y="369396"/>
                  </a:lnTo>
                  <a:lnTo>
                    <a:pt x="162616" y="369880"/>
                  </a:lnTo>
                  <a:lnTo>
                    <a:pt x="162157" y="370077"/>
                  </a:lnTo>
                  <a:lnTo>
                    <a:pt x="161899" y="370205"/>
                  </a:lnTo>
                  <a:lnTo>
                    <a:pt x="159417" y="371621"/>
                  </a:lnTo>
                  <a:lnTo>
                    <a:pt x="158527" y="371878"/>
                  </a:lnTo>
                  <a:lnTo>
                    <a:pt x="157058" y="371670"/>
                  </a:lnTo>
                  <a:lnTo>
                    <a:pt x="155929" y="371359"/>
                  </a:lnTo>
                  <a:lnTo>
                    <a:pt x="154828" y="370951"/>
                  </a:lnTo>
                  <a:lnTo>
                    <a:pt x="154507" y="370811"/>
                  </a:lnTo>
                  <a:lnTo>
                    <a:pt x="151444" y="368889"/>
                  </a:lnTo>
                  <a:lnTo>
                    <a:pt x="149849" y="368147"/>
                  </a:lnTo>
                  <a:lnTo>
                    <a:pt x="148722" y="367920"/>
                  </a:lnTo>
                  <a:lnTo>
                    <a:pt x="146803" y="368019"/>
                  </a:lnTo>
                  <a:lnTo>
                    <a:pt x="145814" y="368076"/>
                  </a:lnTo>
                  <a:lnTo>
                    <a:pt x="144240" y="367886"/>
                  </a:lnTo>
                  <a:lnTo>
                    <a:pt x="142158" y="366978"/>
                  </a:lnTo>
                  <a:lnTo>
                    <a:pt x="141561" y="366638"/>
                  </a:lnTo>
                  <a:lnTo>
                    <a:pt x="141399" y="366502"/>
                  </a:lnTo>
                  <a:lnTo>
                    <a:pt x="140140" y="365401"/>
                  </a:lnTo>
                  <a:lnTo>
                    <a:pt x="139909" y="365212"/>
                  </a:lnTo>
                  <a:lnTo>
                    <a:pt x="139474" y="364810"/>
                  </a:lnTo>
                  <a:lnTo>
                    <a:pt x="138644" y="363725"/>
                  </a:lnTo>
                  <a:lnTo>
                    <a:pt x="138401" y="363138"/>
                  </a:lnTo>
                  <a:lnTo>
                    <a:pt x="138329" y="362911"/>
                  </a:lnTo>
                  <a:lnTo>
                    <a:pt x="138131" y="362143"/>
                  </a:lnTo>
                  <a:lnTo>
                    <a:pt x="138101" y="361890"/>
                  </a:lnTo>
                  <a:lnTo>
                    <a:pt x="138113" y="361231"/>
                  </a:lnTo>
                  <a:lnTo>
                    <a:pt x="138528" y="360762"/>
                  </a:lnTo>
                  <a:lnTo>
                    <a:pt x="139249" y="360547"/>
                  </a:lnTo>
                  <a:lnTo>
                    <a:pt x="139885" y="360501"/>
                  </a:lnTo>
                  <a:lnTo>
                    <a:pt x="141033" y="360883"/>
                  </a:lnTo>
                  <a:lnTo>
                    <a:pt x="143374" y="362113"/>
                  </a:lnTo>
                  <a:lnTo>
                    <a:pt x="144873" y="362642"/>
                  </a:lnTo>
                  <a:lnTo>
                    <a:pt x="145916" y="362956"/>
                  </a:lnTo>
                  <a:lnTo>
                    <a:pt x="146515" y="363093"/>
                  </a:lnTo>
                  <a:lnTo>
                    <a:pt x="146815" y="363146"/>
                  </a:lnTo>
                  <a:lnTo>
                    <a:pt x="147496" y="363206"/>
                  </a:lnTo>
                  <a:lnTo>
                    <a:pt x="147859" y="363214"/>
                  </a:lnTo>
                  <a:lnTo>
                    <a:pt x="149174" y="363180"/>
                  </a:lnTo>
                  <a:lnTo>
                    <a:pt x="150595" y="363051"/>
                  </a:lnTo>
                  <a:lnTo>
                    <a:pt x="153545" y="361890"/>
                  </a:lnTo>
                  <a:lnTo>
                    <a:pt x="154265" y="361610"/>
                  </a:lnTo>
                  <a:lnTo>
                    <a:pt x="155517" y="361500"/>
                  </a:lnTo>
                  <a:lnTo>
                    <a:pt x="156240" y="361776"/>
                  </a:lnTo>
                  <a:lnTo>
                    <a:pt x="159112" y="363793"/>
                  </a:lnTo>
                  <a:lnTo>
                    <a:pt x="159621" y="363940"/>
                  </a:lnTo>
                  <a:lnTo>
                    <a:pt x="160164" y="363740"/>
                  </a:lnTo>
                  <a:lnTo>
                    <a:pt x="160416" y="363429"/>
                  </a:lnTo>
                  <a:lnTo>
                    <a:pt x="160586" y="363021"/>
                  </a:lnTo>
                  <a:lnTo>
                    <a:pt x="160677" y="361315"/>
                  </a:lnTo>
                  <a:lnTo>
                    <a:pt x="160524" y="360354"/>
                  </a:lnTo>
                  <a:lnTo>
                    <a:pt x="159507" y="355689"/>
                  </a:lnTo>
                  <a:lnTo>
                    <a:pt x="159463" y="354580"/>
                  </a:lnTo>
                  <a:lnTo>
                    <a:pt x="159609" y="354047"/>
                  </a:lnTo>
                  <a:lnTo>
                    <a:pt x="160139" y="353536"/>
                  </a:lnTo>
                  <a:lnTo>
                    <a:pt x="160758" y="353362"/>
                  </a:lnTo>
                  <a:lnTo>
                    <a:pt x="160979" y="353339"/>
                  </a:lnTo>
                  <a:lnTo>
                    <a:pt x="161731" y="353298"/>
                  </a:lnTo>
                  <a:lnTo>
                    <a:pt x="165383" y="353540"/>
                  </a:lnTo>
                  <a:lnTo>
                    <a:pt x="166378" y="353366"/>
                  </a:lnTo>
                  <a:lnTo>
                    <a:pt x="166995" y="352999"/>
                  </a:lnTo>
                  <a:lnTo>
                    <a:pt x="167828" y="352095"/>
                  </a:lnTo>
                  <a:lnTo>
                    <a:pt x="168239" y="350994"/>
                  </a:lnTo>
                  <a:lnTo>
                    <a:pt x="168317" y="349394"/>
                  </a:lnTo>
                  <a:lnTo>
                    <a:pt x="168111" y="348637"/>
                  </a:lnTo>
                  <a:lnTo>
                    <a:pt x="168059" y="348474"/>
                  </a:lnTo>
                  <a:lnTo>
                    <a:pt x="167762" y="348009"/>
                  </a:lnTo>
                  <a:lnTo>
                    <a:pt x="167508" y="347691"/>
                  </a:lnTo>
                  <a:lnTo>
                    <a:pt x="166693" y="347101"/>
                  </a:lnTo>
                  <a:lnTo>
                    <a:pt x="166504" y="346969"/>
                  </a:lnTo>
                  <a:lnTo>
                    <a:pt x="166057" y="346821"/>
                  </a:lnTo>
                  <a:lnTo>
                    <a:pt x="165766" y="346806"/>
                  </a:lnTo>
                  <a:lnTo>
                    <a:pt x="165305" y="346874"/>
                  </a:lnTo>
                  <a:lnTo>
                    <a:pt x="164828" y="347188"/>
                  </a:lnTo>
                  <a:lnTo>
                    <a:pt x="164154" y="348361"/>
                  </a:lnTo>
                  <a:lnTo>
                    <a:pt x="163095" y="349197"/>
                  </a:lnTo>
                  <a:lnTo>
                    <a:pt x="162058" y="349518"/>
                  </a:lnTo>
                  <a:lnTo>
                    <a:pt x="161144" y="349481"/>
                  </a:lnTo>
                  <a:lnTo>
                    <a:pt x="160719" y="349329"/>
                  </a:lnTo>
                  <a:lnTo>
                    <a:pt x="159996" y="348800"/>
                  </a:lnTo>
                  <a:lnTo>
                    <a:pt x="159036" y="347245"/>
                  </a:lnTo>
                  <a:lnTo>
                    <a:pt x="157969" y="346117"/>
                  </a:lnTo>
                  <a:lnTo>
                    <a:pt x="157118" y="345652"/>
                  </a:lnTo>
                  <a:lnTo>
                    <a:pt x="155269" y="345357"/>
                  </a:lnTo>
                  <a:lnTo>
                    <a:pt x="154912" y="345164"/>
                  </a:lnTo>
                  <a:lnTo>
                    <a:pt x="154622" y="344949"/>
                  </a:lnTo>
                  <a:lnTo>
                    <a:pt x="154453" y="344502"/>
                  </a:lnTo>
                  <a:lnTo>
                    <a:pt x="154361" y="344116"/>
                  </a:lnTo>
                  <a:lnTo>
                    <a:pt x="154285" y="343817"/>
                  </a:lnTo>
                  <a:lnTo>
                    <a:pt x="154364" y="343579"/>
                  </a:lnTo>
                  <a:lnTo>
                    <a:pt x="154388" y="342743"/>
                  </a:lnTo>
                  <a:lnTo>
                    <a:pt x="154546" y="340117"/>
                  </a:lnTo>
                  <a:lnTo>
                    <a:pt x="155448" y="337087"/>
                  </a:lnTo>
                  <a:lnTo>
                    <a:pt x="155425" y="336342"/>
                  </a:lnTo>
                  <a:lnTo>
                    <a:pt x="155040" y="335449"/>
                  </a:lnTo>
                  <a:lnTo>
                    <a:pt x="154040" y="334382"/>
                  </a:lnTo>
                  <a:lnTo>
                    <a:pt x="153851" y="334299"/>
                  </a:lnTo>
                  <a:lnTo>
                    <a:pt x="153192" y="334386"/>
                  </a:lnTo>
                  <a:lnTo>
                    <a:pt x="152250" y="334851"/>
                  </a:lnTo>
                  <a:lnTo>
                    <a:pt x="151366" y="335181"/>
                  </a:lnTo>
                  <a:lnTo>
                    <a:pt x="146171" y="335918"/>
                  </a:lnTo>
                  <a:lnTo>
                    <a:pt x="143686" y="335862"/>
                  </a:lnTo>
                  <a:lnTo>
                    <a:pt x="143048" y="335778"/>
                  </a:lnTo>
                  <a:lnTo>
                    <a:pt x="142919" y="335722"/>
                  </a:lnTo>
                  <a:lnTo>
                    <a:pt x="142508" y="335506"/>
                  </a:lnTo>
                  <a:lnTo>
                    <a:pt x="141839" y="334942"/>
                  </a:lnTo>
                  <a:lnTo>
                    <a:pt x="141666" y="333826"/>
                  </a:lnTo>
                  <a:lnTo>
                    <a:pt x="141758" y="333584"/>
                  </a:lnTo>
                  <a:lnTo>
                    <a:pt x="141855" y="333319"/>
                  </a:lnTo>
                  <a:lnTo>
                    <a:pt x="142166" y="332794"/>
                  </a:lnTo>
                  <a:lnTo>
                    <a:pt x="142817" y="331719"/>
                  </a:lnTo>
                  <a:lnTo>
                    <a:pt x="142934" y="331522"/>
                  </a:lnTo>
                  <a:lnTo>
                    <a:pt x="144490" y="329185"/>
                  </a:lnTo>
                  <a:lnTo>
                    <a:pt x="146303" y="325470"/>
                  </a:lnTo>
                  <a:lnTo>
                    <a:pt x="146891" y="324649"/>
                  </a:lnTo>
                  <a:lnTo>
                    <a:pt x="147289" y="324180"/>
                  </a:lnTo>
                  <a:lnTo>
                    <a:pt x="148290" y="323162"/>
                  </a:lnTo>
                  <a:lnTo>
                    <a:pt x="150170" y="320575"/>
                  </a:lnTo>
                  <a:lnTo>
                    <a:pt x="150392" y="320393"/>
                  </a:lnTo>
                  <a:lnTo>
                    <a:pt x="151126" y="320234"/>
                  </a:lnTo>
                  <a:lnTo>
                    <a:pt x="151828" y="320442"/>
                  </a:lnTo>
                  <a:lnTo>
                    <a:pt x="153405" y="321346"/>
                  </a:lnTo>
                  <a:lnTo>
                    <a:pt x="156474" y="323098"/>
                  </a:lnTo>
                  <a:lnTo>
                    <a:pt x="157158" y="323310"/>
                  </a:lnTo>
                  <a:lnTo>
                    <a:pt x="157508" y="323382"/>
                  </a:lnTo>
                  <a:lnTo>
                    <a:pt x="157865" y="323476"/>
                  </a:lnTo>
                  <a:lnTo>
                    <a:pt x="158102" y="323544"/>
                  </a:lnTo>
                  <a:lnTo>
                    <a:pt x="158342" y="323453"/>
                  </a:lnTo>
                  <a:lnTo>
                    <a:pt x="159333" y="323321"/>
                  </a:lnTo>
                  <a:lnTo>
                    <a:pt x="159684" y="323083"/>
                  </a:lnTo>
                  <a:lnTo>
                    <a:pt x="159957" y="322723"/>
                  </a:lnTo>
                  <a:lnTo>
                    <a:pt x="159984" y="322342"/>
                  </a:lnTo>
                  <a:lnTo>
                    <a:pt x="159813" y="320995"/>
                  </a:lnTo>
                  <a:lnTo>
                    <a:pt x="159298" y="319546"/>
                  </a:lnTo>
                  <a:lnTo>
                    <a:pt x="158857" y="318702"/>
                  </a:lnTo>
                  <a:lnTo>
                    <a:pt x="158776" y="318540"/>
                  </a:lnTo>
                  <a:lnTo>
                    <a:pt x="158677" y="318354"/>
                  </a:lnTo>
                  <a:lnTo>
                    <a:pt x="157907" y="317163"/>
                  </a:lnTo>
                  <a:lnTo>
                    <a:pt x="156458" y="315506"/>
                  </a:lnTo>
                  <a:lnTo>
                    <a:pt x="156114" y="314927"/>
                  </a:lnTo>
                  <a:lnTo>
                    <a:pt x="155733" y="314295"/>
                  </a:lnTo>
                  <a:lnTo>
                    <a:pt x="155347" y="313187"/>
                  </a:lnTo>
                  <a:lnTo>
                    <a:pt x="154959" y="311228"/>
                  </a:lnTo>
                  <a:lnTo>
                    <a:pt x="153734" y="307475"/>
                  </a:lnTo>
                  <a:lnTo>
                    <a:pt x="153140" y="306881"/>
                  </a:lnTo>
                  <a:lnTo>
                    <a:pt x="152358" y="306715"/>
                  </a:lnTo>
                  <a:lnTo>
                    <a:pt x="151968" y="306564"/>
                  </a:lnTo>
                  <a:lnTo>
                    <a:pt x="150926" y="305735"/>
                  </a:lnTo>
                  <a:lnTo>
                    <a:pt x="147810" y="303799"/>
                  </a:lnTo>
                  <a:lnTo>
                    <a:pt x="147313" y="303443"/>
                  </a:lnTo>
                  <a:lnTo>
                    <a:pt x="147026" y="303137"/>
                  </a:lnTo>
                  <a:lnTo>
                    <a:pt x="146893" y="302868"/>
                  </a:lnTo>
                  <a:lnTo>
                    <a:pt x="146839" y="302036"/>
                  </a:lnTo>
                  <a:lnTo>
                    <a:pt x="146974" y="301378"/>
                  </a:lnTo>
                  <a:lnTo>
                    <a:pt x="147472" y="300629"/>
                  </a:lnTo>
                  <a:lnTo>
                    <a:pt x="148272" y="300027"/>
                  </a:lnTo>
                  <a:lnTo>
                    <a:pt x="150184" y="299044"/>
                  </a:lnTo>
                  <a:lnTo>
                    <a:pt x="151009" y="298764"/>
                  </a:lnTo>
                  <a:lnTo>
                    <a:pt x="151941" y="298696"/>
                  </a:lnTo>
                  <a:lnTo>
                    <a:pt x="153039" y="298851"/>
                  </a:lnTo>
                  <a:lnTo>
                    <a:pt x="153329" y="298866"/>
                  </a:lnTo>
                  <a:lnTo>
                    <a:pt x="154423" y="298855"/>
                  </a:lnTo>
                  <a:lnTo>
                    <a:pt x="155173" y="298946"/>
                  </a:lnTo>
                  <a:lnTo>
                    <a:pt x="155871" y="299324"/>
                  </a:lnTo>
                  <a:lnTo>
                    <a:pt x="156438" y="299978"/>
                  </a:lnTo>
                  <a:lnTo>
                    <a:pt x="156630" y="300186"/>
                  </a:lnTo>
                  <a:lnTo>
                    <a:pt x="157109" y="300508"/>
                  </a:lnTo>
                  <a:lnTo>
                    <a:pt x="158021" y="300792"/>
                  </a:lnTo>
                  <a:lnTo>
                    <a:pt x="158572" y="300595"/>
                  </a:lnTo>
                  <a:lnTo>
                    <a:pt x="160065" y="299494"/>
                  </a:lnTo>
                  <a:lnTo>
                    <a:pt x="160970" y="299309"/>
                  </a:lnTo>
                  <a:lnTo>
                    <a:pt x="165199" y="300493"/>
                  </a:lnTo>
                  <a:lnTo>
                    <a:pt x="166752" y="301446"/>
                  </a:lnTo>
                  <a:lnTo>
                    <a:pt x="167838" y="301654"/>
                  </a:lnTo>
                  <a:lnTo>
                    <a:pt x="168366" y="301718"/>
                  </a:lnTo>
                  <a:lnTo>
                    <a:pt x="169744" y="301333"/>
                  </a:lnTo>
                  <a:lnTo>
                    <a:pt x="171551" y="300235"/>
                  </a:lnTo>
                  <a:lnTo>
                    <a:pt x="171758" y="300107"/>
                  </a:lnTo>
                  <a:lnTo>
                    <a:pt x="172307" y="299789"/>
                  </a:lnTo>
                  <a:lnTo>
                    <a:pt x="172544" y="299706"/>
                  </a:lnTo>
                  <a:lnTo>
                    <a:pt x="173473" y="299468"/>
                  </a:lnTo>
                  <a:lnTo>
                    <a:pt x="175665" y="300799"/>
                  </a:lnTo>
                  <a:lnTo>
                    <a:pt x="176491" y="300928"/>
                  </a:lnTo>
                  <a:lnTo>
                    <a:pt x="177322" y="300413"/>
                  </a:lnTo>
                  <a:lnTo>
                    <a:pt x="178144" y="299642"/>
                  </a:lnTo>
                  <a:lnTo>
                    <a:pt x="178725" y="298726"/>
                  </a:lnTo>
                  <a:lnTo>
                    <a:pt x="179169" y="297380"/>
                  </a:lnTo>
                  <a:lnTo>
                    <a:pt x="179250" y="297145"/>
                  </a:lnTo>
                  <a:lnTo>
                    <a:pt x="179498" y="296608"/>
                  </a:lnTo>
                  <a:lnTo>
                    <a:pt x="179843" y="296064"/>
                  </a:lnTo>
                  <a:lnTo>
                    <a:pt x="180017" y="295825"/>
                  </a:lnTo>
                  <a:lnTo>
                    <a:pt x="181872" y="293994"/>
                  </a:lnTo>
                  <a:lnTo>
                    <a:pt x="182639" y="292830"/>
                  </a:lnTo>
                  <a:lnTo>
                    <a:pt x="183476" y="291918"/>
                  </a:lnTo>
                  <a:lnTo>
                    <a:pt x="183812" y="291600"/>
                  </a:lnTo>
                  <a:lnTo>
                    <a:pt x="184103" y="291354"/>
                  </a:lnTo>
                  <a:lnTo>
                    <a:pt x="185586" y="290477"/>
                  </a:lnTo>
                  <a:lnTo>
                    <a:pt x="186072" y="289921"/>
                  </a:lnTo>
                  <a:lnTo>
                    <a:pt x="186297" y="289263"/>
                  </a:lnTo>
                  <a:lnTo>
                    <a:pt x="186366" y="289043"/>
                  </a:lnTo>
                  <a:lnTo>
                    <a:pt x="186429" y="288510"/>
                  </a:lnTo>
                  <a:lnTo>
                    <a:pt x="186462" y="286592"/>
                  </a:lnTo>
                  <a:lnTo>
                    <a:pt x="186234" y="285121"/>
                  </a:lnTo>
                  <a:lnTo>
                    <a:pt x="185883" y="284334"/>
                  </a:lnTo>
                  <a:lnTo>
                    <a:pt x="185202" y="283612"/>
                  </a:lnTo>
                  <a:lnTo>
                    <a:pt x="184114" y="282784"/>
                  </a:lnTo>
                  <a:lnTo>
                    <a:pt x="182370" y="281785"/>
                  </a:lnTo>
                  <a:lnTo>
                    <a:pt x="180818" y="281127"/>
                  </a:lnTo>
                  <a:lnTo>
                    <a:pt x="178854" y="280488"/>
                  </a:lnTo>
                  <a:lnTo>
                    <a:pt x="178353" y="280329"/>
                  </a:lnTo>
                  <a:lnTo>
                    <a:pt x="178120" y="280109"/>
                  </a:lnTo>
                  <a:lnTo>
                    <a:pt x="177475" y="279440"/>
                  </a:lnTo>
                  <a:lnTo>
                    <a:pt x="177448" y="279266"/>
                  </a:lnTo>
                  <a:lnTo>
                    <a:pt x="177517" y="278540"/>
                  </a:lnTo>
                  <a:lnTo>
                    <a:pt x="177621" y="277984"/>
                  </a:lnTo>
                  <a:lnTo>
                    <a:pt x="178740" y="275431"/>
                  </a:lnTo>
                  <a:lnTo>
                    <a:pt x="178953" y="274860"/>
                  </a:lnTo>
                  <a:lnTo>
                    <a:pt x="179139" y="274187"/>
                  </a:lnTo>
                  <a:lnTo>
                    <a:pt x="179216" y="272995"/>
                  </a:lnTo>
                  <a:lnTo>
                    <a:pt x="179024" y="272246"/>
                  </a:lnTo>
                  <a:lnTo>
                    <a:pt x="178566" y="271546"/>
                  </a:lnTo>
                  <a:lnTo>
                    <a:pt x="178083" y="269992"/>
                  </a:lnTo>
                  <a:lnTo>
                    <a:pt x="177523" y="268199"/>
                  </a:lnTo>
                  <a:lnTo>
                    <a:pt x="177103" y="267262"/>
                  </a:lnTo>
                  <a:lnTo>
                    <a:pt x="177043" y="267114"/>
                  </a:lnTo>
                  <a:lnTo>
                    <a:pt x="176968" y="266770"/>
                  </a:lnTo>
                  <a:lnTo>
                    <a:pt x="176945" y="266286"/>
                  </a:lnTo>
                  <a:lnTo>
                    <a:pt x="176987" y="265817"/>
                  </a:lnTo>
                  <a:lnTo>
                    <a:pt x="177268" y="265003"/>
                  </a:lnTo>
                  <a:lnTo>
                    <a:pt x="177343" y="264811"/>
                  </a:lnTo>
                  <a:lnTo>
                    <a:pt x="177594" y="264406"/>
                  </a:lnTo>
                  <a:lnTo>
                    <a:pt x="177744" y="264224"/>
                  </a:lnTo>
                  <a:lnTo>
                    <a:pt x="178791" y="263026"/>
                  </a:lnTo>
                  <a:lnTo>
                    <a:pt x="179262" y="262481"/>
                  </a:lnTo>
                  <a:lnTo>
                    <a:pt x="180017" y="261713"/>
                  </a:lnTo>
                  <a:lnTo>
                    <a:pt x="180910" y="261123"/>
                  </a:lnTo>
                  <a:lnTo>
                    <a:pt x="181132" y="260999"/>
                  </a:lnTo>
                  <a:lnTo>
                    <a:pt x="181605" y="260809"/>
                  </a:lnTo>
                  <a:lnTo>
                    <a:pt x="182244" y="260616"/>
                  </a:lnTo>
                  <a:lnTo>
                    <a:pt x="182481" y="260564"/>
                  </a:lnTo>
                  <a:lnTo>
                    <a:pt x="182720" y="260530"/>
                  </a:lnTo>
                  <a:lnTo>
                    <a:pt x="183470" y="260367"/>
                  </a:lnTo>
                  <a:lnTo>
                    <a:pt x="183758" y="260295"/>
                  </a:lnTo>
                  <a:lnTo>
                    <a:pt x="190898" y="256691"/>
                  </a:lnTo>
                  <a:lnTo>
                    <a:pt x="191534" y="256071"/>
                  </a:lnTo>
                  <a:lnTo>
                    <a:pt x="191977" y="255303"/>
                  </a:lnTo>
                  <a:lnTo>
                    <a:pt x="192230" y="254876"/>
                  </a:lnTo>
                  <a:lnTo>
                    <a:pt x="193383" y="253699"/>
                  </a:lnTo>
                  <a:lnTo>
                    <a:pt x="194914" y="252395"/>
                  </a:lnTo>
                  <a:lnTo>
                    <a:pt x="196381" y="251472"/>
                  </a:lnTo>
                  <a:lnTo>
                    <a:pt x="197484" y="251366"/>
                  </a:lnTo>
                  <a:lnTo>
                    <a:pt x="197808" y="251483"/>
                  </a:lnTo>
                  <a:lnTo>
                    <a:pt x="199843" y="252614"/>
                  </a:lnTo>
                  <a:lnTo>
                    <a:pt x="200674" y="252890"/>
                  </a:lnTo>
                  <a:lnTo>
                    <a:pt x="201819" y="252928"/>
                  </a:lnTo>
                  <a:lnTo>
                    <a:pt x="202274" y="252659"/>
                  </a:lnTo>
                  <a:lnTo>
                    <a:pt x="202625" y="251721"/>
                  </a:lnTo>
                  <a:lnTo>
                    <a:pt x="202601" y="250886"/>
                  </a:lnTo>
                  <a:lnTo>
                    <a:pt x="202574" y="250341"/>
                  </a:lnTo>
                  <a:lnTo>
                    <a:pt x="202313" y="247834"/>
                  </a:lnTo>
                  <a:lnTo>
                    <a:pt x="202346" y="246725"/>
                  </a:lnTo>
                  <a:lnTo>
                    <a:pt x="202429" y="246574"/>
                  </a:lnTo>
                  <a:lnTo>
                    <a:pt x="203089" y="245996"/>
                  </a:lnTo>
                  <a:lnTo>
                    <a:pt x="203362" y="245844"/>
                  </a:lnTo>
                  <a:lnTo>
                    <a:pt x="203638" y="245780"/>
                  </a:lnTo>
                  <a:lnTo>
                    <a:pt x="204702" y="245757"/>
                  </a:lnTo>
                  <a:lnTo>
                    <a:pt x="205314" y="245500"/>
                  </a:lnTo>
                  <a:lnTo>
                    <a:pt x="207304" y="243598"/>
                  </a:lnTo>
                  <a:lnTo>
                    <a:pt x="208592" y="241760"/>
                  </a:lnTo>
                  <a:lnTo>
                    <a:pt x="209324" y="239412"/>
                  </a:lnTo>
                  <a:lnTo>
                    <a:pt x="209993" y="238844"/>
                  </a:lnTo>
                  <a:lnTo>
                    <a:pt x="210658" y="238557"/>
                  </a:lnTo>
                  <a:lnTo>
                    <a:pt x="214477" y="237990"/>
                  </a:lnTo>
                  <a:lnTo>
                    <a:pt x="215686" y="237294"/>
                  </a:lnTo>
                  <a:lnTo>
                    <a:pt x="216027" y="237037"/>
                  </a:lnTo>
                  <a:lnTo>
                    <a:pt x="216269" y="236859"/>
                  </a:lnTo>
                  <a:lnTo>
                    <a:pt x="216303" y="236621"/>
                  </a:lnTo>
                  <a:lnTo>
                    <a:pt x="216740" y="235895"/>
                  </a:lnTo>
                  <a:lnTo>
                    <a:pt x="217193" y="234057"/>
                  </a:lnTo>
                  <a:lnTo>
                    <a:pt x="216797" y="233528"/>
                  </a:lnTo>
                  <a:lnTo>
                    <a:pt x="216054" y="233743"/>
                  </a:lnTo>
                  <a:lnTo>
                    <a:pt x="215889" y="233694"/>
                  </a:lnTo>
                  <a:lnTo>
                    <a:pt x="215080" y="233425"/>
                  </a:lnTo>
                  <a:lnTo>
                    <a:pt x="215011" y="232616"/>
                  </a:lnTo>
                  <a:lnTo>
                    <a:pt x="215485" y="231614"/>
                  </a:lnTo>
                  <a:lnTo>
                    <a:pt x="215490" y="230782"/>
                  </a:lnTo>
                  <a:lnTo>
                    <a:pt x="215013" y="230343"/>
                  </a:lnTo>
                  <a:lnTo>
                    <a:pt x="213878" y="229783"/>
                  </a:lnTo>
                  <a:lnTo>
                    <a:pt x="213146" y="229632"/>
                  </a:lnTo>
                  <a:lnTo>
                    <a:pt x="211197" y="229239"/>
                  </a:lnTo>
                  <a:lnTo>
                    <a:pt x="209879" y="228728"/>
                  </a:lnTo>
                  <a:lnTo>
                    <a:pt x="207675" y="226762"/>
                  </a:lnTo>
                  <a:lnTo>
                    <a:pt x="207393" y="226520"/>
                  </a:lnTo>
                  <a:lnTo>
                    <a:pt x="206599" y="225801"/>
                  </a:lnTo>
                  <a:lnTo>
                    <a:pt x="206069" y="225185"/>
                  </a:lnTo>
                  <a:lnTo>
                    <a:pt x="205724" y="224538"/>
                  </a:lnTo>
                  <a:lnTo>
                    <a:pt x="205535" y="224119"/>
                  </a:lnTo>
                  <a:lnTo>
                    <a:pt x="205287" y="223438"/>
                  </a:lnTo>
                  <a:lnTo>
                    <a:pt x="204954" y="221926"/>
                  </a:lnTo>
                  <a:lnTo>
                    <a:pt x="204987" y="220761"/>
                  </a:lnTo>
                  <a:lnTo>
                    <a:pt x="205014" y="220436"/>
                  </a:lnTo>
                  <a:lnTo>
                    <a:pt x="205196" y="219475"/>
                  </a:lnTo>
                  <a:lnTo>
                    <a:pt x="205361" y="218867"/>
                  </a:lnTo>
                  <a:lnTo>
                    <a:pt x="205682" y="217872"/>
                  </a:lnTo>
                  <a:lnTo>
                    <a:pt x="206164" y="217112"/>
                  </a:lnTo>
                  <a:lnTo>
                    <a:pt x="206272" y="216957"/>
                  </a:lnTo>
                  <a:lnTo>
                    <a:pt x="206579" y="216647"/>
                  </a:lnTo>
                  <a:lnTo>
                    <a:pt x="206746" y="216518"/>
                  </a:lnTo>
                  <a:lnTo>
                    <a:pt x="207203" y="216227"/>
                  </a:lnTo>
                  <a:lnTo>
                    <a:pt x="207715" y="216091"/>
                  </a:lnTo>
                  <a:lnTo>
                    <a:pt x="209897" y="215815"/>
                  </a:lnTo>
                  <a:lnTo>
                    <a:pt x="210580" y="215554"/>
                  </a:lnTo>
                  <a:lnTo>
                    <a:pt x="211084" y="215278"/>
                  </a:lnTo>
                  <a:lnTo>
                    <a:pt x="211273" y="215043"/>
                  </a:lnTo>
                  <a:lnTo>
                    <a:pt x="211627" y="214325"/>
                  </a:lnTo>
                  <a:lnTo>
                    <a:pt x="211674" y="213996"/>
                  </a:lnTo>
                  <a:lnTo>
                    <a:pt x="211713" y="213232"/>
                  </a:lnTo>
                  <a:lnTo>
                    <a:pt x="211690" y="212786"/>
                  </a:lnTo>
                  <a:lnTo>
                    <a:pt x="211390" y="212060"/>
                  </a:lnTo>
                  <a:lnTo>
                    <a:pt x="210583" y="211742"/>
                  </a:lnTo>
                  <a:lnTo>
                    <a:pt x="208002" y="211973"/>
                  </a:lnTo>
                  <a:lnTo>
                    <a:pt x="207621" y="211973"/>
                  </a:lnTo>
                  <a:lnTo>
                    <a:pt x="206656" y="211946"/>
                  </a:lnTo>
                  <a:lnTo>
                    <a:pt x="205149" y="211462"/>
                  </a:lnTo>
                  <a:lnTo>
                    <a:pt x="204975" y="211470"/>
                  </a:lnTo>
                  <a:lnTo>
                    <a:pt x="204513" y="211527"/>
                  </a:lnTo>
                  <a:lnTo>
                    <a:pt x="203524" y="211871"/>
                  </a:lnTo>
                  <a:lnTo>
                    <a:pt x="202817" y="212446"/>
                  </a:lnTo>
                  <a:lnTo>
                    <a:pt x="202580" y="212499"/>
                  </a:lnTo>
                  <a:lnTo>
                    <a:pt x="202325" y="212389"/>
                  </a:lnTo>
                  <a:lnTo>
                    <a:pt x="202163" y="212268"/>
                  </a:lnTo>
                  <a:lnTo>
                    <a:pt x="201605" y="211878"/>
                  </a:lnTo>
                  <a:lnTo>
                    <a:pt x="201522" y="211731"/>
                  </a:lnTo>
                  <a:lnTo>
                    <a:pt x="201456" y="210959"/>
                  </a:lnTo>
                  <a:lnTo>
                    <a:pt x="201642" y="209829"/>
                  </a:lnTo>
                  <a:lnTo>
                    <a:pt x="202148" y="208127"/>
                  </a:lnTo>
                  <a:lnTo>
                    <a:pt x="202487" y="206967"/>
                  </a:lnTo>
                  <a:lnTo>
                    <a:pt x="202657" y="206415"/>
                  </a:lnTo>
                  <a:lnTo>
                    <a:pt x="203089" y="205371"/>
                  </a:lnTo>
                  <a:lnTo>
                    <a:pt x="203353" y="204864"/>
                  </a:lnTo>
                  <a:lnTo>
                    <a:pt x="203650" y="204369"/>
                  </a:lnTo>
                  <a:lnTo>
                    <a:pt x="204378" y="203367"/>
                  </a:lnTo>
                  <a:lnTo>
                    <a:pt x="204837" y="201484"/>
                  </a:lnTo>
                  <a:lnTo>
                    <a:pt x="205257" y="200803"/>
                  </a:lnTo>
                  <a:lnTo>
                    <a:pt x="205601" y="200709"/>
                  </a:lnTo>
                  <a:lnTo>
                    <a:pt x="205838" y="200731"/>
                  </a:lnTo>
                  <a:lnTo>
                    <a:pt x="206383" y="200992"/>
                  </a:lnTo>
                  <a:lnTo>
                    <a:pt x="207235" y="201034"/>
                  </a:lnTo>
                  <a:lnTo>
                    <a:pt x="208461" y="200856"/>
                  </a:lnTo>
                  <a:lnTo>
                    <a:pt x="211033" y="200848"/>
                  </a:lnTo>
                  <a:lnTo>
                    <a:pt x="211713" y="201230"/>
                  </a:lnTo>
                  <a:lnTo>
                    <a:pt x="212028" y="202316"/>
                  </a:lnTo>
                  <a:lnTo>
                    <a:pt x="212207" y="202917"/>
                  </a:lnTo>
                  <a:lnTo>
                    <a:pt x="212780" y="203424"/>
                  </a:lnTo>
                  <a:lnTo>
                    <a:pt x="213991" y="203760"/>
                  </a:lnTo>
                  <a:lnTo>
                    <a:pt x="215541" y="203775"/>
                  </a:lnTo>
                  <a:lnTo>
                    <a:pt x="215910" y="203571"/>
                  </a:lnTo>
                  <a:lnTo>
                    <a:pt x="217472" y="202297"/>
                  </a:lnTo>
                  <a:lnTo>
                    <a:pt x="217741" y="202062"/>
                  </a:lnTo>
                  <a:lnTo>
                    <a:pt x="218323" y="201612"/>
                  </a:lnTo>
                  <a:lnTo>
                    <a:pt x="218500" y="201518"/>
                  </a:lnTo>
                  <a:lnTo>
                    <a:pt x="218641" y="201412"/>
                  </a:lnTo>
                  <a:lnTo>
                    <a:pt x="221596" y="199835"/>
                  </a:lnTo>
                  <a:lnTo>
                    <a:pt x="223251" y="199359"/>
                  </a:lnTo>
                  <a:lnTo>
                    <a:pt x="223929" y="199313"/>
                  </a:lnTo>
                  <a:lnTo>
                    <a:pt x="225820" y="199756"/>
                  </a:lnTo>
                  <a:lnTo>
                    <a:pt x="226366" y="199499"/>
                  </a:lnTo>
                  <a:lnTo>
                    <a:pt x="226560" y="199329"/>
                  </a:lnTo>
                  <a:lnTo>
                    <a:pt x="226654" y="199064"/>
                  </a:lnTo>
                  <a:lnTo>
                    <a:pt x="227187" y="197593"/>
                  </a:lnTo>
                  <a:lnTo>
                    <a:pt x="227388" y="197162"/>
                  </a:lnTo>
                  <a:lnTo>
                    <a:pt x="227484" y="196999"/>
                  </a:lnTo>
                  <a:lnTo>
                    <a:pt x="227888" y="196553"/>
                  </a:lnTo>
                  <a:lnTo>
                    <a:pt x="228177" y="196307"/>
                  </a:lnTo>
                  <a:lnTo>
                    <a:pt x="228623" y="195982"/>
                  </a:lnTo>
                  <a:lnTo>
                    <a:pt x="229603" y="195438"/>
                  </a:lnTo>
                  <a:lnTo>
                    <a:pt x="231510" y="194579"/>
                  </a:lnTo>
                  <a:lnTo>
                    <a:pt x="233605" y="193963"/>
                  </a:lnTo>
                  <a:lnTo>
                    <a:pt x="235026" y="193857"/>
                  </a:lnTo>
                  <a:lnTo>
                    <a:pt x="235625" y="194031"/>
                  </a:lnTo>
                  <a:lnTo>
                    <a:pt x="236069" y="194266"/>
                  </a:lnTo>
                  <a:lnTo>
                    <a:pt x="236518" y="194904"/>
                  </a:lnTo>
                  <a:lnTo>
                    <a:pt x="236540" y="195907"/>
                  </a:lnTo>
                  <a:lnTo>
                    <a:pt x="236375" y="196716"/>
                  </a:lnTo>
                  <a:lnTo>
                    <a:pt x="235679" y="198576"/>
                  </a:lnTo>
                  <a:lnTo>
                    <a:pt x="235484" y="199037"/>
                  </a:lnTo>
                  <a:lnTo>
                    <a:pt x="234474" y="200977"/>
                  </a:lnTo>
                  <a:lnTo>
                    <a:pt x="233368" y="203310"/>
                  </a:lnTo>
                  <a:lnTo>
                    <a:pt x="232778" y="205829"/>
                  </a:lnTo>
                  <a:lnTo>
                    <a:pt x="232579" y="206191"/>
                  </a:lnTo>
                  <a:lnTo>
                    <a:pt x="232211" y="206978"/>
                  </a:lnTo>
                  <a:lnTo>
                    <a:pt x="232058" y="207401"/>
                  </a:lnTo>
                  <a:lnTo>
                    <a:pt x="231890" y="208036"/>
                  </a:lnTo>
                  <a:lnTo>
                    <a:pt x="231857" y="208237"/>
                  </a:lnTo>
                  <a:lnTo>
                    <a:pt x="231911" y="208539"/>
                  </a:lnTo>
                  <a:lnTo>
                    <a:pt x="232049" y="208793"/>
                  </a:lnTo>
                  <a:lnTo>
                    <a:pt x="232559" y="208918"/>
                  </a:lnTo>
                  <a:lnTo>
                    <a:pt x="233098" y="208736"/>
                  </a:lnTo>
                  <a:lnTo>
                    <a:pt x="235139" y="207450"/>
                  </a:lnTo>
                  <a:lnTo>
                    <a:pt x="235530" y="207239"/>
                  </a:lnTo>
                  <a:lnTo>
                    <a:pt x="237108" y="206517"/>
                  </a:lnTo>
                  <a:lnTo>
                    <a:pt x="237717" y="206312"/>
                  </a:lnTo>
                  <a:lnTo>
                    <a:pt x="237958" y="206169"/>
                  </a:lnTo>
                  <a:lnTo>
                    <a:pt x="238430" y="205953"/>
                  </a:lnTo>
                  <a:lnTo>
                    <a:pt x="238617" y="205847"/>
                  </a:lnTo>
                  <a:lnTo>
                    <a:pt x="239231" y="205511"/>
                  </a:lnTo>
                  <a:lnTo>
                    <a:pt x="239516" y="204955"/>
                  </a:lnTo>
                  <a:lnTo>
                    <a:pt x="239477" y="204471"/>
                  </a:lnTo>
                  <a:lnTo>
                    <a:pt x="239400" y="204119"/>
                  </a:lnTo>
                  <a:lnTo>
                    <a:pt x="239319" y="203575"/>
                  </a:lnTo>
                  <a:lnTo>
                    <a:pt x="239285" y="203163"/>
                  </a:lnTo>
                  <a:lnTo>
                    <a:pt x="239327" y="202546"/>
                  </a:lnTo>
                  <a:lnTo>
                    <a:pt x="239513" y="201862"/>
                  </a:lnTo>
                  <a:lnTo>
                    <a:pt x="240145" y="200777"/>
                  </a:lnTo>
                  <a:lnTo>
                    <a:pt x="240649" y="198920"/>
                  </a:lnTo>
                  <a:lnTo>
                    <a:pt x="240712" y="198705"/>
                  </a:lnTo>
                  <a:lnTo>
                    <a:pt x="240964" y="198308"/>
                  </a:lnTo>
                  <a:lnTo>
                    <a:pt x="241066" y="198130"/>
                  </a:lnTo>
                  <a:lnTo>
                    <a:pt x="242106" y="196807"/>
                  </a:lnTo>
                  <a:lnTo>
                    <a:pt x="243119" y="194738"/>
                  </a:lnTo>
                  <a:lnTo>
                    <a:pt x="243683" y="193430"/>
                  </a:lnTo>
                  <a:lnTo>
                    <a:pt x="244381" y="192768"/>
                  </a:lnTo>
                  <a:lnTo>
                    <a:pt x="244657" y="192663"/>
                  </a:lnTo>
                  <a:lnTo>
                    <a:pt x="245781" y="192572"/>
                  </a:lnTo>
                  <a:lnTo>
                    <a:pt x="246183" y="192651"/>
                  </a:lnTo>
                  <a:lnTo>
                    <a:pt x="247121" y="192931"/>
                  </a:lnTo>
                  <a:lnTo>
                    <a:pt x="248695" y="193755"/>
                  </a:lnTo>
                  <a:lnTo>
                    <a:pt x="250142" y="195071"/>
                  </a:lnTo>
                  <a:lnTo>
                    <a:pt x="250913" y="196561"/>
                  </a:lnTo>
                  <a:lnTo>
                    <a:pt x="251063" y="197268"/>
                  </a:lnTo>
                  <a:lnTo>
                    <a:pt x="251117" y="197812"/>
                  </a:lnTo>
                  <a:lnTo>
                    <a:pt x="251096" y="198531"/>
                  </a:lnTo>
                  <a:lnTo>
                    <a:pt x="251056" y="198822"/>
                  </a:lnTo>
                  <a:lnTo>
                    <a:pt x="250880" y="199291"/>
                  </a:lnTo>
                  <a:lnTo>
                    <a:pt x="250742" y="199495"/>
                  </a:lnTo>
                  <a:lnTo>
                    <a:pt x="250481" y="199786"/>
                  </a:lnTo>
                  <a:lnTo>
                    <a:pt x="249678" y="200364"/>
                  </a:lnTo>
                  <a:lnTo>
                    <a:pt x="248596" y="201238"/>
                  </a:lnTo>
                  <a:lnTo>
                    <a:pt x="248218" y="201635"/>
                  </a:lnTo>
                  <a:lnTo>
                    <a:pt x="247915" y="202111"/>
                  </a:lnTo>
                  <a:lnTo>
                    <a:pt x="247780" y="202626"/>
                  </a:lnTo>
                  <a:lnTo>
                    <a:pt x="247687" y="203306"/>
                  </a:lnTo>
                  <a:lnTo>
                    <a:pt x="247706" y="203552"/>
                  </a:lnTo>
                  <a:lnTo>
                    <a:pt x="247780" y="204089"/>
                  </a:lnTo>
                  <a:lnTo>
                    <a:pt x="247832" y="204354"/>
                  </a:lnTo>
                  <a:lnTo>
                    <a:pt x="248314" y="205439"/>
                  </a:lnTo>
                  <a:lnTo>
                    <a:pt x="249019" y="206350"/>
                  </a:lnTo>
                  <a:lnTo>
                    <a:pt x="250208" y="207356"/>
                  </a:lnTo>
                  <a:lnTo>
                    <a:pt x="252187" y="208887"/>
                  </a:lnTo>
                  <a:lnTo>
                    <a:pt x="252339" y="208986"/>
                  </a:lnTo>
                  <a:lnTo>
                    <a:pt x="253634" y="209768"/>
                  </a:lnTo>
                  <a:lnTo>
                    <a:pt x="255418" y="210317"/>
                  </a:lnTo>
                  <a:lnTo>
                    <a:pt x="257669" y="210521"/>
                  </a:lnTo>
                  <a:lnTo>
                    <a:pt x="258667" y="210305"/>
                  </a:lnTo>
                  <a:lnTo>
                    <a:pt x="260026" y="209662"/>
                  </a:lnTo>
                  <a:lnTo>
                    <a:pt x="261014" y="208955"/>
                  </a:lnTo>
                  <a:lnTo>
                    <a:pt x="261653" y="208505"/>
                  </a:lnTo>
                  <a:lnTo>
                    <a:pt x="263131" y="207662"/>
                  </a:lnTo>
                  <a:lnTo>
                    <a:pt x="263323" y="207538"/>
                  </a:lnTo>
                  <a:lnTo>
                    <a:pt x="263464" y="207424"/>
                  </a:lnTo>
                  <a:lnTo>
                    <a:pt x="263749" y="207072"/>
                  </a:lnTo>
                  <a:lnTo>
                    <a:pt x="263884" y="206812"/>
                  </a:lnTo>
                  <a:lnTo>
                    <a:pt x="263967" y="205915"/>
                  </a:lnTo>
                  <a:lnTo>
                    <a:pt x="263766" y="205450"/>
                  </a:lnTo>
                  <a:lnTo>
                    <a:pt x="262724" y="204550"/>
                  </a:lnTo>
                  <a:lnTo>
                    <a:pt x="262498" y="204305"/>
                  </a:lnTo>
                  <a:lnTo>
                    <a:pt x="262267" y="204097"/>
                  </a:lnTo>
                  <a:lnTo>
                    <a:pt x="259675" y="202009"/>
                  </a:lnTo>
                  <a:lnTo>
                    <a:pt x="256224" y="198848"/>
                  </a:lnTo>
                  <a:lnTo>
                    <a:pt x="255437" y="197699"/>
                  </a:lnTo>
                  <a:lnTo>
                    <a:pt x="255298" y="197359"/>
                  </a:lnTo>
                  <a:lnTo>
                    <a:pt x="255263" y="197207"/>
                  </a:lnTo>
                  <a:lnTo>
                    <a:pt x="255175" y="196720"/>
                  </a:lnTo>
                  <a:lnTo>
                    <a:pt x="255236" y="195377"/>
                  </a:lnTo>
                  <a:lnTo>
                    <a:pt x="255718" y="194417"/>
                  </a:lnTo>
                  <a:lnTo>
                    <a:pt x="256546" y="193774"/>
                  </a:lnTo>
                  <a:lnTo>
                    <a:pt x="256779" y="193687"/>
                  </a:lnTo>
                  <a:lnTo>
                    <a:pt x="261677" y="192795"/>
                  </a:lnTo>
                  <a:lnTo>
                    <a:pt x="265442" y="192330"/>
                  </a:lnTo>
                  <a:lnTo>
                    <a:pt x="265936" y="192231"/>
                  </a:lnTo>
                  <a:lnTo>
                    <a:pt x="266218" y="192167"/>
                  </a:lnTo>
                  <a:lnTo>
                    <a:pt x="266773" y="191895"/>
                  </a:lnTo>
                  <a:lnTo>
                    <a:pt x="267130" y="191653"/>
                  </a:lnTo>
                  <a:lnTo>
                    <a:pt x="267403" y="191248"/>
                  </a:lnTo>
                  <a:lnTo>
                    <a:pt x="267553" y="190912"/>
                  </a:lnTo>
                  <a:lnTo>
                    <a:pt x="267717" y="190432"/>
                  </a:lnTo>
                  <a:lnTo>
                    <a:pt x="267831" y="187618"/>
                  </a:lnTo>
                  <a:lnTo>
                    <a:pt x="268174" y="185904"/>
                  </a:lnTo>
                  <a:lnTo>
                    <a:pt x="268251" y="185509"/>
                  </a:lnTo>
                  <a:lnTo>
                    <a:pt x="268206" y="184692"/>
                  </a:lnTo>
                  <a:lnTo>
                    <a:pt x="268029" y="183422"/>
                  </a:lnTo>
                  <a:lnTo>
                    <a:pt x="268197" y="182696"/>
                  </a:lnTo>
                  <a:lnTo>
                    <a:pt x="268860" y="181890"/>
                  </a:lnTo>
                  <a:lnTo>
                    <a:pt x="268980" y="181735"/>
                  </a:lnTo>
                  <a:lnTo>
                    <a:pt x="269165" y="181353"/>
                  </a:lnTo>
                  <a:lnTo>
                    <a:pt x="269354" y="180665"/>
                  </a:lnTo>
                  <a:lnTo>
                    <a:pt x="269567" y="179856"/>
                  </a:lnTo>
                  <a:lnTo>
                    <a:pt x="269603" y="178450"/>
                  </a:lnTo>
                  <a:lnTo>
                    <a:pt x="269366" y="177682"/>
                  </a:lnTo>
                  <a:lnTo>
                    <a:pt x="268895" y="177236"/>
                  </a:lnTo>
                  <a:lnTo>
                    <a:pt x="268596" y="177126"/>
                  </a:lnTo>
                  <a:lnTo>
                    <a:pt x="268362" y="177032"/>
                  </a:lnTo>
                  <a:lnTo>
                    <a:pt x="267531" y="176790"/>
                  </a:lnTo>
                  <a:lnTo>
                    <a:pt x="265988" y="176457"/>
                  </a:lnTo>
                  <a:lnTo>
                    <a:pt x="265299" y="176022"/>
                  </a:lnTo>
                  <a:lnTo>
                    <a:pt x="265188" y="175693"/>
                  </a:lnTo>
                  <a:lnTo>
                    <a:pt x="264984" y="174862"/>
                  </a:lnTo>
                  <a:lnTo>
                    <a:pt x="264872" y="174162"/>
                  </a:lnTo>
                  <a:lnTo>
                    <a:pt x="264891" y="173709"/>
                  </a:lnTo>
                  <a:lnTo>
                    <a:pt x="264936" y="173478"/>
                  </a:lnTo>
                  <a:lnTo>
                    <a:pt x="264968" y="173327"/>
                  </a:lnTo>
                  <a:lnTo>
                    <a:pt x="265145" y="172922"/>
                  </a:lnTo>
                  <a:lnTo>
                    <a:pt x="265292" y="172733"/>
                  </a:lnTo>
                  <a:lnTo>
                    <a:pt x="265580" y="172506"/>
                  </a:lnTo>
                  <a:lnTo>
                    <a:pt x="266012" y="172351"/>
                  </a:lnTo>
                  <a:lnTo>
                    <a:pt x="266287" y="172302"/>
                  </a:lnTo>
                  <a:lnTo>
                    <a:pt x="266800" y="172321"/>
                  </a:lnTo>
                  <a:lnTo>
                    <a:pt x="268095" y="172638"/>
                  </a:lnTo>
                  <a:lnTo>
                    <a:pt x="269159" y="172953"/>
                  </a:lnTo>
                  <a:lnTo>
                    <a:pt x="272718" y="174495"/>
                  </a:lnTo>
                  <a:lnTo>
                    <a:pt x="272981" y="174574"/>
                  </a:lnTo>
                  <a:lnTo>
                    <a:pt x="273404" y="174710"/>
                  </a:lnTo>
                  <a:lnTo>
                    <a:pt x="274084" y="174854"/>
                  </a:lnTo>
                  <a:lnTo>
                    <a:pt x="276315" y="175104"/>
                  </a:lnTo>
                  <a:lnTo>
                    <a:pt x="278035" y="175054"/>
                  </a:lnTo>
                  <a:lnTo>
                    <a:pt x="279048" y="174798"/>
                  </a:lnTo>
                  <a:lnTo>
                    <a:pt x="279410" y="174642"/>
                  </a:lnTo>
                  <a:lnTo>
                    <a:pt x="279570" y="174548"/>
                  </a:lnTo>
                  <a:lnTo>
                    <a:pt x="279837" y="174325"/>
                  </a:lnTo>
                  <a:lnTo>
                    <a:pt x="280679" y="173213"/>
                  </a:lnTo>
                  <a:lnTo>
                    <a:pt x="281162" y="171591"/>
                  </a:lnTo>
                  <a:lnTo>
                    <a:pt x="281159" y="170930"/>
                  </a:lnTo>
                  <a:lnTo>
                    <a:pt x="280948" y="169368"/>
                  </a:lnTo>
                  <a:lnTo>
                    <a:pt x="280838" y="168820"/>
                  </a:lnTo>
                  <a:lnTo>
                    <a:pt x="279864" y="165482"/>
                  </a:lnTo>
                  <a:lnTo>
                    <a:pt x="279882" y="164499"/>
                  </a:lnTo>
                  <a:lnTo>
                    <a:pt x="280154" y="164007"/>
                  </a:lnTo>
                  <a:lnTo>
                    <a:pt x="280517" y="163837"/>
                  </a:lnTo>
                  <a:lnTo>
                    <a:pt x="280705" y="163799"/>
                  </a:lnTo>
                  <a:lnTo>
                    <a:pt x="282381" y="163489"/>
                  </a:lnTo>
                  <a:lnTo>
                    <a:pt x="283548" y="163444"/>
                  </a:lnTo>
                  <a:lnTo>
                    <a:pt x="283857" y="163470"/>
                  </a:lnTo>
                  <a:lnTo>
                    <a:pt x="286288" y="163731"/>
                  </a:lnTo>
                  <a:lnTo>
                    <a:pt x="287298" y="163610"/>
                  </a:lnTo>
                  <a:lnTo>
                    <a:pt x="288515" y="163470"/>
                  </a:lnTo>
                  <a:lnTo>
                    <a:pt x="289015" y="163232"/>
                  </a:lnTo>
                  <a:lnTo>
                    <a:pt x="289171" y="163153"/>
                  </a:lnTo>
                  <a:lnTo>
                    <a:pt x="289516" y="162888"/>
                  </a:lnTo>
                  <a:lnTo>
                    <a:pt x="289554" y="162650"/>
                  </a:lnTo>
                  <a:lnTo>
                    <a:pt x="289522" y="162283"/>
                  </a:lnTo>
                  <a:lnTo>
                    <a:pt x="288976" y="161826"/>
                  </a:lnTo>
                  <a:lnTo>
                    <a:pt x="288254" y="161595"/>
                  </a:lnTo>
                  <a:lnTo>
                    <a:pt x="286323" y="161474"/>
                  </a:lnTo>
                  <a:lnTo>
                    <a:pt x="285559" y="161069"/>
                  </a:lnTo>
                  <a:lnTo>
                    <a:pt x="285481" y="160941"/>
                  </a:lnTo>
                  <a:lnTo>
                    <a:pt x="285475" y="160756"/>
                  </a:lnTo>
                  <a:lnTo>
                    <a:pt x="285467" y="160007"/>
                  </a:lnTo>
                  <a:lnTo>
                    <a:pt x="285907" y="158211"/>
                  </a:lnTo>
                  <a:lnTo>
                    <a:pt x="285688" y="158034"/>
                  </a:lnTo>
                  <a:lnTo>
                    <a:pt x="285055" y="158196"/>
                  </a:lnTo>
                  <a:lnTo>
                    <a:pt x="284336" y="158113"/>
                  </a:lnTo>
                  <a:lnTo>
                    <a:pt x="283734" y="157742"/>
                  </a:lnTo>
                  <a:lnTo>
                    <a:pt x="283464" y="157436"/>
                  </a:lnTo>
                  <a:lnTo>
                    <a:pt x="282862" y="155690"/>
                  </a:lnTo>
                  <a:lnTo>
                    <a:pt x="282592" y="153244"/>
                  </a:lnTo>
                  <a:lnTo>
                    <a:pt x="282558" y="152389"/>
                  </a:lnTo>
                  <a:lnTo>
                    <a:pt x="282570" y="151917"/>
                  </a:lnTo>
                  <a:lnTo>
                    <a:pt x="282670" y="150907"/>
                  </a:lnTo>
                  <a:lnTo>
                    <a:pt x="282781" y="150367"/>
                  </a:lnTo>
                  <a:lnTo>
                    <a:pt x="282870" y="149932"/>
                  </a:lnTo>
                  <a:lnTo>
                    <a:pt x="283239" y="148994"/>
                  </a:lnTo>
                  <a:lnTo>
                    <a:pt x="283553" y="148378"/>
                  </a:lnTo>
                  <a:lnTo>
                    <a:pt x="283796" y="148038"/>
                  </a:lnTo>
                  <a:lnTo>
                    <a:pt x="284010" y="147758"/>
                  </a:lnTo>
                  <a:lnTo>
                    <a:pt x="284549" y="147350"/>
                  </a:lnTo>
                  <a:lnTo>
                    <a:pt x="284804" y="147263"/>
                  </a:lnTo>
                  <a:lnTo>
                    <a:pt x="285669" y="147221"/>
                  </a:lnTo>
                  <a:lnTo>
                    <a:pt x="286266" y="147516"/>
                  </a:lnTo>
                  <a:lnTo>
                    <a:pt x="286587" y="147898"/>
                  </a:lnTo>
                  <a:lnTo>
                    <a:pt x="287652" y="149025"/>
                  </a:lnTo>
                  <a:lnTo>
                    <a:pt x="288377" y="149660"/>
                  </a:lnTo>
                  <a:lnTo>
                    <a:pt x="288947" y="150113"/>
                  </a:lnTo>
                  <a:lnTo>
                    <a:pt x="289159" y="150246"/>
                  </a:lnTo>
                  <a:lnTo>
                    <a:pt x="289354" y="150318"/>
                  </a:lnTo>
                  <a:lnTo>
                    <a:pt x="289972" y="150405"/>
                  </a:lnTo>
                  <a:lnTo>
                    <a:pt x="290416" y="150420"/>
                  </a:lnTo>
                  <a:lnTo>
                    <a:pt x="290784" y="150355"/>
                  </a:lnTo>
                  <a:lnTo>
                    <a:pt x="290964" y="150329"/>
                  </a:lnTo>
                  <a:lnTo>
                    <a:pt x="291353" y="150204"/>
                  </a:lnTo>
                  <a:lnTo>
                    <a:pt x="293194" y="149388"/>
                  </a:lnTo>
                  <a:lnTo>
                    <a:pt x="293943" y="148503"/>
                  </a:lnTo>
                  <a:lnTo>
                    <a:pt x="294066" y="147921"/>
                  </a:lnTo>
                  <a:lnTo>
                    <a:pt x="294085" y="147615"/>
                  </a:lnTo>
                  <a:lnTo>
                    <a:pt x="293560" y="147323"/>
                  </a:lnTo>
                  <a:lnTo>
                    <a:pt x="291461" y="146174"/>
                  </a:lnTo>
                  <a:lnTo>
                    <a:pt x="287229" y="144401"/>
                  </a:lnTo>
                  <a:lnTo>
                    <a:pt x="284381" y="142602"/>
                  </a:lnTo>
                  <a:lnTo>
                    <a:pt x="283125" y="141539"/>
                  </a:lnTo>
                  <a:lnTo>
                    <a:pt x="282241" y="140322"/>
                  </a:lnTo>
                  <a:lnTo>
                    <a:pt x="281647" y="139385"/>
                  </a:lnTo>
                  <a:lnTo>
                    <a:pt x="281521" y="139180"/>
                  </a:lnTo>
                  <a:lnTo>
                    <a:pt x="281108" y="138247"/>
                  </a:lnTo>
                  <a:lnTo>
                    <a:pt x="280867" y="137570"/>
                  </a:lnTo>
                  <a:lnTo>
                    <a:pt x="280811" y="137438"/>
                  </a:lnTo>
                  <a:lnTo>
                    <a:pt x="280334" y="136065"/>
                  </a:lnTo>
                  <a:lnTo>
                    <a:pt x="280280" y="135899"/>
                  </a:lnTo>
                  <a:lnTo>
                    <a:pt x="280088" y="135563"/>
                  </a:lnTo>
                  <a:lnTo>
                    <a:pt x="279621" y="135139"/>
                  </a:lnTo>
                  <a:lnTo>
                    <a:pt x="279108" y="134992"/>
                  </a:lnTo>
                  <a:lnTo>
                    <a:pt x="278239" y="135079"/>
                  </a:lnTo>
                  <a:lnTo>
                    <a:pt x="277225" y="135650"/>
                  </a:lnTo>
                  <a:lnTo>
                    <a:pt x="276791" y="135839"/>
                  </a:lnTo>
                  <a:lnTo>
                    <a:pt x="276551" y="135967"/>
                  </a:lnTo>
                  <a:lnTo>
                    <a:pt x="276318" y="135820"/>
                  </a:lnTo>
                  <a:lnTo>
                    <a:pt x="275817" y="135691"/>
                  </a:lnTo>
                  <a:lnTo>
                    <a:pt x="275631" y="135585"/>
                  </a:lnTo>
                  <a:lnTo>
                    <a:pt x="275247" y="135230"/>
                  </a:lnTo>
                  <a:lnTo>
                    <a:pt x="272961" y="130259"/>
                  </a:lnTo>
                  <a:lnTo>
                    <a:pt x="271485" y="127624"/>
                  </a:lnTo>
                  <a:lnTo>
                    <a:pt x="271381" y="127151"/>
                  </a:lnTo>
                  <a:lnTo>
                    <a:pt x="271365" y="127015"/>
                  </a:lnTo>
                  <a:lnTo>
                    <a:pt x="271354" y="126777"/>
                  </a:lnTo>
                  <a:lnTo>
                    <a:pt x="271381" y="126539"/>
                  </a:lnTo>
                  <a:lnTo>
                    <a:pt x="271420" y="125889"/>
                  </a:lnTo>
                  <a:lnTo>
                    <a:pt x="271485" y="125549"/>
                  </a:lnTo>
                  <a:lnTo>
                    <a:pt x="271531" y="125409"/>
                  </a:lnTo>
                  <a:lnTo>
                    <a:pt x="271776" y="125046"/>
                  </a:lnTo>
                  <a:lnTo>
                    <a:pt x="272049" y="124831"/>
                  </a:lnTo>
                  <a:lnTo>
                    <a:pt x="272957" y="124316"/>
                  </a:lnTo>
                  <a:lnTo>
                    <a:pt x="274618" y="123768"/>
                  </a:lnTo>
                  <a:lnTo>
                    <a:pt x="275649" y="123432"/>
                  </a:lnTo>
                  <a:lnTo>
                    <a:pt x="276092" y="123111"/>
                  </a:lnTo>
                  <a:lnTo>
                    <a:pt x="276176" y="122963"/>
                  </a:lnTo>
                  <a:lnTo>
                    <a:pt x="276303" y="122597"/>
                  </a:lnTo>
                  <a:lnTo>
                    <a:pt x="276245" y="121704"/>
                  </a:lnTo>
                  <a:lnTo>
                    <a:pt x="275891" y="120979"/>
                  </a:lnTo>
                  <a:lnTo>
                    <a:pt x="274893" y="119640"/>
                  </a:lnTo>
                  <a:lnTo>
                    <a:pt x="274654" y="118934"/>
                  </a:lnTo>
                  <a:lnTo>
                    <a:pt x="274585" y="118590"/>
                  </a:lnTo>
                  <a:lnTo>
                    <a:pt x="274500" y="117747"/>
                  </a:lnTo>
                  <a:lnTo>
                    <a:pt x="274519" y="116235"/>
                  </a:lnTo>
                  <a:lnTo>
                    <a:pt x="274603" y="115826"/>
                  </a:lnTo>
                  <a:lnTo>
                    <a:pt x="274648" y="115626"/>
                  </a:lnTo>
                  <a:lnTo>
                    <a:pt x="274878" y="115025"/>
                  </a:lnTo>
                  <a:lnTo>
                    <a:pt x="275020" y="114791"/>
                  </a:lnTo>
                  <a:lnTo>
                    <a:pt x="275274" y="114465"/>
                  </a:lnTo>
                  <a:lnTo>
                    <a:pt x="275643" y="114163"/>
                  </a:lnTo>
                  <a:lnTo>
                    <a:pt x="275835" y="114038"/>
                  </a:lnTo>
                  <a:lnTo>
                    <a:pt x="276099" y="113906"/>
                  </a:lnTo>
                  <a:lnTo>
                    <a:pt x="276566" y="113755"/>
                  </a:lnTo>
                  <a:lnTo>
                    <a:pt x="276758" y="113770"/>
                  </a:lnTo>
                  <a:lnTo>
                    <a:pt x="277034" y="113823"/>
                  </a:lnTo>
                  <a:lnTo>
                    <a:pt x="277756" y="114197"/>
                  </a:lnTo>
                  <a:lnTo>
                    <a:pt x="278119" y="114515"/>
                  </a:lnTo>
                  <a:lnTo>
                    <a:pt x="280361" y="117191"/>
                  </a:lnTo>
                  <a:lnTo>
                    <a:pt x="280601" y="117595"/>
                  </a:lnTo>
                  <a:lnTo>
                    <a:pt x="280709" y="117853"/>
                  </a:lnTo>
                  <a:lnTo>
                    <a:pt x="280784" y="118344"/>
                  </a:lnTo>
                  <a:lnTo>
                    <a:pt x="280682" y="119909"/>
                  </a:lnTo>
                  <a:lnTo>
                    <a:pt x="280517" y="121202"/>
                  </a:lnTo>
                  <a:lnTo>
                    <a:pt x="279678" y="123462"/>
                  </a:lnTo>
                  <a:lnTo>
                    <a:pt x="279678" y="123674"/>
                  </a:lnTo>
                  <a:lnTo>
                    <a:pt x="279795" y="124245"/>
                  </a:lnTo>
                  <a:lnTo>
                    <a:pt x="279896" y="124611"/>
                  </a:lnTo>
                  <a:lnTo>
                    <a:pt x="280046" y="124778"/>
                  </a:lnTo>
                  <a:lnTo>
                    <a:pt x="280514" y="125205"/>
                  </a:lnTo>
                  <a:lnTo>
                    <a:pt x="280769" y="125394"/>
                  </a:lnTo>
                  <a:lnTo>
                    <a:pt x="281491" y="125647"/>
                  </a:lnTo>
                  <a:lnTo>
                    <a:pt x="281788" y="125692"/>
                  </a:lnTo>
                  <a:lnTo>
                    <a:pt x="282319" y="125670"/>
                  </a:lnTo>
                  <a:lnTo>
                    <a:pt x="282612" y="125579"/>
                  </a:lnTo>
                  <a:lnTo>
                    <a:pt x="282852" y="125496"/>
                  </a:lnTo>
                  <a:lnTo>
                    <a:pt x="283146" y="125303"/>
                  </a:lnTo>
                  <a:lnTo>
                    <a:pt x="283455" y="124872"/>
                  </a:lnTo>
                  <a:lnTo>
                    <a:pt x="283671" y="124426"/>
                  </a:lnTo>
                  <a:lnTo>
                    <a:pt x="284027" y="123084"/>
                  </a:lnTo>
                  <a:lnTo>
                    <a:pt x="284091" y="122404"/>
                  </a:lnTo>
                  <a:lnTo>
                    <a:pt x="284210" y="120529"/>
                  </a:lnTo>
                  <a:lnTo>
                    <a:pt x="284195" y="116688"/>
                  </a:lnTo>
                  <a:lnTo>
                    <a:pt x="284307" y="115792"/>
                  </a:lnTo>
                  <a:lnTo>
                    <a:pt x="284519" y="114186"/>
                  </a:lnTo>
                  <a:lnTo>
                    <a:pt x="285529" y="110977"/>
                  </a:lnTo>
                  <a:lnTo>
                    <a:pt x="286015" y="110062"/>
                  </a:lnTo>
                  <a:lnTo>
                    <a:pt x="286521" y="109291"/>
                  </a:lnTo>
                  <a:lnTo>
                    <a:pt x="287279" y="108542"/>
                  </a:lnTo>
                  <a:lnTo>
                    <a:pt x="287853" y="108263"/>
                  </a:lnTo>
                  <a:lnTo>
                    <a:pt x="288532" y="108263"/>
                  </a:lnTo>
                  <a:lnTo>
                    <a:pt x="288874" y="108535"/>
                  </a:lnTo>
                  <a:lnTo>
                    <a:pt x="289426" y="109366"/>
                  </a:lnTo>
                  <a:lnTo>
                    <a:pt x="290485" y="110119"/>
                  </a:lnTo>
                  <a:lnTo>
                    <a:pt x="290682" y="110194"/>
                  </a:lnTo>
                  <a:lnTo>
                    <a:pt x="291726" y="110345"/>
                  </a:lnTo>
                  <a:lnTo>
                    <a:pt x="292552" y="110406"/>
                  </a:lnTo>
                  <a:lnTo>
                    <a:pt x="293673" y="110606"/>
                  </a:lnTo>
                  <a:lnTo>
                    <a:pt x="293928" y="110735"/>
                  </a:lnTo>
                  <a:lnTo>
                    <a:pt x="294867" y="111517"/>
                  </a:lnTo>
                  <a:lnTo>
                    <a:pt x="295154" y="111634"/>
                  </a:lnTo>
                  <a:lnTo>
                    <a:pt x="295391" y="111759"/>
                  </a:lnTo>
                  <a:lnTo>
                    <a:pt x="296341" y="111782"/>
                  </a:lnTo>
                  <a:lnTo>
                    <a:pt x="296540" y="111600"/>
                  </a:lnTo>
                  <a:lnTo>
                    <a:pt x="296815" y="111109"/>
                  </a:lnTo>
                  <a:lnTo>
                    <a:pt x="297142" y="107847"/>
                  </a:lnTo>
                  <a:lnTo>
                    <a:pt x="298332" y="102347"/>
                  </a:lnTo>
                  <a:lnTo>
                    <a:pt x="298329" y="101897"/>
                  </a:lnTo>
                  <a:lnTo>
                    <a:pt x="298275" y="101602"/>
                  </a:lnTo>
                  <a:lnTo>
                    <a:pt x="298092" y="100877"/>
                  </a:lnTo>
                  <a:lnTo>
                    <a:pt x="297474" y="100518"/>
                  </a:lnTo>
                  <a:lnTo>
                    <a:pt x="296674" y="100676"/>
                  </a:lnTo>
                  <a:lnTo>
                    <a:pt x="296533" y="100695"/>
                  </a:lnTo>
                  <a:lnTo>
                    <a:pt x="296182" y="100820"/>
                  </a:lnTo>
                  <a:lnTo>
                    <a:pt x="295967" y="100960"/>
                  </a:lnTo>
                  <a:lnTo>
                    <a:pt x="295085" y="101772"/>
                  </a:lnTo>
                  <a:lnTo>
                    <a:pt x="294941" y="101950"/>
                  </a:lnTo>
                  <a:lnTo>
                    <a:pt x="294372" y="102703"/>
                  </a:lnTo>
                  <a:lnTo>
                    <a:pt x="293827" y="103311"/>
                  </a:lnTo>
                  <a:lnTo>
                    <a:pt x="293182" y="103643"/>
                  </a:lnTo>
                  <a:lnTo>
                    <a:pt x="292100" y="103901"/>
                  </a:lnTo>
                  <a:lnTo>
                    <a:pt x="290379" y="103632"/>
                  </a:lnTo>
                  <a:lnTo>
                    <a:pt x="289024" y="102910"/>
                  </a:lnTo>
                  <a:lnTo>
                    <a:pt x="288404" y="102468"/>
                  </a:lnTo>
                  <a:lnTo>
                    <a:pt x="287849" y="101765"/>
                  </a:lnTo>
                  <a:lnTo>
                    <a:pt x="287396" y="100593"/>
                  </a:lnTo>
                  <a:lnTo>
                    <a:pt x="287384" y="98461"/>
                  </a:lnTo>
                  <a:lnTo>
                    <a:pt x="287396" y="97970"/>
                  </a:lnTo>
                  <a:lnTo>
                    <a:pt x="287645" y="95925"/>
                  </a:lnTo>
                  <a:lnTo>
                    <a:pt x="287784" y="94833"/>
                  </a:lnTo>
                  <a:lnTo>
                    <a:pt x="287772" y="94644"/>
                  </a:lnTo>
                  <a:lnTo>
                    <a:pt x="287843" y="94383"/>
                  </a:lnTo>
                  <a:lnTo>
                    <a:pt x="287934" y="94149"/>
                  </a:lnTo>
                  <a:lnTo>
                    <a:pt x="288050" y="93858"/>
                  </a:lnTo>
                  <a:lnTo>
                    <a:pt x="288563" y="93567"/>
                  </a:lnTo>
                  <a:lnTo>
                    <a:pt x="288895" y="93518"/>
                  </a:lnTo>
                  <a:lnTo>
                    <a:pt x="290043" y="93555"/>
                  </a:lnTo>
                  <a:lnTo>
                    <a:pt x="290766" y="93234"/>
                  </a:lnTo>
                  <a:lnTo>
                    <a:pt x="291591" y="92338"/>
                  </a:lnTo>
                  <a:lnTo>
                    <a:pt x="293653" y="89216"/>
                  </a:lnTo>
                  <a:lnTo>
                    <a:pt x="295326" y="87508"/>
                  </a:lnTo>
                  <a:lnTo>
                    <a:pt x="295829" y="86355"/>
                  </a:lnTo>
                  <a:lnTo>
                    <a:pt x="296302" y="85958"/>
                  </a:lnTo>
                  <a:lnTo>
                    <a:pt x="296716" y="85882"/>
                  </a:lnTo>
                  <a:lnTo>
                    <a:pt x="297142" y="86242"/>
                  </a:lnTo>
                  <a:lnTo>
                    <a:pt x="297292" y="86457"/>
                  </a:lnTo>
                  <a:lnTo>
                    <a:pt x="297939" y="89522"/>
                  </a:lnTo>
                  <a:lnTo>
                    <a:pt x="298929" y="92334"/>
                  </a:lnTo>
                  <a:lnTo>
                    <a:pt x="300574" y="95264"/>
                  </a:lnTo>
                  <a:lnTo>
                    <a:pt x="301153" y="96946"/>
                  </a:lnTo>
                  <a:lnTo>
                    <a:pt x="301581" y="97437"/>
                  </a:lnTo>
                  <a:lnTo>
                    <a:pt x="301902" y="97622"/>
                  </a:lnTo>
                  <a:lnTo>
                    <a:pt x="302450" y="97838"/>
                  </a:lnTo>
                  <a:lnTo>
                    <a:pt x="303512" y="97857"/>
                  </a:lnTo>
                  <a:lnTo>
                    <a:pt x="304434" y="97566"/>
                  </a:lnTo>
                  <a:lnTo>
                    <a:pt x="305424" y="96897"/>
                  </a:lnTo>
                  <a:lnTo>
                    <a:pt x="306704" y="95457"/>
                  </a:lnTo>
                  <a:lnTo>
                    <a:pt x="306935" y="94561"/>
                  </a:lnTo>
                  <a:lnTo>
                    <a:pt x="306941" y="93790"/>
                  </a:lnTo>
                  <a:lnTo>
                    <a:pt x="306847" y="93548"/>
                  </a:lnTo>
                  <a:lnTo>
                    <a:pt x="306422" y="92592"/>
                  </a:lnTo>
                  <a:lnTo>
                    <a:pt x="306294" y="92195"/>
                  </a:lnTo>
                  <a:lnTo>
                    <a:pt x="305859" y="90369"/>
                  </a:lnTo>
                  <a:lnTo>
                    <a:pt x="305871" y="89995"/>
                  </a:lnTo>
                  <a:lnTo>
                    <a:pt x="305922" y="89745"/>
                  </a:lnTo>
                  <a:lnTo>
                    <a:pt x="306149" y="89216"/>
                  </a:lnTo>
                  <a:lnTo>
                    <a:pt x="306815" y="88672"/>
                  </a:lnTo>
                  <a:lnTo>
                    <a:pt x="307225" y="88559"/>
                  </a:lnTo>
                  <a:lnTo>
                    <a:pt x="307675" y="88615"/>
                  </a:lnTo>
                  <a:lnTo>
                    <a:pt x="309950" y="89757"/>
                  </a:lnTo>
                  <a:lnTo>
                    <a:pt x="310436" y="89885"/>
                  </a:lnTo>
                  <a:lnTo>
                    <a:pt x="310757" y="89927"/>
                  </a:lnTo>
                  <a:lnTo>
                    <a:pt x="311371" y="89734"/>
                  </a:lnTo>
                  <a:lnTo>
                    <a:pt x="311923" y="89390"/>
                  </a:lnTo>
                  <a:lnTo>
                    <a:pt x="313218" y="88007"/>
                  </a:lnTo>
                  <a:lnTo>
                    <a:pt x="313572" y="87780"/>
                  </a:lnTo>
                  <a:lnTo>
                    <a:pt x="314669" y="87092"/>
                  </a:lnTo>
                  <a:lnTo>
                    <a:pt x="314912" y="86929"/>
                  </a:lnTo>
                  <a:lnTo>
                    <a:pt x="315155" y="86449"/>
                  </a:lnTo>
                  <a:lnTo>
                    <a:pt x="316035" y="84008"/>
                  </a:lnTo>
                  <a:lnTo>
                    <a:pt x="316285" y="83891"/>
                  </a:lnTo>
                  <a:lnTo>
                    <a:pt x="316527" y="83781"/>
                  </a:lnTo>
                  <a:lnTo>
                    <a:pt x="316671" y="83724"/>
                  </a:lnTo>
                  <a:lnTo>
                    <a:pt x="317411" y="83736"/>
                  </a:lnTo>
                  <a:lnTo>
                    <a:pt x="317924" y="83796"/>
                  </a:lnTo>
                  <a:lnTo>
                    <a:pt x="318856" y="83445"/>
                  </a:lnTo>
                  <a:lnTo>
                    <a:pt x="319159" y="83203"/>
                  </a:lnTo>
                  <a:lnTo>
                    <a:pt x="319411" y="83006"/>
                  </a:lnTo>
                  <a:lnTo>
                    <a:pt x="319680" y="82779"/>
                  </a:lnTo>
                  <a:lnTo>
                    <a:pt x="320196" y="82182"/>
                  </a:lnTo>
                  <a:lnTo>
                    <a:pt x="320404" y="81906"/>
                  </a:lnTo>
                  <a:lnTo>
                    <a:pt x="320559" y="81710"/>
                  </a:lnTo>
                  <a:lnTo>
                    <a:pt x="320775" y="81476"/>
                  </a:lnTo>
                  <a:lnTo>
                    <a:pt x="321782" y="78977"/>
                  </a:lnTo>
                  <a:lnTo>
                    <a:pt x="321896" y="77628"/>
                  </a:lnTo>
                  <a:lnTo>
                    <a:pt x="321926" y="77295"/>
                  </a:lnTo>
                  <a:lnTo>
                    <a:pt x="321731" y="76528"/>
                  </a:lnTo>
                  <a:lnTo>
                    <a:pt x="321365" y="75507"/>
                  </a:lnTo>
                  <a:lnTo>
                    <a:pt x="320244" y="73618"/>
                  </a:lnTo>
                  <a:lnTo>
                    <a:pt x="320242" y="72700"/>
                  </a:lnTo>
                  <a:lnTo>
                    <a:pt x="320373" y="72442"/>
                  </a:lnTo>
                  <a:lnTo>
                    <a:pt x="320903" y="71887"/>
                  </a:lnTo>
                  <a:lnTo>
                    <a:pt x="323646" y="70163"/>
                  </a:lnTo>
                  <a:lnTo>
                    <a:pt x="323997" y="69834"/>
                  </a:lnTo>
                  <a:lnTo>
                    <a:pt x="324518" y="68852"/>
                  </a:lnTo>
                  <a:lnTo>
                    <a:pt x="324479" y="67847"/>
                  </a:lnTo>
                  <a:lnTo>
                    <a:pt x="324477" y="67695"/>
                  </a:lnTo>
                  <a:lnTo>
                    <a:pt x="324417" y="67336"/>
                  </a:lnTo>
                  <a:lnTo>
                    <a:pt x="324261" y="67095"/>
                  </a:lnTo>
                  <a:lnTo>
                    <a:pt x="323850" y="66014"/>
                  </a:lnTo>
                  <a:lnTo>
                    <a:pt x="323388" y="64785"/>
                  </a:lnTo>
                  <a:lnTo>
                    <a:pt x="323263" y="64188"/>
                  </a:lnTo>
                  <a:lnTo>
                    <a:pt x="323076" y="63255"/>
                  </a:lnTo>
                  <a:lnTo>
                    <a:pt x="322996" y="61615"/>
                  </a:lnTo>
                  <a:lnTo>
                    <a:pt x="323023" y="59782"/>
                  </a:lnTo>
                  <a:lnTo>
                    <a:pt x="323218" y="58886"/>
                  </a:lnTo>
                  <a:lnTo>
                    <a:pt x="323422" y="58289"/>
                  </a:lnTo>
                  <a:lnTo>
                    <a:pt x="323712" y="57544"/>
                  </a:lnTo>
                  <a:lnTo>
                    <a:pt x="323901" y="57306"/>
                  </a:lnTo>
                  <a:lnTo>
                    <a:pt x="324054" y="57193"/>
                  </a:lnTo>
                  <a:lnTo>
                    <a:pt x="324683" y="56769"/>
                  </a:lnTo>
                  <a:lnTo>
                    <a:pt x="326293" y="56320"/>
                  </a:lnTo>
                  <a:lnTo>
                    <a:pt x="327081" y="55817"/>
                  </a:lnTo>
                  <a:lnTo>
                    <a:pt x="327216" y="55734"/>
                  </a:lnTo>
                  <a:lnTo>
                    <a:pt x="327744" y="54940"/>
                  </a:lnTo>
                  <a:lnTo>
                    <a:pt x="328152" y="54479"/>
                  </a:lnTo>
                  <a:lnTo>
                    <a:pt x="329639" y="53523"/>
                  </a:lnTo>
                  <a:lnTo>
                    <a:pt x="329779" y="53398"/>
                  </a:lnTo>
                  <a:lnTo>
                    <a:pt x="330352" y="52813"/>
                  </a:lnTo>
                  <a:lnTo>
                    <a:pt x="331431" y="50594"/>
                  </a:lnTo>
                  <a:lnTo>
                    <a:pt x="331455" y="50356"/>
                  </a:lnTo>
                  <a:lnTo>
                    <a:pt x="332252" y="48466"/>
                  </a:lnTo>
                  <a:lnTo>
                    <a:pt x="332465" y="48017"/>
                  </a:lnTo>
                  <a:lnTo>
                    <a:pt x="333043" y="46921"/>
                  </a:lnTo>
                  <a:lnTo>
                    <a:pt x="334581" y="44574"/>
                  </a:lnTo>
                  <a:lnTo>
                    <a:pt x="334834" y="43573"/>
                  </a:lnTo>
                  <a:lnTo>
                    <a:pt x="334734" y="42632"/>
                  </a:lnTo>
                  <a:lnTo>
                    <a:pt x="334444" y="41974"/>
                  </a:lnTo>
                  <a:lnTo>
                    <a:pt x="333790" y="41237"/>
                  </a:lnTo>
                  <a:lnTo>
                    <a:pt x="333308" y="40776"/>
                  </a:lnTo>
                  <a:lnTo>
                    <a:pt x="333074" y="40610"/>
                  </a:lnTo>
                  <a:lnTo>
                    <a:pt x="332837" y="40462"/>
                  </a:lnTo>
                  <a:lnTo>
                    <a:pt x="332433" y="40236"/>
                  </a:lnTo>
                  <a:lnTo>
                    <a:pt x="329890" y="39049"/>
                  </a:lnTo>
                  <a:lnTo>
                    <a:pt x="329509" y="38925"/>
                  </a:lnTo>
                  <a:lnTo>
                    <a:pt x="326539" y="38894"/>
                  </a:lnTo>
                  <a:lnTo>
                    <a:pt x="322854" y="38341"/>
                  </a:lnTo>
                  <a:lnTo>
                    <a:pt x="322208" y="38157"/>
                  </a:lnTo>
                  <a:lnTo>
                    <a:pt x="321470" y="37802"/>
                  </a:lnTo>
                  <a:lnTo>
                    <a:pt x="320405" y="36852"/>
                  </a:lnTo>
                  <a:lnTo>
                    <a:pt x="319864" y="35837"/>
                  </a:lnTo>
                  <a:lnTo>
                    <a:pt x="319716" y="35583"/>
                  </a:lnTo>
                  <a:lnTo>
                    <a:pt x="319785" y="34601"/>
                  </a:lnTo>
                  <a:lnTo>
                    <a:pt x="319884" y="34227"/>
                  </a:lnTo>
                  <a:lnTo>
                    <a:pt x="320107" y="33721"/>
                  </a:lnTo>
                  <a:lnTo>
                    <a:pt x="320157" y="33591"/>
                  </a:lnTo>
                  <a:lnTo>
                    <a:pt x="320304" y="33290"/>
                  </a:lnTo>
                  <a:lnTo>
                    <a:pt x="320720" y="32881"/>
                  </a:lnTo>
                  <a:lnTo>
                    <a:pt x="321302" y="32412"/>
                  </a:lnTo>
                  <a:lnTo>
                    <a:pt x="321901" y="32000"/>
                  </a:lnTo>
                  <a:lnTo>
                    <a:pt x="324683" y="30701"/>
                  </a:lnTo>
                  <a:lnTo>
                    <a:pt x="325110" y="30259"/>
                  </a:lnTo>
                  <a:lnTo>
                    <a:pt x="326002" y="29348"/>
                  </a:lnTo>
                  <a:lnTo>
                    <a:pt x="326290" y="28948"/>
                  </a:lnTo>
                  <a:lnTo>
                    <a:pt x="326614" y="28328"/>
                  </a:lnTo>
                  <a:lnTo>
                    <a:pt x="326746" y="27973"/>
                  </a:lnTo>
                  <a:lnTo>
                    <a:pt x="326680" y="27777"/>
                  </a:lnTo>
                  <a:lnTo>
                    <a:pt x="326617" y="27539"/>
                  </a:lnTo>
                  <a:lnTo>
                    <a:pt x="326378" y="27331"/>
                  </a:lnTo>
                  <a:lnTo>
                    <a:pt x="325877" y="26998"/>
                  </a:lnTo>
                  <a:lnTo>
                    <a:pt x="325646" y="26855"/>
                  </a:lnTo>
                  <a:lnTo>
                    <a:pt x="325166" y="26473"/>
                  </a:lnTo>
                  <a:lnTo>
                    <a:pt x="324779" y="26095"/>
                  </a:lnTo>
                  <a:lnTo>
                    <a:pt x="324636" y="25997"/>
                  </a:lnTo>
                  <a:lnTo>
                    <a:pt x="323340" y="25300"/>
                  </a:lnTo>
                  <a:lnTo>
                    <a:pt x="322704" y="23358"/>
                  </a:lnTo>
                  <a:lnTo>
                    <a:pt x="322427" y="23060"/>
                  </a:lnTo>
                  <a:lnTo>
                    <a:pt x="321938" y="22890"/>
                  </a:lnTo>
                  <a:lnTo>
                    <a:pt x="321323" y="23042"/>
                  </a:lnTo>
                  <a:lnTo>
                    <a:pt x="321132" y="23023"/>
                  </a:lnTo>
                  <a:lnTo>
                    <a:pt x="320706" y="22894"/>
                  </a:lnTo>
                  <a:lnTo>
                    <a:pt x="320388" y="22686"/>
                  </a:lnTo>
                  <a:lnTo>
                    <a:pt x="318787" y="20049"/>
                  </a:lnTo>
                  <a:lnTo>
                    <a:pt x="318662" y="19512"/>
                  </a:lnTo>
                  <a:lnTo>
                    <a:pt x="318610" y="18794"/>
                  </a:lnTo>
                  <a:lnTo>
                    <a:pt x="318829" y="17918"/>
                  </a:lnTo>
                  <a:lnTo>
                    <a:pt x="319608" y="16746"/>
                  </a:lnTo>
                  <a:lnTo>
                    <a:pt x="319749" y="16569"/>
                  </a:lnTo>
                  <a:lnTo>
                    <a:pt x="320568" y="15741"/>
                  </a:lnTo>
                  <a:lnTo>
                    <a:pt x="320894" y="15407"/>
                  </a:lnTo>
                  <a:lnTo>
                    <a:pt x="321245" y="15110"/>
                  </a:lnTo>
                  <a:lnTo>
                    <a:pt x="321490" y="14909"/>
                  </a:lnTo>
                  <a:lnTo>
                    <a:pt x="321868" y="14614"/>
                  </a:lnTo>
                  <a:lnTo>
                    <a:pt x="322228" y="14372"/>
                  </a:lnTo>
                  <a:lnTo>
                    <a:pt x="323196" y="13817"/>
                  </a:lnTo>
                  <a:lnTo>
                    <a:pt x="323565" y="13746"/>
                  </a:lnTo>
                  <a:lnTo>
                    <a:pt x="324063" y="13704"/>
                  </a:lnTo>
                  <a:lnTo>
                    <a:pt x="324252" y="13765"/>
                  </a:lnTo>
                  <a:lnTo>
                    <a:pt x="324479" y="13837"/>
                  </a:lnTo>
                  <a:lnTo>
                    <a:pt x="324849" y="14022"/>
                  </a:lnTo>
                  <a:lnTo>
                    <a:pt x="325088" y="14268"/>
                  </a:lnTo>
                  <a:lnTo>
                    <a:pt x="325838" y="15031"/>
                  </a:lnTo>
                  <a:lnTo>
                    <a:pt x="327469" y="16459"/>
                  </a:lnTo>
                  <a:lnTo>
                    <a:pt x="328212" y="16822"/>
                  </a:lnTo>
                  <a:lnTo>
                    <a:pt x="329018" y="16924"/>
                  </a:lnTo>
                  <a:lnTo>
                    <a:pt x="329482" y="16731"/>
                  </a:lnTo>
                  <a:lnTo>
                    <a:pt x="330031" y="16028"/>
                  </a:lnTo>
                  <a:lnTo>
                    <a:pt x="330265" y="15537"/>
                  </a:lnTo>
                  <a:lnTo>
                    <a:pt x="330841" y="13614"/>
                  </a:lnTo>
                  <a:lnTo>
                    <a:pt x="331398" y="13380"/>
                  </a:lnTo>
                  <a:lnTo>
                    <a:pt x="332040" y="13761"/>
                  </a:lnTo>
                  <a:lnTo>
                    <a:pt x="332558" y="13814"/>
                  </a:lnTo>
                  <a:lnTo>
                    <a:pt x="332771" y="13708"/>
                  </a:lnTo>
                  <a:lnTo>
                    <a:pt x="332825" y="13013"/>
                  </a:lnTo>
                  <a:lnTo>
                    <a:pt x="332798" y="12790"/>
                  </a:lnTo>
                  <a:lnTo>
                    <a:pt x="332733" y="12605"/>
                  </a:lnTo>
                  <a:lnTo>
                    <a:pt x="332561" y="12269"/>
                  </a:lnTo>
                  <a:lnTo>
                    <a:pt x="332220" y="11906"/>
                  </a:lnTo>
                  <a:lnTo>
                    <a:pt x="331689" y="11721"/>
                  </a:lnTo>
                  <a:lnTo>
                    <a:pt x="329081" y="11664"/>
                  </a:lnTo>
                  <a:lnTo>
                    <a:pt x="327850" y="11415"/>
                  </a:lnTo>
                  <a:lnTo>
                    <a:pt x="325432" y="10571"/>
                  </a:lnTo>
                  <a:lnTo>
                    <a:pt x="324410" y="9875"/>
                  </a:lnTo>
                  <a:lnTo>
                    <a:pt x="323383" y="8361"/>
                  </a:lnTo>
                  <a:lnTo>
                    <a:pt x="322741" y="6680"/>
                  </a:lnTo>
                  <a:lnTo>
                    <a:pt x="322651" y="5724"/>
                  </a:lnTo>
                  <a:lnTo>
                    <a:pt x="322758" y="5288"/>
                  </a:lnTo>
                  <a:lnTo>
                    <a:pt x="322801" y="5146"/>
                  </a:lnTo>
                  <a:lnTo>
                    <a:pt x="322996" y="4866"/>
                  </a:lnTo>
                  <a:lnTo>
                    <a:pt x="323167" y="4707"/>
                  </a:lnTo>
                  <a:lnTo>
                    <a:pt x="323338" y="4624"/>
                  </a:lnTo>
                  <a:lnTo>
                    <a:pt x="325165" y="4260"/>
                  </a:lnTo>
                  <a:lnTo>
                    <a:pt x="326152" y="3986"/>
                  </a:lnTo>
                  <a:lnTo>
                    <a:pt x="326869" y="3952"/>
                  </a:lnTo>
                  <a:lnTo>
                    <a:pt x="327226" y="4046"/>
                  </a:lnTo>
                  <a:lnTo>
                    <a:pt x="327438" y="4194"/>
                  </a:lnTo>
                  <a:lnTo>
                    <a:pt x="328052" y="4961"/>
                  </a:lnTo>
                  <a:lnTo>
                    <a:pt x="328244" y="5274"/>
                  </a:lnTo>
                  <a:lnTo>
                    <a:pt x="328386" y="5516"/>
                  </a:lnTo>
                  <a:lnTo>
                    <a:pt x="328416" y="5754"/>
                  </a:lnTo>
                  <a:lnTo>
                    <a:pt x="328578" y="6094"/>
                  </a:lnTo>
                  <a:lnTo>
                    <a:pt x="328667" y="6302"/>
                  </a:lnTo>
                  <a:lnTo>
                    <a:pt x="329168" y="7213"/>
                  </a:lnTo>
                  <a:lnTo>
                    <a:pt x="330871" y="8569"/>
                  </a:lnTo>
                  <a:lnTo>
                    <a:pt x="332315" y="9438"/>
                  </a:lnTo>
                  <a:lnTo>
                    <a:pt x="333423" y="9864"/>
                  </a:lnTo>
                  <a:lnTo>
                    <a:pt x="335375" y="10004"/>
                  </a:lnTo>
                  <a:lnTo>
                    <a:pt x="335672" y="9959"/>
                  </a:lnTo>
                  <a:lnTo>
                    <a:pt x="338277" y="9438"/>
                  </a:lnTo>
                  <a:lnTo>
                    <a:pt x="339123" y="9072"/>
                  </a:lnTo>
                  <a:lnTo>
                    <a:pt x="339821" y="8410"/>
                  </a:lnTo>
                  <a:lnTo>
                    <a:pt x="339995" y="8071"/>
                  </a:lnTo>
                  <a:lnTo>
                    <a:pt x="340098" y="7666"/>
                  </a:lnTo>
                  <a:lnTo>
                    <a:pt x="340112" y="7474"/>
                  </a:lnTo>
                  <a:lnTo>
                    <a:pt x="339863" y="6892"/>
                  </a:lnTo>
                  <a:lnTo>
                    <a:pt x="339344" y="6536"/>
                  </a:lnTo>
                  <a:lnTo>
                    <a:pt x="339180" y="6056"/>
                  </a:lnTo>
                  <a:lnTo>
                    <a:pt x="339216" y="5580"/>
                  </a:lnTo>
                  <a:lnTo>
                    <a:pt x="339656" y="4704"/>
                  </a:lnTo>
                  <a:lnTo>
                    <a:pt x="340025" y="4371"/>
                  </a:lnTo>
                  <a:lnTo>
                    <a:pt x="340339" y="4170"/>
                  </a:lnTo>
                  <a:lnTo>
                    <a:pt x="341110" y="3729"/>
                  </a:lnTo>
                  <a:lnTo>
                    <a:pt x="342226" y="3003"/>
                  </a:lnTo>
                  <a:lnTo>
                    <a:pt x="342592" y="2724"/>
                  </a:lnTo>
                  <a:lnTo>
                    <a:pt x="342795" y="2546"/>
                  </a:lnTo>
                  <a:lnTo>
                    <a:pt x="343308" y="2006"/>
                  </a:lnTo>
                  <a:lnTo>
                    <a:pt x="344261" y="986"/>
                  </a:lnTo>
                  <a:lnTo>
                    <a:pt x="344684" y="540"/>
                  </a:lnTo>
                  <a:lnTo>
                    <a:pt x="345135" y="157"/>
                  </a:lnTo>
                  <a:lnTo>
                    <a:pt x="345541" y="49"/>
                  </a:lnTo>
                  <a:lnTo>
                    <a:pt x="345819" y="0"/>
                  </a:lnTo>
                  <a:lnTo>
                    <a:pt x="346380" y="60"/>
                  </a:lnTo>
                  <a:lnTo>
                    <a:pt x="346701" y="226"/>
                  </a:lnTo>
                  <a:lnTo>
                    <a:pt x="347660" y="1288"/>
                  </a:lnTo>
                  <a:lnTo>
                    <a:pt x="347870" y="1779"/>
                  </a:lnTo>
                  <a:lnTo>
                    <a:pt x="347960" y="2021"/>
                  </a:lnTo>
                  <a:lnTo>
                    <a:pt x="348222" y="4079"/>
                  </a:lnTo>
                  <a:lnTo>
                    <a:pt x="348718" y="5747"/>
                  </a:lnTo>
                  <a:lnTo>
                    <a:pt x="349180" y="6442"/>
                  </a:lnTo>
                  <a:lnTo>
                    <a:pt x="349362" y="6788"/>
                  </a:lnTo>
                  <a:lnTo>
                    <a:pt x="349592" y="7737"/>
                  </a:lnTo>
                  <a:lnTo>
                    <a:pt x="349838" y="8141"/>
                  </a:lnTo>
                  <a:lnTo>
                    <a:pt x="350303" y="8780"/>
                  </a:lnTo>
                  <a:lnTo>
                    <a:pt x="350520" y="9053"/>
                  </a:lnTo>
                  <a:lnTo>
                    <a:pt x="350871" y="9325"/>
                  </a:lnTo>
                  <a:lnTo>
                    <a:pt x="351242" y="9688"/>
                  </a:lnTo>
                  <a:lnTo>
                    <a:pt x="351536" y="10058"/>
                  </a:lnTo>
                  <a:lnTo>
                    <a:pt x="351712" y="10345"/>
                  </a:lnTo>
                  <a:lnTo>
                    <a:pt x="351854" y="10640"/>
                  </a:lnTo>
                  <a:lnTo>
                    <a:pt x="351901" y="11290"/>
                  </a:lnTo>
                  <a:lnTo>
                    <a:pt x="351928" y="11611"/>
                  </a:lnTo>
                  <a:lnTo>
                    <a:pt x="351997" y="11914"/>
                  </a:lnTo>
                  <a:lnTo>
                    <a:pt x="352321" y="12189"/>
                  </a:lnTo>
                  <a:lnTo>
                    <a:pt x="352648" y="12382"/>
                  </a:lnTo>
                  <a:lnTo>
                    <a:pt x="352909" y="12488"/>
                  </a:lnTo>
                  <a:lnTo>
                    <a:pt x="353233" y="12507"/>
                  </a:lnTo>
                  <a:lnTo>
                    <a:pt x="353595" y="12480"/>
                  </a:lnTo>
                  <a:lnTo>
                    <a:pt x="353898" y="12389"/>
                  </a:lnTo>
                  <a:lnTo>
                    <a:pt x="354221" y="12301"/>
                  </a:lnTo>
                  <a:lnTo>
                    <a:pt x="354477" y="12208"/>
                  </a:lnTo>
                  <a:lnTo>
                    <a:pt x="354756" y="12095"/>
                  </a:lnTo>
                  <a:lnTo>
                    <a:pt x="355526" y="11698"/>
                  </a:lnTo>
                  <a:lnTo>
                    <a:pt x="355808" y="11630"/>
                  </a:lnTo>
                  <a:lnTo>
                    <a:pt x="356410" y="11622"/>
                  </a:lnTo>
                  <a:lnTo>
                    <a:pt x="356755" y="11637"/>
                  </a:lnTo>
                  <a:lnTo>
                    <a:pt x="357099" y="11785"/>
                  </a:lnTo>
                  <a:lnTo>
                    <a:pt x="357381" y="11891"/>
                  </a:lnTo>
                  <a:lnTo>
                    <a:pt x="357903" y="12185"/>
                  </a:lnTo>
                  <a:lnTo>
                    <a:pt x="358164" y="12291"/>
                  </a:lnTo>
                  <a:lnTo>
                    <a:pt x="358444" y="12399"/>
                  </a:lnTo>
                  <a:lnTo>
                    <a:pt x="358718" y="12491"/>
                  </a:lnTo>
                  <a:lnTo>
                    <a:pt x="358956" y="12556"/>
                  </a:lnTo>
                  <a:lnTo>
                    <a:pt x="359351" y="12643"/>
                  </a:lnTo>
                  <a:lnTo>
                    <a:pt x="359674" y="12661"/>
                  </a:lnTo>
                  <a:lnTo>
                    <a:pt x="360020" y="12635"/>
                  </a:lnTo>
                  <a:lnTo>
                    <a:pt x="360279" y="12550"/>
                  </a:lnTo>
                  <a:lnTo>
                    <a:pt x="360557" y="12418"/>
                  </a:lnTo>
                  <a:lnTo>
                    <a:pt x="360836" y="12305"/>
                  </a:lnTo>
                  <a:lnTo>
                    <a:pt x="361458" y="12167"/>
                  </a:lnTo>
                  <a:lnTo>
                    <a:pt x="362146" y="12116"/>
                  </a:lnTo>
                  <a:lnTo>
                    <a:pt x="363505" y="12269"/>
                  </a:lnTo>
                  <a:lnTo>
                    <a:pt x="363916" y="12306"/>
                  </a:lnTo>
                  <a:lnTo>
                    <a:pt x="364261" y="12325"/>
                  </a:lnTo>
                  <a:lnTo>
                    <a:pt x="364561" y="12321"/>
                  </a:lnTo>
                  <a:lnTo>
                    <a:pt x="364884" y="12295"/>
                  </a:lnTo>
                  <a:lnTo>
                    <a:pt x="365188" y="12246"/>
                  </a:lnTo>
                  <a:lnTo>
                    <a:pt x="365486" y="12178"/>
                  </a:lnTo>
                  <a:lnTo>
                    <a:pt x="365808" y="12068"/>
                  </a:lnTo>
                  <a:lnTo>
                    <a:pt x="366065" y="11932"/>
                  </a:lnTo>
                  <a:lnTo>
                    <a:pt x="366323" y="11823"/>
                  </a:lnTo>
                  <a:lnTo>
                    <a:pt x="366623" y="11690"/>
                  </a:lnTo>
                  <a:lnTo>
                    <a:pt x="366989" y="11600"/>
                  </a:lnTo>
                  <a:lnTo>
                    <a:pt x="367309" y="11528"/>
                  </a:lnTo>
                  <a:lnTo>
                    <a:pt x="367826" y="11458"/>
                  </a:lnTo>
                  <a:lnTo>
                    <a:pt x="368064" y="11403"/>
                  </a:lnTo>
                  <a:lnTo>
                    <a:pt x="368236" y="11347"/>
                  </a:lnTo>
                  <a:lnTo>
                    <a:pt x="368491" y="11233"/>
                  </a:lnTo>
                  <a:lnTo>
                    <a:pt x="368769" y="11143"/>
                  </a:lnTo>
                  <a:lnTo>
                    <a:pt x="369093" y="11033"/>
                  </a:lnTo>
                  <a:lnTo>
                    <a:pt x="369351" y="10942"/>
                  </a:lnTo>
                  <a:lnTo>
                    <a:pt x="369629" y="10810"/>
                  </a:lnTo>
                  <a:lnTo>
                    <a:pt x="369884" y="10674"/>
                  </a:lnTo>
                  <a:lnTo>
                    <a:pt x="370400" y="10368"/>
                  </a:lnTo>
                  <a:lnTo>
                    <a:pt x="370678" y="10213"/>
                  </a:lnTo>
                  <a:lnTo>
                    <a:pt x="371034" y="9338"/>
                  </a:lnTo>
                  <a:lnTo>
                    <a:pt x="371490" y="8871"/>
                  </a:lnTo>
                  <a:lnTo>
                    <a:pt x="371615" y="8605"/>
                  </a:lnTo>
                  <a:lnTo>
                    <a:pt x="371595" y="8157"/>
                  </a:lnTo>
                  <a:lnTo>
                    <a:pt x="371339" y="7674"/>
                  </a:lnTo>
                  <a:lnTo>
                    <a:pt x="370878" y="7067"/>
                  </a:lnTo>
                  <a:lnTo>
                    <a:pt x="370230" y="6238"/>
                  </a:lnTo>
                  <a:lnTo>
                    <a:pt x="370170" y="5923"/>
                  </a:lnTo>
                  <a:lnTo>
                    <a:pt x="370144" y="5606"/>
                  </a:lnTo>
                  <a:lnTo>
                    <a:pt x="370163" y="5241"/>
                  </a:lnTo>
                  <a:lnTo>
                    <a:pt x="370172" y="5019"/>
                  </a:lnTo>
                  <a:lnTo>
                    <a:pt x="370373" y="5040"/>
                  </a:lnTo>
                  <a:lnTo>
                    <a:pt x="370748" y="5089"/>
                  </a:lnTo>
                  <a:lnTo>
                    <a:pt x="370921" y="4874"/>
                  </a:lnTo>
                  <a:lnTo>
                    <a:pt x="371062" y="4462"/>
                  </a:lnTo>
                  <a:lnTo>
                    <a:pt x="371359" y="4216"/>
                  </a:lnTo>
                  <a:lnTo>
                    <a:pt x="371509" y="3782"/>
                  </a:lnTo>
                  <a:lnTo>
                    <a:pt x="371944" y="3513"/>
                  </a:lnTo>
                  <a:lnTo>
                    <a:pt x="372573" y="3000"/>
                  </a:lnTo>
                  <a:lnTo>
                    <a:pt x="373206" y="2932"/>
                  </a:lnTo>
                  <a:lnTo>
                    <a:pt x="373832" y="2720"/>
                  </a:lnTo>
                  <a:lnTo>
                    <a:pt x="374189" y="2928"/>
                  </a:lnTo>
                  <a:lnTo>
                    <a:pt x="374561" y="3377"/>
                  </a:lnTo>
                  <a:lnTo>
                    <a:pt x="375379" y="3483"/>
                  </a:lnTo>
                  <a:lnTo>
                    <a:pt x="375876" y="4621"/>
                  </a:lnTo>
                  <a:lnTo>
                    <a:pt x="376872" y="5048"/>
                  </a:lnTo>
                  <a:lnTo>
                    <a:pt x="377414" y="5494"/>
                  </a:lnTo>
                  <a:lnTo>
                    <a:pt x="377441" y="5954"/>
                  </a:lnTo>
                  <a:lnTo>
                    <a:pt x="377852" y="6397"/>
                  </a:lnTo>
                  <a:lnTo>
                    <a:pt x="377948" y="6922"/>
                  </a:lnTo>
                  <a:lnTo>
                    <a:pt x="378137" y="7322"/>
                  </a:lnTo>
                  <a:lnTo>
                    <a:pt x="378691" y="7980"/>
                  </a:lnTo>
                  <a:lnTo>
                    <a:pt x="378928" y="8796"/>
                  </a:lnTo>
                  <a:lnTo>
                    <a:pt x="379357" y="9204"/>
                  </a:lnTo>
                  <a:lnTo>
                    <a:pt x="379387" y="9435"/>
                  </a:lnTo>
                  <a:lnTo>
                    <a:pt x="379599" y="9918"/>
                  </a:lnTo>
                  <a:lnTo>
                    <a:pt x="380040" y="9896"/>
                  </a:lnTo>
                  <a:lnTo>
                    <a:pt x="380472" y="9979"/>
                  </a:lnTo>
                  <a:lnTo>
                    <a:pt x="381620" y="10122"/>
                  </a:lnTo>
                  <a:lnTo>
                    <a:pt x="383050" y="10326"/>
                  </a:lnTo>
                  <a:lnTo>
                    <a:pt x="384240" y="10428"/>
                  </a:lnTo>
                  <a:lnTo>
                    <a:pt x="385397" y="10338"/>
                  </a:lnTo>
                  <a:lnTo>
                    <a:pt x="386212" y="10103"/>
                  </a:lnTo>
                  <a:lnTo>
                    <a:pt x="387078" y="9367"/>
                  </a:lnTo>
                  <a:lnTo>
                    <a:pt x="387864" y="8365"/>
                  </a:lnTo>
                  <a:lnTo>
                    <a:pt x="388625" y="8176"/>
                  </a:lnTo>
                  <a:lnTo>
                    <a:pt x="389084" y="7666"/>
                  </a:lnTo>
                  <a:lnTo>
                    <a:pt x="389875" y="6808"/>
                  </a:lnTo>
                  <a:lnTo>
                    <a:pt x="408832" y="9803"/>
                  </a:lnTo>
                  <a:lnTo>
                    <a:pt x="409807" y="10241"/>
                  </a:lnTo>
                  <a:lnTo>
                    <a:pt x="465480" y="18665"/>
                  </a:lnTo>
                  <a:lnTo>
                    <a:pt x="470890" y="19786"/>
                  </a:lnTo>
                  <a:lnTo>
                    <a:pt x="526501" y="28038"/>
                  </a:lnTo>
                  <a:lnTo>
                    <a:pt x="569460" y="34401"/>
                  </a:lnTo>
                  <a:lnTo>
                    <a:pt x="569441" y="34567"/>
                  </a:lnTo>
                  <a:close/>
                </a:path>
              </a:pathLst>
            </a:custGeom>
            <a:solidFill>
              <a:srgbClr val="FFF1C6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" name="pg53"/>
            <p:cNvSpPr/>
            <p:nvPr/>
          </p:nvSpPr>
          <p:spPr>
            <a:xfrm>
              <a:off x="3323813" y="4288014"/>
              <a:ext cx="469894" cy="500810"/>
            </a:xfrm>
            <a:custGeom>
              <a:avLst/>
              <a:gdLst/>
              <a:ahLst/>
              <a:cxnLst/>
              <a:rect l="0" t="0" r="0" b="0"/>
              <a:pathLst>
                <a:path w="469894" h="500810">
                  <a:moveTo>
                    <a:pt x="224370" y="428723"/>
                  </a:moveTo>
                  <a:lnTo>
                    <a:pt x="191490" y="423640"/>
                  </a:lnTo>
                  <a:lnTo>
                    <a:pt x="186839" y="422919"/>
                  </a:lnTo>
                  <a:lnTo>
                    <a:pt x="181183" y="422079"/>
                  </a:lnTo>
                  <a:lnTo>
                    <a:pt x="173650" y="420954"/>
                  </a:lnTo>
                  <a:lnTo>
                    <a:pt x="170032" y="420399"/>
                  </a:lnTo>
                  <a:lnTo>
                    <a:pt x="158986" y="418712"/>
                  </a:lnTo>
                  <a:lnTo>
                    <a:pt x="158900" y="418314"/>
                  </a:lnTo>
                  <a:lnTo>
                    <a:pt x="131635" y="414155"/>
                  </a:lnTo>
                  <a:lnTo>
                    <a:pt x="127061" y="413458"/>
                  </a:lnTo>
                  <a:lnTo>
                    <a:pt x="128552" y="416375"/>
                  </a:lnTo>
                  <a:lnTo>
                    <a:pt x="117386" y="445678"/>
                  </a:lnTo>
                  <a:lnTo>
                    <a:pt x="114903" y="452176"/>
                  </a:lnTo>
                  <a:lnTo>
                    <a:pt x="114555" y="451891"/>
                  </a:lnTo>
                  <a:lnTo>
                    <a:pt x="113875" y="451344"/>
                  </a:lnTo>
                  <a:lnTo>
                    <a:pt x="112829" y="450473"/>
                  </a:lnTo>
                  <a:lnTo>
                    <a:pt x="112274" y="449987"/>
                  </a:lnTo>
                  <a:lnTo>
                    <a:pt x="111840" y="449652"/>
                  </a:lnTo>
                  <a:lnTo>
                    <a:pt x="110428" y="448485"/>
                  </a:lnTo>
                  <a:lnTo>
                    <a:pt x="110020" y="448154"/>
                  </a:lnTo>
                  <a:lnTo>
                    <a:pt x="109480" y="447835"/>
                  </a:lnTo>
                  <a:lnTo>
                    <a:pt x="109016" y="447364"/>
                  </a:lnTo>
                  <a:lnTo>
                    <a:pt x="108242" y="446607"/>
                  </a:lnTo>
                  <a:lnTo>
                    <a:pt x="108222" y="446436"/>
                  </a:lnTo>
                  <a:lnTo>
                    <a:pt x="108216" y="446197"/>
                  </a:lnTo>
                  <a:lnTo>
                    <a:pt x="108276" y="445280"/>
                  </a:lnTo>
                  <a:lnTo>
                    <a:pt x="108078" y="444725"/>
                  </a:lnTo>
                  <a:lnTo>
                    <a:pt x="108030" y="444338"/>
                  </a:lnTo>
                  <a:lnTo>
                    <a:pt x="107844" y="444281"/>
                  </a:lnTo>
                  <a:lnTo>
                    <a:pt x="107712" y="444205"/>
                  </a:lnTo>
                  <a:lnTo>
                    <a:pt x="107538" y="444041"/>
                  </a:lnTo>
                  <a:lnTo>
                    <a:pt x="106195" y="443289"/>
                  </a:lnTo>
                  <a:lnTo>
                    <a:pt x="105865" y="443137"/>
                  </a:lnTo>
                  <a:lnTo>
                    <a:pt x="105422" y="442448"/>
                  </a:lnTo>
                  <a:lnTo>
                    <a:pt x="105212" y="442118"/>
                  </a:lnTo>
                  <a:lnTo>
                    <a:pt x="105044" y="441912"/>
                  </a:lnTo>
                  <a:lnTo>
                    <a:pt x="104705" y="441361"/>
                  </a:lnTo>
                  <a:lnTo>
                    <a:pt x="104726" y="441122"/>
                  </a:lnTo>
                  <a:lnTo>
                    <a:pt x="104729" y="440810"/>
                  </a:lnTo>
                  <a:lnTo>
                    <a:pt x="104777" y="440179"/>
                  </a:lnTo>
                  <a:lnTo>
                    <a:pt x="104822" y="439776"/>
                  </a:lnTo>
                  <a:lnTo>
                    <a:pt x="104903" y="439381"/>
                  </a:lnTo>
                  <a:lnTo>
                    <a:pt x="104997" y="439001"/>
                  </a:lnTo>
                  <a:lnTo>
                    <a:pt x="105212" y="438214"/>
                  </a:lnTo>
                  <a:lnTo>
                    <a:pt x="105347" y="437187"/>
                  </a:lnTo>
                  <a:lnTo>
                    <a:pt x="104702" y="436575"/>
                  </a:lnTo>
                  <a:lnTo>
                    <a:pt x="104514" y="436461"/>
                  </a:lnTo>
                  <a:lnTo>
                    <a:pt x="104358" y="436309"/>
                  </a:lnTo>
                  <a:lnTo>
                    <a:pt x="104067" y="436047"/>
                  </a:lnTo>
                  <a:lnTo>
                    <a:pt x="103791" y="435857"/>
                  </a:lnTo>
                  <a:lnTo>
                    <a:pt x="103566" y="435682"/>
                  </a:lnTo>
                  <a:lnTo>
                    <a:pt x="103096" y="435329"/>
                  </a:lnTo>
                  <a:lnTo>
                    <a:pt x="102493" y="434891"/>
                  </a:lnTo>
                  <a:lnTo>
                    <a:pt x="102331" y="434565"/>
                  </a:lnTo>
                  <a:lnTo>
                    <a:pt x="102289" y="434359"/>
                  </a:lnTo>
                  <a:lnTo>
                    <a:pt x="102244" y="434108"/>
                  </a:lnTo>
                  <a:lnTo>
                    <a:pt x="102169" y="433762"/>
                  </a:lnTo>
                  <a:lnTo>
                    <a:pt x="101996" y="432774"/>
                  </a:lnTo>
                  <a:lnTo>
                    <a:pt x="101762" y="432462"/>
                  </a:lnTo>
                  <a:lnTo>
                    <a:pt x="101582" y="432371"/>
                  </a:lnTo>
                  <a:lnTo>
                    <a:pt x="101042" y="432052"/>
                  </a:lnTo>
                  <a:lnTo>
                    <a:pt x="100967" y="431904"/>
                  </a:lnTo>
                  <a:lnTo>
                    <a:pt x="100653" y="431033"/>
                  </a:lnTo>
                  <a:lnTo>
                    <a:pt x="100098" y="429748"/>
                  </a:lnTo>
                  <a:lnTo>
                    <a:pt x="99732" y="429566"/>
                  </a:lnTo>
                  <a:lnTo>
                    <a:pt x="99328" y="429631"/>
                  </a:lnTo>
                  <a:lnTo>
                    <a:pt x="98860" y="429904"/>
                  </a:lnTo>
                  <a:lnTo>
                    <a:pt x="98674" y="430030"/>
                  </a:lnTo>
                  <a:lnTo>
                    <a:pt x="98102" y="430045"/>
                  </a:lnTo>
                  <a:lnTo>
                    <a:pt x="97508" y="429117"/>
                  </a:lnTo>
                  <a:lnTo>
                    <a:pt x="97304" y="428870"/>
                  </a:lnTo>
                  <a:lnTo>
                    <a:pt x="97226" y="428733"/>
                  </a:lnTo>
                  <a:lnTo>
                    <a:pt x="97088" y="428559"/>
                  </a:lnTo>
                  <a:lnTo>
                    <a:pt x="96444" y="427928"/>
                  </a:lnTo>
                  <a:lnTo>
                    <a:pt x="96300" y="427726"/>
                  </a:lnTo>
                  <a:lnTo>
                    <a:pt x="96165" y="427494"/>
                  </a:lnTo>
                  <a:lnTo>
                    <a:pt x="96090" y="427331"/>
                  </a:lnTo>
                  <a:lnTo>
                    <a:pt x="96030" y="427167"/>
                  </a:lnTo>
                  <a:lnTo>
                    <a:pt x="95970" y="426939"/>
                  </a:lnTo>
                  <a:lnTo>
                    <a:pt x="95949" y="426688"/>
                  </a:lnTo>
                  <a:lnTo>
                    <a:pt x="95931" y="426536"/>
                  </a:lnTo>
                  <a:lnTo>
                    <a:pt x="95889" y="426327"/>
                  </a:lnTo>
                  <a:lnTo>
                    <a:pt x="95752" y="425689"/>
                  </a:lnTo>
                  <a:lnTo>
                    <a:pt x="95689" y="425533"/>
                  </a:lnTo>
                  <a:lnTo>
                    <a:pt x="95545" y="425240"/>
                  </a:lnTo>
                  <a:lnTo>
                    <a:pt x="95341" y="424947"/>
                  </a:lnTo>
                  <a:lnTo>
                    <a:pt x="94891" y="424373"/>
                  </a:lnTo>
                  <a:lnTo>
                    <a:pt x="94657" y="424142"/>
                  </a:lnTo>
                  <a:lnTo>
                    <a:pt x="94484" y="423788"/>
                  </a:lnTo>
                  <a:lnTo>
                    <a:pt x="94406" y="423625"/>
                  </a:lnTo>
                  <a:lnTo>
                    <a:pt x="94358" y="423473"/>
                  </a:lnTo>
                  <a:lnTo>
                    <a:pt x="94412" y="422997"/>
                  </a:lnTo>
                  <a:lnTo>
                    <a:pt x="94487" y="422845"/>
                  </a:lnTo>
                  <a:lnTo>
                    <a:pt x="94610" y="422652"/>
                  </a:lnTo>
                  <a:lnTo>
                    <a:pt x="95011" y="421793"/>
                  </a:lnTo>
                  <a:lnTo>
                    <a:pt x="94993" y="421656"/>
                  </a:lnTo>
                  <a:lnTo>
                    <a:pt x="94912" y="421336"/>
                  </a:lnTo>
                  <a:lnTo>
                    <a:pt x="94897" y="421188"/>
                  </a:lnTo>
                  <a:lnTo>
                    <a:pt x="94882" y="420610"/>
                  </a:lnTo>
                  <a:lnTo>
                    <a:pt x="94852" y="420390"/>
                  </a:lnTo>
                  <a:lnTo>
                    <a:pt x="94789" y="420014"/>
                  </a:lnTo>
                  <a:lnTo>
                    <a:pt x="94726" y="419763"/>
                  </a:lnTo>
                  <a:lnTo>
                    <a:pt x="94669" y="419595"/>
                  </a:lnTo>
                  <a:lnTo>
                    <a:pt x="94340" y="419155"/>
                  </a:lnTo>
                  <a:lnTo>
                    <a:pt x="94001" y="418938"/>
                  </a:lnTo>
                  <a:lnTo>
                    <a:pt x="93842" y="418816"/>
                  </a:lnTo>
                  <a:lnTo>
                    <a:pt x="93437" y="418687"/>
                  </a:lnTo>
                  <a:lnTo>
                    <a:pt x="93129" y="418812"/>
                  </a:lnTo>
                  <a:lnTo>
                    <a:pt x="92952" y="418847"/>
                  </a:lnTo>
                  <a:lnTo>
                    <a:pt x="92547" y="418850"/>
                  </a:lnTo>
                  <a:lnTo>
                    <a:pt x="92113" y="418816"/>
                  </a:lnTo>
                  <a:lnTo>
                    <a:pt x="91975" y="418797"/>
                  </a:lnTo>
                  <a:lnTo>
                    <a:pt x="91354" y="418695"/>
                  </a:lnTo>
                  <a:lnTo>
                    <a:pt x="90869" y="418657"/>
                  </a:lnTo>
                  <a:lnTo>
                    <a:pt x="90710" y="418630"/>
                  </a:lnTo>
                  <a:lnTo>
                    <a:pt x="90527" y="418577"/>
                  </a:lnTo>
                  <a:lnTo>
                    <a:pt x="90368" y="418516"/>
                  </a:lnTo>
                  <a:lnTo>
                    <a:pt x="90221" y="418436"/>
                  </a:lnTo>
                  <a:lnTo>
                    <a:pt x="90065" y="418334"/>
                  </a:lnTo>
                  <a:lnTo>
                    <a:pt x="89909" y="418204"/>
                  </a:lnTo>
                  <a:lnTo>
                    <a:pt x="89729" y="418022"/>
                  </a:lnTo>
                  <a:lnTo>
                    <a:pt x="89457" y="417710"/>
                  </a:lnTo>
                  <a:lnTo>
                    <a:pt x="88800" y="416870"/>
                  </a:lnTo>
                  <a:lnTo>
                    <a:pt x="88743" y="416471"/>
                  </a:lnTo>
                  <a:lnTo>
                    <a:pt x="88731" y="416121"/>
                  </a:lnTo>
                  <a:lnTo>
                    <a:pt x="88755" y="415984"/>
                  </a:lnTo>
                  <a:lnTo>
                    <a:pt x="88815" y="415855"/>
                  </a:lnTo>
                  <a:lnTo>
                    <a:pt x="89559" y="414878"/>
                  </a:lnTo>
                  <a:lnTo>
                    <a:pt x="89550" y="414472"/>
                  </a:lnTo>
                  <a:lnTo>
                    <a:pt x="88524" y="413905"/>
                  </a:lnTo>
                  <a:lnTo>
                    <a:pt x="87796" y="413730"/>
                  </a:lnTo>
                  <a:lnTo>
                    <a:pt x="87655" y="413692"/>
                  </a:lnTo>
                  <a:lnTo>
                    <a:pt x="87445" y="413700"/>
                  </a:lnTo>
                  <a:lnTo>
                    <a:pt x="87274" y="413681"/>
                  </a:lnTo>
                  <a:lnTo>
                    <a:pt x="87106" y="413643"/>
                  </a:lnTo>
                  <a:lnTo>
                    <a:pt x="86936" y="413571"/>
                  </a:lnTo>
                  <a:lnTo>
                    <a:pt x="86363" y="413271"/>
                  </a:lnTo>
                  <a:lnTo>
                    <a:pt x="86021" y="413119"/>
                  </a:lnTo>
                  <a:lnTo>
                    <a:pt x="85485" y="412727"/>
                  </a:lnTo>
                  <a:lnTo>
                    <a:pt x="85845" y="412237"/>
                  </a:lnTo>
                  <a:lnTo>
                    <a:pt x="85955" y="411921"/>
                  </a:lnTo>
                  <a:lnTo>
                    <a:pt x="86336" y="411465"/>
                  </a:lnTo>
                  <a:lnTo>
                    <a:pt x="86546" y="411302"/>
                  </a:lnTo>
                  <a:lnTo>
                    <a:pt x="86894" y="411248"/>
                  </a:lnTo>
                  <a:lnTo>
                    <a:pt x="87307" y="411264"/>
                  </a:lnTo>
                  <a:lnTo>
                    <a:pt x="87865" y="411036"/>
                  </a:lnTo>
                  <a:lnTo>
                    <a:pt x="88063" y="410785"/>
                  </a:lnTo>
                  <a:lnTo>
                    <a:pt x="87823" y="410245"/>
                  </a:lnTo>
                  <a:lnTo>
                    <a:pt x="87388" y="409834"/>
                  </a:lnTo>
                  <a:lnTo>
                    <a:pt x="87142" y="409705"/>
                  </a:lnTo>
                  <a:lnTo>
                    <a:pt x="86873" y="409519"/>
                  </a:lnTo>
                  <a:lnTo>
                    <a:pt x="86036" y="409173"/>
                  </a:lnTo>
                  <a:lnTo>
                    <a:pt x="85686" y="409314"/>
                  </a:lnTo>
                  <a:lnTo>
                    <a:pt x="85221" y="409515"/>
                  </a:lnTo>
                  <a:lnTo>
                    <a:pt x="84520" y="409139"/>
                  </a:lnTo>
                  <a:lnTo>
                    <a:pt x="84649" y="408774"/>
                  </a:lnTo>
                  <a:lnTo>
                    <a:pt x="85164" y="408132"/>
                  </a:lnTo>
                  <a:lnTo>
                    <a:pt x="85374" y="408040"/>
                  </a:lnTo>
                  <a:lnTo>
                    <a:pt x="85988" y="407729"/>
                  </a:lnTo>
                  <a:lnTo>
                    <a:pt x="86141" y="407581"/>
                  </a:lnTo>
                  <a:lnTo>
                    <a:pt x="86246" y="406980"/>
                  </a:lnTo>
                  <a:lnTo>
                    <a:pt x="85896" y="406904"/>
                  </a:lnTo>
                  <a:lnTo>
                    <a:pt x="85747" y="406899"/>
                  </a:lnTo>
                  <a:lnTo>
                    <a:pt x="85488" y="406931"/>
                  </a:lnTo>
                  <a:lnTo>
                    <a:pt x="85212" y="406942"/>
                  </a:lnTo>
                  <a:lnTo>
                    <a:pt x="84634" y="406585"/>
                  </a:lnTo>
                  <a:lnTo>
                    <a:pt x="84604" y="406417"/>
                  </a:lnTo>
                  <a:lnTo>
                    <a:pt x="84607" y="406186"/>
                  </a:lnTo>
                  <a:lnTo>
                    <a:pt x="84643" y="405912"/>
                  </a:lnTo>
                  <a:lnTo>
                    <a:pt x="84688" y="405710"/>
                  </a:lnTo>
                  <a:lnTo>
                    <a:pt x="85119" y="405133"/>
                  </a:lnTo>
                  <a:lnTo>
                    <a:pt x="85359" y="405140"/>
                  </a:lnTo>
                  <a:lnTo>
                    <a:pt x="85656" y="405159"/>
                  </a:lnTo>
                  <a:lnTo>
                    <a:pt x="85925" y="405144"/>
                  </a:lnTo>
                  <a:lnTo>
                    <a:pt x="86204" y="405091"/>
                  </a:lnTo>
                  <a:lnTo>
                    <a:pt x="86708" y="405171"/>
                  </a:lnTo>
                  <a:lnTo>
                    <a:pt x="87589" y="404251"/>
                  </a:lnTo>
                  <a:lnTo>
                    <a:pt x="87520" y="404103"/>
                  </a:lnTo>
                  <a:lnTo>
                    <a:pt x="87454" y="403441"/>
                  </a:lnTo>
                  <a:lnTo>
                    <a:pt x="87553" y="403255"/>
                  </a:lnTo>
                  <a:lnTo>
                    <a:pt x="87694" y="402841"/>
                  </a:lnTo>
                  <a:lnTo>
                    <a:pt x="87733" y="402286"/>
                  </a:lnTo>
                  <a:lnTo>
                    <a:pt x="87232" y="401746"/>
                  </a:lnTo>
                  <a:lnTo>
                    <a:pt x="87106" y="401944"/>
                  </a:lnTo>
                  <a:lnTo>
                    <a:pt x="87005" y="402096"/>
                  </a:lnTo>
                  <a:lnTo>
                    <a:pt x="86918" y="402225"/>
                  </a:lnTo>
                  <a:lnTo>
                    <a:pt x="86183" y="402332"/>
                  </a:lnTo>
                  <a:lnTo>
                    <a:pt x="86048" y="402164"/>
                  </a:lnTo>
                  <a:lnTo>
                    <a:pt x="85776" y="401864"/>
                  </a:lnTo>
                  <a:lnTo>
                    <a:pt x="85290" y="401328"/>
                  </a:lnTo>
                  <a:lnTo>
                    <a:pt x="85515" y="400173"/>
                  </a:lnTo>
                  <a:lnTo>
                    <a:pt x="85386" y="399937"/>
                  </a:lnTo>
                  <a:lnTo>
                    <a:pt x="85233" y="399663"/>
                  </a:lnTo>
                  <a:lnTo>
                    <a:pt x="85161" y="399523"/>
                  </a:lnTo>
                  <a:lnTo>
                    <a:pt x="85092" y="399378"/>
                  </a:lnTo>
                  <a:lnTo>
                    <a:pt x="84912" y="398975"/>
                  </a:lnTo>
                  <a:lnTo>
                    <a:pt x="84334" y="397968"/>
                  </a:lnTo>
                  <a:lnTo>
                    <a:pt x="83051" y="396513"/>
                  </a:lnTo>
                  <a:lnTo>
                    <a:pt x="82511" y="394848"/>
                  </a:lnTo>
                  <a:lnTo>
                    <a:pt x="82484" y="394692"/>
                  </a:lnTo>
                  <a:lnTo>
                    <a:pt x="82418" y="394380"/>
                  </a:lnTo>
                  <a:lnTo>
                    <a:pt x="82382" y="394224"/>
                  </a:lnTo>
                  <a:lnTo>
                    <a:pt x="81831" y="394000"/>
                  </a:lnTo>
                  <a:lnTo>
                    <a:pt x="81612" y="394088"/>
                  </a:lnTo>
                  <a:lnTo>
                    <a:pt x="81402" y="394129"/>
                  </a:lnTo>
                  <a:lnTo>
                    <a:pt x="81264" y="394148"/>
                  </a:lnTo>
                  <a:lnTo>
                    <a:pt x="81030" y="394160"/>
                  </a:lnTo>
                  <a:lnTo>
                    <a:pt x="80884" y="394145"/>
                  </a:lnTo>
                  <a:lnTo>
                    <a:pt x="80740" y="394118"/>
                  </a:lnTo>
                  <a:lnTo>
                    <a:pt x="80605" y="394088"/>
                  </a:lnTo>
                  <a:lnTo>
                    <a:pt x="80380" y="394023"/>
                  </a:lnTo>
                  <a:lnTo>
                    <a:pt x="79508" y="394015"/>
                  </a:lnTo>
                  <a:lnTo>
                    <a:pt x="79361" y="394205"/>
                  </a:lnTo>
                  <a:lnTo>
                    <a:pt x="79202" y="394434"/>
                  </a:lnTo>
                  <a:lnTo>
                    <a:pt x="78836" y="395053"/>
                  </a:lnTo>
                  <a:lnTo>
                    <a:pt x="78497" y="395600"/>
                  </a:lnTo>
                  <a:lnTo>
                    <a:pt x="78279" y="395771"/>
                  </a:lnTo>
                  <a:lnTo>
                    <a:pt x="77721" y="395490"/>
                  </a:lnTo>
                  <a:lnTo>
                    <a:pt x="77502" y="395331"/>
                  </a:lnTo>
                  <a:lnTo>
                    <a:pt x="77008" y="394973"/>
                  </a:lnTo>
                  <a:lnTo>
                    <a:pt x="76714" y="394802"/>
                  </a:lnTo>
                  <a:lnTo>
                    <a:pt x="75473" y="394741"/>
                  </a:lnTo>
                  <a:lnTo>
                    <a:pt x="75449" y="394878"/>
                  </a:lnTo>
                  <a:lnTo>
                    <a:pt x="74900" y="395532"/>
                  </a:lnTo>
                  <a:lnTo>
                    <a:pt x="74067" y="395368"/>
                  </a:lnTo>
                  <a:lnTo>
                    <a:pt x="73929" y="395273"/>
                  </a:lnTo>
                  <a:lnTo>
                    <a:pt x="73734" y="395129"/>
                  </a:lnTo>
                  <a:lnTo>
                    <a:pt x="72835" y="394631"/>
                  </a:lnTo>
                  <a:lnTo>
                    <a:pt x="72583" y="394422"/>
                  </a:lnTo>
                  <a:lnTo>
                    <a:pt x="71651" y="393559"/>
                  </a:lnTo>
                  <a:lnTo>
                    <a:pt x="71540" y="393153"/>
                  </a:lnTo>
                  <a:lnTo>
                    <a:pt x="71654" y="392830"/>
                  </a:lnTo>
                  <a:lnTo>
                    <a:pt x="71765" y="392697"/>
                  </a:lnTo>
                  <a:lnTo>
                    <a:pt x="71618" y="392058"/>
                  </a:lnTo>
                  <a:lnTo>
                    <a:pt x="71246" y="392145"/>
                  </a:lnTo>
                  <a:lnTo>
                    <a:pt x="70958" y="392218"/>
                  </a:lnTo>
                  <a:lnTo>
                    <a:pt x="70821" y="392256"/>
                  </a:lnTo>
                  <a:lnTo>
                    <a:pt x="70674" y="392282"/>
                  </a:lnTo>
                  <a:lnTo>
                    <a:pt x="70395" y="391610"/>
                  </a:lnTo>
                  <a:lnTo>
                    <a:pt x="70368" y="391279"/>
                  </a:lnTo>
                  <a:lnTo>
                    <a:pt x="70257" y="390819"/>
                  </a:lnTo>
                  <a:lnTo>
                    <a:pt x="70182" y="390614"/>
                  </a:lnTo>
                  <a:lnTo>
                    <a:pt x="70110" y="390393"/>
                  </a:lnTo>
                  <a:lnTo>
                    <a:pt x="70059" y="390260"/>
                  </a:lnTo>
                  <a:lnTo>
                    <a:pt x="69948" y="390040"/>
                  </a:lnTo>
                  <a:lnTo>
                    <a:pt x="69669" y="389728"/>
                  </a:lnTo>
                  <a:lnTo>
                    <a:pt x="69151" y="390203"/>
                  </a:lnTo>
                  <a:lnTo>
                    <a:pt x="69052" y="390956"/>
                  </a:lnTo>
                  <a:lnTo>
                    <a:pt x="68917" y="391477"/>
                  </a:lnTo>
                  <a:lnTo>
                    <a:pt x="68279" y="391974"/>
                  </a:lnTo>
                  <a:lnTo>
                    <a:pt x="67664" y="391716"/>
                  </a:lnTo>
                  <a:lnTo>
                    <a:pt x="67631" y="391313"/>
                  </a:lnTo>
                  <a:lnTo>
                    <a:pt x="67631" y="391028"/>
                  </a:lnTo>
                  <a:lnTo>
                    <a:pt x="67625" y="390732"/>
                  </a:lnTo>
                  <a:lnTo>
                    <a:pt x="67619" y="390545"/>
                  </a:lnTo>
                  <a:lnTo>
                    <a:pt x="67379" y="390101"/>
                  </a:lnTo>
                  <a:lnTo>
                    <a:pt x="66954" y="389888"/>
                  </a:lnTo>
                  <a:lnTo>
                    <a:pt x="66636" y="390082"/>
                  </a:lnTo>
                  <a:lnTo>
                    <a:pt x="66414" y="390443"/>
                  </a:lnTo>
                  <a:lnTo>
                    <a:pt x="65824" y="390610"/>
                  </a:lnTo>
                  <a:lnTo>
                    <a:pt x="65410" y="390131"/>
                  </a:lnTo>
                  <a:lnTo>
                    <a:pt x="65248" y="390032"/>
                  </a:lnTo>
                  <a:lnTo>
                    <a:pt x="64897" y="389793"/>
                  </a:lnTo>
                  <a:lnTo>
                    <a:pt x="64756" y="389664"/>
                  </a:lnTo>
                  <a:lnTo>
                    <a:pt x="64442" y="389363"/>
                  </a:lnTo>
                  <a:lnTo>
                    <a:pt x="64070" y="388721"/>
                  </a:lnTo>
                  <a:lnTo>
                    <a:pt x="64112" y="388508"/>
                  </a:lnTo>
                  <a:lnTo>
                    <a:pt x="64172" y="388250"/>
                  </a:lnTo>
                  <a:lnTo>
                    <a:pt x="64199" y="388121"/>
                  </a:lnTo>
                  <a:lnTo>
                    <a:pt x="63725" y="387684"/>
                  </a:lnTo>
                  <a:lnTo>
                    <a:pt x="63596" y="387699"/>
                  </a:lnTo>
                  <a:lnTo>
                    <a:pt x="62970" y="387988"/>
                  </a:lnTo>
                  <a:lnTo>
                    <a:pt x="62847" y="388117"/>
                  </a:lnTo>
                  <a:lnTo>
                    <a:pt x="62733" y="388254"/>
                  </a:lnTo>
                  <a:lnTo>
                    <a:pt x="62583" y="388444"/>
                  </a:lnTo>
                  <a:lnTo>
                    <a:pt x="62523" y="388588"/>
                  </a:lnTo>
                  <a:lnTo>
                    <a:pt x="62454" y="388770"/>
                  </a:lnTo>
                  <a:lnTo>
                    <a:pt x="62199" y="389166"/>
                  </a:lnTo>
                  <a:lnTo>
                    <a:pt x="61975" y="389629"/>
                  </a:lnTo>
                  <a:lnTo>
                    <a:pt x="61420" y="390108"/>
                  </a:lnTo>
                  <a:lnTo>
                    <a:pt x="61264" y="390101"/>
                  </a:lnTo>
                  <a:lnTo>
                    <a:pt x="60842" y="389899"/>
                  </a:lnTo>
                  <a:lnTo>
                    <a:pt x="60545" y="388866"/>
                  </a:lnTo>
                  <a:lnTo>
                    <a:pt x="60752" y="388736"/>
                  </a:lnTo>
                  <a:lnTo>
                    <a:pt x="60926" y="388622"/>
                  </a:lnTo>
                  <a:lnTo>
                    <a:pt x="60872" y="388018"/>
                  </a:lnTo>
                  <a:lnTo>
                    <a:pt x="60665" y="388018"/>
                  </a:lnTo>
                  <a:lnTo>
                    <a:pt x="60536" y="388007"/>
                  </a:lnTo>
                  <a:lnTo>
                    <a:pt x="59990" y="387801"/>
                  </a:lnTo>
                  <a:lnTo>
                    <a:pt x="59691" y="387463"/>
                  </a:lnTo>
                  <a:lnTo>
                    <a:pt x="59427" y="387144"/>
                  </a:lnTo>
                  <a:lnTo>
                    <a:pt x="58971" y="386657"/>
                  </a:lnTo>
                  <a:lnTo>
                    <a:pt x="58665" y="386410"/>
                  </a:lnTo>
                  <a:lnTo>
                    <a:pt x="58500" y="385399"/>
                  </a:lnTo>
                  <a:lnTo>
                    <a:pt x="58656" y="385266"/>
                  </a:lnTo>
                  <a:lnTo>
                    <a:pt x="58869" y="385114"/>
                  </a:lnTo>
                  <a:lnTo>
                    <a:pt x="59043" y="384985"/>
                  </a:lnTo>
                  <a:lnTo>
                    <a:pt x="59343" y="384730"/>
                  </a:lnTo>
                  <a:lnTo>
                    <a:pt x="59364" y="384309"/>
                  </a:lnTo>
                  <a:lnTo>
                    <a:pt x="59142" y="384255"/>
                  </a:lnTo>
                  <a:lnTo>
                    <a:pt x="58980" y="384229"/>
                  </a:lnTo>
                  <a:lnTo>
                    <a:pt x="58147" y="384385"/>
                  </a:lnTo>
                  <a:lnTo>
                    <a:pt x="57820" y="384404"/>
                  </a:lnTo>
                  <a:lnTo>
                    <a:pt x="57658" y="384388"/>
                  </a:lnTo>
                  <a:lnTo>
                    <a:pt x="57496" y="384362"/>
                  </a:lnTo>
                  <a:lnTo>
                    <a:pt x="57358" y="384335"/>
                  </a:lnTo>
                  <a:lnTo>
                    <a:pt x="56789" y="384240"/>
                  </a:lnTo>
                  <a:lnTo>
                    <a:pt x="56405" y="384115"/>
                  </a:lnTo>
                  <a:lnTo>
                    <a:pt x="55728" y="383453"/>
                  </a:lnTo>
                  <a:lnTo>
                    <a:pt x="56270" y="382572"/>
                  </a:lnTo>
                  <a:lnTo>
                    <a:pt x="56834" y="382484"/>
                  </a:lnTo>
                  <a:lnTo>
                    <a:pt x="56990" y="382496"/>
                  </a:lnTo>
                  <a:lnTo>
                    <a:pt x="57499" y="382556"/>
                  </a:lnTo>
                  <a:lnTo>
                    <a:pt x="57814" y="382606"/>
                  </a:lnTo>
                  <a:lnTo>
                    <a:pt x="58581" y="381671"/>
                  </a:lnTo>
                  <a:lnTo>
                    <a:pt x="58318" y="381671"/>
                  </a:lnTo>
                  <a:lnTo>
                    <a:pt x="58081" y="381717"/>
                  </a:lnTo>
                  <a:lnTo>
                    <a:pt x="57319" y="381796"/>
                  </a:lnTo>
                  <a:lnTo>
                    <a:pt x="56963" y="381629"/>
                  </a:lnTo>
                  <a:lnTo>
                    <a:pt x="56483" y="381413"/>
                  </a:lnTo>
                  <a:lnTo>
                    <a:pt x="55920" y="381124"/>
                  </a:lnTo>
                  <a:lnTo>
                    <a:pt x="55554" y="380789"/>
                  </a:lnTo>
                  <a:lnTo>
                    <a:pt x="55725" y="379854"/>
                  </a:lnTo>
                  <a:lnTo>
                    <a:pt x="56016" y="379056"/>
                  </a:lnTo>
                  <a:lnTo>
                    <a:pt x="55788" y="378961"/>
                  </a:lnTo>
                  <a:lnTo>
                    <a:pt x="55530" y="378866"/>
                  </a:lnTo>
                  <a:lnTo>
                    <a:pt x="54933" y="378714"/>
                  </a:lnTo>
                  <a:lnTo>
                    <a:pt x="54496" y="378752"/>
                  </a:lnTo>
                  <a:lnTo>
                    <a:pt x="54166" y="378912"/>
                  </a:lnTo>
                  <a:lnTo>
                    <a:pt x="53477" y="379090"/>
                  </a:lnTo>
                  <a:lnTo>
                    <a:pt x="53321" y="378992"/>
                  </a:lnTo>
                  <a:lnTo>
                    <a:pt x="53243" y="377821"/>
                  </a:lnTo>
                  <a:lnTo>
                    <a:pt x="52895" y="377840"/>
                  </a:lnTo>
                  <a:lnTo>
                    <a:pt x="52508" y="377718"/>
                  </a:lnTo>
                  <a:lnTo>
                    <a:pt x="52304" y="377654"/>
                  </a:lnTo>
                  <a:lnTo>
                    <a:pt x="51984" y="377551"/>
                  </a:lnTo>
                  <a:lnTo>
                    <a:pt x="51792" y="377513"/>
                  </a:lnTo>
                  <a:lnTo>
                    <a:pt x="51600" y="377468"/>
                  </a:lnTo>
                  <a:lnTo>
                    <a:pt x="51216" y="377346"/>
                  </a:lnTo>
                  <a:lnTo>
                    <a:pt x="51009" y="377289"/>
                  </a:lnTo>
                  <a:lnTo>
                    <a:pt x="50878" y="377240"/>
                  </a:lnTo>
                  <a:lnTo>
                    <a:pt x="50662" y="377148"/>
                  </a:lnTo>
                  <a:lnTo>
                    <a:pt x="50257" y="376844"/>
                  </a:lnTo>
                  <a:lnTo>
                    <a:pt x="50062" y="376571"/>
                  </a:lnTo>
                  <a:lnTo>
                    <a:pt x="49721" y="376156"/>
                  </a:lnTo>
                  <a:lnTo>
                    <a:pt x="50050" y="375096"/>
                  </a:lnTo>
                  <a:lnTo>
                    <a:pt x="50377" y="375050"/>
                  </a:lnTo>
                  <a:lnTo>
                    <a:pt x="50596" y="374393"/>
                  </a:lnTo>
                  <a:lnTo>
                    <a:pt x="50158" y="373884"/>
                  </a:lnTo>
                  <a:lnTo>
                    <a:pt x="49972" y="373564"/>
                  </a:lnTo>
                  <a:lnTo>
                    <a:pt x="49885" y="373424"/>
                  </a:lnTo>
                  <a:lnTo>
                    <a:pt x="49058" y="373169"/>
                  </a:lnTo>
                  <a:lnTo>
                    <a:pt x="48764" y="373451"/>
                  </a:lnTo>
                  <a:lnTo>
                    <a:pt x="48582" y="373656"/>
                  </a:lnTo>
                  <a:lnTo>
                    <a:pt x="48045" y="374298"/>
                  </a:lnTo>
                  <a:lnTo>
                    <a:pt x="47592" y="374150"/>
                  </a:lnTo>
                  <a:lnTo>
                    <a:pt x="47188" y="373211"/>
                  </a:lnTo>
                  <a:lnTo>
                    <a:pt x="46585" y="372375"/>
                  </a:lnTo>
                  <a:lnTo>
                    <a:pt x="46603" y="372238"/>
                  </a:lnTo>
                  <a:lnTo>
                    <a:pt x="46822" y="371733"/>
                  </a:lnTo>
                  <a:lnTo>
                    <a:pt x="47149" y="371356"/>
                  </a:lnTo>
                  <a:lnTo>
                    <a:pt x="47302" y="371250"/>
                  </a:lnTo>
                  <a:lnTo>
                    <a:pt x="47709" y="370976"/>
                  </a:lnTo>
                  <a:lnTo>
                    <a:pt x="47907" y="370840"/>
                  </a:lnTo>
                  <a:lnTo>
                    <a:pt x="48039" y="370760"/>
                  </a:lnTo>
                  <a:lnTo>
                    <a:pt x="48390" y="370418"/>
                  </a:lnTo>
                  <a:lnTo>
                    <a:pt x="48096" y="370228"/>
                  </a:lnTo>
                  <a:lnTo>
                    <a:pt x="47799" y="370228"/>
                  </a:lnTo>
                  <a:lnTo>
                    <a:pt x="47400" y="370270"/>
                  </a:lnTo>
                  <a:lnTo>
                    <a:pt x="46489" y="369908"/>
                  </a:lnTo>
                  <a:lnTo>
                    <a:pt x="46384" y="369779"/>
                  </a:lnTo>
                  <a:lnTo>
                    <a:pt x="46213" y="369532"/>
                  </a:lnTo>
                  <a:lnTo>
                    <a:pt x="46147" y="369399"/>
                  </a:lnTo>
                  <a:lnTo>
                    <a:pt x="46087" y="369262"/>
                  </a:lnTo>
                  <a:lnTo>
                    <a:pt x="45977" y="368875"/>
                  </a:lnTo>
                  <a:lnTo>
                    <a:pt x="45941" y="368734"/>
                  </a:lnTo>
                  <a:lnTo>
                    <a:pt x="45908" y="368590"/>
                  </a:lnTo>
                  <a:lnTo>
                    <a:pt x="46162" y="367621"/>
                  </a:lnTo>
                  <a:lnTo>
                    <a:pt x="46408" y="367670"/>
                  </a:lnTo>
                  <a:lnTo>
                    <a:pt x="46657" y="367700"/>
                  </a:lnTo>
                  <a:lnTo>
                    <a:pt x="47089" y="367514"/>
                  </a:lnTo>
                  <a:lnTo>
                    <a:pt x="47281" y="367381"/>
                  </a:lnTo>
                  <a:lnTo>
                    <a:pt x="47427" y="367324"/>
                  </a:lnTo>
                  <a:lnTo>
                    <a:pt x="47889" y="367089"/>
                  </a:lnTo>
                  <a:lnTo>
                    <a:pt x="48243" y="366351"/>
                  </a:lnTo>
                  <a:lnTo>
                    <a:pt x="48162" y="366184"/>
                  </a:lnTo>
                  <a:lnTo>
                    <a:pt x="48075" y="366025"/>
                  </a:lnTo>
                  <a:lnTo>
                    <a:pt x="47925" y="365789"/>
                  </a:lnTo>
                  <a:lnTo>
                    <a:pt x="47883" y="364873"/>
                  </a:lnTo>
                  <a:lnTo>
                    <a:pt x="48177" y="364489"/>
                  </a:lnTo>
                  <a:lnTo>
                    <a:pt x="47940" y="363820"/>
                  </a:lnTo>
                  <a:lnTo>
                    <a:pt x="47694" y="363805"/>
                  </a:lnTo>
                  <a:lnTo>
                    <a:pt x="47451" y="363786"/>
                  </a:lnTo>
                  <a:lnTo>
                    <a:pt x="47092" y="363748"/>
                  </a:lnTo>
                  <a:lnTo>
                    <a:pt x="46549" y="363684"/>
                  </a:lnTo>
                  <a:lnTo>
                    <a:pt x="46372" y="363657"/>
                  </a:lnTo>
                  <a:lnTo>
                    <a:pt x="46576" y="362711"/>
                  </a:lnTo>
                  <a:lnTo>
                    <a:pt x="47035" y="362528"/>
                  </a:lnTo>
                  <a:lnTo>
                    <a:pt x="47676" y="362099"/>
                  </a:lnTo>
                  <a:lnTo>
                    <a:pt x="47718" y="361928"/>
                  </a:lnTo>
                  <a:lnTo>
                    <a:pt x="47793" y="361571"/>
                  </a:lnTo>
                  <a:lnTo>
                    <a:pt x="47592" y="360434"/>
                  </a:lnTo>
                  <a:lnTo>
                    <a:pt x="47442" y="360259"/>
                  </a:lnTo>
                  <a:lnTo>
                    <a:pt x="47179" y="359978"/>
                  </a:lnTo>
                  <a:lnTo>
                    <a:pt x="47050" y="359853"/>
                  </a:lnTo>
                  <a:lnTo>
                    <a:pt x="45269" y="360316"/>
                  </a:lnTo>
                  <a:lnTo>
                    <a:pt x="45104" y="360309"/>
                  </a:lnTo>
                  <a:lnTo>
                    <a:pt x="44891" y="360305"/>
                  </a:lnTo>
                  <a:lnTo>
                    <a:pt x="44679" y="360294"/>
                  </a:lnTo>
                  <a:lnTo>
                    <a:pt x="44454" y="360267"/>
                  </a:lnTo>
                  <a:lnTo>
                    <a:pt x="43501" y="359636"/>
                  </a:lnTo>
                  <a:lnTo>
                    <a:pt x="43569" y="358819"/>
                  </a:lnTo>
                  <a:lnTo>
                    <a:pt x="43725" y="358599"/>
                  </a:lnTo>
                  <a:lnTo>
                    <a:pt x="44094" y="358276"/>
                  </a:lnTo>
                  <a:lnTo>
                    <a:pt x="44577" y="357747"/>
                  </a:lnTo>
                  <a:lnTo>
                    <a:pt x="44625" y="357584"/>
                  </a:lnTo>
                  <a:lnTo>
                    <a:pt x="44589" y="357432"/>
                  </a:lnTo>
                  <a:lnTo>
                    <a:pt x="44532" y="357257"/>
                  </a:lnTo>
                  <a:lnTo>
                    <a:pt x="44439" y="357075"/>
                  </a:lnTo>
                  <a:lnTo>
                    <a:pt x="44337" y="356767"/>
                  </a:lnTo>
                  <a:lnTo>
                    <a:pt x="44274" y="356486"/>
                  </a:lnTo>
                  <a:lnTo>
                    <a:pt x="44199" y="356167"/>
                  </a:lnTo>
                  <a:lnTo>
                    <a:pt x="44166" y="356007"/>
                  </a:lnTo>
                  <a:lnTo>
                    <a:pt x="44100" y="355661"/>
                  </a:lnTo>
                  <a:lnTo>
                    <a:pt x="44070" y="355475"/>
                  </a:lnTo>
                  <a:lnTo>
                    <a:pt x="44037" y="355342"/>
                  </a:lnTo>
                  <a:lnTo>
                    <a:pt x="43677" y="354818"/>
                  </a:lnTo>
                  <a:lnTo>
                    <a:pt x="43525" y="354749"/>
                  </a:lnTo>
                  <a:lnTo>
                    <a:pt x="43147" y="354590"/>
                  </a:lnTo>
                  <a:lnTo>
                    <a:pt x="42781" y="354415"/>
                  </a:lnTo>
                  <a:lnTo>
                    <a:pt x="42221" y="353871"/>
                  </a:lnTo>
                  <a:lnTo>
                    <a:pt x="42068" y="353666"/>
                  </a:lnTo>
                  <a:lnTo>
                    <a:pt x="41855" y="353130"/>
                  </a:lnTo>
                  <a:lnTo>
                    <a:pt x="41981" y="352845"/>
                  </a:lnTo>
                  <a:lnTo>
                    <a:pt x="42808" y="351929"/>
                  </a:lnTo>
                  <a:lnTo>
                    <a:pt x="42940" y="351724"/>
                  </a:lnTo>
                  <a:lnTo>
                    <a:pt x="43369" y="350873"/>
                  </a:lnTo>
                  <a:lnTo>
                    <a:pt x="43426" y="350744"/>
                  </a:lnTo>
                  <a:lnTo>
                    <a:pt x="43516" y="350489"/>
                  </a:lnTo>
                  <a:lnTo>
                    <a:pt x="43560" y="350345"/>
                  </a:lnTo>
                  <a:lnTo>
                    <a:pt x="43614" y="350200"/>
                  </a:lnTo>
                  <a:lnTo>
                    <a:pt x="43680" y="350037"/>
                  </a:lnTo>
                  <a:lnTo>
                    <a:pt x="43827" y="349714"/>
                  </a:lnTo>
                  <a:lnTo>
                    <a:pt x="43938" y="349087"/>
                  </a:lnTo>
                  <a:lnTo>
                    <a:pt x="44058" y="348676"/>
                  </a:lnTo>
                  <a:lnTo>
                    <a:pt x="44040" y="348395"/>
                  </a:lnTo>
                  <a:lnTo>
                    <a:pt x="44319" y="346989"/>
                  </a:lnTo>
                  <a:lnTo>
                    <a:pt x="44496" y="345921"/>
                  </a:lnTo>
                  <a:lnTo>
                    <a:pt x="44514" y="345724"/>
                  </a:lnTo>
                  <a:lnTo>
                    <a:pt x="44511" y="345431"/>
                  </a:lnTo>
                  <a:lnTo>
                    <a:pt x="44499" y="344956"/>
                  </a:lnTo>
                  <a:lnTo>
                    <a:pt x="44469" y="344755"/>
                  </a:lnTo>
                  <a:lnTo>
                    <a:pt x="44124" y="344367"/>
                  </a:lnTo>
                  <a:lnTo>
                    <a:pt x="43869" y="344116"/>
                  </a:lnTo>
                  <a:lnTo>
                    <a:pt x="43884" y="343721"/>
                  </a:lnTo>
                  <a:lnTo>
                    <a:pt x="43944" y="343303"/>
                  </a:lnTo>
                  <a:lnTo>
                    <a:pt x="43920" y="342764"/>
                  </a:lnTo>
                  <a:lnTo>
                    <a:pt x="43624" y="341753"/>
                  </a:lnTo>
                  <a:lnTo>
                    <a:pt x="43381" y="340841"/>
                  </a:lnTo>
                  <a:lnTo>
                    <a:pt x="43372" y="340400"/>
                  </a:lnTo>
                  <a:lnTo>
                    <a:pt x="43177" y="339496"/>
                  </a:lnTo>
                  <a:lnTo>
                    <a:pt x="42937" y="339309"/>
                  </a:lnTo>
                  <a:lnTo>
                    <a:pt x="42775" y="339203"/>
                  </a:lnTo>
                  <a:lnTo>
                    <a:pt x="42466" y="339024"/>
                  </a:lnTo>
                  <a:lnTo>
                    <a:pt x="41921" y="338781"/>
                  </a:lnTo>
                  <a:lnTo>
                    <a:pt x="41753" y="338732"/>
                  </a:lnTo>
                  <a:lnTo>
                    <a:pt x="41342" y="337801"/>
                  </a:lnTo>
                  <a:lnTo>
                    <a:pt x="41792" y="337254"/>
                  </a:lnTo>
                  <a:lnTo>
                    <a:pt x="41531" y="337067"/>
                  </a:lnTo>
                  <a:lnTo>
                    <a:pt x="41034" y="336847"/>
                  </a:lnTo>
                  <a:lnTo>
                    <a:pt x="40878" y="336676"/>
                  </a:lnTo>
                  <a:lnTo>
                    <a:pt x="40359" y="336197"/>
                  </a:lnTo>
                  <a:lnTo>
                    <a:pt x="40110" y="336030"/>
                  </a:lnTo>
                  <a:lnTo>
                    <a:pt x="39933" y="335882"/>
                  </a:lnTo>
                  <a:lnTo>
                    <a:pt x="39790" y="335593"/>
                  </a:lnTo>
                  <a:lnTo>
                    <a:pt x="39760" y="335376"/>
                  </a:lnTo>
                  <a:lnTo>
                    <a:pt x="39745" y="335232"/>
                  </a:lnTo>
                  <a:lnTo>
                    <a:pt x="39736" y="335088"/>
                  </a:lnTo>
                  <a:lnTo>
                    <a:pt x="39733" y="334799"/>
                  </a:lnTo>
                  <a:lnTo>
                    <a:pt x="39739" y="334651"/>
                  </a:lnTo>
                  <a:lnTo>
                    <a:pt x="39751" y="334506"/>
                  </a:lnTo>
                  <a:lnTo>
                    <a:pt x="39757" y="334312"/>
                  </a:lnTo>
                  <a:lnTo>
                    <a:pt x="39673" y="334119"/>
                  </a:lnTo>
                  <a:lnTo>
                    <a:pt x="39289" y="333773"/>
                  </a:lnTo>
                  <a:lnTo>
                    <a:pt x="39187" y="333632"/>
                  </a:lnTo>
                  <a:lnTo>
                    <a:pt x="39112" y="333458"/>
                  </a:lnTo>
                  <a:lnTo>
                    <a:pt x="39058" y="333161"/>
                  </a:lnTo>
                  <a:lnTo>
                    <a:pt x="39124" y="332663"/>
                  </a:lnTo>
                  <a:lnTo>
                    <a:pt x="39202" y="332435"/>
                  </a:lnTo>
                  <a:lnTo>
                    <a:pt x="38917" y="331736"/>
                  </a:lnTo>
                  <a:lnTo>
                    <a:pt x="38423" y="331470"/>
                  </a:lnTo>
                  <a:lnTo>
                    <a:pt x="38225" y="331428"/>
                  </a:lnTo>
                  <a:lnTo>
                    <a:pt x="37931" y="331390"/>
                  </a:lnTo>
                  <a:lnTo>
                    <a:pt x="37589" y="331029"/>
                  </a:lnTo>
                  <a:lnTo>
                    <a:pt x="38108" y="330478"/>
                  </a:lnTo>
                  <a:lnTo>
                    <a:pt x="38051" y="330338"/>
                  </a:lnTo>
                  <a:lnTo>
                    <a:pt x="37886" y="330087"/>
                  </a:lnTo>
                  <a:lnTo>
                    <a:pt x="37667" y="329688"/>
                  </a:lnTo>
                  <a:lnTo>
                    <a:pt x="37565" y="329289"/>
                  </a:lnTo>
                  <a:lnTo>
                    <a:pt x="37505" y="329099"/>
                  </a:lnTo>
                  <a:lnTo>
                    <a:pt x="37529" y="328848"/>
                  </a:lnTo>
                  <a:lnTo>
                    <a:pt x="37134" y="328024"/>
                  </a:lnTo>
                  <a:lnTo>
                    <a:pt x="36891" y="327948"/>
                  </a:lnTo>
                  <a:lnTo>
                    <a:pt x="36342" y="327818"/>
                  </a:lnTo>
                  <a:lnTo>
                    <a:pt x="35917" y="326926"/>
                  </a:lnTo>
                  <a:lnTo>
                    <a:pt x="36651" y="326595"/>
                  </a:lnTo>
                  <a:lnTo>
                    <a:pt x="37155" y="326397"/>
                  </a:lnTo>
                  <a:lnTo>
                    <a:pt x="37299" y="326329"/>
                  </a:lnTo>
                  <a:lnTo>
                    <a:pt x="37385" y="325656"/>
                  </a:lnTo>
                  <a:lnTo>
                    <a:pt x="36999" y="325668"/>
                  </a:lnTo>
                  <a:lnTo>
                    <a:pt x="36786" y="325668"/>
                  </a:lnTo>
                  <a:lnTo>
                    <a:pt x="36651" y="324357"/>
                  </a:lnTo>
                  <a:lnTo>
                    <a:pt x="37481" y="323133"/>
                  </a:lnTo>
                  <a:lnTo>
                    <a:pt x="36876" y="322662"/>
                  </a:lnTo>
                  <a:lnTo>
                    <a:pt x="36714" y="322715"/>
                  </a:lnTo>
                  <a:lnTo>
                    <a:pt x="36555" y="322772"/>
                  </a:lnTo>
                  <a:lnTo>
                    <a:pt x="35797" y="321876"/>
                  </a:lnTo>
                  <a:lnTo>
                    <a:pt x="35932" y="321830"/>
                  </a:lnTo>
                  <a:lnTo>
                    <a:pt x="36159" y="321781"/>
                  </a:lnTo>
                  <a:lnTo>
                    <a:pt x="36561" y="321629"/>
                  </a:lnTo>
                  <a:lnTo>
                    <a:pt x="36912" y="321290"/>
                  </a:lnTo>
                  <a:lnTo>
                    <a:pt x="37394" y="320580"/>
                  </a:lnTo>
                  <a:lnTo>
                    <a:pt x="37505" y="320394"/>
                  </a:lnTo>
                  <a:lnTo>
                    <a:pt x="37658" y="319790"/>
                  </a:lnTo>
                  <a:lnTo>
                    <a:pt x="37643" y="319660"/>
                  </a:lnTo>
                  <a:lnTo>
                    <a:pt x="37607" y="319493"/>
                  </a:lnTo>
                  <a:lnTo>
                    <a:pt x="37628" y="318460"/>
                  </a:lnTo>
                  <a:lnTo>
                    <a:pt x="37676" y="318323"/>
                  </a:lnTo>
                  <a:lnTo>
                    <a:pt x="37796" y="318011"/>
                  </a:lnTo>
                  <a:lnTo>
                    <a:pt x="37922" y="317704"/>
                  </a:lnTo>
                  <a:lnTo>
                    <a:pt x="38111" y="317270"/>
                  </a:lnTo>
                  <a:lnTo>
                    <a:pt x="38186" y="316940"/>
                  </a:lnTo>
                  <a:lnTo>
                    <a:pt x="38177" y="316704"/>
                  </a:lnTo>
                  <a:lnTo>
                    <a:pt x="38195" y="316564"/>
                  </a:lnTo>
                  <a:lnTo>
                    <a:pt x="38591" y="316066"/>
                  </a:lnTo>
                  <a:lnTo>
                    <a:pt x="38848" y="316020"/>
                  </a:lnTo>
                  <a:lnTo>
                    <a:pt x="39394" y="315314"/>
                  </a:lnTo>
                  <a:lnTo>
                    <a:pt x="39253" y="315314"/>
                  </a:lnTo>
                  <a:lnTo>
                    <a:pt x="38606" y="314189"/>
                  </a:lnTo>
                  <a:lnTo>
                    <a:pt x="38890" y="313870"/>
                  </a:lnTo>
                  <a:lnTo>
                    <a:pt x="38842" y="313288"/>
                  </a:lnTo>
                  <a:lnTo>
                    <a:pt x="38456" y="313258"/>
                  </a:lnTo>
                  <a:lnTo>
                    <a:pt x="38045" y="313068"/>
                  </a:lnTo>
                  <a:lnTo>
                    <a:pt x="37919" y="312889"/>
                  </a:lnTo>
                  <a:lnTo>
                    <a:pt x="37607" y="311476"/>
                  </a:lnTo>
                  <a:lnTo>
                    <a:pt x="37715" y="311328"/>
                  </a:lnTo>
                  <a:lnTo>
                    <a:pt x="37904" y="311088"/>
                  </a:lnTo>
                  <a:lnTo>
                    <a:pt x="38261" y="310708"/>
                  </a:lnTo>
                  <a:lnTo>
                    <a:pt x="38306" y="310560"/>
                  </a:lnTo>
                  <a:lnTo>
                    <a:pt x="38986" y="310674"/>
                  </a:lnTo>
                  <a:lnTo>
                    <a:pt x="39304" y="310610"/>
                  </a:lnTo>
                  <a:lnTo>
                    <a:pt x="39625" y="310549"/>
                  </a:lnTo>
                  <a:lnTo>
                    <a:pt x="39966" y="310135"/>
                  </a:lnTo>
                  <a:lnTo>
                    <a:pt x="39703" y="309778"/>
                  </a:lnTo>
                  <a:lnTo>
                    <a:pt x="39523" y="309504"/>
                  </a:lnTo>
                  <a:lnTo>
                    <a:pt x="39448" y="309356"/>
                  </a:lnTo>
                  <a:lnTo>
                    <a:pt x="39382" y="309204"/>
                  </a:lnTo>
                  <a:lnTo>
                    <a:pt x="39265" y="308896"/>
                  </a:lnTo>
                  <a:lnTo>
                    <a:pt x="39085" y="308394"/>
                  </a:lnTo>
                  <a:lnTo>
                    <a:pt x="39352" y="307874"/>
                  </a:lnTo>
                  <a:lnTo>
                    <a:pt x="39502" y="307878"/>
                  </a:lnTo>
                  <a:lnTo>
                    <a:pt x="40290" y="307817"/>
                  </a:lnTo>
                  <a:lnTo>
                    <a:pt x="41243" y="307300"/>
                  </a:lnTo>
                  <a:lnTo>
                    <a:pt x="41480" y="307467"/>
                  </a:lnTo>
                  <a:lnTo>
                    <a:pt x="42442" y="307483"/>
                  </a:lnTo>
                  <a:lnTo>
                    <a:pt x="42646" y="307144"/>
                  </a:lnTo>
                  <a:lnTo>
                    <a:pt x="42997" y="306464"/>
                  </a:lnTo>
                  <a:lnTo>
                    <a:pt x="42535" y="305609"/>
                  </a:lnTo>
                  <a:lnTo>
                    <a:pt x="41819" y="306305"/>
                  </a:lnTo>
                  <a:lnTo>
                    <a:pt x="41516" y="306540"/>
                  </a:lnTo>
                  <a:lnTo>
                    <a:pt x="40755" y="306054"/>
                  </a:lnTo>
                  <a:lnTo>
                    <a:pt x="40851" y="305796"/>
                  </a:lnTo>
                  <a:lnTo>
                    <a:pt x="40884" y="305659"/>
                  </a:lnTo>
                  <a:lnTo>
                    <a:pt x="40926" y="305222"/>
                  </a:lnTo>
                  <a:lnTo>
                    <a:pt x="40860" y="304793"/>
                  </a:lnTo>
                  <a:lnTo>
                    <a:pt x="40860" y="304656"/>
                  </a:lnTo>
                  <a:lnTo>
                    <a:pt x="40869" y="304519"/>
                  </a:lnTo>
                  <a:lnTo>
                    <a:pt x="40887" y="304329"/>
                  </a:lnTo>
                  <a:lnTo>
                    <a:pt x="40911" y="304135"/>
                  </a:lnTo>
                  <a:lnTo>
                    <a:pt x="41543" y="303520"/>
                  </a:lnTo>
                  <a:lnTo>
                    <a:pt x="42358" y="303957"/>
                  </a:lnTo>
                  <a:lnTo>
                    <a:pt x="42763" y="303759"/>
                  </a:lnTo>
                  <a:lnTo>
                    <a:pt x="42904" y="303561"/>
                  </a:lnTo>
                  <a:lnTo>
                    <a:pt x="43072" y="302931"/>
                  </a:lnTo>
                  <a:lnTo>
                    <a:pt x="42733" y="302684"/>
                  </a:lnTo>
                  <a:lnTo>
                    <a:pt x="42520" y="302494"/>
                  </a:lnTo>
                  <a:lnTo>
                    <a:pt x="42140" y="302099"/>
                  </a:lnTo>
                  <a:lnTo>
                    <a:pt x="42023" y="301931"/>
                  </a:lnTo>
                  <a:lnTo>
                    <a:pt x="42233" y="301289"/>
                  </a:lnTo>
                  <a:lnTo>
                    <a:pt x="42460" y="301301"/>
                  </a:lnTo>
                  <a:lnTo>
                    <a:pt x="42691" y="301324"/>
                  </a:lnTo>
                  <a:lnTo>
                    <a:pt x="42874" y="301354"/>
                  </a:lnTo>
                  <a:lnTo>
                    <a:pt x="43369" y="301396"/>
                  </a:lnTo>
                  <a:lnTo>
                    <a:pt x="44010" y="300226"/>
                  </a:lnTo>
                  <a:lnTo>
                    <a:pt x="43785" y="299557"/>
                  </a:lnTo>
                  <a:lnTo>
                    <a:pt x="43456" y="299093"/>
                  </a:lnTo>
                  <a:lnTo>
                    <a:pt x="43240" y="299074"/>
                  </a:lnTo>
                  <a:lnTo>
                    <a:pt x="42727" y="298668"/>
                  </a:lnTo>
                  <a:lnTo>
                    <a:pt x="42712" y="298501"/>
                  </a:lnTo>
                  <a:lnTo>
                    <a:pt x="42703" y="298360"/>
                  </a:lnTo>
                  <a:lnTo>
                    <a:pt x="42688" y="298128"/>
                  </a:lnTo>
                  <a:lnTo>
                    <a:pt x="42661" y="297984"/>
                  </a:lnTo>
                  <a:lnTo>
                    <a:pt x="42436" y="297486"/>
                  </a:lnTo>
                  <a:lnTo>
                    <a:pt x="42316" y="297270"/>
                  </a:lnTo>
                  <a:lnTo>
                    <a:pt x="42182" y="296985"/>
                  </a:lnTo>
                  <a:lnTo>
                    <a:pt x="42122" y="296829"/>
                  </a:lnTo>
                  <a:lnTo>
                    <a:pt x="42074" y="296685"/>
                  </a:lnTo>
                  <a:lnTo>
                    <a:pt x="42032" y="296540"/>
                  </a:lnTo>
                  <a:lnTo>
                    <a:pt x="41963" y="296248"/>
                  </a:lnTo>
                  <a:lnTo>
                    <a:pt x="41921" y="296046"/>
                  </a:lnTo>
                  <a:lnTo>
                    <a:pt x="41888" y="295845"/>
                  </a:lnTo>
                  <a:lnTo>
                    <a:pt x="41870" y="295708"/>
                  </a:lnTo>
                  <a:lnTo>
                    <a:pt x="41861" y="295339"/>
                  </a:lnTo>
                  <a:lnTo>
                    <a:pt x="43590" y="295058"/>
                  </a:lnTo>
                  <a:lnTo>
                    <a:pt x="44079" y="294777"/>
                  </a:lnTo>
                  <a:lnTo>
                    <a:pt x="44601" y="294697"/>
                  </a:lnTo>
                  <a:lnTo>
                    <a:pt x="44960" y="294371"/>
                  </a:lnTo>
                  <a:lnTo>
                    <a:pt x="44885" y="294146"/>
                  </a:lnTo>
                  <a:lnTo>
                    <a:pt x="44783" y="293751"/>
                  </a:lnTo>
                  <a:lnTo>
                    <a:pt x="44796" y="293242"/>
                  </a:lnTo>
                  <a:lnTo>
                    <a:pt x="44601" y="292623"/>
                  </a:lnTo>
                  <a:lnTo>
                    <a:pt x="44361" y="292536"/>
                  </a:lnTo>
                  <a:lnTo>
                    <a:pt x="44094" y="292030"/>
                  </a:lnTo>
                  <a:lnTo>
                    <a:pt x="44007" y="291593"/>
                  </a:lnTo>
                  <a:lnTo>
                    <a:pt x="43881" y="291236"/>
                  </a:lnTo>
                  <a:lnTo>
                    <a:pt x="43869" y="291084"/>
                  </a:lnTo>
                  <a:lnTo>
                    <a:pt x="43824" y="290735"/>
                  </a:lnTo>
                  <a:lnTo>
                    <a:pt x="43863" y="290579"/>
                  </a:lnTo>
                  <a:lnTo>
                    <a:pt x="43899" y="290385"/>
                  </a:lnTo>
                  <a:lnTo>
                    <a:pt x="43932" y="290188"/>
                  </a:lnTo>
                  <a:lnTo>
                    <a:pt x="43950" y="290055"/>
                  </a:lnTo>
                  <a:lnTo>
                    <a:pt x="43956" y="289922"/>
                  </a:lnTo>
                  <a:lnTo>
                    <a:pt x="43950" y="289789"/>
                  </a:lnTo>
                  <a:lnTo>
                    <a:pt x="43920" y="289580"/>
                  </a:lnTo>
                  <a:lnTo>
                    <a:pt x="43845" y="289238"/>
                  </a:lnTo>
                  <a:lnTo>
                    <a:pt x="43800" y="289052"/>
                  </a:lnTo>
                  <a:lnTo>
                    <a:pt x="43629" y="288007"/>
                  </a:lnTo>
                  <a:lnTo>
                    <a:pt x="42964" y="286085"/>
                  </a:lnTo>
                  <a:lnTo>
                    <a:pt x="42679" y="284983"/>
                  </a:lnTo>
                  <a:lnTo>
                    <a:pt x="42649" y="284618"/>
                  </a:lnTo>
                  <a:lnTo>
                    <a:pt x="42562" y="284185"/>
                  </a:lnTo>
                  <a:lnTo>
                    <a:pt x="42535" y="283968"/>
                  </a:lnTo>
                  <a:lnTo>
                    <a:pt x="42535" y="283820"/>
                  </a:lnTo>
                  <a:lnTo>
                    <a:pt x="42505" y="283679"/>
                  </a:lnTo>
                  <a:lnTo>
                    <a:pt x="42499" y="283539"/>
                  </a:lnTo>
                  <a:lnTo>
                    <a:pt x="42469" y="283379"/>
                  </a:lnTo>
                  <a:lnTo>
                    <a:pt x="42445" y="283201"/>
                  </a:lnTo>
                  <a:lnTo>
                    <a:pt x="42439" y="283011"/>
                  </a:lnTo>
                  <a:lnTo>
                    <a:pt x="42409" y="282783"/>
                  </a:lnTo>
                  <a:lnTo>
                    <a:pt x="42337" y="282122"/>
                  </a:lnTo>
                  <a:lnTo>
                    <a:pt x="42466" y="281389"/>
                  </a:lnTo>
                  <a:lnTo>
                    <a:pt x="42565" y="281237"/>
                  </a:lnTo>
                  <a:lnTo>
                    <a:pt x="42637" y="281081"/>
                  </a:lnTo>
                  <a:lnTo>
                    <a:pt x="42727" y="280910"/>
                  </a:lnTo>
                  <a:lnTo>
                    <a:pt x="42886" y="280655"/>
                  </a:lnTo>
                  <a:lnTo>
                    <a:pt x="42778" y="280127"/>
                  </a:lnTo>
                  <a:lnTo>
                    <a:pt x="42341" y="280158"/>
                  </a:lnTo>
                  <a:lnTo>
                    <a:pt x="41699" y="279527"/>
                  </a:lnTo>
                  <a:lnTo>
                    <a:pt x="41801" y="279234"/>
                  </a:lnTo>
                  <a:lnTo>
                    <a:pt x="41837" y="278949"/>
                  </a:lnTo>
                  <a:lnTo>
                    <a:pt x="41756" y="278524"/>
                  </a:lnTo>
                  <a:lnTo>
                    <a:pt x="41648" y="278243"/>
                  </a:lnTo>
                  <a:lnTo>
                    <a:pt x="41564" y="278041"/>
                  </a:lnTo>
                  <a:lnTo>
                    <a:pt x="41489" y="277840"/>
                  </a:lnTo>
                  <a:lnTo>
                    <a:pt x="41396" y="277578"/>
                  </a:lnTo>
                  <a:lnTo>
                    <a:pt x="41978" y="276723"/>
                  </a:lnTo>
                  <a:lnTo>
                    <a:pt x="42284" y="276962"/>
                  </a:lnTo>
                  <a:lnTo>
                    <a:pt x="42910" y="276993"/>
                  </a:lnTo>
                  <a:lnTo>
                    <a:pt x="42877" y="276833"/>
                  </a:lnTo>
                  <a:lnTo>
                    <a:pt x="42757" y="276347"/>
                  </a:lnTo>
                  <a:lnTo>
                    <a:pt x="42736" y="276176"/>
                  </a:lnTo>
                  <a:lnTo>
                    <a:pt x="42772" y="275922"/>
                  </a:lnTo>
                  <a:lnTo>
                    <a:pt x="42814" y="275762"/>
                  </a:lnTo>
                  <a:lnTo>
                    <a:pt x="42898" y="275257"/>
                  </a:lnTo>
                  <a:lnTo>
                    <a:pt x="42943" y="274900"/>
                  </a:lnTo>
                  <a:lnTo>
                    <a:pt x="42970" y="274539"/>
                  </a:lnTo>
                  <a:lnTo>
                    <a:pt x="42871" y="274296"/>
                  </a:lnTo>
                  <a:lnTo>
                    <a:pt x="42448" y="273935"/>
                  </a:lnTo>
                  <a:lnTo>
                    <a:pt x="42059" y="273562"/>
                  </a:lnTo>
                  <a:lnTo>
                    <a:pt x="41954" y="273122"/>
                  </a:lnTo>
                  <a:lnTo>
                    <a:pt x="41492" y="272468"/>
                  </a:lnTo>
                  <a:lnTo>
                    <a:pt x="40908" y="272556"/>
                  </a:lnTo>
                  <a:lnTo>
                    <a:pt x="40317" y="272821"/>
                  </a:lnTo>
                  <a:lnTo>
                    <a:pt x="40140" y="272844"/>
                  </a:lnTo>
                  <a:lnTo>
                    <a:pt x="39616" y="272297"/>
                  </a:lnTo>
                  <a:lnTo>
                    <a:pt x="40062" y="271123"/>
                  </a:lnTo>
                  <a:lnTo>
                    <a:pt x="39724" y="270367"/>
                  </a:lnTo>
                  <a:lnTo>
                    <a:pt x="40014" y="269782"/>
                  </a:lnTo>
                  <a:lnTo>
                    <a:pt x="40359" y="269452"/>
                  </a:lnTo>
                  <a:lnTo>
                    <a:pt x="40482" y="269117"/>
                  </a:lnTo>
                  <a:lnTo>
                    <a:pt x="39840" y="268065"/>
                  </a:lnTo>
                  <a:lnTo>
                    <a:pt x="39712" y="268179"/>
                  </a:lnTo>
                  <a:lnTo>
                    <a:pt x="39427" y="268593"/>
                  </a:lnTo>
                  <a:lnTo>
                    <a:pt x="38372" y="268415"/>
                  </a:lnTo>
                  <a:lnTo>
                    <a:pt x="38000" y="268073"/>
                  </a:lnTo>
                  <a:lnTo>
                    <a:pt x="37844" y="267594"/>
                  </a:lnTo>
                  <a:lnTo>
                    <a:pt x="37682" y="266652"/>
                  </a:lnTo>
                  <a:lnTo>
                    <a:pt x="38866" y="266792"/>
                  </a:lnTo>
                  <a:lnTo>
                    <a:pt x="39040" y="266466"/>
                  </a:lnTo>
                  <a:lnTo>
                    <a:pt x="39085" y="266287"/>
                  </a:lnTo>
                  <a:lnTo>
                    <a:pt x="39112" y="265922"/>
                  </a:lnTo>
                  <a:lnTo>
                    <a:pt x="39043" y="265710"/>
                  </a:lnTo>
                  <a:lnTo>
                    <a:pt x="38950" y="265569"/>
                  </a:lnTo>
                  <a:lnTo>
                    <a:pt x="38815" y="265292"/>
                  </a:lnTo>
                  <a:lnTo>
                    <a:pt x="38746" y="265090"/>
                  </a:lnTo>
                  <a:lnTo>
                    <a:pt x="38677" y="264950"/>
                  </a:lnTo>
                  <a:lnTo>
                    <a:pt x="38594" y="264657"/>
                  </a:lnTo>
                  <a:lnTo>
                    <a:pt x="38621" y="264369"/>
                  </a:lnTo>
                  <a:lnTo>
                    <a:pt x="38662" y="264205"/>
                  </a:lnTo>
                  <a:lnTo>
                    <a:pt x="38851" y="263837"/>
                  </a:lnTo>
                  <a:lnTo>
                    <a:pt x="39049" y="263677"/>
                  </a:lnTo>
                  <a:lnTo>
                    <a:pt x="39253" y="263495"/>
                  </a:lnTo>
                  <a:lnTo>
                    <a:pt x="39580" y="263210"/>
                  </a:lnTo>
                  <a:lnTo>
                    <a:pt x="39796" y="263183"/>
                  </a:lnTo>
                  <a:lnTo>
                    <a:pt x="40008" y="263434"/>
                  </a:lnTo>
                  <a:lnTo>
                    <a:pt x="40026" y="263658"/>
                  </a:lnTo>
                  <a:lnTo>
                    <a:pt x="40035" y="263936"/>
                  </a:lnTo>
                  <a:lnTo>
                    <a:pt x="40071" y="264069"/>
                  </a:lnTo>
                  <a:lnTo>
                    <a:pt x="41222" y="264540"/>
                  </a:lnTo>
                  <a:lnTo>
                    <a:pt x="41114" y="264057"/>
                  </a:lnTo>
                  <a:lnTo>
                    <a:pt x="41097" y="263791"/>
                  </a:lnTo>
                  <a:lnTo>
                    <a:pt x="41108" y="263643"/>
                  </a:lnTo>
                  <a:lnTo>
                    <a:pt x="41148" y="263495"/>
                  </a:lnTo>
                  <a:lnTo>
                    <a:pt x="41399" y="263187"/>
                  </a:lnTo>
                  <a:lnTo>
                    <a:pt x="42736" y="262082"/>
                  </a:lnTo>
                  <a:lnTo>
                    <a:pt x="43105" y="262389"/>
                  </a:lnTo>
                  <a:lnTo>
                    <a:pt x="43363" y="263020"/>
                  </a:lnTo>
                  <a:lnTo>
                    <a:pt x="43588" y="263214"/>
                  </a:lnTo>
                  <a:lnTo>
                    <a:pt x="43794" y="263271"/>
                  </a:lnTo>
                  <a:lnTo>
                    <a:pt x="44082" y="263309"/>
                  </a:lnTo>
                  <a:lnTo>
                    <a:pt x="44508" y="263381"/>
                  </a:lnTo>
                  <a:lnTo>
                    <a:pt x="44661" y="263400"/>
                  </a:lnTo>
                  <a:lnTo>
                    <a:pt x="44888" y="263457"/>
                  </a:lnTo>
                  <a:lnTo>
                    <a:pt x="45032" y="263472"/>
                  </a:lnTo>
                  <a:lnTo>
                    <a:pt x="46021" y="263252"/>
                  </a:lnTo>
                  <a:lnTo>
                    <a:pt x="46306" y="263054"/>
                  </a:lnTo>
                  <a:lnTo>
                    <a:pt x="47056" y="262222"/>
                  </a:lnTo>
                  <a:lnTo>
                    <a:pt x="47068" y="261903"/>
                  </a:lnTo>
                  <a:lnTo>
                    <a:pt x="47056" y="261573"/>
                  </a:lnTo>
                  <a:lnTo>
                    <a:pt x="47020" y="261432"/>
                  </a:lnTo>
                  <a:lnTo>
                    <a:pt x="47065" y="260889"/>
                  </a:lnTo>
                  <a:lnTo>
                    <a:pt x="47257" y="260684"/>
                  </a:lnTo>
                  <a:lnTo>
                    <a:pt x="47652" y="260330"/>
                  </a:lnTo>
                  <a:lnTo>
                    <a:pt x="47964" y="260125"/>
                  </a:lnTo>
                  <a:lnTo>
                    <a:pt x="48597" y="260125"/>
                  </a:lnTo>
                  <a:lnTo>
                    <a:pt x="49511" y="259343"/>
                  </a:lnTo>
                  <a:lnTo>
                    <a:pt x="49706" y="259153"/>
                  </a:lnTo>
                  <a:lnTo>
                    <a:pt x="50020" y="258925"/>
                  </a:lnTo>
                  <a:lnTo>
                    <a:pt x="50218" y="258704"/>
                  </a:lnTo>
                  <a:lnTo>
                    <a:pt x="49727" y="258002"/>
                  </a:lnTo>
                  <a:lnTo>
                    <a:pt x="49283" y="257865"/>
                  </a:lnTo>
                  <a:lnTo>
                    <a:pt x="48815" y="257751"/>
                  </a:lnTo>
                  <a:lnTo>
                    <a:pt x="48327" y="257329"/>
                  </a:lnTo>
                  <a:lnTo>
                    <a:pt x="48204" y="257155"/>
                  </a:lnTo>
                  <a:lnTo>
                    <a:pt x="48312" y="256494"/>
                  </a:lnTo>
                  <a:lnTo>
                    <a:pt x="48770" y="256585"/>
                  </a:lnTo>
                  <a:lnTo>
                    <a:pt x="48977" y="256592"/>
                  </a:lnTo>
                  <a:lnTo>
                    <a:pt x="49349" y="256630"/>
                  </a:lnTo>
                  <a:lnTo>
                    <a:pt x="49559" y="256015"/>
                  </a:lnTo>
                  <a:lnTo>
                    <a:pt x="49445" y="255650"/>
                  </a:lnTo>
                  <a:lnTo>
                    <a:pt x="49406" y="255479"/>
                  </a:lnTo>
                  <a:lnTo>
                    <a:pt x="49325" y="255312"/>
                  </a:lnTo>
                  <a:lnTo>
                    <a:pt x="49130" y="254826"/>
                  </a:lnTo>
                  <a:lnTo>
                    <a:pt x="49055" y="254674"/>
                  </a:lnTo>
                  <a:lnTo>
                    <a:pt x="48968" y="254457"/>
                  </a:lnTo>
                  <a:lnTo>
                    <a:pt x="48920" y="253975"/>
                  </a:lnTo>
                  <a:lnTo>
                    <a:pt x="48965" y="253846"/>
                  </a:lnTo>
                  <a:lnTo>
                    <a:pt x="49028" y="253546"/>
                  </a:lnTo>
                  <a:lnTo>
                    <a:pt x="49652" y="252995"/>
                  </a:lnTo>
                  <a:lnTo>
                    <a:pt x="49667" y="253565"/>
                  </a:lnTo>
                  <a:lnTo>
                    <a:pt x="49856" y="254134"/>
                  </a:lnTo>
                  <a:lnTo>
                    <a:pt x="50308" y="254024"/>
                  </a:lnTo>
                  <a:lnTo>
                    <a:pt x="50494" y="253831"/>
                  </a:lnTo>
                  <a:lnTo>
                    <a:pt x="50821" y="253511"/>
                  </a:lnTo>
                  <a:lnTo>
                    <a:pt x="51034" y="253329"/>
                  </a:lnTo>
                  <a:lnTo>
                    <a:pt x="51441" y="252953"/>
                  </a:lnTo>
                  <a:lnTo>
                    <a:pt x="51576" y="252801"/>
                  </a:lnTo>
                  <a:lnTo>
                    <a:pt x="51765" y="252615"/>
                  </a:lnTo>
                  <a:lnTo>
                    <a:pt x="52050" y="252326"/>
                  </a:lnTo>
                  <a:lnTo>
                    <a:pt x="52179" y="252159"/>
                  </a:lnTo>
                  <a:lnTo>
                    <a:pt x="52298" y="251323"/>
                  </a:lnTo>
                  <a:lnTo>
                    <a:pt x="52394" y="250662"/>
                  </a:lnTo>
                  <a:lnTo>
                    <a:pt x="51816" y="249956"/>
                  </a:lnTo>
                  <a:lnTo>
                    <a:pt x="51693" y="249576"/>
                  </a:lnTo>
                  <a:lnTo>
                    <a:pt x="51672" y="249238"/>
                  </a:lnTo>
                  <a:lnTo>
                    <a:pt x="51672" y="249105"/>
                  </a:lnTo>
                  <a:lnTo>
                    <a:pt x="51327" y="248778"/>
                  </a:lnTo>
                  <a:lnTo>
                    <a:pt x="51171" y="248884"/>
                  </a:lnTo>
                  <a:lnTo>
                    <a:pt x="50239" y="249572"/>
                  </a:lnTo>
                  <a:lnTo>
                    <a:pt x="50011" y="249614"/>
                  </a:lnTo>
                  <a:lnTo>
                    <a:pt x="49643" y="249599"/>
                  </a:lnTo>
                  <a:lnTo>
                    <a:pt x="49181" y="249074"/>
                  </a:lnTo>
                  <a:lnTo>
                    <a:pt x="49220" y="248759"/>
                  </a:lnTo>
                  <a:lnTo>
                    <a:pt x="49406" y="248356"/>
                  </a:lnTo>
                  <a:lnTo>
                    <a:pt x="49490" y="248227"/>
                  </a:lnTo>
                  <a:lnTo>
                    <a:pt x="49559" y="247866"/>
                  </a:lnTo>
                  <a:lnTo>
                    <a:pt x="49478" y="247509"/>
                  </a:lnTo>
                  <a:lnTo>
                    <a:pt x="49412" y="247365"/>
                  </a:lnTo>
                  <a:lnTo>
                    <a:pt x="49244" y="246974"/>
                  </a:lnTo>
                  <a:lnTo>
                    <a:pt x="49247" y="246814"/>
                  </a:lnTo>
                  <a:lnTo>
                    <a:pt x="49274" y="246620"/>
                  </a:lnTo>
                  <a:lnTo>
                    <a:pt x="49376" y="246324"/>
                  </a:lnTo>
                  <a:lnTo>
                    <a:pt x="49112" y="245538"/>
                  </a:lnTo>
                  <a:lnTo>
                    <a:pt x="48788" y="244960"/>
                  </a:lnTo>
                  <a:lnTo>
                    <a:pt x="48761" y="244592"/>
                  </a:lnTo>
                  <a:lnTo>
                    <a:pt x="48698" y="244334"/>
                  </a:lnTo>
                  <a:lnTo>
                    <a:pt x="48597" y="244034"/>
                  </a:lnTo>
                  <a:lnTo>
                    <a:pt x="48525" y="243798"/>
                  </a:lnTo>
                  <a:lnTo>
                    <a:pt x="48465" y="243631"/>
                  </a:lnTo>
                  <a:lnTo>
                    <a:pt x="48390" y="243380"/>
                  </a:lnTo>
                  <a:lnTo>
                    <a:pt x="48303" y="243160"/>
                  </a:lnTo>
                  <a:lnTo>
                    <a:pt x="48165" y="242620"/>
                  </a:lnTo>
                  <a:lnTo>
                    <a:pt x="48159" y="242408"/>
                  </a:lnTo>
                  <a:lnTo>
                    <a:pt x="48165" y="242187"/>
                  </a:lnTo>
                  <a:lnTo>
                    <a:pt x="48153" y="241914"/>
                  </a:lnTo>
                  <a:lnTo>
                    <a:pt x="48147" y="241667"/>
                  </a:lnTo>
                  <a:lnTo>
                    <a:pt x="47715" y="241431"/>
                  </a:lnTo>
                  <a:lnTo>
                    <a:pt x="47056" y="241564"/>
                  </a:lnTo>
                  <a:lnTo>
                    <a:pt x="47056" y="241697"/>
                  </a:lnTo>
                  <a:lnTo>
                    <a:pt x="47053" y="241933"/>
                  </a:lnTo>
                  <a:lnTo>
                    <a:pt x="46762" y="242495"/>
                  </a:lnTo>
                  <a:lnTo>
                    <a:pt x="46588" y="242560"/>
                  </a:lnTo>
                  <a:lnTo>
                    <a:pt x="45926" y="242377"/>
                  </a:lnTo>
                  <a:lnTo>
                    <a:pt x="45818" y="242180"/>
                  </a:lnTo>
                  <a:lnTo>
                    <a:pt x="45605" y="241880"/>
                  </a:lnTo>
                  <a:lnTo>
                    <a:pt x="45023" y="241393"/>
                  </a:lnTo>
                  <a:lnTo>
                    <a:pt x="44891" y="241450"/>
                  </a:lnTo>
                  <a:lnTo>
                    <a:pt x="44673" y="241557"/>
                  </a:lnTo>
                  <a:lnTo>
                    <a:pt x="43926" y="241416"/>
                  </a:lnTo>
                  <a:lnTo>
                    <a:pt x="43896" y="241242"/>
                  </a:lnTo>
                  <a:lnTo>
                    <a:pt x="43884" y="241112"/>
                  </a:lnTo>
                  <a:lnTo>
                    <a:pt x="43471" y="240691"/>
                  </a:lnTo>
                  <a:lnTo>
                    <a:pt x="43222" y="240668"/>
                  </a:lnTo>
                  <a:lnTo>
                    <a:pt x="42949" y="239916"/>
                  </a:lnTo>
                  <a:lnTo>
                    <a:pt x="42943" y="239183"/>
                  </a:lnTo>
                  <a:lnTo>
                    <a:pt x="42664" y="238784"/>
                  </a:lnTo>
                  <a:lnTo>
                    <a:pt x="41903" y="238355"/>
                  </a:lnTo>
                  <a:lnTo>
                    <a:pt x="41525" y="238062"/>
                  </a:lnTo>
                  <a:lnTo>
                    <a:pt x="40902" y="237667"/>
                  </a:lnTo>
                  <a:lnTo>
                    <a:pt x="40443" y="237652"/>
                  </a:lnTo>
                  <a:lnTo>
                    <a:pt x="39598" y="238491"/>
                  </a:lnTo>
                  <a:lnTo>
                    <a:pt x="39568" y="238700"/>
                  </a:lnTo>
                  <a:lnTo>
                    <a:pt x="38941" y="239342"/>
                  </a:lnTo>
                  <a:lnTo>
                    <a:pt x="38644" y="239016"/>
                  </a:lnTo>
                  <a:lnTo>
                    <a:pt x="38363" y="238814"/>
                  </a:lnTo>
                  <a:lnTo>
                    <a:pt x="37664" y="238822"/>
                  </a:lnTo>
                  <a:lnTo>
                    <a:pt x="37505" y="238746"/>
                  </a:lnTo>
                  <a:lnTo>
                    <a:pt x="37014" y="238772"/>
                  </a:lnTo>
                  <a:lnTo>
                    <a:pt x="36462" y="239190"/>
                  </a:lnTo>
                  <a:lnTo>
                    <a:pt x="36171" y="239228"/>
                  </a:lnTo>
                  <a:lnTo>
                    <a:pt x="35854" y="239145"/>
                  </a:lnTo>
                  <a:lnTo>
                    <a:pt x="35662" y="239054"/>
                  </a:lnTo>
                  <a:lnTo>
                    <a:pt x="35035" y="238590"/>
                  </a:lnTo>
                  <a:lnTo>
                    <a:pt x="34664" y="238393"/>
                  </a:lnTo>
                  <a:lnTo>
                    <a:pt x="34025" y="238176"/>
                  </a:lnTo>
                  <a:lnTo>
                    <a:pt x="33881" y="238104"/>
                  </a:lnTo>
                  <a:lnTo>
                    <a:pt x="33195" y="237659"/>
                  </a:lnTo>
                  <a:lnTo>
                    <a:pt x="32673" y="236596"/>
                  </a:lnTo>
                  <a:lnTo>
                    <a:pt x="32913" y="236250"/>
                  </a:lnTo>
                  <a:lnTo>
                    <a:pt x="32706" y="235574"/>
                  </a:lnTo>
                  <a:lnTo>
                    <a:pt x="32290" y="235209"/>
                  </a:lnTo>
                  <a:lnTo>
                    <a:pt x="31717" y="234803"/>
                  </a:lnTo>
                  <a:lnTo>
                    <a:pt x="31420" y="234689"/>
                  </a:lnTo>
                  <a:lnTo>
                    <a:pt x="31196" y="234590"/>
                  </a:lnTo>
                  <a:lnTo>
                    <a:pt x="30410" y="234062"/>
                  </a:lnTo>
                  <a:lnTo>
                    <a:pt x="30008" y="233462"/>
                  </a:lnTo>
                  <a:lnTo>
                    <a:pt x="29766" y="233238"/>
                  </a:lnTo>
                  <a:lnTo>
                    <a:pt x="29847" y="232706"/>
                  </a:lnTo>
                  <a:lnTo>
                    <a:pt x="30080" y="232740"/>
                  </a:lnTo>
                  <a:lnTo>
                    <a:pt x="29802" y="232201"/>
                  </a:lnTo>
                  <a:lnTo>
                    <a:pt x="29565" y="231171"/>
                  </a:lnTo>
                  <a:lnTo>
                    <a:pt x="29436" y="231020"/>
                  </a:lnTo>
                  <a:lnTo>
                    <a:pt x="29355" y="230875"/>
                  </a:lnTo>
                  <a:lnTo>
                    <a:pt x="28917" y="230351"/>
                  </a:lnTo>
                  <a:lnTo>
                    <a:pt x="28684" y="230203"/>
                  </a:lnTo>
                  <a:lnTo>
                    <a:pt x="28767" y="229679"/>
                  </a:lnTo>
                  <a:lnTo>
                    <a:pt x="28986" y="229523"/>
                  </a:lnTo>
                  <a:lnTo>
                    <a:pt x="29394" y="228725"/>
                  </a:lnTo>
                  <a:lnTo>
                    <a:pt x="29253" y="228072"/>
                  </a:lnTo>
                  <a:lnTo>
                    <a:pt x="28830" y="227783"/>
                  </a:lnTo>
                  <a:lnTo>
                    <a:pt x="28447" y="227753"/>
                  </a:lnTo>
                  <a:lnTo>
                    <a:pt x="28207" y="227688"/>
                  </a:lnTo>
                  <a:lnTo>
                    <a:pt x="27733" y="227073"/>
                  </a:lnTo>
                  <a:lnTo>
                    <a:pt x="27751" y="226872"/>
                  </a:lnTo>
                  <a:lnTo>
                    <a:pt x="27697" y="226272"/>
                  </a:lnTo>
                  <a:lnTo>
                    <a:pt x="27712" y="225857"/>
                  </a:lnTo>
                  <a:lnTo>
                    <a:pt x="26468" y="225485"/>
                  </a:lnTo>
                  <a:lnTo>
                    <a:pt x="26130" y="225276"/>
                  </a:lnTo>
                  <a:lnTo>
                    <a:pt x="25848" y="224995"/>
                  </a:lnTo>
                  <a:lnTo>
                    <a:pt x="25179" y="224671"/>
                  </a:lnTo>
                  <a:lnTo>
                    <a:pt x="25245" y="224011"/>
                  </a:lnTo>
                  <a:lnTo>
                    <a:pt x="25581" y="224084"/>
                  </a:lnTo>
                  <a:lnTo>
                    <a:pt x="26525" y="224216"/>
                  </a:lnTo>
                  <a:lnTo>
                    <a:pt x="26864" y="224160"/>
                  </a:lnTo>
                  <a:lnTo>
                    <a:pt x="27442" y="223734"/>
                  </a:lnTo>
                  <a:lnTo>
                    <a:pt x="27523" y="223544"/>
                  </a:lnTo>
                  <a:lnTo>
                    <a:pt x="27847" y="223031"/>
                  </a:lnTo>
                  <a:lnTo>
                    <a:pt x="28303" y="222450"/>
                  </a:lnTo>
                  <a:lnTo>
                    <a:pt x="28327" y="222317"/>
                  </a:lnTo>
                  <a:lnTo>
                    <a:pt x="27796" y="221231"/>
                  </a:lnTo>
                  <a:lnTo>
                    <a:pt x="27353" y="221056"/>
                  </a:lnTo>
                  <a:lnTo>
                    <a:pt x="26843" y="220627"/>
                  </a:lnTo>
                  <a:lnTo>
                    <a:pt x="26642" y="220357"/>
                  </a:lnTo>
                  <a:lnTo>
                    <a:pt x="26291" y="219772"/>
                  </a:lnTo>
                  <a:lnTo>
                    <a:pt x="26153" y="219620"/>
                  </a:lnTo>
                  <a:lnTo>
                    <a:pt x="25890" y="219225"/>
                  </a:lnTo>
                  <a:lnTo>
                    <a:pt x="25569" y="218492"/>
                  </a:lnTo>
                  <a:lnTo>
                    <a:pt x="25437" y="218451"/>
                  </a:lnTo>
                  <a:lnTo>
                    <a:pt x="25245" y="218378"/>
                  </a:lnTo>
                  <a:lnTo>
                    <a:pt x="24981" y="218321"/>
                  </a:lnTo>
                  <a:lnTo>
                    <a:pt x="24778" y="218325"/>
                  </a:lnTo>
                  <a:lnTo>
                    <a:pt x="24574" y="218310"/>
                  </a:lnTo>
                  <a:lnTo>
                    <a:pt x="24130" y="218040"/>
                  </a:lnTo>
                  <a:lnTo>
                    <a:pt x="24103" y="217630"/>
                  </a:lnTo>
                  <a:lnTo>
                    <a:pt x="24112" y="217425"/>
                  </a:lnTo>
                  <a:lnTo>
                    <a:pt x="24184" y="216814"/>
                  </a:lnTo>
                  <a:lnTo>
                    <a:pt x="24214" y="216681"/>
                  </a:lnTo>
                  <a:lnTo>
                    <a:pt x="24265" y="216411"/>
                  </a:lnTo>
                  <a:lnTo>
                    <a:pt x="24286" y="216005"/>
                  </a:lnTo>
                  <a:lnTo>
                    <a:pt x="24139" y="215697"/>
                  </a:lnTo>
                  <a:lnTo>
                    <a:pt x="23914" y="215518"/>
                  </a:lnTo>
                  <a:lnTo>
                    <a:pt x="23711" y="215294"/>
                  </a:lnTo>
                  <a:lnTo>
                    <a:pt x="23531" y="215044"/>
                  </a:lnTo>
                  <a:lnTo>
                    <a:pt x="23276" y="214535"/>
                  </a:lnTo>
                  <a:lnTo>
                    <a:pt x="23195" y="214360"/>
                  </a:lnTo>
                  <a:lnTo>
                    <a:pt x="23027" y="214041"/>
                  </a:lnTo>
                  <a:lnTo>
                    <a:pt x="22688" y="213517"/>
                  </a:lnTo>
                  <a:lnTo>
                    <a:pt x="22344" y="213251"/>
                  </a:lnTo>
                  <a:lnTo>
                    <a:pt x="21891" y="212992"/>
                  </a:lnTo>
                  <a:lnTo>
                    <a:pt x="21442" y="212853"/>
                  </a:lnTo>
                  <a:lnTo>
                    <a:pt x="21291" y="212784"/>
                  </a:lnTo>
                  <a:lnTo>
                    <a:pt x="21058" y="212700"/>
                  </a:lnTo>
                  <a:lnTo>
                    <a:pt x="20806" y="212639"/>
                  </a:lnTo>
                  <a:lnTo>
                    <a:pt x="20368" y="212525"/>
                  </a:lnTo>
                  <a:lnTo>
                    <a:pt x="20116" y="212491"/>
                  </a:lnTo>
                  <a:lnTo>
                    <a:pt x="19676" y="212677"/>
                  </a:lnTo>
                  <a:lnTo>
                    <a:pt x="19574" y="212890"/>
                  </a:lnTo>
                  <a:lnTo>
                    <a:pt x="19379" y="213228"/>
                  </a:lnTo>
                  <a:lnTo>
                    <a:pt x="18755" y="213441"/>
                  </a:lnTo>
                  <a:lnTo>
                    <a:pt x="18585" y="213144"/>
                  </a:lnTo>
                  <a:lnTo>
                    <a:pt x="18105" y="212400"/>
                  </a:lnTo>
                  <a:lnTo>
                    <a:pt x="18135" y="211697"/>
                  </a:lnTo>
                  <a:lnTo>
                    <a:pt x="17988" y="211629"/>
                  </a:lnTo>
                  <a:lnTo>
                    <a:pt x="17861" y="211164"/>
                  </a:lnTo>
                  <a:lnTo>
                    <a:pt x="18014" y="211085"/>
                  </a:lnTo>
                  <a:lnTo>
                    <a:pt x="18549" y="210738"/>
                  </a:lnTo>
                  <a:lnTo>
                    <a:pt x="18832" y="210275"/>
                  </a:lnTo>
                  <a:lnTo>
                    <a:pt x="18665" y="210202"/>
                  </a:lnTo>
                  <a:lnTo>
                    <a:pt x="17796" y="210323"/>
                  </a:lnTo>
                  <a:lnTo>
                    <a:pt x="17363" y="210570"/>
                  </a:lnTo>
                  <a:lnTo>
                    <a:pt x="16834" y="210706"/>
                  </a:lnTo>
                  <a:lnTo>
                    <a:pt x="16085" y="211119"/>
                  </a:lnTo>
                  <a:lnTo>
                    <a:pt x="15809" y="210638"/>
                  </a:lnTo>
                  <a:lnTo>
                    <a:pt x="15650" y="210045"/>
                  </a:lnTo>
                  <a:lnTo>
                    <a:pt x="15771" y="209515"/>
                  </a:lnTo>
                  <a:lnTo>
                    <a:pt x="15513" y="209108"/>
                  </a:lnTo>
                  <a:lnTo>
                    <a:pt x="15440" y="208921"/>
                  </a:lnTo>
                  <a:lnTo>
                    <a:pt x="15392" y="208792"/>
                  </a:lnTo>
                  <a:lnTo>
                    <a:pt x="15338" y="208625"/>
                  </a:lnTo>
                  <a:lnTo>
                    <a:pt x="15215" y="208226"/>
                  </a:lnTo>
                  <a:lnTo>
                    <a:pt x="14655" y="207736"/>
                  </a:lnTo>
                  <a:lnTo>
                    <a:pt x="14229" y="207964"/>
                  </a:lnTo>
                  <a:lnTo>
                    <a:pt x="13869" y="208169"/>
                  </a:lnTo>
                  <a:lnTo>
                    <a:pt x="13453" y="207880"/>
                  </a:lnTo>
                  <a:lnTo>
                    <a:pt x="13579" y="207721"/>
                  </a:lnTo>
                  <a:lnTo>
                    <a:pt x="12655" y="206467"/>
                  </a:lnTo>
                  <a:lnTo>
                    <a:pt x="12506" y="206156"/>
                  </a:lnTo>
                  <a:lnTo>
                    <a:pt x="12449" y="205973"/>
                  </a:lnTo>
                  <a:lnTo>
                    <a:pt x="12697" y="205574"/>
                  </a:lnTo>
                  <a:lnTo>
                    <a:pt x="12862" y="205719"/>
                  </a:lnTo>
                  <a:lnTo>
                    <a:pt x="12976" y="205901"/>
                  </a:lnTo>
                  <a:lnTo>
                    <a:pt x="13528" y="205985"/>
                  </a:lnTo>
                  <a:lnTo>
                    <a:pt x="13543" y="205331"/>
                  </a:lnTo>
                  <a:lnTo>
                    <a:pt x="13974" y="205157"/>
                  </a:lnTo>
                  <a:lnTo>
                    <a:pt x="14079" y="205009"/>
                  </a:lnTo>
                  <a:lnTo>
                    <a:pt x="14220" y="204695"/>
                  </a:lnTo>
                  <a:lnTo>
                    <a:pt x="14199" y="204477"/>
                  </a:lnTo>
                  <a:lnTo>
                    <a:pt x="14064" y="204067"/>
                  </a:lnTo>
                  <a:lnTo>
                    <a:pt x="14163" y="203444"/>
                  </a:lnTo>
                  <a:lnTo>
                    <a:pt x="14391" y="203558"/>
                  </a:lnTo>
                  <a:lnTo>
                    <a:pt x="15155" y="203254"/>
                  </a:lnTo>
                  <a:lnTo>
                    <a:pt x="15110" y="202973"/>
                  </a:lnTo>
                  <a:lnTo>
                    <a:pt x="15086" y="202449"/>
                  </a:lnTo>
                  <a:lnTo>
                    <a:pt x="14670" y="201533"/>
                  </a:lnTo>
                  <a:lnTo>
                    <a:pt x="14382" y="202061"/>
                  </a:lnTo>
                  <a:lnTo>
                    <a:pt x="13558" y="201966"/>
                  </a:lnTo>
                  <a:lnTo>
                    <a:pt x="13528" y="201674"/>
                  </a:lnTo>
                  <a:lnTo>
                    <a:pt x="13519" y="201457"/>
                  </a:lnTo>
                  <a:lnTo>
                    <a:pt x="13459" y="201078"/>
                  </a:lnTo>
                  <a:lnTo>
                    <a:pt x="13420" y="200948"/>
                  </a:lnTo>
                  <a:lnTo>
                    <a:pt x="13333" y="200762"/>
                  </a:lnTo>
                  <a:lnTo>
                    <a:pt x="13126" y="200569"/>
                  </a:lnTo>
                  <a:lnTo>
                    <a:pt x="12997" y="200443"/>
                  </a:lnTo>
                  <a:lnTo>
                    <a:pt x="12793" y="200227"/>
                  </a:lnTo>
                  <a:lnTo>
                    <a:pt x="12550" y="200041"/>
                  </a:lnTo>
                  <a:lnTo>
                    <a:pt x="12347" y="199931"/>
                  </a:lnTo>
                  <a:lnTo>
                    <a:pt x="11585" y="199744"/>
                  </a:lnTo>
                  <a:lnTo>
                    <a:pt x="11094" y="200006"/>
                  </a:lnTo>
                  <a:lnTo>
                    <a:pt x="10380" y="199836"/>
                  </a:lnTo>
                  <a:lnTo>
                    <a:pt x="10560" y="199486"/>
                  </a:lnTo>
                  <a:lnTo>
                    <a:pt x="10713" y="199049"/>
                  </a:lnTo>
                  <a:lnTo>
                    <a:pt x="10737" y="198795"/>
                  </a:lnTo>
                  <a:lnTo>
                    <a:pt x="10758" y="198662"/>
                  </a:lnTo>
                  <a:lnTo>
                    <a:pt x="10782" y="198396"/>
                  </a:lnTo>
                  <a:lnTo>
                    <a:pt x="10785" y="198013"/>
                  </a:lnTo>
                  <a:lnTo>
                    <a:pt x="11037" y="197424"/>
                  </a:lnTo>
                  <a:lnTo>
                    <a:pt x="11151" y="197260"/>
                  </a:lnTo>
                  <a:lnTo>
                    <a:pt x="11876" y="197078"/>
                  </a:lnTo>
                  <a:lnTo>
                    <a:pt x="11915" y="197230"/>
                  </a:lnTo>
                  <a:lnTo>
                    <a:pt x="12553" y="197648"/>
                  </a:lnTo>
                  <a:lnTo>
                    <a:pt x="13087" y="197511"/>
                  </a:lnTo>
                  <a:lnTo>
                    <a:pt x="13438" y="197348"/>
                  </a:lnTo>
                  <a:lnTo>
                    <a:pt x="13848" y="196846"/>
                  </a:lnTo>
                  <a:lnTo>
                    <a:pt x="13543" y="196353"/>
                  </a:lnTo>
                  <a:lnTo>
                    <a:pt x="13303" y="196345"/>
                  </a:lnTo>
                  <a:lnTo>
                    <a:pt x="12562" y="196497"/>
                  </a:lnTo>
                  <a:lnTo>
                    <a:pt x="12314" y="196379"/>
                  </a:lnTo>
                  <a:lnTo>
                    <a:pt x="12161" y="196273"/>
                  </a:lnTo>
                  <a:lnTo>
                    <a:pt x="11792" y="195988"/>
                  </a:lnTo>
                  <a:lnTo>
                    <a:pt x="11591" y="195813"/>
                  </a:lnTo>
                  <a:lnTo>
                    <a:pt x="11294" y="195149"/>
                  </a:lnTo>
                  <a:lnTo>
                    <a:pt x="11462" y="195153"/>
                  </a:lnTo>
                  <a:lnTo>
                    <a:pt x="11633" y="195153"/>
                  </a:lnTo>
                  <a:lnTo>
                    <a:pt x="11882" y="195134"/>
                  </a:lnTo>
                  <a:lnTo>
                    <a:pt x="12332" y="194370"/>
                  </a:lnTo>
                  <a:lnTo>
                    <a:pt x="12128" y="193876"/>
                  </a:lnTo>
                  <a:lnTo>
                    <a:pt x="12649" y="193607"/>
                  </a:lnTo>
                  <a:lnTo>
                    <a:pt x="13552" y="192786"/>
                  </a:lnTo>
                  <a:lnTo>
                    <a:pt x="12733" y="192156"/>
                  </a:lnTo>
                  <a:lnTo>
                    <a:pt x="12170" y="192198"/>
                  </a:lnTo>
                  <a:lnTo>
                    <a:pt x="11678" y="191746"/>
                  </a:lnTo>
                  <a:lnTo>
                    <a:pt x="12332" y="191465"/>
                  </a:lnTo>
                  <a:lnTo>
                    <a:pt x="12502" y="191442"/>
                  </a:lnTo>
                  <a:lnTo>
                    <a:pt x="12784" y="191393"/>
                  </a:lnTo>
                  <a:lnTo>
                    <a:pt x="13015" y="190371"/>
                  </a:lnTo>
                  <a:lnTo>
                    <a:pt x="12685" y="190257"/>
                  </a:lnTo>
                  <a:lnTo>
                    <a:pt x="12496" y="190196"/>
                  </a:lnTo>
                  <a:lnTo>
                    <a:pt x="12107" y="190082"/>
                  </a:lnTo>
                  <a:lnTo>
                    <a:pt x="11927" y="190040"/>
                  </a:lnTo>
                  <a:lnTo>
                    <a:pt x="11375" y="189737"/>
                  </a:lnTo>
                  <a:lnTo>
                    <a:pt x="10929" y="188874"/>
                  </a:lnTo>
                  <a:lnTo>
                    <a:pt x="10977" y="188719"/>
                  </a:lnTo>
                  <a:lnTo>
                    <a:pt x="10557" y="187750"/>
                  </a:lnTo>
                  <a:lnTo>
                    <a:pt x="10497" y="187409"/>
                  </a:lnTo>
                  <a:lnTo>
                    <a:pt x="10383" y="186858"/>
                  </a:lnTo>
                  <a:lnTo>
                    <a:pt x="10128" y="186448"/>
                  </a:lnTo>
                  <a:lnTo>
                    <a:pt x="9343" y="186588"/>
                  </a:lnTo>
                  <a:lnTo>
                    <a:pt x="9340" y="186717"/>
                  </a:lnTo>
                  <a:lnTo>
                    <a:pt x="9352" y="186995"/>
                  </a:lnTo>
                  <a:lnTo>
                    <a:pt x="9385" y="187302"/>
                  </a:lnTo>
                  <a:lnTo>
                    <a:pt x="8932" y="187803"/>
                  </a:lnTo>
                  <a:lnTo>
                    <a:pt x="8408" y="187454"/>
                  </a:lnTo>
                  <a:lnTo>
                    <a:pt x="7374" y="187412"/>
                  </a:lnTo>
                  <a:lnTo>
                    <a:pt x="6762" y="187583"/>
                  </a:lnTo>
                  <a:lnTo>
                    <a:pt x="6447" y="187033"/>
                  </a:lnTo>
                  <a:lnTo>
                    <a:pt x="6420" y="186444"/>
                  </a:lnTo>
                  <a:lnTo>
                    <a:pt x="6609" y="185889"/>
                  </a:lnTo>
                  <a:lnTo>
                    <a:pt x="6636" y="185741"/>
                  </a:lnTo>
                  <a:lnTo>
                    <a:pt x="6654" y="185521"/>
                  </a:lnTo>
                  <a:lnTo>
                    <a:pt x="6645" y="185263"/>
                  </a:lnTo>
                  <a:lnTo>
                    <a:pt x="6567" y="184777"/>
                  </a:lnTo>
                  <a:lnTo>
                    <a:pt x="6462" y="184351"/>
                  </a:lnTo>
                  <a:lnTo>
                    <a:pt x="6417" y="184074"/>
                  </a:lnTo>
                  <a:lnTo>
                    <a:pt x="5797" y="183668"/>
                  </a:lnTo>
                  <a:lnTo>
                    <a:pt x="5590" y="183774"/>
                  </a:lnTo>
                  <a:lnTo>
                    <a:pt x="5176" y="183964"/>
                  </a:lnTo>
                  <a:lnTo>
                    <a:pt x="4856" y="183990"/>
                  </a:lnTo>
                  <a:lnTo>
                    <a:pt x="4481" y="183945"/>
                  </a:lnTo>
                  <a:lnTo>
                    <a:pt x="4190" y="183557"/>
                  </a:lnTo>
                  <a:lnTo>
                    <a:pt x="3941" y="182912"/>
                  </a:lnTo>
                  <a:lnTo>
                    <a:pt x="3995" y="182711"/>
                  </a:lnTo>
                  <a:lnTo>
                    <a:pt x="4418" y="181567"/>
                  </a:lnTo>
                  <a:lnTo>
                    <a:pt x="3899" y="181829"/>
                  </a:lnTo>
                  <a:lnTo>
                    <a:pt x="3444" y="181871"/>
                  </a:lnTo>
                  <a:lnTo>
                    <a:pt x="3351" y="181609"/>
                  </a:lnTo>
                  <a:lnTo>
                    <a:pt x="2913" y="180986"/>
                  </a:lnTo>
                  <a:lnTo>
                    <a:pt x="2248" y="181514"/>
                  </a:lnTo>
                  <a:lnTo>
                    <a:pt x="2296" y="181727"/>
                  </a:lnTo>
                  <a:lnTo>
                    <a:pt x="2155" y="182057"/>
                  </a:lnTo>
                  <a:lnTo>
                    <a:pt x="1732" y="182065"/>
                  </a:lnTo>
                  <a:lnTo>
                    <a:pt x="1486" y="182057"/>
                  </a:lnTo>
                  <a:lnTo>
                    <a:pt x="1223" y="182031"/>
                  </a:lnTo>
                  <a:lnTo>
                    <a:pt x="1010" y="182027"/>
                  </a:lnTo>
                  <a:lnTo>
                    <a:pt x="791" y="182000"/>
                  </a:lnTo>
                  <a:lnTo>
                    <a:pt x="641" y="181997"/>
                  </a:lnTo>
                  <a:lnTo>
                    <a:pt x="353" y="181594"/>
                  </a:lnTo>
                  <a:lnTo>
                    <a:pt x="569" y="181446"/>
                  </a:lnTo>
                  <a:lnTo>
                    <a:pt x="854" y="181176"/>
                  </a:lnTo>
                  <a:lnTo>
                    <a:pt x="563" y="181191"/>
                  </a:lnTo>
                  <a:lnTo>
                    <a:pt x="230" y="181055"/>
                  </a:lnTo>
                  <a:lnTo>
                    <a:pt x="38" y="180679"/>
                  </a:lnTo>
                  <a:lnTo>
                    <a:pt x="14" y="180527"/>
                  </a:lnTo>
                  <a:lnTo>
                    <a:pt x="0" y="180170"/>
                  </a:lnTo>
                  <a:lnTo>
                    <a:pt x="389" y="179498"/>
                  </a:lnTo>
                  <a:lnTo>
                    <a:pt x="797" y="179258"/>
                  </a:lnTo>
                  <a:lnTo>
                    <a:pt x="1205" y="179175"/>
                  </a:lnTo>
                  <a:lnTo>
                    <a:pt x="1339" y="179209"/>
                  </a:lnTo>
                  <a:lnTo>
                    <a:pt x="1543" y="179361"/>
                  </a:lnTo>
                  <a:lnTo>
                    <a:pt x="1633" y="179558"/>
                  </a:lnTo>
                  <a:lnTo>
                    <a:pt x="1894" y="179927"/>
                  </a:lnTo>
                  <a:lnTo>
                    <a:pt x="2023" y="179889"/>
                  </a:lnTo>
                  <a:lnTo>
                    <a:pt x="2473" y="179258"/>
                  </a:lnTo>
                  <a:lnTo>
                    <a:pt x="2200" y="178556"/>
                  </a:lnTo>
                  <a:lnTo>
                    <a:pt x="2458" y="178146"/>
                  </a:lnTo>
                  <a:lnTo>
                    <a:pt x="3543" y="175616"/>
                  </a:lnTo>
                  <a:lnTo>
                    <a:pt x="3576" y="175142"/>
                  </a:lnTo>
                  <a:lnTo>
                    <a:pt x="3582" y="174868"/>
                  </a:lnTo>
                  <a:lnTo>
                    <a:pt x="3612" y="174663"/>
                  </a:lnTo>
                  <a:lnTo>
                    <a:pt x="3609" y="174526"/>
                  </a:lnTo>
                  <a:lnTo>
                    <a:pt x="3594" y="174321"/>
                  </a:lnTo>
                  <a:lnTo>
                    <a:pt x="2997" y="173778"/>
                  </a:lnTo>
                  <a:lnTo>
                    <a:pt x="2661" y="173987"/>
                  </a:lnTo>
                  <a:lnTo>
                    <a:pt x="2485" y="174504"/>
                  </a:lnTo>
                  <a:lnTo>
                    <a:pt x="2458" y="174777"/>
                  </a:lnTo>
                  <a:lnTo>
                    <a:pt x="2143" y="175480"/>
                  </a:lnTo>
                  <a:lnTo>
                    <a:pt x="1684" y="175369"/>
                  </a:lnTo>
                  <a:lnTo>
                    <a:pt x="1265" y="175145"/>
                  </a:lnTo>
                  <a:lnTo>
                    <a:pt x="767" y="174925"/>
                  </a:lnTo>
                  <a:lnTo>
                    <a:pt x="392" y="174766"/>
                  </a:lnTo>
                  <a:lnTo>
                    <a:pt x="42" y="174135"/>
                  </a:lnTo>
                  <a:lnTo>
                    <a:pt x="251" y="173778"/>
                  </a:lnTo>
                  <a:lnTo>
                    <a:pt x="905" y="173197"/>
                  </a:lnTo>
                  <a:lnTo>
                    <a:pt x="1061" y="173060"/>
                  </a:lnTo>
                  <a:lnTo>
                    <a:pt x="1789" y="172259"/>
                  </a:lnTo>
                  <a:lnTo>
                    <a:pt x="2119" y="171750"/>
                  </a:lnTo>
                  <a:lnTo>
                    <a:pt x="1633" y="170835"/>
                  </a:lnTo>
                  <a:lnTo>
                    <a:pt x="1957" y="170394"/>
                  </a:lnTo>
                  <a:lnTo>
                    <a:pt x="2227" y="170189"/>
                  </a:lnTo>
                  <a:lnTo>
                    <a:pt x="2419" y="170113"/>
                  </a:lnTo>
                  <a:lnTo>
                    <a:pt x="2613" y="170056"/>
                  </a:lnTo>
                  <a:lnTo>
                    <a:pt x="2748" y="170041"/>
                  </a:lnTo>
                  <a:lnTo>
                    <a:pt x="2284" y="169058"/>
                  </a:lnTo>
                  <a:lnTo>
                    <a:pt x="1540" y="168420"/>
                  </a:lnTo>
                  <a:lnTo>
                    <a:pt x="1543" y="168214"/>
                  </a:lnTo>
                  <a:lnTo>
                    <a:pt x="1555" y="167717"/>
                  </a:lnTo>
                  <a:lnTo>
                    <a:pt x="1546" y="167569"/>
                  </a:lnTo>
                  <a:lnTo>
                    <a:pt x="1465" y="167311"/>
                  </a:lnTo>
                  <a:lnTo>
                    <a:pt x="1262" y="167049"/>
                  </a:lnTo>
                  <a:lnTo>
                    <a:pt x="1166" y="166711"/>
                  </a:lnTo>
                  <a:lnTo>
                    <a:pt x="1106" y="166555"/>
                  </a:lnTo>
                  <a:lnTo>
                    <a:pt x="1333" y="166160"/>
                  </a:lnTo>
                  <a:lnTo>
                    <a:pt x="1654" y="166038"/>
                  </a:lnTo>
                  <a:lnTo>
                    <a:pt x="1834" y="165944"/>
                  </a:lnTo>
                  <a:lnTo>
                    <a:pt x="2203" y="165640"/>
                  </a:lnTo>
                  <a:lnTo>
                    <a:pt x="2320" y="165473"/>
                  </a:lnTo>
                  <a:lnTo>
                    <a:pt x="2515" y="165112"/>
                  </a:lnTo>
                  <a:lnTo>
                    <a:pt x="2856" y="164409"/>
                  </a:lnTo>
                  <a:lnTo>
                    <a:pt x="3300" y="164052"/>
                  </a:lnTo>
                  <a:lnTo>
                    <a:pt x="3411" y="163923"/>
                  </a:lnTo>
                  <a:lnTo>
                    <a:pt x="3624" y="163676"/>
                  </a:lnTo>
                  <a:lnTo>
                    <a:pt x="3863" y="163228"/>
                  </a:lnTo>
                  <a:lnTo>
                    <a:pt x="4463" y="162693"/>
                  </a:lnTo>
                  <a:lnTo>
                    <a:pt x="4601" y="162685"/>
                  </a:lnTo>
                  <a:lnTo>
                    <a:pt x="4835" y="162681"/>
                  </a:lnTo>
                  <a:lnTo>
                    <a:pt x="5326" y="162264"/>
                  </a:lnTo>
                  <a:lnTo>
                    <a:pt x="5386" y="162062"/>
                  </a:lnTo>
                  <a:lnTo>
                    <a:pt x="5308" y="161713"/>
                  </a:lnTo>
                  <a:lnTo>
                    <a:pt x="4763" y="161083"/>
                  </a:lnTo>
                  <a:lnTo>
                    <a:pt x="4604" y="160486"/>
                  </a:lnTo>
                  <a:lnTo>
                    <a:pt x="4907" y="160167"/>
                  </a:lnTo>
                  <a:lnTo>
                    <a:pt x="5051" y="159940"/>
                  </a:lnTo>
                  <a:lnTo>
                    <a:pt x="5371" y="159678"/>
                  </a:lnTo>
                  <a:lnTo>
                    <a:pt x="5449" y="159191"/>
                  </a:lnTo>
                  <a:lnTo>
                    <a:pt x="4748" y="158402"/>
                  </a:lnTo>
                  <a:lnTo>
                    <a:pt x="3923" y="158595"/>
                  </a:lnTo>
                  <a:lnTo>
                    <a:pt x="3597" y="158307"/>
                  </a:lnTo>
                  <a:lnTo>
                    <a:pt x="3441" y="158158"/>
                  </a:lnTo>
                  <a:lnTo>
                    <a:pt x="3258" y="157972"/>
                  </a:lnTo>
                  <a:lnTo>
                    <a:pt x="2904" y="157513"/>
                  </a:lnTo>
                  <a:lnTo>
                    <a:pt x="3150" y="157285"/>
                  </a:lnTo>
                  <a:lnTo>
                    <a:pt x="4262" y="157650"/>
                  </a:lnTo>
                  <a:lnTo>
                    <a:pt x="4655" y="157331"/>
                  </a:lnTo>
                  <a:lnTo>
                    <a:pt x="4655" y="157107"/>
                  </a:lnTo>
                  <a:lnTo>
                    <a:pt x="4049" y="156605"/>
                  </a:lnTo>
                  <a:lnTo>
                    <a:pt x="3660" y="156309"/>
                  </a:lnTo>
                  <a:lnTo>
                    <a:pt x="3708" y="156047"/>
                  </a:lnTo>
                  <a:lnTo>
                    <a:pt x="4037" y="155667"/>
                  </a:lnTo>
                  <a:lnTo>
                    <a:pt x="4274" y="155717"/>
                  </a:lnTo>
                  <a:lnTo>
                    <a:pt x="4544" y="155827"/>
                  </a:lnTo>
                  <a:lnTo>
                    <a:pt x="5104" y="156229"/>
                  </a:lnTo>
                  <a:lnTo>
                    <a:pt x="5851" y="156347"/>
                  </a:lnTo>
                  <a:lnTo>
                    <a:pt x="6076" y="156393"/>
                  </a:lnTo>
                  <a:lnTo>
                    <a:pt x="6777" y="156647"/>
                  </a:lnTo>
                  <a:lnTo>
                    <a:pt x="7586" y="156560"/>
                  </a:lnTo>
                  <a:lnTo>
                    <a:pt x="7604" y="156328"/>
                  </a:lnTo>
                  <a:lnTo>
                    <a:pt x="7592" y="156104"/>
                  </a:lnTo>
                  <a:lnTo>
                    <a:pt x="7050" y="155212"/>
                  </a:lnTo>
                  <a:lnTo>
                    <a:pt x="5989" y="154574"/>
                  </a:lnTo>
                  <a:lnTo>
                    <a:pt x="6163" y="154520"/>
                  </a:lnTo>
                  <a:lnTo>
                    <a:pt x="6732" y="154296"/>
                  </a:lnTo>
                  <a:lnTo>
                    <a:pt x="6879" y="154220"/>
                  </a:lnTo>
                  <a:lnTo>
                    <a:pt x="7422" y="153921"/>
                  </a:lnTo>
                  <a:lnTo>
                    <a:pt x="7562" y="153807"/>
                  </a:lnTo>
                  <a:lnTo>
                    <a:pt x="7461" y="153264"/>
                  </a:lnTo>
                  <a:lnTo>
                    <a:pt x="7233" y="153347"/>
                  </a:lnTo>
                  <a:lnTo>
                    <a:pt x="6711" y="153222"/>
                  </a:lnTo>
                  <a:lnTo>
                    <a:pt x="7035" y="152557"/>
                  </a:lnTo>
                  <a:lnTo>
                    <a:pt x="7107" y="151714"/>
                  </a:lnTo>
                  <a:lnTo>
                    <a:pt x="6735" y="150503"/>
                  </a:lnTo>
                  <a:lnTo>
                    <a:pt x="6289" y="149610"/>
                  </a:lnTo>
                  <a:lnTo>
                    <a:pt x="5887" y="149443"/>
                  </a:lnTo>
                  <a:lnTo>
                    <a:pt x="5644" y="149299"/>
                  </a:lnTo>
                  <a:lnTo>
                    <a:pt x="5212" y="149079"/>
                  </a:lnTo>
                  <a:lnTo>
                    <a:pt x="4457" y="148475"/>
                  </a:lnTo>
                  <a:lnTo>
                    <a:pt x="4187" y="148456"/>
                  </a:lnTo>
                  <a:lnTo>
                    <a:pt x="3971" y="148437"/>
                  </a:lnTo>
                  <a:lnTo>
                    <a:pt x="3594" y="148251"/>
                  </a:lnTo>
                  <a:lnTo>
                    <a:pt x="3749" y="147886"/>
                  </a:lnTo>
                  <a:lnTo>
                    <a:pt x="3869" y="147237"/>
                  </a:lnTo>
                  <a:lnTo>
                    <a:pt x="3881" y="146937"/>
                  </a:lnTo>
                  <a:lnTo>
                    <a:pt x="3890" y="146781"/>
                  </a:lnTo>
                  <a:lnTo>
                    <a:pt x="4178" y="146212"/>
                  </a:lnTo>
                  <a:lnTo>
                    <a:pt x="4619" y="146071"/>
                  </a:lnTo>
                  <a:lnTo>
                    <a:pt x="5161" y="146170"/>
                  </a:lnTo>
                  <a:lnTo>
                    <a:pt x="5197" y="146383"/>
                  </a:lnTo>
                  <a:lnTo>
                    <a:pt x="5311" y="147005"/>
                  </a:lnTo>
                  <a:lnTo>
                    <a:pt x="5446" y="146964"/>
                  </a:lnTo>
                  <a:lnTo>
                    <a:pt x="5641" y="146926"/>
                  </a:lnTo>
                  <a:lnTo>
                    <a:pt x="5833" y="146876"/>
                  </a:lnTo>
                  <a:lnTo>
                    <a:pt x="7260" y="145965"/>
                  </a:lnTo>
                  <a:lnTo>
                    <a:pt x="6942" y="144947"/>
                  </a:lnTo>
                  <a:lnTo>
                    <a:pt x="6771" y="144537"/>
                  </a:lnTo>
                  <a:lnTo>
                    <a:pt x="6804" y="144108"/>
                  </a:lnTo>
                  <a:lnTo>
                    <a:pt x="7185" y="143823"/>
                  </a:lnTo>
                  <a:lnTo>
                    <a:pt x="7116" y="143238"/>
                  </a:lnTo>
                  <a:lnTo>
                    <a:pt x="6873" y="143295"/>
                  </a:lnTo>
                  <a:lnTo>
                    <a:pt x="6573" y="143584"/>
                  </a:lnTo>
                  <a:lnTo>
                    <a:pt x="6010" y="143079"/>
                  </a:lnTo>
                  <a:lnTo>
                    <a:pt x="6267" y="142627"/>
                  </a:lnTo>
                  <a:lnTo>
                    <a:pt x="6486" y="142528"/>
                  </a:lnTo>
                  <a:lnTo>
                    <a:pt x="6789" y="142475"/>
                  </a:lnTo>
                  <a:lnTo>
                    <a:pt x="7065" y="142357"/>
                  </a:lnTo>
                  <a:lnTo>
                    <a:pt x="7595" y="141997"/>
                  </a:lnTo>
                  <a:lnTo>
                    <a:pt x="7985" y="141640"/>
                  </a:lnTo>
                  <a:lnTo>
                    <a:pt x="8534" y="141097"/>
                  </a:lnTo>
                  <a:lnTo>
                    <a:pt x="8800" y="140428"/>
                  </a:lnTo>
                  <a:lnTo>
                    <a:pt x="8836" y="140064"/>
                  </a:lnTo>
                  <a:lnTo>
                    <a:pt x="8773" y="139730"/>
                  </a:lnTo>
                  <a:lnTo>
                    <a:pt x="8420" y="139259"/>
                  </a:lnTo>
                  <a:lnTo>
                    <a:pt x="8132" y="138856"/>
                  </a:lnTo>
                  <a:lnTo>
                    <a:pt x="8594" y="138484"/>
                  </a:lnTo>
                  <a:lnTo>
                    <a:pt x="8857" y="138002"/>
                  </a:lnTo>
                  <a:lnTo>
                    <a:pt x="8696" y="137163"/>
                  </a:lnTo>
                  <a:lnTo>
                    <a:pt x="9034" y="137079"/>
                  </a:lnTo>
                  <a:lnTo>
                    <a:pt x="9292" y="137022"/>
                  </a:lnTo>
                  <a:lnTo>
                    <a:pt x="9502" y="136943"/>
                  </a:lnTo>
                  <a:lnTo>
                    <a:pt x="9949" y="136817"/>
                  </a:lnTo>
                  <a:lnTo>
                    <a:pt x="10488" y="136445"/>
                  </a:lnTo>
                  <a:lnTo>
                    <a:pt x="10773" y="136073"/>
                  </a:lnTo>
                  <a:lnTo>
                    <a:pt x="11121" y="135709"/>
                  </a:lnTo>
                  <a:lnTo>
                    <a:pt x="11396" y="135564"/>
                  </a:lnTo>
                  <a:lnTo>
                    <a:pt x="11597" y="134820"/>
                  </a:lnTo>
                  <a:lnTo>
                    <a:pt x="11456" y="134839"/>
                  </a:lnTo>
                  <a:lnTo>
                    <a:pt x="10692" y="134991"/>
                  </a:lnTo>
                  <a:lnTo>
                    <a:pt x="10410" y="135101"/>
                  </a:lnTo>
                  <a:lnTo>
                    <a:pt x="10068" y="135408"/>
                  </a:lnTo>
                  <a:lnTo>
                    <a:pt x="9496" y="135591"/>
                  </a:lnTo>
                  <a:lnTo>
                    <a:pt x="9496" y="134934"/>
                  </a:lnTo>
                  <a:lnTo>
                    <a:pt x="9484" y="134505"/>
                  </a:lnTo>
                  <a:lnTo>
                    <a:pt x="10002" y="133776"/>
                  </a:lnTo>
                  <a:lnTo>
                    <a:pt x="10755" y="133225"/>
                  </a:lnTo>
                  <a:lnTo>
                    <a:pt x="11528" y="132811"/>
                  </a:lnTo>
                  <a:lnTo>
                    <a:pt x="11669" y="132526"/>
                  </a:lnTo>
                  <a:lnTo>
                    <a:pt x="11765" y="132272"/>
                  </a:lnTo>
                  <a:lnTo>
                    <a:pt x="11873" y="132056"/>
                  </a:lnTo>
                  <a:lnTo>
                    <a:pt x="11960" y="131828"/>
                  </a:lnTo>
                  <a:lnTo>
                    <a:pt x="12227" y="131232"/>
                  </a:lnTo>
                  <a:lnTo>
                    <a:pt x="12281" y="131099"/>
                  </a:lnTo>
                  <a:lnTo>
                    <a:pt x="12098" y="130411"/>
                  </a:lnTo>
                  <a:lnTo>
                    <a:pt x="11840" y="130358"/>
                  </a:lnTo>
                  <a:lnTo>
                    <a:pt x="11681" y="130381"/>
                  </a:lnTo>
                  <a:lnTo>
                    <a:pt x="11181" y="130522"/>
                  </a:lnTo>
                  <a:lnTo>
                    <a:pt x="10863" y="130708"/>
                  </a:lnTo>
                  <a:lnTo>
                    <a:pt x="10278" y="130734"/>
                  </a:lnTo>
                  <a:lnTo>
                    <a:pt x="10350" y="130510"/>
                  </a:lnTo>
                  <a:lnTo>
                    <a:pt x="10503" y="130138"/>
                  </a:lnTo>
                  <a:lnTo>
                    <a:pt x="10572" y="130001"/>
                  </a:lnTo>
                  <a:lnTo>
                    <a:pt x="10932" y="129546"/>
                  </a:lnTo>
                  <a:lnTo>
                    <a:pt x="11211" y="129386"/>
                  </a:lnTo>
                  <a:lnTo>
                    <a:pt x="11852" y="129124"/>
                  </a:lnTo>
                  <a:lnTo>
                    <a:pt x="12098" y="129048"/>
                  </a:lnTo>
                  <a:lnTo>
                    <a:pt x="12281" y="128987"/>
                  </a:lnTo>
                  <a:lnTo>
                    <a:pt x="12422" y="128934"/>
                  </a:lnTo>
                  <a:lnTo>
                    <a:pt x="12452" y="128403"/>
                  </a:lnTo>
                  <a:lnTo>
                    <a:pt x="12146" y="128418"/>
                  </a:lnTo>
                  <a:lnTo>
                    <a:pt x="11858" y="128433"/>
                  </a:lnTo>
                  <a:lnTo>
                    <a:pt x="11525" y="128498"/>
                  </a:lnTo>
                  <a:lnTo>
                    <a:pt x="11273" y="128334"/>
                  </a:lnTo>
                  <a:lnTo>
                    <a:pt x="11477" y="128019"/>
                  </a:lnTo>
                  <a:lnTo>
                    <a:pt x="11519" y="126835"/>
                  </a:lnTo>
                  <a:lnTo>
                    <a:pt x="11219" y="126785"/>
                  </a:lnTo>
                  <a:lnTo>
                    <a:pt x="10992" y="126785"/>
                  </a:lnTo>
                  <a:lnTo>
                    <a:pt x="10713" y="126721"/>
                  </a:lnTo>
                  <a:lnTo>
                    <a:pt x="10464" y="126610"/>
                  </a:lnTo>
                  <a:lnTo>
                    <a:pt x="10179" y="125988"/>
                  </a:lnTo>
                  <a:lnTo>
                    <a:pt x="10452" y="125938"/>
                  </a:lnTo>
                  <a:lnTo>
                    <a:pt x="10671" y="125942"/>
                  </a:lnTo>
                  <a:lnTo>
                    <a:pt x="10905" y="125931"/>
                  </a:lnTo>
                  <a:lnTo>
                    <a:pt x="11154" y="125908"/>
                  </a:lnTo>
                  <a:lnTo>
                    <a:pt x="11318" y="125828"/>
                  </a:lnTo>
                  <a:lnTo>
                    <a:pt x="11609" y="125711"/>
                  </a:lnTo>
                  <a:lnTo>
                    <a:pt x="11960" y="125570"/>
                  </a:lnTo>
                  <a:lnTo>
                    <a:pt x="12185" y="125517"/>
                  </a:lnTo>
                  <a:lnTo>
                    <a:pt x="12442" y="125517"/>
                  </a:lnTo>
                  <a:lnTo>
                    <a:pt x="12604" y="125540"/>
                  </a:lnTo>
                  <a:lnTo>
                    <a:pt x="13767" y="125642"/>
                  </a:lnTo>
                  <a:lnTo>
                    <a:pt x="13863" y="125145"/>
                  </a:lnTo>
                  <a:lnTo>
                    <a:pt x="13893" y="125001"/>
                  </a:lnTo>
                  <a:lnTo>
                    <a:pt x="13956" y="124720"/>
                  </a:lnTo>
                  <a:lnTo>
                    <a:pt x="13962" y="124541"/>
                  </a:lnTo>
                  <a:lnTo>
                    <a:pt x="13468" y="124378"/>
                  </a:lnTo>
                  <a:lnTo>
                    <a:pt x="12688" y="124704"/>
                  </a:lnTo>
                  <a:lnTo>
                    <a:pt x="12476" y="124241"/>
                  </a:lnTo>
                  <a:lnTo>
                    <a:pt x="11711" y="122684"/>
                  </a:lnTo>
                  <a:lnTo>
                    <a:pt x="11840" y="122631"/>
                  </a:lnTo>
                  <a:lnTo>
                    <a:pt x="12188" y="122517"/>
                  </a:lnTo>
                  <a:lnTo>
                    <a:pt x="12431" y="122475"/>
                  </a:lnTo>
                  <a:lnTo>
                    <a:pt x="12598" y="122460"/>
                  </a:lnTo>
                  <a:lnTo>
                    <a:pt x="12949" y="122411"/>
                  </a:lnTo>
                  <a:lnTo>
                    <a:pt x="13108" y="122407"/>
                  </a:lnTo>
                  <a:lnTo>
                    <a:pt x="13423" y="122377"/>
                  </a:lnTo>
                  <a:lnTo>
                    <a:pt x="13621" y="122343"/>
                  </a:lnTo>
                  <a:lnTo>
                    <a:pt x="13752" y="122312"/>
                  </a:lnTo>
                  <a:lnTo>
                    <a:pt x="13881" y="122274"/>
                  </a:lnTo>
                  <a:lnTo>
                    <a:pt x="14452" y="121864"/>
                  </a:lnTo>
                  <a:lnTo>
                    <a:pt x="14200" y="121737"/>
                  </a:lnTo>
                  <a:lnTo>
                    <a:pt x="13642" y="121428"/>
                  </a:lnTo>
                  <a:lnTo>
                    <a:pt x="13425" y="120775"/>
                  </a:lnTo>
                  <a:lnTo>
                    <a:pt x="13652" y="120767"/>
                  </a:lnTo>
                  <a:lnTo>
                    <a:pt x="14067" y="120757"/>
                  </a:lnTo>
                  <a:lnTo>
                    <a:pt x="14351" y="120765"/>
                  </a:lnTo>
                  <a:lnTo>
                    <a:pt x="15141" y="120825"/>
                  </a:lnTo>
                  <a:lnTo>
                    <a:pt x="15190" y="120673"/>
                  </a:lnTo>
                  <a:lnTo>
                    <a:pt x="15234" y="120520"/>
                  </a:lnTo>
                  <a:lnTo>
                    <a:pt x="15266" y="120377"/>
                  </a:lnTo>
                  <a:lnTo>
                    <a:pt x="16010" y="119889"/>
                  </a:lnTo>
                  <a:lnTo>
                    <a:pt x="16369" y="120008"/>
                  </a:lnTo>
                  <a:lnTo>
                    <a:pt x="16863" y="120492"/>
                  </a:lnTo>
                  <a:lnTo>
                    <a:pt x="16594" y="120813"/>
                  </a:lnTo>
                  <a:lnTo>
                    <a:pt x="16184" y="121491"/>
                  </a:lnTo>
                  <a:lnTo>
                    <a:pt x="16481" y="122104"/>
                  </a:lnTo>
                  <a:lnTo>
                    <a:pt x="16754" y="122087"/>
                  </a:lnTo>
                  <a:lnTo>
                    <a:pt x="17476" y="121942"/>
                  </a:lnTo>
                  <a:lnTo>
                    <a:pt x="18031" y="120974"/>
                  </a:lnTo>
                  <a:lnTo>
                    <a:pt x="18491" y="120363"/>
                  </a:lnTo>
                  <a:lnTo>
                    <a:pt x="18230" y="120027"/>
                  </a:lnTo>
                  <a:lnTo>
                    <a:pt x="17858" y="119433"/>
                  </a:lnTo>
                  <a:lnTo>
                    <a:pt x="17644" y="119004"/>
                  </a:lnTo>
                  <a:lnTo>
                    <a:pt x="17539" y="118574"/>
                  </a:lnTo>
                  <a:lnTo>
                    <a:pt x="17794" y="117921"/>
                  </a:lnTo>
                  <a:lnTo>
                    <a:pt x="18701" y="117315"/>
                  </a:lnTo>
                  <a:lnTo>
                    <a:pt x="18884" y="117211"/>
                  </a:lnTo>
                  <a:lnTo>
                    <a:pt x="19891" y="116956"/>
                  </a:lnTo>
                  <a:lnTo>
                    <a:pt x="21051" y="116025"/>
                  </a:lnTo>
                  <a:lnTo>
                    <a:pt x="20892" y="115975"/>
                  </a:lnTo>
                  <a:lnTo>
                    <a:pt x="20731" y="115932"/>
                  </a:lnTo>
                  <a:lnTo>
                    <a:pt x="20467" y="115289"/>
                  </a:lnTo>
                  <a:lnTo>
                    <a:pt x="20642" y="115300"/>
                  </a:lnTo>
                  <a:lnTo>
                    <a:pt x="20817" y="115324"/>
                  </a:lnTo>
                  <a:lnTo>
                    <a:pt x="20976" y="115354"/>
                  </a:lnTo>
                  <a:lnTo>
                    <a:pt x="21133" y="115389"/>
                  </a:lnTo>
                  <a:lnTo>
                    <a:pt x="21474" y="115600"/>
                  </a:lnTo>
                  <a:lnTo>
                    <a:pt x="21531" y="115766"/>
                  </a:lnTo>
                  <a:lnTo>
                    <a:pt x="22175" y="116178"/>
                  </a:lnTo>
                  <a:lnTo>
                    <a:pt x="22606" y="115936"/>
                  </a:lnTo>
                  <a:lnTo>
                    <a:pt x="23244" y="115658"/>
                  </a:lnTo>
                  <a:lnTo>
                    <a:pt x="23425" y="115663"/>
                  </a:lnTo>
                  <a:lnTo>
                    <a:pt x="23606" y="115674"/>
                  </a:lnTo>
                  <a:lnTo>
                    <a:pt x="24398" y="115268"/>
                  </a:lnTo>
                  <a:lnTo>
                    <a:pt x="24473" y="114886"/>
                  </a:lnTo>
                  <a:lnTo>
                    <a:pt x="24522" y="114754"/>
                  </a:lnTo>
                  <a:lnTo>
                    <a:pt x="24689" y="114437"/>
                  </a:lnTo>
                  <a:lnTo>
                    <a:pt x="24928" y="114145"/>
                  </a:lnTo>
                  <a:lnTo>
                    <a:pt x="24810" y="112756"/>
                  </a:lnTo>
                  <a:lnTo>
                    <a:pt x="24665" y="112769"/>
                  </a:lnTo>
                  <a:lnTo>
                    <a:pt x="24521" y="112791"/>
                  </a:lnTo>
                  <a:lnTo>
                    <a:pt x="24019" y="112887"/>
                  </a:lnTo>
                  <a:lnTo>
                    <a:pt x="23596" y="112113"/>
                  </a:lnTo>
                  <a:lnTo>
                    <a:pt x="23964" y="111903"/>
                  </a:lnTo>
                  <a:lnTo>
                    <a:pt x="24159" y="111783"/>
                  </a:lnTo>
                  <a:lnTo>
                    <a:pt x="24636" y="111435"/>
                  </a:lnTo>
                  <a:lnTo>
                    <a:pt x="24843" y="111188"/>
                  </a:lnTo>
                  <a:lnTo>
                    <a:pt x="25355" y="110473"/>
                  </a:lnTo>
                  <a:lnTo>
                    <a:pt x="25385" y="110330"/>
                  </a:lnTo>
                  <a:lnTo>
                    <a:pt x="25443" y="109981"/>
                  </a:lnTo>
                  <a:lnTo>
                    <a:pt x="25854" y="109224"/>
                  </a:lnTo>
                  <a:lnTo>
                    <a:pt x="26897" y="108516"/>
                  </a:lnTo>
                  <a:lnTo>
                    <a:pt x="27471" y="108947"/>
                  </a:lnTo>
                  <a:lnTo>
                    <a:pt x="27644" y="108740"/>
                  </a:lnTo>
                  <a:lnTo>
                    <a:pt x="27720" y="108569"/>
                  </a:lnTo>
                  <a:lnTo>
                    <a:pt x="28033" y="108193"/>
                  </a:lnTo>
                  <a:lnTo>
                    <a:pt x="28713" y="107762"/>
                  </a:lnTo>
                  <a:lnTo>
                    <a:pt x="29058" y="108107"/>
                  </a:lnTo>
                  <a:lnTo>
                    <a:pt x="29284" y="108366"/>
                  </a:lnTo>
                  <a:lnTo>
                    <a:pt x="29327" y="108496"/>
                  </a:lnTo>
                  <a:lnTo>
                    <a:pt x="29557" y="109188"/>
                  </a:lnTo>
                  <a:lnTo>
                    <a:pt x="29877" y="109809"/>
                  </a:lnTo>
                  <a:lnTo>
                    <a:pt x="30459" y="110145"/>
                  </a:lnTo>
                  <a:lnTo>
                    <a:pt x="30694" y="108311"/>
                  </a:lnTo>
                  <a:lnTo>
                    <a:pt x="30712" y="108164"/>
                  </a:lnTo>
                  <a:lnTo>
                    <a:pt x="30716" y="108016"/>
                  </a:lnTo>
                  <a:lnTo>
                    <a:pt x="30715" y="107778"/>
                  </a:lnTo>
                  <a:lnTo>
                    <a:pt x="30709" y="107539"/>
                  </a:lnTo>
                  <a:lnTo>
                    <a:pt x="30701" y="107380"/>
                  </a:lnTo>
                  <a:lnTo>
                    <a:pt x="30669" y="107031"/>
                  </a:lnTo>
                  <a:lnTo>
                    <a:pt x="30889" y="106397"/>
                  </a:lnTo>
                  <a:lnTo>
                    <a:pt x="31157" y="106579"/>
                  </a:lnTo>
                  <a:lnTo>
                    <a:pt x="31658" y="106574"/>
                  </a:lnTo>
                  <a:lnTo>
                    <a:pt x="31490" y="106123"/>
                  </a:lnTo>
                  <a:lnTo>
                    <a:pt x="31300" y="105828"/>
                  </a:lnTo>
                  <a:lnTo>
                    <a:pt x="31178" y="105617"/>
                  </a:lnTo>
                  <a:lnTo>
                    <a:pt x="31026" y="105298"/>
                  </a:lnTo>
                  <a:lnTo>
                    <a:pt x="30908" y="105065"/>
                  </a:lnTo>
                  <a:lnTo>
                    <a:pt x="30437" y="104662"/>
                  </a:lnTo>
                  <a:lnTo>
                    <a:pt x="30181" y="104800"/>
                  </a:lnTo>
                  <a:lnTo>
                    <a:pt x="29863" y="104955"/>
                  </a:lnTo>
                  <a:lnTo>
                    <a:pt x="29547" y="105043"/>
                  </a:lnTo>
                  <a:lnTo>
                    <a:pt x="29284" y="104967"/>
                  </a:lnTo>
                  <a:lnTo>
                    <a:pt x="29157" y="104823"/>
                  </a:lnTo>
                  <a:lnTo>
                    <a:pt x="28725" y="104011"/>
                  </a:lnTo>
                  <a:lnTo>
                    <a:pt x="26898" y="101553"/>
                  </a:lnTo>
                  <a:lnTo>
                    <a:pt x="26371" y="101307"/>
                  </a:lnTo>
                  <a:lnTo>
                    <a:pt x="26674" y="100722"/>
                  </a:lnTo>
                  <a:lnTo>
                    <a:pt x="27200" y="100001"/>
                  </a:lnTo>
                  <a:lnTo>
                    <a:pt x="28094" y="100154"/>
                  </a:lnTo>
                  <a:lnTo>
                    <a:pt x="28230" y="100046"/>
                  </a:lnTo>
                  <a:lnTo>
                    <a:pt x="28682" y="98907"/>
                  </a:lnTo>
                  <a:lnTo>
                    <a:pt x="29004" y="98430"/>
                  </a:lnTo>
                  <a:lnTo>
                    <a:pt x="29085" y="98260"/>
                  </a:lnTo>
                  <a:lnTo>
                    <a:pt x="29246" y="97785"/>
                  </a:lnTo>
                  <a:lnTo>
                    <a:pt x="29400" y="97504"/>
                  </a:lnTo>
                  <a:lnTo>
                    <a:pt x="29538" y="97240"/>
                  </a:lnTo>
                  <a:lnTo>
                    <a:pt x="29736" y="97041"/>
                  </a:lnTo>
                  <a:lnTo>
                    <a:pt x="30059" y="96956"/>
                  </a:lnTo>
                  <a:lnTo>
                    <a:pt x="30259" y="97079"/>
                  </a:lnTo>
                  <a:lnTo>
                    <a:pt x="30420" y="97355"/>
                  </a:lnTo>
                  <a:lnTo>
                    <a:pt x="30494" y="97581"/>
                  </a:lnTo>
                  <a:lnTo>
                    <a:pt x="30594" y="97772"/>
                  </a:lnTo>
                  <a:lnTo>
                    <a:pt x="30775" y="97769"/>
                  </a:lnTo>
                  <a:lnTo>
                    <a:pt x="30946" y="97632"/>
                  </a:lnTo>
                  <a:lnTo>
                    <a:pt x="31110" y="97396"/>
                  </a:lnTo>
                  <a:lnTo>
                    <a:pt x="31262" y="97105"/>
                  </a:lnTo>
                  <a:lnTo>
                    <a:pt x="31386" y="96827"/>
                  </a:lnTo>
                  <a:lnTo>
                    <a:pt x="31463" y="96478"/>
                  </a:lnTo>
                  <a:lnTo>
                    <a:pt x="31558" y="96235"/>
                  </a:lnTo>
                  <a:lnTo>
                    <a:pt x="31686" y="96132"/>
                  </a:lnTo>
                  <a:lnTo>
                    <a:pt x="31853" y="96100"/>
                  </a:lnTo>
                  <a:lnTo>
                    <a:pt x="32054" y="96203"/>
                  </a:lnTo>
                  <a:lnTo>
                    <a:pt x="32230" y="96373"/>
                  </a:lnTo>
                  <a:lnTo>
                    <a:pt x="32481" y="96543"/>
                  </a:lnTo>
                  <a:lnTo>
                    <a:pt x="32764" y="96563"/>
                  </a:lnTo>
                  <a:lnTo>
                    <a:pt x="33226" y="96602"/>
                  </a:lnTo>
                  <a:lnTo>
                    <a:pt x="33733" y="96612"/>
                  </a:lnTo>
                  <a:lnTo>
                    <a:pt x="34362" y="96504"/>
                  </a:lnTo>
                  <a:lnTo>
                    <a:pt x="34711" y="96256"/>
                  </a:lnTo>
                  <a:lnTo>
                    <a:pt x="34836" y="95943"/>
                  </a:lnTo>
                  <a:lnTo>
                    <a:pt x="35037" y="95572"/>
                  </a:lnTo>
                  <a:lnTo>
                    <a:pt x="35327" y="95217"/>
                  </a:lnTo>
                  <a:lnTo>
                    <a:pt x="35813" y="94837"/>
                  </a:lnTo>
                  <a:lnTo>
                    <a:pt x="36229" y="94493"/>
                  </a:lnTo>
                  <a:lnTo>
                    <a:pt x="36481" y="94243"/>
                  </a:lnTo>
                  <a:lnTo>
                    <a:pt x="36756" y="93903"/>
                  </a:lnTo>
                  <a:lnTo>
                    <a:pt x="37057" y="93391"/>
                  </a:lnTo>
                  <a:lnTo>
                    <a:pt x="37484" y="92676"/>
                  </a:lnTo>
                  <a:lnTo>
                    <a:pt x="37553" y="92484"/>
                  </a:lnTo>
                  <a:lnTo>
                    <a:pt x="37655" y="92215"/>
                  </a:lnTo>
                  <a:lnTo>
                    <a:pt x="37785" y="91786"/>
                  </a:lnTo>
                  <a:lnTo>
                    <a:pt x="37943" y="91333"/>
                  </a:lnTo>
                  <a:lnTo>
                    <a:pt x="38396" y="90635"/>
                  </a:lnTo>
                  <a:lnTo>
                    <a:pt x="38558" y="90623"/>
                  </a:lnTo>
                  <a:lnTo>
                    <a:pt x="39008" y="90433"/>
                  </a:lnTo>
                  <a:lnTo>
                    <a:pt x="39252" y="90342"/>
                  </a:lnTo>
                  <a:lnTo>
                    <a:pt x="39402" y="90418"/>
                  </a:lnTo>
                  <a:lnTo>
                    <a:pt x="39470" y="90658"/>
                  </a:lnTo>
                  <a:lnTo>
                    <a:pt x="39436" y="90860"/>
                  </a:lnTo>
                  <a:lnTo>
                    <a:pt x="39367" y="91091"/>
                  </a:lnTo>
                  <a:lnTo>
                    <a:pt x="39254" y="91563"/>
                  </a:lnTo>
                  <a:lnTo>
                    <a:pt x="39470" y="91596"/>
                  </a:lnTo>
                  <a:lnTo>
                    <a:pt x="40158" y="91769"/>
                  </a:lnTo>
                  <a:lnTo>
                    <a:pt x="41335" y="92125"/>
                  </a:lnTo>
                  <a:lnTo>
                    <a:pt x="41851" y="92222"/>
                  </a:lnTo>
                  <a:lnTo>
                    <a:pt x="42099" y="92111"/>
                  </a:lnTo>
                  <a:lnTo>
                    <a:pt x="42379" y="91812"/>
                  </a:lnTo>
                  <a:lnTo>
                    <a:pt x="42605" y="91295"/>
                  </a:lnTo>
                  <a:lnTo>
                    <a:pt x="42798" y="91009"/>
                  </a:lnTo>
                  <a:lnTo>
                    <a:pt x="43166" y="90639"/>
                  </a:lnTo>
                  <a:lnTo>
                    <a:pt x="44468" y="89657"/>
                  </a:lnTo>
                  <a:lnTo>
                    <a:pt x="44375" y="89358"/>
                  </a:lnTo>
                  <a:lnTo>
                    <a:pt x="44107" y="89005"/>
                  </a:lnTo>
                  <a:lnTo>
                    <a:pt x="44153" y="88847"/>
                  </a:lnTo>
                  <a:lnTo>
                    <a:pt x="44383" y="88844"/>
                  </a:lnTo>
                  <a:lnTo>
                    <a:pt x="45134" y="89119"/>
                  </a:lnTo>
                  <a:lnTo>
                    <a:pt x="45379" y="89160"/>
                  </a:lnTo>
                  <a:lnTo>
                    <a:pt x="45404" y="88952"/>
                  </a:lnTo>
                  <a:lnTo>
                    <a:pt x="45261" y="88572"/>
                  </a:lnTo>
                  <a:lnTo>
                    <a:pt x="44877" y="87862"/>
                  </a:lnTo>
                  <a:lnTo>
                    <a:pt x="44817" y="87658"/>
                  </a:lnTo>
                  <a:lnTo>
                    <a:pt x="44885" y="87479"/>
                  </a:lnTo>
                  <a:lnTo>
                    <a:pt x="45034" y="87235"/>
                  </a:lnTo>
                  <a:lnTo>
                    <a:pt x="45534" y="87114"/>
                  </a:lnTo>
                  <a:lnTo>
                    <a:pt x="45984" y="86964"/>
                  </a:lnTo>
                  <a:lnTo>
                    <a:pt x="46126" y="87046"/>
                  </a:lnTo>
                  <a:lnTo>
                    <a:pt x="46180" y="87200"/>
                  </a:lnTo>
                  <a:lnTo>
                    <a:pt x="46070" y="88479"/>
                  </a:lnTo>
                  <a:lnTo>
                    <a:pt x="46153" y="89017"/>
                  </a:lnTo>
                  <a:lnTo>
                    <a:pt x="46387" y="88811"/>
                  </a:lnTo>
                  <a:lnTo>
                    <a:pt x="46782" y="88124"/>
                  </a:lnTo>
                  <a:lnTo>
                    <a:pt x="47230" y="87321"/>
                  </a:lnTo>
                  <a:lnTo>
                    <a:pt x="47386" y="87469"/>
                  </a:lnTo>
                  <a:lnTo>
                    <a:pt x="47499" y="87985"/>
                  </a:lnTo>
                  <a:lnTo>
                    <a:pt x="47643" y="88358"/>
                  </a:lnTo>
                  <a:lnTo>
                    <a:pt x="48013" y="88582"/>
                  </a:lnTo>
                  <a:lnTo>
                    <a:pt x="48416" y="88633"/>
                  </a:lnTo>
                  <a:lnTo>
                    <a:pt x="48800" y="88561"/>
                  </a:lnTo>
                  <a:lnTo>
                    <a:pt x="49017" y="88485"/>
                  </a:lnTo>
                  <a:lnTo>
                    <a:pt x="49317" y="88289"/>
                  </a:lnTo>
                  <a:lnTo>
                    <a:pt x="49671" y="87848"/>
                  </a:lnTo>
                  <a:lnTo>
                    <a:pt x="49948" y="87622"/>
                  </a:lnTo>
                  <a:lnTo>
                    <a:pt x="50054" y="87413"/>
                  </a:lnTo>
                  <a:lnTo>
                    <a:pt x="49938" y="87108"/>
                  </a:lnTo>
                  <a:lnTo>
                    <a:pt x="49364" y="86894"/>
                  </a:lnTo>
                  <a:lnTo>
                    <a:pt x="48822" y="86616"/>
                  </a:lnTo>
                  <a:lnTo>
                    <a:pt x="48661" y="86381"/>
                  </a:lnTo>
                  <a:lnTo>
                    <a:pt x="48435" y="85725"/>
                  </a:lnTo>
                  <a:lnTo>
                    <a:pt x="48198" y="85720"/>
                  </a:lnTo>
                  <a:lnTo>
                    <a:pt x="47358" y="86269"/>
                  </a:lnTo>
                  <a:lnTo>
                    <a:pt x="47220" y="86331"/>
                  </a:lnTo>
                  <a:lnTo>
                    <a:pt x="47150" y="86200"/>
                  </a:lnTo>
                  <a:lnTo>
                    <a:pt x="47190" y="85998"/>
                  </a:lnTo>
                  <a:lnTo>
                    <a:pt x="47594" y="85646"/>
                  </a:lnTo>
                  <a:lnTo>
                    <a:pt x="47736" y="85373"/>
                  </a:lnTo>
                  <a:lnTo>
                    <a:pt x="47616" y="85204"/>
                  </a:lnTo>
                  <a:lnTo>
                    <a:pt x="47188" y="85022"/>
                  </a:lnTo>
                  <a:lnTo>
                    <a:pt x="46600" y="84866"/>
                  </a:lnTo>
                  <a:lnTo>
                    <a:pt x="46213" y="84714"/>
                  </a:lnTo>
                  <a:lnTo>
                    <a:pt x="46015" y="84529"/>
                  </a:lnTo>
                  <a:lnTo>
                    <a:pt x="46033" y="84305"/>
                  </a:lnTo>
                  <a:lnTo>
                    <a:pt x="46248" y="84026"/>
                  </a:lnTo>
                  <a:lnTo>
                    <a:pt x="46545" y="83952"/>
                  </a:lnTo>
                  <a:lnTo>
                    <a:pt x="47278" y="84017"/>
                  </a:lnTo>
                  <a:lnTo>
                    <a:pt x="47512" y="83891"/>
                  </a:lnTo>
                  <a:lnTo>
                    <a:pt x="47580" y="83763"/>
                  </a:lnTo>
                  <a:lnTo>
                    <a:pt x="47607" y="83488"/>
                  </a:lnTo>
                  <a:lnTo>
                    <a:pt x="47586" y="82633"/>
                  </a:lnTo>
                  <a:lnTo>
                    <a:pt x="47410" y="82397"/>
                  </a:lnTo>
                  <a:lnTo>
                    <a:pt x="47223" y="82372"/>
                  </a:lnTo>
                  <a:lnTo>
                    <a:pt x="46997" y="82527"/>
                  </a:lnTo>
                  <a:lnTo>
                    <a:pt x="46649" y="82636"/>
                  </a:lnTo>
                  <a:lnTo>
                    <a:pt x="46109" y="82655"/>
                  </a:lnTo>
                  <a:lnTo>
                    <a:pt x="45732" y="82705"/>
                  </a:lnTo>
                  <a:lnTo>
                    <a:pt x="45597" y="82616"/>
                  </a:lnTo>
                  <a:lnTo>
                    <a:pt x="45622" y="82479"/>
                  </a:lnTo>
                  <a:lnTo>
                    <a:pt x="45828" y="82222"/>
                  </a:lnTo>
                  <a:lnTo>
                    <a:pt x="46210" y="81867"/>
                  </a:lnTo>
                  <a:lnTo>
                    <a:pt x="46511" y="81576"/>
                  </a:lnTo>
                  <a:lnTo>
                    <a:pt x="46537" y="81359"/>
                  </a:lnTo>
                  <a:lnTo>
                    <a:pt x="46409" y="81285"/>
                  </a:lnTo>
                  <a:lnTo>
                    <a:pt x="45974" y="81414"/>
                  </a:lnTo>
                  <a:lnTo>
                    <a:pt x="45792" y="81439"/>
                  </a:lnTo>
                  <a:lnTo>
                    <a:pt x="45572" y="81312"/>
                  </a:lnTo>
                  <a:lnTo>
                    <a:pt x="45239" y="81016"/>
                  </a:lnTo>
                  <a:lnTo>
                    <a:pt x="45023" y="80678"/>
                  </a:lnTo>
                  <a:lnTo>
                    <a:pt x="44940" y="80543"/>
                  </a:lnTo>
                  <a:lnTo>
                    <a:pt x="45076" y="80209"/>
                  </a:lnTo>
                  <a:lnTo>
                    <a:pt x="45338" y="80043"/>
                  </a:lnTo>
                  <a:lnTo>
                    <a:pt x="45494" y="79851"/>
                  </a:lnTo>
                  <a:lnTo>
                    <a:pt x="45758" y="79378"/>
                  </a:lnTo>
                  <a:lnTo>
                    <a:pt x="46046" y="78837"/>
                  </a:lnTo>
                  <a:lnTo>
                    <a:pt x="46395" y="78702"/>
                  </a:lnTo>
                  <a:lnTo>
                    <a:pt x="46879" y="79008"/>
                  </a:lnTo>
                  <a:lnTo>
                    <a:pt x="47243" y="79099"/>
                  </a:lnTo>
                  <a:lnTo>
                    <a:pt x="47545" y="78960"/>
                  </a:lnTo>
                  <a:lnTo>
                    <a:pt x="47768" y="78602"/>
                  </a:lnTo>
                  <a:lnTo>
                    <a:pt x="47798" y="78178"/>
                  </a:lnTo>
                  <a:lnTo>
                    <a:pt x="47723" y="77569"/>
                  </a:lnTo>
                  <a:lnTo>
                    <a:pt x="47814" y="77339"/>
                  </a:lnTo>
                  <a:lnTo>
                    <a:pt x="47745" y="77170"/>
                  </a:lnTo>
                  <a:lnTo>
                    <a:pt x="47324" y="76771"/>
                  </a:lnTo>
                  <a:lnTo>
                    <a:pt x="47478" y="75290"/>
                  </a:lnTo>
                  <a:lnTo>
                    <a:pt x="47869" y="74848"/>
                  </a:lnTo>
                  <a:lnTo>
                    <a:pt x="48064" y="74439"/>
                  </a:lnTo>
                  <a:lnTo>
                    <a:pt x="47929" y="73922"/>
                  </a:lnTo>
                  <a:lnTo>
                    <a:pt x="47750" y="73513"/>
                  </a:lnTo>
                  <a:lnTo>
                    <a:pt x="47834" y="73283"/>
                  </a:lnTo>
                  <a:lnTo>
                    <a:pt x="48127" y="73064"/>
                  </a:lnTo>
                  <a:lnTo>
                    <a:pt x="48676" y="73039"/>
                  </a:lnTo>
                  <a:lnTo>
                    <a:pt x="48914" y="73021"/>
                  </a:lnTo>
                  <a:lnTo>
                    <a:pt x="49445" y="72944"/>
                  </a:lnTo>
                  <a:lnTo>
                    <a:pt x="49671" y="73043"/>
                  </a:lnTo>
                  <a:lnTo>
                    <a:pt x="49766" y="73182"/>
                  </a:lnTo>
                  <a:lnTo>
                    <a:pt x="49683" y="73365"/>
                  </a:lnTo>
                  <a:lnTo>
                    <a:pt x="49375" y="73584"/>
                  </a:lnTo>
                  <a:lnTo>
                    <a:pt x="48885" y="73788"/>
                  </a:lnTo>
                  <a:lnTo>
                    <a:pt x="48806" y="73964"/>
                  </a:lnTo>
                  <a:lnTo>
                    <a:pt x="48854" y="74106"/>
                  </a:lnTo>
                  <a:lnTo>
                    <a:pt x="49140" y="74210"/>
                  </a:lnTo>
                  <a:lnTo>
                    <a:pt x="49528" y="74264"/>
                  </a:lnTo>
                  <a:lnTo>
                    <a:pt x="49963" y="74320"/>
                  </a:lnTo>
                  <a:lnTo>
                    <a:pt x="50437" y="74427"/>
                  </a:lnTo>
                  <a:lnTo>
                    <a:pt x="50916" y="74530"/>
                  </a:lnTo>
                  <a:lnTo>
                    <a:pt x="51168" y="74556"/>
                  </a:lnTo>
                  <a:lnTo>
                    <a:pt x="51377" y="74560"/>
                  </a:lnTo>
                  <a:lnTo>
                    <a:pt x="51605" y="74242"/>
                  </a:lnTo>
                  <a:lnTo>
                    <a:pt x="51785" y="73496"/>
                  </a:lnTo>
                  <a:lnTo>
                    <a:pt x="51948" y="73260"/>
                  </a:lnTo>
                  <a:lnTo>
                    <a:pt x="52105" y="73129"/>
                  </a:lnTo>
                  <a:lnTo>
                    <a:pt x="52444" y="73096"/>
                  </a:lnTo>
                  <a:lnTo>
                    <a:pt x="52848" y="73296"/>
                  </a:lnTo>
                  <a:lnTo>
                    <a:pt x="53032" y="73633"/>
                  </a:lnTo>
                  <a:lnTo>
                    <a:pt x="53137" y="74181"/>
                  </a:lnTo>
                  <a:lnTo>
                    <a:pt x="53214" y="74350"/>
                  </a:lnTo>
                  <a:lnTo>
                    <a:pt x="53338" y="74547"/>
                  </a:lnTo>
                  <a:lnTo>
                    <a:pt x="53478" y="74724"/>
                  </a:lnTo>
                  <a:lnTo>
                    <a:pt x="53716" y="74381"/>
                  </a:lnTo>
                  <a:lnTo>
                    <a:pt x="53958" y="73763"/>
                  </a:lnTo>
                  <a:lnTo>
                    <a:pt x="53846" y="73377"/>
                  </a:lnTo>
                  <a:lnTo>
                    <a:pt x="53607" y="73111"/>
                  </a:lnTo>
                  <a:lnTo>
                    <a:pt x="53381" y="72448"/>
                  </a:lnTo>
                  <a:lnTo>
                    <a:pt x="53149" y="71784"/>
                  </a:lnTo>
                  <a:lnTo>
                    <a:pt x="52755" y="71632"/>
                  </a:lnTo>
                  <a:lnTo>
                    <a:pt x="52093" y="71597"/>
                  </a:lnTo>
                  <a:lnTo>
                    <a:pt x="51835" y="71556"/>
                  </a:lnTo>
                  <a:lnTo>
                    <a:pt x="51672" y="71423"/>
                  </a:lnTo>
                  <a:lnTo>
                    <a:pt x="51840" y="71281"/>
                  </a:lnTo>
                  <a:lnTo>
                    <a:pt x="52202" y="71187"/>
                  </a:lnTo>
                  <a:lnTo>
                    <a:pt x="52514" y="71019"/>
                  </a:lnTo>
                  <a:lnTo>
                    <a:pt x="52765" y="70763"/>
                  </a:lnTo>
                  <a:lnTo>
                    <a:pt x="52968" y="70325"/>
                  </a:lnTo>
                  <a:lnTo>
                    <a:pt x="53167" y="70059"/>
                  </a:lnTo>
                  <a:lnTo>
                    <a:pt x="53329" y="69930"/>
                  </a:lnTo>
                  <a:lnTo>
                    <a:pt x="53687" y="69972"/>
                  </a:lnTo>
                  <a:lnTo>
                    <a:pt x="53762" y="70112"/>
                  </a:lnTo>
                  <a:lnTo>
                    <a:pt x="53760" y="70603"/>
                  </a:lnTo>
                  <a:lnTo>
                    <a:pt x="53713" y="71309"/>
                  </a:lnTo>
                  <a:lnTo>
                    <a:pt x="53698" y="71508"/>
                  </a:lnTo>
                  <a:lnTo>
                    <a:pt x="53801" y="71636"/>
                  </a:lnTo>
                  <a:lnTo>
                    <a:pt x="54164" y="71561"/>
                  </a:lnTo>
                  <a:lnTo>
                    <a:pt x="54403" y="71422"/>
                  </a:lnTo>
                  <a:lnTo>
                    <a:pt x="54660" y="71239"/>
                  </a:lnTo>
                  <a:lnTo>
                    <a:pt x="54805" y="71087"/>
                  </a:lnTo>
                  <a:lnTo>
                    <a:pt x="54901" y="70951"/>
                  </a:lnTo>
                  <a:lnTo>
                    <a:pt x="54883" y="70769"/>
                  </a:lnTo>
                  <a:lnTo>
                    <a:pt x="54502" y="70294"/>
                  </a:lnTo>
                  <a:lnTo>
                    <a:pt x="54571" y="70130"/>
                  </a:lnTo>
                  <a:lnTo>
                    <a:pt x="55421" y="69991"/>
                  </a:lnTo>
                  <a:lnTo>
                    <a:pt x="55995" y="69826"/>
                  </a:lnTo>
                  <a:lnTo>
                    <a:pt x="56496" y="69432"/>
                  </a:lnTo>
                  <a:lnTo>
                    <a:pt x="56589" y="69199"/>
                  </a:lnTo>
                  <a:lnTo>
                    <a:pt x="56375" y="68913"/>
                  </a:lnTo>
                  <a:lnTo>
                    <a:pt x="56092" y="68764"/>
                  </a:lnTo>
                  <a:lnTo>
                    <a:pt x="55846" y="68710"/>
                  </a:lnTo>
                  <a:lnTo>
                    <a:pt x="55425" y="68856"/>
                  </a:lnTo>
                  <a:lnTo>
                    <a:pt x="55255" y="68836"/>
                  </a:lnTo>
                  <a:lnTo>
                    <a:pt x="55048" y="68749"/>
                  </a:lnTo>
                  <a:lnTo>
                    <a:pt x="54891" y="68636"/>
                  </a:lnTo>
                  <a:lnTo>
                    <a:pt x="54883" y="68481"/>
                  </a:lnTo>
                  <a:lnTo>
                    <a:pt x="54893" y="68277"/>
                  </a:lnTo>
                  <a:lnTo>
                    <a:pt x="55144" y="67716"/>
                  </a:lnTo>
                  <a:lnTo>
                    <a:pt x="55245" y="67343"/>
                  </a:lnTo>
                  <a:lnTo>
                    <a:pt x="55274" y="66946"/>
                  </a:lnTo>
                  <a:lnTo>
                    <a:pt x="55246" y="66691"/>
                  </a:lnTo>
                  <a:lnTo>
                    <a:pt x="55103" y="66379"/>
                  </a:lnTo>
                  <a:lnTo>
                    <a:pt x="55070" y="66246"/>
                  </a:lnTo>
                  <a:lnTo>
                    <a:pt x="55015" y="65895"/>
                  </a:lnTo>
                  <a:lnTo>
                    <a:pt x="55278" y="65809"/>
                  </a:lnTo>
                  <a:lnTo>
                    <a:pt x="55841" y="65773"/>
                  </a:lnTo>
                  <a:lnTo>
                    <a:pt x="56275" y="65877"/>
                  </a:lnTo>
                  <a:lnTo>
                    <a:pt x="56682" y="65982"/>
                  </a:lnTo>
                  <a:lnTo>
                    <a:pt x="57049" y="66072"/>
                  </a:lnTo>
                  <a:lnTo>
                    <a:pt x="57414" y="65946"/>
                  </a:lnTo>
                  <a:lnTo>
                    <a:pt x="57342" y="65771"/>
                  </a:lnTo>
                  <a:lnTo>
                    <a:pt x="57089" y="65545"/>
                  </a:lnTo>
                  <a:lnTo>
                    <a:pt x="56860" y="65267"/>
                  </a:lnTo>
                  <a:lnTo>
                    <a:pt x="56748" y="65088"/>
                  </a:lnTo>
                  <a:lnTo>
                    <a:pt x="56744" y="64949"/>
                  </a:lnTo>
                  <a:lnTo>
                    <a:pt x="56771" y="64652"/>
                  </a:lnTo>
                  <a:lnTo>
                    <a:pt x="56769" y="64092"/>
                  </a:lnTo>
                  <a:lnTo>
                    <a:pt x="56827" y="63693"/>
                  </a:lnTo>
                  <a:lnTo>
                    <a:pt x="56891" y="63408"/>
                  </a:lnTo>
                  <a:lnTo>
                    <a:pt x="57037" y="63146"/>
                  </a:lnTo>
                  <a:lnTo>
                    <a:pt x="57358" y="62897"/>
                  </a:lnTo>
                  <a:lnTo>
                    <a:pt x="57661" y="62796"/>
                  </a:lnTo>
                  <a:lnTo>
                    <a:pt x="57715" y="62646"/>
                  </a:lnTo>
                  <a:lnTo>
                    <a:pt x="57622" y="62360"/>
                  </a:lnTo>
                  <a:lnTo>
                    <a:pt x="57215" y="62176"/>
                  </a:lnTo>
                  <a:lnTo>
                    <a:pt x="57196" y="62039"/>
                  </a:lnTo>
                  <a:lnTo>
                    <a:pt x="57526" y="61540"/>
                  </a:lnTo>
                  <a:lnTo>
                    <a:pt x="57672" y="61295"/>
                  </a:lnTo>
                  <a:lnTo>
                    <a:pt x="57841" y="61065"/>
                  </a:lnTo>
                  <a:lnTo>
                    <a:pt x="58087" y="60741"/>
                  </a:lnTo>
                  <a:lnTo>
                    <a:pt x="58245" y="60493"/>
                  </a:lnTo>
                  <a:lnTo>
                    <a:pt x="58388" y="60245"/>
                  </a:lnTo>
                  <a:lnTo>
                    <a:pt x="58429" y="60034"/>
                  </a:lnTo>
                  <a:lnTo>
                    <a:pt x="58309" y="59776"/>
                  </a:lnTo>
                  <a:lnTo>
                    <a:pt x="58103" y="59702"/>
                  </a:lnTo>
                  <a:lnTo>
                    <a:pt x="57610" y="59633"/>
                  </a:lnTo>
                  <a:lnTo>
                    <a:pt x="57583" y="59128"/>
                  </a:lnTo>
                  <a:lnTo>
                    <a:pt x="57314" y="58662"/>
                  </a:lnTo>
                  <a:lnTo>
                    <a:pt x="57427" y="58481"/>
                  </a:lnTo>
                  <a:lnTo>
                    <a:pt x="57605" y="58226"/>
                  </a:lnTo>
                  <a:lnTo>
                    <a:pt x="57714" y="57950"/>
                  </a:lnTo>
                  <a:lnTo>
                    <a:pt x="58005" y="57328"/>
                  </a:lnTo>
                  <a:lnTo>
                    <a:pt x="58181" y="56924"/>
                  </a:lnTo>
                  <a:lnTo>
                    <a:pt x="58786" y="56214"/>
                  </a:lnTo>
                  <a:lnTo>
                    <a:pt x="59204" y="55509"/>
                  </a:lnTo>
                  <a:lnTo>
                    <a:pt x="59352" y="55142"/>
                  </a:lnTo>
                  <a:lnTo>
                    <a:pt x="59360" y="54914"/>
                  </a:lnTo>
                  <a:lnTo>
                    <a:pt x="59282" y="54649"/>
                  </a:lnTo>
                  <a:lnTo>
                    <a:pt x="58967" y="54541"/>
                  </a:lnTo>
                  <a:lnTo>
                    <a:pt x="58855" y="54775"/>
                  </a:lnTo>
                  <a:lnTo>
                    <a:pt x="58854" y="55221"/>
                  </a:lnTo>
                  <a:lnTo>
                    <a:pt x="58641" y="55425"/>
                  </a:lnTo>
                  <a:lnTo>
                    <a:pt x="58454" y="55206"/>
                  </a:lnTo>
                  <a:lnTo>
                    <a:pt x="58028" y="55238"/>
                  </a:lnTo>
                  <a:lnTo>
                    <a:pt x="57213" y="55307"/>
                  </a:lnTo>
                  <a:lnTo>
                    <a:pt x="57155" y="55037"/>
                  </a:lnTo>
                  <a:lnTo>
                    <a:pt x="57095" y="54727"/>
                  </a:lnTo>
                  <a:lnTo>
                    <a:pt x="57092" y="54563"/>
                  </a:lnTo>
                  <a:lnTo>
                    <a:pt x="57100" y="54363"/>
                  </a:lnTo>
                  <a:lnTo>
                    <a:pt x="57132" y="54207"/>
                  </a:lnTo>
                  <a:lnTo>
                    <a:pt x="57314" y="53726"/>
                  </a:lnTo>
                  <a:lnTo>
                    <a:pt x="57420" y="53396"/>
                  </a:lnTo>
                  <a:lnTo>
                    <a:pt x="57514" y="53234"/>
                  </a:lnTo>
                  <a:lnTo>
                    <a:pt x="57664" y="53036"/>
                  </a:lnTo>
                  <a:lnTo>
                    <a:pt x="57925" y="52678"/>
                  </a:lnTo>
                  <a:lnTo>
                    <a:pt x="58065" y="52741"/>
                  </a:lnTo>
                  <a:lnTo>
                    <a:pt x="58339" y="52910"/>
                  </a:lnTo>
                  <a:lnTo>
                    <a:pt x="58551" y="53035"/>
                  </a:lnTo>
                  <a:lnTo>
                    <a:pt x="58784" y="53241"/>
                  </a:lnTo>
                  <a:lnTo>
                    <a:pt x="59026" y="53405"/>
                  </a:lnTo>
                  <a:lnTo>
                    <a:pt x="59196" y="53472"/>
                  </a:lnTo>
                  <a:lnTo>
                    <a:pt x="59642" y="53555"/>
                  </a:lnTo>
                  <a:lnTo>
                    <a:pt x="59683" y="53350"/>
                  </a:lnTo>
                  <a:lnTo>
                    <a:pt x="59573" y="53053"/>
                  </a:lnTo>
                  <a:lnTo>
                    <a:pt x="59186" y="52454"/>
                  </a:lnTo>
                  <a:lnTo>
                    <a:pt x="59092" y="52289"/>
                  </a:lnTo>
                  <a:lnTo>
                    <a:pt x="59016" y="52119"/>
                  </a:lnTo>
                  <a:lnTo>
                    <a:pt x="58863" y="51822"/>
                  </a:lnTo>
                  <a:lnTo>
                    <a:pt x="58776" y="51600"/>
                  </a:lnTo>
                  <a:lnTo>
                    <a:pt x="58682" y="51385"/>
                  </a:lnTo>
                  <a:lnTo>
                    <a:pt x="58593" y="51150"/>
                  </a:lnTo>
                  <a:lnTo>
                    <a:pt x="58417" y="50771"/>
                  </a:lnTo>
                  <a:lnTo>
                    <a:pt x="58209" y="50348"/>
                  </a:lnTo>
                  <a:lnTo>
                    <a:pt x="58065" y="50080"/>
                  </a:lnTo>
                  <a:lnTo>
                    <a:pt x="57952" y="49885"/>
                  </a:lnTo>
                  <a:lnTo>
                    <a:pt x="57859" y="49664"/>
                  </a:lnTo>
                  <a:lnTo>
                    <a:pt x="57757" y="49339"/>
                  </a:lnTo>
                  <a:lnTo>
                    <a:pt x="57763" y="49187"/>
                  </a:lnTo>
                  <a:lnTo>
                    <a:pt x="57788" y="48938"/>
                  </a:lnTo>
                  <a:lnTo>
                    <a:pt x="57916" y="48573"/>
                  </a:lnTo>
                  <a:lnTo>
                    <a:pt x="58309" y="48207"/>
                  </a:lnTo>
                  <a:lnTo>
                    <a:pt x="58454" y="48089"/>
                  </a:lnTo>
                  <a:lnTo>
                    <a:pt x="58599" y="48003"/>
                  </a:lnTo>
                  <a:lnTo>
                    <a:pt x="59474" y="47414"/>
                  </a:lnTo>
                  <a:lnTo>
                    <a:pt x="59536" y="47266"/>
                  </a:lnTo>
                  <a:lnTo>
                    <a:pt x="59629" y="47069"/>
                  </a:lnTo>
                  <a:lnTo>
                    <a:pt x="59714" y="46638"/>
                  </a:lnTo>
                  <a:lnTo>
                    <a:pt x="59916" y="45614"/>
                  </a:lnTo>
                  <a:lnTo>
                    <a:pt x="60079" y="45139"/>
                  </a:lnTo>
                  <a:lnTo>
                    <a:pt x="60292" y="44701"/>
                  </a:lnTo>
                  <a:lnTo>
                    <a:pt x="60467" y="44317"/>
                  </a:lnTo>
                  <a:lnTo>
                    <a:pt x="60649" y="43935"/>
                  </a:lnTo>
                  <a:lnTo>
                    <a:pt x="60827" y="43638"/>
                  </a:lnTo>
                  <a:lnTo>
                    <a:pt x="61043" y="43358"/>
                  </a:lnTo>
                  <a:lnTo>
                    <a:pt x="63453" y="39747"/>
                  </a:lnTo>
                  <a:lnTo>
                    <a:pt x="64016" y="38433"/>
                  </a:lnTo>
                  <a:lnTo>
                    <a:pt x="64530" y="35727"/>
                  </a:lnTo>
                  <a:lnTo>
                    <a:pt x="64737" y="34902"/>
                  </a:lnTo>
                  <a:lnTo>
                    <a:pt x="64803" y="34660"/>
                  </a:lnTo>
                  <a:lnTo>
                    <a:pt x="64896" y="34420"/>
                  </a:lnTo>
                  <a:lnTo>
                    <a:pt x="65124" y="34091"/>
                  </a:lnTo>
                  <a:lnTo>
                    <a:pt x="65274" y="33868"/>
                  </a:lnTo>
                  <a:lnTo>
                    <a:pt x="65812" y="32970"/>
                  </a:lnTo>
                  <a:lnTo>
                    <a:pt x="66093" y="32484"/>
                  </a:lnTo>
                  <a:lnTo>
                    <a:pt x="66292" y="32152"/>
                  </a:lnTo>
                  <a:lnTo>
                    <a:pt x="66454" y="31924"/>
                  </a:lnTo>
                  <a:lnTo>
                    <a:pt x="66573" y="31729"/>
                  </a:lnTo>
                  <a:lnTo>
                    <a:pt x="66704" y="31418"/>
                  </a:lnTo>
                  <a:lnTo>
                    <a:pt x="66797" y="31215"/>
                  </a:lnTo>
                  <a:lnTo>
                    <a:pt x="66919" y="31038"/>
                  </a:lnTo>
                  <a:lnTo>
                    <a:pt x="67040" y="30855"/>
                  </a:lnTo>
                  <a:lnTo>
                    <a:pt x="67154" y="30691"/>
                  </a:lnTo>
                  <a:lnTo>
                    <a:pt x="67257" y="30526"/>
                  </a:lnTo>
                  <a:lnTo>
                    <a:pt x="67398" y="30323"/>
                  </a:lnTo>
                  <a:lnTo>
                    <a:pt x="67711" y="29882"/>
                  </a:lnTo>
                  <a:lnTo>
                    <a:pt x="67797" y="29726"/>
                  </a:lnTo>
                  <a:lnTo>
                    <a:pt x="67977" y="29341"/>
                  </a:lnTo>
                  <a:lnTo>
                    <a:pt x="68060" y="29174"/>
                  </a:lnTo>
                  <a:lnTo>
                    <a:pt x="68247" y="28894"/>
                  </a:lnTo>
                  <a:lnTo>
                    <a:pt x="68333" y="28744"/>
                  </a:lnTo>
                  <a:lnTo>
                    <a:pt x="68420" y="28573"/>
                  </a:lnTo>
                  <a:lnTo>
                    <a:pt x="68572" y="28229"/>
                  </a:lnTo>
                  <a:lnTo>
                    <a:pt x="68647" y="28092"/>
                  </a:lnTo>
                  <a:lnTo>
                    <a:pt x="68748" y="27941"/>
                  </a:lnTo>
                  <a:lnTo>
                    <a:pt x="69019" y="27564"/>
                  </a:lnTo>
                  <a:lnTo>
                    <a:pt x="69227" y="27219"/>
                  </a:lnTo>
                  <a:lnTo>
                    <a:pt x="69505" y="26739"/>
                  </a:lnTo>
                  <a:lnTo>
                    <a:pt x="69677" y="26464"/>
                  </a:lnTo>
                  <a:lnTo>
                    <a:pt x="69704" y="26334"/>
                  </a:lnTo>
                  <a:lnTo>
                    <a:pt x="69801" y="26155"/>
                  </a:lnTo>
                  <a:lnTo>
                    <a:pt x="69923" y="25902"/>
                  </a:lnTo>
                  <a:lnTo>
                    <a:pt x="70072" y="25583"/>
                  </a:lnTo>
                  <a:lnTo>
                    <a:pt x="70164" y="25417"/>
                  </a:lnTo>
                  <a:lnTo>
                    <a:pt x="70459" y="24937"/>
                  </a:lnTo>
                  <a:lnTo>
                    <a:pt x="70714" y="24619"/>
                  </a:lnTo>
                  <a:lnTo>
                    <a:pt x="71036" y="24217"/>
                  </a:lnTo>
                  <a:lnTo>
                    <a:pt x="71227" y="24055"/>
                  </a:lnTo>
                  <a:lnTo>
                    <a:pt x="71672" y="23639"/>
                  </a:lnTo>
                  <a:lnTo>
                    <a:pt x="71859" y="23483"/>
                  </a:lnTo>
                  <a:lnTo>
                    <a:pt x="72334" y="23099"/>
                  </a:lnTo>
                  <a:lnTo>
                    <a:pt x="72486" y="22968"/>
                  </a:lnTo>
                  <a:lnTo>
                    <a:pt x="72634" y="22833"/>
                  </a:lnTo>
                  <a:lnTo>
                    <a:pt x="72947" y="22519"/>
                  </a:lnTo>
                  <a:lnTo>
                    <a:pt x="73289" y="22214"/>
                  </a:lnTo>
                  <a:lnTo>
                    <a:pt x="73637" y="21888"/>
                  </a:lnTo>
                  <a:lnTo>
                    <a:pt x="73867" y="21696"/>
                  </a:lnTo>
                  <a:lnTo>
                    <a:pt x="74727" y="21010"/>
                  </a:lnTo>
                  <a:lnTo>
                    <a:pt x="75102" y="20770"/>
                  </a:lnTo>
                  <a:lnTo>
                    <a:pt x="75508" y="20445"/>
                  </a:lnTo>
                  <a:lnTo>
                    <a:pt x="76010" y="20049"/>
                  </a:lnTo>
                  <a:lnTo>
                    <a:pt x="76308" y="19885"/>
                  </a:lnTo>
                  <a:lnTo>
                    <a:pt x="76534" y="19780"/>
                  </a:lnTo>
                  <a:lnTo>
                    <a:pt x="76701" y="19716"/>
                  </a:lnTo>
                  <a:lnTo>
                    <a:pt x="76869" y="19658"/>
                  </a:lnTo>
                  <a:lnTo>
                    <a:pt x="77190" y="19556"/>
                  </a:lnTo>
                  <a:lnTo>
                    <a:pt x="77677" y="19433"/>
                  </a:lnTo>
                  <a:lnTo>
                    <a:pt x="78285" y="19356"/>
                  </a:lnTo>
                  <a:lnTo>
                    <a:pt x="78441" y="19326"/>
                  </a:lnTo>
                  <a:lnTo>
                    <a:pt x="78699" y="19273"/>
                  </a:lnTo>
                  <a:lnTo>
                    <a:pt x="79429" y="19197"/>
                  </a:lnTo>
                  <a:lnTo>
                    <a:pt x="79674" y="19217"/>
                  </a:lnTo>
                  <a:lnTo>
                    <a:pt x="80046" y="19228"/>
                  </a:lnTo>
                  <a:lnTo>
                    <a:pt x="80282" y="19240"/>
                  </a:lnTo>
                  <a:lnTo>
                    <a:pt x="80634" y="19244"/>
                  </a:lnTo>
                  <a:lnTo>
                    <a:pt x="80806" y="19241"/>
                  </a:lnTo>
                  <a:lnTo>
                    <a:pt x="80979" y="19231"/>
                  </a:lnTo>
                  <a:lnTo>
                    <a:pt x="81247" y="19194"/>
                  </a:lnTo>
                  <a:lnTo>
                    <a:pt x="81577" y="19176"/>
                  </a:lnTo>
                  <a:lnTo>
                    <a:pt x="81937" y="19178"/>
                  </a:lnTo>
                  <a:lnTo>
                    <a:pt x="82704" y="19123"/>
                  </a:lnTo>
                  <a:lnTo>
                    <a:pt x="82999" y="19098"/>
                  </a:lnTo>
                  <a:lnTo>
                    <a:pt x="83223" y="19075"/>
                  </a:lnTo>
                  <a:lnTo>
                    <a:pt x="83627" y="19030"/>
                  </a:lnTo>
                  <a:lnTo>
                    <a:pt x="84185" y="18988"/>
                  </a:lnTo>
                  <a:lnTo>
                    <a:pt x="84654" y="18931"/>
                  </a:lnTo>
                  <a:lnTo>
                    <a:pt x="85208" y="18920"/>
                  </a:lnTo>
                  <a:lnTo>
                    <a:pt x="85770" y="18883"/>
                  </a:lnTo>
                  <a:lnTo>
                    <a:pt x="86355" y="18854"/>
                  </a:lnTo>
                  <a:lnTo>
                    <a:pt x="86941" y="18802"/>
                  </a:lnTo>
                  <a:lnTo>
                    <a:pt x="87266" y="18782"/>
                  </a:lnTo>
                  <a:lnTo>
                    <a:pt x="87591" y="18766"/>
                  </a:lnTo>
                  <a:lnTo>
                    <a:pt x="88104" y="18753"/>
                  </a:lnTo>
                  <a:lnTo>
                    <a:pt x="88395" y="18734"/>
                  </a:lnTo>
                  <a:lnTo>
                    <a:pt x="88684" y="18706"/>
                  </a:lnTo>
                  <a:lnTo>
                    <a:pt x="90282" y="18527"/>
                  </a:lnTo>
                  <a:lnTo>
                    <a:pt x="90634" y="18473"/>
                  </a:lnTo>
                  <a:lnTo>
                    <a:pt x="90873" y="18484"/>
                  </a:lnTo>
                  <a:lnTo>
                    <a:pt x="91113" y="18503"/>
                  </a:lnTo>
                  <a:lnTo>
                    <a:pt x="91713" y="18502"/>
                  </a:lnTo>
                  <a:lnTo>
                    <a:pt x="92288" y="18507"/>
                  </a:lnTo>
                  <a:lnTo>
                    <a:pt x="92857" y="18516"/>
                  </a:lnTo>
                  <a:lnTo>
                    <a:pt x="93250" y="18513"/>
                  </a:lnTo>
                  <a:lnTo>
                    <a:pt x="93643" y="18499"/>
                  </a:lnTo>
                  <a:lnTo>
                    <a:pt x="93900" y="18480"/>
                  </a:lnTo>
                  <a:lnTo>
                    <a:pt x="94157" y="18456"/>
                  </a:lnTo>
                  <a:lnTo>
                    <a:pt x="94471" y="18413"/>
                  </a:lnTo>
                  <a:lnTo>
                    <a:pt x="94785" y="18379"/>
                  </a:lnTo>
                  <a:lnTo>
                    <a:pt x="95306" y="18355"/>
                  </a:lnTo>
                  <a:lnTo>
                    <a:pt x="95548" y="18360"/>
                  </a:lnTo>
                  <a:lnTo>
                    <a:pt x="95718" y="18385"/>
                  </a:lnTo>
                  <a:lnTo>
                    <a:pt x="96176" y="18508"/>
                  </a:lnTo>
                  <a:lnTo>
                    <a:pt x="96380" y="18557"/>
                  </a:lnTo>
                  <a:lnTo>
                    <a:pt x="96773" y="18654"/>
                  </a:lnTo>
                  <a:lnTo>
                    <a:pt x="96937" y="18726"/>
                  </a:lnTo>
                  <a:lnTo>
                    <a:pt x="97459" y="18946"/>
                  </a:lnTo>
                  <a:lnTo>
                    <a:pt x="97845" y="19132"/>
                  </a:lnTo>
                  <a:lnTo>
                    <a:pt x="98088" y="19231"/>
                  </a:lnTo>
                  <a:lnTo>
                    <a:pt x="98277" y="19326"/>
                  </a:lnTo>
                  <a:lnTo>
                    <a:pt x="98482" y="19413"/>
                  </a:lnTo>
                  <a:lnTo>
                    <a:pt x="98785" y="19554"/>
                  </a:lnTo>
                  <a:lnTo>
                    <a:pt x="98952" y="19560"/>
                  </a:lnTo>
                  <a:lnTo>
                    <a:pt x="99150" y="19670"/>
                  </a:lnTo>
                  <a:lnTo>
                    <a:pt x="99353" y="19761"/>
                  </a:lnTo>
                  <a:lnTo>
                    <a:pt x="99692" y="19926"/>
                  </a:lnTo>
                  <a:lnTo>
                    <a:pt x="99867" y="19985"/>
                  </a:lnTo>
                  <a:lnTo>
                    <a:pt x="100234" y="20175"/>
                  </a:lnTo>
                  <a:lnTo>
                    <a:pt x="100427" y="20237"/>
                  </a:lnTo>
                  <a:lnTo>
                    <a:pt x="100765" y="20467"/>
                  </a:lnTo>
                  <a:lnTo>
                    <a:pt x="101166" y="20602"/>
                  </a:lnTo>
                  <a:lnTo>
                    <a:pt x="101581" y="20798"/>
                  </a:lnTo>
                  <a:lnTo>
                    <a:pt x="101926" y="20948"/>
                  </a:lnTo>
                  <a:lnTo>
                    <a:pt x="102146" y="21057"/>
                  </a:lnTo>
                  <a:lnTo>
                    <a:pt x="102336" y="21134"/>
                  </a:lnTo>
                  <a:lnTo>
                    <a:pt x="102487" y="21213"/>
                  </a:lnTo>
                  <a:lnTo>
                    <a:pt x="102662" y="21290"/>
                  </a:lnTo>
                  <a:lnTo>
                    <a:pt x="102993" y="21489"/>
                  </a:lnTo>
                  <a:lnTo>
                    <a:pt x="103349" y="21661"/>
                  </a:lnTo>
                  <a:lnTo>
                    <a:pt x="103858" y="21935"/>
                  </a:lnTo>
                  <a:lnTo>
                    <a:pt x="104125" y="22056"/>
                  </a:lnTo>
                  <a:lnTo>
                    <a:pt x="104996" y="22530"/>
                  </a:lnTo>
                  <a:lnTo>
                    <a:pt x="105306" y="22655"/>
                  </a:lnTo>
                  <a:lnTo>
                    <a:pt x="105775" y="22926"/>
                  </a:lnTo>
                  <a:lnTo>
                    <a:pt x="106009" y="23050"/>
                  </a:lnTo>
                  <a:lnTo>
                    <a:pt x="106258" y="23190"/>
                  </a:lnTo>
                  <a:lnTo>
                    <a:pt x="106473" y="23295"/>
                  </a:lnTo>
                  <a:lnTo>
                    <a:pt x="106648" y="23402"/>
                  </a:lnTo>
                  <a:lnTo>
                    <a:pt x="106956" y="23531"/>
                  </a:lnTo>
                  <a:lnTo>
                    <a:pt x="107190" y="23640"/>
                  </a:lnTo>
                  <a:lnTo>
                    <a:pt x="107660" y="23820"/>
                  </a:lnTo>
                  <a:lnTo>
                    <a:pt x="108175" y="23920"/>
                  </a:lnTo>
                  <a:lnTo>
                    <a:pt x="108346" y="23939"/>
                  </a:lnTo>
                  <a:lnTo>
                    <a:pt x="108649" y="23951"/>
                  </a:lnTo>
                  <a:lnTo>
                    <a:pt x="108898" y="23948"/>
                  </a:lnTo>
                  <a:lnTo>
                    <a:pt x="109417" y="23948"/>
                  </a:lnTo>
                  <a:lnTo>
                    <a:pt x="110556" y="23948"/>
                  </a:lnTo>
                  <a:lnTo>
                    <a:pt x="110708" y="23942"/>
                  </a:lnTo>
                  <a:lnTo>
                    <a:pt x="110968" y="23948"/>
                  </a:lnTo>
                  <a:lnTo>
                    <a:pt x="111426" y="23951"/>
                  </a:lnTo>
                  <a:lnTo>
                    <a:pt x="112337" y="24086"/>
                  </a:lnTo>
                  <a:lnTo>
                    <a:pt x="112470" y="24092"/>
                  </a:lnTo>
                  <a:lnTo>
                    <a:pt x="113370" y="24280"/>
                  </a:lnTo>
                  <a:lnTo>
                    <a:pt x="113962" y="24416"/>
                  </a:lnTo>
                  <a:lnTo>
                    <a:pt x="114359" y="24491"/>
                  </a:lnTo>
                  <a:lnTo>
                    <a:pt x="114655" y="24559"/>
                  </a:lnTo>
                  <a:lnTo>
                    <a:pt x="114964" y="24640"/>
                  </a:lnTo>
                  <a:lnTo>
                    <a:pt x="115939" y="24883"/>
                  </a:lnTo>
                  <a:lnTo>
                    <a:pt x="116526" y="25024"/>
                  </a:lnTo>
                  <a:lnTo>
                    <a:pt x="117008" y="25146"/>
                  </a:lnTo>
                  <a:lnTo>
                    <a:pt x="117532" y="25286"/>
                  </a:lnTo>
                  <a:lnTo>
                    <a:pt x="117721" y="25327"/>
                  </a:lnTo>
                  <a:lnTo>
                    <a:pt x="118281" y="25471"/>
                  </a:lnTo>
                  <a:lnTo>
                    <a:pt x="119084" y="25674"/>
                  </a:lnTo>
                  <a:lnTo>
                    <a:pt x="120469" y="26049"/>
                  </a:lnTo>
                  <a:lnTo>
                    <a:pt x="121329" y="26269"/>
                  </a:lnTo>
                  <a:lnTo>
                    <a:pt x="122217" y="26510"/>
                  </a:lnTo>
                  <a:lnTo>
                    <a:pt x="122968" y="26700"/>
                  </a:lnTo>
                  <a:lnTo>
                    <a:pt x="123118" y="26719"/>
                  </a:lnTo>
                  <a:lnTo>
                    <a:pt x="123257" y="26731"/>
                  </a:lnTo>
                  <a:lnTo>
                    <a:pt x="123490" y="26726"/>
                  </a:lnTo>
                  <a:lnTo>
                    <a:pt x="123647" y="26704"/>
                  </a:lnTo>
                  <a:lnTo>
                    <a:pt x="123903" y="26644"/>
                  </a:lnTo>
                  <a:lnTo>
                    <a:pt x="124072" y="26583"/>
                  </a:lnTo>
                  <a:lnTo>
                    <a:pt x="124548" y="26329"/>
                  </a:lnTo>
                  <a:lnTo>
                    <a:pt x="124681" y="26204"/>
                  </a:lnTo>
                  <a:lnTo>
                    <a:pt x="124839" y="26074"/>
                  </a:lnTo>
                  <a:lnTo>
                    <a:pt x="125807" y="25254"/>
                  </a:lnTo>
                  <a:lnTo>
                    <a:pt x="126081" y="25045"/>
                  </a:lnTo>
                  <a:lnTo>
                    <a:pt x="126318" y="24878"/>
                  </a:lnTo>
                  <a:lnTo>
                    <a:pt x="126513" y="24733"/>
                  </a:lnTo>
                  <a:lnTo>
                    <a:pt x="127199" y="24369"/>
                  </a:lnTo>
                  <a:lnTo>
                    <a:pt x="127759" y="24359"/>
                  </a:lnTo>
                  <a:lnTo>
                    <a:pt x="128087" y="24337"/>
                  </a:lnTo>
                  <a:lnTo>
                    <a:pt x="128567" y="24333"/>
                  </a:lnTo>
                  <a:lnTo>
                    <a:pt x="128710" y="24336"/>
                  </a:lnTo>
                  <a:lnTo>
                    <a:pt x="129136" y="24392"/>
                  </a:lnTo>
                  <a:lnTo>
                    <a:pt x="129272" y="24441"/>
                  </a:lnTo>
                  <a:lnTo>
                    <a:pt x="129706" y="24576"/>
                  </a:lnTo>
                  <a:lnTo>
                    <a:pt x="130097" y="24667"/>
                  </a:lnTo>
                  <a:lnTo>
                    <a:pt x="130822" y="24519"/>
                  </a:lnTo>
                  <a:lnTo>
                    <a:pt x="131021" y="24418"/>
                  </a:lnTo>
                  <a:lnTo>
                    <a:pt x="131264" y="24315"/>
                  </a:lnTo>
                  <a:lnTo>
                    <a:pt x="131470" y="24261"/>
                  </a:lnTo>
                  <a:lnTo>
                    <a:pt x="131669" y="24190"/>
                  </a:lnTo>
                  <a:lnTo>
                    <a:pt x="132105" y="24072"/>
                  </a:lnTo>
                  <a:lnTo>
                    <a:pt x="132250" y="24055"/>
                  </a:lnTo>
                  <a:lnTo>
                    <a:pt x="132397" y="24045"/>
                  </a:lnTo>
                  <a:lnTo>
                    <a:pt x="132584" y="24036"/>
                  </a:lnTo>
                  <a:lnTo>
                    <a:pt x="132980" y="24022"/>
                  </a:lnTo>
                  <a:lnTo>
                    <a:pt x="133204" y="24047"/>
                  </a:lnTo>
                  <a:lnTo>
                    <a:pt x="133714" y="24198"/>
                  </a:lnTo>
                  <a:lnTo>
                    <a:pt x="133951" y="24312"/>
                  </a:lnTo>
                  <a:lnTo>
                    <a:pt x="134090" y="24359"/>
                  </a:lnTo>
                  <a:lnTo>
                    <a:pt x="134450" y="24378"/>
                  </a:lnTo>
                  <a:lnTo>
                    <a:pt x="134778" y="24396"/>
                  </a:lnTo>
                  <a:lnTo>
                    <a:pt x="135711" y="24392"/>
                  </a:lnTo>
                  <a:lnTo>
                    <a:pt x="135967" y="24459"/>
                  </a:lnTo>
                  <a:lnTo>
                    <a:pt x="136984" y="24668"/>
                  </a:lnTo>
                  <a:lnTo>
                    <a:pt x="137188" y="24720"/>
                  </a:lnTo>
                  <a:lnTo>
                    <a:pt x="137672" y="24808"/>
                  </a:lnTo>
                  <a:lnTo>
                    <a:pt x="137849" y="24823"/>
                  </a:lnTo>
                  <a:lnTo>
                    <a:pt x="138460" y="24833"/>
                  </a:lnTo>
                  <a:lnTo>
                    <a:pt x="138875" y="24468"/>
                  </a:lnTo>
                  <a:lnTo>
                    <a:pt x="138995" y="24143"/>
                  </a:lnTo>
                  <a:lnTo>
                    <a:pt x="139060" y="23990"/>
                  </a:lnTo>
                  <a:lnTo>
                    <a:pt x="139130" y="23840"/>
                  </a:lnTo>
                  <a:lnTo>
                    <a:pt x="139299" y="23559"/>
                  </a:lnTo>
                  <a:lnTo>
                    <a:pt x="139775" y="23011"/>
                  </a:lnTo>
                  <a:lnTo>
                    <a:pt x="140317" y="22524"/>
                  </a:lnTo>
                  <a:lnTo>
                    <a:pt x="140457" y="22382"/>
                  </a:lnTo>
                  <a:lnTo>
                    <a:pt x="140772" y="22116"/>
                  </a:lnTo>
                  <a:lnTo>
                    <a:pt x="141447" y="21785"/>
                  </a:lnTo>
                  <a:lnTo>
                    <a:pt x="141687" y="21690"/>
                  </a:lnTo>
                  <a:lnTo>
                    <a:pt x="142160" y="21483"/>
                  </a:lnTo>
                  <a:lnTo>
                    <a:pt x="142474" y="21352"/>
                  </a:lnTo>
                  <a:lnTo>
                    <a:pt x="143116" y="21190"/>
                  </a:lnTo>
                  <a:lnTo>
                    <a:pt x="143310" y="21148"/>
                  </a:lnTo>
                  <a:lnTo>
                    <a:pt x="143588" y="21105"/>
                  </a:lnTo>
                  <a:lnTo>
                    <a:pt x="143841" y="21084"/>
                  </a:lnTo>
                  <a:lnTo>
                    <a:pt x="144333" y="20995"/>
                  </a:lnTo>
                  <a:lnTo>
                    <a:pt x="144881" y="20963"/>
                  </a:lnTo>
                  <a:lnTo>
                    <a:pt x="145258" y="21035"/>
                  </a:lnTo>
                  <a:lnTo>
                    <a:pt x="145661" y="21108"/>
                  </a:lnTo>
                  <a:lnTo>
                    <a:pt x="146744" y="21321"/>
                  </a:lnTo>
                  <a:lnTo>
                    <a:pt x="147131" y="21374"/>
                  </a:lnTo>
                  <a:lnTo>
                    <a:pt x="147516" y="21435"/>
                  </a:lnTo>
                  <a:lnTo>
                    <a:pt x="148166" y="21516"/>
                  </a:lnTo>
                  <a:lnTo>
                    <a:pt x="148482" y="21510"/>
                  </a:lnTo>
                  <a:lnTo>
                    <a:pt x="148772" y="21561"/>
                  </a:lnTo>
                  <a:lnTo>
                    <a:pt x="149138" y="21581"/>
                  </a:lnTo>
                  <a:lnTo>
                    <a:pt x="149633" y="21627"/>
                  </a:lnTo>
                  <a:lnTo>
                    <a:pt x="150050" y="21637"/>
                  </a:lnTo>
                  <a:lnTo>
                    <a:pt x="150190" y="21636"/>
                  </a:lnTo>
                  <a:lnTo>
                    <a:pt x="151033" y="21591"/>
                  </a:lnTo>
                  <a:lnTo>
                    <a:pt x="151203" y="21568"/>
                  </a:lnTo>
                  <a:lnTo>
                    <a:pt x="151374" y="21549"/>
                  </a:lnTo>
                  <a:lnTo>
                    <a:pt x="151663" y="21533"/>
                  </a:lnTo>
                  <a:lnTo>
                    <a:pt x="151952" y="21522"/>
                  </a:lnTo>
                  <a:lnTo>
                    <a:pt x="152799" y="21498"/>
                  </a:lnTo>
                  <a:lnTo>
                    <a:pt x="153107" y="21457"/>
                  </a:lnTo>
                  <a:lnTo>
                    <a:pt x="153393" y="21461"/>
                  </a:lnTo>
                  <a:lnTo>
                    <a:pt x="153659" y="21452"/>
                  </a:lnTo>
                  <a:lnTo>
                    <a:pt x="154235" y="21440"/>
                  </a:lnTo>
                  <a:lnTo>
                    <a:pt x="154413" y="21419"/>
                  </a:lnTo>
                  <a:lnTo>
                    <a:pt x="155044" y="21340"/>
                  </a:lnTo>
                  <a:lnTo>
                    <a:pt x="155401" y="21333"/>
                  </a:lnTo>
                  <a:lnTo>
                    <a:pt x="156080" y="21313"/>
                  </a:lnTo>
                  <a:lnTo>
                    <a:pt x="156344" y="21299"/>
                  </a:lnTo>
                  <a:lnTo>
                    <a:pt x="156564" y="21281"/>
                  </a:lnTo>
                  <a:lnTo>
                    <a:pt x="157283" y="21205"/>
                  </a:lnTo>
                  <a:lnTo>
                    <a:pt x="157689" y="21145"/>
                  </a:lnTo>
                  <a:lnTo>
                    <a:pt x="158221" y="21093"/>
                  </a:lnTo>
                  <a:lnTo>
                    <a:pt x="159021" y="21008"/>
                  </a:lnTo>
                  <a:lnTo>
                    <a:pt x="159557" y="20938"/>
                  </a:lnTo>
                  <a:lnTo>
                    <a:pt x="159891" y="20905"/>
                  </a:lnTo>
                  <a:lnTo>
                    <a:pt x="160246" y="20879"/>
                  </a:lnTo>
                  <a:lnTo>
                    <a:pt x="160402" y="20862"/>
                  </a:lnTo>
                  <a:lnTo>
                    <a:pt x="160557" y="20840"/>
                  </a:lnTo>
                  <a:lnTo>
                    <a:pt x="160861" y="20787"/>
                  </a:lnTo>
                  <a:lnTo>
                    <a:pt x="161205" y="20734"/>
                  </a:lnTo>
                  <a:lnTo>
                    <a:pt x="161513" y="20679"/>
                  </a:lnTo>
                  <a:lnTo>
                    <a:pt x="161684" y="20645"/>
                  </a:lnTo>
                  <a:lnTo>
                    <a:pt x="162233" y="20502"/>
                  </a:lnTo>
                  <a:lnTo>
                    <a:pt x="162369" y="20415"/>
                  </a:lnTo>
                  <a:lnTo>
                    <a:pt x="162598" y="20277"/>
                  </a:lnTo>
                  <a:lnTo>
                    <a:pt x="162916" y="20076"/>
                  </a:lnTo>
                  <a:lnTo>
                    <a:pt x="163317" y="19814"/>
                  </a:lnTo>
                  <a:lnTo>
                    <a:pt x="163628" y="19680"/>
                  </a:lnTo>
                  <a:lnTo>
                    <a:pt x="163860" y="19479"/>
                  </a:lnTo>
                  <a:lnTo>
                    <a:pt x="164460" y="18953"/>
                  </a:lnTo>
                  <a:lnTo>
                    <a:pt x="165150" y="18431"/>
                  </a:lnTo>
                  <a:lnTo>
                    <a:pt x="166086" y="17884"/>
                  </a:lnTo>
                  <a:lnTo>
                    <a:pt x="166310" y="17897"/>
                  </a:lnTo>
                  <a:lnTo>
                    <a:pt x="166682" y="17942"/>
                  </a:lnTo>
                  <a:lnTo>
                    <a:pt x="166873" y="17981"/>
                  </a:lnTo>
                  <a:lnTo>
                    <a:pt x="167144" y="18041"/>
                  </a:lnTo>
                  <a:lnTo>
                    <a:pt x="167707" y="18090"/>
                  </a:lnTo>
                  <a:lnTo>
                    <a:pt x="169179" y="18135"/>
                  </a:lnTo>
                  <a:lnTo>
                    <a:pt x="169555" y="18190"/>
                  </a:lnTo>
                  <a:lnTo>
                    <a:pt x="170142" y="18213"/>
                  </a:lnTo>
                  <a:lnTo>
                    <a:pt x="170747" y="18237"/>
                  </a:lnTo>
                  <a:lnTo>
                    <a:pt x="170987" y="18217"/>
                  </a:lnTo>
                  <a:lnTo>
                    <a:pt x="171133" y="18223"/>
                  </a:lnTo>
                  <a:lnTo>
                    <a:pt x="171277" y="18236"/>
                  </a:lnTo>
                  <a:lnTo>
                    <a:pt x="171454" y="18261"/>
                  </a:lnTo>
                  <a:lnTo>
                    <a:pt x="171677" y="18285"/>
                  </a:lnTo>
                  <a:lnTo>
                    <a:pt x="172148" y="18317"/>
                  </a:lnTo>
                  <a:lnTo>
                    <a:pt x="172610" y="18296"/>
                  </a:lnTo>
                  <a:lnTo>
                    <a:pt x="173189" y="18253"/>
                  </a:lnTo>
                  <a:lnTo>
                    <a:pt x="174324" y="18107"/>
                  </a:lnTo>
                  <a:lnTo>
                    <a:pt x="174612" y="18094"/>
                  </a:lnTo>
                  <a:lnTo>
                    <a:pt x="175331" y="18030"/>
                  </a:lnTo>
                  <a:lnTo>
                    <a:pt x="175741" y="17991"/>
                  </a:lnTo>
                  <a:lnTo>
                    <a:pt x="176299" y="17926"/>
                  </a:lnTo>
                  <a:lnTo>
                    <a:pt x="176795" y="17884"/>
                  </a:lnTo>
                  <a:lnTo>
                    <a:pt x="177222" y="17836"/>
                  </a:lnTo>
                  <a:lnTo>
                    <a:pt x="177439" y="17834"/>
                  </a:lnTo>
                  <a:lnTo>
                    <a:pt x="177923" y="17783"/>
                  </a:lnTo>
                  <a:lnTo>
                    <a:pt x="178293" y="17745"/>
                  </a:lnTo>
                  <a:lnTo>
                    <a:pt x="178947" y="17645"/>
                  </a:lnTo>
                  <a:lnTo>
                    <a:pt x="179157" y="17574"/>
                  </a:lnTo>
                  <a:lnTo>
                    <a:pt x="179600" y="17452"/>
                  </a:lnTo>
                  <a:lnTo>
                    <a:pt x="179889" y="17339"/>
                  </a:lnTo>
                  <a:lnTo>
                    <a:pt x="180231" y="17214"/>
                  </a:lnTo>
                  <a:lnTo>
                    <a:pt x="180940" y="16885"/>
                  </a:lnTo>
                  <a:lnTo>
                    <a:pt x="181280" y="16757"/>
                  </a:lnTo>
                  <a:lnTo>
                    <a:pt x="182389" y="16282"/>
                  </a:lnTo>
                  <a:lnTo>
                    <a:pt x="183235" y="15984"/>
                  </a:lnTo>
                  <a:lnTo>
                    <a:pt x="183628" y="15857"/>
                  </a:lnTo>
                  <a:lnTo>
                    <a:pt x="183991" y="15679"/>
                  </a:lnTo>
                  <a:lnTo>
                    <a:pt x="184121" y="15627"/>
                  </a:lnTo>
                  <a:lnTo>
                    <a:pt x="184354" y="15543"/>
                  </a:lnTo>
                  <a:lnTo>
                    <a:pt x="184608" y="15434"/>
                  </a:lnTo>
                  <a:lnTo>
                    <a:pt x="184928" y="15305"/>
                  </a:lnTo>
                  <a:lnTo>
                    <a:pt x="185255" y="15158"/>
                  </a:lnTo>
                  <a:lnTo>
                    <a:pt x="185991" y="14900"/>
                  </a:lnTo>
                  <a:lnTo>
                    <a:pt x="186427" y="14757"/>
                  </a:lnTo>
                  <a:lnTo>
                    <a:pt x="187059" y="14497"/>
                  </a:lnTo>
                  <a:lnTo>
                    <a:pt x="187660" y="14289"/>
                  </a:lnTo>
                  <a:lnTo>
                    <a:pt x="188089" y="14127"/>
                  </a:lnTo>
                  <a:lnTo>
                    <a:pt x="188320" y="14025"/>
                  </a:lnTo>
                  <a:lnTo>
                    <a:pt x="188946" y="13765"/>
                  </a:lnTo>
                  <a:lnTo>
                    <a:pt x="189368" y="13617"/>
                  </a:lnTo>
                  <a:lnTo>
                    <a:pt x="189757" y="13467"/>
                  </a:lnTo>
                  <a:lnTo>
                    <a:pt x="189919" y="13409"/>
                  </a:lnTo>
                  <a:lnTo>
                    <a:pt x="190204" y="13285"/>
                  </a:lnTo>
                  <a:lnTo>
                    <a:pt x="190602" y="13201"/>
                  </a:lnTo>
                  <a:lnTo>
                    <a:pt x="190929" y="13065"/>
                  </a:lnTo>
                  <a:lnTo>
                    <a:pt x="191151" y="12978"/>
                  </a:lnTo>
                  <a:lnTo>
                    <a:pt x="192121" y="12546"/>
                  </a:lnTo>
                  <a:lnTo>
                    <a:pt x="192382" y="12455"/>
                  </a:lnTo>
                  <a:lnTo>
                    <a:pt x="192646" y="12370"/>
                  </a:lnTo>
                  <a:lnTo>
                    <a:pt x="192782" y="12318"/>
                  </a:lnTo>
                  <a:lnTo>
                    <a:pt x="193068" y="12196"/>
                  </a:lnTo>
                  <a:lnTo>
                    <a:pt x="193219" y="12128"/>
                  </a:lnTo>
                  <a:lnTo>
                    <a:pt x="193883" y="11828"/>
                  </a:lnTo>
                  <a:lnTo>
                    <a:pt x="194092" y="11769"/>
                  </a:lnTo>
                  <a:lnTo>
                    <a:pt x="194411" y="11692"/>
                  </a:lnTo>
                  <a:lnTo>
                    <a:pt x="195378" y="11051"/>
                  </a:lnTo>
                  <a:lnTo>
                    <a:pt x="195679" y="10862"/>
                  </a:lnTo>
                  <a:lnTo>
                    <a:pt x="196056" y="10689"/>
                  </a:lnTo>
                  <a:lnTo>
                    <a:pt x="196190" y="10651"/>
                  </a:lnTo>
                  <a:lnTo>
                    <a:pt x="196788" y="10514"/>
                  </a:lnTo>
                  <a:lnTo>
                    <a:pt x="197090" y="10492"/>
                  </a:lnTo>
                  <a:lnTo>
                    <a:pt x="197337" y="10510"/>
                  </a:lnTo>
                  <a:lnTo>
                    <a:pt x="197469" y="10529"/>
                  </a:lnTo>
                  <a:lnTo>
                    <a:pt x="197808" y="10594"/>
                  </a:lnTo>
                  <a:lnTo>
                    <a:pt x="198077" y="10662"/>
                  </a:lnTo>
                  <a:lnTo>
                    <a:pt x="198379" y="10784"/>
                  </a:lnTo>
                  <a:lnTo>
                    <a:pt x="199038" y="11136"/>
                  </a:lnTo>
                  <a:lnTo>
                    <a:pt x="199845" y="11621"/>
                  </a:lnTo>
                  <a:lnTo>
                    <a:pt x="200083" y="11766"/>
                  </a:lnTo>
                  <a:lnTo>
                    <a:pt x="200317" y="11917"/>
                  </a:lnTo>
                  <a:lnTo>
                    <a:pt x="200470" y="12021"/>
                  </a:lnTo>
                  <a:lnTo>
                    <a:pt x="200671" y="12167"/>
                  </a:lnTo>
                  <a:lnTo>
                    <a:pt x="201599" y="12846"/>
                  </a:lnTo>
                  <a:lnTo>
                    <a:pt x="201907" y="13004"/>
                  </a:lnTo>
                  <a:lnTo>
                    <a:pt x="202275" y="13225"/>
                  </a:lnTo>
                  <a:lnTo>
                    <a:pt x="202555" y="13373"/>
                  </a:lnTo>
                  <a:lnTo>
                    <a:pt x="202877" y="13502"/>
                  </a:lnTo>
                  <a:lnTo>
                    <a:pt x="203177" y="13606"/>
                  </a:lnTo>
                  <a:lnTo>
                    <a:pt x="203726" y="13750"/>
                  </a:lnTo>
                  <a:lnTo>
                    <a:pt x="204110" y="13791"/>
                  </a:lnTo>
                  <a:lnTo>
                    <a:pt x="204542" y="13758"/>
                  </a:lnTo>
                  <a:lnTo>
                    <a:pt x="205106" y="13611"/>
                  </a:lnTo>
                  <a:lnTo>
                    <a:pt x="205587" y="13400"/>
                  </a:lnTo>
                  <a:lnTo>
                    <a:pt x="206086" y="13138"/>
                  </a:lnTo>
                  <a:lnTo>
                    <a:pt x="207743" y="12125"/>
                  </a:lnTo>
                  <a:lnTo>
                    <a:pt x="208892" y="11574"/>
                  </a:lnTo>
                  <a:lnTo>
                    <a:pt x="209223" y="11528"/>
                  </a:lnTo>
                  <a:lnTo>
                    <a:pt x="210848" y="11372"/>
                  </a:lnTo>
                  <a:lnTo>
                    <a:pt x="211497" y="11325"/>
                  </a:lnTo>
                  <a:lnTo>
                    <a:pt x="211841" y="11319"/>
                  </a:lnTo>
                  <a:lnTo>
                    <a:pt x="212140" y="11354"/>
                  </a:lnTo>
                  <a:lnTo>
                    <a:pt x="212534" y="11443"/>
                  </a:lnTo>
                  <a:lnTo>
                    <a:pt x="213111" y="11631"/>
                  </a:lnTo>
                  <a:lnTo>
                    <a:pt x="213479" y="11768"/>
                  </a:lnTo>
                  <a:lnTo>
                    <a:pt x="213779" y="11916"/>
                  </a:lnTo>
                  <a:lnTo>
                    <a:pt x="214259" y="12184"/>
                  </a:lnTo>
                  <a:lnTo>
                    <a:pt x="214453" y="12279"/>
                  </a:lnTo>
                  <a:lnTo>
                    <a:pt x="214632" y="12349"/>
                  </a:lnTo>
                  <a:lnTo>
                    <a:pt x="215500" y="12556"/>
                  </a:lnTo>
                  <a:lnTo>
                    <a:pt x="215797" y="12670"/>
                  </a:lnTo>
                  <a:lnTo>
                    <a:pt x="216393" y="12466"/>
                  </a:lnTo>
                  <a:lnTo>
                    <a:pt x="216523" y="12408"/>
                  </a:lnTo>
                  <a:lnTo>
                    <a:pt x="216904" y="12444"/>
                  </a:lnTo>
                  <a:lnTo>
                    <a:pt x="217034" y="12477"/>
                  </a:lnTo>
                  <a:lnTo>
                    <a:pt x="217173" y="12528"/>
                  </a:lnTo>
                  <a:lnTo>
                    <a:pt x="217483" y="12626"/>
                  </a:lnTo>
                  <a:lnTo>
                    <a:pt x="217623" y="12679"/>
                  </a:lnTo>
                  <a:lnTo>
                    <a:pt x="217859" y="12750"/>
                  </a:lnTo>
                  <a:lnTo>
                    <a:pt x="218180" y="12853"/>
                  </a:lnTo>
                  <a:lnTo>
                    <a:pt x="218339" y="12912"/>
                  </a:lnTo>
                  <a:lnTo>
                    <a:pt x="219676" y="13331"/>
                  </a:lnTo>
                  <a:lnTo>
                    <a:pt x="220108" y="13467"/>
                  </a:lnTo>
                  <a:lnTo>
                    <a:pt x="222255" y="13671"/>
                  </a:lnTo>
                  <a:lnTo>
                    <a:pt x="222494" y="13694"/>
                  </a:lnTo>
                  <a:lnTo>
                    <a:pt x="224075" y="13827"/>
                  </a:lnTo>
                  <a:lnTo>
                    <a:pt x="224753" y="14062"/>
                  </a:lnTo>
                  <a:lnTo>
                    <a:pt x="225518" y="14410"/>
                  </a:lnTo>
                  <a:lnTo>
                    <a:pt x="226138" y="14669"/>
                  </a:lnTo>
                  <a:lnTo>
                    <a:pt x="226684" y="14865"/>
                  </a:lnTo>
                  <a:lnTo>
                    <a:pt x="227110" y="15012"/>
                  </a:lnTo>
                  <a:lnTo>
                    <a:pt x="227550" y="15109"/>
                  </a:lnTo>
                  <a:lnTo>
                    <a:pt x="227842" y="15172"/>
                  </a:lnTo>
                  <a:lnTo>
                    <a:pt x="228012" y="15182"/>
                  </a:lnTo>
                  <a:lnTo>
                    <a:pt x="228162" y="15198"/>
                  </a:lnTo>
                  <a:lnTo>
                    <a:pt x="228411" y="15217"/>
                  </a:lnTo>
                  <a:lnTo>
                    <a:pt x="228647" y="15210"/>
                  </a:lnTo>
                  <a:lnTo>
                    <a:pt x="229000" y="15170"/>
                  </a:lnTo>
                  <a:lnTo>
                    <a:pt x="229204" y="15121"/>
                  </a:lnTo>
                  <a:lnTo>
                    <a:pt x="229395" y="15060"/>
                  </a:lnTo>
                  <a:lnTo>
                    <a:pt x="229649" y="14968"/>
                  </a:lnTo>
                  <a:lnTo>
                    <a:pt x="229817" y="14881"/>
                  </a:lnTo>
                  <a:lnTo>
                    <a:pt x="230008" y="14794"/>
                  </a:lnTo>
                  <a:lnTo>
                    <a:pt x="230154" y="14703"/>
                  </a:lnTo>
                  <a:lnTo>
                    <a:pt x="230503" y="14437"/>
                  </a:lnTo>
                  <a:lnTo>
                    <a:pt x="231059" y="14083"/>
                  </a:lnTo>
                  <a:lnTo>
                    <a:pt x="231416" y="13842"/>
                  </a:lnTo>
                  <a:lnTo>
                    <a:pt x="231693" y="13719"/>
                  </a:lnTo>
                  <a:lnTo>
                    <a:pt x="232113" y="13517"/>
                  </a:lnTo>
                  <a:lnTo>
                    <a:pt x="232532" y="13191"/>
                  </a:lnTo>
                  <a:lnTo>
                    <a:pt x="232873" y="12880"/>
                  </a:lnTo>
                  <a:lnTo>
                    <a:pt x="233158" y="12639"/>
                  </a:lnTo>
                  <a:lnTo>
                    <a:pt x="234341" y="11632"/>
                  </a:lnTo>
                  <a:lnTo>
                    <a:pt x="234660" y="11524"/>
                  </a:lnTo>
                  <a:lnTo>
                    <a:pt x="234821" y="11477"/>
                  </a:lnTo>
                  <a:lnTo>
                    <a:pt x="235341" y="11264"/>
                  </a:lnTo>
                  <a:lnTo>
                    <a:pt x="235770" y="11104"/>
                  </a:lnTo>
                  <a:lnTo>
                    <a:pt x="235897" y="11073"/>
                  </a:lnTo>
                  <a:lnTo>
                    <a:pt x="236205" y="10987"/>
                  </a:lnTo>
                  <a:lnTo>
                    <a:pt x="237045" y="10838"/>
                  </a:lnTo>
                  <a:lnTo>
                    <a:pt x="237277" y="10860"/>
                  </a:lnTo>
                  <a:lnTo>
                    <a:pt x="237768" y="10953"/>
                  </a:lnTo>
                  <a:lnTo>
                    <a:pt x="237985" y="11002"/>
                  </a:lnTo>
                  <a:lnTo>
                    <a:pt x="238236" y="11066"/>
                  </a:lnTo>
                  <a:lnTo>
                    <a:pt x="238603" y="11204"/>
                  </a:lnTo>
                  <a:lnTo>
                    <a:pt x="238852" y="11324"/>
                  </a:lnTo>
                  <a:lnTo>
                    <a:pt x="239733" y="11689"/>
                  </a:lnTo>
                  <a:lnTo>
                    <a:pt x="240118" y="11886"/>
                  </a:lnTo>
                  <a:lnTo>
                    <a:pt x="240599" y="12188"/>
                  </a:lnTo>
                  <a:lnTo>
                    <a:pt x="240969" y="12392"/>
                  </a:lnTo>
                  <a:lnTo>
                    <a:pt x="241386" y="12497"/>
                  </a:lnTo>
                  <a:lnTo>
                    <a:pt x="241689" y="12573"/>
                  </a:lnTo>
                  <a:lnTo>
                    <a:pt x="242015" y="12624"/>
                  </a:lnTo>
                  <a:lnTo>
                    <a:pt x="242272" y="12602"/>
                  </a:lnTo>
                  <a:lnTo>
                    <a:pt x="242514" y="12551"/>
                  </a:lnTo>
                  <a:lnTo>
                    <a:pt x="242722" y="12471"/>
                  </a:lnTo>
                  <a:lnTo>
                    <a:pt x="242907" y="12405"/>
                  </a:lnTo>
                  <a:lnTo>
                    <a:pt x="243289" y="12280"/>
                  </a:lnTo>
                  <a:lnTo>
                    <a:pt x="243802" y="12128"/>
                  </a:lnTo>
                  <a:lnTo>
                    <a:pt x="244298" y="11969"/>
                  </a:lnTo>
                  <a:lnTo>
                    <a:pt x="244707" y="11852"/>
                  </a:lnTo>
                  <a:lnTo>
                    <a:pt x="245245" y="11682"/>
                  </a:lnTo>
                  <a:lnTo>
                    <a:pt x="246286" y="11384"/>
                  </a:lnTo>
                  <a:lnTo>
                    <a:pt x="246421" y="11338"/>
                  </a:lnTo>
                  <a:lnTo>
                    <a:pt x="246680" y="11255"/>
                  </a:lnTo>
                  <a:lnTo>
                    <a:pt x="247083" y="11151"/>
                  </a:lnTo>
                  <a:lnTo>
                    <a:pt x="247841" y="10938"/>
                  </a:lnTo>
                  <a:lnTo>
                    <a:pt x="248126" y="10856"/>
                  </a:lnTo>
                  <a:lnTo>
                    <a:pt x="248276" y="10817"/>
                  </a:lnTo>
                  <a:lnTo>
                    <a:pt x="248510" y="10768"/>
                  </a:lnTo>
                  <a:lnTo>
                    <a:pt x="248744" y="10714"/>
                  </a:lnTo>
                  <a:lnTo>
                    <a:pt x="248913" y="10679"/>
                  </a:lnTo>
                  <a:lnTo>
                    <a:pt x="249081" y="10635"/>
                  </a:lnTo>
                  <a:lnTo>
                    <a:pt x="249527" y="10487"/>
                  </a:lnTo>
                  <a:lnTo>
                    <a:pt x="249994" y="10349"/>
                  </a:lnTo>
                  <a:lnTo>
                    <a:pt x="250150" y="10307"/>
                  </a:lnTo>
                  <a:lnTo>
                    <a:pt x="250310" y="10272"/>
                  </a:lnTo>
                  <a:lnTo>
                    <a:pt x="250542" y="10249"/>
                  </a:lnTo>
                  <a:lnTo>
                    <a:pt x="250774" y="10263"/>
                  </a:lnTo>
                  <a:lnTo>
                    <a:pt x="251304" y="10346"/>
                  </a:lnTo>
                  <a:lnTo>
                    <a:pt x="251611" y="10387"/>
                  </a:lnTo>
                  <a:lnTo>
                    <a:pt x="252301" y="10402"/>
                  </a:lnTo>
                  <a:lnTo>
                    <a:pt x="252496" y="10412"/>
                  </a:lnTo>
                  <a:lnTo>
                    <a:pt x="252690" y="10432"/>
                  </a:lnTo>
                  <a:lnTo>
                    <a:pt x="253080" y="10483"/>
                  </a:lnTo>
                  <a:lnTo>
                    <a:pt x="253339" y="10511"/>
                  </a:lnTo>
                  <a:lnTo>
                    <a:pt x="253488" y="10520"/>
                  </a:lnTo>
                  <a:lnTo>
                    <a:pt x="253657" y="10520"/>
                  </a:lnTo>
                  <a:lnTo>
                    <a:pt x="254294" y="10498"/>
                  </a:lnTo>
                  <a:lnTo>
                    <a:pt x="254690" y="10483"/>
                  </a:lnTo>
                  <a:lnTo>
                    <a:pt x="255071" y="10431"/>
                  </a:lnTo>
                  <a:lnTo>
                    <a:pt x="255653" y="10328"/>
                  </a:lnTo>
                  <a:lnTo>
                    <a:pt x="256433" y="10265"/>
                  </a:lnTo>
                  <a:lnTo>
                    <a:pt x="256830" y="10259"/>
                  </a:lnTo>
                  <a:lnTo>
                    <a:pt x="257141" y="10265"/>
                  </a:lnTo>
                  <a:lnTo>
                    <a:pt x="257463" y="10277"/>
                  </a:lnTo>
                  <a:lnTo>
                    <a:pt x="257975" y="10303"/>
                  </a:lnTo>
                  <a:lnTo>
                    <a:pt x="258299" y="10334"/>
                  </a:lnTo>
                  <a:lnTo>
                    <a:pt x="258581" y="10373"/>
                  </a:lnTo>
                  <a:lnTo>
                    <a:pt x="258822" y="10419"/>
                  </a:lnTo>
                  <a:lnTo>
                    <a:pt x="259162" y="10506"/>
                  </a:lnTo>
                  <a:lnTo>
                    <a:pt x="259431" y="10580"/>
                  </a:lnTo>
                  <a:lnTo>
                    <a:pt x="259667" y="10642"/>
                  </a:lnTo>
                  <a:lnTo>
                    <a:pt x="260594" y="10841"/>
                  </a:lnTo>
                  <a:lnTo>
                    <a:pt x="260743" y="10857"/>
                  </a:lnTo>
                  <a:lnTo>
                    <a:pt x="260911" y="10860"/>
                  </a:lnTo>
                  <a:lnTo>
                    <a:pt x="261079" y="10846"/>
                  </a:lnTo>
                  <a:lnTo>
                    <a:pt x="261535" y="10778"/>
                  </a:lnTo>
                  <a:lnTo>
                    <a:pt x="261718" y="10748"/>
                  </a:lnTo>
                  <a:lnTo>
                    <a:pt x="263461" y="10458"/>
                  </a:lnTo>
                  <a:lnTo>
                    <a:pt x="263644" y="10418"/>
                  </a:lnTo>
                  <a:lnTo>
                    <a:pt x="263826" y="10366"/>
                  </a:lnTo>
                  <a:lnTo>
                    <a:pt x="264032" y="10295"/>
                  </a:lnTo>
                  <a:lnTo>
                    <a:pt x="264385" y="10165"/>
                  </a:lnTo>
                  <a:lnTo>
                    <a:pt x="264851" y="9924"/>
                  </a:lnTo>
                  <a:lnTo>
                    <a:pt x="265107" y="9730"/>
                  </a:lnTo>
                  <a:lnTo>
                    <a:pt x="265218" y="9595"/>
                  </a:lnTo>
                  <a:lnTo>
                    <a:pt x="265423" y="9131"/>
                  </a:lnTo>
                  <a:lnTo>
                    <a:pt x="265653" y="8689"/>
                  </a:lnTo>
                  <a:lnTo>
                    <a:pt x="265885" y="8308"/>
                  </a:lnTo>
                  <a:lnTo>
                    <a:pt x="266325" y="7704"/>
                  </a:lnTo>
                  <a:lnTo>
                    <a:pt x="266652" y="7180"/>
                  </a:lnTo>
                  <a:lnTo>
                    <a:pt x="267259" y="6401"/>
                  </a:lnTo>
                  <a:lnTo>
                    <a:pt x="267479" y="5969"/>
                  </a:lnTo>
                  <a:lnTo>
                    <a:pt x="267736" y="5106"/>
                  </a:lnTo>
                  <a:lnTo>
                    <a:pt x="267821" y="4528"/>
                  </a:lnTo>
                  <a:lnTo>
                    <a:pt x="267845" y="4365"/>
                  </a:lnTo>
                  <a:lnTo>
                    <a:pt x="268175" y="2577"/>
                  </a:lnTo>
                  <a:lnTo>
                    <a:pt x="268228" y="2323"/>
                  </a:lnTo>
                  <a:lnTo>
                    <a:pt x="268446" y="1781"/>
                  </a:lnTo>
                  <a:lnTo>
                    <a:pt x="268845" y="1003"/>
                  </a:lnTo>
                  <a:lnTo>
                    <a:pt x="269158" y="695"/>
                  </a:lnTo>
                  <a:lnTo>
                    <a:pt x="269427" y="561"/>
                  </a:lnTo>
                  <a:lnTo>
                    <a:pt x="270058" y="390"/>
                  </a:lnTo>
                  <a:lnTo>
                    <a:pt x="271601" y="33"/>
                  </a:lnTo>
                  <a:lnTo>
                    <a:pt x="272060" y="0"/>
                  </a:lnTo>
                  <a:lnTo>
                    <a:pt x="272874" y="56"/>
                  </a:lnTo>
                  <a:lnTo>
                    <a:pt x="275212" y="407"/>
                  </a:lnTo>
                  <a:lnTo>
                    <a:pt x="275707" y="504"/>
                  </a:lnTo>
                  <a:lnTo>
                    <a:pt x="276501" y="708"/>
                  </a:lnTo>
                  <a:lnTo>
                    <a:pt x="276832" y="714"/>
                  </a:lnTo>
                  <a:lnTo>
                    <a:pt x="277274" y="832"/>
                  </a:lnTo>
                  <a:lnTo>
                    <a:pt x="277459" y="917"/>
                  </a:lnTo>
                  <a:lnTo>
                    <a:pt x="277618" y="960"/>
                  </a:lnTo>
                  <a:lnTo>
                    <a:pt x="277875" y="1023"/>
                  </a:lnTo>
                  <a:lnTo>
                    <a:pt x="278048" y="1071"/>
                  </a:lnTo>
                  <a:lnTo>
                    <a:pt x="278178" y="1077"/>
                  </a:lnTo>
                  <a:lnTo>
                    <a:pt x="278514" y="1177"/>
                  </a:lnTo>
                  <a:lnTo>
                    <a:pt x="278687" y="1164"/>
                  </a:lnTo>
                  <a:lnTo>
                    <a:pt x="278929" y="1237"/>
                  </a:lnTo>
                  <a:lnTo>
                    <a:pt x="279591" y="1355"/>
                  </a:lnTo>
                  <a:lnTo>
                    <a:pt x="279835" y="1379"/>
                  </a:lnTo>
                  <a:lnTo>
                    <a:pt x="280388" y="1508"/>
                  </a:lnTo>
                  <a:lnTo>
                    <a:pt x="280858" y="1533"/>
                  </a:lnTo>
                  <a:lnTo>
                    <a:pt x="281013" y="1531"/>
                  </a:lnTo>
                  <a:lnTo>
                    <a:pt x="281243" y="1684"/>
                  </a:lnTo>
                  <a:lnTo>
                    <a:pt x="282328" y="1892"/>
                  </a:lnTo>
                  <a:lnTo>
                    <a:pt x="282632" y="1946"/>
                  </a:lnTo>
                  <a:lnTo>
                    <a:pt x="282915" y="2038"/>
                  </a:lnTo>
                  <a:lnTo>
                    <a:pt x="283541" y="2167"/>
                  </a:lnTo>
                  <a:lnTo>
                    <a:pt x="283721" y="2163"/>
                  </a:lnTo>
                  <a:lnTo>
                    <a:pt x="284147" y="2214"/>
                  </a:lnTo>
                  <a:lnTo>
                    <a:pt x="284419" y="2280"/>
                  </a:lnTo>
                  <a:lnTo>
                    <a:pt x="284625" y="2364"/>
                  </a:lnTo>
                  <a:lnTo>
                    <a:pt x="284967" y="2446"/>
                  </a:lnTo>
                  <a:lnTo>
                    <a:pt x="285248" y="2452"/>
                  </a:lnTo>
                  <a:lnTo>
                    <a:pt x="285509" y="2405"/>
                  </a:lnTo>
                  <a:lnTo>
                    <a:pt x="285706" y="2390"/>
                  </a:lnTo>
                  <a:lnTo>
                    <a:pt x="285853" y="2339"/>
                  </a:lnTo>
                  <a:lnTo>
                    <a:pt x="286045" y="2297"/>
                  </a:lnTo>
                  <a:lnTo>
                    <a:pt x="286424" y="2294"/>
                  </a:lnTo>
                  <a:lnTo>
                    <a:pt x="286793" y="2324"/>
                  </a:lnTo>
                  <a:lnTo>
                    <a:pt x="286998" y="2255"/>
                  </a:lnTo>
                  <a:lnTo>
                    <a:pt x="287338" y="2237"/>
                  </a:lnTo>
                  <a:lnTo>
                    <a:pt x="287497" y="2215"/>
                  </a:lnTo>
                  <a:lnTo>
                    <a:pt x="287661" y="2204"/>
                  </a:lnTo>
                  <a:lnTo>
                    <a:pt x="287977" y="2101"/>
                  </a:lnTo>
                  <a:lnTo>
                    <a:pt x="288207" y="2055"/>
                  </a:lnTo>
                  <a:lnTo>
                    <a:pt x="288420" y="2071"/>
                  </a:lnTo>
                  <a:lnTo>
                    <a:pt x="288718" y="2049"/>
                  </a:lnTo>
                  <a:lnTo>
                    <a:pt x="288979" y="2004"/>
                  </a:lnTo>
                  <a:lnTo>
                    <a:pt x="289004" y="1116"/>
                  </a:lnTo>
                  <a:lnTo>
                    <a:pt x="293998" y="1860"/>
                  </a:lnTo>
                  <a:lnTo>
                    <a:pt x="294254" y="1901"/>
                  </a:lnTo>
                  <a:lnTo>
                    <a:pt x="294502" y="1941"/>
                  </a:lnTo>
                  <a:lnTo>
                    <a:pt x="297244" y="2348"/>
                  </a:lnTo>
                  <a:lnTo>
                    <a:pt x="300288" y="2798"/>
                  </a:lnTo>
                  <a:lnTo>
                    <a:pt x="301790" y="3020"/>
                  </a:lnTo>
                  <a:lnTo>
                    <a:pt x="307729" y="3900"/>
                  </a:lnTo>
                  <a:lnTo>
                    <a:pt x="309348" y="4928"/>
                  </a:lnTo>
                  <a:lnTo>
                    <a:pt x="314540" y="8236"/>
                  </a:lnTo>
                  <a:lnTo>
                    <a:pt x="315969" y="9119"/>
                  </a:lnTo>
                  <a:lnTo>
                    <a:pt x="319026" y="11066"/>
                  </a:lnTo>
                  <a:lnTo>
                    <a:pt x="330375" y="18231"/>
                  </a:lnTo>
                  <a:lnTo>
                    <a:pt x="330879" y="18537"/>
                  </a:lnTo>
                  <a:lnTo>
                    <a:pt x="331382" y="18848"/>
                  </a:lnTo>
                  <a:lnTo>
                    <a:pt x="336967" y="22408"/>
                  </a:lnTo>
                  <a:lnTo>
                    <a:pt x="346069" y="28210"/>
                  </a:lnTo>
                  <a:lnTo>
                    <a:pt x="353701" y="33078"/>
                  </a:lnTo>
                  <a:lnTo>
                    <a:pt x="353127" y="36602"/>
                  </a:lnTo>
                  <a:lnTo>
                    <a:pt x="367566" y="38884"/>
                  </a:lnTo>
                  <a:lnTo>
                    <a:pt x="380375" y="41202"/>
                  </a:lnTo>
                  <a:lnTo>
                    <a:pt x="381028" y="41317"/>
                  </a:lnTo>
                  <a:lnTo>
                    <a:pt x="380442" y="44898"/>
                  </a:lnTo>
                  <a:lnTo>
                    <a:pt x="380383" y="45254"/>
                  </a:lnTo>
                  <a:lnTo>
                    <a:pt x="387559" y="45015"/>
                  </a:lnTo>
                  <a:lnTo>
                    <a:pt x="396243" y="49968"/>
                  </a:lnTo>
                  <a:lnTo>
                    <a:pt x="398369" y="50363"/>
                  </a:lnTo>
                  <a:lnTo>
                    <a:pt x="398734" y="50435"/>
                  </a:lnTo>
                  <a:lnTo>
                    <a:pt x="399325" y="50541"/>
                  </a:lnTo>
                  <a:lnTo>
                    <a:pt x="403060" y="51244"/>
                  </a:lnTo>
                  <a:lnTo>
                    <a:pt x="405137" y="51631"/>
                  </a:lnTo>
                  <a:lnTo>
                    <a:pt x="425558" y="54664"/>
                  </a:lnTo>
                  <a:lnTo>
                    <a:pt x="423443" y="68281"/>
                  </a:lnTo>
                  <a:lnTo>
                    <a:pt x="424220" y="68406"/>
                  </a:lnTo>
                  <a:lnTo>
                    <a:pt x="432634" y="69689"/>
                  </a:lnTo>
                  <a:lnTo>
                    <a:pt x="435518" y="68383"/>
                  </a:lnTo>
                  <a:lnTo>
                    <a:pt x="435838" y="68622"/>
                  </a:lnTo>
                  <a:lnTo>
                    <a:pt x="442496" y="73354"/>
                  </a:lnTo>
                  <a:lnTo>
                    <a:pt x="440425" y="76492"/>
                  </a:lnTo>
                  <a:lnTo>
                    <a:pt x="450769" y="78736"/>
                  </a:lnTo>
                  <a:lnTo>
                    <a:pt x="454660" y="83037"/>
                  </a:lnTo>
                  <a:lnTo>
                    <a:pt x="457577" y="86336"/>
                  </a:lnTo>
                  <a:lnTo>
                    <a:pt x="456264" y="88352"/>
                  </a:lnTo>
                  <a:lnTo>
                    <a:pt x="456258" y="89256"/>
                  </a:lnTo>
                  <a:lnTo>
                    <a:pt x="458113" y="90175"/>
                  </a:lnTo>
                  <a:lnTo>
                    <a:pt x="460194" y="90562"/>
                  </a:lnTo>
                  <a:lnTo>
                    <a:pt x="461815" y="91727"/>
                  </a:lnTo>
                  <a:lnTo>
                    <a:pt x="462544" y="91815"/>
                  </a:lnTo>
                  <a:lnTo>
                    <a:pt x="464108" y="93269"/>
                  </a:lnTo>
                  <a:lnTo>
                    <a:pt x="464777" y="93394"/>
                  </a:lnTo>
                  <a:lnTo>
                    <a:pt x="469753" y="97127"/>
                  </a:lnTo>
                  <a:lnTo>
                    <a:pt x="469894" y="100126"/>
                  </a:lnTo>
                  <a:lnTo>
                    <a:pt x="467301" y="100479"/>
                  </a:lnTo>
                  <a:lnTo>
                    <a:pt x="464360" y="99317"/>
                  </a:lnTo>
                  <a:lnTo>
                    <a:pt x="463371" y="100422"/>
                  </a:lnTo>
                  <a:lnTo>
                    <a:pt x="463410" y="101170"/>
                  </a:lnTo>
                  <a:lnTo>
                    <a:pt x="462649" y="101561"/>
                  </a:lnTo>
                  <a:lnTo>
                    <a:pt x="462598" y="101981"/>
                  </a:lnTo>
                  <a:lnTo>
                    <a:pt x="461815" y="104860"/>
                  </a:lnTo>
                  <a:lnTo>
                    <a:pt x="457685" y="110821"/>
                  </a:lnTo>
                  <a:lnTo>
                    <a:pt x="457433" y="111209"/>
                  </a:lnTo>
                  <a:lnTo>
                    <a:pt x="456780" y="109105"/>
                  </a:lnTo>
                  <a:lnTo>
                    <a:pt x="456231" y="108209"/>
                  </a:lnTo>
                  <a:lnTo>
                    <a:pt x="454978" y="107431"/>
                  </a:lnTo>
                  <a:lnTo>
                    <a:pt x="450431" y="106155"/>
                  </a:lnTo>
                  <a:lnTo>
                    <a:pt x="448914" y="103569"/>
                  </a:lnTo>
                  <a:lnTo>
                    <a:pt x="448818" y="103402"/>
                  </a:lnTo>
                  <a:lnTo>
                    <a:pt x="448968" y="100126"/>
                  </a:lnTo>
                  <a:lnTo>
                    <a:pt x="448589" y="99327"/>
                  </a:lnTo>
                  <a:lnTo>
                    <a:pt x="446738" y="97757"/>
                  </a:lnTo>
                  <a:lnTo>
                    <a:pt x="445428" y="96990"/>
                  </a:lnTo>
                  <a:lnTo>
                    <a:pt x="445670" y="96761"/>
                  </a:lnTo>
                  <a:lnTo>
                    <a:pt x="448433" y="92561"/>
                  </a:lnTo>
                  <a:lnTo>
                    <a:pt x="448387" y="91578"/>
                  </a:lnTo>
                  <a:lnTo>
                    <a:pt x="444041" y="90779"/>
                  </a:lnTo>
                  <a:lnTo>
                    <a:pt x="442923" y="90510"/>
                  </a:lnTo>
                  <a:lnTo>
                    <a:pt x="441245" y="90150"/>
                  </a:lnTo>
                  <a:lnTo>
                    <a:pt x="440245" y="89795"/>
                  </a:lnTo>
                  <a:lnTo>
                    <a:pt x="438526" y="88943"/>
                  </a:lnTo>
                  <a:lnTo>
                    <a:pt x="437177" y="88167"/>
                  </a:lnTo>
                  <a:lnTo>
                    <a:pt x="436922" y="87887"/>
                  </a:lnTo>
                  <a:lnTo>
                    <a:pt x="435649" y="88821"/>
                  </a:lnTo>
                  <a:lnTo>
                    <a:pt x="433298" y="91514"/>
                  </a:lnTo>
                  <a:lnTo>
                    <a:pt x="432846" y="92895"/>
                  </a:lnTo>
                  <a:lnTo>
                    <a:pt x="430578" y="93632"/>
                  </a:lnTo>
                  <a:lnTo>
                    <a:pt x="429876" y="94074"/>
                  </a:lnTo>
                  <a:lnTo>
                    <a:pt x="429685" y="94372"/>
                  </a:lnTo>
                  <a:lnTo>
                    <a:pt x="429572" y="94695"/>
                  </a:lnTo>
                  <a:lnTo>
                    <a:pt x="429628" y="95035"/>
                  </a:lnTo>
                  <a:lnTo>
                    <a:pt x="429568" y="96063"/>
                  </a:lnTo>
                  <a:lnTo>
                    <a:pt x="433495" y="99875"/>
                  </a:lnTo>
                  <a:lnTo>
                    <a:pt x="434400" y="101599"/>
                  </a:lnTo>
                  <a:lnTo>
                    <a:pt x="435251" y="105240"/>
                  </a:lnTo>
                  <a:lnTo>
                    <a:pt x="435086" y="108452"/>
                  </a:lnTo>
                  <a:lnTo>
                    <a:pt x="435359" y="110882"/>
                  </a:lnTo>
                  <a:lnTo>
                    <a:pt x="435056" y="113035"/>
                  </a:lnTo>
                  <a:lnTo>
                    <a:pt x="435024" y="114273"/>
                  </a:lnTo>
                  <a:lnTo>
                    <a:pt x="434556" y="114554"/>
                  </a:lnTo>
                  <a:lnTo>
                    <a:pt x="431915" y="113179"/>
                  </a:lnTo>
                  <a:lnTo>
                    <a:pt x="432080" y="112986"/>
                  </a:lnTo>
                  <a:lnTo>
                    <a:pt x="432859" y="111649"/>
                  </a:lnTo>
                  <a:lnTo>
                    <a:pt x="430122" y="109139"/>
                  </a:lnTo>
                  <a:lnTo>
                    <a:pt x="427958" y="108312"/>
                  </a:lnTo>
                  <a:lnTo>
                    <a:pt x="426633" y="108319"/>
                  </a:lnTo>
                  <a:lnTo>
                    <a:pt x="426208" y="110643"/>
                  </a:lnTo>
                  <a:lnTo>
                    <a:pt x="426178" y="110897"/>
                  </a:lnTo>
                  <a:lnTo>
                    <a:pt x="425194" y="110882"/>
                  </a:lnTo>
                  <a:lnTo>
                    <a:pt x="423747" y="111160"/>
                  </a:lnTo>
                  <a:lnTo>
                    <a:pt x="422362" y="113180"/>
                  </a:lnTo>
                  <a:lnTo>
                    <a:pt x="421199" y="113768"/>
                  </a:lnTo>
                  <a:lnTo>
                    <a:pt x="419550" y="114045"/>
                  </a:lnTo>
                  <a:lnTo>
                    <a:pt x="418147" y="114322"/>
                  </a:lnTo>
                  <a:lnTo>
                    <a:pt x="416750" y="115226"/>
                  </a:lnTo>
                  <a:lnTo>
                    <a:pt x="415551" y="114429"/>
                  </a:lnTo>
                  <a:lnTo>
                    <a:pt x="411649" y="120295"/>
                  </a:lnTo>
                  <a:lnTo>
                    <a:pt x="410644" y="121825"/>
                  </a:lnTo>
                  <a:lnTo>
                    <a:pt x="408200" y="125531"/>
                  </a:lnTo>
                  <a:lnTo>
                    <a:pt x="407290" y="126910"/>
                  </a:lnTo>
                  <a:lnTo>
                    <a:pt x="407089" y="126974"/>
                  </a:lnTo>
                  <a:lnTo>
                    <a:pt x="406376" y="127160"/>
                  </a:lnTo>
                  <a:lnTo>
                    <a:pt x="406763" y="125353"/>
                  </a:lnTo>
                  <a:lnTo>
                    <a:pt x="405228" y="125121"/>
                  </a:lnTo>
                  <a:lnTo>
                    <a:pt x="400980" y="124472"/>
                  </a:lnTo>
                  <a:lnTo>
                    <a:pt x="400327" y="128896"/>
                  </a:lnTo>
                  <a:lnTo>
                    <a:pt x="399727" y="129195"/>
                  </a:lnTo>
                  <a:lnTo>
                    <a:pt x="400432" y="124392"/>
                  </a:lnTo>
                  <a:lnTo>
                    <a:pt x="400069" y="124335"/>
                  </a:lnTo>
                  <a:lnTo>
                    <a:pt x="396160" y="123739"/>
                  </a:lnTo>
                  <a:lnTo>
                    <a:pt x="395345" y="123618"/>
                  </a:lnTo>
                  <a:lnTo>
                    <a:pt x="391049" y="122961"/>
                  </a:lnTo>
                  <a:lnTo>
                    <a:pt x="390938" y="123853"/>
                  </a:lnTo>
                  <a:lnTo>
                    <a:pt x="390270" y="123713"/>
                  </a:lnTo>
                  <a:lnTo>
                    <a:pt x="389251" y="123641"/>
                  </a:lnTo>
                  <a:lnTo>
                    <a:pt x="385468" y="123386"/>
                  </a:lnTo>
                  <a:lnTo>
                    <a:pt x="383526" y="123527"/>
                  </a:lnTo>
                  <a:lnTo>
                    <a:pt x="382096" y="122843"/>
                  </a:lnTo>
                  <a:lnTo>
                    <a:pt x="382740" y="121666"/>
                  </a:lnTo>
                  <a:lnTo>
                    <a:pt x="382389" y="121628"/>
                  </a:lnTo>
                  <a:lnTo>
                    <a:pt x="380024" y="121260"/>
                  </a:lnTo>
                  <a:lnTo>
                    <a:pt x="377267" y="120835"/>
                  </a:lnTo>
                  <a:lnTo>
                    <a:pt x="377417" y="120698"/>
                  </a:lnTo>
                  <a:lnTo>
                    <a:pt x="378034" y="119229"/>
                  </a:lnTo>
                  <a:lnTo>
                    <a:pt x="378034" y="116666"/>
                  </a:lnTo>
                  <a:lnTo>
                    <a:pt x="377878" y="114551"/>
                  </a:lnTo>
                  <a:lnTo>
                    <a:pt x="377680" y="113192"/>
                  </a:lnTo>
                  <a:lnTo>
                    <a:pt x="376460" y="112660"/>
                  </a:lnTo>
                  <a:lnTo>
                    <a:pt x="374326" y="112835"/>
                  </a:lnTo>
                  <a:lnTo>
                    <a:pt x="370861" y="113617"/>
                  </a:lnTo>
                  <a:lnTo>
                    <a:pt x="367543" y="114908"/>
                  </a:lnTo>
                  <a:lnTo>
                    <a:pt x="367153" y="115709"/>
                  </a:lnTo>
                  <a:lnTo>
                    <a:pt x="367117" y="117380"/>
                  </a:lnTo>
                  <a:lnTo>
                    <a:pt x="367824" y="119392"/>
                  </a:lnTo>
                  <a:lnTo>
                    <a:pt x="355196" y="117418"/>
                  </a:lnTo>
                  <a:lnTo>
                    <a:pt x="353844" y="117202"/>
                  </a:lnTo>
                  <a:lnTo>
                    <a:pt x="352195" y="116947"/>
                  </a:lnTo>
                  <a:lnTo>
                    <a:pt x="351107" y="116773"/>
                  </a:lnTo>
                  <a:lnTo>
                    <a:pt x="350591" y="116697"/>
                  </a:lnTo>
                  <a:lnTo>
                    <a:pt x="350079" y="116617"/>
                  </a:lnTo>
                  <a:lnTo>
                    <a:pt x="349042" y="116450"/>
                  </a:lnTo>
                  <a:lnTo>
                    <a:pt x="348014" y="116294"/>
                  </a:lnTo>
                  <a:lnTo>
                    <a:pt x="347600" y="116226"/>
                  </a:lnTo>
                  <a:lnTo>
                    <a:pt x="346350" y="116029"/>
                  </a:lnTo>
                  <a:lnTo>
                    <a:pt x="345481" y="115896"/>
                  </a:lnTo>
                  <a:lnTo>
                    <a:pt x="345705" y="114214"/>
                  </a:lnTo>
                  <a:lnTo>
                    <a:pt x="345379" y="114164"/>
                  </a:lnTo>
                  <a:lnTo>
                    <a:pt x="338952" y="113197"/>
                  </a:lnTo>
                  <a:lnTo>
                    <a:pt x="338622" y="115463"/>
                  </a:lnTo>
                  <a:lnTo>
                    <a:pt x="336959" y="115467"/>
                  </a:lnTo>
                  <a:lnTo>
                    <a:pt x="336044" y="116044"/>
                  </a:lnTo>
                  <a:lnTo>
                    <a:pt x="335993" y="116386"/>
                  </a:lnTo>
                  <a:lnTo>
                    <a:pt x="336668" y="116557"/>
                  </a:lnTo>
                  <a:lnTo>
                    <a:pt x="336197" y="116743"/>
                  </a:lnTo>
                  <a:lnTo>
                    <a:pt x="334575" y="117369"/>
                  </a:lnTo>
                  <a:lnTo>
                    <a:pt x="333574" y="118375"/>
                  </a:lnTo>
                  <a:lnTo>
                    <a:pt x="333907" y="120031"/>
                  </a:lnTo>
                  <a:lnTo>
                    <a:pt x="335634" y="124234"/>
                  </a:lnTo>
                  <a:lnTo>
                    <a:pt x="337091" y="126839"/>
                  </a:lnTo>
                  <a:lnTo>
                    <a:pt x="338760" y="128578"/>
                  </a:lnTo>
                  <a:lnTo>
                    <a:pt x="339369" y="129216"/>
                  </a:lnTo>
                  <a:lnTo>
                    <a:pt x="342990" y="131699"/>
                  </a:lnTo>
                  <a:lnTo>
                    <a:pt x="342681" y="133981"/>
                  </a:lnTo>
                  <a:lnTo>
                    <a:pt x="344441" y="134984"/>
                  </a:lnTo>
                  <a:lnTo>
                    <a:pt x="345418" y="136601"/>
                  </a:lnTo>
                  <a:lnTo>
                    <a:pt x="345640" y="137000"/>
                  </a:lnTo>
                  <a:lnTo>
                    <a:pt x="346764" y="139043"/>
                  </a:lnTo>
                  <a:lnTo>
                    <a:pt x="352618" y="144385"/>
                  </a:lnTo>
                  <a:lnTo>
                    <a:pt x="351958" y="148525"/>
                  </a:lnTo>
                  <a:lnTo>
                    <a:pt x="351875" y="149147"/>
                  </a:lnTo>
                  <a:lnTo>
                    <a:pt x="351593" y="151331"/>
                  </a:lnTo>
                  <a:lnTo>
                    <a:pt x="350936" y="156332"/>
                  </a:lnTo>
                  <a:lnTo>
                    <a:pt x="351279" y="156534"/>
                  </a:lnTo>
                  <a:lnTo>
                    <a:pt x="351665" y="156761"/>
                  </a:lnTo>
                  <a:lnTo>
                    <a:pt x="350700" y="163954"/>
                  </a:lnTo>
                  <a:lnTo>
                    <a:pt x="345594" y="163268"/>
                  </a:lnTo>
                  <a:lnTo>
                    <a:pt x="345331" y="165241"/>
                  </a:lnTo>
                  <a:lnTo>
                    <a:pt x="345108" y="166940"/>
                  </a:lnTo>
                  <a:lnTo>
                    <a:pt x="345256" y="166959"/>
                  </a:lnTo>
                  <a:lnTo>
                    <a:pt x="345221" y="167222"/>
                  </a:lnTo>
                  <a:lnTo>
                    <a:pt x="345133" y="167474"/>
                  </a:lnTo>
                  <a:lnTo>
                    <a:pt x="344633" y="171246"/>
                  </a:lnTo>
                  <a:lnTo>
                    <a:pt x="344195" y="171189"/>
                  </a:lnTo>
                  <a:lnTo>
                    <a:pt x="344129" y="171701"/>
                  </a:lnTo>
                  <a:lnTo>
                    <a:pt x="343892" y="173437"/>
                  </a:lnTo>
                  <a:lnTo>
                    <a:pt x="343518" y="173391"/>
                  </a:lnTo>
                  <a:lnTo>
                    <a:pt x="343293" y="174576"/>
                  </a:lnTo>
                  <a:lnTo>
                    <a:pt x="343059" y="175059"/>
                  </a:lnTo>
                  <a:lnTo>
                    <a:pt x="342519" y="179330"/>
                  </a:lnTo>
                  <a:lnTo>
                    <a:pt x="346227" y="179812"/>
                  </a:lnTo>
                  <a:lnTo>
                    <a:pt x="346480" y="179853"/>
                  </a:lnTo>
                  <a:lnTo>
                    <a:pt x="345816" y="182844"/>
                  </a:lnTo>
                  <a:lnTo>
                    <a:pt x="345556" y="182824"/>
                  </a:lnTo>
                  <a:lnTo>
                    <a:pt x="342057" y="182758"/>
                  </a:lnTo>
                  <a:lnTo>
                    <a:pt x="341548" y="182749"/>
                  </a:lnTo>
                  <a:lnTo>
                    <a:pt x="339681" y="184063"/>
                  </a:lnTo>
                  <a:lnTo>
                    <a:pt x="339501" y="184253"/>
                  </a:lnTo>
                  <a:lnTo>
                    <a:pt x="341797" y="186186"/>
                  </a:lnTo>
                  <a:lnTo>
                    <a:pt x="342052" y="187656"/>
                  </a:lnTo>
                  <a:lnTo>
                    <a:pt x="341545" y="188997"/>
                  </a:lnTo>
                  <a:lnTo>
                    <a:pt x="340439" y="190273"/>
                  </a:lnTo>
                  <a:lnTo>
                    <a:pt x="339117" y="192780"/>
                  </a:lnTo>
                  <a:lnTo>
                    <a:pt x="338959" y="194990"/>
                  </a:lnTo>
                  <a:lnTo>
                    <a:pt x="341707" y="195430"/>
                  </a:lnTo>
                  <a:lnTo>
                    <a:pt x="341800" y="196190"/>
                  </a:lnTo>
                  <a:lnTo>
                    <a:pt x="341887" y="196931"/>
                  </a:lnTo>
                  <a:lnTo>
                    <a:pt x="341192" y="197166"/>
                  </a:lnTo>
                  <a:lnTo>
                    <a:pt x="341429" y="199016"/>
                  </a:lnTo>
                  <a:lnTo>
                    <a:pt x="340523" y="199020"/>
                  </a:lnTo>
                  <a:lnTo>
                    <a:pt x="339948" y="199031"/>
                  </a:lnTo>
                  <a:lnTo>
                    <a:pt x="337787" y="199046"/>
                  </a:lnTo>
                  <a:lnTo>
                    <a:pt x="337814" y="199392"/>
                  </a:lnTo>
                  <a:lnTo>
                    <a:pt x="337990" y="201686"/>
                  </a:lnTo>
                  <a:lnTo>
                    <a:pt x="338812" y="204470"/>
                  </a:lnTo>
                  <a:lnTo>
                    <a:pt x="340548" y="208219"/>
                  </a:lnTo>
                  <a:lnTo>
                    <a:pt x="340744" y="208639"/>
                  </a:lnTo>
                  <a:lnTo>
                    <a:pt x="341197" y="208770"/>
                  </a:lnTo>
                  <a:lnTo>
                    <a:pt x="341576" y="208336"/>
                  </a:lnTo>
                  <a:lnTo>
                    <a:pt x="342568" y="208336"/>
                  </a:lnTo>
                  <a:lnTo>
                    <a:pt x="342592" y="208078"/>
                  </a:lnTo>
                  <a:lnTo>
                    <a:pt x="342754" y="206175"/>
                  </a:lnTo>
                  <a:lnTo>
                    <a:pt x="343548" y="206346"/>
                  </a:lnTo>
                  <a:lnTo>
                    <a:pt x="343485" y="207801"/>
                  </a:lnTo>
                  <a:lnTo>
                    <a:pt x="343488" y="208074"/>
                  </a:lnTo>
                  <a:lnTo>
                    <a:pt x="344945" y="207622"/>
                  </a:lnTo>
                  <a:lnTo>
                    <a:pt x="344028" y="209704"/>
                  </a:lnTo>
                  <a:lnTo>
                    <a:pt x="347868" y="210243"/>
                  </a:lnTo>
                  <a:lnTo>
                    <a:pt x="347823" y="210965"/>
                  </a:lnTo>
                  <a:lnTo>
                    <a:pt x="348320" y="211037"/>
                  </a:lnTo>
                  <a:lnTo>
                    <a:pt x="351095" y="211417"/>
                  </a:lnTo>
                  <a:lnTo>
                    <a:pt x="350898" y="212875"/>
                  </a:lnTo>
                  <a:lnTo>
                    <a:pt x="350733" y="214072"/>
                  </a:lnTo>
                  <a:lnTo>
                    <a:pt x="352832" y="214360"/>
                  </a:lnTo>
                  <a:lnTo>
                    <a:pt x="354630" y="214611"/>
                  </a:lnTo>
                  <a:lnTo>
                    <a:pt x="355398" y="214721"/>
                  </a:lnTo>
                  <a:lnTo>
                    <a:pt x="356840" y="214919"/>
                  </a:lnTo>
                  <a:lnTo>
                    <a:pt x="356696" y="216635"/>
                  </a:lnTo>
                  <a:lnTo>
                    <a:pt x="356636" y="217068"/>
                  </a:lnTo>
                  <a:lnTo>
                    <a:pt x="357004" y="217805"/>
                  </a:lnTo>
                  <a:lnTo>
                    <a:pt x="358054" y="219165"/>
                  </a:lnTo>
                  <a:lnTo>
                    <a:pt x="358836" y="220046"/>
                  </a:lnTo>
                  <a:lnTo>
                    <a:pt x="359403" y="220320"/>
                  </a:lnTo>
                  <a:lnTo>
                    <a:pt x="359966" y="220586"/>
                  </a:lnTo>
                  <a:lnTo>
                    <a:pt x="360722" y="220817"/>
                  </a:lnTo>
                  <a:lnTo>
                    <a:pt x="361345" y="221004"/>
                  </a:lnTo>
                  <a:lnTo>
                    <a:pt x="362886" y="221273"/>
                  </a:lnTo>
                  <a:lnTo>
                    <a:pt x="362748" y="222230"/>
                  </a:lnTo>
                  <a:lnTo>
                    <a:pt x="362101" y="226786"/>
                  </a:lnTo>
                  <a:lnTo>
                    <a:pt x="363848" y="226998"/>
                  </a:lnTo>
                  <a:lnTo>
                    <a:pt x="364480" y="227047"/>
                  </a:lnTo>
                  <a:lnTo>
                    <a:pt x="365098" y="227047"/>
                  </a:lnTo>
                  <a:lnTo>
                    <a:pt x="366240" y="226933"/>
                  </a:lnTo>
                  <a:lnTo>
                    <a:pt x="367157" y="226876"/>
                  </a:lnTo>
                  <a:lnTo>
                    <a:pt x="368012" y="226751"/>
                  </a:lnTo>
                  <a:lnTo>
                    <a:pt x="368851" y="226553"/>
                  </a:lnTo>
                  <a:lnTo>
                    <a:pt x="369264" y="226424"/>
                  </a:lnTo>
                  <a:lnTo>
                    <a:pt x="369774" y="226241"/>
                  </a:lnTo>
                  <a:lnTo>
                    <a:pt x="370640" y="225858"/>
                  </a:lnTo>
                  <a:lnTo>
                    <a:pt x="371788" y="225163"/>
                  </a:lnTo>
                  <a:lnTo>
                    <a:pt x="372655" y="224916"/>
                  </a:lnTo>
                  <a:lnTo>
                    <a:pt x="374423" y="225090"/>
                  </a:lnTo>
                  <a:lnTo>
                    <a:pt x="375415" y="225748"/>
                  </a:lnTo>
                  <a:lnTo>
                    <a:pt x="374348" y="227009"/>
                  </a:lnTo>
                  <a:lnTo>
                    <a:pt x="374699" y="227240"/>
                  </a:lnTo>
                  <a:lnTo>
                    <a:pt x="374999" y="227818"/>
                  </a:lnTo>
                  <a:lnTo>
                    <a:pt x="375068" y="228247"/>
                  </a:lnTo>
                  <a:lnTo>
                    <a:pt x="375008" y="228672"/>
                  </a:lnTo>
                  <a:lnTo>
                    <a:pt x="374930" y="228912"/>
                  </a:lnTo>
                  <a:lnTo>
                    <a:pt x="374771" y="229239"/>
                  </a:lnTo>
                  <a:lnTo>
                    <a:pt x="374633" y="229580"/>
                  </a:lnTo>
                  <a:lnTo>
                    <a:pt x="374519" y="229926"/>
                  </a:lnTo>
                  <a:lnTo>
                    <a:pt x="374414" y="230370"/>
                  </a:lnTo>
                  <a:lnTo>
                    <a:pt x="374354" y="230731"/>
                  </a:lnTo>
                  <a:lnTo>
                    <a:pt x="374321" y="231100"/>
                  </a:lnTo>
                  <a:lnTo>
                    <a:pt x="374313" y="231464"/>
                  </a:lnTo>
                  <a:lnTo>
                    <a:pt x="374336" y="231897"/>
                  </a:lnTo>
                  <a:lnTo>
                    <a:pt x="374387" y="232285"/>
                  </a:lnTo>
                  <a:lnTo>
                    <a:pt x="374483" y="232729"/>
                  </a:lnTo>
                  <a:lnTo>
                    <a:pt x="374588" y="233083"/>
                  </a:lnTo>
                  <a:lnTo>
                    <a:pt x="374750" y="233508"/>
                  </a:lnTo>
                  <a:lnTo>
                    <a:pt x="374909" y="233839"/>
                  </a:lnTo>
                  <a:lnTo>
                    <a:pt x="375134" y="234237"/>
                  </a:lnTo>
                  <a:lnTo>
                    <a:pt x="375341" y="234537"/>
                  </a:lnTo>
                  <a:lnTo>
                    <a:pt x="375629" y="234895"/>
                  </a:lnTo>
                  <a:lnTo>
                    <a:pt x="377577" y="236566"/>
                  </a:lnTo>
                  <a:lnTo>
                    <a:pt x="382220" y="239472"/>
                  </a:lnTo>
                  <a:lnTo>
                    <a:pt x="383635" y="240361"/>
                  </a:lnTo>
                  <a:lnTo>
                    <a:pt x="387769" y="243935"/>
                  </a:lnTo>
                  <a:lnTo>
                    <a:pt x="392703" y="247354"/>
                  </a:lnTo>
                  <a:lnTo>
                    <a:pt x="399486" y="252057"/>
                  </a:lnTo>
                  <a:lnTo>
                    <a:pt x="399816" y="252224"/>
                  </a:lnTo>
                  <a:lnTo>
                    <a:pt x="399682" y="253209"/>
                  </a:lnTo>
                  <a:lnTo>
                    <a:pt x="399567" y="254048"/>
                  </a:lnTo>
                  <a:lnTo>
                    <a:pt x="397934" y="253170"/>
                  </a:lnTo>
                  <a:lnTo>
                    <a:pt x="395077" y="251138"/>
                  </a:lnTo>
                  <a:lnTo>
                    <a:pt x="392676" y="250686"/>
                  </a:lnTo>
                  <a:lnTo>
                    <a:pt x="388806" y="251252"/>
                  </a:lnTo>
                  <a:lnTo>
                    <a:pt x="389133" y="253371"/>
                  </a:lnTo>
                  <a:lnTo>
                    <a:pt x="391243" y="255119"/>
                  </a:lnTo>
                  <a:lnTo>
                    <a:pt x="387478" y="256042"/>
                  </a:lnTo>
                  <a:lnTo>
                    <a:pt x="384655" y="255791"/>
                  </a:lnTo>
                  <a:lnTo>
                    <a:pt x="382415" y="255799"/>
                  </a:lnTo>
                  <a:lnTo>
                    <a:pt x="378728" y="255811"/>
                  </a:lnTo>
                  <a:lnTo>
                    <a:pt x="377050" y="256403"/>
                  </a:lnTo>
                  <a:lnTo>
                    <a:pt x="376759" y="256289"/>
                  </a:lnTo>
                  <a:lnTo>
                    <a:pt x="376393" y="258379"/>
                  </a:lnTo>
                  <a:lnTo>
                    <a:pt x="372287" y="259340"/>
                  </a:lnTo>
                  <a:lnTo>
                    <a:pt x="368738" y="260491"/>
                  </a:lnTo>
                  <a:lnTo>
                    <a:pt x="367062" y="260313"/>
                  </a:lnTo>
                  <a:lnTo>
                    <a:pt x="365317" y="259595"/>
                  </a:lnTo>
                  <a:lnTo>
                    <a:pt x="360878" y="257752"/>
                  </a:lnTo>
                  <a:lnTo>
                    <a:pt x="355518" y="252312"/>
                  </a:lnTo>
                  <a:lnTo>
                    <a:pt x="353876" y="261578"/>
                  </a:lnTo>
                  <a:lnTo>
                    <a:pt x="354352" y="261848"/>
                  </a:lnTo>
                  <a:lnTo>
                    <a:pt x="355623" y="263865"/>
                  </a:lnTo>
                  <a:lnTo>
                    <a:pt x="356139" y="266824"/>
                  </a:lnTo>
                  <a:lnTo>
                    <a:pt x="354784" y="269484"/>
                  </a:lnTo>
                  <a:lnTo>
                    <a:pt x="354430" y="269734"/>
                  </a:lnTo>
                  <a:lnTo>
                    <a:pt x="354068" y="269894"/>
                  </a:lnTo>
                  <a:lnTo>
                    <a:pt x="353897" y="269947"/>
                  </a:lnTo>
                  <a:lnTo>
                    <a:pt x="353681" y="269985"/>
                  </a:lnTo>
                  <a:lnTo>
                    <a:pt x="353468" y="270004"/>
                  </a:lnTo>
                  <a:lnTo>
                    <a:pt x="353073" y="269977"/>
                  </a:lnTo>
                  <a:lnTo>
                    <a:pt x="352689" y="269879"/>
                  </a:lnTo>
                  <a:lnTo>
                    <a:pt x="352491" y="269795"/>
                  </a:lnTo>
                  <a:lnTo>
                    <a:pt x="352302" y="269689"/>
                  </a:lnTo>
                  <a:lnTo>
                    <a:pt x="352014" y="269472"/>
                  </a:lnTo>
                  <a:lnTo>
                    <a:pt x="351712" y="269164"/>
                  </a:lnTo>
                  <a:lnTo>
                    <a:pt x="351577" y="269050"/>
                  </a:lnTo>
                  <a:lnTo>
                    <a:pt x="351259" y="268845"/>
                  </a:lnTo>
                  <a:lnTo>
                    <a:pt x="351088" y="268762"/>
                  </a:lnTo>
                  <a:lnTo>
                    <a:pt x="350748" y="268653"/>
                  </a:lnTo>
                  <a:lnTo>
                    <a:pt x="349895" y="268515"/>
                  </a:lnTo>
                  <a:lnTo>
                    <a:pt x="349560" y="268522"/>
                  </a:lnTo>
                  <a:lnTo>
                    <a:pt x="348795" y="268899"/>
                  </a:lnTo>
                  <a:lnTo>
                    <a:pt x="347821" y="270080"/>
                  </a:lnTo>
                  <a:lnTo>
                    <a:pt x="342171" y="275984"/>
                  </a:lnTo>
                  <a:lnTo>
                    <a:pt x="347660" y="283721"/>
                  </a:lnTo>
                  <a:lnTo>
                    <a:pt x="347864" y="283968"/>
                  </a:lnTo>
                  <a:lnTo>
                    <a:pt x="348113" y="284246"/>
                  </a:lnTo>
                  <a:lnTo>
                    <a:pt x="348481" y="284629"/>
                  </a:lnTo>
                  <a:lnTo>
                    <a:pt x="348805" y="284941"/>
                  </a:lnTo>
                  <a:lnTo>
                    <a:pt x="349648" y="285659"/>
                  </a:lnTo>
                  <a:lnTo>
                    <a:pt x="359361" y="292179"/>
                  </a:lnTo>
                  <a:lnTo>
                    <a:pt x="363922" y="295249"/>
                  </a:lnTo>
                  <a:lnTo>
                    <a:pt x="366023" y="297171"/>
                  </a:lnTo>
                  <a:lnTo>
                    <a:pt x="373014" y="305532"/>
                  </a:lnTo>
                  <a:lnTo>
                    <a:pt x="373704" y="306252"/>
                  </a:lnTo>
                  <a:lnTo>
                    <a:pt x="374412" y="306962"/>
                  </a:lnTo>
                  <a:lnTo>
                    <a:pt x="380059" y="311547"/>
                  </a:lnTo>
                  <a:lnTo>
                    <a:pt x="380996" y="312319"/>
                  </a:lnTo>
                  <a:lnTo>
                    <a:pt x="393103" y="322287"/>
                  </a:lnTo>
                  <a:lnTo>
                    <a:pt x="399162" y="327278"/>
                  </a:lnTo>
                  <a:lnTo>
                    <a:pt x="399836" y="327808"/>
                  </a:lnTo>
                  <a:lnTo>
                    <a:pt x="400160" y="328109"/>
                  </a:lnTo>
                  <a:lnTo>
                    <a:pt x="400485" y="328449"/>
                  </a:lnTo>
                  <a:lnTo>
                    <a:pt x="400771" y="328787"/>
                  </a:lnTo>
                  <a:lnTo>
                    <a:pt x="401053" y="329164"/>
                  </a:lnTo>
                  <a:lnTo>
                    <a:pt x="401310" y="329558"/>
                  </a:lnTo>
                  <a:lnTo>
                    <a:pt x="401542" y="329966"/>
                  </a:lnTo>
                  <a:lnTo>
                    <a:pt x="401738" y="330365"/>
                  </a:lnTo>
                  <a:lnTo>
                    <a:pt x="402677" y="332673"/>
                  </a:lnTo>
                  <a:lnTo>
                    <a:pt x="402735" y="332874"/>
                  </a:lnTo>
                  <a:lnTo>
                    <a:pt x="402798" y="333286"/>
                  </a:lnTo>
                  <a:lnTo>
                    <a:pt x="402802" y="333495"/>
                  </a:lnTo>
                  <a:lnTo>
                    <a:pt x="402756" y="333909"/>
                  </a:lnTo>
                  <a:lnTo>
                    <a:pt x="402639" y="334309"/>
                  </a:lnTo>
                  <a:lnTo>
                    <a:pt x="402477" y="334647"/>
                  </a:lnTo>
                  <a:lnTo>
                    <a:pt x="402238" y="334988"/>
                  </a:lnTo>
                  <a:lnTo>
                    <a:pt x="401942" y="335281"/>
                  </a:lnTo>
                  <a:lnTo>
                    <a:pt x="393888" y="341154"/>
                  </a:lnTo>
                  <a:lnTo>
                    <a:pt x="393736" y="341294"/>
                  </a:lnTo>
                  <a:lnTo>
                    <a:pt x="393473" y="341610"/>
                  </a:lnTo>
                  <a:lnTo>
                    <a:pt x="393267" y="341968"/>
                  </a:lnTo>
                  <a:lnTo>
                    <a:pt x="393126" y="342356"/>
                  </a:lnTo>
                  <a:lnTo>
                    <a:pt x="393081" y="342557"/>
                  </a:lnTo>
                  <a:lnTo>
                    <a:pt x="393046" y="342969"/>
                  </a:lnTo>
                  <a:lnTo>
                    <a:pt x="393053" y="343175"/>
                  </a:lnTo>
                  <a:lnTo>
                    <a:pt x="393123" y="343582"/>
                  </a:lnTo>
                  <a:lnTo>
                    <a:pt x="393246" y="343932"/>
                  </a:lnTo>
                  <a:lnTo>
                    <a:pt x="394622" y="346905"/>
                  </a:lnTo>
                  <a:lnTo>
                    <a:pt x="394238" y="347139"/>
                  </a:lnTo>
                  <a:lnTo>
                    <a:pt x="392899" y="346883"/>
                  </a:lnTo>
                  <a:lnTo>
                    <a:pt x="392391" y="346838"/>
                  </a:lnTo>
                  <a:lnTo>
                    <a:pt x="391884" y="346724"/>
                  </a:lnTo>
                  <a:lnTo>
                    <a:pt x="389233" y="346249"/>
                  </a:lnTo>
                  <a:lnTo>
                    <a:pt x="388715" y="345310"/>
                  </a:lnTo>
                  <a:lnTo>
                    <a:pt x="387949" y="346019"/>
                  </a:lnTo>
                  <a:lnTo>
                    <a:pt x="387120" y="345892"/>
                  </a:lnTo>
                  <a:lnTo>
                    <a:pt x="386136" y="345757"/>
                  </a:lnTo>
                  <a:lnTo>
                    <a:pt x="384851" y="345660"/>
                  </a:lnTo>
                  <a:lnTo>
                    <a:pt x="384180" y="345753"/>
                  </a:lnTo>
                  <a:lnTo>
                    <a:pt x="383341" y="345905"/>
                  </a:lnTo>
                  <a:lnTo>
                    <a:pt x="382224" y="346237"/>
                  </a:lnTo>
                  <a:lnTo>
                    <a:pt x="381676" y="346508"/>
                  </a:lnTo>
                  <a:lnTo>
                    <a:pt x="381181" y="346795"/>
                  </a:lnTo>
                  <a:lnTo>
                    <a:pt x="380344" y="347258"/>
                  </a:lnTo>
                  <a:lnTo>
                    <a:pt x="380069" y="347386"/>
                  </a:lnTo>
                  <a:lnTo>
                    <a:pt x="379615" y="347780"/>
                  </a:lnTo>
                  <a:lnTo>
                    <a:pt x="379389" y="347793"/>
                  </a:lnTo>
                  <a:lnTo>
                    <a:pt x="374558" y="348642"/>
                  </a:lnTo>
                  <a:lnTo>
                    <a:pt x="370269" y="374806"/>
                  </a:lnTo>
                  <a:lnTo>
                    <a:pt x="361165" y="374905"/>
                  </a:lnTo>
                  <a:lnTo>
                    <a:pt x="351455" y="372785"/>
                  </a:lnTo>
                  <a:lnTo>
                    <a:pt x="342910" y="373606"/>
                  </a:lnTo>
                  <a:lnTo>
                    <a:pt x="339163" y="380765"/>
                  </a:lnTo>
                  <a:lnTo>
                    <a:pt x="338743" y="381297"/>
                  </a:lnTo>
                  <a:lnTo>
                    <a:pt x="326783" y="373824"/>
                  </a:lnTo>
                  <a:lnTo>
                    <a:pt x="324760" y="386750"/>
                  </a:lnTo>
                  <a:lnTo>
                    <a:pt x="323150" y="397042"/>
                  </a:lnTo>
                  <a:lnTo>
                    <a:pt x="313090" y="460537"/>
                  </a:lnTo>
                  <a:lnTo>
                    <a:pt x="312993" y="461148"/>
                  </a:lnTo>
                  <a:lnTo>
                    <a:pt x="306710" y="500810"/>
                  </a:lnTo>
                  <a:lnTo>
                    <a:pt x="300643" y="499848"/>
                  </a:lnTo>
                  <a:lnTo>
                    <a:pt x="294285" y="493477"/>
                  </a:lnTo>
                  <a:lnTo>
                    <a:pt x="294262" y="493083"/>
                  </a:lnTo>
                  <a:lnTo>
                    <a:pt x="294222" y="492375"/>
                  </a:lnTo>
                  <a:lnTo>
                    <a:pt x="293017" y="486423"/>
                  </a:lnTo>
                  <a:lnTo>
                    <a:pt x="293616" y="481960"/>
                  </a:lnTo>
                  <a:lnTo>
                    <a:pt x="293020" y="479127"/>
                  </a:lnTo>
                  <a:lnTo>
                    <a:pt x="294303" y="475793"/>
                  </a:lnTo>
                  <a:lnTo>
                    <a:pt x="294739" y="475695"/>
                  </a:lnTo>
                  <a:lnTo>
                    <a:pt x="296634" y="475230"/>
                  </a:lnTo>
                  <a:lnTo>
                    <a:pt x="296874" y="473180"/>
                  </a:lnTo>
                  <a:lnTo>
                    <a:pt x="288804" y="471432"/>
                  </a:lnTo>
                  <a:lnTo>
                    <a:pt x="281606" y="464416"/>
                  </a:lnTo>
                  <a:lnTo>
                    <a:pt x="277863" y="463835"/>
                  </a:lnTo>
                  <a:lnTo>
                    <a:pt x="278470" y="459954"/>
                  </a:lnTo>
                  <a:lnTo>
                    <a:pt x="277918" y="459860"/>
                  </a:lnTo>
                  <a:lnTo>
                    <a:pt x="274132" y="458210"/>
                  </a:lnTo>
                  <a:lnTo>
                    <a:pt x="273466" y="446525"/>
                  </a:lnTo>
                  <a:lnTo>
                    <a:pt x="268724" y="441344"/>
                  </a:lnTo>
                  <a:lnTo>
                    <a:pt x="266062" y="435147"/>
                  </a:lnTo>
                  <a:lnTo>
                    <a:pt x="255304" y="433494"/>
                  </a:lnTo>
                  <a:lnTo>
                    <a:pt x="241219" y="431327"/>
                  </a:lnTo>
                  <a:close/>
                </a:path>
              </a:pathLst>
            </a:custGeom>
            <a:solidFill>
              <a:srgbClr val="FFDE7D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" name="pg54"/>
            <p:cNvSpPr/>
            <p:nvPr/>
          </p:nvSpPr>
          <p:spPr>
            <a:xfrm>
              <a:off x="3254565" y="3792814"/>
              <a:ext cx="387309" cy="414468"/>
            </a:xfrm>
            <a:custGeom>
              <a:avLst/>
              <a:gdLst/>
              <a:ahLst/>
              <a:cxnLst/>
              <a:rect l="0" t="0" r="0" b="0"/>
              <a:pathLst>
                <a:path w="387309" h="414468">
                  <a:moveTo>
                    <a:pt x="27328" y="180789"/>
                  </a:moveTo>
                  <a:lnTo>
                    <a:pt x="23297" y="180156"/>
                  </a:lnTo>
                  <a:lnTo>
                    <a:pt x="24829" y="170321"/>
                  </a:lnTo>
                  <a:lnTo>
                    <a:pt x="27079" y="155392"/>
                  </a:lnTo>
                  <a:lnTo>
                    <a:pt x="29703" y="138096"/>
                  </a:lnTo>
                  <a:lnTo>
                    <a:pt x="29787" y="137149"/>
                  </a:lnTo>
                  <a:lnTo>
                    <a:pt x="29836" y="136321"/>
                  </a:lnTo>
                  <a:lnTo>
                    <a:pt x="30677" y="136021"/>
                  </a:lnTo>
                  <a:lnTo>
                    <a:pt x="31298" y="135771"/>
                  </a:lnTo>
                  <a:lnTo>
                    <a:pt x="32170" y="135388"/>
                  </a:lnTo>
                  <a:lnTo>
                    <a:pt x="32814" y="135093"/>
                  </a:lnTo>
                  <a:lnTo>
                    <a:pt x="33510" y="134778"/>
                  </a:lnTo>
                  <a:lnTo>
                    <a:pt x="33860" y="134611"/>
                  </a:lnTo>
                  <a:lnTo>
                    <a:pt x="34307" y="134308"/>
                  </a:lnTo>
                  <a:lnTo>
                    <a:pt x="34643" y="134046"/>
                  </a:lnTo>
                  <a:lnTo>
                    <a:pt x="35006" y="133773"/>
                  </a:lnTo>
                  <a:lnTo>
                    <a:pt x="35419" y="133478"/>
                  </a:lnTo>
                  <a:lnTo>
                    <a:pt x="35935" y="132890"/>
                  </a:lnTo>
                  <a:lnTo>
                    <a:pt x="36172" y="132394"/>
                  </a:lnTo>
                  <a:lnTo>
                    <a:pt x="36222" y="131867"/>
                  </a:lnTo>
                  <a:lnTo>
                    <a:pt x="36147" y="131325"/>
                  </a:lnTo>
                  <a:lnTo>
                    <a:pt x="36034" y="130472"/>
                  </a:lnTo>
                  <a:lnTo>
                    <a:pt x="35803" y="129729"/>
                  </a:lnTo>
                  <a:lnTo>
                    <a:pt x="35578" y="129255"/>
                  </a:lnTo>
                  <a:lnTo>
                    <a:pt x="35236" y="128554"/>
                  </a:lnTo>
                  <a:lnTo>
                    <a:pt x="35008" y="128129"/>
                  </a:lnTo>
                  <a:lnTo>
                    <a:pt x="34385" y="126996"/>
                  </a:lnTo>
                  <a:lnTo>
                    <a:pt x="33785" y="125776"/>
                  </a:lnTo>
                  <a:lnTo>
                    <a:pt x="33039" y="124085"/>
                  </a:lnTo>
                  <a:lnTo>
                    <a:pt x="32619" y="122834"/>
                  </a:lnTo>
                  <a:lnTo>
                    <a:pt x="32341" y="121868"/>
                  </a:lnTo>
                  <a:lnTo>
                    <a:pt x="32164" y="121087"/>
                  </a:lnTo>
                  <a:lnTo>
                    <a:pt x="31984" y="120389"/>
                  </a:lnTo>
                  <a:lnTo>
                    <a:pt x="31837" y="119745"/>
                  </a:lnTo>
                  <a:lnTo>
                    <a:pt x="31813" y="118998"/>
                  </a:lnTo>
                  <a:lnTo>
                    <a:pt x="31939" y="118388"/>
                  </a:lnTo>
                  <a:lnTo>
                    <a:pt x="32137" y="117952"/>
                  </a:lnTo>
                  <a:lnTo>
                    <a:pt x="32952" y="116936"/>
                  </a:lnTo>
                  <a:lnTo>
                    <a:pt x="33435" y="116379"/>
                  </a:lnTo>
                  <a:lnTo>
                    <a:pt x="34169" y="115557"/>
                  </a:lnTo>
                  <a:lnTo>
                    <a:pt x="35164" y="114685"/>
                  </a:lnTo>
                  <a:lnTo>
                    <a:pt x="36882" y="113465"/>
                  </a:lnTo>
                  <a:lnTo>
                    <a:pt x="37538" y="112938"/>
                  </a:lnTo>
                  <a:lnTo>
                    <a:pt x="38087" y="112271"/>
                  </a:lnTo>
                  <a:lnTo>
                    <a:pt x="38434" y="111649"/>
                  </a:lnTo>
                  <a:lnTo>
                    <a:pt x="38656" y="111088"/>
                  </a:lnTo>
                  <a:lnTo>
                    <a:pt x="38809" y="110250"/>
                  </a:lnTo>
                  <a:lnTo>
                    <a:pt x="38947" y="109428"/>
                  </a:lnTo>
                  <a:lnTo>
                    <a:pt x="39025" y="108496"/>
                  </a:lnTo>
                  <a:lnTo>
                    <a:pt x="39022" y="107810"/>
                  </a:lnTo>
                  <a:lnTo>
                    <a:pt x="39112" y="106763"/>
                  </a:lnTo>
                  <a:lnTo>
                    <a:pt x="39235" y="106062"/>
                  </a:lnTo>
                  <a:lnTo>
                    <a:pt x="39591" y="105092"/>
                  </a:lnTo>
                  <a:lnTo>
                    <a:pt x="40155" y="104247"/>
                  </a:lnTo>
                  <a:lnTo>
                    <a:pt x="40641" y="103822"/>
                  </a:lnTo>
                  <a:lnTo>
                    <a:pt x="41114" y="103678"/>
                  </a:lnTo>
                  <a:lnTo>
                    <a:pt x="42064" y="103504"/>
                  </a:lnTo>
                  <a:lnTo>
                    <a:pt x="42445" y="103652"/>
                  </a:lnTo>
                  <a:lnTo>
                    <a:pt x="42931" y="103614"/>
                  </a:lnTo>
                  <a:lnTo>
                    <a:pt x="43461" y="103602"/>
                  </a:lnTo>
                  <a:lnTo>
                    <a:pt x="43929" y="103697"/>
                  </a:lnTo>
                  <a:lnTo>
                    <a:pt x="44672" y="103962"/>
                  </a:lnTo>
                  <a:lnTo>
                    <a:pt x="45461" y="104292"/>
                  </a:lnTo>
                  <a:lnTo>
                    <a:pt x="46591" y="104864"/>
                  </a:lnTo>
                  <a:lnTo>
                    <a:pt x="47259" y="105357"/>
                  </a:lnTo>
                  <a:lnTo>
                    <a:pt x="48185" y="106172"/>
                  </a:lnTo>
                  <a:lnTo>
                    <a:pt x="48797" y="106729"/>
                  </a:lnTo>
                  <a:lnTo>
                    <a:pt x="49438" y="107210"/>
                  </a:lnTo>
                  <a:lnTo>
                    <a:pt x="49906" y="107453"/>
                  </a:lnTo>
                  <a:lnTo>
                    <a:pt x="50371" y="107646"/>
                  </a:lnTo>
                  <a:lnTo>
                    <a:pt x="50970" y="107749"/>
                  </a:lnTo>
                  <a:lnTo>
                    <a:pt x="51393" y="107718"/>
                  </a:lnTo>
                  <a:lnTo>
                    <a:pt x="51869" y="107616"/>
                  </a:lnTo>
                  <a:lnTo>
                    <a:pt x="52595" y="107449"/>
                  </a:lnTo>
                  <a:lnTo>
                    <a:pt x="53458" y="107119"/>
                  </a:lnTo>
                  <a:lnTo>
                    <a:pt x="54022" y="106847"/>
                  </a:lnTo>
                  <a:lnTo>
                    <a:pt x="54786" y="106486"/>
                  </a:lnTo>
                  <a:lnTo>
                    <a:pt x="55541" y="106145"/>
                  </a:lnTo>
                  <a:lnTo>
                    <a:pt x="56267" y="105861"/>
                  </a:lnTo>
                  <a:lnTo>
                    <a:pt x="58728" y="105539"/>
                  </a:lnTo>
                  <a:lnTo>
                    <a:pt x="59699" y="105448"/>
                  </a:lnTo>
                  <a:lnTo>
                    <a:pt x="60355" y="105562"/>
                  </a:lnTo>
                  <a:lnTo>
                    <a:pt x="61216" y="105948"/>
                  </a:lnTo>
                  <a:lnTo>
                    <a:pt x="61947" y="106664"/>
                  </a:lnTo>
                  <a:lnTo>
                    <a:pt x="62846" y="108108"/>
                  </a:lnTo>
                  <a:lnTo>
                    <a:pt x="63362" y="109359"/>
                  </a:lnTo>
                  <a:lnTo>
                    <a:pt x="63560" y="110117"/>
                  </a:lnTo>
                  <a:lnTo>
                    <a:pt x="64279" y="111686"/>
                  </a:lnTo>
                  <a:lnTo>
                    <a:pt x="64543" y="111865"/>
                  </a:lnTo>
                  <a:lnTo>
                    <a:pt x="65340" y="112198"/>
                  </a:lnTo>
                  <a:lnTo>
                    <a:pt x="66327" y="112619"/>
                  </a:lnTo>
                  <a:lnTo>
                    <a:pt x="67235" y="112960"/>
                  </a:lnTo>
                  <a:lnTo>
                    <a:pt x="67696" y="113047"/>
                  </a:lnTo>
                  <a:lnTo>
                    <a:pt x="68164" y="113021"/>
                  </a:lnTo>
                  <a:lnTo>
                    <a:pt x="69162" y="112930"/>
                  </a:lnTo>
                  <a:lnTo>
                    <a:pt x="70002" y="112683"/>
                  </a:lnTo>
                  <a:lnTo>
                    <a:pt x="71129" y="112092"/>
                  </a:lnTo>
                  <a:lnTo>
                    <a:pt x="72013" y="111406"/>
                  </a:lnTo>
                  <a:lnTo>
                    <a:pt x="72499" y="111182"/>
                  </a:lnTo>
                  <a:lnTo>
                    <a:pt x="72993" y="111095"/>
                  </a:lnTo>
                  <a:lnTo>
                    <a:pt x="73665" y="110921"/>
                  </a:lnTo>
                  <a:lnTo>
                    <a:pt x="74192" y="110746"/>
                  </a:lnTo>
                  <a:lnTo>
                    <a:pt x="74768" y="110470"/>
                  </a:lnTo>
                  <a:lnTo>
                    <a:pt x="75070" y="110428"/>
                  </a:lnTo>
                  <a:lnTo>
                    <a:pt x="75694" y="110655"/>
                  </a:lnTo>
                  <a:lnTo>
                    <a:pt x="76668" y="110928"/>
                  </a:lnTo>
                  <a:lnTo>
                    <a:pt x="77615" y="111103"/>
                  </a:lnTo>
                  <a:lnTo>
                    <a:pt x="78161" y="111197"/>
                  </a:lnTo>
                  <a:lnTo>
                    <a:pt x="78488" y="111406"/>
                  </a:lnTo>
                  <a:lnTo>
                    <a:pt x="79243" y="112297"/>
                  </a:lnTo>
                  <a:lnTo>
                    <a:pt x="79699" y="113187"/>
                  </a:lnTo>
                  <a:lnTo>
                    <a:pt x="79816" y="113623"/>
                  </a:lnTo>
                  <a:lnTo>
                    <a:pt x="79816" y="114207"/>
                  </a:lnTo>
                  <a:lnTo>
                    <a:pt x="79744" y="114756"/>
                  </a:lnTo>
                  <a:lnTo>
                    <a:pt x="79555" y="115196"/>
                  </a:lnTo>
                  <a:lnTo>
                    <a:pt x="78859" y="116219"/>
                  </a:lnTo>
                  <a:lnTo>
                    <a:pt x="78230" y="116959"/>
                  </a:lnTo>
                  <a:lnTo>
                    <a:pt x="77331" y="117887"/>
                  </a:lnTo>
                  <a:lnTo>
                    <a:pt x="76581" y="118596"/>
                  </a:lnTo>
                  <a:lnTo>
                    <a:pt x="75715" y="119274"/>
                  </a:lnTo>
                  <a:lnTo>
                    <a:pt x="74735" y="120006"/>
                  </a:lnTo>
                  <a:lnTo>
                    <a:pt x="73230" y="121325"/>
                  </a:lnTo>
                  <a:lnTo>
                    <a:pt x="72490" y="122049"/>
                  </a:lnTo>
                  <a:lnTo>
                    <a:pt x="72400" y="122220"/>
                  </a:lnTo>
                  <a:lnTo>
                    <a:pt x="72064" y="122837"/>
                  </a:lnTo>
                  <a:lnTo>
                    <a:pt x="71941" y="123690"/>
                  </a:lnTo>
                  <a:lnTo>
                    <a:pt x="72064" y="124460"/>
                  </a:lnTo>
                  <a:lnTo>
                    <a:pt x="72301" y="125479"/>
                  </a:lnTo>
                  <a:lnTo>
                    <a:pt x="72619" y="126563"/>
                  </a:lnTo>
                  <a:lnTo>
                    <a:pt x="72879" y="127549"/>
                  </a:lnTo>
                  <a:lnTo>
                    <a:pt x="73038" y="128428"/>
                  </a:lnTo>
                  <a:lnTo>
                    <a:pt x="73044" y="129141"/>
                  </a:lnTo>
                  <a:lnTo>
                    <a:pt x="72825" y="130487"/>
                  </a:lnTo>
                  <a:lnTo>
                    <a:pt x="72694" y="132063"/>
                  </a:lnTo>
                  <a:lnTo>
                    <a:pt x="72538" y="132848"/>
                  </a:lnTo>
                  <a:lnTo>
                    <a:pt x="72253" y="134035"/>
                  </a:lnTo>
                  <a:lnTo>
                    <a:pt x="72280" y="134751"/>
                  </a:lnTo>
                  <a:lnTo>
                    <a:pt x="72658" y="135831"/>
                  </a:lnTo>
                  <a:lnTo>
                    <a:pt x="73431" y="137067"/>
                  </a:lnTo>
                  <a:lnTo>
                    <a:pt x="74085" y="137833"/>
                  </a:lnTo>
                  <a:lnTo>
                    <a:pt x="75314" y="138936"/>
                  </a:lnTo>
                  <a:lnTo>
                    <a:pt x="77325" y="139766"/>
                  </a:lnTo>
                  <a:lnTo>
                    <a:pt x="81500" y="142648"/>
                  </a:lnTo>
                  <a:lnTo>
                    <a:pt x="84810" y="145285"/>
                  </a:lnTo>
                  <a:lnTo>
                    <a:pt x="85304" y="145577"/>
                  </a:lnTo>
                  <a:lnTo>
                    <a:pt x="85688" y="145812"/>
                  </a:lnTo>
                  <a:lnTo>
                    <a:pt x="86255" y="146168"/>
                  </a:lnTo>
                  <a:lnTo>
                    <a:pt x="86842" y="146517"/>
                  </a:lnTo>
                  <a:lnTo>
                    <a:pt x="87364" y="146809"/>
                  </a:lnTo>
                  <a:lnTo>
                    <a:pt x="88928" y="147449"/>
                  </a:lnTo>
                  <a:lnTo>
                    <a:pt x="89252" y="147453"/>
                  </a:lnTo>
                  <a:lnTo>
                    <a:pt x="89528" y="147442"/>
                  </a:lnTo>
                  <a:lnTo>
                    <a:pt x="89795" y="147374"/>
                  </a:lnTo>
                  <a:lnTo>
                    <a:pt x="90104" y="147188"/>
                  </a:lnTo>
                  <a:lnTo>
                    <a:pt x="90604" y="146847"/>
                  </a:lnTo>
                  <a:lnTo>
                    <a:pt x="90928" y="146570"/>
                  </a:lnTo>
                  <a:lnTo>
                    <a:pt x="91240" y="146233"/>
                  </a:lnTo>
                  <a:lnTo>
                    <a:pt x="91485" y="145941"/>
                  </a:lnTo>
                  <a:lnTo>
                    <a:pt x="91722" y="145607"/>
                  </a:lnTo>
                  <a:lnTo>
                    <a:pt x="92100" y="145035"/>
                  </a:lnTo>
                  <a:lnTo>
                    <a:pt x="92277" y="144705"/>
                  </a:lnTo>
                  <a:lnTo>
                    <a:pt x="92457" y="144193"/>
                  </a:lnTo>
                  <a:lnTo>
                    <a:pt x="92624" y="143575"/>
                  </a:lnTo>
                  <a:lnTo>
                    <a:pt x="92756" y="142287"/>
                  </a:lnTo>
                  <a:lnTo>
                    <a:pt x="92771" y="141312"/>
                  </a:lnTo>
                  <a:lnTo>
                    <a:pt x="92651" y="139948"/>
                  </a:lnTo>
                  <a:lnTo>
                    <a:pt x="92675" y="138450"/>
                  </a:lnTo>
                  <a:lnTo>
                    <a:pt x="92804" y="137457"/>
                  </a:lnTo>
                  <a:lnTo>
                    <a:pt x="92818" y="136968"/>
                  </a:lnTo>
                  <a:lnTo>
                    <a:pt x="92828" y="136608"/>
                  </a:lnTo>
                  <a:lnTo>
                    <a:pt x="92702" y="135960"/>
                  </a:lnTo>
                  <a:lnTo>
                    <a:pt x="92693" y="135244"/>
                  </a:lnTo>
                  <a:lnTo>
                    <a:pt x="92642" y="134410"/>
                  </a:lnTo>
                  <a:lnTo>
                    <a:pt x="92585" y="134141"/>
                  </a:lnTo>
                  <a:lnTo>
                    <a:pt x="91995" y="131855"/>
                  </a:lnTo>
                  <a:lnTo>
                    <a:pt x="91695" y="130562"/>
                  </a:lnTo>
                  <a:lnTo>
                    <a:pt x="91512" y="129660"/>
                  </a:lnTo>
                  <a:lnTo>
                    <a:pt x="91338" y="128656"/>
                  </a:lnTo>
                  <a:lnTo>
                    <a:pt x="91161" y="127602"/>
                  </a:lnTo>
                  <a:lnTo>
                    <a:pt x="91041" y="126563"/>
                  </a:lnTo>
                  <a:lnTo>
                    <a:pt x="91012" y="125491"/>
                  </a:lnTo>
                  <a:lnTo>
                    <a:pt x="91056" y="124395"/>
                  </a:lnTo>
                  <a:lnTo>
                    <a:pt x="91131" y="123281"/>
                  </a:lnTo>
                  <a:lnTo>
                    <a:pt x="91275" y="122072"/>
                  </a:lnTo>
                  <a:lnTo>
                    <a:pt x="91464" y="120912"/>
                  </a:lnTo>
                  <a:lnTo>
                    <a:pt x="91638" y="119862"/>
                  </a:lnTo>
                  <a:lnTo>
                    <a:pt x="91974" y="118475"/>
                  </a:lnTo>
                  <a:lnTo>
                    <a:pt x="92366" y="117334"/>
                  </a:lnTo>
                  <a:lnTo>
                    <a:pt x="92801" y="116432"/>
                  </a:lnTo>
                  <a:lnTo>
                    <a:pt x="93385" y="115461"/>
                  </a:lnTo>
                  <a:lnTo>
                    <a:pt x="93997" y="114536"/>
                  </a:lnTo>
                  <a:lnTo>
                    <a:pt x="94716" y="113513"/>
                  </a:lnTo>
                  <a:lnTo>
                    <a:pt x="95334" y="112421"/>
                  </a:lnTo>
                  <a:lnTo>
                    <a:pt x="95807" y="111512"/>
                  </a:lnTo>
                  <a:lnTo>
                    <a:pt x="96062" y="110989"/>
                  </a:lnTo>
                  <a:lnTo>
                    <a:pt x="96227" y="110644"/>
                  </a:lnTo>
                  <a:lnTo>
                    <a:pt x="96892" y="109772"/>
                  </a:lnTo>
                  <a:lnTo>
                    <a:pt x="97578" y="109008"/>
                  </a:lnTo>
                  <a:lnTo>
                    <a:pt x="97756" y="108809"/>
                  </a:lnTo>
                  <a:lnTo>
                    <a:pt x="98607" y="107922"/>
                  </a:lnTo>
                  <a:lnTo>
                    <a:pt x="99344" y="107111"/>
                  </a:lnTo>
                  <a:lnTo>
                    <a:pt x="100160" y="106387"/>
                  </a:lnTo>
                  <a:lnTo>
                    <a:pt x="100981" y="105940"/>
                  </a:lnTo>
                  <a:lnTo>
                    <a:pt x="101530" y="105796"/>
                  </a:lnTo>
                  <a:lnTo>
                    <a:pt x="102684" y="105739"/>
                  </a:lnTo>
                  <a:lnTo>
                    <a:pt x="104099" y="105815"/>
                  </a:lnTo>
                  <a:lnTo>
                    <a:pt x="105546" y="105940"/>
                  </a:lnTo>
                  <a:lnTo>
                    <a:pt x="107219" y="106285"/>
                  </a:lnTo>
                  <a:lnTo>
                    <a:pt x="109311" y="107107"/>
                  </a:lnTo>
                  <a:lnTo>
                    <a:pt x="111419" y="108123"/>
                  </a:lnTo>
                  <a:lnTo>
                    <a:pt x="112644" y="108639"/>
                  </a:lnTo>
                  <a:lnTo>
                    <a:pt x="113511" y="108752"/>
                  </a:lnTo>
                  <a:lnTo>
                    <a:pt x="114419" y="108745"/>
                  </a:lnTo>
                  <a:lnTo>
                    <a:pt x="115144" y="108707"/>
                  </a:lnTo>
                  <a:lnTo>
                    <a:pt x="117276" y="108449"/>
                  </a:lnTo>
                  <a:lnTo>
                    <a:pt x="118301" y="108150"/>
                  </a:lnTo>
                  <a:lnTo>
                    <a:pt x="119362" y="107680"/>
                  </a:lnTo>
                  <a:lnTo>
                    <a:pt x="120348" y="107183"/>
                  </a:lnTo>
                  <a:lnTo>
                    <a:pt x="121484" y="106467"/>
                  </a:lnTo>
                  <a:lnTo>
                    <a:pt x="122075" y="106019"/>
                  </a:lnTo>
                  <a:lnTo>
                    <a:pt x="122410" y="105758"/>
                  </a:lnTo>
                  <a:lnTo>
                    <a:pt x="122977" y="105375"/>
                  </a:lnTo>
                  <a:lnTo>
                    <a:pt x="123765" y="104776"/>
                  </a:lnTo>
                  <a:lnTo>
                    <a:pt x="124366" y="104179"/>
                  </a:lnTo>
                  <a:lnTo>
                    <a:pt x="125159" y="103677"/>
                  </a:lnTo>
                  <a:lnTo>
                    <a:pt x="125696" y="103404"/>
                  </a:lnTo>
                  <a:lnTo>
                    <a:pt x="126493" y="103268"/>
                  </a:lnTo>
                  <a:lnTo>
                    <a:pt x="127284" y="103272"/>
                  </a:lnTo>
                  <a:lnTo>
                    <a:pt x="128321" y="103200"/>
                  </a:lnTo>
                  <a:lnTo>
                    <a:pt x="130063" y="102953"/>
                  </a:lnTo>
                  <a:lnTo>
                    <a:pt x="131295" y="102950"/>
                  </a:lnTo>
                  <a:lnTo>
                    <a:pt x="132551" y="103063"/>
                  </a:lnTo>
                  <a:lnTo>
                    <a:pt x="133699" y="103378"/>
                  </a:lnTo>
                  <a:lnTo>
                    <a:pt x="135063" y="103908"/>
                  </a:lnTo>
                  <a:lnTo>
                    <a:pt x="136361" y="104613"/>
                  </a:lnTo>
                  <a:lnTo>
                    <a:pt x="137248" y="105258"/>
                  </a:lnTo>
                  <a:lnTo>
                    <a:pt x="138064" y="105841"/>
                  </a:lnTo>
                  <a:lnTo>
                    <a:pt x="139029" y="106694"/>
                  </a:lnTo>
                  <a:lnTo>
                    <a:pt x="139808" y="107422"/>
                  </a:lnTo>
                  <a:lnTo>
                    <a:pt x="140591" y="108191"/>
                  </a:lnTo>
                  <a:lnTo>
                    <a:pt x="141307" y="108938"/>
                  </a:lnTo>
                  <a:lnTo>
                    <a:pt x="141927" y="109859"/>
                  </a:lnTo>
                  <a:lnTo>
                    <a:pt x="142362" y="110837"/>
                  </a:lnTo>
                  <a:lnTo>
                    <a:pt x="142450" y="111087"/>
                  </a:lnTo>
                  <a:lnTo>
                    <a:pt x="142677" y="111735"/>
                  </a:lnTo>
                  <a:lnTo>
                    <a:pt x="142860" y="112622"/>
                  </a:lnTo>
                  <a:lnTo>
                    <a:pt x="142920" y="113577"/>
                  </a:lnTo>
                  <a:lnTo>
                    <a:pt x="142878" y="114464"/>
                  </a:lnTo>
                  <a:lnTo>
                    <a:pt x="142605" y="115817"/>
                  </a:lnTo>
                  <a:lnTo>
                    <a:pt x="142299" y="117125"/>
                  </a:lnTo>
                  <a:lnTo>
                    <a:pt x="141996" y="118205"/>
                  </a:lnTo>
                  <a:lnTo>
                    <a:pt x="141709" y="119043"/>
                  </a:lnTo>
                  <a:lnTo>
                    <a:pt x="141202" y="119816"/>
                  </a:lnTo>
                  <a:lnTo>
                    <a:pt x="140372" y="120559"/>
                  </a:lnTo>
                  <a:lnTo>
                    <a:pt x="139341" y="121200"/>
                  </a:lnTo>
                  <a:lnTo>
                    <a:pt x="138476" y="121462"/>
                  </a:lnTo>
                  <a:lnTo>
                    <a:pt x="136934" y="122352"/>
                  </a:lnTo>
                  <a:lnTo>
                    <a:pt x="135795" y="122970"/>
                  </a:lnTo>
                  <a:lnTo>
                    <a:pt x="134584" y="123675"/>
                  </a:lnTo>
                  <a:lnTo>
                    <a:pt x="133325" y="124516"/>
                  </a:lnTo>
                  <a:lnTo>
                    <a:pt x="132740" y="124933"/>
                  </a:lnTo>
                  <a:lnTo>
                    <a:pt x="132198" y="125320"/>
                  </a:lnTo>
                  <a:lnTo>
                    <a:pt x="130786" y="126252"/>
                  </a:lnTo>
                  <a:lnTo>
                    <a:pt x="129196" y="126991"/>
                  </a:lnTo>
                  <a:lnTo>
                    <a:pt x="127739" y="127509"/>
                  </a:lnTo>
                  <a:lnTo>
                    <a:pt x="126442" y="128455"/>
                  </a:lnTo>
                  <a:lnTo>
                    <a:pt x="125204" y="128944"/>
                  </a:lnTo>
                  <a:lnTo>
                    <a:pt x="123936" y="129349"/>
                  </a:lnTo>
                  <a:lnTo>
                    <a:pt x="122444" y="130043"/>
                  </a:lnTo>
                  <a:lnTo>
                    <a:pt x="121502" y="130486"/>
                  </a:lnTo>
                  <a:lnTo>
                    <a:pt x="120873" y="130543"/>
                  </a:lnTo>
                  <a:lnTo>
                    <a:pt x="118169" y="131415"/>
                  </a:lnTo>
                  <a:lnTo>
                    <a:pt x="117159" y="131680"/>
                  </a:lnTo>
                  <a:lnTo>
                    <a:pt x="116293" y="131828"/>
                  </a:lnTo>
                  <a:lnTo>
                    <a:pt x="115378" y="131881"/>
                  </a:lnTo>
                  <a:lnTo>
                    <a:pt x="114039" y="131817"/>
                  </a:lnTo>
                  <a:lnTo>
                    <a:pt x="108799" y="131521"/>
                  </a:lnTo>
                  <a:lnTo>
                    <a:pt x="106305" y="131866"/>
                  </a:lnTo>
                  <a:lnTo>
                    <a:pt x="105891" y="131987"/>
                  </a:lnTo>
                  <a:lnTo>
                    <a:pt x="105241" y="132431"/>
                  </a:lnTo>
                  <a:lnTo>
                    <a:pt x="104887" y="132459"/>
                  </a:lnTo>
                  <a:lnTo>
                    <a:pt x="104069" y="132878"/>
                  </a:lnTo>
                  <a:lnTo>
                    <a:pt x="103044" y="134429"/>
                  </a:lnTo>
                  <a:lnTo>
                    <a:pt x="102213" y="135733"/>
                  </a:lnTo>
                  <a:lnTo>
                    <a:pt x="101296" y="136999"/>
                  </a:lnTo>
                  <a:lnTo>
                    <a:pt x="100727" y="137688"/>
                  </a:lnTo>
                  <a:lnTo>
                    <a:pt x="100667" y="138105"/>
                  </a:lnTo>
                  <a:lnTo>
                    <a:pt x="100688" y="138625"/>
                  </a:lnTo>
                  <a:lnTo>
                    <a:pt x="100943" y="139481"/>
                  </a:lnTo>
                  <a:lnTo>
                    <a:pt x="101077" y="139857"/>
                  </a:lnTo>
                  <a:lnTo>
                    <a:pt x="101395" y="140437"/>
                  </a:lnTo>
                  <a:lnTo>
                    <a:pt x="102007" y="141358"/>
                  </a:lnTo>
                  <a:lnTo>
                    <a:pt x="102693" y="142074"/>
                  </a:lnTo>
                  <a:lnTo>
                    <a:pt x="103847" y="143302"/>
                  </a:lnTo>
                  <a:lnTo>
                    <a:pt x="104030" y="143462"/>
                  </a:lnTo>
                  <a:lnTo>
                    <a:pt x="104414" y="143784"/>
                  </a:lnTo>
                  <a:lnTo>
                    <a:pt x="105211" y="144572"/>
                  </a:lnTo>
                  <a:lnTo>
                    <a:pt x="105568" y="144955"/>
                  </a:lnTo>
                  <a:lnTo>
                    <a:pt x="105793" y="145179"/>
                  </a:lnTo>
                  <a:lnTo>
                    <a:pt x="106041" y="145437"/>
                  </a:lnTo>
                  <a:lnTo>
                    <a:pt x="106719" y="146017"/>
                  </a:lnTo>
                  <a:lnTo>
                    <a:pt x="106935" y="146183"/>
                  </a:lnTo>
                  <a:lnTo>
                    <a:pt x="107139" y="146324"/>
                  </a:lnTo>
                  <a:lnTo>
                    <a:pt x="107858" y="146957"/>
                  </a:lnTo>
                  <a:lnTo>
                    <a:pt x="109285" y="147900"/>
                  </a:lnTo>
                  <a:lnTo>
                    <a:pt x="110019" y="148245"/>
                  </a:lnTo>
                  <a:lnTo>
                    <a:pt x="110655" y="148207"/>
                  </a:lnTo>
                  <a:lnTo>
                    <a:pt x="111933" y="148666"/>
                  </a:lnTo>
                  <a:lnTo>
                    <a:pt x="112871" y="148925"/>
                  </a:lnTo>
                  <a:lnTo>
                    <a:pt x="114547" y="148766"/>
                  </a:lnTo>
                  <a:lnTo>
                    <a:pt x="116223" y="148347"/>
                  </a:lnTo>
                  <a:lnTo>
                    <a:pt x="117465" y="148124"/>
                  </a:lnTo>
                  <a:lnTo>
                    <a:pt x="118734" y="147589"/>
                  </a:lnTo>
                  <a:lnTo>
                    <a:pt x="119228" y="147381"/>
                  </a:lnTo>
                  <a:lnTo>
                    <a:pt x="120172" y="146964"/>
                  </a:lnTo>
                  <a:lnTo>
                    <a:pt x="125522" y="145114"/>
                  </a:lnTo>
                  <a:lnTo>
                    <a:pt x="126131" y="144819"/>
                  </a:lnTo>
                  <a:lnTo>
                    <a:pt x="126742" y="144477"/>
                  </a:lnTo>
                  <a:lnTo>
                    <a:pt x="127474" y="144053"/>
                  </a:lnTo>
                  <a:lnTo>
                    <a:pt x="128058" y="143337"/>
                  </a:lnTo>
                  <a:lnTo>
                    <a:pt x="128993" y="143075"/>
                  </a:lnTo>
                  <a:lnTo>
                    <a:pt x="129545" y="142688"/>
                  </a:lnTo>
                  <a:lnTo>
                    <a:pt x="129977" y="142434"/>
                  </a:lnTo>
                  <a:lnTo>
                    <a:pt x="130552" y="142120"/>
                  </a:lnTo>
                  <a:lnTo>
                    <a:pt x="131359" y="141737"/>
                  </a:lnTo>
                  <a:lnTo>
                    <a:pt x="131781" y="141547"/>
                  </a:lnTo>
                  <a:lnTo>
                    <a:pt x="132189" y="141358"/>
                  </a:lnTo>
                  <a:lnTo>
                    <a:pt x="132587" y="141153"/>
                  </a:lnTo>
                  <a:lnTo>
                    <a:pt x="132899" y="140929"/>
                  </a:lnTo>
                  <a:lnTo>
                    <a:pt x="133343" y="140505"/>
                  </a:lnTo>
                  <a:lnTo>
                    <a:pt x="133490" y="140414"/>
                  </a:lnTo>
                  <a:lnTo>
                    <a:pt x="133778" y="140266"/>
                  </a:lnTo>
                  <a:lnTo>
                    <a:pt x="134218" y="140095"/>
                  </a:lnTo>
                  <a:lnTo>
                    <a:pt x="134467" y="140027"/>
                  </a:lnTo>
                  <a:lnTo>
                    <a:pt x="134707" y="140004"/>
                  </a:lnTo>
                  <a:lnTo>
                    <a:pt x="135075" y="139989"/>
                  </a:lnTo>
                  <a:lnTo>
                    <a:pt x="135357" y="139982"/>
                  </a:lnTo>
                  <a:lnTo>
                    <a:pt x="136023" y="139948"/>
                  </a:lnTo>
                  <a:lnTo>
                    <a:pt x="136370" y="139921"/>
                  </a:lnTo>
                  <a:lnTo>
                    <a:pt x="136727" y="139906"/>
                  </a:lnTo>
                  <a:lnTo>
                    <a:pt x="137003" y="139902"/>
                  </a:lnTo>
                  <a:lnTo>
                    <a:pt x="137174" y="139913"/>
                  </a:lnTo>
                  <a:lnTo>
                    <a:pt x="137450" y="139951"/>
                  </a:lnTo>
                  <a:lnTo>
                    <a:pt x="137707" y="140004"/>
                  </a:lnTo>
                  <a:lnTo>
                    <a:pt x="137992" y="140084"/>
                  </a:lnTo>
                  <a:lnTo>
                    <a:pt x="138358" y="140175"/>
                  </a:lnTo>
                  <a:lnTo>
                    <a:pt x="138514" y="140201"/>
                  </a:lnTo>
                  <a:lnTo>
                    <a:pt x="138666" y="140198"/>
                  </a:lnTo>
                  <a:lnTo>
                    <a:pt x="138852" y="140179"/>
                  </a:lnTo>
                  <a:lnTo>
                    <a:pt x="139200" y="140095"/>
                  </a:lnTo>
                  <a:lnTo>
                    <a:pt x="139455" y="140012"/>
                  </a:lnTo>
                  <a:lnTo>
                    <a:pt x="140738" y="139652"/>
                  </a:lnTo>
                  <a:lnTo>
                    <a:pt x="141400" y="139451"/>
                  </a:lnTo>
                  <a:lnTo>
                    <a:pt x="141853" y="139318"/>
                  </a:lnTo>
                  <a:lnTo>
                    <a:pt x="142261" y="139189"/>
                  </a:lnTo>
                  <a:lnTo>
                    <a:pt x="143184" y="138913"/>
                  </a:lnTo>
                  <a:lnTo>
                    <a:pt x="143642" y="138765"/>
                  </a:lnTo>
                  <a:lnTo>
                    <a:pt x="143981" y="138640"/>
                  </a:lnTo>
                  <a:lnTo>
                    <a:pt x="144185" y="138568"/>
                  </a:lnTo>
                  <a:lnTo>
                    <a:pt x="144335" y="138503"/>
                  </a:lnTo>
                  <a:lnTo>
                    <a:pt x="144781" y="138306"/>
                  </a:lnTo>
                  <a:lnTo>
                    <a:pt x="145273" y="138075"/>
                  </a:lnTo>
                  <a:lnTo>
                    <a:pt x="145708" y="137859"/>
                  </a:lnTo>
                  <a:lnTo>
                    <a:pt x="145867" y="137760"/>
                  </a:lnTo>
                  <a:lnTo>
                    <a:pt x="146070" y="137643"/>
                  </a:lnTo>
                  <a:lnTo>
                    <a:pt x="146481" y="137347"/>
                  </a:lnTo>
                  <a:lnTo>
                    <a:pt x="146610" y="137218"/>
                  </a:lnTo>
                  <a:lnTo>
                    <a:pt x="146808" y="137063"/>
                  </a:lnTo>
                  <a:lnTo>
                    <a:pt x="146991" y="136911"/>
                  </a:lnTo>
                  <a:lnTo>
                    <a:pt x="147119" y="136824"/>
                  </a:lnTo>
                  <a:lnTo>
                    <a:pt x="147488" y="136524"/>
                  </a:lnTo>
                  <a:lnTo>
                    <a:pt x="148166" y="135823"/>
                  </a:lnTo>
                  <a:lnTo>
                    <a:pt x="148444" y="135543"/>
                  </a:lnTo>
                  <a:lnTo>
                    <a:pt x="148783" y="135194"/>
                  </a:lnTo>
                  <a:lnTo>
                    <a:pt x="149652" y="134311"/>
                  </a:lnTo>
                  <a:lnTo>
                    <a:pt x="150773" y="132870"/>
                  </a:lnTo>
                  <a:lnTo>
                    <a:pt x="151268" y="131942"/>
                  </a:lnTo>
                  <a:lnTo>
                    <a:pt x="151586" y="131494"/>
                  </a:lnTo>
                  <a:lnTo>
                    <a:pt x="152332" y="130611"/>
                  </a:lnTo>
                  <a:lnTo>
                    <a:pt x="152794" y="130202"/>
                  </a:lnTo>
                  <a:lnTo>
                    <a:pt x="153285" y="129974"/>
                  </a:lnTo>
                  <a:lnTo>
                    <a:pt x="153924" y="129732"/>
                  </a:lnTo>
                  <a:lnTo>
                    <a:pt x="154412" y="129569"/>
                  </a:lnTo>
                  <a:lnTo>
                    <a:pt x="155003" y="129213"/>
                  </a:lnTo>
                  <a:lnTo>
                    <a:pt x="155231" y="129008"/>
                  </a:lnTo>
                  <a:lnTo>
                    <a:pt x="155653" y="128572"/>
                  </a:lnTo>
                  <a:lnTo>
                    <a:pt x="156265" y="128083"/>
                  </a:lnTo>
                  <a:lnTo>
                    <a:pt x="156738" y="127821"/>
                  </a:lnTo>
                  <a:lnTo>
                    <a:pt x="157218" y="127685"/>
                  </a:lnTo>
                  <a:lnTo>
                    <a:pt x="157964" y="127636"/>
                  </a:lnTo>
                  <a:lnTo>
                    <a:pt x="159436" y="127632"/>
                  </a:lnTo>
                  <a:lnTo>
                    <a:pt x="160884" y="127647"/>
                  </a:lnTo>
                  <a:lnTo>
                    <a:pt x="161912" y="127746"/>
                  </a:lnTo>
                  <a:lnTo>
                    <a:pt x="162686" y="127867"/>
                  </a:lnTo>
                  <a:lnTo>
                    <a:pt x="162970" y="127909"/>
                  </a:lnTo>
                  <a:lnTo>
                    <a:pt x="163306" y="127950"/>
                  </a:lnTo>
                  <a:lnTo>
                    <a:pt x="163615" y="128000"/>
                  </a:lnTo>
                  <a:lnTo>
                    <a:pt x="164112" y="128056"/>
                  </a:lnTo>
                  <a:lnTo>
                    <a:pt x="164469" y="128098"/>
                  </a:lnTo>
                  <a:lnTo>
                    <a:pt x="164802" y="128128"/>
                  </a:lnTo>
                  <a:lnTo>
                    <a:pt x="165102" y="128151"/>
                  </a:lnTo>
                  <a:lnTo>
                    <a:pt x="165323" y="128151"/>
                  </a:lnTo>
                  <a:lnTo>
                    <a:pt x="165587" y="128132"/>
                  </a:lnTo>
                  <a:lnTo>
                    <a:pt x="166621" y="127954"/>
                  </a:lnTo>
                  <a:lnTo>
                    <a:pt x="167293" y="127977"/>
                  </a:lnTo>
                  <a:lnTo>
                    <a:pt x="167521" y="128018"/>
                  </a:lnTo>
                  <a:lnTo>
                    <a:pt x="167760" y="128090"/>
                  </a:lnTo>
                  <a:lnTo>
                    <a:pt x="168012" y="128174"/>
                  </a:lnTo>
                  <a:lnTo>
                    <a:pt x="168312" y="128284"/>
                  </a:lnTo>
                  <a:lnTo>
                    <a:pt x="168618" y="128356"/>
                  </a:lnTo>
                  <a:lnTo>
                    <a:pt x="168897" y="128329"/>
                  </a:lnTo>
                  <a:lnTo>
                    <a:pt x="169184" y="128295"/>
                  </a:lnTo>
                  <a:lnTo>
                    <a:pt x="169514" y="128249"/>
                  </a:lnTo>
                  <a:lnTo>
                    <a:pt x="170212" y="128140"/>
                  </a:lnTo>
                  <a:lnTo>
                    <a:pt x="170950" y="128014"/>
                  </a:lnTo>
                  <a:lnTo>
                    <a:pt x="172410" y="127654"/>
                  </a:lnTo>
                  <a:lnTo>
                    <a:pt x="173057" y="127635"/>
                  </a:lnTo>
                  <a:lnTo>
                    <a:pt x="173495" y="127681"/>
                  </a:lnTo>
                  <a:lnTo>
                    <a:pt x="174079" y="127935"/>
                  </a:lnTo>
                  <a:lnTo>
                    <a:pt x="178030" y="130785"/>
                  </a:lnTo>
                  <a:lnTo>
                    <a:pt x="178717" y="131604"/>
                  </a:lnTo>
                  <a:lnTo>
                    <a:pt x="179619" y="132585"/>
                  </a:lnTo>
                  <a:lnTo>
                    <a:pt x="180182" y="133037"/>
                  </a:lnTo>
                  <a:lnTo>
                    <a:pt x="180398" y="133275"/>
                  </a:lnTo>
                  <a:lnTo>
                    <a:pt x="180770" y="133556"/>
                  </a:lnTo>
                  <a:lnTo>
                    <a:pt x="181094" y="133795"/>
                  </a:lnTo>
                  <a:lnTo>
                    <a:pt x="181354" y="134052"/>
                  </a:lnTo>
                  <a:lnTo>
                    <a:pt x="181723" y="134314"/>
                  </a:lnTo>
                  <a:lnTo>
                    <a:pt x="182068" y="134507"/>
                  </a:lnTo>
                  <a:lnTo>
                    <a:pt x="182415" y="134636"/>
                  </a:lnTo>
                  <a:lnTo>
                    <a:pt x="182739" y="134742"/>
                  </a:lnTo>
                  <a:lnTo>
                    <a:pt x="183021" y="134913"/>
                  </a:lnTo>
                  <a:lnTo>
                    <a:pt x="183348" y="135129"/>
                  </a:lnTo>
                  <a:lnTo>
                    <a:pt x="183650" y="135432"/>
                  </a:lnTo>
                  <a:lnTo>
                    <a:pt x="183953" y="135758"/>
                  </a:lnTo>
                  <a:lnTo>
                    <a:pt x="184256" y="136058"/>
                  </a:lnTo>
                  <a:lnTo>
                    <a:pt x="184517" y="136274"/>
                  </a:lnTo>
                  <a:lnTo>
                    <a:pt x="184778" y="136622"/>
                  </a:lnTo>
                  <a:lnTo>
                    <a:pt x="185062" y="137035"/>
                  </a:lnTo>
                  <a:lnTo>
                    <a:pt x="185281" y="137278"/>
                  </a:lnTo>
                  <a:lnTo>
                    <a:pt x="185560" y="137487"/>
                  </a:lnTo>
                  <a:lnTo>
                    <a:pt x="185863" y="137615"/>
                  </a:lnTo>
                  <a:lnTo>
                    <a:pt x="186273" y="137505"/>
                  </a:lnTo>
                  <a:lnTo>
                    <a:pt x="186444" y="137221"/>
                  </a:lnTo>
                  <a:lnTo>
                    <a:pt x="186618" y="136941"/>
                  </a:lnTo>
                  <a:lnTo>
                    <a:pt x="186804" y="136683"/>
                  </a:lnTo>
                  <a:lnTo>
                    <a:pt x="187113" y="136243"/>
                  </a:lnTo>
                  <a:lnTo>
                    <a:pt x="187284" y="135898"/>
                  </a:lnTo>
                  <a:lnTo>
                    <a:pt x="187433" y="135462"/>
                  </a:lnTo>
                  <a:lnTo>
                    <a:pt x="187583" y="135182"/>
                  </a:lnTo>
                  <a:lnTo>
                    <a:pt x="187667" y="134727"/>
                  </a:lnTo>
                  <a:lnTo>
                    <a:pt x="187880" y="133965"/>
                  </a:lnTo>
                  <a:lnTo>
                    <a:pt x="187901" y="133597"/>
                  </a:lnTo>
                  <a:lnTo>
                    <a:pt x="187748" y="133207"/>
                  </a:lnTo>
                  <a:lnTo>
                    <a:pt x="187574" y="132904"/>
                  </a:lnTo>
                  <a:lnTo>
                    <a:pt x="187358" y="132669"/>
                  </a:lnTo>
                  <a:lnTo>
                    <a:pt x="186855" y="132130"/>
                  </a:lnTo>
                  <a:lnTo>
                    <a:pt x="186576" y="131804"/>
                  </a:lnTo>
                  <a:lnTo>
                    <a:pt x="186381" y="131566"/>
                  </a:lnTo>
                  <a:lnTo>
                    <a:pt x="186099" y="131285"/>
                  </a:lnTo>
                  <a:lnTo>
                    <a:pt x="185794" y="131046"/>
                  </a:lnTo>
                  <a:lnTo>
                    <a:pt x="185491" y="130830"/>
                  </a:lnTo>
                  <a:lnTo>
                    <a:pt x="185209" y="130679"/>
                  </a:lnTo>
                  <a:lnTo>
                    <a:pt x="184472" y="130269"/>
                  </a:lnTo>
                  <a:lnTo>
                    <a:pt x="184190" y="130122"/>
                  </a:lnTo>
                  <a:lnTo>
                    <a:pt x="183249" y="129841"/>
                  </a:lnTo>
                  <a:lnTo>
                    <a:pt x="182913" y="129409"/>
                  </a:lnTo>
                  <a:lnTo>
                    <a:pt x="183006" y="128818"/>
                  </a:lnTo>
                  <a:lnTo>
                    <a:pt x="182805" y="128245"/>
                  </a:lnTo>
                  <a:lnTo>
                    <a:pt x="182499" y="127578"/>
                  </a:lnTo>
                  <a:lnTo>
                    <a:pt x="181783" y="126430"/>
                  </a:lnTo>
                  <a:lnTo>
                    <a:pt x="181348" y="125687"/>
                  </a:lnTo>
                  <a:lnTo>
                    <a:pt x="181213" y="125444"/>
                  </a:lnTo>
                  <a:lnTo>
                    <a:pt x="180539" y="124470"/>
                  </a:lnTo>
                  <a:lnTo>
                    <a:pt x="179256" y="121718"/>
                  </a:lnTo>
                  <a:lnTo>
                    <a:pt x="178869" y="120581"/>
                  </a:lnTo>
                  <a:lnTo>
                    <a:pt x="178722" y="119842"/>
                  </a:lnTo>
                  <a:lnTo>
                    <a:pt x="178519" y="119027"/>
                  </a:lnTo>
                  <a:lnTo>
                    <a:pt x="178297" y="118288"/>
                  </a:lnTo>
                  <a:lnTo>
                    <a:pt x="178033" y="117454"/>
                  </a:lnTo>
                  <a:lnTo>
                    <a:pt x="177649" y="116169"/>
                  </a:lnTo>
                  <a:lnTo>
                    <a:pt x="177703" y="115699"/>
                  </a:lnTo>
                  <a:lnTo>
                    <a:pt x="177913" y="115301"/>
                  </a:lnTo>
                  <a:lnTo>
                    <a:pt x="178432" y="114395"/>
                  </a:lnTo>
                  <a:lnTo>
                    <a:pt x="178776" y="114013"/>
                  </a:lnTo>
                  <a:lnTo>
                    <a:pt x="179244" y="113345"/>
                  </a:lnTo>
                  <a:lnTo>
                    <a:pt x="179780" y="112777"/>
                  </a:lnTo>
                  <a:lnTo>
                    <a:pt x="180197" y="112375"/>
                  </a:lnTo>
                  <a:lnTo>
                    <a:pt x="180584" y="112102"/>
                  </a:lnTo>
                  <a:lnTo>
                    <a:pt x="180970" y="111765"/>
                  </a:lnTo>
                  <a:lnTo>
                    <a:pt x="181930" y="111067"/>
                  </a:lnTo>
                  <a:lnTo>
                    <a:pt x="183180" y="110632"/>
                  </a:lnTo>
                  <a:lnTo>
                    <a:pt x="184816" y="110404"/>
                  </a:lnTo>
                  <a:lnTo>
                    <a:pt x="185666" y="110362"/>
                  </a:lnTo>
                  <a:lnTo>
                    <a:pt x="186330" y="110328"/>
                  </a:lnTo>
                  <a:lnTo>
                    <a:pt x="188090" y="110328"/>
                  </a:lnTo>
                  <a:lnTo>
                    <a:pt x="189477" y="110491"/>
                  </a:lnTo>
                  <a:lnTo>
                    <a:pt x="190122" y="110457"/>
                  </a:lnTo>
                  <a:lnTo>
                    <a:pt x="191138" y="110366"/>
                  </a:lnTo>
                  <a:lnTo>
                    <a:pt x="192085" y="110264"/>
                  </a:lnTo>
                  <a:lnTo>
                    <a:pt x="192528" y="110232"/>
                  </a:lnTo>
                  <a:lnTo>
                    <a:pt x="194900" y="110063"/>
                  </a:lnTo>
                  <a:lnTo>
                    <a:pt x="195850" y="109941"/>
                  </a:lnTo>
                  <a:lnTo>
                    <a:pt x="197930" y="109725"/>
                  </a:lnTo>
                  <a:lnTo>
                    <a:pt x="200454" y="109706"/>
                  </a:lnTo>
                  <a:lnTo>
                    <a:pt x="200667" y="109702"/>
                  </a:lnTo>
                  <a:lnTo>
                    <a:pt x="201605" y="109661"/>
                  </a:lnTo>
                  <a:lnTo>
                    <a:pt x="202712" y="109524"/>
                  </a:lnTo>
                  <a:lnTo>
                    <a:pt x="203740" y="109566"/>
                  </a:lnTo>
                  <a:lnTo>
                    <a:pt x="204462" y="109683"/>
                  </a:lnTo>
                  <a:lnTo>
                    <a:pt x="205328" y="110036"/>
                  </a:lnTo>
                  <a:lnTo>
                    <a:pt x="205844" y="110350"/>
                  </a:lnTo>
                  <a:lnTo>
                    <a:pt x="206833" y="111317"/>
                  </a:lnTo>
                  <a:lnTo>
                    <a:pt x="207394" y="112052"/>
                  </a:lnTo>
                  <a:lnTo>
                    <a:pt x="207900" y="112655"/>
                  </a:lnTo>
                  <a:lnTo>
                    <a:pt x="208443" y="113496"/>
                  </a:lnTo>
                  <a:lnTo>
                    <a:pt x="209114" y="114459"/>
                  </a:lnTo>
                  <a:lnTo>
                    <a:pt x="209615" y="115100"/>
                  </a:lnTo>
                  <a:lnTo>
                    <a:pt x="210511" y="115877"/>
                  </a:lnTo>
                  <a:lnTo>
                    <a:pt x="211018" y="116335"/>
                  </a:lnTo>
                  <a:lnTo>
                    <a:pt x="211449" y="116790"/>
                  </a:lnTo>
                  <a:lnTo>
                    <a:pt x="211737" y="117070"/>
                  </a:lnTo>
                  <a:lnTo>
                    <a:pt x="212244" y="117601"/>
                  </a:lnTo>
                  <a:lnTo>
                    <a:pt x="212451" y="117946"/>
                  </a:lnTo>
                  <a:lnTo>
                    <a:pt x="212580" y="118318"/>
                  </a:lnTo>
                  <a:lnTo>
                    <a:pt x="212813" y="119193"/>
                  </a:lnTo>
                  <a:lnTo>
                    <a:pt x="213071" y="120520"/>
                  </a:lnTo>
                  <a:lnTo>
                    <a:pt x="213221" y="121035"/>
                  </a:lnTo>
                  <a:lnTo>
                    <a:pt x="213470" y="121520"/>
                  </a:lnTo>
                  <a:lnTo>
                    <a:pt x="213893" y="122043"/>
                  </a:lnTo>
                  <a:lnTo>
                    <a:pt x="214432" y="122491"/>
                  </a:lnTo>
                  <a:lnTo>
                    <a:pt x="215889" y="123768"/>
                  </a:lnTo>
                  <a:lnTo>
                    <a:pt x="216401" y="124155"/>
                  </a:lnTo>
                  <a:lnTo>
                    <a:pt x="218317" y="125201"/>
                  </a:lnTo>
                  <a:lnTo>
                    <a:pt x="219294" y="125678"/>
                  </a:lnTo>
                  <a:lnTo>
                    <a:pt x="219768" y="126023"/>
                  </a:lnTo>
                  <a:lnTo>
                    <a:pt x="220226" y="126546"/>
                  </a:lnTo>
                  <a:lnTo>
                    <a:pt x="220829" y="127270"/>
                  </a:lnTo>
                  <a:lnTo>
                    <a:pt x="221060" y="127494"/>
                  </a:lnTo>
                  <a:lnTo>
                    <a:pt x="221357" y="127581"/>
                  </a:lnTo>
                  <a:lnTo>
                    <a:pt x="221692" y="127566"/>
                  </a:lnTo>
                  <a:lnTo>
                    <a:pt x="222414" y="127470"/>
                  </a:lnTo>
                  <a:lnTo>
                    <a:pt x="222771" y="127422"/>
                  </a:lnTo>
                  <a:lnTo>
                    <a:pt x="223359" y="127232"/>
                  </a:lnTo>
                  <a:lnTo>
                    <a:pt x="223791" y="127001"/>
                  </a:lnTo>
                  <a:lnTo>
                    <a:pt x="224375" y="126558"/>
                  </a:lnTo>
                  <a:lnTo>
                    <a:pt x="225112" y="125811"/>
                  </a:lnTo>
                  <a:lnTo>
                    <a:pt x="225268" y="125625"/>
                  </a:lnTo>
                  <a:lnTo>
                    <a:pt x="225406" y="125455"/>
                  </a:lnTo>
                  <a:lnTo>
                    <a:pt x="225526" y="125280"/>
                  </a:lnTo>
                  <a:lnTo>
                    <a:pt x="225592" y="125132"/>
                  </a:lnTo>
                  <a:lnTo>
                    <a:pt x="225865" y="124776"/>
                  </a:lnTo>
                  <a:lnTo>
                    <a:pt x="226030" y="124435"/>
                  </a:lnTo>
                  <a:lnTo>
                    <a:pt x="226146" y="124026"/>
                  </a:lnTo>
                  <a:lnTo>
                    <a:pt x="226182" y="123631"/>
                  </a:lnTo>
                  <a:lnTo>
                    <a:pt x="226203" y="123105"/>
                  </a:lnTo>
                  <a:lnTo>
                    <a:pt x="226188" y="122240"/>
                  </a:lnTo>
                  <a:lnTo>
                    <a:pt x="226165" y="121782"/>
                  </a:lnTo>
                  <a:lnTo>
                    <a:pt x="226102" y="121365"/>
                  </a:lnTo>
                  <a:lnTo>
                    <a:pt x="225994" y="120880"/>
                  </a:lnTo>
                  <a:lnTo>
                    <a:pt x="225871" y="120394"/>
                  </a:lnTo>
                  <a:lnTo>
                    <a:pt x="225721" y="119970"/>
                  </a:lnTo>
                  <a:lnTo>
                    <a:pt x="225262" y="118802"/>
                  </a:lnTo>
                  <a:lnTo>
                    <a:pt x="224956" y="118075"/>
                  </a:lnTo>
                  <a:lnTo>
                    <a:pt x="224300" y="116642"/>
                  </a:lnTo>
                  <a:lnTo>
                    <a:pt x="223973" y="116017"/>
                  </a:lnTo>
                  <a:lnTo>
                    <a:pt x="223634" y="115516"/>
                  </a:lnTo>
                  <a:lnTo>
                    <a:pt x="223290" y="115092"/>
                  </a:lnTo>
                  <a:lnTo>
                    <a:pt x="222876" y="114732"/>
                  </a:lnTo>
                  <a:lnTo>
                    <a:pt x="222379" y="114436"/>
                  </a:lnTo>
                  <a:lnTo>
                    <a:pt x="221851" y="114262"/>
                  </a:lnTo>
                  <a:lnTo>
                    <a:pt x="221251" y="114163"/>
                  </a:lnTo>
                  <a:lnTo>
                    <a:pt x="220643" y="114053"/>
                  </a:lnTo>
                  <a:lnTo>
                    <a:pt x="220115" y="113906"/>
                  </a:lnTo>
                  <a:lnTo>
                    <a:pt x="219627" y="113705"/>
                  </a:lnTo>
                  <a:lnTo>
                    <a:pt x="219243" y="113519"/>
                  </a:lnTo>
                  <a:lnTo>
                    <a:pt x="218841" y="113254"/>
                  </a:lnTo>
                  <a:lnTo>
                    <a:pt x="218398" y="112939"/>
                  </a:lnTo>
                  <a:lnTo>
                    <a:pt x="218065" y="112598"/>
                  </a:lnTo>
                  <a:lnTo>
                    <a:pt x="217768" y="112120"/>
                  </a:lnTo>
                  <a:lnTo>
                    <a:pt x="217600" y="111677"/>
                  </a:lnTo>
                  <a:lnTo>
                    <a:pt x="217468" y="111116"/>
                  </a:lnTo>
                  <a:lnTo>
                    <a:pt x="217384" y="110441"/>
                  </a:lnTo>
                  <a:lnTo>
                    <a:pt x="217417" y="109926"/>
                  </a:lnTo>
                  <a:lnTo>
                    <a:pt x="217609" y="109513"/>
                  </a:lnTo>
                  <a:lnTo>
                    <a:pt x="217783" y="109315"/>
                  </a:lnTo>
                  <a:lnTo>
                    <a:pt x="218263" y="108796"/>
                  </a:lnTo>
                  <a:lnTo>
                    <a:pt x="218931" y="108156"/>
                  </a:lnTo>
                  <a:lnTo>
                    <a:pt x="219983" y="107155"/>
                  </a:lnTo>
                  <a:lnTo>
                    <a:pt x="220427" y="106647"/>
                  </a:lnTo>
                  <a:lnTo>
                    <a:pt x="220853" y="106071"/>
                  </a:lnTo>
                  <a:lnTo>
                    <a:pt x="221455" y="105275"/>
                  </a:lnTo>
                  <a:lnTo>
                    <a:pt x="221755" y="104832"/>
                  </a:lnTo>
                  <a:lnTo>
                    <a:pt x="221917" y="104491"/>
                  </a:lnTo>
                  <a:lnTo>
                    <a:pt x="222174" y="103770"/>
                  </a:lnTo>
                  <a:lnTo>
                    <a:pt x="222408" y="103156"/>
                  </a:lnTo>
                  <a:lnTo>
                    <a:pt x="222624" y="102573"/>
                  </a:lnTo>
                  <a:lnTo>
                    <a:pt x="222813" y="102110"/>
                  </a:lnTo>
                  <a:lnTo>
                    <a:pt x="223005" y="101557"/>
                  </a:lnTo>
                  <a:lnTo>
                    <a:pt x="223107" y="101129"/>
                  </a:lnTo>
                  <a:lnTo>
                    <a:pt x="223262" y="100545"/>
                  </a:lnTo>
                  <a:lnTo>
                    <a:pt x="223337" y="100124"/>
                  </a:lnTo>
                  <a:lnTo>
                    <a:pt x="223397" y="99632"/>
                  </a:lnTo>
                  <a:lnTo>
                    <a:pt x="223418" y="99143"/>
                  </a:lnTo>
                  <a:lnTo>
                    <a:pt x="223463" y="98673"/>
                  </a:lnTo>
                  <a:lnTo>
                    <a:pt x="223496" y="98059"/>
                  </a:lnTo>
                  <a:lnTo>
                    <a:pt x="223451" y="97653"/>
                  </a:lnTo>
                  <a:lnTo>
                    <a:pt x="223328" y="97191"/>
                  </a:lnTo>
                  <a:lnTo>
                    <a:pt x="223116" y="96645"/>
                  </a:lnTo>
                  <a:lnTo>
                    <a:pt x="222765" y="96217"/>
                  </a:lnTo>
                  <a:lnTo>
                    <a:pt x="222264" y="95796"/>
                  </a:lnTo>
                  <a:lnTo>
                    <a:pt x="221638" y="95360"/>
                  </a:lnTo>
                  <a:lnTo>
                    <a:pt x="220784" y="94928"/>
                  </a:lnTo>
                  <a:lnTo>
                    <a:pt x="219974" y="94618"/>
                  </a:lnTo>
                  <a:lnTo>
                    <a:pt x="219285" y="94424"/>
                  </a:lnTo>
                  <a:lnTo>
                    <a:pt x="218529" y="94257"/>
                  </a:lnTo>
                  <a:lnTo>
                    <a:pt x="217960" y="94076"/>
                  </a:lnTo>
                  <a:lnTo>
                    <a:pt x="217600" y="93939"/>
                  </a:lnTo>
                  <a:lnTo>
                    <a:pt x="217129" y="93753"/>
                  </a:lnTo>
                  <a:lnTo>
                    <a:pt x="216350" y="93678"/>
                  </a:lnTo>
                  <a:lnTo>
                    <a:pt x="215355" y="93621"/>
                  </a:lnTo>
                  <a:lnTo>
                    <a:pt x="214345" y="93674"/>
                  </a:lnTo>
                  <a:lnTo>
                    <a:pt x="213284" y="93734"/>
                  </a:lnTo>
                  <a:lnTo>
                    <a:pt x="212196" y="93765"/>
                  </a:lnTo>
                  <a:lnTo>
                    <a:pt x="211212" y="93769"/>
                  </a:lnTo>
                  <a:lnTo>
                    <a:pt x="210112" y="93681"/>
                  </a:lnTo>
                  <a:lnTo>
                    <a:pt x="209015" y="93609"/>
                  </a:lnTo>
                  <a:lnTo>
                    <a:pt x="207966" y="93572"/>
                  </a:lnTo>
                  <a:lnTo>
                    <a:pt x="207324" y="93587"/>
                  </a:lnTo>
                  <a:lnTo>
                    <a:pt x="206833" y="93534"/>
                  </a:lnTo>
                  <a:lnTo>
                    <a:pt x="206548" y="93439"/>
                  </a:lnTo>
                  <a:lnTo>
                    <a:pt x="206362" y="93299"/>
                  </a:lnTo>
                  <a:lnTo>
                    <a:pt x="205976" y="92654"/>
                  </a:lnTo>
                  <a:lnTo>
                    <a:pt x="205811" y="92116"/>
                  </a:lnTo>
                  <a:lnTo>
                    <a:pt x="205667" y="91381"/>
                  </a:lnTo>
                  <a:lnTo>
                    <a:pt x="205538" y="90282"/>
                  </a:lnTo>
                  <a:lnTo>
                    <a:pt x="205388" y="89391"/>
                  </a:lnTo>
                  <a:lnTo>
                    <a:pt x="205283" y="88304"/>
                  </a:lnTo>
                  <a:lnTo>
                    <a:pt x="205235" y="87186"/>
                  </a:lnTo>
                  <a:lnTo>
                    <a:pt x="205262" y="86302"/>
                  </a:lnTo>
                  <a:lnTo>
                    <a:pt x="205412" y="85147"/>
                  </a:lnTo>
                  <a:lnTo>
                    <a:pt x="205679" y="83941"/>
                  </a:lnTo>
                  <a:lnTo>
                    <a:pt x="205853" y="82941"/>
                  </a:lnTo>
                  <a:lnTo>
                    <a:pt x="205870" y="82433"/>
                  </a:lnTo>
                  <a:lnTo>
                    <a:pt x="205831" y="81899"/>
                  </a:lnTo>
                  <a:lnTo>
                    <a:pt x="205691" y="80879"/>
                  </a:lnTo>
                  <a:lnTo>
                    <a:pt x="205388" y="80011"/>
                  </a:lnTo>
                  <a:lnTo>
                    <a:pt x="205160" y="79117"/>
                  </a:lnTo>
                  <a:lnTo>
                    <a:pt x="204953" y="78708"/>
                  </a:lnTo>
                  <a:lnTo>
                    <a:pt x="204719" y="78461"/>
                  </a:lnTo>
                  <a:lnTo>
                    <a:pt x="204417" y="78268"/>
                  </a:lnTo>
                  <a:lnTo>
                    <a:pt x="204222" y="78060"/>
                  </a:lnTo>
                  <a:lnTo>
                    <a:pt x="203832" y="77434"/>
                  </a:lnTo>
                  <a:lnTo>
                    <a:pt x="203502" y="76866"/>
                  </a:lnTo>
                  <a:lnTo>
                    <a:pt x="203068" y="76331"/>
                  </a:lnTo>
                  <a:lnTo>
                    <a:pt x="202555" y="75790"/>
                  </a:lnTo>
                  <a:lnTo>
                    <a:pt x="202067" y="75134"/>
                  </a:lnTo>
                  <a:lnTo>
                    <a:pt x="201557" y="74126"/>
                  </a:lnTo>
                  <a:lnTo>
                    <a:pt x="201236" y="73300"/>
                  </a:lnTo>
                  <a:lnTo>
                    <a:pt x="200901" y="72356"/>
                  </a:lnTo>
                  <a:lnTo>
                    <a:pt x="200718" y="71761"/>
                  </a:lnTo>
                  <a:lnTo>
                    <a:pt x="200745" y="70981"/>
                  </a:lnTo>
                  <a:lnTo>
                    <a:pt x="200987" y="70128"/>
                  </a:lnTo>
                  <a:lnTo>
                    <a:pt x="201329" y="69544"/>
                  </a:lnTo>
                  <a:lnTo>
                    <a:pt x="201878" y="68820"/>
                  </a:lnTo>
                  <a:lnTo>
                    <a:pt x="202495" y="68195"/>
                  </a:lnTo>
                  <a:lnTo>
                    <a:pt x="203083" y="67683"/>
                  </a:lnTo>
                  <a:lnTo>
                    <a:pt x="203802" y="67183"/>
                  </a:lnTo>
                  <a:lnTo>
                    <a:pt x="204492" y="66660"/>
                  </a:lnTo>
                  <a:lnTo>
                    <a:pt x="205265" y="66255"/>
                  </a:lnTo>
                  <a:lnTo>
                    <a:pt x="205580" y="66133"/>
                  </a:lnTo>
                  <a:lnTo>
                    <a:pt x="205909" y="66084"/>
                  </a:lnTo>
                  <a:lnTo>
                    <a:pt x="206155" y="66152"/>
                  </a:lnTo>
                  <a:lnTo>
                    <a:pt x="206338" y="66300"/>
                  </a:lnTo>
                  <a:lnTo>
                    <a:pt x="206918" y="66813"/>
                  </a:lnTo>
                  <a:lnTo>
                    <a:pt x="207570" y="67441"/>
                  </a:lnTo>
                  <a:lnTo>
                    <a:pt x="208265" y="68047"/>
                  </a:lnTo>
                  <a:lnTo>
                    <a:pt x="209009" y="68714"/>
                  </a:lnTo>
                  <a:lnTo>
                    <a:pt x="209584" y="69347"/>
                  </a:lnTo>
                  <a:lnTo>
                    <a:pt x="210055" y="70067"/>
                  </a:lnTo>
                  <a:lnTo>
                    <a:pt x="210747" y="71056"/>
                  </a:lnTo>
                  <a:lnTo>
                    <a:pt x="211302" y="71924"/>
                  </a:lnTo>
                  <a:lnTo>
                    <a:pt x="211716" y="72557"/>
                  </a:lnTo>
                  <a:lnTo>
                    <a:pt x="212273" y="73402"/>
                  </a:lnTo>
                  <a:lnTo>
                    <a:pt x="212912" y="74418"/>
                  </a:lnTo>
                  <a:lnTo>
                    <a:pt x="213523" y="75490"/>
                  </a:lnTo>
                  <a:lnTo>
                    <a:pt x="213919" y="76115"/>
                  </a:lnTo>
                  <a:lnTo>
                    <a:pt x="215253" y="77866"/>
                  </a:lnTo>
                  <a:lnTo>
                    <a:pt x="215741" y="78518"/>
                  </a:lnTo>
                  <a:lnTo>
                    <a:pt x="215993" y="78965"/>
                  </a:lnTo>
                  <a:lnTo>
                    <a:pt x="216437" y="79928"/>
                  </a:lnTo>
                  <a:lnTo>
                    <a:pt x="216889" y="80890"/>
                  </a:lnTo>
                  <a:lnTo>
                    <a:pt x="217432" y="81887"/>
                  </a:lnTo>
                  <a:lnTo>
                    <a:pt x="217945" y="83001"/>
                  </a:lnTo>
                  <a:lnTo>
                    <a:pt x="218403" y="83862"/>
                  </a:lnTo>
                  <a:lnTo>
                    <a:pt x="218862" y="84730"/>
                  </a:lnTo>
                  <a:lnTo>
                    <a:pt x="219339" y="85541"/>
                  </a:lnTo>
                  <a:lnTo>
                    <a:pt x="219977" y="86276"/>
                  </a:lnTo>
                  <a:lnTo>
                    <a:pt x="220640" y="86848"/>
                  </a:lnTo>
                  <a:lnTo>
                    <a:pt x="221353" y="87208"/>
                  </a:lnTo>
                  <a:lnTo>
                    <a:pt x="222234" y="87424"/>
                  </a:lnTo>
                  <a:lnTo>
                    <a:pt x="222789" y="87473"/>
                  </a:lnTo>
                  <a:lnTo>
                    <a:pt x="223259" y="87428"/>
                  </a:lnTo>
                  <a:lnTo>
                    <a:pt x="223646" y="87311"/>
                  </a:lnTo>
                  <a:lnTo>
                    <a:pt x="223997" y="87098"/>
                  </a:lnTo>
                  <a:lnTo>
                    <a:pt x="224386" y="86787"/>
                  </a:lnTo>
                  <a:lnTo>
                    <a:pt x="224716" y="86439"/>
                  </a:lnTo>
                  <a:lnTo>
                    <a:pt x="225247" y="85578"/>
                  </a:lnTo>
                  <a:lnTo>
                    <a:pt x="225601" y="84771"/>
                  </a:lnTo>
                  <a:lnTo>
                    <a:pt x="225879" y="83778"/>
                  </a:lnTo>
                  <a:lnTo>
                    <a:pt x="226266" y="82873"/>
                  </a:lnTo>
                  <a:lnTo>
                    <a:pt x="226712" y="82012"/>
                  </a:lnTo>
                  <a:lnTo>
                    <a:pt x="227174" y="81046"/>
                  </a:lnTo>
                  <a:lnTo>
                    <a:pt x="227561" y="79875"/>
                  </a:lnTo>
                  <a:lnTo>
                    <a:pt x="227675" y="79409"/>
                  </a:lnTo>
                  <a:lnTo>
                    <a:pt x="227738" y="78931"/>
                  </a:lnTo>
                  <a:lnTo>
                    <a:pt x="227774" y="78552"/>
                  </a:lnTo>
                  <a:lnTo>
                    <a:pt x="227743" y="78067"/>
                  </a:lnTo>
                  <a:lnTo>
                    <a:pt x="227507" y="76873"/>
                  </a:lnTo>
                  <a:lnTo>
                    <a:pt x="227084" y="75740"/>
                  </a:lnTo>
                  <a:lnTo>
                    <a:pt x="226763" y="74728"/>
                  </a:lnTo>
                  <a:lnTo>
                    <a:pt x="226410" y="73428"/>
                  </a:lnTo>
                  <a:lnTo>
                    <a:pt x="226065" y="72110"/>
                  </a:lnTo>
                  <a:lnTo>
                    <a:pt x="225402" y="70021"/>
                  </a:lnTo>
                  <a:lnTo>
                    <a:pt x="225268" y="69104"/>
                  </a:lnTo>
                  <a:lnTo>
                    <a:pt x="225187" y="68066"/>
                  </a:lnTo>
                  <a:lnTo>
                    <a:pt x="225106" y="67077"/>
                  </a:lnTo>
                  <a:lnTo>
                    <a:pt x="225064" y="66042"/>
                  </a:lnTo>
                  <a:lnTo>
                    <a:pt x="225127" y="64811"/>
                  </a:lnTo>
                  <a:lnTo>
                    <a:pt x="225381" y="63806"/>
                  </a:lnTo>
                  <a:lnTo>
                    <a:pt x="225693" y="63193"/>
                  </a:lnTo>
                  <a:lnTo>
                    <a:pt x="226233" y="62556"/>
                  </a:lnTo>
                  <a:lnTo>
                    <a:pt x="226745" y="62215"/>
                  </a:lnTo>
                  <a:lnTo>
                    <a:pt x="226946" y="62226"/>
                  </a:lnTo>
                  <a:lnTo>
                    <a:pt x="227261" y="62378"/>
                  </a:lnTo>
                  <a:lnTo>
                    <a:pt x="227944" y="62980"/>
                  </a:lnTo>
                  <a:lnTo>
                    <a:pt x="228577" y="63609"/>
                  </a:lnTo>
                  <a:lnTo>
                    <a:pt x="229242" y="64261"/>
                  </a:lnTo>
                  <a:lnTo>
                    <a:pt x="229758" y="64841"/>
                  </a:lnTo>
                  <a:lnTo>
                    <a:pt x="230639" y="65375"/>
                  </a:lnTo>
                  <a:lnTo>
                    <a:pt x="231550" y="65955"/>
                  </a:lnTo>
                  <a:lnTo>
                    <a:pt x="232665" y="66603"/>
                  </a:lnTo>
                  <a:lnTo>
                    <a:pt x="233891" y="67350"/>
                  </a:lnTo>
                  <a:lnTo>
                    <a:pt x="234905" y="67948"/>
                  </a:lnTo>
                  <a:lnTo>
                    <a:pt x="235915" y="68555"/>
                  </a:lnTo>
                  <a:lnTo>
                    <a:pt x="236394" y="68866"/>
                  </a:lnTo>
                  <a:lnTo>
                    <a:pt x="236991" y="69093"/>
                  </a:lnTo>
                  <a:lnTo>
                    <a:pt x="238163" y="69381"/>
                  </a:lnTo>
                  <a:lnTo>
                    <a:pt x="239179" y="69597"/>
                  </a:lnTo>
                  <a:lnTo>
                    <a:pt x="240213" y="69692"/>
                  </a:lnTo>
                  <a:lnTo>
                    <a:pt x="241133" y="69730"/>
                  </a:lnTo>
                  <a:lnTo>
                    <a:pt x="241832" y="69616"/>
                  </a:lnTo>
                  <a:lnTo>
                    <a:pt x="242524" y="69301"/>
                  </a:lnTo>
                  <a:lnTo>
                    <a:pt x="242920" y="68964"/>
                  </a:lnTo>
                  <a:lnTo>
                    <a:pt x="243415" y="68384"/>
                  </a:lnTo>
                  <a:lnTo>
                    <a:pt x="243990" y="67539"/>
                  </a:lnTo>
                  <a:lnTo>
                    <a:pt x="244407" y="66997"/>
                  </a:lnTo>
                  <a:lnTo>
                    <a:pt x="244823" y="66364"/>
                  </a:lnTo>
                  <a:lnTo>
                    <a:pt x="245045" y="65997"/>
                  </a:lnTo>
                  <a:lnTo>
                    <a:pt x="245249" y="65519"/>
                  </a:lnTo>
                  <a:lnTo>
                    <a:pt x="245459" y="64879"/>
                  </a:lnTo>
                  <a:lnTo>
                    <a:pt x="245483" y="64443"/>
                  </a:lnTo>
                  <a:lnTo>
                    <a:pt x="245435" y="64166"/>
                  </a:lnTo>
                  <a:lnTo>
                    <a:pt x="245342" y="63503"/>
                  </a:lnTo>
                  <a:lnTo>
                    <a:pt x="245282" y="62912"/>
                  </a:lnTo>
                  <a:lnTo>
                    <a:pt x="245252" y="62245"/>
                  </a:lnTo>
                  <a:lnTo>
                    <a:pt x="245303" y="61699"/>
                  </a:lnTo>
                  <a:lnTo>
                    <a:pt x="245348" y="61320"/>
                  </a:lnTo>
                  <a:lnTo>
                    <a:pt x="245483" y="61002"/>
                  </a:lnTo>
                  <a:lnTo>
                    <a:pt x="245603" y="60763"/>
                  </a:lnTo>
                  <a:lnTo>
                    <a:pt x="245804" y="60494"/>
                  </a:lnTo>
                  <a:lnTo>
                    <a:pt x="246058" y="60229"/>
                  </a:lnTo>
                  <a:lnTo>
                    <a:pt x="246415" y="59990"/>
                  </a:lnTo>
                  <a:lnTo>
                    <a:pt x="246787" y="59706"/>
                  </a:lnTo>
                  <a:lnTo>
                    <a:pt x="247152" y="59505"/>
                  </a:lnTo>
                  <a:lnTo>
                    <a:pt x="247617" y="59312"/>
                  </a:lnTo>
                  <a:lnTo>
                    <a:pt x="248348" y="58941"/>
                  </a:lnTo>
                  <a:lnTo>
                    <a:pt x="248945" y="58656"/>
                  </a:lnTo>
                  <a:lnTo>
                    <a:pt x="249586" y="58425"/>
                  </a:lnTo>
                  <a:lnTo>
                    <a:pt x="250306" y="58251"/>
                  </a:lnTo>
                  <a:lnTo>
                    <a:pt x="251139" y="58152"/>
                  </a:lnTo>
                  <a:lnTo>
                    <a:pt x="251865" y="58088"/>
                  </a:lnTo>
                  <a:lnTo>
                    <a:pt x="252575" y="57932"/>
                  </a:lnTo>
                  <a:lnTo>
                    <a:pt x="253723" y="57671"/>
                  </a:lnTo>
                  <a:lnTo>
                    <a:pt x="254856" y="57281"/>
                  </a:lnTo>
                  <a:lnTo>
                    <a:pt x="255698" y="56932"/>
                  </a:lnTo>
                  <a:lnTo>
                    <a:pt x="256529" y="56534"/>
                  </a:lnTo>
                  <a:lnTo>
                    <a:pt x="257170" y="56178"/>
                  </a:lnTo>
                  <a:lnTo>
                    <a:pt x="257782" y="55810"/>
                  </a:lnTo>
                  <a:lnTo>
                    <a:pt x="258049" y="55681"/>
                  </a:lnTo>
                  <a:lnTo>
                    <a:pt x="258249" y="55477"/>
                  </a:lnTo>
                  <a:lnTo>
                    <a:pt x="258801" y="54601"/>
                  </a:lnTo>
                  <a:lnTo>
                    <a:pt x="259062" y="54192"/>
                  </a:lnTo>
                  <a:lnTo>
                    <a:pt x="259340" y="53741"/>
                  </a:lnTo>
                  <a:lnTo>
                    <a:pt x="259628" y="53196"/>
                  </a:lnTo>
                  <a:lnTo>
                    <a:pt x="259868" y="52574"/>
                  </a:lnTo>
                  <a:lnTo>
                    <a:pt x="260461" y="51092"/>
                  </a:lnTo>
                  <a:lnTo>
                    <a:pt x="260692" y="50441"/>
                  </a:lnTo>
                  <a:lnTo>
                    <a:pt x="260983" y="48906"/>
                  </a:lnTo>
                  <a:lnTo>
                    <a:pt x="261244" y="48239"/>
                  </a:lnTo>
                  <a:lnTo>
                    <a:pt x="261457" y="47629"/>
                  </a:lnTo>
                  <a:lnTo>
                    <a:pt x="261756" y="47091"/>
                  </a:lnTo>
                  <a:lnTo>
                    <a:pt x="262056" y="46757"/>
                  </a:lnTo>
                  <a:lnTo>
                    <a:pt x="262539" y="46484"/>
                  </a:lnTo>
                  <a:lnTo>
                    <a:pt x="263021" y="46291"/>
                  </a:lnTo>
                  <a:lnTo>
                    <a:pt x="263483" y="46030"/>
                  </a:lnTo>
                  <a:lnTo>
                    <a:pt x="263927" y="45673"/>
                  </a:lnTo>
                  <a:lnTo>
                    <a:pt x="264277" y="45332"/>
                  </a:lnTo>
                  <a:lnTo>
                    <a:pt x="264529" y="44851"/>
                  </a:lnTo>
                  <a:lnTo>
                    <a:pt x="264883" y="44052"/>
                  </a:lnTo>
                  <a:lnTo>
                    <a:pt x="265162" y="43210"/>
                  </a:lnTo>
                  <a:lnTo>
                    <a:pt x="265326" y="42528"/>
                  </a:lnTo>
                  <a:lnTo>
                    <a:pt x="265413" y="41668"/>
                  </a:lnTo>
                  <a:lnTo>
                    <a:pt x="265512" y="40778"/>
                  </a:lnTo>
                  <a:lnTo>
                    <a:pt x="265650" y="39489"/>
                  </a:lnTo>
                  <a:lnTo>
                    <a:pt x="265803" y="38375"/>
                  </a:lnTo>
                  <a:lnTo>
                    <a:pt x="265929" y="37519"/>
                  </a:lnTo>
                  <a:lnTo>
                    <a:pt x="265968" y="36969"/>
                  </a:lnTo>
                  <a:lnTo>
                    <a:pt x="265887" y="36647"/>
                  </a:lnTo>
                  <a:lnTo>
                    <a:pt x="265755" y="36401"/>
                  </a:lnTo>
                  <a:lnTo>
                    <a:pt x="265581" y="36098"/>
                  </a:lnTo>
                  <a:lnTo>
                    <a:pt x="265335" y="35836"/>
                  </a:lnTo>
                  <a:lnTo>
                    <a:pt x="264892" y="35454"/>
                  </a:lnTo>
                  <a:lnTo>
                    <a:pt x="264403" y="34980"/>
                  </a:lnTo>
                  <a:lnTo>
                    <a:pt x="263747" y="34397"/>
                  </a:lnTo>
                  <a:lnTo>
                    <a:pt x="262805" y="33836"/>
                  </a:lnTo>
                  <a:lnTo>
                    <a:pt x="261846" y="33173"/>
                  </a:lnTo>
                  <a:lnTo>
                    <a:pt x="260947" y="32373"/>
                  </a:lnTo>
                  <a:lnTo>
                    <a:pt x="260593" y="31888"/>
                  </a:lnTo>
                  <a:lnTo>
                    <a:pt x="260518" y="31630"/>
                  </a:lnTo>
                  <a:lnTo>
                    <a:pt x="260491" y="31259"/>
                  </a:lnTo>
                  <a:lnTo>
                    <a:pt x="260635" y="29766"/>
                  </a:lnTo>
                  <a:lnTo>
                    <a:pt x="260779" y="29152"/>
                  </a:lnTo>
                  <a:lnTo>
                    <a:pt x="260920" y="28895"/>
                  </a:lnTo>
                  <a:lnTo>
                    <a:pt x="261103" y="28724"/>
                  </a:lnTo>
                  <a:lnTo>
                    <a:pt x="261322" y="28690"/>
                  </a:lnTo>
                  <a:lnTo>
                    <a:pt x="261531" y="28720"/>
                  </a:lnTo>
                  <a:lnTo>
                    <a:pt x="262284" y="28842"/>
                  </a:lnTo>
                  <a:lnTo>
                    <a:pt x="263036" y="28955"/>
                  </a:lnTo>
                  <a:lnTo>
                    <a:pt x="263792" y="29099"/>
                  </a:lnTo>
                  <a:lnTo>
                    <a:pt x="264655" y="29152"/>
                  </a:lnTo>
                  <a:lnTo>
                    <a:pt x="266381" y="29270"/>
                  </a:lnTo>
                  <a:lnTo>
                    <a:pt x="267487" y="29349"/>
                  </a:lnTo>
                  <a:lnTo>
                    <a:pt x="268501" y="29327"/>
                  </a:lnTo>
                  <a:lnTo>
                    <a:pt x="269508" y="29167"/>
                  </a:lnTo>
                  <a:lnTo>
                    <a:pt x="270263" y="28974"/>
                  </a:lnTo>
                  <a:lnTo>
                    <a:pt x="271205" y="28603"/>
                  </a:lnTo>
                  <a:lnTo>
                    <a:pt x="271966" y="28284"/>
                  </a:lnTo>
                  <a:lnTo>
                    <a:pt x="272934" y="27697"/>
                  </a:lnTo>
                  <a:lnTo>
                    <a:pt x="273585" y="27201"/>
                  </a:lnTo>
                  <a:lnTo>
                    <a:pt x="274166" y="26746"/>
                  </a:lnTo>
                  <a:lnTo>
                    <a:pt x="274775" y="26208"/>
                  </a:lnTo>
                  <a:lnTo>
                    <a:pt x="275104" y="25731"/>
                  </a:lnTo>
                  <a:lnTo>
                    <a:pt x="275458" y="25007"/>
                  </a:lnTo>
                  <a:lnTo>
                    <a:pt x="276033" y="24287"/>
                  </a:lnTo>
                  <a:lnTo>
                    <a:pt x="276570" y="23719"/>
                  </a:lnTo>
                  <a:lnTo>
                    <a:pt x="276966" y="23290"/>
                  </a:lnTo>
                  <a:lnTo>
                    <a:pt x="277209" y="22851"/>
                  </a:lnTo>
                  <a:lnTo>
                    <a:pt x="277343" y="22453"/>
                  </a:lnTo>
                  <a:lnTo>
                    <a:pt x="277556" y="21703"/>
                  </a:lnTo>
                  <a:lnTo>
                    <a:pt x="277757" y="21297"/>
                  </a:lnTo>
                  <a:lnTo>
                    <a:pt x="278060" y="21006"/>
                  </a:lnTo>
                  <a:lnTo>
                    <a:pt x="278390" y="20881"/>
                  </a:lnTo>
                  <a:lnTo>
                    <a:pt x="278857" y="20850"/>
                  </a:lnTo>
                  <a:lnTo>
                    <a:pt x="279615" y="20892"/>
                  </a:lnTo>
                  <a:lnTo>
                    <a:pt x="280599" y="20998"/>
                  </a:lnTo>
                  <a:lnTo>
                    <a:pt x="281435" y="21074"/>
                  </a:lnTo>
                  <a:lnTo>
                    <a:pt x="282544" y="21199"/>
                  </a:lnTo>
                  <a:lnTo>
                    <a:pt x="283695" y="21244"/>
                  </a:lnTo>
                  <a:lnTo>
                    <a:pt x="284798" y="21229"/>
                  </a:lnTo>
                  <a:lnTo>
                    <a:pt x="285683" y="21187"/>
                  </a:lnTo>
                  <a:lnTo>
                    <a:pt x="286456" y="20945"/>
                  </a:lnTo>
                  <a:lnTo>
                    <a:pt x="287181" y="20581"/>
                  </a:lnTo>
                  <a:lnTo>
                    <a:pt x="287550" y="20327"/>
                  </a:lnTo>
                  <a:lnTo>
                    <a:pt x="287979" y="19990"/>
                  </a:lnTo>
                  <a:lnTo>
                    <a:pt x="288254" y="19634"/>
                  </a:lnTo>
                  <a:lnTo>
                    <a:pt x="288332" y="19486"/>
                  </a:lnTo>
                  <a:lnTo>
                    <a:pt x="288491" y="18887"/>
                  </a:lnTo>
                  <a:lnTo>
                    <a:pt x="288644" y="18649"/>
                  </a:lnTo>
                  <a:lnTo>
                    <a:pt x="288818" y="18603"/>
                  </a:lnTo>
                  <a:lnTo>
                    <a:pt x="289058" y="18618"/>
                  </a:lnTo>
                  <a:lnTo>
                    <a:pt x="289304" y="18626"/>
                  </a:lnTo>
                  <a:lnTo>
                    <a:pt x="289609" y="18668"/>
                  </a:lnTo>
                  <a:lnTo>
                    <a:pt x="289975" y="18838"/>
                  </a:lnTo>
                  <a:lnTo>
                    <a:pt x="290389" y="19202"/>
                  </a:lnTo>
                  <a:lnTo>
                    <a:pt x="290871" y="19819"/>
                  </a:lnTo>
                  <a:lnTo>
                    <a:pt x="291273" y="20577"/>
                  </a:lnTo>
                  <a:lnTo>
                    <a:pt x="291722" y="21665"/>
                  </a:lnTo>
                  <a:lnTo>
                    <a:pt x="292016" y="22172"/>
                  </a:lnTo>
                  <a:lnTo>
                    <a:pt x="292337" y="22392"/>
                  </a:lnTo>
                  <a:lnTo>
                    <a:pt x="292730" y="22506"/>
                  </a:lnTo>
                  <a:lnTo>
                    <a:pt x="293185" y="22506"/>
                  </a:lnTo>
                  <a:lnTo>
                    <a:pt x="294300" y="22275"/>
                  </a:lnTo>
                  <a:lnTo>
                    <a:pt x="295029" y="22002"/>
                  </a:lnTo>
                  <a:lnTo>
                    <a:pt x="295961" y="21596"/>
                  </a:lnTo>
                  <a:lnTo>
                    <a:pt x="299366" y="20088"/>
                  </a:lnTo>
                  <a:lnTo>
                    <a:pt x="299687" y="19895"/>
                  </a:lnTo>
                  <a:lnTo>
                    <a:pt x="300505" y="19452"/>
                  </a:lnTo>
                  <a:lnTo>
                    <a:pt x="301177" y="19084"/>
                  </a:lnTo>
                  <a:lnTo>
                    <a:pt x="302019" y="18478"/>
                  </a:lnTo>
                  <a:lnTo>
                    <a:pt x="302520" y="17959"/>
                  </a:lnTo>
                  <a:lnTo>
                    <a:pt x="303143" y="17368"/>
                  </a:lnTo>
                  <a:lnTo>
                    <a:pt x="305751" y="14863"/>
                  </a:lnTo>
                  <a:lnTo>
                    <a:pt x="306674" y="13783"/>
                  </a:lnTo>
                  <a:lnTo>
                    <a:pt x="307055" y="13177"/>
                  </a:lnTo>
                  <a:lnTo>
                    <a:pt x="307532" y="12363"/>
                  </a:lnTo>
                  <a:lnTo>
                    <a:pt x="307663" y="12025"/>
                  </a:lnTo>
                  <a:lnTo>
                    <a:pt x="307714" y="11764"/>
                  </a:lnTo>
                  <a:lnTo>
                    <a:pt x="307657" y="11480"/>
                  </a:lnTo>
                  <a:lnTo>
                    <a:pt x="307355" y="11006"/>
                  </a:lnTo>
                  <a:lnTo>
                    <a:pt x="306962" y="10559"/>
                  </a:lnTo>
                  <a:lnTo>
                    <a:pt x="306536" y="10131"/>
                  </a:lnTo>
                  <a:lnTo>
                    <a:pt x="305865" y="9737"/>
                  </a:lnTo>
                  <a:lnTo>
                    <a:pt x="305502" y="9623"/>
                  </a:lnTo>
                  <a:lnTo>
                    <a:pt x="305116" y="9604"/>
                  </a:lnTo>
                  <a:lnTo>
                    <a:pt x="304810" y="9627"/>
                  </a:lnTo>
                  <a:lnTo>
                    <a:pt x="304456" y="9748"/>
                  </a:lnTo>
                  <a:lnTo>
                    <a:pt x="303665" y="10362"/>
                  </a:lnTo>
                  <a:lnTo>
                    <a:pt x="302990" y="11025"/>
                  </a:lnTo>
                  <a:lnTo>
                    <a:pt x="302349" y="11594"/>
                  </a:lnTo>
                  <a:lnTo>
                    <a:pt x="301533" y="12067"/>
                  </a:lnTo>
                  <a:lnTo>
                    <a:pt x="300907" y="12329"/>
                  </a:lnTo>
                  <a:lnTo>
                    <a:pt x="300286" y="12495"/>
                  </a:lnTo>
                  <a:lnTo>
                    <a:pt x="300071" y="12492"/>
                  </a:lnTo>
                  <a:lnTo>
                    <a:pt x="299816" y="12423"/>
                  </a:lnTo>
                  <a:lnTo>
                    <a:pt x="299414" y="12139"/>
                  </a:lnTo>
                  <a:lnTo>
                    <a:pt x="299052" y="11597"/>
                  </a:lnTo>
                  <a:lnTo>
                    <a:pt x="298716" y="10912"/>
                  </a:lnTo>
                  <a:lnTo>
                    <a:pt x="298503" y="10268"/>
                  </a:lnTo>
                  <a:lnTo>
                    <a:pt x="298461" y="10097"/>
                  </a:lnTo>
                  <a:lnTo>
                    <a:pt x="298302" y="9419"/>
                  </a:lnTo>
                  <a:lnTo>
                    <a:pt x="298182" y="8801"/>
                  </a:lnTo>
                  <a:lnTo>
                    <a:pt x="298023" y="7661"/>
                  </a:lnTo>
                  <a:lnTo>
                    <a:pt x="298020" y="7051"/>
                  </a:lnTo>
                  <a:lnTo>
                    <a:pt x="298089" y="6248"/>
                  </a:lnTo>
                  <a:lnTo>
                    <a:pt x="298242" y="5501"/>
                  </a:lnTo>
                  <a:lnTo>
                    <a:pt x="298539" y="4725"/>
                  </a:lnTo>
                  <a:lnTo>
                    <a:pt x="298956" y="3883"/>
                  </a:lnTo>
                  <a:lnTo>
                    <a:pt x="299252" y="3611"/>
                  </a:lnTo>
                  <a:lnTo>
                    <a:pt x="299855" y="3345"/>
                  </a:lnTo>
                  <a:lnTo>
                    <a:pt x="300289" y="3270"/>
                  </a:lnTo>
                  <a:lnTo>
                    <a:pt x="300868" y="3289"/>
                  </a:lnTo>
                  <a:lnTo>
                    <a:pt x="301578" y="3304"/>
                  </a:lnTo>
                  <a:lnTo>
                    <a:pt x="302253" y="3383"/>
                  </a:lnTo>
                  <a:lnTo>
                    <a:pt x="302975" y="3451"/>
                  </a:lnTo>
                  <a:lnTo>
                    <a:pt x="303677" y="3573"/>
                  </a:lnTo>
                  <a:lnTo>
                    <a:pt x="304276" y="3755"/>
                  </a:lnTo>
                  <a:lnTo>
                    <a:pt x="304959" y="3940"/>
                  </a:lnTo>
                  <a:lnTo>
                    <a:pt x="305598" y="4149"/>
                  </a:lnTo>
                  <a:lnTo>
                    <a:pt x="306284" y="4312"/>
                  </a:lnTo>
                  <a:lnTo>
                    <a:pt x="306980" y="4497"/>
                  </a:lnTo>
                  <a:lnTo>
                    <a:pt x="307723" y="4652"/>
                  </a:lnTo>
                  <a:lnTo>
                    <a:pt x="308281" y="4781"/>
                  </a:lnTo>
                  <a:lnTo>
                    <a:pt x="308751" y="4902"/>
                  </a:lnTo>
                  <a:lnTo>
                    <a:pt x="309345" y="5024"/>
                  </a:lnTo>
                  <a:lnTo>
                    <a:pt x="309855" y="5088"/>
                  </a:lnTo>
                  <a:lnTo>
                    <a:pt x="310043" y="5069"/>
                  </a:lnTo>
                  <a:lnTo>
                    <a:pt x="310172" y="5020"/>
                  </a:lnTo>
                  <a:lnTo>
                    <a:pt x="310322" y="4956"/>
                  </a:lnTo>
                  <a:lnTo>
                    <a:pt x="310478" y="4876"/>
                  </a:lnTo>
                  <a:lnTo>
                    <a:pt x="310772" y="4736"/>
                  </a:lnTo>
                  <a:lnTo>
                    <a:pt x="311021" y="4649"/>
                  </a:lnTo>
                  <a:lnTo>
                    <a:pt x="311281" y="4599"/>
                  </a:lnTo>
                  <a:lnTo>
                    <a:pt x="311428" y="4618"/>
                  </a:lnTo>
                  <a:lnTo>
                    <a:pt x="311719" y="4800"/>
                  </a:lnTo>
                  <a:lnTo>
                    <a:pt x="311971" y="4849"/>
                  </a:lnTo>
                  <a:lnTo>
                    <a:pt x="312516" y="4906"/>
                  </a:lnTo>
                  <a:lnTo>
                    <a:pt x="313134" y="5027"/>
                  </a:lnTo>
                  <a:lnTo>
                    <a:pt x="313296" y="5134"/>
                  </a:lnTo>
                  <a:lnTo>
                    <a:pt x="313446" y="5247"/>
                  </a:lnTo>
                  <a:lnTo>
                    <a:pt x="313751" y="5672"/>
                  </a:lnTo>
                  <a:lnTo>
                    <a:pt x="314054" y="6210"/>
                  </a:lnTo>
                  <a:lnTo>
                    <a:pt x="314360" y="6732"/>
                  </a:lnTo>
                  <a:lnTo>
                    <a:pt x="314651" y="7244"/>
                  </a:lnTo>
                  <a:lnTo>
                    <a:pt x="314872" y="7683"/>
                  </a:lnTo>
                  <a:lnTo>
                    <a:pt x="315115" y="8248"/>
                  </a:lnTo>
                  <a:lnTo>
                    <a:pt x="315274" y="8729"/>
                  </a:lnTo>
                  <a:lnTo>
                    <a:pt x="315385" y="9142"/>
                  </a:lnTo>
                  <a:lnTo>
                    <a:pt x="315622" y="9957"/>
                  </a:lnTo>
                  <a:lnTo>
                    <a:pt x="315676" y="10533"/>
                  </a:lnTo>
                  <a:lnTo>
                    <a:pt x="315610" y="11010"/>
                  </a:lnTo>
                  <a:lnTo>
                    <a:pt x="315508" y="11658"/>
                  </a:lnTo>
                  <a:lnTo>
                    <a:pt x="315382" y="12355"/>
                  </a:lnTo>
                  <a:lnTo>
                    <a:pt x="315265" y="13109"/>
                  </a:lnTo>
                  <a:lnTo>
                    <a:pt x="315071" y="14058"/>
                  </a:lnTo>
                  <a:lnTo>
                    <a:pt x="315251" y="14900"/>
                  </a:lnTo>
                  <a:lnTo>
                    <a:pt x="315373" y="15208"/>
                  </a:lnTo>
                  <a:lnTo>
                    <a:pt x="315337" y="16023"/>
                  </a:lnTo>
                  <a:lnTo>
                    <a:pt x="315340" y="17212"/>
                  </a:lnTo>
                  <a:lnTo>
                    <a:pt x="315250" y="17879"/>
                  </a:lnTo>
                  <a:lnTo>
                    <a:pt x="315074" y="18773"/>
                  </a:lnTo>
                  <a:lnTo>
                    <a:pt x="314933" y="19417"/>
                  </a:lnTo>
                  <a:lnTo>
                    <a:pt x="314705" y="20175"/>
                  </a:lnTo>
                  <a:lnTo>
                    <a:pt x="314453" y="20861"/>
                  </a:lnTo>
                  <a:lnTo>
                    <a:pt x="314420" y="21134"/>
                  </a:lnTo>
                  <a:lnTo>
                    <a:pt x="314447" y="21517"/>
                  </a:lnTo>
                  <a:lnTo>
                    <a:pt x="314510" y="22002"/>
                  </a:lnTo>
                  <a:lnTo>
                    <a:pt x="314681" y="22581"/>
                  </a:lnTo>
                  <a:lnTo>
                    <a:pt x="315394" y="23892"/>
                  </a:lnTo>
                  <a:lnTo>
                    <a:pt x="315712" y="24195"/>
                  </a:lnTo>
                  <a:lnTo>
                    <a:pt x="315922" y="24362"/>
                  </a:lnTo>
                  <a:lnTo>
                    <a:pt x="316237" y="24491"/>
                  </a:lnTo>
                  <a:lnTo>
                    <a:pt x="317382" y="24809"/>
                  </a:lnTo>
                  <a:lnTo>
                    <a:pt x="318880" y="25071"/>
                  </a:lnTo>
                  <a:lnTo>
                    <a:pt x="319783" y="25302"/>
                  </a:lnTo>
                  <a:lnTo>
                    <a:pt x="320343" y="25499"/>
                  </a:lnTo>
                  <a:lnTo>
                    <a:pt x="321027" y="25897"/>
                  </a:lnTo>
                  <a:lnTo>
                    <a:pt x="321638" y="26435"/>
                  </a:lnTo>
                  <a:lnTo>
                    <a:pt x="322795" y="27499"/>
                  </a:lnTo>
                  <a:lnTo>
                    <a:pt x="323326" y="28049"/>
                  </a:lnTo>
                  <a:lnTo>
                    <a:pt x="323652" y="28549"/>
                  </a:lnTo>
                  <a:lnTo>
                    <a:pt x="323763" y="28848"/>
                  </a:lnTo>
                  <a:lnTo>
                    <a:pt x="323778" y="29155"/>
                  </a:lnTo>
                  <a:lnTo>
                    <a:pt x="323698" y="29716"/>
                  </a:lnTo>
                  <a:lnTo>
                    <a:pt x="323554" y="30220"/>
                  </a:lnTo>
                  <a:lnTo>
                    <a:pt x="323185" y="31084"/>
                  </a:lnTo>
                  <a:lnTo>
                    <a:pt x="322726" y="32088"/>
                  </a:lnTo>
                  <a:lnTo>
                    <a:pt x="322136" y="33339"/>
                  </a:lnTo>
                  <a:lnTo>
                    <a:pt x="321455" y="35078"/>
                  </a:lnTo>
                  <a:lnTo>
                    <a:pt x="320955" y="36184"/>
                  </a:lnTo>
                  <a:lnTo>
                    <a:pt x="320253" y="37461"/>
                  </a:lnTo>
                  <a:lnTo>
                    <a:pt x="319594" y="38765"/>
                  </a:lnTo>
                  <a:lnTo>
                    <a:pt x="319246" y="39845"/>
                  </a:lnTo>
                  <a:lnTo>
                    <a:pt x="318899" y="40940"/>
                  </a:lnTo>
                  <a:lnTo>
                    <a:pt x="318539" y="41728"/>
                  </a:lnTo>
                  <a:lnTo>
                    <a:pt x="318116" y="42459"/>
                  </a:lnTo>
                  <a:lnTo>
                    <a:pt x="316465" y="44949"/>
                  </a:lnTo>
                  <a:lnTo>
                    <a:pt x="314498" y="47980"/>
                  </a:lnTo>
                  <a:lnTo>
                    <a:pt x="314046" y="48564"/>
                  </a:lnTo>
                  <a:lnTo>
                    <a:pt x="313770" y="48973"/>
                  </a:lnTo>
                  <a:lnTo>
                    <a:pt x="313623" y="49273"/>
                  </a:lnTo>
                  <a:lnTo>
                    <a:pt x="313473" y="49826"/>
                  </a:lnTo>
                  <a:lnTo>
                    <a:pt x="313416" y="50243"/>
                  </a:lnTo>
                  <a:lnTo>
                    <a:pt x="313443" y="50584"/>
                  </a:lnTo>
                  <a:lnTo>
                    <a:pt x="313524" y="50819"/>
                  </a:lnTo>
                  <a:lnTo>
                    <a:pt x="313875" y="51198"/>
                  </a:lnTo>
                  <a:lnTo>
                    <a:pt x="314639" y="51561"/>
                  </a:lnTo>
                  <a:lnTo>
                    <a:pt x="315751" y="51690"/>
                  </a:lnTo>
                  <a:lnTo>
                    <a:pt x="316762" y="51645"/>
                  </a:lnTo>
                  <a:lnTo>
                    <a:pt x="318224" y="51342"/>
                  </a:lnTo>
                  <a:lnTo>
                    <a:pt x="320137" y="50970"/>
                  </a:lnTo>
                  <a:lnTo>
                    <a:pt x="321693" y="50754"/>
                  </a:lnTo>
                  <a:lnTo>
                    <a:pt x="323155" y="50660"/>
                  </a:lnTo>
                  <a:lnTo>
                    <a:pt x="324375" y="50735"/>
                  </a:lnTo>
                  <a:lnTo>
                    <a:pt x="325724" y="50959"/>
                  </a:lnTo>
                  <a:lnTo>
                    <a:pt x="326366" y="51016"/>
                  </a:lnTo>
                  <a:lnTo>
                    <a:pt x="326881" y="50985"/>
                  </a:lnTo>
                  <a:lnTo>
                    <a:pt x="327286" y="50879"/>
                  </a:lnTo>
                  <a:lnTo>
                    <a:pt x="327643" y="50527"/>
                  </a:lnTo>
                  <a:lnTo>
                    <a:pt x="327957" y="49966"/>
                  </a:lnTo>
                  <a:lnTo>
                    <a:pt x="328140" y="49254"/>
                  </a:lnTo>
                  <a:lnTo>
                    <a:pt x="328161" y="48575"/>
                  </a:lnTo>
                  <a:lnTo>
                    <a:pt x="328053" y="47802"/>
                  </a:lnTo>
                  <a:lnTo>
                    <a:pt x="328011" y="46904"/>
                  </a:lnTo>
                  <a:lnTo>
                    <a:pt x="327960" y="46010"/>
                  </a:lnTo>
                  <a:lnTo>
                    <a:pt x="327924" y="44881"/>
                  </a:lnTo>
                  <a:lnTo>
                    <a:pt x="327936" y="43895"/>
                  </a:lnTo>
                  <a:lnTo>
                    <a:pt x="327990" y="42853"/>
                  </a:lnTo>
                  <a:lnTo>
                    <a:pt x="328116" y="42418"/>
                  </a:lnTo>
                  <a:lnTo>
                    <a:pt x="328338" y="42073"/>
                  </a:lnTo>
                  <a:lnTo>
                    <a:pt x="328602" y="41811"/>
                  </a:lnTo>
                  <a:lnTo>
                    <a:pt x="328946" y="41618"/>
                  </a:lnTo>
                  <a:lnTo>
                    <a:pt x="329804" y="41391"/>
                  </a:lnTo>
                  <a:lnTo>
                    <a:pt x="330616" y="41148"/>
                  </a:lnTo>
                  <a:lnTo>
                    <a:pt x="331509" y="40959"/>
                  </a:lnTo>
                  <a:lnTo>
                    <a:pt x="332367" y="40841"/>
                  </a:lnTo>
                  <a:lnTo>
                    <a:pt x="333050" y="40856"/>
                  </a:lnTo>
                  <a:lnTo>
                    <a:pt x="333892" y="41019"/>
                  </a:lnTo>
                  <a:lnTo>
                    <a:pt x="334924" y="41383"/>
                  </a:lnTo>
                  <a:lnTo>
                    <a:pt x="335673" y="41811"/>
                  </a:lnTo>
                  <a:lnTo>
                    <a:pt x="336347" y="42213"/>
                  </a:lnTo>
                  <a:lnTo>
                    <a:pt x="336869" y="42425"/>
                  </a:lnTo>
                  <a:lnTo>
                    <a:pt x="337340" y="42535"/>
                  </a:lnTo>
                  <a:lnTo>
                    <a:pt x="338332" y="42645"/>
                  </a:lnTo>
                  <a:lnTo>
                    <a:pt x="339294" y="42781"/>
                  </a:lnTo>
                  <a:lnTo>
                    <a:pt x="340298" y="43103"/>
                  </a:lnTo>
                  <a:lnTo>
                    <a:pt x="341242" y="43638"/>
                  </a:lnTo>
                  <a:lnTo>
                    <a:pt x="342067" y="44202"/>
                  </a:lnTo>
                  <a:lnTo>
                    <a:pt x="342795" y="44918"/>
                  </a:lnTo>
                  <a:lnTo>
                    <a:pt x="343637" y="45877"/>
                  </a:lnTo>
                  <a:lnTo>
                    <a:pt x="344204" y="46552"/>
                  </a:lnTo>
                  <a:lnTo>
                    <a:pt x="344435" y="46957"/>
                  </a:lnTo>
                  <a:lnTo>
                    <a:pt x="344552" y="47249"/>
                  </a:lnTo>
                  <a:lnTo>
                    <a:pt x="345043" y="48113"/>
                  </a:lnTo>
                  <a:lnTo>
                    <a:pt x="345454" y="48958"/>
                  </a:lnTo>
                  <a:lnTo>
                    <a:pt x="345601" y="49621"/>
                  </a:lnTo>
                  <a:lnTo>
                    <a:pt x="345691" y="50231"/>
                  </a:lnTo>
                  <a:lnTo>
                    <a:pt x="345781" y="51163"/>
                  </a:lnTo>
                  <a:lnTo>
                    <a:pt x="345763" y="51864"/>
                  </a:lnTo>
                  <a:lnTo>
                    <a:pt x="345658" y="52895"/>
                  </a:lnTo>
                  <a:lnTo>
                    <a:pt x="345574" y="53888"/>
                  </a:lnTo>
                  <a:lnTo>
                    <a:pt x="345391" y="55923"/>
                  </a:lnTo>
                  <a:lnTo>
                    <a:pt x="345385" y="56882"/>
                  </a:lnTo>
                  <a:lnTo>
                    <a:pt x="345295" y="57882"/>
                  </a:lnTo>
                  <a:lnTo>
                    <a:pt x="345121" y="58643"/>
                  </a:lnTo>
                  <a:lnTo>
                    <a:pt x="344906" y="59129"/>
                  </a:lnTo>
                  <a:lnTo>
                    <a:pt x="344759" y="59523"/>
                  </a:lnTo>
                  <a:lnTo>
                    <a:pt x="344759" y="60054"/>
                  </a:lnTo>
                  <a:lnTo>
                    <a:pt x="344963" y="60713"/>
                  </a:lnTo>
                  <a:lnTo>
                    <a:pt x="345235" y="61342"/>
                  </a:lnTo>
                  <a:lnTo>
                    <a:pt x="345577" y="61770"/>
                  </a:lnTo>
                  <a:lnTo>
                    <a:pt x="346135" y="62157"/>
                  </a:lnTo>
                  <a:lnTo>
                    <a:pt x="346779" y="62278"/>
                  </a:lnTo>
                  <a:lnTo>
                    <a:pt x="347223" y="62191"/>
                  </a:lnTo>
                  <a:lnTo>
                    <a:pt x="347544" y="62024"/>
                  </a:lnTo>
                  <a:lnTo>
                    <a:pt x="348290" y="61414"/>
                  </a:lnTo>
                  <a:lnTo>
                    <a:pt x="349132" y="60501"/>
                  </a:lnTo>
                  <a:lnTo>
                    <a:pt x="349522" y="60073"/>
                  </a:lnTo>
                  <a:lnTo>
                    <a:pt x="349741" y="59834"/>
                  </a:lnTo>
                  <a:lnTo>
                    <a:pt x="350595" y="59042"/>
                  </a:lnTo>
                  <a:lnTo>
                    <a:pt x="351269" y="58390"/>
                  </a:lnTo>
                  <a:lnTo>
                    <a:pt x="351851" y="57810"/>
                  </a:lnTo>
                  <a:lnTo>
                    <a:pt x="352208" y="57382"/>
                  </a:lnTo>
                  <a:lnTo>
                    <a:pt x="352771" y="56533"/>
                  </a:lnTo>
                  <a:lnTo>
                    <a:pt x="353215" y="55915"/>
                  </a:lnTo>
                  <a:lnTo>
                    <a:pt x="353879" y="55313"/>
                  </a:lnTo>
                  <a:lnTo>
                    <a:pt x="354132" y="54597"/>
                  </a:lnTo>
                  <a:lnTo>
                    <a:pt x="354555" y="54006"/>
                  </a:lnTo>
                  <a:lnTo>
                    <a:pt x="355157" y="53346"/>
                  </a:lnTo>
                  <a:lnTo>
                    <a:pt x="355541" y="52721"/>
                  </a:lnTo>
                  <a:lnTo>
                    <a:pt x="355903" y="52145"/>
                  </a:lnTo>
                  <a:lnTo>
                    <a:pt x="356224" y="51531"/>
                  </a:lnTo>
                  <a:lnTo>
                    <a:pt x="356584" y="50822"/>
                  </a:lnTo>
                  <a:lnTo>
                    <a:pt x="356782" y="50231"/>
                  </a:lnTo>
                  <a:lnTo>
                    <a:pt x="357061" y="49511"/>
                  </a:lnTo>
                  <a:lnTo>
                    <a:pt x="357201" y="48803"/>
                  </a:lnTo>
                  <a:lnTo>
                    <a:pt x="357318" y="48067"/>
                  </a:lnTo>
                  <a:lnTo>
                    <a:pt x="357333" y="47313"/>
                  </a:lnTo>
                  <a:lnTo>
                    <a:pt x="357294" y="46991"/>
                  </a:lnTo>
                  <a:lnTo>
                    <a:pt x="357129" y="46722"/>
                  </a:lnTo>
                  <a:lnTo>
                    <a:pt x="356932" y="46669"/>
                  </a:lnTo>
                  <a:lnTo>
                    <a:pt x="356740" y="46688"/>
                  </a:lnTo>
                  <a:lnTo>
                    <a:pt x="355969" y="46775"/>
                  </a:lnTo>
                  <a:lnTo>
                    <a:pt x="355415" y="46798"/>
                  </a:lnTo>
                  <a:lnTo>
                    <a:pt x="354746" y="46749"/>
                  </a:lnTo>
                  <a:lnTo>
                    <a:pt x="354186" y="46612"/>
                  </a:lnTo>
                  <a:lnTo>
                    <a:pt x="353293" y="46313"/>
                  </a:lnTo>
                  <a:lnTo>
                    <a:pt x="352504" y="45839"/>
                  </a:lnTo>
                  <a:lnTo>
                    <a:pt x="351959" y="45411"/>
                  </a:lnTo>
                  <a:lnTo>
                    <a:pt x="351719" y="45070"/>
                  </a:lnTo>
                  <a:lnTo>
                    <a:pt x="351614" y="44782"/>
                  </a:lnTo>
                  <a:lnTo>
                    <a:pt x="351482" y="44036"/>
                  </a:lnTo>
                  <a:lnTo>
                    <a:pt x="351437" y="43179"/>
                  </a:lnTo>
                  <a:lnTo>
                    <a:pt x="351488" y="42107"/>
                  </a:lnTo>
                  <a:lnTo>
                    <a:pt x="351494" y="41326"/>
                  </a:lnTo>
                  <a:lnTo>
                    <a:pt x="351515" y="40352"/>
                  </a:lnTo>
                  <a:lnTo>
                    <a:pt x="351605" y="39462"/>
                  </a:lnTo>
                  <a:lnTo>
                    <a:pt x="351644" y="38461"/>
                  </a:lnTo>
                  <a:lnTo>
                    <a:pt x="351674" y="37363"/>
                  </a:lnTo>
                  <a:lnTo>
                    <a:pt x="351578" y="36468"/>
                  </a:lnTo>
                  <a:lnTo>
                    <a:pt x="351500" y="35510"/>
                  </a:lnTo>
                  <a:lnTo>
                    <a:pt x="351338" y="34964"/>
                  </a:lnTo>
                  <a:lnTo>
                    <a:pt x="351050" y="34494"/>
                  </a:lnTo>
                  <a:lnTo>
                    <a:pt x="350610" y="33695"/>
                  </a:lnTo>
                  <a:lnTo>
                    <a:pt x="350208" y="32914"/>
                  </a:lnTo>
                  <a:lnTo>
                    <a:pt x="349671" y="32149"/>
                  </a:lnTo>
                  <a:lnTo>
                    <a:pt x="349126" y="31470"/>
                  </a:lnTo>
                  <a:lnTo>
                    <a:pt x="348565" y="30830"/>
                  </a:lnTo>
                  <a:lnTo>
                    <a:pt x="347819" y="30118"/>
                  </a:lnTo>
                  <a:lnTo>
                    <a:pt x="347186" y="29527"/>
                  </a:lnTo>
                  <a:lnTo>
                    <a:pt x="346497" y="28947"/>
                  </a:lnTo>
                  <a:lnTo>
                    <a:pt x="345966" y="28439"/>
                  </a:lnTo>
                  <a:lnTo>
                    <a:pt x="345499" y="27909"/>
                  </a:lnTo>
                  <a:lnTo>
                    <a:pt x="345286" y="27556"/>
                  </a:lnTo>
                  <a:lnTo>
                    <a:pt x="344998" y="26761"/>
                  </a:lnTo>
                  <a:lnTo>
                    <a:pt x="344827" y="26150"/>
                  </a:lnTo>
                  <a:lnTo>
                    <a:pt x="344692" y="25423"/>
                  </a:lnTo>
                  <a:lnTo>
                    <a:pt x="344686" y="24764"/>
                  </a:lnTo>
                  <a:lnTo>
                    <a:pt x="344593" y="23907"/>
                  </a:lnTo>
                  <a:lnTo>
                    <a:pt x="344629" y="23195"/>
                  </a:lnTo>
                  <a:lnTo>
                    <a:pt x="345773" y="21076"/>
                  </a:lnTo>
                  <a:lnTo>
                    <a:pt x="347657" y="18968"/>
                  </a:lnTo>
                  <a:lnTo>
                    <a:pt x="348604" y="17261"/>
                  </a:lnTo>
                  <a:lnTo>
                    <a:pt x="348784" y="16898"/>
                  </a:lnTo>
                  <a:lnTo>
                    <a:pt x="348982" y="16094"/>
                  </a:lnTo>
                  <a:lnTo>
                    <a:pt x="349072" y="15303"/>
                  </a:lnTo>
                  <a:lnTo>
                    <a:pt x="349231" y="14594"/>
                  </a:lnTo>
                  <a:lnTo>
                    <a:pt x="349320" y="13927"/>
                  </a:lnTo>
                  <a:lnTo>
                    <a:pt x="349323" y="13344"/>
                  </a:lnTo>
                  <a:lnTo>
                    <a:pt x="349392" y="12647"/>
                  </a:lnTo>
                  <a:lnTo>
                    <a:pt x="349401" y="12252"/>
                  </a:lnTo>
                  <a:lnTo>
                    <a:pt x="350245" y="10599"/>
                  </a:lnTo>
                  <a:lnTo>
                    <a:pt x="352193" y="7405"/>
                  </a:lnTo>
                  <a:lnTo>
                    <a:pt x="353982" y="5105"/>
                  </a:lnTo>
                  <a:lnTo>
                    <a:pt x="354883" y="4362"/>
                  </a:lnTo>
                  <a:lnTo>
                    <a:pt x="355260" y="4051"/>
                  </a:lnTo>
                  <a:lnTo>
                    <a:pt x="357400" y="2773"/>
                  </a:lnTo>
                  <a:lnTo>
                    <a:pt x="358614" y="2518"/>
                  </a:lnTo>
                  <a:lnTo>
                    <a:pt x="361840" y="2198"/>
                  </a:lnTo>
                  <a:lnTo>
                    <a:pt x="364651" y="2326"/>
                  </a:lnTo>
                  <a:lnTo>
                    <a:pt x="368292" y="2262"/>
                  </a:lnTo>
                  <a:lnTo>
                    <a:pt x="370911" y="985"/>
                  </a:lnTo>
                  <a:lnTo>
                    <a:pt x="371966" y="474"/>
                  </a:lnTo>
                  <a:lnTo>
                    <a:pt x="373352" y="0"/>
                  </a:lnTo>
                  <a:lnTo>
                    <a:pt x="373738" y="420"/>
                  </a:lnTo>
                  <a:lnTo>
                    <a:pt x="373885" y="1049"/>
                  </a:lnTo>
                  <a:lnTo>
                    <a:pt x="373966" y="1674"/>
                  </a:lnTo>
                  <a:lnTo>
                    <a:pt x="373948" y="1879"/>
                  </a:lnTo>
                  <a:lnTo>
                    <a:pt x="373873" y="2189"/>
                  </a:lnTo>
                  <a:lnTo>
                    <a:pt x="373603" y="2811"/>
                  </a:lnTo>
                  <a:lnTo>
                    <a:pt x="373169" y="3694"/>
                  </a:lnTo>
                  <a:lnTo>
                    <a:pt x="372956" y="3970"/>
                  </a:lnTo>
                  <a:lnTo>
                    <a:pt x="372665" y="4501"/>
                  </a:lnTo>
                  <a:lnTo>
                    <a:pt x="372360" y="5474"/>
                  </a:lnTo>
                  <a:lnTo>
                    <a:pt x="371928" y="7293"/>
                  </a:lnTo>
                  <a:lnTo>
                    <a:pt x="371517" y="9634"/>
                  </a:lnTo>
                  <a:lnTo>
                    <a:pt x="371367" y="10521"/>
                  </a:lnTo>
                  <a:lnTo>
                    <a:pt x="371334" y="11347"/>
                  </a:lnTo>
                  <a:lnTo>
                    <a:pt x="371253" y="12442"/>
                  </a:lnTo>
                  <a:lnTo>
                    <a:pt x="371200" y="13427"/>
                  </a:lnTo>
                  <a:lnTo>
                    <a:pt x="371095" y="14249"/>
                  </a:lnTo>
                  <a:lnTo>
                    <a:pt x="370870" y="15363"/>
                  </a:lnTo>
                  <a:lnTo>
                    <a:pt x="370513" y="16371"/>
                  </a:lnTo>
                  <a:lnTo>
                    <a:pt x="370432" y="17307"/>
                  </a:lnTo>
                  <a:lnTo>
                    <a:pt x="370177" y="18137"/>
                  </a:lnTo>
                  <a:lnTo>
                    <a:pt x="369793" y="18936"/>
                  </a:lnTo>
                  <a:lnTo>
                    <a:pt x="369314" y="19479"/>
                  </a:lnTo>
                  <a:lnTo>
                    <a:pt x="368803" y="20181"/>
                  </a:lnTo>
                  <a:lnTo>
                    <a:pt x="368612" y="20884"/>
                  </a:lnTo>
                  <a:lnTo>
                    <a:pt x="368388" y="21235"/>
                  </a:lnTo>
                  <a:lnTo>
                    <a:pt x="368046" y="21573"/>
                  </a:lnTo>
                  <a:lnTo>
                    <a:pt x="367908" y="21831"/>
                  </a:lnTo>
                  <a:lnTo>
                    <a:pt x="367648" y="22157"/>
                  </a:lnTo>
                  <a:lnTo>
                    <a:pt x="367264" y="22342"/>
                  </a:lnTo>
                  <a:lnTo>
                    <a:pt x="366637" y="22452"/>
                  </a:lnTo>
                  <a:lnTo>
                    <a:pt x="366317" y="22517"/>
                  </a:lnTo>
                  <a:lnTo>
                    <a:pt x="365855" y="22623"/>
                  </a:lnTo>
                  <a:lnTo>
                    <a:pt x="365345" y="22782"/>
                  </a:lnTo>
                  <a:lnTo>
                    <a:pt x="364827" y="23032"/>
                  </a:lnTo>
                  <a:lnTo>
                    <a:pt x="364572" y="23184"/>
                  </a:lnTo>
                  <a:lnTo>
                    <a:pt x="364098" y="23665"/>
                  </a:lnTo>
                  <a:lnTo>
                    <a:pt x="363853" y="24002"/>
                  </a:lnTo>
                  <a:lnTo>
                    <a:pt x="363724" y="24423"/>
                  </a:lnTo>
                  <a:lnTo>
                    <a:pt x="363739" y="24726"/>
                  </a:lnTo>
                  <a:lnTo>
                    <a:pt x="363976" y="25427"/>
                  </a:lnTo>
                  <a:lnTo>
                    <a:pt x="364242" y="26105"/>
                  </a:lnTo>
                  <a:lnTo>
                    <a:pt x="364668" y="26764"/>
                  </a:lnTo>
                  <a:lnTo>
                    <a:pt x="365043" y="27109"/>
                  </a:lnTo>
                  <a:lnTo>
                    <a:pt x="365370" y="27352"/>
                  </a:lnTo>
                  <a:lnTo>
                    <a:pt x="365792" y="27575"/>
                  </a:lnTo>
                  <a:lnTo>
                    <a:pt x="366212" y="27613"/>
                  </a:lnTo>
                  <a:lnTo>
                    <a:pt x="366685" y="27647"/>
                  </a:lnTo>
                  <a:lnTo>
                    <a:pt x="367246" y="27602"/>
                  </a:lnTo>
                  <a:lnTo>
                    <a:pt x="368538" y="27435"/>
                  </a:lnTo>
                  <a:lnTo>
                    <a:pt x="369113" y="27124"/>
                  </a:lnTo>
                  <a:lnTo>
                    <a:pt x="369512" y="26726"/>
                  </a:lnTo>
                  <a:lnTo>
                    <a:pt x="369992" y="26166"/>
                  </a:lnTo>
                  <a:lnTo>
                    <a:pt x="370324" y="25760"/>
                  </a:lnTo>
                  <a:lnTo>
                    <a:pt x="370654" y="24949"/>
                  </a:lnTo>
                  <a:lnTo>
                    <a:pt x="370882" y="24601"/>
                  </a:lnTo>
                  <a:lnTo>
                    <a:pt x="371281" y="24263"/>
                  </a:lnTo>
                  <a:lnTo>
                    <a:pt x="371577" y="24089"/>
                  </a:lnTo>
                  <a:lnTo>
                    <a:pt x="372132" y="23847"/>
                  </a:lnTo>
                  <a:lnTo>
                    <a:pt x="372588" y="23756"/>
                  </a:lnTo>
                  <a:lnTo>
                    <a:pt x="373007" y="23782"/>
                  </a:lnTo>
                  <a:lnTo>
                    <a:pt x="373466" y="23926"/>
                  </a:lnTo>
                  <a:lnTo>
                    <a:pt x="374074" y="24449"/>
                  </a:lnTo>
                  <a:lnTo>
                    <a:pt x="374665" y="24964"/>
                  </a:lnTo>
                  <a:lnTo>
                    <a:pt x="375225" y="25461"/>
                  </a:lnTo>
                  <a:lnTo>
                    <a:pt x="375555" y="25794"/>
                  </a:lnTo>
                  <a:lnTo>
                    <a:pt x="375912" y="26226"/>
                  </a:lnTo>
                  <a:lnTo>
                    <a:pt x="376116" y="26594"/>
                  </a:lnTo>
                  <a:lnTo>
                    <a:pt x="376253" y="26878"/>
                  </a:lnTo>
                  <a:lnTo>
                    <a:pt x="376334" y="27264"/>
                  </a:lnTo>
                  <a:lnTo>
                    <a:pt x="376248" y="27757"/>
                  </a:lnTo>
                  <a:lnTo>
                    <a:pt x="376059" y="28132"/>
                  </a:lnTo>
                  <a:lnTo>
                    <a:pt x="375618" y="28867"/>
                  </a:lnTo>
                  <a:lnTo>
                    <a:pt x="374902" y="29724"/>
                  </a:lnTo>
                  <a:lnTo>
                    <a:pt x="374050" y="30322"/>
                  </a:lnTo>
                  <a:lnTo>
                    <a:pt x="372498" y="31205"/>
                  </a:lnTo>
                  <a:lnTo>
                    <a:pt x="371736" y="31717"/>
                  </a:lnTo>
                  <a:lnTo>
                    <a:pt x="371077" y="32433"/>
                  </a:lnTo>
                  <a:lnTo>
                    <a:pt x="370756" y="33085"/>
                  </a:lnTo>
                  <a:lnTo>
                    <a:pt x="370663" y="33676"/>
                  </a:lnTo>
                  <a:lnTo>
                    <a:pt x="370654" y="34005"/>
                  </a:lnTo>
                  <a:lnTo>
                    <a:pt x="370750" y="34434"/>
                  </a:lnTo>
                  <a:lnTo>
                    <a:pt x="370969" y="34771"/>
                  </a:lnTo>
                  <a:lnTo>
                    <a:pt x="371260" y="35070"/>
                  </a:lnTo>
                  <a:lnTo>
                    <a:pt x="371802" y="35411"/>
                  </a:lnTo>
                  <a:lnTo>
                    <a:pt x="372576" y="35741"/>
                  </a:lnTo>
                  <a:lnTo>
                    <a:pt x="373466" y="35976"/>
                  </a:lnTo>
                  <a:lnTo>
                    <a:pt x="374494" y="36146"/>
                  </a:lnTo>
                  <a:lnTo>
                    <a:pt x="375360" y="36400"/>
                  </a:lnTo>
                  <a:lnTo>
                    <a:pt x="376506" y="36866"/>
                  </a:lnTo>
                  <a:lnTo>
                    <a:pt x="377189" y="37097"/>
                  </a:lnTo>
                  <a:lnTo>
                    <a:pt x="375444" y="49655"/>
                  </a:lnTo>
                  <a:lnTo>
                    <a:pt x="374923" y="53449"/>
                  </a:lnTo>
                  <a:lnTo>
                    <a:pt x="373514" y="63676"/>
                  </a:lnTo>
                  <a:lnTo>
                    <a:pt x="378210" y="77475"/>
                  </a:lnTo>
                  <a:lnTo>
                    <a:pt x="375763" y="85971"/>
                  </a:lnTo>
                  <a:lnTo>
                    <a:pt x="375203" y="89144"/>
                  </a:lnTo>
                  <a:lnTo>
                    <a:pt x="375157" y="89401"/>
                  </a:lnTo>
                  <a:lnTo>
                    <a:pt x="374052" y="94104"/>
                  </a:lnTo>
                  <a:lnTo>
                    <a:pt x="371178" y="98061"/>
                  </a:lnTo>
                  <a:lnTo>
                    <a:pt x="361981" y="103260"/>
                  </a:lnTo>
                  <a:lnTo>
                    <a:pt x="366306" y="110586"/>
                  </a:lnTo>
                  <a:lnTo>
                    <a:pt x="368860" y="110639"/>
                  </a:lnTo>
                  <a:lnTo>
                    <a:pt x="368653" y="110957"/>
                  </a:lnTo>
                  <a:lnTo>
                    <a:pt x="358305" y="123526"/>
                  </a:lnTo>
                  <a:lnTo>
                    <a:pt x="357253" y="124557"/>
                  </a:lnTo>
                  <a:lnTo>
                    <a:pt x="357969" y="128878"/>
                  </a:lnTo>
                  <a:lnTo>
                    <a:pt x="359123" y="130614"/>
                  </a:lnTo>
                  <a:lnTo>
                    <a:pt x="358962" y="132922"/>
                  </a:lnTo>
                  <a:lnTo>
                    <a:pt x="359543" y="134961"/>
                  </a:lnTo>
                  <a:lnTo>
                    <a:pt x="361285" y="137763"/>
                  </a:lnTo>
                  <a:lnTo>
                    <a:pt x="362682" y="143577"/>
                  </a:lnTo>
                  <a:lnTo>
                    <a:pt x="363443" y="143687"/>
                  </a:lnTo>
                  <a:lnTo>
                    <a:pt x="363755" y="146030"/>
                  </a:lnTo>
                  <a:lnTo>
                    <a:pt x="365104" y="156257"/>
                  </a:lnTo>
                  <a:lnTo>
                    <a:pt x="365820" y="161708"/>
                  </a:lnTo>
                  <a:lnTo>
                    <a:pt x="366677" y="168187"/>
                  </a:lnTo>
                  <a:lnTo>
                    <a:pt x="377272" y="170270"/>
                  </a:lnTo>
                  <a:lnTo>
                    <a:pt x="377657" y="170093"/>
                  </a:lnTo>
                  <a:lnTo>
                    <a:pt x="384303" y="177543"/>
                  </a:lnTo>
                  <a:lnTo>
                    <a:pt x="379267" y="188227"/>
                  </a:lnTo>
                  <a:lnTo>
                    <a:pt x="373422" y="200753"/>
                  </a:lnTo>
                  <a:lnTo>
                    <a:pt x="374785" y="200987"/>
                  </a:lnTo>
                  <a:lnTo>
                    <a:pt x="377895" y="201510"/>
                  </a:lnTo>
                  <a:lnTo>
                    <a:pt x="377813" y="201838"/>
                  </a:lnTo>
                  <a:lnTo>
                    <a:pt x="376315" y="212518"/>
                  </a:lnTo>
                  <a:lnTo>
                    <a:pt x="374615" y="212291"/>
                  </a:lnTo>
                  <a:lnTo>
                    <a:pt x="374357" y="212931"/>
                  </a:lnTo>
                  <a:lnTo>
                    <a:pt x="374351" y="213148"/>
                  </a:lnTo>
                  <a:lnTo>
                    <a:pt x="374741" y="213625"/>
                  </a:lnTo>
                  <a:lnTo>
                    <a:pt x="374699" y="214964"/>
                  </a:lnTo>
                  <a:lnTo>
                    <a:pt x="373710" y="215369"/>
                  </a:lnTo>
                  <a:lnTo>
                    <a:pt x="373425" y="215639"/>
                  </a:lnTo>
                  <a:lnTo>
                    <a:pt x="372460" y="216890"/>
                  </a:lnTo>
                  <a:lnTo>
                    <a:pt x="372226" y="217140"/>
                  </a:lnTo>
                  <a:lnTo>
                    <a:pt x="371728" y="217318"/>
                  </a:lnTo>
                  <a:lnTo>
                    <a:pt x="371477" y="217421"/>
                  </a:lnTo>
                  <a:lnTo>
                    <a:pt x="373814" y="217730"/>
                  </a:lnTo>
                  <a:lnTo>
                    <a:pt x="382891" y="218932"/>
                  </a:lnTo>
                  <a:lnTo>
                    <a:pt x="387309" y="219512"/>
                  </a:lnTo>
                  <a:lnTo>
                    <a:pt x="387144" y="220706"/>
                  </a:lnTo>
                  <a:lnTo>
                    <a:pt x="385898" y="229846"/>
                  </a:lnTo>
                  <a:lnTo>
                    <a:pt x="385705" y="231242"/>
                  </a:lnTo>
                  <a:lnTo>
                    <a:pt x="382020" y="230782"/>
                  </a:lnTo>
                  <a:lnTo>
                    <a:pt x="377737" y="230245"/>
                  </a:lnTo>
                  <a:lnTo>
                    <a:pt x="377090" y="230174"/>
                  </a:lnTo>
                  <a:lnTo>
                    <a:pt x="371566" y="229541"/>
                  </a:lnTo>
                  <a:lnTo>
                    <a:pt x="365141" y="228837"/>
                  </a:lnTo>
                  <a:lnTo>
                    <a:pt x="360706" y="228360"/>
                  </a:lnTo>
                  <a:lnTo>
                    <a:pt x="357995" y="228072"/>
                  </a:lnTo>
                  <a:lnTo>
                    <a:pt x="353538" y="227598"/>
                  </a:lnTo>
                  <a:lnTo>
                    <a:pt x="350567" y="227282"/>
                  </a:lnTo>
                  <a:lnTo>
                    <a:pt x="349638" y="227175"/>
                  </a:lnTo>
                  <a:lnTo>
                    <a:pt x="343899" y="226534"/>
                  </a:lnTo>
                  <a:lnTo>
                    <a:pt x="336973" y="225754"/>
                  </a:lnTo>
                  <a:lnTo>
                    <a:pt x="335459" y="225598"/>
                  </a:lnTo>
                  <a:lnTo>
                    <a:pt x="332396" y="225283"/>
                  </a:lnTo>
                  <a:lnTo>
                    <a:pt x="331059" y="225143"/>
                  </a:lnTo>
                  <a:lnTo>
                    <a:pt x="326457" y="226134"/>
                  </a:lnTo>
                  <a:lnTo>
                    <a:pt x="325633" y="226311"/>
                  </a:lnTo>
                  <a:lnTo>
                    <a:pt x="320209" y="227774"/>
                  </a:lnTo>
                  <a:lnTo>
                    <a:pt x="312225" y="229928"/>
                  </a:lnTo>
                  <a:lnTo>
                    <a:pt x="311430" y="232687"/>
                  </a:lnTo>
                  <a:lnTo>
                    <a:pt x="307001" y="235563"/>
                  </a:lnTo>
                  <a:lnTo>
                    <a:pt x="304411" y="239043"/>
                  </a:lnTo>
                  <a:lnTo>
                    <a:pt x="302226" y="240890"/>
                  </a:lnTo>
                  <a:lnTo>
                    <a:pt x="299948" y="242370"/>
                  </a:lnTo>
                  <a:lnTo>
                    <a:pt x="299069" y="242941"/>
                  </a:lnTo>
                  <a:lnTo>
                    <a:pt x="294921" y="243859"/>
                  </a:lnTo>
                  <a:lnTo>
                    <a:pt x="292634" y="244390"/>
                  </a:lnTo>
                  <a:lnTo>
                    <a:pt x="290014" y="244291"/>
                  </a:lnTo>
                  <a:lnTo>
                    <a:pt x="288488" y="243867"/>
                  </a:lnTo>
                  <a:lnTo>
                    <a:pt x="283443" y="242381"/>
                  </a:lnTo>
                  <a:lnTo>
                    <a:pt x="278872" y="239336"/>
                  </a:lnTo>
                  <a:lnTo>
                    <a:pt x="273854" y="237755"/>
                  </a:lnTo>
                  <a:lnTo>
                    <a:pt x="272398" y="237546"/>
                  </a:lnTo>
                  <a:lnTo>
                    <a:pt x="269511" y="237148"/>
                  </a:lnTo>
                  <a:lnTo>
                    <a:pt x="267925" y="237243"/>
                  </a:lnTo>
                  <a:lnTo>
                    <a:pt x="261525" y="239534"/>
                  </a:lnTo>
                  <a:lnTo>
                    <a:pt x="258596" y="241650"/>
                  </a:lnTo>
                  <a:lnTo>
                    <a:pt x="258392" y="241770"/>
                  </a:lnTo>
                  <a:lnTo>
                    <a:pt x="257955" y="242029"/>
                  </a:lnTo>
                  <a:lnTo>
                    <a:pt x="246197" y="240283"/>
                  </a:lnTo>
                  <a:lnTo>
                    <a:pt x="246206" y="239924"/>
                  </a:lnTo>
                  <a:lnTo>
                    <a:pt x="236596" y="238619"/>
                  </a:lnTo>
                  <a:lnTo>
                    <a:pt x="228711" y="237547"/>
                  </a:lnTo>
                  <a:lnTo>
                    <a:pt x="218249" y="236209"/>
                  </a:lnTo>
                  <a:lnTo>
                    <a:pt x="218166" y="236930"/>
                  </a:lnTo>
                  <a:lnTo>
                    <a:pt x="217361" y="242995"/>
                  </a:lnTo>
                  <a:lnTo>
                    <a:pt x="216837" y="246814"/>
                  </a:lnTo>
                  <a:lnTo>
                    <a:pt x="216806" y="247151"/>
                  </a:lnTo>
                  <a:lnTo>
                    <a:pt x="216775" y="247486"/>
                  </a:lnTo>
                  <a:lnTo>
                    <a:pt x="215618" y="255504"/>
                  </a:lnTo>
                  <a:lnTo>
                    <a:pt x="215351" y="257352"/>
                  </a:lnTo>
                  <a:lnTo>
                    <a:pt x="214873" y="260670"/>
                  </a:lnTo>
                  <a:lnTo>
                    <a:pt x="213415" y="270778"/>
                  </a:lnTo>
                  <a:lnTo>
                    <a:pt x="213241" y="272125"/>
                  </a:lnTo>
                  <a:lnTo>
                    <a:pt x="213016" y="273696"/>
                  </a:lnTo>
                  <a:lnTo>
                    <a:pt x="212582" y="276710"/>
                  </a:lnTo>
                  <a:lnTo>
                    <a:pt x="212396" y="277989"/>
                  </a:lnTo>
                  <a:lnTo>
                    <a:pt x="212083" y="280177"/>
                  </a:lnTo>
                  <a:lnTo>
                    <a:pt x="211722" y="282698"/>
                  </a:lnTo>
                  <a:lnTo>
                    <a:pt x="210666" y="290018"/>
                  </a:lnTo>
                  <a:lnTo>
                    <a:pt x="210124" y="290487"/>
                  </a:lnTo>
                  <a:lnTo>
                    <a:pt x="210052" y="291038"/>
                  </a:lnTo>
                  <a:lnTo>
                    <a:pt x="208649" y="301811"/>
                  </a:lnTo>
                  <a:lnTo>
                    <a:pt x="207841" y="307994"/>
                  </a:lnTo>
                  <a:lnTo>
                    <a:pt x="207708" y="309012"/>
                  </a:lnTo>
                  <a:lnTo>
                    <a:pt x="206185" y="319697"/>
                  </a:lnTo>
                  <a:lnTo>
                    <a:pt x="205592" y="323932"/>
                  </a:lnTo>
                  <a:lnTo>
                    <a:pt x="205280" y="326194"/>
                  </a:lnTo>
                  <a:lnTo>
                    <a:pt x="204449" y="332248"/>
                  </a:lnTo>
                  <a:lnTo>
                    <a:pt x="201944" y="331905"/>
                  </a:lnTo>
                  <a:lnTo>
                    <a:pt x="190940" y="330397"/>
                  </a:lnTo>
                  <a:lnTo>
                    <a:pt x="187304" y="329874"/>
                  </a:lnTo>
                  <a:lnTo>
                    <a:pt x="186246" y="329718"/>
                  </a:lnTo>
                  <a:lnTo>
                    <a:pt x="175746" y="328207"/>
                  </a:lnTo>
                  <a:lnTo>
                    <a:pt x="175573" y="329302"/>
                  </a:lnTo>
                  <a:lnTo>
                    <a:pt x="164741" y="327899"/>
                  </a:lnTo>
                  <a:lnTo>
                    <a:pt x="164693" y="328234"/>
                  </a:lnTo>
                  <a:lnTo>
                    <a:pt x="163857" y="334020"/>
                  </a:lnTo>
                  <a:lnTo>
                    <a:pt x="162922" y="340677"/>
                  </a:lnTo>
                  <a:lnTo>
                    <a:pt x="160068" y="341195"/>
                  </a:lnTo>
                  <a:lnTo>
                    <a:pt x="158555" y="341470"/>
                  </a:lnTo>
                  <a:lnTo>
                    <a:pt x="157344" y="341690"/>
                  </a:lnTo>
                  <a:lnTo>
                    <a:pt x="154715" y="339307"/>
                  </a:lnTo>
                  <a:lnTo>
                    <a:pt x="153537" y="338234"/>
                  </a:lnTo>
                  <a:lnTo>
                    <a:pt x="151148" y="335640"/>
                  </a:lnTo>
                  <a:lnTo>
                    <a:pt x="149329" y="335199"/>
                  </a:lnTo>
                  <a:lnTo>
                    <a:pt x="148216" y="335269"/>
                  </a:lnTo>
                  <a:lnTo>
                    <a:pt x="147823" y="338441"/>
                  </a:lnTo>
                  <a:lnTo>
                    <a:pt x="146114" y="351031"/>
                  </a:lnTo>
                  <a:lnTo>
                    <a:pt x="145793" y="353398"/>
                  </a:lnTo>
                  <a:lnTo>
                    <a:pt x="144793" y="360760"/>
                  </a:lnTo>
                  <a:lnTo>
                    <a:pt x="144320" y="364253"/>
                  </a:lnTo>
                  <a:lnTo>
                    <a:pt x="143957" y="366932"/>
                  </a:lnTo>
                  <a:lnTo>
                    <a:pt x="143707" y="368775"/>
                  </a:lnTo>
                  <a:lnTo>
                    <a:pt x="143209" y="372434"/>
                  </a:lnTo>
                  <a:lnTo>
                    <a:pt x="141855" y="382409"/>
                  </a:lnTo>
                  <a:lnTo>
                    <a:pt x="140856" y="389765"/>
                  </a:lnTo>
                  <a:lnTo>
                    <a:pt x="140566" y="391901"/>
                  </a:lnTo>
                  <a:lnTo>
                    <a:pt x="140240" y="394314"/>
                  </a:lnTo>
                  <a:lnTo>
                    <a:pt x="138061" y="410468"/>
                  </a:lnTo>
                  <a:lnTo>
                    <a:pt x="137732" y="410525"/>
                  </a:lnTo>
                  <a:lnTo>
                    <a:pt x="137094" y="414468"/>
                  </a:lnTo>
                  <a:lnTo>
                    <a:pt x="136708" y="414068"/>
                  </a:lnTo>
                  <a:lnTo>
                    <a:pt x="136608" y="413775"/>
                  </a:lnTo>
                  <a:lnTo>
                    <a:pt x="136558" y="413550"/>
                  </a:lnTo>
                  <a:lnTo>
                    <a:pt x="136407" y="413212"/>
                  </a:lnTo>
                  <a:lnTo>
                    <a:pt x="136037" y="412771"/>
                  </a:lnTo>
                  <a:lnTo>
                    <a:pt x="135826" y="412517"/>
                  </a:lnTo>
                  <a:lnTo>
                    <a:pt x="135612" y="412163"/>
                  </a:lnTo>
                  <a:lnTo>
                    <a:pt x="135601" y="412013"/>
                  </a:lnTo>
                  <a:lnTo>
                    <a:pt x="135562" y="411767"/>
                  </a:lnTo>
                  <a:lnTo>
                    <a:pt x="135447" y="411244"/>
                  </a:lnTo>
                  <a:lnTo>
                    <a:pt x="135405" y="411089"/>
                  </a:lnTo>
                  <a:lnTo>
                    <a:pt x="135242" y="410740"/>
                  </a:lnTo>
                  <a:lnTo>
                    <a:pt x="134601" y="410389"/>
                  </a:lnTo>
                  <a:lnTo>
                    <a:pt x="134088" y="410185"/>
                  </a:lnTo>
                  <a:lnTo>
                    <a:pt x="133863" y="410065"/>
                  </a:lnTo>
                  <a:lnTo>
                    <a:pt x="133378" y="409814"/>
                  </a:lnTo>
                  <a:lnTo>
                    <a:pt x="132484" y="408599"/>
                  </a:lnTo>
                  <a:lnTo>
                    <a:pt x="132428" y="408459"/>
                  </a:lnTo>
                  <a:lnTo>
                    <a:pt x="132311" y="408159"/>
                  </a:lnTo>
                  <a:lnTo>
                    <a:pt x="132261" y="407917"/>
                  </a:lnTo>
                  <a:lnTo>
                    <a:pt x="132137" y="407173"/>
                  </a:lnTo>
                  <a:lnTo>
                    <a:pt x="132153" y="406677"/>
                  </a:lnTo>
                  <a:lnTo>
                    <a:pt x="132038" y="406264"/>
                  </a:lnTo>
                  <a:lnTo>
                    <a:pt x="131301" y="405675"/>
                  </a:lnTo>
                  <a:lnTo>
                    <a:pt x="130588" y="405061"/>
                  </a:lnTo>
                  <a:lnTo>
                    <a:pt x="130404" y="404773"/>
                  </a:lnTo>
                  <a:lnTo>
                    <a:pt x="130191" y="404285"/>
                  </a:lnTo>
                  <a:lnTo>
                    <a:pt x="130115" y="404134"/>
                  </a:lnTo>
                  <a:lnTo>
                    <a:pt x="129989" y="403851"/>
                  </a:lnTo>
                  <a:lnTo>
                    <a:pt x="129778" y="403413"/>
                  </a:lnTo>
                  <a:lnTo>
                    <a:pt x="129674" y="403156"/>
                  </a:lnTo>
                  <a:lnTo>
                    <a:pt x="129586" y="402945"/>
                  </a:lnTo>
                  <a:lnTo>
                    <a:pt x="129197" y="402242"/>
                  </a:lnTo>
                  <a:lnTo>
                    <a:pt x="128864" y="401985"/>
                  </a:lnTo>
                  <a:lnTo>
                    <a:pt x="127801" y="401479"/>
                  </a:lnTo>
                  <a:lnTo>
                    <a:pt x="127637" y="401458"/>
                  </a:lnTo>
                  <a:lnTo>
                    <a:pt x="127472" y="401446"/>
                  </a:lnTo>
                  <a:lnTo>
                    <a:pt x="127264" y="401439"/>
                  </a:lnTo>
                  <a:lnTo>
                    <a:pt x="126895" y="401457"/>
                  </a:lnTo>
                  <a:lnTo>
                    <a:pt x="126324" y="401711"/>
                  </a:lnTo>
                  <a:lnTo>
                    <a:pt x="125727" y="402113"/>
                  </a:lnTo>
                  <a:lnTo>
                    <a:pt x="125353" y="402432"/>
                  </a:lnTo>
                  <a:lnTo>
                    <a:pt x="124735" y="402952"/>
                  </a:lnTo>
                  <a:lnTo>
                    <a:pt x="124269" y="403186"/>
                  </a:lnTo>
                  <a:lnTo>
                    <a:pt x="124117" y="403241"/>
                  </a:lnTo>
                  <a:lnTo>
                    <a:pt x="123926" y="403322"/>
                  </a:lnTo>
                  <a:lnTo>
                    <a:pt x="123678" y="403380"/>
                  </a:lnTo>
                  <a:lnTo>
                    <a:pt x="123178" y="403324"/>
                  </a:lnTo>
                  <a:lnTo>
                    <a:pt x="122444" y="402916"/>
                  </a:lnTo>
                  <a:lnTo>
                    <a:pt x="122334" y="402717"/>
                  </a:lnTo>
                  <a:lnTo>
                    <a:pt x="122258" y="402523"/>
                  </a:lnTo>
                  <a:lnTo>
                    <a:pt x="121911" y="401982"/>
                  </a:lnTo>
                  <a:lnTo>
                    <a:pt x="121466" y="401645"/>
                  </a:lnTo>
                  <a:lnTo>
                    <a:pt x="121216" y="401397"/>
                  </a:lnTo>
                  <a:lnTo>
                    <a:pt x="120959" y="401073"/>
                  </a:lnTo>
                  <a:lnTo>
                    <a:pt x="120870" y="400924"/>
                  </a:lnTo>
                  <a:lnTo>
                    <a:pt x="120742" y="400668"/>
                  </a:lnTo>
                  <a:lnTo>
                    <a:pt x="120570" y="400239"/>
                  </a:lnTo>
                  <a:lnTo>
                    <a:pt x="120374" y="399762"/>
                  </a:lnTo>
                  <a:lnTo>
                    <a:pt x="120282" y="399634"/>
                  </a:lnTo>
                  <a:lnTo>
                    <a:pt x="119875" y="398948"/>
                  </a:lnTo>
                  <a:lnTo>
                    <a:pt x="119833" y="398809"/>
                  </a:lnTo>
                  <a:lnTo>
                    <a:pt x="119784" y="398573"/>
                  </a:lnTo>
                  <a:lnTo>
                    <a:pt x="119702" y="398007"/>
                  </a:lnTo>
                  <a:lnTo>
                    <a:pt x="119614" y="397301"/>
                  </a:lnTo>
                  <a:lnTo>
                    <a:pt x="119579" y="397066"/>
                  </a:lnTo>
                  <a:lnTo>
                    <a:pt x="119547" y="396898"/>
                  </a:lnTo>
                  <a:lnTo>
                    <a:pt x="119506" y="396732"/>
                  </a:lnTo>
                  <a:lnTo>
                    <a:pt x="119415" y="396401"/>
                  </a:lnTo>
                  <a:lnTo>
                    <a:pt x="119317" y="396007"/>
                  </a:lnTo>
                  <a:lnTo>
                    <a:pt x="119213" y="395727"/>
                  </a:lnTo>
                  <a:lnTo>
                    <a:pt x="119144" y="395596"/>
                  </a:lnTo>
                  <a:lnTo>
                    <a:pt x="118930" y="395211"/>
                  </a:lnTo>
                  <a:lnTo>
                    <a:pt x="118826" y="395019"/>
                  </a:lnTo>
                  <a:lnTo>
                    <a:pt x="118724" y="394826"/>
                  </a:lnTo>
                  <a:lnTo>
                    <a:pt x="118632" y="394638"/>
                  </a:lnTo>
                  <a:lnTo>
                    <a:pt x="118530" y="394405"/>
                  </a:lnTo>
                  <a:lnTo>
                    <a:pt x="117530" y="394243"/>
                  </a:lnTo>
                  <a:lnTo>
                    <a:pt x="117098" y="394761"/>
                  </a:lnTo>
                  <a:lnTo>
                    <a:pt x="116827" y="395133"/>
                  </a:lnTo>
                  <a:lnTo>
                    <a:pt x="116663" y="395416"/>
                  </a:lnTo>
                  <a:lnTo>
                    <a:pt x="116416" y="395784"/>
                  </a:lnTo>
                  <a:lnTo>
                    <a:pt x="116079" y="396318"/>
                  </a:lnTo>
                  <a:lnTo>
                    <a:pt x="115933" y="396387"/>
                  </a:lnTo>
                  <a:lnTo>
                    <a:pt x="115187" y="397089"/>
                  </a:lnTo>
                  <a:lnTo>
                    <a:pt x="114610" y="397226"/>
                  </a:lnTo>
                  <a:lnTo>
                    <a:pt x="114066" y="397323"/>
                  </a:lnTo>
                  <a:lnTo>
                    <a:pt x="113924" y="397301"/>
                  </a:lnTo>
                  <a:lnTo>
                    <a:pt x="113738" y="397282"/>
                  </a:lnTo>
                  <a:lnTo>
                    <a:pt x="113430" y="397237"/>
                  </a:lnTo>
                  <a:lnTo>
                    <a:pt x="112742" y="396101"/>
                  </a:lnTo>
                  <a:lnTo>
                    <a:pt x="112813" y="395817"/>
                  </a:lnTo>
                  <a:lnTo>
                    <a:pt x="112895" y="395536"/>
                  </a:lnTo>
                  <a:lnTo>
                    <a:pt x="113033" y="395141"/>
                  </a:lnTo>
                  <a:lnTo>
                    <a:pt x="113113" y="394935"/>
                  </a:lnTo>
                  <a:lnTo>
                    <a:pt x="113275" y="394602"/>
                  </a:lnTo>
                  <a:lnTo>
                    <a:pt x="113553" y="394166"/>
                  </a:lnTo>
                  <a:lnTo>
                    <a:pt x="113729" y="393927"/>
                  </a:lnTo>
                  <a:lnTo>
                    <a:pt x="113953" y="392992"/>
                  </a:lnTo>
                  <a:lnTo>
                    <a:pt x="113618" y="392711"/>
                  </a:lnTo>
                  <a:lnTo>
                    <a:pt x="113368" y="392255"/>
                  </a:lnTo>
                  <a:lnTo>
                    <a:pt x="113316" y="392092"/>
                  </a:lnTo>
                  <a:lnTo>
                    <a:pt x="113262" y="391845"/>
                  </a:lnTo>
                  <a:lnTo>
                    <a:pt x="112902" y="391141"/>
                  </a:lnTo>
                  <a:lnTo>
                    <a:pt x="112717" y="391067"/>
                  </a:lnTo>
                  <a:lnTo>
                    <a:pt x="112285" y="391054"/>
                  </a:lnTo>
                  <a:lnTo>
                    <a:pt x="110662" y="391004"/>
                  </a:lnTo>
                  <a:lnTo>
                    <a:pt x="107083" y="390983"/>
                  </a:lnTo>
                  <a:lnTo>
                    <a:pt x="106619" y="390983"/>
                  </a:lnTo>
                  <a:lnTo>
                    <a:pt x="106295" y="390983"/>
                  </a:lnTo>
                  <a:lnTo>
                    <a:pt x="100330" y="390832"/>
                  </a:lnTo>
                  <a:lnTo>
                    <a:pt x="99465" y="390850"/>
                  </a:lnTo>
                  <a:lnTo>
                    <a:pt x="93300" y="391020"/>
                  </a:lnTo>
                  <a:lnTo>
                    <a:pt x="87263" y="391029"/>
                  </a:lnTo>
                  <a:lnTo>
                    <a:pt x="75313" y="391021"/>
                  </a:lnTo>
                  <a:lnTo>
                    <a:pt x="75053" y="391018"/>
                  </a:lnTo>
                  <a:lnTo>
                    <a:pt x="74791" y="391016"/>
                  </a:lnTo>
                  <a:lnTo>
                    <a:pt x="71482" y="391019"/>
                  </a:lnTo>
                  <a:lnTo>
                    <a:pt x="70380" y="391011"/>
                  </a:lnTo>
                  <a:lnTo>
                    <a:pt x="69769" y="389787"/>
                  </a:lnTo>
                  <a:lnTo>
                    <a:pt x="69231" y="390060"/>
                  </a:lnTo>
                  <a:lnTo>
                    <a:pt x="67522" y="390930"/>
                  </a:lnTo>
                  <a:lnTo>
                    <a:pt x="65961" y="387863"/>
                  </a:lnTo>
                  <a:lnTo>
                    <a:pt x="65077" y="386338"/>
                  </a:lnTo>
                  <a:lnTo>
                    <a:pt x="64427" y="385218"/>
                  </a:lnTo>
                  <a:lnTo>
                    <a:pt x="63616" y="383821"/>
                  </a:lnTo>
                  <a:lnTo>
                    <a:pt x="63312" y="383441"/>
                  </a:lnTo>
                  <a:lnTo>
                    <a:pt x="58766" y="379823"/>
                  </a:lnTo>
                  <a:lnTo>
                    <a:pt x="55918" y="377556"/>
                  </a:lnTo>
                  <a:lnTo>
                    <a:pt x="54323" y="376287"/>
                  </a:lnTo>
                  <a:lnTo>
                    <a:pt x="54106" y="376114"/>
                  </a:lnTo>
                  <a:lnTo>
                    <a:pt x="51742" y="374485"/>
                  </a:lnTo>
                  <a:lnTo>
                    <a:pt x="51492" y="374868"/>
                  </a:lnTo>
                  <a:lnTo>
                    <a:pt x="51025" y="377564"/>
                  </a:lnTo>
                  <a:lnTo>
                    <a:pt x="50593" y="380058"/>
                  </a:lnTo>
                  <a:lnTo>
                    <a:pt x="47884" y="381319"/>
                  </a:lnTo>
                  <a:lnTo>
                    <a:pt x="47557" y="381467"/>
                  </a:lnTo>
                  <a:lnTo>
                    <a:pt x="42479" y="384009"/>
                  </a:lnTo>
                  <a:lnTo>
                    <a:pt x="40869" y="384468"/>
                  </a:lnTo>
                  <a:lnTo>
                    <a:pt x="36094" y="384567"/>
                  </a:lnTo>
                  <a:lnTo>
                    <a:pt x="34314" y="384593"/>
                  </a:lnTo>
                  <a:lnTo>
                    <a:pt x="31829" y="384639"/>
                  </a:lnTo>
                  <a:lnTo>
                    <a:pt x="31139" y="384666"/>
                  </a:lnTo>
                  <a:lnTo>
                    <a:pt x="30926" y="382925"/>
                  </a:lnTo>
                  <a:lnTo>
                    <a:pt x="30203" y="382901"/>
                  </a:lnTo>
                  <a:lnTo>
                    <a:pt x="29859" y="382968"/>
                  </a:lnTo>
                  <a:lnTo>
                    <a:pt x="29667" y="382962"/>
                  </a:lnTo>
                  <a:lnTo>
                    <a:pt x="29456" y="383019"/>
                  </a:lnTo>
                  <a:lnTo>
                    <a:pt x="29195" y="383151"/>
                  </a:lnTo>
                  <a:lnTo>
                    <a:pt x="28622" y="383600"/>
                  </a:lnTo>
                  <a:lnTo>
                    <a:pt x="28397" y="383654"/>
                  </a:lnTo>
                  <a:lnTo>
                    <a:pt x="27955" y="383786"/>
                  </a:lnTo>
                  <a:lnTo>
                    <a:pt x="27729" y="383849"/>
                  </a:lnTo>
                  <a:lnTo>
                    <a:pt x="27349" y="383826"/>
                  </a:lnTo>
                  <a:lnTo>
                    <a:pt x="27092" y="383893"/>
                  </a:lnTo>
                  <a:lnTo>
                    <a:pt x="26948" y="383970"/>
                  </a:lnTo>
                  <a:lnTo>
                    <a:pt x="26728" y="384118"/>
                  </a:lnTo>
                  <a:lnTo>
                    <a:pt x="26355" y="384210"/>
                  </a:lnTo>
                  <a:lnTo>
                    <a:pt x="25930" y="384178"/>
                  </a:lnTo>
                  <a:lnTo>
                    <a:pt x="25505" y="384350"/>
                  </a:lnTo>
                  <a:lnTo>
                    <a:pt x="25074" y="384361"/>
                  </a:lnTo>
                  <a:lnTo>
                    <a:pt x="24480" y="384362"/>
                  </a:lnTo>
                  <a:lnTo>
                    <a:pt x="24129" y="384401"/>
                  </a:lnTo>
                  <a:lnTo>
                    <a:pt x="23686" y="384442"/>
                  </a:lnTo>
                  <a:lnTo>
                    <a:pt x="23348" y="384396"/>
                  </a:lnTo>
                  <a:lnTo>
                    <a:pt x="23039" y="384396"/>
                  </a:lnTo>
                  <a:lnTo>
                    <a:pt x="22807" y="384531"/>
                  </a:lnTo>
                  <a:lnTo>
                    <a:pt x="22552" y="384686"/>
                  </a:lnTo>
                  <a:lnTo>
                    <a:pt x="22407" y="384855"/>
                  </a:lnTo>
                  <a:lnTo>
                    <a:pt x="22275" y="384863"/>
                  </a:lnTo>
                  <a:lnTo>
                    <a:pt x="22115" y="384786"/>
                  </a:lnTo>
                  <a:lnTo>
                    <a:pt x="21661" y="384634"/>
                  </a:lnTo>
                  <a:lnTo>
                    <a:pt x="21469" y="384695"/>
                  </a:lnTo>
                  <a:lnTo>
                    <a:pt x="20843" y="384957"/>
                  </a:lnTo>
                  <a:lnTo>
                    <a:pt x="20519" y="385065"/>
                  </a:lnTo>
                  <a:lnTo>
                    <a:pt x="20189" y="385380"/>
                  </a:lnTo>
                  <a:lnTo>
                    <a:pt x="19929" y="385381"/>
                  </a:lnTo>
                  <a:lnTo>
                    <a:pt x="19573" y="385107"/>
                  </a:lnTo>
                  <a:lnTo>
                    <a:pt x="19325" y="384966"/>
                  </a:lnTo>
                  <a:lnTo>
                    <a:pt x="19004" y="385022"/>
                  </a:lnTo>
                  <a:lnTo>
                    <a:pt x="18664" y="385135"/>
                  </a:lnTo>
                  <a:lnTo>
                    <a:pt x="17883" y="385178"/>
                  </a:lnTo>
                  <a:lnTo>
                    <a:pt x="17454" y="384970"/>
                  </a:lnTo>
                  <a:lnTo>
                    <a:pt x="17097" y="384848"/>
                  </a:lnTo>
                  <a:lnTo>
                    <a:pt x="16720" y="384528"/>
                  </a:lnTo>
                  <a:lnTo>
                    <a:pt x="16244" y="384290"/>
                  </a:lnTo>
                  <a:lnTo>
                    <a:pt x="16054" y="384165"/>
                  </a:lnTo>
                  <a:lnTo>
                    <a:pt x="15779" y="384070"/>
                  </a:lnTo>
                  <a:lnTo>
                    <a:pt x="15390" y="384028"/>
                  </a:lnTo>
                  <a:lnTo>
                    <a:pt x="14735" y="383380"/>
                  </a:lnTo>
                  <a:lnTo>
                    <a:pt x="14768" y="383173"/>
                  </a:lnTo>
                  <a:lnTo>
                    <a:pt x="14636" y="382693"/>
                  </a:lnTo>
                  <a:lnTo>
                    <a:pt x="14321" y="382327"/>
                  </a:lnTo>
                  <a:lnTo>
                    <a:pt x="13975" y="381984"/>
                  </a:lnTo>
                  <a:lnTo>
                    <a:pt x="13666" y="382046"/>
                  </a:lnTo>
                  <a:lnTo>
                    <a:pt x="12652" y="382365"/>
                  </a:lnTo>
                  <a:lnTo>
                    <a:pt x="12466" y="382116"/>
                  </a:lnTo>
                  <a:lnTo>
                    <a:pt x="12136" y="382226"/>
                  </a:lnTo>
                  <a:lnTo>
                    <a:pt x="11816" y="382252"/>
                  </a:lnTo>
                  <a:lnTo>
                    <a:pt x="11325" y="381868"/>
                  </a:lnTo>
                  <a:lnTo>
                    <a:pt x="11521" y="381258"/>
                  </a:lnTo>
                  <a:lnTo>
                    <a:pt x="11347" y="381061"/>
                  </a:lnTo>
                  <a:lnTo>
                    <a:pt x="11185" y="381051"/>
                  </a:lnTo>
                  <a:lnTo>
                    <a:pt x="10710" y="381000"/>
                  </a:lnTo>
                  <a:lnTo>
                    <a:pt x="10456" y="381023"/>
                  </a:lnTo>
                  <a:lnTo>
                    <a:pt x="10133" y="381084"/>
                  </a:lnTo>
                  <a:lnTo>
                    <a:pt x="9941" y="381115"/>
                  </a:lnTo>
                  <a:lnTo>
                    <a:pt x="9366" y="381093"/>
                  </a:lnTo>
                  <a:lnTo>
                    <a:pt x="7554" y="381154"/>
                  </a:lnTo>
                  <a:lnTo>
                    <a:pt x="7468" y="380895"/>
                  </a:lnTo>
                  <a:lnTo>
                    <a:pt x="7071" y="380494"/>
                  </a:lnTo>
                  <a:lnTo>
                    <a:pt x="6837" y="380401"/>
                  </a:lnTo>
                  <a:lnTo>
                    <a:pt x="6356" y="380323"/>
                  </a:lnTo>
                  <a:lnTo>
                    <a:pt x="5858" y="380839"/>
                  </a:lnTo>
                  <a:lnTo>
                    <a:pt x="5439" y="381105"/>
                  </a:lnTo>
                  <a:lnTo>
                    <a:pt x="5288" y="380962"/>
                  </a:lnTo>
                  <a:lnTo>
                    <a:pt x="4830" y="380575"/>
                  </a:lnTo>
                  <a:lnTo>
                    <a:pt x="3683" y="379921"/>
                  </a:lnTo>
                  <a:lnTo>
                    <a:pt x="3399" y="379668"/>
                  </a:lnTo>
                  <a:lnTo>
                    <a:pt x="2919" y="379430"/>
                  </a:lnTo>
                  <a:lnTo>
                    <a:pt x="2725" y="379383"/>
                  </a:lnTo>
                  <a:lnTo>
                    <a:pt x="2152" y="379217"/>
                  </a:lnTo>
                  <a:lnTo>
                    <a:pt x="372" y="379496"/>
                  </a:lnTo>
                  <a:lnTo>
                    <a:pt x="0" y="379301"/>
                  </a:lnTo>
                  <a:lnTo>
                    <a:pt x="172" y="378323"/>
                  </a:lnTo>
                  <a:lnTo>
                    <a:pt x="354" y="377397"/>
                  </a:lnTo>
                  <a:lnTo>
                    <a:pt x="775" y="378281"/>
                  </a:lnTo>
                  <a:lnTo>
                    <a:pt x="2755" y="378599"/>
                  </a:lnTo>
                  <a:lnTo>
                    <a:pt x="2965" y="377249"/>
                  </a:lnTo>
                  <a:lnTo>
                    <a:pt x="3113" y="376275"/>
                  </a:lnTo>
                  <a:lnTo>
                    <a:pt x="3425" y="374235"/>
                  </a:lnTo>
                  <a:lnTo>
                    <a:pt x="3516" y="373626"/>
                  </a:lnTo>
                  <a:lnTo>
                    <a:pt x="4171" y="369353"/>
                  </a:lnTo>
                  <a:lnTo>
                    <a:pt x="4388" y="367954"/>
                  </a:lnTo>
                  <a:lnTo>
                    <a:pt x="5714" y="359375"/>
                  </a:lnTo>
                  <a:lnTo>
                    <a:pt x="6239" y="355958"/>
                  </a:lnTo>
                  <a:lnTo>
                    <a:pt x="6684" y="353071"/>
                  </a:lnTo>
                  <a:lnTo>
                    <a:pt x="6761" y="352563"/>
                  </a:lnTo>
                  <a:lnTo>
                    <a:pt x="7138" y="350118"/>
                  </a:lnTo>
                  <a:lnTo>
                    <a:pt x="7256" y="349352"/>
                  </a:lnTo>
                  <a:lnTo>
                    <a:pt x="8021" y="344379"/>
                  </a:lnTo>
                  <a:lnTo>
                    <a:pt x="8485" y="341372"/>
                  </a:lnTo>
                  <a:lnTo>
                    <a:pt x="8634" y="340403"/>
                  </a:lnTo>
                  <a:lnTo>
                    <a:pt x="8960" y="338293"/>
                  </a:lnTo>
                  <a:lnTo>
                    <a:pt x="9300" y="338327"/>
                  </a:lnTo>
                  <a:lnTo>
                    <a:pt x="11936" y="338642"/>
                  </a:lnTo>
                  <a:lnTo>
                    <a:pt x="12455" y="338706"/>
                  </a:lnTo>
                  <a:lnTo>
                    <a:pt x="14248" y="338919"/>
                  </a:lnTo>
                  <a:lnTo>
                    <a:pt x="14614" y="336544"/>
                  </a:lnTo>
                  <a:lnTo>
                    <a:pt x="14823" y="335186"/>
                  </a:lnTo>
                  <a:lnTo>
                    <a:pt x="15288" y="335239"/>
                  </a:lnTo>
                  <a:lnTo>
                    <a:pt x="15594" y="333245"/>
                  </a:lnTo>
                  <a:lnTo>
                    <a:pt x="12733" y="332908"/>
                  </a:lnTo>
                  <a:lnTo>
                    <a:pt x="12794" y="332360"/>
                  </a:lnTo>
                  <a:lnTo>
                    <a:pt x="12923" y="331257"/>
                  </a:lnTo>
                  <a:lnTo>
                    <a:pt x="13085" y="329819"/>
                  </a:lnTo>
                  <a:lnTo>
                    <a:pt x="12011" y="329694"/>
                  </a:lnTo>
                  <a:lnTo>
                    <a:pt x="11295" y="329607"/>
                  </a:lnTo>
                  <a:lnTo>
                    <a:pt x="8730" y="329309"/>
                  </a:lnTo>
                  <a:lnTo>
                    <a:pt x="8948" y="327433"/>
                  </a:lnTo>
                  <a:lnTo>
                    <a:pt x="9221" y="325051"/>
                  </a:lnTo>
                  <a:lnTo>
                    <a:pt x="9416" y="323390"/>
                  </a:lnTo>
                  <a:lnTo>
                    <a:pt x="9493" y="322688"/>
                  </a:lnTo>
                  <a:lnTo>
                    <a:pt x="10144" y="317081"/>
                  </a:lnTo>
                  <a:lnTo>
                    <a:pt x="14021" y="317632"/>
                  </a:lnTo>
                  <a:lnTo>
                    <a:pt x="18647" y="318289"/>
                  </a:lnTo>
                  <a:lnTo>
                    <a:pt x="19546" y="318417"/>
                  </a:lnTo>
                  <a:lnTo>
                    <a:pt x="20270" y="312941"/>
                  </a:lnTo>
                  <a:lnTo>
                    <a:pt x="20735" y="309421"/>
                  </a:lnTo>
                  <a:lnTo>
                    <a:pt x="19636" y="309267"/>
                  </a:lnTo>
                  <a:lnTo>
                    <a:pt x="19868" y="309030"/>
                  </a:lnTo>
                  <a:lnTo>
                    <a:pt x="20048" y="307717"/>
                  </a:lnTo>
                  <a:lnTo>
                    <a:pt x="19304" y="307610"/>
                  </a:lnTo>
                  <a:lnTo>
                    <a:pt x="19451" y="306469"/>
                  </a:lnTo>
                  <a:lnTo>
                    <a:pt x="19526" y="305908"/>
                  </a:lnTo>
                  <a:lnTo>
                    <a:pt x="19541" y="305779"/>
                  </a:lnTo>
                  <a:lnTo>
                    <a:pt x="19745" y="304201"/>
                  </a:lnTo>
                  <a:lnTo>
                    <a:pt x="19823" y="303632"/>
                  </a:lnTo>
                  <a:lnTo>
                    <a:pt x="20090" y="301603"/>
                  </a:lnTo>
                  <a:lnTo>
                    <a:pt x="20126" y="301364"/>
                  </a:lnTo>
                  <a:lnTo>
                    <a:pt x="20198" y="300799"/>
                  </a:lnTo>
                  <a:lnTo>
                    <a:pt x="20644" y="300856"/>
                  </a:lnTo>
                  <a:lnTo>
                    <a:pt x="20746" y="299110"/>
                  </a:lnTo>
                  <a:lnTo>
                    <a:pt x="20874" y="299051"/>
                  </a:lnTo>
                  <a:lnTo>
                    <a:pt x="21139" y="298937"/>
                  </a:lnTo>
                  <a:lnTo>
                    <a:pt x="21628" y="298756"/>
                  </a:lnTo>
                  <a:lnTo>
                    <a:pt x="22165" y="298586"/>
                  </a:lnTo>
                  <a:lnTo>
                    <a:pt x="22339" y="297263"/>
                  </a:lnTo>
                  <a:lnTo>
                    <a:pt x="22694" y="294441"/>
                  </a:lnTo>
                  <a:lnTo>
                    <a:pt x="23086" y="291615"/>
                  </a:lnTo>
                  <a:lnTo>
                    <a:pt x="23237" y="290449"/>
                  </a:lnTo>
                  <a:lnTo>
                    <a:pt x="23037" y="290423"/>
                  </a:lnTo>
                  <a:lnTo>
                    <a:pt x="23135" y="289698"/>
                  </a:lnTo>
                  <a:lnTo>
                    <a:pt x="23162" y="289478"/>
                  </a:lnTo>
                  <a:lnTo>
                    <a:pt x="23300" y="288462"/>
                  </a:lnTo>
                  <a:lnTo>
                    <a:pt x="23336" y="288211"/>
                  </a:lnTo>
                  <a:lnTo>
                    <a:pt x="23408" y="287662"/>
                  </a:lnTo>
                  <a:lnTo>
                    <a:pt x="23816" y="284673"/>
                  </a:lnTo>
                  <a:lnTo>
                    <a:pt x="23957" y="283626"/>
                  </a:lnTo>
                  <a:lnTo>
                    <a:pt x="24194" y="281923"/>
                  </a:lnTo>
                  <a:lnTo>
                    <a:pt x="24424" y="280221"/>
                  </a:lnTo>
                  <a:lnTo>
                    <a:pt x="24955" y="280296"/>
                  </a:lnTo>
                  <a:lnTo>
                    <a:pt x="25483" y="280365"/>
                  </a:lnTo>
                  <a:lnTo>
                    <a:pt x="26118" y="280456"/>
                  </a:lnTo>
                  <a:lnTo>
                    <a:pt x="27539" y="280653"/>
                  </a:lnTo>
                  <a:lnTo>
                    <a:pt x="28124" y="280733"/>
                  </a:lnTo>
                  <a:lnTo>
                    <a:pt x="28789" y="280827"/>
                  </a:lnTo>
                  <a:lnTo>
                    <a:pt x="28972" y="279489"/>
                  </a:lnTo>
                  <a:lnTo>
                    <a:pt x="29053" y="279170"/>
                  </a:lnTo>
                  <a:lnTo>
                    <a:pt x="29134" y="278852"/>
                  </a:lnTo>
                  <a:lnTo>
                    <a:pt x="29236" y="278142"/>
                  </a:lnTo>
                  <a:lnTo>
                    <a:pt x="29335" y="277429"/>
                  </a:lnTo>
                  <a:lnTo>
                    <a:pt x="27437" y="277160"/>
                  </a:lnTo>
                  <a:lnTo>
                    <a:pt x="26763" y="277069"/>
                  </a:lnTo>
                  <a:lnTo>
                    <a:pt x="26136" y="276978"/>
                  </a:lnTo>
                  <a:lnTo>
                    <a:pt x="24910" y="276807"/>
                  </a:lnTo>
                  <a:lnTo>
                    <a:pt x="25207" y="274638"/>
                  </a:lnTo>
                  <a:lnTo>
                    <a:pt x="25785" y="270455"/>
                  </a:lnTo>
                  <a:lnTo>
                    <a:pt x="25845" y="270012"/>
                  </a:lnTo>
                  <a:lnTo>
                    <a:pt x="26987" y="270171"/>
                  </a:lnTo>
                  <a:lnTo>
                    <a:pt x="29086" y="270455"/>
                  </a:lnTo>
                  <a:lnTo>
                    <a:pt x="29691" y="270542"/>
                  </a:lnTo>
                  <a:lnTo>
                    <a:pt x="30303" y="270622"/>
                  </a:lnTo>
                  <a:lnTo>
                    <a:pt x="31859" y="270838"/>
                  </a:lnTo>
                  <a:lnTo>
                    <a:pt x="31889" y="270645"/>
                  </a:lnTo>
                  <a:lnTo>
                    <a:pt x="31915" y="270455"/>
                  </a:lnTo>
                  <a:lnTo>
                    <a:pt x="33255" y="270649"/>
                  </a:lnTo>
                  <a:lnTo>
                    <a:pt x="34844" y="270899"/>
                  </a:lnTo>
                  <a:lnTo>
                    <a:pt x="36118" y="271078"/>
                  </a:lnTo>
                  <a:lnTo>
                    <a:pt x="36569" y="271131"/>
                  </a:lnTo>
                  <a:lnTo>
                    <a:pt x="42344" y="271972"/>
                  </a:lnTo>
                  <a:lnTo>
                    <a:pt x="43984" y="272228"/>
                  </a:lnTo>
                  <a:lnTo>
                    <a:pt x="46383" y="272576"/>
                  </a:lnTo>
                  <a:lnTo>
                    <a:pt x="46541" y="271449"/>
                  </a:lnTo>
                  <a:lnTo>
                    <a:pt x="47195" y="266832"/>
                  </a:lnTo>
                  <a:lnTo>
                    <a:pt x="47309" y="265980"/>
                  </a:lnTo>
                  <a:lnTo>
                    <a:pt x="47827" y="262372"/>
                  </a:lnTo>
                  <a:lnTo>
                    <a:pt x="48275" y="259172"/>
                  </a:lnTo>
                  <a:lnTo>
                    <a:pt x="48373" y="257842"/>
                  </a:lnTo>
                  <a:lnTo>
                    <a:pt x="48378" y="257312"/>
                  </a:lnTo>
                  <a:lnTo>
                    <a:pt x="48336" y="256351"/>
                  </a:lnTo>
                  <a:lnTo>
                    <a:pt x="48133" y="255824"/>
                  </a:lnTo>
                  <a:lnTo>
                    <a:pt x="47635" y="253656"/>
                  </a:lnTo>
                  <a:lnTo>
                    <a:pt x="43207" y="238640"/>
                  </a:lnTo>
                  <a:lnTo>
                    <a:pt x="44561" y="238812"/>
                  </a:lnTo>
                  <a:lnTo>
                    <a:pt x="45986" y="238994"/>
                  </a:lnTo>
                  <a:lnTo>
                    <a:pt x="49070" y="238556"/>
                  </a:lnTo>
                  <a:lnTo>
                    <a:pt x="48951" y="238183"/>
                  </a:lnTo>
                  <a:lnTo>
                    <a:pt x="48732" y="237850"/>
                  </a:lnTo>
                  <a:lnTo>
                    <a:pt x="48481" y="237633"/>
                  </a:lnTo>
                  <a:lnTo>
                    <a:pt x="48181" y="237459"/>
                  </a:lnTo>
                  <a:lnTo>
                    <a:pt x="47830" y="237334"/>
                  </a:lnTo>
                  <a:lnTo>
                    <a:pt x="47501" y="237197"/>
                  </a:lnTo>
                  <a:lnTo>
                    <a:pt x="47150" y="237076"/>
                  </a:lnTo>
                  <a:lnTo>
                    <a:pt x="46751" y="237004"/>
                  </a:lnTo>
                  <a:lnTo>
                    <a:pt x="46307" y="236981"/>
                  </a:lnTo>
                  <a:lnTo>
                    <a:pt x="46083" y="236739"/>
                  </a:lnTo>
                  <a:lnTo>
                    <a:pt x="45978" y="236367"/>
                  </a:lnTo>
                  <a:lnTo>
                    <a:pt x="45834" y="236030"/>
                  </a:lnTo>
                  <a:lnTo>
                    <a:pt x="45654" y="235719"/>
                  </a:lnTo>
                  <a:lnTo>
                    <a:pt x="45396" y="235499"/>
                  </a:lnTo>
                  <a:lnTo>
                    <a:pt x="45105" y="235305"/>
                  </a:lnTo>
                  <a:lnTo>
                    <a:pt x="44857" y="235082"/>
                  </a:lnTo>
                  <a:lnTo>
                    <a:pt x="44677" y="234805"/>
                  </a:lnTo>
                  <a:lnTo>
                    <a:pt x="44461" y="234551"/>
                  </a:lnTo>
                  <a:lnTo>
                    <a:pt x="44353" y="234175"/>
                  </a:lnTo>
                  <a:lnTo>
                    <a:pt x="44221" y="233834"/>
                  </a:lnTo>
                  <a:lnTo>
                    <a:pt x="44143" y="233451"/>
                  </a:lnTo>
                  <a:lnTo>
                    <a:pt x="44380" y="233201"/>
                  </a:lnTo>
                  <a:lnTo>
                    <a:pt x="44626" y="232981"/>
                  </a:lnTo>
                  <a:lnTo>
                    <a:pt x="44545" y="232628"/>
                  </a:lnTo>
                  <a:lnTo>
                    <a:pt x="44392" y="232310"/>
                  </a:lnTo>
                  <a:lnTo>
                    <a:pt x="44368" y="231915"/>
                  </a:lnTo>
                  <a:lnTo>
                    <a:pt x="44206" y="231620"/>
                  </a:lnTo>
                  <a:lnTo>
                    <a:pt x="44206" y="231237"/>
                  </a:lnTo>
                  <a:lnTo>
                    <a:pt x="44329" y="230937"/>
                  </a:lnTo>
                  <a:lnTo>
                    <a:pt x="44599" y="230736"/>
                  </a:lnTo>
                  <a:lnTo>
                    <a:pt x="44713" y="230383"/>
                  </a:lnTo>
                  <a:lnTo>
                    <a:pt x="44782" y="229989"/>
                  </a:lnTo>
                  <a:lnTo>
                    <a:pt x="45090" y="229815"/>
                  </a:lnTo>
                  <a:lnTo>
                    <a:pt x="45210" y="229485"/>
                  </a:lnTo>
                  <a:lnTo>
                    <a:pt x="45003" y="229212"/>
                  </a:lnTo>
                  <a:lnTo>
                    <a:pt x="44731" y="229003"/>
                  </a:lnTo>
                  <a:lnTo>
                    <a:pt x="44587" y="228908"/>
                  </a:lnTo>
                  <a:lnTo>
                    <a:pt x="44353" y="228791"/>
                  </a:lnTo>
                  <a:lnTo>
                    <a:pt x="44071" y="228745"/>
                  </a:lnTo>
                  <a:lnTo>
                    <a:pt x="43663" y="228715"/>
                  </a:lnTo>
                  <a:lnTo>
                    <a:pt x="43286" y="228833"/>
                  </a:lnTo>
                  <a:lnTo>
                    <a:pt x="42911" y="228734"/>
                  </a:lnTo>
                  <a:lnTo>
                    <a:pt x="42680" y="228973"/>
                  </a:lnTo>
                  <a:lnTo>
                    <a:pt x="42318" y="228882"/>
                  </a:lnTo>
                  <a:lnTo>
                    <a:pt x="42048" y="228673"/>
                  </a:lnTo>
                  <a:lnTo>
                    <a:pt x="42111" y="228321"/>
                  </a:lnTo>
                  <a:lnTo>
                    <a:pt x="42449" y="228211"/>
                  </a:lnTo>
                  <a:lnTo>
                    <a:pt x="42698" y="227987"/>
                  </a:lnTo>
                  <a:lnTo>
                    <a:pt x="42761" y="227608"/>
                  </a:lnTo>
                  <a:lnTo>
                    <a:pt x="42908" y="227323"/>
                  </a:lnTo>
                  <a:lnTo>
                    <a:pt x="42821" y="226990"/>
                  </a:lnTo>
                  <a:lnTo>
                    <a:pt x="42596" y="226997"/>
                  </a:lnTo>
                  <a:lnTo>
                    <a:pt x="42249" y="226994"/>
                  </a:lnTo>
                  <a:lnTo>
                    <a:pt x="41979" y="226793"/>
                  </a:lnTo>
                  <a:lnTo>
                    <a:pt x="41760" y="226622"/>
                  </a:lnTo>
                  <a:lnTo>
                    <a:pt x="41556" y="226360"/>
                  </a:lnTo>
                  <a:lnTo>
                    <a:pt x="41484" y="225955"/>
                  </a:lnTo>
                  <a:lnTo>
                    <a:pt x="41379" y="225587"/>
                  </a:lnTo>
                  <a:lnTo>
                    <a:pt x="41256" y="225253"/>
                  </a:lnTo>
                  <a:lnTo>
                    <a:pt x="41439" y="224957"/>
                  </a:lnTo>
                  <a:lnTo>
                    <a:pt x="41685" y="224726"/>
                  </a:lnTo>
                  <a:lnTo>
                    <a:pt x="41763" y="224411"/>
                  </a:lnTo>
                  <a:lnTo>
                    <a:pt x="41916" y="224093"/>
                  </a:lnTo>
                  <a:lnTo>
                    <a:pt x="42135" y="223774"/>
                  </a:lnTo>
                  <a:lnTo>
                    <a:pt x="42267" y="223585"/>
                  </a:lnTo>
                  <a:lnTo>
                    <a:pt x="42509" y="223426"/>
                  </a:lnTo>
                  <a:lnTo>
                    <a:pt x="42620" y="223065"/>
                  </a:lnTo>
                  <a:lnTo>
                    <a:pt x="42740" y="222717"/>
                  </a:lnTo>
                  <a:lnTo>
                    <a:pt x="42797" y="222353"/>
                  </a:lnTo>
                  <a:lnTo>
                    <a:pt x="42815" y="221916"/>
                  </a:lnTo>
                  <a:lnTo>
                    <a:pt x="42971" y="221606"/>
                  </a:lnTo>
                  <a:lnTo>
                    <a:pt x="43289" y="221450"/>
                  </a:lnTo>
                  <a:lnTo>
                    <a:pt x="43343" y="221189"/>
                  </a:lnTo>
                  <a:lnTo>
                    <a:pt x="43067" y="220999"/>
                  </a:lnTo>
                  <a:lnTo>
                    <a:pt x="42920" y="220741"/>
                  </a:lnTo>
                  <a:lnTo>
                    <a:pt x="43214" y="220589"/>
                  </a:lnTo>
                  <a:lnTo>
                    <a:pt x="43277" y="220351"/>
                  </a:lnTo>
                  <a:lnTo>
                    <a:pt x="43040" y="220275"/>
                  </a:lnTo>
                  <a:lnTo>
                    <a:pt x="42719" y="220244"/>
                  </a:lnTo>
                  <a:lnTo>
                    <a:pt x="42488" y="220009"/>
                  </a:lnTo>
                  <a:lnTo>
                    <a:pt x="42626" y="219672"/>
                  </a:lnTo>
                  <a:lnTo>
                    <a:pt x="42803" y="219380"/>
                  </a:lnTo>
                  <a:lnTo>
                    <a:pt x="42824" y="218967"/>
                  </a:lnTo>
                  <a:lnTo>
                    <a:pt x="42923" y="218614"/>
                  </a:lnTo>
                  <a:lnTo>
                    <a:pt x="43115" y="218333"/>
                  </a:lnTo>
                  <a:lnTo>
                    <a:pt x="43313" y="218038"/>
                  </a:lnTo>
                  <a:lnTo>
                    <a:pt x="43504" y="217765"/>
                  </a:lnTo>
                  <a:lnTo>
                    <a:pt x="43657" y="217439"/>
                  </a:lnTo>
                  <a:lnTo>
                    <a:pt x="43753" y="217059"/>
                  </a:lnTo>
                  <a:lnTo>
                    <a:pt x="43909" y="216741"/>
                  </a:lnTo>
                  <a:lnTo>
                    <a:pt x="44116" y="216475"/>
                  </a:lnTo>
                  <a:lnTo>
                    <a:pt x="44443" y="216627"/>
                  </a:lnTo>
                  <a:lnTo>
                    <a:pt x="44811" y="216737"/>
                  </a:lnTo>
                  <a:lnTo>
                    <a:pt x="45171" y="216642"/>
                  </a:lnTo>
                  <a:lnTo>
                    <a:pt x="45411" y="216494"/>
                  </a:lnTo>
                  <a:lnTo>
                    <a:pt x="45405" y="216286"/>
                  </a:lnTo>
                  <a:lnTo>
                    <a:pt x="45162" y="216058"/>
                  </a:lnTo>
                  <a:lnTo>
                    <a:pt x="44808" y="215945"/>
                  </a:lnTo>
                  <a:lnTo>
                    <a:pt x="44398" y="215884"/>
                  </a:lnTo>
                  <a:lnTo>
                    <a:pt x="44092" y="215725"/>
                  </a:lnTo>
                  <a:lnTo>
                    <a:pt x="43948" y="215387"/>
                  </a:lnTo>
                  <a:lnTo>
                    <a:pt x="43954" y="214948"/>
                  </a:lnTo>
                  <a:lnTo>
                    <a:pt x="43993" y="214515"/>
                  </a:lnTo>
                  <a:lnTo>
                    <a:pt x="44176" y="214227"/>
                  </a:lnTo>
                  <a:lnTo>
                    <a:pt x="44284" y="213863"/>
                  </a:lnTo>
                  <a:lnTo>
                    <a:pt x="44464" y="213567"/>
                  </a:lnTo>
                  <a:lnTo>
                    <a:pt x="44742" y="213378"/>
                  </a:lnTo>
                  <a:lnTo>
                    <a:pt x="45036" y="213196"/>
                  </a:lnTo>
                  <a:lnTo>
                    <a:pt x="45201" y="212877"/>
                  </a:lnTo>
                  <a:lnTo>
                    <a:pt x="45072" y="212551"/>
                  </a:lnTo>
                  <a:lnTo>
                    <a:pt x="44802" y="212339"/>
                  </a:lnTo>
                  <a:lnTo>
                    <a:pt x="44982" y="212073"/>
                  </a:lnTo>
                  <a:lnTo>
                    <a:pt x="45261" y="211888"/>
                  </a:lnTo>
                  <a:lnTo>
                    <a:pt x="45187" y="211490"/>
                  </a:lnTo>
                  <a:lnTo>
                    <a:pt x="45075" y="211236"/>
                  </a:lnTo>
                  <a:lnTo>
                    <a:pt x="44904" y="210830"/>
                  </a:lnTo>
                  <a:lnTo>
                    <a:pt x="44634" y="209619"/>
                  </a:lnTo>
                  <a:lnTo>
                    <a:pt x="44368" y="209134"/>
                  </a:lnTo>
                  <a:lnTo>
                    <a:pt x="43883" y="209189"/>
                  </a:lnTo>
                  <a:lnTo>
                    <a:pt x="43695" y="209063"/>
                  </a:lnTo>
                  <a:lnTo>
                    <a:pt x="43531" y="208524"/>
                  </a:lnTo>
                  <a:lnTo>
                    <a:pt x="42952" y="208414"/>
                  </a:lnTo>
                  <a:lnTo>
                    <a:pt x="42521" y="208430"/>
                  </a:lnTo>
                  <a:lnTo>
                    <a:pt x="42146" y="208485"/>
                  </a:lnTo>
                  <a:lnTo>
                    <a:pt x="41841" y="208336"/>
                  </a:lnTo>
                  <a:lnTo>
                    <a:pt x="41723" y="207851"/>
                  </a:lnTo>
                  <a:lnTo>
                    <a:pt x="41637" y="207233"/>
                  </a:lnTo>
                  <a:lnTo>
                    <a:pt x="41144" y="206998"/>
                  </a:lnTo>
                  <a:lnTo>
                    <a:pt x="39900" y="206302"/>
                  </a:lnTo>
                  <a:lnTo>
                    <a:pt x="39509" y="206631"/>
                  </a:lnTo>
                  <a:lnTo>
                    <a:pt x="39235" y="206584"/>
                  </a:lnTo>
                  <a:lnTo>
                    <a:pt x="38789" y="206114"/>
                  </a:lnTo>
                  <a:lnTo>
                    <a:pt x="38977" y="205457"/>
                  </a:lnTo>
                  <a:lnTo>
                    <a:pt x="38625" y="205512"/>
                  </a:lnTo>
                  <a:lnTo>
                    <a:pt x="38148" y="205739"/>
                  </a:lnTo>
                  <a:lnTo>
                    <a:pt x="37788" y="205551"/>
                  </a:lnTo>
                  <a:lnTo>
                    <a:pt x="37882" y="204980"/>
                  </a:lnTo>
                  <a:lnTo>
                    <a:pt x="38281" y="204471"/>
                  </a:lnTo>
                  <a:lnTo>
                    <a:pt x="38101" y="204260"/>
                  </a:lnTo>
                  <a:lnTo>
                    <a:pt x="37686" y="204221"/>
                  </a:lnTo>
                  <a:lnTo>
                    <a:pt x="37785" y="203982"/>
                  </a:lnTo>
                  <a:lnTo>
                    <a:pt x="38179" y="203446"/>
                  </a:lnTo>
                  <a:lnTo>
                    <a:pt x="38179" y="202915"/>
                  </a:lnTo>
                  <a:lnTo>
                    <a:pt x="38719" y="202336"/>
                  </a:lnTo>
                  <a:lnTo>
                    <a:pt x="39180" y="202617"/>
                  </a:lnTo>
                  <a:lnTo>
                    <a:pt x="39830" y="202500"/>
                  </a:lnTo>
                  <a:lnTo>
                    <a:pt x="40111" y="202164"/>
                  </a:lnTo>
                  <a:lnTo>
                    <a:pt x="39650" y="201733"/>
                  </a:lnTo>
                  <a:lnTo>
                    <a:pt x="39556" y="200810"/>
                  </a:lnTo>
                  <a:lnTo>
                    <a:pt x="39767" y="200372"/>
                  </a:lnTo>
                  <a:lnTo>
                    <a:pt x="40041" y="200435"/>
                  </a:lnTo>
                  <a:lnTo>
                    <a:pt x="40244" y="200638"/>
                  </a:lnTo>
                  <a:lnTo>
                    <a:pt x="40902" y="200169"/>
                  </a:lnTo>
                  <a:lnTo>
                    <a:pt x="40855" y="199480"/>
                  </a:lnTo>
                  <a:lnTo>
                    <a:pt x="41395" y="198721"/>
                  </a:lnTo>
                  <a:lnTo>
                    <a:pt x="42107" y="198706"/>
                  </a:lnTo>
                  <a:lnTo>
                    <a:pt x="42318" y="198236"/>
                  </a:lnTo>
                  <a:lnTo>
                    <a:pt x="42372" y="197415"/>
                  </a:lnTo>
                  <a:lnTo>
                    <a:pt x="42169" y="196476"/>
                  </a:lnTo>
                  <a:lnTo>
                    <a:pt x="41887" y="195991"/>
                  </a:lnTo>
                  <a:lnTo>
                    <a:pt x="42012" y="195663"/>
                  </a:lnTo>
                  <a:lnTo>
                    <a:pt x="42091" y="195428"/>
                  </a:lnTo>
                  <a:lnTo>
                    <a:pt x="42036" y="194802"/>
                  </a:lnTo>
                  <a:lnTo>
                    <a:pt x="41778" y="194231"/>
                  </a:lnTo>
                  <a:lnTo>
                    <a:pt x="41911" y="193848"/>
                  </a:lnTo>
                  <a:lnTo>
                    <a:pt x="41488" y="193097"/>
                  </a:lnTo>
                  <a:lnTo>
                    <a:pt x="41317" y="192519"/>
                  </a:lnTo>
                  <a:lnTo>
                    <a:pt x="40075" y="192437"/>
                  </a:lnTo>
                  <a:lnTo>
                    <a:pt x="39583" y="192284"/>
                  </a:lnTo>
                  <a:lnTo>
                    <a:pt x="39489" y="191347"/>
                  </a:lnTo>
                  <a:lnTo>
                    <a:pt x="39430" y="190983"/>
                  </a:lnTo>
                  <a:lnTo>
                    <a:pt x="39501" y="190749"/>
                  </a:lnTo>
                  <a:lnTo>
                    <a:pt x="39700" y="190550"/>
                  </a:lnTo>
                  <a:lnTo>
                    <a:pt x="39688" y="190409"/>
                  </a:lnTo>
                  <a:lnTo>
                    <a:pt x="39383" y="190280"/>
                  </a:lnTo>
                  <a:lnTo>
                    <a:pt x="39008" y="190351"/>
                  </a:lnTo>
                  <a:lnTo>
                    <a:pt x="38704" y="190667"/>
                  </a:lnTo>
                  <a:lnTo>
                    <a:pt x="38165" y="190620"/>
                  </a:lnTo>
                  <a:lnTo>
                    <a:pt x="37825" y="190022"/>
                  </a:lnTo>
                  <a:lnTo>
                    <a:pt x="37813" y="189753"/>
                  </a:lnTo>
                  <a:lnTo>
                    <a:pt x="38024" y="189460"/>
                  </a:lnTo>
                  <a:lnTo>
                    <a:pt x="38645" y="189249"/>
                  </a:lnTo>
                  <a:lnTo>
                    <a:pt x="38680" y="189015"/>
                  </a:lnTo>
                  <a:lnTo>
                    <a:pt x="38587" y="188722"/>
                  </a:lnTo>
                  <a:lnTo>
                    <a:pt x="38212" y="188733"/>
                  </a:lnTo>
                  <a:lnTo>
                    <a:pt x="38047" y="188464"/>
                  </a:lnTo>
                  <a:lnTo>
                    <a:pt x="38141" y="188136"/>
                  </a:lnTo>
                  <a:lnTo>
                    <a:pt x="38332" y="187980"/>
                  </a:lnTo>
                  <a:lnTo>
                    <a:pt x="39018" y="187692"/>
                  </a:lnTo>
                  <a:lnTo>
                    <a:pt x="39126" y="187493"/>
                  </a:lnTo>
                  <a:lnTo>
                    <a:pt x="38404" y="186716"/>
                  </a:lnTo>
                  <a:lnTo>
                    <a:pt x="38223" y="186427"/>
                  </a:lnTo>
                  <a:lnTo>
                    <a:pt x="38079" y="186066"/>
                  </a:lnTo>
                  <a:lnTo>
                    <a:pt x="37898" y="185795"/>
                  </a:lnTo>
                  <a:lnTo>
                    <a:pt x="37212" y="185777"/>
                  </a:lnTo>
                  <a:lnTo>
                    <a:pt x="36761" y="185940"/>
                  </a:lnTo>
                  <a:lnTo>
                    <a:pt x="36616" y="186554"/>
                  </a:lnTo>
                  <a:lnTo>
                    <a:pt x="35659" y="186554"/>
                  </a:lnTo>
                  <a:lnTo>
                    <a:pt x="34748" y="186070"/>
                  </a:lnTo>
                  <a:lnTo>
                    <a:pt x="33582" y="185452"/>
                  </a:lnTo>
                  <a:lnTo>
                    <a:pt x="33148" y="185253"/>
                  </a:lnTo>
                  <a:lnTo>
                    <a:pt x="32588" y="185181"/>
                  </a:lnTo>
                  <a:lnTo>
                    <a:pt x="32046" y="185542"/>
                  </a:lnTo>
                  <a:lnTo>
                    <a:pt x="31649" y="185506"/>
                  </a:lnTo>
                  <a:lnTo>
                    <a:pt x="31035" y="185000"/>
                  </a:lnTo>
                  <a:lnTo>
                    <a:pt x="30656" y="184802"/>
                  </a:lnTo>
                  <a:lnTo>
                    <a:pt x="30132" y="184206"/>
                  </a:lnTo>
                  <a:lnTo>
                    <a:pt x="29951" y="183628"/>
                  </a:lnTo>
                  <a:lnTo>
                    <a:pt x="30132" y="183140"/>
                  </a:lnTo>
                  <a:lnTo>
                    <a:pt x="30096" y="182833"/>
                  </a:lnTo>
                  <a:lnTo>
                    <a:pt x="29301" y="182418"/>
                  </a:lnTo>
                  <a:lnTo>
                    <a:pt x="28561" y="182093"/>
                  </a:lnTo>
                  <a:lnTo>
                    <a:pt x="28109" y="181768"/>
                  </a:lnTo>
                  <a:lnTo>
                    <a:pt x="27658" y="181732"/>
                  </a:lnTo>
                  <a:lnTo>
                    <a:pt x="27351" y="181948"/>
                  </a:lnTo>
                  <a:lnTo>
                    <a:pt x="27333" y="182490"/>
                  </a:lnTo>
                  <a:lnTo>
                    <a:pt x="27784" y="182924"/>
                  </a:lnTo>
                  <a:lnTo>
                    <a:pt x="28344" y="183140"/>
                  </a:lnTo>
                  <a:lnTo>
                    <a:pt x="28633" y="183772"/>
                  </a:lnTo>
                  <a:lnTo>
                    <a:pt x="28615" y="184025"/>
                  </a:lnTo>
                  <a:lnTo>
                    <a:pt x="28055" y="184675"/>
                  </a:lnTo>
                  <a:lnTo>
                    <a:pt x="27676" y="185271"/>
                  </a:lnTo>
                  <a:lnTo>
                    <a:pt x="27333" y="185524"/>
                  </a:lnTo>
                  <a:lnTo>
                    <a:pt x="26737" y="185434"/>
                  </a:lnTo>
                  <a:lnTo>
                    <a:pt x="26466" y="184712"/>
                  </a:lnTo>
                  <a:lnTo>
                    <a:pt x="26032" y="184495"/>
                  </a:lnTo>
                  <a:lnTo>
                    <a:pt x="25508" y="184549"/>
                  </a:lnTo>
                  <a:lnTo>
                    <a:pt x="25183" y="184378"/>
                  </a:lnTo>
                  <a:lnTo>
                    <a:pt x="25319" y="184242"/>
                  </a:lnTo>
                  <a:lnTo>
                    <a:pt x="26604" y="182344"/>
                  </a:lnTo>
                  <a:lnTo>
                    <a:pt x="27291" y="181150"/>
                  </a:lnTo>
                  <a:close/>
                </a:path>
              </a:pathLst>
            </a:custGeom>
            <a:solidFill>
              <a:srgbClr val="FFF5D6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pg55"/>
            <p:cNvSpPr/>
            <p:nvPr/>
          </p:nvSpPr>
          <p:spPr>
            <a:xfrm>
              <a:off x="3391211" y="4017957"/>
              <a:ext cx="315887" cy="311374"/>
            </a:xfrm>
            <a:custGeom>
              <a:avLst/>
              <a:gdLst/>
              <a:ahLst/>
              <a:cxnLst/>
              <a:rect l="0" t="0" r="0" b="0"/>
              <a:pathLst>
                <a:path w="315887" h="311374">
                  <a:moveTo>
                    <a:pt x="201398" y="271155"/>
                  </a:moveTo>
                  <a:lnTo>
                    <a:pt x="201047" y="271838"/>
                  </a:lnTo>
                  <a:lnTo>
                    <a:pt x="200829" y="272380"/>
                  </a:lnTo>
                  <a:lnTo>
                    <a:pt x="200776" y="272634"/>
                  </a:lnTo>
                  <a:lnTo>
                    <a:pt x="200446" y="274422"/>
                  </a:lnTo>
                  <a:lnTo>
                    <a:pt x="200422" y="274585"/>
                  </a:lnTo>
                  <a:lnTo>
                    <a:pt x="200337" y="275163"/>
                  </a:lnTo>
                  <a:lnTo>
                    <a:pt x="200080" y="276026"/>
                  </a:lnTo>
                  <a:lnTo>
                    <a:pt x="199860" y="276458"/>
                  </a:lnTo>
                  <a:lnTo>
                    <a:pt x="199254" y="277237"/>
                  </a:lnTo>
                  <a:lnTo>
                    <a:pt x="198927" y="277761"/>
                  </a:lnTo>
                  <a:lnTo>
                    <a:pt x="198487" y="278365"/>
                  </a:lnTo>
                  <a:lnTo>
                    <a:pt x="198254" y="278746"/>
                  </a:lnTo>
                  <a:lnTo>
                    <a:pt x="198025" y="279188"/>
                  </a:lnTo>
                  <a:lnTo>
                    <a:pt x="197820" y="279652"/>
                  </a:lnTo>
                  <a:lnTo>
                    <a:pt x="197708" y="279787"/>
                  </a:lnTo>
                  <a:lnTo>
                    <a:pt x="197453" y="279981"/>
                  </a:lnTo>
                  <a:lnTo>
                    <a:pt x="196987" y="280222"/>
                  </a:lnTo>
                  <a:lnTo>
                    <a:pt x="196634" y="280352"/>
                  </a:lnTo>
                  <a:lnTo>
                    <a:pt x="196427" y="280423"/>
                  </a:lnTo>
                  <a:lnTo>
                    <a:pt x="196245" y="280475"/>
                  </a:lnTo>
                  <a:lnTo>
                    <a:pt x="196063" y="280515"/>
                  </a:lnTo>
                  <a:lnTo>
                    <a:pt x="194319" y="280805"/>
                  </a:lnTo>
                  <a:lnTo>
                    <a:pt x="194137" y="280835"/>
                  </a:lnTo>
                  <a:lnTo>
                    <a:pt x="193681" y="280903"/>
                  </a:lnTo>
                  <a:lnTo>
                    <a:pt x="193513" y="280917"/>
                  </a:lnTo>
                  <a:lnTo>
                    <a:pt x="193344" y="280914"/>
                  </a:lnTo>
                  <a:lnTo>
                    <a:pt x="193083" y="280880"/>
                  </a:lnTo>
                  <a:lnTo>
                    <a:pt x="192269" y="280699"/>
                  </a:lnTo>
                  <a:lnTo>
                    <a:pt x="192032" y="280637"/>
                  </a:lnTo>
                  <a:lnTo>
                    <a:pt x="191764" y="280563"/>
                  </a:lnTo>
                  <a:lnTo>
                    <a:pt x="191424" y="280476"/>
                  </a:lnTo>
                  <a:lnTo>
                    <a:pt x="191183" y="280430"/>
                  </a:lnTo>
                  <a:lnTo>
                    <a:pt x="190900" y="280391"/>
                  </a:lnTo>
                  <a:lnTo>
                    <a:pt x="190577" y="280360"/>
                  </a:lnTo>
                  <a:lnTo>
                    <a:pt x="190065" y="280334"/>
                  </a:lnTo>
                  <a:lnTo>
                    <a:pt x="189743" y="280322"/>
                  </a:lnTo>
                  <a:lnTo>
                    <a:pt x="189432" y="280317"/>
                  </a:lnTo>
                  <a:lnTo>
                    <a:pt x="188946" y="280323"/>
                  </a:lnTo>
                  <a:lnTo>
                    <a:pt x="188254" y="280385"/>
                  </a:lnTo>
                  <a:lnTo>
                    <a:pt x="187672" y="280488"/>
                  </a:lnTo>
                  <a:lnTo>
                    <a:pt x="187292" y="280540"/>
                  </a:lnTo>
                  <a:lnTo>
                    <a:pt x="186896" y="280555"/>
                  </a:lnTo>
                  <a:lnTo>
                    <a:pt x="186259" y="280577"/>
                  </a:lnTo>
                  <a:lnTo>
                    <a:pt x="186089" y="280577"/>
                  </a:lnTo>
                  <a:lnTo>
                    <a:pt x="185940" y="280568"/>
                  </a:lnTo>
                  <a:lnTo>
                    <a:pt x="185682" y="280540"/>
                  </a:lnTo>
                  <a:lnTo>
                    <a:pt x="185292" y="280489"/>
                  </a:lnTo>
                  <a:lnTo>
                    <a:pt x="185098" y="280469"/>
                  </a:lnTo>
                  <a:lnTo>
                    <a:pt x="184902" y="280459"/>
                  </a:lnTo>
                  <a:lnTo>
                    <a:pt x="184213" y="280444"/>
                  </a:lnTo>
                  <a:lnTo>
                    <a:pt x="183905" y="280403"/>
                  </a:lnTo>
                  <a:lnTo>
                    <a:pt x="183375" y="280320"/>
                  </a:lnTo>
                  <a:lnTo>
                    <a:pt x="183143" y="280306"/>
                  </a:lnTo>
                  <a:lnTo>
                    <a:pt x="182911" y="280329"/>
                  </a:lnTo>
                  <a:lnTo>
                    <a:pt x="182752" y="280364"/>
                  </a:lnTo>
                  <a:lnTo>
                    <a:pt x="182595" y="280406"/>
                  </a:lnTo>
                  <a:lnTo>
                    <a:pt x="182129" y="280544"/>
                  </a:lnTo>
                  <a:lnTo>
                    <a:pt x="181682" y="280692"/>
                  </a:lnTo>
                  <a:lnTo>
                    <a:pt x="181515" y="280736"/>
                  </a:lnTo>
                  <a:lnTo>
                    <a:pt x="181346" y="280771"/>
                  </a:lnTo>
                  <a:lnTo>
                    <a:pt x="181111" y="280825"/>
                  </a:lnTo>
                  <a:lnTo>
                    <a:pt x="180877" y="280874"/>
                  </a:lnTo>
                  <a:lnTo>
                    <a:pt x="180727" y="280913"/>
                  </a:lnTo>
                  <a:lnTo>
                    <a:pt x="180377" y="281016"/>
                  </a:lnTo>
                  <a:lnTo>
                    <a:pt x="179685" y="281208"/>
                  </a:lnTo>
                  <a:lnTo>
                    <a:pt x="179282" y="281312"/>
                  </a:lnTo>
                  <a:lnTo>
                    <a:pt x="179022" y="281395"/>
                  </a:lnTo>
                  <a:lnTo>
                    <a:pt x="178887" y="281441"/>
                  </a:lnTo>
                  <a:lnTo>
                    <a:pt x="177847" y="281739"/>
                  </a:lnTo>
                  <a:lnTo>
                    <a:pt x="177309" y="281909"/>
                  </a:lnTo>
                  <a:lnTo>
                    <a:pt x="176900" y="282026"/>
                  </a:lnTo>
                  <a:lnTo>
                    <a:pt x="176403" y="282185"/>
                  </a:lnTo>
                  <a:lnTo>
                    <a:pt x="175891" y="282337"/>
                  </a:lnTo>
                  <a:lnTo>
                    <a:pt x="175508" y="282462"/>
                  </a:lnTo>
                  <a:lnTo>
                    <a:pt x="175324" y="282528"/>
                  </a:lnTo>
                  <a:lnTo>
                    <a:pt x="175116" y="282608"/>
                  </a:lnTo>
                  <a:lnTo>
                    <a:pt x="174874" y="282659"/>
                  </a:lnTo>
                  <a:lnTo>
                    <a:pt x="174616" y="282681"/>
                  </a:lnTo>
                  <a:lnTo>
                    <a:pt x="174290" y="282630"/>
                  </a:lnTo>
                  <a:lnTo>
                    <a:pt x="173988" y="282554"/>
                  </a:lnTo>
                  <a:lnTo>
                    <a:pt x="173570" y="282449"/>
                  </a:lnTo>
                  <a:lnTo>
                    <a:pt x="173200" y="282245"/>
                  </a:lnTo>
                  <a:lnTo>
                    <a:pt x="172720" y="281943"/>
                  </a:lnTo>
                  <a:lnTo>
                    <a:pt x="172335" y="281746"/>
                  </a:lnTo>
                  <a:lnTo>
                    <a:pt x="171453" y="281381"/>
                  </a:lnTo>
                  <a:lnTo>
                    <a:pt x="170970" y="281163"/>
                  </a:lnTo>
                  <a:lnTo>
                    <a:pt x="170838" y="281123"/>
                  </a:lnTo>
                  <a:lnTo>
                    <a:pt x="170587" y="281059"/>
                  </a:lnTo>
                  <a:lnTo>
                    <a:pt x="170370" y="281010"/>
                  </a:lnTo>
                  <a:lnTo>
                    <a:pt x="169815" y="280909"/>
                  </a:lnTo>
                  <a:lnTo>
                    <a:pt x="169271" y="280935"/>
                  </a:lnTo>
                  <a:lnTo>
                    <a:pt x="168807" y="281044"/>
                  </a:lnTo>
                  <a:lnTo>
                    <a:pt x="168498" y="281130"/>
                  </a:lnTo>
                  <a:lnTo>
                    <a:pt x="168273" y="281192"/>
                  </a:lnTo>
                  <a:lnTo>
                    <a:pt x="167710" y="281434"/>
                  </a:lnTo>
                  <a:lnTo>
                    <a:pt x="167423" y="281534"/>
                  </a:lnTo>
                  <a:lnTo>
                    <a:pt x="167262" y="281581"/>
                  </a:lnTo>
                  <a:lnTo>
                    <a:pt x="166388" y="282071"/>
                  </a:lnTo>
                  <a:lnTo>
                    <a:pt x="165760" y="282696"/>
                  </a:lnTo>
                  <a:lnTo>
                    <a:pt x="165475" y="282937"/>
                  </a:lnTo>
                  <a:lnTo>
                    <a:pt x="165053" y="283316"/>
                  </a:lnTo>
                  <a:lnTo>
                    <a:pt x="164457" y="283720"/>
                  </a:lnTo>
                  <a:lnTo>
                    <a:pt x="164200" y="283813"/>
                  </a:lnTo>
                  <a:lnTo>
                    <a:pt x="163845" y="284006"/>
                  </a:lnTo>
                  <a:lnTo>
                    <a:pt x="163407" y="284359"/>
                  </a:lnTo>
                  <a:lnTo>
                    <a:pt x="163105" y="284494"/>
                  </a:lnTo>
                  <a:lnTo>
                    <a:pt x="162755" y="284760"/>
                  </a:lnTo>
                  <a:lnTo>
                    <a:pt x="162550" y="284884"/>
                  </a:lnTo>
                  <a:lnTo>
                    <a:pt x="162419" y="284938"/>
                  </a:lnTo>
                  <a:lnTo>
                    <a:pt x="162168" y="285058"/>
                  </a:lnTo>
                  <a:lnTo>
                    <a:pt x="161997" y="285117"/>
                  </a:lnTo>
                  <a:lnTo>
                    <a:pt x="161806" y="285178"/>
                  </a:lnTo>
                  <a:lnTo>
                    <a:pt x="161532" y="285239"/>
                  </a:lnTo>
                  <a:lnTo>
                    <a:pt x="161167" y="285272"/>
                  </a:lnTo>
                  <a:lnTo>
                    <a:pt x="161013" y="285274"/>
                  </a:lnTo>
                  <a:lnTo>
                    <a:pt x="160763" y="285255"/>
                  </a:lnTo>
                  <a:lnTo>
                    <a:pt x="160613" y="285239"/>
                  </a:lnTo>
                  <a:lnTo>
                    <a:pt x="160292" y="285205"/>
                  </a:lnTo>
                  <a:lnTo>
                    <a:pt x="160055" y="285142"/>
                  </a:lnTo>
                  <a:lnTo>
                    <a:pt x="159711" y="285069"/>
                  </a:lnTo>
                  <a:lnTo>
                    <a:pt x="159023" y="284837"/>
                  </a:lnTo>
                  <a:lnTo>
                    <a:pt x="158740" y="284726"/>
                  </a:lnTo>
                  <a:lnTo>
                    <a:pt x="158119" y="284467"/>
                  </a:lnTo>
                  <a:lnTo>
                    <a:pt x="157354" y="284119"/>
                  </a:lnTo>
                  <a:lnTo>
                    <a:pt x="156677" y="283884"/>
                  </a:lnTo>
                  <a:lnTo>
                    <a:pt x="155096" y="283751"/>
                  </a:lnTo>
                  <a:lnTo>
                    <a:pt x="154857" y="283728"/>
                  </a:lnTo>
                  <a:lnTo>
                    <a:pt x="152710" y="283524"/>
                  </a:lnTo>
                  <a:lnTo>
                    <a:pt x="152277" y="283388"/>
                  </a:lnTo>
                  <a:lnTo>
                    <a:pt x="150941" y="282969"/>
                  </a:lnTo>
                  <a:lnTo>
                    <a:pt x="150781" y="282910"/>
                  </a:lnTo>
                  <a:lnTo>
                    <a:pt x="150461" y="282807"/>
                  </a:lnTo>
                  <a:lnTo>
                    <a:pt x="150224" y="282736"/>
                  </a:lnTo>
                  <a:lnTo>
                    <a:pt x="150084" y="282683"/>
                  </a:lnTo>
                  <a:lnTo>
                    <a:pt x="149774" y="282585"/>
                  </a:lnTo>
                  <a:lnTo>
                    <a:pt x="149635" y="282534"/>
                  </a:lnTo>
                  <a:lnTo>
                    <a:pt x="149280" y="282442"/>
                  </a:lnTo>
                  <a:lnTo>
                    <a:pt x="149125" y="282465"/>
                  </a:lnTo>
                  <a:lnTo>
                    <a:pt x="148913" y="282568"/>
                  </a:lnTo>
                  <a:lnTo>
                    <a:pt x="148399" y="282727"/>
                  </a:lnTo>
                  <a:lnTo>
                    <a:pt x="148013" y="282601"/>
                  </a:lnTo>
                  <a:lnTo>
                    <a:pt x="147233" y="282406"/>
                  </a:lnTo>
                  <a:lnTo>
                    <a:pt x="147055" y="282336"/>
                  </a:lnTo>
                  <a:lnTo>
                    <a:pt x="146861" y="282241"/>
                  </a:lnTo>
                  <a:lnTo>
                    <a:pt x="146381" y="281973"/>
                  </a:lnTo>
                  <a:lnTo>
                    <a:pt x="146081" y="281825"/>
                  </a:lnTo>
                  <a:lnTo>
                    <a:pt x="145713" y="281688"/>
                  </a:lnTo>
                  <a:lnTo>
                    <a:pt x="145135" y="281500"/>
                  </a:lnTo>
                  <a:lnTo>
                    <a:pt x="144741" y="281411"/>
                  </a:lnTo>
                  <a:lnTo>
                    <a:pt x="144442" y="281377"/>
                  </a:lnTo>
                  <a:lnTo>
                    <a:pt x="144098" y="281382"/>
                  </a:lnTo>
                  <a:lnTo>
                    <a:pt x="143450" y="281429"/>
                  </a:lnTo>
                  <a:lnTo>
                    <a:pt x="141824" y="281585"/>
                  </a:lnTo>
                  <a:lnTo>
                    <a:pt x="141103" y="281779"/>
                  </a:lnTo>
                  <a:lnTo>
                    <a:pt x="140345" y="282182"/>
                  </a:lnTo>
                  <a:lnTo>
                    <a:pt x="138687" y="283195"/>
                  </a:lnTo>
                  <a:lnTo>
                    <a:pt x="138189" y="283457"/>
                  </a:lnTo>
                  <a:lnTo>
                    <a:pt x="137708" y="283668"/>
                  </a:lnTo>
                  <a:lnTo>
                    <a:pt x="137143" y="283815"/>
                  </a:lnTo>
                  <a:lnTo>
                    <a:pt x="136712" y="283848"/>
                  </a:lnTo>
                  <a:lnTo>
                    <a:pt x="136327" y="283807"/>
                  </a:lnTo>
                  <a:lnTo>
                    <a:pt x="135779" y="283663"/>
                  </a:lnTo>
                  <a:lnTo>
                    <a:pt x="135298" y="283484"/>
                  </a:lnTo>
                  <a:lnTo>
                    <a:pt x="135086" y="283398"/>
                  </a:lnTo>
                  <a:lnTo>
                    <a:pt x="134877" y="283282"/>
                  </a:lnTo>
                  <a:lnTo>
                    <a:pt x="134509" y="283061"/>
                  </a:lnTo>
                  <a:lnTo>
                    <a:pt x="133986" y="282764"/>
                  </a:lnTo>
                  <a:lnTo>
                    <a:pt x="133272" y="282224"/>
                  </a:lnTo>
                  <a:lnTo>
                    <a:pt x="133072" y="282078"/>
                  </a:lnTo>
                  <a:lnTo>
                    <a:pt x="132918" y="281974"/>
                  </a:lnTo>
                  <a:lnTo>
                    <a:pt x="132684" y="281823"/>
                  </a:lnTo>
                  <a:lnTo>
                    <a:pt x="132447" y="281678"/>
                  </a:lnTo>
                  <a:lnTo>
                    <a:pt x="131640" y="281193"/>
                  </a:lnTo>
                  <a:lnTo>
                    <a:pt x="130816" y="280767"/>
                  </a:lnTo>
                  <a:lnTo>
                    <a:pt x="130571" y="280689"/>
                  </a:lnTo>
                  <a:lnTo>
                    <a:pt x="130409" y="280651"/>
                  </a:lnTo>
                  <a:lnTo>
                    <a:pt x="130071" y="280586"/>
                  </a:lnTo>
                  <a:lnTo>
                    <a:pt x="129840" y="280556"/>
                  </a:lnTo>
                  <a:lnTo>
                    <a:pt x="129617" y="280551"/>
                  </a:lnTo>
                  <a:lnTo>
                    <a:pt x="129390" y="280571"/>
                  </a:lnTo>
                  <a:lnTo>
                    <a:pt x="128792" y="280708"/>
                  </a:lnTo>
                  <a:lnTo>
                    <a:pt x="128446" y="280832"/>
                  </a:lnTo>
                  <a:lnTo>
                    <a:pt x="128158" y="280992"/>
                  </a:lnTo>
                  <a:lnTo>
                    <a:pt x="127979" y="281108"/>
                  </a:lnTo>
                  <a:lnTo>
                    <a:pt x="127012" y="281749"/>
                  </a:lnTo>
                  <a:lnTo>
                    <a:pt x="126694" y="281826"/>
                  </a:lnTo>
                  <a:lnTo>
                    <a:pt x="126282" y="281960"/>
                  </a:lnTo>
                  <a:lnTo>
                    <a:pt x="125821" y="282185"/>
                  </a:lnTo>
                  <a:lnTo>
                    <a:pt x="125670" y="282253"/>
                  </a:lnTo>
                  <a:lnTo>
                    <a:pt x="125384" y="282375"/>
                  </a:lnTo>
                  <a:lnTo>
                    <a:pt x="125248" y="282427"/>
                  </a:lnTo>
                  <a:lnTo>
                    <a:pt x="124984" y="282512"/>
                  </a:lnTo>
                  <a:lnTo>
                    <a:pt x="124623" y="282650"/>
                  </a:lnTo>
                  <a:lnTo>
                    <a:pt x="123752" y="283035"/>
                  </a:lnTo>
                  <a:lnTo>
                    <a:pt x="123531" y="283122"/>
                  </a:lnTo>
                  <a:lnTo>
                    <a:pt x="123112" y="283237"/>
                  </a:lnTo>
                  <a:lnTo>
                    <a:pt x="122694" y="283416"/>
                  </a:lnTo>
                  <a:lnTo>
                    <a:pt x="122521" y="283466"/>
                  </a:lnTo>
                  <a:lnTo>
                    <a:pt x="122300" y="283541"/>
                  </a:lnTo>
                  <a:lnTo>
                    <a:pt x="121680" y="283785"/>
                  </a:lnTo>
                  <a:lnTo>
                    <a:pt x="121199" y="283989"/>
                  </a:lnTo>
                  <a:lnTo>
                    <a:pt x="120856" y="284108"/>
                  </a:lnTo>
                  <a:lnTo>
                    <a:pt x="120596" y="284223"/>
                  </a:lnTo>
                  <a:lnTo>
                    <a:pt x="119794" y="284499"/>
                  </a:lnTo>
                  <a:lnTo>
                    <a:pt x="119235" y="284719"/>
                  </a:lnTo>
                  <a:lnTo>
                    <a:pt x="118729" y="284907"/>
                  </a:lnTo>
                  <a:lnTo>
                    <a:pt x="118021" y="285153"/>
                  </a:lnTo>
                  <a:lnTo>
                    <a:pt x="117665" y="285304"/>
                  </a:lnTo>
                  <a:lnTo>
                    <a:pt x="117343" y="285452"/>
                  </a:lnTo>
                  <a:lnTo>
                    <a:pt x="117087" y="285538"/>
                  </a:lnTo>
                  <a:lnTo>
                    <a:pt x="116887" y="285613"/>
                  </a:lnTo>
                  <a:lnTo>
                    <a:pt x="116723" y="285684"/>
                  </a:lnTo>
                  <a:lnTo>
                    <a:pt x="116592" y="285736"/>
                  </a:lnTo>
                  <a:lnTo>
                    <a:pt x="116152" y="285944"/>
                  </a:lnTo>
                  <a:lnTo>
                    <a:pt x="115224" y="286233"/>
                  </a:lnTo>
                  <a:lnTo>
                    <a:pt x="114422" y="286589"/>
                  </a:lnTo>
                  <a:lnTo>
                    <a:pt x="113675" y="286891"/>
                  </a:lnTo>
                  <a:lnTo>
                    <a:pt x="113088" y="287187"/>
                  </a:lnTo>
                  <a:lnTo>
                    <a:pt x="112736" y="287313"/>
                  </a:lnTo>
                  <a:lnTo>
                    <a:pt x="112490" y="287396"/>
                  </a:lnTo>
                  <a:lnTo>
                    <a:pt x="112091" y="287542"/>
                  </a:lnTo>
                  <a:lnTo>
                    <a:pt x="111759" y="287631"/>
                  </a:lnTo>
                  <a:lnTo>
                    <a:pt x="111370" y="287740"/>
                  </a:lnTo>
                  <a:lnTo>
                    <a:pt x="110894" y="287802"/>
                  </a:lnTo>
                  <a:lnTo>
                    <a:pt x="110524" y="287840"/>
                  </a:lnTo>
                  <a:lnTo>
                    <a:pt x="110041" y="287891"/>
                  </a:lnTo>
                  <a:lnTo>
                    <a:pt x="109824" y="287893"/>
                  </a:lnTo>
                  <a:lnTo>
                    <a:pt x="109396" y="287941"/>
                  </a:lnTo>
                  <a:lnTo>
                    <a:pt x="108900" y="287983"/>
                  </a:lnTo>
                  <a:lnTo>
                    <a:pt x="108342" y="288048"/>
                  </a:lnTo>
                  <a:lnTo>
                    <a:pt x="107932" y="288087"/>
                  </a:lnTo>
                  <a:lnTo>
                    <a:pt x="107213" y="288151"/>
                  </a:lnTo>
                  <a:lnTo>
                    <a:pt x="106926" y="288164"/>
                  </a:lnTo>
                  <a:lnTo>
                    <a:pt x="105680" y="288320"/>
                  </a:lnTo>
                  <a:lnTo>
                    <a:pt x="105212" y="288353"/>
                  </a:lnTo>
                  <a:lnTo>
                    <a:pt x="104626" y="288372"/>
                  </a:lnTo>
                  <a:lnTo>
                    <a:pt x="104278" y="288342"/>
                  </a:lnTo>
                  <a:lnTo>
                    <a:pt x="104056" y="288318"/>
                  </a:lnTo>
                  <a:lnTo>
                    <a:pt x="103879" y="288293"/>
                  </a:lnTo>
                  <a:lnTo>
                    <a:pt x="103734" y="288280"/>
                  </a:lnTo>
                  <a:lnTo>
                    <a:pt x="103528" y="288276"/>
                  </a:lnTo>
                  <a:lnTo>
                    <a:pt x="103269" y="288296"/>
                  </a:lnTo>
                  <a:lnTo>
                    <a:pt x="102744" y="288270"/>
                  </a:lnTo>
                  <a:lnTo>
                    <a:pt x="102062" y="288239"/>
                  </a:lnTo>
                  <a:lnTo>
                    <a:pt x="101584" y="288172"/>
                  </a:lnTo>
                  <a:lnTo>
                    <a:pt x="100272" y="288145"/>
                  </a:lnTo>
                  <a:lnTo>
                    <a:pt x="99682" y="288087"/>
                  </a:lnTo>
                  <a:lnTo>
                    <a:pt x="99475" y="288038"/>
                  </a:lnTo>
                  <a:lnTo>
                    <a:pt x="99284" y="287999"/>
                  </a:lnTo>
                  <a:lnTo>
                    <a:pt x="98831" y="287946"/>
                  </a:lnTo>
                  <a:lnTo>
                    <a:pt x="98173" y="288060"/>
                  </a:lnTo>
                  <a:lnTo>
                    <a:pt x="97648" y="288580"/>
                  </a:lnTo>
                  <a:lnTo>
                    <a:pt x="96942" y="289107"/>
                  </a:lnTo>
                  <a:lnTo>
                    <a:pt x="96462" y="289536"/>
                  </a:lnTo>
                  <a:lnTo>
                    <a:pt x="96122" y="289717"/>
                  </a:lnTo>
                  <a:lnTo>
                    <a:pt x="95734" y="289975"/>
                  </a:lnTo>
                  <a:lnTo>
                    <a:pt x="95518" y="290133"/>
                  </a:lnTo>
                  <a:lnTo>
                    <a:pt x="95199" y="290334"/>
                  </a:lnTo>
                  <a:lnTo>
                    <a:pt x="94971" y="290472"/>
                  </a:lnTo>
                  <a:lnTo>
                    <a:pt x="94649" y="290625"/>
                  </a:lnTo>
                  <a:lnTo>
                    <a:pt x="94285" y="290702"/>
                  </a:lnTo>
                  <a:lnTo>
                    <a:pt x="94115" y="290736"/>
                  </a:lnTo>
                  <a:lnTo>
                    <a:pt x="93806" y="290791"/>
                  </a:lnTo>
                  <a:lnTo>
                    <a:pt x="93463" y="290844"/>
                  </a:lnTo>
                  <a:lnTo>
                    <a:pt x="93159" y="290897"/>
                  </a:lnTo>
                  <a:lnTo>
                    <a:pt x="93003" y="290919"/>
                  </a:lnTo>
                  <a:lnTo>
                    <a:pt x="92848" y="290936"/>
                  </a:lnTo>
                  <a:lnTo>
                    <a:pt x="92493" y="290962"/>
                  </a:lnTo>
                  <a:lnTo>
                    <a:pt x="92158" y="290995"/>
                  </a:lnTo>
                  <a:lnTo>
                    <a:pt x="91622" y="291065"/>
                  </a:lnTo>
                  <a:lnTo>
                    <a:pt x="90822" y="291150"/>
                  </a:lnTo>
                  <a:lnTo>
                    <a:pt x="90290" y="291202"/>
                  </a:lnTo>
                  <a:lnTo>
                    <a:pt x="89885" y="291262"/>
                  </a:lnTo>
                  <a:lnTo>
                    <a:pt x="89166" y="291338"/>
                  </a:lnTo>
                  <a:lnTo>
                    <a:pt x="88946" y="291356"/>
                  </a:lnTo>
                  <a:lnTo>
                    <a:pt x="88681" y="291370"/>
                  </a:lnTo>
                  <a:lnTo>
                    <a:pt x="88003" y="291390"/>
                  </a:lnTo>
                  <a:lnTo>
                    <a:pt x="87422" y="291416"/>
                  </a:lnTo>
                  <a:lnTo>
                    <a:pt x="87014" y="291476"/>
                  </a:lnTo>
                  <a:lnTo>
                    <a:pt x="86717" y="291505"/>
                  </a:lnTo>
                  <a:lnTo>
                    <a:pt x="86261" y="291509"/>
                  </a:lnTo>
                  <a:lnTo>
                    <a:pt x="85995" y="291518"/>
                  </a:lnTo>
                  <a:lnTo>
                    <a:pt x="85632" y="291519"/>
                  </a:lnTo>
                  <a:lnTo>
                    <a:pt x="85298" y="291565"/>
                  </a:lnTo>
                  <a:lnTo>
                    <a:pt x="84554" y="291579"/>
                  </a:lnTo>
                  <a:lnTo>
                    <a:pt x="84265" y="291590"/>
                  </a:lnTo>
                  <a:lnTo>
                    <a:pt x="83975" y="291606"/>
                  </a:lnTo>
                  <a:lnTo>
                    <a:pt x="83805" y="291625"/>
                  </a:lnTo>
                  <a:lnTo>
                    <a:pt x="83520" y="291658"/>
                  </a:lnTo>
                  <a:lnTo>
                    <a:pt x="82792" y="291693"/>
                  </a:lnTo>
                  <a:lnTo>
                    <a:pt x="82651" y="291694"/>
                  </a:lnTo>
                  <a:lnTo>
                    <a:pt x="82235" y="291684"/>
                  </a:lnTo>
                  <a:lnTo>
                    <a:pt x="81740" y="291638"/>
                  </a:lnTo>
                  <a:lnTo>
                    <a:pt x="81301" y="291610"/>
                  </a:lnTo>
                  <a:lnTo>
                    <a:pt x="80999" y="291561"/>
                  </a:lnTo>
                  <a:lnTo>
                    <a:pt x="80491" y="291557"/>
                  </a:lnTo>
                  <a:lnTo>
                    <a:pt x="80117" y="291492"/>
                  </a:lnTo>
                  <a:lnTo>
                    <a:pt x="79732" y="291431"/>
                  </a:lnTo>
                  <a:lnTo>
                    <a:pt x="79346" y="291378"/>
                  </a:lnTo>
                  <a:lnTo>
                    <a:pt x="78262" y="291165"/>
                  </a:lnTo>
                  <a:lnTo>
                    <a:pt x="77860" y="291092"/>
                  </a:lnTo>
                  <a:lnTo>
                    <a:pt x="77167" y="291015"/>
                  </a:lnTo>
                  <a:lnTo>
                    <a:pt x="76935" y="291052"/>
                  </a:lnTo>
                  <a:lnTo>
                    <a:pt x="76317" y="291155"/>
                  </a:lnTo>
                  <a:lnTo>
                    <a:pt x="76105" y="291172"/>
                  </a:lnTo>
                  <a:lnTo>
                    <a:pt x="75911" y="291205"/>
                  </a:lnTo>
                  <a:lnTo>
                    <a:pt x="75718" y="291247"/>
                  </a:lnTo>
                  <a:lnTo>
                    <a:pt x="74991" y="291440"/>
                  </a:lnTo>
                  <a:lnTo>
                    <a:pt x="74762" y="291540"/>
                  </a:lnTo>
                  <a:lnTo>
                    <a:pt x="74289" y="291747"/>
                  </a:lnTo>
                  <a:lnTo>
                    <a:pt x="73970" y="291876"/>
                  </a:lnTo>
                  <a:lnTo>
                    <a:pt x="73202" y="292299"/>
                  </a:lnTo>
                  <a:lnTo>
                    <a:pt x="73059" y="292439"/>
                  </a:lnTo>
                  <a:lnTo>
                    <a:pt x="72822" y="292672"/>
                  </a:lnTo>
                  <a:lnTo>
                    <a:pt x="72192" y="293252"/>
                  </a:lnTo>
                  <a:lnTo>
                    <a:pt x="71809" y="293752"/>
                  </a:lnTo>
                  <a:lnTo>
                    <a:pt x="71732" y="293897"/>
                  </a:lnTo>
                  <a:lnTo>
                    <a:pt x="71661" y="294047"/>
                  </a:lnTo>
                  <a:lnTo>
                    <a:pt x="71597" y="294200"/>
                  </a:lnTo>
                  <a:lnTo>
                    <a:pt x="71250" y="294820"/>
                  </a:lnTo>
                  <a:lnTo>
                    <a:pt x="70891" y="294926"/>
                  </a:lnTo>
                  <a:lnTo>
                    <a:pt x="70451" y="294880"/>
                  </a:lnTo>
                  <a:lnTo>
                    <a:pt x="70037" y="294818"/>
                  </a:lnTo>
                  <a:lnTo>
                    <a:pt x="69789" y="294777"/>
                  </a:lnTo>
                  <a:lnTo>
                    <a:pt x="69585" y="294725"/>
                  </a:lnTo>
                  <a:lnTo>
                    <a:pt x="68569" y="294516"/>
                  </a:lnTo>
                  <a:lnTo>
                    <a:pt x="68169" y="294452"/>
                  </a:lnTo>
                  <a:lnTo>
                    <a:pt x="67379" y="294453"/>
                  </a:lnTo>
                  <a:lnTo>
                    <a:pt x="67051" y="294435"/>
                  </a:lnTo>
                  <a:lnTo>
                    <a:pt x="66692" y="294416"/>
                  </a:lnTo>
                  <a:lnTo>
                    <a:pt x="66553" y="294369"/>
                  </a:lnTo>
                  <a:lnTo>
                    <a:pt x="65996" y="294141"/>
                  </a:lnTo>
                  <a:lnTo>
                    <a:pt x="65806" y="294104"/>
                  </a:lnTo>
                  <a:lnTo>
                    <a:pt x="65344" y="294075"/>
                  </a:lnTo>
                  <a:lnTo>
                    <a:pt x="65186" y="294093"/>
                  </a:lnTo>
                  <a:lnTo>
                    <a:pt x="64999" y="294102"/>
                  </a:lnTo>
                  <a:lnTo>
                    <a:pt x="64852" y="294112"/>
                  </a:lnTo>
                  <a:lnTo>
                    <a:pt x="64482" y="294183"/>
                  </a:lnTo>
                  <a:lnTo>
                    <a:pt x="64270" y="294247"/>
                  </a:lnTo>
                  <a:lnTo>
                    <a:pt x="64072" y="294318"/>
                  </a:lnTo>
                  <a:lnTo>
                    <a:pt x="63764" y="294428"/>
                  </a:lnTo>
                  <a:lnTo>
                    <a:pt x="63577" y="294493"/>
                  </a:lnTo>
                  <a:lnTo>
                    <a:pt x="62893" y="294732"/>
                  </a:lnTo>
                  <a:lnTo>
                    <a:pt x="62600" y="294711"/>
                  </a:lnTo>
                  <a:lnTo>
                    <a:pt x="62307" y="294633"/>
                  </a:lnTo>
                  <a:lnTo>
                    <a:pt x="61874" y="294498"/>
                  </a:lnTo>
                  <a:lnTo>
                    <a:pt x="61602" y="294424"/>
                  </a:lnTo>
                  <a:lnTo>
                    <a:pt x="61312" y="294393"/>
                  </a:lnTo>
                  <a:lnTo>
                    <a:pt x="61169" y="294390"/>
                  </a:lnTo>
                  <a:lnTo>
                    <a:pt x="60571" y="294399"/>
                  </a:lnTo>
                  <a:lnTo>
                    <a:pt x="60361" y="294416"/>
                  </a:lnTo>
                  <a:lnTo>
                    <a:pt x="59305" y="294653"/>
                  </a:lnTo>
                  <a:lnTo>
                    <a:pt x="59114" y="294790"/>
                  </a:lnTo>
                  <a:lnTo>
                    <a:pt x="58920" y="294935"/>
                  </a:lnTo>
                  <a:lnTo>
                    <a:pt x="58603" y="295165"/>
                  </a:lnTo>
                  <a:lnTo>
                    <a:pt x="58300" y="295398"/>
                  </a:lnTo>
                  <a:lnTo>
                    <a:pt x="57441" y="296131"/>
                  </a:lnTo>
                  <a:lnTo>
                    <a:pt x="57283" y="296261"/>
                  </a:lnTo>
                  <a:lnTo>
                    <a:pt x="57002" y="296491"/>
                  </a:lnTo>
                  <a:lnTo>
                    <a:pt x="56673" y="296640"/>
                  </a:lnTo>
                  <a:lnTo>
                    <a:pt x="56403" y="296729"/>
                  </a:lnTo>
                  <a:lnTo>
                    <a:pt x="56248" y="296761"/>
                  </a:lnTo>
                  <a:lnTo>
                    <a:pt x="55998" y="296789"/>
                  </a:lnTo>
                  <a:lnTo>
                    <a:pt x="55859" y="296788"/>
                  </a:lnTo>
                  <a:lnTo>
                    <a:pt x="55719" y="296776"/>
                  </a:lnTo>
                  <a:lnTo>
                    <a:pt x="55422" y="296728"/>
                  </a:lnTo>
                  <a:lnTo>
                    <a:pt x="54818" y="296567"/>
                  </a:lnTo>
                  <a:lnTo>
                    <a:pt x="53930" y="296326"/>
                  </a:lnTo>
                  <a:lnTo>
                    <a:pt x="53070" y="296106"/>
                  </a:lnTo>
                  <a:lnTo>
                    <a:pt x="51686" y="295731"/>
                  </a:lnTo>
                  <a:lnTo>
                    <a:pt x="50882" y="295528"/>
                  </a:lnTo>
                  <a:lnTo>
                    <a:pt x="50323" y="295384"/>
                  </a:lnTo>
                  <a:lnTo>
                    <a:pt x="50134" y="295343"/>
                  </a:lnTo>
                  <a:lnTo>
                    <a:pt x="49609" y="295203"/>
                  </a:lnTo>
                  <a:lnTo>
                    <a:pt x="49128" y="295081"/>
                  </a:lnTo>
                  <a:lnTo>
                    <a:pt x="48541" y="294940"/>
                  </a:lnTo>
                  <a:lnTo>
                    <a:pt x="47566" y="294697"/>
                  </a:lnTo>
                  <a:lnTo>
                    <a:pt x="47151" y="294596"/>
                  </a:lnTo>
                  <a:lnTo>
                    <a:pt x="46960" y="294548"/>
                  </a:lnTo>
                  <a:lnTo>
                    <a:pt x="46564" y="294473"/>
                  </a:lnTo>
                  <a:lnTo>
                    <a:pt x="45972" y="294337"/>
                  </a:lnTo>
                  <a:lnTo>
                    <a:pt x="45072" y="294149"/>
                  </a:lnTo>
                  <a:lnTo>
                    <a:pt x="44391" y="294034"/>
                  </a:lnTo>
                  <a:lnTo>
                    <a:pt x="44028" y="294008"/>
                  </a:lnTo>
                  <a:lnTo>
                    <a:pt x="43569" y="294005"/>
                  </a:lnTo>
                  <a:lnTo>
                    <a:pt x="43309" y="293999"/>
                  </a:lnTo>
                  <a:lnTo>
                    <a:pt x="43157" y="294005"/>
                  </a:lnTo>
                  <a:lnTo>
                    <a:pt x="42018" y="294005"/>
                  </a:lnTo>
                  <a:lnTo>
                    <a:pt x="41381" y="294009"/>
                  </a:lnTo>
                  <a:lnTo>
                    <a:pt x="41250" y="294008"/>
                  </a:lnTo>
                  <a:lnTo>
                    <a:pt x="40947" y="293996"/>
                  </a:lnTo>
                  <a:lnTo>
                    <a:pt x="40777" y="293977"/>
                  </a:lnTo>
                  <a:lnTo>
                    <a:pt x="40020" y="293809"/>
                  </a:lnTo>
                  <a:lnTo>
                    <a:pt x="39791" y="293698"/>
                  </a:lnTo>
                  <a:lnTo>
                    <a:pt x="39557" y="293588"/>
                  </a:lnTo>
                  <a:lnTo>
                    <a:pt x="39250" y="293459"/>
                  </a:lnTo>
                  <a:lnTo>
                    <a:pt x="39075" y="293352"/>
                  </a:lnTo>
                  <a:lnTo>
                    <a:pt x="38860" y="293247"/>
                  </a:lnTo>
                  <a:lnTo>
                    <a:pt x="38611" y="293107"/>
                  </a:lnTo>
                  <a:lnTo>
                    <a:pt x="38377" y="292983"/>
                  </a:lnTo>
                  <a:lnTo>
                    <a:pt x="37907" y="292712"/>
                  </a:lnTo>
                  <a:lnTo>
                    <a:pt x="37598" y="292587"/>
                  </a:lnTo>
                  <a:lnTo>
                    <a:pt x="36727" y="292113"/>
                  </a:lnTo>
                  <a:lnTo>
                    <a:pt x="36460" y="291992"/>
                  </a:lnTo>
                  <a:lnTo>
                    <a:pt x="35951" y="291718"/>
                  </a:lnTo>
                  <a:lnTo>
                    <a:pt x="35595" y="291546"/>
                  </a:lnTo>
                  <a:lnTo>
                    <a:pt x="35263" y="291347"/>
                  </a:lnTo>
                  <a:lnTo>
                    <a:pt x="35089" y="291270"/>
                  </a:lnTo>
                  <a:lnTo>
                    <a:pt x="34937" y="291191"/>
                  </a:lnTo>
                  <a:lnTo>
                    <a:pt x="34748" y="291114"/>
                  </a:lnTo>
                  <a:lnTo>
                    <a:pt x="34527" y="291005"/>
                  </a:lnTo>
                  <a:lnTo>
                    <a:pt x="34182" y="290855"/>
                  </a:lnTo>
                  <a:lnTo>
                    <a:pt x="33496" y="290573"/>
                  </a:lnTo>
                  <a:lnTo>
                    <a:pt x="33241" y="290463"/>
                  </a:lnTo>
                  <a:lnTo>
                    <a:pt x="33028" y="290294"/>
                  </a:lnTo>
                  <a:lnTo>
                    <a:pt x="32608" y="290123"/>
                  </a:lnTo>
                  <a:lnTo>
                    <a:pt x="32468" y="290042"/>
                  </a:lnTo>
                  <a:lnTo>
                    <a:pt x="32294" y="289983"/>
                  </a:lnTo>
                  <a:lnTo>
                    <a:pt x="31955" y="289818"/>
                  </a:lnTo>
                  <a:lnTo>
                    <a:pt x="31752" y="289727"/>
                  </a:lnTo>
                  <a:lnTo>
                    <a:pt x="31553" y="289617"/>
                  </a:lnTo>
                  <a:lnTo>
                    <a:pt x="31387" y="289611"/>
                  </a:lnTo>
                  <a:lnTo>
                    <a:pt x="31084" y="289470"/>
                  </a:lnTo>
                  <a:lnTo>
                    <a:pt x="30879" y="289383"/>
                  </a:lnTo>
                  <a:lnTo>
                    <a:pt x="30690" y="289288"/>
                  </a:lnTo>
                  <a:lnTo>
                    <a:pt x="30446" y="289189"/>
                  </a:lnTo>
                  <a:lnTo>
                    <a:pt x="29938" y="288948"/>
                  </a:lnTo>
                  <a:lnTo>
                    <a:pt x="29539" y="288783"/>
                  </a:lnTo>
                  <a:lnTo>
                    <a:pt x="29207" y="288661"/>
                  </a:lnTo>
                  <a:lnTo>
                    <a:pt x="28982" y="288614"/>
                  </a:lnTo>
                  <a:lnTo>
                    <a:pt x="28778" y="288565"/>
                  </a:lnTo>
                  <a:lnTo>
                    <a:pt x="28319" y="288442"/>
                  </a:lnTo>
                  <a:lnTo>
                    <a:pt x="28150" y="288417"/>
                  </a:lnTo>
                  <a:lnTo>
                    <a:pt x="27908" y="288412"/>
                  </a:lnTo>
                  <a:lnTo>
                    <a:pt x="27387" y="288436"/>
                  </a:lnTo>
                  <a:lnTo>
                    <a:pt x="27072" y="288470"/>
                  </a:lnTo>
                  <a:lnTo>
                    <a:pt x="26759" y="288513"/>
                  </a:lnTo>
                  <a:lnTo>
                    <a:pt x="26502" y="288537"/>
                  </a:lnTo>
                  <a:lnTo>
                    <a:pt x="26245" y="288556"/>
                  </a:lnTo>
                  <a:lnTo>
                    <a:pt x="25851" y="288570"/>
                  </a:lnTo>
                  <a:lnTo>
                    <a:pt x="25458" y="288573"/>
                  </a:lnTo>
                  <a:lnTo>
                    <a:pt x="24890" y="288564"/>
                  </a:lnTo>
                  <a:lnTo>
                    <a:pt x="24315" y="288559"/>
                  </a:lnTo>
                  <a:lnTo>
                    <a:pt x="23715" y="288560"/>
                  </a:lnTo>
                  <a:lnTo>
                    <a:pt x="23475" y="288541"/>
                  </a:lnTo>
                  <a:lnTo>
                    <a:pt x="23235" y="288530"/>
                  </a:lnTo>
                  <a:lnTo>
                    <a:pt x="22884" y="288584"/>
                  </a:lnTo>
                  <a:lnTo>
                    <a:pt x="21285" y="288763"/>
                  </a:lnTo>
                  <a:lnTo>
                    <a:pt x="20996" y="288791"/>
                  </a:lnTo>
                  <a:lnTo>
                    <a:pt x="20706" y="288810"/>
                  </a:lnTo>
                  <a:lnTo>
                    <a:pt x="20192" y="288823"/>
                  </a:lnTo>
                  <a:lnTo>
                    <a:pt x="19867" y="288839"/>
                  </a:lnTo>
                  <a:lnTo>
                    <a:pt x="19543" y="288859"/>
                  </a:lnTo>
                  <a:lnTo>
                    <a:pt x="18957" y="288911"/>
                  </a:lnTo>
                  <a:lnTo>
                    <a:pt x="18372" y="288940"/>
                  </a:lnTo>
                  <a:lnTo>
                    <a:pt x="17809" y="288977"/>
                  </a:lnTo>
                  <a:lnTo>
                    <a:pt x="17256" y="288988"/>
                  </a:lnTo>
                  <a:lnTo>
                    <a:pt x="16786" y="289045"/>
                  </a:lnTo>
                  <a:lnTo>
                    <a:pt x="16228" y="289087"/>
                  </a:lnTo>
                  <a:lnTo>
                    <a:pt x="15825" y="289132"/>
                  </a:lnTo>
                  <a:lnTo>
                    <a:pt x="15601" y="289155"/>
                  </a:lnTo>
                  <a:lnTo>
                    <a:pt x="15306" y="289180"/>
                  </a:lnTo>
                  <a:lnTo>
                    <a:pt x="14539" y="289235"/>
                  </a:lnTo>
                  <a:lnTo>
                    <a:pt x="14178" y="289233"/>
                  </a:lnTo>
                  <a:lnTo>
                    <a:pt x="13782" y="289258"/>
                  </a:lnTo>
                  <a:lnTo>
                    <a:pt x="13580" y="289288"/>
                  </a:lnTo>
                  <a:lnTo>
                    <a:pt x="13408" y="289298"/>
                  </a:lnTo>
                  <a:lnTo>
                    <a:pt x="13236" y="289301"/>
                  </a:lnTo>
                  <a:lnTo>
                    <a:pt x="12883" y="289297"/>
                  </a:lnTo>
                  <a:lnTo>
                    <a:pt x="12648" y="289285"/>
                  </a:lnTo>
                  <a:lnTo>
                    <a:pt x="12276" y="289274"/>
                  </a:lnTo>
                  <a:lnTo>
                    <a:pt x="11950" y="289255"/>
                  </a:lnTo>
                  <a:lnTo>
                    <a:pt x="11197" y="289348"/>
                  </a:lnTo>
                  <a:lnTo>
                    <a:pt x="11042" y="289383"/>
                  </a:lnTo>
                  <a:lnTo>
                    <a:pt x="10887" y="289413"/>
                  </a:lnTo>
                  <a:lnTo>
                    <a:pt x="10077" y="289530"/>
                  </a:lnTo>
                  <a:lnTo>
                    <a:pt x="9792" y="289613"/>
                  </a:lnTo>
                  <a:lnTo>
                    <a:pt x="9792" y="288157"/>
                  </a:lnTo>
                  <a:lnTo>
                    <a:pt x="9792" y="284630"/>
                  </a:lnTo>
                  <a:lnTo>
                    <a:pt x="9789" y="284152"/>
                  </a:lnTo>
                  <a:lnTo>
                    <a:pt x="9786" y="281650"/>
                  </a:lnTo>
                  <a:lnTo>
                    <a:pt x="9780" y="279081"/>
                  </a:lnTo>
                  <a:lnTo>
                    <a:pt x="10103" y="272077"/>
                  </a:lnTo>
                  <a:lnTo>
                    <a:pt x="10102" y="267598"/>
                  </a:lnTo>
                  <a:lnTo>
                    <a:pt x="3706" y="267605"/>
                  </a:lnTo>
                  <a:lnTo>
                    <a:pt x="0" y="267607"/>
                  </a:lnTo>
                  <a:lnTo>
                    <a:pt x="2" y="263261"/>
                  </a:lnTo>
                  <a:lnTo>
                    <a:pt x="2" y="262038"/>
                  </a:lnTo>
                  <a:lnTo>
                    <a:pt x="5" y="259178"/>
                  </a:lnTo>
                  <a:lnTo>
                    <a:pt x="4" y="258183"/>
                  </a:lnTo>
                  <a:lnTo>
                    <a:pt x="6" y="255973"/>
                  </a:lnTo>
                  <a:lnTo>
                    <a:pt x="8" y="253603"/>
                  </a:lnTo>
                  <a:lnTo>
                    <a:pt x="9" y="252348"/>
                  </a:lnTo>
                  <a:lnTo>
                    <a:pt x="9" y="251930"/>
                  </a:lnTo>
                  <a:lnTo>
                    <a:pt x="14" y="246860"/>
                  </a:lnTo>
                  <a:lnTo>
                    <a:pt x="17" y="243408"/>
                  </a:lnTo>
                  <a:lnTo>
                    <a:pt x="19" y="240312"/>
                  </a:lnTo>
                  <a:lnTo>
                    <a:pt x="22" y="236770"/>
                  </a:lnTo>
                  <a:lnTo>
                    <a:pt x="26" y="232109"/>
                  </a:lnTo>
                  <a:lnTo>
                    <a:pt x="28" y="228879"/>
                  </a:lnTo>
                  <a:lnTo>
                    <a:pt x="32" y="222897"/>
                  </a:lnTo>
                  <a:lnTo>
                    <a:pt x="37" y="216242"/>
                  </a:lnTo>
                  <a:lnTo>
                    <a:pt x="40" y="210054"/>
                  </a:lnTo>
                  <a:lnTo>
                    <a:pt x="75" y="205099"/>
                  </a:lnTo>
                  <a:lnTo>
                    <a:pt x="103" y="201009"/>
                  </a:lnTo>
                  <a:lnTo>
                    <a:pt x="115" y="199230"/>
                  </a:lnTo>
                  <a:lnTo>
                    <a:pt x="171" y="191181"/>
                  </a:lnTo>
                  <a:lnTo>
                    <a:pt x="436" y="191042"/>
                  </a:lnTo>
                  <a:lnTo>
                    <a:pt x="486" y="189621"/>
                  </a:lnTo>
                  <a:lnTo>
                    <a:pt x="551" y="189351"/>
                  </a:lnTo>
                  <a:lnTo>
                    <a:pt x="1085" y="185381"/>
                  </a:lnTo>
                  <a:lnTo>
                    <a:pt x="1415" y="185325"/>
                  </a:lnTo>
                  <a:lnTo>
                    <a:pt x="3594" y="169171"/>
                  </a:lnTo>
                  <a:lnTo>
                    <a:pt x="3920" y="166757"/>
                  </a:lnTo>
                  <a:lnTo>
                    <a:pt x="4209" y="164621"/>
                  </a:lnTo>
                  <a:lnTo>
                    <a:pt x="5208" y="157266"/>
                  </a:lnTo>
                  <a:lnTo>
                    <a:pt x="6563" y="147291"/>
                  </a:lnTo>
                  <a:lnTo>
                    <a:pt x="7061" y="143631"/>
                  </a:lnTo>
                  <a:lnTo>
                    <a:pt x="7311" y="141789"/>
                  </a:lnTo>
                  <a:lnTo>
                    <a:pt x="7673" y="139109"/>
                  </a:lnTo>
                  <a:lnTo>
                    <a:pt x="8147" y="135616"/>
                  </a:lnTo>
                  <a:lnTo>
                    <a:pt x="9147" y="128254"/>
                  </a:lnTo>
                  <a:lnTo>
                    <a:pt x="9468" y="125888"/>
                  </a:lnTo>
                  <a:lnTo>
                    <a:pt x="11177" y="113298"/>
                  </a:lnTo>
                  <a:lnTo>
                    <a:pt x="11570" y="110126"/>
                  </a:lnTo>
                  <a:lnTo>
                    <a:pt x="12683" y="110056"/>
                  </a:lnTo>
                  <a:lnTo>
                    <a:pt x="14501" y="110496"/>
                  </a:lnTo>
                  <a:lnTo>
                    <a:pt x="16890" y="113091"/>
                  </a:lnTo>
                  <a:lnTo>
                    <a:pt x="18069" y="114163"/>
                  </a:lnTo>
                  <a:lnTo>
                    <a:pt x="20697" y="116547"/>
                  </a:lnTo>
                  <a:lnTo>
                    <a:pt x="21908" y="116327"/>
                  </a:lnTo>
                  <a:lnTo>
                    <a:pt x="23422" y="116052"/>
                  </a:lnTo>
                  <a:lnTo>
                    <a:pt x="26275" y="115534"/>
                  </a:lnTo>
                  <a:lnTo>
                    <a:pt x="27211" y="108877"/>
                  </a:lnTo>
                  <a:lnTo>
                    <a:pt x="28047" y="103090"/>
                  </a:lnTo>
                  <a:lnTo>
                    <a:pt x="28095" y="102756"/>
                  </a:lnTo>
                  <a:lnTo>
                    <a:pt x="38927" y="104159"/>
                  </a:lnTo>
                  <a:lnTo>
                    <a:pt x="39100" y="103063"/>
                  </a:lnTo>
                  <a:lnTo>
                    <a:pt x="49599" y="104575"/>
                  </a:lnTo>
                  <a:lnTo>
                    <a:pt x="50658" y="104730"/>
                  </a:lnTo>
                  <a:lnTo>
                    <a:pt x="54294" y="105253"/>
                  </a:lnTo>
                  <a:lnTo>
                    <a:pt x="65298" y="106762"/>
                  </a:lnTo>
                  <a:lnTo>
                    <a:pt x="67802" y="107105"/>
                  </a:lnTo>
                  <a:lnTo>
                    <a:pt x="68634" y="101051"/>
                  </a:lnTo>
                  <a:lnTo>
                    <a:pt x="68945" y="98788"/>
                  </a:lnTo>
                  <a:lnTo>
                    <a:pt x="69539" y="94554"/>
                  </a:lnTo>
                  <a:lnTo>
                    <a:pt x="71062" y="83868"/>
                  </a:lnTo>
                  <a:lnTo>
                    <a:pt x="71195" y="82851"/>
                  </a:lnTo>
                  <a:lnTo>
                    <a:pt x="72002" y="76668"/>
                  </a:lnTo>
                  <a:lnTo>
                    <a:pt x="73406" y="65894"/>
                  </a:lnTo>
                  <a:lnTo>
                    <a:pt x="73478" y="65343"/>
                  </a:lnTo>
                  <a:lnTo>
                    <a:pt x="74020" y="64874"/>
                  </a:lnTo>
                  <a:lnTo>
                    <a:pt x="75076" y="57555"/>
                  </a:lnTo>
                  <a:lnTo>
                    <a:pt x="75437" y="55034"/>
                  </a:lnTo>
                  <a:lnTo>
                    <a:pt x="75749" y="52846"/>
                  </a:lnTo>
                  <a:lnTo>
                    <a:pt x="75935" y="51566"/>
                  </a:lnTo>
                  <a:lnTo>
                    <a:pt x="76369" y="48553"/>
                  </a:lnTo>
                  <a:lnTo>
                    <a:pt x="76595" y="46981"/>
                  </a:lnTo>
                  <a:lnTo>
                    <a:pt x="76769" y="45635"/>
                  </a:lnTo>
                  <a:lnTo>
                    <a:pt x="78227" y="35526"/>
                  </a:lnTo>
                  <a:lnTo>
                    <a:pt x="78705" y="32209"/>
                  </a:lnTo>
                  <a:lnTo>
                    <a:pt x="78972" y="30361"/>
                  </a:lnTo>
                  <a:lnTo>
                    <a:pt x="80128" y="22343"/>
                  </a:lnTo>
                  <a:lnTo>
                    <a:pt x="80160" y="22008"/>
                  </a:lnTo>
                  <a:lnTo>
                    <a:pt x="80191" y="21671"/>
                  </a:lnTo>
                  <a:lnTo>
                    <a:pt x="80715" y="17852"/>
                  </a:lnTo>
                  <a:lnTo>
                    <a:pt x="81519" y="11786"/>
                  </a:lnTo>
                  <a:lnTo>
                    <a:pt x="81603" y="11066"/>
                  </a:lnTo>
                  <a:lnTo>
                    <a:pt x="92065" y="12404"/>
                  </a:lnTo>
                  <a:lnTo>
                    <a:pt x="99950" y="13475"/>
                  </a:lnTo>
                  <a:lnTo>
                    <a:pt x="109560" y="14780"/>
                  </a:lnTo>
                  <a:lnTo>
                    <a:pt x="109551" y="15139"/>
                  </a:lnTo>
                  <a:lnTo>
                    <a:pt x="121309" y="16885"/>
                  </a:lnTo>
                  <a:lnTo>
                    <a:pt x="121746" y="16627"/>
                  </a:lnTo>
                  <a:lnTo>
                    <a:pt x="121950" y="16506"/>
                  </a:lnTo>
                  <a:lnTo>
                    <a:pt x="124879" y="14390"/>
                  </a:lnTo>
                  <a:lnTo>
                    <a:pt x="131278" y="12100"/>
                  </a:lnTo>
                  <a:lnTo>
                    <a:pt x="132864" y="12005"/>
                  </a:lnTo>
                  <a:lnTo>
                    <a:pt x="135752" y="12402"/>
                  </a:lnTo>
                  <a:lnTo>
                    <a:pt x="137208" y="12611"/>
                  </a:lnTo>
                  <a:lnTo>
                    <a:pt x="142226" y="14192"/>
                  </a:lnTo>
                  <a:lnTo>
                    <a:pt x="146797" y="17237"/>
                  </a:lnTo>
                  <a:lnTo>
                    <a:pt x="151842" y="18723"/>
                  </a:lnTo>
                  <a:lnTo>
                    <a:pt x="153368" y="19148"/>
                  </a:lnTo>
                  <a:lnTo>
                    <a:pt x="155987" y="19246"/>
                  </a:lnTo>
                  <a:lnTo>
                    <a:pt x="158275" y="18715"/>
                  </a:lnTo>
                  <a:lnTo>
                    <a:pt x="162423" y="17798"/>
                  </a:lnTo>
                  <a:lnTo>
                    <a:pt x="163302" y="17227"/>
                  </a:lnTo>
                  <a:lnTo>
                    <a:pt x="165580" y="15746"/>
                  </a:lnTo>
                  <a:lnTo>
                    <a:pt x="167765" y="13900"/>
                  </a:lnTo>
                  <a:lnTo>
                    <a:pt x="170355" y="10419"/>
                  </a:lnTo>
                  <a:lnTo>
                    <a:pt x="174783" y="7544"/>
                  </a:lnTo>
                  <a:lnTo>
                    <a:pt x="175579" y="4784"/>
                  </a:lnTo>
                  <a:lnTo>
                    <a:pt x="183562" y="2630"/>
                  </a:lnTo>
                  <a:lnTo>
                    <a:pt x="188987" y="1167"/>
                  </a:lnTo>
                  <a:lnTo>
                    <a:pt x="189810" y="991"/>
                  </a:lnTo>
                  <a:lnTo>
                    <a:pt x="194413" y="0"/>
                  </a:lnTo>
                  <a:lnTo>
                    <a:pt x="195750" y="140"/>
                  </a:lnTo>
                  <a:lnTo>
                    <a:pt x="198813" y="454"/>
                  </a:lnTo>
                  <a:lnTo>
                    <a:pt x="200327" y="610"/>
                  </a:lnTo>
                  <a:lnTo>
                    <a:pt x="207253" y="1391"/>
                  </a:lnTo>
                  <a:lnTo>
                    <a:pt x="212992" y="2032"/>
                  </a:lnTo>
                  <a:lnTo>
                    <a:pt x="213921" y="2138"/>
                  </a:lnTo>
                  <a:lnTo>
                    <a:pt x="216891" y="2454"/>
                  </a:lnTo>
                  <a:lnTo>
                    <a:pt x="221349" y="2928"/>
                  </a:lnTo>
                  <a:lnTo>
                    <a:pt x="224060" y="3217"/>
                  </a:lnTo>
                  <a:lnTo>
                    <a:pt x="228495" y="3694"/>
                  </a:lnTo>
                  <a:lnTo>
                    <a:pt x="234920" y="4398"/>
                  </a:lnTo>
                  <a:lnTo>
                    <a:pt x="240444" y="5030"/>
                  </a:lnTo>
                  <a:lnTo>
                    <a:pt x="241091" y="5102"/>
                  </a:lnTo>
                  <a:lnTo>
                    <a:pt x="245374" y="5638"/>
                  </a:lnTo>
                  <a:lnTo>
                    <a:pt x="249059" y="6099"/>
                  </a:lnTo>
                  <a:lnTo>
                    <a:pt x="249008" y="6442"/>
                  </a:lnTo>
                  <a:lnTo>
                    <a:pt x="247463" y="17273"/>
                  </a:lnTo>
                  <a:lnTo>
                    <a:pt x="259180" y="18968"/>
                  </a:lnTo>
                  <a:lnTo>
                    <a:pt x="260153" y="20219"/>
                  </a:lnTo>
                  <a:lnTo>
                    <a:pt x="260775" y="21043"/>
                  </a:lnTo>
                  <a:lnTo>
                    <a:pt x="251470" y="28179"/>
                  </a:lnTo>
                  <a:lnTo>
                    <a:pt x="252118" y="29020"/>
                  </a:lnTo>
                  <a:lnTo>
                    <a:pt x="252065" y="29472"/>
                  </a:lnTo>
                  <a:lnTo>
                    <a:pt x="252017" y="29700"/>
                  </a:lnTo>
                  <a:lnTo>
                    <a:pt x="252032" y="29966"/>
                  </a:lnTo>
                  <a:lnTo>
                    <a:pt x="252045" y="30255"/>
                  </a:lnTo>
                  <a:lnTo>
                    <a:pt x="252041" y="30620"/>
                  </a:lnTo>
                  <a:lnTo>
                    <a:pt x="251969" y="30955"/>
                  </a:lnTo>
                  <a:lnTo>
                    <a:pt x="251738" y="31462"/>
                  </a:lnTo>
                  <a:lnTo>
                    <a:pt x="251584" y="31638"/>
                  </a:lnTo>
                  <a:lnTo>
                    <a:pt x="251543" y="31803"/>
                  </a:lnTo>
                  <a:lnTo>
                    <a:pt x="251572" y="32026"/>
                  </a:lnTo>
                  <a:lnTo>
                    <a:pt x="251778" y="32376"/>
                  </a:lnTo>
                  <a:lnTo>
                    <a:pt x="251989" y="32587"/>
                  </a:lnTo>
                  <a:lnTo>
                    <a:pt x="252186" y="32683"/>
                  </a:lnTo>
                  <a:lnTo>
                    <a:pt x="252582" y="32744"/>
                  </a:lnTo>
                  <a:lnTo>
                    <a:pt x="252774" y="32873"/>
                  </a:lnTo>
                  <a:lnTo>
                    <a:pt x="253060" y="33226"/>
                  </a:lnTo>
                  <a:lnTo>
                    <a:pt x="253351" y="33459"/>
                  </a:lnTo>
                  <a:lnTo>
                    <a:pt x="253818" y="33688"/>
                  </a:lnTo>
                  <a:lnTo>
                    <a:pt x="254058" y="33781"/>
                  </a:lnTo>
                  <a:lnTo>
                    <a:pt x="254240" y="33929"/>
                  </a:lnTo>
                  <a:lnTo>
                    <a:pt x="254509" y="34146"/>
                  </a:lnTo>
                  <a:lnTo>
                    <a:pt x="255247" y="34668"/>
                  </a:lnTo>
                  <a:lnTo>
                    <a:pt x="255618" y="35035"/>
                  </a:lnTo>
                  <a:lnTo>
                    <a:pt x="255988" y="35622"/>
                  </a:lnTo>
                  <a:lnTo>
                    <a:pt x="256260" y="35849"/>
                  </a:lnTo>
                  <a:lnTo>
                    <a:pt x="256595" y="35983"/>
                  </a:lnTo>
                  <a:lnTo>
                    <a:pt x="256910" y="36150"/>
                  </a:lnTo>
                  <a:lnTo>
                    <a:pt x="257250" y="36419"/>
                  </a:lnTo>
                  <a:lnTo>
                    <a:pt x="257381" y="36614"/>
                  </a:lnTo>
                  <a:lnTo>
                    <a:pt x="257527" y="36984"/>
                  </a:lnTo>
                  <a:lnTo>
                    <a:pt x="257668" y="37450"/>
                  </a:lnTo>
                  <a:lnTo>
                    <a:pt x="257781" y="37743"/>
                  </a:lnTo>
                  <a:lnTo>
                    <a:pt x="257954" y="38125"/>
                  </a:lnTo>
                  <a:lnTo>
                    <a:pt x="258338" y="38727"/>
                  </a:lnTo>
                  <a:lnTo>
                    <a:pt x="258657" y="38966"/>
                  </a:lnTo>
                  <a:lnTo>
                    <a:pt x="258733" y="39111"/>
                  </a:lnTo>
                  <a:lnTo>
                    <a:pt x="258836" y="39292"/>
                  </a:lnTo>
                  <a:lnTo>
                    <a:pt x="259304" y="39847"/>
                  </a:lnTo>
                  <a:lnTo>
                    <a:pt x="259578" y="39933"/>
                  </a:lnTo>
                  <a:lnTo>
                    <a:pt x="259768" y="40019"/>
                  </a:lnTo>
                  <a:lnTo>
                    <a:pt x="259987" y="40233"/>
                  </a:lnTo>
                  <a:lnTo>
                    <a:pt x="260074" y="40405"/>
                  </a:lnTo>
                  <a:lnTo>
                    <a:pt x="260137" y="40583"/>
                  </a:lnTo>
                  <a:lnTo>
                    <a:pt x="260321" y="41433"/>
                  </a:lnTo>
                  <a:lnTo>
                    <a:pt x="260383" y="41829"/>
                  </a:lnTo>
                  <a:lnTo>
                    <a:pt x="260443" y="42071"/>
                  </a:lnTo>
                  <a:lnTo>
                    <a:pt x="260598" y="42487"/>
                  </a:lnTo>
                  <a:lnTo>
                    <a:pt x="260675" y="42644"/>
                  </a:lnTo>
                  <a:lnTo>
                    <a:pt x="260823" y="42864"/>
                  </a:lnTo>
                  <a:lnTo>
                    <a:pt x="261270" y="43558"/>
                  </a:lnTo>
                  <a:lnTo>
                    <a:pt x="261472" y="43977"/>
                  </a:lnTo>
                  <a:lnTo>
                    <a:pt x="261618" y="44084"/>
                  </a:lnTo>
                  <a:lnTo>
                    <a:pt x="261933" y="44232"/>
                  </a:lnTo>
                  <a:lnTo>
                    <a:pt x="262229" y="44401"/>
                  </a:lnTo>
                  <a:lnTo>
                    <a:pt x="262393" y="44523"/>
                  </a:lnTo>
                  <a:lnTo>
                    <a:pt x="262523" y="44670"/>
                  </a:lnTo>
                  <a:lnTo>
                    <a:pt x="262586" y="44799"/>
                  </a:lnTo>
                  <a:lnTo>
                    <a:pt x="262656" y="44943"/>
                  </a:lnTo>
                  <a:lnTo>
                    <a:pt x="262659" y="45081"/>
                  </a:lnTo>
                  <a:lnTo>
                    <a:pt x="262761" y="45368"/>
                  </a:lnTo>
                  <a:lnTo>
                    <a:pt x="263005" y="45595"/>
                  </a:lnTo>
                  <a:lnTo>
                    <a:pt x="263700" y="46006"/>
                  </a:lnTo>
                  <a:lnTo>
                    <a:pt x="263964" y="46608"/>
                  </a:lnTo>
                  <a:lnTo>
                    <a:pt x="264324" y="46820"/>
                  </a:lnTo>
                  <a:lnTo>
                    <a:pt x="264664" y="47218"/>
                  </a:lnTo>
                  <a:lnTo>
                    <a:pt x="264832" y="47391"/>
                  </a:lnTo>
                  <a:lnTo>
                    <a:pt x="264977" y="47510"/>
                  </a:lnTo>
                  <a:lnTo>
                    <a:pt x="265187" y="47652"/>
                  </a:lnTo>
                  <a:lnTo>
                    <a:pt x="265386" y="47754"/>
                  </a:lnTo>
                  <a:lnTo>
                    <a:pt x="265854" y="47841"/>
                  </a:lnTo>
                  <a:lnTo>
                    <a:pt x="266026" y="47800"/>
                  </a:lnTo>
                  <a:lnTo>
                    <a:pt x="266421" y="47732"/>
                  </a:lnTo>
                  <a:lnTo>
                    <a:pt x="266668" y="48060"/>
                  </a:lnTo>
                  <a:lnTo>
                    <a:pt x="267063" y="48556"/>
                  </a:lnTo>
                  <a:lnTo>
                    <a:pt x="267606" y="49193"/>
                  </a:lnTo>
                  <a:lnTo>
                    <a:pt x="268586" y="50624"/>
                  </a:lnTo>
                  <a:lnTo>
                    <a:pt x="269179" y="51204"/>
                  </a:lnTo>
                  <a:lnTo>
                    <a:pt x="269830" y="52370"/>
                  </a:lnTo>
                  <a:lnTo>
                    <a:pt x="270371" y="52587"/>
                  </a:lnTo>
                  <a:lnTo>
                    <a:pt x="270549" y="52368"/>
                  </a:lnTo>
                  <a:lnTo>
                    <a:pt x="270997" y="52207"/>
                  </a:lnTo>
                  <a:lnTo>
                    <a:pt x="271180" y="52184"/>
                  </a:lnTo>
                  <a:lnTo>
                    <a:pt x="271409" y="52186"/>
                  </a:lnTo>
                  <a:lnTo>
                    <a:pt x="271724" y="52213"/>
                  </a:lnTo>
                  <a:lnTo>
                    <a:pt x="271864" y="52250"/>
                  </a:lnTo>
                  <a:lnTo>
                    <a:pt x="272143" y="52319"/>
                  </a:lnTo>
                  <a:lnTo>
                    <a:pt x="273092" y="52765"/>
                  </a:lnTo>
                  <a:lnTo>
                    <a:pt x="274329" y="53514"/>
                  </a:lnTo>
                  <a:lnTo>
                    <a:pt x="274372" y="53714"/>
                  </a:lnTo>
                  <a:lnTo>
                    <a:pt x="276331" y="54537"/>
                  </a:lnTo>
                  <a:lnTo>
                    <a:pt x="276503" y="54746"/>
                  </a:lnTo>
                  <a:lnTo>
                    <a:pt x="277654" y="55784"/>
                  </a:lnTo>
                  <a:lnTo>
                    <a:pt x="277901" y="55752"/>
                  </a:lnTo>
                  <a:lnTo>
                    <a:pt x="278287" y="55619"/>
                  </a:lnTo>
                  <a:lnTo>
                    <a:pt x="279589" y="55587"/>
                  </a:lnTo>
                  <a:lnTo>
                    <a:pt x="279980" y="55763"/>
                  </a:lnTo>
                  <a:lnTo>
                    <a:pt x="280306" y="55880"/>
                  </a:lnTo>
                  <a:lnTo>
                    <a:pt x="280507" y="55929"/>
                  </a:lnTo>
                  <a:lnTo>
                    <a:pt x="281379" y="56904"/>
                  </a:lnTo>
                  <a:lnTo>
                    <a:pt x="281722" y="57259"/>
                  </a:lnTo>
                  <a:lnTo>
                    <a:pt x="283378" y="59621"/>
                  </a:lnTo>
                  <a:lnTo>
                    <a:pt x="283405" y="60577"/>
                  </a:lnTo>
                  <a:lnTo>
                    <a:pt x="283440" y="60831"/>
                  </a:lnTo>
                  <a:lnTo>
                    <a:pt x="283408" y="60967"/>
                  </a:lnTo>
                  <a:lnTo>
                    <a:pt x="283384" y="61101"/>
                  </a:lnTo>
                  <a:lnTo>
                    <a:pt x="283328" y="61464"/>
                  </a:lnTo>
                  <a:lnTo>
                    <a:pt x="283021" y="62406"/>
                  </a:lnTo>
                  <a:lnTo>
                    <a:pt x="282318" y="62730"/>
                  </a:lnTo>
                  <a:lnTo>
                    <a:pt x="282005" y="62907"/>
                  </a:lnTo>
                  <a:lnTo>
                    <a:pt x="281802" y="63018"/>
                  </a:lnTo>
                  <a:lnTo>
                    <a:pt x="279036" y="64679"/>
                  </a:lnTo>
                  <a:lnTo>
                    <a:pt x="278288" y="66536"/>
                  </a:lnTo>
                  <a:lnTo>
                    <a:pt x="278230" y="66720"/>
                  </a:lnTo>
                  <a:lnTo>
                    <a:pt x="278171" y="66884"/>
                  </a:lnTo>
                  <a:lnTo>
                    <a:pt x="278047" y="67209"/>
                  </a:lnTo>
                  <a:lnTo>
                    <a:pt x="277719" y="67899"/>
                  </a:lnTo>
                  <a:lnTo>
                    <a:pt x="277613" y="68156"/>
                  </a:lnTo>
                  <a:lnTo>
                    <a:pt x="277606" y="68345"/>
                  </a:lnTo>
                  <a:lnTo>
                    <a:pt x="277593" y="68650"/>
                  </a:lnTo>
                  <a:lnTo>
                    <a:pt x="277609" y="68869"/>
                  </a:lnTo>
                  <a:lnTo>
                    <a:pt x="277631" y="69178"/>
                  </a:lnTo>
                  <a:lnTo>
                    <a:pt x="277662" y="69344"/>
                  </a:lnTo>
                  <a:lnTo>
                    <a:pt x="277673" y="69525"/>
                  </a:lnTo>
                  <a:lnTo>
                    <a:pt x="277950" y="70480"/>
                  </a:lnTo>
                  <a:lnTo>
                    <a:pt x="277993" y="70642"/>
                  </a:lnTo>
                  <a:lnTo>
                    <a:pt x="278000" y="70783"/>
                  </a:lnTo>
                  <a:lnTo>
                    <a:pt x="278132" y="71885"/>
                  </a:lnTo>
                  <a:lnTo>
                    <a:pt x="278183" y="72039"/>
                  </a:lnTo>
                  <a:lnTo>
                    <a:pt x="278226" y="72253"/>
                  </a:lnTo>
                  <a:lnTo>
                    <a:pt x="278228" y="72550"/>
                  </a:lnTo>
                  <a:lnTo>
                    <a:pt x="278249" y="73473"/>
                  </a:lnTo>
                  <a:lnTo>
                    <a:pt x="278320" y="74452"/>
                  </a:lnTo>
                  <a:lnTo>
                    <a:pt x="278438" y="75303"/>
                  </a:lnTo>
                  <a:lnTo>
                    <a:pt x="278557" y="75797"/>
                  </a:lnTo>
                  <a:lnTo>
                    <a:pt x="278854" y="76487"/>
                  </a:lnTo>
                  <a:lnTo>
                    <a:pt x="278955" y="76814"/>
                  </a:lnTo>
                  <a:lnTo>
                    <a:pt x="279053" y="77082"/>
                  </a:lnTo>
                  <a:lnTo>
                    <a:pt x="279235" y="77668"/>
                  </a:lnTo>
                  <a:lnTo>
                    <a:pt x="279543" y="78437"/>
                  </a:lnTo>
                  <a:lnTo>
                    <a:pt x="280377" y="80168"/>
                  </a:lnTo>
                  <a:lnTo>
                    <a:pt x="280872" y="81130"/>
                  </a:lnTo>
                  <a:lnTo>
                    <a:pt x="281191" y="81639"/>
                  </a:lnTo>
                  <a:lnTo>
                    <a:pt x="281558" y="82012"/>
                  </a:lnTo>
                  <a:lnTo>
                    <a:pt x="281975" y="82822"/>
                  </a:lnTo>
                  <a:lnTo>
                    <a:pt x="279675" y="81858"/>
                  </a:lnTo>
                  <a:lnTo>
                    <a:pt x="278835" y="81501"/>
                  </a:lnTo>
                  <a:lnTo>
                    <a:pt x="277644" y="81089"/>
                  </a:lnTo>
                  <a:lnTo>
                    <a:pt x="276135" y="80739"/>
                  </a:lnTo>
                  <a:lnTo>
                    <a:pt x="275537" y="85356"/>
                  </a:lnTo>
                  <a:lnTo>
                    <a:pt x="278722" y="90231"/>
                  </a:lnTo>
                  <a:lnTo>
                    <a:pt x="278168" y="94123"/>
                  </a:lnTo>
                  <a:lnTo>
                    <a:pt x="278081" y="94737"/>
                  </a:lnTo>
                  <a:lnTo>
                    <a:pt x="277831" y="96469"/>
                  </a:lnTo>
                  <a:lnTo>
                    <a:pt x="277198" y="101023"/>
                  </a:lnTo>
                  <a:lnTo>
                    <a:pt x="276801" y="103859"/>
                  </a:lnTo>
                  <a:lnTo>
                    <a:pt x="280135" y="104336"/>
                  </a:lnTo>
                  <a:lnTo>
                    <a:pt x="284613" y="104990"/>
                  </a:lnTo>
                  <a:lnTo>
                    <a:pt x="285578" y="105130"/>
                  </a:lnTo>
                  <a:lnTo>
                    <a:pt x="285948" y="107002"/>
                  </a:lnTo>
                  <a:lnTo>
                    <a:pt x="285033" y="107574"/>
                  </a:lnTo>
                  <a:lnTo>
                    <a:pt x="281613" y="109711"/>
                  </a:lnTo>
                  <a:lnTo>
                    <a:pt x="283031" y="112600"/>
                  </a:lnTo>
                  <a:lnTo>
                    <a:pt x="283065" y="112732"/>
                  </a:lnTo>
                  <a:lnTo>
                    <a:pt x="283085" y="112867"/>
                  </a:lnTo>
                  <a:lnTo>
                    <a:pt x="283093" y="113003"/>
                  </a:lnTo>
                  <a:lnTo>
                    <a:pt x="283086" y="113139"/>
                  </a:lnTo>
                  <a:lnTo>
                    <a:pt x="283066" y="113274"/>
                  </a:lnTo>
                  <a:lnTo>
                    <a:pt x="283032" y="113406"/>
                  </a:lnTo>
                  <a:lnTo>
                    <a:pt x="282468" y="114151"/>
                  </a:lnTo>
                  <a:lnTo>
                    <a:pt x="280773" y="115587"/>
                  </a:lnTo>
                  <a:lnTo>
                    <a:pt x="280743" y="115717"/>
                  </a:lnTo>
                  <a:lnTo>
                    <a:pt x="280728" y="115849"/>
                  </a:lnTo>
                  <a:lnTo>
                    <a:pt x="280726" y="115982"/>
                  </a:lnTo>
                  <a:lnTo>
                    <a:pt x="280738" y="116115"/>
                  </a:lnTo>
                  <a:lnTo>
                    <a:pt x="280764" y="116246"/>
                  </a:lnTo>
                  <a:lnTo>
                    <a:pt x="280852" y="116494"/>
                  </a:lnTo>
                  <a:lnTo>
                    <a:pt x="283450" y="121731"/>
                  </a:lnTo>
                  <a:lnTo>
                    <a:pt x="285904" y="121906"/>
                  </a:lnTo>
                  <a:lnTo>
                    <a:pt x="286244" y="121957"/>
                  </a:lnTo>
                  <a:lnTo>
                    <a:pt x="286188" y="122309"/>
                  </a:lnTo>
                  <a:lnTo>
                    <a:pt x="285722" y="125375"/>
                  </a:lnTo>
                  <a:lnTo>
                    <a:pt x="285457" y="127095"/>
                  </a:lnTo>
                  <a:lnTo>
                    <a:pt x="285712" y="127122"/>
                  </a:lnTo>
                  <a:lnTo>
                    <a:pt x="287127" y="127340"/>
                  </a:lnTo>
                  <a:lnTo>
                    <a:pt x="286440" y="131802"/>
                  </a:lnTo>
                  <a:lnTo>
                    <a:pt x="286342" y="132425"/>
                  </a:lnTo>
                  <a:lnTo>
                    <a:pt x="285724" y="136485"/>
                  </a:lnTo>
                  <a:lnTo>
                    <a:pt x="286063" y="136543"/>
                  </a:lnTo>
                  <a:lnTo>
                    <a:pt x="286035" y="136722"/>
                  </a:lnTo>
                  <a:lnTo>
                    <a:pt x="285566" y="139720"/>
                  </a:lnTo>
                  <a:lnTo>
                    <a:pt x="285405" y="140744"/>
                  </a:lnTo>
                  <a:lnTo>
                    <a:pt x="284362" y="147413"/>
                  </a:lnTo>
                  <a:lnTo>
                    <a:pt x="284096" y="149108"/>
                  </a:lnTo>
                  <a:lnTo>
                    <a:pt x="283825" y="150849"/>
                  </a:lnTo>
                  <a:lnTo>
                    <a:pt x="283802" y="151358"/>
                  </a:lnTo>
                  <a:lnTo>
                    <a:pt x="283279" y="155110"/>
                  </a:lnTo>
                  <a:lnTo>
                    <a:pt x="283109" y="156198"/>
                  </a:lnTo>
                  <a:lnTo>
                    <a:pt x="282545" y="159799"/>
                  </a:lnTo>
                  <a:lnTo>
                    <a:pt x="282321" y="161231"/>
                  </a:lnTo>
                  <a:lnTo>
                    <a:pt x="282001" y="163267"/>
                  </a:lnTo>
                  <a:lnTo>
                    <a:pt x="281421" y="166984"/>
                  </a:lnTo>
                  <a:lnTo>
                    <a:pt x="281150" y="168714"/>
                  </a:lnTo>
                  <a:lnTo>
                    <a:pt x="280407" y="173455"/>
                  </a:lnTo>
                  <a:lnTo>
                    <a:pt x="280337" y="173953"/>
                  </a:lnTo>
                  <a:lnTo>
                    <a:pt x="280231" y="174692"/>
                  </a:lnTo>
                  <a:lnTo>
                    <a:pt x="279329" y="181017"/>
                  </a:lnTo>
                  <a:lnTo>
                    <a:pt x="279306" y="181183"/>
                  </a:lnTo>
                  <a:lnTo>
                    <a:pt x="279192" y="181984"/>
                  </a:lnTo>
                  <a:lnTo>
                    <a:pt x="278286" y="187996"/>
                  </a:lnTo>
                  <a:lnTo>
                    <a:pt x="277907" y="190510"/>
                  </a:lnTo>
                  <a:lnTo>
                    <a:pt x="277232" y="195041"/>
                  </a:lnTo>
                  <a:lnTo>
                    <a:pt x="276321" y="201153"/>
                  </a:lnTo>
                  <a:lnTo>
                    <a:pt x="275865" y="204203"/>
                  </a:lnTo>
                  <a:lnTo>
                    <a:pt x="275363" y="207561"/>
                  </a:lnTo>
                  <a:lnTo>
                    <a:pt x="272605" y="226431"/>
                  </a:lnTo>
                  <a:lnTo>
                    <a:pt x="276233" y="225118"/>
                  </a:lnTo>
                  <a:lnTo>
                    <a:pt x="278024" y="224521"/>
                  </a:lnTo>
                  <a:lnTo>
                    <a:pt x="281764" y="223255"/>
                  </a:lnTo>
                  <a:lnTo>
                    <a:pt x="288234" y="221074"/>
                  </a:lnTo>
                  <a:lnTo>
                    <a:pt x="291673" y="219917"/>
                  </a:lnTo>
                  <a:lnTo>
                    <a:pt x="300603" y="216866"/>
                  </a:lnTo>
                  <a:lnTo>
                    <a:pt x="306953" y="214697"/>
                  </a:lnTo>
                  <a:lnTo>
                    <a:pt x="310135" y="213608"/>
                  </a:lnTo>
                  <a:lnTo>
                    <a:pt x="311350" y="224557"/>
                  </a:lnTo>
                  <a:lnTo>
                    <a:pt x="311410" y="225084"/>
                  </a:lnTo>
                  <a:lnTo>
                    <a:pt x="312143" y="231651"/>
                  </a:lnTo>
                  <a:lnTo>
                    <a:pt x="312575" y="235515"/>
                  </a:lnTo>
                  <a:lnTo>
                    <a:pt x="313686" y="245465"/>
                  </a:lnTo>
                  <a:lnTo>
                    <a:pt x="315877" y="265078"/>
                  </a:lnTo>
                  <a:lnTo>
                    <a:pt x="315885" y="290912"/>
                  </a:lnTo>
                  <a:lnTo>
                    <a:pt x="315887" y="297564"/>
                  </a:lnTo>
                  <a:lnTo>
                    <a:pt x="313629" y="311374"/>
                  </a:lnTo>
                  <a:lnTo>
                    <a:pt x="312977" y="311259"/>
                  </a:lnTo>
                  <a:lnTo>
                    <a:pt x="300167" y="308941"/>
                  </a:lnTo>
                  <a:lnTo>
                    <a:pt x="285729" y="306659"/>
                  </a:lnTo>
                  <a:lnTo>
                    <a:pt x="286303" y="303135"/>
                  </a:lnTo>
                  <a:lnTo>
                    <a:pt x="278671" y="298267"/>
                  </a:lnTo>
                  <a:lnTo>
                    <a:pt x="269569" y="292465"/>
                  </a:lnTo>
                  <a:lnTo>
                    <a:pt x="263984" y="288905"/>
                  </a:lnTo>
                  <a:lnTo>
                    <a:pt x="263481" y="288594"/>
                  </a:lnTo>
                  <a:lnTo>
                    <a:pt x="262977" y="288288"/>
                  </a:lnTo>
                  <a:lnTo>
                    <a:pt x="251627" y="281123"/>
                  </a:lnTo>
                  <a:lnTo>
                    <a:pt x="248571" y="279176"/>
                  </a:lnTo>
                  <a:lnTo>
                    <a:pt x="247088" y="278224"/>
                  </a:lnTo>
                  <a:lnTo>
                    <a:pt x="241950" y="274985"/>
                  </a:lnTo>
                  <a:lnTo>
                    <a:pt x="240331" y="273957"/>
                  </a:lnTo>
                  <a:lnTo>
                    <a:pt x="234391" y="273078"/>
                  </a:lnTo>
                  <a:lnTo>
                    <a:pt x="232889" y="272855"/>
                  </a:lnTo>
                  <a:lnTo>
                    <a:pt x="229846" y="272405"/>
                  </a:lnTo>
                  <a:lnTo>
                    <a:pt x="227104" y="271998"/>
                  </a:lnTo>
                  <a:lnTo>
                    <a:pt x="226855" y="271958"/>
                  </a:lnTo>
                  <a:lnTo>
                    <a:pt x="226600" y="271917"/>
                  </a:lnTo>
                  <a:lnTo>
                    <a:pt x="221606" y="271173"/>
                  </a:lnTo>
                  <a:lnTo>
                    <a:pt x="221581" y="272061"/>
                  </a:lnTo>
                  <a:lnTo>
                    <a:pt x="221228" y="272116"/>
                  </a:lnTo>
                  <a:lnTo>
                    <a:pt x="221022" y="272128"/>
                  </a:lnTo>
                  <a:lnTo>
                    <a:pt x="220808" y="272112"/>
                  </a:lnTo>
                  <a:lnTo>
                    <a:pt x="220579" y="272158"/>
                  </a:lnTo>
                  <a:lnTo>
                    <a:pt x="220262" y="272261"/>
                  </a:lnTo>
                  <a:lnTo>
                    <a:pt x="220098" y="272272"/>
                  </a:lnTo>
                  <a:lnTo>
                    <a:pt x="219940" y="272294"/>
                  </a:lnTo>
                  <a:lnTo>
                    <a:pt x="219600" y="272312"/>
                  </a:lnTo>
                  <a:lnTo>
                    <a:pt x="219272" y="272390"/>
                  </a:lnTo>
                  <a:lnTo>
                    <a:pt x="219026" y="272351"/>
                  </a:lnTo>
                  <a:lnTo>
                    <a:pt x="218647" y="272354"/>
                  </a:lnTo>
                  <a:lnTo>
                    <a:pt x="218455" y="272396"/>
                  </a:lnTo>
                  <a:lnTo>
                    <a:pt x="218308" y="272447"/>
                  </a:lnTo>
                  <a:lnTo>
                    <a:pt x="218111" y="272462"/>
                  </a:lnTo>
                  <a:lnTo>
                    <a:pt x="217849" y="272509"/>
                  </a:lnTo>
                  <a:lnTo>
                    <a:pt x="217460" y="272496"/>
                  </a:lnTo>
                  <a:lnTo>
                    <a:pt x="217227" y="272421"/>
                  </a:lnTo>
                  <a:lnTo>
                    <a:pt x="217021" y="272337"/>
                  </a:lnTo>
                  <a:lnTo>
                    <a:pt x="216749" y="272271"/>
                  </a:lnTo>
                  <a:lnTo>
                    <a:pt x="216322" y="272220"/>
                  </a:lnTo>
                  <a:lnTo>
                    <a:pt x="216142" y="272224"/>
                  </a:lnTo>
                  <a:lnTo>
                    <a:pt x="215516" y="272095"/>
                  </a:lnTo>
                  <a:lnTo>
                    <a:pt x="215233" y="272003"/>
                  </a:lnTo>
                  <a:lnTo>
                    <a:pt x="214929" y="271949"/>
                  </a:lnTo>
                  <a:lnTo>
                    <a:pt x="213759" y="271660"/>
                  </a:lnTo>
                  <a:lnTo>
                    <a:pt x="213615" y="271588"/>
                  </a:lnTo>
                  <a:lnTo>
                    <a:pt x="213459" y="271590"/>
                  </a:lnTo>
                  <a:lnTo>
                    <a:pt x="212990" y="271565"/>
                  </a:lnTo>
                  <a:lnTo>
                    <a:pt x="212436" y="271436"/>
                  </a:lnTo>
                  <a:lnTo>
                    <a:pt x="212193" y="271412"/>
                  </a:lnTo>
                  <a:lnTo>
                    <a:pt x="211531" y="271294"/>
                  </a:lnTo>
                  <a:lnTo>
                    <a:pt x="211288" y="271221"/>
                  </a:lnTo>
                  <a:lnTo>
                    <a:pt x="210992" y="271224"/>
                  </a:lnTo>
                  <a:lnTo>
                    <a:pt x="210780" y="271134"/>
                  </a:lnTo>
                  <a:lnTo>
                    <a:pt x="210649" y="271128"/>
                  </a:lnTo>
                  <a:lnTo>
                    <a:pt x="210477" y="271080"/>
                  </a:lnTo>
                  <a:lnTo>
                    <a:pt x="210220" y="271017"/>
                  </a:lnTo>
                  <a:lnTo>
                    <a:pt x="210060" y="270974"/>
                  </a:lnTo>
                  <a:lnTo>
                    <a:pt x="209876" y="270889"/>
                  </a:lnTo>
                  <a:lnTo>
                    <a:pt x="209433" y="270771"/>
                  </a:lnTo>
                  <a:lnTo>
                    <a:pt x="209103" y="270765"/>
                  </a:lnTo>
                  <a:lnTo>
                    <a:pt x="208309" y="270561"/>
                  </a:lnTo>
                  <a:lnTo>
                    <a:pt x="207813" y="270464"/>
                  </a:lnTo>
                  <a:lnTo>
                    <a:pt x="205476" y="270113"/>
                  </a:lnTo>
                  <a:lnTo>
                    <a:pt x="204661" y="270057"/>
                  </a:lnTo>
                  <a:lnTo>
                    <a:pt x="204203" y="270090"/>
                  </a:lnTo>
                  <a:lnTo>
                    <a:pt x="202660" y="270447"/>
                  </a:lnTo>
                  <a:lnTo>
                    <a:pt x="202028" y="270618"/>
                  </a:lnTo>
                  <a:lnTo>
                    <a:pt x="201760" y="270752"/>
                  </a:lnTo>
                  <a:close/>
                </a:path>
              </a:pathLst>
            </a:custGeom>
            <a:solidFill>
              <a:srgbClr val="FFD26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g56"/>
            <p:cNvSpPr/>
            <p:nvPr/>
          </p:nvSpPr>
          <p:spPr>
            <a:xfrm>
              <a:off x="3221950" y="4167300"/>
              <a:ext cx="179364" cy="242851"/>
            </a:xfrm>
            <a:custGeom>
              <a:avLst/>
              <a:gdLst/>
              <a:ahLst/>
              <a:cxnLst/>
              <a:rect l="0" t="0" r="0" b="0"/>
              <a:pathLst>
                <a:path w="179364" h="242851">
                  <a:moveTo>
                    <a:pt x="28186" y="64416"/>
                  </a:moveTo>
                  <a:lnTo>
                    <a:pt x="28620" y="61117"/>
                  </a:lnTo>
                  <a:lnTo>
                    <a:pt x="29047" y="57859"/>
                  </a:lnTo>
                  <a:lnTo>
                    <a:pt x="29420" y="55018"/>
                  </a:lnTo>
                  <a:lnTo>
                    <a:pt x="29135" y="54955"/>
                  </a:lnTo>
                  <a:lnTo>
                    <a:pt x="27658" y="54694"/>
                  </a:lnTo>
                  <a:lnTo>
                    <a:pt x="27983" y="52469"/>
                  </a:lnTo>
                  <a:lnTo>
                    <a:pt x="28097" y="51669"/>
                  </a:lnTo>
                  <a:lnTo>
                    <a:pt x="28661" y="51493"/>
                  </a:lnTo>
                  <a:lnTo>
                    <a:pt x="28500" y="51194"/>
                  </a:lnTo>
                  <a:lnTo>
                    <a:pt x="28368" y="50835"/>
                  </a:lnTo>
                  <a:lnTo>
                    <a:pt x="28286" y="50468"/>
                  </a:lnTo>
                  <a:lnTo>
                    <a:pt x="28257" y="50129"/>
                  </a:lnTo>
                  <a:lnTo>
                    <a:pt x="28268" y="49795"/>
                  </a:lnTo>
                  <a:lnTo>
                    <a:pt x="28581" y="47656"/>
                  </a:lnTo>
                  <a:lnTo>
                    <a:pt x="29029" y="44598"/>
                  </a:lnTo>
                  <a:lnTo>
                    <a:pt x="29548" y="41036"/>
                  </a:lnTo>
                  <a:lnTo>
                    <a:pt x="28701" y="40917"/>
                  </a:lnTo>
                  <a:lnTo>
                    <a:pt x="28960" y="39311"/>
                  </a:lnTo>
                  <a:lnTo>
                    <a:pt x="28992" y="39180"/>
                  </a:lnTo>
                  <a:lnTo>
                    <a:pt x="29225" y="38840"/>
                  </a:lnTo>
                  <a:lnTo>
                    <a:pt x="29481" y="38605"/>
                  </a:lnTo>
                  <a:lnTo>
                    <a:pt x="29560" y="38471"/>
                  </a:lnTo>
                  <a:lnTo>
                    <a:pt x="29613" y="38325"/>
                  </a:lnTo>
                  <a:lnTo>
                    <a:pt x="29953" y="36204"/>
                  </a:lnTo>
                  <a:lnTo>
                    <a:pt x="28049" y="35937"/>
                  </a:lnTo>
                  <a:lnTo>
                    <a:pt x="28133" y="35429"/>
                  </a:lnTo>
                  <a:lnTo>
                    <a:pt x="28226" y="34826"/>
                  </a:lnTo>
                  <a:lnTo>
                    <a:pt x="28457" y="33364"/>
                  </a:lnTo>
                  <a:lnTo>
                    <a:pt x="28497" y="33113"/>
                  </a:lnTo>
                  <a:lnTo>
                    <a:pt x="28700" y="31753"/>
                  </a:lnTo>
                  <a:lnTo>
                    <a:pt x="31696" y="32178"/>
                  </a:lnTo>
                  <a:lnTo>
                    <a:pt x="31934" y="30680"/>
                  </a:lnTo>
                  <a:lnTo>
                    <a:pt x="32539" y="26741"/>
                  </a:lnTo>
                  <a:lnTo>
                    <a:pt x="32676" y="25855"/>
                  </a:lnTo>
                  <a:lnTo>
                    <a:pt x="32882" y="25887"/>
                  </a:lnTo>
                  <a:lnTo>
                    <a:pt x="33239" y="23661"/>
                  </a:lnTo>
                  <a:lnTo>
                    <a:pt x="32774" y="23595"/>
                  </a:lnTo>
                  <a:lnTo>
                    <a:pt x="33530" y="18250"/>
                  </a:lnTo>
                  <a:lnTo>
                    <a:pt x="34608" y="18401"/>
                  </a:lnTo>
                  <a:lnTo>
                    <a:pt x="35061" y="18469"/>
                  </a:lnTo>
                  <a:lnTo>
                    <a:pt x="35678" y="18553"/>
                  </a:lnTo>
                  <a:lnTo>
                    <a:pt x="36226" y="18631"/>
                  </a:lnTo>
                  <a:lnTo>
                    <a:pt x="36433" y="17224"/>
                  </a:lnTo>
                  <a:lnTo>
                    <a:pt x="36473" y="16963"/>
                  </a:lnTo>
                  <a:lnTo>
                    <a:pt x="36590" y="16144"/>
                  </a:lnTo>
                  <a:lnTo>
                    <a:pt x="36739" y="16121"/>
                  </a:lnTo>
                  <a:lnTo>
                    <a:pt x="36784" y="15791"/>
                  </a:lnTo>
                  <a:lnTo>
                    <a:pt x="36808" y="15590"/>
                  </a:lnTo>
                  <a:lnTo>
                    <a:pt x="36850" y="15275"/>
                  </a:lnTo>
                  <a:lnTo>
                    <a:pt x="36994" y="14235"/>
                  </a:lnTo>
                  <a:lnTo>
                    <a:pt x="37165" y="12968"/>
                  </a:lnTo>
                  <a:lnTo>
                    <a:pt x="37210" y="12634"/>
                  </a:lnTo>
                  <a:lnTo>
                    <a:pt x="37392" y="11274"/>
                  </a:lnTo>
                  <a:lnTo>
                    <a:pt x="37426" y="11026"/>
                  </a:lnTo>
                  <a:lnTo>
                    <a:pt x="37590" y="9874"/>
                  </a:lnTo>
                  <a:lnTo>
                    <a:pt x="38927" y="6468"/>
                  </a:lnTo>
                  <a:lnTo>
                    <a:pt x="38769" y="5851"/>
                  </a:lnTo>
                  <a:lnTo>
                    <a:pt x="39317" y="5870"/>
                  </a:lnTo>
                  <a:lnTo>
                    <a:pt x="39452" y="5915"/>
                  </a:lnTo>
                  <a:lnTo>
                    <a:pt x="40020" y="6271"/>
                  </a:lnTo>
                  <a:lnTo>
                    <a:pt x="40122" y="6511"/>
                  </a:lnTo>
                  <a:lnTo>
                    <a:pt x="41722" y="6626"/>
                  </a:lnTo>
                  <a:lnTo>
                    <a:pt x="42363" y="6647"/>
                  </a:lnTo>
                  <a:lnTo>
                    <a:pt x="42556" y="6629"/>
                  </a:lnTo>
                  <a:lnTo>
                    <a:pt x="42747" y="6598"/>
                  </a:lnTo>
                  <a:lnTo>
                    <a:pt x="43197" y="6521"/>
                  </a:lnTo>
                  <a:lnTo>
                    <a:pt x="43618" y="6582"/>
                  </a:lnTo>
                  <a:lnTo>
                    <a:pt x="43799" y="6565"/>
                  </a:lnTo>
                  <a:lnTo>
                    <a:pt x="44300" y="6695"/>
                  </a:lnTo>
                  <a:lnTo>
                    <a:pt x="43889" y="7246"/>
                  </a:lnTo>
                  <a:lnTo>
                    <a:pt x="44094" y="7546"/>
                  </a:lnTo>
                  <a:lnTo>
                    <a:pt x="44623" y="7826"/>
                  </a:lnTo>
                  <a:lnTo>
                    <a:pt x="44912" y="7616"/>
                  </a:lnTo>
                  <a:lnTo>
                    <a:pt x="45080" y="7630"/>
                  </a:lnTo>
                  <a:lnTo>
                    <a:pt x="46114" y="7528"/>
                  </a:lnTo>
                  <a:lnTo>
                    <a:pt x="46318" y="7559"/>
                  </a:lnTo>
                  <a:lnTo>
                    <a:pt x="46684" y="7523"/>
                  </a:lnTo>
                  <a:lnTo>
                    <a:pt x="46935" y="7841"/>
                  </a:lnTo>
                  <a:lnTo>
                    <a:pt x="47434" y="8523"/>
                  </a:lnTo>
                  <a:lnTo>
                    <a:pt x="47372" y="8741"/>
                  </a:lnTo>
                  <a:lnTo>
                    <a:pt x="47488" y="9202"/>
                  </a:lnTo>
                  <a:lnTo>
                    <a:pt x="48005" y="9542"/>
                  </a:lnTo>
                  <a:lnTo>
                    <a:pt x="48393" y="9584"/>
                  </a:lnTo>
                  <a:lnTo>
                    <a:pt x="48668" y="9679"/>
                  </a:lnTo>
                  <a:lnTo>
                    <a:pt x="48858" y="9804"/>
                  </a:lnTo>
                  <a:lnTo>
                    <a:pt x="49334" y="10042"/>
                  </a:lnTo>
                  <a:lnTo>
                    <a:pt x="49712" y="10362"/>
                  </a:lnTo>
                  <a:lnTo>
                    <a:pt x="50248" y="10618"/>
                  </a:lnTo>
                  <a:lnTo>
                    <a:pt x="50498" y="10692"/>
                  </a:lnTo>
                  <a:lnTo>
                    <a:pt x="51279" y="10649"/>
                  </a:lnTo>
                  <a:lnTo>
                    <a:pt x="51619" y="10536"/>
                  </a:lnTo>
                  <a:lnTo>
                    <a:pt x="51939" y="10480"/>
                  </a:lnTo>
                  <a:lnTo>
                    <a:pt x="52188" y="10621"/>
                  </a:lnTo>
                  <a:lnTo>
                    <a:pt x="52544" y="10895"/>
                  </a:lnTo>
                  <a:lnTo>
                    <a:pt x="52804" y="10894"/>
                  </a:lnTo>
                  <a:lnTo>
                    <a:pt x="53134" y="10579"/>
                  </a:lnTo>
                  <a:lnTo>
                    <a:pt x="53458" y="10471"/>
                  </a:lnTo>
                  <a:lnTo>
                    <a:pt x="54084" y="10209"/>
                  </a:lnTo>
                  <a:lnTo>
                    <a:pt x="54276" y="10148"/>
                  </a:lnTo>
                  <a:lnTo>
                    <a:pt x="54730" y="10300"/>
                  </a:lnTo>
                  <a:lnTo>
                    <a:pt x="54890" y="10377"/>
                  </a:lnTo>
                  <a:lnTo>
                    <a:pt x="55021" y="10369"/>
                  </a:lnTo>
                  <a:lnTo>
                    <a:pt x="55167" y="10200"/>
                  </a:lnTo>
                  <a:lnTo>
                    <a:pt x="55422" y="10045"/>
                  </a:lnTo>
                  <a:lnTo>
                    <a:pt x="55654" y="9911"/>
                  </a:lnTo>
                  <a:lnTo>
                    <a:pt x="55962" y="9910"/>
                  </a:lnTo>
                  <a:lnTo>
                    <a:pt x="56301" y="9956"/>
                  </a:lnTo>
                  <a:lnTo>
                    <a:pt x="56744" y="9915"/>
                  </a:lnTo>
                  <a:lnTo>
                    <a:pt x="57094" y="9876"/>
                  </a:lnTo>
                  <a:lnTo>
                    <a:pt x="57689" y="9875"/>
                  </a:lnTo>
                  <a:lnTo>
                    <a:pt x="58119" y="9864"/>
                  </a:lnTo>
                  <a:lnTo>
                    <a:pt x="58545" y="9692"/>
                  </a:lnTo>
                  <a:lnTo>
                    <a:pt x="58970" y="9724"/>
                  </a:lnTo>
                  <a:lnTo>
                    <a:pt x="59343" y="9632"/>
                  </a:lnTo>
                  <a:lnTo>
                    <a:pt x="59562" y="9484"/>
                  </a:lnTo>
                  <a:lnTo>
                    <a:pt x="59707" y="9407"/>
                  </a:lnTo>
                  <a:lnTo>
                    <a:pt x="59964" y="9340"/>
                  </a:lnTo>
                  <a:lnTo>
                    <a:pt x="60344" y="9363"/>
                  </a:lnTo>
                  <a:lnTo>
                    <a:pt x="60570" y="9300"/>
                  </a:lnTo>
                  <a:lnTo>
                    <a:pt x="61011" y="9168"/>
                  </a:lnTo>
                  <a:lnTo>
                    <a:pt x="61237" y="9114"/>
                  </a:lnTo>
                  <a:lnTo>
                    <a:pt x="61810" y="8665"/>
                  </a:lnTo>
                  <a:lnTo>
                    <a:pt x="62070" y="8533"/>
                  </a:lnTo>
                  <a:lnTo>
                    <a:pt x="62282" y="8476"/>
                  </a:lnTo>
                  <a:lnTo>
                    <a:pt x="62474" y="8482"/>
                  </a:lnTo>
                  <a:lnTo>
                    <a:pt x="62818" y="8415"/>
                  </a:lnTo>
                  <a:lnTo>
                    <a:pt x="63541" y="8439"/>
                  </a:lnTo>
                  <a:lnTo>
                    <a:pt x="63754" y="10180"/>
                  </a:lnTo>
                  <a:lnTo>
                    <a:pt x="64443" y="10153"/>
                  </a:lnTo>
                  <a:lnTo>
                    <a:pt x="66928" y="10107"/>
                  </a:lnTo>
                  <a:lnTo>
                    <a:pt x="68709" y="10081"/>
                  </a:lnTo>
                  <a:lnTo>
                    <a:pt x="73484" y="9982"/>
                  </a:lnTo>
                  <a:lnTo>
                    <a:pt x="75094" y="9523"/>
                  </a:lnTo>
                  <a:lnTo>
                    <a:pt x="80172" y="6981"/>
                  </a:lnTo>
                  <a:lnTo>
                    <a:pt x="80498" y="6833"/>
                  </a:lnTo>
                  <a:lnTo>
                    <a:pt x="83207" y="5573"/>
                  </a:lnTo>
                  <a:lnTo>
                    <a:pt x="83640" y="3078"/>
                  </a:lnTo>
                  <a:lnTo>
                    <a:pt x="84107" y="382"/>
                  </a:lnTo>
                  <a:lnTo>
                    <a:pt x="84356" y="0"/>
                  </a:lnTo>
                  <a:lnTo>
                    <a:pt x="86721" y="1628"/>
                  </a:lnTo>
                  <a:lnTo>
                    <a:pt x="86937" y="1801"/>
                  </a:lnTo>
                  <a:lnTo>
                    <a:pt x="88533" y="3070"/>
                  </a:lnTo>
                  <a:lnTo>
                    <a:pt x="91381" y="5337"/>
                  </a:lnTo>
                  <a:lnTo>
                    <a:pt x="95927" y="8955"/>
                  </a:lnTo>
                  <a:lnTo>
                    <a:pt x="96231" y="9335"/>
                  </a:lnTo>
                  <a:lnTo>
                    <a:pt x="97042" y="10732"/>
                  </a:lnTo>
                  <a:lnTo>
                    <a:pt x="97691" y="11852"/>
                  </a:lnTo>
                  <a:lnTo>
                    <a:pt x="98576" y="13377"/>
                  </a:lnTo>
                  <a:lnTo>
                    <a:pt x="100137" y="16444"/>
                  </a:lnTo>
                  <a:lnTo>
                    <a:pt x="101846" y="15574"/>
                  </a:lnTo>
                  <a:lnTo>
                    <a:pt x="102383" y="15301"/>
                  </a:lnTo>
                  <a:lnTo>
                    <a:pt x="102995" y="16525"/>
                  </a:lnTo>
                  <a:lnTo>
                    <a:pt x="104097" y="16533"/>
                  </a:lnTo>
                  <a:lnTo>
                    <a:pt x="107406" y="16530"/>
                  </a:lnTo>
                  <a:lnTo>
                    <a:pt x="107668" y="16532"/>
                  </a:lnTo>
                  <a:lnTo>
                    <a:pt x="107928" y="16535"/>
                  </a:lnTo>
                  <a:lnTo>
                    <a:pt x="119877" y="16543"/>
                  </a:lnTo>
                  <a:lnTo>
                    <a:pt x="125915" y="16534"/>
                  </a:lnTo>
                  <a:lnTo>
                    <a:pt x="132080" y="16364"/>
                  </a:lnTo>
                  <a:lnTo>
                    <a:pt x="132945" y="16346"/>
                  </a:lnTo>
                  <a:lnTo>
                    <a:pt x="138910" y="16497"/>
                  </a:lnTo>
                  <a:lnTo>
                    <a:pt x="139234" y="16497"/>
                  </a:lnTo>
                  <a:lnTo>
                    <a:pt x="139698" y="16497"/>
                  </a:lnTo>
                  <a:lnTo>
                    <a:pt x="143277" y="16518"/>
                  </a:lnTo>
                  <a:lnTo>
                    <a:pt x="144899" y="16568"/>
                  </a:lnTo>
                  <a:lnTo>
                    <a:pt x="145332" y="16581"/>
                  </a:lnTo>
                  <a:lnTo>
                    <a:pt x="145838" y="17194"/>
                  </a:lnTo>
                  <a:lnTo>
                    <a:pt x="145877" y="17359"/>
                  </a:lnTo>
                  <a:lnTo>
                    <a:pt x="145931" y="17606"/>
                  </a:lnTo>
                  <a:lnTo>
                    <a:pt x="145982" y="17769"/>
                  </a:lnTo>
                  <a:lnTo>
                    <a:pt x="146388" y="18385"/>
                  </a:lnTo>
                  <a:lnTo>
                    <a:pt x="146458" y="19279"/>
                  </a:lnTo>
                  <a:lnTo>
                    <a:pt x="146344" y="19442"/>
                  </a:lnTo>
                  <a:lnTo>
                    <a:pt x="146003" y="19926"/>
                  </a:lnTo>
                  <a:lnTo>
                    <a:pt x="145787" y="20313"/>
                  </a:lnTo>
                  <a:lnTo>
                    <a:pt x="145728" y="20449"/>
                  </a:lnTo>
                  <a:lnTo>
                    <a:pt x="145648" y="20655"/>
                  </a:lnTo>
                  <a:lnTo>
                    <a:pt x="145510" y="21050"/>
                  </a:lnTo>
                  <a:lnTo>
                    <a:pt x="145428" y="21332"/>
                  </a:lnTo>
                  <a:lnTo>
                    <a:pt x="145882" y="22716"/>
                  </a:lnTo>
                  <a:lnTo>
                    <a:pt x="146168" y="22772"/>
                  </a:lnTo>
                  <a:lnTo>
                    <a:pt x="146352" y="22796"/>
                  </a:lnTo>
                  <a:lnTo>
                    <a:pt x="146538" y="22815"/>
                  </a:lnTo>
                  <a:lnTo>
                    <a:pt x="146821" y="22835"/>
                  </a:lnTo>
                  <a:lnTo>
                    <a:pt x="147224" y="22740"/>
                  </a:lnTo>
                  <a:lnTo>
                    <a:pt x="148273" y="22142"/>
                  </a:lnTo>
                  <a:lnTo>
                    <a:pt x="148547" y="21901"/>
                  </a:lnTo>
                  <a:lnTo>
                    <a:pt x="148853" y="21557"/>
                  </a:lnTo>
                  <a:lnTo>
                    <a:pt x="149031" y="21298"/>
                  </a:lnTo>
                  <a:lnTo>
                    <a:pt x="149346" y="20819"/>
                  </a:lnTo>
                  <a:lnTo>
                    <a:pt x="149549" y="20482"/>
                  </a:lnTo>
                  <a:lnTo>
                    <a:pt x="149713" y="20275"/>
                  </a:lnTo>
                  <a:lnTo>
                    <a:pt x="151112" y="19788"/>
                  </a:lnTo>
                  <a:lnTo>
                    <a:pt x="151161" y="19961"/>
                  </a:lnTo>
                  <a:lnTo>
                    <a:pt x="151246" y="20152"/>
                  </a:lnTo>
                  <a:lnTo>
                    <a:pt x="151338" y="20340"/>
                  </a:lnTo>
                  <a:lnTo>
                    <a:pt x="151441" y="20533"/>
                  </a:lnTo>
                  <a:lnTo>
                    <a:pt x="151544" y="20725"/>
                  </a:lnTo>
                  <a:lnTo>
                    <a:pt x="151759" y="21110"/>
                  </a:lnTo>
                  <a:lnTo>
                    <a:pt x="151892" y="21392"/>
                  </a:lnTo>
                  <a:lnTo>
                    <a:pt x="151932" y="21521"/>
                  </a:lnTo>
                  <a:lnTo>
                    <a:pt x="152030" y="21915"/>
                  </a:lnTo>
                  <a:lnTo>
                    <a:pt x="152121" y="22246"/>
                  </a:lnTo>
                  <a:lnTo>
                    <a:pt x="152161" y="22412"/>
                  </a:lnTo>
                  <a:lnTo>
                    <a:pt x="152194" y="22580"/>
                  </a:lnTo>
                  <a:lnTo>
                    <a:pt x="152228" y="22815"/>
                  </a:lnTo>
                  <a:lnTo>
                    <a:pt x="152317" y="23521"/>
                  </a:lnTo>
                  <a:lnTo>
                    <a:pt x="152415" y="24182"/>
                  </a:lnTo>
                  <a:lnTo>
                    <a:pt x="152447" y="24323"/>
                  </a:lnTo>
                  <a:lnTo>
                    <a:pt x="152635" y="24755"/>
                  </a:lnTo>
                  <a:lnTo>
                    <a:pt x="152896" y="25148"/>
                  </a:lnTo>
                  <a:lnTo>
                    <a:pt x="153059" y="25425"/>
                  </a:lnTo>
                  <a:lnTo>
                    <a:pt x="153184" y="25753"/>
                  </a:lnTo>
                  <a:lnTo>
                    <a:pt x="153404" y="26287"/>
                  </a:lnTo>
                  <a:lnTo>
                    <a:pt x="153485" y="26438"/>
                  </a:lnTo>
                  <a:lnTo>
                    <a:pt x="153702" y="26768"/>
                  </a:lnTo>
                  <a:lnTo>
                    <a:pt x="153831" y="26911"/>
                  </a:lnTo>
                  <a:lnTo>
                    <a:pt x="154368" y="27377"/>
                  </a:lnTo>
                  <a:lnTo>
                    <a:pt x="154775" y="27858"/>
                  </a:lnTo>
                  <a:lnTo>
                    <a:pt x="154872" y="28037"/>
                  </a:lnTo>
                  <a:lnTo>
                    <a:pt x="154975" y="28283"/>
                  </a:lnTo>
                  <a:lnTo>
                    <a:pt x="155657" y="28817"/>
                  </a:lnTo>
                  <a:lnTo>
                    <a:pt x="156152" y="28914"/>
                  </a:lnTo>
                  <a:lnTo>
                    <a:pt x="156292" y="28894"/>
                  </a:lnTo>
                  <a:lnTo>
                    <a:pt x="156588" y="28820"/>
                  </a:lnTo>
                  <a:lnTo>
                    <a:pt x="156732" y="28755"/>
                  </a:lnTo>
                  <a:lnTo>
                    <a:pt x="157170" y="28549"/>
                  </a:lnTo>
                  <a:lnTo>
                    <a:pt x="157790" y="28129"/>
                  </a:lnTo>
                  <a:lnTo>
                    <a:pt x="158045" y="27886"/>
                  </a:lnTo>
                  <a:lnTo>
                    <a:pt x="158777" y="27331"/>
                  </a:lnTo>
                  <a:lnTo>
                    <a:pt x="159350" y="27004"/>
                  </a:lnTo>
                  <a:lnTo>
                    <a:pt x="159670" y="26955"/>
                  </a:lnTo>
                  <a:lnTo>
                    <a:pt x="159878" y="26953"/>
                  </a:lnTo>
                  <a:lnTo>
                    <a:pt x="160087" y="26960"/>
                  </a:lnTo>
                  <a:lnTo>
                    <a:pt x="160252" y="26972"/>
                  </a:lnTo>
                  <a:lnTo>
                    <a:pt x="161176" y="27433"/>
                  </a:lnTo>
                  <a:lnTo>
                    <a:pt x="161688" y="27605"/>
                  </a:lnTo>
                  <a:lnTo>
                    <a:pt x="162097" y="28241"/>
                  </a:lnTo>
                  <a:lnTo>
                    <a:pt x="162201" y="28459"/>
                  </a:lnTo>
                  <a:lnTo>
                    <a:pt x="162323" y="28783"/>
                  </a:lnTo>
                  <a:lnTo>
                    <a:pt x="162428" y="29071"/>
                  </a:lnTo>
                  <a:lnTo>
                    <a:pt x="162632" y="29426"/>
                  </a:lnTo>
                  <a:lnTo>
                    <a:pt x="162729" y="29648"/>
                  </a:lnTo>
                  <a:lnTo>
                    <a:pt x="162856" y="29930"/>
                  </a:lnTo>
                  <a:lnTo>
                    <a:pt x="163054" y="30355"/>
                  </a:lnTo>
                  <a:lnTo>
                    <a:pt x="163708" y="31081"/>
                  </a:lnTo>
                  <a:lnTo>
                    <a:pt x="164523" y="31618"/>
                  </a:lnTo>
                  <a:lnTo>
                    <a:pt x="164750" y="32029"/>
                  </a:lnTo>
                  <a:lnTo>
                    <a:pt x="164770" y="32476"/>
                  </a:lnTo>
                  <a:lnTo>
                    <a:pt x="164824" y="33162"/>
                  </a:lnTo>
                  <a:lnTo>
                    <a:pt x="164898" y="33527"/>
                  </a:lnTo>
                  <a:lnTo>
                    <a:pt x="164970" y="33825"/>
                  </a:lnTo>
                  <a:lnTo>
                    <a:pt x="165043" y="33973"/>
                  </a:lnTo>
                  <a:lnTo>
                    <a:pt x="165672" y="34993"/>
                  </a:lnTo>
                  <a:lnTo>
                    <a:pt x="166197" y="35470"/>
                  </a:lnTo>
                  <a:lnTo>
                    <a:pt x="166530" y="35604"/>
                  </a:lnTo>
                  <a:lnTo>
                    <a:pt x="166824" y="35726"/>
                  </a:lnTo>
                  <a:lnTo>
                    <a:pt x="167337" y="35993"/>
                  </a:lnTo>
                  <a:lnTo>
                    <a:pt x="167931" y="36368"/>
                  </a:lnTo>
                  <a:lnTo>
                    <a:pt x="168019" y="36603"/>
                  </a:lnTo>
                  <a:lnTo>
                    <a:pt x="168122" y="37009"/>
                  </a:lnTo>
                  <a:lnTo>
                    <a:pt x="168183" y="37373"/>
                  </a:lnTo>
                  <a:lnTo>
                    <a:pt x="168216" y="37527"/>
                  </a:lnTo>
                  <a:lnTo>
                    <a:pt x="168272" y="37800"/>
                  </a:lnTo>
                  <a:lnTo>
                    <a:pt x="168516" y="38112"/>
                  </a:lnTo>
                  <a:lnTo>
                    <a:pt x="168922" y="38564"/>
                  </a:lnTo>
                  <a:lnTo>
                    <a:pt x="169101" y="38905"/>
                  </a:lnTo>
                  <a:lnTo>
                    <a:pt x="169193" y="39138"/>
                  </a:lnTo>
                  <a:lnTo>
                    <a:pt x="169265" y="39410"/>
                  </a:lnTo>
                  <a:lnTo>
                    <a:pt x="169563" y="39922"/>
                  </a:lnTo>
                  <a:lnTo>
                    <a:pt x="169805" y="40059"/>
                  </a:lnTo>
                  <a:lnTo>
                    <a:pt x="169747" y="40279"/>
                  </a:lnTo>
                  <a:lnTo>
                    <a:pt x="169697" y="41699"/>
                  </a:lnTo>
                  <a:lnTo>
                    <a:pt x="169432" y="41839"/>
                  </a:lnTo>
                  <a:lnTo>
                    <a:pt x="169376" y="49887"/>
                  </a:lnTo>
                  <a:lnTo>
                    <a:pt x="169364" y="51666"/>
                  </a:lnTo>
                  <a:lnTo>
                    <a:pt x="169336" y="55757"/>
                  </a:lnTo>
                  <a:lnTo>
                    <a:pt x="169301" y="60711"/>
                  </a:lnTo>
                  <a:lnTo>
                    <a:pt x="169297" y="66900"/>
                  </a:lnTo>
                  <a:lnTo>
                    <a:pt x="169293" y="73555"/>
                  </a:lnTo>
                  <a:lnTo>
                    <a:pt x="169289" y="79536"/>
                  </a:lnTo>
                  <a:lnTo>
                    <a:pt x="169287" y="82766"/>
                  </a:lnTo>
                  <a:lnTo>
                    <a:pt x="169283" y="87428"/>
                  </a:lnTo>
                  <a:lnTo>
                    <a:pt x="169280" y="90970"/>
                  </a:lnTo>
                  <a:lnTo>
                    <a:pt x="169278" y="94065"/>
                  </a:lnTo>
                  <a:lnTo>
                    <a:pt x="169275" y="97517"/>
                  </a:lnTo>
                  <a:lnTo>
                    <a:pt x="169270" y="102587"/>
                  </a:lnTo>
                  <a:lnTo>
                    <a:pt x="169270" y="103006"/>
                  </a:lnTo>
                  <a:lnTo>
                    <a:pt x="169269" y="104261"/>
                  </a:lnTo>
                  <a:lnTo>
                    <a:pt x="169267" y="106630"/>
                  </a:lnTo>
                  <a:lnTo>
                    <a:pt x="169265" y="108840"/>
                  </a:lnTo>
                  <a:lnTo>
                    <a:pt x="169266" y="109836"/>
                  </a:lnTo>
                  <a:lnTo>
                    <a:pt x="169263" y="112696"/>
                  </a:lnTo>
                  <a:lnTo>
                    <a:pt x="169262" y="113918"/>
                  </a:lnTo>
                  <a:lnTo>
                    <a:pt x="169260" y="118265"/>
                  </a:lnTo>
                  <a:lnTo>
                    <a:pt x="172967" y="118262"/>
                  </a:lnTo>
                  <a:lnTo>
                    <a:pt x="179363" y="118255"/>
                  </a:lnTo>
                  <a:lnTo>
                    <a:pt x="179364" y="122734"/>
                  </a:lnTo>
                  <a:lnTo>
                    <a:pt x="179041" y="129739"/>
                  </a:lnTo>
                  <a:lnTo>
                    <a:pt x="179046" y="132307"/>
                  </a:lnTo>
                  <a:lnTo>
                    <a:pt x="179050" y="134809"/>
                  </a:lnTo>
                  <a:lnTo>
                    <a:pt x="179053" y="135288"/>
                  </a:lnTo>
                  <a:lnTo>
                    <a:pt x="179053" y="138814"/>
                  </a:lnTo>
                  <a:lnTo>
                    <a:pt x="179052" y="140271"/>
                  </a:lnTo>
                  <a:lnTo>
                    <a:pt x="178732" y="140372"/>
                  </a:lnTo>
                  <a:lnTo>
                    <a:pt x="178564" y="140430"/>
                  </a:lnTo>
                  <a:lnTo>
                    <a:pt x="178305" y="140534"/>
                  </a:lnTo>
                  <a:lnTo>
                    <a:pt x="178171" y="140599"/>
                  </a:lnTo>
                  <a:lnTo>
                    <a:pt x="177717" y="140871"/>
                  </a:lnTo>
                  <a:lnTo>
                    <a:pt x="177370" y="141160"/>
                  </a:lnTo>
                  <a:lnTo>
                    <a:pt x="176852" y="141562"/>
                  </a:lnTo>
                  <a:lnTo>
                    <a:pt x="176507" y="141785"/>
                  </a:lnTo>
                  <a:lnTo>
                    <a:pt x="175730" y="142411"/>
                  </a:lnTo>
                  <a:lnTo>
                    <a:pt x="175410" y="142682"/>
                  </a:lnTo>
                  <a:lnTo>
                    <a:pt x="175151" y="142929"/>
                  </a:lnTo>
                  <a:lnTo>
                    <a:pt x="174729" y="143310"/>
                  </a:lnTo>
                  <a:lnTo>
                    <a:pt x="174496" y="143547"/>
                  </a:lnTo>
                  <a:lnTo>
                    <a:pt x="174349" y="143683"/>
                  </a:lnTo>
                  <a:lnTo>
                    <a:pt x="174196" y="143814"/>
                  </a:lnTo>
                  <a:lnTo>
                    <a:pt x="173721" y="144197"/>
                  </a:lnTo>
                  <a:lnTo>
                    <a:pt x="173414" y="144462"/>
                  </a:lnTo>
                  <a:lnTo>
                    <a:pt x="173089" y="144770"/>
                  </a:lnTo>
                  <a:lnTo>
                    <a:pt x="172771" y="145074"/>
                  </a:lnTo>
                  <a:lnTo>
                    <a:pt x="172577" y="145334"/>
                  </a:lnTo>
                  <a:lnTo>
                    <a:pt x="172269" y="145729"/>
                  </a:lnTo>
                  <a:lnTo>
                    <a:pt x="172026" y="146132"/>
                  </a:lnTo>
                  <a:lnTo>
                    <a:pt x="171934" y="146298"/>
                  </a:lnTo>
                  <a:lnTo>
                    <a:pt x="171786" y="146617"/>
                  </a:lnTo>
                  <a:lnTo>
                    <a:pt x="171664" y="146869"/>
                  </a:lnTo>
                  <a:lnTo>
                    <a:pt x="171566" y="147049"/>
                  </a:lnTo>
                  <a:lnTo>
                    <a:pt x="171540" y="147179"/>
                  </a:lnTo>
                  <a:lnTo>
                    <a:pt x="171218" y="147747"/>
                  </a:lnTo>
                  <a:lnTo>
                    <a:pt x="171089" y="147933"/>
                  </a:lnTo>
                  <a:lnTo>
                    <a:pt x="170798" y="148398"/>
                  </a:lnTo>
                  <a:lnTo>
                    <a:pt x="170610" y="148655"/>
                  </a:lnTo>
                  <a:lnTo>
                    <a:pt x="170510" y="148806"/>
                  </a:lnTo>
                  <a:lnTo>
                    <a:pt x="170435" y="148943"/>
                  </a:lnTo>
                  <a:lnTo>
                    <a:pt x="170282" y="149287"/>
                  </a:lnTo>
                  <a:lnTo>
                    <a:pt x="170196" y="149459"/>
                  </a:lnTo>
                  <a:lnTo>
                    <a:pt x="170110" y="149609"/>
                  </a:lnTo>
                  <a:lnTo>
                    <a:pt x="169923" y="149889"/>
                  </a:lnTo>
                  <a:lnTo>
                    <a:pt x="169840" y="150056"/>
                  </a:lnTo>
                  <a:lnTo>
                    <a:pt x="169660" y="150441"/>
                  </a:lnTo>
                  <a:lnTo>
                    <a:pt x="169573" y="150597"/>
                  </a:lnTo>
                  <a:lnTo>
                    <a:pt x="169261" y="151037"/>
                  </a:lnTo>
                  <a:lnTo>
                    <a:pt x="169119" y="151241"/>
                  </a:lnTo>
                  <a:lnTo>
                    <a:pt x="169017" y="151406"/>
                  </a:lnTo>
                  <a:lnTo>
                    <a:pt x="168902" y="151570"/>
                  </a:lnTo>
                  <a:lnTo>
                    <a:pt x="168781" y="151753"/>
                  </a:lnTo>
                  <a:lnTo>
                    <a:pt x="168659" y="151930"/>
                  </a:lnTo>
                  <a:lnTo>
                    <a:pt x="168567" y="152133"/>
                  </a:lnTo>
                  <a:lnTo>
                    <a:pt x="168436" y="152443"/>
                  </a:lnTo>
                  <a:lnTo>
                    <a:pt x="168316" y="152638"/>
                  </a:lnTo>
                  <a:lnTo>
                    <a:pt x="168154" y="152867"/>
                  </a:lnTo>
                  <a:lnTo>
                    <a:pt x="167956" y="153198"/>
                  </a:lnTo>
                  <a:lnTo>
                    <a:pt x="167674" y="153684"/>
                  </a:lnTo>
                  <a:lnTo>
                    <a:pt x="167137" y="154582"/>
                  </a:lnTo>
                  <a:lnTo>
                    <a:pt x="166885" y="154931"/>
                  </a:lnTo>
                  <a:lnTo>
                    <a:pt x="166759" y="155135"/>
                  </a:lnTo>
                  <a:lnTo>
                    <a:pt x="166665" y="155375"/>
                  </a:lnTo>
                  <a:lnTo>
                    <a:pt x="166599" y="155616"/>
                  </a:lnTo>
                  <a:lnTo>
                    <a:pt x="166392" y="156442"/>
                  </a:lnTo>
                  <a:lnTo>
                    <a:pt x="165878" y="159148"/>
                  </a:lnTo>
                  <a:lnTo>
                    <a:pt x="165315" y="160461"/>
                  </a:lnTo>
                  <a:lnTo>
                    <a:pt x="162905" y="164073"/>
                  </a:lnTo>
                  <a:lnTo>
                    <a:pt x="162690" y="164352"/>
                  </a:lnTo>
                  <a:lnTo>
                    <a:pt x="162511" y="164650"/>
                  </a:lnTo>
                  <a:lnTo>
                    <a:pt x="162329" y="165031"/>
                  </a:lnTo>
                  <a:lnTo>
                    <a:pt x="162154" y="165416"/>
                  </a:lnTo>
                  <a:lnTo>
                    <a:pt x="161942" y="165854"/>
                  </a:lnTo>
                  <a:lnTo>
                    <a:pt x="161779" y="166329"/>
                  </a:lnTo>
                  <a:lnTo>
                    <a:pt x="161577" y="167353"/>
                  </a:lnTo>
                  <a:lnTo>
                    <a:pt x="161492" y="167784"/>
                  </a:lnTo>
                  <a:lnTo>
                    <a:pt x="161399" y="167981"/>
                  </a:lnTo>
                  <a:lnTo>
                    <a:pt x="160691" y="168587"/>
                  </a:lnTo>
                  <a:lnTo>
                    <a:pt x="160461" y="168717"/>
                  </a:lnTo>
                  <a:lnTo>
                    <a:pt x="160317" y="168804"/>
                  </a:lnTo>
                  <a:lnTo>
                    <a:pt x="159830" y="169122"/>
                  </a:lnTo>
                  <a:lnTo>
                    <a:pt x="159778" y="169288"/>
                  </a:lnTo>
                  <a:lnTo>
                    <a:pt x="159651" y="169653"/>
                  </a:lnTo>
                  <a:lnTo>
                    <a:pt x="159626" y="169902"/>
                  </a:lnTo>
                  <a:lnTo>
                    <a:pt x="159660" y="170175"/>
                  </a:lnTo>
                  <a:lnTo>
                    <a:pt x="159742" y="170436"/>
                  </a:lnTo>
                  <a:lnTo>
                    <a:pt x="159815" y="170600"/>
                  </a:lnTo>
                  <a:lnTo>
                    <a:pt x="159928" y="170795"/>
                  </a:lnTo>
                  <a:lnTo>
                    <a:pt x="160072" y="171063"/>
                  </a:lnTo>
                  <a:lnTo>
                    <a:pt x="160280" y="171485"/>
                  </a:lnTo>
                  <a:lnTo>
                    <a:pt x="160456" y="171864"/>
                  </a:lnTo>
                  <a:lnTo>
                    <a:pt x="160544" y="172099"/>
                  </a:lnTo>
                  <a:lnTo>
                    <a:pt x="160638" y="172315"/>
                  </a:lnTo>
                  <a:lnTo>
                    <a:pt x="160725" y="172536"/>
                  </a:lnTo>
                  <a:lnTo>
                    <a:pt x="160879" y="172834"/>
                  </a:lnTo>
                  <a:lnTo>
                    <a:pt x="160954" y="173004"/>
                  </a:lnTo>
                  <a:lnTo>
                    <a:pt x="161353" y="173624"/>
                  </a:lnTo>
                  <a:lnTo>
                    <a:pt x="161518" y="173891"/>
                  </a:lnTo>
                  <a:lnTo>
                    <a:pt x="161536" y="174139"/>
                  </a:lnTo>
                  <a:lnTo>
                    <a:pt x="161302" y="174365"/>
                  </a:lnTo>
                  <a:lnTo>
                    <a:pt x="161059" y="174187"/>
                  </a:lnTo>
                  <a:lnTo>
                    <a:pt x="160888" y="174120"/>
                  </a:lnTo>
                  <a:lnTo>
                    <a:pt x="160543" y="173837"/>
                  </a:lnTo>
                  <a:lnTo>
                    <a:pt x="160414" y="173750"/>
                  </a:lnTo>
                  <a:lnTo>
                    <a:pt x="160201" y="173624"/>
                  </a:lnTo>
                  <a:lnTo>
                    <a:pt x="159928" y="173455"/>
                  </a:lnTo>
                  <a:lnTo>
                    <a:pt x="159642" y="173532"/>
                  </a:lnTo>
                  <a:lnTo>
                    <a:pt x="159527" y="173750"/>
                  </a:lnTo>
                  <a:lnTo>
                    <a:pt x="159377" y="173948"/>
                  </a:lnTo>
                  <a:lnTo>
                    <a:pt x="159283" y="174111"/>
                  </a:lnTo>
                  <a:lnTo>
                    <a:pt x="159116" y="174555"/>
                  </a:lnTo>
                  <a:lnTo>
                    <a:pt x="158995" y="174921"/>
                  </a:lnTo>
                  <a:lnTo>
                    <a:pt x="158962" y="175078"/>
                  </a:lnTo>
                  <a:lnTo>
                    <a:pt x="158955" y="175277"/>
                  </a:lnTo>
                  <a:lnTo>
                    <a:pt x="158958" y="175441"/>
                  </a:lnTo>
                  <a:lnTo>
                    <a:pt x="159017" y="175752"/>
                  </a:lnTo>
                  <a:lnTo>
                    <a:pt x="159795" y="176085"/>
                  </a:lnTo>
                  <a:lnTo>
                    <a:pt x="160092" y="175854"/>
                  </a:lnTo>
                  <a:lnTo>
                    <a:pt x="160388" y="175990"/>
                  </a:lnTo>
                  <a:lnTo>
                    <a:pt x="160692" y="176096"/>
                  </a:lnTo>
                  <a:lnTo>
                    <a:pt x="160717" y="175935"/>
                  </a:lnTo>
                  <a:lnTo>
                    <a:pt x="160735" y="175388"/>
                  </a:lnTo>
                  <a:lnTo>
                    <a:pt x="160999" y="175224"/>
                  </a:lnTo>
                  <a:lnTo>
                    <a:pt x="161144" y="175363"/>
                  </a:lnTo>
                  <a:lnTo>
                    <a:pt x="161223" y="175628"/>
                  </a:lnTo>
                  <a:lnTo>
                    <a:pt x="161214" y="175856"/>
                  </a:lnTo>
                  <a:lnTo>
                    <a:pt x="161067" y="176223"/>
                  </a:lnTo>
                  <a:lnTo>
                    <a:pt x="160649" y="176929"/>
                  </a:lnTo>
                  <a:lnTo>
                    <a:pt x="160043" y="177638"/>
                  </a:lnTo>
                  <a:lnTo>
                    <a:pt x="159868" y="178042"/>
                  </a:lnTo>
                  <a:lnTo>
                    <a:pt x="159576" y="178665"/>
                  </a:lnTo>
                  <a:lnTo>
                    <a:pt x="159467" y="178940"/>
                  </a:lnTo>
                  <a:lnTo>
                    <a:pt x="159289" y="179195"/>
                  </a:lnTo>
                  <a:lnTo>
                    <a:pt x="159166" y="179450"/>
                  </a:lnTo>
                  <a:lnTo>
                    <a:pt x="159446" y="179843"/>
                  </a:lnTo>
                  <a:lnTo>
                    <a:pt x="159570" y="180438"/>
                  </a:lnTo>
                  <a:lnTo>
                    <a:pt x="159966" y="180416"/>
                  </a:lnTo>
                  <a:lnTo>
                    <a:pt x="160255" y="180575"/>
                  </a:lnTo>
                  <a:lnTo>
                    <a:pt x="160292" y="180749"/>
                  </a:lnTo>
                  <a:lnTo>
                    <a:pt x="160251" y="180959"/>
                  </a:lnTo>
                  <a:lnTo>
                    <a:pt x="160107" y="181207"/>
                  </a:lnTo>
                  <a:lnTo>
                    <a:pt x="159950" y="181455"/>
                  </a:lnTo>
                  <a:lnTo>
                    <a:pt x="159703" y="181779"/>
                  </a:lnTo>
                  <a:lnTo>
                    <a:pt x="159534" y="182009"/>
                  </a:lnTo>
                  <a:lnTo>
                    <a:pt x="159388" y="182255"/>
                  </a:lnTo>
                  <a:lnTo>
                    <a:pt x="159058" y="182753"/>
                  </a:lnTo>
                  <a:lnTo>
                    <a:pt x="159167" y="183001"/>
                  </a:lnTo>
                  <a:lnTo>
                    <a:pt x="159535" y="183145"/>
                  </a:lnTo>
                  <a:lnTo>
                    <a:pt x="159577" y="183361"/>
                  </a:lnTo>
                  <a:lnTo>
                    <a:pt x="159523" y="183511"/>
                  </a:lnTo>
                  <a:lnTo>
                    <a:pt x="159220" y="183612"/>
                  </a:lnTo>
                  <a:lnTo>
                    <a:pt x="158900" y="183860"/>
                  </a:lnTo>
                  <a:lnTo>
                    <a:pt x="158754" y="184123"/>
                  </a:lnTo>
                  <a:lnTo>
                    <a:pt x="158689" y="184407"/>
                  </a:lnTo>
                  <a:lnTo>
                    <a:pt x="158632" y="184807"/>
                  </a:lnTo>
                  <a:lnTo>
                    <a:pt x="158633" y="185366"/>
                  </a:lnTo>
                  <a:lnTo>
                    <a:pt x="158606" y="185663"/>
                  </a:lnTo>
                  <a:lnTo>
                    <a:pt x="158610" y="185803"/>
                  </a:lnTo>
                  <a:lnTo>
                    <a:pt x="158723" y="185981"/>
                  </a:lnTo>
                  <a:lnTo>
                    <a:pt x="158951" y="186260"/>
                  </a:lnTo>
                  <a:lnTo>
                    <a:pt x="159205" y="186485"/>
                  </a:lnTo>
                  <a:lnTo>
                    <a:pt x="159121" y="186867"/>
                  </a:lnTo>
                  <a:lnTo>
                    <a:pt x="158911" y="186786"/>
                  </a:lnTo>
                  <a:lnTo>
                    <a:pt x="158545" y="186696"/>
                  </a:lnTo>
                  <a:lnTo>
                    <a:pt x="158138" y="186592"/>
                  </a:lnTo>
                  <a:lnTo>
                    <a:pt x="157704" y="186487"/>
                  </a:lnTo>
                  <a:lnTo>
                    <a:pt x="157141" y="186523"/>
                  </a:lnTo>
                  <a:lnTo>
                    <a:pt x="156883" y="186728"/>
                  </a:lnTo>
                  <a:lnTo>
                    <a:pt x="156932" y="186961"/>
                  </a:lnTo>
                  <a:lnTo>
                    <a:pt x="156966" y="187094"/>
                  </a:lnTo>
                  <a:lnTo>
                    <a:pt x="157108" y="187406"/>
                  </a:lnTo>
                  <a:lnTo>
                    <a:pt x="157136" y="187660"/>
                  </a:lnTo>
                  <a:lnTo>
                    <a:pt x="157107" y="188057"/>
                  </a:lnTo>
                  <a:lnTo>
                    <a:pt x="157007" y="188431"/>
                  </a:lnTo>
                  <a:lnTo>
                    <a:pt x="156755" y="188992"/>
                  </a:lnTo>
                  <a:lnTo>
                    <a:pt x="156746" y="189196"/>
                  </a:lnTo>
                  <a:lnTo>
                    <a:pt x="156753" y="189350"/>
                  </a:lnTo>
                  <a:lnTo>
                    <a:pt x="156911" y="189464"/>
                  </a:lnTo>
                  <a:lnTo>
                    <a:pt x="157118" y="189551"/>
                  </a:lnTo>
                  <a:lnTo>
                    <a:pt x="157287" y="189571"/>
                  </a:lnTo>
                  <a:lnTo>
                    <a:pt x="157708" y="189424"/>
                  </a:lnTo>
                  <a:lnTo>
                    <a:pt x="157954" y="189478"/>
                  </a:lnTo>
                  <a:lnTo>
                    <a:pt x="158237" y="189627"/>
                  </a:lnTo>
                  <a:lnTo>
                    <a:pt x="158452" y="189913"/>
                  </a:lnTo>
                  <a:lnTo>
                    <a:pt x="158359" y="190147"/>
                  </a:lnTo>
                  <a:lnTo>
                    <a:pt x="157857" y="190540"/>
                  </a:lnTo>
                  <a:lnTo>
                    <a:pt x="157283" y="190706"/>
                  </a:lnTo>
                  <a:lnTo>
                    <a:pt x="156434" y="190844"/>
                  </a:lnTo>
                  <a:lnTo>
                    <a:pt x="156365" y="191008"/>
                  </a:lnTo>
                  <a:lnTo>
                    <a:pt x="156746" y="191483"/>
                  </a:lnTo>
                  <a:lnTo>
                    <a:pt x="156764" y="191666"/>
                  </a:lnTo>
                  <a:lnTo>
                    <a:pt x="156668" y="191802"/>
                  </a:lnTo>
                  <a:lnTo>
                    <a:pt x="156522" y="191954"/>
                  </a:lnTo>
                  <a:lnTo>
                    <a:pt x="156265" y="192136"/>
                  </a:lnTo>
                  <a:lnTo>
                    <a:pt x="156027" y="192275"/>
                  </a:lnTo>
                  <a:lnTo>
                    <a:pt x="155663" y="192351"/>
                  </a:lnTo>
                  <a:lnTo>
                    <a:pt x="155561" y="192222"/>
                  </a:lnTo>
                  <a:lnTo>
                    <a:pt x="155576" y="192024"/>
                  </a:lnTo>
                  <a:lnTo>
                    <a:pt x="155622" y="191318"/>
                  </a:lnTo>
                  <a:lnTo>
                    <a:pt x="155624" y="190826"/>
                  </a:lnTo>
                  <a:lnTo>
                    <a:pt x="155358" y="190570"/>
                  </a:lnTo>
                  <a:lnTo>
                    <a:pt x="155192" y="190644"/>
                  </a:lnTo>
                  <a:lnTo>
                    <a:pt x="155030" y="190774"/>
                  </a:lnTo>
                  <a:lnTo>
                    <a:pt x="154830" y="191040"/>
                  </a:lnTo>
                  <a:lnTo>
                    <a:pt x="154627" y="191478"/>
                  </a:lnTo>
                  <a:lnTo>
                    <a:pt x="154377" y="191733"/>
                  </a:lnTo>
                  <a:lnTo>
                    <a:pt x="154064" y="191901"/>
                  </a:lnTo>
                  <a:lnTo>
                    <a:pt x="153702" y="191996"/>
                  </a:lnTo>
                  <a:lnTo>
                    <a:pt x="153534" y="192137"/>
                  </a:lnTo>
                  <a:lnTo>
                    <a:pt x="153697" y="192271"/>
                  </a:lnTo>
                  <a:lnTo>
                    <a:pt x="153955" y="192312"/>
                  </a:lnTo>
                  <a:lnTo>
                    <a:pt x="154618" y="192346"/>
                  </a:lnTo>
                  <a:lnTo>
                    <a:pt x="155011" y="192499"/>
                  </a:lnTo>
                  <a:lnTo>
                    <a:pt x="155244" y="193162"/>
                  </a:lnTo>
                  <a:lnTo>
                    <a:pt x="155469" y="193826"/>
                  </a:lnTo>
                  <a:lnTo>
                    <a:pt x="155709" y="194091"/>
                  </a:lnTo>
                  <a:lnTo>
                    <a:pt x="155821" y="194477"/>
                  </a:lnTo>
                  <a:lnTo>
                    <a:pt x="155578" y="195096"/>
                  </a:lnTo>
                  <a:lnTo>
                    <a:pt x="155341" y="195439"/>
                  </a:lnTo>
                  <a:lnTo>
                    <a:pt x="155200" y="195262"/>
                  </a:lnTo>
                  <a:lnTo>
                    <a:pt x="155076" y="195064"/>
                  </a:lnTo>
                  <a:lnTo>
                    <a:pt x="155000" y="194896"/>
                  </a:lnTo>
                  <a:lnTo>
                    <a:pt x="154895" y="194347"/>
                  </a:lnTo>
                  <a:lnTo>
                    <a:pt x="154710" y="194010"/>
                  </a:lnTo>
                  <a:lnTo>
                    <a:pt x="154307" y="193811"/>
                  </a:lnTo>
                  <a:lnTo>
                    <a:pt x="153968" y="193844"/>
                  </a:lnTo>
                  <a:lnTo>
                    <a:pt x="153810" y="193975"/>
                  </a:lnTo>
                  <a:lnTo>
                    <a:pt x="153648" y="194211"/>
                  </a:lnTo>
                  <a:lnTo>
                    <a:pt x="153467" y="194957"/>
                  </a:lnTo>
                  <a:lnTo>
                    <a:pt x="153240" y="195275"/>
                  </a:lnTo>
                  <a:lnTo>
                    <a:pt x="153030" y="195271"/>
                  </a:lnTo>
                  <a:lnTo>
                    <a:pt x="152779" y="195244"/>
                  </a:lnTo>
                  <a:lnTo>
                    <a:pt x="152300" y="195142"/>
                  </a:lnTo>
                  <a:lnTo>
                    <a:pt x="151826" y="195035"/>
                  </a:lnTo>
                  <a:lnTo>
                    <a:pt x="151391" y="194978"/>
                  </a:lnTo>
                  <a:lnTo>
                    <a:pt x="151003" y="194924"/>
                  </a:lnTo>
                  <a:lnTo>
                    <a:pt x="150716" y="194820"/>
                  </a:lnTo>
                  <a:lnTo>
                    <a:pt x="150669" y="194678"/>
                  </a:lnTo>
                  <a:lnTo>
                    <a:pt x="150748" y="194502"/>
                  </a:lnTo>
                  <a:lnTo>
                    <a:pt x="151238" y="194298"/>
                  </a:lnTo>
                  <a:lnTo>
                    <a:pt x="151545" y="194080"/>
                  </a:lnTo>
                  <a:lnTo>
                    <a:pt x="151628" y="193897"/>
                  </a:lnTo>
                  <a:lnTo>
                    <a:pt x="151533" y="193757"/>
                  </a:lnTo>
                  <a:lnTo>
                    <a:pt x="151308" y="193659"/>
                  </a:lnTo>
                  <a:lnTo>
                    <a:pt x="150777" y="193735"/>
                  </a:lnTo>
                  <a:lnTo>
                    <a:pt x="150538" y="193753"/>
                  </a:lnTo>
                  <a:lnTo>
                    <a:pt x="149989" y="193779"/>
                  </a:lnTo>
                  <a:lnTo>
                    <a:pt x="149608" y="194097"/>
                  </a:lnTo>
                  <a:lnTo>
                    <a:pt x="149613" y="194228"/>
                  </a:lnTo>
                  <a:lnTo>
                    <a:pt x="149792" y="194637"/>
                  </a:lnTo>
                  <a:lnTo>
                    <a:pt x="149927" y="195154"/>
                  </a:lnTo>
                  <a:lnTo>
                    <a:pt x="149731" y="195563"/>
                  </a:lnTo>
                  <a:lnTo>
                    <a:pt x="149341" y="196004"/>
                  </a:lnTo>
                  <a:lnTo>
                    <a:pt x="149186" y="197486"/>
                  </a:lnTo>
                  <a:lnTo>
                    <a:pt x="149607" y="197885"/>
                  </a:lnTo>
                  <a:lnTo>
                    <a:pt x="149676" y="198053"/>
                  </a:lnTo>
                  <a:lnTo>
                    <a:pt x="149586" y="198283"/>
                  </a:lnTo>
                  <a:lnTo>
                    <a:pt x="149660" y="198893"/>
                  </a:lnTo>
                  <a:lnTo>
                    <a:pt x="149631" y="199316"/>
                  </a:lnTo>
                  <a:lnTo>
                    <a:pt x="149408" y="199674"/>
                  </a:lnTo>
                  <a:lnTo>
                    <a:pt x="149105" y="199813"/>
                  </a:lnTo>
                  <a:lnTo>
                    <a:pt x="148742" y="199723"/>
                  </a:lnTo>
                  <a:lnTo>
                    <a:pt x="148066" y="199424"/>
                  </a:lnTo>
                  <a:lnTo>
                    <a:pt x="147909" y="199551"/>
                  </a:lnTo>
                  <a:lnTo>
                    <a:pt x="147620" y="200093"/>
                  </a:lnTo>
                  <a:lnTo>
                    <a:pt x="147356" y="200565"/>
                  </a:lnTo>
                  <a:lnTo>
                    <a:pt x="147201" y="200758"/>
                  </a:lnTo>
                  <a:lnTo>
                    <a:pt x="146813" y="201040"/>
                  </a:lnTo>
                  <a:lnTo>
                    <a:pt x="146803" y="201257"/>
                  </a:lnTo>
                  <a:lnTo>
                    <a:pt x="146886" y="201393"/>
                  </a:lnTo>
                  <a:lnTo>
                    <a:pt x="147102" y="201730"/>
                  </a:lnTo>
                  <a:lnTo>
                    <a:pt x="147435" y="202026"/>
                  </a:lnTo>
                  <a:lnTo>
                    <a:pt x="147655" y="202154"/>
                  </a:lnTo>
                  <a:lnTo>
                    <a:pt x="147836" y="202128"/>
                  </a:lnTo>
                  <a:lnTo>
                    <a:pt x="148271" y="201999"/>
                  </a:lnTo>
                  <a:lnTo>
                    <a:pt x="148400" y="202074"/>
                  </a:lnTo>
                  <a:lnTo>
                    <a:pt x="148374" y="202291"/>
                  </a:lnTo>
                  <a:lnTo>
                    <a:pt x="148073" y="202582"/>
                  </a:lnTo>
                  <a:lnTo>
                    <a:pt x="147691" y="202937"/>
                  </a:lnTo>
                  <a:lnTo>
                    <a:pt x="147485" y="203193"/>
                  </a:lnTo>
                  <a:lnTo>
                    <a:pt x="147460" y="203330"/>
                  </a:lnTo>
                  <a:lnTo>
                    <a:pt x="147595" y="203420"/>
                  </a:lnTo>
                  <a:lnTo>
                    <a:pt x="147971" y="203369"/>
                  </a:lnTo>
                  <a:lnTo>
                    <a:pt x="148512" y="203351"/>
                  </a:lnTo>
                  <a:lnTo>
                    <a:pt x="148859" y="203241"/>
                  </a:lnTo>
                  <a:lnTo>
                    <a:pt x="149086" y="203087"/>
                  </a:lnTo>
                  <a:lnTo>
                    <a:pt x="149273" y="203112"/>
                  </a:lnTo>
                  <a:lnTo>
                    <a:pt x="149449" y="203347"/>
                  </a:lnTo>
                  <a:lnTo>
                    <a:pt x="149469" y="204202"/>
                  </a:lnTo>
                  <a:lnTo>
                    <a:pt x="149442" y="204477"/>
                  </a:lnTo>
                  <a:lnTo>
                    <a:pt x="149374" y="204606"/>
                  </a:lnTo>
                  <a:lnTo>
                    <a:pt x="149141" y="204732"/>
                  </a:lnTo>
                  <a:lnTo>
                    <a:pt x="148407" y="204667"/>
                  </a:lnTo>
                  <a:lnTo>
                    <a:pt x="148111" y="204741"/>
                  </a:lnTo>
                  <a:lnTo>
                    <a:pt x="147896" y="205019"/>
                  </a:lnTo>
                  <a:lnTo>
                    <a:pt x="147877" y="205243"/>
                  </a:lnTo>
                  <a:lnTo>
                    <a:pt x="148076" y="205428"/>
                  </a:lnTo>
                  <a:lnTo>
                    <a:pt x="148462" y="205581"/>
                  </a:lnTo>
                  <a:lnTo>
                    <a:pt x="149050" y="205737"/>
                  </a:lnTo>
                  <a:lnTo>
                    <a:pt x="149479" y="205919"/>
                  </a:lnTo>
                  <a:lnTo>
                    <a:pt x="149599" y="206088"/>
                  </a:lnTo>
                  <a:lnTo>
                    <a:pt x="149456" y="206360"/>
                  </a:lnTo>
                  <a:lnTo>
                    <a:pt x="149053" y="206712"/>
                  </a:lnTo>
                  <a:lnTo>
                    <a:pt x="149013" y="206914"/>
                  </a:lnTo>
                  <a:lnTo>
                    <a:pt x="149083" y="207046"/>
                  </a:lnTo>
                  <a:lnTo>
                    <a:pt x="149221" y="206984"/>
                  </a:lnTo>
                  <a:lnTo>
                    <a:pt x="150060" y="206435"/>
                  </a:lnTo>
                  <a:lnTo>
                    <a:pt x="150419" y="206543"/>
                  </a:lnTo>
                  <a:lnTo>
                    <a:pt x="150523" y="207095"/>
                  </a:lnTo>
                  <a:lnTo>
                    <a:pt x="150684" y="207330"/>
                  </a:lnTo>
                  <a:lnTo>
                    <a:pt x="151227" y="207609"/>
                  </a:lnTo>
                  <a:lnTo>
                    <a:pt x="151800" y="207823"/>
                  </a:lnTo>
                  <a:lnTo>
                    <a:pt x="151917" y="208128"/>
                  </a:lnTo>
                  <a:lnTo>
                    <a:pt x="151811" y="208336"/>
                  </a:lnTo>
                  <a:lnTo>
                    <a:pt x="151533" y="208563"/>
                  </a:lnTo>
                  <a:lnTo>
                    <a:pt x="151180" y="209003"/>
                  </a:lnTo>
                  <a:lnTo>
                    <a:pt x="150880" y="209200"/>
                  </a:lnTo>
                  <a:lnTo>
                    <a:pt x="150663" y="209275"/>
                  </a:lnTo>
                  <a:lnTo>
                    <a:pt x="150278" y="209348"/>
                  </a:lnTo>
                  <a:lnTo>
                    <a:pt x="149876" y="209297"/>
                  </a:lnTo>
                  <a:lnTo>
                    <a:pt x="149506" y="209072"/>
                  </a:lnTo>
                  <a:lnTo>
                    <a:pt x="149361" y="208700"/>
                  </a:lnTo>
                  <a:lnTo>
                    <a:pt x="149249" y="208183"/>
                  </a:lnTo>
                  <a:lnTo>
                    <a:pt x="148970" y="208091"/>
                  </a:lnTo>
                  <a:lnTo>
                    <a:pt x="148645" y="208838"/>
                  </a:lnTo>
                  <a:lnTo>
                    <a:pt x="148250" y="209526"/>
                  </a:lnTo>
                  <a:lnTo>
                    <a:pt x="147945" y="209629"/>
                  </a:lnTo>
                  <a:lnTo>
                    <a:pt x="147932" y="209194"/>
                  </a:lnTo>
                  <a:lnTo>
                    <a:pt x="148042" y="207914"/>
                  </a:lnTo>
                  <a:lnTo>
                    <a:pt x="147989" y="207761"/>
                  </a:lnTo>
                  <a:lnTo>
                    <a:pt x="147846" y="207678"/>
                  </a:lnTo>
                  <a:lnTo>
                    <a:pt x="147396" y="207829"/>
                  </a:lnTo>
                  <a:lnTo>
                    <a:pt x="146896" y="207950"/>
                  </a:lnTo>
                  <a:lnTo>
                    <a:pt x="146748" y="208193"/>
                  </a:lnTo>
                  <a:lnTo>
                    <a:pt x="146680" y="208373"/>
                  </a:lnTo>
                  <a:lnTo>
                    <a:pt x="146740" y="208577"/>
                  </a:lnTo>
                  <a:lnTo>
                    <a:pt x="147123" y="209287"/>
                  </a:lnTo>
                  <a:lnTo>
                    <a:pt x="147267" y="209666"/>
                  </a:lnTo>
                  <a:lnTo>
                    <a:pt x="147242" y="209874"/>
                  </a:lnTo>
                  <a:lnTo>
                    <a:pt x="146997" y="209833"/>
                  </a:lnTo>
                  <a:lnTo>
                    <a:pt x="146246" y="209558"/>
                  </a:lnTo>
                  <a:lnTo>
                    <a:pt x="146016" y="209561"/>
                  </a:lnTo>
                  <a:lnTo>
                    <a:pt x="145969" y="209720"/>
                  </a:lnTo>
                  <a:lnTo>
                    <a:pt x="146313" y="210190"/>
                  </a:lnTo>
                  <a:lnTo>
                    <a:pt x="146255" y="210544"/>
                  </a:lnTo>
                  <a:lnTo>
                    <a:pt x="145028" y="211354"/>
                  </a:lnTo>
                  <a:lnTo>
                    <a:pt x="144661" y="211723"/>
                  </a:lnTo>
                  <a:lnTo>
                    <a:pt x="144467" y="212009"/>
                  </a:lnTo>
                  <a:lnTo>
                    <a:pt x="144242" y="212527"/>
                  </a:lnTo>
                  <a:lnTo>
                    <a:pt x="143961" y="212826"/>
                  </a:lnTo>
                  <a:lnTo>
                    <a:pt x="143714" y="212937"/>
                  </a:lnTo>
                  <a:lnTo>
                    <a:pt x="143197" y="212840"/>
                  </a:lnTo>
                  <a:lnTo>
                    <a:pt x="142021" y="212484"/>
                  </a:lnTo>
                  <a:lnTo>
                    <a:pt x="141332" y="212311"/>
                  </a:lnTo>
                  <a:lnTo>
                    <a:pt x="141103" y="212057"/>
                  </a:lnTo>
                  <a:lnTo>
                    <a:pt x="141230" y="211806"/>
                  </a:lnTo>
                  <a:lnTo>
                    <a:pt x="141299" y="211575"/>
                  </a:lnTo>
                  <a:lnTo>
                    <a:pt x="141332" y="211373"/>
                  </a:lnTo>
                  <a:lnTo>
                    <a:pt x="141264" y="211132"/>
                  </a:lnTo>
                  <a:lnTo>
                    <a:pt x="141114" y="211057"/>
                  </a:lnTo>
                  <a:lnTo>
                    <a:pt x="140574" y="211314"/>
                  </a:lnTo>
                  <a:lnTo>
                    <a:pt x="140420" y="211338"/>
                  </a:lnTo>
                  <a:lnTo>
                    <a:pt x="139935" y="211619"/>
                  </a:lnTo>
                  <a:lnTo>
                    <a:pt x="139805" y="212047"/>
                  </a:lnTo>
                  <a:lnTo>
                    <a:pt x="139648" y="212501"/>
                  </a:lnTo>
                  <a:lnTo>
                    <a:pt x="139517" y="212930"/>
                  </a:lnTo>
                  <a:lnTo>
                    <a:pt x="139416" y="213198"/>
                  </a:lnTo>
                  <a:lnTo>
                    <a:pt x="139307" y="213470"/>
                  </a:lnTo>
                  <a:lnTo>
                    <a:pt x="138919" y="214106"/>
                  </a:lnTo>
                  <a:lnTo>
                    <a:pt x="138618" y="214617"/>
                  </a:lnTo>
                  <a:lnTo>
                    <a:pt x="138343" y="214957"/>
                  </a:lnTo>
                  <a:lnTo>
                    <a:pt x="138092" y="215207"/>
                  </a:lnTo>
                  <a:lnTo>
                    <a:pt x="137675" y="215551"/>
                  </a:lnTo>
                  <a:lnTo>
                    <a:pt x="137190" y="215932"/>
                  </a:lnTo>
                  <a:lnTo>
                    <a:pt x="136899" y="216286"/>
                  </a:lnTo>
                  <a:lnTo>
                    <a:pt x="136699" y="216657"/>
                  </a:lnTo>
                  <a:lnTo>
                    <a:pt x="136573" y="216970"/>
                  </a:lnTo>
                  <a:lnTo>
                    <a:pt x="136225" y="217218"/>
                  </a:lnTo>
                  <a:lnTo>
                    <a:pt x="135596" y="217326"/>
                  </a:lnTo>
                  <a:lnTo>
                    <a:pt x="135089" y="217317"/>
                  </a:lnTo>
                  <a:lnTo>
                    <a:pt x="134627" y="217278"/>
                  </a:lnTo>
                  <a:lnTo>
                    <a:pt x="134344" y="217257"/>
                  </a:lnTo>
                  <a:lnTo>
                    <a:pt x="134093" y="217087"/>
                  </a:lnTo>
                  <a:lnTo>
                    <a:pt x="133917" y="216917"/>
                  </a:lnTo>
                  <a:lnTo>
                    <a:pt x="133716" y="216815"/>
                  </a:lnTo>
                  <a:lnTo>
                    <a:pt x="133549" y="216847"/>
                  </a:lnTo>
                  <a:lnTo>
                    <a:pt x="133420" y="216950"/>
                  </a:lnTo>
                  <a:lnTo>
                    <a:pt x="133325" y="217193"/>
                  </a:lnTo>
                  <a:lnTo>
                    <a:pt x="133249" y="217542"/>
                  </a:lnTo>
                  <a:lnTo>
                    <a:pt x="133125" y="217820"/>
                  </a:lnTo>
                  <a:lnTo>
                    <a:pt x="132972" y="218111"/>
                  </a:lnTo>
                  <a:lnTo>
                    <a:pt x="132808" y="218346"/>
                  </a:lnTo>
                  <a:lnTo>
                    <a:pt x="132638" y="218483"/>
                  </a:lnTo>
                  <a:lnTo>
                    <a:pt x="132456" y="218486"/>
                  </a:lnTo>
                  <a:lnTo>
                    <a:pt x="132356" y="218296"/>
                  </a:lnTo>
                  <a:lnTo>
                    <a:pt x="132283" y="218070"/>
                  </a:lnTo>
                  <a:lnTo>
                    <a:pt x="132121" y="217793"/>
                  </a:lnTo>
                  <a:lnTo>
                    <a:pt x="131921" y="217670"/>
                  </a:lnTo>
                  <a:lnTo>
                    <a:pt x="131599" y="217755"/>
                  </a:lnTo>
                  <a:lnTo>
                    <a:pt x="131400" y="217954"/>
                  </a:lnTo>
                  <a:lnTo>
                    <a:pt x="131262" y="218218"/>
                  </a:lnTo>
                  <a:lnTo>
                    <a:pt x="131061" y="218750"/>
                  </a:lnTo>
                  <a:lnTo>
                    <a:pt x="130948" y="218974"/>
                  </a:lnTo>
                  <a:lnTo>
                    <a:pt x="130793" y="219245"/>
                  </a:lnTo>
                  <a:lnTo>
                    <a:pt x="130544" y="219621"/>
                  </a:lnTo>
                  <a:lnTo>
                    <a:pt x="130092" y="220761"/>
                  </a:lnTo>
                  <a:lnTo>
                    <a:pt x="129206" y="220809"/>
                  </a:lnTo>
                  <a:lnTo>
                    <a:pt x="128507" y="221288"/>
                  </a:lnTo>
                  <a:lnTo>
                    <a:pt x="128395" y="221886"/>
                  </a:lnTo>
                  <a:lnTo>
                    <a:pt x="128395" y="222366"/>
                  </a:lnTo>
                  <a:lnTo>
                    <a:pt x="130609" y="224584"/>
                  </a:lnTo>
                  <a:lnTo>
                    <a:pt x="130802" y="225285"/>
                  </a:lnTo>
                  <a:lnTo>
                    <a:pt x="131019" y="225538"/>
                  </a:lnTo>
                  <a:lnTo>
                    <a:pt x="131255" y="225750"/>
                  </a:lnTo>
                  <a:lnTo>
                    <a:pt x="131585" y="225730"/>
                  </a:lnTo>
                  <a:lnTo>
                    <a:pt x="131726" y="225670"/>
                  </a:lnTo>
                  <a:lnTo>
                    <a:pt x="132043" y="225514"/>
                  </a:lnTo>
                  <a:lnTo>
                    <a:pt x="132646" y="225549"/>
                  </a:lnTo>
                  <a:lnTo>
                    <a:pt x="132771" y="225780"/>
                  </a:lnTo>
                  <a:lnTo>
                    <a:pt x="132888" y="226013"/>
                  </a:lnTo>
                  <a:lnTo>
                    <a:pt x="133081" y="226410"/>
                  </a:lnTo>
                  <a:lnTo>
                    <a:pt x="133162" y="226542"/>
                  </a:lnTo>
                  <a:lnTo>
                    <a:pt x="133470" y="227090"/>
                  </a:lnTo>
                  <a:lnTo>
                    <a:pt x="133272" y="227438"/>
                  </a:lnTo>
                  <a:lnTo>
                    <a:pt x="133020" y="227294"/>
                  </a:lnTo>
                  <a:lnTo>
                    <a:pt x="132495" y="227396"/>
                  </a:lnTo>
                  <a:lnTo>
                    <a:pt x="132531" y="227745"/>
                  </a:lnTo>
                  <a:lnTo>
                    <a:pt x="132563" y="228095"/>
                  </a:lnTo>
                  <a:lnTo>
                    <a:pt x="132572" y="228254"/>
                  </a:lnTo>
                  <a:lnTo>
                    <a:pt x="132577" y="228492"/>
                  </a:lnTo>
                  <a:lnTo>
                    <a:pt x="132578" y="228730"/>
                  </a:lnTo>
                  <a:lnTo>
                    <a:pt x="132574" y="228878"/>
                  </a:lnTo>
                  <a:lnTo>
                    <a:pt x="132130" y="230226"/>
                  </a:lnTo>
                  <a:lnTo>
                    <a:pt x="131795" y="230810"/>
                  </a:lnTo>
                  <a:lnTo>
                    <a:pt x="131548" y="230094"/>
                  </a:lnTo>
                  <a:lnTo>
                    <a:pt x="131277" y="229449"/>
                  </a:lnTo>
                  <a:lnTo>
                    <a:pt x="131190" y="229211"/>
                  </a:lnTo>
                  <a:lnTo>
                    <a:pt x="131107" y="228901"/>
                  </a:lnTo>
                  <a:lnTo>
                    <a:pt x="130695" y="228634"/>
                  </a:lnTo>
                  <a:lnTo>
                    <a:pt x="130031" y="228788"/>
                  </a:lnTo>
                  <a:lnTo>
                    <a:pt x="129656" y="229147"/>
                  </a:lnTo>
                  <a:lnTo>
                    <a:pt x="129583" y="229283"/>
                  </a:lnTo>
                  <a:lnTo>
                    <a:pt x="129432" y="229526"/>
                  </a:lnTo>
                  <a:lnTo>
                    <a:pt x="128832" y="229388"/>
                  </a:lnTo>
                  <a:lnTo>
                    <a:pt x="127917" y="229793"/>
                  </a:lnTo>
                  <a:lnTo>
                    <a:pt x="127333" y="230565"/>
                  </a:lnTo>
                  <a:lnTo>
                    <a:pt x="127267" y="230905"/>
                  </a:lnTo>
                  <a:lnTo>
                    <a:pt x="127248" y="231044"/>
                  </a:lnTo>
                  <a:lnTo>
                    <a:pt x="126888" y="231763"/>
                  </a:lnTo>
                  <a:lnTo>
                    <a:pt x="126668" y="231975"/>
                  </a:lnTo>
                  <a:lnTo>
                    <a:pt x="126215" y="232374"/>
                  </a:lnTo>
                  <a:lnTo>
                    <a:pt x="126022" y="232498"/>
                  </a:lnTo>
                  <a:lnTo>
                    <a:pt x="125826" y="232618"/>
                  </a:lnTo>
                  <a:lnTo>
                    <a:pt x="125511" y="233679"/>
                  </a:lnTo>
                  <a:lnTo>
                    <a:pt x="125881" y="233601"/>
                  </a:lnTo>
                  <a:lnTo>
                    <a:pt x="126383" y="233505"/>
                  </a:lnTo>
                  <a:lnTo>
                    <a:pt x="126528" y="233484"/>
                  </a:lnTo>
                  <a:lnTo>
                    <a:pt x="127060" y="234634"/>
                  </a:lnTo>
                  <a:lnTo>
                    <a:pt x="126646" y="235013"/>
                  </a:lnTo>
                  <a:lnTo>
                    <a:pt x="126444" y="235341"/>
                  </a:lnTo>
                  <a:lnTo>
                    <a:pt x="126384" y="235469"/>
                  </a:lnTo>
                  <a:lnTo>
                    <a:pt x="126289" y="235795"/>
                  </a:lnTo>
                  <a:lnTo>
                    <a:pt x="125947" y="236440"/>
                  </a:lnTo>
                  <a:lnTo>
                    <a:pt x="125468" y="236389"/>
                  </a:lnTo>
                  <a:lnTo>
                    <a:pt x="125288" y="236378"/>
                  </a:lnTo>
                  <a:lnTo>
                    <a:pt x="124854" y="236426"/>
                  </a:lnTo>
                  <a:lnTo>
                    <a:pt x="124469" y="236651"/>
                  </a:lnTo>
                  <a:lnTo>
                    <a:pt x="123512" y="236778"/>
                  </a:lnTo>
                  <a:lnTo>
                    <a:pt x="123394" y="236480"/>
                  </a:lnTo>
                  <a:lnTo>
                    <a:pt x="123153" y="236147"/>
                  </a:lnTo>
                  <a:lnTo>
                    <a:pt x="122996" y="236103"/>
                  </a:lnTo>
                  <a:lnTo>
                    <a:pt x="122838" y="236068"/>
                  </a:lnTo>
                  <a:lnTo>
                    <a:pt x="122680" y="236039"/>
                  </a:lnTo>
                  <a:lnTo>
                    <a:pt x="122505" y="236015"/>
                  </a:lnTo>
                  <a:lnTo>
                    <a:pt x="122169" y="236548"/>
                  </a:lnTo>
                  <a:lnTo>
                    <a:pt x="122593" y="236646"/>
                  </a:lnTo>
                  <a:lnTo>
                    <a:pt x="122754" y="236689"/>
                  </a:lnTo>
                  <a:lnTo>
                    <a:pt x="122316" y="237912"/>
                  </a:lnTo>
                  <a:lnTo>
                    <a:pt x="120934" y="237829"/>
                  </a:lnTo>
                  <a:lnTo>
                    <a:pt x="120747" y="237926"/>
                  </a:lnTo>
                  <a:lnTo>
                    <a:pt x="119893" y="238814"/>
                  </a:lnTo>
                  <a:lnTo>
                    <a:pt x="119387" y="238739"/>
                  </a:lnTo>
                  <a:lnTo>
                    <a:pt x="119455" y="239484"/>
                  </a:lnTo>
                  <a:lnTo>
                    <a:pt x="119593" y="239926"/>
                  </a:lnTo>
                  <a:lnTo>
                    <a:pt x="119811" y="240247"/>
                  </a:lnTo>
                  <a:lnTo>
                    <a:pt x="120193" y="240884"/>
                  </a:lnTo>
                  <a:lnTo>
                    <a:pt x="120167" y="241851"/>
                  </a:lnTo>
                  <a:lnTo>
                    <a:pt x="119374" y="242500"/>
                  </a:lnTo>
                  <a:lnTo>
                    <a:pt x="119077" y="242851"/>
                  </a:lnTo>
                  <a:lnTo>
                    <a:pt x="118532" y="242803"/>
                  </a:lnTo>
                  <a:lnTo>
                    <a:pt x="118002" y="242377"/>
                  </a:lnTo>
                  <a:lnTo>
                    <a:pt x="118243" y="241810"/>
                  </a:lnTo>
                  <a:lnTo>
                    <a:pt x="118457" y="241527"/>
                  </a:lnTo>
                  <a:lnTo>
                    <a:pt x="118452" y="240745"/>
                  </a:lnTo>
                  <a:lnTo>
                    <a:pt x="118071" y="240680"/>
                  </a:lnTo>
                  <a:lnTo>
                    <a:pt x="117158" y="240948"/>
                  </a:lnTo>
                  <a:lnTo>
                    <a:pt x="117129" y="241092"/>
                  </a:lnTo>
                  <a:lnTo>
                    <a:pt x="117096" y="241235"/>
                  </a:lnTo>
                  <a:lnTo>
                    <a:pt x="117053" y="241387"/>
                  </a:lnTo>
                  <a:lnTo>
                    <a:pt x="116636" y="241619"/>
                  </a:lnTo>
                  <a:lnTo>
                    <a:pt x="116120" y="241470"/>
                  </a:lnTo>
                  <a:lnTo>
                    <a:pt x="115930" y="241472"/>
                  </a:lnTo>
                  <a:lnTo>
                    <a:pt x="115514" y="241482"/>
                  </a:lnTo>
                  <a:lnTo>
                    <a:pt x="115173" y="241986"/>
                  </a:lnTo>
                  <a:lnTo>
                    <a:pt x="115613" y="242200"/>
                  </a:lnTo>
                  <a:lnTo>
                    <a:pt x="116062" y="242451"/>
                  </a:lnTo>
                  <a:lnTo>
                    <a:pt x="116376" y="242735"/>
                  </a:lnTo>
                  <a:lnTo>
                    <a:pt x="115237" y="242559"/>
                  </a:lnTo>
                  <a:lnTo>
                    <a:pt x="105333" y="241073"/>
                  </a:lnTo>
                  <a:lnTo>
                    <a:pt x="101327" y="240464"/>
                  </a:lnTo>
                  <a:lnTo>
                    <a:pt x="101045" y="240421"/>
                  </a:lnTo>
                  <a:lnTo>
                    <a:pt x="100378" y="240319"/>
                  </a:lnTo>
                  <a:lnTo>
                    <a:pt x="99450" y="240178"/>
                  </a:lnTo>
                  <a:lnTo>
                    <a:pt x="96931" y="239795"/>
                  </a:lnTo>
                  <a:lnTo>
                    <a:pt x="84780" y="237946"/>
                  </a:lnTo>
                  <a:lnTo>
                    <a:pt x="84536" y="237909"/>
                  </a:lnTo>
                  <a:lnTo>
                    <a:pt x="76389" y="236669"/>
                  </a:lnTo>
                  <a:lnTo>
                    <a:pt x="74374" y="236374"/>
                  </a:lnTo>
                  <a:lnTo>
                    <a:pt x="72736" y="236134"/>
                  </a:lnTo>
                  <a:lnTo>
                    <a:pt x="72420" y="236088"/>
                  </a:lnTo>
                  <a:lnTo>
                    <a:pt x="70859" y="235859"/>
                  </a:lnTo>
                  <a:lnTo>
                    <a:pt x="67884" y="235424"/>
                  </a:lnTo>
                  <a:lnTo>
                    <a:pt x="62726" y="234669"/>
                  </a:lnTo>
                  <a:lnTo>
                    <a:pt x="61968" y="234554"/>
                  </a:lnTo>
                  <a:lnTo>
                    <a:pt x="60941" y="234397"/>
                  </a:lnTo>
                  <a:lnTo>
                    <a:pt x="57418" y="233860"/>
                  </a:lnTo>
                  <a:lnTo>
                    <a:pt x="55576" y="233580"/>
                  </a:lnTo>
                  <a:lnTo>
                    <a:pt x="53314" y="233235"/>
                  </a:lnTo>
                  <a:lnTo>
                    <a:pt x="52010" y="233036"/>
                  </a:lnTo>
                  <a:lnTo>
                    <a:pt x="50523" y="232810"/>
                  </a:lnTo>
                  <a:lnTo>
                    <a:pt x="40898" y="231332"/>
                  </a:lnTo>
                  <a:lnTo>
                    <a:pt x="37009" y="230734"/>
                  </a:lnTo>
                  <a:lnTo>
                    <a:pt x="35876" y="225357"/>
                  </a:lnTo>
                  <a:lnTo>
                    <a:pt x="35969" y="221504"/>
                  </a:lnTo>
                  <a:lnTo>
                    <a:pt x="36070" y="218706"/>
                  </a:lnTo>
                  <a:lnTo>
                    <a:pt x="36251" y="213633"/>
                  </a:lnTo>
                  <a:lnTo>
                    <a:pt x="36275" y="212953"/>
                  </a:lnTo>
                  <a:lnTo>
                    <a:pt x="36556" y="208770"/>
                  </a:lnTo>
                  <a:lnTo>
                    <a:pt x="36886" y="205075"/>
                  </a:lnTo>
                  <a:lnTo>
                    <a:pt x="37126" y="203485"/>
                  </a:lnTo>
                  <a:lnTo>
                    <a:pt x="25803" y="201804"/>
                  </a:lnTo>
                  <a:lnTo>
                    <a:pt x="21459" y="201248"/>
                  </a:lnTo>
                  <a:lnTo>
                    <a:pt x="18227" y="200834"/>
                  </a:lnTo>
                  <a:lnTo>
                    <a:pt x="18763" y="197401"/>
                  </a:lnTo>
                  <a:lnTo>
                    <a:pt x="19059" y="195505"/>
                  </a:lnTo>
                  <a:lnTo>
                    <a:pt x="19491" y="192649"/>
                  </a:lnTo>
                  <a:lnTo>
                    <a:pt x="20082" y="188740"/>
                  </a:lnTo>
                  <a:lnTo>
                    <a:pt x="20500" y="185974"/>
                  </a:lnTo>
                  <a:lnTo>
                    <a:pt x="21167" y="181571"/>
                  </a:lnTo>
                  <a:lnTo>
                    <a:pt x="22465" y="172988"/>
                  </a:lnTo>
                  <a:lnTo>
                    <a:pt x="14701" y="171671"/>
                  </a:lnTo>
                  <a:lnTo>
                    <a:pt x="13548" y="171420"/>
                  </a:lnTo>
                  <a:lnTo>
                    <a:pt x="11913" y="171065"/>
                  </a:lnTo>
                  <a:lnTo>
                    <a:pt x="9445" y="170501"/>
                  </a:lnTo>
                  <a:lnTo>
                    <a:pt x="6733" y="170051"/>
                  </a:lnTo>
                  <a:lnTo>
                    <a:pt x="3727" y="169551"/>
                  </a:lnTo>
                  <a:lnTo>
                    <a:pt x="2545" y="169355"/>
                  </a:lnTo>
                  <a:lnTo>
                    <a:pt x="1413" y="169167"/>
                  </a:lnTo>
                  <a:lnTo>
                    <a:pt x="0" y="169064"/>
                  </a:lnTo>
                  <a:lnTo>
                    <a:pt x="70" y="168700"/>
                  </a:lnTo>
                  <a:lnTo>
                    <a:pt x="630" y="164616"/>
                  </a:lnTo>
                  <a:lnTo>
                    <a:pt x="915" y="164071"/>
                  </a:lnTo>
                  <a:lnTo>
                    <a:pt x="1023" y="163345"/>
                  </a:lnTo>
                  <a:lnTo>
                    <a:pt x="1566" y="163407"/>
                  </a:lnTo>
                  <a:lnTo>
                    <a:pt x="5220" y="163802"/>
                  </a:lnTo>
                  <a:lnTo>
                    <a:pt x="7465" y="164048"/>
                  </a:lnTo>
                  <a:lnTo>
                    <a:pt x="7831" y="164090"/>
                  </a:lnTo>
                  <a:lnTo>
                    <a:pt x="8875" y="164202"/>
                  </a:lnTo>
                  <a:lnTo>
                    <a:pt x="9261" y="161080"/>
                  </a:lnTo>
                  <a:lnTo>
                    <a:pt x="8535" y="161027"/>
                  </a:lnTo>
                  <a:lnTo>
                    <a:pt x="6443" y="160892"/>
                  </a:lnTo>
                  <a:lnTo>
                    <a:pt x="6884" y="157859"/>
                  </a:lnTo>
                  <a:lnTo>
                    <a:pt x="5767" y="157695"/>
                  </a:lnTo>
                  <a:lnTo>
                    <a:pt x="5977" y="156169"/>
                  </a:lnTo>
                  <a:lnTo>
                    <a:pt x="6651" y="151653"/>
                  </a:lnTo>
                  <a:lnTo>
                    <a:pt x="7116" y="148534"/>
                  </a:lnTo>
                  <a:lnTo>
                    <a:pt x="7577" y="145452"/>
                  </a:lnTo>
                  <a:lnTo>
                    <a:pt x="8053" y="142267"/>
                  </a:lnTo>
                  <a:lnTo>
                    <a:pt x="7438" y="142174"/>
                  </a:lnTo>
                  <a:lnTo>
                    <a:pt x="7618" y="140517"/>
                  </a:lnTo>
                  <a:lnTo>
                    <a:pt x="7816" y="138935"/>
                  </a:lnTo>
                  <a:lnTo>
                    <a:pt x="9058" y="139117"/>
                  </a:lnTo>
                  <a:lnTo>
                    <a:pt x="9253" y="137592"/>
                  </a:lnTo>
                  <a:lnTo>
                    <a:pt x="7628" y="137346"/>
                  </a:lnTo>
                  <a:lnTo>
                    <a:pt x="7843" y="134953"/>
                  </a:lnTo>
                  <a:lnTo>
                    <a:pt x="8372" y="130866"/>
                  </a:lnTo>
                  <a:lnTo>
                    <a:pt x="9561" y="121689"/>
                  </a:lnTo>
                  <a:lnTo>
                    <a:pt x="14531" y="122477"/>
                  </a:lnTo>
                  <a:lnTo>
                    <a:pt x="17773" y="122991"/>
                  </a:lnTo>
                  <a:lnTo>
                    <a:pt x="19713" y="123298"/>
                  </a:lnTo>
                  <a:lnTo>
                    <a:pt x="25389" y="124198"/>
                  </a:lnTo>
                  <a:lnTo>
                    <a:pt x="26471" y="117281"/>
                  </a:lnTo>
                  <a:lnTo>
                    <a:pt x="26869" y="114756"/>
                  </a:lnTo>
                  <a:lnTo>
                    <a:pt x="27431" y="111171"/>
                  </a:lnTo>
                  <a:lnTo>
                    <a:pt x="30983" y="111740"/>
                  </a:lnTo>
                  <a:lnTo>
                    <a:pt x="31748" y="106872"/>
                  </a:lnTo>
                  <a:lnTo>
                    <a:pt x="31928" y="105745"/>
                  </a:lnTo>
                  <a:lnTo>
                    <a:pt x="32015" y="105179"/>
                  </a:lnTo>
                  <a:lnTo>
                    <a:pt x="32120" y="104522"/>
                  </a:lnTo>
                  <a:lnTo>
                    <a:pt x="32622" y="101334"/>
                  </a:lnTo>
                  <a:lnTo>
                    <a:pt x="28134" y="100648"/>
                  </a:lnTo>
                  <a:lnTo>
                    <a:pt x="28405" y="98946"/>
                  </a:lnTo>
                  <a:lnTo>
                    <a:pt x="28968" y="95437"/>
                  </a:lnTo>
                  <a:lnTo>
                    <a:pt x="29280" y="93490"/>
                  </a:lnTo>
                  <a:lnTo>
                    <a:pt x="29096" y="93399"/>
                  </a:lnTo>
                  <a:lnTo>
                    <a:pt x="29762" y="89267"/>
                  </a:lnTo>
                  <a:lnTo>
                    <a:pt x="29725" y="88914"/>
                  </a:lnTo>
                  <a:lnTo>
                    <a:pt x="25524" y="87234"/>
                  </a:lnTo>
                  <a:lnTo>
                    <a:pt x="25609" y="86895"/>
                  </a:lnTo>
                  <a:lnTo>
                    <a:pt x="25831" y="85456"/>
                  </a:lnTo>
                  <a:lnTo>
                    <a:pt x="25924" y="84834"/>
                  </a:lnTo>
                  <a:lnTo>
                    <a:pt x="26113" y="83601"/>
                  </a:lnTo>
                  <a:lnTo>
                    <a:pt x="26212" y="82974"/>
                  </a:lnTo>
                  <a:lnTo>
                    <a:pt x="26491" y="81123"/>
                  </a:lnTo>
                  <a:lnTo>
                    <a:pt x="26875" y="78619"/>
                  </a:lnTo>
                  <a:lnTo>
                    <a:pt x="26212" y="78591"/>
                  </a:lnTo>
                  <a:lnTo>
                    <a:pt x="25612" y="78550"/>
                  </a:lnTo>
                  <a:lnTo>
                    <a:pt x="25016" y="78497"/>
                  </a:lnTo>
                  <a:lnTo>
                    <a:pt x="24422" y="78432"/>
                  </a:lnTo>
                  <a:lnTo>
                    <a:pt x="23826" y="78349"/>
                  </a:lnTo>
                  <a:lnTo>
                    <a:pt x="23232" y="78254"/>
                  </a:lnTo>
                  <a:lnTo>
                    <a:pt x="21889" y="78049"/>
                  </a:lnTo>
                  <a:lnTo>
                    <a:pt x="21632" y="78006"/>
                  </a:lnTo>
                  <a:lnTo>
                    <a:pt x="21116" y="77924"/>
                  </a:lnTo>
                  <a:lnTo>
                    <a:pt x="21174" y="77540"/>
                  </a:lnTo>
                  <a:lnTo>
                    <a:pt x="21419" y="75924"/>
                  </a:lnTo>
                  <a:lnTo>
                    <a:pt x="21523" y="75611"/>
                  </a:lnTo>
                  <a:lnTo>
                    <a:pt x="23253" y="64216"/>
                  </a:lnTo>
                  <a:lnTo>
                    <a:pt x="23639" y="64229"/>
                  </a:lnTo>
                  <a:lnTo>
                    <a:pt x="26391" y="64343"/>
                  </a:lnTo>
                  <a:close/>
                </a:path>
              </a:pathLst>
            </a:custGeom>
            <a:solidFill>
              <a:srgbClr val="FFC75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" name="pg57"/>
            <p:cNvSpPr/>
            <p:nvPr/>
          </p:nvSpPr>
          <p:spPr>
            <a:xfrm>
              <a:off x="3611818" y="3125110"/>
              <a:ext cx="430804" cy="1702346"/>
            </a:xfrm>
            <a:custGeom>
              <a:avLst/>
              <a:gdLst/>
              <a:ahLst/>
              <a:cxnLst/>
              <a:rect l="0" t="0" r="0" b="0"/>
              <a:pathLst>
                <a:path w="430804" h="1702346">
                  <a:moveTo>
                    <a:pt x="221974" y="1691038"/>
                  </a:moveTo>
                  <a:lnTo>
                    <a:pt x="212894" y="1688148"/>
                  </a:lnTo>
                  <a:lnTo>
                    <a:pt x="195768" y="1685425"/>
                  </a:lnTo>
                  <a:lnTo>
                    <a:pt x="188281" y="1684235"/>
                  </a:lnTo>
                  <a:lnTo>
                    <a:pt x="182774" y="1683353"/>
                  </a:lnTo>
                  <a:lnTo>
                    <a:pt x="180223" y="1682954"/>
                  </a:lnTo>
                  <a:lnTo>
                    <a:pt x="175664" y="1682228"/>
                  </a:lnTo>
                  <a:lnTo>
                    <a:pt x="175382" y="1682178"/>
                  </a:lnTo>
                  <a:lnTo>
                    <a:pt x="142599" y="1676960"/>
                  </a:lnTo>
                  <a:lnTo>
                    <a:pt x="131409" y="1675178"/>
                  </a:lnTo>
                  <a:lnTo>
                    <a:pt x="122386" y="1673775"/>
                  </a:lnTo>
                  <a:lnTo>
                    <a:pt x="117739" y="1673049"/>
                  </a:lnTo>
                  <a:lnTo>
                    <a:pt x="97830" y="1669821"/>
                  </a:lnTo>
                  <a:lnTo>
                    <a:pt x="96822" y="1669288"/>
                  </a:lnTo>
                  <a:lnTo>
                    <a:pt x="95899" y="1669433"/>
                  </a:lnTo>
                  <a:lnTo>
                    <a:pt x="92355" y="1671045"/>
                  </a:lnTo>
                  <a:lnTo>
                    <a:pt x="90464" y="1673406"/>
                  </a:lnTo>
                  <a:lnTo>
                    <a:pt x="90101" y="1675030"/>
                  </a:lnTo>
                  <a:lnTo>
                    <a:pt x="50729" y="1668793"/>
                  </a:lnTo>
                  <a:lnTo>
                    <a:pt x="42277" y="1667453"/>
                  </a:lnTo>
                  <a:lnTo>
                    <a:pt x="39678" y="1667046"/>
                  </a:lnTo>
                  <a:lnTo>
                    <a:pt x="28806" y="1665341"/>
                  </a:lnTo>
                  <a:lnTo>
                    <a:pt x="21655" y="1664190"/>
                  </a:lnTo>
                  <a:lnTo>
                    <a:pt x="18704" y="1663715"/>
                  </a:lnTo>
                  <a:lnTo>
                    <a:pt x="24987" y="1624053"/>
                  </a:lnTo>
                  <a:lnTo>
                    <a:pt x="25084" y="1623442"/>
                  </a:lnTo>
                  <a:lnTo>
                    <a:pt x="35145" y="1559947"/>
                  </a:lnTo>
                  <a:lnTo>
                    <a:pt x="36754" y="1549654"/>
                  </a:lnTo>
                  <a:lnTo>
                    <a:pt x="38777" y="1536729"/>
                  </a:lnTo>
                  <a:lnTo>
                    <a:pt x="50737" y="1544201"/>
                  </a:lnTo>
                  <a:lnTo>
                    <a:pt x="51157" y="1543670"/>
                  </a:lnTo>
                  <a:lnTo>
                    <a:pt x="54904" y="1536510"/>
                  </a:lnTo>
                  <a:lnTo>
                    <a:pt x="63450" y="1535690"/>
                  </a:lnTo>
                  <a:lnTo>
                    <a:pt x="73160" y="1537810"/>
                  </a:lnTo>
                  <a:lnTo>
                    <a:pt x="82263" y="1537710"/>
                  </a:lnTo>
                  <a:lnTo>
                    <a:pt x="86553" y="1511547"/>
                  </a:lnTo>
                  <a:lnTo>
                    <a:pt x="91398" y="1510730"/>
                  </a:lnTo>
                  <a:lnTo>
                    <a:pt x="91609" y="1510685"/>
                  </a:lnTo>
                  <a:lnTo>
                    <a:pt x="92063" y="1510291"/>
                  </a:lnTo>
                  <a:lnTo>
                    <a:pt x="92338" y="1510162"/>
                  </a:lnTo>
                  <a:lnTo>
                    <a:pt x="93175" y="1509700"/>
                  </a:lnTo>
                  <a:lnTo>
                    <a:pt x="93671" y="1509413"/>
                  </a:lnTo>
                  <a:lnTo>
                    <a:pt x="94219" y="1509142"/>
                  </a:lnTo>
                  <a:lnTo>
                    <a:pt x="95336" y="1508809"/>
                  </a:lnTo>
                  <a:lnTo>
                    <a:pt x="96175" y="1508658"/>
                  </a:lnTo>
                  <a:lnTo>
                    <a:pt x="96846" y="1508565"/>
                  </a:lnTo>
                  <a:lnTo>
                    <a:pt x="98130" y="1508661"/>
                  </a:lnTo>
                  <a:lnTo>
                    <a:pt x="99115" y="1508797"/>
                  </a:lnTo>
                  <a:lnTo>
                    <a:pt x="99943" y="1508924"/>
                  </a:lnTo>
                  <a:lnTo>
                    <a:pt x="100710" y="1508214"/>
                  </a:lnTo>
                  <a:lnTo>
                    <a:pt x="101228" y="1509154"/>
                  </a:lnTo>
                  <a:lnTo>
                    <a:pt x="103879" y="1509628"/>
                  </a:lnTo>
                  <a:lnTo>
                    <a:pt x="104386" y="1509743"/>
                  </a:lnTo>
                  <a:lnTo>
                    <a:pt x="104894" y="1509788"/>
                  </a:lnTo>
                  <a:lnTo>
                    <a:pt x="106232" y="1510044"/>
                  </a:lnTo>
                  <a:lnTo>
                    <a:pt x="106617" y="1509810"/>
                  </a:lnTo>
                  <a:lnTo>
                    <a:pt x="105241" y="1506837"/>
                  </a:lnTo>
                  <a:lnTo>
                    <a:pt x="105118" y="1506487"/>
                  </a:lnTo>
                  <a:lnTo>
                    <a:pt x="105048" y="1506080"/>
                  </a:lnTo>
                  <a:lnTo>
                    <a:pt x="105040" y="1505873"/>
                  </a:lnTo>
                  <a:lnTo>
                    <a:pt x="105076" y="1505462"/>
                  </a:lnTo>
                  <a:lnTo>
                    <a:pt x="105121" y="1505260"/>
                  </a:lnTo>
                  <a:lnTo>
                    <a:pt x="105261" y="1504873"/>
                  </a:lnTo>
                  <a:lnTo>
                    <a:pt x="105467" y="1504515"/>
                  </a:lnTo>
                  <a:lnTo>
                    <a:pt x="105731" y="1504199"/>
                  </a:lnTo>
                  <a:lnTo>
                    <a:pt x="105883" y="1504059"/>
                  </a:lnTo>
                  <a:lnTo>
                    <a:pt x="113937" y="1498186"/>
                  </a:lnTo>
                  <a:lnTo>
                    <a:pt x="114232" y="1497892"/>
                  </a:lnTo>
                  <a:lnTo>
                    <a:pt x="114472" y="1497552"/>
                  </a:lnTo>
                  <a:lnTo>
                    <a:pt x="114634" y="1497214"/>
                  </a:lnTo>
                  <a:lnTo>
                    <a:pt x="114750" y="1496814"/>
                  </a:lnTo>
                  <a:lnTo>
                    <a:pt x="114796" y="1496399"/>
                  </a:lnTo>
                  <a:lnTo>
                    <a:pt x="114792" y="1496191"/>
                  </a:lnTo>
                  <a:lnTo>
                    <a:pt x="114730" y="1495779"/>
                  </a:lnTo>
                  <a:lnTo>
                    <a:pt x="114671" y="1495578"/>
                  </a:lnTo>
                  <a:lnTo>
                    <a:pt x="113732" y="1493270"/>
                  </a:lnTo>
                  <a:lnTo>
                    <a:pt x="113536" y="1492871"/>
                  </a:lnTo>
                  <a:lnTo>
                    <a:pt x="113304" y="1492462"/>
                  </a:lnTo>
                  <a:lnTo>
                    <a:pt x="113047" y="1492069"/>
                  </a:lnTo>
                  <a:lnTo>
                    <a:pt x="112766" y="1491692"/>
                  </a:lnTo>
                  <a:lnTo>
                    <a:pt x="112480" y="1491353"/>
                  </a:lnTo>
                  <a:lnTo>
                    <a:pt x="112155" y="1491014"/>
                  </a:lnTo>
                  <a:lnTo>
                    <a:pt x="111830" y="1490712"/>
                  </a:lnTo>
                  <a:lnTo>
                    <a:pt x="111157" y="1490183"/>
                  </a:lnTo>
                  <a:lnTo>
                    <a:pt x="105097" y="1485192"/>
                  </a:lnTo>
                  <a:lnTo>
                    <a:pt x="92991" y="1475223"/>
                  </a:lnTo>
                  <a:lnTo>
                    <a:pt x="92053" y="1474452"/>
                  </a:lnTo>
                  <a:lnTo>
                    <a:pt x="86406" y="1469867"/>
                  </a:lnTo>
                  <a:lnTo>
                    <a:pt x="85698" y="1469156"/>
                  </a:lnTo>
                  <a:lnTo>
                    <a:pt x="85008" y="1468437"/>
                  </a:lnTo>
                  <a:lnTo>
                    <a:pt x="78018" y="1460075"/>
                  </a:lnTo>
                  <a:lnTo>
                    <a:pt x="75916" y="1458153"/>
                  </a:lnTo>
                  <a:lnTo>
                    <a:pt x="71356" y="1455083"/>
                  </a:lnTo>
                  <a:lnTo>
                    <a:pt x="60953" y="1447986"/>
                  </a:lnTo>
                  <a:lnTo>
                    <a:pt x="60620" y="1447675"/>
                  </a:lnTo>
                  <a:lnTo>
                    <a:pt x="60236" y="1447287"/>
                  </a:lnTo>
                  <a:lnTo>
                    <a:pt x="59984" y="1447010"/>
                  </a:lnTo>
                  <a:lnTo>
                    <a:pt x="59774" y="1446767"/>
                  </a:lnTo>
                  <a:lnTo>
                    <a:pt x="59655" y="1446626"/>
                  </a:lnTo>
                  <a:lnTo>
                    <a:pt x="54165" y="1438889"/>
                  </a:lnTo>
                  <a:lnTo>
                    <a:pt x="59815" y="1432985"/>
                  </a:lnTo>
                  <a:lnTo>
                    <a:pt x="60790" y="1431803"/>
                  </a:lnTo>
                  <a:lnTo>
                    <a:pt x="61554" y="1431427"/>
                  </a:lnTo>
                  <a:lnTo>
                    <a:pt x="61890" y="1431420"/>
                  </a:lnTo>
                  <a:lnTo>
                    <a:pt x="62743" y="1431558"/>
                  </a:lnTo>
                  <a:lnTo>
                    <a:pt x="63083" y="1431667"/>
                  </a:lnTo>
                  <a:lnTo>
                    <a:pt x="63274" y="1431758"/>
                  </a:lnTo>
                  <a:lnTo>
                    <a:pt x="63571" y="1431955"/>
                  </a:lnTo>
                  <a:lnTo>
                    <a:pt x="63706" y="1432069"/>
                  </a:lnTo>
                  <a:lnTo>
                    <a:pt x="64009" y="1432377"/>
                  </a:lnTo>
                  <a:lnTo>
                    <a:pt x="64297" y="1432593"/>
                  </a:lnTo>
                  <a:lnTo>
                    <a:pt x="64486" y="1432700"/>
                  </a:lnTo>
                  <a:lnTo>
                    <a:pt x="64683" y="1432783"/>
                  </a:lnTo>
                  <a:lnTo>
                    <a:pt x="65067" y="1432882"/>
                  </a:lnTo>
                  <a:lnTo>
                    <a:pt x="65463" y="1432909"/>
                  </a:lnTo>
                  <a:lnTo>
                    <a:pt x="65676" y="1432890"/>
                  </a:lnTo>
                  <a:lnTo>
                    <a:pt x="65891" y="1432852"/>
                  </a:lnTo>
                  <a:lnTo>
                    <a:pt x="66062" y="1432799"/>
                  </a:lnTo>
                  <a:lnTo>
                    <a:pt x="66425" y="1432639"/>
                  </a:lnTo>
                  <a:lnTo>
                    <a:pt x="66881" y="1432286"/>
                  </a:lnTo>
                  <a:lnTo>
                    <a:pt x="68134" y="1429729"/>
                  </a:lnTo>
                  <a:lnTo>
                    <a:pt x="67618" y="1426770"/>
                  </a:lnTo>
                  <a:lnTo>
                    <a:pt x="66347" y="1424752"/>
                  </a:lnTo>
                  <a:lnTo>
                    <a:pt x="65870" y="1424483"/>
                  </a:lnTo>
                  <a:lnTo>
                    <a:pt x="67513" y="1415217"/>
                  </a:lnTo>
                  <a:lnTo>
                    <a:pt x="72873" y="1420657"/>
                  </a:lnTo>
                  <a:lnTo>
                    <a:pt x="77312" y="1422499"/>
                  </a:lnTo>
                  <a:lnTo>
                    <a:pt x="79057" y="1423217"/>
                  </a:lnTo>
                  <a:lnTo>
                    <a:pt x="80732" y="1423396"/>
                  </a:lnTo>
                  <a:lnTo>
                    <a:pt x="84281" y="1422245"/>
                  </a:lnTo>
                  <a:lnTo>
                    <a:pt x="88388" y="1421283"/>
                  </a:lnTo>
                  <a:lnTo>
                    <a:pt x="88753" y="1419194"/>
                  </a:lnTo>
                  <a:lnTo>
                    <a:pt x="89044" y="1419308"/>
                  </a:lnTo>
                  <a:lnTo>
                    <a:pt x="90723" y="1418715"/>
                  </a:lnTo>
                  <a:lnTo>
                    <a:pt x="94410" y="1418703"/>
                  </a:lnTo>
                  <a:lnTo>
                    <a:pt x="96649" y="1418696"/>
                  </a:lnTo>
                  <a:lnTo>
                    <a:pt x="99473" y="1418947"/>
                  </a:lnTo>
                  <a:lnTo>
                    <a:pt x="103238" y="1418024"/>
                  </a:lnTo>
                  <a:lnTo>
                    <a:pt x="101127" y="1416276"/>
                  </a:lnTo>
                  <a:lnTo>
                    <a:pt x="100801" y="1414157"/>
                  </a:lnTo>
                  <a:lnTo>
                    <a:pt x="104670" y="1413590"/>
                  </a:lnTo>
                  <a:lnTo>
                    <a:pt x="107071" y="1414042"/>
                  </a:lnTo>
                  <a:lnTo>
                    <a:pt x="109928" y="1416075"/>
                  </a:lnTo>
                  <a:lnTo>
                    <a:pt x="111562" y="1416952"/>
                  </a:lnTo>
                  <a:lnTo>
                    <a:pt x="111676" y="1416114"/>
                  </a:lnTo>
                  <a:lnTo>
                    <a:pt x="111810" y="1415129"/>
                  </a:lnTo>
                  <a:lnTo>
                    <a:pt x="111481" y="1414962"/>
                  </a:lnTo>
                  <a:lnTo>
                    <a:pt x="104697" y="1410259"/>
                  </a:lnTo>
                  <a:lnTo>
                    <a:pt x="99763" y="1406840"/>
                  </a:lnTo>
                  <a:lnTo>
                    <a:pt x="95630" y="1403265"/>
                  </a:lnTo>
                  <a:lnTo>
                    <a:pt x="94215" y="1402377"/>
                  </a:lnTo>
                  <a:lnTo>
                    <a:pt x="89571" y="1399471"/>
                  </a:lnTo>
                  <a:lnTo>
                    <a:pt x="87623" y="1397799"/>
                  </a:lnTo>
                  <a:lnTo>
                    <a:pt x="87335" y="1397442"/>
                  </a:lnTo>
                  <a:lnTo>
                    <a:pt x="87128" y="1397142"/>
                  </a:lnTo>
                  <a:lnTo>
                    <a:pt x="86904" y="1396743"/>
                  </a:lnTo>
                  <a:lnTo>
                    <a:pt x="86745" y="1396413"/>
                  </a:lnTo>
                  <a:lnTo>
                    <a:pt x="86583" y="1395987"/>
                  </a:lnTo>
                  <a:lnTo>
                    <a:pt x="86478" y="1395634"/>
                  </a:lnTo>
                  <a:lnTo>
                    <a:pt x="86382" y="1395190"/>
                  </a:lnTo>
                  <a:lnTo>
                    <a:pt x="86331" y="1394802"/>
                  </a:lnTo>
                  <a:lnTo>
                    <a:pt x="86307" y="1394369"/>
                  </a:lnTo>
                  <a:lnTo>
                    <a:pt x="86316" y="1394005"/>
                  </a:lnTo>
                  <a:lnTo>
                    <a:pt x="86349" y="1393636"/>
                  </a:lnTo>
                  <a:lnTo>
                    <a:pt x="86409" y="1393275"/>
                  </a:lnTo>
                  <a:lnTo>
                    <a:pt x="86514" y="1392831"/>
                  </a:lnTo>
                  <a:lnTo>
                    <a:pt x="86628" y="1392485"/>
                  </a:lnTo>
                  <a:lnTo>
                    <a:pt x="86766" y="1392143"/>
                  </a:lnTo>
                  <a:lnTo>
                    <a:pt x="86925" y="1391817"/>
                  </a:lnTo>
                  <a:lnTo>
                    <a:pt x="87002" y="1391577"/>
                  </a:lnTo>
                  <a:lnTo>
                    <a:pt x="87062" y="1391152"/>
                  </a:lnTo>
                  <a:lnTo>
                    <a:pt x="86993" y="1390723"/>
                  </a:lnTo>
                  <a:lnTo>
                    <a:pt x="86694" y="1390145"/>
                  </a:lnTo>
                  <a:lnTo>
                    <a:pt x="86343" y="1389914"/>
                  </a:lnTo>
                  <a:lnTo>
                    <a:pt x="87410" y="1388652"/>
                  </a:lnTo>
                  <a:lnTo>
                    <a:pt x="86418" y="1387995"/>
                  </a:lnTo>
                  <a:lnTo>
                    <a:pt x="84649" y="1387821"/>
                  </a:lnTo>
                  <a:lnTo>
                    <a:pt x="83783" y="1388068"/>
                  </a:lnTo>
                  <a:lnTo>
                    <a:pt x="82635" y="1388763"/>
                  </a:lnTo>
                  <a:lnTo>
                    <a:pt x="81769" y="1389146"/>
                  </a:lnTo>
                  <a:lnTo>
                    <a:pt x="81259" y="1389329"/>
                  </a:lnTo>
                  <a:lnTo>
                    <a:pt x="80845" y="1389458"/>
                  </a:lnTo>
                  <a:lnTo>
                    <a:pt x="80006" y="1389655"/>
                  </a:lnTo>
                  <a:lnTo>
                    <a:pt x="79152" y="1389781"/>
                  </a:lnTo>
                  <a:lnTo>
                    <a:pt x="78235" y="1389838"/>
                  </a:lnTo>
                  <a:lnTo>
                    <a:pt x="77093" y="1389952"/>
                  </a:lnTo>
                  <a:lnTo>
                    <a:pt x="76475" y="1389952"/>
                  </a:lnTo>
                  <a:lnTo>
                    <a:pt x="75842" y="1389902"/>
                  </a:lnTo>
                  <a:lnTo>
                    <a:pt x="74096" y="1389691"/>
                  </a:lnTo>
                  <a:lnTo>
                    <a:pt x="74742" y="1385135"/>
                  </a:lnTo>
                  <a:lnTo>
                    <a:pt x="74880" y="1384178"/>
                  </a:lnTo>
                  <a:lnTo>
                    <a:pt x="73340" y="1383908"/>
                  </a:lnTo>
                  <a:lnTo>
                    <a:pt x="72716" y="1383722"/>
                  </a:lnTo>
                  <a:lnTo>
                    <a:pt x="71961" y="1383490"/>
                  </a:lnTo>
                  <a:lnTo>
                    <a:pt x="71397" y="1383225"/>
                  </a:lnTo>
                  <a:lnTo>
                    <a:pt x="70830" y="1382951"/>
                  </a:lnTo>
                  <a:lnTo>
                    <a:pt x="70048" y="1382070"/>
                  </a:lnTo>
                  <a:lnTo>
                    <a:pt x="68999" y="1380710"/>
                  </a:lnTo>
                  <a:lnTo>
                    <a:pt x="68630" y="1379973"/>
                  </a:lnTo>
                  <a:lnTo>
                    <a:pt x="68600" y="1379525"/>
                  </a:lnTo>
                  <a:lnTo>
                    <a:pt x="68834" y="1377823"/>
                  </a:lnTo>
                  <a:lnTo>
                    <a:pt x="67392" y="1377626"/>
                  </a:lnTo>
                  <a:lnTo>
                    <a:pt x="66625" y="1377516"/>
                  </a:lnTo>
                  <a:lnTo>
                    <a:pt x="64826" y="1377265"/>
                  </a:lnTo>
                  <a:lnTo>
                    <a:pt x="62728" y="1376976"/>
                  </a:lnTo>
                  <a:lnTo>
                    <a:pt x="62893" y="1375780"/>
                  </a:lnTo>
                  <a:lnTo>
                    <a:pt x="63089" y="1374321"/>
                  </a:lnTo>
                  <a:lnTo>
                    <a:pt x="60315" y="1373942"/>
                  </a:lnTo>
                  <a:lnTo>
                    <a:pt x="59817" y="1373869"/>
                  </a:lnTo>
                  <a:lnTo>
                    <a:pt x="59862" y="1373148"/>
                  </a:lnTo>
                  <a:lnTo>
                    <a:pt x="56022" y="1372609"/>
                  </a:lnTo>
                  <a:lnTo>
                    <a:pt x="56940" y="1370527"/>
                  </a:lnTo>
                  <a:lnTo>
                    <a:pt x="55483" y="1370979"/>
                  </a:lnTo>
                  <a:lnTo>
                    <a:pt x="55480" y="1370706"/>
                  </a:lnTo>
                  <a:lnTo>
                    <a:pt x="55543" y="1369251"/>
                  </a:lnTo>
                  <a:lnTo>
                    <a:pt x="54748" y="1369080"/>
                  </a:lnTo>
                  <a:lnTo>
                    <a:pt x="54586" y="1370983"/>
                  </a:lnTo>
                  <a:lnTo>
                    <a:pt x="54562" y="1371241"/>
                  </a:lnTo>
                  <a:lnTo>
                    <a:pt x="53570" y="1371241"/>
                  </a:lnTo>
                  <a:lnTo>
                    <a:pt x="53191" y="1371674"/>
                  </a:lnTo>
                  <a:lnTo>
                    <a:pt x="52739" y="1371544"/>
                  </a:lnTo>
                  <a:lnTo>
                    <a:pt x="52542" y="1371124"/>
                  </a:lnTo>
                  <a:lnTo>
                    <a:pt x="50806" y="1367375"/>
                  </a:lnTo>
                  <a:lnTo>
                    <a:pt x="49985" y="1364591"/>
                  </a:lnTo>
                  <a:lnTo>
                    <a:pt x="49808" y="1362297"/>
                  </a:lnTo>
                  <a:lnTo>
                    <a:pt x="49781" y="1361951"/>
                  </a:lnTo>
                  <a:lnTo>
                    <a:pt x="51942" y="1361936"/>
                  </a:lnTo>
                  <a:lnTo>
                    <a:pt x="52518" y="1361924"/>
                  </a:lnTo>
                  <a:lnTo>
                    <a:pt x="53423" y="1361921"/>
                  </a:lnTo>
                  <a:lnTo>
                    <a:pt x="53186" y="1360071"/>
                  </a:lnTo>
                  <a:lnTo>
                    <a:pt x="53882" y="1359835"/>
                  </a:lnTo>
                  <a:lnTo>
                    <a:pt x="53795" y="1359095"/>
                  </a:lnTo>
                  <a:lnTo>
                    <a:pt x="53702" y="1358335"/>
                  </a:lnTo>
                  <a:lnTo>
                    <a:pt x="50953" y="1357895"/>
                  </a:lnTo>
                  <a:lnTo>
                    <a:pt x="51112" y="1355684"/>
                  </a:lnTo>
                  <a:lnTo>
                    <a:pt x="52434" y="1353178"/>
                  </a:lnTo>
                  <a:lnTo>
                    <a:pt x="53540" y="1351901"/>
                  </a:lnTo>
                  <a:lnTo>
                    <a:pt x="54047" y="1350561"/>
                  </a:lnTo>
                  <a:lnTo>
                    <a:pt x="53792" y="1349091"/>
                  </a:lnTo>
                  <a:lnTo>
                    <a:pt x="51469" y="1347128"/>
                  </a:lnTo>
                  <a:lnTo>
                    <a:pt x="51675" y="1346968"/>
                  </a:lnTo>
                  <a:lnTo>
                    <a:pt x="53543" y="1345654"/>
                  </a:lnTo>
                  <a:lnTo>
                    <a:pt x="54051" y="1345663"/>
                  </a:lnTo>
                  <a:lnTo>
                    <a:pt x="57551" y="1345729"/>
                  </a:lnTo>
                  <a:lnTo>
                    <a:pt x="57811" y="1345749"/>
                  </a:lnTo>
                  <a:lnTo>
                    <a:pt x="58474" y="1342757"/>
                  </a:lnTo>
                  <a:lnTo>
                    <a:pt x="58222" y="1342717"/>
                  </a:lnTo>
                  <a:lnTo>
                    <a:pt x="54513" y="1342234"/>
                  </a:lnTo>
                  <a:lnTo>
                    <a:pt x="55054" y="1337963"/>
                  </a:lnTo>
                  <a:lnTo>
                    <a:pt x="55287" y="1337481"/>
                  </a:lnTo>
                  <a:lnTo>
                    <a:pt x="55512" y="1336296"/>
                  </a:lnTo>
                  <a:lnTo>
                    <a:pt x="55887" y="1336342"/>
                  </a:lnTo>
                  <a:lnTo>
                    <a:pt x="56124" y="1334606"/>
                  </a:lnTo>
                  <a:lnTo>
                    <a:pt x="56190" y="1334093"/>
                  </a:lnTo>
                  <a:lnTo>
                    <a:pt x="56627" y="1334150"/>
                  </a:lnTo>
                  <a:lnTo>
                    <a:pt x="57182" y="1330387"/>
                  </a:lnTo>
                  <a:lnTo>
                    <a:pt x="57216" y="1330127"/>
                  </a:lnTo>
                  <a:lnTo>
                    <a:pt x="57251" y="1329864"/>
                  </a:lnTo>
                  <a:lnTo>
                    <a:pt x="57103" y="1329844"/>
                  </a:lnTo>
                  <a:lnTo>
                    <a:pt x="57326" y="1328146"/>
                  </a:lnTo>
                  <a:lnTo>
                    <a:pt x="57589" y="1326173"/>
                  </a:lnTo>
                  <a:lnTo>
                    <a:pt x="62694" y="1326859"/>
                  </a:lnTo>
                  <a:lnTo>
                    <a:pt x="63659" y="1319666"/>
                  </a:lnTo>
                  <a:lnTo>
                    <a:pt x="63273" y="1319439"/>
                  </a:lnTo>
                  <a:lnTo>
                    <a:pt x="62931" y="1319237"/>
                  </a:lnTo>
                  <a:lnTo>
                    <a:pt x="63587" y="1314236"/>
                  </a:lnTo>
                  <a:lnTo>
                    <a:pt x="63869" y="1312052"/>
                  </a:lnTo>
                  <a:lnTo>
                    <a:pt x="64067" y="1311445"/>
                  </a:lnTo>
                  <a:lnTo>
                    <a:pt x="64612" y="1307290"/>
                  </a:lnTo>
                  <a:lnTo>
                    <a:pt x="58758" y="1301948"/>
                  </a:lnTo>
                  <a:lnTo>
                    <a:pt x="57634" y="1299905"/>
                  </a:lnTo>
                  <a:lnTo>
                    <a:pt x="57412" y="1299506"/>
                  </a:lnTo>
                  <a:lnTo>
                    <a:pt x="56435" y="1297888"/>
                  </a:lnTo>
                  <a:lnTo>
                    <a:pt x="54675" y="1296886"/>
                  </a:lnTo>
                  <a:lnTo>
                    <a:pt x="54984" y="1294604"/>
                  </a:lnTo>
                  <a:lnTo>
                    <a:pt x="51363" y="1292121"/>
                  </a:lnTo>
                  <a:lnTo>
                    <a:pt x="50755" y="1291483"/>
                  </a:lnTo>
                  <a:lnTo>
                    <a:pt x="49085" y="1289744"/>
                  </a:lnTo>
                  <a:lnTo>
                    <a:pt x="47628" y="1287139"/>
                  </a:lnTo>
                  <a:lnTo>
                    <a:pt x="45902" y="1282936"/>
                  </a:lnTo>
                  <a:lnTo>
                    <a:pt x="45569" y="1281280"/>
                  </a:lnTo>
                  <a:lnTo>
                    <a:pt x="46570" y="1280274"/>
                  </a:lnTo>
                  <a:lnTo>
                    <a:pt x="48192" y="1279647"/>
                  </a:lnTo>
                  <a:lnTo>
                    <a:pt x="48662" y="1279461"/>
                  </a:lnTo>
                  <a:lnTo>
                    <a:pt x="47988" y="1279290"/>
                  </a:lnTo>
                  <a:lnTo>
                    <a:pt x="48039" y="1278949"/>
                  </a:lnTo>
                  <a:lnTo>
                    <a:pt x="48953" y="1278372"/>
                  </a:lnTo>
                  <a:lnTo>
                    <a:pt x="50617" y="1278368"/>
                  </a:lnTo>
                  <a:lnTo>
                    <a:pt x="50947" y="1276102"/>
                  </a:lnTo>
                  <a:lnTo>
                    <a:pt x="57373" y="1277069"/>
                  </a:lnTo>
                  <a:lnTo>
                    <a:pt x="57700" y="1277118"/>
                  </a:lnTo>
                  <a:lnTo>
                    <a:pt x="57475" y="1278800"/>
                  </a:lnTo>
                  <a:lnTo>
                    <a:pt x="58344" y="1278933"/>
                  </a:lnTo>
                  <a:lnTo>
                    <a:pt x="59594" y="1279131"/>
                  </a:lnTo>
                  <a:lnTo>
                    <a:pt x="60008" y="1279199"/>
                  </a:lnTo>
                  <a:lnTo>
                    <a:pt x="61036" y="1279355"/>
                  </a:lnTo>
                  <a:lnTo>
                    <a:pt x="62073" y="1279522"/>
                  </a:lnTo>
                  <a:lnTo>
                    <a:pt x="62586" y="1279601"/>
                  </a:lnTo>
                  <a:lnTo>
                    <a:pt x="63101" y="1279677"/>
                  </a:lnTo>
                  <a:lnTo>
                    <a:pt x="64190" y="1279852"/>
                  </a:lnTo>
                  <a:lnTo>
                    <a:pt x="65838" y="1280106"/>
                  </a:lnTo>
                  <a:lnTo>
                    <a:pt x="67190" y="1280323"/>
                  </a:lnTo>
                  <a:lnTo>
                    <a:pt x="79819" y="1282297"/>
                  </a:lnTo>
                  <a:lnTo>
                    <a:pt x="79111" y="1280284"/>
                  </a:lnTo>
                  <a:lnTo>
                    <a:pt x="79147" y="1278614"/>
                  </a:lnTo>
                  <a:lnTo>
                    <a:pt x="79537" y="1277813"/>
                  </a:lnTo>
                  <a:lnTo>
                    <a:pt x="82855" y="1276522"/>
                  </a:lnTo>
                  <a:lnTo>
                    <a:pt x="86320" y="1275739"/>
                  </a:lnTo>
                  <a:lnTo>
                    <a:pt x="88455" y="1275565"/>
                  </a:lnTo>
                  <a:lnTo>
                    <a:pt x="89675" y="1276096"/>
                  </a:lnTo>
                  <a:lnTo>
                    <a:pt x="89873" y="1277456"/>
                  </a:lnTo>
                  <a:lnTo>
                    <a:pt x="90028" y="1279570"/>
                  </a:lnTo>
                  <a:lnTo>
                    <a:pt x="89963" y="1282240"/>
                  </a:lnTo>
                  <a:lnTo>
                    <a:pt x="89411" y="1283603"/>
                  </a:lnTo>
                  <a:lnTo>
                    <a:pt x="89262" y="1283740"/>
                  </a:lnTo>
                  <a:lnTo>
                    <a:pt x="92019" y="1284165"/>
                  </a:lnTo>
                  <a:lnTo>
                    <a:pt x="94384" y="1284533"/>
                  </a:lnTo>
                  <a:lnTo>
                    <a:pt x="94735" y="1284571"/>
                  </a:lnTo>
                  <a:lnTo>
                    <a:pt x="94072" y="1285786"/>
                  </a:lnTo>
                  <a:lnTo>
                    <a:pt x="95520" y="1286432"/>
                  </a:lnTo>
                  <a:lnTo>
                    <a:pt x="97462" y="1286291"/>
                  </a:lnTo>
                  <a:lnTo>
                    <a:pt x="101245" y="1286545"/>
                  </a:lnTo>
                  <a:lnTo>
                    <a:pt x="102265" y="1286618"/>
                  </a:lnTo>
                  <a:lnTo>
                    <a:pt x="102933" y="1286758"/>
                  </a:lnTo>
                  <a:lnTo>
                    <a:pt x="103044" y="1285866"/>
                  </a:lnTo>
                  <a:lnTo>
                    <a:pt x="107339" y="1286523"/>
                  </a:lnTo>
                  <a:lnTo>
                    <a:pt x="108155" y="1286644"/>
                  </a:lnTo>
                  <a:lnTo>
                    <a:pt x="112063" y="1287240"/>
                  </a:lnTo>
                  <a:lnTo>
                    <a:pt x="112426" y="1287297"/>
                  </a:lnTo>
                  <a:lnTo>
                    <a:pt x="111722" y="1292100"/>
                  </a:lnTo>
                  <a:lnTo>
                    <a:pt x="112321" y="1291800"/>
                  </a:lnTo>
                  <a:lnTo>
                    <a:pt x="112975" y="1287377"/>
                  </a:lnTo>
                  <a:lnTo>
                    <a:pt x="117222" y="1288026"/>
                  </a:lnTo>
                  <a:lnTo>
                    <a:pt x="118757" y="1288258"/>
                  </a:lnTo>
                  <a:lnTo>
                    <a:pt x="118370" y="1290065"/>
                  </a:lnTo>
                  <a:lnTo>
                    <a:pt x="119084" y="1289879"/>
                  </a:lnTo>
                  <a:lnTo>
                    <a:pt x="119285" y="1289814"/>
                  </a:lnTo>
                  <a:lnTo>
                    <a:pt x="120194" y="1288435"/>
                  </a:lnTo>
                  <a:lnTo>
                    <a:pt x="122639" y="1284730"/>
                  </a:lnTo>
                  <a:lnTo>
                    <a:pt x="123643" y="1283200"/>
                  </a:lnTo>
                  <a:lnTo>
                    <a:pt x="127546" y="1277333"/>
                  </a:lnTo>
                  <a:lnTo>
                    <a:pt x="128745" y="1278131"/>
                  </a:lnTo>
                  <a:lnTo>
                    <a:pt x="130142" y="1277227"/>
                  </a:lnTo>
                  <a:lnTo>
                    <a:pt x="131545" y="1276950"/>
                  </a:lnTo>
                  <a:lnTo>
                    <a:pt x="133193" y="1276673"/>
                  </a:lnTo>
                  <a:lnTo>
                    <a:pt x="134356" y="1276084"/>
                  </a:lnTo>
                  <a:lnTo>
                    <a:pt x="135741" y="1274064"/>
                  </a:lnTo>
                  <a:lnTo>
                    <a:pt x="137189" y="1273787"/>
                  </a:lnTo>
                  <a:lnTo>
                    <a:pt x="138172" y="1273802"/>
                  </a:lnTo>
                  <a:lnTo>
                    <a:pt x="138202" y="1273548"/>
                  </a:lnTo>
                  <a:lnTo>
                    <a:pt x="138628" y="1271224"/>
                  </a:lnTo>
                  <a:lnTo>
                    <a:pt x="139953" y="1271217"/>
                  </a:lnTo>
                  <a:lnTo>
                    <a:pt x="142117" y="1272044"/>
                  </a:lnTo>
                  <a:lnTo>
                    <a:pt x="144854" y="1274554"/>
                  </a:lnTo>
                  <a:lnTo>
                    <a:pt x="144074" y="1275890"/>
                  </a:lnTo>
                  <a:lnTo>
                    <a:pt x="143909" y="1276084"/>
                  </a:lnTo>
                  <a:lnTo>
                    <a:pt x="146550" y="1277459"/>
                  </a:lnTo>
                  <a:lnTo>
                    <a:pt x="147018" y="1277178"/>
                  </a:lnTo>
                  <a:lnTo>
                    <a:pt x="147051" y="1275940"/>
                  </a:lnTo>
                  <a:lnTo>
                    <a:pt x="147354" y="1273787"/>
                  </a:lnTo>
                  <a:lnTo>
                    <a:pt x="147081" y="1271357"/>
                  </a:lnTo>
                  <a:lnTo>
                    <a:pt x="147246" y="1268145"/>
                  </a:lnTo>
                  <a:lnTo>
                    <a:pt x="146394" y="1264504"/>
                  </a:lnTo>
                  <a:lnTo>
                    <a:pt x="145489" y="1262780"/>
                  </a:lnTo>
                  <a:lnTo>
                    <a:pt x="141562" y="1258968"/>
                  </a:lnTo>
                  <a:lnTo>
                    <a:pt x="141622" y="1257939"/>
                  </a:lnTo>
                  <a:lnTo>
                    <a:pt x="141566" y="1257600"/>
                  </a:lnTo>
                  <a:lnTo>
                    <a:pt x="141679" y="1257277"/>
                  </a:lnTo>
                  <a:lnTo>
                    <a:pt x="141870" y="1256979"/>
                  </a:lnTo>
                  <a:lnTo>
                    <a:pt x="142572" y="1256537"/>
                  </a:lnTo>
                  <a:lnTo>
                    <a:pt x="144841" y="1255799"/>
                  </a:lnTo>
                  <a:lnTo>
                    <a:pt x="145292" y="1254419"/>
                  </a:lnTo>
                  <a:lnTo>
                    <a:pt x="147644" y="1251726"/>
                  </a:lnTo>
                  <a:lnTo>
                    <a:pt x="148916" y="1250792"/>
                  </a:lnTo>
                  <a:lnTo>
                    <a:pt x="149171" y="1251072"/>
                  </a:lnTo>
                  <a:lnTo>
                    <a:pt x="150521" y="1251848"/>
                  </a:lnTo>
                  <a:lnTo>
                    <a:pt x="152240" y="1252700"/>
                  </a:lnTo>
                  <a:lnTo>
                    <a:pt x="153240" y="1253055"/>
                  </a:lnTo>
                  <a:lnTo>
                    <a:pt x="154917" y="1253415"/>
                  </a:lnTo>
                  <a:lnTo>
                    <a:pt x="156035" y="1253684"/>
                  </a:lnTo>
                  <a:lnTo>
                    <a:pt x="160382" y="1254483"/>
                  </a:lnTo>
                  <a:lnTo>
                    <a:pt x="160428" y="1255466"/>
                  </a:lnTo>
                  <a:lnTo>
                    <a:pt x="157665" y="1259666"/>
                  </a:lnTo>
                  <a:lnTo>
                    <a:pt x="157422" y="1259894"/>
                  </a:lnTo>
                  <a:lnTo>
                    <a:pt x="158732" y="1260661"/>
                  </a:lnTo>
                  <a:lnTo>
                    <a:pt x="160583" y="1262232"/>
                  </a:lnTo>
                  <a:lnTo>
                    <a:pt x="160963" y="1263031"/>
                  </a:lnTo>
                  <a:lnTo>
                    <a:pt x="160813" y="1266307"/>
                  </a:lnTo>
                  <a:lnTo>
                    <a:pt x="160909" y="1266474"/>
                  </a:lnTo>
                  <a:lnTo>
                    <a:pt x="162425" y="1269060"/>
                  </a:lnTo>
                  <a:lnTo>
                    <a:pt x="166973" y="1270335"/>
                  </a:lnTo>
                  <a:lnTo>
                    <a:pt x="168225" y="1271114"/>
                  </a:lnTo>
                  <a:lnTo>
                    <a:pt x="168774" y="1272010"/>
                  </a:lnTo>
                  <a:lnTo>
                    <a:pt x="169428" y="1274113"/>
                  </a:lnTo>
                  <a:lnTo>
                    <a:pt x="169679" y="1273726"/>
                  </a:lnTo>
                  <a:lnTo>
                    <a:pt x="173810" y="1267765"/>
                  </a:lnTo>
                  <a:lnTo>
                    <a:pt x="174592" y="1264886"/>
                  </a:lnTo>
                  <a:lnTo>
                    <a:pt x="174643" y="1264466"/>
                  </a:lnTo>
                  <a:lnTo>
                    <a:pt x="175405" y="1264075"/>
                  </a:lnTo>
                  <a:lnTo>
                    <a:pt x="175366" y="1263327"/>
                  </a:lnTo>
                  <a:lnTo>
                    <a:pt x="176355" y="1262222"/>
                  </a:lnTo>
                  <a:lnTo>
                    <a:pt x="179295" y="1263383"/>
                  </a:lnTo>
                  <a:lnTo>
                    <a:pt x="181888" y="1263031"/>
                  </a:lnTo>
                  <a:lnTo>
                    <a:pt x="181748" y="1260031"/>
                  </a:lnTo>
                  <a:lnTo>
                    <a:pt x="176771" y="1256299"/>
                  </a:lnTo>
                  <a:lnTo>
                    <a:pt x="176103" y="1256174"/>
                  </a:lnTo>
                  <a:lnTo>
                    <a:pt x="174538" y="1254719"/>
                  </a:lnTo>
                  <a:lnTo>
                    <a:pt x="173810" y="1254632"/>
                  </a:lnTo>
                  <a:lnTo>
                    <a:pt x="172188" y="1253467"/>
                  </a:lnTo>
                  <a:lnTo>
                    <a:pt x="170108" y="1253079"/>
                  </a:lnTo>
                  <a:lnTo>
                    <a:pt x="168252" y="1252161"/>
                  </a:lnTo>
                  <a:lnTo>
                    <a:pt x="168258" y="1251257"/>
                  </a:lnTo>
                  <a:lnTo>
                    <a:pt x="169571" y="1249241"/>
                  </a:lnTo>
                  <a:lnTo>
                    <a:pt x="166655" y="1245942"/>
                  </a:lnTo>
                  <a:lnTo>
                    <a:pt x="162764" y="1241640"/>
                  </a:lnTo>
                  <a:lnTo>
                    <a:pt x="152419" y="1239397"/>
                  </a:lnTo>
                  <a:lnTo>
                    <a:pt x="154491" y="1236259"/>
                  </a:lnTo>
                  <a:lnTo>
                    <a:pt x="147833" y="1231527"/>
                  </a:lnTo>
                  <a:lnTo>
                    <a:pt x="147512" y="1231288"/>
                  </a:lnTo>
                  <a:lnTo>
                    <a:pt x="144628" y="1232594"/>
                  </a:lnTo>
                  <a:lnTo>
                    <a:pt x="136214" y="1231311"/>
                  </a:lnTo>
                  <a:lnTo>
                    <a:pt x="135438" y="1231185"/>
                  </a:lnTo>
                  <a:lnTo>
                    <a:pt x="137552" y="1217569"/>
                  </a:lnTo>
                  <a:lnTo>
                    <a:pt x="117132" y="1214536"/>
                  </a:lnTo>
                  <a:lnTo>
                    <a:pt x="115054" y="1214148"/>
                  </a:lnTo>
                  <a:lnTo>
                    <a:pt x="111319" y="1213446"/>
                  </a:lnTo>
                  <a:lnTo>
                    <a:pt x="110729" y="1213340"/>
                  </a:lnTo>
                  <a:lnTo>
                    <a:pt x="110363" y="1213268"/>
                  </a:lnTo>
                  <a:lnTo>
                    <a:pt x="108238" y="1212873"/>
                  </a:lnTo>
                  <a:lnTo>
                    <a:pt x="99554" y="1207919"/>
                  </a:lnTo>
                  <a:lnTo>
                    <a:pt x="92378" y="1208158"/>
                  </a:lnTo>
                  <a:lnTo>
                    <a:pt x="92436" y="1207803"/>
                  </a:lnTo>
                  <a:lnTo>
                    <a:pt x="93022" y="1204222"/>
                  </a:lnTo>
                  <a:lnTo>
                    <a:pt x="95280" y="1190412"/>
                  </a:lnTo>
                  <a:lnTo>
                    <a:pt x="95278" y="1183759"/>
                  </a:lnTo>
                  <a:lnTo>
                    <a:pt x="95270" y="1157925"/>
                  </a:lnTo>
                  <a:lnTo>
                    <a:pt x="93079" y="1138313"/>
                  </a:lnTo>
                  <a:lnTo>
                    <a:pt x="91968" y="1128362"/>
                  </a:lnTo>
                  <a:lnTo>
                    <a:pt x="91536" y="1124498"/>
                  </a:lnTo>
                  <a:lnTo>
                    <a:pt x="90803" y="1117932"/>
                  </a:lnTo>
                  <a:lnTo>
                    <a:pt x="90743" y="1117404"/>
                  </a:lnTo>
                  <a:lnTo>
                    <a:pt x="89528" y="1106456"/>
                  </a:lnTo>
                  <a:lnTo>
                    <a:pt x="86346" y="1107544"/>
                  </a:lnTo>
                  <a:lnTo>
                    <a:pt x="79996" y="1109714"/>
                  </a:lnTo>
                  <a:lnTo>
                    <a:pt x="71066" y="1112764"/>
                  </a:lnTo>
                  <a:lnTo>
                    <a:pt x="67627" y="1113922"/>
                  </a:lnTo>
                  <a:lnTo>
                    <a:pt x="61157" y="1116103"/>
                  </a:lnTo>
                  <a:lnTo>
                    <a:pt x="57417" y="1117369"/>
                  </a:lnTo>
                  <a:lnTo>
                    <a:pt x="55626" y="1117965"/>
                  </a:lnTo>
                  <a:lnTo>
                    <a:pt x="51997" y="1119279"/>
                  </a:lnTo>
                  <a:lnTo>
                    <a:pt x="54756" y="1100409"/>
                  </a:lnTo>
                  <a:lnTo>
                    <a:pt x="55258" y="1097050"/>
                  </a:lnTo>
                  <a:lnTo>
                    <a:pt x="55714" y="1094000"/>
                  </a:lnTo>
                  <a:lnTo>
                    <a:pt x="56625" y="1087888"/>
                  </a:lnTo>
                  <a:lnTo>
                    <a:pt x="57300" y="1083357"/>
                  </a:lnTo>
                  <a:lnTo>
                    <a:pt x="57679" y="1080844"/>
                  </a:lnTo>
                  <a:lnTo>
                    <a:pt x="58585" y="1074832"/>
                  </a:lnTo>
                  <a:lnTo>
                    <a:pt x="58699" y="1074031"/>
                  </a:lnTo>
                  <a:lnTo>
                    <a:pt x="58722" y="1073864"/>
                  </a:lnTo>
                  <a:lnTo>
                    <a:pt x="59623" y="1067540"/>
                  </a:lnTo>
                  <a:lnTo>
                    <a:pt x="59730" y="1066801"/>
                  </a:lnTo>
                  <a:lnTo>
                    <a:pt x="59800" y="1066303"/>
                  </a:lnTo>
                  <a:lnTo>
                    <a:pt x="60543" y="1061562"/>
                  </a:lnTo>
                  <a:lnTo>
                    <a:pt x="60814" y="1059832"/>
                  </a:lnTo>
                  <a:lnTo>
                    <a:pt x="61394" y="1056115"/>
                  </a:lnTo>
                  <a:lnTo>
                    <a:pt x="61713" y="1054079"/>
                  </a:lnTo>
                  <a:lnTo>
                    <a:pt x="61938" y="1052646"/>
                  </a:lnTo>
                  <a:lnTo>
                    <a:pt x="62502" y="1049046"/>
                  </a:lnTo>
                  <a:lnTo>
                    <a:pt x="62672" y="1047958"/>
                  </a:lnTo>
                  <a:lnTo>
                    <a:pt x="63195" y="1044206"/>
                  </a:lnTo>
                  <a:lnTo>
                    <a:pt x="63218" y="1043697"/>
                  </a:lnTo>
                  <a:lnTo>
                    <a:pt x="63489" y="1041956"/>
                  </a:lnTo>
                  <a:lnTo>
                    <a:pt x="63755" y="1040261"/>
                  </a:lnTo>
                  <a:lnTo>
                    <a:pt x="64798" y="1033592"/>
                  </a:lnTo>
                  <a:lnTo>
                    <a:pt x="64959" y="1032567"/>
                  </a:lnTo>
                  <a:lnTo>
                    <a:pt x="65428" y="1029570"/>
                  </a:lnTo>
                  <a:lnTo>
                    <a:pt x="65456" y="1029390"/>
                  </a:lnTo>
                  <a:lnTo>
                    <a:pt x="65117" y="1029333"/>
                  </a:lnTo>
                  <a:lnTo>
                    <a:pt x="65735" y="1025272"/>
                  </a:lnTo>
                  <a:lnTo>
                    <a:pt x="65833" y="1024650"/>
                  </a:lnTo>
                  <a:lnTo>
                    <a:pt x="66520" y="1020188"/>
                  </a:lnTo>
                  <a:lnTo>
                    <a:pt x="65104" y="1019970"/>
                  </a:lnTo>
                  <a:lnTo>
                    <a:pt x="64850" y="1019942"/>
                  </a:lnTo>
                  <a:lnTo>
                    <a:pt x="65115" y="1018223"/>
                  </a:lnTo>
                  <a:lnTo>
                    <a:pt x="65581" y="1015157"/>
                  </a:lnTo>
                  <a:lnTo>
                    <a:pt x="65637" y="1014805"/>
                  </a:lnTo>
                  <a:lnTo>
                    <a:pt x="65297" y="1014753"/>
                  </a:lnTo>
                  <a:lnTo>
                    <a:pt x="62843" y="1014578"/>
                  </a:lnTo>
                  <a:lnTo>
                    <a:pt x="60195" y="1009221"/>
                  </a:lnTo>
                  <a:lnTo>
                    <a:pt x="60157" y="1009094"/>
                  </a:lnTo>
                  <a:lnTo>
                    <a:pt x="60131" y="1008963"/>
                  </a:lnTo>
                  <a:lnTo>
                    <a:pt x="60119" y="1008830"/>
                  </a:lnTo>
                  <a:lnTo>
                    <a:pt x="60121" y="1008697"/>
                  </a:lnTo>
                  <a:lnTo>
                    <a:pt x="60136" y="1008564"/>
                  </a:lnTo>
                  <a:lnTo>
                    <a:pt x="60702" y="1007694"/>
                  </a:lnTo>
                  <a:lnTo>
                    <a:pt x="62379" y="1006382"/>
                  </a:lnTo>
                  <a:lnTo>
                    <a:pt x="62425" y="1006254"/>
                  </a:lnTo>
                  <a:lnTo>
                    <a:pt x="62459" y="1006122"/>
                  </a:lnTo>
                  <a:lnTo>
                    <a:pt x="62479" y="1005987"/>
                  </a:lnTo>
                  <a:lnTo>
                    <a:pt x="62486" y="1005851"/>
                  </a:lnTo>
                  <a:lnTo>
                    <a:pt x="62478" y="1005714"/>
                  </a:lnTo>
                  <a:lnTo>
                    <a:pt x="62458" y="1005580"/>
                  </a:lnTo>
                  <a:lnTo>
                    <a:pt x="62395" y="1005362"/>
                  </a:lnTo>
                  <a:lnTo>
                    <a:pt x="61006" y="1002559"/>
                  </a:lnTo>
                  <a:lnTo>
                    <a:pt x="64426" y="1000422"/>
                  </a:lnTo>
                  <a:lnTo>
                    <a:pt x="65341" y="999850"/>
                  </a:lnTo>
                  <a:lnTo>
                    <a:pt x="64971" y="997978"/>
                  </a:lnTo>
                  <a:lnTo>
                    <a:pt x="64006" y="997838"/>
                  </a:lnTo>
                  <a:lnTo>
                    <a:pt x="59528" y="997184"/>
                  </a:lnTo>
                  <a:lnTo>
                    <a:pt x="56194" y="996707"/>
                  </a:lnTo>
                  <a:lnTo>
                    <a:pt x="56591" y="993871"/>
                  </a:lnTo>
                  <a:lnTo>
                    <a:pt x="57224" y="989316"/>
                  </a:lnTo>
                  <a:lnTo>
                    <a:pt x="57474" y="987585"/>
                  </a:lnTo>
                  <a:lnTo>
                    <a:pt x="57561" y="986970"/>
                  </a:lnTo>
                  <a:lnTo>
                    <a:pt x="58038" y="982957"/>
                  </a:lnTo>
                  <a:lnTo>
                    <a:pt x="54930" y="978203"/>
                  </a:lnTo>
                  <a:lnTo>
                    <a:pt x="55528" y="973587"/>
                  </a:lnTo>
                  <a:lnTo>
                    <a:pt x="57037" y="973937"/>
                  </a:lnTo>
                  <a:lnTo>
                    <a:pt x="58228" y="974349"/>
                  </a:lnTo>
                  <a:lnTo>
                    <a:pt x="59068" y="974706"/>
                  </a:lnTo>
                  <a:lnTo>
                    <a:pt x="61374" y="975554"/>
                  </a:lnTo>
                  <a:lnTo>
                    <a:pt x="60718" y="974541"/>
                  </a:lnTo>
                  <a:lnTo>
                    <a:pt x="60364" y="974188"/>
                  </a:lnTo>
                  <a:lnTo>
                    <a:pt x="59814" y="973157"/>
                  </a:lnTo>
                  <a:lnTo>
                    <a:pt x="59041" y="971431"/>
                  </a:lnTo>
                  <a:lnTo>
                    <a:pt x="58728" y="970717"/>
                  </a:lnTo>
                  <a:lnTo>
                    <a:pt x="58546" y="970202"/>
                  </a:lnTo>
                  <a:lnTo>
                    <a:pt x="58446" y="969930"/>
                  </a:lnTo>
                  <a:lnTo>
                    <a:pt x="58291" y="969499"/>
                  </a:lnTo>
                  <a:lnTo>
                    <a:pt x="58007" y="968791"/>
                  </a:lnTo>
                  <a:lnTo>
                    <a:pt x="57873" y="968286"/>
                  </a:lnTo>
                  <a:lnTo>
                    <a:pt x="57735" y="967449"/>
                  </a:lnTo>
                  <a:lnTo>
                    <a:pt x="57654" y="966450"/>
                  </a:lnTo>
                  <a:lnTo>
                    <a:pt x="57621" y="965541"/>
                  </a:lnTo>
                  <a:lnTo>
                    <a:pt x="57613" y="965292"/>
                  </a:lnTo>
                  <a:lnTo>
                    <a:pt x="57619" y="965100"/>
                  </a:lnTo>
                  <a:lnTo>
                    <a:pt x="57575" y="964887"/>
                  </a:lnTo>
                  <a:lnTo>
                    <a:pt x="57411" y="963772"/>
                  </a:lnTo>
                  <a:lnTo>
                    <a:pt x="57393" y="963631"/>
                  </a:lnTo>
                  <a:lnTo>
                    <a:pt x="57386" y="963490"/>
                  </a:lnTo>
                  <a:lnTo>
                    <a:pt x="57098" y="962597"/>
                  </a:lnTo>
                  <a:lnTo>
                    <a:pt x="57066" y="962373"/>
                  </a:lnTo>
                  <a:lnTo>
                    <a:pt x="57055" y="962192"/>
                  </a:lnTo>
                  <a:lnTo>
                    <a:pt x="57005" y="961857"/>
                  </a:lnTo>
                  <a:lnTo>
                    <a:pt x="57001" y="961717"/>
                  </a:lnTo>
                  <a:lnTo>
                    <a:pt x="56987" y="961334"/>
                  </a:lnTo>
                  <a:lnTo>
                    <a:pt x="56993" y="961142"/>
                  </a:lnTo>
                  <a:lnTo>
                    <a:pt x="57028" y="960878"/>
                  </a:lnTo>
                  <a:lnTo>
                    <a:pt x="57306" y="960328"/>
                  </a:lnTo>
                  <a:lnTo>
                    <a:pt x="57491" y="959890"/>
                  </a:lnTo>
                  <a:lnTo>
                    <a:pt x="57564" y="959731"/>
                  </a:lnTo>
                  <a:lnTo>
                    <a:pt x="57623" y="959568"/>
                  </a:lnTo>
                  <a:lnTo>
                    <a:pt x="57801" y="959191"/>
                  </a:lnTo>
                  <a:lnTo>
                    <a:pt x="58429" y="957527"/>
                  </a:lnTo>
                  <a:lnTo>
                    <a:pt x="61247" y="955850"/>
                  </a:lnTo>
                  <a:lnTo>
                    <a:pt x="61563" y="955639"/>
                  </a:lnTo>
                  <a:lnTo>
                    <a:pt x="62310" y="955400"/>
                  </a:lnTo>
                  <a:lnTo>
                    <a:pt x="62649" y="954494"/>
                  </a:lnTo>
                  <a:lnTo>
                    <a:pt x="62748" y="954200"/>
                  </a:lnTo>
                  <a:lnTo>
                    <a:pt x="62777" y="953948"/>
                  </a:lnTo>
                  <a:lnTo>
                    <a:pt x="62801" y="953814"/>
                  </a:lnTo>
                  <a:lnTo>
                    <a:pt x="62829" y="953609"/>
                  </a:lnTo>
                  <a:lnTo>
                    <a:pt x="62775" y="952763"/>
                  </a:lnTo>
                  <a:lnTo>
                    <a:pt x="61251" y="950242"/>
                  </a:lnTo>
                  <a:lnTo>
                    <a:pt x="60911" y="949930"/>
                  </a:lnTo>
                  <a:lnTo>
                    <a:pt x="60042" y="948762"/>
                  </a:lnTo>
                  <a:lnTo>
                    <a:pt x="59874" y="948774"/>
                  </a:lnTo>
                  <a:lnTo>
                    <a:pt x="59518" y="948645"/>
                  </a:lnTo>
                  <a:lnTo>
                    <a:pt x="59187" y="948475"/>
                  </a:lnTo>
                  <a:lnTo>
                    <a:pt x="57894" y="948472"/>
                  </a:lnTo>
                  <a:lnTo>
                    <a:pt x="57463" y="948509"/>
                  </a:lnTo>
                  <a:lnTo>
                    <a:pt x="57226" y="948619"/>
                  </a:lnTo>
                  <a:lnTo>
                    <a:pt x="55974" y="947748"/>
                  </a:lnTo>
                  <a:lnTo>
                    <a:pt x="55849" y="947521"/>
                  </a:lnTo>
                  <a:lnTo>
                    <a:pt x="53764" y="946779"/>
                  </a:lnTo>
                  <a:lnTo>
                    <a:pt x="53771" y="946490"/>
                  </a:lnTo>
                  <a:lnTo>
                    <a:pt x="52648" y="945538"/>
                  </a:lnTo>
                  <a:lnTo>
                    <a:pt x="51688" y="945138"/>
                  </a:lnTo>
                  <a:lnTo>
                    <a:pt x="51393" y="945128"/>
                  </a:lnTo>
                  <a:lnTo>
                    <a:pt x="51257" y="945097"/>
                  </a:lnTo>
                  <a:lnTo>
                    <a:pt x="51069" y="945053"/>
                  </a:lnTo>
                  <a:lnTo>
                    <a:pt x="50802" y="945033"/>
                  </a:lnTo>
                  <a:lnTo>
                    <a:pt x="50532" y="945049"/>
                  </a:lnTo>
                  <a:lnTo>
                    <a:pt x="50124" y="945116"/>
                  </a:lnTo>
                  <a:lnTo>
                    <a:pt x="49858" y="945298"/>
                  </a:lnTo>
                  <a:lnTo>
                    <a:pt x="49302" y="945359"/>
                  </a:lnTo>
                  <a:lnTo>
                    <a:pt x="48712" y="944308"/>
                  </a:lnTo>
                  <a:lnTo>
                    <a:pt x="48105" y="943670"/>
                  </a:lnTo>
                  <a:lnTo>
                    <a:pt x="47131" y="942211"/>
                  </a:lnTo>
                  <a:lnTo>
                    <a:pt x="46936" y="942030"/>
                  </a:lnTo>
                  <a:lnTo>
                    <a:pt x="46150" y="941082"/>
                  </a:lnTo>
                  <a:lnTo>
                    <a:pt x="46047" y="940885"/>
                  </a:lnTo>
                  <a:lnTo>
                    <a:pt x="45655" y="940549"/>
                  </a:lnTo>
                  <a:lnTo>
                    <a:pt x="45419" y="940648"/>
                  </a:lnTo>
                  <a:lnTo>
                    <a:pt x="44996" y="940668"/>
                  </a:lnTo>
                  <a:lnTo>
                    <a:pt x="44779" y="940602"/>
                  </a:lnTo>
                  <a:lnTo>
                    <a:pt x="44580" y="940500"/>
                  </a:lnTo>
                  <a:lnTo>
                    <a:pt x="44370" y="940358"/>
                  </a:lnTo>
                  <a:lnTo>
                    <a:pt x="44224" y="940239"/>
                  </a:lnTo>
                  <a:lnTo>
                    <a:pt x="44057" y="940066"/>
                  </a:lnTo>
                  <a:lnTo>
                    <a:pt x="43668" y="939625"/>
                  </a:lnTo>
                  <a:lnTo>
                    <a:pt x="43205" y="939299"/>
                  </a:lnTo>
                  <a:lnTo>
                    <a:pt x="42859" y="938683"/>
                  </a:lnTo>
                  <a:lnTo>
                    <a:pt x="42309" y="938384"/>
                  </a:lnTo>
                  <a:lnTo>
                    <a:pt x="42091" y="938104"/>
                  </a:lnTo>
                  <a:lnTo>
                    <a:pt x="42052" y="937928"/>
                  </a:lnTo>
                  <a:lnTo>
                    <a:pt x="42049" y="937791"/>
                  </a:lnTo>
                  <a:lnTo>
                    <a:pt x="41979" y="937647"/>
                  </a:lnTo>
                  <a:lnTo>
                    <a:pt x="41916" y="937517"/>
                  </a:lnTo>
                  <a:lnTo>
                    <a:pt x="41786" y="937371"/>
                  </a:lnTo>
                  <a:lnTo>
                    <a:pt x="41622" y="937248"/>
                  </a:lnTo>
                  <a:lnTo>
                    <a:pt x="41326" y="937080"/>
                  </a:lnTo>
                  <a:lnTo>
                    <a:pt x="41011" y="936931"/>
                  </a:lnTo>
                  <a:lnTo>
                    <a:pt x="40725" y="936620"/>
                  </a:lnTo>
                  <a:lnTo>
                    <a:pt x="40586" y="936220"/>
                  </a:lnTo>
                  <a:lnTo>
                    <a:pt x="40216" y="935712"/>
                  </a:lnTo>
                  <a:lnTo>
                    <a:pt x="40068" y="935491"/>
                  </a:lnTo>
                  <a:lnTo>
                    <a:pt x="39991" y="935335"/>
                  </a:lnTo>
                  <a:lnTo>
                    <a:pt x="39836" y="934919"/>
                  </a:lnTo>
                  <a:lnTo>
                    <a:pt x="39776" y="934677"/>
                  </a:lnTo>
                  <a:lnTo>
                    <a:pt x="39714" y="934281"/>
                  </a:lnTo>
                  <a:lnTo>
                    <a:pt x="39530" y="933431"/>
                  </a:lnTo>
                  <a:lnTo>
                    <a:pt x="39467" y="933253"/>
                  </a:lnTo>
                  <a:lnTo>
                    <a:pt x="39306" y="932981"/>
                  </a:lnTo>
                  <a:lnTo>
                    <a:pt x="39161" y="932867"/>
                  </a:lnTo>
                  <a:lnTo>
                    <a:pt x="38971" y="932780"/>
                  </a:lnTo>
                  <a:lnTo>
                    <a:pt x="38462" y="932505"/>
                  </a:lnTo>
                  <a:lnTo>
                    <a:pt x="38229" y="932140"/>
                  </a:lnTo>
                  <a:lnTo>
                    <a:pt x="38126" y="931959"/>
                  </a:lnTo>
                  <a:lnTo>
                    <a:pt x="38029" y="931787"/>
                  </a:lnTo>
                  <a:lnTo>
                    <a:pt x="37518" y="931351"/>
                  </a:lnTo>
                  <a:lnTo>
                    <a:pt x="37346" y="930973"/>
                  </a:lnTo>
                  <a:lnTo>
                    <a:pt x="37173" y="930591"/>
                  </a:lnTo>
                  <a:lnTo>
                    <a:pt x="37061" y="930298"/>
                  </a:lnTo>
                  <a:lnTo>
                    <a:pt x="36920" y="929832"/>
                  </a:lnTo>
                  <a:lnTo>
                    <a:pt x="36774" y="929462"/>
                  </a:lnTo>
                  <a:lnTo>
                    <a:pt x="36642" y="929267"/>
                  </a:lnTo>
                  <a:lnTo>
                    <a:pt x="36303" y="928997"/>
                  </a:lnTo>
                  <a:lnTo>
                    <a:pt x="35987" y="928831"/>
                  </a:lnTo>
                  <a:lnTo>
                    <a:pt x="35653" y="928697"/>
                  </a:lnTo>
                  <a:lnTo>
                    <a:pt x="35381" y="928469"/>
                  </a:lnTo>
                  <a:lnTo>
                    <a:pt x="35011" y="927883"/>
                  </a:lnTo>
                  <a:lnTo>
                    <a:pt x="34640" y="927516"/>
                  </a:lnTo>
                  <a:lnTo>
                    <a:pt x="33902" y="926994"/>
                  </a:lnTo>
                  <a:lnTo>
                    <a:pt x="33633" y="926776"/>
                  </a:lnTo>
                  <a:lnTo>
                    <a:pt x="33450" y="926629"/>
                  </a:lnTo>
                  <a:lnTo>
                    <a:pt x="33211" y="926536"/>
                  </a:lnTo>
                  <a:lnTo>
                    <a:pt x="32744" y="926306"/>
                  </a:lnTo>
                  <a:lnTo>
                    <a:pt x="32453" y="926074"/>
                  </a:lnTo>
                  <a:lnTo>
                    <a:pt x="32167" y="925721"/>
                  </a:lnTo>
                  <a:lnTo>
                    <a:pt x="31975" y="925591"/>
                  </a:lnTo>
                  <a:lnTo>
                    <a:pt x="31579" y="925531"/>
                  </a:lnTo>
                  <a:lnTo>
                    <a:pt x="31382" y="925434"/>
                  </a:lnTo>
                  <a:lnTo>
                    <a:pt x="31171" y="925224"/>
                  </a:lnTo>
                  <a:lnTo>
                    <a:pt x="30965" y="924874"/>
                  </a:lnTo>
                  <a:lnTo>
                    <a:pt x="30936" y="924651"/>
                  </a:lnTo>
                  <a:lnTo>
                    <a:pt x="30977" y="924486"/>
                  </a:lnTo>
                  <a:lnTo>
                    <a:pt x="31131" y="924310"/>
                  </a:lnTo>
                  <a:lnTo>
                    <a:pt x="31362" y="923803"/>
                  </a:lnTo>
                  <a:lnTo>
                    <a:pt x="31433" y="923468"/>
                  </a:lnTo>
                  <a:lnTo>
                    <a:pt x="31438" y="923103"/>
                  </a:lnTo>
                  <a:lnTo>
                    <a:pt x="31425" y="922814"/>
                  </a:lnTo>
                  <a:lnTo>
                    <a:pt x="31410" y="922548"/>
                  </a:lnTo>
                  <a:lnTo>
                    <a:pt x="31458" y="922320"/>
                  </a:lnTo>
                  <a:lnTo>
                    <a:pt x="31511" y="921868"/>
                  </a:lnTo>
                  <a:lnTo>
                    <a:pt x="30863" y="921027"/>
                  </a:lnTo>
                  <a:lnTo>
                    <a:pt x="40168" y="913891"/>
                  </a:lnTo>
                  <a:lnTo>
                    <a:pt x="39545" y="913066"/>
                  </a:lnTo>
                  <a:lnTo>
                    <a:pt x="38573" y="911815"/>
                  </a:lnTo>
                  <a:lnTo>
                    <a:pt x="26856" y="910121"/>
                  </a:lnTo>
                  <a:lnTo>
                    <a:pt x="28401" y="899289"/>
                  </a:lnTo>
                  <a:lnTo>
                    <a:pt x="28452" y="898947"/>
                  </a:lnTo>
                  <a:lnTo>
                    <a:pt x="28645" y="897550"/>
                  </a:lnTo>
                  <a:lnTo>
                    <a:pt x="29891" y="888410"/>
                  </a:lnTo>
                  <a:lnTo>
                    <a:pt x="30056" y="887217"/>
                  </a:lnTo>
                  <a:lnTo>
                    <a:pt x="25637" y="886636"/>
                  </a:lnTo>
                  <a:lnTo>
                    <a:pt x="16561" y="885435"/>
                  </a:lnTo>
                  <a:lnTo>
                    <a:pt x="14223" y="885125"/>
                  </a:lnTo>
                  <a:lnTo>
                    <a:pt x="14475" y="885023"/>
                  </a:lnTo>
                  <a:lnTo>
                    <a:pt x="14973" y="884844"/>
                  </a:lnTo>
                  <a:lnTo>
                    <a:pt x="15344" y="884367"/>
                  </a:lnTo>
                  <a:lnTo>
                    <a:pt x="16172" y="883343"/>
                  </a:lnTo>
                  <a:lnTo>
                    <a:pt x="16456" y="883074"/>
                  </a:lnTo>
                  <a:lnTo>
                    <a:pt x="17446" y="882668"/>
                  </a:lnTo>
                  <a:lnTo>
                    <a:pt x="17488" y="881330"/>
                  </a:lnTo>
                  <a:lnTo>
                    <a:pt x="17098" y="880852"/>
                  </a:lnTo>
                  <a:lnTo>
                    <a:pt x="17104" y="880636"/>
                  </a:lnTo>
                  <a:lnTo>
                    <a:pt x="17362" y="879995"/>
                  </a:lnTo>
                  <a:lnTo>
                    <a:pt x="19061" y="880222"/>
                  </a:lnTo>
                  <a:lnTo>
                    <a:pt x="20560" y="869542"/>
                  </a:lnTo>
                  <a:lnTo>
                    <a:pt x="20641" y="869214"/>
                  </a:lnTo>
                  <a:lnTo>
                    <a:pt x="17532" y="868691"/>
                  </a:lnTo>
                  <a:lnTo>
                    <a:pt x="16169" y="868458"/>
                  </a:lnTo>
                  <a:lnTo>
                    <a:pt x="22014" y="855931"/>
                  </a:lnTo>
                  <a:lnTo>
                    <a:pt x="27050" y="845247"/>
                  </a:lnTo>
                  <a:lnTo>
                    <a:pt x="20404" y="837798"/>
                  </a:lnTo>
                  <a:lnTo>
                    <a:pt x="20019" y="837975"/>
                  </a:lnTo>
                  <a:lnTo>
                    <a:pt x="9424" y="835891"/>
                  </a:lnTo>
                  <a:lnTo>
                    <a:pt x="8567" y="829413"/>
                  </a:lnTo>
                  <a:lnTo>
                    <a:pt x="7850" y="823962"/>
                  </a:lnTo>
                  <a:lnTo>
                    <a:pt x="6501" y="813734"/>
                  </a:lnTo>
                  <a:lnTo>
                    <a:pt x="6190" y="811392"/>
                  </a:lnTo>
                  <a:lnTo>
                    <a:pt x="5428" y="811282"/>
                  </a:lnTo>
                  <a:lnTo>
                    <a:pt x="4031" y="805467"/>
                  </a:lnTo>
                  <a:lnTo>
                    <a:pt x="2290" y="802666"/>
                  </a:lnTo>
                  <a:lnTo>
                    <a:pt x="1708" y="800626"/>
                  </a:lnTo>
                  <a:lnTo>
                    <a:pt x="1870" y="798318"/>
                  </a:lnTo>
                  <a:lnTo>
                    <a:pt x="716" y="796582"/>
                  </a:lnTo>
                  <a:lnTo>
                    <a:pt x="0" y="792261"/>
                  </a:lnTo>
                  <a:lnTo>
                    <a:pt x="1052" y="791230"/>
                  </a:lnTo>
                  <a:lnTo>
                    <a:pt x="11399" y="778662"/>
                  </a:lnTo>
                  <a:lnTo>
                    <a:pt x="11606" y="778343"/>
                  </a:lnTo>
                  <a:lnTo>
                    <a:pt x="9052" y="778290"/>
                  </a:lnTo>
                  <a:lnTo>
                    <a:pt x="4727" y="770964"/>
                  </a:lnTo>
                  <a:lnTo>
                    <a:pt x="13925" y="765765"/>
                  </a:lnTo>
                  <a:lnTo>
                    <a:pt x="16798" y="761808"/>
                  </a:lnTo>
                  <a:lnTo>
                    <a:pt x="17904" y="757105"/>
                  </a:lnTo>
                  <a:lnTo>
                    <a:pt x="17950" y="756848"/>
                  </a:lnTo>
                  <a:lnTo>
                    <a:pt x="18509" y="753676"/>
                  </a:lnTo>
                  <a:lnTo>
                    <a:pt x="20956" y="745180"/>
                  </a:lnTo>
                  <a:lnTo>
                    <a:pt x="16261" y="731381"/>
                  </a:lnTo>
                  <a:lnTo>
                    <a:pt x="17670" y="721153"/>
                  </a:lnTo>
                  <a:lnTo>
                    <a:pt x="18191" y="717359"/>
                  </a:lnTo>
                  <a:lnTo>
                    <a:pt x="19935" y="704802"/>
                  </a:lnTo>
                  <a:lnTo>
                    <a:pt x="20646" y="704991"/>
                  </a:lnTo>
                  <a:lnTo>
                    <a:pt x="22028" y="705487"/>
                  </a:lnTo>
                  <a:lnTo>
                    <a:pt x="23311" y="706022"/>
                  </a:lnTo>
                  <a:lnTo>
                    <a:pt x="24108" y="706427"/>
                  </a:lnTo>
                  <a:lnTo>
                    <a:pt x="25598" y="706833"/>
                  </a:lnTo>
                  <a:lnTo>
                    <a:pt x="26126" y="706965"/>
                  </a:lnTo>
                  <a:lnTo>
                    <a:pt x="26476" y="707128"/>
                  </a:lnTo>
                  <a:lnTo>
                    <a:pt x="26701" y="707397"/>
                  </a:lnTo>
                  <a:lnTo>
                    <a:pt x="26824" y="707716"/>
                  </a:lnTo>
                  <a:lnTo>
                    <a:pt x="26854" y="708394"/>
                  </a:lnTo>
                  <a:lnTo>
                    <a:pt x="26743" y="708981"/>
                  </a:lnTo>
                  <a:lnTo>
                    <a:pt x="26653" y="709534"/>
                  </a:lnTo>
                  <a:lnTo>
                    <a:pt x="26581" y="710194"/>
                  </a:lnTo>
                  <a:lnTo>
                    <a:pt x="26581" y="710584"/>
                  </a:lnTo>
                  <a:lnTo>
                    <a:pt x="26674" y="710868"/>
                  </a:lnTo>
                  <a:lnTo>
                    <a:pt x="26875" y="711065"/>
                  </a:lnTo>
                  <a:lnTo>
                    <a:pt x="27049" y="711114"/>
                  </a:lnTo>
                  <a:lnTo>
                    <a:pt x="27238" y="711126"/>
                  </a:lnTo>
                  <a:lnTo>
                    <a:pt x="27570" y="711035"/>
                  </a:lnTo>
                  <a:lnTo>
                    <a:pt x="28257" y="710717"/>
                  </a:lnTo>
                  <a:lnTo>
                    <a:pt x="28856" y="710387"/>
                  </a:lnTo>
                  <a:lnTo>
                    <a:pt x="29603" y="709894"/>
                  </a:lnTo>
                  <a:lnTo>
                    <a:pt x="30211" y="709606"/>
                  </a:lnTo>
                  <a:lnTo>
                    <a:pt x="30922" y="709371"/>
                  </a:lnTo>
                  <a:lnTo>
                    <a:pt x="31656" y="709102"/>
                  </a:lnTo>
                  <a:lnTo>
                    <a:pt x="32336" y="708841"/>
                  </a:lnTo>
                  <a:lnTo>
                    <a:pt x="33257" y="708435"/>
                  </a:lnTo>
                  <a:lnTo>
                    <a:pt x="33898" y="708125"/>
                  </a:lnTo>
                  <a:lnTo>
                    <a:pt x="34606" y="707689"/>
                  </a:lnTo>
                  <a:lnTo>
                    <a:pt x="35448" y="707246"/>
                  </a:lnTo>
                  <a:lnTo>
                    <a:pt x="36431" y="706870"/>
                  </a:lnTo>
                  <a:lnTo>
                    <a:pt x="36812" y="706825"/>
                  </a:lnTo>
                  <a:lnTo>
                    <a:pt x="37139" y="706859"/>
                  </a:lnTo>
                  <a:lnTo>
                    <a:pt x="37555" y="707041"/>
                  </a:lnTo>
                  <a:lnTo>
                    <a:pt x="37774" y="707204"/>
                  </a:lnTo>
                  <a:lnTo>
                    <a:pt x="38026" y="707465"/>
                  </a:lnTo>
                  <a:lnTo>
                    <a:pt x="38290" y="707723"/>
                  </a:lnTo>
                  <a:lnTo>
                    <a:pt x="38769" y="708204"/>
                  </a:lnTo>
                  <a:lnTo>
                    <a:pt x="39228" y="708598"/>
                  </a:lnTo>
                  <a:lnTo>
                    <a:pt x="39695" y="709046"/>
                  </a:lnTo>
                  <a:lnTo>
                    <a:pt x="40232" y="709800"/>
                  </a:lnTo>
                  <a:lnTo>
                    <a:pt x="40592" y="710213"/>
                  </a:lnTo>
                  <a:lnTo>
                    <a:pt x="41056" y="710796"/>
                  </a:lnTo>
                  <a:lnTo>
                    <a:pt x="41575" y="711550"/>
                  </a:lnTo>
                  <a:lnTo>
                    <a:pt x="41989" y="712119"/>
                  </a:lnTo>
                  <a:lnTo>
                    <a:pt x="42531" y="712937"/>
                  </a:lnTo>
                  <a:lnTo>
                    <a:pt x="42861" y="713339"/>
                  </a:lnTo>
                  <a:lnTo>
                    <a:pt x="43038" y="713524"/>
                  </a:lnTo>
                  <a:lnTo>
                    <a:pt x="43775" y="714244"/>
                  </a:lnTo>
                  <a:lnTo>
                    <a:pt x="45451" y="714654"/>
                  </a:lnTo>
                  <a:lnTo>
                    <a:pt x="46578" y="715063"/>
                  </a:lnTo>
                  <a:lnTo>
                    <a:pt x="46512" y="715646"/>
                  </a:lnTo>
                  <a:lnTo>
                    <a:pt x="46239" y="716268"/>
                  </a:lnTo>
                  <a:lnTo>
                    <a:pt x="45148" y="716886"/>
                  </a:lnTo>
                  <a:lnTo>
                    <a:pt x="44087" y="717473"/>
                  </a:lnTo>
                  <a:lnTo>
                    <a:pt x="43817" y="718265"/>
                  </a:lnTo>
                  <a:lnTo>
                    <a:pt x="44195" y="719292"/>
                  </a:lnTo>
                  <a:lnTo>
                    <a:pt x="45841" y="721148"/>
                  </a:lnTo>
                  <a:lnTo>
                    <a:pt x="46113" y="721456"/>
                  </a:lnTo>
                  <a:lnTo>
                    <a:pt x="47207" y="721763"/>
                  </a:lnTo>
                  <a:lnTo>
                    <a:pt x="48197" y="721831"/>
                  </a:lnTo>
                  <a:lnTo>
                    <a:pt x="48709" y="721656"/>
                  </a:lnTo>
                  <a:lnTo>
                    <a:pt x="49189" y="721209"/>
                  </a:lnTo>
                  <a:lnTo>
                    <a:pt x="49800" y="720383"/>
                  </a:lnTo>
                  <a:lnTo>
                    <a:pt x="50655" y="719421"/>
                  </a:lnTo>
                  <a:lnTo>
                    <a:pt x="51404" y="719008"/>
                  </a:lnTo>
                  <a:lnTo>
                    <a:pt x="53116" y="719174"/>
                  </a:lnTo>
                  <a:lnTo>
                    <a:pt x="56141" y="719641"/>
                  </a:lnTo>
                  <a:lnTo>
                    <a:pt x="58619" y="720023"/>
                  </a:lnTo>
                  <a:lnTo>
                    <a:pt x="62996" y="720288"/>
                  </a:lnTo>
                  <a:lnTo>
                    <a:pt x="70858" y="719864"/>
                  </a:lnTo>
                  <a:lnTo>
                    <a:pt x="72872" y="719515"/>
                  </a:lnTo>
                  <a:lnTo>
                    <a:pt x="74581" y="718826"/>
                  </a:lnTo>
                  <a:lnTo>
                    <a:pt x="76254" y="717450"/>
                  </a:lnTo>
                  <a:lnTo>
                    <a:pt x="76967" y="715798"/>
                  </a:lnTo>
                  <a:lnTo>
                    <a:pt x="77270" y="712876"/>
                  </a:lnTo>
                  <a:lnTo>
                    <a:pt x="76718" y="711505"/>
                  </a:lnTo>
                  <a:lnTo>
                    <a:pt x="76136" y="711134"/>
                  </a:lnTo>
                  <a:lnTo>
                    <a:pt x="75111" y="710614"/>
                  </a:lnTo>
                  <a:lnTo>
                    <a:pt x="73709" y="709379"/>
                  </a:lnTo>
                  <a:lnTo>
                    <a:pt x="73124" y="708144"/>
                  </a:lnTo>
                  <a:lnTo>
                    <a:pt x="73361" y="707492"/>
                  </a:lnTo>
                  <a:lnTo>
                    <a:pt x="73909" y="707249"/>
                  </a:lnTo>
                  <a:lnTo>
                    <a:pt x="75717" y="706321"/>
                  </a:lnTo>
                  <a:lnTo>
                    <a:pt x="76298" y="705286"/>
                  </a:lnTo>
                  <a:lnTo>
                    <a:pt x="76092" y="704566"/>
                  </a:lnTo>
                  <a:lnTo>
                    <a:pt x="75066" y="704464"/>
                  </a:lnTo>
                  <a:lnTo>
                    <a:pt x="73049" y="704400"/>
                  </a:lnTo>
                  <a:lnTo>
                    <a:pt x="72707" y="703850"/>
                  </a:lnTo>
                  <a:lnTo>
                    <a:pt x="72944" y="703199"/>
                  </a:lnTo>
                  <a:lnTo>
                    <a:pt x="73729" y="702683"/>
                  </a:lnTo>
                  <a:lnTo>
                    <a:pt x="75027" y="702130"/>
                  </a:lnTo>
                  <a:lnTo>
                    <a:pt x="75675" y="701270"/>
                  </a:lnTo>
                  <a:lnTo>
                    <a:pt x="75672" y="700342"/>
                  </a:lnTo>
                  <a:lnTo>
                    <a:pt x="75294" y="699175"/>
                  </a:lnTo>
                  <a:lnTo>
                    <a:pt x="73888" y="696738"/>
                  </a:lnTo>
                  <a:lnTo>
                    <a:pt x="73031" y="694540"/>
                  </a:lnTo>
                  <a:lnTo>
                    <a:pt x="73028" y="693101"/>
                  </a:lnTo>
                  <a:lnTo>
                    <a:pt x="73540" y="692688"/>
                  </a:lnTo>
                  <a:lnTo>
                    <a:pt x="74395" y="692684"/>
                  </a:lnTo>
                  <a:lnTo>
                    <a:pt x="75387" y="693059"/>
                  </a:lnTo>
                  <a:lnTo>
                    <a:pt x="78843" y="695632"/>
                  </a:lnTo>
                  <a:lnTo>
                    <a:pt x="80384" y="696556"/>
                  </a:lnTo>
                  <a:lnTo>
                    <a:pt x="80792" y="696450"/>
                  </a:lnTo>
                  <a:lnTo>
                    <a:pt x="81031" y="696109"/>
                  </a:lnTo>
                  <a:lnTo>
                    <a:pt x="82054" y="693839"/>
                  </a:lnTo>
                  <a:lnTo>
                    <a:pt x="82014" y="692498"/>
                  </a:lnTo>
                  <a:lnTo>
                    <a:pt x="81604" y="691642"/>
                  </a:lnTo>
                  <a:lnTo>
                    <a:pt x="80579" y="691058"/>
                  </a:lnTo>
                  <a:lnTo>
                    <a:pt x="79620" y="691024"/>
                  </a:lnTo>
                  <a:lnTo>
                    <a:pt x="77878" y="691407"/>
                  </a:lnTo>
                  <a:lnTo>
                    <a:pt x="76715" y="691339"/>
                  </a:lnTo>
                  <a:lnTo>
                    <a:pt x="76271" y="690827"/>
                  </a:lnTo>
                  <a:lnTo>
                    <a:pt x="76268" y="690141"/>
                  </a:lnTo>
                  <a:lnTo>
                    <a:pt x="76985" y="689452"/>
                  </a:lnTo>
                  <a:lnTo>
                    <a:pt x="78831" y="689584"/>
                  </a:lnTo>
                  <a:lnTo>
                    <a:pt x="80746" y="689717"/>
                  </a:lnTo>
                  <a:lnTo>
                    <a:pt x="81394" y="689304"/>
                  </a:lnTo>
                  <a:lnTo>
                    <a:pt x="81394" y="688929"/>
                  </a:lnTo>
                  <a:lnTo>
                    <a:pt x="81154" y="688171"/>
                  </a:lnTo>
                  <a:lnTo>
                    <a:pt x="80195" y="687076"/>
                  </a:lnTo>
                  <a:lnTo>
                    <a:pt x="80123" y="686114"/>
                  </a:lnTo>
                  <a:lnTo>
                    <a:pt x="80462" y="684943"/>
                  </a:lnTo>
                  <a:lnTo>
                    <a:pt x="81604" y="683620"/>
                  </a:lnTo>
                  <a:lnTo>
                    <a:pt x="82836" y="683135"/>
                  </a:lnTo>
                  <a:lnTo>
                    <a:pt x="83552" y="683340"/>
                  </a:lnTo>
                  <a:lnTo>
                    <a:pt x="84410" y="683787"/>
                  </a:lnTo>
                  <a:lnTo>
                    <a:pt x="84820" y="684541"/>
                  </a:lnTo>
                  <a:lnTo>
                    <a:pt x="85198" y="685193"/>
                  </a:lnTo>
                  <a:lnTo>
                    <a:pt x="86289" y="685159"/>
                  </a:lnTo>
                  <a:lnTo>
                    <a:pt x="87143" y="684537"/>
                  </a:lnTo>
                  <a:lnTo>
                    <a:pt x="87896" y="683984"/>
                  </a:lnTo>
                  <a:lnTo>
                    <a:pt x="88990" y="684189"/>
                  </a:lnTo>
                  <a:lnTo>
                    <a:pt x="92752" y="686106"/>
                  </a:lnTo>
                  <a:lnTo>
                    <a:pt x="95216" y="688163"/>
                  </a:lnTo>
                  <a:lnTo>
                    <a:pt x="96208" y="688470"/>
                  </a:lnTo>
                  <a:lnTo>
                    <a:pt x="96927" y="688088"/>
                  </a:lnTo>
                  <a:lnTo>
                    <a:pt x="99553" y="685954"/>
                  </a:lnTo>
                  <a:lnTo>
                    <a:pt x="100989" y="685610"/>
                  </a:lnTo>
                  <a:lnTo>
                    <a:pt x="101774" y="685780"/>
                  </a:lnTo>
                  <a:lnTo>
                    <a:pt x="102698" y="686326"/>
                  </a:lnTo>
                  <a:lnTo>
                    <a:pt x="103762" y="687250"/>
                  </a:lnTo>
                  <a:lnTo>
                    <a:pt x="104820" y="687284"/>
                  </a:lnTo>
                  <a:lnTo>
                    <a:pt x="105228" y="686735"/>
                  </a:lnTo>
                  <a:lnTo>
                    <a:pt x="105500" y="685632"/>
                  </a:lnTo>
                  <a:lnTo>
                    <a:pt x="105225" y="684022"/>
                  </a:lnTo>
                  <a:lnTo>
                    <a:pt x="104400" y="682715"/>
                  </a:lnTo>
                  <a:lnTo>
                    <a:pt x="103546" y="682510"/>
                  </a:lnTo>
                  <a:lnTo>
                    <a:pt x="103066" y="682787"/>
                  </a:lnTo>
                  <a:lnTo>
                    <a:pt x="101975" y="683476"/>
                  </a:lnTo>
                  <a:lnTo>
                    <a:pt x="100779" y="683685"/>
                  </a:lnTo>
                  <a:lnTo>
                    <a:pt x="100470" y="683135"/>
                  </a:lnTo>
                  <a:lnTo>
                    <a:pt x="99511" y="682279"/>
                  </a:lnTo>
                  <a:lnTo>
                    <a:pt x="98723" y="680188"/>
                  </a:lnTo>
                  <a:lnTo>
                    <a:pt x="94814" y="673701"/>
                  </a:lnTo>
                  <a:lnTo>
                    <a:pt x="91867" y="670068"/>
                  </a:lnTo>
                  <a:lnTo>
                    <a:pt x="85183" y="659501"/>
                  </a:lnTo>
                  <a:lnTo>
                    <a:pt x="83861" y="657016"/>
                  </a:lnTo>
                  <a:lnTo>
                    <a:pt x="83960" y="654849"/>
                  </a:lnTo>
                  <a:lnTo>
                    <a:pt x="84880" y="652924"/>
                  </a:lnTo>
                  <a:lnTo>
                    <a:pt x="86996" y="651477"/>
                  </a:lnTo>
                  <a:lnTo>
                    <a:pt x="91436" y="650473"/>
                  </a:lnTo>
                  <a:lnTo>
                    <a:pt x="93690" y="649473"/>
                  </a:lnTo>
                  <a:lnTo>
                    <a:pt x="95054" y="648473"/>
                  </a:lnTo>
                  <a:lnTo>
                    <a:pt x="96040" y="646101"/>
                  </a:lnTo>
                  <a:lnTo>
                    <a:pt x="96412" y="642563"/>
                  </a:lnTo>
                  <a:lnTo>
                    <a:pt x="96304" y="639543"/>
                  </a:lnTo>
                  <a:lnTo>
                    <a:pt x="97287" y="636035"/>
                  </a:lnTo>
                  <a:lnTo>
                    <a:pt x="96906" y="633906"/>
                  </a:lnTo>
                  <a:lnTo>
                    <a:pt x="95845" y="632603"/>
                  </a:lnTo>
                  <a:lnTo>
                    <a:pt x="93108" y="630963"/>
                  </a:lnTo>
                  <a:lnTo>
                    <a:pt x="91091" y="629936"/>
                  </a:lnTo>
                  <a:lnTo>
                    <a:pt x="90303" y="629042"/>
                  </a:lnTo>
                  <a:lnTo>
                    <a:pt x="90267" y="628152"/>
                  </a:lnTo>
                  <a:lnTo>
                    <a:pt x="91151" y="626879"/>
                  </a:lnTo>
                  <a:lnTo>
                    <a:pt x="93474" y="625500"/>
                  </a:lnTo>
                  <a:lnTo>
                    <a:pt x="100404" y="623220"/>
                  </a:lnTo>
                  <a:lnTo>
                    <a:pt x="106825" y="620803"/>
                  </a:lnTo>
                  <a:lnTo>
                    <a:pt x="110341" y="618977"/>
                  </a:lnTo>
                  <a:lnTo>
                    <a:pt x="113279" y="618420"/>
                  </a:lnTo>
                  <a:lnTo>
                    <a:pt x="117718" y="616969"/>
                  </a:lnTo>
                  <a:lnTo>
                    <a:pt x="118812" y="616659"/>
                  </a:lnTo>
                  <a:lnTo>
                    <a:pt x="119769" y="616757"/>
                  </a:lnTo>
                  <a:lnTo>
                    <a:pt x="121375" y="617511"/>
                  </a:lnTo>
                  <a:lnTo>
                    <a:pt x="124322" y="620632"/>
                  </a:lnTo>
                  <a:lnTo>
                    <a:pt x="124939" y="622587"/>
                  </a:lnTo>
                  <a:lnTo>
                    <a:pt x="125116" y="625231"/>
                  </a:lnTo>
                  <a:lnTo>
                    <a:pt x="125701" y="626364"/>
                  </a:lnTo>
                  <a:lnTo>
                    <a:pt x="127100" y="627080"/>
                  </a:lnTo>
                  <a:lnTo>
                    <a:pt x="128812" y="627765"/>
                  </a:lnTo>
                  <a:lnTo>
                    <a:pt x="130593" y="628758"/>
                  </a:lnTo>
                  <a:lnTo>
                    <a:pt x="131753" y="629031"/>
                  </a:lnTo>
                  <a:lnTo>
                    <a:pt x="132163" y="628754"/>
                  </a:lnTo>
                  <a:lnTo>
                    <a:pt x="132232" y="628375"/>
                  </a:lnTo>
                  <a:lnTo>
                    <a:pt x="132058" y="626864"/>
                  </a:lnTo>
                  <a:lnTo>
                    <a:pt x="131915" y="623845"/>
                  </a:lnTo>
                  <a:lnTo>
                    <a:pt x="132421" y="621746"/>
                  </a:lnTo>
                  <a:lnTo>
                    <a:pt x="132862" y="620166"/>
                  </a:lnTo>
                  <a:lnTo>
                    <a:pt x="133087" y="611855"/>
                  </a:lnTo>
                  <a:lnTo>
                    <a:pt x="133323" y="610927"/>
                  </a:lnTo>
                  <a:lnTo>
                    <a:pt x="134142" y="609965"/>
                  </a:lnTo>
                  <a:lnTo>
                    <a:pt x="136905" y="608276"/>
                  </a:lnTo>
                  <a:lnTo>
                    <a:pt x="138407" y="607378"/>
                  </a:lnTo>
                  <a:lnTo>
                    <a:pt x="139225" y="606245"/>
                  </a:lnTo>
                  <a:lnTo>
                    <a:pt x="139732" y="603738"/>
                  </a:lnTo>
                  <a:lnTo>
                    <a:pt x="140754" y="601810"/>
                  </a:lnTo>
                  <a:lnTo>
                    <a:pt x="143131" y="595420"/>
                  </a:lnTo>
                  <a:lnTo>
                    <a:pt x="144630" y="592393"/>
                  </a:lnTo>
                  <a:lnTo>
                    <a:pt x="145855" y="590605"/>
                  </a:lnTo>
                  <a:lnTo>
                    <a:pt x="138262" y="584328"/>
                  </a:lnTo>
                  <a:lnTo>
                    <a:pt x="136213" y="582630"/>
                  </a:lnTo>
                  <a:lnTo>
                    <a:pt x="134995" y="575902"/>
                  </a:lnTo>
                  <a:lnTo>
                    <a:pt x="134819" y="574834"/>
                  </a:lnTo>
                  <a:lnTo>
                    <a:pt x="134754" y="574500"/>
                  </a:lnTo>
                  <a:lnTo>
                    <a:pt x="134676" y="574095"/>
                  </a:lnTo>
                  <a:lnTo>
                    <a:pt x="136035" y="573134"/>
                  </a:lnTo>
                  <a:lnTo>
                    <a:pt x="136485" y="572631"/>
                  </a:lnTo>
                  <a:lnTo>
                    <a:pt x="136653" y="572058"/>
                  </a:lnTo>
                  <a:lnTo>
                    <a:pt x="136564" y="571510"/>
                  </a:lnTo>
                  <a:lnTo>
                    <a:pt x="136125" y="571011"/>
                  </a:lnTo>
                  <a:lnTo>
                    <a:pt x="132908" y="567905"/>
                  </a:lnTo>
                  <a:lnTo>
                    <a:pt x="132576" y="565994"/>
                  </a:lnTo>
                  <a:lnTo>
                    <a:pt x="133312" y="563713"/>
                  </a:lnTo>
                  <a:lnTo>
                    <a:pt x="133486" y="562743"/>
                  </a:lnTo>
                  <a:lnTo>
                    <a:pt x="133075" y="561852"/>
                  </a:lnTo>
                  <a:lnTo>
                    <a:pt x="131439" y="559441"/>
                  </a:lnTo>
                  <a:lnTo>
                    <a:pt x="130169" y="552138"/>
                  </a:lnTo>
                  <a:lnTo>
                    <a:pt x="136852" y="546967"/>
                  </a:lnTo>
                  <a:lnTo>
                    <a:pt x="142373" y="523172"/>
                  </a:lnTo>
                  <a:lnTo>
                    <a:pt x="145625" y="515898"/>
                  </a:lnTo>
                  <a:lnTo>
                    <a:pt x="152589" y="513619"/>
                  </a:lnTo>
                  <a:lnTo>
                    <a:pt x="155065" y="511866"/>
                  </a:lnTo>
                  <a:lnTo>
                    <a:pt x="156182" y="507526"/>
                  </a:lnTo>
                  <a:lnTo>
                    <a:pt x="157686" y="506133"/>
                  </a:lnTo>
                  <a:lnTo>
                    <a:pt x="161718" y="504853"/>
                  </a:lnTo>
                  <a:lnTo>
                    <a:pt x="164828" y="501501"/>
                  </a:lnTo>
                  <a:lnTo>
                    <a:pt x="165858" y="498297"/>
                  </a:lnTo>
                  <a:lnTo>
                    <a:pt x="168073" y="495581"/>
                  </a:lnTo>
                  <a:lnTo>
                    <a:pt x="169154" y="494001"/>
                  </a:lnTo>
                  <a:lnTo>
                    <a:pt x="169970" y="492561"/>
                  </a:lnTo>
                  <a:lnTo>
                    <a:pt x="170716" y="491848"/>
                  </a:lnTo>
                  <a:lnTo>
                    <a:pt x="173465" y="491655"/>
                  </a:lnTo>
                  <a:lnTo>
                    <a:pt x="174577" y="491848"/>
                  </a:lnTo>
                  <a:lnTo>
                    <a:pt x="176393" y="490807"/>
                  </a:lnTo>
                  <a:lnTo>
                    <a:pt x="177901" y="488141"/>
                  </a:lnTo>
                  <a:lnTo>
                    <a:pt x="178459" y="485870"/>
                  </a:lnTo>
                  <a:lnTo>
                    <a:pt x="178387" y="485533"/>
                  </a:lnTo>
                  <a:lnTo>
                    <a:pt x="177670" y="482174"/>
                  </a:lnTo>
                  <a:lnTo>
                    <a:pt x="177952" y="477801"/>
                  </a:lnTo>
                  <a:lnTo>
                    <a:pt x="179421" y="475427"/>
                  </a:lnTo>
                  <a:lnTo>
                    <a:pt x="180524" y="474628"/>
                  </a:lnTo>
                  <a:lnTo>
                    <a:pt x="180518" y="468786"/>
                  </a:lnTo>
                  <a:lnTo>
                    <a:pt x="182415" y="464069"/>
                  </a:lnTo>
                  <a:lnTo>
                    <a:pt x="192702" y="453828"/>
                  </a:lnTo>
                  <a:lnTo>
                    <a:pt x="196608" y="451401"/>
                  </a:lnTo>
                  <a:lnTo>
                    <a:pt x="200667" y="446029"/>
                  </a:lnTo>
                  <a:lnTo>
                    <a:pt x="199893" y="440657"/>
                  </a:lnTo>
                  <a:lnTo>
                    <a:pt x="199794" y="439984"/>
                  </a:lnTo>
                  <a:lnTo>
                    <a:pt x="199360" y="436951"/>
                  </a:lnTo>
                  <a:lnTo>
                    <a:pt x="198598" y="430955"/>
                  </a:lnTo>
                  <a:lnTo>
                    <a:pt x="201077" y="418986"/>
                  </a:lnTo>
                  <a:lnTo>
                    <a:pt x="202900" y="410332"/>
                  </a:lnTo>
                  <a:lnTo>
                    <a:pt x="204958" y="402938"/>
                  </a:lnTo>
                  <a:lnTo>
                    <a:pt x="205054" y="402055"/>
                  </a:lnTo>
                  <a:lnTo>
                    <a:pt x="205144" y="401222"/>
                  </a:lnTo>
                  <a:lnTo>
                    <a:pt x="205350" y="398666"/>
                  </a:lnTo>
                  <a:lnTo>
                    <a:pt x="205823" y="396356"/>
                  </a:lnTo>
                  <a:lnTo>
                    <a:pt x="206765" y="393765"/>
                  </a:lnTo>
                  <a:lnTo>
                    <a:pt x="214324" y="383863"/>
                  </a:lnTo>
                  <a:lnTo>
                    <a:pt x="213946" y="375181"/>
                  </a:lnTo>
                  <a:lnTo>
                    <a:pt x="207233" y="365194"/>
                  </a:lnTo>
                  <a:lnTo>
                    <a:pt x="212496" y="350508"/>
                  </a:lnTo>
                  <a:lnTo>
                    <a:pt x="211891" y="349265"/>
                  </a:lnTo>
                  <a:lnTo>
                    <a:pt x="207601" y="345606"/>
                  </a:lnTo>
                  <a:lnTo>
                    <a:pt x="205673" y="342998"/>
                  </a:lnTo>
                  <a:lnTo>
                    <a:pt x="202316" y="341768"/>
                  </a:lnTo>
                  <a:lnTo>
                    <a:pt x="201564" y="341496"/>
                  </a:lnTo>
                  <a:lnTo>
                    <a:pt x="201357" y="341337"/>
                  </a:lnTo>
                  <a:lnTo>
                    <a:pt x="199402" y="339861"/>
                  </a:lnTo>
                  <a:lnTo>
                    <a:pt x="198020" y="338820"/>
                  </a:lnTo>
                  <a:lnTo>
                    <a:pt x="196737" y="338143"/>
                  </a:lnTo>
                  <a:lnTo>
                    <a:pt x="196866" y="337473"/>
                  </a:lnTo>
                  <a:lnTo>
                    <a:pt x="201087" y="334934"/>
                  </a:lnTo>
                  <a:lnTo>
                    <a:pt x="202987" y="335013"/>
                  </a:lnTo>
                  <a:lnTo>
                    <a:pt x="204339" y="332996"/>
                  </a:lnTo>
                  <a:lnTo>
                    <a:pt x="205541" y="332614"/>
                  </a:lnTo>
                  <a:lnTo>
                    <a:pt x="207775" y="332274"/>
                  </a:lnTo>
                  <a:lnTo>
                    <a:pt x="208053" y="330416"/>
                  </a:lnTo>
                  <a:lnTo>
                    <a:pt x="207682" y="329761"/>
                  </a:lnTo>
                  <a:lnTo>
                    <a:pt x="204801" y="324728"/>
                  </a:lnTo>
                  <a:lnTo>
                    <a:pt x="209093" y="312740"/>
                  </a:lnTo>
                  <a:lnTo>
                    <a:pt x="207915" y="304613"/>
                  </a:lnTo>
                  <a:lnTo>
                    <a:pt x="208820" y="300605"/>
                  </a:lnTo>
                  <a:lnTo>
                    <a:pt x="206815" y="295974"/>
                  </a:lnTo>
                  <a:lnTo>
                    <a:pt x="204081" y="291869"/>
                  </a:lnTo>
                  <a:lnTo>
                    <a:pt x="203323" y="289266"/>
                  </a:lnTo>
                  <a:lnTo>
                    <a:pt x="203922" y="282512"/>
                  </a:lnTo>
                  <a:lnTo>
                    <a:pt x="206458" y="278298"/>
                  </a:lnTo>
                  <a:lnTo>
                    <a:pt x="210720" y="255499"/>
                  </a:lnTo>
                  <a:lnTo>
                    <a:pt x="219554" y="207367"/>
                  </a:lnTo>
                  <a:lnTo>
                    <a:pt x="219619" y="207021"/>
                  </a:lnTo>
                  <a:lnTo>
                    <a:pt x="219735" y="206382"/>
                  </a:lnTo>
                  <a:lnTo>
                    <a:pt x="224256" y="181742"/>
                  </a:lnTo>
                  <a:lnTo>
                    <a:pt x="232207" y="139137"/>
                  </a:lnTo>
                  <a:lnTo>
                    <a:pt x="237072" y="97088"/>
                  </a:lnTo>
                  <a:lnTo>
                    <a:pt x="237834" y="75229"/>
                  </a:lnTo>
                  <a:lnTo>
                    <a:pt x="238220" y="72311"/>
                  </a:lnTo>
                  <a:lnTo>
                    <a:pt x="238556" y="72350"/>
                  </a:lnTo>
                  <a:lnTo>
                    <a:pt x="244272" y="73115"/>
                  </a:lnTo>
                  <a:lnTo>
                    <a:pt x="266430" y="54978"/>
                  </a:lnTo>
                  <a:lnTo>
                    <a:pt x="278644" y="63789"/>
                  </a:lnTo>
                  <a:lnTo>
                    <a:pt x="284163" y="63714"/>
                  </a:lnTo>
                  <a:lnTo>
                    <a:pt x="284248" y="62588"/>
                  </a:lnTo>
                  <a:lnTo>
                    <a:pt x="284833" y="61454"/>
                  </a:lnTo>
                  <a:lnTo>
                    <a:pt x="285723" y="60861"/>
                  </a:lnTo>
                  <a:lnTo>
                    <a:pt x="287749" y="60846"/>
                  </a:lnTo>
                  <a:lnTo>
                    <a:pt x="289296" y="60354"/>
                  </a:lnTo>
                  <a:lnTo>
                    <a:pt x="290453" y="62755"/>
                  </a:lnTo>
                  <a:lnTo>
                    <a:pt x="291787" y="63734"/>
                  </a:lnTo>
                  <a:lnTo>
                    <a:pt x="292731" y="64131"/>
                  </a:lnTo>
                  <a:lnTo>
                    <a:pt x="294698" y="63617"/>
                  </a:lnTo>
                  <a:lnTo>
                    <a:pt x="295684" y="63549"/>
                  </a:lnTo>
                  <a:lnTo>
                    <a:pt x="296697" y="64078"/>
                  </a:lnTo>
                  <a:lnTo>
                    <a:pt x="298340" y="65768"/>
                  </a:lnTo>
                  <a:lnTo>
                    <a:pt x="298759" y="65764"/>
                  </a:lnTo>
                  <a:lnTo>
                    <a:pt x="299590" y="65072"/>
                  </a:lnTo>
                  <a:lnTo>
                    <a:pt x="301703" y="62184"/>
                  </a:lnTo>
                  <a:lnTo>
                    <a:pt x="302204" y="60604"/>
                  </a:lnTo>
                  <a:lnTo>
                    <a:pt x="302287" y="59972"/>
                  </a:lnTo>
                  <a:lnTo>
                    <a:pt x="302446" y="58744"/>
                  </a:lnTo>
                  <a:lnTo>
                    <a:pt x="302359" y="57662"/>
                  </a:lnTo>
                  <a:lnTo>
                    <a:pt x="304775" y="56774"/>
                  </a:lnTo>
                  <a:lnTo>
                    <a:pt x="305645" y="55224"/>
                  </a:lnTo>
                  <a:lnTo>
                    <a:pt x="305782" y="55020"/>
                  </a:lnTo>
                  <a:lnTo>
                    <a:pt x="306298" y="52956"/>
                  </a:lnTo>
                  <a:lnTo>
                    <a:pt x="307515" y="51942"/>
                  </a:lnTo>
                  <a:lnTo>
                    <a:pt x="308255" y="52542"/>
                  </a:lnTo>
                  <a:lnTo>
                    <a:pt x="309811" y="53806"/>
                  </a:lnTo>
                  <a:lnTo>
                    <a:pt x="317023" y="56373"/>
                  </a:lnTo>
                  <a:lnTo>
                    <a:pt x="320620" y="56309"/>
                  </a:lnTo>
                  <a:lnTo>
                    <a:pt x="324859" y="53027"/>
                  </a:lnTo>
                  <a:lnTo>
                    <a:pt x="325797" y="51840"/>
                  </a:lnTo>
                  <a:lnTo>
                    <a:pt x="327674" y="49462"/>
                  </a:lnTo>
                  <a:lnTo>
                    <a:pt x="330635" y="46839"/>
                  </a:lnTo>
                  <a:lnTo>
                    <a:pt x="333923" y="45776"/>
                  </a:lnTo>
                  <a:lnTo>
                    <a:pt x="342385" y="43406"/>
                  </a:lnTo>
                  <a:lnTo>
                    <a:pt x="345476" y="40174"/>
                  </a:lnTo>
                  <a:lnTo>
                    <a:pt x="346096" y="39096"/>
                  </a:lnTo>
                  <a:lnTo>
                    <a:pt x="346360" y="19141"/>
                  </a:lnTo>
                  <a:lnTo>
                    <a:pt x="346797" y="13808"/>
                  </a:lnTo>
                  <a:lnTo>
                    <a:pt x="347226" y="7593"/>
                  </a:lnTo>
                  <a:lnTo>
                    <a:pt x="349255" y="4290"/>
                  </a:lnTo>
                  <a:lnTo>
                    <a:pt x="354009" y="2094"/>
                  </a:lnTo>
                  <a:lnTo>
                    <a:pt x="371392" y="1462"/>
                  </a:lnTo>
                  <a:lnTo>
                    <a:pt x="376950" y="377"/>
                  </a:lnTo>
                  <a:lnTo>
                    <a:pt x="378871" y="0"/>
                  </a:lnTo>
                  <a:lnTo>
                    <a:pt x="380253" y="117"/>
                  </a:lnTo>
                  <a:lnTo>
                    <a:pt x="388094" y="767"/>
                  </a:lnTo>
                  <a:lnTo>
                    <a:pt x="391518" y="910"/>
                  </a:lnTo>
                  <a:lnTo>
                    <a:pt x="392657" y="1424"/>
                  </a:lnTo>
                  <a:lnTo>
                    <a:pt x="393535" y="1511"/>
                  </a:lnTo>
                  <a:lnTo>
                    <a:pt x="395073" y="2112"/>
                  </a:lnTo>
                  <a:lnTo>
                    <a:pt x="396329" y="12351"/>
                  </a:lnTo>
                  <a:lnTo>
                    <a:pt x="395906" y="14169"/>
                  </a:lnTo>
                  <a:lnTo>
                    <a:pt x="394419" y="20796"/>
                  </a:lnTo>
                  <a:lnTo>
                    <a:pt x="402980" y="27395"/>
                  </a:lnTo>
                  <a:lnTo>
                    <a:pt x="414941" y="29516"/>
                  </a:lnTo>
                  <a:lnTo>
                    <a:pt x="416841" y="32237"/>
                  </a:lnTo>
                  <a:lnTo>
                    <a:pt x="417078" y="32558"/>
                  </a:lnTo>
                  <a:lnTo>
                    <a:pt x="416835" y="34033"/>
                  </a:lnTo>
                  <a:lnTo>
                    <a:pt x="428372" y="23758"/>
                  </a:lnTo>
                  <a:lnTo>
                    <a:pt x="430804" y="22173"/>
                  </a:lnTo>
                  <a:lnTo>
                    <a:pt x="430804" y="1469324"/>
                  </a:lnTo>
                  <a:lnTo>
                    <a:pt x="424338" y="1468441"/>
                  </a:lnTo>
                  <a:lnTo>
                    <a:pt x="424218" y="1468770"/>
                  </a:lnTo>
                  <a:lnTo>
                    <a:pt x="421841" y="1475055"/>
                  </a:lnTo>
                  <a:lnTo>
                    <a:pt x="415367" y="1492935"/>
                  </a:lnTo>
                  <a:lnTo>
                    <a:pt x="407604" y="1490081"/>
                  </a:lnTo>
                  <a:lnTo>
                    <a:pt x="403608" y="1501050"/>
                  </a:lnTo>
                  <a:lnTo>
                    <a:pt x="399138" y="1513351"/>
                  </a:lnTo>
                  <a:lnTo>
                    <a:pt x="398114" y="1516070"/>
                  </a:lnTo>
                  <a:lnTo>
                    <a:pt x="397996" y="1516889"/>
                  </a:lnTo>
                  <a:lnTo>
                    <a:pt x="397906" y="1517406"/>
                  </a:lnTo>
                  <a:lnTo>
                    <a:pt x="397741" y="1517216"/>
                  </a:lnTo>
                  <a:lnTo>
                    <a:pt x="396333" y="1512525"/>
                  </a:lnTo>
                  <a:lnTo>
                    <a:pt x="394858" y="1510585"/>
                  </a:lnTo>
                  <a:lnTo>
                    <a:pt x="389997" y="1504193"/>
                  </a:lnTo>
                  <a:lnTo>
                    <a:pt x="389640" y="1506652"/>
                  </a:lnTo>
                  <a:lnTo>
                    <a:pt x="389495" y="1507597"/>
                  </a:lnTo>
                  <a:lnTo>
                    <a:pt x="387988" y="1517234"/>
                  </a:lnTo>
                  <a:lnTo>
                    <a:pt x="386824" y="1524650"/>
                  </a:lnTo>
                  <a:lnTo>
                    <a:pt x="372631" y="1522348"/>
                  </a:lnTo>
                  <a:lnTo>
                    <a:pt x="366047" y="1528070"/>
                  </a:lnTo>
                  <a:lnTo>
                    <a:pt x="374126" y="1537195"/>
                  </a:lnTo>
                  <a:lnTo>
                    <a:pt x="376365" y="1544640"/>
                  </a:lnTo>
                  <a:lnTo>
                    <a:pt x="375466" y="1544371"/>
                  </a:lnTo>
                  <a:lnTo>
                    <a:pt x="373005" y="1544374"/>
                  </a:lnTo>
                  <a:lnTo>
                    <a:pt x="369986" y="1544713"/>
                  </a:lnTo>
                  <a:lnTo>
                    <a:pt x="365565" y="1547115"/>
                  </a:lnTo>
                  <a:lnTo>
                    <a:pt x="363332" y="1548350"/>
                  </a:lnTo>
                  <a:lnTo>
                    <a:pt x="358353" y="1550778"/>
                  </a:lnTo>
                  <a:lnTo>
                    <a:pt x="354815" y="1554408"/>
                  </a:lnTo>
                  <a:lnTo>
                    <a:pt x="349552" y="1561610"/>
                  </a:lnTo>
                  <a:lnTo>
                    <a:pt x="348824" y="1562238"/>
                  </a:lnTo>
                  <a:lnTo>
                    <a:pt x="347048" y="1563768"/>
                  </a:lnTo>
                  <a:lnTo>
                    <a:pt x="345544" y="1565171"/>
                  </a:lnTo>
                  <a:lnTo>
                    <a:pt x="342746" y="1567103"/>
                  </a:lnTo>
                  <a:lnTo>
                    <a:pt x="339863" y="1568609"/>
                  </a:lnTo>
                  <a:lnTo>
                    <a:pt x="336682" y="1569624"/>
                  </a:lnTo>
                  <a:lnTo>
                    <a:pt x="329255" y="1570219"/>
                  </a:lnTo>
                  <a:lnTo>
                    <a:pt x="323248" y="1568444"/>
                  </a:lnTo>
                  <a:lnTo>
                    <a:pt x="320418" y="1567726"/>
                  </a:lnTo>
                  <a:lnTo>
                    <a:pt x="314099" y="1563370"/>
                  </a:lnTo>
                  <a:lnTo>
                    <a:pt x="310292" y="1560037"/>
                  </a:lnTo>
                  <a:lnTo>
                    <a:pt x="304795" y="1557768"/>
                  </a:lnTo>
                  <a:lnTo>
                    <a:pt x="304257" y="1557677"/>
                  </a:lnTo>
                  <a:lnTo>
                    <a:pt x="303444" y="1557576"/>
                  </a:lnTo>
                  <a:lnTo>
                    <a:pt x="302901" y="1557531"/>
                  </a:lnTo>
                  <a:lnTo>
                    <a:pt x="302355" y="1557505"/>
                  </a:lnTo>
                  <a:lnTo>
                    <a:pt x="301537" y="1557501"/>
                  </a:lnTo>
                  <a:lnTo>
                    <a:pt x="300992" y="1557521"/>
                  </a:lnTo>
                  <a:lnTo>
                    <a:pt x="299904" y="1557619"/>
                  </a:lnTo>
                  <a:lnTo>
                    <a:pt x="299365" y="1557695"/>
                  </a:lnTo>
                  <a:lnTo>
                    <a:pt x="298827" y="1557790"/>
                  </a:lnTo>
                  <a:lnTo>
                    <a:pt x="298028" y="1557966"/>
                  </a:lnTo>
                  <a:lnTo>
                    <a:pt x="297500" y="1558106"/>
                  </a:lnTo>
                  <a:lnTo>
                    <a:pt x="296719" y="1558350"/>
                  </a:lnTo>
                  <a:lnTo>
                    <a:pt x="296205" y="1558535"/>
                  </a:lnTo>
                  <a:lnTo>
                    <a:pt x="295447" y="1558845"/>
                  </a:lnTo>
                  <a:lnTo>
                    <a:pt x="294950" y="1559073"/>
                  </a:lnTo>
                  <a:lnTo>
                    <a:pt x="289996" y="1561955"/>
                  </a:lnTo>
                  <a:lnTo>
                    <a:pt x="289495" y="1562615"/>
                  </a:lnTo>
                  <a:lnTo>
                    <a:pt x="286955" y="1567911"/>
                  </a:lnTo>
                  <a:lnTo>
                    <a:pt x="285451" y="1573633"/>
                  </a:lnTo>
                  <a:lnTo>
                    <a:pt x="288966" y="1594592"/>
                  </a:lnTo>
                  <a:lnTo>
                    <a:pt x="289450" y="1599679"/>
                  </a:lnTo>
                  <a:lnTo>
                    <a:pt x="290760" y="1604685"/>
                  </a:lnTo>
                  <a:lnTo>
                    <a:pt x="292506" y="1609140"/>
                  </a:lnTo>
                  <a:lnTo>
                    <a:pt x="294387" y="1613361"/>
                  </a:lnTo>
                  <a:lnTo>
                    <a:pt x="294313" y="1618024"/>
                  </a:lnTo>
                  <a:lnTo>
                    <a:pt x="292208" y="1623938"/>
                  </a:lnTo>
                  <a:lnTo>
                    <a:pt x="285767" y="1629773"/>
                  </a:lnTo>
                  <a:lnTo>
                    <a:pt x="303293" y="1634954"/>
                  </a:lnTo>
                  <a:lnTo>
                    <a:pt x="303533" y="1636277"/>
                  </a:lnTo>
                  <a:lnTo>
                    <a:pt x="302982" y="1638695"/>
                  </a:lnTo>
                  <a:lnTo>
                    <a:pt x="301504" y="1645307"/>
                  </a:lnTo>
                  <a:lnTo>
                    <a:pt x="301555" y="1646733"/>
                  </a:lnTo>
                  <a:lnTo>
                    <a:pt x="302428" y="1672013"/>
                  </a:lnTo>
                  <a:lnTo>
                    <a:pt x="302644" y="1678188"/>
                  </a:lnTo>
                  <a:lnTo>
                    <a:pt x="302889" y="1684017"/>
                  </a:lnTo>
                  <a:lnTo>
                    <a:pt x="303031" y="1686959"/>
                  </a:lnTo>
                  <a:lnTo>
                    <a:pt x="302800" y="1687027"/>
                  </a:lnTo>
                  <a:lnTo>
                    <a:pt x="302487" y="1687107"/>
                  </a:lnTo>
                  <a:lnTo>
                    <a:pt x="302302" y="1687173"/>
                  </a:lnTo>
                  <a:lnTo>
                    <a:pt x="302350" y="1687561"/>
                  </a:lnTo>
                  <a:lnTo>
                    <a:pt x="302508" y="1687623"/>
                  </a:lnTo>
                  <a:lnTo>
                    <a:pt x="302685" y="1688181"/>
                  </a:lnTo>
                  <a:lnTo>
                    <a:pt x="302498" y="1688242"/>
                  </a:lnTo>
                  <a:lnTo>
                    <a:pt x="302312" y="1688237"/>
                  </a:lnTo>
                  <a:lnTo>
                    <a:pt x="302125" y="1688172"/>
                  </a:lnTo>
                  <a:lnTo>
                    <a:pt x="301939" y="1688100"/>
                  </a:lnTo>
                  <a:lnTo>
                    <a:pt x="301715" y="1688142"/>
                  </a:lnTo>
                  <a:lnTo>
                    <a:pt x="301499" y="1688445"/>
                  </a:lnTo>
                  <a:lnTo>
                    <a:pt x="301370" y="1688543"/>
                  </a:lnTo>
                  <a:lnTo>
                    <a:pt x="301225" y="1688582"/>
                  </a:lnTo>
                  <a:lnTo>
                    <a:pt x="301093" y="1688527"/>
                  </a:lnTo>
                  <a:lnTo>
                    <a:pt x="300998" y="1688374"/>
                  </a:lnTo>
                  <a:lnTo>
                    <a:pt x="300929" y="1688209"/>
                  </a:lnTo>
                  <a:lnTo>
                    <a:pt x="300857" y="1687974"/>
                  </a:lnTo>
                  <a:lnTo>
                    <a:pt x="300783" y="1687740"/>
                  </a:lnTo>
                  <a:lnTo>
                    <a:pt x="300691" y="1687566"/>
                  </a:lnTo>
                  <a:lnTo>
                    <a:pt x="300556" y="1687410"/>
                  </a:lnTo>
                  <a:lnTo>
                    <a:pt x="300428" y="1687343"/>
                  </a:lnTo>
                  <a:lnTo>
                    <a:pt x="300071" y="1687526"/>
                  </a:lnTo>
                  <a:lnTo>
                    <a:pt x="300042" y="1687708"/>
                  </a:lnTo>
                  <a:lnTo>
                    <a:pt x="300095" y="1687885"/>
                  </a:lnTo>
                  <a:lnTo>
                    <a:pt x="300194" y="1688078"/>
                  </a:lnTo>
                  <a:lnTo>
                    <a:pt x="299465" y="1688588"/>
                  </a:lnTo>
                  <a:lnTo>
                    <a:pt x="299284" y="1688549"/>
                  </a:lnTo>
                  <a:lnTo>
                    <a:pt x="299103" y="1688468"/>
                  </a:lnTo>
                  <a:lnTo>
                    <a:pt x="298928" y="1688377"/>
                  </a:lnTo>
                  <a:lnTo>
                    <a:pt x="298325" y="1688603"/>
                  </a:lnTo>
                  <a:lnTo>
                    <a:pt x="298167" y="1688738"/>
                  </a:lnTo>
                  <a:lnTo>
                    <a:pt x="297910" y="1688848"/>
                  </a:lnTo>
                  <a:lnTo>
                    <a:pt x="297640" y="1688687"/>
                  </a:lnTo>
                  <a:lnTo>
                    <a:pt x="297525" y="1688475"/>
                  </a:lnTo>
                  <a:lnTo>
                    <a:pt x="297444" y="1688259"/>
                  </a:lnTo>
                  <a:lnTo>
                    <a:pt x="297357" y="1687995"/>
                  </a:lnTo>
                  <a:lnTo>
                    <a:pt x="297266" y="1687731"/>
                  </a:lnTo>
                  <a:lnTo>
                    <a:pt x="297142" y="1687503"/>
                  </a:lnTo>
                  <a:lnTo>
                    <a:pt x="296959" y="1687306"/>
                  </a:lnTo>
                  <a:lnTo>
                    <a:pt x="296787" y="1687203"/>
                  </a:lnTo>
                  <a:lnTo>
                    <a:pt x="296599" y="1687145"/>
                  </a:lnTo>
                  <a:lnTo>
                    <a:pt x="296408" y="1687104"/>
                  </a:lnTo>
                  <a:lnTo>
                    <a:pt x="296220" y="1687121"/>
                  </a:lnTo>
                  <a:lnTo>
                    <a:pt x="295757" y="1687315"/>
                  </a:lnTo>
                  <a:lnTo>
                    <a:pt x="295599" y="1687390"/>
                  </a:lnTo>
                  <a:lnTo>
                    <a:pt x="295236" y="1687336"/>
                  </a:lnTo>
                  <a:lnTo>
                    <a:pt x="294989" y="1687039"/>
                  </a:lnTo>
                  <a:lnTo>
                    <a:pt x="294609" y="1686764"/>
                  </a:lnTo>
                  <a:lnTo>
                    <a:pt x="294231" y="1686760"/>
                  </a:lnTo>
                  <a:lnTo>
                    <a:pt x="293952" y="1686631"/>
                  </a:lnTo>
                  <a:lnTo>
                    <a:pt x="293803" y="1686600"/>
                  </a:lnTo>
                  <a:lnTo>
                    <a:pt x="293655" y="1686617"/>
                  </a:lnTo>
                  <a:lnTo>
                    <a:pt x="293456" y="1686718"/>
                  </a:lnTo>
                  <a:lnTo>
                    <a:pt x="293143" y="1686949"/>
                  </a:lnTo>
                  <a:lnTo>
                    <a:pt x="292895" y="1687113"/>
                  </a:lnTo>
                  <a:lnTo>
                    <a:pt x="292486" y="1686907"/>
                  </a:lnTo>
                  <a:lnTo>
                    <a:pt x="292470" y="1686758"/>
                  </a:lnTo>
                  <a:lnTo>
                    <a:pt x="292462" y="1686608"/>
                  </a:lnTo>
                  <a:lnTo>
                    <a:pt x="292420" y="1686072"/>
                  </a:lnTo>
                  <a:lnTo>
                    <a:pt x="292380" y="1685916"/>
                  </a:lnTo>
                  <a:lnTo>
                    <a:pt x="292191" y="1685681"/>
                  </a:lnTo>
                  <a:lnTo>
                    <a:pt x="292060" y="1685632"/>
                  </a:lnTo>
                  <a:lnTo>
                    <a:pt x="291895" y="1685616"/>
                  </a:lnTo>
                  <a:lnTo>
                    <a:pt x="291726" y="1685668"/>
                  </a:lnTo>
                  <a:lnTo>
                    <a:pt x="291571" y="1685765"/>
                  </a:lnTo>
                  <a:lnTo>
                    <a:pt x="291435" y="1685902"/>
                  </a:lnTo>
                  <a:lnTo>
                    <a:pt x="291203" y="1686192"/>
                  </a:lnTo>
                  <a:lnTo>
                    <a:pt x="291111" y="1686349"/>
                  </a:lnTo>
                  <a:lnTo>
                    <a:pt x="290942" y="1686776"/>
                  </a:lnTo>
                  <a:lnTo>
                    <a:pt x="290673" y="1687434"/>
                  </a:lnTo>
                  <a:lnTo>
                    <a:pt x="290568" y="1687715"/>
                  </a:lnTo>
                  <a:lnTo>
                    <a:pt x="290477" y="1687997"/>
                  </a:lnTo>
                  <a:lnTo>
                    <a:pt x="290483" y="1688148"/>
                  </a:lnTo>
                  <a:lnTo>
                    <a:pt x="290569" y="1688301"/>
                  </a:lnTo>
                  <a:lnTo>
                    <a:pt x="290737" y="1688444"/>
                  </a:lnTo>
                  <a:lnTo>
                    <a:pt x="290927" y="1688522"/>
                  </a:lnTo>
                  <a:lnTo>
                    <a:pt x="291469" y="1688834"/>
                  </a:lnTo>
                  <a:lnTo>
                    <a:pt x="291344" y="1689272"/>
                  </a:lnTo>
                  <a:lnTo>
                    <a:pt x="291213" y="1689592"/>
                  </a:lnTo>
                  <a:lnTo>
                    <a:pt x="290901" y="1690046"/>
                  </a:lnTo>
                  <a:lnTo>
                    <a:pt x="290712" y="1690245"/>
                  </a:lnTo>
                  <a:lnTo>
                    <a:pt x="290580" y="1690401"/>
                  </a:lnTo>
                  <a:lnTo>
                    <a:pt x="289943" y="1691370"/>
                  </a:lnTo>
                  <a:lnTo>
                    <a:pt x="289849" y="1691627"/>
                  </a:lnTo>
                  <a:lnTo>
                    <a:pt x="289714" y="1692160"/>
                  </a:lnTo>
                  <a:lnTo>
                    <a:pt x="289792" y="1693024"/>
                  </a:lnTo>
                  <a:lnTo>
                    <a:pt x="289781" y="1693368"/>
                  </a:lnTo>
                  <a:lnTo>
                    <a:pt x="289789" y="1693560"/>
                  </a:lnTo>
                  <a:lnTo>
                    <a:pt x="289506" y="1694029"/>
                  </a:lnTo>
                  <a:lnTo>
                    <a:pt x="289789" y="1695250"/>
                  </a:lnTo>
                  <a:lnTo>
                    <a:pt x="289717" y="1695449"/>
                  </a:lnTo>
                  <a:lnTo>
                    <a:pt x="289604" y="1695699"/>
                  </a:lnTo>
                  <a:lnTo>
                    <a:pt x="289402" y="1696208"/>
                  </a:lnTo>
                  <a:lnTo>
                    <a:pt x="289358" y="1696338"/>
                  </a:lnTo>
                  <a:lnTo>
                    <a:pt x="289219" y="1696796"/>
                  </a:lnTo>
                  <a:lnTo>
                    <a:pt x="289138" y="1697129"/>
                  </a:lnTo>
                  <a:lnTo>
                    <a:pt x="289092" y="1697258"/>
                  </a:lnTo>
                  <a:lnTo>
                    <a:pt x="289048" y="1697389"/>
                  </a:lnTo>
                  <a:lnTo>
                    <a:pt x="288935" y="1697783"/>
                  </a:lnTo>
                  <a:lnTo>
                    <a:pt x="288841" y="1698184"/>
                  </a:lnTo>
                  <a:lnTo>
                    <a:pt x="288813" y="1698388"/>
                  </a:lnTo>
                  <a:lnTo>
                    <a:pt x="288809" y="1698524"/>
                  </a:lnTo>
                  <a:lnTo>
                    <a:pt x="289586" y="1698733"/>
                  </a:lnTo>
                  <a:lnTo>
                    <a:pt x="290265" y="1698790"/>
                  </a:lnTo>
                  <a:lnTo>
                    <a:pt x="290376" y="1699110"/>
                  </a:lnTo>
                  <a:lnTo>
                    <a:pt x="290457" y="1699787"/>
                  </a:lnTo>
                  <a:lnTo>
                    <a:pt x="290061" y="1700075"/>
                  </a:lnTo>
                  <a:lnTo>
                    <a:pt x="288972" y="1701262"/>
                  </a:lnTo>
                  <a:lnTo>
                    <a:pt x="288570" y="1701249"/>
                  </a:lnTo>
                  <a:lnTo>
                    <a:pt x="287904" y="1701355"/>
                  </a:lnTo>
                  <a:lnTo>
                    <a:pt x="287244" y="1701459"/>
                  </a:lnTo>
                  <a:lnTo>
                    <a:pt x="286694" y="1702038"/>
                  </a:lnTo>
                  <a:lnTo>
                    <a:pt x="286306" y="1701892"/>
                  </a:lnTo>
                  <a:lnTo>
                    <a:pt x="286041" y="1701823"/>
                  </a:lnTo>
                  <a:lnTo>
                    <a:pt x="285911" y="1701783"/>
                  </a:lnTo>
                  <a:lnTo>
                    <a:pt x="285427" y="1701278"/>
                  </a:lnTo>
                  <a:lnTo>
                    <a:pt x="285443" y="1700934"/>
                  </a:lnTo>
                  <a:lnTo>
                    <a:pt x="283355" y="1699990"/>
                  </a:lnTo>
                  <a:lnTo>
                    <a:pt x="283222" y="1699749"/>
                  </a:lnTo>
                  <a:lnTo>
                    <a:pt x="282541" y="1699142"/>
                  </a:lnTo>
                  <a:lnTo>
                    <a:pt x="282227" y="1699407"/>
                  </a:lnTo>
                  <a:lnTo>
                    <a:pt x="282017" y="1699703"/>
                  </a:lnTo>
                  <a:lnTo>
                    <a:pt x="281421" y="1700033"/>
                  </a:lnTo>
                  <a:lnTo>
                    <a:pt x="281266" y="1699959"/>
                  </a:lnTo>
                  <a:lnTo>
                    <a:pt x="280993" y="1699426"/>
                  </a:lnTo>
                  <a:lnTo>
                    <a:pt x="280850" y="1699004"/>
                  </a:lnTo>
                  <a:lnTo>
                    <a:pt x="280045" y="1698551"/>
                  </a:lnTo>
                  <a:lnTo>
                    <a:pt x="279235" y="1698057"/>
                  </a:lnTo>
                  <a:lnTo>
                    <a:pt x="278888" y="1697648"/>
                  </a:lnTo>
                  <a:lnTo>
                    <a:pt x="278299" y="1697681"/>
                  </a:lnTo>
                  <a:lnTo>
                    <a:pt x="278070" y="1697937"/>
                  </a:lnTo>
                  <a:lnTo>
                    <a:pt x="277566" y="1698391"/>
                  </a:lnTo>
                  <a:lnTo>
                    <a:pt x="277500" y="1698586"/>
                  </a:lnTo>
                  <a:lnTo>
                    <a:pt x="277399" y="1698914"/>
                  </a:lnTo>
                  <a:lnTo>
                    <a:pt x="277363" y="1699116"/>
                  </a:lnTo>
                  <a:lnTo>
                    <a:pt x="277306" y="1699313"/>
                  </a:lnTo>
                  <a:lnTo>
                    <a:pt x="277161" y="1699698"/>
                  </a:lnTo>
                  <a:lnTo>
                    <a:pt x="277054" y="1699912"/>
                  </a:lnTo>
                  <a:lnTo>
                    <a:pt x="276920" y="1700111"/>
                  </a:lnTo>
                  <a:lnTo>
                    <a:pt x="276653" y="1701384"/>
                  </a:lnTo>
                  <a:lnTo>
                    <a:pt x="276589" y="1702346"/>
                  </a:lnTo>
                  <a:lnTo>
                    <a:pt x="275926" y="1702265"/>
                  </a:lnTo>
                  <a:lnTo>
                    <a:pt x="246619" y="1697673"/>
                  </a:lnTo>
                  <a:lnTo>
                    <a:pt x="239422" y="1696411"/>
                  </a:lnTo>
                  <a:close/>
                </a:path>
              </a:pathLst>
            </a:custGeom>
            <a:solidFill>
              <a:srgbClr val="FFFDF5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g58"/>
            <p:cNvSpPr/>
            <p:nvPr/>
          </p:nvSpPr>
          <p:spPr>
            <a:xfrm>
              <a:off x="3842844" y="4593551"/>
              <a:ext cx="199778" cy="1150994"/>
            </a:xfrm>
            <a:custGeom>
              <a:avLst/>
              <a:gdLst/>
              <a:ahLst/>
              <a:cxnLst/>
              <a:rect l="0" t="0" r="0" b="0"/>
              <a:pathLst>
                <a:path w="199778" h="1150994">
                  <a:moveTo>
                    <a:pt x="199778" y="1150994"/>
                  </a:moveTo>
                  <a:lnTo>
                    <a:pt x="199139" y="1150757"/>
                  </a:lnTo>
                  <a:lnTo>
                    <a:pt x="198498" y="1150162"/>
                  </a:lnTo>
                  <a:lnTo>
                    <a:pt x="198010" y="1149204"/>
                  </a:lnTo>
                  <a:lnTo>
                    <a:pt x="197827" y="1148842"/>
                  </a:lnTo>
                  <a:lnTo>
                    <a:pt x="197702" y="1148599"/>
                  </a:lnTo>
                  <a:lnTo>
                    <a:pt x="198201" y="1147889"/>
                  </a:lnTo>
                  <a:lnTo>
                    <a:pt x="198618" y="1148054"/>
                  </a:lnTo>
                  <a:lnTo>
                    <a:pt x="198832" y="1147660"/>
                  </a:lnTo>
                  <a:lnTo>
                    <a:pt x="199598" y="1146603"/>
                  </a:lnTo>
                  <a:lnTo>
                    <a:pt x="199778" y="1146173"/>
                  </a:lnTo>
                  <a:lnTo>
                    <a:pt x="199730" y="1145651"/>
                  </a:lnTo>
                  <a:lnTo>
                    <a:pt x="199221" y="1145065"/>
                  </a:lnTo>
                  <a:lnTo>
                    <a:pt x="198366" y="1144617"/>
                  </a:lnTo>
                  <a:lnTo>
                    <a:pt x="197333" y="1144426"/>
                  </a:lnTo>
                  <a:lnTo>
                    <a:pt x="195436" y="1144278"/>
                  </a:lnTo>
                  <a:lnTo>
                    <a:pt x="194805" y="1144152"/>
                  </a:lnTo>
                  <a:lnTo>
                    <a:pt x="194066" y="1143561"/>
                  </a:lnTo>
                  <a:lnTo>
                    <a:pt x="192764" y="1142267"/>
                  </a:lnTo>
                  <a:lnTo>
                    <a:pt x="192054" y="1141735"/>
                  </a:lnTo>
                  <a:lnTo>
                    <a:pt x="191221" y="1139958"/>
                  </a:lnTo>
                  <a:lnTo>
                    <a:pt x="190980" y="1138827"/>
                  </a:lnTo>
                  <a:lnTo>
                    <a:pt x="190673" y="1138301"/>
                  </a:lnTo>
                  <a:lnTo>
                    <a:pt x="190334" y="1137949"/>
                  </a:lnTo>
                  <a:lnTo>
                    <a:pt x="190020" y="1137799"/>
                  </a:lnTo>
                  <a:lnTo>
                    <a:pt x="189374" y="1136764"/>
                  </a:lnTo>
                  <a:lnTo>
                    <a:pt x="188859" y="1135939"/>
                  </a:lnTo>
                  <a:lnTo>
                    <a:pt x="188948" y="1135287"/>
                  </a:lnTo>
                  <a:lnTo>
                    <a:pt x="188990" y="1135030"/>
                  </a:lnTo>
                  <a:lnTo>
                    <a:pt x="189087" y="1134568"/>
                  </a:lnTo>
                  <a:lnTo>
                    <a:pt x="189139" y="1134138"/>
                  </a:lnTo>
                  <a:lnTo>
                    <a:pt x="189089" y="1133811"/>
                  </a:lnTo>
                  <a:lnTo>
                    <a:pt x="188933" y="1133568"/>
                  </a:lnTo>
                  <a:lnTo>
                    <a:pt x="188633" y="1133494"/>
                  </a:lnTo>
                  <a:lnTo>
                    <a:pt x="188086" y="1133450"/>
                  </a:lnTo>
                  <a:lnTo>
                    <a:pt x="187427" y="1133370"/>
                  </a:lnTo>
                  <a:lnTo>
                    <a:pt x="186564" y="1133080"/>
                  </a:lnTo>
                  <a:lnTo>
                    <a:pt x="185618" y="1132789"/>
                  </a:lnTo>
                  <a:lnTo>
                    <a:pt x="184473" y="1132460"/>
                  </a:lnTo>
                  <a:lnTo>
                    <a:pt x="183803" y="1132208"/>
                  </a:lnTo>
                  <a:lnTo>
                    <a:pt x="183399" y="1131789"/>
                  </a:lnTo>
                  <a:lnTo>
                    <a:pt x="183044" y="1131318"/>
                  </a:lnTo>
                  <a:lnTo>
                    <a:pt x="182780" y="1130953"/>
                  </a:lnTo>
                  <a:lnTo>
                    <a:pt x="182437" y="1130586"/>
                  </a:lnTo>
                  <a:lnTo>
                    <a:pt x="182132" y="1130203"/>
                  </a:lnTo>
                  <a:lnTo>
                    <a:pt x="181718" y="1129783"/>
                  </a:lnTo>
                  <a:lnTo>
                    <a:pt x="181405" y="1129675"/>
                  </a:lnTo>
                  <a:lnTo>
                    <a:pt x="181033" y="1129600"/>
                  </a:lnTo>
                  <a:lnTo>
                    <a:pt x="180423" y="1129624"/>
                  </a:lnTo>
                  <a:lnTo>
                    <a:pt x="179694" y="1129646"/>
                  </a:lnTo>
                  <a:lnTo>
                    <a:pt x="179229" y="1129380"/>
                  </a:lnTo>
                  <a:lnTo>
                    <a:pt x="178682" y="1128906"/>
                  </a:lnTo>
                  <a:lnTo>
                    <a:pt x="177874" y="1128291"/>
                  </a:lnTo>
                  <a:lnTo>
                    <a:pt x="177127" y="1128175"/>
                  </a:lnTo>
                  <a:lnTo>
                    <a:pt x="176580" y="1128492"/>
                  </a:lnTo>
                  <a:lnTo>
                    <a:pt x="175991" y="1128739"/>
                  </a:lnTo>
                  <a:lnTo>
                    <a:pt x="175304" y="1128883"/>
                  </a:lnTo>
                  <a:lnTo>
                    <a:pt x="174791" y="1128822"/>
                  </a:lnTo>
                  <a:lnTo>
                    <a:pt x="174542" y="1128612"/>
                  </a:lnTo>
                  <a:lnTo>
                    <a:pt x="174266" y="1128246"/>
                  </a:lnTo>
                  <a:lnTo>
                    <a:pt x="174114" y="1128158"/>
                  </a:lnTo>
                  <a:lnTo>
                    <a:pt x="173624" y="1127943"/>
                  </a:lnTo>
                  <a:lnTo>
                    <a:pt x="173122" y="1127539"/>
                  </a:lnTo>
                  <a:lnTo>
                    <a:pt x="172524" y="1126875"/>
                  </a:lnTo>
                  <a:lnTo>
                    <a:pt x="172362" y="1126512"/>
                  </a:lnTo>
                  <a:lnTo>
                    <a:pt x="172323" y="1125978"/>
                  </a:lnTo>
                  <a:lnTo>
                    <a:pt x="172171" y="1125443"/>
                  </a:lnTo>
                  <a:lnTo>
                    <a:pt x="171763" y="1124679"/>
                  </a:lnTo>
                  <a:lnTo>
                    <a:pt x="171128" y="1123740"/>
                  </a:lnTo>
                  <a:lnTo>
                    <a:pt x="170557" y="1122905"/>
                  </a:lnTo>
                  <a:lnTo>
                    <a:pt x="169856" y="1122068"/>
                  </a:lnTo>
                  <a:lnTo>
                    <a:pt x="169497" y="1121667"/>
                  </a:lnTo>
                  <a:lnTo>
                    <a:pt x="169107" y="1121207"/>
                  </a:lnTo>
                  <a:lnTo>
                    <a:pt x="158429" y="1106213"/>
                  </a:lnTo>
                  <a:lnTo>
                    <a:pt x="157829" y="1105354"/>
                  </a:lnTo>
                  <a:lnTo>
                    <a:pt x="158998" y="1097995"/>
                  </a:lnTo>
                  <a:lnTo>
                    <a:pt x="161015" y="1095723"/>
                  </a:lnTo>
                  <a:lnTo>
                    <a:pt x="162781" y="1084968"/>
                  </a:lnTo>
                  <a:lnTo>
                    <a:pt x="93582" y="1073535"/>
                  </a:lnTo>
                  <a:lnTo>
                    <a:pt x="94896" y="1065505"/>
                  </a:lnTo>
                  <a:lnTo>
                    <a:pt x="84898" y="1063880"/>
                  </a:lnTo>
                  <a:lnTo>
                    <a:pt x="77438" y="1062667"/>
                  </a:lnTo>
                  <a:lnTo>
                    <a:pt x="74484" y="1062179"/>
                  </a:lnTo>
                  <a:lnTo>
                    <a:pt x="76560" y="1049606"/>
                  </a:lnTo>
                  <a:lnTo>
                    <a:pt x="87441" y="983756"/>
                  </a:lnTo>
                  <a:lnTo>
                    <a:pt x="96634" y="928522"/>
                  </a:lnTo>
                  <a:lnTo>
                    <a:pt x="105828" y="873299"/>
                  </a:lnTo>
                  <a:lnTo>
                    <a:pt x="106316" y="873376"/>
                  </a:lnTo>
                  <a:lnTo>
                    <a:pt x="58443" y="807628"/>
                  </a:lnTo>
                  <a:lnTo>
                    <a:pt x="58072" y="807220"/>
                  </a:lnTo>
                  <a:lnTo>
                    <a:pt x="58445" y="806690"/>
                  </a:lnTo>
                  <a:lnTo>
                    <a:pt x="61506" y="800856"/>
                  </a:lnTo>
                  <a:lnTo>
                    <a:pt x="70144" y="790358"/>
                  </a:lnTo>
                  <a:lnTo>
                    <a:pt x="73293" y="787809"/>
                  </a:lnTo>
                  <a:lnTo>
                    <a:pt x="97662" y="783286"/>
                  </a:lnTo>
                  <a:lnTo>
                    <a:pt x="110086" y="782422"/>
                  </a:lnTo>
                  <a:lnTo>
                    <a:pt x="113041" y="782590"/>
                  </a:lnTo>
                  <a:lnTo>
                    <a:pt x="113286" y="782284"/>
                  </a:lnTo>
                  <a:lnTo>
                    <a:pt x="113521" y="781677"/>
                  </a:lnTo>
                  <a:lnTo>
                    <a:pt x="113653" y="779155"/>
                  </a:lnTo>
                  <a:lnTo>
                    <a:pt x="113307" y="777776"/>
                  </a:lnTo>
                  <a:lnTo>
                    <a:pt x="112033" y="775333"/>
                  </a:lnTo>
                  <a:lnTo>
                    <a:pt x="110284" y="773020"/>
                  </a:lnTo>
                  <a:lnTo>
                    <a:pt x="108703" y="770726"/>
                  </a:lnTo>
                  <a:lnTo>
                    <a:pt x="107590" y="768818"/>
                  </a:lnTo>
                  <a:lnTo>
                    <a:pt x="107232" y="767782"/>
                  </a:lnTo>
                  <a:lnTo>
                    <a:pt x="107213" y="767644"/>
                  </a:lnTo>
                  <a:lnTo>
                    <a:pt x="107167" y="767369"/>
                  </a:lnTo>
                  <a:lnTo>
                    <a:pt x="107091" y="766956"/>
                  </a:lnTo>
                  <a:lnTo>
                    <a:pt x="106939" y="766472"/>
                  </a:lnTo>
                  <a:lnTo>
                    <a:pt x="106798" y="765955"/>
                  </a:lnTo>
                  <a:lnTo>
                    <a:pt x="106707" y="765661"/>
                  </a:lnTo>
                  <a:lnTo>
                    <a:pt x="106629" y="765265"/>
                  </a:lnTo>
                  <a:lnTo>
                    <a:pt x="106500" y="764782"/>
                  </a:lnTo>
                  <a:lnTo>
                    <a:pt x="106332" y="764213"/>
                  </a:lnTo>
                  <a:lnTo>
                    <a:pt x="106251" y="763731"/>
                  </a:lnTo>
                  <a:lnTo>
                    <a:pt x="106147" y="763214"/>
                  </a:lnTo>
                  <a:lnTo>
                    <a:pt x="106022" y="762765"/>
                  </a:lnTo>
                  <a:lnTo>
                    <a:pt x="105842" y="762264"/>
                  </a:lnTo>
                  <a:lnTo>
                    <a:pt x="105601" y="761762"/>
                  </a:lnTo>
                  <a:lnTo>
                    <a:pt x="105423" y="761399"/>
                  </a:lnTo>
                  <a:lnTo>
                    <a:pt x="105201" y="761017"/>
                  </a:lnTo>
                  <a:lnTo>
                    <a:pt x="105019" y="760636"/>
                  </a:lnTo>
                  <a:lnTo>
                    <a:pt x="104878" y="760239"/>
                  </a:lnTo>
                  <a:lnTo>
                    <a:pt x="104856" y="759836"/>
                  </a:lnTo>
                  <a:lnTo>
                    <a:pt x="104998" y="759452"/>
                  </a:lnTo>
                  <a:lnTo>
                    <a:pt x="105289" y="759045"/>
                  </a:lnTo>
                  <a:lnTo>
                    <a:pt x="105491" y="758825"/>
                  </a:lnTo>
                  <a:lnTo>
                    <a:pt x="105683" y="758571"/>
                  </a:lnTo>
                  <a:lnTo>
                    <a:pt x="105865" y="758213"/>
                  </a:lnTo>
                  <a:lnTo>
                    <a:pt x="106093" y="757788"/>
                  </a:lnTo>
                  <a:lnTo>
                    <a:pt x="106321" y="757277"/>
                  </a:lnTo>
                  <a:lnTo>
                    <a:pt x="106511" y="756800"/>
                  </a:lnTo>
                  <a:lnTo>
                    <a:pt x="106699" y="756374"/>
                  </a:lnTo>
                  <a:lnTo>
                    <a:pt x="106922" y="755965"/>
                  </a:lnTo>
                  <a:lnTo>
                    <a:pt x="107156" y="755455"/>
                  </a:lnTo>
                  <a:lnTo>
                    <a:pt x="107434" y="755048"/>
                  </a:lnTo>
                  <a:lnTo>
                    <a:pt x="107712" y="754709"/>
                  </a:lnTo>
                  <a:lnTo>
                    <a:pt x="107955" y="754335"/>
                  </a:lnTo>
                  <a:lnTo>
                    <a:pt x="108233" y="753653"/>
                  </a:lnTo>
                  <a:lnTo>
                    <a:pt x="108314" y="753500"/>
                  </a:lnTo>
                  <a:lnTo>
                    <a:pt x="108455" y="753157"/>
                  </a:lnTo>
                  <a:lnTo>
                    <a:pt x="108609" y="752870"/>
                  </a:lnTo>
                  <a:lnTo>
                    <a:pt x="108778" y="752582"/>
                  </a:lnTo>
                  <a:lnTo>
                    <a:pt x="109069" y="752192"/>
                  </a:lnTo>
                  <a:lnTo>
                    <a:pt x="109301" y="751835"/>
                  </a:lnTo>
                  <a:lnTo>
                    <a:pt x="109564" y="751445"/>
                  </a:lnTo>
                  <a:lnTo>
                    <a:pt x="109802" y="751054"/>
                  </a:lnTo>
                  <a:lnTo>
                    <a:pt x="110005" y="750646"/>
                  </a:lnTo>
                  <a:lnTo>
                    <a:pt x="110125" y="750390"/>
                  </a:lnTo>
                  <a:lnTo>
                    <a:pt x="110175" y="750099"/>
                  </a:lnTo>
                  <a:lnTo>
                    <a:pt x="110161" y="749722"/>
                  </a:lnTo>
                  <a:lnTo>
                    <a:pt x="110102" y="749360"/>
                  </a:lnTo>
                  <a:lnTo>
                    <a:pt x="109985" y="749032"/>
                  </a:lnTo>
                  <a:lnTo>
                    <a:pt x="109823" y="748685"/>
                  </a:lnTo>
                  <a:lnTo>
                    <a:pt x="109675" y="748340"/>
                  </a:lnTo>
                  <a:lnTo>
                    <a:pt x="109618" y="747892"/>
                  </a:lnTo>
                  <a:lnTo>
                    <a:pt x="109563" y="747497"/>
                  </a:lnTo>
                  <a:lnTo>
                    <a:pt x="109521" y="746998"/>
                  </a:lnTo>
                  <a:lnTo>
                    <a:pt x="109508" y="746551"/>
                  </a:lnTo>
                  <a:lnTo>
                    <a:pt x="109553" y="746089"/>
                  </a:lnTo>
                  <a:lnTo>
                    <a:pt x="109712" y="745577"/>
                  </a:lnTo>
                  <a:lnTo>
                    <a:pt x="109853" y="745133"/>
                  </a:lnTo>
                  <a:lnTo>
                    <a:pt x="109959" y="744740"/>
                  </a:lnTo>
                  <a:lnTo>
                    <a:pt x="110005" y="744414"/>
                  </a:lnTo>
                  <a:lnTo>
                    <a:pt x="110004" y="744088"/>
                  </a:lnTo>
                  <a:lnTo>
                    <a:pt x="109977" y="743693"/>
                  </a:lnTo>
                  <a:lnTo>
                    <a:pt x="109957" y="743263"/>
                  </a:lnTo>
                  <a:lnTo>
                    <a:pt x="109972" y="742800"/>
                  </a:lnTo>
                  <a:lnTo>
                    <a:pt x="109945" y="742388"/>
                  </a:lnTo>
                  <a:lnTo>
                    <a:pt x="109938" y="741993"/>
                  </a:lnTo>
                  <a:lnTo>
                    <a:pt x="109937" y="741615"/>
                  </a:lnTo>
                  <a:lnTo>
                    <a:pt x="109788" y="740770"/>
                  </a:lnTo>
                  <a:lnTo>
                    <a:pt x="109762" y="740052"/>
                  </a:lnTo>
                  <a:lnTo>
                    <a:pt x="109727" y="739432"/>
                  </a:lnTo>
                  <a:lnTo>
                    <a:pt x="109650" y="738925"/>
                  </a:lnTo>
                  <a:lnTo>
                    <a:pt x="109249" y="738323"/>
                  </a:lnTo>
                  <a:lnTo>
                    <a:pt x="108504" y="737355"/>
                  </a:lnTo>
                  <a:lnTo>
                    <a:pt x="107955" y="736389"/>
                  </a:lnTo>
                  <a:lnTo>
                    <a:pt x="107485" y="735616"/>
                  </a:lnTo>
                  <a:lnTo>
                    <a:pt x="106678" y="734433"/>
                  </a:lnTo>
                  <a:lnTo>
                    <a:pt x="105835" y="732945"/>
                  </a:lnTo>
                  <a:lnTo>
                    <a:pt x="105226" y="731931"/>
                  </a:lnTo>
                  <a:lnTo>
                    <a:pt x="104928" y="731408"/>
                  </a:lnTo>
                  <a:lnTo>
                    <a:pt x="104548" y="730462"/>
                  </a:lnTo>
                  <a:lnTo>
                    <a:pt x="103715" y="729227"/>
                  </a:lnTo>
                  <a:lnTo>
                    <a:pt x="103269" y="728308"/>
                  </a:lnTo>
                  <a:lnTo>
                    <a:pt x="103088" y="726285"/>
                  </a:lnTo>
                  <a:lnTo>
                    <a:pt x="104140" y="719877"/>
                  </a:lnTo>
                  <a:lnTo>
                    <a:pt x="104920" y="716186"/>
                  </a:lnTo>
                  <a:lnTo>
                    <a:pt x="104080" y="714402"/>
                  </a:lnTo>
                  <a:lnTo>
                    <a:pt x="103952" y="714270"/>
                  </a:lnTo>
                  <a:lnTo>
                    <a:pt x="103809" y="714132"/>
                  </a:lnTo>
                  <a:lnTo>
                    <a:pt x="101414" y="710485"/>
                  </a:lnTo>
                  <a:lnTo>
                    <a:pt x="101462" y="710113"/>
                  </a:lnTo>
                  <a:lnTo>
                    <a:pt x="101297" y="709320"/>
                  </a:lnTo>
                  <a:lnTo>
                    <a:pt x="99455" y="707875"/>
                  </a:lnTo>
                  <a:lnTo>
                    <a:pt x="97847" y="707553"/>
                  </a:lnTo>
                  <a:lnTo>
                    <a:pt x="96742" y="706481"/>
                  </a:lnTo>
                  <a:lnTo>
                    <a:pt x="96571" y="706087"/>
                  </a:lnTo>
                  <a:lnTo>
                    <a:pt x="96289" y="705748"/>
                  </a:lnTo>
                  <a:lnTo>
                    <a:pt x="96023" y="705470"/>
                  </a:lnTo>
                  <a:lnTo>
                    <a:pt x="95804" y="704721"/>
                  </a:lnTo>
                  <a:lnTo>
                    <a:pt x="95731" y="704512"/>
                  </a:lnTo>
                  <a:lnTo>
                    <a:pt x="93882" y="703403"/>
                  </a:lnTo>
                  <a:lnTo>
                    <a:pt x="93228" y="701112"/>
                  </a:lnTo>
                  <a:lnTo>
                    <a:pt x="92928" y="700748"/>
                  </a:lnTo>
                  <a:lnTo>
                    <a:pt x="91381" y="700248"/>
                  </a:lnTo>
                  <a:lnTo>
                    <a:pt x="90775" y="699757"/>
                  </a:lnTo>
                  <a:lnTo>
                    <a:pt x="90310" y="699545"/>
                  </a:lnTo>
                  <a:lnTo>
                    <a:pt x="89969" y="699590"/>
                  </a:lnTo>
                  <a:lnTo>
                    <a:pt x="89177" y="700528"/>
                  </a:lnTo>
                  <a:lnTo>
                    <a:pt x="88240" y="700458"/>
                  </a:lnTo>
                  <a:lnTo>
                    <a:pt x="87736" y="700276"/>
                  </a:lnTo>
                  <a:lnTo>
                    <a:pt x="86328" y="699308"/>
                  </a:lnTo>
                  <a:lnTo>
                    <a:pt x="85420" y="698099"/>
                  </a:lnTo>
                  <a:lnTo>
                    <a:pt x="84571" y="697588"/>
                  </a:lnTo>
                  <a:lnTo>
                    <a:pt x="84391" y="697301"/>
                  </a:lnTo>
                  <a:lnTo>
                    <a:pt x="84503" y="697064"/>
                  </a:lnTo>
                  <a:lnTo>
                    <a:pt x="85478" y="696612"/>
                  </a:lnTo>
                  <a:lnTo>
                    <a:pt x="85766" y="696412"/>
                  </a:lnTo>
                  <a:lnTo>
                    <a:pt x="85744" y="696155"/>
                  </a:lnTo>
                  <a:lnTo>
                    <a:pt x="84955" y="694814"/>
                  </a:lnTo>
                  <a:lnTo>
                    <a:pt x="83924" y="695621"/>
                  </a:lnTo>
                  <a:lnTo>
                    <a:pt x="83725" y="695646"/>
                  </a:lnTo>
                  <a:lnTo>
                    <a:pt x="83433" y="695577"/>
                  </a:lnTo>
                  <a:lnTo>
                    <a:pt x="82594" y="695119"/>
                  </a:lnTo>
                  <a:lnTo>
                    <a:pt x="82283" y="694700"/>
                  </a:lnTo>
                  <a:lnTo>
                    <a:pt x="81964" y="693602"/>
                  </a:lnTo>
                  <a:lnTo>
                    <a:pt x="81955" y="693175"/>
                  </a:lnTo>
                  <a:lnTo>
                    <a:pt x="81193" y="692368"/>
                  </a:lnTo>
                  <a:lnTo>
                    <a:pt x="81012" y="692147"/>
                  </a:lnTo>
                  <a:lnTo>
                    <a:pt x="80415" y="691530"/>
                  </a:lnTo>
                  <a:lnTo>
                    <a:pt x="80241" y="691289"/>
                  </a:lnTo>
                  <a:lnTo>
                    <a:pt x="80100" y="691016"/>
                  </a:lnTo>
                  <a:lnTo>
                    <a:pt x="79997" y="690703"/>
                  </a:lnTo>
                  <a:lnTo>
                    <a:pt x="79951" y="690386"/>
                  </a:lnTo>
                  <a:lnTo>
                    <a:pt x="79967" y="690216"/>
                  </a:lnTo>
                  <a:lnTo>
                    <a:pt x="80019" y="690045"/>
                  </a:lnTo>
                  <a:lnTo>
                    <a:pt x="80098" y="689704"/>
                  </a:lnTo>
                  <a:lnTo>
                    <a:pt x="80082" y="689481"/>
                  </a:lnTo>
                  <a:lnTo>
                    <a:pt x="79901" y="689148"/>
                  </a:lnTo>
                  <a:lnTo>
                    <a:pt x="79744" y="689064"/>
                  </a:lnTo>
                  <a:lnTo>
                    <a:pt x="79583" y="689030"/>
                  </a:lnTo>
                  <a:lnTo>
                    <a:pt x="79264" y="688975"/>
                  </a:lnTo>
                  <a:lnTo>
                    <a:pt x="78680" y="688754"/>
                  </a:lnTo>
                  <a:lnTo>
                    <a:pt x="78075" y="688564"/>
                  </a:lnTo>
                  <a:lnTo>
                    <a:pt x="77840" y="688498"/>
                  </a:lnTo>
                  <a:lnTo>
                    <a:pt x="77638" y="688371"/>
                  </a:lnTo>
                  <a:lnTo>
                    <a:pt x="77516" y="688160"/>
                  </a:lnTo>
                  <a:lnTo>
                    <a:pt x="77418" y="687941"/>
                  </a:lnTo>
                  <a:lnTo>
                    <a:pt x="77254" y="687630"/>
                  </a:lnTo>
                  <a:lnTo>
                    <a:pt x="76960" y="687267"/>
                  </a:lnTo>
                  <a:lnTo>
                    <a:pt x="76807" y="687289"/>
                  </a:lnTo>
                  <a:lnTo>
                    <a:pt x="76507" y="687451"/>
                  </a:lnTo>
                  <a:lnTo>
                    <a:pt x="76007" y="687816"/>
                  </a:lnTo>
                  <a:lnTo>
                    <a:pt x="75091" y="688503"/>
                  </a:lnTo>
                  <a:lnTo>
                    <a:pt x="74944" y="688584"/>
                  </a:lnTo>
                  <a:lnTo>
                    <a:pt x="74704" y="688547"/>
                  </a:lnTo>
                  <a:lnTo>
                    <a:pt x="74642" y="688410"/>
                  </a:lnTo>
                  <a:lnTo>
                    <a:pt x="74621" y="688272"/>
                  </a:lnTo>
                  <a:lnTo>
                    <a:pt x="74649" y="687997"/>
                  </a:lnTo>
                  <a:lnTo>
                    <a:pt x="74701" y="687717"/>
                  </a:lnTo>
                  <a:lnTo>
                    <a:pt x="74774" y="687440"/>
                  </a:lnTo>
                  <a:lnTo>
                    <a:pt x="74944" y="686982"/>
                  </a:lnTo>
                  <a:lnTo>
                    <a:pt x="75123" y="686532"/>
                  </a:lnTo>
                  <a:lnTo>
                    <a:pt x="75200" y="686375"/>
                  </a:lnTo>
                  <a:lnTo>
                    <a:pt x="75202" y="686110"/>
                  </a:lnTo>
                  <a:lnTo>
                    <a:pt x="75015" y="685972"/>
                  </a:lnTo>
                  <a:lnTo>
                    <a:pt x="74807" y="685922"/>
                  </a:lnTo>
                  <a:lnTo>
                    <a:pt x="74382" y="685961"/>
                  </a:lnTo>
                  <a:lnTo>
                    <a:pt x="73997" y="686044"/>
                  </a:lnTo>
                  <a:lnTo>
                    <a:pt x="73611" y="686170"/>
                  </a:lnTo>
                  <a:lnTo>
                    <a:pt x="73457" y="686240"/>
                  </a:lnTo>
                  <a:lnTo>
                    <a:pt x="73318" y="686333"/>
                  </a:lnTo>
                  <a:lnTo>
                    <a:pt x="73183" y="686513"/>
                  </a:lnTo>
                  <a:lnTo>
                    <a:pt x="73058" y="686700"/>
                  </a:lnTo>
                  <a:lnTo>
                    <a:pt x="72779" y="686985"/>
                  </a:lnTo>
                  <a:lnTo>
                    <a:pt x="72474" y="687239"/>
                  </a:lnTo>
                  <a:lnTo>
                    <a:pt x="72233" y="687389"/>
                  </a:lnTo>
                  <a:lnTo>
                    <a:pt x="72013" y="687485"/>
                  </a:lnTo>
                  <a:lnTo>
                    <a:pt x="71794" y="687524"/>
                  </a:lnTo>
                  <a:lnTo>
                    <a:pt x="71650" y="687508"/>
                  </a:lnTo>
                  <a:lnTo>
                    <a:pt x="71168" y="687375"/>
                  </a:lnTo>
                  <a:lnTo>
                    <a:pt x="70688" y="687222"/>
                  </a:lnTo>
                  <a:lnTo>
                    <a:pt x="70050" y="687012"/>
                  </a:lnTo>
                  <a:lnTo>
                    <a:pt x="69421" y="686776"/>
                  </a:lnTo>
                  <a:lnTo>
                    <a:pt x="69181" y="686622"/>
                  </a:lnTo>
                  <a:lnTo>
                    <a:pt x="68965" y="686431"/>
                  </a:lnTo>
                  <a:lnTo>
                    <a:pt x="68707" y="686132"/>
                  </a:lnTo>
                  <a:lnTo>
                    <a:pt x="68470" y="685808"/>
                  </a:lnTo>
                  <a:lnTo>
                    <a:pt x="68279" y="685616"/>
                  </a:lnTo>
                  <a:lnTo>
                    <a:pt x="68116" y="685519"/>
                  </a:lnTo>
                  <a:lnTo>
                    <a:pt x="67930" y="685463"/>
                  </a:lnTo>
                  <a:lnTo>
                    <a:pt x="67544" y="685437"/>
                  </a:lnTo>
                  <a:lnTo>
                    <a:pt x="67313" y="685452"/>
                  </a:lnTo>
                  <a:lnTo>
                    <a:pt x="67181" y="685500"/>
                  </a:lnTo>
                  <a:lnTo>
                    <a:pt x="67049" y="685601"/>
                  </a:lnTo>
                  <a:lnTo>
                    <a:pt x="66786" y="685848"/>
                  </a:lnTo>
                  <a:lnTo>
                    <a:pt x="66516" y="685962"/>
                  </a:lnTo>
                  <a:lnTo>
                    <a:pt x="66361" y="685895"/>
                  </a:lnTo>
                  <a:lnTo>
                    <a:pt x="66214" y="685770"/>
                  </a:lnTo>
                  <a:lnTo>
                    <a:pt x="65918" y="685455"/>
                  </a:lnTo>
                  <a:lnTo>
                    <a:pt x="65703" y="685282"/>
                  </a:lnTo>
                  <a:lnTo>
                    <a:pt x="65564" y="685227"/>
                  </a:lnTo>
                  <a:lnTo>
                    <a:pt x="65115" y="685141"/>
                  </a:lnTo>
                  <a:lnTo>
                    <a:pt x="64659" y="685103"/>
                  </a:lnTo>
                  <a:lnTo>
                    <a:pt x="64317" y="685155"/>
                  </a:lnTo>
                  <a:lnTo>
                    <a:pt x="63976" y="685234"/>
                  </a:lnTo>
                  <a:lnTo>
                    <a:pt x="63749" y="685236"/>
                  </a:lnTo>
                  <a:lnTo>
                    <a:pt x="63582" y="685192"/>
                  </a:lnTo>
                  <a:lnTo>
                    <a:pt x="63427" y="685114"/>
                  </a:lnTo>
                  <a:lnTo>
                    <a:pt x="63132" y="684872"/>
                  </a:lnTo>
                  <a:lnTo>
                    <a:pt x="62835" y="684552"/>
                  </a:lnTo>
                  <a:lnTo>
                    <a:pt x="62595" y="684227"/>
                  </a:lnTo>
                  <a:lnTo>
                    <a:pt x="62478" y="684007"/>
                  </a:lnTo>
                  <a:lnTo>
                    <a:pt x="62395" y="683712"/>
                  </a:lnTo>
                  <a:lnTo>
                    <a:pt x="62416" y="683506"/>
                  </a:lnTo>
                  <a:lnTo>
                    <a:pt x="62524" y="683302"/>
                  </a:lnTo>
                  <a:lnTo>
                    <a:pt x="63252" y="682940"/>
                  </a:lnTo>
                  <a:lnTo>
                    <a:pt x="63475" y="682997"/>
                  </a:lnTo>
                  <a:lnTo>
                    <a:pt x="63496" y="681626"/>
                  </a:lnTo>
                  <a:lnTo>
                    <a:pt x="63510" y="681486"/>
                  </a:lnTo>
                  <a:lnTo>
                    <a:pt x="63527" y="681347"/>
                  </a:lnTo>
                  <a:lnTo>
                    <a:pt x="63235" y="680787"/>
                  </a:lnTo>
                  <a:lnTo>
                    <a:pt x="62974" y="680673"/>
                  </a:lnTo>
                  <a:lnTo>
                    <a:pt x="62840" y="680599"/>
                  </a:lnTo>
                  <a:lnTo>
                    <a:pt x="62588" y="680490"/>
                  </a:lnTo>
                  <a:lnTo>
                    <a:pt x="62219" y="680309"/>
                  </a:lnTo>
                  <a:lnTo>
                    <a:pt x="62040" y="680199"/>
                  </a:lnTo>
                  <a:lnTo>
                    <a:pt x="61672" y="679886"/>
                  </a:lnTo>
                  <a:lnTo>
                    <a:pt x="61250" y="679197"/>
                  </a:lnTo>
                  <a:lnTo>
                    <a:pt x="61235" y="679062"/>
                  </a:lnTo>
                  <a:lnTo>
                    <a:pt x="61223" y="678789"/>
                  </a:lnTo>
                  <a:lnTo>
                    <a:pt x="61212" y="678608"/>
                  </a:lnTo>
                  <a:lnTo>
                    <a:pt x="61191" y="678440"/>
                  </a:lnTo>
                  <a:lnTo>
                    <a:pt x="60497" y="677760"/>
                  </a:lnTo>
                  <a:lnTo>
                    <a:pt x="60313" y="677786"/>
                  </a:lnTo>
                  <a:lnTo>
                    <a:pt x="60031" y="677843"/>
                  </a:lnTo>
                  <a:lnTo>
                    <a:pt x="59748" y="677905"/>
                  </a:lnTo>
                  <a:lnTo>
                    <a:pt x="59559" y="677942"/>
                  </a:lnTo>
                  <a:lnTo>
                    <a:pt x="59120" y="678018"/>
                  </a:lnTo>
                  <a:lnTo>
                    <a:pt x="58973" y="678038"/>
                  </a:lnTo>
                  <a:lnTo>
                    <a:pt x="58136" y="677718"/>
                  </a:lnTo>
                  <a:lnTo>
                    <a:pt x="57840" y="677160"/>
                  </a:lnTo>
                  <a:lnTo>
                    <a:pt x="57820" y="677022"/>
                  </a:lnTo>
                  <a:lnTo>
                    <a:pt x="57454" y="676221"/>
                  </a:lnTo>
                  <a:lnTo>
                    <a:pt x="57073" y="675954"/>
                  </a:lnTo>
                  <a:lnTo>
                    <a:pt x="56842" y="675783"/>
                  </a:lnTo>
                  <a:lnTo>
                    <a:pt x="56502" y="675430"/>
                  </a:lnTo>
                  <a:lnTo>
                    <a:pt x="55956" y="674875"/>
                  </a:lnTo>
                  <a:lnTo>
                    <a:pt x="55693" y="674960"/>
                  </a:lnTo>
                  <a:lnTo>
                    <a:pt x="54857" y="674599"/>
                  </a:lnTo>
                  <a:lnTo>
                    <a:pt x="54785" y="674468"/>
                  </a:lnTo>
                  <a:lnTo>
                    <a:pt x="54565" y="673906"/>
                  </a:lnTo>
                  <a:lnTo>
                    <a:pt x="54481" y="673608"/>
                  </a:lnTo>
                  <a:lnTo>
                    <a:pt x="54462" y="673300"/>
                  </a:lnTo>
                  <a:lnTo>
                    <a:pt x="54521" y="673101"/>
                  </a:lnTo>
                  <a:lnTo>
                    <a:pt x="54688" y="672897"/>
                  </a:lnTo>
                  <a:lnTo>
                    <a:pt x="54917" y="672782"/>
                  </a:lnTo>
                  <a:lnTo>
                    <a:pt x="55097" y="672813"/>
                  </a:lnTo>
                  <a:lnTo>
                    <a:pt x="55397" y="672931"/>
                  </a:lnTo>
                  <a:lnTo>
                    <a:pt x="55616" y="672904"/>
                  </a:lnTo>
                  <a:lnTo>
                    <a:pt x="55837" y="672817"/>
                  </a:lnTo>
                  <a:lnTo>
                    <a:pt x="56312" y="672429"/>
                  </a:lnTo>
                  <a:lnTo>
                    <a:pt x="56347" y="672256"/>
                  </a:lnTo>
                  <a:lnTo>
                    <a:pt x="56282" y="671596"/>
                  </a:lnTo>
                  <a:lnTo>
                    <a:pt x="56204" y="671433"/>
                  </a:lnTo>
                  <a:lnTo>
                    <a:pt x="56223" y="671084"/>
                  </a:lnTo>
                  <a:lnTo>
                    <a:pt x="56448" y="670895"/>
                  </a:lnTo>
                  <a:lnTo>
                    <a:pt x="56572" y="670685"/>
                  </a:lnTo>
                  <a:lnTo>
                    <a:pt x="56533" y="670440"/>
                  </a:lnTo>
                  <a:lnTo>
                    <a:pt x="56447" y="670190"/>
                  </a:lnTo>
                  <a:lnTo>
                    <a:pt x="56295" y="669977"/>
                  </a:lnTo>
                  <a:lnTo>
                    <a:pt x="56130" y="669773"/>
                  </a:lnTo>
                  <a:lnTo>
                    <a:pt x="56067" y="669616"/>
                  </a:lnTo>
                  <a:lnTo>
                    <a:pt x="56060" y="669404"/>
                  </a:lnTo>
                  <a:lnTo>
                    <a:pt x="56096" y="669192"/>
                  </a:lnTo>
                  <a:lnTo>
                    <a:pt x="56161" y="668767"/>
                  </a:lnTo>
                  <a:lnTo>
                    <a:pt x="56172" y="668613"/>
                  </a:lnTo>
                  <a:lnTo>
                    <a:pt x="56112" y="668356"/>
                  </a:lnTo>
                  <a:lnTo>
                    <a:pt x="55974" y="668210"/>
                  </a:lnTo>
                  <a:lnTo>
                    <a:pt x="55830" y="668159"/>
                  </a:lnTo>
                  <a:lnTo>
                    <a:pt x="55685" y="668230"/>
                  </a:lnTo>
                  <a:lnTo>
                    <a:pt x="55542" y="668367"/>
                  </a:lnTo>
                  <a:lnTo>
                    <a:pt x="55432" y="668526"/>
                  </a:lnTo>
                  <a:lnTo>
                    <a:pt x="55381" y="668696"/>
                  </a:lnTo>
                  <a:lnTo>
                    <a:pt x="55350" y="669122"/>
                  </a:lnTo>
                  <a:lnTo>
                    <a:pt x="55314" y="669351"/>
                  </a:lnTo>
                  <a:lnTo>
                    <a:pt x="55273" y="669579"/>
                  </a:lnTo>
                  <a:lnTo>
                    <a:pt x="55114" y="670333"/>
                  </a:lnTo>
                  <a:lnTo>
                    <a:pt x="54975" y="670603"/>
                  </a:lnTo>
                  <a:lnTo>
                    <a:pt x="54751" y="670747"/>
                  </a:lnTo>
                  <a:lnTo>
                    <a:pt x="54589" y="670751"/>
                  </a:lnTo>
                  <a:lnTo>
                    <a:pt x="54421" y="670677"/>
                  </a:lnTo>
                  <a:lnTo>
                    <a:pt x="54093" y="670403"/>
                  </a:lnTo>
                  <a:lnTo>
                    <a:pt x="53886" y="670185"/>
                  </a:lnTo>
                  <a:lnTo>
                    <a:pt x="53753" y="669956"/>
                  </a:lnTo>
                  <a:lnTo>
                    <a:pt x="53731" y="669790"/>
                  </a:lnTo>
                  <a:lnTo>
                    <a:pt x="53763" y="669564"/>
                  </a:lnTo>
                  <a:lnTo>
                    <a:pt x="53682" y="668934"/>
                  </a:lnTo>
                  <a:lnTo>
                    <a:pt x="53223" y="668585"/>
                  </a:lnTo>
                  <a:lnTo>
                    <a:pt x="53156" y="668442"/>
                  </a:lnTo>
                  <a:lnTo>
                    <a:pt x="53132" y="668287"/>
                  </a:lnTo>
                  <a:lnTo>
                    <a:pt x="53165" y="667978"/>
                  </a:lnTo>
                  <a:lnTo>
                    <a:pt x="53268" y="667745"/>
                  </a:lnTo>
                  <a:lnTo>
                    <a:pt x="53478" y="667415"/>
                  </a:lnTo>
                  <a:lnTo>
                    <a:pt x="53394" y="667184"/>
                  </a:lnTo>
                  <a:lnTo>
                    <a:pt x="53173" y="667083"/>
                  </a:lnTo>
                  <a:lnTo>
                    <a:pt x="52948" y="667040"/>
                  </a:lnTo>
                  <a:lnTo>
                    <a:pt x="52789" y="667059"/>
                  </a:lnTo>
                  <a:lnTo>
                    <a:pt x="52627" y="667115"/>
                  </a:lnTo>
                  <a:lnTo>
                    <a:pt x="52303" y="667239"/>
                  </a:lnTo>
                  <a:lnTo>
                    <a:pt x="52089" y="667251"/>
                  </a:lnTo>
                  <a:lnTo>
                    <a:pt x="51886" y="667190"/>
                  </a:lnTo>
                  <a:lnTo>
                    <a:pt x="51638" y="666954"/>
                  </a:lnTo>
                  <a:lnTo>
                    <a:pt x="51598" y="666590"/>
                  </a:lnTo>
                  <a:lnTo>
                    <a:pt x="51622" y="666226"/>
                  </a:lnTo>
                  <a:lnTo>
                    <a:pt x="51674" y="665888"/>
                  </a:lnTo>
                  <a:lnTo>
                    <a:pt x="51717" y="665550"/>
                  </a:lnTo>
                  <a:lnTo>
                    <a:pt x="51669" y="665324"/>
                  </a:lnTo>
                  <a:lnTo>
                    <a:pt x="51461" y="664965"/>
                  </a:lnTo>
                  <a:lnTo>
                    <a:pt x="51235" y="664636"/>
                  </a:lnTo>
                  <a:lnTo>
                    <a:pt x="50923" y="664119"/>
                  </a:lnTo>
                  <a:lnTo>
                    <a:pt x="50850" y="663991"/>
                  </a:lnTo>
                  <a:lnTo>
                    <a:pt x="50792" y="663663"/>
                  </a:lnTo>
                  <a:lnTo>
                    <a:pt x="50888" y="663469"/>
                  </a:lnTo>
                  <a:lnTo>
                    <a:pt x="51168" y="663143"/>
                  </a:lnTo>
                  <a:lnTo>
                    <a:pt x="51251" y="662994"/>
                  </a:lnTo>
                  <a:lnTo>
                    <a:pt x="51212" y="662607"/>
                  </a:lnTo>
                  <a:lnTo>
                    <a:pt x="51055" y="662526"/>
                  </a:lnTo>
                  <a:lnTo>
                    <a:pt x="50898" y="662484"/>
                  </a:lnTo>
                  <a:lnTo>
                    <a:pt x="50724" y="662407"/>
                  </a:lnTo>
                  <a:lnTo>
                    <a:pt x="50435" y="662000"/>
                  </a:lnTo>
                  <a:lnTo>
                    <a:pt x="50377" y="661767"/>
                  </a:lnTo>
                  <a:lnTo>
                    <a:pt x="50544" y="661413"/>
                  </a:lnTo>
                  <a:lnTo>
                    <a:pt x="51066" y="660917"/>
                  </a:lnTo>
                  <a:lnTo>
                    <a:pt x="51637" y="660818"/>
                  </a:lnTo>
                  <a:lnTo>
                    <a:pt x="52314" y="660657"/>
                  </a:lnTo>
                  <a:lnTo>
                    <a:pt x="52715" y="660093"/>
                  </a:lnTo>
                  <a:lnTo>
                    <a:pt x="52831" y="659219"/>
                  </a:lnTo>
                  <a:lnTo>
                    <a:pt x="53273" y="658564"/>
                  </a:lnTo>
                  <a:lnTo>
                    <a:pt x="53766" y="657741"/>
                  </a:lnTo>
                  <a:lnTo>
                    <a:pt x="53541" y="656786"/>
                  </a:lnTo>
                  <a:lnTo>
                    <a:pt x="53222" y="656401"/>
                  </a:lnTo>
                  <a:lnTo>
                    <a:pt x="53241" y="655655"/>
                  </a:lnTo>
                  <a:lnTo>
                    <a:pt x="53342" y="655365"/>
                  </a:lnTo>
                  <a:lnTo>
                    <a:pt x="53189" y="655179"/>
                  </a:lnTo>
                  <a:lnTo>
                    <a:pt x="52822" y="654853"/>
                  </a:lnTo>
                  <a:lnTo>
                    <a:pt x="52475" y="654533"/>
                  </a:lnTo>
                  <a:lnTo>
                    <a:pt x="52367" y="654374"/>
                  </a:lnTo>
                  <a:lnTo>
                    <a:pt x="51912" y="654038"/>
                  </a:lnTo>
                  <a:lnTo>
                    <a:pt x="51231" y="653725"/>
                  </a:lnTo>
                  <a:lnTo>
                    <a:pt x="50509" y="653541"/>
                  </a:lnTo>
                  <a:lnTo>
                    <a:pt x="49979" y="653357"/>
                  </a:lnTo>
                  <a:lnTo>
                    <a:pt x="49681" y="652895"/>
                  </a:lnTo>
                  <a:lnTo>
                    <a:pt x="48954" y="652168"/>
                  </a:lnTo>
                  <a:lnTo>
                    <a:pt x="49590" y="651155"/>
                  </a:lnTo>
                  <a:lnTo>
                    <a:pt x="49645" y="650795"/>
                  </a:lnTo>
                  <a:lnTo>
                    <a:pt x="49581" y="650484"/>
                  </a:lnTo>
                  <a:lnTo>
                    <a:pt x="49352" y="650009"/>
                  </a:lnTo>
                  <a:lnTo>
                    <a:pt x="48373" y="649379"/>
                  </a:lnTo>
                  <a:lnTo>
                    <a:pt x="48190" y="649171"/>
                  </a:lnTo>
                  <a:lnTo>
                    <a:pt x="48149" y="648595"/>
                  </a:lnTo>
                  <a:lnTo>
                    <a:pt x="48209" y="648408"/>
                  </a:lnTo>
                  <a:lnTo>
                    <a:pt x="48772" y="648248"/>
                  </a:lnTo>
                  <a:lnTo>
                    <a:pt x="49560" y="647732"/>
                  </a:lnTo>
                  <a:lnTo>
                    <a:pt x="49491" y="647401"/>
                  </a:lnTo>
                  <a:lnTo>
                    <a:pt x="49425" y="646816"/>
                  </a:lnTo>
                  <a:lnTo>
                    <a:pt x="49372" y="646163"/>
                  </a:lnTo>
                  <a:lnTo>
                    <a:pt x="49184" y="645559"/>
                  </a:lnTo>
                  <a:lnTo>
                    <a:pt x="49194" y="644958"/>
                  </a:lnTo>
                  <a:lnTo>
                    <a:pt x="49221" y="644187"/>
                  </a:lnTo>
                  <a:lnTo>
                    <a:pt x="48896" y="643820"/>
                  </a:lnTo>
                  <a:lnTo>
                    <a:pt x="48269" y="643525"/>
                  </a:lnTo>
                  <a:lnTo>
                    <a:pt x="47764" y="643269"/>
                  </a:lnTo>
                  <a:lnTo>
                    <a:pt x="47990" y="642689"/>
                  </a:lnTo>
                  <a:lnTo>
                    <a:pt x="49070" y="642502"/>
                  </a:lnTo>
                  <a:lnTo>
                    <a:pt x="49082" y="641816"/>
                  </a:lnTo>
                  <a:lnTo>
                    <a:pt x="48462" y="641239"/>
                  </a:lnTo>
                  <a:lnTo>
                    <a:pt x="48459" y="640450"/>
                  </a:lnTo>
                  <a:lnTo>
                    <a:pt x="48539" y="639816"/>
                  </a:lnTo>
                  <a:lnTo>
                    <a:pt x="48901" y="639771"/>
                  </a:lnTo>
                  <a:lnTo>
                    <a:pt x="49122" y="639500"/>
                  </a:lnTo>
                  <a:lnTo>
                    <a:pt x="48577" y="638410"/>
                  </a:lnTo>
                  <a:lnTo>
                    <a:pt x="47821" y="638002"/>
                  </a:lnTo>
                  <a:lnTo>
                    <a:pt x="47435" y="637463"/>
                  </a:lnTo>
                  <a:lnTo>
                    <a:pt x="47298" y="636688"/>
                  </a:lnTo>
                  <a:lnTo>
                    <a:pt x="46742" y="636421"/>
                  </a:lnTo>
                  <a:lnTo>
                    <a:pt x="46155" y="636737"/>
                  </a:lnTo>
                  <a:lnTo>
                    <a:pt x="45590" y="636864"/>
                  </a:lnTo>
                  <a:lnTo>
                    <a:pt x="44860" y="636920"/>
                  </a:lnTo>
                  <a:lnTo>
                    <a:pt x="44772" y="636335"/>
                  </a:lnTo>
                  <a:lnTo>
                    <a:pt x="44948" y="635806"/>
                  </a:lnTo>
                  <a:lnTo>
                    <a:pt x="45592" y="634977"/>
                  </a:lnTo>
                  <a:lnTo>
                    <a:pt x="44972" y="634417"/>
                  </a:lnTo>
                  <a:lnTo>
                    <a:pt x="44534" y="633877"/>
                  </a:lnTo>
                  <a:lnTo>
                    <a:pt x="44198" y="633202"/>
                  </a:lnTo>
                  <a:lnTo>
                    <a:pt x="43810" y="632646"/>
                  </a:lnTo>
                  <a:lnTo>
                    <a:pt x="42923" y="633180"/>
                  </a:lnTo>
                  <a:lnTo>
                    <a:pt x="42292" y="633289"/>
                  </a:lnTo>
                  <a:lnTo>
                    <a:pt x="41826" y="632388"/>
                  </a:lnTo>
                  <a:lnTo>
                    <a:pt x="41708" y="631511"/>
                  </a:lnTo>
                  <a:lnTo>
                    <a:pt x="40719" y="631356"/>
                  </a:lnTo>
                  <a:lnTo>
                    <a:pt x="39742" y="631374"/>
                  </a:lnTo>
                  <a:lnTo>
                    <a:pt x="39171" y="631776"/>
                  </a:lnTo>
                  <a:lnTo>
                    <a:pt x="39288" y="632481"/>
                  </a:lnTo>
                  <a:lnTo>
                    <a:pt x="38769" y="632832"/>
                  </a:lnTo>
                  <a:lnTo>
                    <a:pt x="37926" y="632232"/>
                  </a:lnTo>
                  <a:lnTo>
                    <a:pt x="37312" y="631810"/>
                  </a:lnTo>
                  <a:lnTo>
                    <a:pt x="36936" y="631410"/>
                  </a:lnTo>
                  <a:lnTo>
                    <a:pt x="35908" y="628629"/>
                  </a:lnTo>
                  <a:lnTo>
                    <a:pt x="35846" y="628238"/>
                  </a:lnTo>
                  <a:lnTo>
                    <a:pt x="37356" y="627390"/>
                  </a:lnTo>
                  <a:lnTo>
                    <a:pt x="37937" y="625444"/>
                  </a:lnTo>
                  <a:lnTo>
                    <a:pt x="37831" y="624183"/>
                  </a:lnTo>
                  <a:lnTo>
                    <a:pt x="38255" y="622224"/>
                  </a:lnTo>
                  <a:lnTo>
                    <a:pt x="38233" y="621969"/>
                  </a:lnTo>
                  <a:lnTo>
                    <a:pt x="38644" y="620369"/>
                  </a:lnTo>
                  <a:lnTo>
                    <a:pt x="39036" y="619756"/>
                  </a:lnTo>
                  <a:lnTo>
                    <a:pt x="39028" y="619604"/>
                  </a:lnTo>
                  <a:lnTo>
                    <a:pt x="38998" y="619353"/>
                  </a:lnTo>
                  <a:lnTo>
                    <a:pt x="38907" y="618850"/>
                  </a:lnTo>
                  <a:lnTo>
                    <a:pt x="38882" y="618673"/>
                  </a:lnTo>
                  <a:lnTo>
                    <a:pt x="39360" y="618072"/>
                  </a:lnTo>
                  <a:lnTo>
                    <a:pt x="39508" y="618241"/>
                  </a:lnTo>
                  <a:lnTo>
                    <a:pt x="39782" y="618043"/>
                  </a:lnTo>
                  <a:lnTo>
                    <a:pt x="39821" y="617883"/>
                  </a:lnTo>
                  <a:lnTo>
                    <a:pt x="39846" y="617722"/>
                  </a:lnTo>
                  <a:lnTo>
                    <a:pt x="39903" y="617209"/>
                  </a:lnTo>
                  <a:lnTo>
                    <a:pt x="39921" y="616939"/>
                  </a:lnTo>
                  <a:lnTo>
                    <a:pt x="39904" y="616668"/>
                  </a:lnTo>
                  <a:lnTo>
                    <a:pt x="39727" y="616424"/>
                  </a:lnTo>
                  <a:lnTo>
                    <a:pt x="39059" y="616961"/>
                  </a:lnTo>
                  <a:lnTo>
                    <a:pt x="38931" y="616984"/>
                  </a:lnTo>
                  <a:lnTo>
                    <a:pt x="38802" y="616960"/>
                  </a:lnTo>
                  <a:lnTo>
                    <a:pt x="38673" y="616882"/>
                  </a:lnTo>
                  <a:lnTo>
                    <a:pt x="38519" y="616711"/>
                  </a:lnTo>
                  <a:lnTo>
                    <a:pt x="38431" y="616518"/>
                  </a:lnTo>
                  <a:lnTo>
                    <a:pt x="38300" y="616026"/>
                  </a:lnTo>
                  <a:lnTo>
                    <a:pt x="38232" y="615819"/>
                  </a:lnTo>
                  <a:lnTo>
                    <a:pt x="37932" y="615375"/>
                  </a:lnTo>
                  <a:lnTo>
                    <a:pt x="37406" y="614988"/>
                  </a:lnTo>
                  <a:lnTo>
                    <a:pt x="37564" y="614730"/>
                  </a:lnTo>
                  <a:lnTo>
                    <a:pt x="37708" y="614640"/>
                  </a:lnTo>
                  <a:lnTo>
                    <a:pt x="37858" y="614585"/>
                  </a:lnTo>
                  <a:lnTo>
                    <a:pt x="38009" y="614557"/>
                  </a:lnTo>
                  <a:lnTo>
                    <a:pt x="38156" y="614519"/>
                  </a:lnTo>
                  <a:lnTo>
                    <a:pt x="38334" y="614417"/>
                  </a:lnTo>
                  <a:lnTo>
                    <a:pt x="38504" y="614301"/>
                  </a:lnTo>
                  <a:lnTo>
                    <a:pt x="38782" y="614076"/>
                  </a:lnTo>
                  <a:lnTo>
                    <a:pt x="39082" y="613957"/>
                  </a:lnTo>
                  <a:lnTo>
                    <a:pt x="39379" y="613830"/>
                  </a:lnTo>
                  <a:lnTo>
                    <a:pt x="39518" y="613704"/>
                  </a:lnTo>
                  <a:lnTo>
                    <a:pt x="39642" y="613562"/>
                  </a:lnTo>
                  <a:lnTo>
                    <a:pt x="39831" y="613324"/>
                  </a:lnTo>
                  <a:lnTo>
                    <a:pt x="40002" y="613074"/>
                  </a:lnTo>
                  <a:lnTo>
                    <a:pt x="40150" y="612788"/>
                  </a:lnTo>
                  <a:lnTo>
                    <a:pt x="40273" y="612492"/>
                  </a:lnTo>
                  <a:lnTo>
                    <a:pt x="40354" y="612194"/>
                  </a:lnTo>
                  <a:lnTo>
                    <a:pt x="40440" y="611895"/>
                  </a:lnTo>
                  <a:lnTo>
                    <a:pt x="40540" y="611729"/>
                  </a:lnTo>
                  <a:lnTo>
                    <a:pt x="40686" y="611609"/>
                  </a:lnTo>
                  <a:lnTo>
                    <a:pt x="40879" y="611517"/>
                  </a:lnTo>
                  <a:lnTo>
                    <a:pt x="41072" y="611431"/>
                  </a:lnTo>
                  <a:lnTo>
                    <a:pt x="41268" y="611354"/>
                  </a:lnTo>
                  <a:lnTo>
                    <a:pt x="41463" y="611266"/>
                  </a:lnTo>
                  <a:lnTo>
                    <a:pt x="41621" y="611093"/>
                  </a:lnTo>
                  <a:lnTo>
                    <a:pt x="41695" y="610875"/>
                  </a:lnTo>
                  <a:lnTo>
                    <a:pt x="41690" y="610708"/>
                  </a:lnTo>
                  <a:lnTo>
                    <a:pt x="41598" y="610563"/>
                  </a:lnTo>
                  <a:lnTo>
                    <a:pt x="41447" y="610484"/>
                  </a:lnTo>
                  <a:lnTo>
                    <a:pt x="40713" y="610197"/>
                  </a:lnTo>
                  <a:lnTo>
                    <a:pt x="40466" y="610075"/>
                  </a:lnTo>
                  <a:lnTo>
                    <a:pt x="40104" y="609803"/>
                  </a:lnTo>
                  <a:lnTo>
                    <a:pt x="40024" y="609656"/>
                  </a:lnTo>
                  <a:lnTo>
                    <a:pt x="40015" y="609519"/>
                  </a:lnTo>
                  <a:lnTo>
                    <a:pt x="40064" y="609387"/>
                  </a:lnTo>
                  <a:lnTo>
                    <a:pt x="40233" y="609160"/>
                  </a:lnTo>
                  <a:lnTo>
                    <a:pt x="40392" y="608929"/>
                  </a:lnTo>
                  <a:lnTo>
                    <a:pt x="40730" y="608279"/>
                  </a:lnTo>
                  <a:lnTo>
                    <a:pt x="40945" y="607914"/>
                  </a:lnTo>
                  <a:lnTo>
                    <a:pt x="41140" y="607539"/>
                  </a:lnTo>
                  <a:lnTo>
                    <a:pt x="41246" y="607284"/>
                  </a:lnTo>
                  <a:lnTo>
                    <a:pt x="41896" y="606061"/>
                  </a:lnTo>
                  <a:lnTo>
                    <a:pt x="42470" y="605564"/>
                  </a:lnTo>
                  <a:lnTo>
                    <a:pt x="43021" y="604538"/>
                  </a:lnTo>
                  <a:lnTo>
                    <a:pt x="42584" y="603361"/>
                  </a:lnTo>
                  <a:lnTo>
                    <a:pt x="42639" y="602550"/>
                  </a:lnTo>
                  <a:lnTo>
                    <a:pt x="43195" y="602104"/>
                  </a:lnTo>
                  <a:lnTo>
                    <a:pt x="43184" y="601692"/>
                  </a:lnTo>
                  <a:lnTo>
                    <a:pt x="42591" y="601365"/>
                  </a:lnTo>
                  <a:lnTo>
                    <a:pt x="42619" y="601211"/>
                  </a:lnTo>
                  <a:lnTo>
                    <a:pt x="42703" y="600825"/>
                  </a:lnTo>
                  <a:lnTo>
                    <a:pt x="42513" y="599973"/>
                  </a:lnTo>
                  <a:lnTo>
                    <a:pt x="41198" y="599332"/>
                  </a:lnTo>
                  <a:lnTo>
                    <a:pt x="41207" y="599124"/>
                  </a:lnTo>
                  <a:lnTo>
                    <a:pt x="41396" y="598478"/>
                  </a:lnTo>
                  <a:lnTo>
                    <a:pt x="41502" y="598329"/>
                  </a:lnTo>
                  <a:lnTo>
                    <a:pt x="42070" y="597608"/>
                  </a:lnTo>
                  <a:lnTo>
                    <a:pt x="42421" y="597227"/>
                  </a:lnTo>
                  <a:lnTo>
                    <a:pt x="42613" y="597086"/>
                  </a:lnTo>
                  <a:lnTo>
                    <a:pt x="43739" y="596722"/>
                  </a:lnTo>
                  <a:lnTo>
                    <a:pt x="44069" y="596848"/>
                  </a:lnTo>
                  <a:lnTo>
                    <a:pt x="44390" y="596913"/>
                  </a:lnTo>
                  <a:lnTo>
                    <a:pt x="44530" y="596885"/>
                  </a:lnTo>
                  <a:lnTo>
                    <a:pt x="44670" y="596853"/>
                  </a:lnTo>
                  <a:lnTo>
                    <a:pt x="46008" y="596613"/>
                  </a:lnTo>
                  <a:lnTo>
                    <a:pt x="46490" y="596830"/>
                  </a:lnTo>
                  <a:lnTo>
                    <a:pt x="46808" y="596760"/>
                  </a:lnTo>
                  <a:lnTo>
                    <a:pt x="46970" y="596537"/>
                  </a:lnTo>
                  <a:lnTo>
                    <a:pt x="47271" y="596323"/>
                  </a:lnTo>
                  <a:lnTo>
                    <a:pt x="47927" y="596368"/>
                  </a:lnTo>
                  <a:lnTo>
                    <a:pt x="48062" y="596273"/>
                  </a:lnTo>
                  <a:lnTo>
                    <a:pt x="48462" y="596099"/>
                  </a:lnTo>
                  <a:lnTo>
                    <a:pt x="48606" y="596086"/>
                  </a:lnTo>
                  <a:lnTo>
                    <a:pt x="49013" y="596058"/>
                  </a:lnTo>
                  <a:lnTo>
                    <a:pt x="49209" y="596054"/>
                  </a:lnTo>
                  <a:lnTo>
                    <a:pt x="49801" y="596028"/>
                  </a:lnTo>
                  <a:lnTo>
                    <a:pt x="50431" y="595840"/>
                  </a:lnTo>
                  <a:lnTo>
                    <a:pt x="50897" y="595812"/>
                  </a:lnTo>
                  <a:lnTo>
                    <a:pt x="51046" y="595794"/>
                  </a:lnTo>
                  <a:lnTo>
                    <a:pt x="51540" y="595637"/>
                  </a:lnTo>
                  <a:lnTo>
                    <a:pt x="51819" y="595613"/>
                  </a:lnTo>
                  <a:lnTo>
                    <a:pt x="52280" y="595529"/>
                  </a:lnTo>
                  <a:lnTo>
                    <a:pt x="52739" y="595212"/>
                  </a:lnTo>
                  <a:lnTo>
                    <a:pt x="52960" y="595032"/>
                  </a:lnTo>
                  <a:lnTo>
                    <a:pt x="53032" y="594235"/>
                  </a:lnTo>
                  <a:lnTo>
                    <a:pt x="52705" y="594168"/>
                  </a:lnTo>
                  <a:lnTo>
                    <a:pt x="52496" y="594095"/>
                  </a:lnTo>
                  <a:lnTo>
                    <a:pt x="51815" y="593411"/>
                  </a:lnTo>
                  <a:lnTo>
                    <a:pt x="51762" y="593057"/>
                  </a:lnTo>
                  <a:lnTo>
                    <a:pt x="51708" y="592868"/>
                  </a:lnTo>
                  <a:lnTo>
                    <a:pt x="51599" y="592557"/>
                  </a:lnTo>
                  <a:lnTo>
                    <a:pt x="51530" y="592403"/>
                  </a:lnTo>
                  <a:lnTo>
                    <a:pt x="51254" y="591955"/>
                  </a:lnTo>
                  <a:lnTo>
                    <a:pt x="51038" y="591719"/>
                  </a:lnTo>
                  <a:lnTo>
                    <a:pt x="50816" y="591521"/>
                  </a:lnTo>
                  <a:lnTo>
                    <a:pt x="50939" y="591360"/>
                  </a:lnTo>
                  <a:lnTo>
                    <a:pt x="50894" y="591157"/>
                  </a:lnTo>
                  <a:lnTo>
                    <a:pt x="50969" y="590949"/>
                  </a:lnTo>
                  <a:lnTo>
                    <a:pt x="50441" y="591224"/>
                  </a:lnTo>
                  <a:lnTo>
                    <a:pt x="50053" y="590908"/>
                  </a:lnTo>
                  <a:lnTo>
                    <a:pt x="49302" y="590670"/>
                  </a:lnTo>
                  <a:lnTo>
                    <a:pt x="47736" y="590373"/>
                  </a:lnTo>
                  <a:lnTo>
                    <a:pt x="48528" y="589538"/>
                  </a:lnTo>
                  <a:lnTo>
                    <a:pt x="48673" y="589344"/>
                  </a:lnTo>
                  <a:lnTo>
                    <a:pt x="48712" y="589167"/>
                  </a:lnTo>
                  <a:lnTo>
                    <a:pt x="48170" y="587817"/>
                  </a:lnTo>
                  <a:lnTo>
                    <a:pt x="47997" y="586722"/>
                  </a:lnTo>
                  <a:lnTo>
                    <a:pt x="48075" y="586490"/>
                  </a:lnTo>
                  <a:lnTo>
                    <a:pt x="49467" y="585141"/>
                  </a:lnTo>
                  <a:lnTo>
                    <a:pt x="49799" y="584823"/>
                  </a:lnTo>
                  <a:lnTo>
                    <a:pt x="50357" y="584528"/>
                  </a:lnTo>
                  <a:lnTo>
                    <a:pt x="50455" y="583995"/>
                  </a:lnTo>
                  <a:lnTo>
                    <a:pt x="50431" y="583612"/>
                  </a:lnTo>
                  <a:lnTo>
                    <a:pt x="49785" y="582892"/>
                  </a:lnTo>
                  <a:lnTo>
                    <a:pt x="49587" y="582875"/>
                  </a:lnTo>
                  <a:lnTo>
                    <a:pt x="49064" y="583107"/>
                  </a:lnTo>
                  <a:lnTo>
                    <a:pt x="48660" y="583142"/>
                  </a:lnTo>
                  <a:lnTo>
                    <a:pt x="48408" y="582960"/>
                  </a:lnTo>
                  <a:lnTo>
                    <a:pt x="47093" y="582097"/>
                  </a:lnTo>
                  <a:lnTo>
                    <a:pt x="42569" y="580231"/>
                  </a:lnTo>
                  <a:lnTo>
                    <a:pt x="41059" y="579317"/>
                  </a:lnTo>
                  <a:lnTo>
                    <a:pt x="40362" y="579574"/>
                  </a:lnTo>
                  <a:lnTo>
                    <a:pt x="39538" y="579319"/>
                  </a:lnTo>
                  <a:lnTo>
                    <a:pt x="39322" y="578887"/>
                  </a:lnTo>
                  <a:lnTo>
                    <a:pt x="37894" y="577745"/>
                  </a:lnTo>
                  <a:lnTo>
                    <a:pt x="37621" y="577214"/>
                  </a:lnTo>
                  <a:lnTo>
                    <a:pt x="38384" y="576702"/>
                  </a:lnTo>
                  <a:lnTo>
                    <a:pt x="38555" y="576272"/>
                  </a:lnTo>
                  <a:lnTo>
                    <a:pt x="36603" y="575681"/>
                  </a:lnTo>
                  <a:lnTo>
                    <a:pt x="35731" y="573938"/>
                  </a:lnTo>
                  <a:lnTo>
                    <a:pt x="35809" y="573492"/>
                  </a:lnTo>
                  <a:lnTo>
                    <a:pt x="35877" y="573107"/>
                  </a:lnTo>
                  <a:lnTo>
                    <a:pt x="35927" y="572886"/>
                  </a:lnTo>
                  <a:lnTo>
                    <a:pt x="35995" y="572524"/>
                  </a:lnTo>
                  <a:lnTo>
                    <a:pt x="36066" y="572189"/>
                  </a:lnTo>
                  <a:lnTo>
                    <a:pt x="36106" y="572031"/>
                  </a:lnTo>
                  <a:lnTo>
                    <a:pt x="36396" y="571542"/>
                  </a:lnTo>
                  <a:lnTo>
                    <a:pt x="36583" y="571523"/>
                  </a:lnTo>
                  <a:lnTo>
                    <a:pt x="37015" y="571469"/>
                  </a:lnTo>
                  <a:lnTo>
                    <a:pt x="37334" y="570457"/>
                  </a:lnTo>
                  <a:lnTo>
                    <a:pt x="36989" y="570249"/>
                  </a:lnTo>
                  <a:lnTo>
                    <a:pt x="36371" y="569464"/>
                  </a:lnTo>
                  <a:lnTo>
                    <a:pt x="36273" y="569251"/>
                  </a:lnTo>
                  <a:lnTo>
                    <a:pt x="36168" y="569043"/>
                  </a:lnTo>
                  <a:lnTo>
                    <a:pt x="36079" y="568889"/>
                  </a:lnTo>
                  <a:lnTo>
                    <a:pt x="35910" y="568227"/>
                  </a:lnTo>
                  <a:lnTo>
                    <a:pt x="36226" y="567451"/>
                  </a:lnTo>
                  <a:lnTo>
                    <a:pt x="36192" y="567215"/>
                  </a:lnTo>
                  <a:lnTo>
                    <a:pt x="35942" y="566612"/>
                  </a:lnTo>
                  <a:lnTo>
                    <a:pt x="35739" y="566566"/>
                  </a:lnTo>
                  <a:lnTo>
                    <a:pt x="34723" y="565856"/>
                  </a:lnTo>
                  <a:lnTo>
                    <a:pt x="34750" y="565610"/>
                  </a:lnTo>
                  <a:lnTo>
                    <a:pt x="34788" y="565365"/>
                  </a:lnTo>
                  <a:lnTo>
                    <a:pt x="34783" y="564581"/>
                  </a:lnTo>
                  <a:lnTo>
                    <a:pt x="34630" y="564505"/>
                  </a:lnTo>
                  <a:lnTo>
                    <a:pt x="33655" y="563754"/>
                  </a:lnTo>
                  <a:lnTo>
                    <a:pt x="33663" y="563484"/>
                  </a:lnTo>
                  <a:lnTo>
                    <a:pt x="33462" y="562381"/>
                  </a:lnTo>
                  <a:lnTo>
                    <a:pt x="36170" y="561297"/>
                  </a:lnTo>
                  <a:lnTo>
                    <a:pt x="36608" y="561006"/>
                  </a:lnTo>
                  <a:lnTo>
                    <a:pt x="36402" y="560552"/>
                  </a:lnTo>
                  <a:lnTo>
                    <a:pt x="36047" y="560187"/>
                  </a:lnTo>
                  <a:lnTo>
                    <a:pt x="35817" y="560069"/>
                  </a:lnTo>
                  <a:lnTo>
                    <a:pt x="33469" y="559813"/>
                  </a:lnTo>
                  <a:lnTo>
                    <a:pt x="33208" y="559221"/>
                  </a:lnTo>
                  <a:lnTo>
                    <a:pt x="33442" y="558533"/>
                  </a:lnTo>
                  <a:lnTo>
                    <a:pt x="33558" y="558303"/>
                  </a:lnTo>
                  <a:lnTo>
                    <a:pt x="33858" y="557612"/>
                  </a:lnTo>
                  <a:lnTo>
                    <a:pt x="33426" y="556894"/>
                  </a:lnTo>
                  <a:lnTo>
                    <a:pt x="33536" y="556566"/>
                  </a:lnTo>
                  <a:lnTo>
                    <a:pt x="33605" y="556406"/>
                  </a:lnTo>
                  <a:lnTo>
                    <a:pt x="33753" y="555866"/>
                  </a:lnTo>
                  <a:lnTo>
                    <a:pt x="33658" y="555439"/>
                  </a:lnTo>
                  <a:lnTo>
                    <a:pt x="33143" y="554995"/>
                  </a:lnTo>
                  <a:lnTo>
                    <a:pt x="32554" y="554829"/>
                  </a:lnTo>
                  <a:lnTo>
                    <a:pt x="32003" y="554767"/>
                  </a:lnTo>
                  <a:lnTo>
                    <a:pt x="31499" y="554702"/>
                  </a:lnTo>
                  <a:lnTo>
                    <a:pt x="31405" y="554551"/>
                  </a:lnTo>
                  <a:lnTo>
                    <a:pt x="31306" y="554213"/>
                  </a:lnTo>
                  <a:lnTo>
                    <a:pt x="31232" y="554068"/>
                  </a:lnTo>
                  <a:lnTo>
                    <a:pt x="31101" y="553950"/>
                  </a:lnTo>
                  <a:lnTo>
                    <a:pt x="30892" y="553866"/>
                  </a:lnTo>
                  <a:lnTo>
                    <a:pt x="30680" y="553864"/>
                  </a:lnTo>
                  <a:lnTo>
                    <a:pt x="30489" y="553919"/>
                  </a:lnTo>
                  <a:lnTo>
                    <a:pt x="30298" y="553978"/>
                  </a:lnTo>
                  <a:lnTo>
                    <a:pt x="30160" y="553970"/>
                  </a:lnTo>
                  <a:lnTo>
                    <a:pt x="29901" y="554083"/>
                  </a:lnTo>
                  <a:lnTo>
                    <a:pt x="29818" y="554216"/>
                  </a:lnTo>
                  <a:lnTo>
                    <a:pt x="29753" y="554349"/>
                  </a:lnTo>
                  <a:lnTo>
                    <a:pt x="29696" y="554485"/>
                  </a:lnTo>
                  <a:lnTo>
                    <a:pt x="29272" y="555012"/>
                  </a:lnTo>
                  <a:lnTo>
                    <a:pt x="29085" y="554927"/>
                  </a:lnTo>
                  <a:lnTo>
                    <a:pt x="28929" y="554823"/>
                  </a:lnTo>
                  <a:lnTo>
                    <a:pt x="28833" y="554683"/>
                  </a:lnTo>
                  <a:lnTo>
                    <a:pt x="28767" y="554319"/>
                  </a:lnTo>
                  <a:lnTo>
                    <a:pt x="28784" y="553945"/>
                  </a:lnTo>
                  <a:lnTo>
                    <a:pt x="28697" y="553688"/>
                  </a:lnTo>
                  <a:lnTo>
                    <a:pt x="28563" y="553590"/>
                  </a:lnTo>
                  <a:lnTo>
                    <a:pt x="28415" y="553549"/>
                  </a:lnTo>
                  <a:lnTo>
                    <a:pt x="28254" y="553575"/>
                  </a:lnTo>
                  <a:lnTo>
                    <a:pt x="27896" y="553476"/>
                  </a:lnTo>
                  <a:lnTo>
                    <a:pt x="27735" y="553409"/>
                  </a:lnTo>
                  <a:lnTo>
                    <a:pt x="27572" y="553372"/>
                  </a:lnTo>
                  <a:lnTo>
                    <a:pt x="27329" y="553527"/>
                  </a:lnTo>
                  <a:lnTo>
                    <a:pt x="27260" y="553687"/>
                  </a:lnTo>
                  <a:lnTo>
                    <a:pt x="26913" y="554274"/>
                  </a:lnTo>
                  <a:lnTo>
                    <a:pt x="26901" y="554446"/>
                  </a:lnTo>
                  <a:lnTo>
                    <a:pt x="26914" y="554618"/>
                  </a:lnTo>
                  <a:lnTo>
                    <a:pt x="26957" y="554764"/>
                  </a:lnTo>
                  <a:lnTo>
                    <a:pt x="26452" y="554772"/>
                  </a:lnTo>
                  <a:lnTo>
                    <a:pt x="26315" y="554702"/>
                  </a:lnTo>
                  <a:lnTo>
                    <a:pt x="26171" y="554652"/>
                  </a:lnTo>
                  <a:lnTo>
                    <a:pt x="25904" y="554616"/>
                  </a:lnTo>
                  <a:lnTo>
                    <a:pt x="25639" y="554571"/>
                  </a:lnTo>
                  <a:lnTo>
                    <a:pt x="25412" y="554472"/>
                  </a:lnTo>
                  <a:lnTo>
                    <a:pt x="25208" y="554331"/>
                  </a:lnTo>
                  <a:lnTo>
                    <a:pt x="25071" y="554195"/>
                  </a:lnTo>
                  <a:lnTo>
                    <a:pt x="24816" y="553949"/>
                  </a:lnTo>
                  <a:lnTo>
                    <a:pt x="24682" y="553857"/>
                  </a:lnTo>
                  <a:lnTo>
                    <a:pt x="24517" y="553822"/>
                  </a:lnTo>
                  <a:lnTo>
                    <a:pt x="24348" y="553845"/>
                  </a:lnTo>
                  <a:lnTo>
                    <a:pt x="24005" y="553980"/>
                  </a:lnTo>
                  <a:lnTo>
                    <a:pt x="23839" y="554014"/>
                  </a:lnTo>
                  <a:lnTo>
                    <a:pt x="23575" y="553975"/>
                  </a:lnTo>
                  <a:lnTo>
                    <a:pt x="23211" y="553666"/>
                  </a:lnTo>
                  <a:lnTo>
                    <a:pt x="23109" y="553473"/>
                  </a:lnTo>
                  <a:lnTo>
                    <a:pt x="23034" y="553265"/>
                  </a:lnTo>
                  <a:lnTo>
                    <a:pt x="22976" y="553092"/>
                  </a:lnTo>
                  <a:lnTo>
                    <a:pt x="22724" y="552707"/>
                  </a:lnTo>
                  <a:lnTo>
                    <a:pt x="22581" y="552601"/>
                  </a:lnTo>
                  <a:lnTo>
                    <a:pt x="22340" y="552362"/>
                  </a:lnTo>
                  <a:lnTo>
                    <a:pt x="22080" y="552018"/>
                  </a:lnTo>
                  <a:lnTo>
                    <a:pt x="22020" y="551768"/>
                  </a:lnTo>
                  <a:lnTo>
                    <a:pt x="22302" y="550841"/>
                  </a:lnTo>
                  <a:lnTo>
                    <a:pt x="22779" y="550411"/>
                  </a:lnTo>
                  <a:lnTo>
                    <a:pt x="23069" y="550019"/>
                  </a:lnTo>
                  <a:lnTo>
                    <a:pt x="23075" y="549875"/>
                  </a:lnTo>
                  <a:lnTo>
                    <a:pt x="22900" y="549378"/>
                  </a:lnTo>
                  <a:lnTo>
                    <a:pt x="22681" y="549302"/>
                  </a:lnTo>
                  <a:lnTo>
                    <a:pt x="22220" y="549168"/>
                  </a:lnTo>
                  <a:lnTo>
                    <a:pt x="21941" y="549114"/>
                  </a:lnTo>
                  <a:lnTo>
                    <a:pt x="21056" y="548572"/>
                  </a:lnTo>
                  <a:lnTo>
                    <a:pt x="20722" y="548581"/>
                  </a:lnTo>
                  <a:lnTo>
                    <a:pt x="20486" y="548562"/>
                  </a:lnTo>
                  <a:lnTo>
                    <a:pt x="20253" y="548500"/>
                  </a:lnTo>
                  <a:lnTo>
                    <a:pt x="19846" y="548091"/>
                  </a:lnTo>
                  <a:lnTo>
                    <a:pt x="19565" y="547662"/>
                  </a:lnTo>
                  <a:lnTo>
                    <a:pt x="19480" y="547526"/>
                  </a:lnTo>
                  <a:lnTo>
                    <a:pt x="19413" y="547359"/>
                  </a:lnTo>
                  <a:lnTo>
                    <a:pt x="19404" y="547185"/>
                  </a:lnTo>
                  <a:lnTo>
                    <a:pt x="19448" y="547028"/>
                  </a:lnTo>
                  <a:lnTo>
                    <a:pt x="19525" y="546878"/>
                  </a:lnTo>
                  <a:lnTo>
                    <a:pt x="19728" y="546586"/>
                  </a:lnTo>
                  <a:lnTo>
                    <a:pt x="19930" y="546263"/>
                  </a:lnTo>
                  <a:lnTo>
                    <a:pt x="20079" y="546040"/>
                  </a:lnTo>
                  <a:lnTo>
                    <a:pt x="20244" y="545827"/>
                  </a:lnTo>
                  <a:lnTo>
                    <a:pt x="20401" y="545684"/>
                  </a:lnTo>
                  <a:lnTo>
                    <a:pt x="20575" y="545566"/>
                  </a:lnTo>
                  <a:lnTo>
                    <a:pt x="21036" y="545294"/>
                  </a:lnTo>
                  <a:lnTo>
                    <a:pt x="21272" y="545136"/>
                  </a:lnTo>
                  <a:lnTo>
                    <a:pt x="21507" y="544974"/>
                  </a:lnTo>
                  <a:lnTo>
                    <a:pt x="21774" y="544777"/>
                  </a:lnTo>
                  <a:lnTo>
                    <a:pt x="22038" y="544573"/>
                  </a:lnTo>
                  <a:lnTo>
                    <a:pt x="22265" y="544373"/>
                  </a:lnTo>
                  <a:lnTo>
                    <a:pt x="22480" y="544153"/>
                  </a:lnTo>
                  <a:lnTo>
                    <a:pt x="22626" y="543955"/>
                  </a:lnTo>
                  <a:lnTo>
                    <a:pt x="22750" y="543529"/>
                  </a:lnTo>
                  <a:lnTo>
                    <a:pt x="22620" y="543304"/>
                  </a:lnTo>
                  <a:lnTo>
                    <a:pt x="22449" y="543254"/>
                  </a:lnTo>
                  <a:lnTo>
                    <a:pt x="22055" y="543360"/>
                  </a:lnTo>
                  <a:lnTo>
                    <a:pt x="21809" y="543449"/>
                  </a:lnTo>
                  <a:lnTo>
                    <a:pt x="21567" y="543551"/>
                  </a:lnTo>
                  <a:lnTo>
                    <a:pt x="21154" y="543604"/>
                  </a:lnTo>
                  <a:lnTo>
                    <a:pt x="20903" y="543466"/>
                  </a:lnTo>
                  <a:lnTo>
                    <a:pt x="20643" y="543341"/>
                  </a:lnTo>
                  <a:lnTo>
                    <a:pt x="20012" y="543002"/>
                  </a:lnTo>
                  <a:lnTo>
                    <a:pt x="19933" y="542862"/>
                  </a:lnTo>
                  <a:lnTo>
                    <a:pt x="19880" y="542712"/>
                  </a:lnTo>
                  <a:lnTo>
                    <a:pt x="19864" y="542559"/>
                  </a:lnTo>
                  <a:lnTo>
                    <a:pt x="19867" y="542406"/>
                  </a:lnTo>
                  <a:lnTo>
                    <a:pt x="19913" y="542252"/>
                  </a:lnTo>
                  <a:lnTo>
                    <a:pt x="19924" y="542103"/>
                  </a:lnTo>
                  <a:lnTo>
                    <a:pt x="19618" y="541753"/>
                  </a:lnTo>
                  <a:lnTo>
                    <a:pt x="19471" y="541650"/>
                  </a:lnTo>
                  <a:lnTo>
                    <a:pt x="19314" y="541557"/>
                  </a:lnTo>
                  <a:lnTo>
                    <a:pt x="19152" y="541483"/>
                  </a:lnTo>
                  <a:lnTo>
                    <a:pt x="18726" y="541685"/>
                  </a:lnTo>
                  <a:lnTo>
                    <a:pt x="18769" y="541886"/>
                  </a:lnTo>
                  <a:lnTo>
                    <a:pt x="18253" y="542447"/>
                  </a:lnTo>
                  <a:lnTo>
                    <a:pt x="17887" y="542043"/>
                  </a:lnTo>
                  <a:lnTo>
                    <a:pt x="17808" y="541643"/>
                  </a:lnTo>
                  <a:lnTo>
                    <a:pt x="17213" y="541375"/>
                  </a:lnTo>
                  <a:lnTo>
                    <a:pt x="16932" y="541179"/>
                  </a:lnTo>
                  <a:lnTo>
                    <a:pt x="16538" y="540465"/>
                  </a:lnTo>
                  <a:lnTo>
                    <a:pt x="16511" y="539670"/>
                  </a:lnTo>
                  <a:lnTo>
                    <a:pt x="16215" y="539501"/>
                  </a:lnTo>
                  <a:lnTo>
                    <a:pt x="15714" y="539610"/>
                  </a:lnTo>
                  <a:lnTo>
                    <a:pt x="15172" y="539273"/>
                  </a:lnTo>
                  <a:lnTo>
                    <a:pt x="14931" y="538839"/>
                  </a:lnTo>
                  <a:lnTo>
                    <a:pt x="14558" y="538481"/>
                  </a:lnTo>
                  <a:lnTo>
                    <a:pt x="14336" y="538337"/>
                  </a:lnTo>
                  <a:lnTo>
                    <a:pt x="13620" y="537906"/>
                  </a:lnTo>
                  <a:lnTo>
                    <a:pt x="13296" y="537741"/>
                  </a:lnTo>
                  <a:lnTo>
                    <a:pt x="12767" y="536986"/>
                  </a:lnTo>
                  <a:lnTo>
                    <a:pt x="12769" y="536620"/>
                  </a:lnTo>
                  <a:lnTo>
                    <a:pt x="13372" y="535489"/>
                  </a:lnTo>
                  <a:lnTo>
                    <a:pt x="13202" y="534574"/>
                  </a:lnTo>
                  <a:lnTo>
                    <a:pt x="12775" y="534303"/>
                  </a:lnTo>
                  <a:lnTo>
                    <a:pt x="12184" y="534485"/>
                  </a:lnTo>
                  <a:lnTo>
                    <a:pt x="12208" y="534712"/>
                  </a:lnTo>
                  <a:lnTo>
                    <a:pt x="12102" y="535009"/>
                  </a:lnTo>
                  <a:lnTo>
                    <a:pt x="11281" y="534335"/>
                  </a:lnTo>
                  <a:lnTo>
                    <a:pt x="11125" y="533669"/>
                  </a:lnTo>
                  <a:lnTo>
                    <a:pt x="10189" y="533981"/>
                  </a:lnTo>
                  <a:lnTo>
                    <a:pt x="9614" y="534016"/>
                  </a:lnTo>
                  <a:lnTo>
                    <a:pt x="9309" y="533425"/>
                  </a:lnTo>
                  <a:lnTo>
                    <a:pt x="9132" y="533457"/>
                  </a:lnTo>
                  <a:lnTo>
                    <a:pt x="8698" y="533008"/>
                  </a:lnTo>
                  <a:lnTo>
                    <a:pt x="9451" y="532087"/>
                  </a:lnTo>
                  <a:lnTo>
                    <a:pt x="10268" y="531379"/>
                  </a:lnTo>
                  <a:lnTo>
                    <a:pt x="10361" y="531179"/>
                  </a:lnTo>
                  <a:lnTo>
                    <a:pt x="9568" y="530614"/>
                  </a:lnTo>
                  <a:lnTo>
                    <a:pt x="8864" y="530810"/>
                  </a:lnTo>
                  <a:lnTo>
                    <a:pt x="8714" y="530710"/>
                  </a:lnTo>
                  <a:lnTo>
                    <a:pt x="8232" y="530363"/>
                  </a:lnTo>
                  <a:lnTo>
                    <a:pt x="7987" y="530139"/>
                  </a:lnTo>
                  <a:lnTo>
                    <a:pt x="7682" y="529889"/>
                  </a:lnTo>
                  <a:lnTo>
                    <a:pt x="7067" y="529430"/>
                  </a:lnTo>
                  <a:lnTo>
                    <a:pt x="6345" y="529136"/>
                  </a:lnTo>
                  <a:lnTo>
                    <a:pt x="5941" y="528374"/>
                  </a:lnTo>
                  <a:lnTo>
                    <a:pt x="5791" y="528390"/>
                  </a:lnTo>
                  <a:lnTo>
                    <a:pt x="5640" y="528400"/>
                  </a:lnTo>
                  <a:lnTo>
                    <a:pt x="5448" y="528401"/>
                  </a:lnTo>
                  <a:lnTo>
                    <a:pt x="5161" y="528390"/>
                  </a:lnTo>
                  <a:lnTo>
                    <a:pt x="5020" y="528369"/>
                  </a:lnTo>
                  <a:lnTo>
                    <a:pt x="4701" y="528257"/>
                  </a:lnTo>
                  <a:lnTo>
                    <a:pt x="4202" y="528131"/>
                  </a:lnTo>
                  <a:lnTo>
                    <a:pt x="4053" y="528017"/>
                  </a:lnTo>
                  <a:lnTo>
                    <a:pt x="3026" y="528143"/>
                  </a:lnTo>
                  <a:lnTo>
                    <a:pt x="2846" y="528485"/>
                  </a:lnTo>
                  <a:lnTo>
                    <a:pt x="1933" y="528645"/>
                  </a:lnTo>
                  <a:lnTo>
                    <a:pt x="1900" y="528324"/>
                  </a:lnTo>
                  <a:lnTo>
                    <a:pt x="1745" y="527931"/>
                  </a:lnTo>
                  <a:lnTo>
                    <a:pt x="1189" y="527806"/>
                  </a:lnTo>
                  <a:lnTo>
                    <a:pt x="1071" y="527486"/>
                  </a:lnTo>
                  <a:lnTo>
                    <a:pt x="902" y="527241"/>
                  </a:lnTo>
                  <a:lnTo>
                    <a:pt x="199" y="526266"/>
                  </a:lnTo>
                  <a:lnTo>
                    <a:pt x="110" y="526076"/>
                  </a:lnTo>
                  <a:lnTo>
                    <a:pt x="0" y="525863"/>
                  </a:lnTo>
                  <a:lnTo>
                    <a:pt x="274" y="525704"/>
                  </a:lnTo>
                  <a:lnTo>
                    <a:pt x="164" y="525144"/>
                  </a:lnTo>
                  <a:lnTo>
                    <a:pt x="782" y="524417"/>
                  </a:lnTo>
                  <a:lnTo>
                    <a:pt x="665" y="524146"/>
                  </a:lnTo>
                  <a:lnTo>
                    <a:pt x="1129" y="523079"/>
                  </a:lnTo>
                  <a:lnTo>
                    <a:pt x="1251" y="522387"/>
                  </a:lnTo>
                  <a:lnTo>
                    <a:pt x="1710" y="522213"/>
                  </a:lnTo>
                  <a:lnTo>
                    <a:pt x="2132" y="521877"/>
                  </a:lnTo>
                  <a:lnTo>
                    <a:pt x="2111" y="521176"/>
                  </a:lnTo>
                  <a:lnTo>
                    <a:pt x="2102" y="520967"/>
                  </a:lnTo>
                  <a:lnTo>
                    <a:pt x="2073" y="520465"/>
                  </a:lnTo>
                  <a:lnTo>
                    <a:pt x="2083" y="520234"/>
                  </a:lnTo>
                  <a:lnTo>
                    <a:pt x="2144" y="519981"/>
                  </a:lnTo>
                  <a:lnTo>
                    <a:pt x="1981" y="519623"/>
                  </a:lnTo>
                  <a:lnTo>
                    <a:pt x="1756" y="519648"/>
                  </a:lnTo>
                  <a:lnTo>
                    <a:pt x="1394" y="519698"/>
                  </a:lnTo>
                  <a:lnTo>
                    <a:pt x="1069" y="519590"/>
                  </a:lnTo>
                  <a:lnTo>
                    <a:pt x="917" y="519370"/>
                  </a:lnTo>
                  <a:lnTo>
                    <a:pt x="1159" y="517284"/>
                  </a:lnTo>
                  <a:lnTo>
                    <a:pt x="1702" y="516860"/>
                  </a:lnTo>
                  <a:lnTo>
                    <a:pt x="2198" y="516921"/>
                  </a:lnTo>
                  <a:lnTo>
                    <a:pt x="3108" y="517031"/>
                  </a:lnTo>
                  <a:lnTo>
                    <a:pt x="3533" y="516868"/>
                  </a:lnTo>
                  <a:lnTo>
                    <a:pt x="3740" y="516781"/>
                  </a:lnTo>
                  <a:lnTo>
                    <a:pt x="4151" y="516529"/>
                  </a:lnTo>
                  <a:lnTo>
                    <a:pt x="5333" y="515440"/>
                  </a:lnTo>
                  <a:lnTo>
                    <a:pt x="5664" y="515023"/>
                  </a:lnTo>
                  <a:lnTo>
                    <a:pt x="5983" y="514237"/>
                  </a:lnTo>
                  <a:lnTo>
                    <a:pt x="6378" y="513798"/>
                  </a:lnTo>
                  <a:lnTo>
                    <a:pt x="7150" y="513346"/>
                  </a:lnTo>
                  <a:lnTo>
                    <a:pt x="7003" y="512400"/>
                  </a:lnTo>
                  <a:lnTo>
                    <a:pt x="6970" y="512008"/>
                  </a:lnTo>
                  <a:lnTo>
                    <a:pt x="7126" y="511542"/>
                  </a:lnTo>
                  <a:lnTo>
                    <a:pt x="7774" y="510795"/>
                  </a:lnTo>
                  <a:lnTo>
                    <a:pt x="7592" y="510681"/>
                  </a:lnTo>
                  <a:lnTo>
                    <a:pt x="7318" y="510267"/>
                  </a:lnTo>
                  <a:lnTo>
                    <a:pt x="7706" y="509750"/>
                  </a:lnTo>
                  <a:lnTo>
                    <a:pt x="8049" y="508990"/>
                  </a:lnTo>
                  <a:lnTo>
                    <a:pt x="8051" y="508650"/>
                  </a:lnTo>
                  <a:lnTo>
                    <a:pt x="8065" y="508489"/>
                  </a:lnTo>
                  <a:lnTo>
                    <a:pt x="7897" y="508143"/>
                  </a:lnTo>
                  <a:lnTo>
                    <a:pt x="7515" y="507858"/>
                  </a:lnTo>
                  <a:lnTo>
                    <a:pt x="7374" y="507207"/>
                  </a:lnTo>
                  <a:lnTo>
                    <a:pt x="7645" y="506877"/>
                  </a:lnTo>
                  <a:lnTo>
                    <a:pt x="7706" y="506366"/>
                  </a:lnTo>
                  <a:lnTo>
                    <a:pt x="7594" y="506008"/>
                  </a:lnTo>
                  <a:lnTo>
                    <a:pt x="7337" y="505661"/>
                  </a:lnTo>
                  <a:lnTo>
                    <a:pt x="7172" y="505589"/>
                  </a:lnTo>
                  <a:lnTo>
                    <a:pt x="7067" y="504904"/>
                  </a:lnTo>
                  <a:lnTo>
                    <a:pt x="7035" y="504742"/>
                  </a:lnTo>
                  <a:lnTo>
                    <a:pt x="6964" y="504421"/>
                  </a:lnTo>
                  <a:lnTo>
                    <a:pt x="6964" y="504284"/>
                  </a:lnTo>
                  <a:lnTo>
                    <a:pt x="7055" y="503578"/>
                  </a:lnTo>
                  <a:lnTo>
                    <a:pt x="6829" y="503170"/>
                  </a:lnTo>
                  <a:lnTo>
                    <a:pt x="6141" y="503333"/>
                  </a:lnTo>
                  <a:lnTo>
                    <a:pt x="5472" y="502791"/>
                  </a:lnTo>
                  <a:lnTo>
                    <a:pt x="5150" y="502099"/>
                  </a:lnTo>
                  <a:lnTo>
                    <a:pt x="4843" y="501887"/>
                  </a:lnTo>
                  <a:lnTo>
                    <a:pt x="4654" y="501587"/>
                  </a:lnTo>
                  <a:lnTo>
                    <a:pt x="4069" y="501455"/>
                  </a:lnTo>
                  <a:lnTo>
                    <a:pt x="3935" y="501462"/>
                  </a:lnTo>
                  <a:lnTo>
                    <a:pt x="3287" y="501027"/>
                  </a:lnTo>
                  <a:lnTo>
                    <a:pt x="2911" y="500460"/>
                  </a:lnTo>
                  <a:lnTo>
                    <a:pt x="2689" y="499854"/>
                  </a:lnTo>
                  <a:lnTo>
                    <a:pt x="2549" y="499430"/>
                  </a:lnTo>
                  <a:lnTo>
                    <a:pt x="2519" y="499212"/>
                  </a:lnTo>
                  <a:lnTo>
                    <a:pt x="2478" y="498692"/>
                  </a:lnTo>
                  <a:lnTo>
                    <a:pt x="2444" y="498530"/>
                  </a:lnTo>
                  <a:lnTo>
                    <a:pt x="2456" y="497510"/>
                  </a:lnTo>
                  <a:lnTo>
                    <a:pt x="2706" y="497160"/>
                  </a:lnTo>
                  <a:lnTo>
                    <a:pt x="2667" y="496317"/>
                  </a:lnTo>
                  <a:lnTo>
                    <a:pt x="3763" y="496328"/>
                  </a:lnTo>
                  <a:lnTo>
                    <a:pt x="3940" y="496275"/>
                  </a:lnTo>
                  <a:lnTo>
                    <a:pt x="4369" y="496089"/>
                  </a:lnTo>
                  <a:lnTo>
                    <a:pt x="4709" y="495679"/>
                  </a:lnTo>
                  <a:lnTo>
                    <a:pt x="4781" y="495540"/>
                  </a:lnTo>
                  <a:lnTo>
                    <a:pt x="4853" y="495378"/>
                  </a:lnTo>
                  <a:lnTo>
                    <a:pt x="5044" y="495038"/>
                  </a:lnTo>
                  <a:lnTo>
                    <a:pt x="5034" y="494291"/>
                  </a:lnTo>
                  <a:lnTo>
                    <a:pt x="5599" y="493639"/>
                  </a:lnTo>
                  <a:lnTo>
                    <a:pt x="6484" y="492618"/>
                  </a:lnTo>
                  <a:lnTo>
                    <a:pt x="6948" y="491872"/>
                  </a:lnTo>
                  <a:lnTo>
                    <a:pt x="7085" y="491794"/>
                  </a:lnTo>
                  <a:lnTo>
                    <a:pt x="7427" y="491489"/>
                  </a:lnTo>
                  <a:lnTo>
                    <a:pt x="7430" y="490902"/>
                  </a:lnTo>
                  <a:lnTo>
                    <a:pt x="7597" y="490673"/>
                  </a:lnTo>
                  <a:lnTo>
                    <a:pt x="7606" y="490081"/>
                  </a:lnTo>
                  <a:lnTo>
                    <a:pt x="7687" y="489651"/>
                  </a:lnTo>
                  <a:lnTo>
                    <a:pt x="7694" y="489466"/>
                  </a:lnTo>
                  <a:lnTo>
                    <a:pt x="7713" y="489264"/>
                  </a:lnTo>
                  <a:lnTo>
                    <a:pt x="7733" y="488990"/>
                  </a:lnTo>
                  <a:lnTo>
                    <a:pt x="7756" y="488734"/>
                  </a:lnTo>
                  <a:lnTo>
                    <a:pt x="7762" y="487998"/>
                  </a:lnTo>
                  <a:lnTo>
                    <a:pt x="7790" y="487860"/>
                  </a:lnTo>
                  <a:lnTo>
                    <a:pt x="7801" y="487711"/>
                  </a:lnTo>
                  <a:lnTo>
                    <a:pt x="7799" y="487563"/>
                  </a:lnTo>
                  <a:lnTo>
                    <a:pt x="7777" y="487186"/>
                  </a:lnTo>
                  <a:lnTo>
                    <a:pt x="7811" y="486755"/>
                  </a:lnTo>
                  <a:lnTo>
                    <a:pt x="8152" y="486200"/>
                  </a:lnTo>
                  <a:lnTo>
                    <a:pt x="8405" y="485690"/>
                  </a:lnTo>
                  <a:lnTo>
                    <a:pt x="8931" y="485234"/>
                  </a:lnTo>
                  <a:lnTo>
                    <a:pt x="8976" y="485107"/>
                  </a:lnTo>
                  <a:lnTo>
                    <a:pt x="8995" y="484460"/>
                  </a:lnTo>
                  <a:lnTo>
                    <a:pt x="7641" y="483239"/>
                  </a:lnTo>
                  <a:lnTo>
                    <a:pt x="7237" y="481784"/>
                  </a:lnTo>
                  <a:lnTo>
                    <a:pt x="7439" y="481310"/>
                  </a:lnTo>
                  <a:lnTo>
                    <a:pt x="7270" y="480596"/>
                  </a:lnTo>
                  <a:lnTo>
                    <a:pt x="6930" y="480123"/>
                  </a:lnTo>
                  <a:lnTo>
                    <a:pt x="6839" y="479906"/>
                  </a:lnTo>
                  <a:lnTo>
                    <a:pt x="6741" y="479730"/>
                  </a:lnTo>
                  <a:lnTo>
                    <a:pt x="6662" y="479475"/>
                  </a:lnTo>
                  <a:lnTo>
                    <a:pt x="6647" y="479123"/>
                  </a:lnTo>
                  <a:lnTo>
                    <a:pt x="6604" y="478532"/>
                  </a:lnTo>
                  <a:lnTo>
                    <a:pt x="6580" y="478183"/>
                  </a:lnTo>
                  <a:lnTo>
                    <a:pt x="6546" y="477855"/>
                  </a:lnTo>
                  <a:lnTo>
                    <a:pt x="5929" y="477325"/>
                  </a:lnTo>
                  <a:lnTo>
                    <a:pt x="5742" y="477074"/>
                  </a:lnTo>
                  <a:lnTo>
                    <a:pt x="5737" y="476893"/>
                  </a:lnTo>
                  <a:lnTo>
                    <a:pt x="5791" y="476555"/>
                  </a:lnTo>
                  <a:lnTo>
                    <a:pt x="6102" y="475957"/>
                  </a:lnTo>
                  <a:lnTo>
                    <a:pt x="6224" y="475820"/>
                  </a:lnTo>
                  <a:lnTo>
                    <a:pt x="7433" y="474894"/>
                  </a:lnTo>
                  <a:lnTo>
                    <a:pt x="7628" y="474514"/>
                  </a:lnTo>
                  <a:lnTo>
                    <a:pt x="8251" y="473814"/>
                  </a:lnTo>
                  <a:lnTo>
                    <a:pt x="8287" y="473678"/>
                  </a:lnTo>
                  <a:lnTo>
                    <a:pt x="8457" y="472936"/>
                  </a:lnTo>
                  <a:lnTo>
                    <a:pt x="9456" y="472626"/>
                  </a:lnTo>
                  <a:lnTo>
                    <a:pt x="9618" y="471923"/>
                  </a:lnTo>
                  <a:lnTo>
                    <a:pt x="9760" y="471914"/>
                  </a:lnTo>
                  <a:lnTo>
                    <a:pt x="10263" y="471882"/>
                  </a:lnTo>
                  <a:lnTo>
                    <a:pt x="10348" y="471746"/>
                  </a:lnTo>
                  <a:lnTo>
                    <a:pt x="10601" y="471307"/>
                  </a:lnTo>
                  <a:lnTo>
                    <a:pt x="10839" y="470519"/>
                  </a:lnTo>
                  <a:lnTo>
                    <a:pt x="11342" y="470145"/>
                  </a:lnTo>
                  <a:lnTo>
                    <a:pt x="11480" y="470024"/>
                  </a:lnTo>
                  <a:lnTo>
                    <a:pt x="12895" y="469179"/>
                  </a:lnTo>
                  <a:lnTo>
                    <a:pt x="12972" y="468854"/>
                  </a:lnTo>
                  <a:lnTo>
                    <a:pt x="12821" y="468504"/>
                  </a:lnTo>
                  <a:lnTo>
                    <a:pt x="12444" y="467840"/>
                  </a:lnTo>
                  <a:lnTo>
                    <a:pt x="12563" y="467479"/>
                  </a:lnTo>
                  <a:lnTo>
                    <a:pt x="12675" y="467076"/>
                  </a:lnTo>
                  <a:lnTo>
                    <a:pt x="13050" y="466711"/>
                  </a:lnTo>
                  <a:lnTo>
                    <a:pt x="13564" y="466073"/>
                  </a:lnTo>
                  <a:lnTo>
                    <a:pt x="13591" y="465646"/>
                  </a:lnTo>
                  <a:lnTo>
                    <a:pt x="13668" y="465353"/>
                  </a:lnTo>
                  <a:lnTo>
                    <a:pt x="13845" y="464767"/>
                  </a:lnTo>
                  <a:lnTo>
                    <a:pt x="13886" y="464291"/>
                  </a:lnTo>
                  <a:lnTo>
                    <a:pt x="14047" y="464056"/>
                  </a:lnTo>
                  <a:lnTo>
                    <a:pt x="14230" y="463878"/>
                  </a:lnTo>
                  <a:lnTo>
                    <a:pt x="14690" y="463290"/>
                  </a:lnTo>
                  <a:lnTo>
                    <a:pt x="14848" y="463238"/>
                  </a:lnTo>
                  <a:lnTo>
                    <a:pt x="15167" y="463080"/>
                  </a:lnTo>
                  <a:lnTo>
                    <a:pt x="15971" y="462181"/>
                  </a:lnTo>
                  <a:lnTo>
                    <a:pt x="16310" y="462094"/>
                  </a:lnTo>
                  <a:lnTo>
                    <a:pt x="16524" y="462023"/>
                  </a:lnTo>
                  <a:lnTo>
                    <a:pt x="16715" y="461945"/>
                  </a:lnTo>
                  <a:lnTo>
                    <a:pt x="17364" y="461465"/>
                  </a:lnTo>
                  <a:lnTo>
                    <a:pt x="17747" y="460815"/>
                  </a:lnTo>
                  <a:lnTo>
                    <a:pt x="17909" y="460684"/>
                  </a:lnTo>
                  <a:lnTo>
                    <a:pt x="18268" y="460387"/>
                  </a:lnTo>
                  <a:lnTo>
                    <a:pt x="18978" y="459675"/>
                  </a:lnTo>
                  <a:lnTo>
                    <a:pt x="19107" y="459594"/>
                  </a:lnTo>
                  <a:lnTo>
                    <a:pt x="19239" y="459520"/>
                  </a:lnTo>
                  <a:lnTo>
                    <a:pt x="19755" y="459210"/>
                  </a:lnTo>
                  <a:lnTo>
                    <a:pt x="19813" y="459052"/>
                  </a:lnTo>
                  <a:lnTo>
                    <a:pt x="20246" y="458165"/>
                  </a:lnTo>
                  <a:lnTo>
                    <a:pt x="20466" y="457955"/>
                  </a:lnTo>
                  <a:lnTo>
                    <a:pt x="20611" y="457801"/>
                  </a:lnTo>
                  <a:lnTo>
                    <a:pt x="20938" y="457365"/>
                  </a:lnTo>
                  <a:lnTo>
                    <a:pt x="21154" y="456932"/>
                  </a:lnTo>
                  <a:lnTo>
                    <a:pt x="21510" y="456522"/>
                  </a:lnTo>
                  <a:lnTo>
                    <a:pt x="21830" y="456194"/>
                  </a:lnTo>
                  <a:lnTo>
                    <a:pt x="22044" y="456094"/>
                  </a:lnTo>
                  <a:lnTo>
                    <a:pt x="22493" y="455830"/>
                  </a:lnTo>
                  <a:lnTo>
                    <a:pt x="22892" y="455507"/>
                  </a:lnTo>
                  <a:lnTo>
                    <a:pt x="23035" y="455366"/>
                  </a:lnTo>
                  <a:lnTo>
                    <a:pt x="23257" y="455115"/>
                  </a:lnTo>
                  <a:lnTo>
                    <a:pt x="23358" y="454984"/>
                  </a:lnTo>
                  <a:lnTo>
                    <a:pt x="23455" y="454850"/>
                  </a:lnTo>
                  <a:lnTo>
                    <a:pt x="23644" y="454577"/>
                  </a:lnTo>
                  <a:lnTo>
                    <a:pt x="23764" y="454391"/>
                  </a:lnTo>
                  <a:lnTo>
                    <a:pt x="23875" y="454200"/>
                  </a:lnTo>
                  <a:lnTo>
                    <a:pt x="24108" y="453362"/>
                  </a:lnTo>
                  <a:lnTo>
                    <a:pt x="24115" y="453039"/>
                  </a:lnTo>
                  <a:lnTo>
                    <a:pt x="24101" y="452739"/>
                  </a:lnTo>
                  <a:lnTo>
                    <a:pt x="24217" y="452339"/>
                  </a:lnTo>
                  <a:lnTo>
                    <a:pt x="24539" y="451882"/>
                  </a:lnTo>
                  <a:lnTo>
                    <a:pt x="24924" y="451314"/>
                  </a:lnTo>
                  <a:lnTo>
                    <a:pt x="25182" y="451051"/>
                  </a:lnTo>
                  <a:lnTo>
                    <a:pt x="25536" y="450651"/>
                  </a:lnTo>
                  <a:lnTo>
                    <a:pt x="25674" y="450524"/>
                  </a:lnTo>
                  <a:lnTo>
                    <a:pt x="25818" y="450402"/>
                  </a:lnTo>
                  <a:lnTo>
                    <a:pt x="26097" y="450173"/>
                  </a:lnTo>
                  <a:lnTo>
                    <a:pt x="26517" y="449604"/>
                  </a:lnTo>
                  <a:lnTo>
                    <a:pt x="26835" y="449117"/>
                  </a:lnTo>
                  <a:lnTo>
                    <a:pt x="26994" y="448863"/>
                  </a:lnTo>
                  <a:lnTo>
                    <a:pt x="27134" y="448631"/>
                  </a:lnTo>
                  <a:lnTo>
                    <a:pt x="27270" y="448398"/>
                  </a:lnTo>
                  <a:lnTo>
                    <a:pt x="27512" y="447966"/>
                  </a:lnTo>
                  <a:lnTo>
                    <a:pt x="27645" y="447721"/>
                  </a:lnTo>
                  <a:lnTo>
                    <a:pt x="27886" y="446927"/>
                  </a:lnTo>
                  <a:lnTo>
                    <a:pt x="27863" y="446757"/>
                  </a:lnTo>
                  <a:lnTo>
                    <a:pt x="27794" y="446345"/>
                  </a:lnTo>
                  <a:lnTo>
                    <a:pt x="27935" y="445595"/>
                  </a:lnTo>
                  <a:lnTo>
                    <a:pt x="28484" y="445211"/>
                  </a:lnTo>
                  <a:lnTo>
                    <a:pt x="29649" y="444185"/>
                  </a:lnTo>
                  <a:lnTo>
                    <a:pt x="29684" y="444014"/>
                  </a:lnTo>
                  <a:lnTo>
                    <a:pt x="29712" y="443843"/>
                  </a:lnTo>
                  <a:lnTo>
                    <a:pt x="29770" y="443269"/>
                  </a:lnTo>
                  <a:lnTo>
                    <a:pt x="29789" y="443111"/>
                  </a:lnTo>
                  <a:lnTo>
                    <a:pt x="30453" y="442592"/>
                  </a:lnTo>
                  <a:lnTo>
                    <a:pt x="30980" y="441366"/>
                  </a:lnTo>
                  <a:lnTo>
                    <a:pt x="30952" y="441098"/>
                  </a:lnTo>
                  <a:lnTo>
                    <a:pt x="30922" y="440503"/>
                  </a:lnTo>
                  <a:lnTo>
                    <a:pt x="30959" y="440323"/>
                  </a:lnTo>
                  <a:lnTo>
                    <a:pt x="31006" y="440068"/>
                  </a:lnTo>
                  <a:lnTo>
                    <a:pt x="31066" y="439631"/>
                  </a:lnTo>
                  <a:lnTo>
                    <a:pt x="31234" y="438697"/>
                  </a:lnTo>
                  <a:lnTo>
                    <a:pt x="31387" y="438433"/>
                  </a:lnTo>
                  <a:lnTo>
                    <a:pt x="31976" y="437961"/>
                  </a:lnTo>
                  <a:lnTo>
                    <a:pt x="33227" y="438436"/>
                  </a:lnTo>
                  <a:lnTo>
                    <a:pt x="33324" y="438567"/>
                  </a:lnTo>
                  <a:lnTo>
                    <a:pt x="34204" y="438411"/>
                  </a:lnTo>
                  <a:lnTo>
                    <a:pt x="34424" y="438120"/>
                  </a:lnTo>
                  <a:lnTo>
                    <a:pt x="34600" y="437969"/>
                  </a:lnTo>
                  <a:lnTo>
                    <a:pt x="35289" y="437178"/>
                  </a:lnTo>
                  <a:lnTo>
                    <a:pt x="35326" y="437032"/>
                  </a:lnTo>
                  <a:lnTo>
                    <a:pt x="35371" y="436788"/>
                  </a:lnTo>
                  <a:lnTo>
                    <a:pt x="35379" y="436656"/>
                  </a:lnTo>
                  <a:lnTo>
                    <a:pt x="35381" y="436457"/>
                  </a:lnTo>
                  <a:lnTo>
                    <a:pt x="35810" y="435702"/>
                  </a:lnTo>
                  <a:lnTo>
                    <a:pt x="37203" y="433006"/>
                  </a:lnTo>
                  <a:lnTo>
                    <a:pt x="37813" y="432263"/>
                  </a:lnTo>
                  <a:lnTo>
                    <a:pt x="38005" y="431926"/>
                  </a:lnTo>
                  <a:lnTo>
                    <a:pt x="37826" y="431066"/>
                  </a:lnTo>
                  <a:lnTo>
                    <a:pt x="37947" y="430857"/>
                  </a:lnTo>
                  <a:lnTo>
                    <a:pt x="38097" y="430644"/>
                  </a:lnTo>
                  <a:lnTo>
                    <a:pt x="38218" y="430492"/>
                  </a:lnTo>
                  <a:lnTo>
                    <a:pt x="38430" y="430249"/>
                  </a:lnTo>
                  <a:lnTo>
                    <a:pt x="38671" y="430008"/>
                  </a:lnTo>
                  <a:lnTo>
                    <a:pt x="38914" y="429769"/>
                  </a:lnTo>
                  <a:lnTo>
                    <a:pt x="39561" y="429097"/>
                  </a:lnTo>
                  <a:lnTo>
                    <a:pt x="39709" y="428807"/>
                  </a:lnTo>
                  <a:lnTo>
                    <a:pt x="39841" y="428331"/>
                  </a:lnTo>
                  <a:lnTo>
                    <a:pt x="40121" y="427742"/>
                  </a:lnTo>
                  <a:lnTo>
                    <a:pt x="40277" y="427473"/>
                  </a:lnTo>
                  <a:lnTo>
                    <a:pt x="40427" y="427200"/>
                  </a:lnTo>
                  <a:lnTo>
                    <a:pt x="40602" y="426826"/>
                  </a:lnTo>
                  <a:lnTo>
                    <a:pt x="40668" y="426634"/>
                  </a:lnTo>
                  <a:lnTo>
                    <a:pt x="40768" y="425643"/>
                  </a:lnTo>
                  <a:lnTo>
                    <a:pt x="40711" y="425462"/>
                  </a:lnTo>
                  <a:lnTo>
                    <a:pt x="40583" y="425129"/>
                  </a:lnTo>
                  <a:lnTo>
                    <a:pt x="40495" y="424919"/>
                  </a:lnTo>
                  <a:lnTo>
                    <a:pt x="40429" y="424782"/>
                  </a:lnTo>
                  <a:lnTo>
                    <a:pt x="40342" y="424620"/>
                  </a:lnTo>
                  <a:lnTo>
                    <a:pt x="40180" y="424363"/>
                  </a:lnTo>
                  <a:lnTo>
                    <a:pt x="40024" y="424152"/>
                  </a:lnTo>
                  <a:lnTo>
                    <a:pt x="39740" y="423820"/>
                  </a:lnTo>
                  <a:lnTo>
                    <a:pt x="39513" y="423486"/>
                  </a:lnTo>
                  <a:lnTo>
                    <a:pt x="39655" y="422843"/>
                  </a:lnTo>
                  <a:lnTo>
                    <a:pt x="39848" y="422736"/>
                  </a:lnTo>
                  <a:lnTo>
                    <a:pt x="40025" y="422607"/>
                  </a:lnTo>
                  <a:lnTo>
                    <a:pt x="40736" y="421505"/>
                  </a:lnTo>
                  <a:lnTo>
                    <a:pt x="40690" y="420971"/>
                  </a:lnTo>
                  <a:lnTo>
                    <a:pt x="40723" y="420812"/>
                  </a:lnTo>
                  <a:lnTo>
                    <a:pt x="40794" y="420550"/>
                  </a:lnTo>
                  <a:lnTo>
                    <a:pt x="41003" y="420162"/>
                  </a:lnTo>
                  <a:lnTo>
                    <a:pt x="41271" y="419823"/>
                  </a:lnTo>
                  <a:lnTo>
                    <a:pt x="41343" y="419694"/>
                  </a:lnTo>
                  <a:lnTo>
                    <a:pt x="41242" y="418574"/>
                  </a:lnTo>
                  <a:lnTo>
                    <a:pt x="40999" y="418311"/>
                  </a:lnTo>
                  <a:lnTo>
                    <a:pt x="40469" y="417523"/>
                  </a:lnTo>
                  <a:lnTo>
                    <a:pt x="40436" y="417358"/>
                  </a:lnTo>
                  <a:lnTo>
                    <a:pt x="40406" y="417136"/>
                  </a:lnTo>
                  <a:lnTo>
                    <a:pt x="40378" y="416878"/>
                  </a:lnTo>
                  <a:lnTo>
                    <a:pt x="40357" y="416621"/>
                  </a:lnTo>
                  <a:lnTo>
                    <a:pt x="40346" y="416448"/>
                  </a:lnTo>
                  <a:lnTo>
                    <a:pt x="40340" y="416219"/>
                  </a:lnTo>
                  <a:lnTo>
                    <a:pt x="40337" y="415843"/>
                  </a:lnTo>
                  <a:lnTo>
                    <a:pt x="40346" y="415467"/>
                  </a:lnTo>
                  <a:lnTo>
                    <a:pt x="40356" y="415316"/>
                  </a:lnTo>
                  <a:lnTo>
                    <a:pt x="40497" y="414809"/>
                  </a:lnTo>
                  <a:lnTo>
                    <a:pt x="40647" y="414556"/>
                  </a:lnTo>
                  <a:lnTo>
                    <a:pt x="41482" y="413898"/>
                  </a:lnTo>
                  <a:lnTo>
                    <a:pt x="41621" y="413870"/>
                  </a:lnTo>
                  <a:lnTo>
                    <a:pt x="41807" y="413842"/>
                  </a:lnTo>
                  <a:lnTo>
                    <a:pt x="42573" y="413757"/>
                  </a:lnTo>
                  <a:lnTo>
                    <a:pt x="42857" y="413717"/>
                  </a:lnTo>
                  <a:lnTo>
                    <a:pt x="43139" y="413668"/>
                  </a:lnTo>
                  <a:lnTo>
                    <a:pt x="44082" y="412197"/>
                  </a:lnTo>
                  <a:lnTo>
                    <a:pt x="43808" y="411615"/>
                  </a:lnTo>
                  <a:lnTo>
                    <a:pt x="43780" y="411467"/>
                  </a:lnTo>
                  <a:lnTo>
                    <a:pt x="43758" y="411318"/>
                  </a:lnTo>
                  <a:lnTo>
                    <a:pt x="43730" y="411019"/>
                  </a:lnTo>
                  <a:lnTo>
                    <a:pt x="43696" y="410568"/>
                  </a:lnTo>
                  <a:lnTo>
                    <a:pt x="43705" y="410333"/>
                  </a:lnTo>
                  <a:lnTo>
                    <a:pt x="43723" y="410205"/>
                  </a:lnTo>
                  <a:lnTo>
                    <a:pt x="43744" y="410077"/>
                  </a:lnTo>
                  <a:lnTo>
                    <a:pt x="43797" y="409824"/>
                  </a:lnTo>
                  <a:lnTo>
                    <a:pt x="43837" y="409655"/>
                  </a:lnTo>
                  <a:lnTo>
                    <a:pt x="44175" y="408410"/>
                  </a:lnTo>
                  <a:lnTo>
                    <a:pt x="44290" y="407972"/>
                  </a:lnTo>
                  <a:lnTo>
                    <a:pt x="44326" y="407812"/>
                  </a:lnTo>
                  <a:lnTo>
                    <a:pt x="44359" y="407540"/>
                  </a:lnTo>
                  <a:lnTo>
                    <a:pt x="44368" y="407394"/>
                  </a:lnTo>
                  <a:lnTo>
                    <a:pt x="44383" y="406972"/>
                  </a:lnTo>
                  <a:lnTo>
                    <a:pt x="44392" y="406550"/>
                  </a:lnTo>
                  <a:lnTo>
                    <a:pt x="45219" y="405649"/>
                  </a:lnTo>
                  <a:lnTo>
                    <a:pt x="45712" y="405654"/>
                  </a:lnTo>
                  <a:lnTo>
                    <a:pt x="45849" y="405580"/>
                  </a:lnTo>
                  <a:lnTo>
                    <a:pt x="46166" y="405345"/>
                  </a:lnTo>
                  <a:lnTo>
                    <a:pt x="46434" y="405072"/>
                  </a:lnTo>
                  <a:lnTo>
                    <a:pt x="46536" y="404922"/>
                  </a:lnTo>
                  <a:lnTo>
                    <a:pt x="46680" y="404662"/>
                  </a:lnTo>
                  <a:lnTo>
                    <a:pt x="46832" y="404222"/>
                  </a:lnTo>
                  <a:lnTo>
                    <a:pt x="46859" y="404091"/>
                  </a:lnTo>
                  <a:lnTo>
                    <a:pt x="46878" y="403958"/>
                  </a:lnTo>
                  <a:lnTo>
                    <a:pt x="46912" y="403692"/>
                  </a:lnTo>
                  <a:lnTo>
                    <a:pt x="46957" y="403416"/>
                  </a:lnTo>
                  <a:lnTo>
                    <a:pt x="47017" y="403153"/>
                  </a:lnTo>
                  <a:lnTo>
                    <a:pt x="47088" y="402892"/>
                  </a:lnTo>
                  <a:lnTo>
                    <a:pt x="47261" y="402474"/>
                  </a:lnTo>
                  <a:lnTo>
                    <a:pt x="47453" y="401198"/>
                  </a:lnTo>
                  <a:lnTo>
                    <a:pt x="47376" y="401052"/>
                  </a:lnTo>
                  <a:lnTo>
                    <a:pt x="47161" y="400722"/>
                  </a:lnTo>
                  <a:lnTo>
                    <a:pt x="47054" y="400581"/>
                  </a:lnTo>
                  <a:lnTo>
                    <a:pt x="46903" y="400393"/>
                  </a:lnTo>
                  <a:lnTo>
                    <a:pt x="46783" y="400251"/>
                  </a:lnTo>
                  <a:lnTo>
                    <a:pt x="46413" y="399834"/>
                  </a:lnTo>
                  <a:lnTo>
                    <a:pt x="46172" y="399529"/>
                  </a:lnTo>
                  <a:lnTo>
                    <a:pt x="45284" y="398271"/>
                  </a:lnTo>
                  <a:lnTo>
                    <a:pt x="45143" y="398067"/>
                  </a:lnTo>
                  <a:lnTo>
                    <a:pt x="44736" y="397444"/>
                  </a:lnTo>
                  <a:lnTo>
                    <a:pt x="44596" y="397215"/>
                  </a:lnTo>
                  <a:lnTo>
                    <a:pt x="44414" y="396793"/>
                  </a:lnTo>
                  <a:lnTo>
                    <a:pt x="44325" y="396427"/>
                  </a:lnTo>
                  <a:lnTo>
                    <a:pt x="44151" y="395333"/>
                  </a:lnTo>
                  <a:lnTo>
                    <a:pt x="44233" y="395095"/>
                  </a:lnTo>
                  <a:lnTo>
                    <a:pt x="44323" y="394863"/>
                  </a:lnTo>
                  <a:lnTo>
                    <a:pt x="44391" y="394711"/>
                  </a:lnTo>
                  <a:lnTo>
                    <a:pt x="44638" y="394224"/>
                  </a:lnTo>
                  <a:lnTo>
                    <a:pt x="44694" y="394090"/>
                  </a:lnTo>
                  <a:lnTo>
                    <a:pt x="45367" y="393237"/>
                  </a:lnTo>
                  <a:lnTo>
                    <a:pt x="45686" y="393100"/>
                  </a:lnTo>
                  <a:lnTo>
                    <a:pt x="45894" y="392985"/>
                  </a:lnTo>
                  <a:lnTo>
                    <a:pt x="46359" y="392277"/>
                  </a:lnTo>
                  <a:lnTo>
                    <a:pt x="46344" y="392118"/>
                  </a:lnTo>
                  <a:lnTo>
                    <a:pt x="46508" y="390543"/>
                  </a:lnTo>
                  <a:lnTo>
                    <a:pt x="46919" y="390128"/>
                  </a:lnTo>
                  <a:lnTo>
                    <a:pt x="47897" y="389934"/>
                  </a:lnTo>
                  <a:lnTo>
                    <a:pt x="48168" y="390095"/>
                  </a:lnTo>
                  <a:lnTo>
                    <a:pt x="48431" y="390262"/>
                  </a:lnTo>
                  <a:lnTo>
                    <a:pt x="49086" y="390685"/>
                  </a:lnTo>
                  <a:lnTo>
                    <a:pt x="50123" y="391366"/>
                  </a:lnTo>
                  <a:lnTo>
                    <a:pt x="50396" y="391499"/>
                  </a:lnTo>
                  <a:lnTo>
                    <a:pt x="50546" y="391562"/>
                  </a:lnTo>
                  <a:lnTo>
                    <a:pt x="51255" y="391685"/>
                  </a:lnTo>
                  <a:lnTo>
                    <a:pt x="51404" y="391645"/>
                  </a:lnTo>
                  <a:lnTo>
                    <a:pt x="52093" y="391245"/>
                  </a:lnTo>
                  <a:lnTo>
                    <a:pt x="52374" y="390980"/>
                  </a:lnTo>
                  <a:lnTo>
                    <a:pt x="52503" y="390866"/>
                  </a:lnTo>
                  <a:lnTo>
                    <a:pt x="53067" y="390407"/>
                  </a:lnTo>
                  <a:lnTo>
                    <a:pt x="53288" y="390217"/>
                  </a:lnTo>
                  <a:lnTo>
                    <a:pt x="53504" y="390021"/>
                  </a:lnTo>
                  <a:lnTo>
                    <a:pt x="53672" y="389855"/>
                  </a:lnTo>
                  <a:lnTo>
                    <a:pt x="54237" y="389273"/>
                  </a:lnTo>
                  <a:lnTo>
                    <a:pt x="54768" y="388709"/>
                  </a:lnTo>
                  <a:lnTo>
                    <a:pt x="54844" y="388553"/>
                  </a:lnTo>
                  <a:lnTo>
                    <a:pt x="54982" y="388235"/>
                  </a:lnTo>
                  <a:lnTo>
                    <a:pt x="55497" y="387119"/>
                  </a:lnTo>
                  <a:lnTo>
                    <a:pt x="55618" y="386915"/>
                  </a:lnTo>
                  <a:lnTo>
                    <a:pt x="55704" y="386782"/>
                  </a:lnTo>
                  <a:lnTo>
                    <a:pt x="55961" y="386433"/>
                  </a:lnTo>
                  <a:lnTo>
                    <a:pt x="56848" y="385691"/>
                  </a:lnTo>
                  <a:lnTo>
                    <a:pt x="57069" y="385588"/>
                  </a:lnTo>
                  <a:lnTo>
                    <a:pt x="57214" y="385515"/>
                  </a:lnTo>
                  <a:lnTo>
                    <a:pt x="57449" y="385385"/>
                  </a:lnTo>
                  <a:lnTo>
                    <a:pt x="57682" y="385251"/>
                  </a:lnTo>
                  <a:lnTo>
                    <a:pt x="58079" y="384962"/>
                  </a:lnTo>
                  <a:lnTo>
                    <a:pt x="59446" y="384137"/>
                  </a:lnTo>
                  <a:lnTo>
                    <a:pt x="60399" y="383483"/>
                  </a:lnTo>
                  <a:lnTo>
                    <a:pt x="61475" y="382406"/>
                  </a:lnTo>
                  <a:lnTo>
                    <a:pt x="62273" y="381721"/>
                  </a:lnTo>
                  <a:lnTo>
                    <a:pt x="63379" y="381021"/>
                  </a:lnTo>
                  <a:lnTo>
                    <a:pt x="64134" y="380226"/>
                  </a:lnTo>
                  <a:lnTo>
                    <a:pt x="64263" y="379370"/>
                  </a:lnTo>
                  <a:lnTo>
                    <a:pt x="64167" y="378708"/>
                  </a:lnTo>
                  <a:lnTo>
                    <a:pt x="63688" y="377970"/>
                  </a:lnTo>
                  <a:lnTo>
                    <a:pt x="63052" y="377380"/>
                  </a:lnTo>
                  <a:lnTo>
                    <a:pt x="62465" y="376722"/>
                  </a:lnTo>
                  <a:lnTo>
                    <a:pt x="61727" y="375710"/>
                  </a:lnTo>
                  <a:lnTo>
                    <a:pt x="61023" y="375002"/>
                  </a:lnTo>
                  <a:lnTo>
                    <a:pt x="60237" y="374150"/>
                  </a:lnTo>
                  <a:lnTo>
                    <a:pt x="59476" y="373229"/>
                  </a:lnTo>
                  <a:lnTo>
                    <a:pt x="59194" y="372552"/>
                  </a:lnTo>
                  <a:lnTo>
                    <a:pt x="59305" y="371704"/>
                  </a:lnTo>
                  <a:lnTo>
                    <a:pt x="59503" y="371205"/>
                  </a:lnTo>
                  <a:lnTo>
                    <a:pt x="59719" y="370266"/>
                  </a:lnTo>
                  <a:lnTo>
                    <a:pt x="60360" y="369227"/>
                  </a:lnTo>
                  <a:lnTo>
                    <a:pt x="61239" y="367994"/>
                  </a:lnTo>
                  <a:lnTo>
                    <a:pt x="62012" y="366720"/>
                  </a:lnTo>
                  <a:lnTo>
                    <a:pt x="62513" y="365704"/>
                  </a:lnTo>
                  <a:lnTo>
                    <a:pt x="62722" y="365088"/>
                  </a:lnTo>
                  <a:lnTo>
                    <a:pt x="62794" y="364353"/>
                  </a:lnTo>
                  <a:lnTo>
                    <a:pt x="63025" y="363710"/>
                  </a:lnTo>
                  <a:lnTo>
                    <a:pt x="63632" y="362836"/>
                  </a:lnTo>
                  <a:lnTo>
                    <a:pt x="63310" y="361521"/>
                  </a:lnTo>
                  <a:lnTo>
                    <a:pt x="62428" y="361209"/>
                  </a:lnTo>
                  <a:lnTo>
                    <a:pt x="61988" y="361245"/>
                  </a:lnTo>
                  <a:lnTo>
                    <a:pt x="61778" y="361267"/>
                  </a:lnTo>
                  <a:lnTo>
                    <a:pt x="61637" y="361279"/>
                  </a:lnTo>
                  <a:lnTo>
                    <a:pt x="61509" y="361284"/>
                  </a:lnTo>
                  <a:lnTo>
                    <a:pt x="60955" y="361133"/>
                  </a:lnTo>
                  <a:lnTo>
                    <a:pt x="60352" y="360851"/>
                  </a:lnTo>
                  <a:lnTo>
                    <a:pt x="60023" y="360812"/>
                  </a:lnTo>
                  <a:lnTo>
                    <a:pt x="59231" y="360634"/>
                  </a:lnTo>
                  <a:lnTo>
                    <a:pt x="59091" y="360482"/>
                  </a:lnTo>
                  <a:lnTo>
                    <a:pt x="58378" y="359671"/>
                  </a:lnTo>
                  <a:lnTo>
                    <a:pt x="58254" y="359499"/>
                  </a:lnTo>
                  <a:lnTo>
                    <a:pt x="57991" y="359094"/>
                  </a:lnTo>
                  <a:lnTo>
                    <a:pt x="57869" y="358613"/>
                  </a:lnTo>
                  <a:lnTo>
                    <a:pt x="58024" y="358338"/>
                  </a:lnTo>
                  <a:lnTo>
                    <a:pt x="58457" y="357235"/>
                  </a:lnTo>
                  <a:lnTo>
                    <a:pt x="58333" y="356509"/>
                  </a:lnTo>
                  <a:lnTo>
                    <a:pt x="58224" y="356084"/>
                  </a:lnTo>
                  <a:lnTo>
                    <a:pt x="58173" y="355946"/>
                  </a:lnTo>
                  <a:lnTo>
                    <a:pt x="57942" y="355400"/>
                  </a:lnTo>
                  <a:lnTo>
                    <a:pt x="57698" y="354800"/>
                  </a:lnTo>
                  <a:lnTo>
                    <a:pt x="58091" y="352822"/>
                  </a:lnTo>
                  <a:lnTo>
                    <a:pt x="57850" y="352714"/>
                  </a:lnTo>
                  <a:lnTo>
                    <a:pt x="57606" y="352612"/>
                  </a:lnTo>
                  <a:lnTo>
                    <a:pt x="57443" y="352549"/>
                  </a:lnTo>
                  <a:lnTo>
                    <a:pt x="57223" y="352470"/>
                  </a:lnTo>
                  <a:lnTo>
                    <a:pt x="57089" y="352429"/>
                  </a:lnTo>
                  <a:lnTo>
                    <a:pt x="56953" y="352394"/>
                  </a:lnTo>
                  <a:lnTo>
                    <a:pt x="56679" y="352332"/>
                  </a:lnTo>
                  <a:lnTo>
                    <a:pt x="56394" y="352254"/>
                  </a:lnTo>
                  <a:lnTo>
                    <a:pt x="56255" y="352205"/>
                  </a:lnTo>
                  <a:lnTo>
                    <a:pt x="55376" y="351414"/>
                  </a:lnTo>
                  <a:lnTo>
                    <a:pt x="55279" y="351109"/>
                  </a:lnTo>
                  <a:lnTo>
                    <a:pt x="55173" y="350712"/>
                  </a:lnTo>
                  <a:lnTo>
                    <a:pt x="54864" y="350095"/>
                  </a:lnTo>
                  <a:lnTo>
                    <a:pt x="54740" y="349013"/>
                  </a:lnTo>
                  <a:lnTo>
                    <a:pt x="54981" y="347729"/>
                  </a:lnTo>
                  <a:lnTo>
                    <a:pt x="54789" y="347508"/>
                  </a:lnTo>
                  <a:lnTo>
                    <a:pt x="54537" y="347249"/>
                  </a:lnTo>
                  <a:lnTo>
                    <a:pt x="54067" y="346797"/>
                  </a:lnTo>
                  <a:lnTo>
                    <a:pt x="53784" y="346477"/>
                  </a:lnTo>
                  <a:lnTo>
                    <a:pt x="53064" y="345818"/>
                  </a:lnTo>
                  <a:lnTo>
                    <a:pt x="52505" y="345700"/>
                  </a:lnTo>
                  <a:lnTo>
                    <a:pt x="52453" y="345560"/>
                  </a:lnTo>
                  <a:lnTo>
                    <a:pt x="52413" y="345421"/>
                  </a:lnTo>
                  <a:lnTo>
                    <a:pt x="52346" y="345140"/>
                  </a:lnTo>
                  <a:lnTo>
                    <a:pt x="52311" y="344977"/>
                  </a:lnTo>
                  <a:lnTo>
                    <a:pt x="52232" y="344486"/>
                  </a:lnTo>
                  <a:lnTo>
                    <a:pt x="52166" y="344143"/>
                  </a:lnTo>
                  <a:lnTo>
                    <a:pt x="51768" y="343685"/>
                  </a:lnTo>
                  <a:lnTo>
                    <a:pt x="51604" y="343637"/>
                  </a:lnTo>
                  <a:lnTo>
                    <a:pt x="51427" y="343591"/>
                  </a:lnTo>
                  <a:lnTo>
                    <a:pt x="50891" y="343471"/>
                  </a:lnTo>
                  <a:lnTo>
                    <a:pt x="50655" y="343412"/>
                  </a:lnTo>
                  <a:lnTo>
                    <a:pt x="49809" y="342607"/>
                  </a:lnTo>
                  <a:lnTo>
                    <a:pt x="49773" y="342478"/>
                  </a:lnTo>
                  <a:lnTo>
                    <a:pt x="49683" y="342071"/>
                  </a:lnTo>
                  <a:lnTo>
                    <a:pt x="49647" y="341836"/>
                  </a:lnTo>
                  <a:lnTo>
                    <a:pt x="49524" y="341480"/>
                  </a:lnTo>
                  <a:lnTo>
                    <a:pt x="49293" y="341189"/>
                  </a:lnTo>
                  <a:lnTo>
                    <a:pt x="49260" y="340993"/>
                  </a:lnTo>
                  <a:lnTo>
                    <a:pt x="49234" y="340796"/>
                  </a:lnTo>
                  <a:lnTo>
                    <a:pt x="49183" y="340274"/>
                  </a:lnTo>
                  <a:lnTo>
                    <a:pt x="49163" y="340100"/>
                  </a:lnTo>
                  <a:lnTo>
                    <a:pt x="49130" y="339912"/>
                  </a:lnTo>
                  <a:lnTo>
                    <a:pt x="49086" y="339725"/>
                  </a:lnTo>
                  <a:lnTo>
                    <a:pt x="48983" y="339355"/>
                  </a:lnTo>
                  <a:lnTo>
                    <a:pt x="48939" y="339210"/>
                  </a:lnTo>
                  <a:lnTo>
                    <a:pt x="48168" y="338591"/>
                  </a:lnTo>
                  <a:lnTo>
                    <a:pt x="47858" y="338582"/>
                  </a:lnTo>
                  <a:lnTo>
                    <a:pt x="47602" y="338605"/>
                  </a:lnTo>
                  <a:lnTo>
                    <a:pt x="47346" y="338640"/>
                  </a:lnTo>
                  <a:lnTo>
                    <a:pt x="47176" y="338669"/>
                  </a:lnTo>
                  <a:lnTo>
                    <a:pt x="46518" y="338808"/>
                  </a:lnTo>
                  <a:lnTo>
                    <a:pt x="45922" y="339156"/>
                  </a:lnTo>
                  <a:lnTo>
                    <a:pt x="45737" y="339338"/>
                  </a:lnTo>
                  <a:lnTo>
                    <a:pt x="45244" y="339768"/>
                  </a:lnTo>
                  <a:lnTo>
                    <a:pt x="44937" y="339828"/>
                  </a:lnTo>
                  <a:lnTo>
                    <a:pt x="44659" y="339859"/>
                  </a:lnTo>
                  <a:lnTo>
                    <a:pt x="43848" y="339402"/>
                  </a:lnTo>
                  <a:lnTo>
                    <a:pt x="43770" y="338841"/>
                  </a:lnTo>
                  <a:lnTo>
                    <a:pt x="43795" y="338518"/>
                  </a:lnTo>
                  <a:lnTo>
                    <a:pt x="43778" y="338074"/>
                  </a:lnTo>
                  <a:lnTo>
                    <a:pt x="43496" y="337566"/>
                  </a:lnTo>
                  <a:lnTo>
                    <a:pt x="43416" y="337232"/>
                  </a:lnTo>
                  <a:lnTo>
                    <a:pt x="43512" y="336874"/>
                  </a:lnTo>
                  <a:lnTo>
                    <a:pt x="44841" y="336584"/>
                  </a:lnTo>
                  <a:lnTo>
                    <a:pt x="44883" y="336309"/>
                  </a:lnTo>
                  <a:lnTo>
                    <a:pt x="44874" y="335882"/>
                  </a:lnTo>
                  <a:lnTo>
                    <a:pt x="44741" y="335842"/>
                  </a:lnTo>
                  <a:lnTo>
                    <a:pt x="44390" y="335728"/>
                  </a:lnTo>
                  <a:lnTo>
                    <a:pt x="44187" y="335708"/>
                  </a:lnTo>
                  <a:lnTo>
                    <a:pt x="43608" y="335627"/>
                  </a:lnTo>
                  <a:lnTo>
                    <a:pt x="43280" y="335594"/>
                  </a:lnTo>
                  <a:lnTo>
                    <a:pt x="43117" y="335572"/>
                  </a:lnTo>
                  <a:lnTo>
                    <a:pt x="42115" y="335047"/>
                  </a:lnTo>
                  <a:lnTo>
                    <a:pt x="41820" y="334706"/>
                  </a:lnTo>
                  <a:lnTo>
                    <a:pt x="41590" y="334231"/>
                  </a:lnTo>
                  <a:lnTo>
                    <a:pt x="41506" y="333957"/>
                  </a:lnTo>
                  <a:lnTo>
                    <a:pt x="41512" y="333681"/>
                  </a:lnTo>
                  <a:lnTo>
                    <a:pt x="41605" y="333446"/>
                  </a:lnTo>
                  <a:lnTo>
                    <a:pt x="41886" y="332713"/>
                  </a:lnTo>
                  <a:lnTo>
                    <a:pt x="41929" y="332299"/>
                  </a:lnTo>
                  <a:lnTo>
                    <a:pt x="41920" y="332128"/>
                  </a:lnTo>
                  <a:lnTo>
                    <a:pt x="41927" y="331908"/>
                  </a:lnTo>
                  <a:lnTo>
                    <a:pt x="41934" y="331484"/>
                  </a:lnTo>
                  <a:lnTo>
                    <a:pt x="41990" y="330919"/>
                  </a:lnTo>
                  <a:lnTo>
                    <a:pt x="42304" y="330352"/>
                  </a:lnTo>
                  <a:lnTo>
                    <a:pt x="42609" y="330018"/>
                  </a:lnTo>
                  <a:lnTo>
                    <a:pt x="42691" y="329848"/>
                  </a:lnTo>
                  <a:lnTo>
                    <a:pt x="42918" y="329448"/>
                  </a:lnTo>
                  <a:lnTo>
                    <a:pt x="43434" y="328777"/>
                  </a:lnTo>
                  <a:lnTo>
                    <a:pt x="43600" y="328494"/>
                  </a:lnTo>
                  <a:lnTo>
                    <a:pt x="43767" y="328187"/>
                  </a:lnTo>
                  <a:lnTo>
                    <a:pt x="43855" y="328008"/>
                  </a:lnTo>
                  <a:lnTo>
                    <a:pt x="44192" y="327325"/>
                  </a:lnTo>
                  <a:lnTo>
                    <a:pt x="44367" y="326557"/>
                  </a:lnTo>
                  <a:lnTo>
                    <a:pt x="44346" y="326342"/>
                  </a:lnTo>
                  <a:lnTo>
                    <a:pt x="44352" y="325620"/>
                  </a:lnTo>
                  <a:lnTo>
                    <a:pt x="44587" y="325053"/>
                  </a:lnTo>
                  <a:lnTo>
                    <a:pt x="45191" y="324413"/>
                  </a:lnTo>
                  <a:lnTo>
                    <a:pt x="45335" y="324338"/>
                  </a:lnTo>
                  <a:lnTo>
                    <a:pt x="45687" y="324130"/>
                  </a:lnTo>
                  <a:lnTo>
                    <a:pt x="45881" y="324046"/>
                  </a:lnTo>
                  <a:lnTo>
                    <a:pt x="46141" y="323916"/>
                  </a:lnTo>
                  <a:lnTo>
                    <a:pt x="47206" y="322865"/>
                  </a:lnTo>
                  <a:lnTo>
                    <a:pt x="47201" y="322717"/>
                  </a:lnTo>
                  <a:lnTo>
                    <a:pt x="47182" y="322358"/>
                  </a:lnTo>
                  <a:lnTo>
                    <a:pt x="47056" y="321869"/>
                  </a:lnTo>
                  <a:lnTo>
                    <a:pt x="47207" y="321449"/>
                  </a:lnTo>
                  <a:lnTo>
                    <a:pt x="47343" y="321351"/>
                  </a:lnTo>
                  <a:lnTo>
                    <a:pt x="47805" y="320663"/>
                  </a:lnTo>
                  <a:lnTo>
                    <a:pt x="47737" y="320217"/>
                  </a:lnTo>
                  <a:lnTo>
                    <a:pt x="47570" y="319961"/>
                  </a:lnTo>
                  <a:lnTo>
                    <a:pt x="47506" y="319817"/>
                  </a:lnTo>
                  <a:lnTo>
                    <a:pt x="47325" y="319458"/>
                  </a:lnTo>
                  <a:lnTo>
                    <a:pt x="47162" y="319200"/>
                  </a:lnTo>
                  <a:lnTo>
                    <a:pt x="47016" y="318859"/>
                  </a:lnTo>
                  <a:lnTo>
                    <a:pt x="46980" y="318472"/>
                  </a:lnTo>
                  <a:lnTo>
                    <a:pt x="47067" y="317999"/>
                  </a:lnTo>
                  <a:lnTo>
                    <a:pt x="47384" y="317020"/>
                  </a:lnTo>
                  <a:lnTo>
                    <a:pt x="47255" y="316755"/>
                  </a:lnTo>
                  <a:lnTo>
                    <a:pt x="47104" y="316549"/>
                  </a:lnTo>
                  <a:lnTo>
                    <a:pt x="46941" y="316303"/>
                  </a:lnTo>
                  <a:lnTo>
                    <a:pt x="46785" y="316060"/>
                  </a:lnTo>
                  <a:lnTo>
                    <a:pt x="46660" y="315854"/>
                  </a:lnTo>
                  <a:lnTo>
                    <a:pt x="46528" y="315654"/>
                  </a:lnTo>
                  <a:lnTo>
                    <a:pt x="46429" y="315465"/>
                  </a:lnTo>
                  <a:lnTo>
                    <a:pt x="46330" y="315295"/>
                  </a:lnTo>
                  <a:lnTo>
                    <a:pt x="46164" y="314907"/>
                  </a:lnTo>
                  <a:lnTo>
                    <a:pt x="46126" y="314561"/>
                  </a:lnTo>
                  <a:lnTo>
                    <a:pt x="46172" y="314296"/>
                  </a:lnTo>
                  <a:lnTo>
                    <a:pt x="46186" y="314155"/>
                  </a:lnTo>
                  <a:lnTo>
                    <a:pt x="46211" y="313968"/>
                  </a:lnTo>
                  <a:lnTo>
                    <a:pt x="46221" y="313837"/>
                  </a:lnTo>
                  <a:lnTo>
                    <a:pt x="45844" y="313071"/>
                  </a:lnTo>
                  <a:lnTo>
                    <a:pt x="45714" y="313066"/>
                  </a:lnTo>
                  <a:lnTo>
                    <a:pt x="45332" y="313089"/>
                  </a:lnTo>
                  <a:lnTo>
                    <a:pt x="44887" y="313069"/>
                  </a:lnTo>
                  <a:lnTo>
                    <a:pt x="44508" y="312989"/>
                  </a:lnTo>
                  <a:lnTo>
                    <a:pt x="44202" y="312704"/>
                  </a:lnTo>
                  <a:lnTo>
                    <a:pt x="43615" y="312006"/>
                  </a:lnTo>
                  <a:lnTo>
                    <a:pt x="43582" y="311677"/>
                  </a:lnTo>
                  <a:lnTo>
                    <a:pt x="43571" y="311175"/>
                  </a:lnTo>
                  <a:lnTo>
                    <a:pt x="43136" y="310891"/>
                  </a:lnTo>
                  <a:lnTo>
                    <a:pt x="42953" y="310777"/>
                  </a:lnTo>
                  <a:lnTo>
                    <a:pt x="42396" y="310452"/>
                  </a:lnTo>
                  <a:lnTo>
                    <a:pt x="41700" y="310306"/>
                  </a:lnTo>
                  <a:lnTo>
                    <a:pt x="41244" y="310647"/>
                  </a:lnTo>
                  <a:lnTo>
                    <a:pt x="40329" y="310612"/>
                  </a:lnTo>
                  <a:lnTo>
                    <a:pt x="40317" y="310421"/>
                  </a:lnTo>
                  <a:lnTo>
                    <a:pt x="40315" y="310253"/>
                  </a:lnTo>
                  <a:lnTo>
                    <a:pt x="40336" y="309750"/>
                  </a:lnTo>
                  <a:lnTo>
                    <a:pt x="40297" y="309580"/>
                  </a:lnTo>
                  <a:lnTo>
                    <a:pt x="40294" y="309389"/>
                  </a:lnTo>
                  <a:lnTo>
                    <a:pt x="40619" y="308565"/>
                  </a:lnTo>
                  <a:lnTo>
                    <a:pt x="41098" y="307740"/>
                  </a:lnTo>
                  <a:lnTo>
                    <a:pt x="41284" y="307186"/>
                  </a:lnTo>
                  <a:lnTo>
                    <a:pt x="41165" y="306840"/>
                  </a:lnTo>
                  <a:lnTo>
                    <a:pt x="41026" y="306519"/>
                  </a:lnTo>
                  <a:lnTo>
                    <a:pt x="40935" y="305993"/>
                  </a:lnTo>
                  <a:lnTo>
                    <a:pt x="40897" y="305780"/>
                  </a:lnTo>
                  <a:lnTo>
                    <a:pt x="40789" y="305285"/>
                  </a:lnTo>
                  <a:lnTo>
                    <a:pt x="40741" y="305099"/>
                  </a:lnTo>
                  <a:lnTo>
                    <a:pt x="40583" y="304586"/>
                  </a:lnTo>
                  <a:lnTo>
                    <a:pt x="40307" y="304060"/>
                  </a:lnTo>
                  <a:lnTo>
                    <a:pt x="39895" y="303469"/>
                  </a:lnTo>
                  <a:lnTo>
                    <a:pt x="39794" y="303249"/>
                  </a:lnTo>
                  <a:lnTo>
                    <a:pt x="39730" y="303096"/>
                  </a:lnTo>
                  <a:lnTo>
                    <a:pt x="39663" y="302945"/>
                  </a:lnTo>
                  <a:lnTo>
                    <a:pt x="39594" y="302763"/>
                  </a:lnTo>
                  <a:lnTo>
                    <a:pt x="39510" y="302597"/>
                  </a:lnTo>
                  <a:lnTo>
                    <a:pt x="39325" y="302244"/>
                  </a:lnTo>
                  <a:lnTo>
                    <a:pt x="39168" y="301896"/>
                  </a:lnTo>
                  <a:lnTo>
                    <a:pt x="38768" y="301169"/>
                  </a:lnTo>
                  <a:lnTo>
                    <a:pt x="38691" y="300948"/>
                  </a:lnTo>
                  <a:lnTo>
                    <a:pt x="38669" y="300810"/>
                  </a:lnTo>
                  <a:lnTo>
                    <a:pt x="38568" y="300407"/>
                  </a:lnTo>
                  <a:lnTo>
                    <a:pt x="38491" y="300186"/>
                  </a:lnTo>
                  <a:lnTo>
                    <a:pt x="38507" y="299934"/>
                  </a:lnTo>
                  <a:lnTo>
                    <a:pt x="38535" y="299747"/>
                  </a:lnTo>
                  <a:lnTo>
                    <a:pt x="38568" y="299130"/>
                  </a:lnTo>
                  <a:lnTo>
                    <a:pt x="38542" y="298956"/>
                  </a:lnTo>
                  <a:lnTo>
                    <a:pt x="38501" y="298644"/>
                  </a:lnTo>
                  <a:lnTo>
                    <a:pt x="38517" y="298062"/>
                  </a:lnTo>
                  <a:lnTo>
                    <a:pt x="38513" y="297779"/>
                  </a:lnTo>
                  <a:lnTo>
                    <a:pt x="38523" y="297474"/>
                  </a:lnTo>
                  <a:lnTo>
                    <a:pt x="38521" y="297298"/>
                  </a:lnTo>
                  <a:lnTo>
                    <a:pt x="38529" y="297070"/>
                  </a:lnTo>
                  <a:lnTo>
                    <a:pt x="38485" y="296548"/>
                  </a:lnTo>
                  <a:lnTo>
                    <a:pt x="38286" y="296047"/>
                  </a:lnTo>
                  <a:lnTo>
                    <a:pt x="38176" y="295860"/>
                  </a:lnTo>
                  <a:lnTo>
                    <a:pt x="38021" y="295549"/>
                  </a:lnTo>
                  <a:lnTo>
                    <a:pt x="37982" y="295410"/>
                  </a:lnTo>
                  <a:lnTo>
                    <a:pt x="37854" y="294863"/>
                  </a:lnTo>
                  <a:lnTo>
                    <a:pt x="37817" y="294614"/>
                  </a:lnTo>
                  <a:lnTo>
                    <a:pt x="37653" y="294252"/>
                  </a:lnTo>
                  <a:lnTo>
                    <a:pt x="37246" y="293630"/>
                  </a:lnTo>
                  <a:lnTo>
                    <a:pt x="36941" y="293307"/>
                  </a:lnTo>
                  <a:lnTo>
                    <a:pt x="36483" y="292521"/>
                  </a:lnTo>
                  <a:lnTo>
                    <a:pt x="35758" y="291691"/>
                  </a:lnTo>
                  <a:lnTo>
                    <a:pt x="35646" y="291407"/>
                  </a:lnTo>
                  <a:lnTo>
                    <a:pt x="35667" y="290994"/>
                  </a:lnTo>
                  <a:lnTo>
                    <a:pt x="35704" y="290507"/>
                  </a:lnTo>
                  <a:lnTo>
                    <a:pt x="35640" y="290350"/>
                  </a:lnTo>
                  <a:lnTo>
                    <a:pt x="35504" y="289941"/>
                  </a:lnTo>
                  <a:lnTo>
                    <a:pt x="35976" y="288927"/>
                  </a:lnTo>
                  <a:lnTo>
                    <a:pt x="36185" y="288820"/>
                  </a:lnTo>
                  <a:lnTo>
                    <a:pt x="36584" y="288664"/>
                  </a:lnTo>
                  <a:lnTo>
                    <a:pt x="36827" y="288601"/>
                  </a:lnTo>
                  <a:lnTo>
                    <a:pt x="37172" y="288491"/>
                  </a:lnTo>
                  <a:lnTo>
                    <a:pt x="37765" y="288345"/>
                  </a:lnTo>
                  <a:lnTo>
                    <a:pt x="38664" y="288084"/>
                  </a:lnTo>
                  <a:lnTo>
                    <a:pt x="38827" y="288002"/>
                  </a:lnTo>
                  <a:lnTo>
                    <a:pt x="39449" y="287676"/>
                  </a:lnTo>
                  <a:lnTo>
                    <a:pt x="40595" y="286094"/>
                  </a:lnTo>
                  <a:lnTo>
                    <a:pt x="40572" y="285820"/>
                  </a:lnTo>
                  <a:lnTo>
                    <a:pt x="40539" y="285623"/>
                  </a:lnTo>
                  <a:lnTo>
                    <a:pt x="40491" y="285480"/>
                  </a:lnTo>
                  <a:lnTo>
                    <a:pt x="40361" y="285030"/>
                  </a:lnTo>
                  <a:lnTo>
                    <a:pt x="40316" y="284814"/>
                  </a:lnTo>
                  <a:lnTo>
                    <a:pt x="40478" y="284285"/>
                  </a:lnTo>
                  <a:lnTo>
                    <a:pt x="40707" y="284101"/>
                  </a:lnTo>
                  <a:lnTo>
                    <a:pt x="41168" y="283681"/>
                  </a:lnTo>
                  <a:lnTo>
                    <a:pt x="41699" y="283239"/>
                  </a:lnTo>
                  <a:lnTo>
                    <a:pt x="42106" y="282928"/>
                  </a:lnTo>
                  <a:lnTo>
                    <a:pt x="42352" y="282761"/>
                  </a:lnTo>
                  <a:lnTo>
                    <a:pt x="42673" y="282540"/>
                  </a:lnTo>
                  <a:lnTo>
                    <a:pt x="42854" y="282436"/>
                  </a:lnTo>
                  <a:lnTo>
                    <a:pt x="43149" y="282232"/>
                  </a:lnTo>
                  <a:lnTo>
                    <a:pt x="43439" y="282024"/>
                  </a:lnTo>
                  <a:lnTo>
                    <a:pt x="43657" y="281863"/>
                  </a:lnTo>
                  <a:lnTo>
                    <a:pt x="43795" y="281766"/>
                  </a:lnTo>
                  <a:lnTo>
                    <a:pt x="43934" y="281673"/>
                  </a:lnTo>
                  <a:lnTo>
                    <a:pt x="44439" y="281368"/>
                  </a:lnTo>
                  <a:lnTo>
                    <a:pt x="45196" y="281432"/>
                  </a:lnTo>
                  <a:lnTo>
                    <a:pt x="45952" y="281638"/>
                  </a:lnTo>
                  <a:lnTo>
                    <a:pt x="46453" y="281539"/>
                  </a:lnTo>
                  <a:lnTo>
                    <a:pt x="47051" y="281836"/>
                  </a:lnTo>
                  <a:lnTo>
                    <a:pt x="48188" y="281150"/>
                  </a:lnTo>
                  <a:lnTo>
                    <a:pt x="48278" y="280886"/>
                  </a:lnTo>
                  <a:lnTo>
                    <a:pt x="48412" y="280311"/>
                  </a:lnTo>
                  <a:lnTo>
                    <a:pt x="48125" y="279960"/>
                  </a:lnTo>
                  <a:lnTo>
                    <a:pt x="47786" y="279339"/>
                  </a:lnTo>
                  <a:lnTo>
                    <a:pt x="47898" y="279090"/>
                  </a:lnTo>
                  <a:lnTo>
                    <a:pt x="48592" y="278438"/>
                  </a:lnTo>
                  <a:lnTo>
                    <a:pt x="49150" y="278455"/>
                  </a:lnTo>
                  <a:lnTo>
                    <a:pt x="49570" y="277906"/>
                  </a:lnTo>
                  <a:lnTo>
                    <a:pt x="49627" y="277391"/>
                  </a:lnTo>
                  <a:lnTo>
                    <a:pt x="49434" y="277346"/>
                  </a:lnTo>
                  <a:lnTo>
                    <a:pt x="49285" y="277271"/>
                  </a:lnTo>
                  <a:lnTo>
                    <a:pt x="49381" y="276976"/>
                  </a:lnTo>
                  <a:lnTo>
                    <a:pt x="49786" y="276500"/>
                  </a:lnTo>
                  <a:lnTo>
                    <a:pt x="49936" y="276038"/>
                  </a:lnTo>
                  <a:lnTo>
                    <a:pt x="49960" y="275839"/>
                  </a:lnTo>
                  <a:lnTo>
                    <a:pt x="49971" y="275638"/>
                  </a:lnTo>
                  <a:lnTo>
                    <a:pt x="49978" y="275299"/>
                  </a:lnTo>
                  <a:lnTo>
                    <a:pt x="50164" y="274381"/>
                  </a:lnTo>
                  <a:lnTo>
                    <a:pt x="50365" y="274022"/>
                  </a:lnTo>
                  <a:lnTo>
                    <a:pt x="50524" y="273511"/>
                  </a:lnTo>
                  <a:lnTo>
                    <a:pt x="50581" y="273342"/>
                  </a:lnTo>
                  <a:lnTo>
                    <a:pt x="50640" y="273175"/>
                  </a:lnTo>
                  <a:lnTo>
                    <a:pt x="50695" y="273041"/>
                  </a:lnTo>
                  <a:lnTo>
                    <a:pt x="51158" y="272336"/>
                  </a:lnTo>
                  <a:lnTo>
                    <a:pt x="51665" y="271812"/>
                  </a:lnTo>
                  <a:lnTo>
                    <a:pt x="52132" y="271553"/>
                  </a:lnTo>
                  <a:lnTo>
                    <a:pt x="52265" y="271488"/>
                  </a:lnTo>
                  <a:lnTo>
                    <a:pt x="52400" y="271430"/>
                  </a:lnTo>
                  <a:lnTo>
                    <a:pt x="52640" y="271332"/>
                  </a:lnTo>
                  <a:lnTo>
                    <a:pt x="52771" y="271285"/>
                  </a:lnTo>
                  <a:lnTo>
                    <a:pt x="52905" y="271244"/>
                  </a:lnTo>
                  <a:lnTo>
                    <a:pt x="53033" y="271212"/>
                  </a:lnTo>
                  <a:lnTo>
                    <a:pt x="53163" y="271192"/>
                  </a:lnTo>
                  <a:lnTo>
                    <a:pt x="53291" y="271184"/>
                  </a:lnTo>
                  <a:lnTo>
                    <a:pt x="53619" y="271217"/>
                  </a:lnTo>
                  <a:lnTo>
                    <a:pt x="54635" y="271307"/>
                  </a:lnTo>
                  <a:lnTo>
                    <a:pt x="54814" y="271098"/>
                  </a:lnTo>
                  <a:lnTo>
                    <a:pt x="54921" y="270963"/>
                  </a:lnTo>
                  <a:lnTo>
                    <a:pt x="55271" y="270140"/>
                  </a:lnTo>
                  <a:lnTo>
                    <a:pt x="54419" y="269994"/>
                  </a:lnTo>
                  <a:lnTo>
                    <a:pt x="54566" y="269706"/>
                  </a:lnTo>
                  <a:lnTo>
                    <a:pt x="54517" y="268901"/>
                  </a:lnTo>
                  <a:lnTo>
                    <a:pt x="54143" y="268743"/>
                  </a:lnTo>
                  <a:lnTo>
                    <a:pt x="54088" y="268329"/>
                  </a:lnTo>
                  <a:lnTo>
                    <a:pt x="53962" y="267853"/>
                  </a:lnTo>
                  <a:lnTo>
                    <a:pt x="53874" y="267444"/>
                  </a:lnTo>
                  <a:lnTo>
                    <a:pt x="53900" y="267231"/>
                  </a:lnTo>
                  <a:lnTo>
                    <a:pt x="54258" y="266500"/>
                  </a:lnTo>
                  <a:lnTo>
                    <a:pt x="53927" y="265638"/>
                  </a:lnTo>
                  <a:lnTo>
                    <a:pt x="53927" y="264976"/>
                  </a:lnTo>
                  <a:lnTo>
                    <a:pt x="53851" y="264696"/>
                  </a:lnTo>
                  <a:lnTo>
                    <a:pt x="53772" y="264474"/>
                  </a:lnTo>
                  <a:lnTo>
                    <a:pt x="53501" y="264036"/>
                  </a:lnTo>
                  <a:lnTo>
                    <a:pt x="52974" y="263226"/>
                  </a:lnTo>
                  <a:lnTo>
                    <a:pt x="52846" y="262389"/>
                  </a:lnTo>
                  <a:lnTo>
                    <a:pt x="52833" y="262215"/>
                  </a:lnTo>
                  <a:lnTo>
                    <a:pt x="52839" y="262011"/>
                  </a:lnTo>
                  <a:lnTo>
                    <a:pt x="52913" y="261558"/>
                  </a:lnTo>
                  <a:lnTo>
                    <a:pt x="53451" y="260871"/>
                  </a:lnTo>
                  <a:lnTo>
                    <a:pt x="53652" y="260208"/>
                  </a:lnTo>
                  <a:lnTo>
                    <a:pt x="53465" y="259995"/>
                  </a:lnTo>
                  <a:lnTo>
                    <a:pt x="53103" y="259017"/>
                  </a:lnTo>
                  <a:lnTo>
                    <a:pt x="53366" y="258476"/>
                  </a:lnTo>
                  <a:lnTo>
                    <a:pt x="53357" y="258330"/>
                  </a:lnTo>
                  <a:lnTo>
                    <a:pt x="53348" y="257919"/>
                  </a:lnTo>
                  <a:lnTo>
                    <a:pt x="53243" y="257602"/>
                  </a:lnTo>
                  <a:lnTo>
                    <a:pt x="53121" y="257294"/>
                  </a:lnTo>
                  <a:lnTo>
                    <a:pt x="53755" y="256733"/>
                  </a:lnTo>
                  <a:lnTo>
                    <a:pt x="53931" y="256209"/>
                  </a:lnTo>
                  <a:lnTo>
                    <a:pt x="54001" y="255908"/>
                  </a:lnTo>
                  <a:lnTo>
                    <a:pt x="53982" y="255445"/>
                  </a:lnTo>
                  <a:lnTo>
                    <a:pt x="53924" y="255087"/>
                  </a:lnTo>
                  <a:lnTo>
                    <a:pt x="53814" y="254683"/>
                  </a:lnTo>
                  <a:lnTo>
                    <a:pt x="53773" y="254550"/>
                  </a:lnTo>
                  <a:lnTo>
                    <a:pt x="53531" y="253950"/>
                  </a:lnTo>
                  <a:lnTo>
                    <a:pt x="53346" y="253578"/>
                  </a:lnTo>
                  <a:lnTo>
                    <a:pt x="53247" y="253322"/>
                  </a:lnTo>
                  <a:lnTo>
                    <a:pt x="52960" y="252756"/>
                  </a:lnTo>
                  <a:lnTo>
                    <a:pt x="52596" y="252071"/>
                  </a:lnTo>
                  <a:lnTo>
                    <a:pt x="51964" y="251521"/>
                  </a:lnTo>
                  <a:lnTo>
                    <a:pt x="51285" y="251744"/>
                  </a:lnTo>
                  <a:lnTo>
                    <a:pt x="50863" y="251342"/>
                  </a:lnTo>
                  <a:lnTo>
                    <a:pt x="50830" y="250982"/>
                  </a:lnTo>
                  <a:lnTo>
                    <a:pt x="50707" y="250344"/>
                  </a:lnTo>
                  <a:lnTo>
                    <a:pt x="50573" y="250137"/>
                  </a:lnTo>
                  <a:lnTo>
                    <a:pt x="50459" y="250001"/>
                  </a:lnTo>
                  <a:lnTo>
                    <a:pt x="50268" y="249706"/>
                  </a:lnTo>
                  <a:lnTo>
                    <a:pt x="50118" y="249493"/>
                  </a:lnTo>
                  <a:lnTo>
                    <a:pt x="50037" y="249312"/>
                  </a:lnTo>
                  <a:lnTo>
                    <a:pt x="49503" y="248586"/>
                  </a:lnTo>
                  <a:lnTo>
                    <a:pt x="49354" y="248420"/>
                  </a:lnTo>
                  <a:lnTo>
                    <a:pt x="49417" y="247576"/>
                  </a:lnTo>
                  <a:lnTo>
                    <a:pt x="48986" y="246676"/>
                  </a:lnTo>
                  <a:lnTo>
                    <a:pt x="48869" y="246510"/>
                  </a:lnTo>
                  <a:lnTo>
                    <a:pt x="48696" y="246196"/>
                  </a:lnTo>
                  <a:lnTo>
                    <a:pt x="48555" y="245651"/>
                  </a:lnTo>
                  <a:lnTo>
                    <a:pt x="47780" y="243661"/>
                  </a:lnTo>
                  <a:lnTo>
                    <a:pt x="47343" y="243031"/>
                  </a:lnTo>
                  <a:lnTo>
                    <a:pt x="47204" y="242252"/>
                  </a:lnTo>
                  <a:lnTo>
                    <a:pt x="46543" y="241496"/>
                  </a:lnTo>
                  <a:lnTo>
                    <a:pt x="46482" y="241292"/>
                  </a:lnTo>
                  <a:lnTo>
                    <a:pt x="46402" y="241070"/>
                  </a:lnTo>
                  <a:lnTo>
                    <a:pt x="46329" y="240833"/>
                  </a:lnTo>
                  <a:lnTo>
                    <a:pt x="46229" y="240679"/>
                  </a:lnTo>
                  <a:lnTo>
                    <a:pt x="46025" y="240318"/>
                  </a:lnTo>
                  <a:lnTo>
                    <a:pt x="45908" y="240172"/>
                  </a:lnTo>
                  <a:lnTo>
                    <a:pt x="46058" y="239709"/>
                  </a:lnTo>
                  <a:lnTo>
                    <a:pt x="46940" y="239186"/>
                  </a:lnTo>
                  <a:lnTo>
                    <a:pt x="46888" y="238657"/>
                  </a:lnTo>
                  <a:lnTo>
                    <a:pt x="46944" y="237963"/>
                  </a:lnTo>
                  <a:lnTo>
                    <a:pt x="46690" y="237397"/>
                  </a:lnTo>
                  <a:lnTo>
                    <a:pt x="46694" y="237216"/>
                  </a:lnTo>
                  <a:lnTo>
                    <a:pt x="46691" y="237007"/>
                  </a:lnTo>
                  <a:lnTo>
                    <a:pt x="46318" y="236133"/>
                  </a:lnTo>
                  <a:lnTo>
                    <a:pt x="46336" y="235903"/>
                  </a:lnTo>
                  <a:lnTo>
                    <a:pt x="45940" y="235318"/>
                  </a:lnTo>
                  <a:lnTo>
                    <a:pt x="45489" y="235100"/>
                  </a:lnTo>
                  <a:lnTo>
                    <a:pt x="45421" y="234894"/>
                  </a:lnTo>
                  <a:lnTo>
                    <a:pt x="45912" y="233642"/>
                  </a:lnTo>
                  <a:lnTo>
                    <a:pt x="45712" y="231918"/>
                  </a:lnTo>
                  <a:lnTo>
                    <a:pt x="45894" y="231669"/>
                  </a:lnTo>
                  <a:lnTo>
                    <a:pt x="46028" y="231470"/>
                  </a:lnTo>
                  <a:lnTo>
                    <a:pt x="46135" y="231256"/>
                  </a:lnTo>
                  <a:lnTo>
                    <a:pt x="46280" y="230872"/>
                  </a:lnTo>
                  <a:lnTo>
                    <a:pt x="46337" y="230674"/>
                  </a:lnTo>
                  <a:lnTo>
                    <a:pt x="46373" y="230472"/>
                  </a:lnTo>
                  <a:lnTo>
                    <a:pt x="46473" y="230145"/>
                  </a:lnTo>
                  <a:lnTo>
                    <a:pt x="46740" y="229770"/>
                  </a:lnTo>
                  <a:lnTo>
                    <a:pt x="47044" y="229496"/>
                  </a:lnTo>
                  <a:lnTo>
                    <a:pt x="47638" y="229115"/>
                  </a:lnTo>
                  <a:lnTo>
                    <a:pt x="48125" y="229463"/>
                  </a:lnTo>
                  <a:lnTo>
                    <a:pt x="48689" y="230010"/>
                  </a:lnTo>
                  <a:lnTo>
                    <a:pt x="49775" y="230397"/>
                  </a:lnTo>
                  <a:lnTo>
                    <a:pt x="49824" y="230562"/>
                  </a:lnTo>
                  <a:lnTo>
                    <a:pt x="50108" y="231472"/>
                  </a:lnTo>
                  <a:lnTo>
                    <a:pt x="50240" y="231517"/>
                  </a:lnTo>
                  <a:lnTo>
                    <a:pt x="50908" y="231411"/>
                  </a:lnTo>
                  <a:lnTo>
                    <a:pt x="50991" y="231261"/>
                  </a:lnTo>
                  <a:lnTo>
                    <a:pt x="51201" y="230966"/>
                  </a:lnTo>
                  <a:lnTo>
                    <a:pt x="52010" y="230863"/>
                  </a:lnTo>
                  <a:lnTo>
                    <a:pt x="52196" y="231308"/>
                  </a:lnTo>
                  <a:lnTo>
                    <a:pt x="54394" y="232354"/>
                  </a:lnTo>
                  <a:lnTo>
                    <a:pt x="54424" y="232629"/>
                  </a:lnTo>
                  <a:lnTo>
                    <a:pt x="54757" y="233289"/>
                  </a:lnTo>
                  <a:lnTo>
                    <a:pt x="54885" y="233341"/>
                  </a:lnTo>
                  <a:lnTo>
                    <a:pt x="55015" y="233382"/>
                  </a:lnTo>
                  <a:lnTo>
                    <a:pt x="55411" y="233491"/>
                  </a:lnTo>
                  <a:lnTo>
                    <a:pt x="56180" y="233150"/>
                  </a:lnTo>
                  <a:lnTo>
                    <a:pt x="56829" y="232776"/>
                  </a:lnTo>
                  <a:lnTo>
                    <a:pt x="57244" y="232985"/>
                  </a:lnTo>
                  <a:lnTo>
                    <a:pt x="57812" y="232786"/>
                  </a:lnTo>
                  <a:lnTo>
                    <a:pt x="58810" y="231790"/>
                  </a:lnTo>
                  <a:lnTo>
                    <a:pt x="59202" y="231515"/>
                  </a:lnTo>
                  <a:lnTo>
                    <a:pt x="59468" y="231062"/>
                  </a:lnTo>
                  <a:lnTo>
                    <a:pt x="59264" y="230483"/>
                  </a:lnTo>
                  <a:lnTo>
                    <a:pt x="58834" y="230087"/>
                  </a:lnTo>
                  <a:lnTo>
                    <a:pt x="57791" y="230220"/>
                  </a:lnTo>
                  <a:lnTo>
                    <a:pt x="57783" y="230083"/>
                  </a:lnTo>
                  <a:lnTo>
                    <a:pt x="57793" y="229877"/>
                  </a:lnTo>
                  <a:lnTo>
                    <a:pt x="57815" y="229742"/>
                  </a:lnTo>
                  <a:lnTo>
                    <a:pt x="57909" y="229342"/>
                  </a:lnTo>
                  <a:lnTo>
                    <a:pt x="58022" y="228947"/>
                  </a:lnTo>
                  <a:lnTo>
                    <a:pt x="58065" y="228816"/>
                  </a:lnTo>
                  <a:lnTo>
                    <a:pt x="58131" y="228622"/>
                  </a:lnTo>
                  <a:lnTo>
                    <a:pt x="58193" y="228355"/>
                  </a:lnTo>
                  <a:lnTo>
                    <a:pt x="58332" y="227896"/>
                  </a:lnTo>
                  <a:lnTo>
                    <a:pt x="58376" y="227766"/>
                  </a:lnTo>
                  <a:lnTo>
                    <a:pt x="58578" y="227257"/>
                  </a:lnTo>
                  <a:lnTo>
                    <a:pt x="58691" y="227007"/>
                  </a:lnTo>
                  <a:lnTo>
                    <a:pt x="58423" y="225714"/>
                  </a:lnTo>
                  <a:lnTo>
                    <a:pt x="58647" y="225288"/>
                  </a:lnTo>
                  <a:lnTo>
                    <a:pt x="58792" y="225055"/>
                  </a:lnTo>
                  <a:lnTo>
                    <a:pt x="58752" y="224720"/>
                  </a:lnTo>
                  <a:lnTo>
                    <a:pt x="58659" y="223852"/>
                  </a:lnTo>
                  <a:lnTo>
                    <a:pt x="58688" y="223718"/>
                  </a:lnTo>
                  <a:lnTo>
                    <a:pt x="58842" y="223120"/>
                  </a:lnTo>
                  <a:lnTo>
                    <a:pt x="59216" y="222391"/>
                  </a:lnTo>
                  <a:lnTo>
                    <a:pt x="59554" y="221959"/>
                  </a:lnTo>
                  <a:lnTo>
                    <a:pt x="59686" y="221803"/>
                  </a:lnTo>
                  <a:lnTo>
                    <a:pt x="59998" y="221441"/>
                  </a:lnTo>
                  <a:lnTo>
                    <a:pt x="60187" y="221150"/>
                  </a:lnTo>
                  <a:lnTo>
                    <a:pt x="60318" y="220830"/>
                  </a:lnTo>
                  <a:lnTo>
                    <a:pt x="60214" y="220130"/>
                  </a:lnTo>
                  <a:lnTo>
                    <a:pt x="59901" y="220080"/>
                  </a:lnTo>
                  <a:lnTo>
                    <a:pt x="59711" y="220003"/>
                  </a:lnTo>
                  <a:lnTo>
                    <a:pt x="59543" y="219859"/>
                  </a:lnTo>
                  <a:lnTo>
                    <a:pt x="59457" y="219706"/>
                  </a:lnTo>
                  <a:lnTo>
                    <a:pt x="59451" y="219555"/>
                  </a:lnTo>
                  <a:lnTo>
                    <a:pt x="59542" y="219273"/>
                  </a:lnTo>
                  <a:lnTo>
                    <a:pt x="59646" y="218993"/>
                  </a:lnTo>
                  <a:lnTo>
                    <a:pt x="59916" y="218334"/>
                  </a:lnTo>
                  <a:lnTo>
                    <a:pt x="60085" y="217907"/>
                  </a:lnTo>
                  <a:lnTo>
                    <a:pt x="60177" y="217751"/>
                  </a:lnTo>
                  <a:lnTo>
                    <a:pt x="60409" y="217460"/>
                  </a:lnTo>
                  <a:lnTo>
                    <a:pt x="60545" y="217324"/>
                  </a:lnTo>
                  <a:lnTo>
                    <a:pt x="60700" y="217226"/>
                  </a:lnTo>
                  <a:lnTo>
                    <a:pt x="60869" y="217174"/>
                  </a:lnTo>
                  <a:lnTo>
                    <a:pt x="61034" y="217190"/>
                  </a:lnTo>
                  <a:lnTo>
                    <a:pt x="61276" y="217328"/>
                  </a:lnTo>
                  <a:lnTo>
                    <a:pt x="61354" y="217475"/>
                  </a:lnTo>
                  <a:lnTo>
                    <a:pt x="61432" y="217868"/>
                  </a:lnTo>
                  <a:lnTo>
                    <a:pt x="61436" y="218167"/>
                  </a:lnTo>
                  <a:lnTo>
                    <a:pt x="61444" y="218316"/>
                  </a:lnTo>
                  <a:lnTo>
                    <a:pt x="61742" y="218708"/>
                  </a:lnTo>
                  <a:lnTo>
                    <a:pt x="61988" y="218610"/>
                  </a:lnTo>
                  <a:lnTo>
                    <a:pt x="62242" y="218403"/>
                  </a:lnTo>
                  <a:lnTo>
                    <a:pt x="62429" y="218277"/>
                  </a:lnTo>
                  <a:lnTo>
                    <a:pt x="62629" y="218175"/>
                  </a:lnTo>
                  <a:lnTo>
                    <a:pt x="62777" y="218159"/>
                  </a:lnTo>
                  <a:lnTo>
                    <a:pt x="62926" y="218189"/>
                  </a:lnTo>
                  <a:lnTo>
                    <a:pt x="63205" y="218318"/>
                  </a:lnTo>
                  <a:lnTo>
                    <a:pt x="63822" y="218440"/>
                  </a:lnTo>
                  <a:lnTo>
                    <a:pt x="63963" y="218598"/>
                  </a:lnTo>
                  <a:lnTo>
                    <a:pt x="64415" y="219014"/>
                  </a:lnTo>
                  <a:lnTo>
                    <a:pt x="64573" y="218948"/>
                  </a:lnTo>
                  <a:lnTo>
                    <a:pt x="64731" y="218874"/>
                  </a:lnTo>
                  <a:lnTo>
                    <a:pt x="65194" y="218679"/>
                  </a:lnTo>
                  <a:lnTo>
                    <a:pt x="65382" y="218662"/>
                  </a:lnTo>
                  <a:lnTo>
                    <a:pt x="65573" y="218704"/>
                  </a:lnTo>
                  <a:lnTo>
                    <a:pt x="65761" y="218761"/>
                  </a:lnTo>
                  <a:lnTo>
                    <a:pt x="65932" y="218864"/>
                  </a:lnTo>
                  <a:lnTo>
                    <a:pt x="66116" y="219061"/>
                  </a:lnTo>
                  <a:lnTo>
                    <a:pt x="66240" y="219289"/>
                  </a:lnTo>
                  <a:lnTo>
                    <a:pt x="66331" y="219553"/>
                  </a:lnTo>
                  <a:lnTo>
                    <a:pt x="66418" y="219817"/>
                  </a:lnTo>
                  <a:lnTo>
                    <a:pt x="66499" y="220034"/>
                  </a:lnTo>
                  <a:lnTo>
                    <a:pt x="66735" y="220355"/>
                  </a:lnTo>
                  <a:lnTo>
                    <a:pt x="66976" y="220395"/>
                  </a:lnTo>
                  <a:lnTo>
                    <a:pt x="67141" y="220296"/>
                  </a:lnTo>
                  <a:lnTo>
                    <a:pt x="67727" y="219855"/>
                  </a:lnTo>
                  <a:lnTo>
                    <a:pt x="67902" y="219935"/>
                  </a:lnTo>
                  <a:lnTo>
                    <a:pt x="68077" y="220027"/>
                  </a:lnTo>
                  <a:lnTo>
                    <a:pt x="68258" y="220107"/>
                  </a:lnTo>
                  <a:lnTo>
                    <a:pt x="69276" y="219824"/>
                  </a:lnTo>
                  <a:lnTo>
                    <a:pt x="69168" y="219636"/>
                  </a:lnTo>
                  <a:lnTo>
                    <a:pt x="69069" y="219443"/>
                  </a:lnTo>
                  <a:lnTo>
                    <a:pt x="69015" y="219266"/>
                  </a:lnTo>
                  <a:lnTo>
                    <a:pt x="69265" y="218907"/>
                  </a:lnTo>
                  <a:lnTo>
                    <a:pt x="69402" y="218902"/>
                  </a:lnTo>
                  <a:lnTo>
                    <a:pt x="69530" y="218968"/>
                  </a:lnTo>
                  <a:lnTo>
                    <a:pt x="69665" y="219124"/>
                  </a:lnTo>
                  <a:lnTo>
                    <a:pt x="69757" y="219299"/>
                  </a:lnTo>
                  <a:lnTo>
                    <a:pt x="69831" y="219533"/>
                  </a:lnTo>
                  <a:lnTo>
                    <a:pt x="69902" y="219767"/>
                  </a:lnTo>
                  <a:lnTo>
                    <a:pt x="69972" y="219932"/>
                  </a:lnTo>
                  <a:lnTo>
                    <a:pt x="70067" y="220085"/>
                  </a:lnTo>
                  <a:lnTo>
                    <a:pt x="70199" y="220140"/>
                  </a:lnTo>
                  <a:lnTo>
                    <a:pt x="70344" y="220101"/>
                  </a:lnTo>
                  <a:lnTo>
                    <a:pt x="70586" y="219881"/>
                  </a:lnTo>
                  <a:lnTo>
                    <a:pt x="70764" y="219628"/>
                  </a:lnTo>
                  <a:lnTo>
                    <a:pt x="70913" y="219658"/>
                  </a:lnTo>
                  <a:lnTo>
                    <a:pt x="71099" y="219730"/>
                  </a:lnTo>
                  <a:lnTo>
                    <a:pt x="71286" y="219796"/>
                  </a:lnTo>
                  <a:lnTo>
                    <a:pt x="71472" y="219801"/>
                  </a:lnTo>
                  <a:lnTo>
                    <a:pt x="71638" y="219256"/>
                  </a:lnTo>
                  <a:lnTo>
                    <a:pt x="71482" y="219181"/>
                  </a:lnTo>
                  <a:lnTo>
                    <a:pt x="71102" y="218841"/>
                  </a:lnTo>
                  <a:lnTo>
                    <a:pt x="71276" y="218731"/>
                  </a:lnTo>
                  <a:lnTo>
                    <a:pt x="71461" y="218665"/>
                  </a:lnTo>
                  <a:lnTo>
                    <a:pt x="71774" y="218585"/>
                  </a:lnTo>
                  <a:lnTo>
                    <a:pt x="72005" y="218518"/>
                  </a:lnTo>
                  <a:lnTo>
                    <a:pt x="71863" y="215576"/>
                  </a:lnTo>
                  <a:lnTo>
                    <a:pt x="71617" y="209746"/>
                  </a:lnTo>
                  <a:lnTo>
                    <a:pt x="71402" y="203571"/>
                  </a:lnTo>
                  <a:lnTo>
                    <a:pt x="70529" y="178291"/>
                  </a:lnTo>
                  <a:lnTo>
                    <a:pt x="70478" y="176865"/>
                  </a:lnTo>
                  <a:lnTo>
                    <a:pt x="71956" y="170254"/>
                  </a:lnTo>
                  <a:lnTo>
                    <a:pt x="72507" y="167836"/>
                  </a:lnTo>
                  <a:lnTo>
                    <a:pt x="72267" y="166513"/>
                  </a:lnTo>
                  <a:lnTo>
                    <a:pt x="54741" y="161331"/>
                  </a:lnTo>
                  <a:lnTo>
                    <a:pt x="61182" y="155497"/>
                  </a:lnTo>
                  <a:lnTo>
                    <a:pt x="63287" y="149582"/>
                  </a:lnTo>
                  <a:lnTo>
                    <a:pt x="63361" y="144920"/>
                  </a:lnTo>
                  <a:lnTo>
                    <a:pt x="61480" y="140698"/>
                  </a:lnTo>
                  <a:lnTo>
                    <a:pt x="59734" y="136244"/>
                  </a:lnTo>
                  <a:lnTo>
                    <a:pt x="58424" y="131237"/>
                  </a:lnTo>
                  <a:lnTo>
                    <a:pt x="57940" y="126150"/>
                  </a:lnTo>
                  <a:lnTo>
                    <a:pt x="54424" y="105192"/>
                  </a:lnTo>
                  <a:lnTo>
                    <a:pt x="55929" y="99469"/>
                  </a:lnTo>
                  <a:lnTo>
                    <a:pt x="58469" y="94173"/>
                  </a:lnTo>
                  <a:lnTo>
                    <a:pt x="58970" y="93513"/>
                  </a:lnTo>
                  <a:lnTo>
                    <a:pt x="63924" y="90631"/>
                  </a:lnTo>
                  <a:lnTo>
                    <a:pt x="64421" y="90403"/>
                  </a:lnTo>
                  <a:lnTo>
                    <a:pt x="65179" y="90094"/>
                  </a:lnTo>
                  <a:lnTo>
                    <a:pt x="65693" y="89909"/>
                  </a:lnTo>
                  <a:lnTo>
                    <a:pt x="66474" y="89665"/>
                  </a:lnTo>
                  <a:lnTo>
                    <a:pt x="67002" y="89524"/>
                  </a:lnTo>
                  <a:lnTo>
                    <a:pt x="67801" y="89348"/>
                  </a:lnTo>
                  <a:lnTo>
                    <a:pt x="68339" y="89253"/>
                  </a:lnTo>
                  <a:lnTo>
                    <a:pt x="68878" y="89177"/>
                  </a:lnTo>
                  <a:lnTo>
                    <a:pt x="69966" y="89080"/>
                  </a:lnTo>
                  <a:lnTo>
                    <a:pt x="70511" y="89059"/>
                  </a:lnTo>
                  <a:lnTo>
                    <a:pt x="71329" y="89063"/>
                  </a:lnTo>
                  <a:lnTo>
                    <a:pt x="71875" y="89089"/>
                  </a:lnTo>
                  <a:lnTo>
                    <a:pt x="72418" y="89134"/>
                  </a:lnTo>
                  <a:lnTo>
                    <a:pt x="73231" y="89236"/>
                  </a:lnTo>
                  <a:lnTo>
                    <a:pt x="73769" y="89327"/>
                  </a:lnTo>
                  <a:lnTo>
                    <a:pt x="79266" y="91595"/>
                  </a:lnTo>
                  <a:lnTo>
                    <a:pt x="83073" y="94928"/>
                  </a:lnTo>
                  <a:lnTo>
                    <a:pt x="89392" y="99284"/>
                  </a:lnTo>
                  <a:lnTo>
                    <a:pt x="92222" y="100002"/>
                  </a:lnTo>
                  <a:lnTo>
                    <a:pt x="98229" y="101777"/>
                  </a:lnTo>
                  <a:lnTo>
                    <a:pt x="105656" y="101182"/>
                  </a:lnTo>
                  <a:lnTo>
                    <a:pt x="108836" y="100168"/>
                  </a:lnTo>
                  <a:lnTo>
                    <a:pt x="111720" y="98661"/>
                  </a:lnTo>
                  <a:lnTo>
                    <a:pt x="114518" y="96729"/>
                  </a:lnTo>
                  <a:lnTo>
                    <a:pt x="116022" y="95327"/>
                  </a:lnTo>
                  <a:lnTo>
                    <a:pt x="117798" y="93796"/>
                  </a:lnTo>
                  <a:lnTo>
                    <a:pt x="118526" y="93169"/>
                  </a:lnTo>
                  <a:lnTo>
                    <a:pt x="123789" y="85966"/>
                  </a:lnTo>
                  <a:lnTo>
                    <a:pt x="127326" y="82337"/>
                  </a:lnTo>
                  <a:lnTo>
                    <a:pt x="132305" y="79908"/>
                  </a:lnTo>
                  <a:lnTo>
                    <a:pt x="134539" y="78673"/>
                  </a:lnTo>
                  <a:lnTo>
                    <a:pt x="138960" y="76271"/>
                  </a:lnTo>
                  <a:lnTo>
                    <a:pt x="141979" y="75933"/>
                  </a:lnTo>
                  <a:lnTo>
                    <a:pt x="144440" y="75929"/>
                  </a:lnTo>
                  <a:lnTo>
                    <a:pt x="145339" y="76199"/>
                  </a:lnTo>
                  <a:lnTo>
                    <a:pt x="143100" y="68753"/>
                  </a:lnTo>
                  <a:lnTo>
                    <a:pt x="135021" y="59629"/>
                  </a:lnTo>
                  <a:lnTo>
                    <a:pt x="141605" y="53906"/>
                  </a:lnTo>
                  <a:lnTo>
                    <a:pt x="155798" y="56208"/>
                  </a:lnTo>
                  <a:lnTo>
                    <a:pt x="156962" y="48793"/>
                  </a:lnTo>
                  <a:lnTo>
                    <a:pt x="158468" y="39155"/>
                  </a:lnTo>
                  <a:lnTo>
                    <a:pt x="158614" y="38210"/>
                  </a:lnTo>
                  <a:lnTo>
                    <a:pt x="158971" y="35751"/>
                  </a:lnTo>
                  <a:lnTo>
                    <a:pt x="163832" y="42143"/>
                  </a:lnTo>
                  <a:lnTo>
                    <a:pt x="165307" y="44083"/>
                  </a:lnTo>
                  <a:lnTo>
                    <a:pt x="166715" y="48775"/>
                  </a:lnTo>
                  <a:lnTo>
                    <a:pt x="166880" y="48964"/>
                  </a:lnTo>
                  <a:lnTo>
                    <a:pt x="166970" y="48447"/>
                  </a:lnTo>
                  <a:lnTo>
                    <a:pt x="167088" y="47628"/>
                  </a:lnTo>
                  <a:lnTo>
                    <a:pt x="168112" y="44909"/>
                  </a:lnTo>
                  <a:lnTo>
                    <a:pt x="172582" y="32609"/>
                  </a:lnTo>
                  <a:lnTo>
                    <a:pt x="176577" y="21639"/>
                  </a:lnTo>
                  <a:lnTo>
                    <a:pt x="184341" y="24493"/>
                  </a:lnTo>
                  <a:lnTo>
                    <a:pt x="190815" y="6613"/>
                  </a:lnTo>
                  <a:lnTo>
                    <a:pt x="193192" y="329"/>
                  </a:lnTo>
                  <a:lnTo>
                    <a:pt x="193312" y="0"/>
                  </a:lnTo>
                  <a:lnTo>
                    <a:pt x="199778" y="882"/>
                  </a:lnTo>
                  <a:close/>
                </a:path>
              </a:pathLst>
            </a:custGeom>
            <a:solidFill>
              <a:srgbClr val="FFFDF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9" name="pg59"/>
            <p:cNvSpPr/>
            <p:nvPr/>
          </p:nvSpPr>
          <p:spPr>
            <a:xfrm>
              <a:off x="3430716" y="4701473"/>
              <a:ext cx="476392" cy="523888"/>
            </a:xfrm>
            <a:custGeom>
              <a:avLst/>
              <a:gdLst/>
              <a:ahLst/>
              <a:cxnLst/>
              <a:rect l="0" t="0" r="0" b="0"/>
              <a:pathLst>
                <a:path w="476392" h="523888">
                  <a:moveTo>
                    <a:pt x="301959" y="443938"/>
                  </a:moveTo>
                  <a:lnTo>
                    <a:pt x="295867" y="442904"/>
                  </a:lnTo>
                  <a:lnTo>
                    <a:pt x="288089" y="441735"/>
                  </a:lnTo>
                  <a:lnTo>
                    <a:pt x="288290" y="440276"/>
                  </a:lnTo>
                  <a:lnTo>
                    <a:pt x="287226" y="439899"/>
                  </a:lnTo>
                  <a:lnTo>
                    <a:pt x="286057" y="439263"/>
                  </a:lnTo>
                  <a:lnTo>
                    <a:pt x="284525" y="437988"/>
                  </a:lnTo>
                  <a:lnTo>
                    <a:pt x="283686" y="436865"/>
                  </a:lnTo>
                  <a:lnTo>
                    <a:pt x="283428" y="436179"/>
                  </a:lnTo>
                  <a:lnTo>
                    <a:pt x="283287" y="435768"/>
                  </a:lnTo>
                  <a:lnTo>
                    <a:pt x="283080" y="435037"/>
                  </a:lnTo>
                  <a:lnTo>
                    <a:pt x="282876" y="433792"/>
                  </a:lnTo>
                  <a:lnTo>
                    <a:pt x="282850" y="432561"/>
                  </a:lnTo>
                  <a:lnTo>
                    <a:pt x="282789" y="429673"/>
                  </a:lnTo>
                  <a:lnTo>
                    <a:pt x="282771" y="429224"/>
                  </a:lnTo>
                  <a:lnTo>
                    <a:pt x="282620" y="424956"/>
                  </a:lnTo>
                  <a:lnTo>
                    <a:pt x="282432" y="423149"/>
                  </a:lnTo>
                  <a:lnTo>
                    <a:pt x="282106" y="421470"/>
                  </a:lnTo>
                  <a:lnTo>
                    <a:pt x="281144" y="419122"/>
                  </a:lnTo>
                  <a:lnTo>
                    <a:pt x="280262" y="417614"/>
                  </a:lnTo>
                  <a:lnTo>
                    <a:pt x="278464" y="415097"/>
                  </a:lnTo>
                  <a:lnTo>
                    <a:pt x="277612" y="414037"/>
                  </a:lnTo>
                  <a:lnTo>
                    <a:pt x="276359" y="412516"/>
                  </a:lnTo>
                  <a:lnTo>
                    <a:pt x="275814" y="411782"/>
                  </a:lnTo>
                  <a:lnTo>
                    <a:pt x="275427" y="411169"/>
                  </a:lnTo>
                  <a:lnTo>
                    <a:pt x="274798" y="409566"/>
                  </a:lnTo>
                  <a:lnTo>
                    <a:pt x="274679" y="408926"/>
                  </a:lnTo>
                  <a:lnTo>
                    <a:pt x="274552" y="408234"/>
                  </a:lnTo>
                  <a:lnTo>
                    <a:pt x="274540" y="407092"/>
                  </a:lnTo>
                  <a:lnTo>
                    <a:pt x="274744" y="405824"/>
                  </a:lnTo>
                  <a:lnTo>
                    <a:pt x="274945" y="405147"/>
                  </a:lnTo>
                  <a:lnTo>
                    <a:pt x="275475" y="403487"/>
                  </a:lnTo>
                  <a:lnTo>
                    <a:pt x="277226" y="398109"/>
                  </a:lnTo>
                  <a:lnTo>
                    <a:pt x="277465" y="397256"/>
                  </a:lnTo>
                  <a:lnTo>
                    <a:pt x="278074" y="395798"/>
                  </a:lnTo>
                  <a:lnTo>
                    <a:pt x="278916" y="394420"/>
                  </a:lnTo>
                  <a:lnTo>
                    <a:pt x="280154" y="392818"/>
                  </a:lnTo>
                  <a:lnTo>
                    <a:pt x="282870" y="389377"/>
                  </a:lnTo>
                  <a:lnTo>
                    <a:pt x="281052" y="389140"/>
                  </a:lnTo>
                  <a:lnTo>
                    <a:pt x="277037" y="388736"/>
                  </a:lnTo>
                  <a:lnTo>
                    <a:pt x="269068" y="387934"/>
                  </a:lnTo>
                  <a:lnTo>
                    <a:pt x="264010" y="387424"/>
                  </a:lnTo>
                  <a:lnTo>
                    <a:pt x="258527" y="386838"/>
                  </a:lnTo>
                  <a:lnTo>
                    <a:pt x="253098" y="386256"/>
                  </a:lnTo>
                  <a:lnTo>
                    <a:pt x="247867" y="385696"/>
                  </a:lnTo>
                  <a:lnTo>
                    <a:pt x="246295" y="385530"/>
                  </a:lnTo>
                  <a:lnTo>
                    <a:pt x="236563" y="380840"/>
                  </a:lnTo>
                  <a:lnTo>
                    <a:pt x="232436" y="379001"/>
                  </a:lnTo>
                  <a:lnTo>
                    <a:pt x="231063" y="387245"/>
                  </a:lnTo>
                  <a:lnTo>
                    <a:pt x="229633" y="386956"/>
                  </a:lnTo>
                  <a:lnTo>
                    <a:pt x="229315" y="386869"/>
                  </a:lnTo>
                  <a:lnTo>
                    <a:pt x="228185" y="386439"/>
                  </a:lnTo>
                  <a:lnTo>
                    <a:pt x="227499" y="386012"/>
                  </a:lnTo>
                  <a:lnTo>
                    <a:pt x="226932" y="385597"/>
                  </a:lnTo>
                  <a:lnTo>
                    <a:pt x="226066" y="384870"/>
                  </a:lnTo>
                  <a:lnTo>
                    <a:pt x="225781" y="384497"/>
                  </a:lnTo>
                  <a:lnTo>
                    <a:pt x="225439" y="383979"/>
                  </a:lnTo>
                  <a:lnTo>
                    <a:pt x="225259" y="383706"/>
                  </a:lnTo>
                  <a:lnTo>
                    <a:pt x="225080" y="383443"/>
                  </a:lnTo>
                  <a:lnTo>
                    <a:pt x="224960" y="383078"/>
                  </a:lnTo>
                  <a:lnTo>
                    <a:pt x="222519" y="376618"/>
                  </a:lnTo>
                  <a:lnTo>
                    <a:pt x="222010" y="375279"/>
                  </a:lnTo>
                  <a:lnTo>
                    <a:pt x="221740" y="374590"/>
                  </a:lnTo>
                  <a:lnTo>
                    <a:pt x="221255" y="373321"/>
                  </a:lnTo>
                  <a:lnTo>
                    <a:pt x="220544" y="371602"/>
                  </a:lnTo>
                  <a:lnTo>
                    <a:pt x="219558" y="370342"/>
                  </a:lnTo>
                  <a:lnTo>
                    <a:pt x="217088" y="368074"/>
                  </a:lnTo>
                  <a:lnTo>
                    <a:pt x="216500" y="367537"/>
                  </a:lnTo>
                  <a:lnTo>
                    <a:pt x="216099" y="367001"/>
                  </a:lnTo>
                  <a:lnTo>
                    <a:pt x="215406" y="365722"/>
                  </a:lnTo>
                  <a:lnTo>
                    <a:pt x="215104" y="364767"/>
                  </a:lnTo>
                  <a:lnTo>
                    <a:pt x="214867" y="363659"/>
                  </a:lnTo>
                  <a:lnTo>
                    <a:pt x="214768" y="362513"/>
                  </a:lnTo>
                  <a:lnTo>
                    <a:pt x="214750" y="360987"/>
                  </a:lnTo>
                  <a:lnTo>
                    <a:pt x="214768" y="359058"/>
                  </a:lnTo>
                  <a:lnTo>
                    <a:pt x="214837" y="355168"/>
                  </a:lnTo>
                  <a:lnTo>
                    <a:pt x="215065" y="353669"/>
                  </a:lnTo>
                  <a:lnTo>
                    <a:pt x="215406" y="352641"/>
                  </a:lnTo>
                  <a:lnTo>
                    <a:pt x="215985" y="351545"/>
                  </a:lnTo>
                  <a:lnTo>
                    <a:pt x="216417" y="350746"/>
                  </a:lnTo>
                  <a:lnTo>
                    <a:pt x="218140" y="347636"/>
                  </a:lnTo>
                  <a:lnTo>
                    <a:pt x="219078" y="345886"/>
                  </a:lnTo>
                  <a:lnTo>
                    <a:pt x="219435" y="344874"/>
                  </a:lnTo>
                  <a:lnTo>
                    <a:pt x="219576" y="344090"/>
                  </a:lnTo>
                  <a:lnTo>
                    <a:pt x="219636" y="343648"/>
                  </a:lnTo>
                  <a:lnTo>
                    <a:pt x="219567" y="341852"/>
                  </a:lnTo>
                  <a:lnTo>
                    <a:pt x="219390" y="340973"/>
                  </a:lnTo>
                  <a:lnTo>
                    <a:pt x="219060" y="339831"/>
                  </a:lnTo>
                  <a:lnTo>
                    <a:pt x="218824" y="339348"/>
                  </a:lnTo>
                  <a:lnTo>
                    <a:pt x="218194" y="338244"/>
                  </a:lnTo>
                  <a:lnTo>
                    <a:pt x="217924" y="337890"/>
                  </a:lnTo>
                  <a:lnTo>
                    <a:pt x="217463" y="337491"/>
                  </a:lnTo>
                  <a:lnTo>
                    <a:pt x="213644" y="335660"/>
                  </a:lnTo>
                  <a:lnTo>
                    <a:pt x="211590" y="334400"/>
                  </a:lnTo>
                  <a:lnTo>
                    <a:pt x="210967" y="334024"/>
                  </a:lnTo>
                  <a:lnTo>
                    <a:pt x="207154" y="330778"/>
                  </a:lnTo>
                  <a:lnTo>
                    <a:pt x="203881" y="327786"/>
                  </a:lnTo>
                  <a:lnTo>
                    <a:pt x="200946" y="325294"/>
                  </a:lnTo>
                  <a:lnTo>
                    <a:pt x="200266" y="324422"/>
                  </a:lnTo>
                  <a:lnTo>
                    <a:pt x="199765" y="323589"/>
                  </a:lnTo>
                  <a:lnTo>
                    <a:pt x="198470" y="320149"/>
                  </a:lnTo>
                  <a:lnTo>
                    <a:pt x="197628" y="318810"/>
                  </a:lnTo>
                  <a:lnTo>
                    <a:pt x="196252" y="317383"/>
                  </a:lnTo>
                  <a:lnTo>
                    <a:pt x="195508" y="316793"/>
                  </a:lnTo>
                  <a:lnTo>
                    <a:pt x="194258" y="316009"/>
                  </a:lnTo>
                  <a:lnTo>
                    <a:pt x="192963" y="315400"/>
                  </a:lnTo>
                  <a:lnTo>
                    <a:pt x="191453" y="315111"/>
                  </a:lnTo>
                  <a:lnTo>
                    <a:pt x="191045" y="315042"/>
                  </a:lnTo>
                  <a:lnTo>
                    <a:pt x="190317" y="314966"/>
                  </a:lnTo>
                  <a:lnTo>
                    <a:pt x="188179" y="314993"/>
                  </a:lnTo>
                  <a:lnTo>
                    <a:pt x="186935" y="315069"/>
                  </a:lnTo>
                  <a:lnTo>
                    <a:pt x="186528" y="315099"/>
                  </a:lnTo>
                  <a:lnTo>
                    <a:pt x="185977" y="315162"/>
                  </a:lnTo>
                  <a:lnTo>
                    <a:pt x="185150" y="315265"/>
                  </a:lnTo>
                  <a:lnTo>
                    <a:pt x="183118" y="315706"/>
                  </a:lnTo>
                  <a:lnTo>
                    <a:pt x="182350" y="315908"/>
                  </a:lnTo>
                  <a:lnTo>
                    <a:pt x="180642" y="316406"/>
                  </a:lnTo>
                  <a:lnTo>
                    <a:pt x="180381" y="316486"/>
                  </a:lnTo>
                  <a:lnTo>
                    <a:pt x="179722" y="316787"/>
                  </a:lnTo>
                  <a:lnTo>
                    <a:pt x="179332" y="317000"/>
                  </a:lnTo>
                  <a:lnTo>
                    <a:pt x="178496" y="317263"/>
                  </a:lnTo>
                  <a:lnTo>
                    <a:pt x="178256" y="317354"/>
                  </a:lnTo>
                  <a:lnTo>
                    <a:pt x="178292" y="317114"/>
                  </a:lnTo>
                  <a:lnTo>
                    <a:pt x="179329" y="310755"/>
                  </a:lnTo>
                  <a:lnTo>
                    <a:pt x="180544" y="303271"/>
                  </a:lnTo>
                  <a:lnTo>
                    <a:pt x="179567" y="303066"/>
                  </a:lnTo>
                  <a:lnTo>
                    <a:pt x="178528" y="302999"/>
                  </a:lnTo>
                  <a:lnTo>
                    <a:pt x="142780" y="298373"/>
                  </a:lnTo>
                  <a:lnTo>
                    <a:pt x="131657" y="296671"/>
                  </a:lnTo>
                  <a:lnTo>
                    <a:pt x="105455" y="292672"/>
                  </a:lnTo>
                  <a:lnTo>
                    <a:pt x="103044" y="292303"/>
                  </a:lnTo>
                  <a:lnTo>
                    <a:pt x="101910" y="292394"/>
                  </a:lnTo>
                  <a:lnTo>
                    <a:pt x="96496" y="293479"/>
                  </a:lnTo>
                  <a:lnTo>
                    <a:pt x="92609" y="293043"/>
                  </a:lnTo>
                  <a:lnTo>
                    <a:pt x="90347" y="292189"/>
                  </a:lnTo>
                  <a:lnTo>
                    <a:pt x="85087" y="288909"/>
                  </a:lnTo>
                  <a:lnTo>
                    <a:pt x="84668" y="288833"/>
                  </a:lnTo>
                  <a:lnTo>
                    <a:pt x="75747" y="287209"/>
                  </a:lnTo>
                  <a:lnTo>
                    <a:pt x="72696" y="286626"/>
                  </a:lnTo>
                  <a:lnTo>
                    <a:pt x="67985" y="285796"/>
                  </a:lnTo>
                  <a:lnTo>
                    <a:pt x="67336" y="285678"/>
                  </a:lnTo>
                  <a:lnTo>
                    <a:pt x="67988" y="282345"/>
                  </a:lnTo>
                  <a:lnTo>
                    <a:pt x="70275" y="268861"/>
                  </a:lnTo>
                  <a:lnTo>
                    <a:pt x="75053" y="240704"/>
                  </a:lnTo>
                  <a:lnTo>
                    <a:pt x="75224" y="239635"/>
                  </a:lnTo>
                  <a:lnTo>
                    <a:pt x="75847" y="235435"/>
                  </a:lnTo>
                  <a:lnTo>
                    <a:pt x="75924" y="234790"/>
                  </a:lnTo>
                  <a:lnTo>
                    <a:pt x="74202" y="234496"/>
                  </a:lnTo>
                  <a:lnTo>
                    <a:pt x="73776" y="234431"/>
                  </a:lnTo>
                  <a:lnTo>
                    <a:pt x="67997" y="233511"/>
                  </a:lnTo>
                  <a:lnTo>
                    <a:pt x="60839" y="232415"/>
                  </a:lnTo>
                  <a:lnTo>
                    <a:pt x="56369" y="231746"/>
                  </a:lnTo>
                  <a:lnTo>
                    <a:pt x="50881" y="230909"/>
                  </a:lnTo>
                  <a:lnTo>
                    <a:pt x="42436" y="229653"/>
                  </a:lnTo>
                  <a:lnTo>
                    <a:pt x="41126" y="229452"/>
                  </a:lnTo>
                  <a:lnTo>
                    <a:pt x="30707" y="227923"/>
                  </a:lnTo>
                  <a:lnTo>
                    <a:pt x="24879" y="227017"/>
                  </a:lnTo>
                  <a:lnTo>
                    <a:pt x="19130" y="226180"/>
                  </a:lnTo>
                  <a:lnTo>
                    <a:pt x="14166" y="225389"/>
                  </a:lnTo>
                  <a:lnTo>
                    <a:pt x="8815" y="224575"/>
                  </a:lnTo>
                  <a:lnTo>
                    <a:pt x="4286" y="223917"/>
                  </a:lnTo>
                  <a:lnTo>
                    <a:pt x="2769" y="223898"/>
                  </a:lnTo>
                  <a:lnTo>
                    <a:pt x="2395" y="223890"/>
                  </a:lnTo>
                  <a:lnTo>
                    <a:pt x="2601" y="223088"/>
                  </a:lnTo>
                  <a:lnTo>
                    <a:pt x="3318" y="218021"/>
                  </a:lnTo>
                  <a:lnTo>
                    <a:pt x="3890" y="214373"/>
                  </a:lnTo>
                  <a:lnTo>
                    <a:pt x="4373" y="211060"/>
                  </a:lnTo>
                  <a:lnTo>
                    <a:pt x="4415" y="210793"/>
                  </a:lnTo>
                  <a:lnTo>
                    <a:pt x="4984" y="207073"/>
                  </a:lnTo>
                  <a:lnTo>
                    <a:pt x="5248" y="205727"/>
                  </a:lnTo>
                  <a:lnTo>
                    <a:pt x="6330" y="197461"/>
                  </a:lnTo>
                  <a:lnTo>
                    <a:pt x="6377" y="197267"/>
                  </a:lnTo>
                  <a:lnTo>
                    <a:pt x="6043" y="197099"/>
                  </a:lnTo>
                  <a:lnTo>
                    <a:pt x="0" y="196128"/>
                  </a:lnTo>
                  <a:lnTo>
                    <a:pt x="920" y="195346"/>
                  </a:lnTo>
                  <a:lnTo>
                    <a:pt x="1095" y="195135"/>
                  </a:lnTo>
                  <a:lnTo>
                    <a:pt x="1236" y="194942"/>
                  </a:lnTo>
                  <a:lnTo>
                    <a:pt x="1370" y="194743"/>
                  </a:lnTo>
                  <a:lnTo>
                    <a:pt x="1529" y="194478"/>
                  </a:lnTo>
                  <a:lnTo>
                    <a:pt x="1748" y="194282"/>
                  </a:lnTo>
                  <a:lnTo>
                    <a:pt x="1820" y="194139"/>
                  </a:lnTo>
                  <a:lnTo>
                    <a:pt x="2191" y="193006"/>
                  </a:lnTo>
                  <a:lnTo>
                    <a:pt x="2285" y="192032"/>
                  </a:lnTo>
                  <a:lnTo>
                    <a:pt x="2175" y="190857"/>
                  </a:lnTo>
                  <a:lnTo>
                    <a:pt x="2255" y="189217"/>
                  </a:lnTo>
                  <a:lnTo>
                    <a:pt x="2263" y="188654"/>
                  </a:lnTo>
                  <a:lnTo>
                    <a:pt x="2238" y="187960"/>
                  </a:lnTo>
                  <a:lnTo>
                    <a:pt x="2308" y="187300"/>
                  </a:lnTo>
                  <a:lnTo>
                    <a:pt x="2381" y="186923"/>
                  </a:lnTo>
                  <a:lnTo>
                    <a:pt x="2416" y="186789"/>
                  </a:lnTo>
                  <a:lnTo>
                    <a:pt x="2538" y="186385"/>
                  </a:lnTo>
                  <a:lnTo>
                    <a:pt x="2661" y="186071"/>
                  </a:lnTo>
                  <a:lnTo>
                    <a:pt x="2760" y="185845"/>
                  </a:lnTo>
                  <a:lnTo>
                    <a:pt x="2831" y="185695"/>
                  </a:lnTo>
                  <a:lnTo>
                    <a:pt x="3067" y="185330"/>
                  </a:lnTo>
                  <a:lnTo>
                    <a:pt x="3366" y="185141"/>
                  </a:lnTo>
                  <a:lnTo>
                    <a:pt x="3403" y="184948"/>
                  </a:lnTo>
                  <a:lnTo>
                    <a:pt x="3425" y="184784"/>
                  </a:lnTo>
                  <a:lnTo>
                    <a:pt x="3403" y="184646"/>
                  </a:lnTo>
                  <a:lnTo>
                    <a:pt x="3371" y="184509"/>
                  </a:lnTo>
                  <a:lnTo>
                    <a:pt x="3359" y="184320"/>
                  </a:lnTo>
                  <a:lnTo>
                    <a:pt x="3403" y="184125"/>
                  </a:lnTo>
                  <a:lnTo>
                    <a:pt x="3588" y="183849"/>
                  </a:lnTo>
                  <a:lnTo>
                    <a:pt x="3716" y="183829"/>
                  </a:lnTo>
                  <a:lnTo>
                    <a:pt x="3900" y="183847"/>
                  </a:lnTo>
                  <a:lnTo>
                    <a:pt x="4109" y="183859"/>
                  </a:lnTo>
                  <a:lnTo>
                    <a:pt x="4343" y="183858"/>
                  </a:lnTo>
                  <a:lnTo>
                    <a:pt x="4536" y="183805"/>
                  </a:lnTo>
                  <a:lnTo>
                    <a:pt x="4701" y="183678"/>
                  </a:lnTo>
                  <a:lnTo>
                    <a:pt x="4845" y="183526"/>
                  </a:lnTo>
                  <a:lnTo>
                    <a:pt x="4951" y="183273"/>
                  </a:lnTo>
                  <a:lnTo>
                    <a:pt x="5012" y="182961"/>
                  </a:lnTo>
                  <a:lnTo>
                    <a:pt x="5044" y="182751"/>
                  </a:lnTo>
                  <a:lnTo>
                    <a:pt x="5101" y="182611"/>
                  </a:lnTo>
                  <a:lnTo>
                    <a:pt x="5252" y="182472"/>
                  </a:lnTo>
                  <a:lnTo>
                    <a:pt x="5498" y="182290"/>
                  </a:lnTo>
                  <a:lnTo>
                    <a:pt x="5717" y="182152"/>
                  </a:lnTo>
                  <a:lnTo>
                    <a:pt x="5944" y="182077"/>
                  </a:lnTo>
                  <a:lnTo>
                    <a:pt x="6168" y="182039"/>
                  </a:lnTo>
                  <a:lnTo>
                    <a:pt x="6439" y="182040"/>
                  </a:lnTo>
                  <a:lnTo>
                    <a:pt x="6813" y="182038"/>
                  </a:lnTo>
                  <a:lnTo>
                    <a:pt x="7126" y="182013"/>
                  </a:lnTo>
                  <a:lnTo>
                    <a:pt x="7479" y="181925"/>
                  </a:lnTo>
                  <a:lnTo>
                    <a:pt x="7818" y="181758"/>
                  </a:lnTo>
                  <a:lnTo>
                    <a:pt x="8084" y="181537"/>
                  </a:lnTo>
                  <a:lnTo>
                    <a:pt x="8294" y="181317"/>
                  </a:lnTo>
                  <a:lnTo>
                    <a:pt x="8501" y="181075"/>
                  </a:lnTo>
                  <a:lnTo>
                    <a:pt x="8598" y="180746"/>
                  </a:lnTo>
                  <a:lnTo>
                    <a:pt x="8677" y="180416"/>
                  </a:lnTo>
                  <a:lnTo>
                    <a:pt x="8661" y="180043"/>
                  </a:lnTo>
                  <a:lnTo>
                    <a:pt x="8587" y="179300"/>
                  </a:lnTo>
                  <a:lnTo>
                    <a:pt x="8559" y="179055"/>
                  </a:lnTo>
                  <a:lnTo>
                    <a:pt x="8539" y="178768"/>
                  </a:lnTo>
                  <a:lnTo>
                    <a:pt x="8572" y="178545"/>
                  </a:lnTo>
                  <a:lnTo>
                    <a:pt x="8571" y="178362"/>
                  </a:lnTo>
                  <a:lnTo>
                    <a:pt x="8598" y="178204"/>
                  </a:lnTo>
                  <a:lnTo>
                    <a:pt x="8632" y="178032"/>
                  </a:lnTo>
                  <a:lnTo>
                    <a:pt x="8679" y="177897"/>
                  </a:lnTo>
                  <a:lnTo>
                    <a:pt x="8722" y="177755"/>
                  </a:lnTo>
                  <a:lnTo>
                    <a:pt x="9020" y="177417"/>
                  </a:lnTo>
                  <a:lnTo>
                    <a:pt x="9188" y="177343"/>
                  </a:lnTo>
                  <a:lnTo>
                    <a:pt x="9876" y="177596"/>
                  </a:lnTo>
                  <a:lnTo>
                    <a:pt x="10034" y="177688"/>
                  </a:lnTo>
                  <a:lnTo>
                    <a:pt x="10168" y="177742"/>
                  </a:lnTo>
                  <a:lnTo>
                    <a:pt x="10296" y="177747"/>
                  </a:lnTo>
                  <a:lnTo>
                    <a:pt x="10441" y="177743"/>
                  </a:lnTo>
                  <a:lnTo>
                    <a:pt x="10758" y="177407"/>
                  </a:lnTo>
                  <a:lnTo>
                    <a:pt x="10572" y="176978"/>
                  </a:lnTo>
                  <a:lnTo>
                    <a:pt x="10449" y="176724"/>
                  </a:lnTo>
                  <a:lnTo>
                    <a:pt x="10441" y="176497"/>
                  </a:lnTo>
                  <a:lnTo>
                    <a:pt x="10422" y="176051"/>
                  </a:lnTo>
                  <a:lnTo>
                    <a:pt x="10480" y="175194"/>
                  </a:lnTo>
                  <a:lnTo>
                    <a:pt x="10954" y="170577"/>
                  </a:lnTo>
                  <a:lnTo>
                    <a:pt x="11945" y="170384"/>
                  </a:lnTo>
                  <a:lnTo>
                    <a:pt x="12769" y="170175"/>
                  </a:lnTo>
                  <a:lnTo>
                    <a:pt x="13375" y="168676"/>
                  </a:lnTo>
                  <a:lnTo>
                    <a:pt x="13417" y="168460"/>
                  </a:lnTo>
                  <a:lnTo>
                    <a:pt x="13495" y="168288"/>
                  </a:lnTo>
                  <a:lnTo>
                    <a:pt x="13564" y="168094"/>
                  </a:lnTo>
                  <a:lnTo>
                    <a:pt x="13540" y="167745"/>
                  </a:lnTo>
                  <a:lnTo>
                    <a:pt x="13534" y="167494"/>
                  </a:lnTo>
                  <a:lnTo>
                    <a:pt x="13516" y="167349"/>
                  </a:lnTo>
                  <a:lnTo>
                    <a:pt x="13492" y="167205"/>
                  </a:lnTo>
                  <a:lnTo>
                    <a:pt x="13339" y="166748"/>
                  </a:lnTo>
                  <a:lnTo>
                    <a:pt x="13357" y="165676"/>
                  </a:lnTo>
                  <a:lnTo>
                    <a:pt x="13674" y="165573"/>
                  </a:lnTo>
                  <a:lnTo>
                    <a:pt x="14325" y="165607"/>
                  </a:lnTo>
                  <a:lnTo>
                    <a:pt x="14463" y="165691"/>
                  </a:lnTo>
                  <a:lnTo>
                    <a:pt x="14598" y="165790"/>
                  </a:lnTo>
                  <a:lnTo>
                    <a:pt x="14739" y="165885"/>
                  </a:lnTo>
                  <a:lnTo>
                    <a:pt x="14868" y="165961"/>
                  </a:lnTo>
                  <a:lnTo>
                    <a:pt x="15515" y="166124"/>
                  </a:lnTo>
                  <a:lnTo>
                    <a:pt x="15656" y="166117"/>
                  </a:lnTo>
                  <a:lnTo>
                    <a:pt x="15794" y="166105"/>
                  </a:lnTo>
                  <a:lnTo>
                    <a:pt x="16534" y="165702"/>
                  </a:lnTo>
                  <a:lnTo>
                    <a:pt x="16591" y="165440"/>
                  </a:lnTo>
                  <a:lnTo>
                    <a:pt x="16378" y="164303"/>
                  </a:lnTo>
                  <a:lnTo>
                    <a:pt x="16333" y="164048"/>
                  </a:lnTo>
                  <a:lnTo>
                    <a:pt x="16288" y="163706"/>
                  </a:lnTo>
                  <a:lnTo>
                    <a:pt x="16264" y="163264"/>
                  </a:lnTo>
                  <a:lnTo>
                    <a:pt x="16273" y="162732"/>
                  </a:lnTo>
                  <a:lnTo>
                    <a:pt x="16429" y="162268"/>
                  </a:lnTo>
                  <a:lnTo>
                    <a:pt x="16876" y="161842"/>
                  </a:lnTo>
                  <a:lnTo>
                    <a:pt x="17176" y="161583"/>
                  </a:lnTo>
                  <a:lnTo>
                    <a:pt x="17176" y="161412"/>
                  </a:lnTo>
                  <a:lnTo>
                    <a:pt x="17191" y="161005"/>
                  </a:lnTo>
                  <a:lnTo>
                    <a:pt x="17203" y="160800"/>
                  </a:lnTo>
                  <a:lnTo>
                    <a:pt x="17221" y="160598"/>
                  </a:lnTo>
                  <a:lnTo>
                    <a:pt x="17245" y="160446"/>
                  </a:lnTo>
                  <a:lnTo>
                    <a:pt x="17358" y="159784"/>
                  </a:lnTo>
                  <a:lnTo>
                    <a:pt x="17095" y="159423"/>
                  </a:lnTo>
                  <a:lnTo>
                    <a:pt x="16867" y="159358"/>
                  </a:lnTo>
                  <a:lnTo>
                    <a:pt x="16636" y="159244"/>
                  </a:lnTo>
                  <a:lnTo>
                    <a:pt x="16114" y="158978"/>
                  </a:lnTo>
                  <a:lnTo>
                    <a:pt x="16144" y="158305"/>
                  </a:lnTo>
                  <a:lnTo>
                    <a:pt x="16456" y="158324"/>
                  </a:lnTo>
                  <a:lnTo>
                    <a:pt x="16999" y="158008"/>
                  </a:lnTo>
                  <a:lnTo>
                    <a:pt x="17290" y="157662"/>
                  </a:lnTo>
                  <a:lnTo>
                    <a:pt x="17427" y="157503"/>
                  </a:lnTo>
                  <a:lnTo>
                    <a:pt x="17769" y="156924"/>
                  </a:lnTo>
                  <a:lnTo>
                    <a:pt x="18027" y="156267"/>
                  </a:lnTo>
                  <a:lnTo>
                    <a:pt x="18018" y="156076"/>
                  </a:lnTo>
                  <a:lnTo>
                    <a:pt x="17985" y="155829"/>
                  </a:lnTo>
                  <a:lnTo>
                    <a:pt x="17952" y="155669"/>
                  </a:lnTo>
                  <a:lnTo>
                    <a:pt x="17910" y="155506"/>
                  </a:lnTo>
                  <a:lnTo>
                    <a:pt x="17829" y="155274"/>
                  </a:lnTo>
                  <a:lnTo>
                    <a:pt x="17772" y="155129"/>
                  </a:lnTo>
                  <a:lnTo>
                    <a:pt x="17703" y="154989"/>
                  </a:lnTo>
                  <a:lnTo>
                    <a:pt x="17538" y="154711"/>
                  </a:lnTo>
                  <a:lnTo>
                    <a:pt x="17427" y="154506"/>
                  </a:lnTo>
                  <a:lnTo>
                    <a:pt x="17302" y="153688"/>
                  </a:lnTo>
                  <a:lnTo>
                    <a:pt x="17344" y="153559"/>
                  </a:lnTo>
                  <a:lnTo>
                    <a:pt x="17394" y="153315"/>
                  </a:lnTo>
                  <a:lnTo>
                    <a:pt x="17437" y="152813"/>
                  </a:lnTo>
                  <a:lnTo>
                    <a:pt x="17655" y="152726"/>
                  </a:lnTo>
                  <a:lnTo>
                    <a:pt x="18171" y="152604"/>
                  </a:lnTo>
                  <a:lnTo>
                    <a:pt x="18210" y="152129"/>
                  </a:lnTo>
                  <a:lnTo>
                    <a:pt x="17862" y="152098"/>
                  </a:lnTo>
                  <a:lnTo>
                    <a:pt x="17613" y="151669"/>
                  </a:lnTo>
                  <a:lnTo>
                    <a:pt x="17562" y="151323"/>
                  </a:lnTo>
                  <a:lnTo>
                    <a:pt x="17490" y="150779"/>
                  </a:lnTo>
                  <a:lnTo>
                    <a:pt x="17373" y="150482"/>
                  </a:lnTo>
                  <a:lnTo>
                    <a:pt x="17254" y="150098"/>
                  </a:lnTo>
                  <a:lnTo>
                    <a:pt x="16525" y="149676"/>
                  </a:lnTo>
                  <a:lnTo>
                    <a:pt x="16288" y="149254"/>
                  </a:lnTo>
                  <a:lnTo>
                    <a:pt x="16061" y="148858"/>
                  </a:lnTo>
                  <a:lnTo>
                    <a:pt x="16186" y="148231"/>
                  </a:lnTo>
                  <a:lnTo>
                    <a:pt x="16597" y="148124"/>
                  </a:lnTo>
                  <a:lnTo>
                    <a:pt x="16975" y="148242"/>
                  </a:lnTo>
                  <a:lnTo>
                    <a:pt x="17197" y="148295"/>
                  </a:lnTo>
                  <a:lnTo>
                    <a:pt x="17778" y="148280"/>
                  </a:lnTo>
                  <a:lnTo>
                    <a:pt x="18297" y="147987"/>
                  </a:lnTo>
                  <a:lnTo>
                    <a:pt x="18696" y="147828"/>
                  </a:lnTo>
                  <a:lnTo>
                    <a:pt x="18842" y="147759"/>
                  </a:lnTo>
                  <a:lnTo>
                    <a:pt x="19358" y="147485"/>
                  </a:lnTo>
                  <a:lnTo>
                    <a:pt x="19574" y="147307"/>
                  </a:lnTo>
                  <a:lnTo>
                    <a:pt x="19712" y="146637"/>
                  </a:lnTo>
                  <a:lnTo>
                    <a:pt x="19514" y="146485"/>
                  </a:lnTo>
                  <a:lnTo>
                    <a:pt x="19019" y="146382"/>
                  </a:lnTo>
                  <a:lnTo>
                    <a:pt x="18803" y="146660"/>
                  </a:lnTo>
                  <a:lnTo>
                    <a:pt x="18639" y="146869"/>
                  </a:lnTo>
                  <a:lnTo>
                    <a:pt x="18282" y="147094"/>
                  </a:lnTo>
                  <a:lnTo>
                    <a:pt x="17910" y="146728"/>
                  </a:lnTo>
                  <a:lnTo>
                    <a:pt x="17994" y="146550"/>
                  </a:lnTo>
                  <a:lnTo>
                    <a:pt x="18051" y="146401"/>
                  </a:lnTo>
                  <a:lnTo>
                    <a:pt x="18204" y="146055"/>
                  </a:lnTo>
                  <a:lnTo>
                    <a:pt x="18585" y="145527"/>
                  </a:lnTo>
                  <a:lnTo>
                    <a:pt x="18776" y="145352"/>
                  </a:lnTo>
                  <a:lnTo>
                    <a:pt x="18974" y="145253"/>
                  </a:lnTo>
                  <a:lnTo>
                    <a:pt x="19259" y="145135"/>
                  </a:lnTo>
                  <a:lnTo>
                    <a:pt x="19583" y="144854"/>
                  </a:lnTo>
                  <a:lnTo>
                    <a:pt x="19754" y="144534"/>
                  </a:lnTo>
                  <a:lnTo>
                    <a:pt x="19463" y="143842"/>
                  </a:lnTo>
                  <a:lnTo>
                    <a:pt x="19915" y="143469"/>
                  </a:lnTo>
                  <a:lnTo>
                    <a:pt x="20389" y="143580"/>
                  </a:lnTo>
                  <a:lnTo>
                    <a:pt x="20842" y="143234"/>
                  </a:lnTo>
                  <a:lnTo>
                    <a:pt x="21025" y="143028"/>
                  </a:lnTo>
                  <a:lnTo>
                    <a:pt x="21483" y="142766"/>
                  </a:lnTo>
                  <a:lnTo>
                    <a:pt x="21801" y="142770"/>
                  </a:lnTo>
                  <a:lnTo>
                    <a:pt x="23018" y="143169"/>
                  </a:lnTo>
                  <a:lnTo>
                    <a:pt x="23183" y="142583"/>
                  </a:lnTo>
                  <a:lnTo>
                    <a:pt x="22985" y="142252"/>
                  </a:lnTo>
                  <a:lnTo>
                    <a:pt x="22901" y="142020"/>
                  </a:lnTo>
                  <a:lnTo>
                    <a:pt x="22970" y="141758"/>
                  </a:lnTo>
                  <a:lnTo>
                    <a:pt x="22994" y="141507"/>
                  </a:lnTo>
                  <a:lnTo>
                    <a:pt x="22994" y="141351"/>
                  </a:lnTo>
                  <a:lnTo>
                    <a:pt x="23003" y="141085"/>
                  </a:lnTo>
                  <a:lnTo>
                    <a:pt x="23045" y="140686"/>
                  </a:lnTo>
                  <a:lnTo>
                    <a:pt x="23093" y="140446"/>
                  </a:lnTo>
                  <a:lnTo>
                    <a:pt x="23027" y="139636"/>
                  </a:lnTo>
                  <a:lnTo>
                    <a:pt x="22835" y="139328"/>
                  </a:lnTo>
                  <a:lnTo>
                    <a:pt x="23396" y="138963"/>
                  </a:lnTo>
                  <a:lnTo>
                    <a:pt x="24226" y="139199"/>
                  </a:lnTo>
                  <a:lnTo>
                    <a:pt x="24559" y="139168"/>
                  </a:lnTo>
                  <a:lnTo>
                    <a:pt x="24892" y="139016"/>
                  </a:lnTo>
                  <a:lnTo>
                    <a:pt x="25251" y="138548"/>
                  </a:lnTo>
                  <a:lnTo>
                    <a:pt x="25032" y="137898"/>
                  </a:lnTo>
                  <a:lnTo>
                    <a:pt x="24694" y="137712"/>
                  </a:lnTo>
                  <a:lnTo>
                    <a:pt x="24244" y="137118"/>
                  </a:lnTo>
                  <a:lnTo>
                    <a:pt x="24379" y="136928"/>
                  </a:lnTo>
                  <a:lnTo>
                    <a:pt x="24912" y="136461"/>
                  </a:lnTo>
                  <a:lnTo>
                    <a:pt x="25032" y="136331"/>
                  </a:lnTo>
                  <a:lnTo>
                    <a:pt x="25350" y="135635"/>
                  </a:lnTo>
                  <a:lnTo>
                    <a:pt x="25278" y="135483"/>
                  </a:lnTo>
                  <a:lnTo>
                    <a:pt x="25224" y="135339"/>
                  </a:lnTo>
                  <a:lnTo>
                    <a:pt x="25182" y="134692"/>
                  </a:lnTo>
                  <a:lnTo>
                    <a:pt x="25296" y="134472"/>
                  </a:lnTo>
                  <a:lnTo>
                    <a:pt x="25410" y="134171"/>
                  </a:lnTo>
                  <a:lnTo>
                    <a:pt x="25422" y="134034"/>
                  </a:lnTo>
                  <a:lnTo>
                    <a:pt x="25335" y="133415"/>
                  </a:lnTo>
                  <a:lnTo>
                    <a:pt x="25242" y="133129"/>
                  </a:lnTo>
                  <a:lnTo>
                    <a:pt x="25695" y="132658"/>
                  </a:lnTo>
                  <a:lnTo>
                    <a:pt x="25860" y="132715"/>
                  </a:lnTo>
                  <a:lnTo>
                    <a:pt x="26121" y="132810"/>
                  </a:lnTo>
                  <a:lnTo>
                    <a:pt x="26888" y="132403"/>
                  </a:lnTo>
                  <a:lnTo>
                    <a:pt x="26831" y="132209"/>
                  </a:lnTo>
                  <a:lnTo>
                    <a:pt x="26738" y="131920"/>
                  </a:lnTo>
                  <a:lnTo>
                    <a:pt x="26672" y="131734"/>
                  </a:lnTo>
                  <a:lnTo>
                    <a:pt x="26567" y="131490"/>
                  </a:lnTo>
                  <a:lnTo>
                    <a:pt x="26126" y="130562"/>
                  </a:lnTo>
                  <a:lnTo>
                    <a:pt x="26276" y="130479"/>
                  </a:lnTo>
                  <a:lnTo>
                    <a:pt x="26540" y="130346"/>
                  </a:lnTo>
                  <a:lnTo>
                    <a:pt x="26249" y="130026"/>
                  </a:lnTo>
                  <a:lnTo>
                    <a:pt x="26051" y="129585"/>
                  </a:lnTo>
                  <a:lnTo>
                    <a:pt x="26066" y="129216"/>
                  </a:lnTo>
                  <a:lnTo>
                    <a:pt x="26096" y="128863"/>
                  </a:lnTo>
                  <a:lnTo>
                    <a:pt x="26123" y="128551"/>
                  </a:lnTo>
                  <a:lnTo>
                    <a:pt x="26237" y="128201"/>
                  </a:lnTo>
                  <a:lnTo>
                    <a:pt x="26285" y="128034"/>
                  </a:lnTo>
                  <a:lnTo>
                    <a:pt x="26249" y="127170"/>
                  </a:lnTo>
                  <a:lnTo>
                    <a:pt x="26333" y="126893"/>
                  </a:lnTo>
                  <a:lnTo>
                    <a:pt x="26372" y="126737"/>
                  </a:lnTo>
                  <a:lnTo>
                    <a:pt x="26483" y="126410"/>
                  </a:lnTo>
                  <a:lnTo>
                    <a:pt x="26639" y="125992"/>
                  </a:lnTo>
                  <a:lnTo>
                    <a:pt x="26648" y="125798"/>
                  </a:lnTo>
                  <a:lnTo>
                    <a:pt x="26624" y="125414"/>
                  </a:lnTo>
                  <a:lnTo>
                    <a:pt x="26564" y="125136"/>
                  </a:lnTo>
                  <a:lnTo>
                    <a:pt x="26531" y="124798"/>
                  </a:lnTo>
                  <a:lnTo>
                    <a:pt x="26474" y="124345"/>
                  </a:lnTo>
                  <a:lnTo>
                    <a:pt x="26585" y="123923"/>
                  </a:lnTo>
                  <a:lnTo>
                    <a:pt x="26738" y="123634"/>
                  </a:lnTo>
                  <a:lnTo>
                    <a:pt x="26822" y="123463"/>
                  </a:lnTo>
                  <a:lnTo>
                    <a:pt x="26909" y="123257"/>
                  </a:lnTo>
                  <a:lnTo>
                    <a:pt x="27430" y="122603"/>
                  </a:lnTo>
                  <a:lnTo>
                    <a:pt x="27197" y="122421"/>
                  </a:lnTo>
                  <a:lnTo>
                    <a:pt x="26339" y="121641"/>
                  </a:lnTo>
                  <a:lnTo>
                    <a:pt x="26046" y="121470"/>
                  </a:lnTo>
                  <a:lnTo>
                    <a:pt x="25911" y="121409"/>
                  </a:lnTo>
                  <a:lnTo>
                    <a:pt x="25482" y="121101"/>
                  </a:lnTo>
                  <a:lnTo>
                    <a:pt x="25071" y="120539"/>
                  </a:lnTo>
                  <a:lnTo>
                    <a:pt x="25008" y="120394"/>
                  </a:lnTo>
                  <a:lnTo>
                    <a:pt x="24960" y="120246"/>
                  </a:lnTo>
                  <a:lnTo>
                    <a:pt x="24912" y="120082"/>
                  </a:lnTo>
                  <a:lnTo>
                    <a:pt x="24864" y="119816"/>
                  </a:lnTo>
                  <a:lnTo>
                    <a:pt x="24802" y="119105"/>
                  </a:lnTo>
                  <a:lnTo>
                    <a:pt x="24760" y="118774"/>
                  </a:lnTo>
                  <a:lnTo>
                    <a:pt x="24679" y="118550"/>
                  </a:lnTo>
                  <a:lnTo>
                    <a:pt x="24397" y="117808"/>
                  </a:lnTo>
                  <a:lnTo>
                    <a:pt x="24295" y="117295"/>
                  </a:lnTo>
                  <a:lnTo>
                    <a:pt x="24268" y="117147"/>
                  </a:lnTo>
                  <a:lnTo>
                    <a:pt x="24004" y="116892"/>
                  </a:lnTo>
                  <a:lnTo>
                    <a:pt x="23842" y="116804"/>
                  </a:lnTo>
                  <a:lnTo>
                    <a:pt x="23710" y="116717"/>
                  </a:lnTo>
                  <a:lnTo>
                    <a:pt x="23582" y="116622"/>
                  </a:lnTo>
                  <a:lnTo>
                    <a:pt x="23102" y="116219"/>
                  </a:lnTo>
                  <a:lnTo>
                    <a:pt x="22811" y="115793"/>
                  </a:lnTo>
                  <a:lnTo>
                    <a:pt x="22775" y="115439"/>
                  </a:lnTo>
                  <a:lnTo>
                    <a:pt x="22733" y="114869"/>
                  </a:lnTo>
                  <a:lnTo>
                    <a:pt x="22880" y="114576"/>
                  </a:lnTo>
                  <a:lnTo>
                    <a:pt x="22958" y="114428"/>
                  </a:lnTo>
                  <a:lnTo>
                    <a:pt x="22943" y="114200"/>
                  </a:lnTo>
                  <a:lnTo>
                    <a:pt x="22916" y="113975"/>
                  </a:lnTo>
                  <a:lnTo>
                    <a:pt x="22233" y="113150"/>
                  </a:lnTo>
                  <a:lnTo>
                    <a:pt x="21912" y="112781"/>
                  </a:lnTo>
                  <a:lnTo>
                    <a:pt x="21759" y="112618"/>
                  </a:lnTo>
                  <a:lnTo>
                    <a:pt x="20878" y="112120"/>
                  </a:lnTo>
                  <a:lnTo>
                    <a:pt x="20749" y="112002"/>
                  </a:lnTo>
                  <a:lnTo>
                    <a:pt x="20647" y="111861"/>
                  </a:lnTo>
                  <a:lnTo>
                    <a:pt x="20533" y="111644"/>
                  </a:lnTo>
                  <a:lnTo>
                    <a:pt x="20449" y="111466"/>
                  </a:lnTo>
                  <a:lnTo>
                    <a:pt x="20368" y="111325"/>
                  </a:lnTo>
                  <a:lnTo>
                    <a:pt x="20230" y="111150"/>
                  </a:lnTo>
                  <a:lnTo>
                    <a:pt x="19993" y="110732"/>
                  </a:lnTo>
                  <a:lnTo>
                    <a:pt x="19934" y="110538"/>
                  </a:lnTo>
                  <a:lnTo>
                    <a:pt x="19898" y="110256"/>
                  </a:lnTo>
                  <a:lnTo>
                    <a:pt x="19712" y="109572"/>
                  </a:lnTo>
                  <a:lnTo>
                    <a:pt x="19577" y="109469"/>
                  </a:lnTo>
                  <a:lnTo>
                    <a:pt x="19475" y="109173"/>
                  </a:lnTo>
                  <a:lnTo>
                    <a:pt x="19394" y="108960"/>
                  </a:lnTo>
                  <a:lnTo>
                    <a:pt x="19178" y="108557"/>
                  </a:lnTo>
                  <a:lnTo>
                    <a:pt x="18986" y="108230"/>
                  </a:lnTo>
                  <a:lnTo>
                    <a:pt x="19046" y="107975"/>
                  </a:lnTo>
                  <a:lnTo>
                    <a:pt x="19202" y="107751"/>
                  </a:lnTo>
                  <a:lnTo>
                    <a:pt x="19226" y="107553"/>
                  </a:lnTo>
                  <a:lnTo>
                    <a:pt x="19190" y="107260"/>
                  </a:lnTo>
                  <a:lnTo>
                    <a:pt x="19106" y="107085"/>
                  </a:lnTo>
                  <a:lnTo>
                    <a:pt x="19061" y="106701"/>
                  </a:lnTo>
                  <a:lnTo>
                    <a:pt x="19277" y="106340"/>
                  </a:lnTo>
                  <a:lnTo>
                    <a:pt x="19199" y="105743"/>
                  </a:lnTo>
                  <a:lnTo>
                    <a:pt x="19049" y="105363"/>
                  </a:lnTo>
                  <a:lnTo>
                    <a:pt x="19037" y="105093"/>
                  </a:lnTo>
                  <a:lnTo>
                    <a:pt x="19121" y="104652"/>
                  </a:lnTo>
                  <a:lnTo>
                    <a:pt x="19268" y="104306"/>
                  </a:lnTo>
                  <a:lnTo>
                    <a:pt x="19403" y="104017"/>
                  </a:lnTo>
                  <a:lnTo>
                    <a:pt x="19472" y="103682"/>
                  </a:lnTo>
                  <a:lnTo>
                    <a:pt x="19499" y="103218"/>
                  </a:lnTo>
                  <a:lnTo>
                    <a:pt x="19445" y="102777"/>
                  </a:lnTo>
                  <a:lnTo>
                    <a:pt x="19466" y="102378"/>
                  </a:lnTo>
                  <a:lnTo>
                    <a:pt x="19667" y="102070"/>
                  </a:lnTo>
                  <a:lnTo>
                    <a:pt x="19688" y="101940"/>
                  </a:lnTo>
                  <a:lnTo>
                    <a:pt x="19559" y="101283"/>
                  </a:lnTo>
                  <a:lnTo>
                    <a:pt x="19508" y="100891"/>
                  </a:lnTo>
                  <a:lnTo>
                    <a:pt x="19466" y="100530"/>
                  </a:lnTo>
                  <a:lnTo>
                    <a:pt x="19424" y="99910"/>
                  </a:lnTo>
                  <a:lnTo>
                    <a:pt x="19319" y="99359"/>
                  </a:lnTo>
                  <a:lnTo>
                    <a:pt x="19223" y="98910"/>
                  </a:lnTo>
                  <a:lnTo>
                    <a:pt x="19052" y="98264"/>
                  </a:lnTo>
                  <a:lnTo>
                    <a:pt x="18950" y="97754"/>
                  </a:lnTo>
                  <a:lnTo>
                    <a:pt x="18941" y="97435"/>
                  </a:lnTo>
                  <a:lnTo>
                    <a:pt x="18995" y="97111"/>
                  </a:lnTo>
                  <a:lnTo>
                    <a:pt x="19253" y="96165"/>
                  </a:lnTo>
                  <a:lnTo>
                    <a:pt x="19376" y="95667"/>
                  </a:lnTo>
                  <a:lnTo>
                    <a:pt x="19649" y="94378"/>
                  </a:lnTo>
                  <a:lnTo>
                    <a:pt x="19712" y="93978"/>
                  </a:lnTo>
                  <a:lnTo>
                    <a:pt x="19769" y="93442"/>
                  </a:lnTo>
                  <a:lnTo>
                    <a:pt x="20050" y="92518"/>
                  </a:lnTo>
                  <a:lnTo>
                    <a:pt x="20995" y="88423"/>
                  </a:lnTo>
                  <a:lnTo>
                    <a:pt x="21207" y="87598"/>
                  </a:lnTo>
                  <a:lnTo>
                    <a:pt x="21255" y="87237"/>
                  </a:lnTo>
                  <a:lnTo>
                    <a:pt x="21288" y="86351"/>
                  </a:lnTo>
                  <a:lnTo>
                    <a:pt x="21303" y="86055"/>
                  </a:lnTo>
                  <a:lnTo>
                    <a:pt x="21264" y="85541"/>
                  </a:lnTo>
                  <a:lnTo>
                    <a:pt x="21147" y="84397"/>
                  </a:lnTo>
                  <a:lnTo>
                    <a:pt x="21061" y="83929"/>
                  </a:lnTo>
                  <a:lnTo>
                    <a:pt x="20800" y="82963"/>
                  </a:lnTo>
                  <a:lnTo>
                    <a:pt x="20731" y="82819"/>
                  </a:lnTo>
                  <a:lnTo>
                    <a:pt x="20326" y="82055"/>
                  </a:lnTo>
                  <a:lnTo>
                    <a:pt x="20221" y="81306"/>
                  </a:lnTo>
                  <a:lnTo>
                    <a:pt x="20242" y="81070"/>
                  </a:lnTo>
                  <a:lnTo>
                    <a:pt x="20248" y="80819"/>
                  </a:lnTo>
                  <a:lnTo>
                    <a:pt x="20218" y="80519"/>
                  </a:lnTo>
                  <a:lnTo>
                    <a:pt x="20173" y="80218"/>
                  </a:lnTo>
                  <a:lnTo>
                    <a:pt x="20140" y="80021"/>
                  </a:lnTo>
                  <a:lnTo>
                    <a:pt x="20059" y="79568"/>
                  </a:lnTo>
                  <a:lnTo>
                    <a:pt x="19862" y="79032"/>
                  </a:lnTo>
                  <a:lnTo>
                    <a:pt x="19409" y="78747"/>
                  </a:lnTo>
                  <a:lnTo>
                    <a:pt x="19280" y="78701"/>
                  </a:lnTo>
                  <a:lnTo>
                    <a:pt x="18860" y="78146"/>
                  </a:lnTo>
                  <a:lnTo>
                    <a:pt x="18956" y="77819"/>
                  </a:lnTo>
                  <a:lnTo>
                    <a:pt x="19157" y="77295"/>
                  </a:lnTo>
                  <a:lnTo>
                    <a:pt x="19220" y="77047"/>
                  </a:lnTo>
                  <a:lnTo>
                    <a:pt x="19070" y="76317"/>
                  </a:lnTo>
                  <a:lnTo>
                    <a:pt x="18941" y="76181"/>
                  </a:lnTo>
                  <a:lnTo>
                    <a:pt x="18674" y="75907"/>
                  </a:lnTo>
                  <a:lnTo>
                    <a:pt x="18393" y="75584"/>
                  </a:lnTo>
                  <a:lnTo>
                    <a:pt x="17913" y="74896"/>
                  </a:lnTo>
                  <a:lnTo>
                    <a:pt x="17805" y="74645"/>
                  </a:lnTo>
                  <a:lnTo>
                    <a:pt x="17751" y="74477"/>
                  </a:lnTo>
                  <a:lnTo>
                    <a:pt x="17679" y="74196"/>
                  </a:lnTo>
                  <a:lnTo>
                    <a:pt x="17649" y="73979"/>
                  </a:lnTo>
                  <a:lnTo>
                    <a:pt x="18558" y="72371"/>
                  </a:lnTo>
                  <a:lnTo>
                    <a:pt x="18692" y="72318"/>
                  </a:lnTo>
                  <a:lnTo>
                    <a:pt x="19088" y="72211"/>
                  </a:lnTo>
                  <a:lnTo>
                    <a:pt x="19307" y="72196"/>
                  </a:lnTo>
                  <a:lnTo>
                    <a:pt x="19805" y="71755"/>
                  </a:lnTo>
                  <a:lnTo>
                    <a:pt x="19682" y="71546"/>
                  </a:lnTo>
                  <a:lnTo>
                    <a:pt x="19751" y="70786"/>
                  </a:lnTo>
                  <a:lnTo>
                    <a:pt x="19883" y="70675"/>
                  </a:lnTo>
                  <a:lnTo>
                    <a:pt x="20020" y="70573"/>
                  </a:lnTo>
                  <a:lnTo>
                    <a:pt x="20353" y="70341"/>
                  </a:lnTo>
                  <a:lnTo>
                    <a:pt x="20917" y="69983"/>
                  </a:lnTo>
                  <a:lnTo>
                    <a:pt x="21174" y="69987"/>
                  </a:lnTo>
                  <a:lnTo>
                    <a:pt x="21522" y="69862"/>
                  </a:lnTo>
                  <a:lnTo>
                    <a:pt x="21432" y="69539"/>
                  </a:lnTo>
                  <a:lnTo>
                    <a:pt x="21321" y="69253"/>
                  </a:lnTo>
                  <a:lnTo>
                    <a:pt x="21222" y="68577"/>
                  </a:lnTo>
                  <a:lnTo>
                    <a:pt x="21291" y="68413"/>
                  </a:lnTo>
                  <a:lnTo>
                    <a:pt x="21603" y="67333"/>
                  </a:lnTo>
                  <a:lnTo>
                    <a:pt x="21396" y="66733"/>
                  </a:lnTo>
                  <a:lnTo>
                    <a:pt x="21576" y="66527"/>
                  </a:lnTo>
                  <a:lnTo>
                    <a:pt x="21654" y="66387"/>
                  </a:lnTo>
                  <a:lnTo>
                    <a:pt x="21780" y="66029"/>
                  </a:lnTo>
                  <a:lnTo>
                    <a:pt x="21735" y="65710"/>
                  </a:lnTo>
                  <a:lnTo>
                    <a:pt x="21831" y="65467"/>
                  </a:lnTo>
                  <a:lnTo>
                    <a:pt x="21936" y="65227"/>
                  </a:lnTo>
                  <a:lnTo>
                    <a:pt x="22224" y="64695"/>
                  </a:lnTo>
                  <a:lnTo>
                    <a:pt x="22511" y="64281"/>
                  </a:lnTo>
                  <a:lnTo>
                    <a:pt x="22287" y="63539"/>
                  </a:lnTo>
                  <a:lnTo>
                    <a:pt x="22047" y="63475"/>
                  </a:lnTo>
                  <a:lnTo>
                    <a:pt x="21897" y="63414"/>
                  </a:lnTo>
                  <a:lnTo>
                    <a:pt x="21486" y="63132"/>
                  </a:lnTo>
                  <a:lnTo>
                    <a:pt x="21153" y="62380"/>
                  </a:lnTo>
                  <a:lnTo>
                    <a:pt x="21219" y="62159"/>
                  </a:lnTo>
                  <a:lnTo>
                    <a:pt x="21294" y="62003"/>
                  </a:lnTo>
                  <a:lnTo>
                    <a:pt x="21432" y="61752"/>
                  </a:lnTo>
                  <a:lnTo>
                    <a:pt x="21729" y="61277"/>
                  </a:lnTo>
                  <a:lnTo>
                    <a:pt x="21918" y="60878"/>
                  </a:lnTo>
                  <a:lnTo>
                    <a:pt x="22008" y="60509"/>
                  </a:lnTo>
                  <a:lnTo>
                    <a:pt x="22161" y="59692"/>
                  </a:lnTo>
                  <a:lnTo>
                    <a:pt x="22173" y="59061"/>
                  </a:lnTo>
                  <a:lnTo>
                    <a:pt x="22125" y="58403"/>
                  </a:lnTo>
                  <a:lnTo>
                    <a:pt x="22230" y="58167"/>
                  </a:lnTo>
                  <a:lnTo>
                    <a:pt x="22296" y="58000"/>
                  </a:lnTo>
                  <a:lnTo>
                    <a:pt x="22356" y="57833"/>
                  </a:lnTo>
                  <a:lnTo>
                    <a:pt x="22445" y="57532"/>
                  </a:lnTo>
                  <a:lnTo>
                    <a:pt x="22511" y="57221"/>
                  </a:lnTo>
                  <a:lnTo>
                    <a:pt x="22538" y="57053"/>
                  </a:lnTo>
                  <a:lnTo>
                    <a:pt x="22562" y="56829"/>
                  </a:lnTo>
                  <a:lnTo>
                    <a:pt x="22574" y="56555"/>
                  </a:lnTo>
                  <a:lnTo>
                    <a:pt x="22574" y="56289"/>
                  </a:lnTo>
                  <a:lnTo>
                    <a:pt x="22388" y="55647"/>
                  </a:lnTo>
                  <a:lnTo>
                    <a:pt x="21861" y="55358"/>
                  </a:lnTo>
                  <a:lnTo>
                    <a:pt x="21483" y="54791"/>
                  </a:lnTo>
                  <a:lnTo>
                    <a:pt x="21462" y="54662"/>
                  </a:lnTo>
                  <a:lnTo>
                    <a:pt x="21441" y="54495"/>
                  </a:lnTo>
                  <a:lnTo>
                    <a:pt x="21423" y="54327"/>
                  </a:lnTo>
                  <a:lnTo>
                    <a:pt x="21408" y="53822"/>
                  </a:lnTo>
                  <a:lnTo>
                    <a:pt x="21333" y="53236"/>
                  </a:lnTo>
                  <a:lnTo>
                    <a:pt x="21288" y="52852"/>
                  </a:lnTo>
                  <a:lnTo>
                    <a:pt x="21171" y="52305"/>
                  </a:lnTo>
                  <a:lnTo>
                    <a:pt x="21058" y="51853"/>
                  </a:lnTo>
                  <a:lnTo>
                    <a:pt x="21013" y="51628"/>
                  </a:lnTo>
                  <a:lnTo>
                    <a:pt x="20986" y="51313"/>
                  </a:lnTo>
                  <a:lnTo>
                    <a:pt x="20920" y="50955"/>
                  </a:lnTo>
                  <a:lnTo>
                    <a:pt x="20845" y="50594"/>
                  </a:lnTo>
                  <a:lnTo>
                    <a:pt x="20971" y="50252"/>
                  </a:lnTo>
                  <a:lnTo>
                    <a:pt x="21240" y="49089"/>
                  </a:lnTo>
                  <a:lnTo>
                    <a:pt x="21097" y="48819"/>
                  </a:lnTo>
                  <a:lnTo>
                    <a:pt x="20938" y="48420"/>
                  </a:lnTo>
                  <a:lnTo>
                    <a:pt x="20722" y="47880"/>
                  </a:lnTo>
                  <a:lnTo>
                    <a:pt x="20746" y="47306"/>
                  </a:lnTo>
                  <a:lnTo>
                    <a:pt x="20587" y="46907"/>
                  </a:lnTo>
                  <a:lnTo>
                    <a:pt x="20488" y="46621"/>
                  </a:lnTo>
                  <a:lnTo>
                    <a:pt x="20434" y="46477"/>
                  </a:lnTo>
                  <a:lnTo>
                    <a:pt x="20383" y="46348"/>
                  </a:lnTo>
                  <a:lnTo>
                    <a:pt x="20302" y="46158"/>
                  </a:lnTo>
                  <a:lnTo>
                    <a:pt x="20212" y="45968"/>
                  </a:lnTo>
                  <a:lnTo>
                    <a:pt x="20017" y="45595"/>
                  </a:lnTo>
                  <a:lnTo>
                    <a:pt x="19811" y="45207"/>
                  </a:lnTo>
                  <a:lnTo>
                    <a:pt x="19154" y="44124"/>
                  </a:lnTo>
                  <a:lnTo>
                    <a:pt x="19136" y="43979"/>
                  </a:lnTo>
                  <a:lnTo>
                    <a:pt x="19121" y="43835"/>
                  </a:lnTo>
                  <a:lnTo>
                    <a:pt x="18911" y="43082"/>
                  </a:lnTo>
                  <a:lnTo>
                    <a:pt x="18707" y="42812"/>
                  </a:lnTo>
                  <a:lnTo>
                    <a:pt x="18297" y="42276"/>
                  </a:lnTo>
                  <a:lnTo>
                    <a:pt x="17958" y="41877"/>
                  </a:lnTo>
                  <a:lnTo>
                    <a:pt x="17442" y="41124"/>
                  </a:lnTo>
                  <a:lnTo>
                    <a:pt x="17206" y="40900"/>
                  </a:lnTo>
                  <a:lnTo>
                    <a:pt x="16657" y="40489"/>
                  </a:lnTo>
                  <a:lnTo>
                    <a:pt x="16261" y="40398"/>
                  </a:lnTo>
                  <a:lnTo>
                    <a:pt x="15695" y="40497"/>
                  </a:lnTo>
                  <a:lnTo>
                    <a:pt x="15485" y="40676"/>
                  </a:lnTo>
                  <a:lnTo>
                    <a:pt x="14814" y="41223"/>
                  </a:lnTo>
                  <a:lnTo>
                    <a:pt x="14160" y="41227"/>
                  </a:lnTo>
                  <a:lnTo>
                    <a:pt x="13956" y="41238"/>
                  </a:lnTo>
                  <a:lnTo>
                    <a:pt x="13788" y="41212"/>
                  </a:lnTo>
                  <a:lnTo>
                    <a:pt x="13528" y="41128"/>
                  </a:lnTo>
                  <a:lnTo>
                    <a:pt x="13294" y="41006"/>
                  </a:lnTo>
                  <a:lnTo>
                    <a:pt x="13087" y="40718"/>
                  </a:lnTo>
                  <a:lnTo>
                    <a:pt x="12344" y="40664"/>
                  </a:lnTo>
                  <a:lnTo>
                    <a:pt x="11762" y="40721"/>
                  </a:lnTo>
                  <a:lnTo>
                    <a:pt x="11258" y="40801"/>
                  </a:lnTo>
                  <a:lnTo>
                    <a:pt x="10823" y="40288"/>
                  </a:lnTo>
                  <a:lnTo>
                    <a:pt x="10108" y="40048"/>
                  </a:lnTo>
                  <a:lnTo>
                    <a:pt x="9331" y="39843"/>
                  </a:lnTo>
                  <a:lnTo>
                    <a:pt x="8755" y="39330"/>
                  </a:lnTo>
                  <a:lnTo>
                    <a:pt x="8000" y="38718"/>
                  </a:lnTo>
                  <a:lnTo>
                    <a:pt x="10483" y="32220"/>
                  </a:lnTo>
                  <a:lnTo>
                    <a:pt x="21649" y="2916"/>
                  </a:lnTo>
                  <a:lnTo>
                    <a:pt x="20158" y="0"/>
                  </a:lnTo>
                  <a:lnTo>
                    <a:pt x="24732" y="697"/>
                  </a:lnTo>
                  <a:lnTo>
                    <a:pt x="51997" y="4856"/>
                  </a:lnTo>
                  <a:lnTo>
                    <a:pt x="52083" y="5253"/>
                  </a:lnTo>
                  <a:lnTo>
                    <a:pt x="63129" y="6941"/>
                  </a:lnTo>
                  <a:lnTo>
                    <a:pt x="66747" y="7496"/>
                  </a:lnTo>
                  <a:lnTo>
                    <a:pt x="74280" y="8621"/>
                  </a:lnTo>
                  <a:lnTo>
                    <a:pt x="79936" y="9461"/>
                  </a:lnTo>
                  <a:lnTo>
                    <a:pt x="84587" y="10182"/>
                  </a:lnTo>
                  <a:lnTo>
                    <a:pt x="117466" y="15265"/>
                  </a:lnTo>
                  <a:lnTo>
                    <a:pt x="134316" y="17869"/>
                  </a:lnTo>
                  <a:lnTo>
                    <a:pt x="148401" y="20035"/>
                  </a:lnTo>
                  <a:lnTo>
                    <a:pt x="159168" y="21723"/>
                  </a:lnTo>
                  <a:lnTo>
                    <a:pt x="161821" y="27885"/>
                  </a:lnTo>
                  <a:lnTo>
                    <a:pt x="166563" y="33066"/>
                  </a:lnTo>
                  <a:lnTo>
                    <a:pt x="167229" y="44752"/>
                  </a:lnTo>
                  <a:lnTo>
                    <a:pt x="171015" y="46402"/>
                  </a:lnTo>
                  <a:lnTo>
                    <a:pt x="171567" y="46496"/>
                  </a:lnTo>
                  <a:lnTo>
                    <a:pt x="170960" y="50376"/>
                  </a:lnTo>
                  <a:lnTo>
                    <a:pt x="174703" y="50958"/>
                  </a:lnTo>
                  <a:lnTo>
                    <a:pt x="181901" y="57973"/>
                  </a:lnTo>
                  <a:lnTo>
                    <a:pt x="189971" y="59722"/>
                  </a:lnTo>
                  <a:lnTo>
                    <a:pt x="189731" y="61772"/>
                  </a:lnTo>
                  <a:lnTo>
                    <a:pt x="187836" y="62237"/>
                  </a:lnTo>
                  <a:lnTo>
                    <a:pt x="187400" y="62335"/>
                  </a:lnTo>
                  <a:lnTo>
                    <a:pt x="186117" y="65669"/>
                  </a:lnTo>
                  <a:lnTo>
                    <a:pt x="186713" y="68501"/>
                  </a:lnTo>
                  <a:lnTo>
                    <a:pt x="186114" y="72965"/>
                  </a:lnTo>
                  <a:lnTo>
                    <a:pt x="187318" y="78917"/>
                  </a:lnTo>
                  <a:lnTo>
                    <a:pt x="187359" y="79624"/>
                  </a:lnTo>
                  <a:lnTo>
                    <a:pt x="187382" y="80018"/>
                  </a:lnTo>
                  <a:lnTo>
                    <a:pt x="193740" y="86390"/>
                  </a:lnTo>
                  <a:lnTo>
                    <a:pt x="199807" y="87352"/>
                  </a:lnTo>
                  <a:lnTo>
                    <a:pt x="202757" y="87826"/>
                  </a:lnTo>
                  <a:lnTo>
                    <a:pt x="209908" y="88977"/>
                  </a:lnTo>
                  <a:lnTo>
                    <a:pt x="220780" y="90683"/>
                  </a:lnTo>
                  <a:lnTo>
                    <a:pt x="223379" y="91090"/>
                  </a:lnTo>
                  <a:lnTo>
                    <a:pt x="231832" y="92430"/>
                  </a:lnTo>
                  <a:lnTo>
                    <a:pt x="271204" y="98667"/>
                  </a:lnTo>
                  <a:lnTo>
                    <a:pt x="271566" y="97043"/>
                  </a:lnTo>
                  <a:lnTo>
                    <a:pt x="273458" y="94682"/>
                  </a:lnTo>
                  <a:lnTo>
                    <a:pt x="277001" y="93070"/>
                  </a:lnTo>
                  <a:lnTo>
                    <a:pt x="277924" y="92925"/>
                  </a:lnTo>
                  <a:lnTo>
                    <a:pt x="278933" y="93457"/>
                  </a:lnTo>
                  <a:lnTo>
                    <a:pt x="298842" y="96686"/>
                  </a:lnTo>
                  <a:lnTo>
                    <a:pt x="303489" y="97412"/>
                  </a:lnTo>
                  <a:lnTo>
                    <a:pt x="312511" y="98815"/>
                  </a:lnTo>
                  <a:lnTo>
                    <a:pt x="323701" y="100597"/>
                  </a:lnTo>
                  <a:lnTo>
                    <a:pt x="356485" y="105815"/>
                  </a:lnTo>
                  <a:lnTo>
                    <a:pt x="356767" y="105864"/>
                  </a:lnTo>
                  <a:lnTo>
                    <a:pt x="361326" y="106591"/>
                  </a:lnTo>
                  <a:lnTo>
                    <a:pt x="363877" y="106990"/>
                  </a:lnTo>
                  <a:lnTo>
                    <a:pt x="369461" y="107880"/>
                  </a:lnTo>
                  <a:lnTo>
                    <a:pt x="376870" y="109062"/>
                  </a:lnTo>
                  <a:lnTo>
                    <a:pt x="393996" y="111785"/>
                  </a:lnTo>
                  <a:lnTo>
                    <a:pt x="403076" y="114675"/>
                  </a:lnTo>
                  <a:lnTo>
                    <a:pt x="420524" y="120048"/>
                  </a:lnTo>
                  <a:lnTo>
                    <a:pt x="427722" y="121310"/>
                  </a:lnTo>
                  <a:lnTo>
                    <a:pt x="457028" y="125902"/>
                  </a:lnTo>
                  <a:lnTo>
                    <a:pt x="457470" y="126751"/>
                  </a:lnTo>
                  <a:lnTo>
                    <a:pt x="457550" y="126973"/>
                  </a:lnTo>
                  <a:lnTo>
                    <a:pt x="457893" y="127391"/>
                  </a:lnTo>
                  <a:lnTo>
                    <a:pt x="458467" y="127768"/>
                  </a:lnTo>
                  <a:lnTo>
                    <a:pt x="458465" y="127981"/>
                  </a:lnTo>
                  <a:lnTo>
                    <a:pt x="458828" y="128766"/>
                  </a:lnTo>
                  <a:lnTo>
                    <a:pt x="458820" y="129086"/>
                  </a:lnTo>
                  <a:lnTo>
                    <a:pt x="458822" y="129295"/>
                  </a:lnTo>
                  <a:lnTo>
                    <a:pt x="458937" y="129835"/>
                  </a:lnTo>
                  <a:lnTo>
                    <a:pt x="459083" y="130550"/>
                  </a:lnTo>
                  <a:lnTo>
                    <a:pt x="459060" y="131114"/>
                  </a:lnTo>
                  <a:lnTo>
                    <a:pt x="458349" y="131795"/>
                  </a:lnTo>
                  <a:lnTo>
                    <a:pt x="457952" y="132120"/>
                  </a:lnTo>
                  <a:lnTo>
                    <a:pt x="458036" y="132251"/>
                  </a:lnTo>
                  <a:lnTo>
                    <a:pt x="458258" y="132562"/>
                  </a:lnTo>
                  <a:lnTo>
                    <a:pt x="458358" y="132758"/>
                  </a:lnTo>
                  <a:lnTo>
                    <a:pt x="458505" y="133020"/>
                  </a:lnTo>
                  <a:lnTo>
                    <a:pt x="458543" y="133191"/>
                  </a:lnTo>
                  <a:lnTo>
                    <a:pt x="458611" y="133370"/>
                  </a:lnTo>
                  <a:lnTo>
                    <a:pt x="458996" y="134027"/>
                  </a:lnTo>
                  <a:lnTo>
                    <a:pt x="459501" y="134840"/>
                  </a:lnTo>
                  <a:lnTo>
                    <a:pt x="459739" y="135722"/>
                  </a:lnTo>
                  <a:lnTo>
                    <a:pt x="460487" y="137342"/>
                  </a:lnTo>
                  <a:lnTo>
                    <a:pt x="460775" y="138036"/>
                  </a:lnTo>
                  <a:lnTo>
                    <a:pt x="460912" y="138439"/>
                  </a:lnTo>
                  <a:lnTo>
                    <a:pt x="460998" y="138589"/>
                  </a:lnTo>
                  <a:lnTo>
                    <a:pt x="461528" y="139512"/>
                  </a:lnTo>
                  <a:lnTo>
                    <a:pt x="461328" y="140291"/>
                  </a:lnTo>
                  <a:lnTo>
                    <a:pt x="461482" y="140499"/>
                  </a:lnTo>
                  <a:lnTo>
                    <a:pt x="461972" y="141090"/>
                  </a:lnTo>
                  <a:lnTo>
                    <a:pt x="462193" y="141444"/>
                  </a:lnTo>
                  <a:lnTo>
                    <a:pt x="462297" y="141657"/>
                  </a:lnTo>
                  <a:lnTo>
                    <a:pt x="462484" y="141945"/>
                  </a:lnTo>
                  <a:lnTo>
                    <a:pt x="462587" y="142080"/>
                  </a:lnTo>
                  <a:lnTo>
                    <a:pt x="462748" y="142279"/>
                  </a:lnTo>
                  <a:lnTo>
                    <a:pt x="462946" y="142849"/>
                  </a:lnTo>
                  <a:lnTo>
                    <a:pt x="462958" y="143061"/>
                  </a:lnTo>
                  <a:lnTo>
                    <a:pt x="463192" y="143701"/>
                  </a:lnTo>
                  <a:lnTo>
                    <a:pt x="463843" y="143819"/>
                  </a:lnTo>
                  <a:lnTo>
                    <a:pt x="464634" y="143930"/>
                  </a:lnTo>
                  <a:lnTo>
                    <a:pt x="464887" y="144526"/>
                  </a:lnTo>
                  <a:lnTo>
                    <a:pt x="465149" y="144940"/>
                  </a:lnTo>
                  <a:lnTo>
                    <a:pt x="465403" y="145464"/>
                  </a:lnTo>
                  <a:lnTo>
                    <a:pt x="465565" y="145853"/>
                  </a:lnTo>
                  <a:lnTo>
                    <a:pt x="465813" y="146375"/>
                  </a:lnTo>
                  <a:lnTo>
                    <a:pt x="465901" y="146628"/>
                  </a:lnTo>
                  <a:lnTo>
                    <a:pt x="465942" y="146762"/>
                  </a:lnTo>
                  <a:lnTo>
                    <a:pt x="466066" y="147226"/>
                  </a:lnTo>
                  <a:lnTo>
                    <a:pt x="466123" y="147636"/>
                  </a:lnTo>
                  <a:lnTo>
                    <a:pt x="466115" y="148151"/>
                  </a:lnTo>
                  <a:lnTo>
                    <a:pt x="466015" y="148453"/>
                  </a:lnTo>
                  <a:lnTo>
                    <a:pt x="465216" y="149240"/>
                  </a:lnTo>
                  <a:lnTo>
                    <a:pt x="465306" y="149532"/>
                  </a:lnTo>
                  <a:lnTo>
                    <a:pt x="465449" y="149861"/>
                  </a:lnTo>
                  <a:lnTo>
                    <a:pt x="465494" y="150228"/>
                  </a:lnTo>
                  <a:lnTo>
                    <a:pt x="465486" y="150408"/>
                  </a:lnTo>
                  <a:lnTo>
                    <a:pt x="465370" y="150931"/>
                  </a:lnTo>
                  <a:lnTo>
                    <a:pt x="465410" y="151552"/>
                  </a:lnTo>
                  <a:lnTo>
                    <a:pt x="465637" y="152205"/>
                  </a:lnTo>
                  <a:lnTo>
                    <a:pt x="465798" y="152889"/>
                  </a:lnTo>
                  <a:lnTo>
                    <a:pt x="465116" y="153481"/>
                  </a:lnTo>
                  <a:lnTo>
                    <a:pt x="464966" y="153930"/>
                  </a:lnTo>
                  <a:lnTo>
                    <a:pt x="464968" y="154089"/>
                  </a:lnTo>
                  <a:lnTo>
                    <a:pt x="464961" y="154294"/>
                  </a:lnTo>
                  <a:lnTo>
                    <a:pt x="465113" y="154874"/>
                  </a:lnTo>
                  <a:lnTo>
                    <a:pt x="465398" y="156062"/>
                  </a:lnTo>
                  <a:lnTo>
                    <a:pt x="465723" y="156200"/>
                  </a:lnTo>
                  <a:lnTo>
                    <a:pt x="465900" y="156552"/>
                  </a:lnTo>
                  <a:lnTo>
                    <a:pt x="466009" y="156869"/>
                  </a:lnTo>
                  <a:lnTo>
                    <a:pt x="466049" y="157547"/>
                  </a:lnTo>
                  <a:lnTo>
                    <a:pt x="466345" y="158323"/>
                  </a:lnTo>
                  <a:lnTo>
                    <a:pt x="466248" y="158961"/>
                  </a:lnTo>
                  <a:lnTo>
                    <a:pt x="466008" y="159388"/>
                  </a:lnTo>
                  <a:lnTo>
                    <a:pt x="466029" y="159689"/>
                  </a:lnTo>
                  <a:lnTo>
                    <a:pt x="466090" y="159932"/>
                  </a:lnTo>
                  <a:lnTo>
                    <a:pt x="466251" y="160658"/>
                  </a:lnTo>
                  <a:lnTo>
                    <a:pt x="466388" y="161001"/>
                  </a:lnTo>
                  <a:lnTo>
                    <a:pt x="466825" y="161475"/>
                  </a:lnTo>
                  <a:lnTo>
                    <a:pt x="466694" y="161785"/>
                  </a:lnTo>
                  <a:lnTo>
                    <a:pt x="467127" y="162004"/>
                  </a:lnTo>
                  <a:lnTo>
                    <a:pt x="467276" y="162726"/>
                  </a:lnTo>
                  <a:lnTo>
                    <a:pt x="467049" y="163041"/>
                  </a:lnTo>
                  <a:lnTo>
                    <a:pt x="466943" y="163176"/>
                  </a:lnTo>
                  <a:lnTo>
                    <a:pt x="465941" y="163334"/>
                  </a:lnTo>
                  <a:lnTo>
                    <a:pt x="465549" y="163267"/>
                  </a:lnTo>
                  <a:lnTo>
                    <a:pt x="465420" y="163263"/>
                  </a:lnTo>
                  <a:lnTo>
                    <a:pt x="465291" y="163271"/>
                  </a:lnTo>
                  <a:lnTo>
                    <a:pt x="465162" y="163290"/>
                  </a:lnTo>
                  <a:lnTo>
                    <a:pt x="465034" y="163322"/>
                  </a:lnTo>
                  <a:lnTo>
                    <a:pt x="464900" y="163364"/>
                  </a:lnTo>
                  <a:lnTo>
                    <a:pt x="464768" y="163411"/>
                  </a:lnTo>
                  <a:lnTo>
                    <a:pt x="464528" y="163508"/>
                  </a:lnTo>
                  <a:lnTo>
                    <a:pt x="464394" y="163567"/>
                  </a:lnTo>
                  <a:lnTo>
                    <a:pt x="464145" y="163698"/>
                  </a:lnTo>
                  <a:lnTo>
                    <a:pt x="463683" y="163975"/>
                  </a:lnTo>
                  <a:lnTo>
                    <a:pt x="462917" y="164908"/>
                  </a:lnTo>
                  <a:lnTo>
                    <a:pt x="462823" y="165119"/>
                  </a:lnTo>
                  <a:lnTo>
                    <a:pt x="462768" y="165253"/>
                  </a:lnTo>
                  <a:lnTo>
                    <a:pt x="462709" y="165421"/>
                  </a:lnTo>
                  <a:lnTo>
                    <a:pt x="462653" y="165589"/>
                  </a:lnTo>
                  <a:lnTo>
                    <a:pt x="462396" y="166319"/>
                  </a:lnTo>
                  <a:lnTo>
                    <a:pt x="462110" y="167104"/>
                  </a:lnTo>
                  <a:lnTo>
                    <a:pt x="462107" y="167378"/>
                  </a:lnTo>
                  <a:lnTo>
                    <a:pt x="462099" y="167717"/>
                  </a:lnTo>
                  <a:lnTo>
                    <a:pt x="462089" y="167917"/>
                  </a:lnTo>
                  <a:lnTo>
                    <a:pt x="461971" y="168435"/>
                  </a:lnTo>
                  <a:lnTo>
                    <a:pt x="461673" y="168919"/>
                  </a:lnTo>
                  <a:lnTo>
                    <a:pt x="461390" y="169193"/>
                  </a:lnTo>
                  <a:lnTo>
                    <a:pt x="461413" y="169350"/>
                  </a:lnTo>
                  <a:lnTo>
                    <a:pt x="461594" y="169438"/>
                  </a:lnTo>
                  <a:lnTo>
                    <a:pt x="461818" y="169610"/>
                  </a:lnTo>
                  <a:lnTo>
                    <a:pt x="461450" y="170395"/>
                  </a:lnTo>
                  <a:lnTo>
                    <a:pt x="461033" y="170633"/>
                  </a:lnTo>
                  <a:lnTo>
                    <a:pt x="460081" y="170930"/>
                  </a:lnTo>
                  <a:lnTo>
                    <a:pt x="460003" y="171232"/>
                  </a:lnTo>
                  <a:lnTo>
                    <a:pt x="460054" y="171782"/>
                  </a:lnTo>
                  <a:lnTo>
                    <a:pt x="460254" y="172038"/>
                  </a:lnTo>
                  <a:lnTo>
                    <a:pt x="460490" y="172761"/>
                  </a:lnTo>
                  <a:lnTo>
                    <a:pt x="460406" y="172964"/>
                  </a:lnTo>
                  <a:lnTo>
                    <a:pt x="459645" y="173857"/>
                  </a:lnTo>
                  <a:lnTo>
                    <a:pt x="458741" y="173725"/>
                  </a:lnTo>
                  <a:lnTo>
                    <a:pt x="458277" y="173575"/>
                  </a:lnTo>
                  <a:lnTo>
                    <a:pt x="457582" y="173676"/>
                  </a:lnTo>
                  <a:lnTo>
                    <a:pt x="456811" y="173372"/>
                  </a:lnTo>
                  <a:lnTo>
                    <a:pt x="456475" y="173488"/>
                  </a:lnTo>
                  <a:lnTo>
                    <a:pt x="456063" y="173751"/>
                  </a:lnTo>
                  <a:lnTo>
                    <a:pt x="455923" y="173845"/>
                  </a:lnTo>
                  <a:lnTo>
                    <a:pt x="455785" y="173942"/>
                  </a:lnTo>
                  <a:lnTo>
                    <a:pt x="455567" y="174103"/>
                  </a:lnTo>
                  <a:lnTo>
                    <a:pt x="455277" y="174311"/>
                  </a:lnTo>
                  <a:lnTo>
                    <a:pt x="454982" y="174514"/>
                  </a:lnTo>
                  <a:lnTo>
                    <a:pt x="454743" y="174655"/>
                  </a:lnTo>
                  <a:lnTo>
                    <a:pt x="454481" y="174839"/>
                  </a:lnTo>
                  <a:lnTo>
                    <a:pt x="454235" y="175007"/>
                  </a:lnTo>
                  <a:lnTo>
                    <a:pt x="453591" y="175526"/>
                  </a:lnTo>
                  <a:lnTo>
                    <a:pt x="453297" y="175760"/>
                  </a:lnTo>
                  <a:lnTo>
                    <a:pt x="452835" y="176179"/>
                  </a:lnTo>
                  <a:lnTo>
                    <a:pt x="452398" y="176712"/>
                  </a:lnTo>
                  <a:lnTo>
                    <a:pt x="452444" y="176893"/>
                  </a:lnTo>
                  <a:lnTo>
                    <a:pt x="452574" y="177325"/>
                  </a:lnTo>
                  <a:lnTo>
                    <a:pt x="452619" y="177558"/>
                  </a:lnTo>
                  <a:lnTo>
                    <a:pt x="452680" y="177750"/>
                  </a:lnTo>
                  <a:lnTo>
                    <a:pt x="452700" y="177899"/>
                  </a:lnTo>
                  <a:lnTo>
                    <a:pt x="451771" y="179674"/>
                  </a:lnTo>
                  <a:lnTo>
                    <a:pt x="451514" y="179784"/>
                  </a:lnTo>
                  <a:lnTo>
                    <a:pt x="450955" y="180081"/>
                  </a:lnTo>
                  <a:lnTo>
                    <a:pt x="450624" y="180227"/>
                  </a:lnTo>
                  <a:lnTo>
                    <a:pt x="449893" y="180424"/>
                  </a:lnTo>
                  <a:lnTo>
                    <a:pt x="449213" y="180594"/>
                  </a:lnTo>
                  <a:lnTo>
                    <a:pt x="448956" y="180679"/>
                  </a:lnTo>
                  <a:lnTo>
                    <a:pt x="448634" y="180769"/>
                  </a:lnTo>
                  <a:lnTo>
                    <a:pt x="448313" y="180899"/>
                  </a:lnTo>
                  <a:lnTo>
                    <a:pt x="447600" y="181778"/>
                  </a:lnTo>
                  <a:lnTo>
                    <a:pt x="447717" y="182284"/>
                  </a:lnTo>
                  <a:lnTo>
                    <a:pt x="447768" y="182428"/>
                  </a:lnTo>
                  <a:lnTo>
                    <a:pt x="447844" y="182943"/>
                  </a:lnTo>
                  <a:lnTo>
                    <a:pt x="447788" y="183118"/>
                  </a:lnTo>
                  <a:lnTo>
                    <a:pt x="447792" y="183568"/>
                  </a:lnTo>
                  <a:lnTo>
                    <a:pt x="448310" y="184337"/>
                  </a:lnTo>
                  <a:lnTo>
                    <a:pt x="448895" y="184942"/>
                  </a:lnTo>
                  <a:lnTo>
                    <a:pt x="449211" y="185541"/>
                  </a:lnTo>
                  <a:lnTo>
                    <a:pt x="449567" y="185941"/>
                  </a:lnTo>
                  <a:lnTo>
                    <a:pt x="449868" y="186529"/>
                  </a:lnTo>
                  <a:lnTo>
                    <a:pt x="449967" y="186778"/>
                  </a:lnTo>
                  <a:lnTo>
                    <a:pt x="450004" y="187027"/>
                  </a:lnTo>
                  <a:lnTo>
                    <a:pt x="450110" y="187489"/>
                  </a:lnTo>
                  <a:lnTo>
                    <a:pt x="450197" y="187737"/>
                  </a:lnTo>
                  <a:lnTo>
                    <a:pt x="450304" y="187939"/>
                  </a:lnTo>
                  <a:lnTo>
                    <a:pt x="450543" y="188412"/>
                  </a:lnTo>
                  <a:lnTo>
                    <a:pt x="450672" y="188925"/>
                  </a:lnTo>
                  <a:lnTo>
                    <a:pt x="450657" y="189148"/>
                  </a:lnTo>
                  <a:lnTo>
                    <a:pt x="450650" y="189377"/>
                  </a:lnTo>
                  <a:lnTo>
                    <a:pt x="450652" y="189553"/>
                  </a:lnTo>
                  <a:lnTo>
                    <a:pt x="450641" y="189857"/>
                  </a:lnTo>
                  <a:lnTo>
                    <a:pt x="450645" y="190140"/>
                  </a:lnTo>
                  <a:lnTo>
                    <a:pt x="450640" y="190875"/>
                  </a:lnTo>
                  <a:lnTo>
                    <a:pt x="450670" y="191034"/>
                  </a:lnTo>
                  <a:lnTo>
                    <a:pt x="450673" y="191613"/>
                  </a:lnTo>
                  <a:lnTo>
                    <a:pt x="450664" y="191826"/>
                  </a:lnTo>
                  <a:lnTo>
                    <a:pt x="450636" y="192013"/>
                  </a:lnTo>
                  <a:lnTo>
                    <a:pt x="450631" y="192327"/>
                  </a:lnTo>
                  <a:lnTo>
                    <a:pt x="450764" y="192754"/>
                  </a:lnTo>
                  <a:lnTo>
                    <a:pt x="450798" y="192889"/>
                  </a:lnTo>
                  <a:lnTo>
                    <a:pt x="450841" y="193101"/>
                  </a:lnTo>
                  <a:lnTo>
                    <a:pt x="451093" y="193641"/>
                  </a:lnTo>
                  <a:lnTo>
                    <a:pt x="451340" y="194061"/>
                  </a:lnTo>
                  <a:lnTo>
                    <a:pt x="451561" y="194500"/>
                  </a:lnTo>
                  <a:lnTo>
                    <a:pt x="451638" y="194675"/>
                  </a:lnTo>
                  <a:lnTo>
                    <a:pt x="451722" y="194842"/>
                  </a:lnTo>
                  <a:lnTo>
                    <a:pt x="451791" y="195023"/>
                  </a:lnTo>
                  <a:lnTo>
                    <a:pt x="451858" y="195174"/>
                  </a:lnTo>
                  <a:lnTo>
                    <a:pt x="451922" y="195327"/>
                  </a:lnTo>
                  <a:lnTo>
                    <a:pt x="452166" y="195741"/>
                  </a:lnTo>
                  <a:lnTo>
                    <a:pt x="452480" y="196214"/>
                  </a:lnTo>
                  <a:lnTo>
                    <a:pt x="452827" y="196979"/>
                  </a:lnTo>
                  <a:lnTo>
                    <a:pt x="452870" y="197178"/>
                  </a:lnTo>
                  <a:lnTo>
                    <a:pt x="452953" y="197596"/>
                  </a:lnTo>
                  <a:lnTo>
                    <a:pt x="453045" y="197941"/>
                  </a:lnTo>
                  <a:lnTo>
                    <a:pt x="453064" y="198072"/>
                  </a:lnTo>
                  <a:lnTo>
                    <a:pt x="453221" y="198777"/>
                  </a:lnTo>
                  <a:lnTo>
                    <a:pt x="453314" y="198967"/>
                  </a:lnTo>
                  <a:lnTo>
                    <a:pt x="453337" y="199650"/>
                  </a:lnTo>
                  <a:lnTo>
                    <a:pt x="452834" y="200505"/>
                  </a:lnTo>
                  <a:lnTo>
                    <a:pt x="452413" y="201328"/>
                  </a:lnTo>
                  <a:lnTo>
                    <a:pt x="452423" y="201467"/>
                  </a:lnTo>
                  <a:lnTo>
                    <a:pt x="452432" y="201702"/>
                  </a:lnTo>
                  <a:lnTo>
                    <a:pt x="452484" y="202010"/>
                  </a:lnTo>
                  <a:lnTo>
                    <a:pt x="452442" y="202368"/>
                  </a:lnTo>
                  <a:lnTo>
                    <a:pt x="452445" y="202500"/>
                  </a:lnTo>
                  <a:lnTo>
                    <a:pt x="453220" y="202888"/>
                  </a:lnTo>
                  <a:lnTo>
                    <a:pt x="453670" y="202472"/>
                  </a:lnTo>
                  <a:lnTo>
                    <a:pt x="454317" y="202420"/>
                  </a:lnTo>
                  <a:lnTo>
                    <a:pt x="454525" y="202531"/>
                  </a:lnTo>
                  <a:lnTo>
                    <a:pt x="455082" y="202856"/>
                  </a:lnTo>
                  <a:lnTo>
                    <a:pt x="455482" y="203072"/>
                  </a:lnTo>
                  <a:lnTo>
                    <a:pt x="455725" y="203574"/>
                  </a:lnTo>
                  <a:lnTo>
                    <a:pt x="455717" y="203932"/>
                  </a:lnTo>
                  <a:lnTo>
                    <a:pt x="456100" y="204620"/>
                  </a:lnTo>
                  <a:lnTo>
                    <a:pt x="456418" y="204884"/>
                  </a:lnTo>
                  <a:lnTo>
                    <a:pt x="456874" y="205138"/>
                  </a:lnTo>
                  <a:lnTo>
                    <a:pt x="457016" y="205148"/>
                  </a:lnTo>
                  <a:lnTo>
                    <a:pt x="457701" y="205158"/>
                  </a:lnTo>
                  <a:lnTo>
                    <a:pt x="457842" y="205144"/>
                  </a:lnTo>
                  <a:lnTo>
                    <a:pt x="458349" y="205783"/>
                  </a:lnTo>
                  <a:lnTo>
                    <a:pt x="458349" y="205915"/>
                  </a:lnTo>
                  <a:lnTo>
                    <a:pt x="458340" y="206047"/>
                  </a:lnTo>
                  <a:lnTo>
                    <a:pt x="458315" y="206234"/>
                  </a:lnTo>
                  <a:lnTo>
                    <a:pt x="458301" y="206375"/>
                  </a:lnTo>
                  <a:lnTo>
                    <a:pt x="458253" y="206843"/>
                  </a:lnTo>
                  <a:lnTo>
                    <a:pt x="458376" y="207185"/>
                  </a:lnTo>
                  <a:lnTo>
                    <a:pt x="458458" y="207373"/>
                  </a:lnTo>
                  <a:lnTo>
                    <a:pt x="458558" y="207544"/>
                  </a:lnTo>
                  <a:lnTo>
                    <a:pt x="458657" y="207732"/>
                  </a:lnTo>
                  <a:lnTo>
                    <a:pt x="458789" y="207932"/>
                  </a:lnTo>
                  <a:lnTo>
                    <a:pt x="458914" y="208138"/>
                  </a:lnTo>
                  <a:lnTo>
                    <a:pt x="459069" y="208382"/>
                  </a:lnTo>
                  <a:lnTo>
                    <a:pt x="459232" y="208628"/>
                  </a:lnTo>
                  <a:lnTo>
                    <a:pt x="459436" y="208932"/>
                  </a:lnTo>
                  <a:lnTo>
                    <a:pt x="459257" y="209896"/>
                  </a:lnTo>
                  <a:lnTo>
                    <a:pt x="459126" y="210370"/>
                  </a:lnTo>
                  <a:lnTo>
                    <a:pt x="459112" y="210773"/>
                  </a:lnTo>
                  <a:lnTo>
                    <a:pt x="459204" y="211106"/>
                  </a:lnTo>
                  <a:lnTo>
                    <a:pt x="459341" y="211368"/>
                  </a:lnTo>
                  <a:lnTo>
                    <a:pt x="459453" y="211536"/>
                  </a:lnTo>
                  <a:lnTo>
                    <a:pt x="459635" y="211896"/>
                  </a:lnTo>
                  <a:lnTo>
                    <a:pt x="459779" y="212128"/>
                  </a:lnTo>
                  <a:lnTo>
                    <a:pt x="459926" y="212597"/>
                  </a:lnTo>
                  <a:lnTo>
                    <a:pt x="459664" y="213273"/>
                  </a:lnTo>
                  <a:lnTo>
                    <a:pt x="459472" y="213429"/>
                  </a:lnTo>
                  <a:lnTo>
                    <a:pt x="459162" y="213762"/>
                  </a:lnTo>
                  <a:lnTo>
                    <a:pt x="459248" y="214116"/>
                  </a:lnTo>
                  <a:lnTo>
                    <a:pt x="459330" y="214617"/>
                  </a:lnTo>
                  <a:lnTo>
                    <a:pt x="459329" y="214795"/>
                  </a:lnTo>
                  <a:lnTo>
                    <a:pt x="458535" y="215877"/>
                  </a:lnTo>
                  <a:lnTo>
                    <a:pt x="458270" y="215995"/>
                  </a:lnTo>
                  <a:lnTo>
                    <a:pt x="458009" y="216124"/>
                  </a:lnTo>
                  <a:lnTo>
                    <a:pt x="457709" y="216268"/>
                  </a:lnTo>
                  <a:lnTo>
                    <a:pt x="457463" y="216417"/>
                  </a:lnTo>
                  <a:lnTo>
                    <a:pt x="457146" y="216643"/>
                  </a:lnTo>
                  <a:lnTo>
                    <a:pt x="456511" y="217568"/>
                  </a:lnTo>
                  <a:lnTo>
                    <a:pt x="456457" y="218161"/>
                  </a:lnTo>
                  <a:lnTo>
                    <a:pt x="456475" y="218420"/>
                  </a:lnTo>
                  <a:lnTo>
                    <a:pt x="456462" y="218872"/>
                  </a:lnTo>
                  <a:lnTo>
                    <a:pt x="456229" y="219633"/>
                  </a:lnTo>
                  <a:lnTo>
                    <a:pt x="455984" y="220086"/>
                  </a:lnTo>
                  <a:lnTo>
                    <a:pt x="455895" y="220266"/>
                  </a:lnTo>
                  <a:lnTo>
                    <a:pt x="455728" y="220573"/>
                  </a:lnTo>
                  <a:lnTo>
                    <a:pt x="455496" y="220948"/>
                  </a:lnTo>
                  <a:lnTo>
                    <a:pt x="454922" y="221728"/>
                  </a:lnTo>
                  <a:lnTo>
                    <a:pt x="454820" y="221926"/>
                  </a:lnTo>
                  <a:lnTo>
                    <a:pt x="454561" y="222347"/>
                  </a:lnTo>
                  <a:lnTo>
                    <a:pt x="454150" y="222819"/>
                  </a:lnTo>
                  <a:lnTo>
                    <a:pt x="454106" y="223081"/>
                  </a:lnTo>
                  <a:lnTo>
                    <a:pt x="454056" y="223667"/>
                  </a:lnTo>
                  <a:lnTo>
                    <a:pt x="454056" y="223987"/>
                  </a:lnTo>
                  <a:lnTo>
                    <a:pt x="454048" y="224206"/>
                  </a:lnTo>
                  <a:lnTo>
                    <a:pt x="454056" y="224435"/>
                  </a:lnTo>
                  <a:lnTo>
                    <a:pt x="453786" y="225376"/>
                  </a:lnTo>
                  <a:lnTo>
                    <a:pt x="453734" y="225525"/>
                  </a:lnTo>
                  <a:lnTo>
                    <a:pt x="453626" y="225899"/>
                  </a:lnTo>
                  <a:lnTo>
                    <a:pt x="453656" y="226164"/>
                  </a:lnTo>
                  <a:lnTo>
                    <a:pt x="453873" y="226623"/>
                  </a:lnTo>
                  <a:lnTo>
                    <a:pt x="453949" y="226785"/>
                  </a:lnTo>
                  <a:lnTo>
                    <a:pt x="455084" y="227622"/>
                  </a:lnTo>
                  <a:lnTo>
                    <a:pt x="455246" y="227651"/>
                  </a:lnTo>
                  <a:lnTo>
                    <a:pt x="455409" y="227672"/>
                  </a:lnTo>
                  <a:lnTo>
                    <a:pt x="455737" y="227705"/>
                  </a:lnTo>
                  <a:lnTo>
                    <a:pt x="456315" y="227787"/>
                  </a:lnTo>
                  <a:lnTo>
                    <a:pt x="456644" y="227839"/>
                  </a:lnTo>
                  <a:lnTo>
                    <a:pt x="456870" y="227920"/>
                  </a:lnTo>
                  <a:lnTo>
                    <a:pt x="457034" y="228260"/>
                  </a:lnTo>
                  <a:lnTo>
                    <a:pt x="457011" y="228388"/>
                  </a:lnTo>
                  <a:lnTo>
                    <a:pt x="455836" y="228718"/>
                  </a:lnTo>
                  <a:lnTo>
                    <a:pt x="455572" y="229135"/>
                  </a:lnTo>
                  <a:lnTo>
                    <a:pt x="455550" y="229401"/>
                  </a:lnTo>
                  <a:lnTo>
                    <a:pt x="455795" y="229873"/>
                  </a:lnTo>
                  <a:lnTo>
                    <a:pt x="455931" y="230353"/>
                  </a:lnTo>
                  <a:lnTo>
                    <a:pt x="455923" y="230597"/>
                  </a:lnTo>
                  <a:lnTo>
                    <a:pt x="455939" y="231354"/>
                  </a:lnTo>
                  <a:lnTo>
                    <a:pt x="456641" y="231938"/>
                  </a:lnTo>
                  <a:lnTo>
                    <a:pt x="456899" y="231929"/>
                  </a:lnTo>
                  <a:lnTo>
                    <a:pt x="457065" y="231907"/>
                  </a:lnTo>
                  <a:lnTo>
                    <a:pt x="457635" y="231663"/>
                  </a:lnTo>
                  <a:lnTo>
                    <a:pt x="457866" y="231417"/>
                  </a:lnTo>
                  <a:lnTo>
                    <a:pt x="458507" y="230931"/>
                  </a:lnTo>
                  <a:lnTo>
                    <a:pt x="458752" y="230861"/>
                  </a:lnTo>
                  <a:lnTo>
                    <a:pt x="459304" y="230748"/>
                  </a:lnTo>
                  <a:lnTo>
                    <a:pt x="459475" y="230718"/>
                  </a:lnTo>
                  <a:lnTo>
                    <a:pt x="459731" y="230684"/>
                  </a:lnTo>
                  <a:lnTo>
                    <a:pt x="460157" y="230659"/>
                  </a:lnTo>
                  <a:lnTo>
                    <a:pt x="461014" y="231147"/>
                  </a:lnTo>
                  <a:lnTo>
                    <a:pt x="461068" y="231288"/>
                  </a:lnTo>
                  <a:lnTo>
                    <a:pt x="461112" y="231433"/>
                  </a:lnTo>
                  <a:lnTo>
                    <a:pt x="461214" y="231804"/>
                  </a:lnTo>
                  <a:lnTo>
                    <a:pt x="461259" y="231990"/>
                  </a:lnTo>
                  <a:lnTo>
                    <a:pt x="461291" y="232179"/>
                  </a:lnTo>
                  <a:lnTo>
                    <a:pt x="461312" y="232352"/>
                  </a:lnTo>
                  <a:lnTo>
                    <a:pt x="461362" y="232874"/>
                  </a:lnTo>
                  <a:lnTo>
                    <a:pt x="461388" y="233071"/>
                  </a:lnTo>
                  <a:lnTo>
                    <a:pt x="461486" y="233391"/>
                  </a:lnTo>
                  <a:lnTo>
                    <a:pt x="461745" y="233760"/>
                  </a:lnTo>
                  <a:lnTo>
                    <a:pt x="461776" y="233915"/>
                  </a:lnTo>
                  <a:lnTo>
                    <a:pt x="461858" y="234383"/>
                  </a:lnTo>
                  <a:lnTo>
                    <a:pt x="461902" y="234557"/>
                  </a:lnTo>
                  <a:lnTo>
                    <a:pt x="462649" y="235451"/>
                  </a:lnTo>
                  <a:lnTo>
                    <a:pt x="462784" y="235491"/>
                  </a:lnTo>
                  <a:lnTo>
                    <a:pt x="463020" y="235549"/>
                  </a:lnTo>
                  <a:lnTo>
                    <a:pt x="463555" y="235669"/>
                  </a:lnTo>
                  <a:lnTo>
                    <a:pt x="463732" y="235716"/>
                  </a:lnTo>
                  <a:lnTo>
                    <a:pt x="464258" y="236081"/>
                  </a:lnTo>
                  <a:lnTo>
                    <a:pt x="464321" y="236346"/>
                  </a:lnTo>
                  <a:lnTo>
                    <a:pt x="464360" y="236565"/>
                  </a:lnTo>
                  <a:lnTo>
                    <a:pt x="464440" y="237056"/>
                  </a:lnTo>
                  <a:lnTo>
                    <a:pt x="464475" y="237218"/>
                  </a:lnTo>
                  <a:lnTo>
                    <a:pt x="464541" y="237500"/>
                  </a:lnTo>
                  <a:lnTo>
                    <a:pt x="464581" y="237639"/>
                  </a:lnTo>
                  <a:lnTo>
                    <a:pt x="465045" y="237860"/>
                  </a:lnTo>
                  <a:lnTo>
                    <a:pt x="465805" y="238372"/>
                  </a:lnTo>
                  <a:lnTo>
                    <a:pt x="466041" y="238724"/>
                  </a:lnTo>
                  <a:lnTo>
                    <a:pt x="466196" y="238875"/>
                  </a:lnTo>
                  <a:lnTo>
                    <a:pt x="466665" y="239327"/>
                  </a:lnTo>
                  <a:lnTo>
                    <a:pt x="466995" y="239672"/>
                  </a:lnTo>
                  <a:lnTo>
                    <a:pt x="467054" y="240934"/>
                  </a:lnTo>
                  <a:lnTo>
                    <a:pt x="466748" y="241701"/>
                  </a:lnTo>
                  <a:lnTo>
                    <a:pt x="466992" y="242174"/>
                  </a:lnTo>
                  <a:lnTo>
                    <a:pt x="467375" y="243024"/>
                  </a:lnTo>
                  <a:lnTo>
                    <a:pt x="467451" y="243349"/>
                  </a:lnTo>
                  <a:lnTo>
                    <a:pt x="468248" y="244228"/>
                  </a:lnTo>
                  <a:lnTo>
                    <a:pt x="468383" y="244284"/>
                  </a:lnTo>
                  <a:lnTo>
                    <a:pt x="468626" y="244364"/>
                  </a:lnTo>
                  <a:lnTo>
                    <a:pt x="468807" y="244410"/>
                  </a:lnTo>
                  <a:lnTo>
                    <a:pt x="469081" y="244473"/>
                  </a:lnTo>
                  <a:lnTo>
                    <a:pt x="469217" y="244508"/>
                  </a:lnTo>
                  <a:lnTo>
                    <a:pt x="469351" y="244549"/>
                  </a:lnTo>
                  <a:lnTo>
                    <a:pt x="469571" y="244628"/>
                  </a:lnTo>
                  <a:lnTo>
                    <a:pt x="469734" y="244691"/>
                  </a:lnTo>
                  <a:lnTo>
                    <a:pt x="469978" y="244792"/>
                  </a:lnTo>
                  <a:lnTo>
                    <a:pt x="469587" y="246277"/>
                  </a:lnTo>
                  <a:lnTo>
                    <a:pt x="469827" y="246878"/>
                  </a:lnTo>
                  <a:lnTo>
                    <a:pt x="470071" y="247478"/>
                  </a:lnTo>
                  <a:lnTo>
                    <a:pt x="470302" y="248025"/>
                  </a:lnTo>
                  <a:lnTo>
                    <a:pt x="470420" y="248394"/>
                  </a:lnTo>
                  <a:lnTo>
                    <a:pt x="470462" y="248587"/>
                  </a:lnTo>
                  <a:lnTo>
                    <a:pt x="470558" y="249738"/>
                  </a:lnTo>
                  <a:lnTo>
                    <a:pt x="470153" y="250417"/>
                  </a:lnTo>
                  <a:lnTo>
                    <a:pt x="470044" y="251045"/>
                  </a:lnTo>
                  <a:lnTo>
                    <a:pt x="470119" y="251173"/>
                  </a:lnTo>
                  <a:lnTo>
                    <a:pt x="470383" y="251577"/>
                  </a:lnTo>
                  <a:lnTo>
                    <a:pt x="470642" y="251914"/>
                  </a:lnTo>
                  <a:lnTo>
                    <a:pt x="471219" y="252560"/>
                  </a:lnTo>
                  <a:lnTo>
                    <a:pt x="472003" y="252846"/>
                  </a:lnTo>
                  <a:lnTo>
                    <a:pt x="472201" y="252901"/>
                  </a:lnTo>
                  <a:lnTo>
                    <a:pt x="472944" y="253115"/>
                  </a:lnTo>
                  <a:lnTo>
                    <a:pt x="473509" y="253361"/>
                  </a:lnTo>
                  <a:lnTo>
                    <a:pt x="473637" y="253362"/>
                  </a:lnTo>
                  <a:lnTo>
                    <a:pt x="473766" y="253357"/>
                  </a:lnTo>
                  <a:lnTo>
                    <a:pt x="473906" y="253346"/>
                  </a:lnTo>
                  <a:lnTo>
                    <a:pt x="474117" y="253324"/>
                  </a:lnTo>
                  <a:lnTo>
                    <a:pt x="474842" y="253330"/>
                  </a:lnTo>
                  <a:lnTo>
                    <a:pt x="475438" y="253599"/>
                  </a:lnTo>
                  <a:lnTo>
                    <a:pt x="475760" y="254914"/>
                  </a:lnTo>
                  <a:lnTo>
                    <a:pt x="475154" y="255789"/>
                  </a:lnTo>
                  <a:lnTo>
                    <a:pt x="474923" y="256432"/>
                  </a:lnTo>
                  <a:lnTo>
                    <a:pt x="474851" y="257166"/>
                  </a:lnTo>
                  <a:lnTo>
                    <a:pt x="474641" y="257783"/>
                  </a:lnTo>
                  <a:lnTo>
                    <a:pt x="474140" y="258798"/>
                  </a:lnTo>
                  <a:lnTo>
                    <a:pt x="473367" y="260073"/>
                  </a:lnTo>
                  <a:lnTo>
                    <a:pt x="472489" y="261306"/>
                  </a:lnTo>
                  <a:lnTo>
                    <a:pt x="471847" y="262344"/>
                  </a:lnTo>
                  <a:lnTo>
                    <a:pt x="471631" y="263284"/>
                  </a:lnTo>
                  <a:lnTo>
                    <a:pt x="471434" y="263782"/>
                  </a:lnTo>
                  <a:lnTo>
                    <a:pt x="471323" y="264631"/>
                  </a:lnTo>
                  <a:lnTo>
                    <a:pt x="471604" y="265308"/>
                  </a:lnTo>
                  <a:lnTo>
                    <a:pt x="472366" y="266229"/>
                  </a:lnTo>
                  <a:lnTo>
                    <a:pt x="473151" y="267081"/>
                  </a:lnTo>
                  <a:lnTo>
                    <a:pt x="473856" y="267789"/>
                  </a:lnTo>
                  <a:lnTo>
                    <a:pt x="474593" y="268801"/>
                  </a:lnTo>
                  <a:lnTo>
                    <a:pt x="475181" y="269459"/>
                  </a:lnTo>
                  <a:lnTo>
                    <a:pt x="475816" y="270049"/>
                  </a:lnTo>
                  <a:lnTo>
                    <a:pt x="476296" y="270787"/>
                  </a:lnTo>
                  <a:lnTo>
                    <a:pt x="476392" y="271449"/>
                  </a:lnTo>
                  <a:lnTo>
                    <a:pt x="476263" y="272305"/>
                  </a:lnTo>
                  <a:lnTo>
                    <a:pt x="475507" y="273100"/>
                  </a:lnTo>
                  <a:lnTo>
                    <a:pt x="474401" y="273800"/>
                  </a:lnTo>
                  <a:lnTo>
                    <a:pt x="473604" y="274485"/>
                  </a:lnTo>
                  <a:lnTo>
                    <a:pt x="472528" y="275561"/>
                  </a:lnTo>
                  <a:lnTo>
                    <a:pt x="471574" y="276216"/>
                  </a:lnTo>
                  <a:lnTo>
                    <a:pt x="469961" y="277232"/>
                  </a:lnTo>
                  <a:lnTo>
                    <a:pt x="469811" y="277330"/>
                  </a:lnTo>
                  <a:lnTo>
                    <a:pt x="469578" y="277464"/>
                  </a:lnTo>
                  <a:lnTo>
                    <a:pt x="469342" y="277593"/>
                  </a:lnTo>
                  <a:lnTo>
                    <a:pt x="469198" y="277667"/>
                  </a:lnTo>
                  <a:lnTo>
                    <a:pt x="468235" y="278349"/>
                  </a:lnTo>
                  <a:lnTo>
                    <a:pt x="467955" y="278686"/>
                  </a:lnTo>
                  <a:lnTo>
                    <a:pt x="467833" y="278861"/>
                  </a:lnTo>
                  <a:lnTo>
                    <a:pt x="467746" y="278994"/>
                  </a:lnTo>
                  <a:lnTo>
                    <a:pt x="467517" y="279409"/>
                  </a:lnTo>
                  <a:lnTo>
                    <a:pt x="467111" y="280313"/>
                  </a:lnTo>
                  <a:lnTo>
                    <a:pt x="466973" y="280632"/>
                  </a:lnTo>
                  <a:lnTo>
                    <a:pt x="466601" y="281157"/>
                  </a:lnTo>
                  <a:lnTo>
                    <a:pt x="466291" y="281421"/>
                  </a:lnTo>
                  <a:lnTo>
                    <a:pt x="465801" y="281933"/>
                  </a:lnTo>
                  <a:lnTo>
                    <a:pt x="465632" y="282099"/>
                  </a:lnTo>
                  <a:lnTo>
                    <a:pt x="465417" y="282296"/>
                  </a:lnTo>
                  <a:lnTo>
                    <a:pt x="465195" y="282485"/>
                  </a:lnTo>
                  <a:lnTo>
                    <a:pt x="464631" y="282945"/>
                  </a:lnTo>
                  <a:lnTo>
                    <a:pt x="464503" y="283058"/>
                  </a:lnTo>
                  <a:lnTo>
                    <a:pt x="463678" y="283672"/>
                  </a:lnTo>
                  <a:lnTo>
                    <a:pt x="463532" y="283724"/>
                  </a:lnTo>
                  <a:lnTo>
                    <a:pt x="462877" y="283719"/>
                  </a:lnTo>
                  <a:lnTo>
                    <a:pt x="462674" y="283640"/>
                  </a:lnTo>
                  <a:lnTo>
                    <a:pt x="462414" y="283528"/>
                  </a:lnTo>
                  <a:lnTo>
                    <a:pt x="462095" y="283351"/>
                  </a:lnTo>
                  <a:lnTo>
                    <a:pt x="461214" y="282763"/>
                  </a:lnTo>
                  <a:lnTo>
                    <a:pt x="460559" y="282340"/>
                  </a:lnTo>
                  <a:lnTo>
                    <a:pt x="460296" y="282174"/>
                  </a:lnTo>
                  <a:lnTo>
                    <a:pt x="459176" y="282089"/>
                  </a:lnTo>
                  <a:lnTo>
                    <a:pt x="459048" y="282206"/>
                  </a:lnTo>
                  <a:lnTo>
                    <a:pt x="458440" y="283989"/>
                  </a:lnTo>
                  <a:lnTo>
                    <a:pt x="458472" y="284197"/>
                  </a:lnTo>
                  <a:lnTo>
                    <a:pt x="458156" y="284984"/>
                  </a:lnTo>
                  <a:lnTo>
                    <a:pt x="458022" y="285064"/>
                  </a:lnTo>
                  <a:lnTo>
                    <a:pt x="457814" y="285178"/>
                  </a:lnTo>
                  <a:lnTo>
                    <a:pt x="456874" y="286032"/>
                  </a:lnTo>
                  <a:lnTo>
                    <a:pt x="456822" y="286169"/>
                  </a:lnTo>
                  <a:lnTo>
                    <a:pt x="456766" y="286303"/>
                  </a:lnTo>
                  <a:lnTo>
                    <a:pt x="456519" y="286790"/>
                  </a:lnTo>
                  <a:lnTo>
                    <a:pt x="456451" y="286942"/>
                  </a:lnTo>
                  <a:lnTo>
                    <a:pt x="456362" y="287174"/>
                  </a:lnTo>
                  <a:lnTo>
                    <a:pt x="456343" y="288341"/>
                  </a:lnTo>
                  <a:lnTo>
                    <a:pt x="456515" y="288677"/>
                  </a:lnTo>
                  <a:lnTo>
                    <a:pt x="456597" y="289057"/>
                  </a:lnTo>
                  <a:lnTo>
                    <a:pt x="456724" y="289294"/>
                  </a:lnTo>
                  <a:lnTo>
                    <a:pt x="456864" y="289523"/>
                  </a:lnTo>
                  <a:lnTo>
                    <a:pt x="457271" y="290145"/>
                  </a:lnTo>
                  <a:lnTo>
                    <a:pt x="457413" y="290349"/>
                  </a:lnTo>
                  <a:lnTo>
                    <a:pt x="458385" y="291721"/>
                  </a:lnTo>
                  <a:lnTo>
                    <a:pt x="458541" y="291912"/>
                  </a:lnTo>
                  <a:lnTo>
                    <a:pt x="458912" y="292329"/>
                  </a:lnTo>
                  <a:lnTo>
                    <a:pt x="459031" y="292471"/>
                  </a:lnTo>
                  <a:lnTo>
                    <a:pt x="459182" y="292659"/>
                  </a:lnTo>
                  <a:lnTo>
                    <a:pt x="459423" y="292995"/>
                  </a:lnTo>
                  <a:lnTo>
                    <a:pt x="459504" y="293131"/>
                  </a:lnTo>
                  <a:lnTo>
                    <a:pt x="459532" y="294315"/>
                  </a:lnTo>
                  <a:lnTo>
                    <a:pt x="459271" y="294798"/>
                  </a:lnTo>
                  <a:lnTo>
                    <a:pt x="459217" y="294971"/>
                  </a:lnTo>
                  <a:lnTo>
                    <a:pt x="459146" y="295232"/>
                  </a:lnTo>
                  <a:lnTo>
                    <a:pt x="459066" y="295595"/>
                  </a:lnTo>
                  <a:lnTo>
                    <a:pt x="459040" y="295771"/>
                  </a:lnTo>
                  <a:lnTo>
                    <a:pt x="459007" y="296037"/>
                  </a:lnTo>
                  <a:lnTo>
                    <a:pt x="458987" y="296169"/>
                  </a:lnTo>
                  <a:lnTo>
                    <a:pt x="458870" y="296596"/>
                  </a:lnTo>
                  <a:lnTo>
                    <a:pt x="458755" y="296846"/>
                  </a:lnTo>
                  <a:lnTo>
                    <a:pt x="458664" y="297001"/>
                  </a:lnTo>
                  <a:lnTo>
                    <a:pt x="458494" y="297235"/>
                  </a:lnTo>
                  <a:lnTo>
                    <a:pt x="458108" y="297575"/>
                  </a:lnTo>
                  <a:lnTo>
                    <a:pt x="457977" y="297659"/>
                  </a:lnTo>
                  <a:lnTo>
                    <a:pt x="457582" y="297764"/>
                  </a:lnTo>
                  <a:lnTo>
                    <a:pt x="456525" y="298180"/>
                  </a:lnTo>
                  <a:lnTo>
                    <a:pt x="456520" y="298628"/>
                  </a:lnTo>
                  <a:lnTo>
                    <a:pt x="456512" y="299051"/>
                  </a:lnTo>
                  <a:lnTo>
                    <a:pt x="456497" y="299473"/>
                  </a:lnTo>
                  <a:lnTo>
                    <a:pt x="456478" y="299728"/>
                  </a:lnTo>
                  <a:lnTo>
                    <a:pt x="456454" y="299890"/>
                  </a:lnTo>
                  <a:lnTo>
                    <a:pt x="456419" y="300051"/>
                  </a:lnTo>
                  <a:lnTo>
                    <a:pt x="456303" y="300489"/>
                  </a:lnTo>
                  <a:lnTo>
                    <a:pt x="455966" y="301734"/>
                  </a:lnTo>
                  <a:lnTo>
                    <a:pt x="455926" y="301902"/>
                  </a:lnTo>
                  <a:lnTo>
                    <a:pt x="455873" y="302156"/>
                  </a:lnTo>
                  <a:lnTo>
                    <a:pt x="455851" y="302284"/>
                  </a:lnTo>
                  <a:lnTo>
                    <a:pt x="455826" y="302497"/>
                  </a:lnTo>
                  <a:lnTo>
                    <a:pt x="455830" y="302759"/>
                  </a:lnTo>
                  <a:lnTo>
                    <a:pt x="455859" y="303098"/>
                  </a:lnTo>
                  <a:lnTo>
                    <a:pt x="455887" y="303397"/>
                  </a:lnTo>
                  <a:lnTo>
                    <a:pt x="455908" y="303545"/>
                  </a:lnTo>
                  <a:lnTo>
                    <a:pt x="456095" y="304076"/>
                  </a:lnTo>
                  <a:lnTo>
                    <a:pt x="455454" y="305705"/>
                  </a:lnTo>
                  <a:lnTo>
                    <a:pt x="455267" y="305746"/>
                  </a:lnTo>
                  <a:lnTo>
                    <a:pt x="454986" y="305796"/>
                  </a:lnTo>
                  <a:lnTo>
                    <a:pt x="454702" y="305836"/>
                  </a:lnTo>
                  <a:lnTo>
                    <a:pt x="453936" y="305921"/>
                  </a:lnTo>
                  <a:lnTo>
                    <a:pt x="453749" y="305948"/>
                  </a:lnTo>
                  <a:lnTo>
                    <a:pt x="452928" y="306411"/>
                  </a:lnTo>
                  <a:lnTo>
                    <a:pt x="452712" y="306734"/>
                  </a:lnTo>
                  <a:lnTo>
                    <a:pt x="452503" y="307244"/>
                  </a:lnTo>
                  <a:lnTo>
                    <a:pt x="452484" y="307395"/>
                  </a:lnTo>
                  <a:lnTo>
                    <a:pt x="452475" y="307546"/>
                  </a:lnTo>
                  <a:lnTo>
                    <a:pt x="452466" y="307921"/>
                  </a:lnTo>
                  <a:lnTo>
                    <a:pt x="452468" y="308297"/>
                  </a:lnTo>
                  <a:lnTo>
                    <a:pt x="452475" y="308527"/>
                  </a:lnTo>
                  <a:lnTo>
                    <a:pt x="452485" y="308699"/>
                  </a:lnTo>
                  <a:lnTo>
                    <a:pt x="452507" y="308957"/>
                  </a:lnTo>
                  <a:lnTo>
                    <a:pt x="452535" y="309215"/>
                  </a:lnTo>
                  <a:lnTo>
                    <a:pt x="452564" y="309436"/>
                  </a:lnTo>
                  <a:lnTo>
                    <a:pt x="452930" y="310206"/>
                  </a:lnTo>
                  <a:lnTo>
                    <a:pt x="453191" y="310455"/>
                  </a:lnTo>
                  <a:lnTo>
                    <a:pt x="453535" y="311640"/>
                  </a:lnTo>
                  <a:lnTo>
                    <a:pt x="453472" y="311772"/>
                  </a:lnTo>
                  <a:lnTo>
                    <a:pt x="453268" y="312081"/>
                  </a:lnTo>
                  <a:lnTo>
                    <a:pt x="452975" y="312493"/>
                  </a:lnTo>
                  <a:lnTo>
                    <a:pt x="452890" y="312733"/>
                  </a:lnTo>
                  <a:lnTo>
                    <a:pt x="452851" y="312891"/>
                  </a:lnTo>
                  <a:lnTo>
                    <a:pt x="452823" y="313328"/>
                  </a:lnTo>
                  <a:lnTo>
                    <a:pt x="452328" y="314553"/>
                  </a:lnTo>
                  <a:lnTo>
                    <a:pt x="452153" y="314685"/>
                  </a:lnTo>
                  <a:lnTo>
                    <a:pt x="451935" y="314841"/>
                  </a:lnTo>
                  <a:lnTo>
                    <a:pt x="451568" y="315255"/>
                  </a:lnTo>
                  <a:lnTo>
                    <a:pt x="451641" y="315565"/>
                  </a:lnTo>
                  <a:lnTo>
                    <a:pt x="451953" y="316003"/>
                  </a:lnTo>
                  <a:lnTo>
                    <a:pt x="452213" y="316309"/>
                  </a:lnTo>
                  <a:lnTo>
                    <a:pt x="452375" y="316543"/>
                  </a:lnTo>
                  <a:lnTo>
                    <a:pt x="452470" y="316699"/>
                  </a:lnTo>
                  <a:lnTo>
                    <a:pt x="452558" y="316860"/>
                  </a:lnTo>
                  <a:lnTo>
                    <a:pt x="452624" y="316998"/>
                  </a:lnTo>
                  <a:lnTo>
                    <a:pt x="452712" y="317208"/>
                  </a:lnTo>
                  <a:lnTo>
                    <a:pt x="452839" y="317541"/>
                  </a:lnTo>
                  <a:lnTo>
                    <a:pt x="452883" y="318409"/>
                  </a:lnTo>
                  <a:lnTo>
                    <a:pt x="452796" y="318713"/>
                  </a:lnTo>
                  <a:lnTo>
                    <a:pt x="452650" y="319091"/>
                  </a:lnTo>
                  <a:lnTo>
                    <a:pt x="452555" y="319279"/>
                  </a:lnTo>
                  <a:lnTo>
                    <a:pt x="452405" y="319552"/>
                  </a:lnTo>
                  <a:lnTo>
                    <a:pt x="451986" y="320264"/>
                  </a:lnTo>
                  <a:lnTo>
                    <a:pt x="451908" y="320732"/>
                  </a:lnTo>
                  <a:lnTo>
                    <a:pt x="451838" y="320886"/>
                  </a:lnTo>
                  <a:lnTo>
                    <a:pt x="451487" y="321418"/>
                  </a:lnTo>
                  <a:lnTo>
                    <a:pt x="451043" y="321847"/>
                  </a:lnTo>
                  <a:lnTo>
                    <a:pt x="450800" y="322087"/>
                  </a:lnTo>
                  <a:lnTo>
                    <a:pt x="450471" y="322422"/>
                  </a:lnTo>
                  <a:lnTo>
                    <a:pt x="450346" y="322570"/>
                  </a:lnTo>
                  <a:lnTo>
                    <a:pt x="450163" y="322806"/>
                  </a:lnTo>
                  <a:lnTo>
                    <a:pt x="450034" y="323004"/>
                  </a:lnTo>
                  <a:lnTo>
                    <a:pt x="449947" y="323544"/>
                  </a:lnTo>
                  <a:lnTo>
                    <a:pt x="450129" y="324140"/>
                  </a:lnTo>
                  <a:lnTo>
                    <a:pt x="449586" y="324940"/>
                  </a:lnTo>
                  <a:lnTo>
                    <a:pt x="449331" y="325085"/>
                  </a:lnTo>
                  <a:lnTo>
                    <a:pt x="447939" y="327781"/>
                  </a:lnTo>
                  <a:lnTo>
                    <a:pt x="447510" y="328535"/>
                  </a:lnTo>
                  <a:lnTo>
                    <a:pt x="447507" y="328735"/>
                  </a:lnTo>
                  <a:lnTo>
                    <a:pt x="447486" y="328964"/>
                  </a:lnTo>
                  <a:lnTo>
                    <a:pt x="447454" y="329111"/>
                  </a:lnTo>
                  <a:lnTo>
                    <a:pt x="447238" y="329617"/>
                  </a:lnTo>
                  <a:lnTo>
                    <a:pt x="446728" y="330048"/>
                  </a:lnTo>
                  <a:lnTo>
                    <a:pt x="446470" y="330292"/>
                  </a:lnTo>
                  <a:lnTo>
                    <a:pt x="445524" y="330772"/>
                  </a:lnTo>
                  <a:lnTo>
                    <a:pt x="445453" y="330645"/>
                  </a:lnTo>
                  <a:lnTo>
                    <a:pt x="444350" y="330309"/>
                  </a:lnTo>
                  <a:lnTo>
                    <a:pt x="443635" y="330098"/>
                  </a:lnTo>
                  <a:lnTo>
                    <a:pt x="443472" y="330606"/>
                  </a:lnTo>
                  <a:lnTo>
                    <a:pt x="443195" y="331526"/>
                  </a:lnTo>
                  <a:lnTo>
                    <a:pt x="443180" y="331892"/>
                  </a:lnTo>
                  <a:lnTo>
                    <a:pt x="443135" y="332147"/>
                  </a:lnTo>
                  <a:lnTo>
                    <a:pt x="443087" y="332401"/>
                  </a:lnTo>
                  <a:lnTo>
                    <a:pt x="443039" y="332866"/>
                  </a:lnTo>
                  <a:lnTo>
                    <a:pt x="443081" y="333177"/>
                  </a:lnTo>
                  <a:lnTo>
                    <a:pt x="442735" y="334483"/>
                  </a:lnTo>
                  <a:lnTo>
                    <a:pt x="441948" y="335034"/>
                  </a:lnTo>
                  <a:lnTo>
                    <a:pt x="441917" y="335190"/>
                  </a:lnTo>
                  <a:lnTo>
                    <a:pt x="441898" y="335348"/>
                  </a:lnTo>
                  <a:lnTo>
                    <a:pt x="441841" y="335922"/>
                  </a:lnTo>
                  <a:lnTo>
                    <a:pt x="441813" y="336093"/>
                  </a:lnTo>
                  <a:lnTo>
                    <a:pt x="440757" y="337292"/>
                  </a:lnTo>
                  <a:lnTo>
                    <a:pt x="440327" y="337440"/>
                  </a:lnTo>
                  <a:lnTo>
                    <a:pt x="439896" y="337964"/>
                  </a:lnTo>
                  <a:lnTo>
                    <a:pt x="439922" y="338424"/>
                  </a:lnTo>
                  <a:lnTo>
                    <a:pt x="439991" y="338836"/>
                  </a:lnTo>
                  <a:lnTo>
                    <a:pt x="439902" y="339552"/>
                  </a:lnTo>
                  <a:lnTo>
                    <a:pt x="439773" y="339800"/>
                  </a:lnTo>
                  <a:lnTo>
                    <a:pt x="439640" y="340045"/>
                  </a:lnTo>
                  <a:lnTo>
                    <a:pt x="439399" y="340477"/>
                  </a:lnTo>
                  <a:lnTo>
                    <a:pt x="439263" y="340710"/>
                  </a:lnTo>
                  <a:lnTo>
                    <a:pt x="439122" y="340941"/>
                  </a:lnTo>
                  <a:lnTo>
                    <a:pt x="438964" y="341195"/>
                  </a:lnTo>
                  <a:lnTo>
                    <a:pt x="438481" y="341913"/>
                  </a:lnTo>
                  <a:lnTo>
                    <a:pt x="438138" y="342338"/>
                  </a:lnTo>
                  <a:lnTo>
                    <a:pt x="437946" y="342480"/>
                  </a:lnTo>
                  <a:lnTo>
                    <a:pt x="437803" y="342602"/>
                  </a:lnTo>
                  <a:lnTo>
                    <a:pt x="437573" y="342826"/>
                  </a:lnTo>
                  <a:lnTo>
                    <a:pt x="437311" y="343130"/>
                  </a:lnTo>
                  <a:lnTo>
                    <a:pt x="436890" y="343600"/>
                  </a:lnTo>
                  <a:lnTo>
                    <a:pt x="436667" y="343960"/>
                  </a:lnTo>
                  <a:lnTo>
                    <a:pt x="436234" y="344685"/>
                  </a:lnTo>
                  <a:lnTo>
                    <a:pt x="436229" y="344818"/>
                  </a:lnTo>
                  <a:lnTo>
                    <a:pt x="436243" y="345217"/>
                  </a:lnTo>
                  <a:lnTo>
                    <a:pt x="436073" y="346146"/>
                  </a:lnTo>
                  <a:lnTo>
                    <a:pt x="436004" y="346278"/>
                  </a:lnTo>
                  <a:lnTo>
                    <a:pt x="435893" y="346470"/>
                  </a:lnTo>
                  <a:lnTo>
                    <a:pt x="435773" y="346656"/>
                  </a:lnTo>
                  <a:lnTo>
                    <a:pt x="435584" y="346929"/>
                  </a:lnTo>
                  <a:lnTo>
                    <a:pt x="435487" y="347063"/>
                  </a:lnTo>
                  <a:lnTo>
                    <a:pt x="435299" y="347297"/>
                  </a:lnTo>
                  <a:lnTo>
                    <a:pt x="435163" y="347445"/>
                  </a:lnTo>
                  <a:lnTo>
                    <a:pt x="434774" y="347793"/>
                  </a:lnTo>
                  <a:lnTo>
                    <a:pt x="434462" y="348013"/>
                  </a:lnTo>
                  <a:lnTo>
                    <a:pt x="434172" y="348173"/>
                  </a:lnTo>
                  <a:lnTo>
                    <a:pt x="433824" y="348383"/>
                  </a:lnTo>
                  <a:lnTo>
                    <a:pt x="433638" y="348601"/>
                  </a:lnTo>
                  <a:lnTo>
                    <a:pt x="433142" y="349262"/>
                  </a:lnTo>
                  <a:lnTo>
                    <a:pt x="432878" y="349721"/>
                  </a:lnTo>
                  <a:lnTo>
                    <a:pt x="432739" y="349879"/>
                  </a:lnTo>
                  <a:lnTo>
                    <a:pt x="432595" y="350034"/>
                  </a:lnTo>
                  <a:lnTo>
                    <a:pt x="432090" y="350680"/>
                  </a:lnTo>
                  <a:lnTo>
                    <a:pt x="431942" y="351130"/>
                  </a:lnTo>
                  <a:lnTo>
                    <a:pt x="431714" y="351433"/>
                  </a:lnTo>
                  <a:lnTo>
                    <a:pt x="431368" y="351599"/>
                  </a:lnTo>
                  <a:lnTo>
                    <a:pt x="431235" y="351673"/>
                  </a:lnTo>
                  <a:lnTo>
                    <a:pt x="430567" y="352259"/>
                  </a:lnTo>
                  <a:lnTo>
                    <a:pt x="430262" y="352590"/>
                  </a:lnTo>
                  <a:lnTo>
                    <a:pt x="430037" y="352762"/>
                  </a:lnTo>
                  <a:lnTo>
                    <a:pt x="429663" y="353181"/>
                  </a:lnTo>
                  <a:lnTo>
                    <a:pt x="429037" y="353973"/>
                  </a:lnTo>
                  <a:lnTo>
                    <a:pt x="428781" y="354047"/>
                  </a:lnTo>
                  <a:lnTo>
                    <a:pt x="428653" y="354102"/>
                  </a:lnTo>
                  <a:lnTo>
                    <a:pt x="428270" y="354230"/>
                  </a:lnTo>
                  <a:lnTo>
                    <a:pt x="427472" y="354949"/>
                  </a:lnTo>
                  <a:lnTo>
                    <a:pt x="427134" y="355256"/>
                  </a:lnTo>
                  <a:lnTo>
                    <a:pt x="426977" y="355317"/>
                  </a:lnTo>
                  <a:lnTo>
                    <a:pt x="426416" y="355824"/>
                  </a:lnTo>
                  <a:lnTo>
                    <a:pt x="426358" y="355957"/>
                  </a:lnTo>
                  <a:lnTo>
                    <a:pt x="426133" y="356229"/>
                  </a:lnTo>
                  <a:lnTo>
                    <a:pt x="425969" y="356627"/>
                  </a:lnTo>
                  <a:lnTo>
                    <a:pt x="425911" y="357188"/>
                  </a:lnTo>
                  <a:lnTo>
                    <a:pt x="425761" y="357537"/>
                  </a:lnTo>
                  <a:lnTo>
                    <a:pt x="425714" y="357763"/>
                  </a:lnTo>
                  <a:lnTo>
                    <a:pt x="425547" y="358479"/>
                  </a:lnTo>
                  <a:lnTo>
                    <a:pt x="424898" y="359011"/>
                  </a:lnTo>
                  <a:lnTo>
                    <a:pt x="424743" y="359317"/>
                  </a:lnTo>
                  <a:lnTo>
                    <a:pt x="424634" y="359760"/>
                  </a:lnTo>
                  <a:lnTo>
                    <a:pt x="424762" y="360468"/>
                  </a:lnTo>
                  <a:lnTo>
                    <a:pt x="425111" y="360783"/>
                  </a:lnTo>
                  <a:lnTo>
                    <a:pt x="425069" y="361097"/>
                  </a:lnTo>
                  <a:lnTo>
                    <a:pt x="423782" y="362010"/>
                  </a:lnTo>
                  <a:lnTo>
                    <a:pt x="423609" y="362103"/>
                  </a:lnTo>
                  <a:lnTo>
                    <a:pt x="423162" y="362368"/>
                  </a:lnTo>
                  <a:lnTo>
                    <a:pt x="422881" y="363051"/>
                  </a:lnTo>
                  <a:lnTo>
                    <a:pt x="422547" y="363690"/>
                  </a:lnTo>
                  <a:lnTo>
                    <a:pt x="422477" y="363825"/>
                  </a:lnTo>
                  <a:lnTo>
                    <a:pt x="422025" y="363995"/>
                  </a:lnTo>
                  <a:lnTo>
                    <a:pt x="421889" y="363992"/>
                  </a:lnTo>
                  <a:lnTo>
                    <a:pt x="421455" y="364349"/>
                  </a:lnTo>
                  <a:lnTo>
                    <a:pt x="420712" y="364757"/>
                  </a:lnTo>
                  <a:lnTo>
                    <a:pt x="420513" y="365246"/>
                  </a:lnTo>
                  <a:lnTo>
                    <a:pt x="420416" y="365756"/>
                  </a:lnTo>
                  <a:lnTo>
                    <a:pt x="419892" y="366552"/>
                  </a:lnTo>
                  <a:lnTo>
                    <a:pt x="419577" y="366801"/>
                  </a:lnTo>
                  <a:lnTo>
                    <a:pt x="418462" y="367760"/>
                  </a:lnTo>
                  <a:lnTo>
                    <a:pt x="418352" y="367898"/>
                  </a:lnTo>
                  <a:lnTo>
                    <a:pt x="417997" y="368484"/>
                  </a:lnTo>
                  <a:lnTo>
                    <a:pt x="417845" y="368844"/>
                  </a:lnTo>
                  <a:lnTo>
                    <a:pt x="417866" y="368972"/>
                  </a:lnTo>
                  <a:lnTo>
                    <a:pt x="417908" y="369300"/>
                  </a:lnTo>
                  <a:lnTo>
                    <a:pt x="418542" y="369815"/>
                  </a:lnTo>
                  <a:lnTo>
                    <a:pt x="418705" y="370034"/>
                  </a:lnTo>
                  <a:lnTo>
                    <a:pt x="418700" y="370460"/>
                  </a:lnTo>
                  <a:lnTo>
                    <a:pt x="418794" y="371009"/>
                  </a:lnTo>
                  <a:lnTo>
                    <a:pt x="418746" y="371404"/>
                  </a:lnTo>
                  <a:lnTo>
                    <a:pt x="418790" y="371554"/>
                  </a:lnTo>
                  <a:lnTo>
                    <a:pt x="418890" y="371855"/>
                  </a:lnTo>
                  <a:lnTo>
                    <a:pt x="418968" y="371984"/>
                  </a:lnTo>
                  <a:lnTo>
                    <a:pt x="419247" y="372503"/>
                  </a:lnTo>
                  <a:lnTo>
                    <a:pt x="419564" y="373023"/>
                  </a:lnTo>
                  <a:lnTo>
                    <a:pt x="419546" y="373467"/>
                  </a:lnTo>
                  <a:lnTo>
                    <a:pt x="419751" y="375145"/>
                  </a:lnTo>
                  <a:lnTo>
                    <a:pt x="420987" y="376453"/>
                  </a:lnTo>
                  <a:lnTo>
                    <a:pt x="421201" y="376998"/>
                  </a:lnTo>
                  <a:lnTo>
                    <a:pt x="421104" y="377186"/>
                  </a:lnTo>
                  <a:lnTo>
                    <a:pt x="420728" y="377634"/>
                  </a:lnTo>
                  <a:lnTo>
                    <a:pt x="420299" y="378011"/>
                  </a:lnTo>
                  <a:lnTo>
                    <a:pt x="420035" y="378683"/>
                  </a:lnTo>
                  <a:lnTo>
                    <a:pt x="419884" y="379105"/>
                  </a:lnTo>
                  <a:lnTo>
                    <a:pt x="419901" y="379438"/>
                  </a:lnTo>
                  <a:lnTo>
                    <a:pt x="419928" y="379641"/>
                  </a:lnTo>
                  <a:lnTo>
                    <a:pt x="419929" y="379790"/>
                  </a:lnTo>
                  <a:lnTo>
                    <a:pt x="419918" y="379938"/>
                  </a:lnTo>
                  <a:lnTo>
                    <a:pt x="419904" y="380431"/>
                  </a:lnTo>
                  <a:lnTo>
                    <a:pt x="419885" y="380813"/>
                  </a:lnTo>
                  <a:lnTo>
                    <a:pt x="419861" y="381069"/>
                  </a:lnTo>
                  <a:lnTo>
                    <a:pt x="419842" y="381343"/>
                  </a:lnTo>
                  <a:lnTo>
                    <a:pt x="419822" y="381544"/>
                  </a:lnTo>
                  <a:lnTo>
                    <a:pt x="419785" y="381928"/>
                  </a:lnTo>
                  <a:lnTo>
                    <a:pt x="419712" y="382490"/>
                  </a:lnTo>
                  <a:lnTo>
                    <a:pt x="419703" y="382797"/>
                  </a:lnTo>
                  <a:lnTo>
                    <a:pt x="419530" y="383427"/>
                  </a:lnTo>
                  <a:lnTo>
                    <a:pt x="419380" y="383787"/>
                  </a:lnTo>
                  <a:lnTo>
                    <a:pt x="419214" y="383872"/>
                  </a:lnTo>
                  <a:lnTo>
                    <a:pt x="418798" y="384275"/>
                  </a:lnTo>
                  <a:lnTo>
                    <a:pt x="418612" y="384697"/>
                  </a:lnTo>
                  <a:lnTo>
                    <a:pt x="417728" y="385717"/>
                  </a:lnTo>
                  <a:lnTo>
                    <a:pt x="417422" y="386886"/>
                  </a:lnTo>
                  <a:lnTo>
                    <a:pt x="417064" y="387287"/>
                  </a:lnTo>
                  <a:lnTo>
                    <a:pt x="416982" y="387456"/>
                  </a:lnTo>
                  <a:lnTo>
                    <a:pt x="416910" y="387619"/>
                  </a:lnTo>
                  <a:lnTo>
                    <a:pt x="416631" y="388031"/>
                  </a:lnTo>
                  <a:lnTo>
                    <a:pt x="416435" y="388211"/>
                  </a:lnTo>
                  <a:lnTo>
                    <a:pt x="416069" y="388354"/>
                  </a:lnTo>
                  <a:lnTo>
                    <a:pt x="414832" y="388242"/>
                  </a:lnTo>
                  <a:lnTo>
                    <a:pt x="414850" y="389092"/>
                  </a:lnTo>
                  <a:lnTo>
                    <a:pt x="414756" y="389401"/>
                  </a:lnTo>
                  <a:lnTo>
                    <a:pt x="414483" y="390339"/>
                  </a:lnTo>
                  <a:lnTo>
                    <a:pt x="414572" y="390609"/>
                  </a:lnTo>
                  <a:lnTo>
                    <a:pt x="414641" y="391056"/>
                  </a:lnTo>
                  <a:lnTo>
                    <a:pt x="414655" y="391359"/>
                  </a:lnTo>
                  <a:lnTo>
                    <a:pt x="414739" y="391698"/>
                  </a:lnTo>
                  <a:lnTo>
                    <a:pt x="414817" y="391933"/>
                  </a:lnTo>
                  <a:lnTo>
                    <a:pt x="415214" y="392931"/>
                  </a:lnTo>
                  <a:lnTo>
                    <a:pt x="415855" y="393564"/>
                  </a:lnTo>
                  <a:lnTo>
                    <a:pt x="416064" y="393541"/>
                  </a:lnTo>
                  <a:lnTo>
                    <a:pt x="416711" y="393530"/>
                  </a:lnTo>
                  <a:lnTo>
                    <a:pt x="416782" y="393666"/>
                  </a:lnTo>
                  <a:lnTo>
                    <a:pt x="417078" y="394045"/>
                  </a:lnTo>
                  <a:lnTo>
                    <a:pt x="417447" y="394770"/>
                  </a:lnTo>
                  <a:lnTo>
                    <a:pt x="418102" y="395233"/>
                  </a:lnTo>
                  <a:lnTo>
                    <a:pt x="418757" y="395486"/>
                  </a:lnTo>
                  <a:lnTo>
                    <a:pt x="419275" y="395469"/>
                  </a:lnTo>
                  <a:lnTo>
                    <a:pt x="419086" y="396173"/>
                  </a:lnTo>
                  <a:lnTo>
                    <a:pt x="419093" y="396362"/>
                  </a:lnTo>
                  <a:lnTo>
                    <a:pt x="419152" y="396660"/>
                  </a:lnTo>
                  <a:lnTo>
                    <a:pt x="419164" y="396820"/>
                  </a:lnTo>
                  <a:lnTo>
                    <a:pt x="419107" y="397605"/>
                  </a:lnTo>
                  <a:lnTo>
                    <a:pt x="419301" y="397667"/>
                  </a:lnTo>
                  <a:lnTo>
                    <a:pt x="419629" y="397884"/>
                  </a:lnTo>
                  <a:lnTo>
                    <a:pt x="419831" y="398199"/>
                  </a:lnTo>
                  <a:lnTo>
                    <a:pt x="419817" y="398726"/>
                  </a:lnTo>
                  <a:lnTo>
                    <a:pt x="419654" y="399199"/>
                  </a:lnTo>
                  <a:lnTo>
                    <a:pt x="419475" y="399936"/>
                  </a:lnTo>
                  <a:lnTo>
                    <a:pt x="419819" y="400147"/>
                  </a:lnTo>
                  <a:lnTo>
                    <a:pt x="420131" y="400272"/>
                  </a:lnTo>
                  <a:lnTo>
                    <a:pt x="420193" y="400568"/>
                  </a:lnTo>
                  <a:lnTo>
                    <a:pt x="420212" y="400840"/>
                  </a:lnTo>
                  <a:lnTo>
                    <a:pt x="420021" y="401511"/>
                  </a:lnTo>
                  <a:lnTo>
                    <a:pt x="419484" y="402204"/>
                  </a:lnTo>
                  <a:lnTo>
                    <a:pt x="419537" y="402626"/>
                  </a:lnTo>
                  <a:lnTo>
                    <a:pt x="419721" y="402760"/>
                  </a:lnTo>
                  <a:lnTo>
                    <a:pt x="419501" y="403599"/>
                  </a:lnTo>
                  <a:lnTo>
                    <a:pt x="419149" y="403724"/>
                  </a:lnTo>
                  <a:lnTo>
                    <a:pt x="419098" y="404087"/>
                  </a:lnTo>
                  <a:lnTo>
                    <a:pt x="419132" y="404478"/>
                  </a:lnTo>
                  <a:lnTo>
                    <a:pt x="418717" y="405870"/>
                  </a:lnTo>
                  <a:lnTo>
                    <a:pt x="418238" y="406118"/>
                  </a:lnTo>
                  <a:lnTo>
                    <a:pt x="417806" y="406930"/>
                  </a:lnTo>
                  <a:lnTo>
                    <a:pt x="417644" y="407350"/>
                  </a:lnTo>
                  <a:lnTo>
                    <a:pt x="416424" y="408603"/>
                  </a:lnTo>
                  <a:lnTo>
                    <a:pt x="416003" y="408727"/>
                  </a:lnTo>
                  <a:lnTo>
                    <a:pt x="415788" y="408884"/>
                  </a:lnTo>
                  <a:lnTo>
                    <a:pt x="415535" y="408982"/>
                  </a:lnTo>
                  <a:lnTo>
                    <a:pt x="414569" y="409164"/>
                  </a:lnTo>
                  <a:lnTo>
                    <a:pt x="413975" y="408897"/>
                  </a:lnTo>
                  <a:lnTo>
                    <a:pt x="413536" y="409137"/>
                  </a:lnTo>
                  <a:lnTo>
                    <a:pt x="413128" y="410843"/>
                  </a:lnTo>
                  <a:lnTo>
                    <a:pt x="413045" y="411449"/>
                  </a:lnTo>
                  <a:lnTo>
                    <a:pt x="413313" y="411730"/>
                  </a:lnTo>
                  <a:lnTo>
                    <a:pt x="413522" y="411777"/>
                  </a:lnTo>
                  <a:lnTo>
                    <a:pt x="413885" y="411726"/>
                  </a:lnTo>
                  <a:lnTo>
                    <a:pt x="414282" y="411932"/>
                  </a:lnTo>
                  <a:lnTo>
                    <a:pt x="414272" y="412060"/>
                  </a:lnTo>
                  <a:lnTo>
                    <a:pt x="414212" y="412312"/>
                  </a:lnTo>
                  <a:lnTo>
                    <a:pt x="414205" y="412608"/>
                  </a:lnTo>
                  <a:lnTo>
                    <a:pt x="414230" y="413046"/>
                  </a:lnTo>
                  <a:lnTo>
                    <a:pt x="414240" y="413255"/>
                  </a:lnTo>
                  <a:lnTo>
                    <a:pt x="414261" y="413955"/>
                  </a:lnTo>
                  <a:lnTo>
                    <a:pt x="413838" y="414291"/>
                  </a:lnTo>
                  <a:lnTo>
                    <a:pt x="413380" y="414466"/>
                  </a:lnTo>
                  <a:lnTo>
                    <a:pt x="413303" y="415236"/>
                  </a:lnTo>
                  <a:lnTo>
                    <a:pt x="412794" y="416224"/>
                  </a:lnTo>
                  <a:lnTo>
                    <a:pt x="412910" y="416495"/>
                  </a:lnTo>
                  <a:lnTo>
                    <a:pt x="412293" y="417222"/>
                  </a:lnTo>
                  <a:lnTo>
                    <a:pt x="412356" y="417863"/>
                  </a:lnTo>
                  <a:lnTo>
                    <a:pt x="412128" y="417942"/>
                  </a:lnTo>
                  <a:lnTo>
                    <a:pt x="412238" y="418155"/>
                  </a:lnTo>
                  <a:lnTo>
                    <a:pt x="412506" y="418681"/>
                  </a:lnTo>
                  <a:lnTo>
                    <a:pt x="413030" y="419320"/>
                  </a:lnTo>
                  <a:lnTo>
                    <a:pt x="413242" y="419727"/>
                  </a:lnTo>
                  <a:lnTo>
                    <a:pt x="413707" y="420069"/>
                  </a:lnTo>
                  <a:lnTo>
                    <a:pt x="413995" y="420079"/>
                  </a:lnTo>
                  <a:lnTo>
                    <a:pt x="414027" y="420538"/>
                  </a:lnTo>
                  <a:lnTo>
                    <a:pt x="414924" y="420737"/>
                  </a:lnTo>
                  <a:lnTo>
                    <a:pt x="415066" y="420364"/>
                  </a:lnTo>
                  <a:lnTo>
                    <a:pt x="416037" y="419972"/>
                  </a:lnTo>
                  <a:lnTo>
                    <a:pt x="416181" y="420095"/>
                  </a:lnTo>
                  <a:lnTo>
                    <a:pt x="416686" y="420337"/>
                  </a:lnTo>
                  <a:lnTo>
                    <a:pt x="417008" y="420418"/>
                  </a:lnTo>
                  <a:lnTo>
                    <a:pt x="417148" y="420448"/>
                  </a:lnTo>
                  <a:lnTo>
                    <a:pt x="417384" y="420476"/>
                  </a:lnTo>
                  <a:lnTo>
                    <a:pt x="417576" y="420480"/>
                  </a:lnTo>
                  <a:lnTo>
                    <a:pt x="417769" y="420479"/>
                  </a:lnTo>
                  <a:lnTo>
                    <a:pt x="417920" y="420468"/>
                  </a:lnTo>
                  <a:lnTo>
                    <a:pt x="418453" y="420767"/>
                  </a:lnTo>
                  <a:lnTo>
                    <a:pt x="418946" y="421480"/>
                  </a:lnTo>
                  <a:lnTo>
                    <a:pt x="419459" y="421650"/>
                  </a:lnTo>
                  <a:lnTo>
                    <a:pt x="419810" y="421968"/>
                  </a:lnTo>
                  <a:lnTo>
                    <a:pt x="420116" y="422218"/>
                  </a:lnTo>
                  <a:lnTo>
                    <a:pt x="420446" y="422512"/>
                  </a:lnTo>
                  <a:lnTo>
                    <a:pt x="420842" y="422788"/>
                  </a:lnTo>
                  <a:lnTo>
                    <a:pt x="421552" y="422808"/>
                  </a:lnTo>
                  <a:lnTo>
                    <a:pt x="422553" y="423109"/>
                  </a:lnTo>
                  <a:lnTo>
                    <a:pt x="422490" y="423257"/>
                  </a:lnTo>
                  <a:lnTo>
                    <a:pt x="421834" y="423881"/>
                  </a:lnTo>
                  <a:lnTo>
                    <a:pt x="420845" y="424944"/>
                  </a:lnTo>
                  <a:lnTo>
                    <a:pt x="421112" y="425558"/>
                  </a:lnTo>
                  <a:lnTo>
                    <a:pt x="421261" y="425536"/>
                  </a:lnTo>
                  <a:lnTo>
                    <a:pt x="421597" y="425610"/>
                  </a:lnTo>
                  <a:lnTo>
                    <a:pt x="422197" y="426210"/>
                  </a:lnTo>
                  <a:lnTo>
                    <a:pt x="423070" y="425730"/>
                  </a:lnTo>
                  <a:lnTo>
                    <a:pt x="423472" y="426231"/>
                  </a:lnTo>
                  <a:lnTo>
                    <a:pt x="423967" y="427033"/>
                  </a:lnTo>
                  <a:lnTo>
                    <a:pt x="424365" y="426957"/>
                  </a:lnTo>
                  <a:lnTo>
                    <a:pt x="424325" y="426708"/>
                  </a:lnTo>
                  <a:lnTo>
                    <a:pt x="424630" y="426197"/>
                  </a:lnTo>
                  <a:lnTo>
                    <a:pt x="424904" y="426381"/>
                  </a:lnTo>
                  <a:lnTo>
                    <a:pt x="425428" y="427402"/>
                  </a:lnTo>
                  <a:lnTo>
                    <a:pt x="424780" y="428176"/>
                  </a:lnTo>
                  <a:lnTo>
                    <a:pt x="424907" y="428835"/>
                  </a:lnTo>
                  <a:lnTo>
                    <a:pt x="425272" y="429734"/>
                  </a:lnTo>
                  <a:lnTo>
                    <a:pt x="425424" y="429820"/>
                  </a:lnTo>
                  <a:lnTo>
                    <a:pt x="425856" y="430044"/>
                  </a:lnTo>
                  <a:lnTo>
                    <a:pt x="426464" y="430416"/>
                  </a:lnTo>
                  <a:lnTo>
                    <a:pt x="426842" y="430666"/>
                  </a:lnTo>
                  <a:lnTo>
                    <a:pt x="427234" y="431200"/>
                  </a:lnTo>
                  <a:lnTo>
                    <a:pt x="427629" y="431854"/>
                  </a:lnTo>
                  <a:lnTo>
                    <a:pt x="428209" y="431583"/>
                  </a:lnTo>
                  <a:lnTo>
                    <a:pt x="428504" y="431687"/>
                  </a:lnTo>
                  <a:lnTo>
                    <a:pt x="428808" y="431871"/>
                  </a:lnTo>
                  <a:lnTo>
                    <a:pt x="428907" y="433141"/>
                  </a:lnTo>
                  <a:lnTo>
                    <a:pt x="429061" y="433257"/>
                  </a:lnTo>
                  <a:lnTo>
                    <a:pt x="429618" y="433611"/>
                  </a:lnTo>
                  <a:lnTo>
                    <a:pt x="430036" y="433981"/>
                  </a:lnTo>
                  <a:lnTo>
                    <a:pt x="430223" y="434507"/>
                  </a:lnTo>
                  <a:lnTo>
                    <a:pt x="430862" y="434112"/>
                  </a:lnTo>
                  <a:lnTo>
                    <a:pt x="430897" y="433965"/>
                  </a:lnTo>
                  <a:lnTo>
                    <a:pt x="431116" y="433514"/>
                  </a:lnTo>
                  <a:lnTo>
                    <a:pt x="431280" y="433562"/>
                  </a:lnTo>
                  <a:lnTo>
                    <a:pt x="431442" y="433636"/>
                  </a:lnTo>
                  <a:lnTo>
                    <a:pt x="431600" y="433729"/>
                  </a:lnTo>
                  <a:lnTo>
                    <a:pt x="431994" y="434051"/>
                  </a:lnTo>
                  <a:lnTo>
                    <a:pt x="432052" y="434181"/>
                  </a:lnTo>
                  <a:lnTo>
                    <a:pt x="432041" y="434330"/>
                  </a:lnTo>
                  <a:lnTo>
                    <a:pt x="431996" y="434485"/>
                  </a:lnTo>
                  <a:lnTo>
                    <a:pt x="431993" y="434637"/>
                  </a:lnTo>
                  <a:lnTo>
                    <a:pt x="432009" y="434790"/>
                  </a:lnTo>
                  <a:lnTo>
                    <a:pt x="432062" y="434940"/>
                  </a:lnTo>
                  <a:lnTo>
                    <a:pt x="432463" y="435346"/>
                  </a:lnTo>
                  <a:lnTo>
                    <a:pt x="432772" y="435420"/>
                  </a:lnTo>
                  <a:lnTo>
                    <a:pt x="433032" y="435545"/>
                  </a:lnTo>
                  <a:lnTo>
                    <a:pt x="433497" y="435702"/>
                  </a:lnTo>
                  <a:lnTo>
                    <a:pt x="433695" y="435630"/>
                  </a:lnTo>
                  <a:lnTo>
                    <a:pt x="433937" y="435528"/>
                  </a:lnTo>
                  <a:lnTo>
                    <a:pt x="434183" y="435439"/>
                  </a:lnTo>
                  <a:lnTo>
                    <a:pt x="434577" y="435332"/>
                  </a:lnTo>
                  <a:lnTo>
                    <a:pt x="434837" y="435472"/>
                  </a:lnTo>
                  <a:lnTo>
                    <a:pt x="434863" y="435814"/>
                  </a:lnTo>
                  <a:lnTo>
                    <a:pt x="434754" y="436034"/>
                  </a:lnTo>
                  <a:lnTo>
                    <a:pt x="434608" y="436232"/>
                  </a:lnTo>
                  <a:lnTo>
                    <a:pt x="434394" y="436452"/>
                  </a:lnTo>
                  <a:lnTo>
                    <a:pt x="434166" y="436652"/>
                  </a:lnTo>
                  <a:lnTo>
                    <a:pt x="433903" y="436856"/>
                  </a:lnTo>
                  <a:lnTo>
                    <a:pt x="433635" y="437053"/>
                  </a:lnTo>
                  <a:lnTo>
                    <a:pt x="433401" y="437215"/>
                  </a:lnTo>
                  <a:lnTo>
                    <a:pt x="433165" y="437373"/>
                  </a:lnTo>
                  <a:lnTo>
                    <a:pt x="432704" y="437644"/>
                  </a:lnTo>
                  <a:lnTo>
                    <a:pt x="432529" y="437763"/>
                  </a:lnTo>
                  <a:lnTo>
                    <a:pt x="432372" y="437906"/>
                  </a:lnTo>
                  <a:lnTo>
                    <a:pt x="432207" y="438118"/>
                  </a:lnTo>
                  <a:lnTo>
                    <a:pt x="432058" y="438342"/>
                  </a:lnTo>
                  <a:lnTo>
                    <a:pt x="431857" y="438664"/>
                  </a:lnTo>
                  <a:lnTo>
                    <a:pt x="431654" y="438957"/>
                  </a:lnTo>
                  <a:lnTo>
                    <a:pt x="431576" y="439106"/>
                  </a:lnTo>
                  <a:lnTo>
                    <a:pt x="431533" y="439263"/>
                  </a:lnTo>
                  <a:lnTo>
                    <a:pt x="431542" y="439438"/>
                  </a:lnTo>
                  <a:lnTo>
                    <a:pt x="431608" y="439605"/>
                  </a:lnTo>
                  <a:lnTo>
                    <a:pt x="431694" y="439740"/>
                  </a:lnTo>
                  <a:lnTo>
                    <a:pt x="432245" y="440492"/>
                  </a:lnTo>
                  <a:lnTo>
                    <a:pt x="432381" y="440578"/>
                  </a:lnTo>
                  <a:lnTo>
                    <a:pt x="432614" y="440641"/>
                  </a:lnTo>
                  <a:lnTo>
                    <a:pt x="432850" y="440659"/>
                  </a:lnTo>
                  <a:lnTo>
                    <a:pt x="433790" y="441133"/>
                  </a:lnTo>
                  <a:lnTo>
                    <a:pt x="434070" y="441193"/>
                  </a:lnTo>
                  <a:lnTo>
                    <a:pt x="434348" y="441247"/>
                  </a:lnTo>
                  <a:lnTo>
                    <a:pt x="434809" y="441381"/>
                  </a:lnTo>
                  <a:lnTo>
                    <a:pt x="435133" y="441594"/>
                  </a:lnTo>
                  <a:lnTo>
                    <a:pt x="435203" y="441954"/>
                  </a:lnTo>
                  <a:lnTo>
                    <a:pt x="435082" y="442320"/>
                  </a:lnTo>
                  <a:lnTo>
                    <a:pt x="434907" y="442489"/>
                  </a:lnTo>
                  <a:lnTo>
                    <a:pt x="434095" y="443542"/>
                  </a:lnTo>
                  <a:lnTo>
                    <a:pt x="434149" y="443847"/>
                  </a:lnTo>
                  <a:lnTo>
                    <a:pt x="434367" y="444311"/>
                  </a:lnTo>
                  <a:lnTo>
                    <a:pt x="434573" y="444566"/>
                  </a:lnTo>
                  <a:lnTo>
                    <a:pt x="434710" y="444679"/>
                  </a:lnTo>
                  <a:lnTo>
                    <a:pt x="435041" y="444999"/>
                  </a:lnTo>
                  <a:lnTo>
                    <a:pt x="435105" y="445171"/>
                  </a:lnTo>
                  <a:lnTo>
                    <a:pt x="435162" y="445344"/>
                  </a:lnTo>
                  <a:lnTo>
                    <a:pt x="435238" y="445551"/>
                  </a:lnTo>
                  <a:lnTo>
                    <a:pt x="435395" y="445817"/>
                  </a:lnTo>
                  <a:lnTo>
                    <a:pt x="435800" y="446095"/>
                  </a:lnTo>
                  <a:lnTo>
                    <a:pt x="435967" y="446093"/>
                  </a:lnTo>
                  <a:lnTo>
                    <a:pt x="436133" y="446058"/>
                  </a:lnTo>
                  <a:lnTo>
                    <a:pt x="436476" y="445924"/>
                  </a:lnTo>
                  <a:lnTo>
                    <a:pt x="436646" y="445900"/>
                  </a:lnTo>
                  <a:lnTo>
                    <a:pt x="436811" y="445936"/>
                  </a:lnTo>
                  <a:lnTo>
                    <a:pt x="437067" y="446135"/>
                  </a:lnTo>
                  <a:lnTo>
                    <a:pt x="437200" y="446274"/>
                  </a:lnTo>
                  <a:lnTo>
                    <a:pt x="437336" y="446409"/>
                  </a:lnTo>
                  <a:lnTo>
                    <a:pt x="437540" y="446550"/>
                  </a:lnTo>
                  <a:lnTo>
                    <a:pt x="437767" y="446650"/>
                  </a:lnTo>
                  <a:lnTo>
                    <a:pt x="438033" y="446694"/>
                  </a:lnTo>
                  <a:lnTo>
                    <a:pt x="438299" y="446731"/>
                  </a:lnTo>
                  <a:lnTo>
                    <a:pt x="438444" y="446780"/>
                  </a:lnTo>
                  <a:lnTo>
                    <a:pt x="439121" y="446988"/>
                  </a:lnTo>
                  <a:lnTo>
                    <a:pt x="439086" y="446843"/>
                  </a:lnTo>
                  <a:lnTo>
                    <a:pt x="439043" y="446697"/>
                  </a:lnTo>
                  <a:lnTo>
                    <a:pt x="439030" y="446524"/>
                  </a:lnTo>
                  <a:lnTo>
                    <a:pt x="439333" y="445923"/>
                  </a:lnTo>
                  <a:lnTo>
                    <a:pt x="439388" y="445765"/>
                  </a:lnTo>
                  <a:lnTo>
                    <a:pt x="439567" y="445493"/>
                  </a:lnTo>
                  <a:lnTo>
                    <a:pt x="439701" y="445450"/>
                  </a:lnTo>
                  <a:lnTo>
                    <a:pt x="439864" y="445487"/>
                  </a:lnTo>
                  <a:lnTo>
                    <a:pt x="440226" y="445666"/>
                  </a:lnTo>
                  <a:lnTo>
                    <a:pt x="440383" y="445653"/>
                  </a:lnTo>
                  <a:lnTo>
                    <a:pt x="440544" y="445628"/>
                  </a:lnTo>
                  <a:lnTo>
                    <a:pt x="440692" y="445669"/>
                  </a:lnTo>
                  <a:lnTo>
                    <a:pt x="440897" y="445892"/>
                  </a:lnTo>
                  <a:lnTo>
                    <a:pt x="440913" y="446023"/>
                  </a:lnTo>
                  <a:lnTo>
                    <a:pt x="440895" y="446398"/>
                  </a:lnTo>
                  <a:lnTo>
                    <a:pt x="440961" y="446761"/>
                  </a:lnTo>
                  <a:lnTo>
                    <a:pt x="441057" y="446902"/>
                  </a:lnTo>
                  <a:lnTo>
                    <a:pt x="441214" y="447006"/>
                  </a:lnTo>
                  <a:lnTo>
                    <a:pt x="441728" y="446873"/>
                  </a:lnTo>
                  <a:lnTo>
                    <a:pt x="441825" y="446564"/>
                  </a:lnTo>
                  <a:lnTo>
                    <a:pt x="441882" y="446428"/>
                  </a:lnTo>
                  <a:lnTo>
                    <a:pt x="441946" y="446294"/>
                  </a:lnTo>
                  <a:lnTo>
                    <a:pt x="442151" y="446061"/>
                  </a:lnTo>
                  <a:lnTo>
                    <a:pt x="442289" y="446049"/>
                  </a:lnTo>
                  <a:lnTo>
                    <a:pt x="442427" y="446057"/>
                  </a:lnTo>
                  <a:lnTo>
                    <a:pt x="442618" y="445998"/>
                  </a:lnTo>
                  <a:lnTo>
                    <a:pt x="442809" y="445943"/>
                  </a:lnTo>
                  <a:lnTo>
                    <a:pt x="443020" y="445944"/>
                  </a:lnTo>
                  <a:lnTo>
                    <a:pt x="443230" y="446029"/>
                  </a:lnTo>
                  <a:lnTo>
                    <a:pt x="443360" y="446147"/>
                  </a:lnTo>
                  <a:lnTo>
                    <a:pt x="443435" y="446292"/>
                  </a:lnTo>
                  <a:lnTo>
                    <a:pt x="443534" y="446630"/>
                  </a:lnTo>
                  <a:lnTo>
                    <a:pt x="443628" y="446780"/>
                  </a:lnTo>
                  <a:lnTo>
                    <a:pt x="444132" y="446846"/>
                  </a:lnTo>
                  <a:lnTo>
                    <a:pt x="444682" y="446908"/>
                  </a:lnTo>
                  <a:lnTo>
                    <a:pt x="445271" y="447073"/>
                  </a:lnTo>
                  <a:lnTo>
                    <a:pt x="445786" y="447518"/>
                  </a:lnTo>
                  <a:lnTo>
                    <a:pt x="445881" y="447945"/>
                  </a:lnTo>
                  <a:lnTo>
                    <a:pt x="445733" y="448485"/>
                  </a:lnTo>
                  <a:lnTo>
                    <a:pt x="445664" y="448644"/>
                  </a:lnTo>
                  <a:lnTo>
                    <a:pt x="445554" y="448972"/>
                  </a:lnTo>
                  <a:lnTo>
                    <a:pt x="445987" y="449691"/>
                  </a:lnTo>
                  <a:lnTo>
                    <a:pt x="445687" y="450382"/>
                  </a:lnTo>
                  <a:lnTo>
                    <a:pt x="445570" y="450612"/>
                  </a:lnTo>
                  <a:lnTo>
                    <a:pt x="445336" y="451300"/>
                  </a:lnTo>
                  <a:lnTo>
                    <a:pt x="445597" y="451891"/>
                  </a:lnTo>
                  <a:lnTo>
                    <a:pt x="447945" y="452148"/>
                  </a:lnTo>
                  <a:lnTo>
                    <a:pt x="448447" y="452400"/>
                  </a:lnTo>
                  <a:lnTo>
                    <a:pt x="448619" y="452842"/>
                  </a:lnTo>
                  <a:lnTo>
                    <a:pt x="448449" y="453349"/>
                  </a:lnTo>
                  <a:lnTo>
                    <a:pt x="445576" y="454152"/>
                  </a:lnTo>
                  <a:lnTo>
                    <a:pt x="445615" y="454668"/>
                  </a:lnTo>
                  <a:lnTo>
                    <a:pt x="445798" y="455630"/>
                  </a:lnTo>
                  <a:lnTo>
                    <a:pt x="446586" y="456528"/>
                  </a:lnTo>
                  <a:lnTo>
                    <a:pt x="446758" y="456584"/>
                  </a:lnTo>
                  <a:lnTo>
                    <a:pt x="447018" y="456909"/>
                  </a:lnTo>
                  <a:lnTo>
                    <a:pt x="446916" y="457444"/>
                  </a:lnTo>
                  <a:lnTo>
                    <a:pt x="446878" y="457689"/>
                  </a:lnTo>
                  <a:lnTo>
                    <a:pt x="447467" y="458593"/>
                  </a:lnTo>
                  <a:lnTo>
                    <a:pt x="447868" y="458645"/>
                  </a:lnTo>
                  <a:lnTo>
                    <a:pt x="448297" y="459031"/>
                  </a:lnTo>
                  <a:lnTo>
                    <a:pt x="448321" y="459294"/>
                  </a:lnTo>
                  <a:lnTo>
                    <a:pt x="448323" y="459754"/>
                  </a:lnTo>
                  <a:lnTo>
                    <a:pt x="448116" y="460816"/>
                  </a:lnTo>
                  <a:lnTo>
                    <a:pt x="448208" y="460968"/>
                  </a:lnTo>
                  <a:lnTo>
                    <a:pt x="448296" y="461122"/>
                  </a:lnTo>
                  <a:lnTo>
                    <a:pt x="448402" y="461330"/>
                  </a:lnTo>
                  <a:lnTo>
                    <a:pt x="448676" y="462071"/>
                  </a:lnTo>
                  <a:lnTo>
                    <a:pt x="449117" y="462327"/>
                  </a:lnTo>
                  <a:lnTo>
                    <a:pt x="449399" y="463447"/>
                  </a:lnTo>
                  <a:lnTo>
                    <a:pt x="448871" y="463608"/>
                  </a:lnTo>
                  <a:lnTo>
                    <a:pt x="448658" y="463605"/>
                  </a:lnTo>
                  <a:lnTo>
                    <a:pt x="448302" y="463870"/>
                  </a:lnTo>
                  <a:lnTo>
                    <a:pt x="448235" y="464109"/>
                  </a:lnTo>
                  <a:lnTo>
                    <a:pt x="448195" y="464268"/>
                  </a:lnTo>
                  <a:lnTo>
                    <a:pt x="448123" y="464603"/>
                  </a:lnTo>
                  <a:lnTo>
                    <a:pt x="448056" y="464965"/>
                  </a:lnTo>
                  <a:lnTo>
                    <a:pt x="448006" y="465186"/>
                  </a:lnTo>
                  <a:lnTo>
                    <a:pt x="447937" y="465571"/>
                  </a:lnTo>
                  <a:lnTo>
                    <a:pt x="447859" y="466017"/>
                  </a:lnTo>
                  <a:lnTo>
                    <a:pt x="448731" y="467760"/>
                  </a:lnTo>
                  <a:lnTo>
                    <a:pt x="450683" y="468350"/>
                  </a:lnTo>
                  <a:lnTo>
                    <a:pt x="450513" y="468781"/>
                  </a:lnTo>
                  <a:lnTo>
                    <a:pt x="449750" y="469293"/>
                  </a:lnTo>
                  <a:lnTo>
                    <a:pt x="450023" y="469823"/>
                  </a:lnTo>
                  <a:lnTo>
                    <a:pt x="451450" y="470966"/>
                  </a:lnTo>
                  <a:lnTo>
                    <a:pt x="451690" y="471437"/>
                  </a:lnTo>
                  <a:lnTo>
                    <a:pt x="452491" y="471653"/>
                  </a:lnTo>
                  <a:lnTo>
                    <a:pt x="453188" y="471396"/>
                  </a:lnTo>
                  <a:lnTo>
                    <a:pt x="454698" y="472309"/>
                  </a:lnTo>
                  <a:lnTo>
                    <a:pt x="459221" y="474175"/>
                  </a:lnTo>
                  <a:lnTo>
                    <a:pt x="460606" y="475100"/>
                  </a:lnTo>
                  <a:lnTo>
                    <a:pt x="460788" y="475221"/>
                  </a:lnTo>
                  <a:lnTo>
                    <a:pt x="461193" y="475186"/>
                  </a:lnTo>
                  <a:lnTo>
                    <a:pt x="461715" y="474954"/>
                  </a:lnTo>
                  <a:lnTo>
                    <a:pt x="461914" y="474971"/>
                  </a:lnTo>
                  <a:lnTo>
                    <a:pt x="462559" y="475691"/>
                  </a:lnTo>
                  <a:lnTo>
                    <a:pt x="462584" y="476074"/>
                  </a:lnTo>
                  <a:lnTo>
                    <a:pt x="462486" y="476607"/>
                  </a:lnTo>
                  <a:lnTo>
                    <a:pt x="461928" y="476901"/>
                  </a:lnTo>
                  <a:lnTo>
                    <a:pt x="461595" y="477219"/>
                  </a:lnTo>
                  <a:lnTo>
                    <a:pt x="460203" y="478568"/>
                  </a:lnTo>
                  <a:lnTo>
                    <a:pt x="460126" y="478800"/>
                  </a:lnTo>
                  <a:lnTo>
                    <a:pt x="460298" y="479895"/>
                  </a:lnTo>
                  <a:lnTo>
                    <a:pt x="460840" y="481245"/>
                  </a:lnTo>
                  <a:lnTo>
                    <a:pt x="460801" y="481423"/>
                  </a:lnTo>
                  <a:lnTo>
                    <a:pt x="460582" y="481677"/>
                  </a:lnTo>
                  <a:lnTo>
                    <a:pt x="459910" y="482554"/>
                  </a:lnTo>
                  <a:lnTo>
                    <a:pt x="461430" y="482749"/>
                  </a:lnTo>
                  <a:lnTo>
                    <a:pt x="462181" y="482987"/>
                  </a:lnTo>
                  <a:lnTo>
                    <a:pt x="462565" y="483047"/>
                  </a:lnTo>
                  <a:lnTo>
                    <a:pt x="463098" y="483027"/>
                  </a:lnTo>
                  <a:lnTo>
                    <a:pt x="463022" y="483235"/>
                  </a:lnTo>
                  <a:lnTo>
                    <a:pt x="463067" y="483439"/>
                  </a:lnTo>
                  <a:lnTo>
                    <a:pt x="462944" y="483600"/>
                  </a:lnTo>
                  <a:lnTo>
                    <a:pt x="463250" y="483882"/>
                  </a:lnTo>
                  <a:lnTo>
                    <a:pt x="463581" y="484332"/>
                  </a:lnTo>
                  <a:lnTo>
                    <a:pt x="463659" y="484481"/>
                  </a:lnTo>
                  <a:lnTo>
                    <a:pt x="463775" y="484759"/>
                  </a:lnTo>
                  <a:lnTo>
                    <a:pt x="463837" y="484946"/>
                  </a:lnTo>
                  <a:lnTo>
                    <a:pt x="463912" y="485244"/>
                  </a:lnTo>
                  <a:lnTo>
                    <a:pt x="464418" y="486091"/>
                  </a:lnTo>
                  <a:lnTo>
                    <a:pt x="464625" y="486174"/>
                  </a:lnTo>
                  <a:lnTo>
                    <a:pt x="465000" y="486286"/>
                  </a:lnTo>
                  <a:lnTo>
                    <a:pt x="465267" y="487012"/>
                  </a:lnTo>
                  <a:lnTo>
                    <a:pt x="465034" y="487151"/>
                  </a:lnTo>
                  <a:lnTo>
                    <a:pt x="464867" y="487291"/>
                  </a:lnTo>
                  <a:lnTo>
                    <a:pt x="464273" y="487656"/>
                  </a:lnTo>
                  <a:lnTo>
                    <a:pt x="463948" y="487692"/>
                  </a:lnTo>
                  <a:lnTo>
                    <a:pt x="463321" y="487846"/>
                  </a:lnTo>
                  <a:lnTo>
                    <a:pt x="463174" y="487873"/>
                  </a:lnTo>
                  <a:lnTo>
                    <a:pt x="463025" y="487890"/>
                  </a:lnTo>
                  <a:lnTo>
                    <a:pt x="462104" y="488026"/>
                  </a:lnTo>
                  <a:lnTo>
                    <a:pt x="461503" y="488165"/>
                  </a:lnTo>
                  <a:lnTo>
                    <a:pt x="461282" y="488130"/>
                  </a:lnTo>
                  <a:lnTo>
                    <a:pt x="461141" y="488137"/>
                  </a:lnTo>
                  <a:lnTo>
                    <a:pt x="460734" y="488164"/>
                  </a:lnTo>
                  <a:lnTo>
                    <a:pt x="460382" y="488239"/>
                  </a:lnTo>
                  <a:lnTo>
                    <a:pt x="460190" y="488351"/>
                  </a:lnTo>
                  <a:lnTo>
                    <a:pt x="459776" y="488428"/>
                  </a:lnTo>
                  <a:lnTo>
                    <a:pt x="459195" y="488463"/>
                  </a:lnTo>
                  <a:lnTo>
                    <a:pt x="459098" y="488616"/>
                  </a:lnTo>
                  <a:lnTo>
                    <a:pt x="458936" y="488839"/>
                  </a:lnTo>
                  <a:lnTo>
                    <a:pt x="458376" y="488833"/>
                  </a:lnTo>
                  <a:lnTo>
                    <a:pt x="457707" y="488699"/>
                  </a:lnTo>
                  <a:lnTo>
                    <a:pt x="456799" y="488931"/>
                  </a:lnTo>
                  <a:lnTo>
                    <a:pt x="456658" y="488963"/>
                  </a:lnTo>
                  <a:lnTo>
                    <a:pt x="456366" y="488977"/>
                  </a:lnTo>
                  <a:lnTo>
                    <a:pt x="456091" y="488889"/>
                  </a:lnTo>
                  <a:lnTo>
                    <a:pt x="455017" y="488954"/>
                  </a:lnTo>
                  <a:lnTo>
                    <a:pt x="454742" y="489165"/>
                  </a:lnTo>
                  <a:lnTo>
                    <a:pt x="454374" y="489465"/>
                  </a:lnTo>
                  <a:lnTo>
                    <a:pt x="454198" y="489687"/>
                  </a:lnTo>
                  <a:lnTo>
                    <a:pt x="453630" y="490408"/>
                  </a:lnTo>
                  <a:lnTo>
                    <a:pt x="453353" y="491053"/>
                  </a:lnTo>
                  <a:lnTo>
                    <a:pt x="453336" y="491202"/>
                  </a:lnTo>
                  <a:lnTo>
                    <a:pt x="454501" y="491977"/>
                  </a:lnTo>
                  <a:lnTo>
                    <a:pt x="454923" y="492522"/>
                  </a:lnTo>
                  <a:lnTo>
                    <a:pt x="454831" y="492903"/>
                  </a:lnTo>
                  <a:lnTo>
                    <a:pt x="454747" y="493289"/>
                  </a:lnTo>
                  <a:lnTo>
                    <a:pt x="455038" y="493782"/>
                  </a:lnTo>
                  <a:lnTo>
                    <a:pt x="455394" y="494053"/>
                  </a:lnTo>
                  <a:lnTo>
                    <a:pt x="454950" y="494561"/>
                  </a:lnTo>
                  <a:lnTo>
                    <a:pt x="454567" y="495290"/>
                  </a:lnTo>
                  <a:lnTo>
                    <a:pt x="455095" y="496075"/>
                  </a:lnTo>
                  <a:lnTo>
                    <a:pt x="455150" y="496617"/>
                  </a:lnTo>
                  <a:lnTo>
                    <a:pt x="454598" y="497643"/>
                  </a:lnTo>
                  <a:lnTo>
                    <a:pt x="454024" y="498140"/>
                  </a:lnTo>
                  <a:lnTo>
                    <a:pt x="453375" y="499362"/>
                  </a:lnTo>
                  <a:lnTo>
                    <a:pt x="453269" y="499618"/>
                  </a:lnTo>
                  <a:lnTo>
                    <a:pt x="453073" y="499992"/>
                  </a:lnTo>
                  <a:lnTo>
                    <a:pt x="452859" y="500357"/>
                  </a:lnTo>
                  <a:lnTo>
                    <a:pt x="452521" y="501007"/>
                  </a:lnTo>
                  <a:lnTo>
                    <a:pt x="452361" y="501238"/>
                  </a:lnTo>
                  <a:lnTo>
                    <a:pt x="452193" y="501465"/>
                  </a:lnTo>
                  <a:lnTo>
                    <a:pt x="452143" y="501598"/>
                  </a:lnTo>
                  <a:lnTo>
                    <a:pt x="452152" y="501735"/>
                  </a:lnTo>
                  <a:lnTo>
                    <a:pt x="452358" y="502001"/>
                  </a:lnTo>
                  <a:lnTo>
                    <a:pt x="452594" y="502154"/>
                  </a:lnTo>
                  <a:lnTo>
                    <a:pt x="452841" y="502275"/>
                  </a:lnTo>
                  <a:lnTo>
                    <a:pt x="453575" y="502562"/>
                  </a:lnTo>
                  <a:lnTo>
                    <a:pt x="453726" y="502642"/>
                  </a:lnTo>
                  <a:lnTo>
                    <a:pt x="453818" y="502786"/>
                  </a:lnTo>
                  <a:lnTo>
                    <a:pt x="453823" y="502954"/>
                  </a:lnTo>
                  <a:lnTo>
                    <a:pt x="453749" y="503172"/>
                  </a:lnTo>
                  <a:lnTo>
                    <a:pt x="453591" y="503345"/>
                  </a:lnTo>
                  <a:lnTo>
                    <a:pt x="453396" y="503433"/>
                  </a:lnTo>
                  <a:lnTo>
                    <a:pt x="453201" y="503509"/>
                  </a:lnTo>
                  <a:lnTo>
                    <a:pt x="453008" y="503595"/>
                  </a:lnTo>
                  <a:lnTo>
                    <a:pt x="452814" y="503687"/>
                  </a:lnTo>
                  <a:lnTo>
                    <a:pt x="452669" y="503808"/>
                  </a:lnTo>
                  <a:lnTo>
                    <a:pt x="452568" y="503973"/>
                  </a:lnTo>
                  <a:lnTo>
                    <a:pt x="452482" y="504273"/>
                  </a:lnTo>
                  <a:lnTo>
                    <a:pt x="452401" y="504571"/>
                  </a:lnTo>
                  <a:lnTo>
                    <a:pt x="452278" y="504866"/>
                  </a:lnTo>
                  <a:lnTo>
                    <a:pt x="452130" y="505153"/>
                  </a:lnTo>
                  <a:lnTo>
                    <a:pt x="451960" y="505403"/>
                  </a:lnTo>
                  <a:lnTo>
                    <a:pt x="451771" y="505640"/>
                  </a:lnTo>
                  <a:lnTo>
                    <a:pt x="451647" y="505782"/>
                  </a:lnTo>
                  <a:lnTo>
                    <a:pt x="451508" y="505909"/>
                  </a:lnTo>
                  <a:lnTo>
                    <a:pt x="451211" y="506036"/>
                  </a:lnTo>
                  <a:lnTo>
                    <a:pt x="450911" y="506155"/>
                  </a:lnTo>
                  <a:lnTo>
                    <a:pt x="450632" y="506379"/>
                  </a:lnTo>
                  <a:lnTo>
                    <a:pt x="450462" y="506496"/>
                  </a:lnTo>
                  <a:lnTo>
                    <a:pt x="450284" y="506597"/>
                  </a:lnTo>
                  <a:lnTo>
                    <a:pt x="450137" y="506635"/>
                  </a:lnTo>
                  <a:lnTo>
                    <a:pt x="449986" y="506664"/>
                  </a:lnTo>
                  <a:lnTo>
                    <a:pt x="449836" y="506718"/>
                  </a:lnTo>
                  <a:lnTo>
                    <a:pt x="449576" y="506935"/>
                  </a:lnTo>
                  <a:lnTo>
                    <a:pt x="449698" y="507284"/>
                  </a:lnTo>
                  <a:lnTo>
                    <a:pt x="450286" y="507691"/>
                  </a:lnTo>
                  <a:lnTo>
                    <a:pt x="450360" y="507897"/>
                  </a:lnTo>
                  <a:lnTo>
                    <a:pt x="450429" y="508105"/>
                  </a:lnTo>
                  <a:lnTo>
                    <a:pt x="450559" y="508597"/>
                  </a:lnTo>
                  <a:lnTo>
                    <a:pt x="450648" y="508789"/>
                  </a:lnTo>
                  <a:lnTo>
                    <a:pt x="450802" y="508960"/>
                  </a:lnTo>
                  <a:lnTo>
                    <a:pt x="450930" y="509038"/>
                  </a:lnTo>
                  <a:lnTo>
                    <a:pt x="451060" y="509063"/>
                  </a:lnTo>
                  <a:lnTo>
                    <a:pt x="451719" y="508508"/>
                  </a:lnTo>
                  <a:lnTo>
                    <a:pt x="451968" y="508604"/>
                  </a:lnTo>
                  <a:lnTo>
                    <a:pt x="452032" y="508747"/>
                  </a:lnTo>
                  <a:lnTo>
                    <a:pt x="452049" y="509018"/>
                  </a:lnTo>
                  <a:lnTo>
                    <a:pt x="452031" y="509288"/>
                  </a:lnTo>
                  <a:lnTo>
                    <a:pt x="451975" y="509801"/>
                  </a:lnTo>
                  <a:lnTo>
                    <a:pt x="451949" y="509962"/>
                  </a:lnTo>
                  <a:lnTo>
                    <a:pt x="451802" y="510302"/>
                  </a:lnTo>
                  <a:lnTo>
                    <a:pt x="451636" y="510320"/>
                  </a:lnTo>
                  <a:lnTo>
                    <a:pt x="450995" y="510574"/>
                  </a:lnTo>
                  <a:lnTo>
                    <a:pt x="451010" y="510752"/>
                  </a:lnTo>
                  <a:lnTo>
                    <a:pt x="451035" y="510928"/>
                  </a:lnTo>
                  <a:lnTo>
                    <a:pt x="451141" y="511532"/>
                  </a:lnTo>
                  <a:lnTo>
                    <a:pt x="451157" y="511683"/>
                  </a:lnTo>
                  <a:lnTo>
                    <a:pt x="450843" y="512286"/>
                  </a:lnTo>
                  <a:lnTo>
                    <a:pt x="450368" y="513857"/>
                  </a:lnTo>
                  <a:lnTo>
                    <a:pt x="450364" y="514112"/>
                  </a:lnTo>
                  <a:lnTo>
                    <a:pt x="450562" y="515278"/>
                  </a:lnTo>
                  <a:lnTo>
                    <a:pt x="449959" y="516261"/>
                  </a:lnTo>
                  <a:lnTo>
                    <a:pt x="450066" y="517523"/>
                  </a:lnTo>
                  <a:lnTo>
                    <a:pt x="449459" y="519494"/>
                  </a:lnTo>
                  <a:lnTo>
                    <a:pt x="447975" y="520317"/>
                  </a:lnTo>
                  <a:lnTo>
                    <a:pt x="448036" y="520707"/>
                  </a:lnTo>
                  <a:lnTo>
                    <a:pt x="449064" y="523488"/>
                  </a:lnTo>
                  <a:lnTo>
                    <a:pt x="449441" y="523888"/>
                  </a:lnTo>
                  <a:lnTo>
                    <a:pt x="411134" y="517817"/>
                  </a:lnTo>
                  <a:lnTo>
                    <a:pt x="398475" y="515809"/>
                  </a:lnTo>
                  <a:lnTo>
                    <a:pt x="393104" y="514971"/>
                  </a:lnTo>
                  <a:lnTo>
                    <a:pt x="390828" y="514617"/>
                  </a:lnTo>
                  <a:lnTo>
                    <a:pt x="387924" y="514164"/>
                  </a:lnTo>
                  <a:lnTo>
                    <a:pt x="386608" y="513958"/>
                  </a:lnTo>
                  <a:lnTo>
                    <a:pt x="382681" y="513350"/>
                  </a:lnTo>
                  <a:lnTo>
                    <a:pt x="368394" y="511125"/>
                  </a:lnTo>
                  <a:lnTo>
                    <a:pt x="365700" y="510706"/>
                  </a:lnTo>
                  <a:lnTo>
                    <a:pt x="363659" y="510386"/>
                  </a:lnTo>
                  <a:lnTo>
                    <a:pt x="362957" y="510280"/>
                  </a:lnTo>
                  <a:lnTo>
                    <a:pt x="353956" y="508872"/>
                  </a:lnTo>
                  <a:lnTo>
                    <a:pt x="350058" y="508266"/>
                  </a:lnTo>
                  <a:lnTo>
                    <a:pt x="336404" y="506007"/>
                  </a:lnTo>
                  <a:lnTo>
                    <a:pt x="326196" y="504546"/>
                  </a:lnTo>
                  <a:lnTo>
                    <a:pt x="301094" y="500461"/>
                  </a:lnTo>
                  <a:lnTo>
                    <a:pt x="300367" y="500334"/>
                  </a:lnTo>
                  <a:lnTo>
                    <a:pt x="293868" y="499286"/>
                  </a:lnTo>
                  <a:lnTo>
                    <a:pt x="286072" y="498011"/>
                  </a:lnTo>
                  <a:lnTo>
                    <a:pt x="285622" y="497942"/>
                  </a:lnTo>
                  <a:lnTo>
                    <a:pt x="285787" y="497405"/>
                  </a:lnTo>
                  <a:lnTo>
                    <a:pt x="286009" y="496739"/>
                  </a:lnTo>
                  <a:lnTo>
                    <a:pt x="286251" y="496080"/>
                  </a:lnTo>
                  <a:lnTo>
                    <a:pt x="286518" y="495429"/>
                  </a:lnTo>
                  <a:lnTo>
                    <a:pt x="286809" y="494789"/>
                  </a:lnTo>
                  <a:lnTo>
                    <a:pt x="287118" y="494161"/>
                  </a:lnTo>
                  <a:lnTo>
                    <a:pt x="287450" y="493544"/>
                  </a:lnTo>
                  <a:lnTo>
                    <a:pt x="287804" y="492939"/>
                  </a:lnTo>
                  <a:lnTo>
                    <a:pt x="288050" y="492539"/>
                  </a:lnTo>
                  <a:lnTo>
                    <a:pt x="288308" y="492151"/>
                  </a:lnTo>
                  <a:lnTo>
                    <a:pt x="288745" y="491462"/>
                  </a:lnTo>
                  <a:lnTo>
                    <a:pt x="288799" y="491286"/>
                  </a:lnTo>
                  <a:lnTo>
                    <a:pt x="289144" y="490780"/>
                  </a:lnTo>
                  <a:lnTo>
                    <a:pt x="289630" y="490129"/>
                  </a:lnTo>
                  <a:lnTo>
                    <a:pt x="290055" y="489607"/>
                  </a:lnTo>
                  <a:lnTo>
                    <a:pt x="290322" y="489299"/>
                  </a:lnTo>
                  <a:lnTo>
                    <a:pt x="291149" y="488400"/>
                  </a:lnTo>
                  <a:lnTo>
                    <a:pt x="291542" y="487939"/>
                  </a:lnTo>
                  <a:lnTo>
                    <a:pt x="291920" y="487463"/>
                  </a:lnTo>
                  <a:lnTo>
                    <a:pt x="292396" y="486809"/>
                  </a:lnTo>
                  <a:lnTo>
                    <a:pt x="292806" y="486193"/>
                  </a:lnTo>
                  <a:lnTo>
                    <a:pt x="293018" y="485853"/>
                  </a:lnTo>
                  <a:lnTo>
                    <a:pt x="293121" y="485698"/>
                  </a:lnTo>
                  <a:lnTo>
                    <a:pt x="293224" y="485548"/>
                  </a:lnTo>
                  <a:lnTo>
                    <a:pt x="293370" y="485349"/>
                  </a:lnTo>
                  <a:lnTo>
                    <a:pt x="293518" y="485158"/>
                  </a:lnTo>
                  <a:lnTo>
                    <a:pt x="293670" y="484975"/>
                  </a:lnTo>
                  <a:lnTo>
                    <a:pt x="293810" y="484815"/>
                  </a:lnTo>
                  <a:lnTo>
                    <a:pt x="293951" y="484661"/>
                  </a:lnTo>
                  <a:lnTo>
                    <a:pt x="294265" y="484338"/>
                  </a:lnTo>
                  <a:lnTo>
                    <a:pt x="294475" y="484162"/>
                  </a:lnTo>
                  <a:lnTo>
                    <a:pt x="295276" y="483491"/>
                  </a:lnTo>
                  <a:lnTo>
                    <a:pt x="295592" y="483172"/>
                  </a:lnTo>
                  <a:lnTo>
                    <a:pt x="295878" y="482824"/>
                  </a:lnTo>
                  <a:lnTo>
                    <a:pt x="296130" y="482452"/>
                  </a:lnTo>
                  <a:lnTo>
                    <a:pt x="296429" y="481871"/>
                  </a:lnTo>
                  <a:lnTo>
                    <a:pt x="296887" y="480802"/>
                  </a:lnTo>
                  <a:lnTo>
                    <a:pt x="297638" y="479476"/>
                  </a:lnTo>
                  <a:lnTo>
                    <a:pt x="297827" y="479184"/>
                  </a:lnTo>
                  <a:lnTo>
                    <a:pt x="298130" y="478684"/>
                  </a:lnTo>
                  <a:lnTo>
                    <a:pt x="298381" y="478068"/>
                  </a:lnTo>
                  <a:lnTo>
                    <a:pt x="298636" y="478157"/>
                  </a:lnTo>
                  <a:lnTo>
                    <a:pt x="303805" y="478989"/>
                  </a:lnTo>
                  <a:lnTo>
                    <a:pt x="305104" y="470956"/>
                  </a:lnTo>
                  <a:lnTo>
                    <a:pt x="305876" y="466210"/>
                  </a:lnTo>
                  <a:lnTo>
                    <a:pt x="309223" y="445509"/>
                  </a:lnTo>
                  <a:lnTo>
                    <a:pt x="309769" y="444829"/>
                  </a:lnTo>
                  <a:lnTo>
                    <a:pt x="306683" y="444746"/>
                  </a:lnTo>
                  <a:close/>
                </a:path>
              </a:pathLst>
            </a:custGeom>
            <a:solidFill>
              <a:srgbClr val="FFE28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g60"/>
            <p:cNvSpPr/>
            <p:nvPr/>
          </p:nvSpPr>
          <p:spPr>
            <a:xfrm>
              <a:off x="3395955" y="4987151"/>
              <a:ext cx="646668" cy="882158"/>
            </a:xfrm>
            <a:custGeom>
              <a:avLst/>
              <a:gdLst/>
              <a:ahLst/>
              <a:cxnLst/>
              <a:rect l="0" t="0" r="0" b="0"/>
              <a:pathLst>
                <a:path w="646668" h="882158">
                  <a:moveTo>
                    <a:pt x="169583" y="784590"/>
                  </a:moveTo>
                  <a:lnTo>
                    <a:pt x="169005" y="784884"/>
                  </a:lnTo>
                  <a:lnTo>
                    <a:pt x="168133" y="786047"/>
                  </a:lnTo>
                  <a:lnTo>
                    <a:pt x="167554" y="787283"/>
                  </a:lnTo>
                  <a:lnTo>
                    <a:pt x="166828" y="788008"/>
                  </a:lnTo>
                  <a:lnTo>
                    <a:pt x="166175" y="788519"/>
                  </a:lnTo>
                  <a:lnTo>
                    <a:pt x="164796" y="789028"/>
                  </a:lnTo>
                  <a:lnTo>
                    <a:pt x="163489" y="790485"/>
                  </a:lnTo>
                  <a:lnTo>
                    <a:pt x="160515" y="791138"/>
                  </a:lnTo>
                  <a:lnTo>
                    <a:pt x="158846" y="791210"/>
                  </a:lnTo>
                  <a:lnTo>
                    <a:pt x="156814" y="790339"/>
                  </a:lnTo>
                  <a:lnTo>
                    <a:pt x="155435" y="788013"/>
                  </a:lnTo>
                  <a:lnTo>
                    <a:pt x="154200" y="786775"/>
                  </a:lnTo>
                  <a:lnTo>
                    <a:pt x="153765" y="786413"/>
                  </a:lnTo>
                  <a:lnTo>
                    <a:pt x="153184" y="786268"/>
                  </a:lnTo>
                  <a:lnTo>
                    <a:pt x="152893" y="785901"/>
                  </a:lnTo>
                  <a:lnTo>
                    <a:pt x="151295" y="785177"/>
                  </a:lnTo>
                  <a:lnTo>
                    <a:pt x="150351" y="783724"/>
                  </a:lnTo>
                  <a:lnTo>
                    <a:pt x="149406" y="782922"/>
                  </a:lnTo>
                  <a:lnTo>
                    <a:pt x="147592" y="782270"/>
                  </a:lnTo>
                  <a:lnTo>
                    <a:pt x="146577" y="782120"/>
                  </a:lnTo>
                  <a:lnTo>
                    <a:pt x="145417" y="782196"/>
                  </a:lnTo>
                  <a:lnTo>
                    <a:pt x="145045" y="781964"/>
                  </a:lnTo>
                  <a:lnTo>
                    <a:pt x="144763" y="781540"/>
                  </a:lnTo>
                  <a:lnTo>
                    <a:pt x="143780" y="781353"/>
                  </a:lnTo>
                  <a:lnTo>
                    <a:pt x="143504" y="781456"/>
                  </a:lnTo>
                  <a:lnTo>
                    <a:pt x="142875" y="781540"/>
                  </a:lnTo>
                  <a:lnTo>
                    <a:pt x="142512" y="782704"/>
                  </a:lnTo>
                  <a:lnTo>
                    <a:pt x="141934" y="783433"/>
                  </a:lnTo>
                  <a:lnTo>
                    <a:pt x="141571" y="783578"/>
                  </a:lnTo>
                  <a:lnTo>
                    <a:pt x="140579" y="783440"/>
                  </a:lnTo>
                  <a:lnTo>
                    <a:pt x="140192" y="783215"/>
                  </a:lnTo>
                  <a:lnTo>
                    <a:pt x="139829" y="782929"/>
                  </a:lnTo>
                  <a:lnTo>
                    <a:pt x="139611" y="782632"/>
                  </a:lnTo>
                  <a:lnTo>
                    <a:pt x="139176" y="782704"/>
                  </a:lnTo>
                  <a:lnTo>
                    <a:pt x="139104" y="783505"/>
                  </a:lnTo>
                  <a:lnTo>
                    <a:pt x="140846" y="786775"/>
                  </a:lnTo>
                  <a:lnTo>
                    <a:pt x="140921" y="788885"/>
                  </a:lnTo>
                  <a:lnTo>
                    <a:pt x="140411" y="789977"/>
                  </a:lnTo>
                  <a:lnTo>
                    <a:pt x="139470" y="790412"/>
                  </a:lnTo>
                  <a:lnTo>
                    <a:pt x="139251" y="790122"/>
                  </a:lnTo>
                  <a:lnTo>
                    <a:pt x="138960" y="786630"/>
                  </a:lnTo>
                  <a:lnTo>
                    <a:pt x="138523" y="785249"/>
                  </a:lnTo>
                  <a:lnTo>
                    <a:pt x="138013" y="784379"/>
                  </a:lnTo>
                  <a:lnTo>
                    <a:pt x="136271" y="782777"/>
                  </a:lnTo>
                  <a:lnTo>
                    <a:pt x="134874" y="782907"/>
                  </a:lnTo>
                  <a:lnTo>
                    <a:pt x="133876" y="782926"/>
                  </a:lnTo>
                  <a:lnTo>
                    <a:pt x="132486" y="782448"/>
                  </a:lnTo>
                  <a:lnTo>
                    <a:pt x="132093" y="782357"/>
                  </a:lnTo>
                  <a:lnTo>
                    <a:pt x="131844" y="782487"/>
                  </a:lnTo>
                  <a:lnTo>
                    <a:pt x="131919" y="783143"/>
                  </a:lnTo>
                  <a:lnTo>
                    <a:pt x="132573" y="783505"/>
                  </a:lnTo>
                  <a:lnTo>
                    <a:pt x="133879" y="783724"/>
                  </a:lnTo>
                  <a:lnTo>
                    <a:pt x="134677" y="784162"/>
                  </a:lnTo>
                  <a:lnTo>
                    <a:pt x="135764" y="785254"/>
                  </a:lnTo>
                  <a:lnTo>
                    <a:pt x="135983" y="786486"/>
                  </a:lnTo>
                  <a:lnTo>
                    <a:pt x="135329" y="788306"/>
                  </a:lnTo>
                  <a:lnTo>
                    <a:pt x="134895" y="788669"/>
                  </a:lnTo>
                  <a:lnTo>
                    <a:pt x="133587" y="788886"/>
                  </a:lnTo>
                  <a:lnTo>
                    <a:pt x="133516" y="789325"/>
                  </a:lnTo>
                  <a:lnTo>
                    <a:pt x="133735" y="789833"/>
                  </a:lnTo>
                  <a:lnTo>
                    <a:pt x="134896" y="791286"/>
                  </a:lnTo>
                  <a:lnTo>
                    <a:pt x="134752" y="792377"/>
                  </a:lnTo>
                  <a:lnTo>
                    <a:pt x="134233" y="792767"/>
                  </a:lnTo>
                  <a:lnTo>
                    <a:pt x="133663" y="792962"/>
                  </a:lnTo>
                  <a:lnTo>
                    <a:pt x="133573" y="793358"/>
                  </a:lnTo>
                  <a:lnTo>
                    <a:pt x="133573" y="793729"/>
                  </a:lnTo>
                  <a:lnTo>
                    <a:pt x="133771" y="794121"/>
                  </a:lnTo>
                  <a:lnTo>
                    <a:pt x="133772" y="794518"/>
                  </a:lnTo>
                  <a:lnTo>
                    <a:pt x="133664" y="794705"/>
                  </a:lnTo>
                  <a:lnTo>
                    <a:pt x="132795" y="795288"/>
                  </a:lnTo>
                  <a:lnTo>
                    <a:pt x="132285" y="795361"/>
                  </a:lnTo>
                  <a:lnTo>
                    <a:pt x="130456" y="794148"/>
                  </a:lnTo>
                  <a:lnTo>
                    <a:pt x="130180" y="794053"/>
                  </a:lnTo>
                  <a:lnTo>
                    <a:pt x="127567" y="792594"/>
                  </a:lnTo>
                  <a:lnTo>
                    <a:pt x="125824" y="790851"/>
                  </a:lnTo>
                  <a:lnTo>
                    <a:pt x="124661" y="790344"/>
                  </a:lnTo>
                  <a:lnTo>
                    <a:pt x="124517" y="790050"/>
                  </a:lnTo>
                  <a:lnTo>
                    <a:pt x="124517" y="788963"/>
                  </a:lnTo>
                  <a:lnTo>
                    <a:pt x="124298" y="788669"/>
                  </a:lnTo>
                  <a:lnTo>
                    <a:pt x="123138" y="788814"/>
                  </a:lnTo>
                  <a:lnTo>
                    <a:pt x="122341" y="788234"/>
                  </a:lnTo>
                  <a:lnTo>
                    <a:pt x="122266" y="787944"/>
                  </a:lnTo>
                  <a:lnTo>
                    <a:pt x="121904" y="787726"/>
                  </a:lnTo>
                  <a:lnTo>
                    <a:pt x="121250" y="786051"/>
                  </a:lnTo>
                  <a:lnTo>
                    <a:pt x="120875" y="785639"/>
                  </a:lnTo>
                  <a:lnTo>
                    <a:pt x="120240" y="785369"/>
                  </a:lnTo>
                  <a:lnTo>
                    <a:pt x="119871" y="785326"/>
                  </a:lnTo>
                  <a:lnTo>
                    <a:pt x="119727" y="785288"/>
                  </a:lnTo>
                  <a:lnTo>
                    <a:pt x="119607" y="785098"/>
                  </a:lnTo>
                  <a:lnTo>
                    <a:pt x="119437" y="785105"/>
                  </a:lnTo>
                  <a:lnTo>
                    <a:pt x="118641" y="785678"/>
                  </a:lnTo>
                  <a:lnTo>
                    <a:pt x="118220" y="786066"/>
                  </a:lnTo>
                  <a:lnTo>
                    <a:pt x="117779" y="787196"/>
                  </a:lnTo>
                  <a:lnTo>
                    <a:pt x="92358" y="783316"/>
                  </a:lnTo>
                  <a:lnTo>
                    <a:pt x="87827" y="782576"/>
                  </a:lnTo>
                  <a:lnTo>
                    <a:pt x="75828" y="780640"/>
                  </a:lnTo>
                  <a:lnTo>
                    <a:pt x="73281" y="780115"/>
                  </a:lnTo>
                  <a:lnTo>
                    <a:pt x="63922" y="778655"/>
                  </a:lnTo>
                  <a:lnTo>
                    <a:pt x="44991" y="775701"/>
                  </a:lnTo>
                  <a:lnTo>
                    <a:pt x="34809" y="769418"/>
                  </a:lnTo>
                  <a:lnTo>
                    <a:pt x="15255" y="742738"/>
                  </a:lnTo>
                  <a:lnTo>
                    <a:pt x="13528" y="741227"/>
                  </a:lnTo>
                  <a:lnTo>
                    <a:pt x="1554" y="730422"/>
                  </a:lnTo>
                  <a:lnTo>
                    <a:pt x="922" y="728278"/>
                  </a:lnTo>
                  <a:lnTo>
                    <a:pt x="574" y="726746"/>
                  </a:lnTo>
                  <a:lnTo>
                    <a:pt x="160" y="724157"/>
                  </a:lnTo>
                  <a:lnTo>
                    <a:pt x="0" y="722067"/>
                  </a:lnTo>
                  <a:lnTo>
                    <a:pt x="15" y="717328"/>
                  </a:lnTo>
                  <a:lnTo>
                    <a:pt x="1449" y="707587"/>
                  </a:lnTo>
                  <a:lnTo>
                    <a:pt x="2512" y="699611"/>
                  </a:lnTo>
                  <a:lnTo>
                    <a:pt x="4585" y="685605"/>
                  </a:lnTo>
                  <a:lnTo>
                    <a:pt x="6659" y="671596"/>
                  </a:lnTo>
                  <a:lnTo>
                    <a:pt x="7611" y="665165"/>
                  </a:lnTo>
                  <a:lnTo>
                    <a:pt x="9467" y="652711"/>
                  </a:lnTo>
                  <a:lnTo>
                    <a:pt x="11418" y="639635"/>
                  </a:lnTo>
                  <a:lnTo>
                    <a:pt x="12701" y="630679"/>
                  </a:lnTo>
                  <a:lnTo>
                    <a:pt x="15411" y="612326"/>
                  </a:lnTo>
                  <a:lnTo>
                    <a:pt x="16097" y="608961"/>
                  </a:lnTo>
                  <a:lnTo>
                    <a:pt x="16812" y="605601"/>
                  </a:lnTo>
                  <a:lnTo>
                    <a:pt x="17521" y="601061"/>
                  </a:lnTo>
                  <a:lnTo>
                    <a:pt x="17273" y="599813"/>
                  </a:lnTo>
                  <a:lnTo>
                    <a:pt x="17494" y="598334"/>
                  </a:lnTo>
                  <a:lnTo>
                    <a:pt x="20409" y="578810"/>
                  </a:lnTo>
                  <a:lnTo>
                    <a:pt x="20449" y="578538"/>
                  </a:lnTo>
                  <a:lnTo>
                    <a:pt x="23445" y="559948"/>
                  </a:lnTo>
                  <a:lnTo>
                    <a:pt x="24073" y="556053"/>
                  </a:lnTo>
                  <a:lnTo>
                    <a:pt x="24659" y="550844"/>
                  </a:lnTo>
                  <a:lnTo>
                    <a:pt x="26098" y="541500"/>
                  </a:lnTo>
                  <a:lnTo>
                    <a:pt x="26844" y="536648"/>
                  </a:lnTo>
                  <a:lnTo>
                    <a:pt x="28453" y="525503"/>
                  </a:lnTo>
                  <a:lnTo>
                    <a:pt x="33783" y="489908"/>
                  </a:lnTo>
                  <a:lnTo>
                    <a:pt x="33833" y="489576"/>
                  </a:lnTo>
                  <a:lnTo>
                    <a:pt x="34768" y="483367"/>
                  </a:lnTo>
                  <a:lnTo>
                    <a:pt x="36006" y="475069"/>
                  </a:lnTo>
                  <a:lnTo>
                    <a:pt x="36081" y="474582"/>
                  </a:lnTo>
                  <a:lnTo>
                    <a:pt x="37613" y="464347"/>
                  </a:lnTo>
                  <a:lnTo>
                    <a:pt x="39030" y="454885"/>
                  </a:lnTo>
                  <a:lnTo>
                    <a:pt x="40194" y="445296"/>
                  </a:lnTo>
                  <a:lnTo>
                    <a:pt x="44288" y="418656"/>
                  </a:lnTo>
                  <a:lnTo>
                    <a:pt x="47193" y="399753"/>
                  </a:lnTo>
                  <a:lnTo>
                    <a:pt x="47368" y="398634"/>
                  </a:lnTo>
                  <a:lnTo>
                    <a:pt x="50054" y="381693"/>
                  </a:lnTo>
                  <a:lnTo>
                    <a:pt x="51860" y="370297"/>
                  </a:lnTo>
                  <a:lnTo>
                    <a:pt x="52215" y="368068"/>
                  </a:lnTo>
                  <a:lnTo>
                    <a:pt x="53043" y="362845"/>
                  </a:lnTo>
                  <a:lnTo>
                    <a:pt x="56190" y="343012"/>
                  </a:lnTo>
                  <a:lnTo>
                    <a:pt x="56255" y="342595"/>
                  </a:lnTo>
                  <a:lnTo>
                    <a:pt x="62259" y="305913"/>
                  </a:lnTo>
                  <a:lnTo>
                    <a:pt x="66565" y="279477"/>
                  </a:lnTo>
                  <a:lnTo>
                    <a:pt x="73904" y="230922"/>
                  </a:lnTo>
                  <a:lnTo>
                    <a:pt x="76280" y="215287"/>
                  </a:lnTo>
                  <a:lnTo>
                    <a:pt x="76578" y="213322"/>
                  </a:lnTo>
                  <a:lnTo>
                    <a:pt x="77623" y="206445"/>
                  </a:lnTo>
                  <a:lnTo>
                    <a:pt x="78098" y="203314"/>
                  </a:lnTo>
                  <a:lnTo>
                    <a:pt x="78432" y="201164"/>
                  </a:lnTo>
                  <a:lnTo>
                    <a:pt x="79335" y="195300"/>
                  </a:lnTo>
                  <a:lnTo>
                    <a:pt x="80130" y="190145"/>
                  </a:lnTo>
                  <a:lnTo>
                    <a:pt x="80225" y="189555"/>
                  </a:lnTo>
                  <a:lnTo>
                    <a:pt x="80891" y="185213"/>
                  </a:lnTo>
                  <a:lnTo>
                    <a:pt x="81358" y="182222"/>
                  </a:lnTo>
                  <a:lnTo>
                    <a:pt x="82489" y="174615"/>
                  </a:lnTo>
                  <a:lnTo>
                    <a:pt x="83981" y="164735"/>
                  </a:lnTo>
                  <a:lnTo>
                    <a:pt x="84641" y="160914"/>
                  </a:lnTo>
                  <a:lnTo>
                    <a:pt x="86143" y="151177"/>
                  </a:lnTo>
                  <a:lnTo>
                    <a:pt x="86313" y="150060"/>
                  </a:lnTo>
                  <a:lnTo>
                    <a:pt x="86846" y="146548"/>
                  </a:lnTo>
                  <a:lnTo>
                    <a:pt x="90653" y="122159"/>
                  </a:lnTo>
                  <a:lnTo>
                    <a:pt x="90911" y="120454"/>
                  </a:lnTo>
                  <a:lnTo>
                    <a:pt x="91966" y="113568"/>
                  </a:lnTo>
                  <a:lnTo>
                    <a:pt x="92935" y="107048"/>
                  </a:lnTo>
                  <a:lnTo>
                    <a:pt x="94107" y="99055"/>
                  </a:lnTo>
                  <a:lnTo>
                    <a:pt x="95668" y="88165"/>
                  </a:lnTo>
                  <a:lnTo>
                    <a:pt x="96352" y="81630"/>
                  </a:lnTo>
                  <a:lnTo>
                    <a:pt x="96810" y="73821"/>
                  </a:lnTo>
                  <a:lnTo>
                    <a:pt x="95770" y="72865"/>
                  </a:lnTo>
                  <a:lnTo>
                    <a:pt x="95795" y="71526"/>
                  </a:lnTo>
                  <a:lnTo>
                    <a:pt x="96098" y="64915"/>
                  </a:lnTo>
                  <a:lnTo>
                    <a:pt x="95846" y="58289"/>
                  </a:lnTo>
                  <a:lnTo>
                    <a:pt x="95057" y="48969"/>
                  </a:lnTo>
                  <a:lnTo>
                    <a:pt x="95002" y="47313"/>
                  </a:lnTo>
                  <a:lnTo>
                    <a:pt x="94833" y="42215"/>
                  </a:lnTo>
                  <a:lnTo>
                    <a:pt x="95078" y="36312"/>
                  </a:lnTo>
                  <a:lnTo>
                    <a:pt x="95249" y="34851"/>
                  </a:lnTo>
                  <a:lnTo>
                    <a:pt x="95612" y="31655"/>
                  </a:lnTo>
                  <a:lnTo>
                    <a:pt x="96349" y="27652"/>
                  </a:lnTo>
                  <a:lnTo>
                    <a:pt x="97044" y="24162"/>
                  </a:lnTo>
                  <a:lnTo>
                    <a:pt x="98250" y="18363"/>
                  </a:lnTo>
                  <a:lnTo>
                    <a:pt x="100384" y="8260"/>
                  </a:lnTo>
                  <a:lnTo>
                    <a:pt x="100642" y="6990"/>
                  </a:lnTo>
                  <a:lnTo>
                    <a:pt x="100845" y="5989"/>
                  </a:lnTo>
                  <a:lnTo>
                    <a:pt x="101963" y="685"/>
                  </a:lnTo>
                  <a:lnTo>
                    <a:pt x="102097" y="0"/>
                  </a:lnTo>
                  <a:lnTo>
                    <a:pt x="102746" y="118"/>
                  </a:lnTo>
                  <a:lnTo>
                    <a:pt x="107457" y="947"/>
                  </a:lnTo>
                  <a:lnTo>
                    <a:pt x="110508" y="1530"/>
                  </a:lnTo>
                  <a:lnTo>
                    <a:pt x="119429" y="3154"/>
                  </a:lnTo>
                  <a:lnTo>
                    <a:pt x="119848" y="3231"/>
                  </a:lnTo>
                  <a:lnTo>
                    <a:pt x="125108" y="6510"/>
                  </a:lnTo>
                  <a:lnTo>
                    <a:pt x="127369" y="7364"/>
                  </a:lnTo>
                  <a:lnTo>
                    <a:pt x="131257" y="7800"/>
                  </a:lnTo>
                  <a:lnTo>
                    <a:pt x="136671" y="6715"/>
                  </a:lnTo>
                  <a:lnTo>
                    <a:pt x="137805" y="6624"/>
                  </a:lnTo>
                  <a:lnTo>
                    <a:pt x="140215" y="6993"/>
                  </a:lnTo>
                  <a:lnTo>
                    <a:pt x="166418" y="10992"/>
                  </a:lnTo>
                  <a:lnTo>
                    <a:pt x="177540" y="12694"/>
                  </a:lnTo>
                  <a:lnTo>
                    <a:pt x="213289" y="17320"/>
                  </a:lnTo>
                  <a:lnTo>
                    <a:pt x="214328" y="17388"/>
                  </a:lnTo>
                  <a:lnTo>
                    <a:pt x="215305" y="17592"/>
                  </a:lnTo>
                  <a:lnTo>
                    <a:pt x="214090" y="25077"/>
                  </a:lnTo>
                  <a:lnTo>
                    <a:pt x="213052" y="31435"/>
                  </a:lnTo>
                  <a:lnTo>
                    <a:pt x="213017" y="31675"/>
                  </a:lnTo>
                  <a:lnTo>
                    <a:pt x="213257" y="31584"/>
                  </a:lnTo>
                  <a:lnTo>
                    <a:pt x="214093" y="31321"/>
                  </a:lnTo>
                  <a:lnTo>
                    <a:pt x="214482" y="31108"/>
                  </a:lnTo>
                  <a:lnTo>
                    <a:pt x="215142" y="30808"/>
                  </a:lnTo>
                  <a:lnTo>
                    <a:pt x="215403" y="30727"/>
                  </a:lnTo>
                  <a:lnTo>
                    <a:pt x="217111" y="30229"/>
                  </a:lnTo>
                  <a:lnTo>
                    <a:pt x="217879" y="30027"/>
                  </a:lnTo>
                  <a:lnTo>
                    <a:pt x="219911" y="29586"/>
                  </a:lnTo>
                  <a:lnTo>
                    <a:pt x="220738" y="29483"/>
                  </a:lnTo>
                  <a:lnTo>
                    <a:pt x="221288" y="29421"/>
                  </a:lnTo>
                  <a:lnTo>
                    <a:pt x="221696" y="29390"/>
                  </a:lnTo>
                  <a:lnTo>
                    <a:pt x="222940" y="29314"/>
                  </a:lnTo>
                  <a:lnTo>
                    <a:pt x="225077" y="29288"/>
                  </a:lnTo>
                  <a:lnTo>
                    <a:pt x="225806" y="29364"/>
                  </a:lnTo>
                  <a:lnTo>
                    <a:pt x="226214" y="29432"/>
                  </a:lnTo>
                  <a:lnTo>
                    <a:pt x="227724" y="29721"/>
                  </a:lnTo>
                  <a:lnTo>
                    <a:pt x="229019" y="30330"/>
                  </a:lnTo>
                  <a:lnTo>
                    <a:pt x="230269" y="31114"/>
                  </a:lnTo>
                  <a:lnTo>
                    <a:pt x="231013" y="31704"/>
                  </a:lnTo>
                  <a:lnTo>
                    <a:pt x="232389" y="33131"/>
                  </a:lnTo>
                  <a:lnTo>
                    <a:pt x="233231" y="34470"/>
                  </a:lnTo>
                  <a:lnTo>
                    <a:pt x="234526" y="37910"/>
                  </a:lnTo>
                  <a:lnTo>
                    <a:pt x="235027" y="38743"/>
                  </a:lnTo>
                  <a:lnTo>
                    <a:pt x="235707" y="39615"/>
                  </a:lnTo>
                  <a:lnTo>
                    <a:pt x="238641" y="42108"/>
                  </a:lnTo>
                  <a:lnTo>
                    <a:pt x="241915" y="45099"/>
                  </a:lnTo>
                  <a:lnTo>
                    <a:pt x="245728" y="48345"/>
                  </a:lnTo>
                  <a:lnTo>
                    <a:pt x="246351" y="48722"/>
                  </a:lnTo>
                  <a:lnTo>
                    <a:pt x="248405" y="49981"/>
                  </a:lnTo>
                  <a:lnTo>
                    <a:pt x="252224" y="51812"/>
                  </a:lnTo>
                  <a:lnTo>
                    <a:pt x="252685" y="52212"/>
                  </a:lnTo>
                  <a:lnTo>
                    <a:pt x="252955" y="52565"/>
                  </a:lnTo>
                  <a:lnTo>
                    <a:pt x="253585" y="53669"/>
                  </a:lnTo>
                  <a:lnTo>
                    <a:pt x="253821" y="54152"/>
                  </a:lnTo>
                  <a:lnTo>
                    <a:pt x="254151" y="55294"/>
                  </a:lnTo>
                  <a:lnTo>
                    <a:pt x="254328" y="56173"/>
                  </a:lnTo>
                  <a:lnTo>
                    <a:pt x="254397" y="57969"/>
                  </a:lnTo>
                  <a:lnTo>
                    <a:pt x="254337" y="58411"/>
                  </a:lnTo>
                  <a:lnTo>
                    <a:pt x="254196" y="59195"/>
                  </a:lnTo>
                  <a:lnTo>
                    <a:pt x="253839" y="60207"/>
                  </a:lnTo>
                  <a:lnTo>
                    <a:pt x="252901" y="61958"/>
                  </a:lnTo>
                  <a:lnTo>
                    <a:pt x="251177" y="65067"/>
                  </a:lnTo>
                  <a:lnTo>
                    <a:pt x="250746" y="65866"/>
                  </a:lnTo>
                  <a:lnTo>
                    <a:pt x="250167" y="66962"/>
                  </a:lnTo>
                  <a:lnTo>
                    <a:pt x="249826" y="67990"/>
                  </a:lnTo>
                  <a:lnTo>
                    <a:pt x="249598" y="69489"/>
                  </a:lnTo>
                  <a:lnTo>
                    <a:pt x="249529" y="73379"/>
                  </a:lnTo>
                  <a:lnTo>
                    <a:pt x="249511" y="75309"/>
                  </a:lnTo>
                  <a:lnTo>
                    <a:pt x="249529" y="76835"/>
                  </a:lnTo>
                  <a:lnTo>
                    <a:pt x="249628" y="77980"/>
                  </a:lnTo>
                  <a:lnTo>
                    <a:pt x="249864" y="79088"/>
                  </a:lnTo>
                  <a:lnTo>
                    <a:pt x="250167" y="80043"/>
                  </a:lnTo>
                  <a:lnTo>
                    <a:pt x="250860" y="81322"/>
                  </a:lnTo>
                  <a:lnTo>
                    <a:pt x="251261" y="81859"/>
                  </a:lnTo>
                  <a:lnTo>
                    <a:pt x="251849" y="82395"/>
                  </a:lnTo>
                  <a:lnTo>
                    <a:pt x="254319" y="84664"/>
                  </a:lnTo>
                  <a:lnTo>
                    <a:pt x="255305" y="85924"/>
                  </a:lnTo>
                  <a:lnTo>
                    <a:pt x="256016" y="87642"/>
                  </a:lnTo>
                  <a:lnTo>
                    <a:pt x="256501" y="88911"/>
                  </a:lnTo>
                  <a:lnTo>
                    <a:pt x="256771" y="89600"/>
                  </a:lnTo>
                  <a:lnTo>
                    <a:pt x="257280" y="90939"/>
                  </a:lnTo>
                  <a:lnTo>
                    <a:pt x="259721" y="97399"/>
                  </a:lnTo>
                  <a:lnTo>
                    <a:pt x="259840" y="97764"/>
                  </a:lnTo>
                  <a:lnTo>
                    <a:pt x="260020" y="98027"/>
                  </a:lnTo>
                  <a:lnTo>
                    <a:pt x="260200" y="98300"/>
                  </a:lnTo>
                  <a:lnTo>
                    <a:pt x="260542" y="98819"/>
                  </a:lnTo>
                  <a:lnTo>
                    <a:pt x="260827" y="99192"/>
                  </a:lnTo>
                  <a:lnTo>
                    <a:pt x="261693" y="99919"/>
                  </a:lnTo>
                  <a:lnTo>
                    <a:pt x="262260" y="100334"/>
                  </a:lnTo>
                  <a:lnTo>
                    <a:pt x="262946" y="100760"/>
                  </a:lnTo>
                  <a:lnTo>
                    <a:pt x="264076" y="101190"/>
                  </a:lnTo>
                  <a:lnTo>
                    <a:pt x="264394" y="101278"/>
                  </a:lnTo>
                  <a:lnTo>
                    <a:pt x="265824" y="101567"/>
                  </a:lnTo>
                  <a:lnTo>
                    <a:pt x="267197" y="93323"/>
                  </a:lnTo>
                  <a:lnTo>
                    <a:pt x="271324" y="95161"/>
                  </a:lnTo>
                  <a:lnTo>
                    <a:pt x="281056" y="99852"/>
                  </a:lnTo>
                  <a:lnTo>
                    <a:pt x="282628" y="100018"/>
                  </a:lnTo>
                  <a:lnTo>
                    <a:pt x="287859" y="100577"/>
                  </a:lnTo>
                  <a:lnTo>
                    <a:pt x="293288" y="101160"/>
                  </a:lnTo>
                  <a:lnTo>
                    <a:pt x="298771" y="101746"/>
                  </a:lnTo>
                  <a:lnTo>
                    <a:pt x="303829" y="102255"/>
                  </a:lnTo>
                  <a:lnTo>
                    <a:pt x="311798" y="103057"/>
                  </a:lnTo>
                  <a:lnTo>
                    <a:pt x="315813" y="103461"/>
                  </a:lnTo>
                  <a:lnTo>
                    <a:pt x="317631" y="103698"/>
                  </a:lnTo>
                  <a:lnTo>
                    <a:pt x="314915" y="107139"/>
                  </a:lnTo>
                  <a:lnTo>
                    <a:pt x="313677" y="108742"/>
                  </a:lnTo>
                  <a:lnTo>
                    <a:pt x="312835" y="110120"/>
                  </a:lnTo>
                  <a:lnTo>
                    <a:pt x="312226" y="111577"/>
                  </a:lnTo>
                  <a:lnTo>
                    <a:pt x="311987" y="112430"/>
                  </a:lnTo>
                  <a:lnTo>
                    <a:pt x="310236" y="117809"/>
                  </a:lnTo>
                  <a:lnTo>
                    <a:pt x="309705" y="119468"/>
                  </a:lnTo>
                  <a:lnTo>
                    <a:pt x="309505" y="120146"/>
                  </a:lnTo>
                  <a:lnTo>
                    <a:pt x="309301" y="121413"/>
                  </a:lnTo>
                  <a:lnTo>
                    <a:pt x="309313" y="122555"/>
                  </a:lnTo>
                  <a:lnTo>
                    <a:pt x="309440" y="123247"/>
                  </a:lnTo>
                  <a:lnTo>
                    <a:pt x="309559" y="123888"/>
                  </a:lnTo>
                  <a:lnTo>
                    <a:pt x="310188" y="125490"/>
                  </a:lnTo>
                  <a:lnTo>
                    <a:pt x="310575" y="126103"/>
                  </a:lnTo>
                  <a:lnTo>
                    <a:pt x="311120" y="126838"/>
                  </a:lnTo>
                  <a:lnTo>
                    <a:pt x="312373" y="128358"/>
                  </a:lnTo>
                  <a:lnTo>
                    <a:pt x="313224" y="129419"/>
                  </a:lnTo>
                  <a:lnTo>
                    <a:pt x="315023" y="131935"/>
                  </a:lnTo>
                  <a:lnTo>
                    <a:pt x="315905" y="133443"/>
                  </a:lnTo>
                  <a:lnTo>
                    <a:pt x="316867" y="135791"/>
                  </a:lnTo>
                  <a:lnTo>
                    <a:pt x="317193" y="137470"/>
                  </a:lnTo>
                  <a:lnTo>
                    <a:pt x="317381" y="139277"/>
                  </a:lnTo>
                  <a:lnTo>
                    <a:pt x="317532" y="143545"/>
                  </a:lnTo>
                  <a:lnTo>
                    <a:pt x="317550" y="143995"/>
                  </a:lnTo>
                  <a:lnTo>
                    <a:pt x="317611" y="146883"/>
                  </a:lnTo>
                  <a:lnTo>
                    <a:pt x="317637" y="148114"/>
                  </a:lnTo>
                  <a:lnTo>
                    <a:pt x="317841" y="149359"/>
                  </a:lnTo>
                  <a:lnTo>
                    <a:pt x="318048" y="150090"/>
                  </a:lnTo>
                  <a:lnTo>
                    <a:pt x="318189" y="150501"/>
                  </a:lnTo>
                  <a:lnTo>
                    <a:pt x="318446" y="151186"/>
                  </a:lnTo>
                  <a:lnTo>
                    <a:pt x="319286" y="152309"/>
                  </a:lnTo>
                  <a:lnTo>
                    <a:pt x="320817" y="153584"/>
                  </a:lnTo>
                  <a:lnTo>
                    <a:pt x="321987" y="154220"/>
                  </a:lnTo>
                  <a:lnTo>
                    <a:pt x="323051" y="154597"/>
                  </a:lnTo>
                  <a:lnTo>
                    <a:pt x="322850" y="156056"/>
                  </a:lnTo>
                  <a:lnTo>
                    <a:pt x="330628" y="157225"/>
                  </a:lnTo>
                  <a:lnTo>
                    <a:pt x="336720" y="158259"/>
                  </a:lnTo>
                  <a:lnTo>
                    <a:pt x="341444" y="159068"/>
                  </a:lnTo>
                  <a:lnTo>
                    <a:pt x="344530" y="159151"/>
                  </a:lnTo>
                  <a:lnTo>
                    <a:pt x="343984" y="159831"/>
                  </a:lnTo>
                  <a:lnTo>
                    <a:pt x="340636" y="180532"/>
                  </a:lnTo>
                  <a:lnTo>
                    <a:pt x="339865" y="185277"/>
                  </a:lnTo>
                  <a:lnTo>
                    <a:pt x="338566" y="193310"/>
                  </a:lnTo>
                  <a:lnTo>
                    <a:pt x="333396" y="192478"/>
                  </a:lnTo>
                  <a:lnTo>
                    <a:pt x="333142" y="192389"/>
                  </a:lnTo>
                  <a:lnTo>
                    <a:pt x="332891" y="193005"/>
                  </a:lnTo>
                  <a:lnTo>
                    <a:pt x="332587" y="193505"/>
                  </a:lnTo>
                  <a:lnTo>
                    <a:pt x="332399" y="193797"/>
                  </a:lnTo>
                  <a:lnTo>
                    <a:pt x="331648" y="195123"/>
                  </a:lnTo>
                  <a:lnTo>
                    <a:pt x="331190" y="196193"/>
                  </a:lnTo>
                  <a:lnTo>
                    <a:pt x="330891" y="196774"/>
                  </a:lnTo>
                  <a:lnTo>
                    <a:pt x="330639" y="197146"/>
                  </a:lnTo>
                  <a:lnTo>
                    <a:pt x="330353" y="197494"/>
                  </a:lnTo>
                  <a:lnTo>
                    <a:pt x="330037" y="197812"/>
                  </a:lnTo>
                  <a:lnTo>
                    <a:pt x="329236" y="198483"/>
                  </a:lnTo>
                  <a:lnTo>
                    <a:pt x="329026" y="198659"/>
                  </a:lnTo>
                  <a:lnTo>
                    <a:pt x="328712" y="198983"/>
                  </a:lnTo>
                  <a:lnTo>
                    <a:pt x="328571" y="199136"/>
                  </a:lnTo>
                  <a:lnTo>
                    <a:pt x="328431" y="199296"/>
                  </a:lnTo>
                  <a:lnTo>
                    <a:pt x="328279" y="199480"/>
                  </a:lnTo>
                  <a:lnTo>
                    <a:pt x="328131" y="199671"/>
                  </a:lnTo>
                  <a:lnTo>
                    <a:pt x="327985" y="199869"/>
                  </a:lnTo>
                  <a:lnTo>
                    <a:pt x="327881" y="200019"/>
                  </a:lnTo>
                  <a:lnTo>
                    <a:pt x="327779" y="200175"/>
                  </a:lnTo>
                  <a:lnTo>
                    <a:pt x="327567" y="200515"/>
                  </a:lnTo>
                  <a:lnTo>
                    <a:pt x="327157" y="201130"/>
                  </a:lnTo>
                  <a:lnTo>
                    <a:pt x="326681" y="201785"/>
                  </a:lnTo>
                  <a:lnTo>
                    <a:pt x="326303" y="202261"/>
                  </a:lnTo>
                  <a:lnTo>
                    <a:pt x="325910" y="202721"/>
                  </a:lnTo>
                  <a:lnTo>
                    <a:pt x="325083" y="203620"/>
                  </a:lnTo>
                  <a:lnTo>
                    <a:pt x="324816" y="203928"/>
                  </a:lnTo>
                  <a:lnTo>
                    <a:pt x="324391" y="204451"/>
                  </a:lnTo>
                  <a:lnTo>
                    <a:pt x="323905" y="205101"/>
                  </a:lnTo>
                  <a:lnTo>
                    <a:pt x="323560" y="205608"/>
                  </a:lnTo>
                  <a:lnTo>
                    <a:pt x="323470" y="205897"/>
                  </a:lnTo>
                  <a:lnTo>
                    <a:pt x="323069" y="206472"/>
                  </a:lnTo>
                  <a:lnTo>
                    <a:pt x="322811" y="206860"/>
                  </a:lnTo>
                  <a:lnTo>
                    <a:pt x="322565" y="207260"/>
                  </a:lnTo>
                  <a:lnTo>
                    <a:pt x="322211" y="207866"/>
                  </a:lnTo>
                  <a:lnTo>
                    <a:pt x="321879" y="208483"/>
                  </a:lnTo>
                  <a:lnTo>
                    <a:pt x="321570" y="209111"/>
                  </a:lnTo>
                  <a:lnTo>
                    <a:pt x="321279" y="209750"/>
                  </a:lnTo>
                  <a:lnTo>
                    <a:pt x="321012" y="210402"/>
                  </a:lnTo>
                  <a:lnTo>
                    <a:pt x="320770" y="211060"/>
                  </a:lnTo>
                  <a:lnTo>
                    <a:pt x="320548" y="211727"/>
                  </a:lnTo>
                  <a:lnTo>
                    <a:pt x="320383" y="212264"/>
                  </a:lnTo>
                  <a:lnTo>
                    <a:pt x="320832" y="212332"/>
                  </a:lnTo>
                  <a:lnTo>
                    <a:pt x="328629" y="213608"/>
                  </a:lnTo>
                  <a:lnTo>
                    <a:pt x="335128" y="214655"/>
                  </a:lnTo>
                  <a:lnTo>
                    <a:pt x="335855" y="214782"/>
                  </a:lnTo>
                  <a:lnTo>
                    <a:pt x="360956" y="218867"/>
                  </a:lnTo>
                  <a:lnTo>
                    <a:pt x="371165" y="220329"/>
                  </a:lnTo>
                  <a:lnTo>
                    <a:pt x="384818" y="222588"/>
                  </a:lnTo>
                  <a:lnTo>
                    <a:pt x="388717" y="223193"/>
                  </a:lnTo>
                  <a:lnTo>
                    <a:pt x="397718" y="224601"/>
                  </a:lnTo>
                  <a:lnTo>
                    <a:pt x="398420" y="224708"/>
                  </a:lnTo>
                  <a:lnTo>
                    <a:pt x="400460" y="225028"/>
                  </a:lnTo>
                  <a:lnTo>
                    <a:pt x="403155" y="225446"/>
                  </a:lnTo>
                  <a:lnTo>
                    <a:pt x="417442" y="227671"/>
                  </a:lnTo>
                  <a:lnTo>
                    <a:pt x="421369" y="228279"/>
                  </a:lnTo>
                  <a:lnTo>
                    <a:pt x="422685" y="228485"/>
                  </a:lnTo>
                  <a:lnTo>
                    <a:pt x="425589" y="228938"/>
                  </a:lnTo>
                  <a:lnTo>
                    <a:pt x="427864" y="229292"/>
                  </a:lnTo>
                  <a:lnTo>
                    <a:pt x="433236" y="230130"/>
                  </a:lnTo>
                  <a:lnTo>
                    <a:pt x="445895" y="232139"/>
                  </a:lnTo>
                  <a:lnTo>
                    <a:pt x="484201" y="238210"/>
                  </a:lnTo>
                  <a:lnTo>
                    <a:pt x="484815" y="238632"/>
                  </a:lnTo>
                  <a:lnTo>
                    <a:pt x="485659" y="239232"/>
                  </a:lnTo>
                  <a:lnTo>
                    <a:pt x="486178" y="238881"/>
                  </a:lnTo>
                  <a:lnTo>
                    <a:pt x="486060" y="238176"/>
                  </a:lnTo>
                  <a:lnTo>
                    <a:pt x="486631" y="237773"/>
                  </a:lnTo>
                  <a:lnTo>
                    <a:pt x="487609" y="237756"/>
                  </a:lnTo>
                  <a:lnTo>
                    <a:pt x="488597" y="237911"/>
                  </a:lnTo>
                  <a:lnTo>
                    <a:pt x="488715" y="238788"/>
                  </a:lnTo>
                  <a:lnTo>
                    <a:pt x="489181" y="239689"/>
                  </a:lnTo>
                  <a:lnTo>
                    <a:pt x="489812" y="239580"/>
                  </a:lnTo>
                  <a:lnTo>
                    <a:pt x="490699" y="239046"/>
                  </a:lnTo>
                  <a:lnTo>
                    <a:pt x="491087" y="239602"/>
                  </a:lnTo>
                  <a:lnTo>
                    <a:pt x="491424" y="240277"/>
                  </a:lnTo>
                  <a:lnTo>
                    <a:pt x="491862" y="240817"/>
                  </a:lnTo>
                  <a:lnTo>
                    <a:pt x="492481" y="241377"/>
                  </a:lnTo>
                  <a:lnTo>
                    <a:pt x="491837" y="242206"/>
                  </a:lnTo>
                  <a:lnTo>
                    <a:pt x="491661" y="242735"/>
                  </a:lnTo>
                  <a:lnTo>
                    <a:pt x="491749" y="243320"/>
                  </a:lnTo>
                  <a:lnTo>
                    <a:pt x="492479" y="243264"/>
                  </a:lnTo>
                  <a:lnTo>
                    <a:pt x="493044" y="243137"/>
                  </a:lnTo>
                  <a:lnTo>
                    <a:pt x="493631" y="242821"/>
                  </a:lnTo>
                  <a:lnTo>
                    <a:pt x="494187" y="243088"/>
                  </a:lnTo>
                  <a:lnTo>
                    <a:pt x="494324" y="243863"/>
                  </a:lnTo>
                  <a:lnTo>
                    <a:pt x="494711" y="244402"/>
                  </a:lnTo>
                  <a:lnTo>
                    <a:pt x="495466" y="244810"/>
                  </a:lnTo>
                  <a:lnTo>
                    <a:pt x="496011" y="245900"/>
                  </a:lnTo>
                  <a:lnTo>
                    <a:pt x="495791" y="246171"/>
                  </a:lnTo>
                  <a:lnTo>
                    <a:pt x="495428" y="246216"/>
                  </a:lnTo>
                  <a:lnTo>
                    <a:pt x="495348" y="246850"/>
                  </a:lnTo>
                  <a:lnTo>
                    <a:pt x="495352" y="247639"/>
                  </a:lnTo>
                  <a:lnTo>
                    <a:pt x="495971" y="248216"/>
                  </a:lnTo>
                  <a:lnTo>
                    <a:pt x="495959" y="248902"/>
                  </a:lnTo>
                  <a:lnTo>
                    <a:pt x="494879" y="249089"/>
                  </a:lnTo>
                  <a:lnTo>
                    <a:pt x="494653" y="249669"/>
                  </a:lnTo>
                  <a:lnTo>
                    <a:pt x="495158" y="249925"/>
                  </a:lnTo>
                  <a:lnTo>
                    <a:pt x="495785" y="250220"/>
                  </a:lnTo>
                  <a:lnTo>
                    <a:pt x="496110" y="250586"/>
                  </a:lnTo>
                  <a:lnTo>
                    <a:pt x="496083" y="251358"/>
                  </a:lnTo>
                  <a:lnTo>
                    <a:pt x="496074" y="251959"/>
                  </a:lnTo>
                  <a:lnTo>
                    <a:pt x="496261" y="252563"/>
                  </a:lnTo>
                  <a:lnTo>
                    <a:pt x="496314" y="253216"/>
                  </a:lnTo>
                  <a:lnTo>
                    <a:pt x="496397" y="253860"/>
                  </a:lnTo>
                  <a:lnTo>
                    <a:pt x="496449" y="254131"/>
                  </a:lnTo>
                  <a:lnTo>
                    <a:pt x="495661" y="254648"/>
                  </a:lnTo>
                  <a:lnTo>
                    <a:pt x="495098" y="254808"/>
                  </a:lnTo>
                  <a:lnTo>
                    <a:pt x="495039" y="254995"/>
                  </a:lnTo>
                  <a:lnTo>
                    <a:pt x="495080" y="255571"/>
                  </a:lnTo>
                  <a:lnTo>
                    <a:pt x="495262" y="255779"/>
                  </a:lnTo>
                  <a:lnTo>
                    <a:pt x="496241" y="256408"/>
                  </a:lnTo>
                  <a:lnTo>
                    <a:pt x="496471" y="256883"/>
                  </a:lnTo>
                  <a:lnTo>
                    <a:pt x="496534" y="257195"/>
                  </a:lnTo>
                  <a:lnTo>
                    <a:pt x="496479" y="257555"/>
                  </a:lnTo>
                  <a:lnTo>
                    <a:pt x="495844" y="258568"/>
                  </a:lnTo>
                  <a:lnTo>
                    <a:pt x="496598" y="259341"/>
                  </a:lnTo>
                  <a:lnTo>
                    <a:pt x="496869" y="259756"/>
                  </a:lnTo>
                  <a:lnTo>
                    <a:pt x="497399" y="259941"/>
                  </a:lnTo>
                  <a:lnTo>
                    <a:pt x="498121" y="260125"/>
                  </a:lnTo>
                  <a:lnTo>
                    <a:pt x="498802" y="260438"/>
                  </a:lnTo>
                  <a:lnTo>
                    <a:pt x="499256" y="260774"/>
                  </a:lnTo>
                  <a:lnTo>
                    <a:pt x="499365" y="260933"/>
                  </a:lnTo>
                  <a:lnTo>
                    <a:pt x="499711" y="261253"/>
                  </a:lnTo>
                  <a:lnTo>
                    <a:pt x="500078" y="261579"/>
                  </a:lnTo>
                  <a:lnTo>
                    <a:pt x="500231" y="261765"/>
                  </a:lnTo>
                  <a:lnTo>
                    <a:pt x="500130" y="262055"/>
                  </a:lnTo>
                  <a:lnTo>
                    <a:pt x="500112" y="262801"/>
                  </a:lnTo>
                  <a:lnTo>
                    <a:pt x="500430" y="263186"/>
                  </a:lnTo>
                  <a:lnTo>
                    <a:pt x="500655" y="264141"/>
                  </a:lnTo>
                  <a:lnTo>
                    <a:pt x="500162" y="264964"/>
                  </a:lnTo>
                  <a:lnTo>
                    <a:pt x="499720" y="265619"/>
                  </a:lnTo>
                  <a:lnTo>
                    <a:pt x="499604" y="266493"/>
                  </a:lnTo>
                  <a:lnTo>
                    <a:pt x="499203" y="267057"/>
                  </a:lnTo>
                  <a:lnTo>
                    <a:pt x="498417" y="267234"/>
                  </a:lnTo>
                  <a:lnTo>
                    <a:pt x="497956" y="267316"/>
                  </a:lnTo>
                  <a:lnTo>
                    <a:pt x="497433" y="267813"/>
                  </a:lnTo>
                  <a:lnTo>
                    <a:pt x="497266" y="268167"/>
                  </a:lnTo>
                  <a:lnTo>
                    <a:pt x="497453" y="268714"/>
                  </a:lnTo>
                  <a:lnTo>
                    <a:pt x="497613" y="268807"/>
                  </a:lnTo>
                  <a:lnTo>
                    <a:pt x="497787" y="268884"/>
                  </a:lnTo>
                  <a:lnTo>
                    <a:pt x="497945" y="268926"/>
                  </a:lnTo>
                  <a:lnTo>
                    <a:pt x="498193" y="269245"/>
                  </a:lnTo>
                  <a:lnTo>
                    <a:pt x="498140" y="269394"/>
                  </a:lnTo>
                  <a:lnTo>
                    <a:pt x="498057" y="269543"/>
                  </a:lnTo>
                  <a:lnTo>
                    <a:pt x="497777" y="269869"/>
                  </a:lnTo>
                  <a:lnTo>
                    <a:pt x="497678" y="270259"/>
                  </a:lnTo>
                  <a:lnTo>
                    <a:pt x="497740" y="270391"/>
                  </a:lnTo>
                  <a:lnTo>
                    <a:pt x="497812" y="270519"/>
                  </a:lnTo>
                  <a:lnTo>
                    <a:pt x="498124" y="271036"/>
                  </a:lnTo>
                  <a:lnTo>
                    <a:pt x="498350" y="271365"/>
                  </a:lnTo>
                  <a:lnTo>
                    <a:pt x="498559" y="271724"/>
                  </a:lnTo>
                  <a:lnTo>
                    <a:pt x="498606" y="271950"/>
                  </a:lnTo>
                  <a:lnTo>
                    <a:pt x="498563" y="272288"/>
                  </a:lnTo>
                  <a:lnTo>
                    <a:pt x="498511" y="272626"/>
                  </a:lnTo>
                  <a:lnTo>
                    <a:pt x="498488" y="272990"/>
                  </a:lnTo>
                  <a:lnTo>
                    <a:pt x="498599" y="273473"/>
                  </a:lnTo>
                  <a:lnTo>
                    <a:pt x="498776" y="273590"/>
                  </a:lnTo>
                  <a:lnTo>
                    <a:pt x="498979" y="273651"/>
                  </a:lnTo>
                  <a:lnTo>
                    <a:pt x="499192" y="273639"/>
                  </a:lnTo>
                  <a:lnTo>
                    <a:pt x="499516" y="273515"/>
                  </a:lnTo>
                  <a:lnTo>
                    <a:pt x="499678" y="273459"/>
                  </a:lnTo>
                  <a:lnTo>
                    <a:pt x="499838" y="273440"/>
                  </a:lnTo>
                  <a:lnTo>
                    <a:pt x="500062" y="273483"/>
                  </a:lnTo>
                  <a:lnTo>
                    <a:pt x="500345" y="273658"/>
                  </a:lnTo>
                  <a:lnTo>
                    <a:pt x="500316" y="273938"/>
                  </a:lnTo>
                  <a:lnTo>
                    <a:pt x="500157" y="274145"/>
                  </a:lnTo>
                  <a:lnTo>
                    <a:pt x="500054" y="274378"/>
                  </a:lnTo>
                  <a:lnTo>
                    <a:pt x="500021" y="274687"/>
                  </a:lnTo>
                  <a:lnTo>
                    <a:pt x="500046" y="274842"/>
                  </a:lnTo>
                  <a:lnTo>
                    <a:pt x="500318" y="275185"/>
                  </a:lnTo>
                  <a:lnTo>
                    <a:pt x="500703" y="275738"/>
                  </a:lnTo>
                  <a:lnTo>
                    <a:pt x="500652" y="275964"/>
                  </a:lnTo>
                  <a:lnTo>
                    <a:pt x="500620" y="276189"/>
                  </a:lnTo>
                  <a:lnTo>
                    <a:pt x="500643" y="276356"/>
                  </a:lnTo>
                  <a:lnTo>
                    <a:pt x="500775" y="276585"/>
                  </a:lnTo>
                  <a:lnTo>
                    <a:pt x="500982" y="276803"/>
                  </a:lnTo>
                  <a:lnTo>
                    <a:pt x="501311" y="277077"/>
                  </a:lnTo>
                  <a:lnTo>
                    <a:pt x="501478" y="277151"/>
                  </a:lnTo>
                  <a:lnTo>
                    <a:pt x="501641" y="277147"/>
                  </a:lnTo>
                  <a:lnTo>
                    <a:pt x="501967" y="276878"/>
                  </a:lnTo>
                  <a:lnTo>
                    <a:pt x="502003" y="276733"/>
                  </a:lnTo>
                  <a:lnTo>
                    <a:pt x="502162" y="275979"/>
                  </a:lnTo>
                  <a:lnTo>
                    <a:pt x="502203" y="275751"/>
                  </a:lnTo>
                  <a:lnTo>
                    <a:pt x="502240" y="275522"/>
                  </a:lnTo>
                  <a:lnTo>
                    <a:pt x="502270" y="275096"/>
                  </a:lnTo>
                  <a:lnTo>
                    <a:pt x="502322" y="274926"/>
                  </a:lnTo>
                  <a:lnTo>
                    <a:pt x="502432" y="274767"/>
                  </a:lnTo>
                  <a:lnTo>
                    <a:pt x="502574" y="274630"/>
                  </a:lnTo>
                  <a:lnTo>
                    <a:pt x="502719" y="274559"/>
                  </a:lnTo>
                  <a:lnTo>
                    <a:pt x="502863" y="274610"/>
                  </a:lnTo>
                  <a:lnTo>
                    <a:pt x="503051" y="274859"/>
                  </a:lnTo>
                  <a:lnTo>
                    <a:pt x="503061" y="275013"/>
                  </a:lnTo>
                  <a:lnTo>
                    <a:pt x="503050" y="275167"/>
                  </a:lnTo>
                  <a:lnTo>
                    <a:pt x="502985" y="275592"/>
                  </a:lnTo>
                  <a:lnTo>
                    <a:pt x="502950" y="275804"/>
                  </a:lnTo>
                  <a:lnTo>
                    <a:pt x="502956" y="276016"/>
                  </a:lnTo>
                  <a:lnTo>
                    <a:pt x="503019" y="276173"/>
                  </a:lnTo>
                  <a:lnTo>
                    <a:pt x="503184" y="276377"/>
                  </a:lnTo>
                  <a:lnTo>
                    <a:pt x="503336" y="276590"/>
                  </a:lnTo>
                  <a:lnTo>
                    <a:pt x="503422" y="276840"/>
                  </a:lnTo>
                  <a:lnTo>
                    <a:pt x="503445" y="277164"/>
                  </a:lnTo>
                  <a:lnTo>
                    <a:pt x="503337" y="277295"/>
                  </a:lnTo>
                  <a:lnTo>
                    <a:pt x="503011" y="277683"/>
                  </a:lnTo>
                  <a:lnTo>
                    <a:pt x="503093" y="277833"/>
                  </a:lnTo>
                  <a:lnTo>
                    <a:pt x="503171" y="277996"/>
                  </a:lnTo>
                  <a:lnTo>
                    <a:pt x="503237" y="278655"/>
                  </a:lnTo>
                  <a:lnTo>
                    <a:pt x="503118" y="278941"/>
                  </a:lnTo>
                  <a:lnTo>
                    <a:pt x="502726" y="279217"/>
                  </a:lnTo>
                  <a:lnTo>
                    <a:pt x="502505" y="279304"/>
                  </a:lnTo>
                  <a:lnTo>
                    <a:pt x="502165" y="279306"/>
                  </a:lnTo>
                  <a:lnTo>
                    <a:pt x="501986" y="279213"/>
                  </a:lnTo>
                  <a:lnTo>
                    <a:pt x="501806" y="279182"/>
                  </a:lnTo>
                  <a:lnTo>
                    <a:pt x="501577" y="279297"/>
                  </a:lnTo>
                  <a:lnTo>
                    <a:pt x="501410" y="279501"/>
                  </a:lnTo>
                  <a:lnTo>
                    <a:pt x="501352" y="279700"/>
                  </a:lnTo>
                  <a:lnTo>
                    <a:pt x="501370" y="280008"/>
                  </a:lnTo>
                  <a:lnTo>
                    <a:pt x="501454" y="280306"/>
                  </a:lnTo>
                  <a:lnTo>
                    <a:pt x="501674" y="280868"/>
                  </a:lnTo>
                  <a:lnTo>
                    <a:pt x="502306" y="281364"/>
                  </a:lnTo>
                  <a:lnTo>
                    <a:pt x="502682" y="281341"/>
                  </a:lnTo>
                  <a:lnTo>
                    <a:pt x="503321" y="281620"/>
                  </a:lnTo>
                  <a:lnTo>
                    <a:pt x="503503" y="282005"/>
                  </a:lnTo>
                  <a:lnTo>
                    <a:pt x="503731" y="282183"/>
                  </a:lnTo>
                  <a:lnTo>
                    <a:pt x="503962" y="282354"/>
                  </a:lnTo>
                  <a:lnTo>
                    <a:pt x="504689" y="283237"/>
                  </a:lnTo>
                  <a:lnTo>
                    <a:pt x="504710" y="283422"/>
                  </a:lnTo>
                  <a:lnTo>
                    <a:pt x="504879" y="283937"/>
                  </a:lnTo>
                  <a:lnTo>
                    <a:pt x="505667" y="284454"/>
                  </a:lnTo>
                  <a:lnTo>
                    <a:pt x="505862" y="284438"/>
                  </a:lnTo>
                  <a:lnTo>
                    <a:pt x="506009" y="284418"/>
                  </a:lnTo>
                  <a:lnTo>
                    <a:pt x="506448" y="284342"/>
                  </a:lnTo>
                  <a:lnTo>
                    <a:pt x="506637" y="284305"/>
                  </a:lnTo>
                  <a:lnTo>
                    <a:pt x="506920" y="284242"/>
                  </a:lnTo>
                  <a:lnTo>
                    <a:pt x="507203" y="284186"/>
                  </a:lnTo>
                  <a:lnTo>
                    <a:pt x="508070" y="284646"/>
                  </a:lnTo>
                  <a:lnTo>
                    <a:pt x="508080" y="284840"/>
                  </a:lnTo>
                  <a:lnTo>
                    <a:pt x="508101" y="285008"/>
                  </a:lnTo>
                  <a:lnTo>
                    <a:pt x="508112" y="285189"/>
                  </a:lnTo>
                  <a:lnTo>
                    <a:pt x="508124" y="285461"/>
                  </a:lnTo>
                  <a:lnTo>
                    <a:pt x="508334" y="286025"/>
                  </a:lnTo>
                  <a:lnTo>
                    <a:pt x="508785" y="286503"/>
                  </a:lnTo>
                  <a:lnTo>
                    <a:pt x="508929" y="286599"/>
                  </a:lnTo>
                  <a:lnTo>
                    <a:pt x="509108" y="286709"/>
                  </a:lnTo>
                  <a:lnTo>
                    <a:pt x="509477" y="286890"/>
                  </a:lnTo>
                  <a:lnTo>
                    <a:pt x="509729" y="286999"/>
                  </a:lnTo>
                  <a:lnTo>
                    <a:pt x="509975" y="287125"/>
                  </a:lnTo>
                  <a:lnTo>
                    <a:pt x="510424" y="287596"/>
                  </a:lnTo>
                  <a:lnTo>
                    <a:pt x="510416" y="287747"/>
                  </a:lnTo>
                  <a:lnTo>
                    <a:pt x="510399" y="287886"/>
                  </a:lnTo>
                  <a:lnTo>
                    <a:pt x="510533" y="289436"/>
                  </a:lnTo>
                  <a:lnTo>
                    <a:pt x="510364" y="289397"/>
                  </a:lnTo>
                  <a:lnTo>
                    <a:pt x="509562" y="289510"/>
                  </a:lnTo>
                  <a:lnTo>
                    <a:pt x="509414" y="289702"/>
                  </a:lnTo>
                  <a:lnTo>
                    <a:pt x="509306" y="289905"/>
                  </a:lnTo>
                  <a:lnTo>
                    <a:pt x="509284" y="290112"/>
                  </a:lnTo>
                  <a:lnTo>
                    <a:pt x="509367" y="290407"/>
                  </a:lnTo>
                  <a:lnTo>
                    <a:pt x="509484" y="290627"/>
                  </a:lnTo>
                  <a:lnTo>
                    <a:pt x="509725" y="290952"/>
                  </a:lnTo>
                  <a:lnTo>
                    <a:pt x="510021" y="291271"/>
                  </a:lnTo>
                  <a:lnTo>
                    <a:pt x="510316" y="291514"/>
                  </a:lnTo>
                  <a:lnTo>
                    <a:pt x="510471" y="291592"/>
                  </a:lnTo>
                  <a:lnTo>
                    <a:pt x="510639" y="291636"/>
                  </a:lnTo>
                  <a:lnTo>
                    <a:pt x="510865" y="291634"/>
                  </a:lnTo>
                  <a:lnTo>
                    <a:pt x="511206" y="291555"/>
                  </a:lnTo>
                  <a:lnTo>
                    <a:pt x="511548" y="291503"/>
                  </a:lnTo>
                  <a:lnTo>
                    <a:pt x="512005" y="291541"/>
                  </a:lnTo>
                  <a:lnTo>
                    <a:pt x="512454" y="291627"/>
                  </a:lnTo>
                  <a:lnTo>
                    <a:pt x="512592" y="291682"/>
                  </a:lnTo>
                  <a:lnTo>
                    <a:pt x="512808" y="291855"/>
                  </a:lnTo>
                  <a:lnTo>
                    <a:pt x="513103" y="292170"/>
                  </a:lnTo>
                  <a:lnTo>
                    <a:pt x="513250" y="292295"/>
                  </a:lnTo>
                  <a:lnTo>
                    <a:pt x="513503" y="292354"/>
                  </a:lnTo>
                  <a:lnTo>
                    <a:pt x="513675" y="292248"/>
                  </a:lnTo>
                  <a:lnTo>
                    <a:pt x="513939" y="292001"/>
                  </a:lnTo>
                  <a:lnTo>
                    <a:pt x="514070" y="291900"/>
                  </a:lnTo>
                  <a:lnTo>
                    <a:pt x="514202" y="291852"/>
                  </a:lnTo>
                  <a:lnTo>
                    <a:pt x="514433" y="291837"/>
                  </a:lnTo>
                  <a:lnTo>
                    <a:pt x="514819" y="291863"/>
                  </a:lnTo>
                  <a:lnTo>
                    <a:pt x="515005" y="291919"/>
                  </a:lnTo>
                  <a:lnTo>
                    <a:pt x="515169" y="292016"/>
                  </a:lnTo>
                  <a:lnTo>
                    <a:pt x="515360" y="292208"/>
                  </a:lnTo>
                  <a:lnTo>
                    <a:pt x="515596" y="292532"/>
                  </a:lnTo>
                  <a:lnTo>
                    <a:pt x="515854" y="292831"/>
                  </a:lnTo>
                  <a:lnTo>
                    <a:pt x="516070" y="293022"/>
                  </a:lnTo>
                  <a:lnTo>
                    <a:pt x="516310" y="293176"/>
                  </a:lnTo>
                  <a:lnTo>
                    <a:pt x="516940" y="293412"/>
                  </a:lnTo>
                  <a:lnTo>
                    <a:pt x="517577" y="293622"/>
                  </a:lnTo>
                  <a:lnTo>
                    <a:pt x="518058" y="293775"/>
                  </a:lnTo>
                  <a:lnTo>
                    <a:pt x="518539" y="293908"/>
                  </a:lnTo>
                  <a:lnTo>
                    <a:pt x="518683" y="293924"/>
                  </a:lnTo>
                  <a:lnTo>
                    <a:pt x="518903" y="293885"/>
                  </a:lnTo>
                  <a:lnTo>
                    <a:pt x="519123" y="293789"/>
                  </a:lnTo>
                  <a:lnTo>
                    <a:pt x="519363" y="293639"/>
                  </a:lnTo>
                  <a:lnTo>
                    <a:pt x="519669" y="293385"/>
                  </a:lnTo>
                  <a:lnTo>
                    <a:pt x="519947" y="293100"/>
                  </a:lnTo>
                  <a:lnTo>
                    <a:pt x="520072" y="292912"/>
                  </a:lnTo>
                  <a:lnTo>
                    <a:pt x="520207" y="292733"/>
                  </a:lnTo>
                  <a:lnTo>
                    <a:pt x="520346" y="292640"/>
                  </a:lnTo>
                  <a:lnTo>
                    <a:pt x="520501" y="292570"/>
                  </a:lnTo>
                  <a:lnTo>
                    <a:pt x="520886" y="292444"/>
                  </a:lnTo>
                  <a:lnTo>
                    <a:pt x="521271" y="292361"/>
                  </a:lnTo>
                  <a:lnTo>
                    <a:pt x="521696" y="292322"/>
                  </a:lnTo>
                  <a:lnTo>
                    <a:pt x="521905" y="292372"/>
                  </a:lnTo>
                  <a:lnTo>
                    <a:pt x="522135" y="292613"/>
                  </a:lnTo>
                  <a:lnTo>
                    <a:pt x="522089" y="292775"/>
                  </a:lnTo>
                  <a:lnTo>
                    <a:pt x="522013" y="292932"/>
                  </a:lnTo>
                  <a:lnTo>
                    <a:pt x="521834" y="293382"/>
                  </a:lnTo>
                  <a:lnTo>
                    <a:pt x="521663" y="293840"/>
                  </a:lnTo>
                  <a:lnTo>
                    <a:pt x="521591" y="294117"/>
                  </a:lnTo>
                  <a:lnTo>
                    <a:pt x="521539" y="294396"/>
                  </a:lnTo>
                  <a:lnTo>
                    <a:pt x="521511" y="294672"/>
                  </a:lnTo>
                  <a:lnTo>
                    <a:pt x="521531" y="294810"/>
                  </a:lnTo>
                  <a:lnTo>
                    <a:pt x="521674" y="295004"/>
                  </a:lnTo>
                  <a:lnTo>
                    <a:pt x="521834" y="294984"/>
                  </a:lnTo>
                  <a:lnTo>
                    <a:pt x="521980" y="294903"/>
                  </a:lnTo>
                  <a:lnTo>
                    <a:pt x="522897" y="294216"/>
                  </a:lnTo>
                  <a:lnTo>
                    <a:pt x="523396" y="293851"/>
                  </a:lnTo>
                  <a:lnTo>
                    <a:pt x="523696" y="293689"/>
                  </a:lnTo>
                  <a:lnTo>
                    <a:pt x="523962" y="293731"/>
                  </a:lnTo>
                  <a:lnTo>
                    <a:pt x="524143" y="294030"/>
                  </a:lnTo>
                  <a:lnTo>
                    <a:pt x="524307" y="294341"/>
                  </a:lnTo>
                  <a:lnTo>
                    <a:pt x="524405" y="294560"/>
                  </a:lnTo>
                  <a:lnTo>
                    <a:pt x="524527" y="294771"/>
                  </a:lnTo>
                  <a:lnTo>
                    <a:pt x="524729" y="294898"/>
                  </a:lnTo>
                  <a:lnTo>
                    <a:pt x="524964" y="294964"/>
                  </a:lnTo>
                  <a:lnTo>
                    <a:pt x="525569" y="295154"/>
                  </a:lnTo>
                  <a:lnTo>
                    <a:pt x="526153" y="295374"/>
                  </a:lnTo>
                  <a:lnTo>
                    <a:pt x="526473" y="295430"/>
                  </a:lnTo>
                  <a:lnTo>
                    <a:pt x="526633" y="295464"/>
                  </a:lnTo>
                  <a:lnTo>
                    <a:pt x="526897" y="295667"/>
                  </a:lnTo>
                  <a:lnTo>
                    <a:pt x="526971" y="295880"/>
                  </a:lnTo>
                  <a:lnTo>
                    <a:pt x="526987" y="296104"/>
                  </a:lnTo>
                  <a:lnTo>
                    <a:pt x="526909" y="296445"/>
                  </a:lnTo>
                  <a:lnTo>
                    <a:pt x="526857" y="296616"/>
                  </a:lnTo>
                  <a:lnTo>
                    <a:pt x="526841" y="296786"/>
                  </a:lnTo>
                  <a:lnTo>
                    <a:pt x="526886" y="297103"/>
                  </a:lnTo>
                  <a:lnTo>
                    <a:pt x="526990" y="297416"/>
                  </a:lnTo>
                  <a:lnTo>
                    <a:pt x="527130" y="297689"/>
                  </a:lnTo>
                  <a:lnTo>
                    <a:pt x="527305" y="297930"/>
                  </a:lnTo>
                  <a:lnTo>
                    <a:pt x="527901" y="298547"/>
                  </a:lnTo>
                  <a:lnTo>
                    <a:pt x="528083" y="298768"/>
                  </a:lnTo>
                  <a:lnTo>
                    <a:pt x="528845" y="299574"/>
                  </a:lnTo>
                  <a:lnTo>
                    <a:pt x="528853" y="300002"/>
                  </a:lnTo>
                  <a:lnTo>
                    <a:pt x="529173" y="301100"/>
                  </a:lnTo>
                  <a:lnTo>
                    <a:pt x="529483" y="301519"/>
                  </a:lnTo>
                  <a:lnTo>
                    <a:pt x="530322" y="301977"/>
                  </a:lnTo>
                  <a:lnTo>
                    <a:pt x="530614" y="302046"/>
                  </a:lnTo>
                  <a:lnTo>
                    <a:pt x="530813" y="302021"/>
                  </a:lnTo>
                  <a:lnTo>
                    <a:pt x="531845" y="301214"/>
                  </a:lnTo>
                  <a:lnTo>
                    <a:pt x="532685" y="302677"/>
                  </a:lnTo>
                  <a:lnTo>
                    <a:pt x="532655" y="302812"/>
                  </a:lnTo>
                  <a:lnTo>
                    <a:pt x="532367" y="303012"/>
                  </a:lnTo>
                  <a:lnTo>
                    <a:pt x="531392" y="303464"/>
                  </a:lnTo>
                  <a:lnTo>
                    <a:pt x="531280" y="303701"/>
                  </a:lnTo>
                  <a:lnTo>
                    <a:pt x="531460" y="303988"/>
                  </a:lnTo>
                  <a:lnTo>
                    <a:pt x="532310" y="304499"/>
                  </a:lnTo>
                  <a:lnTo>
                    <a:pt x="533217" y="305708"/>
                  </a:lnTo>
                  <a:lnTo>
                    <a:pt x="534625" y="306675"/>
                  </a:lnTo>
                  <a:lnTo>
                    <a:pt x="535130" y="306858"/>
                  </a:lnTo>
                  <a:lnTo>
                    <a:pt x="536066" y="306928"/>
                  </a:lnTo>
                  <a:lnTo>
                    <a:pt x="536858" y="305990"/>
                  </a:lnTo>
                  <a:lnTo>
                    <a:pt x="537199" y="305945"/>
                  </a:lnTo>
                  <a:lnTo>
                    <a:pt x="537664" y="306156"/>
                  </a:lnTo>
                  <a:lnTo>
                    <a:pt x="538271" y="306648"/>
                  </a:lnTo>
                  <a:lnTo>
                    <a:pt x="539817" y="307148"/>
                  </a:lnTo>
                  <a:lnTo>
                    <a:pt x="540117" y="307512"/>
                  </a:lnTo>
                  <a:lnTo>
                    <a:pt x="540771" y="309803"/>
                  </a:lnTo>
                  <a:lnTo>
                    <a:pt x="542621" y="310912"/>
                  </a:lnTo>
                  <a:lnTo>
                    <a:pt x="542693" y="311120"/>
                  </a:lnTo>
                  <a:lnTo>
                    <a:pt x="542912" y="311870"/>
                  </a:lnTo>
                  <a:lnTo>
                    <a:pt x="543270" y="312252"/>
                  </a:lnTo>
                  <a:lnTo>
                    <a:pt x="543574" y="312724"/>
                  </a:lnTo>
                  <a:lnTo>
                    <a:pt x="543713" y="313073"/>
                  </a:lnTo>
                  <a:lnTo>
                    <a:pt x="544736" y="313953"/>
                  </a:lnTo>
                  <a:lnTo>
                    <a:pt x="546344" y="314275"/>
                  </a:lnTo>
                  <a:lnTo>
                    <a:pt x="548186" y="315720"/>
                  </a:lnTo>
                  <a:lnTo>
                    <a:pt x="548351" y="316512"/>
                  </a:lnTo>
                  <a:lnTo>
                    <a:pt x="548304" y="316885"/>
                  </a:lnTo>
                  <a:lnTo>
                    <a:pt x="550698" y="320532"/>
                  </a:lnTo>
                  <a:lnTo>
                    <a:pt x="550842" y="320670"/>
                  </a:lnTo>
                  <a:lnTo>
                    <a:pt x="550969" y="320802"/>
                  </a:lnTo>
                  <a:lnTo>
                    <a:pt x="551810" y="322586"/>
                  </a:lnTo>
                  <a:lnTo>
                    <a:pt x="551029" y="326277"/>
                  </a:lnTo>
                  <a:lnTo>
                    <a:pt x="549977" y="332685"/>
                  </a:lnTo>
                  <a:lnTo>
                    <a:pt x="550158" y="334708"/>
                  </a:lnTo>
                  <a:lnTo>
                    <a:pt x="550604" y="335626"/>
                  </a:lnTo>
                  <a:lnTo>
                    <a:pt x="551437" y="336861"/>
                  </a:lnTo>
                  <a:lnTo>
                    <a:pt x="551817" y="337808"/>
                  </a:lnTo>
                  <a:lnTo>
                    <a:pt x="552115" y="338331"/>
                  </a:lnTo>
                  <a:lnTo>
                    <a:pt x="552725" y="339345"/>
                  </a:lnTo>
                  <a:lnTo>
                    <a:pt x="553568" y="340833"/>
                  </a:lnTo>
                  <a:lnTo>
                    <a:pt x="554375" y="342016"/>
                  </a:lnTo>
                  <a:lnTo>
                    <a:pt x="554844" y="342789"/>
                  </a:lnTo>
                  <a:lnTo>
                    <a:pt x="555393" y="343755"/>
                  </a:lnTo>
                  <a:lnTo>
                    <a:pt x="556138" y="344723"/>
                  </a:lnTo>
                  <a:lnTo>
                    <a:pt x="556540" y="345325"/>
                  </a:lnTo>
                  <a:lnTo>
                    <a:pt x="556616" y="345832"/>
                  </a:lnTo>
                  <a:lnTo>
                    <a:pt x="556652" y="346452"/>
                  </a:lnTo>
                  <a:lnTo>
                    <a:pt x="556678" y="347170"/>
                  </a:lnTo>
                  <a:lnTo>
                    <a:pt x="556827" y="348015"/>
                  </a:lnTo>
                  <a:lnTo>
                    <a:pt x="556828" y="348393"/>
                  </a:lnTo>
                  <a:lnTo>
                    <a:pt x="556834" y="348787"/>
                  </a:lnTo>
                  <a:lnTo>
                    <a:pt x="556861" y="349200"/>
                  </a:lnTo>
                  <a:lnTo>
                    <a:pt x="556846" y="349663"/>
                  </a:lnTo>
                  <a:lnTo>
                    <a:pt x="556867" y="350093"/>
                  </a:lnTo>
                  <a:lnTo>
                    <a:pt x="556893" y="350488"/>
                  </a:lnTo>
                  <a:lnTo>
                    <a:pt x="556895" y="350814"/>
                  </a:lnTo>
                  <a:lnTo>
                    <a:pt x="556848" y="351140"/>
                  </a:lnTo>
                  <a:lnTo>
                    <a:pt x="556742" y="351532"/>
                  </a:lnTo>
                  <a:lnTo>
                    <a:pt x="556601" y="351977"/>
                  </a:lnTo>
                  <a:lnTo>
                    <a:pt x="556442" y="352489"/>
                  </a:lnTo>
                  <a:lnTo>
                    <a:pt x="556397" y="352951"/>
                  </a:lnTo>
                  <a:lnTo>
                    <a:pt x="556410" y="353398"/>
                  </a:lnTo>
                  <a:lnTo>
                    <a:pt x="556452" y="353897"/>
                  </a:lnTo>
                  <a:lnTo>
                    <a:pt x="556507" y="354292"/>
                  </a:lnTo>
                  <a:lnTo>
                    <a:pt x="556564" y="354740"/>
                  </a:lnTo>
                  <a:lnTo>
                    <a:pt x="556712" y="355085"/>
                  </a:lnTo>
                  <a:lnTo>
                    <a:pt x="556874" y="355432"/>
                  </a:lnTo>
                  <a:lnTo>
                    <a:pt x="556992" y="355760"/>
                  </a:lnTo>
                  <a:lnTo>
                    <a:pt x="557050" y="356122"/>
                  </a:lnTo>
                  <a:lnTo>
                    <a:pt x="557064" y="356499"/>
                  </a:lnTo>
                  <a:lnTo>
                    <a:pt x="557014" y="356790"/>
                  </a:lnTo>
                  <a:lnTo>
                    <a:pt x="556895" y="357046"/>
                  </a:lnTo>
                  <a:lnTo>
                    <a:pt x="556692" y="357454"/>
                  </a:lnTo>
                  <a:lnTo>
                    <a:pt x="556453" y="357845"/>
                  </a:lnTo>
                  <a:lnTo>
                    <a:pt x="556190" y="358235"/>
                  </a:lnTo>
                  <a:lnTo>
                    <a:pt x="555958" y="358592"/>
                  </a:lnTo>
                  <a:lnTo>
                    <a:pt x="555668" y="358981"/>
                  </a:lnTo>
                  <a:lnTo>
                    <a:pt x="555498" y="359270"/>
                  </a:lnTo>
                  <a:lnTo>
                    <a:pt x="555297" y="359645"/>
                  </a:lnTo>
                  <a:lnTo>
                    <a:pt x="555203" y="359900"/>
                  </a:lnTo>
                  <a:lnTo>
                    <a:pt x="555086" y="360173"/>
                  </a:lnTo>
                  <a:lnTo>
                    <a:pt x="554844" y="360735"/>
                  </a:lnTo>
                  <a:lnTo>
                    <a:pt x="554601" y="361109"/>
                  </a:lnTo>
                  <a:lnTo>
                    <a:pt x="554323" y="361448"/>
                  </a:lnTo>
                  <a:lnTo>
                    <a:pt x="554046" y="361854"/>
                  </a:lnTo>
                  <a:lnTo>
                    <a:pt x="553811" y="362365"/>
                  </a:lnTo>
                  <a:lnTo>
                    <a:pt x="553588" y="362774"/>
                  </a:lnTo>
                  <a:lnTo>
                    <a:pt x="553400" y="363200"/>
                  </a:lnTo>
                  <a:lnTo>
                    <a:pt x="553210" y="363677"/>
                  </a:lnTo>
                  <a:lnTo>
                    <a:pt x="552983" y="364188"/>
                  </a:lnTo>
                  <a:lnTo>
                    <a:pt x="552754" y="364613"/>
                  </a:lnTo>
                  <a:lnTo>
                    <a:pt x="552573" y="364971"/>
                  </a:lnTo>
                  <a:lnTo>
                    <a:pt x="552380" y="365225"/>
                  </a:lnTo>
                  <a:lnTo>
                    <a:pt x="552179" y="365445"/>
                  </a:lnTo>
                  <a:lnTo>
                    <a:pt x="551887" y="365852"/>
                  </a:lnTo>
                  <a:lnTo>
                    <a:pt x="551745" y="366236"/>
                  </a:lnTo>
                  <a:lnTo>
                    <a:pt x="551768" y="366639"/>
                  </a:lnTo>
                  <a:lnTo>
                    <a:pt x="551908" y="367036"/>
                  </a:lnTo>
                  <a:lnTo>
                    <a:pt x="552090" y="367417"/>
                  </a:lnTo>
                  <a:lnTo>
                    <a:pt x="552313" y="367799"/>
                  </a:lnTo>
                  <a:lnTo>
                    <a:pt x="552491" y="368162"/>
                  </a:lnTo>
                  <a:lnTo>
                    <a:pt x="552731" y="368664"/>
                  </a:lnTo>
                  <a:lnTo>
                    <a:pt x="552911" y="369165"/>
                  </a:lnTo>
                  <a:lnTo>
                    <a:pt x="553037" y="369614"/>
                  </a:lnTo>
                  <a:lnTo>
                    <a:pt x="553140" y="370131"/>
                  </a:lnTo>
                  <a:lnTo>
                    <a:pt x="553221" y="370613"/>
                  </a:lnTo>
                  <a:lnTo>
                    <a:pt x="553390" y="371182"/>
                  </a:lnTo>
                  <a:lnTo>
                    <a:pt x="553518" y="371665"/>
                  </a:lnTo>
                  <a:lnTo>
                    <a:pt x="553597" y="372061"/>
                  </a:lnTo>
                  <a:lnTo>
                    <a:pt x="553687" y="372355"/>
                  </a:lnTo>
                  <a:lnTo>
                    <a:pt x="553829" y="372872"/>
                  </a:lnTo>
                  <a:lnTo>
                    <a:pt x="553981" y="373355"/>
                  </a:lnTo>
                  <a:lnTo>
                    <a:pt x="554056" y="373769"/>
                  </a:lnTo>
                  <a:lnTo>
                    <a:pt x="554103" y="374044"/>
                  </a:lnTo>
                  <a:lnTo>
                    <a:pt x="554121" y="374182"/>
                  </a:lnTo>
                  <a:lnTo>
                    <a:pt x="554480" y="375218"/>
                  </a:lnTo>
                  <a:lnTo>
                    <a:pt x="555592" y="377126"/>
                  </a:lnTo>
                  <a:lnTo>
                    <a:pt x="557173" y="379420"/>
                  </a:lnTo>
                  <a:lnTo>
                    <a:pt x="558922" y="381733"/>
                  </a:lnTo>
                  <a:lnTo>
                    <a:pt x="560197" y="384176"/>
                  </a:lnTo>
                  <a:lnTo>
                    <a:pt x="560542" y="385555"/>
                  </a:lnTo>
                  <a:lnTo>
                    <a:pt x="560410" y="388077"/>
                  </a:lnTo>
                  <a:lnTo>
                    <a:pt x="560175" y="388684"/>
                  </a:lnTo>
                  <a:lnTo>
                    <a:pt x="559930" y="388990"/>
                  </a:lnTo>
                  <a:lnTo>
                    <a:pt x="556976" y="388822"/>
                  </a:lnTo>
                  <a:lnTo>
                    <a:pt x="544551" y="389686"/>
                  </a:lnTo>
                  <a:lnTo>
                    <a:pt x="520182" y="394209"/>
                  </a:lnTo>
                  <a:lnTo>
                    <a:pt x="517033" y="396758"/>
                  </a:lnTo>
                  <a:lnTo>
                    <a:pt x="508395" y="407256"/>
                  </a:lnTo>
                  <a:lnTo>
                    <a:pt x="505335" y="413090"/>
                  </a:lnTo>
                  <a:lnTo>
                    <a:pt x="504961" y="413620"/>
                  </a:lnTo>
                  <a:lnTo>
                    <a:pt x="505332" y="414028"/>
                  </a:lnTo>
                  <a:lnTo>
                    <a:pt x="553205" y="479776"/>
                  </a:lnTo>
                  <a:lnTo>
                    <a:pt x="552717" y="479699"/>
                  </a:lnTo>
                  <a:lnTo>
                    <a:pt x="543524" y="534922"/>
                  </a:lnTo>
                  <a:lnTo>
                    <a:pt x="534330" y="590156"/>
                  </a:lnTo>
                  <a:lnTo>
                    <a:pt x="523450" y="656006"/>
                  </a:lnTo>
                  <a:lnTo>
                    <a:pt x="521374" y="668579"/>
                  </a:lnTo>
                  <a:lnTo>
                    <a:pt x="524327" y="669067"/>
                  </a:lnTo>
                  <a:lnTo>
                    <a:pt x="531787" y="670280"/>
                  </a:lnTo>
                  <a:lnTo>
                    <a:pt x="541786" y="671905"/>
                  </a:lnTo>
                  <a:lnTo>
                    <a:pt x="540471" y="679935"/>
                  </a:lnTo>
                  <a:lnTo>
                    <a:pt x="609671" y="691368"/>
                  </a:lnTo>
                  <a:lnTo>
                    <a:pt x="607904" y="702123"/>
                  </a:lnTo>
                  <a:lnTo>
                    <a:pt x="605887" y="704395"/>
                  </a:lnTo>
                  <a:lnTo>
                    <a:pt x="604718" y="711754"/>
                  </a:lnTo>
                  <a:lnTo>
                    <a:pt x="605318" y="712612"/>
                  </a:lnTo>
                  <a:lnTo>
                    <a:pt x="615996" y="727607"/>
                  </a:lnTo>
                  <a:lnTo>
                    <a:pt x="616386" y="728067"/>
                  </a:lnTo>
                  <a:lnTo>
                    <a:pt x="616745" y="728468"/>
                  </a:lnTo>
                  <a:lnTo>
                    <a:pt x="617447" y="729305"/>
                  </a:lnTo>
                  <a:lnTo>
                    <a:pt x="618018" y="730140"/>
                  </a:lnTo>
                  <a:lnTo>
                    <a:pt x="618652" y="731079"/>
                  </a:lnTo>
                  <a:lnTo>
                    <a:pt x="619060" y="731843"/>
                  </a:lnTo>
                  <a:lnTo>
                    <a:pt x="619212" y="732378"/>
                  </a:lnTo>
                  <a:lnTo>
                    <a:pt x="619251" y="732911"/>
                  </a:lnTo>
                  <a:lnTo>
                    <a:pt x="619413" y="733275"/>
                  </a:lnTo>
                  <a:lnTo>
                    <a:pt x="620011" y="733939"/>
                  </a:lnTo>
                  <a:lnTo>
                    <a:pt x="620514" y="734343"/>
                  </a:lnTo>
                  <a:lnTo>
                    <a:pt x="621004" y="734558"/>
                  </a:lnTo>
                  <a:lnTo>
                    <a:pt x="621156" y="734646"/>
                  </a:lnTo>
                  <a:lnTo>
                    <a:pt x="621431" y="735012"/>
                  </a:lnTo>
                  <a:lnTo>
                    <a:pt x="621680" y="735222"/>
                  </a:lnTo>
                  <a:lnTo>
                    <a:pt x="622193" y="735283"/>
                  </a:lnTo>
                  <a:lnTo>
                    <a:pt x="622880" y="735139"/>
                  </a:lnTo>
                  <a:lnTo>
                    <a:pt x="623469" y="734892"/>
                  </a:lnTo>
                  <a:lnTo>
                    <a:pt x="624017" y="734575"/>
                  </a:lnTo>
                  <a:lnTo>
                    <a:pt x="624763" y="734691"/>
                  </a:lnTo>
                  <a:lnTo>
                    <a:pt x="625572" y="735306"/>
                  </a:lnTo>
                  <a:lnTo>
                    <a:pt x="626119" y="735780"/>
                  </a:lnTo>
                  <a:lnTo>
                    <a:pt x="626583" y="736046"/>
                  </a:lnTo>
                  <a:lnTo>
                    <a:pt x="627312" y="736024"/>
                  </a:lnTo>
                  <a:lnTo>
                    <a:pt x="627922" y="736000"/>
                  </a:lnTo>
                  <a:lnTo>
                    <a:pt x="628294" y="736075"/>
                  </a:lnTo>
                  <a:lnTo>
                    <a:pt x="628607" y="736183"/>
                  </a:lnTo>
                  <a:lnTo>
                    <a:pt x="629022" y="736603"/>
                  </a:lnTo>
                  <a:lnTo>
                    <a:pt x="629326" y="736986"/>
                  </a:lnTo>
                  <a:lnTo>
                    <a:pt x="629669" y="737353"/>
                  </a:lnTo>
                  <a:lnTo>
                    <a:pt x="629933" y="737718"/>
                  </a:lnTo>
                  <a:lnTo>
                    <a:pt x="630289" y="738189"/>
                  </a:lnTo>
                  <a:lnTo>
                    <a:pt x="630692" y="738608"/>
                  </a:lnTo>
                  <a:lnTo>
                    <a:pt x="631362" y="738860"/>
                  </a:lnTo>
                  <a:lnTo>
                    <a:pt x="632507" y="739189"/>
                  </a:lnTo>
                  <a:lnTo>
                    <a:pt x="633454" y="739480"/>
                  </a:lnTo>
                  <a:lnTo>
                    <a:pt x="634316" y="739770"/>
                  </a:lnTo>
                  <a:lnTo>
                    <a:pt x="634975" y="739850"/>
                  </a:lnTo>
                  <a:lnTo>
                    <a:pt x="635522" y="739894"/>
                  </a:lnTo>
                  <a:lnTo>
                    <a:pt x="635822" y="739968"/>
                  </a:lnTo>
                  <a:lnTo>
                    <a:pt x="635979" y="740211"/>
                  </a:lnTo>
                  <a:lnTo>
                    <a:pt x="636028" y="740538"/>
                  </a:lnTo>
                  <a:lnTo>
                    <a:pt x="635977" y="740967"/>
                  </a:lnTo>
                  <a:lnTo>
                    <a:pt x="635879" y="741430"/>
                  </a:lnTo>
                  <a:lnTo>
                    <a:pt x="635837" y="741687"/>
                  </a:lnTo>
                  <a:lnTo>
                    <a:pt x="635748" y="742338"/>
                  </a:lnTo>
                  <a:lnTo>
                    <a:pt x="636263" y="743164"/>
                  </a:lnTo>
                  <a:lnTo>
                    <a:pt x="636909" y="744199"/>
                  </a:lnTo>
                  <a:lnTo>
                    <a:pt x="637223" y="744349"/>
                  </a:lnTo>
                  <a:lnTo>
                    <a:pt x="637562" y="744701"/>
                  </a:lnTo>
                  <a:lnTo>
                    <a:pt x="637869" y="745227"/>
                  </a:lnTo>
                  <a:lnTo>
                    <a:pt x="638110" y="746358"/>
                  </a:lnTo>
                  <a:lnTo>
                    <a:pt x="638943" y="748135"/>
                  </a:lnTo>
                  <a:lnTo>
                    <a:pt x="639653" y="748667"/>
                  </a:lnTo>
                  <a:lnTo>
                    <a:pt x="640956" y="749961"/>
                  </a:lnTo>
                  <a:lnTo>
                    <a:pt x="641694" y="750552"/>
                  </a:lnTo>
                  <a:lnTo>
                    <a:pt x="642325" y="750678"/>
                  </a:lnTo>
                  <a:lnTo>
                    <a:pt x="644222" y="750826"/>
                  </a:lnTo>
                  <a:lnTo>
                    <a:pt x="645255" y="751017"/>
                  </a:lnTo>
                  <a:lnTo>
                    <a:pt x="646111" y="751465"/>
                  </a:lnTo>
                  <a:lnTo>
                    <a:pt x="646619" y="752051"/>
                  </a:lnTo>
                  <a:lnTo>
                    <a:pt x="646668" y="752573"/>
                  </a:lnTo>
                  <a:lnTo>
                    <a:pt x="646487" y="753003"/>
                  </a:lnTo>
                  <a:lnTo>
                    <a:pt x="645721" y="754060"/>
                  </a:lnTo>
                  <a:lnTo>
                    <a:pt x="645508" y="754454"/>
                  </a:lnTo>
                  <a:lnTo>
                    <a:pt x="645090" y="754289"/>
                  </a:lnTo>
                  <a:lnTo>
                    <a:pt x="644591" y="754999"/>
                  </a:lnTo>
                  <a:lnTo>
                    <a:pt x="644482" y="754795"/>
                  </a:lnTo>
                  <a:lnTo>
                    <a:pt x="644282" y="755245"/>
                  </a:lnTo>
                  <a:lnTo>
                    <a:pt x="644248" y="755661"/>
                  </a:lnTo>
                  <a:lnTo>
                    <a:pt x="644521" y="756470"/>
                  </a:lnTo>
                  <a:lnTo>
                    <a:pt x="645155" y="757433"/>
                  </a:lnTo>
                  <a:lnTo>
                    <a:pt x="646504" y="758768"/>
                  </a:lnTo>
                  <a:lnTo>
                    <a:pt x="646624" y="759127"/>
                  </a:lnTo>
                  <a:lnTo>
                    <a:pt x="646633" y="759645"/>
                  </a:lnTo>
                  <a:lnTo>
                    <a:pt x="646510" y="759993"/>
                  </a:lnTo>
                  <a:lnTo>
                    <a:pt x="646186" y="760145"/>
                  </a:lnTo>
                  <a:lnTo>
                    <a:pt x="645098" y="760195"/>
                  </a:lnTo>
                  <a:lnTo>
                    <a:pt x="644513" y="760473"/>
                  </a:lnTo>
                  <a:lnTo>
                    <a:pt x="642991" y="760515"/>
                  </a:lnTo>
                  <a:lnTo>
                    <a:pt x="642367" y="760409"/>
                  </a:lnTo>
                  <a:lnTo>
                    <a:pt x="641941" y="760317"/>
                  </a:lnTo>
                  <a:lnTo>
                    <a:pt x="639414" y="759825"/>
                  </a:lnTo>
                  <a:lnTo>
                    <a:pt x="636897" y="758825"/>
                  </a:lnTo>
                  <a:lnTo>
                    <a:pt x="634447" y="758192"/>
                  </a:lnTo>
                  <a:lnTo>
                    <a:pt x="633653" y="758028"/>
                  </a:lnTo>
                  <a:lnTo>
                    <a:pt x="631480" y="757982"/>
                  </a:lnTo>
                  <a:lnTo>
                    <a:pt x="629082" y="758295"/>
                  </a:lnTo>
                  <a:lnTo>
                    <a:pt x="627041" y="758905"/>
                  </a:lnTo>
                  <a:lnTo>
                    <a:pt x="624990" y="759955"/>
                  </a:lnTo>
                  <a:lnTo>
                    <a:pt x="622709" y="761576"/>
                  </a:lnTo>
                  <a:lnTo>
                    <a:pt x="621085" y="763144"/>
                  </a:lnTo>
                  <a:lnTo>
                    <a:pt x="619526" y="764930"/>
                  </a:lnTo>
                  <a:lnTo>
                    <a:pt x="617430" y="768160"/>
                  </a:lnTo>
                  <a:lnTo>
                    <a:pt x="616910" y="768733"/>
                  </a:lnTo>
                  <a:lnTo>
                    <a:pt x="615860" y="770604"/>
                  </a:lnTo>
                  <a:lnTo>
                    <a:pt x="613849" y="773252"/>
                  </a:lnTo>
                  <a:lnTo>
                    <a:pt x="613480" y="773538"/>
                  </a:lnTo>
                  <a:lnTo>
                    <a:pt x="613105" y="774183"/>
                  </a:lnTo>
                  <a:lnTo>
                    <a:pt x="612975" y="774364"/>
                  </a:lnTo>
                  <a:lnTo>
                    <a:pt x="612071" y="775178"/>
                  </a:lnTo>
                  <a:lnTo>
                    <a:pt x="611322" y="776399"/>
                  </a:lnTo>
                  <a:lnTo>
                    <a:pt x="610390" y="779363"/>
                  </a:lnTo>
                  <a:lnTo>
                    <a:pt x="610139" y="781106"/>
                  </a:lnTo>
                  <a:lnTo>
                    <a:pt x="609989" y="781320"/>
                  </a:lnTo>
                  <a:lnTo>
                    <a:pt x="609553" y="784954"/>
                  </a:lnTo>
                  <a:lnTo>
                    <a:pt x="609086" y="786545"/>
                  </a:lnTo>
                  <a:lnTo>
                    <a:pt x="608102" y="788487"/>
                  </a:lnTo>
                  <a:lnTo>
                    <a:pt x="606622" y="790056"/>
                  </a:lnTo>
                  <a:lnTo>
                    <a:pt x="604979" y="792425"/>
                  </a:lnTo>
                  <a:lnTo>
                    <a:pt x="603927" y="794295"/>
                  </a:lnTo>
                  <a:lnTo>
                    <a:pt x="603543" y="795306"/>
                  </a:lnTo>
                  <a:lnTo>
                    <a:pt x="603022" y="796020"/>
                  </a:lnTo>
                  <a:lnTo>
                    <a:pt x="601775" y="796794"/>
                  </a:lnTo>
                  <a:lnTo>
                    <a:pt x="599661" y="797332"/>
                  </a:lnTo>
                  <a:lnTo>
                    <a:pt x="598342" y="797958"/>
                  </a:lnTo>
                  <a:lnTo>
                    <a:pt x="595762" y="800160"/>
                  </a:lnTo>
                  <a:lnTo>
                    <a:pt x="593996" y="801358"/>
                  </a:lnTo>
                  <a:lnTo>
                    <a:pt x="592959" y="802503"/>
                  </a:lnTo>
                  <a:lnTo>
                    <a:pt x="591126" y="803627"/>
                  </a:lnTo>
                  <a:lnTo>
                    <a:pt x="590178" y="803898"/>
                  </a:lnTo>
                  <a:lnTo>
                    <a:pt x="587492" y="804132"/>
                  </a:lnTo>
                  <a:lnTo>
                    <a:pt x="585681" y="803945"/>
                  </a:lnTo>
                  <a:lnTo>
                    <a:pt x="583451" y="803243"/>
                  </a:lnTo>
                  <a:lnTo>
                    <a:pt x="581221" y="802320"/>
                  </a:lnTo>
                  <a:lnTo>
                    <a:pt x="578268" y="801457"/>
                  </a:lnTo>
                  <a:lnTo>
                    <a:pt x="575237" y="800809"/>
                  </a:lnTo>
                  <a:lnTo>
                    <a:pt x="574806" y="800580"/>
                  </a:lnTo>
                  <a:lnTo>
                    <a:pt x="571775" y="800007"/>
                  </a:lnTo>
                  <a:lnTo>
                    <a:pt x="568676" y="799065"/>
                  </a:lnTo>
                  <a:lnTo>
                    <a:pt x="567735" y="799046"/>
                  </a:lnTo>
                  <a:lnTo>
                    <a:pt x="564482" y="798538"/>
                  </a:lnTo>
                  <a:lnTo>
                    <a:pt x="563547" y="798298"/>
                  </a:lnTo>
                  <a:lnTo>
                    <a:pt x="561680" y="797458"/>
                  </a:lnTo>
                  <a:lnTo>
                    <a:pt x="560382" y="797138"/>
                  </a:lnTo>
                  <a:lnTo>
                    <a:pt x="554890" y="796363"/>
                  </a:lnTo>
                  <a:lnTo>
                    <a:pt x="553874" y="796344"/>
                  </a:lnTo>
                  <a:lnTo>
                    <a:pt x="550535" y="796562"/>
                  </a:lnTo>
                  <a:lnTo>
                    <a:pt x="549375" y="796834"/>
                  </a:lnTo>
                  <a:lnTo>
                    <a:pt x="548436" y="795757"/>
                  </a:lnTo>
                  <a:lnTo>
                    <a:pt x="544813" y="794667"/>
                  </a:lnTo>
                  <a:lnTo>
                    <a:pt x="543523" y="794200"/>
                  </a:lnTo>
                  <a:lnTo>
                    <a:pt x="538773" y="791855"/>
                  </a:lnTo>
                  <a:lnTo>
                    <a:pt x="535250" y="790213"/>
                  </a:lnTo>
                  <a:lnTo>
                    <a:pt x="534183" y="789964"/>
                  </a:lnTo>
                  <a:lnTo>
                    <a:pt x="533095" y="789890"/>
                  </a:lnTo>
                  <a:lnTo>
                    <a:pt x="531569" y="789688"/>
                  </a:lnTo>
                  <a:lnTo>
                    <a:pt x="530562" y="789175"/>
                  </a:lnTo>
                  <a:lnTo>
                    <a:pt x="530424" y="788564"/>
                  </a:lnTo>
                  <a:lnTo>
                    <a:pt x="530610" y="785964"/>
                  </a:lnTo>
                  <a:lnTo>
                    <a:pt x="530421" y="784676"/>
                  </a:lnTo>
                  <a:lnTo>
                    <a:pt x="530151" y="783894"/>
                  </a:lnTo>
                  <a:lnTo>
                    <a:pt x="529753" y="783199"/>
                  </a:lnTo>
                  <a:lnTo>
                    <a:pt x="529006" y="782707"/>
                  </a:lnTo>
                  <a:lnTo>
                    <a:pt x="527804" y="782238"/>
                  </a:lnTo>
                  <a:lnTo>
                    <a:pt x="527756" y="781914"/>
                  </a:lnTo>
                  <a:lnTo>
                    <a:pt x="527966" y="781234"/>
                  </a:lnTo>
                  <a:lnTo>
                    <a:pt x="528799" y="779823"/>
                  </a:lnTo>
                  <a:lnTo>
                    <a:pt x="529899" y="779136"/>
                  </a:lnTo>
                  <a:lnTo>
                    <a:pt x="530202" y="778739"/>
                  </a:lnTo>
                  <a:lnTo>
                    <a:pt x="530151" y="778499"/>
                  </a:lnTo>
                  <a:lnTo>
                    <a:pt x="530040" y="778148"/>
                  </a:lnTo>
                  <a:lnTo>
                    <a:pt x="529755" y="777917"/>
                  </a:lnTo>
                  <a:lnTo>
                    <a:pt x="528652" y="778451"/>
                  </a:lnTo>
                  <a:lnTo>
                    <a:pt x="528065" y="778567"/>
                  </a:lnTo>
                  <a:lnTo>
                    <a:pt x="527321" y="778117"/>
                  </a:lnTo>
                  <a:lnTo>
                    <a:pt x="527007" y="777182"/>
                  </a:lnTo>
                  <a:lnTo>
                    <a:pt x="527357" y="775755"/>
                  </a:lnTo>
                  <a:lnTo>
                    <a:pt x="528832" y="773554"/>
                  </a:lnTo>
                  <a:lnTo>
                    <a:pt x="529180" y="773355"/>
                  </a:lnTo>
                  <a:lnTo>
                    <a:pt x="530544" y="772791"/>
                  </a:lnTo>
                  <a:lnTo>
                    <a:pt x="530700" y="772153"/>
                  </a:lnTo>
                  <a:lnTo>
                    <a:pt x="530685" y="771913"/>
                  </a:lnTo>
                  <a:lnTo>
                    <a:pt x="530595" y="771699"/>
                  </a:lnTo>
                  <a:lnTo>
                    <a:pt x="530310" y="771463"/>
                  </a:lnTo>
                  <a:lnTo>
                    <a:pt x="529917" y="771356"/>
                  </a:lnTo>
                  <a:lnTo>
                    <a:pt x="529258" y="771505"/>
                  </a:lnTo>
                  <a:lnTo>
                    <a:pt x="528229" y="772296"/>
                  </a:lnTo>
                  <a:lnTo>
                    <a:pt x="526854" y="773489"/>
                  </a:lnTo>
                  <a:lnTo>
                    <a:pt x="526083" y="774504"/>
                  </a:lnTo>
                  <a:lnTo>
                    <a:pt x="525250" y="775913"/>
                  </a:lnTo>
                  <a:lnTo>
                    <a:pt x="524906" y="776157"/>
                  </a:lnTo>
                  <a:lnTo>
                    <a:pt x="524294" y="776013"/>
                  </a:lnTo>
                  <a:lnTo>
                    <a:pt x="523943" y="775688"/>
                  </a:lnTo>
                  <a:lnTo>
                    <a:pt x="523589" y="775345"/>
                  </a:lnTo>
                  <a:lnTo>
                    <a:pt x="523304" y="775020"/>
                  </a:lnTo>
                  <a:lnTo>
                    <a:pt x="522669" y="772993"/>
                  </a:lnTo>
                  <a:lnTo>
                    <a:pt x="522022" y="771581"/>
                  </a:lnTo>
                  <a:lnTo>
                    <a:pt x="521314" y="770543"/>
                  </a:lnTo>
                  <a:lnTo>
                    <a:pt x="520807" y="770068"/>
                  </a:lnTo>
                  <a:lnTo>
                    <a:pt x="518904" y="768933"/>
                  </a:lnTo>
                  <a:lnTo>
                    <a:pt x="517939" y="768464"/>
                  </a:lnTo>
                  <a:lnTo>
                    <a:pt x="517615" y="768510"/>
                  </a:lnTo>
                  <a:lnTo>
                    <a:pt x="517334" y="768731"/>
                  </a:lnTo>
                  <a:lnTo>
                    <a:pt x="517208" y="769036"/>
                  </a:lnTo>
                  <a:lnTo>
                    <a:pt x="517172" y="769715"/>
                  </a:lnTo>
                  <a:lnTo>
                    <a:pt x="517438" y="770326"/>
                  </a:lnTo>
                  <a:lnTo>
                    <a:pt x="517750" y="770692"/>
                  </a:lnTo>
                  <a:lnTo>
                    <a:pt x="519747" y="772199"/>
                  </a:lnTo>
                  <a:lnTo>
                    <a:pt x="520409" y="773195"/>
                  </a:lnTo>
                  <a:lnTo>
                    <a:pt x="520436" y="773565"/>
                  </a:lnTo>
                  <a:lnTo>
                    <a:pt x="520229" y="774313"/>
                  </a:lnTo>
                  <a:lnTo>
                    <a:pt x="520109" y="775385"/>
                  </a:lnTo>
                  <a:lnTo>
                    <a:pt x="520247" y="775885"/>
                  </a:lnTo>
                  <a:lnTo>
                    <a:pt x="520799" y="776576"/>
                  </a:lnTo>
                  <a:lnTo>
                    <a:pt x="524612" y="778956"/>
                  </a:lnTo>
                  <a:lnTo>
                    <a:pt x="524875" y="779281"/>
                  </a:lnTo>
                  <a:lnTo>
                    <a:pt x="524944" y="779586"/>
                  </a:lnTo>
                  <a:lnTo>
                    <a:pt x="524414" y="780708"/>
                  </a:lnTo>
                  <a:lnTo>
                    <a:pt x="524360" y="781757"/>
                  </a:lnTo>
                  <a:lnTo>
                    <a:pt x="524042" y="782459"/>
                  </a:lnTo>
                  <a:lnTo>
                    <a:pt x="523763" y="782745"/>
                  </a:lnTo>
                  <a:lnTo>
                    <a:pt x="522984" y="782929"/>
                  </a:lnTo>
                  <a:lnTo>
                    <a:pt x="522331" y="782917"/>
                  </a:lnTo>
                  <a:lnTo>
                    <a:pt x="521917" y="782856"/>
                  </a:lnTo>
                  <a:lnTo>
                    <a:pt x="519780" y="782488"/>
                  </a:lnTo>
                  <a:lnTo>
                    <a:pt x="518344" y="782459"/>
                  </a:lnTo>
                  <a:lnTo>
                    <a:pt x="517099" y="782194"/>
                  </a:lnTo>
                  <a:lnTo>
                    <a:pt x="515681" y="781728"/>
                  </a:lnTo>
                  <a:lnTo>
                    <a:pt x="513713" y="780986"/>
                  </a:lnTo>
                  <a:lnTo>
                    <a:pt x="512942" y="780143"/>
                  </a:lnTo>
                  <a:lnTo>
                    <a:pt x="512496" y="779166"/>
                  </a:lnTo>
                  <a:lnTo>
                    <a:pt x="512211" y="778907"/>
                  </a:lnTo>
                  <a:lnTo>
                    <a:pt x="511578" y="778850"/>
                  </a:lnTo>
                  <a:lnTo>
                    <a:pt x="510604" y="779187"/>
                  </a:lnTo>
                  <a:lnTo>
                    <a:pt x="509843" y="779174"/>
                  </a:lnTo>
                  <a:lnTo>
                    <a:pt x="509426" y="779008"/>
                  </a:lnTo>
                  <a:lnTo>
                    <a:pt x="508937" y="777962"/>
                  </a:lnTo>
                  <a:lnTo>
                    <a:pt x="508254" y="777247"/>
                  </a:lnTo>
                  <a:lnTo>
                    <a:pt x="507903" y="777123"/>
                  </a:lnTo>
                  <a:lnTo>
                    <a:pt x="506950" y="777397"/>
                  </a:lnTo>
                  <a:lnTo>
                    <a:pt x="506626" y="777554"/>
                  </a:lnTo>
                  <a:lnTo>
                    <a:pt x="503695" y="778133"/>
                  </a:lnTo>
                  <a:lnTo>
                    <a:pt x="502049" y="778786"/>
                  </a:lnTo>
                  <a:lnTo>
                    <a:pt x="501138" y="779580"/>
                  </a:lnTo>
                  <a:lnTo>
                    <a:pt x="500559" y="780107"/>
                  </a:lnTo>
                  <a:lnTo>
                    <a:pt x="500187" y="779843"/>
                  </a:lnTo>
                  <a:lnTo>
                    <a:pt x="498077" y="779305"/>
                  </a:lnTo>
                  <a:lnTo>
                    <a:pt x="497085" y="779121"/>
                  </a:lnTo>
                  <a:lnTo>
                    <a:pt x="493839" y="778396"/>
                  </a:lnTo>
                  <a:lnTo>
                    <a:pt x="492996" y="778578"/>
                  </a:lnTo>
                  <a:lnTo>
                    <a:pt x="472580" y="782975"/>
                  </a:lnTo>
                  <a:lnTo>
                    <a:pt x="471564" y="783631"/>
                  </a:lnTo>
                  <a:lnTo>
                    <a:pt x="470329" y="783417"/>
                  </a:lnTo>
                  <a:lnTo>
                    <a:pt x="468081" y="783417"/>
                  </a:lnTo>
                  <a:lnTo>
                    <a:pt x="465905" y="784077"/>
                  </a:lnTo>
                  <a:lnTo>
                    <a:pt x="463435" y="783208"/>
                  </a:lnTo>
                  <a:lnTo>
                    <a:pt x="462275" y="782990"/>
                  </a:lnTo>
                  <a:lnTo>
                    <a:pt x="455014" y="782345"/>
                  </a:lnTo>
                  <a:lnTo>
                    <a:pt x="454070" y="781983"/>
                  </a:lnTo>
                  <a:lnTo>
                    <a:pt x="451603" y="781475"/>
                  </a:lnTo>
                  <a:lnTo>
                    <a:pt x="449424" y="780605"/>
                  </a:lnTo>
                  <a:lnTo>
                    <a:pt x="447608" y="779156"/>
                  </a:lnTo>
                  <a:lnTo>
                    <a:pt x="442596" y="776031"/>
                  </a:lnTo>
                  <a:lnTo>
                    <a:pt x="440997" y="774727"/>
                  </a:lnTo>
                  <a:lnTo>
                    <a:pt x="438527" y="773567"/>
                  </a:lnTo>
                  <a:lnTo>
                    <a:pt x="436708" y="771387"/>
                  </a:lnTo>
                  <a:lnTo>
                    <a:pt x="435330" y="770514"/>
                  </a:lnTo>
                  <a:lnTo>
                    <a:pt x="432350" y="767683"/>
                  </a:lnTo>
                  <a:lnTo>
                    <a:pt x="427191" y="763833"/>
                  </a:lnTo>
                  <a:lnTo>
                    <a:pt x="426028" y="762746"/>
                  </a:lnTo>
                  <a:lnTo>
                    <a:pt x="421597" y="758679"/>
                  </a:lnTo>
                  <a:lnTo>
                    <a:pt x="417964" y="756863"/>
                  </a:lnTo>
                  <a:lnTo>
                    <a:pt x="416729" y="754974"/>
                  </a:lnTo>
                  <a:lnTo>
                    <a:pt x="415713" y="754322"/>
                  </a:lnTo>
                  <a:lnTo>
                    <a:pt x="415015" y="753295"/>
                  </a:lnTo>
                  <a:lnTo>
                    <a:pt x="413750" y="752796"/>
                  </a:lnTo>
                  <a:lnTo>
                    <a:pt x="411502" y="752944"/>
                  </a:lnTo>
                  <a:lnTo>
                    <a:pt x="410048" y="752220"/>
                  </a:lnTo>
                  <a:lnTo>
                    <a:pt x="408087" y="751930"/>
                  </a:lnTo>
                  <a:lnTo>
                    <a:pt x="406781" y="751132"/>
                  </a:lnTo>
                  <a:lnTo>
                    <a:pt x="406565" y="750915"/>
                  </a:lnTo>
                  <a:lnTo>
                    <a:pt x="403369" y="749900"/>
                  </a:lnTo>
                  <a:lnTo>
                    <a:pt x="402572" y="749682"/>
                  </a:lnTo>
                  <a:lnTo>
                    <a:pt x="401193" y="749755"/>
                  </a:lnTo>
                  <a:lnTo>
                    <a:pt x="398942" y="748885"/>
                  </a:lnTo>
                  <a:lnTo>
                    <a:pt x="396111" y="748889"/>
                  </a:lnTo>
                  <a:lnTo>
                    <a:pt x="393500" y="749691"/>
                  </a:lnTo>
                  <a:lnTo>
                    <a:pt x="389368" y="751731"/>
                  </a:lnTo>
                  <a:lnTo>
                    <a:pt x="387407" y="752243"/>
                  </a:lnTo>
                  <a:lnTo>
                    <a:pt x="384796" y="753483"/>
                  </a:lnTo>
                  <a:lnTo>
                    <a:pt x="383636" y="754356"/>
                  </a:lnTo>
                  <a:lnTo>
                    <a:pt x="381680" y="756756"/>
                  </a:lnTo>
                  <a:lnTo>
                    <a:pt x="381318" y="757630"/>
                  </a:lnTo>
                  <a:lnTo>
                    <a:pt x="381752" y="758138"/>
                  </a:lnTo>
                  <a:lnTo>
                    <a:pt x="383713" y="758645"/>
                  </a:lnTo>
                  <a:lnTo>
                    <a:pt x="385310" y="759370"/>
                  </a:lnTo>
                  <a:lnTo>
                    <a:pt x="385838" y="759355"/>
                  </a:lnTo>
                  <a:lnTo>
                    <a:pt x="386327" y="759522"/>
                  </a:lnTo>
                  <a:lnTo>
                    <a:pt x="386401" y="759877"/>
                  </a:lnTo>
                  <a:lnTo>
                    <a:pt x="386327" y="760034"/>
                  </a:lnTo>
                  <a:lnTo>
                    <a:pt x="385352" y="760373"/>
                  </a:lnTo>
                  <a:lnTo>
                    <a:pt x="385023" y="760755"/>
                  </a:lnTo>
                  <a:lnTo>
                    <a:pt x="384230" y="763517"/>
                  </a:lnTo>
                  <a:lnTo>
                    <a:pt x="383939" y="763807"/>
                  </a:lnTo>
                  <a:lnTo>
                    <a:pt x="383723" y="763883"/>
                  </a:lnTo>
                  <a:lnTo>
                    <a:pt x="383066" y="763300"/>
                  </a:lnTo>
                  <a:lnTo>
                    <a:pt x="382487" y="763082"/>
                  </a:lnTo>
                  <a:lnTo>
                    <a:pt x="381907" y="763666"/>
                  </a:lnTo>
                  <a:lnTo>
                    <a:pt x="381328" y="765047"/>
                  </a:lnTo>
                  <a:lnTo>
                    <a:pt x="380966" y="765409"/>
                  </a:lnTo>
                  <a:lnTo>
                    <a:pt x="379949" y="765558"/>
                  </a:lnTo>
                  <a:lnTo>
                    <a:pt x="379587" y="765921"/>
                  </a:lnTo>
                  <a:lnTo>
                    <a:pt x="377411" y="765776"/>
                  </a:lnTo>
                  <a:lnTo>
                    <a:pt x="377340" y="766215"/>
                  </a:lnTo>
                  <a:lnTo>
                    <a:pt x="375744" y="767889"/>
                  </a:lnTo>
                  <a:lnTo>
                    <a:pt x="375528" y="768614"/>
                  </a:lnTo>
                  <a:lnTo>
                    <a:pt x="375528" y="769343"/>
                  </a:lnTo>
                  <a:lnTo>
                    <a:pt x="375824" y="770434"/>
                  </a:lnTo>
                  <a:lnTo>
                    <a:pt x="375675" y="771308"/>
                  </a:lnTo>
                  <a:lnTo>
                    <a:pt x="375387" y="772251"/>
                  </a:lnTo>
                  <a:lnTo>
                    <a:pt x="374302" y="774288"/>
                  </a:lnTo>
                  <a:lnTo>
                    <a:pt x="373940" y="775818"/>
                  </a:lnTo>
                  <a:lnTo>
                    <a:pt x="373292" y="779527"/>
                  </a:lnTo>
                  <a:lnTo>
                    <a:pt x="373148" y="781343"/>
                  </a:lnTo>
                  <a:lnTo>
                    <a:pt x="373151" y="783236"/>
                  </a:lnTo>
                  <a:lnTo>
                    <a:pt x="373661" y="785197"/>
                  </a:lnTo>
                  <a:lnTo>
                    <a:pt x="373880" y="785414"/>
                  </a:lnTo>
                  <a:lnTo>
                    <a:pt x="374680" y="786506"/>
                  </a:lnTo>
                  <a:lnTo>
                    <a:pt x="375987" y="787742"/>
                  </a:lnTo>
                  <a:lnTo>
                    <a:pt x="376350" y="788467"/>
                  </a:lnTo>
                  <a:lnTo>
                    <a:pt x="377150" y="789119"/>
                  </a:lnTo>
                  <a:lnTo>
                    <a:pt x="377660" y="790722"/>
                  </a:lnTo>
                  <a:lnTo>
                    <a:pt x="378532" y="792031"/>
                  </a:lnTo>
                  <a:lnTo>
                    <a:pt x="378535" y="792683"/>
                  </a:lnTo>
                  <a:lnTo>
                    <a:pt x="379698" y="795156"/>
                  </a:lnTo>
                  <a:lnTo>
                    <a:pt x="380351" y="795301"/>
                  </a:lnTo>
                  <a:lnTo>
                    <a:pt x="380933" y="795011"/>
                  </a:lnTo>
                  <a:lnTo>
                    <a:pt x="381440" y="794789"/>
                  </a:lnTo>
                  <a:lnTo>
                    <a:pt x="382093" y="795007"/>
                  </a:lnTo>
                  <a:lnTo>
                    <a:pt x="382240" y="795373"/>
                  </a:lnTo>
                  <a:lnTo>
                    <a:pt x="381949" y="795663"/>
                  </a:lnTo>
                  <a:lnTo>
                    <a:pt x="381949" y="796098"/>
                  </a:lnTo>
                  <a:lnTo>
                    <a:pt x="383547" y="796606"/>
                  </a:lnTo>
                  <a:lnTo>
                    <a:pt x="383838" y="797407"/>
                  </a:lnTo>
                  <a:lnTo>
                    <a:pt x="383622" y="797915"/>
                  </a:lnTo>
                  <a:lnTo>
                    <a:pt x="383040" y="798426"/>
                  </a:lnTo>
                  <a:lnTo>
                    <a:pt x="382387" y="798353"/>
                  </a:lnTo>
                  <a:lnTo>
                    <a:pt x="381808" y="799006"/>
                  </a:lnTo>
                  <a:lnTo>
                    <a:pt x="382099" y="799880"/>
                  </a:lnTo>
                  <a:lnTo>
                    <a:pt x="382102" y="800460"/>
                  </a:lnTo>
                  <a:lnTo>
                    <a:pt x="381521" y="800971"/>
                  </a:lnTo>
                  <a:lnTo>
                    <a:pt x="381377" y="801406"/>
                  </a:lnTo>
                  <a:lnTo>
                    <a:pt x="382030" y="802207"/>
                  </a:lnTo>
                  <a:lnTo>
                    <a:pt x="382030" y="802574"/>
                  </a:lnTo>
                  <a:lnTo>
                    <a:pt x="381378" y="803226"/>
                  </a:lnTo>
                  <a:lnTo>
                    <a:pt x="381233" y="804028"/>
                  </a:lnTo>
                  <a:lnTo>
                    <a:pt x="380292" y="804684"/>
                  </a:lnTo>
                  <a:lnTo>
                    <a:pt x="380292" y="805264"/>
                  </a:lnTo>
                  <a:lnTo>
                    <a:pt x="380801" y="806283"/>
                  </a:lnTo>
                  <a:lnTo>
                    <a:pt x="379932" y="807157"/>
                  </a:lnTo>
                  <a:lnTo>
                    <a:pt x="379860" y="808244"/>
                  </a:lnTo>
                  <a:lnTo>
                    <a:pt x="378919" y="809920"/>
                  </a:lnTo>
                  <a:lnTo>
                    <a:pt x="375658" y="813995"/>
                  </a:lnTo>
                  <a:lnTo>
                    <a:pt x="373701" y="815815"/>
                  </a:lnTo>
                  <a:lnTo>
                    <a:pt x="372249" y="816327"/>
                  </a:lnTo>
                  <a:lnTo>
                    <a:pt x="371014" y="816109"/>
                  </a:lnTo>
                  <a:lnTo>
                    <a:pt x="370289" y="816182"/>
                  </a:lnTo>
                  <a:lnTo>
                    <a:pt x="370145" y="816331"/>
                  </a:lnTo>
                  <a:lnTo>
                    <a:pt x="370217" y="816766"/>
                  </a:lnTo>
                  <a:lnTo>
                    <a:pt x="370073" y="817563"/>
                  </a:lnTo>
                  <a:lnTo>
                    <a:pt x="369420" y="818220"/>
                  </a:lnTo>
                  <a:lnTo>
                    <a:pt x="369276" y="818876"/>
                  </a:lnTo>
                  <a:lnTo>
                    <a:pt x="369423" y="819456"/>
                  </a:lnTo>
                  <a:lnTo>
                    <a:pt x="369279" y="819822"/>
                  </a:lnTo>
                  <a:lnTo>
                    <a:pt x="368044" y="820547"/>
                  </a:lnTo>
                  <a:lnTo>
                    <a:pt x="367537" y="821639"/>
                  </a:lnTo>
                  <a:lnTo>
                    <a:pt x="366740" y="822150"/>
                  </a:lnTo>
                  <a:lnTo>
                    <a:pt x="366377" y="822879"/>
                  </a:lnTo>
                  <a:lnTo>
                    <a:pt x="365799" y="823387"/>
                  </a:lnTo>
                  <a:lnTo>
                    <a:pt x="365073" y="823390"/>
                  </a:lnTo>
                  <a:lnTo>
                    <a:pt x="363766" y="823028"/>
                  </a:lnTo>
                  <a:lnTo>
                    <a:pt x="363401" y="822807"/>
                  </a:lnTo>
                  <a:lnTo>
                    <a:pt x="363038" y="822154"/>
                  </a:lnTo>
                  <a:lnTo>
                    <a:pt x="362166" y="822009"/>
                  </a:lnTo>
                  <a:lnTo>
                    <a:pt x="361440" y="821647"/>
                  </a:lnTo>
                  <a:lnTo>
                    <a:pt x="361077" y="820555"/>
                  </a:lnTo>
                  <a:lnTo>
                    <a:pt x="360859" y="820338"/>
                  </a:lnTo>
                  <a:lnTo>
                    <a:pt x="360496" y="820338"/>
                  </a:lnTo>
                  <a:lnTo>
                    <a:pt x="360352" y="820777"/>
                  </a:lnTo>
                  <a:lnTo>
                    <a:pt x="360790" y="822883"/>
                  </a:lnTo>
                  <a:lnTo>
                    <a:pt x="360499" y="823829"/>
                  </a:lnTo>
                  <a:lnTo>
                    <a:pt x="359774" y="824486"/>
                  </a:lnTo>
                  <a:lnTo>
                    <a:pt x="358613" y="824264"/>
                  </a:lnTo>
                  <a:lnTo>
                    <a:pt x="358398" y="824993"/>
                  </a:lnTo>
                  <a:lnTo>
                    <a:pt x="358832" y="825577"/>
                  </a:lnTo>
                  <a:lnTo>
                    <a:pt x="358979" y="826375"/>
                  </a:lnTo>
                  <a:lnTo>
                    <a:pt x="358398" y="826592"/>
                  </a:lnTo>
                  <a:lnTo>
                    <a:pt x="357892" y="826378"/>
                  </a:lnTo>
                  <a:lnTo>
                    <a:pt x="357601" y="826451"/>
                  </a:lnTo>
                  <a:lnTo>
                    <a:pt x="357456" y="828195"/>
                  </a:lnTo>
                  <a:lnTo>
                    <a:pt x="356659" y="828489"/>
                  </a:lnTo>
                  <a:lnTo>
                    <a:pt x="355859" y="828344"/>
                  </a:lnTo>
                  <a:lnTo>
                    <a:pt x="355352" y="828489"/>
                  </a:lnTo>
                  <a:lnTo>
                    <a:pt x="355424" y="829142"/>
                  </a:lnTo>
                  <a:lnTo>
                    <a:pt x="356153" y="829871"/>
                  </a:lnTo>
                  <a:lnTo>
                    <a:pt x="356443" y="831107"/>
                  </a:lnTo>
                  <a:lnTo>
                    <a:pt x="356228" y="831977"/>
                  </a:lnTo>
                  <a:lnTo>
                    <a:pt x="355283" y="832344"/>
                  </a:lnTo>
                  <a:lnTo>
                    <a:pt x="355068" y="832779"/>
                  </a:lnTo>
                  <a:lnTo>
                    <a:pt x="355139" y="833145"/>
                  </a:lnTo>
                  <a:lnTo>
                    <a:pt x="354849" y="833507"/>
                  </a:lnTo>
                  <a:lnTo>
                    <a:pt x="353833" y="833801"/>
                  </a:lnTo>
                  <a:lnTo>
                    <a:pt x="353473" y="834454"/>
                  </a:lnTo>
                  <a:lnTo>
                    <a:pt x="352891" y="834672"/>
                  </a:lnTo>
                  <a:lnTo>
                    <a:pt x="352676" y="835038"/>
                  </a:lnTo>
                  <a:lnTo>
                    <a:pt x="352094" y="835183"/>
                  </a:lnTo>
                  <a:lnTo>
                    <a:pt x="347886" y="835186"/>
                  </a:lnTo>
                  <a:lnTo>
                    <a:pt x="347448" y="834606"/>
                  </a:lnTo>
                  <a:lnTo>
                    <a:pt x="348389" y="833515"/>
                  </a:lnTo>
                  <a:lnTo>
                    <a:pt x="348389" y="832931"/>
                  </a:lnTo>
                  <a:lnTo>
                    <a:pt x="347301" y="832569"/>
                  </a:lnTo>
                  <a:lnTo>
                    <a:pt x="346719" y="831695"/>
                  </a:lnTo>
                  <a:lnTo>
                    <a:pt x="346354" y="831695"/>
                  </a:lnTo>
                  <a:lnTo>
                    <a:pt x="345847" y="832206"/>
                  </a:lnTo>
                  <a:lnTo>
                    <a:pt x="345631" y="832935"/>
                  </a:lnTo>
                  <a:lnTo>
                    <a:pt x="345703" y="833225"/>
                  </a:lnTo>
                  <a:lnTo>
                    <a:pt x="345559" y="833878"/>
                  </a:lnTo>
                  <a:lnTo>
                    <a:pt x="344906" y="834607"/>
                  </a:lnTo>
                  <a:lnTo>
                    <a:pt x="342220" y="834901"/>
                  </a:lnTo>
                  <a:lnTo>
                    <a:pt x="340550" y="833958"/>
                  </a:lnTo>
                  <a:lnTo>
                    <a:pt x="340188" y="833958"/>
                  </a:lnTo>
                  <a:lnTo>
                    <a:pt x="337646" y="832867"/>
                  </a:lnTo>
                  <a:lnTo>
                    <a:pt x="337064" y="832141"/>
                  </a:lnTo>
                  <a:lnTo>
                    <a:pt x="336989" y="830542"/>
                  </a:lnTo>
                  <a:lnTo>
                    <a:pt x="336483" y="830687"/>
                  </a:lnTo>
                  <a:lnTo>
                    <a:pt x="336120" y="830542"/>
                  </a:lnTo>
                  <a:lnTo>
                    <a:pt x="335395" y="830977"/>
                  </a:lnTo>
                  <a:lnTo>
                    <a:pt x="335094" y="830977"/>
                  </a:lnTo>
                  <a:lnTo>
                    <a:pt x="334159" y="830977"/>
                  </a:lnTo>
                  <a:lnTo>
                    <a:pt x="334016" y="831489"/>
                  </a:lnTo>
                  <a:lnTo>
                    <a:pt x="334450" y="832798"/>
                  </a:lnTo>
                  <a:lnTo>
                    <a:pt x="334381" y="835633"/>
                  </a:lnTo>
                  <a:lnTo>
                    <a:pt x="333731" y="836217"/>
                  </a:lnTo>
                  <a:lnTo>
                    <a:pt x="332496" y="836145"/>
                  </a:lnTo>
                  <a:lnTo>
                    <a:pt x="332424" y="836290"/>
                  </a:lnTo>
                  <a:lnTo>
                    <a:pt x="333440" y="837816"/>
                  </a:lnTo>
                  <a:lnTo>
                    <a:pt x="332862" y="839125"/>
                  </a:lnTo>
                  <a:lnTo>
                    <a:pt x="332208" y="839563"/>
                  </a:lnTo>
                  <a:lnTo>
                    <a:pt x="331702" y="839563"/>
                  </a:lnTo>
                  <a:lnTo>
                    <a:pt x="330467" y="839128"/>
                  </a:lnTo>
                  <a:lnTo>
                    <a:pt x="329885" y="838544"/>
                  </a:lnTo>
                  <a:lnTo>
                    <a:pt x="329595" y="838766"/>
                  </a:lnTo>
                  <a:lnTo>
                    <a:pt x="329595" y="839708"/>
                  </a:lnTo>
                  <a:lnTo>
                    <a:pt x="330760" y="841167"/>
                  </a:lnTo>
                  <a:lnTo>
                    <a:pt x="330904" y="841820"/>
                  </a:lnTo>
                  <a:lnTo>
                    <a:pt x="329816" y="842475"/>
                  </a:lnTo>
                  <a:lnTo>
                    <a:pt x="330329" y="844075"/>
                  </a:lnTo>
                  <a:lnTo>
                    <a:pt x="329891" y="844659"/>
                  </a:lnTo>
                  <a:lnTo>
                    <a:pt x="329747" y="845312"/>
                  </a:lnTo>
                  <a:lnTo>
                    <a:pt x="329094" y="845968"/>
                  </a:lnTo>
                  <a:lnTo>
                    <a:pt x="329385" y="847060"/>
                  </a:lnTo>
                  <a:lnTo>
                    <a:pt x="329316" y="848369"/>
                  </a:lnTo>
                  <a:lnTo>
                    <a:pt x="328737" y="849606"/>
                  </a:lnTo>
                  <a:lnTo>
                    <a:pt x="327067" y="851058"/>
                  </a:lnTo>
                  <a:lnTo>
                    <a:pt x="326924" y="851787"/>
                  </a:lnTo>
                  <a:lnTo>
                    <a:pt x="329391" y="852005"/>
                  </a:lnTo>
                  <a:lnTo>
                    <a:pt x="330625" y="852513"/>
                  </a:lnTo>
                  <a:lnTo>
                    <a:pt x="330991" y="853020"/>
                  </a:lnTo>
                  <a:lnTo>
                    <a:pt x="330848" y="854620"/>
                  </a:lnTo>
                  <a:lnTo>
                    <a:pt x="331067" y="855422"/>
                  </a:lnTo>
                  <a:lnTo>
                    <a:pt x="330413" y="856296"/>
                  </a:lnTo>
                  <a:lnTo>
                    <a:pt x="330050" y="857315"/>
                  </a:lnTo>
                  <a:lnTo>
                    <a:pt x="329472" y="857968"/>
                  </a:lnTo>
                  <a:lnTo>
                    <a:pt x="327440" y="859498"/>
                  </a:lnTo>
                  <a:lnTo>
                    <a:pt x="326136" y="860010"/>
                  </a:lnTo>
                  <a:lnTo>
                    <a:pt x="324175" y="860010"/>
                  </a:lnTo>
                  <a:lnTo>
                    <a:pt x="323519" y="859792"/>
                  </a:lnTo>
                  <a:lnTo>
                    <a:pt x="323012" y="858846"/>
                  </a:lnTo>
                  <a:lnTo>
                    <a:pt x="322793" y="857537"/>
                  </a:lnTo>
                  <a:lnTo>
                    <a:pt x="322281" y="854846"/>
                  </a:lnTo>
                  <a:lnTo>
                    <a:pt x="321771" y="854048"/>
                  </a:lnTo>
                  <a:lnTo>
                    <a:pt x="321408" y="853976"/>
                  </a:lnTo>
                  <a:lnTo>
                    <a:pt x="320683" y="854850"/>
                  </a:lnTo>
                  <a:lnTo>
                    <a:pt x="319745" y="858487"/>
                  </a:lnTo>
                  <a:lnTo>
                    <a:pt x="319091" y="859212"/>
                  </a:lnTo>
                  <a:lnTo>
                    <a:pt x="317931" y="859506"/>
                  </a:lnTo>
                  <a:lnTo>
                    <a:pt x="316552" y="860235"/>
                  </a:lnTo>
                  <a:lnTo>
                    <a:pt x="315755" y="860964"/>
                  </a:lnTo>
                  <a:lnTo>
                    <a:pt x="313758" y="861780"/>
                  </a:lnTo>
                  <a:lnTo>
                    <a:pt x="292824" y="872399"/>
                  </a:lnTo>
                  <a:lnTo>
                    <a:pt x="289268" y="873928"/>
                  </a:lnTo>
                  <a:lnTo>
                    <a:pt x="288761" y="874436"/>
                  </a:lnTo>
                  <a:lnTo>
                    <a:pt x="288689" y="874875"/>
                  </a:lnTo>
                  <a:lnTo>
                    <a:pt x="288905" y="875314"/>
                  </a:lnTo>
                  <a:lnTo>
                    <a:pt x="289271" y="875386"/>
                  </a:lnTo>
                  <a:lnTo>
                    <a:pt x="290212" y="874726"/>
                  </a:lnTo>
                  <a:lnTo>
                    <a:pt x="291156" y="874653"/>
                  </a:lnTo>
                  <a:lnTo>
                    <a:pt x="292319" y="875306"/>
                  </a:lnTo>
                  <a:lnTo>
                    <a:pt x="292830" y="876838"/>
                  </a:lnTo>
                  <a:lnTo>
                    <a:pt x="294064" y="878142"/>
                  </a:lnTo>
                  <a:lnTo>
                    <a:pt x="293920" y="879600"/>
                  </a:lnTo>
                  <a:lnTo>
                    <a:pt x="292979" y="880474"/>
                  </a:lnTo>
                  <a:lnTo>
                    <a:pt x="290945" y="880549"/>
                  </a:lnTo>
                  <a:lnTo>
                    <a:pt x="290147" y="880404"/>
                  </a:lnTo>
                  <a:lnTo>
                    <a:pt x="287824" y="879606"/>
                  </a:lnTo>
                  <a:lnTo>
                    <a:pt x="287096" y="879167"/>
                  </a:lnTo>
                  <a:lnTo>
                    <a:pt x="286805" y="878877"/>
                  </a:lnTo>
                  <a:lnTo>
                    <a:pt x="266261" y="877947"/>
                  </a:lnTo>
                  <a:lnTo>
                    <a:pt x="265026" y="877947"/>
                  </a:lnTo>
                  <a:lnTo>
                    <a:pt x="260743" y="878096"/>
                  </a:lnTo>
                  <a:lnTo>
                    <a:pt x="257406" y="878970"/>
                  </a:lnTo>
                  <a:lnTo>
                    <a:pt x="256099" y="879115"/>
                  </a:lnTo>
                  <a:lnTo>
                    <a:pt x="253991" y="880278"/>
                  </a:lnTo>
                  <a:lnTo>
                    <a:pt x="250655" y="881518"/>
                  </a:lnTo>
                  <a:lnTo>
                    <a:pt x="250074" y="881883"/>
                  </a:lnTo>
                  <a:lnTo>
                    <a:pt x="249940" y="882158"/>
                  </a:lnTo>
                  <a:lnTo>
                    <a:pt x="241579" y="881524"/>
                  </a:lnTo>
                  <a:lnTo>
                    <a:pt x="240710" y="881230"/>
                  </a:lnTo>
                  <a:lnTo>
                    <a:pt x="237224" y="880722"/>
                  </a:lnTo>
                  <a:lnTo>
                    <a:pt x="236351" y="880799"/>
                  </a:lnTo>
                  <a:lnTo>
                    <a:pt x="234754" y="880215"/>
                  </a:lnTo>
                  <a:lnTo>
                    <a:pt x="233665" y="879417"/>
                  </a:lnTo>
                  <a:lnTo>
                    <a:pt x="231921" y="878835"/>
                  </a:lnTo>
                  <a:lnTo>
                    <a:pt x="228000" y="878255"/>
                  </a:lnTo>
                  <a:lnTo>
                    <a:pt x="225823" y="877599"/>
                  </a:lnTo>
                  <a:lnTo>
                    <a:pt x="225170" y="877599"/>
                  </a:lnTo>
                  <a:lnTo>
                    <a:pt x="222484" y="877019"/>
                  </a:lnTo>
                  <a:lnTo>
                    <a:pt x="217547" y="876878"/>
                  </a:lnTo>
                  <a:lnTo>
                    <a:pt x="216312" y="877095"/>
                  </a:lnTo>
                  <a:lnTo>
                    <a:pt x="215440" y="876805"/>
                  </a:lnTo>
                  <a:lnTo>
                    <a:pt x="214859" y="876805"/>
                  </a:lnTo>
                  <a:lnTo>
                    <a:pt x="213771" y="877168"/>
                  </a:lnTo>
                  <a:lnTo>
                    <a:pt x="212467" y="877244"/>
                  </a:lnTo>
                  <a:lnTo>
                    <a:pt x="211232" y="876950"/>
                  </a:lnTo>
                  <a:lnTo>
                    <a:pt x="209487" y="876878"/>
                  </a:lnTo>
                  <a:lnTo>
                    <a:pt x="208909" y="876515"/>
                  </a:lnTo>
                  <a:lnTo>
                    <a:pt x="208180" y="876443"/>
                  </a:lnTo>
                  <a:lnTo>
                    <a:pt x="207164" y="876443"/>
                  </a:lnTo>
                  <a:lnTo>
                    <a:pt x="205422" y="876810"/>
                  </a:lnTo>
                  <a:lnTo>
                    <a:pt x="204553" y="876733"/>
                  </a:lnTo>
                  <a:lnTo>
                    <a:pt x="202083" y="875645"/>
                  </a:lnTo>
                  <a:lnTo>
                    <a:pt x="201502" y="875645"/>
                  </a:lnTo>
                  <a:lnTo>
                    <a:pt x="201139" y="875935"/>
                  </a:lnTo>
                  <a:lnTo>
                    <a:pt x="200342" y="875790"/>
                  </a:lnTo>
                  <a:lnTo>
                    <a:pt x="198309" y="875863"/>
                  </a:lnTo>
                  <a:lnTo>
                    <a:pt x="196421" y="875500"/>
                  </a:lnTo>
                  <a:lnTo>
                    <a:pt x="195549" y="875500"/>
                  </a:lnTo>
                  <a:lnTo>
                    <a:pt x="194676" y="875721"/>
                  </a:lnTo>
                  <a:lnTo>
                    <a:pt x="193369" y="875210"/>
                  </a:lnTo>
                  <a:lnTo>
                    <a:pt x="192209" y="874340"/>
                  </a:lnTo>
                  <a:lnTo>
                    <a:pt x="189739" y="873103"/>
                  </a:lnTo>
                  <a:lnTo>
                    <a:pt x="186982" y="872374"/>
                  </a:lnTo>
                  <a:lnTo>
                    <a:pt x="186181" y="871866"/>
                  </a:lnTo>
                  <a:lnTo>
                    <a:pt x="185384" y="871069"/>
                  </a:lnTo>
                  <a:lnTo>
                    <a:pt x="185456" y="870267"/>
                  </a:lnTo>
                  <a:lnTo>
                    <a:pt x="185962" y="869248"/>
                  </a:lnTo>
                  <a:lnTo>
                    <a:pt x="187341" y="868011"/>
                  </a:lnTo>
                  <a:lnTo>
                    <a:pt x="187413" y="867794"/>
                  </a:lnTo>
                  <a:lnTo>
                    <a:pt x="187341" y="867649"/>
                  </a:lnTo>
                  <a:lnTo>
                    <a:pt x="186907" y="867504"/>
                  </a:lnTo>
                  <a:lnTo>
                    <a:pt x="186034" y="867939"/>
                  </a:lnTo>
                  <a:lnTo>
                    <a:pt x="183786" y="869832"/>
                  </a:lnTo>
                  <a:lnTo>
                    <a:pt x="183130" y="869538"/>
                  </a:lnTo>
                  <a:lnTo>
                    <a:pt x="182114" y="868450"/>
                  </a:lnTo>
                  <a:lnTo>
                    <a:pt x="181169" y="867867"/>
                  </a:lnTo>
                  <a:lnTo>
                    <a:pt x="179500" y="866557"/>
                  </a:lnTo>
                  <a:lnTo>
                    <a:pt x="177467" y="865393"/>
                  </a:lnTo>
                  <a:lnTo>
                    <a:pt x="177392" y="865031"/>
                  </a:lnTo>
                  <a:lnTo>
                    <a:pt x="177683" y="864523"/>
                  </a:lnTo>
                  <a:lnTo>
                    <a:pt x="179281" y="863867"/>
                  </a:lnTo>
                  <a:lnTo>
                    <a:pt x="179715" y="862702"/>
                  </a:lnTo>
                  <a:lnTo>
                    <a:pt x="179425" y="862412"/>
                  </a:lnTo>
                  <a:lnTo>
                    <a:pt x="178118" y="862557"/>
                  </a:lnTo>
                  <a:lnTo>
                    <a:pt x="177611" y="862340"/>
                  </a:lnTo>
                  <a:lnTo>
                    <a:pt x="177102" y="862485"/>
                  </a:lnTo>
                  <a:lnTo>
                    <a:pt x="176448" y="862412"/>
                  </a:lnTo>
                  <a:lnTo>
                    <a:pt x="175938" y="861103"/>
                  </a:lnTo>
                  <a:lnTo>
                    <a:pt x="176078" y="858291"/>
                  </a:lnTo>
                  <a:lnTo>
                    <a:pt x="176081" y="858051"/>
                  </a:lnTo>
                  <a:lnTo>
                    <a:pt x="177314" y="852955"/>
                  </a:lnTo>
                  <a:lnTo>
                    <a:pt x="178258" y="851356"/>
                  </a:lnTo>
                  <a:lnTo>
                    <a:pt x="179415" y="847356"/>
                  </a:lnTo>
                  <a:lnTo>
                    <a:pt x="182026" y="841536"/>
                  </a:lnTo>
                  <a:lnTo>
                    <a:pt x="186594" y="834334"/>
                  </a:lnTo>
                  <a:lnTo>
                    <a:pt x="187610" y="833243"/>
                  </a:lnTo>
                  <a:lnTo>
                    <a:pt x="190656" y="829022"/>
                  </a:lnTo>
                  <a:lnTo>
                    <a:pt x="190947" y="828369"/>
                  </a:lnTo>
                  <a:lnTo>
                    <a:pt x="190800" y="827134"/>
                  </a:lnTo>
                  <a:lnTo>
                    <a:pt x="190437" y="825897"/>
                  </a:lnTo>
                  <a:lnTo>
                    <a:pt x="189274" y="823714"/>
                  </a:lnTo>
                  <a:lnTo>
                    <a:pt x="188039" y="822333"/>
                  </a:lnTo>
                  <a:lnTo>
                    <a:pt x="187458" y="822043"/>
                  </a:lnTo>
                  <a:lnTo>
                    <a:pt x="185716" y="819570"/>
                  </a:lnTo>
                  <a:lnTo>
                    <a:pt x="183318" y="817025"/>
                  </a:lnTo>
                  <a:lnTo>
                    <a:pt x="181142" y="816151"/>
                  </a:lnTo>
                  <a:lnTo>
                    <a:pt x="179397" y="814624"/>
                  </a:lnTo>
                  <a:lnTo>
                    <a:pt x="178600" y="813533"/>
                  </a:lnTo>
                  <a:lnTo>
                    <a:pt x="177509" y="810914"/>
                  </a:lnTo>
                  <a:lnTo>
                    <a:pt x="175983" y="808663"/>
                  </a:lnTo>
                  <a:lnTo>
                    <a:pt x="175473" y="806626"/>
                  </a:lnTo>
                  <a:lnTo>
                    <a:pt x="175545" y="805462"/>
                  </a:lnTo>
                  <a:lnTo>
                    <a:pt x="172173" y="797295"/>
                  </a:lnTo>
                  <a:lnTo>
                    <a:pt x="169295" y="790336"/>
                  </a:lnTo>
                  <a:lnTo>
                    <a:pt x="168932" y="790119"/>
                  </a:lnTo>
                  <a:lnTo>
                    <a:pt x="168789" y="789974"/>
                  </a:lnTo>
                  <a:lnTo>
                    <a:pt x="168789" y="788738"/>
                  </a:lnTo>
                  <a:lnTo>
                    <a:pt x="169802" y="785174"/>
                  </a:lnTo>
                  <a:lnTo>
                    <a:pt x="169802" y="784735"/>
                  </a:lnTo>
                  <a:close/>
                </a:path>
              </a:pathLst>
            </a:custGeom>
            <a:solidFill>
              <a:srgbClr val="FFF0C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1" name="pg61"/>
            <p:cNvSpPr/>
            <p:nvPr/>
          </p:nvSpPr>
          <p:spPr>
            <a:xfrm>
              <a:off x="2990095" y="4633473"/>
              <a:ext cx="516545" cy="584601"/>
            </a:xfrm>
            <a:custGeom>
              <a:avLst/>
              <a:gdLst/>
              <a:ahLst/>
              <a:cxnLst/>
              <a:rect l="0" t="0" r="0" b="0"/>
              <a:pathLst>
                <a:path w="516545" h="584601">
                  <a:moveTo>
                    <a:pt x="345305" y="563534"/>
                  </a:moveTo>
                  <a:lnTo>
                    <a:pt x="306122" y="557455"/>
                  </a:lnTo>
                  <a:lnTo>
                    <a:pt x="265605" y="551128"/>
                  </a:lnTo>
                  <a:lnTo>
                    <a:pt x="262364" y="550595"/>
                  </a:lnTo>
                  <a:lnTo>
                    <a:pt x="261372" y="550443"/>
                  </a:lnTo>
                  <a:lnTo>
                    <a:pt x="233924" y="546148"/>
                  </a:lnTo>
                  <a:lnTo>
                    <a:pt x="229976" y="545451"/>
                  </a:lnTo>
                  <a:lnTo>
                    <a:pt x="226882" y="544903"/>
                  </a:lnTo>
                  <a:lnTo>
                    <a:pt x="225507" y="544922"/>
                  </a:lnTo>
                  <a:lnTo>
                    <a:pt x="224712" y="544930"/>
                  </a:lnTo>
                  <a:lnTo>
                    <a:pt x="212039" y="545086"/>
                  </a:lnTo>
                  <a:lnTo>
                    <a:pt x="210711" y="537418"/>
                  </a:lnTo>
                  <a:lnTo>
                    <a:pt x="209888" y="534104"/>
                  </a:lnTo>
                  <a:lnTo>
                    <a:pt x="209461" y="532381"/>
                  </a:lnTo>
                  <a:lnTo>
                    <a:pt x="207827" y="526604"/>
                  </a:lnTo>
                  <a:lnTo>
                    <a:pt x="207487" y="525423"/>
                  </a:lnTo>
                  <a:lnTo>
                    <a:pt x="204340" y="514510"/>
                  </a:lnTo>
                  <a:lnTo>
                    <a:pt x="202695" y="508800"/>
                  </a:lnTo>
                  <a:lnTo>
                    <a:pt x="201774" y="505811"/>
                  </a:lnTo>
                  <a:lnTo>
                    <a:pt x="201648" y="505404"/>
                  </a:lnTo>
                  <a:lnTo>
                    <a:pt x="201041" y="503310"/>
                  </a:lnTo>
                  <a:lnTo>
                    <a:pt x="199575" y="498245"/>
                  </a:lnTo>
                  <a:lnTo>
                    <a:pt x="198720" y="495297"/>
                  </a:lnTo>
                  <a:lnTo>
                    <a:pt x="197152" y="489880"/>
                  </a:lnTo>
                  <a:lnTo>
                    <a:pt x="195728" y="484968"/>
                  </a:lnTo>
                  <a:lnTo>
                    <a:pt x="194232" y="479804"/>
                  </a:lnTo>
                  <a:lnTo>
                    <a:pt x="192861" y="474609"/>
                  </a:lnTo>
                  <a:lnTo>
                    <a:pt x="191798" y="470569"/>
                  </a:lnTo>
                  <a:lnTo>
                    <a:pt x="190497" y="466180"/>
                  </a:lnTo>
                  <a:lnTo>
                    <a:pt x="186713" y="453441"/>
                  </a:lnTo>
                  <a:lnTo>
                    <a:pt x="186105" y="451382"/>
                  </a:lnTo>
                  <a:lnTo>
                    <a:pt x="178094" y="424389"/>
                  </a:lnTo>
                  <a:lnTo>
                    <a:pt x="174539" y="412055"/>
                  </a:lnTo>
                  <a:lnTo>
                    <a:pt x="172391" y="406674"/>
                  </a:lnTo>
                  <a:lnTo>
                    <a:pt x="170549" y="402061"/>
                  </a:lnTo>
                  <a:lnTo>
                    <a:pt x="168747" y="398057"/>
                  </a:lnTo>
                  <a:lnTo>
                    <a:pt x="167114" y="394427"/>
                  </a:lnTo>
                  <a:lnTo>
                    <a:pt x="165519" y="391768"/>
                  </a:lnTo>
                  <a:lnTo>
                    <a:pt x="161817" y="385523"/>
                  </a:lnTo>
                  <a:lnTo>
                    <a:pt x="162090" y="385150"/>
                  </a:lnTo>
                  <a:lnTo>
                    <a:pt x="168313" y="376718"/>
                  </a:lnTo>
                  <a:lnTo>
                    <a:pt x="173208" y="370078"/>
                  </a:lnTo>
                  <a:lnTo>
                    <a:pt x="177132" y="364922"/>
                  </a:lnTo>
                  <a:lnTo>
                    <a:pt x="177800" y="363434"/>
                  </a:lnTo>
                  <a:lnTo>
                    <a:pt x="179152" y="360420"/>
                  </a:lnTo>
                  <a:lnTo>
                    <a:pt x="180686" y="350320"/>
                  </a:lnTo>
                  <a:lnTo>
                    <a:pt x="181275" y="346461"/>
                  </a:lnTo>
                  <a:lnTo>
                    <a:pt x="183730" y="330314"/>
                  </a:lnTo>
                  <a:lnTo>
                    <a:pt x="183742" y="330173"/>
                  </a:lnTo>
                  <a:lnTo>
                    <a:pt x="183730" y="329830"/>
                  </a:lnTo>
                  <a:lnTo>
                    <a:pt x="183709" y="329488"/>
                  </a:lnTo>
                  <a:lnTo>
                    <a:pt x="185334" y="317652"/>
                  </a:lnTo>
                  <a:lnTo>
                    <a:pt x="186901" y="308028"/>
                  </a:lnTo>
                  <a:lnTo>
                    <a:pt x="188079" y="300808"/>
                  </a:lnTo>
                  <a:lnTo>
                    <a:pt x="188941" y="295515"/>
                  </a:lnTo>
                  <a:lnTo>
                    <a:pt x="189786" y="290326"/>
                  </a:lnTo>
                  <a:lnTo>
                    <a:pt x="189911" y="289558"/>
                  </a:lnTo>
                  <a:lnTo>
                    <a:pt x="190235" y="287035"/>
                  </a:lnTo>
                  <a:lnTo>
                    <a:pt x="190537" y="284685"/>
                  </a:lnTo>
                  <a:lnTo>
                    <a:pt x="191907" y="275966"/>
                  </a:lnTo>
                  <a:lnTo>
                    <a:pt x="194279" y="260872"/>
                  </a:lnTo>
                  <a:lnTo>
                    <a:pt x="195195" y="255046"/>
                  </a:lnTo>
                  <a:lnTo>
                    <a:pt x="195319" y="254277"/>
                  </a:lnTo>
                  <a:lnTo>
                    <a:pt x="194650" y="254180"/>
                  </a:lnTo>
                  <a:lnTo>
                    <a:pt x="194060" y="254100"/>
                  </a:lnTo>
                  <a:lnTo>
                    <a:pt x="187196" y="253130"/>
                  </a:lnTo>
                  <a:lnTo>
                    <a:pt x="179849" y="252082"/>
                  </a:lnTo>
                  <a:lnTo>
                    <a:pt x="175909" y="251521"/>
                  </a:lnTo>
                  <a:lnTo>
                    <a:pt x="175140" y="251405"/>
                  </a:lnTo>
                  <a:lnTo>
                    <a:pt x="172720" y="251038"/>
                  </a:lnTo>
                  <a:lnTo>
                    <a:pt x="168054" y="250334"/>
                  </a:lnTo>
                  <a:lnTo>
                    <a:pt x="163575" y="249657"/>
                  </a:lnTo>
                  <a:lnTo>
                    <a:pt x="162387" y="249479"/>
                  </a:lnTo>
                  <a:lnTo>
                    <a:pt x="160827" y="249234"/>
                  </a:lnTo>
                  <a:lnTo>
                    <a:pt x="155504" y="248401"/>
                  </a:lnTo>
                  <a:lnTo>
                    <a:pt x="149351" y="247437"/>
                  </a:lnTo>
                  <a:lnTo>
                    <a:pt x="144569" y="246690"/>
                  </a:lnTo>
                  <a:lnTo>
                    <a:pt x="140691" y="246083"/>
                  </a:lnTo>
                  <a:lnTo>
                    <a:pt x="135811" y="245320"/>
                  </a:lnTo>
                  <a:lnTo>
                    <a:pt x="131112" y="244584"/>
                  </a:lnTo>
                  <a:lnTo>
                    <a:pt x="121895" y="243138"/>
                  </a:lnTo>
                  <a:lnTo>
                    <a:pt x="119769" y="242813"/>
                  </a:lnTo>
                  <a:lnTo>
                    <a:pt x="117901" y="242526"/>
                  </a:lnTo>
                  <a:lnTo>
                    <a:pt x="117835" y="242165"/>
                  </a:lnTo>
                  <a:lnTo>
                    <a:pt x="115465" y="232758"/>
                  </a:lnTo>
                  <a:lnTo>
                    <a:pt x="114116" y="232549"/>
                  </a:lnTo>
                  <a:lnTo>
                    <a:pt x="114298" y="231375"/>
                  </a:lnTo>
                  <a:lnTo>
                    <a:pt x="112943" y="227141"/>
                  </a:lnTo>
                  <a:lnTo>
                    <a:pt x="112289" y="223857"/>
                  </a:lnTo>
                  <a:lnTo>
                    <a:pt x="112251" y="223682"/>
                  </a:lnTo>
                  <a:lnTo>
                    <a:pt x="112213" y="223494"/>
                  </a:lnTo>
                  <a:lnTo>
                    <a:pt x="110262" y="212789"/>
                  </a:lnTo>
                  <a:lnTo>
                    <a:pt x="110816" y="212876"/>
                  </a:lnTo>
                  <a:lnTo>
                    <a:pt x="109733" y="208471"/>
                  </a:lnTo>
                  <a:lnTo>
                    <a:pt x="109701" y="207533"/>
                  </a:lnTo>
                  <a:lnTo>
                    <a:pt x="109566" y="203479"/>
                  </a:lnTo>
                  <a:lnTo>
                    <a:pt x="109653" y="201632"/>
                  </a:lnTo>
                  <a:lnTo>
                    <a:pt x="109825" y="197964"/>
                  </a:lnTo>
                  <a:lnTo>
                    <a:pt x="109979" y="195751"/>
                  </a:lnTo>
                  <a:lnTo>
                    <a:pt x="110196" y="192819"/>
                  </a:lnTo>
                  <a:lnTo>
                    <a:pt x="110285" y="191628"/>
                  </a:lnTo>
                  <a:lnTo>
                    <a:pt x="112050" y="187530"/>
                  </a:lnTo>
                  <a:lnTo>
                    <a:pt x="112673" y="186133"/>
                  </a:lnTo>
                  <a:lnTo>
                    <a:pt x="96380" y="183504"/>
                  </a:lnTo>
                  <a:lnTo>
                    <a:pt x="96896" y="179717"/>
                  </a:lnTo>
                  <a:lnTo>
                    <a:pt x="97004" y="178949"/>
                  </a:lnTo>
                  <a:lnTo>
                    <a:pt x="97495" y="174226"/>
                  </a:lnTo>
                  <a:lnTo>
                    <a:pt x="97420" y="173458"/>
                  </a:lnTo>
                  <a:lnTo>
                    <a:pt x="97040" y="171720"/>
                  </a:lnTo>
                  <a:lnTo>
                    <a:pt x="95703" y="167234"/>
                  </a:lnTo>
                  <a:lnTo>
                    <a:pt x="93212" y="160872"/>
                  </a:lnTo>
                  <a:lnTo>
                    <a:pt x="93026" y="160850"/>
                  </a:lnTo>
                  <a:lnTo>
                    <a:pt x="93895" y="155234"/>
                  </a:lnTo>
                  <a:lnTo>
                    <a:pt x="94051" y="154207"/>
                  </a:lnTo>
                  <a:lnTo>
                    <a:pt x="96554" y="137938"/>
                  </a:lnTo>
                  <a:lnTo>
                    <a:pt x="98011" y="128532"/>
                  </a:lnTo>
                  <a:lnTo>
                    <a:pt x="98212" y="127218"/>
                  </a:lnTo>
                  <a:lnTo>
                    <a:pt x="70764" y="122922"/>
                  </a:lnTo>
                  <a:lnTo>
                    <a:pt x="68465" y="115228"/>
                  </a:lnTo>
                  <a:lnTo>
                    <a:pt x="64419" y="102155"/>
                  </a:lnTo>
                  <a:lnTo>
                    <a:pt x="63872" y="100294"/>
                  </a:lnTo>
                  <a:lnTo>
                    <a:pt x="63211" y="98083"/>
                  </a:lnTo>
                  <a:lnTo>
                    <a:pt x="61970" y="94170"/>
                  </a:lnTo>
                  <a:lnTo>
                    <a:pt x="61769" y="93877"/>
                  </a:lnTo>
                  <a:lnTo>
                    <a:pt x="61473" y="93554"/>
                  </a:lnTo>
                  <a:lnTo>
                    <a:pt x="60553" y="89859"/>
                  </a:lnTo>
                  <a:lnTo>
                    <a:pt x="59540" y="87495"/>
                  </a:lnTo>
                  <a:lnTo>
                    <a:pt x="58451" y="85567"/>
                  </a:lnTo>
                  <a:lnTo>
                    <a:pt x="58080" y="84910"/>
                  </a:lnTo>
                  <a:lnTo>
                    <a:pt x="56482" y="82287"/>
                  </a:lnTo>
                  <a:lnTo>
                    <a:pt x="55980" y="81660"/>
                  </a:lnTo>
                  <a:lnTo>
                    <a:pt x="52860" y="77766"/>
                  </a:lnTo>
                  <a:lnTo>
                    <a:pt x="50908" y="75830"/>
                  </a:lnTo>
                  <a:lnTo>
                    <a:pt x="49262" y="73928"/>
                  </a:lnTo>
                  <a:lnTo>
                    <a:pt x="46158" y="70930"/>
                  </a:lnTo>
                  <a:lnTo>
                    <a:pt x="44451" y="69555"/>
                  </a:lnTo>
                  <a:lnTo>
                    <a:pt x="43002" y="68291"/>
                  </a:lnTo>
                  <a:lnTo>
                    <a:pt x="40071" y="66617"/>
                  </a:lnTo>
                  <a:lnTo>
                    <a:pt x="36147" y="64376"/>
                  </a:lnTo>
                  <a:lnTo>
                    <a:pt x="35671" y="64158"/>
                  </a:lnTo>
                  <a:lnTo>
                    <a:pt x="30166" y="61632"/>
                  </a:lnTo>
                  <a:lnTo>
                    <a:pt x="27436" y="60682"/>
                  </a:lnTo>
                  <a:lnTo>
                    <a:pt x="26800" y="60522"/>
                  </a:lnTo>
                  <a:lnTo>
                    <a:pt x="22739" y="59500"/>
                  </a:lnTo>
                  <a:lnTo>
                    <a:pt x="11881" y="57721"/>
                  </a:lnTo>
                  <a:lnTo>
                    <a:pt x="0" y="56072"/>
                  </a:lnTo>
                  <a:lnTo>
                    <a:pt x="200" y="54916"/>
                  </a:lnTo>
                  <a:lnTo>
                    <a:pt x="230" y="54726"/>
                  </a:lnTo>
                  <a:lnTo>
                    <a:pt x="605" y="52582"/>
                  </a:lnTo>
                  <a:lnTo>
                    <a:pt x="722" y="51792"/>
                  </a:lnTo>
                  <a:lnTo>
                    <a:pt x="958" y="50231"/>
                  </a:lnTo>
                  <a:lnTo>
                    <a:pt x="1028" y="49762"/>
                  </a:lnTo>
                  <a:lnTo>
                    <a:pt x="1348" y="49770"/>
                  </a:lnTo>
                  <a:lnTo>
                    <a:pt x="2492" y="41740"/>
                  </a:lnTo>
                  <a:lnTo>
                    <a:pt x="3723" y="33082"/>
                  </a:lnTo>
                  <a:lnTo>
                    <a:pt x="3852" y="32175"/>
                  </a:lnTo>
                  <a:lnTo>
                    <a:pt x="4067" y="30676"/>
                  </a:lnTo>
                  <a:lnTo>
                    <a:pt x="4340" y="28696"/>
                  </a:lnTo>
                  <a:lnTo>
                    <a:pt x="4490" y="27612"/>
                  </a:lnTo>
                  <a:lnTo>
                    <a:pt x="4909" y="24557"/>
                  </a:lnTo>
                  <a:lnTo>
                    <a:pt x="5074" y="23375"/>
                  </a:lnTo>
                  <a:lnTo>
                    <a:pt x="5362" y="21501"/>
                  </a:lnTo>
                  <a:lnTo>
                    <a:pt x="5724" y="19160"/>
                  </a:lnTo>
                  <a:lnTo>
                    <a:pt x="5835" y="18453"/>
                  </a:lnTo>
                  <a:lnTo>
                    <a:pt x="6306" y="15409"/>
                  </a:lnTo>
                  <a:lnTo>
                    <a:pt x="6785" y="12305"/>
                  </a:lnTo>
                  <a:lnTo>
                    <a:pt x="7250" y="9302"/>
                  </a:lnTo>
                  <a:lnTo>
                    <a:pt x="7718" y="6285"/>
                  </a:lnTo>
                  <a:lnTo>
                    <a:pt x="8175" y="3339"/>
                  </a:lnTo>
                  <a:lnTo>
                    <a:pt x="8200" y="3180"/>
                  </a:lnTo>
                  <a:lnTo>
                    <a:pt x="8821" y="0"/>
                  </a:lnTo>
                  <a:lnTo>
                    <a:pt x="17193" y="1413"/>
                  </a:lnTo>
                  <a:lnTo>
                    <a:pt x="18599" y="1634"/>
                  </a:lnTo>
                  <a:lnTo>
                    <a:pt x="20256" y="1892"/>
                  </a:lnTo>
                  <a:lnTo>
                    <a:pt x="22064" y="2173"/>
                  </a:lnTo>
                  <a:lnTo>
                    <a:pt x="28793" y="3222"/>
                  </a:lnTo>
                  <a:lnTo>
                    <a:pt x="34678" y="4134"/>
                  </a:lnTo>
                  <a:lnTo>
                    <a:pt x="35787" y="4308"/>
                  </a:lnTo>
                  <a:lnTo>
                    <a:pt x="36140" y="4363"/>
                  </a:lnTo>
                  <a:lnTo>
                    <a:pt x="39465" y="4878"/>
                  </a:lnTo>
                  <a:lnTo>
                    <a:pt x="42555" y="5361"/>
                  </a:lnTo>
                  <a:lnTo>
                    <a:pt x="46785" y="6014"/>
                  </a:lnTo>
                  <a:lnTo>
                    <a:pt x="49719" y="6474"/>
                  </a:lnTo>
                  <a:lnTo>
                    <a:pt x="53775" y="7101"/>
                  </a:lnTo>
                  <a:lnTo>
                    <a:pt x="63466" y="8724"/>
                  </a:lnTo>
                  <a:lnTo>
                    <a:pt x="67225" y="9286"/>
                  </a:lnTo>
                  <a:lnTo>
                    <a:pt x="70139" y="9724"/>
                  </a:lnTo>
                  <a:lnTo>
                    <a:pt x="70987" y="9848"/>
                  </a:lnTo>
                  <a:lnTo>
                    <a:pt x="77155" y="10826"/>
                  </a:lnTo>
                  <a:lnTo>
                    <a:pt x="81352" y="11494"/>
                  </a:lnTo>
                  <a:lnTo>
                    <a:pt x="83897" y="11900"/>
                  </a:lnTo>
                  <a:lnTo>
                    <a:pt x="85075" y="12086"/>
                  </a:lnTo>
                  <a:lnTo>
                    <a:pt x="86830" y="12365"/>
                  </a:lnTo>
                  <a:lnTo>
                    <a:pt x="88876" y="12690"/>
                  </a:lnTo>
                  <a:lnTo>
                    <a:pt x="89358" y="12767"/>
                  </a:lnTo>
                  <a:lnTo>
                    <a:pt x="91054" y="13038"/>
                  </a:lnTo>
                  <a:lnTo>
                    <a:pt x="92348" y="13243"/>
                  </a:lnTo>
                  <a:lnTo>
                    <a:pt x="94829" y="13633"/>
                  </a:lnTo>
                  <a:lnTo>
                    <a:pt x="95695" y="13770"/>
                  </a:lnTo>
                  <a:lnTo>
                    <a:pt x="98768" y="14252"/>
                  </a:lnTo>
                  <a:lnTo>
                    <a:pt x="99326" y="14340"/>
                  </a:lnTo>
                  <a:lnTo>
                    <a:pt x="102572" y="14849"/>
                  </a:lnTo>
                  <a:lnTo>
                    <a:pt x="103255" y="14957"/>
                  </a:lnTo>
                  <a:lnTo>
                    <a:pt x="104706" y="15187"/>
                  </a:lnTo>
                  <a:lnTo>
                    <a:pt x="106190" y="15419"/>
                  </a:lnTo>
                  <a:lnTo>
                    <a:pt x="109220" y="15896"/>
                  </a:lnTo>
                  <a:lnTo>
                    <a:pt x="110509" y="16099"/>
                  </a:lnTo>
                  <a:lnTo>
                    <a:pt x="114544" y="16733"/>
                  </a:lnTo>
                  <a:lnTo>
                    <a:pt x="118486" y="17349"/>
                  </a:lnTo>
                  <a:lnTo>
                    <a:pt x="120404" y="17653"/>
                  </a:lnTo>
                  <a:lnTo>
                    <a:pt x="122236" y="17938"/>
                  </a:lnTo>
                  <a:lnTo>
                    <a:pt x="123636" y="18158"/>
                  </a:lnTo>
                  <a:lnTo>
                    <a:pt x="125329" y="18420"/>
                  </a:lnTo>
                  <a:lnTo>
                    <a:pt x="128054" y="18846"/>
                  </a:lnTo>
                  <a:lnTo>
                    <a:pt x="128965" y="18990"/>
                  </a:lnTo>
                  <a:lnTo>
                    <a:pt x="132562" y="19553"/>
                  </a:lnTo>
                  <a:lnTo>
                    <a:pt x="140614" y="20811"/>
                  </a:lnTo>
                  <a:lnTo>
                    <a:pt x="142141" y="21045"/>
                  </a:lnTo>
                  <a:lnTo>
                    <a:pt x="146289" y="21678"/>
                  </a:lnTo>
                  <a:lnTo>
                    <a:pt x="146630" y="21730"/>
                  </a:lnTo>
                  <a:lnTo>
                    <a:pt x="147967" y="21935"/>
                  </a:lnTo>
                  <a:lnTo>
                    <a:pt x="151363" y="22475"/>
                  </a:lnTo>
                  <a:lnTo>
                    <a:pt x="153518" y="22817"/>
                  </a:lnTo>
                  <a:lnTo>
                    <a:pt x="154909" y="23037"/>
                  </a:lnTo>
                  <a:lnTo>
                    <a:pt x="156836" y="23341"/>
                  </a:lnTo>
                  <a:lnTo>
                    <a:pt x="158164" y="23550"/>
                  </a:lnTo>
                  <a:lnTo>
                    <a:pt x="160328" y="23892"/>
                  </a:lnTo>
                  <a:lnTo>
                    <a:pt x="163710" y="24428"/>
                  </a:lnTo>
                  <a:lnTo>
                    <a:pt x="167091" y="24964"/>
                  </a:lnTo>
                  <a:lnTo>
                    <a:pt x="169084" y="25279"/>
                  </a:lnTo>
                  <a:lnTo>
                    <a:pt x="185103" y="27875"/>
                  </a:lnTo>
                  <a:lnTo>
                    <a:pt x="186088" y="28031"/>
                  </a:lnTo>
                  <a:lnTo>
                    <a:pt x="186682" y="24323"/>
                  </a:lnTo>
                  <a:lnTo>
                    <a:pt x="187490" y="19135"/>
                  </a:lnTo>
                  <a:lnTo>
                    <a:pt x="188296" y="14087"/>
                  </a:lnTo>
                  <a:lnTo>
                    <a:pt x="188991" y="9251"/>
                  </a:lnTo>
                  <a:lnTo>
                    <a:pt x="189213" y="7926"/>
                  </a:lnTo>
                  <a:lnTo>
                    <a:pt x="189464" y="6741"/>
                  </a:lnTo>
                  <a:lnTo>
                    <a:pt x="190415" y="4245"/>
                  </a:lnTo>
                  <a:lnTo>
                    <a:pt x="190918" y="2947"/>
                  </a:lnTo>
                  <a:lnTo>
                    <a:pt x="191352" y="2141"/>
                  </a:lnTo>
                  <a:lnTo>
                    <a:pt x="197501" y="7029"/>
                  </a:lnTo>
                  <a:lnTo>
                    <a:pt x="203916" y="12152"/>
                  </a:lnTo>
                  <a:lnTo>
                    <a:pt x="205373" y="13319"/>
                  </a:lnTo>
                  <a:lnTo>
                    <a:pt x="207603" y="15097"/>
                  </a:lnTo>
                  <a:lnTo>
                    <a:pt x="215151" y="21126"/>
                  </a:lnTo>
                  <a:lnTo>
                    <a:pt x="221934" y="26540"/>
                  </a:lnTo>
                  <a:lnTo>
                    <a:pt x="225999" y="29781"/>
                  </a:lnTo>
                  <a:lnTo>
                    <a:pt x="228352" y="31651"/>
                  </a:lnTo>
                  <a:lnTo>
                    <a:pt x="228754" y="31974"/>
                  </a:lnTo>
                  <a:lnTo>
                    <a:pt x="228964" y="32138"/>
                  </a:lnTo>
                  <a:lnTo>
                    <a:pt x="231433" y="34771"/>
                  </a:lnTo>
                  <a:lnTo>
                    <a:pt x="235993" y="35516"/>
                  </a:lnTo>
                  <a:lnTo>
                    <a:pt x="238012" y="35844"/>
                  </a:lnTo>
                  <a:lnTo>
                    <a:pt x="240112" y="36185"/>
                  </a:lnTo>
                  <a:lnTo>
                    <a:pt x="240500" y="36243"/>
                  </a:lnTo>
                  <a:lnTo>
                    <a:pt x="241944" y="36457"/>
                  </a:lnTo>
                  <a:lnTo>
                    <a:pt x="244704" y="36871"/>
                  </a:lnTo>
                  <a:lnTo>
                    <a:pt x="247448" y="37277"/>
                  </a:lnTo>
                  <a:lnTo>
                    <a:pt x="247995" y="37359"/>
                  </a:lnTo>
                  <a:lnTo>
                    <a:pt x="249464" y="37595"/>
                  </a:lnTo>
                  <a:lnTo>
                    <a:pt x="251056" y="37845"/>
                  </a:lnTo>
                  <a:lnTo>
                    <a:pt x="256634" y="38734"/>
                  </a:lnTo>
                  <a:lnTo>
                    <a:pt x="258615" y="39050"/>
                  </a:lnTo>
                  <a:lnTo>
                    <a:pt x="260701" y="39380"/>
                  </a:lnTo>
                  <a:lnTo>
                    <a:pt x="261787" y="39552"/>
                  </a:lnTo>
                  <a:lnTo>
                    <a:pt x="264158" y="39924"/>
                  </a:lnTo>
                  <a:lnTo>
                    <a:pt x="265449" y="40126"/>
                  </a:lnTo>
                  <a:lnTo>
                    <a:pt x="269050" y="40684"/>
                  </a:lnTo>
                  <a:lnTo>
                    <a:pt x="272653" y="41248"/>
                  </a:lnTo>
                  <a:lnTo>
                    <a:pt x="276019" y="41775"/>
                  </a:lnTo>
                  <a:lnTo>
                    <a:pt x="282476" y="42785"/>
                  </a:lnTo>
                  <a:lnTo>
                    <a:pt x="284035" y="43029"/>
                  </a:lnTo>
                  <a:lnTo>
                    <a:pt x="287239" y="43583"/>
                  </a:lnTo>
                  <a:lnTo>
                    <a:pt x="288765" y="43847"/>
                  </a:lnTo>
                  <a:lnTo>
                    <a:pt x="294899" y="44905"/>
                  </a:lnTo>
                  <a:lnTo>
                    <a:pt x="299799" y="45753"/>
                  </a:lnTo>
                  <a:lnTo>
                    <a:pt x="300276" y="45822"/>
                  </a:lnTo>
                  <a:lnTo>
                    <a:pt x="304986" y="46529"/>
                  </a:lnTo>
                  <a:lnTo>
                    <a:pt x="311463" y="47502"/>
                  </a:lnTo>
                  <a:lnTo>
                    <a:pt x="313318" y="47779"/>
                  </a:lnTo>
                  <a:lnTo>
                    <a:pt x="315054" y="48034"/>
                  </a:lnTo>
                  <a:lnTo>
                    <a:pt x="315719" y="48136"/>
                  </a:lnTo>
                  <a:lnTo>
                    <a:pt x="316453" y="48250"/>
                  </a:lnTo>
                  <a:lnTo>
                    <a:pt x="320931" y="48944"/>
                  </a:lnTo>
                  <a:lnTo>
                    <a:pt x="323645" y="49364"/>
                  </a:lnTo>
                  <a:lnTo>
                    <a:pt x="329727" y="50310"/>
                  </a:lnTo>
                  <a:lnTo>
                    <a:pt x="334673" y="51078"/>
                  </a:lnTo>
                  <a:lnTo>
                    <a:pt x="338612" y="51694"/>
                  </a:lnTo>
                  <a:lnTo>
                    <a:pt x="344908" y="52317"/>
                  </a:lnTo>
                  <a:lnTo>
                    <a:pt x="346016" y="52427"/>
                  </a:lnTo>
                  <a:lnTo>
                    <a:pt x="348579" y="52689"/>
                  </a:lnTo>
                  <a:lnTo>
                    <a:pt x="350168" y="52857"/>
                  </a:lnTo>
                  <a:lnTo>
                    <a:pt x="357227" y="53609"/>
                  </a:lnTo>
                  <a:lnTo>
                    <a:pt x="358822" y="53765"/>
                  </a:lnTo>
                  <a:lnTo>
                    <a:pt x="361564" y="54084"/>
                  </a:lnTo>
                  <a:lnTo>
                    <a:pt x="367674" y="54753"/>
                  </a:lnTo>
                  <a:lnTo>
                    <a:pt x="368567" y="54851"/>
                  </a:lnTo>
                  <a:lnTo>
                    <a:pt x="372814" y="55318"/>
                  </a:lnTo>
                  <a:lnTo>
                    <a:pt x="374574" y="55509"/>
                  </a:lnTo>
                  <a:lnTo>
                    <a:pt x="378731" y="55965"/>
                  </a:lnTo>
                  <a:lnTo>
                    <a:pt x="379686" y="56071"/>
                  </a:lnTo>
                  <a:lnTo>
                    <a:pt x="383189" y="56454"/>
                  </a:lnTo>
                  <a:lnTo>
                    <a:pt x="384163" y="56563"/>
                  </a:lnTo>
                  <a:lnTo>
                    <a:pt x="384787" y="56631"/>
                  </a:lnTo>
                  <a:lnTo>
                    <a:pt x="387503" y="56927"/>
                  </a:lnTo>
                  <a:lnTo>
                    <a:pt x="393132" y="57542"/>
                  </a:lnTo>
                  <a:lnTo>
                    <a:pt x="395440" y="57903"/>
                  </a:lnTo>
                  <a:lnTo>
                    <a:pt x="401795" y="58899"/>
                  </a:lnTo>
                  <a:lnTo>
                    <a:pt x="401999" y="58933"/>
                  </a:lnTo>
                  <a:lnTo>
                    <a:pt x="403394" y="59151"/>
                  </a:lnTo>
                  <a:lnTo>
                    <a:pt x="406124" y="59579"/>
                  </a:lnTo>
                  <a:lnTo>
                    <a:pt x="406764" y="59679"/>
                  </a:lnTo>
                  <a:lnTo>
                    <a:pt x="411581" y="60434"/>
                  </a:lnTo>
                  <a:lnTo>
                    <a:pt x="418678" y="61480"/>
                  </a:lnTo>
                  <a:lnTo>
                    <a:pt x="418930" y="61484"/>
                  </a:lnTo>
                  <a:lnTo>
                    <a:pt x="419206" y="61473"/>
                  </a:lnTo>
                  <a:lnTo>
                    <a:pt x="419465" y="61441"/>
                  </a:lnTo>
                  <a:lnTo>
                    <a:pt x="419613" y="61446"/>
                  </a:lnTo>
                  <a:lnTo>
                    <a:pt x="420099" y="61849"/>
                  </a:lnTo>
                  <a:lnTo>
                    <a:pt x="419859" y="62122"/>
                  </a:lnTo>
                  <a:lnTo>
                    <a:pt x="419437" y="62449"/>
                  </a:lnTo>
                  <a:lnTo>
                    <a:pt x="419092" y="62582"/>
                  </a:lnTo>
                  <a:lnTo>
                    <a:pt x="418543" y="63000"/>
                  </a:lnTo>
                  <a:lnTo>
                    <a:pt x="418280" y="63517"/>
                  </a:lnTo>
                  <a:lnTo>
                    <a:pt x="418783" y="64122"/>
                  </a:lnTo>
                  <a:lnTo>
                    <a:pt x="419170" y="63958"/>
                  </a:lnTo>
                  <a:lnTo>
                    <a:pt x="419404" y="63856"/>
                  </a:lnTo>
                  <a:lnTo>
                    <a:pt x="420330" y="63875"/>
                  </a:lnTo>
                  <a:lnTo>
                    <a:pt x="420591" y="64061"/>
                  </a:lnTo>
                  <a:lnTo>
                    <a:pt x="420932" y="64293"/>
                  </a:lnTo>
                  <a:lnTo>
                    <a:pt x="421397" y="64612"/>
                  </a:lnTo>
                  <a:lnTo>
                    <a:pt x="421850" y="65030"/>
                  </a:lnTo>
                  <a:lnTo>
                    <a:pt x="421781" y="65327"/>
                  </a:lnTo>
                  <a:lnTo>
                    <a:pt x="421457" y="65684"/>
                  </a:lnTo>
                  <a:lnTo>
                    <a:pt x="420926" y="65813"/>
                  </a:lnTo>
                  <a:lnTo>
                    <a:pt x="420612" y="65790"/>
                  </a:lnTo>
                  <a:lnTo>
                    <a:pt x="420198" y="65874"/>
                  </a:lnTo>
                  <a:lnTo>
                    <a:pt x="420054" y="66007"/>
                  </a:lnTo>
                  <a:lnTo>
                    <a:pt x="419620" y="66562"/>
                  </a:lnTo>
                  <a:lnTo>
                    <a:pt x="419527" y="66862"/>
                  </a:lnTo>
                  <a:lnTo>
                    <a:pt x="419242" y="67516"/>
                  </a:lnTo>
                  <a:lnTo>
                    <a:pt x="419739" y="67660"/>
                  </a:lnTo>
                  <a:lnTo>
                    <a:pt x="420081" y="67812"/>
                  </a:lnTo>
                  <a:lnTo>
                    <a:pt x="420654" y="68113"/>
                  </a:lnTo>
                  <a:lnTo>
                    <a:pt x="420824" y="68185"/>
                  </a:lnTo>
                  <a:lnTo>
                    <a:pt x="420992" y="68223"/>
                  </a:lnTo>
                  <a:lnTo>
                    <a:pt x="421163" y="68242"/>
                  </a:lnTo>
                  <a:lnTo>
                    <a:pt x="421373" y="68234"/>
                  </a:lnTo>
                  <a:lnTo>
                    <a:pt x="421679" y="68246"/>
                  </a:lnTo>
                  <a:lnTo>
                    <a:pt x="422368" y="68508"/>
                  </a:lnTo>
                  <a:lnTo>
                    <a:pt x="423447" y="69245"/>
                  </a:lnTo>
                  <a:lnTo>
                    <a:pt x="423276" y="69420"/>
                  </a:lnTo>
                  <a:lnTo>
                    <a:pt x="422533" y="70397"/>
                  </a:lnTo>
                  <a:lnTo>
                    <a:pt x="422473" y="70526"/>
                  </a:lnTo>
                  <a:lnTo>
                    <a:pt x="422449" y="70663"/>
                  </a:lnTo>
                  <a:lnTo>
                    <a:pt x="422461" y="71013"/>
                  </a:lnTo>
                  <a:lnTo>
                    <a:pt x="422614" y="71595"/>
                  </a:lnTo>
                  <a:lnTo>
                    <a:pt x="423175" y="72252"/>
                  </a:lnTo>
                  <a:lnTo>
                    <a:pt x="423447" y="72564"/>
                  </a:lnTo>
                  <a:lnTo>
                    <a:pt x="423627" y="72746"/>
                  </a:lnTo>
                  <a:lnTo>
                    <a:pt x="423783" y="72875"/>
                  </a:lnTo>
                  <a:lnTo>
                    <a:pt x="423939" y="72978"/>
                  </a:lnTo>
                  <a:lnTo>
                    <a:pt x="424086" y="73058"/>
                  </a:lnTo>
                  <a:lnTo>
                    <a:pt x="424245" y="73119"/>
                  </a:lnTo>
                  <a:lnTo>
                    <a:pt x="424428" y="73172"/>
                  </a:lnTo>
                  <a:lnTo>
                    <a:pt x="424586" y="73198"/>
                  </a:lnTo>
                  <a:lnTo>
                    <a:pt x="425072" y="73237"/>
                  </a:lnTo>
                  <a:lnTo>
                    <a:pt x="425693" y="73339"/>
                  </a:lnTo>
                  <a:lnTo>
                    <a:pt x="425831" y="73358"/>
                  </a:lnTo>
                  <a:lnTo>
                    <a:pt x="426265" y="73392"/>
                  </a:lnTo>
                  <a:lnTo>
                    <a:pt x="426670" y="73389"/>
                  </a:lnTo>
                  <a:lnTo>
                    <a:pt x="426955" y="73320"/>
                  </a:lnTo>
                  <a:lnTo>
                    <a:pt x="427437" y="73214"/>
                  </a:lnTo>
                  <a:lnTo>
                    <a:pt x="427560" y="73358"/>
                  </a:lnTo>
                  <a:lnTo>
                    <a:pt x="427719" y="73480"/>
                  </a:lnTo>
                  <a:lnTo>
                    <a:pt x="428303" y="73966"/>
                  </a:lnTo>
                  <a:lnTo>
                    <a:pt x="428387" y="74137"/>
                  </a:lnTo>
                  <a:lnTo>
                    <a:pt x="428444" y="74305"/>
                  </a:lnTo>
                  <a:lnTo>
                    <a:pt x="428507" y="74556"/>
                  </a:lnTo>
                  <a:lnTo>
                    <a:pt x="428570" y="74932"/>
                  </a:lnTo>
                  <a:lnTo>
                    <a:pt x="428600" y="75152"/>
                  </a:lnTo>
                  <a:lnTo>
                    <a:pt x="428615" y="75730"/>
                  </a:lnTo>
                  <a:lnTo>
                    <a:pt x="428651" y="75992"/>
                  </a:lnTo>
                  <a:lnTo>
                    <a:pt x="428711" y="76198"/>
                  </a:lnTo>
                  <a:lnTo>
                    <a:pt x="428525" y="76924"/>
                  </a:lnTo>
                  <a:lnTo>
                    <a:pt x="428328" y="77193"/>
                  </a:lnTo>
                  <a:lnTo>
                    <a:pt x="428205" y="77387"/>
                  </a:lnTo>
                  <a:lnTo>
                    <a:pt x="428061" y="77862"/>
                  </a:lnTo>
                  <a:lnTo>
                    <a:pt x="428076" y="78015"/>
                  </a:lnTo>
                  <a:lnTo>
                    <a:pt x="428124" y="78167"/>
                  </a:lnTo>
                  <a:lnTo>
                    <a:pt x="428202" y="78330"/>
                  </a:lnTo>
                  <a:lnTo>
                    <a:pt x="428414" y="78729"/>
                  </a:lnTo>
                  <a:lnTo>
                    <a:pt x="428666" y="78976"/>
                  </a:lnTo>
                  <a:lnTo>
                    <a:pt x="429137" y="79626"/>
                  </a:lnTo>
                  <a:lnTo>
                    <a:pt x="429329" y="79904"/>
                  </a:lnTo>
                  <a:lnTo>
                    <a:pt x="429407" y="80075"/>
                  </a:lnTo>
                  <a:lnTo>
                    <a:pt x="429589" y="80698"/>
                  </a:lnTo>
                  <a:lnTo>
                    <a:pt x="429607" y="80869"/>
                  </a:lnTo>
                  <a:lnTo>
                    <a:pt x="429649" y="81078"/>
                  </a:lnTo>
                  <a:lnTo>
                    <a:pt x="429667" y="81329"/>
                  </a:lnTo>
                  <a:lnTo>
                    <a:pt x="429688" y="81481"/>
                  </a:lnTo>
                  <a:lnTo>
                    <a:pt x="429748" y="81709"/>
                  </a:lnTo>
                  <a:lnTo>
                    <a:pt x="429808" y="81873"/>
                  </a:lnTo>
                  <a:lnTo>
                    <a:pt x="429883" y="82036"/>
                  </a:lnTo>
                  <a:lnTo>
                    <a:pt x="430063" y="82336"/>
                  </a:lnTo>
                  <a:lnTo>
                    <a:pt x="430588" y="82846"/>
                  </a:lnTo>
                  <a:lnTo>
                    <a:pt x="430806" y="83100"/>
                  </a:lnTo>
                  <a:lnTo>
                    <a:pt x="430944" y="83275"/>
                  </a:lnTo>
                  <a:lnTo>
                    <a:pt x="431076" y="83492"/>
                  </a:lnTo>
                  <a:lnTo>
                    <a:pt x="431595" y="84275"/>
                  </a:lnTo>
                  <a:lnTo>
                    <a:pt x="432218" y="84651"/>
                  </a:lnTo>
                  <a:lnTo>
                    <a:pt x="432392" y="84572"/>
                  </a:lnTo>
                  <a:lnTo>
                    <a:pt x="432578" y="84446"/>
                  </a:lnTo>
                  <a:lnTo>
                    <a:pt x="433321" y="84096"/>
                  </a:lnTo>
                  <a:lnTo>
                    <a:pt x="433594" y="84153"/>
                  </a:lnTo>
                  <a:lnTo>
                    <a:pt x="434293" y="85396"/>
                  </a:lnTo>
                  <a:lnTo>
                    <a:pt x="434371" y="85575"/>
                  </a:lnTo>
                  <a:lnTo>
                    <a:pt x="434685" y="86446"/>
                  </a:lnTo>
                  <a:lnTo>
                    <a:pt x="434862" y="86700"/>
                  </a:lnTo>
                  <a:lnTo>
                    <a:pt x="435300" y="86913"/>
                  </a:lnTo>
                  <a:lnTo>
                    <a:pt x="435597" y="87099"/>
                  </a:lnTo>
                  <a:lnTo>
                    <a:pt x="435773" y="87495"/>
                  </a:lnTo>
                  <a:lnTo>
                    <a:pt x="435887" y="88304"/>
                  </a:lnTo>
                  <a:lnTo>
                    <a:pt x="435962" y="88650"/>
                  </a:lnTo>
                  <a:lnTo>
                    <a:pt x="436007" y="88901"/>
                  </a:lnTo>
                  <a:lnTo>
                    <a:pt x="436097" y="89232"/>
                  </a:lnTo>
                  <a:lnTo>
                    <a:pt x="436232" y="89460"/>
                  </a:lnTo>
                  <a:lnTo>
                    <a:pt x="436814" y="89871"/>
                  </a:lnTo>
                  <a:lnTo>
                    <a:pt x="437284" y="90224"/>
                  </a:lnTo>
                  <a:lnTo>
                    <a:pt x="437509" y="90399"/>
                  </a:lnTo>
                  <a:lnTo>
                    <a:pt x="437785" y="90589"/>
                  </a:lnTo>
                  <a:lnTo>
                    <a:pt x="438076" y="90851"/>
                  </a:lnTo>
                  <a:lnTo>
                    <a:pt x="438259" y="91026"/>
                  </a:lnTo>
                  <a:lnTo>
                    <a:pt x="438747" y="91361"/>
                  </a:lnTo>
                  <a:lnTo>
                    <a:pt x="439140" y="92045"/>
                  </a:lnTo>
                  <a:lnTo>
                    <a:pt x="438930" y="92756"/>
                  </a:lnTo>
                  <a:lnTo>
                    <a:pt x="438715" y="93543"/>
                  </a:lnTo>
                  <a:lnTo>
                    <a:pt x="438621" y="93923"/>
                  </a:lnTo>
                  <a:lnTo>
                    <a:pt x="438540" y="94318"/>
                  </a:lnTo>
                  <a:lnTo>
                    <a:pt x="438495" y="94721"/>
                  </a:lnTo>
                  <a:lnTo>
                    <a:pt x="438447" y="95352"/>
                  </a:lnTo>
                  <a:lnTo>
                    <a:pt x="438441" y="95751"/>
                  </a:lnTo>
                  <a:lnTo>
                    <a:pt x="438519" y="96173"/>
                  </a:lnTo>
                  <a:lnTo>
                    <a:pt x="438762" y="96454"/>
                  </a:lnTo>
                  <a:lnTo>
                    <a:pt x="438930" y="96660"/>
                  </a:lnTo>
                  <a:lnTo>
                    <a:pt x="439293" y="97245"/>
                  </a:lnTo>
                  <a:lnTo>
                    <a:pt x="439634" y="97720"/>
                  </a:lnTo>
                  <a:lnTo>
                    <a:pt x="439913" y="97830"/>
                  </a:lnTo>
                  <a:lnTo>
                    <a:pt x="441256" y="98583"/>
                  </a:lnTo>
                  <a:lnTo>
                    <a:pt x="441430" y="98747"/>
                  </a:lnTo>
                  <a:lnTo>
                    <a:pt x="441562" y="98823"/>
                  </a:lnTo>
                  <a:lnTo>
                    <a:pt x="441757" y="99100"/>
                  </a:lnTo>
                  <a:lnTo>
                    <a:pt x="441796" y="99267"/>
                  </a:lnTo>
                  <a:lnTo>
                    <a:pt x="442015" y="99990"/>
                  </a:lnTo>
                  <a:lnTo>
                    <a:pt x="441934" y="100739"/>
                  </a:lnTo>
                  <a:lnTo>
                    <a:pt x="441940" y="100978"/>
                  </a:lnTo>
                  <a:lnTo>
                    <a:pt x="441960" y="101149"/>
                  </a:lnTo>
                  <a:lnTo>
                    <a:pt x="442734" y="101906"/>
                  </a:lnTo>
                  <a:lnTo>
                    <a:pt x="443198" y="102377"/>
                  </a:lnTo>
                  <a:lnTo>
                    <a:pt x="443738" y="102696"/>
                  </a:lnTo>
                  <a:lnTo>
                    <a:pt x="444146" y="103027"/>
                  </a:lnTo>
                  <a:lnTo>
                    <a:pt x="445558" y="104194"/>
                  </a:lnTo>
                  <a:lnTo>
                    <a:pt x="445992" y="104529"/>
                  </a:lnTo>
                  <a:lnTo>
                    <a:pt x="446547" y="105015"/>
                  </a:lnTo>
                  <a:lnTo>
                    <a:pt x="447593" y="105886"/>
                  </a:lnTo>
                  <a:lnTo>
                    <a:pt x="448273" y="106433"/>
                  </a:lnTo>
                  <a:lnTo>
                    <a:pt x="448621" y="106718"/>
                  </a:lnTo>
                  <a:lnTo>
                    <a:pt x="449377" y="107330"/>
                  </a:lnTo>
                  <a:lnTo>
                    <a:pt x="449952" y="107844"/>
                  </a:lnTo>
                  <a:lnTo>
                    <a:pt x="450729" y="108049"/>
                  </a:lnTo>
                  <a:lnTo>
                    <a:pt x="451444" y="108288"/>
                  </a:lnTo>
                  <a:lnTo>
                    <a:pt x="451879" y="108801"/>
                  </a:lnTo>
                  <a:lnTo>
                    <a:pt x="452383" y="108722"/>
                  </a:lnTo>
                  <a:lnTo>
                    <a:pt x="452965" y="108665"/>
                  </a:lnTo>
                  <a:lnTo>
                    <a:pt x="453708" y="108718"/>
                  </a:lnTo>
                  <a:lnTo>
                    <a:pt x="453915" y="109007"/>
                  </a:lnTo>
                  <a:lnTo>
                    <a:pt x="454245" y="109163"/>
                  </a:lnTo>
                  <a:lnTo>
                    <a:pt x="454409" y="109212"/>
                  </a:lnTo>
                  <a:lnTo>
                    <a:pt x="454577" y="109239"/>
                  </a:lnTo>
                  <a:lnTo>
                    <a:pt x="454781" y="109227"/>
                  </a:lnTo>
                  <a:lnTo>
                    <a:pt x="455815" y="109037"/>
                  </a:lnTo>
                  <a:lnTo>
                    <a:pt x="456106" y="108676"/>
                  </a:lnTo>
                  <a:lnTo>
                    <a:pt x="456574" y="108429"/>
                  </a:lnTo>
                  <a:lnTo>
                    <a:pt x="457047" y="108414"/>
                  </a:lnTo>
                  <a:lnTo>
                    <a:pt x="457665" y="108710"/>
                  </a:lnTo>
                  <a:lnTo>
                    <a:pt x="457902" y="108980"/>
                  </a:lnTo>
                  <a:lnTo>
                    <a:pt x="458108" y="109178"/>
                  </a:lnTo>
                  <a:lnTo>
                    <a:pt x="458738" y="110083"/>
                  </a:lnTo>
                  <a:lnTo>
                    <a:pt x="459233" y="110619"/>
                  </a:lnTo>
                  <a:lnTo>
                    <a:pt x="459376" y="110896"/>
                  </a:lnTo>
                  <a:lnTo>
                    <a:pt x="459733" y="111607"/>
                  </a:lnTo>
                  <a:lnTo>
                    <a:pt x="459742" y="111835"/>
                  </a:lnTo>
                  <a:lnTo>
                    <a:pt x="459757" y="111980"/>
                  </a:lnTo>
                  <a:lnTo>
                    <a:pt x="460171" y="112938"/>
                  </a:lnTo>
                  <a:lnTo>
                    <a:pt x="460525" y="113344"/>
                  </a:lnTo>
                  <a:lnTo>
                    <a:pt x="460639" y="113595"/>
                  </a:lnTo>
                  <a:lnTo>
                    <a:pt x="460833" y="113968"/>
                  </a:lnTo>
                  <a:lnTo>
                    <a:pt x="460923" y="114158"/>
                  </a:lnTo>
                  <a:lnTo>
                    <a:pt x="461004" y="114348"/>
                  </a:lnTo>
                  <a:lnTo>
                    <a:pt x="461055" y="114477"/>
                  </a:lnTo>
                  <a:lnTo>
                    <a:pt x="461109" y="114622"/>
                  </a:lnTo>
                  <a:lnTo>
                    <a:pt x="461208" y="114907"/>
                  </a:lnTo>
                  <a:lnTo>
                    <a:pt x="461196" y="115732"/>
                  </a:lnTo>
                  <a:lnTo>
                    <a:pt x="461385" y="115945"/>
                  </a:lnTo>
                  <a:lnTo>
                    <a:pt x="461559" y="116420"/>
                  </a:lnTo>
                  <a:lnTo>
                    <a:pt x="461751" y="116888"/>
                  </a:lnTo>
                  <a:lnTo>
                    <a:pt x="461802" y="117986"/>
                  </a:lnTo>
                  <a:lnTo>
                    <a:pt x="461529" y="118389"/>
                  </a:lnTo>
                  <a:lnTo>
                    <a:pt x="461466" y="118594"/>
                  </a:lnTo>
                  <a:lnTo>
                    <a:pt x="461541" y="118956"/>
                  </a:lnTo>
                  <a:lnTo>
                    <a:pt x="461619" y="119423"/>
                  </a:lnTo>
                  <a:lnTo>
                    <a:pt x="461646" y="119697"/>
                  </a:lnTo>
                  <a:lnTo>
                    <a:pt x="461679" y="119853"/>
                  </a:lnTo>
                  <a:lnTo>
                    <a:pt x="461793" y="120305"/>
                  </a:lnTo>
                  <a:lnTo>
                    <a:pt x="461928" y="120971"/>
                  </a:lnTo>
                  <a:lnTo>
                    <a:pt x="462047" y="121655"/>
                  </a:lnTo>
                  <a:lnTo>
                    <a:pt x="462023" y="121993"/>
                  </a:lnTo>
                  <a:lnTo>
                    <a:pt x="462044" y="122328"/>
                  </a:lnTo>
                  <a:lnTo>
                    <a:pt x="462062" y="122495"/>
                  </a:lnTo>
                  <a:lnTo>
                    <a:pt x="462083" y="122662"/>
                  </a:lnTo>
                  <a:lnTo>
                    <a:pt x="462323" y="123248"/>
                  </a:lnTo>
                  <a:lnTo>
                    <a:pt x="462587" y="123423"/>
                  </a:lnTo>
                  <a:lnTo>
                    <a:pt x="463186" y="124126"/>
                  </a:lnTo>
                  <a:lnTo>
                    <a:pt x="463195" y="124289"/>
                  </a:lnTo>
                  <a:lnTo>
                    <a:pt x="463195" y="124556"/>
                  </a:lnTo>
                  <a:lnTo>
                    <a:pt x="463183" y="124829"/>
                  </a:lnTo>
                  <a:lnTo>
                    <a:pt x="463159" y="125054"/>
                  </a:lnTo>
                  <a:lnTo>
                    <a:pt x="463109" y="125346"/>
                  </a:lnTo>
                  <a:lnTo>
                    <a:pt x="463066" y="125533"/>
                  </a:lnTo>
                  <a:lnTo>
                    <a:pt x="462977" y="125833"/>
                  </a:lnTo>
                  <a:lnTo>
                    <a:pt x="462917" y="126000"/>
                  </a:lnTo>
                  <a:lnTo>
                    <a:pt x="462851" y="126168"/>
                  </a:lnTo>
                  <a:lnTo>
                    <a:pt x="462719" y="126791"/>
                  </a:lnTo>
                  <a:lnTo>
                    <a:pt x="462824" y="127327"/>
                  </a:lnTo>
                  <a:lnTo>
                    <a:pt x="462761" y="127814"/>
                  </a:lnTo>
                  <a:lnTo>
                    <a:pt x="462629" y="128509"/>
                  </a:lnTo>
                  <a:lnTo>
                    <a:pt x="462443" y="129122"/>
                  </a:lnTo>
                  <a:lnTo>
                    <a:pt x="462350" y="129277"/>
                  </a:lnTo>
                  <a:lnTo>
                    <a:pt x="461996" y="129851"/>
                  </a:lnTo>
                  <a:lnTo>
                    <a:pt x="461915" y="130004"/>
                  </a:lnTo>
                  <a:lnTo>
                    <a:pt x="461805" y="130251"/>
                  </a:lnTo>
                  <a:lnTo>
                    <a:pt x="461868" y="130745"/>
                  </a:lnTo>
                  <a:lnTo>
                    <a:pt x="462365" y="131346"/>
                  </a:lnTo>
                  <a:lnTo>
                    <a:pt x="462518" y="131414"/>
                  </a:lnTo>
                  <a:lnTo>
                    <a:pt x="462722" y="131494"/>
                  </a:lnTo>
                  <a:lnTo>
                    <a:pt x="463192" y="132129"/>
                  </a:lnTo>
                  <a:lnTo>
                    <a:pt x="463022" y="132463"/>
                  </a:lnTo>
                  <a:lnTo>
                    <a:pt x="462680" y="132969"/>
                  </a:lnTo>
                  <a:lnTo>
                    <a:pt x="462557" y="133227"/>
                  </a:lnTo>
                  <a:lnTo>
                    <a:pt x="462452" y="133467"/>
                  </a:lnTo>
                  <a:lnTo>
                    <a:pt x="462350" y="133832"/>
                  </a:lnTo>
                  <a:lnTo>
                    <a:pt x="462347" y="134243"/>
                  </a:lnTo>
                  <a:lnTo>
                    <a:pt x="462275" y="134387"/>
                  </a:lnTo>
                  <a:lnTo>
                    <a:pt x="462170" y="134566"/>
                  </a:lnTo>
                  <a:lnTo>
                    <a:pt x="462038" y="134973"/>
                  </a:lnTo>
                  <a:lnTo>
                    <a:pt x="462254" y="135699"/>
                  </a:lnTo>
                  <a:lnTo>
                    <a:pt x="461913" y="136413"/>
                  </a:lnTo>
                  <a:lnTo>
                    <a:pt x="461864" y="137026"/>
                  </a:lnTo>
                  <a:lnTo>
                    <a:pt x="461943" y="137254"/>
                  </a:lnTo>
                  <a:lnTo>
                    <a:pt x="462083" y="137634"/>
                  </a:lnTo>
                  <a:lnTo>
                    <a:pt x="462026" y="137946"/>
                  </a:lnTo>
                  <a:lnTo>
                    <a:pt x="461739" y="137991"/>
                  </a:lnTo>
                  <a:lnTo>
                    <a:pt x="461190" y="138147"/>
                  </a:lnTo>
                  <a:lnTo>
                    <a:pt x="460896" y="138402"/>
                  </a:lnTo>
                  <a:lnTo>
                    <a:pt x="460641" y="138573"/>
                  </a:lnTo>
                  <a:lnTo>
                    <a:pt x="460504" y="138676"/>
                  </a:lnTo>
                  <a:lnTo>
                    <a:pt x="460180" y="139265"/>
                  </a:lnTo>
                  <a:lnTo>
                    <a:pt x="460303" y="139546"/>
                  </a:lnTo>
                  <a:lnTo>
                    <a:pt x="460063" y="140170"/>
                  </a:lnTo>
                  <a:lnTo>
                    <a:pt x="459928" y="140196"/>
                  </a:lnTo>
                  <a:lnTo>
                    <a:pt x="459496" y="140253"/>
                  </a:lnTo>
                  <a:lnTo>
                    <a:pt x="459314" y="140318"/>
                  </a:lnTo>
                  <a:lnTo>
                    <a:pt x="458381" y="141170"/>
                  </a:lnTo>
                  <a:lnTo>
                    <a:pt x="458279" y="142040"/>
                  </a:lnTo>
                  <a:lnTo>
                    <a:pt x="458324" y="142307"/>
                  </a:lnTo>
                  <a:lnTo>
                    <a:pt x="458372" y="142478"/>
                  </a:lnTo>
                  <a:lnTo>
                    <a:pt x="458426" y="142645"/>
                  </a:lnTo>
                  <a:lnTo>
                    <a:pt x="458810" y="143337"/>
                  </a:lnTo>
                  <a:lnTo>
                    <a:pt x="459014" y="143584"/>
                  </a:lnTo>
                  <a:lnTo>
                    <a:pt x="459296" y="143907"/>
                  </a:lnTo>
                  <a:lnTo>
                    <a:pt x="459562" y="144181"/>
                  </a:lnTo>
                  <a:lnTo>
                    <a:pt x="459877" y="144892"/>
                  </a:lnTo>
                  <a:lnTo>
                    <a:pt x="459841" y="145048"/>
                  </a:lnTo>
                  <a:lnTo>
                    <a:pt x="459778" y="145295"/>
                  </a:lnTo>
                  <a:lnTo>
                    <a:pt x="459538" y="145941"/>
                  </a:lnTo>
                  <a:lnTo>
                    <a:pt x="459727" y="146652"/>
                  </a:lnTo>
                  <a:lnTo>
                    <a:pt x="459901" y="146702"/>
                  </a:lnTo>
                  <a:lnTo>
                    <a:pt x="460030" y="146747"/>
                  </a:lnTo>
                  <a:lnTo>
                    <a:pt x="460645" y="147382"/>
                  </a:lnTo>
                  <a:lnTo>
                    <a:pt x="460680" y="147569"/>
                  </a:lnTo>
                  <a:lnTo>
                    <a:pt x="460761" y="148021"/>
                  </a:lnTo>
                  <a:lnTo>
                    <a:pt x="460794" y="148219"/>
                  </a:lnTo>
                  <a:lnTo>
                    <a:pt x="460839" y="148519"/>
                  </a:lnTo>
                  <a:lnTo>
                    <a:pt x="460872" y="148911"/>
                  </a:lnTo>
                  <a:lnTo>
                    <a:pt x="460863" y="149070"/>
                  </a:lnTo>
                  <a:lnTo>
                    <a:pt x="460845" y="149485"/>
                  </a:lnTo>
                  <a:lnTo>
                    <a:pt x="460962" y="150116"/>
                  </a:lnTo>
                  <a:lnTo>
                    <a:pt x="461352" y="150819"/>
                  </a:lnTo>
                  <a:lnTo>
                    <a:pt x="461472" y="151116"/>
                  </a:lnTo>
                  <a:lnTo>
                    <a:pt x="461682" y="151930"/>
                  </a:lnTo>
                  <a:lnTo>
                    <a:pt x="461769" y="152397"/>
                  </a:lnTo>
                  <a:lnTo>
                    <a:pt x="461885" y="153542"/>
                  </a:lnTo>
                  <a:lnTo>
                    <a:pt x="461924" y="154055"/>
                  </a:lnTo>
                  <a:lnTo>
                    <a:pt x="461909" y="154351"/>
                  </a:lnTo>
                  <a:lnTo>
                    <a:pt x="461877" y="155237"/>
                  </a:lnTo>
                  <a:lnTo>
                    <a:pt x="461828" y="155599"/>
                  </a:lnTo>
                  <a:lnTo>
                    <a:pt x="461616" y="156424"/>
                  </a:lnTo>
                  <a:lnTo>
                    <a:pt x="460671" y="160519"/>
                  </a:lnTo>
                  <a:lnTo>
                    <a:pt x="460390" y="161443"/>
                  </a:lnTo>
                  <a:lnTo>
                    <a:pt x="460333" y="161979"/>
                  </a:lnTo>
                  <a:lnTo>
                    <a:pt x="460270" y="162378"/>
                  </a:lnTo>
                  <a:lnTo>
                    <a:pt x="459997" y="163667"/>
                  </a:lnTo>
                  <a:lnTo>
                    <a:pt x="459874" y="164165"/>
                  </a:lnTo>
                  <a:lnTo>
                    <a:pt x="459616" y="165112"/>
                  </a:lnTo>
                  <a:lnTo>
                    <a:pt x="459562" y="165435"/>
                  </a:lnTo>
                  <a:lnTo>
                    <a:pt x="459571" y="165754"/>
                  </a:lnTo>
                  <a:lnTo>
                    <a:pt x="459673" y="166264"/>
                  </a:lnTo>
                  <a:lnTo>
                    <a:pt x="459844" y="166910"/>
                  </a:lnTo>
                  <a:lnTo>
                    <a:pt x="459940" y="167359"/>
                  </a:lnTo>
                  <a:lnTo>
                    <a:pt x="460045" y="167910"/>
                  </a:lnTo>
                  <a:lnTo>
                    <a:pt x="460087" y="168530"/>
                  </a:lnTo>
                  <a:lnTo>
                    <a:pt x="460129" y="168891"/>
                  </a:lnTo>
                  <a:lnTo>
                    <a:pt x="460180" y="169283"/>
                  </a:lnTo>
                  <a:lnTo>
                    <a:pt x="460309" y="169941"/>
                  </a:lnTo>
                  <a:lnTo>
                    <a:pt x="460288" y="170070"/>
                  </a:lnTo>
                  <a:lnTo>
                    <a:pt x="460045" y="170500"/>
                  </a:lnTo>
                  <a:lnTo>
                    <a:pt x="460066" y="170777"/>
                  </a:lnTo>
                  <a:lnTo>
                    <a:pt x="460120" y="171218"/>
                  </a:lnTo>
                  <a:lnTo>
                    <a:pt x="460093" y="171682"/>
                  </a:lnTo>
                  <a:lnTo>
                    <a:pt x="460024" y="172017"/>
                  </a:lnTo>
                  <a:lnTo>
                    <a:pt x="459859" y="172291"/>
                  </a:lnTo>
                  <a:lnTo>
                    <a:pt x="459742" y="172652"/>
                  </a:lnTo>
                  <a:lnTo>
                    <a:pt x="459658" y="173093"/>
                  </a:lnTo>
                  <a:lnTo>
                    <a:pt x="459670" y="173363"/>
                  </a:lnTo>
                  <a:lnTo>
                    <a:pt x="459820" y="173743"/>
                  </a:lnTo>
                  <a:lnTo>
                    <a:pt x="459847" y="174458"/>
                  </a:lnTo>
                  <a:lnTo>
                    <a:pt x="459682" y="174701"/>
                  </a:lnTo>
                  <a:lnTo>
                    <a:pt x="459727" y="175085"/>
                  </a:lnTo>
                  <a:lnTo>
                    <a:pt x="459811" y="175260"/>
                  </a:lnTo>
                  <a:lnTo>
                    <a:pt x="459847" y="175553"/>
                  </a:lnTo>
                  <a:lnTo>
                    <a:pt x="459793" y="175808"/>
                  </a:lnTo>
                  <a:lnTo>
                    <a:pt x="459616" y="176101"/>
                  </a:lnTo>
                  <a:lnTo>
                    <a:pt x="459694" y="176428"/>
                  </a:lnTo>
                  <a:lnTo>
                    <a:pt x="459886" y="176690"/>
                  </a:lnTo>
                  <a:lnTo>
                    <a:pt x="460015" y="176960"/>
                  </a:lnTo>
                  <a:lnTo>
                    <a:pt x="460096" y="177173"/>
                  </a:lnTo>
                  <a:lnTo>
                    <a:pt x="460198" y="177470"/>
                  </a:lnTo>
                  <a:lnTo>
                    <a:pt x="460561" y="178021"/>
                  </a:lnTo>
                  <a:lnTo>
                    <a:pt x="460522" y="178401"/>
                  </a:lnTo>
                  <a:lnTo>
                    <a:pt x="460555" y="178538"/>
                  </a:lnTo>
                  <a:lnTo>
                    <a:pt x="460725" y="178975"/>
                  </a:lnTo>
                  <a:lnTo>
                    <a:pt x="460851" y="179150"/>
                  </a:lnTo>
                  <a:lnTo>
                    <a:pt x="460989" y="179325"/>
                  </a:lnTo>
                  <a:lnTo>
                    <a:pt x="461070" y="179466"/>
                  </a:lnTo>
                  <a:lnTo>
                    <a:pt x="461154" y="179645"/>
                  </a:lnTo>
                  <a:lnTo>
                    <a:pt x="461268" y="179861"/>
                  </a:lnTo>
                  <a:lnTo>
                    <a:pt x="461370" y="180002"/>
                  </a:lnTo>
                  <a:lnTo>
                    <a:pt x="462224" y="180458"/>
                  </a:lnTo>
                  <a:lnTo>
                    <a:pt x="462380" y="180618"/>
                  </a:lnTo>
                  <a:lnTo>
                    <a:pt x="462533" y="180782"/>
                  </a:lnTo>
                  <a:lnTo>
                    <a:pt x="463516" y="181823"/>
                  </a:lnTo>
                  <a:lnTo>
                    <a:pt x="463537" y="181976"/>
                  </a:lnTo>
                  <a:lnTo>
                    <a:pt x="463564" y="182200"/>
                  </a:lnTo>
                  <a:lnTo>
                    <a:pt x="463579" y="182428"/>
                  </a:lnTo>
                  <a:lnTo>
                    <a:pt x="463501" y="182576"/>
                  </a:lnTo>
                  <a:lnTo>
                    <a:pt x="463354" y="182869"/>
                  </a:lnTo>
                  <a:lnTo>
                    <a:pt x="463396" y="183440"/>
                  </a:lnTo>
                  <a:lnTo>
                    <a:pt x="463432" y="183793"/>
                  </a:lnTo>
                  <a:lnTo>
                    <a:pt x="463750" y="184249"/>
                  </a:lnTo>
                  <a:lnTo>
                    <a:pt x="464203" y="184622"/>
                  </a:lnTo>
                  <a:lnTo>
                    <a:pt x="464332" y="184717"/>
                  </a:lnTo>
                  <a:lnTo>
                    <a:pt x="464463" y="184805"/>
                  </a:lnTo>
                  <a:lnTo>
                    <a:pt x="464676" y="184926"/>
                  </a:lnTo>
                  <a:lnTo>
                    <a:pt x="464889" y="185147"/>
                  </a:lnTo>
                  <a:lnTo>
                    <a:pt x="464928" y="185558"/>
                  </a:lnTo>
                  <a:lnTo>
                    <a:pt x="465018" y="185809"/>
                  </a:lnTo>
                  <a:lnTo>
                    <a:pt x="465300" y="186550"/>
                  </a:lnTo>
                  <a:lnTo>
                    <a:pt x="465423" y="186976"/>
                  </a:lnTo>
                  <a:lnTo>
                    <a:pt x="465426" y="187189"/>
                  </a:lnTo>
                  <a:lnTo>
                    <a:pt x="465501" y="187923"/>
                  </a:lnTo>
                  <a:lnTo>
                    <a:pt x="465534" y="188083"/>
                  </a:lnTo>
                  <a:lnTo>
                    <a:pt x="465582" y="188246"/>
                  </a:lnTo>
                  <a:lnTo>
                    <a:pt x="465629" y="188394"/>
                  </a:lnTo>
                  <a:lnTo>
                    <a:pt x="465926" y="188912"/>
                  </a:lnTo>
                  <a:lnTo>
                    <a:pt x="466388" y="189330"/>
                  </a:lnTo>
                  <a:lnTo>
                    <a:pt x="466532" y="189410"/>
                  </a:lnTo>
                  <a:lnTo>
                    <a:pt x="466801" y="189550"/>
                  </a:lnTo>
                  <a:lnTo>
                    <a:pt x="467098" y="189748"/>
                  </a:lnTo>
                  <a:lnTo>
                    <a:pt x="467818" y="190421"/>
                  </a:lnTo>
                  <a:lnTo>
                    <a:pt x="467671" y="191121"/>
                  </a:lnTo>
                  <a:lnTo>
                    <a:pt x="467530" y="191258"/>
                  </a:lnTo>
                  <a:lnTo>
                    <a:pt x="467443" y="191463"/>
                  </a:lnTo>
                  <a:lnTo>
                    <a:pt x="467359" y="191634"/>
                  </a:lnTo>
                  <a:lnTo>
                    <a:pt x="467134" y="192125"/>
                  </a:lnTo>
                  <a:lnTo>
                    <a:pt x="467092" y="192433"/>
                  </a:lnTo>
                  <a:lnTo>
                    <a:pt x="467152" y="192798"/>
                  </a:lnTo>
                  <a:lnTo>
                    <a:pt x="467197" y="193209"/>
                  </a:lnTo>
                  <a:lnTo>
                    <a:pt x="467269" y="193608"/>
                  </a:lnTo>
                  <a:lnTo>
                    <a:pt x="467269" y="193798"/>
                  </a:lnTo>
                  <a:lnTo>
                    <a:pt x="467206" y="194269"/>
                  </a:lnTo>
                  <a:lnTo>
                    <a:pt x="467056" y="194524"/>
                  </a:lnTo>
                  <a:lnTo>
                    <a:pt x="466993" y="194737"/>
                  </a:lnTo>
                  <a:lnTo>
                    <a:pt x="466954" y="194893"/>
                  </a:lnTo>
                  <a:lnTo>
                    <a:pt x="466945" y="195867"/>
                  </a:lnTo>
                  <a:lnTo>
                    <a:pt x="466906" y="196034"/>
                  </a:lnTo>
                  <a:lnTo>
                    <a:pt x="466850" y="196293"/>
                  </a:lnTo>
                  <a:lnTo>
                    <a:pt x="466727" y="196654"/>
                  </a:lnTo>
                  <a:lnTo>
                    <a:pt x="466718" y="196863"/>
                  </a:lnTo>
                  <a:lnTo>
                    <a:pt x="466634" y="197456"/>
                  </a:lnTo>
                  <a:lnTo>
                    <a:pt x="466801" y="197798"/>
                  </a:lnTo>
                  <a:lnTo>
                    <a:pt x="467059" y="198205"/>
                  </a:lnTo>
                  <a:lnTo>
                    <a:pt x="467059" y="198403"/>
                  </a:lnTo>
                  <a:lnTo>
                    <a:pt x="466897" y="198479"/>
                  </a:lnTo>
                  <a:lnTo>
                    <a:pt x="467110" y="199335"/>
                  </a:lnTo>
                  <a:lnTo>
                    <a:pt x="467188" y="199491"/>
                  </a:lnTo>
                  <a:lnTo>
                    <a:pt x="467293" y="199734"/>
                  </a:lnTo>
                  <a:lnTo>
                    <a:pt x="467359" y="199920"/>
                  </a:lnTo>
                  <a:lnTo>
                    <a:pt x="467452" y="200209"/>
                  </a:lnTo>
                  <a:lnTo>
                    <a:pt x="466909" y="200848"/>
                  </a:lnTo>
                  <a:lnTo>
                    <a:pt x="466658" y="200784"/>
                  </a:lnTo>
                  <a:lnTo>
                    <a:pt x="466481" y="200715"/>
                  </a:lnTo>
                  <a:lnTo>
                    <a:pt x="465824" y="200970"/>
                  </a:lnTo>
                  <a:lnTo>
                    <a:pt x="465863" y="201130"/>
                  </a:lnTo>
                  <a:lnTo>
                    <a:pt x="466040" y="201848"/>
                  </a:lnTo>
                  <a:lnTo>
                    <a:pt x="466043" y="202035"/>
                  </a:lnTo>
                  <a:lnTo>
                    <a:pt x="465980" y="202339"/>
                  </a:lnTo>
                  <a:lnTo>
                    <a:pt x="465917" y="202472"/>
                  </a:lnTo>
                  <a:lnTo>
                    <a:pt x="465734" y="203061"/>
                  </a:lnTo>
                  <a:lnTo>
                    <a:pt x="465845" y="203339"/>
                  </a:lnTo>
                  <a:lnTo>
                    <a:pt x="465899" y="203484"/>
                  </a:lnTo>
                  <a:lnTo>
                    <a:pt x="465914" y="204157"/>
                  </a:lnTo>
                  <a:lnTo>
                    <a:pt x="465653" y="204332"/>
                  </a:lnTo>
                  <a:lnTo>
                    <a:pt x="465324" y="204662"/>
                  </a:lnTo>
                  <a:lnTo>
                    <a:pt x="464970" y="204959"/>
                  </a:lnTo>
                  <a:lnTo>
                    <a:pt x="465054" y="205636"/>
                  </a:lnTo>
                  <a:lnTo>
                    <a:pt x="465513" y="205784"/>
                  </a:lnTo>
                  <a:lnTo>
                    <a:pt x="465869" y="206347"/>
                  </a:lnTo>
                  <a:lnTo>
                    <a:pt x="465678" y="206883"/>
                  </a:lnTo>
                  <a:lnTo>
                    <a:pt x="465486" y="207032"/>
                  </a:lnTo>
                  <a:lnTo>
                    <a:pt x="465078" y="207199"/>
                  </a:lnTo>
                  <a:lnTo>
                    <a:pt x="464293" y="207051"/>
                  </a:lnTo>
                  <a:lnTo>
                    <a:pt x="463537" y="207134"/>
                  </a:lnTo>
                  <a:lnTo>
                    <a:pt x="463492" y="207545"/>
                  </a:lnTo>
                  <a:lnTo>
                    <a:pt x="463795" y="208268"/>
                  </a:lnTo>
                  <a:lnTo>
                    <a:pt x="463693" y="208530"/>
                  </a:lnTo>
                  <a:lnTo>
                    <a:pt x="463654" y="208758"/>
                  </a:lnTo>
                  <a:lnTo>
                    <a:pt x="463624" y="209085"/>
                  </a:lnTo>
                  <a:lnTo>
                    <a:pt x="463615" y="209351"/>
                  </a:lnTo>
                  <a:lnTo>
                    <a:pt x="463609" y="209614"/>
                  </a:lnTo>
                  <a:lnTo>
                    <a:pt x="463555" y="209865"/>
                  </a:lnTo>
                  <a:lnTo>
                    <a:pt x="463540" y="210108"/>
                  </a:lnTo>
                  <a:lnTo>
                    <a:pt x="463675" y="210359"/>
                  </a:lnTo>
                  <a:lnTo>
                    <a:pt x="463780" y="211074"/>
                  </a:lnTo>
                  <a:lnTo>
                    <a:pt x="462602" y="210827"/>
                  </a:lnTo>
                  <a:lnTo>
                    <a:pt x="462266" y="210755"/>
                  </a:lnTo>
                  <a:lnTo>
                    <a:pt x="461918" y="210835"/>
                  </a:lnTo>
                  <a:lnTo>
                    <a:pt x="461574" y="211097"/>
                  </a:lnTo>
                  <a:lnTo>
                    <a:pt x="461316" y="211363"/>
                  </a:lnTo>
                  <a:lnTo>
                    <a:pt x="460674" y="211599"/>
                  </a:lnTo>
                  <a:lnTo>
                    <a:pt x="459694" y="211580"/>
                  </a:lnTo>
                  <a:lnTo>
                    <a:pt x="460387" y="212321"/>
                  </a:lnTo>
                  <a:lnTo>
                    <a:pt x="460315" y="212717"/>
                  </a:lnTo>
                  <a:lnTo>
                    <a:pt x="460021" y="213071"/>
                  </a:lnTo>
                  <a:lnTo>
                    <a:pt x="459778" y="213173"/>
                  </a:lnTo>
                  <a:lnTo>
                    <a:pt x="459529" y="213284"/>
                  </a:lnTo>
                  <a:lnTo>
                    <a:pt x="459341" y="213398"/>
                  </a:lnTo>
                  <a:lnTo>
                    <a:pt x="459017" y="213717"/>
                  </a:lnTo>
                  <a:lnTo>
                    <a:pt x="458789" y="214132"/>
                  </a:lnTo>
                  <a:lnTo>
                    <a:pt x="458672" y="214402"/>
                  </a:lnTo>
                  <a:lnTo>
                    <a:pt x="458615" y="214550"/>
                  </a:lnTo>
                  <a:lnTo>
                    <a:pt x="458663" y="215124"/>
                  </a:lnTo>
                  <a:lnTo>
                    <a:pt x="458996" y="215056"/>
                  </a:lnTo>
                  <a:lnTo>
                    <a:pt x="459346" y="214790"/>
                  </a:lnTo>
                  <a:lnTo>
                    <a:pt x="459505" y="214550"/>
                  </a:lnTo>
                  <a:lnTo>
                    <a:pt x="459991" y="214360"/>
                  </a:lnTo>
                  <a:lnTo>
                    <a:pt x="460135" y="214485"/>
                  </a:lnTo>
                  <a:lnTo>
                    <a:pt x="460336" y="215185"/>
                  </a:lnTo>
                  <a:lnTo>
                    <a:pt x="460195" y="215307"/>
                  </a:lnTo>
                  <a:lnTo>
                    <a:pt x="459715" y="215672"/>
                  </a:lnTo>
                  <a:lnTo>
                    <a:pt x="459463" y="215759"/>
                  </a:lnTo>
                  <a:lnTo>
                    <a:pt x="459317" y="215828"/>
                  </a:lnTo>
                  <a:lnTo>
                    <a:pt x="458603" y="216185"/>
                  </a:lnTo>
                  <a:lnTo>
                    <a:pt x="458157" y="216334"/>
                  </a:lnTo>
                  <a:lnTo>
                    <a:pt x="457746" y="216280"/>
                  </a:lnTo>
                  <a:lnTo>
                    <a:pt x="457401" y="216174"/>
                  </a:lnTo>
                  <a:lnTo>
                    <a:pt x="457008" y="216121"/>
                  </a:lnTo>
                  <a:lnTo>
                    <a:pt x="456616" y="216718"/>
                  </a:lnTo>
                  <a:lnTo>
                    <a:pt x="456682" y="216858"/>
                  </a:lnTo>
                  <a:lnTo>
                    <a:pt x="457017" y="217406"/>
                  </a:lnTo>
                  <a:lnTo>
                    <a:pt x="457776" y="217954"/>
                  </a:lnTo>
                  <a:lnTo>
                    <a:pt x="457887" y="218121"/>
                  </a:lnTo>
                  <a:lnTo>
                    <a:pt x="457995" y="218482"/>
                  </a:lnTo>
                  <a:lnTo>
                    <a:pt x="458159" y="219003"/>
                  </a:lnTo>
                  <a:lnTo>
                    <a:pt x="458193" y="219410"/>
                  </a:lnTo>
                  <a:lnTo>
                    <a:pt x="458291" y="219912"/>
                  </a:lnTo>
                  <a:lnTo>
                    <a:pt x="458597" y="220133"/>
                  </a:lnTo>
                  <a:lnTo>
                    <a:pt x="458906" y="220410"/>
                  </a:lnTo>
                  <a:lnTo>
                    <a:pt x="458408" y="220715"/>
                  </a:lnTo>
                  <a:lnTo>
                    <a:pt x="458193" y="220741"/>
                  </a:lnTo>
                  <a:lnTo>
                    <a:pt x="458013" y="221179"/>
                  </a:lnTo>
                  <a:lnTo>
                    <a:pt x="457998" y="221426"/>
                  </a:lnTo>
                  <a:lnTo>
                    <a:pt x="457965" y="221559"/>
                  </a:lnTo>
                  <a:lnTo>
                    <a:pt x="457953" y="222289"/>
                  </a:lnTo>
                  <a:lnTo>
                    <a:pt x="458049" y="222506"/>
                  </a:lnTo>
                  <a:lnTo>
                    <a:pt x="458159" y="222711"/>
                  </a:lnTo>
                  <a:lnTo>
                    <a:pt x="458324" y="222989"/>
                  </a:lnTo>
                  <a:lnTo>
                    <a:pt x="458393" y="223130"/>
                  </a:lnTo>
                  <a:lnTo>
                    <a:pt x="458450" y="223274"/>
                  </a:lnTo>
                  <a:lnTo>
                    <a:pt x="458531" y="223506"/>
                  </a:lnTo>
                  <a:lnTo>
                    <a:pt x="458573" y="223670"/>
                  </a:lnTo>
                  <a:lnTo>
                    <a:pt x="458624" y="223936"/>
                  </a:lnTo>
                  <a:lnTo>
                    <a:pt x="458639" y="224077"/>
                  </a:lnTo>
                  <a:lnTo>
                    <a:pt x="458432" y="224742"/>
                  </a:lnTo>
                  <a:lnTo>
                    <a:pt x="458178" y="225343"/>
                  </a:lnTo>
                  <a:lnTo>
                    <a:pt x="458049" y="225503"/>
                  </a:lnTo>
                  <a:lnTo>
                    <a:pt x="457911" y="225663"/>
                  </a:lnTo>
                  <a:lnTo>
                    <a:pt x="457230" y="226302"/>
                  </a:lnTo>
                  <a:lnTo>
                    <a:pt x="456921" y="226328"/>
                  </a:lnTo>
                  <a:lnTo>
                    <a:pt x="456595" y="226895"/>
                  </a:lnTo>
                  <a:lnTo>
                    <a:pt x="456736" y="226978"/>
                  </a:lnTo>
                  <a:lnTo>
                    <a:pt x="457257" y="227245"/>
                  </a:lnTo>
                  <a:lnTo>
                    <a:pt x="457545" y="227382"/>
                  </a:lnTo>
                  <a:lnTo>
                    <a:pt x="457983" y="227621"/>
                  </a:lnTo>
                  <a:lnTo>
                    <a:pt x="457938" y="228108"/>
                  </a:lnTo>
                  <a:lnTo>
                    <a:pt x="457866" y="228447"/>
                  </a:lnTo>
                  <a:lnTo>
                    <a:pt x="457842" y="228599"/>
                  </a:lnTo>
                  <a:lnTo>
                    <a:pt x="457824" y="228800"/>
                  </a:lnTo>
                  <a:lnTo>
                    <a:pt x="457812" y="229006"/>
                  </a:lnTo>
                  <a:lnTo>
                    <a:pt x="457797" y="229412"/>
                  </a:lnTo>
                  <a:lnTo>
                    <a:pt x="457686" y="229724"/>
                  </a:lnTo>
                  <a:lnTo>
                    <a:pt x="457209" y="230101"/>
                  </a:lnTo>
                  <a:lnTo>
                    <a:pt x="456900" y="230553"/>
                  </a:lnTo>
                  <a:lnTo>
                    <a:pt x="456895" y="230732"/>
                  </a:lnTo>
                  <a:lnTo>
                    <a:pt x="456891" y="231485"/>
                  </a:lnTo>
                  <a:lnTo>
                    <a:pt x="456910" y="231706"/>
                  </a:lnTo>
                  <a:lnTo>
                    <a:pt x="456954" y="232048"/>
                  </a:lnTo>
                  <a:lnTo>
                    <a:pt x="456999" y="232303"/>
                  </a:lnTo>
                  <a:lnTo>
                    <a:pt x="457203" y="233573"/>
                  </a:lnTo>
                  <a:lnTo>
                    <a:pt x="456550" y="234090"/>
                  </a:lnTo>
                  <a:lnTo>
                    <a:pt x="456415" y="234106"/>
                  </a:lnTo>
                  <a:lnTo>
                    <a:pt x="456277" y="234117"/>
                  </a:lnTo>
                  <a:lnTo>
                    <a:pt x="455624" y="234030"/>
                  </a:lnTo>
                  <a:lnTo>
                    <a:pt x="455489" y="233961"/>
                  </a:lnTo>
                  <a:lnTo>
                    <a:pt x="455360" y="233885"/>
                  </a:lnTo>
                  <a:lnTo>
                    <a:pt x="455219" y="233790"/>
                  </a:lnTo>
                  <a:lnTo>
                    <a:pt x="455084" y="233691"/>
                  </a:lnTo>
                  <a:lnTo>
                    <a:pt x="454454" y="233547"/>
                  </a:lnTo>
                  <a:lnTo>
                    <a:pt x="454170" y="233611"/>
                  </a:lnTo>
                  <a:lnTo>
                    <a:pt x="453837" y="234528"/>
                  </a:lnTo>
                  <a:lnTo>
                    <a:pt x="454080" y="235057"/>
                  </a:lnTo>
                  <a:lnTo>
                    <a:pt x="454113" y="235205"/>
                  </a:lnTo>
                  <a:lnTo>
                    <a:pt x="454137" y="235349"/>
                  </a:lnTo>
                  <a:lnTo>
                    <a:pt x="454161" y="235589"/>
                  </a:lnTo>
                  <a:lnTo>
                    <a:pt x="454161" y="235745"/>
                  </a:lnTo>
                  <a:lnTo>
                    <a:pt x="454185" y="236095"/>
                  </a:lnTo>
                  <a:lnTo>
                    <a:pt x="454116" y="236289"/>
                  </a:lnTo>
                  <a:lnTo>
                    <a:pt x="454038" y="236460"/>
                  </a:lnTo>
                  <a:lnTo>
                    <a:pt x="453996" y="236677"/>
                  </a:lnTo>
                  <a:lnTo>
                    <a:pt x="453390" y="238175"/>
                  </a:lnTo>
                  <a:lnTo>
                    <a:pt x="452566" y="238384"/>
                  </a:lnTo>
                  <a:lnTo>
                    <a:pt x="451575" y="238578"/>
                  </a:lnTo>
                  <a:lnTo>
                    <a:pt x="451101" y="243194"/>
                  </a:lnTo>
                  <a:lnTo>
                    <a:pt x="451043" y="244051"/>
                  </a:lnTo>
                  <a:lnTo>
                    <a:pt x="451062" y="244497"/>
                  </a:lnTo>
                  <a:lnTo>
                    <a:pt x="451123" y="244843"/>
                  </a:lnTo>
                  <a:lnTo>
                    <a:pt x="451193" y="244978"/>
                  </a:lnTo>
                  <a:lnTo>
                    <a:pt x="451193" y="245708"/>
                  </a:lnTo>
                  <a:lnTo>
                    <a:pt x="451062" y="245744"/>
                  </a:lnTo>
                  <a:lnTo>
                    <a:pt x="450917" y="245747"/>
                  </a:lnTo>
                  <a:lnTo>
                    <a:pt x="450789" y="245742"/>
                  </a:lnTo>
                  <a:lnTo>
                    <a:pt x="450656" y="245688"/>
                  </a:lnTo>
                  <a:lnTo>
                    <a:pt x="449984" y="245306"/>
                  </a:lnTo>
                  <a:lnTo>
                    <a:pt x="449809" y="245343"/>
                  </a:lnTo>
                  <a:lnTo>
                    <a:pt x="449414" y="245618"/>
                  </a:lnTo>
                  <a:lnTo>
                    <a:pt x="449343" y="245755"/>
                  </a:lnTo>
                  <a:lnTo>
                    <a:pt x="449300" y="245897"/>
                  </a:lnTo>
                  <a:lnTo>
                    <a:pt x="449253" y="246032"/>
                  </a:lnTo>
                  <a:lnTo>
                    <a:pt x="449219" y="246204"/>
                  </a:lnTo>
                  <a:lnTo>
                    <a:pt x="449192" y="246363"/>
                  </a:lnTo>
                  <a:lnTo>
                    <a:pt x="449193" y="246545"/>
                  </a:lnTo>
                  <a:lnTo>
                    <a:pt x="449160" y="246768"/>
                  </a:lnTo>
                  <a:lnTo>
                    <a:pt x="449180" y="247055"/>
                  </a:lnTo>
                  <a:lnTo>
                    <a:pt x="449208" y="247300"/>
                  </a:lnTo>
                  <a:lnTo>
                    <a:pt x="449282" y="248043"/>
                  </a:lnTo>
                  <a:lnTo>
                    <a:pt x="449298" y="248417"/>
                  </a:lnTo>
                  <a:lnTo>
                    <a:pt x="449219" y="248746"/>
                  </a:lnTo>
                  <a:lnTo>
                    <a:pt x="449122" y="249075"/>
                  </a:lnTo>
                  <a:lnTo>
                    <a:pt x="448915" y="249317"/>
                  </a:lnTo>
                  <a:lnTo>
                    <a:pt x="448706" y="249537"/>
                  </a:lnTo>
                  <a:lnTo>
                    <a:pt x="448439" y="249758"/>
                  </a:lnTo>
                  <a:lnTo>
                    <a:pt x="448100" y="249925"/>
                  </a:lnTo>
                  <a:lnTo>
                    <a:pt x="447747" y="250014"/>
                  </a:lnTo>
                  <a:lnTo>
                    <a:pt x="447434" y="250038"/>
                  </a:lnTo>
                  <a:lnTo>
                    <a:pt x="447060" y="250041"/>
                  </a:lnTo>
                  <a:lnTo>
                    <a:pt x="446789" y="250039"/>
                  </a:lnTo>
                  <a:lnTo>
                    <a:pt x="446565" y="250077"/>
                  </a:lnTo>
                  <a:lnTo>
                    <a:pt x="446338" y="250152"/>
                  </a:lnTo>
                  <a:lnTo>
                    <a:pt x="446119" y="250290"/>
                  </a:lnTo>
                  <a:lnTo>
                    <a:pt x="445873" y="250472"/>
                  </a:lnTo>
                  <a:lnTo>
                    <a:pt x="445722" y="250611"/>
                  </a:lnTo>
                  <a:lnTo>
                    <a:pt x="445665" y="250752"/>
                  </a:lnTo>
                  <a:lnTo>
                    <a:pt x="445633" y="250961"/>
                  </a:lnTo>
                  <a:lnTo>
                    <a:pt x="445572" y="251273"/>
                  </a:lnTo>
                  <a:lnTo>
                    <a:pt x="445466" y="251526"/>
                  </a:lnTo>
                  <a:lnTo>
                    <a:pt x="445322" y="251679"/>
                  </a:lnTo>
                  <a:lnTo>
                    <a:pt x="445157" y="251805"/>
                  </a:lnTo>
                  <a:lnTo>
                    <a:pt x="444964" y="251858"/>
                  </a:lnTo>
                  <a:lnTo>
                    <a:pt x="444730" y="251860"/>
                  </a:lnTo>
                  <a:lnTo>
                    <a:pt x="444521" y="251848"/>
                  </a:lnTo>
                  <a:lnTo>
                    <a:pt x="444337" y="251830"/>
                  </a:lnTo>
                  <a:lnTo>
                    <a:pt x="444124" y="251916"/>
                  </a:lnTo>
                  <a:lnTo>
                    <a:pt x="444024" y="252126"/>
                  </a:lnTo>
                  <a:lnTo>
                    <a:pt x="443980" y="252320"/>
                  </a:lnTo>
                  <a:lnTo>
                    <a:pt x="443992" y="252509"/>
                  </a:lnTo>
                  <a:lnTo>
                    <a:pt x="444024" y="252646"/>
                  </a:lnTo>
                  <a:lnTo>
                    <a:pt x="444046" y="252784"/>
                  </a:lnTo>
                  <a:lnTo>
                    <a:pt x="444024" y="252948"/>
                  </a:lnTo>
                  <a:lnTo>
                    <a:pt x="443828" y="253297"/>
                  </a:lnTo>
                  <a:lnTo>
                    <a:pt x="443567" y="253485"/>
                  </a:lnTo>
                  <a:lnTo>
                    <a:pt x="443452" y="253696"/>
                  </a:lnTo>
                  <a:lnTo>
                    <a:pt x="443381" y="253845"/>
                  </a:lnTo>
                  <a:lnTo>
                    <a:pt x="443282" y="254071"/>
                  </a:lnTo>
                  <a:lnTo>
                    <a:pt x="443094" y="254590"/>
                  </a:lnTo>
                  <a:lnTo>
                    <a:pt x="443037" y="254789"/>
                  </a:lnTo>
                  <a:lnTo>
                    <a:pt x="443002" y="254923"/>
                  </a:lnTo>
                  <a:lnTo>
                    <a:pt x="442929" y="255300"/>
                  </a:lnTo>
                  <a:lnTo>
                    <a:pt x="442859" y="255961"/>
                  </a:lnTo>
                  <a:lnTo>
                    <a:pt x="442884" y="256655"/>
                  </a:lnTo>
                  <a:lnTo>
                    <a:pt x="442785" y="257139"/>
                  </a:lnTo>
                  <a:lnTo>
                    <a:pt x="442893" y="258777"/>
                  </a:lnTo>
                  <a:lnTo>
                    <a:pt x="442906" y="260033"/>
                  </a:lnTo>
                  <a:lnTo>
                    <a:pt x="442812" y="261007"/>
                  </a:lnTo>
                  <a:lnTo>
                    <a:pt x="442441" y="262140"/>
                  </a:lnTo>
                  <a:lnTo>
                    <a:pt x="442302" y="262196"/>
                  </a:lnTo>
                  <a:lnTo>
                    <a:pt x="442150" y="262479"/>
                  </a:lnTo>
                  <a:lnTo>
                    <a:pt x="441991" y="262743"/>
                  </a:lnTo>
                  <a:lnTo>
                    <a:pt x="441857" y="262942"/>
                  </a:lnTo>
                  <a:lnTo>
                    <a:pt x="441716" y="263136"/>
                  </a:lnTo>
                  <a:lnTo>
                    <a:pt x="441566" y="263454"/>
                  </a:lnTo>
                  <a:lnTo>
                    <a:pt x="440621" y="264129"/>
                  </a:lnTo>
                  <a:lnTo>
                    <a:pt x="446646" y="265210"/>
                  </a:lnTo>
                  <a:lnTo>
                    <a:pt x="446998" y="265267"/>
                  </a:lnTo>
                  <a:lnTo>
                    <a:pt x="446952" y="265461"/>
                  </a:lnTo>
                  <a:lnTo>
                    <a:pt x="445869" y="273727"/>
                  </a:lnTo>
                  <a:lnTo>
                    <a:pt x="445606" y="275073"/>
                  </a:lnTo>
                  <a:lnTo>
                    <a:pt x="445036" y="278794"/>
                  </a:lnTo>
                  <a:lnTo>
                    <a:pt x="444994" y="279060"/>
                  </a:lnTo>
                  <a:lnTo>
                    <a:pt x="444511" y="282373"/>
                  </a:lnTo>
                  <a:lnTo>
                    <a:pt x="443939" y="286021"/>
                  </a:lnTo>
                  <a:lnTo>
                    <a:pt x="443223" y="291088"/>
                  </a:lnTo>
                  <a:lnTo>
                    <a:pt x="443016" y="291891"/>
                  </a:lnTo>
                  <a:lnTo>
                    <a:pt x="443390" y="291898"/>
                  </a:lnTo>
                  <a:lnTo>
                    <a:pt x="444907" y="291917"/>
                  </a:lnTo>
                  <a:lnTo>
                    <a:pt x="449436" y="292575"/>
                  </a:lnTo>
                  <a:lnTo>
                    <a:pt x="454787" y="293389"/>
                  </a:lnTo>
                  <a:lnTo>
                    <a:pt x="459751" y="294181"/>
                  </a:lnTo>
                  <a:lnTo>
                    <a:pt x="465501" y="295018"/>
                  </a:lnTo>
                  <a:lnTo>
                    <a:pt x="471328" y="295923"/>
                  </a:lnTo>
                  <a:lnTo>
                    <a:pt x="481748" y="297452"/>
                  </a:lnTo>
                  <a:lnTo>
                    <a:pt x="483058" y="297654"/>
                  </a:lnTo>
                  <a:lnTo>
                    <a:pt x="491502" y="298909"/>
                  </a:lnTo>
                  <a:lnTo>
                    <a:pt x="496990" y="299746"/>
                  </a:lnTo>
                  <a:lnTo>
                    <a:pt x="501460" y="300416"/>
                  </a:lnTo>
                  <a:lnTo>
                    <a:pt x="508618" y="301511"/>
                  </a:lnTo>
                  <a:lnTo>
                    <a:pt x="514397" y="302432"/>
                  </a:lnTo>
                  <a:lnTo>
                    <a:pt x="514823" y="302496"/>
                  </a:lnTo>
                  <a:lnTo>
                    <a:pt x="516545" y="302791"/>
                  </a:lnTo>
                  <a:lnTo>
                    <a:pt x="516469" y="303435"/>
                  </a:lnTo>
                  <a:lnTo>
                    <a:pt x="515845" y="307635"/>
                  </a:lnTo>
                  <a:lnTo>
                    <a:pt x="515674" y="308704"/>
                  </a:lnTo>
                  <a:lnTo>
                    <a:pt x="510896" y="336862"/>
                  </a:lnTo>
                  <a:lnTo>
                    <a:pt x="508609" y="350346"/>
                  </a:lnTo>
                  <a:lnTo>
                    <a:pt x="507957" y="353678"/>
                  </a:lnTo>
                  <a:lnTo>
                    <a:pt x="507824" y="354364"/>
                  </a:lnTo>
                  <a:lnTo>
                    <a:pt x="506706" y="359668"/>
                  </a:lnTo>
                  <a:lnTo>
                    <a:pt x="506502" y="360669"/>
                  </a:lnTo>
                  <a:lnTo>
                    <a:pt x="506244" y="361939"/>
                  </a:lnTo>
                  <a:lnTo>
                    <a:pt x="504110" y="372042"/>
                  </a:lnTo>
                  <a:lnTo>
                    <a:pt x="502905" y="377841"/>
                  </a:lnTo>
                  <a:lnTo>
                    <a:pt x="502210" y="381331"/>
                  </a:lnTo>
                  <a:lnTo>
                    <a:pt x="501472" y="385334"/>
                  </a:lnTo>
                  <a:lnTo>
                    <a:pt x="501109" y="388530"/>
                  </a:lnTo>
                  <a:lnTo>
                    <a:pt x="500939" y="389991"/>
                  </a:lnTo>
                  <a:lnTo>
                    <a:pt x="500693" y="395894"/>
                  </a:lnTo>
                  <a:lnTo>
                    <a:pt x="500863" y="400992"/>
                  </a:lnTo>
                  <a:lnTo>
                    <a:pt x="500918" y="402648"/>
                  </a:lnTo>
                  <a:lnTo>
                    <a:pt x="501706" y="411968"/>
                  </a:lnTo>
                  <a:lnTo>
                    <a:pt x="501958" y="418594"/>
                  </a:lnTo>
                  <a:lnTo>
                    <a:pt x="501655" y="425205"/>
                  </a:lnTo>
                  <a:lnTo>
                    <a:pt x="501631" y="426544"/>
                  </a:lnTo>
                  <a:lnTo>
                    <a:pt x="502671" y="427499"/>
                  </a:lnTo>
                  <a:lnTo>
                    <a:pt x="502212" y="435309"/>
                  </a:lnTo>
                  <a:lnTo>
                    <a:pt x="501529" y="441844"/>
                  </a:lnTo>
                  <a:lnTo>
                    <a:pt x="499967" y="452734"/>
                  </a:lnTo>
                  <a:lnTo>
                    <a:pt x="498795" y="460727"/>
                  </a:lnTo>
                  <a:lnTo>
                    <a:pt x="497827" y="467247"/>
                  </a:lnTo>
                  <a:lnTo>
                    <a:pt x="496771" y="474133"/>
                  </a:lnTo>
                  <a:lnTo>
                    <a:pt x="496514" y="475838"/>
                  </a:lnTo>
                  <a:lnTo>
                    <a:pt x="492707" y="500227"/>
                  </a:lnTo>
                  <a:lnTo>
                    <a:pt x="492173" y="503739"/>
                  </a:lnTo>
                  <a:lnTo>
                    <a:pt x="492004" y="504856"/>
                  </a:lnTo>
                  <a:lnTo>
                    <a:pt x="490501" y="514593"/>
                  </a:lnTo>
                  <a:lnTo>
                    <a:pt x="489841" y="518414"/>
                  </a:lnTo>
                  <a:lnTo>
                    <a:pt x="488350" y="528294"/>
                  </a:lnTo>
                  <a:lnTo>
                    <a:pt x="487218" y="535901"/>
                  </a:lnTo>
                  <a:lnTo>
                    <a:pt x="486752" y="538892"/>
                  </a:lnTo>
                  <a:lnTo>
                    <a:pt x="486085" y="543234"/>
                  </a:lnTo>
                  <a:lnTo>
                    <a:pt x="485991" y="543824"/>
                  </a:lnTo>
                  <a:lnTo>
                    <a:pt x="485195" y="548979"/>
                  </a:lnTo>
                  <a:lnTo>
                    <a:pt x="484292" y="554843"/>
                  </a:lnTo>
                  <a:lnTo>
                    <a:pt x="483959" y="556993"/>
                  </a:lnTo>
                  <a:lnTo>
                    <a:pt x="483483" y="560124"/>
                  </a:lnTo>
                  <a:lnTo>
                    <a:pt x="482438" y="567001"/>
                  </a:lnTo>
                  <a:lnTo>
                    <a:pt x="482140" y="568966"/>
                  </a:lnTo>
                  <a:lnTo>
                    <a:pt x="479764" y="584601"/>
                  </a:lnTo>
                  <a:lnTo>
                    <a:pt x="467924" y="582932"/>
                  </a:lnTo>
                  <a:lnTo>
                    <a:pt x="454897" y="581100"/>
                  </a:lnTo>
                  <a:lnTo>
                    <a:pt x="444183" y="579387"/>
                  </a:lnTo>
                  <a:lnTo>
                    <a:pt x="425444" y="576322"/>
                  </a:lnTo>
                  <a:lnTo>
                    <a:pt x="398894" y="572016"/>
                  </a:lnTo>
                  <a:lnTo>
                    <a:pt x="370366" y="567511"/>
                  </a:lnTo>
                  <a:lnTo>
                    <a:pt x="368801" y="567260"/>
                  </a:lnTo>
                  <a:close/>
                </a:path>
              </a:pathLst>
            </a:custGeom>
            <a:solidFill>
              <a:srgbClr val="FFE07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g62"/>
            <p:cNvSpPr/>
            <p:nvPr/>
          </p:nvSpPr>
          <p:spPr>
            <a:xfrm>
              <a:off x="2998916" y="4365133"/>
              <a:ext cx="412627" cy="329717"/>
            </a:xfrm>
            <a:custGeom>
              <a:avLst/>
              <a:gdLst/>
              <a:ahLst/>
              <a:cxnLst/>
              <a:rect l="0" t="0" r="0" b="0"/>
              <a:pathLst>
                <a:path w="412627" h="329717">
                  <a:moveTo>
                    <a:pt x="341347" y="321197"/>
                  </a:moveTo>
                  <a:lnTo>
                    <a:pt x="339758" y="321029"/>
                  </a:lnTo>
                  <a:lnTo>
                    <a:pt x="337195" y="320766"/>
                  </a:lnTo>
                  <a:lnTo>
                    <a:pt x="336087" y="320656"/>
                  </a:lnTo>
                  <a:lnTo>
                    <a:pt x="329791" y="320033"/>
                  </a:lnTo>
                  <a:lnTo>
                    <a:pt x="325852" y="319417"/>
                  </a:lnTo>
                  <a:lnTo>
                    <a:pt x="320906" y="318650"/>
                  </a:lnTo>
                  <a:lnTo>
                    <a:pt x="314824" y="317703"/>
                  </a:lnTo>
                  <a:lnTo>
                    <a:pt x="312110" y="317283"/>
                  </a:lnTo>
                  <a:lnTo>
                    <a:pt x="307632" y="316590"/>
                  </a:lnTo>
                  <a:lnTo>
                    <a:pt x="306898" y="316476"/>
                  </a:lnTo>
                  <a:lnTo>
                    <a:pt x="306233" y="316373"/>
                  </a:lnTo>
                  <a:lnTo>
                    <a:pt x="304497" y="316119"/>
                  </a:lnTo>
                  <a:lnTo>
                    <a:pt x="302642" y="315841"/>
                  </a:lnTo>
                  <a:lnTo>
                    <a:pt x="296165" y="314868"/>
                  </a:lnTo>
                  <a:lnTo>
                    <a:pt x="291455" y="314161"/>
                  </a:lnTo>
                  <a:lnTo>
                    <a:pt x="290978" y="314093"/>
                  </a:lnTo>
                  <a:lnTo>
                    <a:pt x="286078" y="313245"/>
                  </a:lnTo>
                  <a:lnTo>
                    <a:pt x="279944" y="312186"/>
                  </a:lnTo>
                  <a:lnTo>
                    <a:pt x="278418" y="311923"/>
                  </a:lnTo>
                  <a:lnTo>
                    <a:pt x="275214" y="311368"/>
                  </a:lnTo>
                  <a:lnTo>
                    <a:pt x="273655" y="311125"/>
                  </a:lnTo>
                  <a:lnTo>
                    <a:pt x="267198" y="310114"/>
                  </a:lnTo>
                  <a:lnTo>
                    <a:pt x="263832" y="309588"/>
                  </a:lnTo>
                  <a:lnTo>
                    <a:pt x="260229" y="309023"/>
                  </a:lnTo>
                  <a:lnTo>
                    <a:pt x="256628" y="308465"/>
                  </a:lnTo>
                  <a:lnTo>
                    <a:pt x="255337" y="308263"/>
                  </a:lnTo>
                  <a:lnTo>
                    <a:pt x="252966" y="307891"/>
                  </a:lnTo>
                  <a:lnTo>
                    <a:pt x="251880" y="307719"/>
                  </a:lnTo>
                  <a:lnTo>
                    <a:pt x="249794" y="307389"/>
                  </a:lnTo>
                  <a:lnTo>
                    <a:pt x="247813" y="307073"/>
                  </a:lnTo>
                  <a:lnTo>
                    <a:pt x="242235" y="306185"/>
                  </a:lnTo>
                  <a:lnTo>
                    <a:pt x="240643" y="305934"/>
                  </a:lnTo>
                  <a:lnTo>
                    <a:pt x="239174" y="305698"/>
                  </a:lnTo>
                  <a:lnTo>
                    <a:pt x="238627" y="305617"/>
                  </a:lnTo>
                  <a:lnTo>
                    <a:pt x="235883" y="305210"/>
                  </a:lnTo>
                  <a:lnTo>
                    <a:pt x="233123" y="304797"/>
                  </a:lnTo>
                  <a:lnTo>
                    <a:pt x="231679" y="304582"/>
                  </a:lnTo>
                  <a:lnTo>
                    <a:pt x="231290" y="304524"/>
                  </a:lnTo>
                  <a:lnTo>
                    <a:pt x="229191" y="304183"/>
                  </a:lnTo>
                  <a:lnTo>
                    <a:pt x="227172" y="303855"/>
                  </a:lnTo>
                  <a:lnTo>
                    <a:pt x="222493" y="303016"/>
                  </a:lnTo>
                  <a:lnTo>
                    <a:pt x="220143" y="300477"/>
                  </a:lnTo>
                  <a:lnTo>
                    <a:pt x="219933" y="300314"/>
                  </a:lnTo>
                  <a:lnTo>
                    <a:pt x="219531" y="299991"/>
                  </a:lnTo>
                  <a:lnTo>
                    <a:pt x="217178" y="298121"/>
                  </a:lnTo>
                  <a:lnTo>
                    <a:pt x="213014" y="294803"/>
                  </a:lnTo>
                  <a:lnTo>
                    <a:pt x="206330" y="289466"/>
                  </a:lnTo>
                  <a:lnTo>
                    <a:pt x="198782" y="283437"/>
                  </a:lnTo>
                  <a:lnTo>
                    <a:pt x="196552" y="281658"/>
                  </a:lnTo>
                  <a:lnTo>
                    <a:pt x="195029" y="280442"/>
                  </a:lnTo>
                  <a:lnTo>
                    <a:pt x="188680" y="275369"/>
                  </a:lnTo>
                  <a:lnTo>
                    <a:pt x="182531" y="270480"/>
                  </a:lnTo>
                  <a:lnTo>
                    <a:pt x="182097" y="271287"/>
                  </a:lnTo>
                  <a:lnTo>
                    <a:pt x="181594" y="272584"/>
                  </a:lnTo>
                  <a:lnTo>
                    <a:pt x="180643" y="275081"/>
                  </a:lnTo>
                  <a:lnTo>
                    <a:pt x="180392" y="276265"/>
                  </a:lnTo>
                  <a:lnTo>
                    <a:pt x="180170" y="277590"/>
                  </a:lnTo>
                  <a:lnTo>
                    <a:pt x="179475" y="282427"/>
                  </a:lnTo>
                  <a:lnTo>
                    <a:pt x="178669" y="287474"/>
                  </a:lnTo>
                  <a:lnTo>
                    <a:pt x="177861" y="292663"/>
                  </a:lnTo>
                  <a:lnTo>
                    <a:pt x="177267" y="296370"/>
                  </a:lnTo>
                  <a:lnTo>
                    <a:pt x="176282" y="296214"/>
                  </a:lnTo>
                  <a:lnTo>
                    <a:pt x="160263" y="293619"/>
                  </a:lnTo>
                  <a:lnTo>
                    <a:pt x="158270" y="293303"/>
                  </a:lnTo>
                  <a:lnTo>
                    <a:pt x="154889" y="292767"/>
                  </a:lnTo>
                  <a:lnTo>
                    <a:pt x="151507" y="292232"/>
                  </a:lnTo>
                  <a:lnTo>
                    <a:pt x="149343" y="291890"/>
                  </a:lnTo>
                  <a:lnTo>
                    <a:pt x="148015" y="291681"/>
                  </a:lnTo>
                  <a:lnTo>
                    <a:pt x="146088" y="291377"/>
                  </a:lnTo>
                  <a:lnTo>
                    <a:pt x="144697" y="291156"/>
                  </a:lnTo>
                  <a:lnTo>
                    <a:pt x="142542" y="290814"/>
                  </a:lnTo>
                  <a:lnTo>
                    <a:pt x="139146" y="290275"/>
                  </a:lnTo>
                  <a:lnTo>
                    <a:pt x="137809" y="290070"/>
                  </a:lnTo>
                  <a:lnTo>
                    <a:pt x="137468" y="290018"/>
                  </a:lnTo>
                  <a:lnTo>
                    <a:pt x="133320" y="289384"/>
                  </a:lnTo>
                  <a:lnTo>
                    <a:pt x="131793" y="289150"/>
                  </a:lnTo>
                  <a:lnTo>
                    <a:pt x="123741" y="287893"/>
                  </a:lnTo>
                  <a:lnTo>
                    <a:pt x="120144" y="287330"/>
                  </a:lnTo>
                  <a:lnTo>
                    <a:pt x="119233" y="287185"/>
                  </a:lnTo>
                  <a:lnTo>
                    <a:pt x="116508" y="286760"/>
                  </a:lnTo>
                  <a:lnTo>
                    <a:pt x="114815" y="286498"/>
                  </a:lnTo>
                  <a:lnTo>
                    <a:pt x="113415" y="286277"/>
                  </a:lnTo>
                  <a:lnTo>
                    <a:pt x="111583" y="285992"/>
                  </a:lnTo>
                  <a:lnTo>
                    <a:pt x="109665" y="285688"/>
                  </a:lnTo>
                  <a:lnTo>
                    <a:pt x="105723" y="285073"/>
                  </a:lnTo>
                  <a:lnTo>
                    <a:pt x="101688" y="284438"/>
                  </a:lnTo>
                  <a:lnTo>
                    <a:pt x="100399" y="284235"/>
                  </a:lnTo>
                  <a:lnTo>
                    <a:pt x="97369" y="283758"/>
                  </a:lnTo>
                  <a:lnTo>
                    <a:pt x="95885" y="283526"/>
                  </a:lnTo>
                  <a:lnTo>
                    <a:pt x="94434" y="283296"/>
                  </a:lnTo>
                  <a:lnTo>
                    <a:pt x="93751" y="283188"/>
                  </a:lnTo>
                  <a:lnTo>
                    <a:pt x="90505" y="282679"/>
                  </a:lnTo>
                  <a:lnTo>
                    <a:pt x="89947" y="282592"/>
                  </a:lnTo>
                  <a:lnTo>
                    <a:pt x="86874" y="282109"/>
                  </a:lnTo>
                  <a:lnTo>
                    <a:pt x="86008" y="281972"/>
                  </a:lnTo>
                  <a:lnTo>
                    <a:pt x="83527" y="281583"/>
                  </a:lnTo>
                  <a:lnTo>
                    <a:pt x="82233" y="281377"/>
                  </a:lnTo>
                  <a:lnTo>
                    <a:pt x="80537" y="281106"/>
                  </a:lnTo>
                  <a:lnTo>
                    <a:pt x="80055" y="281030"/>
                  </a:lnTo>
                  <a:lnTo>
                    <a:pt x="78009" y="280705"/>
                  </a:lnTo>
                  <a:lnTo>
                    <a:pt x="76254" y="280426"/>
                  </a:lnTo>
                  <a:lnTo>
                    <a:pt x="75076" y="280240"/>
                  </a:lnTo>
                  <a:lnTo>
                    <a:pt x="72531" y="279833"/>
                  </a:lnTo>
                  <a:lnTo>
                    <a:pt x="68334" y="279166"/>
                  </a:lnTo>
                  <a:lnTo>
                    <a:pt x="62166" y="278188"/>
                  </a:lnTo>
                  <a:lnTo>
                    <a:pt x="61318" y="278064"/>
                  </a:lnTo>
                  <a:lnTo>
                    <a:pt x="58404" y="277625"/>
                  </a:lnTo>
                  <a:lnTo>
                    <a:pt x="54645" y="277063"/>
                  </a:lnTo>
                  <a:lnTo>
                    <a:pt x="44954" y="275441"/>
                  </a:lnTo>
                  <a:lnTo>
                    <a:pt x="40898" y="274814"/>
                  </a:lnTo>
                  <a:lnTo>
                    <a:pt x="37964" y="274354"/>
                  </a:lnTo>
                  <a:lnTo>
                    <a:pt x="33734" y="273700"/>
                  </a:lnTo>
                  <a:lnTo>
                    <a:pt x="30644" y="273218"/>
                  </a:lnTo>
                  <a:lnTo>
                    <a:pt x="27318" y="272703"/>
                  </a:lnTo>
                  <a:lnTo>
                    <a:pt x="26966" y="272648"/>
                  </a:lnTo>
                  <a:lnTo>
                    <a:pt x="25857" y="272473"/>
                  </a:lnTo>
                  <a:lnTo>
                    <a:pt x="19972" y="271561"/>
                  </a:lnTo>
                  <a:lnTo>
                    <a:pt x="13243" y="270512"/>
                  </a:lnTo>
                  <a:lnTo>
                    <a:pt x="11435" y="270231"/>
                  </a:lnTo>
                  <a:lnTo>
                    <a:pt x="9778" y="269973"/>
                  </a:lnTo>
                  <a:lnTo>
                    <a:pt x="8372" y="269752"/>
                  </a:lnTo>
                  <a:lnTo>
                    <a:pt x="0" y="268339"/>
                  </a:lnTo>
                  <a:lnTo>
                    <a:pt x="824" y="262613"/>
                  </a:lnTo>
                  <a:lnTo>
                    <a:pt x="1513" y="257832"/>
                  </a:lnTo>
                  <a:lnTo>
                    <a:pt x="1702" y="256532"/>
                  </a:lnTo>
                  <a:lnTo>
                    <a:pt x="1825" y="255675"/>
                  </a:lnTo>
                  <a:lnTo>
                    <a:pt x="2097" y="253796"/>
                  </a:lnTo>
                  <a:lnTo>
                    <a:pt x="2256" y="252804"/>
                  </a:lnTo>
                  <a:lnTo>
                    <a:pt x="2697" y="250072"/>
                  </a:lnTo>
                  <a:lnTo>
                    <a:pt x="3293" y="246379"/>
                  </a:lnTo>
                  <a:lnTo>
                    <a:pt x="3911" y="242556"/>
                  </a:lnTo>
                  <a:lnTo>
                    <a:pt x="4429" y="239334"/>
                  </a:lnTo>
                  <a:lnTo>
                    <a:pt x="5032" y="235474"/>
                  </a:lnTo>
                  <a:lnTo>
                    <a:pt x="5239" y="234163"/>
                  </a:lnTo>
                  <a:lnTo>
                    <a:pt x="6036" y="229033"/>
                  </a:lnTo>
                  <a:lnTo>
                    <a:pt x="6156" y="228266"/>
                  </a:lnTo>
                  <a:lnTo>
                    <a:pt x="6294" y="227362"/>
                  </a:lnTo>
                  <a:lnTo>
                    <a:pt x="6797" y="224143"/>
                  </a:lnTo>
                  <a:lnTo>
                    <a:pt x="6961" y="223094"/>
                  </a:lnTo>
                  <a:lnTo>
                    <a:pt x="7352" y="220579"/>
                  </a:lnTo>
                  <a:lnTo>
                    <a:pt x="7395" y="220299"/>
                  </a:lnTo>
                  <a:lnTo>
                    <a:pt x="7912" y="216985"/>
                  </a:lnTo>
                  <a:lnTo>
                    <a:pt x="8054" y="216078"/>
                  </a:lnTo>
                  <a:lnTo>
                    <a:pt x="8275" y="214645"/>
                  </a:lnTo>
                  <a:lnTo>
                    <a:pt x="8269" y="213277"/>
                  </a:lnTo>
                  <a:lnTo>
                    <a:pt x="8016" y="211930"/>
                  </a:lnTo>
                  <a:lnTo>
                    <a:pt x="8010" y="211749"/>
                  </a:lnTo>
                  <a:lnTo>
                    <a:pt x="8364" y="209386"/>
                  </a:lnTo>
                  <a:lnTo>
                    <a:pt x="8777" y="206614"/>
                  </a:lnTo>
                  <a:lnTo>
                    <a:pt x="8921" y="205677"/>
                  </a:lnTo>
                  <a:lnTo>
                    <a:pt x="9353" y="202806"/>
                  </a:lnTo>
                  <a:lnTo>
                    <a:pt x="9472" y="202009"/>
                  </a:lnTo>
                  <a:lnTo>
                    <a:pt x="10028" y="198308"/>
                  </a:lnTo>
                  <a:lnTo>
                    <a:pt x="11171" y="190691"/>
                  </a:lnTo>
                  <a:lnTo>
                    <a:pt x="11417" y="189056"/>
                  </a:lnTo>
                  <a:lnTo>
                    <a:pt x="11698" y="187189"/>
                  </a:lnTo>
                  <a:lnTo>
                    <a:pt x="11809" y="186445"/>
                  </a:lnTo>
                  <a:lnTo>
                    <a:pt x="12367" y="182730"/>
                  </a:lnTo>
                  <a:lnTo>
                    <a:pt x="12831" y="181028"/>
                  </a:lnTo>
                  <a:lnTo>
                    <a:pt x="13678" y="177916"/>
                  </a:lnTo>
                  <a:lnTo>
                    <a:pt x="13879" y="176594"/>
                  </a:lnTo>
                  <a:lnTo>
                    <a:pt x="14077" y="175273"/>
                  </a:lnTo>
                  <a:lnTo>
                    <a:pt x="14332" y="173579"/>
                  </a:lnTo>
                  <a:lnTo>
                    <a:pt x="14691" y="171163"/>
                  </a:lnTo>
                  <a:lnTo>
                    <a:pt x="14724" y="170067"/>
                  </a:lnTo>
                  <a:lnTo>
                    <a:pt x="14838" y="166255"/>
                  </a:lnTo>
                  <a:lnTo>
                    <a:pt x="15287" y="163181"/>
                  </a:lnTo>
                  <a:lnTo>
                    <a:pt x="15399" y="162461"/>
                  </a:lnTo>
                  <a:lnTo>
                    <a:pt x="15888" y="159158"/>
                  </a:lnTo>
                  <a:lnTo>
                    <a:pt x="15959" y="158679"/>
                  </a:lnTo>
                  <a:lnTo>
                    <a:pt x="16457" y="155314"/>
                  </a:lnTo>
                  <a:lnTo>
                    <a:pt x="16517" y="154911"/>
                  </a:lnTo>
                  <a:lnTo>
                    <a:pt x="17236" y="150480"/>
                  </a:lnTo>
                  <a:lnTo>
                    <a:pt x="17867" y="146048"/>
                  </a:lnTo>
                  <a:lnTo>
                    <a:pt x="17943" y="145515"/>
                  </a:lnTo>
                  <a:lnTo>
                    <a:pt x="18103" y="144412"/>
                  </a:lnTo>
                  <a:lnTo>
                    <a:pt x="18256" y="143331"/>
                  </a:lnTo>
                  <a:lnTo>
                    <a:pt x="18456" y="141922"/>
                  </a:lnTo>
                  <a:lnTo>
                    <a:pt x="18579" y="141075"/>
                  </a:lnTo>
                  <a:lnTo>
                    <a:pt x="19202" y="136696"/>
                  </a:lnTo>
                  <a:lnTo>
                    <a:pt x="19334" y="136023"/>
                  </a:lnTo>
                  <a:lnTo>
                    <a:pt x="19790" y="133744"/>
                  </a:lnTo>
                  <a:lnTo>
                    <a:pt x="20091" y="131774"/>
                  </a:lnTo>
                  <a:lnTo>
                    <a:pt x="20251" y="130718"/>
                  </a:lnTo>
                  <a:lnTo>
                    <a:pt x="20815" y="127252"/>
                  </a:lnTo>
                  <a:lnTo>
                    <a:pt x="20988" y="125897"/>
                  </a:lnTo>
                  <a:lnTo>
                    <a:pt x="21353" y="123481"/>
                  </a:lnTo>
                  <a:lnTo>
                    <a:pt x="22261" y="117465"/>
                  </a:lnTo>
                  <a:lnTo>
                    <a:pt x="22403" y="116524"/>
                  </a:lnTo>
                  <a:lnTo>
                    <a:pt x="22623" y="115069"/>
                  </a:lnTo>
                  <a:lnTo>
                    <a:pt x="22973" y="112748"/>
                  </a:lnTo>
                  <a:lnTo>
                    <a:pt x="23071" y="112258"/>
                  </a:lnTo>
                  <a:lnTo>
                    <a:pt x="23908" y="108915"/>
                  </a:lnTo>
                  <a:lnTo>
                    <a:pt x="23995" y="108567"/>
                  </a:lnTo>
                  <a:lnTo>
                    <a:pt x="24288" y="105916"/>
                  </a:lnTo>
                  <a:lnTo>
                    <a:pt x="24366" y="105232"/>
                  </a:lnTo>
                  <a:lnTo>
                    <a:pt x="24699" y="102224"/>
                  </a:lnTo>
                  <a:lnTo>
                    <a:pt x="25304" y="98187"/>
                  </a:lnTo>
                  <a:lnTo>
                    <a:pt x="26242" y="91617"/>
                  </a:lnTo>
                  <a:lnTo>
                    <a:pt x="27354" y="83825"/>
                  </a:lnTo>
                  <a:lnTo>
                    <a:pt x="27899" y="80000"/>
                  </a:lnTo>
                  <a:lnTo>
                    <a:pt x="28014" y="79191"/>
                  </a:lnTo>
                  <a:lnTo>
                    <a:pt x="28219" y="78055"/>
                  </a:lnTo>
                  <a:lnTo>
                    <a:pt x="28603" y="75169"/>
                  </a:lnTo>
                  <a:lnTo>
                    <a:pt x="28817" y="73564"/>
                  </a:lnTo>
                  <a:lnTo>
                    <a:pt x="29153" y="71209"/>
                  </a:lnTo>
                  <a:lnTo>
                    <a:pt x="29033" y="70369"/>
                  </a:lnTo>
                  <a:lnTo>
                    <a:pt x="28994" y="70093"/>
                  </a:lnTo>
                  <a:lnTo>
                    <a:pt x="28982" y="69952"/>
                  </a:lnTo>
                  <a:lnTo>
                    <a:pt x="28676" y="66535"/>
                  </a:lnTo>
                  <a:lnTo>
                    <a:pt x="28691" y="66148"/>
                  </a:lnTo>
                  <a:lnTo>
                    <a:pt x="28709" y="65559"/>
                  </a:lnTo>
                  <a:lnTo>
                    <a:pt x="28976" y="63645"/>
                  </a:lnTo>
                  <a:lnTo>
                    <a:pt x="29550" y="59565"/>
                  </a:lnTo>
                  <a:lnTo>
                    <a:pt x="29627" y="59016"/>
                  </a:lnTo>
                  <a:lnTo>
                    <a:pt x="30124" y="55466"/>
                  </a:lnTo>
                  <a:lnTo>
                    <a:pt x="30310" y="54138"/>
                  </a:lnTo>
                  <a:lnTo>
                    <a:pt x="30550" y="52421"/>
                  </a:lnTo>
                  <a:lnTo>
                    <a:pt x="30628" y="51878"/>
                  </a:lnTo>
                  <a:lnTo>
                    <a:pt x="30658" y="51380"/>
                  </a:lnTo>
                  <a:lnTo>
                    <a:pt x="30925" y="47234"/>
                  </a:lnTo>
                  <a:lnTo>
                    <a:pt x="31188" y="46577"/>
                  </a:lnTo>
                  <a:lnTo>
                    <a:pt x="31527" y="44215"/>
                  </a:lnTo>
                  <a:lnTo>
                    <a:pt x="31698" y="43030"/>
                  </a:lnTo>
                  <a:lnTo>
                    <a:pt x="32492" y="37516"/>
                  </a:lnTo>
                  <a:lnTo>
                    <a:pt x="32537" y="37206"/>
                  </a:lnTo>
                  <a:lnTo>
                    <a:pt x="32786" y="35463"/>
                  </a:lnTo>
                  <a:lnTo>
                    <a:pt x="33029" y="33773"/>
                  </a:lnTo>
                  <a:lnTo>
                    <a:pt x="33305" y="31867"/>
                  </a:lnTo>
                  <a:lnTo>
                    <a:pt x="33506" y="30470"/>
                  </a:lnTo>
                  <a:lnTo>
                    <a:pt x="33775" y="28598"/>
                  </a:lnTo>
                  <a:lnTo>
                    <a:pt x="33976" y="27190"/>
                  </a:lnTo>
                  <a:lnTo>
                    <a:pt x="34293" y="24998"/>
                  </a:lnTo>
                  <a:lnTo>
                    <a:pt x="34451" y="23901"/>
                  </a:lnTo>
                  <a:lnTo>
                    <a:pt x="34813" y="21373"/>
                  </a:lnTo>
                  <a:lnTo>
                    <a:pt x="34921" y="20621"/>
                  </a:lnTo>
                  <a:lnTo>
                    <a:pt x="35391" y="17349"/>
                  </a:lnTo>
                  <a:lnTo>
                    <a:pt x="35531" y="16365"/>
                  </a:lnTo>
                  <a:lnTo>
                    <a:pt x="36027" y="12910"/>
                  </a:lnTo>
                  <a:lnTo>
                    <a:pt x="36471" y="9793"/>
                  </a:lnTo>
                  <a:lnTo>
                    <a:pt x="36666" y="8435"/>
                  </a:lnTo>
                  <a:lnTo>
                    <a:pt x="36889" y="6880"/>
                  </a:lnTo>
                  <a:lnTo>
                    <a:pt x="36915" y="6697"/>
                  </a:lnTo>
                  <a:lnTo>
                    <a:pt x="37799" y="526"/>
                  </a:lnTo>
                  <a:lnTo>
                    <a:pt x="37874" y="0"/>
                  </a:lnTo>
                  <a:lnTo>
                    <a:pt x="41827" y="579"/>
                  </a:lnTo>
                  <a:lnTo>
                    <a:pt x="45091" y="1057"/>
                  </a:lnTo>
                  <a:lnTo>
                    <a:pt x="46056" y="1198"/>
                  </a:lnTo>
                  <a:lnTo>
                    <a:pt x="48589" y="1570"/>
                  </a:lnTo>
                  <a:lnTo>
                    <a:pt x="49605" y="1722"/>
                  </a:lnTo>
                  <a:lnTo>
                    <a:pt x="53110" y="2234"/>
                  </a:lnTo>
                  <a:lnTo>
                    <a:pt x="56500" y="2732"/>
                  </a:lnTo>
                  <a:lnTo>
                    <a:pt x="60615" y="3335"/>
                  </a:lnTo>
                  <a:lnTo>
                    <a:pt x="63046" y="3684"/>
                  </a:lnTo>
                  <a:lnTo>
                    <a:pt x="64212" y="3855"/>
                  </a:lnTo>
                  <a:lnTo>
                    <a:pt x="68688" y="4497"/>
                  </a:lnTo>
                  <a:lnTo>
                    <a:pt x="72252" y="5013"/>
                  </a:lnTo>
                  <a:lnTo>
                    <a:pt x="75466" y="5476"/>
                  </a:lnTo>
                  <a:lnTo>
                    <a:pt x="77252" y="5734"/>
                  </a:lnTo>
                  <a:lnTo>
                    <a:pt x="80930" y="6266"/>
                  </a:lnTo>
                  <a:lnTo>
                    <a:pt x="82611" y="6509"/>
                  </a:lnTo>
                  <a:lnTo>
                    <a:pt x="84629" y="6797"/>
                  </a:lnTo>
                  <a:lnTo>
                    <a:pt x="94460" y="8216"/>
                  </a:lnTo>
                  <a:lnTo>
                    <a:pt x="97395" y="8639"/>
                  </a:lnTo>
                  <a:lnTo>
                    <a:pt x="104447" y="9680"/>
                  </a:lnTo>
                  <a:lnTo>
                    <a:pt x="109271" y="10393"/>
                  </a:lnTo>
                  <a:lnTo>
                    <a:pt x="112400" y="10852"/>
                  </a:lnTo>
                  <a:lnTo>
                    <a:pt x="117533" y="11629"/>
                  </a:lnTo>
                  <a:lnTo>
                    <a:pt x="120213" y="12035"/>
                  </a:lnTo>
                  <a:lnTo>
                    <a:pt x="123399" y="12518"/>
                  </a:lnTo>
                  <a:lnTo>
                    <a:pt x="127390" y="13122"/>
                  </a:lnTo>
                  <a:lnTo>
                    <a:pt x="129321" y="13411"/>
                  </a:lnTo>
                  <a:lnTo>
                    <a:pt x="132736" y="13924"/>
                  </a:lnTo>
                  <a:lnTo>
                    <a:pt x="133394" y="14021"/>
                  </a:lnTo>
                  <a:lnTo>
                    <a:pt x="138437" y="14767"/>
                  </a:lnTo>
                  <a:lnTo>
                    <a:pt x="144418" y="15649"/>
                  </a:lnTo>
                  <a:lnTo>
                    <a:pt x="146761" y="15995"/>
                  </a:lnTo>
                  <a:lnTo>
                    <a:pt x="149292" y="16348"/>
                  </a:lnTo>
                  <a:lnTo>
                    <a:pt x="149568" y="16390"/>
                  </a:lnTo>
                  <a:lnTo>
                    <a:pt x="151226" y="16618"/>
                  </a:lnTo>
                  <a:lnTo>
                    <a:pt x="154835" y="17127"/>
                  </a:lnTo>
                  <a:lnTo>
                    <a:pt x="156400" y="17347"/>
                  </a:lnTo>
                  <a:lnTo>
                    <a:pt x="157564" y="17511"/>
                  </a:lnTo>
                  <a:lnTo>
                    <a:pt x="161507" y="18064"/>
                  </a:lnTo>
                  <a:lnTo>
                    <a:pt x="162667" y="18226"/>
                  </a:lnTo>
                  <a:lnTo>
                    <a:pt x="167670" y="18926"/>
                  </a:lnTo>
                  <a:lnTo>
                    <a:pt x="168465" y="19036"/>
                  </a:lnTo>
                  <a:lnTo>
                    <a:pt x="172793" y="19644"/>
                  </a:lnTo>
                  <a:lnTo>
                    <a:pt x="176837" y="20209"/>
                  </a:lnTo>
                  <a:lnTo>
                    <a:pt x="183042" y="21075"/>
                  </a:lnTo>
                  <a:lnTo>
                    <a:pt x="184570" y="21308"/>
                  </a:lnTo>
                  <a:lnTo>
                    <a:pt x="186030" y="21530"/>
                  </a:lnTo>
                  <a:lnTo>
                    <a:pt x="187550" y="21762"/>
                  </a:lnTo>
                  <a:lnTo>
                    <a:pt x="193782" y="22713"/>
                  </a:lnTo>
                  <a:lnTo>
                    <a:pt x="194167" y="22772"/>
                  </a:lnTo>
                  <a:lnTo>
                    <a:pt x="204669" y="24374"/>
                  </a:lnTo>
                  <a:lnTo>
                    <a:pt x="209609" y="25125"/>
                  </a:lnTo>
                  <a:lnTo>
                    <a:pt x="213941" y="25787"/>
                  </a:lnTo>
                  <a:lnTo>
                    <a:pt x="217559" y="26336"/>
                  </a:lnTo>
                  <a:lnTo>
                    <a:pt x="218571" y="26494"/>
                  </a:lnTo>
                  <a:lnTo>
                    <a:pt x="219087" y="26570"/>
                  </a:lnTo>
                  <a:lnTo>
                    <a:pt x="220643" y="26807"/>
                  </a:lnTo>
                  <a:lnTo>
                    <a:pt x="221264" y="26898"/>
                  </a:lnTo>
                  <a:lnTo>
                    <a:pt x="227589" y="27859"/>
                  </a:lnTo>
                  <a:lnTo>
                    <a:pt x="228782" y="28041"/>
                  </a:lnTo>
                  <a:lnTo>
                    <a:pt x="231387" y="28436"/>
                  </a:lnTo>
                  <a:lnTo>
                    <a:pt x="232538" y="28614"/>
                  </a:lnTo>
                  <a:lnTo>
                    <a:pt x="234115" y="28853"/>
                  </a:lnTo>
                  <a:lnTo>
                    <a:pt x="234709" y="28945"/>
                  </a:lnTo>
                  <a:lnTo>
                    <a:pt x="238072" y="29461"/>
                  </a:lnTo>
                  <a:lnTo>
                    <a:pt x="242221" y="30111"/>
                  </a:lnTo>
                  <a:lnTo>
                    <a:pt x="245793" y="30672"/>
                  </a:lnTo>
                  <a:lnTo>
                    <a:pt x="247781" y="30983"/>
                  </a:lnTo>
                  <a:lnTo>
                    <a:pt x="248899" y="31158"/>
                  </a:lnTo>
                  <a:lnTo>
                    <a:pt x="252204" y="31675"/>
                  </a:lnTo>
                  <a:lnTo>
                    <a:pt x="259786" y="32862"/>
                  </a:lnTo>
                  <a:lnTo>
                    <a:pt x="260044" y="32900"/>
                  </a:lnTo>
                  <a:lnTo>
                    <a:pt x="263932" y="33498"/>
                  </a:lnTo>
                  <a:lnTo>
                    <a:pt x="273558" y="34977"/>
                  </a:lnTo>
                  <a:lnTo>
                    <a:pt x="275045" y="35203"/>
                  </a:lnTo>
                  <a:lnTo>
                    <a:pt x="276349" y="35402"/>
                  </a:lnTo>
                  <a:lnTo>
                    <a:pt x="278611" y="35747"/>
                  </a:lnTo>
                  <a:lnTo>
                    <a:pt x="280452" y="36027"/>
                  </a:lnTo>
                  <a:lnTo>
                    <a:pt x="283976" y="36564"/>
                  </a:lnTo>
                  <a:lnTo>
                    <a:pt x="285003" y="36721"/>
                  </a:lnTo>
                  <a:lnTo>
                    <a:pt x="285761" y="36836"/>
                  </a:lnTo>
                  <a:lnTo>
                    <a:pt x="290918" y="37591"/>
                  </a:lnTo>
                  <a:lnTo>
                    <a:pt x="293894" y="38026"/>
                  </a:lnTo>
                  <a:lnTo>
                    <a:pt x="295454" y="38255"/>
                  </a:lnTo>
                  <a:lnTo>
                    <a:pt x="295770" y="38301"/>
                  </a:lnTo>
                  <a:lnTo>
                    <a:pt x="297408" y="38541"/>
                  </a:lnTo>
                  <a:lnTo>
                    <a:pt x="299424" y="38836"/>
                  </a:lnTo>
                  <a:lnTo>
                    <a:pt x="307570" y="40076"/>
                  </a:lnTo>
                  <a:lnTo>
                    <a:pt x="307815" y="40113"/>
                  </a:lnTo>
                  <a:lnTo>
                    <a:pt x="319966" y="41962"/>
                  </a:lnTo>
                  <a:lnTo>
                    <a:pt x="322484" y="42345"/>
                  </a:lnTo>
                  <a:lnTo>
                    <a:pt x="323412" y="42486"/>
                  </a:lnTo>
                  <a:lnTo>
                    <a:pt x="324079" y="42588"/>
                  </a:lnTo>
                  <a:lnTo>
                    <a:pt x="324362" y="42631"/>
                  </a:lnTo>
                  <a:lnTo>
                    <a:pt x="328367" y="43240"/>
                  </a:lnTo>
                  <a:lnTo>
                    <a:pt x="338271" y="44726"/>
                  </a:lnTo>
                  <a:lnTo>
                    <a:pt x="339410" y="44902"/>
                  </a:lnTo>
                  <a:lnTo>
                    <a:pt x="338778" y="45156"/>
                  </a:lnTo>
                  <a:lnTo>
                    <a:pt x="338649" y="45194"/>
                  </a:lnTo>
                  <a:lnTo>
                    <a:pt x="338517" y="45224"/>
                  </a:lnTo>
                  <a:lnTo>
                    <a:pt x="338320" y="45258"/>
                  </a:lnTo>
                  <a:lnTo>
                    <a:pt x="338005" y="45288"/>
                  </a:lnTo>
                  <a:lnTo>
                    <a:pt x="337846" y="45292"/>
                  </a:lnTo>
                  <a:lnTo>
                    <a:pt x="337495" y="45342"/>
                  </a:lnTo>
                  <a:lnTo>
                    <a:pt x="337328" y="45357"/>
                  </a:lnTo>
                  <a:lnTo>
                    <a:pt x="336965" y="45425"/>
                  </a:lnTo>
                  <a:lnTo>
                    <a:pt x="336737" y="45513"/>
                  </a:lnTo>
                  <a:lnTo>
                    <a:pt x="336992" y="46652"/>
                  </a:lnTo>
                  <a:lnTo>
                    <a:pt x="337435" y="47233"/>
                  </a:lnTo>
                  <a:lnTo>
                    <a:pt x="338269" y="47445"/>
                  </a:lnTo>
                  <a:lnTo>
                    <a:pt x="338859" y="47274"/>
                  </a:lnTo>
                  <a:lnTo>
                    <a:pt x="338859" y="47422"/>
                  </a:lnTo>
                  <a:lnTo>
                    <a:pt x="338847" y="47669"/>
                  </a:lnTo>
                  <a:lnTo>
                    <a:pt x="338790" y="47882"/>
                  </a:lnTo>
                  <a:lnTo>
                    <a:pt x="338760" y="48026"/>
                  </a:lnTo>
                  <a:lnTo>
                    <a:pt x="337663" y="48451"/>
                  </a:lnTo>
                  <a:lnTo>
                    <a:pt x="337501" y="48421"/>
                  </a:lnTo>
                  <a:lnTo>
                    <a:pt x="337232" y="48391"/>
                  </a:lnTo>
                  <a:lnTo>
                    <a:pt x="337031" y="48406"/>
                  </a:lnTo>
                  <a:lnTo>
                    <a:pt x="336674" y="48516"/>
                  </a:lnTo>
                  <a:lnTo>
                    <a:pt x="336506" y="48592"/>
                  </a:lnTo>
                  <a:lnTo>
                    <a:pt x="336215" y="48710"/>
                  </a:lnTo>
                  <a:lnTo>
                    <a:pt x="335946" y="48812"/>
                  </a:lnTo>
                  <a:lnTo>
                    <a:pt x="335802" y="48812"/>
                  </a:lnTo>
                  <a:lnTo>
                    <a:pt x="335568" y="48824"/>
                  </a:lnTo>
                  <a:lnTo>
                    <a:pt x="335229" y="48831"/>
                  </a:lnTo>
                  <a:lnTo>
                    <a:pt x="335094" y="49386"/>
                  </a:lnTo>
                  <a:lnTo>
                    <a:pt x="335361" y="49492"/>
                  </a:lnTo>
                  <a:lnTo>
                    <a:pt x="335748" y="49644"/>
                  </a:lnTo>
                  <a:lnTo>
                    <a:pt x="335946" y="49670"/>
                  </a:lnTo>
                  <a:lnTo>
                    <a:pt x="336248" y="49678"/>
                  </a:lnTo>
                  <a:lnTo>
                    <a:pt x="336674" y="50840"/>
                  </a:lnTo>
                  <a:lnTo>
                    <a:pt x="336245" y="51037"/>
                  </a:lnTo>
                  <a:lnTo>
                    <a:pt x="336221" y="51368"/>
                  </a:lnTo>
                  <a:lnTo>
                    <a:pt x="336545" y="51364"/>
                  </a:lnTo>
                  <a:lnTo>
                    <a:pt x="336848" y="51303"/>
                  </a:lnTo>
                  <a:lnTo>
                    <a:pt x="337043" y="51299"/>
                  </a:lnTo>
                  <a:lnTo>
                    <a:pt x="337456" y="51759"/>
                  </a:lnTo>
                  <a:lnTo>
                    <a:pt x="337319" y="51816"/>
                  </a:lnTo>
                  <a:lnTo>
                    <a:pt x="337178" y="51869"/>
                  </a:lnTo>
                  <a:lnTo>
                    <a:pt x="336995" y="51930"/>
                  </a:lnTo>
                  <a:lnTo>
                    <a:pt x="336749" y="52006"/>
                  </a:lnTo>
                  <a:lnTo>
                    <a:pt x="336012" y="52317"/>
                  </a:lnTo>
                  <a:lnTo>
                    <a:pt x="335544" y="52746"/>
                  </a:lnTo>
                  <a:lnTo>
                    <a:pt x="335469" y="52883"/>
                  </a:lnTo>
                  <a:lnTo>
                    <a:pt x="335301" y="53247"/>
                  </a:lnTo>
                  <a:lnTo>
                    <a:pt x="335247" y="53392"/>
                  </a:lnTo>
                  <a:lnTo>
                    <a:pt x="335499" y="53767"/>
                  </a:lnTo>
                  <a:lnTo>
                    <a:pt x="335760" y="53589"/>
                  </a:lnTo>
                  <a:lnTo>
                    <a:pt x="336311" y="53316"/>
                  </a:lnTo>
                  <a:lnTo>
                    <a:pt x="336578" y="53262"/>
                  </a:lnTo>
                  <a:lnTo>
                    <a:pt x="336866" y="53251"/>
                  </a:lnTo>
                  <a:lnTo>
                    <a:pt x="337226" y="53843"/>
                  </a:lnTo>
                  <a:lnTo>
                    <a:pt x="337178" y="53980"/>
                  </a:lnTo>
                  <a:lnTo>
                    <a:pt x="337124" y="54113"/>
                  </a:lnTo>
                  <a:lnTo>
                    <a:pt x="336857" y="54709"/>
                  </a:lnTo>
                  <a:lnTo>
                    <a:pt x="336770" y="54937"/>
                  </a:lnTo>
                  <a:lnTo>
                    <a:pt x="336662" y="55153"/>
                  </a:lnTo>
                  <a:lnTo>
                    <a:pt x="336518" y="55514"/>
                  </a:lnTo>
                  <a:lnTo>
                    <a:pt x="335931" y="56030"/>
                  </a:lnTo>
                  <a:lnTo>
                    <a:pt x="335214" y="56433"/>
                  </a:lnTo>
                  <a:lnTo>
                    <a:pt x="334465" y="57147"/>
                  </a:lnTo>
                  <a:lnTo>
                    <a:pt x="334345" y="57659"/>
                  </a:lnTo>
                  <a:lnTo>
                    <a:pt x="334435" y="58301"/>
                  </a:lnTo>
                  <a:lnTo>
                    <a:pt x="334926" y="58423"/>
                  </a:lnTo>
                  <a:lnTo>
                    <a:pt x="335139" y="58054"/>
                  </a:lnTo>
                  <a:lnTo>
                    <a:pt x="335307" y="57982"/>
                  </a:lnTo>
                  <a:lnTo>
                    <a:pt x="336036" y="57781"/>
                  </a:lnTo>
                  <a:lnTo>
                    <a:pt x="336353" y="57720"/>
                  </a:lnTo>
                  <a:lnTo>
                    <a:pt x="336527" y="58297"/>
                  </a:lnTo>
                  <a:lnTo>
                    <a:pt x="336293" y="58446"/>
                  </a:lnTo>
                  <a:lnTo>
                    <a:pt x="335916" y="58658"/>
                  </a:lnTo>
                  <a:lnTo>
                    <a:pt x="335670" y="58954"/>
                  </a:lnTo>
                  <a:lnTo>
                    <a:pt x="335184" y="59547"/>
                  </a:lnTo>
                  <a:lnTo>
                    <a:pt x="334771" y="59725"/>
                  </a:lnTo>
                  <a:lnTo>
                    <a:pt x="334399" y="59824"/>
                  </a:lnTo>
                  <a:lnTo>
                    <a:pt x="334117" y="59923"/>
                  </a:lnTo>
                  <a:lnTo>
                    <a:pt x="333931" y="59961"/>
                  </a:lnTo>
                  <a:lnTo>
                    <a:pt x="333760" y="60743"/>
                  </a:lnTo>
                  <a:lnTo>
                    <a:pt x="333599" y="61229"/>
                  </a:lnTo>
                  <a:lnTo>
                    <a:pt x="333392" y="61468"/>
                  </a:lnTo>
                  <a:lnTo>
                    <a:pt x="333155" y="62098"/>
                  </a:lnTo>
                  <a:lnTo>
                    <a:pt x="333503" y="62254"/>
                  </a:lnTo>
                  <a:lnTo>
                    <a:pt x="333712" y="62771"/>
                  </a:lnTo>
                  <a:lnTo>
                    <a:pt x="333727" y="63128"/>
                  </a:lnTo>
                  <a:lnTo>
                    <a:pt x="333637" y="63500"/>
                  </a:lnTo>
                  <a:lnTo>
                    <a:pt x="333095" y="64362"/>
                  </a:lnTo>
                  <a:lnTo>
                    <a:pt x="332804" y="64586"/>
                  </a:lnTo>
                  <a:lnTo>
                    <a:pt x="332408" y="64950"/>
                  </a:lnTo>
                  <a:lnTo>
                    <a:pt x="331935" y="65262"/>
                  </a:lnTo>
                  <a:lnTo>
                    <a:pt x="331560" y="65398"/>
                  </a:lnTo>
                  <a:lnTo>
                    <a:pt x="331299" y="65440"/>
                  </a:lnTo>
                  <a:lnTo>
                    <a:pt x="330943" y="65774"/>
                  </a:lnTo>
                  <a:lnTo>
                    <a:pt x="331302" y="66648"/>
                  </a:lnTo>
                  <a:lnTo>
                    <a:pt x="331470" y="66465"/>
                  </a:lnTo>
                  <a:lnTo>
                    <a:pt x="331884" y="66127"/>
                  </a:lnTo>
                  <a:lnTo>
                    <a:pt x="332199" y="66568"/>
                  </a:lnTo>
                  <a:lnTo>
                    <a:pt x="331848" y="66894"/>
                  </a:lnTo>
                  <a:lnTo>
                    <a:pt x="331629" y="67282"/>
                  </a:lnTo>
                  <a:lnTo>
                    <a:pt x="331668" y="67418"/>
                  </a:lnTo>
                  <a:lnTo>
                    <a:pt x="331875" y="67924"/>
                  </a:lnTo>
                  <a:lnTo>
                    <a:pt x="331000" y="69670"/>
                  </a:lnTo>
                  <a:lnTo>
                    <a:pt x="330730" y="69758"/>
                  </a:lnTo>
                  <a:lnTo>
                    <a:pt x="330538" y="69807"/>
                  </a:lnTo>
                  <a:lnTo>
                    <a:pt x="330343" y="69845"/>
                  </a:lnTo>
                  <a:lnTo>
                    <a:pt x="330052" y="69773"/>
                  </a:lnTo>
                  <a:lnTo>
                    <a:pt x="330091" y="69180"/>
                  </a:lnTo>
                  <a:lnTo>
                    <a:pt x="329879" y="68922"/>
                  </a:lnTo>
                  <a:lnTo>
                    <a:pt x="329264" y="69010"/>
                  </a:lnTo>
                  <a:lnTo>
                    <a:pt x="328805" y="69511"/>
                  </a:lnTo>
                  <a:lnTo>
                    <a:pt x="328787" y="69663"/>
                  </a:lnTo>
                  <a:lnTo>
                    <a:pt x="328778" y="69818"/>
                  </a:lnTo>
                  <a:lnTo>
                    <a:pt x="328757" y="70210"/>
                  </a:lnTo>
                  <a:lnTo>
                    <a:pt x="328620" y="70840"/>
                  </a:lnTo>
                  <a:lnTo>
                    <a:pt x="328620" y="71292"/>
                  </a:lnTo>
                  <a:lnTo>
                    <a:pt x="328868" y="71318"/>
                  </a:lnTo>
                  <a:lnTo>
                    <a:pt x="329084" y="71337"/>
                  </a:lnTo>
                  <a:lnTo>
                    <a:pt x="329941" y="71850"/>
                  </a:lnTo>
                  <a:lnTo>
                    <a:pt x="330208" y="72017"/>
                  </a:lnTo>
                  <a:lnTo>
                    <a:pt x="330541" y="72180"/>
                  </a:lnTo>
                  <a:lnTo>
                    <a:pt x="331027" y="72431"/>
                  </a:lnTo>
                  <a:lnTo>
                    <a:pt x="331671" y="73228"/>
                  </a:lnTo>
                  <a:lnTo>
                    <a:pt x="331836" y="74368"/>
                  </a:lnTo>
                  <a:lnTo>
                    <a:pt x="332004" y="75279"/>
                  </a:lnTo>
                  <a:lnTo>
                    <a:pt x="331668" y="75856"/>
                  </a:lnTo>
                  <a:lnTo>
                    <a:pt x="331893" y="76327"/>
                  </a:lnTo>
                  <a:lnTo>
                    <a:pt x="332130" y="76228"/>
                  </a:lnTo>
                  <a:lnTo>
                    <a:pt x="332597" y="76563"/>
                  </a:lnTo>
                  <a:lnTo>
                    <a:pt x="332459" y="76688"/>
                  </a:lnTo>
                  <a:lnTo>
                    <a:pt x="331992" y="77011"/>
                  </a:lnTo>
                  <a:lnTo>
                    <a:pt x="331776" y="77102"/>
                  </a:lnTo>
                  <a:lnTo>
                    <a:pt x="331368" y="77318"/>
                  </a:lnTo>
                  <a:lnTo>
                    <a:pt x="331060" y="77402"/>
                  </a:lnTo>
                  <a:lnTo>
                    <a:pt x="331719" y="78336"/>
                  </a:lnTo>
                  <a:lnTo>
                    <a:pt x="332471" y="78309"/>
                  </a:lnTo>
                  <a:lnTo>
                    <a:pt x="332489" y="78985"/>
                  </a:lnTo>
                  <a:lnTo>
                    <a:pt x="332501" y="79304"/>
                  </a:lnTo>
                  <a:lnTo>
                    <a:pt x="331833" y="79642"/>
                  </a:lnTo>
                  <a:lnTo>
                    <a:pt x="331620" y="79498"/>
                  </a:lnTo>
                  <a:lnTo>
                    <a:pt x="330886" y="79251"/>
                  </a:lnTo>
                  <a:lnTo>
                    <a:pt x="330148" y="79190"/>
                  </a:lnTo>
                  <a:lnTo>
                    <a:pt x="329705" y="78879"/>
                  </a:lnTo>
                  <a:lnTo>
                    <a:pt x="329303" y="78636"/>
                  </a:lnTo>
                  <a:lnTo>
                    <a:pt x="329171" y="78598"/>
                  </a:lnTo>
                  <a:lnTo>
                    <a:pt x="328637" y="78795"/>
                  </a:lnTo>
                  <a:lnTo>
                    <a:pt x="328605" y="78928"/>
                  </a:lnTo>
                  <a:lnTo>
                    <a:pt x="328739" y="79426"/>
                  </a:lnTo>
                  <a:lnTo>
                    <a:pt x="329414" y="79817"/>
                  </a:lnTo>
                  <a:lnTo>
                    <a:pt x="329552" y="79988"/>
                  </a:lnTo>
                  <a:lnTo>
                    <a:pt x="329303" y="80455"/>
                  </a:lnTo>
                  <a:lnTo>
                    <a:pt x="328350" y="80421"/>
                  </a:lnTo>
                  <a:lnTo>
                    <a:pt x="327738" y="80216"/>
                  </a:lnTo>
                  <a:lnTo>
                    <a:pt x="327978" y="80664"/>
                  </a:lnTo>
                  <a:lnTo>
                    <a:pt x="328155" y="80854"/>
                  </a:lnTo>
                  <a:lnTo>
                    <a:pt x="328338" y="81040"/>
                  </a:lnTo>
                  <a:lnTo>
                    <a:pt x="328494" y="81188"/>
                  </a:lnTo>
                  <a:lnTo>
                    <a:pt x="329540" y="81420"/>
                  </a:lnTo>
                  <a:lnTo>
                    <a:pt x="330280" y="81575"/>
                  </a:lnTo>
                  <a:lnTo>
                    <a:pt x="330325" y="82403"/>
                  </a:lnTo>
                  <a:lnTo>
                    <a:pt x="330172" y="82669"/>
                  </a:lnTo>
                  <a:lnTo>
                    <a:pt x="329873" y="82916"/>
                  </a:lnTo>
                  <a:lnTo>
                    <a:pt x="329663" y="83258"/>
                  </a:lnTo>
                  <a:lnTo>
                    <a:pt x="329348" y="83839"/>
                  </a:lnTo>
                  <a:lnTo>
                    <a:pt x="330043" y="84291"/>
                  </a:lnTo>
                  <a:lnTo>
                    <a:pt x="330244" y="84701"/>
                  </a:lnTo>
                  <a:lnTo>
                    <a:pt x="330265" y="84997"/>
                  </a:lnTo>
                  <a:lnTo>
                    <a:pt x="329875" y="85525"/>
                  </a:lnTo>
                  <a:lnTo>
                    <a:pt x="329660" y="85570"/>
                  </a:lnTo>
                  <a:lnTo>
                    <a:pt x="329498" y="85567"/>
                  </a:lnTo>
                  <a:lnTo>
                    <a:pt x="329036" y="85844"/>
                  </a:lnTo>
                  <a:lnTo>
                    <a:pt x="328640" y="86368"/>
                  </a:lnTo>
                  <a:lnTo>
                    <a:pt x="328452" y="86649"/>
                  </a:lnTo>
                  <a:lnTo>
                    <a:pt x="328308" y="86805"/>
                  </a:lnTo>
                  <a:lnTo>
                    <a:pt x="327927" y="87177"/>
                  </a:lnTo>
                  <a:lnTo>
                    <a:pt x="327645" y="87424"/>
                  </a:lnTo>
                  <a:lnTo>
                    <a:pt x="327411" y="87993"/>
                  </a:lnTo>
                  <a:lnTo>
                    <a:pt x="327217" y="88354"/>
                  </a:lnTo>
                  <a:lnTo>
                    <a:pt x="326902" y="88711"/>
                  </a:lnTo>
                  <a:lnTo>
                    <a:pt x="326731" y="88825"/>
                  </a:lnTo>
                  <a:lnTo>
                    <a:pt x="326551" y="88920"/>
                  </a:lnTo>
                  <a:lnTo>
                    <a:pt x="326036" y="89246"/>
                  </a:lnTo>
                  <a:lnTo>
                    <a:pt x="326003" y="89436"/>
                  </a:lnTo>
                  <a:lnTo>
                    <a:pt x="326063" y="89592"/>
                  </a:lnTo>
                  <a:lnTo>
                    <a:pt x="326159" y="89930"/>
                  </a:lnTo>
                  <a:lnTo>
                    <a:pt x="326422" y="90314"/>
                  </a:lnTo>
                  <a:lnTo>
                    <a:pt x="326443" y="90450"/>
                  </a:lnTo>
                  <a:lnTo>
                    <a:pt x="326428" y="90959"/>
                  </a:lnTo>
                  <a:lnTo>
                    <a:pt x="326440" y="91096"/>
                  </a:lnTo>
                  <a:lnTo>
                    <a:pt x="327049" y="91973"/>
                  </a:lnTo>
                  <a:lnTo>
                    <a:pt x="327780" y="92896"/>
                  </a:lnTo>
                  <a:lnTo>
                    <a:pt x="327645" y="92922"/>
                  </a:lnTo>
                  <a:lnTo>
                    <a:pt x="327444" y="92953"/>
                  </a:lnTo>
                  <a:lnTo>
                    <a:pt x="327316" y="92995"/>
                  </a:lnTo>
                  <a:lnTo>
                    <a:pt x="327064" y="93105"/>
                  </a:lnTo>
                  <a:lnTo>
                    <a:pt x="326632" y="93538"/>
                  </a:lnTo>
                  <a:lnTo>
                    <a:pt x="326593" y="94092"/>
                  </a:lnTo>
                  <a:lnTo>
                    <a:pt x="326815" y="95091"/>
                  </a:lnTo>
                  <a:lnTo>
                    <a:pt x="326167" y="95767"/>
                  </a:lnTo>
                  <a:lnTo>
                    <a:pt x="325958" y="95942"/>
                  </a:lnTo>
                  <a:lnTo>
                    <a:pt x="325268" y="96496"/>
                  </a:lnTo>
                  <a:lnTo>
                    <a:pt x="325109" y="96716"/>
                  </a:lnTo>
                  <a:lnTo>
                    <a:pt x="325085" y="97594"/>
                  </a:lnTo>
                  <a:lnTo>
                    <a:pt x="325481" y="97708"/>
                  </a:lnTo>
                  <a:lnTo>
                    <a:pt x="325781" y="97875"/>
                  </a:lnTo>
                  <a:lnTo>
                    <a:pt x="326284" y="98080"/>
                  </a:lnTo>
                  <a:lnTo>
                    <a:pt x="326905" y="98357"/>
                  </a:lnTo>
                  <a:lnTo>
                    <a:pt x="327301" y="98068"/>
                  </a:lnTo>
                  <a:lnTo>
                    <a:pt x="327354" y="97658"/>
                  </a:lnTo>
                  <a:lnTo>
                    <a:pt x="327444" y="97119"/>
                  </a:lnTo>
                  <a:lnTo>
                    <a:pt x="327699" y="96732"/>
                  </a:lnTo>
                  <a:lnTo>
                    <a:pt x="328461" y="97070"/>
                  </a:lnTo>
                  <a:lnTo>
                    <a:pt x="328500" y="97271"/>
                  </a:lnTo>
                  <a:lnTo>
                    <a:pt x="328506" y="97408"/>
                  </a:lnTo>
                  <a:lnTo>
                    <a:pt x="328506" y="97613"/>
                  </a:lnTo>
                  <a:lnTo>
                    <a:pt x="328467" y="97882"/>
                  </a:lnTo>
                  <a:lnTo>
                    <a:pt x="328473" y="98091"/>
                  </a:lnTo>
                  <a:lnTo>
                    <a:pt x="327663" y="100662"/>
                  </a:lnTo>
                  <a:lnTo>
                    <a:pt x="327184" y="101236"/>
                  </a:lnTo>
                  <a:lnTo>
                    <a:pt x="327346" y="102011"/>
                  </a:lnTo>
                  <a:lnTo>
                    <a:pt x="327082" y="102656"/>
                  </a:lnTo>
                  <a:lnTo>
                    <a:pt x="326920" y="102770"/>
                  </a:lnTo>
                  <a:lnTo>
                    <a:pt x="326662" y="102755"/>
                  </a:lnTo>
                  <a:lnTo>
                    <a:pt x="326530" y="102440"/>
                  </a:lnTo>
                  <a:lnTo>
                    <a:pt x="326380" y="102174"/>
                  </a:lnTo>
                  <a:lnTo>
                    <a:pt x="326236" y="102090"/>
                  </a:lnTo>
                  <a:lnTo>
                    <a:pt x="326102" y="102056"/>
                  </a:lnTo>
                  <a:lnTo>
                    <a:pt x="325466" y="102273"/>
                  </a:lnTo>
                  <a:lnTo>
                    <a:pt x="324974" y="102747"/>
                  </a:lnTo>
                  <a:lnTo>
                    <a:pt x="324896" y="103051"/>
                  </a:lnTo>
                  <a:lnTo>
                    <a:pt x="324911" y="103408"/>
                  </a:lnTo>
                  <a:lnTo>
                    <a:pt x="324935" y="103560"/>
                  </a:lnTo>
                  <a:lnTo>
                    <a:pt x="325307" y="104054"/>
                  </a:lnTo>
                  <a:lnTo>
                    <a:pt x="325460" y="104073"/>
                  </a:lnTo>
                  <a:lnTo>
                    <a:pt x="325658" y="104240"/>
                  </a:lnTo>
                  <a:lnTo>
                    <a:pt x="325388" y="104373"/>
                  </a:lnTo>
                  <a:lnTo>
                    <a:pt x="325391" y="104851"/>
                  </a:lnTo>
                  <a:lnTo>
                    <a:pt x="325538" y="104878"/>
                  </a:lnTo>
                  <a:lnTo>
                    <a:pt x="325688" y="104882"/>
                  </a:lnTo>
                  <a:lnTo>
                    <a:pt x="325907" y="104908"/>
                  </a:lnTo>
                  <a:lnTo>
                    <a:pt x="326119" y="104912"/>
                  </a:lnTo>
                  <a:lnTo>
                    <a:pt x="326383" y="104939"/>
                  </a:lnTo>
                  <a:lnTo>
                    <a:pt x="326629" y="104946"/>
                  </a:lnTo>
                  <a:lnTo>
                    <a:pt x="327205" y="104794"/>
                  </a:lnTo>
                  <a:lnTo>
                    <a:pt x="327181" y="104536"/>
                  </a:lnTo>
                  <a:lnTo>
                    <a:pt x="327534" y="103932"/>
                  </a:lnTo>
                  <a:lnTo>
                    <a:pt x="328164" y="104118"/>
                  </a:lnTo>
                  <a:lnTo>
                    <a:pt x="328248" y="104490"/>
                  </a:lnTo>
                  <a:lnTo>
                    <a:pt x="328551" y="104817"/>
                  </a:lnTo>
                  <a:lnTo>
                    <a:pt x="328796" y="104711"/>
                  </a:lnTo>
                  <a:lnTo>
                    <a:pt x="329429" y="105018"/>
                  </a:lnTo>
                  <a:lnTo>
                    <a:pt x="328892" y="105592"/>
                  </a:lnTo>
                  <a:lnTo>
                    <a:pt x="328883" y="106211"/>
                  </a:lnTo>
                  <a:lnTo>
                    <a:pt x="329087" y="106439"/>
                  </a:lnTo>
                  <a:lnTo>
                    <a:pt x="329621" y="106902"/>
                  </a:lnTo>
                  <a:lnTo>
                    <a:pt x="329753" y="106872"/>
                  </a:lnTo>
                  <a:lnTo>
                    <a:pt x="330253" y="106800"/>
                  </a:lnTo>
                  <a:lnTo>
                    <a:pt x="330487" y="106655"/>
                  </a:lnTo>
                  <a:lnTo>
                    <a:pt x="331269" y="106792"/>
                  </a:lnTo>
                  <a:lnTo>
                    <a:pt x="331338" y="107062"/>
                  </a:lnTo>
                  <a:lnTo>
                    <a:pt x="331359" y="107233"/>
                  </a:lnTo>
                  <a:lnTo>
                    <a:pt x="331488" y="107772"/>
                  </a:lnTo>
                  <a:lnTo>
                    <a:pt x="331548" y="108239"/>
                  </a:lnTo>
                  <a:lnTo>
                    <a:pt x="331548" y="108471"/>
                  </a:lnTo>
                  <a:lnTo>
                    <a:pt x="331533" y="108623"/>
                  </a:lnTo>
                  <a:lnTo>
                    <a:pt x="331449" y="108957"/>
                  </a:lnTo>
                  <a:lnTo>
                    <a:pt x="331281" y="109637"/>
                  </a:lnTo>
                  <a:lnTo>
                    <a:pt x="331470" y="110199"/>
                  </a:lnTo>
                  <a:lnTo>
                    <a:pt x="332151" y="110548"/>
                  </a:lnTo>
                  <a:lnTo>
                    <a:pt x="333080" y="110073"/>
                  </a:lnTo>
                  <a:lnTo>
                    <a:pt x="333524" y="110525"/>
                  </a:lnTo>
                  <a:lnTo>
                    <a:pt x="334273" y="110354"/>
                  </a:lnTo>
                  <a:lnTo>
                    <a:pt x="334279" y="110127"/>
                  </a:lnTo>
                  <a:lnTo>
                    <a:pt x="334243" y="109800"/>
                  </a:lnTo>
                  <a:lnTo>
                    <a:pt x="334237" y="109599"/>
                  </a:lnTo>
                  <a:lnTo>
                    <a:pt x="334714" y="109147"/>
                  </a:lnTo>
                  <a:lnTo>
                    <a:pt x="335190" y="109526"/>
                  </a:lnTo>
                  <a:lnTo>
                    <a:pt x="335364" y="110043"/>
                  </a:lnTo>
                  <a:lnTo>
                    <a:pt x="335394" y="110290"/>
                  </a:lnTo>
                  <a:lnTo>
                    <a:pt x="335961" y="111342"/>
                  </a:lnTo>
                  <a:lnTo>
                    <a:pt x="335874" y="111600"/>
                  </a:lnTo>
                  <a:lnTo>
                    <a:pt x="335988" y="112364"/>
                  </a:lnTo>
                  <a:lnTo>
                    <a:pt x="336614" y="112850"/>
                  </a:lnTo>
                  <a:lnTo>
                    <a:pt x="336824" y="112922"/>
                  </a:lnTo>
                  <a:lnTo>
                    <a:pt x="337004" y="112964"/>
                  </a:lnTo>
                  <a:lnTo>
                    <a:pt x="337393" y="113078"/>
                  </a:lnTo>
                  <a:lnTo>
                    <a:pt x="337582" y="113138"/>
                  </a:lnTo>
                  <a:lnTo>
                    <a:pt x="337909" y="114247"/>
                  </a:lnTo>
                  <a:lnTo>
                    <a:pt x="337681" y="114274"/>
                  </a:lnTo>
                  <a:lnTo>
                    <a:pt x="337399" y="114323"/>
                  </a:lnTo>
                  <a:lnTo>
                    <a:pt x="336707" y="114528"/>
                  </a:lnTo>
                  <a:lnTo>
                    <a:pt x="336785" y="115178"/>
                  </a:lnTo>
                  <a:lnTo>
                    <a:pt x="337495" y="115030"/>
                  </a:lnTo>
                  <a:lnTo>
                    <a:pt x="338338" y="115466"/>
                  </a:lnTo>
                  <a:lnTo>
                    <a:pt x="338035" y="116374"/>
                  </a:lnTo>
                  <a:lnTo>
                    <a:pt x="337157" y="116663"/>
                  </a:lnTo>
                  <a:lnTo>
                    <a:pt x="337061" y="117145"/>
                  </a:lnTo>
                  <a:lnTo>
                    <a:pt x="337190" y="117962"/>
                  </a:lnTo>
                  <a:lnTo>
                    <a:pt x="336779" y="118015"/>
                  </a:lnTo>
                  <a:lnTo>
                    <a:pt x="336530" y="118034"/>
                  </a:lnTo>
                  <a:lnTo>
                    <a:pt x="336359" y="118034"/>
                  </a:lnTo>
                  <a:lnTo>
                    <a:pt x="336323" y="118558"/>
                  </a:lnTo>
                  <a:lnTo>
                    <a:pt x="336488" y="118695"/>
                  </a:lnTo>
                  <a:lnTo>
                    <a:pt x="336908" y="119040"/>
                  </a:lnTo>
                  <a:lnTo>
                    <a:pt x="337058" y="119154"/>
                  </a:lnTo>
                  <a:lnTo>
                    <a:pt x="337328" y="119329"/>
                  </a:lnTo>
                  <a:lnTo>
                    <a:pt x="337594" y="119390"/>
                  </a:lnTo>
                  <a:lnTo>
                    <a:pt x="338305" y="119215"/>
                  </a:lnTo>
                  <a:lnTo>
                    <a:pt x="338724" y="119584"/>
                  </a:lnTo>
                  <a:lnTo>
                    <a:pt x="338566" y="120077"/>
                  </a:lnTo>
                  <a:lnTo>
                    <a:pt x="338197" y="120305"/>
                  </a:lnTo>
                  <a:lnTo>
                    <a:pt x="337921" y="120427"/>
                  </a:lnTo>
                  <a:lnTo>
                    <a:pt x="336869" y="120392"/>
                  </a:lnTo>
                  <a:lnTo>
                    <a:pt x="336812" y="120111"/>
                  </a:lnTo>
                  <a:lnTo>
                    <a:pt x="336221" y="119933"/>
                  </a:lnTo>
                  <a:lnTo>
                    <a:pt x="336048" y="120142"/>
                  </a:lnTo>
                  <a:lnTo>
                    <a:pt x="335763" y="120487"/>
                  </a:lnTo>
                  <a:lnTo>
                    <a:pt x="335658" y="121118"/>
                  </a:lnTo>
                  <a:lnTo>
                    <a:pt x="335679" y="121277"/>
                  </a:lnTo>
                  <a:lnTo>
                    <a:pt x="335655" y="121543"/>
                  </a:lnTo>
                  <a:lnTo>
                    <a:pt x="335634" y="121676"/>
                  </a:lnTo>
                  <a:lnTo>
                    <a:pt x="335583" y="122045"/>
                  </a:lnTo>
                  <a:lnTo>
                    <a:pt x="335355" y="122580"/>
                  </a:lnTo>
                  <a:lnTo>
                    <a:pt x="335820" y="122952"/>
                  </a:lnTo>
                  <a:lnTo>
                    <a:pt x="336251" y="122744"/>
                  </a:lnTo>
                  <a:lnTo>
                    <a:pt x="337094" y="122694"/>
                  </a:lnTo>
                  <a:lnTo>
                    <a:pt x="337244" y="122812"/>
                  </a:lnTo>
                  <a:lnTo>
                    <a:pt x="337525" y="122975"/>
                  </a:lnTo>
                  <a:lnTo>
                    <a:pt x="337741" y="123158"/>
                  </a:lnTo>
                  <a:lnTo>
                    <a:pt x="337894" y="123325"/>
                  </a:lnTo>
                  <a:lnTo>
                    <a:pt x="338023" y="123450"/>
                  </a:lnTo>
                  <a:lnTo>
                    <a:pt x="338266" y="123701"/>
                  </a:lnTo>
                  <a:lnTo>
                    <a:pt x="338317" y="123830"/>
                  </a:lnTo>
                  <a:lnTo>
                    <a:pt x="338398" y="124156"/>
                  </a:lnTo>
                  <a:lnTo>
                    <a:pt x="338416" y="124339"/>
                  </a:lnTo>
                  <a:lnTo>
                    <a:pt x="338425" y="124555"/>
                  </a:lnTo>
                  <a:lnTo>
                    <a:pt x="339150" y="124996"/>
                  </a:lnTo>
                  <a:lnTo>
                    <a:pt x="339420" y="124760"/>
                  </a:lnTo>
                  <a:lnTo>
                    <a:pt x="340178" y="124939"/>
                  </a:lnTo>
                  <a:lnTo>
                    <a:pt x="339965" y="125676"/>
                  </a:lnTo>
                  <a:lnTo>
                    <a:pt x="340007" y="125854"/>
                  </a:lnTo>
                  <a:lnTo>
                    <a:pt x="339645" y="126606"/>
                  </a:lnTo>
                  <a:lnTo>
                    <a:pt x="339288" y="126439"/>
                  </a:lnTo>
                  <a:lnTo>
                    <a:pt x="338868" y="126702"/>
                  </a:lnTo>
                  <a:lnTo>
                    <a:pt x="339048" y="127168"/>
                  </a:lnTo>
                  <a:lnTo>
                    <a:pt x="339108" y="127434"/>
                  </a:lnTo>
                  <a:lnTo>
                    <a:pt x="339111" y="127673"/>
                  </a:lnTo>
                  <a:lnTo>
                    <a:pt x="338976" y="127890"/>
                  </a:lnTo>
                  <a:lnTo>
                    <a:pt x="338619" y="128163"/>
                  </a:lnTo>
                  <a:lnTo>
                    <a:pt x="338293" y="128707"/>
                  </a:lnTo>
                  <a:lnTo>
                    <a:pt x="337948" y="128923"/>
                  </a:lnTo>
                  <a:lnTo>
                    <a:pt x="337873" y="128783"/>
                  </a:lnTo>
                  <a:lnTo>
                    <a:pt x="337726" y="128566"/>
                  </a:lnTo>
                  <a:lnTo>
                    <a:pt x="337309" y="128695"/>
                  </a:lnTo>
                  <a:lnTo>
                    <a:pt x="337345" y="128855"/>
                  </a:lnTo>
                  <a:lnTo>
                    <a:pt x="337402" y="129037"/>
                  </a:lnTo>
                  <a:lnTo>
                    <a:pt x="338634" y="130480"/>
                  </a:lnTo>
                  <a:lnTo>
                    <a:pt x="338448" y="130633"/>
                  </a:lnTo>
                  <a:lnTo>
                    <a:pt x="338604" y="131096"/>
                  </a:lnTo>
                  <a:lnTo>
                    <a:pt x="338946" y="130966"/>
                  </a:lnTo>
                  <a:lnTo>
                    <a:pt x="339126" y="130845"/>
                  </a:lnTo>
                  <a:lnTo>
                    <a:pt x="340064" y="130788"/>
                  </a:lnTo>
                  <a:lnTo>
                    <a:pt x="340166" y="131331"/>
                  </a:lnTo>
                  <a:lnTo>
                    <a:pt x="340235" y="131506"/>
                  </a:lnTo>
                  <a:lnTo>
                    <a:pt x="340289" y="131673"/>
                  </a:lnTo>
                  <a:lnTo>
                    <a:pt x="340337" y="131802"/>
                  </a:lnTo>
                  <a:lnTo>
                    <a:pt x="340517" y="132178"/>
                  </a:lnTo>
                  <a:lnTo>
                    <a:pt x="340643" y="132771"/>
                  </a:lnTo>
                  <a:lnTo>
                    <a:pt x="340523" y="133291"/>
                  </a:lnTo>
                  <a:lnTo>
                    <a:pt x="340895" y="133846"/>
                  </a:lnTo>
                  <a:lnTo>
                    <a:pt x="341636" y="133715"/>
                  </a:lnTo>
                  <a:lnTo>
                    <a:pt x="342130" y="133473"/>
                  </a:lnTo>
                  <a:lnTo>
                    <a:pt x="342509" y="133341"/>
                  </a:lnTo>
                  <a:lnTo>
                    <a:pt x="343407" y="133036"/>
                  </a:lnTo>
                  <a:lnTo>
                    <a:pt x="343562" y="133083"/>
                  </a:lnTo>
                  <a:lnTo>
                    <a:pt x="343664" y="133435"/>
                  </a:lnTo>
                  <a:lnTo>
                    <a:pt x="343142" y="133837"/>
                  </a:lnTo>
                  <a:lnTo>
                    <a:pt x="342911" y="133966"/>
                  </a:lnTo>
                  <a:lnTo>
                    <a:pt x="342750" y="134465"/>
                  </a:lnTo>
                  <a:lnTo>
                    <a:pt x="342885" y="134510"/>
                  </a:lnTo>
                  <a:lnTo>
                    <a:pt x="343044" y="135152"/>
                  </a:lnTo>
                  <a:lnTo>
                    <a:pt x="343329" y="135885"/>
                  </a:lnTo>
                  <a:lnTo>
                    <a:pt x="343560" y="136140"/>
                  </a:lnTo>
                  <a:lnTo>
                    <a:pt x="344192" y="136261"/>
                  </a:lnTo>
                  <a:lnTo>
                    <a:pt x="344276" y="136109"/>
                  </a:lnTo>
                  <a:lnTo>
                    <a:pt x="344471" y="135771"/>
                  </a:lnTo>
                  <a:lnTo>
                    <a:pt x="344875" y="135369"/>
                  </a:lnTo>
                  <a:lnTo>
                    <a:pt x="345013" y="135372"/>
                  </a:lnTo>
                  <a:lnTo>
                    <a:pt x="345265" y="135407"/>
                  </a:lnTo>
                  <a:lnTo>
                    <a:pt x="345703" y="135521"/>
                  </a:lnTo>
                  <a:lnTo>
                    <a:pt x="346048" y="135607"/>
                  </a:lnTo>
                  <a:lnTo>
                    <a:pt x="346188" y="135665"/>
                  </a:lnTo>
                  <a:lnTo>
                    <a:pt x="346605" y="135862"/>
                  </a:lnTo>
                  <a:lnTo>
                    <a:pt x="346983" y="135969"/>
                  </a:lnTo>
                  <a:lnTo>
                    <a:pt x="347423" y="136246"/>
                  </a:lnTo>
                  <a:lnTo>
                    <a:pt x="347666" y="136501"/>
                  </a:lnTo>
                  <a:lnTo>
                    <a:pt x="347989" y="137034"/>
                  </a:lnTo>
                  <a:lnTo>
                    <a:pt x="348092" y="137241"/>
                  </a:lnTo>
                  <a:lnTo>
                    <a:pt x="348173" y="137416"/>
                  </a:lnTo>
                  <a:lnTo>
                    <a:pt x="348428" y="137925"/>
                  </a:lnTo>
                  <a:lnTo>
                    <a:pt x="348661" y="138214"/>
                  </a:lnTo>
                  <a:lnTo>
                    <a:pt x="348862" y="138445"/>
                  </a:lnTo>
                  <a:lnTo>
                    <a:pt x="349135" y="138757"/>
                  </a:lnTo>
                  <a:lnTo>
                    <a:pt x="349201" y="139023"/>
                  </a:lnTo>
                  <a:lnTo>
                    <a:pt x="349162" y="139292"/>
                  </a:lnTo>
                  <a:lnTo>
                    <a:pt x="349111" y="139562"/>
                  </a:lnTo>
                  <a:lnTo>
                    <a:pt x="349057" y="139896"/>
                  </a:lnTo>
                  <a:lnTo>
                    <a:pt x="349009" y="140306"/>
                  </a:lnTo>
                  <a:lnTo>
                    <a:pt x="349003" y="140648"/>
                  </a:lnTo>
                  <a:lnTo>
                    <a:pt x="349333" y="141203"/>
                  </a:lnTo>
                  <a:lnTo>
                    <a:pt x="349537" y="141191"/>
                  </a:lnTo>
                  <a:lnTo>
                    <a:pt x="349741" y="141210"/>
                  </a:lnTo>
                  <a:lnTo>
                    <a:pt x="350013" y="141222"/>
                  </a:lnTo>
                  <a:lnTo>
                    <a:pt x="350142" y="141260"/>
                  </a:lnTo>
                  <a:lnTo>
                    <a:pt x="350334" y="141332"/>
                  </a:lnTo>
                  <a:lnTo>
                    <a:pt x="350661" y="141716"/>
                  </a:lnTo>
                  <a:lnTo>
                    <a:pt x="350841" y="142232"/>
                  </a:lnTo>
                  <a:lnTo>
                    <a:pt x="351050" y="142502"/>
                  </a:lnTo>
                  <a:lnTo>
                    <a:pt x="351398" y="143007"/>
                  </a:lnTo>
                  <a:lnTo>
                    <a:pt x="351578" y="143296"/>
                  </a:lnTo>
                  <a:lnTo>
                    <a:pt x="352064" y="143846"/>
                  </a:lnTo>
                  <a:lnTo>
                    <a:pt x="352312" y="143964"/>
                  </a:lnTo>
                  <a:lnTo>
                    <a:pt x="353233" y="145062"/>
                  </a:lnTo>
                  <a:lnTo>
                    <a:pt x="353224" y="145199"/>
                  </a:lnTo>
                  <a:lnTo>
                    <a:pt x="352909" y="145787"/>
                  </a:lnTo>
                  <a:lnTo>
                    <a:pt x="352513" y="146243"/>
                  </a:lnTo>
                  <a:lnTo>
                    <a:pt x="352420" y="146426"/>
                  </a:lnTo>
                  <a:lnTo>
                    <a:pt x="351893" y="147014"/>
                  </a:lnTo>
                  <a:lnTo>
                    <a:pt x="351761" y="147041"/>
                  </a:lnTo>
                  <a:lnTo>
                    <a:pt x="351287" y="147090"/>
                  </a:lnTo>
                  <a:lnTo>
                    <a:pt x="350412" y="146953"/>
                  </a:lnTo>
                  <a:lnTo>
                    <a:pt x="349872" y="147364"/>
                  </a:lnTo>
                  <a:lnTo>
                    <a:pt x="350433" y="147740"/>
                  </a:lnTo>
                  <a:lnTo>
                    <a:pt x="350913" y="147983"/>
                  </a:lnTo>
                  <a:lnTo>
                    <a:pt x="351233" y="148332"/>
                  </a:lnTo>
                  <a:lnTo>
                    <a:pt x="352636" y="148606"/>
                  </a:lnTo>
                  <a:lnTo>
                    <a:pt x="352597" y="148876"/>
                  </a:lnTo>
                  <a:lnTo>
                    <a:pt x="352678" y="149548"/>
                  </a:lnTo>
                  <a:lnTo>
                    <a:pt x="352648" y="149753"/>
                  </a:lnTo>
                  <a:lnTo>
                    <a:pt x="352885" y="150486"/>
                  </a:lnTo>
                  <a:lnTo>
                    <a:pt x="353104" y="150570"/>
                  </a:lnTo>
                  <a:lnTo>
                    <a:pt x="353580" y="150642"/>
                  </a:lnTo>
                  <a:lnTo>
                    <a:pt x="353904" y="150733"/>
                  </a:lnTo>
                  <a:lnTo>
                    <a:pt x="354315" y="151345"/>
                  </a:lnTo>
                  <a:lnTo>
                    <a:pt x="354129" y="152241"/>
                  </a:lnTo>
                  <a:lnTo>
                    <a:pt x="353883" y="152404"/>
                  </a:lnTo>
                  <a:lnTo>
                    <a:pt x="353404" y="152959"/>
                  </a:lnTo>
                  <a:lnTo>
                    <a:pt x="353580" y="153084"/>
                  </a:lnTo>
                  <a:lnTo>
                    <a:pt x="353961" y="153362"/>
                  </a:lnTo>
                  <a:lnTo>
                    <a:pt x="354252" y="153757"/>
                  </a:lnTo>
                  <a:lnTo>
                    <a:pt x="354333" y="153901"/>
                  </a:lnTo>
                  <a:lnTo>
                    <a:pt x="354645" y="154771"/>
                  </a:lnTo>
                  <a:lnTo>
                    <a:pt x="355145" y="155667"/>
                  </a:lnTo>
                  <a:lnTo>
                    <a:pt x="354977" y="155622"/>
                  </a:lnTo>
                  <a:lnTo>
                    <a:pt x="354522" y="155967"/>
                  </a:lnTo>
                  <a:lnTo>
                    <a:pt x="354770" y="156226"/>
                  </a:lnTo>
                  <a:lnTo>
                    <a:pt x="355199" y="156773"/>
                  </a:lnTo>
                  <a:lnTo>
                    <a:pt x="355715" y="157270"/>
                  </a:lnTo>
                  <a:lnTo>
                    <a:pt x="356092" y="157472"/>
                  </a:lnTo>
                  <a:lnTo>
                    <a:pt x="356317" y="157570"/>
                  </a:lnTo>
                  <a:lnTo>
                    <a:pt x="357109" y="157950"/>
                  </a:lnTo>
                  <a:lnTo>
                    <a:pt x="357369" y="158277"/>
                  </a:lnTo>
                  <a:lnTo>
                    <a:pt x="357831" y="158999"/>
                  </a:lnTo>
                  <a:lnTo>
                    <a:pt x="357720" y="159302"/>
                  </a:lnTo>
                  <a:lnTo>
                    <a:pt x="357867" y="160301"/>
                  </a:lnTo>
                  <a:lnTo>
                    <a:pt x="358415" y="160818"/>
                  </a:lnTo>
                  <a:lnTo>
                    <a:pt x="358778" y="160985"/>
                  </a:lnTo>
                  <a:lnTo>
                    <a:pt x="359102" y="161107"/>
                  </a:lnTo>
                  <a:lnTo>
                    <a:pt x="359773" y="161373"/>
                  </a:lnTo>
                  <a:lnTo>
                    <a:pt x="360076" y="161612"/>
                  </a:lnTo>
                  <a:lnTo>
                    <a:pt x="360622" y="161969"/>
                  </a:lnTo>
                  <a:lnTo>
                    <a:pt x="360925" y="162087"/>
                  </a:lnTo>
                  <a:lnTo>
                    <a:pt x="361146" y="162110"/>
                  </a:lnTo>
                  <a:lnTo>
                    <a:pt x="361635" y="161893"/>
                  </a:lnTo>
                  <a:lnTo>
                    <a:pt x="362186" y="161574"/>
                  </a:lnTo>
                  <a:lnTo>
                    <a:pt x="362402" y="161627"/>
                  </a:lnTo>
                  <a:lnTo>
                    <a:pt x="363128" y="161623"/>
                  </a:lnTo>
                  <a:lnTo>
                    <a:pt x="363311" y="161730"/>
                  </a:lnTo>
                  <a:lnTo>
                    <a:pt x="363628" y="161977"/>
                  </a:lnTo>
                  <a:lnTo>
                    <a:pt x="364480" y="161844"/>
                  </a:lnTo>
                  <a:lnTo>
                    <a:pt x="364474" y="161502"/>
                  </a:lnTo>
                  <a:lnTo>
                    <a:pt x="365160" y="160586"/>
                  </a:lnTo>
                  <a:lnTo>
                    <a:pt x="365511" y="160556"/>
                  </a:lnTo>
                  <a:lnTo>
                    <a:pt x="366086" y="160666"/>
                  </a:lnTo>
                  <a:lnTo>
                    <a:pt x="366575" y="161069"/>
                  </a:lnTo>
                  <a:lnTo>
                    <a:pt x="367330" y="161536"/>
                  </a:lnTo>
                  <a:lnTo>
                    <a:pt x="367750" y="161874"/>
                  </a:lnTo>
                  <a:lnTo>
                    <a:pt x="367885" y="162463"/>
                  </a:lnTo>
                  <a:lnTo>
                    <a:pt x="367957" y="163523"/>
                  </a:lnTo>
                  <a:lnTo>
                    <a:pt x="368215" y="163561"/>
                  </a:lnTo>
                  <a:lnTo>
                    <a:pt x="368772" y="163865"/>
                  </a:lnTo>
                  <a:lnTo>
                    <a:pt x="368781" y="163994"/>
                  </a:lnTo>
                  <a:lnTo>
                    <a:pt x="368793" y="164123"/>
                  </a:lnTo>
                  <a:lnTo>
                    <a:pt x="369270" y="164567"/>
                  </a:lnTo>
                  <a:lnTo>
                    <a:pt x="369570" y="164438"/>
                  </a:lnTo>
                  <a:lnTo>
                    <a:pt x="369788" y="164332"/>
                  </a:lnTo>
                  <a:lnTo>
                    <a:pt x="370331" y="164385"/>
                  </a:lnTo>
                  <a:lnTo>
                    <a:pt x="370571" y="164879"/>
                  </a:lnTo>
                  <a:lnTo>
                    <a:pt x="370715" y="165061"/>
                  </a:lnTo>
                  <a:lnTo>
                    <a:pt x="371308" y="165494"/>
                  </a:lnTo>
                  <a:lnTo>
                    <a:pt x="371485" y="165441"/>
                  </a:lnTo>
                  <a:lnTo>
                    <a:pt x="371968" y="164951"/>
                  </a:lnTo>
                  <a:lnTo>
                    <a:pt x="371947" y="164765"/>
                  </a:lnTo>
                  <a:lnTo>
                    <a:pt x="371953" y="164579"/>
                  </a:lnTo>
                  <a:lnTo>
                    <a:pt x="372429" y="164271"/>
                  </a:lnTo>
                  <a:lnTo>
                    <a:pt x="372975" y="164408"/>
                  </a:lnTo>
                  <a:lnTo>
                    <a:pt x="373065" y="164662"/>
                  </a:lnTo>
                  <a:lnTo>
                    <a:pt x="373050" y="164837"/>
                  </a:lnTo>
                  <a:lnTo>
                    <a:pt x="373062" y="165069"/>
                  </a:lnTo>
                  <a:lnTo>
                    <a:pt x="373056" y="165289"/>
                  </a:lnTo>
                  <a:lnTo>
                    <a:pt x="373110" y="165787"/>
                  </a:lnTo>
                  <a:lnTo>
                    <a:pt x="373230" y="166132"/>
                  </a:lnTo>
                  <a:lnTo>
                    <a:pt x="373323" y="166360"/>
                  </a:lnTo>
                  <a:lnTo>
                    <a:pt x="373362" y="166512"/>
                  </a:lnTo>
                  <a:lnTo>
                    <a:pt x="373421" y="166679"/>
                  </a:lnTo>
                  <a:lnTo>
                    <a:pt x="373493" y="166915"/>
                  </a:lnTo>
                  <a:lnTo>
                    <a:pt x="373595" y="167215"/>
                  </a:lnTo>
                  <a:lnTo>
                    <a:pt x="373715" y="167705"/>
                  </a:lnTo>
                  <a:lnTo>
                    <a:pt x="373877" y="168320"/>
                  </a:lnTo>
                  <a:lnTo>
                    <a:pt x="374327" y="169016"/>
                  </a:lnTo>
                  <a:lnTo>
                    <a:pt x="374273" y="169206"/>
                  </a:lnTo>
                  <a:lnTo>
                    <a:pt x="374159" y="169547"/>
                  </a:lnTo>
                  <a:lnTo>
                    <a:pt x="374144" y="169696"/>
                  </a:lnTo>
                  <a:lnTo>
                    <a:pt x="374231" y="170117"/>
                  </a:lnTo>
                  <a:lnTo>
                    <a:pt x="374309" y="170246"/>
                  </a:lnTo>
                  <a:lnTo>
                    <a:pt x="374429" y="170588"/>
                  </a:lnTo>
                  <a:lnTo>
                    <a:pt x="374453" y="170968"/>
                  </a:lnTo>
                  <a:lnTo>
                    <a:pt x="374387" y="171109"/>
                  </a:lnTo>
                  <a:lnTo>
                    <a:pt x="374195" y="171409"/>
                  </a:lnTo>
                  <a:lnTo>
                    <a:pt x="374093" y="171777"/>
                  </a:lnTo>
                  <a:lnTo>
                    <a:pt x="374393" y="172415"/>
                  </a:lnTo>
                  <a:lnTo>
                    <a:pt x="374752" y="172529"/>
                  </a:lnTo>
                  <a:lnTo>
                    <a:pt x="374908" y="172495"/>
                  </a:lnTo>
                  <a:lnTo>
                    <a:pt x="375865" y="171918"/>
                  </a:lnTo>
                  <a:lnTo>
                    <a:pt x="376068" y="171766"/>
                  </a:lnTo>
                  <a:lnTo>
                    <a:pt x="376548" y="171758"/>
                  </a:lnTo>
                  <a:lnTo>
                    <a:pt x="376569" y="171986"/>
                  </a:lnTo>
                  <a:lnTo>
                    <a:pt x="376569" y="172317"/>
                  </a:lnTo>
                  <a:lnTo>
                    <a:pt x="376629" y="172598"/>
                  </a:lnTo>
                  <a:lnTo>
                    <a:pt x="377145" y="173339"/>
                  </a:lnTo>
                  <a:lnTo>
                    <a:pt x="377291" y="173544"/>
                  </a:lnTo>
                  <a:lnTo>
                    <a:pt x="377195" y="174205"/>
                  </a:lnTo>
                  <a:lnTo>
                    <a:pt x="377075" y="175040"/>
                  </a:lnTo>
                  <a:lnTo>
                    <a:pt x="376821" y="175348"/>
                  </a:lnTo>
                  <a:lnTo>
                    <a:pt x="376662" y="175496"/>
                  </a:lnTo>
                  <a:lnTo>
                    <a:pt x="376473" y="175682"/>
                  </a:lnTo>
                  <a:lnTo>
                    <a:pt x="376290" y="175884"/>
                  </a:lnTo>
                  <a:lnTo>
                    <a:pt x="375930" y="176210"/>
                  </a:lnTo>
                  <a:lnTo>
                    <a:pt x="375718" y="176393"/>
                  </a:lnTo>
                  <a:lnTo>
                    <a:pt x="375391" y="176712"/>
                  </a:lnTo>
                  <a:lnTo>
                    <a:pt x="374902" y="177054"/>
                  </a:lnTo>
                  <a:lnTo>
                    <a:pt x="374564" y="176609"/>
                  </a:lnTo>
                  <a:lnTo>
                    <a:pt x="374588" y="176081"/>
                  </a:lnTo>
                  <a:lnTo>
                    <a:pt x="373976" y="176161"/>
                  </a:lnTo>
                  <a:lnTo>
                    <a:pt x="373925" y="176427"/>
                  </a:lnTo>
                  <a:lnTo>
                    <a:pt x="373862" y="176727"/>
                  </a:lnTo>
                  <a:lnTo>
                    <a:pt x="373826" y="177202"/>
                  </a:lnTo>
                  <a:lnTo>
                    <a:pt x="373865" y="177339"/>
                  </a:lnTo>
                  <a:lnTo>
                    <a:pt x="373952" y="177555"/>
                  </a:lnTo>
                  <a:lnTo>
                    <a:pt x="374027" y="177707"/>
                  </a:lnTo>
                  <a:lnTo>
                    <a:pt x="374222" y="178193"/>
                  </a:lnTo>
                  <a:lnTo>
                    <a:pt x="374315" y="178402"/>
                  </a:lnTo>
                  <a:lnTo>
                    <a:pt x="374342" y="178532"/>
                  </a:lnTo>
                  <a:lnTo>
                    <a:pt x="374408" y="179500"/>
                  </a:lnTo>
                  <a:lnTo>
                    <a:pt x="374087" y="179504"/>
                  </a:lnTo>
                  <a:lnTo>
                    <a:pt x="373874" y="179474"/>
                  </a:lnTo>
                  <a:lnTo>
                    <a:pt x="373484" y="179447"/>
                  </a:lnTo>
                  <a:lnTo>
                    <a:pt x="372891" y="179770"/>
                  </a:lnTo>
                  <a:lnTo>
                    <a:pt x="373101" y="180036"/>
                  </a:lnTo>
                  <a:lnTo>
                    <a:pt x="373541" y="180533"/>
                  </a:lnTo>
                  <a:lnTo>
                    <a:pt x="373862" y="180670"/>
                  </a:lnTo>
                  <a:lnTo>
                    <a:pt x="374468" y="180834"/>
                  </a:lnTo>
                  <a:lnTo>
                    <a:pt x="375088" y="181369"/>
                  </a:lnTo>
                  <a:lnTo>
                    <a:pt x="375106" y="181620"/>
                  </a:lnTo>
                  <a:lnTo>
                    <a:pt x="374764" y="181905"/>
                  </a:lnTo>
                  <a:lnTo>
                    <a:pt x="374546" y="182087"/>
                  </a:lnTo>
                  <a:lnTo>
                    <a:pt x="373784" y="183143"/>
                  </a:lnTo>
                  <a:lnTo>
                    <a:pt x="373068" y="182946"/>
                  </a:lnTo>
                  <a:lnTo>
                    <a:pt x="372726" y="183067"/>
                  </a:lnTo>
                  <a:lnTo>
                    <a:pt x="372288" y="183402"/>
                  </a:lnTo>
                  <a:lnTo>
                    <a:pt x="372153" y="183565"/>
                  </a:lnTo>
                  <a:lnTo>
                    <a:pt x="371875" y="184085"/>
                  </a:lnTo>
                  <a:lnTo>
                    <a:pt x="371917" y="184313"/>
                  </a:lnTo>
                  <a:lnTo>
                    <a:pt x="371965" y="184614"/>
                  </a:lnTo>
                  <a:lnTo>
                    <a:pt x="371977" y="184959"/>
                  </a:lnTo>
                  <a:lnTo>
                    <a:pt x="371368" y="185803"/>
                  </a:lnTo>
                  <a:lnTo>
                    <a:pt x="371104" y="186008"/>
                  </a:lnTo>
                  <a:lnTo>
                    <a:pt x="370157" y="186414"/>
                  </a:lnTo>
                  <a:lnTo>
                    <a:pt x="369929" y="186353"/>
                  </a:lnTo>
                  <a:lnTo>
                    <a:pt x="369785" y="186338"/>
                  </a:lnTo>
                  <a:lnTo>
                    <a:pt x="369558" y="186281"/>
                  </a:lnTo>
                  <a:lnTo>
                    <a:pt x="369111" y="186194"/>
                  </a:lnTo>
                  <a:lnTo>
                    <a:pt x="368829" y="186163"/>
                  </a:lnTo>
                  <a:lnTo>
                    <a:pt x="368628" y="186137"/>
                  </a:lnTo>
                  <a:lnTo>
                    <a:pt x="368412" y="186053"/>
                  </a:lnTo>
                  <a:lnTo>
                    <a:pt x="368014" y="185449"/>
                  </a:lnTo>
                  <a:lnTo>
                    <a:pt x="367822" y="184921"/>
                  </a:lnTo>
                  <a:lnTo>
                    <a:pt x="366455" y="185989"/>
                  </a:lnTo>
                  <a:lnTo>
                    <a:pt x="366209" y="186152"/>
                  </a:lnTo>
                  <a:lnTo>
                    <a:pt x="366044" y="186376"/>
                  </a:lnTo>
                  <a:lnTo>
                    <a:pt x="366005" y="186524"/>
                  </a:lnTo>
                  <a:lnTo>
                    <a:pt x="365993" y="186745"/>
                  </a:lnTo>
                  <a:lnTo>
                    <a:pt x="366101" y="187284"/>
                  </a:lnTo>
                  <a:lnTo>
                    <a:pt x="365013" y="187079"/>
                  </a:lnTo>
                  <a:lnTo>
                    <a:pt x="364968" y="186950"/>
                  </a:lnTo>
                  <a:lnTo>
                    <a:pt x="364923" y="186733"/>
                  </a:lnTo>
                  <a:lnTo>
                    <a:pt x="364920" y="186479"/>
                  </a:lnTo>
                  <a:lnTo>
                    <a:pt x="364836" y="186179"/>
                  </a:lnTo>
                  <a:lnTo>
                    <a:pt x="364692" y="186065"/>
                  </a:lnTo>
                  <a:lnTo>
                    <a:pt x="364312" y="186209"/>
                  </a:lnTo>
                  <a:lnTo>
                    <a:pt x="364150" y="186376"/>
                  </a:lnTo>
                  <a:lnTo>
                    <a:pt x="363946" y="186559"/>
                  </a:lnTo>
                  <a:lnTo>
                    <a:pt x="363640" y="186855"/>
                  </a:lnTo>
                  <a:lnTo>
                    <a:pt x="363559" y="187087"/>
                  </a:lnTo>
                  <a:lnTo>
                    <a:pt x="363499" y="187375"/>
                  </a:lnTo>
                  <a:lnTo>
                    <a:pt x="363502" y="187660"/>
                  </a:lnTo>
                  <a:lnTo>
                    <a:pt x="363574" y="187831"/>
                  </a:lnTo>
                  <a:lnTo>
                    <a:pt x="363643" y="187972"/>
                  </a:lnTo>
                  <a:lnTo>
                    <a:pt x="363736" y="188230"/>
                  </a:lnTo>
                  <a:lnTo>
                    <a:pt x="363847" y="188450"/>
                  </a:lnTo>
                  <a:lnTo>
                    <a:pt x="363961" y="188644"/>
                  </a:lnTo>
                  <a:lnTo>
                    <a:pt x="364015" y="188994"/>
                  </a:lnTo>
                  <a:lnTo>
                    <a:pt x="363982" y="189168"/>
                  </a:lnTo>
                  <a:lnTo>
                    <a:pt x="363901" y="189431"/>
                  </a:lnTo>
                  <a:lnTo>
                    <a:pt x="362729" y="189510"/>
                  </a:lnTo>
                  <a:lnTo>
                    <a:pt x="362648" y="190194"/>
                  </a:lnTo>
                  <a:lnTo>
                    <a:pt x="362813" y="190756"/>
                  </a:lnTo>
                  <a:lnTo>
                    <a:pt x="363026" y="191140"/>
                  </a:lnTo>
                  <a:lnTo>
                    <a:pt x="363952" y="191801"/>
                  </a:lnTo>
                  <a:lnTo>
                    <a:pt x="364369" y="191417"/>
                  </a:lnTo>
                  <a:lnTo>
                    <a:pt x="364609" y="191060"/>
                  </a:lnTo>
                  <a:lnTo>
                    <a:pt x="365487" y="191790"/>
                  </a:lnTo>
                  <a:lnTo>
                    <a:pt x="365322" y="192196"/>
                  </a:lnTo>
                  <a:lnTo>
                    <a:pt x="365130" y="192474"/>
                  </a:lnTo>
                  <a:lnTo>
                    <a:pt x="364645" y="193055"/>
                  </a:lnTo>
                  <a:lnTo>
                    <a:pt x="364803" y="193803"/>
                  </a:lnTo>
                  <a:lnTo>
                    <a:pt x="364764" y="195106"/>
                  </a:lnTo>
                  <a:lnTo>
                    <a:pt x="364902" y="195748"/>
                  </a:lnTo>
                  <a:lnTo>
                    <a:pt x="365037" y="195726"/>
                  </a:lnTo>
                  <a:lnTo>
                    <a:pt x="365505" y="195593"/>
                  </a:lnTo>
                  <a:lnTo>
                    <a:pt x="366068" y="195376"/>
                  </a:lnTo>
                  <a:lnTo>
                    <a:pt x="366839" y="195798"/>
                  </a:lnTo>
                  <a:lnTo>
                    <a:pt x="366896" y="196311"/>
                  </a:lnTo>
                  <a:lnTo>
                    <a:pt x="367178" y="196706"/>
                  </a:lnTo>
                  <a:lnTo>
                    <a:pt x="367585" y="196953"/>
                  </a:lnTo>
                  <a:lnTo>
                    <a:pt x="367768" y="197177"/>
                  </a:lnTo>
                  <a:lnTo>
                    <a:pt x="367879" y="197621"/>
                  </a:lnTo>
                  <a:lnTo>
                    <a:pt x="367822" y="197876"/>
                  </a:lnTo>
                  <a:lnTo>
                    <a:pt x="367795" y="198138"/>
                  </a:lnTo>
                  <a:lnTo>
                    <a:pt x="367711" y="198643"/>
                  </a:lnTo>
                  <a:lnTo>
                    <a:pt x="367651" y="198890"/>
                  </a:lnTo>
                  <a:lnTo>
                    <a:pt x="367633" y="199099"/>
                  </a:lnTo>
                  <a:lnTo>
                    <a:pt x="367654" y="199228"/>
                  </a:lnTo>
                  <a:lnTo>
                    <a:pt x="367774" y="199715"/>
                  </a:lnTo>
                  <a:lnTo>
                    <a:pt x="367351" y="200003"/>
                  </a:lnTo>
                  <a:lnTo>
                    <a:pt x="367180" y="199844"/>
                  </a:lnTo>
                  <a:lnTo>
                    <a:pt x="366212" y="200292"/>
                  </a:lnTo>
                  <a:lnTo>
                    <a:pt x="366293" y="200459"/>
                  </a:lnTo>
                  <a:lnTo>
                    <a:pt x="366386" y="200721"/>
                  </a:lnTo>
                  <a:lnTo>
                    <a:pt x="366461" y="200923"/>
                  </a:lnTo>
                  <a:lnTo>
                    <a:pt x="366545" y="201124"/>
                  </a:lnTo>
                  <a:lnTo>
                    <a:pt x="366701" y="201576"/>
                  </a:lnTo>
                  <a:lnTo>
                    <a:pt x="366728" y="201979"/>
                  </a:lnTo>
                  <a:lnTo>
                    <a:pt x="366680" y="202184"/>
                  </a:lnTo>
                  <a:lnTo>
                    <a:pt x="366956" y="203088"/>
                  </a:lnTo>
                  <a:lnTo>
                    <a:pt x="367462" y="203009"/>
                  </a:lnTo>
                  <a:lnTo>
                    <a:pt x="367903" y="203335"/>
                  </a:lnTo>
                  <a:lnTo>
                    <a:pt x="367702" y="203658"/>
                  </a:lnTo>
                  <a:lnTo>
                    <a:pt x="367624" y="203791"/>
                  </a:lnTo>
                  <a:lnTo>
                    <a:pt x="367534" y="203962"/>
                  </a:lnTo>
                  <a:lnTo>
                    <a:pt x="367462" y="204118"/>
                  </a:lnTo>
                  <a:lnTo>
                    <a:pt x="367255" y="204604"/>
                  </a:lnTo>
                  <a:lnTo>
                    <a:pt x="367273" y="205288"/>
                  </a:lnTo>
                  <a:lnTo>
                    <a:pt x="367306" y="205664"/>
                  </a:lnTo>
                  <a:lnTo>
                    <a:pt x="367336" y="205892"/>
                  </a:lnTo>
                  <a:lnTo>
                    <a:pt x="367342" y="206082"/>
                  </a:lnTo>
                  <a:lnTo>
                    <a:pt x="367366" y="206261"/>
                  </a:lnTo>
                  <a:lnTo>
                    <a:pt x="367396" y="206420"/>
                  </a:lnTo>
                  <a:lnTo>
                    <a:pt x="367402" y="206561"/>
                  </a:lnTo>
                  <a:lnTo>
                    <a:pt x="367432" y="206701"/>
                  </a:lnTo>
                  <a:lnTo>
                    <a:pt x="367432" y="206850"/>
                  </a:lnTo>
                  <a:lnTo>
                    <a:pt x="367516" y="207343"/>
                  </a:lnTo>
                  <a:lnTo>
                    <a:pt x="367558" y="207549"/>
                  </a:lnTo>
                  <a:lnTo>
                    <a:pt x="367576" y="207864"/>
                  </a:lnTo>
                  <a:lnTo>
                    <a:pt x="367861" y="208966"/>
                  </a:lnTo>
                  <a:lnTo>
                    <a:pt x="368553" y="211268"/>
                  </a:lnTo>
                  <a:lnTo>
                    <a:pt x="368697" y="211933"/>
                  </a:lnTo>
                  <a:lnTo>
                    <a:pt x="368742" y="212119"/>
                  </a:lnTo>
                  <a:lnTo>
                    <a:pt x="368817" y="212461"/>
                  </a:lnTo>
                  <a:lnTo>
                    <a:pt x="368847" y="212670"/>
                  </a:lnTo>
                  <a:lnTo>
                    <a:pt x="368853" y="212803"/>
                  </a:lnTo>
                  <a:lnTo>
                    <a:pt x="368847" y="212936"/>
                  </a:lnTo>
                  <a:lnTo>
                    <a:pt x="368829" y="213069"/>
                  </a:lnTo>
                  <a:lnTo>
                    <a:pt x="368796" y="213266"/>
                  </a:lnTo>
                  <a:lnTo>
                    <a:pt x="368760" y="213460"/>
                  </a:lnTo>
                  <a:lnTo>
                    <a:pt x="368724" y="213772"/>
                  </a:lnTo>
                  <a:lnTo>
                    <a:pt x="368766" y="213966"/>
                  </a:lnTo>
                  <a:lnTo>
                    <a:pt x="368814" y="214258"/>
                  </a:lnTo>
                  <a:lnTo>
                    <a:pt x="368973" y="214703"/>
                  </a:lnTo>
                  <a:lnTo>
                    <a:pt x="369129" y="215333"/>
                  </a:lnTo>
                  <a:lnTo>
                    <a:pt x="369309" y="215444"/>
                  </a:lnTo>
                  <a:lnTo>
                    <a:pt x="369737" y="215979"/>
                  </a:lnTo>
                  <a:lnTo>
                    <a:pt x="369656" y="216500"/>
                  </a:lnTo>
                  <a:lnTo>
                    <a:pt x="369680" y="216633"/>
                  </a:lnTo>
                  <a:lnTo>
                    <a:pt x="369782" y="217028"/>
                  </a:lnTo>
                  <a:lnTo>
                    <a:pt x="369648" y="217571"/>
                  </a:lnTo>
                  <a:lnTo>
                    <a:pt x="369498" y="217579"/>
                  </a:lnTo>
                  <a:lnTo>
                    <a:pt x="368613" y="217807"/>
                  </a:lnTo>
                  <a:lnTo>
                    <a:pt x="366788" y="218076"/>
                  </a:lnTo>
                  <a:lnTo>
                    <a:pt x="366749" y="218411"/>
                  </a:lnTo>
                  <a:lnTo>
                    <a:pt x="366767" y="218589"/>
                  </a:lnTo>
                  <a:lnTo>
                    <a:pt x="366785" y="218726"/>
                  </a:lnTo>
                  <a:lnTo>
                    <a:pt x="366818" y="218927"/>
                  </a:lnTo>
                  <a:lnTo>
                    <a:pt x="366860" y="219129"/>
                  </a:lnTo>
                  <a:lnTo>
                    <a:pt x="366929" y="219421"/>
                  </a:lnTo>
                  <a:lnTo>
                    <a:pt x="366971" y="219566"/>
                  </a:lnTo>
                  <a:lnTo>
                    <a:pt x="367019" y="219710"/>
                  </a:lnTo>
                  <a:lnTo>
                    <a:pt x="367130" y="219980"/>
                  </a:lnTo>
                  <a:lnTo>
                    <a:pt x="367213" y="220151"/>
                  </a:lnTo>
                  <a:lnTo>
                    <a:pt x="367516" y="220725"/>
                  </a:lnTo>
                  <a:lnTo>
                    <a:pt x="367558" y="220865"/>
                  </a:lnTo>
                  <a:lnTo>
                    <a:pt x="367597" y="221101"/>
                  </a:lnTo>
                  <a:lnTo>
                    <a:pt x="367600" y="221241"/>
                  </a:lnTo>
                  <a:lnTo>
                    <a:pt x="367609" y="221382"/>
                  </a:lnTo>
                  <a:lnTo>
                    <a:pt x="367885" y="221876"/>
                  </a:lnTo>
                  <a:lnTo>
                    <a:pt x="368137" y="221956"/>
                  </a:lnTo>
                  <a:lnTo>
                    <a:pt x="368646" y="222301"/>
                  </a:lnTo>
                  <a:lnTo>
                    <a:pt x="368826" y="222757"/>
                  </a:lnTo>
                  <a:lnTo>
                    <a:pt x="368454" y="224239"/>
                  </a:lnTo>
                  <a:lnTo>
                    <a:pt x="367954" y="224273"/>
                  </a:lnTo>
                  <a:lnTo>
                    <a:pt x="367771" y="224235"/>
                  </a:lnTo>
                  <a:lnTo>
                    <a:pt x="367588" y="224205"/>
                  </a:lnTo>
                  <a:lnTo>
                    <a:pt x="367357" y="224182"/>
                  </a:lnTo>
                  <a:lnTo>
                    <a:pt x="366836" y="224676"/>
                  </a:lnTo>
                  <a:lnTo>
                    <a:pt x="366920" y="224813"/>
                  </a:lnTo>
                  <a:lnTo>
                    <a:pt x="367204" y="225174"/>
                  </a:lnTo>
                  <a:lnTo>
                    <a:pt x="367417" y="225375"/>
                  </a:lnTo>
                  <a:lnTo>
                    <a:pt x="367732" y="225645"/>
                  </a:lnTo>
                  <a:lnTo>
                    <a:pt x="368065" y="226067"/>
                  </a:lnTo>
                  <a:lnTo>
                    <a:pt x="367801" y="226443"/>
                  </a:lnTo>
                  <a:lnTo>
                    <a:pt x="367414" y="226796"/>
                  </a:lnTo>
                  <a:lnTo>
                    <a:pt x="366590" y="226549"/>
                  </a:lnTo>
                  <a:lnTo>
                    <a:pt x="365880" y="226568"/>
                  </a:lnTo>
                  <a:lnTo>
                    <a:pt x="365808" y="227017"/>
                  </a:lnTo>
                  <a:lnTo>
                    <a:pt x="365784" y="227210"/>
                  </a:lnTo>
                  <a:lnTo>
                    <a:pt x="365766" y="227400"/>
                  </a:lnTo>
                  <a:lnTo>
                    <a:pt x="365757" y="227537"/>
                  </a:lnTo>
                  <a:lnTo>
                    <a:pt x="365778" y="227852"/>
                  </a:lnTo>
                  <a:lnTo>
                    <a:pt x="365808" y="228403"/>
                  </a:lnTo>
                  <a:lnTo>
                    <a:pt x="365781" y="228540"/>
                  </a:lnTo>
                  <a:lnTo>
                    <a:pt x="365727" y="228742"/>
                  </a:lnTo>
                  <a:lnTo>
                    <a:pt x="366224" y="229543"/>
                  </a:lnTo>
                  <a:lnTo>
                    <a:pt x="366503" y="229357"/>
                  </a:lnTo>
                  <a:lnTo>
                    <a:pt x="367076" y="228795"/>
                  </a:lnTo>
                  <a:lnTo>
                    <a:pt x="367933" y="229129"/>
                  </a:lnTo>
                  <a:lnTo>
                    <a:pt x="367705" y="229741"/>
                  </a:lnTo>
                  <a:lnTo>
                    <a:pt x="367543" y="230026"/>
                  </a:lnTo>
                  <a:lnTo>
                    <a:pt x="366740" y="230596"/>
                  </a:lnTo>
                  <a:lnTo>
                    <a:pt x="366377" y="230349"/>
                  </a:lnTo>
                  <a:lnTo>
                    <a:pt x="365523" y="230220"/>
                  </a:lnTo>
                  <a:lnTo>
                    <a:pt x="364662" y="230789"/>
                  </a:lnTo>
                  <a:lnTo>
                    <a:pt x="364399" y="230759"/>
                  </a:lnTo>
                  <a:lnTo>
                    <a:pt x="363919" y="231090"/>
                  </a:lnTo>
                  <a:lnTo>
                    <a:pt x="363982" y="231276"/>
                  </a:lnTo>
                  <a:lnTo>
                    <a:pt x="364162" y="231777"/>
                  </a:lnTo>
                  <a:lnTo>
                    <a:pt x="364279" y="232085"/>
                  </a:lnTo>
                  <a:lnTo>
                    <a:pt x="364345" y="232237"/>
                  </a:lnTo>
                  <a:lnTo>
                    <a:pt x="364489" y="232496"/>
                  </a:lnTo>
                  <a:lnTo>
                    <a:pt x="364600" y="232659"/>
                  </a:lnTo>
                  <a:lnTo>
                    <a:pt x="364959" y="233354"/>
                  </a:lnTo>
                  <a:lnTo>
                    <a:pt x="364522" y="233430"/>
                  </a:lnTo>
                  <a:lnTo>
                    <a:pt x="364201" y="233491"/>
                  </a:lnTo>
                  <a:lnTo>
                    <a:pt x="363604" y="233430"/>
                  </a:lnTo>
                  <a:lnTo>
                    <a:pt x="363203" y="233442"/>
                  </a:lnTo>
                  <a:lnTo>
                    <a:pt x="363098" y="233673"/>
                  </a:lnTo>
                  <a:lnTo>
                    <a:pt x="362723" y="234065"/>
                  </a:lnTo>
                  <a:lnTo>
                    <a:pt x="362612" y="234209"/>
                  </a:lnTo>
                  <a:lnTo>
                    <a:pt x="362555" y="235474"/>
                  </a:lnTo>
                  <a:lnTo>
                    <a:pt x="362816" y="235771"/>
                  </a:lnTo>
                  <a:lnTo>
                    <a:pt x="363170" y="236109"/>
                  </a:lnTo>
                  <a:lnTo>
                    <a:pt x="363473" y="236151"/>
                  </a:lnTo>
                  <a:lnTo>
                    <a:pt x="363898" y="236561"/>
                  </a:lnTo>
                  <a:lnTo>
                    <a:pt x="363658" y="236922"/>
                  </a:lnTo>
                  <a:lnTo>
                    <a:pt x="363814" y="238176"/>
                  </a:lnTo>
                  <a:lnTo>
                    <a:pt x="364150" y="238195"/>
                  </a:lnTo>
                  <a:lnTo>
                    <a:pt x="364048" y="238822"/>
                  </a:lnTo>
                  <a:lnTo>
                    <a:pt x="363643" y="238924"/>
                  </a:lnTo>
                  <a:lnTo>
                    <a:pt x="363116" y="239304"/>
                  </a:lnTo>
                  <a:lnTo>
                    <a:pt x="363092" y="239445"/>
                  </a:lnTo>
                  <a:lnTo>
                    <a:pt x="363074" y="239635"/>
                  </a:lnTo>
                  <a:lnTo>
                    <a:pt x="363065" y="240004"/>
                  </a:lnTo>
                  <a:lnTo>
                    <a:pt x="363008" y="240152"/>
                  </a:lnTo>
                  <a:lnTo>
                    <a:pt x="362819" y="240585"/>
                  </a:lnTo>
                  <a:lnTo>
                    <a:pt x="362693" y="240893"/>
                  </a:lnTo>
                  <a:lnTo>
                    <a:pt x="362573" y="241204"/>
                  </a:lnTo>
                  <a:lnTo>
                    <a:pt x="362462" y="241774"/>
                  </a:lnTo>
                  <a:lnTo>
                    <a:pt x="362504" y="242375"/>
                  </a:lnTo>
                  <a:lnTo>
                    <a:pt x="362540" y="242542"/>
                  </a:lnTo>
                  <a:lnTo>
                    <a:pt x="362498" y="243074"/>
                  </a:lnTo>
                  <a:lnTo>
                    <a:pt x="362402" y="243275"/>
                  </a:lnTo>
                  <a:lnTo>
                    <a:pt x="362291" y="243461"/>
                  </a:lnTo>
                  <a:lnTo>
                    <a:pt x="361770" y="244214"/>
                  </a:lnTo>
                  <a:lnTo>
                    <a:pt x="361209" y="244635"/>
                  </a:lnTo>
                  <a:lnTo>
                    <a:pt x="361056" y="244662"/>
                  </a:lnTo>
                  <a:lnTo>
                    <a:pt x="360829" y="244711"/>
                  </a:lnTo>
                  <a:lnTo>
                    <a:pt x="361116" y="245783"/>
                  </a:lnTo>
                  <a:lnTo>
                    <a:pt x="361452" y="245654"/>
                  </a:lnTo>
                  <a:lnTo>
                    <a:pt x="361611" y="245597"/>
                  </a:lnTo>
                  <a:lnTo>
                    <a:pt x="362348" y="245870"/>
                  </a:lnTo>
                  <a:lnTo>
                    <a:pt x="361815" y="247109"/>
                  </a:lnTo>
                  <a:lnTo>
                    <a:pt x="361470" y="248542"/>
                  </a:lnTo>
                  <a:lnTo>
                    <a:pt x="361683" y="248549"/>
                  </a:lnTo>
                  <a:lnTo>
                    <a:pt x="361896" y="248549"/>
                  </a:lnTo>
                  <a:lnTo>
                    <a:pt x="362330" y="249130"/>
                  </a:lnTo>
                  <a:lnTo>
                    <a:pt x="362195" y="249210"/>
                  </a:lnTo>
                  <a:lnTo>
                    <a:pt x="362052" y="249279"/>
                  </a:lnTo>
                  <a:lnTo>
                    <a:pt x="361548" y="249476"/>
                  </a:lnTo>
                  <a:lnTo>
                    <a:pt x="361059" y="250654"/>
                  </a:lnTo>
                  <a:lnTo>
                    <a:pt x="361239" y="250700"/>
                  </a:lnTo>
                  <a:lnTo>
                    <a:pt x="361788" y="250829"/>
                  </a:lnTo>
                  <a:lnTo>
                    <a:pt x="362426" y="251475"/>
                  </a:lnTo>
                  <a:lnTo>
                    <a:pt x="362423" y="251809"/>
                  </a:lnTo>
                  <a:lnTo>
                    <a:pt x="362453" y="252034"/>
                  </a:lnTo>
                  <a:lnTo>
                    <a:pt x="362498" y="252398"/>
                  </a:lnTo>
                  <a:lnTo>
                    <a:pt x="362684" y="252809"/>
                  </a:lnTo>
                  <a:lnTo>
                    <a:pt x="362876" y="253090"/>
                  </a:lnTo>
                  <a:lnTo>
                    <a:pt x="362948" y="253219"/>
                  </a:lnTo>
                  <a:lnTo>
                    <a:pt x="362924" y="253626"/>
                  </a:lnTo>
                  <a:lnTo>
                    <a:pt x="362546" y="254188"/>
                  </a:lnTo>
                  <a:lnTo>
                    <a:pt x="362828" y="254272"/>
                  </a:lnTo>
                  <a:lnTo>
                    <a:pt x="363122" y="254310"/>
                  </a:lnTo>
                  <a:lnTo>
                    <a:pt x="363356" y="254367"/>
                  </a:lnTo>
                  <a:lnTo>
                    <a:pt x="364132" y="255172"/>
                  </a:lnTo>
                  <a:lnTo>
                    <a:pt x="364081" y="255362"/>
                  </a:lnTo>
                  <a:lnTo>
                    <a:pt x="363967" y="255837"/>
                  </a:lnTo>
                  <a:lnTo>
                    <a:pt x="363961" y="256183"/>
                  </a:lnTo>
                  <a:lnTo>
                    <a:pt x="364009" y="256339"/>
                  </a:lnTo>
                  <a:lnTo>
                    <a:pt x="364084" y="256514"/>
                  </a:lnTo>
                  <a:lnTo>
                    <a:pt x="364378" y="256806"/>
                  </a:lnTo>
                  <a:lnTo>
                    <a:pt x="364570" y="257000"/>
                  </a:lnTo>
                  <a:lnTo>
                    <a:pt x="364662" y="257243"/>
                  </a:lnTo>
                  <a:lnTo>
                    <a:pt x="364647" y="257388"/>
                  </a:lnTo>
                  <a:lnTo>
                    <a:pt x="364636" y="257532"/>
                  </a:lnTo>
                  <a:lnTo>
                    <a:pt x="364630" y="257680"/>
                  </a:lnTo>
                  <a:lnTo>
                    <a:pt x="364632" y="257969"/>
                  </a:lnTo>
                  <a:lnTo>
                    <a:pt x="364642" y="258113"/>
                  </a:lnTo>
                  <a:lnTo>
                    <a:pt x="364657" y="258258"/>
                  </a:lnTo>
                  <a:lnTo>
                    <a:pt x="364704" y="258569"/>
                  </a:lnTo>
                  <a:lnTo>
                    <a:pt x="364830" y="258763"/>
                  </a:lnTo>
                  <a:lnTo>
                    <a:pt x="365007" y="258911"/>
                  </a:lnTo>
                  <a:lnTo>
                    <a:pt x="365550" y="259337"/>
                  </a:lnTo>
                  <a:lnTo>
                    <a:pt x="365775" y="259557"/>
                  </a:lnTo>
                  <a:lnTo>
                    <a:pt x="366068" y="259831"/>
                  </a:lnTo>
                  <a:lnTo>
                    <a:pt x="366527" y="260002"/>
                  </a:lnTo>
                  <a:lnTo>
                    <a:pt x="366452" y="260530"/>
                  </a:lnTo>
                  <a:lnTo>
                    <a:pt x="366476" y="261575"/>
                  </a:lnTo>
                  <a:lnTo>
                    <a:pt x="366650" y="261613"/>
                  </a:lnTo>
                  <a:lnTo>
                    <a:pt x="367151" y="261799"/>
                  </a:lnTo>
                  <a:lnTo>
                    <a:pt x="367363" y="261906"/>
                  </a:lnTo>
                  <a:lnTo>
                    <a:pt x="367672" y="262084"/>
                  </a:lnTo>
                  <a:lnTo>
                    <a:pt x="367936" y="262267"/>
                  </a:lnTo>
                  <a:lnTo>
                    <a:pt x="368143" y="262476"/>
                  </a:lnTo>
                  <a:lnTo>
                    <a:pt x="368269" y="263281"/>
                  </a:lnTo>
                  <a:lnTo>
                    <a:pt x="368278" y="263722"/>
                  </a:lnTo>
                  <a:lnTo>
                    <a:pt x="368520" y="264634"/>
                  </a:lnTo>
                  <a:lnTo>
                    <a:pt x="368817" y="265645"/>
                  </a:lnTo>
                  <a:lnTo>
                    <a:pt x="368841" y="266185"/>
                  </a:lnTo>
                  <a:lnTo>
                    <a:pt x="368781" y="266603"/>
                  </a:lnTo>
                  <a:lnTo>
                    <a:pt x="368766" y="266998"/>
                  </a:lnTo>
                  <a:lnTo>
                    <a:pt x="369021" y="267249"/>
                  </a:lnTo>
                  <a:lnTo>
                    <a:pt x="369366" y="267636"/>
                  </a:lnTo>
                  <a:lnTo>
                    <a:pt x="369396" y="267838"/>
                  </a:lnTo>
                  <a:lnTo>
                    <a:pt x="369408" y="268313"/>
                  </a:lnTo>
                  <a:lnTo>
                    <a:pt x="369411" y="268605"/>
                  </a:lnTo>
                  <a:lnTo>
                    <a:pt x="369393" y="268803"/>
                  </a:lnTo>
                  <a:lnTo>
                    <a:pt x="369216" y="269871"/>
                  </a:lnTo>
                  <a:lnTo>
                    <a:pt x="368937" y="271277"/>
                  </a:lnTo>
                  <a:lnTo>
                    <a:pt x="368955" y="271558"/>
                  </a:lnTo>
                  <a:lnTo>
                    <a:pt x="368781" y="272424"/>
                  </a:lnTo>
                  <a:lnTo>
                    <a:pt x="368658" y="272759"/>
                  </a:lnTo>
                  <a:lnTo>
                    <a:pt x="368577" y="272918"/>
                  </a:lnTo>
                  <a:lnTo>
                    <a:pt x="368511" y="273082"/>
                  </a:lnTo>
                  <a:lnTo>
                    <a:pt x="368457" y="273226"/>
                  </a:lnTo>
                  <a:lnTo>
                    <a:pt x="368368" y="273488"/>
                  </a:lnTo>
                  <a:lnTo>
                    <a:pt x="368323" y="273625"/>
                  </a:lnTo>
                  <a:lnTo>
                    <a:pt x="367963" y="274427"/>
                  </a:lnTo>
                  <a:lnTo>
                    <a:pt x="367837" y="274606"/>
                  </a:lnTo>
                  <a:lnTo>
                    <a:pt x="366881" y="275582"/>
                  </a:lnTo>
                  <a:lnTo>
                    <a:pt x="366845" y="275825"/>
                  </a:lnTo>
                  <a:lnTo>
                    <a:pt x="366860" y="276380"/>
                  </a:lnTo>
                  <a:lnTo>
                    <a:pt x="366965" y="276547"/>
                  </a:lnTo>
                  <a:lnTo>
                    <a:pt x="367549" y="277201"/>
                  </a:lnTo>
                  <a:lnTo>
                    <a:pt x="367816" y="277380"/>
                  </a:lnTo>
                  <a:lnTo>
                    <a:pt x="368044" y="277471"/>
                  </a:lnTo>
                  <a:lnTo>
                    <a:pt x="368422" y="277631"/>
                  </a:lnTo>
                  <a:lnTo>
                    <a:pt x="368892" y="278086"/>
                  </a:lnTo>
                  <a:lnTo>
                    <a:pt x="368934" y="278223"/>
                  </a:lnTo>
                  <a:lnTo>
                    <a:pt x="368967" y="278356"/>
                  </a:lnTo>
                  <a:lnTo>
                    <a:pt x="368997" y="278543"/>
                  </a:lnTo>
                  <a:lnTo>
                    <a:pt x="369063" y="278888"/>
                  </a:lnTo>
                  <a:lnTo>
                    <a:pt x="369096" y="279048"/>
                  </a:lnTo>
                  <a:lnTo>
                    <a:pt x="369171" y="279367"/>
                  </a:lnTo>
                  <a:lnTo>
                    <a:pt x="369270" y="279770"/>
                  </a:lnTo>
                  <a:lnTo>
                    <a:pt x="369336" y="279956"/>
                  </a:lnTo>
                  <a:lnTo>
                    <a:pt x="369429" y="280139"/>
                  </a:lnTo>
                  <a:lnTo>
                    <a:pt x="369486" y="280313"/>
                  </a:lnTo>
                  <a:lnTo>
                    <a:pt x="369522" y="280465"/>
                  </a:lnTo>
                  <a:lnTo>
                    <a:pt x="369135" y="281070"/>
                  </a:lnTo>
                  <a:lnTo>
                    <a:pt x="368859" y="281260"/>
                  </a:lnTo>
                  <a:lnTo>
                    <a:pt x="368565" y="281548"/>
                  </a:lnTo>
                  <a:lnTo>
                    <a:pt x="368365" y="282350"/>
                  </a:lnTo>
                  <a:lnTo>
                    <a:pt x="369096" y="283088"/>
                  </a:lnTo>
                  <a:lnTo>
                    <a:pt x="369351" y="283148"/>
                  </a:lnTo>
                  <a:lnTo>
                    <a:pt x="369576" y="283175"/>
                  </a:lnTo>
                  <a:lnTo>
                    <a:pt x="369788" y="283186"/>
                  </a:lnTo>
                  <a:lnTo>
                    <a:pt x="370001" y="283190"/>
                  </a:lnTo>
                  <a:lnTo>
                    <a:pt x="371815" y="282616"/>
                  </a:lnTo>
                  <a:lnTo>
                    <a:pt x="371947" y="282734"/>
                  </a:lnTo>
                  <a:lnTo>
                    <a:pt x="372183" y="282970"/>
                  </a:lnTo>
                  <a:lnTo>
                    <a:pt x="372339" y="283141"/>
                  </a:lnTo>
                  <a:lnTo>
                    <a:pt x="372720" y="284266"/>
                  </a:lnTo>
                  <a:lnTo>
                    <a:pt x="372645" y="284638"/>
                  </a:lnTo>
                  <a:lnTo>
                    <a:pt x="372615" y="284809"/>
                  </a:lnTo>
                  <a:lnTo>
                    <a:pt x="372273" y="285288"/>
                  </a:lnTo>
                  <a:lnTo>
                    <a:pt x="371932" y="285410"/>
                  </a:lnTo>
                  <a:lnTo>
                    <a:pt x="371071" y="286500"/>
                  </a:lnTo>
                  <a:lnTo>
                    <a:pt x="371269" y="286538"/>
                  </a:lnTo>
                  <a:lnTo>
                    <a:pt x="371629" y="286580"/>
                  </a:lnTo>
                  <a:lnTo>
                    <a:pt x="371989" y="286629"/>
                  </a:lnTo>
                  <a:lnTo>
                    <a:pt x="372348" y="286667"/>
                  </a:lnTo>
                  <a:lnTo>
                    <a:pt x="372591" y="286686"/>
                  </a:lnTo>
                  <a:lnTo>
                    <a:pt x="373152" y="287196"/>
                  </a:lnTo>
                  <a:lnTo>
                    <a:pt x="372966" y="287530"/>
                  </a:lnTo>
                  <a:lnTo>
                    <a:pt x="372684" y="288488"/>
                  </a:lnTo>
                  <a:lnTo>
                    <a:pt x="372822" y="288670"/>
                  </a:lnTo>
                  <a:lnTo>
                    <a:pt x="372972" y="288906"/>
                  </a:lnTo>
                  <a:lnTo>
                    <a:pt x="373059" y="289065"/>
                  </a:lnTo>
                  <a:lnTo>
                    <a:pt x="372990" y="289803"/>
                  </a:lnTo>
                  <a:lnTo>
                    <a:pt x="372525" y="290137"/>
                  </a:lnTo>
                  <a:lnTo>
                    <a:pt x="372324" y="290206"/>
                  </a:lnTo>
                  <a:lnTo>
                    <a:pt x="372132" y="290289"/>
                  </a:lnTo>
                  <a:lnTo>
                    <a:pt x="371683" y="290567"/>
                  </a:lnTo>
                  <a:lnTo>
                    <a:pt x="371479" y="290582"/>
                  </a:lnTo>
                  <a:lnTo>
                    <a:pt x="371305" y="290551"/>
                  </a:lnTo>
                  <a:lnTo>
                    <a:pt x="370703" y="291156"/>
                  </a:lnTo>
                  <a:lnTo>
                    <a:pt x="370805" y="291471"/>
                  </a:lnTo>
                  <a:lnTo>
                    <a:pt x="370838" y="291615"/>
                  </a:lnTo>
                  <a:lnTo>
                    <a:pt x="370873" y="291756"/>
                  </a:lnTo>
                  <a:lnTo>
                    <a:pt x="370984" y="292144"/>
                  </a:lnTo>
                  <a:lnTo>
                    <a:pt x="371044" y="292281"/>
                  </a:lnTo>
                  <a:lnTo>
                    <a:pt x="371149" y="292478"/>
                  </a:lnTo>
                  <a:lnTo>
                    <a:pt x="371281" y="292661"/>
                  </a:lnTo>
                  <a:lnTo>
                    <a:pt x="372153" y="293181"/>
                  </a:lnTo>
                  <a:lnTo>
                    <a:pt x="372381" y="293117"/>
                  </a:lnTo>
                  <a:lnTo>
                    <a:pt x="372696" y="293109"/>
                  </a:lnTo>
                  <a:lnTo>
                    <a:pt x="373233" y="293162"/>
                  </a:lnTo>
                  <a:lnTo>
                    <a:pt x="373143" y="293539"/>
                  </a:lnTo>
                  <a:lnTo>
                    <a:pt x="372936" y="293641"/>
                  </a:lnTo>
                  <a:lnTo>
                    <a:pt x="372804" y="293721"/>
                  </a:lnTo>
                  <a:lnTo>
                    <a:pt x="372606" y="293858"/>
                  </a:lnTo>
                  <a:lnTo>
                    <a:pt x="372198" y="294131"/>
                  </a:lnTo>
                  <a:lnTo>
                    <a:pt x="371923" y="294356"/>
                  </a:lnTo>
                  <a:lnTo>
                    <a:pt x="371584" y="294834"/>
                  </a:lnTo>
                  <a:lnTo>
                    <a:pt x="371500" y="295119"/>
                  </a:lnTo>
                  <a:lnTo>
                    <a:pt x="371692" y="295864"/>
                  </a:lnTo>
                  <a:lnTo>
                    <a:pt x="372432" y="296891"/>
                  </a:lnTo>
                  <a:lnTo>
                    <a:pt x="372771" y="297214"/>
                  </a:lnTo>
                  <a:lnTo>
                    <a:pt x="373314" y="296750"/>
                  </a:lnTo>
                  <a:lnTo>
                    <a:pt x="373478" y="296537"/>
                  </a:lnTo>
                  <a:lnTo>
                    <a:pt x="373661" y="296332"/>
                  </a:lnTo>
                  <a:lnTo>
                    <a:pt x="374659" y="296130"/>
                  </a:lnTo>
                  <a:lnTo>
                    <a:pt x="374782" y="296305"/>
                  </a:lnTo>
                  <a:lnTo>
                    <a:pt x="374869" y="296446"/>
                  </a:lnTo>
                  <a:lnTo>
                    <a:pt x="375268" y="297039"/>
                  </a:lnTo>
                  <a:lnTo>
                    <a:pt x="375472" y="297882"/>
                  </a:lnTo>
                  <a:lnTo>
                    <a:pt x="375175" y="297951"/>
                  </a:lnTo>
                  <a:lnTo>
                    <a:pt x="374513" y="298882"/>
                  </a:lnTo>
                  <a:lnTo>
                    <a:pt x="374668" y="299106"/>
                  </a:lnTo>
                  <a:lnTo>
                    <a:pt x="375034" y="299547"/>
                  </a:lnTo>
                  <a:lnTo>
                    <a:pt x="375286" y="299870"/>
                  </a:lnTo>
                  <a:lnTo>
                    <a:pt x="375559" y="300030"/>
                  </a:lnTo>
                  <a:lnTo>
                    <a:pt x="375775" y="300121"/>
                  </a:lnTo>
                  <a:lnTo>
                    <a:pt x="375906" y="300170"/>
                  </a:lnTo>
                  <a:lnTo>
                    <a:pt x="376305" y="300296"/>
                  </a:lnTo>
                  <a:lnTo>
                    <a:pt x="376497" y="300349"/>
                  </a:lnTo>
                  <a:lnTo>
                    <a:pt x="376689" y="300395"/>
                  </a:lnTo>
                  <a:lnTo>
                    <a:pt x="376944" y="300448"/>
                  </a:lnTo>
                  <a:lnTo>
                    <a:pt x="377201" y="300535"/>
                  </a:lnTo>
                  <a:lnTo>
                    <a:pt x="377585" y="300668"/>
                  </a:lnTo>
                  <a:lnTo>
                    <a:pt x="378008" y="300695"/>
                  </a:lnTo>
                  <a:lnTo>
                    <a:pt x="378056" y="301740"/>
                  </a:lnTo>
                  <a:lnTo>
                    <a:pt x="378218" y="301873"/>
                  </a:lnTo>
                  <a:lnTo>
                    <a:pt x="378913" y="301877"/>
                  </a:lnTo>
                  <a:lnTo>
                    <a:pt x="379156" y="301728"/>
                  </a:lnTo>
                  <a:lnTo>
                    <a:pt x="379636" y="301584"/>
                  </a:lnTo>
                  <a:lnTo>
                    <a:pt x="379950" y="301615"/>
                  </a:lnTo>
                  <a:lnTo>
                    <a:pt x="380427" y="301748"/>
                  </a:lnTo>
                  <a:lnTo>
                    <a:pt x="380685" y="301843"/>
                  </a:lnTo>
                  <a:lnTo>
                    <a:pt x="380918" y="302496"/>
                  </a:lnTo>
                  <a:lnTo>
                    <a:pt x="380358" y="303503"/>
                  </a:lnTo>
                  <a:lnTo>
                    <a:pt x="380655" y="303891"/>
                  </a:lnTo>
                  <a:lnTo>
                    <a:pt x="381125" y="304168"/>
                  </a:lnTo>
                  <a:lnTo>
                    <a:pt x="381380" y="304294"/>
                  </a:lnTo>
                  <a:lnTo>
                    <a:pt x="382019" y="304598"/>
                  </a:lnTo>
                  <a:lnTo>
                    <a:pt x="382723" y="304659"/>
                  </a:lnTo>
                  <a:lnTo>
                    <a:pt x="382978" y="304598"/>
                  </a:lnTo>
                  <a:lnTo>
                    <a:pt x="383329" y="304541"/>
                  </a:lnTo>
                  <a:lnTo>
                    <a:pt x="382981" y="305510"/>
                  </a:lnTo>
                  <a:lnTo>
                    <a:pt x="382711" y="305487"/>
                  </a:lnTo>
                  <a:lnTo>
                    <a:pt x="382396" y="305438"/>
                  </a:lnTo>
                  <a:lnTo>
                    <a:pt x="381887" y="305377"/>
                  </a:lnTo>
                  <a:lnTo>
                    <a:pt x="381344" y="305411"/>
                  </a:lnTo>
                  <a:lnTo>
                    <a:pt x="380589" y="306206"/>
                  </a:lnTo>
                  <a:lnTo>
                    <a:pt x="381032" y="306859"/>
                  </a:lnTo>
                  <a:lnTo>
                    <a:pt x="381302" y="306996"/>
                  </a:lnTo>
                  <a:lnTo>
                    <a:pt x="381686" y="307121"/>
                  </a:lnTo>
                  <a:lnTo>
                    <a:pt x="382255" y="307216"/>
                  </a:lnTo>
                  <a:lnTo>
                    <a:pt x="382393" y="307243"/>
                  </a:lnTo>
                  <a:lnTo>
                    <a:pt x="382555" y="307270"/>
                  </a:lnTo>
                  <a:lnTo>
                    <a:pt x="382855" y="307285"/>
                  </a:lnTo>
                  <a:lnTo>
                    <a:pt x="383703" y="307095"/>
                  </a:lnTo>
                  <a:lnTo>
                    <a:pt x="383877" y="307110"/>
                  </a:lnTo>
                  <a:lnTo>
                    <a:pt x="384114" y="307152"/>
                  </a:lnTo>
                  <a:lnTo>
                    <a:pt x="384372" y="307456"/>
                  </a:lnTo>
                  <a:lnTo>
                    <a:pt x="384105" y="307737"/>
                  </a:lnTo>
                  <a:lnTo>
                    <a:pt x="383940" y="307866"/>
                  </a:lnTo>
                  <a:lnTo>
                    <a:pt x="383766" y="307996"/>
                  </a:lnTo>
                  <a:lnTo>
                    <a:pt x="383553" y="308148"/>
                  </a:lnTo>
                  <a:lnTo>
                    <a:pt x="383391" y="309090"/>
                  </a:lnTo>
                  <a:lnTo>
                    <a:pt x="383646" y="309364"/>
                  </a:lnTo>
                  <a:lnTo>
                    <a:pt x="384123" y="309812"/>
                  </a:lnTo>
                  <a:lnTo>
                    <a:pt x="384324" y="310025"/>
                  </a:lnTo>
                  <a:lnTo>
                    <a:pt x="384588" y="310344"/>
                  </a:lnTo>
                  <a:lnTo>
                    <a:pt x="385238" y="310857"/>
                  </a:lnTo>
                  <a:lnTo>
                    <a:pt x="385433" y="310888"/>
                  </a:lnTo>
                  <a:lnTo>
                    <a:pt x="385562" y="310899"/>
                  </a:lnTo>
                  <a:lnTo>
                    <a:pt x="385996" y="311382"/>
                  </a:lnTo>
                  <a:lnTo>
                    <a:pt x="385823" y="311504"/>
                  </a:lnTo>
                  <a:lnTo>
                    <a:pt x="385649" y="311618"/>
                  </a:lnTo>
                  <a:lnTo>
                    <a:pt x="385616" y="312644"/>
                  </a:lnTo>
                  <a:lnTo>
                    <a:pt x="386008" y="312944"/>
                  </a:lnTo>
                  <a:lnTo>
                    <a:pt x="386161" y="312982"/>
                  </a:lnTo>
                  <a:lnTo>
                    <a:pt x="386788" y="312663"/>
                  </a:lnTo>
                  <a:lnTo>
                    <a:pt x="387042" y="312195"/>
                  </a:lnTo>
                  <a:lnTo>
                    <a:pt x="387201" y="311876"/>
                  </a:lnTo>
                  <a:lnTo>
                    <a:pt x="387372" y="311606"/>
                  </a:lnTo>
                  <a:lnTo>
                    <a:pt x="387420" y="311469"/>
                  </a:lnTo>
                  <a:lnTo>
                    <a:pt x="387480" y="311325"/>
                  </a:lnTo>
                  <a:lnTo>
                    <a:pt x="387630" y="311135"/>
                  </a:lnTo>
                  <a:lnTo>
                    <a:pt x="387744" y="310998"/>
                  </a:lnTo>
                  <a:lnTo>
                    <a:pt x="388365" y="310607"/>
                  </a:lnTo>
                  <a:lnTo>
                    <a:pt x="388493" y="310580"/>
                  </a:lnTo>
                  <a:lnTo>
                    <a:pt x="389117" y="310873"/>
                  </a:lnTo>
                  <a:lnTo>
                    <a:pt x="389096" y="311002"/>
                  </a:lnTo>
                  <a:lnTo>
                    <a:pt x="389069" y="311131"/>
                  </a:lnTo>
                  <a:lnTo>
                    <a:pt x="389009" y="311390"/>
                  </a:lnTo>
                  <a:lnTo>
                    <a:pt x="389180" y="312085"/>
                  </a:lnTo>
                  <a:lnTo>
                    <a:pt x="389539" y="312416"/>
                  </a:lnTo>
                  <a:lnTo>
                    <a:pt x="389653" y="312545"/>
                  </a:lnTo>
                  <a:lnTo>
                    <a:pt x="389794" y="312674"/>
                  </a:lnTo>
                  <a:lnTo>
                    <a:pt x="390145" y="312914"/>
                  </a:lnTo>
                  <a:lnTo>
                    <a:pt x="390592" y="313294"/>
                  </a:lnTo>
                  <a:lnTo>
                    <a:pt x="391101" y="313742"/>
                  </a:lnTo>
                  <a:lnTo>
                    <a:pt x="391311" y="313324"/>
                  </a:lnTo>
                  <a:lnTo>
                    <a:pt x="391647" y="312826"/>
                  </a:lnTo>
                  <a:lnTo>
                    <a:pt x="392004" y="312822"/>
                  </a:lnTo>
                  <a:lnTo>
                    <a:pt x="392450" y="313168"/>
                  </a:lnTo>
                  <a:lnTo>
                    <a:pt x="392522" y="313480"/>
                  </a:lnTo>
                  <a:lnTo>
                    <a:pt x="392522" y="313613"/>
                  </a:lnTo>
                  <a:lnTo>
                    <a:pt x="392528" y="313909"/>
                  </a:lnTo>
                  <a:lnTo>
                    <a:pt x="392525" y="314320"/>
                  </a:lnTo>
                  <a:lnTo>
                    <a:pt x="392996" y="314833"/>
                  </a:lnTo>
                  <a:lnTo>
                    <a:pt x="393706" y="314594"/>
                  </a:lnTo>
                  <a:lnTo>
                    <a:pt x="393832" y="314297"/>
                  </a:lnTo>
                  <a:lnTo>
                    <a:pt x="393985" y="313434"/>
                  </a:lnTo>
                  <a:lnTo>
                    <a:pt x="394426" y="312530"/>
                  </a:lnTo>
                  <a:lnTo>
                    <a:pt x="394737" y="312769"/>
                  </a:lnTo>
                  <a:lnTo>
                    <a:pt x="394896" y="313012"/>
                  </a:lnTo>
                  <a:lnTo>
                    <a:pt x="394956" y="313142"/>
                  </a:lnTo>
                  <a:lnTo>
                    <a:pt x="395007" y="313275"/>
                  </a:lnTo>
                  <a:lnTo>
                    <a:pt x="395079" y="313495"/>
                  </a:lnTo>
                  <a:lnTo>
                    <a:pt x="395187" y="313822"/>
                  </a:lnTo>
                  <a:lnTo>
                    <a:pt x="395274" y="314343"/>
                  </a:lnTo>
                  <a:lnTo>
                    <a:pt x="395424" y="315179"/>
                  </a:lnTo>
                  <a:lnTo>
                    <a:pt x="395571" y="315164"/>
                  </a:lnTo>
                  <a:lnTo>
                    <a:pt x="395718" y="315137"/>
                  </a:lnTo>
                  <a:lnTo>
                    <a:pt x="395855" y="315099"/>
                  </a:lnTo>
                  <a:lnTo>
                    <a:pt x="396143" y="315027"/>
                  </a:lnTo>
                  <a:lnTo>
                    <a:pt x="396776" y="315418"/>
                  </a:lnTo>
                  <a:lnTo>
                    <a:pt x="396662" y="315578"/>
                  </a:lnTo>
                  <a:lnTo>
                    <a:pt x="396476" y="315878"/>
                  </a:lnTo>
                  <a:lnTo>
                    <a:pt x="396470" y="316308"/>
                  </a:lnTo>
                  <a:lnTo>
                    <a:pt x="397129" y="317049"/>
                  </a:lnTo>
                  <a:lnTo>
                    <a:pt x="397480" y="317303"/>
                  </a:lnTo>
                  <a:lnTo>
                    <a:pt x="398230" y="317782"/>
                  </a:lnTo>
                  <a:lnTo>
                    <a:pt x="398694" y="318052"/>
                  </a:lnTo>
                  <a:lnTo>
                    <a:pt x="398826" y="318155"/>
                  </a:lnTo>
                  <a:lnTo>
                    <a:pt x="399602" y="318444"/>
                  </a:lnTo>
                  <a:lnTo>
                    <a:pt x="400316" y="317900"/>
                  </a:lnTo>
                  <a:lnTo>
                    <a:pt x="400346" y="317760"/>
                  </a:lnTo>
                  <a:lnTo>
                    <a:pt x="401290" y="317391"/>
                  </a:lnTo>
                  <a:lnTo>
                    <a:pt x="401737" y="317771"/>
                  </a:lnTo>
                  <a:lnTo>
                    <a:pt x="402150" y="318003"/>
                  </a:lnTo>
                  <a:lnTo>
                    <a:pt x="402399" y="318212"/>
                  </a:lnTo>
                  <a:lnTo>
                    <a:pt x="402855" y="318520"/>
                  </a:lnTo>
                  <a:lnTo>
                    <a:pt x="403239" y="318634"/>
                  </a:lnTo>
                  <a:lnTo>
                    <a:pt x="403631" y="318159"/>
                  </a:lnTo>
                  <a:lnTo>
                    <a:pt x="403772" y="317862"/>
                  </a:lnTo>
                  <a:lnTo>
                    <a:pt x="404099" y="317315"/>
                  </a:lnTo>
                  <a:lnTo>
                    <a:pt x="404258" y="317087"/>
                  </a:lnTo>
                  <a:lnTo>
                    <a:pt x="404947" y="316790"/>
                  </a:lnTo>
                  <a:lnTo>
                    <a:pt x="405373" y="316935"/>
                  </a:lnTo>
                  <a:lnTo>
                    <a:pt x="405502" y="316969"/>
                  </a:lnTo>
                  <a:lnTo>
                    <a:pt x="405637" y="316999"/>
                  </a:lnTo>
                  <a:lnTo>
                    <a:pt x="405781" y="317026"/>
                  </a:lnTo>
                  <a:lnTo>
                    <a:pt x="406020" y="317041"/>
                  </a:lnTo>
                  <a:lnTo>
                    <a:pt x="406161" y="317030"/>
                  </a:lnTo>
                  <a:lnTo>
                    <a:pt x="406299" y="317011"/>
                  </a:lnTo>
                  <a:lnTo>
                    <a:pt x="406581" y="316950"/>
                  </a:lnTo>
                  <a:lnTo>
                    <a:pt x="407225" y="316889"/>
                  </a:lnTo>
                  <a:lnTo>
                    <a:pt x="407279" y="317106"/>
                  </a:lnTo>
                  <a:lnTo>
                    <a:pt x="407315" y="317262"/>
                  </a:lnTo>
                  <a:lnTo>
                    <a:pt x="407381" y="317573"/>
                  </a:lnTo>
                  <a:lnTo>
                    <a:pt x="407408" y="317729"/>
                  </a:lnTo>
                  <a:lnTo>
                    <a:pt x="409033" y="320644"/>
                  </a:lnTo>
                  <a:lnTo>
                    <a:pt x="409438" y="321119"/>
                  </a:lnTo>
                  <a:lnTo>
                    <a:pt x="409809" y="321857"/>
                  </a:lnTo>
                  <a:lnTo>
                    <a:pt x="409989" y="322260"/>
                  </a:lnTo>
                  <a:lnTo>
                    <a:pt x="410058" y="322404"/>
                  </a:lnTo>
                  <a:lnTo>
                    <a:pt x="410130" y="322545"/>
                  </a:lnTo>
                  <a:lnTo>
                    <a:pt x="410328" y="322894"/>
                  </a:lnTo>
                  <a:lnTo>
                    <a:pt x="410043" y="324050"/>
                  </a:lnTo>
                  <a:lnTo>
                    <a:pt x="410376" y="324411"/>
                  </a:lnTo>
                  <a:lnTo>
                    <a:pt x="410673" y="324745"/>
                  </a:lnTo>
                  <a:lnTo>
                    <a:pt x="410945" y="325046"/>
                  </a:lnTo>
                  <a:lnTo>
                    <a:pt x="411722" y="325236"/>
                  </a:lnTo>
                  <a:lnTo>
                    <a:pt x="411815" y="325106"/>
                  </a:lnTo>
                  <a:lnTo>
                    <a:pt x="411902" y="324977"/>
                  </a:lnTo>
                  <a:lnTo>
                    <a:pt x="412003" y="324825"/>
                  </a:lnTo>
                  <a:lnTo>
                    <a:pt x="412627" y="324970"/>
                  </a:lnTo>
                  <a:lnTo>
                    <a:pt x="412618" y="325293"/>
                  </a:lnTo>
                  <a:lnTo>
                    <a:pt x="412519" y="325984"/>
                  </a:lnTo>
                  <a:lnTo>
                    <a:pt x="412450" y="326136"/>
                  </a:lnTo>
                  <a:lnTo>
                    <a:pt x="412369" y="326851"/>
                  </a:lnTo>
                  <a:lnTo>
                    <a:pt x="412417" y="326984"/>
                  </a:lnTo>
                  <a:lnTo>
                    <a:pt x="411761" y="328064"/>
                  </a:lnTo>
                  <a:lnTo>
                    <a:pt x="411260" y="327980"/>
                  </a:lnTo>
                  <a:lnTo>
                    <a:pt x="411005" y="327980"/>
                  </a:lnTo>
                  <a:lnTo>
                    <a:pt x="410714" y="328045"/>
                  </a:lnTo>
                  <a:lnTo>
                    <a:pt x="410553" y="328041"/>
                  </a:lnTo>
                  <a:lnTo>
                    <a:pt x="410256" y="328022"/>
                  </a:lnTo>
                  <a:lnTo>
                    <a:pt x="409650" y="328231"/>
                  </a:lnTo>
                  <a:lnTo>
                    <a:pt x="409584" y="328592"/>
                  </a:lnTo>
                  <a:lnTo>
                    <a:pt x="409539" y="328793"/>
                  </a:lnTo>
                  <a:lnTo>
                    <a:pt x="409497" y="329162"/>
                  </a:lnTo>
                  <a:lnTo>
                    <a:pt x="409501" y="329299"/>
                  </a:lnTo>
                  <a:lnTo>
                    <a:pt x="409716" y="329717"/>
                  </a:lnTo>
                  <a:lnTo>
                    <a:pt x="402760" y="328774"/>
                  </a:lnTo>
                  <a:lnTo>
                    <a:pt x="397943" y="328019"/>
                  </a:lnTo>
                  <a:lnTo>
                    <a:pt x="397303" y="327918"/>
                  </a:lnTo>
                  <a:lnTo>
                    <a:pt x="394573" y="327490"/>
                  </a:lnTo>
                  <a:lnTo>
                    <a:pt x="393178" y="327273"/>
                  </a:lnTo>
                  <a:lnTo>
                    <a:pt x="392974" y="327238"/>
                  </a:lnTo>
                  <a:lnTo>
                    <a:pt x="386619" y="326243"/>
                  </a:lnTo>
                  <a:lnTo>
                    <a:pt x="384311" y="325882"/>
                  </a:lnTo>
                  <a:lnTo>
                    <a:pt x="378682" y="325267"/>
                  </a:lnTo>
                  <a:lnTo>
                    <a:pt x="375966" y="324971"/>
                  </a:lnTo>
                  <a:lnTo>
                    <a:pt x="375342" y="324903"/>
                  </a:lnTo>
                  <a:lnTo>
                    <a:pt x="374368" y="324794"/>
                  </a:lnTo>
                  <a:lnTo>
                    <a:pt x="370865" y="324411"/>
                  </a:lnTo>
                  <a:lnTo>
                    <a:pt x="369910" y="324305"/>
                  </a:lnTo>
                  <a:lnTo>
                    <a:pt x="365753" y="323848"/>
                  </a:lnTo>
                  <a:lnTo>
                    <a:pt x="363993" y="323657"/>
                  </a:lnTo>
                  <a:lnTo>
                    <a:pt x="359745" y="323190"/>
                  </a:lnTo>
                  <a:lnTo>
                    <a:pt x="358853" y="323092"/>
                  </a:lnTo>
                  <a:lnTo>
                    <a:pt x="352743" y="322423"/>
                  </a:lnTo>
                  <a:lnTo>
                    <a:pt x="350001" y="322104"/>
                  </a:lnTo>
                  <a:lnTo>
                    <a:pt x="348406" y="321948"/>
                  </a:lnTo>
                  <a:close/>
                </a:path>
              </a:pathLst>
            </a:custGeom>
            <a:solidFill>
              <a:srgbClr val="FFC961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" name="pg63"/>
            <p:cNvSpPr/>
            <p:nvPr/>
          </p:nvSpPr>
          <p:spPr>
            <a:xfrm>
              <a:off x="1985541" y="3643076"/>
              <a:ext cx="334111" cy="606221"/>
            </a:xfrm>
            <a:custGeom>
              <a:avLst/>
              <a:gdLst/>
              <a:ahLst/>
              <a:cxnLst/>
              <a:rect l="0" t="0" r="0" b="0"/>
              <a:pathLst>
                <a:path w="334111" h="606221">
                  <a:moveTo>
                    <a:pt x="284392" y="317194"/>
                  </a:moveTo>
                  <a:lnTo>
                    <a:pt x="284542" y="318017"/>
                  </a:lnTo>
                  <a:lnTo>
                    <a:pt x="284899" y="318775"/>
                  </a:lnTo>
                  <a:lnTo>
                    <a:pt x="285366" y="319166"/>
                  </a:lnTo>
                  <a:lnTo>
                    <a:pt x="286874" y="320121"/>
                  </a:lnTo>
                  <a:lnTo>
                    <a:pt x="287518" y="320307"/>
                  </a:lnTo>
                  <a:lnTo>
                    <a:pt x="288912" y="320303"/>
                  </a:lnTo>
                  <a:lnTo>
                    <a:pt x="289731" y="320189"/>
                  </a:lnTo>
                  <a:lnTo>
                    <a:pt x="290483" y="320000"/>
                  </a:lnTo>
                  <a:lnTo>
                    <a:pt x="291445" y="319647"/>
                  </a:lnTo>
                  <a:lnTo>
                    <a:pt x="292513" y="319056"/>
                  </a:lnTo>
                  <a:lnTo>
                    <a:pt x="293472" y="318805"/>
                  </a:lnTo>
                  <a:lnTo>
                    <a:pt x="294803" y="318597"/>
                  </a:lnTo>
                  <a:lnTo>
                    <a:pt x="295348" y="318506"/>
                  </a:lnTo>
                  <a:lnTo>
                    <a:pt x="296172" y="318286"/>
                  </a:lnTo>
                  <a:lnTo>
                    <a:pt x="297377" y="317630"/>
                  </a:lnTo>
                  <a:lnTo>
                    <a:pt x="298544" y="317111"/>
                  </a:lnTo>
                  <a:lnTo>
                    <a:pt x="299125" y="316989"/>
                  </a:lnTo>
                  <a:lnTo>
                    <a:pt x="300492" y="316815"/>
                  </a:lnTo>
                  <a:lnTo>
                    <a:pt x="301712" y="317046"/>
                  </a:lnTo>
                  <a:lnTo>
                    <a:pt x="302147" y="317365"/>
                  </a:lnTo>
                  <a:lnTo>
                    <a:pt x="302293" y="318362"/>
                  </a:lnTo>
                  <a:lnTo>
                    <a:pt x="302791" y="318953"/>
                  </a:lnTo>
                  <a:lnTo>
                    <a:pt x="304107" y="319359"/>
                  </a:lnTo>
                  <a:lnTo>
                    <a:pt x="304923" y="319936"/>
                  </a:lnTo>
                  <a:lnTo>
                    <a:pt x="305074" y="320097"/>
                  </a:lnTo>
                  <a:lnTo>
                    <a:pt x="305575" y="320586"/>
                  </a:lnTo>
                  <a:lnTo>
                    <a:pt x="306798" y="322083"/>
                  </a:lnTo>
                  <a:lnTo>
                    <a:pt x="307091" y="322637"/>
                  </a:lnTo>
                  <a:lnTo>
                    <a:pt x="307241" y="323668"/>
                  </a:lnTo>
                  <a:lnTo>
                    <a:pt x="307577" y="324300"/>
                  </a:lnTo>
                  <a:lnTo>
                    <a:pt x="307923" y="325042"/>
                  </a:lnTo>
                  <a:lnTo>
                    <a:pt x="308376" y="325766"/>
                  </a:lnTo>
                  <a:lnTo>
                    <a:pt x="308843" y="326835"/>
                  </a:lnTo>
                  <a:lnTo>
                    <a:pt x="309203" y="327904"/>
                  </a:lnTo>
                  <a:lnTo>
                    <a:pt x="309443" y="328761"/>
                  </a:lnTo>
                  <a:lnTo>
                    <a:pt x="309559" y="329068"/>
                  </a:lnTo>
                  <a:lnTo>
                    <a:pt x="309853" y="329845"/>
                  </a:lnTo>
                  <a:lnTo>
                    <a:pt x="310690" y="331877"/>
                  </a:lnTo>
                  <a:lnTo>
                    <a:pt x="310849" y="332131"/>
                  </a:lnTo>
                  <a:lnTo>
                    <a:pt x="311032" y="332699"/>
                  </a:lnTo>
                  <a:lnTo>
                    <a:pt x="311330" y="333468"/>
                  </a:lnTo>
                  <a:lnTo>
                    <a:pt x="311644" y="334299"/>
                  </a:lnTo>
                  <a:lnTo>
                    <a:pt x="311801" y="335051"/>
                  </a:lnTo>
                  <a:lnTo>
                    <a:pt x="311942" y="336055"/>
                  </a:lnTo>
                  <a:lnTo>
                    <a:pt x="312093" y="336582"/>
                  </a:lnTo>
                  <a:lnTo>
                    <a:pt x="312201" y="337044"/>
                  </a:lnTo>
                  <a:lnTo>
                    <a:pt x="312512" y="338261"/>
                  </a:lnTo>
                  <a:lnTo>
                    <a:pt x="312746" y="339145"/>
                  </a:lnTo>
                  <a:lnTo>
                    <a:pt x="312899" y="339698"/>
                  </a:lnTo>
                  <a:lnTo>
                    <a:pt x="313169" y="340339"/>
                  </a:lnTo>
                  <a:lnTo>
                    <a:pt x="313511" y="341127"/>
                  </a:lnTo>
                  <a:lnTo>
                    <a:pt x="313715" y="341723"/>
                  </a:lnTo>
                  <a:lnTo>
                    <a:pt x="313975" y="342758"/>
                  </a:lnTo>
                  <a:lnTo>
                    <a:pt x="314101" y="343410"/>
                  </a:lnTo>
                  <a:lnTo>
                    <a:pt x="314227" y="344081"/>
                  </a:lnTo>
                  <a:lnTo>
                    <a:pt x="314341" y="344585"/>
                  </a:lnTo>
                  <a:lnTo>
                    <a:pt x="314436" y="345261"/>
                  </a:lnTo>
                  <a:lnTo>
                    <a:pt x="314561" y="345669"/>
                  </a:lnTo>
                  <a:lnTo>
                    <a:pt x="314734" y="346076"/>
                  </a:lnTo>
                  <a:lnTo>
                    <a:pt x="314937" y="346531"/>
                  </a:lnTo>
                  <a:lnTo>
                    <a:pt x="315151" y="346841"/>
                  </a:lnTo>
                  <a:lnTo>
                    <a:pt x="315283" y="347425"/>
                  </a:lnTo>
                  <a:lnTo>
                    <a:pt x="315330" y="347849"/>
                  </a:lnTo>
                  <a:lnTo>
                    <a:pt x="315285" y="348653"/>
                  </a:lnTo>
                  <a:lnTo>
                    <a:pt x="315225" y="350052"/>
                  </a:lnTo>
                  <a:lnTo>
                    <a:pt x="315058" y="351076"/>
                  </a:lnTo>
                  <a:lnTo>
                    <a:pt x="314926" y="352142"/>
                  </a:lnTo>
                  <a:lnTo>
                    <a:pt x="314833" y="353279"/>
                  </a:lnTo>
                  <a:lnTo>
                    <a:pt x="314767" y="353597"/>
                  </a:lnTo>
                  <a:lnTo>
                    <a:pt x="314599" y="354007"/>
                  </a:lnTo>
                  <a:lnTo>
                    <a:pt x="314491" y="354303"/>
                  </a:lnTo>
                  <a:lnTo>
                    <a:pt x="314440" y="354682"/>
                  </a:lnTo>
                  <a:lnTo>
                    <a:pt x="314404" y="355863"/>
                  </a:lnTo>
                  <a:lnTo>
                    <a:pt x="314248" y="356631"/>
                  </a:lnTo>
                  <a:lnTo>
                    <a:pt x="314015" y="357173"/>
                  </a:lnTo>
                  <a:lnTo>
                    <a:pt x="313808" y="357588"/>
                  </a:lnTo>
                  <a:lnTo>
                    <a:pt x="313369" y="358874"/>
                  </a:lnTo>
                  <a:lnTo>
                    <a:pt x="313076" y="359353"/>
                  </a:lnTo>
                  <a:lnTo>
                    <a:pt x="312863" y="359903"/>
                  </a:lnTo>
                  <a:lnTo>
                    <a:pt x="312742" y="360584"/>
                  </a:lnTo>
                  <a:lnTo>
                    <a:pt x="312426" y="361416"/>
                  </a:lnTo>
                  <a:lnTo>
                    <a:pt x="312350" y="361776"/>
                  </a:lnTo>
                  <a:lnTo>
                    <a:pt x="312240" y="362184"/>
                  </a:lnTo>
                  <a:lnTo>
                    <a:pt x="312068" y="362842"/>
                  </a:lnTo>
                  <a:lnTo>
                    <a:pt x="311817" y="363611"/>
                  </a:lnTo>
                  <a:lnTo>
                    <a:pt x="311554" y="364373"/>
                  </a:lnTo>
                  <a:lnTo>
                    <a:pt x="311455" y="365253"/>
                  </a:lnTo>
                  <a:lnTo>
                    <a:pt x="311374" y="365803"/>
                  </a:lnTo>
                  <a:lnTo>
                    <a:pt x="311341" y="366406"/>
                  </a:lnTo>
                  <a:lnTo>
                    <a:pt x="311395" y="366891"/>
                  </a:lnTo>
                  <a:lnTo>
                    <a:pt x="311575" y="367501"/>
                  </a:lnTo>
                  <a:lnTo>
                    <a:pt x="311868" y="368173"/>
                  </a:lnTo>
                  <a:lnTo>
                    <a:pt x="312108" y="368654"/>
                  </a:lnTo>
                  <a:lnTo>
                    <a:pt x="312310" y="369205"/>
                  </a:lnTo>
                  <a:lnTo>
                    <a:pt x="312484" y="369668"/>
                  </a:lnTo>
                  <a:lnTo>
                    <a:pt x="312867" y="370326"/>
                  </a:lnTo>
                  <a:lnTo>
                    <a:pt x="313145" y="370872"/>
                  </a:lnTo>
                  <a:lnTo>
                    <a:pt x="313559" y="371543"/>
                  </a:lnTo>
                  <a:lnTo>
                    <a:pt x="314057" y="372036"/>
                  </a:lnTo>
                  <a:lnTo>
                    <a:pt x="314476" y="372317"/>
                  </a:lnTo>
                  <a:lnTo>
                    <a:pt x="314764" y="372419"/>
                  </a:lnTo>
                  <a:lnTo>
                    <a:pt x="315196" y="372518"/>
                  </a:lnTo>
                  <a:lnTo>
                    <a:pt x="315649" y="372605"/>
                  </a:lnTo>
                  <a:lnTo>
                    <a:pt x="315821" y="372632"/>
                  </a:lnTo>
                  <a:lnTo>
                    <a:pt x="316192" y="372632"/>
                  </a:lnTo>
                  <a:lnTo>
                    <a:pt x="316382" y="372622"/>
                  </a:lnTo>
                  <a:lnTo>
                    <a:pt x="316606" y="372617"/>
                  </a:lnTo>
                  <a:lnTo>
                    <a:pt x="316830" y="372607"/>
                  </a:lnTo>
                  <a:lnTo>
                    <a:pt x="317049" y="372607"/>
                  </a:lnTo>
                  <a:lnTo>
                    <a:pt x="317375" y="372670"/>
                  </a:lnTo>
                  <a:lnTo>
                    <a:pt x="317721" y="372787"/>
                  </a:lnTo>
                  <a:lnTo>
                    <a:pt x="318008" y="372984"/>
                  </a:lnTo>
                  <a:lnTo>
                    <a:pt x="318415" y="373234"/>
                  </a:lnTo>
                  <a:lnTo>
                    <a:pt x="318673" y="373515"/>
                  </a:lnTo>
                  <a:lnTo>
                    <a:pt x="318886" y="373727"/>
                  </a:lnTo>
                  <a:lnTo>
                    <a:pt x="319237" y="373989"/>
                  </a:lnTo>
                  <a:lnTo>
                    <a:pt x="320100" y="374444"/>
                  </a:lnTo>
                  <a:lnTo>
                    <a:pt x="320921" y="374948"/>
                  </a:lnTo>
                  <a:lnTo>
                    <a:pt x="321973" y="375604"/>
                  </a:lnTo>
                  <a:lnTo>
                    <a:pt x="322681" y="376097"/>
                  </a:lnTo>
                  <a:lnTo>
                    <a:pt x="323265" y="376313"/>
                  </a:lnTo>
                  <a:lnTo>
                    <a:pt x="323799" y="376488"/>
                  </a:lnTo>
                  <a:lnTo>
                    <a:pt x="324317" y="376594"/>
                  </a:lnTo>
                  <a:lnTo>
                    <a:pt x="324977" y="376681"/>
                  </a:lnTo>
                  <a:lnTo>
                    <a:pt x="325391" y="376655"/>
                  </a:lnTo>
                  <a:lnTo>
                    <a:pt x="325936" y="376548"/>
                  </a:lnTo>
                  <a:lnTo>
                    <a:pt x="326881" y="376442"/>
                  </a:lnTo>
                  <a:lnTo>
                    <a:pt x="327255" y="376469"/>
                  </a:lnTo>
                  <a:lnTo>
                    <a:pt x="327519" y="376564"/>
                  </a:lnTo>
                  <a:lnTo>
                    <a:pt x="327894" y="376856"/>
                  </a:lnTo>
                  <a:lnTo>
                    <a:pt x="328050" y="377096"/>
                  </a:lnTo>
                  <a:lnTo>
                    <a:pt x="328106" y="377284"/>
                  </a:lnTo>
                  <a:lnTo>
                    <a:pt x="328161" y="377606"/>
                  </a:lnTo>
                  <a:lnTo>
                    <a:pt x="328145" y="378300"/>
                  </a:lnTo>
                  <a:lnTo>
                    <a:pt x="328080" y="378877"/>
                  </a:lnTo>
                  <a:lnTo>
                    <a:pt x="328134" y="379252"/>
                  </a:lnTo>
                  <a:lnTo>
                    <a:pt x="328346" y="380094"/>
                  </a:lnTo>
                  <a:lnTo>
                    <a:pt x="328505" y="380776"/>
                  </a:lnTo>
                  <a:lnTo>
                    <a:pt x="328772" y="381740"/>
                  </a:lnTo>
                  <a:lnTo>
                    <a:pt x="328997" y="382676"/>
                  </a:lnTo>
                  <a:lnTo>
                    <a:pt x="329249" y="384254"/>
                  </a:lnTo>
                  <a:lnTo>
                    <a:pt x="329249" y="385016"/>
                  </a:lnTo>
                  <a:lnTo>
                    <a:pt x="329159" y="385721"/>
                  </a:lnTo>
                  <a:lnTo>
                    <a:pt x="329093" y="386737"/>
                  </a:lnTo>
                  <a:lnTo>
                    <a:pt x="328970" y="387487"/>
                  </a:lnTo>
                  <a:lnTo>
                    <a:pt x="328831" y="388046"/>
                  </a:lnTo>
                  <a:lnTo>
                    <a:pt x="328772" y="388284"/>
                  </a:lnTo>
                  <a:lnTo>
                    <a:pt x="327789" y="390677"/>
                  </a:lnTo>
                  <a:lnTo>
                    <a:pt x="327135" y="392084"/>
                  </a:lnTo>
                  <a:lnTo>
                    <a:pt x="326269" y="393688"/>
                  </a:lnTo>
                  <a:lnTo>
                    <a:pt x="325954" y="394291"/>
                  </a:lnTo>
                  <a:lnTo>
                    <a:pt x="325622" y="394720"/>
                  </a:lnTo>
                  <a:lnTo>
                    <a:pt x="325169" y="395068"/>
                  </a:lnTo>
                  <a:lnTo>
                    <a:pt x="324663" y="395482"/>
                  </a:lnTo>
                  <a:lnTo>
                    <a:pt x="323679" y="396138"/>
                  </a:lnTo>
                  <a:lnTo>
                    <a:pt x="322747" y="396847"/>
                  </a:lnTo>
                  <a:lnTo>
                    <a:pt x="322055" y="397435"/>
                  </a:lnTo>
                  <a:lnTo>
                    <a:pt x="321470" y="398045"/>
                  </a:lnTo>
                  <a:lnTo>
                    <a:pt x="320886" y="398633"/>
                  </a:lnTo>
                  <a:lnTo>
                    <a:pt x="320514" y="399209"/>
                  </a:lnTo>
                  <a:lnTo>
                    <a:pt x="320139" y="399957"/>
                  </a:lnTo>
                  <a:lnTo>
                    <a:pt x="319899" y="400734"/>
                  </a:lnTo>
                  <a:lnTo>
                    <a:pt x="319780" y="401360"/>
                  </a:lnTo>
                  <a:lnTo>
                    <a:pt x="319687" y="402312"/>
                  </a:lnTo>
                  <a:lnTo>
                    <a:pt x="319714" y="403248"/>
                  </a:lnTo>
                  <a:lnTo>
                    <a:pt x="319914" y="403957"/>
                  </a:lnTo>
                  <a:lnTo>
                    <a:pt x="320100" y="404519"/>
                  </a:lnTo>
                  <a:lnTo>
                    <a:pt x="320406" y="405391"/>
                  </a:lnTo>
                  <a:lnTo>
                    <a:pt x="320571" y="406688"/>
                  </a:lnTo>
                  <a:lnTo>
                    <a:pt x="319814" y="411681"/>
                  </a:lnTo>
                  <a:lnTo>
                    <a:pt x="318838" y="418129"/>
                  </a:lnTo>
                  <a:lnTo>
                    <a:pt x="318733" y="418812"/>
                  </a:lnTo>
                  <a:lnTo>
                    <a:pt x="318206" y="418732"/>
                  </a:lnTo>
                  <a:lnTo>
                    <a:pt x="311155" y="417610"/>
                  </a:lnTo>
                  <a:lnTo>
                    <a:pt x="310913" y="419604"/>
                  </a:lnTo>
                  <a:lnTo>
                    <a:pt x="310394" y="423078"/>
                  </a:lnTo>
                  <a:lnTo>
                    <a:pt x="309887" y="426461"/>
                  </a:lnTo>
                  <a:lnTo>
                    <a:pt x="309653" y="428029"/>
                  </a:lnTo>
                  <a:lnTo>
                    <a:pt x="308853" y="433375"/>
                  </a:lnTo>
                  <a:lnTo>
                    <a:pt x="308344" y="436781"/>
                  </a:lnTo>
                  <a:lnTo>
                    <a:pt x="307930" y="439546"/>
                  </a:lnTo>
                  <a:lnTo>
                    <a:pt x="308011" y="440225"/>
                  </a:lnTo>
                  <a:lnTo>
                    <a:pt x="308098" y="440900"/>
                  </a:lnTo>
                  <a:lnTo>
                    <a:pt x="307753" y="443331"/>
                  </a:lnTo>
                  <a:lnTo>
                    <a:pt x="307519" y="445087"/>
                  </a:lnTo>
                  <a:lnTo>
                    <a:pt x="307094" y="448296"/>
                  </a:lnTo>
                  <a:lnTo>
                    <a:pt x="307033" y="448760"/>
                  </a:lnTo>
                  <a:lnTo>
                    <a:pt x="306642" y="451715"/>
                  </a:lnTo>
                  <a:lnTo>
                    <a:pt x="306284" y="454410"/>
                  </a:lnTo>
                  <a:lnTo>
                    <a:pt x="306185" y="455149"/>
                  </a:lnTo>
                  <a:lnTo>
                    <a:pt x="305427" y="460859"/>
                  </a:lnTo>
                  <a:lnTo>
                    <a:pt x="305171" y="462786"/>
                  </a:lnTo>
                  <a:lnTo>
                    <a:pt x="304444" y="468265"/>
                  </a:lnTo>
                  <a:lnTo>
                    <a:pt x="303832" y="472794"/>
                  </a:lnTo>
                  <a:lnTo>
                    <a:pt x="303697" y="473799"/>
                  </a:lnTo>
                  <a:lnTo>
                    <a:pt x="303213" y="477399"/>
                  </a:lnTo>
                  <a:lnTo>
                    <a:pt x="302612" y="481864"/>
                  </a:lnTo>
                  <a:lnTo>
                    <a:pt x="301866" y="488123"/>
                  </a:lnTo>
                  <a:lnTo>
                    <a:pt x="301743" y="489158"/>
                  </a:lnTo>
                  <a:lnTo>
                    <a:pt x="300811" y="495239"/>
                  </a:lnTo>
                  <a:lnTo>
                    <a:pt x="299660" y="496210"/>
                  </a:lnTo>
                  <a:lnTo>
                    <a:pt x="299552" y="496688"/>
                  </a:lnTo>
                  <a:lnTo>
                    <a:pt x="299570" y="496824"/>
                  </a:lnTo>
                  <a:lnTo>
                    <a:pt x="299627" y="496957"/>
                  </a:lnTo>
                  <a:lnTo>
                    <a:pt x="299663" y="497147"/>
                  </a:lnTo>
                  <a:lnTo>
                    <a:pt x="299750" y="497295"/>
                  </a:lnTo>
                  <a:lnTo>
                    <a:pt x="299735" y="497735"/>
                  </a:lnTo>
                  <a:lnTo>
                    <a:pt x="299675" y="498141"/>
                  </a:lnTo>
                  <a:lnTo>
                    <a:pt x="299477" y="498387"/>
                  </a:lnTo>
                  <a:lnTo>
                    <a:pt x="299345" y="498808"/>
                  </a:lnTo>
                  <a:lnTo>
                    <a:pt x="299324" y="498975"/>
                  </a:lnTo>
                  <a:lnTo>
                    <a:pt x="299198" y="499298"/>
                  </a:lnTo>
                  <a:lnTo>
                    <a:pt x="299036" y="499578"/>
                  </a:lnTo>
                  <a:lnTo>
                    <a:pt x="298913" y="499905"/>
                  </a:lnTo>
                  <a:lnTo>
                    <a:pt x="298757" y="500197"/>
                  </a:lnTo>
                  <a:lnTo>
                    <a:pt x="298617" y="500504"/>
                  </a:lnTo>
                  <a:lnTo>
                    <a:pt x="298431" y="500762"/>
                  </a:lnTo>
                  <a:lnTo>
                    <a:pt x="298275" y="501054"/>
                  </a:lnTo>
                  <a:lnTo>
                    <a:pt x="298056" y="501270"/>
                  </a:lnTo>
                  <a:lnTo>
                    <a:pt x="297786" y="501433"/>
                  </a:lnTo>
                  <a:lnTo>
                    <a:pt x="297580" y="501665"/>
                  </a:lnTo>
                  <a:lnTo>
                    <a:pt x="297343" y="501809"/>
                  </a:lnTo>
                  <a:lnTo>
                    <a:pt x="297052" y="501949"/>
                  </a:lnTo>
                  <a:lnTo>
                    <a:pt x="296794" y="502124"/>
                  </a:lnTo>
                  <a:lnTo>
                    <a:pt x="296443" y="502185"/>
                  </a:lnTo>
                  <a:lnTo>
                    <a:pt x="296069" y="502211"/>
                  </a:lnTo>
                  <a:lnTo>
                    <a:pt x="295790" y="502359"/>
                  </a:lnTo>
                  <a:lnTo>
                    <a:pt x="295514" y="502518"/>
                  </a:lnTo>
                  <a:lnTo>
                    <a:pt x="295208" y="502644"/>
                  </a:lnTo>
                  <a:lnTo>
                    <a:pt x="294885" y="502750"/>
                  </a:lnTo>
                  <a:lnTo>
                    <a:pt x="294564" y="502860"/>
                  </a:lnTo>
                  <a:lnTo>
                    <a:pt x="294171" y="502883"/>
                  </a:lnTo>
                  <a:lnTo>
                    <a:pt x="293884" y="503027"/>
                  </a:lnTo>
                  <a:lnTo>
                    <a:pt x="293314" y="503323"/>
                  </a:lnTo>
                  <a:lnTo>
                    <a:pt x="293155" y="503398"/>
                  </a:lnTo>
                  <a:lnTo>
                    <a:pt x="292412" y="504874"/>
                  </a:lnTo>
                  <a:lnTo>
                    <a:pt x="292342" y="505035"/>
                  </a:lnTo>
                  <a:lnTo>
                    <a:pt x="292280" y="505170"/>
                  </a:lnTo>
                  <a:lnTo>
                    <a:pt x="292118" y="505447"/>
                  </a:lnTo>
                  <a:lnTo>
                    <a:pt x="291950" y="505728"/>
                  </a:lnTo>
                  <a:lnTo>
                    <a:pt x="291917" y="506153"/>
                  </a:lnTo>
                  <a:lnTo>
                    <a:pt x="291890" y="506585"/>
                  </a:lnTo>
                  <a:lnTo>
                    <a:pt x="291938" y="506961"/>
                  </a:lnTo>
                  <a:lnTo>
                    <a:pt x="292088" y="507253"/>
                  </a:lnTo>
                  <a:lnTo>
                    <a:pt x="292283" y="507495"/>
                  </a:lnTo>
                  <a:lnTo>
                    <a:pt x="292460" y="507757"/>
                  </a:lnTo>
                  <a:lnTo>
                    <a:pt x="292661" y="507992"/>
                  </a:lnTo>
                  <a:lnTo>
                    <a:pt x="292825" y="508266"/>
                  </a:lnTo>
                  <a:lnTo>
                    <a:pt x="293011" y="508516"/>
                  </a:lnTo>
                  <a:lnTo>
                    <a:pt x="293248" y="508721"/>
                  </a:lnTo>
                  <a:lnTo>
                    <a:pt x="293503" y="508907"/>
                  </a:lnTo>
                  <a:lnTo>
                    <a:pt x="293734" y="509115"/>
                  </a:lnTo>
                  <a:lnTo>
                    <a:pt x="293890" y="509168"/>
                  </a:lnTo>
                  <a:lnTo>
                    <a:pt x="294061" y="509388"/>
                  </a:lnTo>
                  <a:lnTo>
                    <a:pt x="288959" y="508645"/>
                  </a:lnTo>
                  <a:lnTo>
                    <a:pt x="284205" y="507947"/>
                  </a:lnTo>
                  <a:lnTo>
                    <a:pt x="288787" y="515771"/>
                  </a:lnTo>
                  <a:lnTo>
                    <a:pt x="296321" y="528638"/>
                  </a:lnTo>
                  <a:lnTo>
                    <a:pt x="297633" y="530480"/>
                  </a:lnTo>
                  <a:lnTo>
                    <a:pt x="300344" y="534298"/>
                  </a:lnTo>
                  <a:lnTo>
                    <a:pt x="300475" y="534469"/>
                  </a:lnTo>
                  <a:lnTo>
                    <a:pt x="309393" y="546276"/>
                  </a:lnTo>
                  <a:lnTo>
                    <a:pt x="315379" y="553614"/>
                  </a:lnTo>
                  <a:lnTo>
                    <a:pt x="316944" y="555533"/>
                  </a:lnTo>
                  <a:lnTo>
                    <a:pt x="334111" y="576056"/>
                  </a:lnTo>
                  <a:lnTo>
                    <a:pt x="333038" y="576474"/>
                  </a:lnTo>
                  <a:lnTo>
                    <a:pt x="327927" y="578257"/>
                  </a:lnTo>
                  <a:lnTo>
                    <a:pt x="316892" y="582034"/>
                  </a:lnTo>
                  <a:lnTo>
                    <a:pt x="306591" y="585558"/>
                  </a:lnTo>
                  <a:lnTo>
                    <a:pt x="306240" y="585680"/>
                  </a:lnTo>
                  <a:lnTo>
                    <a:pt x="304478" y="586549"/>
                  </a:lnTo>
                  <a:lnTo>
                    <a:pt x="298363" y="588696"/>
                  </a:lnTo>
                  <a:lnTo>
                    <a:pt x="289658" y="591755"/>
                  </a:lnTo>
                  <a:lnTo>
                    <a:pt x="286675" y="592801"/>
                  </a:lnTo>
                  <a:lnTo>
                    <a:pt x="280819" y="594857"/>
                  </a:lnTo>
                  <a:lnTo>
                    <a:pt x="277497" y="596024"/>
                  </a:lnTo>
                  <a:lnTo>
                    <a:pt x="274565" y="597079"/>
                  </a:lnTo>
                  <a:lnTo>
                    <a:pt x="272944" y="597652"/>
                  </a:lnTo>
                  <a:lnTo>
                    <a:pt x="256053" y="603616"/>
                  </a:lnTo>
                  <a:lnTo>
                    <a:pt x="248805" y="606221"/>
                  </a:lnTo>
                  <a:lnTo>
                    <a:pt x="248676" y="605982"/>
                  </a:lnTo>
                  <a:lnTo>
                    <a:pt x="248304" y="605470"/>
                  </a:lnTo>
                  <a:lnTo>
                    <a:pt x="248160" y="605185"/>
                  </a:lnTo>
                  <a:lnTo>
                    <a:pt x="247995" y="604912"/>
                  </a:lnTo>
                  <a:lnTo>
                    <a:pt x="247844" y="604625"/>
                  </a:lnTo>
                  <a:lnTo>
                    <a:pt x="247665" y="604365"/>
                  </a:lnTo>
                  <a:lnTo>
                    <a:pt x="247465" y="604122"/>
                  </a:lnTo>
                  <a:lnTo>
                    <a:pt x="247216" y="603929"/>
                  </a:lnTo>
                  <a:lnTo>
                    <a:pt x="247018" y="603682"/>
                  </a:lnTo>
                  <a:lnTo>
                    <a:pt x="246811" y="603447"/>
                  </a:lnTo>
                  <a:lnTo>
                    <a:pt x="246625" y="603197"/>
                  </a:lnTo>
                  <a:lnTo>
                    <a:pt x="246424" y="602958"/>
                  </a:lnTo>
                  <a:lnTo>
                    <a:pt x="246209" y="602734"/>
                  </a:lnTo>
                  <a:lnTo>
                    <a:pt x="246005" y="602491"/>
                  </a:lnTo>
                  <a:lnTo>
                    <a:pt x="245843" y="602218"/>
                  </a:lnTo>
                  <a:lnTo>
                    <a:pt x="245687" y="601941"/>
                  </a:lnTo>
                  <a:lnTo>
                    <a:pt x="245537" y="601648"/>
                  </a:lnTo>
                  <a:lnTo>
                    <a:pt x="245357" y="601398"/>
                  </a:lnTo>
                  <a:lnTo>
                    <a:pt x="245198" y="601121"/>
                  </a:lnTo>
                  <a:lnTo>
                    <a:pt x="245070" y="600817"/>
                  </a:lnTo>
                  <a:lnTo>
                    <a:pt x="244977" y="600476"/>
                  </a:lnTo>
                  <a:lnTo>
                    <a:pt x="244899" y="600127"/>
                  </a:lnTo>
                  <a:lnTo>
                    <a:pt x="244812" y="599778"/>
                  </a:lnTo>
                  <a:lnTo>
                    <a:pt x="244740" y="599428"/>
                  </a:lnTo>
                  <a:lnTo>
                    <a:pt x="244590" y="599140"/>
                  </a:lnTo>
                  <a:lnTo>
                    <a:pt x="244425" y="598863"/>
                  </a:lnTo>
                  <a:lnTo>
                    <a:pt x="244287" y="598567"/>
                  </a:lnTo>
                  <a:lnTo>
                    <a:pt x="244137" y="598275"/>
                  </a:lnTo>
                  <a:lnTo>
                    <a:pt x="243966" y="598002"/>
                  </a:lnTo>
                  <a:lnTo>
                    <a:pt x="243688" y="597436"/>
                  </a:lnTo>
                  <a:lnTo>
                    <a:pt x="243565" y="597125"/>
                  </a:lnTo>
                  <a:lnTo>
                    <a:pt x="243473" y="596804"/>
                  </a:lnTo>
                  <a:lnTo>
                    <a:pt x="243319" y="596522"/>
                  </a:lnTo>
                  <a:lnTo>
                    <a:pt x="243201" y="596205"/>
                  </a:lnTo>
                  <a:lnTo>
                    <a:pt x="243121" y="595877"/>
                  </a:lnTo>
                  <a:lnTo>
                    <a:pt x="243010" y="595467"/>
                  </a:lnTo>
                  <a:lnTo>
                    <a:pt x="242958" y="595203"/>
                  </a:lnTo>
                  <a:lnTo>
                    <a:pt x="242823" y="594911"/>
                  </a:lnTo>
                  <a:lnTo>
                    <a:pt x="242677" y="594624"/>
                  </a:lnTo>
                  <a:lnTo>
                    <a:pt x="242626" y="594260"/>
                  </a:lnTo>
                  <a:lnTo>
                    <a:pt x="242514" y="593939"/>
                  </a:lnTo>
                  <a:lnTo>
                    <a:pt x="242463" y="593563"/>
                  </a:lnTo>
                  <a:lnTo>
                    <a:pt x="242443" y="593165"/>
                  </a:lnTo>
                  <a:lnTo>
                    <a:pt x="242392" y="592793"/>
                  </a:lnTo>
                  <a:lnTo>
                    <a:pt x="242281" y="592478"/>
                  </a:lnTo>
                  <a:lnTo>
                    <a:pt x="242235" y="592102"/>
                  </a:lnTo>
                  <a:lnTo>
                    <a:pt x="242143" y="591765"/>
                  </a:lnTo>
                  <a:lnTo>
                    <a:pt x="242146" y="591343"/>
                  </a:lnTo>
                  <a:lnTo>
                    <a:pt x="242188" y="590497"/>
                  </a:lnTo>
                  <a:lnTo>
                    <a:pt x="242151" y="590106"/>
                  </a:lnTo>
                  <a:lnTo>
                    <a:pt x="242026" y="589803"/>
                  </a:lnTo>
                  <a:lnTo>
                    <a:pt x="241981" y="589420"/>
                  </a:lnTo>
                  <a:lnTo>
                    <a:pt x="242008" y="588991"/>
                  </a:lnTo>
                  <a:lnTo>
                    <a:pt x="242100" y="588627"/>
                  </a:lnTo>
                  <a:lnTo>
                    <a:pt x="242266" y="588342"/>
                  </a:lnTo>
                  <a:lnTo>
                    <a:pt x="242448" y="588084"/>
                  </a:lnTo>
                  <a:lnTo>
                    <a:pt x="242523" y="587712"/>
                  </a:lnTo>
                  <a:lnTo>
                    <a:pt x="242637" y="587382"/>
                  </a:lnTo>
                  <a:lnTo>
                    <a:pt x="242835" y="587135"/>
                  </a:lnTo>
                  <a:lnTo>
                    <a:pt x="243014" y="586881"/>
                  </a:lnTo>
                  <a:lnTo>
                    <a:pt x="243257" y="586676"/>
                  </a:lnTo>
                  <a:lnTo>
                    <a:pt x="243449" y="586426"/>
                  </a:lnTo>
                  <a:lnTo>
                    <a:pt x="243726" y="586263"/>
                  </a:lnTo>
                  <a:lnTo>
                    <a:pt x="243984" y="586090"/>
                  </a:lnTo>
                  <a:lnTo>
                    <a:pt x="244190" y="585849"/>
                  </a:lnTo>
                  <a:lnTo>
                    <a:pt x="244621" y="585416"/>
                  </a:lnTo>
                  <a:lnTo>
                    <a:pt x="244878" y="585248"/>
                  </a:lnTo>
                  <a:lnTo>
                    <a:pt x="245102" y="585029"/>
                  </a:lnTo>
                  <a:lnTo>
                    <a:pt x="245353" y="584847"/>
                  </a:lnTo>
                  <a:lnTo>
                    <a:pt x="245626" y="584676"/>
                  </a:lnTo>
                  <a:lnTo>
                    <a:pt x="245881" y="584494"/>
                  </a:lnTo>
                  <a:lnTo>
                    <a:pt x="246088" y="584259"/>
                  </a:lnTo>
                  <a:lnTo>
                    <a:pt x="246345" y="584077"/>
                  </a:lnTo>
                  <a:lnTo>
                    <a:pt x="246594" y="583880"/>
                  </a:lnTo>
                  <a:lnTo>
                    <a:pt x="246843" y="583713"/>
                  </a:lnTo>
                  <a:lnTo>
                    <a:pt x="246320" y="583605"/>
                  </a:lnTo>
                  <a:lnTo>
                    <a:pt x="242225" y="583173"/>
                  </a:lnTo>
                  <a:lnTo>
                    <a:pt x="232495" y="582145"/>
                  </a:lnTo>
                  <a:lnTo>
                    <a:pt x="228648" y="581738"/>
                  </a:lnTo>
                  <a:lnTo>
                    <a:pt x="217386" y="580548"/>
                  </a:lnTo>
                  <a:lnTo>
                    <a:pt x="205130" y="579279"/>
                  </a:lnTo>
                  <a:lnTo>
                    <a:pt x="196788" y="578414"/>
                  </a:lnTo>
                  <a:lnTo>
                    <a:pt x="193871" y="578091"/>
                  </a:lnTo>
                  <a:lnTo>
                    <a:pt x="191545" y="577823"/>
                  </a:lnTo>
                  <a:lnTo>
                    <a:pt x="189309" y="577566"/>
                  </a:lnTo>
                  <a:lnTo>
                    <a:pt x="188053" y="577446"/>
                  </a:lnTo>
                  <a:lnTo>
                    <a:pt x="178399" y="576374"/>
                  </a:lnTo>
                  <a:lnTo>
                    <a:pt x="167526" y="575171"/>
                  </a:lnTo>
                  <a:lnTo>
                    <a:pt x="161321" y="574486"/>
                  </a:lnTo>
                  <a:lnTo>
                    <a:pt x="129042" y="571046"/>
                  </a:lnTo>
                  <a:lnTo>
                    <a:pt x="113624" y="569402"/>
                  </a:lnTo>
                  <a:lnTo>
                    <a:pt x="98325" y="567771"/>
                  </a:lnTo>
                  <a:lnTo>
                    <a:pt x="74114" y="565183"/>
                  </a:lnTo>
                  <a:lnTo>
                    <a:pt x="44395" y="561967"/>
                  </a:lnTo>
                  <a:lnTo>
                    <a:pt x="23670" y="559723"/>
                  </a:lnTo>
                  <a:lnTo>
                    <a:pt x="19655" y="559288"/>
                  </a:lnTo>
                  <a:lnTo>
                    <a:pt x="21499" y="540773"/>
                  </a:lnTo>
                  <a:lnTo>
                    <a:pt x="22482" y="531216"/>
                  </a:lnTo>
                  <a:lnTo>
                    <a:pt x="23340" y="522861"/>
                  </a:lnTo>
                  <a:lnTo>
                    <a:pt x="23712" y="519259"/>
                  </a:lnTo>
                  <a:lnTo>
                    <a:pt x="24269" y="513955"/>
                  </a:lnTo>
                  <a:lnTo>
                    <a:pt x="24536" y="511383"/>
                  </a:lnTo>
                  <a:lnTo>
                    <a:pt x="24827" y="508610"/>
                  </a:lnTo>
                  <a:lnTo>
                    <a:pt x="25249" y="504593"/>
                  </a:lnTo>
                  <a:lnTo>
                    <a:pt x="26145" y="496046"/>
                  </a:lnTo>
                  <a:lnTo>
                    <a:pt x="27004" y="487842"/>
                  </a:lnTo>
                  <a:lnTo>
                    <a:pt x="27716" y="481043"/>
                  </a:lnTo>
                  <a:lnTo>
                    <a:pt x="28252" y="475938"/>
                  </a:lnTo>
                  <a:lnTo>
                    <a:pt x="28585" y="472759"/>
                  </a:lnTo>
                  <a:lnTo>
                    <a:pt x="28845" y="470267"/>
                  </a:lnTo>
                  <a:lnTo>
                    <a:pt x="29625" y="462826"/>
                  </a:lnTo>
                  <a:lnTo>
                    <a:pt x="30345" y="455972"/>
                  </a:lnTo>
                  <a:lnTo>
                    <a:pt x="31069" y="449034"/>
                  </a:lnTo>
                  <a:lnTo>
                    <a:pt x="31781" y="442500"/>
                  </a:lnTo>
                  <a:lnTo>
                    <a:pt x="32890" y="432328"/>
                  </a:lnTo>
                  <a:lnTo>
                    <a:pt x="34300" y="419395"/>
                  </a:lnTo>
                  <a:lnTo>
                    <a:pt x="34452" y="417939"/>
                  </a:lnTo>
                  <a:lnTo>
                    <a:pt x="34586" y="416695"/>
                  </a:lnTo>
                  <a:lnTo>
                    <a:pt x="35139" y="411423"/>
                  </a:lnTo>
                  <a:lnTo>
                    <a:pt x="35366" y="409279"/>
                  </a:lnTo>
                  <a:lnTo>
                    <a:pt x="35648" y="406660"/>
                  </a:lnTo>
                  <a:lnTo>
                    <a:pt x="35705" y="405386"/>
                  </a:lnTo>
                  <a:lnTo>
                    <a:pt x="36080" y="402629"/>
                  </a:lnTo>
                  <a:lnTo>
                    <a:pt x="36997" y="393828"/>
                  </a:lnTo>
                  <a:lnTo>
                    <a:pt x="38333" y="380984"/>
                  </a:lnTo>
                  <a:lnTo>
                    <a:pt x="38982" y="374802"/>
                  </a:lnTo>
                  <a:lnTo>
                    <a:pt x="39203" y="372714"/>
                  </a:lnTo>
                  <a:lnTo>
                    <a:pt x="39238" y="372392"/>
                  </a:lnTo>
                  <a:lnTo>
                    <a:pt x="39386" y="370993"/>
                  </a:lnTo>
                  <a:lnTo>
                    <a:pt x="39769" y="367330"/>
                  </a:lnTo>
                  <a:lnTo>
                    <a:pt x="39883" y="366269"/>
                  </a:lnTo>
                  <a:lnTo>
                    <a:pt x="40282" y="362439"/>
                  </a:lnTo>
                  <a:lnTo>
                    <a:pt x="40484" y="360536"/>
                  </a:lnTo>
                  <a:lnTo>
                    <a:pt x="41523" y="350521"/>
                  </a:lnTo>
                  <a:lnTo>
                    <a:pt x="41199" y="350187"/>
                  </a:lnTo>
                  <a:lnTo>
                    <a:pt x="41040" y="350085"/>
                  </a:lnTo>
                  <a:lnTo>
                    <a:pt x="40722" y="349854"/>
                  </a:lnTo>
                  <a:lnTo>
                    <a:pt x="40369" y="349490"/>
                  </a:lnTo>
                  <a:lnTo>
                    <a:pt x="40186" y="349399"/>
                  </a:lnTo>
                  <a:lnTo>
                    <a:pt x="39979" y="349372"/>
                  </a:lnTo>
                  <a:lnTo>
                    <a:pt x="39194" y="349251"/>
                  </a:lnTo>
                  <a:lnTo>
                    <a:pt x="39053" y="349152"/>
                  </a:lnTo>
                  <a:lnTo>
                    <a:pt x="38714" y="348974"/>
                  </a:lnTo>
                  <a:lnTo>
                    <a:pt x="38123" y="348652"/>
                  </a:lnTo>
                  <a:lnTo>
                    <a:pt x="37935" y="348553"/>
                  </a:lnTo>
                  <a:lnTo>
                    <a:pt x="37698" y="348447"/>
                  </a:lnTo>
                  <a:lnTo>
                    <a:pt x="37464" y="348330"/>
                  </a:lnTo>
                  <a:lnTo>
                    <a:pt x="36951" y="347996"/>
                  </a:lnTo>
                  <a:lnTo>
                    <a:pt x="36526" y="347647"/>
                  </a:lnTo>
                  <a:lnTo>
                    <a:pt x="36451" y="347503"/>
                  </a:lnTo>
                  <a:lnTo>
                    <a:pt x="36397" y="347367"/>
                  </a:lnTo>
                  <a:lnTo>
                    <a:pt x="36004" y="346222"/>
                  </a:lnTo>
                  <a:lnTo>
                    <a:pt x="36013" y="346062"/>
                  </a:lnTo>
                  <a:lnTo>
                    <a:pt x="36019" y="345903"/>
                  </a:lnTo>
                  <a:lnTo>
                    <a:pt x="36025" y="345592"/>
                  </a:lnTo>
                  <a:lnTo>
                    <a:pt x="36019" y="345285"/>
                  </a:lnTo>
                  <a:lnTo>
                    <a:pt x="36049" y="345134"/>
                  </a:lnTo>
                  <a:lnTo>
                    <a:pt x="36100" y="344986"/>
                  </a:lnTo>
                  <a:lnTo>
                    <a:pt x="36274" y="344478"/>
                  </a:lnTo>
                  <a:lnTo>
                    <a:pt x="36322" y="344163"/>
                  </a:lnTo>
                  <a:lnTo>
                    <a:pt x="36373" y="343738"/>
                  </a:lnTo>
                  <a:lnTo>
                    <a:pt x="36400" y="343564"/>
                  </a:lnTo>
                  <a:lnTo>
                    <a:pt x="36448" y="343393"/>
                  </a:lnTo>
                  <a:lnTo>
                    <a:pt x="36631" y="342988"/>
                  </a:lnTo>
                  <a:lnTo>
                    <a:pt x="36787" y="342548"/>
                  </a:lnTo>
                  <a:lnTo>
                    <a:pt x="36934" y="341903"/>
                  </a:lnTo>
                  <a:lnTo>
                    <a:pt x="37080" y="341642"/>
                  </a:lnTo>
                  <a:lnTo>
                    <a:pt x="37251" y="341301"/>
                  </a:lnTo>
                  <a:lnTo>
                    <a:pt x="37311" y="341130"/>
                  </a:lnTo>
                  <a:lnTo>
                    <a:pt x="37368" y="340956"/>
                  </a:lnTo>
                  <a:lnTo>
                    <a:pt x="37482" y="340694"/>
                  </a:lnTo>
                  <a:lnTo>
                    <a:pt x="37542" y="340527"/>
                  </a:lnTo>
                  <a:lnTo>
                    <a:pt x="37584" y="340357"/>
                  </a:lnTo>
                  <a:lnTo>
                    <a:pt x="37617" y="340110"/>
                  </a:lnTo>
                  <a:lnTo>
                    <a:pt x="37728" y="339845"/>
                  </a:lnTo>
                  <a:lnTo>
                    <a:pt x="37860" y="339587"/>
                  </a:lnTo>
                  <a:lnTo>
                    <a:pt x="37965" y="339405"/>
                  </a:lnTo>
                  <a:lnTo>
                    <a:pt x="38127" y="339170"/>
                  </a:lnTo>
                  <a:lnTo>
                    <a:pt x="38249" y="339014"/>
                  </a:lnTo>
                  <a:lnTo>
                    <a:pt x="38318" y="338886"/>
                  </a:lnTo>
                  <a:lnTo>
                    <a:pt x="38390" y="338639"/>
                  </a:lnTo>
                  <a:lnTo>
                    <a:pt x="38453" y="338370"/>
                  </a:lnTo>
                  <a:lnTo>
                    <a:pt x="38477" y="338055"/>
                  </a:lnTo>
                  <a:lnTo>
                    <a:pt x="38597" y="337881"/>
                  </a:lnTo>
                  <a:lnTo>
                    <a:pt x="38639" y="337729"/>
                  </a:lnTo>
                  <a:lnTo>
                    <a:pt x="38540" y="337570"/>
                  </a:lnTo>
                  <a:lnTo>
                    <a:pt x="38384" y="337361"/>
                  </a:lnTo>
                  <a:lnTo>
                    <a:pt x="38330" y="337225"/>
                  </a:lnTo>
                  <a:lnTo>
                    <a:pt x="38300" y="336937"/>
                  </a:lnTo>
                  <a:lnTo>
                    <a:pt x="38267" y="336736"/>
                  </a:lnTo>
                  <a:lnTo>
                    <a:pt x="38273" y="336562"/>
                  </a:lnTo>
                  <a:lnTo>
                    <a:pt x="38312" y="336228"/>
                  </a:lnTo>
                  <a:lnTo>
                    <a:pt x="38189" y="335807"/>
                  </a:lnTo>
                  <a:lnTo>
                    <a:pt x="37980" y="335238"/>
                  </a:lnTo>
                  <a:lnTo>
                    <a:pt x="37818" y="334674"/>
                  </a:lnTo>
                  <a:lnTo>
                    <a:pt x="37521" y="334086"/>
                  </a:lnTo>
                  <a:lnTo>
                    <a:pt x="37338" y="333695"/>
                  </a:lnTo>
                  <a:lnTo>
                    <a:pt x="37341" y="333358"/>
                  </a:lnTo>
                  <a:lnTo>
                    <a:pt x="37368" y="333040"/>
                  </a:lnTo>
                  <a:lnTo>
                    <a:pt x="37365" y="332827"/>
                  </a:lnTo>
                  <a:lnTo>
                    <a:pt x="37287" y="332535"/>
                  </a:lnTo>
                  <a:lnTo>
                    <a:pt x="37341" y="332331"/>
                  </a:lnTo>
                  <a:lnTo>
                    <a:pt x="37383" y="332115"/>
                  </a:lnTo>
                  <a:lnTo>
                    <a:pt x="37551" y="331743"/>
                  </a:lnTo>
                  <a:lnTo>
                    <a:pt x="37749" y="331355"/>
                  </a:lnTo>
                  <a:lnTo>
                    <a:pt x="37865" y="330962"/>
                  </a:lnTo>
                  <a:lnTo>
                    <a:pt x="38015" y="330613"/>
                  </a:lnTo>
                  <a:lnTo>
                    <a:pt x="38050" y="330217"/>
                  </a:lnTo>
                  <a:lnTo>
                    <a:pt x="38065" y="329677"/>
                  </a:lnTo>
                  <a:lnTo>
                    <a:pt x="38144" y="329118"/>
                  </a:lnTo>
                  <a:lnTo>
                    <a:pt x="38287" y="328300"/>
                  </a:lnTo>
                  <a:lnTo>
                    <a:pt x="38372" y="327832"/>
                  </a:lnTo>
                  <a:lnTo>
                    <a:pt x="38362" y="327226"/>
                  </a:lnTo>
                  <a:lnTo>
                    <a:pt x="38381" y="326764"/>
                  </a:lnTo>
                  <a:lnTo>
                    <a:pt x="38425" y="326247"/>
                  </a:lnTo>
                  <a:lnTo>
                    <a:pt x="38511" y="325620"/>
                  </a:lnTo>
                  <a:lnTo>
                    <a:pt x="38567" y="325123"/>
                  </a:lnTo>
                  <a:lnTo>
                    <a:pt x="38574" y="324548"/>
                  </a:lnTo>
                  <a:lnTo>
                    <a:pt x="38511" y="323978"/>
                  </a:lnTo>
                  <a:lnTo>
                    <a:pt x="38445" y="323571"/>
                  </a:lnTo>
                  <a:lnTo>
                    <a:pt x="38445" y="323204"/>
                  </a:lnTo>
                  <a:lnTo>
                    <a:pt x="38661" y="322815"/>
                  </a:lnTo>
                  <a:lnTo>
                    <a:pt x="38837" y="322615"/>
                  </a:lnTo>
                  <a:lnTo>
                    <a:pt x="39214" y="322361"/>
                  </a:lnTo>
                  <a:lnTo>
                    <a:pt x="39449" y="322115"/>
                  </a:lnTo>
                  <a:lnTo>
                    <a:pt x="39606" y="322012"/>
                  </a:lnTo>
                  <a:lnTo>
                    <a:pt x="39968" y="321855"/>
                  </a:lnTo>
                  <a:lnTo>
                    <a:pt x="40285" y="321843"/>
                  </a:lnTo>
                  <a:lnTo>
                    <a:pt x="40594" y="321816"/>
                  </a:lnTo>
                  <a:lnTo>
                    <a:pt x="41308" y="321700"/>
                  </a:lnTo>
                  <a:lnTo>
                    <a:pt x="41463" y="321738"/>
                  </a:lnTo>
                  <a:lnTo>
                    <a:pt x="41631" y="321755"/>
                  </a:lnTo>
                  <a:lnTo>
                    <a:pt x="41843" y="321750"/>
                  </a:lnTo>
                  <a:lnTo>
                    <a:pt x="42105" y="321732"/>
                  </a:lnTo>
                  <a:lnTo>
                    <a:pt x="42271" y="321745"/>
                  </a:lnTo>
                  <a:lnTo>
                    <a:pt x="42462" y="321791"/>
                  </a:lnTo>
                  <a:lnTo>
                    <a:pt x="42607" y="321789"/>
                  </a:lnTo>
                  <a:lnTo>
                    <a:pt x="42751" y="321783"/>
                  </a:lnTo>
                  <a:lnTo>
                    <a:pt x="43145" y="321965"/>
                  </a:lnTo>
                  <a:lnTo>
                    <a:pt x="43339" y="321913"/>
                  </a:lnTo>
                  <a:lnTo>
                    <a:pt x="43624" y="321786"/>
                  </a:lnTo>
                  <a:lnTo>
                    <a:pt x="43816" y="321636"/>
                  </a:lnTo>
                  <a:lnTo>
                    <a:pt x="43981" y="321453"/>
                  </a:lnTo>
                  <a:lnTo>
                    <a:pt x="44138" y="321247"/>
                  </a:lnTo>
                  <a:lnTo>
                    <a:pt x="44241" y="321017"/>
                  </a:lnTo>
                  <a:lnTo>
                    <a:pt x="44279" y="320796"/>
                  </a:lnTo>
                  <a:lnTo>
                    <a:pt x="44349" y="319742"/>
                  </a:lnTo>
                  <a:lnTo>
                    <a:pt x="44308" y="319307"/>
                  </a:lnTo>
                  <a:lnTo>
                    <a:pt x="44297" y="318794"/>
                  </a:lnTo>
                  <a:lnTo>
                    <a:pt x="44366" y="318080"/>
                  </a:lnTo>
                  <a:lnTo>
                    <a:pt x="44573" y="316446"/>
                  </a:lnTo>
                  <a:lnTo>
                    <a:pt x="44732" y="312625"/>
                  </a:lnTo>
                  <a:lnTo>
                    <a:pt x="44819" y="310472"/>
                  </a:lnTo>
                  <a:lnTo>
                    <a:pt x="45358" y="309259"/>
                  </a:lnTo>
                  <a:lnTo>
                    <a:pt x="46093" y="308353"/>
                  </a:lnTo>
                  <a:lnTo>
                    <a:pt x="47124" y="307898"/>
                  </a:lnTo>
                  <a:lnTo>
                    <a:pt x="47541" y="307568"/>
                  </a:lnTo>
                  <a:lnTo>
                    <a:pt x="48002" y="306791"/>
                  </a:lnTo>
                  <a:lnTo>
                    <a:pt x="48119" y="306215"/>
                  </a:lnTo>
                  <a:lnTo>
                    <a:pt x="48065" y="304198"/>
                  </a:lnTo>
                  <a:lnTo>
                    <a:pt x="48131" y="301400"/>
                  </a:lnTo>
                  <a:lnTo>
                    <a:pt x="48356" y="300551"/>
                  </a:lnTo>
                  <a:lnTo>
                    <a:pt x="49066" y="299236"/>
                  </a:lnTo>
                  <a:lnTo>
                    <a:pt x="49081" y="298656"/>
                  </a:lnTo>
                  <a:lnTo>
                    <a:pt x="49156" y="298281"/>
                  </a:lnTo>
                  <a:lnTo>
                    <a:pt x="49894" y="297409"/>
                  </a:lnTo>
                  <a:lnTo>
                    <a:pt x="50235" y="297246"/>
                  </a:lnTo>
                  <a:lnTo>
                    <a:pt x="50718" y="297086"/>
                  </a:lnTo>
                  <a:lnTo>
                    <a:pt x="52837" y="295123"/>
                  </a:lnTo>
                  <a:lnTo>
                    <a:pt x="53778" y="294259"/>
                  </a:lnTo>
                  <a:lnTo>
                    <a:pt x="54342" y="293383"/>
                  </a:lnTo>
                  <a:lnTo>
                    <a:pt x="54729" y="292811"/>
                  </a:lnTo>
                  <a:lnTo>
                    <a:pt x="54884" y="292479"/>
                  </a:lnTo>
                  <a:lnTo>
                    <a:pt x="55376" y="291427"/>
                  </a:lnTo>
                  <a:lnTo>
                    <a:pt x="55439" y="290199"/>
                  </a:lnTo>
                  <a:lnTo>
                    <a:pt x="55415" y="288353"/>
                  </a:lnTo>
                  <a:lnTo>
                    <a:pt x="55265" y="287530"/>
                  </a:lnTo>
                  <a:lnTo>
                    <a:pt x="55220" y="286575"/>
                  </a:lnTo>
                  <a:lnTo>
                    <a:pt x="54959" y="286090"/>
                  </a:lnTo>
                  <a:lnTo>
                    <a:pt x="53958" y="285210"/>
                  </a:lnTo>
                  <a:lnTo>
                    <a:pt x="53910" y="284911"/>
                  </a:lnTo>
                  <a:lnTo>
                    <a:pt x="54288" y="281326"/>
                  </a:lnTo>
                  <a:lnTo>
                    <a:pt x="54505" y="279237"/>
                  </a:lnTo>
                  <a:lnTo>
                    <a:pt x="54594" y="278410"/>
                  </a:lnTo>
                  <a:lnTo>
                    <a:pt x="54786" y="276548"/>
                  </a:lnTo>
                  <a:lnTo>
                    <a:pt x="55364" y="270962"/>
                  </a:lnTo>
                  <a:lnTo>
                    <a:pt x="55844" y="266262"/>
                  </a:lnTo>
                  <a:lnTo>
                    <a:pt x="56128" y="263537"/>
                  </a:lnTo>
                  <a:lnTo>
                    <a:pt x="56296" y="261904"/>
                  </a:lnTo>
                  <a:lnTo>
                    <a:pt x="56518" y="259736"/>
                  </a:lnTo>
                  <a:lnTo>
                    <a:pt x="56662" y="258357"/>
                  </a:lnTo>
                  <a:lnTo>
                    <a:pt x="57018" y="254857"/>
                  </a:lnTo>
                  <a:lnTo>
                    <a:pt x="57046" y="254622"/>
                  </a:lnTo>
                  <a:lnTo>
                    <a:pt x="57081" y="254317"/>
                  </a:lnTo>
                  <a:lnTo>
                    <a:pt x="57315" y="251954"/>
                  </a:lnTo>
                  <a:lnTo>
                    <a:pt x="57378" y="251416"/>
                  </a:lnTo>
                  <a:lnTo>
                    <a:pt x="57639" y="248900"/>
                  </a:lnTo>
                  <a:lnTo>
                    <a:pt x="57693" y="248335"/>
                  </a:lnTo>
                  <a:lnTo>
                    <a:pt x="57964" y="245695"/>
                  </a:lnTo>
                  <a:lnTo>
                    <a:pt x="58104" y="244390"/>
                  </a:lnTo>
                  <a:lnTo>
                    <a:pt x="58217" y="243264"/>
                  </a:lnTo>
                  <a:lnTo>
                    <a:pt x="58274" y="242741"/>
                  </a:lnTo>
                  <a:lnTo>
                    <a:pt x="58392" y="241597"/>
                  </a:lnTo>
                  <a:lnTo>
                    <a:pt x="58505" y="240471"/>
                  </a:lnTo>
                  <a:lnTo>
                    <a:pt x="58562" y="239944"/>
                  </a:lnTo>
                  <a:lnTo>
                    <a:pt x="58796" y="237674"/>
                  </a:lnTo>
                  <a:lnTo>
                    <a:pt x="58847" y="237325"/>
                  </a:lnTo>
                  <a:lnTo>
                    <a:pt x="58898" y="236995"/>
                  </a:lnTo>
                  <a:lnTo>
                    <a:pt x="60519" y="229034"/>
                  </a:lnTo>
                  <a:lnTo>
                    <a:pt x="61622" y="223614"/>
                  </a:lnTo>
                  <a:lnTo>
                    <a:pt x="62173" y="220912"/>
                  </a:lnTo>
                  <a:lnTo>
                    <a:pt x="62459" y="219502"/>
                  </a:lnTo>
                  <a:lnTo>
                    <a:pt x="63610" y="213859"/>
                  </a:lnTo>
                  <a:lnTo>
                    <a:pt x="64905" y="207504"/>
                  </a:lnTo>
                  <a:lnTo>
                    <a:pt x="66187" y="201218"/>
                  </a:lnTo>
                  <a:lnTo>
                    <a:pt x="67129" y="196603"/>
                  </a:lnTo>
                  <a:lnTo>
                    <a:pt x="68004" y="192318"/>
                  </a:lnTo>
                  <a:lnTo>
                    <a:pt x="68546" y="189688"/>
                  </a:lnTo>
                  <a:lnTo>
                    <a:pt x="69185" y="186536"/>
                  </a:lnTo>
                  <a:lnTo>
                    <a:pt x="70087" y="182123"/>
                  </a:lnTo>
                  <a:lnTo>
                    <a:pt x="71115" y="177679"/>
                  </a:lnTo>
                  <a:lnTo>
                    <a:pt x="71157" y="177350"/>
                  </a:lnTo>
                  <a:lnTo>
                    <a:pt x="69670" y="177135"/>
                  </a:lnTo>
                  <a:lnTo>
                    <a:pt x="67358" y="176801"/>
                  </a:lnTo>
                  <a:lnTo>
                    <a:pt x="59584" y="175679"/>
                  </a:lnTo>
                  <a:lnTo>
                    <a:pt x="53243" y="174761"/>
                  </a:lnTo>
                  <a:lnTo>
                    <a:pt x="48487" y="174072"/>
                  </a:lnTo>
                  <a:lnTo>
                    <a:pt x="48355" y="174053"/>
                  </a:lnTo>
                  <a:lnTo>
                    <a:pt x="49368" y="167366"/>
                  </a:lnTo>
                  <a:lnTo>
                    <a:pt x="49574" y="165993"/>
                  </a:lnTo>
                  <a:lnTo>
                    <a:pt x="45330" y="165345"/>
                  </a:lnTo>
                  <a:lnTo>
                    <a:pt x="36234" y="163954"/>
                  </a:lnTo>
                  <a:lnTo>
                    <a:pt x="29695" y="162953"/>
                  </a:lnTo>
                  <a:lnTo>
                    <a:pt x="26873" y="162521"/>
                  </a:lnTo>
                  <a:lnTo>
                    <a:pt x="25975" y="162383"/>
                  </a:lnTo>
                  <a:lnTo>
                    <a:pt x="22696" y="161883"/>
                  </a:lnTo>
                  <a:lnTo>
                    <a:pt x="23315" y="157802"/>
                  </a:lnTo>
                  <a:lnTo>
                    <a:pt x="23868" y="154150"/>
                  </a:lnTo>
                  <a:lnTo>
                    <a:pt x="23194" y="154048"/>
                  </a:lnTo>
                  <a:lnTo>
                    <a:pt x="23232" y="153791"/>
                  </a:lnTo>
                  <a:lnTo>
                    <a:pt x="24097" y="148081"/>
                  </a:lnTo>
                  <a:lnTo>
                    <a:pt x="24659" y="144372"/>
                  </a:lnTo>
                  <a:lnTo>
                    <a:pt x="25007" y="142082"/>
                  </a:lnTo>
                  <a:lnTo>
                    <a:pt x="25815" y="136750"/>
                  </a:lnTo>
                  <a:lnTo>
                    <a:pt x="26331" y="133365"/>
                  </a:lnTo>
                  <a:lnTo>
                    <a:pt x="26892" y="129652"/>
                  </a:lnTo>
                  <a:lnTo>
                    <a:pt x="27084" y="128404"/>
                  </a:lnTo>
                  <a:lnTo>
                    <a:pt x="27804" y="123645"/>
                  </a:lnTo>
                  <a:lnTo>
                    <a:pt x="27943" y="122742"/>
                  </a:lnTo>
                  <a:lnTo>
                    <a:pt x="29024" y="115615"/>
                  </a:lnTo>
                  <a:lnTo>
                    <a:pt x="29132" y="114496"/>
                  </a:lnTo>
                  <a:lnTo>
                    <a:pt x="31080" y="114796"/>
                  </a:lnTo>
                  <a:lnTo>
                    <a:pt x="33367" y="115144"/>
                  </a:lnTo>
                  <a:lnTo>
                    <a:pt x="35948" y="115545"/>
                  </a:lnTo>
                  <a:lnTo>
                    <a:pt x="36292" y="113353"/>
                  </a:lnTo>
                  <a:lnTo>
                    <a:pt x="36918" y="108229"/>
                  </a:lnTo>
                  <a:lnTo>
                    <a:pt x="37245" y="105553"/>
                  </a:lnTo>
                  <a:lnTo>
                    <a:pt x="37331" y="104870"/>
                  </a:lnTo>
                  <a:lnTo>
                    <a:pt x="37682" y="101941"/>
                  </a:lnTo>
                  <a:lnTo>
                    <a:pt x="38459" y="95923"/>
                  </a:lnTo>
                  <a:lnTo>
                    <a:pt x="38607" y="92468"/>
                  </a:lnTo>
                  <a:lnTo>
                    <a:pt x="38881" y="90089"/>
                  </a:lnTo>
                  <a:lnTo>
                    <a:pt x="39379" y="85512"/>
                  </a:lnTo>
                  <a:lnTo>
                    <a:pt x="39649" y="83025"/>
                  </a:lnTo>
                  <a:lnTo>
                    <a:pt x="40048" y="81552"/>
                  </a:lnTo>
                  <a:lnTo>
                    <a:pt x="40209" y="80235"/>
                  </a:lnTo>
                  <a:lnTo>
                    <a:pt x="40333" y="79223"/>
                  </a:lnTo>
                  <a:lnTo>
                    <a:pt x="40384" y="78844"/>
                  </a:lnTo>
                  <a:lnTo>
                    <a:pt x="40452" y="78465"/>
                  </a:lnTo>
                  <a:lnTo>
                    <a:pt x="40533" y="78090"/>
                  </a:lnTo>
                  <a:lnTo>
                    <a:pt x="40629" y="77719"/>
                  </a:lnTo>
                  <a:lnTo>
                    <a:pt x="41492" y="70617"/>
                  </a:lnTo>
                  <a:lnTo>
                    <a:pt x="41782" y="68270"/>
                  </a:lnTo>
                  <a:lnTo>
                    <a:pt x="41459" y="67746"/>
                  </a:lnTo>
                  <a:lnTo>
                    <a:pt x="35503" y="58148"/>
                  </a:lnTo>
                  <a:lnTo>
                    <a:pt x="32550" y="53433"/>
                  </a:lnTo>
                  <a:lnTo>
                    <a:pt x="32214" y="52890"/>
                  </a:lnTo>
                  <a:lnTo>
                    <a:pt x="31298" y="51427"/>
                  </a:lnTo>
                  <a:lnTo>
                    <a:pt x="29151" y="47995"/>
                  </a:lnTo>
                  <a:lnTo>
                    <a:pt x="20647" y="33785"/>
                  </a:lnTo>
                  <a:lnTo>
                    <a:pt x="0" y="632"/>
                  </a:lnTo>
                  <a:lnTo>
                    <a:pt x="536" y="696"/>
                  </a:lnTo>
                  <a:lnTo>
                    <a:pt x="6291" y="548"/>
                  </a:lnTo>
                  <a:lnTo>
                    <a:pt x="8567" y="852"/>
                  </a:lnTo>
                  <a:lnTo>
                    <a:pt x="8752" y="1010"/>
                  </a:lnTo>
                  <a:lnTo>
                    <a:pt x="11693" y="1378"/>
                  </a:lnTo>
                  <a:lnTo>
                    <a:pt x="38701" y="4615"/>
                  </a:lnTo>
                  <a:lnTo>
                    <a:pt x="39300" y="0"/>
                  </a:lnTo>
                  <a:lnTo>
                    <a:pt x="39840" y="238"/>
                  </a:lnTo>
                  <a:lnTo>
                    <a:pt x="40278" y="352"/>
                  </a:lnTo>
                  <a:lnTo>
                    <a:pt x="41573" y="314"/>
                  </a:lnTo>
                  <a:lnTo>
                    <a:pt x="42358" y="26"/>
                  </a:lnTo>
                  <a:lnTo>
                    <a:pt x="42490" y="302"/>
                  </a:lnTo>
                  <a:lnTo>
                    <a:pt x="43056" y="692"/>
                  </a:lnTo>
                  <a:lnTo>
                    <a:pt x="43632" y="840"/>
                  </a:lnTo>
                  <a:lnTo>
                    <a:pt x="44369" y="1166"/>
                  </a:lnTo>
                  <a:lnTo>
                    <a:pt x="44429" y="1544"/>
                  </a:lnTo>
                  <a:lnTo>
                    <a:pt x="44612" y="2502"/>
                  </a:lnTo>
                  <a:lnTo>
                    <a:pt x="44906" y="2919"/>
                  </a:lnTo>
                  <a:lnTo>
                    <a:pt x="45344" y="3169"/>
                  </a:lnTo>
                  <a:lnTo>
                    <a:pt x="46258" y="3260"/>
                  </a:lnTo>
                  <a:lnTo>
                    <a:pt x="47151" y="2835"/>
                  </a:lnTo>
                  <a:lnTo>
                    <a:pt x="47733" y="2714"/>
                  </a:lnTo>
                  <a:lnTo>
                    <a:pt x="48581" y="2733"/>
                  </a:lnTo>
                  <a:lnTo>
                    <a:pt x="51440" y="3998"/>
                  </a:lnTo>
                  <a:lnTo>
                    <a:pt x="52208" y="4494"/>
                  </a:lnTo>
                  <a:lnTo>
                    <a:pt x="52304" y="4771"/>
                  </a:lnTo>
                  <a:lnTo>
                    <a:pt x="52562" y="5354"/>
                  </a:lnTo>
                  <a:lnTo>
                    <a:pt x="52756" y="5770"/>
                  </a:lnTo>
                  <a:lnTo>
                    <a:pt x="53416" y="6603"/>
                  </a:lnTo>
                  <a:lnTo>
                    <a:pt x="53713" y="6986"/>
                  </a:lnTo>
                  <a:lnTo>
                    <a:pt x="54351" y="7308"/>
                  </a:lnTo>
                  <a:lnTo>
                    <a:pt x="54621" y="7383"/>
                  </a:lnTo>
                  <a:lnTo>
                    <a:pt x="55406" y="7300"/>
                  </a:lnTo>
                  <a:lnTo>
                    <a:pt x="56695" y="5933"/>
                  </a:lnTo>
                  <a:lnTo>
                    <a:pt x="57415" y="5509"/>
                  </a:lnTo>
                  <a:lnTo>
                    <a:pt x="58690" y="7720"/>
                  </a:lnTo>
                  <a:lnTo>
                    <a:pt x="59444" y="8864"/>
                  </a:lnTo>
                  <a:lnTo>
                    <a:pt x="59799" y="9693"/>
                  </a:lnTo>
                  <a:lnTo>
                    <a:pt x="60221" y="10450"/>
                  </a:lnTo>
                  <a:lnTo>
                    <a:pt x="60486" y="10730"/>
                  </a:lnTo>
                  <a:lnTo>
                    <a:pt x="60860" y="10810"/>
                  </a:lnTo>
                  <a:lnTo>
                    <a:pt x="61268" y="10749"/>
                  </a:lnTo>
                  <a:lnTo>
                    <a:pt x="61616" y="10450"/>
                  </a:lnTo>
                  <a:lnTo>
                    <a:pt x="62113" y="9541"/>
                  </a:lnTo>
                  <a:lnTo>
                    <a:pt x="62622" y="8053"/>
                  </a:lnTo>
                  <a:lnTo>
                    <a:pt x="63426" y="7220"/>
                  </a:lnTo>
                  <a:lnTo>
                    <a:pt x="65045" y="6266"/>
                  </a:lnTo>
                  <a:lnTo>
                    <a:pt x="65900" y="6050"/>
                  </a:lnTo>
                  <a:lnTo>
                    <a:pt x="67419" y="5061"/>
                  </a:lnTo>
                  <a:lnTo>
                    <a:pt x="69646" y="4194"/>
                  </a:lnTo>
                  <a:lnTo>
                    <a:pt x="69958" y="4066"/>
                  </a:lnTo>
                  <a:lnTo>
                    <a:pt x="71112" y="4024"/>
                  </a:lnTo>
                  <a:lnTo>
                    <a:pt x="72712" y="3891"/>
                  </a:lnTo>
                  <a:lnTo>
                    <a:pt x="74346" y="3793"/>
                  </a:lnTo>
                  <a:lnTo>
                    <a:pt x="75774" y="3831"/>
                  </a:lnTo>
                  <a:lnTo>
                    <a:pt x="76422" y="3740"/>
                  </a:lnTo>
                  <a:lnTo>
                    <a:pt x="77402" y="3937"/>
                  </a:lnTo>
                  <a:lnTo>
                    <a:pt x="78320" y="3994"/>
                  </a:lnTo>
                  <a:lnTo>
                    <a:pt x="79198" y="4149"/>
                  </a:lnTo>
                  <a:lnTo>
                    <a:pt x="80996" y="4225"/>
                  </a:lnTo>
                  <a:lnTo>
                    <a:pt x="82327" y="4089"/>
                  </a:lnTo>
                  <a:lnTo>
                    <a:pt x="82834" y="4134"/>
                  </a:lnTo>
                  <a:lnTo>
                    <a:pt x="83369" y="4524"/>
                  </a:lnTo>
                  <a:lnTo>
                    <a:pt x="83726" y="5213"/>
                  </a:lnTo>
                  <a:lnTo>
                    <a:pt x="83711" y="5792"/>
                  </a:lnTo>
                  <a:lnTo>
                    <a:pt x="83387" y="6603"/>
                  </a:lnTo>
                  <a:lnTo>
                    <a:pt x="82827" y="7307"/>
                  </a:lnTo>
                  <a:lnTo>
                    <a:pt x="81895" y="7902"/>
                  </a:lnTo>
                  <a:lnTo>
                    <a:pt x="81001" y="8288"/>
                  </a:lnTo>
                  <a:lnTo>
                    <a:pt x="80099" y="9087"/>
                  </a:lnTo>
                  <a:lnTo>
                    <a:pt x="79204" y="9644"/>
                  </a:lnTo>
                  <a:lnTo>
                    <a:pt x="78311" y="10064"/>
                  </a:lnTo>
                  <a:lnTo>
                    <a:pt x="77375" y="10863"/>
                  </a:lnTo>
                  <a:lnTo>
                    <a:pt x="76923" y="11295"/>
                  </a:lnTo>
                  <a:lnTo>
                    <a:pt x="76401" y="11829"/>
                  </a:lnTo>
                  <a:lnTo>
                    <a:pt x="76056" y="12026"/>
                  </a:lnTo>
                  <a:lnTo>
                    <a:pt x="74423" y="13556"/>
                  </a:lnTo>
                  <a:lnTo>
                    <a:pt x="73170" y="14790"/>
                  </a:lnTo>
                  <a:lnTo>
                    <a:pt x="72618" y="15116"/>
                  </a:lnTo>
                  <a:lnTo>
                    <a:pt x="71902" y="15237"/>
                  </a:lnTo>
                  <a:lnTo>
                    <a:pt x="71651" y="15706"/>
                  </a:lnTo>
                  <a:lnTo>
                    <a:pt x="71513" y="17240"/>
                  </a:lnTo>
                  <a:lnTo>
                    <a:pt x="71567" y="19187"/>
                  </a:lnTo>
                  <a:lnTo>
                    <a:pt x="72009" y="20731"/>
                  </a:lnTo>
                  <a:lnTo>
                    <a:pt x="72115" y="20974"/>
                  </a:lnTo>
                  <a:lnTo>
                    <a:pt x="72238" y="21247"/>
                  </a:lnTo>
                  <a:lnTo>
                    <a:pt x="72587" y="22046"/>
                  </a:lnTo>
                  <a:lnTo>
                    <a:pt x="72884" y="22496"/>
                  </a:lnTo>
                  <a:lnTo>
                    <a:pt x="73564" y="23909"/>
                  </a:lnTo>
                  <a:lnTo>
                    <a:pt x="74095" y="24469"/>
                  </a:lnTo>
                  <a:lnTo>
                    <a:pt x="74361" y="24613"/>
                  </a:lnTo>
                  <a:lnTo>
                    <a:pt x="74829" y="24999"/>
                  </a:lnTo>
                  <a:lnTo>
                    <a:pt x="75099" y="25139"/>
                  </a:lnTo>
                  <a:lnTo>
                    <a:pt x="76639" y="26064"/>
                  </a:lnTo>
                  <a:lnTo>
                    <a:pt x="78187" y="26715"/>
                  </a:lnTo>
                  <a:lnTo>
                    <a:pt x="79982" y="26931"/>
                  </a:lnTo>
                  <a:lnTo>
                    <a:pt x="80725" y="27086"/>
                  </a:lnTo>
                  <a:lnTo>
                    <a:pt x="82183" y="27325"/>
                  </a:lnTo>
                  <a:lnTo>
                    <a:pt x="83065" y="27446"/>
                  </a:lnTo>
                  <a:lnTo>
                    <a:pt x="85544" y="27507"/>
                  </a:lnTo>
                  <a:lnTo>
                    <a:pt x="86863" y="27776"/>
                  </a:lnTo>
                  <a:lnTo>
                    <a:pt x="87570" y="28033"/>
                  </a:lnTo>
                  <a:lnTo>
                    <a:pt x="88005" y="28351"/>
                  </a:lnTo>
                  <a:lnTo>
                    <a:pt x="88203" y="28628"/>
                  </a:lnTo>
                  <a:lnTo>
                    <a:pt x="88637" y="28946"/>
                  </a:lnTo>
                  <a:lnTo>
                    <a:pt x="89438" y="29544"/>
                  </a:lnTo>
                  <a:lnTo>
                    <a:pt x="89995" y="30377"/>
                  </a:lnTo>
                  <a:lnTo>
                    <a:pt x="90382" y="31241"/>
                  </a:lnTo>
                  <a:lnTo>
                    <a:pt x="90888" y="32888"/>
                  </a:lnTo>
                  <a:lnTo>
                    <a:pt x="91263" y="34263"/>
                  </a:lnTo>
                  <a:lnTo>
                    <a:pt x="91485" y="34918"/>
                  </a:lnTo>
                  <a:lnTo>
                    <a:pt x="91875" y="37145"/>
                  </a:lnTo>
                  <a:lnTo>
                    <a:pt x="92079" y="38584"/>
                  </a:lnTo>
                  <a:lnTo>
                    <a:pt x="92282" y="40057"/>
                  </a:lnTo>
                  <a:lnTo>
                    <a:pt x="92309" y="40330"/>
                  </a:lnTo>
                  <a:lnTo>
                    <a:pt x="92369" y="40606"/>
                  </a:lnTo>
                  <a:lnTo>
                    <a:pt x="92489" y="41288"/>
                  </a:lnTo>
                  <a:lnTo>
                    <a:pt x="92810" y="43549"/>
                  </a:lnTo>
                  <a:lnTo>
                    <a:pt x="93236" y="45746"/>
                  </a:lnTo>
                  <a:lnTo>
                    <a:pt x="93323" y="46359"/>
                  </a:lnTo>
                  <a:lnTo>
                    <a:pt x="93431" y="46772"/>
                  </a:lnTo>
                  <a:lnTo>
                    <a:pt x="94228" y="49794"/>
                  </a:lnTo>
                  <a:lnTo>
                    <a:pt x="94584" y="50453"/>
                  </a:lnTo>
                  <a:lnTo>
                    <a:pt x="94980" y="50938"/>
                  </a:lnTo>
                  <a:lnTo>
                    <a:pt x="95601" y="52048"/>
                  </a:lnTo>
                  <a:lnTo>
                    <a:pt x="95867" y="52290"/>
                  </a:lnTo>
                  <a:lnTo>
                    <a:pt x="96884" y="52453"/>
                  </a:lnTo>
                  <a:lnTo>
                    <a:pt x="97627" y="52608"/>
                  </a:lnTo>
                  <a:lnTo>
                    <a:pt x="98478" y="52559"/>
                  </a:lnTo>
                  <a:lnTo>
                    <a:pt x="99126" y="52404"/>
                  </a:lnTo>
                  <a:lnTo>
                    <a:pt x="100115" y="52290"/>
                  </a:lnTo>
                  <a:lnTo>
                    <a:pt x="101239" y="52248"/>
                  </a:lnTo>
                  <a:lnTo>
                    <a:pt x="102528" y="52279"/>
                  </a:lnTo>
                  <a:lnTo>
                    <a:pt x="103895" y="51972"/>
                  </a:lnTo>
                  <a:lnTo>
                    <a:pt x="105127" y="51657"/>
                  </a:lnTo>
                  <a:lnTo>
                    <a:pt x="106944" y="50953"/>
                  </a:lnTo>
                  <a:lnTo>
                    <a:pt x="109252" y="49643"/>
                  </a:lnTo>
                  <a:lnTo>
                    <a:pt x="109773" y="49143"/>
                  </a:lnTo>
                  <a:lnTo>
                    <a:pt x="110277" y="48063"/>
                  </a:lnTo>
                  <a:lnTo>
                    <a:pt x="110388" y="47586"/>
                  </a:lnTo>
                  <a:lnTo>
                    <a:pt x="111542" y="46317"/>
                  </a:lnTo>
                  <a:lnTo>
                    <a:pt x="111886" y="45984"/>
                  </a:lnTo>
                  <a:lnTo>
                    <a:pt x="112300" y="45791"/>
                  </a:lnTo>
                  <a:lnTo>
                    <a:pt x="112879" y="45734"/>
                  </a:lnTo>
                  <a:lnTo>
                    <a:pt x="113760" y="45825"/>
                  </a:lnTo>
                  <a:lnTo>
                    <a:pt x="114404" y="45976"/>
                  </a:lnTo>
                  <a:lnTo>
                    <a:pt x="115274" y="46541"/>
                  </a:lnTo>
                  <a:lnTo>
                    <a:pt x="115702" y="47097"/>
                  </a:lnTo>
                  <a:lnTo>
                    <a:pt x="115861" y="47476"/>
                  </a:lnTo>
                  <a:lnTo>
                    <a:pt x="116194" y="47828"/>
                  </a:lnTo>
                  <a:lnTo>
                    <a:pt x="116730" y="48146"/>
                  </a:lnTo>
                  <a:lnTo>
                    <a:pt x="117845" y="48377"/>
                  </a:lnTo>
                  <a:lnTo>
                    <a:pt x="118658" y="48533"/>
                  </a:lnTo>
                  <a:lnTo>
                    <a:pt x="119170" y="48442"/>
                  </a:lnTo>
                  <a:lnTo>
                    <a:pt x="119580" y="48283"/>
                  </a:lnTo>
                  <a:lnTo>
                    <a:pt x="121691" y="48260"/>
                  </a:lnTo>
                  <a:lnTo>
                    <a:pt x="122433" y="48381"/>
                  </a:lnTo>
                  <a:lnTo>
                    <a:pt x="123177" y="48567"/>
                  </a:lnTo>
                  <a:lnTo>
                    <a:pt x="125107" y="48786"/>
                  </a:lnTo>
                  <a:lnTo>
                    <a:pt x="127654" y="49021"/>
                  </a:lnTo>
                  <a:lnTo>
                    <a:pt x="129422" y="48927"/>
                  </a:lnTo>
                  <a:lnTo>
                    <a:pt x="130950" y="48957"/>
                  </a:lnTo>
                  <a:lnTo>
                    <a:pt x="132212" y="48783"/>
                  </a:lnTo>
                  <a:lnTo>
                    <a:pt x="133536" y="48783"/>
                  </a:lnTo>
                  <a:lnTo>
                    <a:pt x="134796" y="48707"/>
                  </a:lnTo>
                  <a:lnTo>
                    <a:pt x="136637" y="48582"/>
                  </a:lnTo>
                  <a:lnTo>
                    <a:pt x="138684" y="48184"/>
                  </a:lnTo>
                  <a:lnTo>
                    <a:pt x="139160" y="48128"/>
                  </a:lnTo>
                  <a:lnTo>
                    <a:pt x="142446" y="47218"/>
                  </a:lnTo>
                  <a:lnTo>
                    <a:pt x="144397" y="46548"/>
                  </a:lnTo>
                  <a:lnTo>
                    <a:pt x="146358" y="45673"/>
                  </a:lnTo>
                  <a:lnTo>
                    <a:pt x="148042" y="44791"/>
                  </a:lnTo>
                  <a:lnTo>
                    <a:pt x="149286" y="43897"/>
                  </a:lnTo>
                  <a:lnTo>
                    <a:pt x="150359" y="43038"/>
                  </a:lnTo>
                  <a:lnTo>
                    <a:pt x="151369" y="42072"/>
                  </a:lnTo>
                  <a:lnTo>
                    <a:pt x="152682" y="41144"/>
                  </a:lnTo>
                  <a:lnTo>
                    <a:pt x="153822" y="40318"/>
                  </a:lnTo>
                  <a:lnTo>
                    <a:pt x="154865" y="39352"/>
                  </a:lnTo>
                  <a:lnTo>
                    <a:pt x="155458" y="38720"/>
                  </a:lnTo>
                  <a:lnTo>
                    <a:pt x="155917" y="37913"/>
                  </a:lnTo>
                  <a:lnTo>
                    <a:pt x="156690" y="36872"/>
                  </a:lnTo>
                  <a:lnTo>
                    <a:pt x="157574" y="35425"/>
                  </a:lnTo>
                  <a:lnTo>
                    <a:pt x="158381" y="34285"/>
                  </a:lnTo>
                  <a:lnTo>
                    <a:pt x="159043" y="33653"/>
                  </a:lnTo>
                  <a:lnTo>
                    <a:pt x="160074" y="33164"/>
                  </a:lnTo>
                  <a:lnTo>
                    <a:pt x="160821" y="33179"/>
                  </a:lnTo>
                  <a:lnTo>
                    <a:pt x="161022" y="33289"/>
                  </a:lnTo>
                  <a:lnTo>
                    <a:pt x="161705" y="34600"/>
                  </a:lnTo>
                  <a:lnTo>
                    <a:pt x="162395" y="35607"/>
                  </a:lnTo>
                  <a:lnTo>
                    <a:pt x="162383" y="36187"/>
                  </a:lnTo>
                  <a:lnTo>
                    <a:pt x="162233" y="36762"/>
                  </a:lnTo>
                  <a:lnTo>
                    <a:pt x="161199" y="38788"/>
                  </a:lnTo>
                  <a:lnTo>
                    <a:pt x="161142" y="39811"/>
                  </a:lnTo>
                  <a:lnTo>
                    <a:pt x="161435" y="40295"/>
                  </a:lnTo>
                  <a:lnTo>
                    <a:pt x="161903" y="40682"/>
                  </a:lnTo>
                  <a:lnTo>
                    <a:pt x="162344" y="40792"/>
                  </a:lnTo>
                  <a:lnTo>
                    <a:pt x="163054" y="40879"/>
                  </a:lnTo>
                  <a:lnTo>
                    <a:pt x="163929" y="41208"/>
                  </a:lnTo>
                  <a:lnTo>
                    <a:pt x="164538" y="41390"/>
                  </a:lnTo>
                  <a:lnTo>
                    <a:pt x="165113" y="41508"/>
                  </a:lnTo>
                  <a:lnTo>
                    <a:pt x="165854" y="41833"/>
                  </a:lnTo>
                  <a:lnTo>
                    <a:pt x="166804" y="41890"/>
                  </a:lnTo>
                  <a:lnTo>
                    <a:pt x="167419" y="41735"/>
                  </a:lnTo>
                  <a:lnTo>
                    <a:pt x="168348" y="41242"/>
                  </a:lnTo>
                  <a:lnTo>
                    <a:pt x="168792" y="41185"/>
                  </a:lnTo>
                  <a:lnTo>
                    <a:pt x="169163" y="41295"/>
                  </a:lnTo>
                  <a:lnTo>
                    <a:pt x="169460" y="41610"/>
                  </a:lnTo>
                  <a:lnTo>
                    <a:pt x="169793" y="41924"/>
                  </a:lnTo>
                  <a:lnTo>
                    <a:pt x="170122" y="42341"/>
                  </a:lnTo>
                  <a:lnTo>
                    <a:pt x="170320" y="42621"/>
                  </a:lnTo>
                  <a:lnTo>
                    <a:pt x="170212" y="42821"/>
                  </a:lnTo>
                  <a:lnTo>
                    <a:pt x="169511" y="43761"/>
                  </a:lnTo>
                  <a:lnTo>
                    <a:pt x="169127" y="44264"/>
                  </a:lnTo>
                  <a:lnTo>
                    <a:pt x="169148" y="44844"/>
                  </a:lnTo>
                  <a:lnTo>
                    <a:pt x="169050" y="46071"/>
                  </a:lnTo>
                  <a:lnTo>
                    <a:pt x="169065" y="46923"/>
                  </a:lnTo>
                  <a:lnTo>
                    <a:pt x="169154" y="47438"/>
                  </a:lnTo>
                  <a:lnTo>
                    <a:pt x="169790" y="47896"/>
                  </a:lnTo>
                  <a:lnTo>
                    <a:pt x="170029" y="47836"/>
                  </a:lnTo>
                  <a:lnTo>
                    <a:pt x="170788" y="47306"/>
                  </a:lnTo>
                  <a:lnTo>
                    <a:pt x="171247" y="46635"/>
                  </a:lnTo>
                  <a:lnTo>
                    <a:pt x="171537" y="45787"/>
                  </a:lnTo>
                  <a:lnTo>
                    <a:pt x="171918" y="44022"/>
                  </a:lnTo>
                  <a:lnTo>
                    <a:pt x="172269" y="43621"/>
                  </a:lnTo>
                  <a:lnTo>
                    <a:pt x="172727" y="42882"/>
                  </a:lnTo>
                  <a:lnTo>
                    <a:pt x="173318" y="42280"/>
                  </a:lnTo>
                  <a:lnTo>
                    <a:pt x="173506" y="41500"/>
                  </a:lnTo>
                  <a:lnTo>
                    <a:pt x="173557" y="40784"/>
                  </a:lnTo>
                  <a:lnTo>
                    <a:pt x="173309" y="39754"/>
                  </a:lnTo>
                  <a:lnTo>
                    <a:pt x="173225" y="39004"/>
                  </a:lnTo>
                  <a:lnTo>
                    <a:pt x="173153" y="37807"/>
                  </a:lnTo>
                  <a:lnTo>
                    <a:pt x="172973" y="36777"/>
                  </a:lnTo>
                  <a:lnTo>
                    <a:pt x="172817" y="36126"/>
                  </a:lnTo>
                  <a:lnTo>
                    <a:pt x="172565" y="35266"/>
                  </a:lnTo>
                  <a:lnTo>
                    <a:pt x="172122" y="33925"/>
                  </a:lnTo>
                  <a:lnTo>
                    <a:pt x="171795" y="33270"/>
                  </a:lnTo>
                  <a:lnTo>
                    <a:pt x="171576" y="32581"/>
                  </a:lnTo>
                  <a:lnTo>
                    <a:pt x="171690" y="32036"/>
                  </a:lnTo>
                  <a:lnTo>
                    <a:pt x="172835" y="30941"/>
                  </a:lnTo>
                  <a:lnTo>
                    <a:pt x="173663" y="30513"/>
                  </a:lnTo>
                  <a:lnTo>
                    <a:pt x="174193" y="29639"/>
                  </a:lnTo>
                  <a:lnTo>
                    <a:pt x="174474" y="29237"/>
                  </a:lnTo>
                  <a:lnTo>
                    <a:pt x="175213" y="28162"/>
                  </a:lnTo>
                  <a:lnTo>
                    <a:pt x="175833" y="27597"/>
                  </a:lnTo>
                  <a:lnTo>
                    <a:pt x="176187" y="27060"/>
                  </a:lnTo>
                  <a:lnTo>
                    <a:pt x="176636" y="26696"/>
                  </a:lnTo>
                  <a:lnTo>
                    <a:pt x="177449" y="25382"/>
                  </a:lnTo>
                  <a:lnTo>
                    <a:pt x="177862" y="25121"/>
                  </a:lnTo>
                  <a:lnTo>
                    <a:pt x="178309" y="24958"/>
                  </a:lnTo>
                  <a:lnTo>
                    <a:pt x="179973" y="24999"/>
                  </a:lnTo>
                  <a:lnTo>
                    <a:pt x="180956" y="25090"/>
                  </a:lnTo>
                  <a:lnTo>
                    <a:pt x="181348" y="25745"/>
                  </a:lnTo>
                  <a:lnTo>
                    <a:pt x="181375" y="26124"/>
                  </a:lnTo>
                  <a:lnTo>
                    <a:pt x="181043" y="27173"/>
                  </a:lnTo>
                  <a:lnTo>
                    <a:pt x="180197" y="28518"/>
                  </a:lnTo>
                  <a:lnTo>
                    <a:pt x="179667" y="29392"/>
                  </a:lnTo>
                  <a:lnTo>
                    <a:pt x="179577" y="30313"/>
                  </a:lnTo>
                  <a:lnTo>
                    <a:pt x="179337" y="31877"/>
                  </a:lnTo>
                  <a:lnTo>
                    <a:pt x="179155" y="32520"/>
                  </a:lnTo>
                  <a:lnTo>
                    <a:pt x="178732" y="33161"/>
                  </a:lnTo>
                  <a:lnTo>
                    <a:pt x="178438" y="34107"/>
                  </a:lnTo>
                  <a:lnTo>
                    <a:pt x="177847" y="34709"/>
                  </a:lnTo>
                  <a:lnTo>
                    <a:pt x="177565" y="35145"/>
                  </a:lnTo>
                  <a:lnTo>
                    <a:pt x="177550" y="35656"/>
                  </a:lnTo>
                  <a:lnTo>
                    <a:pt x="177877" y="37781"/>
                  </a:lnTo>
                  <a:lnTo>
                    <a:pt x="178030" y="38432"/>
                  </a:lnTo>
                  <a:lnTo>
                    <a:pt x="178063" y="39936"/>
                  </a:lnTo>
                  <a:lnTo>
                    <a:pt x="177829" y="41227"/>
                  </a:lnTo>
                  <a:lnTo>
                    <a:pt x="177437" y="42038"/>
                  </a:lnTo>
                  <a:lnTo>
                    <a:pt x="177008" y="44484"/>
                  </a:lnTo>
                  <a:lnTo>
                    <a:pt x="176646" y="46794"/>
                  </a:lnTo>
                  <a:lnTo>
                    <a:pt x="176588" y="47817"/>
                  </a:lnTo>
                  <a:lnTo>
                    <a:pt x="176693" y="49116"/>
                  </a:lnTo>
                  <a:lnTo>
                    <a:pt x="176816" y="49669"/>
                  </a:lnTo>
                  <a:lnTo>
                    <a:pt x="177037" y="50354"/>
                  </a:lnTo>
                  <a:lnTo>
                    <a:pt x="177467" y="52445"/>
                  </a:lnTo>
                  <a:lnTo>
                    <a:pt x="177889" y="53206"/>
                  </a:lnTo>
                  <a:lnTo>
                    <a:pt x="178747" y="54422"/>
                  </a:lnTo>
                  <a:lnTo>
                    <a:pt x="179469" y="55395"/>
                  </a:lnTo>
                  <a:lnTo>
                    <a:pt x="180305" y="56028"/>
                  </a:lnTo>
                  <a:lnTo>
                    <a:pt x="180782" y="56187"/>
                  </a:lnTo>
                  <a:lnTo>
                    <a:pt x="181423" y="56229"/>
                  </a:lnTo>
                  <a:lnTo>
                    <a:pt x="181942" y="55767"/>
                  </a:lnTo>
                  <a:lnTo>
                    <a:pt x="183240" y="55558"/>
                  </a:lnTo>
                  <a:lnTo>
                    <a:pt x="183507" y="55698"/>
                  </a:lnTo>
                  <a:lnTo>
                    <a:pt x="183573" y="58740"/>
                  </a:lnTo>
                  <a:lnTo>
                    <a:pt x="183755" y="59660"/>
                  </a:lnTo>
                  <a:lnTo>
                    <a:pt x="183836" y="60584"/>
                  </a:lnTo>
                  <a:lnTo>
                    <a:pt x="183959" y="61100"/>
                  </a:lnTo>
                  <a:lnTo>
                    <a:pt x="183593" y="62182"/>
                  </a:lnTo>
                  <a:lnTo>
                    <a:pt x="183234" y="63095"/>
                  </a:lnTo>
                  <a:lnTo>
                    <a:pt x="182973" y="64012"/>
                  </a:lnTo>
                  <a:lnTo>
                    <a:pt x="182440" y="65057"/>
                  </a:lnTo>
                  <a:lnTo>
                    <a:pt x="182365" y="65394"/>
                  </a:lnTo>
                  <a:lnTo>
                    <a:pt x="182355" y="65735"/>
                  </a:lnTo>
                  <a:lnTo>
                    <a:pt x="182679" y="66394"/>
                  </a:lnTo>
                  <a:lnTo>
                    <a:pt x="183141" y="67019"/>
                  </a:lnTo>
                  <a:lnTo>
                    <a:pt x="183576" y="67406"/>
                  </a:lnTo>
                  <a:lnTo>
                    <a:pt x="183807" y="67716"/>
                  </a:lnTo>
                  <a:lnTo>
                    <a:pt x="184008" y="67822"/>
                  </a:lnTo>
                  <a:lnTo>
                    <a:pt x="184586" y="69167"/>
                  </a:lnTo>
                  <a:lnTo>
                    <a:pt x="184667" y="70091"/>
                  </a:lnTo>
                  <a:lnTo>
                    <a:pt x="184640" y="71220"/>
                  </a:lnTo>
                  <a:lnTo>
                    <a:pt x="184702" y="71526"/>
                  </a:lnTo>
                  <a:lnTo>
                    <a:pt x="184820" y="73712"/>
                  </a:lnTo>
                  <a:lnTo>
                    <a:pt x="184903" y="74500"/>
                  </a:lnTo>
                  <a:lnTo>
                    <a:pt x="185275" y="76113"/>
                  </a:lnTo>
                  <a:lnTo>
                    <a:pt x="185569" y="76564"/>
                  </a:lnTo>
                  <a:lnTo>
                    <a:pt x="186001" y="77018"/>
                  </a:lnTo>
                  <a:lnTo>
                    <a:pt x="186882" y="77140"/>
                  </a:lnTo>
                  <a:lnTo>
                    <a:pt x="187604" y="76852"/>
                  </a:lnTo>
                  <a:lnTo>
                    <a:pt x="188570" y="76261"/>
                  </a:lnTo>
                  <a:lnTo>
                    <a:pt x="189568" y="75636"/>
                  </a:lnTo>
                  <a:lnTo>
                    <a:pt x="190191" y="75170"/>
                  </a:lnTo>
                  <a:lnTo>
                    <a:pt x="190710" y="74841"/>
                  </a:lnTo>
                  <a:lnTo>
                    <a:pt x="191681" y="73977"/>
                  </a:lnTo>
                  <a:lnTo>
                    <a:pt x="193336" y="72924"/>
                  </a:lnTo>
                  <a:lnTo>
                    <a:pt x="194307" y="72061"/>
                  </a:lnTo>
                  <a:lnTo>
                    <a:pt x="194490" y="71621"/>
                  </a:lnTo>
                  <a:lnTo>
                    <a:pt x="195119" y="70814"/>
                  </a:lnTo>
                  <a:lnTo>
                    <a:pt x="195464" y="70652"/>
                  </a:lnTo>
                  <a:lnTo>
                    <a:pt x="195802" y="70625"/>
                  </a:lnTo>
                  <a:lnTo>
                    <a:pt x="196624" y="70439"/>
                  </a:lnTo>
                  <a:lnTo>
                    <a:pt x="197982" y="70542"/>
                  </a:lnTo>
                  <a:lnTo>
                    <a:pt x="198959" y="70905"/>
                  </a:lnTo>
                  <a:lnTo>
                    <a:pt x="199841" y="70996"/>
                  </a:lnTo>
                  <a:lnTo>
                    <a:pt x="201100" y="70921"/>
                  </a:lnTo>
                  <a:lnTo>
                    <a:pt x="202832" y="70894"/>
                  </a:lnTo>
                  <a:lnTo>
                    <a:pt x="203510" y="71079"/>
                  </a:lnTo>
                  <a:lnTo>
                    <a:pt x="204280" y="71576"/>
                  </a:lnTo>
                  <a:lnTo>
                    <a:pt x="205122" y="71867"/>
                  </a:lnTo>
                  <a:lnTo>
                    <a:pt x="205626" y="72121"/>
                  </a:lnTo>
                  <a:lnTo>
                    <a:pt x="208612" y="72428"/>
                  </a:lnTo>
                  <a:lnTo>
                    <a:pt x="209964" y="72735"/>
                  </a:lnTo>
                  <a:lnTo>
                    <a:pt x="211075" y="73136"/>
                  </a:lnTo>
                  <a:lnTo>
                    <a:pt x="211340" y="73485"/>
                  </a:lnTo>
                  <a:lnTo>
                    <a:pt x="212316" y="73848"/>
                  </a:lnTo>
                  <a:lnTo>
                    <a:pt x="214687" y="74178"/>
                  </a:lnTo>
                  <a:lnTo>
                    <a:pt x="216693" y="74223"/>
                  </a:lnTo>
                  <a:lnTo>
                    <a:pt x="220230" y="74102"/>
                  </a:lnTo>
                  <a:lnTo>
                    <a:pt x="221663" y="73826"/>
                  </a:lnTo>
                  <a:lnTo>
                    <a:pt x="222649" y="73848"/>
                  </a:lnTo>
                  <a:lnTo>
                    <a:pt x="223285" y="74273"/>
                  </a:lnTo>
                  <a:lnTo>
                    <a:pt x="223482" y="74587"/>
                  </a:lnTo>
                  <a:lnTo>
                    <a:pt x="223612" y="74863"/>
                  </a:lnTo>
                  <a:lnTo>
                    <a:pt x="224457" y="75053"/>
                  </a:lnTo>
                  <a:lnTo>
                    <a:pt x="226079" y="75432"/>
                  </a:lnTo>
                  <a:lnTo>
                    <a:pt x="226612" y="75890"/>
                  </a:lnTo>
                  <a:lnTo>
                    <a:pt x="226810" y="76200"/>
                  </a:lnTo>
                  <a:lnTo>
                    <a:pt x="227128" y="77094"/>
                  </a:lnTo>
                  <a:lnTo>
                    <a:pt x="227181" y="77678"/>
                  </a:lnTo>
                  <a:lnTo>
                    <a:pt x="227439" y="78261"/>
                  </a:lnTo>
                  <a:lnTo>
                    <a:pt x="227797" y="80492"/>
                  </a:lnTo>
                  <a:lnTo>
                    <a:pt x="227923" y="80860"/>
                  </a:lnTo>
                  <a:lnTo>
                    <a:pt x="228021" y="81144"/>
                  </a:lnTo>
                  <a:lnTo>
                    <a:pt x="227934" y="81961"/>
                  </a:lnTo>
                  <a:lnTo>
                    <a:pt x="227574" y="82840"/>
                  </a:lnTo>
                  <a:lnTo>
                    <a:pt x="227284" y="83617"/>
                  </a:lnTo>
                  <a:lnTo>
                    <a:pt x="227055" y="84568"/>
                  </a:lnTo>
                  <a:lnTo>
                    <a:pt x="226891" y="85931"/>
                  </a:lnTo>
                  <a:lnTo>
                    <a:pt x="226348" y="87351"/>
                  </a:lnTo>
                  <a:lnTo>
                    <a:pt x="226030" y="87821"/>
                  </a:lnTo>
                  <a:lnTo>
                    <a:pt x="225683" y="88189"/>
                  </a:lnTo>
                  <a:lnTo>
                    <a:pt x="225332" y="88658"/>
                  </a:lnTo>
                  <a:lnTo>
                    <a:pt x="224811" y="89056"/>
                  </a:lnTo>
                  <a:lnTo>
                    <a:pt x="224013" y="89787"/>
                  </a:lnTo>
                  <a:lnTo>
                    <a:pt x="223521" y="90458"/>
                  </a:lnTo>
                  <a:lnTo>
                    <a:pt x="222988" y="91507"/>
                  </a:lnTo>
                  <a:lnTo>
                    <a:pt x="222946" y="91810"/>
                  </a:lnTo>
                  <a:lnTo>
                    <a:pt x="222958" y="92700"/>
                  </a:lnTo>
                  <a:lnTo>
                    <a:pt x="223150" y="93352"/>
                  </a:lnTo>
                  <a:lnTo>
                    <a:pt x="223447" y="93700"/>
                  </a:lnTo>
                  <a:lnTo>
                    <a:pt x="223767" y="94496"/>
                  </a:lnTo>
                  <a:lnTo>
                    <a:pt x="224870" y="96772"/>
                  </a:lnTo>
                  <a:lnTo>
                    <a:pt x="225126" y="97461"/>
                  </a:lnTo>
                  <a:lnTo>
                    <a:pt x="225326" y="97636"/>
                  </a:lnTo>
                  <a:lnTo>
                    <a:pt x="225620" y="98223"/>
                  </a:lnTo>
                  <a:lnTo>
                    <a:pt x="225979" y="98810"/>
                  </a:lnTo>
                  <a:lnTo>
                    <a:pt x="226435" y="99677"/>
                  </a:lnTo>
                  <a:lnTo>
                    <a:pt x="226864" y="100269"/>
                  </a:lnTo>
                  <a:lnTo>
                    <a:pt x="227520" y="101272"/>
                  </a:lnTo>
                  <a:lnTo>
                    <a:pt x="227682" y="101583"/>
                  </a:lnTo>
                  <a:lnTo>
                    <a:pt x="228498" y="103106"/>
                  </a:lnTo>
                  <a:lnTo>
                    <a:pt x="228626" y="103382"/>
                  </a:lnTo>
                  <a:lnTo>
                    <a:pt x="229011" y="104481"/>
                  </a:lnTo>
                  <a:lnTo>
                    <a:pt x="229232" y="105136"/>
                  </a:lnTo>
                  <a:lnTo>
                    <a:pt x="229325" y="105511"/>
                  </a:lnTo>
                  <a:lnTo>
                    <a:pt x="229415" y="106060"/>
                  </a:lnTo>
                  <a:lnTo>
                    <a:pt x="229390" y="107121"/>
                  </a:lnTo>
                  <a:lnTo>
                    <a:pt x="229094" y="108204"/>
                  </a:lnTo>
                  <a:lnTo>
                    <a:pt x="229055" y="109773"/>
                  </a:lnTo>
                  <a:lnTo>
                    <a:pt x="228758" y="110860"/>
                  </a:lnTo>
                  <a:lnTo>
                    <a:pt x="228369" y="111534"/>
                  </a:lnTo>
                  <a:lnTo>
                    <a:pt x="228021" y="111902"/>
                  </a:lnTo>
                  <a:lnTo>
                    <a:pt x="227266" y="112258"/>
                  </a:lnTo>
                  <a:lnTo>
                    <a:pt x="225047" y="112652"/>
                  </a:lnTo>
                  <a:lnTo>
                    <a:pt x="223750" y="112860"/>
                  </a:lnTo>
                  <a:lnTo>
                    <a:pt x="222278" y="113303"/>
                  </a:lnTo>
                  <a:lnTo>
                    <a:pt x="221046" y="113580"/>
                  </a:lnTo>
                  <a:lnTo>
                    <a:pt x="219505" y="114125"/>
                  </a:lnTo>
                  <a:lnTo>
                    <a:pt x="217859" y="114769"/>
                  </a:lnTo>
                  <a:lnTo>
                    <a:pt x="215626" y="115739"/>
                  </a:lnTo>
                  <a:lnTo>
                    <a:pt x="214082" y="116284"/>
                  </a:lnTo>
                  <a:lnTo>
                    <a:pt x="213363" y="116644"/>
                  </a:lnTo>
                  <a:lnTo>
                    <a:pt x="212905" y="117247"/>
                  </a:lnTo>
                  <a:lnTo>
                    <a:pt x="212829" y="117588"/>
                  </a:lnTo>
                  <a:lnTo>
                    <a:pt x="212616" y="118027"/>
                  </a:lnTo>
                  <a:lnTo>
                    <a:pt x="212502" y="118432"/>
                  </a:lnTo>
                  <a:lnTo>
                    <a:pt x="212224" y="118732"/>
                  </a:lnTo>
                  <a:lnTo>
                    <a:pt x="212053" y="118796"/>
                  </a:lnTo>
                  <a:lnTo>
                    <a:pt x="211021" y="119285"/>
                  </a:lnTo>
                  <a:lnTo>
                    <a:pt x="208482" y="120353"/>
                  </a:lnTo>
                  <a:lnTo>
                    <a:pt x="206046" y="121251"/>
                  </a:lnTo>
                  <a:lnTo>
                    <a:pt x="204778" y="121668"/>
                  </a:lnTo>
                  <a:lnTo>
                    <a:pt x="203510" y="122115"/>
                  </a:lnTo>
                  <a:lnTo>
                    <a:pt x="201585" y="123092"/>
                  </a:lnTo>
                  <a:lnTo>
                    <a:pt x="200344" y="123782"/>
                  </a:lnTo>
                  <a:lnTo>
                    <a:pt x="199337" y="124645"/>
                  </a:lnTo>
                  <a:lnTo>
                    <a:pt x="198123" y="125744"/>
                  </a:lnTo>
                  <a:lnTo>
                    <a:pt x="197529" y="126411"/>
                  </a:lnTo>
                  <a:lnTo>
                    <a:pt x="196684" y="127687"/>
                  </a:lnTo>
                  <a:lnTo>
                    <a:pt x="196504" y="128127"/>
                  </a:lnTo>
                  <a:lnTo>
                    <a:pt x="196195" y="128259"/>
                  </a:lnTo>
                  <a:lnTo>
                    <a:pt x="195731" y="129134"/>
                  </a:lnTo>
                  <a:lnTo>
                    <a:pt x="195059" y="130279"/>
                  </a:lnTo>
                  <a:lnTo>
                    <a:pt x="195072" y="131271"/>
                  </a:lnTo>
                  <a:lnTo>
                    <a:pt x="195428" y="131961"/>
                  </a:lnTo>
                  <a:lnTo>
                    <a:pt x="195806" y="133268"/>
                  </a:lnTo>
                  <a:lnTo>
                    <a:pt x="197163" y="134836"/>
                  </a:lnTo>
                  <a:lnTo>
                    <a:pt x="198330" y="135787"/>
                  </a:lnTo>
                  <a:lnTo>
                    <a:pt x="199379" y="136117"/>
                  </a:lnTo>
                  <a:lnTo>
                    <a:pt x="200021" y="136268"/>
                  </a:lnTo>
                  <a:lnTo>
                    <a:pt x="200761" y="136526"/>
                  </a:lnTo>
                  <a:lnTo>
                    <a:pt x="201370" y="136745"/>
                  </a:lnTo>
                  <a:lnTo>
                    <a:pt x="202142" y="137105"/>
                  </a:lnTo>
                  <a:lnTo>
                    <a:pt x="202296" y="137218"/>
                  </a:lnTo>
                  <a:lnTo>
                    <a:pt x="201122" y="138117"/>
                  </a:lnTo>
                  <a:lnTo>
                    <a:pt x="199484" y="137940"/>
                  </a:lnTo>
                  <a:lnTo>
                    <a:pt x="188875" y="136620"/>
                  </a:lnTo>
                  <a:lnTo>
                    <a:pt x="187910" y="136601"/>
                  </a:lnTo>
                  <a:lnTo>
                    <a:pt x="196637" y="144672"/>
                  </a:lnTo>
                  <a:lnTo>
                    <a:pt x="195336" y="144731"/>
                  </a:lnTo>
                  <a:lnTo>
                    <a:pt x="194448" y="144914"/>
                  </a:lnTo>
                  <a:lnTo>
                    <a:pt x="185937" y="147674"/>
                  </a:lnTo>
                  <a:lnTo>
                    <a:pt x="184925" y="148002"/>
                  </a:lnTo>
                  <a:lnTo>
                    <a:pt x="183830" y="148284"/>
                  </a:lnTo>
                  <a:lnTo>
                    <a:pt x="181748" y="148644"/>
                  </a:lnTo>
                  <a:lnTo>
                    <a:pt x="179806" y="148769"/>
                  </a:lnTo>
                  <a:lnTo>
                    <a:pt x="179245" y="148756"/>
                  </a:lnTo>
                  <a:lnTo>
                    <a:pt x="176755" y="148458"/>
                  </a:lnTo>
                  <a:lnTo>
                    <a:pt x="172890" y="147630"/>
                  </a:lnTo>
                  <a:lnTo>
                    <a:pt x="172413" y="147525"/>
                  </a:lnTo>
                  <a:lnTo>
                    <a:pt x="171610" y="150779"/>
                  </a:lnTo>
                  <a:lnTo>
                    <a:pt x="171386" y="153517"/>
                  </a:lnTo>
                  <a:lnTo>
                    <a:pt x="171421" y="155318"/>
                  </a:lnTo>
                  <a:lnTo>
                    <a:pt x="171557" y="156504"/>
                  </a:lnTo>
                  <a:lnTo>
                    <a:pt x="171706" y="157311"/>
                  </a:lnTo>
                  <a:lnTo>
                    <a:pt x="172649" y="157303"/>
                  </a:lnTo>
                  <a:lnTo>
                    <a:pt x="175151" y="157182"/>
                  </a:lnTo>
                  <a:lnTo>
                    <a:pt x="177092" y="156724"/>
                  </a:lnTo>
                  <a:lnTo>
                    <a:pt x="182107" y="155521"/>
                  </a:lnTo>
                  <a:lnTo>
                    <a:pt x="186465" y="157003"/>
                  </a:lnTo>
                  <a:lnTo>
                    <a:pt x="189850" y="162288"/>
                  </a:lnTo>
                  <a:lnTo>
                    <a:pt x="192079" y="164391"/>
                  </a:lnTo>
                  <a:lnTo>
                    <a:pt x="194660" y="165656"/>
                  </a:lnTo>
                  <a:lnTo>
                    <a:pt x="196677" y="168085"/>
                  </a:lnTo>
                  <a:lnTo>
                    <a:pt x="196744" y="168290"/>
                  </a:lnTo>
                  <a:lnTo>
                    <a:pt x="197323" y="170042"/>
                  </a:lnTo>
                  <a:lnTo>
                    <a:pt x="197515" y="170601"/>
                  </a:lnTo>
                  <a:lnTo>
                    <a:pt x="200909" y="174291"/>
                  </a:lnTo>
                  <a:lnTo>
                    <a:pt x="202320" y="177350"/>
                  </a:lnTo>
                  <a:lnTo>
                    <a:pt x="205241" y="179399"/>
                  </a:lnTo>
                  <a:lnTo>
                    <a:pt x="205075" y="179668"/>
                  </a:lnTo>
                  <a:lnTo>
                    <a:pt x="204715" y="179636"/>
                  </a:lnTo>
                  <a:lnTo>
                    <a:pt x="204355" y="179666"/>
                  </a:lnTo>
                  <a:lnTo>
                    <a:pt x="204005" y="179759"/>
                  </a:lnTo>
                  <a:lnTo>
                    <a:pt x="203614" y="179948"/>
                  </a:lnTo>
                  <a:lnTo>
                    <a:pt x="203325" y="180166"/>
                  </a:lnTo>
                  <a:lnTo>
                    <a:pt x="202973" y="180531"/>
                  </a:lnTo>
                  <a:lnTo>
                    <a:pt x="202752" y="180717"/>
                  </a:lnTo>
                  <a:lnTo>
                    <a:pt x="202506" y="180869"/>
                  </a:lnTo>
                  <a:lnTo>
                    <a:pt x="202174" y="181009"/>
                  </a:lnTo>
                  <a:lnTo>
                    <a:pt x="201823" y="181090"/>
                  </a:lnTo>
                  <a:lnTo>
                    <a:pt x="201390" y="181105"/>
                  </a:lnTo>
                  <a:lnTo>
                    <a:pt x="201034" y="181049"/>
                  </a:lnTo>
                  <a:lnTo>
                    <a:pt x="199211" y="180514"/>
                  </a:lnTo>
                  <a:lnTo>
                    <a:pt x="199013" y="180434"/>
                  </a:lnTo>
                  <a:lnTo>
                    <a:pt x="198074" y="183702"/>
                  </a:lnTo>
                  <a:lnTo>
                    <a:pt x="197790" y="184693"/>
                  </a:lnTo>
                  <a:lnTo>
                    <a:pt x="197970" y="185750"/>
                  </a:lnTo>
                  <a:lnTo>
                    <a:pt x="198159" y="186885"/>
                  </a:lnTo>
                  <a:lnTo>
                    <a:pt x="198208" y="187175"/>
                  </a:lnTo>
                  <a:lnTo>
                    <a:pt x="198291" y="187679"/>
                  </a:lnTo>
                  <a:lnTo>
                    <a:pt x="198884" y="191192"/>
                  </a:lnTo>
                  <a:lnTo>
                    <a:pt x="199010" y="191972"/>
                  </a:lnTo>
                  <a:lnTo>
                    <a:pt x="199389" y="194227"/>
                  </a:lnTo>
                  <a:lnTo>
                    <a:pt x="208522" y="195545"/>
                  </a:lnTo>
                  <a:lnTo>
                    <a:pt x="218165" y="196925"/>
                  </a:lnTo>
                  <a:lnTo>
                    <a:pt x="222978" y="197636"/>
                  </a:lnTo>
                  <a:lnTo>
                    <a:pt x="230260" y="198655"/>
                  </a:lnTo>
                  <a:lnTo>
                    <a:pt x="232935" y="202322"/>
                  </a:lnTo>
                  <a:lnTo>
                    <a:pt x="233410" y="207634"/>
                  </a:lnTo>
                  <a:lnTo>
                    <a:pt x="231901" y="209607"/>
                  </a:lnTo>
                  <a:lnTo>
                    <a:pt x="231042" y="210728"/>
                  </a:lnTo>
                  <a:lnTo>
                    <a:pt x="229851" y="213115"/>
                  </a:lnTo>
                  <a:lnTo>
                    <a:pt x="230278" y="215375"/>
                  </a:lnTo>
                  <a:lnTo>
                    <a:pt x="229276" y="215553"/>
                  </a:lnTo>
                  <a:lnTo>
                    <a:pt x="230049" y="219662"/>
                  </a:lnTo>
                  <a:lnTo>
                    <a:pt x="234365" y="224717"/>
                  </a:lnTo>
                  <a:lnTo>
                    <a:pt x="238368" y="229124"/>
                  </a:lnTo>
                  <a:lnTo>
                    <a:pt x="241479" y="232549"/>
                  </a:lnTo>
                  <a:lnTo>
                    <a:pt x="244954" y="233079"/>
                  </a:lnTo>
                  <a:lnTo>
                    <a:pt x="246139" y="233936"/>
                  </a:lnTo>
                  <a:lnTo>
                    <a:pt x="246930" y="232252"/>
                  </a:lnTo>
                  <a:lnTo>
                    <a:pt x="248140" y="232701"/>
                  </a:lnTo>
                  <a:lnTo>
                    <a:pt x="251750" y="233225"/>
                  </a:lnTo>
                  <a:lnTo>
                    <a:pt x="254028" y="233566"/>
                  </a:lnTo>
                  <a:lnTo>
                    <a:pt x="256794" y="233978"/>
                  </a:lnTo>
                  <a:lnTo>
                    <a:pt x="257800" y="233683"/>
                  </a:lnTo>
                  <a:lnTo>
                    <a:pt x="257556" y="241440"/>
                  </a:lnTo>
                  <a:lnTo>
                    <a:pt x="255697" y="263332"/>
                  </a:lnTo>
                  <a:lnTo>
                    <a:pt x="249224" y="270293"/>
                  </a:lnTo>
                  <a:lnTo>
                    <a:pt x="253423" y="274149"/>
                  </a:lnTo>
                  <a:lnTo>
                    <a:pt x="254981" y="275580"/>
                  </a:lnTo>
                  <a:lnTo>
                    <a:pt x="256915" y="276168"/>
                  </a:lnTo>
                  <a:lnTo>
                    <a:pt x="263144" y="278062"/>
                  </a:lnTo>
                  <a:lnTo>
                    <a:pt x="263806" y="279000"/>
                  </a:lnTo>
                  <a:lnTo>
                    <a:pt x="263881" y="278551"/>
                  </a:lnTo>
                  <a:lnTo>
                    <a:pt x="270193" y="274358"/>
                  </a:lnTo>
                  <a:lnTo>
                    <a:pt x="274749" y="273791"/>
                  </a:lnTo>
                  <a:lnTo>
                    <a:pt x="278534" y="274082"/>
                  </a:lnTo>
                  <a:lnTo>
                    <a:pt x="271492" y="298194"/>
                  </a:lnTo>
                  <a:lnTo>
                    <a:pt x="272177" y="298119"/>
                  </a:lnTo>
                  <a:lnTo>
                    <a:pt x="273676" y="298020"/>
                  </a:lnTo>
                  <a:lnTo>
                    <a:pt x="276826" y="297034"/>
                  </a:lnTo>
                  <a:lnTo>
                    <a:pt x="277575" y="297050"/>
                  </a:lnTo>
                  <a:lnTo>
                    <a:pt x="278181" y="297372"/>
                  </a:lnTo>
                  <a:lnTo>
                    <a:pt x="278678" y="297929"/>
                  </a:lnTo>
                  <a:lnTo>
                    <a:pt x="278870" y="298346"/>
                  </a:lnTo>
                  <a:lnTo>
                    <a:pt x="279665" y="299388"/>
                  </a:lnTo>
                  <a:lnTo>
                    <a:pt x="280129" y="299809"/>
                  </a:lnTo>
                  <a:lnTo>
                    <a:pt x="280930" y="300545"/>
                  </a:lnTo>
                  <a:lnTo>
                    <a:pt x="281646" y="301962"/>
                  </a:lnTo>
                  <a:lnTo>
                    <a:pt x="282327" y="303414"/>
                  </a:lnTo>
                  <a:lnTo>
                    <a:pt x="282641" y="304514"/>
                  </a:lnTo>
                  <a:lnTo>
                    <a:pt x="282674" y="307486"/>
                  </a:lnTo>
                  <a:lnTo>
                    <a:pt x="282803" y="309264"/>
                  </a:lnTo>
                  <a:lnTo>
                    <a:pt x="283400" y="312967"/>
                  </a:lnTo>
                  <a:lnTo>
                    <a:pt x="283657" y="313984"/>
                  </a:lnTo>
                  <a:lnTo>
                    <a:pt x="284044" y="315513"/>
                  </a:lnTo>
                  <a:lnTo>
                    <a:pt x="284149" y="315924"/>
                  </a:lnTo>
                  <a:close/>
                </a:path>
              </a:pathLst>
            </a:custGeom>
            <a:solidFill>
              <a:srgbClr val="FFD46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g64"/>
            <p:cNvSpPr/>
            <p:nvPr/>
          </p:nvSpPr>
          <p:spPr>
            <a:xfrm>
              <a:off x="2006582" y="4215154"/>
              <a:ext cx="491880" cy="327297"/>
            </a:xfrm>
            <a:custGeom>
              <a:avLst/>
              <a:gdLst/>
              <a:ahLst/>
              <a:cxnLst/>
              <a:rect l="0" t="0" r="0" b="0"/>
              <a:pathLst>
                <a:path w="491880" h="327297">
                  <a:moveTo>
                    <a:pt x="418729" y="44169"/>
                  </a:moveTo>
                  <a:lnTo>
                    <a:pt x="419451" y="44377"/>
                  </a:lnTo>
                  <a:lnTo>
                    <a:pt x="420147" y="44465"/>
                  </a:lnTo>
                  <a:lnTo>
                    <a:pt x="420776" y="44465"/>
                  </a:lnTo>
                  <a:lnTo>
                    <a:pt x="421349" y="44419"/>
                  </a:lnTo>
                  <a:lnTo>
                    <a:pt x="422020" y="44385"/>
                  </a:lnTo>
                  <a:lnTo>
                    <a:pt x="422581" y="44449"/>
                  </a:lnTo>
                  <a:lnTo>
                    <a:pt x="423135" y="44438"/>
                  </a:lnTo>
                  <a:lnTo>
                    <a:pt x="423882" y="44392"/>
                  </a:lnTo>
                  <a:lnTo>
                    <a:pt x="424595" y="44434"/>
                  </a:lnTo>
                  <a:lnTo>
                    <a:pt x="424947" y="44765"/>
                  </a:lnTo>
                  <a:lnTo>
                    <a:pt x="425303" y="44996"/>
                  </a:lnTo>
                  <a:lnTo>
                    <a:pt x="425815" y="45861"/>
                  </a:lnTo>
                  <a:lnTo>
                    <a:pt x="426280" y="46692"/>
                  </a:lnTo>
                  <a:lnTo>
                    <a:pt x="426813" y="47489"/>
                  </a:lnTo>
                  <a:lnTo>
                    <a:pt x="427599" y="48381"/>
                  </a:lnTo>
                  <a:lnTo>
                    <a:pt x="428426" y="49117"/>
                  </a:lnTo>
                  <a:lnTo>
                    <a:pt x="428753" y="49390"/>
                  </a:lnTo>
                  <a:lnTo>
                    <a:pt x="429136" y="49694"/>
                  </a:lnTo>
                  <a:lnTo>
                    <a:pt x="429562" y="49819"/>
                  </a:lnTo>
                  <a:lnTo>
                    <a:pt x="430133" y="49964"/>
                  </a:lnTo>
                  <a:lnTo>
                    <a:pt x="431498" y="40318"/>
                  </a:lnTo>
                  <a:lnTo>
                    <a:pt x="431533" y="40071"/>
                  </a:lnTo>
                  <a:lnTo>
                    <a:pt x="432112" y="35978"/>
                  </a:lnTo>
                  <a:lnTo>
                    <a:pt x="432926" y="30217"/>
                  </a:lnTo>
                  <a:lnTo>
                    <a:pt x="440476" y="31288"/>
                  </a:lnTo>
                  <a:lnTo>
                    <a:pt x="450653" y="32740"/>
                  </a:lnTo>
                  <a:lnTo>
                    <a:pt x="462020" y="34358"/>
                  </a:lnTo>
                  <a:lnTo>
                    <a:pt x="461609" y="34935"/>
                  </a:lnTo>
                  <a:lnTo>
                    <a:pt x="458030" y="39231"/>
                  </a:lnTo>
                  <a:lnTo>
                    <a:pt x="455773" y="41257"/>
                  </a:lnTo>
                  <a:lnTo>
                    <a:pt x="453279" y="43648"/>
                  </a:lnTo>
                  <a:lnTo>
                    <a:pt x="450350" y="46476"/>
                  </a:lnTo>
                  <a:lnTo>
                    <a:pt x="446987" y="50229"/>
                  </a:lnTo>
                  <a:lnTo>
                    <a:pt x="444277" y="53493"/>
                  </a:lnTo>
                  <a:lnTo>
                    <a:pt x="441999" y="57083"/>
                  </a:lnTo>
                  <a:lnTo>
                    <a:pt x="440480" y="60180"/>
                  </a:lnTo>
                  <a:lnTo>
                    <a:pt x="438474" y="64370"/>
                  </a:lnTo>
                  <a:lnTo>
                    <a:pt x="437551" y="66708"/>
                  </a:lnTo>
                  <a:lnTo>
                    <a:pt x="437062" y="69045"/>
                  </a:lnTo>
                  <a:lnTo>
                    <a:pt x="436793" y="71330"/>
                  </a:lnTo>
                  <a:lnTo>
                    <a:pt x="436772" y="72032"/>
                  </a:lnTo>
                  <a:lnTo>
                    <a:pt x="436688" y="75323"/>
                  </a:lnTo>
                  <a:lnTo>
                    <a:pt x="436742" y="80162"/>
                  </a:lnTo>
                  <a:lnTo>
                    <a:pt x="436631" y="85442"/>
                  </a:lnTo>
                  <a:lnTo>
                    <a:pt x="436739" y="89901"/>
                  </a:lnTo>
                  <a:lnTo>
                    <a:pt x="437009" y="93003"/>
                  </a:lnTo>
                  <a:lnTo>
                    <a:pt x="437660" y="95610"/>
                  </a:lnTo>
                  <a:lnTo>
                    <a:pt x="438310" y="98332"/>
                  </a:lnTo>
                  <a:lnTo>
                    <a:pt x="439722" y="102249"/>
                  </a:lnTo>
                  <a:lnTo>
                    <a:pt x="440435" y="103873"/>
                  </a:lnTo>
                  <a:lnTo>
                    <a:pt x="436797" y="108990"/>
                  </a:lnTo>
                  <a:lnTo>
                    <a:pt x="437171" y="109066"/>
                  </a:lnTo>
                  <a:lnTo>
                    <a:pt x="437606" y="109419"/>
                  </a:lnTo>
                  <a:lnTo>
                    <a:pt x="437804" y="109765"/>
                  </a:lnTo>
                  <a:lnTo>
                    <a:pt x="437843" y="110930"/>
                  </a:lnTo>
                  <a:lnTo>
                    <a:pt x="439012" y="111947"/>
                  </a:lnTo>
                  <a:lnTo>
                    <a:pt x="439276" y="112399"/>
                  </a:lnTo>
                  <a:lnTo>
                    <a:pt x="439171" y="112570"/>
                  </a:lnTo>
                  <a:lnTo>
                    <a:pt x="438901" y="112460"/>
                  </a:lnTo>
                  <a:lnTo>
                    <a:pt x="438565" y="112247"/>
                  </a:lnTo>
                  <a:lnTo>
                    <a:pt x="438394" y="112243"/>
                  </a:lnTo>
                  <a:lnTo>
                    <a:pt x="438343" y="113029"/>
                  </a:lnTo>
                  <a:lnTo>
                    <a:pt x="439890" y="113815"/>
                  </a:lnTo>
                  <a:lnTo>
                    <a:pt x="440487" y="114582"/>
                  </a:lnTo>
                  <a:lnTo>
                    <a:pt x="441077" y="115587"/>
                  </a:lnTo>
                  <a:lnTo>
                    <a:pt x="442264" y="117391"/>
                  </a:lnTo>
                  <a:lnTo>
                    <a:pt x="442723" y="118188"/>
                  </a:lnTo>
                  <a:lnTo>
                    <a:pt x="443119" y="118814"/>
                  </a:lnTo>
                  <a:lnTo>
                    <a:pt x="443316" y="119023"/>
                  </a:lnTo>
                  <a:lnTo>
                    <a:pt x="443442" y="119471"/>
                  </a:lnTo>
                  <a:lnTo>
                    <a:pt x="444797" y="121316"/>
                  </a:lnTo>
                  <a:lnTo>
                    <a:pt x="446122" y="123088"/>
                  </a:lnTo>
                  <a:lnTo>
                    <a:pt x="447579" y="124869"/>
                  </a:lnTo>
                  <a:lnTo>
                    <a:pt x="448907" y="126436"/>
                  </a:lnTo>
                  <a:lnTo>
                    <a:pt x="448940" y="126573"/>
                  </a:lnTo>
                  <a:lnTo>
                    <a:pt x="448802" y="126641"/>
                  </a:lnTo>
                  <a:lnTo>
                    <a:pt x="447309" y="124827"/>
                  </a:lnTo>
                  <a:lnTo>
                    <a:pt x="445948" y="123225"/>
                  </a:lnTo>
                  <a:lnTo>
                    <a:pt x="445052" y="122109"/>
                  </a:lnTo>
                  <a:lnTo>
                    <a:pt x="443856" y="120780"/>
                  </a:lnTo>
                  <a:lnTo>
                    <a:pt x="443586" y="120704"/>
                  </a:lnTo>
                  <a:lnTo>
                    <a:pt x="443613" y="121016"/>
                  </a:lnTo>
                  <a:lnTo>
                    <a:pt x="444279" y="123217"/>
                  </a:lnTo>
                  <a:lnTo>
                    <a:pt x="444911" y="125457"/>
                  </a:lnTo>
                  <a:lnTo>
                    <a:pt x="445678" y="127628"/>
                  </a:lnTo>
                  <a:lnTo>
                    <a:pt x="446098" y="128665"/>
                  </a:lnTo>
                  <a:lnTo>
                    <a:pt x="446749" y="130012"/>
                  </a:lnTo>
                  <a:lnTo>
                    <a:pt x="447510" y="131090"/>
                  </a:lnTo>
                  <a:lnTo>
                    <a:pt x="448973" y="132598"/>
                  </a:lnTo>
                  <a:lnTo>
                    <a:pt x="450079" y="133440"/>
                  </a:lnTo>
                  <a:lnTo>
                    <a:pt x="451892" y="134610"/>
                  </a:lnTo>
                  <a:lnTo>
                    <a:pt x="454012" y="135824"/>
                  </a:lnTo>
                  <a:lnTo>
                    <a:pt x="455361" y="136470"/>
                  </a:lnTo>
                  <a:lnTo>
                    <a:pt x="457012" y="137293"/>
                  </a:lnTo>
                  <a:lnTo>
                    <a:pt x="456871" y="137426"/>
                  </a:lnTo>
                  <a:lnTo>
                    <a:pt x="456263" y="137206"/>
                  </a:lnTo>
                  <a:lnTo>
                    <a:pt x="455621" y="136990"/>
                  </a:lnTo>
                  <a:lnTo>
                    <a:pt x="454275" y="136238"/>
                  </a:lnTo>
                  <a:lnTo>
                    <a:pt x="453535" y="135881"/>
                  </a:lnTo>
                  <a:lnTo>
                    <a:pt x="452459" y="135206"/>
                  </a:lnTo>
                  <a:lnTo>
                    <a:pt x="450678" y="134139"/>
                  </a:lnTo>
                  <a:lnTo>
                    <a:pt x="449369" y="133323"/>
                  </a:lnTo>
                  <a:lnTo>
                    <a:pt x="447666" y="131675"/>
                  </a:lnTo>
                  <a:lnTo>
                    <a:pt x="446773" y="130563"/>
                  </a:lnTo>
                  <a:lnTo>
                    <a:pt x="445690" y="128691"/>
                  </a:lnTo>
                  <a:lnTo>
                    <a:pt x="445043" y="127135"/>
                  </a:lnTo>
                  <a:lnTo>
                    <a:pt x="444497" y="125689"/>
                  </a:lnTo>
                  <a:lnTo>
                    <a:pt x="444294" y="125579"/>
                  </a:lnTo>
                  <a:lnTo>
                    <a:pt x="443985" y="125708"/>
                  </a:lnTo>
                  <a:lnTo>
                    <a:pt x="443505" y="125837"/>
                  </a:lnTo>
                  <a:lnTo>
                    <a:pt x="443200" y="125761"/>
                  </a:lnTo>
                  <a:lnTo>
                    <a:pt x="442381" y="122732"/>
                  </a:lnTo>
                  <a:lnTo>
                    <a:pt x="442006" y="121285"/>
                  </a:lnTo>
                  <a:lnTo>
                    <a:pt x="441910" y="120978"/>
                  </a:lnTo>
                  <a:lnTo>
                    <a:pt x="441434" y="119391"/>
                  </a:lnTo>
                  <a:lnTo>
                    <a:pt x="441053" y="118154"/>
                  </a:lnTo>
                  <a:lnTo>
                    <a:pt x="440789" y="117770"/>
                  </a:lnTo>
                  <a:lnTo>
                    <a:pt x="439387" y="116506"/>
                  </a:lnTo>
                  <a:lnTo>
                    <a:pt x="438286" y="115557"/>
                  </a:lnTo>
                  <a:lnTo>
                    <a:pt x="437684" y="114999"/>
                  </a:lnTo>
                  <a:lnTo>
                    <a:pt x="437408" y="115128"/>
                  </a:lnTo>
                  <a:lnTo>
                    <a:pt x="436935" y="114980"/>
                  </a:lnTo>
                  <a:lnTo>
                    <a:pt x="437027" y="115394"/>
                  </a:lnTo>
                  <a:lnTo>
                    <a:pt x="437156" y="115739"/>
                  </a:lnTo>
                  <a:lnTo>
                    <a:pt x="438304" y="117747"/>
                  </a:lnTo>
                  <a:lnTo>
                    <a:pt x="439321" y="119516"/>
                  </a:lnTo>
                  <a:lnTo>
                    <a:pt x="439836" y="120894"/>
                  </a:lnTo>
                  <a:lnTo>
                    <a:pt x="440250" y="122101"/>
                  </a:lnTo>
                  <a:lnTo>
                    <a:pt x="440601" y="123206"/>
                  </a:lnTo>
                  <a:lnTo>
                    <a:pt x="440885" y="124239"/>
                  </a:lnTo>
                  <a:lnTo>
                    <a:pt x="441233" y="125339"/>
                  </a:lnTo>
                  <a:lnTo>
                    <a:pt x="441524" y="126133"/>
                  </a:lnTo>
                  <a:lnTo>
                    <a:pt x="441608" y="126922"/>
                  </a:lnTo>
                  <a:lnTo>
                    <a:pt x="441737" y="127234"/>
                  </a:lnTo>
                  <a:lnTo>
                    <a:pt x="441830" y="127575"/>
                  </a:lnTo>
                  <a:lnTo>
                    <a:pt x="441893" y="127818"/>
                  </a:lnTo>
                  <a:lnTo>
                    <a:pt x="442177" y="128817"/>
                  </a:lnTo>
                  <a:lnTo>
                    <a:pt x="442978" y="131056"/>
                  </a:lnTo>
                  <a:lnTo>
                    <a:pt x="443724" y="132818"/>
                  </a:lnTo>
                  <a:lnTo>
                    <a:pt x="444315" y="133824"/>
                  </a:lnTo>
                  <a:lnTo>
                    <a:pt x="444911" y="134522"/>
                  </a:lnTo>
                  <a:lnTo>
                    <a:pt x="445508" y="135255"/>
                  </a:lnTo>
                  <a:lnTo>
                    <a:pt x="446608" y="136306"/>
                  </a:lnTo>
                  <a:lnTo>
                    <a:pt x="447882" y="137225"/>
                  </a:lnTo>
                  <a:lnTo>
                    <a:pt x="449935" y="138398"/>
                  </a:lnTo>
                  <a:lnTo>
                    <a:pt x="451985" y="139575"/>
                  </a:lnTo>
                  <a:lnTo>
                    <a:pt x="453736" y="140570"/>
                  </a:lnTo>
                  <a:lnTo>
                    <a:pt x="454677" y="141173"/>
                  </a:lnTo>
                  <a:lnTo>
                    <a:pt x="455921" y="141784"/>
                  </a:lnTo>
                  <a:lnTo>
                    <a:pt x="457471" y="142604"/>
                  </a:lnTo>
                  <a:lnTo>
                    <a:pt x="458517" y="143041"/>
                  </a:lnTo>
                  <a:lnTo>
                    <a:pt x="459806" y="143341"/>
                  </a:lnTo>
                  <a:lnTo>
                    <a:pt x="462111" y="143838"/>
                  </a:lnTo>
                  <a:lnTo>
                    <a:pt x="461970" y="144043"/>
                  </a:lnTo>
                  <a:lnTo>
                    <a:pt x="461290" y="143994"/>
                  </a:lnTo>
                  <a:lnTo>
                    <a:pt x="459731" y="143717"/>
                  </a:lnTo>
                  <a:lnTo>
                    <a:pt x="458850" y="143493"/>
                  </a:lnTo>
                  <a:lnTo>
                    <a:pt x="458035" y="143303"/>
                  </a:lnTo>
                  <a:lnTo>
                    <a:pt x="456689" y="142623"/>
                  </a:lnTo>
                  <a:lnTo>
                    <a:pt x="455543" y="142016"/>
                  </a:lnTo>
                  <a:lnTo>
                    <a:pt x="454902" y="141659"/>
                  </a:lnTo>
                  <a:lnTo>
                    <a:pt x="454198" y="141298"/>
                  </a:lnTo>
                  <a:lnTo>
                    <a:pt x="451473" y="139666"/>
                  </a:lnTo>
                  <a:lnTo>
                    <a:pt x="449992" y="138846"/>
                  </a:lnTo>
                  <a:lnTo>
                    <a:pt x="449084" y="138413"/>
                  </a:lnTo>
                  <a:lnTo>
                    <a:pt x="448505" y="138368"/>
                  </a:lnTo>
                  <a:lnTo>
                    <a:pt x="447729" y="138041"/>
                  </a:lnTo>
                  <a:lnTo>
                    <a:pt x="445984" y="136804"/>
                  </a:lnTo>
                  <a:lnTo>
                    <a:pt x="445184" y="136033"/>
                  </a:lnTo>
                  <a:lnTo>
                    <a:pt x="444914" y="135889"/>
                  </a:lnTo>
                  <a:lnTo>
                    <a:pt x="444746" y="135851"/>
                  </a:lnTo>
                  <a:lnTo>
                    <a:pt x="444536" y="136052"/>
                  </a:lnTo>
                  <a:lnTo>
                    <a:pt x="443991" y="136109"/>
                  </a:lnTo>
                  <a:lnTo>
                    <a:pt x="443484" y="135961"/>
                  </a:lnTo>
                  <a:lnTo>
                    <a:pt x="443149" y="135714"/>
                  </a:lnTo>
                  <a:lnTo>
                    <a:pt x="442687" y="134985"/>
                  </a:lnTo>
                  <a:lnTo>
                    <a:pt x="442435" y="134021"/>
                  </a:lnTo>
                  <a:lnTo>
                    <a:pt x="442249" y="133266"/>
                  </a:lnTo>
                  <a:lnTo>
                    <a:pt x="441893" y="132400"/>
                  </a:lnTo>
                  <a:lnTo>
                    <a:pt x="441797" y="132093"/>
                  </a:lnTo>
                  <a:lnTo>
                    <a:pt x="441005" y="131015"/>
                  </a:lnTo>
                  <a:lnTo>
                    <a:pt x="440556" y="129807"/>
                  </a:lnTo>
                  <a:lnTo>
                    <a:pt x="439863" y="128729"/>
                  </a:lnTo>
                  <a:lnTo>
                    <a:pt x="439294" y="128304"/>
                  </a:lnTo>
                  <a:lnTo>
                    <a:pt x="438613" y="128221"/>
                  </a:lnTo>
                  <a:lnTo>
                    <a:pt x="437936" y="128035"/>
                  </a:lnTo>
                  <a:lnTo>
                    <a:pt x="437258" y="127917"/>
                  </a:lnTo>
                  <a:lnTo>
                    <a:pt x="436410" y="127796"/>
                  </a:lnTo>
                  <a:lnTo>
                    <a:pt x="434570" y="127754"/>
                  </a:lnTo>
                  <a:lnTo>
                    <a:pt x="434159" y="127814"/>
                  </a:lnTo>
                  <a:lnTo>
                    <a:pt x="433505" y="128209"/>
                  </a:lnTo>
                  <a:lnTo>
                    <a:pt x="432675" y="128737"/>
                  </a:lnTo>
                  <a:lnTo>
                    <a:pt x="431869" y="129781"/>
                  </a:lnTo>
                  <a:lnTo>
                    <a:pt x="431188" y="131269"/>
                  </a:lnTo>
                  <a:lnTo>
                    <a:pt x="431060" y="132362"/>
                  </a:lnTo>
                  <a:lnTo>
                    <a:pt x="431158" y="132605"/>
                  </a:lnTo>
                  <a:lnTo>
                    <a:pt x="431353" y="133019"/>
                  </a:lnTo>
                  <a:lnTo>
                    <a:pt x="431614" y="133505"/>
                  </a:lnTo>
                  <a:lnTo>
                    <a:pt x="432444" y="134446"/>
                  </a:lnTo>
                  <a:lnTo>
                    <a:pt x="433407" y="135665"/>
                  </a:lnTo>
                  <a:lnTo>
                    <a:pt x="433934" y="136360"/>
                  </a:lnTo>
                  <a:lnTo>
                    <a:pt x="434366" y="136952"/>
                  </a:lnTo>
                  <a:lnTo>
                    <a:pt x="434965" y="137480"/>
                  </a:lnTo>
                  <a:lnTo>
                    <a:pt x="435469" y="137867"/>
                  </a:lnTo>
                  <a:lnTo>
                    <a:pt x="436272" y="138501"/>
                  </a:lnTo>
                  <a:lnTo>
                    <a:pt x="437172" y="139344"/>
                  </a:lnTo>
                  <a:lnTo>
                    <a:pt x="439018" y="140615"/>
                  </a:lnTo>
                  <a:lnTo>
                    <a:pt x="439420" y="140862"/>
                  </a:lnTo>
                  <a:lnTo>
                    <a:pt x="440758" y="141875"/>
                  </a:lnTo>
                  <a:lnTo>
                    <a:pt x="440960" y="142028"/>
                  </a:lnTo>
                  <a:lnTo>
                    <a:pt x="441893" y="143007"/>
                  </a:lnTo>
                  <a:lnTo>
                    <a:pt x="442489" y="143842"/>
                  </a:lnTo>
                  <a:lnTo>
                    <a:pt x="443922" y="145243"/>
                  </a:lnTo>
                  <a:lnTo>
                    <a:pt x="446044" y="147821"/>
                  </a:lnTo>
                  <a:lnTo>
                    <a:pt x="446743" y="148626"/>
                  </a:lnTo>
                  <a:lnTo>
                    <a:pt x="447507" y="149396"/>
                  </a:lnTo>
                  <a:lnTo>
                    <a:pt x="448068" y="150296"/>
                  </a:lnTo>
                  <a:lnTo>
                    <a:pt x="448862" y="151340"/>
                  </a:lnTo>
                  <a:lnTo>
                    <a:pt x="449231" y="151625"/>
                  </a:lnTo>
                  <a:lnTo>
                    <a:pt x="449372" y="151773"/>
                  </a:lnTo>
                  <a:lnTo>
                    <a:pt x="449986" y="151374"/>
                  </a:lnTo>
                  <a:lnTo>
                    <a:pt x="450109" y="151883"/>
                  </a:lnTo>
                  <a:lnTo>
                    <a:pt x="450373" y="152266"/>
                  </a:lnTo>
                  <a:lnTo>
                    <a:pt x="450766" y="152957"/>
                  </a:lnTo>
                  <a:lnTo>
                    <a:pt x="451029" y="153375"/>
                  </a:lnTo>
                  <a:lnTo>
                    <a:pt x="451467" y="153656"/>
                  </a:lnTo>
                  <a:lnTo>
                    <a:pt x="451560" y="154104"/>
                  </a:lnTo>
                  <a:lnTo>
                    <a:pt x="451416" y="154442"/>
                  </a:lnTo>
                  <a:lnTo>
                    <a:pt x="451737" y="155307"/>
                  </a:lnTo>
                  <a:lnTo>
                    <a:pt x="452270" y="157300"/>
                  </a:lnTo>
                  <a:lnTo>
                    <a:pt x="452523" y="158373"/>
                  </a:lnTo>
                  <a:lnTo>
                    <a:pt x="452768" y="159400"/>
                  </a:lnTo>
                  <a:lnTo>
                    <a:pt x="453248" y="160880"/>
                  </a:lnTo>
                  <a:lnTo>
                    <a:pt x="453715" y="162741"/>
                  </a:lnTo>
                  <a:lnTo>
                    <a:pt x="454507" y="165531"/>
                  </a:lnTo>
                  <a:lnTo>
                    <a:pt x="454630" y="166048"/>
                  </a:lnTo>
                  <a:lnTo>
                    <a:pt x="454501" y="167240"/>
                  </a:lnTo>
                  <a:lnTo>
                    <a:pt x="454222" y="167578"/>
                  </a:lnTo>
                  <a:lnTo>
                    <a:pt x="453880" y="167604"/>
                  </a:lnTo>
                  <a:lnTo>
                    <a:pt x="453529" y="168109"/>
                  </a:lnTo>
                  <a:lnTo>
                    <a:pt x="453035" y="168884"/>
                  </a:lnTo>
                  <a:lnTo>
                    <a:pt x="452879" y="169666"/>
                  </a:lnTo>
                  <a:lnTo>
                    <a:pt x="452930" y="170490"/>
                  </a:lnTo>
                  <a:lnTo>
                    <a:pt x="453083" y="171314"/>
                  </a:lnTo>
                  <a:lnTo>
                    <a:pt x="453335" y="172244"/>
                  </a:lnTo>
                  <a:lnTo>
                    <a:pt x="453449" y="172794"/>
                  </a:lnTo>
                  <a:lnTo>
                    <a:pt x="455978" y="172817"/>
                  </a:lnTo>
                  <a:lnTo>
                    <a:pt x="456164" y="173573"/>
                  </a:lnTo>
                  <a:lnTo>
                    <a:pt x="456116" y="174188"/>
                  </a:lnTo>
                  <a:lnTo>
                    <a:pt x="455535" y="174347"/>
                  </a:lnTo>
                  <a:lnTo>
                    <a:pt x="455907" y="176063"/>
                  </a:lnTo>
                  <a:lnTo>
                    <a:pt x="456659" y="175843"/>
                  </a:lnTo>
                  <a:lnTo>
                    <a:pt x="457034" y="177358"/>
                  </a:lnTo>
                  <a:lnTo>
                    <a:pt x="455973" y="177639"/>
                  </a:lnTo>
                  <a:lnTo>
                    <a:pt x="456002" y="177882"/>
                  </a:lnTo>
                  <a:lnTo>
                    <a:pt x="456995" y="177628"/>
                  </a:lnTo>
                  <a:lnTo>
                    <a:pt x="457148" y="178490"/>
                  </a:lnTo>
                  <a:lnTo>
                    <a:pt x="456767" y="178615"/>
                  </a:lnTo>
                  <a:lnTo>
                    <a:pt x="456797" y="178858"/>
                  </a:lnTo>
                  <a:lnTo>
                    <a:pt x="455562" y="179207"/>
                  </a:lnTo>
                  <a:lnTo>
                    <a:pt x="455814" y="180099"/>
                  </a:lnTo>
                  <a:lnTo>
                    <a:pt x="456209" y="180794"/>
                  </a:lnTo>
                  <a:lnTo>
                    <a:pt x="457106" y="181808"/>
                  </a:lnTo>
                  <a:lnTo>
                    <a:pt x="458041" y="181178"/>
                  </a:lnTo>
                  <a:lnTo>
                    <a:pt x="458604" y="181842"/>
                  </a:lnTo>
                  <a:lnTo>
                    <a:pt x="459240" y="182366"/>
                  </a:lnTo>
                  <a:lnTo>
                    <a:pt x="460013" y="182829"/>
                  </a:lnTo>
                  <a:lnTo>
                    <a:pt x="460958" y="183296"/>
                  </a:lnTo>
                  <a:lnTo>
                    <a:pt x="461029" y="183057"/>
                  </a:lnTo>
                  <a:lnTo>
                    <a:pt x="461569" y="183277"/>
                  </a:lnTo>
                  <a:lnTo>
                    <a:pt x="461566" y="183478"/>
                  </a:lnTo>
                  <a:lnTo>
                    <a:pt x="461813" y="183517"/>
                  </a:lnTo>
                  <a:lnTo>
                    <a:pt x="462348" y="183600"/>
                  </a:lnTo>
                  <a:lnTo>
                    <a:pt x="462783" y="182343"/>
                  </a:lnTo>
                  <a:lnTo>
                    <a:pt x="463796" y="182712"/>
                  </a:lnTo>
                  <a:lnTo>
                    <a:pt x="463257" y="184033"/>
                  </a:lnTo>
                  <a:lnTo>
                    <a:pt x="463562" y="184177"/>
                  </a:lnTo>
                  <a:lnTo>
                    <a:pt x="464138" y="182787"/>
                  </a:lnTo>
                  <a:lnTo>
                    <a:pt x="465658" y="183368"/>
                  </a:lnTo>
                  <a:lnTo>
                    <a:pt x="465547" y="183740"/>
                  </a:lnTo>
                  <a:lnTo>
                    <a:pt x="466125" y="183824"/>
                  </a:lnTo>
                  <a:lnTo>
                    <a:pt x="466266" y="183619"/>
                  </a:lnTo>
                  <a:lnTo>
                    <a:pt x="466506" y="183456"/>
                  </a:lnTo>
                  <a:lnTo>
                    <a:pt x="467066" y="182852"/>
                  </a:lnTo>
                  <a:lnTo>
                    <a:pt x="467918" y="182298"/>
                  </a:lnTo>
                  <a:lnTo>
                    <a:pt x="468209" y="182093"/>
                  </a:lnTo>
                  <a:lnTo>
                    <a:pt x="468748" y="182309"/>
                  </a:lnTo>
                  <a:lnTo>
                    <a:pt x="469153" y="182453"/>
                  </a:lnTo>
                  <a:lnTo>
                    <a:pt x="470481" y="182974"/>
                  </a:lnTo>
                  <a:lnTo>
                    <a:pt x="469998" y="184321"/>
                  </a:lnTo>
                  <a:lnTo>
                    <a:pt x="470238" y="184291"/>
                  </a:lnTo>
                  <a:lnTo>
                    <a:pt x="470511" y="184196"/>
                  </a:lnTo>
                  <a:lnTo>
                    <a:pt x="471083" y="184481"/>
                  </a:lnTo>
                  <a:lnTo>
                    <a:pt x="471296" y="184409"/>
                  </a:lnTo>
                  <a:lnTo>
                    <a:pt x="471716" y="183608"/>
                  </a:lnTo>
                  <a:lnTo>
                    <a:pt x="471931" y="183099"/>
                  </a:lnTo>
                  <a:lnTo>
                    <a:pt x="472405" y="181705"/>
                  </a:lnTo>
                  <a:lnTo>
                    <a:pt x="472561" y="181648"/>
                  </a:lnTo>
                  <a:lnTo>
                    <a:pt x="472999" y="181747"/>
                  </a:lnTo>
                  <a:lnTo>
                    <a:pt x="474066" y="182188"/>
                  </a:lnTo>
                  <a:lnTo>
                    <a:pt x="474533" y="181105"/>
                  </a:lnTo>
                  <a:lnTo>
                    <a:pt x="476611" y="181933"/>
                  </a:lnTo>
                  <a:lnTo>
                    <a:pt x="477876" y="182480"/>
                  </a:lnTo>
                  <a:lnTo>
                    <a:pt x="478250" y="182449"/>
                  </a:lnTo>
                  <a:lnTo>
                    <a:pt x="479296" y="182886"/>
                  </a:lnTo>
                  <a:lnTo>
                    <a:pt x="479983" y="183080"/>
                  </a:lnTo>
                  <a:lnTo>
                    <a:pt x="483241" y="186364"/>
                  </a:lnTo>
                  <a:lnTo>
                    <a:pt x="483505" y="186645"/>
                  </a:lnTo>
                  <a:lnTo>
                    <a:pt x="483157" y="187013"/>
                  </a:lnTo>
                  <a:lnTo>
                    <a:pt x="483115" y="187351"/>
                  </a:lnTo>
                  <a:lnTo>
                    <a:pt x="483646" y="188084"/>
                  </a:lnTo>
                  <a:lnTo>
                    <a:pt x="484350" y="188578"/>
                  </a:lnTo>
                  <a:lnTo>
                    <a:pt x="484851" y="189067"/>
                  </a:lnTo>
                  <a:lnTo>
                    <a:pt x="484839" y="189478"/>
                  </a:lnTo>
                  <a:lnTo>
                    <a:pt x="484770" y="189614"/>
                  </a:lnTo>
                  <a:lnTo>
                    <a:pt x="485037" y="189861"/>
                  </a:lnTo>
                  <a:lnTo>
                    <a:pt x="485271" y="190070"/>
                  </a:lnTo>
                  <a:lnTo>
                    <a:pt x="485498" y="190488"/>
                  </a:lnTo>
                  <a:lnTo>
                    <a:pt x="485669" y="190560"/>
                  </a:lnTo>
                  <a:lnTo>
                    <a:pt x="485936" y="190769"/>
                  </a:lnTo>
                  <a:lnTo>
                    <a:pt x="486032" y="191046"/>
                  </a:lnTo>
                  <a:lnTo>
                    <a:pt x="485978" y="191968"/>
                  </a:lnTo>
                  <a:lnTo>
                    <a:pt x="485199" y="193252"/>
                  </a:lnTo>
                  <a:lnTo>
                    <a:pt x="485127" y="193419"/>
                  </a:lnTo>
                  <a:lnTo>
                    <a:pt x="485334" y="193358"/>
                  </a:lnTo>
                  <a:lnTo>
                    <a:pt x="485666" y="193673"/>
                  </a:lnTo>
                  <a:lnTo>
                    <a:pt x="486509" y="194102"/>
                  </a:lnTo>
                  <a:lnTo>
                    <a:pt x="486617" y="193897"/>
                  </a:lnTo>
                  <a:lnTo>
                    <a:pt x="486817" y="194007"/>
                  </a:lnTo>
                  <a:lnTo>
                    <a:pt x="490255" y="194117"/>
                  </a:lnTo>
                  <a:lnTo>
                    <a:pt x="490561" y="194193"/>
                  </a:lnTo>
                  <a:lnTo>
                    <a:pt x="491023" y="194922"/>
                  </a:lnTo>
                  <a:lnTo>
                    <a:pt x="491161" y="194892"/>
                  </a:lnTo>
                  <a:lnTo>
                    <a:pt x="491491" y="195378"/>
                  </a:lnTo>
                  <a:lnTo>
                    <a:pt x="491386" y="195545"/>
                  </a:lnTo>
                  <a:lnTo>
                    <a:pt x="491880" y="196274"/>
                  </a:lnTo>
                  <a:lnTo>
                    <a:pt x="490771" y="197037"/>
                  </a:lnTo>
                  <a:lnTo>
                    <a:pt x="489491" y="197865"/>
                  </a:lnTo>
                  <a:lnTo>
                    <a:pt x="488658" y="198564"/>
                  </a:lnTo>
                  <a:lnTo>
                    <a:pt x="487968" y="199027"/>
                  </a:lnTo>
                  <a:lnTo>
                    <a:pt x="487135" y="199661"/>
                  </a:lnTo>
                  <a:lnTo>
                    <a:pt x="485604" y="201096"/>
                  </a:lnTo>
                  <a:lnTo>
                    <a:pt x="485253" y="201601"/>
                  </a:lnTo>
                  <a:lnTo>
                    <a:pt x="485169" y="202217"/>
                  </a:lnTo>
                  <a:lnTo>
                    <a:pt x="485082" y="203067"/>
                  </a:lnTo>
                  <a:lnTo>
                    <a:pt x="484731" y="203576"/>
                  </a:lnTo>
                  <a:lnTo>
                    <a:pt x="484006" y="204070"/>
                  </a:lnTo>
                  <a:lnTo>
                    <a:pt x="482897" y="204764"/>
                  </a:lnTo>
                  <a:lnTo>
                    <a:pt x="480996" y="206021"/>
                  </a:lnTo>
                  <a:lnTo>
                    <a:pt x="480718" y="206291"/>
                  </a:lnTo>
                  <a:lnTo>
                    <a:pt x="479510" y="207050"/>
                  </a:lnTo>
                  <a:lnTo>
                    <a:pt x="478643" y="207681"/>
                  </a:lnTo>
                  <a:lnTo>
                    <a:pt x="478050" y="208216"/>
                  </a:lnTo>
                  <a:lnTo>
                    <a:pt x="477873" y="208554"/>
                  </a:lnTo>
                  <a:lnTo>
                    <a:pt x="477456" y="208919"/>
                  </a:lnTo>
                  <a:lnTo>
                    <a:pt x="477106" y="209355"/>
                  </a:lnTo>
                  <a:lnTo>
                    <a:pt x="476833" y="209420"/>
                  </a:lnTo>
                  <a:lnTo>
                    <a:pt x="476311" y="209853"/>
                  </a:lnTo>
                  <a:lnTo>
                    <a:pt x="475823" y="210388"/>
                  </a:lnTo>
                  <a:lnTo>
                    <a:pt x="475370" y="210825"/>
                  </a:lnTo>
                  <a:lnTo>
                    <a:pt x="474537" y="211421"/>
                  </a:lnTo>
                  <a:lnTo>
                    <a:pt x="473635" y="212256"/>
                  </a:lnTo>
                  <a:lnTo>
                    <a:pt x="472154" y="212906"/>
                  </a:lnTo>
                  <a:lnTo>
                    <a:pt x="471629" y="213407"/>
                  </a:lnTo>
                  <a:lnTo>
                    <a:pt x="470628" y="214037"/>
                  </a:lnTo>
                  <a:lnTo>
                    <a:pt x="470038" y="214569"/>
                  </a:lnTo>
                  <a:lnTo>
                    <a:pt x="469612" y="215245"/>
                  </a:lnTo>
                  <a:lnTo>
                    <a:pt x="469573" y="215587"/>
                  </a:lnTo>
                  <a:lnTo>
                    <a:pt x="469462" y="215856"/>
                  </a:lnTo>
                  <a:lnTo>
                    <a:pt x="468949" y="216016"/>
                  </a:lnTo>
                  <a:lnTo>
                    <a:pt x="468704" y="216285"/>
                  </a:lnTo>
                  <a:lnTo>
                    <a:pt x="468152" y="216547"/>
                  </a:lnTo>
                  <a:lnTo>
                    <a:pt x="467879" y="216608"/>
                  </a:lnTo>
                  <a:lnTo>
                    <a:pt x="467226" y="216939"/>
                  </a:lnTo>
                  <a:lnTo>
                    <a:pt x="466884" y="216893"/>
                  </a:lnTo>
                  <a:lnTo>
                    <a:pt x="466336" y="217052"/>
                  </a:lnTo>
                  <a:lnTo>
                    <a:pt x="466030" y="217011"/>
                  </a:lnTo>
                  <a:lnTo>
                    <a:pt x="465724" y="217007"/>
                  </a:lnTo>
                  <a:lnTo>
                    <a:pt x="465319" y="216825"/>
                  </a:lnTo>
                  <a:lnTo>
                    <a:pt x="464738" y="216882"/>
                  </a:lnTo>
                  <a:lnTo>
                    <a:pt x="463983" y="217102"/>
                  </a:lnTo>
                  <a:lnTo>
                    <a:pt x="463401" y="217295"/>
                  </a:lnTo>
                  <a:lnTo>
                    <a:pt x="463224" y="217599"/>
                  </a:lnTo>
                  <a:lnTo>
                    <a:pt x="462984" y="217557"/>
                  </a:lnTo>
                  <a:lnTo>
                    <a:pt x="462679" y="217554"/>
                  </a:lnTo>
                  <a:lnTo>
                    <a:pt x="462508" y="217618"/>
                  </a:lnTo>
                  <a:lnTo>
                    <a:pt x="462061" y="217675"/>
                  </a:lnTo>
                  <a:lnTo>
                    <a:pt x="461060" y="218370"/>
                  </a:lnTo>
                  <a:lnTo>
                    <a:pt x="460670" y="219012"/>
                  </a:lnTo>
                  <a:lnTo>
                    <a:pt x="460487" y="219521"/>
                  </a:lnTo>
                  <a:lnTo>
                    <a:pt x="460412" y="219828"/>
                  </a:lnTo>
                  <a:lnTo>
                    <a:pt x="460014" y="220846"/>
                  </a:lnTo>
                  <a:lnTo>
                    <a:pt x="459699" y="221214"/>
                  </a:lnTo>
                  <a:lnTo>
                    <a:pt x="459280" y="221719"/>
                  </a:lnTo>
                  <a:lnTo>
                    <a:pt x="459070" y="221955"/>
                  </a:lnTo>
                  <a:lnTo>
                    <a:pt x="458893" y="222224"/>
                  </a:lnTo>
                  <a:lnTo>
                    <a:pt x="458548" y="222422"/>
                  </a:lnTo>
                  <a:lnTo>
                    <a:pt x="458374" y="222555"/>
                  </a:lnTo>
                  <a:lnTo>
                    <a:pt x="458095" y="222786"/>
                  </a:lnTo>
                  <a:lnTo>
                    <a:pt x="457721" y="222813"/>
                  </a:lnTo>
                  <a:lnTo>
                    <a:pt x="457376" y="223045"/>
                  </a:lnTo>
                  <a:lnTo>
                    <a:pt x="456932" y="223102"/>
                  </a:lnTo>
                  <a:lnTo>
                    <a:pt x="456519" y="223231"/>
                  </a:lnTo>
                  <a:lnTo>
                    <a:pt x="456357" y="223409"/>
                  </a:lnTo>
                  <a:lnTo>
                    <a:pt x="455320" y="223580"/>
                  </a:lnTo>
                  <a:lnTo>
                    <a:pt x="454058" y="223652"/>
                  </a:lnTo>
                  <a:lnTo>
                    <a:pt x="452736" y="223216"/>
                  </a:lnTo>
                  <a:lnTo>
                    <a:pt x="451354" y="222669"/>
                  </a:lnTo>
                  <a:lnTo>
                    <a:pt x="449627" y="222016"/>
                  </a:lnTo>
                  <a:lnTo>
                    <a:pt x="448204" y="221811"/>
                  </a:lnTo>
                  <a:lnTo>
                    <a:pt x="447730" y="221628"/>
                  </a:lnTo>
                  <a:lnTo>
                    <a:pt x="447226" y="221241"/>
                  </a:lnTo>
                  <a:lnTo>
                    <a:pt x="446995" y="220895"/>
                  </a:lnTo>
                  <a:lnTo>
                    <a:pt x="446902" y="220481"/>
                  </a:lnTo>
                  <a:lnTo>
                    <a:pt x="446702" y="220307"/>
                  </a:lnTo>
                  <a:lnTo>
                    <a:pt x="446231" y="220124"/>
                  </a:lnTo>
                  <a:lnTo>
                    <a:pt x="445071" y="220132"/>
                  </a:lnTo>
                  <a:lnTo>
                    <a:pt x="444436" y="219638"/>
                  </a:lnTo>
                  <a:lnTo>
                    <a:pt x="444097" y="219528"/>
                  </a:lnTo>
                  <a:lnTo>
                    <a:pt x="443560" y="219073"/>
                  </a:lnTo>
                  <a:lnTo>
                    <a:pt x="443132" y="218480"/>
                  </a:lnTo>
                  <a:lnTo>
                    <a:pt x="443075" y="217998"/>
                  </a:lnTo>
                  <a:lnTo>
                    <a:pt x="442910" y="217721"/>
                  </a:lnTo>
                  <a:lnTo>
                    <a:pt x="442169" y="217261"/>
                  </a:lnTo>
                  <a:lnTo>
                    <a:pt x="441840" y="216844"/>
                  </a:lnTo>
                  <a:lnTo>
                    <a:pt x="441510" y="216357"/>
                  </a:lnTo>
                  <a:lnTo>
                    <a:pt x="440973" y="215932"/>
                  </a:lnTo>
                  <a:lnTo>
                    <a:pt x="439621" y="215389"/>
                  </a:lnTo>
                  <a:lnTo>
                    <a:pt x="438503" y="215123"/>
                  </a:lnTo>
                  <a:lnTo>
                    <a:pt x="437451" y="214964"/>
                  </a:lnTo>
                  <a:lnTo>
                    <a:pt x="436945" y="214816"/>
                  </a:lnTo>
                  <a:lnTo>
                    <a:pt x="436171" y="214352"/>
                  </a:lnTo>
                  <a:lnTo>
                    <a:pt x="434724" y="213566"/>
                  </a:lnTo>
                  <a:lnTo>
                    <a:pt x="434316" y="213490"/>
                  </a:lnTo>
                  <a:lnTo>
                    <a:pt x="433153" y="213669"/>
                  </a:lnTo>
                  <a:lnTo>
                    <a:pt x="432781" y="213559"/>
                  </a:lnTo>
                  <a:lnTo>
                    <a:pt x="432277" y="213168"/>
                  </a:lnTo>
                  <a:lnTo>
                    <a:pt x="431417" y="212089"/>
                  </a:lnTo>
                  <a:lnTo>
                    <a:pt x="431225" y="211436"/>
                  </a:lnTo>
                  <a:lnTo>
                    <a:pt x="430065" y="210107"/>
                  </a:lnTo>
                  <a:lnTo>
                    <a:pt x="429798" y="209762"/>
                  </a:lnTo>
                  <a:lnTo>
                    <a:pt x="429238" y="208926"/>
                  </a:lnTo>
                  <a:lnTo>
                    <a:pt x="428905" y="208577"/>
                  </a:lnTo>
                  <a:lnTo>
                    <a:pt x="428464" y="208463"/>
                  </a:lnTo>
                  <a:lnTo>
                    <a:pt x="428048" y="208831"/>
                  </a:lnTo>
                  <a:lnTo>
                    <a:pt x="427781" y="208619"/>
                  </a:lnTo>
                  <a:lnTo>
                    <a:pt x="427589" y="208000"/>
                  </a:lnTo>
                  <a:lnTo>
                    <a:pt x="427194" y="207373"/>
                  </a:lnTo>
                  <a:lnTo>
                    <a:pt x="426192" y="206462"/>
                  </a:lnTo>
                  <a:lnTo>
                    <a:pt x="424613" y="205501"/>
                  </a:lnTo>
                  <a:lnTo>
                    <a:pt x="423099" y="204613"/>
                  </a:lnTo>
                  <a:lnTo>
                    <a:pt x="421816" y="204104"/>
                  </a:lnTo>
                  <a:lnTo>
                    <a:pt x="421001" y="204017"/>
                  </a:lnTo>
                  <a:lnTo>
                    <a:pt x="419849" y="203717"/>
                  </a:lnTo>
                  <a:lnTo>
                    <a:pt x="419488" y="203688"/>
                  </a:lnTo>
                  <a:lnTo>
                    <a:pt x="417670" y="203599"/>
                  </a:lnTo>
                  <a:lnTo>
                    <a:pt x="415830" y="203660"/>
                  </a:lnTo>
                  <a:lnTo>
                    <a:pt x="414900" y="203982"/>
                  </a:lnTo>
                  <a:lnTo>
                    <a:pt x="413830" y="204639"/>
                  </a:lnTo>
                  <a:lnTo>
                    <a:pt x="413168" y="205346"/>
                  </a:lnTo>
                  <a:lnTo>
                    <a:pt x="412850" y="205782"/>
                  </a:lnTo>
                  <a:lnTo>
                    <a:pt x="412808" y="206090"/>
                  </a:lnTo>
                  <a:lnTo>
                    <a:pt x="412697" y="206496"/>
                  </a:lnTo>
                  <a:lnTo>
                    <a:pt x="412793" y="206842"/>
                  </a:lnTo>
                  <a:lnTo>
                    <a:pt x="412784" y="207149"/>
                  </a:lnTo>
                  <a:lnTo>
                    <a:pt x="412479" y="207176"/>
                  </a:lnTo>
                  <a:lnTo>
                    <a:pt x="412242" y="207104"/>
                  </a:lnTo>
                  <a:lnTo>
                    <a:pt x="411291" y="206944"/>
                  </a:lnTo>
                  <a:lnTo>
                    <a:pt x="410950" y="207005"/>
                  </a:lnTo>
                  <a:lnTo>
                    <a:pt x="410500" y="207267"/>
                  </a:lnTo>
                  <a:lnTo>
                    <a:pt x="409913" y="207563"/>
                  </a:lnTo>
                  <a:lnTo>
                    <a:pt x="408926" y="207472"/>
                  </a:lnTo>
                  <a:lnTo>
                    <a:pt x="407020" y="207392"/>
                  </a:lnTo>
                  <a:lnTo>
                    <a:pt x="403453" y="207039"/>
                  </a:lnTo>
                  <a:lnTo>
                    <a:pt x="400869" y="206773"/>
                  </a:lnTo>
                  <a:lnTo>
                    <a:pt x="400530" y="206667"/>
                  </a:lnTo>
                  <a:lnTo>
                    <a:pt x="400431" y="206527"/>
                  </a:lnTo>
                  <a:lnTo>
                    <a:pt x="400473" y="206082"/>
                  </a:lnTo>
                  <a:lnTo>
                    <a:pt x="400599" y="205091"/>
                  </a:lnTo>
                  <a:lnTo>
                    <a:pt x="400500" y="204886"/>
                  </a:lnTo>
                  <a:lnTo>
                    <a:pt x="399526" y="204317"/>
                  </a:lnTo>
                  <a:lnTo>
                    <a:pt x="399118" y="204237"/>
                  </a:lnTo>
                  <a:lnTo>
                    <a:pt x="398945" y="204370"/>
                  </a:lnTo>
                  <a:lnTo>
                    <a:pt x="398774" y="204400"/>
                  </a:lnTo>
                  <a:lnTo>
                    <a:pt x="398474" y="204153"/>
                  </a:lnTo>
                  <a:lnTo>
                    <a:pt x="398171" y="203941"/>
                  </a:lnTo>
                  <a:lnTo>
                    <a:pt x="397557" y="203998"/>
                  </a:lnTo>
                  <a:lnTo>
                    <a:pt x="396882" y="203641"/>
                  </a:lnTo>
                  <a:lnTo>
                    <a:pt x="396447" y="203356"/>
                  </a:lnTo>
                  <a:lnTo>
                    <a:pt x="396349" y="203215"/>
                  </a:lnTo>
                  <a:lnTo>
                    <a:pt x="396507" y="202194"/>
                  </a:lnTo>
                  <a:lnTo>
                    <a:pt x="396777" y="200865"/>
                  </a:lnTo>
                  <a:lnTo>
                    <a:pt x="396825" y="200182"/>
                  </a:lnTo>
                  <a:lnTo>
                    <a:pt x="397044" y="199570"/>
                  </a:lnTo>
                  <a:lnTo>
                    <a:pt x="397129" y="198947"/>
                  </a:lnTo>
                  <a:lnTo>
                    <a:pt x="396894" y="198610"/>
                  </a:lnTo>
                  <a:lnTo>
                    <a:pt x="396291" y="198219"/>
                  </a:lnTo>
                  <a:lnTo>
                    <a:pt x="394118" y="197759"/>
                  </a:lnTo>
                  <a:lnTo>
                    <a:pt x="393747" y="197649"/>
                  </a:lnTo>
                  <a:lnTo>
                    <a:pt x="393417" y="197197"/>
                  </a:lnTo>
                  <a:lnTo>
                    <a:pt x="392940" y="197220"/>
                  </a:lnTo>
                  <a:lnTo>
                    <a:pt x="392593" y="197520"/>
                  </a:lnTo>
                  <a:lnTo>
                    <a:pt x="392314" y="197820"/>
                  </a:lnTo>
                  <a:lnTo>
                    <a:pt x="391936" y="197846"/>
                  </a:lnTo>
                  <a:lnTo>
                    <a:pt x="390863" y="197136"/>
                  </a:lnTo>
                  <a:lnTo>
                    <a:pt x="390221" y="196882"/>
                  </a:lnTo>
                  <a:lnTo>
                    <a:pt x="389577" y="196802"/>
                  </a:lnTo>
                  <a:lnTo>
                    <a:pt x="388312" y="196943"/>
                  </a:lnTo>
                  <a:lnTo>
                    <a:pt x="387928" y="197277"/>
                  </a:lnTo>
                  <a:lnTo>
                    <a:pt x="387715" y="197683"/>
                  </a:lnTo>
                  <a:lnTo>
                    <a:pt x="387658" y="198640"/>
                  </a:lnTo>
                  <a:lnTo>
                    <a:pt x="387449" y="198872"/>
                  </a:lnTo>
                  <a:lnTo>
                    <a:pt x="386382" y="199362"/>
                  </a:lnTo>
                  <a:lnTo>
                    <a:pt x="385734" y="199449"/>
                  </a:lnTo>
                  <a:lnTo>
                    <a:pt x="385293" y="199270"/>
                  </a:lnTo>
                  <a:lnTo>
                    <a:pt x="384886" y="199191"/>
                  </a:lnTo>
                  <a:lnTo>
                    <a:pt x="384436" y="199559"/>
                  </a:lnTo>
                  <a:lnTo>
                    <a:pt x="384025" y="199650"/>
                  </a:lnTo>
                  <a:lnTo>
                    <a:pt x="383603" y="200189"/>
                  </a:lnTo>
                  <a:lnTo>
                    <a:pt x="383423" y="200664"/>
                  </a:lnTo>
                  <a:lnTo>
                    <a:pt x="383246" y="200934"/>
                  </a:lnTo>
                  <a:lnTo>
                    <a:pt x="383234" y="201480"/>
                  </a:lnTo>
                  <a:lnTo>
                    <a:pt x="383390" y="202099"/>
                  </a:lnTo>
                  <a:lnTo>
                    <a:pt x="383249" y="202301"/>
                  </a:lnTo>
                  <a:lnTo>
                    <a:pt x="383141" y="202506"/>
                  </a:lnTo>
                  <a:lnTo>
                    <a:pt x="383237" y="202783"/>
                  </a:lnTo>
                  <a:lnTo>
                    <a:pt x="383747" y="202862"/>
                  </a:lnTo>
                  <a:lnTo>
                    <a:pt x="384050" y="203071"/>
                  </a:lnTo>
                  <a:lnTo>
                    <a:pt x="384035" y="203755"/>
                  </a:lnTo>
                  <a:lnTo>
                    <a:pt x="383852" y="204336"/>
                  </a:lnTo>
                  <a:lnTo>
                    <a:pt x="383462" y="204875"/>
                  </a:lnTo>
                  <a:lnTo>
                    <a:pt x="383354" y="205281"/>
                  </a:lnTo>
                  <a:lnTo>
                    <a:pt x="382964" y="205855"/>
                  </a:lnTo>
                  <a:lnTo>
                    <a:pt x="382716" y="206261"/>
                  </a:lnTo>
                  <a:lnTo>
                    <a:pt x="382341" y="206284"/>
                  </a:lnTo>
                  <a:lnTo>
                    <a:pt x="381259" y="205919"/>
                  </a:lnTo>
                  <a:lnTo>
                    <a:pt x="380929" y="205464"/>
                  </a:lnTo>
                  <a:lnTo>
                    <a:pt x="380905" y="204951"/>
                  </a:lnTo>
                  <a:lnTo>
                    <a:pt x="380704" y="204776"/>
                  </a:lnTo>
                  <a:lnTo>
                    <a:pt x="380090" y="204829"/>
                  </a:lnTo>
                  <a:lnTo>
                    <a:pt x="379652" y="204647"/>
                  </a:lnTo>
                  <a:lnTo>
                    <a:pt x="379253" y="204229"/>
                  </a:lnTo>
                  <a:lnTo>
                    <a:pt x="379187" y="204059"/>
                  </a:lnTo>
                  <a:lnTo>
                    <a:pt x="379640" y="203724"/>
                  </a:lnTo>
                  <a:lnTo>
                    <a:pt x="379748" y="203386"/>
                  </a:lnTo>
                  <a:lnTo>
                    <a:pt x="379622" y="202973"/>
                  </a:lnTo>
                  <a:lnTo>
                    <a:pt x="379457" y="202798"/>
                  </a:lnTo>
                  <a:lnTo>
                    <a:pt x="379047" y="202752"/>
                  </a:lnTo>
                  <a:lnTo>
                    <a:pt x="378327" y="203011"/>
                  </a:lnTo>
                  <a:lnTo>
                    <a:pt x="377952" y="202969"/>
                  </a:lnTo>
                  <a:lnTo>
                    <a:pt x="377521" y="202411"/>
                  </a:lnTo>
                  <a:lnTo>
                    <a:pt x="377491" y="202274"/>
                  </a:lnTo>
                  <a:lnTo>
                    <a:pt x="377473" y="201845"/>
                  </a:lnTo>
                  <a:lnTo>
                    <a:pt x="377479" y="201465"/>
                  </a:lnTo>
                  <a:lnTo>
                    <a:pt x="377491" y="201002"/>
                  </a:lnTo>
                  <a:lnTo>
                    <a:pt x="377356" y="200759"/>
                  </a:lnTo>
                  <a:lnTo>
                    <a:pt x="377272" y="200554"/>
                  </a:lnTo>
                  <a:lnTo>
                    <a:pt x="377002" y="199935"/>
                  </a:lnTo>
                  <a:lnTo>
                    <a:pt x="376837" y="199206"/>
                  </a:lnTo>
                  <a:lnTo>
                    <a:pt x="376693" y="198914"/>
                  </a:lnTo>
                  <a:lnTo>
                    <a:pt x="376547" y="198500"/>
                  </a:lnTo>
                  <a:lnTo>
                    <a:pt x="376214" y="197949"/>
                  </a:lnTo>
                  <a:lnTo>
                    <a:pt x="375698" y="197566"/>
                  </a:lnTo>
                  <a:lnTo>
                    <a:pt x="375446" y="196916"/>
                  </a:lnTo>
                  <a:lnTo>
                    <a:pt x="375174" y="196301"/>
                  </a:lnTo>
                  <a:lnTo>
                    <a:pt x="374955" y="195842"/>
                  </a:lnTo>
                  <a:lnTo>
                    <a:pt x="374604" y="195432"/>
                  </a:lnTo>
                  <a:lnTo>
                    <a:pt x="374322" y="194976"/>
                  </a:lnTo>
                  <a:lnTo>
                    <a:pt x="374160" y="194763"/>
                  </a:lnTo>
                  <a:lnTo>
                    <a:pt x="373909" y="194353"/>
                  </a:lnTo>
                  <a:lnTo>
                    <a:pt x="373510" y="193856"/>
                  </a:lnTo>
                  <a:lnTo>
                    <a:pt x="373138" y="193290"/>
                  </a:lnTo>
                  <a:lnTo>
                    <a:pt x="372734" y="192899"/>
                  </a:lnTo>
                  <a:lnTo>
                    <a:pt x="372338" y="192409"/>
                  </a:lnTo>
                  <a:lnTo>
                    <a:pt x="371780" y="192068"/>
                  </a:lnTo>
                  <a:lnTo>
                    <a:pt x="371328" y="191623"/>
                  </a:lnTo>
                  <a:lnTo>
                    <a:pt x="370932" y="191134"/>
                  </a:lnTo>
                  <a:lnTo>
                    <a:pt x="370509" y="190674"/>
                  </a:lnTo>
                  <a:lnTo>
                    <a:pt x="369928" y="190359"/>
                  </a:lnTo>
                  <a:lnTo>
                    <a:pt x="369487" y="189900"/>
                  </a:lnTo>
                  <a:lnTo>
                    <a:pt x="369100" y="189387"/>
                  </a:lnTo>
                  <a:lnTo>
                    <a:pt x="368717" y="188867"/>
                  </a:lnTo>
                  <a:lnTo>
                    <a:pt x="368435" y="188248"/>
                  </a:lnTo>
                  <a:lnTo>
                    <a:pt x="368273" y="187751"/>
                  </a:lnTo>
                  <a:lnTo>
                    <a:pt x="368147" y="187204"/>
                  </a:lnTo>
                  <a:lnTo>
                    <a:pt x="368465" y="186634"/>
                  </a:lnTo>
                  <a:lnTo>
                    <a:pt x="368879" y="186160"/>
                  </a:lnTo>
                  <a:lnTo>
                    <a:pt x="369187" y="185586"/>
                  </a:lnTo>
                  <a:lnTo>
                    <a:pt x="369280" y="184789"/>
                  </a:lnTo>
                  <a:lnTo>
                    <a:pt x="369385" y="184011"/>
                  </a:lnTo>
                  <a:lnTo>
                    <a:pt x="369532" y="183274"/>
                  </a:lnTo>
                  <a:lnTo>
                    <a:pt x="369580" y="182423"/>
                  </a:lnTo>
                  <a:lnTo>
                    <a:pt x="369343" y="181770"/>
                  </a:lnTo>
                  <a:lnTo>
                    <a:pt x="368911" y="181303"/>
                  </a:lnTo>
                  <a:lnTo>
                    <a:pt x="368462" y="180863"/>
                  </a:lnTo>
                  <a:lnTo>
                    <a:pt x="367901" y="180525"/>
                  </a:lnTo>
                  <a:lnTo>
                    <a:pt x="367419" y="180115"/>
                  </a:lnTo>
                  <a:lnTo>
                    <a:pt x="366969" y="179663"/>
                  </a:lnTo>
                  <a:lnTo>
                    <a:pt x="366475" y="179265"/>
                  </a:lnTo>
                  <a:lnTo>
                    <a:pt x="366067" y="178779"/>
                  </a:lnTo>
                  <a:lnTo>
                    <a:pt x="366049" y="178126"/>
                  </a:lnTo>
                  <a:lnTo>
                    <a:pt x="365920" y="177826"/>
                  </a:lnTo>
                  <a:lnTo>
                    <a:pt x="365524" y="177336"/>
                  </a:lnTo>
                  <a:lnTo>
                    <a:pt x="365048" y="176926"/>
                  </a:lnTo>
                  <a:lnTo>
                    <a:pt x="364514" y="176580"/>
                  </a:lnTo>
                  <a:lnTo>
                    <a:pt x="363977" y="176223"/>
                  </a:lnTo>
                  <a:lnTo>
                    <a:pt x="362886" y="175536"/>
                  </a:lnTo>
                  <a:lnTo>
                    <a:pt x="362341" y="175198"/>
                  </a:lnTo>
                  <a:lnTo>
                    <a:pt x="361753" y="174898"/>
                  </a:lnTo>
                  <a:lnTo>
                    <a:pt x="361184" y="174587"/>
                  </a:lnTo>
                  <a:lnTo>
                    <a:pt x="360620" y="174261"/>
                  </a:lnTo>
                  <a:lnTo>
                    <a:pt x="360048" y="173945"/>
                  </a:lnTo>
                  <a:lnTo>
                    <a:pt x="359475" y="173619"/>
                  </a:lnTo>
                  <a:lnTo>
                    <a:pt x="358845" y="173361"/>
                  </a:lnTo>
                  <a:lnTo>
                    <a:pt x="357658" y="173235"/>
                  </a:lnTo>
                  <a:lnTo>
                    <a:pt x="357104" y="173258"/>
                  </a:lnTo>
                  <a:lnTo>
                    <a:pt x="356459" y="173027"/>
                  </a:lnTo>
                  <a:lnTo>
                    <a:pt x="355836" y="172894"/>
                  </a:lnTo>
                  <a:lnTo>
                    <a:pt x="355591" y="172885"/>
                  </a:lnTo>
                  <a:lnTo>
                    <a:pt x="355206" y="172867"/>
                  </a:lnTo>
                  <a:lnTo>
                    <a:pt x="354736" y="172666"/>
                  </a:lnTo>
                  <a:lnTo>
                    <a:pt x="354547" y="172590"/>
                  </a:lnTo>
                  <a:lnTo>
                    <a:pt x="354056" y="172529"/>
                  </a:lnTo>
                  <a:lnTo>
                    <a:pt x="353438" y="172264"/>
                  </a:lnTo>
                  <a:lnTo>
                    <a:pt x="353003" y="171808"/>
                  </a:lnTo>
                  <a:lnTo>
                    <a:pt x="352551" y="171375"/>
                  </a:lnTo>
                  <a:lnTo>
                    <a:pt x="351981" y="171045"/>
                  </a:lnTo>
                  <a:lnTo>
                    <a:pt x="351468" y="170658"/>
                  </a:lnTo>
                  <a:lnTo>
                    <a:pt x="351166" y="170339"/>
                  </a:lnTo>
                  <a:lnTo>
                    <a:pt x="349835" y="171242"/>
                  </a:lnTo>
                  <a:lnTo>
                    <a:pt x="349346" y="171444"/>
                  </a:lnTo>
                  <a:lnTo>
                    <a:pt x="348753" y="171762"/>
                  </a:lnTo>
                  <a:lnTo>
                    <a:pt x="347632" y="172359"/>
                  </a:lnTo>
                  <a:lnTo>
                    <a:pt x="346304" y="172647"/>
                  </a:lnTo>
                  <a:lnTo>
                    <a:pt x="345809" y="173050"/>
                  </a:lnTo>
                  <a:lnTo>
                    <a:pt x="345192" y="173327"/>
                  </a:lnTo>
                  <a:lnTo>
                    <a:pt x="344607" y="173646"/>
                  </a:lnTo>
                  <a:lnTo>
                    <a:pt x="343990" y="173934"/>
                  </a:lnTo>
                  <a:lnTo>
                    <a:pt x="343318" y="174158"/>
                  </a:lnTo>
                  <a:lnTo>
                    <a:pt x="342524" y="174249"/>
                  </a:lnTo>
                  <a:lnTo>
                    <a:pt x="341888" y="174504"/>
                  </a:lnTo>
                  <a:lnTo>
                    <a:pt x="341337" y="174853"/>
                  </a:lnTo>
                  <a:lnTo>
                    <a:pt x="340030" y="175316"/>
                  </a:lnTo>
                  <a:lnTo>
                    <a:pt x="339388" y="175582"/>
                  </a:lnTo>
                  <a:lnTo>
                    <a:pt x="338678" y="175772"/>
                  </a:lnTo>
                  <a:lnTo>
                    <a:pt x="337934" y="175931"/>
                  </a:lnTo>
                  <a:lnTo>
                    <a:pt x="337188" y="176068"/>
                  </a:lnTo>
                  <a:lnTo>
                    <a:pt x="336397" y="176300"/>
                  </a:lnTo>
                  <a:lnTo>
                    <a:pt x="336163" y="176349"/>
                  </a:lnTo>
                  <a:lnTo>
                    <a:pt x="335456" y="176535"/>
                  </a:lnTo>
                  <a:lnTo>
                    <a:pt x="334712" y="176691"/>
                  </a:lnTo>
                  <a:lnTo>
                    <a:pt x="334173" y="176812"/>
                  </a:lnTo>
                  <a:lnTo>
                    <a:pt x="333486" y="176748"/>
                  </a:lnTo>
                  <a:lnTo>
                    <a:pt x="332803" y="176938"/>
                  </a:lnTo>
                  <a:lnTo>
                    <a:pt x="332575" y="176976"/>
                  </a:lnTo>
                  <a:lnTo>
                    <a:pt x="332179" y="177424"/>
                  </a:lnTo>
                  <a:lnTo>
                    <a:pt x="331487" y="177424"/>
                  </a:lnTo>
                  <a:lnTo>
                    <a:pt x="331130" y="177762"/>
                  </a:lnTo>
                  <a:lnTo>
                    <a:pt x="330462" y="177952"/>
                  </a:lnTo>
                  <a:lnTo>
                    <a:pt x="329601" y="177990"/>
                  </a:lnTo>
                  <a:lnTo>
                    <a:pt x="328798" y="177917"/>
                  </a:lnTo>
                  <a:lnTo>
                    <a:pt x="328519" y="177302"/>
                  </a:lnTo>
                  <a:lnTo>
                    <a:pt x="328258" y="176797"/>
                  </a:lnTo>
                  <a:lnTo>
                    <a:pt x="328735" y="176391"/>
                  </a:lnTo>
                  <a:lnTo>
                    <a:pt x="329200" y="175962"/>
                  </a:lnTo>
                  <a:lnTo>
                    <a:pt x="329682" y="175544"/>
                  </a:lnTo>
                  <a:lnTo>
                    <a:pt x="330126" y="175100"/>
                  </a:lnTo>
                  <a:lnTo>
                    <a:pt x="330435" y="174626"/>
                  </a:lnTo>
                  <a:lnTo>
                    <a:pt x="330147" y="174785"/>
                  </a:lnTo>
                  <a:lnTo>
                    <a:pt x="329772" y="175077"/>
                  </a:lnTo>
                  <a:lnTo>
                    <a:pt x="329284" y="175450"/>
                  </a:lnTo>
                  <a:lnTo>
                    <a:pt x="328759" y="175810"/>
                  </a:lnTo>
                  <a:lnTo>
                    <a:pt x="328249" y="176186"/>
                  </a:lnTo>
                  <a:lnTo>
                    <a:pt x="327851" y="176573"/>
                  </a:lnTo>
                  <a:lnTo>
                    <a:pt x="327590" y="177021"/>
                  </a:lnTo>
                  <a:lnTo>
                    <a:pt x="327773" y="177420"/>
                  </a:lnTo>
                  <a:lnTo>
                    <a:pt x="327782" y="177617"/>
                  </a:lnTo>
                  <a:lnTo>
                    <a:pt x="327950" y="178088"/>
                  </a:lnTo>
                  <a:lnTo>
                    <a:pt x="327962" y="178483"/>
                  </a:lnTo>
                  <a:lnTo>
                    <a:pt x="327413" y="178654"/>
                  </a:lnTo>
                  <a:lnTo>
                    <a:pt x="326754" y="178886"/>
                  </a:lnTo>
                  <a:lnTo>
                    <a:pt x="326124" y="179144"/>
                  </a:lnTo>
                  <a:lnTo>
                    <a:pt x="325816" y="179736"/>
                  </a:lnTo>
                  <a:lnTo>
                    <a:pt x="325258" y="180036"/>
                  </a:lnTo>
                  <a:lnTo>
                    <a:pt x="324521" y="180108"/>
                  </a:lnTo>
                  <a:lnTo>
                    <a:pt x="324032" y="180503"/>
                  </a:lnTo>
                  <a:lnTo>
                    <a:pt x="323672" y="181031"/>
                  </a:lnTo>
                  <a:lnTo>
                    <a:pt x="323001" y="181118"/>
                  </a:lnTo>
                  <a:lnTo>
                    <a:pt x="323088" y="180617"/>
                  </a:lnTo>
                  <a:lnTo>
                    <a:pt x="323495" y="180131"/>
                  </a:lnTo>
                  <a:lnTo>
                    <a:pt x="323316" y="179858"/>
                  </a:lnTo>
                  <a:lnTo>
                    <a:pt x="323064" y="179801"/>
                  </a:lnTo>
                  <a:lnTo>
                    <a:pt x="323067" y="180279"/>
                  </a:lnTo>
                  <a:lnTo>
                    <a:pt x="322422" y="180518"/>
                  </a:lnTo>
                  <a:lnTo>
                    <a:pt x="321994" y="180978"/>
                  </a:lnTo>
                  <a:lnTo>
                    <a:pt x="321766" y="181206"/>
                  </a:lnTo>
                  <a:lnTo>
                    <a:pt x="321931" y="181509"/>
                  </a:lnTo>
                  <a:lnTo>
                    <a:pt x="321934" y="181707"/>
                  </a:lnTo>
                  <a:lnTo>
                    <a:pt x="321595" y="182075"/>
                  </a:lnTo>
                  <a:lnTo>
                    <a:pt x="321013" y="182383"/>
                  </a:lnTo>
                  <a:lnTo>
                    <a:pt x="320453" y="182713"/>
                  </a:lnTo>
                  <a:lnTo>
                    <a:pt x="319919" y="183062"/>
                  </a:lnTo>
                  <a:lnTo>
                    <a:pt x="319326" y="183358"/>
                  </a:lnTo>
                  <a:lnTo>
                    <a:pt x="318945" y="183860"/>
                  </a:lnTo>
                  <a:lnTo>
                    <a:pt x="318618" y="184425"/>
                  </a:lnTo>
                  <a:lnTo>
                    <a:pt x="317938" y="184349"/>
                  </a:lnTo>
                  <a:lnTo>
                    <a:pt x="317431" y="184604"/>
                  </a:lnTo>
                  <a:lnTo>
                    <a:pt x="316982" y="185044"/>
                  </a:lnTo>
                  <a:lnTo>
                    <a:pt x="316568" y="185515"/>
                  </a:lnTo>
                  <a:lnTo>
                    <a:pt x="316110" y="185944"/>
                  </a:lnTo>
                  <a:lnTo>
                    <a:pt x="315660" y="186377"/>
                  </a:lnTo>
                  <a:lnTo>
                    <a:pt x="315228" y="186833"/>
                  </a:lnTo>
                  <a:lnTo>
                    <a:pt x="314623" y="188006"/>
                  </a:lnTo>
                  <a:lnTo>
                    <a:pt x="314005" y="188272"/>
                  </a:lnTo>
                  <a:lnTo>
                    <a:pt x="313235" y="188154"/>
                  </a:lnTo>
                  <a:lnTo>
                    <a:pt x="312474" y="188025"/>
                  </a:lnTo>
                  <a:lnTo>
                    <a:pt x="311703" y="187911"/>
                  </a:lnTo>
                  <a:lnTo>
                    <a:pt x="310957" y="187778"/>
                  </a:lnTo>
                  <a:lnTo>
                    <a:pt x="310123" y="187729"/>
                  </a:lnTo>
                  <a:lnTo>
                    <a:pt x="309314" y="187710"/>
                  </a:lnTo>
                  <a:lnTo>
                    <a:pt x="308963" y="187714"/>
                  </a:lnTo>
                  <a:lnTo>
                    <a:pt x="308115" y="187691"/>
                  </a:lnTo>
                  <a:lnTo>
                    <a:pt x="307273" y="187657"/>
                  </a:lnTo>
                  <a:lnTo>
                    <a:pt x="306424" y="187725"/>
                  </a:lnTo>
                  <a:lnTo>
                    <a:pt x="305666" y="187858"/>
                  </a:lnTo>
                  <a:lnTo>
                    <a:pt x="304953" y="188044"/>
                  </a:lnTo>
                  <a:lnTo>
                    <a:pt x="304146" y="187995"/>
                  </a:lnTo>
                  <a:lnTo>
                    <a:pt x="303328" y="188018"/>
                  </a:lnTo>
                  <a:lnTo>
                    <a:pt x="302627" y="188211"/>
                  </a:lnTo>
                  <a:lnTo>
                    <a:pt x="301871" y="188352"/>
                  </a:lnTo>
                  <a:lnTo>
                    <a:pt x="301134" y="188500"/>
                  </a:lnTo>
                  <a:lnTo>
                    <a:pt x="300444" y="188709"/>
                  </a:lnTo>
                  <a:lnTo>
                    <a:pt x="299866" y="189012"/>
                  </a:lnTo>
                  <a:lnTo>
                    <a:pt x="299215" y="189263"/>
                  </a:lnTo>
                  <a:lnTo>
                    <a:pt x="298511" y="189457"/>
                  </a:lnTo>
                  <a:lnTo>
                    <a:pt x="297861" y="189700"/>
                  </a:lnTo>
                  <a:lnTo>
                    <a:pt x="297231" y="189962"/>
                  </a:lnTo>
                  <a:lnTo>
                    <a:pt x="296572" y="190201"/>
                  </a:lnTo>
                  <a:lnTo>
                    <a:pt x="296029" y="190543"/>
                  </a:lnTo>
                  <a:lnTo>
                    <a:pt x="295540" y="190945"/>
                  </a:lnTo>
                  <a:lnTo>
                    <a:pt x="295052" y="191359"/>
                  </a:lnTo>
                  <a:lnTo>
                    <a:pt x="294509" y="191716"/>
                  </a:lnTo>
                  <a:lnTo>
                    <a:pt x="294060" y="192107"/>
                  </a:lnTo>
                  <a:lnTo>
                    <a:pt x="293781" y="192620"/>
                  </a:lnTo>
                  <a:lnTo>
                    <a:pt x="293424" y="193147"/>
                  </a:lnTo>
                  <a:lnTo>
                    <a:pt x="293142" y="193747"/>
                  </a:lnTo>
                  <a:lnTo>
                    <a:pt x="292828" y="194332"/>
                  </a:lnTo>
                  <a:lnTo>
                    <a:pt x="292414" y="194852"/>
                  </a:lnTo>
                  <a:lnTo>
                    <a:pt x="291982" y="195160"/>
                  </a:lnTo>
                  <a:lnTo>
                    <a:pt x="291617" y="195361"/>
                  </a:lnTo>
                  <a:lnTo>
                    <a:pt x="291401" y="195373"/>
                  </a:lnTo>
                  <a:lnTo>
                    <a:pt x="290642" y="196105"/>
                  </a:lnTo>
                  <a:lnTo>
                    <a:pt x="290553" y="196428"/>
                  </a:lnTo>
                  <a:lnTo>
                    <a:pt x="290424" y="196614"/>
                  </a:lnTo>
                  <a:lnTo>
                    <a:pt x="290091" y="197005"/>
                  </a:lnTo>
                  <a:lnTo>
                    <a:pt x="289653" y="197453"/>
                  </a:lnTo>
                  <a:lnTo>
                    <a:pt x="289183" y="197864"/>
                  </a:lnTo>
                  <a:lnTo>
                    <a:pt x="288748" y="198312"/>
                  </a:lnTo>
                  <a:lnTo>
                    <a:pt x="288226" y="198680"/>
                  </a:lnTo>
                  <a:lnTo>
                    <a:pt x="287675" y="199014"/>
                  </a:lnTo>
                  <a:lnTo>
                    <a:pt x="286991" y="199409"/>
                  </a:lnTo>
                  <a:lnTo>
                    <a:pt x="286680" y="199986"/>
                  </a:lnTo>
                  <a:lnTo>
                    <a:pt x="286341" y="200533"/>
                  </a:lnTo>
                  <a:lnTo>
                    <a:pt x="286137" y="201220"/>
                  </a:lnTo>
                  <a:lnTo>
                    <a:pt x="285771" y="201737"/>
                  </a:lnTo>
                  <a:lnTo>
                    <a:pt x="285283" y="202151"/>
                  </a:lnTo>
                  <a:lnTo>
                    <a:pt x="284836" y="202587"/>
                  </a:lnTo>
                  <a:lnTo>
                    <a:pt x="284516" y="203149"/>
                  </a:lnTo>
                  <a:lnTo>
                    <a:pt x="284216" y="203742"/>
                  </a:lnTo>
                  <a:lnTo>
                    <a:pt x="283889" y="204307"/>
                  </a:lnTo>
                  <a:lnTo>
                    <a:pt x="283574" y="204885"/>
                  </a:lnTo>
                  <a:lnTo>
                    <a:pt x="282846" y="205937"/>
                  </a:lnTo>
                  <a:lnTo>
                    <a:pt x="282408" y="206381"/>
                  </a:lnTo>
                  <a:lnTo>
                    <a:pt x="281677" y="206434"/>
                  </a:lnTo>
                  <a:lnTo>
                    <a:pt x="280910" y="206476"/>
                  </a:lnTo>
                  <a:lnTo>
                    <a:pt x="280340" y="206799"/>
                  </a:lnTo>
                  <a:lnTo>
                    <a:pt x="279752" y="207095"/>
                  </a:lnTo>
                  <a:lnTo>
                    <a:pt x="279153" y="207379"/>
                  </a:lnTo>
                  <a:lnTo>
                    <a:pt x="278539" y="207653"/>
                  </a:lnTo>
                  <a:lnTo>
                    <a:pt x="277963" y="207964"/>
                  </a:lnTo>
                  <a:lnTo>
                    <a:pt x="277834" y="208321"/>
                  </a:lnTo>
                  <a:lnTo>
                    <a:pt x="277879" y="208747"/>
                  </a:lnTo>
                  <a:lnTo>
                    <a:pt x="277181" y="208739"/>
                  </a:lnTo>
                  <a:lnTo>
                    <a:pt x="276413" y="208868"/>
                  </a:lnTo>
                  <a:lnTo>
                    <a:pt x="275916" y="209259"/>
                  </a:lnTo>
                  <a:lnTo>
                    <a:pt x="275529" y="209760"/>
                  </a:lnTo>
                  <a:lnTo>
                    <a:pt x="275067" y="210117"/>
                  </a:lnTo>
                  <a:lnTo>
                    <a:pt x="274585" y="210140"/>
                  </a:lnTo>
                  <a:lnTo>
                    <a:pt x="274354" y="210212"/>
                  </a:lnTo>
                  <a:lnTo>
                    <a:pt x="273826" y="210577"/>
                  </a:lnTo>
                  <a:lnTo>
                    <a:pt x="273296" y="210930"/>
                  </a:lnTo>
                  <a:lnTo>
                    <a:pt x="272744" y="211268"/>
                  </a:lnTo>
                  <a:lnTo>
                    <a:pt x="272277" y="211686"/>
                  </a:lnTo>
                  <a:lnTo>
                    <a:pt x="271863" y="212168"/>
                  </a:lnTo>
                  <a:lnTo>
                    <a:pt x="271578" y="212772"/>
                  </a:lnTo>
                  <a:lnTo>
                    <a:pt x="271231" y="213322"/>
                  </a:lnTo>
                  <a:lnTo>
                    <a:pt x="270709" y="213687"/>
                  </a:lnTo>
                  <a:lnTo>
                    <a:pt x="270214" y="214086"/>
                  </a:lnTo>
                  <a:lnTo>
                    <a:pt x="270035" y="214796"/>
                  </a:lnTo>
                  <a:lnTo>
                    <a:pt x="269651" y="215305"/>
                  </a:lnTo>
                  <a:lnTo>
                    <a:pt x="269111" y="215665"/>
                  </a:lnTo>
                  <a:lnTo>
                    <a:pt x="268713" y="216178"/>
                  </a:lnTo>
                  <a:lnTo>
                    <a:pt x="268317" y="216675"/>
                  </a:lnTo>
                  <a:lnTo>
                    <a:pt x="267966" y="217211"/>
                  </a:lnTo>
                  <a:lnTo>
                    <a:pt x="267643" y="217769"/>
                  </a:lnTo>
                  <a:lnTo>
                    <a:pt x="267214" y="218232"/>
                  </a:lnTo>
                  <a:lnTo>
                    <a:pt x="266782" y="218681"/>
                  </a:lnTo>
                  <a:lnTo>
                    <a:pt x="266132" y="218920"/>
                  </a:lnTo>
                  <a:lnTo>
                    <a:pt x="265454" y="218946"/>
                  </a:lnTo>
                  <a:lnTo>
                    <a:pt x="264585" y="218946"/>
                  </a:lnTo>
                  <a:lnTo>
                    <a:pt x="263782" y="218867"/>
                  </a:lnTo>
                  <a:lnTo>
                    <a:pt x="262978" y="218775"/>
                  </a:lnTo>
                  <a:lnTo>
                    <a:pt x="262160" y="218703"/>
                  </a:lnTo>
                  <a:lnTo>
                    <a:pt x="261309" y="218681"/>
                  </a:lnTo>
                  <a:lnTo>
                    <a:pt x="260520" y="218586"/>
                  </a:lnTo>
                  <a:lnTo>
                    <a:pt x="259702" y="218536"/>
                  </a:lnTo>
                  <a:lnTo>
                    <a:pt x="259004" y="218346"/>
                  </a:lnTo>
                  <a:lnTo>
                    <a:pt x="258146" y="218320"/>
                  </a:lnTo>
                  <a:lnTo>
                    <a:pt x="257325" y="218381"/>
                  </a:lnTo>
                  <a:lnTo>
                    <a:pt x="255871" y="218696"/>
                  </a:lnTo>
                  <a:lnTo>
                    <a:pt x="255059" y="218768"/>
                  </a:lnTo>
                  <a:lnTo>
                    <a:pt x="254366" y="218969"/>
                  </a:lnTo>
                  <a:lnTo>
                    <a:pt x="253614" y="219057"/>
                  </a:lnTo>
                  <a:lnTo>
                    <a:pt x="252799" y="219125"/>
                  </a:lnTo>
                  <a:lnTo>
                    <a:pt x="252073" y="219224"/>
                  </a:lnTo>
                  <a:lnTo>
                    <a:pt x="251396" y="219019"/>
                  </a:lnTo>
                  <a:lnTo>
                    <a:pt x="250581" y="219083"/>
                  </a:lnTo>
                  <a:lnTo>
                    <a:pt x="249717" y="219053"/>
                  </a:lnTo>
                  <a:lnTo>
                    <a:pt x="248998" y="218886"/>
                  </a:lnTo>
                  <a:lnTo>
                    <a:pt x="248329" y="218662"/>
                  </a:lnTo>
                  <a:lnTo>
                    <a:pt x="247814" y="218559"/>
                  </a:lnTo>
                  <a:lnTo>
                    <a:pt x="247208" y="218381"/>
                  </a:lnTo>
                  <a:lnTo>
                    <a:pt x="245793" y="218012"/>
                  </a:lnTo>
                  <a:lnTo>
                    <a:pt x="245113" y="217800"/>
                  </a:lnTo>
                  <a:lnTo>
                    <a:pt x="244415" y="217595"/>
                  </a:lnTo>
                  <a:lnTo>
                    <a:pt x="243734" y="217378"/>
                  </a:lnTo>
                  <a:lnTo>
                    <a:pt x="242919" y="217302"/>
                  </a:lnTo>
                  <a:lnTo>
                    <a:pt x="242097" y="217310"/>
                  </a:lnTo>
                  <a:lnTo>
                    <a:pt x="240488" y="217154"/>
                  </a:lnTo>
                  <a:lnTo>
                    <a:pt x="239615" y="217158"/>
                  </a:lnTo>
                  <a:lnTo>
                    <a:pt x="239418" y="217161"/>
                  </a:lnTo>
                  <a:lnTo>
                    <a:pt x="238749" y="217173"/>
                  </a:lnTo>
                  <a:lnTo>
                    <a:pt x="237856" y="217169"/>
                  </a:lnTo>
                  <a:lnTo>
                    <a:pt x="237011" y="217113"/>
                  </a:lnTo>
                  <a:lnTo>
                    <a:pt x="236183" y="217044"/>
                  </a:lnTo>
                  <a:lnTo>
                    <a:pt x="235587" y="217026"/>
                  </a:lnTo>
                  <a:lnTo>
                    <a:pt x="235320" y="217018"/>
                  </a:lnTo>
                  <a:lnTo>
                    <a:pt x="234427" y="217014"/>
                  </a:lnTo>
                  <a:lnTo>
                    <a:pt x="233560" y="217025"/>
                  </a:lnTo>
                  <a:lnTo>
                    <a:pt x="232715" y="217075"/>
                  </a:lnTo>
                  <a:lnTo>
                    <a:pt x="231861" y="217094"/>
                  </a:lnTo>
                  <a:lnTo>
                    <a:pt x="231291" y="216782"/>
                  </a:lnTo>
                  <a:lnTo>
                    <a:pt x="230921" y="216715"/>
                  </a:lnTo>
                  <a:lnTo>
                    <a:pt x="230641" y="216664"/>
                  </a:lnTo>
                  <a:lnTo>
                    <a:pt x="230389" y="216573"/>
                  </a:lnTo>
                  <a:lnTo>
                    <a:pt x="230206" y="216475"/>
                  </a:lnTo>
                  <a:lnTo>
                    <a:pt x="229442" y="216308"/>
                  </a:lnTo>
                  <a:lnTo>
                    <a:pt x="228570" y="216304"/>
                  </a:lnTo>
                  <a:lnTo>
                    <a:pt x="227748" y="216364"/>
                  </a:lnTo>
                  <a:lnTo>
                    <a:pt x="226891" y="216403"/>
                  </a:lnTo>
                  <a:lnTo>
                    <a:pt x="226037" y="216425"/>
                  </a:lnTo>
                  <a:lnTo>
                    <a:pt x="225206" y="216475"/>
                  </a:lnTo>
                  <a:lnTo>
                    <a:pt x="224376" y="216528"/>
                  </a:lnTo>
                  <a:lnTo>
                    <a:pt x="223594" y="216627"/>
                  </a:lnTo>
                  <a:lnTo>
                    <a:pt x="222766" y="216691"/>
                  </a:lnTo>
                  <a:lnTo>
                    <a:pt x="221915" y="216721"/>
                  </a:lnTo>
                  <a:lnTo>
                    <a:pt x="221085" y="216782"/>
                  </a:lnTo>
                  <a:lnTo>
                    <a:pt x="220332" y="216938"/>
                  </a:lnTo>
                  <a:lnTo>
                    <a:pt x="219619" y="217124"/>
                  </a:lnTo>
                  <a:lnTo>
                    <a:pt x="218975" y="217371"/>
                  </a:lnTo>
                  <a:lnTo>
                    <a:pt x="218453" y="217505"/>
                  </a:lnTo>
                  <a:lnTo>
                    <a:pt x="218267" y="217553"/>
                  </a:lnTo>
                  <a:lnTo>
                    <a:pt x="217467" y="217640"/>
                  </a:lnTo>
                  <a:lnTo>
                    <a:pt x="216741" y="217800"/>
                  </a:lnTo>
                  <a:lnTo>
                    <a:pt x="216070" y="218009"/>
                  </a:lnTo>
                  <a:lnTo>
                    <a:pt x="215360" y="218191"/>
                  </a:lnTo>
                  <a:lnTo>
                    <a:pt x="214691" y="218411"/>
                  </a:lnTo>
                  <a:lnTo>
                    <a:pt x="213981" y="218594"/>
                  </a:lnTo>
                  <a:lnTo>
                    <a:pt x="213312" y="218810"/>
                  </a:lnTo>
                  <a:lnTo>
                    <a:pt x="212692" y="219072"/>
                  </a:lnTo>
                  <a:lnTo>
                    <a:pt x="212035" y="219311"/>
                  </a:lnTo>
                  <a:lnTo>
                    <a:pt x="211373" y="219535"/>
                  </a:lnTo>
                  <a:lnTo>
                    <a:pt x="210081" y="220029"/>
                  </a:lnTo>
                  <a:lnTo>
                    <a:pt x="209809" y="220235"/>
                  </a:lnTo>
                  <a:lnTo>
                    <a:pt x="209577" y="220413"/>
                  </a:lnTo>
                  <a:lnTo>
                    <a:pt x="208963" y="220694"/>
                  </a:lnTo>
                  <a:lnTo>
                    <a:pt x="208321" y="220940"/>
                  </a:lnTo>
                  <a:lnTo>
                    <a:pt x="207698" y="221210"/>
                  </a:lnTo>
                  <a:lnTo>
                    <a:pt x="207068" y="221476"/>
                  </a:lnTo>
                  <a:lnTo>
                    <a:pt x="206493" y="221795"/>
                  </a:lnTo>
                  <a:lnTo>
                    <a:pt x="206259" y="221935"/>
                  </a:lnTo>
                  <a:lnTo>
                    <a:pt x="206118" y="221996"/>
                  </a:lnTo>
                  <a:lnTo>
                    <a:pt x="205480" y="222254"/>
                  </a:lnTo>
                  <a:lnTo>
                    <a:pt x="204844" y="222516"/>
                  </a:lnTo>
                  <a:lnTo>
                    <a:pt x="204239" y="222797"/>
                  </a:lnTo>
                  <a:lnTo>
                    <a:pt x="203693" y="223135"/>
                  </a:lnTo>
                  <a:lnTo>
                    <a:pt x="203148" y="223485"/>
                  </a:lnTo>
                  <a:lnTo>
                    <a:pt x="202611" y="223842"/>
                  </a:lnTo>
                  <a:lnTo>
                    <a:pt x="202054" y="224180"/>
                  </a:lnTo>
                  <a:lnTo>
                    <a:pt x="201493" y="224510"/>
                  </a:lnTo>
                  <a:lnTo>
                    <a:pt x="200875" y="224795"/>
                  </a:lnTo>
                  <a:lnTo>
                    <a:pt x="200714" y="224878"/>
                  </a:lnTo>
                  <a:lnTo>
                    <a:pt x="200282" y="225091"/>
                  </a:lnTo>
                  <a:lnTo>
                    <a:pt x="199722" y="225433"/>
                  </a:lnTo>
                  <a:lnTo>
                    <a:pt x="199164" y="225763"/>
                  </a:lnTo>
                  <a:lnTo>
                    <a:pt x="198863" y="225913"/>
                  </a:lnTo>
                  <a:lnTo>
                    <a:pt x="198568" y="226059"/>
                  </a:lnTo>
                  <a:lnTo>
                    <a:pt x="197986" y="226371"/>
                  </a:lnTo>
                  <a:lnTo>
                    <a:pt x="197692" y="226530"/>
                  </a:lnTo>
                  <a:lnTo>
                    <a:pt x="196862" y="227108"/>
                  </a:lnTo>
                  <a:lnTo>
                    <a:pt x="195744" y="228053"/>
                  </a:lnTo>
                  <a:lnTo>
                    <a:pt x="195573" y="228308"/>
                  </a:lnTo>
                  <a:lnTo>
                    <a:pt x="194818" y="228494"/>
                  </a:lnTo>
                  <a:lnTo>
                    <a:pt x="193259" y="229587"/>
                  </a:lnTo>
                  <a:lnTo>
                    <a:pt x="192429" y="230184"/>
                  </a:lnTo>
                  <a:lnTo>
                    <a:pt x="192081" y="230381"/>
                  </a:lnTo>
                  <a:lnTo>
                    <a:pt x="191802" y="230647"/>
                  </a:lnTo>
                  <a:lnTo>
                    <a:pt x="191562" y="230780"/>
                  </a:lnTo>
                  <a:lnTo>
                    <a:pt x="191490" y="230916"/>
                  </a:lnTo>
                  <a:lnTo>
                    <a:pt x="191149" y="231008"/>
                  </a:lnTo>
                  <a:lnTo>
                    <a:pt x="190870" y="231277"/>
                  </a:lnTo>
                  <a:lnTo>
                    <a:pt x="190486" y="231573"/>
                  </a:lnTo>
                  <a:lnTo>
                    <a:pt x="190004" y="231873"/>
                  </a:lnTo>
                  <a:lnTo>
                    <a:pt x="189725" y="232105"/>
                  </a:lnTo>
                  <a:lnTo>
                    <a:pt x="188721" y="232732"/>
                  </a:lnTo>
                  <a:lnTo>
                    <a:pt x="188163" y="233267"/>
                  </a:lnTo>
                  <a:lnTo>
                    <a:pt x="187890" y="233437"/>
                  </a:lnTo>
                  <a:lnTo>
                    <a:pt x="187474" y="233696"/>
                  </a:lnTo>
                  <a:lnTo>
                    <a:pt x="186706" y="234395"/>
                  </a:lnTo>
                  <a:lnTo>
                    <a:pt x="186320" y="234832"/>
                  </a:lnTo>
                  <a:lnTo>
                    <a:pt x="186080" y="234995"/>
                  </a:lnTo>
                  <a:lnTo>
                    <a:pt x="185726" y="235466"/>
                  </a:lnTo>
                  <a:lnTo>
                    <a:pt x="184857" y="236301"/>
                  </a:lnTo>
                  <a:lnTo>
                    <a:pt x="184153" y="237175"/>
                  </a:lnTo>
                  <a:lnTo>
                    <a:pt x="183631" y="237608"/>
                  </a:lnTo>
                  <a:lnTo>
                    <a:pt x="182971" y="238174"/>
                  </a:lnTo>
                  <a:lnTo>
                    <a:pt x="182270" y="239013"/>
                  </a:lnTo>
                  <a:lnTo>
                    <a:pt x="181467" y="239917"/>
                  </a:lnTo>
                  <a:lnTo>
                    <a:pt x="181143" y="240597"/>
                  </a:lnTo>
                  <a:lnTo>
                    <a:pt x="181302" y="241011"/>
                  </a:lnTo>
                  <a:lnTo>
                    <a:pt x="181332" y="241250"/>
                  </a:lnTo>
                  <a:lnTo>
                    <a:pt x="180813" y="241580"/>
                  </a:lnTo>
                  <a:lnTo>
                    <a:pt x="180361" y="241945"/>
                  </a:lnTo>
                  <a:lnTo>
                    <a:pt x="180049" y="242211"/>
                  </a:lnTo>
                  <a:lnTo>
                    <a:pt x="179386" y="242879"/>
                  </a:lnTo>
                  <a:lnTo>
                    <a:pt x="177954" y="244353"/>
                  </a:lnTo>
                  <a:lnTo>
                    <a:pt x="176830" y="245765"/>
                  </a:lnTo>
                  <a:lnTo>
                    <a:pt x="176410" y="246301"/>
                  </a:lnTo>
                  <a:lnTo>
                    <a:pt x="175535" y="247205"/>
                  </a:lnTo>
                  <a:lnTo>
                    <a:pt x="174273" y="248682"/>
                  </a:lnTo>
                  <a:lnTo>
                    <a:pt x="173922" y="249187"/>
                  </a:lnTo>
                  <a:lnTo>
                    <a:pt x="172909" y="250292"/>
                  </a:lnTo>
                  <a:lnTo>
                    <a:pt x="172522" y="250695"/>
                  </a:lnTo>
                  <a:lnTo>
                    <a:pt x="170982" y="252434"/>
                  </a:lnTo>
                  <a:lnTo>
                    <a:pt x="170358" y="252936"/>
                  </a:lnTo>
                  <a:lnTo>
                    <a:pt x="169944" y="253095"/>
                  </a:lnTo>
                  <a:lnTo>
                    <a:pt x="169810" y="253057"/>
                  </a:lnTo>
                  <a:lnTo>
                    <a:pt x="168772" y="253615"/>
                  </a:lnTo>
                  <a:lnTo>
                    <a:pt x="169033" y="254238"/>
                  </a:lnTo>
                  <a:lnTo>
                    <a:pt x="169093" y="254481"/>
                  </a:lnTo>
                  <a:lnTo>
                    <a:pt x="169357" y="254929"/>
                  </a:lnTo>
                  <a:lnTo>
                    <a:pt x="169888" y="255560"/>
                  </a:lnTo>
                  <a:lnTo>
                    <a:pt x="170523" y="256020"/>
                  </a:lnTo>
                  <a:lnTo>
                    <a:pt x="170922" y="256475"/>
                  </a:lnTo>
                  <a:lnTo>
                    <a:pt x="170931" y="257535"/>
                  </a:lnTo>
                  <a:lnTo>
                    <a:pt x="170496" y="258655"/>
                  </a:lnTo>
                  <a:lnTo>
                    <a:pt x="170373" y="259540"/>
                  </a:lnTo>
                  <a:lnTo>
                    <a:pt x="170082" y="260288"/>
                  </a:lnTo>
                  <a:lnTo>
                    <a:pt x="169729" y="262366"/>
                  </a:lnTo>
                  <a:lnTo>
                    <a:pt x="169672" y="263289"/>
                  </a:lnTo>
                  <a:lnTo>
                    <a:pt x="169306" y="264409"/>
                  </a:lnTo>
                  <a:lnTo>
                    <a:pt x="168892" y="265974"/>
                  </a:lnTo>
                  <a:lnTo>
                    <a:pt x="168359" y="266920"/>
                  </a:lnTo>
                  <a:lnTo>
                    <a:pt x="168311" y="267603"/>
                  </a:lnTo>
                  <a:lnTo>
                    <a:pt x="168269" y="267911"/>
                  </a:lnTo>
                  <a:lnTo>
                    <a:pt x="168053" y="268386"/>
                  </a:lnTo>
                  <a:lnTo>
                    <a:pt x="167999" y="269240"/>
                  </a:lnTo>
                  <a:lnTo>
                    <a:pt x="168062" y="270881"/>
                  </a:lnTo>
                  <a:lnTo>
                    <a:pt x="168047" y="271603"/>
                  </a:lnTo>
                  <a:lnTo>
                    <a:pt x="167870" y="273240"/>
                  </a:lnTo>
                  <a:lnTo>
                    <a:pt x="167804" y="276149"/>
                  </a:lnTo>
                  <a:lnTo>
                    <a:pt x="167810" y="277380"/>
                  </a:lnTo>
                  <a:lnTo>
                    <a:pt x="167906" y="278990"/>
                  </a:lnTo>
                  <a:lnTo>
                    <a:pt x="168032" y="279473"/>
                  </a:lnTo>
                  <a:lnTo>
                    <a:pt x="168242" y="279237"/>
                  </a:lnTo>
                  <a:lnTo>
                    <a:pt x="168791" y="279150"/>
                  </a:lnTo>
                  <a:lnTo>
                    <a:pt x="168967" y="278880"/>
                  </a:lnTo>
                  <a:lnTo>
                    <a:pt x="169105" y="278816"/>
                  </a:lnTo>
                  <a:lnTo>
                    <a:pt x="169117" y="278303"/>
                  </a:lnTo>
                  <a:lnTo>
                    <a:pt x="169459" y="278242"/>
                  </a:lnTo>
                  <a:lnTo>
                    <a:pt x="169501" y="277934"/>
                  </a:lnTo>
                  <a:lnTo>
                    <a:pt x="169705" y="277972"/>
                  </a:lnTo>
                  <a:lnTo>
                    <a:pt x="169834" y="278181"/>
                  </a:lnTo>
                  <a:lnTo>
                    <a:pt x="169942" y="278048"/>
                  </a:lnTo>
                  <a:lnTo>
                    <a:pt x="170157" y="277471"/>
                  </a:lnTo>
                  <a:lnTo>
                    <a:pt x="170238" y="277027"/>
                  </a:lnTo>
                  <a:lnTo>
                    <a:pt x="170253" y="276275"/>
                  </a:lnTo>
                  <a:lnTo>
                    <a:pt x="170364" y="275933"/>
                  </a:lnTo>
                  <a:lnTo>
                    <a:pt x="170214" y="275108"/>
                  </a:lnTo>
                  <a:lnTo>
                    <a:pt x="170155" y="274732"/>
                  </a:lnTo>
                  <a:lnTo>
                    <a:pt x="170325" y="274736"/>
                  </a:lnTo>
                  <a:lnTo>
                    <a:pt x="170529" y="274774"/>
                  </a:lnTo>
                  <a:lnTo>
                    <a:pt x="170580" y="273988"/>
                  </a:lnTo>
                  <a:lnTo>
                    <a:pt x="170622" y="273646"/>
                  </a:lnTo>
                  <a:lnTo>
                    <a:pt x="170535" y="273031"/>
                  </a:lnTo>
                  <a:lnTo>
                    <a:pt x="170577" y="272723"/>
                  </a:lnTo>
                  <a:lnTo>
                    <a:pt x="170652" y="272416"/>
                  </a:lnTo>
                  <a:lnTo>
                    <a:pt x="170637" y="271595"/>
                  </a:lnTo>
                  <a:lnTo>
                    <a:pt x="170415" y="270835"/>
                  </a:lnTo>
                  <a:lnTo>
                    <a:pt x="170388" y="270630"/>
                  </a:lnTo>
                  <a:lnTo>
                    <a:pt x="170226" y="270182"/>
                  </a:lnTo>
                  <a:lnTo>
                    <a:pt x="170041" y="269423"/>
                  </a:lnTo>
                  <a:lnTo>
                    <a:pt x="170088" y="268807"/>
                  </a:lnTo>
                  <a:lnTo>
                    <a:pt x="170493" y="269058"/>
                  </a:lnTo>
                  <a:lnTo>
                    <a:pt x="170610" y="269780"/>
                  </a:lnTo>
                  <a:lnTo>
                    <a:pt x="170733" y="270399"/>
                  </a:lnTo>
                  <a:lnTo>
                    <a:pt x="170877" y="271462"/>
                  </a:lnTo>
                  <a:lnTo>
                    <a:pt x="171236" y="272226"/>
                  </a:lnTo>
                  <a:lnTo>
                    <a:pt x="171177" y="273320"/>
                  </a:lnTo>
                  <a:lnTo>
                    <a:pt x="170937" y="274820"/>
                  </a:lnTo>
                  <a:lnTo>
                    <a:pt x="170997" y="276635"/>
                  </a:lnTo>
                  <a:lnTo>
                    <a:pt x="170724" y="278098"/>
                  </a:lnTo>
                  <a:lnTo>
                    <a:pt x="170544" y="278542"/>
                  </a:lnTo>
                  <a:lnTo>
                    <a:pt x="170391" y="279154"/>
                  </a:lnTo>
                  <a:lnTo>
                    <a:pt x="170253" y="279218"/>
                  </a:lnTo>
                  <a:lnTo>
                    <a:pt x="170181" y="279457"/>
                  </a:lnTo>
                  <a:lnTo>
                    <a:pt x="170140" y="279693"/>
                  </a:lnTo>
                  <a:lnTo>
                    <a:pt x="170032" y="279966"/>
                  </a:lnTo>
                  <a:lnTo>
                    <a:pt x="170080" y="280821"/>
                  </a:lnTo>
                  <a:lnTo>
                    <a:pt x="170568" y="281828"/>
                  </a:lnTo>
                  <a:lnTo>
                    <a:pt x="170727" y="282276"/>
                  </a:lnTo>
                  <a:lnTo>
                    <a:pt x="170817" y="282758"/>
                  </a:lnTo>
                  <a:lnTo>
                    <a:pt x="170823" y="284057"/>
                  </a:lnTo>
                  <a:lnTo>
                    <a:pt x="170460" y="284938"/>
                  </a:lnTo>
                  <a:lnTo>
                    <a:pt x="169930" y="285816"/>
                  </a:lnTo>
                  <a:lnTo>
                    <a:pt x="169114" y="287100"/>
                  </a:lnTo>
                  <a:lnTo>
                    <a:pt x="168827" y="287810"/>
                  </a:lnTo>
                  <a:lnTo>
                    <a:pt x="168599" y="288797"/>
                  </a:lnTo>
                  <a:lnTo>
                    <a:pt x="168698" y="290408"/>
                  </a:lnTo>
                  <a:lnTo>
                    <a:pt x="168761" y="290613"/>
                  </a:lnTo>
                  <a:lnTo>
                    <a:pt x="168767" y="291779"/>
                  </a:lnTo>
                  <a:lnTo>
                    <a:pt x="168533" y="293074"/>
                  </a:lnTo>
                  <a:lnTo>
                    <a:pt x="168476" y="294032"/>
                  </a:lnTo>
                  <a:lnTo>
                    <a:pt x="168329" y="294404"/>
                  </a:lnTo>
                  <a:lnTo>
                    <a:pt x="168086" y="294639"/>
                  </a:lnTo>
                  <a:lnTo>
                    <a:pt x="167805" y="295008"/>
                  </a:lnTo>
                  <a:lnTo>
                    <a:pt x="166863" y="295946"/>
                  </a:lnTo>
                  <a:lnTo>
                    <a:pt x="166192" y="296922"/>
                  </a:lnTo>
                  <a:lnTo>
                    <a:pt x="165548" y="298206"/>
                  </a:lnTo>
                  <a:lnTo>
                    <a:pt x="164939" y="299460"/>
                  </a:lnTo>
                  <a:lnTo>
                    <a:pt x="164759" y="299866"/>
                  </a:lnTo>
                  <a:lnTo>
                    <a:pt x="164438" y="300440"/>
                  </a:lnTo>
                  <a:lnTo>
                    <a:pt x="163926" y="300565"/>
                  </a:lnTo>
                  <a:lnTo>
                    <a:pt x="162916" y="301534"/>
                  </a:lnTo>
                  <a:lnTo>
                    <a:pt x="162529" y="301932"/>
                  </a:lnTo>
                  <a:lnTo>
                    <a:pt x="161974" y="302365"/>
                  </a:lnTo>
                  <a:lnTo>
                    <a:pt x="159951" y="304303"/>
                  </a:lnTo>
                  <a:lnTo>
                    <a:pt x="159744" y="304470"/>
                  </a:lnTo>
                  <a:lnTo>
                    <a:pt x="159253" y="305040"/>
                  </a:lnTo>
                  <a:lnTo>
                    <a:pt x="159313" y="305351"/>
                  </a:lnTo>
                  <a:lnTo>
                    <a:pt x="159084" y="305678"/>
                  </a:lnTo>
                  <a:lnTo>
                    <a:pt x="153192" y="306267"/>
                  </a:lnTo>
                  <a:lnTo>
                    <a:pt x="152811" y="306498"/>
                  </a:lnTo>
                  <a:lnTo>
                    <a:pt x="152107" y="306552"/>
                  </a:lnTo>
                  <a:lnTo>
                    <a:pt x="151408" y="306635"/>
                  </a:lnTo>
                  <a:lnTo>
                    <a:pt x="150617" y="307026"/>
                  </a:lnTo>
                  <a:lnTo>
                    <a:pt x="150239" y="307121"/>
                  </a:lnTo>
                  <a:lnTo>
                    <a:pt x="149610" y="307721"/>
                  </a:lnTo>
                  <a:lnTo>
                    <a:pt x="149298" y="307987"/>
                  </a:lnTo>
                  <a:lnTo>
                    <a:pt x="148627" y="308964"/>
                  </a:lnTo>
                  <a:lnTo>
                    <a:pt x="148114" y="310495"/>
                  </a:lnTo>
                  <a:lnTo>
                    <a:pt x="147640" y="311782"/>
                  </a:lnTo>
                  <a:lnTo>
                    <a:pt x="147074" y="312660"/>
                  </a:lnTo>
                  <a:lnTo>
                    <a:pt x="146867" y="312861"/>
                  </a:lnTo>
                  <a:lnTo>
                    <a:pt x="145674" y="314236"/>
                  </a:lnTo>
                  <a:lnTo>
                    <a:pt x="145027" y="315657"/>
                  </a:lnTo>
                  <a:lnTo>
                    <a:pt x="144922" y="317298"/>
                  </a:lnTo>
                  <a:lnTo>
                    <a:pt x="145152" y="319015"/>
                  </a:lnTo>
                  <a:lnTo>
                    <a:pt x="145347" y="319497"/>
                  </a:lnTo>
                  <a:lnTo>
                    <a:pt x="145494" y="320394"/>
                  </a:lnTo>
                  <a:lnTo>
                    <a:pt x="145194" y="321583"/>
                  </a:lnTo>
                  <a:lnTo>
                    <a:pt x="144946" y="322058"/>
                  </a:lnTo>
                  <a:lnTo>
                    <a:pt x="144931" y="322673"/>
                  </a:lnTo>
                  <a:lnTo>
                    <a:pt x="144691" y="322768"/>
                  </a:lnTo>
                  <a:lnTo>
                    <a:pt x="144172" y="323030"/>
                  </a:lnTo>
                  <a:lnTo>
                    <a:pt x="144067" y="323167"/>
                  </a:lnTo>
                  <a:lnTo>
                    <a:pt x="143000" y="323619"/>
                  </a:lnTo>
                  <a:lnTo>
                    <a:pt x="142344" y="323980"/>
                  </a:lnTo>
                  <a:lnTo>
                    <a:pt x="141520" y="324200"/>
                  </a:lnTo>
                  <a:lnTo>
                    <a:pt x="140078" y="324645"/>
                  </a:lnTo>
                  <a:lnTo>
                    <a:pt x="139526" y="324907"/>
                  </a:lnTo>
                  <a:lnTo>
                    <a:pt x="139112" y="325066"/>
                  </a:lnTo>
                  <a:lnTo>
                    <a:pt x="138699" y="325332"/>
                  </a:lnTo>
                  <a:lnTo>
                    <a:pt x="137632" y="325819"/>
                  </a:lnTo>
                  <a:lnTo>
                    <a:pt x="135857" y="325845"/>
                  </a:lnTo>
                  <a:lnTo>
                    <a:pt x="134736" y="325648"/>
                  </a:lnTo>
                  <a:lnTo>
                    <a:pt x="133048" y="324991"/>
                  </a:lnTo>
                  <a:lnTo>
                    <a:pt x="131259" y="324265"/>
                  </a:lnTo>
                  <a:lnTo>
                    <a:pt x="130108" y="323896"/>
                  </a:lnTo>
                  <a:lnTo>
                    <a:pt x="129430" y="323672"/>
                  </a:lnTo>
                  <a:lnTo>
                    <a:pt x="127194" y="323072"/>
                  </a:lnTo>
                  <a:lnTo>
                    <a:pt x="126283" y="322745"/>
                  </a:lnTo>
                  <a:lnTo>
                    <a:pt x="125740" y="322594"/>
                  </a:lnTo>
                  <a:lnTo>
                    <a:pt x="124859" y="322366"/>
                  </a:lnTo>
                  <a:lnTo>
                    <a:pt x="123567" y="322267"/>
                  </a:lnTo>
                  <a:lnTo>
                    <a:pt x="123228" y="322122"/>
                  </a:lnTo>
                  <a:lnTo>
                    <a:pt x="122347" y="321967"/>
                  </a:lnTo>
                  <a:lnTo>
                    <a:pt x="122179" y="321826"/>
                  </a:lnTo>
                  <a:lnTo>
                    <a:pt x="121910" y="321716"/>
                  </a:lnTo>
                  <a:lnTo>
                    <a:pt x="120648" y="321686"/>
                  </a:lnTo>
                  <a:lnTo>
                    <a:pt x="119520" y="321762"/>
                  </a:lnTo>
                  <a:lnTo>
                    <a:pt x="118699" y="321879"/>
                  </a:lnTo>
                  <a:lnTo>
                    <a:pt x="116691" y="321944"/>
                  </a:lnTo>
                  <a:lnTo>
                    <a:pt x="116244" y="321955"/>
                  </a:lnTo>
                  <a:lnTo>
                    <a:pt x="115390" y="322043"/>
                  </a:lnTo>
                  <a:lnTo>
                    <a:pt x="114470" y="322085"/>
                  </a:lnTo>
                  <a:lnTo>
                    <a:pt x="112896" y="322255"/>
                  </a:lnTo>
                  <a:lnTo>
                    <a:pt x="111691" y="322772"/>
                  </a:lnTo>
                  <a:lnTo>
                    <a:pt x="110369" y="323870"/>
                  </a:lnTo>
                  <a:lnTo>
                    <a:pt x="110087" y="324276"/>
                  </a:lnTo>
                  <a:lnTo>
                    <a:pt x="109602" y="324641"/>
                  </a:lnTo>
                  <a:lnTo>
                    <a:pt x="109428" y="324842"/>
                  </a:lnTo>
                  <a:lnTo>
                    <a:pt x="108217" y="325598"/>
                  </a:lnTo>
                  <a:lnTo>
                    <a:pt x="107557" y="326028"/>
                  </a:lnTo>
                  <a:lnTo>
                    <a:pt x="106349" y="326617"/>
                  </a:lnTo>
                  <a:lnTo>
                    <a:pt x="105765" y="326841"/>
                  </a:lnTo>
                  <a:lnTo>
                    <a:pt x="105007" y="327270"/>
                  </a:lnTo>
                  <a:lnTo>
                    <a:pt x="104767" y="327297"/>
                  </a:lnTo>
                  <a:lnTo>
                    <a:pt x="102348" y="327274"/>
                  </a:lnTo>
                  <a:lnTo>
                    <a:pt x="100645" y="327164"/>
                  </a:lnTo>
                  <a:lnTo>
                    <a:pt x="97615" y="326989"/>
                  </a:lnTo>
                  <a:lnTo>
                    <a:pt x="96356" y="326890"/>
                  </a:lnTo>
                  <a:lnTo>
                    <a:pt x="94349" y="326706"/>
                  </a:lnTo>
                  <a:lnTo>
                    <a:pt x="93601" y="326620"/>
                  </a:lnTo>
                  <a:lnTo>
                    <a:pt x="93367" y="326476"/>
                  </a:lnTo>
                  <a:lnTo>
                    <a:pt x="92588" y="326184"/>
                  </a:lnTo>
                  <a:lnTo>
                    <a:pt x="91101" y="325671"/>
                  </a:lnTo>
                  <a:lnTo>
                    <a:pt x="90561" y="325416"/>
                  </a:lnTo>
                  <a:lnTo>
                    <a:pt x="89887" y="325162"/>
                  </a:lnTo>
                  <a:lnTo>
                    <a:pt x="88913" y="324524"/>
                  </a:lnTo>
                  <a:lnTo>
                    <a:pt x="88172" y="324128"/>
                  </a:lnTo>
                  <a:lnTo>
                    <a:pt x="87771" y="323741"/>
                  </a:lnTo>
                  <a:lnTo>
                    <a:pt x="87303" y="323354"/>
                  </a:lnTo>
                  <a:lnTo>
                    <a:pt x="87009" y="322867"/>
                  </a:lnTo>
                  <a:lnTo>
                    <a:pt x="86808" y="322658"/>
                  </a:lnTo>
                  <a:lnTo>
                    <a:pt x="86730" y="321697"/>
                  </a:lnTo>
                  <a:lnTo>
                    <a:pt x="86859" y="320501"/>
                  </a:lnTo>
                  <a:lnTo>
                    <a:pt x="87186" y="319756"/>
                  </a:lnTo>
                  <a:lnTo>
                    <a:pt x="87525" y="316926"/>
                  </a:lnTo>
                  <a:lnTo>
                    <a:pt x="87648" y="316071"/>
                  </a:lnTo>
                  <a:lnTo>
                    <a:pt x="87777" y="314909"/>
                  </a:lnTo>
                  <a:lnTo>
                    <a:pt x="87839" y="312311"/>
                  </a:lnTo>
                  <a:lnTo>
                    <a:pt x="87842" y="312174"/>
                  </a:lnTo>
                  <a:lnTo>
                    <a:pt x="87804" y="309435"/>
                  </a:lnTo>
                  <a:lnTo>
                    <a:pt x="88019" y="308994"/>
                  </a:lnTo>
                  <a:lnTo>
                    <a:pt x="88247" y="308007"/>
                  </a:lnTo>
                  <a:lnTo>
                    <a:pt x="88397" y="307498"/>
                  </a:lnTo>
                  <a:lnTo>
                    <a:pt x="88460" y="306233"/>
                  </a:lnTo>
                  <a:lnTo>
                    <a:pt x="88139" y="305401"/>
                  </a:lnTo>
                  <a:lnTo>
                    <a:pt x="87947" y="304884"/>
                  </a:lnTo>
                  <a:lnTo>
                    <a:pt x="87387" y="304014"/>
                  </a:lnTo>
                  <a:lnTo>
                    <a:pt x="87021" y="303631"/>
                  </a:lnTo>
                  <a:lnTo>
                    <a:pt x="85492" y="301986"/>
                  </a:lnTo>
                  <a:lnTo>
                    <a:pt x="84731" y="301112"/>
                  </a:lnTo>
                  <a:lnTo>
                    <a:pt x="83556" y="300296"/>
                  </a:lnTo>
                  <a:lnTo>
                    <a:pt x="82914" y="300075"/>
                  </a:lnTo>
                  <a:lnTo>
                    <a:pt x="82477" y="299790"/>
                  </a:lnTo>
                  <a:lnTo>
                    <a:pt x="81665" y="299566"/>
                  </a:lnTo>
                  <a:lnTo>
                    <a:pt x="79608" y="298659"/>
                  </a:lnTo>
                  <a:lnTo>
                    <a:pt x="79308" y="298381"/>
                  </a:lnTo>
                  <a:lnTo>
                    <a:pt x="78973" y="298062"/>
                  </a:lnTo>
                  <a:lnTo>
                    <a:pt x="78580" y="297405"/>
                  </a:lnTo>
                  <a:lnTo>
                    <a:pt x="77573" y="295361"/>
                  </a:lnTo>
                  <a:lnTo>
                    <a:pt x="77285" y="294533"/>
                  </a:lnTo>
                  <a:lnTo>
                    <a:pt x="76799" y="293424"/>
                  </a:lnTo>
                  <a:lnTo>
                    <a:pt x="75726" y="291244"/>
                  </a:lnTo>
                  <a:lnTo>
                    <a:pt x="75403" y="290553"/>
                  </a:lnTo>
                  <a:lnTo>
                    <a:pt x="74503" y="288202"/>
                  </a:lnTo>
                  <a:lnTo>
                    <a:pt x="73958" y="286819"/>
                  </a:lnTo>
                  <a:lnTo>
                    <a:pt x="73673" y="285854"/>
                  </a:lnTo>
                  <a:lnTo>
                    <a:pt x="73193" y="284472"/>
                  </a:lnTo>
                  <a:lnTo>
                    <a:pt x="73008" y="283818"/>
                  </a:lnTo>
                  <a:lnTo>
                    <a:pt x="72978" y="283545"/>
                  </a:lnTo>
                  <a:lnTo>
                    <a:pt x="72753" y="282990"/>
                  </a:lnTo>
                  <a:lnTo>
                    <a:pt x="72492" y="282470"/>
                  </a:lnTo>
                  <a:lnTo>
                    <a:pt x="72085" y="281647"/>
                  </a:lnTo>
                  <a:lnTo>
                    <a:pt x="71842" y="281156"/>
                  </a:lnTo>
                  <a:lnTo>
                    <a:pt x="71746" y="280809"/>
                  </a:lnTo>
                  <a:lnTo>
                    <a:pt x="71651" y="280623"/>
                  </a:lnTo>
                  <a:lnTo>
                    <a:pt x="70155" y="278891"/>
                  </a:lnTo>
                  <a:lnTo>
                    <a:pt x="69530" y="278053"/>
                  </a:lnTo>
                  <a:lnTo>
                    <a:pt x="68898" y="277320"/>
                  </a:lnTo>
                  <a:lnTo>
                    <a:pt x="68712" y="276974"/>
                  </a:lnTo>
                  <a:lnTo>
                    <a:pt x="67858" y="275344"/>
                  </a:lnTo>
                  <a:lnTo>
                    <a:pt x="67036" y="273920"/>
                  </a:lnTo>
                  <a:lnTo>
                    <a:pt x="66518" y="272883"/>
                  </a:lnTo>
                  <a:lnTo>
                    <a:pt x="66188" y="272393"/>
                  </a:lnTo>
                  <a:lnTo>
                    <a:pt x="65960" y="271945"/>
                  </a:lnTo>
                  <a:lnTo>
                    <a:pt x="65601" y="271318"/>
                  </a:lnTo>
                  <a:lnTo>
                    <a:pt x="65367" y="271109"/>
                  </a:lnTo>
                  <a:lnTo>
                    <a:pt x="65169" y="270863"/>
                  </a:lnTo>
                  <a:lnTo>
                    <a:pt x="63997" y="270016"/>
                  </a:lnTo>
                  <a:lnTo>
                    <a:pt x="63622" y="269936"/>
                  </a:lnTo>
                  <a:lnTo>
                    <a:pt x="62123" y="269936"/>
                  </a:lnTo>
                  <a:lnTo>
                    <a:pt x="61683" y="269856"/>
                  </a:lnTo>
                  <a:lnTo>
                    <a:pt x="59968" y="268857"/>
                  </a:lnTo>
                  <a:lnTo>
                    <a:pt x="59803" y="268614"/>
                  </a:lnTo>
                  <a:lnTo>
                    <a:pt x="59570" y="268333"/>
                  </a:lnTo>
                  <a:lnTo>
                    <a:pt x="59438" y="268158"/>
                  </a:lnTo>
                  <a:lnTo>
                    <a:pt x="59075" y="267706"/>
                  </a:lnTo>
                  <a:lnTo>
                    <a:pt x="58206" y="267000"/>
                  </a:lnTo>
                  <a:lnTo>
                    <a:pt x="57630" y="266749"/>
                  </a:lnTo>
                  <a:lnTo>
                    <a:pt x="56956" y="266525"/>
                  </a:lnTo>
                  <a:lnTo>
                    <a:pt x="56311" y="266407"/>
                  </a:lnTo>
                  <a:lnTo>
                    <a:pt x="55656" y="266563"/>
                  </a:lnTo>
                  <a:lnTo>
                    <a:pt x="55209" y="266790"/>
                  </a:lnTo>
                  <a:lnTo>
                    <a:pt x="54762" y="267019"/>
                  </a:lnTo>
                  <a:lnTo>
                    <a:pt x="54172" y="267383"/>
                  </a:lnTo>
                  <a:lnTo>
                    <a:pt x="53651" y="267782"/>
                  </a:lnTo>
                  <a:lnTo>
                    <a:pt x="53543" y="268120"/>
                  </a:lnTo>
                  <a:lnTo>
                    <a:pt x="52811" y="268754"/>
                  </a:lnTo>
                  <a:lnTo>
                    <a:pt x="51944" y="269453"/>
                  </a:lnTo>
                  <a:lnTo>
                    <a:pt x="51803" y="269620"/>
                  </a:lnTo>
                  <a:lnTo>
                    <a:pt x="51392" y="269746"/>
                  </a:lnTo>
                  <a:lnTo>
                    <a:pt x="49720" y="269772"/>
                  </a:lnTo>
                  <a:lnTo>
                    <a:pt x="49039" y="269723"/>
                  </a:lnTo>
                  <a:lnTo>
                    <a:pt x="48638" y="269476"/>
                  </a:lnTo>
                  <a:lnTo>
                    <a:pt x="48197" y="269396"/>
                  </a:lnTo>
                  <a:lnTo>
                    <a:pt x="47385" y="269066"/>
                  </a:lnTo>
                  <a:lnTo>
                    <a:pt x="47055" y="268682"/>
                  </a:lnTo>
                  <a:lnTo>
                    <a:pt x="46704" y="267683"/>
                  </a:lnTo>
                  <a:lnTo>
                    <a:pt x="46410" y="267129"/>
                  </a:lnTo>
                  <a:lnTo>
                    <a:pt x="46275" y="267022"/>
                  </a:lnTo>
                  <a:lnTo>
                    <a:pt x="46111" y="266810"/>
                  </a:lnTo>
                  <a:lnTo>
                    <a:pt x="45688" y="266150"/>
                  </a:lnTo>
                  <a:lnTo>
                    <a:pt x="45038" y="266058"/>
                  </a:lnTo>
                  <a:lnTo>
                    <a:pt x="41874" y="265634"/>
                  </a:lnTo>
                  <a:lnTo>
                    <a:pt x="41578" y="265594"/>
                  </a:lnTo>
                  <a:lnTo>
                    <a:pt x="39714" y="265348"/>
                  </a:lnTo>
                  <a:lnTo>
                    <a:pt x="37268" y="265017"/>
                  </a:lnTo>
                  <a:lnTo>
                    <a:pt x="36135" y="264869"/>
                  </a:lnTo>
                  <a:lnTo>
                    <a:pt x="35649" y="264801"/>
                  </a:lnTo>
                  <a:lnTo>
                    <a:pt x="35420" y="266369"/>
                  </a:lnTo>
                  <a:lnTo>
                    <a:pt x="35215" y="267775"/>
                  </a:lnTo>
                  <a:lnTo>
                    <a:pt x="35134" y="268314"/>
                  </a:lnTo>
                  <a:lnTo>
                    <a:pt x="35056" y="268857"/>
                  </a:lnTo>
                  <a:lnTo>
                    <a:pt x="34969" y="269430"/>
                  </a:lnTo>
                  <a:lnTo>
                    <a:pt x="34882" y="270042"/>
                  </a:lnTo>
                  <a:lnTo>
                    <a:pt x="34309" y="273935"/>
                  </a:lnTo>
                  <a:lnTo>
                    <a:pt x="34266" y="274240"/>
                  </a:lnTo>
                  <a:lnTo>
                    <a:pt x="33434" y="279929"/>
                  </a:lnTo>
                  <a:lnTo>
                    <a:pt x="33227" y="281327"/>
                  </a:lnTo>
                  <a:lnTo>
                    <a:pt x="32822" y="284096"/>
                  </a:lnTo>
                  <a:lnTo>
                    <a:pt x="31665" y="283944"/>
                  </a:lnTo>
                  <a:lnTo>
                    <a:pt x="31090" y="283864"/>
                  </a:lnTo>
                  <a:lnTo>
                    <a:pt x="28928" y="283576"/>
                  </a:lnTo>
                  <a:lnTo>
                    <a:pt x="24504" y="282987"/>
                  </a:lnTo>
                  <a:lnTo>
                    <a:pt x="23422" y="282838"/>
                  </a:lnTo>
                  <a:lnTo>
                    <a:pt x="22916" y="282774"/>
                  </a:lnTo>
                  <a:lnTo>
                    <a:pt x="20754" y="282485"/>
                  </a:lnTo>
                  <a:lnTo>
                    <a:pt x="19639" y="282333"/>
                  </a:lnTo>
                  <a:lnTo>
                    <a:pt x="18593" y="282196"/>
                  </a:lnTo>
                  <a:lnTo>
                    <a:pt x="16532" y="281919"/>
                  </a:lnTo>
                  <a:lnTo>
                    <a:pt x="14843" y="281695"/>
                  </a:lnTo>
                  <a:lnTo>
                    <a:pt x="14304" y="281619"/>
                  </a:lnTo>
                  <a:lnTo>
                    <a:pt x="13737" y="281547"/>
                  </a:lnTo>
                  <a:lnTo>
                    <a:pt x="13581" y="281524"/>
                  </a:lnTo>
                  <a:lnTo>
                    <a:pt x="13228" y="281483"/>
                  </a:lnTo>
                  <a:lnTo>
                    <a:pt x="13692" y="278292"/>
                  </a:lnTo>
                  <a:lnTo>
                    <a:pt x="13051" y="278204"/>
                  </a:lnTo>
                  <a:lnTo>
                    <a:pt x="9298" y="277677"/>
                  </a:lnTo>
                  <a:lnTo>
                    <a:pt x="2679" y="276741"/>
                  </a:lnTo>
                  <a:lnTo>
                    <a:pt x="833" y="276480"/>
                  </a:lnTo>
                  <a:lnTo>
                    <a:pt x="890" y="276135"/>
                  </a:lnTo>
                  <a:lnTo>
                    <a:pt x="1291" y="273305"/>
                  </a:lnTo>
                  <a:lnTo>
                    <a:pt x="1489" y="271934"/>
                  </a:lnTo>
                  <a:lnTo>
                    <a:pt x="1606" y="271102"/>
                  </a:lnTo>
                  <a:lnTo>
                    <a:pt x="2086" y="267741"/>
                  </a:lnTo>
                  <a:lnTo>
                    <a:pt x="3039" y="261048"/>
                  </a:lnTo>
                  <a:lnTo>
                    <a:pt x="3087" y="260748"/>
                  </a:lnTo>
                  <a:lnTo>
                    <a:pt x="0" y="260304"/>
                  </a:lnTo>
                  <a:lnTo>
                    <a:pt x="344" y="257603"/>
                  </a:lnTo>
                  <a:lnTo>
                    <a:pt x="536" y="256077"/>
                  </a:lnTo>
                  <a:lnTo>
                    <a:pt x="668" y="255059"/>
                  </a:lnTo>
                  <a:lnTo>
                    <a:pt x="769" y="254239"/>
                  </a:lnTo>
                  <a:lnTo>
                    <a:pt x="1055" y="252001"/>
                  </a:lnTo>
                  <a:lnTo>
                    <a:pt x="1181" y="250984"/>
                  </a:lnTo>
                  <a:lnTo>
                    <a:pt x="1333" y="249790"/>
                  </a:lnTo>
                  <a:lnTo>
                    <a:pt x="1426" y="249066"/>
                  </a:lnTo>
                  <a:lnTo>
                    <a:pt x="1489" y="248549"/>
                  </a:lnTo>
                  <a:lnTo>
                    <a:pt x="1750" y="246514"/>
                  </a:lnTo>
                  <a:lnTo>
                    <a:pt x="1816" y="245970"/>
                  </a:lnTo>
                  <a:lnTo>
                    <a:pt x="2209" y="242875"/>
                  </a:lnTo>
                  <a:lnTo>
                    <a:pt x="2272" y="242359"/>
                  </a:lnTo>
                  <a:lnTo>
                    <a:pt x="2602" y="239780"/>
                  </a:lnTo>
                  <a:lnTo>
                    <a:pt x="2858" y="237743"/>
                  </a:lnTo>
                  <a:lnTo>
                    <a:pt x="5858" y="238005"/>
                  </a:lnTo>
                  <a:lnTo>
                    <a:pt x="6343" y="237828"/>
                  </a:lnTo>
                  <a:lnTo>
                    <a:pt x="6381" y="237562"/>
                  </a:lnTo>
                  <a:lnTo>
                    <a:pt x="6601" y="236022"/>
                  </a:lnTo>
                  <a:lnTo>
                    <a:pt x="7963" y="226469"/>
                  </a:lnTo>
                  <a:lnTo>
                    <a:pt x="8123" y="225337"/>
                  </a:lnTo>
                  <a:lnTo>
                    <a:pt x="8198" y="224821"/>
                  </a:lnTo>
                  <a:lnTo>
                    <a:pt x="8270" y="224304"/>
                  </a:lnTo>
                  <a:lnTo>
                    <a:pt x="8423" y="223253"/>
                  </a:lnTo>
                  <a:lnTo>
                    <a:pt x="8492" y="222751"/>
                  </a:lnTo>
                  <a:lnTo>
                    <a:pt x="8786" y="220682"/>
                  </a:lnTo>
                  <a:lnTo>
                    <a:pt x="9010" y="219129"/>
                  </a:lnTo>
                  <a:lnTo>
                    <a:pt x="9154" y="218103"/>
                  </a:lnTo>
                  <a:lnTo>
                    <a:pt x="9304" y="217067"/>
                  </a:lnTo>
                  <a:lnTo>
                    <a:pt x="9598" y="215005"/>
                  </a:lnTo>
                  <a:lnTo>
                    <a:pt x="9670" y="214484"/>
                  </a:lnTo>
                  <a:lnTo>
                    <a:pt x="9998" y="212185"/>
                  </a:lnTo>
                  <a:lnTo>
                    <a:pt x="10092" y="211554"/>
                  </a:lnTo>
                  <a:lnTo>
                    <a:pt x="10287" y="211534"/>
                  </a:lnTo>
                  <a:lnTo>
                    <a:pt x="25690" y="209690"/>
                  </a:lnTo>
                  <a:lnTo>
                    <a:pt x="25687" y="209289"/>
                  </a:lnTo>
                  <a:lnTo>
                    <a:pt x="30127" y="208759"/>
                  </a:lnTo>
                  <a:lnTo>
                    <a:pt x="34236" y="208271"/>
                  </a:lnTo>
                  <a:lnTo>
                    <a:pt x="38103" y="207811"/>
                  </a:lnTo>
                  <a:lnTo>
                    <a:pt x="42067" y="207340"/>
                  </a:lnTo>
                  <a:lnTo>
                    <a:pt x="45513" y="206931"/>
                  </a:lnTo>
                  <a:lnTo>
                    <a:pt x="48963" y="206521"/>
                  </a:lnTo>
                  <a:lnTo>
                    <a:pt x="52414" y="206111"/>
                  </a:lnTo>
                  <a:lnTo>
                    <a:pt x="54193" y="205900"/>
                  </a:lnTo>
                  <a:lnTo>
                    <a:pt x="55871" y="205639"/>
                  </a:lnTo>
                  <a:lnTo>
                    <a:pt x="57071" y="205452"/>
                  </a:lnTo>
                  <a:lnTo>
                    <a:pt x="59353" y="204840"/>
                  </a:lnTo>
                  <a:lnTo>
                    <a:pt x="60203" y="204613"/>
                  </a:lnTo>
                  <a:lnTo>
                    <a:pt x="62896" y="203479"/>
                  </a:lnTo>
                  <a:lnTo>
                    <a:pt x="63611" y="203177"/>
                  </a:lnTo>
                  <a:lnTo>
                    <a:pt x="67089" y="200829"/>
                  </a:lnTo>
                  <a:lnTo>
                    <a:pt x="67322" y="200671"/>
                  </a:lnTo>
                  <a:lnTo>
                    <a:pt x="69439" y="199168"/>
                  </a:lnTo>
                  <a:lnTo>
                    <a:pt x="72772" y="194729"/>
                  </a:lnTo>
                  <a:lnTo>
                    <a:pt x="74340" y="191855"/>
                  </a:lnTo>
                  <a:lnTo>
                    <a:pt x="75805" y="187651"/>
                  </a:lnTo>
                  <a:lnTo>
                    <a:pt x="75906" y="187109"/>
                  </a:lnTo>
                  <a:lnTo>
                    <a:pt x="76271" y="185138"/>
                  </a:lnTo>
                  <a:lnTo>
                    <a:pt x="78455" y="172830"/>
                  </a:lnTo>
                  <a:lnTo>
                    <a:pt x="78881" y="170480"/>
                  </a:lnTo>
                  <a:lnTo>
                    <a:pt x="79663" y="165789"/>
                  </a:lnTo>
                  <a:lnTo>
                    <a:pt x="78972" y="165614"/>
                  </a:lnTo>
                  <a:lnTo>
                    <a:pt x="80818" y="155860"/>
                  </a:lnTo>
                  <a:lnTo>
                    <a:pt x="83223" y="143151"/>
                  </a:lnTo>
                  <a:lnTo>
                    <a:pt x="84355" y="137187"/>
                  </a:lnTo>
                  <a:lnTo>
                    <a:pt x="85050" y="133554"/>
                  </a:lnTo>
                  <a:lnTo>
                    <a:pt x="85161" y="132962"/>
                  </a:lnTo>
                  <a:lnTo>
                    <a:pt x="85479" y="131299"/>
                  </a:lnTo>
                  <a:lnTo>
                    <a:pt x="85677" y="130274"/>
                  </a:lnTo>
                  <a:lnTo>
                    <a:pt x="85976" y="128691"/>
                  </a:lnTo>
                  <a:lnTo>
                    <a:pt x="86273" y="127150"/>
                  </a:lnTo>
                  <a:lnTo>
                    <a:pt x="86474" y="126083"/>
                  </a:lnTo>
                  <a:lnTo>
                    <a:pt x="86603" y="125423"/>
                  </a:lnTo>
                  <a:lnTo>
                    <a:pt x="87061" y="123020"/>
                  </a:lnTo>
                  <a:lnTo>
                    <a:pt x="87088" y="122845"/>
                  </a:lnTo>
                  <a:lnTo>
                    <a:pt x="88194" y="121557"/>
                  </a:lnTo>
                  <a:lnTo>
                    <a:pt x="89903" y="120486"/>
                  </a:lnTo>
                  <a:lnTo>
                    <a:pt x="91372" y="115138"/>
                  </a:lnTo>
                  <a:lnTo>
                    <a:pt x="92871" y="115343"/>
                  </a:lnTo>
                  <a:lnTo>
                    <a:pt x="95418" y="115768"/>
                  </a:lnTo>
                  <a:lnTo>
                    <a:pt x="99282" y="116170"/>
                  </a:lnTo>
                  <a:lnTo>
                    <a:pt x="102516" y="116582"/>
                  </a:lnTo>
                  <a:lnTo>
                    <a:pt x="108958" y="112773"/>
                  </a:lnTo>
                  <a:lnTo>
                    <a:pt x="113688" y="109961"/>
                  </a:lnTo>
                  <a:lnTo>
                    <a:pt x="119563" y="106468"/>
                  </a:lnTo>
                  <a:lnTo>
                    <a:pt x="126826" y="102169"/>
                  </a:lnTo>
                  <a:lnTo>
                    <a:pt x="148396" y="89402"/>
                  </a:lnTo>
                  <a:lnTo>
                    <a:pt x="158863" y="83207"/>
                  </a:lnTo>
                  <a:lnTo>
                    <a:pt x="170488" y="76326"/>
                  </a:lnTo>
                  <a:lnTo>
                    <a:pt x="174681" y="73845"/>
                  </a:lnTo>
                  <a:lnTo>
                    <a:pt x="177555" y="72243"/>
                  </a:lnTo>
                  <a:lnTo>
                    <a:pt x="178898" y="71404"/>
                  </a:lnTo>
                  <a:lnTo>
                    <a:pt x="179977" y="70737"/>
                  </a:lnTo>
                  <a:lnTo>
                    <a:pt x="182642" y="68850"/>
                  </a:lnTo>
                  <a:lnTo>
                    <a:pt x="185208" y="67009"/>
                  </a:lnTo>
                  <a:lnTo>
                    <a:pt x="188349" y="64448"/>
                  </a:lnTo>
                  <a:lnTo>
                    <a:pt x="189285" y="63711"/>
                  </a:lnTo>
                  <a:lnTo>
                    <a:pt x="189671" y="63318"/>
                  </a:lnTo>
                  <a:lnTo>
                    <a:pt x="189917" y="63115"/>
                  </a:lnTo>
                  <a:lnTo>
                    <a:pt x="190163" y="62907"/>
                  </a:lnTo>
                  <a:lnTo>
                    <a:pt x="190403" y="62694"/>
                  </a:lnTo>
                  <a:lnTo>
                    <a:pt x="190642" y="62478"/>
                  </a:lnTo>
                  <a:lnTo>
                    <a:pt x="191104" y="62030"/>
                  </a:lnTo>
                  <a:lnTo>
                    <a:pt x="191329" y="61802"/>
                  </a:lnTo>
                  <a:lnTo>
                    <a:pt x="191551" y="61571"/>
                  </a:lnTo>
                  <a:lnTo>
                    <a:pt x="191769" y="61332"/>
                  </a:lnTo>
                  <a:lnTo>
                    <a:pt x="191982" y="61093"/>
                  </a:lnTo>
                  <a:lnTo>
                    <a:pt x="192191" y="60848"/>
                  </a:lnTo>
                  <a:lnTo>
                    <a:pt x="192396" y="60599"/>
                  </a:lnTo>
                  <a:lnTo>
                    <a:pt x="192597" y="60349"/>
                  </a:lnTo>
                  <a:lnTo>
                    <a:pt x="192792" y="60094"/>
                  </a:lnTo>
                  <a:lnTo>
                    <a:pt x="192983" y="59836"/>
                  </a:lnTo>
                  <a:lnTo>
                    <a:pt x="193169" y="59575"/>
                  </a:lnTo>
                  <a:lnTo>
                    <a:pt x="193532" y="59043"/>
                  </a:lnTo>
                  <a:lnTo>
                    <a:pt x="193679" y="58812"/>
                  </a:lnTo>
                  <a:lnTo>
                    <a:pt x="194539" y="57833"/>
                  </a:lnTo>
                  <a:lnTo>
                    <a:pt x="194929" y="57324"/>
                  </a:lnTo>
                  <a:lnTo>
                    <a:pt x="195372" y="56793"/>
                  </a:lnTo>
                  <a:lnTo>
                    <a:pt x="195909" y="56147"/>
                  </a:lnTo>
                  <a:lnTo>
                    <a:pt x="197395" y="55288"/>
                  </a:lnTo>
                  <a:lnTo>
                    <a:pt x="199155" y="54664"/>
                  </a:lnTo>
                  <a:lnTo>
                    <a:pt x="200522" y="54314"/>
                  </a:lnTo>
                  <a:lnTo>
                    <a:pt x="202126" y="53806"/>
                  </a:lnTo>
                  <a:lnTo>
                    <a:pt x="203142" y="53297"/>
                  </a:lnTo>
                  <a:lnTo>
                    <a:pt x="204434" y="52595"/>
                  </a:lnTo>
                  <a:lnTo>
                    <a:pt x="205606" y="51696"/>
                  </a:lnTo>
                  <a:lnTo>
                    <a:pt x="206739" y="50713"/>
                  </a:lnTo>
                  <a:lnTo>
                    <a:pt x="207728" y="49711"/>
                  </a:lnTo>
                  <a:lnTo>
                    <a:pt x="210012" y="47187"/>
                  </a:lnTo>
                  <a:lnTo>
                    <a:pt x="211845" y="45170"/>
                  </a:lnTo>
                  <a:lnTo>
                    <a:pt x="212951" y="43952"/>
                  </a:lnTo>
                  <a:lnTo>
                    <a:pt x="217548" y="38516"/>
                  </a:lnTo>
                  <a:lnTo>
                    <a:pt x="218324" y="37946"/>
                  </a:lnTo>
                  <a:lnTo>
                    <a:pt x="219868" y="37009"/>
                  </a:lnTo>
                  <a:lnTo>
                    <a:pt x="222044" y="35947"/>
                  </a:lnTo>
                  <a:lnTo>
                    <a:pt x="223819" y="35233"/>
                  </a:lnTo>
                  <a:lnTo>
                    <a:pt x="225090" y="35104"/>
                  </a:lnTo>
                  <a:lnTo>
                    <a:pt x="227764" y="34144"/>
                  </a:lnTo>
                  <a:lnTo>
                    <a:pt x="235012" y="31539"/>
                  </a:lnTo>
                  <a:lnTo>
                    <a:pt x="251903" y="25575"/>
                  </a:lnTo>
                  <a:lnTo>
                    <a:pt x="253525" y="25002"/>
                  </a:lnTo>
                  <a:lnTo>
                    <a:pt x="256456" y="23947"/>
                  </a:lnTo>
                  <a:lnTo>
                    <a:pt x="259778" y="22780"/>
                  </a:lnTo>
                  <a:lnTo>
                    <a:pt x="265634" y="20724"/>
                  </a:lnTo>
                  <a:lnTo>
                    <a:pt x="268617" y="19678"/>
                  </a:lnTo>
                  <a:lnTo>
                    <a:pt x="277322" y="16619"/>
                  </a:lnTo>
                  <a:lnTo>
                    <a:pt x="283437" y="14472"/>
                  </a:lnTo>
                  <a:lnTo>
                    <a:pt x="285200" y="13603"/>
                  </a:lnTo>
                  <a:lnTo>
                    <a:pt x="285550" y="13481"/>
                  </a:lnTo>
                  <a:lnTo>
                    <a:pt x="295851" y="9957"/>
                  </a:lnTo>
                  <a:lnTo>
                    <a:pt x="306887" y="6180"/>
                  </a:lnTo>
                  <a:lnTo>
                    <a:pt x="311997" y="4397"/>
                  </a:lnTo>
                  <a:lnTo>
                    <a:pt x="313071" y="3979"/>
                  </a:lnTo>
                  <a:lnTo>
                    <a:pt x="314138" y="3566"/>
                  </a:lnTo>
                  <a:lnTo>
                    <a:pt x="319818" y="1631"/>
                  </a:lnTo>
                  <a:lnTo>
                    <a:pt x="323136" y="686"/>
                  </a:lnTo>
                  <a:lnTo>
                    <a:pt x="324944" y="0"/>
                  </a:lnTo>
                  <a:lnTo>
                    <a:pt x="322876" y="14505"/>
                  </a:lnTo>
                  <a:lnTo>
                    <a:pt x="322750" y="17260"/>
                  </a:lnTo>
                  <a:lnTo>
                    <a:pt x="320829" y="28599"/>
                  </a:lnTo>
                  <a:lnTo>
                    <a:pt x="320062" y="32864"/>
                  </a:lnTo>
                  <a:lnTo>
                    <a:pt x="318901" y="39566"/>
                  </a:lnTo>
                  <a:lnTo>
                    <a:pt x="318814" y="40275"/>
                  </a:lnTo>
                  <a:lnTo>
                    <a:pt x="332900" y="39699"/>
                  </a:lnTo>
                  <a:lnTo>
                    <a:pt x="344219" y="39323"/>
                  </a:lnTo>
                  <a:lnTo>
                    <a:pt x="346681" y="39282"/>
                  </a:lnTo>
                  <a:lnTo>
                    <a:pt x="347510" y="39266"/>
                  </a:lnTo>
                  <a:lnTo>
                    <a:pt x="348448" y="39251"/>
                  </a:lnTo>
                  <a:lnTo>
                    <a:pt x="352438" y="39274"/>
                  </a:lnTo>
                  <a:lnTo>
                    <a:pt x="358229" y="39460"/>
                  </a:lnTo>
                  <a:lnTo>
                    <a:pt x="358856" y="39498"/>
                  </a:lnTo>
                  <a:lnTo>
                    <a:pt x="361053" y="39630"/>
                  </a:lnTo>
                  <a:lnTo>
                    <a:pt x="363610" y="39877"/>
                  </a:lnTo>
                  <a:lnTo>
                    <a:pt x="365150" y="40053"/>
                  </a:lnTo>
                  <a:lnTo>
                    <a:pt x="366838" y="40245"/>
                  </a:lnTo>
                  <a:lnTo>
                    <a:pt x="369956" y="40640"/>
                  </a:lnTo>
                  <a:lnTo>
                    <a:pt x="371748" y="40883"/>
                  </a:lnTo>
                  <a:lnTo>
                    <a:pt x="374662" y="41425"/>
                  </a:lnTo>
                  <a:lnTo>
                    <a:pt x="377003" y="41828"/>
                  </a:lnTo>
                  <a:lnTo>
                    <a:pt x="378055" y="42055"/>
                  </a:lnTo>
                  <a:lnTo>
                    <a:pt x="379242" y="42253"/>
                  </a:lnTo>
                  <a:lnTo>
                    <a:pt x="380834" y="42564"/>
                  </a:lnTo>
                  <a:lnTo>
                    <a:pt x="383515" y="43036"/>
                  </a:lnTo>
                  <a:lnTo>
                    <a:pt x="384431" y="43160"/>
                  </a:lnTo>
                  <a:lnTo>
                    <a:pt x="385585" y="43289"/>
                  </a:lnTo>
                  <a:lnTo>
                    <a:pt x="387557" y="43470"/>
                  </a:lnTo>
                  <a:lnTo>
                    <a:pt x="388660" y="43501"/>
                  </a:lnTo>
                  <a:lnTo>
                    <a:pt x="388987" y="41310"/>
                  </a:lnTo>
                  <a:lnTo>
                    <a:pt x="390768" y="41490"/>
                  </a:lnTo>
                  <a:lnTo>
                    <a:pt x="392911" y="41710"/>
                  </a:lnTo>
                  <a:lnTo>
                    <a:pt x="393523" y="41759"/>
                  </a:lnTo>
                  <a:lnTo>
                    <a:pt x="394203" y="41740"/>
                  </a:lnTo>
                  <a:lnTo>
                    <a:pt x="394716" y="41717"/>
                  </a:lnTo>
                  <a:lnTo>
                    <a:pt x="395501" y="41600"/>
                  </a:lnTo>
                  <a:lnTo>
                    <a:pt x="396901" y="41357"/>
                  </a:lnTo>
                  <a:lnTo>
                    <a:pt x="397416" y="41232"/>
                  </a:lnTo>
                  <a:lnTo>
                    <a:pt x="397827" y="41137"/>
                  </a:lnTo>
                  <a:lnTo>
                    <a:pt x="398307" y="40909"/>
                  </a:lnTo>
                  <a:lnTo>
                    <a:pt x="398723" y="40609"/>
                  </a:lnTo>
                  <a:lnTo>
                    <a:pt x="399038" y="40275"/>
                  </a:lnTo>
                  <a:lnTo>
                    <a:pt x="399533" y="39535"/>
                  </a:lnTo>
                  <a:lnTo>
                    <a:pt x="400312" y="38184"/>
                  </a:lnTo>
                  <a:lnTo>
                    <a:pt x="400468" y="37895"/>
                  </a:lnTo>
                  <a:lnTo>
                    <a:pt x="401094" y="36731"/>
                  </a:lnTo>
                  <a:lnTo>
                    <a:pt x="401415" y="36089"/>
                  </a:lnTo>
                  <a:lnTo>
                    <a:pt x="401639" y="35763"/>
                  </a:lnTo>
                  <a:lnTo>
                    <a:pt x="402365" y="34708"/>
                  </a:lnTo>
                  <a:lnTo>
                    <a:pt x="402647" y="34306"/>
                  </a:lnTo>
                  <a:lnTo>
                    <a:pt x="403408" y="33706"/>
                  </a:lnTo>
                  <a:lnTo>
                    <a:pt x="403858" y="33444"/>
                  </a:lnTo>
                  <a:lnTo>
                    <a:pt x="404781" y="33190"/>
                  </a:lnTo>
                  <a:lnTo>
                    <a:pt x="406043" y="33186"/>
                  </a:lnTo>
                  <a:lnTo>
                    <a:pt x="406721" y="33372"/>
                  </a:lnTo>
                  <a:lnTo>
                    <a:pt x="407596" y="33733"/>
                  </a:lnTo>
                  <a:lnTo>
                    <a:pt x="408810" y="34310"/>
                  </a:lnTo>
                  <a:lnTo>
                    <a:pt x="409100" y="34554"/>
                  </a:lnTo>
                  <a:lnTo>
                    <a:pt x="409310" y="34731"/>
                  </a:lnTo>
                  <a:lnTo>
                    <a:pt x="409709" y="35220"/>
                  </a:lnTo>
                  <a:lnTo>
                    <a:pt x="410752" y="37258"/>
                  </a:lnTo>
                  <a:lnTo>
                    <a:pt x="410908" y="37915"/>
                  </a:lnTo>
                  <a:lnTo>
                    <a:pt x="411208" y="39767"/>
                  </a:lnTo>
                  <a:lnTo>
                    <a:pt x="411400" y="40249"/>
                  </a:lnTo>
                  <a:lnTo>
                    <a:pt x="412233" y="41087"/>
                  </a:lnTo>
                  <a:lnTo>
                    <a:pt x="413174" y="41588"/>
                  </a:lnTo>
                  <a:lnTo>
                    <a:pt x="413951" y="41983"/>
                  </a:lnTo>
                  <a:lnTo>
                    <a:pt x="416004" y="42954"/>
                  </a:lnTo>
                  <a:lnTo>
                    <a:pt x="417758" y="43846"/>
                  </a:lnTo>
                  <a:lnTo>
                    <a:pt x="417957" y="43950"/>
                  </a:lnTo>
                  <a:close/>
                </a:path>
              </a:pathLst>
            </a:custGeom>
            <a:solidFill>
              <a:srgbClr val="FFDD7B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" name="pg65"/>
            <p:cNvSpPr/>
            <p:nvPr/>
          </p:nvSpPr>
          <p:spPr>
            <a:xfrm>
              <a:off x="2269746" y="3995143"/>
              <a:ext cx="231645" cy="269975"/>
            </a:xfrm>
            <a:custGeom>
              <a:avLst/>
              <a:gdLst/>
              <a:ahLst/>
              <a:cxnLst/>
              <a:rect l="0" t="0" r="0" b="0"/>
              <a:pathLst>
                <a:path w="231645" h="269975">
                  <a:moveTo>
                    <a:pt x="184766" y="34841"/>
                  </a:moveTo>
                  <a:lnTo>
                    <a:pt x="185809" y="35440"/>
                  </a:lnTo>
                  <a:lnTo>
                    <a:pt x="186489" y="35888"/>
                  </a:lnTo>
                  <a:lnTo>
                    <a:pt x="186917" y="36290"/>
                  </a:lnTo>
                  <a:lnTo>
                    <a:pt x="187122" y="36483"/>
                  </a:lnTo>
                  <a:lnTo>
                    <a:pt x="187494" y="37196"/>
                  </a:lnTo>
                  <a:lnTo>
                    <a:pt x="187724" y="38007"/>
                  </a:lnTo>
                  <a:lnTo>
                    <a:pt x="187805" y="38917"/>
                  </a:lnTo>
                  <a:lnTo>
                    <a:pt x="187862" y="40078"/>
                  </a:lnTo>
                  <a:lnTo>
                    <a:pt x="188027" y="42323"/>
                  </a:lnTo>
                  <a:lnTo>
                    <a:pt x="188144" y="43320"/>
                  </a:lnTo>
                  <a:lnTo>
                    <a:pt x="188318" y="44416"/>
                  </a:lnTo>
                  <a:lnTo>
                    <a:pt x="188807" y="47529"/>
                  </a:lnTo>
                  <a:lnTo>
                    <a:pt x="189029" y="48701"/>
                  </a:lnTo>
                  <a:lnTo>
                    <a:pt x="189010" y="49296"/>
                  </a:lnTo>
                  <a:lnTo>
                    <a:pt x="188972" y="49865"/>
                  </a:lnTo>
                  <a:lnTo>
                    <a:pt x="188786" y="50847"/>
                  </a:lnTo>
                  <a:lnTo>
                    <a:pt x="188474" y="51591"/>
                  </a:lnTo>
                  <a:lnTo>
                    <a:pt x="187997" y="52284"/>
                  </a:lnTo>
                  <a:lnTo>
                    <a:pt x="187422" y="52774"/>
                  </a:lnTo>
                  <a:lnTo>
                    <a:pt x="186496" y="53282"/>
                  </a:lnTo>
                  <a:lnTo>
                    <a:pt x="185377" y="53722"/>
                  </a:lnTo>
                  <a:lnTo>
                    <a:pt x="185036" y="53835"/>
                  </a:lnTo>
                  <a:lnTo>
                    <a:pt x="184031" y="54169"/>
                  </a:lnTo>
                  <a:lnTo>
                    <a:pt x="181511" y="54814"/>
                  </a:lnTo>
                  <a:lnTo>
                    <a:pt x="180458" y="55280"/>
                  </a:lnTo>
                  <a:lnTo>
                    <a:pt x="178966" y="55955"/>
                  </a:lnTo>
                  <a:lnTo>
                    <a:pt x="177641" y="56748"/>
                  </a:lnTo>
                  <a:lnTo>
                    <a:pt x="176175" y="57692"/>
                  </a:lnTo>
                  <a:lnTo>
                    <a:pt x="175102" y="58485"/>
                  </a:lnTo>
                  <a:lnTo>
                    <a:pt x="173777" y="59569"/>
                  </a:lnTo>
                  <a:lnTo>
                    <a:pt x="172680" y="60563"/>
                  </a:lnTo>
                  <a:lnTo>
                    <a:pt x="171490" y="61951"/>
                  </a:lnTo>
                  <a:lnTo>
                    <a:pt x="170740" y="63172"/>
                  </a:lnTo>
                  <a:lnTo>
                    <a:pt x="170099" y="64409"/>
                  </a:lnTo>
                  <a:lnTo>
                    <a:pt x="169796" y="65330"/>
                  </a:lnTo>
                  <a:lnTo>
                    <a:pt x="169739" y="66100"/>
                  </a:lnTo>
                  <a:lnTo>
                    <a:pt x="169787" y="66650"/>
                  </a:lnTo>
                  <a:lnTo>
                    <a:pt x="169874" y="66987"/>
                  </a:lnTo>
                  <a:lnTo>
                    <a:pt x="169928" y="67636"/>
                  </a:lnTo>
                  <a:lnTo>
                    <a:pt x="170000" y="68622"/>
                  </a:lnTo>
                  <a:lnTo>
                    <a:pt x="170141" y="69828"/>
                  </a:lnTo>
                  <a:lnTo>
                    <a:pt x="170216" y="70488"/>
                  </a:lnTo>
                  <a:lnTo>
                    <a:pt x="170348" y="71398"/>
                  </a:lnTo>
                  <a:lnTo>
                    <a:pt x="170518" y="72369"/>
                  </a:lnTo>
                  <a:lnTo>
                    <a:pt x="170722" y="73396"/>
                  </a:lnTo>
                  <a:lnTo>
                    <a:pt x="170953" y="74219"/>
                  </a:lnTo>
                  <a:lnTo>
                    <a:pt x="171717" y="76305"/>
                  </a:lnTo>
                  <a:lnTo>
                    <a:pt x="172005" y="77246"/>
                  </a:lnTo>
                  <a:lnTo>
                    <a:pt x="172179" y="77940"/>
                  </a:lnTo>
                  <a:lnTo>
                    <a:pt x="172365" y="78710"/>
                  </a:lnTo>
                  <a:lnTo>
                    <a:pt x="172697" y="80143"/>
                  </a:lnTo>
                  <a:lnTo>
                    <a:pt x="172883" y="81444"/>
                  </a:lnTo>
                  <a:lnTo>
                    <a:pt x="173087" y="83007"/>
                  </a:lnTo>
                  <a:lnTo>
                    <a:pt x="173288" y="84209"/>
                  </a:lnTo>
                  <a:lnTo>
                    <a:pt x="173390" y="85468"/>
                  </a:lnTo>
                  <a:lnTo>
                    <a:pt x="173405" y="85859"/>
                  </a:lnTo>
                  <a:lnTo>
                    <a:pt x="173447" y="86856"/>
                  </a:lnTo>
                  <a:lnTo>
                    <a:pt x="173519" y="87842"/>
                  </a:lnTo>
                  <a:lnTo>
                    <a:pt x="173621" y="88752"/>
                  </a:lnTo>
                  <a:lnTo>
                    <a:pt x="173806" y="89564"/>
                  </a:lnTo>
                  <a:lnTo>
                    <a:pt x="174193" y="90611"/>
                  </a:lnTo>
                  <a:lnTo>
                    <a:pt x="174757" y="91927"/>
                  </a:lnTo>
                  <a:lnTo>
                    <a:pt x="175332" y="93042"/>
                  </a:lnTo>
                  <a:lnTo>
                    <a:pt x="175968" y="94009"/>
                  </a:lnTo>
                  <a:lnTo>
                    <a:pt x="176486" y="94544"/>
                  </a:lnTo>
                  <a:lnTo>
                    <a:pt x="177628" y="95356"/>
                  </a:lnTo>
                  <a:lnTo>
                    <a:pt x="178537" y="95906"/>
                  </a:lnTo>
                  <a:lnTo>
                    <a:pt x="179199" y="96383"/>
                  </a:lnTo>
                  <a:lnTo>
                    <a:pt x="179952" y="96979"/>
                  </a:lnTo>
                  <a:lnTo>
                    <a:pt x="180773" y="97703"/>
                  </a:lnTo>
                  <a:lnTo>
                    <a:pt x="181711" y="98397"/>
                  </a:lnTo>
                  <a:lnTo>
                    <a:pt x="182577" y="98989"/>
                  </a:lnTo>
                  <a:lnTo>
                    <a:pt x="183354" y="99497"/>
                  </a:lnTo>
                  <a:lnTo>
                    <a:pt x="184358" y="100021"/>
                  </a:lnTo>
                  <a:lnTo>
                    <a:pt x="185050" y="100411"/>
                  </a:lnTo>
                  <a:lnTo>
                    <a:pt x="185842" y="100935"/>
                  </a:lnTo>
                  <a:lnTo>
                    <a:pt x="186738" y="101568"/>
                  </a:lnTo>
                  <a:lnTo>
                    <a:pt x="187502" y="102220"/>
                  </a:lnTo>
                  <a:lnTo>
                    <a:pt x="188543" y="103248"/>
                  </a:lnTo>
                  <a:lnTo>
                    <a:pt x="188755" y="103476"/>
                  </a:lnTo>
                  <a:lnTo>
                    <a:pt x="189364" y="104132"/>
                  </a:lnTo>
                  <a:lnTo>
                    <a:pt x="190185" y="105057"/>
                  </a:lnTo>
                  <a:lnTo>
                    <a:pt x="190878" y="105752"/>
                  </a:lnTo>
                  <a:lnTo>
                    <a:pt x="191483" y="106245"/>
                  </a:lnTo>
                  <a:lnTo>
                    <a:pt x="192119" y="106723"/>
                  </a:lnTo>
                  <a:lnTo>
                    <a:pt x="192610" y="107128"/>
                  </a:lnTo>
                  <a:lnTo>
                    <a:pt x="193159" y="107678"/>
                  </a:lnTo>
                  <a:lnTo>
                    <a:pt x="193650" y="108316"/>
                  </a:lnTo>
                  <a:lnTo>
                    <a:pt x="194124" y="109040"/>
                  </a:lnTo>
                  <a:lnTo>
                    <a:pt x="194280" y="109666"/>
                  </a:lnTo>
                  <a:lnTo>
                    <a:pt x="194454" y="110990"/>
                  </a:lnTo>
                  <a:lnTo>
                    <a:pt x="194526" y="111835"/>
                  </a:lnTo>
                  <a:lnTo>
                    <a:pt x="194469" y="112328"/>
                  </a:lnTo>
                  <a:lnTo>
                    <a:pt x="194397" y="113007"/>
                  </a:lnTo>
                  <a:lnTo>
                    <a:pt x="194181" y="113701"/>
                  </a:lnTo>
                  <a:lnTo>
                    <a:pt x="193833" y="114441"/>
                  </a:lnTo>
                  <a:lnTo>
                    <a:pt x="193558" y="115048"/>
                  </a:lnTo>
                  <a:lnTo>
                    <a:pt x="193429" y="115628"/>
                  </a:lnTo>
                  <a:lnTo>
                    <a:pt x="193315" y="116368"/>
                  </a:lnTo>
                  <a:lnTo>
                    <a:pt x="193206" y="117147"/>
                  </a:lnTo>
                  <a:lnTo>
                    <a:pt x="193156" y="117510"/>
                  </a:lnTo>
                  <a:lnTo>
                    <a:pt x="193126" y="118435"/>
                  </a:lnTo>
                  <a:lnTo>
                    <a:pt x="193081" y="119145"/>
                  </a:lnTo>
                  <a:lnTo>
                    <a:pt x="192967" y="119873"/>
                  </a:lnTo>
                  <a:lnTo>
                    <a:pt x="192706" y="120844"/>
                  </a:lnTo>
                  <a:lnTo>
                    <a:pt x="192146" y="122217"/>
                  </a:lnTo>
                  <a:lnTo>
                    <a:pt x="191510" y="123723"/>
                  </a:lnTo>
                  <a:lnTo>
                    <a:pt x="191136" y="124705"/>
                  </a:lnTo>
                  <a:lnTo>
                    <a:pt x="190644" y="125866"/>
                  </a:lnTo>
                  <a:lnTo>
                    <a:pt x="190455" y="126617"/>
                  </a:lnTo>
                  <a:lnTo>
                    <a:pt x="190347" y="127292"/>
                  </a:lnTo>
                  <a:lnTo>
                    <a:pt x="190308" y="127842"/>
                  </a:lnTo>
                  <a:lnTo>
                    <a:pt x="190311" y="128283"/>
                  </a:lnTo>
                  <a:lnTo>
                    <a:pt x="190278" y="128711"/>
                  </a:lnTo>
                  <a:lnTo>
                    <a:pt x="190314" y="129424"/>
                  </a:lnTo>
                  <a:lnTo>
                    <a:pt x="190530" y="130983"/>
                  </a:lnTo>
                  <a:lnTo>
                    <a:pt x="190842" y="132466"/>
                  </a:lnTo>
                  <a:lnTo>
                    <a:pt x="191384" y="133634"/>
                  </a:lnTo>
                  <a:lnTo>
                    <a:pt x="192161" y="134803"/>
                  </a:lnTo>
                  <a:lnTo>
                    <a:pt x="192937" y="135618"/>
                  </a:lnTo>
                  <a:lnTo>
                    <a:pt x="193714" y="136203"/>
                  </a:lnTo>
                  <a:lnTo>
                    <a:pt x="194568" y="136749"/>
                  </a:lnTo>
                  <a:lnTo>
                    <a:pt x="195929" y="137413"/>
                  </a:lnTo>
                  <a:lnTo>
                    <a:pt x="197017" y="137879"/>
                  </a:lnTo>
                  <a:lnTo>
                    <a:pt x="199073" y="138930"/>
                  </a:lnTo>
                  <a:lnTo>
                    <a:pt x="201055" y="139825"/>
                  </a:lnTo>
                  <a:lnTo>
                    <a:pt x="202646" y="140686"/>
                  </a:lnTo>
                  <a:lnTo>
                    <a:pt x="203812" y="141426"/>
                  </a:lnTo>
                  <a:lnTo>
                    <a:pt x="204937" y="142128"/>
                  </a:lnTo>
                  <a:lnTo>
                    <a:pt x="206141" y="143023"/>
                  </a:lnTo>
                  <a:lnTo>
                    <a:pt x="207343" y="143683"/>
                  </a:lnTo>
                  <a:lnTo>
                    <a:pt x="209169" y="144347"/>
                  </a:lnTo>
                  <a:lnTo>
                    <a:pt x="210644" y="144813"/>
                  </a:lnTo>
                  <a:lnTo>
                    <a:pt x="212268" y="145299"/>
                  </a:lnTo>
                  <a:lnTo>
                    <a:pt x="213821" y="145807"/>
                  </a:lnTo>
                  <a:lnTo>
                    <a:pt x="214990" y="146243"/>
                  </a:lnTo>
                  <a:lnTo>
                    <a:pt x="215803" y="146547"/>
                  </a:lnTo>
                  <a:lnTo>
                    <a:pt x="217667" y="147324"/>
                  </a:lnTo>
                  <a:lnTo>
                    <a:pt x="219606" y="148299"/>
                  </a:lnTo>
                  <a:lnTo>
                    <a:pt x="220655" y="148991"/>
                  </a:lnTo>
                  <a:lnTo>
                    <a:pt x="220923" y="149169"/>
                  </a:lnTo>
                  <a:lnTo>
                    <a:pt x="222559" y="149972"/>
                  </a:lnTo>
                  <a:lnTo>
                    <a:pt x="223917" y="150947"/>
                  </a:lnTo>
                  <a:lnTo>
                    <a:pt x="226093" y="152700"/>
                  </a:lnTo>
                  <a:lnTo>
                    <a:pt x="227770" y="154210"/>
                  </a:lnTo>
                  <a:lnTo>
                    <a:pt x="227997" y="154414"/>
                  </a:lnTo>
                  <a:lnTo>
                    <a:pt x="229238" y="155776"/>
                  </a:lnTo>
                  <a:lnTo>
                    <a:pt x="230287" y="157062"/>
                  </a:lnTo>
                  <a:lnTo>
                    <a:pt x="231102" y="158428"/>
                  </a:lnTo>
                  <a:lnTo>
                    <a:pt x="231609" y="159983"/>
                  </a:lnTo>
                  <a:lnTo>
                    <a:pt x="231622" y="160752"/>
                  </a:lnTo>
                  <a:lnTo>
                    <a:pt x="231645" y="161311"/>
                  </a:lnTo>
                  <a:lnTo>
                    <a:pt x="231297" y="162828"/>
                  </a:lnTo>
                  <a:lnTo>
                    <a:pt x="230793" y="164058"/>
                  </a:lnTo>
                  <a:lnTo>
                    <a:pt x="229783" y="165499"/>
                  </a:lnTo>
                  <a:lnTo>
                    <a:pt x="228581" y="166899"/>
                  </a:lnTo>
                  <a:lnTo>
                    <a:pt x="227376" y="167954"/>
                  </a:lnTo>
                  <a:lnTo>
                    <a:pt x="226561" y="168420"/>
                  </a:lnTo>
                  <a:lnTo>
                    <a:pt x="225434" y="168496"/>
                  </a:lnTo>
                  <a:lnTo>
                    <a:pt x="224385" y="168223"/>
                  </a:lnTo>
                  <a:lnTo>
                    <a:pt x="223452" y="167483"/>
                  </a:lnTo>
                  <a:lnTo>
                    <a:pt x="222598" y="166550"/>
                  </a:lnTo>
                  <a:lnTo>
                    <a:pt x="221513" y="166084"/>
                  </a:lnTo>
                  <a:lnTo>
                    <a:pt x="220464" y="165924"/>
                  </a:lnTo>
                  <a:lnTo>
                    <a:pt x="219415" y="165924"/>
                  </a:lnTo>
                  <a:lnTo>
                    <a:pt x="218366" y="166159"/>
                  </a:lnTo>
                  <a:lnTo>
                    <a:pt x="217280" y="166512"/>
                  </a:lnTo>
                  <a:lnTo>
                    <a:pt x="216231" y="167055"/>
                  </a:lnTo>
                  <a:lnTo>
                    <a:pt x="215104" y="167912"/>
                  </a:lnTo>
                  <a:lnTo>
                    <a:pt x="214211" y="168846"/>
                  </a:lnTo>
                  <a:lnTo>
                    <a:pt x="213396" y="169938"/>
                  </a:lnTo>
                  <a:lnTo>
                    <a:pt x="212779" y="171042"/>
                  </a:lnTo>
                  <a:lnTo>
                    <a:pt x="212502" y="171535"/>
                  </a:lnTo>
                  <a:lnTo>
                    <a:pt x="210986" y="174381"/>
                  </a:lnTo>
                  <a:lnTo>
                    <a:pt x="209979" y="176676"/>
                  </a:lnTo>
                  <a:lnTo>
                    <a:pt x="208890" y="179404"/>
                  </a:lnTo>
                  <a:lnTo>
                    <a:pt x="208000" y="181802"/>
                  </a:lnTo>
                  <a:lnTo>
                    <a:pt x="207462" y="183279"/>
                  </a:lnTo>
                  <a:lnTo>
                    <a:pt x="206837" y="184996"/>
                  </a:lnTo>
                  <a:lnTo>
                    <a:pt x="205203" y="189981"/>
                  </a:lnTo>
                  <a:lnTo>
                    <a:pt x="204922" y="190802"/>
                  </a:lnTo>
                  <a:lnTo>
                    <a:pt x="203768" y="194189"/>
                  </a:lnTo>
                  <a:lnTo>
                    <a:pt x="203069" y="196503"/>
                  </a:lnTo>
                  <a:lnTo>
                    <a:pt x="202293" y="198958"/>
                  </a:lnTo>
                  <a:lnTo>
                    <a:pt x="201478" y="201102"/>
                  </a:lnTo>
                  <a:lnTo>
                    <a:pt x="201283" y="202308"/>
                  </a:lnTo>
                  <a:lnTo>
                    <a:pt x="201127" y="203633"/>
                  </a:lnTo>
                  <a:lnTo>
                    <a:pt x="201049" y="204684"/>
                  </a:lnTo>
                  <a:lnTo>
                    <a:pt x="200854" y="205932"/>
                  </a:lnTo>
                  <a:lnTo>
                    <a:pt x="200506" y="207332"/>
                  </a:lnTo>
                  <a:lnTo>
                    <a:pt x="199961" y="209829"/>
                  </a:lnTo>
                  <a:lnTo>
                    <a:pt x="199341" y="212591"/>
                  </a:lnTo>
                  <a:lnTo>
                    <a:pt x="198876" y="215983"/>
                  </a:lnTo>
                  <a:lnTo>
                    <a:pt x="198564" y="218707"/>
                  </a:lnTo>
                  <a:lnTo>
                    <a:pt x="198525" y="221553"/>
                  </a:lnTo>
                  <a:lnTo>
                    <a:pt x="198525" y="225541"/>
                  </a:lnTo>
                  <a:lnTo>
                    <a:pt x="198600" y="225905"/>
                  </a:lnTo>
                  <a:lnTo>
                    <a:pt x="198990" y="227863"/>
                  </a:lnTo>
                  <a:lnTo>
                    <a:pt x="199694" y="231237"/>
                  </a:lnTo>
                  <a:lnTo>
                    <a:pt x="200887" y="236295"/>
                  </a:lnTo>
                  <a:lnTo>
                    <a:pt x="201646" y="240211"/>
                  </a:lnTo>
                  <a:lnTo>
                    <a:pt x="201970" y="244070"/>
                  </a:lnTo>
                  <a:lnTo>
                    <a:pt x="202081" y="247280"/>
                  </a:lnTo>
                  <a:lnTo>
                    <a:pt x="201754" y="249455"/>
                  </a:lnTo>
                  <a:lnTo>
                    <a:pt x="200561" y="251956"/>
                  </a:lnTo>
                  <a:lnTo>
                    <a:pt x="198819" y="254362"/>
                  </a:lnTo>
                  <a:lnTo>
                    <a:pt x="187489" y="252751"/>
                  </a:lnTo>
                  <a:lnTo>
                    <a:pt x="177312" y="251299"/>
                  </a:lnTo>
                  <a:lnTo>
                    <a:pt x="169761" y="250228"/>
                  </a:lnTo>
                  <a:lnTo>
                    <a:pt x="168948" y="255989"/>
                  </a:lnTo>
                  <a:lnTo>
                    <a:pt x="168369" y="260082"/>
                  </a:lnTo>
                  <a:lnTo>
                    <a:pt x="168334" y="260329"/>
                  </a:lnTo>
                  <a:lnTo>
                    <a:pt x="166969" y="269975"/>
                  </a:lnTo>
                  <a:lnTo>
                    <a:pt x="166398" y="269830"/>
                  </a:lnTo>
                  <a:lnTo>
                    <a:pt x="165972" y="269705"/>
                  </a:lnTo>
                  <a:lnTo>
                    <a:pt x="165589" y="269401"/>
                  </a:lnTo>
                  <a:lnTo>
                    <a:pt x="165262" y="269128"/>
                  </a:lnTo>
                  <a:lnTo>
                    <a:pt x="164434" y="268392"/>
                  </a:lnTo>
                  <a:lnTo>
                    <a:pt x="163649" y="267500"/>
                  </a:lnTo>
                  <a:lnTo>
                    <a:pt x="163115" y="266703"/>
                  </a:lnTo>
                  <a:lnTo>
                    <a:pt x="162651" y="265872"/>
                  </a:lnTo>
                  <a:lnTo>
                    <a:pt x="162138" y="265007"/>
                  </a:lnTo>
                  <a:lnTo>
                    <a:pt x="161782" y="264776"/>
                  </a:lnTo>
                  <a:lnTo>
                    <a:pt x="161431" y="264445"/>
                  </a:lnTo>
                  <a:lnTo>
                    <a:pt x="160717" y="264403"/>
                  </a:lnTo>
                  <a:lnTo>
                    <a:pt x="159971" y="264449"/>
                  </a:lnTo>
                  <a:lnTo>
                    <a:pt x="159416" y="264460"/>
                  </a:lnTo>
                  <a:lnTo>
                    <a:pt x="158856" y="264396"/>
                  </a:lnTo>
                  <a:lnTo>
                    <a:pt x="158184" y="264430"/>
                  </a:lnTo>
                  <a:lnTo>
                    <a:pt x="157612" y="264476"/>
                  </a:lnTo>
                  <a:lnTo>
                    <a:pt x="156982" y="264476"/>
                  </a:lnTo>
                  <a:lnTo>
                    <a:pt x="156287" y="264388"/>
                  </a:lnTo>
                  <a:lnTo>
                    <a:pt x="155565" y="264180"/>
                  </a:lnTo>
                  <a:lnTo>
                    <a:pt x="154792" y="263961"/>
                  </a:lnTo>
                  <a:lnTo>
                    <a:pt x="154593" y="263857"/>
                  </a:lnTo>
                  <a:lnTo>
                    <a:pt x="152840" y="262965"/>
                  </a:lnTo>
                  <a:lnTo>
                    <a:pt x="150786" y="261994"/>
                  </a:lnTo>
                  <a:lnTo>
                    <a:pt x="150010" y="261599"/>
                  </a:lnTo>
                  <a:lnTo>
                    <a:pt x="149069" y="261098"/>
                  </a:lnTo>
                  <a:lnTo>
                    <a:pt x="148236" y="260259"/>
                  </a:lnTo>
                  <a:lnTo>
                    <a:pt x="148044" y="259778"/>
                  </a:lnTo>
                  <a:lnTo>
                    <a:pt x="147744" y="257926"/>
                  </a:lnTo>
                  <a:lnTo>
                    <a:pt x="147588" y="257269"/>
                  </a:lnTo>
                  <a:lnTo>
                    <a:pt x="146545" y="255231"/>
                  </a:lnTo>
                  <a:lnTo>
                    <a:pt x="146146" y="254742"/>
                  </a:lnTo>
                  <a:lnTo>
                    <a:pt x="145936" y="254565"/>
                  </a:lnTo>
                  <a:lnTo>
                    <a:pt x="145646" y="254321"/>
                  </a:lnTo>
                  <a:lnTo>
                    <a:pt x="144432" y="253744"/>
                  </a:lnTo>
                  <a:lnTo>
                    <a:pt x="143556" y="253383"/>
                  </a:lnTo>
                  <a:lnTo>
                    <a:pt x="142879" y="253197"/>
                  </a:lnTo>
                  <a:lnTo>
                    <a:pt x="141617" y="253201"/>
                  </a:lnTo>
                  <a:lnTo>
                    <a:pt x="140694" y="253455"/>
                  </a:lnTo>
                  <a:lnTo>
                    <a:pt x="140244" y="253717"/>
                  </a:lnTo>
                  <a:lnTo>
                    <a:pt x="139483" y="254317"/>
                  </a:lnTo>
                  <a:lnTo>
                    <a:pt x="139201" y="254719"/>
                  </a:lnTo>
                  <a:lnTo>
                    <a:pt x="138475" y="255774"/>
                  </a:lnTo>
                  <a:lnTo>
                    <a:pt x="138251" y="256100"/>
                  </a:lnTo>
                  <a:lnTo>
                    <a:pt x="137930" y="256742"/>
                  </a:lnTo>
                  <a:lnTo>
                    <a:pt x="137303" y="257906"/>
                  </a:lnTo>
                  <a:lnTo>
                    <a:pt x="137148" y="258195"/>
                  </a:lnTo>
                  <a:lnTo>
                    <a:pt x="136368" y="259546"/>
                  </a:lnTo>
                  <a:lnTo>
                    <a:pt x="135874" y="260286"/>
                  </a:lnTo>
                  <a:lnTo>
                    <a:pt x="135559" y="260620"/>
                  </a:lnTo>
                  <a:lnTo>
                    <a:pt x="135142" y="260920"/>
                  </a:lnTo>
                  <a:lnTo>
                    <a:pt x="134663" y="261148"/>
                  </a:lnTo>
                  <a:lnTo>
                    <a:pt x="134252" y="261243"/>
                  </a:lnTo>
                  <a:lnTo>
                    <a:pt x="133736" y="261368"/>
                  </a:lnTo>
                  <a:lnTo>
                    <a:pt x="132337" y="261611"/>
                  </a:lnTo>
                  <a:lnTo>
                    <a:pt x="131551" y="261728"/>
                  </a:lnTo>
                  <a:lnTo>
                    <a:pt x="131039" y="261751"/>
                  </a:lnTo>
                  <a:lnTo>
                    <a:pt x="130358" y="261770"/>
                  </a:lnTo>
                  <a:lnTo>
                    <a:pt x="129747" y="261721"/>
                  </a:lnTo>
                  <a:lnTo>
                    <a:pt x="127603" y="261501"/>
                  </a:lnTo>
                  <a:lnTo>
                    <a:pt x="125822" y="261321"/>
                  </a:lnTo>
                  <a:lnTo>
                    <a:pt x="125496" y="263512"/>
                  </a:lnTo>
                  <a:lnTo>
                    <a:pt x="124392" y="263481"/>
                  </a:lnTo>
                  <a:lnTo>
                    <a:pt x="122421" y="263300"/>
                  </a:lnTo>
                  <a:lnTo>
                    <a:pt x="121267" y="263171"/>
                  </a:lnTo>
                  <a:lnTo>
                    <a:pt x="120350" y="263047"/>
                  </a:lnTo>
                  <a:lnTo>
                    <a:pt x="117670" y="262575"/>
                  </a:lnTo>
                  <a:lnTo>
                    <a:pt x="116078" y="262264"/>
                  </a:lnTo>
                  <a:lnTo>
                    <a:pt x="114891" y="262066"/>
                  </a:lnTo>
                  <a:lnTo>
                    <a:pt x="113839" y="261839"/>
                  </a:lnTo>
                  <a:lnTo>
                    <a:pt x="111498" y="261436"/>
                  </a:lnTo>
                  <a:lnTo>
                    <a:pt x="108584" y="260894"/>
                  </a:lnTo>
                  <a:lnTo>
                    <a:pt x="106791" y="260651"/>
                  </a:lnTo>
                  <a:lnTo>
                    <a:pt x="103674" y="260256"/>
                  </a:lnTo>
                  <a:lnTo>
                    <a:pt x="101985" y="260064"/>
                  </a:lnTo>
                  <a:lnTo>
                    <a:pt x="100446" y="259888"/>
                  </a:lnTo>
                  <a:lnTo>
                    <a:pt x="97889" y="259641"/>
                  </a:lnTo>
                  <a:lnTo>
                    <a:pt x="95692" y="259509"/>
                  </a:lnTo>
                  <a:lnTo>
                    <a:pt x="95065" y="259471"/>
                  </a:lnTo>
                  <a:lnTo>
                    <a:pt x="89274" y="259285"/>
                  </a:lnTo>
                  <a:lnTo>
                    <a:pt x="85284" y="259262"/>
                  </a:lnTo>
                  <a:lnTo>
                    <a:pt x="84346" y="259277"/>
                  </a:lnTo>
                  <a:lnTo>
                    <a:pt x="83517" y="259293"/>
                  </a:lnTo>
                  <a:lnTo>
                    <a:pt x="81055" y="259334"/>
                  </a:lnTo>
                  <a:lnTo>
                    <a:pt x="69736" y="259710"/>
                  </a:lnTo>
                  <a:lnTo>
                    <a:pt x="55650" y="260286"/>
                  </a:lnTo>
                  <a:lnTo>
                    <a:pt x="55737" y="259577"/>
                  </a:lnTo>
                  <a:lnTo>
                    <a:pt x="56897" y="252875"/>
                  </a:lnTo>
                  <a:lnTo>
                    <a:pt x="57664" y="248610"/>
                  </a:lnTo>
                  <a:lnTo>
                    <a:pt x="59586" y="237271"/>
                  </a:lnTo>
                  <a:lnTo>
                    <a:pt x="59712" y="234516"/>
                  </a:lnTo>
                  <a:lnTo>
                    <a:pt x="61780" y="220010"/>
                  </a:lnTo>
                  <a:lnTo>
                    <a:pt x="59972" y="220697"/>
                  </a:lnTo>
                  <a:lnTo>
                    <a:pt x="56653" y="221642"/>
                  </a:lnTo>
                  <a:lnTo>
                    <a:pt x="50973" y="223577"/>
                  </a:lnTo>
                  <a:lnTo>
                    <a:pt x="49906" y="223990"/>
                  </a:lnTo>
                  <a:lnTo>
                    <a:pt x="32739" y="203467"/>
                  </a:lnTo>
                  <a:lnTo>
                    <a:pt x="31174" y="201548"/>
                  </a:lnTo>
                  <a:lnTo>
                    <a:pt x="25188" y="194209"/>
                  </a:lnTo>
                  <a:lnTo>
                    <a:pt x="16270" y="182403"/>
                  </a:lnTo>
                  <a:lnTo>
                    <a:pt x="16138" y="182232"/>
                  </a:lnTo>
                  <a:lnTo>
                    <a:pt x="13428" y="178414"/>
                  </a:lnTo>
                  <a:lnTo>
                    <a:pt x="12116" y="176572"/>
                  </a:lnTo>
                  <a:lnTo>
                    <a:pt x="4581" y="163705"/>
                  </a:lnTo>
                  <a:lnTo>
                    <a:pt x="0" y="155881"/>
                  </a:lnTo>
                  <a:lnTo>
                    <a:pt x="4753" y="156579"/>
                  </a:lnTo>
                  <a:lnTo>
                    <a:pt x="9855" y="157322"/>
                  </a:lnTo>
                  <a:lnTo>
                    <a:pt x="9684" y="157102"/>
                  </a:lnTo>
                  <a:lnTo>
                    <a:pt x="9529" y="157049"/>
                  </a:lnTo>
                  <a:lnTo>
                    <a:pt x="9298" y="156841"/>
                  </a:lnTo>
                  <a:lnTo>
                    <a:pt x="9043" y="156655"/>
                  </a:lnTo>
                  <a:lnTo>
                    <a:pt x="8806" y="156450"/>
                  </a:lnTo>
                  <a:lnTo>
                    <a:pt x="8620" y="156199"/>
                  </a:lnTo>
                  <a:lnTo>
                    <a:pt x="8455" y="155926"/>
                  </a:lnTo>
                  <a:lnTo>
                    <a:pt x="8255" y="155691"/>
                  </a:lnTo>
                  <a:lnTo>
                    <a:pt x="8078" y="155429"/>
                  </a:lnTo>
                  <a:lnTo>
                    <a:pt x="7883" y="155187"/>
                  </a:lnTo>
                  <a:lnTo>
                    <a:pt x="7733" y="154894"/>
                  </a:lnTo>
                  <a:lnTo>
                    <a:pt x="7685" y="154519"/>
                  </a:lnTo>
                  <a:lnTo>
                    <a:pt x="7712" y="154086"/>
                  </a:lnTo>
                  <a:lnTo>
                    <a:pt x="7745" y="153662"/>
                  </a:lnTo>
                  <a:lnTo>
                    <a:pt x="7913" y="153381"/>
                  </a:lnTo>
                  <a:lnTo>
                    <a:pt x="8075" y="153104"/>
                  </a:lnTo>
                  <a:lnTo>
                    <a:pt x="8137" y="152969"/>
                  </a:lnTo>
                  <a:lnTo>
                    <a:pt x="8207" y="152808"/>
                  </a:lnTo>
                  <a:lnTo>
                    <a:pt x="8950" y="151332"/>
                  </a:lnTo>
                  <a:lnTo>
                    <a:pt x="9109" y="151256"/>
                  </a:lnTo>
                  <a:lnTo>
                    <a:pt x="9678" y="150961"/>
                  </a:lnTo>
                  <a:lnTo>
                    <a:pt x="9966" y="150816"/>
                  </a:lnTo>
                  <a:lnTo>
                    <a:pt x="10359" y="150794"/>
                  </a:lnTo>
                  <a:lnTo>
                    <a:pt x="10680" y="150684"/>
                  </a:lnTo>
                  <a:lnTo>
                    <a:pt x="11003" y="150577"/>
                  </a:lnTo>
                  <a:lnTo>
                    <a:pt x="11309" y="150452"/>
                  </a:lnTo>
                  <a:lnTo>
                    <a:pt x="11585" y="150293"/>
                  </a:lnTo>
                  <a:lnTo>
                    <a:pt x="11864" y="150145"/>
                  </a:lnTo>
                  <a:lnTo>
                    <a:pt x="12238" y="150118"/>
                  </a:lnTo>
                  <a:lnTo>
                    <a:pt x="12589" y="150058"/>
                  </a:lnTo>
                  <a:lnTo>
                    <a:pt x="12847" y="149883"/>
                  </a:lnTo>
                  <a:lnTo>
                    <a:pt x="13138" y="149743"/>
                  </a:lnTo>
                  <a:lnTo>
                    <a:pt x="13374" y="149599"/>
                  </a:lnTo>
                  <a:lnTo>
                    <a:pt x="13581" y="149367"/>
                  </a:lnTo>
                  <a:lnTo>
                    <a:pt x="13851" y="149204"/>
                  </a:lnTo>
                  <a:lnTo>
                    <a:pt x="14070" y="148988"/>
                  </a:lnTo>
                  <a:lnTo>
                    <a:pt x="14226" y="148696"/>
                  </a:lnTo>
                  <a:lnTo>
                    <a:pt x="14411" y="148438"/>
                  </a:lnTo>
                  <a:lnTo>
                    <a:pt x="14552" y="148131"/>
                  </a:lnTo>
                  <a:lnTo>
                    <a:pt x="14708" y="147839"/>
                  </a:lnTo>
                  <a:lnTo>
                    <a:pt x="14831" y="147512"/>
                  </a:lnTo>
                  <a:lnTo>
                    <a:pt x="14993" y="147232"/>
                  </a:lnTo>
                  <a:lnTo>
                    <a:pt x="15119" y="146909"/>
                  </a:lnTo>
                  <a:lnTo>
                    <a:pt x="15176" y="146674"/>
                  </a:lnTo>
                  <a:lnTo>
                    <a:pt x="15272" y="146321"/>
                  </a:lnTo>
                  <a:lnTo>
                    <a:pt x="15470" y="146075"/>
                  </a:lnTo>
                  <a:lnTo>
                    <a:pt x="15530" y="145669"/>
                  </a:lnTo>
                  <a:lnTo>
                    <a:pt x="15545" y="145229"/>
                  </a:lnTo>
                  <a:lnTo>
                    <a:pt x="15458" y="145081"/>
                  </a:lnTo>
                  <a:lnTo>
                    <a:pt x="15422" y="144891"/>
                  </a:lnTo>
                  <a:lnTo>
                    <a:pt x="15365" y="144758"/>
                  </a:lnTo>
                  <a:lnTo>
                    <a:pt x="15347" y="144622"/>
                  </a:lnTo>
                  <a:lnTo>
                    <a:pt x="15455" y="144144"/>
                  </a:lnTo>
                  <a:lnTo>
                    <a:pt x="16711" y="143082"/>
                  </a:lnTo>
                  <a:lnTo>
                    <a:pt x="17538" y="137092"/>
                  </a:lnTo>
                  <a:lnTo>
                    <a:pt x="17661" y="136056"/>
                  </a:lnTo>
                  <a:lnTo>
                    <a:pt x="18407" y="129797"/>
                  </a:lnTo>
                  <a:lnTo>
                    <a:pt x="19008" y="125333"/>
                  </a:lnTo>
                  <a:lnTo>
                    <a:pt x="19492" y="121733"/>
                  </a:lnTo>
                  <a:lnTo>
                    <a:pt x="19627" y="120728"/>
                  </a:lnTo>
                  <a:lnTo>
                    <a:pt x="20239" y="116199"/>
                  </a:lnTo>
                  <a:lnTo>
                    <a:pt x="20966" y="110720"/>
                  </a:lnTo>
                  <a:lnTo>
                    <a:pt x="21222" y="108793"/>
                  </a:lnTo>
                  <a:lnTo>
                    <a:pt x="21980" y="103083"/>
                  </a:lnTo>
                  <a:lnTo>
                    <a:pt x="22079" y="102344"/>
                  </a:lnTo>
                  <a:lnTo>
                    <a:pt x="22437" y="99648"/>
                  </a:lnTo>
                  <a:lnTo>
                    <a:pt x="22828" y="96694"/>
                  </a:lnTo>
                  <a:lnTo>
                    <a:pt x="22889" y="96229"/>
                  </a:lnTo>
                  <a:lnTo>
                    <a:pt x="23314" y="93021"/>
                  </a:lnTo>
                  <a:lnTo>
                    <a:pt x="23548" y="91265"/>
                  </a:lnTo>
                  <a:lnTo>
                    <a:pt x="23893" y="88834"/>
                  </a:lnTo>
                  <a:lnTo>
                    <a:pt x="23806" y="88158"/>
                  </a:lnTo>
                  <a:lnTo>
                    <a:pt x="23725" y="87480"/>
                  </a:lnTo>
                  <a:lnTo>
                    <a:pt x="24138" y="84715"/>
                  </a:lnTo>
                  <a:lnTo>
                    <a:pt x="24648" y="81309"/>
                  </a:lnTo>
                  <a:lnTo>
                    <a:pt x="25448" y="75963"/>
                  </a:lnTo>
                  <a:lnTo>
                    <a:pt x="25682" y="74395"/>
                  </a:lnTo>
                  <a:lnTo>
                    <a:pt x="26189" y="71012"/>
                  </a:lnTo>
                  <a:lnTo>
                    <a:pt x="26707" y="67538"/>
                  </a:lnTo>
                  <a:lnTo>
                    <a:pt x="26950" y="65544"/>
                  </a:lnTo>
                  <a:lnTo>
                    <a:pt x="34001" y="66666"/>
                  </a:lnTo>
                  <a:lnTo>
                    <a:pt x="34528" y="66746"/>
                  </a:lnTo>
                  <a:lnTo>
                    <a:pt x="34633" y="66063"/>
                  </a:lnTo>
                  <a:lnTo>
                    <a:pt x="35609" y="59615"/>
                  </a:lnTo>
                  <a:lnTo>
                    <a:pt x="36366" y="54622"/>
                  </a:lnTo>
                  <a:lnTo>
                    <a:pt x="36441" y="55209"/>
                  </a:lnTo>
                  <a:lnTo>
                    <a:pt x="36839" y="56696"/>
                  </a:lnTo>
                  <a:lnTo>
                    <a:pt x="37172" y="57591"/>
                  </a:lnTo>
                  <a:lnTo>
                    <a:pt x="37517" y="58899"/>
                  </a:lnTo>
                  <a:lnTo>
                    <a:pt x="37688" y="60067"/>
                  </a:lnTo>
                  <a:lnTo>
                    <a:pt x="37729" y="61095"/>
                  </a:lnTo>
                  <a:lnTo>
                    <a:pt x="37822" y="62005"/>
                  </a:lnTo>
                  <a:lnTo>
                    <a:pt x="37996" y="62540"/>
                  </a:lnTo>
                  <a:lnTo>
                    <a:pt x="38461" y="63492"/>
                  </a:lnTo>
                  <a:lnTo>
                    <a:pt x="38968" y="64402"/>
                  </a:lnTo>
                  <a:lnTo>
                    <a:pt x="39603" y="65289"/>
                  </a:lnTo>
                  <a:lnTo>
                    <a:pt x="40254" y="65983"/>
                  </a:lnTo>
                  <a:lnTo>
                    <a:pt x="40760" y="66412"/>
                  </a:lnTo>
                  <a:lnTo>
                    <a:pt x="42199" y="67550"/>
                  </a:lnTo>
                  <a:lnTo>
                    <a:pt x="42637" y="67804"/>
                  </a:lnTo>
                  <a:lnTo>
                    <a:pt x="43257" y="68206"/>
                  </a:lnTo>
                  <a:lnTo>
                    <a:pt x="43659" y="68532"/>
                  </a:lnTo>
                  <a:lnTo>
                    <a:pt x="43982" y="68737"/>
                  </a:lnTo>
                  <a:lnTo>
                    <a:pt x="44411" y="68865"/>
                  </a:lnTo>
                  <a:lnTo>
                    <a:pt x="45119" y="68994"/>
                  </a:lnTo>
                  <a:lnTo>
                    <a:pt x="45538" y="69104"/>
                  </a:lnTo>
                  <a:lnTo>
                    <a:pt x="46752" y="69514"/>
                  </a:lnTo>
                  <a:lnTo>
                    <a:pt x="47478" y="69927"/>
                  </a:lnTo>
                  <a:lnTo>
                    <a:pt x="48278" y="70367"/>
                  </a:lnTo>
                  <a:lnTo>
                    <a:pt x="48943" y="70822"/>
                  </a:lnTo>
                  <a:lnTo>
                    <a:pt x="49405" y="71274"/>
                  </a:lnTo>
                  <a:lnTo>
                    <a:pt x="49759" y="71687"/>
                  </a:lnTo>
                  <a:lnTo>
                    <a:pt x="50205" y="72119"/>
                  </a:lnTo>
                  <a:lnTo>
                    <a:pt x="50421" y="72237"/>
                  </a:lnTo>
                  <a:lnTo>
                    <a:pt x="50814" y="72423"/>
                  </a:lnTo>
                  <a:lnTo>
                    <a:pt x="51186" y="72719"/>
                  </a:lnTo>
                  <a:lnTo>
                    <a:pt x="51431" y="72954"/>
                  </a:lnTo>
                  <a:lnTo>
                    <a:pt x="51737" y="73231"/>
                  </a:lnTo>
                  <a:lnTo>
                    <a:pt x="52283" y="73583"/>
                  </a:lnTo>
                  <a:lnTo>
                    <a:pt x="52567" y="73811"/>
                  </a:lnTo>
                  <a:lnTo>
                    <a:pt x="53095" y="74243"/>
                  </a:lnTo>
                  <a:lnTo>
                    <a:pt x="53545" y="74528"/>
                  </a:lnTo>
                  <a:lnTo>
                    <a:pt x="53802" y="74649"/>
                  </a:lnTo>
                  <a:lnTo>
                    <a:pt x="54861" y="75161"/>
                  </a:lnTo>
                  <a:lnTo>
                    <a:pt x="55574" y="75643"/>
                  </a:lnTo>
                  <a:lnTo>
                    <a:pt x="55838" y="75741"/>
                  </a:lnTo>
                  <a:lnTo>
                    <a:pt x="56461" y="75916"/>
                  </a:lnTo>
                  <a:lnTo>
                    <a:pt x="56824" y="76075"/>
                  </a:lnTo>
                  <a:lnTo>
                    <a:pt x="57100" y="76261"/>
                  </a:lnTo>
                  <a:lnTo>
                    <a:pt x="57411" y="76409"/>
                  </a:lnTo>
                  <a:lnTo>
                    <a:pt x="57786" y="76458"/>
                  </a:lnTo>
                  <a:lnTo>
                    <a:pt x="58227" y="76496"/>
                  </a:lnTo>
                  <a:lnTo>
                    <a:pt x="58607" y="76466"/>
                  </a:lnTo>
                  <a:lnTo>
                    <a:pt x="59216" y="76409"/>
                  </a:lnTo>
                  <a:lnTo>
                    <a:pt x="60040" y="76439"/>
                  </a:lnTo>
                  <a:lnTo>
                    <a:pt x="60577" y="76515"/>
                  </a:lnTo>
                  <a:lnTo>
                    <a:pt x="61161" y="76682"/>
                  </a:lnTo>
                  <a:lnTo>
                    <a:pt x="62121" y="76879"/>
                  </a:lnTo>
                  <a:lnTo>
                    <a:pt x="63014" y="76989"/>
                  </a:lnTo>
                  <a:lnTo>
                    <a:pt x="63808" y="77038"/>
                  </a:lnTo>
                  <a:lnTo>
                    <a:pt x="64249" y="77027"/>
                  </a:lnTo>
                  <a:lnTo>
                    <a:pt x="64600" y="76977"/>
                  </a:lnTo>
                  <a:lnTo>
                    <a:pt x="64974" y="76830"/>
                  </a:lnTo>
                  <a:lnTo>
                    <a:pt x="65523" y="76496"/>
                  </a:lnTo>
                  <a:lnTo>
                    <a:pt x="66008" y="76185"/>
                  </a:lnTo>
                  <a:lnTo>
                    <a:pt x="66401" y="75779"/>
                  </a:lnTo>
                  <a:lnTo>
                    <a:pt x="66605" y="75495"/>
                  </a:lnTo>
                  <a:lnTo>
                    <a:pt x="66713" y="75267"/>
                  </a:lnTo>
                  <a:lnTo>
                    <a:pt x="66782" y="75081"/>
                  </a:lnTo>
                  <a:lnTo>
                    <a:pt x="66872" y="74933"/>
                  </a:lnTo>
                  <a:lnTo>
                    <a:pt x="67253" y="74550"/>
                  </a:lnTo>
                  <a:lnTo>
                    <a:pt x="67822" y="74008"/>
                  </a:lnTo>
                  <a:lnTo>
                    <a:pt x="68625" y="73337"/>
                  </a:lnTo>
                  <a:lnTo>
                    <a:pt x="69435" y="72643"/>
                  </a:lnTo>
                  <a:lnTo>
                    <a:pt x="70385" y="71907"/>
                  </a:lnTo>
                  <a:lnTo>
                    <a:pt x="70990" y="71482"/>
                  </a:lnTo>
                  <a:lnTo>
                    <a:pt x="72001" y="70890"/>
                  </a:lnTo>
                  <a:lnTo>
                    <a:pt x="73068" y="70360"/>
                  </a:lnTo>
                  <a:lnTo>
                    <a:pt x="73697" y="70014"/>
                  </a:lnTo>
                  <a:lnTo>
                    <a:pt x="74131" y="69799"/>
                  </a:lnTo>
                  <a:lnTo>
                    <a:pt x="74576" y="69578"/>
                  </a:lnTo>
                  <a:lnTo>
                    <a:pt x="74995" y="69233"/>
                  </a:lnTo>
                  <a:lnTo>
                    <a:pt x="75574" y="68653"/>
                  </a:lnTo>
                  <a:lnTo>
                    <a:pt x="75850" y="68395"/>
                  </a:lnTo>
                  <a:lnTo>
                    <a:pt x="76113" y="68061"/>
                  </a:lnTo>
                  <a:lnTo>
                    <a:pt x="76308" y="67606"/>
                  </a:lnTo>
                  <a:lnTo>
                    <a:pt x="76524" y="67041"/>
                  </a:lnTo>
                  <a:lnTo>
                    <a:pt x="76572" y="66548"/>
                  </a:lnTo>
                  <a:lnTo>
                    <a:pt x="76554" y="66104"/>
                  </a:lnTo>
                  <a:lnTo>
                    <a:pt x="76476" y="65429"/>
                  </a:lnTo>
                  <a:lnTo>
                    <a:pt x="76359" y="64629"/>
                  </a:lnTo>
                  <a:lnTo>
                    <a:pt x="76329" y="64185"/>
                  </a:lnTo>
                  <a:lnTo>
                    <a:pt x="76425" y="63715"/>
                  </a:lnTo>
                  <a:lnTo>
                    <a:pt x="76650" y="63302"/>
                  </a:lnTo>
                  <a:lnTo>
                    <a:pt x="76935" y="62964"/>
                  </a:lnTo>
                  <a:lnTo>
                    <a:pt x="77181" y="62767"/>
                  </a:lnTo>
                  <a:lnTo>
                    <a:pt x="77642" y="62475"/>
                  </a:lnTo>
                  <a:lnTo>
                    <a:pt x="78146" y="62312"/>
                  </a:lnTo>
                  <a:lnTo>
                    <a:pt x="78871" y="62122"/>
                  </a:lnTo>
                  <a:lnTo>
                    <a:pt x="79812" y="61944"/>
                  </a:lnTo>
                  <a:lnTo>
                    <a:pt x="80754" y="61819"/>
                  </a:lnTo>
                  <a:lnTo>
                    <a:pt x="81626" y="61747"/>
                  </a:lnTo>
                  <a:lnTo>
                    <a:pt x="82525" y="61690"/>
                  </a:lnTo>
                  <a:lnTo>
                    <a:pt x="83434" y="61679"/>
                  </a:lnTo>
                  <a:lnTo>
                    <a:pt x="83973" y="61698"/>
                  </a:lnTo>
                  <a:lnTo>
                    <a:pt x="84668" y="61777"/>
                  </a:lnTo>
                  <a:lnTo>
                    <a:pt x="85601" y="61967"/>
                  </a:lnTo>
                  <a:lnTo>
                    <a:pt x="86218" y="62202"/>
                  </a:lnTo>
                  <a:lnTo>
                    <a:pt x="87870" y="62888"/>
                  </a:lnTo>
                  <a:lnTo>
                    <a:pt x="88664" y="63143"/>
                  </a:lnTo>
                  <a:lnTo>
                    <a:pt x="89614" y="63302"/>
                  </a:lnTo>
                  <a:lnTo>
                    <a:pt x="90981" y="63476"/>
                  </a:lnTo>
                  <a:lnTo>
                    <a:pt x="91473" y="63488"/>
                  </a:lnTo>
                  <a:lnTo>
                    <a:pt x="92333" y="63544"/>
                  </a:lnTo>
                  <a:lnTo>
                    <a:pt x="93206" y="63673"/>
                  </a:lnTo>
                  <a:lnTo>
                    <a:pt x="94186" y="63829"/>
                  </a:lnTo>
                  <a:lnTo>
                    <a:pt x="95205" y="64106"/>
                  </a:lnTo>
                  <a:lnTo>
                    <a:pt x="95978" y="64235"/>
                  </a:lnTo>
                  <a:lnTo>
                    <a:pt x="96419" y="64242"/>
                  </a:lnTo>
                  <a:lnTo>
                    <a:pt x="96851" y="64204"/>
                  </a:lnTo>
                  <a:lnTo>
                    <a:pt x="97273" y="64087"/>
                  </a:lnTo>
                  <a:lnTo>
                    <a:pt x="97893" y="63813"/>
                  </a:lnTo>
                  <a:lnTo>
                    <a:pt x="98559" y="63446"/>
                  </a:lnTo>
                  <a:lnTo>
                    <a:pt x="99147" y="63082"/>
                  </a:lnTo>
                  <a:lnTo>
                    <a:pt x="100127" y="62642"/>
                  </a:lnTo>
                  <a:lnTo>
                    <a:pt x="100754" y="62251"/>
                  </a:lnTo>
                  <a:lnTo>
                    <a:pt x="101860" y="61303"/>
                  </a:lnTo>
                  <a:lnTo>
                    <a:pt x="102438" y="60840"/>
                  </a:lnTo>
                  <a:lnTo>
                    <a:pt x="103760" y="59839"/>
                  </a:lnTo>
                  <a:lnTo>
                    <a:pt x="104339" y="59229"/>
                  </a:lnTo>
                  <a:lnTo>
                    <a:pt x="104767" y="58649"/>
                  </a:lnTo>
                  <a:lnTo>
                    <a:pt x="105121" y="58008"/>
                  </a:lnTo>
                  <a:lnTo>
                    <a:pt x="105373" y="57431"/>
                  </a:lnTo>
                  <a:lnTo>
                    <a:pt x="105511" y="56752"/>
                  </a:lnTo>
                  <a:lnTo>
                    <a:pt x="105589" y="56180"/>
                  </a:lnTo>
                  <a:lnTo>
                    <a:pt x="105649" y="55531"/>
                  </a:lnTo>
                  <a:lnTo>
                    <a:pt x="105706" y="54989"/>
                  </a:lnTo>
                  <a:lnTo>
                    <a:pt x="105748" y="54409"/>
                  </a:lnTo>
                  <a:lnTo>
                    <a:pt x="105774" y="53745"/>
                  </a:lnTo>
                  <a:lnTo>
                    <a:pt x="105793" y="53229"/>
                  </a:lnTo>
                  <a:lnTo>
                    <a:pt x="105745" y="52327"/>
                  </a:lnTo>
                  <a:lnTo>
                    <a:pt x="105727" y="51933"/>
                  </a:lnTo>
                  <a:lnTo>
                    <a:pt x="105628" y="51235"/>
                  </a:lnTo>
                  <a:lnTo>
                    <a:pt x="105496" y="50237"/>
                  </a:lnTo>
                  <a:lnTo>
                    <a:pt x="105328" y="49851"/>
                  </a:lnTo>
                  <a:lnTo>
                    <a:pt x="104986" y="49555"/>
                  </a:lnTo>
                  <a:lnTo>
                    <a:pt x="104153" y="49062"/>
                  </a:lnTo>
                  <a:lnTo>
                    <a:pt x="103212" y="48542"/>
                  </a:lnTo>
                  <a:lnTo>
                    <a:pt x="102145" y="47882"/>
                  </a:lnTo>
                  <a:lnTo>
                    <a:pt x="101290" y="47378"/>
                  </a:lnTo>
                  <a:lnTo>
                    <a:pt x="100430" y="46828"/>
                  </a:lnTo>
                  <a:lnTo>
                    <a:pt x="99821" y="46218"/>
                  </a:lnTo>
                  <a:lnTo>
                    <a:pt x="99462" y="45782"/>
                  </a:lnTo>
                  <a:lnTo>
                    <a:pt x="99042" y="45220"/>
                  </a:lnTo>
                  <a:lnTo>
                    <a:pt x="98305" y="44413"/>
                  </a:lnTo>
                  <a:lnTo>
                    <a:pt x="97747" y="43783"/>
                  </a:lnTo>
                  <a:lnTo>
                    <a:pt x="97267" y="43381"/>
                  </a:lnTo>
                  <a:lnTo>
                    <a:pt x="96551" y="42710"/>
                  </a:lnTo>
                  <a:lnTo>
                    <a:pt x="95997" y="42183"/>
                  </a:lnTo>
                  <a:lnTo>
                    <a:pt x="95250" y="41368"/>
                  </a:lnTo>
                  <a:lnTo>
                    <a:pt x="94477" y="40499"/>
                  </a:lnTo>
                  <a:lnTo>
                    <a:pt x="94261" y="40306"/>
                  </a:lnTo>
                  <a:lnTo>
                    <a:pt x="94105" y="40067"/>
                  </a:lnTo>
                  <a:lnTo>
                    <a:pt x="94075" y="39733"/>
                  </a:lnTo>
                  <a:lnTo>
                    <a:pt x="94045" y="39252"/>
                  </a:lnTo>
                  <a:lnTo>
                    <a:pt x="94045" y="38846"/>
                  </a:lnTo>
                  <a:lnTo>
                    <a:pt x="94075" y="38520"/>
                  </a:lnTo>
                  <a:lnTo>
                    <a:pt x="94369" y="37822"/>
                  </a:lnTo>
                  <a:lnTo>
                    <a:pt x="94555" y="37269"/>
                  </a:lnTo>
                  <a:lnTo>
                    <a:pt x="94935" y="36442"/>
                  </a:lnTo>
                  <a:lnTo>
                    <a:pt x="95289" y="35725"/>
                  </a:lnTo>
                  <a:lnTo>
                    <a:pt x="95847" y="34959"/>
                  </a:lnTo>
                  <a:lnTo>
                    <a:pt x="96326" y="34212"/>
                  </a:lnTo>
                  <a:lnTo>
                    <a:pt x="96650" y="33385"/>
                  </a:lnTo>
                  <a:lnTo>
                    <a:pt x="97186" y="32089"/>
                  </a:lnTo>
                  <a:lnTo>
                    <a:pt x="97528" y="30978"/>
                  </a:lnTo>
                  <a:lnTo>
                    <a:pt x="97921" y="29529"/>
                  </a:lnTo>
                  <a:lnTo>
                    <a:pt x="98314" y="28062"/>
                  </a:lnTo>
                  <a:lnTo>
                    <a:pt x="98583" y="27068"/>
                  </a:lnTo>
                  <a:lnTo>
                    <a:pt x="98763" y="26571"/>
                  </a:lnTo>
                  <a:lnTo>
                    <a:pt x="99162" y="25491"/>
                  </a:lnTo>
                  <a:lnTo>
                    <a:pt x="99447" y="24782"/>
                  </a:lnTo>
                  <a:lnTo>
                    <a:pt x="99917" y="23826"/>
                  </a:lnTo>
                  <a:lnTo>
                    <a:pt x="100319" y="23166"/>
                  </a:lnTo>
                  <a:lnTo>
                    <a:pt x="100751" y="22655"/>
                  </a:lnTo>
                  <a:lnTo>
                    <a:pt x="101215" y="22150"/>
                  </a:lnTo>
                  <a:lnTo>
                    <a:pt x="101833" y="21737"/>
                  </a:lnTo>
                  <a:lnTo>
                    <a:pt x="102912" y="21145"/>
                  </a:lnTo>
                  <a:lnTo>
                    <a:pt x="103236" y="21005"/>
                  </a:lnTo>
                  <a:lnTo>
                    <a:pt x="104090" y="20687"/>
                  </a:lnTo>
                  <a:lnTo>
                    <a:pt x="105586" y="20000"/>
                  </a:lnTo>
                  <a:lnTo>
                    <a:pt x="106605" y="19485"/>
                  </a:lnTo>
                  <a:lnTo>
                    <a:pt x="107951" y="18647"/>
                  </a:lnTo>
                  <a:lnTo>
                    <a:pt x="109036" y="17953"/>
                  </a:lnTo>
                  <a:lnTo>
                    <a:pt x="110253" y="17149"/>
                  </a:lnTo>
                  <a:lnTo>
                    <a:pt x="111155" y="16508"/>
                  </a:lnTo>
                  <a:lnTo>
                    <a:pt x="113082" y="15283"/>
                  </a:lnTo>
                  <a:lnTo>
                    <a:pt x="115861" y="13585"/>
                  </a:lnTo>
                  <a:lnTo>
                    <a:pt x="117288" y="12375"/>
                  </a:lnTo>
                  <a:lnTo>
                    <a:pt x="118691" y="10900"/>
                  </a:lnTo>
                  <a:lnTo>
                    <a:pt x="119821" y="9804"/>
                  </a:lnTo>
                  <a:lnTo>
                    <a:pt x="122740" y="7192"/>
                  </a:lnTo>
                  <a:lnTo>
                    <a:pt x="123559" y="5922"/>
                  </a:lnTo>
                  <a:lnTo>
                    <a:pt x="124338" y="4489"/>
                  </a:lnTo>
                  <a:lnTo>
                    <a:pt x="125022" y="3158"/>
                  </a:lnTo>
                  <a:lnTo>
                    <a:pt x="125558" y="2161"/>
                  </a:lnTo>
                  <a:lnTo>
                    <a:pt x="126179" y="1364"/>
                  </a:lnTo>
                  <a:lnTo>
                    <a:pt x="127132" y="769"/>
                  </a:lnTo>
                  <a:lnTo>
                    <a:pt x="128235" y="272"/>
                  </a:lnTo>
                  <a:lnTo>
                    <a:pt x="128603" y="193"/>
                  </a:lnTo>
                  <a:lnTo>
                    <a:pt x="129197" y="64"/>
                  </a:lnTo>
                  <a:lnTo>
                    <a:pt x="130043" y="0"/>
                  </a:lnTo>
                  <a:lnTo>
                    <a:pt x="131176" y="7"/>
                  </a:lnTo>
                  <a:lnTo>
                    <a:pt x="132677" y="7"/>
                  </a:lnTo>
                  <a:lnTo>
                    <a:pt x="133651" y="26"/>
                  </a:lnTo>
                  <a:lnTo>
                    <a:pt x="136218" y="299"/>
                  </a:lnTo>
                  <a:lnTo>
                    <a:pt x="137464" y="564"/>
                  </a:lnTo>
                  <a:lnTo>
                    <a:pt x="137902" y="712"/>
                  </a:lnTo>
                  <a:lnTo>
                    <a:pt x="138313" y="1042"/>
                  </a:lnTo>
                  <a:lnTo>
                    <a:pt x="138858" y="1679"/>
                  </a:lnTo>
                  <a:lnTo>
                    <a:pt x="139149" y="2312"/>
                  </a:lnTo>
                  <a:lnTo>
                    <a:pt x="139257" y="2851"/>
                  </a:lnTo>
                  <a:lnTo>
                    <a:pt x="139257" y="3302"/>
                  </a:lnTo>
                  <a:lnTo>
                    <a:pt x="139200" y="3730"/>
                  </a:lnTo>
                  <a:lnTo>
                    <a:pt x="138984" y="4318"/>
                  </a:lnTo>
                  <a:lnTo>
                    <a:pt x="138672" y="5061"/>
                  </a:lnTo>
                  <a:lnTo>
                    <a:pt x="137746" y="6961"/>
                  </a:lnTo>
                  <a:lnTo>
                    <a:pt x="137300" y="8106"/>
                  </a:lnTo>
                  <a:lnTo>
                    <a:pt x="136802" y="9122"/>
                  </a:lnTo>
                  <a:lnTo>
                    <a:pt x="136305" y="10237"/>
                  </a:lnTo>
                  <a:lnTo>
                    <a:pt x="135819" y="11412"/>
                  </a:lnTo>
                  <a:lnTo>
                    <a:pt x="135408" y="12360"/>
                  </a:lnTo>
                  <a:lnTo>
                    <a:pt x="135183" y="13141"/>
                  </a:lnTo>
                  <a:lnTo>
                    <a:pt x="134893" y="14169"/>
                  </a:lnTo>
                  <a:lnTo>
                    <a:pt x="134725" y="15098"/>
                  </a:lnTo>
                  <a:lnTo>
                    <a:pt x="134629" y="16068"/>
                  </a:lnTo>
                  <a:lnTo>
                    <a:pt x="134590" y="17282"/>
                  </a:lnTo>
                  <a:lnTo>
                    <a:pt x="134668" y="18218"/>
                  </a:lnTo>
                  <a:lnTo>
                    <a:pt x="134854" y="18954"/>
                  </a:lnTo>
                  <a:lnTo>
                    <a:pt x="135105" y="19568"/>
                  </a:lnTo>
                  <a:lnTo>
                    <a:pt x="135477" y="20194"/>
                  </a:lnTo>
                  <a:lnTo>
                    <a:pt x="135954" y="20937"/>
                  </a:lnTo>
                  <a:lnTo>
                    <a:pt x="136132" y="21150"/>
                  </a:lnTo>
                  <a:lnTo>
                    <a:pt x="136460" y="21543"/>
                  </a:lnTo>
                  <a:lnTo>
                    <a:pt x="137189" y="22036"/>
                  </a:lnTo>
                  <a:lnTo>
                    <a:pt x="138211" y="22476"/>
                  </a:lnTo>
                  <a:lnTo>
                    <a:pt x="138864" y="22544"/>
                  </a:lnTo>
                  <a:lnTo>
                    <a:pt x="140102" y="22586"/>
                  </a:lnTo>
                  <a:lnTo>
                    <a:pt x="142252" y="22624"/>
                  </a:lnTo>
                  <a:lnTo>
                    <a:pt x="145027" y="22582"/>
                  </a:lnTo>
                  <a:lnTo>
                    <a:pt x="146229" y="22506"/>
                  </a:lnTo>
                  <a:lnTo>
                    <a:pt x="147311" y="22605"/>
                  </a:lnTo>
                  <a:lnTo>
                    <a:pt x="148588" y="22886"/>
                  </a:lnTo>
                  <a:lnTo>
                    <a:pt x="149044" y="23041"/>
                  </a:lnTo>
                  <a:lnTo>
                    <a:pt x="149766" y="23288"/>
                  </a:lnTo>
                  <a:lnTo>
                    <a:pt x="150684" y="23777"/>
                  </a:lnTo>
                  <a:lnTo>
                    <a:pt x="151433" y="24596"/>
                  </a:lnTo>
                  <a:lnTo>
                    <a:pt x="152719" y="26059"/>
                  </a:lnTo>
                  <a:lnTo>
                    <a:pt x="154011" y="27713"/>
                  </a:lnTo>
                  <a:lnTo>
                    <a:pt x="155390" y="29169"/>
                  </a:lnTo>
                  <a:lnTo>
                    <a:pt x="155952" y="29715"/>
                  </a:lnTo>
                  <a:lnTo>
                    <a:pt x="156667" y="30409"/>
                  </a:lnTo>
                  <a:lnTo>
                    <a:pt x="157623" y="31455"/>
                  </a:lnTo>
                  <a:lnTo>
                    <a:pt x="159403" y="33689"/>
                  </a:lnTo>
                  <a:lnTo>
                    <a:pt x="160015" y="35001"/>
                  </a:lnTo>
                  <a:lnTo>
                    <a:pt x="160806" y="36005"/>
                  </a:lnTo>
                  <a:lnTo>
                    <a:pt x="161574" y="36612"/>
                  </a:lnTo>
                  <a:lnTo>
                    <a:pt x="162458" y="37223"/>
                  </a:lnTo>
                  <a:lnTo>
                    <a:pt x="163354" y="37587"/>
                  </a:lnTo>
                  <a:lnTo>
                    <a:pt x="164466" y="37799"/>
                  </a:lnTo>
                  <a:lnTo>
                    <a:pt x="165411" y="37662"/>
                  </a:lnTo>
                  <a:lnTo>
                    <a:pt x="166502" y="37389"/>
                  </a:lnTo>
                  <a:lnTo>
                    <a:pt x="167590" y="36764"/>
                  </a:lnTo>
                  <a:lnTo>
                    <a:pt x="168585" y="36002"/>
                  </a:lnTo>
                  <a:lnTo>
                    <a:pt x="169451" y="35349"/>
                  </a:lnTo>
                  <a:lnTo>
                    <a:pt x="171073" y="34697"/>
                  </a:lnTo>
                  <a:lnTo>
                    <a:pt x="173180" y="34030"/>
                  </a:lnTo>
                  <a:lnTo>
                    <a:pt x="174691" y="33700"/>
                  </a:lnTo>
                  <a:lnTo>
                    <a:pt x="176693" y="33465"/>
                  </a:lnTo>
                  <a:lnTo>
                    <a:pt x="178117" y="33434"/>
                  </a:lnTo>
                  <a:lnTo>
                    <a:pt x="179637" y="33385"/>
                  </a:lnTo>
                  <a:lnTo>
                    <a:pt x="180773" y="33476"/>
                  </a:lnTo>
                  <a:lnTo>
                    <a:pt x="182236" y="33760"/>
                  </a:lnTo>
                  <a:lnTo>
                    <a:pt x="183549" y="34276"/>
                  </a:lnTo>
                  <a:close/>
                </a:path>
              </a:pathLst>
            </a:custGeom>
            <a:solidFill>
              <a:srgbClr val="FEBA54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g66"/>
            <p:cNvSpPr/>
            <p:nvPr/>
          </p:nvSpPr>
          <p:spPr>
            <a:xfrm>
              <a:off x="1085209" y="3202226"/>
              <a:ext cx="971489" cy="1000138"/>
            </a:xfrm>
            <a:custGeom>
              <a:avLst/>
              <a:gdLst/>
              <a:ahLst/>
              <a:cxnLst/>
              <a:rect l="0" t="0" r="0" b="0"/>
              <a:pathLst>
                <a:path w="971489" h="1000138">
                  <a:moveTo>
                    <a:pt x="755033" y="979483"/>
                  </a:moveTo>
                  <a:lnTo>
                    <a:pt x="727344" y="975757"/>
                  </a:lnTo>
                  <a:lnTo>
                    <a:pt x="709346" y="973176"/>
                  </a:lnTo>
                  <a:lnTo>
                    <a:pt x="700404" y="971889"/>
                  </a:lnTo>
                  <a:lnTo>
                    <a:pt x="697481" y="971472"/>
                  </a:lnTo>
                  <a:lnTo>
                    <a:pt x="667329" y="967144"/>
                  </a:lnTo>
                  <a:lnTo>
                    <a:pt x="645662" y="964030"/>
                  </a:lnTo>
                  <a:lnTo>
                    <a:pt x="618053" y="960070"/>
                  </a:lnTo>
                  <a:lnTo>
                    <a:pt x="610362" y="958970"/>
                  </a:lnTo>
                  <a:lnTo>
                    <a:pt x="603570" y="957991"/>
                  </a:lnTo>
                  <a:lnTo>
                    <a:pt x="598037" y="957202"/>
                  </a:lnTo>
                  <a:lnTo>
                    <a:pt x="596796" y="957020"/>
                  </a:lnTo>
                  <a:lnTo>
                    <a:pt x="590395" y="956105"/>
                  </a:lnTo>
                  <a:lnTo>
                    <a:pt x="583715" y="955145"/>
                  </a:lnTo>
                  <a:lnTo>
                    <a:pt x="563412" y="952506"/>
                  </a:lnTo>
                  <a:lnTo>
                    <a:pt x="552399" y="950814"/>
                  </a:lnTo>
                  <a:lnTo>
                    <a:pt x="546308" y="949873"/>
                  </a:lnTo>
                  <a:lnTo>
                    <a:pt x="536418" y="948352"/>
                  </a:lnTo>
                  <a:lnTo>
                    <a:pt x="481612" y="940322"/>
                  </a:lnTo>
                  <a:lnTo>
                    <a:pt x="444331" y="936089"/>
                  </a:lnTo>
                  <a:lnTo>
                    <a:pt x="443980" y="935652"/>
                  </a:lnTo>
                  <a:lnTo>
                    <a:pt x="433757" y="934381"/>
                  </a:lnTo>
                  <a:lnTo>
                    <a:pt x="433766" y="934693"/>
                  </a:lnTo>
                  <a:lnTo>
                    <a:pt x="433682" y="935136"/>
                  </a:lnTo>
                  <a:lnTo>
                    <a:pt x="433517" y="935485"/>
                  </a:lnTo>
                  <a:lnTo>
                    <a:pt x="432629" y="935944"/>
                  </a:lnTo>
                  <a:lnTo>
                    <a:pt x="432393" y="936183"/>
                  </a:lnTo>
                  <a:lnTo>
                    <a:pt x="432288" y="936521"/>
                  </a:lnTo>
                  <a:lnTo>
                    <a:pt x="432462" y="938000"/>
                  </a:lnTo>
                  <a:lnTo>
                    <a:pt x="432411" y="938402"/>
                  </a:lnTo>
                  <a:lnTo>
                    <a:pt x="432333" y="938717"/>
                  </a:lnTo>
                  <a:lnTo>
                    <a:pt x="432156" y="938839"/>
                  </a:lnTo>
                  <a:lnTo>
                    <a:pt x="431368" y="938892"/>
                  </a:lnTo>
                  <a:lnTo>
                    <a:pt x="431086" y="938983"/>
                  </a:lnTo>
                  <a:lnTo>
                    <a:pt x="429728" y="939806"/>
                  </a:lnTo>
                  <a:lnTo>
                    <a:pt x="428448" y="940443"/>
                  </a:lnTo>
                  <a:lnTo>
                    <a:pt x="428205" y="940512"/>
                  </a:lnTo>
                  <a:lnTo>
                    <a:pt x="426200" y="940698"/>
                  </a:lnTo>
                  <a:lnTo>
                    <a:pt x="424629" y="941122"/>
                  </a:lnTo>
                  <a:lnTo>
                    <a:pt x="423307" y="941248"/>
                  </a:lnTo>
                  <a:lnTo>
                    <a:pt x="422864" y="941248"/>
                  </a:lnTo>
                  <a:lnTo>
                    <a:pt x="422657" y="941145"/>
                  </a:lnTo>
                  <a:lnTo>
                    <a:pt x="421773" y="940394"/>
                  </a:lnTo>
                  <a:lnTo>
                    <a:pt x="421218" y="940295"/>
                  </a:lnTo>
                  <a:lnTo>
                    <a:pt x="420867" y="940322"/>
                  </a:lnTo>
                  <a:lnTo>
                    <a:pt x="420594" y="940451"/>
                  </a:lnTo>
                  <a:lnTo>
                    <a:pt x="420331" y="940717"/>
                  </a:lnTo>
                  <a:lnTo>
                    <a:pt x="419983" y="941107"/>
                  </a:lnTo>
                  <a:lnTo>
                    <a:pt x="419210" y="941547"/>
                  </a:lnTo>
                  <a:lnTo>
                    <a:pt x="418032" y="942101"/>
                  </a:lnTo>
                  <a:lnTo>
                    <a:pt x="417459" y="942507"/>
                  </a:lnTo>
                  <a:lnTo>
                    <a:pt x="417045" y="942981"/>
                  </a:lnTo>
                  <a:lnTo>
                    <a:pt x="416419" y="944036"/>
                  </a:lnTo>
                  <a:lnTo>
                    <a:pt x="415154" y="945409"/>
                  </a:lnTo>
                  <a:lnTo>
                    <a:pt x="413026" y="948467"/>
                  </a:lnTo>
                  <a:lnTo>
                    <a:pt x="412387" y="949279"/>
                  </a:lnTo>
                  <a:lnTo>
                    <a:pt x="410340" y="950933"/>
                  </a:lnTo>
                  <a:lnTo>
                    <a:pt x="408892" y="951540"/>
                  </a:lnTo>
                  <a:lnTo>
                    <a:pt x="408311" y="951805"/>
                  </a:lnTo>
                  <a:lnTo>
                    <a:pt x="407720" y="952211"/>
                  </a:lnTo>
                  <a:lnTo>
                    <a:pt x="407342" y="952579"/>
                  </a:lnTo>
                  <a:lnTo>
                    <a:pt x="407166" y="952909"/>
                  </a:lnTo>
                  <a:lnTo>
                    <a:pt x="407037" y="953717"/>
                  </a:lnTo>
                  <a:lnTo>
                    <a:pt x="407001" y="953892"/>
                  </a:lnTo>
                  <a:lnTo>
                    <a:pt x="406764" y="954157"/>
                  </a:lnTo>
                  <a:lnTo>
                    <a:pt x="404321" y="955807"/>
                  </a:lnTo>
                  <a:lnTo>
                    <a:pt x="403838" y="956115"/>
                  </a:lnTo>
                  <a:lnTo>
                    <a:pt x="402052" y="958163"/>
                  </a:lnTo>
                  <a:lnTo>
                    <a:pt x="401827" y="958637"/>
                  </a:lnTo>
                  <a:lnTo>
                    <a:pt x="401803" y="959233"/>
                  </a:lnTo>
                  <a:lnTo>
                    <a:pt x="401899" y="959628"/>
                  </a:lnTo>
                  <a:lnTo>
                    <a:pt x="402193" y="960212"/>
                  </a:lnTo>
                  <a:lnTo>
                    <a:pt x="402568" y="960565"/>
                  </a:lnTo>
                  <a:lnTo>
                    <a:pt x="404114" y="961399"/>
                  </a:lnTo>
                  <a:lnTo>
                    <a:pt x="405400" y="962268"/>
                  </a:lnTo>
                  <a:lnTo>
                    <a:pt x="406365" y="962765"/>
                  </a:lnTo>
                  <a:lnTo>
                    <a:pt x="407723" y="963645"/>
                  </a:lnTo>
                  <a:lnTo>
                    <a:pt x="408251" y="963892"/>
                  </a:lnTo>
                  <a:lnTo>
                    <a:pt x="408925" y="964051"/>
                  </a:lnTo>
                  <a:lnTo>
                    <a:pt x="409804" y="964161"/>
                  </a:lnTo>
                  <a:lnTo>
                    <a:pt x="410274" y="964161"/>
                  </a:lnTo>
                  <a:lnTo>
                    <a:pt x="411941" y="963861"/>
                  </a:lnTo>
                  <a:lnTo>
                    <a:pt x="412402" y="963869"/>
                  </a:lnTo>
                  <a:lnTo>
                    <a:pt x="413380" y="963990"/>
                  </a:lnTo>
                  <a:lnTo>
                    <a:pt x="413943" y="964188"/>
                  </a:lnTo>
                  <a:lnTo>
                    <a:pt x="414282" y="964529"/>
                  </a:lnTo>
                  <a:lnTo>
                    <a:pt x="414441" y="964870"/>
                  </a:lnTo>
                  <a:lnTo>
                    <a:pt x="414555" y="965360"/>
                  </a:lnTo>
                  <a:lnTo>
                    <a:pt x="414546" y="965948"/>
                  </a:lnTo>
                  <a:lnTo>
                    <a:pt x="414462" y="966608"/>
                  </a:lnTo>
                  <a:lnTo>
                    <a:pt x="414087" y="967822"/>
                  </a:lnTo>
                  <a:lnTo>
                    <a:pt x="412840" y="970432"/>
                  </a:lnTo>
                  <a:lnTo>
                    <a:pt x="412474" y="971513"/>
                  </a:lnTo>
                  <a:lnTo>
                    <a:pt x="412235" y="972003"/>
                  </a:lnTo>
                  <a:lnTo>
                    <a:pt x="411713" y="972534"/>
                  </a:lnTo>
                  <a:lnTo>
                    <a:pt x="409348" y="975728"/>
                  </a:lnTo>
                  <a:lnTo>
                    <a:pt x="407951" y="976749"/>
                  </a:lnTo>
                  <a:lnTo>
                    <a:pt x="407487" y="976996"/>
                  </a:lnTo>
                  <a:lnTo>
                    <a:pt x="406977" y="977049"/>
                  </a:lnTo>
                  <a:lnTo>
                    <a:pt x="406548" y="977007"/>
                  </a:lnTo>
                  <a:lnTo>
                    <a:pt x="405955" y="976662"/>
                  </a:lnTo>
                  <a:lnTo>
                    <a:pt x="405017" y="975892"/>
                  </a:lnTo>
                  <a:lnTo>
                    <a:pt x="404726" y="975778"/>
                  </a:lnTo>
                  <a:lnTo>
                    <a:pt x="404504" y="975804"/>
                  </a:lnTo>
                  <a:lnTo>
                    <a:pt x="404267" y="975899"/>
                  </a:lnTo>
                  <a:lnTo>
                    <a:pt x="404131" y="975962"/>
                  </a:lnTo>
                  <a:lnTo>
                    <a:pt x="403902" y="976195"/>
                  </a:lnTo>
                  <a:lnTo>
                    <a:pt x="403677" y="976502"/>
                  </a:lnTo>
                  <a:lnTo>
                    <a:pt x="403344" y="977960"/>
                  </a:lnTo>
                  <a:lnTo>
                    <a:pt x="402199" y="979831"/>
                  </a:lnTo>
                  <a:lnTo>
                    <a:pt x="400524" y="982595"/>
                  </a:lnTo>
                  <a:lnTo>
                    <a:pt x="400386" y="982967"/>
                  </a:lnTo>
                  <a:lnTo>
                    <a:pt x="400176" y="983772"/>
                  </a:lnTo>
                  <a:lnTo>
                    <a:pt x="399993" y="984864"/>
                  </a:lnTo>
                  <a:lnTo>
                    <a:pt x="399813" y="986352"/>
                  </a:lnTo>
                  <a:lnTo>
                    <a:pt x="399733" y="986659"/>
                  </a:lnTo>
                  <a:lnTo>
                    <a:pt x="399542" y="986630"/>
                  </a:lnTo>
                  <a:lnTo>
                    <a:pt x="399211" y="986569"/>
                  </a:lnTo>
                  <a:lnTo>
                    <a:pt x="398471" y="986446"/>
                  </a:lnTo>
                  <a:lnTo>
                    <a:pt x="400176" y="976136"/>
                  </a:lnTo>
                  <a:lnTo>
                    <a:pt x="370248" y="956245"/>
                  </a:lnTo>
                  <a:lnTo>
                    <a:pt x="350004" y="953853"/>
                  </a:lnTo>
                  <a:lnTo>
                    <a:pt x="345535" y="953325"/>
                  </a:lnTo>
                  <a:lnTo>
                    <a:pt x="332405" y="951778"/>
                  </a:lnTo>
                  <a:lnTo>
                    <a:pt x="313955" y="949598"/>
                  </a:lnTo>
                  <a:lnTo>
                    <a:pt x="312677" y="948704"/>
                  </a:lnTo>
                  <a:lnTo>
                    <a:pt x="265652" y="912162"/>
                  </a:lnTo>
                  <a:lnTo>
                    <a:pt x="238236" y="908215"/>
                  </a:lnTo>
                  <a:lnTo>
                    <a:pt x="207922" y="903850"/>
                  </a:lnTo>
                  <a:lnTo>
                    <a:pt x="155411" y="896279"/>
                  </a:lnTo>
                  <a:lnTo>
                    <a:pt x="137766" y="893522"/>
                  </a:lnTo>
                  <a:lnTo>
                    <a:pt x="100769" y="888420"/>
                  </a:lnTo>
                  <a:lnTo>
                    <a:pt x="105692" y="851549"/>
                  </a:lnTo>
                  <a:lnTo>
                    <a:pt x="116049" y="776734"/>
                  </a:lnTo>
                  <a:lnTo>
                    <a:pt x="119108" y="754147"/>
                  </a:lnTo>
                  <a:lnTo>
                    <a:pt x="122577" y="728420"/>
                  </a:lnTo>
                  <a:lnTo>
                    <a:pt x="130226" y="670663"/>
                  </a:lnTo>
                  <a:lnTo>
                    <a:pt x="135705" y="631250"/>
                  </a:lnTo>
                  <a:lnTo>
                    <a:pt x="136078" y="630254"/>
                  </a:lnTo>
                  <a:lnTo>
                    <a:pt x="139453" y="602919"/>
                  </a:lnTo>
                  <a:lnTo>
                    <a:pt x="137763" y="602968"/>
                  </a:lnTo>
                  <a:lnTo>
                    <a:pt x="133614" y="602680"/>
                  </a:lnTo>
                  <a:lnTo>
                    <a:pt x="130188" y="601813"/>
                  </a:lnTo>
                  <a:lnTo>
                    <a:pt x="126905" y="600987"/>
                  </a:lnTo>
                  <a:lnTo>
                    <a:pt x="125272" y="599774"/>
                  </a:lnTo>
                  <a:lnTo>
                    <a:pt x="124229" y="598297"/>
                  </a:lnTo>
                  <a:lnTo>
                    <a:pt x="124244" y="596145"/>
                  </a:lnTo>
                  <a:lnTo>
                    <a:pt x="124975" y="593610"/>
                  </a:lnTo>
                  <a:lnTo>
                    <a:pt x="125829" y="592572"/>
                  </a:lnTo>
                  <a:lnTo>
                    <a:pt x="127616" y="590212"/>
                  </a:lnTo>
                  <a:lnTo>
                    <a:pt x="128749" y="587257"/>
                  </a:lnTo>
                  <a:lnTo>
                    <a:pt x="129310" y="582483"/>
                  </a:lnTo>
                  <a:lnTo>
                    <a:pt x="129423" y="579145"/>
                  </a:lnTo>
                  <a:lnTo>
                    <a:pt x="129699" y="576088"/>
                  </a:lnTo>
                  <a:lnTo>
                    <a:pt x="129747" y="572125"/>
                  </a:lnTo>
                  <a:lnTo>
                    <a:pt x="129912" y="568716"/>
                  </a:lnTo>
                  <a:lnTo>
                    <a:pt x="129277" y="566230"/>
                  </a:lnTo>
                  <a:lnTo>
                    <a:pt x="128601" y="564629"/>
                  </a:lnTo>
                  <a:lnTo>
                    <a:pt x="127886" y="562935"/>
                  </a:lnTo>
                  <a:lnTo>
                    <a:pt x="125509" y="559495"/>
                  </a:lnTo>
                  <a:lnTo>
                    <a:pt x="124037" y="558589"/>
                  </a:lnTo>
                  <a:lnTo>
                    <a:pt x="123296" y="557919"/>
                  </a:lnTo>
                  <a:lnTo>
                    <a:pt x="122280" y="556438"/>
                  </a:lnTo>
                  <a:lnTo>
                    <a:pt x="120263" y="554759"/>
                  </a:lnTo>
                  <a:lnTo>
                    <a:pt x="118117" y="554547"/>
                  </a:lnTo>
                  <a:lnTo>
                    <a:pt x="117121" y="554263"/>
                  </a:lnTo>
                  <a:lnTo>
                    <a:pt x="116225" y="554225"/>
                  </a:lnTo>
                  <a:lnTo>
                    <a:pt x="114861" y="554222"/>
                  </a:lnTo>
                  <a:lnTo>
                    <a:pt x="113719" y="554199"/>
                  </a:lnTo>
                  <a:lnTo>
                    <a:pt x="112604" y="554108"/>
                  </a:lnTo>
                  <a:lnTo>
                    <a:pt x="111585" y="553676"/>
                  </a:lnTo>
                  <a:lnTo>
                    <a:pt x="110958" y="553752"/>
                  </a:lnTo>
                  <a:lnTo>
                    <a:pt x="110371" y="553938"/>
                  </a:lnTo>
                  <a:lnTo>
                    <a:pt x="109612" y="554275"/>
                  </a:lnTo>
                  <a:lnTo>
                    <a:pt x="107388" y="554388"/>
                  </a:lnTo>
                  <a:lnTo>
                    <a:pt x="106996" y="554513"/>
                  </a:lnTo>
                  <a:lnTo>
                    <a:pt x="106693" y="554703"/>
                  </a:lnTo>
                  <a:lnTo>
                    <a:pt x="106384" y="555066"/>
                  </a:lnTo>
                  <a:lnTo>
                    <a:pt x="106117" y="555475"/>
                  </a:lnTo>
                  <a:lnTo>
                    <a:pt x="105698" y="556036"/>
                  </a:lnTo>
                  <a:lnTo>
                    <a:pt x="105065" y="556502"/>
                  </a:lnTo>
                  <a:lnTo>
                    <a:pt x="104609" y="556646"/>
                  </a:lnTo>
                  <a:lnTo>
                    <a:pt x="104028" y="556551"/>
                  </a:lnTo>
                  <a:lnTo>
                    <a:pt x="103485" y="556275"/>
                  </a:lnTo>
                  <a:lnTo>
                    <a:pt x="103069" y="555915"/>
                  </a:lnTo>
                  <a:lnTo>
                    <a:pt x="102700" y="555699"/>
                  </a:lnTo>
                  <a:lnTo>
                    <a:pt x="102400" y="555608"/>
                  </a:lnTo>
                  <a:lnTo>
                    <a:pt x="102038" y="555688"/>
                  </a:lnTo>
                  <a:lnTo>
                    <a:pt x="101609" y="555725"/>
                  </a:lnTo>
                  <a:lnTo>
                    <a:pt x="101072" y="555684"/>
                  </a:lnTo>
                  <a:lnTo>
                    <a:pt x="100725" y="555536"/>
                  </a:lnTo>
                  <a:lnTo>
                    <a:pt x="100377" y="555347"/>
                  </a:lnTo>
                  <a:lnTo>
                    <a:pt x="100008" y="555066"/>
                  </a:lnTo>
                  <a:lnTo>
                    <a:pt x="98746" y="554873"/>
                  </a:lnTo>
                  <a:lnTo>
                    <a:pt x="97613" y="555237"/>
                  </a:lnTo>
                  <a:lnTo>
                    <a:pt x="94519" y="556623"/>
                  </a:lnTo>
                  <a:lnTo>
                    <a:pt x="92400" y="556176"/>
                  </a:lnTo>
                  <a:lnTo>
                    <a:pt x="91105" y="554184"/>
                  </a:lnTo>
                  <a:lnTo>
                    <a:pt x="90302" y="553195"/>
                  </a:lnTo>
                  <a:lnTo>
                    <a:pt x="88342" y="552290"/>
                  </a:lnTo>
                  <a:lnTo>
                    <a:pt x="85701" y="552047"/>
                  </a:lnTo>
                  <a:lnTo>
                    <a:pt x="83545" y="551521"/>
                  </a:lnTo>
                  <a:lnTo>
                    <a:pt x="83081" y="551661"/>
                  </a:lnTo>
                  <a:lnTo>
                    <a:pt x="81123" y="552093"/>
                  </a:lnTo>
                  <a:lnTo>
                    <a:pt x="79214" y="551990"/>
                  </a:lnTo>
                  <a:lnTo>
                    <a:pt x="77271" y="551263"/>
                  </a:lnTo>
                  <a:lnTo>
                    <a:pt x="76666" y="551335"/>
                  </a:lnTo>
                  <a:lnTo>
                    <a:pt x="75869" y="551153"/>
                  </a:lnTo>
                  <a:lnTo>
                    <a:pt x="73635" y="551922"/>
                  </a:lnTo>
                  <a:lnTo>
                    <a:pt x="71099" y="551653"/>
                  </a:lnTo>
                  <a:lnTo>
                    <a:pt x="69481" y="551907"/>
                  </a:lnTo>
                  <a:lnTo>
                    <a:pt x="68207" y="552449"/>
                  </a:lnTo>
                  <a:lnTo>
                    <a:pt x="66093" y="552820"/>
                  </a:lnTo>
                  <a:lnTo>
                    <a:pt x="64394" y="551922"/>
                  </a:lnTo>
                  <a:lnTo>
                    <a:pt x="63003" y="551130"/>
                  </a:lnTo>
                  <a:lnTo>
                    <a:pt x="62235" y="550945"/>
                  </a:lnTo>
                  <a:lnTo>
                    <a:pt x="60248" y="566791"/>
                  </a:lnTo>
                  <a:lnTo>
                    <a:pt x="59205" y="575273"/>
                  </a:lnTo>
                  <a:lnTo>
                    <a:pt x="58761" y="578675"/>
                  </a:lnTo>
                  <a:lnTo>
                    <a:pt x="59064" y="579104"/>
                  </a:lnTo>
                  <a:lnTo>
                    <a:pt x="56012" y="604177"/>
                  </a:lnTo>
                  <a:lnTo>
                    <a:pt x="42499" y="602112"/>
                  </a:lnTo>
                  <a:lnTo>
                    <a:pt x="35494" y="618352"/>
                  </a:lnTo>
                  <a:lnTo>
                    <a:pt x="34295" y="618196"/>
                  </a:lnTo>
                  <a:lnTo>
                    <a:pt x="21034" y="616116"/>
                  </a:lnTo>
                  <a:lnTo>
                    <a:pt x="17958" y="614960"/>
                  </a:lnTo>
                  <a:lnTo>
                    <a:pt x="9584" y="612192"/>
                  </a:lnTo>
                  <a:lnTo>
                    <a:pt x="9169" y="612179"/>
                  </a:lnTo>
                  <a:lnTo>
                    <a:pt x="5887" y="625297"/>
                  </a:lnTo>
                  <a:lnTo>
                    <a:pt x="5509" y="625210"/>
                  </a:lnTo>
                  <a:lnTo>
                    <a:pt x="884" y="624577"/>
                  </a:lnTo>
                  <a:lnTo>
                    <a:pt x="0" y="623685"/>
                  </a:lnTo>
                  <a:lnTo>
                    <a:pt x="0" y="169879"/>
                  </a:lnTo>
                  <a:lnTo>
                    <a:pt x="13417" y="171894"/>
                  </a:lnTo>
                  <a:lnTo>
                    <a:pt x="13600" y="167453"/>
                  </a:lnTo>
                  <a:lnTo>
                    <a:pt x="15728" y="152461"/>
                  </a:lnTo>
                  <a:lnTo>
                    <a:pt x="26654" y="154110"/>
                  </a:lnTo>
                  <a:lnTo>
                    <a:pt x="25536" y="153305"/>
                  </a:lnTo>
                  <a:lnTo>
                    <a:pt x="24223" y="152389"/>
                  </a:lnTo>
                  <a:lnTo>
                    <a:pt x="23096" y="151334"/>
                  </a:lnTo>
                  <a:lnTo>
                    <a:pt x="22311" y="147483"/>
                  </a:lnTo>
                  <a:lnTo>
                    <a:pt x="22281" y="145550"/>
                  </a:lnTo>
                  <a:lnTo>
                    <a:pt x="21825" y="144309"/>
                  </a:lnTo>
                  <a:lnTo>
                    <a:pt x="20974" y="143908"/>
                  </a:lnTo>
                  <a:lnTo>
                    <a:pt x="20104" y="143871"/>
                  </a:lnTo>
                  <a:lnTo>
                    <a:pt x="18558" y="143296"/>
                  </a:lnTo>
                  <a:lnTo>
                    <a:pt x="18249" y="141461"/>
                  </a:lnTo>
                  <a:lnTo>
                    <a:pt x="18860" y="140349"/>
                  </a:lnTo>
                  <a:lnTo>
                    <a:pt x="21136" y="137016"/>
                  </a:lnTo>
                  <a:lnTo>
                    <a:pt x="21399" y="136510"/>
                  </a:lnTo>
                  <a:lnTo>
                    <a:pt x="21768" y="135704"/>
                  </a:lnTo>
                  <a:lnTo>
                    <a:pt x="21327" y="134773"/>
                  </a:lnTo>
                  <a:lnTo>
                    <a:pt x="19685" y="134346"/>
                  </a:lnTo>
                  <a:lnTo>
                    <a:pt x="17152" y="132965"/>
                  </a:lnTo>
                  <a:lnTo>
                    <a:pt x="16852" y="131044"/>
                  </a:lnTo>
                  <a:lnTo>
                    <a:pt x="18096" y="131002"/>
                  </a:lnTo>
                  <a:lnTo>
                    <a:pt x="20638" y="131766"/>
                  </a:lnTo>
                  <a:lnTo>
                    <a:pt x="21046" y="130650"/>
                  </a:lnTo>
                  <a:lnTo>
                    <a:pt x="20773" y="129300"/>
                  </a:lnTo>
                  <a:lnTo>
                    <a:pt x="21453" y="127473"/>
                  </a:lnTo>
                  <a:lnTo>
                    <a:pt x="22850" y="125624"/>
                  </a:lnTo>
                  <a:lnTo>
                    <a:pt x="22748" y="124901"/>
                  </a:lnTo>
                  <a:lnTo>
                    <a:pt x="21837" y="123676"/>
                  </a:lnTo>
                  <a:lnTo>
                    <a:pt x="21552" y="122696"/>
                  </a:lnTo>
                  <a:lnTo>
                    <a:pt x="20305" y="121440"/>
                  </a:lnTo>
                  <a:lnTo>
                    <a:pt x="19382" y="121361"/>
                  </a:lnTo>
                  <a:lnTo>
                    <a:pt x="18186" y="121588"/>
                  </a:lnTo>
                  <a:lnTo>
                    <a:pt x="17068" y="121713"/>
                  </a:lnTo>
                  <a:lnTo>
                    <a:pt x="16171" y="122658"/>
                  </a:lnTo>
                  <a:lnTo>
                    <a:pt x="15593" y="122371"/>
                  </a:lnTo>
                  <a:lnTo>
                    <a:pt x="16432" y="121043"/>
                  </a:lnTo>
                  <a:lnTo>
                    <a:pt x="18222" y="119008"/>
                  </a:lnTo>
                  <a:lnTo>
                    <a:pt x="20035" y="116788"/>
                  </a:lnTo>
                  <a:lnTo>
                    <a:pt x="21240" y="116883"/>
                  </a:lnTo>
                  <a:lnTo>
                    <a:pt x="22817" y="117306"/>
                  </a:lnTo>
                  <a:lnTo>
                    <a:pt x="23144" y="115430"/>
                  </a:lnTo>
                  <a:lnTo>
                    <a:pt x="22709" y="113165"/>
                  </a:lnTo>
                  <a:lnTo>
                    <a:pt x="21951" y="109118"/>
                  </a:lnTo>
                  <a:lnTo>
                    <a:pt x="21507" y="108043"/>
                  </a:lnTo>
                  <a:lnTo>
                    <a:pt x="22892" y="106315"/>
                  </a:lnTo>
                  <a:lnTo>
                    <a:pt x="22607" y="105664"/>
                  </a:lnTo>
                  <a:lnTo>
                    <a:pt x="24244" y="104813"/>
                  </a:lnTo>
                  <a:lnTo>
                    <a:pt x="25902" y="103452"/>
                  </a:lnTo>
                  <a:lnTo>
                    <a:pt x="24268" y="102113"/>
                  </a:lnTo>
                  <a:lnTo>
                    <a:pt x="21567" y="100506"/>
                  </a:lnTo>
                  <a:lnTo>
                    <a:pt x="20260" y="98486"/>
                  </a:lnTo>
                  <a:lnTo>
                    <a:pt x="19694" y="96364"/>
                  </a:lnTo>
                  <a:lnTo>
                    <a:pt x="20671" y="95638"/>
                  </a:lnTo>
                  <a:lnTo>
                    <a:pt x="22344" y="95037"/>
                  </a:lnTo>
                  <a:lnTo>
                    <a:pt x="22416" y="93687"/>
                  </a:lnTo>
                  <a:lnTo>
                    <a:pt x="19661" y="89470"/>
                  </a:lnTo>
                  <a:lnTo>
                    <a:pt x="17631" y="85835"/>
                  </a:lnTo>
                  <a:lnTo>
                    <a:pt x="16393" y="85124"/>
                  </a:lnTo>
                  <a:lnTo>
                    <a:pt x="15455" y="85669"/>
                  </a:lnTo>
                  <a:lnTo>
                    <a:pt x="15188" y="87208"/>
                  </a:lnTo>
                  <a:lnTo>
                    <a:pt x="14292" y="87348"/>
                  </a:lnTo>
                  <a:lnTo>
                    <a:pt x="12886" y="86316"/>
                  </a:lnTo>
                  <a:lnTo>
                    <a:pt x="10437" y="84130"/>
                  </a:lnTo>
                  <a:lnTo>
                    <a:pt x="8980" y="83044"/>
                  </a:lnTo>
                  <a:lnTo>
                    <a:pt x="9319" y="82231"/>
                  </a:lnTo>
                  <a:lnTo>
                    <a:pt x="9958" y="81460"/>
                  </a:lnTo>
                  <a:lnTo>
                    <a:pt x="11489" y="80533"/>
                  </a:lnTo>
                  <a:lnTo>
                    <a:pt x="13222" y="81675"/>
                  </a:lnTo>
                  <a:lnTo>
                    <a:pt x="14198" y="83353"/>
                  </a:lnTo>
                  <a:lnTo>
                    <a:pt x="15095" y="83003"/>
                  </a:lnTo>
                  <a:lnTo>
                    <a:pt x="17568" y="80923"/>
                  </a:lnTo>
                  <a:lnTo>
                    <a:pt x="17505" y="79595"/>
                  </a:lnTo>
                  <a:lnTo>
                    <a:pt x="17418" y="78514"/>
                  </a:lnTo>
                  <a:lnTo>
                    <a:pt x="18423" y="77965"/>
                  </a:lnTo>
                  <a:lnTo>
                    <a:pt x="19097" y="77523"/>
                  </a:lnTo>
                  <a:lnTo>
                    <a:pt x="18842" y="76664"/>
                  </a:lnTo>
                  <a:lnTo>
                    <a:pt x="18103" y="75862"/>
                  </a:lnTo>
                  <a:lnTo>
                    <a:pt x="18126" y="74823"/>
                  </a:lnTo>
                  <a:lnTo>
                    <a:pt x="17949" y="72644"/>
                  </a:lnTo>
                  <a:lnTo>
                    <a:pt x="19130" y="71726"/>
                  </a:lnTo>
                  <a:lnTo>
                    <a:pt x="20077" y="71154"/>
                  </a:lnTo>
                  <a:lnTo>
                    <a:pt x="17865" y="67361"/>
                  </a:lnTo>
                  <a:lnTo>
                    <a:pt x="16477" y="65214"/>
                  </a:lnTo>
                  <a:lnTo>
                    <a:pt x="18099" y="63818"/>
                  </a:lnTo>
                  <a:lnTo>
                    <a:pt x="20044" y="63966"/>
                  </a:lnTo>
                  <a:lnTo>
                    <a:pt x="22856" y="63973"/>
                  </a:lnTo>
                  <a:lnTo>
                    <a:pt x="23375" y="63111"/>
                  </a:lnTo>
                  <a:lnTo>
                    <a:pt x="22745" y="61678"/>
                  </a:lnTo>
                  <a:lnTo>
                    <a:pt x="21459" y="59299"/>
                  </a:lnTo>
                  <a:lnTo>
                    <a:pt x="21456" y="57964"/>
                  </a:lnTo>
                  <a:lnTo>
                    <a:pt x="23372" y="57163"/>
                  </a:lnTo>
                  <a:lnTo>
                    <a:pt x="25854" y="56134"/>
                  </a:lnTo>
                  <a:lnTo>
                    <a:pt x="26594" y="54833"/>
                  </a:lnTo>
                  <a:lnTo>
                    <a:pt x="25818" y="54088"/>
                  </a:lnTo>
                  <a:lnTo>
                    <a:pt x="24496" y="53033"/>
                  </a:lnTo>
                  <a:lnTo>
                    <a:pt x="23036" y="50193"/>
                  </a:lnTo>
                  <a:lnTo>
                    <a:pt x="23354" y="48609"/>
                  </a:lnTo>
                  <a:lnTo>
                    <a:pt x="25548" y="50254"/>
                  </a:lnTo>
                  <a:lnTo>
                    <a:pt x="27535" y="50715"/>
                  </a:lnTo>
                  <a:lnTo>
                    <a:pt x="28614" y="48840"/>
                  </a:lnTo>
                  <a:lnTo>
                    <a:pt x="29487" y="47758"/>
                  </a:lnTo>
                  <a:lnTo>
                    <a:pt x="30923" y="47898"/>
                  </a:lnTo>
                  <a:lnTo>
                    <a:pt x="32053" y="47807"/>
                  </a:lnTo>
                  <a:lnTo>
                    <a:pt x="32817" y="48110"/>
                  </a:lnTo>
                  <a:lnTo>
                    <a:pt x="34481" y="47006"/>
                  </a:lnTo>
                  <a:lnTo>
                    <a:pt x="35155" y="46102"/>
                  </a:lnTo>
                  <a:lnTo>
                    <a:pt x="36243" y="44729"/>
                  </a:lnTo>
                  <a:lnTo>
                    <a:pt x="36633" y="43568"/>
                  </a:lnTo>
                  <a:lnTo>
                    <a:pt x="35863" y="42612"/>
                  </a:lnTo>
                  <a:lnTo>
                    <a:pt x="35077" y="41799"/>
                  </a:lnTo>
                  <a:lnTo>
                    <a:pt x="33911" y="41220"/>
                  </a:lnTo>
                  <a:lnTo>
                    <a:pt x="32568" y="41114"/>
                  </a:lnTo>
                  <a:lnTo>
                    <a:pt x="31138" y="40449"/>
                  </a:lnTo>
                  <a:lnTo>
                    <a:pt x="30761" y="39594"/>
                  </a:lnTo>
                  <a:lnTo>
                    <a:pt x="31025" y="38524"/>
                  </a:lnTo>
                  <a:lnTo>
                    <a:pt x="31741" y="37155"/>
                  </a:lnTo>
                  <a:lnTo>
                    <a:pt x="31312" y="36180"/>
                  </a:lnTo>
                  <a:lnTo>
                    <a:pt x="30605" y="35427"/>
                  </a:lnTo>
                  <a:lnTo>
                    <a:pt x="29397" y="34860"/>
                  </a:lnTo>
                  <a:lnTo>
                    <a:pt x="28321" y="34047"/>
                  </a:lnTo>
                  <a:lnTo>
                    <a:pt x="27622" y="32932"/>
                  </a:lnTo>
                  <a:lnTo>
                    <a:pt x="27323" y="32009"/>
                  </a:lnTo>
                  <a:lnTo>
                    <a:pt x="27553" y="31381"/>
                  </a:lnTo>
                  <a:lnTo>
                    <a:pt x="29118" y="31306"/>
                  </a:lnTo>
                  <a:lnTo>
                    <a:pt x="30899" y="31363"/>
                  </a:lnTo>
                  <a:lnTo>
                    <a:pt x="32733" y="31393"/>
                  </a:lnTo>
                  <a:lnTo>
                    <a:pt x="34520" y="31665"/>
                  </a:lnTo>
                  <a:lnTo>
                    <a:pt x="35728" y="32013"/>
                  </a:lnTo>
                  <a:lnTo>
                    <a:pt x="36318" y="31813"/>
                  </a:lnTo>
                  <a:lnTo>
                    <a:pt x="36669" y="30727"/>
                  </a:lnTo>
                  <a:lnTo>
                    <a:pt x="36777" y="29154"/>
                  </a:lnTo>
                  <a:lnTo>
                    <a:pt x="37814" y="28515"/>
                  </a:lnTo>
                  <a:lnTo>
                    <a:pt x="39103" y="27990"/>
                  </a:lnTo>
                  <a:lnTo>
                    <a:pt x="39736" y="27090"/>
                  </a:lnTo>
                  <a:lnTo>
                    <a:pt x="39906" y="25653"/>
                  </a:lnTo>
                  <a:lnTo>
                    <a:pt x="39067" y="25131"/>
                  </a:lnTo>
                  <a:lnTo>
                    <a:pt x="37676" y="25502"/>
                  </a:lnTo>
                  <a:lnTo>
                    <a:pt x="36336" y="26213"/>
                  </a:lnTo>
                  <a:lnTo>
                    <a:pt x="34874" y="26360"/>
                  </a:lnTo>
                  <a:lnTo>
                    <a:pt x="33300" y="25986"/>
                  </a:lnTo>
                  <a:lnTo>
                    <a:pt x="32466" y="25075"/>
                  </a:lnTo>
                  <a:lnTo>
                    <a:pt x="32155" y="23642"/>
                  </a:lnTo>
                  <a:lnTo>
                    <a:pt x="32236" y="22413"/>
                  </a:lnTo>
                  <a:lnTo>
                    <a:pt x="32892" y="21547"/>
                  </a:lnTo>
                  <a:lnTo>
                    <a:pt x="33731" y="22050"/>
                  </a:lnTo>
                  <a:lnTo>
                    <a:pt x="34607" y="22375"/>
                  </a:lnTo>
                  <a:lnTo>
                    <a:pt x="35932" y="22118"/>
                  </a:lnTo>
                  <a:lnTo>
                    <a:pt x="37293" y="21214"/>
                  </a:lnTo>
                  <a:lnTo>
                    <a:pt x="38444" y="20288"/>
                  </a:lnTo>
                  <a:lnTo>
                    <a:pt x="39070" y="19672"/>
                  </a:lnTo>
                  <a:lnTo>
                    <a:pt x="39828" y="18515"/>
                  </a:lnTo>
                  <a:lnTo>
                    <a:pt x="40668" y="16654"/>
                  </a:lnTo>
                  <a:lnTo>
                    <a:pt x="41456" y="15236"/>
                  </a:lnTo>
                  <a:lnTo>
                    <a:pt x="42451" y="14231"/>
                  </a:lnTo>
                  <a:lnTo>
                    <a:pt x="43914" y="13694"/>
                  </a:lnTo>
                  <a:lnTo>
                    <a:pt x="44969" y="13165"/>
                  </a:lnTo>
                  <a:lnTo>
                    <a:pt x="45683" y="12053"/>
                  </a:lnTo>
                  <a:lnTo>
                    <a:pt x="46273" y="10722"/>
                  </a:lnTo>
                  <a:lnTo>
                    <a:pt x="46669" y="9966"/>
                  </a:lnTo>
                  <a:lnTo>
                    <a:pt x="46651" y="8488"/>
                  </a:lnTo>
                  <a:lnTo>
                    <a:pt x="45761" y="7686"/>
                  </a:lnTo>
                  <a:lnTo>
                    <a:pt x="45680" y="6620"/>
                  </a:lnTo>
                  <a:lnTo>
                    <a:pt x="46186" y="5206"/>
                  </a:lnTo>
                  <a:lnTo>
                    <a:pt x="46363" y="3780"/>
                  </a:lnTo>
                  <a:lnTo>
                    <a:pt x="45890" y="2298"/>
                  </a:lnTo>
                  <a:lnTo>
                    <a:pt x="45630" y="0"/>
                  </a:lnTo>
                  <a:lnTo>
                    <a:pt x="64077" y="2664"/>
                  </a:lnTo>
                  <a:lnTo>
                    <a:pt x="63962" y="3451"/>
                  </a:lnTo>
                  <a:lnTo>
                    <a:pt x="66290" y="3879"/>
                  </a:lnTo>
                  <a:lnTo>
                    <a:pt x="68517" y="4232"/>
                  </a:lnTo>
                  <a:lnTo>
                    <a:pt x="84897" y="6632"/>
                  </a:lnTo>
                  <a:lnTo>
                    <a:pt x="85601" y="6702"/>
                  </a:lnTo>
                  <a:lnTo>
                    <a:pt x="119597" y="11581"/>
                  </a:lnTo>
                  <a:lnTo>
                    <a:pt x="118815" y="16725"/>
                  </a:lnTo>
                  <a:lnTo>
                    <a:pt x="119445" y="16822"/>
                  </a:lnTo>
                  <a:lnTo>
                    <a:pt x="124864" y="17640"/>
                  </a:lnTo>
                  <a:lnTo>
                    <a:pt x="167136" y="23567"/>
                  </a:lnTo>
                  <a:lnTo>
                    <a:pt x="209407" y="29494"/>
                  </a:lnTo>
                  <a:lnTo>
                    <a:pt x="251679" y="35421"/>
                  </a:lnTo>
                  <a:lnTo>
                    <a:pt x="293950" y="41348"/>
                  </a:lnTo>
                  <a:lnTo>
                    <a:pt x="336222" y="47275"/>
                  </a:lnTo>
                  <a:lnTo>
                    <a:pt x="336116" y="46988"/>
                  </a:lnTo>
                  <a:lnTo>
                    <a:pt x="335798" y="45313"/>
                  </a:lnTo>
                  <a:lnTo>
                    <a:pt x="334731" y="42443"/>
                  </a:lnTo>
                  <a:lnTo>
                    <a:pt x="334737" y="40500"/>
                  </a:lnTo>
                  <a:lnTo>
                    <a:pt x="335330" y="39528"/>
                  </a:lnTo>
                  <a:lnTo>
                    <a:pt x="336565" y="39206"/>
                  </a:lnTo>
                  <a:lnTo>
                    <a:pt x="337210" y="39259"/>
                  </a:lnTo>
                  <a:lnTo>
                    <a:pt x="338445" y="38942"/>
                  </a:lnTo>
                  <a:lnTo>
                    <a:pt x="340540" y="38027"/>
                  </a:lnTo>
                  <a:lnTo>
                    <a:pt x="341778" y="37111"/>
                  </a:lnTo>
                  <a:lnTo>
                    <a:pt x="343232" y="35440"/>
                  </a:lnTo>
                  <a:lnTo>
                    <a:pt x="345384" y="33659"/>
                  </a:lnTo>
                  <a:lnTo>
                    <a:pt x="346463" y="31935"/>
                  </a:lnTo>
                  <a:lnTo>
                    <a:pt x="347593" y="30695"/>
                  </a:lnTo>
                  <a:lnTo>
                    <a:pt x="347971" y="29882"/>
                  </a:lnTo>
                  <a:lnTo>
                    <a:pt x="348136" y="28585"/>
                  </a:lnTo>
                  <a:lnTo>
                    <a:pt x="348352" y="28101"/>
                  </a:lnTo>
                  <a:lnTo>
                    <a:pt x="348676" y="27776"/>
                  </a:lnTo>
                  <a:lnTo>
                    <a:pt x="349320" y="27564"/>
                  </a:lnTo>
                  <a:lnTo>
                    <a:pt x="350072" y="26539"/>
                  </a:lnTo>
                  <a:lnTo>
                    <a:pt x="350561" y="25242"/>
                  </a:lnTo>
                  <a:lnTo>
                    <a:pt x="350797" y="23155"/>
                  </a:lnTo>
                  <a:lnTo>
                    <a:pt x="350837" y="22807"/>
                  </a:lnTo>
                  <a:lnTo>
                    <a:pt x="351063" y="22760"/>
                  </a:lnTo>
                  <a:lnTo>
                    <a:pt x="366886" y="25165"/>
                  </a:lnTo>
                  <a:lnTo>
                    <a:pt x="369146" y="25509"/>
                  </a:lnTo>
                  <a:lnTo>
                    <a:pt x="375003" y="26382"/>
                  </a:lnTo>
                  <a:lnTo>
                    <a:pt x="386344" y="28110"/>
                  </a:lnTo>
                  <a:lnTo>
                    <a:pt x="387544" y="27756"/>
                  </a:lnTo>
                  <a:lnTo>
                    <a:pt x="427681" y="33764"/>
                  </a:lnTo>
                  <a:lnTo>
                    <a:pt x="457839" y="38276"/>
                  </a:lnTo>
                  <a:lnTo>
                    <a:pt x="457752" y="38652"/>
                  </a:lnTo>
                  <a:lnTo>
                    <a:pt x="461262" y="39184"/>
                  </a:lnTo>
                  <a:lnTo>
                    <a:pt x="477534" y="41647"/>
                  </a:lnTo>
                  <a:lnTo>
                    <a:pt x="494386" y="44177"/>
                  </a:lnTo>
                  <a:lnTo>
                    <a:pt x="529378" y="48900"/>
                  </a:lnTo>
                  <a:lnTo>
                    <a:pt x="530494" y="49019"/>
                  </a:lnTo>
                  <a:lnTo>
                    <a:pt x="547633" y="51488"/>
                  </a:lnTo>
                  <a:lnTo>
                    <a:pt x="546185" y="63644"/>
                  </a:lnTo>
                  <a:lnTo>
                    <a:pt x="545450" y="64699"/>
                  </a:lnTo>
                  <a:lnTo>
                    <a:pt x="545555" y="64953"/>
                  </a:lnTo>
                  <a:lnTo>
                    <a:pt x="545636" y="65285"/>
                  </a:lnTo>
                  <a:lnTo>
                    <a:pt x="545975" y="66367"/>
                  </a:lnTo>
                  <a:lnTo>
                    <a:pt x="545873" y="66658"/>
                  </a:lnTo>
                  <a:lnTo>
                    <a:pt x="545789" y="66881"/>
                  </a:lnTo>
                  <a:lnTo>
                    <a:pt x="545597" y="67426"/>
                  </a:lnTo>
                  <a:lnTo>
                    <a:pt x="545582" y="67634"/>
                  </a:lnTo>
                  <a:lnTo>
                    <a:pt x="545597" y="68042"/>
                  </a:lnTo>
                  <a:lnTo>
                    <a:pt x="545660" y="68651"/>
                  </a:lnTo>
                  <a:lnTo>
                    <a:pt x="545645" y="68783"/>
                  </a:lnTo>
                  <a:lnTo>
                    <a:pt x="545615" y="68954"/>
                  </a:lnTo>
                  <a:lnTo>
                    <a:pt x="545510" y="69279"/>
                  </a:lnTo>
                  <a:lnTo>
                    <a:pt x="544620" y="70515"/>
                  </a:lnTo>
                  <a:lnTo>
                    <a:pt x="543966" y="70878"/>
                  </a:lnTo>
                  <a:lnTo>
                    <a:pt x="543804" y="70935"/>
                  </a:lnTo>
                  <a:lnTo>
                    <a:pt x="543214" y="71090"/>
                  </a:lnTo>
                  <a:lnTo>
                    <a:pt x="542881" y="71154"/>
                  </a:lnTo>
                  <a:lnTo>
                    <a:pt x="542354" y="71260"/>
                  </a:lnTo>
                  <a:lnTo>
                    <a:pt x="541833" y="71554"/>
                  </a:lnTo>
                  <a:lnTo>
                    <a:pt x="541999" y="73126"/>
                  </a:lnTo>
                  <a:lnTo>
                    <a:pt x="541979" y="73773"/>
                  </a:lnTo>
                  <a:lnTo>
                    <a:pt x="541762" y="74296"/>
                  </a:lnTo>
                  <a:lnTo>
                    <a:pt x="541249" y="74981"/>
                  </a:lnTo>
                  <a:lnTo>
                    <a:pt x="540786" y="75736"/>
                  </a:lnTo>
                  <a:lnTo>
                    <a:pt x="540560" y="76327"/>
                  </a:lnTo>
                  <a:lnTo>
                    <a:pt x="540253" y="77052"/>
                  </a:lnTo>
                  <a:lnTo>
                    <a:pt x="539927" y="77878"/>
                  </a:lnTo>
                  <a:lnTo>
                    <a:pt x="539903" y="78253"/>
                  </a:lnTo>
                  <a:lnTo>
                    <a:pt x="539630" y="78995"/>
                  </a:lnTo>
                  <a:lnTo>
                    <a:pt x="539458" y="79434"/>
                  </a:lnTo>
                  <a:lnTo>
                    <a:pt x="539096" y="79868"/>
                  </a:lnTo>
                  <a:lnTo>
                    <a:pt x="538603" y="79958"/>
                  </a:lnTo>
                  <a:lnTo>
                    <a:pt x="538301" y="79984"/>
                  </a:lnTo>
                  <a:lnTo>
                    <a:pt x="538217" y="80306"/>
                  </a:lnTo>
                  <a:lnTo>
                    <a:pt x="538428" y="80601"/>
                  </a:lnTo>
                  <a:lnTo>
                    <a:pt x="538587" y="80843"/>
                  </a:lnTo>
                  <a:lnTo>
                    <a:pt x="538549" y="81456"/>
                  </a:lnTo>
                  <a:lnTo>
                    <a:pt x="538446" y="81896"/>
                  </a:lnTo>
                  <a:lnTo>
                    <a:pt x="538334" y="82336"/>
                  </a:lnTo>
                  <a:lnTo>
                    <a:pt x="538457" y="82714"/>
                  </a:lnTo>
                  <a:lnTo>
                    <a:pt x="538766" y="82790"/>
                  </a:lnTo>
                  <a:lnTo>
                    <a:pt x="539433" y="82671"/>
                  </a:lnTo>
                  <a:lnTo>
                    <a:pt x="540134" y="82536"/>
                  </a:lnTo>
                  <a:lnTo>
                    <a:pt x="540701" y="82652"/>
                  </a:lnTo>
                  <a:lnTo>
                    <a:pt x="540900" y="83066"/>
                  </a:lnTo>
                  <a:lnTo>
                    <a:pt x="540988" y="83460"/>
                  </a:lnTo>
                  <a:lnTo>
                    <a:pt x="540871" y="83713"/>
                  </a:lnTo>
                  <a:lnTo>
                    <a:pt x="540617" y="83911"/>
                  </a:lnTo>
                  <a:lnTo>
                    <a:pt x="540252" y="85268"/>
                  </a:lnTo>
                  <a:lnTo>
                    <a:pt x="540686" y="85740"/>
                  </a:lnTo>
                  <a:lnTo>
                    <a:pt x="541214" y="86088"/>
                  </a:lnTo>
                  <a:lnTo>
                    <a:pt x="540994" y="86344"/>
                  </a:lnTo>
                  <a:lnTo>
                    <a:pt x="540649" y="86860"/>
                  </a:lnTo>
                  <a:lnTo>
                    <a:pt x="540421" y="88261"/>
                  </a:lnTo>
                  <a:lnTo>
                    <a:pt x="540366" y="88585"/>
                  </a:lnTo>
                  <a:lnTo>
                    <a:pt x="540218" y="89357"/>
                  </a:lnTo>
                  <a:lnTo>
                    <a:pt x="540279" y="89519"/>
                  </a:lnTo>
                  <a:lnTo>
                    <a:pt x="540542" y="90226"/>
                  </a:lnTo>
                  <a:lnTo>
                    <a:pt x="540692" y="90770"/>
                  </a:lnTo>
                  <a:lnTo>
                    <a:pt x="540560" y="91146"/>
                  </a:lnTo>
                  <a:lnTo>
                    <a:pt x="540552" y="92028"/>
                  </a:lnTo>
                  <a:lnTo>
                    <a:pt x="541853" y="93474"/>
                  </a:lnTo>
                  <a:lnTo>
                    <a:pt x="541898" y="93660"/>
                  </a:lnTo>
                  <a:lnTo>
                    <a:pt x="541933" y="93848"/>
                  </a:lnTo>
                  <a:lnTo>
                    <a:pt x="542074" y="94570"/>
                  </a:lnTo>
                  <a:lnTo>
                    <a:pt x="542093" y="94977"/>
                  </a:lnTo>
                  <a:lnTo>
                    <a:pt x="542242" y="95859"/>
                  </a:lnTo>
                  <a:lnTo>
                    <a:pt x="542407" y="96179"/>
                  </a:lnTo>
                  <a:lnTo>
                    <a:pt x="542452" y="96312"/>
                  </a:lnTo>
                  <a:lnTo>
                    <a:pt x="542459" y="96906"/>
                  </a:lnTo>
                  <a:lnTo>
                    <a:pt x="542551" y="97363"/>
                  </a:lnTo>
                  <a:lnTo>
                    <a:pt x="543199" y="97246"/>
                  </a:lnTo>
                  <a:lnTo>
                    <a:pt x="543328" y="97204"/>
                  </a:lnTo>
                  <a:lnTo>
                    <a:pt x="543526" y="97151"/>
                  </a:lnTo>
                  <a:lnTo>
                    <a:pt x="543658" y="97109"/>
                  </a:lnTo>
                  <a:lnTo>
                    <a:pt x="543990" y="97045"/>
                  </a:lnTo>
                  <a:lnTo>
                    <a:pt x="544191" y="97034"/>
                  </a:lnTo>
                  <a:lnTo>
                    <a:pt x="544329" y="97038"/>
                  </a:lnTo>
                  <a:lnTo>
                    <a:pt x="544653" y="97132"/>
                  </a:lnTo>
                  <a:lnTo>
                    <a:pt x="544937" y="97662"/>
                  </a:lnTo>
                  <a:lnTo>
                    <a:pt x="544905" y="97870"/>
                  </a:lnTo>
                  <a:lnTo>
                    <a:pt x="544869" y="98070"/>
                  </a:lnTo>
                  <a:lnTo>
                    <a:pt x="544812" y="98339"/>
                  </a:lnTo>
                  <a:lnTo>
                    <a:pt x="544755" y="98531"/>
                  </a:lnTo>
                  <a:lnTo>
                    <a:pt x="544698" y="98732"/>
                  </a:lnTo>
                  <a:lnTo>
                    <a:pt x="544593" y="99261"/>
                  </a:lnTo>
                  <a:lnTo>
                    <a:pt x="544617" y="99394"/>
                  </a:lnTo>
                  <a:lnTo>
                    <a:pt x="544659" y="99522"/>
                  </a:lnTo>
                  <a:lnTo>
                    <a:pt x="544923" y="100003"/>
                  </a:lnTo>
                  <a:lnTo>
                    <a:pt x="544953" y="100131"/>
                  </a:lnTo>
                  <a:lnTo>
                    <a:pt x="544973" y="100271"/>
                  </a:lnTo>
                  <a:lnTo>
                    <a:pt x="545018" y="100468"/>
                  </a:lnTo>
                  <a:lnTo>
                    <a:pt x="545120" y="100865"/>
                  </a:lnTo>
                  <a:lnTo>
                    <a:pt x="545165" y="101065"/>
                  </a:lnTo>
                  <a:lnTo>
                    <a:pt x="545327" y="101497"/>
                  </a:lnTo>
                  <a:lnTo>
                    <a:pt x="545378" y="101625"/>
                  </a:lnTo>
                  <a:lnTo>
                    <a:pt x="545450" y="101890"/>
                  </a:lnTo>
                  <a:lnTo>
                    <a:pt x="545489" y="102018"/>
                  </a:lnTo>
                  <a:lnTo>
                    <a:pt x="545579" y="102276"/>
                  </a:lnTo>
                  <a:lnTo>
                    <a:pt x="545630" y="102404"/>
                  </a:lnTo>
                  <a:lnTo>
                    <a:pt x="546002" y="102960"/>
                  </a:lnTo>
                  <a:lnTo>
                    <a:pt x="546886" y="103804"/>
                  </a:lnTo>
                  <a:lnTo>
                    <a:pt x="547171" y="104265"/>
                  </a:lnTo>
                  <a:lnTo>
                    <a:pt x="547180" y="104397"/>
                  </a:lnTo>
                  <a:lnTo>
                    <a:pt x="547165" y="104674"/>
                  </a:lnTo>
                  <a:lnTo>
                    <a:pt x="547180" y="104950"/>
                  </a:lnTo>
                  <a:lnTo>
                    <a:pt x="547177" y="105082"/>
                  </a:lnTo>
                  <a:lnTo>
                    <a:pt x="547153" y="105218"/>
                  </a:lnTo>
                  <a:lnTo>
                    <a:pt x="547120" y="105351"/>
                  </a:lnTo>
                  <a:lnTo>
                    <a:pt x="546967" y="105729"/>
                  </a:lnTo>
                  <a:lnTo>
                    <a:pt x="546769" y="106088"/>
                  </a:lnTo>
                  <a:lnTo>
                    <a:pt x="546676" y="106345"/>
                  </a:lnTo>
                  <a:lnTo>
                    <a:pt x="546637" y="106478"/>
                  </a:lnTo>
                  <a:lnTo>
                    <a:pt x="546607" y="106610"/>
                  </a:lnTo>
                  <a:lnTo>
                    <a:pt x="546586" y="106742"/>
                  </a:lnTo>
                  <a:lnTo>
                    <a:pt x="546571" y="106882"/>
                  </a:lnTo>
                  <a:lnTo>
                    <a:pt x="546565" y="107022"/>
                  </a:lnTo>
                  <a:lnTo>
                    <a:pt x="546571" y="107158"/>
                  </a:lnTo>
                  <a:lnTo>
                    <a:pt x="546589" y="107291"/>
                  </a:lnTo>
                  <a:lnTo>
                    <a:pt x="547366" y="108206"/>
                  </a:lnTo>
                  <a:lnTo>
                    <a:pt x="547575" y="108376"/>
                  </a:lnTo>
                  <a:lnTo>
                    <a:pt x="547785" y="108554"/>
                  </a:lnTo>
                  <a:lnTo>
                    <a:pt x="548079" y="108834"/>
                  </a:lnTo>
                  <a:lnTo>
                    <a:pt x="548361" y="109129"/>
                  </a:lnTo>
                  <a:lnTo>
                    <a:pt x="548702" y="109549"/>
                  </a:lnTo>
                  <a:lnTo>
                    <a:pt x="548744" y="109677"/>
                  </a:lnTo>
                  <a:lnTo>
                    <a:pt x="548790" y="109950"/>
                  </a:lnTo>
                  <a:lnTo>
                    <a:pt x="549224" y="110717"/>
                  </a:lnTo>
                  <a:lnTo>
                    <a:pt x="549812" y="111277"/>
                  </a:lnTo>
                  <a:lnTo>
                    <a:pt x="549958" y="111659"/>
                  </a:lnTo>
                  <a:lnTo>
                    <a:pt x="550051" y="111924"/>
                  </a:lnTo>
                  <a:lnTo>
                    <a:pt x="550411" y="112469"/>
                  </a:lnTo>
                  <a:lnTo>
                    <a:pt x="550906" y="112703"/>
                  </a:lnTo>
                  <a:lnTo>
                    <a:pt x="551035" y="112752"/>
                  </a:lnTo>
                  <a:lnTo>
                    <a:pt x="551167" y="112771"/>
                  </a:lnTo>
                  <a:lnTo>
                    <a:pt x="552438" y="111618"/>
                  </a:lnTo>
                  <a:lnTo>
                    <a:pt x="552692" y="111519"/>
                  </a:lnTo>
                  <a:lnTo>
                    <a:pt x="552824" y="111485"/>
                  </a:lnTo>
                  <a:lnTo>
                    <a:pt x="552959" y="111470"/>
                  </a:lnTo>
                  <a:lnTo>
                    <a:pt x="553097" y="111481"/>
                  </a:lnTo>
                  <a:lnTo>
                    <a:pt x="553229" y="111512"/>
                  </a:lnTo>
                  <a:lnTo>
                    <a:pt x="554041" y="111996"/>
                  </a:lnTo>
                  <a:lnTo>
                    <a:pt x="554362" y="112245"/>
                  </a:lnTo>
                  <a:lnTo>
                    <a:pt x="554626" y="112310"/>
                  </a:lnTo>
                  <a:lnTo>
                    <a:pt x="554889" y="112385"/>
                  </a:lnTo>
                  <a:lnTo>
                    <a:pt x="555024" y="112401"/>
                  </a:lnTo>
                  <a:lnTo>
                    <a:pt x="555162" y="112374"/>
                  </a:lnTo>
                  <a:lnTo>
                    <a:pt x="555615" y="112601"/>
                  </a:lnTo>
                  <a:lnTo>
                    <a:pt x="555825" y="112771"/>
                  </a:lnTo>
                  <a:lnTo>
                    <a:pt x="556164" y="113002"/>
                  </a:lnTo>
                  <a:lnTo>
                    <a:pt x="556607" y="113282"/>
                  </a:lnTo>
                  <a:lnTo>
                    <a:pt x="556655" y="113414"/>
                  </a:lnTo>
                  <a:lnTo>
                    <a:pt x="556733" y="113679"/>
                  </a:lnTo>
                  <a:lnTo>
                    <a:pt x="556769" y="113811"/>
                  </a:lnTo>
                  <a:lnTo>
                    <a:pt x="556793" y="113947"/>
                  </a:lnTo>
                  <a:lnTo>
                    <a:pt x="556802" y="114084"/>
                  </a:lnTo>
                  <a:lnTo>
                    <a:pt x="556793" y="114220"/>
                  </a:lnTo>
                  <a:lnTo>
                    <a:pt x="556763" y="114352"/>
                  </a:lnTo>
                  <a:lnTo>
                    <a:pt x="556442" y="114950"/>
                  </a:lnTo>
                  <a:lnTo>
                    <a:pt x="556397" y="115078"/>
                  </a:lnTo>
                  <a:lnTo>
                    <a:pt x="556376" y="115215"/>
                  </a:lnTo>
                  <a:lnTo>
                    <a:pt x="556394" y="115347"/>
                  </a:lnTo>
                  <a:lnTo>
                    <a:pt x="556445" y="115476"/>
                  </a:lnTo>
                  <a:lnTo>
                    <a:pt x="556487" y="115608"/>
                  </a:lnTo>
                  <a:lnTo>
                    <a:pt x="556604" y="115998"/>
                  </a:lnTo>
                  <a:lnTo>
                    <a:pt x="556649" y="116126"/>
                  </a:lnTo>
                  <a:lnTo>
                    <a:pt x="556697" y="116255"/>
                  </a:lnTo>
                  <a:lnTo>
                    <a:pt x="556856" y="116629"/>
                  </a:lnTo>
                  <a:lnTo>
                    <a:pt x="556907" y="116758"/>
                  </a:lnTo>
                  <a:lnTo>
                    <a:pt x="557027" y="116970"/>
                  </a:lnTo>
                  <a:lnTo>
                    <a:pt x="557174" y="116966"/>
                  </a:lnTo>
                  <a:lnTo>
                    <a:pt x="557303" y="116932"/>
                  </a:lnTo>
                  <a:lnTo>
                    <a:pt x="557680" y="116765"/>
                  </a:lnTo>
                  <a:lnTo>
                    <a:pt x="558073" y="117075"/>
                  </a:lnTo>
                  <a:lnTo>
                    <a:pt x="558115" y="117208"/>
                  </a:lnTo>
                  <a:lnTo>
                    <a:pt x="558181" y="117473"/>
                  </a:lnTo>
                  <a:lnTo>
                    <a:pt x="558208" y="117605"/>
                  </a:lnTo>
                  <a:lnTo>
                    <a:pt x="558274" y="117870"/>
                  </a:lnTo>
                  <a:lnTo>
                    <a:pt x="558412" y="118256"/>
                  </a:lnTo>
                  <a:lnTo>
                    <a:pt x="558493" y="118513"/>
                  </a:lnTo>
                  <a:lnTo>
                    <a:pt x="558529" y="118645"/>
                  </a:lnTo>
                  <a:lnTo>
                    <a:pt x="558556" y="118781"/>
                  </a:lnTo>
                  <a:lnTo>
                    <a:pt x="558604" y="119050"/>
                  </a:lnTo>
                  <a:lnTo>
                    <a:pt x="558963" y="119776"/>
                  </a:lnTo>
                  <a:lnTo>
                    <a:pt x="558981" y="119916"/>
                  </a:lnTo>
                  <a:lnTo>
                    <a:pt x="558918" y="120177"/>
                  </a:lnTo>
                  <a:lnTo>
                    <a:pt x="558738" y="120544"/>
                  </a:lnTo>
                  <a:lnTo>
                    <a:pt x="558700" y="120676"/>
                  </a:lnTo>
                  <a:lnTo>
                    <a:pt x="558649" y="120949"/>
                  </a:lnTo>
                  <a:lnTo>
                    <a:pt x="558637" y="121081"/>
                  </a:lnTo>
                  <a:lnTo>
                    <a:pt x="558637" y="121217"/>
                  </a:lnTo>
                  <a:lnTo>
                    <a:pt x="558643" y="121501"/>
                  </a:lnTo>
                  <a:lnTo>
                    <a:pt x="558873" y="121796"/>
                  </a:lnTo>
                  <a:lnTo>
                    <a:pt x="559245" y="121981"/>
                  </a:lnTo>
                  <a:lnTo>
                    <a:pt x="559623" y="122125"/>
                  </a:lnTo>
                  <a:lnTo>
                    <a:pt x="560018" y="122231"/>
                  </a:lnTo>
                  <a:lnTo>
                    <a:pt x="560279" y="122314"/>
                  </a:lnTo>
                  <a:lnTo>
                    <a:pt x="560528" y="122424"/>
                  </a:lnTo>
                  <a:lnTo>
                    <a:pt x="561191" y="122870"/>
                  </a:lnTo>
                  <a:lnTo>
                    <a:pt x="561364" y="123244"/>
                  </a:lnTo>
                  <a:lnTo>
                    <a:pt x="561577" y="123596"/>
                  </a:lnTo>
                  <a:lnTo>
                    <a:pt x="561880" y="124043"/>
                  </a:lnTo>
                  <a:lnTo>
                    <a:pt x="562036" y="124425"/>
                  </a:lnTo>
                  <a:lnTo>
                    <a:pt x="562075" y="124557"/>
                  </a:lnTo>
                  <a:lnTo>
                    <a:pt x="562093" y="124689"/>
                  </a:lnTo>
                  <a:lnTo>
                    <a:pt x="562114" y="124962"/>
                  </a:lnTo>
                  <a:lnTo>
                    <a:pt x="562168" y="125370"/>
                  </a:lnTo>
                  <a:lnTo>
                    <a:pt x="562189" y="125502"/>
                  </a:lnTo>
                  <a:lnTo>
                    <a:pt x="562246" y="125907"/>
                  </a:lnTo>
                  <a:lnTo>
                    <a:pt x="562291" y="126180"/>
                  </a:lnTo>
                  <a:lnTo>
                    <a:pt x="562327" y="126448"/>
                  </a:lnTo>
                  <a:lnTo>
                    <a:pt x="562336" y="126584"/>
                  </a:lnTo>
                  <a:lnTo>
                    <a:pt x="562333" y="126720"/>
                  </a:lnTo>
                  <a:lnTo>
                    <a:pt x="562285" y="126989"/>
                  </a:lnTo>
                  <a:lnTo>
                    <a:pt x="562273" y="127125"/>
                  </a:lnTo>
                  <a:lnTo>
                    <a:pt x="562294" y="127398"/>
                  </a:lnTo>
                  <a:lnTo>
                    <a:pt x="562315" y="127530"/>
                  </a:lnTo>
                  <a:lnTo>
                    <a:pt x="562333" y="127666"/>
                  </a:lnTo>
                  <a:lnTo>
                    <a:pt x="562357" y="127802"/>
                  </a:lnTo>
                  <a:lnTo>
                    <a:pt x="562393" y="128071"/>
                  </a:lnTo>
                  <a:lnTo>
                    <a:pt x="562416" y="128343"/>
                  </a:lnTo>
                  <a:lnTo>
                    <a:pt x="562426" y="128615"/>
                  </a:lnTo>
                  <a:lnTo>
                    <a:pt x="562419" y="129024"/>
                  </a:lnTo>
                  <a:lnTo>
                    <a:pt x="562419" y="129160"/>
                  </a:lnTo>
                  <a:lnTo>
                    <a:pt x="562414" y="129433"/>
                  </a:lnTo>
                  <a:lnTo>
                    <a:pt x="562395" y="129860"/>
                  </a:lnTo>
                  <a:lnTo>
                    <a:pt x="562366" y="130064"/>
                  </a:lnTo>
                  <a:lnTo>
                    <a:pt x="562288" y="130499"/>
                  </a:lnTo>
                  <a:lnTo>
                    <a:pt x="562246" y="130809"/>
                  </a:lnTo>
                  <a:lnTo>
                    <a:pt x="561832" y="131698"/>
                  </a:lnTo>
                  <a:lnTo>
                    <a:pt x="561427" y="132322"/>
                  </a:lnTo>
                  <a:lnTo>
                    <a:pt x="561313" y="132598"/>
                  </a:lnTo>
                  <a:lnTo>
                    <a:pt x="561177" y="132967"/>
                  </a:lnTo>
                  <a:lnTo>
                    <a:pt x="560978" y="133269"/>
                  </a:lnTo>
                  <a:lnTo>
                    <a:pt x="560929" y="133541"/>
                  </a:lnTo>
                  <a:lnTo>
                    <a:pt x="560937" y="133672"/>
                  </a:lnTo>
                  <a:lnTo>
                    <a:pt x="560952" y="133853"/>
                  </a:lnTo>
                  <a:lnTo>
                    <a:pt x="560989" y="134019"/>
                  </a:lnTo>
                  <a:lnTo>
                    <a:pt x="561068" y="134242"/>
                  </a:lnTo>
                  <a:lnTo>
                    <a:pt x="561258" y="134528"/>
                  </a:lnTo>
                  <a:lnTo>
                    <a:pt x="562407" y="134844"/>
                  </a:lnTo>
                  <a:lnTo>
                    <a:pt x="562878" y="134941"/>
                  </a:lnTo>
                  <a:lnTo>
                    <a:pt x="563077" y="135318"/>
                  </a:lnTo>
                  <a:lnTo>
                    <a:pt x="562969" y="135572"/>
                  </a:lnTo>
                  <a:lnTo>
                    <a:pt x="562407" y="135936"/>
                  </a:lnTo>
                  <a:lnTo>
                    <a:pt x="562232" y="136577"/>
                  </a:lnTo>
                  <a:lnTo>
                    <a:pt x="562012" y="136890"/>
                  </a:lnTo>
                  <a:lnTo>
                    <a:pt x="562359" y="137217"/>
                  </a:lnTo>
                  <a:lnTo>
                    <a:pt x="562416" y="137414"/>
                  </a:lnTo>
                  <a:lnTo>
                    <a:pt x="562455" y="137542"/>
                  </a:lnTo>
                  <a:lnTo>
                    <a:pt x="562890" y="138647"/>
                  </a:lnTo>
                  <a:lnTo>
                    <a:pt x="562989" y="138908"/>
                  </a:lnTo>
                  <a:lnTo>
                    <a:pt x="563049" y="139203"/>
                  </a:lnTo>
                  <a:lnTo>
                    <a:pt x="562986" y="139744"/>
                  </a:lnTo>
                  <a:lnTo>
                    <a:pt x="562932" y="139944"/>
                  </a:lnTo>
                  <a:lnTo>
                    <a:pt x="562291" y="140807"/>
                  </a:lnTo>
                  <a:lnTo>
                    <a:pt x="561943" y="141385"/>
                  </a:lnTo>
                  <a:lnTo>
                    <a:pt x="561256" y="142690"/>
                  </a:lnTo>
                  <a:lnTo>
                    <a:pt x="561172" y="142849"/>
                  </a:lnTo>
                  <a:lnTo>
                    <a:pt x="561529" y="143897"/>
                  </a:lnTo>
                  <a:lnTo>
                    <a:pt x="562099" y="144759"/>
                  </a:lnTo>
                  <a:lnTo>
                    <a:pt x="562183" y="145024"/>
                  </a:lnTo>
                  <a:lnTo>
                    <a:pt x="562527" y="145728"/>
                  </a:lnTo>
                  <a:lnTo>
                    <a:pt x="563385" y="147786"/>
                  </a:lnTo>
                  <a:lnTo>
                    <a:pt x="563385" y="147994"/>
                  </a:lnTo>
                  <a:lnTo>
                    <a:pt x="563367" y="148270"/>
                  </a:lnTo>
                  <a:lnTo>
                    <a:pt x="563349" y="148512"/>
                  </a:lnTo>
                  <a:lnTo>
                    <a:pt x="563313" y="148894"/>
                  </a:lnTo>
                  <a:lnTo>
                    <a:pt x="563016" y="149507"/>
                  </a:lnTo>
                  <a:lnTo>
                    <a:pt x="562869" y="149605"/>
                  </a:lnTo>
                  <a:lnTo>
                    <a:pt x="562698" y="149726"/>
                  </a:lnTo>
                  <a:lnTo>
                    <a:pt x="562440" y="149893"/>
                  </a:lnTo>
                  <a:lnTo>
                    <a:pt x="562234" y="150010"/>
                  </a:lnTo>
                  <a:lnTo>
                    <a:pt x="561991" y="150127"/>
                  </a:lnTo>
                  <a:lnTo>
                    <a:pt x="561682" y="150275"/>
                  </a:lnTo>
                  <a:lnTo>
                    <a:pt x="561376" y="150426"/>
                  </a:lnTo>
                  <a:lnTo>
                    <a:pt x="560969" y="150713"/>
                  </a:lnTo>
                  <a:lnTo>
                    <a:pt x="560741" y="150857"/>
                  </a:lnTo>
                  <a:lnTo>
                    <a:pt x="560495" y="150978"/>
                  </a:lnTo>
                  <a:lnTo>
                    <a:pt x="560243" y="151077"/>
                  </a:lnTo>
                  <a:lnTo>
                    <a:pt x="560004" y="151205"/>
                  </a:lnTo>
                  <a:lnTo>
                    <a:pt x="559590" y="151568"/>
                  </a:lnTo>
                  <a:lnTo>
                    <a:pt x="559416" y="151773"/>
                  </a:lnTo>
                  <a:lnTo>
                    <a:pt x="559284" y="152015"/>
                  </a:lnTo>
                  <a:lnTo>
                    <a:pt x="559197" y="152276"/>
                  </a:lnTo>
                  <a:lnTo>
                    <a:pt x="559164" y="152544"/>
                  </a:lnTo>
                  <a:lnTo>
                    <a:pt x="559215" y="152813"/>
                  </a:lnTo>
                  <a:lnTo>
                    <a:pt x="559302" y="153074"/>
                  </a:lnTo>
                  <a:lnTo>
                    <a:pt x="559419" y="153324"/>
                  </a:lnTo>
                  <a:lnTo>
                    <a:pt x="559662" y="153808"/>
                  </a:lnTo>
                  <a:lnTo>
                    <a:pt x="559773" y="154061"/>
                  </a:lnTo>
                  <a:lnTo>
                    <a:pt x="559976" y="154564"/>
                  </a:lnTo>
                  <a:lnTo>
                    <a:pt x="560090" y="154810"/>
                  </a:lnTo>
                  <a:lnTo>
                    <a:pt x="560222" y="155049"/>
                  </a:lnTo>
                  <a:lnTo>
                    <a:pt x="560369" y="155279"/>
                  </a:lnTo>
                  <a:lnTo>
                    <a:pt x="560672" y="155733"/>
                  </a:lnTo>
                  <a:lnTo>
                    <a:pt x="560987" y="156180"/>
                  </a:lnTo>
                  <a:lnTo>
                    <a:pt x="561304" y="156618"/>
                  </a:lnTo>
                  <a:lnTo>
                    <a:pt x="561637" y="157050"/>
                  </a:lnTo>
                  <a:lnTo>
                    <a:pt x="561784" y="157280"/>
                  </a:lnTo>
                  <a:lnTo>
                    <a:pt x="561922" y="157515"/>
                  </a:lnTo>
                  <a:lnTo>
                    <a:pt x="562183" y="157995"/>
                  </a:lnTo>
                  <a:lnTo>
                    <a:pt x="562309" y="158234"/>
                  </a:lnTo>
                  <a:lnTo>
                    <a:pt x="562578" y="158707"/>
                  </a:lnTo>
                  <a:lnTo>
                    <a:pt x="562878" y="159164"/>
                  </a:lnTo>
                  <a:lnTo>
                    <a:pt x="563169" y="159626"/>
                  </a:lnTo>
                  <a:lnTo>
                    <a:pt x="563442" y="160095"/>
                  </a:lnTo>
                  <a:lnTo>
                    <a:pt x="563577" y="160333"/>
                  </a:lnTo>
                  <a:lnTo>
                    <a:pt x="564005" y="161029"/>
                  </a:lnTo>
                  <a:lnTo>
                    <a:pt x="564146" y="161264"/>
                  </a:lnTo>
                  <a:lnTo>
                    <a:pt x="564278" y="161502"/>
                  </a:lnTo>
                  <a:lnTo>
                    <a:pt x="564404" y="161744"/>
                  </a:lnTo>
                  <a:lnTo>
                    <a:pt x="564497" y="161998"/>
                  </a:lnTo>
                  <a:lnTo>
                    <a:pt x="564566" y="162262"/>
                  </a:lnTo>
                  <a:lnTo>
                    <a:pt x="564629" y="162527"/>
                  </a:lnTo>
                  <a:lnTo>
                    <a:pt x="564886" y="163303"/>
                  </a:lnTo>
                  <a:lnTo>
                    <a:pt x="564979" y="163560"/>
                  </a:lnTo>
                  <a:lnTo>
                    <a:pt x="565180" y="164067"/>
                  </a:lnTo>
                  <a:lnTo>
                    <a:pt x="565288" y="164317"/>
                  </a:lnTo>
                  <a:lnTo>
                    <a:pt x="565510" y="164816"/>
                  </a:lnTo>
                  <a:lnTo>
                    <a:pt x="565612" y="165073"/>
                  </a:lnTo>
                  <a:lnTo>
                    <a:pt x="565726" y="165319"/>
                  </a:lnTo>
                  <a:lnTo>
                    <a:pt x="565930" y="165512"/>
                  </a:lnTo>
                  <a:lnTo>
                    <a:pt x="566172" y="165538"/>
                  </a:lnTo>
                  <a:lnTo>
                    <a:pt x="566433" y="165440"/>
                  </a:lnTo>
                  <a:lnTo>
                    <a:pt x="566703" y="165433"/>
                  </a:lnTo>
                  <a:lnTo>
                    <a:pt x="566970" y="165489"/>
                  </a:lnTo>
                  <a:lnTo>
                    <a:pt x="567210" y="165618"/>
                  </a:lnTo>
                  <a:lnTo>
                    <a:pt x="567395" y="165818"/>
                  </a:lnTo>
                  <a:lnTo>
                    <a:pt x="567611" y="165985"/>
                  </a:lnTo>
                  <a:lnTo>
                    <a:pt x="567836" y="166144"/>
                  </a:lnTo>
                  <a:lnTo>
                    <a:pt x="568082" y="166253"/>
                  </a:lnTo>
                  <a:lnTo>
                    <a:pt x="568352" y="166253"/>
                  </a:lnTo>
                  <a:lnTo>
                    <a:pt x="568604" y="166144"/>
                  </a:lnTo>
                  <a:lnTo>
                    <a:pt x="568825" y="165989"/>
                  </a:lnTo>
                  <a:lnTo>
                    <a:pt x="569017" y="165792"/>
                  </a:lnTo>
                  <a:lnTo>
                    <a:pt x="569194" y="165584"/>
                  </a:lnTo>
                  <a:lnTo>
                    <a:pt x="569377" y="165383"/>
                  </a:lnTo>
                  <a:lnTo>
                    <a:pt x="569599" y="165206"/>
                  </a:lnTo>
                  <a:lnTo>
                    <a:pt x="569842" y="165149"/>
                  </a:lnTo>
                  <a:lnTo>
                    <a:pt x="570102" y="165247"/>
                  </a:lnTo>
                  <a:lnTo>
                    <a:pt x="570366" y="165338"/>
                  </a:lnTo>
                  <a:lnTo>
                    <a:pt x="570618" y="165433"/>
                  </a:lnTo>
                  <a:lnTo>
                    <a:pt x="570849" y="165573"/>
                  </a:lnTo>
                  <a:lnTo>
                    <a:pt x="571068" y="165750"/>
                  </a:lnTo>
                  <a:lnTo>
                    <a:pt x="571226" y="165966"/>
                  </a:lnTo>
                  <a:lnTo>
                    <a:pt x="571346" y="166208"/>
                  </a:lnTo>
                  <a:lnTo>
                    <a:pt x="571439" y="166469"/>
                  </a:lnTo>
                  <a:lnTo>
                    <a:pt x="571517" y="166734"/>
                  </a:lnTo>
                  <a:lnTo>
                    <a:pt x="571589" y="167003"/>
                  </a:lnTo>
                  <a:lnTo>
                    <a:pt x="571625" y="167279"/>
                  </a:lnTo>
                  <a:lnTo>
                    <a:pt x="571562" y="167528"/>
                  </a:lnTo>
                  <a:lnTo>
                    <a:pt x="571424" y="167763"/>
                  </a:lnTo>
                  <a:lnTo>
                    <a:pt x="571092" y="168209"/>
                  </a:lnTo>
                  <a:lnTo>
                    <a:pt x="570918" y="168417"/>
                  </a:lnTo>
                  <a:lnTo>
                    <a:pt x="570738" y="168622"/>
                  </a:lnTo>
                  <a:lnTo>
                    <a:pt x="570567" y="168833"/>
                  </a:lnTo>
                  <a:lnTo>
                    <a:pt x="570399" y="169049"/>
                  </a:lnTo>
                  <a:lnTo>
                    <a:pt x="570243" y="169272"/>
                  </a:lnTo>
                  <a:lnTo>
                    <a:pt x="570105" y="169507"/>
                  </a:lnTo>
                  <a:lnTo>
                    <a:pt x="569979" y="169749"/>
                  </a:lnTo>
                  <a:lnTo>
                    <a:pt x="569808" y="170047"/>
                  </a:lnTo>
                  <a:lnTo>
                    <a:pt x="603306" y="174638"/>
                  </a:lnTo>
                  <a:lnTo>
                    <a:pt x="626906" y="178095"/>
                  </a:lnTo>
                  <a:lnTo>
                    <a:pt x="638110" y="179695"/>
                  </a:lnTo>
                  <a:lnTo>
                    <a:pt x="637415" y="180798"/>
                  </a:lnTo>
                  <a:lnTo>
                    <a:pt x="637264" y="180905"/>
                  </a:lnTo>
                  <a:lnTo>
                    <a:pt x="636870" y="181015"/>
                  </a:lnTo>
                  <a:lnTo>
                    <a:pt x="636729" y="181216"/>
                  </a:lnTo>
                  <a:lnTo>
                    <a:pt x="636644" y="181452"/>
                  </a:lnTo>
                  <a:lnTo>
                    <a:pt x="636559" y="181791"/>
                  </a:lnTo>
                  <a:lnTo>
                    <a:pt x="636529" y="182063"/>
                  </a:lnTo>
                  <a:lnTo>
                    <a:pt x="636583" y="182627"/>
                  </a:lnTo>
                  <a:lnTo>
                    <a:pt x="636316" y="183183"/>
                  </a:lnTo>
                  <a:lnTo>
                    <a:pt x="636222" y="183368"/>
                  </a:lnTo>
                  <a:lnTo>
                    <a:pt x="636174" y="183674"/>
                  </a:lnTo>
                  <a:lnTo>
                    <a:pt x="636186" y="183913"/>
                  </a:lnTo>
                  <a:lnTo>
                    <a:pt x="636241" y="184289"/>
                  </a:lnTo>
                  <a:lnTo>
                    <a:pt x="636287" y="184563"/>
                  </a:lnTo>
                  <a:lnTo>
                    <a:pt x="636278" y="184784"/>
                  </a:lnTo>
                  <a:lnTo>
                    <a:pt x="636091" y="185120"/>
                  </a:lnTo>
                  <a:lnTo>
                    <a:pt x="635941" y="185270"/>
                  </a:lnTo>
                  <a:lnTo>
                    <a:pt x="635605" y="185466"/>
                  </a:lnTo>
                  <a:lnTo>
                    <a:pt x="635086" y="185658"/>
                  </a:lnTo>
                  <a:lnTo>
                    <a:pt x="634610" y="185816"/>
                  </a:lnTo>
                  <a:lnTo>
                    <a:pt x="634401" y="185999"/>
                  </a:lnTo>
                  <a:lnTo>
                    <a:pt x="634295" y="186166"/>
                  </a:lnTo>
                  <a:lnTo>
                    <a:pt x="634141" y="186623"/>
                  </a:lnTo>
                  <a:lnTo>
                    <a:pt x="634175" y="187066"/>
                  </a:lnTo>
                  <a:lnTo>
                    <a:pt x="634385" y="187396"/>
                  </a:lnTo>
                  <a:lnTo>
                    <a:pt x="634411" y="187533"/>
                  </a:lnTo>
                  <a:lnTo>
                    <a:pt x="634387" y="187737"/>
                  </a:lnTo>
                  <a:lnTo>
                    <a:pt x="634264" y="187973"/>
                  </a:lnTo>
                  <a:lnTo>
                    <a:pt x="634079" y="188189"/>
                  </a:lnTo>
                  <a:lnTo>
                    <a:pt x="633637" y="188468"/>
                  </a:lnTo>
                  <a:lnTo>
                    <a:pt x="633232" y="188697"/>
                  </a:lnTo>
                  <a:lnTo>
                    <a:pt x="632958" y="188945"/>
                  </a:lnTo>
                  <a:lnTo>
                    <a:pt x="632755" y="189196"/>
                  </a:lnTo>
                  <a:lnTo>
                    <a:pt x="632558" y="189430"/>
                  </a:lnTo>
                  <a:lnTo>
                    <a:pt x="632370" y="189630"/>
                  </a:lnTo>
                  <a:lnTo>
                    <a:pt x="632221" y="189916"/>
                  </a:lnTo>
                  <a:lnTo>
                    <a:pt x="632202" y="190375"/>
                  </a:lnTo>
                  <a:lnTo>
                    <a:pt x="632302" y="190565"/>
                  </a:lnTo>
                  <a:lnTo>
                    <a:pt x="632438" y="190688"/>
                  </a:lnTo>
                  <a:lnTo>
                    <a:pt x="632602" y="190863"/>
                  </a:lnTo>
                  <a:lnTo>
                    <a:pt x="632808" y="191090"/>
                  </a:lnTo>
                  <a:lnTo>
                    <a:pt x="632971" y="191247"/>
                  </a:lnTo>
                  <a:lnTo>
                    <a:pt x="633167" y="191388"/>
                  </a:lnTo>
                  <a:lnTo>
                    <a:pt x="633424" y="191497"/>
                  </a:lnTo>
                  <a:lnTo>
                    <a:pt x="633920" y="191799"/>
                  </a:lnTo>
                  <a:lnTo>
                    <a:pt x="634027" y="192024"/>
                  </a:lnTo>
                  <a:lnTo>
                    <a:pt x="634056" y="192246"/>
                  </a:lnTo>
                  <a:lnTo>
                    <a:pt x="633970" y="192568"/>
                  </a:lnTo>
                  <a:lnTo>
                    <a:pt x="633759" y="192784"/>
                  </a:lnTo>
                  <a:lnTo>
                    <a:pt x="633609" y="193036"/>
                  </a:lnTo>
                  <a:lnTo>
                    <a:pt x="633566" y="193376"/>
                  </a:lnTo>
                  <a:lnTo>
                    <a:pt x="633530" y="193631"/>
                  </a:lnTo>
                  <a:lnTo>
                    <a:pt x="633483" y="193834"/>
                  </a:lnTo>
                  <a:lnTo>
                    <a:pt x="633418" y="194037"/>
                  </a:lnTo>
                  <a:lnTo>
                    <a:pt x="633288" y="194153"/>
                  </a:lnTo>
                  <a:lnTo>
                    <a:pt x="633128" y="194234"/>
                  </a:lnTo>
                  <a:lnTo>
                    <a:pt x="632778" y="194447"/>
                  </a:lnTo>
                  <a:lnTo>
                    <a:pt x="632615" y="194579"/>
                  </a:lnTo>
                  <a:lnTo>
                    <a:pt x="632423" y="194677"/>
                  </a:lnTo>
                  <a:lnTo>
                    <a:pt x="632154" y="194806"/>
                  </a:lnTo>
                  <a:lnTo>
                    <a:pt x="631954" y="194921"/>
                  </a:lnTo>
                  <a:lnTo>
                    <a:pt x="631850" y="195072"/>
                  </a:lnTo>
                  <a:lnTo>
                    <a:pt x="631785" y="195257"/>
                  </a:lnTo>
                  <a:lnTo>
                    <a:pt x="631705" y="195579"/>
                  </a:lnTo>
                  <a:lnTo>
                    <a:pt x="631627" y="196089"/>
                  </a:lnTo>
                  <a:lnTo>
                    <a:pt x="631604" y="196480"/>
                  </a:lnTo>
                  <a:lnTo>
                    <a:pt x="631602" y="196855"/>
                  </a:lnTo>
                  <a:lnTo>
                    <a:pt x="631691" y="197301"/>
                  </a:lnTo>
                  <a:lnTo>
                    <a:pt x="631780" y="197797"/>
                  </a:lnTo>
                  <a:lnTo>
                    <a:pt x="631829" y="198037"/>
                  </a:lnTo>
                  <a:lnTo>
                    <a:pt x="631857" y="198277"/>
                  </a:lnTo>
                  <a:lnTo>
                    <a:pt x="631833" y="198532"/>
                  </a:lnTo>
                  <a:lnTo>
                    <a:pt x="631786" y="198769"/>
                  </a:lnTo>
                  <a:lnTo>
                    <a:pt x="631807" y="199059"/>
                  </a:lnTo>
                  <a:lnTo>
                    <a:pt x="631870" y="199538"/>
                  </a:lnTo>
                  <a:lnTo>
                    <a:pt x="631812" y="199793"/>
                  </a:lnTo>
                  <a:lnTo>
                    <a:pt x="631826" y="199998"/>
                  </a:lnTo>
                  <a:lnTo>
                    <a:pt x="631973" y="200138"/>
                  </a:lnTo>
                  <a:lnTo>
                    <a:pt x="632222" y="200468"/>
                  </a:lnTo>
                  <a:lnTo>
                    <a:pt x="632947" y="201371"/>
                  </a:lnTo>
                  <a:lnTo>
                    <a:pt x="633132" y="201820"/>
                  </a:lnTo>
                  <a:lnTo>
                    <a:pt x="633084" y="201990"/>
                  </a:lnTo>
                  <a:lnTo>
                    <a:pt x="632994" y="202158"/>
                  </a:lnTo>
                  <a:lnTo>
                    <a:pt x="632837" y="202341"/>
                  </a:lnTo>
                  <a:lnTo>
                    <a:pt x="632692" y="202559"/>
                  </a:lnTo>
                  <a:lnTo>
                    <a:pt x="632684" y="202832"/>
                  </a:lnTo>
                  <a:lnTo>
                    <a:pt x="632895" y="203093"/>
                  </a:lnTo>
                  <a:lnTo>
                    <a:pt x="633146" y="203201"/>
                  </a:lnTo>
                  <a:lnTo>
                    <a:pt x="633404" y="203276"/>
                  </a:lnTo>
                  <a:lnTo>
                    <a:pt x="633894" y="203357"/>
                  </a:lnTo>
                  <a:lnTo>
                    <a:pt x="634213" y="203467"/>
                  </a:lnTo>
                  <a:lnTo>
                    <a:pt x="634373" y="203539"/>
                  </a:lnTo>
                  <a:lnTo>
                    <a:pt x="634705" y="203769"/>
                  </a:lnTo>
                  <a:lnTo>
                    <a:pt x="634962" y="204031"/>
                  </a:lnTo>
                  <a:lnTo>
                    <a:pt x="635273" y="204329"/>
                  </a:lnTo>
                  <a:lnTo>
                    <a:pt x="635646" y="204560"/>
                  </a:lnTo>
                  <a:lnTo>
                    <a:pt x="635885" y="204702"/>
                  </a:lnTo>
                  <a:lnTo>
                    <a:pt x="636244" y="204899"/>
                  </a:lnTo>
                  <a:lnTo>
                    <a:pt x="636696" y="205166"/>
                  </a:lnTo>
                  <a:lnTo>
                    <a:pt x="637151" y="205586"/>
                  </a:lnTo>
                  <a:lnTo>
                    <a:pt x="637371" y="205848"/>
                  </a:lnTo>
                  <a:lnTo>
                    <a:pt x="637698" y="206163"/>
                  </a:lnTo>
                  <a:lnTo>
                    <a:pt x="638017" y="206495"/>
                  </a:lnTo>
                  <a:lnTo>
                    <a:pt x="638382" y="206862"/>
                  </a:lnTo>
                  <a:lnTo>
                    <a:pt x="638607" y="207123"/>
                  </a:lnTo>
                  <a:lnTo>
                    <a:pt x="638866" y="207368"/>
                  </a:lnTo>
                  <a:lnTo>
                    <a:pt x="639071" y="207663"/>
                  </a:lnTo>
                  <a:lnTo>
                    <a:pt x="639158" y="208109"/>
                  </a:lnTo>
                  <a:lnTo>
                    <a:pt x="639181" y="208297"/>
                  </a:lnTo>
                  <a:lnTo>
                    <a:pt x="639144" y="208551"/>
                  </a:lnTo>
                  <a:lnTo>
                    <a:pt x="639065" y="208737"/>
                  </a:lnTo>
                  <a:lnTo>
                    <a:pt x="638890" y="208835"/>
                  </a:lnTo>
                  <a:lnTo>
                    <a:pt x="638600" y="208947"/>
                  </a:lnTo>
                  <a:lnTo>
                    <a:pt x="638173" y="209448"/>
                  </a:lnTo>
                  <a:lnTo>
                    <a:pt x="637952" y="209766"/>
                  </a:lnTo>
                  <a:lnTo>
                    <a:pt x="637713" y="210050"/>
                  </a:lnTo>
                  <a:lnTo>
                    <a:pt x="637442" y="210503"/>
                  </a:lnTo>
                  <a:lnTo>
                    <a:pt x="637376" y="210672"/>
                  </a:lnTo>
                  <a:lnTo>
                    <a:pt x="637119" y="211024"/>
                  </a:lnTo>
                  <a:lnTo>
                    <a:pt x="636862" y="211341"/>
                  </a:lnTo>
                  <a:lnTo>
                    <a:pt x="636553" y="211845"/>
                  </a:lnTo>
                  <a:lnTo>
                    <a:pt x="636304" y="212282"/>
                  </a:lnTo>
                  <a:lnTo>
                    <a:pt x="636118" y="212772"/>
                  </a:lnTo>
                  <a:lnTo>
                    <a:pt x="635942" y="213398"/>
                  </a:lnTo>
                  <a:lnTo>
                    <a:pt x="636013" y="214167"/>
                  </a:lnTo>
                  <a:lnTo>
                    <a:pt x="636173" y="214307"/>
                  </a:lnTo>
                  <a:lnTo>
                    <a:pt x="636385" y="214517"/>
                  </a:lnTo>
                  <a:lnTo>
                    <a:pt x="636554" y="214896"/>
                  </a:lnTo>
                  <a:lnTo>
                    <a:pt x="636632" y="215291"/>
                  </a:lnTo>
                  <a:lnTo>
                    <a:pt x="636630" y="215580"/>
                  </a:lnTo>
                  <a:lnTo>
                    <a:pt x="636564" y="215908"/>
                  </a:lnTo>
                  <a:lnTo>
                    <a:pt x="636402" y="216615"/>
                  </a:lnTo>
                  <a:lnTo>
                    <a:pt x="636355" y="217057"/>
                  </a:lnTo>
                  <a:lnTo>
                    <a:pt x="636286" y="217600"/>
                  </a:lnTo>
                  <a:lnTo>
                    <a:pt x="636239" y="218213"/>
                  </a:lnTo>
                  <a:lnTo>
                    <a:pt x="636177" y="218740"/>
                  </a:lnTo>
                  <a:lnTo>
                    <a:pt x="636075" y="219215"/>
                  </a:lnTo>
                  <a:lnTo>
                    <a:pt x="636060" y="219930"/>
                  </a:lnTo>
                  <a:lnTo>
                    <a:pt x="636080" y="220817"/>
                  </a:lnTo>
                  <a:lnTo>
                    <a:pt x="636097" y="220971"/>
                  </a:lnTo>
                  <a:lnTo>
                    <a:pt x="636105" y="221329"/>
                  </a:lnTo>
                  <a:lnTo>
                    <a:pt x="636238" y="221793"/>
                  </a:lnTo>
                  <a:lnTo>
                    <a:pt x="636331" y="222375"/>
                  </a:lnTo>
                  <a:lnTo>
                    <a:pt x="636478" y="222941"/>
                  </a:lnTo>
                  <a:lnTo>
                    <a:pt x="636525" y="223249"/>
                  </a:lnTo>
                  <a:lnTo>
                    <a:pt x="636585" y="223592"/>
                  </a:lnTo>
                  <a:lnTo>
                    <a:pt x="636593" y="223933"/>
                  </a:lnTo>
                  <a:lnTo>
                    <a:pt x="636560" y="224256"/>
                  </a:lnTo>
                  <a:lnTo>
                    <a:pt x="636553" y="224870"/>
                  </a:lnTo>
                  <a:lnTo>
                    <a:pt x="636545" y="225313"/>
                  </a:lnTo>
                  <a:lnTo>
                    <a:pt x="636619" y="225860"/>
                  </a:lnTo>
                  <a:lnTo>
                    <a:pt x="636682" y="226442"/>
                  </a:lnTo>
                  <a:lnTo>
                    <a:pt x="636678" y="227021"/>
                  </a:lnTo>
                  <a:lnTo>
                    <a:pt x="636578" y="227598"/>
                  </a:lnTo>
                  <a:lnTo>
                    <a:pt x="636326" y="228308"/>
                  </a:lnTo>
                  <a:lnTo>
                    <a:pt x="636198" y="228509"/>
                  </a:lnTo>
                  <a:lnTo>
                    <a:pt x="636005" y="228590"/>
                  </a:lnTo>
                  <a:lnTo>
                    <a:pt x="635816" y="228568"/>
                  </a:lnTo>
                  <a:lnTo>
                    <a:pt x="635567" y="228562"/>
                  </a:lnTo>
                  <a:lnTo>
                    <a:pt x="635230" y="228690"/>
                  </a:lnTo>
                  <a:lnTo>
                    <a:pt x="635064" y="228907"/>
                  </a:lnTo>
                  <a:lnTo>
                    <a:pt x="635015" y="229110"/>
                  </a:lnTo>
                  <a:lnTo>
                    <a:pt x="634925" y="229534"/>
                  </a:lnTo>
                  <a:lnTo>
                    <a:pt x="634901" y="229738"/>
                  </a:lnTo>
                  <a:lnTo>
                    <a:pt x="634876" y="229874"/>
                  </a:lnTo>
                  <a:lnTo>
                    <a:pt x="634646" y="230244"/>
                  </a:lnTo>
                  <a:lnTo>
                    <a:pt x="634431" y="230545"/>
                  </a:lnTo>
                  <a:lnTo>
                    <a:pt x="634245" y="230796"/>
                  </a:lnTo>
                  <a:lnTo>
                    <a:pt x="634039" y="231268"/>
                  </a:lnTo>
                  <a:lnTo>
                    <a:pt x="633842" y="231690"/>
                  </a:lnTo>
                  <a:lnTo>
                    <a:pt x="633606" y="232314"/>
                  </a:lnTo>
                  <a:lnTo>
                    <a:pt x="633526" y="233028"/>
                  </a:lnTo>
                  <a:lnTo>
                    <a:pt x="633573" y="233443"/>
                  </a:lnTo>
                  <a:lnTo>
                    <a:pt x="633601" y="233577"/>
                  </a:lnTo>
                  <a:lnTo>
                    <a:pt x="633710" y="234039"/>
                  </a:lnTo>
                  <a:lnTo>
                    <a:pt x="633803" y="234638"/>
                  </a:lnTo>
                  <a:lnTo>
                    <a:pt x="633682" y="235249"/>
                  </a:lnTo>
                  <a:lnTo>
                    <a:pt x="633536" y="235893"/>
                  </a:lnTo>
                  <a:lnTo>
                    <a:pt x="633357" y="236656"/>
                  </a:lnTo>
                  <a:lnTo>
                    <a:pt x="633190" y="237180"/>
                  </a:lnTo>
                  <a:lnTo>
                    <a:pt x="632982" y="237584"/>
                  </a:lnTo>
                  <a:lnTo>
                    <a:pt x="632884" y="238025"/>
                  </a:lnTo>
                  <a:lnTo>
                    <a:pt x="632720" y="238549"/>
                  </a:lnTo>
                  <a:lnTo>
                    <a:pt x="632480" y="239038"/>
                  </a:lnTo>
                  <a:lnTo>
                    <a:pt x="632203" y="239389"/>
                  </a:lnTo>
                  <a:lnTo>
                    <a:pt x="631949" y="239723"/>
                  </a:lnTo>
                  <a:lnTo>
                    <a:pt x="631674" y="240109"/>
                  </a:lnTo>
                  <a:lnTo>
                    <a:pt x="631390" y="240545"/>
                  </a:lnTo>
                  <a:lnTo>
                    <a:pt x="631019" y="241064"/>
                  </a:lnTo>
                  <a:lnTo>
                    <a:pt x="630833" y="241417"/>
                  </a:lnTo>
                  <a:lnTo>
                    <a:pt x="631040" y="242142"/>
                  </a:lnTo>
                  <a:lnTo>
                    <a:pt x="631064" y="242279"/>
                  </a:lnTo>
                  <a:lnTo>
                    <a:pt x="631052" y="242411"/>
                  </a:lnTo>
                  <a:lnTo>
                    <a:pt x="631022" y="242547"/>
                  </a:lnTo>
                  <a:lnTo>
                    <a:pt x="630795" y="243039"/>
                  </a:lnTo>
                  <a:lnTo>
                    <a:pt x="630759" y="243172"/>
                  </a:lnTo>
                  <a:lnTo>
                    <a:pt x="630735" y="243308"/>
                  </a:lnTo>
                  <a:lnTo>
                    <a:pt x="630714" y="243440"/>
                  </a:lnTo>
                  <a:lnTo>
                    <a:pt x="630699" y="243577"/>
                  </a:lnTo>
                  <a:lnTo>
                    <a:pt x="630687" y="243717"/>
                  </a:lnTo>
                  <a:lnTo>
                    <a:pt x="630660" y="243845"/>
                  </a:lnTo>
                  <a:lnTo>
                    <a:pt x="630507" y="244224"/>
                  </a:lnTo>
                  <a:lnTo>
                    <a:pt x="630459" y="244352"/>
                  </a:lnTo>
                  <a:lnTo>
                    <a:pt x="630414" y="244485"/>
                  </a:lnTo>
                  <a:lnTo>
                    <a:pt x="630381" y="244613"/>
                  </a:lnTo>
                  <a:lnTo>
                    <a:pt x="630264" y="245007"/>
                  </a:lnTo>
                  <a:lnTo>
                    <a:pt x="630087" y="245521"/>
                  </a:lnTo>
                  <a:lnTo>
                    <a:pt x="630048" y="245650"/>
                  </a:lnTo>
                  <a:lnTo>
                    <a:pt x="630015" y="245786"/>
                  </a:lnTo>
                  <a:lnTo>
                    <a:pt x="629988" y="245923"/>
                  </a:lnTo>
                  <a:lnTo>
                    <a:pt x="629958" y="246055"/>
                  </a:lnTo>
                  <a:lnTo>
                    <a:pt x="629862" y="246305"/>
                  </a:lnTo>
                  <a:lnTo>
                    <a:pt x="629655" y="246657"/>
                  </a:lnTo>
                  <a:lnTo>
                    <a:pt x="629623" y="246789"/>
                  </a:lnTo>
                  <a:lnTo>
                    <a:pt x="629608" y="247062"/>
                  </a:lnTo>
                  <a:lnTo>
                    <a:pt x="629605" y="247202"/>
                  </a:lnTo>
                  <a:lnTo>
                    <a:pt x="629605" y="247474"/>
                  </a:lnTo>
                  <a:lnTo>
                    <a:pt x="629620" y="248155"/>
                  </a:lnTo>
                  <a:lnTo>
                    <a:pt x="629637" y="248428"/>
                  </a:lnTo>
                  <a:lnTo>
                    <a:pt x="629649" y="248564"/>
                  </a:lnTo>
                  <a:lnTo>
                    <a:pt x="629673" y="248700"/>
                  </a:lnTo>
                  <a:lnTo>
                    <a:pt x="629706" y="248829"/>
                  </a:lnTo>
                  <a:lnTo>
                    <a:pt x="629733" y="248965"/>
                  </a:lnTo>
                  <a:lnTo>
                    <a:pt x="629745" y="249101"/>
                  </a:lnTo>
                  <a:lnTo>
                    <a:pt x="629742" y="249374"/>
                  </a:lnTo>
                  <a:lnTo>
                    <a:pt x="629748" y="249510"/>
                  </a:lnTo>
                  <a:lnTo>
                    <a:pt x="629757" y="249646"/>
                  </a:lnTo>
                  <a:lnTo>
                    <a:pt x="629775" y="249782"/>
                  </a:lnTo>
                  <a:lnTo>
                    <a:pt x="629790" y="249919"/>
                  </a:lnTo>
                  <a:lnTo>
                    <a:pt x="629868" y="250456"/>
                  </a:lnTo>
                  <a:lnTo>
                    <a:pt x="629916" y="250725"/>
                  </a:lnTo>
                  <a:lnTo>
                    <a:pt x="629976" y="250993"/>
                  </a:lnTo>
                  <a:lnTo>
                    <a:pt x="630009" y="251126"/>
                  </a:lnTo>
                  <a:lnTo>
                    <a:pt x="630048" y="251254"/>
                  </a:lnTo>
                  <a:lnTo>
                    <a:pt x="630084" y="251387"/>
                  </a:lnTo>
                  <a:lnTo>
                    <a:pt x="630150" y="251652"/>
                  </a:lnTo>
                  <a:lnTo>
                    <a:pt x="630189" y="251784"/>
                  </a:lnTo>
                  <a:lnTo>
                    <a:pt x="630249" y="252049"/>
                  </a:lnTo>
                  <a:lnTo>
                    <a:pt x="630273" y="252181"/>
                  </a:lnTo>
                  <a:lnTo>
                    <a:pt x="630291" y="252318"/>
                  </a:lnTo>
                  <a:lnTo>
                    <a:pt x="630318" y="252454"/>
                  </a:lnTo>
                  <a:lnTo>
                    <a:pt x="630405" y="252707"/>
                  </a:lnTo>
                  <a:lnTo>
                    <a:pt x="630516" y="252957"/>
                  </a:lnTo>
                  <a:lnTo>
                    <a:pt x="630618" y="253211"/>
                  </a:lnTo>
                  <a:lnTo>
                    <a:pt x="630714" y="253464"/>
                  </a:lnTo>
                  <a:lnTo>
                    <a:pt x="630756" y="253593"/>
                  </a:lnTo>
                  <a:lnTo>
                    <a:pt x="630792" y="253725"/>
                  </a:lnTo>
                  <a:lnTo>
                    <a:pt x="631454" y="254842"/>
                  </a:lnTo>
                  <a:lnTo>
                    <a:pt x="631706" y="254914"/>
                  </a:lnTo>
                  <a:lnTo>
                    <a:pt x="632659" y="255670"/>
                  </a:lnTo>
                  <a:lnTo>
                    <a:pt x="632986" y="255916"/>
                  </a:lnTo>
                  <a:lnTo>
                    <a:pt x="633202" y="256083"/>
                  </a:lnTo>
                  <a:lnTo>
                    <a:pt x="633534" y="256314"/>
                  </a:lnTo>
                  <a:lnTo>
                    <a:pt x="633771" y="256454"/>
                  </a:lnTo>
                  <a:lnTo>
                    <a:pt x="634254" y="256707"/>
                  </a:lnTo>
                  <a:lnTo>
                    <a:pt x="634625" y="256866"/>
                  </a:lnTo>
                  <a:lnTo>
                    <a:pt x="634754" y="256912"/>
                  </a:lnTo>
                  <a:lnTo>
                    <a:pt x="635015" y="256987"/>
                  </a:lnTo>
                  <a:lnTo>
                    <a:pt x="635672" y="257161"/>
                  </a:lnTo>
                  <a:lnTo>
                    <a:pt x="635806" y="257192"/>
                  </a:lnTo>
                  <a:lnTo>
                    <a:pt x="635935" y="257230"/>
                  </a:lnTo>
                  <a:lnTo>
                    <a:pt x="636067" y="257271"/>
                  </a:lnTo>
                  <a:lnTo>
                    <a:pt x="636196" y="257317"/>
                  </a:lnTo>
                  <a:lnTo>
                    <a:pt x="636577" y="257464"/>
                  </a:lnTo>
                  <a:lnTo>
                    <a:pt x="637479" y="258247"/>
                  </a:lnTo>
                  <a:lnTo>
                    <a:pt x="637644" y="258626"/>
                  </a:lnTo>
                  <a:lnTo>
                    <a:pt x="637686" y="258754"/>
                  </a:lnTo>
                  <a:lnTo>
                    <a:pt x="637701" y="258887"/>
                  </a:lnTo>
                  <a:lnTo>
                    <a:pt x="637689" y="259023"/>
                  </a:lnTo>
                  <a:lnTo>
                    <a:pt x="637668" y="259163"/>
                  </a:lnTo>
                  <a:lnTo>
                    <a:pt x="637644" y="259296"/>
                  </a:lnTo>
                  <a:lnTo>
                    <a:pt x="637611" y="259428"/>
                  </a:lnTo>
                  <a:lnTo>
                    <a:pt x="637572" y="259557"/>
                  </a:lnTo>
                  <a:lnTo>
                    <a:pt x="637536" y="259693"/>
                  </a:lnTo>
                  <a:lnTo>
                    <a:pt x="637506" y="259825"/>
                  </a:lnTo>
                  <a:lnTo>
                    <a:pt x="637482" y="259958"/>
                  </a:lnTo>
                  <a:lnTo>
                    <a:pt x="637461" y="260094"/>
                  </a:lnTo>
                  <a:lnTo>
                    <a:pt x="637449" y="260234"/>
                  </a:lnTo>
                  <a:lnTo>
                    <a:pt x="637452" y="260367"/>
                  </a:lnTo>
                  <a:lnTo>
                    <a:pt x="637473" y="260499"/>
                  </a:lnTo>
                  <a:lnTo>
                    <a:pt x="637512" y="260635"/>
                  </a:lnTo>
                  <a:lnTo>
                    <a:pt x="637944" y="261135"/>
                  </a:lnTo>
                  <a:lnTo>
                    <a:pt x="638076" y="261154"/>
                  </a:lnTo>
                  <a:lnTo>
                    <a:pt x="638214" y="261165"/>
                  </a:lnTo>
                  <a:lnTo>
                    <a:pt x="638468" y="261263"/>
                  </a:lnTo>
                  <a:lnTo>
                    <a:pt x="640681" y="263016"/>
                  </a:lnTo>
                  <a:lnTo>
                    <a:pt x="640941" y="263330"/>
                  </a:lnTo>
                  <a:lnTo>
                    <a:pt x="641118" y="263538"/>
                  </a:lnTo>
                  <a:lnTo>
                    <a:pt x="641337" y="263882"/>
                  </a:lnTo>
                  <a:lnTo>
                    <a:pt x="641379" y="264011"/>
                  </a:lnTo>
                  <a:lnTo>
                    <a:pt x="641415" y="264283"/>
                  </a:lnTo>
                  <a:lnTo>
                    <a:pt x="641442" y="264556"/>
                  </a:lnTo>
                  <a:lnTo>
                    <a:pt x="641463" y="264692"/>
                  </a:lnTo>
                  <a:lnTo>
                    <a:pt x="641490" y="264824"/>
                  </a:lnTo>
                  <a:lnTo>
                    <a:pt x="641523" y="264957"/>
                  </a:lnTo>
                  <a:lnTo>
                    <a:pt x="641598" y="265218"/>
                  </a:lnTo>
                  <a:lnTo>
                    <a:pt x="641682" y="265475"/>
                  </a:lnTo>
                  <a:lnTo>
                    <a:pt x="641862" y="265994"/>
                  </a:lnTo>
                  <a:lnTo>
                    <a:pt x="641946" y="266255"/>
                  </a:lnTo>
                  <a:lnTo>
                    <a:pt x="642063" y="266645"/>
                  </a:lnTo>
                  <a:lnTo>
                    <a:pt x="642099" y="266777"/>
                  </a:lnTo>
                  <a:lnTo>
                    <a:pt x="642218" y="267163"/>
                  </a:lnTo>
                  <a:lnTo>
                    <a:pt x="642359" y="267549"/>
                  </a:lnTo>
                  <a:lnTo>
                    <a:pt x="642404" y="267682"/>
                  </a:lnTo>
                  <a:lnTo>
                    <a:pt x="642434" y="267814"/>
                  </a:lnTo>
                  <a:lnTo>
                    <a:pt x="642443" y="267947"/>
                  </a:lnTo>
                  <a:lnTo>
                    <a:pt x="642455" y="268219"/>
                  </a:lnTo>
                  <a:lnTo>
                    <a:pt x="642467" y="268359"/>
                  </a:lnTo>
                  <a:lnTo>
                    <a:pt x="642479" y="268631"/>
                  </a:lnTo>
                  <a:lnTo>
                    <a:pt x="642473" y="268904"/>
                  </a:lnTo>
                  <a:lnTo>
                    <a:pt x="642461" y="269176"/>
                  </a:lnTo>
                  <a:lnTo>
                    <a:pt x="642452" y="269313"/>
                  </a:lnTo>
                  <a:lnTo>
                    <a:pt x="642428" y="269585"/>
                  </a:lnTo>
                  <a:lnTo>
                    <a:pt x="642410" y="269721"/>
                  </a:lnTo>
                  <a:lnTo>
                    <a:pt x="642383" y="269850"/>
                  </a:lnTo>
                  <a:lnTo>
                    <a:pt x="642350" y="269983"/>
                  </a:lnTo>
                  <a:lnTo>
                    <a:pt x="642275" y="270247"/>
                  </a:lnTo>
                  <a:lnTo>
                    <a:pt x="642236" y="270376"/>
                  </a:lnTo>
                  <a:lnTo>
                    <a:pt x="642206" y="270512"/>
                  </a:lnTo>
                  <a:lnTo>
                    <a:pt x="642137" y="270777"/>
                  </a:lnTo>
                  <a:lnTo>
                    <a:pt x="642110" y="270910"/>
                  </a:lnTo>
                  <a:lnTo>
                    <a:pt x="642092" y="271042"/>
                  </a:lnTo>
                  <a:lnTo>
                    <a:pt x="642080" y="271182"/>
                  </a:lnTo>
                  <a:lnTo>
                    <a:pt x="642080" y="271315"/>
                  </a:lnTo>
                  <a:lnTo>
                    <a:pt x="642087" y="271455"/>
                  </a:lnTo>
                  <a:lnTo>
                    <a:pt x="642110" y="271723"/>
                  </a:lnTo>
                  <a:lnTo>
                    <a:pt x="642185" y="272264"/>
                  </a:lnTo>
                  <a:lnTo>
                    <a:pt x="642206" y="272401"/>
                  </a:lnTo>
                  <a:lnTo>
                    <a:pt x="642248" y="272529"/>
                  </a:lnTo>
                  <a:lnTo>
                    <a:pt x="642335" y="272715"/>
                  </a:lnTo>
                  <a:lnTo>
                    <a:pt x="642410" y="272908"/>
                  </a:lnTo>
                  <a:lnTo>
                    <a:pt x="642614" y="273335"/>
                  </a:lnTo>
                  <a:lnTo>
                    <a:pt x="642911" y="273797"/>
                  </a:lnTo>
                  <a:lnTo>
                    <a:pt x="643181" y="274187"/>
                  </a:lnTo>
                  <a:lnTo>
                    <a:pt x="643810" y="274898"/>
                  </a:lnTo>
                  <a:lnTo>
                    <a:pt x="644002" y="275178"/>
                  </a:lnTo>
                  <a:lnTo>
                    <a:pt x="644488" y="275920"/>
                  </a:lnTo>
                  <a:lnTo>
                    <a:pt x="644688" y="276196"/>
                  </a:lnTo>
                  <a:lnTo>
                    <a:pt x="644799" y="276367"/>
                  </a:lnTo>
                  <a:lnTo>
                    <a:pt x="645120" y="276968"/>
                  </a:lnTo>
                  <a:lnTo>
                    <a:pt x="645366" y="277525"/>
                  </a:lnTo>
                  <a:lnTo>
                    <a:pt x="645402" y="277657"/>
                  </a:lnTo>
                  <a:lnTo>
                    <a:pt x="645465" y="277926"/>
                  </a:lnTo>
                  <a:lnTo>
                    <a:pt x="645558" y="278251"/>
                  </a:lnTo>
                  <a:lnTo>
                    <a:pt x="645594" y="278384"/>
                  </a:lnTo>
                  <a:lnTo>
                    <a:pt x="645624" y="278516"/>
                  </a:lnTo>
                  <a:lnTo>
                    <a:pt x="645660" y="278653"/>
                  </a:lnTo>
                  <a:lnTo>
                    <a:pt x="645699" y="278785"/>
                  </a:lnTo>
                  <a:lnTo>
                    <a:pt x="645744" y="279122"/>
                  </a:lnTo>
                  <a:lnTo>
                    <a:pt x="645702" y="279315"/>
                  </a:lnTo>
                  <a:lnTo>
                    <a:pt x="645585" y="279568"/>
                  </a:lnTo>
                  <a:lnTo>
                    <a:pt x="645504" y="279754"/>
                  </a:lnTo>
                  <a:lnTo>
                    <a:pt x="645360" y="280068"/>
                  </a:lnTo>
                  <a:lnTo>
                    <a:pt x="645264" y="280322"/>
                  </a:lnTo>
                  <a:lnTo>
                    <a:pt x="645192" y="280511"/>
                  </a:lnTo>
                  <a:lnTo>
                    <a:pt x="645033" y="280965"/>
                  </a:lnTo>
                  <a:lnTo>
                    <a:pt x="644994" y="281094"/>
                  </a:lnTo>
                  <a:lnTo>
                    <a:pt x="644805" y="281533"/>
                  </a:lnTo>
                  <a:lnTo>
                    <a:pt x="644691" y="281782"/>
                  </a:lnTo>
                  <a:lnTo>
                    <a:pt x="644538" y="282085"/>
                  </a:lnTo>
                  <a:lnTo>
                    <a:pt x="644497" y="282214"/>
                  </a:lnTo>
                  <a:lnTo>
                    <a:pt x="644464" y="282346"/>
                  </a:lnTo>
                  <a:lnTo>
                    <a:pt x="644380" y="282676"/>
                  </a:lnTo>
                  <a:lnTo>
                    <a:pt x="644305" y="283009"/>
                  </a:lnTo>
                  <a:lnTo>
                    <a:pt x="644281" y="283145"/>
                  </a:lnTo>
                  <a:lnTo>
                    <a:pt x="644236" y="283345"/>
                  </a:lnTo>
                  <a:lnTo>
                    <a:pt x="644182" y="283610"/>
                  </a:lnTo>
                  <a:lnTo>
                    <a:pt x="644158" y="283743"/>
                  </a:lnTo>
                  <a:lnTo>
                    <a:pt x="644128" y="283947"/>
                  </a:lnTo>
                  <a:lnTo>
                    <a:pt x="644110" y="284151"/>
                  </a:lnTo>
                  <a:lnTo>
                    <a:pt x="644101" y="284356"/>
                  </a:lnTo>
                  <a:lnTo>
                    <a:pt x="644095" y="284560"/>
                  </a:lnTo>
                  <a:lnTo>
                    <a:pt x="644116" y="284901"/>
                  </a:lnTo>
                  <a:lnTo>
                    <a:pt x="644104" y="285306"/>
                  </a:lnTo>
                  <a:lnTo>
                    <a:pt x="644032" y="285643"/>
                  </a:lnTo>
                  <a:lnTo>
                    <a:pt x="643912" y="286172"/>
                  </a:lnTo>
                  <a:lnTo>
                    <a:pt x="643876" y="286377"/>
                  </a:lnTo>
                  <a:lnTo>
                    <a:pt x="643852" y="286509"/>
                  </a:lnTo>
                  <a:lnTo>
                    <a:pt x="643828" y="286714"/>
                  </a:lnTo>
                  <a:lnTo>
                    <a:pt x="643801" y="286914"/>
                  </a:lnTo>
                  <a:lnTo>
                    <a:pt x="643756" y="287323"/>
                  </a:lnTo>
                  <a:lnTo>
                    <a:pt x="643726" y="287868"/>
                  </a:lnTo>
                  <a:lnTo>
                    <a:pt x="643738" y="288004"/>
                  </a:lnTo>
                  <a:lnTo>
                    <a:pt x="643786" y="288273"/>
                  </a:lnTo>
                  <a:lnTo>
                    <a:pt x="643903" y="288667"/>
                  </a:lnTo>
                  <a:lnTo>
                    <a:pt x="644485" y="289492"/>
                  </a:lnTo>
                  <a:lnTo>
                    <a:pt x="644745" y="289711"/>
                  </a:lnTo>
                  <a:lnTo>
                    <a:pt x="644922" y="289813"/>
                  </a:lnTo>
                  <a:lnTo>
                    <a:pt x="645051" y="289866"/>
                  </a:lnTo>
                  <a:lnTo>
                    <a:pt x="645249" y="289915"/>
                  </a:lnTo>
                  <a:lnTo>
                    <a:pt x="645450" y="289938"/>
                  </a:lnTo>
                  <a:lnTo>
                    <a:pt x="645651" y="289946"/>
                  </a:lnTo>
                  <a:lnTo>
                    <a:pt x="645926" y="289961"/>
                  </a:lnTo>
                  <a:lnTo>
                    <a:pt x="646130" y="289976"/>
                  </a:lnTo>
                  <a:lnTo>
                    <a:pt x="646268" y="289980"/>
                  </a:lnTo>
                  <a:lnTo>
                    <a:pt x="646469" y="289995"/>
                  </a:lnTo>
                  <a:lnTo>
                    <a:pt x="646601" y="290014"/>
                  </a:lnTo>
                  <a:lnTo>
                    <a:pt x="646733" y="290044"/>
                  </a:lnTo>
                  <a:lnTo>
                    <a:pt x="646928" y="290112"/>
                  </a:lnTo>
                  <a:lnTo>
                    <a:pt x="647116" y="290192"/>
                  </a:lnTo>
                  <a:lnTo>
                    <a:pt x="647308" y="290264"/>
                  </a:lnTo>
                  <a:lnTo>
                    <a:pt x="647500" y="290335"/>
                  </a:lnTo>
                  <a:lnTo>
                    <a:pt x="648330" y="290786"/>
                  </a:lnTo>
                  <a:lnTo>
                    <a:pt x="648867" y="291391"/>
                  </a:lnTo>
                  <a:lnTo>
                    <a:pt x="648915" y="291728"/>
                  </a:lnTo>
                  <a:lnTo>
                    <a:pt x="648906" y="291933"/>
                  </a:lnTo>
                  <a:lnTo>
                    <a:pt x="648906" y="292141"/>
                  </a:lnTo>
                  <a:lnTo>
                    <a:pt x="648894" y="292345"/>
                  </a:lnTo>
                  <a:lnTo>
                    <a:pt x="648753" y="292712"/>
                  </a:lnTo>
                  <a:lnTo>
                    <a:pt x="648414" y="292947"/>
                  </a:lnTo>
                  <a:lnTo>
                    <a:pt x="647887" y="293556"/>
                  </a:lnTo>
                  <a:lnTo>
                    <a:pt x="647509" y="294340"/>
                  </a:lnTo>
                  <a:lnTo>
                    <a:pt x="647442" y="294791"/>
                  </a:lnTo>
                  <a:lnTo>
                    <a:pt x="647308" y="295168"/>
                  </a:lnTo>
                  <a:lnTo>
                    <a:pt x="647263" y="295577"/>
                  </a:lnTo>
                  <a:lnTo>
                    <a:pt x="647260" y="295884"/>
                  </a:lnTo>
                  <a:lnTo>
                    <a:pt x="647374" y="296452"/>
                  </a:lnTo>
                  <a:lnTo>
                    <a:pt x="647419" y="296580"/>
                  </a:lnTo>
                  <a:lnTo>
                    <a:pt x="647767" y="297205"/>
                  </a:lnTo>
                  <a:lnTo>
                    <a:pt x="648085" y="297689"/>
                  </a:lnTo>
                  <a:lnTo>
                    <a:pt x="648294" y="297954"/>
                  </a:lnTo>
                  <a:lnTo>
                    <a:pt x="648519" y="298211"/>
                  </a:lnTo>
                  <a:lnTo>
                    <a:pt x="648864" y="298798"/>
                  </a:lnTo>
                  <a:lnTo>
                    <a:pt x="649164" y="299294"/>
                  </a:lnTo>
                  <a:lnTo>
                    <a:pt x="649386" y="299714"/>
                  </a:lnTo>
                  <a:lnTo>
                    <a:pt x="649514" y="299994"/>
                  </a:lnTo>
                  <a:lnTo>
                    <a:pt x="649862" y="300978"/>
                  </a:lnTo>
                  <a:lnTo>
                    <a:pt x="649931" y="301205"/>
                  </a:lnTo>
                  <a:lnTo>
                    <a:pt x="650039" y="301527"/>
                  </a:lnTo>
                  <a:lnTo>
                    <a:pt x="650174" y="301951"/>
                  </a:lnTo>
                  <a:lnTo>
                    <a:pt x="650264" y="302280"/>
                  </a:lnTo>
                  <a:lnTo>
                    <a:pt x="650330" y="302579"/>
                  </a:lnTo>
                  <a:lnTo>
                    <a:pt x="650378" y="302783"/>
                  </a:lnTo>
                  <a:lnTo>
                    <a:pt x="650435" y="303018"/>
                  </a:lnTo>
                  <a:lnTo>
                    <a:pt x="650483" y="303222"/>
                  </a:lnTo>
                  <a:lnTo>
                    <a:pt x="650564" y="303631"/>
                  </a:lnTo>
                  <a:lnTo>
                    <a:pt x="650609" y="303930"/>
                  </a:lnTo>
                  <a:lnTo>
                    <a:pt x="650630" y="304233"/>
                  </a:lnTo>
                  <a:lnTo>
                    <a:pt x="650627" y="304400"/>
                  </a:lnTo>
                  <a:lnTo>
                    <a:pt x="650606" y="304630"/>
                  </a:lnTo>
                  <a:lnTo>
                    <a:pt x="650516" y="304990"/>
                  </a:lnTo>
                  <a:lnTo>
                    <a:pt x="650354" y="305406"/>
                  </a:lnTo>
                  <a:lnTo>
                    <a:pt x="649904" y="306379"/>
                  </a:lnTo>
                  <a:lnTo>
                    <a:pt x="649625" y="306928"/>
                  </a:lnTo>
                  <a:lnTo>
                    <a:pt x="649467" y="307231"/>
                  </a:lnTo>
                  <a:lnTo>
                    <a:pt x="649095" y="307919"/>
                  </a:lnTo>
                  <a:lnTo>
                    <a:pt x="649002" y="308101"/>
                  </a:lnTo>
                  <a:lnTo>
                    <a:pt x="648768" y="308517"/>
                  </a:lnTo>
                  <a:lnTo>
                    <a:pt x="648294" y="309422"/>
                  </a:lnTo>
                  <a:lnTo>
                    <a:pt x="648198" y="309676"/>
                  </a:lnTo>
                  <a:lnTo>
                    <a:pt x="648127" y="309869"/>
                  </a:lnTo>
                  <a:lnTo>
                    <a:pt x="648034" y="310160"/>
                  </a:lnTo>
                  <a:lnTo>
                    <a:pt x="647869" y="310682"/>
                  </a:lnTo>
                  <a:lnTo>
                    <a:pt x="647743" y="311129"/>
                  </a:lnTo>
                  <a:lnTo>
                    <a:pt x="647653" y="311564"/>
                  </a:lnTo>
                  <a:lnTo>
                    <a:pt x="647524" y="312200"/>
                  </a:lnTo>
                  <a:lnTo>
                    <a:pt x="647449" y="312601"/>
                  </a:lnTo>
                  <a:lnTo>
                    <a:pt x="647374" y="313037"/>
                  </a:lnTo>
                  <a:lnTo>
                    <a:pt x="647311" y="313476"/>
                  </a:lnTo>
                  <a:lnTo>
                    <a:pt x="647176" y="314388"/>
                  </a:lnTo>
                  <a:lnTo>
                    <a:pt x="647143" y="314588"/>
                  </a:lnTo>
                  <a:lnTo>
                    <a:pt x="647107" y="314827"/>
                  </a:lnTo>
                  <a:lnTo>
                    <a:pt x="647074" y="315069"/>
                  </a:lnTo>
                  <a:lnTo>
                    <a:pt x="647035" y="315338"/>
                  </a:lnTo>
                  <a:lnTo>
                    <a:pt x="646982" y="315747"/>
                  </a:lnTo>
                  <a:lnTo>
                    <a:pt x="646960" y="315883"/>
                  </a:lnTo>
                  <a:lnTo>
                    <a:pt x="646946" y="316015"/>
                  </a:lnTo>
                  <a:lnTo>
                    <a:pt x="646904" y="316288"/>
                  </a:lnTo>
                  <a:lnTo>
                    <a:pt x="646817" y="316753"/>
                  </a:lnTo>
                  <a:lnTo>
                    <a:pt x="646778" y="316882"/>
                  </a:lnTo>
                  <a:lnTo>
                    <a:pt x="646727" y="317011"/>
                  </a:lnTo>
                  <a:lnTo>
                    <a:pt x="646496" y="317431"/>
                  </a:lnTo>
                  <a:lnTo>
                    <a:pt x="646154" y="317987"/>
                  </a:lnTo>
                  <a:lnTo>
                    <a:pt x="646097" y="318328"/>
                  </a:lnTo>
                  <a:lnTo>
                    <a:pt x="646079" y="318460"/>
                  </a:lnTo>
                  <a:lnTo>
                    <a:pt x="646067" y="318597"/>
                  </a:lnTo>
                  <a:lnTo>
                    <a:pt x="646061" y="318801"/>
                  </a:lnTo>
                  <a:lnTo>
                    <a:pt x="646058" y="319414"/>
                  </a:lnTo>
                  <a:lnTo>
                    <a:pt x="646046" y="319619"/>
                  </a:lnTo>
                  <a:lnTo>
                    <a:pt x="646040" y="319759"/>
                  </a:lnTo>
                  <a:lnTo>
                    <a:pt x="646025" y="319959"/>
                  </a:lnTo>
                  <a:lnTo>
                    <a:pt x="646019" y="320096"/>
                  </a:lnTo>
                  <a:lnTo>
                    <a:pt x="646019" y="320236"/>
                  </a:lnTo>
                  <a:lnTo>
                    <a:pt x="646028" y="320436"/>
                  </a:lnTo>
                  <a:lnTo>
                    <a:pt x="646025" y="320713"/>
                  </a:lnTo>
                  <a:lnTo>
                    <a:pt x="645977" y="321046"/>
                  </a:lnTo>
                  <a:lnTo>
                    <a:pt x="645941" y="321178"/>
                  </a:lnTo>
                  <a:lnTo>
                    <a:pt x="645854" y="321439"/>
                  </a:lnTo>
                  <a:lnTo>
                    <a:pt x="645786" y="321632"/>
                  </a:lnTo>
                  <a:lnTo>
                    <a:pt x="645726" y="321829"/>
                  </a:lnTo>
                  <a:lnTo>
                    <a:pt x="645684" y="321958"/>
                  </a:lnTo>
                  <a:lnTo>
                    <a:pt x="645648" y="322090"/>
                  </a:lnTo>
                  <a:lnTo>
                    <a:pt x="645570" y="322352"/>
                  </a:lnTo>
                  <a:lnTo>
                    <a:pt x="645489" y="322613"/>
                  </a:lnTo>
                  <a:lnTo>
                    <a:pt x="645405" y="322870"/>
                  </a:lnTo>
                  <a:lnTo>
                    <a:pt x="645315" y="323127"/>
                  </a:lnTo>
                  <a:lnTo>
                    <a:pt x="645171" y="323514"/>
                  </a:lnTo>
                  <a:lnTo>
                    <a:pt x="645075" y="323763"/>
                  </a:lnTo>
                  <a:lnTo>
                    <a:pt x="645000" y="323956"/>
                  </a:lnTo>
                  <a:lnTo>
                    <a:pt x="644661" y="324774"/>
                  </a:lnTo>
                  <a:lnTo>
                    <a:pt x="644533" y="325092"/>
                  </a:lnTo>
                  <a:lnTo>
                    <a:pt x="644452" y="325281"/>
                  </a:lnTo>
                  <a:lnTo>
                    <a:pt x="643756" y="325989"/>
                  </a:lnTo>
                  <a:lnTo>
                    <a:pt x="643567" y="326061"/>
                  </a:lnTo>
                  <a:lnTo>
                    <a:pt x="643372" y="326125"/>
                  </a:lnTo>
                  <a:lnTo>
                    <a:pt x="642977" y="326227"/>
                  </a:lnTo>
                  <a:lnTo>
                    <a:pt x="642776" y="326265"/>
                  </a:lnTo>
                  <a:lnTo>
                    <a:pt x="642509" y="326311"/>
                  </a:lnTo>
                  <a:lnTo>
                    <a:pt x="642374" y="326333"/>
                  </a:lnTo>
                  <a:lnTo>
                    <a:pt x="642170" y="326360"/>
                  </a:lnTo>
                  <a:lnTo>
                    <a:pt x="641973" y="326390"/>
                  </a:lnTo>
                  <a:lnTo>
                    <a:pt x="641700" y="326424"/>
                  </a:lnTo>
                  <a:lnTo>
                    <a:pt x="641361" y="326462"/>
                  </a:lnTo>
                  <a:lnTo>
                    <a:pt x="640756" y="326504"/>
                  </a:lnTo>
                  <a:lnTo>
                    <a:pt x="640618" y="326511"/>
                  </a:lnTo>
                  <a:lnTo>
                    <a:pt x="640483" y="326511"/>
                  </a:lnTo>
                  <a:lnTo>
                    <a:pt x="639940" y="326526"/>
                  </a:lnTo>
                  <a:lnTo>
                    <a:pt x="639736" y="326538"/>
                  </a:lnTo>
                  <a:lnTo>
                    <a:pt x="639598" y="326549"/>
                  </a:lnTo>
                  <a:lnTo>
                    <a:pt x="639464" y="326564"/>
                  </a:lnTo>
                  <a:lnTo>
                    <a:pt x="639329" y="326587"/>
                  </a:lnTo>
                  <a:lnTo>
                    <a:pt x="638777" y="326833"/>
                  </a:lnTo>
                  <a:lnTo>
                    <a:pt x="638043" y="327329"/>
                  </a:lnTo>
                  <a:lnTo>
                    <a:pt x="637356" y="327772"/>
                  </a:lnTo>
                  <a:lnTo>
                    <a:pt x="636967" y="328044"/>
                  </a:lnTo>
                  <a:lnTo>
                    <a:pt x="636517" y="328351"/>
                  </a:lnTo>
                  <a:lnTo>
                    <a:pt x="635995" y="328669"/>
                  </a:lnTo>
                  <a:lnTo>
                    <a:pt x="635816" y="328771"/>
                  </a:lnTo>
                  <a:lnTo>
                    <a:pt x="633972" y="329804"/>
                  </a:lnTo>
                  <a:lnTo>
                    <a:pt x="632896" y="330864"/>
                  </a:lnTo>
                  <a:lnTo>
                    <a:pt x="632740" y="331205"/>
                  </a:lnTo>
                  <a:lnTo>
                    <a:pt x="632623" y="331489"/>
                  </a:lnTo>
                  <a:lnTo>
                    <a:pt x="632506" y="331845"/>
                  </a:lnTo>
                  <a:lnTo>
                    <a:pt x="632467" y="332011"/>
                  </a:lnTo>
                  <a:lnTo>
                    <a:pt x="632416" y="332757"/>
                  </a:lnTo>
                  <a:lnTo>
                    <a:pt x="632725" y="333680"/>
                  </a:lnTo>
                  <a:lnTo>
                    <a:pt x="632968" y="334278"/>
                  </a:lnTo>
                  <a:lnTo>
                    <a:pt x="633112" y="334589"/>
                  </a:lnTo>
                  <a:lnTo>
                    <a:pt x="633202" y="334771"/>
                  </a:lnTo>
                  <a:lnTo>
                    <a:pt x="633342" y="335119"/>
                  </a:lnTo>
                  <a:lnTo>
                    <a:pt x="633585" y="335834"/>
                  </a:lnTo>
                  <a:lnTo>
                    <a:pt x="633798" y="336553"/>
                  </a:lnTo>
                  <a:lnTo>
                    <a:pt x="633954" y="337284"/>
                  </a:lnTo>
                  <a:lnTo>
                    <a:pt x="633984" y="337519"/>
                  </a:lnTo>
                  <a:lnTo>
                    <a:pt x="634005" y="337893"/>
                  </a:lnTo>
                  <a:lnTo>
                    <a:pt x="634014" y="338166"/>
                  </a:lnTo>
                  <a:lnTo>
                    <a:pt x="634014" y="338715"/>
                  </a:lnTo>
                  <a:lnTo>
                    <a:pt x="634017" y="339055"/>
                  </a:lnTo>
                  <a:lnTo>
                    <a:pt x="634029" y="339328"/>
                  </a:lnTo>
                  <a:lnTo>
                    <a:pt x="634077" y="340248"/>
                  </a:lnTo>
                  <a:lnTo>
                    <a:pt x="634128" y="341100"/>
                  </a:lnTo>
                  <a:lnTo>
                    <a:pt x="634155" y="341508"/>
                  </a:lnTo>
                  <a:lnTo>
                    <a:pt x="634197" y="341713"/>
                  </a:lnTo>
                  <a:lnTo>
                    <a:pt x="634140" y="342322"/>
                  </a:lnTo>
                  <a:lnTo>
                    <a:pt x="633906" y="342735"/>
                  </a:lnTo>
                  <a:lnTo>
                    <a:pt x="632929" y="343371"/>
                  </a:lnTo>
                  <a:lnTo>
                    <a:pt x="632296" y="343144"/>
                  </a:lnTo>
                  <a:lnTo>
                    <a:pt x="632107" y="343064"/>
                  </a:lnTo>
                  <a:lnTo>
                    <a:pt x="631979" y="343026"/>
                  </a:lnTo>
                  <a:lnTo>
                    <a:pt x="631844" y="343011"/>
                  </a:lnTo>
                  <a:lnTo>
                    <a:pt x="631706" y="343007"/>
                  </a:lnTo>
                  <a:lnTo>
                    <a:pt x="631271" y="343117"/>
                  </a:lnTo>
                  <a:lnTo>
                    <a:pt x="630848" y="343651"/>
                  </a:lnTo>
                  <a:lnTo>
                    <a:pt x="630783" y="343840"/>
                  </a:lnTo>
                  <a:lnTo>
                    <a:pt x="630747" y="343973"/>
                  </a:lnTo>
                  <a:lnTo>
                    <a:pt x="630714" y="344109"/>
                  </a:lnTo>
                  <a:lnTo>
                    <a:pt x="630459" y="344881"/>
                  </a:lnTo>
                  <a:lnTo>
                    <a:pt x="629735" y="345561"/>
                  </a:lnTo>
                  <a:lnTo>
                    <a:pt x="632430" y="348805"/>
                  </a:lnTo>
                  <a:lnTo>
                    <a:pt x="633292" y="349867"/>
                  </a:lnTo>
                  <a:lnTo>
                    <a:pt x="635501" y="352490"/>
                  </a:lnTo>
                  <a:lnTo>
                    <a:pt x="636889" y="354148"/>
                  </a:lnTo>
                  <a:lnTo>
                    <a:pt x="670680" y="380613"/>
                  </a:lnTo>
                  <a:lnTo>
                    <a:pt x="670572" y="381439"/>
                  </a:lnTo>
                  <a:lnTo>
                    <a:pt x="697818" y="402765"/>
                  </a:lnTo>
                  <a:lnTo>
                    <a:pt x="698429" y="403212"/>
                  </a:lnTo>
                  <a:lnTo>
                    <a:pt x="698858" y="403515"/>
                  </a:lnTo>
                  <a:lnTo>
                    <a:pt x="699158" y="403719"/>
                  </a:lnTo>
                  <a:lnTo>
                    <a:pt x="700285" y="404469"/>
                  </a:lnTo>
                  <a:lnTo>
                    <a:pt x="700536" y="404628"/>
                  </a:lnTo>
                  <a:lnTo>
                    <a:pt x="701235" y="405056"/>
                  </a:lnTo>
                  <a:lnTo>
                    <a:pt x="701715" y="405347"/>
                  </a:lnTo>
                  <a:lnTo>
                    <a:pt x="702200" y="405628"/>
                  </a:lnTo>
                  <a:lnTo>
                    <a:pt x="702344" y="405707"/>
                  </a:lnTo>
                  <a:lnTo>
                    <a:pt x="702689" y="405900"/>
                  </a:lnTo>
                  <a:lnTo>
                    <a:pt x="702977" y="406059"/>
                  </a:lnTo>
                  <a:lnTo>
                    <a:pt x="703150" y="406158"/>
                  </a:lnTo>
                  <a:lnTo>
                    <a:pt x="703447" y="406313"/>
                  </a:lnTo>
                  <a:lnTo>
                    <a:pt x="721091" y="415926"/>
                  </a:lnTo>
                  <a:lnTo>
                    <a:pt x="721931" y="416045"/>
                  </a:lnTo>
                  <a:lnTo>
                    <a:pt x="775361" y="423580"/>
                  </a:lnTo>
                  <a:lnTo>
                    <a:pt x="842994" y="433594"/>
                  </a:lnTo>
                  <a:lnTo>
                    <a:pt x="868752" y="437293"/>
                  </a:lnTo>
                  <a:lnTo>
                    <a:pt x="884253" y="439512"/>
                  </a:lnTo>
                  <a:lnTo>
                    <a:pt x="900331" y="441482"/>
                  </a:lnTo>
                  <a:lnTo>
                    <a:pt x="920979" y="474636"/>
                  </a:lnTo>
                  <a:lnTo>
                    <a:pt x="929483" y="488845"/>
                  </a:lnTo>
                  <a:lnTo>
                    <a:pt x="931630" y="492277"/>
                  </a:lnTo>
                  <a:lnTo>
                    <a:pt x="932546" y="493741"/>
                  </a:lnTo>
                  <a:lnTo>
                    <a:pt x="932882" y="494283"/>
                  </a:lnTo>
                  <a:lnTo>
                    <a:pt x="935835" y="498998"/>
                  </a:lnTo>
                  <a:lnTo>
                    <a:pt x="941791" y="508596"/>
                  </a:lnTo>
                  <a:lnTo>
                    <a:pt x="942114" y="509120"/>
                  </a:lnTo>
                  <a:lnTo>
                    <a:pt x="941824" y="511467"/>
                  </a:lnTo>
                  <a:lnTo>
                    <a:pt x="940961" y="518569"/>
                  </a:lnTo>
                  <a:lnTo>
                    <a:pt x="940865" y="518940"/>
                  </a:lnTo>
                  <a:lnTo>
                    <a:pt x="940784" y="519315"/>
                  </a:lnTo>
                  <a:lnTo>
                    <a:pt x="940715" y="519694"/>
                  </a:lnTo>
                  <a:lnTo>
                    <a:pt x="940664" y="520073"/>
                  </a:lnTo>
                  <a:lnTo>
                    <a:pt x="940541" y="521085"/>
                  </a:lnTo>
                  <a:lnTo>
                    <a:pt x="940380" y="522402"/>
                  </a:lnTo>
                  <a:lnTo>
                    <a:pt x="939981" y="523876"/>
                  </a:lnTo>
                  <a:lnTo>
                    <a:pt x="939711" y="526362"/>
                  </a:lnTo>
                  <a:lnTo>
                    <a:pt x="939213" y="530939"/>
                  </a:lnTo>
                  <a:lnTo>
                    <a:pt x="938939" y="533318"/>
                  </a:lnTo>
                  <a:lnTo>
                    <a:pt x="938790" y="536773"/>
                  </a:lnTo>
                  <a:lnTo>
                    <a:pt x="938014" y="542791"/>
                  </a:lnTo>
                  <a:lnTo>
                    <a:pt x="937662" y="545720"/>
                  </a:lnTo>
                  <a:lnTo>
                    <a:pt x="937576" y="546403"/>
                  </a:lnTo>
                  <a:lnTo>
                    <a:pt x="937249" y="549079"/>
                  </a:lnTo>
                  <a:lnTo>
                    <a:pt x="936624" y="554203"/>
                  </a:lnTo>
                  <a:lnTo>
                    <a:pt x="936280" y="556396"/>
                  </a:lnTo>
                  <a:lnTo>
                    <a:pt x="933699" y="555994"/>
                  </a:lnTo>
                  <a:lnTo>
                    <a:pt x="931412" y="555647"/>
                  </a:lnTo>
                  <a:lnTo>
                    <a:pt x="929463" y="555346"/>
                  </a:lnTo>
                  <a:lnTo>
                    <a:pt x="929356" y="556465"/>
                  </a:lnTo>
                  <a:lnTo>
                    <a:pt x="928275" y="563592"/>
                  </a:lnTo>
                  <a:lnTo>
                    <a:pt x="928136" y="564495"/>
                  </a:lnTo>
                  <a:lnTo>
                    <a:pt x="927416" y="569254"/>
                  </a:lnTo>
                  <a:lnTo>
                    <a:pt x="927224" y="570502"/>
                  </a:lnTo>
                  <a:lnTo>
                    <a:pt x="926663" y="574215"/>
                  </a:lnTo>
                  <a:lnTo>
                    <a:pt x="926147" y="577600"/>
                  </a:lnTo>
                  <a:lnTo>
                    <a:pt x="925339" y="582933"/>
                  </a:lnTo>
                  <a:lnTo>
                    <a:pt x="924991" y="585222"/>
                  </a:lnTo>
                  <a:lnTo>
                    <a:pt x="924429" y="588931"/>
                  </a:lnTo>
                  <a:lnTo>
                    <a:pt x="923563" y="594641"/>
                  </a:lnTo>
                  <a:lnTo>
                    <a:pt x="923525" y="594898"/>
                  </a:lnTo>
                  <a:lnTo>
                    <a:pt x="924200" y="595001"/>
                  </a:lnTo>
                  <a:lnTo>
                    <a:pt x="923646" y="598652"/>
                  </a:lnTo>
                  <a:lnTo>
                    <a:pt x="923028" y="602733"/>
                  </a:lnTo>
                  <a:lnTo>
                    <a:pt x="926307" y="603233"/>
                  </a:lnTo>
                  <a:lnTo>
                    <a:pt x="927205" y="603371"/>
                  </a:lnTo>
                  <a:lnTo>
                    <a:pt x="930027" y="603803"/>
                  </a:lnTo>
                  <a:lnTo>
                    <a:pt x="936565" y="604804"/>
                  </a:lnTo>
                  <a:lnTo>
                    <a:pt x="945662" y="606195"/>
                  </a:lnTo>
                  <a:lnTo>
                    <a:pt x="949906" y="606843"/>
                  </a:lnTo>
                  <a:lnTo>
                    <a:pt x="949700" y="608216"/>
                  </a:lnTo>
                  <a:lnTo>
                    <a:pt x="948687" y="614903"/>
                  </a:lnTo>
                  <a:lnTo>
                    <a:pt x="948852" y="614930"/>
                  </a:lnTo>
                  <a:lnTo>
                    <a:pt x="953575" y="615611"/>
                  </a:lnTo>
                  <a:lnTo>
                    <a:pt x="959916" y="616529"/>
                  </a:lnTo>
                  <a:lnTo>
                    <a:pt x="967690" y="617651"/>
                  </a:lnTo>
                  <a:lnTo>
                    <a:pt x="970002" y="617985"/>
                  </a:lnTo>
                  <a:lnTo>
                    <a:pt x="971489" y="618200"/>
                  </a:lnTo>
                  <a:lnTo>
                    <a:pt x="971330" y="618511"/>
                  </a:lnTo>
                  <a:lnTo>
                    <a:pt x="970419" y="622973"/>
                  </a:lnTo>
                  <a:lnTo>
                    <a:pt x="969517" y="627386"/>
                  </a:lnTo>
                  <a:lnTo>
                    <a:pt x="968878" y="630538"/>
                  </a:lnTo>
                  <a:lnTo>
                    <a:pt x="968336" y="633168"/>
                  </a:lnTo>
                  <a:lnTo>
                    <a:pt x="967461" y="637453"/>
                  </a:lnTo>
                  <a:lnTo>
                    <a:pt x="966519" y="642068"/>
                  </a:lnTo>
                  <a:lnTo>
                    <a:pt x="965236" y="648354"/>
                  </a:lnTo>
                  <a:lnTo>
                    <a:pt x="963942" y="654709"/>
                  </a:lnTo>
                  <a:lnTo>
                    <a:pt x="962791" y="660352"/>
                  </a:lnTo>
                  <a:lnTo>
                    <a:pt x="962504" y="661762"/>
                  </a:lnTo>
                  <a:lnTo>
                    <a:pt x="961954" y="664464"/>
                  </a:lnTo>
                  <a:lnTo>
                    <a:pt x="960851" y="669884"/>
                  </a:lnTo>
                  <a:lnTo>
                    <a:pt x="959230" y="677846"/>
                  </a:lnTo>
                  <a:lnTo>
                    <a:pt x="959179" y="678175"/>
                  </a:lnTo>
                  <a:lnTo>
                    <a:pt x="959128" y="678524"/>
                  </a:lnTo>
                  <a:lnTo>
                    <a:pt x="958894" y="680794"/>
                  </a:lnTo>
                  <a:lnTo>
                    <a:pt x="958837" y="681321"/>
                  </a:lnTo>
                  <a:lnTo>
                    <a:pt x="958723" y="682448"/>
                  </a:lnTo>
                  <a:lnTo>
                    <a:pt x="958606" y="683591"/>
                  </a:lnTo>
                  <a:lnTo>
                    <a:pt x="958549" y="684114"/>
                  </a:lnTo>
                  <a:lnTo>
                    <a:pt x="958435" y="685240"/>
                  </a:lnTo>
                  <a:lnTo>
                    <a:pt x="958296" y="686546"/>
                  </a:lnTo>
                  <a:lnTo>
                    <a:pt x="958025" y="689185"/>
                  </a:lnTo>
                  <a:lnTo>
                    <a:pt x="957971" y="689750"/>
                  </a:lnTo>
                  <a:lnTo>
                    <a:pt x="957710" y="692266"/>
                  </a:lnTo>
                  <a:lnTo>
                    <a:pt x="957647" y="692805"/>
                  </a:lnTo>
                  <a:lnTo>
                    <a:pt x="957413" y="695167"/>
                  </a:lnTo>
                  <a:lnTo>
                    <a:pt x="957378" y="695472"/>
                  </a:lnTo>
                  <a:lnTo>
                    <a:pt x="957350" y="695708"/>
                  </a:lnTo>
                  <a:lnTo>
                    <a:pt x="956993" y="699208"/>
                  </a:lnTo>
                  <a:lnTo>
                    <a:pt x="956850" y="700586"/>
                  </a:lnTo>
                  <a:lnTo>
                    <a:pt x="956627" y="702754"/>
                  </a:lnTo>
                  <a:lnTo>
                    <a:pt x="956460" y="704387"/>
                  </a:lnTo>
                  <a:lnTo>
                    <a:pt x="956176" y="707112"/>
                  </a:lnTo>
                  <a:lnTo>
                    <a:pt x="955696" y="711812"/>
                  </a:lnTo>
                  <a:lnTo>
                    <a:pt x="955118" y="717398"/>
                  </a:lnTo>
                  <a:lnTo>
                    <a:pt x="954925" y="719260"/>
                  </a:lnTo>
                  <a:lnTo>
                    <a:pt x="954837" y="720087"/>
                  </a:lnTo>
                  <a:lnTo>
                    <a:pt x="954620" y="722176"/>
                  </a:lnTo>
                  <a:lnTo>
                    <a:pt x="954242" y="725761"/>
                  </a:lnTo>
                  <a:lnTo>
                    <a:pt x="954290" y="726061"/>
                  </a:lnTo>
                  <a:lnTo>
                    <a:pt x="955291" y="726940"/>
                  </a:lnTo>
                  <a:lnTo>
                    <a:pt x="955552" y="727425"/>
                  </a:lnTo>
                  <a:lnTo>
                    <a:pt x="955597" y="728380"/>
                  </a:lnTo>
                  <a:lnTo>
                    <a:pt x="955747" y="729203"/>
                  </a:lnTo>
                  <a:lnTo>
                    <a:pt x="955771" y="731049"/>
                  </a:lnTo>
                  <a:lnTo>
                    <a:pt x="955708" y="732277"/>
                  </a:lnTo>
                  <a:lnTo>
                    <a:pt x="955216" y="733329"/>
                  </a:lnTo>
                  <a:lnTo>
                    <a:pt x="955060" y="733661"/>
                  </a:lnTo>
                  <a:lnTo>
                    <a:pt x="954674" y="734233"/>
                  </a:lnTo>
                  <a:lnTo>
                    <a:pt x="954110" y="735109"/>
                  </a:lnTo>
                  <a:lnTo>
                    <a:pt x="953169" y="735973"/>
                  </a:lnTo>
                  <a:lnTo>
                    <a:pt x="951050" y="737937"/>
                  </a:lnTo>
                  <a:lnTo>
                    <a:pt x="950567" y="738096"/>
                  </a:lnTo>
                  <a:lnTo>
                    <a:pt x="950225" y="738259"/>
                  </a:lnTo>
                  <a:lnTo>
                    <a:pt x="949488" y="739131"/>
                  </a:lnTo>
                  <a:lnTo>
                    <a:pt x="949413" y="739506"/>
                  </a:lnTo>
                  <a:lnTo>
                    <a:pt x="949398" y="740086"/>
                  </a:lnTo>
                  <a:lnTo>
                    <a:pt x="948688" y="741401"/>
                  </a:lnTo>
                  <a:lnTo>
                    <a:pt x="948463" y="742251"/>
                  </a:lnTo>
                  <a:lnTo>
                    <a:pt x="948397" y="745048"/>
                  </a:lnTo>
                  <a:lnTo>
                    <a:pt x="948451" y="747065"/>
                  </a:lnTo>
                  <a:lnTo>
                    <a:pt x="948334" y="747641"/>
                  </a:lnTo>
                  <a:lnTo>
                    <a:pt x="947872" y="748418"/>
                  </a:lnTo>
                  <a:lnTo>
                    <a:pt x="947456" y="748748"/>
                  </a:lnTo>
                  <a:lnTo>
                    <a:pt x="946424" y="749203"/>
                  </a:lnTo>
                  <a:lnTo>
                    <a:pt x="945690" y="750109"/>
                  </a:lnTo>
                  <a:lnTo>
                    <a:pt x="945151" y="751322"/>
                  </a:lnTo>
                  <a:lnTo>
                    <a:pt x="945064" y="753475"/>
                  </a:lnTo>
                  <a:lnTo>
                    <a:pt x="944905" y="757297"/>
                  </a:lnTo>
                  <a:lnTo>
                    <a:pt x="944698" y="758931"/>
                  </a:lnTo>
                  <a:lnTo>
                    <a:pt x="944629" y="759644"/>
                  </a:lnTo>
                  <a:lnTo>
                    <a:pt x="944640" y="760157"/>
                  </a:lnTo>
                  <a:lnTo>
                    <a:pt x="944681" y="760592"/>
                  </a:lnTo>
                  <a:lnTo>
                    <a:pt x="944611" y="761646"/>
                  </a:lnTo>
                  <a:lnTo>
                    <a:pt x="944573" y="761867"/>
                  </a:lnTo>
                  <a:lnTo>
                    <a:pt x="944470" y="762097"/>
                  </a:lnTo>
                  <a:lnTo>
                    <a:pt x="944313" y="762303"/>
                  </a:lnTo>
                  <a:lnTo>
                    <a:pt x="944148" y="762486"/>
                  </a:lnTo>
                  <a:lnTo>
                    <a:pt x="943956" y="762636"/>
                  </a:lnTo>
                  <a:lnTo>
                    <a:pt x="943671" y="762763"/>
                  </a:lnTo>
                  <a:lnTo>
                    <a:pt x="943378" y="762794"/>
                  </a:lnTo>
                  <a:lnTo>
                    <a:pt x="943083" y="762633"/>
                  </a:lnTo>
                  <a:lnTo>
                    <a:pt x="942938" y="762640"/>
                  </a:lnTo>
                  <a:lnTo>
                    <a:pt x="942794" y="762641"/>
                  </a:lnTo>
                  <a:lnTo>
                    <a:pt x="942603" y="762595"/>
                  </a:lnTo>
                  <a:lnTo>
                    <a:pt x="942437" y="762583"/>
                  </a:lnTo>
                  <a:lnTo>
                    <a:pt x="942174" y="762600"/>
                  </a:lnTo>
                  <a:lnTo>
                    <a:pt x="941963" y="762605"/>
                  </a:lnTo>
                  <a:lnTo>
                    <a:pt x="941795" y="762588"/>
                  </a:lnTo>
                  <a:lnTo>
                    <a:pt x="941477" y="762634"/>
                  </a:lnTo>
                  <a:lnTo>
                    <a:pt x="940926" y="762667"/>
                  </a:lnTo>
                  <a:lnTo>
                    <a:pt x="940617" y="762693"/>
                  </a:lnTo>
                  <a:lnTo>
                    <a:pt x="940107" y="762777"/>
                  </a:lnTo>
                  <a:lnTo>
                    <a:pt x="939937" y="762862"/>
                  </a:lnTo>
                  <a:lnTo>
                    <a:pt x="939781" y="762965"/>
                  </a:lnTo>
                  <a:lnTo>
                    <a:pt x="939431" y="763297"/>
                  </a:lnTo>
                  <a:lnTo>
                    <a:pt x="939169" y="763465"/>
                  </a:lnTo>
                  <a:lnTo>
                    <a:pt x="938993" y="763665"/>
                  </a:lnTo>
                  <a:lnTo>
                    <a:pt x="938777" y="764055"/>
                  </a:lnTo>
                  <a:lnTo>
                    <a:pt x="938777" y="764421"/>
                  </a:lnTo>
                  <a:lnTo>
                    <a:pt x="938843" y="764828"/>
                  </a:lnTo>
                  <a:lnTo>
                    <a:pt x="938906" y="765398"/>
                  </a:lnTo>
                  <a:lnTo>
                    <a:pt x="938899" y="765973"/>
                  </a:lnTo>
                  <a:lnTo>
                    <a:pt x="938843" y="766471"/>
                  </a:lnTo>
                  <a:lnTo>
                    <a:pt x="938757" y="767097"/>
                  </a:lnTo>
                  <a:lnTo>
                    <a:pt x="938712" y="767615"/>
                  </a:lnTo>
                  <a:lnTo>
                    <a:pt x="938694" y="768076"/>
                  </a:lnTo>
                  <a:lnTo>
                    <a:pt x="938704" y="768682"/>
                  </a:lnTo>
                  <a:lnTo>
                    <a:pt x="938619" y="769150"/>
                  </a:lnTo>
                  <a:lnTo>
                    <a:pt x="938476" y="769968"/>
                  </a:lnTo>
                  <a:lnTo>
                    <a:pt x="938396" y="770527"/>
                  </a:lnTo>
                  <a:lnTo>
                    <a:pt x="938382" y="771067"/>
                  </a:lnTo>
                  <a:lnTo>
                    <a:pt x="938347" y="771463"/>
                  </a:lnTo>
                  <a:lnTo>
                    <a:pt x="938197" y="771812"/>
                  </a:lnTo>
                  <a:lnTo>
                    <a:pt x="938081" y="772205"/>
                  </a:lnTo>
                  <a:lnTo>
                    <a:pt x="937883" y="772593"/>
                  </a:lnTo>
                  <a:lnTo>
                    <a:pt x="937715" y="772965"/>
                  </a:lnTo>
                  <a:lnTo>
                    <a:pt x="937673" y="773181"/>
                  </a:lnTo>
                  <a:lnTo>
                    <a:pt x="937619" y="773385"/>
                  </a:lnTo>
                  <a:lnTo>
                    <a:pt x="937697" y="773677"/>
                  </a:lnTo>
                  <a:lnTo>
                    <a:pt x="937700" y="773890"/>
                  </a:lnTo>
                  <a:lnTo>
                    <a:pt x="937673" y="774208"/>
                  </a:lnTo>
                  <a:lnTo>
                    <a:pt x="937670" y="774546"/>
                  </a:lnTo>
                  <a:lnTo>
                    <a:pt x="937853" y="774936"/>
                  </a:lnTo>
                  <a:lnTo>
                    <a:pt x="938150" y="775524"/>
                  </a:lnTo>
                  <a:lnTo>
                    <a:pt x="938311" y="776089"/>
                  </a:lnTo>
                  <a:lnTo>
                    <a:pt x="938521" y="776657"/>
                  </a:lnTo>
                  <a:lnTo>
                    <a:pt x="938644" y="777078"/>
                  </a:lnTo>
                  <a:lnTo>
                    <a:pt x="938605" y="777412"/>
                  </a:lnTo>
                  <a:lnTo>
                    <a:pt x="938599" y="777586"/>
                  </a:lnTo>
                  <a:lnTo>
                    <a:pt x="938632" y="777787"/>
                  </a:lnTo>
                  <a:lnTo>
                    <a:pt x="938662" y="778075"/>
                  </a:lnTo>
                  <a:lnTo>
                    <a:pt x="938716" y="778212"/>
                  </a:lnTo>
                  <a:lnTo>
                    <a:pt x="938872" y="778420"/>
                  </a:lnTo>
                  <a:lnTo>
                    <a:pt x="938971" y="778579"/>
                  </a:lnTo>
                  <a:lnTo>
                    <a:pt x="938929" y="778731"/>
                  </a:lnTo>
                  <a:lnTo>
                    <a:pt x="938809" y="778905"/>
                  </a:lnTo>
                  <a:lnTo>
                    <a:pt x="938785" y="779220"/>
                  </a:lnTo>
                  <a:lnTo>
                    <a:pt x="938722" y="779489"/>
                  </a:lnTo>
                  <a:lnTo>
                    <a:pt x="938650" y="779736"/>
                  </a:lnTo>
                  <a:lnTo>
                    <a:pt x="938581" y="779865"/>
                  </a:lnTo>
                  <a:lnTo>
                    <a:pt x="938458" y="780020"/>
                  </a:lnTo>
                  <a:lnTo>
                    <a:pt x="938296" y="780255"/>
                  </a:lnTo>
                  <a:lnTo>
                    <a:pt x="938191" y="780437"/>
                  </a:lnTo>
                  <a:lnTo>
                    <a:pt x="938060" y="780695"/>
                  </a:lnTo>
                  <a:lnTo>
                    <a:pt x="937949" y="780960"/>
                  </a:lnTo>
                  <a:lnTo>
                    <a:pt x="937916" y="781207"/>
                  </a:lnTo>
                  <a:lnTo>
                    <a:pt x="937874" y="781377"/>
                  </a:lnTo>
                  <a:lnTo>
                    <a:pt x="937814" y="781544"/>
                  </a:lnTo>
                  <a:lnTo>
                    <a:pt x="937700" y="781806"/>
                  </a:lnTo>
                  <a:lnTo>
                    <a:pt x="937643" y="781980"/>
                  </a:lnTo>
                  <a:lnTo>
                    <a:pt x="937583" y="782151"/>
                  </a:lnTo>
                  <a:lnTo>
                    <a:pt x="937412" y="782492"/>
                  </a:lnTo>
                  <a:lnTo>
                    <a:pt x="937265" y="782754"/>
                  </a:lnTo>
                  <a:lnTo>
                    <a:pt x="937118" y="783398"/>
                  </a:lnTo>
                  <a:lnTo>
                    <a:pt x="936917" y="783948"/>
                  </a:lnTo>
                  <a:lnTo>
                    <a:pt x="936780" y="784243"/>
                  </a:lnTo>
                  <a:lnTo>
                    <a:pt x="936732" y="784414"/>
                  </a:lnTo>
                  <a:lnTo>
                    <a:pt x="936705" y="784588"/>
                  </a:lnTo>
                  <a:lnTo>
                    <a:pt x="936654" y="785013"/>
                  </a:lnTo>
                  <a:lnTo>
                    <a:pt x="936561" y="785525"/>
                  </a:lnTo>
                  <a:lnTo>
                    <a:pt x="936432" y="785836"/>
                  </a:lnTo>
                  <a:lnTo>
                    <a:pt x="936381" y="785984"/>
                  </a:lnTo>
                  <a:lnTo>
                    <a:pt x="936351" y="786135"/>
                  </a:lnTo>
                  <a:lnTo>
                    <a:pt x="936357" y="786442"/>
                  </a:lnTo>
                  <a:lnTo>
                    <a:pt x="936351" y="786753"/>
                  </a:lnTo>
                  <a:lnTo>
                    <a:pt x="936345" y="786913"/>
                  </a:lnTo>
                  <a:lnTo>
                    <a:pt x="936615" y="787887"/>
                  </a:lnTo>
                  <a:lnTo>
                    <a:pt x="936729" y="788217"/>
                  </a:lnTo>
                  <a:lnTo>
                    <a:pt x="936783" y="788353"/>
                  </a:lnTo>
                  <a:lnTo>
                    <a:pt x="937046" y="788683"/>
                  </a:lnTo>
                  <a:lnTo>
                    <a:pt x="937283" y="788846"/>
                  </a:lnTo>
                  <a:lnTo>
                    <a:pt x="937796" y="789180"/>
                  </a:lnTo>
                  <a:lnTo>
                    <a:pt x="938030" y="789297"/>
                  </a:lnTo>
                  <a:lnTo>
                    <a:pt x="938266" y="789403"/>
                  </a:lnTo>
                  <a:lnTo>
                    <a:pt x="938455" y="789502"/>
                  </a:lnTo>
                  <a:lnTo>
                    <a:pt x="939046" y="789824"/>
                  </a:lnTo>
                  <a:lnTo>
                    <a:pt x="939384" y="790003"/>
                  </a:lnTo>
                  <a:lnTo>
                    <a:pt x="939651" y="790211"/>
                  </a:lnTo>
                  <a:lnTo>
                    <a:pt x="940311" y="790222"/>
                  </a:lnTo>
                  <a:lnTo>
                    <a:pt x="940518" y="790249"/>
                  </a:lnTo>
                  <a:lnTo>
                    <a:pt x="940889" y="790499"/>
                  </a:lnTo>
                  <a:lnTo>
                    <a:pt x="941210" y="790837"/>
                  </a:lnTo>
                  <a:lnTo>
                    <a:pt x="941372" y="790935"/>
                  </a:lnTo>
                  <a:lnTo>
                    <a:pt x="941600" y="791098"/>
                  </a:lnTo>
                  <a:lnTo>
                    <a:pt x="941855" y="791371"/>
                  </a:lnTo>
                  <a:lnTo>
                    <a:pt x="940816" y="801386"/>
                  </a:lnTo>
                  <a:lnTo>
                    <a:pt x="940614" y="803289"/>
                  </a:lnTo>
                  <a:lnTo>
                    <a:pt x="940214" y="807119"/>
                  </a:lnTo>
                  <a:lnTo>
                    <a:pt x="940101" y="808180"/>
                  </a:lnTo>
                  <a:lnTo>
                    <a:pt x="939718" y="811843"/>
                  </a:lnTo>
                  <a:lnTo>
                    <a:pt x="939570" y="813242"/>
                  </a:lnTo>
                  <a:lnTo>
                    <a:pt x="939534" y="813565"/>
                  </a:lnTo>
                  <a:lnTo>
                    <a:pt x="939314" y="815652"/>
                  </a:lnTo>
                  <a:lnTo>
                    <a:pt x="938665" y="821835"/>
                  </a:lnTo>
                  <a:lnTo>
                    <a:pt x="937329" y="834678"/>
                  </a:lnTo>
                  <a:lnTo>
                    <a:pt x="936412" y="843479"/>
                  </a:lnTo>
                  <a:lnTo>
                    <a:pt x="936037" y="846236"/>
                  </a:lnTo>
                  <a:lnTo>
                    <a:pt x="935980" y="847510"/>
                  </a:lnTo>
                  <a:lnTo>
                    <a:pt x="935698" y="850129"/>
                  </a:lnTo>
                  <a:lnTo>
                    <a:pt x="935471" y="852274"/>
                  </a:lnTo>
                  <a:lnTo>
                    <a:pt x="934917" y="857545"/>
                  </a:lnTo>
                  <a:lnTo>
                    <a:pt x="934784" y="858789"/>
                  </a:lnTo>
                  <a:lnTo>
                    <a:pt x="934632" y="860245"/>
                  </a:lnTo>
                  <a:lnTo>
                    <a:pt x="933222" y="873178"/>
                  </a:lnTo>
                  <a:lnTo>
                    <a:pt x="932112" y="883350"/>
                  </a:lnTo>
                  <a:lnTo>
                    <a:pt x="931401" y="889884"/>
                  </a:lnTo>
                  <a:lnTo>
                    <a:pt x="930676" y="896822"/>
                  </a:lnTo>
                  <a:lnTo>
                    <a:pt x="929957" y="903676"/>
                  </a:lnTo>
                  <a:lnTo>
                    <a:pt x="929177" y="911117"/>
                  </a:lnTo>
                  <a:lnTo>
                    <a:pt x="928917" y="913609"/>
                  </a:lnTo>
                  <a:lnTo>
                    <a:pt x="928584" y="916788"/>
                  </a:lnTo>
                  <a:lnTo>
                    <a:pt x="928047" y="921894"/>
                  </a:lnTo>
                  <a:lnTo>
                    <a:pt x="927336" y="928692"/>
                  </a:lnTo>
                  <a:lnTo>
                    <a:pt x="926471" y="936957"/>
                  </a:lnTo>
                  <a:lnTo>
                    <a:pt x="925581" y="945443"/>
                  </a:lnTo>
                  <a:lnTo>
                    <a:pt x="925159" y="949460"/>
                  </a:lnTo>
                  <a:lnTo>
                    <a:pt x="924868" y="952233"/>
                  </a:lnTo>
                  <a:lnTo>
                    <a:pt x="924601" y="954805"/>
                  </a:lnTo>
                  <a:lnTo>
                    <a:pt x="924043" y="960109"/>
                  </a:lnTo>
                  <a:lnTo>
                    <a:pt x="923672" y="963711"/>
                  </a:lnTo>
                  <a:lnTo>
                    <a:pt x="922814" y="972066"/>
                  </a:lnTo>
                  <a:lnTo>
                    <a:pt x="921831" y="981623"/>
                  </a:lnTo>
                  <a:lnTo>
                    <a:pt x="919986" y="1000138"/>
                  </a:lnTo>
                  <a:lnTo>
                    <a:pt x="919407" y="999791"/>
                  </a:lnTo>
                  <a:lnTo>
                    <a:pt x="877973" y="995406"/>
                  </a:lnTo>
                  <a:lnTo>
                    <a:pt x="877632" y="995372"/>
                  </a:lnTo>
                  <a:lnTo>
                    <a:pt x="865110" y="994045"/>
                  </a:lnTo>
                  <a:lnTo>
                    <a:pt x="837305" y="991098"/>
                  </a:lnTo>
                  <a:lnTo>
                    <a:pt x="823418" y="989624"/>
                  </a:lnTo>
                  <a:lnTo>
                    <a:pt x="810214" y="988216"/>
                  </a:lnTo>
                  <a:lnTo>
                    <a:pt x="793835" y="986479"/>
                  </a:lnTo>
                  <a:lnTo>
                    <a:pt x="792747" y="986194"/>
                  </a:lnTo>
                  <a:lnTo>
                    <a:pt x="782007" y="983383"/>
                  </a:lnTo>
                  <a:close/>
                </a:path>
              </a:pathLst>
            </a:custGeom>
            <a:solidFill>
              <a:srgbClr val="FFF9E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" name="pg67"/>
            <p:cNvSpPr/>
            <p:nvPr/>
          </p:nvSpPr>
          <p:spPr>
            <a:xfrm>
              <a:off x="1085209" y="4090647"/>
              <a:ext cx="1149136" cy="849212"/>
            </a:xfrm>
            <a:custGeom>
              <a:avLst/>
              <a:gdLst/>
              <a:ahLst/>
              <a:cxnLst/>
              <a:rect l="0" t="0" r="0" b="0"/>
              <a:pathLst>
                <a:path w="1149136" h="849212">
                  <a:moveTo>
                    <a:pt x="919986" y="111718"/>
                  </a:moveTo>
                  <a:lnTo>
                    <a:pt x="924002" y="112153"/>
                  </a:lnTo>
                  <a:lnTo>
                    <a:pt x="944727" y="114397"/>
                  </a:lnTo>
                  <a:lnTo>
                    <a:pt x="974446" y="117613"/>
                  </a:lnTo>
                  <a:lnTo>
                    <a:pt x="998657" y="120201"/>
                  </a:lnTo>
                  <a:lnTo>
                    <a:pt x="1013956" y="121832"/>
                  </a:lnTo>
                  <a:lnTo>
                    <a:pt x="1029374" y="123476"/>
                  </a:lnTo>
                  <a:lnTo>
                    <a:pt x="1061653" y="126916"/>
                  </a:lnTo>
                  <a:lnTo>
                    <a:pt x="1067858" y="127601"/>
                  </a:lnTo>
                  <a:lnTo>
                    <a:pt x="1078731" y="128803"/>
                  </a:lnTo>
                  <a:lnTo>
                    <a:pt x="1088385" y="129876"/>
                  </a:lnTo>
                  <a:lnTo>
                    <a:pt x="1089641" y="129995"/>
                  </a:lnTo>
                  <a:lnTo>
                    <a:pt x="1091877" y="130253"/>
                  </a:lnTo>
                  <a:lnTo>
                    <a:pt x="1094203" y="130521"/>
                  </a:lnTo>
                  <a:lnTo>
                    <a:pt x="1097120" y="130844"/>
                  </a:lnTo>
                  <a:lnTo>
                    <a:pt x="1105462" y="131709"/>
                  </a:lnTo>
                  <a:lnTo>
                    <a:pt x="1117718" y="132978"/>
                  </a:lnTo>
                  <a:lnTo>
                    <a:pt x="1128980" y="134168"/>
                  </a:lnTo>
                  <a:lnTo>
                    <a:pt x="1132826" y="134574"/>
                  </a:lnTo>
                  <a:lnTo>
                    <a:pt x="1142557" y="135603"/>
                  </a:lnTo>
                  <a:lnTo>
                    <a:pt x="1146652" y="136035"/>
                  </a:lnTo>
                  <a:lnTo>
                    <a:pt x="1147175" y="136142"/>
                  </a:lnTo>
                  <a:lnTo>
                    <a:pt x="1146926" y="136309"/>
                  </a:lnTo>
                  <a:lnTo>
                    <a:pt x="1146676" y="136507"/>
                  </a:lnTo>
                  <a:lnTo>
                    <a:pt x="1146420" y="136689"/>
                  </a:lnTo>
                  <a:lnTo>
                    <a:pt x="1146212" y="136924"/>
                  </a:lnTo>
                  <a:lnTo>
                    <a:pt x="1145958" y="137106"/>
                  </a:lnTo>
                  <a:lnTo>
                    <a:pt x="1145685" y="137277"/>
                  </a:lnTo>
                  <a:lnTo>
                    <a:pt x="1145433" y="137459"/>
                  </a:lnTo>
                  <a:lnTo>
                    <a:pt x="1145209" y="137678"/>
                  </a:lnTo>
                  <a:lnTo>
                    <a:pt x="1144953" y="137846"/>
                  </a:lnTo>
                  <a:lnTo>
                    <a:pt x="1144521" y="138279"/>
                  </a:lnTo>
                  <a:lnTo>
                    <a:pt x="1144316" y="138520"/>
                  </a:lnTo>
                  <a:lnTo>
                    <a:pt x="1144057" y="138692"/>
                  </a:lnTo>
                  <a:lnTo>
                    <a:pt x="1143781" y="138855"/>
                  </a:lnTo>
                  <a:lnTo>
                    <a:pt x="1143589" y="139106"/>
                  </a:lnTo>
                  <a:lnTo>
                    <a:pt x="1143346" y="139311"/>
                  </a:lnTo>
                  <a:lnTo>
                    <a:pt x="1143167" y="139565"/>
                  </a:lnTo>
                  <a:lnTo>
                    <a:pt x="1142969" y="139812"/>
                  </a:lnTo>
                  <a:lnTo>
                    <a:pt x="1142855" y="140142"/>
                  </a:lnTo>
                  <a:lnTo>
                    <a:pt x="1142780" y="140514"/>
                  </a:lnTo>
                  <a:lnTo>
                    <a:pt x="1142597" y="140772"/>
                  </a:lnTo>
                  <a:lnTo>
                    <a:pt x="1142432" y="141056"/>
                  </a:lnTo>
                  <a:lnTo>
                    <a:pt x="1142339" y="141420"/>
                  </a:lnTo>
                  <a:lnTo>
                    <a:pt x="1142312" y="141849"/>
                  </a:lnTo>
                  <a:lnTo>
                    <a:pt x="1142358" y="142233"/>
                  </a:lnTo>
                  <a:lnTo>
                    <a:pt x="1142483" y="142536"/>
                  </a:lnTo>
                  <a:lnTo>
                    <a:pt x="1142520" y="142927"/>
                  </a:lnTo>
                  <a:lnTo>
                    <a:pt x="1142478" y="143773"/>
                  </a:lnTo>
                  <a:lnTo>
                    <a:pt x="1142474" y="144195"/>
                  </a:lnTo>
                  <a:lnTo>
                    <a:pt x="1142567" y="144532"/>
                  </a:lnTo>
                  <a:lnTo>
                    <a:pt x="1142612" y="144908"/>
                  </a:lnTo>
                  <a:lnTo>
                    <a:pt x="1142724" y="145223"/>
                  </a:lnTo>
                  <a:lnTo>
                    <a:pt x="1142774" y="145595"/>
                  </a:lnTo>
                  <a:lnTo>
                    <a:pt x="1142795" y="145993"/>
                  </a:lnTo>
                  <a:lnTo>
                    <a:pt x="1142846" y="146369"/>
                  </a:lnTo>
                  <a:lnTo>
                    <a:pt x="1142958" y="146690"/>
                  </a:lnTo>
                  <a:lnTo>
                    <a:pt x="1143009" y="147054"/>
                  </a:lnTo>
                  <a:lnTo>
                    <a:pt x="1143155" y="147340"/>
                  </a:lnTo>
                  <a:lnTo>
                    <a:pt x="1143290" y="147632"/>
                  </a:lnTo>
                  <a:lnTo>
                    <a:pt x="1143357" y="147988"/>
                  </a:lnTo>
                  <a:lnTo>
                    <a:pt x="1143453" y="148306"/>
                  </a:lnTo>
                  <a:lnTo>
                    <a:pt x="1143533" y="148634"/>
                  </a:lnTo>
                  <a:lnTo>
                    <a:pt x="1143651" y="148951"/>
                  </a:lnTo>
                  <a:lnTo>
                    <a:pt x="1143805" y="149234"/>
                  </a:lnTo>
                  <a:lnTo>
                    <a:pt x="1143896" y="149555"/>
                  </a:lnTo>
                  <a:lnTo>
                    <a:pt x="1144019" y="149866"/>
                  </a:lnTo>
                  <a:lnTo>
                    <a:pt x="1144298" y="150431"/>
                  </a:lnTo>
                  <a:lnTo>
                    <a:pt x="1144469" y="150705"/>
                  </a:lnTo>
                  <a:lnTo>
                    <a:pt x="1144619" y="150997"/>
                  </a:lnTo>
                  <a:lnTo>
                    <a:pt x="1144757" y="151293"/>
                  </a:lnTo>
                  <a:lnTo>
                    <a:pt x="1144922" y="151570"/>
                  </a:lnTo>
                  <a:lnTo>
                    <a:pt x="1145072" y="151858"/>
                  </a:lnTo>
                  <a:lnTo>
                    <a:pt x="1145144" y="152207"/>
                  </a:lnTo>
                  <a:lnTo>
                    <a:pt x="1145230" y="152557"/>
                  </a:lnTo>
                  <a:lnTo>
                    <a:pt x="1145308" y="152906"/>
                  </a:lnTo>
                  <a:lnTo>
                    <a:pt x="1145401" y="153247"/>
                  </a:lnTo>
                  <a:lnTo>
                    <a:pt x="1145530" y="153551"/>
                  </a:lnTo>
                  <a:lnTo>
                    <a:pt x="1145689" y="153828"/>
                  </a:lnTo>
                  <a:lnTo>
                    <a:pt x="1145869" y="154078"/>
                  </a:lnTo>
                  <a:lnTo>
                    <a:pt x="1146019" y="154370"/>
                  </a:lnTo>
                  <a:lnTo>
                    <a:pt x="1146175" y="154647"/>
                  </a:lnTo>
                  <a:lnTo>
                    <a:pt x="1146337" y="154921"/>
                  </a:lnTo>
                  <a:lnTo>
                    <a:pt x="1146540" y="155164"/>
                  </a:lnTo>
                  <a:lnTo>
                    <a:pt x="1146756" y="155387"/>
                  </a:lnTo>
                  <a:lnTo>
                    <a:pt x="1146957" y="155626"/>
                  </a:lnTo>
                  <a:lnTo>
                    <a:pt x="1147143" y="155877"/>
                  </a:lnTo>
                  <a:lnTo>
                    <a:pt x="1147350" y="156112"/>
                  </a:lnTo>
                  <a:lnTo>
                    <a:pt x="1147548" y="156359"/>
                  </a:lnTo>
                  <a:lnTo>
                    <a:pt x="1147796" y="156552"/>
                  </a:lnTo>
                  <a:lnTo>
                    <a:pt x="1147997" y="156795"/>
                  </a:lnTo>
                  <a:lnTo>
                    <a:pt x="1148175" y="157055"/>
                  </a:lnTo>
                  <a:lnTo>
                    <a:pt x="1148327" y="157342"/>
                  </a:lnTo>
                  <a:lnTo>
                    <a:pt x="1148492" y="157615"/>
                  </a:lnTo>
                  <a:lnTo>
                    <a:pt x="1148636" y="157900"/>
                  </a:lnTo>
                  <a:lnTo>
                    <a:pt x="1149007" y="158412"/>
                  </a:lnTo>
                  <a:lnTo>
                    <a:pt x="1149136" y="158651"/>
                  </a:lnTo>
                  <a:lnTo>
                    <a:pt x="1146462" y="159611"/>
                  </a:lnTo>
                  <a:lnTo>
                    <a:pt x="1145192" y="159740"/>
                  </a:lnTo>
                  <a:lnTo>
                    <a:pt x="1143417" y="160453"/>
                  </a:lnTo>
                  <a:lnTo>
                    <a:pt x="1141241" y="161516"/>
                  </a:lnTo>
                  <a:lnTo>
                    <a:pt x="1139697" y="162453"/>
                  </a:lnTo>
                  <a:lnTo>
                    <a:pt x="1138921" y="163023"/>
                  </a:lnTo>
                  <a:lnTo>
                    <a:pt x="1134324" y="168459"/>
                  </a:lnTo>
                  <a:lnTo>
                    <a:pt x="1133218" y="169677"/>
                  </a:lnTo>
                  <a:lnTo>
                    <a:pt x="1131385" y="171694"/>
                  </a:lnTo>
                  <a:lnTo>
                    <a:pt x="1129101" y="174218"/>
                  </a:lnTo>
                  <a:lnTo>
                    <a:pt x="1128112" y="175220"/>
                  </a:lnTo>
                  <a:lnTo>
                    <a:pt x="1126979" y="176203"/>
                  </a:lnTo>
                  <a:lnTo>
                    <a:pt x="1125806" y="177102"/>
                  </a:lnTo>
                  <a:lnTo>
                    <a:pt x="1124515" y="177804"/>
                  </a:lnTo>
                  <a:lnTo>
                    <a:pt x="1123498" y="178313"/>
                  </a:lnTo>
                  <a:lnTo>
                    <a:pt x="1121895" y="178821"/>
                  </a:lnTo>
                  <a:lnTo>
                    <a:pt x="1120528" y="179171"/>
                  </a:lnTo>
                  <a:lnTo>
                    <a:pt x="1118768" y="179795"/>
                  </a:lnTo>
                  <a:lnTo>
                    <a:pt x="1117282" y="180654"/>
                  </a:lnTo>
                  <a:lnTo>
                    <a:pt x="1116745" y="181300"/>
                  </a:lnTo>
                  <a:lnTo>
                    <a:pt x="1116301" y="181831"/>
                  </a:lnTo>
                  <a:lnTo>
                    <a:pt x="1115912" y="182339"/>
                  </a:lnTo>
                  <a:lnTo>
                    <a:pt x="1115051" y="183319"/>
                  </a:lnTo>
                  <a:lnTo>
                    <a:pt x="1114905" y="183550"/>
                  </a:lnTo>
                  <a:lnTo>
                    <a:pt x="1114542" y="184081"/>
                  </a:lnTo>
                  <a:lnTo>
                    <a:pt x="1114356" y="184343"/>
                  </a:lnTo>
                  <a:lnTo>
                    <a:pt x="1114164" y="184601"/>
                  </a:lnTo>
                  <a:lnTo>
                    <a:pt x="1113969" y="184856"/>
                  </a:lnTo>
                  <a:lnTo>
                    <a:pt x="1113768" y="185106"/>
                  </a:lnTo>
                  <a:lnTo>
                    <a:pt x="1113563" y="185355"/>
                  </a:lnTo>
                  <a:lnTo>
                    <a:pt x="1113355" y="185600"/>
                  </a:lnTo>
                  <a:lnTo>
                    <a:pt x="1113142" y="185839"/>
                  </a:lnTo>
                  <a:lnTo>
                    <a:pt x="1112923" y="186078"/>
                  </a:lnTo>
                  <a:lnTo>
                    <a:pt x="1112701" y="186309"/>
                  </a:lnTo>
                  <a:lnTo>
                    <a:pt x="1112477" y="186537"/>
                  </a:lnTo>
                  <a:lnTo>
                    <a:pt x="1112015" y="186985"/>
                  </a:lnTo>
                  <a:lnTo>
                    <a:pt x="1111775" y="187201"/>
                  </a:lnTo>
                  <a:lnTo>
                    <a:pt x="1111535" y="187414"/>
                  </a:lnTo>
                  <a:lnTo>
                    <a:pt x="1111290" y="187622"/>
                  </a:lnTo>
                  <a:lnTo>
                    <a:pt x="1111043" y="187825"/>
                  </a:lnTo>
                  <a:lnTo>
                    <a:pt x="1110657" y="188218"/>
                  </a:lnTo>
                  <a:lnTo>
                    <a:pt x="1109722" y="188955"/>
                  </a:lnTo>
                  <a:lnTo>
                    <a:pt x="1106581" y="191516"/>
                  </a:lnTo>
                  <a:lnTo>
                    <a:pt x="1104015" y="193357"/>
                  </a:lnTo>
                  <a:lnTo>
                    <a:pt x="1101350" y="195243"/>
                  </a:lnTo>
                  <a:lnTo>
                    <a:pt x="1100271" y="195911"/>
                  </a:lnTo>
                  <a:lnTo>
                    <a:pt x="1098928" y="196750"/>
                  </a:lnTo>
                  <a:lnTo>
                    <a:pt x="1096053" y="198352"/>
                  </a:lnTo>
                  <a:lnTo>
                    <a:pt x="1091861" y="200833"/>
                  </a:lnTo>
                  <a:lnTo>
                    <a:pt x="1080236" y="207714"/>
                  </a:lnTo>
                  <a:lnTo>
                    <a:pt x="1069769" y="213909"/>
                  </a:lnTo>
                  <a:lnTo>
                    <a:pt x="1048199" y="226676"/>
                  </a:lnTo>
                  <a:lnTo>
                    <a:pt x="1040936" y="230975"/>
                  </a:lnTo>
                  <a:lnTo>
                    <a:pt x="1035061" y="234468"/>
                  </a:lnTo>
                  <a:lnTo>
                    <a:pt x="1030211" y="237348"/>
                  </a:lnTo>
                  <a:lnTo>
                    <a:pt x="1023888" y="241089"/>
                  </a:lnTo>
                  <a:lnTo>
                    <a:pt x="1020655" y="240677"/>
                  </a:lnTo>
                  <a:lnTo>
                    <a:pt x="1016791" y="240275"/>
                  </a:lnTo>
                  <a:lnTo>
                    <a:pt x="1014243" y="239850"/>
                  </a:lnTo>
                  <a:lnTo>
                    <a:pt x="1012744" y="239645"/>
                  </a:lnTo>
                  <a:lnTo>
                    <a:pt x="1011276" y="244993"/>
                  </a:lnTo>
                  <a:lnTo>
                    <a:pt x="1009567" y="246064"/>
                  </a:lnTo>
                  <a:lnTo>
                    <a:pt x="1008461" y="247352"/>
                  </a:lnTo>
                  <a:lnTo>
                    <a:pt x="1008434" y="247527"/>
                  </a:lnTo>
                  <a:lnTo>
                    <a:pt x="1007975" y="249930"/>
                  </a:lnTo>
                  <a:lnTo>
                    <a:pt x="1007846" y="250590"/>
                  </a:lnTo>
                  <a:lnTo>
                    <a:pt x="1007646" y="251657"/>
                  </a:lnTo>
                  <a:lnTo>
                    <a:pt x="1007349" y="253198"/>
                  </a:lnTo>
                  <a:lnTo>
                    <a:pt x="1007049" y="254781"/>
                  </a:lnTo>
                  <a:lnTo>
                    <a:pt x="1006851" y="255806"/>
                  </a:lnTo>
                  <a:lnTo>
                    <a:pt x="1006534" y="257469"/>
                  </a:lnTo>
                  <a:lnTo>
                    <a:pt x="1006423" y="258061"/>
                  </a:lnTo>
                  <a:lnTo>
                    <a:pt x="1005727" y="261694"/>
                  </a:lnTo>
                  <a:lnTo>
                    <a:pt x="1004595" y="267658"/>
                  </a:lnTo>
                  <a:lnTo>
                    <a:pt x="1002190" y="280367"/>
                  </a:lnTo>
                  <a:lnTo>
                    <a:pt x="1000345" y="290121"/>
                  </a:lnTo>
                  <a:lnTo>
                    <a:pt x="1001035" y="290296"/>
                  </a:lnTo>
                  <a:lnTo>
                    <a:pt x="1000253" y="294987"/>
                  </a:lnTo>
                  <a:lnTo>
                    <a:pt x="999828" y="297337"/>
                  </a:lnTo>
                  <a:lnTo>
                    <a:pt x="997643" y="309645"/>
                  </a:lnTo>
                  <a:lnTo>
                    <a:pt x="997278" y="311616"/>
                  </a:lnTo>
                  <a:lnTo>
                    <a:pt x="997178" y="312158"/>
                  </a:lnTo>
                  <a:lnTo>
                    <a:pt x="995712" y="316361"/>
                  </a:lnTo>
                  <a:lnTo>
                    <a:pt x="994144" y="319236"/>
                  </a:lnTo>
                  <a:lnTo>
                    <a:pt x="990811" y="323675"/>
                  </a:lnTo>
                  <a:lnTo>
                    <a:pt x="988695" y="325178"/>
                  </a:lnTo>
                  <a:lnTo>
                    <a:pt x="988461" y="325336"/>
                  </a:lnTo>
                  <a:lnTo>
                    <a:pt x="984984" y="327684"/>
                  </a:lnTo>
                  <a:lnTo>
                    <a:pt x="984268" y="327986"/>
                  </a:lnTo>
                  <a:lnTo>
                    <a:pt x="981576" y="329120"/>
                  </a:lnTo>
                  <a:lnTo>
                    <a:pt x="980726" y="329347"/>
                  </a:lnTo>
                  <a:lnTo>
                    <a:pt x="978443" y="329959"/>
                  </a:lnTo>
                  <a:lnTo>
                    <a:pt x="977243" y="330146"/>
                  </a:lnTo>
                  <a:lnTo>
                    <a:pt x="975566" y="330407"/>
                  </a:lnTo>
                  <a:lnTo>
                    <a:pt x="973787" y="330618"/>
                  </a:lnTo>
                  <a:lnTo>
                    <a:pt x="970336" y="331028"/>
                  </a:lnTo>
                  <a:lnTo>
                    <a:pt x="966886" y="331438"/>
                  </a:lnTo>
                  <a:lnTo>
                    <a:pt x="963440" y="331847"/>
                  </a:lnTo>
                  <a:lnTo>
                    <a:pt x="959476" y="332318"/>
                  </a:lnTo>
                  <a:lnTo>
                    <a:pt x="955609" y="332778"/>
                  </a:lnTo>
                  <a:lnTo>
                    <a:pt x="951500" y="333266"/>
                  </a:lnTo>
                  <a:lnTo>
                    <a:pt x="947060" y="333796"/>
                  </a:lnTo>
                  <a:lnTo>
                    <a:pt x="947063" y="334197"/>
                  </a:lnTo>
                  <a:lnTo>
                    <a:pt x="931660" y="336041"/>
                  </a:lnTo>
                  <a:lnTo>
                    <a:pt x="931465" y="336061"/>
                  </a:lnTo>
                  <a:lnTo>
                    <a:pt x="931371" y="336692"/>
                  </a:lnTo>
                  <a:lnTo>
                    <a:pt x="931042" y="338991"/>
                  </a:lnTo>
                  <a:lnTo>
                    <a:pt x="930970" y="339512"/>
                  </a:lnTo>
                  <a:lnTo>
                    <a:pt x="930677" y="341573"/>
                  </a:lnTo>
                  <a:lnTo>
                    <a:pt x="930527" y="342610"/>
                  </a:lnTo>
                  <a:lnTo>
                    <a:pt x="930383" y="343635"/>
                  </a:lnTo>
                  <a:lnTo>
                    <a:pt x="930158" y="345189"/>
                  </a:lnTo>
                  <a:lnTo>
                    <a:pt x="929864" y="347258"/>
                  </a:lnTo>
                  <a:lnTo>
                    <a:pt x="929795" y="347759"/>
                  </a:lnTo>
                  <a:lnTo>
                    <a:pt x="929643" y="348811"/>
                  </a:lnTo>
                  <a:lnTo>
                    <a:pt x="929571" y="349328"/>
                  </a:lnTo>
                  <a:lnTo>
                    <a:pt x="929496" y="349844"/>
                  </a:lnTo>
                  <a:lnTo>
                    <a:pt x="929336" y="350976"/>
                  </a:lnTo>
                  <a:lnTo>
                    <a:pt x="927973" y="360529"/>
                  </a:lnTo>
                  <a:lnTo>
                    <a:pt x="927753" y="362068"/>
                  </a:lnTo>
                  <a:lnTo>
                    <a:pt x="927715" y="362334"/>
                  </a:lnTo>
                  <a:lnTo>
                    <a:pt x="927231" y="362512"/>
                  </a:lnTo>
                  <a:lnTo>
                    <a:pt x="924230" y="362250"/>
                  </a:lnTo>
                  <a:lnTo>
                    <a:pt x="923974" y="364287"/>
                  </a:lnTo>
                  <a:lnTo>
                    <a:pt x="923644" y="366866"/>
                  </a:lnTo>
                  <a:lnTo>
                    <a:pt x="923581" y="367382"/>
                  </a:lnTo>
                  <a:lnTo>
                    <a:pt x="923189" y="370477"/>
                  </a:lnTo>
                  <a:lnTo>
                    <a:pt x="923122" y="371021"/>
                  </a:lnTo>
                  <a:lnTo>
                    <a:pt x="922862" y="373056"/>
                  </a:lnTo>
                  <a:lnTo>
                    <a:pt x="922799" y="373573"/>
                  </a:lnTo>
                  <a:lnTo>
                    <a:pt x="922706" y="374297"/>
                  </a:lnTo>
                  <a:lnTo>
                    <a:pt x="922553" y="375491"/>
                  </a:lnTo>
                  <a:lnTo>
                    <a:pt x="922427" y="376508"/>
                  </a:lnTo>
                  <a:lnTo>
                    <a:pt x="922142" y="378745"/>
                  </a:lnTo>
                  <a:lnTo>
                    <a:pt x="922041" y="379566"/>
                  </a:lnTo>
                  <a:lnTo>
                    <a:pt x="921909" y="380584"/>
                  </a:lnTo>
                  <a:lnTo>
                    <a:pt x="921717" y="382110"/>
                  </a:lnTo>
                  <a:lnTo>
                    <a:pt x="921372" y="384811"/>
                  </a:lnTo>
                  <a:lnTo>
                    <a:pt x="924460" y="385255"/>
                  </a:lnTo>
                  <a:lnTo>
                    <a:pt x="924412" y="385555"/>
                  </a:lnTo>
                  <a:lnTo>
                    <a:pt x="923458" y="392247"/>
                  </a:lnTo>
                  <a:lnTo>
                    <a:pt x="922978" y="395609"/>
                  </a:lnTo>
                  <a:lnTo>
                    <a:pt x="922862" y="396441"/>
                  </a:lnTo>
                  <a:lnTo>
                    <a:pt x="922664" y="397812"/>
                  </a:lnTo>
                  <a:lnTo>
                    <a:pt x="922262" y="400642"/>
                  </a:lnTo>
                  <a:lnTo>
                    <a:pt x="922205" y="400987"/>
                  </a:lnTo>
                  <a:lnTo>
                    <a:pt x="924052" y="401248"/>
                  </a:lnTo>
                  <a:lnTo>
                    <a:pt x="930670" y="402183"/>
                  </a:lnTo>
                  <a:lnTo>
                    <a:pt x="934423" y="402711"/>
                  </a:lnTo>
                  <a:lnTo>
                    <a:pt x="935065" y="402799"/>
                  </a:lnTo>
                  <a:lnTo>
                    <a:pt x="934601" y="405990"/>
                  </a:lnTo>
                  <a:lnTo>
                    <a:pt x="934954" y="406031"/>
                  </a:lnTo>
                  <a:lnTo>
                    <a:pt x="935110" y="406054"/>
                  </a:lnTo>
                  <a:lnTo>
                    <a:pt x="935676" y="406126"/>
                  </a:lnTo>
                  <a:lnTo>
                    <a:pt x="936216" y="406202"/>
                  </a:lnTo>
                  <a:lnTo>
                    <a:pt x="937904" y="406426"/>
                  </a:lnTo>
                  <a:lnTo>
                    <a:pt x="939966" y="406703"/>
                  </a:lnTo>
                  <a:lnTo>
                    <a:pt x="941012" y="406840"/>
                  </a:lnTo>
                  <a:lnTo>
                    <a:pt x="942127" y="406992"/>
                  </a:lnTo>
                  <a:lnTo>
                    <a:pt x="944288" y="407281"/>
                  </a:lnTo>
                  <a:lnTo>
                    <a:pt x="944795" y="407345"/>
                  </a:lnTo>
                  <a:lnTo>
                    <a:pt x="945877" y="407493"/>
                  </a:lnTo>
                  <a:lnTo>
                    <a:pt x="950300" y="408083"/>
                  </a:lnTo>
                  <a:lnTo>
                    <a:pt x="952462" y="408371"/>
                  </a:lnTo>
                  <a:lnTo>
                    <a:pt x="953038" y="408451"/>
                  </a:lnTo>
                  <a:lnTo>
                    <a:pt x="954195" y="408603"/>
                  </a:lnTo>
                  <a:lnTo>
                    <a:pt x="954600" y="405834"/>
                  </a:lnTo>
                  <a:lnTo>
                    <a:pt x="954807" y="404436"/>
                  </a:lnTo>
                  <a:lnTo>
                    <a:pt x="955639" y="398747"/>
                  </a:lnTo>
                  <a:lnTo>
                    <a:pt x="955682" y="398442"/>
                  </a:lnTo>
                  <a:lnTo>
                    <a:pt x="956254" y="394549"/>
                  </a:lnTo>
                  <a:lnTo>
                    <a:pt x="956341" y="393937"/>
                  </a:lnTo>
                  <a:lnTo>
                    <a:pt x="956428" y="393364"/>
                  </a:lnTo>
                  <a:lnTo>
                    <a:pt x="956506" y="392821"/>
                  </a:lnTo>
                  <a:lnTo>
                    <a:pt x="956587" y="392281"/>
                  </a:lnTo>
                  <a:lnTo>
                    <a:pt x="956792" y="390876"/>
                  </a:lnTo>
                  <a:lnTo>
                    <a:pt x="957022" y="389308"/>
                  </a:lnTo>
                  <a:lnTo>
                    <a:pt x="957507" y="389376"/>
                  </a:lnTo>
                  <a:lnTo>
                    <a:pt x="958640" y="389524"/>
                  </a:lnTo>
                  <a:lnTo>
                    <a:pt x="961086" y="389854"/>
                  </a:lnTo>
                  <a:lnTo>
                    <a:pt x="962951" y="390101"/>
                  </a:lnTo>
                  <a:lnTo>
                    <a:pt x="963247" y="390141"/>
                  </a:lnTo>
                  <a:lnTo>
                    <a:pt x="966410" y="390565"/>
                  </a:lnTo>
                  <a:lnTo>
                    <a:pt x="967109" y="390663"/>
                  </a:lnTo>
                  <a:lnTo>
                    <a:pt x="967483" y="391317"/>
                  </a:lnTo>
                  <a:lnTo>
                    <a:pt x="967648" y="391529"/>
                  </a:lnTo>
                  <a:lnTo>
                    <a:pt x="967783" y="391636"/>
                  </a:lnTo>
                  <a:lnTo>
                    <a:pt x="968077" y="392190"/>
                  </a:lnTo>
                  <a:lnTo>
                    <a:pt x="968427" y="393189"/>
                  </a:lnTo>
                  <a:lnTo>
                    <a:pt x="968757" y="393573"/>
                  </a:lnTo>
                  <a:lnTo>
                    <a:pt x="969570" y="393903"/>
                  </a:lnTo>
                  <a:lnTo>
                    <a:pt x="970010" y="393983"/>
                  </a:lnTo>
                  <a:lnTo>
                    <a:pt x="970412" y="394230"/>
                  </a:lnTo>
                  <a:lnTo>
                    <a:pt x="971092" y="394279"/>
                  </a:lnTo>
                  <a:lnTo>
                    <a:pt x="972765" y="394253"/>
                  </a:lnTo>
                  <a:lnTo>
                    <a:pt x="973175" y="394127"/>
                  </a:lnTo>
                  <a:lnTo>
                    <a:pt x="973388" y="393858"/>
                  </a:lnTo>
                  <a:lnTo>
                    <a:pt x="974184" y="393261"/>
                  </a:lnTo>
                  <a:lnTo>
                    <a:pt x="974915" y="392627"/>
                  </a:lnTo>
                  <a:lnTo>
                    <a:pt x="975023" y="392289"/>
                  </a:lnTo>
                  <a:lnTo>
                    <a:pt x="975544" y="391890"/>
                  </a:lnTo>
                  <a:lnTo>
                    <a:pt x="976134" y="391526"/>
                  </a:lnTo>
                  <a:lnTo>
                    <a:pt x="976581" y="391297"/>
                  </a:lnTo>
                  <a:lnTo>
                    <a:pt x="977028" y="391069"/>
                  </a:lnTo>
                  <a:lnTo>
                    <a:pt x="977684" y="390914"/>
                  </a:lnTo>
                  <a:lnTo>
                    <a:pt x="978328" y="391032"/>
                  </a:lnTo>
                  <a:lnTo>
                    <a:pt x="979003" y="391256"/>
                  </a:lnTo>
                  <a:lnTo>
                    <a:pt x="979578" y="391507"/>
                  </a:lnTo>
                  <a:lnTo>
                    <a:pt x="980448" y="392213"/>
                  </a:lnTo>
                  <a:lnTo>
                    <a:pt x="980810" y="392665"/>
                  </a:lnTo>
                  <a:lnTo>
                    <a:pt x="980942" y="392840"/>
                  </a:lnTo>
                  <a:lnTo>
                    <a:pt x="981176" y="393121"/>
                  </a:lnTo>
                  <a:lnTo>
                    <a:pt x="981341" y="393364"/>
                  </a:lnTo>
                  <a:lnTo>
                    <a:pt x="983055" y="394363"/>
                  </a:lnTo>
                  <a:lnTo>
                    <a:pt x="983496" y="394443"/>
                  </a:lnTo>
                  <a:lnTo>
                    <a:pt x="984995" y="394443"/>
                  </a:lnTo>
                  <a:lnTo>
                    <a:pt x="985370" y="394522"/>
                  </a:lnTo>
                  <a:lnTo>
                    <a:pt x="986542" y="395369"/>
                  </a:lnTo>
                  <a:lnTo>
                    <a:pt x="986739" y="395616"/>
                  </a:lnTo>
                  <a:lnTo>
                    <a:pt x="986973" y="395825"/>
                  </a:lnTo>
                  <a:lnTo>
                    <a:pt x="987333" y="396452"/>
                  </a:lnTo>
                  <a:lnTo>
                    <a:pt x="987561" y="396900"/>
                  </a:lnTo>
                  <a:lnTo>
                    <a:pt x="987890" y="397390"/>
                  </a:lnTo>
                  <a:lnTo>
                    <a:pt x="988409" y="398427"/>
                  </a:lnTo>
                  <a:lnTo>
                    <a:pt x="989230" y="399851"/>
                  </a:lnTo>
                  <a:lnTo>
                    <a:pt x="990098" y="401518"/>
                  </a:lnTo>
                  <a:lnTo>
                    <a:pt x="990271" y="401826"/>
                  </a:lnTo>
                  <a:lnTo>
                    <a:pt x="990903" y="402559"/>
                  </a:lnTo>
                  <a:lnTo>
                    <a:pt x="991527" y="403398"/>
                  </a:lnTo>
                  <a:lnTo>
                    <a:pt x="993023" y="405130"/>
                  </a:lnTo>
                  <a:lnTo>
                    <a:pt x="993119" y="405316"/>
                  </a:lnTo>
                  <a:lnTo>
                    <a:pt x="993214" y="405663"/>
                  </a:lnTo>
                  <a:lnTo>
                    <a:pt x="993457" y="406154"/>
                  </a:lnTo>
                  <a:lnTo>
                    <a:pt x="993865" y="406977"/>
                  </a:lnTo>
                  <a:lnTo>
                    <a:pt x="994125" y="407497"/>
                  </a:lnTo>
                  <a:lnTo>
                    <a:pt x="994350" y="408052"/>
                  </a:lnTo>
                  <a:lnTo>
                    <a:pt x="994380" y="408325"/>
                  </a:lnTo>
                  <a:lnTo>
                    <a:pt x="994566" y="408979"/>
                  </a:lnTo>
                  <a:lnTo>
                    <a:pt x="995045" y="410361"/>
                  </a:lnTo>
                  <a:lnTo>
                    <a:pt x="995330" y="411326"/>
                  </a:lnTo>
                  <a:lnTo>
                    <a:pt x="995876" y="412709"/>
                  </a:lnTo>
                  <a:lnTo>
                    <a:pt x="996775" y="415060"/>
                  </a:lnTo>
                  <a:lnTo>
                    <a:pt x="997099" y="415751"/>
                  </a:lnTo>
                  <a:lnTo>
                    <a:pt x="998172" y="417931"/>
                  </a:lnTo>
                  <a:lnTo>
                    <a:pt x="998658" y="419040"/>
                  </a:lnTo>
                  <a:lnTo>
                    <a:pt x="998945" y="419868"/>
                  </a:lnTo>
                  <a:lnTo>
                    <a:pt x="999953" y="421912"/>
                  </a:lnTo>
                  <a:lnTo>
                    <a:pt x="1000345" y="422569"/>
                  </a:lnTo>
                  <a:lnTo>
                    <a:pt x="1000681" y="422888"/>
                  </a:lnTo>
                  <a:lnTo>
                    <a:pt x="1000981" y="423166"/>
                  </a:lnTo>
                  <a:lnTo>
                    <a:pt x="1003037" y="424073"/>
                  </a:lnTo>
                  <a:lnTo>
                    <a:pt x="1003850" y="424297"/>
                  </a:lnTo>
                  <a:lnTo>
                    <a:pt x="1004287" y="424582"/>
                  </a:lnTo>
                  <a:lnTo>
                    <a:pt x="1004929" y="424803"/>
                  </a:lnTo>
                  <a:lnTo>
                    <a:pt x="1006104" y="425619"/>
                  </a:lnTo>
                  <a:lnTo>
                    <a:pt x="1006865" y="426493"/>
                  </a:lnTo>
                  <a:lnTo>
                    <a:pt x="1008394" y="428138"/>
                  </a:lnTo>
                  <a:lnTo>
                    <a:pt x="1008759" y="428521"/>
                  </a:lnTo>
                  <a:lnTo>
                    <a:pt x="1009320" y="429391"/>
                  </a:lnTo>
                  <a:lnTo>
                    <a:pt x="1009512" y="429908"/>
                  </a:lnTo>
                  <a:lnTo>
                    <a:pt x="1009833" y="430740"/>
                  </a:lnTo>
                  <a:lnTo>
                    <a:pt x="1009770" y="432005"/>
                  </a:lnTo>
                  <a:lnTo>
                    <a:pt x="1009620" y="432514"/>
                  </a:lnTo>
                  <a:lnTo>
                    <a:pt x="1009392" y="433501"/>
                  </a:lnTo>
                  <a:lnTo>
                    <a:pt x="1009176" y="433942"/>
                  </a:lnTo>
                  <a:lnTo>
                    <a:pt x="1009215" y="436681"/>
                  </a:lnTo>
                  <a:lnTo>
                    <a:pt x="1009212" y="436818"/>
                  </a:lnTo>
                  <a:lnTo>
                    <a:pt x="1009149" y="439416"/>
                  </a:lnTo>
                  <a:lnTo>
                    <a:pt x="1009020" y="440578"/>
                  </a:lnTo>
                  <a:lnTo>
                    <a:pt x="1008897" y="441433"/>
                  </a:lnTo>
                  <a:lnTo>
                    <a:pt x="1008559" y="444263"/>
                  </a:lnTo>
                  <a:lnTo>
                    <a:pt x="1008232" y="445008"/>
                  </a:lnTo>
                  <a:lnTo>
                    <a:pt x="1008103" y="446204"/>
                  </a:lnTo>
                  <a:lnTo>
                    <a:pt x="1008181" y="447165"/>
                  </a:lnTo>
                  <a:lnTo>
                    <a:pt x="1008382" y="447374"/>
                  </a:lnTo>
                  <a:lnTo>
                    <a:pt x="1008676" y="447860"/>
                  </a:lnTo>
                  <a:lnTo>
                    <a:pt x="1009143" y="448248"/>
                  </a:lnTo>
                  <a:lnTo>
                    <a:pt x="1009545" y="448635"/>
                  </a:lnTo>
                  <a:lnTo>
                    <a:pt x="1010285" y="449030"/>
                  </a:lnTo>
                  <a:lnTo>
                    <a:pt x="1011259" y="449669"/>
                  </a:lnTo>
                  <a:lnTo>
                    <a:pt x="1011934" y="449923"/>
                  </a:lnTo>
                  <a:lnTo>
                    <a:pt x="1012473" y="450178"/>
                  </a:lnTo>
                  <a:lnTo>
                    <a:pt x="1013960" y="450690"/>
                  </a:lnTo>
                  <a:lnTo>
                    <a:pt x="1014740" y="450983"/>
                  </a:lnTo>
                  <a:lnTo>
                    <a:pt x="1014973" y="451127"/>
                  </a:lnTo>
                  <a:lnTo>
                    <a:pt x="1015722" y="451213"/>
                  </a:lnTo>
                  <a:lnTo>
                    <a:pt x="1017728" y="451397"/>
                  </a:lnTo>
                  <a:lnTo>
                    <a:pt x="1018987" y="451496"/>
                  </a:lnTo>
                  <a:lnTo>
                    <a:pt x="1022018" y="451671"/>
                  </a:lnTo>
                  <a:lnTo>
                    <a:pt x="1023720" y="451781"/>
                  </a:lnTo>
                  <a:lnTo>
                    <a:pt x="1026139" y="451803"/>
                  </a:lnTo>
                  <a:lnTo>
                    <a:pt x="1026379" y="451777"/>
                  </a:lnTo>
                  <a:lnTo>
                    <a:pt x="1027137" y="451348"/>
                  </a:lnTo>
                  <a:lnTo>
                    <a:pt x="1027722" y="451123"/>
                  </a:lnTo>
                  <a:lnTo>
                    <a:pt x="1028930" y="450535"/>
                  </a:lnTo>
                  <a:lnTo>
                    <a:pt x="1029589" y="450105"/>
                  </a:lnTo>
                  <a:lnTo>
                    <a:pt x="1030800" y="449349"/>
                  </a:lnTo>
                  <a:lnTo>
                    <a:pt x="1030974" y="449148"/>
                  </a:lnTo>
                  <a:lnTo>
                    <a:pt x="1031460" y="448783"/>
                  </a:lnTo>
                  <a:lnTo>
                    <a:pt x="1031742" y="448377"/>
                  </a:lnTo>
                  <a:lnTo>
                    <a:pt x="1033064" y="447279"/>
                  </a:lnTo>
                  <a:lnTo>
                    <a:pt x="1034269" y="446762"/>
                  </a:lnTo>
                  <a:lnTo>
                    <a:pt x="1035842" y="446591"/>
                  </a:lnTo>
                  <a:lnTo>
                    <a:pt x="1036831" y="446550"/>
                  </a:lnTo>
                  <a:lnTo>
                    <a:pt x="1037617" y="446462"/>
                  </a:lnTo>
                  <a:lnTo>
                    <a:pt x="1038063" y="446451"/>
                  </a:lnTo>
                  <a:lnTo>
                    <a:pt x="1040072" y="446386"/>
                  </a:lnTo>
                  <a:lnTo>
                    <a:pt x="1040893" y="446268"/>
                  </a:lnTo>
                  <a:lnTo>
                    <a:pt x="1042020" y="446193"/>
                  </a:lnTo>
                  <a:lnTo>
                    <a:pt x="1043282" y="446223"/>
                  </a:lnTo>
                  <a:lnTo>
                    <a:pt x="1043552" y="446333"/>
                  </a:lnTo>
                  <a:lnTo>
                    <a:pt x="1043720" y="446474"/>
                  </a:lnTo>
                  <a:lnTo>
                    <a:pt x="1044601" y="446629"/>
                  </a:lnTo>
                  <a:lnTo>
                    <a:pt x="1044940" y="446774"/>
                  </a:lnTo>
                  <a:lnTo>
                    <a:pt x="1046232" y="446873"/>
                  </a:lnTo>
                  <a:lnTo>
                    <a:pt x="1047113" y="447100"/>
                  </a:lnTo>
                  <a:lnTo>
                    <a:pt x="1047656" y="447252"/>
                  </a:lnTo>
                  <a:lnTo>
                    <a:pt x="1048567" y="447579"/>
                  </a:lnTo>
                  <a:lnTo>
                    <a:pt x="1050803" y="448179"/>
                  </a:lnTo>
                  <a:lnTo>
                    <a:pt x="1051480" y="448403"/>
                  </a:lnTo>
                  <a:lnTo>
                    <a:pt x="1052631" y="448772"/>
                  </a:lnTo>
                  <a:lnTo>
                    <a:pt x="1054421" y="449497"/>
                  </a:lnTo>
                  <a:lnTo>
                    <a:pt x="1056109" y="450155"/>
                  </a:lnTo>
                  <a:lnTo>
                    <a:pt x="1057230" y="450352"/>
                  </a:lnTo>
                  <a:lnTo>
                    <a:pt x="1059004" y="450326"/>
                  </a:lnTo>
                  <a:lnTo>
                    <a:pt x="1060071" y="449839"/>
                  </a:lnTo>
                  <a:lnTo>
                    <a:pt x="1060485" y="449573"/>
                  </a:lnTo>
                  <a:lnTo>
                    <a:pt x="1060899" y="449414"/>
                  </a:lnTo>
                  <a:lnTo>
                    <a:pt x="1061450" y="449152"/>
                  </a:lnTo>
                  <a:lnTo>
                    <a:pt x="1062892" y="448707"/>
                  </a:lnTo>
                  <a:lnTo>
                    <a:pt x="1063716" y="448487"/>
                  </a:lnTo>
                  <a:lnTo>
                    <a:pt x="1064373" y="448126"/>
                  </a:lnTo>
                  <a:lnTo>
                    <a:pt x="1065440" y="447674"/>
                  </a:lnTo>
                  <a:lnTo>
                    <a:pt x="1065545" y="447537"/>
                  </a:lnTo>
                  <a:lnTo>
                    <a:pt x="1066063" y="447275"/>
                  </a:lnTo>
                  <a:lnTo>
                    <a:pt x="1066303" y="447180"/>
                  </a:lnTo>
                  <a:lnTo>
                    <a:pt x="1066318" y="446565"/>
                  </a:lnTo>
                  <a:lnTo>
                    <a:pt x="1066567" y="446090"/>
                  </a:lnTo>
                  <a:lnTo>
                    <a:pt x="1066867" y="444901"/>
                  </a:lnTo>
                  <a:lnTo>
                    <a:pt x="1066720" y="444004"/>
                  </a:lnTo>
                  <a:lnTo>
                    <a:pt x="1066525" y="443522"/>
                  </a:lnTo>
                  <a:lnTo>
                    <a:pt x="1066294" y="441805"/>
                  </a:lnTo>
                  <a:lnTo>
                    <a:pt x="1066399" y="440164"/>
                  </a:lnTo>
                  <a:lnTo>
                    <a:pt x="1067047" y="438743"/>
                  </a:lnTo>
                  <a:lnTo>
                    <a:pt x="1068240" y="437368"/>
                  </a:lnTo>
                  <a:lnTo>
                    <a:pt x="1068446" y="437167"/>
                  </a:lnTo>
                  <a:lnTo>
                    <a:pt x="1069013" y="436289"/>
                  </a:lnTo>
                  <a:lnTo>
                    <a:pt x="1069487" y="435001"/>
                  </a:lnTo>
                  <a:lnTo>
                    <a:pt x="1069999" y="433471"/>
                  </a:lnTo>
                  <a:lnTo>
                    <a:pt x="1070671" y="432494"/>
                  </a:lnTo>
                  <a:lnTo>
                    <a:pt x="1070982" y="432228"/>
                  </a:lnTo>
                  <a:lnTo>
                    <a:pt x="1071612" y="431628"/>
                  </a:lnTo>
                  <a:lnTo>
                    <a:pt x="1071990" y="431533"/>
                  </a:lnTo>
                  <a:lnTo>
                    <a:pt x="1072781" y="431142"/>
                  </a:lnTo>
                  <a:lnTo>
                    <a:pt x="1073479" y="431058"/>
                  </a:lnTo>
                  <a:lnTo>
                    <a:pt x="1074184" y="431005"/>
                  </a:lnTo>
                  <a:lnTo>
                    <a:pt x="1074564" y="430774"/>
                  </a:lnTo>
                  <a:lnTo>
                    <a:pt x="1080456" y="430185"/>
                  </a:lnTo>
                  <a:lnTo>
                    <a:pt x="1080263" y="430462"/>
                  </a:lnTo>
                  <a:lnTo>
                    <a:pt x="1078935" y="431833"/>
                  </a:lnTo>
                  <a:lnTo>
                    <a:pt x="1078581" y="432373"/>
                  </a:lnTo>
                  <a:lnTo>
                    <a:pt x="1078296" y="432984"/>
                  </a:lnTo>
                  <a:lnTo>
                    <a:pt x="1078251" y="433360"/>
                  </a:lnTo>
                  <a:lnTo>
                    <a:pt x="1077937" y="433763"/>
                  </a:lnTo>
                  <a:lnTo>
                    <a:pt x="1077169" y="434496"/>
                  </a:lnTo>
                  <a:lnTo>
                    <a:pt x="1076285" y="435879"/>
                  </a:lnTo>
                  <a:lnTo>
                    <a:pt x="1076174" y="436221"/>
                  </a:lnTo>
                  <a:lnTo>
                    <a:pt x="1075745" y="437064"/>
                  </a:lnTo>
                  <a:lnTo>
                    <a:pt x="1075671" y="437303"/>
                  </a:lnTo>
                  <a:lnTo>
                    <a:pt x="1075356" y="437740"/>
                  </a:lnTo>
                  <a:lnTo>
                    <a:pt x="1075137" y="438283"/>
                  </a:lnTo>
                  <a:lnTo>
                    <a:pt x="1073872" y="439864"/>
                  </a:lnTo>
                  <a:lnTo>
                    <a:pt x="1073371" y="440946"/>
                  </a:lnTo>
                  <a:lnTo>
                    <a:pt x="1072835" y="441995"/>
                  </a:lnTo>
                  <a:lnTo>
                    <a:pt x="1072640" y="443017"/>
                  </a:lnTo>
                  <a:lnTo>
                    <a:pt x="1072940" y="443229"/>
                  </a:lnTo>
                  <a:lnTo>
                    <a:pt x="1073195" y="442652"/>
                  </a:lnTo>
                  <a:lnTo>
                    <a:pt x="1073575" y="442424"/>
                  </a:lnTo>
                  <a:lnTo>
                    <a:pt x="1073815" y="442359"/>
                  </a:lnTo>
                  <a:lnTo>
                    <a:pt x="1073950" y="442432"/>
                  </a:lnTo>
                  <a:lnTo>
                    <a:pt x="1073902" y="442910"/>
                  </a:lnTo>
                  <a:lnTo>
                    <a:pt x="1073650" y="443552"/>
                  </a:lnTo>
                  <a:lnTo>
                    <a:pt x="1073539" y="443860"/>
                  </a:lnTo>
                  <a:lnTo>
                    <a:pt x="1073120" y="444293"/>
                  </a:lnTo>
                  <a:lnTo>
                    <a:pt x="1072268" y="444308"/>
                  </a:lnTo>
                  <a:lnTo>
                    <a:pt x="1072053" y="444817"/>
                  </a:lnTo>
                  <a:lnTo>
                    <a:pt x="1072014" y="445022"/>
                  </a:lnTo>
                  <a:lnTo>
                    <a:pt x="1071495" y="445353"/>
                  </a:lnTo>
                  <a:lnTo>
                    <a:pt x="1071141" y="445786"/>
                  </a:lnTo>
                  <a:lnTo>
                    <a:pt x="1070662" y="445983"/>
                  </a:lnTo>
                  <a:lnTo>
                    <a:pt x="1070284" y="446075"/>
                  </a:lnTo>
                  <a:lnTo>
                    <a:pt x="1070047" y="445934"/>
                  </a:lnTo>
                  <a:lnTo>
                    <a:pt x="1069942" y="446135"/>
                  </a:lnTo>
                  <a:lnTo>
                    <a:pt x="1070281" y="446211"/>
                  </a:lnTo>
                  <a:lnTo>
                    <a:pt x="1070518" y="446253"/>
                  </a:lnTo>
                  <a:lnTo>
                    <a:pt x="1070817" y="446534"/>
                  </a:lnTo>
                  <a:lnTo>
                    <a:pt x="1070844" y="446876"/>
                  </a:lnTo>
                  <a:lnTo>
                    <a:pt x="1070937" y="447222"/>
                  </a:lnTo>
                  <a:lnTo>
                    <a:pt x="1070919" y="448111"/>
                  </a:lnTo>
                  <a:lnTo>
                    <a:pt x="1070868" y="448795"/>
                  </a:lnTo>
                  <a:lnTo>
                    <a:pt x="1070323" y="450151"/>
                  </a:lnTo>
                  <a:lnTo>
                    <a:pt x="1070212" y="450626"/>
                  </a:lnTo>
                  <a:lnTo>
                    <a:pt x="1069645" y="451435"/>
                  </a:lnTo>
                  <a:lnTo>
                    <a:pt x="1069367" y="451769"/>
                  </a:lnTo>
                  <a:lnTo>
                    <a:pt x="1068800" y="452612"/>
                  </a:lnTo>
                  <a:lnTo>
                    <a:pt x="1068099" y="453486"/>
                  </a:lnTo>
                  <a:lnTo>
                    <a:pt x="1067427" y="454428"/>
                  </a:lnTo>
                  <a:lnTo>
                    <a:pt x="1066678" y="455952"/>
                  </a:lnTo>
                  <a:lnTo>
                    <a:pt x="1066639" y="457593"/>
                  </a:lnTo>
                  <a:lnTo>
                    <a:pt x="1066558" y="458072"/>
                  </a:lnTo>
                  <a:lnTo>
                    <a:pt x="1066594" y="459477"/>
                  </a:lnTo>
                  <a:lnTo>
                    <a:pt x="1066447" y="459952"/>
                  </a:lnTo>
                  <a:lnTo>
                    <a:pt x="1066267" y="460359"/>
                  </a:lnTo>
                  <a:lnTo>
                    <a:pt x="1065896" y="461616"/>
                  </a:lnTo>
                  <a:lnTo>
                    <a:pt x="1065389" y="462904"/>
                  </a:lnTo>
                  <a:lnTo>
                    <a:pt x="1065230" y="463827"/>
                  </a:lnTo>
                  <a:lnTo>
                    <a:pt x="1064763" y="464910"/>
                  </a:lnTo>
                  <a:lnTo>
                    <a:pt x="1064442" y="465449"/>
                  </a:lnTo>
                  <a:lnTo>
                    <a:pt x="1063441" y="467482"/>
                  </a:lnTo>
                  <a:lnTo>
                    <a:pt x="1062835" y="468492"/>
                  </a:lnTo>
                  <a:lnTo>
                    <a:pt x="1062245" y="469028"/>
                  </a:lnTo>
                  <a:lnTo>
                    <a:pt x="1062101" y="469263"/>
                  </a:lnTo>
                  <a:lnTo>
                    <a:pt x="1062541" y="469446"/>
                  </a:lnTo>
                  <a:lnTo>
                    <a:pt x="1062640" y="469621"/>
                  </a:lnTo>
                  <a:lnTo>
                    <a:pt x="1062550" y="470472"/>
                  </a:lnTo>
                  <a:lnTo>
                    <a:pt x="1062475" y="470779"/>
                  </a:lnTo>
                  <a:lnTo>
                    <a:pt x="1062338" y="470844"/>
                  </a:lnTo>
                  <a:lnTo>
                    <a:pt x="1061795" y="470764"/>
                  </a:lnTo>
                  <a:lnTo>
                    <a:pt x="1061453" y="470753"/>
                  </a:lnTo>
                  <a:lnTo>
                    <a:pt x="1061103" y="471121"/>
                  </a:lnTo>
                  <a:lnTo>
                    <a:pt x="1060815" y="471801"/>
                  </a:lnTo>
                  <a:lnTo>
                    <a:pt x="1060623" y="472755"/>
                  </a:lnTo>
                  <a:lnTo>
                    <a:pt x="1060635" y="473644"/>
                  </a:lnTo>
                  <a:lnTo>
                    <a:pt x="1060695" y="474024"/>
                  </a:lnTo>
                  <a:lnTo>
                    <a:pt x="1060254" y="475312"/>
                  </a:lnTo>
                  <a:lnTo>
                    <a:pt x="1059934" y="475923"/>
                  </a:lnTo>
                  <a:lnTo>
                    <a:pt x="1059757" y="476227"/>
                  </a:lnTo>
                  <a:lnTo>
                    <a:pt x="1059610" y="476634"/>
                  </a:lnTo>
                  <a:lnTo>
                    <a:pt x="1059532" y="477010"/>
                  </a:lnTo>
                  <a:lnTo>
                    <a:pt x="1059595" y="477249"/>
                  </a:lnTo>
                  <a:lnTo>
                    <a:pt x="1059487" y="477485"/>
                  </a:lnTo>
                  <a:lnTo>
                    <a:pt x="1059442" y="477998"/>
                  </a:lnTo>
                  <a:lnTo>
                    <a:pt x="1059433" y="478374"/>
                  </a:lnTo>
                  <a:lnTo>
                    <a:pt x="1059820" y="479377"/>
                  </a:lnTo>
                  <a:lnTo>
                    <a:pt x="1059742" y="479787"/>
                  </a:lnTo>
                  <a:lnTo>
                    <a:pt x="1059403" y="479711"/>
                  </a:lnTo>
                  <a:lnTo>
                    <a:pt x="1059433" y="479882"/>
                  </a:lnTo>
                  <a:lnTo>
                    <a:pt x="1059664" y="480125"/>
                  </a:lnTo>
                  <a:lnTo>
                    <a:pt x="1060605" y="480695"/>
                  </a:lnTo>
                  <a:lnTo>
                    <a:pt x="1060845" y="480737"/>
                  </a:lnTo>
                  <a:lnTo>
                    <a:pt x="1061420" y="480821"/>
                  </a:lnTo>
                  <a:lnTo>
                    <a:pt x="1061657" y="480927"/>
                  </a:lnTo>
                  <a:lnTo>
                    <a:pt x="1061513" y="481231"/>
                  </a:lnTo>
                  <a:lnTo>
                    <a:pt x="1061405" y="481504"/>
                  </a:lnTo>
                  <a:lnTo>
                    <a:pt x="1061229" y="481740"/>
                  </a:lnTo>
                  <a:lnTo>
                    <a:pt x="1060947" y="482211"/>
                  </a:lnTo>
                  <a:lnTo>
                    <a:pt x="1060770" y="482447"/>
                  </a:lnTo>
                  <a:lnTo>
                    <a:pt x="1060629" y="482580"/>
                  </a:lnTo>
                  <a:lnTo>
                    <a:pt x="1060488" y="482815"/>
                  </a:lnTo>
                  <a:lnTo>
                    <a:pt x="1060200" y="483427"/>
                  </a:lnTo>
                  <a:lnTo>
                    <a:pt x="1060027" y="483628"/>
                  </a:lnTo>
                  <a:lnTo>
                    <a:pt x="1059772" y="484236"/>
                  </a:lnTo>
                  <a:lnTo>
                    <a:pt x="1059595" y="484506"/>
                  </a:lnTo>
                  <a:lnTo>
                    <a:pt x="1059052" y="485794"/>
                  </a:lnTo>
                  <a:lnTo>
                    <a:pt x="1058831" y="486611"/>
                  </a:lnTo>
                  <a:lnTo>
                    <a:pt x="1058858" y="486918"/>
                  </a:lnTo>
                  <a:lnTo>
                    <a:pt x="1059190" y="487238"/>
                  </a:lnTo>
                  <a:lnTo>
                    <a:pt x="1059394" y="487276"/>
                  </a:lnTo>
                  <a:lnTo>
                    <a:pt x="1059487" y="487724"/>
                  </a:lnTo>
                  <a:lnTo>
                    <a:pt x="1059280" y="487789"/>
                  </a:lnTo>
                  <a:lnTo>
                    <a:pt x="1058917" y="488735"/>
                  </a:lnTo>
                  <a:lnTo>
                    <a:pt x="1058342" y="489920"/>
                  </a:lnTo>
                  <a:lnTo>
                    <a:pt x="1058081" y="490942"/>
                  </a:lnTo>
                  <a:lnTo>
                    <a:pt x="1057823" y="493161"/>
                  </a:lnTo>
                  <a:lnTo>
                    <a:pt x="1057782" y="494943"/>
                  </a:lnTo>
                  <a:lnTo>
                    <a:pt x="1057518" y="496029"/>
                  </a:lnTo>
                  <a:lnTo>
                    <a:pt x="1057164" y="497975"/>
                  </a:lnTo>
                  <a:lnTo>
                    <a:pt x="1057206" y="499172"/>
                  </a:lnTo>
                  <a:lnTo>
                    <a:pt x="1057233" y="499343"/>
                  </a:lnTo>
                  <a:lnTo>
                    <a:pt x="1057095" y="500984"/>
                  </a:lnTo>
                  <a:lnTo>
                    <a:pt x="1057224" y="502667"/>
                  </a:lnTo>
                  <a:lnTo>
                    <a:pt x="1057407" y="503594"/>
                  </a:lnTo>
                  <a:lnTo>
                    <a:pt x="1057584" y="504765"/>
                  </a:lnTo>
                  <a:lnTo>
                    <a:pt x="1057770" y="507025"/>
                  </a:lnTo>
                  <a:lnTo>
                    <a:pt x="1058075" y="508541"/>
                  </a:lnTo>
                  <a:lnTo>
                    <a:pt x="1058459" y="509647"/>
                  </a:lnTo>
                  <a:lnTo>
                    <a:pt x="1058474" y="511839"/>
                  </a:lnTo>
                  <a:lnTo>
                    <a:pt x="1058750" y="513181"/>
                  </a:lnTo>
                  <a:lnTo>
                    <a:pt x="1058804" y="513830"/>
                  </a:lnTo>
                  <a:lnTo>
                    <a:pt x="1058723" y="514309"/>
                  </a:lnTo>
                  <a:lnTo>
                    <a:pt x="1058393" y="515259"/>
                  </a:lnTo>
                  <a:lnTo>
                    <a:pt x="1058231" y="516354"/>
                  </a:lnTo>
                  <a:lnTo>
                    <a:pt x="1057994" y="517816"/>
                  </a:lnTo>
                  <a:lnTo>
                    <a:pt x="1058007" y="518675"/>
                  </a:lnTo>
                  <a:lnTo>
                    <a:pt x="1058258" y="519538"/>
                  </a:lnTo>
                  <a:lnTo>
                    <a:pt x="1058438" y="520670"/>
                  </a:lnTo>
                  <a:lnTo>
                    <a:pt x="1058459" y="521149"/>
                  </a:lnTo>
                  <a:lnTo>
                    <a:pt x="1058381" y="521559"/>
                  </a:lnTo>
                  <a:lnTo>
                    <a:pt x="1058450" y="523102"/>
                  </a:lnTo>
                  <a:lnTo>
                    <a:pt x="1058672" y="523794"/>
                  </a:lnTo>
                  <a:lnTo>
                    <a:pt x="1059068" y="524246"/>
                  </a:lnTo>
                  <a:lnTo>
                    <a:pt x="1059598" y="524979"/>
                  </a:lnTo>
                  <a:lnTo>
                    <a:pt x="1060129" y="525640"/>
                  </a:lnTo>
                  <a:lnTo>
                    <a:pt x="1060552" y="526472"/>
                  </a:lnTo>
                  <a:lnTo>
                    <a:pt x="1061496" y="528311"/>
                  </a:lnTo>
                  <a:lnTo>
                    <a:pt x="1061883" y="529379"/>
                  </a:lnTo>
                  <a:lnTo>
                    <a:pt x="1062002" y="530071"/>
                  </a:lnTo>
                  <a:lnTo>
                    <a:pt x="1062287" y="530933"/>
                  </a:lnTo>
                  <a:lnTo>
                    <a:pt x="1062797" y="532450"/>
                  </a:lnTo>
                  <a:lnTo>
                    <a:pt x="1063393" y="534657"/>
                  </a:lnTo>
                  <a:lnTo>
                    <a:pt x="1063933" y="536348"/>
                  </a:lnTo>
                  <a:lnTo>
                    <a:pt x="1064248" y="537519"/>
                  </a:lnTo>
                  <a:lnTo>
                    <a:pt x="1064533" y="538450"/>
                  </a:lnTo>
                  <a:lnTo>
                    <a:pt x="1064613" y="539309"/>
                  </a:lnTo>
                  <a:lnTo>
                    <a:pt x="1064470" y="539681"/>
                  </a:lnTo>
                  <a:lnTo>
                    <a:pt x="1063507" y="539966"/>
                  </a:lnTo>
                  <a:lnTo>
                    <a:pt x="1063402" y="540103"/>
                  </a:lnTo>
                  <a:lnTo>
                    <a:pt x="1062515" y="540080"/>
                  </a:lnTo>
                  <a:lnTo>
                    <a:pt x="1060471" y="540065"/>
                  </a:lnTo>
                  <a:lnTo>
                    <a:pt x="1059988" y="540259"/>
                  </a:lnTo>
                  <a:lnTo>
                    <a:pt x="1059233" y="540483"/>
                  </a:lnTo>
                  <a:lnTo>
                    <a:pt x="1058822" y="540574"/>
                  </a:lnTo>
                  <a:lnTo>
                    <a:pt x="1058376" y="540665"/>
                  </a:lnTo>
                  <a:lnTo>
                    <a:pt x="1056892" y="541383"/>
                  </a:lnTo>
                  <a:lnTo>
                    <a:pt x="1055926" y="541843"/>
                  </a:lnTo>
                  <a:lnTo>
                    <a:pt x="1055201" y="542303"/>
                  </a:lnTo>
                  <a:lnTo>
                    <a:pt x="1053738" y="543607"/>
                  </a:lnTo>
                  <a:lnTo>
                    <a:pt x="1053379" y="544313"/>
                  </a:lnTo>
                  <a:lnTo>
                    <a:pt x="1052848" y="545191"/>
                  </a:lnTo>
                  <a:lnTo>
                    <a:pt x="1052665" y="545632"/>
                  </a:lnTo>
                  <a:lnTo>
                    <a:pt x="1052096" y="546749"/>
                  </a:lnTo>
                  <a:lnTo>
                    <a:pt x="1052039" y="547604"/>
                  </a:lnTo>
                  <a:lnTo>
                    <a:pt x="1052030" y="548049"/>
                  </a:lnTo>
                  <a:lnTo>
                    <a:pt x="1051532" y="548893"/>
                  </a:lnTo>
                  <a:lnTo>
                    <a:pt x="1050897" y="549839"/>
                  </a:lnTo>
                  <a:lnTo>
                    <a:pt x="1050852" y="550318"/>
                  </a:lnTo>
                  <a:lnTo>
                    <a:pt x="1049551" y="551929"/>
                  </a:lnTo>
                  <a:lnTo>
                    <a:pt x="1049122" y="552776"/>
                  </a:lnTo>
                  <a:lnTo>
                    <a:pt x="1048490" y="553514"/>
                  </a:lnTo>
                  <a:lnTo>
                    <a:pt x="1047378" y="554411"/>
                  </a:lnTo>
                  <a:lnTo>
                    <a:pt x="1047033" y="554574"/>
                  </a:lnTo>
                  <a:lnTo>
                    <a:pt x="1046410" y="555037"/>
                  </a:lnTo>
                  <a:lnTo>
                    <a:pt x="1045477" y="555532"/>
                  </a:lnTo>
                  <a:lnTo>
                    <a:pt x="1044620" y="555611"/>
                  </a:lnTo>
                  <a:lnTo>
                    <a:pt x="1043109" y="556159"/>
                  </a:lnTo>
                  <a:lnTo>
                    <a:pt x="1041736" y="556504"/>
                  </a:lnTo>
                  <a:lnTo>
                    <a:pt x="1040163" y="556706"/>
                  </a:lnTo>
                  <a:lnTo>
                    <a:pt x="1038082" y="556725"/>
                  </a:lnTo>
                  <a:lnTo>
                    <a:pt x="1036688" y="556520"/>
                  </a:lnTo>
                  <a:lnTo>
                    <a:pt x="1035531" y="556425"/>
                  </a:lnTo>
                  <a:lnTo>
                    <a:pt x="1034713" y="556440"/>
                  </a:lnTo>
                  <a:lnTo>
                    <a:pt x="1033718" y="556691"/>
                  </a:lnTo>
                  <a:lnTo>
                    <a:pt x="1032207" y="557063"/>
                  </a:lnTo>
                  <a:lnTo>
                    <a:pt x="1030873" y="557238"/>
                  </a:lnTo>
                  <a:lnTo>
                    <a:pt x="1029509" y="557238"/>
                  </a:lnTo>
                  <a:lnTo>
                    <a:pt x="1028592" y="557147"/>
                  </a:lnTo>
                  <a:lnTo>
                    <a:pt x="1028151" y="556999"/>
                  </a:lnTo>
                  <a:lnTo>
                    <a:pt x="1027033" y="556736"/>
                  </a:lnTo>
                  <a:lnTo>
                    <a:pt x="1026014" y="556539"/>
                  </a:lnTo>
                  <a:lnTo>
                    <a:pt x="1024722" y="556372"/>
                  </a:lnTo>
                  <a:lnTo>
                    <a:pt x="1023259" y="556235"/>
                  </a:lnTo>
                  <a:lnTo>
                    <a:pt x="1020909" y="556041"/>
                  </a:lnTo>
                  <a:lnTo>
                    <a:pt x="1018008" y="556178"/>
                  </a:lnTo>
                  <a:lnTo>
                    <a:pt x="1016674" y="556349"/>
                  </a:lnTo>
                  <a:lnTo>
                    <a:pt x="1015820" y="556432"/>
                  </a:lnTo>
                  <a:lnTo>
                    <a:pt x="1014147" y="556531"/>
                  </a:lnTo>
                  <a:lnTo>
                    <a:pt x="1013496" y="556615"/>
                  </a:lnTo>
                  <a:lnTo>
                    <a:pt x="1011107" y="556664"/>
                  </a:lnTo>
                  <a:lnTo>
                    <a:pt x="1010903" y="556725"/>
                  </a:lnTo>
                  <a:lnTo>
                    <a:pt x="1010595" y="556752"/>
                  </a:lnTo>
                  <a:lnTo>
                    <a:pt x="1008257" y="557059"/>
                  </a:lnTo>
                  <a:lnTo>
                    <a:pt x="1007513" y="557227"/>
                  </a:lnTo>
                  <a:lnTo>
                    <a:pt x="1006419" y="557337"/>
                  </a:lnTo>
                  <a:lnTo>
                    <a:pt x="1005013" y="557648"/>
                  </a:lnTo>
                  <a:lnTo>
                    <a:pt x="1004264" y="557732"/>
                  </a:lnTo>
                  <a:lnTo>
                    <a:pt x="1002789" y="558040"/>
                  </a:lnTo>
                  <a:lnTo>
                    <a:pt x="1002274" y="558161"/>
                  </a:lnTo>
                  <a:lnTo>
                    <a:pt x="1001557" y="558215"/>
                  </a:lnTo>
                  <a:lnTo>
                    <a:pt x="999804" y="558754"/>
                  </a:lnTo>
                  <a:lnTo>
                    <a:pt x="999051" y="558941"/>
                  </a:lnTo>
                  <a:lnTo>
                    <a:pt x="997711" y="559286"/>
                  </a:lnTo>
                  <a:lnTo>
                    <a:pt x="996335" y="559837"/>
                  </a:lnTo>
                  <a:lnTo>
                    <a:pt x="995823" y="559891"/>
                  </a:lnTo>
                  <a:lnTo>
                    <a:pt x="993691" y="560594"/>
                  </a:lnTo>
                  <a:lnTo>
                    <a:pt x="992559" y="560909"/>
                  </a:lnTo>
                  <a:lnTo>
                    <a:pt x="991596" y="561228"/>
                  </a:lnTo>
                  <a:lnTo>
                    <a:pt x="990805" y="561483"/>
                  </a:lnTo>
                  <a:lnTo>
                    <a:pt x="990218" y="561814"/>
                  </a:lnTo>
                  <a:lnTo>
                    <a:pt x="988530" y="562524"/>
                  </a:lnTo>
                  <a:lnTo>
                    <a:pt x="988047" y="562787"/>
                  </a:lnTo>
                  <a:lnTo>
                    <a:pt x="987355" y="563113"/>
                  </a:lnTo>
                  <a:lnTo>
                    <a:pt x="986941" y="563341"/>
                  </a:lnTo>
                  <a:lnTo>
                    <a:pt x="986596" y="563436"/>
                  </a:lnTo>
                  <a:lnTo>
                    <a:pt x="985146" y="564223"/>
                  </a:lnTo>
                  <a:lnTo>
                    <a:pt x="984627" y="564554"/>
                  </a:lnTo>
                  <a:lnTo>
                    <a:pt x="983692" y="565185"/>
                  </a:lnTo>
                  <a:lnTo>
                    <a:pt x="983311" y="565378"/>
                  </a:lnTo>
                  <a:lnTo>
                    <a:pt x="982930" y="565644"/>
                  </a:lnTo>
                  <a:lnTo>
                    <a:pt x="982238" y="566040"/>
                  </a:lnTo>
                  <a:lnTo>
                    <a:pt x="981791" y="566233"/>
                  </a:lnTo>
                  <a:lnTo>
                    <a:pt x="980685" y="566788"/>
                  </a:lnTo>
                  <a:lnTo>
                    <a:pt x="980440" y="567092"/>
                  </a:lnTo>
                  <a:lnTo>
                    <a:pt x="979957" y="567286"/>
                  </a:lnTo>
                  <a:lnTo>
                    <a:pt x="978680" y="568042"/>
                  </a:lnTo>
                  <a:lnTo>
                    <a:pt x="977466" y="568867"/>
                  </a:lnTo>
                  <a:lnTo>
                    <a:pt x="977013" y="569202"/>
                  </a:lnTo>
                  <a:lnTo>
                    <a:pt x="975934" y="570099"/>
                  </a:lnTo>
                  <a:lnTo>
                    <a:pt x="975626" y="570262"/>
                  </a:lnTo>
                  <a:lnTo>
                    <a:pt x="974304" y="571360"/>
                  </a:lnTo>
                  <a:lnTo>
                    <a:pt x="973779" y="571828"/>
                  </a:lnTo>
                  <a:lnTo>
                    <a:pt x="973051" y="572394"/>
                  </a:lnTo>
                  <a:lnTo>
                    <a:pt x="972631" y="572793"/>
                  </a:lnTo>
                  <a:lnTo>
                    <a:pt x="971513" y="573895"/>
                  </a:lnTo>
                  <a:lnTo>
                    <a:pt x="970854" y="574427"/>
                  </a:lnTo>
                  <a:lnTo>
                    <a:pt x="969634" y="575461"/>
                  </a:lnTo>
                  <a:lnTo>
                    <a:pt x="967685" y="577092"/>
                  </a:lnTo>
                  <a:lnTo>
                    <a:pt x="965947" y="578524"/>
                  </a:lnTo>
                  <a:lnTo>
                    <a:pt x="965083" y="579298"/>
                  </a:lnTo>
                  <a:lnTo>
                    <a:pt x="964274" y="580026"/>
                  </a:lnTo>
                  <a:lnTo>
                    <a:pt x="962257" y="581618"/>
                  </a:lnTo>
                  <a:lnTo>
                    <a:pt x="960626" y="582846"/>
                  </a:lnTo>
                  <a:lnTo>
                    <a:pt x="959823" y="583549"/>
                  </a:lnTo>
                  <a:lnTo>
                    <a:pt x="958115" y="585149"/>
                  </a:lnTo>
                  <a:lnTo>
                    <a:pt x="956814" y="586795"/>
                  </a:lnTo>
                  <a:lnTo>
                    <a:pt x="953921" y="589398"/>
                  </a:lnTo>
                  <a:lnTo>
                    <a:pt x="953292" y="589999"/>
                  </a:lnTo>
                  <a:lnTo>
                    <a:pt x="952206" y="591139"/>
                  </a:lnTo>
                  <a:lnTo>
                    <a:pt x="951679" y="591846"/>
                  </a:lnTo>
                  <a:lnTo>
                    <a:pt x="951226" y="592279"/>
                  </a:lnTo>
                  <a:lnTo>
                    <a:pt x="950663" y="593021"/>
                  </a:lnTo>
                  <a:lnTo>
                    <a:pt x="950138" y="593556"/>
                  </a:lnTo>
                  <a:lnTo>
                    <a:pt x="948870" y="593834"/>
                  </a:lnTo>
                  <a:lnTo>
                    <a:pt x="947195" y="593929"/>
                  </a:lnTo>
                  <a:lnTo>
                    <a:pt x="945756" y="594203"/>
                  </a:lnTo>
                  <a:lnTo>
                    <a:pt x="944794" y="594488"/>
                  </a:lnTo>
                  <a:lnTo>
                    <a:pt x="944176" y="594712"/>
                  </a:lnTo>
                  <a:lnTo>
                    <a:pt x="943727" y="594906"/>
                  </a:lnTo>
                  <a:lnTo>
                    <a:pt x="942588" y="595529"/>
                  </a:lnTo>
                  <a:lnTo>
                    <a:pt x="941107" y="596111"/>
                  </a:lnTo>
                  <a:lnTo>
                    <a:pt x="940549" y="596578"/>
                  </a:lnTo>
                  <a:lnTo>
                    <a:pt x="940208" y="596669"/>
                  </a:lnTo>
                  <a:lnTo>
                    <a:pt x="939314" y="596822"/>
                  </a:lnTo>
                  <a:lnTo>
                    <a:pt x="938523" y="597110"/>
                  </a:lnTo>
                  <a:lnTo>
                    <a:pt x="937942" y="597266"/>
                  </a:lnTo>
                  <a:lnTo>
                    <a:pt x="937633" y="597327"/>
                  </a:lnTo>
                  <a:lnTo>
                    <a:pt x="937321" y="597490"/>
                  </a:lnTo>
                  <a:lnTo>
                    <a:pt x="936707" y="597509"/>
                  </a:lnTo>
                  <a:lnTo>
                    <a:pt x="936500" y="597677"/>
                  </a:lnTo>
                  <a:lnTo>
                    <a:pt x="936293" y="597741"/>
                  </a:lnTo>
                  <a:lnTo>
                    <a:pt x="935915" y="597833"/>
                  </a:lnTo>
                  <a:lnTo>
                    <a:pt x="935463" y="598167"/>
                  </a:lnTo>
                  <a:lnTo>
                    <a:pt x="934575" y="598247"/>
                  </a:lnTo>
                  <a:lnTo>
                    <a:pt x="934096" y="598270"/>
                  </a:lnTo>
                  <a:lnTo>
                    <a:pt x="933823" y="598365"/>
                  </a:lnTo>
                  <a:lnTo>
                    <a:pt x="933412" y="598426"/>
                  </a:lnTo>
                  <a:lnTo>
                    <a:pt x="932210" y="598703"/>
                  </a:lnTo>
                  <a:lnTo>
                    <a:pt x="930559" y="599281"/>
                  </a:lnTo>
                  <a:lnTo>
                    <a:pt x="930487" y="599448"/>
                  </a:lnTo>
                  <a:lnTo>
                    <a:pt x="930280" y="599581"/>
                  </a:lnTo>
                  <a:lnTo>
                    <a:pt x="930241" y="599786"/>
                  </a:lnTo>
                  <a:lnTo>
                    <a:pt x="930100" y="599885"/>
                  </a:lnTo>
                  <a:lnTo>
                    <a:pt x="929039" y="600132"/>
                  </a:lnTo>
                  <a:lnTo>
                    <a:pt x="928008" y="600417"/>
                  </a:lnTo>
                  <a:lnTo>
                    <a:pt x="926096" y="600577"/>
                  </a:lnTo>
                  <a:lnTo>
                    <a:pt x="925613" y="600702"/>
                  </a:lnTo>
                  <a:lnTo>
                    <a:pt x="924690" y="600782"/>
                  </a:lnTo>
                  <a:lnTo>
                    <a:pt x="922415" y="600451"/>
                  </a:lnTo>
                  <a:lnTo>
                    <a:pt x="921599" y="600364"/>
                  </a:lnTo>
                  <a:lnTo>
                    <a:pt x="921009" y="600087"/>
                  </a:lnTo>
                  <a:lnTo>
                    <a:pt x="920349" y="599855"/>
                  </a:lnTo>
                  <a:lnTo>
                    <a:pt x="919906" y="599741"/>
                  </a:lnTo>
                  <a:lnTo>
                    <a:pt x="919774" y="599634"/>
                  </a:lnTo>
                  <a:lnTo>
                    <a:pt x="919264" y="599589"/>
                  </a:lnTo>
                  <a:lnTo>
                    <a:pt x="918991" y="599478"/>
                  </a:lnTo>
                  <a:lnTo>
                    <a:pt x="918482" y="599399"/>
                  </a:lnTo>
                  <a:lnTo>
                    <a:pt x="917831" y="599589"/>
                  </a:lnTo>
                  <a:lnTo>
                    <a:pt x="917622" y="599722"/>
                  </a:lnTo>
                  <a:lnTo>
                    <a:pt x="917442" y="600094"/>
                  </a:lnTo>
                  <a:lnTo>
                    <a:pt x="917406" y="600261"/>
                  </a:lnTo>
                  <a:lnTo>
                    <a:pt x="917355" y="600911"/>
                  </a:lnTo>
                  <a:lnTo>
                    <a:pt x="917223" y="600702"/>
                  </a:lnTo>
                  <a:lnTo>
                    <a:pt x="917058" y="600527"/>
                  </a:lnTo>
                  <a:lnTo>
                    <a:pt x="916896" y="600079"/>
                  </a:lnTo>
                  <a:lnTo>
                    <a:pt x="914579" y="600022"/>
                  </a:lnTo>
                  <a:lnTo>
                    <a:pt x="911920" y="599992"/>
                  </a:lnTo>
                  <a:lnTo>
                    <a:pt x="911033" y="600041"/>
                  </a:lnTo>
                  <a:lnTo>
                    <a:pt x="909633" y="600075"/>
                  </a:lnTo>
                  <a:lnTo>
                    <a:pt x="907924" y="600136"/>
                  </a:lnTo>
                  <a:lnTo>
                    <a:pt x="907583" y="600231"/>
                  </a:lnTo>
                  <a:lnTo>
                    <a:pt x="907001" y="600318"/>
                  </a:lnTo>
                  <a:lnTo>
                    <a:pt x="905955" y="600273"/>
                  </a:lnTo>
                  <a:lnTo>
                    <a:pt x="904438" y="600566"/>
                  </a:lnTo>
                  <a:lnTo>
                    <a:pt x="904303" y="600588"/>
                  </a:lnTo>
                  <a:lnTo>
                    <a:pt x="899208" y="600851"/>
                  </a:lnTo>
                  <a:lnTo>
                    <a:pt x="898491" y="601341"/>
                  </a:lnTo>
                  <a:lnTo>
                    <a:pt x="898129" y="602185"/>
                  </a:lnTo>
                  <a:lnTo>
                    <a:pt x="895491" y="602956"/>
                  </a:lnTo>
                  <a:lnTo>
                    <a:pt x="894277" y="603549"/>
                  </a:lnTo>
                  <a:lnTo>
                    <a:pt x="893821" y="603812"/>
                  </a:lnTo>
                  <a:lnTo>
                    <a:pt x="893521" y="604154"/>
                  </a:lnTo>
                  <a:lnTo>
                    <a:pt x="892748" y="604747"/>
                  </a:lnTo>
                  <a:lnTo>
                    <a:pt x="892532" y="604823"/>
                  </a:lnTo>
                  <a:lnTo>
                    <a:pt x="891738" y="605427"/>
                  </a:lnTo>
                  <a:lnTo>
                    <a:pt x="891312" y="605803"/>
                  </a:lnTo>
                  <a:lnTo>
                    <a:pt x="891016" y="606134"/>
                  </a:lnTo>
                  <a:lnTo>
                    <a:pt x="890965" y="606286"/>
                  </a:lnTo>
                  <a:lnTo>
                    <a:pt x="890998" y="606681"/>
                  </a:lnTo>
                  <a:lnTo>
                    <a:pt x="891729" y="607312"/>
                  </a:lnTo>
                  <a:lnTo>
                    <a:pt x="891828" y="607457"/>
                  </a:lnTo>
                  <a:lnTo>
                    <a:pt x="891852" y="607590"/>
                  </a:lnTo>
                  <a:lnTo>
                    <a:pt x="891822" y="607780"/>
                  </a:lnTo>
                  <a:lnTo>
                    <a:pt x="891058" y="608084"/>
                  </a:lnTo>
                  <a:lnTo>
                    <a:pt x="889709" y="608304"/>
                  </a:lnTo>
                  <a:lnTo>
                    <a:pt x="889082" y="608381"/>
                  </a:lnTo>
                  <a:lnTo>
                    <a:pt x="888573" y="608502"/>
                  </a:lnTo>
                  <a:lnTo>
                    <a:pt x="887580" y="608730"/>
                  </a:lnTo>
                  <a:lnTo>
                    <a:pt x="887053" y="608916"/>
                  </a:lnTo>
                  <a:lnTo>
                    <a:pt x="882521" y="610847"/>
                  </a:lnTo>
                  <a:lnTo>
                    <a:pt x="881433" y="611140"/>
                  </a:lnTo>
                  <a:lnTo>
                    <a:pt x="879877" y="611653"/>
                  </a:lnTo>
                  <a:lnTo>
                    <a:pt x="878477" y="612710"/>
                  </a:lnTo>
                  <a:lnTo>
                    <a:pt x="873873" y="615557"/>
                  </a:lnTo>
                  <a:lnTo>
                    <a:pt x="872947" y="616314"/>
                  </a:lnTo>
                  <a:lnTo>
                    <a:pt x="871457" y="617431"/>
                  </a:lnTo>
                  <a:lnTo>
                    <a:pt x="870345" y="618313"/>
                  </a:lnTo>
                  <a:lnTo>
                    <a:pt x="869610" y="618906"/>
                  </a:lnTo>
                  <a:lnTo>
                    <a:pt x="868888" y="619571"/>
                  </a:lnTo>
                  <a:lnTo>
                    <a:pt x="868510" y="619890"/>
                  </a:lnTo>
                  <a:lnTo>
                    <a:pt x="868330" y="620404"/>
                  </a:lnTo>
                  <a:lnTo>
                    <a:pt x="868486" y="621723"/>
                  </a:lnTo>
                  <a:lnTo>
                    <a:pt x="868201" y="622806"/>
                  </a:lnTo>
                  <a:lnTo>
                    <a:pt x="867335" y="624121"/>
                  </a:lnTo>
                  <a:lnTo>
                    <a:pt x="866844" y="624935"/>
                  </a:lnTo>
                  <a:lnTo>
                    <a:pt x="866064" y="626330"/>
                  </a:lnTo>
                  <a:lnTo>
                    <a:pt x="865000" y="627706"/>
                  </a:lnTo>
                  <a:lnTo>
                    <a:pt x="864293" y="628462"/>
                  </a:lnTo>
                  <a:lnTo>
                    <a:pt x="863843" y="628892"/>
                  </a:lnTo>
                  <a:lnTo>
                    <a:pt x="862995" y="629538"/>
                  </a:lnTo>
                  <a:lnTo>
                    <a:pt x="859964" y="631199"/>
                  </a:lnTo>
                  <a:lnTo>
                    <a:pt x="858654" y="632195"/>
                  </a:lnTo>
                  <a:lnTo>
                    <a:pt x="857446" y="632967"/>
                  </a:lnTo>
                  <a:lnTo>
                    <a:pt x="856796" y="633587"/>
                  </a:lnTo>
                  <a:lnTo>
                    <a:pt x="856541" y="634062"/>
                  </a:lnTo>
                  <a:lnTo>
                    <a:pt x="855531" y="636038"/>
                  </a:lnTo>
                  <a:lnTo>
                    <a:pt x="854775" y="636848"/>
                  </a:lnTo>
                  <a:lnTo>
                    <a:pt x="854341" y="637034"/>
                  </a:lnTo>
                  <a:lnTo>
                    <a:pt x="853681" y="637475"/>
                  </a:lnTo>
                  <a:lnTo>
                    <a:pt x="849359" y="638943"/>
                  </a:lnTo>
                  <a:lnTo>
                    <a:pt x="849008" y="639125"/>
                  </a:lnTo>
                  <a:lnTo>
                    <a:pt x="845252" y="641189"/>
                  </a:lnTo>
                  <a:lnTo>
                    <a:pt x="843310" y="642455"/>
                  </a:lnTo>
                  <a:lnTo>
                    <a:pt x="843196" y="642615"/>
                  </a:lnTo>
                  <a:lnTo>
                    <a:pt x="842273" y="643223"/>
                  </a:lnTo>
                  <a:lnTo>
                    <a:pt x="841688" y="643619"/>
                  </a:lnTo>
                  <a:lnTo>
                    <a:pt x="840555" y="644561"/>
                  </a:lnTo>
                  <a:lnTo>
                    <a:pt x="840252" y="644710"/>
                  </a:lnTo>
                  <a:lnTo>
                    <a:pt x="839791" y="645135"/>
                  </a:lnTo>
                  <a:lnTo>
                    <a:pt x="839110" y="645576"/>
                  </a:lnTo>
                  <a:lnTo>
                    <a:pt x="838559" y="646006"/>
                  </a:lnTo>
                  <a:lnTo>
                    <a:pt x="837207" y="647139"/>
                  </a:lnTo>
                  <a:lnTo>
                    <a:pt x="837021" y="647344"/>
                  </a:lnTo>
                  <a:lnTo>
                    <a:pt x="836455" y="648063"/>
                  </a:lnTo>
                  <a:lnTo>
                    <a:pt x="836110" y="649675"/>
                  </a:lnTo>
                  <a:lnTo>
                    <a:pt x="835804" y="650294"/>
                  </a:lnTo>
                  <a:lnTo>
                    <a:pt x="833238" y="652153"/>
                  </a:lnTo>
                  <a:lnTo>
                    <a:pt x="832855" y="652305"/>
                  </a:lnTo>
                  <a:lnTo>
                    <a:pt x="832465" y="652579"/>
                  </a:lnTo>
                  <a:lnTo>
                    <a:pt x="831047" y="655225"/>
                  </a:lnTo>
                  <a:lnTo>
                    <a:pt x="830703" y="656533"/>
                  </a:lnTo>
                  <a:lnTo>
                    <a:pt x="830723" y="656810"/>
                  </a:lnTo>
                  <a:lnTo>
                    <a:pt x="831155" y="657985"/>
                  </a:lnTo>
                  <a:lnTo>
                    <a:pt x="831773" y="658913"/>
                  </a:lnTo>
                  <a:lnTo>
                    <a:pt x="831874" y="659076"/>
                  </a:lnTo>
                  <a:lnTo>
                    <a:pt x="831970" y="659578"/>
                  </a:lnTo>
                  <a:lnTo>
                    <a:pt x="831962" y="659813"/>
                  </a:lnTo>
                  <a:lnTo>
                    <a:pt x="831419" y="660129"/>
                  </a:lnTo>
                  <a:lnTo>
                    <a:pt x="829686" y="661422"/>
                  </a:lnTo>
                  <a:lnTo>
                    <a:pt x="828349" y="662520"/>
                  </a:lnTo>
                  <a:lnTo>
                    <a:pt x="827669" y="662737"/>
                  </a:lnTo>
                  <a:lnTo>
                    <a:pt x="827019" y="663197"/>
                  </a:lnTo>
                  <a:lnTo>
                    <a:pt x="826233" y="663775"/>
                  </a:lnTo>
                  <a:lnTo>
                    <a:pt x="825439" y="664748"/>
                  </a:lnTo>
                  <a:lnTo>
                    <a:pt x="825202" y="665147"/>
                  </a:lnTo>
                  <a:lnTo>
                    <a:pt x="824863" y="665429"/>
                  </a:lnTo>
                  <a:lnTo>
                    <a:pt x="824279" y="666546"/>
                  </a:lnTo>
                  <a:lnTo>
                    <a:pt x="822879" y="669573"/>
                  </a:lnTo>
                  <a:lnTo>
                    <a:pt x="822097" y="670208"/>
                  </a:lnTo>
                  <a:lnTo>
                    <a:pt x="821935" y="670306"/>
                  </a:lnTo>
                  <a:lnTo>
                    <a:pt x="821018" y="670892"/>
                  </a:lnTo>
                  <a:lnTo>
                    <a:pt x="817798" y="673797"/>
                  </a:lnTo>
                  <a:lnTo>
                    <a:pt x="816950" y="675021"/>
                  </a:lnTo>
                  <a:lnTo>
                    <a:pt x="816593" y="676481"/>
                  </a:lnTo>
                  <a:lnTo>
                    <a:pt x="816464" y="676675"/>
                  </a:lnTo>
                  <a:lnTo>
                    <a:pt x="815796" y="677021"/>
                  </a:lnTo>
                  <a:lnTo>
                    <a:pt x="815508" y="677215"/>
                  </a:lnTo>
                  <a:lnTo>
                    <a:pt x="815244" y="677473"/>
                  </a:lnTo>
                  <a:lnTo>
                    <a:pt x="814282" y="679150"/>
                  </a:lnTo>
                  <a:lnTo>
                    <a:pt x="811998" y="681477"/>
                  </a:lnTo>
                  <a:lnTo>
                    <a:pt x="811800" y="681739"/>
                  </a:lnTo>
                  <a:lnTo>
                    <a:pt x="811510" y="682264"/>
                  </a:lnTo>
                  <a:lnTo>
                    <a:pt x="810676" y="683686"/>
                  </a:lnTo>
                  <a:lnTo>
                    <a:pt x="809594" y="684868"/>
                  </a:lnTo>
                  <a:lnTo>
                    <a:pt x="807619" y="686465"/>
                  </a:lnTo>
                  <a:lnTo>
                    <a:pt x="805946" y="687377"/>
                  </a:lnTo>
                  <a:lnTo>
                    <a:pt x="805050" y="687796"/>
                  </a:lnTo>
                  <a:lnTo>
                    <a:pt x="804319" y="688096"/>
                  </a:lnTo>
                  <a:lnTo>
                    <a:pt x="803030" y="688777"/>
                  </a:lnTo>
                  <a:lnTo>
                    <a:pt x="802517" y="689119"/>
                  </a:lnTo>
                  <a:lnTo>
                    <a:pt x="802310" y="689286"/>
                  </a:lnTo>
                  <a:lnTo>
                    <a:pt x="802052" y="689628"/>
                  </a:lnTo>
                  <a:lnTo>
                    <a:pt x="801363" y="690199"/>
                  </a:lnTo>
                  <a:lnTo>
                    <a:pt x="800518" y="691075"/>
                  </a:lnTo>
                  <a:lnTo>
                    <a:pt x="798240" y="693427"/>
                  </a:lnTo>
                  <a:lnTo>
                    <a:pt x="798069" y="693491"/>
                  </a:lnTo>
                  <a:lnTo>
                    <a:pt x="796402" y="694856"/>
                  </a:lnTo>
                  <a:lnTo>
                    <a:pt x="795047" y="695784"/>
                  </a:lnTo>
                  <a:lnTo>
                    <a:pt x="794927" y="695951"/>
                  </a:lnTo>
                  <a:lnTo>
                    <a:pt x="794097" y="696468"/>
                  </a:lnTo>
                  <a:lnTo>
                    <a:pt x="793324" y="697058"/>
                  </a:lnTo>
                  <a:lnTo>
                    <a:pt x="790947" y="698947"/>
                  </a:lnTo>
                  <a:lnTo>
                    <a:pt x="790557" y="699609"/>
                  </a:lnTo>
                  <a:lnTo>
                    <a:pt x="790350" y="700519"/>
                  </a:lnTo>
                  <a:lnTo>
                    <a:pt x="790206" y="701050"/>
                  </a:lnTo>
                  <a:lnTo>
                    <a:pt x="790173" y="701183"/>
                  </a:lnTo>
                  <a:lnTo>
                    <a:pt x="788426" y="703050"/>
                  </a:lnTo>
                  <a:lnTo>
                    <a:pt x="787374" y="704468"/>
                  </a:lnTo>
                  <a:lnTo>
                    <a:pt x="787317" y="704618"/>
                  </a:lnTo>
                  <a:lnTo>
                    <a:pt x="786330" y="707198"/>
                  </a:lnTo>
                  <a:lnTo>
                    <a:pt x="786055" y="707666"/>
                  </a:lnTo>
                  <a:lnTo>
                    <a:pt x="784787" y="710267"/>
                  </a:lnTo>
                  <a:lnTo>
                    <a:pt x="784538" y="710484"/>
                  </a:lnTo>
                  <a:lnTo>
                    <a:pt x="783675" y="711727"/>
                  </a:lnTo>
                  <a:lnTo>
                    <a:pt x="782805" y="712731"/>
                  </a:lnTo>
                  <a:lnTo>
                    <a:pt x="781732" y="714126"/>
                  </a:lnTo>
                  <a:lnTo>
                    <a:pt x="781540" y="714412"/>
                  </a:lnTo>
                  <a:lnTo>
                    <a:pt x="780779" y="715469"/>
                  </a:lnTo>
                  <a:lnTo>
                    <a:pt x="778585" y="717765"/>
                  </a:lnTo>
                  <a:lnTo>
                    <a:pt x="777949" y="718355"/>
                  </a:lnTo>
                  <a:lnTo>
                    <a:pt x="777488" y="718697"/>
                  </a:lnTo>
                  <a:lnTo>
                    <a:pt x="776448" y="719769"/>
                  </a:lnTo>
                  <a:lnTo>
                    <a:pt x="776070" y="720153"/>
                  </a:lnTo>
                  <a:lnTo>
                    <a:pt x="774850" y="721496"/>
                  </a:lnTo>
                  <a:lnTo>
                    <a:pt x="774298" y="722100"/>
                  </a:lnTo>
                  <a:lnTo>
                    <a:pt x="773858" y="722473"/>
                  </a:lnTo>
                  <a:lnTo>
                    <a:pt x="772887" y="723264"/>
                  </a:lnTo>
                  <a:lnTo>
                    <a:pt x="771981" y="723782"/>
                  </a:lnTo>
                  <a:lnTo>
                    <a:pt x="768465" y="724503"/>
                  </a:lnTo>
                  <a:lnTo>
                    <a:pt x="767380" y="725055"/>
                  </a:lnTo>
                  <a:lnTo>
                    <a:pt x="766988" y="725732"/>
                  </a:lnTo>
                  <a:lnTo>
                    <a:pt x="767056" y="727211"/>
                  </a:lnTo>
                  <a:lnTo>
                    <a:pt x="766940" y="727488"/>
                  </a:lnTo>
                  <a:lnTo>
                    <a:pt x="766622" y="728006"/>
                  </a:lnTo>
                  <a:lnTo>
                    <a:pt x="765654" y="728968"/>
                  </a:lnTo>
                  <a:lnTo>
                    <a:pt x="764919" y="729515"/>
                  </a:lnTo>
                  <a:lnTo>
                    <a:pt x="763942" y="729880"/>
                  </a:lnTo>
                  <a:lnTo>
                    <a:pt x="762129" y="729770"/>
                  </a:lnTo>
                  <a:lnTo>
                    <a:pt x="761937" y="729869"/>
                  </a:lnTo>
                  <a:lnTo>
                    <a:pt x="761256" y="730299"/>
                  </a:lnTo>
                  <a:lnTo>
                    <a:pt x="761151" y="730470"/>
                  </a:lnTo>
                  <a:lnTo>
                    <a:pt x="760747" y="730645"/>
                  </a:lnTo>
                  <a:lnTo>
                    <a:pt x="758996" y="730698"/>
                  </a:lnTo>
                  <a:lnTo>
                    <a:pt x="758370" y="730854"/>
                  </a:lnTo>
                  <a:lnTo>
                    <a:pt x="758016" y="730945"/>
                  </a:lnTo>
                  <a:lnTo>
                    <a:pt x="753568" y="733314"/>
                  </a:lnTo>
                  <a:lnTo>
                    <a:pt x="752132" y="733949"/>
                  </a:lnTo>
                  <a:lnTo>
                    <a:pt x="751313" y="734250"/>
                  </a:lnTo>
                  <a:lnTo>
                    <a:pt x="749800" y="734786"/>
                  </a:lnTo>
                  <a:lnTo>
                    <a:pt x="749281" y="734862"/>
                  </a:lnTo>
                  <a:lnTo>
                    <a:pt x="747244" y="735177"/>
                  </a:lnTo>
                  <a:lnTo>
                    <a:pt x="745279" y="735479"/>
                  </a:lnTo>
                  <a:lnTo>
                    <a:pt x="743642" y="735665"/>
                  </a:lnTo>
                  <a:lnTo>
                    <a:pt x="742940" y="735749"/>
                  </a:lnTo>
                  <a:lnTo>
                    <a:pt x="742745" y="735734"/>
                  </a:lnTo>
                  <a:lnTo>
                    <a:pt x="742379" y="735726"/>
                  </a:lnTo>
                  <a:lnTo>
                    <a:pt x="741187" y="735567"/>
                  </a:lnTo>
                  <a:lnTo>
                    <a:pt x="740528" y="735415"/>
                  </a:lnTo>
                  <a:lnTo>
                    <a:pt x="738621" y="734726"/>
                  </a:lnTo>
                  <a:lnTo>
                    <a:pt x="737793" y="734308"/>
                  </a:lnTo>
                  <a:lnTo>
                    <a:pt x="736376" y="733285"/>
                  </a:lnTo>
                  <a:lnTo>
                    <a:pt x="735866" y="732931"/>
                  </a:lnTo>
                  <a:lnTo>
                    <a:pt x="735006" y="732448"/>
                  </a:lnTo>
                  <a:lnTo>
                    <a:pt x="734239" y="732153"/>
                  </a:lnTo>
                  <a:lnTo>
                    <a:pt x="732697" y="731559"/>
                  </a:lnTo>
                  <a:lnTo>
                    <a:pt x="732251" y="731517"/>
                  </a:lnTo>
                  <a:lnTo>
                    <a:pt x="730860" y="734217"/>
                  </a:lnTo>
                  <a:lnTo>
                    <a:pt x="730385" y="734740"/>
                  </a:lnTo>
                  <a:lnTo>
                    <a:pt x="729045" y="735733"/>
                  </a:lnTo>
                  <a:lnTo>
                    <a:pt x="727282" y="737132"/>
                  </a:lnTo>
                  <a:lnTo>
                    <a:pt x="726788" y="737581"/>
                  </a:lnTo>
                  <a:lnTo>
                    <a:pt x="726458" y="737832"/>
                  </a:lnTo>
                  <a:lnTo>
                    <a:pt x="726272" y="737878"/>
                  </a:lnTo>
                  <a:lnTo>
                    <a:pt x="724830" y="738836"/>
                  </a:lnTo>
                  <a:lnTo>
                    <a:pt x="724611" y="738973"/>
                  </a:lnTo>
                  <a:lnTo>
                    <a:pt x="723038" y="739794"/>
                  </a:lnTo>
                  <a:lnTo>
                    <a:pt x="721284" y="740844"/>
                  </a:lnTo>
                  <a:lnTo>
                    <a:pt x="721078" y="741000"/>
                  </a:lnTo>
                  <a:lnTo>
                    <a:pt x="720283" y="741620"/>
                  </a:lnTo>
                  <a:lnTo>
                    <a:pt x="719075" y="742654"/>
                  </a:lnTo>
                  <a:lnTo>
                    <a:pt x="718796" y="743000"/>
                  </a:lnTo>
                  <a:lnTo>
                    <a:pt x="718395" y="743342"/>
                  </a:lnTo>
                  <a:lnTo>
                    <a:pt x="718008" y="743749"/>
                  </a:lnTo>
                  <a:lnTo>
                    <a:pt x="716908" y="744943"/>
                  </a:lnTo>
                  <a:lnTo>
                    <a:pt x="716503" y="745434"/>
                  </a:lnTo>
                  <a:lnTo>
                    <a:pt x="715928" y="746179"/>
                  </a:lnTo>
                  <a:lnTo>
                    <a:pt x="715331" y="746609"/>
                  </a:lnTo>
                  <a:lnTo>
                    <a:pt x="714438" y="747449"/>
                  </a:lnTo>
                  <a:lnTo>
                    <a:pt x="713674" y="748655"/>
                  </a:lnTo>
                  <a:lnTo>
                    <a:pt x="712975" y="750397"/>
                  </a:lnTo>
                  <a:lnTo>
                    <a:pt x="712825" y="750632"/>
                  </a:lnTo>
                  <a:lnTo>
                    <a:pt x="712705" y="750804"/>
                  </a:lnTo>
                  <a:lnTo>
                    <a:pt x="711800" y="751941"/>
                  </a:lnTo>
                  <a:lnTo>
                    <a:pt x="710982" y="752576"/>
                  </a:lnTo>
                  <a:lnTo>
                    <a:pt x="710718" y="752785"/>
                  </a:lnTo>
                  <a:lnTo>
                    <a:pt x="710056" y="753275"/>
                  </a:lnTo>
                  <a:lnTo>
                    <a:pt x="709801" y="753412"/>
                  </a:lnTo>
                  <a:lnTo>
                    <a:pt x="707031" y="754835"/>
                  </a:lnTo>
                  <a:lnTo>
                    <a:pt x="706210" y="755580"/>
                  </a:lnTo>
                  <a:lnTo>
                    <a:pt x="705514" y="756808"/>
                  </a:lnTo>
                  <a:lnTo>
                    <a:pt x="704672" y="759220"/>
                  </a:lnTo>
                  <a:lnTo>
                    <a:pt x="704597" y="759429"/>
                  </a:lnTo>
                  <a:lnTo>
                    <a:pt x="704450" y="759752"/>
                  </a:lnTo>
                  <a:lnTo>
                    <a:pt x="703596" y="760980"/>
                  </a:lnTo>
                  <a:lnTo>
                    <a:pt x="703035" y="761600"/>
                  </a:lnTo>
                  <a:lnTo>
                    <a:pt x="701357" y="762817"/>
                  </a:lnTo>
                  <a:lnTo>
                    <a:pt x="700053" y="763468"/>
                  </a:lnTo>
                  <a:lnTo>
                    <a:pt x="699112" y="764019"/>
                  </a:lnTo>
                  <a:lnTo>
                    <a:pt x="698437" y="764434"/>
                  </a:lnTo>
                  <a:lnTo>
                    <a:pt x="696513" y="765970"/>
                  </a:lnTo>
                  <a:lnTo>
                    <a:pt x="696054" y="766400"/>
                  </a:lnTo>
                  <a:lnTo>
                    <a:pt x="693929" y="768012"/>
                  </a:lnTo>
                  <a:lnTo>
                    <a:pt x="693677" y="768206"/>
                  </a:lnTo>
                  <a:lnTo>
                    <a:pt x="691849" y="770135"/>
                  </a:lnTo>
                  <a:lnTo>
                    <a:pt x="690938" y="771595"/>
                  </a:lnTo>
                  <a:lnTo>
                    <a:pt x="690767" y="771701"/>
                  </a:lnTo>
                  <a:lnTo>
                    <a:pt x="689940" y="773014"/>
                  </a:lnTo>
                  <a:lnTo>
                    <a:pt x="688261" y="774820"/>
                  </a:lnTo>
                  <a:lnTo>
                    <a:pt x="687074" y="775729"/>
                  </a:lnTo>
                  <a:lnTo>
                    <a:pt x="686552" y="776075"/>
                  </a:lnTo>
                  <a:lnTo>
                    <a:pt x="685404" y="776661"/>
                  </a:lnTo>
                  <a:lnTo>
                    <a:pt x="683624" y="777733"/>
                  </a:lnTo>
                  <a:lnTo>
                    <a:pt x="682967" y="778217"/>
                  </a:lnTo>
                  <a:lnTo>
                    <a:pt x="682401" y="778692"/>
                  </a:lnTo>
                  <a:lnTo>
                    <a:pt x="682005" y="779069"/>
                  </a:lnTo>
                  <a:lnTo>
                    <a:pt x="681187" y="780031"/>
                  </a:lnTo>
                  <a:lnTo>
                    <a:pt x="678648" y="783005"/>
                  </a:lnTo>
                  <a:lnTo>
                    <a:pt x="676756" y="784793"/>
                  </a:lnTo>
                  <a:lnTo>
                    <a:pt x="676019" y="785363"/>
                  </a:lnTo>
                  <a:lnTo>
                    <a:pt x="675641" y="785610"/>
                  </a:lnTo>
                  <a:lnTo>
                    <a:pt x="675213" y="785907"/>
                  </a:lnTo>
                  <a:lnTo>
                    <a:pt x="674799" y="786291"/>
                  </a:lnTo>
                  <a:lnTo>
                    <a:pt x="674328" y="786565"/>
                  </a:lnTo>
                  <a:lnTo>
                    <a:pt x="674038" y="786862"/>
                  </a:lnTo>
                  <a:lnTo>
                    <a:pt x="673648" y="787189"/>
                  </a:lnTo>
                  <a:lnTo>
                    <a:pt x="673513" y="787204"/>
                  </a:lnTo>
                  <a:lnTo>
                    <a:pt x="673048" y="787554"/>
                  </a:lnTo>
                  <a:lnTo>
                    <a:pt x="671754" y="788653"/>
                  </a:lnTo>
                  <a:lnTo>
                    <a:pt x="670923" y="789170"/>
                  </a:lnTo>
                  <a:lnTo>
                    <a:pt x="668402" y="791125"/>
                  </a:lnTo>
                  <a:lnTo>
                    <a:pt x="668067" y="791403"/>
                  </a:lnTo>
                  <a:lnTo>
                    <a:pt x="666556" y="792616"/>
                  </a:lnTo>
                  <a:lnTo>
                    <a:pt x="663741" y="795435"/>
                  </a:lnTo>
                  <a:lnTo>
                    <a:pt x="661682" y="797192"/>
                  </a:lnTo>
                  <a:lnTo>
                    <a:pt x="660591" y="798128"/>
                  </a:lnTo>
                  <a:lnTo>
                    <a:pt x="658957" y="799931"/>
                  </a:lnTo>
                  <a:lnTo>
                    <a:pt x="655660" y="802597"/>
                  </a:lnTo>
                  <a:lnTo>
                    <a:pt x="654830" y="803289"/>
                  </a:lnTo>
                  <a:lnTo>
                    <a:pt x="652474" y="805191"/>
                  </a:lnTo>
                  <a:lnTo>
                    <a:pt x="650918" y="806545"/>
                  </a:lnTo>
                  <a:lnTo>
                    <a:pt x="650702" y="806656"/>
                  </a:lnTo>
                  <a:lnTo>
                    <a:pt x="649338" y="807926"/>
                  </a:lnTo>
                  <a:lnTo>
                    <a:pt x="648505" y="808771"/>
                  </a:lnTo>
                  <a:lnTo>
                    <a:pt x="648082" y="809181"/>
                  </a:lnTo>
                  <a:lnTo>
                    <a:pt x="647818" y="809413"/>
                  </a:lnTo>
                  <a:lnTo>
                    <a:pt x="644343" y="812293"/>
                  </a:lnTo>
                  <a:lnTo>
                    <a:pt x="642450" y="814244"/>
                  </a:lnTo>
                  <a:lnTo>
                    <a:pt x="642192" y="814560"/>
                  </a:lnTo>
                  <a:lnTo>
                    <a:pt x="641380" y="815492"/>
                  </a:lnTo>
                  <a:lnTo>
                    <a:pt x="640145" y="816705"/>
                  </a:lnTo>
                  <a:lnTo>
                    <a:pt x="639890" y="817070"/>
                  </a:lnTo>
                  <a:lnTo>
                    <a:pt x="638778" y="818603"/>
                  </a:lnTo>
                  <a:lnTo>
                    <a:pt x="638130" y="819634"/>
                  </a:lnTo>
                  <a:lnTo>
                    <a:pt x="636695" y="821498"/>
                  </a:lnTo>
                  <a:lnTo>
                    <a:pt x="635121" y="822898"/>
                  </a:lnTo>
                  <a:lnTo>
                    <a:pt x="632303" y="824625"/>
                  </a:lnTo>
                  <a:lnTo>
                    <a:pt x="631695" y="825272"/>
                  </a:lnTo>
                  <a:lnTo>
                    <a:pt x="631304" y="826070"/>
                  </a:lnTo>
                  <a:lnTo>
                    <a:pt x="630873" y="827014"/>
                  </a:lnTo>
                  <a:lnTo>
                    <a:pt x="630397" y="827600"/>
                  </a:lnTo>
                  <a:lnTo>
                    <a:pt x="629944" y="828604"/>
                  </a:lnTo>
                  <a:lnTo>
                    <a:pt x="628991" y="829589"/>
                  </a:lnTo>
                  <a:lnTo>
                    <a:pt x="628187" y="830635"/>
                  </a:lnTo>
                  <a:lnTo>
                    <a:pt x="626932" y="832077"/>
                  </a:lnTo>
                  <a:lnTo>
                    <a:pt x="625742" y="833717"/>
                  </a:lnTo>
                  <a:lnTo>
                    <a:pt x="624965" y="835440"/>
                  </a:lnTo>
                  <a:lnTo>
                    <a:pt x="624096" y="836334"/>
                  </a:lnTo>
                  <a:lnTo>
                    <a:pt x="622861" y="837296"/>
                  </a:lnTo>
                  <a:lnTo>
                    <a:pt x="622234" y="838019"/>
                  </a:lnTo>
                  <a:lnTo>
                    <a:pt x="620304" y="838829"/>
                  </a:lnTo>
                  <a:lnTo>
                    <a:pt x="618479" y="839225"/>
                  </a:lnTo>
                  <a:lnTo>
                    <a:pt x="617852" y="839465"/>
                  </a:lnTo>
                  <a:lnTo>
                    <a:pt x="617136" y="839294"/>
                  </a:lnTo>
                  <a:lnTo>
                    <a:pt x="614768" y="839145"/>
                  </a:lnTo>
                  <a:lnTo>
                    <a:pt x="610163" y="838784"/>
                  </a:lnTo>
                  <a:lnTo>
                    <a:pt x="605107" y="838925"/>
                  </a:lnTo>
                  <a:lnTo>
                    <a:pt x="602217" y="838624"/>
                  </a:lnTo>
                  <a:lnTo>
                    <a:pt x="599852" y="838715"/>
                  </a:lnTo>
                  <a:lnTo>
                    <a:pt x="595338" y="839031"/>
                  </a:lnTo>
                  <a:lnTo>
                    <a:pt x="594360" y="839210"/>
                  </a:lnTo>
                  <a:lnTo>
                    <a:pt x="592430" y="839583"/>
                  </a:lnTo>
                  <a:lnTo>
                    <a:pt x="588674" y="839526"/>
                  </a:lnTo>
                  <a:lnTo>
                    <a:pt x="587088" y="839636"/>
                  </a:lnTo>
                  <a:lnTo>
                    <a:pt x="584525" y="839248"/>
                  </a:lnTo>
                  <a:lnTo>
                    <a:pt x="582573" y="839186"/>
                  </a:lnTo>
                  <a:lnTo>
                    <a:pt x="579052" y="838735"/>
                  </a:lnTo>
                  <a:lnTo>
                    <a:pt x="578249" y="838541"/>
                  </a:lnTo>
                  <a:lnTo>
                    <a:pt x="577077" y="838019"/>
                  </a:lnTo>
                  <a:lnTo>
                    <a:pt x="576360" y="837719"/>
                  </a:lnTo>
                  <a:lnTo>
                    <a:pt x="574861" y="837327"/>
                  </a:lnTo>
                  <a:lnTo>
                    <a:pt x="571558" y="836722"/>
                  </a:lnTo>
                  <a:lnTo>
                    <a:pt x="570953" y="836680"/>
                  </a:lnTo>
                  <a:lnTo>
                    <a:pt x="569954" y="837163"/>
                  </a:lnTo>
                  <a:lnTo>
                    <a:pt x="569565" y="837795"/>
                  </a:lnTo>
                  <a:lnTo>
                    <a:pt x="569283" y="838016"/>
                  </a:lnTo>
                  <a:lnTo>
                    <a:pt x="567113" y="838476"/>
                  </a:lnTo>
                  <a:lnTo>
                    <a:pt x="566831" y="838476"/>
                  </a:lnTo>
                  <a:lnTo>
                    <a:pt x="566549" y="838738"/>
                  </a:lnTo>
                  <a:lnTo>
                    <a:pt x="565506" y="838655"/>
                  </a:lnTo>
                  <a:lnTo>
                    <a:pt x="562853" y="837000"/>
                  </a:lnTo>
                  <a:lnTo>
                    <a:pt x="562071" y="836718"/>
                  </a:lnTo>
                  <a:lnTo>
                    <a:pt x="561702" y="836635"/>
                  </a:lnTo>
                  <a:lnTo>
                    <a:pt x="558075" y="835398"/>
                  </a:lnTo>
                  <a:lnTo>
                    <a:pt x="556489" y="835052"/>
                  </a:lnTo>
                  <a:lnTo>
                    <a:pt x="553342" y="834752"/>
                  </a:lnTo>
                  <a:lnTo>
                    <a:pt x="550995" y="834166"/>
                  </a:lnTo>
                  <a:lnTo>
                    <a:pt x="549802" y="834040"/>
                  </a:lnTo>
                  <a:lnTo>
                    <a:pt x="548846" y="833690"/>
                  </a:lnTo>
                  <a:lnTo>
                    <a:pt x="547215" y="833348"/>
                  </a:lnTo>
                  <a:lnTo>
                    <a:pt x="546277" y="832864"/>
                  </a:lnTo>
                  <a:lnTo>
                    <a:pt x="545491" y="832774"/>
                  </a:lnTo>
                  <a:lnTo>
                    <a:pt x="544170" y="832663"/>
                  </a:lnTo>
                  <a:lnTo>
                    <a:pt x="543324" y="832599"/>
                  </a:lnTo>
                  <a:lnTo>
                    <a:pt x="542413" y="832401"/>
                  </a:lnTo>
                  <a:lnTo>
                    <a:pt x="541418" y="832313"/>
                  </a:lnTo>
                  <a:lnTo>
                    <a:pt x="540635" y="832420"/>
                  </a:lnTo>
                  <a:lnTo>
                    <a:pt x="539964" y="832374"/>
                  </a:lnTo>
                  <a:lnTo>
                    <a:pt x="539140" y="832310"/>
                  </a:lnTo>
                  <a:lnTo>
                    <a:pt x="538426" y="832329"/>
                  </a:lnTo>
                  <a:lnTo>
                    <a:pt x="537602" y="832329"/>
                  </a:lnTo>
                  <a:lnTo>
                    <a:pt x="536607" y="832306"/>
                  </a:lnTo>
                  <a:lnTo>
                    <a:pt x="535477" y="832431"/>
                  </a:lnTo>
                  <a:lnTo>
                    <a:pt x="534589" y="832477"/>
                  </a:lnTo>
                  <a:lnTo>
                    <a:pt x="533591" y="832603"/>
                  </a:lnTo>
                  <a:lnTo>
                    <a:pt x="532680" y="832778"/>
                  </a:lnTo>
                  <a:lnTo>
                    <a:pt x="531793" y="832907"/>
                  </a:lnTo>
                  <a:lnTo>
                    <a:pt x="529452" y="833557"/>
                  </a:lnTo>
                  <a:lnTo>
                    <a:pt x="528864" y="833774"/>
                  </a:lnTo>
                  <a:lnTo>
                    <a:pt x="528325" y="833815"/>
                  </a:lnTo>
                  <a:lnTo>
                    <a:pt x="527563" y="833793"/>
                  </a:lnTo>
                  <a:lnTo>
                    <a:pt x="526913" y="833793"/>
                  </a:lnTo>
                  <a:lnTo>
                    <a:pt x="526154" y="833770"/>
                  </a:lnTo>
                  <a:lnTo>
                    <a:pt x="525396" y="833812"/>
                  </a:lnTo>
                  <a:lnTo>
                    <a:pt x="524638" y="833919"/>
                  </a:lnTo>
                  <a:lnTo>
                    <a:pt x="523771" y="834159"/>
                  </a:lnTo>
                  <a:lnTo>
                    <a:pt x="523055" y="834352"/>
                  </a:lnTo>
                  <a:lnTo>
                    <a:pt x="522425" y="834592"/>
                  </a:lnTo>
                  <a:lnTo>
                    <a:pt x="521667" y="834828"/>
                  </a:lnTo>
                  <a:lnTo>
                    <a:pt x="520777" y="835045"/>
                  </a:lnTo>
                  <a:lnTo>
                    <a:pt x="519976" y="835155"/>
                  </a:lnTo>
                  <a:lnTo>
                    <a:pt x="519218" y="835087"/>
                  </a:lnTo>
                  <a:lnTo>
                    <a:pt x="518349" y="834999"/>
                  </a:lnTo>
                  <a:lnTo>
                    <a:pt x="517051" y="834931"/>
                  </a:lnTo>
                  <a:lnTo>
                    <a:pt x="516140" y="834908"/>
                  </a:lnTo>
                  <a:lnTo>
                    <a:pt x="515120" y="835060"/>
                  </a:lnTo>
                  <a:lnTo>
                    <a:pt x="514254" y="835121"/>
                  </a:lnTo>
                  <a:lnTo>
                    <a:pt x="513430" y="835319"/>
                  </a:lnTo>
                  <a:lnTo>
                    <a:pt x="512477" y="835532"/>
                  </a:lnTo>
                  <a:lnTo>
                    <a:pt x="511478" y="835836"/>
                  </a:lnTo>
                  <a:lnTo>
                    <a:pt x="510633" y="836076"/>
                  </a:lnTo>
                  <a:lnTo>
                    <a:pt x="509635" y="836270"/>
                  </a:lnTo>
                  <a:lnTo>
                    <a:pt x="508571" y="836551"/>
                  </a:lnTo>
                  <a:lnTo>
                    <a:pt x="507465" y="836833"/>
                  </a:lnTo>
                  <a:lnTo>
                    <a:pt x="506164" y="837069"/>
                  </a:lnTo>
                  <a:lnTo>
                    <a:pt x="504821" y="837415"/>
                  </a:lnTo>
                  <a:lnTo>
                    <a:pt x="503607" y="837585"/>
                  </a:lnTo>
                  <a:lnTo>
                    <a:pt x="502998" y="837632"/>
                  </a:lnTo>
                  <a:lnTo>
                    <a:pt x="502132" y="837715"/>
                  </a:lnTo>
                  <a:lnTo>
                    <a:pt x="501395" y="837761"/>
                  </a:lnTo>
                  <a:lnTo>
                    <a:pt x="500226" y="837715"/>
                  </a:lnTo>
                  <a:lnTo>
                    <a:pt x="499033" y="837712"/>
                  </a:lnTo>
                  <a:lnTo>
                    <a:pt x="498100" y="837818"/>
                  </a:lnTo>
                  <a:lnTo>
                    <a:pt x="497318" y="837860"/>
                  </a:lnTo>
                  <a:lnTo>
                    <a:pt x="496518" y="838012"/>
                  </a:lnTo>
                  <a:lnTo>
                    <a:pt x="495714" y="838119"/>
                  </a:lnTo>
                  <a:lnTo>
                    <a:pt x="495085" y="838119"/>
                  </a:lnTo>
                  <a:lnTo>
                    <a:pt x="494371" y="838183"/>
                  </a:lnTo>
                  <a:lnTo>
                    <a:pt x="493742" y="838202"/>
                  </a:lnTo>
                  <a:lnTo>
                    <a:pt x="493178" y="838248"/>
                  </a:lnTo>
                  <a:lnTo>
                    <a:pt x="492486" y="838244"/>
                  </a:lnTo>
                  <a:lnTo>
                    <a:pt x="491446" y="838286"/>
                  </a:lnTo>
                  <a:lnTo>
                    <a:pt x="490577" y="838328"/>
                  </a:lnTo>
                  <a:lnTo>
                    <a:pt x="489689" y="838391"/>
                  </a:lnTo>
                  <a:lnTo>
                    <a:pt x="488820" y="838480"/>
                  </a:lnTo>
                  <a:lnTo>
                    <a:pt x="488041" y="838522"/>
                  </a:lnTo>
                  <a:lnTo>
                    <a:pt x="487174" y="838583"/>
                  </a:lnTo>
                  <a:lnTo>
                    <a:pt x="486416" y="838648"/>
                  </a:lnTo>
                  <a:lnTo>
                    <a:pt x="485828" y="838781"/>
                  </a:lnTo>
                  <a:lnTo>
                    <a:pt x="484920" y="838887"/>
                  </a:lnTo>
                  <a:lnTo>
                    <a:pt x="484117" y="839059"/>
                  </a:lnTo>
                  <a:lnTo>
                    <a:pt x="483338" y="839188"/>
                  </a:lnTo>
                  <a:lnTo>
                    <a:pt x="482600" y="839363"/>
                  </a:lnTo>
                  <a:lnTo>
                    <a:pt x="481730" y="839578"/>
                  </a:lnTo>
                  <a:lnTo>
                    <a:pt x="480952" y="839857"/>
                  </a:lnTo>
                  <a:lnTo>
                    <a:pt x="480061" y="840074"/>
                  </a:lnTo>
                  <a:lnTo>
                    <a:pt x="479585" y="840207"/>
                  </a:lnTo>
                  <a:lnTo>
                    <a:pt x="478760" y="840249"/>
                  </a:lnTo>
                  <a:lnTo>
                    <a:pt x="477981" y="840246"/>
                  </a:lnTo>
                  <a:lnTo>
                    <a:pt x="477285" y="840333"/>
                  </a:lnTo>
                  <a:lnTo>
                    <a:pt x="476593" y="840485"/>
                  </a:lnTo>
                  <a:lnTo>
                    <a:pt x="475400" y="840896"/>
                  </a:lnTo>
                  <a:lnTo>
                    <a:pt x="474816" y="841200"/>
                  </a:lnTo>
                  <a:lnTo>
                    <a:pt x="473470" y="841763"/>
                  </a:lnTo>
                  <a:lnTo>
                    <a:pt x="472819" y="842110"/>
                  </a:lnTo>
                  <a:lnTo>
                    <a:pt x="472103" y="842414"/>
                  </a:lnTo>
                  <a:lnTo>
                    <a:pt x="471494" y="842718"/>
                  </a:lnTo>
                  <a:lnTo>
                    <a:pt x="470778" y="843129"/>
                  </a:lnTo>
                  <a:lnTo>
                    <a:pt x="470064" y="843498"/>
                  </a:lnTo>
                  <a:lnTo>
                    <a:pt x="469369" y="843890"/>
                  </a:lnTo>
                  <a:lnTo>
                    <a:pt x="467894" y="844628"/>
                  </a:lnTo>
                  <a:lnTo>
                    <a:pt x="466896" y="845149"/>
                  </a:lnTo>
                  <a:lnTo>
                    <a:pt x="466006" y="845606"/>
                  </a:lnTo>
                  <a:lnTo>
                    <a:pt x="465116" y="846039"/>
                  </a:lnTo>
                  <a:lnTo>
                    <a:pt x="463922" y="846473"/>
                  </a:lnTo>
                  <a:lnTo>
                    <a:pt x="463185" y="846625"/>
                  </a:lnTo>
                  <a:lnTo>
                    <a:pt x="462319" y="846819"/>
                  </a:lnTo>
                  <a:lnTo>
                    <a:pt x="460736" y="847185"/>
                  </a:lnTo>
                  <a:lnTo>
                    <a:pt x="459891" y="847291"/>
                  </a:lnTo>
                  <a:lnTo>
                    <a:pt x="458914" y="847420"/>
                  </a:lnTo>
                  <a:lnTo>
                    <a:pt x="457915" y="847527"/>
                  </a:lnTo>
                  <a:lnTo>
                    <a:pt x="456486" y="847808"/>
                  </a:lnTo>
                  <a:lnTo>
                    <a:pt x="453863" y="848174"/>
                  </a:lnTo>
                  <a:lnTo>
                    <a:pt x="452582" y="848305"/>
                  </a:lnTo>
                  <a:lnTo>
                    <a:pt x="451802" y="848324"/>
                  </a:lnTo>
                  <a:lnTo>
                    <a:pt x="451086" y="848301"/>
                  </a:lnTo>
                  <a:lnTo>
                    <a:pt x="450153" y="848366"/>
                  </a:lnTo>
                  <a:lnTo>
                    <a:pt x="448767" y="848493"/>
                  </a:lnTo>
                  <a:lnTo>
                    <a:pt x="444924" y="849212"/>
                  </a:lnTo>
                  <a:lnTo>
                    <a:pt x="442195" y="848699"/>
                  </a:lnTo>
                  <a:lnTo>
                    <a:pt x="441930" y="848622"/>
                  </a:lnTo>
                  <a:lnTo>
                    <a:pt x="436666" y="847488"/>
                  </a:lnTo>
                  <a:lnTo>
                    <a:pt x="432561" y="846342"/>
                  </a:lnTo>
                  <a:lnTo>
                    <a:pt x="428273" y="845003"/>
                  </a:lnTo>
                  <a:lnTo>
                    <a:pt x="422381" y="843226"/>
                  </a:lnTo>
                  <a:lnTo>
                    <a:pt x="421362" y="842874"/>
                  </a:lnTo>
                  <a:lnTo>
                    <a:pt x="419992" y="842272"/>
                  </a:lnTo>
                  <a:lnTo>
                    <a:pt x="418618" y="841788"/>
                  </a:lnTo>
                  <a:lnTo>
                    <a:pt x="417920" y="841557"/>
                  </a:lnTo>
                  <a:lnTo>
                    <a:pt x="417218" y="841397"/>
                  </a:lnTo>
                  <a:lnTo>
                    <a:pt x="416702" y="841360"/>
                  </a:lnTo>
                  <a:lnTo>
                    <a:pt x="415833" y="841408"/>
                  </a:lnTo>
                  <a:lnTo>
                    <a:pt x="415246" y="841393"/>
                  </a:lnTo>
                  <a:lnTo>
                    <a:pt x="413511" y="841690"/>
                  </a:lnTo>
                  <a:lnTo>
                    <a:pt x="411255" y="841726"/>
                  </a:lnTo>
                  <a:lnTo>
                    <a:pt x="408914" y="841381"/>
                  </a:lnTo>
                  <a:lnTo>
                    <a:pt x="408124" y="841211"/>
                  </a:lnTo>
                  <a:lnTo>
                    <a:pt x="407766" y="840969"/>
                  </a:lnTo>
                  <a:lnTo>
                    <a:pt x="407639" y="840907"/>
                  </a:lnTo>
                  <a:lnTo>
                    <a:pt x="407495" y="840849"/>
                  </a:lnTo>
                  <a:lnTo>
                    <a:pt x="407246" y="840795"/>
                  </a:lnTo>
                  <a:lnTo>
                    <a:pt x="407095" y="840759"/>
                  </a:lnTo>
                  <a:lnTo>
                    <a:pt x="406859" y="840648"/>
                  </a:lnTo>
                  <a:lnTo>
                    <a:pt x="406618" y="840556"/>
                  </a:lnTo>
                  <a:lnTo>
                    <a:pt x="406482" y="840517"/>
                  </a:lnTo>
                  <a:lnTo>
                    <a:pt x="406346" y="840470"/>
                  </a:lnTo>
                  <a:lnTo>
                    <a:pt x="405981" y="840313"/>
                  </a:lnTo>
                  <a:lnTo>
                    <a:pt x="405774" y="840210"/>
                  </a:lnTo>
                  <a:lnTo>
                    <a:pt x="405620" y="840182"/>
                  </a:lnTo>
                  <a:lnTo>
                    <a:pt x="405149" y="839883"/>
                  </a:lnTo>
                  <a:lnTo>
                    <a:pt x="404832" y="839674"/>
                  </a:lnTo>
                  <a:lnTo>
                    <a:pt x="404626" y="839575"/>
                  </a:lnTo>
                  <a:lnTo>
                    <a:pt x="404367" y="839429"/>
                  </a:lnTo>
                  <a:lnTo>
                    <a:pt x="404218" y="839324"/>
                  </a:lnTo>
                  <a:lnTo>
                    <a:pt x="404054" y="839216"/>
                  </a:lnTo>
                  <a:lnTo>
                    <a:pt x="403871" y="839102"/>
                  </a:lnTo>
                  <a:lnTo>
                    <a:pt x="403602" y="838917"/>
                  </a:lnTo>
                  <a:lnTo>
                    <a:pt x="403274" y="838803"/>
                  </a:lnTo>
                  <a:lnTo>
                    <a:pt x="403123" y="838771"/>
                  </a:lnTo>
                  <a:lnTo>
                    <a:pt x="402919" y="838718"/>
                  </a:lnTo>
                  <a:lnTo>
                    <a:pt x="402427" y="838599"/>
                  </a:lnTo>
                  <a:lnTo>
                    <a:pt x="402249" y="838582"/>
                  </a:lnTo>
                  <a:lnTo>
                    <a:pt x="401635" y="838466"/>
                  </a:lnTo>
                  <a:lnTo>
                    <a:pt x="401305" y="838397"/>
                  </a:lnTo>
                  <a:lnTo>
                    <a:pt x="401169" y="838358"/>
                  </a:lnTo>
                  <a:lnTo>
                    <a:pt x="400916" y="838304"/>
                  </a:lnTo>
                  <a:lnTo>
                    <a:pt x="400693" y="838243"/>
                  </a:lnTo>
                  <a:lnTo>
                    <a:pt x="400451" y="838193"/>
                  </a:lnTo>
                  <a:lnTo>
                    <a:pt x="400250" y="838129"/>
                  </a:lnTo>
                  <a:lnTo>
                    <a:pt x="400111" y="838075"/>
                  </a:lnTo>
                  <a:lnTo>
                    <a:pt x="399848" y="837997"/>
                  </a:lnTo>
                  <a:lnTo>
                    <a:pt x="399712" y="837950"/>
                  </a:lnTo>
                  <a:lnTo>
                    <a:pt x="399571" y="837908"/>
                  </a:lnTo>
                  <a:lnTo>
                    <a:pt x="399420" y="837868"/>
                  </a:lnTo>
                  <a:lnTo>
                    <a:pt x="399119" y="837755"/>
                  </a:lnTo>
                  <a:lnTo>
                    <a:pt x="398868" y="837616"/>
                  </a:lnTo>
                  <a:lnTo>
                    <a:pt x="398280" y="837214"/>
                  </a:lnTo>
                  <a:lnTo>
                    <a:pt x="398137" y="837128"/>
                  </a:lnTo>
                  <a:lnTo>
                    <a:pt x="397876" y="836933"/>
                  </a:lnTo>
                  <a:lnTo>
                    <a:pt x="397525" y="836599"/>
                  </a:lnTo>
                  <a:lnTo>
                    <a:pt x="397156" y="836243"/>
                  </a:lnTo>
                  <a:lnTo>
                    <a:pt x="396461" y="835557"/>
                  </a:lnTo>
                  <a:lnTo>
                    <a:pt x="395858" y="834986"/>
                  </a:lnTo>
                  <a:lnTo>
                    <a:pt x="395678" y="834804"/>
                  </a:lnTo>
                  <a:lnTo>
                    <a:pt x="395122" y="834568"/>
                  </a:lnTo>
                  <a:lnTo>
                    <a:pt x="394995" y="834471"/>
                  </a:lnTo>
                  <a:lnTo>
                    <a:pt x="394523" y="834111"/>
                  </a:lnTo>
                  <a:lnTo>
                    <a:pt x="394077" y="833637"/>
                  </a:lnTo>
                  <a:lnTo>
                    <a:pt x="393941" y="833575"/>
                  </a:lnTo>
                  <a:lnTo>
                    <a:pt x="393784" y="833497"/>
                  </a:lnTo>
                  <a:lnTo>
                    <a:pt x="393578" y="833403"/>
                  </a:lnTo>
                  <a:lnTo>
                    <a:pt x="393231" y="833154"/>
                  </a:lnTo>
                  <a:lnTo>
                    <a:pt x="393013" y="832947"/>
                  </a:lnTo>
                  <a:lnTo>
                    <a:pt x="392773" y="832713"/>
                  </a:lnTo>
                  <a:lnTo>
                    <a:pt x="392641" y="832564"/>
                  </a:lnTo>
                  <a:lnTo>
                    <a:pt x="392512" y="832434"/>
                  </a:lnTo>
                  <a:lnTo>
                    <a:pt x="391984" y="831892"/>
                  </a:lnTo>
                  <a:lnTo>
                    <a:pt x="391898" y="831750"/>
                  </a:lnTo>
                  <a:lnTo>
                    <a:pt x="391708" y="831480"/>
                  </a:lnTo>
                  <a:lnTo>
                    <a:pt x="391381" y="830888"/>
                  </a:lnTo>
                  <a:lnTo>
                    <a:pt x="391017" y="830625"/>
                  </a:lnTo>
                  <a:lnTo>
                    <a:pt x="390762" y="830502"/>
                  </a:lnTo>
                  <a:lnTo>
                    <a:pt x="390431" y="830357"/>
                  </a:lnTo>
                  <a:lnTo>
                    <a:pt x="390292" y="830303"/>
                  </a:lnTo>
                  <a:lnTo>
                    <a:pt x="390068" y="830249"/>
                  </a:lnTo>
                  <a:lnTo>
                    <a:pt x="389658" y="830113"/>
                  </a:lnTo>
                  <a:lnTo>
                    <a:pt x="389474" y="830039"/>
                  </a:lnTo>
                  <a:lnTo>
                    <a:pt x="389331" y="829968"/>
                  </a:lnTo>
                  <a:lnTo>
                    <a:pt x="388933" y="829680"/>
                  </a:lnTo>
                  <a:lnTo>
                    <a:pt x="388730" y="829562"/>
                  </a:lnTo>
                  <a:lnTo>
                    <a:pt x="388424" y="829395"/>
                  </a:lnTo>
                  <a:lnTo>
                    <a:pt x="388273" y="829252"/>
                  </a:lnTo>
                  <a:lnTo>
                    <a:pt x="387958" y="828943"/>
                  </a:lnTo>
                  <a:lnTo>
                    <a:pt x="387559" y="828681"/>
                  </a:lnTo>
                  <a:lnTo>
                    <a:pt x="387239" y="828223"/>
                  </a:lnTo>
                  <a:lnTo>
                    <a:pt x="387129" y="828066"/>
                  </a:lnTo>
                  <a:lnTo>
                    <a:pt x="386882" y="827583"/>
                  </a:lnTo>
                  <a:lnTo>
                    <a:pt x="386636" y="827070"/>
                  </a:lnTo>
                  <a:lnTo>
                    <a:pt x="386471" y="826766"/>
                  </a:lnTo>
                  <a:lnTo>
                    <a:pt x="386336" y="826563"/>
                  </a:lnTo>
                  <a:lnTo>
                    <a:pt x="386254" y="826407"/>
                  </a:lnTo>
                  <a:lnTo>
                    <a:pt x="386067" y="826071"/>
                  </a:lnTo>
                  <a:lnTo>
                    <a:pt x="385972" y="825941"/>
                  </a:lnTo>
                  <a:lnTo>
                    <a:pt x="385369" y="825045"/>
                  </a:lnTo>
                  <a:lnTo>
                    <a:pt x="385130" y="824865"/>
                  </a:lnTo>
                  <a:lnTo>
                    <a:pt x="384982" y="824745"/>
                  </a:lnTo>
                  <a:lnTo>
                    <a:pt x="384741" y="824550"/>
                  </a:lnTo>
                  <a:lnTo>
                    <a:pt x="383915" y="824036"/>
                  </a:lnTo>
                  <a:lnTo>
                    <a:pt x="383592" y="823677"/>
                  </a:lnTo>
                  <a:lnTo>
                    <a:pt x="383179" y="822538"/>
                  </a:lnTo>
                  <a:lnTo>
                    <a:pt x="383059" y="822144"/>
                  </a:lnTo>
                  <a:lnTo>
                    <a:pt x="383029" y="821898"/>
                  </a:lnTo>
                  <a:lnTo>
                    <a:pt x="383001" y="821698"/>
                  </a:lnTo>
                  <a:lnTo>
                    <a:pt x="382854" y="820725"/>
                  </a:lnTo>
                  <a:lnTo>
                    <a:pt x="382872" y="820232"/>
                  </a:lnTo>
                  <a:lnTo>
                    <a:pt x="382927" y="819902"/>
                  </a:lnTo>
                  <a:lnTo>
                    <a:pt x="383010" y="819432"/>
                  </a:lnTo>
                  <a:lnTo>
                    <a:pt x="383119" y="818845"/>
                  </a:lnTo>
                  <a:lnTo>
                    <a:pt x="383317" y="818425"/>
                  </a:lnTo>
                  <a:lnTo>
                    <a:pt x="383464" y="818217"/>
                  </a:lnTo>
                  <a:lnTo>
                    <a:pt x="383749" y="818083"/>
                  </a:lnTo>
                  <a:lnTo>
                    <a:pt x="384105" y="817950"/>
                  </a:lnTo>
                  <a:lnTo>
                    <a:pt x="384602" y="817845"/>
                  </a:lnTo>
                  <a:lnTo>
                    <a:pt x="385003" y="817738"/>
                  </a:lnTo>
                  <a:lnTo>
                    <a:pt x="385476" y="817656"/>
                  </a:lnTo>
                  <a:lnTo>
                    <a:pt x="385855" y="817501"/>
                  </a:lnTo>
                  <a:lnTo>
                    <a:pt x="386260" y="817275"/>
                  </a:lnTo>
                  <a:lnTo>
                    <a:pt x="386641" y="817073"/>
                  </a:lnTo>
                  <a:lnTo>
                    <a:pt x="387144" y="816708"/>
                  </a:lnTo>
                  <a:lnTo>
                    <a:pt x="387413" y="816337"/>
                  </a:lnTo>
                  <a:lnTo>
                    <a:pt x="387777" y="815851"/>
                  </a:lnTo>
                  <a:lnTo>
                    <a:pt x="387956" y="815337"/>
                  </a:lnTo>
                  <a:lnTo>
                    <a:pt x="388128" y="814987"/>
                  </a:lnTo>
                  <a:lnTo>
                    <a:pt x="388284" y="814448"/>
                  </a:lnTo>
                  <a:lnTo>
                    <a:pt x="388339" y="814119"/>
                  </a:lnTo>
                  <a:lnTo>
                    <a:pt x="388347" y="813352"/>
                  </a:lnTo>
                  <a:lnTo>
                    <a:pt x="388247" y="812688"/>
                  </a:lnTo>
                  <a:lnTo>
                    <a:pt x="388052" y="812070"/>
                  </a:lnTo>
                  <a:lnTo>
                    <a:pt x="387854" y="811522"/>
                  </a:lnTo>
                  <a:lnTo>
                    <a:pt x="387732" y="810751"/>
                  </a:lnTo>
                  <a:lnTo>
                    <a:pt x="387690" y="810620"/>
                  </a:lnTo>
                  <a:lnTo>
                    <a:pt x="387666" y="810344"/>
                  </a:lnTo>
                  <a:lnTo>
                    <a:pt x="387442" y="809964"/>
                  </a:lnTo>
                  <a:lnTo>
                    <a:pt x="387308" y="809853"/>
                  </a:lnTo>
                  <a:lnTo>
                    <a:pt x="387118" y="809732"/>
                  </a:lnTo>
                  <a:lnTo>
                    <a:pt x="386980" y="809505"/>
                  </a:lnTo>
                  <a:lnTo>
                    <a:pt x="386708" y="809072"/>
                  </a:lnTo>
                  <a:lnTo>
                    <a:pt x="386626" y="808924"/>
                  </a:lnTo>
                  <a:lnTo>
                    <a:pt x="386391" y="808556"/>
                  </a:lnTo>
                  <a:lnTo>
                    <a:pt x="385998" y="808551"/>
                  </a:lnTo>
                  <a:lnTo>
                    <a:pt x="385617" y="808530"/>
                  </a:lnTo>
                  <a:lnTo>
                    <a:pt x="385262" y="808331"/>
                  </a:lnTo>
                  <a:lnTo>
                    <a:pt x="385113" y="808223"/>
                  </a:lnTo>
                  <a:lnTo>
                    <a:pt x="384915" y="808010"/>
                  </a:lnTo>
                  <a:lnTo>
                    <a:pt x="384522" y="807300"/>
                  </a:lnTo>
                  <a:lnTo>
                    <a:pt x="384427" y="807045"/>
                  </a:lnTo>
                  <a:lnTo>
                    <a:pt x="384412" y="806360"/>
                  </a:lnTo>
                  <a:lnTo>
                    <a:pt x="384330" y="805384"/>
                  </a:lnTo>
                  <a:lnTo>
                    <a:pt x="384393" y="805076"/>
                  </a:lnTo>
                  <a:lnTo>
                    <a:pt x="384476" y="804738"/>
                  </a:lnTo>
                  <a:lnTo>
                    <a:pt x="384340" y="804240"/>
                  </a:lnTo>
                  <a:lnTo>
                    <a:pt x="384249" y="804015"/>
                  </a:lnTo>
                  <a:lnTo>
                    <a:pt x="384060" y="803859"/>
                  </a:lnTo>
                  <a:lnTo>
                    <a:pt x="384092" y="803340"/>
                  </a:lnTo>
                  <a:lnTo>
                    <a:pt x="384185" y="803159"/>
                  </a:lnTo>
                  <a:lnTo>
                    <a:pt x="384086" y="802842"/>
                  </a:lnTo>
                  <a:lnTo>
                    <a:pt x="383972" y="802685"/>
                  </a:lnTo>
                  <a:lnTo>
                    <a:pt x="383379" y="801927"/>
                  </a:lnTo>
                  <a:lnTo>
                    <a:pt x="383122" y="801773"/>
                  </a:lnTo>
                  <a:lnTo>
                    <a:pt x="382897" y="801574"/>
                  </a:lnTo>
                  <a:lnTo>
                    <a:pt x="382429" y="801153"/>
                  </a:lnTo>
                  <a:lnTo>
                    <a:pt x="382122" y="801005"/>
                  </a:lnTo>
                  <a:lnTo>
                    <a:pt x="381928" y="800868"/>
                  </a:lnTo>
                  <a:lnTo>
                    <a:pt x="381360" y="800402"/>
                  </a:lnTo>
                  <a:lnTo>
                    <a:pt x="381172" y="800220"/>
                  </a:lnTo>
                  <a:lnTo>
                    <a:pt x="380767" y="799766"/>
                  </a:lnTo>
                  <a:lnTo>
                    <a:pt x="380554" y="799526"/>
                  </a:lnTo>
                  <a:lnTo>
                    <a:pt x="380422" y="799357"/>
                  </a:lnTo>
                  <a:lnTo>
                    <a:pt x="380159" y="799026"/>
                  </a:lnTo>
                  <a:lnTo>
                    <a:pt x="380106" y="798898"/>
                  </a:lnTo>
                  <a:lnTo>
                    <a:pt x="379933" y="798494"/>
                  </a:lnTo>
                  <a:lnTo>
                    <a:pt x="379901" y="798306"/>
                  </a:lnTo>
                  <a:lnTo>
                    <a:pt x="379726" y="798189"/>
                  </a:lnTo>
                  <a:lnTo>
                    <a:pt x="379593" y="798093"/>
                  </a:lnTo>
                  <a:lnTo>
                    <a:pt x="379470" y="797848"/>
                  </a:lnTo>
                  <a:lnTo>
                    <a:pt x="378789" y="796501"/>
                  </a:lnTo>
                  <a:lnTo>
                    <a:pt x="378679" y="796267"/>
                  </a:lnTo>
                  <a:lnTo>
                    <a:pt x="378489" y="795898"/>
                  </a:lnTo>
                  <a:lnTo>
                    <a:pt x="378238" y="795465"/>
                  </a:lnTo>
                  <a:lnTo>
                    <a:pt x="378052" y="795187"/>
                  </a:lnTo>
                  <a:lnTo>
                    <a:pt x="377806" y="794784"/>
                  </a:lnTo>
                  <a:lnTo>
                    <a:pt x="377519" y="794365"/>
                  </a:lnTo>
                  <a:lnTo>
                    <a:pt x="377270" y="794040"/>
                  </a:lnTo>
                  <a:lnTo>
                    <a:pt x="377040" y="793752"/>
                  </a:lnTo>
                  <a:lnTo>
                    <a:pt x="376769" y="793392"/>
                  </a:lnTo>
                  <a:lnTo>
                    <a:pt x="376606" y="793137"/>
                  </a:lnTo>
                  <a:lnTo>
                    <a:pt x="376509" y="792962"/>
                  </a:lnTo>
                  <a:lnTo>
                    <a:pt x="376438" y="792803"/>
                  </a:lnTo>
                  <a:lnTo>
                    <a:pt x="376372" y="792628"/>
                  </a:lnTo>
                  <a:lnTo>
                    <a:pt x="376284" y="792415"/>
                  </a:lnTo>
                  <a:lnTo>
                    <a:pt x="376178" y="792033"/>
                  </a:lnTo>
                  <a:lnTo>
                    <a:pt x="376144" y="791886"/>
                  </a:lnTo>
                  <a:lnTo>
                    <a:pt x="376118" y="791747"/>
                  </a:lnTo>
                  <a:lnTo>
                    <a:pt x="375951" y="791389"/>
                  </a:lnTo>
                  <a:lnTo>
                    <a:pt x="375898" y="791024"/>
                  </a:lnTo>
                  <a:lnTo>
                    <a:pt x="375850" y="790547"/>
                  </a:lnTo>
                  <a:lnTo>
                    <a:pt x="375707" y="790218"/>
                  </a:lnTo>
                  <a:lnTo>
                    <a:pt x="375606" y="790037"/>
                  </a:lnTo>
                  <a:lnTo>
                    <a:pt x="375011" y="789335"/>
                  </a:lnTo>
                  <a:lnTo>
                    <a:pt x="374451" y="788636"/>
                  </a:lnTo>
                  <a:lnTo>
                    <a:pt x="374040" y="788429"/>
                  </a:lnTo>
                  <a:lnTo>
                    <a:pt x="373907" y="788413"/>
                  </a:lnTo>
                  <a:lnTo>
                    <a:pt x="373518" y="788309"/>
                  </a:lnTo>
                  <a:lnTo>
                    <a:pt x="373307" y="788221"/>
                  </a:lnTo>
                  <a:lnTo>
                    <a:pt x="373061" y="788067"/>
                  </a:lnTo>
                  <a:lnTo>
                    <a:pt x="372576" y="787578"/>
                  </a:lnTo>
                  <a:lnTo>
                    <a:pt x="372543" y="787393"/>
                  </a:lnTo>
                  <a:lnTo>
                    <a:pt x="372486" y="787177"/>
                  </a:lnTo>
                  <a:lnTo>
                    <a:pt x="372496" y="786974"/>
                  </a:lnTo>
                  <a:lnTo>
                    <a:pt x="372475" y="786687"/>
                  </a:lnTo>
                  <a:lnTo>
                    <a:pt x="372487" y="786554"/>
                  </a:lnTo>
                  <a:lnTo>
                    <a:pt x="372514" y="786409"/>
                  </a:lnTo>
                  <a:lnTo>
                    <a:pt x="372530" y="786264"/>
                  </a:lnTo>
                  <a:lnTo>
                    <a:pt x="372529" y="786076"/>
                  </a:lnTo>
                  <a:lnTo>
                    <a:pt x="372570" y="785760"/>
                  </a:lnTo>
                  <a:lnTo>
                    <a:pt x="372570" y="785523"/>
                  </a:lnTo>
                  <a:lnTo>
                    <a:pt x="372547" y="785315"/>
                  </a:lnTo>
                  <a:lnTo>
                    <a:pt x="372561" y="785113"/>
                  </a:lnTo>
                  <a:lnTo>
                    <a:pt x="372556" y="784925"/>
                  </a:lnTo>
                  <a:lnTo>
                    <a:pt x="372539" y="784622"/>
                  </a:lnTo>
                  <a:lnTo>
                    <a:pt x="372548" y="784362"/>
                  </a:lnTo>
                  <a:lnTo>
                    <a:pt x="372557" y="784194"/>
                  </a:lnTo>
                  <a:lnTo>
                    <a:pt x="372788" y="783628"/>
                  </a:lnTo>
                  <a:lnTo>
                    <a:pt x="372813" y="783456"/>
                  </a:lnTo>
                  <a:lnTo>
                    <a:pt x="372835" y="783273"/>
                  </a:lnTo>
                  <a:lnTo>
                    <a:pt x="372871" y="783087"/>
                  </a:lnTo>
                  <a:lnTo>
                    <a:pt x="372923" y="782897"/>
                  </a:lnTo>
                  <a:lnTo>
                    <a:pt x="372975" y="782692"/>
                  </a:lnTo>
                  <a:lnTo>
                    <a:pt x="373026" y="782445"/>
                  </a:lnTo>
                  <a:lnTo>
                    <a:pt x="373059" y="782240"/>
                  </a:lnTo>
                  <a:lnTo>
                    <a:pt x="373124" y="781870"/>
                  </a:lnTo>
                  <a:lnTo>
                    <a:pt x="373155" y="781627"/>
                  </a:lnTo>
                  <a:lnTo>
                    <a:pt x="373158" y="781420"/>
                  </a:lnTo>
                  <a:lnTo>
                    <a:pt x="373138" y="781197"/>
                  </a:lnTo>
                  <a:lnTo>
                    <a:pt x="373082" y="780947"/>
                  </a:lnTo>
                  <a:lnTo>
                    <a:pt x="373086" y="780813"/>
                  </a:lnTo>
                  <a:lnTo>
                    <a:pt x="372987" y="780603"/>
                  </a:lnTo>
                  <a:lnTo>
                    <a:pt x="372678" y="780130"/>
                  </a:lnTo>
                  <a:lnTo>
                    <a:pt x="372465" y="780004"/>
                  </a:lnTo>
                  <a:lnTo>
                    <a:pt x="372046" y="779780"/>
                  </a:lnTo>
                  <a:lnTo>
                    <a:pt x="371793" y="779684"/>
                  </a:lnTo>
                  <a:lnTo>
                    <a:pt x="371292" y="779403"/>
                  </a:lnTo>
                  <a:lnTo>
                    <a:pt x="371067" y="779269"/>
                  </a:lnTo>
                  <a:lnTo>
                    <a:pt x="370825" y="779078"/>
                  </a:lnTo>
                  <a:lnTo>
                    <a:pt x="370629" y="778903"/>
                  </a:lnTo>
                  <a:lnTo>
                    <a:pt x="370381" y="778703"/>
                  </a:lnTo>
                  <a:lnTo>
                    <a:pt x="370158" y="778509"/>
                  </a:lnTo>
                  <a:lnTo>
                    <a:pt x="369934" y="778390"/>
                  </a:lnTo>
                  <a:lnTo>
                    <a:pt x="369692" y="778206"/>
                  </a:lnTo>
                  <a:lnTo>
                    <a:pt x="369617" y="777947"/>
                  </a:lnTo>
                  <a:lnTo>
                    <a:pt x="369635" y="777725"/>
                  </a:lnTo>
                  <a:lnTo>
                    <a:pt x="369667" y="777574"/>
                  </a:lnTo>
                  <a:lnTo>
                    <a:pt x="369747" y="777328"/>
                  </a:lnTo>
                  <a:lnTo>
                    <a:pt x="369848" y="777162"/>
                  </a:lnTo>
                  <a:lnTo>
                    <a:pt x="369975" y="777021"/>
                  </a:lnTo>
                  <a:lnTo>
                    <a:pt x="370169" y="776893"/>
                  </a:lnTo>
                  <a:lnTo>
                    <a:pt x="370339" y="776854"/>
                  </a:lnTo>
                  <a:lnTo>
                    <a:pt x="370544" y="776875"/>
                  </a:lnTo>
                  <a:lnTo>
                    <a:pt x="370799" y="776980"/>
                  </a:lnTo>
                  <a:lnTo>
                    <a:pt x="371101" y="777066"/>
                  </a:lnTo>
                  <a:lnTo>
                    <a:pt x="371365" y="777151"/>
                  </a:lnTo>
                  <a:lnTo>
                    <a:pt x="371625" y="777256"/>
                  </a:lnTo>
                  <a:lnTo>
                    <a:pt x="371858" y="777225"/>
                  </a:lnTo>
                  <a:lnTo>
                    <a:pt x="372124" y="777046"/>
                  </a:lnTo>
                  <a:lnTo>
                    <a:pt x="372194" y="776861"/>
                  </a:lnTo>
                  <a:lnTo>
                    <a:pt x="372309" y="776509"/>
                  </a:lnTo>
                  <a:lnTo>
                    <a:pt x="372435" y="776360"/>
                  </a:lnTo>
                  <a:lnTo>
                    <a:pt x="372569" y="776246"/>
                  </a:lnTo>
                  <a:lnTo>
                    <a:pt x="372661" y="776092"/>
                  </a:lnTo>
                  <a:lnTo>
                    <a:pt x="372663" y="775931"/>
                  </a:lnTo>
                  <a:lnTo>
                    <a:pt x="372645" y="775804"/>
                  </a:lnTo>
                  <a:lnTo>
                    <a:pt x="372201" y="775034"/>
                  </a:lnTo>
                  <a:lnTo>
                    <a:pt x="371842" y="774512"/>
                  </a:lnTo>
                  <a:lnTo>
                    <a:pt x="371654" y="774070"/>
                  </a:lnTo>
                  <a:lnTo>
                    <a:pt x="371361" y="773425"/>
                  </a:lnTo>
                  <a:lnTo>
                    <a:pt x="370989" y="772890"/>
                  </a:lnTo>
                  <a:lnTo>
                    <a:pt x="370721" y="772632"/>
                  </a:lnTo>
                  <a:lnTo>
                    <a:pt x="370014" y="772323"/>
                  </a:lnTo>
                  <a:lnTo>
                    <a:pt x="369861" y="772230"/>
                  </a:lnTo>
                  <a:lnTo>
                    <a:pt x="369597" y="771992"/>
                  </a:lnTo>
                  <a:lnTo>
                    <a:pt x="369428" y="771840"/>
                  </a:lnTo>
                  <a:lnTo>
                    <a:pt x="369144" y="771647"/>
                  </a:lnTo>
                  <a:lnTo>
                    <a:pt x="368910" y="771487"/>
                  </a:lnTo>
                  <a:lnTo>
                    <a:pt x="368812" y="771330"/>
                  </a:lnTo>
                  <a:lnTo>
                    <a:pt x="368687" y="771200"/>
                  </a:lnTo>
                  <a:lnTo>
                    <a:pt x="368493" y="771052"/>
                  </a:lnTo>
                  <a:lnTo>
                    <a:pt x="368276" y="770907"/>
                  </a:lnTo>
                  <a:lnTo>
                    <a:pt x="368081" y="770832"/>
                  </a:lnTo>
                  <a:lnTo>
                    <a:pt x="367917" y="770830"/>
                  </a:lnTo>
                  <a:lnTo>
                    <a:pt x="367755" y="770894"/>
                  </a:lnTo>
                  <a:lnTo>
                    <a:pt x="367362" y="771145"/>
                  </a:lnTo>
                  <a:lnTo>
                    <a:pt x="367270" y="771283"/>
                  </a:lnTo>
                  <a:lnTo>
                    <a:pt x="367153" y="771478"/>
                  </a:lnTo>
                  <a:lnTo>
                    <a:pt x="367052" y="771670"/>
                  </a:lnTo>
                  <a:lnTo>
                    <a:pt x="366953" y="771870"/>
                  </a:lnTo>
                  <a:lnTo>
                    <a:pt x="366867" y="772070"/>
                  </a:lnTo>
                  <a:lnTo>
                    <a:pt x="366662" y="772503"/>
                  </a:lnTo>
                  <a:lnTo>
                    <a:pt x="366485" y="772792"/>
                  </a:lnTo>
                  <a:lnTo>
                    <a:pt x="366398" y="773000"/>
                  </a:lnTo>
                  <a:lnTo>
                    <a:pt x="366257" y="773446"/>
                  </a:lnTo>
                  <a:lnTo>
                    <a:pt x="366251" y="773657"/>
                  </a:lnTo>
                  <a:lnTo>
                    <a:pt x="366297" y="773888"/>
                  </a:lnTo>
                  <a:lnTo>
                    <a:pt x="366316" y="774111"/>
                  </a:lnTo>
                  <a:lnTo>
                    <a:pt x="366362" y="774326"/>
                  </a:lnTo>
                  <a:lnTo>
                    <a:pt x="366401" y="774561"/>
                  </a:lnTo>
                  <a:lnTo>
                    <a:pt x="366411" y="774715"/>
                  </a:lnTo>
                  <a:lnTo>
                    <a:pt x="366460" y="775068"/>
                  </a:lnTo>
                  <a:lnTo>
                    <a:pt x="366457" y="775421"/>
                  </a:lnTo>
                  <a:lnTo>
                    <a:pt x="366565" y="776711"/>
                  </a:lnTo>
                  <a:lnTo>
                    <a:pt x="366622" y="777350"/>
                  </a:lnTo>
                  <a:lnTo>
                    <a:pt x="366697" y="777864"/>
                  </a:lnTo>
                  <a:lnTo>
                    <a:pt x="366978" y="778509"/>
                  </a:lnTo>
                  <a:lnTo>
                    <a:pt x="367354" y="779343"/>
                  </a:lnTo>
                  <a:lnTo>
                    <a:pt x="367638" y="779263"/>
                  </a:lnTo>
                  <a:lnTo>
                    <a:pt x="367897" y="779031"/>
                  </a:lnTo>
                  <a:lnTo>
                    <a:pt x="368052" y="778818"/>
                  </a:lnTo>
                  <a:lnTo>
                    <a:pt x="368183" y="778695"/>
                  </a:lnTo>
                  <a:lnTo>
                    <a:pt x="368566" y="778376"/>
                  </a:lnTo>
                  <a:lnTo>
                    <a:pt x="368884" y="778451"/>
                  </a:lnTo>
                  <a:lnTo>
                    <a:pt x="368754" y="778557"/>
                  </a:lnTo>
                  <a:lnTo>
                    <a:pt x="368525" y="778722"/>
                  </a:lnTo>
                  <a:lnTo>
                    <a:pt x="368344" y="778858"/>
                  </a:lnTo>
                  <a:lnTo>
                    <a:pt x="368133" y="779050"/>
                  </a:lnTo>
                  <a:lnTo>
                    <a:pt x="367925" y="779211"/>
                  </a:lnTo>
                  <a:lnTo>
                    <a:pt x="367718" y="779358"/>
                  </a:lnTo>
                  <a:lnTo>
                    <a:pt x="367476" y="779553"/>
                  </a:lnTo>
                  <a:lnTo>
                    <a:pt x="367332" y="779732"/>
                  </a:lnTo>
                  <a:lnTo>
                    <a:pt x="367211" y="779926"/>
                  </a:lnTo>
                  <a:lnTo>
                    <a:pt x="367045" y="780135"/>
                  </a:lnTo>
                  <a:lnTo>
                    <a:pt x="366894" y="780303"/>
                  </a:lnTo>
                  <a:lnTo>
                    <a:pt x="366636" y="780478"/>
                  </a:lnTo>
                  <a:lnTo>
                    <a:pt x="365942" y="780888"/>
                  </a:lnTo>
                  <a:lnTo>
                    <a:pt x="365303" y="781140"/>
                  </a:lnTo>
                  <a:lnTo>
                    <a:pt x="365053" y="781213"/>
                  </a:lnTo>
                  <a:lnTo>
                    <a:pt x="364805" y="781244"/>
                  </a:lnTo>
                  <a:lnTo>
                    <a:pt x="364569" y="781282"/>
                  </a:lnTo>
                  <a:lnTo>
                    <a:pt x="364302" y="781318"/>
                  </a:lnTo>
                  <a:lnTo>
                    <a:pt x="364048" y="781329"/>
                  </a:lnTo>
                  <a:lnTo>
                    <a:pt x="363825" y="781353"/>
                  </a:lnTo>
                  <a:lnTo>
                    <a:pt x="363388" y="781326"/>
                  </a:lnTo>
                  <a:lnTo>
                    <a:pt x="363185" y="781275"/>
                  </a:lnTo>
                  <a:lnTo>
                    <a:pt x="363033" y="781208"/>
                  </a:lnTo>
                  <a:lnTo>
                    <a:pt x="362889" y="781130"/>
                  </a:lnTo>
                  <a:lnTo>
                    <a:pt x="362758" y="781051"/>
                  </a:lnTo>
                  <a:lnTo>
                    <a:pt x="362461" y="780784"/>
                  </a:lnTo>
                  <a:lnTo>
                    <a:pt x="362166" y="780477"/>
                  </a:lnTo>
                  <a:lnTo>
                    <a:pt x="361940" y="780277"/>
                  </a:lnTo>
                  <a:lnTo>
                    <a:pt x="361729" y="780055"/>
                  </a:lnTo>
                  <a:lnTo>
                    <a:pt x="361388" y="779828"/>
                  </a:lnTo>
                  <a:lnTo>
                    <a:pt x="360636" y="779670"/>
                  </a:lnTo>
                  <a:lnTo>
                    <a:pt x="360504" y="779773"/>
                  </a:lnTo>
                  <a:lnTo>
                    <a:pt x="360292" y="779919"/>
                  </a:lnTo>
                  <a:lnTo>
                    <a:pt x="360117" y="780021"/>
                  </a:lnTo>
                  <a:lnTo>
                    <a:pt x="359990" y="780119"/>
                  </a:lnTo>
                  <a:lnTo>
                    <a:pt x="359862" y="780260"/>
                  </a:lnTo>
                  <a:lnTo>
                    <a:pt x="359728" y="780392"/>
                  </a:lnTo>
                  <a:lnTo>
                    <a:pt x="359589" y="780520"/>
                  </a:lnTo>
                  <a:lnTo>
                    <a:pt x="359392" y="780650"/>
                  </a:lnTo>
                  <a:lnTo>
                    <a:pt x="359051" y="780680"/>
                  </a:lnTo>
                  <a:lnTo>
                    <a:pt x="358806" y="780624"/>
                  </a:lnTo>
                  <a:lnTo>
                    <a:pt x="358422" y="780478"/>
                  </a:lnTo>
                  <a:lnTo>
                    <a:pt x="358189" y="780396"/>
                  </a:lnTo>
                  <a:lnTo>
                    <a:pt x="357979" y="780296"/>
                  </a:lnTo>
                  <a:lnTo>
                    <a:pt x="357656" y="780165"/>
                  </a:lnTo>
                  <a:lnTo>
                    <a:pt x="357092" y="779861"/>
                  </a:lnTo>
                  <a:lnTo>
                    <a:pt x="356817" y="779724"/>
                  </a:lnTo>
                  <a:lnTo>
                    <a:pt x="356612" y="779660"/>
                  </a:lnTo>
                  <a:lnTo>
                    <a:pt x="356330" y="779511"/>
                  </a:lnTo>
                  <a:lnTo>
                    <a:pt x="355890" y="779234"/>
                  </a:lnTo>
                  <a:lnTo>
                    <a:pt x="355712" y="779130"/>
                  </a:lnTo>
                  <a:lnTo>
                    <a:pt x="355373" y="778844"/>
                  </a:lnTo>
                  <a:lnTo>
                    <a:pt x="355183" y="778712"/>
                  </a:lnTo>
                  <a:lnTo>
                    <a:pt x="354810" y="778461"/>
                  </a:lnTo>
                  <a:lnTo>
                    <a:pt x="354656" y="778363"/>
                  </a:lnTo>
                  <a:lnTo>
                    <a:pt x="354479" y="778212"/>
                  </a:lnTo>
                  <a:lnTo>
                    <a:pt x="354324" y="778040"/>
                  </a:lnTo>
                  <a:lnTo>
                    <a:pt x="354171" y="777927"/>
                  </a:lnTo>
                  <a:lnTo>
                    <a:pt x="353961" y="777753"/>
                  </a:lnTo>
                  <a:lnTo>
                    <a:pt x="353831" y="777590"/>
                  </a:lnTo>
                  <a:lnTo>
                    <a:pt x="353665" y="777463"/>
                  </a:lnTo>
                  <a:lnTo>
                    <a:pt x="353534" y="777322"/>
                  </a:lnTo>
                  <a:lnTo>
                    <a:pt x="353436" y="777113"/>
                  </a:lnTo>
                  <a:lnTo>
                    <a:pt x="353298" y="776915"/>
                  </a:lnTo>
                  <a:lnTo>
                    <a:pt x="352933" y="776427"/>
                  </a:lnTo>
                  <a:lnTo>
                    <a:pt x="352693" y="776059"/>
                  </a:lnTo>
                  <a:lnTo>
                    <a:pt x="352466" y="775816"/>
                  </a:lnTo>
                  <a:lnTo>
                    <a:pt x="352323" y="775702"/>
                  </a:lnTo>
                  <a:lnTo>
                    <a:pt x="352116" y="775396"/>
                  </a:lnTo>
                  <a:lnTo>
                    <a:pt x="351864" y="775116"/>
                  </a:lnTo>
                  <a:lnTo>
                    <a:pt x="351656" y="774931"/>
                  </a:lnTo>
                  <a:lnTo>
                    <a:pt x="351485" y="774768"/>
                  </a:lnTo>
                  <a:lnTo>
                    <a:pt x="351298" y="774596"/>
                  </a:lnTo>
                  <a:lnTo>
                    <a:pt x="350651" y="774047"/>
                  </a:lnTo>
                  <a:lnTo>
                    <a:pt x="350012" y="773614"/>
                  </a:lnTo>
                  <a:lnTo>
                    <a:pt x="349843" y="773544"/>
                  </a:lnTo>
                  <a:lnTo>
                    <a:pt x="349571" y="773466"/>
                  </a:lnTo>
                  <a:lnTo>
                    <a:pt x="349343" y="773428"/>
                  </a:lnTo>
                  <a:lnTo>
                    <a:pt x="349108" y="773405"/>
                  </a:lnTo>
                  <a:lnTo>
                    <a:pt x="348880" y="773390"/>
                  </a:lnTo>
                  <a:lnTo>
                    <a:pt x="348583" y="773376"/>
                  </a:lnTo>
                  <a:lnTo>
                    <a:pt x="348184" y="773347"/>
                  </a:lnTo>
                  <a:lnTo>
                    <a:pt x="347963" y="773340"/>
                  </a:lnTo>
                  <a:lnTo>
                    <a:pt x="347724" y="773321"/>
                  </a:lnTo>
                  <a:lnTo>
                    <a:pt x="347533" y="773330"/>
                  </a:lnTo>
                  <a:lnTo>
                    <a:pt x="347155" y="773379"/>
                  </a:lnTo>
                  <a:lnTo>
                    <a:pt x="346974" y="773415"/>
                  </a:lnTo>
                  <a:lnTo>
                    <a:pt x="346787" y="773435"/>
                  </a:lnTo>
                  <a:lnTo>
                    <a:pt x="346577" y="773447"/>
                  </a:lnTo>
                  <a:lnTo>
                    <a:pt x="346379" y="773430"/>
                  </a:lnTo>
                  <a:lnTo>
                    <a:pt x="346200" y="773439"/>
                  </a:lnTo>
                  <a:lnTo>
                    <a:pt x="346016" y="773463"/>
                  </a:lnTo>
                  <a:lnTo>
                    <a:pt x="345787" y="773483"/>
                  </a:lnTo>
                  <a:lnTo>
                    <a:pt x="345596" y="773480"/>
                  </a:lnTo>
                  <a:lnTo>
                    <a:pt x="345402" y="773490"/>
                  </a:lnTo>
                  <a:lnTo>
                    <a:pt x="345175" y="773531"/>
                  </a:lnTo>
                  <a:lnTo>
                    <a:pt x="345011" y="773545"/>
                  </a:lnTo>
                  <a:lnTo>
                    <a:pt x="344819" y="773585"/>
                  </a:lnTo>
                  <a:lnTo>
                    <a:pt x="344621" y="773605"/>
                  </a:lnTo>
                  <a:lnTo>
                    <a:pt x="344407" y="773617"/>
                  </a:lnTo>
                  <a:lnTo>
                    <a:pt x="344177" y="773656"/>
                  </a:lnTo>
                  <a:lnTo>
                    <a:pt x="343974" y="773672"/>
                  </a:lnTo>
                  <a:lnTo>
                    <a:pt x="343729" y="773706"/>
                  </a:lnTo>
                  <a:lnTo>
                    <a:pt x="343528" y="773718"/>
                  </a:lnTo>
                  <a:lnTo>
                    <a:pt x="343325" y="773742"/>
                  </a:lnTo>
                  <a:lnTo>
                    <a:pt x="342977" y="773746"/>
                  </a:lnTo>
                  <a:lnTo>
                    <a:pt x="342363" y="773787"/>
                  </a:lnTo>
                  <a:lnTo>
                    <a:pt x="342103" y="773813"/>
                  </a:lnTo>
                  <a:lnTo>
                    <a:pt x="341893" y="773844"/>
                  </a:lnTo>
                  <a:lnTo>
                    <a:pt x="341560" y="773867"/>
                  </a:lnTo>
                  <a:lnTo>
                    <a:pt x="341160" y="773885"/>
                  </a:lnTo>
                  <a:lnTo>
                    <a:pt x="340865" y="773910"/>
                  </a:lnTo>
                  <a:lnTo>
                    <a:pt x="340475" y="773965"/>
                  </a:lnTo>
                  <a:lnTo>
                    <a:pt x="340276" y="773975"/>
                  </a:lnTo>
                  <a:lnTo>
                    <a:pt x="339963" y="773991"/>
                  </a:lnTo>
                  <a:lnTo>
                    <a:pt x="339819" y="773986"/>
                  </a:lnTo>
                  <a:lnTo>
                    <a:pt x="339652" y="773961"/>
                  </a:lnTo>
                  <a:lnTo>
                    <a:pt x="339504" y="773960"/>
                  </a:lnTo>
                  <a:lnTo>
                    <a:pt x="339323" y="773970"/>
                  </a:lnTo>
                  <a:lnTo>
                    <a:pt x="338793" y="773891"/>
                  </a:lnTo>
                  <a:lnTo>
                    <a:pt x="338192" y="773963"/>
                  </a:lnTo>
                  <a:lnTo>
                    <a:pt x="337994" y="773995"/>
                  </a:lnTo>
                  <a:lnTo>
                    <a:pt x="337817" y="774031"/>
                  </a:lnTo>
                  <a:lnTo>
                    <a:pt x="337551" y="774129"/>
                  </a:lnTo>
                  <a:lnTo>
                    <a:pt x="337107" y="774325"/>
                  </a:lnTo>
                  <a:lnTo>
                    <a:pt x="336913" y="774430"/>
                  </a:lnTo>
                  <a:lnTo>
                    <a:pt x="336738" y="774519"/>
                  </a:lnTo>
                  <a:lnTo>
                    <a:pt x="336570" y="774640"/>
                  </a:lnTo>
                  <a:lnTo>
                    <a:pt x="336291" y="774914"/>
                  </a:lnTo>
                  <a:lnTo>
                    <a:pt x="335229" y="775797"/>
                  </a:lnTo>
                  <a:lnTo>
                    <a:pt x="335076" y="775838"/>
                  </a:lnTo>
                  <a:lnTo>
                    <a:pt x="334912" y="775848"/>
                  </a:lnTo>
                  <a:lnTo>
                    <a:pt x="334748" y="775819"/>
                  </a:lnTo>
                  <a:lnTo>
                    <a:pt x="334334" y="775664"/>
                  </a:lnTo>
                  <a:lnTo>
                    <a:pt x="334088" y="775499"/>
                  </a:lnTo>
                  <a:lnTo>
                    <a:pt x="333778" y="775325"/>
                  </a:lnTo>
                  <a:lnTo>
                    <a:pt x="333599" y="775212"/>
                  </a:lnTo>
                  <a:lnTo>
                    <a:pt x="333410" y="775045"/>
                  </a:lnTo>
                  <a:lnTo>
                    <a:pt x="333164" y="774891"/>
                  </a:lnTo>
                  <a:lnTo>
                    <a:pt x="332964" y="774808"/>
                  </a:lnTo>
                  <a:lnTo>
                    <a:pt x="332692" y="774631"/>
                  </a:lnTo>
                  <a:lnTo>
                    <a:pt x="332239" y="774386"/>
                  </a:lnTo>
                  <a:lnTo>
                    <a:pt x="332064" y="774258"/>
                  </a:lnTo>
                  <a:lnTo>
                    <a:pt x="331903" y="774169"/>
                  </a:lnTo>
                  <a:lnTo>
                    <a:pt x="331706" y="774032"/>
                  </a:lnTo>
                  <a:lnTo>
                    <a:pt x="331480" y="773917"/>
                  </a:lnTo>
                  <a:lnTo>
                    <a:pt x="331314" y="773774"/>
                  </a:lnTo>
                  <a:lnTo>
                    <a:pt x="331114" y="773572"/>
                  </a:lnTo>
                  <a:lnTo>
                    <a:pt x="330814" y="773210"/>
                  </a:lnTo>
                  <a:lnTo>
                    <a:pt x="330704" y="773058"/>
                  </a:lnTo>
                  <a:lnTo>
                    <a:pt x="330633" y="772922"/>
                  </a:lnTo>
                  <a:lnTo>
                    <a:pt x="330506" y="772607"/>
                  </a:lnTo>
                  <a:lnTo>
                    <a:pt x="330427" y="772452"/>
                  </a:lnTo>
                  <a:lnTo>
                    <a:pt x="330341" y="772173"/>
                  </a:lnTo>
                  <a:lnTo>
                    <a:pt x="330293" y="772023"/>
                  </a:lnTo>
                  <a:lnTo>
                    <a:pt x="330100" y="771396"/>
                  </a:lnTo>
                  <a:lnTo>
                    <a:pt x="330015" y="771214"/>
                  </a:lnTo>
                  <a:lnTo>
                    <a:pt x="329716" y="770814"/>
                  </a:lnTo>
                  <a:lnTo>
                    <a:pt x="329323" y="770550"/>
                  </a:lnTo>
                  <a:lnTo>
                    <a:pt x="328603" y="769506"/>
                  </a:lnTo>
                  <a:lnTo>
                    <a:pt x="328514" y="769251"/>
                  </a:lnTo>
                  <a:lnTo>
                    <a:pt x="328456" y="769104"/>
                  </a:lnTo>
                  <a:lnTo>
                    <a:pt x="328397" y="768964"/>
                  </a:lnTo>
                  <a:lnTo>
                    <a:pt x="328319" y="768770"/>
                  </a:lnTo>
                  <a:lnTo>
                    <a:pt x="328261" y="768565"/>
                  </a:lnTo>
                  <a:lnTo>
                    <a:pt x="328258" y="768435"/>
                  </a:lnTo>
                  <a:lnTo>
                    <a:pt x="328229" y="768285"/>
                  </a:lnTo>
                  <a:lnTo>
                    <a:pt x="328289" y="767931"/>
                  </a:lnTo>
                  <a:lnTo>
                    <a:pt x="328310" y="767783"/>
                  </a:lnTo>
                  <a:lnTo>
                    <a:pt x="328260" y="767536"/>
                  </a:lnTo>
                  <a:lnTo>
                    <a:pt x="328204" y="767397"/>
                  </a:lnTo>
                  <a:lnTo>
                    <a:pt x="327924" y="766982"/>
                  </a:lnTo>
                  <a:lnTo>
                    <a:pt x="327658" y="766755"/>
                  </a:lnTo>
                  <a:lnTo>
                    <a:pt x="327531" y="766674"/>
                  </a:lnTo>
                  <a:lnTo>
                    <a:pt x="327373" y="766593"/>
                  </a:lnTo>
                  <a:lnTo>
                    <a:pt x="327018" y="766378"/>
                  </a:lnTo>
                  <a:lnTo>
                    <a:pt x="326837" y="766104"/>
                  </a:lnTo>
                  <a:lnTo>
                    <a:pt x="326595" y="765824"/>
                  </a:lnTo>
                  <a:lnTo>
                    <a:pt x="326503" y="765692"/>
                  </a:lnTo>
                  <a:lnTo>
                    <a:pt x="326397" y="765546"/>
                  </a:lnTo>
                  <a:lnTo>
                    <a:pt x="326326" y="765417"/>
                  </a:lnTo>
                  <a:lnTo>
                    <a:pt x="326032" y="765113"/>
                  </a:lnTo>
                  <a:lnTo>
                    <a:pt x="325903" y="765059"/>
                  </a:lnTo>
                  <a:lnTo>
                    <a:pt x="325431" y="764965"/>
                  </a:lnTo>
                  <a:lnTo>
                    <a:pt x="324931" y="765077"/>
                  </a:lnTo>
                  <a:lnTo>
                    <a:pt x="324796" y="765105"/>
                  </a:lnTo>
                  <a:lnTo>
                    <a:pt x="324656" y="765081"/>
                  </a:lnTo>
                  <a:lnTo>
                    <a:pt x="324358" y="764908"/>
                  </a:lnTo>
                  <a:lnTo>
                    <a:pt x="324114" y="764541"/>
                  </a:lnTo>
                  <a:lnTo>
                    <a:pt x="324135" y="764389"/>
                  </a:lnTo>
                  <a:lnTo>
                    <a:pt x="324136" y="764228"/>
                  </a:lnTo>
                  <a:lnTo>
                    <a:pt x="324133" y="763964"/>
                  </a:lnTo>
                  <a:lnTo>
                    <a:pt x="324142" y="763815"/>
                  </a:lnTo>
                  <a:lnTo>
                    <a:pt x="324146" y="763669"/>
                  </a:lnTo>
                  <a:lnTo>
                    <a:pt x="324146" y="763222"/>
                  </a:lnTo>
                  <a:lnTo>
                    <a:pt x="324138" y="763023"/>
                  </a:lnTo>
                  <a:lnTo>
                    <a:pt x="324112" y="762758"/>
                  </a:lnTo>
                  <a:lnTo>
                    <a:pt x="324068" y="762600"/>
                  </a:lnTo>
                  <a:lnTo>
                    <a:pt x="324023" y="762418"/>
                  </a:lnTo>
                  <a:lnTo>
                    <a:pt x="323911" y="762117"/>
                  </a:lnTo>
                  <a:lnTo>
                    <a:pt x="323800" y="761833"/>
                  </a:lnTo>
                  <a:lnTo>
                    <a:pt x="323708" y="761585"/>
                  </a:lnTo>
                  <a:lnTo>
                    <a:pt x="323631" y="761388"/>
                  </a:lnTo>
                  <a:lnTo>
                    <a:pt x="323517" y="761124"/>
                  </a:lnTo>
                  <a:lnTo>
                    <a:pt x="323433" y="760919"/>
                  </a:lnTo>
                  <a:lnTo>
                    <a:pt x="323322" y="760701"/>
                  </a:lnTo>
                  <a:lnTo>
                    <a:pt x="323232" y="760537"/>
                  </a:lnTo>
                  <a:lnTo>
                    <a:pt x="323150" y="760369"/>
                  </a:lnTo>
                  <a:lnTo>
                    <a:pt x="322986" y="760131"/>
                  </a:lnTo>
                  <a:lnTo>
                    <a:pt x="322926" y="759999"/>
                  </a:lnTo>
                  <a:lnTo>
                    <a:pt x="322850" y="759843"/>
                  </a:lnTo>
                  <a:lnTo>
                    <a:pt x="322765" y="759687"/>
                  </a:lnTo>
                  <a:lnTo>
                    <a:pt x="322682" y="759523"/>
                  </a:lnTo>
                  <a:lnTo>
                    <a:pt x="322554" y="759255"/>
                  </a:lnTo>
                  <a:lnTo>
                    <a:pt x="322458" y="759069"/>
                  </a:lnTo>
                  <a:lnTo>
                    <a:pt x="322399" y="758926"/>
                  </a:lnTo>
                  <a:lnTo>
                    <a:pt x="322236" y="758608"/>
                  </a:lnTo>
                  <a:lnTo>
                    <a:pt x="321647" y="757543"/>
                  </a:lnTo>
                  <a:lnTo>
                    <a:pt x="321460" y="756570"/>
                  </a:lnTo>
                  <a:lnTo>
                    <a:pt x="321223" y="754987"/>
                  </a:lnTo>
                  <a:lnTo>
                    <a:pt x="320836" y="754155"/>
                  </a:lnTo>
                  <a:lnTo>
                    <a:pt x="320525" y="753873"/>
                  </a:lnTo>
                  <a:lnTo>
                    <a:pt x="319668" y="753621"/>
                  </a:lnTo>
                  <a:lnTo>
                    <a:pt x="318453" y="753133"/>
                  </a:lnTo>
                  <a:lnTo>
                    <a:pt x="317558" y="752606"/>
                  </a:lnTo>
                  <a:lnTo>
                    <a:pt x="316849" y="751902"/>
                  </a:lnTo>
                  <a:lnTo>
                    <a:pt x="316412" y="751205"/>
                  </a:lnTo>
                  <a:lnTo>
                    <a:pt x="316487" y="750111"/>
                  </a:lnTo>
                  <a:lnTo>
                    <a:pt x="316748" y="748839"/>
                  </a:lnTo>
                  <a:lnTo>
                    <a:pt x="317441" y="746664"/>
                  </a:lnTo>
                  <a:lnTo>
                    <a:pt x="317933" y="745261"/>
                  </a:lnTo>
                  <a:lnTo>
                    <a:pt x="318615" y="743497"/>
                  </a:lnTo>
                  <a:lnTo>
                    <a:pt x="319056" y="742275"/>
                  </a:lnTo>
                  <a:lnTo>
                    <a:pt x="319179" y="741045"/>
                  </a:lnTo>
                  <a:lnTo>
                    <a:pt x="319025" y="739990"/>
                  </a:lnTo>
                  <a:lnTo>
                    <a:pt x="318008" y="738912"/>
                  </a:lnTo>
                  <a:lnTo>
                    <a:pt x="316724" y="737599"/>
                  </a:lnTo>
                  <a:lnTo>
                    <a:pt x="315211" y="736372"/>
                  </a:lnTo>
                  <a:lnTo>
                    <a:pt x="313457" y="735640"/>
                  </a:lnTo>
                  <a:lnTo>
                    <a:pt x="313174" y="735292"/>
                  </a:lnTo>
                  <a:lnTo>
                    <a:pt x="312947" y="734373"/>
                  </a:lnTo>
                  <a:lnTo>
                    <a:pt x="312784" y="734102"/>
                  </a:lnTo>
                  <a:lnTo>
                    <a:pt x="311983" y="732773"/>
                  </a:lnTo>
                  <a:lnTo>
                    <a:pt x="311908" y="732636"/>
                  </a:lnTo>
                  <a:lnTo>
                    <a:pt x="311764" y="732505"/>
                  </a:lnTo>
                  <a:lnTo>
                    <a:pt x="311024" y="731686"/>
                  </a:lnTo>
                  <a:lnTo>
                    <a:pt x="310772" y="731142"/>
                  </a:lnTo>
                  <a:lnTo>
                    <a:pt x="310733" y="730751"/>
                  </a:lnTo>
                  <a:lnTo>
                    <a:pt x="310772" y="730215"/>
                  </a:lnTo>
                  <a:lnTo>
                    <a:pt x="310880" y="729803"/>
                  </a:lnTo>
                  <a:lnTo>
                    <a:pt x="311264" y="729032"/>
                  </a:lnTo>
                  <a:lnTo>
                    <a:pt x="311595" y="728431"/>
                  </a:lnTo>
                  <a:lnTo>
                    <a:pt x="311825" y="728022"/>
                  </a:lnTo>
                  <a:lnTo>
                    <a:pt x="311897" y="727096"/>
                  </a:lnTo>
                  <a:lnTo>
                    <a:pt x="311482" y="726280"/>
                  </a:lnTo>
                  <a:lnTo>
                    <a:pt x="311112" y="725587"/>
                  </a:lnTo>
                  <a:lnTo>
                    <a:pt x="310687" y="725087"/>
                  </a:lnTo>
                  <a:lnTo>
                    <a:pt x="310209" y="724806"/>
                  </a:lnTo>
                  <a:lnTo>
                    <a:pt x="309579" y="724741"/>
                  </a:lnTo>
                  <a:lnTo>
                    <a:pt x="309044" y="724800"/>
                  </a:lnTo>
                  <a:lnTo>
                    <a:pt x="308504" y="724981"/>
                  </a:lnTo>
                  <a:lnTo>
                    <a:pt x="307815" y="725353"/>
                  </a:lnTo>
                  <a:lnTo>
                    <a:pt x="307277" y="725610"/>
                  </a:lnTo>
                  <a:lnTo>
                    <a:pt x="307069" y="725695"/>
                  </a:lnTo>
                  <a:lnTo>
                    <a:pt x="306760" y="725787"/>
                  </a:lnTo>
                  <a:lnTo>
                    <a:pt x="306533" y="725876"/>
                  </a:lnTo>
                  <a:lnTo>
                    <a:pt x="306249" y="725935"/>
                  </a:lnTo>
                  <a:lnTo>
                    <a:pt x="305973" y="726002"/>
                  </a:lnTo>
                  <a:lnTo>
                    <a:pt x="305648" y="726025"/>
                  </a:lnTo>
                  <a:lnTo>
                    <a:pt x="305253" y="726089"/>
                  </a:lnTo>
                  <a:lnTo>
                    <a:pt x="305091" y="726156"/>
                  </a:lnTo>
                  <a:lnTo>
                    <a:pt x="304857" y="726225"/>
                  </a:lnTo>
                  <a:lnTo>
                    <a:pt x="304630" y="726263"/>
                  </a:lnTo>
                  <a:lnTo>
                    <a:pt x="304381" y="726301"/>
                  </a:lnTo>
                  <a:lnTo>
                    <a:pt x="304167" y="726343"/>
                  </a:lnTo>
                  <a:lnTo>
                    <a:pt x="303922" y="726350"/>
                  </a:lnTo>
                  <a:lnTo>
                    <a:pt x="303729" y="726351"/>
                  </a:lnTo>
                  <a:lnTo>
                    <a:pt x="303539" y="726315"/>
                  </a:lnTo>
                  <a:lnTo>
                    <a:pt x="303395" y="726309"/>
                  </a:lnTo>
                  <a:lnTo>
                    <a:pt x="303265" y="726317"/>
                  </a:lnTo>
                  <a:lnTo>
                    <a:pt x="303137" y="726297"/>
                  </a:lnTo>
                  <a:lnTo>
                    <a:pt x="302808" y="726106"/>
                  </a:lnTo>
                  <a:lnTo>
                    <a:pt x="302434" y="725968"/>
                  </a:lnTo>
                  <a:lnTo>
                    <a:pt x="302251" y="725862"/>
                  </a:lnTo>
                  <a:lnTo>
                    <a:pt x="302065" y="725749"/>
                  </a:lnTo>
                  <a:lnTo>
                    <a:pt x="301670" y="725487"/>
                  </a:lnTo>
                  <a:lnTo>
                    <a:pt x="301430" y="725375"/>
                  </a:lnTo>
                  <a:lnTo>
                    <a:pt x="301222" y="725296"/>
                  </a:lnTo>
                  <a:lnTo>
                    <a:pt x="301004" y="725235"/>
                  </a:lnTo>
                  <a:lnTo>
                    <a:pt x="300775" y="725139"/>
                  </a:lnTo>
                  <a:lnTo>
                    <a:pt x="300334" y="724979"/>
                  </a:lnTo>
                  <a:lnTo>
                    <a:pt x="300009" y="724911"/>
                  </a:lnTo>
                  <a:lnTo>
                    <a:pt x="299798" y="724835"/>
                  </a:lnTo>
                  <a:lnTo>
                    <a:pt x="299485" y="724755"/>
                  </a:lnTo>
                  <a:lnTo>
                    <a:pt x="299232" y="724666"/>
                  </a:lnTo>
                  <a:lnTo>
                    <a:pt x="298956" y="724611"/>
                  </a:lnTo>
                  <a:lnTo>
                    <a:pt x="298665" y="724540"/>
                  </a:lnTo>
                  <a:lnTo>
                    <a:pt x="298356" y="724438"/>
                  </a:lnTo>
                  <a:lnTo>
                    <a:pt x="298096" y="724349"/>
                  </a:lnTo>
                  <a:lnTo>
                    <a:pt x="297886" y="724269"/>
                  </a:lnTo>
                  <a:lnTo>
                    <a:pt x="297702" y="724171"/>
                  </a:lnTo>
                  <a:lnTo>
                    <a:pt x="295850" y="723399"/>
                  </a:lnTo>
                  <a:lnTo>
                    <a:pt x="295199" y="723259"/>
                  </a:lnTo>
                  <a:lnTo>
                    <a:pt x="294356" y="722993"/>
                  </a:lnTo>
                  <a:lnTo>
                    <a:pt x="293436" y="722846"/>
                  </a:lnTo>
                  <a:lnTo>
                    <a:pt x="292509" y="722643"/>
                  </a:lnTo>
                  <a:lnTo>
                    <a:pt x="292093" y="722658"/>
                  </a:lnTo>
                  <a:lnTo>
                    <a:pt x="291612" y="722660"/>
                  </a:lnTo>
                  <a:lnTo>
                    <a:pt x="290977" y="722710"/>
                  </a:lnTo>
                  <a:lnTo>
                    <a:pt x="290351" y="722710"/>
                  </a:lnTo>
                  <a:lnTo>
                    <a:pt x="289695" y="722698"/>
                  </a:lnTo>
                  <a:lnTo>
                    <a:pt x="289478" y="722688"/>
                  </a:lnTo>
                  <a:lnTo>
                    <a:pt x="289217" y="722663"/>
                  </a:lnTo>
                  <a:lnTo>
                    <a:pt x="288860" y="722655"/>
                  </a:lnTo>
                  <a:lnTo>
                    <a:pt x="288440" y="722724"/>
                  </a:lnTo>
                  <a:lnTo>
                    <a:pt x="287282" y="722938"/>
                  </a:lnTo>
                  <a:lnTo>
                    <a:pt x="286088" y="723432"/>
                  </a:lnTo>
                  <a:lnTo>
                    <a:pt x="285251" y="723825"/>
                  </a:lnTo>
                  <a:lnTo>
                    <a:pt x="284489" y="724171"/>
                  </a:lnTo>
                  <a:lnTo>
                    <a:pt x="283511" y="724438"/>
                  </a:lnTo>
                  <a:lnTo>
                    <a:pt x="282830" y="724469"/>
                  </a:lnTo>
                  <a:lnTo>
                    <a:pt x="281734" y="724586"/>
                  </a:lnTo>
                  <a:lnTo>
                    <a:pt x="280751" y="725023"/>
                  </a:lnTo>
                  <a:lnTo>
                    <a:pt x="280036" y="725444"/>
                  </a:lnTo>
                  <a:lnTo>
                    <a:pt x="279248" y="725862"/>
                  </a:lnTo>
                  <a:lnTo>
                    <a:pt x="278435" y="726280"/>
                  </a:lnTo>
                  <a:lnTo>
                    <a:pt x="277764" y="726690"/>
                  </a:lnTo>
                  <a:lnTo>
                    <a:pt x="277506" y="726844"/>
                  </a:lnTo>
                  <a:lnTo>
                    <a:pt x="277252" y="727030"/>
                  </a:lnTo>
                  <a:lnTo>
                    <a:pt x="276981" y="727123"/>
                  </a:lnTo>
                  <a:lnTo>
                    <a:pt x="276694" y="727130"/>
                  </a:lnTo>
                  <a:lnTo>
                    <a:pt x="276400" y="727098"/>
                  </a:lnTo>
                  <a:lnTo>
                    <a:pt x="276263" y="727035"/>
                  </a:lnTo>
                  <a:lnTo>
                    <a:pt x="276119" y="726953"/>
                  </a:lnTo>
                  <a:lnTo>
                    <a:pt x="275934" y="726789"/>
                  </a:lnTo>
                  <a:lnTo>
                    <a:pt x="275716" y="726539"/>
                  </a:lnTo>
                  <a:lnTo>
                    <a:pt x="275511" y="726279"/>
                  </a:lnTo>
                  <a:lnTo>
                    <a:pt x="275424" y="726050"/>
                  </a:lnTo>
                  <a:lnTo>
                    <a:pt x="275316" y="725889"/>
                  </a:lnTo>
                  <a:lnTo>
                    <a:pt x="275126" y="725711"/>
                  </a:lnTo>
                  <a:lnTo>
                    <a:pt x="274931" y="725599"/>
                  </a:lnTo>
                  <a:lnTo>
                    <a:pt x="274769" y="725462"/>
                  </a:lnTo>
                  <a:lnTo>
                    <a:pt x="274455" y="725153"/>
                  </a:lnTo>
                  <a:lnTo>
                    <a:pt x="274163" y="724954"/>
                  </a:lnTo>
                  <a:lnTo>
                    <a:pt x="273904" y="724829"/>
                  </a:lnTo>
                  <a:lnTo>
                    <a:pt x="273702" y="724702"/>
                  </a:lnTo>
                  <a:lnTo>
                    <a:pt x="273490" y="724543"/>
                  </a:lnTo>
                  <a:lnTo>
                    <a:pt x="273362" y="724509"/>
                  </a:lnTo>
                  <a:lnTo>
                    <a:pt x="272806" y="724433"/>
                  </a:lnTo>
                  <a:lnTo>
                    <a:pt x="272315" y="724339"/>
                  </a:lnTo>
                  <a:lnTo>
                    <a:pt x="271911" y="724269"/>
                  </a:lnTo>
                  <a:lnTo>
                    <a:pt x="271568" y="724140"/>
                  </a:lnTo>
                  <a:lnTo>
                    <a:pt x="271410" y="724046"/>
                  </a:lnTo>
                  <a:lnTo>
                    <a:pt x="270997" y="723882"/>
                  </a:lnTo>
                  <a:lnTo>
                    <a:pt x="270570" y="723642"/>
                  </a:lnTo>
                  <a:lnTo>
                    <a:pt x="270015" y="723339"/>
                  </a:lnTo>
                  <a:lnTo>
                    <a:pt x="269448" y="722977"/>
                  </a:lnTo>
                  <a:lnTo>
                    <a:pt x="268869" y="722624"/>
                  </a:lnTo>
                  <a:lnTo>
                    <a:pt x="268500" y="722427"/>
                  </a:lnTo>
                  <a:lnTo>
                    <a:pt x="268099" y="722316"/>
                  </a:lnTo>
                  <a:lnTo>
                    <a:pt x="267671" y="722201"/>
                  </a:lnTo>
                  <a:lnTo>
                    <a:pt x="267341" y="722168"/>
                  </a:lnTo>
                  <a:lnTo>
                    <a:pt x="267043" y="722221"/>
                  </a:lnTo>
                  <a:lnTo>
                    <a:pt x="266845" y="722235"/>
                  </a:lnTo>
                  <a:lnTo>
                    <a:pt x="266398" y="722212"/>
                  </a:lnTo>
                  <a:lnTo>
                    <a:pt x="265934" y="722199"/>
                  </a:lnTo>
                  <a:lnTo>
                    <a:pt x="265426" y="722213"/>
                  </a:lnTo>
                  <a:lnTo>
                    <a:pt x="264730" y="722243"/>
                  </a:lnTo>
                  <a:lnTo>
                    <a:pt x="264224" y="722286"/>
                  </a:lnTo>
                  <a:lnTo>
                    <a:pt x="263253" y="722376"/>
                  </a:lnTo>
                  <a:lnTo>
                    <a:pt x="262768" y="722454"/>
                  </a:lnTo>
                  <a:lnTo>
                    <a:pt x="262401" y="722563"/>
                  </a:lnTo>
                  <a:lnTo>
                    <a:pt x="262187" y="722679"/>
                  </a:lnTo>
                  <a:lnTo>
                    <a:pt x="261947" y="722881"/>
                  </a:lnTo>
                  <a:lnTo>
                    <a:pt x="261651" y="723171"/>
                  </a:lnTo>
                  <a:lnTo>
                    <a:pt x="261251" y="723521"/>
                  </a:lnTo>
                  <a:lnTo>
                    <a:pt x="260889" y="723783"/>
                  </a:lnTo>
                  <a:lnTo>
                    <a:pt x="260552" y="723943"/>
                  </a:lnTo>
                  <a:lnTo>
                    <a:pt x="260180" y="724087"/>
                  </a:lnTo>
                  <a:lnTo>
                    <a:pt x="259828" y="724199"/>
                  </a:lnTo>
                  <a:lnTo>
                    <a:pt x="259412" y="724351"/>
                  </a:lnTo>
                  <a:lnTo>
                    <a:pt x="259115" y="724466"/>
                  </a:lnTo>
                  <a:lnTo>
                    <a:pt x="258931" y="724576"/>
                  </a:lnTo>
                  <a:lnTo>
                    <a:pt x="258158" y="725155"/>
                  </a:lnTo>
                  <a:lnTo>
                    <a:pt x="257918" y="725329"/>
                  </a:lnTo>
                  <a:lnTo>
                    <a:pt x="257710" y="725497"/>
                  </a:lnTo>
                  <a:lnTo>
                    <a:pt x="257450" y="725727"/>
                  </a:lnTo>
                  <a:lnTo>
                    <a:pt x="256714" y="726500"/>
                  </a:lnTo>
                  <a:lnTo>
                    <a:pt x="256391" y="726767"/>
                  </a:lnTo>
                  <a:lnTo>
                    <a:pt x="255945" y="727057"/>
                  </a:lnTo>
                  <a:lnTo>
                    <a:pt x="255591" y="727345"/>
                  </a:lnTo>
                  <a:lnTo>
                    <a:pt x="255188" y="727734"/>
                  </a:lnTo>
                  <a:lnTo>
                    <a:pt x="254986" y="727972"/>
                  </a:lnTo>
                  <a:lnTo>
                    <a:pt x="254788" y="728213"/>
                  </a:lnTo>
                  <a:lnTo>
                    <a:pt x="254554" y="728450"/>
                  </a:lnTo>
                  <a:lnTo>
                    <a:pt x="254362" y="728670"/>
                  </a:lnTo>
                  <a:lnTo>
                    <a:pt x="254213" y="728819"/>
                  </a:lnTo>
                  <a:lnTo>
                    <a:pt x="254074" y="728906"/>
                  </a:lnTo>
                  <a:lnTo>
                    <a:pt x="253664" y="729086"/>
                  </a:lnTo>
                  <a:lnTo>
                    <a:pt x="253158" y="729211"/>
                  </a:lnTo>
                  <a:lnTo>
                    <a:pt x="252240" y="729403"/>
                  </a:lnTo>
                  <a:lnTo>
                    <a:pt x="251868" y="729425"/>
                  </a:lnTo>
                  <a:lnTo>
                    <a:pt x="251702" y="729425"/>
                  </a:lnTo>
                  <a:lnTo>
                    <a:pt x="251358" y="729398"/>
                  </a:lnTo>
                  <a:lnTo>
                    <a:pt x="250954" y="729436"/>
                  </a:lnTo>
                  <a:lnTo>
                    <a:pt x="250615" y="729540"/>
                  </a:lnTo>
                  <a:lnTo>
                    <a:pt x="250273" y="729744"/>
                  </a:lnTo>
                  <a:lnTo>
                    <a:pt x="249926" y="730006"/>
                  </a:lnTo>
                  <a:lnTo>
                    <a:pt x="249546" y="730358"/>
                  </a:lnTo>
                  <a:lnTo>
                    <a:pt x="249317" y="730611"/>
                  </a:lnTo>
                  <a:lnTo>
                    <a:pt x="248938" y="731153"/>
                  </a:lnTo>
                  <a:lnTo>
                    <a:pt x="248623" y="731629"/>
                  </a:lnTo>
                  <a:lnTo>
                    <a:pt x="248487" y="731769"/>
                  </a:lnTo>
                  <a:lnTo>
                    <a:pt x="248179" y="731984"/>
                  </a:lnTo>
                  <a:lnTo>
                    <a:pt x="247924" y="732155"/>
                  </a:lnTo>
                  <a:lnTo>
                    <a:pt x="247605" y="732497"/>
                  </a:lnTo>
                  <a:lnTo>
                    <a:pt x="247236" y="732765"/>
                  </a:lnTo>
                  <a:lnTo>
                    <a:pt x="247049" y="732873"/>
                  </a:lnTo>
                  <a:lnTo>
                    <a:pt x="246847" y="732934"/>
                  </a:lnTo>
                  <a:lnTo>
                    <a:pt x="246476" y="732966"/>
                  </a:lnTo>
                  <a:lnTo>
                    <a:pt x="245910" y="733045"/>
                  </a:lnTo>
                  <a:lnTo>
                    <a:pt x="245483" y="733066"/>
                  </a:lnTo>
                  <a:lnTo>
                    <a:pt x="245349" y="733040"/>
                  </a:lnTo>
                  <a:lnTo>
                    <a:pt x="244997" y="732848"/>
                  </a:lnTo>
                  <a:lnTo>
                    <a:pt x="244710" y="732648"/>
                  </a:lnTo>
                  <a:lnTo>
                    <a:pt x="244493" y="732396"/>
                  </a:lnTo>
                  <a:lnTo>
                    <a:pt x="244322" y="731961"/>
                  </a:lnTo>
                  <a:lnTo>
                    <a:pt x="244157" y="731580"/>
                  </a:lnTo>
                  <a:lnTo>
                    <a:pt x="243990" y="731132"/>
                  </a:lnTo>
                  <a:lnTo>
                    <a:pt x="243695" y="730678"/>
                  </a:lnTo>
                  <a:lnTo>
                    <a:pt x="243561" y="730643"/>
                  </a:lnTo>
                  <a:lnTo>
                    <a:pt x="243159" y="730625"/>
                  </a:lnTo>
                  <a:lnTo>
                    <a:pt x="242698" y="730534"/>
                  </a:lnTo>
                  <a:lnTo>
                    <a:pt x="241926" y="730606"/>
                  </a:lnTo>
                  <a:lnTo>
                    <a:pt x="241498" y="730514"/>
                  </a:lnTo>
                  <a:lnTo>
                    <a:pt x="241283" y="730490"/>
                  </a:lnTo>
                  <a:lnTo>
                    <a:pt x="240790" y="730403"/>
                  </a:lnTo>
                  <a:lnTo>
                    <a:pt x="240473" y="730352"/>
                  </a:lnTo>
                  <a:lnTo>
                    <a:pt x="240201" y="730382"/>
                  </a:lnTo>
                  <a:lnTo>
                    <a:pt x="240009" y="730429"/>
                  </a:lnTo>
                  <a:lnTo>
                    <a:pt x="239829" y="730500"/>
                  </a:lnTo>
                  <a:lnTo>
                    <a:pt x="239507" y="730645"/>
                  </a:lnTo>
                  <a:lnTo>
                    <a:pt x="239336" y="730860"/>
                  </a:lnTo>
                  <a:lnTo>
                    <a:pt x="239179" y="731195"/>
                  </a:lnTo>
                  <a:lnTo>
                    <a:pt x="239016" y="731629"/>
                  </a:lnTo>
                  <a:lnTo>
                    <a:pt x="238908" y="732212"/>
                  </a:lnTo>
                  <a:lnTo>
                    <a:pt x="238819" y="732658"/>
                  </a:lnTo>
                  <a:lnTo>
                    <a:pt x="238763" y="733060"/>
                  </a:lnTo>
                  <a:lnTo>
                    <a:pt x="238699" y="733498"/>
                  </a:lnTo>
                  <a:lnTo>
                    <a:pt x="238670" y="733969"/>
                  </a:lnTo>
                  <a:lnTo>
                    <a:pt x="238635" y="734408"/>
                  </a:lnTo>
                  <a:lnTo>
                    <a:pt x="238640" y="734817"/>
                  </a:lnTo>
                  <a:lnTo>
                    <a:pt x="238594" y="735157"/>
                  </a:lnTo>
                  <a:lnTo>
                    <a:pt x="238566" y="735561"/>
                  </a:lnTo>
                  <a:lnTo>
                    <a:pt x="238547" y="736187"/>
                  </a:lnTo>
                  <a:lnTo>
                    <a:pt x="238420" y="737425"/>
                  </a:lnTo>
                  <a:lnTo>
                    <a:pt x="238259" y="737969"/>
                  </a:lnTo>
                  <a:lnTo>
                    <a:pt x="238205" y="738300"/>
                  </a:lnTo>
                  <a:lnTo>
                    <a:pt x="238113" y="738674"/>
                  </a:lnTo>
                  <a:lnTo>
                    <a:pt x="238011" y="739041"/>
                  </a:lnTo>
                  <a:lnTo>
                    <a:pt x="237871" y="739246"/>
                  </a:lnTo>
                  <a:lnTo>
                    <a:pt x="237685" y="739440"/>
                  </a:lnTo>
                  <a:lnTo>
                    <a:pt x="237518" y="739608"/>
                  </a:lnTo>
                  <a:lnTo>
                    <a:pt x="237368" y="739723"/>
                  </a:lnTo>
                  <a:lnTo>
                    <a:pt x="237213" y="739758"/>
                  </a:lnTo>
                  <a:lnTo>
                    <a:pt x="236924" y="739850"/>
                  </a:lnTo>
                  <a:lnTo>
                    <a:pt x="236733" y="739942"/>
                  </a:lnTo>
                  <a:lnTo>
                    <a:pt x="236580" y="740082"/>
                  </a:lnTo>
                  <a:lnTo>
                    <a:pt x="236431" y="740204"/>
                  </a:lnTo>
                  <a:lnTo>
                    <a:pt x="236293" y="740241"/>
                  </a:lnTo>
                  <a:lnTo>
                    <a:pt x="236162" y="740214"/>
                  </a:lnTo>
                  <a:lnTo>
                    <a:pt x="235973" y="740332"/>
                  </a:lnTo>
                  <a:lnTo>
                    <a:pt x="235826" y="740578"/>
                  </a:lnTo>
                  <a:lnTo>
                    <a:pt x="235771" y="740858"/>
                  </a:lnTo>
                  <a:lnTo>
                    <a:pt x="235726" y="741186"/>
                  </a:lnTo>
                  <a:lnTo>
                    <a:pt x="235703" y="741564"/>
                  </a:lnTo>
                  <a:lnTo>
                    <a:pt x="235764" y="741993"/>
                  </a:lnTo>
                  <a:lnTo>
                    <a:pt x="235783" y="742257"/>
                  </a:lnTo>
                  <a:lnTo>
                    <a:pt x="235763" y="743081"/>
                  </a:lnTo>
                  <a:lnTo>
                    <a:pt x="235905" y="743847"/>
                  </a:lnTo>
                  <a:lnTo>
                    <a:pt x="236180" y="744742"/>
                  </a:lnTo>
                  <a:lnTo>
                    <a:pt x="236347" y="745459"/>
                  </a:lnTo>
                  <a:lnTo>
                    <a:pt x="236474" y="746299"/>
                  </a:lnTo>
                  <a:lnTo>
                    <a:pt x="236579" y="746948"/>
                  </a:lnTo>
                  <a:lnTo>
                    <a:pt x="236923" y="747960"/>
                  </a:lnTo>
                  <a:lnTo>
                    <a:pt x="237147" y="748698"/>
                  </a:lnTo>
                  <a:lnTo>
                    <a:pt x="237250" y="749385"/>
                  </a:lnTo>
                  <a:lnTo>
                    <a:pt x="237331" y="749997"/>
                  </a:lnTo>
                  <a:lnTo>
                    <a:pt x="237290" y="750630"/>
                  </a:lnTo>
                  <a:lnTo>
                    <a:pt x="237266" y="751508"/>
                  </a:lnTo>
                  <a:lnTo>
                    <a:pt x="237202" y="752141"/>
                  </a:lnTo>
                  <a:lnTo>
                    <a:pt x="237129" y="752917"/>
                  </a:lnTo>
                  <a:lnTo>
                    <a:pt x="236910" y="753745"/>
                  </a:lnTo>
                  <a:lnTo>
                    <a:pt x="236711" y="754430"/>
                  </a:lnTo>
                  <a:lnTo>
                    <a:pt x="236444" y="754956"/>
                  </a:lnTo>
                  <a:lnTo>
                    <a:pt x="235744" y="755618"/>
                  </a:lnTo>
                  <a:lnTo>
                    <a:pt x="234941" y="756591"/>
                  </a:lnTo>
                  <a:lnTo>
                    <a:pt x="234216" y="757149"/>
                  </a:lnTo>
                  <a:lnTo>
                    <a:pt x="233992" y="757438"/>
                  </a:lnTo>
                  <a:lnTo>
                    <a:pt x="233678" y="757590"/>
                  </a:lnTo>
                  <a:lnTo>
                    <a:pt x="233440" y="757657"/>
                  </a:lnTo>
                  <a:lnTo>
                    <a:pt x="233002" y="757664"/>
                  </a:lnTo>
                  <a:lnTo>
                    <a:pt x="232572" y="757634"/>
                  </a:lnTo>
                  <a:lnTo>
                    <a:pt x="232127" y="757457"/>
                  </a:lnTo>
                  <a:lnTo>
                    <a:pt x="231564" y="757149"/>
                  </a:lnTo>
                  <a:lnTo>
                    <a:pt x="231204" y="757012"/>
                  </a:lnTo>
                  <a:lnTo>
                    <a:pt x="230884" y="756899"/>
                  </a:lnTo>
                  <a:lnTo>
                    <a:pt x="230576" y="756849"/>
                  </a:lnTo>
                  <a:lnTo>
                    <a:pt x="230152" y="756837"/>
                  </a:lnTo>
                  <a:lnTo>
                    <a:pt x="229729" y="756694"/>
                  </a:lnTo>
                  <a:lnTo>
                    <a:pt x="229074" y="756535"/>
                  </a:lnTo>
                  <a:lnTo>
                    <a:pt x="228396" y="756615"/>
                  </a:lnTo>
                  <a:lnTo>
                    <a:pt x="227507" y="757083"/>
                  </a:lnTo>
                  <a:lnTo>
                    <a:pt x="227272" y="757385"/>
                  </a:lnTo>
                  <a:lnTo>
                    <a:pt x="226949" y="757871"/>
                  </a:lnTo>
                  <a:lnTo>
                    <a:pt x="226733" y="758231"/>
                  </a:lnTo>
                  <a:lnTo>
                    <a:pt x="226433" y="758547"/>
                  </a:lnTo>
                  <a:lnTo>
                    <a:pt x="225963" y="758888"/>
                  </a:lnTo>
                  <a:lnTo>
                    <a:pt x="225407" y="759026"/>
                  </a:lnTo>
                  <a:lnTo>
                    <a:pt x="225228" y="759042"/>
                  </a:lnTo>
                  <a:lnTo>
                    <a:pt x="224797" y="759226"/>
                  </a:lnTo>
                  <a:lnTo>
                    <a:pt x="224537" y="759348"/>
                  </a:lnTo>
                  <a:lnTo>
                    <a:pt x="224400" y="759366"/>
                  </a:lnTo>
                  <a:lnTo>
                    <a:pt x="224124" y="759472"/>
                  </a:lnTo>
                  <a:lnTo>
                    <a:pt x="223914" y="759539"/>
                  </a:lnTo>
                  <a:lnTo>
                    <a:pt x="223712" y="759570"/>
                  </a:lnTo>
                  <a:lnTo>
                    <a:pt x="223498" y="759530"/>
                  </a:lnTo>
                  <a:lnTo>
                    <a:pt x="223127" y="759482"/>
                  </a:lnTo>
                  <a:lnTo>
                    <a:pt x="222984" y="759535"/>
                  </a:lnTo>
                  <a:lnTo>
                    <a:pt x="222766" y="759588"/>
                  </a:lnTo>
                  <a:lnTo>
                    <a:pt x="222490" y="759635"/>
                  </a:lnTo>
                  <a:lnTo>
                    <a:pt x="222187" y="759621"/>
                  </a:lnTo>
                  <a:lnTo>
                    <a:pt x="221992" y="759610"/>
                  </a:lnTo>
                  <a:lnTo>
                    <a:pt x="221784" y="759589"/>
                  </a:lnTo>
                  <a:lnTo>
                    <a:pt x="221609" y="759604"/>
                  </a:lnTo>
                  <a:lnTo>
                    <a:pt x="221193" y="759679"/>
                  </a:lnTo>
                  <a:lnTo>
                    <a:pt x="220887" y="759691"/>
                  </a:lnTo>
                  <a:lnTo>
                    <a:pt x="220640" y="759684"/>
                  </a:lnTo>
                  <a:lnTo>
                    <a:pt x="220382" y="759673"/>
                  </a:lnTo>
                  <a:lnTo>
                    <a:pt x="220197" y="759651"/>
                  </a:lnTo>
                  <a:lnTo>
                    <a:pt x="219973" y="759571"/>
                  </a:lnTo>
                  <a:lnTo>
                    <a:pt x="219773" y="759457"/>
                  </a:lnTo>
                  <a:lnTo>
                    <a:pt x="219612" y="759227"/>
                  </a:lnTo>
                  <a:lnTo>
                    <a:pt x="219523" y="758920"/>
                  </a:lnTo>
                  <a:lnTo>
                    <a:pt x="219462" y="758503"/>
                  </a:lnTo>
                  <a:lnTo>
                    <a:pt x="219353" y="758024"/>
                  </a:lnTo>
                  <a:lnTo>
                    <a:pt x="219141" y="757286"/>
                  </a:lnTo>
                  <a:lnTo>
                    <a:pt x="218840" y="756754"/>
                  </a:lnTo>
                  <a:lnTo>
                    <a:pt x="218480" y="756134"/>
                  </a:lnTo>
                  <a:lnTo>
                    <a:pt x="218114" y="755758"/>
                  </a:lnTo>
                  <a:lnTo>
                    <a:pt x="217653" y="755257"/>
                  </a:lnTo>
                  <a:lnTo>
                    <a:pt x="217178" y="754854"/>
                  </a:lnTo>
                  <a:lnTo>
                    <a:pt x="216751" y="754476"/>
                  </a:lnTo>
                  <a:lnTo>
                    <a:pt x="216541" y="754344"/>
                  </a:lnTo>
                  <a:lnTo>
                    <a:pt x="216294" y="754129"/>
                  </a:lnTo>
                  <a:lnTo>
                    <a:pt x="216115" y="753955"/>
                  </a:lnTo>
                  <a:lnTo>
                    <a:pt x="215874" y="753766"/>
                  </a:lnTo>
                  <a:lnTo>
                    <a:pt x="215712" y="753644"/>
                  </a:lnTo>
                  <a:lnTo>
                    <a:pt x="215550" y="753546"/>
                  </a:lnTo>
                  <a:lnTo>
                    <a:pt x="215312" y="753443"/>
                  </a:lnTo>
                  <a:lnTo>
                    <a:pt x="215109" y="753405"/>
                  </a:lnTo>
                  <a:lnTo>
                    <a:pt x="214831" y="753391"/>
                  </a:lnTo>
                  <a:lnTo>
                    <a:pt x="214454" y="753432"/>
                  </a:lnTo>
                  <a:lnTo>
                    <a:pt x="214068" y="753513"/>
                  </a:lnTo>
                  <a:lnTo>
                    <a:pt x="213728" y="753642"/>
                  </a:lnTo>
                  <a:lnTo>
                    <a:pt x="213512" y="753773"/>
                  </a:lnTo>
                  <a:lnTo>
                    <a:pt x="213204" y="753931"/>
                  </a:lnTo>
                  <a:lnTo>
                    <a:pt x="212909" y="754093"/>
                  </a:lnTo>
                  <a:lnTo>
                    <a:pt x="212654" y="754274"/>
                  </a:lnTo>
                  <a:lnTo>
                    <a:pt x="212378" y="754439"/>
                  </a:lnTo>
                  <a:lnTo>
                    <a:pt x="212036" y="754587"/>
                  </a:lnTo>
                  <a:lnTo>
                    <a:pt x="211814" y="754747"/>
                  </a:lnTo>
                  <a:lnTo>
                    <a:pt x="211597" y="754913"/>
                  </a:lnTo>
                  <a:lnTo>
                    <a:pt x="211364" y="755062"/>
                  </a:lnTo>
                  <a:lnTo>
                    <a:pt x="211035" y="755163"/>
                  </a:lnTo>
                  <a:lnTo>
                    <a:pt x="210706" y="755219"/>
                  </a:lnTo>
                  <a:lnTo>
                    <a:pt x="210385" y="755220"/>
                  </a:lnTo>
                  <a:lnTo>
                    <a:pt x="210007" y="755123"/>
                  </a:lnTo>
                  <a:lnTo>
                    <a:pt x="209671" y="755015"/>
                  </a:lnTo>
                  <a:lnTo>
                    <a:pt x="209362" y="754953"/>
                  </a:lnTo>
                  <a:lnTo>
                    <a:pt x="208986" y="754856"/>
                  </a:lnTo>
                  <a:lnTo>
                    <a:pt x="208593" y="754676"/>
                  </a:lnTo>
                  <a:lnTo>
                    <a:pt x="208252" y="754443"/>
                  </a:lnTo>
                  <a:lnTo>
                    <a:pt x="207892" y="754203"/>
                  </a:lnTo>
                  <a:lnTo>
                    <a:pt x="207646" y="754045"/>
                  </a:lnTo>
                  <a:lnTo>
                    <a:pt x="207192" y="753478"/>
                  </a:lnTo>
                  <a:lnTo>
                    <a:pt x="206948" y="753180"/>
                  </a:lnTo>
                  <a:lnTo>
                    <a:pt x="206730" y="752822"/>
                  </a:lnTo>
                  <a:lnTo>
                    <a:pt x="206519" y="752490"/>
                  </a:lnTo>
                  <a:lnTo>
                    <a:pt x="206286" y="752134"/>
                  </a:lnTo>
                  <a:lnTo>
                    <a:pt x="205952" y="751853"/>
                  </a:lnTo>
                  <a:lnTo>
                    <a:pt x="205661" y="751617"/>
                  </a:lnTo>
                  <a:lnTo>
                    <a:pt x="205382" y="751412"/>
                  </a:lnTo>
                  <a:lnTo>
                    <a:pt x="205010" y="751039"/>
                  </a:lnTo>
                  <a:lnTo>
                    <a:pt x="204794" y="750837"/>
                  </a:lnTo>
                  <a:lnTo>
                    <a:pt x="204535" y="750580"/>
                  </a:lnTo>
                  <a:lnTo>
                    <a:pt x="204324" y="750286"/>
                  </a:lnTo>
                  <a:lnTo>
                    <a:pt x="204124" y="750043"/>
                  </a:lnTo>
                  <a:lnTo>
                    <a:pt x="203797" y="749689"/>
                  </a:lnTo>
                  <a:lnTo>
                    <a:pt x="203534" y="749377"/>
                  </a:lnTo>
                  <a:lnTo>
                    <a:pt x="203049" y="748640"/>
                  </a:lnTo>
                  <a:lnTo>
                    <a:pt x="202893" y="748323"/>
                  </a:lnTo>
                  <a:lnTo>
                    <a:pt x="202805" y="747994"/>
                  </a:lnTo>
                  <a:lnTo>
                    <a:pt x="202758" y="747731"/>
                  </a:lnTo>
                  <a:lnTo>
                    <a:pt x="202744" y="747516"/>
                  </a:lnTo>
                  <a:lnTo>
                    <a:pt x="202681" y="747320"/>
                  </a:lnTo>
                  <a:lnTo>
                    <a:pt x="202535" y="747225"/>
                  </a:lnTo>
                  <a:lnTo>
                    <a:pt x="202361" y="747129"/>
                  </a:lnTo>
                  <a:lnTo>
                    <a:pt x="202182" y="747083"/>
                  </a:lnTo>
                  <a:lnTo>
                    <a:pt x="201964" y="747073"/>
                  </a:lnTo>
                  <a:lnTo>
                    <a:pt x="201746" y="747111"/>
                  </a:lnTo>
                  <a:lnTo>
                    <a:pt x="201532" y="747160"/>
                  </a:lnTo>
                  <a:lnTo>
                    <a:pt x="201285" y="747187"/>
                  </a:lnTo>
                  <a:lnTo>
                    <a:pt x="201093" y="747158"/>
                  </a:lnTo>
                  <a:lnTo>
                    <a:pt x="200659" y="747158"/>
                  </a:lnTo>
                  <a:lnTo>
                    <a:pt x="200353" y="747102"/>
                  </a:lnTo>
                  <a:lnTo>
                    <a:pt x="200108" y="747026"/>
                  </a:lnTo>
                  <a:lnTo>
                    <a:pt x="199841" y="746930"/>
                  </a:lnTo>
                  <a:lnTo>
                    <a:pt x="199524" y="746778"/>
                  </a:lnTo>
                  <a:lnTo>
                    <a:pt x="199258" y="746737"/>
                  </a:lnTo>
                  <a:lnTo>
                    <a:pt x="199084" y="746728"/>
                  </a:lnTo>
                  <a:lnTo>
                    <a:pt x="198839" y="746811"/>
                  </a:lnTo>
                  <a:lnTo>
                    <a:pt x="198604" y="746925"/>
                  </a:lnTo>
                  <a:lnTo>
                    <a:pt x="198356" y="747016"/>
                  </a:lnTo>
                  <a:lnTo>
                    <a:pt x="198187" y="747132"/>
                  </a:lnTo>
                  <a:lnTo>
                    <a:pt x="198073" y="747259"/>
                  </a:lnTo>
                  <a:lnTo>
                    <a:pt x="197864" y="747463"/>
                  </a:lnTo>
                  <a:lnTo>
                    <a:pt x="197660" y="747772"/>
                  </a:lnTo>
                  <a:lnTo>
                    <a:pt x="197458" y="748097"/>
                  </a:lnTo>
                  <a:lnTo>
                    <a:pt x="197224" y="748457"/>
                  </a:lnTo>
                  <a:lnTo>
                    <a:pt x="197012" y="748819"/>
                  </a:lnTo>
                  <a:lnTo>
                    <a:pt x="196845" y="749044"/>
                  </a:lnTo>
                  <a:lnTo>
                    <a:pt x="196566" y="749311"/>
                  </a:lnTo>
                  <a:lnTo>
                    <a:pt x="196359" y="749554"/>
                  </a:lnTo>
                  <a:lnTo>
                    <a:pt x="196039" y="749770"/>
                  </a:lnTo>
                  <a:lnTo>
                    <a:pt x="195717" y="749916"/>
                  </a:lnTo>
                  <a:lnTo>
                    <a:pt x="195533" y="749986"/>
                  </a:lnTo>
                  <a:lnTo>
                    <a:pt x="195332" y="750033"/>
                  </a:lnTo>
                  <a:lnTo>
                    <a:pt x="194976" y="749978"/>
                  </a:lnTo>
                  <a:lnTo>
                    <a:pt x="194622" y="749910"/>
                  </a:lnTo>
                  <a:lnTo>
                    <a:pt x="194235" y="749800"/>
                  </a:lnTo>
                  <a:lnTo>
                    <a:pt x="193958" y="749641"/>
                  </a:lnTo>
                  <a:lnTo>
                    <a:pt x="193456" y="749232"/>
                  </a:lnTo>
                  <a:lnTo>
                    <a:pt x="193279" y="748822"/>
                  </a:lnTo>
                  <a:lnTo>
                    <a:pt x="193173" y="748233"/>
                  </a:lnTo>
                  <a:lnTo>
                    <a:pt x="193160" y="747769"/>
                  </a:lnTo>
                  <a:lnTo>
                    <a:pt x="193013" y="746935"/>
                  </a:lnTo>
                  <a:lnTo>
                    <a:pt x="192887" y="746175"/>
                  </a:lnTo>
                  <a:lnTo>
                    <a:pt x="192829" y="745637"/>
                  </a:lnTo>
                  <a:lnTo>
                    <a:pt x="192860" y="744466"/>
                  </a:lnTo>
                  <a:lnTo>
                    <a:pt x="193011" y="743348"/>
                  </a:lnTo>
                  <a:lnTo>
                    <a:pt x="193264" y="742085"/>
                  </a:lnTo>
                  <a:lnTo>
                    <a:pt x="193401" y="741503"/>
                  </a:lnTo>
                  <a:lnTo>
                    <a:pt x="193613" y="740825"/>
                  </a:lnTo>
                  <a:lnTo>
                    <a:pt x="193733" y="739950"/>
                  </a:lnTo>
                  <a:lnTo>
                    <a:pt x="193753" y="739243"/>
                  </a:lnTo>
                  <a:lnTo>
                    <a:pt x="193677" y="738411"/>
                  </a:lnTo>
                  <a:lnTo>
                    <a:pt x="193628" y="737531"/>
                  </a:lnTo>
                  <a:lnTo>
                    <a:pt x="193553" y="736473"/>
                  </a:lnTo>
                  <a:lnTo>
                    <a:pt x="193435" y="735807"/>
                  </a:lnTo>
                  <a:lnTo>
                    <a:pt x="193104" y="735215"/>
                  </a:lnTo>
                  <a:lnTo>
                    <a:pt x="192590" y="734810"/>
                  </a:lnTo>
                  <a:lnTo>
                    <a:pt x="191977" y="734469"/>
                  </a:lnTo>
                  <a:lnTo>
                    <a:pt x="190985" y="733943"/>
                  </a:lnTo>
                  <a:lnTo>
                    <a:pt x="190456" y="733541"/>
                  </a:lnTo>
                  <a:lnTo>
                    <a:pt x="189808" y="732939"/>
                  </a:lnTo>
                  <a:lnTo>
                    <a:pt x="189387" y="732830"/>
                  </a:lnTo>
                  <a:lnTo>
                    <a:pt x="189323" y="732570"/>
                  </a:lnTo>
                  <a:lnTo>
                    <a:pt x="189184" y="732345"/>
                  </a:lnTo>
                  <a:lnTo>
                    <a:pt x="188976" y="732202"/>
                  </a:lnTo>
                  <a:lnTo>
                    <a:pt x="188638" y="732226"/>
                  </a:lnTo>
                  <a:lnTo>
                    <a:pt x="188198" y="732226"/>
                  </a:lnTo>
                  <a:lnTo>
                    <a:pt x="187539" y="732258"/>
                  </a:lnTo>
                  <a:lnTo>
                    <a:pt x="186569" y="732461"/>
                  </a:lnTo>
                  <a:lnTo>
                    <a:pt x="185930" y="732566"/>
                  </a:lnTo>
                  <a:lnTo>
                    <a:pt x="185565" y="732483"/>
                  </a:lnTo>
                  <a:lnTo>
                    <a:pt x="185349" y="733342"/>
                  </a:lnTo>
                  <a:lnTo>
                    <a:pt x="185192" y="733737"/>
                  </a:lnTo>
                  <a:lnTo>
                    <a:pt x="184804" y="734082"/>
                  </a:lnTo>
                  <a:lnTo>
                    <a:pt x="183598" y="733612"/>
                  </a:lnTo>
                  <a:lnTo>
                    <a:pt x="183077" y="733687"/>
                  </a:lnTo>
                  <a:lnTo>
                    <a:pt x="182401" y="733999"/>
                  </a:lnTo>
                  <a:lnTo>
                    <a:pt x="181420" y="734620"/>
                  </a:lnTo>
                  <a:lnTo>
                    <a:pt x="180678" y="735286"/>
                  </a:lnTo>
                  <a:lnTo>
                    <a:pt x="179085" y="736185"/>
                  </a:lnTo>
                  <a:lnTo>
                    <a:pt x="178180" y="736713"/>
                  </a:lnTo>
                  <a:lnTo>
                    <a:pt x="177274" y="737170"/>
                  </a:lnTo>
                  <a:lnTo>
                    <a:pt x="175989" y="738180"/>
                  </a:lnTo>
                  <a:lnTo>
                    <a:pt x="175529" y="738438"/>
                  </a:lnTo>
                  <a:lnTo>
                    <a:pt x="174736" y="738893"/>
                  </a:lnTo>
                  <a:lnTo>
                    <a:pt x="174212" y="739082"/>
                  </a:lnTo>
                  <a:lnTo>
                    <a:pt x="173719" y="739296"/>
                  </a:lnTo>
                  <a:lnTo>
                    <a:pt x="173464" y="739339"/>
                  </a:lnTo>
                  <a:lnTo>
                    <a:pt x="173288" y="739451"/>
                  </a:lnTo>
                  <a:lnTo>
                    <a:pt x="173135" y="739462"/>
                  </a:lnTo>
                  <a:lnTo>
                    <a:pt x="172940" y="739520"/>
                  </a:lnTo>
                  <a:lnTo>
                    <a:pt x="172654" y="739543"/>
                  </a:lnTo>
                  <a:lnTo>
                    <a:pt x="172386" y="739534"/>
                  </a:lnTo>
                  <a:lnTo>
                    <a:pt x="172066" y="739502"/>
                  </a:lnTo>
                  <a:lnTo>
                    <a:pt x="171781" y="739455"/>
                  </a:lnTo>
                  <a:lnTo>
                    <a:pt x="171621" y="739414"/>
                  </a:lnTo>
                  <a:lnTo>
                    <a:pt x="171260" y="739233"/>
                  </a:lnTo>
                  <a:lnTo>
                    <a:pt x="170741" y="738998"/>
                  </a:lnTo>
                  <a:lnTo>
                    <a:pt x="170222" y="738757"/>
                  </a:lnTo>
                  <a:lnTo>
                    <a:pt x="169815" y="738480"/>
                  </a:lnTo>
                  <a:lnTo>
                    <a:pt x="169514" y="738167"/>
                  </a:lnTo>
                  <a:lnTo>
                    <a:pt x="169197" y="737861"/>
                  </a:lnTo>
                  <a:lnTo>
                    <a:pt x="168900" y="737585"/>
                  </a:lnTo>
                  <a:lnTo>
                    <a:pt x="168471" y="737135"/>
                  </a:lnTo>
                  <a:lnTo>
                    <a:pt x="168240" y="737013"/>
                  </a:lnTo>
                  <a:lnTo>
                    <a:pt x="167770" y="736758"/>
                  </a:lnTo>
                  <a:lnTo>
                    <a:pt x="167198" y="736438"/>
                  </a:lnTo>
                  <a:lnTo>
                    <a:pt x="166886" y="736236"/>
                  </a:lnTo>
                  <a:lnTo>
                    <a:pt x="166265" y="736099"/>
                  </a:lnTo>
                  <a:lnTo>
                    <a:pt x="165955" y="735995"/>
                  </a:lnTo>
                  <a:lnTo>
                    <a:pt x="164999" y="735585"/>
                  </a:lnTo>
                  <a:lnTo>
                    <a:pt x="164492" y="735396"/>
                  </a:lnTo>
                  <a:lnTo>
                    <a:pt x="164125" y="735315"/>
                  </a:lnTo>
                  <a:lnTo>
                    <a:pt x="163884" y="735202"/>
                  </a:lnTo>
                  <a:lnTo>
                    <a:pt x="163660" y="735032"/>
                  </a:lnTo>
                  <a:lnTo>
                    <a:pt x="163473" y="734937"/>
                  </a:lnTo>
                  <a:lnTo>
                    <a:pt x="163118" y="734623"/>
                  </a:lnTo>
                  <a:lnTo>
                    <a:pt x="162629" y="734270"/>
                  </a:lnTo>
                  <a:lnTo>
                    <a:pt x="162010" y="733805"/>
                  </a:lnTo>
                  <a:lnTo>
                    <a:pt x="161532" y="733457"/>
                  </a:lnTo>
                  <a:lnTo>
                    <a:pt x="160568" y="732983"/>
                  </a:lnTo>
                  <a:lnTo>
                    <a:pt x="159694" y="732822"/>
                  </a:lnTo>
                  <a:lnTo>
                    <a:pt x="159109" y="732932"/>
                  </a:lnTo>
                  <a:lnTo>
                    <a:pt x="158984" y="733132"/>
                  </a:lnTo>
                  <a:lnTo>
                    <a:pt x="158611" y="733399"/>
                  </a:lnTo>
                  <a:lnTo>
                    <a:pt x="158377" y="733636"/>
                  </a:lnTo>
                  <a:lnTo>
                    <a:pt x="157606" y="734273"/>
                  </a:lnTo>
                  <a:lnTo>
                    <a:pt x="157412" y="734419"/>
                  </a:lnTo>
                  <a:lnTo>
                    <a:pt x="157267" y="734467"/>
                  </a:lnTo>
                  <a:lnTo>
                    <a:pt x="157018" y="734609"/>
                  </a:lnTo>
                  <a:lnTo>
                    <a:pt x="156779" y="734676"/>
                  </a:lnTo>
                  <a:lnTo>
                    <a:pt x="156439" y="734779"/>
                  </a:lnTo>
                  <a:lnTo>
                    <a:pt x="156162" y="734858"/>
                  </a:lnTo>
                  <a:lnTo>
                    <a:pt x="155943" y="734881"/>
                  </a:lnTo>
                  <a:lnTo>
                    <a:pt x="155716" y="734826"/>
                  </a:lnTo>
                  <a:lnTo>
                    <a:pt x="155361" y="734646"/>
                  </a:lnTo>
                  <a:lnTo>
                    <a:pt x="155000" y="734344"/>
                  </a:lnTo>
                  <a:lnTo>
                    <a:pt x="154750" y="734112"/>
                  </a:lnTo>
                  <a:lnTo>
                    <a:pt x="154608" y="733947"/>
                  </a:lnTo>
                  <a:lnTo>
                    <a:pt x="154451" y="733635"/>
                  </a:lnTo>
                  <a:lnTo>
                    <a:pt x="154373" y="733398"/>
                  </a:lnTo>
                  <a:lnTo>
                    <a:pt x="154247" y="733046"/>
                  </a:lnTo>
                  <a:lnTo>
                    <a:pt x="154099" y="732614"/>
                  </a:lnTo>
                  <a:lnTo>
                    <a:pt x="154009" y="732277"/>
                  </a:lnTo>
                  <a:lnTo>
                    <a:pt x="153943" y="731997"/>
                  </a:lnTo>
                  <a:lnTo>
                    <a:pt x="153934" y="731187"/>
                  </a:lnTo>
                  <a:lnTo>
                    <a:pt x="153897" y="730814"/>
                  </a:lnTo>
                  <a:lnTo>
                    <a:pt x="153849" y="730603"/>
                  </a:lnTo>
                  <a:lnTo>
                    <a:pt x="153788" y="730360"/>
                  </a:lnTo>
                  <a:lnTo>
                    <a:pt x="153780" y="730029"/>
                  </a:lnTo>
                  <a:lnTo>
                    <a:pt x="153805" y="729806"/>
                  </a:lnTo>
                  <a:lnTo>
                    <a:pt x="153849" y="729356"/>
                  </a:lnTo>
                  <a:lnTo>
                    <a:pt x="153838" y="728829"/>
                  </a:lnTo>
                  <a:lnTo>
                    <a:pt x="153782" y="728264"/>
                  </a:lnTo>
                  <a:lnTo>
                    <a:pt x="153772" y="727819"/>
                  </a:lnTo>
                  <a:lnTo>
                    <a:pt x="153772" y="727262"/>
                  </a:lnTo>
                  <a:lnTo>
                    <a:pt x="153728" y="726723"/>
                  </a:lnTo>
                  <a:lnTo>
                    <a:pt x="153832" y="725336"/>
                  </a:lnTo>
                  <a:lnTo>
                    <a:pt x="153780" y="724651"/>
                  </a:lnTo>
                  <a:lnTo>
                    <a:pt x="153451" y="723769"/>
                  </a:lnTo>
                  <a:lnTo>
                    <a:pt x="152785" y="722600"/>
                  </a:lnTo>
                  <a:lnTo>
                    <a:pt x="152556" y="722138"/>
                  </a:lnTo>
                  <a:lnTo>
                    <a:pt x="152314" y="721734"/>
                  </a:lnTo>
                  <a:lnTo>
                    <a:pt x="152076" y="721278"/>
                  </a:lnTo>
                  <a:lnTo>
                    <a:pt x="151922" y="720933"/>
                  </a:lnTo>
                  <a:lnTo>
                    <a:pt x="151756" y="720439"/>
                  </a:lnTo>
                  <a:lnTo>
                    <a:pt x="151593" y="719991"/>
                  </a:lnTo>
                  <a:lnTo>
                    <a:pt x="151556" y="719675"/>
                  </a:lnTo>
                  <a:lnTo>
                    <a:pt x="151718" y="718584"/>
                  </a:lnTo>
                  <a:lnTo>
                    <a:pt x="151829" y="718351"/>
                  </a:lnTo>
                  <a:lnTo>
                    <a:pt x="151970" y="717941"/>
                  </a:lnTo>
                  <a:lnTo>
                    <a:pt x="152029" y="717483"/>
                  </a:lnTo>
                  <a:lnTo>
                    <a:pt x="152061" y="716729"/>
                  </a:lnTo>
                  <a:lnTo>
                    <a:pt x="152031" y="716103"/>
                  </a:lnTo>
                  <a:lnTo>
                    <a:pt x="151999" y="715547"/>
                  </a:lnTo>
                  <a:lnTo>
                    <a:pt x="151908" y="715220"/>
                  </a:lnTo>
                  <a:lnTo>
                    <a:pt x="151882" y="714877"/>
                  </a:lnTo>
                  <a:lnTo>
                    <a:pt x="151881" y="714373"/>
                  </a:lnTo>
                  <a:lnTo>
                    <a:pt x="151890" y="713768"/>
                  </a:lnTo>
                  <a:lnTo>
                    <a:pt x="151931" y="713233"/>
                  </a:lnTo>
                  <a:lnTo>
                    <a:pt x="151935" y="712859"/>
                  </a:lnTo>
                  <a:lnTo>
                    <a:pt x="151985" y="712125"/>
                  </a:lnTo>
                  <a:lnTo>
                    <a:pt x="152010" y="711666"/>
                  </a:lnTo>
                  <a:lnTo>
                    <a:pt x="151985" y="711264"/>
                  </a:lnTo>
                  <a:lnTo>
                    <a:pt x="151969" y="710096"/>
                  </a:lnTo>
                  <a:lnTo>
                    <a:pt x="151987" y="709436"/>
                  </a:lnTo>
                  <a:lnTo>
                    <a:pt x="152188" y="708303"/>
                  </a:lnTo>
                  <a:lnTo>
                    <a:pt x="152420" y="707507"/>
                  </a:lnTo>
                  <a:lnTo>
                    <a:pt x="152531" y="706872"/>
                  </a:lnTo>
                  <a:lnTo>
                    <a:pt x="152572" y="705340"/>
                  </a:lnTo>
                  <a:lnTo>
                    <a:pt x="152714" y="704400"/>
                  </a:lnTo>
                  <a:lnTo>
                    <a:pt x="152985" y="703086"/>
                  </a:lnTo>
                  <a:lnTo>
                    <a:pt x="153221" y="702148"/>
                  </a:lnTo>
                  <a:lnTo>
                    <a:pt x="153360" y="701373"/>
                  </a:lnTo>
                  <a:lnTo>
                    <a:pt x="153704" y="700575"/>
                  </a:lnTo>
                  <a:lnTo>
                    <a:pt x="154285" y="699906"/>
                  </a:lnTo>
                  <a:lnTo>
                    <a:pt x="155031" y="699242"/>
                  </a:lnTo>
                  <a:lnTo>
                    <a:pt x="155610" y="698656"/>
                  </a:lnTo>
                  <a:lnTo>
                    <a:pt x="156086" y="697973"/>
                  </a:lnTo>
                  <a:lnTo>
                    <a:pt x="156458" y="697228"/>
                  </a:lnTo>
                  <a:lnTo>
                    <a:pt x="156841" y="696542"/>
                  </a:lnTo>
                  <a:lnTo>
                    <a:pt x="156994" y="696242"/>
                  </a:lnTo>
                  <a:lnTo>
                    <a:pt x="157098" y="695930"/>
                  </a:lnTo>
                  <a:lnTo>
                    <a:pt x="157057" y="695704"/>
                  </a:lnTo>
                  <a:lnTo>
                    <a:pt x="156923" y="695487"/>
                  </a:lnTo>
                  <a:lnTo>
                    <a:pt x="156584" y="695153"/>
                  </a:lnTo>
                  <a:lnTo>
                    <a:pt x="155876" y="694550"/>
                  </a:lnTo>
                  <a:lnTo>
                    <a:pt x="155731" y="694484"/>
                  </a:lnTo>
                  <a:lnTo>
                    <a:pt x="155492" y="694393"/>
                  </a:lnTo>
                  <a:lnTo>
                    <a:pt x="154942" y="694134"/>
                  </a:lnTo>
                  <a:lnTo>
                    <a:pt x="154748" y="694054"/>
                  </a:lnTo>
                  <a:lnTo>
                    <a:pt x="154428" y="693944"/>
                  </a:lnTo>
                  <a:lnTo>
                    <a:pt x="154276" y="693890"/>
                  </a:lnTo>
                  <a:lnTo>
                    <a:pt x="154130" y="693813"/>
                  </a:lnTo>
                  <a:lnTo>
                    <a:pt x="153963" y="693738"/>
                  </a:lnTo>
                  <a:lnTo>
                    <a:pt x="153755" y="693656"/>
                  </a:lnTo>
                  <a:lnTo>
                    <a:pt x="153551" y="693608"/>
                  </a:lnTo>
                  <a:lnTo>
                    <a:pt x="153333" y="693575"/>
                  </a:lnTo>
                  <a:lnTo>
                    <a:pt x="153108" y="693504"/>
                  </a:lnTo>
                  <a:lnTo>
                    <a:pt x="152968" y="693427"/>
                  </a:lnTo>
                  <a:lnTo>
                    <a:pt x="152545" y="693230"/>
                  </a:lnTo>
                  <a:lnTo>
                    <a:pt x="152297" y="693094"/>
                  </a:lnTo>
                  <a:lnTo>
                    <a:pt x="152060" y="692940"/>
                  </a:lnTo>
                  <a:lnTo>
                    <a:pt x="151817" y="692800"/>
                  </a:lnTo>
                  <a:lnTo>
                    <a:pt x="151598" y="692686"/>
                  </a:lnTo>
                  <a:lnTo>
                    <a:pt x="151278" y="692476"/>
                  </a:lnTo>
                  <a:lnTo>
                    <a:pt x="151088" y="692363"/>
                  </a:lnTo>
                  <a:lnTo>
                    <a:pt x="150979" y="692223"/>
                  </a:lnTo>
                  <a:lnTo>
                    <a:pt x="150830" y="692004"/>
                  </a:lnTo>
                  <a:lnTo>
                    <a:pt x="150735" y="691793"/>
                  </a:lnTo>
                  <a:lnTo>
                    <a:pt x="150525" y="691369"/>
                  </a:lnTo>
                  <a:lnTo>
                    <a:pt x="150437" y="691190"/>
                  </a:lnTo>
                  <a:lnTo>
                    <a:pt x="150316" y="690918"/>
                  </a:lnTo>
                  <a:lnTo>
                    <a:pt x="150246" y="690673"/>
                  </a:lnTo>
                  <a:lnTo>
                    <a:pt x="150143" y="690370"/>
                  </a:lnTo>
                  <a:lnTo>
                    <a:pt x="150101" y="690151"/>
                  </a:lnTo>
                  <a:lnTo>
                    <a:pt x="150008" y="689923"/>
                  </a:lnTo>
                  <a:lnTo>
                    <a:pt x="149940" y="689695"/>
                  </a:lnTo>
                  <a:lnTo>
                    <a:pt x="149913" y="689545"/>
                  </a:lnTo>
                  <a:lnTo>
                    <a:pt x="149877" y="689411"/>
                  </a:lnTo>
                  <a:lnTo>
                    <a:pt x="149787" y="689218"/>
                  </a:lnTo>
                  <a:lnTo>
                    <a:pt x="149697" y="689044"/>
                  </a:lnTo>
                  <a:lnTo>
                    <a:pt x="149533" y="688831"/>
                  </a:lnTo>
                  <a:lnTo>
                    <a:pt x="149400" y="688699"/>
                  </a:lnTo>
                  <a:lnTo>
                    <a:pt x="149265" y="688616"/>
                  </a:lnTo>
                  <a:lnTo>
                    <a:pt x="148550" y="688269"/>
                  </a:lnTo>
                  <a:lnTo>
                    <a:pt x="148407" y="688228"/>
                  </a:lnTo>
                  <a:lnTo>
                    <a:pt x="148099" y="688186"/>
                  </a:lnTo>
                  <a:lnTo>
                    <a:pt x="147732" y="688147"/>
                  </a:lnTo>
                  <a:lnTo>
                    <a:pt x="147552" y="688141"/>
                  </a:lnTo>
                  <a:lnTo>
                    <a:pt x="147390" y="688117"/>
                  </a:lnTo>
                  <a:lnTo>
                    <a:pt x="147191" y="688113"/>
                  </a:lnTo>
                  <a:lnTo>
                    <a:pt x="147019" y="688076"/>
                  </a:lnTo>
                  <a:lnTo>
                    <a:pt x="146846" y="688043"/>
                  </a:lnTo>
                  <a:lnTo>
                    <a:pt x="146667" y="687998"/>
                  </a:lnTo>
                  <a:lnTo>
                    <a:pt x="146337" y="687792"/>
                  </a:lnTo>
                  <a:lnTo>
                    <a:pt x="145948" y="687624"/>
                  </a:lnTo>
                  <a:lnTo>
                    <a:pt x="145770" y="687544"/>
                  </a:lnTo>
                  <a:lnTo>
                    <a:pt x="145562" y="687476"/>
                  </a:lnTo>
                  <a:lnTo>
                    <a:pt x="145338" y="687392"/>
                  </a:lnTo>
                  <a:lnTo>
                    <a:pt x="145123" y="687333"/>
                  </a:lnTo>
                  <a:lnTo>
                    <a:pt x="144765" y="687146"/>
                  </a:lnTo>
                  <a:lnTo>
                    <a:pt x="144472" y="687022"/>
                  </a:lnTo>
                  <a:lnTo>
                    <a:pt x="143975" y="686856"/>
                  </a:lnTo>
                  <a:lnTo>
                    <a:pt x="143728" y="686761"/>
                  </a:lnTo>
                  <a:lnTo>
                    <a:pt x="143572" y="686696"/>
                  </a:lnTo>
                  <a:lnTo>
                    <a:pt x="143390" y="686601"/>
                  </a:lnTo>
                  <a:lnTo>
                    <a:pt x="142976" y="686325"/>
                  </a:lnTo>
                  <a:lnTo>
                    <a:pt x="142745" y="686183"/>
                  </a:lnTo>
                  <a:lnTo>
                    <a:pt x="142359" y="685869"/>
                  </a:lnTo>
                  <a:lnTo>
                    <a:pt x="141977" y="685314"/>
                  </a:lnTo>
                  <a:lnTo>
                    <a:pt x="141728" y="684976"/>
                  </a:lnTo>
                  <a:lnTo>
                    <a:pt x="141399" y="684566"/>
                  </a:lnTo>
                  <a:lnTo>
                    <a:pt x="141020" y="684226"/>
                  </a:lnTo>
                  <a:lnTo>
                    <a:pt x="140727" y="684045"/>
                  </a:lnTo>
                  <a:lnTo>
                    <a:pt x="140593" y="683905"/>
                  </a:lnTo>
                  <a:lnTo>
                    <a:pt x="140446" y="683741"/>
                  </a:lnTo>
                  <a:lnTo>
                    <a:pt x="140114" y="683392"/>
                  </a:lnTo>
                  <a:lnTo>
                    <a:pt x="139888" y="683249"/>
                  </a:lnTo>
                  <a:lnTo>
                    <a:pt x="139734" y="683196"/>
                  </a:lnTo>
                  <a:lnTo>
                    <a:pt x="139607" y="683195"/>
                  </a:lnTo>
                  <a:lnTo>
                    <a:pt x="139262" y="683158"/>
                  </a:lnTo>
                  <a:lnTo>
                    <a:pt x="138880" y="683271"/>
                  </a:lnTo>
                  <a:lnTo>
                    <a:pt x="138736" y="683281"/>
                  </a:lnTo>
                  <a:lnTo>
                    <a:pt x="138423" y="683332"/>
                  </a:lnTo>
                  <a:lnTo>
                    <a:pt x="138250" y="683445"/>
                  </a:lnTo>
                  <a:lnTo>
                    <a:pt x="138018" y="683607"/>
                  </a:lnTo>
                  <a:lnTo>
                    <a:pt x="137836" y="683773"/>
                  </a:lnTo>
                  <a:lnTo>
                    <a:pt x="137669" y="683906"/>
                  </a:lnTo>
                  <a:lnTo>
                    <a:pt x="137504" y="684013"/>
                  </a:lnTo>
                  <a:lnTo>
                    <a:pt x="137102" y="684223"/>
                  </a:lnTo>
                  <a:lnTo>
                    <a:pt x="136964" y="684302"/>
                  </a:lnTo>
                  <a:lnTo>
                    <a:pt x="136801" y="684388"/>
                  </a:lnTo>
                  <a:lnTo>
                    <a:pt x="136573" y="684474"/>
                  </a:lnTo>
                  <a:lnTo>
                    <a:pt x="136368" y="684493"/>
                  </a:lnTo>
                  <a:lnTo>
                    <a:pt x="136199" y="684489"/>
                  </a:lnTo>
                  <a:lnTo>
                    <a:pt x="135973" y="684442"/>
                  </a:lnTo>
                  <a:lnTo>
                    <a:pt x="135805" y="684362"/>
                  </a:lnTo>
                  <a:lnTo>
                    <a:pt x="135642" y="684299"/>
                  </a:lnTo>
                  <a:lnTo>
                    <a:pt x="135470" y="684176"/>
                  </a:lnTo>
                  <a:lnTo>
                    <a:pt x="135303" y="684048"/>
                  </a:lnTo>
                  <a:lnTo>
                    <a:pt x="135164" y="683923"/>
                  </a:lnTo>
                  <a:lnTo>
                    <a:pt x="134898" y="683638"/>
                  </a:lnTo>
                  <a:lnTo>
                    <a:pt x="134575" y="683365"/>
                  </a:lnTo>
                  <a:lnTo>
                    <a:pt x="134247" y="683016"/>
                  </a:lnTo>
                  <a:lnTo>
                    <a:pt x="133973" y="682313"/>
                  </a:lnTo>
                  <a:lnTo>
                    <a:pt x="133646" y="681385"/>
                  </a:lnTo>
                  <a:lnTo>
                    <a:pt x="133643" y="680629"/>
                  </a:lnTo>
                  <a:lnTo>
                    <a:pt x="133691" y="679711"/>
                  </a:lnTo>
                  <a:lnTo>
                    <a:pt x="133751" y="679240"/>
                  </a:lnTo>
                  <a:lnTo>
                    <a:pt x="133882" y="678725"/>
                  </a:lnTo>
                  <a:lnTo>
                    <a:pt x="133864" y="678536"/>
                  </a:lnTo>
                  <a:lnTo>
                    <a:pt x="133758" y="678108"/>
                  </a:lnTo>
                  <a:lnTo>
                    <a:pt x="133727" y="677494"/>
                  </a:lnTo>
                  <a:lnTo>
                    <a:pt x="133705" y="676251"/>
                  </a:lnTo>
                  <a:lnTo>
                    <a:pt x="133655" y="675856"/>
                  </a:lnTo>
                  <a:lnTo>
                    <a:pt x="133616" y="675378"/>
                  </a:lnTo>
                  <a:lnTo>
                    <a:pt x="133656" y="674992"/>
                  </a:lnTo>
                  <a:lnTo>
                    <a:pt x="133710" y="674652"/>
                  </a:lnTo>
                  <a:lnTo>
                    <a:pt x="133736" y="674244"/>
                  </a:lnTo>
                  <a:lnTo>
                    <a:pt x="133727" y="673874"/>
                  </a:lnTo>
                  <a:lnTo>
                    <a:pt x="133686" y="673174"/>
                  </a:lnTo>
                  <a:lnTo>
                    <a:pt x="133614" y="672692"/>
                  </a:lnTo>
                  <a:lnTo>
                    <a:pt x="133479" y="672380"/>
                  </a:lnTo>
                  <a:lnTo>
                    <a:pt x="133405" y="672015"/>
                  </a:lnTo>
                  <a:lnTo>
                    <a:pt x="133322" y="671755"/>
                  </a:lnTo>
                  <a:lnTo>
                    <a:pt x="133281" y="671482"/>
                  </a:lnTo>
                  <a:lnTo>
                    <a:pt x="133188" y="671090"/>
                  </a:lnTo>
                  <a:lnTo>
                    <a:pt x="133024" y="670452"/>
                  </a:lnTo>
                  <a:lnTo>
                    <a:pt x="132927" y="670014"/>
                  </a:lnTo>
                  <a:lnTo>
                    <a:pt x="132768" y="669498"/>
                  </a:lnTo>
                  <a:lnTo>
                    <a:pt x="132669" y="669168"/>
                  </a:lnTo>
                  <a:lnTo>
                    <a:pt x="132503" y="668806"/>
                  </a:lnTo>
                  <a:lnTo>
                    <a:pt x="132268" y="668551"/>
                  </a:lnTo>
                  <a:lnTo>
                    <a:pt x="131997" y="668288"/>
                  </a:lnTo>
                  <a:lnTo>
                    <a:pt x="131586" y="667903"/>
                  </a:lnTo>
                  <a:lnTo>
                    <a:pt x="131220" y="667542"/>
                  </a:lnTo>
                  <a:lnTo>
                    <a:pt x="130850" y="667271"/>
                  </a:lnTo>
                  <a:lnTo>
                    <a:pt x="130408" y="666918"/>
                  </a:lnTo>
                  <a:lnTo>
                    <a:pt x="129965" y="666587"/>
                  </a:lnTo>
                  <a:lnTo>
                    <a:pt x="129774" y="666392"/>
                  </a:lnTo>
                  <a:lnTo>
                    <a:pt x="129417" y="666095"/>
                  </a:lnTo>
                  <a:lnTo>
                    <a:pt x="128467" y="665287"/>
                  </a:lnTo>
                  <a:lnTo>
                    <a:pt x="128188" y="664874"/>
                  </a:lnTo>
                  <a:lnTo>
                    <a:pt x="127908" y="664515"/>
                  </a:lnTo>
                  <a:lnTo>
                    <a:pt x="127459" y="663844"/>
                  </a:lnTo>
                  <a:lnTo>
                    <a:pt x="126898" y="663130"/>
                  </a:lnTo>
                  <a:lnTo>
                    <a:pt x="126692" y="662649"/>
                  </a:lnTo>
                  <a:lnTo>
                    <a:pt x="126591" y="662131"/>
                  </a:lnTo>
                  <a:lnTo>
                    <a:pt x="126557" y="661834"/>
                  </a:lnTo>
                  <a:lnTo>
                    <a:pt x="126478" y="661503"/>
                  </a:lnTo>
                  <a:lnTo>
                    <a:pt x="126360" y="661147"/>
                  </a:lnTo>
                  <a:lnTo>
                    <a:pt x="126174" y="660887"/>
                  </a:lnTo>
                  <a:lnTo>
                    <a:pt x="125830" y="660893"/>
                  </a:lnTo>
                  <a:lnTo>
                    <a:pt x="125640" y="661205"/>
                  </a:lnTo>
                  <a:lnTo>
                    <a:pt x="125502" y="661272"/>
                  </a:lnTo>
                  <a:lnTo>
                    <a:pt x="125366" y="661392"/>
                  </a:lnTo>
                  <a:lnTo>
                    <a:pt x="125139" y="661429"/>
                  </a:lnTo>
                  <a:lnTo>
                    <a:pt x="124618" y="661332"/>
                  </a:lnTo>
                  <a:lnTo>
                    <a:pt x="124071" y="661041"/>
                  </a:lnTo>
                  <a:lnTo>
                    <a:pt x="123768" y="660831"/>
                  </a:lnTo>
                  <a:lnTo>
                    <a:pt x="123569" y="660671"/>
                  </a:lnTo>
                  <a:lnTo>
                    <a:pt x="123323" y="660491"/>
                  </a:lnTo>
                  <a:lnTo>
                    <a:pt x="123135" y="660237"/>
                  </a:lnTo>
                  <a:lnTo>
                    <a:pt x="123042" y="660017"/>
                  </a:lnTo>
                  <a:lnTo>
                    <a:pt x="122877" y="659701"/>
                  </a:lnTo>
                  <a:lnTo>
                    <a:pt x="122787" y="659474"/>
                  </a:lnTo>
                  <a:lnTo>
                    <a:pt x="122641" y="659147"/>
                  </a:lnTo>
                  <a:lnTo>
                    <a:pt x="122488" y="658838"/>
                  </a:lnTo>
                  <a:lnTo>
                    <a:pt x="122287" y="658192"/>
                  </a:lnTo>
                  <a:lnTo>
                    <a:pt x="122219" y="657988"/>
                  </a:lnTo>
                  <a:lnTo>
                    <a:pt x="122097" y="657731"/>
                  </a:lnTo>
                  <a:lnTo>
                    <a:pt x="121994" y="657374"/>
                  </a:lnTo>
                  <a:lnTo>
                    <a:pt x="121888" y="657062"/>
                  </a:lnTo>
                  <a:lnTo>
                    <a:pt x="121783" y="656686"/>
                  </a:lnTo>
                  <a:lnTo>
                    <a:pt x="121680" y="656331"/>
                  </a:lnTo>
                  <a:lnTo>
                    <a:pt x="121601" y="656130"/>
                  </a:lnTo>
                  <a:lnTo>
                    <a:pt x="121508" y="655855"/>
                  </a:lnTo>
                  <a:lnTo>
                    <a:pt x="121373" y="655514"/>
                  </a:lnTo>
                  <a:lnTo>
                    <a:pt x="121121" y="654913"/>
                  </a:lnTo>
                  <a:lnTo>
                    <a:pt x="121010" y="654615"/>
                  </a:lnTo>
                  <a:lnTo>
                    <a:pt x="120860" y="654286"/>
                  </a:lnTo>
                  <a:lnTo>
                    <a:pt x="120657" y="653960"/>
                  </a:lnTo>
                  <a:lnTo>
                    <a:pt x="120315" y="653621"/>
                  </a:lnTo>
                  <a:lnTo>
                    <a:pt x="120063" y="653398"/>
                  </a:lnTo>
                  <a:lnTo>
                    <a:pt x="119893" y="653260"/>
                  </a:lnTo>
                  <a:lnTo>
                    <a:pt x="119708" y="653091"/>
                  </a:lnTo>
                  <a:lnTo>
                    <a:pt x="119518" y="653009"/>
                  </a:lnTo>
                  <a:lnTo>
                    <a:pt x="119282" y="652882"/>
                  </a:lnTo>
                  <a:lnTo>
                    <a:pt x="119101" y="652750"/>
                  </a:lnTo>
                  <a:lnTo>
                    <a:pt x="118963" y="652657"/>
                  </a:lnTo>
                  <a:lnTo>
                    <a:pt x="118794" y="652532"/>
                  </a:lnTo>
                  <a:lnTo>
                    <a:pt x="118654" y="652460"/>
                  </a:lnTo>
                  <a:lnTo>
                    <a:pt x="118507" y="652346"/>
                  </a:lnTo>
                  <a:lnTo>
                    <a:pt x="117976" y="651997"/>
                  </a:lnTo>
                  <a:lnTo>
                    <a:pt x="117817" y="651845"/>
                  </a:lnTo>
                  <a:lnTo>
                    <a:pt x="117570" y="651707"/>
                  </a:lnTo>
                  <a:lnTo>
                    <a:pt x="117251" y="651451"/>
                  </a:lnTo>
                  <a:lnTo>
                    <a:pt x="116776" y="651111"/>
                  </a:lnTo>
                  <a:lnTo>
                    <a:pt x="116500" y="650851"/>
                  </a:lnTo>
                  <a:lnTo>
                    <a:pt x="116314" y="650722"/>
                  </a:lnTo>
                  <a:lnTo>
                    <a:pt x="116155" y="650629"/>
                  </a:lnTo>
                  <a:lnTo>
                    <a:pt x="115983" y="650485"/>
                  </a:lnTo>
                  <a:lnTo>
                    <a:pt x="115729" y="650367"/>
                  </a:lnTo>
                  <a:lnTo>
                    <a:pt x="115497" y="650245"/>
                  </a:lnTo>
                  <a:lnTo>
                    <a:pt x="115365" y="650124"/>
                  </a:lnTo>
                  <a:lnTo>
                    <a:pt x="114866" y="649820"/>
                  </a:lnTo>
                  <a:lnTo>
                    <a:pt x="114604" y="649623"/>
                  </a:lnTo>
                  <a:lnTo>
                    <a:pt x="114293" y="649370"/>
                  </a:lnTo>
                  <a:lnTo>
                    <a:pt x="114113" y="649145"/>
                  </a:lnTo>
                  <a:lnTo>
                    <a:pt x="113870" y="648806"/>
                  </a:lnTo>
                  <a:lnTo>
                    <a:pt x="113669" y="648570"/>
                  </a:lnTo>
                  <a:lnTo>
                    <a:pt x="113412" y="648253"/>
                  </a:lnTo>
                  <a:lnTo>
                    <a:pt x="113185" y="647901"/>
                  </a:lnTo>
                  <a:lnTo>
                    <a:pt x="113081" y="647725"/>
                  </a:lnTo>
                  <a:lnTo>
                    <a:pt x="112986" y="647448"/>
                  </a:lnTo>
                  <a:lnTo>
                    <a:pt x="112786" y="647209"/>
                  </a:lnTo>
                  <a:lnTo>
                    <a:pt x="112541" y="646982"/>
                  </a:lnTo>
                  <a:lnTo>
                    <a:pt x="112138" y="646695"/>
                  </a:lnTo>
                  <a:lnTo>
                    <a:pt x="111986" y="646530"/>
                  </a:lnTo>
                  <a:lnTo>
                    <a:pt x="111813" y="646419"/>
                  </a:lnTo>
                  <a:lnTo>
                    <a:pt x="111563" y="646318"/>
                  </a:lnTo>
                  <a:lnTo>
                    <a:pt x="111328" y="646207"/>
                  </a:lnTo>
                  <a:lnTo>
                    <a:pt x="110913" y="645861"/>
                  </a:lnTo>
                  <a:lnTo>
                    <a:pt x="110709" y="645729"/>
                  </a:lnTo>
                  <a:lnTo>
                    <a:pt x="110535" y="645405"/>
                  </a:lnTo>
                  <a:lnTo>
                    <a:pt x="110350" y="645202"/>
                  </a:lnTo>
                  <a:lnTo>
                    <a:pt x="110002" y="644884"/>
                  </a:lnTo>
                  <a:lnTo>
                    <a:pt x="109829" y="644684"/>
                  </a:lnTo>
                  <a:lnTo>
                    <a:pt x="109696" y="644450"/>
                  </a:lnTo>
                  <a:lnTo>
                    <a:pt x="109476" y="644192"/>
                  </a:lnTo>
                  <a:lnTo>
                    <a:pt x="109164" y="643855"/>
                  </a:lnTo>
                  <a:lnTo>
                    <a:pt x="108898" y="643532"/>
                  </a:lnTo>
                  <a:lnTo>
                    <a:pt x="108554" y="643077"/>
                  </a:lnTo>
                  <a:lnTo>
                    <a:pt x="108106" y="642462"/>
                  </a:lnTo>
                  <a:lnTo>
                    <a:pt x="107389" y="641450"/>
                  </a:lnTo>
                  <a:lnTo>
                    <a:pt x="107259" y="641159"/>
                  </a:lnTo>
                  <a:lnTo>
                    <a:pt x="107142" y="640918"/>
                  </a:lnTo>
                  <a:lnTo>
                    <a:pt x="107113" y="640760"/>
                  </a:lnTo>
                  <a:lnTo>
                    <a:pt x="107117" y="640497"/>
                  </a:lnTo>
                  <a:lnTo>
                    <a:pt x="107352" y="640193"/>
                  </a:lnTo>
                  <a:lnTo>
                    <a:pt x="107422" y="639995"/>
                  </a:lnTo>
                  <a:lnTo>
                    <a:pt x="107641" y="639773"/>
                  </a:lnTo>
                  <a:lnTo>
                    <a:pt x="107812" y="639549"/>
                  </a:lnTo>
                  <a:lnTo>
                    <a:pt x="107951" y="639202"/>
                  </a:lnTo>
                  <a:lnTo>
                    <a:pt x="107965" y="638820"/>
                  </a:lnTo>
                  <a:lnTo>
                    <a:pt x="107843" y="638380"/>
                  </a:lnTo>
                  <a:lnTo>
                    <a:pt x="107526" y="637837"/>
                  </a:lnTo>
                  <a:lnTo>
                    <a:pt x="107239" y="637408"/>
                  </a:lnTo>
                  <a:lnTo>
                    <a:pt x="106919" y="636837"/>
                  </a:lnTo>
                  <a:lnTo>
                    <a:pt x="106772" y="636649"/>
                  </a:lnTo>
                  <a:lnTo>
                    <a:pt x="106645" y="636489"/>
                  </a:lnTo>
                  <a:lnTo>
                    <a:pt x="106516" y="636232"/>
                  </a:lnTo>
                  <a:lnTo>
                    <a:pt x="106370" y="635970"/>
                  </a:lnTo>
                  <a:lnTo>
                    <a:pt x="106197" y="635813"/>
                  </a:lnTo>
                  <a:lnTo>
                    <a:pt x="106020" y="635681"/>
                  </a:lnTo>
                  <a:lnTo>
                    <a:pt x="105794" y="635313"/>
                  </a:lnTo>
                  <a:lnTo>
                    <a:pt x="105529" y="635220"/>
                  </a:lnTo>
                  <a:lnTo>
                    <a:pt x="105402" y="635126"/>
                  </a:lnTo>
                  <a:lnTo>
                    <a:pt x="104934" y="634619"/>
                  </a:lnTo>
                  <a:lnTo>
                    <a:pt x="104719" y="634278"/>
                  </a:lnTo>
                  <a:lnTo>
                    <a:pt x="104523" y="634127"/>
                  </a:lnTo>
                  <a:lnTo>
                    <a:pt x="104248" y="633768"/>
                  </a:lnTo>
                  <a:lnTo>
                    <a:pt x="103944" y="633400"/>
                  </a:lnTo>
                  <a:lnTo>
                    <a:pt x="103225" y="632348"/>
                  </a:lnTo>
                  <a:lnTo>
                    <a:pt x="103037" y="632101"/>
                  </a:lnTo>
                  <a:lnTo>
                    <a:pt x="102833" y="631959"/>
                  </a:lnTo>
                  <a:lnTo>
                    <a:pt x="102616" y="631735"/>
                  </a:lnTo>
                  <a:lnTo>
                    <a:pt x="102349" y="631270"/>
                  </a:lnTo>
                  <a:lnTo>
                    <a:pt x="102032" y="630784"/>
                  </a:lnTo>
                  <a:lnTo>
                    <a:pt x="101715" y="630348"/>
                  </a:lnTo>
                  <a:lnTo>
                    <a:pt x="101469" y="630023"/>
                  </a:lnTo>
                  <a:lnTo>
                    <a:pt x="101277" y="629637"/>
                  </a:lnTo>
                  <a:lnTo>
                    <a:pt x="101008" y="629379"/>
                  </a:lnTo>
                  <a:lnTo>
                    <a:pt x="100558" y="628805"/>
                  </a:lnTo>
                  <a:lnTo>
                    <a:pt x="100284" y="628359"/>
                  </a:lnTo>
                  <a:lnTo>
                    <a:pt x="100136" y="628256"/>
                  </a:lnTo>
                  <a:lnTo>
                    <a:pt x="99951" y="628038"/>
                  </a:lnTo>
                  <a:lnTo>
                    <a:pt x="99711" y="627815"/>
                  </a:lnTo>
                  <a:lnTo>
                    <a:pt x="99379" y="627024"/>
                  </a:lnTo>
                  <a:lnTo>
                    <a:pt x="99148" y="626356"/>
                  </a:lnTo>
                  <a:lnTo>
                    <a:pt x="99085" y="625623"/>
                  </a:lnTo>
                  <a:lnTo>
                    <a:pt x="99026" y="625005"/>
                  </a:lnTo>
                  <a:lnTo>
                    <a:pt x="99174" y="623738"/>
                  </a:lnTo>
                  <a:lnTo>
                    <a:pt x="99299" y="623395"/>
                  </a:lnTo>
                  <a:lnTo>
                    <a:pt x="99457" y="623142"/>
                  </a:lnTo>
                  <a:lnTo>
                    <a:pt x="99557" y="622946"/>
                  </a:lnTo>
                  <a:lnTo>
                    <a:pt x="99659" y="622730"/>
                  </a:lnTo>
                  <a:lnTo>
                    <a:pt x="99928" y="622458"/>
                  </a:lnTo>
                  <a:lnTo>
                    <a:pt x="100207" y="622214"/>
                  </a:lnTo>
                  <a:lnTo>
                    <a:pt x="100476" y="622033"/>
                  </a:lnTo>
                  <a:lnTo>
                    <a:pt x="100719" y="621907"/>
                  </a:lnTo>
                  <a:lnTo>
                    <a:pt x="101000" y="621685"/>
                  </a:lnTo>
                  <a:lnTo>
                    <a:pt x="101228" y="621518"/>
                  </a:lnTo>
                  <a:lnTo>
                    <a:pt x="101531" y="621347"/>
                  </a:lnTo>
                  <a:lnTo>
                    <a:pt x="101803" y="621220"/>
                  </a:lnTo>
                  <a:lnTo>
                    <a:pt x="102033" y="621098"/>
                  </a:lnTo>
                  <a:lnTo>
                    <a:pt x="102205" y="620991"/>
                  </a:lnTo>
                  <a:lnTo>
                    <a:pt x="102603" y="620867"/>
                  </a:lnTo>
                  <a:lnTo>
                    <a:pt x="102734" y="620820"/>
                  </a:lnTo>
                  <a:lnTo>
                    <a:pt x="102962" y="620770"/>
                  </a:lnTo>
                  <a:lnTo>
                    <a:pt x="103176" y="620743"/>
                  </a:lnTo>
                  <a:lnTo>
                    <a:pt x="103424" y="620699"/>
                  </a:lnTo>
                  <a:lnTo>
                    <a:pt x="103856" y="620630"/>
                  </a:lnTo>
                  <a:lnTo>
                    <a:pt x="104235" y="620612"/>
                  </a:lnTo>
                  <a:lnTo>
                    <a:pt x="104457" y="620614"/>
                  </a:lnTo>
                  <a:lnTo>
                    <a:pt x="104754" y="620584"/>
                  </a:lnTo>
                  <a:lnTo>
                    <a:pt x="105212" y="620528"/>
                  </a:lnTo>
                  <a:lnTo>
                    <a:pt x="105624" y="620450"/>
                  </a:lnTo>
                  <a:lnTo>
                    <a:pt x="105798" y="620341"/>
                  </a:lnTo>
                  <a:lnTo>
                    <a:pt x="106153" y="620296"/>
                  </a:lnTo>
                  <a:lnTo>
                    <a:pt x="106563" y="620288"/>
                  </a:lnTo>
                  <a:lnTo>
                    <a:pt x="106790" y="620401"/>
                  </a:lnTo>
                  <a:lnTo>
                    <a:pt x="106917" y="620434"/>
                  </a:lnTo>
                  <a:lnTo>
                    <a:pt x="107064" y="620448"/>
                  </a:lnTo>
                  <a:lnTo>
                    <a:pt x="107282" y="620576"/>
                  </a:lnTo>
                  <a:lnTo>
                    <a:pt x="107438" y="620730"/>
                  </a:lnTo>
                  <a:lnTo>
                    <a:pt x="107535" y="620936"/>
                  </a:lnTo>
                  <a:lnTo>
                    <a:pt x="107601" y="621143"/>
                  </a:lnTo>
                  <a:lnTo>
                    <a:pt x="107666" y="621309"/>
                  </a:lnTo>
                  <a:lnTo>
                    <a:pt x="107844" y="621589"/>
                  </a:lnTo>
                  <a:lnTo>
                    <a:pt x="108241" y="622138"/>
                  </a:lnTo>
                  <a:lnTo>
                    <a:pt x="108337" y="622300"/>
                  </a:lnTo>
                  <a:lnTo>
                    <a:pt x="108511" y="622450"/>
                  </a:lnTo>
                  <a:lnTo>
                    <a:pt x="108786" y="622528"/>
                  </a:lnTo>
                  <a:lnTo>
                    <a:pt x="109124" y="622525"/>
                  </a:lnTo>
                  <a:lnTo>
                    <a:pt x="109428" y="622437"/>
                  </a:lnTo>
                  <a:lnTo>
                    <a:pt x="109674" y="622307"/>
                  </a:lnTo>
                  <a:lnTo>
                    <a:pt x="109832" y="622152"/>
                  </a:lnTo>
                  <a:lnTo>
                    <a:pt x="110024" y="621938"/>
                  </a:lnTo>
                  <a:lnTo>
                    <a:pt x="110166" y="621795"/>
                  </a:lnTo>
                  <a:lnTo>
                    <a:pt x="110356" y="621631"/>
                  </a:lnTo>
                  <a:lnTo>
                    <a:pt x="110642" y="621420"/>
                  </a:lnTo>
                  <a:lnTo>
                    <a:pt x="111177" y="620783"/>
                  </a:lnTo>
                  <a:lnTo>
                    <a:pt x="111405" y="620537"/>
                  </a:lnTo>
                  <a:lnTo>
                    <a:pt x="111627" y="620337"/>
                  </a:lnTo>
                  <a:lnTo>
                    <a:pt x="111774" y="620134"/>
                  </a:lnTo>
                  <a:lnTo>
                    <a:pt x="111834" y="619853"/>
                  </a:lnTo>
                  <a:lnTo>
                    <a:pt x="111782" y="619536"/>
                  </a:lnTo>
                  <a:lnTo>
                    <a:pt x="111527" y="619204"/>
                  </a:lnTo>
                  <a:lnTo>
                    <a:pt x="111236" y="618945"/>
                  </a:lnTo>
                  <a:lnTo>
                    <a:pt x="111031" y="618770"/>
                  </a:lnTo>
                  <a:lnTo>
                    <a:pt x="110707" y="618608"/>
                  </a:lnTo>
                  <a:lnTo>
                    <a:pt x="110268" y="618197"/>
                  </a:lnTo>
                  <a:lnTo>
                    <a:pt x="109805" y="617881"/>
                  </a:lnTo>
                  <a:lnTo>
                    <a:pt x="109521" y="617664"/>
                  </a:lnTo>
                  <a:lnTo>
                    <a:pt x="109218" y="617487"/>
                  </a:lnTo>
                  <a:lnTo>
                    <a:pt x="108508" y="617108"/>
                  </a:lnTo>
                  <a:lnTo>
                    <a:pt x="108243" y="616989"/>
                  </a:lnTo>
                  <a:lnTo>
                    <a:pt x="107746" y="616870"/>
                  </a:lnTo>
                  <a:lnTo>
                    <a:pt x="107413" y="616829"/>
                  </a:lnTo>
                  <a:lnTo>
                    <a:pt x="106975" y="616645"/>
                  </a:lnTo>
                  <a:lnTo>
                    <a:pt x="106627" y="616423"/>
                  </a:lnTo>
                  <a:lnTo>
                    <a:pt x="106573" y="616251"/>
                  </a:lnTo>
                  <a:lnTo>
                    <a:pt x="106561" y="615763"/>
                  </a:lnTo>
                  <a:lnTo>
                    <a:pt x="106587" y="615181"/>
                  </a:lnTo>
                  <a:lnTo>
                    <a:pt x="106590" y="614764"/>
                  </a:lnTo>
                  <a:lnTo>
                    <a:pt x="106568" y="614419"/>
                  </a:lnTo>
                  <a:lnTo>
                    <a:pt x="106535" y="614103"/>
                  </a:lnTo>
                  <a:lnTo>
                    <a:pt x="106518" y="613761"/>
                  </a:lnTo>
                  <a:lnTo>
                    <a:pt x="106573" y="613428"/>
                  </a:lnTo>
                  <a:lnTo>
                    <a:pt x="106588" y="612976"/>
                  </a:lnTo>
                  <a:lnTo>
                    <a:pt x="106588" y="612574"/>
                  </a:lnTo>
                  <a:lnTo>
                    <a:pt x="106354" y="612306"/>
                  </a:lnTo>
                  <a:lnTo>
                    <a:pt x="105713" y="611994"/>
                  </a:lnTo>
                  <a:lnTo>
                    <a:pt x="105091" y="611757"/>
                  </a:lnTo>
                  <a:lnTo>
                    <a:pt x="104532" y="611649"/>
                  </a:lnTo>
                  <a:lnTo>
                    <a:pt x="103803" y="611447"/>
                  </a:lnTo>
                  <a:lnTo>
                    <a:pt x="103338" y="611379"/>
                  </a:lnTo>
                  <a:lnTo>
                    <a:pt x="103163" y="611412"/>
                  </a:lnTo>
                  <a:lnTo>
                    <a:pt x="102244" y="611446"/>
                  </a:lnTo>
                  <a:lnTo>
                    <a:pt x="101418" y="611413"/>
                  </a:lnTo>
                  <a:lnTo>
                    <a:pt x="100851" y="611343"/>
                  </a:lnTo>
                  <a:lnTo>
                    <a:pt x="100000" y="611258"/>
                  </a:lnTo>
                  <a:lnTo>
                    <a:pt x="99239" y="611205"/>
                  </a:lnTo>
                  <a:lnTo>
                    <a:pt x="98513" y="611112"/>
                  </a:lnTo>
                  <a:lnTo>
                    <a:pt x="98007" y="610978"/>
                  </a:lnTo>
                  <a:lnTo>
                    <a:pt x="97676" y="610715"/>
                  </a:lnTo>
                  <a:lnTo>
                    <a:pt x="97414" y="610418"/>
                  </a:lnTo>
                  <a:lnTo>
                    <a:pt x="97242" y="610070"/>
                  </a:lnTo>
                  <a:lnTo>
                    <a:pt x="97125" y="609630"/>
                  </a:lnTo>
                  <a:lnTo>
                    <a:pt x="97107" y="609219"/>
                  </a:lnTo>
                  <a:lnTo>
                    <a:pt x="97142" y="608952"/>
                  </a:lnTo>
                  <a:lnTo>
                    <a:pt x="97195" y="608686"/>
                  </a:lnTo>
                  <a:lnTo>
                    <a:pt x="97267" y="608392"/>
                  </a:lnTo>
                  <a:lnTo>
                    <a:pt x="97346" y="608129"/>
                  </a:lnTo>
                  <a:lnTo>
                    <a:pt x="97406" y="607858"/>
                  </a:lnTo>
                  <a:lnTo>
                    <a:pt x="97479" y="607655"/>
                  </a:lnTo>
                  <a:lnTo>
                    <a:pt x="97498" y="607475"/>
                  </a:lnTo>
                  <a:lnTo>
                    <a:pt x="97649" y="606624"/>
                  </a:lnTo>
                  <a:lnTo>
                    <a:pt x="97671" y="606387"/>
                  </a:lnTo>
                  <a:lnTo>
                    <a:pt x="97740" y="606165"/>
                  </a:lnTo>
                  <a:lnTo>
                    <a:pt x="97762" y="605641"/>
                  </a:lnTo>
                  <a:lnTo>
                    <a:pt x="97765" y="605282"/>
                  </a:lnTo>
                  <a:lnTo>
                    <a:pt x="97770" y="605000"/>
                  </a:lnTo>
                  <a:lnTo>
                    <a:pt x="97745" y="604704"/>
                  </a:lnTo>
                  <a:lnTo>
                    <a:pt x="97748" y="604393"/>
                  </a:lnTo>
                  <a:lnTo>
                    <a:pt x="97739" y="604043"/>
                  </a:lnTo>
                  <a:lnTo>
                    <a:pt x="97800" y="603698"/>
                  </a:lnTo>
                  <a:lnTo>
                    <a:pt x="97928" y="603392"/>
                  </a:lnTo>
                  <a:lnTo>
                    <a:pt x="97954" y="603258"/>
                  </a:lnTo>
                  <a:lnTo>
                    <a:pt x="98086" y="603004"/>
                  </a:lnTo>
                  <a:lnTo>
                    <a:pt x="98343" y="602820"/>
                  </a:lnTo>
                  <a:lnTo>
                    <a:pt x="98721" y="602484"/>
                  </a:lnTo>
                  <a:lnTo>
                    <a:pt x="99021" y="602273"/>
                  </a:lnTo>
                  <a:lnTo>
                    <a:pt x="99275" y="602204"/>
                  </a:lnTo>
                  <a:lnTo>
                    <a:pt x="99435" y="602127"/>
                  </a:lnTo>
                  <a:lnTo>
                    <a:pt x="99788" y="601921"/>
                  </a:lnTo>
                  <a:lnTo>
                    <a:pt x="100171" y="601835"/>
                  </a:lnTo>
                  <a:lnTo>
                    <a:pt x="100311" y="601814"/>
                  </a:lnTo>
                  <a:lnTo>
                    <a:pt x="100653" y="601908"/>
                  </a:lnTo>
                  <a:lnTo>
                    <a:pt x="100877" y="601940"/>
                  </a:lnTo>
                  <a:lnTo>
                    <a:pt x="101146" y="601935"/>
                  </a:lnTo>
                  <a:lnTo>
                    <a:pt x="101379" y="601859"/>
                  </a:lnTo>
                  <a:lnTo>
                    <a:pt x="101626" y="601636"/>
                  </a:lnTo>
                  <a:lnTo>
                    <a:pt x="101719" y="601414"/>
                  </a:lnTo>
                  <a:lnTo>
                    <a:pt x="101835" y="601207"/>
                  </a:lnTo>
                  <a:lnTo>
                    <a:pt x="102024" y="601002"/>
                  </a:lnTo>
                  <a:lnTo>
                    <a:pt x="102164" y="600888"/>
                  </a:lnTo>
                  <a:lnTo>
                    <a:pt x="102272" y="600711"/>
                  </a:lnTo>
                  <a:lnTo>
                    <a:pt x="102368" y="600570"/>
                  </a:lnTo>
                  <a:lnTo>
                    <a:pt x="102499" y="600514"/>
                  </a:lnTo>
                  <a:lnTo>
                    <a:pt x="102761" y="600515"/>
                  </a:lnTo>
                  <a:lnTo>
                    <a:pt x="102944" y="600505"/>
                  </a:lnTo>
                  <a:lnTo>
                    <a:pt x="103219" y="600485"/>
                  </a:lnTo>
                  <a:lnTo>
                    <a:pt x="103505" y="600469"/>
                  </a:lnTo>
                  <a:lnTo>
                    <a:pt x="103756" y="600478"/>
                  </a:lnTo>
                  <a:lnTo>
                    <a:pt x="104008" y="600435"/>
                  </a:lnTo>
                  <a:lnTo>
                    <a:pt x="104230" y="600368"/>
                  </a:lnTo>
                  <a:lnTo>
                    <a:pt x="104534" y="599955"/>
                  </a:lnTo>
                  <a:lnTo>
                    <a:pt x="104494" y="599804"/>
                  </a:lnTo>
                  <a:lnTo>
                    <a:pt x="104400" y="599519"/>
                  </a:lnTo>
                  <a:lnTo>
                    <a:pt x="104340" y="599386"/>
                  </a:lnTo>
                  <a:lnTo>
                    <a:pt x="103963" y="598826"/>
                  </a:lnTo>
                  <a:lnTo>
                    <a:pt x="103809" y="598669"/>
                  </a:lnTo>
                  <a:lnTo>
                    <a:pt x="103663" y="598559"/>
                  </a:lnTo>
                  <a:lnTo>
                    <a:pt x="103484" y="598432"/>
                  </a:lnTo>
                  <a:lnTo>
                    <a:pt x="103316" y="598317"/>
                  </a:lnTo>
                  <a:lnTo>
                    <a:pt x="103168" y="598227"/>
                  </a:lnTo>
                  <a:lnTo>
                    <a:pt x="102985" y="598182"/>
                  </a:lnTo>
                  <a:lnTo>
                    <a:pt x="102780" y="598148"/>
                  </a:lnTo>
                  <a:lnTo>
                    <a:pt x="102554" y="598158"/>
                  </a:lnTo>
                  <a:lnTo>
                    <a:pt x="102345" y="598141"/>
                  </a:lnTo>
                  <a:lnTo>
                    <a:pt x="102053" y="598009"/>
                  </a:lnTo>
                  <a:lnTo>
                    <a:pt x="101924" y="597624"/>
                  </a:lnTo>
                  <a:lnTo>
                    <a:pt x="101968" y="597492"/>
                  </a:lnTo>
                  <a:lnTo>
                    <a:pt x="102017" y="597328"/>
                  </a:lnTo>
                  <a:lnTo>
                    <a:pt x="102037" y="597155"/>
                  </a:lnTo>
                  <a:lnTo>
                    <a:pt x="102038" y="597002"/>
                  </a:lnTo>
                  <a:lnTo>
                    <a:pt x="102020" y="596826"/>
                  </a:lnTo>
                  <a:lnTo>
                    <a:pt x="101980" y="596656"/>
                  </a:lnTo>
                  <a:lnTo>
                    <a:pt x="101929" y="596470"/>
                  </a:lnTo>
                  <a:lnTo>
                    <a:pt x="101858" y="596251"/>
                  </a:lnTo>
                  <a:lnTo>
                    <a:pt x="101762" y="595984"/>
                  </a:lnTo>
                  <a:lnTo>
                    <a:pt x="101648" y="595734"/>
                  </a:lnTo>
                  <a:lnTo>
                    <a:pt x="101566" y="595526"/>
                  </a:lnTo>
                  <a:lnTo>
                    <a:pt x="101469" y="595330"/>
                  </a:lnTo>
                  <a:lnTo>
                    <a:pt x="101216" y="594888"/>
                  </a:lnTo>
                  <a:lnTo>
                    <a:pt x="100856" y="594394"/>
                  </a:lnTo>
                  <a:lnTo>
                    <a:pt x="100470" y="593953"/>
                  </a:lnTo>
                  <a:lnTo>
                    <a:pt x="100373" y="593815"/>
                  </a:lnTo>
                  <a:lnTo>
                    <a:pt x="100173" y="593615"/>
                  </a:lnTo>
                  <a:lnTo>
                    <a:pt x="99858" y="593369"/>
                  </a:lnTo>
                  <a:lnTo>
                    <a:pt x="99742" y="593235"/>
                  </a:lnTo>
                  <a:lnTo>
                    <a:pt x="99403" y="592769"/>
                  </a:lnTo>
                  <a:lnTo>
                    <a:pt x="99351" y="592609"/>
                  </a:lnTo>
                  <a:lnTo>
                    <a:pt x="99285" y="592467"/>
                  </a:lnTo>
                  <a:lnTo>
                    <a:pt x="99163" y="592275"/>
                  </a:lnTo>
                  <a:lnTo>
                    <a:pt x="98902" y="591909"/>
                  </a:lnTo>
                  <a:lnTo>
                    <a:pt x="98753" y="591678"/>
                  </a:lnTo>
                  <a:lnTo>
                    <a:pt x="98636" y="591395"/>
                  </a:lnTo>
                  <a:lnTo>
                    <a:pt x="98562" y="591252"/>
                  </a:lnTo>
                  <a:lnTo>
                    <a:pt x="98469" y="591107"/>
                  </a:lnTo>
                  <a:lnTo>
                    <a:pt x="98168" y="590666"/>
                  </a:lnTo>
                  <a:lnTo>
                    <a:pt x="97962" y="590410"/>
                  </a:lnTo>
                  <a:lnTo>
                    <a:pt x="97777" y="590267"/>
                  </a:lnTo>
                  <a:lnTo>
                    <a:pt x="97629" y="590186"/>
                  </a:lnTo>
                  <a:lnTo>
                    <a:pt x="97479" y="590096"/>
                  </a:lnTo>
                  <a:lnTo>
                    <a:pt x="97342" y="590004"/>
                  </a:lnTo>
                  <a:lnTo>
                    <a:pt x="97043" y="589885"/>
                  </a:lnTo>
                  <a:lnTo>
                    <a:pt x="96859" y="589862"/>
                  </a:lnTo>
                  <a:lnTo>
                    <a:pt x="96680" y="589852"/>
                  </a:lnTo>
                  <a:lnTo>
                    <a:pt x="96493" y="589837"/>
                  </a:lnTo>
                  <a:lnTo>
                    <a:pt x="96353" y="589838"/>
                  </a:lnTo>
                  <a:lnTo>
                    <a:pt x="95969" y="589890"/>
                  </a:lnTo>
                  <a:lnTo>
                    <a:pt x="95670" y="589927"/>
                  </a:lnTo>
                  <a:lnTo>
                    <a:pt x="95516" y="589956"/>
                  </a:lnTo>
                  <a:lnTo>
                    <a:pt x="95371" y="590015"/>
                  </a:lnTo>
                  <a:lnTo>
                    <a:pt x="95227" y="590094"/>
                  </a:lnTo>
                  <a:lnTo>
                    <a:pt x="94967" y="590224"/>
                  </a:lnTo>
                  <a:lnTo>
                    <a:pt x="94230" y="590489"/>
                  </a:lnTo>
                  <a:lnTo>
                    <a:pt x="94079" y="590550"/>
                  </a:lnTo>
                  <a:lnTo>
                    <a:pt x="93820" y="590644"/>
                  </a:lnTo>
                  <a:lnTo>
                    <a:pt x="93410" y="590814"/>
                  </a:lnTo>
                  <a:lnTo>
                    <a:pt x="93170" y="590868"/>
                  </a:lnTo>
                  <a:lnTo>
                    <a:pt x="92696" y="590907"/>
                  </a:lnTo>
                  <a:lnTo>
                    <a:pt x="92355" y="590866"/>
                  </a:lnTo>
                  <a:lnTo>
                    <a:pt x="92048" y="590799"/>
                  </a:lnTo>
                  <a:lnTo>
                    <a:pt x="91765" y="590662"/>
                  </a:lnTo>
                  <a:lnTo>
                    <a:pt x="91560" y="590497"/>
                  </a:lnTo>
                  <a:lnTo>
                    <a:pt x="91280" y="590052"/>
                  </a:lnTo>
                  <a:lnTo>
                    <a:pt x="91085" y="589698"/>
                  </a:lnTo>
                  <a:lnTo>
                    <a:pt x="90776" y="589217"/>
                  </a:lnTo>
                  <a:lnTo>
                    <a:pt x="90501" y="588720"/>
                  </a:lnTo>
                  <a:lnTo>
                    <a:pt x="90448" y="588586"/>
                  </a:lnTo>
                  <a:lnTo>
                    <a:pt x="90116" y="588176"/>
                  </a:lnTo>
                  <a:lnTo>
                    <a:pt x="89911" y="587876"/>
                  </a:lnTo>
                  <a:lnTo>
                    <a:pt x="89904" y="587483"/>
                  </a:lnTo>
                  <a:lnTo>
                    <a:pt x="89800" y="587227"/>
                  </a:lnTo>
                  <a:lnTo>
                    <a:pt x="89855" y="586594"/>
                  </a:lnTo>
                  <a:lnTo>
                    <a:pt x="89942" y="586105"/>
                  </a:lnTo>
                  <a:lnTo>
                    <a:pt x="90040" y="585658"/>
                  </a:lnTo>
                  <a:lnTo>
                    <a:pt x="90154" y="585424"/>
                  </a:lnTo>
                  <a:lnTo>
                    <a:pt x="90308" y="584962"/>
                  </a:lnTo>
                  <a:lnTo>
                    <a:pt x="90421" y="584476"/>
                  </a:lnTo>
                  <a:lnTo>
                    <a:pt x="90393" y="584323"/>
                  </a:lnTo>
                  <a:lnTo>
                    <a:pt x="90308" y="583755"/>
                  </a:lnTo>
                  <a:lnTo>
                    <a:pt x="90381" y="583481"/>
                  </a:lnTo>
                  <a:lnTo>
                    <a:pt x="90271" y="582786"/>
                  </a:lnTo>
                  <a:lnTo>
                    <a:pt x="90234" y="582103"/>
                  </a:lnTo>
                  <a:lnTo>
                    <a:pt x="90200" y="581613"/>
                  </a:lnTo>
                  <a:lnTo>
                    <a:pt x="90182" y="581430"/>
                  </a:lnTo>
                  <a:lnTo>
                    <a:pt x="90257" y="581271"/>
                  </a:lnTo>
                  <a:lnTo>
                    <a:pt x="90426" y="580985"/>
                  </a:lnTo>
                  <a:lnTo>
                    <a:pt x="90551" y="580645"/>
                  </a:lnTo>
                  <a:lnTo>
                    <a:pt x="90889" y="580114"/>
                  </a:lnTo>
                  <a:lnTo>
                    <a:pt x="91139" y="579941"/>
                  </a:lnTo>
                  <a:lnTo>
                    <a:pt x="91240" y="579813"/>
                  </a:lnTo>
                  <a:lnTo>
                    <a:pt x="91939" y="579486"/>
                  </a:lnTo>
                  <a:lnTo>
                    <a:pt x="92190" y="579387"/>
                  </a:lnTo>
                  <a:lnTo>
                    <a:pt x="92459" y="579242"/>
                  </a:lnTo>
                  <a:lnTo>
                    <a:pt x="92809" y="579170"/>
                  </a:lnTo>
                  <a:lnTo>
                    <a:pt x="93226" y="579149"/>
                  </a:lnTo>
                  <a:lnTo>
                    <a:pt x="93646" y="579009"/>
                  </a:lnTo>
                  <a:lnTo>
                    <a:pt x="93937" y="578938"/>
                  </a:lnTo>
                  <a:lnTo>
                    <a:pt x="94276" y="578897"/>
                  </a:lnTo>
                  <a:lnTo>
                    <a:pt x="94948" y="578821"/>
                  </a:lnTo>
                  <a:lnTo>
                    <a:pt x="95187" y="578798"/>
                  </a:lnTo>
                  <a:lnTo>
                    <a:pt x="95358" y="578773"/>
                  </a:lnTo>
                  <a:lnTo>
                    <a:pt x="95493" y="578763"/>
                  </a:lnTo>
                  <a:lnTo>
                    <a:pt x="95661" y="578721"/>
                  </a:lnTo>
                  <a:lnTo>
                    <a:pt x="95903" y="578712"/>
                  </a:lnTo>
                  <a:lnTo>
                    <a:pt x="96153" y="578698"/>
                  </a:lnTo>
                  <a:lnTo>
                    <a:pt x="96432" y="578562"/>
                  </a:lnTo>
                  <a:lnTo>
                    <a:pt x="96686" y="578422"/>
                  </a:lnTo>
                  <a:lnTo>
                    <a:pt x="96852" y="578358"/>
                  </a:lnTo>
                  <a:lnTo>
                    <a:pt x="97130" y="578272"/>
                  </a:lnTo>
                  <a:lnTo>
                    <a:pt x="97344" y="578115"/>
                  </a:lnTo>
                  <a:lnTo>
                    <a:pt x="97465" y="577920"/>
                  </a:lnTo>
                  <a:lnTo>
                    <a:pt x="97655" y="577713"/>
                  </a:lnTo>
                  <a:lnTo>
                    <a:pt x="97867" y="577580"/>
                  </a:lnTo>
                  <a:lnTo>
                    <a:pt x="98037" y="577540"/>
                  </a:lnTo>
                  <a:lnTo>
                    <a:pt x="98196" y="577410"/>
                  </a:lnTo>
                  <a:lnTo>
                    <a:pt x="98318" y="577241"/>
                  </a:lnTo>
                  <a:lnTo>
                    <a:pt x="98422" y="577032"/>
                  </a:lnTo>
                  <a:lnTo>
                    <a:pt x="98480" y="576823"/>
                  </a:lnTo>
                  <a:lnTo>
                    <a:pt x="98473" y="576662"/>
                  </a:lnTo>
                  <a:lnTo>
                    <a:pt x="98438" y="576430"/>
                  </a:lnTo>
                  <a:lnTo>
                    <a:pt x="98437" y="576241"/>
                  </a:lnTo>
                  <a:lnTo>
                    <a:pt x="98515" y="576052"/>
                  </a:lnTo>
                  <a:lnTo>
                    <a:pt x="98609" y="575880"/>
                  </a:lnTo>
                  <a:lnTo>
                    <a:pt x="98693" y="575705"/>
                  </a:lnTo>
                  <a:lnTo>
                    <a:pt x="98704" y="575567"/>
                  </a:lnTo>
                  <a:lnTo>
                    <a:pt x="98712" y="575367"/>
                  </a:lnTo>
                  <a:lnTo>
                    <a:pt x="98758" y="575165"/>
                  </a:lnTo>
                  <a:lnTo>
                    <a:pt x="98731" y="574993"/>
                  </a:lnTo>
                  <a:lnTo>
                    <a:pt x="98708" y="574808"/>
                  </a:lnTo>
                  <a:lnTo>
                    <a:pt x="98739" y="574659"/>
                  </a:lnTo>
                  <a:lnTo>
                    <a:pt x="98735" y="574315"/>
                  </a:lnTo>
                  <a:lnTo>
                    <a:pt x="98817" y="574114"/>
                  </a:lnTo>
                  <a:lnTo>
                    <a:pt x="98955" y="573937"/>
                  </a:lnTo>
                  <a:lnTo>
                    <a:pt x="99045" y="573567"/>
                  </a:lnTo>
                  <a:lnTo>
                    <a:pt x="98899" y="573257"/>
                  </a:lnTo>
                  <a:lnTo>
                    <a:pt x="98982" y="573007"/>
                  </a:lnTo>
                  <a:lnTo>
                    <a:pt x="99048" y="572754"/>
                  </a:lnTo>
                  <a:lnTo>
                    <a:pt x="99029" y="572543"/>
                  </a:lnTo>
                  <a:lnTo>
                    <a:pt x="99049" y="572345"/>
                  </a:lnTo>
                  <a:lnTo>
                    <a:pt x="99088" y="572140"/>
                  </a:lnTo>
                  <a:lnTo>
                    <a:pt x="99167" y="571885"/>
                  </a:lnTo>
                  <a:lnTo>
                    <a:pt x="99219" y="571705"/>
                  </a:lnTo>
                  <a:lnTo>
                    <a:pt x="99251" y="571343"/>
                  </a:lnTo>
                  <a:lnTo>
                    <a:pt x="99240" y="571164"/>
                  </a:lnTo>
                  <a:lnTo>
                    <a:pt x="99209" y="570953"/>
                  </a:lnTo>
                  <a:lnTo>
                    <a:pt x="99131" y="570643"/>
                  </a:lnTo>
                  <a:lnTo>
                    <a:pt x="99068" y="570294"/>
                  </a:lnTo>
                  <a:lnTo>
                    <a:pt x="99003" y="570010"/>
                  </a:lnTo>
                  <a:lnTo>
                    <a:pt x="98968" y="569763"/>
                  </a:lnTo>
                  <a:lnTo>
                    <a:pt x="98950" y="569511"/>
                  </a:lnTo>
                  <a:lnTo>
                    <a:pt x="98914" y="569100"/>
                  </a:lnTo>
                  <a:lnTo>
                    <a:pt x="98935" y="568861"/>
                  </a:lnTo>
                  <a:lnTo>
                    <a:pt x="98889" y="568619"/>
                  </a:lnTo>
                  <a:lnTo>
                    <a:pt x="98837" y="568181"/>
                  </a:lnTo>
                  <a:lnTo>
                    <a:pt x="98734" y="567835"/>
                  </a:lnTo>
                  <a:lnTo>
                    <a:pt x="98633" y="567683"/>
                  </a:lnTo>
                  <a:lnTo>
                    <a:pt x="98458" y="567484"/>
                  </a:lnTo>
                  <a:lnTo>
                    <a:pt x="98340" y="567310"/>
                  </a:lnTo>
                  <a:lnTo>
                    <a:pt x="98245" y="567149"/>
                  </a:lnTo>
                  <a:lnTo>
                    <a:pt x="98168" y="566985"/>
                  </a:lnTo>
                  <a:lnTo>
                    <a:pt x="98141" y="566834"/>
                  </a:lnTo>
                  <a:lnTo>
                    <a:pt x="98121" y="566523"/>
                  </a:lnTo>
                  <a:lnTo>
                    <a:pt x="98113" y="566375"/>
                  </a:lnTo>
                  <a:lnTo>
                    <a:pt x="98058" y="566127"/>
                  </a:lnTo>
                  <a:lnTo>
                    <a:pt x="98008" y="565860"/>
                  </a:lnTo>
                  <a:lnTo>
                    <a:pt x="97946" y="565649"/>
                  </a:lnTo>
                  <a:lnTo>
                    <a:pt x="97852" y="565446"/>
                  </a:lnTo>
                  <a:lnTo>
                    <a:pt x="97774" y="565267"/>
                  </a:lnTo>
                  <a:lnTo>
                    <a:pt x="97671" y="565062"/>
                  </a:lnTo>
                  <a:lnTo>
                    <a:pt x="97560" y="564931"/>
                  </a:lnTo>
                  <a:lnTo>
                    <a:pt x="97459" y="564756"/>
                  </a:lnTo>
                  <a:lnTo>
                    <a:pt x="97385" y="564582"/>
                  </a:lnTo>
                  <a:lnTo>
                    <a:pt x="97337" y="564415"/>
                  </a:lnTo>
                  <a:lnTo>
                    <a:pt x="97231" y="563962"/>
                  </a:lnTo>
                  <a:lnTo>
                    <a:pt x="97123" y="563816"/>
                  </a:lnTo>
                  <a:lnTo>
                    <a:pt x="96957" y="563735"/>
                  </a:lnTo>
                  <a:lnTo>
                    <a:pt x="96768" y="563621"/>
                  </a:lnTo>
                  <a:lnTo>
                    <a:pt x="96587" y="563449"/>
                  </a:lnTo>
                  <a:lnTo>
                    <a:pt x="96419" y="563278"/>
                  </a:lnTo>
                  <a:lnTo>
                    <a:pt x="96202" y="563064"/>
                  </a:lnTo>
                  <a:lnTo>
                    <a:pt x="96010" y="562835"/>
                  </a:lnTo>
                  <a:lnTo>
                    <a:pt x="95817" y="562649"/>
                  </a:lnTo>
                  <a:lnTo>
                    <a:pt x="95667" y="562475"/>
                  </a:lnTo>
                  <a:lnTo>
                    <a:pt x="95526" y="562296"/>
                  </a:lnTo>
                  <a:lnTo>
                    <a:pt x="95356" y="562129"/>
                  </a:lnTo>
                  <a:lnTo>
                    <a:pt x="95165" y="561985"/>
                  </a:lnTo>
                  <a:lnTo>
                    <a:pt x="94954" y="561781"/>
                  </a:lnTo>
                  <a:lnTo>
                    <a:pt x="94788" y="561583"/>
                  </a:lnTo>
                  <a:lnTo>
                    <a:pt x="93742" y="560739"/>
                  </a:lnTo>
                  <a:lnTo>
                    <a:pt x="93304" y="560437"/>
                  </a:lnTo>
                  <a:lnTo>
                    <a:pt x="92935" y="560099"/>
                  </a:lnTo>
                  <a:lnTo>
                    <a:pt x="92715" y="559728"/>
                  </a:lnTo>
                  <a:lnTo>
                    <a:pt x="92671" y="559310"/>
                  </a:lnTo>
                  <a:lnTo>
                    <a:pt x="92821" y="558845"/>
                  </a:lnTo>
                  <a:lnTo>
                    <a:pt x="92783" y="558666"/>
                  </a:lnTo>
                  <a:lnTo>
                    <a:pt x="92857" y="558465"/>
                  </a:lnTo>
                  <a:lnTo>
                    <a:pt x="93174" y="558142"/>
                  </a:lnTo>
                  <a:lnTo>
                    <a:pt x="93581" y="557850"/>
                  </a:lnTo>
                  <a:lnTo>
                    <a:pt x="93927" y="557708"/>
                  </a:lnTo>
                  <a:lnTo>
                    <a:pt x="94097" y="557642"/>
                  </a:lnTo>
                  <a:lnTo>
                    <a:pt x="94271" y="557487"/>
                  </a:lnTo>
                  <a:lnTo>
                    <a:pt x="94468" y="557365"/>
                  </a:lnTo>
                  <a:lnTo>
                    <a:pt x="94661" y="557332"/>
                  </a:lnTo>
                  <a:lnTo>
                    <a:pt x="95027" y="557338"/>
                  </a:lnTo>
                  <a:lnTo>
                    <a:pt x="95326" y="557311"/>
                  </a:lnTo>
                  <a:lnTo>
                    <a:pt x="95635" y="557225"/>
                  </a:lnTo>
                  <a:lnTo>
                    <a:pt x="95927" y="557125"/>
                  </a:lnTo>
                  <a:lnTo>
                    <a:pt x="96207" y="557092"/>
                  </a:lnTo>
                  <a:lnTo>
                    <a:pt x="96478" y="557114"/>
                  </a:lnTo>
                  <a:lnTo>
                    <a:pt x="96804" y="557093"/>
                  </a:lnTo>
                  <a:lnTo>
                    <a:pt x="97089" y="557036"/>
                  </a:lnTo>
                  <a:lnTo>
                    <a:pt x="97413" y="556958"/>
                  </a:lnTo>
                  <a:lnTo>
                    <a:pt x="97890" y="556999"/>
                  </a:lnTo>
                  <a:lnTo>
                    <a:pt x="98242" y="556990"/>
                  </a:lnTo>
                  <a:lnTo>
                    <a:pt x="98538" y="556967"/>
                  </a:lnTo>
                  <a:lnTo>
                    <a:pt x="98807" y="556966"/>
                  </a:lnTo>
                  <a:lnTo>
                    <a:pt x="99217" y="557030"/>
                  </a:lnTo>
                  <a:lnTo>
                    <a:pt x="99527" y="557035"/>
                  </a:lnTo>
                  <a:lnTo>
                    <a:pt x="99849" y="557016"/>
                  </a:lnTo>
                  <a:lnTo>
                    <a:pt x="100299" y="557077"/>
                  </a:lnTo>
                  <a:lnTo>
                    <a:pt x="100912" y="557088"/>
                  </a:lnTo>
                  <a:lnTo>
                    <a:pt x="101574" y="557063"/>
                  </a:lnTo>
                  <a:lnTo>
                    <a:pt x="102008" y="557105"/>
                  </a:lnTo>
                  <a:lnTo>
                    <a:pt x="102585" y="557050"/>
                  </a:lnTo>
                  <a:lnTo>
                    <a:pt x="103116" y="557017"/>
                  </a:lnTo>
                  <a:lnTo>
                    <a:pt x="103496" y="556892"/>
                  </a:lnTo>
                  <a:lnTo>
                    <a:pt x="103909" y="556738"/>
                  </a:lnTo>
                  <a:lnTo>
                    <a:pt x="104370" y="556600"/>
                  </a:lnTo>
                  <a:lnTo>
                    <a:pt x="104717" y="556502"/>
                  </a:lnTo>
                  <a:lnTo>
                    <a:pt x="105168" y="556200"/>
                  </a:lnTo>
                  <a:lnTo>
                    <a:pt x="105581" y="555822"/>
                  </a:lnTo>
                  <a:lnTo>
                    <a:pt x="106043" y="555386"/>
                  </a:lnTo>
                  <a:lnTo>
                    <a:pt x="106522" y="554908"/>
                  </a:lnTo>
                  <a:lnTo>
                    <a:pt x="106972" y="554291"/>
                  </a:lnTo>
                  <a:lnTo>
                    <a:pt x="107250" y="553844"/>
                  </a:lnTo>
                  <a:lnTo>
                    <a:pt x="107404" y="553568"/>
                  </a:lnTo>
                  <a:lnTo>
                    <a:pt x="107482" y="553194"/>
                  </a:lnTo>
                  <a:lnTo>
                    <a:pt x="107516" y="552956"/>
                  </a:lnTo>
                  <a:lnTo>
                    <a:pt x="107651" y="552605"/>
                  </a:lnTo>
                  <a:lnTo>
                    <a:pt x="107748" y="552330"/>
                  </a:lnTo>
                  <a:lnTo>
                    <a:pt x="107822" y="552021"/>
                  </a:lnTo>
                  <a:lnTo>
                    <a:pt x="108051" y="551164"/>
                  </a:lnTo>
                  <a:lnTo>
                    <a:pt x="108222" y="550733"/>
                  </a:lnTo>
                  <a:lnTo>
                    <a:pt x="108407" y="550241"/>
                  </a:lnTo>
                  <a:lnTo>
                    <a:pt x="108597" y="549606"/>
                  </a:lnTo>
                  <a:lnTo>
                    <a:pt x="108776" y="549277"/>
                  </a:lnTo>
                  <a:lnTo>
                    <a:pt x="109292" y="548215"/>
                  </a:lnTo>
                  <a:lnTo>
                    <a:pt x="109594" y="547696"/>
                  </a:lnTo>
                  <a:lnTo>
                    <a:pt x="109764" y="547281"/>
                  </a:lnTo>
                  <a:lnTo>
                    <a:pt x="109830" y="547094"/>
                  </a:lnTo>
                  <a:lnTo>
                    <a:pt x="109882" y="546864"/>
                  </a:lnTo>
                  <a:lnTo>
                    <a:pt x="109903" y="546580"/>
                  </a:lnTo>
                  <a:lnTo>
                    <a:pt x="109537" y="545951"/>
                  </a:lnTo>
                  <a:lnTo>
                    <a:pt x="109567" y="545819"/>
                  </a:lnTo>
                  <a:lnTo>
                    <a:pt x="109607" y="545617"/>
                  </a:lnTo>
                  <a:lnTo>
                    <a:pt x="109641" y="545343"/>
                  </a:lnTo>
                  <a:lnTo>
                    <a:pt x="109713" y="545177"/>
                  </a:lnTo>
                  <a:lnTo>
                    <a:pt x="109739" y="545005"/>
                  </a:lnTo>
                  <a:lnTo>
                    <a:pt x="109736" y="544796"/>
                  </a:lnTo>
                  <a:lnTo>
                    <a:pt x="109768" y="544584"/>
                  </a:lnTo>
                  <a:lnTo>
                    <a:pt x="109817" y="544422"/>
                  </a:lnTo>
                  <a:lnTo>
                    <a:pt x="109905" y="544209"/>
                  </a:lnTo>
                  <a:lnTo>
                    <a:pt x="109938" y="544011"/>
                  </a:lnTo>
                  <a:lnTo>
                    <a:pt x="109944" y="543803"/>
                  </a:lnTo>
                  <a:lnTo>
                    <a:pt x="109958" y="543544"/>
                  </a:lnTo>
                  <a:lnTo>
                    <a:pt x="109991" y="543274"/>
                  </a:lnTo>
                  <a:lnTo>
                    <a:pt x="109974" y="542975"/>
                  </a:lnTo>
                  <a:lnTo>
                    <a:pt x="109988" y="542690"/>
                  </a:lnTo>
                  <a:lnTo>
                    <a:pt x="109952" y="542041"/>
                  </a:lnTo>
                  <a:lnTo>
                    <a:pt x="109919" y="541739"/>
                  </a:lnTo>
                  <a:lnTo>
                    <a:pt x="109929" y="541503"/>
                  </a:lnTo>
                  <a:lnTo>
                    <a:pt x="110024" y="541254"/>
                  </a:lnTo>
                  <a:lnTo>
                    <a:pt x="110153" y="541013"/>
                  </a:lnTo>
                  <a:lnTo>
                    <a:pt x="110298" y="540841"/>
                  </a:lnTo>
                  <a:lnTo>
                    <a:pt x="110550" y="540667"/>
                  </a:lnTo>
                  <a:lnTo>
                    <a:pt x="110680" y="540683"/>
                  </a:lnTo>
                  <a:lnTo>
                    <a:pt x="110931" y="540731"/>
                  </a:lnTo>
                  <a:lnTo>
                    <a:pt x="111178" y="540766"/>
                  </a:lnTo>
                  <a:lnTo>
                    <a:pt x="111434" y="540757"/>
                  </a:lnTo>
                  <a:lnTo>
                    <a:pt x="111670" y="540778"/>
                  </a:lnTo>
                  <a:lnTo>
                    <a:pt x="111818" y="540796"/>
                  </a:lnTo>
                  <a:lnTo>
                    <a:pt x="111973" y="540857"/>
                  </a:lnTo>
                  <a:lnTo>
                    <a:pt x="112182" y="541020"/>
                  </a:lnTo>
                  <a:lnTo>
                    <a:pt x="112399" y="541170"/>
                  </a:lnTo>
                  <a:lnTo>
                    <a:pt x="112665" y="541213"/>
                  </a:lnTo>
                  <a:lnTo>
                    <a:pt x="112902" y="541272"/>
                  </a:lnTo>
                  <a:lnTo>
                    <a:pt x="113140" y="541348"/>
                  </a:lnTo>
                  <a:lnTo>
                    <a:pt x="113417" y="541369"/>
                  </a:lnTo>
                  <a:lnTo>
                    <a:pt x="113586" y="541479"/>
                  </a:lnTo>
                  <a:lnTo>
                    <a:pt x="114101" y="541723"/>
                  </a:lnTo>
                  <a:lnTo>
                    <a:pt x="114240" y="541708"/>
                  </a:lnTo>
                  <a:lnTo>
                    <a:pt x="114395" y="541576"/>
                  </a:lnTo>
                  <a:lnTo>
                    <a:pt x="114581" y="541398"/>
                  </a:lnTo>
                  <a:lnTo>
                    <a:pt x="114858" y="541071"/>
                  </a:lnTo>
                  <a:lnTo>
                    <a:pt x="114976" y="540927"/>
                  </a:lnTo>
                  <a:lnTo>
                    <a:pt x="115059" y="540769"/>
                  </a:lnTo>
                  <a:lnTo>
                    <a:pt x="115203" y="540577"/>
                  </a:lnTo>
                  <a:lnTo>
                    <a:pt x="115361" y="540387"/>
                  </a:lnTo>
                  <a:lnTo>
                    <a:pt x="115505" y="540225"/>
                  </a:lnTo>
                  <a:lnTo>
                    <a:pt x="115567" y="540058"/>
                  </a:lnTo>
                  <a:lnTo>
                    <a:pt x="115576" y="539793"/>
                  </a:lnTo>
                  <a:lnTo>
                    <a:pt x="115627" y="539336"/>
                  </a:lnTo>
                  <a:lnTo>
                    <a:pt x="115662" y="539040"/>
                  </a:lnTo>
                  <a:lnTo>
                    <a:pt x="115629" y="538750"/>
                  </a:lnTo>
                  <a:lnTo>
                    <a:pt x="115505" y="538397"/>
                  </a:lnTo>
                  <a:lnTo>
                    <a:pt x="115233" y="538008"/>
                  </a:lnTo>
                  <a:lnTo>
                    <a:pt x="115048" y="537871"/>
                  </a:lnTo>
                  <a:lnTo>
                    <a:pt x="114851" y="537735"/>
                  </a:lnTo>
                  <a:lnTo>
                    <a:pt x="114662" y="537551"/>
                  </a:lnTo>
                  <a:lnTo>
                    <a:pt x="114431" y="537342"/>
                  </a:lnTo>
                  <a:lnTo>
                    <a:pt x="114191" y="537227"/>
                  </a:lnTo>
                  <a:lnTo>
                    <a:pt x="114039" y="537187"/>
                  </a:lnTo>
                  <a:lnTo>
                    <a:pt x="113463" y="536752"/>
                  </a:lnTo>
                  <a:lnTo>
                    <a:pt x="113127" y="536549"/>
                  </a:lnTo>
                  <a:lnTo>
                    <a:pt x="112821" y="536352"/>
                  </a:lnTo>
                  <a:lnTo>
                    <a:pt x="112593" y="536162"/>
                  </a:lnTo>
                  <a:lnTo>
                    <a:pt x="112323" y="535923"/>
                  </a:lnTo>
                  <a:lnTo>
                    <a:pt x="112197" y="535781"/>
                  </a:lnTo>
                  <a:lnTo>
                    <a:pt x="112141" y="535632"/>
                  </a:lnTo>
                  <a:lnTo>
                    <a:pt x="112057" y="535487"/>
                  </a:lnTo>
                  <a:lnTo>
                    <a:pt x="111939" y="535354"/>
                  </a:lnTo>
                  <a:lnTo>
                    <a:pt x="111850" y="535103"/>
                  </a:lnTo>
                  <a:lnTo>
                    <a:pt x="111699" y="534573"/>
                  </a:lnTo>
                  <a:lnTo>
                    <a:pt x="111577" y="534252"/>
                  </a:lnTo>
                  <a:lnTo>
                    <a:pt x="111467" y="534004"/>
                  </a:lnTo>
                  <a:lnTo>
                    <a:pt x="111275" y="533722"/>
                  </a:lnTo>
                  <a:lnTo>
                    <a:pt x="111046" y="533411"/>
                  </a:lnTo>
                  <a:lnTo>
                    <a:pt x="110862" y="533210"/>
                  </a:lnTo>
                  <a:lnTo>
                    <a:pt x="110710" y="533120"/>
                  </a:lnTo>
                  <a:lnTo>
                    <a:pt x="110564" y="533079"/>
                  </a:lnTo>
                  <a:lnTo>
                    <a:pt x="110395" y="533062"/>
                  </a:lnTo>
                  <a:lnTo>
                    <a:pt x="110140" y="533108"/>
                  </a:lnTo>
                  <a:lnTo>
                    <a:pt x="109873" y="533170"/>
                  </a:lnTo>
                  <a:lnTo>
                    <a:pt x="109513" y="533290"/>
                  </a:lnTo>
                  <a:lnTo>
                    <a:pt x="109210" y="533358"/>
                  </a:lnTo>
                  <a:lnTo>
                    <a:pt x="109027" y="533424"/>
                  </a:lnTo>
                  <a:lnTo>
                    <a:pt x="108765" y="533452"/>
                  </a:lnTo>
                  <a:lnTo>
                    <a:pt x="108431" y="533457"/>
                  </a:lnTo>
                  <a:lnTo>
                    <a:pt x="107977" y="533510"/>
                  </a:lnTo>
                  <a:lnTo>
                    <a:pt x="107617" y="533508"/>
                  </a:lnTo>
                  <a:lnTo>
                    <a:pt x="107278" y="533586"/>
                  </a:lnTo>
                  <a:lnTo>
                    <a:pt x="106977" y="533620"/>
                  </a:lnTo>
                  <a:lnTo>
                    <a:pt x="106654" y="533770"/>
                  </a:lnTo>
                  <a:lnTo>
                    <a:pt x="106350" y="534067"/>
                  </a:lnTo>
                  <a:lnTo>
                    <a:pt x="106070" y="534399"/>
                  </a:lnTo>
                  <a:lnTo>
                    <a:pt x="105796" y="534783"/>
                  </a:lnTo>
                  <a:lnTo>
                    <a:pt x="105638" y="535039"/>
                  </a:lnTo>
                  <a:lnTo>
                    <a:pt x="105470" y="535344"/>
                  </a:lnTo>
                  <a:lnTo>
                    <a:pt x="105313" y="535529"/>
                  </a:lnTo>
                  <a:lnTo>
                    <a:pt x="105054" y="535807"/>
                  </a:lnTo>
                  <a:lnTo>
                    <a:pt x="104968" y="535987"/>
                  </a:lnTo>
                  <a:lnTo>
                    <a:pt x="104815" y="536165"/>
                  </a:lnTo>
                  <a:lnTo>
                    <a:pt x="104327" y="536493"/>
                  </a:lnTo>
                  <a:lnTo>
                    <a:pt x="104127" y="536572"/>
                  </a:lnTo>
                  <a:lnTo>
                    <a:pt x="103800" y="536626"/>
                  </a:lnTo>
                  <a:lnTo>
                    <a:pt x="103516" y="536579"/>
                  </a:lnTo>
                  <a:lnTo>
                    <a:pt x="103187" y="536613"/>
                  </a:lnTo>
                  <a:lnTo>
                    <a:pt x="102812" y="536525"/>
                  </a:lnTo>
                  <a:lnTo>
                    <a:pt x="102602" y="536478"/>
                  </a:lnTo>
                  <a:lnTo>
                    <a:pt x="102306" y="536396"/>
                  </a:lnTo>
                  <a:lnTo>
                    <a:pt x="101953" y="536261"/>
                  </a:lnTo>
                  <a:lnTo>
                    <a:pt x="101702" y="536114"/>
                  </a:lnTo>
                  <a:lnTo>
                    <a:pt x="101515" y="536236"/>
                  </a:lnTo>
                  <a:lnTo>
                    <a:pt x="101281" y="536231"/>
                  </a:lnTo>
                  <a:lnTo>
                    <a:pt x="101143" y="536294"/>
                  </a:lnTo>
                  <a:lnTo>
                    <a:pt x="100977" y="536262"/>
                  </a:lnTo>
                  <a:lnTo>
                    <a:pt x="100702" y="536263"/>
                  </a:lnTo>
                  <a:lnTo>
                    <a:pt x="100449" y="536337"/>
                  </a:lnTo>
                  <a:lnTo>
                    <a:pt x="100238" y="536411"/>
                  </a:lnTo>
                  <a:lnTo>
                    <a:pt x="99972" y="536365"/>
                  </a:lnTo>
                  <a:lnTo>
                    <a:pt x="99756" y="536363"/>
                  </a:lnTo>
                  <a:lnTo>
                    <a:pt x="99423" y="536303"/>
                  </a:lnTo>
                  <a:lnTo>
                    <a:pt x="99188" y="536200"/>
                  </a:lnTo>
                  <a:lnTo>
                    <a:pt x="98982" y="536026"/>
                  </a:lnTo>
                  <a:lnTo>
                    <a:pt x="98820" y="535829"/>
                  </a:lnTo>
                  <a:lnTo>
                    <a:pt x="98654" y="535706"/>
                  </a:lnTo>
                  <a:lnTo>
                    <a:pt x="98562" y="535535"/>
                  </a:lnTo>
                  <a:lnTo>
                    <a:pt x="98430" y="534848"/>
                  </a:lnTo>
                  <a:lnTo>
                    <a:pt x="98508" y="534624"/>
                  </a:lnTo>
                  <a:lnTo>
                    <a:pt x="98611" y="534352"/>
                  </a:lnTo>
                  <a:lnTo>
                    <a:pt x="98711" y="533972"/>
                  </a:lnTo>
                  <a:lnTo>
                    <a:pt x="98735" y="533765"/>
                  </a:lnTo>
                  <a:lnTo>
                    <a:pt x="98661" y="533517"/>
                  </a:lnTo>
                  <a:lnTo>
                    <a:pt x="98720" y="532884"/>
                  </a:lnTo>
                  <a:lnTo>
                    <a:pt x="98805" y="532617"/>
                  </a:lnTo>
                  <a:lnTo>
                    <a:pt x="98808" y="532365"/>
                  </a:lnTo>
                  <a:lnTo>
                    <a:pt x="98903" y="532022"/>
                  </a:lnTo>
                  <a:lnTo>
                    <a:pt x="99036" y="531639"/>
                  </a:lnTo>
                  <a:lnTo>
                    <a:pt x="99078" y="531301"/>
                  </a:lnTo>
                  <a:lnTo>
                    <a:pt x="99198" y="531030"/>
                  </a:lnTo>
                  <a:lnTo>
                    <a:pt x="99367" y="530448"/>
                  </a:lnTo>
                  <a:lnTo>
                    <a:pt x="99428" y="530189"/>
                  </a:lnTo>
                  <a:lnTo>
                    <a:pt x="99391" y="530008"/>
                  </a:lnTo>
                  <a:lnTo>
                    <a:pt x="99277" y="529851"/>
                  </a:lnTo>
                  <a:lnTo>
                    <a:pt x="99021" y="529596"/>
                  </a:lnTo>
                  <a:lnTo>
                    <a:pt x="98716" y="529360"/>
                  </a:lnTo>
                  <a:lnTo>
                    <a:pt x="98562" y="529139"/>
                  </a:lnTo>
                  <a:lnTo>
                    <a:pt x="98403" y="528986"/>
                  </a:lnTo>
                  <a:lnTo>
                    <a:pt x="98122" y="528627"/>
                  </a:lnTo>
                  <a:lnTo>
                    <a:pt x="98020" y="528455"/>
                  </a:lnTo>
                  <a:lnTo>
                    <a:pt x="97921" y="528252"/>
                  </a:lnTo>
                  <a:lnTo>
                    <a:pt x="97888" y="527940"/>
                  </a:lnTo>
                  <a:lnTo>
                    <a:pt x="98024" y="527690"/>
                  </a:lnTo>
                  <a:lnTo>
                    <a:pt x="98071" y="527516"/>
                  </a:lnTo>
                  <a:lnTo>
                    <a:pt x="98241" y="527178"/>
                  </a:lnTo>
                  <a:lnTo>
                    <a:pt x="98732" y="526833"/>
                  </a:lnTo>
                  <a:lnTo>
                    <a:pt x="98880" y="526631"/>
                  </a:lnTo>
                  <a:lnTo>
                    <a:pt x="98997" y="526303"/>
                  </a:lnTo>
                  <a:lnTo>
                    <a:pt x="99043" y="526162"/>
                  </a:lnTo>
                  <a:lnTo>
                    <a:pt x="99057" y="525854"/>
                  </a:lnTo>
                  <a:lnTo>
                    <a:pt x="99158" y="525522"/>
                  </a:lnTo>
                  <a:lnTo>
                    <a:pt x="99220" y="525261"/>
                  </a:lnTo>
                  <a:lnTo>
                    <a:pt x="99233" y="525009"/>
                  </a:lnTo>
                  <a:lnTo>
                    <a:pt x="99219" y="524694"/>
                  </a:lnTo>
                  <a:lnTo>
                    <a:pt x="99182" y="524429"/>
                  </a:lnTo>
                  <a:lnTo>
                    <a:pt x="99254" y="524205"/>
                  </a:lnTo>
                  <a:lnTo>
                    <a:pt x="99278" y="523986"/>
                  </a:lnTo>
                  <a:lnTo>
                    <a:pt x="99331" y="523743"/>
                  </a:lnTo>
                  <a:lnTo>
                    <a:pt x="99379" y="523367"/>
                  </a:lnTo>
                  <a:lnTo>
                    <a:pt x="99406" y="523085"/>
                  </a:lnTo>
                  <a:lnTo>
                    <a:pt x="99425" y="522822"/>
                  </a:lnTo>
                  <a:lnTo>
                    <a:pt x="99510" y="522088"/>
                  </a:lnTo>
                  <a:lnTo>
                    <a:pt x="99523" y="521608"/>
                  </a:lnTo>
                  <a:lnTo>
                    <a:pt x="99645" y="521230"/>
                  </a:lnTo>
                  <a:lnTo>
                    <a:pt x="99738" y="521007"/>
                  </a:lnTo>
                  <a:lnTo>
                    <a:pt x="99848" y="520833"/>
                  </a:lnTo>
                  <a:lnTo>
                    <a:pt x="100095" y="520533"/>
                  </a:lnTo>
                  <a:lnTo>
                    <a:pt x="100156" y="520384"/>
                  </a:lnTo>
                  <a:lnTo>
                    <a:pt x="100190" y="520250"/>
                  </a:lnTo>
                  <a:lnTo>
                    <a:pt x="100076" y="519887"/>
                  </a:lnTo>
                  <a:lnTo>
                    <a:pt x="99990" y="519708"/>
                  </a:lnTo>
                  <a:lnTo>
                    <a:pt x="99785" y="519439"/>
                  </a:lnTo>
                  <a:lnTo>
                    <a:pt x="99600" y="519224"/>
                  </a:lnTo>
                  <a:lnTo>
                    <a:pt x="99474" y="519071"/>
                  </a:lnTo>
                  <a:lnTo>
                    <a:pt x="99303" y="518830"/>
                  </a:lnTo>
                  <a:lnTo>
                    <a:pt x="99147" y="518635"/>
                  </a:lnTo>
                  <a:lnTo>
                    <a:pt x="99040" y="518430"/>
                  </a:lnTo>
                  <a:lnTo>
                    <a:pt x="98622" y="517660"/>
                  </a:lnTo>
                  <a:lnTo>
                    <a:pt x="98483" y="517459"/>
                  </a:lnTo>
                  <a:lnTo>
                    <a:pt x="98242" y="517211"/>
                  </a:lnTo>
                  <a:lnTo>
                    <a:pt x="98175" y="517017"/>
                  </a:lnTo>
                  <a:lnTo>
                    <a:pt x="98071" y="516770"/>
                  </a:lnTo>
                  <a:lnTo>
                    <a:pt x="97945" y="516500"/>
                  </a:lnTo>
                  <a:lnTo>
                    <a:pt x="97818" y="516293"/>
                  </a:lnTo>
                  <a:lnTo>
                    <a:pt x="97751" y="516054"/>
                  </a:lnTo>
                  <a:lnTo>
                    <a:pt x="97603" y="515779"/>
                  </a:lnTo>
                  <a:lnTo>
                    <a:pt x="97443" y="515508"/>
                  </a:lnTo>
                  <a:lnTo>
                    <a:pt x="97247" y="514894"/>
                  </a:lnTo>
                  <a:lnTo>
                    <a:pt x="97159" y="514689"/>
                  </a:lnTo>
                  <a:lnTo>
                    <a:pt x="97083" y="514423"/>
                  </a:lnTo>
                  <a:lnTo>
                    <a:pt x="97270" y="513695"/>
                  </a:lnTo>
                  <a:lnTo>
                    <a:pt x="97936" y="513430"/>
                  </a:lnTo>
                  <a:lnTo>
                    <a:pt x="98133" y="513344"/>
                  </a:lnTo>
                  <a:lnTo>
                    <a:pt x="98335" y="513281"/>
                  </a:lnTo>
                  <a:lnTo>
                    <a:pt x="98614" y="513153"/>
                  </a:lnTo>
                  <a:lnTo>
                    <a:pt x="98867" y="513064"/>
                  </a:lnTo>
                  <a:lnTo>
                    <a:pt x="99188" y="512912"/>
                  </a:lnTo>
                  <a:lnTo>
                    <a:pt x="99333" y="512848"/>
                  </a:lnTo>
                  <a:lnTo>
                    <a:pt x="99611" y="512578"/>
                  </a:lnTo>
                  <a:lnTo>
                    <a:pt x="99791" y="512559"/>
                  </a:lnTo>
                  <a:lnTo>
                    <a:pt x="99954" y="512628"/>
                  </a:lnTo>
                  <a:lnTo>
                    <a:pt x="100292" y="512564"/>
                  </a:lnTo>
                  <a:lnTo>
                    <a:pt x="100601" y="512531"/>
                  </a:lnTo>
                  <a:lnTo>
                    <a:pt x="100872" y="512291"/>
                  </a:lnTo>
                  <a:lnTo>
                    <a:pt x="101199" y="511860"/>
                  </a:lnTo>
                  <a:lnTo>
                    <a:pt x="101491" y="511399"/>
                  </a:lnTo>
                  <a:lnTo>
                    <a:pt x="101793" y="510940"/>
                  </a:lnTo>
                  <a:lnTo>
                    <a:pt x="101926" y="510552"/>
                  </a:lnTo>
                  <a:lnTo>
                    <a:pt x="102091" y="510190"/>
                  </a:lnTo>
                  <a:lnTo>
                    <a:pt x="102318" y="509905"/>
                  </a:lnTo>
                  <a:lnTo>
                    <a:pt x="102711" y="508867"/>
                  </a:lnTo>
                  <a:lnTo>
                    <a:pt x="103260" y="508122"/>
                  </a:lnTo>
                  <a:lnTo>
                    <a:pt x="103333" y="507820"/>
                  </a:lnTo>
                  <a:lnTo>
                    <a:pt x="103352" y="507614"/>
                  </a:lnTo>
                  <a:lnTo>
                    <a:pt x="103237" y="507245"/>
                  </a:lnTo>
                  <a:lnTo>
                    <a:pt x="103187" y="506234"/>
                  </a:lnTo>
                  <a:lnTo>
                    <a:pt x="103410" y="505353"/>
                  </a:lnTo>
                  <a:lnTo>
                    <a:pt x="103264" y="504474"/>
                  </a:lnTo>
                  <a:lnTo>
                    <a:pt x="103416" y="503392"/>
                  </a:lnTo>
                  <a:lnTo>
                    <a:pt x="103443" y="502743"/>
                  </a:lnTo>
                  <a:lnTo>
                    <a:pt x="103523" y="501742"/>
                  </a:lnTo>
                  <a:lnTo>
                    <a:pt x="103603" y="501210"/>
                  </a:lnTo>
                  <a:lnTo>
                    <a:pt x="103729" y="500788"/>
                  </a:lnTo>
                  <a:lnTo>
                    <a:pt x="104190" y="500295"/>
                  </a:lnTo>
                  <a:lnTo>
                    <a:pt x="104172" y="499862"/>
                  </a:lnTo>
                  <a:lnTo>
                    <a:pt x="103990" y="499486"/>
                  </a:lnTo>
                  <a:lnTo>
                    <a:pt x="103932" y="498990"/>
                  </a:lnTo>
                  <a:lnTo>
                    <a:pt x="103681" y="498583"/>
                  </a:lnTo>
                  <a:lnTo>
                    <a:pt x="103586" y="498277"/>
                  </a:lnTo>
                  <a:lnTo>
                    <a:pt x="103315" y="497926"/>
                  </a:lnTo>
                  <a:lnTo>
                    <a:pt x="102965" y="497242"/>
                  </a:lnTo>
                  <a:lnTo>
                    <a:pt x="102545" y="496458"/>
                  </a:lnTo>
                  <a:lnTo>
                    <a:pt x="102405" y="496115"/>
                  </a:lnTo>
                  <a:lnTo>
                    <a:pt x="102249" y="495659"/>
                  </a:lnTo>
                  <a:lnTo>
                    <a:pt x="102215" y="495498"/>
                  </a:lnTo>
                  <a:lnTo>
                    <a:pt x="102180" y="495234"/>
                  </a:lnTo>
                  <a:lnTo>
                    <a:pt x="102152" y="494209"/>
                  </a:lnTo>
                  <a:lnTo>
                    <a:pt x="102088" y="493996"/>
                  </a:lnTo>
                  <a:lnTo>
                    <a:pt x="102120" y="493774"/>
                  </a:lnTo>
                  <a:lnTo>
                    <a:pt x="102011" y="493302"/>
                  </a:lnTo>
                  <a:lnTo>
                    <a:pt x="102069" y="492648"/>
                  </a:lnTo>
                  <a:lnTo>
                    <a:pt x="102193" y="492275"/>
                  </a:lnTo>
                  <a:lnTo>
                    <a:pt x="102371" y="491922"/>
                  </a:lnTo>
                  <a:lnTo>
                    <a:pt x="102594" y="491617"/>
                  </a:lnTo>
                  <a:lnTo>
                    <a:pt x="102911" y="491344"/>
                  </a:lnTo>
                  <a:lnTo>
                    <a:pt x="103285" y="491034"/>
                  </a:lnTo>
                  <a:lnTo>
                    <a:pt x="103685" y="490762"/>
                  </a:lnTo>
                  <a:lnTo>
                    <a:pt x="103888" y="490619"/>
                  </a:lnTo>
                  <a:lnTo>
                    <a:pt x="104341" y="490337"/>
                  </a:lnTo>
                  <a:lnTo>
                    <a:pt x="104703" y="490155"/>
                  </a:lnTo>
                  <a:lnTo>
                    <a:pt x="105114" y="490052"/>
                  </a:lnTo>
                  <a:lnTo>
                    <a:pt x="105476" y="489998"/>
                  </a:lnTo>
                  <a:lnTo>
                    <a:pt x="105813" y="489930"/>
                  </a:lnTo>
                  <a:lnTo>
                    <a:pt x="106086" y="489909"/>
                  </a:lnTo>
                  <a:lnTo>
                    <a:pt x="106456" y="489866"/>
                  </a:lnTo>
                  <a:lnTo>
                    <a:pt x="106945" y="489797"/>
                  </a:lnTo>
                  <a:lnTo>
                    <a:pt x="107697" y="489644"/>
                  </a:lnTo>
                  <a:lnTo>
                    <a:pt x="108326" y="489159"/>
                  </a:lnTo>
                  <a:lnTo>
                    <a:pt x="108618" y="488895"/>
                  </a:lnTo>
                  <a:lnTo>
                    <a:pt x="109170" y="488471"/>
                  </a:lnTo>
                  <a:lnTo>
                    <a:pt x="109429" y="488205"/>
                  </a:lnTo>
                  <a:lnTo>
                    <a:pt x="110150" y="487616"/>
                  </a:lnTo>
                  <a:lnTo>
                    <a:pt x="110622" y="486905"/>
                  </a:lnTo>
                  <a:lnTo>
                    <a:pt x="110953" y="486424"/>
                  </a:lnTo>
                  <a:lnTo>
                    <a:pt x="111127" y="486259"/>
                  </a:lnTo>
                  <a:lnTo>
                    <a:pt x="111431" y="486079"/>
                  </a:lnTo>
                  <a:lnTo>
                    <a:pt x="111731" y="486068"/>
                  </a:lnTo>
                  <a:lnTo>
                    <a:pt x="111975" y="486075"/>
                  </a:lnTo>
                  <a:lnTo>
                    <a:pt x="112818" y="486354"/>
                  </a:lnTo>
                  <a:lnTo>
                    <a:pt x="113332" y="486506"/>
                  </a:lnTo>
                  <a:lnTo>
                    <a:pt x="113714" y="486707"/>
                  </a:lnTo>
                  <a:lnTo>
                    <a:pt x="113938" y="486930"/>
                  </a:lnTo>
                  <a:lnTo>
                    <a:pt x="114352" y="487282"/>
                  </a:lnTo>
                  <a:lnTo>
                    <a:pt x="114868" y="487436"/>
                  </a:lnTo>
                  <a:lnTo>
                    <a:pt x="115111" y="487409"/>
                  </a:lnTo>
                  <a:lnTo>
                    <a:pt x="115375" y="487324"/>
                  </a:lnTo>
                  <a:lnTo>
                    <a:pt x="115644" y="487186"/>
                  </a:lnTo>
                  <a:lnTo>
                    <a:pt x="115876" y="487070"/>
                  </a:lnTo>
                  <a:lnTo>
                    <a:pt x="116128" y="486921"/>
                  </a:lnTo>
                  <a:lnTo>
                    <a:pt x="116861" y="486658"/>
                  </a:lnTo>
                  <a:lnTo>
                    <a:pt x="117385" y="486415"/>
                  </a:lnTo>
                  <a:lnTo>
                    <a:pt x="117693" y="486163"/>
                  </a:lnTo>
                  <a:lnTo>
                    <a:pt x="117978" y="486045"/>
                  </a:lnTo>
                  <a:lnTo>
                    <a:pt x="118273" y="486062"/>
                  </a:lnTo>
                  <a:lnTo>
                    <a:pt x="118486" y="486133"/>
                  </a:lnTo>
                  <a:lnTo>
                    <a:pt x="118754" y="486342"/>
                  </a:lnTo>
                  <a:lnTo>
                    <a:pt x="119023" y="486278"/>
                  </a:lnTo>
                  <a:lnTo>
                    <a:pt x="119287" y="486321"/>
                  </a:lnTo>
                  <a:lnTo>
                    <a:pt x="119600" y="486408"/>
                  </a:lnTo>
                  <a:lnTo>
                    <a:pt x="119841" y="486539"/>
                  </a:lnTo>
                  <a:lnTo>
                    <a:pt x="120003" y="486671"/>
                  </a:lnTo>
                  <a:lnTo>
                    <a:pt x="120133" y="486758"/>
                  </a:lnTo>
                  <a:lnTo>
                    <a:pt x="120303" y="486821"/>
                  </a:lnTo>
                  <a:lnTo>
                    <a:pt x="120493" y="486791"/>
                  </a:lnTo>
                  <a:lnTo>
                    <a:pt x="120631" y="486737"/>
                  </a:lnTo>
                  <a:lnTo>
                    <a:pt x="120992" y="486676"/>
                  </a:lnTo>
                  <a:lnTo>
                    <a:pt x="121290" y="486585"/>
                  </a:lnTo>
                  <a:lnTo>
                    <a:pt x="121524" y="486498"/>
                  </a:lnTo>
                  <a:lnTo>
                    <a:pt x="121730" y="486427"/>
                  </a:lnTo>
                  <a:lnTo>
                    <a:pt x="121879" y="486222"/>
                  </a:lnTo>
                  <a:lnTo>
                    <a:pt x="121957" y="486027"/>
                  </a:lnTo>
                  <a:lnTo>
                    <a:pt x="122036" y="485771"/>
                  </a:lnTo>
                  <a:lnTo>
                    <a:pt x="122045" y="485510"/>
                  </a:lnTo>
                  <a:lnTo>
                    <a:pt x="122017" y="485207"/>
                  </a:lnTo>
                  <a:lnTo>
                    <a:pt x="122007" y="484507"/>
                  </a:lnTo>
                  <a:lnTo>
                    <a:pt x="121928" y="483958"/>
                  </a:lnTo>
                  <a:lnTo>
                    <a:pt x="121537" y="483157"/>
                  </a:lnTo>
                  <a:lnTo>
                    <a:pt x="121272" y="482547"/>
                  </a:lnTo>
                  <a:lnTo>
                    <a:pt x="121084" y="481883"/>
                  </a:lnTo>
                  <a:lnTo>
                    <a:pt x="120858" y="481199"/>
                  </a:lnTo>
                  <a:lnTo>
                    <a:pt x="120738" y="480781"/>
                  </a:lnTo>
                  <a:lnTo>
                    <a:pt x="120565" y="480081"/>
                  </a:lnTo>
                  <a:lnTo>
                    <a:pt x="120601" y="479681"/>
                  </a:lnTo>
                  <a:lnTo>
                    <a:pt x="120588" y="479201"/>
                  </a:lnTo>
                  <a:lnTo>
                    <a:pt x="120639" y="478608"/>
                  </a:lnTo>
                  <a:lnTo>
                    <a:pt x="120661" y="478222"/>
                  </a:lnTo>
                  <a:lnTo>
                    <a:pt x="120722" y="477855"/>
                  </a:lnTo>
                  <a:lnTo>
                    <a:pt x="120787" y="477516"/>
                  </a:lnTo>
                  <a:lnTo>
                    <a:pt x="120939" y="477070"/>
                  </a:lnTo>
                  <a:lnTo>
                    <a:pt x="121098" y="476671"/>
                  </a:lnTo>
                  <a:lnTo>
                    <a:pt x="121233" y="476262"/>
                  </a:lnTo>
                  <a:lnTo>
                    <a:pt x="121323" y="475879"/>
                  </a:lnTo>
                  <a:lnTo>
                    <a:pt x="121309" y="475450"/>
                  </a:lnTo>
                  <a:lnTo>
                    <a:pt x="121307" y="474965"/>
                  </a:lnTo>
                  <a:lnTo>
                    <a:pt x="121335" y="474579"/>
                  </a:lnTo>
                  <a:lnTo>
                    <a:pt x="121294" y="474238"/>
                  </a:lnTo>
                  <a:lnTo>
                    <a:pt x="121241" y="473854"/>
                  </a:lnTo>
                  <a:lnTo>
                    <a:pt x="121196" y="473463"/>
                  </a:lnTo>
                  <a:lnTo>
                    <a:pt x="121176" y="473046"/>
                  </a:lnTo>
                  <a:lnTo>
                    <a:pt x="121053" y="472287"/>
                  </a:lnTo>
                  <a:lnTo>
                    <a:pt x="120994" y="471806"/>
                  </a:lnTo>
                  <a:lnTo>
                    <a:pt x="120906" y="471403"/>
                  </a:lnTo>
                  <a:lnTo>
                    <a:pt x="120920" y="471126"/>
                  </a:lnTo>
                  <a:lnTo>
                    <a:pt x="120869" y="470821"/>
                  </a:lnTo>
                  <a:lnTo>
                    <a:pt x="120814" y="470544"/>
                  </a:lnTo>
                  <a:lnTo>
                    <a:pt x="120814" y="470243"/>
                  </a:lnTo>
                  <a:lnTo>
                    <a:pt x="120680" y="469706"/>
                  </a:lnTo>
                  <a:lnTo>
                    <a:pt x="120633" y="469340"/>
                  </a:lnTo>
                  <a:lnTo>
                    <a:pt x="120651" y="468930"/>
                  </a:lnTo>
                  <a:lnTo>
                    <a:pt x="120731" y="468584"/>
                  </a:lnTo>
                  <a:lnTo>
                    <a:pt x="120633" y="468083"/>
                  </a:lnTo>
                  <a:lnTo>
                    <a:pt x="120633" y="467676"/>
                  </a:lnTo>
                  <a:lnTo>
                    <a:pt x="120837" y="466675"/>
                  </a:lnTo>
                  <a:lnTo>
                    <a:pt x="120829" y="466470"/>
                  </a:lnTo>
                  <a:lnTo>
                    <a:pt x="120909" y="466048"/>
                  </a:lnTo>
                  <a:lnTo>
                    <a:pt x="120976" y="465784"/>
                  </a:lnTo>
                  <a:lnTo>
                    <a:pt x="121019" y="465322"/>
                  </a:lnTo>
                  <a:lnTo>
                    <a:pt x="121143" y="464241"/>
                  </a:lnTo>
                  <a:lnTo>
                    <a:pt x="121125" y="464046"/>
                  </a:lnTo>
                  <a:lnTo>
                    <a:pt x="121139" y="463864"/>
                  </a:lnTo>
                  <a:lnTo>
                    <a:pt x="121218" y="463588"/>
                  </a:lnTo>
                  <a:lnTo>
                    <a:pt x="121253" y="463261"/>
                  </a:lnTo>
                  <a:lnTo>
                    <a:pt x="121220" y="462957"/>
                  </a:lnTo>
                  <a:lnTo>
                    <a:pt x="121117" y="462636"/>
                  </a:lnTo>
                  <a:lnTo>
                    <a:pt x="121003" y="462396"/>
                  </a:lnTo>
                  <a:lnTo>
                    <a:pt x="120598" y="461993"/>
                  </a:lnTo>
                  <a:lnTo>
                    <a:pt x="120448" y="461665"/>
                  </a:lnTo>
                  <a:lnTo>
                    <a:pt x="120231" y="461456"/>
                  </a:lnTo>
                  <a:lnTo>
                    <a:pt x="119953" y="460945"/>
                  </a:lnTo>
                  <a:lnTo>
                    <a:pt x="119589" y="460754"/>
                  </a:lnTo>
                  <a:lnTo>
                    <a:pt x="119159" y="460535"/>
                  </a:lnTo>
                  <a:lnTo>
                    <a:pt x="118961" y="460495"/>
                  </a:lnTo>
                  <a:lnTo>
                    <a:pt x="117865" y="460920"/>
                  </a:lnTo>
                  <a:lnTo>
                    <a:pt x="117226" y="460978"/>
                  </a:lnTo>
                  <a:lnTo>
                    <a:pt x="116740" y="460909"/>
                  </a:lnTo>
                  <a:lnTo>
                    <a:pt x="116221" y="460706"/>
                  </a:lnTo>
                  <a:lnTo>
                    <a:pt x="115859" y="460282"/>
                  </a:lnTo>
                  <a:lnTo>
                    <a:pt x="115721" y="459808"/>
                  </a:lnTo>
                  <a:lnTo>
                    <a:pt x="115715" y="459009"/>
                  </a:lnTo>
                  <a:lnTo>
                    <a:pt x="115701" y="458630"/>
                  </a:lnTo>
                  <a:lnTo>
                    <a:pt x="115736" y="458292"/>
                  </a:lnTo>
                  <a:lnTo>
                    <a:pt x="115701" y="457949"/>
                  </a:lnTo>
                  <a:lnTo>
                    <a:pt x="115608" y="457533"/>
                  </a:lnTo>
                  <a:lnTo>
                    <a:pt x="115532" y="457203"/>
                  </a:lnTo>
                  <a:lnTo>
                    <a:pt x="115341" y="456872"/>
                  </a:lnTo>
                  <a:lnTo>
                    <a:pt x="115046" y="456513"/>
                  </a:lnTo>
                  <a:lnTo>
                    <a:pt x="114703" y="456168"/>
                  </a:lnTo>
                  <a:lnTo>
                    <a:pt x="114399" y="455855"/>
                  </a:lnTo>
                  <a:lnTo>
                    <a:pt x="114172" y="455606"/>
                  </a:lnTo>
                  <a:lnTo>
                    <a:pt x="114005" y="455308"/>
                  </a:lnTo>
                  <a:lnTo>
                    <a:pt x="113764" y="454870"/>
                  </a:lnTo>
                  <a:lnTo>
                    <a:pt x="113583" y="454515"/>
                  </a:lnTo>
                  <a:lnTo>
                    <a:pt x="113349" y="453634"/>
                  </a:lnTo>
                  <a:lnTo>
                    <a:pt x="113262" y="453330"/>
                  </a:lnTo>
                  <a:lnTo>
                    <a:pt x="113122" y="453006"/>
                  </a:lnTo>
                  <a:lnTo>
                    <a:pt x="112869" y="452648"/>
                  </a:lnTo>
                  <a:lnTo>
                    <a:pt x="112630" y="452148"/>
                  </a:lnTo>
                  <a:lnTo>
                    <a:pt x="112335" y="451664"/>
                  </a:lnTo>
                  <a:lnTo>
                    <a:pt x="112180" y="451313"/>
                  </a:lnTo>
                  <a:lnTo>
                    <a:pt x="111826" y="450918"/>
                  </a:lnTo>
                  <a:lnTo>
                    <a:pt x="111529" y="450494"/>
                  </a:lnTo>
                  <a:lnTo>
                    <a:pt x="111300" y="450077"/>
                  </a:lnTo>
                  <a:lnTo>
                    <a:pt x="110942" y="449309"/>
                  </a:lnTo>
                  <a:lnTo>
                    <a:pt x="110906" y="449002"/>
                  </a:lnTo>
                  <a:lnTo>
                    <a:pt x="110981" y="448666"/>
                  </a:lnTo>
                  <a:lnTo>
                    <a:pt x="111131" y="448312"/>
                  </a:lnTo>
                  <a:lnTo>
                    <a:pt x="111292" y="447902"/>
                  </a:lnTo>
                  <a:lnTo>
                    <a:pt x="111482" y="447484"/>
                  </a:lnTo>
                  <a:lnTo>
                    <a:pt x="111687" y="447150"/>
                  </a:lnTo>
                  <a:lnTo>
                    <a:pt x="111913" y="446761"/>
                  </a:lnTo>
                  <a:lnTo>
                    <a:pt x="112298" y="446211"/>
                  </a:lnTo>
                  <a:lnTo>
                    <a:pt x="112416" y="445949"/>
                  </a:lnTo>
                  <a:lnTo>
                    <a:pt x="112464" y="445666"/>
                  </a:lnTo>
                  <a:lnTo>
                    <a:pt x="112411" y="445291"/>
                  </a:lnTo>
                  <a:lnTo>
                    <a:pt x="112241" y="444655"/>
                  </a:lnTo>
                  <a:lnTo>
                    <a:pt x="112126" y="444337"/>
                  </a:lnTo>
                  <a:lnTo>
                    <a:pt x="111918" y="443851"/>
                  </a:lnTo>
                  <a:lnTo>
                    <a:pt x="111747" y="443198"/>
                  </a:lnTo>
                  <a:lnTo>
                    <a:pt x="111715" y="442762"/>
                  </a:lnTo>
                  <a:lnTo>
                    <a:pt x="111763" y="442253"/>
                  </a:lnTo>
                  <a:lnTo>
                    <a:pt x="111818" y="441752"/>
                  </a:lnTo>
                  <a:lnTo>
                    <a:pt x="111895" y="441120"/>
                  </a:lnTo>
                  <a:lnTo>
                    <a:pt x="111905" y="440616"/>
                  </a:lnTo>
                  <a:lnTo>
                    <a:pt x="111813" y="440227"/>
                  </a:lnTo>
                  <a:lnTo>
                    <a:pt x="111527" y="439779"/>
                  </a:lnTo>
                  <a:lnTo>
                    <a:pt x="111211" y="439441"/>
                  </a:lnTo>
                  <a:lnTo>
                    <a:pt x="110823" y="439058"/>
                  </a:lnTo>
                  <a:lnTo>
                    <a:pt x="110434" y="438642"/>
                  </a:lnTo>
                  <a:lnTo>
                    <a:pt x="110231" y="438350"/>
                  </a:lnTo>
                  <a:lnTo>
                    <a:pt x="110047" y="438065"/>
                  </a:lnTo>
                  <a:lnTo>
                    <a:pt x="109497" y="436925"/>
                  </a:lnTo>
                  <a:lnTo>
                    <a:pt x="109292" y="436395"/>
                  </a:lnTo>
                  <a:lnTo>
                    <a:pt x="108757" y="435596"/>
                  </a:lnTo>
                  <a:lnTo>
                    <a:pt x="108159" y="435095"/>
                  </a:lnTo>
                  <a:lnTo>
                    <a:pt x="107430" y="434687"/>
                  </a:lnTo>
                  <a:lnTo>
                    <a:pt x="106640" y="434116"/>
                  </a:lnTo>
                  <a:lnTo>
                    <a:pt x="106367" y="433527"/>
                  </a:lnTo>
                  <a:lnTo>
                    <a:pt x="106386" y="432784"/>
                  </a:lnTo>
                  <a:lnTo>
                    <a:pt x="106949" y="432185"/>
                  </a:lnTo>
                  <a:lnTo>
                    <a:pt x="107833" y="431627"/>
                  </a:lnTo>
                  <a:lnTo>
                    <a:pt x="108498" y="430870"/>
                  </a:lnTo>
                  <a:lnTo>
                    <a:pt x="108585" y="430031"/>
                  </a:lnTo>
                  <a:lnTo>
                    <a:pt x="108417" y="429090"/>
                  </a:lnTo>
                  <a:lnTo>
                    <a:pt x="108079" y="428322"/>
                  </a:lnTo>
                  <a:lnTo>
                    <a:pt x="107830" y="427644"/>
                  </a:lnTo>
                  <a:lnTo>
                    <a:pt x="107991" y="426004"/>
                  </a:lnTo>
                  <a:lnTo>
                    <a:pt x="108178" y="424787"/>
                  </a:lnTo>
                  <a:lnTo>
                    <a:pt x="108293" y="424026"/>
                  </a:lnTo>
                  <a:lnTo>
                    <a:pt x="108238" y="423172"/>
                  </a:lnTo>
                  <a:lnTo>
                    <a:pt x="108186" y="422231"/>
                  </a:lnTo>
                  <a:lnTo>
                    <a:pt x="108164" y="421412"/>
                  </a:lnTo>
                  <a:lnTo>
                    <a:pt x="108196" y="420544"/>
                  </a:lnTo>
                  <a:lnTo>
                    <a:pt x="108217" y="419484"/>
                  </a:lnTo>
                  <a:lnTo>
                    <a:pt x="108364" y="418811"/>
                  </a:lnTo>
                  <a:lnTo>
                    <a:pt x="108522" y="418311"/>
                  </a:lnTo>
                  <a:lnTo>
                    <a:pt x="108886" y="417924"/>
                  </a:lnTo>
                  <a:lnTo>
                    <a:pt x="109404" y="417526"/>
                  </a:lnTo>
                  <a:lnTo>
                    <a:pt x="109899" y="417112"/>
                  </a:lnTo>
                  <a:lnTo>
                    <a:pt x="110194" y="416618"/>
                  </a:lnTo>
                  <a:lnTo>
                    <a:pt x="110310" y="415840"/>
                  </a:lnTo>
                  <a:lnTo>
                    <a:pt x="110119" y="414911"/>
                  </a:lnTo>
                  <a:lnTo>
                    <a:pt x="109421" y="413633"/>
                  </a:lnTo>
                  <a:lnTo>
                    <a:pt x="109004" y="412549"/>
                  </a:lnTo>
                  <a:lnTo>
                    <a:pt x="108589" y="411776"/>
                  </a:lnTo>
                  <a:lnTo>
                    <a:pt x="108372" y="410620"/>
                  </a:lnTo>
                  <a:lnTo>
                    <a:pt x="108077" y="409669"/>
                  </a:lnTo>
                  <a:lnTo>
                    <a:pt x="107683" y="409081"/>
                  </a:lnTo>
                  <a:lnTo>
                    <a:pt x="106569" y="408291"/>
                  </a:lnTo>
                  <a:lnTo>
                    <a:pt x="105379" y="407673"/>
                  </a:lnTo>
                  <a:lnTo>
                    <a:pt x="104312" y="407007"/>
                  </a:lnTo>
                  <a:lnTo>
                    <a:pt x="103152" y="406267"/>
                  </a:lnTo>
                  <a:lnTo>
                    <a:pt x="102423" y="405826"/>
                  </a:lnTo>
                  <a:lnTo>
                    <a:pt x="101646" y="405417"/>
                  </a:lnTo>
                  <a:lnTo>
                    <a:pt x="100880" y="405174"/>
                  </a:lnTo>
                  <a:lnTo>
                    <a:pt x="99828" y="404596"/>
                  </a:lnTo>
                  <a:lnTo>
                    <a:pt x="98731" y="403824"/>
                  </a:lnTo>
                  <a:lnTo>
                    <a:pt x="98053" y="403416"/>
                  </a:lnTo>
                  <a:lnTo>
                    <a:pt x="96998" y="402913"/>
                  </a:lnTo>
                  <a:lnTo>
                    <a:pt x="95944" y="402593"/>
                  </a:lnTo>
                  <a:lnTo>
                    <a:pt x="94747" y="402270"/>
                  </a:lnTo>
                  <a:lnTo>
                    <a:pt x="94189" y="402061"/>
                  </a:lnTo>
                  <a:lnTo>
                    <a:pt x="93213" y="401705"/>
                  </a:lnTo>
                  <a:lnTo>
                    <a:pt x="92772" y="401462"/>
                  </a:lnTo>
                  <a:lnTo>
                    <a:pt x="92344" y="401307"/>
                  </a:lnTo>
                  <a:lnTo>
                    <a:pt x="91589" y="401056"/>
                  </a:lnTo>
                  <a:lnTo>
                    <a:pt x="91203" y="401045"/>
                  </a:lnTo>
                  <a:lnTo>
                    <a:pt x="90782" y="401131"/>
                  </a:lnTo>
                  <a:lnTo>
                    <a:pt x="90324" y="401377"/>
                  </a:lnTo>
                  <a:lnTo>
                    <a:pt x="89827" y="401914"/>
                  </a:lnTo>
                  <a:lnTo>
                    <a:pt x="89258" y="402739"/>
                  </a:lnTo>
                  <a:lnTo>
                    <a:pt x="88821" y="403439"/>
                  </a:lnTo>
                  <a:lnTo>
                    <a:pt x="88377" y="404065"/>
                  </a:lnTo>
                  <a:lnTo>
                    <a:pt x="88073" y="404607"/>
                  </a:lnTo>
                  <a:lnTo>
                    <a:pt x="87729" y="405406"/>
                  </a:lnTo>
                  <a:lnTo>
                    <a:pt x="87406" y="406061"/>
                  </a:lnTo>
                  <a:lnTo>
                    <a:pt x="87168" y="406523"/>
                  </a:lnTo>
                  <a:lnTo>
                    <a:pt x="86770" y="406965"/>
                  </a:lnTo>
                  <a:lnTo>
                    <a:pt x="86365" y="407084"/>
                  </a:lnTo>
                  <a:lnTo>
                    <a:pt x="85900" y="406990"/>
                  </a:lnTo>
                  <a:lnTo>
                    <a:pt x="85296" y="406715"/>
                  </a:lnTo>
                  <a:lnTo>
                    <a:pt x="84571" y="406129"/>
                  </a:lnTo>
                  <a:lnTo>
                    <a:pt x="83826" y="405423"/>
                  </a:lnTo>
                  <a:lnTo>
                    <a:pt x="83314" y="404362"/>
                  </a:lnTo>
                  <a:lnTo>
                    <a:pt x="82731" y="403279"/>
                  </a:lnTo>
                  <a:lnTo>
                    <a:pt x="82435" y="402333"/>
                  </a:lnTo>
                  <a:lnTo>
                    <a:pt x="82243" y="401131"/>
                  </a:lnTo>
                  <a:lnTo>
                    <a:pt x="82400" y="400068"/>
                  </a:lnTo>
                  <a:lnTo>
                    <a:pt x="83090" y="398372"/>
                  </a:lnTo>
                  <a:lnTo>
                    <a:pt x="84092" y="396976"/>
                  </a:lnTo>
                  <a:lnTo>
                    <a:pt x="84899" y="395705"/>
                  </a:lnTo>
                  <a:lnTo>
                    <a:pt x="85252" y="394550"/>
                  </a:lnTo>
                  <a:lnTo>
                    <a:pt x="85614" y="393071"/>
                  </a:lnTo>
                  <a:lnTo>
                    <a:pt x="85872" y="391882"/>
                  </a:lnTo>
                  <a:lnTo>
                    <a:pt x="85898" y="390912"/>
                  </a:lnTo>
                  <a:lnTo>
                    <a:pt x="85967" y="389855"/>
                  </a:lnTo>
                  <a:lnTo>
                    <a:pt x="86185" y="388923"/>
                  </a:lnTo>
                  <a:lnTo>
                    <a:pt x="86408" y="387797"/>
                  </a:lnTo>
                  <a:lnTo>
                    <a:pt x="86512" y="386959"/>
                  </a:lnTo>
                  <a:lnTo>
                    <a:pt x="86450" y="386229"/>
                  </a:lnTo>
                  <a:lnTo>
                    <a:pt x="86040" y="385943"/>
                  </a:lnTo>
                  <a:lnTo>
                    <a:pt x="84892" y="386122"/>
                  </a:lnTo>
                  <a:lnTo>
                    <a:pt x="83723" y="386527"/>
                  </a:lnTo>
                  <a:lnTo>
                    <a:pt x="82565" y="387078"/>
                  </a:lnTo>
                  <a:lnTo>
                    <a:pt x="81438" y="387726"/>
                  </a:lnTo>
                  <a:lnTo>
                    <a:pt x="80664" y="388368"/>
                  </a:lnTo>
                  <a:lnTo>
                    <a:pt x="79823" y="389121"/>
                  </a:lnTo>
                  <a:lnTo>
                    <a:pt x="78803" y="389902"/>
                  </a:lnTo>
                  <a:lnTo>
                    <a:pt x="78174" y="390281"/>
                  </a:lnTo>
                  <a:lnTo>
                    <a:pt x="77528" y="390959"/>
                  </a:lnTo>
                  <a:lnTo>
                    <a:pt x="76966" y="391542"/>
                  </a:lnTo>
                  <a:lnTo>
                    <a:pt x="76330" y="391816"/>
                  </a:lnTo>
                  <a:lnTo>
                    <a:pt x="76121" y="391827"/>
                  </a:lnTo>
                  <a:lnTo>
                    <a:pt x="75961" y="391774"/>
                  </a:lnTo>
                  <a:lnTo>
                    <a:pt x="75724" y="391621"/>
                  </a:lnTo>
                  <a:lnTo>
                    <a:pt x="75396" y="391257"/>
                  </a:lnTo>
                  <a:lnTo>
                    <a:pt x="74977" y="390695"/>
                  </a:lnTo>
                  <a:lnTo>
                    <a:pt x="74404" y="389855"/>
                  </a:lnTo>
                  <a:lnTo>
                    <a:pt x="73993" y="388987"/>
                  </a:lnTo>
                  <a:lnTo>
                    <a:pt x="73489" y="388003"/>
                  </a:lnTo>
                  <a:lnTo>
                    <a:pt x="72482" y="386237"/>
                  </a:lnTo>
                  <a:lnTo>
                    <a:pt x="72026" y="385804"/>
                  </a:lnTo>
                  <a:lnTo>
                    <a:pt x="70779" y="384715"/>
                  </a:lnTo>
                  <a:lnTo>
                    <a:pt x="70693" y="384572"/>
                  </a:lnTo>
                  <a:lnTo>
                    <a:pt x="70442" y="384138"/>
                  </a:lnTo>
                  <a:lnTo>
                    <a:pt x="69820" y="383193"/>
                  </a:lnTo>
                  <a:lnTo>
                    <a:pt x="69696" y="382971"/>
                  </a:lnTo>
                  <a:lnTo>
                    <a:pt x="69521" y="382631"/>
                  </a:lnTo>
                  <a:lnTo>
                    <a:pt x="69094" y="381779"/>
                  </a:lnTo>
                  <a:lnTo>
                    <a:pt x="68970" y="381522"/>
                  </a:lnTo>
                  <a:lnTo>
                    <a:pt x="68801" y="381139"/>
                  </a:lnTo>
                  <a:lnTo>
                    <a:pt x="68722" y="380922"/>
                  </a:lnTo>
                  <a:lnTo>
                    <a:pt x="68670" y="380757"/>
                  </a:lnTo>
                  <a:lnTo>
                    <a:pt x="68496" y="380146"/>
                  </a:lnTo>
                  <a:lnTo>
                    <a:pt x="68298" y="379363"/>
                  </a:lnTo>
                  <a:lnTo>
                    <a:pt x="67782" y="378335"/>
                  </a:lnTo>
                  <a:lnTo>
                    <a:pt x="67619" y="377951"/>
                  </a:lnTo>
                  <a:lnTo>
                    <a:pt x="67490" y="377667"/>
                  </a:lnTo>
                  <a:lnTo>
                    <a:pt x="67386" y="377457"/>
                  </a:lnTo>
                  <a:lnTo>
                    <a:pt x="67305" y="377302"/>
                  </a:lnTo>
                  <a:lnTo>
                    <a:pt x="67177" y="377072"/>
                  </a:lnTo>
                  <a:lnTo>
                    <a:pt x="66960" y="376725"/>
                  </a:lnTo>
                  <a:lnTo>
                    <a:pt x="66809" y="376520"/>
                  </a:lnTo>
                  <a:lnTo>
                    <a:pt x="66458" y="376070"/>
                  </a:lnTo>
                  <a:lnTo>
                    <a:pt x="66347" y="375916"/>
                  </a:lnTo>
                  <a:lnTo>
                    <a:pt x="66263" y="375788"/>
                  </a:lnTo>
                  <a:lnTo>
                    <a:pt x="65915" y="375216"/>
                  </a:lnTo>
                  <a:lnTo>
                    <a:pt x="65807" y="375047"/>
                  </a:lnTo>
                  <a:lnTo>
                    <a:pt x="65611" y="374777"/>
                  </a:lnTo>
                  <a:lnTo>
                    <a:pt x="65458" y="374601"/>
                  </a:lnTo>
                  <a:lnTo>
                    <a:pt x="65219" y="374343"/>
                  </a:lnTo>
                  <a:lnTo>
                    <a:pt x="65104" y="374211"/>
                  </a:lnTo>
                  <a:lnTo>
                    <a:pt x="64995" y="374074"/>
                  </a:lnTo>
                  <a:lnTo>
                    <a:pt x="64402" y="373252"/>
                  </a:lnTo>
                  <a:lnTo>
                    <a:pt x="64190" y="372968"/>
                  </a:lnTo>
                  <a:lnTo>
                    <a:pt x="63864" y="372547"/>
                  </a:lnTo>
                  <a:lnTo>
                    <a:pt x="63462" y="371978"/>
                  </a:lnTo>
                  <a:lnTo>
                    <a:pt x="63415" y="371849"/>
                  </a:lnTo>
                  <a:lnTo>
                    <a:pt x="62921" y="371144"/>
                  </a:lnTo>
                  <a:lnTo>
                    <a:pt x="62658" y="370752"/>
                  </a:lnTo>
                  <a:lnTo>
                    <a:pt x="62489" y="370285"/>
                  </a:lnTo>
                  <a:lnTo>
                    <a:pt x="62390" y="369983"/>
                  </a:lnTo>
                  <a:lnTo>
                    <a:pt x="62300" y="369677"/>
                  </a:lnTo>
                  <a:lnTo>
                    <a:pt x="62221" y="369376"/>
                  </a:lnTo>
                  <a:lnTo>
                    <a:pt x="62116" y="368922"/>
                  </a:lnTo>
                  <a:lnTo>
                    <a:pt x="61997" y="368363"/>
                  </a:lnTo>
                  <a:lnTo>
                    <a:pt x="61977" y="368180"/>
                  </a:lnTo>
                  <a:lnTo>
                    <a:pt x="61954" y="367903"/>
                  </a:lnTo>
                  <a:lnTo>
                    <a:pt x="61935" y="367765"/>
                  </a:lnTo>
                  <a:lnTo>
                    <a:pt x="61501" y="366952"/>
                  </a:lnTo>
                  <a:lnTo>
                    <a:pt x="61261" y="366715"/>
                  </a:lnTo>
                  <a:lnTo>
                    <a:pt x="61100" y="366575"/>
                  </a:lnTo>
                  <a:lnTo>
                    <a:pt x="60930" y="366444"/>
                  </a:lnTo>
                  <a:lnTo>
                    <a:pt x="60642" y="366237"/>
                  </a:lnTo>
                  <a:lnTo>
                    <a:pt x="60253" y="366001"/>
                  </a:lnTo>
                  <a:lnTo>
                    <a:pt x="60056" y="365905"/>
                  </a:lnTo>
                  <a:lnTo>
                    <a:pt x="59602" y="365709"/>
                  </a:lnTo>
                  <a:lnTo>
                    <a:pt x="58850" y="365248"/>
                  </a:lnTo>
                  <a:lnTo>
                    <a:pt x="58747" y="365100"/>
                  </a:lnTo>
                  <a:lnTo>
                    <a:pt x="58335" y="364486"/>
                  </a:lnTo>
                  <a:lnTo>
                    <a:pt x="58297" y="363194"/>
                  </a:lnTo>
                  <a:lnTo>
                    <a:pt x="58219" y="362046"/>
                  </a:lnTo>
                  <a:lnTo>
                    <a:pt x="58052" y="360543"/>
                  </a:lnTo>
                  <a:lnTo>
                    <a:pt x="57862" y="359487"/>
                  </a:lnTo>
                  <a:lnTo>
                    <a:pt x="57438" y="358277"/>
                  </a:lnTo>
                  <a:lnTo>
                    <a:pt x="56595" y="357193"/>
                  </a:lnTo>
                  <a:lnTo>
                    <a:pt x="55629" y="356620"/>
                  </a:lnTo>
                  <a:lnTo>
                    <a:pt x="54471" y="356109"/>
                  </a:lnTo>
                  <a:lnTo>
                    <a:pt x="53474" y="355432"/>
                  </a:lnTo>
                  <a:lnTo>
                    <a:pt x="52724" y="354675"/>
                  </a:lnTo>
                  <a:lnTo>
                    <a:pt x="51803" y="353829"/>
                  </a:lnTo>
                  <a:lnTo>
                    <a:pt x="51246" y="353403"/>
                  </a:lnTo>
                  <a:lnTo>
                    <a:pt x="50830" y="353008"/>
                  </a:lnTo>
                  <a:lnTo>
                    <a:pt x="50229" y="352371"/>
                  </a:lnTo>
                  <a:lnTo>
                    <a:pt x="49652" y="351863"/>
                  </a:lnTo>
                  <a:lnTo>
                    <a:pt x="49490" y="351738"/>
                  </a:lnTo>
                  <a:lnTo>
                    <a:pt x="48861" y="351418"/>
                  </a:lnTo>
                  <a:lnTo>
                    <a:pt x="48269" y="351483"/>
                  </a:lnTo>
                  <a:lnTo>
                    <a:pt x="47797" y="351622"/>
                  </a:lnTo>
                  <a:lnTo>
                    <a:pt x="47286" y="351829"/>
                  </a:lnTo>
                  <a:lnTo>
                    <a:pt x="46688" y="352188"/>
                  </a:lnTo>
                  <a:lnTo>
                    <a:pt x="46132" y="352476"/>
                  </a:lnTo>
                  <a:lnTo>
                    <a:pt x="45835" y="352639"/>
                  </a:lnTo>
                  <a:lnTo>
                    <a:pt x="45046" y="352925"/>
                  </a:lnTo>
                  <a:lnTo>
                    <a:pt x="43689" y="353093"/>
                  </a:lnTo>
                  <a:lnTo>
                    <a:pt x="42747" y="352760"/>
                  </a:lnTo>
                  <a:lnTo>
                    <a:pt x="42086" y="351903"/>
                  </a:lnTo>
                  <a:lnTo>
                    <a:pt x="41899" y="351351"/>
                  </a:lnTo>
                  <a:lnTo>
                    <a:pt x="41717" y="350678"/>
                  </a:lnTo>
                  <a:lnTo>
                    <a:pt x="40979" y="349375"/>
                  </a:lnTo>
                  <a:lnTo>
                    <a:pt x="39973" y="348133"/>
                  </a:lnTo>
                  <a:lnTo>
                    <a:pt x="39199" y="347393"/>
                  </a:lnTo>
                  <a:lnTo>
                    <a:pt x="38375" y="346652"/>
                  </a:lnTo>
                  <a:lnTo>
                    <a:pt x="37916" y="346229"/>
                  </a:lnTo>
                  <a:lnTo>
                    <a:pt x="37220" y="345731"/>
                  </a:lnTo>
                  <a:lnTo>
                    <a:pt x="36520" y="345421"/>
                  </a:lnTo>
                  <a:lnTo>
                    <a:pt x="35906" y="345199"/>
                  </a:lnTo>
                  <a:lnTo>
                    <a:pt x="35641" y="344678"/>
                  </a:lnTo>
                  <a:lnTo>
                    <a:pt x="35448" y="343629"/>
                  </a:lnTo>
                  <a:lnTo>
                    <a:pt x="35716" y="342772"/>
                  </a:lnTo>
                  <a:lnTo>
                    <a:pt x="36081" y="342103"/>
                  </a:lnTo>
                  <a:lnTo>
                    <a:pt x="36196" y="341867"/>
                  </a:lnTo>
                  <a:lnTo>
                    <a:pt x="36281" y="341606"/>
                  </a:lnTo>
                  <a:lnTo>
                    <a:pt x="36318" y="341435"/>
                  </a:lnTo>
                  <a:lnTo>
                    <a:pt x="36302" y="340798"/>
                  </a:lnTo>
                  <a:lnTo>
                    <a:pt x="36260" y="340656"/>
                  </a:lnTo>
                  <a:lnTo>
                    <a:pt x="35928" y="340054"/>
                  </a:lnTo>
                  <a:lnTo>
                    <a:pt x="35315" y="339742"/>
                  </a:lnTo>
                  <a:lnTo>
                    <a:pt x="35319" y="338972"/>
                  </a:lnTo>
                  <a:lnTo>
                    <a:pt x="35113" y="338282"/>
                  </a:lnTo>
                  <a:lnTo>
                    <a:pt x="34788" y="337589"/>
                  </a:lnTo>
                  <a:lnTo>
                    <a:pt x="34177" y="337110"/>
                  </a:lnTo>
                  <a:lnTo>
                    <a:pt x="33509" y="336869"/>
                  </a:lnTo>
                  <a:lnTo>
                    <a:pt x="32700" y="336693"/>
                  </a:lnTo>
                  <a:lnTo>
                    <a:pt x="31793" y="336413"/>
                  </a:lnTo>
                  <a:lnTo>
                    <a:pt x="31283" y="336038"/>
                  </a:lnTo>
                  <a:lnTo>
                    <a:pt x="30864" y="335154"/>
                  </a:lnTo>
                  <a:lnTo>
                    <a:pt x="30808" y="334452"/>
                  </a:lnTo>
                  <a:lnTo>
                    <a:pt x="30836" y="333409"/>
                  </a:lnTo>
                  <a:lnTo>
                    <a:pt x="31172" y="332717"/>
                  </a:lnTo>
                  <a:lnTo>
                    <a:pt x="31555" y="332026"/>
                  </a:lnTo>
                  <a:lnTo>
                    <a:pt x="31910" y="331625"/>
                  </a:lnTo>
                  <a:lnTo>
                    <a:pt x="32490" y="330717"/>
                  </a:lnTo>
                  <a:lnTo>
                    <a:pt x="32701" y="330004"/>
                  </a:lnTo>
                  <a:lnTo>
                    <a:pt x="32427" y="329278"/>
                  </a:lnTo>
                  <a:lnTo>
                    <a:pt x="31909" y="328648"/>
                  </a:lnTo>
                  <a:lnTo>
                    <a:pt x="31028" y="328230"/>
                  </a:lnTo>
                  <a:lnTo>
                    <a:pt x="29022" y="327081"/>
                  </a:lnTo>
                  <a:lnTo>
                    <a:pt x="26892" y="326611"/>
                  </a:lnTo>
                  <a:lnTo>
                    <a:pt x="25641" y="326641"/>
                  </a:lnTo>
                  <a:lnTo>
                    <a:pt x="24723" y="326726"/>
                  </a:lnTo>
                  <a:lnTo>
                    <a:pt x="23378" y="326874"/>
                  </a:lnTo>
                  <a:lnTo>
                    <a:pt x="22206" y="326979"/>
                  </a:lnTo>
                  <a:lnTo>
                    <a:pt x="21861" y="327055"/>
                  </a:lnTo>
                  <a:lnTo>
                    <a:pt x="20941" y="327389"/>
                  </a:lnTo>
                  <a:lnTo>
                    <a:pt x="19856" y="327616"/>
                  </a:lnTo>
                  <a:lnTo>
                    <a:pt x="19679" y="327697"/>
                  </a:lnTo>
                  <a:lnTo>
                    <a:pt x="18581" y="328368"/>
                  </a:lnTo>
                  <a:lnTo>
                    <a:pt x="17951" y="329360"/>
                  </a:lnTo>
                  <a:lnTo>
                    <a:pt x="17769" y="329782"/>
                  </a:lnTo>
                  <a:lnTo>
                    <a:pt x="17492" y="330442"/>
                  </a:lnTo>
                  <a:lnTo>
                    <a:pt x="16418" y="331850"/>
                  </a:lnTo>
                  <a:lnTo>
                    <a:pt x="15888" y="332314"/>
                  </a:lnTo>
                  <a:lnTo>
                    <a:pt x="15448" y="332559"/>
                  </a:lnTo>
                  <a:lnTo>
                    <a:pt x="14634" y="332280"/>
                  </a:lnTo>
                  <a:lnTo>
                    <a:pt x="13692" y="331860"/>
                  </a:lnTo>
                  <a:lnTo>
                    <a:pt x="12707" y="331371"/>
                  </a:lnTo>
                  <a:lnTo>
                    <a:pt x="12322" y="331087"/>
                  </a:lnTo>
                  <a:lnTo>
                    <a:pt x="11389" y="330326"/>
                  </a:lnTo>
                  <a:lnTo>
                    <a:pt x="10841" y="329712"/>
                  </a:lnTo>
                  <a:lnTo>
                    <a:pt x="9820" y="328897"/>
                  </a:lnTo>
                  <a:lnTo>
                    <a:pt x="9402" y="328372"/>
                  </a:lnTo>
                  <a:lnTo>
                    <a:pt x="9067" y="327918"/>
                  </a:lnTo>
                  <a:lnTo>
                    <a:pt x="8817" y="327432"/>
                  </a:lnTo>
                  <a:lnTo>
                    <a:pt x="8759" y="326216"/>
                  </a:lnTo>
                  <a:lnTo>
                    <a:pt x="8812" y="325876"/>
                  </a:lnTo>
                  <a:lnTo>
                    <a:pt x="9089" y="325096"/>
                  </a:lnTo>
                  <a:lnTo>
                    <a:pt x="9547" y="324065"/>
                  </a:lnTo>
                  <a:lnTo>
                    <a:pt x="9970" y="322640"/>
                  </a:lnTo>
                  <a:lnTo>
                    <a:pt x="10117" y="322028"/>
                  </a:lnTo>
                  <a:lnTo>
                    <a:pt x="10220" y="321210"/>
                  </a:lnTo>
                  <a:lnTo>
                    <a:pt x="10242" y="320423"/>
                  </a:lnTo>
                  <a:lnTo>
                    <a:pt x="9913" y="319627"/>
                  </a:lnTo>
                  <a:lnTo>
                    <a:pt x="9380" y="318449"/>
                  </a:lnTo>
                  <a:lnTo>
                    <a:pt x="8622" y="317471"/>
                  </a:lnTo>
                  <a:lnTo>
                    <a:pt x="7831" y="316268"/>
                  </a:lnTo>
                  <a:lnTo>
                    <a:pt x="7236" y="315688"/>
                  </a:lnTo>
                  <a:lnTo>
                    <a:pt x="6387" y="314980"/>
                  </a:lnTo>
                  <a:lnTo>
                    <a:pt x="5356" y="314695"/>
                  </a:lnTo>
                  <a:lnTo>
                    <a:pt x="4234" y="314442"/>
                  </a:lnTo>
                  <a:lnTo>
                    <a:pt x="3585" y="314561"/>
                  </a:lnTo>
                  <a:lnTo>
                    <a:pt x="2844" y="314711"/>
                  </a:lnTo>
                  <a:lnTo>
                    <a:pt x="1627" y="314866"/>
                  </a:lnTo>
                  <a:lnTo>
                    <a:pt x="888" y="314935"/>
                  </a:lnTo>
                  <a:lnTo>
                    <a:pt x="0" y="315051"/>
                  </a:lnTo>
                  <a:lnTo>
                    <a:pt x="3266" y="292550"/>
                  </a:lnTo>
                  <a:lnTo>
                    <a:pt x="14759" y="212655"/>
                  </a:lnTo>
                  <a:lnTo>
                    <a:pt x="68294" y="220374"/>
                  </a:lnTo>
                  <a:lnTo>
                    <a:pt x="76951" y="161698"/>
                  </a:lnTo>
                  <a:lnTo>
                    <a:pt x="77002" y="160987"/>
                  </a:lnTo>
                  <a:lnTo>
                    <a:pt x="85438" y="103992"/>
                  </a:lnTo>
                  <a:lnTo>
                    <a:pt x="93874" y="47009"/>
                  </a:lnTo>
                  <a:lnTo>
                    <a:pt x="94220" y="44813"/>
                  </a:lnTo>
                  <a:lnTo>
                    <a:pt x="100963" y="1367"/>
                  </a:lnTo>
                  <a:lnTo>
                    <a:pt x="100929" y="1123"/>
                  </a:lnTo>
                  <a:lnTo>
                    <a:pt x="100769" y="0"/>
                  </a:lnTo>
                  <a:lnTo>
                    <a:pt x="137766" y="5102"/>
                  </a:lnTo>
                  <a:lnTo>
                    <a:pt x="155411" y="7859"/>
                  </a:lnTo>
                  <a:lnTo>
                    <a:pt x="207922" y="15430"/>
                  </a:lnTo>
                  <a:lnTo>
                    <a:pt x="238236" y="19794"/>
                  </a:lnTo>
                  <a:lnTo>
                    <a:pt x="265652" y="23741"/>
                  </a:lnTo>
                  <a:lnTo>
                    <a:pt x="312677" y="60283"/>
                  </a:lnTo>
                  <a:lnTo>
                    <a:pt x="313955" y="61178"/>
                  </a:lnTo>
                  <a:lnTo>
                    <a:pt x="332405" y="63357"/>
                  </a:lnTo>
                  <a:lnTo>
                    <a:pt x="345535" y="64905"/>
                  </a:lnTo>
                  <a:lnTo>
                    <a:pt x="350004" y="65432"/>
                  </a:lnTo>
                  <a:lnTo>
                    <a:pt x="370248" y="67825"/>
                  </a:lnTo>
                  <a:lnTo>
                    <a:pt x="400176" y="87716"/>
                  </a:lnTo>
                  <a:lnTo>
                    <a:pt x="398471" y="98026"/>
                  </a:lnTo>
                  <a:lnTo>
                    <a:pt x="399211" y="98149"/>
                  </a:lnTo>
                  <a:lnTo>
                    <a:pt x="399542" y="98210"/>
                  </a:lnTo>
                  <a:lnTo>
                    <a:pt x="399733" y="98238"/>
                  </a:lnTo>
                  <a:lnTo>
                    <a:pt x="399813" y="97931"/>
                  </a:lnTo>
                  <a:lnTo>
                    <a:pt x="399993" y="96444"/>
                  </a:lnTo>
                  <a:lnTo>
                    <a:pt x="400176" y="95351"/>
                  </a:lnTo>
                  <a:lnTo>
                    <a:pt x="400386" y="94547"/>
                  </a:lnTo>
                  <a:lnTo>
                    <a:pt x="400524" y="94174"/>
                  </a:lnTo>
                  <a:lnTo>
                    <a:pt x="402199" y="91410"/>
                  </a:lnTo>
                  <a:lnTo>
                    <a:pt x="403344" y="89540"/>
                  </a:lnTo>
                  <a:lnTo>
                    <a:pt x="403677" y="88082"/>
                  </a:lnTo>
                  <a:lnTo>
                    <a:pt x="403902" y="87775"/>
                  </a:lnTo>
                  <a:lnTo>
                    <a:pt x="404131" y="87541"/>
                  </a:lnTo>
                  <a:lnTo>
                    <a:pt x="404267" y="87479"/>
                  </a:lnTo>
                  <a:lnTo>
                    <a:pt x="404504" y="87384"/>
                  </a:lnTo>
                  <a:lnTo>
                    <a:pt x="404726" y="87358"/>
                  </a:lnTo>
                  <a:lnTo>
                    <a:pt x="405017" y="87471"/>
                  </a:lnTo>
                  <a:lnTo>
                    <a:pt x="405955" y="88241"/>
                  </a:lnTo>
                  <a:lnTo>
                    <a:pt x="406548" y="88587"/>
                  </a:lnTo>
                  <a:lnTo>
                    <a:pt x="406977" y="88628"/>
                  </a:lnTo>
                  <a:lnTo>
                    <a:pt x="407487" y="88575"/>
                  </a:lnTo>
                  <a:lnTo>
                    <a:pt x="407951" y="88329"/>
                  </a:lnTo>
                  <a:lnTo>
                    <a:pt x="409348" y="87308"/>
                  </a:lnTo>
                  <a:lnTo>
                    <a:pt x="411713" y="84114"/>
                  </a:lnTo>
                  <a:lnTo>
                    <a:pt x="412235" y="83583"/>
                  </a:lnTo>
                  <a:lnTo>
                    <a:pt x="412474" y="83093"/>
                  </a:lnTo>
                  <a:lnTo>
                    <a:pt x="412840" y="82012"/>
                  </a:lnTo>
                  <a:lnTo>
                    <a:pt x="414087" y="79402"/>
                  </a:lnTo>
                  <a:lnTo>
                    <a:pt x="414462" y="78188"/>
                  </a:lnTo>
                  <a:lnTo>
                    <a:pt x="414546" y="77528"/>
                  </a:lnTo>
                  <a:lnTo>
                    <a:pt x="414555" y="76940"/>
                  </a:lnTo>
                  <a:lnTo>
                    <a:pt x="414441" y="76450"/>
                  </a:lnTo>
                  <a:lnTo>
                    <a:pt x="414282" y="76109"/>
                  </a:lnTo>
                  <a:lnTo>
                    <a:pt x="413943" y="75767"/>
                  </a:lnTo>
                  <a:lnTo>
                    <a:pt x="413380" y="75570"/>
                  </a:lnTo>
                  <a:lnTo>
                    <a:pt x="412402" y="75449"/>
                  </a:lnTo>
                  <a:lnTo>
                    <a:pt x="411941" y="75441"/>
                  </a:lnTo>
                  <a:lnTo>
                    <a:pt x="410274" y="75741"/>
                  </a:lnTo>
                  <a:lnTo>
                    <a:pt x="409804" y="75741"/>
                  </a:lnTo>
                  <a:lnTo>
                    <a:pt x="408925" y="75631"/>
                  </a:lnTo>
                  <a:lnTo>
                    <a:pt x="408251" y="75471"/>
                  </a:lnTo>
                  <a:lnTo>
                    <a:pt x="407723" y="75225"/>
                  </a:lnTo>
                  <a:lnTo>
                    <a:pt x="406365" y="74345"/>
                  </a:lnTo>
                  <a:lnTo>
                    <a:pt x="405400" y="73848"/>
                  </a:lnTo>
                  <a:lnTo>
                    <a:pt x="404114" y="72979"/>
                  </a:lnTo>
                  <a:lnTo>
                    <a:pt x="402568" y="72144"/>
                  </a:lnTo>
                  <a:lnTo>
                    <a:pt x="402193" y="71792"/>
                  </a:lnTo>
                  <a:lnTo>
                    <a:pt x="401899" y="71207"/>
                  </a:lnTo>
                  <a:lnTo>
                    <a:pt x="401803" y="70813"/>
                  </a:lnTo>
                  <a:lnTo>
                    <a:pt x="401827" y="70217"/>
                  </a:lnTo>
                  <a:lnTo>
                    <a:pt x="402052" y="69743"/>
                  </a:lnTo>
                  <a:lnTo>
                    <a:pt x="403838" y="67694"/>
                  </a:lnTo>
                  <a:lnTo>
                    <a:pt x="404321" y="67387"/>
                  </a:lnTo>
                  <a:lnTo>
                    <a:pt x="406764" y="65737"/>
                  </a:lnTo>
                  <a:lnTo>
                    <a:pt x="407001" y="65471"/>
                  </a:lnTo>
                  <a:lnTo>
                    <a:pt x="407037" y="65297"/>
                  </a:lnTo>
                  <a:lnTo>
                    <a:pt x="407166" y="64489"/>
                  </a:lnTo>
                  <a:lnTo>
                    <a:pt x="407342" y="64159"/>
                  </a:lnTo>
                  <a:lnTo>
                    <a:pt x="407720" y="63791"/>
                  </a:lnTo>
                  <a:lnTo>
                    <a:pt x="408311" y="63385"/>
                  </a:lnTo>
                  <a:lnTo>
                    <a:pt x="408892" y="63119"/>
                  </a:lnTo>
                  <a:lnTo>
                    <a:pt x="410340" y="62512"/>
                  </a:lnTo>
                  <a:lnTo>
                    <a:pt x="412387" y="60858"/>
                  </a:lnTo>
                  <a:lnTo>
                    <a:pt x="413026" y="60046"/>
                  </a:lnTo>
                  <a:lnTo>
                    <a:pt x="415154" y="56989"/>
                  </a:lnTo>
                  <a:lnTo>
                    <a:pt x="416419" y="55616"/>
                  </a:lnTo>
                  <a:lnTo>
                    <a:pt x="417045" y="54561"/>
                  </a:lnTo>
                  <a:lnTo>
                    <a:pt x="417459" y="54087"/>
                  </a:lnTo>
                  <a:lnTo>
                    <a:pt x="418032" y="53681"/>
                  </a:lnTo>
                  <a:lnTo>
                    <a:pt x="419210" y="53127"/>
                  </a:lnTo>
                  <a:lnTo>
                    <a:pt x="419983" y="52687"/>
                  </a:lnTo>
                  <a:lnTo>
                    <a:pt x="420331" y="52296"/>
                  </a:lnTo>
                  <a:lnTo>
                    <a:pt x="420594" y="52031"/>
                  </a:lnTo>
                  <a:lnTo>
                    <a:pt x="420867" y="51902"/>
                  </a:lnTo>
                  <a:lnTo>
                    <a:pt x="421218" y="51875"/>
                  </a:lnTo>
                  <a:lnTo>
                    <a:pt x="421773" y="51974"/>
                  </a:lnTo>
                  <a:lnTo>
                    <a:pt x="422657" y="52725"/>
                  </a:lnTo>
                  <a:lnTo>
                    <a:pt x="422864" y="52827"/>
                  </a:lnTo>
                  <a:lnTo>
                    <a:pt x="423307" y="52827"/>
                  </a:lnTo>
                  <a:lnTo>
                    <a:pt x="424629" y="52702"/>
                  </a:lnTo>
                  <a:lnTo>
                    <a:pt x="426200" y="52277"/>
                  </a:lnTo>
                  <a:lnTo>
                    <a:pt x="428205" y="52091"/>
                  </a:lnTo>
                  <a:lnTo>
                    <a:pt x="428448" y="52023"/>
                  </a:lnTo>
                  <a:lnTo>
                    <a:pt x="429728" y="51386"/>
                  </a:lnTo>
                  <a:lnTo>
                    <a:pt x="431086" y="50563"/>
                  </a:lnTo>
                  <a:lnTo>
                    <a:pt x="431368" y="50472"/>
                  </a:lnTo>
                  <a:lnTo>
                    <a:pt x="432156" y="50418"/>
                  </a:lnTo>
                  <a:lnTo>
                    <a:pt x="432333" y="50297"/>
                  </a:lnTo>
                  <a:lnTo>
                    <a:pt x="432411" y="49982"/>
                  </a:lnTo>
                  <a:lnTo>
                    <a:pt x="432462" y="49580"/>
                  </a:lnTo>
                  <a:lnTo>
                    <a:pt x="432288" y="48101"/>
                  </a:lnTo>
                  <a:lnTo>
                    <a:pt x="432393" y="47763"/>
                  </a:lnTo>
                  <a:lnTo>
                    <a:pt x="432629" y="47524"/>
                  </a:lnTo>
                  <a:lnTo>
                    <a:pt x="433517" y="47065"/>
                  </a:lnTo>
                  <a:lnTo>
                    <a:pt x="433682" y="46716"/>
                  </a:lnTo>
                  <a:lnTo>
                    <a:pt x="433766" y="46272"/>
                  </a:lnTo>
                  <a:lnTo>
                    <a:pt x="433757" y="45961"/>
                  </a:lnTo>
                  <a:lnTo>
                    <a:pt x="443980" y="47231"/>
                  </a:lnTo>
                  <a:lnTo>
                    <a:pt x="444331" y="47668"/>
                  </a:lnTo>
                  <a:lnTo>
                    <a:pt x="481612" y="51901"/>
                  </a:lnTo>
                  <a:lnTo>
                    <a:pt x="536418" y="59931"/>
                  </a:lnTo>
                  <a:lnTo>
                    <a:pt x="546308" y="61453"/>
                  </a:lnTo>
                  <a:lnTo>
                    <a:pt x="552399" y="62393"/>
                  </a:lnTo>
                  <a:lnTo>
                    <a:pt x="563412" y="64085"/>
                  </a:lnTo>
                  <a:lnTo>
                    <a:pt x="583715" y="66725"/>
                  </a:lnTo>
                  <a:lnTo>
                    <a:pt x="590395" y="67684"/>
                  </a:lnTo>
                  <a:lnTo>
                    <a:pt x="596796" y="68599"/>
                  </a:lnTo>
                  <a:lnTo>
                    <a:pt x="598037" y="68781"/>
                  </a:lnTo>
                  <a:lnTo>
                    <a:pt x="603570" y="69571"/>
                  </a:lnTo>
                  <a:lnTo>
                    <a:pt x="610362" y="70549"/>
                  </a:lnTo>
                  <a:lnTo>
                    <a:pt x="618053" y="71650"/>
                  </a:lnTo>
                  <a:lnTo>
                    <a:pt x="645662" y="75610"/>
                  </a:lnTo>
                  <a:lnTo>
                    <a:pt x="667329" y="78724"/>
                  </a:lnTo>
                  <a:lnTo>
                    <a:pt x="697481" y="83052"/>
                  </a:lnTo>
                  <a:lnTo>
                    <a:pt x="700404" y="83469"/>
                  </a:lnTo>
                  <a:lnTo>
                    <a:pt x="709346" y="84755"/>
                  </a:lnTo>
                  <a:lnTo>
                    <a:pt x="727344" y="87337"/>
                  </a:lnTo>
                  <a:lnTo>
                    <a:pt x="755033" y="91063"/>
                  </a:lnTo>
                  <a:lnTo>
                    <a:pt x="782007" y="94963"/>
                  </a:lnTo>
                  <a:lnTo>
                    <a:pt x="792747" y="97774"/>
                  </a:lnTo>
                  <a:lnTo>
                    <a:pt x="793835" y="98058"/>
                  </a:lnTo>
                  <a:lnTo>
                    <a:pt x="810214" y="99796"/>
                  </a:lnTo>
                  <a:lnTo>
                    <a:pt x="823418" y="101204"/>
                  </a:lnTo>
                  <a:lnTo>
                    <a:pt x="837305" y="102677"/>
                  </a:lnTo>
                  <a:lnTo>
                    <a:pt x="865110" y="105625"/>
                  </a:lnTo>
                  <a:lnTo>
                    <a:pt x="877632" y="106951"/>
                  </a:lnTo>
                  <a:lnTo>
                    <a:pt x="877973" y="106986"/>
                  </a:lnTo>
                  <a:lnTo>
                    <a:pt x="919407" y="111370"/>
                  </a:lnTo>
                  <a:close/>
                </a:path>
              </a:pathLst>
            </a:custGeom>
            <a:solidFill>
              <a:srgbClr val="FFF4D4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" name="pg68"/>
            <p:cNvSpPr/>
            <p:nvPr/>
          </p:nvSpPr>
          <p:spPr>
            <a:xfrm>
              <a:off x="3045166" y="5178924"/>
              <a:ext cx="424693" cy="507838"/>
            </a:xfrm>
            <a:custGeom>
              <a:avLst/>
              <a:gdLst/>
              <a:ahLst/>
              <a:cxnLst/>
              <a:rect l="0" t="0" r="0" b="0"/>
              <a:pathLst>
                <a:path w="424693" h="507838">
                  <a:moveTo>
                    <a:pt x="175986" y="452680"/>
                  </a:moveTo>
                  <a:lnTo>
                    <a:pt x="169078" y="473649"/>
                  </a:lnTo>
                  <a:lnTo>
                    <a:pt x="167771" y="476029"/>
                  </a:lnTo>
                  <a:lnTo>
                    <a:pt x="163316" y="484290"/>
                  </a:lnTo>
                  <a:lnTo>
                    <a:pt x="160046" y="483627"/>
                  </a:lnTo>
                  <a:lnTo>
                    <a:pt x="157756" y="483265"/>
                  </a:lnTo>
                  <a:lnTo>
                    <a:pt x="152261" y="482887"/>
                  </a:lnTo>
                  <a:lnTo>
                    <a:pt x="150520" y="482758"/>
                  </a:lnTo>
                  <a:lnTo>
                    <a:pt x="150148" y="482742"/>
                  </a:lnTo>
                  <a:lnTo>
                    <a:pt x="146848" y="484360"/>
                  </a:lnTo>
                  <a:lnTo>
                    <a:pt x="135454" y="489932"/>
                  </a:lnTo>
                  <a:lnTo>
                    <a:pt x="133681" y="490800"/>
                  </a:lnTo>
                  <a:lnTo>
                    <a:pt x="125170" y="494964"/>
                  </a:lnTo>
                  <a:lnTo>
                    <a:pt x="106800" y="488827"/>
                  </a:lnTo>
                  <a:lnTo>
                    <a:pt x="93042" y="505335"/>
                  </a:lnTo>
                  <a:lnTo>
                    <a:pt x="92466" y="505682"/>
                  </a:lnTo>
                  <a:lnTo>
                    <a:pt x="85140" y="493725"/>
                  </a:lnTo>
                  <a:lnTo>
                    <a:pt x="79093" y="483876"/>
                  </a:lnTo>
                  <a:lnTo>
                    <a:pt x="79463" y="482610"/>
                  </a:lnTo>
                  <a:lnTo>
                    <a:pt x="77772" y="481628"/>
                  </a:lnTo>
                  <a:lnTo>
                    <a:pt x="77164" y="480734"/>
                  </a:lnTo>
                  <a:lnTo>
                    <a:pt x="73758" y="475188"/>
                  </a:lnTo>
                  <a:lnTo>
                    <a:pt x="70548" y="469960"/>
                  </a:lnTo>
                  <a:lnTo>
                    <a:pt x="68761" y="467053"/>
                  </a:lnTo>
                  <a:lnTo>
                    <a:pt x="66746" y="463772"/>
                  </a:lnTo>
                  <a:lnTo>
                    <a:pt x="64610" y="460292"/>
                  </a:lnTo>
                  <a:lnTo>
                    <a:pt x="57211" y="448251"/>
                  </a:lnTo>
                  <a:lnTo>
                    <a:pt x="55734" y="445845"/>
                  </a:lnTo>
                  <a:lnTo>
                    <a:pt x="53584" y="442348"/>
                  </a:lnTo>
                  <a:lnTo>
                    <a:pt x="49774" y="436151"/>
                  </a:lnTo>
                  <a:lnTo>
                    <a:pt x="49401" y="435544"/>
                  </a:lnTo>
                  <a:lnTo>
                    <a:pt x="45953" y="429938"/>
                  </a:lnTo>
                  <a:lnTo>
                    <a:pt x="44463" y="427514"/>
                  </a:lnTo>
                  <a:lnTo>
                    <a:pt x="40560" y="421165"/>
                  </a:lnTo>
                  <a:lnTo>
                    <a:pt x="38994" y="418612"/>
                  </a:lnTo>
                  <a:lnTo>
                    <a:pt x="36035" y="413790"/>
                  </a:lnTo>
                  <a:lnTo>
                    <a:pt x="33911" y="410332"/>
                  </a:lnTo>
                  <a:lnTo>
                    <a:pt x="30094" y="404111"/>
                  </a:lnTo>
                  <a:lnTo>
                    <a:pt x="27576" y="400007"/>
                  </a:lnTo>
                  <a:lnTo>
                    <a:pt x="22203" y="391251"/>
                  </a:lnTo>
                  <a:lnTo>
                    <a:pt x="21297" y="389776"/>
                  </a:lnTo>
                  <a:lnTo>
                    <a:pt x="18863" y="385806"/>
                  </a:lnTo>
                  <a:lnTo>
                    <a:pt x="16061" y="381239"/>
                  </a:lnTo>
                  <a:lnTo>
                    <a:pt x="14695" y="379000"/>
                  </a:lnTo>
                  <a:lnTo>
                    <a:pt x="12847" y="375970"/>
                  </a:lnTo>
                  <a:lnTo>
                    <a:pt x="12493" y="375404"/>
                  </a:lnTo>
                  <a:lnTo>
                    <a:pt x="11264" y="374950"/>
                  </a:lnTo>
                  <a:lnTo>
                    <a:pt x="11395" y="376084"/>
                  </a:lnTo>
                  <a:lnTo>
                    <a:pt x="11391" y="377266"/>
                  </a:lnTo>
                  <a:lnTo>
                    <a:pt x="8911" y="377941"/>
                  </a:lnTo>
                  <a:lnTo>
                    <a:pt x="7464" y="378015"/>
                  </a:lnTo>
                  <a:lnTo>
                    <a:pt x="7508" y="377088"/>
                  </a:lnTo>
                  <a:lnTo>
                    <a:pt x="7532" y="376929"/>
                  </a:lnTo>
                  <a:lnTo>
                    <a:pt x="7515" y="376677"/>
                  </a:lnTo>
                  <a:lnTo>
                    <a:pt x="7482" y="376448"/>
                  </a:lnTo>
                  <a:lnTo>
                    <a:pt x="7475" y="376216"/>
                  </a:lnTo>
                  <a:lnTo>
                    <a:pt x="7490" y="375928"/>
                  </a:lnTo>
                  <a:lnTo>
                    <a:pt x="7530" y="375549"/>
                  </a:lnTo>
                  <a:lnTo>
                    <a:pt x="7612" y="375321"/>
                  </a:lnTo>
                  <a:lnTo>
                    <a:pt x="7598" y="375183"/>
                  </a:lnTo>
                  <a:lnTo>
                    <a:pt x="7569" y="374825"/>
                  </a:lnTo>
                  <a:lnTo>
                    <a:pt x="7612" y="374562"/>
                  </a:lnTo>
                  <a:lnTo>
                    <a:pt x="7584" y="374394"/>
                  </a:lnTo>
                  <a:lnTo>
                    <a:pt x="7526" y="374172"/>
                  </a:lnTo>
                  <a:lnTo>
                    <a:pt x="7663" y="373901"/>
                  </a:lnTo>
                  <a:lnTo>
                    <a:pt x="7451" y="373625"/>
                  </a:lnTo>
                  <a:lnTo>
                    <a:pt x="7269" y="373450"/>
                  </a:lnTo>
                  <a:lnTo>
                    <a:pt x="7102" y="373301"/>
                  </a:lnTo>
                  <a:lnTo>
                    <a:pt x="6873" y="373047"/>
                  </a:lnTo>
                  <a:lnTo>
                    <a:pt x="6713" y="372828"/>
                  </a:lnTo>
                  <a:lnTo>
                    <a:pt x="6539" y="372405"/>
                  </a:lnTo>
                  <a:lnTo>
                    <a:pt x="6524" y="372223"/>
                  </a:lnTo>
                  <a:lnTo>
                    <a:pt x="6535" y="371741"/>
                  </a:lnTo>
                  <a:lnTo>
                    <a:pt x="6549" y="371556"/>
                  </a:lnTo>
                  <a:lnTo>
                    <a:pt x="6475" y="371415"/>
                  </a:lnTo>
                  <a:lnTo>
                    <a:pt x="6280" y="371224"/>
                  </a:lnTo>
                  <a:lnTo>
                    <a:pt x="5778" y="370768"/>
                  </a:lnTo>
                  <a:lnTo>
                    <a:pt x="5799" y="370609"/>
                  </a:lnTo>
                  <a:lnTo>
                    <a:pt x="5774" y="370220"/>
                  </a:lnTo>
                  <a:lnTo>
                    <a:pt x="5944" y="369596"/>
                  </a:lnTo>
                  <a:lnTo>
                    <a:pt x="5791" y="369563"/>
                  </a:lnTo>
                  <a:lnTo>
                    <a:pt x="5543" y="369557"/>
                  </a:lnTo>
                  <a:lnTo>
                    <a:pt x="5094" y="369446"/>
                  </a:lnTo>
                  <a:lnTo>
                    <a:pt x="4848" y="369226"/>
                  </a:lnTo>
                  <a:lnTo>
                    <a:pt x="4742" y="368993"/>
                  </a:lnTo>
                  <a:lnTo>
                    <a:pt x="4703" y="368859"/>
                  </a:lnTo>
                  <a:lnTo>
                    <a:pt x="4202" y="368453"/>
                  </a:lnTo>
                  <a:lnTo>
                    <a:pt x="4074" y="368449"/>
                  </a:lnTo>
                  <a:lnTo>
                    <a:pt x="3784" y="368344"/>
                  </a:lnTo>
                  <a:lnTo>
                    <a:pt x="3646" y="368281"/>
                  </a:lnTo>
                  <a:lnTo>
                    <a:pt x="3362" y="368091"/>
                  </a:lnTo>
                  <a:lnTo>
                    <a:pt x="3129" y="367933"/>
                  </a:lnTo>
                  <a:lnTo>
                    <a:pt x="2920" y="367694"/>
                  </a:lnTo>
                  <a:lnTo>
                    <a:pt x="2670" y="367527"/>
                  </a:lnTo>
                  <a:lnTo>
                    <a:pt x="2544" y="367235"/>
                  </a:lnTo>
                  <a:lnTo>
                    <a:pt x="2563" y="367085"/>
                  </a:lnTo>
                  <a:lnTo>
                    <a:pt x="2588" y="366260"/>
                  </a:lnTo>
                  <a:lnTo>
                    <a:pt x="2421" y="365664"/>
                  </a:lnTo>
                  <a:lnTo>
                    <a:pt x="2257" y="365420"/>
                  </a:lnTo>
                  <a:lnTo>
                    <a:pt x="1955" y="365167"/>
                  </a:lnTo>
                  <a:lnTo>
                    <a:pt x="1685" y="364931"/>
                  </a:lnTo>
                  <a:lnTo>
                    <a:pt x="1357" y="364563"/>
                  </a:lnTo>
                  <a:lnTo>
                    <a:pt x="1205" y="364427"/>
                  </a:lnTo>
                  <a:lnTo>
                    <a:pt x="958" y="364182"/>
                  </a:lnTo>
                  <a:lnTo>
                    <a:pt x="704" y="363808"/>
                  </a:lnTo>
                  <a:lnTo>
                    <a:pt x="554" y="363366"/>
                  </a:lnTo>
                  <a:lnTo>
                    <a:pt x="505" y="363156"/>
                  </a:lnTo>
                  <a:lnTo>
                    <a:pt x="453" y="362964"/>
                  </a:lnTo>
                  <a:lnTo>
                    <a:pt x="390" y="362631"/>
                  </a:lnTo>
                  <a:lnTo>
                    <a:pt x="379" y="362504"/>
                  </a:lnTo>
                  <a:lnTo>
                    <a:pt x="245" y="362416"/>
                  </a:lnTo>
                  <a:lnTo>
                    <a:pt x="0" y="361981"/>
                  </a:lnTo>
                  <a:lnTo>
                    <a:pt x="467" y="361615"/>
                  </a:lnTo>
                  <a:lnTo>
                    <a:pt x="830" y="361520"/>
                  </a:lnTo>
                  <a:lnTo>
                    <a:pt x="2499" y="360247"/>
                  </a:lnTo>
                  <a:lnTo>
                    <a:pt x="3869" y="358455"/>
                  </a:lnTo>
                  <a:lnTo>
                    <a:pt x="4433" y="357574"/>
                  </a:lnTo>
                  <a:lnTo>
                    <a:pt x="4646" y="357269"/>
                  </a:lnTo>
                  <a:lnTo>
                    <a:pt x="5383" y="356324"/>
                  </a:lnTo>
                  <a:lnTo>
                    <a:pt x="5950" y="355473"/>
                  </a:lnTo>
                  <a:lnTo>
                    <a:pt x="6552" y="354318"/>
                  </a:lnTo>
                  <a:lnTo>
                    <a:pt x="7229" y="352991"/>
                  </a:lnTo>
                  <a:lnTo>
                    <a:pt x="7475" y="352759"/>
                  </a:lnTo>
                  <a:lnTo>
                    <a:pt x="7754" y="352523"/>
                  </a:lnTo>
                  <a:lnTo>
                    <a:pt x="8213" y="351775"/>
                  </a:lnTo>
                  <a:lnTo>
                    <a:pt x="9040" y="349835"/>
                  </a:lnTo>
                  <a:lnTo>
                    <a:pt x="9469" y="349019"/>
                  </a:lnTo>
                  <a:lnTo>
                    <a:pt x="9927" y="348272"/>
                  </a:lnTo>
                  <a:lnTo>
                    <a:pt x="10524" y="347528"/>
                  </a:lnTo>
                  <a:lnTo>
                    <a:pt x="11360" y="346690"/>
                  </a:lnTo>
                  <a:lnTo>
                    <a:pt x="11708" y="346453"/>
                  </a:lnTo>
                  <a:lnTo>
                    <a:pt x="12721" y="345546"/>
                  </a:lnTo>
                  <a:lnTo>
                    <a:pt x="12970" y="345039"/>
                  </a:lnTo>
                  <a:lnTo>
                    <a:pt x="13027" y="344677"/>
                  </a:lnTo>
                  <a:lnTo>
                    <a:pt x="13215" y="344414"/>
                  </a:lnTo>
                  <a:lnTo>
                    <a:pt x="14816" y="341676"/>
                  </a:lnTo>
                  <a:lnTo>
                    <a:pt x="15347" y="340861"/>
                  </a:lnTo>
                  <a:lnTo>
                    <a:pt x="15673" y="339904"/>
                  </a:lnTo>
                  <a:lnTo>
                    <a:pt x="15817" y="339530"/>
                  </a:lnTo>
                  <a:lnTo>
                    <a:pt x="16204" y="339126"/>
                  </a:lnTo>
                  <a:lnTo>
                    <a:pt x="18107" y="338032"/>
                  </a:lnTo>
                  <a:lnTo>
                    <a:pt x="19456" y="337304"/>
                  </a:lnTo>
                  <a:lnTo>
                    <a:pt x="21090" y="336065"/>
                  </a:lnTo>
                  <a:lnTo>
                    <a:pt x="21644" y="335699"/>
                  </a:lnTo>
                  <a:lnTo>
                    <a:pt x="22514" y="334929"/>
                  </a:lnTo>
                  <a:lnTo>
                    <a:pt x="24189" y="333347"/>
                  </a:lnTo>
                  <a:lnTo>
                    <a:pt x="24816" y="332741"/>
                  </a:lnTo>
                  <a:lnTo>
                    <a:pt x="25268" y="332333"/>
                  </a:lnTo>
                  <a:lnTo>
                    <a:pt x="25514" y="332173"/>
                  </a:lnTo>
                  <a:lnTo>
                    <a:pt x="26452" y="331368"/>
                  </a:lnTo>
                  <a:lnTo>
                    <a:pt x="27112" y="330865"/>
                  </a:lnTo>
                  <a:lnTo>
                    <a:pt x="28841" y="329973"/>
                  </a:lnTo>
                  <a:lnTo>
                    <a:pt x="29492" y="329954"/>
                  </a:lnTo>
                  <a:lnTo>
                    <a:pt x="30721" y="330080"/>
                  </a:lnTo>
                  <a:lnTo>
                    <a:pt x="31719" y="329859"/>
                  </a:lnTo>
                  <a:lnTo>
                    <a:pt x="31893" y="329691"/>
                  </a:lnTo>
                  <a:lnTo>
                    <a:pt x="32136" y="329527"/>
                  </a:lnTo>
                  <a:lnTo>
                    <a:pt x="32585" y="329260"/>
                  </a:lnTo>
                  <a:lnTo>
                    <a:pt x="33281" y="328723"/>
                  </a:lnTo>
                  <a:lnTo>
                    <a:pt x="33523" y="328559"/>
                  </a:lnTo>
                  <a:lnTo>
                    <a:pt x="33727" y="328562"/>
                  </a:lnTo>
                  <a:lnTo>
                    <a:pt x="33832" y="328425"/>
                  </a:lnTo>
                  <a:lnTo>
                    <a:pt x="33907" y="328223"/>
                  </a:lnTo>
                  <a:lnTo>
                    <a:pt x="34114" y="328124"/>
                  </a:lnTo>
                  <a:lnTo>
                    <a:pt x="34324" y="327888"/>
                  </a:lnTo>
                  <a:lnTo>
                    <a:pt x="34770" y="327758"/>
                  </a:lnTo>
                  <a:lnTo>
                    <a:pt x="36365" y="326656"/>
                  </a:lnTo>
                  <a:lnTo>
                    <a:pt x="37825" y="325555"/>
                  </a:lnTo>
                  <a:lnTo>
                    <a:pt x="38071" y="325250"/>
                  </a:lnTo>
                  <a:lnTo>
                    <a:pt x="38517" y="325120"/>
                  </a:lnTo>
                  <a:lnTo>
                    <a:pt x="39141" y="324758"/>
                  </a:lnTo>
                  <a:lnTo>
                    <a:pt x="40076" y="324293"/>
                  </a:lnTo>
                  <a:lnTo>
                    <a:pt x="42075" y="323511"/>
                  </a:lnTo>
                  <a:lnTo>
                    <a:pt x="43014" y="322776"/>
                  </a:lnTo>
                  <a:lnTo>
                    <a:pt x="43508" y="321994"/>
                  </a:lnTo>
                  <a:lnTo>
                    <a:pt x="44045" y="320908"/>
                  </a:lnTo>
                  <a:lnTo>
                    <a:pt x="44785" y="319718"/>
                  </a:lnTo>
                  <a:lnTo>
                    <a:pt x="45385" y="318804"/>
                  </a:lnTo>
                  <a:lnTo>
                    <a:pt x="46452" y="316764"/>
                  </a:lnTo>
                  <a:lnTo>
                    <a:pt x="47126" y="315575"/>
                  </a:lnTo>
                  <a:lnTo>
                    <a:pt x="47378" y="314999"/>
                  </a:lnTo>
                  <a:lnTo>
                    <a:pt x="47768" y="314351"/>
                  </a:lnTo>
                  <a:lnTo>
                    <a:pt x="48226" y="313677"/>
                  </a:lnTo>
                  <a:lnTo>
                    <a:pt x="48439" y="313337"/>
                  </a:lnTo>
                  <a:lnTo>
                    <a:pt x="48724" y="312662"/>
                  </a:lnTo>
                  <a:lnTo>
                    <a:pt x="49090" y="311633"/>
                  </a:lnTo>
                  <a:lnTo>
                    <a:pt x="49446" y="310917"/>
                  </a:lnTo>
                  <a:lnTo>
                    <a:pt x="49917" y="309586"/>
                  </a:lnTo>
                  <a:lnTo>
                    <a:pt x="50240" y="308839"/>
                  </a:lnTo>
                  <a:lnTo>
                    <a:pt x="50531" y="307951"/>
                  </a:lnTo>
                  <a:lnTo>
                    <a:pt x="50711" y="307509"/>
                  </a:lnTo>
                  <a:lnTo>
                    <a:pt x="51634" y="305809"/>
                  </a:lnTo>
                  <a:lnTo>
                    <a:pt x="52318" y="304174"/>
                  </a:lnTo>
                  <a:lnTo>
                    <a:pt x="53211" y="302336"/>
                  </a:lnTo>
                  <a:lnTo>
                    <a:pt x="53596" y="301234"/>
                  </a:lnTo>
                  <a:lnTo>
                    <a:pt x="54968" y="298579"/>
                  </a:lnTo>
                  <a:lnTo>
                    <a:pt x="56840" y="296341"/>
                  </a:lnTo>
                  <a:lnTo>
                    <a:pt x="57806" y="294946"/>
                  </a:lnTo>
                  <a:lnTo>
                    <a:pt x="58807" y="292903"/>
                  </a:lnTo>
                  <a:lnTo>
                    <a:pt x="59128" y="292224"/>
                  </a:lnTo>
                  <a:lnTo>
                    <a:pt x="59488" y="291370"/>
                  </a:lnTo>
                  <a:lnTo>
                    <a:pt x="60180" y="289152"/>
                  </a:lnTo>
                  <a:lnTo>
                    <a:pt x="60624" y="287547"/>
                  </a:lnTo>
                  <a:lnTo>
                    <a:pt x="60947" y="286766"/>
                  </a:lnTo>
                  <a:lnTo>
                    <a:pt x="61447" y="285526"/>
                  </a:lnTo>
                  <a:lnTo>
                    <a:pt x="61703" y="284891"/>
                  </a:lnTo>
                  <a:lnTo>
                    <a:pt x="62101" y="283801"/>
                  </a:lnTo>
                  <a:lnTo>
                    <a:pt x="62506" y="282505"/>
                  </a:lnTo>
                  <a:lnTo>
                    <a:pt x="63090" y="280592"/>
                  </a:lnTo>
                  <a:lnTo>
                    <a:pt x="63753" y="278236"/>
                  </a:lnTo>
                  <a:lnTo>
                    <a:pt x="64116" y="277176"/>
                  </a:lnTo>
                  <a:lnTo>
                    <a:pt x="64520" y="275846"/>
                  </a:lnTo>
                  <a:lnTo>
                    <a:pt x="64820" y="274581"/>
                  </a:lnTo>
                  <a:lnTo>
                    <a:pt x="64976" y="273659"/>
                  </a:lnTo>
                  <a:lnTo>
                    <a:pt x="65099" y="272630"/>
                  </a:lnTo>
                  <a:lnTo>
                    <a:pt x="65144" y="272081"/>
                  </a:lnTo>
                  <a:lnTo>
                    <a:pt x="65536" y="271334"/>
                  </a:lnTo>
                  <a:lnTo>
                    <a:pt x="65863" y="270274"/>
                  </a:lnTo>
                  <a:lnTo>
                    <a:pt x="66049" y="269626"/>
                  </a:lnTo>
                  <a:lnTo>
                    <a:pt x="66160" y="269184"/>
                  </a:lnTo>
                  <a:lnTo>
                    <a:pt x="66343" y="268639"/>
                  </a:lnTo>
                  <a:lnTo>
                    <a:pt x="66336" y="268395"/>
                  </a:lnTo>
                  <a:lnTo>
                    <a:pt x="66660" y="266341"/>
                  </a:lnTo>
                  <a:lnTo>
                    <a:pt x="66990" y="265285"/>
                  </a:lnTo>
                  <a:lnTo>
                    <a:pt x="67415" y="262854"/>
                  </a:lnTo>
                  <a:lnTo>
                    <a:pt x="67619" y="261348"/>
                  </a:lnTo>
                  <a:lnTo>
                    <a:pt x="67796" y="260975"/>
                  </a:lnTo>
                  <a:lnTo>
                    <a:pt x="68021" y="259980"/>
                  </a:lnTo>
                  <a:lnTo>
                    <a:pt x="68132" y="259504"/>
                  </a:lnTo>
                  <a:lnTo>
                    <a:pt x="68495" y="258582"/>
                  </a:lnTo>
                  <a:lnTo>
                    <a:pt x="68937" y="257279"/>
                  </a:lnTo>
                  <a:lnTo>
                    <a:pt x="69004" y="257084"/>
                  </a:lnTo>
                  <a:lnTo>
                    <a:pt x="69268" y="255887"/>
                  </a:lnTo>
                  <a:lnTo>
                    <a:pt x="69529" y="254759"/>
                  </a:lnTo>
                  <a:lnTo>
                    <a:pt x="69714" y="254008"/>
                  </a:lnTo>
                  <a:lnTo>
                    <a:pt x="69981" y="252636"/>
                  </a:lnTo>
                  <a:lnTo>
                    <a:pt x="70248" y="251405"/>
                  </a:lnTo>
                  <a:lnTo>
                    <a:pt x="70491" y="249896"/>
                  </a:lnTo>
                  <a:lnTo>
                    <a:pt x="70635" y="249046"/>
                  </a:lnTo>
                  <a:lnTo>
                    <a:pt x="70940" y="247472"/>
                  </a:lnTo>
                  <a:lnTo>
                    <a:pt x="71450" y="244407"/>
                  </a:lnTo>
                  <a:lnTo>
                    <a:pt x="71780" y="243197"/>
                  </a:lnTo>
                  <a:lnTo>
                    <a:pt x="71801" y="242236"/>
                  </a:lnTo>
                  <a:lnTo>
                    <a:pt x="72016" y="239973"/>
                  </a:lnTo>
                  <a:lnTo>
                    <a:pt x="72208" y="238879"/>
                  </a:lnTo>
                  <a:lnTo>
                    <a:pt x="72388" y="238540"/>
                  </a:lnTo>
                  <a:lnTo>
                    <a:pt x="72825" y="237137"/>
                  </a:lnTo>
                  <a:lnTo>
                    <a:pt x="72969" y="235853"/>
                  </a:lnTo>
                  <a:lnTo>
                    <a:pt x="72990" y="235666"/>
                  </a:lnTo>
                  <a:lnTo>
                    <a:pt x="73014" y="234534"/>
                  </a:lnTo>
                  <a:lnTo>
                    <a:pt x="73326" y="232618"/>
                  </a:lnTo>
                  <a:lnTo>
                    <a:pt x="73692" y="231421"/>
                  </a:lnTo>
                  <a:lnTo>
                    <a:pt x="73704" y="230941"/>
                  </a:lnTo>
                  <a:lnTo>
                    <a:pt x="73650" y="230152"/>
                  </a:lnTo>
                  <a:lnTo>
                    <a:pt x="74066" y="228098"/>
                  </a:lnTo>
                  <a:lnTo>
                    <a:pt x="74276" y="226284"/>
                  </a:lnTo>
                  <a:lnTo>
                    <a:pt x="74561" y="223987"/>
                  </a:lnTo>
                  <a:lnTo>
                    <a:pt x="74720" y="222927"/>
                  </a:lnTo>
                  <a:lnTo>
                    <a:pt x="74912" y="221898"/>
                  </a:lnTo>
                  <a:lnTo>
                    <a:pt x="75134" y="220976"/>
                  </a:lnTo>
                  <a:lnTo>
                    <a:pt x="75191" y="219947"/>
                  </a:lnTo>
                  <a:lnTo>
                    <a:pt x="75244" y="218781"/>
                  </a:lnTo>
                  <a:lnTo>
                    <a:pt x="75286" y="218541"/>
                  </a:lnTo>
                  <a:lnTo>
                    <a:pt x="75628" y="216834"/>
                  </a:lnTo>
                  <a:lnTo>
                    <a:pt x="75850" y="216045"/>
                  </a:lnTo>
                  <a:lnTo>
                    <a:pt x="75769" y="214914"/>
                  </a:lnTo>
                  <a:lnTo>
                    <a:pt x="75889" y="214091"/>
                  </a:lnTo>
                  <a:lnTo>
                    <a:pt x="75937" y="213405"/>
                  </a:lnTo>
                  <a:lnTo>
                    <a:pt x="75949" y="212711"/>
                  </a:lnTo>
                  <a:lnTo>
                    <a:pt x="76009" y="212071"/>
                  </a:lnTo>
                  <a:lnTo>
                    <a:pt x="75982" y="211267"/>
                  </a:lnTo>
                  <a:lnTo>
                    <a:pt x="76156" y="210680"/>
                  </a:lnTo>
                  <a:lnTo>
                    <a:pt x="76279" y="209941"/>
                  </a:lnTo>
                  <a:lnTo>
                    <a:pt x="76309" y="209133"/>
                  </a:lnTo>
                  <a:lnTo>
                    <a:pt x="76402" y="208375"/>
                  </a:lnTo>
                  <a:lnTo>
                    <a:pt x="76362" y="207491"/>
                  </a:lnTo>
                  <a:lnTo>
                    <a:pt x="76431" y="206702"/>
                  </a:lnTo>
                  <a:lnTo>
                    <a:pt x="76446" y="205875"/>
                  </a:lnTo>
                  <a:lnTo>
                    <a:pt x="76512" y="205083"/>
                  </a:lnTo>
                  <a:lnTo>
                    <a:pt x="76593" y="204317"/>
                  </a:lnTo>
                  <a:lnTo>
                    <a:pt x="76626" y="204063"/>
                  </a:lnTo>
                  <a:lnTo>
                    <a:pt x="76689" y="203566"/>
                  </a:lnTo>
                  <a:lnTo>
                    <a:pt x="76803" y="202812"/>
                  </a:lnTo>
                  <a:lnTo>
                    <a:pt x="76971" y="202114"/>
                  </a:lnTo>
                  <a:lnTo>
                    <a:pt x="77022" y="201322"/>
                  </a:lnTo>
                  <a:lnTo>
                    <a:pt x="76977" y="200457"/>
                  </a:lnTo>
                  <a:lnTo>
                    <a:pt x="76956" y="199600"/>
                  </a:lnTo>
                  <a:lnTo>
                    <a:pt x="76941" y="198742"/>
                  </a:lnTo>
                  <a:lnTo>
                    <a:pt x="77022" y="197950"/>
                  </a:lnTo>
                  <a:lnTo>
                    <a:pt x="77157" y="197233"/>
                  </a:lnTo>
                  <a:lnTo>
                    <a:pt x="77289" y="196506"/>
                  </a:lnTo>
                  <a:lnTo>
                    <a:pt x="77394" y="195751"/>
                  </a:lnTo>
                  <a:lnTo>
                    <a:pt x="77505" y="195016"/>
                  </a:lnTo>
                  <a:lnTo>
                    <a:pt x="77609" y="194273"/>
                  </a:lnTo>
                  <a:lnTo>
                    <a:pt x="77573" y="193438"/>
                  </a:lnTo>
                  <a:lnTo>
                    <a:pt x="77645" y="192669"/>
                  </a:lnTo>
                  <a:lnTo>
                    <a:pt x="77651" y="191827"/>
                  </a:lnTo>
                  <a:lnTo>
                    <a:pt x="77606" y="190962"/>
                  </a:lnTo>
                  <a:lnTo>
                    <a:pt x="77723" y="190245"/>
                  </a:lnTo>
                  <a:lnTo>
                    <a:pt x="77951" y="189598"/>
                  </a:lnTo>
                  <a:lnTo>
                    <a:pt x="78050" y="188836"/>
                  </a:lnTo>
                  <a:lnTo>
                    <a:pt x="78077" y="188001"/>
                  </a:lnTo>
                  <a:lnTo>
                    <a:pt x="78098" y="187182"/>
                  </a:lnTo>
                  <a:lnTo>
                    <a:pt x="78191" y="186412"/>
                  </a:lnTo>
                  <a:lnTo>
                    <a:pt x="78218" y="185589"/>
                  </a:lnTo>
                  <a:lnTo>
                    <a:pt x="78254" y="184789"/>
                  </a:lnTo>
                  <a:lnTo>
                    <a:pt x="78188" y="183936"/>
                  </a:lnTo>
                  <a:lnTo>
                    <a:pt x="78035" y="183170"/>
                  </a:lnTo>
                  <a:lnTo>
                    <a:pt x="78080" y="182378"/>
                  </a:lnTo>
                  <a:lnTo>
                    <a:pt x="78299" y="181737"/>
                  </a:lnTo>
                  <a:lnTo>
                    <a:pt x="78458" y="181048"/>
                  </a:lnTo>
                  <a:lnTo>
                    <a:pt x="78473" y="180221"/>
                  </a:lnTo>
                  <a:lnTo>
                    <a:pt x="78467" y="179368"/>
                  </a:lnTo>
                  <a:lnTo>
                    <a:pt x="78518" y="178579"/>
                  </a:lnTo>
                  <a:lnTo>
                    <a:pt x="78623" y="177840"/>
                  </a:lnTo>
                  <a:lnTo>
                    <a:pt x="78692" y="177051"/>
                  </a:lnTo>
                  <a:lnTo>
                    <a:pt x="78784" y="176285"/>
                  </a:lnTo>
                  <a:lnTo>
                    <a:pt x="78755" y="175470"/>
                  </a:lnTo>
                  <a:lnTo>
                    <a:pt x="78674" y="174643"/>
                  </a:lnTo>
                  <a:lnTo>
                    <a:pt x="78635" y="173767"/>
                  </a:lnTo>
                  <a:lnTo>
                    <a:pt x="78635" y="172929"/>
                  </a:lnTo>
                  <a:lnTo>
                    <a:pt x="78749" y="172194"/>
                  </a:lnTo>
                  <a:lnTo>
                    <a:pt x="78895" y="171489"/>
                  </a:lnTo>
                  <a:lnTo>
                    <a:pt x="78967" y="170708"/>
                  </a:lnTo>
                  <a:lnTo>
                    <a:pt x="79069" y="169953"/>
                  </a:lnTo>
                  <a:lnTo>
                    <a:pt x="79183" y="169203"/>
                  </a:lnTo>
                  <a:lnTo>
                    <a:pt x="79255" y="168425"/>
                  </a:lnTo>
                  <a:lnTo>
                    <a:pt x="79309" y="167637"/>
                  </a:lnTo>
                  <a:lnTo>
                    <a:pt x="79324" y="166818"/>
                  </a:lnTo>
                  <a:lnTo>
                    <a:pt x="79297" y="165938"/>
                  </a:lnTo>
                  <a:lnTo>
                    <a:pt x="79279" y="165564"/>
                  </a:lnTo>
                  <a:lnTo>
                    <a:pt x="79312" y="165324"/>
                  </a:lnTo>
                  <a:lnTo>
                    <a:pt x="79414" y="164730"/>
                  </a:lnTo>
                  <a:lnTo>
                    <a:pt x="79432" y="163903"/>
                  </a:lnTo>
                  <a:lnTo>
                    <a:pt x="79285" y="163153"/>
                  </a:lnTo>
                  <a:lnTo>
                    <a:pt x="79342" y="162387"/>
                  </a:lnTo>
                  <a:lnTo>
                    <a:pt x="79279" y="161629"/>
                  </a:lnTo>
                  <a:lnTo>
                    <a:pt x="79153" y="160840"/>
                  </a:lnTo>
                  <a:lnTo>
                    <a:pt x="79267" y="160093"/>
                  </a:lnTo>
                  <a:lnTo>
                    <a:pt x="79426" y="159396"/>
                  </a:lnTo>
                  <a:lnTo>
                    <a:pt x="79528" y="158653"/>
                  </a:lnTo>
                  <a:lnTo>
                    <a:pt x="79570" y="157849"/>
                  </a:lnTo>
                  <a:lnTo>
                    <a:pt x="79462" y="157053"/>
                  </a:lnTo>
                  <a:lnTo>
                    <a:pt x="79585" y="156326"/>
                  </a:lnTo>
                  <a:lnTo>
                    <a:pt x="79678" y="155564"/>
                  </a:lnTo>
                  <a:lnTo>
                    <a:pt x="79732" y="154764"/>
                  </a:lnTo>
                  <a:lnTo>
                    <a:pt x="79699" y="153891"/>
                  </a:lnTo>
                  <a:lnTo>
                    <a:pt x="79612" y="153057"/>
                  </a:lnTo>
                  <a:lnTo>
                    <a:pt x="79648" y="152268"/>
                  </a:lnTo>
                  <a:lnTo>
                    <a:pt x="79588" y="151453"/>
                  </a:lnTo>
                  <a:lnTo>
                    <a:pt x="79462" y="150672"/>
                  </a:lnTo>
                  <a:lnTo>
                    <a:pt x="79507" y="149857"/>
                  </a:lnTo>
                  <a:lnTo>
                    <a:pt x="79474" y="148984"/>
                  </a:lnTo>
                  <a:lnTo>
                    <a:pt x="79447" y="148123"/>
                  </a:lnTo>
                  <a:lnTo>
                    <a:pt x="79507" y="147331"/>
                  </a:lnTo>
                  <a:lnTo>
                    <a:pt x="79633" y="146611"/>
                  </a:lnTo>
                  <a:lnTo>
                    <a:pt x="79744" y="145864"/>
                  </a:lnTo>
                  <a:lnTo>
                    <a:pt x="79753" y="145026"/>
                  </a:lnTo>
                  <a:lnTo>
                    <a:pt x="79786" y="144207"/>
                  </a:lnTo>
                  <a:lnTo>
                    <a:pt x="79846" y="143407"/>
                  </a:lnTo>
                  <a:lnTo>
                    <a:pt x="79846" y="142558"/>
                  </a:lnTo>
                  <a:lnTo>
                    <a:pt x="79774" y="141723"/>
                  </a:lnTo>
                  <a:lnTo>
                    <a:pt x="79594" y="141003"/>
                  </a:lnTo>
                  <a:lnTo>
                    <a:pt x="79294" y="139472"/>
                  </a:lnTo>
                  <a:lnTo>
                    <a:pt x="79285" y="138634"/>
                  </a:lnTo>
                  <a:lnTo>
                    <a:pt x="79420" y="137914"/>
                  </a:lnTo>
                  <a:lnTo>
                    <a:pt x="79423" y="137080"/>
                  </a:lnTo>
                  <a:lnTo>
                    <a:pt x="79384" y="136203"/>
                  </a:lnTo>
                  <a:lnTo>
                    <a:pt x="79480" y="135453"/>
                  </a:lnTo>
                  <a:lnTo>
                    <a:pt x="79552" y="134672"/>
                  </a:lnTo>
                  <a:lnTo>
                    <a:pt x="79516" y="133796"/>
                  </a:lnTo>
                  <a:lnTo>
                    <a:pt x="79402" y="133007"/>
                  </a:lnTo>
                  <a:lnTo>
                    <a:pt x="79390" y="132154"/>
                  </a:lnTo>
                  <a:lnTo>
                    <a:pt x="79339" y="131297"/>
                  </a:lnTo>
                  <a:lnTo>
                    <a:pt x="79315" y="130436"/>
                  </a:lnTo>
                  <a:lnTo>
                    <a:pt x="79387" y="129659"/>
                  </a:lnTo>
                  <a:lnTo>
                    <a:pt x="79498" y="128924"/>
                  </a:lnTo>
                  <a:lnTo>
                    <a:pt x="79567" y="128135"/>
                  </a:lnTo>
                  <a:lnTo>
                    <a:pt x="79621" y="127335"/>
                  </a:lnTo>
                  <a:lnTo>
                    <a:pt x="79579" y="126455"/>
                  </a:lnTo>
                  <a:lnTo>
                    <a:pt x="79516" y="125602"/>
                  </a:lnTo>
                  <a:lnTo>
                    <a:pt x="79417" y="124791"/>
                  </a:lnTo>
                  <a:lnTo>
                    <a:pt x="79396" y="124238"/>
                  </a:lnTo>
                  <a:lnTo>
                    <a:pt x="79384" y="123370"/>
                  </a:lnTo>
                  <a:lnTo>
                    <a:pt x="79444" y="122558"/>
                  </a:lnTo>
                  <a:lnTo>
                    <a:pt x="79537" y="121758"/>
                  </a:lnTo>
                  <a:lnTo>
                    <a:pt x="79549" y="120886"/>
                  </a:lnTo>
                  <a:lnTo>
                    <a:pt x="79516" y="120025"/>
                  </a:lnTo>
                  <a:lnTo>
                    <a:pt x="79444" y="119218"/>
                  </a:lnTo>
                  <a:lnTo>
                    <a:pt x="79336" y="118444"/>
                  </a:lnTo>
                  <a:lnTo>
                    <a:pt x="79183" y="117717"/>
                  </a:lnTo>
                  <a:lnTo>
                    <a:pt x="79033" y="116986"/>
                  </a:lnTo>
                  <a:lnTo>
                    <a:pt x="79009" y="116132"/>
                  </a:lnTo>
                  <a:lnTo>
                    <a:pt x="79048" y="115294"/>
                  </a:lnTo>
                  <a:lnTo>
                    <a:pt x="79069" y="114433"/>
                  </a:lnTo>
                  <a:lnTo>
                    <a:pt x="78994" y="113634"/>
                  </a:lnTo>
                  <a:lnTo>
                    <a:pt x="78889" y="112856"/>
                  </a:lnTo>
                  <a:lnTo>
                    <a:pt x="78988" y="112095"/>
                  </a:lnTo>
                  <a:lnTo>
                    <a:pt x="79132" y="111356"/>
                  </a:lnTo>
                  <a:lnTo>
                    <a:pt x="79132" y="110483"/>
                  </a:lnTo>
                  <a:lnTo>
                    <a:pt x="79090" y="109645"/>
                  </a:lnTo>
                  <a:lnTo>
                    <a:pt x="79087" y="109341"/>
                  </a:lnTo>
                  <a:lnTo>
                    <a:pt x="78967" y="108019"/>
                  </a:lnTo>
                  <a:lnTo>
                    <a:pt x="78799" y="106400"/>
                  </a:lnTo>
                  <a:lnTo>
                    <a:pt x="78668" y="105631"/>
                  </a:lnTo>
                  <a:lnTo>
                    <a:pt x="78532" y="104877"/>
                  </a:lnTo>
                  <a:lnTo>
                    <a:pt x="78491" y="104023"/>
                  </a:lnTo>
                  <a:lnTo>
                    <a:pt x="78464" y="103166"/>
                  </a:lnTo>
                  <a:lnTo>
                    <a:pt x="78365" y="101487"/>
                  </a:lnTo>
                  <a:lnTo>
                    <a:pt x="78347" y="100630"/>
                  </a:lnTo>
                  <a:lnTo>
                    <a:pt x="78320" y="99761"/>
                  </a:lnTo>
                  <a:lnTo>
                    <a:pt x="78230" y="98958"/>
                  </a:lnTo>
                  <a:lnTo>
                    <a:pt x="78128" y="98150"/>
                  </a:lnTo>
                  <a:lnTo>
                    <a:pt x="78089" y="97293"/>
                  </a:lnTo>
                  <a:lnTo>
                    <a:pt x="78029" y="96470"/>
                  </a:lnTo>
                  <a:lnTo>
                    <a:pt x="77996" y="95598"/>
                  </a:lnTo>
                  <a:lnTo>
                    <a:pt x="78035" y="94745"/>
                  </a:lnTo>
                  <a:lnTo>
                    <a:pt x="78035" y="93873"/>
                  </a:lnTo>
                  <a:lnTo>
                    <a:pt x="77975" y="93046"/>
                  </a:lnTo>
                  <a:lnTo>
                    <a:pt x="77861" y="92281"/>
                  </a:lnTo>
                  <a:lnTo>
                    <a:pt x="77840" y="91416"/>
                  </a:lnTo>
                  <a:lnTo>
                    <a:pt x="77684" y="90689"/>
                  </a:lnTo>
                  <a:lnTo>
                    <a:pt x="77588" y="89885"/>
                  </a:lnTo>
                  <a:lnTo>
                    <a:pt x="77519" y="89051"/>
                  </a:lnTo>
                  <a:lnTo>
                    <a:pt x="77435" y="88247"/>
                  </a:lnTo>
                  <a:lnTo>
                    <a:pt x="77369" y="87779"/>
                  </a:lnTo>
                  <a:lnTo>
                    <a:pt x="77276" y="86629"/>
                  </a:lnTo>
                  <a:lnTo>
                    <a:pt x="77168" y="85836"/>
                  </a:lnTo>
                  <a:lnTo>
                    <a:pt x="77018" y="85105"/>
                  </a:lnTo>
                  <a:lnTo>
                    <a:pt x="76856" y="84374"/>
                  </a:lnTo>
                  <a:lnTo>
                    <a:pt x="76710" y="83631"/>
                  </a:lnTo>
                  <a:lnTo>
                    <a:pt x="76548" y="82915"/>
                  </a:lnTo>
                  <a:lnTo>
                    <a:pt x="76359" y="82203"/>
                  </a:lnTo>
                  <a:lnTo>
                    <a:pt x="76209" y="81468"/>
                  </a:lnTo>
                  <a:lnTo>
                    <a:pt x="76206" y="80596"/>
                  </a:lnTo>
                  <a:lnTo>
                    <a:pt x="76068" y="79838"/>
                  </a:lnTo>
                  <a:lnTo>
                    <a:pt x="75972" y="79038"/>
                  </a:lnTo>
                  <a:lnTo>
                    <a:pt x="75798" y="78337"/>
                  </a:lnTo>
                  <a:lnTo>
                    <a:pt x="75645" y="77602"/>
                  </a:lnTo>
                  <a:lnTo>
                    <a:pt x="75576" y="76772"/>
                  </a:lnTo>
                  <a:lnTo>
                    <a:pt x="75567" y="75881"/>
                  </a:lnTo>
                  <a:lnTo>
                    <a:pt x="75516" y="75043"/>
                  </a:lnTo>
                  <a:lnTo>
                    <a:pt x="75459" y="74224"/>
                  </a:lnTo>
                  <a:lnTo>
                    <a:pt x="75349" y="73436"/>
                  </a:lnTo>
                  <a:lnTo>
                    <a:pt x="75279" y="72617"/>
                  </a:lnTo>
                  <a:lnTo>
                    <a:pt x="75196" y="71798"/>
                  </a:lnTo>
                  <a:lnTo>
                    <a:pt x="75103" y="71002"/>
                  </a:lnTo>
                  <a:lnTo>
                    <a:pt x="75082" y="70145"/>
                  </a:lnTo>
                  <a:lnTo>
                    <a:pt x="75052" y="69281"/>
                  </a:lnTo>
                  <a:lnTo>
                    <a:pt x="74962" y="68473"/>
                  </a:lnTo>
                  <a:lnTo>
                    <a:pt x="74761" y="67788"/>
                  </a:lnTo>
                  <a:lnTo>
                    <a:pt x="74585" y="67037"/>
                  </a:lnTo>
                  <a:lnTo>
                    <a:pt x="76544" y="66672"/>
                  </a:lnTo>
                  <a:lnTo>
                    <a:pt x="79561" y="66108"/>
                  </a:lnTo>
                  <a:lnTo>
                    <a:pt x="78419" y="59948"/>
                  </a:lnTo>
                  <a:lnTo>
                    <a:pt x="77731" y="56237"/>
                  </a:lnTo>
                  <a:lnTo>
                    <a:pt x="78181" y="56145"/>
                  </a:lnTo>
                  <a:lnTo>
                    <a:pt x="79369" y="55932"/>
                  </a:lnTo>
                  <a:lnTo>
                    <a:pt x="84155" y="55037"/>
                  </a:lnTo>
                  <a:lnTo>
                    <a:pt x="86615" y="54578"/>
                  </a:lnTo>
                  <a:lnTo>
                    <a:pt x="87113" y="54485"/>
                  </a:lnTo>
                  <a:lnTo>
                    <a:pt x="88319" y="55094"/>
                  </a:lnTo>
                  <a:lnTo>
                    <a:pt x="88924" y="54732"/>
                  </a:lnTo>
                  <a:lnTo>
                    <a:pt x="89197" y="54732"/>
                  </a:lnTo>
                  <a:lnTo>
                    <a:pt x="90093" y="54949"/>
                  </a:lnTo>
                  <a:lnTo>
                    <a:pt x="90336" y="55117"/>
                  </a:lnTo>
                  <a:lnTo>
                    <a:pt x="91622" y="56005"/>
                  </a:lnTo>
                  <a:lnTo>
                    <a:pt x="92425" y="56560"/>
                  </a:lnTo>
                  <a:lnTo>
                    <a:pt x="98659" y="60977"/>
                  </a:lnTo>
                  <a:lnTo>
                    <a:pt x="100288" y="62131"/>
                  </a:lnTo>
                  <a:lnTo>
                    <a:pt x="101436" y="62547"/>
                  </a:lnTo>
                  <a:lnTo>
                    <a:pt x="102182" y="62383"/>
                  </a:lnTo>
                  <a:lnTo>
                    <a:pt x="102929" y="62227"/>
                  </a:lnTo>
                  <a:lnTo>
                    <a:pt x="105038" y="61397"/>
                  </a:lnTo>
                  <a:lnTo>
                    <a:pt x="106163" y="60955"/>
                  </a:lnTo>
                  <a:lnTo>
                    <a:pt x="107110" y="60581"/>
                  </a:lnTo>
                  <a:lnTo>
                    <a:pt x="108190" y="60022"/>
                  </a:lnTo>
                  <a:lnTo>
                    <a:pt x="108390" y="59919"/>
                  </a:lnTo>
                  <a:lnTo>
                    <a:pt x="114991" y="57352"/>
                  </a:lnTo>
                  <a:lnTo>
                    <a:pt x="119430" y="58997"/>
                  </a:lnTo>
                  <a:lnTo>
                    <a:pt x="119905" y="59173"/>
                  </a:lnTo>
                  <a:lnTo>
                    <a:pt x="122020" y="59957"/>
                  </a:lnTo>
                  <a:lnTo>
                    <a:pt x="127744" y="58294"/>
                  </a:lnTo>
                  <a:lnTo>
                    <a:pt x="130806" y="57405"/>
                  </a:lnTo>
                  <a:lnTo>
                    <a:pt x="134670" y="57994"/>
                  </a:lnTo>
                  <a:lnTo>
                    <a:pt x="136795" y="58319"/>
                  </a:lnTo>
                  <a:lnTo>
                    <a:pt x="137550" y="58486"/>
                  </a:lnTo>
                  <a:lnTo>
                    <a:pt x="138339" y="58577"/>
                  </a:lnTo>
                  <a:lnTo>
                    <a:pt x="138905" y="58638"/>
                  </a:lnTo>
                  <a:lnTo>
                    <a:pt x="140799" y="58937"/>
                  </a:lnTo>
                  <a:lnTo>
                    <a:pt x="148791" y="60196"/>
                  </a:lnTo>
                  <a:lnTo>
                    <a:pt x="149393" y="60428"/>
                  </a:lnTo>
                  <a:lnTo>
                    <a:pt x="150494" y="60699"/>
                  </a:lnTo>
                  <a:lnTo>
                    <a:pt x="151732" y="60916"/>
                  </a:lnTo>
                  <a:lnTo>
                    <a:pt x="152157" y="60983"/>
                  </a:lnTo>
                  <a:lnTo>
                    <a:pt x="151917" y="57492"/>
                  </a:lnTo>
                  <a:lnTo>
                    <a:pt x="152104" y="55016"/>
                  </a:lnTo>
                  <a:lnTo>
                    <a:pt x="152456" y="50332"/>
                  </a:lnTo>
                  <a:lnTo>
                    <a:pt x="152529" y="49354"/>
                  </a:lnTo>
                  <a:lnTo>
                    <a:pt x="153100" y="45608"/>
                  </a:lnTo>
                  <a:lnTo>
                    <a:pt x="153813" y="40933"/>
                  </a:lnTo>
                  <a:lnTo>
                    <a:pt x="155608" y="29161"/>
                  </a:lnTo>
                  <a:lnTo>
                    <a:pt x="157045" y="29398"/>
                  </a:lnTo>
                  <a:lnTo>
                    <a:pt x="159315" y="29772"/>
                  </a:lnTo>
                  <a:lnTo>
                    <a:pt x="166986" y="30995"/>
                  </a:lnTo>
                  <a:lnTo>
                    <a:pt x="170046" y="31478"/>
                  </a:lnTo>
                  <a:lnTo>
                    <a:pt x="173776" y="7329"/>
                  </a:lnTo>
                  <a:lnTo>
                    <a:pt x="174905" y="0"/>
                  </a:lnTo>
                  <a:lnTo>
                    <a:pt x="178853" y="696"/>
                  </a:lnTo>
                  <a:lnTo>
                    <a:pt x="206301" y="4991"/>
                  </a:lnTo>
                  <a:lnTo>
                    <a:pt x="207293" y="5143"/>
                  </a:lnTo>
                  <a:lnTo>
                    <a:pt x="210534" y="5676"/>
                  </a:lnTo>
                  <a:lnTo>
                    <a:pt x="251051" y="12003"/>
                  </a:lnTo>
                  <a:lnTo>
                    <a:pt x="290234" y="18082"/>
                  </a:lnTo>
                  <a:lnTo>
                    <a:pt x="313730" y="21808"/>
                  </a:lnTo>
                  <a:lnTo>
                    <a:pt x="315295" y="22059"/>
                  </a:lnTo>
                  <a:lnTo>
                    <a:pt x="343823" y="26564"/>
                  </a:lnTo>
                  <a:lnTo>
                    <a:pt x="370373" y="30870"/>
                  </a:lnTo>
                  <a:lnTo>
                    <a:pt x="389112" y="33935"/>
                  </a:lnTo>
                  <a:lnTo>
                    <a:pt x="399826" y="35648"/>
                  </a:lnTo>
                  <a:lnTo>
                    <a:pt x="412853" y="37480"/>
                  </a:lnTo>
                  <a:lnTo>
                    <a:pt x="424693" y="39149"/>
                  </a:lnTo>
                  <a:lnTo>
                    <a:pt x="417354" y="87704"/>
                  </a:lnTo>
                  <a:lnTo>
                    <a:pt x="413048" y="114140"/>
                  </a:lnTo>
                  <a:lnTo>
                    <a:pt x="407044" y="150822"/>
                  </a:lnTo>
                  <a:lnTo>
                    <a:pt x="406980" y="151239"/>
                  </a:lnTo>
                  <a:lnTo>
                    <a:pt x="403832" y="171072"/>
                  </a:lnTo>
                  <a:lnTo>
                    <a:pt x="403005" y="176295"/>
                  </a:lnTo>
                  <a:lnTo>
                    <a:pt x="402650" y="178524"/>
                  </a:lnTo>
                  <a:lnTo>
                    <a:pt x="400844" y="189920"/>
                  </a:lnTo>
                  <a:lnTo>
                    <a:pt x="398157" y="206861"/>
                  </a:lnTo>
                  <a:lnTo>
                    <a:pt x="397983" y="207980"/>
                  </a:lnTo>
                  <a:lnTo>
                    <a:pt x="395077" y="226883"/>
                  </a:lnTo>
                  <a:lnTo>
                    <a:pt x="390983" y="253523"/>
                  </a:lnTo>
                  <a:lnTo>
                    <a:pt x="389819" y="263112"/>
                  </a:lnTo>
                  <a:lnTo>
                    <a:pt x="388402" y="272574"/>
                  </a:lnTo>
                  <a:lnTo>
                    <a:pt x="386870" y="282809"/>
                  </a:lnTo>
                  <a:lnTo>
                    <a:pt x="386795" y="283296"/>
                  </a:lnTo>
                  <a:lnTo>
                    <a:pt x="385557" y="291594"/>
                  </a:lnTo>
                  <a:lnTo>
                    <a:pt x="384622" y="297803"/>
                  </a:lnTo>
                  <a:lnTo>
                    <a:pt x="384572" y="298135"/>
                  </a:lnTo>
                  <a:lnTo>
                    <a:pt x="379242" y="333730"/>
                  </a:lnTo>
                  <a:lnTo>
                    <a:pt x="377633" y="344875"/>
                  </a:lnTo>
                  <a:lnTo>
                    <a:pt x="376887" y="349727"/>
                  </a:lnTo>
                  <a:lnTo>
                    <a:pt x="375448" y="359071"/>
                  </a:lnTo>
                  <a:lnTo>
                    <a:pt x="374862" y="364280"/>
                  </a:lnTo>
                  <a:lnTo>
                    <a:pt x="374234" y="368175"/>
                  </a:lnTo>
                  <a:lnTo>
                    <a:pt x="371238" y="386765"/>
                  </a:lnTo>
                  <a:lnTo>
                    <a:pt x="371199" y="387037"/>
                  </a:lnTo>
                  <a:lnTo>
                    <a:pt x="368283" y="406561"/>
                  </a:lnTo>
                  <a:lnTo>
                    <a:pt x="368063" y="408040"/>
                  </a:lnTo>
                  <a:lnTo>
                    <a:pt x="368311" y="409288"/>
                  </a:lnTo>
                  <a:lnTo>
                    <a:pt x="367602" y="413828"/>
                  </a:lnTo>
                  <a:lnTo>
                    <a:pt x="366886" y="417188"/>
                  </a:lnTo>
                  <a:lnTo>
                    <a:pt x="366200" y="420553"/>
                  </a:lnTo>
                  <a:lnTo>
                    <a:pt x="363490" y="438906"/>
                  </a:lnTo>
                  <a:lnTo>
                    <a:pt x="362207" y="447862"/>
                  </a:lnTo>
                  <a:lnTo>
                    <a:pt x="360257" y="460938"/>
                  </a:lnTo>
                  <a:lnTo>
                    <a:pt x="358400" y="473392"/>
                  </a:lnTo>
                  <a:lnTo>
                    <a:pt x="357448" y="479823"/>
                  </a:lnTo>
                  <a:lnTo>
                    <a:pt x="355375" y="493832"/>
                  </a:lnTo>
                  <a:lnTo>
                    <a:pt x="353301" y="507838"/>
                  </a:lnTo>
                  <a:lnTo>
                    <a:pt x="334811" y="505006"/>
                  </a:lnTo>
                  <a:lnTo>
                    <a:pt x="309016" y="504087"/>
                  </a:lnTo>
                  <a:lnTo>
                    <a:pt x="296237" y="503628"/>
                  </a:lnTo>
                  <a:lnTo>
                    <a:pt x="252168" y="501907"/>
                  </a:lnTo>
                  <a:lnTo>
                    <a:pt x="251532" y="501781"/>
                  </a:lnTo>
                  <a:lnTo>
                    <a:pt x="251773" y="500188"/>
                  </a:lnTo>
                  <a:lnTo>
                    <a:pt x="249686" y="499790"/>
                  </a:lnTo>
                  <a:lnTo>
                    <a:pt x="248322" y="499039"/>
                  </a:lnTo>
                  <a:lnTo>
                    <a:pt x="246047" y="496708"/>
                  </a:lnTo>
                  <a:lnTo>
                    <a:pt x="244224" y="495068"/>
                  </a:lnTo>
                  <a:lnTo>
                    <a:pt x="232908" y="484109"/>
                  </a:lnTo>
                  <a:lnTo>
                    <a:pt x="231523" y="482768"/>
                  </a:lnTo>
                  <a:lnTo>
                    <a:pt x="230007" y="481299"/>
                  </a:lnTo>
                  <a:lnTo>
                    <a:pt x="228582" y="479918"/>
                  </a:lnTo>
                  <a:lnTo>
                    <a:pt x="222428" y="473900"/>
                  </a:lnTo>
                  <a:lnTo>
                    <a:pt x="218690" y="470246"/>
                  </a:lnTo>
                  <a:lnTo>
                    <a:pt x="217852" y="469442"/>
                  </a:lnTo>
                  <a:lnTo>
                    <a:pt x="208234" y="460212"/>
                  </a:lnTo>
                  <a:lnTo>
                    <a:pt x="196547" y="448912"/>
                  </a:lnTo>
                  <a:lnTo>
                    <a:pt x="191409" y="442883"/>
                  </a:lnTo>
                  <a:lnTo>
                    <a:pt x="187919" y="439509"/>
                  </a:lnTo>
                  <a:lnTo>
                    <a:pt x="183993" y="435710"/>
                  </a:lnTo>
                  <a:lnTo>
                    <a:pt x="183323" y="435062"/>
                  </a:lnTo>
                  <a:lnTo>
                    <a:pt x="178813" y="444100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9" name="pg69"/>
            <p:cNvSpPr/>
            <p:nvPr/>
          </p:nvSpPr>
          <p:spPr>
            <a:xfrm>
              <a:off x="2828059" y="5540906"/>
              <a:ext cx="708189" cy="328403"/>
            </a:xfrm>
            <a:custGeom>
              <a:avLst/>
              <a:gdLst/>
              <a:ahLst/>
              <a:cxnLst/>
              <a:rect l="0" t="0" r="0" b="0"/>
              <a:pathLst>
                <a:path w="708189" h="328403">
                  <a:moveTo>
                    <a:pt x="35284" y="200098"/>
                  </a:moveTo>
                  <a:lnTo>
                    <a:pt x="36282" y="199846"/>
                  </a:lnTo>
                  <a:lnTo>
                    <a:pt x="37380" y="199800"/>
                  </a:lnTo>
                  <a:lnTo>
                    <a:pt x="37898" y="199640"/>
                  </a:lnTo>
                  <a:lnTo>
                    <a:pt x="38621" y="199381"/>
                  </a:lnTo>
                  <a:lnTo>
                    <a:pt x="39310" y="199186"/>
                  </a:lnTo>
                  <a:lnTo>
                    <a:pt x="40416" y="198660"/>
                  </a:lnTo>
                  <a:lnTo>
                    <a:pt x="41315" y="198335"/>
                  </a:lnTo>
                  <a:lnTo>
                    <a:pt x="42077" y="197870"/>
                  </a:lnTo>
                  <a:lnTo>
                    <a:pt x="42841" y="197374"/>
                  </a:lnTo>
                  <a:lnTo>
                    <a:pt x="42904" y="197546"/>
                  </a:lnTo>
                  <a:lnTo>
                    <a:pt x="43048" y="197206"/>
                  </a:lnTo>
                  <a:lnTo>
                    <a:pt x="43126" y="196863"/>
                  </a:lnTo>
                  <a:lnTo>
                    <a:pt x="43858" y="196191"/>
                  </a:lnTo>
                  <a:lnTo>
                    <a:pt x="44553" y="195688"/>
                  </a:lnTo>
                  <a:lnTo>
                    <a:pt x="44834" y="195421"/>
                  </a:lnTo>
                  <a:lnTo>
                    <a:pt x="44979" y="195116"/>
                  </a:lnTo>
                  <a:lnTo>
                    <a:pt x="45227" y="194536"/>
                  </a:lnTo>
                  <a:lnTo>
                    <a:pt x="45686" y="193959"/>
                  </a:lnTo>
                  <a:lnTo>
                    <a:pt x="46070" y="193658"/>
                  </a:lnTo>
                  <a:lnTo>
                    <a:pt x="47002" y="193197"/>
                  </a:lnTo>
                  <a:lnTo>
                    <a:pt x="48306" y="193124"/>
                  </a:lnTo>
                  <a:lnTo>
                    <a:pt x="49567" y="193357"/>
                  </a:lnTo>
                  <a:lnTo>
                    <a:pt x="50206" y="193918"/>
                  </a:lnTo>
                  <a:lnTo>
                    <a:pt x="50653" y="195440"/>
                  </a:lnTo>
                  <a:lnTo>
                    <a:pt x="51027" y="195588"/>
                  </a:lnTo>
                  <a:lnTo>
                    <a:pt x="51159" y="195966"/>
                  </a:lnTo>
                  <a:lnTo>
                    <a:pt x="51321" y="196210"/>
                  </a:lnTo>
                  <a:lnTo>
                    <a:pt x="51465" y="195940"/>
                  </a:lnTo>
                  <a:lnTo>
                    <a:pt x="51651" y="195154"/>
                  </a:lnTo>
                  <a:lnTo>
                    <a:pt x="51654" y="195016"/>
                  </a:lnTo>
                  <a:lnTo>
                    <a:pt x="52205" y="194822"/>
                  </a:lnTo>
                  <a:lnTo>
                    <a:pt x="52718" y="194936"/>
                  </a:lnTo>
                  <a:lnTo>
                    <a:pt x="54684" y="195871"/>
                  </a:lnTo>
                  <a:lnTo>
                    <a:pt x="55407" y="195749"/>
                  </a:lnTo>
                  <a:lnTo>
                    <a:pt x="56096" y="195421"/>
                  </a:lnTo>
                  <a:lnTo>
                    <a:pt x="56617" y="195154"/>
                  </a:lnTo>
                  <a:lnTo>
                    <a:pt x="57307" y="194894"/>
                  </a:lnTo>
                  <a:lnTo>
                    <a:pt x="58374" y="194505"/>
                  </a:lnTo>
                  <a:lnTo>
                    <a:pt x="58830" y="194101"/>
                  </a:lnTo>
                  <a:lnTo>
                    <a:pt x="59807" y="193196"/>
                  </a:lnTo>
                  <a:lnTo>
                    <a:pt x="61509" y="192063"/>
                  </a:lnTo>
                  <a:lnTo>
                    <a:pt x="62343" y="191460"/>
                  </a:lnTo>
                  <a:lnTo>
                    <a:pt x="63422" y="190659"/>
                  </a:lnTo>
                  <a:lnTo>
                    <a:pt x="64995" y="189076"/>
                  </a:lnTo>
                  <a:lnTo>
                    <a:pt x="65973" y="188202"/>
                  </a:lnTo>
                  <a:lnTo>
                    <a:pt x="66704" y="187496"/>
                  </a:lnTo>
                  <a:lnTo>
                    <a:pt x="67543" y="186756"/>
                  </a:lnTo>
                  <a:lnTo>
                    <a:pt x="68101" y="186218"/>
                  </a:lnTo>
                  <a:lnTo>
                    <a:pt x="68938" y="185585"/>
                  </a:lnTo>
                  <a:lnTo>
                    <a:pt x="69983" y="184677"/>
                  </a:lnTo>
                  <a:lnTo>
                    <a:pt x="70647" y="184075"/>
                  </a:lnTo>
                  <a:lnTo>
                    <a:pt x="71177" y="183361"/>
                  </a:lnTo>
                  <a:lnTo>
                    <a:pt x="72013" y="182556"/>
                  </a:lnTo>
                  <a:lnTo>
                    <a:pt x="72543" y="181778"/>
                  </a:lnTo>
                  <a:lnTo>
                    <a:pt x="72870" y="180889"/>
                  </a:lnTo>
                  <a:lnTo>
                    <a:pt x="72978" y="180580"/>
                  </a:lnTo>
                  <a:lnTo>
                    <a:pt x="73122" y="180309"/>
                  </a:lnTo>
                  <a:lnTo>
                    <a:pt x="73364" y="180175"/>
                  </a:lnTo>
                  <a:lnTo>
                    <a:pt x="74306" y="179302"/>
                  </a:lnTo>
                  <a:lnTo>
                    <a:pt x="74905" y="178527"/>
                  </a:lnTo>
                  <a:lnTo>
                    <a:pt x="75193" y="177913"/>
                  </a:lnTo>
                  <a:lnTo>
                    <a:pt x="75663" y="176685"/>
                  </a:lnTo>
                  <a:lnTo>
                    <a:pt x="75981" y="176109"/>
                  </a:lnTo>
                  <a:lnTo>
                    <a:pt x="76401" y="175704"/>
                  </a:lnTo>
                  <a:lnTo>
                    <a:pt x="76820" y="175334"/>
                  </a:lnTo>
                  <a:lnTo>
                    <a:pt x="77102" y="174998"/>
                  </a:lnTo>
                  <a:lnTo>
                    <a:pt x="77631" y="174251"/>
                  </a:lnTo>
                  <a:lnTo>
                    <a:pt x="77741" y="173911"/>
                  </a:lnTo>
                  <a:lnTo>
                    <a:pt x="78702" y="172176"/>
                  </a:lnTo>
                  <a:lnTo>
                    <a:pt x="79058" y="171566"/>
                  </a:lnTo>
                  <a:lnTo>
                    <a:pt x="79370" y="171299"/>
                  </a:lnTo>
                  <a:lnTo>
                    <a:pt x="79577" y="171302"/>
                  </a:lnTo>
                  <a:lnTo>
                    <a:pt x="79820" y="171169"/>
                  </a:lnTo>
                  <a:lnTo>
                    <a:pt x="80302" y="171009"/>
                  </a:lnTo>
                  <a:lnTo>
                    <a:pt x="81171" y="170269"/>
                  </a:lnTo>
                  <a:lnTo>
                    <a:pt x="81737" y="169387"/>
                  </a:lnTo>
                  <a:lnTo>
                    <a:pt x="81889" y="168704"/>
                  </a:lnTo>
                  <a:lnTo>
                    <a:pt x="81961" y="168463"/>
                  </a:lnTo>
                  <a:lnTo>
                    <a:pt x="82169" y="168262"/>
                  </a:lnTo>
                  <a:lnTo>
                    <a:pt x="82345" y="168128"/>
                  </a:lnTo>
                  <a:lnTo>
                    <a:pt x="82691" y="167930"/>
                  </a:lnTo>
                  <a:lnTo>
                    <a:pt x="82697" y="167655"/>
                  </a:lnTo>
                  <a:lnTo>
                    <a:pt x="83045" y="167388"/>
                  </a:lnTo>
                  <a:lnTo>
                    <a:pt x="83288" y="167255"/>
                  </a:lnTo>
                  <a:lnTo>
                    <a:pt x="83491" y="167224"/>
                  </a:lnTo>
                  <a:lnTo>
                    <a:pt x="83521" y="167465"/>
                  </a:lnTo>
                  <a:lnTo>
                    <a:pt x="83693" y="167610"/>
                  </a:lnTo>
                  <a:lnTo>
                    <a:pt x="84619" y="167526"/>
                  </a:lnTo>
                  <a:lnTo>
                    <a:pt x="84993" y="167499"/>
                  </a:lnTo>
                  <a:lnTo>
                    <a:pt x="85622" y="167149"/>
                  </a:lnTo>
                  <a:lnTo>
                    <a:pt x="86141" y="166595"/>
                  </a:lnTo>
                  <a:lnTo>
                    <a:pt x="86489" y="166362"/>
                  </a:lnTo>
                  <a:lnTo>
                    <a:pt x="86804" y="166126"/>
                  </a:lnTo>
                  <a:lnTo>
                    <a:pt x="87362" y="165622"/>
                  </a:lnTo>
                  <a:lnTo>
                    <a:pt x="88374" y="164680"/>
                  </a:lnTo>
                  <a:lnTo>
                    <a:pt x="89109" y="163837"/>
                  </a:lnTo>
                  <a:lnTo>
                    <a:pt x="89358" y="163467"/>
                  </a:lnTo>
                  <a:lnTo>
                    <a:pt x="89777" y="163097"/>
                  </a:lnTo>
                  <a:lnTo>
                    <a:pt x="90763" y="161743"/>
                  </a:lnTo>
                  <a:lnTo>
                    <a:pt x="91672" y="160900"/>
                  </a:lnTo>
                  <a:lnTo>
                    <a:pt x="92056" y="160495"/>
                  </a:lnTo>
                  <a:lnTo>
                    <a:pt x="92478" y="159992"/>
                  </a:lnTo>
                  <a:lnTo>
                    <a:pt x="93287" y="158943"/>
                  </a:lnTo>
                  <a:lnTo>
                    <a:pt x="93500" y="158569"/>
                  </a:lnTo>
                  <a:lnTo>
                    <a:pt x="94054" y="158134"/>
                  </a:lnTo>
                  <a:lnTo>
                    <a:pt x="94616" y="157596"/>
                  </a:lnTo>
                  <a:lnTo>
                    <a:pt x="95275" y="157127"/>
                  </a:lnTo>
                  <a:lnTo>
                    <a:pt x="95587" y="157031"/>
                  </a:lnTo>
                  <a:lnTo>
                    <a:pt x="96211" y="156665"/>
                  </a:lnTo>
                  <a:lnTo>
                    <a:pt x="96629" y="156261"/>
                  </a:lnTo>
                  <a:lnTo>
                    <a:pt x="97361" y="155658"/>
                  </a:lnTo>
                  <a:lnTo>
                    <a:pt x="98371" y="154716"/>
                  </a:lnTo>
                  <a:lnTo>
                    <a:pt x="98896" y="154281"/>
                  </a:lnTo>
                  <a:lnTo>
                    <a:pt x="99070" y="154045"/>
                  </a:lnTo>
                  <a:lnTo>
                    <a:pt x="99283" y="153740"/>
                  </a:lnTo>
                  <a:lnTo>
                    <a:pt x="99634" y="153404"/>
                  </a:lnTo>
                  <a:lnTo>
                    <a:pt x="100257" y="153038"/>
                  </a:lnTo>
                  <a:lnTo>
                    <a:pt x="100566" y="152977"/>
                  </a:lnTo>
                  <a:lnTo>
                    <a:pt x="101264" y="152271"/>
                  </a:lnTo>
                  <a:lnTo>
                    <a:pt x="101438" y="152202"/>
                  </a:lnTo>
                  <a:lnTo>
                    <a:pt x="101851" y="152111"/>
                  </a:lnTo>
                  <a:lnTo>
                    <a:pt x="102509" y="151744"/>
                  </a:lnTo>
                  <a:lnTo>
                    <a:pt x="103134" y="151279"/>
                  </a:lnTo>
                  <a:lnTo>
                    <a:pt x="103797" y="150707"/>
                  </a:lnTo>
                  <a:lnTo>
                    <a:pt x="104310" y="150787"/>
                  </a:lnTo>
                  <a:lnTo>
                    <a:pt x="104655" y="150623"/>
                  </a:lnTo>
                  <a:lnTo>
                    <a:pt x="104930" y="150455"/>
                  </a:lnTo>
                  <a:lnTo>
                    <a:pt x="105623" y="150093"/>
                  </a:lnTo>
                  <a:lnTo>
                    <a:pt x="106318" y="149624"/>
                  </a:lnTo>
                  <a:lnTo>
                    <a:pt x="106950" y="149017"/>
                  </a:lnTo>
                  <a:lnTo>
                    <a:pt x="107193" y="148846"/>
                  </a:lnTo>
                  <a:lnTo>
                    <a:pt x="107305" y="148608"/>
                  </a:lnTo>
                  <a:lnTo>
                    <a:pt x="107476" y="148341"/>
                  </a:lnTo>
                  <a:lnTo>
                    <a:pt x="108129" y="148184"/>
                  </a:lnTo>
                  <a:lnTo>
                    <a:pt x="108543" y="147952"/>
                  </a:lnTo>
                  <a:lnTo>
                    <a:pt x="108966" y="147444"/>
                  </a:lnTo>
                  <a:lnTo>
                    <a:pt x="109424" y="146838"/>
                  </a:lnTo>
                  <a:lnTo>
                    <a:pt x="109742" y="146258"/>
                  </a:lnTo>
                  <a:lnTo>
                    <a:pt x="109922" y="145987"/>
                  </a:lnTo>
                  <a:lnTo>
                    <a:pt x="110207" y="145407"/>
                  </a:lnTo>
                  <a:lnTo>
                    <a:pt x="110806" y="144530"/>
                  </a:lnTo>
                  <a:lnTo>
                    <a:pt x="111549" y="143305"/>
                  </a:lnTo>
                  <a:lnTo>
                    <a:pt x="112050" y="142390"/>
                  </a:lnTo>
                  <a:lnTo>
                    <a:pt x="112548" y="141436"/>
                  </a:lnTo>
                  <a:lnTo>
                    <a:pt x="112733" y="140754"/>
                  </a:lnTo>
                  <a:lnTo>
                    <a:pt x="112778" y="140307"/>
                  </a:lnTo>
                  <a:lnTo>
                    <a:pt x="112919" y="140139"/>
                  </a:lnTo>
                  <a:lnTo>
                    <a:pt x="113156" y="140280"/>
                  </a:lnTo>
                  <a:lnTo>
                    <a:pt x="113396" y="140181"/>
                  </a:lnTo>
                  <a:lnTo>
                    <a:pt x="113680" y="139744"/>
                  </a:lnTo>
                  <a:lnTo>
                    <a:pt x="113795" y="139090"/>
                  </a:lnTo>
                  <a:lnTo>
                    <a:pt x="114013" y="138547"/>
                  </a:lnTo>
                  <a:lnTo>
                    <a:pt x="114265" y="137931"/>
                  </a:lnTo>
                  <a:lnTo>
                    <a:pt x="114658" y="137114"/>
                  </a:lnTo>
                  <a:lnTo>
                    <a:pt x="114975" y="136609"/>
                  </a:lnTo>
                  <a:lnTo>
                    <a:pt x="115325" y="136170"/>
                  </a:lnTo>
                  <a:lnTo>
                    <a:pt x="115919" y="135735"/>
                  </a:lnTo>
                  <a:lnTo>
                    <a:pt x="116576" y="135369"/>
                  </a:lnTo>
                  <a:lnTo>
                    <a:pt x="117055" y="135346"/>
                  </a:lnTo>
                  <a:lnTo>
                    <a:pt x="117640" y="135220"/>
                  </a:lnTo>
                  <a:lnTo>
                    <a:pt x="118578" y="134519"/>
                  </a:lnTo>
                  <a:lnTo>
                    <a:pt x="118899" y="134011"/>
                  </a:lnTo>
                  <a:lnTo>
                    <a:pt x="119223" y="133260"/>
                  </a:lnTo>
                  <a:lnTo>
                    <a:pt x="119505" y="132783"/>
                  </a:lnTo>
                  <a:lnTo>
                    <a:pt x="119900" y="131932"/>
                  </a:lnTo>
                  <a:lnTo>
                    <a:pt x="120407" y="131326"/>
                  </a:lnTo>
                  <a:lnTo>
                    <a:pt x="120601" y="131090"/>
                  </a:lnTo>
                  <a:lnTo>
                    <a:pt x="121486" y="129732"/>
                  </a:lnTo>
                  <a:lnTo>
                    <a:pt x="122526" y="127415"/>
                  </a:lnTo>
                  <a:lnTo>
                    <a:pt x="122751" y="126839"/>
                  </a:lnTo>
                  <a:lnTo>
                    <a:pt x="122847" y="126602"/>
                  </a:lnTo>
                  <a:lnTo>
                    <a:pt x="123246" y="125748"/>
                  </a:lnTo>
                  <a:lnTo>
                    <a:pt x="124312" y="123877"/>
                  </a:lnTo>
                  <a:lnTo>
                    <a:pt x="124604" y="123057"/>
                  </a:lnTo>
                  <a:lnTo>
                    <a:pt x="125062" y="122418"/>
                  </a:lnTo>
                  <a:lnTo>
                    <a:pt x="125491" y="121462"/>
                  </a:lnTo>
                  <a:lnTo>
                    <a:pt x="125899" y="120994"/>
                  </a:lnTo>
                  <a:lnTo>
                    <a:pt x="126057" y="120757"/>
                  </a:lnTo>
                  <a:lnTo>
                    <a:pt x="126378" y="120004"/>
                  </a:lnTo>
                  <a:lnTo>
                    <a:pt x="126594" y="119527"/>
                  </a:lnTo>
                  <a:lnTo>
                    <a:pt x="126713" y="118667"/>
                  </a:lnTo>
                  <a:lnTo>
                    <a:pt x="126654" y="118324"/>
                  </a:lnTo>
                  <a:lnTo>
                    <a:pt x="126828" y="118121"/>
                  </a:lnTo>
                  <a:lnTo>
                    <a:pt x="127169" y="118129"/>
                  </a:lnTo>
                  <a:lnTo>
                    <a:pt x="127757" y="117868"/>
                  </a:lnTo>
                  <a:lnTo>
                    <a:pt x="128278" y="117467"/>
                  </a:lnTo>
                  <a:lnTo>
                    <a:pt x="128881" y="116550"/>
                  </a:lnTo>
                  <a:lnTo>
                    <a:pt x="129583" y="115704"/>
                  </a:lnTo>
                  <a:lnTo>
                    <a:pt x="130371" y="113934"/>
                  </a:lnTo>
                  <a:lnTo>
                    <a:pt x="130934" y="113260"/>
                  </a:lnTo>
                  <a:lnTo>
                    <a:pt x="131288" y="112576"/>
                  </a:lnTo>
                  <a:lnTo>
                    <a:pt x="131681" y="111864"/>
                  </a:lnTo>
                  <a:lnTo>
                    <a:pt x="132004" y="111115"/>
                  </a:lnTo>
                  <a:lnTo>
                    <a:pt x="132613" y="109856"/>
                  </a:lnTo>
                  <a:lnTo>
                    <a:pt x="132793" y="109414"/>
                  </a:lnTo>
                  <a:lnTo>
                    <a:pt x="133302" y="107913"/>
                  </a:lnTo>
                  <a:lnTo>
                    <a:pt x="134010" y="106898"/>
                  </a:lnTo>
                  <a:lnTo>
                    <a:pt x="134586" y="105566"/>
                  </a:lnTo>
                  <a:lnTo>
                    <a:pt x="134945" y="104648"/>
                  </a:lnTo>
                  <a:lnTo>
                    <a:pt x="135060" y="104097"/>
                  </a:lnTo>
                  <a:lnTo>
                    <a:pt x="135553" y="103355"/>
                  </a:lnTo>
                  <a:lnTo>
                    <a:pt x="136123" y="102370"/>
                  </a:lnTo>
                  <a:lnTo>
                    <a:pt x="136864" y="101317"/>
                  </a:lnTo>
                  <a:lnTo>
                    <a:pt x="137292" y="100471"/>
                  </a:lnTo>
                  <a:lnTo>
                    <a:pt x="138047" y="98630"/>
                  </a:lnTo>
                  <a:lnTo>
                    <a:pt x="138838" y="96895"/>
                  </a:lnTo>
                  <a:lnTo>
                    <a:pt x="139204" y="95697"/>
                  </a:lnTo>
                  <a:lnTo>
                    <a:pt x="139282" y="95186"/>
                  </a:lnTo>
                  <a:lnTo>
                    <a:pt x="139474" y="94156"/>
                  </a:lnTo>
                  <a:lnTo>
                    <a:pt x="139942" y="93065"/>
                  </a:lnTo>
                  <a:lnTo>
                    <a:pt x="140376" y="91940"/>
                  </a:lnTo>
                  <a:lnTo>
                    <a:pt x="140670" y="91021"/>
                  </a:lnTo>
                  <a:lnTo>
                    <a:pt x="141027" y="90377"/>
                  </a:lnTo>
                  <a:lnTo>
                    <a:pt x="141392" y="89179"/>
                  </a:lnTo>
                  <a:lnTo>
                    <a:pt x="141935" y="87749"/>
                  </a:lnTo>
                  <a:lnTo>
                    <a:pt x="142229" y="86792"/>
                  </a:lnTo>
                  <a:lnTo>
                    <a:pt x="142256" y="85522"/>
                  </a:lnTo>
                  <a:lnTo>
                    <a:pt x="142513" y="84599"/>
                  </a:lnTo>
                  <a:lnTo>
                    <a:pt x="142561" y="83947"/>
                  </a:lnTo>
                  <a:lnTo>
                    <a:pt x="142783" y="83127"/>
                  </a:lnTo>
                  <a:lnTo>
                    <a:pt x="142771" y="82162"/>
                  </a:lnTo>
                  <a:lnTo>
                    <a:pt x="143002" y="80896"/>
                  </a:lnTo>
                  <a:lnTo>
                    <a:pt x="143161" y="79835"/>
                  </a:lnTo>
                  <a:lnTo>
                    <a:pt x="143694" y="78779"/>
                  </a:lnTo>
                  <a:lnTo>
                    <a:pt x="144009" y="78512"/>
                  </a:lnTo>
                  <a:lnTo>
                    <a:pt x="144066" y="78272"/>
                  </a:lnTo>
                  <a:lnTo>
                    <a:pt x="144009" y="76895"/>
                  </a:lnTo>
                  <a:lnTo>
                    <a:pt x="144261" y="76250"/>
                  </a:lnTo>
                  <a:lnTo>
                    <a:pt x="144546" y="75773"/>
                  </a:lnTo>
                  <a:lnTo>
                    <a:pt x="144661" y="75155"/>
                  </a:lnTo>
                  <a:lnTo>
                    <a:pt x="144676" y="74469"/>
                  </a:lnTo>
                  <a:lnTo>
                    <a:pt x="144553" y="73847"/>
                  </a:lnTo>
                  <a:lnTo>
                    <a:pt x="144360" y="73157"/>
                  </a:lnTo>
                  <a:lnTo>
                    <a:pt x="144480" y="72337"/>
                  </a:lnTo>
                  <a:lnTo>
                    <a:pt x="145055" y="71006"/>
                  </a:lnTo>
                  <a:lnTo>
                    <a:pt x="145374" y="70431"/>
                  </a:lnTo>
                  <a:lnTo>
                    <a:pt x="145455" y="69882"/>
                  </a:lnTo>
                  <a:lnTo>
                    <a:pt x="145374" y="68779"/>
                  </a:lnTo>
                  <a:lnTo>
                    <a:pt x="145248" y="68364"/>
                  </a:lnTo>
                  <a:lnTo>
                    <a:pt x="145320" y="68161"/>
                  </a:lnTo>
                  <a:lnTo>
                    <a:pt x="145532" y="67788"/>
                  </a:lnTo>
                  <a:lnTo>
                    <a:pt x="145713" y="67346"/>
                  </a:lnTo>
                  <a:lnTo>
                    <a:pt x="146273" y="66770"/>
                  </a:lnTo>
                  <a:lnTo>
                    <a:pt x="146687" y="66506"/>
                  </a:lnTo>
                  <a:lnTo>
                    <a:pt x="146932" y="66304"/>
                  </a:lnTo>
                  <a:lnTo>
                    <a:pt x="147106" y="66068"/>
                  </a:lnTo>
                  <a:lnTo>
                    <a:pt x="147436" y="65111"/>
                  </a:lnTo>
                  <a:lnTo>
                    <a:pt x="147886" y="64848"/>
                  </a:lnTo>
                  <a:lnTo>
                    <a:pt x="148576" y="64585"/>
                  </a:lnTo>
                  <a:lnTo>
                    <a:pt x="148893" y="64180"/>
                  </a:lnTo>
                  <a:lnTo>
                    <a:pt x="148935" y="63837"/>
                  </a:lnTo>
                  <a:lnTo>
                    <a:pt x="148905" y="63528"/>
                  </a:lnTo>
                  <a:lnTo>
                    <a:pt x="149564" y="63128"/>
                  </a:lnTo>
                  <a:lnTo>
                    <a:pt x="149640" y="62785"/>
                  </a:lnTo>
                  <a:lnTo>
                    <a:pt x="149849" y="62518"/>
                  </a:lnTo>
                  <a:lnTo>
                    <a:pt x="149965" y="61900"/>
                  </a:lnTo>
                  <a:lnTo>
                    <a:pt x="149915" y="61073"/>
                  </a:lnTo>
                  <a:lnTo>
                    <a:pt x="149717" y="60657"/>
                  </a:lnTo>
                  <a:lnTo>
                    <a:pt x="149726" y="60279"/>
                  </a:lnTo>
                  <a:lnTo>
                    <a:pt x="149965" y="60287"/>
                  </a:lnTo>
                  <a:lnTo>
                    <a:pt x="150134" y="60459"/>
                  </a:lnTo>
                  <a:lnTo>
                    <a:pt x="150335" y="60634"/>
                  </a:lnTo>
                  <a:lnTo>
                    <a:pt x="150712" y="60611"/>
                  </a:lnTo>
                  <a:lnTo>
                    <a:pt x="151887" y="60085"/>
                  </a:lnTo>
                  <a:lnTo>
                    <a:pt x="152547" y="59513"/>
                  </a:lnTo>
                  <a:lnTo>
                    <a:pt x="152970" y="58972"/>
                  </a:lnTo>
                  <a:lnTo>
                    <a:pt x="153540" y="57953"/>
                  </a:lnTo>
                  <a:lnTo>
                    <a:pt x="153769" y="57751"/>
                  </a:lnTo>
                  <a:lnTo>
                    <a:pt x="153992" y="57587"/>
                  </a:lnTo>
                  <a:lnTo>
                    <a:pt x="154165" y="57351"/>
                  </a:lnTo>
                  <a:lnTo>
                    <a:pt x="154798" y="56642"/>
                  </a:lnTo>
                  <a:lnTo>
                    <a:pt x="155364" y="55757"/>
                  </a:lnTo>
                  <a:lnTo>
                    <a:pt x="155445" y="55074"/>
                  </a:lnTo>
                  <a:lnTo>
                    <a:pt x="156081" y="54228"/>
                  </a:lnTo>
                  <a:lnTo>
                    <a:pt x="156543" y="53378"/>
                  </a:lnTo>
                  <a:lnTo>
                    <a:pt x="156624" y="52657"/>
                  </a:lnTo>
                  <a:lnTo>
                    <a:pt x="156737" y="52249"/>
                  </a:lnTo>
                  <a:lnTo>
                    <a:pt x="157193" y="51639"/>
                  </a:lnTo>
                  <a:lnTo>
                    <a:pt x="157472" y="51372"/>
                  </a:lnTo>
                  <a:lnTo>
                    <a:pt x="158560" y="50121"/>
                  </a:lnTo>
                  <a:lnTo>
                    <a:pt x="159057" y="49133"/>
                  </a:lnTo>
                  <a:lnTo>
                    <a:pt x="159244" y="48554"/>
                  </a:lnTo>
                  <a:lnTo>
                    <a:pt x="159232" y="47353"/>
                  </a:lnTo>
                  <a:lnTo>
                    <a:pt x="159138" y="46903"/>
                  </a:lnTo>
                  <a:lnTo>
                    <a:pt x="159079" y="46559"/>
                  </a:lnTo>
                  <a:lnTo>
                    <a:pt x="158854" y="45763"/>
                  </a:lnTo>
                  <a:lnTo>
                    <a:pt x="158794" y="45385"/>
                  </a:lnTo>
                  <a:lnTo>
                    <a:pt x="158473" y="44417"/>
                  </a:lnTo>
                  <a:lnTo>
                    <a:pt x="158446" y="43932"/>
                  </a:lnTo>
                  <a:lnTo>
                    <a:pt x="158315" y="43761"/>
                  </a:lnTo>
                  <a:lnTo>
                    <a:pt x="158458" y="43520"/>
                  </a:lnTo>
                  <a:lnTo>
                    <a:pt x="159091" y="42575"/>
                  </a:lnTo>
                  <a:lnTo>
                    <a:pt x="160026" y="42144"/>
                  </a:lnTo>
                  <a:lnTo>
                    <a:pt x="160305" y="41877"/>
                  </a:lnTo>
                  <a:lnTo>
                    <a:pt x="160610" y="41919"/>
                  </a:lnTo>
                  <a:lnTo>
                    <a:pt x="161024" y="41824"/>
                  </a:lnTo>
                  <a:lnTo>
                    <a:pt x="161473" y="41488"/>
                  </a:lnTo>
                  <a:lnTo>
                    <a:pt x="162011" y="40470"/>
                  </a:lnTo>
                  <a:lnTo>
                    <a:pt x="162254" y="40234"/>
                  </a:lnTo>
                  <a:lnTo>
                    <a:pt x="163584" y="40260"/>
                  </a:lnTo>
                  <a:lnTo>
                    <a:pt x="164549" y="39971"/>
                  </a:lnTo>
                  <a:lnTo>
                    <a:pt x="165203" y="39917"/>
                  </a:lnTo>
                  <a:lnTo>
                    <a:pt x="165889" y="39688"/>
                  </a:lnTo>
                  <a:lnTo>
                    <a:pt x="166295" y="39397"/>
                  </a:lnTo>
                  <a:lnTo>
                    <a:pt x="166584" y="39189"/>
                  </a:lnTo>
                  <a:lnTo>
                    <a:pt x="167037" y="38754"/>
                  </a:lnTo>
                  <a:lnTo>
                    <a:pt x="167253" y="38346"/>
                  </a:lnTo>
                  <a:lnTo>
                    <a:pt x="167115" y="36691"/>
                  </a:lnTo>
                  <a:lnTo>
                    <a:pt x="167160" y="36108"/>
                  </a:lnTo>
                  <a:lnTo>
                    <a:pt x="167555" y="35258"/>
                  </a:lnTo>
                  <a:lnTo>
                    <a:pt x="167874" y="34842"/>
                  </a:lnTo>
                  <a:lnTo>
                    <a:pt x="168117" y="34651"/>
                  </a:lnTo>
                  <a:lnTo>
                    <a:pt x="168032" y="34408"/>
                  </a:lnTo>
                  <a:lnTo>
                    <a:pt x="168267" y="34038"/>
                  </a:lnTo>
                  <a:lnTo>
                    <a:pt x="168536" y="34213"/>
                  </a:lnTo>
                  <a:lnTo>
                    <a:pt x="168854" y="33740"/>
                  </a:lnTo>
                  <a:lnTo>
                    <a:pt x="170167" y="34693"/>
                  </a:lnTo>
                  <a:lnTo>
                    <a:pt x="170059" y="34934"/>
                  </a:lnTo>
                  <a:lnTo>
                    <a:pt x="170158" y="35208"/>
                  </a:lnTo>
                  <a:lnTo>
                    <a:pt x="169915" y="35273"/>
                  </a:lnTo>
                  <a:lnTo>
                    <a:pt x="170149" y="35967"/>
                  </a:lnTo>
                  <a:lnTo>
                    <a:pt x="170037" y="36203"/>
                  </a:lnTo>
                  <a:lnTo>
                    <a:pt x="170614" y="36318"/>
                  </a:lnTo>
                  <a:lnTo>
                    <a:pt x="171405" y="36161"/>
                  </a:lnTo>
                  <a:lnTo>
                    <a:pt x="172199" y="35769"/>
                  </a:lnTo>
                  <a:lnTo>
                    <a:pt x="172961" y="35269"/>
                  </a:lnTo>
                  <a:lnTo>
                    <a:pt x="173683" y="34602"/>
                  </a:lnTo>
                  <a:lnTo>
                    <a:pt x="173926" y="34476"/>
                  </a:lnTo>
                  <a:lnTo>
                    <a:pt x="174168" y="34247"/>
                  </a:lnTo>
                  <a:lnTo>
                    <a:pt x="174810" y="33553"/>
                  </a:lnTo>
                  <a:lnTo>
                    <a:pt x="175508" y="32882"/>
                  </a:lnTo>
                  <a:lnTo>
                    <a:pt x="176215" y="31727"/>
                  </a:lnTo>
                  <a:lnTo>
                    <a:pt x="176465" y="31285"/>
                  </a:lnTo>
                  <a:lnTo>
                    <a:pt x="177100" y="30335"/>
                  </a:lnTo>
                  <a:lnTo>
                    <a:pt x="177487" y="29897"/>
                  </a:lnTo>
                  <a:lnTo>
                    <a:pt x="177699" y="29561"/>
                  </a:lnTo>
                  <a:lnTo>
                    <a:pt x="178203" y="28334"/>
                  </a:lnTo>
                  <a:lnTo>
                    <a:pt x="178503" y="27068"/>
                  </a:lnTo>
                  <a:lnTo>
                    <a:pt x="178545" y="26690"/>
                  </a:lnTo>
                  <a:lnTo>
                    <a:pt x="178632" y="25798"/>
                  </a:lnTo>
                  <a:lnTo>
                    <a:pt x="178947" y="25428"/>
                  </a:lnTo>
                  <a:lnTo>
                    <a:pt x="179540" y="24822"/>
                  </a:lnTo>
                  <a:lnTo>
                    <a:pt x="179963" y="24246"/>
                  </a:lnTo>
                  <a:lnTo>
                    <a:pt x="180115" y="23564"/>
                  </a:lnTo>
                  <a:lnTo>
                    <a:pt x="180073" y="22256"/>
                  </a:lnTo>
                  <a:lnTo>
                    <a:pt x="180613" y="20963"/>
                  </a:lnTo>
                  <a:lnTo>
                    <a:pt x="181360" y="19533"/>
                  </a:lnTo>
                  <a:lnTo>
                    <a:pt x="181510" y="18989"/>
                  </a:lnTo>
                  <a:lnTo>
                    <a:pt x="182358" y="17665"/>
                  </a:lnTo>
                  <a:lnTo>
                    <a:pt x="182434" y="17451"/>
                  </a:lnTo>
                  <a:lnTo>
                    <a:pt x="182686" y="16741"/>
                  </a:lnTo>
                  <a:lnTo>
                    <a:pt x="183102" y="16372"/>
                  </a:lnTo>
                  <a:lnTo>
                    <a:pt x="183381" y="16105"/>
                  </a:lnTo>
                  <a:lnTo>
                    <a:pt x="183801" y="15769"/>
                  </a:lnTo>
                  <a:lnTo>
                    <a:pt x="183977" y="15430"/>
                  </a:lnTo>
                  <a:lnTo>
                    <a:pt x="184475" y="14580"/>
                  </a:lnTo>
                  <a:lnTo>
                    <a:pt x="184733" y="13729"/>
                  </a:lnTo>
                  <a:lnTo>
                    <a:pt x="184712" y="13074"/>
                  </a:lnTo>
                  <a:lnTo>
                    <a:pt x="184721" y="12593"/>
                  </a:lnTo>
                  <a:lnTo>
                    <a:pt x="185081" y="11777"/>
                  </a:lnTo>
                  <a:lnTo>
                    <a:pt x="185024" y="11190"/>
                  </a:lnTo>
                  <a:lnTo>
                    <a:pt x="184793" y="10706"/>
                  </a:lnTo>
                  <a:lnTo>
                    <a:pt x="184904" y="10397"/>
                  </a:lnTo>
                  <a:lnTo>
                    <a:pt x="185218" y="9959"/>
                  </a:lnTo>
                  <a:lnTo>
                    <a:pt x="185434" y="9482"/>
                  </a:lnTo>
                  <a:lnTo>
                    <a:pt x="185587" y="8658"/>
                  </a:lnTo>
                  <a:lnTo>
                    <a:pt x="185815" y="7667"/>
                  </a:lnTo>
                  <a:lnTo>
                    <a:pt x="186067" y="6989"/>
                  </a:lnTo>
                  <a:lnTo>
                    <a:pt x="186381" y="6649"/>
                  </a:lnTo>
                  <a:lnTo>
                    <a:pt x="186588" y="6687"/>
                  </a:lnTo>
                  <a:lnTo>
                    <a:pt x="187041" y="6184"/>
                  </a:lnTo>
                  <a:lnTo>
                    <a:pt x="187532" y="5711"/>
                  </a:lnTo>
                  <a:lnTo>
                    <a:pt x="187604" y="5402"/>
                  </a:lnTo>
                  <a:lnTo>
                    <a:pt x="188054" y="5208"/>
                  </a:lnTo>
                  <a:lnTo>
                    <a:pt x="188297" y="5109"/>
                  </a:lnTo>
                  <a:lnTo>
                    <a:pt x="188276" y="4388"/>
                  </a:lnTo>
                  <a:lnTo>
                    <a:pt x="189055" y="4712"/>
                  </a:lnTo>
                  <a:lnTo>
                    <a:pt x="189601" y="4861"/>
                  </a:lnTo>
                  <a:lnTo>
                    <a:pt x="190041" y="5040"/>
                  </a:lnTo>
                  <a:lnTo>
                    <a:pt x="190964" y="5132"/>
                  </a:lnTo>
                  <a:lnTo>
                    <a:pt x="191927" y="4907"/>
                  </a:lnTo>
                  <a:lnTo>
                    <a:pt x="192685" y="4651"/>
                  </a:lnTo>
                  <a:lnTo>
                    <a:pt x="194346" y="3687"/>
                  </a:lnTo>
                  <a:lnTo>
                    <a:pt x="195599" y="2615"/>
                  </a:lnTo>
                  <a:lnTo>
                    <a:pt x="196231" y="1838"/>
                  </a:lnTo>
                  <a:lnTo>
                    <a:pt x="196273" y="1563"/>
                  </a:lnTo>
                  <a:lnTo>
                    <a:pt x="196594" y="953"/>
                  </a:lnTo>
                  <a:lnTo>
                    <a:pt x="197004" y="823"/>
                  </a:lnTo>
                  <a:lnTo>
                    <a:pt x="197241" y="999"/>
                  </a:lnTo>
                  <a:lnTo>
                    <a:pt x="197376" y="1140"/>
                  </a:lnTo>
                  <a:lnTo>
                    <a:pt x="197616" y="1109"/>
                  </a:lnTo>
                  <a:lnTo>
                    <a:pt x="198024" y="1254"/>
                  </a:lnTo>
                  <a:lnTo>
                    <a:pt x="198191" y="1365"/>
                  </a:lnTo>
                  <a:lnTo>
                    <a:pt x="198425" y="1609"/>
                  </a:lnTo>
                  <a:lnTo>
                    <a:pt x="199471" y="2283"/>
                  </a:lnTo>
                  <a:lnTo>
                    <a:pt x="199708" y="2527"/>
                  </a:lnTo>
                  <a:lnTo>
                    <a:pt x="199936" y="3080"/>
                  </a:lnTo>
                  <a:lnTo>
                    <a:pt x="199996" y="3393"/>
                  </a:lnTo>
                  <a:lnTo>
                    <a:pt x="200191" y="3911"/>
                  </a:lnTo>
                  <a:lnTo>
                    <a:pt x="200323" y="4293"/>
                  </a:lnTo>
                  <a:lnTo>
                    <a:pt x="200455" y="4468"/>
                  </a:lnTo>
                  <a:lnTo>
                    <a:pt x="200751" y="5025"/>
                  </a:lnTo>
                  <a:lnTo>
                    <a:pt x="201021" y="5234"/>
                  </a:lnTo>
                  <a:lnTo>
                    <a:pt x="201258" y="5307"/>
                  </a:lnTo>
                  <a:lnTo>
                    <a:pt x="201735" y="5387"/>
                  </a:lnTo>
                  <a:lnTo>
                    <a:pt x="201932" y="5768"/>
                  </a:lnTo>
                  <a:lnTo>
                    <a:pt x="202199" y="6153"/>
                  </a:lnTo>
                  <a:lnTo>
                    <a:pt x="202739" y="6611"/>
                  </a:lnTo>
                  <a:lnTo>
                    <a:pt x="203006" y="6855"/>
                  </a:lnTo>
                  <a:lnTo>
                    <a:pt x="203141" y="6927"/>
                  </a:lnTo>
                  <a:lnTo>
                    <a:pt x="203791" y="6908"/>
                  </a:lnTo>
                  <a:lnTo>
                    <a:pt x="204756" y="6653"/>
                  </a:lnTo>
                  <a:lnTo>
                    <a:pt x="205341" y="6458"/>
                  </a:lnTo>
                  <a:lnTo>
                    <a:pt x="205754" y="6294"/>
                  </a:lnTo>
                  <a:lnTo>
                    <a:pt x="206753" y="5970"/>
                  </a:lnTo>
                  <a:lnTo>
                    <a:pt x="208794" y="4880"/>
                  </a:lnTo>
                  <a:lnTo>
                    <a:pt x="209660" y="4312"/>
                  </a:lnTo>
                  <a:lnTo>
                    <a:pt x="210359" y="3743"/>
                  </a:lnTo>
                  <a:lnTo>
                    <a:pt x="210838" y="3652"/>
                  </a:lnTo>
                  <a:lnTo>
                    <a:pt x="211216" y="3557"/>
                  </a:lnTo>
                  <a:lnTo>
                    <a:pt x="211594" y="3496"/>
                  </a:lnTo>
                  <a:lnTo>
                    <a:pt x="211797" y="3675"/>
                  </a:lnTo>
                  <a:lnTo>
                    <a:pt x="212034" y="3778"/>
                  </a:lnTo>
                  <a:lnTo>
                    <a:pt x="212715" y="3930"/>
                  </a:lnTo>
                  <a:lnTo>
                    <a:pt x="213335" y="3702"/>
                  </a:lnTo>
                  <a:lnTo>
                    <a:pt x="214240" y="2931"/>
                  </a:lnTo>
                  <a:lnTo>
                    <a:pt x="214867" y="2359"/>
                  </a:lnTo>
                  <a:lnTo>
                    <a:pt x="215913" y="1486"/>
                  </a:lnTo>
                  <a:lnTo>
                    <a:pt x="216575" y="815"/>
                  </a:lnTo>
                  <a:lnTo>
                    <a:pt x="216704" y="335"/>
                  </a:lnTo>
                  <a:lnTo>
                    <a:pt x="217106" y="0"/>
                  </a:lnTo>
                  <a:lnTo>
                    <a:pt x="217352" y="434"/>
                  </a:lnTo>
                  <a:lnTo>
                    <a:pt x="217485" y="522"/>
                  </a:lnTo>
                  <a:lnTo>
                    <a:pt x="217516" y="775"/>
                  </a:lnTo>
                  <a:lnTo>
                    <a:pt x="217559" y="982"/>
                  </a:lnTo>
                  <a:lnTo>
                    <a:pt x="217611" y="1174"/>
                  </a:lnTo>
                  <a:lnTo>
                    <a:pt x="217699" y="1508"/>
                  </a:lnTo>
                  <a:lnTo>
                    <a:pt x="217916" y="2019"/>
                  </a:lnTo>
                  <a:lnTo>
                    <a:pt x="218160" y="2303"/>
                  </a:lnTo>
                  <a:lnTo>
                    <a:pt x="218311" y="2445"/>
                  </a:lnTo>
                  <a:lnTo>
                    <a:pt x="218648" y="2787"/>
                  </a:lnTo>
                  <a:lnTo>
                    <a:pt x="218913" y="3062"/>
                  </a:lnTo>
                  <a:lnTo>
                    <a:pt x="219115" y="3234"/>
                  </a:lnTo>
                  <a:lnTo>
                    <a:pt x="219440" y="3531"/>
                  </a:lnTo>
                  <a:lnTo>
                    <a:pt x="219758" y="4044"/>
                  </a:lnTo>
                  <a:lnTo>
                    <a:pt x="219682" y="4973"/>
                  </a:lnTo>
                  <a:lnTo>
                    <a:pt x="219669" y="5103"/>
                  </a:lnTo>
                  <a:lnTo>
                    <a:pt x="219636" y="5379"/>
                  </a:lnTo>
                  <a:lnTo>
                    <a:pt x="219895" y="5638"/>
                  </a:lnTo>
                  <a:lnTo>
                    <a:pt x="220153" y="5823"/>
                  </a:lnTo>
                  <a:lnTo>
                    <a:pt x="220291" y="6022"/>
                  </a:lnTo>
                  <a:lnTo>
                    <a:pt x="220561" y="6189"/>
                  </a:lnTo>
                  <a:lnTo>
                    <a:pt x="220752" y="6299"/>
                  </a:lnTo>
                  <a:lnTo>
                    <a:pt x="220891" y="6362"/>
                  </a:lnTo>
                  <a:lnTo>
                    <a:pt x="221180" y="6467"/>
                  </a:lnTo>
                  <a:lnTo>
                    <a:pt x="221733" y="6743"/>
                  </a:lnTo>
                  <a:lnTo>
                    <a:pt x="221809" y="6877"/>
                  </a:lnTo>
                  <a:lnTo>
                    <a:pt x="221867" y="7101"/>
                  </a:lnTo>
                  <a:lnTo>
                    <a:pt x="222050" y="7363"/>
                  </a:lnTo>
                  <a:lnTo>
                    <a:pt x="222229" y="7493"/>
                  </a:lnTo>
                  <a:lnTo>
                    <a:pt x="222649" y="7575"/>
                  </a:lnTo>
                  <a:lnTo>
                    <a:pt x="222897" y="7581"/>
                  </a:lnTo>
                  <a:lnTo>
                    <a:pt x="222966" y="8097"/>
                  </a:lnTo>
                  <a:lnTo>
                    <a:pt x="222883" y="8364"/>
                  </a:lnTo>
                  <a:lnTo>
                    <a:pt x="222906" y="8627"/>
                  </a:lnTo>
                  <a:lnTo>
                    <a:pt x="223028" y="9052"/>
                  </a:lnTo>
                  <a:lnTo>
                    <a:pt x="223386" y="9242"/>
                  </a:lnTo>
                  <a:lnTo>
                    <a:pt x="223581" y="9433"/>
                  </a:lnTo>
                  <a:lnTo>
                    <a:pt x="223655" y="9574"/>
                  </a:lnTo>
                  <a:lnTo>
                    <a:pt x="223642" y="9759"/>
                  </a:lnTo>
                  <a:lnTo>
                    <a:pt x="223630" y="10241"/>
                  </a:lnTo>
                  <a:lnTo>
                    <a:pt x="223645" y="10423"/>
                  </a:lnTo>
                  <a:lnTo>
                    <a:pt x="223819" y="10846"/>
                  </a:lnTo>
                  <a:lnTo>
                    <a:pt x="223979" y="11065"/>
                  </a:lnTo>
                  <a:lnTo>
                    <a:pt x="224208" y="11319"/>
                  </a:lnTo>
                  <a:lnTo>
                    <a:pt x="224376" y="11468"/>
                  </a:lnTo>
                  <a:lnTo>
                    <a:pt x="224738" y="11785"/>
                  </a:lnTo>
                  <a:lnTo>
                    <a:pt x="224750" y="12030"/>
                  </a:lnTo>
                  <a:lnTo>
                    <a:pt x="224632" y="12190"/>
                  </a:lnTo>
                  <a:lnTo>
                    <a:pt x="224691" y="12412"/>
                  </a:lnTo>
                  <a:lnTo>
                    <a:pt x="224718" y="12580"/>
                  </a:lnTo>
                  <a:lnTo>
                    <a:pt x="224702" y="12959"/>
                  </a:lnTo>
                  <a:lnTo>
                    <a:pt x="224705" y="13201"/>
                  </a:lnTo>
                  <a:lnTo>
                    <a:pt x="224718" y="13339"/>
                  </a:lnTo>
                  <a:lnTo>
                    <a:pt x="224637" y="13567"/>
                  </a:lnTo>
                  <a:lnTo>
                    <a:pt x="224596" y="13946"/>
                  </a:lnTo>
                  <a:lnTo>
                    <a:pt x="224581" y="14234"/>
                  </a:lnTo>
                  <a:lnTo>
                    <a:pt x="224589" y="14466"/>
                  </a:lnTo>
                  <a:lnTo>
                    <a:pt x="224621" y="14695"/>
                  </a:lnTo>
                  <a:lnTo>
                    <a:pt x="224638" y="14947"/>
                  </a:lnTo>
                  <a:lnTo>
                    <a:pt x="224614" y="15106"/>
                  </a:lnTo>
                  <a:lnTo>
                    <a:pt x="224570" y="16033"/>
                  </a:lnTo>
                  <a:lnTo>
                    <a:pt x="226017" y="15959"/>
                  </a:lnTo>
                  <a:lnTo>
                    <a:pt x="228497" y="15284"/>
                  </a:lnTo>
                  <a:lnTo>
                    <a:pt x="228502" y="14102"/>
                  </a:lnTo>
                  <a:lnTo>
                    <a:pt x="228370" y="12969"/>
                  </a:lnTo>
                  <a:lnTo>
                    <a:pt x="229599" y="13422"/>
                  </a:lnTo>
                  <a:lnTo>
                    <a:pt x="229953" y="13988"/>
                  </a:lnTo>
                  <a:lnTo>
                    <a:pt x="231801" y="17018"/>
                  </a:lnTo>
                  <a:lnTo>
                    <a:pt x="233167" y="19257"/>
                  </a:lnTo>
                  <a:lnTo>
                    <a:pt x="235970" y="23824"/>
                  </a:lnTo>
                  <a:lnTo>
                    <a:pt x="238404" y="27794"/>
                  </a:lnTo>
                  <a:lnTo>
                    <a:pt x="239309" y="29269"/>
                  </a:lnTo>
                  <a:lnTo>
                    <a:pt x="244683" y="38025"/>
                  </a:lnTo>
                  <a:lnTo>
                    <a:pt x="247200" y="42129"/>
                  </a:lnTo>
                  <a:lnTo>
                    <a:pt x="251018" y="48350"/>
                  </a:lnTo>
                  <a:lnTo>
                    <a:pt x="253141" y="51808"/>
                  </a:lnTo>
                  <a:lnTo>
                    <a:pt x="256100" y="56630"/>
                  </a:lnTo>
                  <a:lnTo>
                    <a:pt x="257666" y="59183"/>
                  </a:lnTo>
                  <a:lnTo>
                    <a:pt x="261569" y="65532"/>
                  </a:lnTo>
                  <a:lnTo>
                    <a:pt x="263060" y="67956"/>
                  </a:lnTo>
                  <a:lnTo>
                    <a:pt x="266507" y="73562"/>
                  </a:lnTo>
                  <a:lnTo>
                    <a:pt x="266881" y="74169"/>
                  </a:lnTo>
                  <a:lnTo>
                    <a:pt x="270691" y="80366"/>
                  </a:lnTo>
                  <a:lnTo>
                    <a:pt x="272840" y="83863"/>
                  </a:lnTo>
                  <a:lnTo>
                    <a:pt x="274317" y="86269"/>
                  </a:lnTo>
                  <a:lnTo>
                    <a:pt x="281716" y="98310"/>
                  </a:lnTo>
                  <a:lnTo>
                    <a:pt x="283853" y="101790"/>
                  </a:lnTo>
                  <a:lnTo>
                    <a:pt x="285867" y="105071"/>
                  </a:lnTo>
                  <a:lnTo>
                    <a:pt x="287654" y="107978"/>
                  </a:lnTo>
                  <a:lnTo>
                    <a:pt x="290864" y="113206"/>
                  </a:lnTo>
                  <a:lnTo>
                    <a:pt x="294270" y="118752"/>
                  </a:lnTo>
                  <a:lnTo>
                    <a:pt x="294878" y="119646"/>
                  </a:lnTo>
                  <a:lnTo>
                    <a:pt x="296569" y="120628"/>
                  </a:lnTo>
                  <a:lnTo>
                    <a:pt x="296199" y="121894"/>
                  </a:lnTo>
                  <a:lnTo>
                    <a:pt x="302246" y="131743"/>
                  </a:lnTo>
                  <a:lnTo>
                    <a:pt x="309573" y="143701"/>
                  </a:lnTo>
                  <a:lnTo>
                    <a:pt x="310148" y="143353"/>
                  </a:lnTo>
                  <a:lnTo>
                    <a:pt x="323907" y="126845"/>
                  </a:lnTo>
                  <a:lnTo>
                    <a:pt x="342276" y="132982"/>
                  </a:lnTo>
                  <a:lnTo>
                    <a:pt x="350787" y="128818"/>
                  </a:lnTo>
                  <a:lnTo>
                    <a:pt x="352560" y="127950"/>
                  </a:lnTo>
                  <a:lnTo>
                    <a:pt x="363954" y="122378"/>
                  </a:lnTo>
                  <a:lnTo>
                    <a:pt x="367254" y="120760"/>
                  </a:lnTo>
                  <a:lnTo>
                    <a:pt x="367626" y="120776"/>
                  </a:lnTo>
                  <a:lnTo>
                    <a:pt x="369368" y="120905"/>
                  </a:lnTo>
                  <a:lnTo>
                    <a:pt x="374862" y="121283"/>
                  </a:lnTo>
                  <a:lnTo>
                    <a:pt x="377152" y="121645"/>
                  </a:lnTo>
                  <a:lnTo>
                    <a:pt x="380422" y="122308"/>
                  </a:lnTo>
                  <a:lnTo>
                    <a:pt x="384877" y="114047"/>
                  </a:lnTo>
                  <a:lnTo>
                    <a:pt x="386184" y="111667"/>
                  </a:lnTo>
                  <a:lnTo>
                    <a:pt x="393093" y="90698"/>
                  </a:lnTo>
                  <a:lnTo>
                    <a:pt x="395919" y="82118"/>
                  </a:lnTo>
                  <a:lnTo>
                    <a:pt x="400430" y="73080"/>
                  </a:lnTo>
                  <a:lnTo>
                    <a:pt x="401099" y="73728"/>
                  </a:lnTo>
                  <a:lnTo>
                    <a:pt x="405025" y="77527"/>
                  </a:lnTo>
                  <a:lnTo>
                    <a:pt x="408515" y="80901"/>
                  </a:lnTo>
                  <a:lnTo>
                    <a:pt x="413653" y="86930"/>
                  </a:lnTo>
                  <a:lnTo>
                    <a:pt x="425341" y="98230"/>
                  </a:lnTo>
                  <a:lnTo>
                    <a:pt x="434958" y="107460"/>
                  </a:lnTo>
                  <a:lnTo>
                    <a:pt x="435797" y="108264"/>
                  </a:lnTo>
                  <a:lnTo>
                    <a:pt x="439534" y="111918"/>
                  </a:lnTo>
                  <a:lnTo>
                    <a:pt x="445689" y="117936"/>
                  </a:lnTo>
                  <a:lnTo>
                    <a:pt x="447114" y="119317"/>
                  </a:lnTo>
                  <a:lnTo>
                    <a:pt x="448629" y="120786"/>
                  </a:lnTo>
                  <a:lnTo>
                    <a:pt x="450015" y="122127"/>
                  </a:lnTo>
                  <a:lnTo>
                    <a:pt x="461330" y="133086"/>
                  </a:lnTo>
                  <a:lnTo>
                    <a:pt x="463153" y="134726"/>
                  </a:lnTo>
                  <a:lnTo>
                    <a:pt x="465428" y="137057"/>
                  </a:lnTo>
                  <a:lnTo>
                    <a:pt x="466792" y="137808"/>
                  </a:lnTo>
                  <a:lnTo>
                    <a:pt x="468879" y="138206"/>
                  </a:lnTo>
                  <a:lnTo>
                    <a:pt x="468639" y="139799"/>
                  </a:lnTo>
                  <a:lnTo>
                    <a:pt x="469274" y="139925"/>
                  </a:lnTo>
                  <a:lnTo>
                    <a:pt x="513343" y="141646"/>
                  </a:lnTo>
                  <a:lnTo>
                    <a:pt x="526123" y="142105"/>
                  </a:lnTo>
                  <a:lnTo>
                    <a:pt x="551917" y="143024"/>
                  </a:lnTo>
                  <a:lnTo>
                    <a:pt x="570408" y="145856"/>
                  </a:lnTo>
                  <a:lnTo>
                    <a:pt x="569344" y="153832"/>
                  </a:lnTo>
                  <a:lnTo>
                    <a:pt x="567910" y="163573"/>
                  </a:lnTo>
                  <a:lnTo>
                    <a:pt x="567895" y="168312"/>
                  </a:lnTo>
                  <a:lnTo>
                    <a:pt x="568056" y="170402"/>
                  </a:lnTo>
                  <a:lnTo>
                    <a:pt x="568469" y="172991"/>
                  </a:lnTo>
                  <a:lnTo>
                    <a:pt x="568818" y="174523"/>
                  </a:lnTo>
                  <a:lnTo>
                    <a:pt x="569450" y="176667"/>
                  </a:lnTo>
                  <a:lnTo>
                    <a:pt x="581423" y="187472"/>
                  </a:lnTo>
                  <a:lnTo>
                    <a:pt x="583151" y="188983"/>
                  </a:lnTo>
                  <a:lnTo>
                    <a:pt x="602705" y="215663"/>
                  </a:lnTo>
                  <a:lnTo>
                    <a:pt x="612887" y="221946"/>
                  </a:lnTo>
                  <a:lnTo>
                    <a:pt x="631817" y="224900"/>
                  </a:lnTo>
                  <a:lnTo>
                    <a:pt x="641177" y="226360"/>
                  </a:lnTo>
                  <a:lnTo>
                    <a:pt x="643724" y="226885"/>
                  </a:lnTo>
                  <a:lnTo>
                    <a:pt x="655723" y="228821"/>
                  </a:lnTo>
                  <a:lnTo>
                    <a:pt x="660254" y="229561"/>
                  </a:lnTo>
                  <a:lnTo>
                    <a:pt x="685674" y="233441"/>
                  </a:lnTo>
                  <a:lnTo>
                    <a:pt x="685662" y="235570"/>
                  </a:lnTo>
                  <a:lnTo>
                    <a:pt x="685519" y="236516"/>
                  </a:lnTo>
                  <a:lnTo>
                    <a:pt x="685156" y="237024"/>
                  </a:lnTo>
                  <a:lnTo>
                    <a:pt x="684284" y="237532"/>
                  </a:lnTo>
                  <a:lnTo>
                    <a:pt x="684286" y="237970"/>
                  </a:lnTo>
                  <a:lnTo>
                    <a:pt x="684868" y="239279"/>
                  </a:lnTo>
                  <a:lnTo>
                    <a:pt x="684793" y="240371"/>
                  </a:lnTo>
                  <a:lnTo>
                    <a:pt x="684358" y="240660"/>
                  </a:lnTo>
                  <a:lnTo>
                    <a:pt x="683414" y="240515"/>
                  </a:lnTo>
                  <a:lnTo>
                    <a:pt x="682689" y="240733"/>
                  </a:lnTo>
                  <a:lnTo>
                    <a:pt x="681166" y="239714"/>
                  </a:lnTo>
                  <a:lnTo>
                    <a:pt x="680585" y="239714"/>
                  </a:lnTo>
                  <a:lnTo>
                    <a:pt x="680150" y="240225"/>
                  </a:lnTo>
                  <a:lnTo>
                    <a:pt x="680150" y="240805"/>
                  </a:lnTo>
                  <a:lnTo>
                    <a:pt x="678624" y="241317"/>
                  </a:lnTo>
                  <a:lnTo>
                    <a:pt x="678624" y="241897"/>
                  </a:lnTo>
                  <a:lnTo>
                    <a:pt x="679133" y="242916"/>
                  </a:lnTo>
                  <a:lnTo>
                    <a:pt x="677683" y="243641"/>
                  </a:lnTo>
                  <a:lnTo>
                    <a:pt x="676960" y="245171"/>
                  </a:lnTo>
                  <a:lnTo>
                    <a:pt x="677032" y="246041"/>
                  </a:lnTo>
                  <a:lnTo>
                    <a:pt x="677467" y="247059"/>
                  </a:lnTo>
                  <a:lnTo>
                    <a:pt x="677833" y="247277"/>
                  </a:lnTo>
                  <a:lnTo>
                    <a:pt x="678846" y="246407"/>
                  </a:lnTo>
                  <a:lnTo>
                    <a:pt x="679571" y="244804"/>
                  </a:lnTo>
                  <a:lnTo>
                    <a:pt x="680297" y="244297"/>
                  </a:lnTo>
                  <a:lnTo>
                    <a:pt x="680875" y="244080"/>
                  </a:lnTo>
                  <a:lnTo>
                    <a:pt x="683417" y="244224"/>
                  </a:lnTo>
                  <a:lnTo>
                    <a:pt x="684286" y="243789"/>
                  </a:lnTo>
                  <a:lnTo>
                    <a:pt x="685159" y="243786"/>
                  </a:lnTo>
                  <a:lnTo>
                    <a:pt x="685665" y="244152"/>
                  </a:lnTo>
                  <a:lnTo>
                    <a:pt x="686753" y="244732"/>
                  </a:lnTo>
                  <a:lnTo>
                    <a:pt x="687335" y="244732"/>
                  </a:lnTo>
                  <a:lnTo>
                    <a:pt x="688498" y="243934"/>
                  </a:lnTo>
                  <a:lnTo>
                    <a:pt x="688786" y="243930"/>
                  </a:lnTo>
                  <a:lnTo>
                    <a:pt x="689005" y="244224"/>
                  </a:lnTo>
                  <a:lnTo>
                    <a:pt x="688789" y="244953"/>
                  </a:lnTo>
                  <a:lnTo>
                    <a:pt x="687845" y="245751"/>
                  </a:lnTo>
                  <a:lnTo>
                    <a:pt x="687773" y="246334"/>
                  </a:lnTo>
                  <a:lnTo>
                    <a:pt x="688933" y="248223"/>
                  </a:lnTo>
                  <a:lnTo>
                    <a:pt x="689370" y="249750"/>
                  </a:lnTo>
                  <a:lnTo>
                    <a:pt x="689226" y="250112"/>
                  </a:lnTo>
                  <a:lnTo>
                    <a:pt x="688789" y="250406"/>
                  </a:lnTo>
                  <a:lnTo>
                    <a:pt x="688208" y="250406"/>
                  </a:lnTo>
                  <a:lnTo>
                    <a:pt x="685741" y="249387"/>
                  </a:lnTo>
                  <a:lnTo>
                    <a:pt x="685522" y="249605"/>
                  </a:lnTo>
                  <a:lnTo>
                    <a:pt x="685522" y="250914"/>
                  </a:lnTo>
                  <a:lnTo>
                    <a:pt x="686541" y="252585"/>
                  </a:lnTo>
                  <a:lnTo>
                    <a:pt x="686541" y="253970"/>
                  </a:lnTo>
                  <a:lnTo>
                    <a:pt x="687557" y="254768"/>
                  </a:lnTo>
                  <a:lnTo>
                    <a:pt x="687776" y="256443"/>
                  </a:lnTo>
                  <a:lnTo>
                    <a:pt x="688282" y="257168"/>
                  </a:lnTo>
                  <a:lnTo>
                    <a:pt x="688864" y="257534"/>
                  </a:lnTo>
                  <a:lnTo>
                    <a:pt x="689154" y="258404"/>
                  </a:lnTo>
                  <a:lnTo>
                    <a:pt x="689302" y="259641"/>
                  </a:lnTo>
                  <a:lnTo>
                    <a:pt x="688435" y="263277"/>
                  </a:lnTo>
                  <a:lnTo>
                    <a:pt x="689451" y="264804"/>
                  </a:lnTo>
                  <a:lnTo>
                    <a:pt x="689523" y="265243"/>
                  </a:lnTo>
                  <a:lnTo>
                    <a:pt x="689667" y="267277"/>
                  </a:lnTo>
                  <a:lnTo>
                    <a:pt x="689161" y="267788"/>
                  </a:lnTo>
                  <a:lnTo>
                    <a:pt x="688435" y="267788"/>
                  </a:lnTo>
                  <a:lnTo>
                    <a:pt x="688216" y="267643"/>
                  </a:lnTo>
                  <a:lnTo>
                    <a:pt x="686112" y="267422"/>
                  </a:lnTo>
                  <a:lnTo>
                    <a:pt x="685096" y="266841"/>
                  </a:lnTo>
                  <a:lnTo>
                    <a:pt x="684586" y="266261"/>
                  </a:lnTo>
                  <a:lnTo>
                    <a:pt x="683136" y="265460"/>
                  </a:lnTo>
                  <a:lnTo>
                    <a:pt x="682047" y="265388"/>
                  </a:lnTo>
                  <a:lnTo>
                    <a:pt x="681807" y="265319"/>
                  </a:lnTo>
                  <a:lnTo>
                    <a:pt x="681391" y="264849"/>
                  </a:lnTo>
                  <a:lnTo>
                    <a:pt x="681235" y="265117"/>
                  </a:lnTo>
                  <a:lnTo>
                    <a:pt x="681175" y="265533"/>
                  </a:lnTo>
                  <a:lnTo>
                    <a:pt x="681391" y="266216"/>
                  </a:lnTo>
                  <a:lnTo>
                    <a:pt x="681394" y="266841"/>
                  </a:lnTo>
                  <a:lnTo>
                    <a:pt x="681757" y="267498"/>
                  </a:lnTo>
                  <a:lnTo>
                    <a:pt x="681760" y="268734"/>
                  </a:lnTo>
                  <a:lnTo>
                    <a:pt x="680816" y="269967"/>
                  </a:lnTo>
                  <a:lnTo>
                    <a:pt x="680597" y="270990"/>
                  </a:lnTo>
                  <a:lnTo>
                    <a:pt x="680743" y="271425"/>
                  </a:lnTo>
                  <a:lnTo>
                    <a:pt x="682050" y="272589"/>
                  </a:lnTo>
                  <a:lnTo>
                    <a:pt x="682485" y="273245"/>
                  </a:lnTo>
                  <a:lnTo>
                    <a:pt x="683939" y="277389"/>
                  </a:lnTo>
                  <a:lnTo>
                    <a:pt x="684011" y="277680"/>
                  </a:lnTo>
                  <a:lnTo>
                    <a:pt x="683648" y="278477"/>
                  </a:lnTo>
                  <a:lnTo>
                    <a:pt x="682851" y="279134"/>
                  </a:lnTo>
                  <a:lnTo>
                    <a:pt x="682922" y="279496"/>
                  </a:lnTo>
                  <a:lnTo>
                    <a:pt x="683357" y="279569"/>
                  </a:lnTo>
                  <a:lnTo>
                    <a:pt x="683939" y="279424"/>
                  </a:lnTo>
                  <a:lnTo>
                    <a:pt x="684664" y="279569"/>
                  </a:lnTo>
                  <a:lnTo>
                    <a:pt x="685174" y="280805"/>
                  </a:lnTo>
                  <a:lnTo>
                    <a:pt x="685246" y="282698"/>
                  </a:lnTo>
                  <a:lnTo>
                    <a:pt x="685537" y="283572"/>
                  </a:lnTo>
                  <a:lnTo>
                    <a:pt x="686337" y="284660"/>
                  </a:lnTo>
                  <a:lnTo>
                    <a:pt x="688151" y="286190"/>
                  </a:lnTo>
                  <a:lnTo>
                    <a:pt x="689748" y="287060"/>
                  </a:lnTo>
                  <a:lnTo>
                    <a:pt x="692506" y="288079"/>
                  </a:lnTo>
                  <a:lnTo>
                    <a:pt x="693888" y="289609"/>
                  </a:lnTo>
                  <a:lnTo>
                    <a:pt x="694179" y="289678"/>
                  </a:lnTo>
                  <a:lnTo>
                    <a:pt x="695339" y="289243"/>
                  </a:lnTo>
                  <a:lnTo>
                    <a:pt x="696646" y="289606"/>
                  </a:lnTo>
                  <a:lnTo>
                    <a:pt x="697881" y="290407"/>
                  </a:lnTo>
                  <a:lnTo>
                    <a:pt x="698531" y="290480"/>
                  </a:lnTo>
                  <a:lnTo>
                    <a:pt x="699510" y="292037"/>
                  </a:lnTo>
                  <a:lnTo>
                    <a:pt x="699770" y="292445"/>
                  </a:lnTo>
                  <a:lnTo>
                    <a:pt x="700419" y="291861"/>
                  </a:lnTo>
                  <a:lnTo>
                    <a:pt x="700782" y="291789"/>
                  </a:lnTo>
                  <a:lnTo>
                    <a:pt x="701073" y="291934"/>
                  </a:lnTo>
                  <a:lnTo>
                    <a:pt x="701508" y="292590"/>
                  </a:lnTo>
                  <a:lnTo>
                    <a:pt x="701076" y="294189"/>
                  </a:lnTo>
                  <a:lnTo>
                    <a:pt x="701874" y="295136"/>
                  </a:lnTo>
                  <a:lnTo>
                    <a:pt x="701948" y="296445"/>
                  </a:lnTo>
                  <a:lnTo>
                    <a:pt x="702383" y="296517"/>
                  </a:lnTo>
                  <a:lnTo>
                    <a:pt x="702958" y="296300"/>
                  </a:lnTo>
                  <a:lnTo>
                    <a:pt x="703834" y="297097"/>
                  </a:lnTo>
                  <a:lnTo>
                    <a:pt x="705429" y="297097"/>
                  </a:lnTo>
                  <a:lnTo>
                    <a:pt x="705719" y="297464"/>
                  </a:lnTo>
                  <a:lnTo>
                    <a:pt x="705575" y="297826"/>
                  </a:lnTo>
                  <a:lnTo>
                    <a:pt x="704562" y="298116"/>
                  </a:lnTo>
                  <a:lnTo>
                    <a:pt x="704272" y="298406"/>
                  </a:lnTo>
                  <a:lnTo>
                    <a:pt x="704122" y="298990"/>
                  </a:lnTo>
                  <a:lnTo>
                    <a:pt x="704488" y="299281"/>
                  </a:lnTo>
                  <a:lnTo>
                    <a:pt x="705938" y="299498"/>
                  </a:lnTo>
                  <a:lnTo>
                    <a:pt x="707027" y="299498"/>
                  </a:lnTo>
                  <a:lnTo>
                    <a:pt x="707461" y="300078"/>
                  </a:lnTo>
                  <a:lnTo>
                    <a:pt x="707680" y="302334"/>
                  </a:lnTo>
                  <a:lnTo>
                    <a:pt x="708189" y="304517"/>
                  </a:lnTo>
                  <a:lnTo>
                    <a:pt x="708189" y="305246"/>
                  </a:lnTo>
                  <a:lnTo>
                    <a:pt x="707899" y="305681"/>
                  </a:lnTo>
                  <a:lnTo>
                    <a:pt x="706163" y="307646"/>
                  </a:lnTo>
                  <a:lnTo>
                    <a:pt x="704493" y="308956"/>
                  </a:lnTo>
                  <a:lnTo>
                    <a:pt x="702604" y="309753"/>
                  </a:lnTo>
                  <a:lnTo>
                    <a:pt x="698903" y="310849"/>
                  </a:lnTo>
                  <a:lnTo>
                    <a:pt x="696726" y="312303"/>
                  </a:lnTo>
                  <a:lnTo>
                    <a:pt x="695855" y="312665"/>
                  </a:lnTo>
                  <a:lnTo>
                    <a:pt x="693315" y="312811"/>
                  </a:lnTo>
                  <a:lnTo>
                    <a:pt x="691936" y="313101"/>
                  </a:lnTo>
                  <a:lnTo>
                    <a:pt x="689685" y="313830"/>
                  </a:lnTo>
                  <a:lnTo>
                    <a:pt x="685765" y="316013"/>
                  </a:lnTo>
                  <a:lnTo>
                    <a:pt x="682500" y="317394"/>
                  </a:lnTo>
                  <a:lnTo>
                    <a:pt x="676946" y="320898"/>
                  </a:lnTo>
                  <a:lnTo>
                    <a:pt x="676607" y="321081"/>
                  </a:lnTo>
                  <a:lnTo>
                    <a:pt x="676325" y="321299"/>
                  </a:lnTo>
                  <a:lnTo>
                    <a:pt x="676106" y="321498"/>
                  </a:lnTo>
                  <a:lnTo>
                    <a:pt x="675911" y="321715"/>
                  </a:lnTo>
                  <a:lnTo>
                    <a:pt x="675629" y="322043"/>
                  </a:lnTo>
                  <a:lnTo>
                    <a:pt x="675410" y="322284"/>
                  </a:lnTo>
                  <a:lnTo>
                    <a:pt x="675105" y="322631"/>
                  </a:lnTo>
                  <a:lnTo>
                    <a:pt x="674604" y="323135"/>
                  </a:lnTo>
                  <a:lnTo>
                    <a:pt x="674316" y="323387"/>
                  </a:lnTo>
                  <a:lnTo>
                    <a:pt x="674017" y="323551"/>
                  </a:lnTo>
                  <a:lnTo>
                    <a:pt x="673669" y="323616"/>
                  </a:lnTo>
                  <a:lnTo>
                    <a:pt x="673387" y="323723"/>
                  </a:lnTo>
                  <a:lnTo>
                    <a:pt x="673169" y="324074"/>
                  </a:lnTo>
                  <a:lnTo>
                    <a:pt x="673169" y="324486"/>
                  </a:lnTo>
                  <a:lnTo>
                    <a:pt x="673282" y="324676"/>
                  </a:lnTo>
                  <a:lnTo>
                    <a:pt x="677052" y="324750"/>
                  </a:lnTo>
                  <a:lnTo>
                    <a:pt x="676997" y="328403"/>
                  </a:lnTo>
                  <a:lnTo>
                    <a:pt x="6735" y="328403"/>
                  </a:lnTo>
                  <a:lnTo>
                    <a:pt x="6764" y="327655"/>
                  </a:lnTo>
                  <a:lnTo>
                    <a:pt x="6743" y="326998"/>
                  </a:lnTo>
                  <a:lnTo>
                    <a:pt x="6692" y="326174"/>
                  </a:lnTo>
                  <a:lnTo>
                    <a:pt x="6599" y="325724"/>
                  </a:lnTo>
                  <a:lnTo>
                    <a:pt x="6674" y="325414"/>
                  </a:lnTo>
                  <a:lnTo>
                    <a:pt x="6818" y="325040"/>
                  </a:lnTo>
                  <a:lnTo>
                    <a:pt x="7249" y="324120"/>
                  </a:lnTo>
                  <a:lnTo>
                    <a:pt x="7564" y="323853"/>
                  </a:lnTo>
                  <a:lnTo>
                    <a:pt x="7852" y="323067"/>
                  </a:lnTo>
                  <a:lnTo>
                    <a:pt x="8068" y="322624"/>
                  </a:lnTo>
                  <a:lnTo>
                    <a:pt x="8361" y="321704"/>
                  </a:lnTo>
                  <a:lnTo>
                    <a:pt x="8346" y="320842"/>
                  </a:lnTo>
                  <a:lnTo>
                    <a:pt x="8026" y="319804"/>
                  </a:lnTo>
                  <a:lnTo>
                    <a:pt x="7861" y="319456"/>
                  </a:lnTo>
                  <a:lnTo>
                    <a:pt x="7903" y="319147"/>
                  </a:lnTo>
                  <a:lnTo>
                    <a:pt x="8328" y="318433"/>
                  </a:lnTo>
                  <a:lnTo>
                    <a:pt x="8766" y="317136"/>
                  </a:lnTo>
                  <a:lnTo>
                    <a:pt x="8928" y="316075"/>
                  </a:lnTo>
                  <a:lnTo>
                    <a:pt x="8919" y="314868"/>
                  </a:lnTo>
                  <a:lnTo>
                    <a:pt x="8652" y="314452"/>
                  </a:lnTo>
                  <a:lnTo>
                    <a:pt x="8349" y="314204"/>
                  </a:lnTo>
                  <a:lnTo>
                    <a:pt x="8080" y="314029"/>
                  </a:lnTo>
                  <a:lnTo>
                    <a:pt x="7567" y="313983"/>
                  </a:lnTo>
                  <a:lnTo>
                    <a:pt x="7294" y="313975"/>
                  </a:lnTo>
                  <a:lnTo>
                    <a:pt x="7096" y="313559"/>
                  </a:lnTo>
                  <a:lnTo>
                    <a:pt x="7168" y="313319"/>
                  </a:lnTo>
                  <a:lnTo>
                    <a:pt x="7627" y="312781"/>
                  </a:lnTo>
                  <a:lnTo>
                    <a:pt x="7804" y="312475"/>
                  </a:lnTo>
                  <a:lnTo>
                    <a:pt x="7963" y="311479"/>
                  </a:lnTo>
                  <a:lnTo>
                    <a:pt x="7846" y="310548"/>
                  </a:lnTo>
                  <a:lnTo>
                    <a:pt x="7285" y="309472"/>
                  </a:lnTo>
                  <a:lnTo>
                    <a:pt x="6260" y="307762"/>
                  </a:lnTo>
                  <a:lnTo>
                    <a:pt x="5798" y="306892"/>
                  </a:lnTo>
                  <a:lnTo>
                    <a:pt x="5779" y="306712"/>
                  </a:lnTo>
                  <a:lnTo>
                    <a:pt x="5743" y="306410"/>
                  </a:lnTo>
                  <a:lnTo>
                    <a:pt x="5950" y="306379"/>
                  </a:lnTo>
                  <a:lnTo>
                    <a:pt x="6022" y="306104"/>
                  </a:lnTo>
                  <a:lnTo>
                    <a:pt x="6073" y="305422"/>
                  </a:lnTo>
                  <a:lnTo>
                    <a:pt x="6115" y="305044"/>
                  </a:lnTo>
                  <a:lnTo>
                    <a:pt x="6090" y="304559"/>
                  </a:lnTo>
                  <a:lnTo>
                    <a:pt x="6348" y="303742"/>
                  </a:lnTo>
                  <a:lnTo>
                    <a:pt x="6292" y="303189"/>
                  </a:lnTo>
                  <a:lnTo>
                    <a:pt x="6574" y="302574"/>
                  </a:lnTo>
                  <a:lnTo>
                    <a:pt x="6643" y="300960"/>
                  </a:lnTo>
                  <a:lnTo>
                    <a:pt x="6618" y="300616"/>
                  </a:lnTo>
                  <a:lnTo>
                    <a:pt x="6771" y="299933"/>
                  </a:lnTo>
                  <a:lnTo>
                    <a:pt x="6810" y="299624"/>
                  </a:lnTo>
                  <a:lnTo>
                    <a:pt x="7020" y="299319"/>
                  </a:lnTo>
                  <a:lnTo>
                    <a:pt x="7241" y="298670"/>
                  </a:lnTo>
                  <a:lnTo>
                    <a:pt x="7562" y="297956"/>
                  </a:lnTo>
                  <a:lnTo>
                    <a:pt x="7749" y="297372"/>
                  </a:lnTo>
                  <a:lnTo>
                    <a:pt x="8474" y="295430"/>
                  </a:lnTo>
                  <a:lnTo>
                    <a:pt x="8552" y="294880"/>
                  </a:lnTo>
                  <a:lnTo>
                    <a:pt x="9199" y="293518"/>
                  </a:lnTo>
                  <a:lnTo>
                    <a:pt x="9313" y="293006"/>
                  </a:lnTo>
                  <a:lnTo>
                    <a:pt x="9328" y="292281"/>
                  </a:lnTo>
                  <a:lnTo>
                    <a:pt x="9130" y="290216"/>
                  </a:lnTo>
                  <a:lnTo>
                    <a:pt x="9157" y="289045"/>
                  </a:lnTo>
                  <a:lnTo>
                    <a:pt x="9199" y="288705"/>
                  </a:lnTo>
                  <a:lnTo>
                    <a:pt x="8941" y="287942"/>
                  </a:lnTo>
                  <a:lnTo>
                    <a:pt x="7880" y="286232"/>
                  </a:lnTo>
                  <a:lnTo>
                    <a:pt x="7353" y="285259"/>
                  </a:lnTo>
                  <a:lnTo>
                    <a:pt x="6319" y="283931"/>
                  </a:lnTo>
                  <a:lnTo>
                    <a:pt x="6262" y="283515"/>
                  </a:lnTo>
                  <a:lnTo>
                    <a:pt x="6196" y="283309"/>
                  </a:lnTo>
                  <a:lnTo>
                    <a:pt x="5958" y="283133"/>
                  </a:lnTo>
                  <a:lnTo>
                    <a:pt x="5931" y="282786"/>
                  </a:lnTo>
                  <a:lnTo>
                    <a:pt x="6016" y="282068"/>
                  </a:lnTo>
                  <a:lnTo>
                    <a:pt x="6090" y="281794"/>
                  </a:lnTo>
                  <a:lnTo>
                    <a:pt x="6198" y="281553"/>
                  </a:lnTo>
                  <a:lnTo>
                    <a:pt x="6181" y="280832"/>
                  </a:lnTo>
                  <a:lnTo>
                    <a:pt x="6157" y="280385"/>
                  </a:lnTo>
                  <a:lnTo>
                    <a:pt x="6627" y="279122"/>
                  </a:lnTo>
                  <a:lnTo>
                    <a:pt x="6705" y="278710"/>
                  </a:lnTo>
                  <a:lnTo>
                    <a:pt x="6651" y="277954"/>
                  </a:lnTo>
                  <a:lnTo>
                    <a:pt x="6393" y="277294"/>
                  </a:lnTo>
                  <a:lnTo>
                    <a:pt x="6024" y="276909"/>
                  </a:lnTo>
                  <a:lnTo>
                    <a:pt x="5348" y="276550"/>
                  </a:lnTo>
                  <a:lnTo>
                    <a:pt x="4733" y="276436"/>
                  </a:lnTo>
                  <a:lnTo>
                    <a:pt x="3257" y="276573"/>
                  </a:lnTo>
                  <a:lnTo>
                    <a:pt x="2505" y="276557"/>
                  </a:lnTo>
                  <a:lnTo>
                    <a:pt x="2097" y="276275"/>
                  </a:lnTo>
                  <a:lnTo>
                    <a:pt x="1933" y="275962"/>
                  </a:lnTo>
                  <a:lnTo>
                    <a:pt x="1738" y="275615"/>
                  </a:lnTo>
                  <a:lnTo>
                    <a:pt x="794" y="274768"/>
                  </a:lnTo>
                  <a:lnTo>
                    <a:pt x="638" y="274180"/>
                  </a:lnTo>
                  <a:lnTo>
                    <a:pt x="647" y="273837"/>
                  </a:lnTo>
                  <a:lnTo>
                    <a:pt x="1342" y="273371"/>
                  </a:lnTo>
                  <a:lnTo>
                    <a:pt x="1693" y="272791"/>
                  </a:lnTo>
                  <a:lnTo>
                    <a:pt x="2112" y="272390"/>
                  </a:lnTo>
                  <a:lnTo>
                    <a:pt x="2674" y="271818"/>
                  </a:lnTo>
                  <a:lnTo>
                    <a:pt x="2994" y="271169"/>
                  </a:lnTo>
                  <a:lnTo>
                    <a:pt x="3507" y="269666"/>
                  </a:lnTo>
                  <a:lnTo>
                    <a:pt x="3704" y="268433"/>
                  </a:lnTo>
                  <a:lnTo>
                    <a:pt x="3645" y="268055"/>
                  </a:lnTo>
                  <a:lnTo>
                    <a:pt x="3515" y="267605"/>
                  </a:lnTo>
                  <a:lnTo>
                    <a:pt x="3240" y="266086"/>
                  </a:lnTo>
                  <a:lnTo>
                    <a:pt x="3225" y="265120"/>
                  </a:lnTo>
                  <a:lnTo>
                    <a:pt x="2967" y="264430"/>
                  </a:lnTo>
                  <a:lnTo>
                    <a:pt x="2736" y="264010"/>
                  </a:lnTo>
                  <a:lnTo>
                    <a:pt x="2443" y="263316"/>
                  </a:lnTo>
                  <a:lnTo>
                    <a:pt x="2247" y="262797"/>
                  </a:lnTo>
                  <a:lnTo>
                    <a:pt x="2041" y="261278"/>
                  </a:lnTo>
                  <a:lnTo>
                    <a:pt x="1774" y="260965"/>
                  </a:lnTo>
                  <a:lnTo>
                    <a:pt x="1198" y="260675"/>
                  </a:lnTo>
                  <a:lnTo>
                    <a:pt x="898" y="260259"/>
                  </a:lnTo>
                  <a:lnTo>
                    <a:pt x="611" y="259255"/>
                  </a:lnTo>
                  <a:lnTo>
                    <a:pt x="791" y="258881"/>
                  </a:lnTo>
                  <a:lnTo>
                    <a:pt x="767" y="258328"/>
                  </a:lnTo>
                  <a:lnTo>
                    <a:pt x="443" y="257530"/>
                  </a:lnTo>
                  <a:lnTo>
                    <a:pt x="215" y="257046"/>
                  </a:lnTo>
                  <a:lnTo>
                    <a:pt x="84" y="256664"/>
                  </a:lnTo>
                  <a:lnTo>
                    <a:pt x="96" y="256286"/>
                  </a:lnTo>
                  <a:lnTo>
                    <a:pt x="305" y="255981"/>
                  </a:lnTo>
                  <a:lnTo>
                    <a:pt x="455" y="255298"/>
                  </a:lnTo>
                  <a:lnTo>
                    <a:pt x="989" y="254378"/>
                  </a:lnTo>
                  <a:lnTo>
                    <a:pt x="1139" y="253799"/>
                  </a:lnTo>
                  <a:lnTo>
                    <a:pt x="1352" y="253425"/>
                  </a:lnTo>
                  <a:lnTo>
                    <a:pt x="1706" y="252917"/>
                  </a:lnTo>
                  <a:lnTo>
                    <a:pt x="1849" y="252608"/>
                  </a:lnTo>
                  <a:lnTo>
                    <a:pt x="2193" y="252512"/>
                  </a:lnTo>
                  <a:lnTo>
                    <a:pt x="2332" y="252379"/>
                  </a:lnTo>
                  <a:lnTo>
                    <a:pt x="2751" y="252077"/>
                  </a:lnTo>
                  <a:lnTo>
                    <a:pt x="3102" y="251639"/>
                  </a:lnTo>
                  <a:lnTo>
                    <a:pt x="3243" y="251436"/>
                  </a:lnTo>
                  <a:lnTo>
                    <a:pt x="3246" y="251230"/>
                  </a:lnTo>
                  <a:lnTo>
                    <a:pt x="3186" y="250849"/>
                  </a:lnTo>
                  <a:lnTo>
                    <a:pt x="3165" y="250265"/>
                  </a:lnTo>
                  <a:lnTo>
                    <a:pt x="3351" y="249582"/>
                  </a:lnTo>
                  <a:lnTo>
                    <a:pt x="3255" y="249235"/>
                  </a:lnTo>
                  <a:lnTo>
                    <a:pt x="2751" y="248777"/>
                  </a:lnTo>
                  <a:lnTo>
                    <a:pt x="2520" y="248361"/>
                  </a:lnTo>
                  <a:lnTo>
                    <a:pt x="2286" y="248113"/>
                  </a:lnTo>
                  <a:lnTo>
                    <a:pt x="1858" y="247315"/>
                  </a:lnTo>
                  <a:lnTo>
                    <a:pt x="1621" y="247170"/>
                  </a:lnTo>
                  <a:lnTo>
                    <a:pt x="1348" y="247063"/>
                  </a:lnTo>
                  <a:lnTo>
                    <a:pt x="770" y="247017"/>
                  </a:lnTo>
                  <a:lnTo>
                    <a:pt x="497" y="246941"/>
                  </a:lnTo>
                  <a:lnTo>
                    <a:pt x="0" y="246243"/>
                  </a:lnTo>
                  <a:lnTo>
                    <a:pt x="158" y="245110"/>
                  </a:lnTo>
                  <a:lnTo>
                    <a:pt x="197" y="244908"/>
                  </a:lnTo>
                  <a:lnTo>
                    <a:pt x="72" y="244492"/>
                  </a:lnTo>
                  <a:lnTo>
                    <a:pt x="173" y="244354"/>
                  </a:lnTo>
                  <a:lnTo>
                    <a:pt x="519" y="244259"/>
                  </a:lnTo>
                  <a:lnTo>
                    <a:pt x="925" y="244442"/>
                  </a:lnTo>
                  <a:lnTo>
                    <a:pt x="3024" y="245689"/>
                  </a:lnTo>
                  <a:lnTo>
                    <a:pt x="3770" y="246014"/>
                  </a:lnTo>
                  <a:lnTo>
                    <a:pt x="4690" y="246136"/>
                  </a:lnTo>
                  <a:lnTo>
                    <a:pt x="5548" y="246052"/>
                  </a:lnTo>
                  <a:lnTo>
                    <a:pt x="6477" y="245831"/>
                  </a:lnTo>
                  <a:lnTo>
                    <a:pt x="6859" y="245667"/>
                  </a:lnTo>
                  <a:lnTo>
                    <a:pt x="7272" y="245541"/>
                  </a:lnTo>
                  <a:lnTo>
                    <a:pt x="7685" y="245480"/>
                  </a:lnTo>
                  <a:lnTo>
                    <a:pt x="8069" y="245144"/>
                  </a:lnTo>
                  <a:lnTo>
                    <a:pt x="8275" y="244976"/>
                  </a:lnTo>
                  <a:lnTo>
                    <a:pt x="8833" y="244610"/>
                  </a:lnTo>
                  <a:lnTo>
                    <a:pt x="9562" y="244144"/>
                  </a:lnTo>
                  <a:lnTo>
                    <a:pt x="9804" y="244011"/>
                  </a:lnTo>
                  <a:lnTo>
                    <a:pt x="10005" y="244190"/>
                  </a:lnTo>
                  <a:lnTo>
                    <a:pt x="10282" y="244125"/>
                  </a:lnTo>
                  <a:lnTo>
                    <a:pt x="10353" y="243953"/>
                  </a:lnTo>
                  <a:lnTo>
                    <a:pt x="10362" y="243576"/>
                  </a:lnTo>
                  <a:lnTo>
                    <a:pt x="10818" y="243003"/>
                  </a:lnTo>
                  <a:lnTo>
                    <a:pt x="11307" y="242599"/>
                  </a:lnTo>
                  <a:lnTo>
                    <a:pt x="12605" y="241114"/>
                  </a:lnTo>
                  <a:lnTo>
                    <a:pt x="13131" y="240439"/>
                  </a:lnTo>
                  <a:lnTo>
                    <a:pt x="13453" y="239962"/>
                  </a:lnTo>
                  <a:lnTo>
                    <a:pt x="13941" y="239424"/>
                  </a:lnTo>
                  <a:lnTo>
                    <a:pt x="14823" y="238276"/>
                  </a:lnTo>
                  <a:lnTo>
                    <a:pt x="15242" y="237871"/>
                  </a:lnTo>
                  <a:lnTo>
                    <a:pt x="15871" y="237299"/>
                  </a:lnTo>
                  <a:lnTo>
                    <a:pt x="16858" y="236013"/>
                  </a:lnTo>
                  <a:lnTo>
                    <a:pt x="17353" y="235303"/>
                  </a:lnTo>
                  <a:lnTo>
                    <a:pt x="17635" y="234929"/>
                  </a:lnTo>
                  <a:lnTo>
                    <a:pt x="18338" y="233914"/>
                  </a:lnTo>
                  <a:lnTo>
                    <a:pt x="18626" y="233300"/>
                  </a:lnTo>
                  <a:lnTo>
                    <a:pt x="18891" y="232136"/>
                  </a:lnTo>
                  <a:lnTo>
                    <a:pt x="18870" y="231229"/>
                  </a:lnTo>
                  <a:lnTo>
                    <a:pt x="18854" y="230625"/>
                  </a:lnTo>
                  <a:lnTo>
                    <a:pt x="18729" y="230141"/>
                  </a:lnTo>
                  <a:lnTo>
                    <a:pt x="18719" y="228969"/>
                  </a:lnTo>
                  <a:lnTo>
                    <a:pt x="18594" y="228420"/>
                  </a:lnTo>
                  <a:lnTo>
                    <a:pt x="18704" y="227939"/>
                  </a:lnTo>
                  <a:lnTo>
                    <a:pt x="18785" y="227390"/>
                  </a:lnTo>
                  <a:lnTo>
                    <a:pt x="18834" y="226840"/>
                  </a:lnTo>
                  <a:lnTo>
                    <a:pt x="18977" y="226432"/>
                  </a:lnTo>
                  <a:lnTo>
                    <a:pt x="19038" y="225161"/>
                  </a:lnTo>
                  <a:lnTo>
                    <a:pt x="18920" y="224299"/>
                  </a:lnTo>
                  <a:lnTo>
                    <a:pt x="18788" y="224055"/>
                  </a:lnTo>
                  <a:lnTo>
                    <a:pt x="18660" y="223707"/>
                  </a:lnTo>
                  <a:lnTo>
                    <a:pt x="18572" y="222986"/>
                  </a:lnTo>
                  <a:lnTo>
                    <a:pt x="18546" y="222605"/>
                  </a:lnTo>
                  <a:lnTo>
                    <a:pt x="18222" y="221636"/>
                  </a:lnTo>
                  <a:lnTo>
                    <a:pt x="18069" y="220808"/>
                  </a:lnTo>
                  <a:lnTo>
                    <a:pt x="17988" y="219808"/>
                  </a:lnTo>
                  <a:lnTo>
                    <a:pt x="18741" y="218209"/>
                  </a:lnTo>
                  <a:lnTo>
                    <a:pt x="18753" y="217660"/>
                  </a:lnTo>
                  <a:lnTo>
                    <a:pt x="19070" y="217183"/>
                  </a:lnTo>
                  <a:lnTo>
                    <a:pt x="19154" y="216466"/>
                  </a:lnTo>
                  <a:lnTo>
                    <a:pt x="19058" y="216187"/>
                  </a:lnTo>
                  <a:lnTo>
                    <a:pt x="19103" y="215603"/>
                  </a:lnTo>
                  <a:lnTo>
                    <a:pt x="18984" y="214878"/>
                  </a:lnTo>
                  <a:lnTo>
                    <a:pt x="18851" y="214566"/>
                  </a:lnTo>
                  <a:lnTo>
                    <a:pt x="18932" y="214089"/>
                  </a:lnTo>
                  <a:lnTo>
                    <a:pt x="19562" y="213414"/>
                  </a:lnTo>
                  <a:lnTo>
                    <a:pt x="20329" y="212742"/>
                  </a:lnTo>
                  <a:lnTo>
                    <a:pt x="20673" y="212646"/>
                  </a:lnTo>
                  <a:lnTo>
                    <a:pt x="20815" y="212479"/>
                  </a:lnTo>
                  <a:lnTo>
                    <a:pt x="21397" y="212456"/>
                  </a:lnTo>
                  <a:lnTo>
                    <a:pt x="22506" y="211757"/>
                  </a:lnTo>
                  <a:lnTo>
                    <a:pt x="22896" y="211285"/>
                  </a:lnTo>
                  <a:lnTo>
                    <a:pt x="23213" y="210739"/>
                  </a:lnTo>
                  <a:lnTo>
                    <a:pt x="23683" y="209583"/>
                  </a:lnTo>
                  <a:lnTo>
                    <a:pt x="24157" y="208148"/>
                  </a:lnTo>
                  <a:lnTo>
                    <a:pt x="24175" y="207358"/>
                  </a:lnTo>
                  <a:lnTo>
                    <a:pt x="24079" y="207114"/>
                  </a:lnTo>
                  <a:lnTo>
                    <a:pt x="23848" y="206630"/>
                  </a:lnTo>
                  <a:lnTo>
                    <a:pt x="23680" y="206420"/>
                  </a:lnTo>
                  <a:lnTo>
                    <a:pt x="23518" y="205970"/>
                  </a:lnTo>
                  <a:lnTo>
                    <a:pt x="23386" y="205794"/>
                  </a:lnTo>
                  <a:lnTo>
                    <a:pt x="23288" y="205550"/>
                  </a:lnTo>
                  <a:lnTo>
                    <a:pt x="22661" y="204505"/>
                  </a:lnTo>
                  <a:lnTo>
                    <a:pt x="22391" y="204295"/>
                  </a:lnTo>
                  <a:lnTo>
                    <a:pt x="22098" y="203600"/>
                  </a:lnTo>
                  <a:lnTo>
                    <a:pt x="21837" y="202941"/>
                  </a:lnTo>
                  <a:lnTo>
                    <a:pt x="21675" y="202490"/>
                  </a:lnTo>
                  <a:lnTo>
                    <a:pt x="21666" y="201357"/>
                  </a:lnTo>
                  <a:lnTo>
                    <a:pt x="21643" y="200804"/>
                  </a:lnTo>
                  <a:lnTo>
                    <a:pt x="21427" y="199701"/>
                  </a:lnTo>
                  <a:lnTo>
                    <a:pt x="21447" y="198705"/>
                  </a:lnTo>
                  <a:lnTo>
                    <a:pt x="21397" y="197981"/>
                  </a:lnTo>
                  <a:lnTo>
                    <a:pt x="21238" y="197324"/>
                  </a:lnTo>
                  <a:lnTo>
                    <a:pt x="21135" y="195672"/>
                  </a:lnTo>
                  <a:lnTo>
                    <a:pt x="21213" y="195192"/>
                  </a:lnTo>
                  <a:lnTo>
                    <a:pt x="21265" y="194471"/>
                  </a:lnTo>
                  <a:lnTo>
                    <a:pt x="21343" y="193959"/>
                  </a:lnTo>
                  <a:lnTo>
                    <a:pt x="21193" y="193059"/>
                  </a:lnTo>
                  <a:lnTo>
                    <a:pt x="20766" y="192056"/>
                  </a:lnTo>
                  <a:lnTo>
                    <a:pt x="20808" y="191713"/>
                  </a:lnTo>
                  <a:lnTo>
                    <a:pt x="21223" y="191548"/>
                  </a:lnTo>
                  <a:lnTo>
                    <a:pt x="21912" y="191426"/>
                  </a:lnTo>
                  <a:lnTo>
                    <a:pt x="22322" y="191296"/>
                  </a:lnTo>
                  <a:lnTo>
                    <a:pt x="22976" y="191174"/>
                  </a:lnTo>
                  <a:lnTo>
                    <a:pt x="24823" y="189698"/>
                  </a:lnTo>
                  <a:lnTo>
                    <a:pt x="25167" y="189637"/>
                  </a:lnTo>
                  <a:lnTo>
                    <a:pt x="25329" y="189984"/>
                  </a:lnTo>
                  <a:lnTo>
                    <a:pt x="24843" y="190320"/>
                  </a:lnTo>
                  <a:lnTo>
                    <a:pt x="24076" y="190957"/>
                  </a:lnTo>
                  <a:lnTo>
                    <a:pt x="23830" y="191296"/>
                  </a:lnTo>
                  <a:lnTo>
                    <a:pt x="24094" y="191713"/>
                  </a:lnTo>
                  <a:lnTo>
                    <a:pt x="24583" y="191380"/>
                  </a:lnTo>
                  <a:lnTo>
                    <a:pt x="25216" y="192216"/>
                  </a:lnTo>
                  <a:lnTo>
                    <a:pt x="24799" y="192517"/>
                  </a:lnTo>
                  <a:lnTo>
                    <a:pt x="24691" y="192689"/>
                  </a:lnTo>
                  <a:lnTo>
                    <a:pt x="24718" y="192964"/>
                  </a:lnTo>
                  <a:lnTo>
                    <a:pt x="25641" y="194772"/>
                  </a:lnTo>
                  <a:lnTo>
                    <a:pt x="25902" y="195325"/>
                  </a:lnTo>
                  <a:lnTo>
                    <a:pt x="25998" y="195638"/>
                  </a:lnTo>
                  <a:lnTo>
                    <a:pt x="25995" y="195844"/>
                  </a:lnTo>
                  <a:lnTo>
                    <a:pt x="26057" y="196020"/>
                  </a:lnTo>
                  <a:lnTo>
                    <a:pt x="26222" y="196329"/>
                  </a:lnTo>
                  <a:lnTo>
                    <a:pt x="25841" y="196527"/>
                  </a:lnTo>
                  <a:lnTo>
                    <a:pt x="25584" y="197450"/>
                  </a:lnTo>
                  <a:lnTo>
                    <a:pt x="25470" y="197897"/>
                  </a:lnTo>
                  <a:lnTo>
                    <a:pt x="25528" y="198515"/>
                  </a:lnTo>
                  <a:lnTo>
                    <a:pt x="25620" y="198965"/>
                  </a:lnTo>
                  <a:lnTo>
                    <a:pt x="25851" y="199381"/>
                  </a:lnTo>
                  <a:lnTo>
                    <a:pt x="26226" y="199495"/>
                  </a:lnTo>
                  <a:lnTo>
                    <a:pt x="26600" y="199571"/>
                  </a:lnTo>
                  <a:lnTo>
                    <a:pt x="28404" y="200056"/>
                  </a:lnTo>
                  <a:lnTo>
                    <a:pt x="29325" y="200247"/>
                  </a:lnTo>
                  <a:lnTo>
                    <a:pt x="29802" y="200361"/>
                  </a:lnTo>
                  <a:lnTo>
                    <a:pt x="33087" y="200430"/>
                  </a:lnTo>
                  <a:lnTo>
                    <a:pt x="34256" y="200251"/>
                  </a:lnTo>
                  <a:close/>
                </a:path>
              </a:pathLst>
            </a:custGeom>
            <a:solidFill>
              <a:srgbClr val="FFF9E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0" name="pg70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9E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1" name="pg71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9E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2" name="pg72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9E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3" name="pg73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9E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" name="pg74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9E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" name="pg75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9E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" name="pg76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9E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" name="pg77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9E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" name="pg78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9E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" name="pg79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9E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" name="pg80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9E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1" name="pg81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9E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2" name="pg82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9E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3" name="pg83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9E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4" name="pg84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9E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" name="pg85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9E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" name="pg86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9E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" name="pg87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9E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" name="pg88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9E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" name="pg89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9E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" name="pg90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9E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" name="pg91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9E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2" name="pg92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9E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3" name="pl93"/>
            <p:cNvSpPr/>
            <p:nvPr/>
          </p:nvSpPr>
          <p:spPr>
            <a:xfrm>
              <a:off x="1254321" y="4313056"/>
              <a:ext cx="1873898" cy="1371199"/>
            </a:xfrm>
            <a:custGeom>
              <a:avLst/>
              <a:gdLst/>
              <a:ahLst/>
              <a:cxnLst/>
              <a:rect l="0" t="0" r="0" b="0"/>
              <a:pathLst>
                <a:path w="1873898" h="1371199">
                  <a:moveTo>
                    <a:pt x="1685288" y="1371156"/>
                  </a:moveTo>
                  <a:lnTo>
                    <a:pt x="1685789" y="1370240"/>
                  </a:lnTo>
                  <a:lnTo>
                    <a:pt x="1686286" y="1369286"/>
                  </a:lnTo>
                  <a:lnTo>
                    <a:pt x="1686472" y="1368604"/>
                  </a:lnTo>
                  <a:lnTo>
                    <a:pt x="1686517" y="1368157"/>
                  </a:lnTo>
                  <a:lnTo>
                    <a:pt x="1686658" y="1367990"/>
                  </a:lnTo>
                  <a:lnTo>
                    <a:pt x="1686895" y="1368131"/>
                  </a:lnTo>
                  <a:lnTo>
                    <a:pt x="1687135" y="1368032"/>
                  </a:lnTo>
                  <a:lnTo>
                    <a:pt x="1687418" y="1367595"/>
                  </a:lnTo>
                  <a:lnTo>
                    <a:pt x="1687533" y="1366941"/>
                  </a:lnTo>
                  <a:lnTo>
                    <a:pt x="1687752" y="1366397"/>
                  </a:lnTo>
                  <a:lnTo>
                    <a:pt x="1688004" y="1365781"/>
                  </a:lnTo>
                  <a:lnTo>
                    <a:pt x="1688396" y="1364965"/>
                  </a:lnTo>
                  <a:lnTo>
                    <a:pt x="1688713" y="1364459"/>
                  </a:lnTo>
                  <a:lnTo>
                    <a:pt x="1689064" y="1364021"/>
                  </a:lnTo>
                  <a:lnTo>
                    <a:pt x="1689658" y="1363586"/>
                  </a:lnTo>
                  <a:lnTo>
                    <a:pt x="1690315" y="1363219"/>
                  </a:lnTo>
                  <a:lnTo>
                    <a:pt x="1690794" y="1363197"/>
                  </a:lnTo>
                  <a:lnTo>
                    <a:pt x="1691379" y="1363071"/>
                  </a:lnTo>
                  <a:lnTo>
                    <a:pt x="1692317" y="1362369"/>
                  </a:lnTo>
                  <a:lnTo>
                    <a:pt x="1692638" y="1361862"/>
                  </a:lnTo>
                  <a:lnTo>
                    <a:pt x="1692962" y="1361110"/>
                  </a:lnTo>
                  <a:lnTo>
                    <a:pt x="1693244" y="1360633"/>
                  </a:lnTo>
                  <a:lnTo>
                    <a:pt x="1693639" y="1359783"/>
                  </a:lnTo>
                  <a:lnTo>
                    <a:pt x="1694146" y="1359176"/>
                  </a:lnTo>
                  <a:lnTo>
                    <a:pt x="1694340" y="1358940"/>
                  </a:lnTo>
                  <a:lnTo>
                    <a:pt x="1695225" y="1357582"/>
                  </a:lnTo>
                  <a:lnTo>
                    <a:pt x="1696265" y="1355265"/>
                  </a:lnTo>
                  <a:lnTo>
                    <a:pt x="1696490" y="1354689"/>
                  </a:lnTo>
                  <a:lnTo>
                    <a:pt x="1696586" y="1354452"/>
                  </a:lnTo>
                  <a:lnTo>
                    <a:pt x="1696984" y="1353598"/>
                  </a:lnTo>
                  <a:lnTo>
                    <a:pt x="1698051" y="1351727"/>
                  </a:lnTo>
                  <a:lnTo>
                    <a:pt x="1698342" y="1350907"/>
                  </a:lnTo>
                  <a:lnTo>
                    <a:pt x="1698801" y="1350268"/>
                  </a:lnTo>
                  <a:lnTo>
                    <a:pt x="1699230" y="1349313"/>
                  </a:lnTo>
                  <a:lnTo>
                    <a:pt x="1699637" y="1348844"/>
                  </a:lnTo>
                  <a:lnTo>
                    <a:pt x="1699796" y="1348607"/>
                  </a:lnTo>
                  <a:lnTo>
                    <a:pt x="1700117" y="1347854"/>
                  </a:lnTo>
                  <a:lnTo>
                    <a:pt x="1700332" y="1347377"/>
                  </a:lnTo>
                  <a:lnTo>
                    <a:pt x="1700452" y="1346517"/>
                  </a:lnTo>
                  <a:lnTo>
                    <a:pt x="1700393" y="1346174"/>
                  </a:lnTo>
                  <a:lnTo>
                    <a:pt x="1700567" y="1345972"/>
                  </a:lnTo>
                  <a:lnTo>
                    <a:pt x="1700908" y="1345979"/>
                  </a:lnTo>
                  <a:lnTo>
                    <a:pt x="1701495" y="1345718"/>
                  </a:lnTo>
                  <a:lnTo>
                    <a:pt x="1702017" y="1345317"/>
                  </a:lnTo>
                  <a:lnTo>
                    <a:pt x="1702620" y="1344400"/>
                  </a:lnTo>
                  <a:lnTo>
                    <a:pt x="1703322" y="1343554"/>
                  </a:lnTo>
                  <a:lnTo>
                    <a:pt x="1704109" y="1341784"/>
                  </a:lnTo>
                  <a:lnTo>
                    <a:pt x="1704673" y="1341110"/>
                  </a:lnTo>
                  <a:lnTo>
                    <a:pt x="1705027" y="1340426"/>
                  </a:lnTo>
                  <a:lnTo>
                    <a:pt x="1705419" y="1339715"/>
                  </a:lnTo>
                  <a:lnTo>
                    <a:pt x="1705743" y="1338965"/>
                  </a:lnTo>
                  <a:lnTo>
                    <a:pt x="1706352" y="1337707"/>
                  </a:lnTo>
                  <a:lnTo>
                    <a:pt x="1706532" y="1337264"/>
                  </a:lnTo>
                  <a:lnTo>
                    <a:pt x="1707041" y="1335763"/>
                  </a:lnTo>
                  <a:lnTo>
                    <a:pt x="1707748" y="1334749"/>
                  </a:lnTo>
                  <a:lnTo>
                    <a:pt x="1708324" y="1333416"/>
                  </a:lnTo>
                  <a:lnTo>
                    <a:pt x="1708683" y="1332499"/>
                  </a:lnTo>
                  <a:lnTo>
                    <a:pt x="1708798" y="1331948"/>
                  </a:lnTo>
                  <a:lnTo>
                    <a:pt x="1709292" y="1331206"/>
                  </a:lnTo>
                  <a:lnTo>
                    <a:pt x="1709862" y="1330220"/>
                  </a:lnTo>
                  <a:lnTo>
                    <a:pt x="1710603" y="1329167"/>
                  </a:lnTo>
                  <a:lnTo>
                    <a:pt x="1711031" y="1328321"/>
                  </a:lnTo>
                  <a:lnTo>
                    <a:pt x="1711786" y="1326480"/>
                  </a:lnTo>
                  <a:lnTo>
                    <a:pt x="1712577" y="1324745"/>
                  </a:lnTo>
                  <a:lnTo>
                    <a:pt x="1712943" y="1323547"/>
                  </a:lnTo>
                  <a:lnTo>
                    <a:pt x="1713021" y="1323036"/>
                  </a:lnTo>
                  <a:lnTo>
                    <a:pt x="1713213" y="1322006"/>
                  </a:lnTo>
                  <a:lnTo>
                    <a:pt x="1713680" y="1320916"/>
                  </a:lnTo>
                  <a:lnTo>
                    <a:pt x="1714115" y="1319791"/>
                  </a:lnTo>
                  <a:lnTo>
                    <a:pt x="1714409" y="1318871"/>
                  </a:lnTo>
                  <a:lnTo>
                    <a:pt x="1714765" y="1318227"/>
                  </a:lnTo>
                  <a:lnTo>
                    <a:pt x="1715131" y="1317029"/>
                  </a:lnTo>
                  <a:lnTo>
                    <a:pt x="1715674" y="1315599"/>
                  </a:lnTo>
                  <a:lnTo>
                    <a:pt x="1715967" y="1314642"/>
                  </a:lnTo>
                  <a:lnTo>
                    <a:pt x="1715994" y="1313372"/>
                  </a:lnTo>
                  <a:lnTo>
                    <a:pt x="1716252" y="1312449"/>
                  </a:lnTo>
                  <a:lnTo>
                    <a:pt x="1716300" y="1311797"/>
                  </a:lnTo>
                  <a:lnTo>
                    <a:pt x="1716522" y="1310977"/>
                  </a:lnTo>
                  <a:lnTo>
                    <a:pt x="1716510" y="1310012"/>
                  </a:lnTo>
                  <a:lnTo>
                    <a:pt x="1716741" y="1308746"/>
                  </a:lnTo>
                  <a:lnTo>
                    <a:pt x="1716899" y="1307686"/>
                  </a:lnTo>
                  <a:lnTo>
                    <a:pt x="1717433" y="1306629"/>
                  </a:lnTo>
                  <a:lnTo>
                    <a:pt x="1717748" y="1306362"/>
                  </a:lnTo>
                  <a:lnTo>
                    <a:pt x="1717805" y="1306122"/>
                  </a:lnTo>
                  <a:lnTo>
                    <a:pt x="1717748" y="1304745"/>
                  </a:lnTo>
                  <a:lnTo>
                    <a:pt x="1718000" y="1304100"/>
                  </a:lnTo>
                  <a:lnTo>
                    <a:pt x="1718285" y="1303623"/>
                  </a:lnTo>
                  <a:lnTo>
                    <a:pt x="1718399" y="1303006"/>
                  </a:lnTo>
                  <a:lnTo>
                    <a:pt x="1718414" y="1302319"/>
                  </a:lnTo>
                  <a:lnTo>
                    <a:pt x="1718291" y="1301698"/>
                  </a:lnTo>
                  <a:lnTo>
                    <a:pt x="1718099" y="1301007"/>
                  </a:lnTo>
                  <a:lnTo>
                    <a:pt x="1718219" y="1300187"/>
                  </a:lnTo>
                  <a:lnTo>
                    <a:pt x="1718794" y="1298856"/>
                  </a:lnTo>
                  <a:lnTo>
                    <a:pt x="1719113" y="1298281"/>
                  </a:lnTo>
                  <a:lnTo>
                    <a:pt x="1719193" y="1297732"/>
                  </a:lnTo>
                  <a:lnTo>
                    <a:pt x="1719113" y="1296629"/>
                  </a:lnTo>
                  <a:lnTo>
                    <a:pt x="1718986" y="1296214"/>
                  </a:lnTo>
                  <a:lnTo>
                    <a:pt x="1719059" y="1296012"/>
                  </a:lnTo>
                  <a:lnTo>
                    <a:pt x="1719271" y="1295638"/>
                  </a:lnTo>
                  <a:lnTo>
                    <a:pt x="1719451" y="1295196"/>
                  </a:lnTo>
                  <a:lnTo>
                    <a:pt x="1720011" y="1294620"/>
                  </a:lnTo>
                  <a:lnTo>
                    <a:pt x="1720426" y="1294357"/>
                  </a:lnTo>
                  <a:lnTo>
                    <a:pt x="1720671" y="1294155"/>
                  </a:lnTo>
                  <a:lnTo>
                    <a:pt x="1720844" y="1293918"/>
                  </a:lnTo>
                  <a:lnTo>
                    <a:pt x="1721175" y="1292961"/>
                  </a:lnTo>
                  <a:lnTo>
                    <a:pt x="1721625" y="1292698"/>
                  </a:lnTo>
                  <a:lnTo>
                    <a:pt x="1722314" y="1292435"/>
                  </a:lnTo>
                  <a:lnTo>
                    <a:pt x="1722632" y="1292030"/>
                  </a:lnTo>
                  <a:lnTo>
                    <a:pt x="1722674" y="1291687"/>
                  </a:lnTo>
                  <a:lnTo>
                    <a:pt x="1722643" y="1291378"/>
                  </a:lnTo>
                  <a:lnTo>
                    <a:pt x="1723303" y="1290978"/>
                  </a:lnTo>
                  <a:lnTo>
                    <a:pt x="1723378" y="1290635"/>
                  </a:lnTo>
                  <a:lnTo>
                    <a:pt x="1723588" y="1290368"/>
                  </a:lnTo>
                  <a:lnTo>
                    <a:pt x="1723704" y="1289750"/>
                  </a:lnTo>
                  <a:lnTo>
                    <a:pt x="1723653" y="1288923"/>
                  </a:lnTo>
                  <a:lnTo>
                    <a:pt x="1723456" y="1288507"/>
                  </a:lnTo>
                  <a:lnTo>
                    <a:pt x="1723465" y="1288130"/>
                  </a:lnTo>
                  <a:lnTo>
                    <a:pt x="1723704" y="1288137"/>
                  </a:lnTo>
                  <a:lnTo>
                    <a:pt x="1723873" y="1288309"/>
                  </a:lnTo>
                  <a:lnTo>
                    <a:pt x="1724073" y="1288484"/>
                  </a:lnTo>
                  <a:lnTo>
                    <a:pt x="1724451" y="1288461"/>
                  </a:lnTo>
                  <a:lnTo>
                    <a:pt x="1725626" y="1287935"/>
                  </a:lnTo>
                  <a:lnTo>
                    <a:pt x="1726286" y="1287363"/>
                  </a:lnTo>
                  <a:lnTo>
                    <a:pt x="1726709" y="1286822"/>
                  </a:lnTo>
                  <a:lnTo>
                    <a:pt x="1727278" y="1285804"/>
                  </a:lnTo>
                  <a:lnTo>
                    <a:pt x="1727508" y="1285601"/>
                  </a:lnTo>
                  <a:lnTo>
                    <a:pt x="1727751" y="1285506"/>
                  </a:lnTo>
                  <a:lnTo>
                    <a:pt x="1727731" y="1285437"/>
                  </a:lnTo>
                  <a:lnTo>
                    <a:pt x="1727904" y="1285201"/>
                  </a:lnTo>
                  <a:lnTo>
                    <a:pt x="1728537" y="1284492"/>
                  </a:lnTo>
                  <a:lnTo>
                    <a:pt x="1729103" y="1283607"/>
                  </a:lnTo>
                  <a:lnTo>
                    <a:pt x="1729184" y="1282924"/>
                  </a:lnTo>
                  <a:lnTo>
                    <a:pt x="1729820" y="1282078"/>
                  </a:lnTo>
                  <a:lnTo>
                    <a:pt x="1730282" y="1281228"/>
                  </a:lnTo>
                  <a:lnTo>
                    <a:pt x="1730362" y="1280507"/>
                  </a:lnTo>
                  <a:lnTo>
                    <a:pt x="1730476" y="1280099"/>
                  </a:lnTo>
                  <a:lnTo>
                    <a:pt x="1730932" y="1279489"/>
                  </a:lnTo>
                  <a:lnTo>
                    <a:pt x="1731211" y="1279222"/>
                  </a:lnTo>
                  <a:lnTo>
                    <a:pt x="1732298" y="1277971"/>
                  </a:lnTo>
                  <a:lnTo>
                    <a:pt x="1732796" y="1276984"/>
                  </a:lnTo>
                  <a:lnTo>
                    <a:pt x="1732983" y="1276404"/>
                  </a:lnTo>
                  <a:lnTo>
                    <a:pt x="1732971" y="1275203"/>
                  </a:lnTo>
                  <a:lnTo>
                    <a:pt x="1732877" y="1274753"/>
                  </a:lnTo>
                  <a:lnTo>
                    <a:pt x="1732817" y="1274410"/>
                  </a:lnTo>
                  <a:lnTo>
                    <a:pt x="1732593" y="1273613"/>
                  </a:lnTo>
                  <a:lnTo>
                    <a:pt x="1732533" y="1273235"/>
                  </a:lnTo>
                  <a:lnTo>
                    <a:pt x="1732212" y="1272267"/>
                  </a:lnTo>
                  <a:lnTo>
                    <a:pt x="1732185" y="1271782"/>
                  </a:lnTo>
                  <a:lnTo>
                    <a:pt x="1732053" y="1271611"/>
                  </a:lnTo>
                  <a:lnTo>
                    <a:pt x="1732197" y="1271371"/>
                  </a:lnTo>
                  <a:lnTo>
                    <a:pt x="1732829" y="1270425"/>
                  </a:lnTo>
                  <a:lnTo>
                    <a:pt x="1733765" y="1269994"/>
                  </a:lnTo>
                  <a:lnTo>
                    <a:pt x="1734043" y="1269727"/>
                  </a:lnTo>
                  <a:lnTo>
                    <a:pt x="1734283" y="1269731"/>
                  </a:lnTo>
                  <a:lnTo>
                    <a:pt x="1734349" y="1269769"/>
                  </a:lnTo>
                  <a:lnTo>
                    <a:pt x="1734763" y="1269674"/>
                  </a:lnTo>
                  <a:lnTo>
                    <a:pt x="1735212" y="1269338"/>
                  </a:lnTo>
                  <a:lnTo>
                    <a:pt x="1735749" y="1268320"/>
                  </a:lnTo>
                  <a:lnTo>
                    <a:pt x="1735992" y="1268084"/>
                  </a:lnTo>
                  <a:lnTo>
                    <a:pt x="1737323" y="1268110"/>
                  </a:lnTo>
                  <a:lnTo>
                    <a:pt x="1738288" y="1267821"/>
                  </a:lnTo>
                  <a:lnTo>
                    <a:pt x="1738942" y="1267767"/>
                  </a:lnTo>
                  <a:lnTo>
                    <a:pt x="1739628" y="1267539"/>
                  </a:lnTo>
                  <a:lnTo>
                    <a:pt x="1740033" y="1267247"/>
                  </a:lnTo>
                  <a:lnTo>
                    <a:pt x="1740323" y="1267039"/>
                  </a:lnTo>
                  <a:lnTo>
                    <a:pt x="1740776" y="1266605"/>
                  </a:lnTo>
                  <a:lnTo>
                    <a:pt x="1740992" y="1266197"/>
                  </a:lnTo>
                  <a:lnTo>
                    <a:pt x="1740854" y="1264541"/>
                  </a:lnTo>
                  <a:lnTo>
                    <a:pt x="1740899" y="1263958"/>
                  </a:lnTo>
                  <a:lnTo>
                    <a:pt x="1741294" y="1263108"/>
                  </a:lnTo>
                  <a:lnTo>
                    <a:pt x="1741612" y="1262692"/>
                  </a:lnTo>
                  <a:lnTo>
                    <a:pt x="1741855" y="1262502"/>
                  </a:lnTo>
                  <a:lnTo>
                    <a:pt x="1741771" y="1262258"/>
                  </a:lnTo>
                  <a:lnTo>
                    <a:pt x="1742005" y="1261888"/>
                  </a:lnTo>
                  <a:lnTo>
                    <a:pt x="1742275" y="1262063"/>
                  </a:lnTo>
                  <a:lnTo>
                    <a:pt x="1742592" y="1261590"/>
                  </a:lnTo>
                  <a:lnTo>
                    <a:pt x="1743872" y="1262475"/>
                  </a:lnTo>
                  <a:lnTo>
                    <a:pt x="1743906" y="1262544"/>
                  </a:lnTo>
                  <a:lnTo>
                    <a:pt x="1743902" y="1262715"/>
                  </a:lnTo>
                  <a:lnTo>
                    <a:pt x="1743798" y="1262784"/>
                  </a:lnTo>
                  <a:lnTo>
                    <a:pt x="1743897" y="1263058"/>
                  </a:lnTo>
                  <a:lnTo>
                    <a:pt x="1743654" y="1263123"/>
                  </a:lnTo>
                  <a:lnTo>
                    <a:pt x="1743887" y="1263817"/>
                  </a:lnTo>
                  <a:lnTo>
                    <a:pt x="1743776" y="1264053"/>
                  </a:lnTo>
                  <a:lnTo>
                    <a:pt x="1744352" y="1264168"/>
                  </a:lnTo>
                  <a:lnTo>
                    <a:pt x="1745143" y="1264012"/>
                  </a:lnTo>
                  <a:lnTo>
                    <a:pt x="1745938" y="1263619"/>
                  </a:lnTo>
                  <a:lnTo>
                    <a:pt x="1746699" y="1263119"/>
                  </a:lnTo>
                  <a:lnTo>
                    <a:pt x="1747421" y="1262452"/>
                  </a:lnTo>
                  <a:lnTo>
                    <a:pt x="1747664" y="1262326"/>
                  </a:lnTo>
                  <a:lnTo>
                    <a:pt x="1747907" y="1262098"/>
                  </a:lnTo>
                  <a:lnTo>
                    <a:pt x="1748549" y="1261404"/>
                  </a:lnTo>
                  <a:lnTo>
                    <a:pt x="1749247" y="1260732"/>
                  </a:lnTo>
                  <a:lnTo>
                    <a:pt x="1749954" y="1259577"/>
                  </a:lnTo>
                  <a:lnTo>
                    <a:pt x="1750203" y="1259135"/>
                  </a:lnTo>
                  <a:lnTo>
                    <a:pt x="1750839" y="1258185"/>
                  </a:lnTo>
                  <a:lnTo>
                    <a:pt x="1751225" y="1257747"/>
                  </a:lnTo>
                  <a:lnTo>
                    <a:pt x="1751438" y="1257412"/>
                  </a:lnTo>
                  <a:lnTo>
                    <a:pt x="1751942" y="1256184"/>
                  </a:lnTo>
                  <a:lnTo>
                    <a:pt x="1752242" y="1254918"/>
                  </a:lnTo>
                  <a:lnTo>
                    <a:pt x="1752284" y="1254540"/>
                  </a:lnTo>
                  <a:lnTo>
                    <a:pt x="1752370" y="1253648"/>
                  </a:lnTo>
                  <a:lnTo>
                    <a:pt x="1752685" y="1253278"/>
                  </a:lnTo>
                  <a:lnTo>
                    <a:pt x="1753279" y="1252672"/>
                  </a:lnTo>
                  <a:lnTo>
                    <a:pt x="1753702" y="1252097"/>
                  </a:lnTo>
                  <a:lnTo>
                    <a:pt x="1753854" y="1251414"/>
                  </a:lnTo>
                  <a:lnTo>
                    <a:pt x="1753812" y="1250106"/>
                  </a:lnTo>
                  <a:lnTo>
                    <a:pt x="1754352" y="1248814"/>
                  </a:lnTo>
                  <a:lnTo>
                    <a:pt x="1755098" y="1247384"/>
                  </a:lnTo>
                  <a:lnTo>
                    <a:pt x="1755248" y="1246839"/>
                  </a:lnTo>
                  <a:lnTo>
                    <a:pt x="1756097" y="1245516"/>
                  </a:lnTo>
                  <a:lnTo>
                    <a:pt x="1756173" y="1245301"/>
                  </a:lnTo>
                  <a:lnTo>
                    <a:pt x="1756424" y="1244592"/>
                  </a:lnTo>
                  <a:lnTo>
                    <a:pt x="1756841" y="1244222"/>
                  </a:lnTo>
                  <a:lnTo>
                    <a:pt x="1757120" y="1243955"/>
                  </a:lnTo>
                  <a:lnTo>
                    <a:pt x="1757539" y="1243619"/>
                  </a:lnTo>
                  <a:lnTo>
                    <a:pt x="1757716" y="1243280"/>
                  </a:lnTo>
                  <a:lnTo>
                    <a:pt x="1758214" y="1242430"/>
                  </a:lnTo>
                  <a:lnTo>
                    <a:pt x="1758472" y="1241580"/>
                  </a:lnTo>
                  <a:lnTo>
                    <a:pt x="1758451" y="1240924"/>
                  </a:lnTo>
                  <a:lnTo>
                    <a:pt x="1758460" y="1240443"/>
                  </a:lnTo>
                  <a:lnTo>
                    <a:pt x="1758819" y="1239628"/>
                  </a:lnTo>
                  <a:lnTo>
                    <a:pt x="1758762" y="1239040"/>
                  </a:lnTo>
                  <a:lnTo>
                    <a:pt x="1758531" y="1238556"/>
                  </a:lnTo>
                  <a:lnTo>
                    <a:pt x="1758642" y="1238247"/>
                  </a:lnTo>
                  <a:lnTo>
                    <a:pt x="1758957" y="1237809"/>
                  </a:lnTo>
                  <a:lnTo>
                    <a:pt x="1759173" y="1237332"/>
                  </a:lnTo>
                  <a:lnTo>
                    <a:pt x="1759326" y="1236509"/>
                  </a:lnTo>
                  <a:lnTo>
                    <a:pt x="1759554" y="1235517"/>
                  </a:lnTo>
                  <a:lnTo>
                    <a:pt x="1759805" y="1234839"/>
                  </a:lnTo>
                  <a:lnTo>
                    <a:pt x="1760084" y="1234602"/>
                  </a:lnTo>
                  <a:lnTo>
                    <a:pt x="1760120" y="1234499"/>
                  </a:lnTo>
                  <a:lnTo>
                    <a:pt x="1760327" y="1234538"/>
                  </a:lnTo>
                  <a:lnTo>
                    <a:pt x="1760780" y="1234034"/>
                  </a:lnTo>
                  <a:lnTo>
                    <a:pt x="1761271" y="1233562"/>
                  </a:lnTo>
                  <a:lnTo>
                    <a:pt x="1761343" y="1233253"/>
                  </a:lnTo>
                  <a:lnTo>
                    <a:pt x="1761691" y="1233054"/>
                  </a:lnTo>
                  <a:lnTo>
                    <a:pt x="1761793" y="1233058"/>
                  </a:lnTo>
                  <a:lnTo>
                    <a:pt x="1762036" y="1232959"/>
                  </a:lnTo>
                  <a:lnTo>
                    <a:pt x="1761979" y="1232338"/>
                  </a:lnTo>
                  <a:lnTo>
                    <a:pt x="1762015" y="1232239"/>
                  </a:lnTo>
                  <a:lnTo>
                    <a:pt x="1762794" y="1232563"/>
                  </a:lnTo>
                  <a:lnTo>
                    <a:pt x="1763339" y="1232711"/>
                  </a:lnTo>
                  <a:lnTo>
                    <a:pt x="1763780" y="1232890"/>
                  </a:lnTo>
                  <a:lnTo>
                    <a:pt x="1764703" y="1232982"/>
                  </a:lnTo>
                  <a:lnTo>
                    <a:pt x="1765665" y="1232757"/>
                  </a:lnTo>
                  <a:lnTo>
                    <a:pt x="1766424" y="1232502"/>
                  </a:lnTo>
                  <a:lnTo>
                    <a:pt x="1768084" y="1231537"/>
                  </a:lnTo>
                  <a:lnTo>
                    <a:pt x="1769337" y="1230466"/>
                  </a:lnTo>
                  <a:lnTo>
                    <a:pt x="1769970" y="1229688"/>
                  </a:lnTo>
                  <a:lnTo>
                    <a:pt x="1770012" y="1229413"/>
                  </a:lnTo>
                  <a:lnTo>
                    <a:pt x="1770261" y="1228902"/>
                  </a:lnTo>
                  <a:lnTo>
                    <a:pt x="1770333" y="1228803"/>
                  </a:lnTo>
                  <a:lnTo>
                    <a:pt x="1770743" y="1228674"/>
                  </a:lnTo>
                  <a:lnTo>
                    <a:pt x="1770980" y="1228849"/>
                  </a:lnTo>
                  <a:lnTo>
                    <a:pt x="1771115" y="1228990"/>
                  </a:lnTo>
                  <a:lnTo>
                    <a:pt x="1771355" y="1228960"/>
                  </a:lnTo>
                  <a:lnTo>
                    <a:pt x="1771762" y="1229104"/>
                  </a:lnTo>
                  <a:lnTo>
                    <a:pt x="1771930" y="1229215"/>
                  </a:lnTo>
                  <a:lnTo>
                    <a:pt x="1772164" y="1229459"/>
                  </a:lnTo>
                  <a:lnTo>
                    <a:pt x="1773210" y="1230134"/>
                  </a:lnTo>
                  <a:lnTo>
                    <a:pt x="1773447" y="1230378"/>
                  </a:lnTo>
                  <a:lnTo>
                    <a:pt x="1773675" y="1230931"/>
                  </a:lnTo>
                  <a:lnTo>
                    <a:pt x="1773735" y="1231243"/>
                  </a:lnTo>
                  <a:lnTo>
                    <a:pt x="1773930" y="1231762"/>
                  </a:lnTo>
                  <a:lnTo>
                    <a:pt x="1774062" y="1232143"/>
                  </a:lnTo>
                  <a:lnTo>
                    <a:pt x="1774193" y="1232318"/>
                  </a:lnTo>
                  <a:lnTo>
                    <a:pt x="1774490" y="1232875"/>
                  </a:lnTo>
                  <a:lnTo>
                    <a:pt x="1774760" y="1233085"/>
                  </a:lnTo>
                  <a:lnTo>
                    <a:pt x="1774997" y="1233157"/>
                  </a:lnTo>
                  <a:lnTo>
                    <a:pt x="1775473" y="1233237"/>
                  </a:lnTo>
                  <a:lnTo>
                    <a:pt x="1775671" y="1233618"/>
                  </a:lnTo>
                  <a:lnTo>
                    <a:pt x="1775938" y="1234003"/>
                  </a:lnTo>
                  <a:lnTo>
                    <a:pt x="1776478" y="1234461"/>
                  </a:lnTo>
                  <a:lnTo>
                    <a:pt x="1776744" y="1234705"/>
                  </a:lnTo>
                  <a:lnTo>
                    <a:pt x="1776879" y="1234777"/>
                  </a:lnTo>
                  <a:lnTo>
                    <a:pt x="1777530" y="1234758"/>
                  </a:lnTo>
                  <a:lnTo>
                    <a:pt x="1778495" y="1234503"/>
                  </a:lnTo>
                  <a:lnTo>
                    <a:pt x="1779079" y="1234308"/>
                  </a:lnTo>
                  <a:lnTo>
                    <a:pt x="1779493" y="1234144"/>
                  </a:lnTo>
                  <a:lnTo>
                    <a:pt x="1780491" y="1233820"/>
                  </a:lnTo>
                  <a:lnTo>
                    <a:pt x="1782533" y="1232730"/>
                  </a:lnTo>
                  <a:lnTo>
                    <a:pt x="1783399" y="1232162"/>
                  </a:lnTo>
                  <a:lnTo>
                    <a:pt x="1784097" y="1231594"/>
                  </a:lnTo>
                  <a:lnTo>
                    <a:pt x="1784577" y="1231502"/>
                  </a:lnTo>
                  <a:lnTo>
                    <a:pt x="1784955" y="1231407"/>
                  </a:lnTo>
                  <a:lnTo>
                    <a:pt x="1785332" y="1231346"/>
                  </a:lnTo>
                  <a:lnTo>
                    <a:pt x="1785536" y="1231525"/>
                  </a:lnTo>
                  <a:lnTo>
                    <a:pt x="1785773" y="1231628"/>
                  </a:lnTo>
                  <a:lnTo>
                    <a:pt x="1786453" y="1231781"/>
                  </a:lnTo>
                  <a:lnTo>
                    <a:pt x="1787074" y="1231552"/>
                  </a:lnTo>
                  <a:lnTo>
                    <a:pt x="1787979" y="1230782"/>
                  </a:lnTo>
                  <a:lnTo>
                    <a:pt x="1788606" y="1230210"/>
                  </a:lnTo>
                  <a:lnTo>
                    <a:pt x="1789652" y="1229337"/>
                  </a:lnTo>
                  <a:lnTo>
                    <a:pt x="1790314" y="1228666"/>
                  </a:lnTo>
                  <a:lnTo>
                    <a:pt x="1790443" y="1228185"/>
                  </a:lnTo>
                  <a:lnTo>
                    <a:pt x="1790845" y="1227850"/>
                  </a:lnTo>
                  <a:lnTo>
                    <a:pt x="1791312" y="1227484"/>
                  </a:lnTo>
                  <a:lnTo>
                    <a:pt x="1791675" y="1227388"/>
                  </a:lnTo>
                  <a:lnTo>
                    <a:pt x="1793345" y="1226115"/>
                  </a:lnTo>
                  <a:lnTo>
                    <a:pt x="1794714" y="1224323"/>
                  </a:lnTo>
                  <a:lnTo>
                    <a:pt x="1795278" y="1223442"/>
                  </a:lnTo>
                  <a:lnTo>
                    <a:pt x="1795491" y="1223137"/>
                  </a:lnTo>
                  <a:lnTo>
                    <a:pt x="1796228" y="1222192"/>
                  </a:lnTo>
                  <a:lnTo>
                    <a:pt x="1796795" y="1221342"/>
                  </a:lnTo>
                  <a:lnTo>
                    <a:pt x="1797397" y="1220187"/>
                  </a:lnTo>
                  <a:lnTo>
                    <a:pt x="1798075" y="1218860"/>
                  </a:lnTo>
                  <a:lnTo>
                    <a:pt x="1798320" y="1218627"/>
                  </a:lnTo>
                  <a:lnTo>
                    <a:pt x="1798599" y="1218391"/>
                  </a:lnTo>
                  <a:lnTo>
                    <a:pt x="1799058" y="1217644"/>
                  </a:lnTo>
                  <a:lnTo>
                    <a:pt x="1799885" y="1215703"/>
                  </a:lnTo>
                  <a:lnTo>
                    <a:pt x="1800314" y="1214887"/>
                  </a:lnTo>
                  <a:lnTo>
                    <a:pt x="1800772" y="1214140"/>
                  </a:lnTo>
                  <a:lnTo>
                    <a:pt x="1801369" y="1213397"/>
                  </a:lnTo>
                  <a:lnTo>
                    <a:pt x="1802205" y="1212558"/>
                  </a:lnTo>
                  <a:lnTo>
                    <a:pt x="1802553" y="1212322"/>
                  </a:lnTo>
                  <a:lnTo>
                    <a:pt x="1803566" y="1211414"/>
                  </a:lnTo>
                  <a:lnTo>
                    <a:pt x="1803815" y="1210907"/>
                  </a:lnTo>
                  <a:lnTo>
                    <a:pt x="1803872" y="1210545"/>
                  </a:lnTo>
                  <a:lnTo>
                    <a:pt x="1804061" y="1210282"/>
                  </a:lnTo>
                  <a:lnTo>
                    <a:pt x="1805661" y="1207545"/>
                  </a:lnTo>
                  <a:lnTo>
                    <a:pt x="1806192" y="1206729"/>
                  </a:lnTo>
                  <a:lnTo>
                    <a:pt x="1806519" y="1205772"/>
                  </a:lnTo>
                  <a:lnTo>
                    <a:pt x="1806662" y="1205398"/>
                  </a:lnTo>
                  <a:lnTo>
                    <a:pt x="1807049" y="1204994"/>
                  </a:lnTo>
                  <a:lnTo>
                    <a:pt x="1808952" y="1203900"/>
                  </a:lnTo>
                  <a:lnTo>
                    <a:pt x="1810301" y="1203172"/>
                  </a:lnTo>
                  <a:lnTo>
                    <a:pt x="1811935" y="1201933"/>
                  </a:lnTo>
                  <a:lnTo>
                    <a:pt x="1812490" y="1201567"/>
                  </a:lnTo>
                  <a:lnTo>
                    <a:pt x="1813359" y="1200797"/>
                  </a:lnTo>
                  <a:lnTo>
                    <a:pt x="1815034" y="1199215"/>
                  </a:lnTo>
                  <a:lnTo>
                    <a:pt x="1815661" y="1198609"/>
                  </a:lnTo>
                  <a:lnTo>
                    <a:pt x="1816113" y="1198201"/>
                  </a:lnTo>
                  <a:lnTo>
                    <a:pt x="1816359" y="1198041"/>
                  </a:lnTo>
                  <a:lnTo>
                    <a:pt x="1817297" y="1197237"/>
                  </a:lnTo>
                  <a:lnTo>
                    <a:pt x="1817957" y="1196733"/>
                  </a:lnTo>
                  <a:lnTo>
                    <a:pt x="1819686" y="1195841"/>
                  </a:lnTo>
                  <a:lnTo>
                    <a:pt x="1820337" y="1195822"/>
                  </a:lnTo>
                  <a:lnTo>
                    <a:pt x="1821566" y="1195948"/>
                  </a:lnTo>
                  <a:lnTo>
                    <a:pt x="1822564" y="1195727"/>
                  </a:lnTo>
                  <a:lnTo>
                    <a:pt x="1822738" y="1195559"/>
                  </a:lnTo>
                  <a:lnTo>
                    <a:pt x="1822981" y="1195395"/>
                  </a:lnTo>
                  <a:lnTo>
                    <a:pt x="1823430" y="1195128"/>
                  </a:lnTo>
                  <a:lnTo>
                    <a:pt x="1824126" y="1194591"/>
                  </a:lnTo>
                  <a:lnTo>
                    <a:pt x="1824369" y="1194427"/>
                  </a:lnTo>
                  <a:lnTo>
                    <a:pt x="1824572" y="1194431"/>
                  </a:lnTo>
                  <a:lnTo>
                    <a:pt x="1824677" y="1194293"/>
                  </a:lnTo>
                  <a:lnTo>
                    <a:pt x="1824752" y="1194091"/>
                  </a:lnTo>
                  <a:lnTo>
                    <a:pt x="1824959" y="1193992"/>
                  </a:lnTo>
                  <a:lnTo>
                    <a:pt x="1825169" y="1193756"/>
                  </a:lnTo>
                  <a:lnTo>
                    <a:pt x="1825616" y="1193626"/>
                  </a:lnTo>
                  <a:lnTo>
                    <a:pt x="1827210" y="1192525"/>
                  </a:lnTo>
                  <a:lnTo>
                    <a:pt x="1828670" y="1191423"/>
                  </a:lnTo>
                  <a:lnTo>
                    <a:pt x="1828916" y="1191118"/>
                  </a:lnTo>
                  <a:lnTo>
                    <a:pt x="1829362" y="1190988"/>
                  </a:lnTo>
                  <a:lnTo>
                    <a:pt x="1829986" y="1190626"/>
                  </a:lnTo>
                  <a:lnTo>
                    <a:pt x="1830921" y="1190161"/>
                  </a:lnTo>
                  <a:lnTo>
                    <a:pt x="1832921" y="1189380"/>
                  </a:lnTo>
                  <a:lnTo>
                    <a:pt x="1833859" y="1188644"/>
                  </a:lnTo>
                  <a:lnTo>
                    <a:pt x="1834353" y="1187863"/>
                  </a:lnTo>
                  <a:lnTo>
                    <a:pt x="1834890" y="1186776"/>
                  </a:lnTo>
                  <a:lnTo>
                    <a:pt x="1835630" y="1185587"/>
                  </a:lnTo>
                  <a:lnTo>
                    <a:pt x="1836230" y="1184672"/>
                  </a:lnTo>
                  <a:lnTo>
                    <a:pt x="1837297" y="1182632"/>
                  </a:lnTo>
                  <a:lnTo>
                    <a:pt x="1837971" y="1181443"/>
                  </a:lnTo>
                  <a:lnTo>
                    <a:pt x="1838223" y="1180868"/>
                  </a:lnTo>
                  <a:lnTo>
                    <a:pt x="1838613" y="1180220"/>
                  </a:lnTo>
                  <a:lnTo>
                    <a:pt x="1839071" y="1179545"/>
                  </a:lnTo>
                  <a:lnTo>
                    <a:pt x="1839284" y="1179206"/>
                  </a:lnTo>
                  <a:lnTo>
                    <a:pt x="1839569" y="1178530"/>
                  </a:lnTo>
                  <a:lnTo>
                    <a:pt x="1839935" y="1177502"/>
                  </a:lnTo>
                  <a:lnTo>
                    <a:pt x="1840291" y="1176785"/>
                  </a:lnTo>
                  <a:lnTo>
                    <a:pt x="1840762" y="1175455"/>
                  </a:lnTo>
                  <a:lnTo>
                    <a:pt x="1841086" y="1174708"/>
                  </a:lnTo>
                  <a:lnTo>
                    <a:pt x="1841376" y="1173820"/>
                  </a:lnTo>
                  <a:lnTo>
                    <a:pt x="1841556" y="1173377"/>
                  </a:lnTo>
                  <a:lnTo>
                    <a:pt x="1842479" y="1171677"/>
                  </a:lnTo>
                  <a:lnTo>
                    <a:pt x="1843163" y="1170042"/>
                  </a:lnTo>
                  <a:lnTo>
                    <a:pt x="1844056" y="1168205"/>
                  </a:lnTo>
                  <a:lnTo>
                    <a:pt x="1844441" y="1167102"/>
                  </a:lnTo>
                  <a:lnTo>
                    <a:pt x="1845813" y="1164447"/>
                  </a:lnTo>
                  <a:lnTo>
                    <a:pt x="1847685" y="1162209"/>
                  </a:lnTo>
                  <a:lnTo>
                    <a:pt x="1848651" y="1160814"/>
                  </a:lnTo>
                  <a:lnTo>
                    <a:pt x="1849652" y="1158771"/>
                  </a:lnTo>
                  <a:lnTo>
                    <a:pt x="1849973" y="1158092"/>
                  </a:lnTo>
                  <a:lnTo>
                    <a:pt x="1850333" y="1157239"/>
                  </a:lnTo>
                  <a:lnTo>
                    <a:pt x="1851025" y="1155020"/>
                  </a:lnTo>
                  <a:lnTo>
                    <a:pt x="1851469" y="1153416"/>
                  </a:lnTo>
                  <a:lnTo>
                    <a:pt x="1851793" y="1152634"/>
                  </a:lnTo>
                  <a:lnTo>
                    <a:pt x="1852292" y="1151394"/>
                  </a:lnTo>
                  <a:lnTo>
                    <a:pt x="1852548" y="1150759"/>
                  </a:lnTo>
                  <a:lnTo>
                    <a:pt x="1852946" y="1149669"/>
                  </a:lnTo>
                  <a:lnTo>
                    <a:pt x="1853351" y="1148373"/>
                  </a:lnTo>
                  <a:lnTo>
                    <a:pt x="1853936" y="1146460"/>
                  </a:lnTo>
                  <a:lnTo>
                    <a:pt x="1854598" y="1144104"/>
                  </a:lnTo>
                  <a:lnTo>
                    <a:pt x="1854961" y="1143045"/>
                  </a:lnTo>
                  <a:lnTo>
                    <a:pt x="1855365" y="1141715"/>
                  </a:lnTo>
                  <a:lnTo>
                    <a:pt x="1855665" y="1140449"/>
                  </a:lnTo>
                  <a:lnTo>
                    <a:pt x="1855821" y="1139527"/>
                  </a:lnTo>
                  <a:lnTo>
                    <a:pt x="1855944" y="1138498"/>
                  </a:lnTo>
                  <a:lnTo>
                    <a:pt x="1855989" y="1137949"/>
                  </a:lnTo>
                  <a:lnTo>
                    <a:pt x="1856381" y="1137202"/>
                  </a:lnTo>
                  <a:lnTo>
                    <a:pt x="1856708" y="1136143"/>
                  </a:lnTo>
                  <a:lnTo>
                    <a:pt x="1856894" y="1135495"/>
                  </a:lnTo>
                  <a:lnTo>
                    <a:pt x="1857005" y="1135052"/>
                  </a:lnTo>
                  <a:lnTo>
                    <a:pt x="1857188" y="1134507"/>
                  </a:lnTo>
                  <a:lnTo>
                    <a:pt x="1857182" y="1134264"/>
                  </a:lnTo>
                  <a:lnTo>
                    <a:pt x="1857505" y="1132209"/>
                  </a:lnTo>
                  <a:lnTo>
                    <a:pt x="1857835" y="1131154"/>
                  </a:lnTo>
                  <a:lnTo>
                    <a:pt x="1858261" y="1128722"/>
                  </a:lnTo>
                  <a:lnTo>
                    <a:pt x="1858464" y="1127217"/>
                  </a:lnTo>
                  <a:lnTo>
                    <a:pt x="1858641" y="1126843"/>
                  </a:lnTo>
                  <a:lnTo>
                    <a:pt x="1858866" y="1125848"/>
                  </a:lnTo>
                  <a:lnTo>
                    <a:pt x="1858977" y="1125372"/>
                  </a:lnTo>
                  <a:lnTo>
                    <a:pt x="1859340" y="1124450"/>
                  </a:lnTo>
                  <a:lnTo>
                    <a:pt x="1859782" y="1123148"/>
                  </a:lnTo>
                  <a:lnTo>
                    <a:pt x="1859849" y="1122952"/>
                  </a:lnTo>
                  <a:lnTo>
                    <a:pt x="1860113" y="1121755"/>
                  </a:lnTo>
                  <a:lnTo>
                    <a:pt x="1860374" y="1120627"/>
                  </a:lnTo>
                  <a:lnTo>
                    <a:pt x="1860560" y="1119877"/>
                  </a:lnTo>
                  <a:lnTo>
                    <a:pt x="1860826" y="1118505"/>
                  </a:lnTo>
                  <a:lnTo>
                    <a:pt x="1861093" y="1117274"/>
                  </a:lnTo>
                  <a:lnTo>
                    <a:pt x="1861336" y="1115764"/>
                  </a:lnTo>
                  <a:lnTo>
                    <a:pt x="1861480" y="1114915"/>
                  </a:lnTo>
                  <a:lnTo>
                    <a:pt x="1861785" y="1113341"/>
                  </a:lnTo>
                  <a:lnTo>
                    <a:pt x="1862295" y="1110275"/>
                  </a:lnTo>
                  <a:lnTo>
                    <a:pt x="1862625" y="1109065"/>
                  </a:lnTo>
                  <a:lnTo>
                    <a:pt x="1862646" y="1108105"/>
                  </a:lnTo>
                  <a:lnTo>
                    <a:pt x="1862861" y="1105841"/>
                  </a:lnTo>
                  <a:lnTo>
                    <a:pt x="1863053" y="1104747"/>
                  </a:lnTo>
                  <a:lnTo>
                    <a:pt x="1863233" y="1104408"/>
                  </a:lnTo>
                  <a:lnTo>
                    <a:pt x="1863671" y="1103006"/>
                  </a:lnTo>
                  <a:lnTo>
                    <a:pt x="1863814" y="1101722"/>
                  </a:lnTo>
                  <a:lnTo>
                    <a:pt x="1863835" y="1101535"/>
                  </a:lnTo>
                  <a:lnTo>
                    <a:pt x="1863859" y="1100403"/>
                  </a:lnTo>
                  <a:lnTo>
                    <a:pt x="1864171" y="1098486"/>
                  </a:lnTo>
                  <a:lnTo>
                    <a:pt x="1864537" y="1097289"/>
                  </a:lnTo>
                  <a:lnTo>
                    <a:pt x="1864549" y="1096809"/>
                  </a:lnTo>
                  <a:lnTo>
                    <a:pt x="1864495" y="1096020"/>
                  </a:lnTo>
                  <a:lnTo>
                    <a:pt x="1864911" y="1093967"/>
                  </a:lnTo>
                  <a:lnTo>
                    <a:pt x="1865121" y="1092153"/>
                  </a:lnTo>
                  <a:lnTo>
                    <a:pt x="1865406" y="1089855"/>
                  </a:lnTo>
                  <a:lnTo>
                    <a:pt x="1865565" y="1088796"/>
                  </a:lnTo>
                  <a:lnTo>
                    <a:pt x="1865757" y="1087767"/>
                  </a:lnTo>
                  <a:lnTo>
                    <a:pt x="1865979" y="1086844"/>
                  </a:lnTo>
                  <a:lnTo>
                    <a:pt x="1866036" y="1085816"/>
                  </a:lnTo>
                  <a:lnTo>
                    <a:pt x="1866090" y="1084650"/>
                  </a:lnTo>
                  <a:lnTo>
                    <a:pt x="1866132" y="1084409"/>
                  </a:lnTo>
                  <a:lnTo>
                    <a:pt x="1866473" y="1082702"/>
                  </a:lnTo>
                  <a:lnTo>
                    <a:pt x="1866695" y="1081914"/>
                  </a:lnTo>
                  <a:lnTo>
                    <a:pt x="1866614" y="1080782"/>
                  </a:lnTo>
                  <a:lnTo>
                    <a:pt x="1866734" y="1079959"/>
                  </a:lnTo>
                  <a:lnTo>
                    <a:pt x="1866782" y="1079273"/>
                  </a:lnTo>
                  <a:lnTo>
                    <a:pt x="1866794" y="1078579"/>
                  </a:lnTo>
                  <a:lnTo>
                    <a:pt x="1866854" y="1077939"/>
                  </a:lnTo>
                  <a:lnTo>
                    <a:pt x="1866827" y="1077135"/>
                  </a:lnTo>
                  <a:lnTo>
                    <a:pt x="1867001" y="1076548"/>
                  </a:lnTo>
                  <a:lnTo>
                    <a:pt x="1867124" y="1075809"/>
                  </a:lnTo>
                  <a:lnTo>
                    <a:pt x="1867154" y="1075001"/>
                  </a:lnTo>
                  <a:lnTo>
                    <a:pt x="1867247" y="1074243"/>
                  </a:lnTo>
                  <a:lnTo>
                    <a:pt x="1867208" y="1073359"/>
                  </a:lnTo>
                  <a:lnTo>
                    <a:pt x="1867277" y="1072570"/>
                  </a:lnTo>
                  <a:lnTo>
                    <a:pt x="1867292" y="1071744"/>
                  </a:lnTo>
                  <a:lnTo>
                    <a:pt x="1867358" y="1070951"/>
                  </a:lnTo>
                  <a:lnTo>
                    <a:pt x="1867438" y="1070185"/>
                  </a:lnTo>
                  <a:lnTo>
                    <a:pt x="1867471" y="1069931"/>
                  </a:lnTo>
                  <a:lnTo>
                    <a:pt x="1867534" y="1069434"/>
                  </a:lnTo>
                  <a:lnTo>
                    <a:pt x="1867648" y="1068680"/>
                  </a:lnTo>
                  <a:lnTo>
                    <a:pt x="1867816" y="1067983"/>
                  </a:lnTo>
                  <a:lnTo>
                    <a:pt x="1867867" y="1067190"/>
                  </a:lnTo>
                  <a:lnTo>
                    <a:pt x="1867822" y="1066325"/>
                  </a:lnTo>
                  <a:lnTo>
                    <a:pt x="1867801" y="1065468"/>
                  </a:lnTo>
                  <a:lnTo>
                    <a:pt x="1867786" y="1064611"/>
                  </a:lnTo>
                  <a:lnTo>
                    <a:pt x="1867867" y="1063818"/>
                  </a:lnTo>
                  <a:lnTo>
                    <a:pt x="1868002" y="1063102"/>
                  </a:lnTo>
                  <a:lnTo>
                    <a:pt x="1868134" y="1062374"/>
                  </a:lnTo>
                  <a:lnTo>
                    <a:pt x="1868239" y="1061619"/>
                  </a:lnTo>
                  <a:lnTo>
                    <a:pt x="1868350" y="1060884"/>
                  </a:lnTo>
                  <a:lnTo>
                    <a:pt x="1868454" y="1060141"/>
                  </a:lnTo>
                  <a:lnTo>
                    <a:pt x="1868419" y="1059307"/>
                  </a:lnTo>
                  <a:lnTo>
                    <a:pt x="1868490" y="1058537"/>
                  </a:lnTo>
                  <a:lnTo>
                    <a:pt x="1868497" y="1057695"/>
                  </a:lnTo>
                  <a:lnTo>
                    <a:pt x="1868452" y="1056830"/>
                  </a:lnTo>
                  <a:lnTo>
                    <a:pt x="1868568" y="1056114"/>
                  </a:lnTo>
                  <a:lnTo>
                    <a:pt x="1868796" y="1055466"/>
                  </a:lnTo>
                  <a:lnTo>
                    <a:pt x="1868895" y="1054704"/>
                  </a:lnTo>
                  <a:lnTo>
                    <a:pt x="1868922" y="1053870"/>
                  </a:lnTo>
                  <a:lnTo>
                    <a:pt x="1868943" y="1053050"/>
                  </a:lnTo>
                  <a:lnTo>
                    <a:pt x="1869036" y="1052281"/>
                  </a:lnTo>
                  <a:lnTo>
                    <a:pt x="1869063" y="1051458"/>
                  </a:lnTo>
                  <a:lnTo>
                    <a:pt x="1869099" y="1050658"/>
                  </a:lnTo>
                  <a:lnTo>
                    <a:pt x="1869033" y="1049804"/>
                  </a:lnTo>
                  <a:lnTo>
                    <a:pt x="1868880" y="1049038"/>
                  </a:lnTo>
                  <a:lnTo>
                    <a:pt x="1868925" y="1048246"/>
                  </a:lnTo>
                  <a:lnTo>
                    <a:pt x="1869144" y="1047606"/>
                  </a:lnTo>
                  <a:lnTo>
                    <a:pt x="1869303" y="1046916"/>
                  </a:lnTo>
                  <a:lnTo>
                    <a:pt x="1869318" y="1046089"/>
                  </a:lnTo>
                  <a:lnTo>
                    <a:pt x="1869312" y="1045236"/>
                  </a:lnTo>
                  <a:lnTo>
                    <a:pt x="1869363" y="1044447"/>
                  </a:lnTo>
                  <a:lnTo>
                    <a:pt x="1869468" y="1043708"/>
                  </a:lnTo>
                  <a:lnTo>
                    <a:pt x="1869537" y="1042919"/>
                  </a:lnTo>
                  <a:lnTo>
                    <a:pt x="1869630" y="1042154"/>
                  </a:lnTo>
                  <a:lnTo>
                    <a:pt x="1869600" y="1041338"/>
                  </a:lnTo>
                  <a:lnTo>
                    <a:pt x="1869519" y="1040512"/>
                  </a:lnTo>
                  <a:lnTo>
                    <a:pt x="1869480" y="1039635"/>
                  </a:lnTo>
                  <a:lnTo>
                    <a:pt x="1869480" y="1038797"/>
                  </a:lnTo>
                  <a:lnTo>
                    <a:pt x="1869594" y="1038062"/>
                  </a:lnTo>
                  <a:lnTo>
                    <a:pt x="1869741" y="1037357"/>
                  </a:lnTo>
                  <a:lnTo>
                    <a:pt x="1869812" y="1036576"/>
                  </a:lnTo>
                  <a:lnTo>
                    <a:pt x="1869914" y="1035822"/>
                  </a:lnTo>
                  <a:lnTo>
                    <a:pt x="1870028" y="1035071"/>
                  </a:lnTo>
                  <a:lnTo>
                    <a:pt x="1870100" y="1034294"/>
                  </a:lnTo>
                  <a:lnTo>
                    <a:pt x="1870154" y="1033505"/>
                  </a:lnTo>
                  <a:lnTo>
                    <a:pt x="1870169" y="1032686"/>
                  </a:lnTo>
                  <a:lnTo>
                    <a:pt x="1870142" y="1031806"/>
                  </a:lnTo>
                  <a:lnTo>
                    <a:pt x="1870124" y="1031433"/>
                  </a:lnTo>
                  <a:lnTo>
                    <a:pt x="1870157" y="1031193"/>
                  </a:lnTo>
                  <a:lnTo>
                    <a:pt x="1870259" y="1030598"/>
                  </a:lnTo>
                  <a:lnTo>
                    <a:pt x="1870277" y="1029771"/>
                  </a:lnTo>
                  <a:lnTo>
                    <a:pt x="1870130" y="1029021"/>
                  </a:lnTo>
                  <a:lnTo>
                    <a:pt x="1870187" y="1028255"/>
                  </a:lnTo>
                  <a:lnTo>
                    <a:pt x="1870124" y="1027497"/>
                  </a:lnTo>
                  <a:lnTo>
                    <a:pt x="1869998" y="1026708"/>
                  </a:lnTo>
                  <a:lnTo>
                    <a:pt x="1870112" y="1025962"/>
                  </a:lnTo>
                  <a:lnTo>
                    <a:pt x="1870271" y="1025264"/>
                  </a:lnTo>
                  <a:lnTo>
                    <a:pt x="1870373" y="1024522"/>
                  </a:lnTo>
                  <a:lnTo>
                    <a:pt x="1870415" y="1023718"/>
                  </a:lnTo>
                  <a:lnTo>
                    <a:pt x="1870307" y="1022922"/>
                  </a:lnTo>
                  <a:lnTo>
                    <a:pt x="1870430" y="1022194"/>
                  </a:lnTo>
                  <a:lnTo>
                    <a:pt x="1870523" y="1021432"/>
                  </a:lnTo>
                  <a:lnTo>
                    <a:pt x="1870577" y="1020632"/>
                  </a:lnTo>
                  <a:lnTo>
                    <a:pt x="1870544" y="1019759"/>
                  </a:lnTo>
                  <a:lnTo>
                    <a:pt x="1870457" y="1018925"/>
                  </a:lnTo>
                  <a:lnTo>
                    <a:pt x="1870493" y="1018137"/>
                  </a:lnTo>
                  <a:lnTo>
                    <a:pt x="1870433" y="1017321"/>
                  </a:lnTo>
                  <a:lnTo>
                    <a:pt x="1870307" y="1016540"/>
                  </a:lnTo>
                  <a:lnTo>
                    <a:pt x="1870352" y="1015725"/>
                  </a:lnTo>
                  <a:lnTo>
                    <a:pt x="1870319" y="1014853"/>
                  </a:lnTo>
                  <a:lnTo>
                    <a:pt x="1870292" y="1013992"/>
                  </a:lnTo>
                  <a:lnTo>
                    <a:pt x="1870352" y="1013199"/>
                  </a:lnTo>
                  <a:lnTo>
                    <a:pt x="1870478" y="1012479"/>
                  </a:lnTo>
                  <a:lnTo>
                    <a:pt x="1870589" y="1011733"/>
                  </a:lnTo>
                  <a:lnTo>
                    <a:pt x="1870598" y="1010894"/>
                  </a:lnTo>
                  <a:lnTo>
                    <a:pt x="1870631" y="1010075"/>
                  </a:lnTo>
                  <a:lnTo>
                    <a:pt x="1870691" y="1009275"/>
                  </a:lnTo>
                  <a:lnTo>
                    <a:pt x="1870691" y="1008426"/>
                  </a:lnTo>
                  <a:lnTo>
                    <a:pt x="1870619" y="1007592"/>
                  </a:lnTo>
                  <a:lnTo>
                    <a:pt x="1870439" y="1006872"/>
                  </a:lnTo>
                  <a:lnTo>
                    <a:pt x="1870139" y="1005340"/>
                  </a:lnTo>
                  <a:lnTo>
                    <a:pt x="1870130" y="1004502"/>
                  </a:lnTo>
                  <a:lnTo>
                    <a:pt x="1870265" y="1003782"/>
                  </a:lnTo>
                  <a:lnTo>
                    <a:pt x="1870268" y="1002948"/>
                  </a:lnTo>
                  <a:lnTo>
                    <a:pt x="1870229" y="1002072"/>
                  </a:lnTo>
                  <a:lnTo>
                    <a:pt x="1870325" y="1001321"/>
                  </a:lnTo>
                  <a:lnTo>
                    <a:pt x="1870397" y="1000540"/>
                  </a:lnTo>
                  <a:lnTo>
                    <a:pt x="1870361" y="999664"/>
                  </a:lnTo>
                  <a:lnTo>
                    <a:pt x="1870247" y="998876"/>
                  </a:lnTo>
                  <a:lnTo>
                    <a:pt x="1870235" y="998022"/>
                  </a:lnTo>
                  <a:lnTo>
                    <a:pt x="1870184" y="997165"/>
                  </a:lnTo>
                  <a:lnTo>
                    <a:pt x="1870160" y="996304"/>
                  </a:lnTo>
                  <a:lnTo>
                    <a:pt x="1870232" y="995527"/>
                  </a:lnTo>
                  <a:lnTo>
                    <a:pt x="1870343" y="994792"/>
                  </a:lnTo>
                  <a:lnTo>
                    <a:pt x="1870412" y="994003"/>
                  </a:lnTo>
                  <a:lnTo>
                    <a:pt x="1870466" y="993203"/>
                  </a:lnTo>
                  <a:lnTo>
                    <a:pt x="1870424" y="992324"/>
                  </a:lnTo>
                  <a:lnTo>
                    <a:pt x="1870361" y="991470"/>
                  </a:lnTo>
                  <a:lnTo>
                    <a:pt x="1870262" y="990659"/>
                  </a:lnTo>
                  <a:lnTo>
                    <a:pt x="1870241" y="990107"/>
                  </a:lnTo>
                  <a:lnTo>
                    <a:pt x="1870229" y="989238"/>
                  </a:lnTo>
                  <a:lnTo>
                    <a:pt x="1870289" y="988427"/>
                  </a:lnTo>
                  <a:lnTo>
                    <a:pt x="1870382" y="987627"/>
                  </a:lnTo>
                  <a:lnTo>
                    <a:pt x="1870394" y="986754"/>
                  </a:lnTo>
                  <a:lnTo>
                    <a:pt x="1870361" y="985894"/>
                  </a:lnTo>
                  <a:lnTo>
                    <a:pt x="1870289" y="985086"/>
                  </a:lnTo>
                  <a:lnTo>
                    <a:pt x="1870191" y="984384"/>
                  </a:lnTo>
                  <a:lnTo>
                    <a:pt x="1870181" y="984313"/>
                  </a:lnTo>
                  <a:lnTo>
                    <a:pt x="1870028" y="983585"/>
                  </a:lnTo>
                  <a:lnTo>
                    <a:pt x="1869878" y="982854"/>
                  </a:lnTo>
                  <a:lnTo>
                    <a:pt x="1869854" y="982001"/>
                  </a:lnTo>
                  <a:lnTo>
                    <a:pt x="1869893" y="981163"/>
                  </a:lnTo>
                  <a:lnTo>
                    <a:pt x="1869914" y="980302"/>
                  </a:lnTo>
                  <a:lnTo>
                    <a:pt x="1869839" y="979502"/>
                  </a:lnTo>
                  <a:lnTo>
                    <a:pt x="1869734" y="978725"/>
                  </a:lnTo>
                  <a:lnTo>
                    <a:pt x="1869833" y="977963"/>
                  </a:lnTo>
                  <a:lnTo>
                    <a:pt x="1869977" y="977224"/>
                  </a:lnTo>
                  <a:lnTo>
                    <a:pt x="1869977" y="976352"/>
                  </a:lnTo>
                  <a:lnTo>
                    <a:pt x="1869935" y="975514"/>
                  </a:lnTo>
                  <a:lnTo>
                    <a:pt x="1869932" y="975209"/>
                  </a:lnTo>
                  <a:lnTo>
                    <a:pt x="1869812" y="973887"/>
                  </a:lnTo>
                  <a:lnTo>
                    <a:pt x="1869645" y="972268"/>
                  </a:lnTo>
                  <a:lnTo>
                    <a:pt x="1869513" y="971499"/>
                  </a:lnTo>
                  <a:lnTo>
                    <a:pt x="1869378" y="970745"/>
                  </a:lnTo>
                  <a:lnTo>
                    <a:pt x="1869336" y="969892"/>
                  </a:lnTo>
                  <a:lnTo>
                    <a:pt x="1869309" y="969035"/>
                  </a:lnTo>
                  <a:lnTo>
                    <a:pt x="1869210" y="967355"/>
                  </a:lnTo>
                  <a:lnTo>
                    <a:pt x="1869192" y="966498"/>
                  </a:lnTo>
                  <a:lnTo>
                    <a:pt x="1869165" y="965629"/>
                  </a:lnTo>
                  <a:lnTo>
                    <a:pt x="1869075" y="964826"/>
                  </a:lnTo>
                  <a:lnTo>
                    <a:pt x="1868973" y="964018"/>
                  </a:lnTo>
                  <a:lnTo>
                    <a:pt x="1868934" y="963161"/>
                  </a:lnTo>
                  <a:lnTo>
                    <a:pt x="1868874" y="962339"/>
                  </a:lnTo>
                  <a:lnTo>
                    <a:pt x="1868841" y="961466"/>
                  </a:lnTo>
                  <a:lnTo>
                    <a:pt x="1868880" y="960613"/>
                  </a:lnTo>
                  <a:lnTo>
                    <a:pt x="1868880" y="959741"/>
                  </a:lnTo>
                  <a:lnTo>
                    <a:pt x="1868820" y="958915"/>
                  </a:lnTo>
                  <a:lnTo>
                    <a:pt x="1868706" y="958149"/>
                  </a:lnTo>
                  <a:lnTo>
                    <a:pt x="1868685" y="957284"/>
                  </a:lnTo>
                  <a:lnTo>
                    <a:pt x="1868529" y="956557"/>
                  </a:lnTo>
                  <a:lnTo>
                    <a:pt x="1868433" y="955753"/>
                  </a:lnTo>
                  <a:lnTo>
                    <a:pt x="1868364" y="954919"/>
                  </a:lnTo>
                  <a:lnTo>
                    <a:pt x="1868280" y="954116"/>
                  </a:lnTo>
                  <a:lnTo>
                    <a:pt x="1868214" y="953647"/>
                  </a:lnTo>
                  <a:lnTo>
                    <a:pt x="1868121" y="952497"/>
                  </a:lnTo>
                  <a:lnTo>
                    <a:pt x="1868013" y="951705"/>
                  </a:lnTo>
                  <a:lnTo>
                    <a:pt x="1867863" y="950973"/>
                  </a:lnTo>
                  <a:lnTo>
                    <a:pt x="1867702" y="950242"/>
                  </a:lnTo>
                  <a:lnTo>
                    <a:pt x="1867555" y="949499"/>
                  </a:lnTo>
                  <a:lnTo>
                    <a:pt x="1867393" y="948783"/>
                  </a:lnTo>
                  <a:lnTo>
                    <a:pt x="1867204" y="948071"/>
                  </a:lnTo>
                  <a:lnTo>
                    <a:pt x="1867054" y="947336"/>
                  </a:lnTo>
                  <a:lnTo>
                    <a:pt x="1867051" y="946464"/>
                  </a:lnTo>
                  <a:lnTo>
                    <a:pt x="1866913" y="945706"/>
                  </a:lnTo>
                  <a:lnTo>
                    <a:pt x="1866817" y="944906"/>
                  </a:lnTo>
                  <a:lnTo>
                    <a:pt x="1866643" y="944205"/>
                  </a:lnTo>
                  <a:lnTo>
                    <a:pt x="1866490" y="943470"/>
                  </a:lnTo>
                  <a:lnTo>
                    <a:pt x="1866421" y="942640"/>
                  </a:lnTo>
                  <a:lnTo>
                    <a:pt x="1866413" y="941749"/>
                  </a:lnTo>
                  <a:lnTo>
                    <a:pt x="1866361" y="940911"/>
                  </a:lnTo>
                  <a:lnTo>
                    <a:pt x="1866304" y="940092"/>
                  </a:lnTo>
                  <a:lnTo>
                    <a:pt x="1866194" y="939304"/>
                  </a:lnTo>
                  <a:lnTo>
                    <a:pt x="1866125" y="938485"/>
                  </a:lnTo>
                  <a:lnTo>
                    <a:pt x="1866041" y="937666"/>
                  </a:lnTo>
                  <a:lnTo>
                    <a:pt x="1865948" y="936870"/>
                  </a:lnTo>
                  <a:lnTo>
                    <a:pt x="1865927" y="936013"/>
                  </a:lnTo>
                  <a:lnTo>
                    <a:pt x="1865897" y="935149"/>
                  </a:lnTo>
                  <a:lnTo>
                    <a:pt x="1865807" y="934341"/>
                  </a:lnTo>
                  <a:lnTo>
                    <a:pt x="1865606" y="933656"/>
                  </a:lnTo>
                  <a:lnTo>
                    <a:pt x="1865435" y="932940"/>
                  </a:lnTo>
                  <a:lnTo>
                    <a:pt x="1865430" y="932905"/>
                  </a:lnTo>
                  <a:lnTo>
                    <a:pt x="1865327" y="932148"/>
                  </a:lnTo>
                  <a:lnTo>
                    <a:pt x="1865174" y="931417"/>
                  </a:lnTo>
                  <a:lnTo>
                    <a:pt x="1864916" y="930788"/>
                  </a:lnTo>
                  <a:lnTo>
                    <a:pt x="1864638" y="930183"/>
                  </a:lnTo>
                  <a:lnTo>
                    <a:pt x="1864362" y="929562"/>
                  </a:lnTo>
                  <a:lnTo>
                    <a:pt x="1864203" y="928823"/>
                  </a:lnTo>
                  <a:lnTo>
                    <a:pt x="1864188" y="927959"/>
                  </a:lnTo>
                  <a:lnTo>
                    <a:pt x="1864182" y="926184"/>
                  </a:lnTo>
                  <a:lnTo>
                    <a:pt x="1864182" y="925319"/>
                  </a:lnTo>
                  <a:lnTo>
                    <a:pt x="1864164" y="924444"/>
                  </a:lnTo>
                  <a:lnTo>
                    <a:pt x="1864092" y="923625"/>
                  </a:lnTo>
                  <a:lnTo>
                    <a:pt x="1863828" y="922105"/>
                  </a:lnTo>
                  <a:lnTo>
                    <a:pt x="1863618" y="921427"/>
                  </a:lnTo>
                  <a:lnTo>
                    <a:pt x="1863457" y="920688"/>
                  </a:lnTo>
                  <a:lnTo>
                    <a:pt x="1863175" y="919199"/>
                  </a:lnTo>
                  <a:lnTo>
                    <a:pt x="1862977" y="918510"/>
                  </a:lnTo>
                  <a:lnTo>
                    <a:pt x="1862800" y="917809"/>
                  </a:lnTo>
                  <a:lnTo>
                    <a:pt x="1862659" y="917059"/>
                  </a:lnTo>
                  <a:lnTo>
                    <a:pt x="1862548" y="916271"/>
                  </a:lnTo>
                  <a:lnTo>
                    <a:pt x="1862413" y="915509"/>
                  </a:lnTo>
                  <a:lnTo>
                    <a:pt x="1862242" y="914774"/>
                  </a:lnTo>
                  <a:lnTo>
                    <a:pt x="1862008" y="914123"/>
                  </a:lnTo>
                  <a:lnTo>
                    <a:pt x="1861856" y="913381"/>
                  </a:lnTo>
                  <a:lnTo>
                    <a:pt x="1861622" y="912722"/>
                  </a:lnTo>
                  <a:lnTo>
                    <a:pt x="1861391" y="912059"/>
                  </a:lnTo>
                  <a:lnTo>
                    <a:pt x="1861211" y="911347"/>
                  </a:lnTo>
                  <a:lnTo>
                    <a:pt x="1861070" y="910597"/>
                  </a:lnTo>
                  <a:lnTo>
                    <a:pt x="1860893" y="909873"/>
                  </a:lnTo>
                  <a:lnTo>
                    <a:pt x="1860693" y="909184"/>
                  </a:lnTo>
                  <a:lnTo>
                    <a:pt x="1860555" y="908438"/>
                  </a:lnTo>
                  <a:lnTo>
                    <a:pt x="1860420" y="907687"/>
                  </a:lnTo>
                  <a:lnTo>
                    <a:pt x="1860237" y="906987"/>
                  </a:lnTo>
                  <a:lnTo>
                    <a:pt x="1860036" y="906305"/>
                  </a:lnTo>
                  <a:lnTo>
                    <a:pt x="1859853" y="905608"/>
                  </a:lnTo>
                  <a:lnTo>
                    <a:pt x="1859523" y="904157"/>
                  </a:lnTo>
                  <a:lnTo>
                    <a:pt x="1859308" y="903483"/>
                  </a:lnTo>
                  <a:lnTo>
                    <a:pt x="1859062" y="902840"/>
                  </a:lnTo>
                  <a:lnTo>
                    <a:pt x="1858849" y="902166"/>
                  </a:lnTo>
                  <a:lnTo>
                    <a:pt x="1858678" y="901454"/>
                  </a:lnTo>
                  <a:lnTo>
                    <a:pt x="1858513" y="900745"/>
                  </a:lnTo>
                  <a:lnTo>
                    <a:pt x="1858333" y="900037"/>
                  </a:lnTo>
                  <a:lnTo>
                    <a:pt x="1858255" y="899222"/>
                  </a:lnTo>
                  <a:lnTo>
                    <a:pt x="1858090" y="898506"/>
                  </a:lnTo>
                  <a:lnTo>
                    <a:pt x="1857902" y="897806"/>
                  </a:lnTo>
                  <a:lnTo>
                    <a:pt x="1857833" y="896983"/>
                  </a:lnTo>
                  <a:lnTo>
                    <a:pt x="1857647" y="896279"/>
                  </a:lnTo>
                  <a:lnTo>
                    <a:pt x="1857422" y="895620"/>
                  </a:lnTo>
                  <a:lnTo>
                    <a:pt x="1857361" y="894793"/>
                  </a:lnTo>
                  <a:lnTo>
                    <a:pt x="1857400" y="893963"/>
                  </a:lnTo>
                  <a:lnTo>
                    <a:pt x="1857292" y="893190"/>
                  </a:lnTo>
                  <a:lnTo>
                    <a:pt x="1857181" y="892417"/>
                  </a:lnTo>
                  <a:lnTo>
                    <a:pt x="1856771" y="891960"/>
                  </a:lnTo>
                  <a:lnTo>
                    <a:pt x="1856456" y="891393"/>
                  </a:lnTo>
                  <a:lnTo>
                    <a:pt x="1856579" y="890666"/>
                  </a:lnTo>
                  <a:lnTo>
                    <a:pt x="1856646" y="890105"/>
                  </a:lnTo>
                  <a:lnTo>
                    <a:pt x="1856699" y="889896"/>
                  </a:lnTo>
                  <a:lnTo>
                    <a:pt x="1857017" y="889314"/>
                  </a:lnTo>
                  <a:lnTo>
                    <a:pt x="1857560" y="889031"/>
                  </a:lnTo>
                  <a:lnTo>
                    <a:pt x="1857700" y="888963"/>
                  </a:lnTo>
                  <a:lnTo>
                    <a:pt x="1858582" y="888853"/>
                  </a:lnTo>
                  <a:lnTo>
                    <a:pt x="1859376" y="888457"/>
                  </a:lnTo>
                  <a:lnTo>
                    <a:pt x="1859520" y="888354"/>
                  </a:lnTo>
                  <a:lnTo>
                    <a:pt x="1861265" y="887067"/>
                  </a:lnTo>
                  <a:lnTo>
                    <a:pt x="1862020" y="886846"/>
                  </a:lnTo>
                  <a:lnTo>
                    <a:pt x="1862491" y="886713"/>
                  </a:lnTo>
                  <a:lnTo>
                    <a:pt x="1862658" y="886657"/>
                  </a:lnTo>
                  <a:lnTo>
                    <a:pt x="1863651" y="886363"/>
                  </a:lnTo>
                  <a:lnTo>
                    <a:pt x="1865116" y="885194"/>
                  </a:lnTo>
                  <a:lnTo>
                    <a:pt x="1866238" y="884558"/>
                  </a:lnTo>
                  <a:lnTo>
                    <a:pt x="1867802" y="884375"/>
                  </a:lnTo>
                  <a:lnTo>
                    <a:pt x="1868477" y="884169"/>
                  </a:lnTo>
                  <a:lnTo>
                    <a:pt x="1869754" y="883686"/>
                  </a:lnTo>
                  <a:lnTo>
                    <a:pt x="1873898" y="882092"/>
                  </a:lnTo>
                  <a:lnTo>
                    <a:pt x="1873510" y="880956"/>
                  </a:lnTo>
                  <a:lnTo>
                    <a:pt x="1873123" y="879828"/>
                  </a:lnTo>
                  <a:lnTo>
                    <a:pt x="1872580" y="880103"/>
                  </a:lnTo>
                  <a:lnTo>
                    <a:pt x="1872167" y="880472"/>
                  </a:lnTo>
                  <a:lnTo>
                    <a:pt x="1870716" y="881059"/>
                  </a:lnTo>
                  <a:lnTo>
                    <a:pt x="1869556" y="881504"/>
                  </a:lnTo>
                  <a:lnTo>
                    <a:pt x="1865662" y="883054"/>
                  </a:lnTo>
                  <a:lnTo>
                    <a:pt x="1863458" y="884256"/>
                  </a:lnTo>
                  <a:lnTo>
                    <a:pt x="1862283" y="884904"/>
                  </a:lnTo>
                  <a:lnTo>
                    <a:pt x="1862119" y="884996"/>
                  </a:lnTo>
                  <a:lnTo>
                    <a:pt x="1858603" y="885902"/>
                  </a:lnTo>
                  <a:lnTo>
                    <a:pt x="1857641" y="886652"/>
                  </a:lnTo>
                  <a:lnTo>
                    <a:pt x="1855842" y="888042"/>
                  </a:lnTo>
                  <a:lnTo>
                    <a:pt x="1855938" y="887802"/>
                  </a:lnTo>
                  <a:lnTo>
                    <a:pt x="1855986" y="887730"/>
                  </a:lnTo>
                  <a:lnTo>
                    <a:pt x="1856103" y="887208"/>
                  </a:lnTo>
                  <a:lnTo>
                    <a:pt x="1856277" y="887121"/>
                  </a:lnTo>
                  <a:lnTo>
                    <a:pt x="1856519" y="887006"/>
                  </a:lnTo>
                  <a:lnTo>
                    <a:pt x="1856507" y="886767"/>
                  </a:lnTo>
                  <a:lnTo>
                    <a:pt x="1856277" y="886253"/>
                  </a:lnTo>
                  <a:lnTo>
                    <a:pt x="1855989" y="885659"/>
                  </a:lnTo>
                  <a:lnTo>
                    <a:pt x="1855758" y="884996"/>
                  </a:lnTo>
                  <a:lnTo>
                    <a:pt x="1855551" y="884303"/>
                  </a:lnTo>
                  <a:lnTo>
                    <a:pt x="1855404" y="883553"/>
                  </a:lnTo>
                  <a:lnTo>
                    <a:pt x="1855230" y="882829"/>
                  </a:lnTo>
                  <a:lnTo>
                    <a:pt x="1855128" y="882056"/>
                  </a:lnTo>
                  <a:lnTo>
                    <a:pt x="1854997" y="881299"/>
                  </a:lnTo>
                  <a:lnTo>
                    <a:pt x="1854859" y="880549"/>
                  </a:lnTo>
                  <a:lnTo>
                    <a:pt x="1854727" y="879802"/>
                  </a:lnTo>
                  <a:lnTo>
                    <a:pt x="1854640" y="878995"/>
                  </a:lnTo>
                  <a:lnTo>
                    <a:pt x="1854529" y="878207"/>
                  </a:lnTo>
                  <a:lnTo>
                    <a:pt x="1854364" y="877476"/>
                  </a:lnTo>
                  <a:lnTo>
                    <a:pt x="1854205" y="876737"/>
                  </a:lnTo>
                  <a:lnTo>
                    <a:pt x="1854121" y="875926"/>
                  </a:lnTo>
                  <a:lnTo>
                    <a:pt x="1853956" y="875210"/>
                  </a:lnTo>
                  <a:lnTo>
                    <a:pt x="1853830" y="874441"/>
                  </a:lnTo>
                  <a:lnTo>
                    <a:pt x="1853708" y="873680"/>
                  </a:lnTo>
                  <a:lnTo>
                    <a:pt x="1853483" y="872134"/>
                  </a:lnTo>
                  <a:lnTo>
                    <a:pt x="1853303" y="871410"/>
                  </a:lnTo>
                  <a:lnTo>
                    <a:pt x="1853135" y="870675"/>
                  </a:lnTo>
                  <a:lnTo>
                    <a:pt x="1852979" y="869956"/>
                  </a:lnTo>
                  <a:lnTo>
                    <a:pt x="1852832" y="869225"/>
                  </a:lnTo>
                  <a:lnTo>
                    <a:pt x="1852643" y="868528"/>
                  </a:lnTo>
                  <a:lnTo>
                    <a:pt x="1852475" y="867801"/>
                  </a:lnTo>
                  <a:lnTo>
                    <a:pt x="1852283" y="867100"/>
                  </a:lnTo>
                  <a:lnTo>
                    <a:pt x="1852011" y="866472"/>
                  </a:lnTo>
                  <a:lnTo>
                    <a:pt x="1851765" y="865825"/>
                  </a:lnTo>
                  <a:lnTo>
                    <a:pt x="1851501" y="865212"/>
                  </a:lnTo>
                  <a:lnTo>
                    <a:pt x="1851357" y="864465"/>
                  </a:lnTo>
                  <a:lnTo>
                    <a:pt x="1851216" y="863704"/>
                  </a:lnTo>
                  <a:lnTo>
                    <a:pt x="1851081" y="862942"/>
                  </a:lnTo>
                  <a:lnTo>
                    <a:pt x="1850940" y="862177"/>
                  </a:lnTo>
                  <a:lnTo>
                    <a:pt x="1850715" y="861511"/>
                  </a:lnTo>
                  <a:lnTo>
                    <a:pt x="1850485" y="860871"/>
                  </a:lnTo>
                  <a:lnTo>
                    <a:pt x="1850296" y="860178"/>
                  </a:lnTo>
                  <a:lnTo>
                    <a:pt x="1850191" y="859379"/>
                  </a:lnTo>
                  <a:lnTo>
                    <a:pt x="1849948" y="858724"/>
                  </a:lnTo>
                  <a:lnTo>
                    <a:pt x="1849681" y="858088"/>
                  </a:lnTo>
                  <a:lnTo>
                    <a:pt x="1849507" y="857357"/>
                  </a:lnTo>
                  <a:lnTo>
                    <a:pt x="1849486" y="856500"/>
                  </a:lnTo>
                  <a:lnTo>
                    <a:pt x="1849408" y="855678"/>
                  </a:lnTo>
                  <a:lnTo>
                    <a:pt x="1849270" y="854909"/>
                  </a:lnTo>
                  <a:lnTo>
                    <a:pt x="1849261" y="854037"/>
                  </a:lnTo>
                  <a:lnTo>
                    <a:pt x="1849127" y="853291"/>
                  </a:lnTo>
                  <a:lnTo>
                    <a:pt x="1848944" y="852575"/>
                  </a:lnTo>
                  <a:lnTo>
                    <a:pt x="1848740" y="851889"/>
                  </a:lnTo>
                  <a:lnTo>
                    <a:pt x="1848476" y="850386"/>
                  </a:lnTo>
                  <a:lnTo>
                    <a:pt x="1848347" y="849628"/>
                  </a:lnTo>
                  <a:lnTo>
                    <a:pt x="1848191" y="848893"/>
                  </a:lnTo>
                  <a:lnTo>
                    <a:pt x="1847996" y="848196"/>
                  </a:lnTo>
                  <a:lnTo>
                    <a:pt x="1847744" y="847553"/>
                  </a:lnTo>
                  <a:lnTo>
                    <a:pt x="1847511" y="846891"/>
                  </a:lnTo>
                  <a:lnTo>
                    <a:pt x="1847331" y="846190"/>
                  </a:lnTo>
                  <a:lnTo>
                    <a:pt x="1847124" y="845505"/>
                  </a:lnTo>
                  <a:lnTo>
                    <a:pt x="1846896" y="844854"/>
                  </a:lnTo>
                  <a:lnTo>
                    <a:pt x="1846680" y="844191"/>
                  </a:lnTo>
                  <a:lnTo>
                    <a:pt x="1846458" y="843521"/>
                  </a:lnTo>
                  <a:lnTo>
                    <a:pt x="1846287" y="842817"/>
                  </a:lnTo>
                  <a:lnTo>
                    <a:pt x="1846063" y="842162"/>
                  </a:lnTo>
                  <a:lnTo>
                    <a:pt x="1845904" y="841442"/>
                  </a:lnTo>
                  <a:lnTo>
                    <a:pt x="1845700" y="840776"/>
                  </a:lnTo>
                  <a:lnTo>
                    <a:pt x="1845682" y="840677"/>
                  </a:lnTo>
                  <a:lnTo>
                    <a:pt x="1845763" y="840251"/>
                  </a:lnTo>
                  <a:lnTo>
                    <a:pt x="1845550" y="839474"/>
                  </a:lnTo>
                  <a:lnTo>
                    <a:pt x="1845346" y="838819"/>
                  </a:lnTo>
                  <a:lnTo>
                    <a:pt x="1845215" y="838296"/>
                  </a:lnTo>
                  <a:lnTo>
                    <a:pt x="1845172" y="838123"/>
                  </a:lnTo>
                  <a:lnTo>
                    <a:pt x="1845019" y="837411"/>
                  </a:lnTo>
                  <a:lnTo>
                    <a:pt x="1844765" y="836802"/>
                  </a:lnTo>
                  <a:lnTo>
                    <a:pt x="1844525" y="836162"/>
                  </a:lnTo>
                  <a:lnTo>
                    <a:pt x="1844273" y="835541"/>
                  </a:lnTo>
                  <a:lnTo>
                    <a:pt x="1844027" y="834925"/>
                  </a:lnTo>
                  <a:lnTo>
                    <a:pt x="1843847" y="834232"/>
                  </a:lnTo>
                  <a:lnTo>
                    <a:pt x="1843676" y="833527"/>
                  </a:lnTo>
                  <a:lnTo>
                    <a:pt x="1843493" y="832835"/>
                  </a:lnTo>
                  <a:lnTo>
                    <a:pt x="1843275" y="832187"/>
                  </a:lnTo>
                  <a:lnTo>
                    <a:pt x="1843059" y="831533"/>
                  </a:lnTo>
                  <a:lnTo>
                    <a:pt x="1842915" y="830817"/>
                  </a:lnTo>
                  <a:lnTo>
                    <a:pt x="1842822" y="830044"/>
                  </a:lnTo>
                  <a:lnTo>
                    <a:pt x="1842744" y="829260"/>
                  </a:lnTo>
                  <a:lnTo>
                    <a:pt x="1842612" y="828799"/>
                  </a:lnTo>
                  <a:lnTo>
                    <a:pt x="1842408" y="828133"/>
                  </a:lnTo>
                  <a:lnTo>
                    <a:pt x="1842189" y="827474"/>
                  </a:lnTo>
                  <a:lnTo>
                    <a:pt x="1841988" y="826804"/>
                  </a:lnTo>
                  <a:lnTo>
                    <a:pt x="1841731" y="826184"/>
                  </a:lnTo>
                  <a:lnTo>
                    <a:pt x="1841491" y="825552"/>
                  </a:lnTo>
                  <a:lnTo>
                    <a:pt x="1841338" y="824840"/>
                  </a:lnTo>
                  <a:lnTo>
                    <a:pt x="1841080" y="824223"/>
                  </a:lnTo>
                  <a:lnTo>
                    <a:pt x="1840861" y="823572"/>
                  </a:lnTo>
                  <a:lnTo>
                    <a:pt x="1840612" y="822944"/>
                  </a:lnTo>
                  <a:lnTo>
                    <a:pt x="1840391" y="822278"/>
                  </a:lnTo>
                  <a:lnTo>
                    <a:pt x="1840130" y="821657"/>
                  </a:lnTo>
                  <a:lnTo>
                    <a:pt x="1839955" y="821358"/>
                  </a:lnTo>
                  <a:lnTo>
                    <a:pt x="1839809" y="821109"/>
                  </a:lnTo>
                  <a:lnTo>
                    <a:pt x="1839494" y="820546"/>
                  </a:lnTo>
                  <a:lnTo>
                    <a:pt x="1839246" y="819921"/>
                  </a:lnTo>
                  <a:lnTo>
                    <a:pt x="1839006" y="819274"/>
                  </a:lnTo>
                  <a:lnTo>
                    <a:pt x="1838766" y="818654"/>
                  </a:lnTo>
                  <a:lnTo>
                    <a:pt x="1838526" y="818006"/>
                  </a:lnTo>
                  <a:lnTo>
                    <a:pt x="1838349" y="817302"/>
                  </a:lnTo>
                  <a:lnTo>
                    <a:pt x="1838160" y="816628"/>
                  </a:lnTo>
                  <a:lnTo>
                    <a:pt x="1837876" y="816038"/>
                  </a:lnTo>
                  <a:lnTo>
                    <a:pt x="1837546" y="815483"/>
                  </a:lnTo>
                  <a:lnTo>
                    <a:pt x="1837123" y="814177"/>
                  </a:lnTo>
                  <a:lnTo>
                    <a:pt x="1836946" y="813492"/>
                  </a:lnTo>
                  <a:lnTo>
                    <a:pt x="1836883" y="812688"/>
                  </a:lnTo>
                  <a:lnTo>
                    <a:pt x="1836716" y="811980"/>
                  </a:lnTo>
                  <a:lnTo>
                    <a:pt x="1836536" y="811284"/>
                  </a:lnTo>
                  <a:lnTo>
                    <a:pt x="1836464" y="810994"/>
                  </a:lnTo>
                  <a:lnTo>
                    <a:pt x="1836359" y="810595"/>
                  </a:lnTo>
                  <a:lnTo>
                    <a:pt x="1836158" y="809925"/>
                  </a:lnTo>
                  <a:lnTo>
                    <a:pt x="1835951" y="809266"/>
                  </a:lnTo>
                  <a:lnTo>
                    <a:pt x="1835792" y="808554"/>
                  </a:lnTo>
                  <a:lnTo>
                    <a:pt x="1835636" y="807831"/>
                  </a:lnTo>
                  <a:lnTo>
                    <a:pt x="1835444" y="807161"/>
                  </a:lnTo>
                  <a:lnTo>
                    <a:pt x="1835178" y="806544"/>
                  </a:lnTo>
                  <a:lnTo>
                    <a:pt x="1834968" y="805893"/>
                  </a:lnTo>
                  <a:lnTo>
                    <a:pt x="1834725" y="805254"/>
                  </a:lnTo>
                  <a:lnTo>
                    <a:pt x="1834539" y="804827"/>
                  </a:lnTo>
                  <a:lnTo>
                    <a:pt x="1834374" y="804584"/>
                  </a:lnTo>
                  <a:lnTo>
                    <a:pt x="1834194" y="804207"/>
                  </a:lnTo>
                  <a:lnTo>
                    <a:pt x="1834021" y="803514"/>
                  </a:lnTo>
                  <a:lnTo>
                    <a:pt x="1833817" y="802856"/>
                  </a:lnTo>
                  <a:lnTo>
                    <a:pt x="1833629" y="802319"/>
                  </a:lnTo>
                  <a:lnTo>
                    <a:pt x="1833595" y="802220"/>
                  </a:lnTo>
                  <a:lnTo>
                    <a:pt x="1833355" y="801580"/>
                  </a:lnTo>
                  <a:lnTo>
                    <a:pt x="1833079" y="800990"/>
                  </a:lnTo>
                  <a:lnTo>
                    <a:pt x="1832845" y="800355"/>
                  </a:lnTo>
                  <a:lnTo>
                    <a:pt x="1832615" y="799708"/>
                  </a:lnTo>
                  <a:lnTo>
                    <a:pt x="1832417" y="799034"/>
                  </a:lnTo>
                  <a:lnTo>
                    <a:pt x="1832234" y="798356"/>
                  </a:lnTo>
                  <a:lnTo>
                    <a:pt x="1832021" y="797705"/>
                  </a:lnTo>
                  <a:lnTo>
                    <a:pt x="1831745" y="797115"/>
                  </a:lnTo>
                  <a:lnTo>
                    <a:pt x="1831479" y="796510"/>
                  </a:lnTo>
                  <a:lnTo>
                    <a:pt x="1831203" y="795928"/>
                  </a:lnTo>
                  <a:lnTo>
                    <a:pt x="1830969" y="795292"/>
                  </a:lnTo>
                  <a:lnTo>
                    <a:pt x="1830696" y="794694"/>
                  </a:lnTo>
                  <a:lnTo>
                    <a:pt x="1830417" y="794097"/>
                  </a:lnTo>
                  <a:lnTo>
                    <a:pt x="1830184" y="793465"/>
                  </a:lnTo>
                  <a:lnTo>
                    <a:pt x="1829965" y="792822"/>
                  </a:lnTo>
                  <a:lnTo>
                    <a:pt x="1829692" y="792228"/>
                  </a:lnTo>
                  <a:lnTo>
                    <a:pt x="1829452" y="791611"/>
                  </a:lnTo>
                  <a:lnTo>
                    <a:pt x="1829215" y="790979"/>
                  </a:lnTo>
                  <a:lnTo>
                    <a:pt x="1829038" y="790290"/>
                  </a:lnTo>
                  <a:lnTo>
                    <a:pt x="1828853" y="789620"/>
                  </a:lnTo>
                  <a:lnTo>
                    <a:pt x="1828622" y="788977"/>
                  </a:lnTo>
                  <a:lnTo>
                    <a:pt x="1828373" y="788345"/>
                  </a:lnTo>
                  <a:lnTo>
                    <a:pt x="1828070" y="787786"/>
                  </a:lnTo>
                  <a:lnTo>
                    <a:pt x="1827710" y="787264"/>
                  </a:lnTo>
                  <a:lnTo>
                    <a:pt x="1827516" y="786590"/>
                  </a:lnTo>
                  <a:lnTo>
                    <a:pt x="1827342" y="785909"/>
                  </a:lnTo>
                  <a:lnTo>
                    <a:pt x="1827120" y="785254"/>
                  </a:lnTo>
                  <a:lnTo>
                    <a:pt x="1826811" y="784683"/>
                  </a:lnTo>
                  <a:lnTo>
                    <a:pt x="1826699" y="784484"/>
                  </a:lnTo>
                  <a:lnTo>
                    <a:pt x="1826499" y="784132"/>
                  </a:lnTo>
                  <a:lnTo>
                    <a:pt x="1826248" y="783519"/>
                  </a:lnTo>
                  <a:lnTo>
                    <a:pt x="1826038" y="782853"/>
                  </a:lnTo>
                  <a:lnTo>
                    <a:pt x="1825798" y="782217"/>
                  </a:lnTo>
                  <a:lnTo>
                    <a:pt x="1825516" y="781631"/>
                  </a:lnTo>
                  <a:lnTo>
                    <a:pt x="1824938" y="780451"/>
                  </a:lnTo>
                  <a:lnTo>
                    <a:pt x="1824695" y="779826"/>
                  </a:lnTo>
                  <a:lnTo>
                    <a:pt x="1824461" y="779198"/>
                  </a:lnTo>
                  <a:lnTo>
                    <a:pt x="1824236" y="778544"/>
                  </a:lnTo>
                  <a:lnTo>
                    <a:pt x="1823930" y="777984"/>
                  </a:lnTo>
                  <a:lnTo>
                    <a:pt x="1823655" y="777398"/>
                  </a:lnTo>
                  <a:lnTo>
                    <a:pt x="1823367" y="776820"/>
                  </a:lnTo>
                  <a:lnTo>
                    <a:pt x="1823037" y="776268"/>
                  </a:lnTo>
                  <a:lnTo>
                    <a:pt x="1822812" y="775628"/>
                  </a:lnTo>
                  <a:lnTo>
                    <a:pt x="1822617" y="774939"/>
                  </a:lnTo>
                  <a:lnTo>
                    <a:pt x="1822479" y="774220"/>
                  </a:lnTo>
                  <a:lnTo>
                    <a:pt x="1822351" y="773470"/>
                  </a:lnTo>
                  <a:lnTo>
                    <a:pt x="1822147" y="772815"/>
                  </a:lnTo>
                  <a:lnTo>
                    <a:pt x="1821922" y="772180"/>
                  </a:lnTo>
                  <a:lnTo>
                    <a:pt x="1821754" y="771483"/>
                  </a:lnTo>
                  <a:lnTo>
                    <a:pt x="1821544" y="770813"/>
                  </a:lnTo>
                  <a:lnTo>
                    <a:pt x="1821367" y="770132"/>
                  </a:lnTo>
                  <a:lnTo>
                    <a:pt x="1821184" y="769451"/>
                  </a:lnTo>
                  <a:lnTo>
                    <a:pt x="1820930" y="768846"/>
                  </a:lnTo>
                  <a:lnTo>
                    <a:pt x="1820639" y="768271"/>
                  </a:lnTo>
                  <a:lnTo>
                    <a:pt x="1820381" y="767647"/>
                  </a:lnTo>
                  <a:lnTo>
                    <a:pt x="1820123" y="767034"/>
                  </a:lnTo>
                  <a:lnTo>
                    <a:pt x="1819859" y="766432"/>
                  </a:lnTo>
                  <a:lnTo>
                    <a:pt x="1819593" y="765827"/>
                  </a:lnTo>
                  <a:lnTo>
                    <a:pt x="1819338" y="765195"/>
                  </a:lnTo>
                  <a:lnTo>
                    <a:pt x="1819074" y="764586"/>
                  </a:lnTo>
                  <a:lnTo>
                    <a:pt x="1818831" y="763955"/>
                  </a:lnTo>
                  <a:lnTo>
                    <a:pt x="1818511" y="763403"/>
                  </a:lnTo>
                  <a:lnTo>
                    <a:pt x="1818199" y="762843"/>
                  </a:lnTo>
                  <a:lnTo>
                    <a:pt x="1817950" y="762215"/>
                  </a:lnTo>
                  <a:lnTo>
                    <a:pt x="1817734" y="761549"/>
                  </a:lnTo>
                  <a:lnTo>
                    <a:pt x="1817539" y="760872"/>
                  </a:lnTo>
                  <a:lnTo>
                    <a:pt x="1817290" y="760247"/>
                  </a:lnTo>
                  <a:lnTo>
                    <a:pt x="1817015" y="759650"/>
                  </a:lnTo>
                  <a:lnTo>
                    <a:pt x="1816766" y="759026"/>
                  </a:lnTo>
                  <a:lnTo>
                    <a:pt x="1816232" y="757812"/>
                  </a:lnTo>
                  <a:lnTo>
                    <a:pt x="1816064" y="757395"/>
                  </a:lnTo>
                  <a:lnTo>
                    <a:pt x="1815980" y="757188"/>
                  </a:lnTo>
                  <a:lnTo>
                    <a:pt x="1815663" y="756617"/>
                  </a:lnTo>
                  <a:lnTo>
                    <a:pt x="1815384" y="756012"/>
                  </a:lnTo>
                  <a:lnTo>
                    <a:pt x="1815102" y="755433"/>
                  </a:lnTo>
                  <a:lnTo>
                    <a:pt x="1814799" y="754870"/>
                  </a:lnTo>
                  <a:lnTo>
                    <a:pt x="1814569" y="754238"/>
                  </a:lnTo>
                  <a:lnTo>
                    <a:pt x="1814335" y="753610"/>
                  </a:lnTo>
                  <a:lnTo>
                    <a:pt x="1814083" y="752990"/>
                  </a:lnTo>
                  <a:lnTo>
                    <a:pt x="1813897" y="752316"/>
                  </a:lnTo>
                  <a:lnTo>
                    <a:pt x="1813666" y="751688"/>
                  </a:lnTo>
                  <a:lnTo>
                    <a:pt x="1813403" y="751075"/>
                  </a:lnTo>
                  <a:lnTo>
                    <a:pt x="1813109" y="750481"/>
                  </a:lnTo>
                  <a:lnTo>
                    <a:pt x="1812950" y="749785"/>
                  </a:lnTo>
                  <a:lnTo>
                    <a:pt x="1812785" y="749096"/>
                  </a:lnTo>
                  <a:lnTo>
                    <a:pt x="1812563" y="748449"/>
                  </a:lnTo>
                  <a:lnTo>
                    <a:pt x="1812269" y="747874"/>
                  </a:lnTo>
                  <a:lnTo>
                    <a:pt x="1811910" y="747353"/>
                  </a:lnTo>
                  <a:lnTo>
                    <a:pt x="1811586" y="746797"/>
                  </a:lnTo>
                  <a:lnTo>
                    <a:pt x="1811364" y="746162"/>
                  </a:lnTo>
                  <a:lnTo>
                    <a:pt x="1811157" y="745503"/>
                  </a:lnTo>
                  <a:lnTo>
                    <a:pt x="1810953" y="744837"/>
                  </a:lnTo>
                  <a:lnTo>
                    <a:pt x="1810693" y="744236"/>
                  </a:lnTo>
                  <a:lnTo>
                    <a:pt x="1810363" y="743696"/>
                  </a:lnTo>
                  <a:lnTo>
                    <a:pt x="1810000" y="743186"/>
                  </a:lnTo>
                  <a:lnTo>
                    <a:pt x="1809679" y="742634"/>
                  </a:lnTo>
                  <a:lnTo>
                    <a:pt x="1809557" y="742406"/>
                  </a:lnTo>
                  <a:lnTo>
                    <a:pt x="1809377" y="742070"/>
                  </a:lnTo>
                  <a:lnTo>
                    <a:pt x="1809074" y="741492"/>
                  </a:lnTo>
                  <a:lnTo>
                    <a:pt x="1808807" y="740894"/>
                  </a:lnTo>
                  <a:lnTo>
                    <a:pt x="1808603" y="740232"/>
                  </a:lnTo>
                  <a:lnTo>
                    <a:pt x="1808325" y="739639"/>
                  </a:lnTo>
                  <a:lnTo>
                    <a:pt x="1808076" y="739018"/>
                  </a:lnTo>
                  <a:lnTo>
                    <a:pt x="1807884" y="738345"/>
                  </a:lnTo>
                  <a:lnTo>
                    <a:pt x="1807710" y="737663"/>
                  </a:lnTo>
                  <a:lnTo>
                    <a:pt x="1807476" y="737024"/>
                  </a:lnTo>
                  <a:lnTo>
                    <a:pt x="1807188" y="736449"/>
                  </a:lnTo>
                  <a:lnTo>
                    <a:pt x="1806946" y="735818"/>
                  </a:lnTo>
                  <a:lnTo>
                    <a:pt x="1806658" y="735232"/>
                  </a:lnTo>
                  <a:lnTo>
                    <a:pt x="1806484" y="734550"/>
                  </a:lnTo>
                  <a:lnTo>
                    <a:pt x="1805977" y="733310"/>
                  </a:lnTo>
                  <a:lnTo>
                    <a:pt x="1805639" y="732784"/>
                  </a:lnTo>
                  <a:lnTo>
                    <a:pt x="1805318" y="732229"/>
                  </a:lnTo>
                  <a:lnTo>
                    <a:pt x="1805177" y="731753"/>
                  </a:lnTo>
                  <a:lnTo>
                    <a:pt x="1805123" y="731669"/>
                  </a:lnTo>
                  <a:lnTo>
                    <a:pt x="1804880" y="731049"/>
                  </a:lnTo>
                  <a:lnTo>
                    <a:pt x="1804667" y="730398"/>
                  </a:lnTo>
                  <a:lnTo>
                    <a:pt x="1804628" y="730299"/>
                  </a:lnTo>
                  <a:lnTo>
                    <a:pt x="1804242" y="729866"/>
                  </a:lnTo>
                  <a:lnTo>
                    <a:pt x="1803972" y="729428"/>
                  </a:lnTo>
                  <a:lnTo>
                    <a:pt x="1803645" y="728914"/>
                  </a:lnTo>
                  <a:lnTo>
                    <a:pt x="1803378" y="728305"/>
                  </a:lnTo>
                  <a:lnTo>
                    <a:pt x="1803139" y="727674"/>
                  </a:lnTo>
                  <a:lnTo>
                    <a:pt x="1802884" y="727068"/>
                  </a:lnTo>
                  <a:lnTo>
                    <a:pt x="1802653" y="726425"/>
                  </a:lnTo>
                  <a:lnTo>
                    <a:pt x="1802404" y="725813"/>
                  </a:lnTo>
                  <a:lnTo>
                    <a:pt x="1802173" y="725173"/>
                  </a:lnTo>
                  <a:lnTo>
                    <a:pt x="1801955" y="724519"/>
                  </a:lnTo>
                  <a:lnTo>
                    <a:pt x="1801661" y="723940"/>
                  </a:lnTo>
                  <a:lnTo>
                    <a:pt x="1801265" y="723453"/>
                  </a:lnTo>
                  <a:lnTo>
                    <a:pt x="1800926" y="722928"/>
                  </a:lnTo>
                  <a:lnTo>
                    <a:pt x="1800627" y="722365"/>
                  </a:lnTo>
                  <a:lnTo>
                    <a:pt x="1800336" y="721779"/>
                  </a:lnTo>
                  <a:lnTo>
                    <a:pt x="1800060" y="721185"/>
                  </a:lnTo>
                  <a:lnTo>
                    <a:pt x="1799748" y="720618"/>
                  </a:lnTo>
                  <a:lnTo>
                    <a:pt x="1799397" y="720089"/>
                  </a:lnTo>
                  <a:lnTo>
                    <a:pt x="1799071" y="719530"/>
                  </a:lnTo>
                  <a:lnTo>
                    <a:pt x="1798768" y="718904"/>
                  </a:lnTo>
                  <a:lnTo>
                    <a:pt x="1798486" y="718346"/>
                  </a:lnTo>
                  <a:lnTo>
                    <a:pt x="1798219" y="717752"/>
                  </a:lnTo>
                  <a:lnTo>
                    <a:pt x="1797908" y="717189"/>
                  </a:lnTo>
                  <a:lnTo>
                    <a:pt x="1797551" y="716664"/>
                  </a:lnTo>
                  <a:lnTo>
                    <a:pt x="1797323" y="716036"/>
                  </a:lnTo>
                  <a:lnTo>
                    <a:pt x="1797065" y="715439"/>
                  </a:lnTo>
                  <a:lnTo>
                    <a:pt x="1796835" y="714803"/>
                  </a:lnTo>
                  <a:lnTo>
                    <a:pt x="1796664" y="714126"/>
                  </a:lnTo>
                  <a:lnTo>
                    <a:pt x="1796442" y="713483"/>
                  </a:lnTo>
                  <a:lnTo>
                    <a:pt x="1796202" y="712855"/>
                  </a:lnTo>
                  <a:lnTo>
                    <a:pt x="1795935" y="712250"/>
                  </a:lnTo>
                  <a:lnTo>
                    <a:pt x="1795677" y="711641"/>
                  </a:lnTo>
                  <a:lnTo>
                    <a:pt x="1795384" y="711059"/>
                  </a:lnTo>
                  <a:lnTo>
                    <a:pt x="1795096" y="710476"/>
                  </a:lnTo>
                  <a:lnTo>
                    <a:pt x="1794775" y="709928"/>
                  </a:lnTo>
                  <a:lnTo>
                    <a:pt x="1794649" y="709654"/>
                  </a:lnTo>
                  <a:lnTo>
                    <a:pt x="1794541" y="709411"/>
                  </a:lnTo>
                  <a:lnTo>
                    <a:pt x="1794221" y="708893"/>
                  </a:lnTo>
                  <a:lnTo>
                    <a:pt x="1793909" y="708334"/>
                  </a:lnTo>
                  <a:lnTo>
                    <a:pt x="1793570" y="707805"/>
                  </a:lnTo>
                  <a:lnTo>
                    <a:pt x="1793249" y="707242"/>
                  </a:lnTo>
                  <a:lnTo>
                    <a:pt x="1792947" y="706686"/>
                  </a:lnTo>
                  <a:lnTo>
                    <a:pt x="1792635" y="706135"/>
                  </a:lnTo>
                  <a:lnTo>
                    <a:pt x="1792350" y="705560"/>
                  </a:lnTo>
                  <a:lnTo>
                    <a:pt x="1792071" y="704966"/>
                  </a:lnTo>
                  <a:lnTo>
                    <a:pt x="1791547" y="703760"/>
                  </a:lnTo>
                  <a:lnTo>
                    <a:pt x="1791253" y="703185"/>
                  </a:lnTo>
                  <a:lnTo>
                    <a:pt x="1790953" y="702611"/>
                  </a:lnTo>
                  <a:lnTo>
                    <a:pt x="1790617" y="702067"/>
                  </a:lnTo>
                  <a:lnTo>
                    <a:pt x="1790246" y="701561"/>
                  </a:lnTo>
                  <a:lnTo>
                    <a:pt x="1789919" y="701001"/>
                  </a:lnTo>
                  <a:lnTo>
                    <a:pt x="1789595" y="700457"/>
                  </a:lnTo>
                  <a:lnTo>
                    <a:pt x="1789197" y="699974"/>
                  </a:lnTo>
                  <a:lnTo>
                    <a:pt x="1788906" y="699403"/>
                  </a:lnTo>
                  <a:lnTo>
                    <a:pt x="1788633" y="698813"/>
                  </a:lnTo>
                  <a:lnTo>
                    <a:pt x="1788313" y="698231"/>
                  </a:lnTo>
                  <a:lnTo>
                    <a:pt x="1788006" y="697691"/>
                  </a:lnTo>
                  <a:lnTo>
                    <a:pt x="1787737" y="697093"/>
                  </a:lnTo>
                  <a:lnTo>
                    <a:pt x="1787485" y="696481"/>
                  </a:lnTo>
                  <a:lnTo>
                    <a:pt x="1787215" y="695883"/>
                  </a:lnTo>
                  <a:lnTo>
                    <a:pt x="1786900" y="695328"/>
                  </a:lnTo>
                  <a:lnTo>
                    <a:pt x="1786640" y="694734"/>
                  </a:lnTo>
                  <a:lnTo>
                    <a:pt x="1786331" y="694175"/>
                  </a:lnTo>
                  <a:lnTo>
                    <a:pt x="1786028" y="693611"/>
                  </a:lnTo>
                  <a:lnTo>
                    <a:pt x="1785710" y="693060"/>
                  </a:lnTo>
                  <a:lnTo>
                    <a:pt x="1785441" y="692466"/>
                  </a:lnTo>
                  <a:lnTo>
                    <a:pt x="1785174" y="691861"/>
                  </a:lnTo>
                  <a:lnTo>
                    <a:pt x="1784901" y="691268"/>
                  </a:lnTo>
                  <a:lnTo>
                    <a:pt x="1784604" y="690689"/>
                  </a:lnTo>
                  <a:lnTo>
                    <a:pt x="1784269" y="690153"/>
                  </a:lnTo>
                  <a:lnTo>
                    <a:pt x="1783909" y="689631"/>
                  </a:lnTo>
                  <a:lnTo>
                    <a:pt x="1783531" y="689140"/>
                  </a:lnTo>
                  <a:lnTo>
                    <a:pt x="1783207" y="688600"/>
                  </a:lnTo>
                  <a:lnTo>
                    <a:pt x="1782842" y="688086"/>
                  </a:lnTo>
                  <a:lnTo>
                    <a:pt x="1782515" y="687554"/>
                  </a:lnTo>
                  <a:lnTo>
                    <a:pt x="1782197" y="686983"/>
                  </a:lnTo>
                  <a:lnTo>
                    <a:pt x="1781867" y="686435"/>
                  </a:lnTo>
                  <a:lnTo>
                    <a:pt x="1781580" y="685864"/>
                  </a:lnTo>
                  <a:lnTo>
                    <a:pt x="1781340" y="685236"/>
                  </a:lnTo>
                  <a:lnTo>
                    <a:pt x="1781031" y="684685"/>
                  </a:lnTo>
                  <a:lnTo>
                    <a:pt x="1780704" y="684148"/>
                  </a:lnTo>
                  <a:lnTo>
                    <a:pt x="1780315" y="683654"/>
                  </a:lnTo>
                  <a:lnTo>
                    <a:pt x="1780036" y="683071"/>
                  </a:lnTo>
                  <a:lnTo>
                    <a:pt x="1779778" y="682463"/>
                  </a:lnTo>
                  <a:lnTo>
                    <a:pt x="1779451" y="681926"/>
                  </a:lnTo>
                  <a:lnTo>
                    <a:pt x="1779083" y="681416"/>
                  </a:lnTo>
                  <a:lnTo>
                    <a:pt x="1778723" y="680899"/>
                  </a:lnTo>
                  <a:lnTo>
                    <a:pt x="1778330" y="680423"/>
                  </a:lnTo>
                  <a:lnTo>
                    <a:pt x="1778016" y="679872"/>
                  </a:lnTo>
                  <a:lnTo>
                    <a:pt x="1777725" y="679293"/>
                  </a:lnTo>
                  <a:lnTo>
                    <a:pt x="1777377" y="678776"/>
                  </a:lnTo>
                  <a:lnTo>
                    <a:pt x="1777062" y="678224"/>
                  </a:lnTo>
                  <a:lnTo>
                    <a:pt x="1776688" y="677729"/>
                  </a:lnTo>
                  <a:lnTo>
                    <a:pt x="1776334" y="677219"/>
                  </a:lnTo>
                  <a:lnTo>
                    <a:pt x="1776043" y="676634"/>
                  </a:lnTo>
                  <a:lnTo>
                    <a:pt x="1775696" y="676108"/>
                  </a:lnTo>
                  <a:lnTo>
                    <a:pt x="1775378" y="675557"/>
                  </a:lnTo>
                  <a:lnTo>
                    <a:pt x="1775012" y="675043"/>
                  </a:lnTo>
                  <a:lnTo>
                    <a:pt x="1774640" y="674545"/>
                  </a:lnTo>
                  <a:lnTo>
                    <a:pt x="1774310" y="674000"/>
                  </a:lnTo>
                  <a:lnTo>
                    <a:pt x="1773918" y="673525"/>
                  </a:lnTo>
                  <a:lnTo>
                    <a:pt x="1773525" y="673042"/>
                  </a:lnTo>
                  <a:lnTo>
                    <a:pt x="1773144" y="672551"/>
                  </a:lnTo>
                  <a:lnTo>
                    <a:pt x="1772800" y="672026"/>
                  </a:lnTo>
                  <a:lnTo>
                    <a:pt x="1772422" y="671520"/>
                  </a:lnTo>
                  <a:lnTo>
                    <a:pt x="1772026" y="671040"/>
                  </a:lnTo>
                  <a:lnTo>
                    <a:pt x="1771643" y="670546"/>
                  </a:lnTo>
                  <a:lnTo>
                    <a:pt x="1771244" y="670063"/>
                  </a:lnTo>
                  <a:lnTo>
                    <a:pt x="1770842" y="669591"/>
                  </a:lnTo>
                  <a:lnTo>
                    <a:pt x="1770462" y="669096"/>
                  </a:lnTo>
                  <a:lnTo>
                    <a:pt x="1770138" y="668552"/>
                  </a:lnTo>
                  <a:lnTo>
                    <a:pt x="1769865" y="667962"/>
                  </a:lnTo>
                  <a:lnTo>
                    <a:pt x="1769550" y="667418"/>
                  </a:lnTo>
                  <a:lnTo>
                    <a:pt x="1769280" y="666832"/>
                  </a:lnTo>
                  <a:lnTo>
                    <a:pt x="1768975" y="666262"/>
                  </a:lnTo>
                  <a:lnTo>
                    <a:pt x="1768603" y="665763"/>
                  </a:lnTo>
                  <a:lnTo>
                    <a:pt x="1768126" y="665356"/>
                  </a:lnTo>
                  <a:lnTo>
                    <a:pt x="1767731" y="664873"/>
                  </a:lnTo>
                  <a:lnTo>
                    <a:pt x="1767329" y="664405"/>
                  </a:lnTo>
                  <a:lnTo>
                    <a:pt x="1766918" y="663937"/>
                  </a:lnTo>
                  <a:lnTo>
                    <a:pt x="1766571" y="663416"/>
                  </a:lnTo>
                  <a:lnTo>
                    <a:pt x="1766211" y="662902"/>
                  </a:lnTo>
                  <a:lnTo>
                    <a:pt x="1765875" y="662369"/>
                  </a:lnTo>
                  <a:lnTo>
                    <a:pt x="1765491" y="661890"/>
                  </a:lnTo>
                  <a:lnTo>
                    <a:pt x="1765054" y="661452"/>
                  </a:lnTo>
                  <a:lnTo>
                    <a:pt x="1764604" y="661019"/>
                  </a:lnTo>
                  <a:lnTo>
                    <a:pt x="1764244" y="660516"/>
                  </a:lnTo>
                  <a:lnTo>
                    <a:pt x="1763858" y="660029"/>
                  </a:lnTo>
                  <a:lnTo>
                    <a:pt x="1763450" y="659561"/>
                  </a:lnTo>
                  <a:lnTo>
                    <a:pt x="1763072" y="659067"/>
                  </a:lnTo>
                  <a:lnTo>
                    <a:pt x="1762701" y="658565"/>
                  </a:lnTo>
                  <a:lnTo>
                    <a:pt x="1762281" y="658097"/>
                  </a:lnTo>
                  <a:lnTo>
                    <a:pt x="1761873" y="657629"/>
                  </a:lnTo>
                  <a:lnTo>
                    <a:pt x="1761499" y="657123"/>
                  </a:lnTo>
                  <a:lnTo>
                    <a:pt x="1761160" y="656594"/>
                  </a:lnTo>
                  <a:lnTo>
                    <a:pt x="1760794" y="656088"/>
                  </a:lnTo>
                  <a:lnTo>
                    <a:pt x="1759997" y="655133"/>
                  </a:lnTo>
                  <a:lnTo>
                    <a:pt x="1759580" y="654676"/>
                  </a:lnTo>
                  <a:lnTo>
                    <a:pt x="1759136" y="654239"/>
                  </a:lnTo>
                  <a:lnTo>
                    <a:pt x="1758702" y="653801"/>
                  </a:lnTo>
                  <a:lnTo>
                    <a:pt x="1758231" y="653394"/>
                  </a:lnTo>
                  <a:lnTo>
                    <a:pt x="1757829" y="652968"/>
                  </a:lnTo>
                  <a:lnTo>
                    <a:pt x="1757332" y="652591"/>
                  </a:lnTo>
                  <a:lnTo>
                    <a:pt x="1756915" y="652192"/>
                  </a:lnTo>
                  <a:lnTo>
                    <a:pt x="1756519" y="651770"/>
                  </a:lnTo>
                  <a:lnTo>
                    <a:pt x="1756267" y="651309"/>
                  </a:lnTo>
                  <a:lnTo>
                    <a:pt x="1756019" y="650921"/>
                  </a:lnTo>
                  <a:lnTo>
                    <a:pt x="1755632" y="650598"/>
                  </a:lnTo>
                  <a:lnTo>
                    <a:pt x="1755353" y="650465"/>
                  </a:lnTo>
                  <a:lnTo>
                    <a:pt x="1755113" y="650438"/>
                  </a:lnTo>
                  <a:lnTo>
                    <a:pt x="1751709" y="651290"/>
                  </a:lnTo>
                  <a:lnTo>
                    <a:pt x="1750998" y="652485"/>
                  </a:lnTo>
                  <a:lnTo>
                    <a:pt x="1750696" y="652390"/>
                  </a:lnTo>
                  <a:lnTo>
                    <a:pt x="1752123" y="649924"/>
                  </a:lnTo>
                  <a:lnTo>
                    <a:pt x="1752236" y="649209"/>
                  </a:lnTo>
                  <a:lnTo>
                    <a:pt x="1752230" y="649137"/>
                  </a:lnTo>
                  <a:lnTo>
                    <a:pt x="1752209" y="649042"/>
                  </a:lnTo>
                  <a:lnTo>
                    <a:pt x="1752167" y="648988"/>
                  </a:lnTo>
                  <a:lnTo>
                    <a:pt x="1752002" y="648871"/>
                  </a:lnTo>
                  <a:lnTo>
                    <a:pt x="1751939" y="648844"/>
                  </a:lnTo>
                  <a:lnTo>
                    <a:pt x="1751774" y="648813"/>
                  </a:lnTo>
                  <a:lnTo>
                    <a:pt x="1751705" y="648825"/>
                  </a:lnTo>
                  <a:lnTo>
                    <a:pt x="1751649" y="648855"/>
                  </a:lnTo>
                  <a:lnTo>
                    <a:pt x="1751420" y="649134"/>
                  </a:lnTo>
                  <a:lnTo>
                    <a:pt x="1750069" y="651975"/>
                  </a:lnTo>
                  <a:lnTo>
                    <a:pt x="1749598" y="651804"/>
                  </a:lnTo>
                  <a:lnTo>
                    <a:pt x="1749694" y="651602"/>
                  </a:lnTo>
                  <a:lnTo>
                    <a:pt x="1749802" y="651363"/>
                  </a:lnTo>
                  <a:lnTo>
                    <a:pt x="1750600" y="649540"/>
                  </a:lnTo>
                  <a:lnTo>
                    <a:pt x="1750450" y="649297"/>
                  </a:lnTo>
                  <a:lnTo>
                    <a:pt x="1750420" y="649240"/>
                  </a:lnTo>
                  <a:lnTo>
                    <a:pt x="1750024" y="648737"/>
                  </a:lnTo>
                  <a:lnTo>
                    <a:pt x="1749664" y="648201"/>
                  </a:lnTo>
                  <a:lnTo>
                    <a:pt x="1749290" y="647672"/>
                  </a:lnTo>
                  <a:lnTo>
                    <a:pt x="1748966" y="647090"/>
                  </a:lnTo>
                  <a:lnTo>
                    <a:pt x="1748618" y="646675"/>
                  </a:lnTo>
                  <a:lnTo>
                    <a:pt x="1748294" y="646249"/>
                  </a:lnTo>
                  <a:lnTo>
                    <a:pt x="1748183" y="645884"/>
                  </a:lnTo>
                  <a:lnTo>
                    <a:pt x="1747917" y="645252"/>
                  </a:lnTo>
                  <a:lnTo>
                    <a:pt x="1747662" y="644602"/>
                  </a:lnTo>
                  <a:lnTo>
                    <a:pt x="1747668" y="644271"/>
                  </a:lnTo>
                  <a:lnTo>
                    <a:pt x="1747683" y="643974"/>
                  </a:lnTo>
                  <a:lnTo>
                    <a:pt x="1747419" y="643388"/>
                  </a:lnTo>
                  <a:lnTo>
                    <a:pt x="1747071" y="642837"/>
                  </a:lnTo>
                  <a:lnTo>
                    <a:pt x="1746754" y="642255"/>
                  </a:lnTo>
                  <a:lnTo>
                    <a:pt x="1746487" y="641631"/>
                  </a:lnTo>
                  <a:lnTo>
                    <a:pt x="1746130" y="641094"/>
                  </a:lnTo>
                  <a:lnTo>
                    <a:pt x="1745411" y="640025"/>
                  </a:lnTo>
                  <a:lnTo>
                    <a:pt x="1745084" y="639451"/>
                  </a:lnTo>
                  <a:lnTo>
                    <a:pt x="1744773" y="638891"/>
                  </a:lnTo>
                  <a:lnTo>
                    <a:pt x="1744539" y="638222"/>
                  </a:lnTo>
                  <a:lnTo>
                    <a:pt x="1744275" y="637594"/>
                  </a:lnTo>
                  <a:lnTo>
                    <a:pt x="1744020" y="636955"/>
                  </a:lnTo>
                  <a:lnTo>
                    <a:pt x="1743691" y="636384"/>
                  </a:lnTo>
                  <a:lnTo>
                    <a:pt x="1743280" y="635901"/>
                  </a:lnTo>
                  <a:lnTo>
                    <a:pt x="1742929" y="635357"/>
                  </a:lnTo>
                  <a:lnTo>
                    <a:pt x="1742561" y="634832"/>
                  </a:lnTo>
                  <a:lnTo>
                    <a:pt x="1742153" y="634334"/>
                  </a:lnTo>
                  <a:lnTo>
                    <a:pt x="1741697" y="633885"/>
                  </a:lnTo>
                  <a:lnTo>
                    <a:pt x="1741344" y="633341"/>
                  </a:lnTo>
                  <a:lnTo>
                    <a:pt x="1741284" y="633196"/>
                  </a:lnTo>
                  <a:lnTo>
                    <a:pt x="1741158" y="632957"/>
                  </a:lnTo>
                  <a:lnTo>
                    <a:pt x="1741080" y="632706"/>
                  </a:lnTo>
                  <a:lnTo>
                    <a:pt x="1740819" y="632070"/>
                  </a:lnTo>
                  <a:lnTo>
                    <a:pt x="1740505" y="631480"/>
                  </a:lnTo>
                  <a:lnTo>
                    <a:pt x="1740121" y="630959"/>
                  </a:lnTo>
                  <a:lnTo>
                    <a:pt x="1740023" y="630851"/>
                  </a:lnTo>
                  <a:lnTo>
                    <a:pt x="1739692" y="630484"/>
                  </a:lnTo>
                  <a:lnTo>
                    <a:pt x="1739216" y="630058"/>
                  </a:lnTo>
                  <a:lnTo>
                    <a:pt x="1738922" y="629457"/>
                  </a:lnTo>
                  <a:lnTo>
                    <a:pt x="1738583" y="628897"/>
                  </a:lnTo>
                  <a:lnTo>
                    <a:pt x="1738215" y="628361"/>
                  </a:lnTo>
                  <a:lnTo>
                    <a:pt x="1737876" y="627787"/>
                  </a:lnTo>
                  <a:lnTo>
                    <a:pt x="1737399" y="627364"/>
                  </a:lnTo>
                  <a:lnTo>
                    <a:pt x="1736887" y="626976"/>
                  </a:lnTo>
                  <a:lnTo>
                    <a:pt x="1736491" y="626474"/>
                  </a:lnTo>
                  <a:lnTo>
                    <a:pt x="1736167" y="625896"/>
                  </a:lnTo>
                  <a:lnTo>
                    <a:pt x="1735769" y="625390"/>
                  </a:lnTo>
                  <a:lnTo>
                    <a:pt x="1735430" y="624838"/>
                  </a:lnTo>
                  <a:lnTo>
                    <a:pt x="1735076" y="624287"/>
                  </a:lnTo>
                  <a:lnTo>
                    <a:pt x="1734735" y="623731"/>
                  </a:lnTo>
                  <a:lnTo>
                    <a:pt x="1734330" y="623237"/>
                  </a:lnTo>
                  <a:lnTo>
                    <a:pt x="1733886" y="622780"/>
                  </a:lnTo>
                  <a:lnTo>
                    <a:pt x="1733368" y="622396"/>
                  </a:lnTo>
                  <a:lnTo>
                    <a:pt x="1732894" y="621970"/>
                  </a:lnTo>
                  <a:lnTo>
                    <a:pt x="1732490" y="621475"/>
                  </a:lnTo>
                  <a:lnTo>
                    <a:pt x="1732100" y="620966"/>
                  </a:lnTo>
                  <a:lnTo>
                    <a:pt x="1731704" y="620543"/>
                  </a:lnTo>
                  <a:lnTo>
                    <a:pt x="1731557" y="620151"/>
                  </a:lnTo>
                  <a:lnTo>
                    <a:pt x="1731177" y="619638"/>
                  </a:lnTo>
                  <a:lnTo>
                    <a:pt x="1730634" y="619276"/>
                  </a:lnTo>
                  <a:lnTo>
                    <a:pt x="1730398" y="618940"/>
                  </a:lnTo>
                  <a:lnTo>
                    <a:pt x="1729915" y="618188"/>
                  </a:lnTo>
                  <a:lnTo>
                    <a:pt x="1729462" y="617740"/>
                  </a:lnTo>
                  <a:lnTo>
                    <a:pt x="1729046" y="617249"/>
                  </a:lnTo>
                  <a:lnTo>
                    <a:pt x="1728719" y="616674"/>
                  </a:lnTo>
                  <a:lnTo>
                    <a:pt x="1728464" y="616032"/>
                  </a:lnTo>
                  <a:lnTo>
                    <a:pt x="1728006" y="615666"/>
                  </a:lnTo>
                  <a:lnTo>
                    <a:pt x="1727622" y="615309"/>
                  </a:lnTo>
                  <a:lnTo>
                    <a:pt x="1727277" y="614830"/>
                  </a:lnTo>
                  <a:lnTo>
                    <a:pt x="1727017" y="614422"/>
                  </a:lnTo>
                  <a:lnTo>
                    <a:pt x="1726612" y="614038"/>
                  </a:lnTo>
                  <a:lnTo>
                    <a:pt x="1726138" y="613612"/>
                  </a:lnTo>
                  <a:lnTo>
                    <a:pt x="1725692" y="613159"/>
                  </a:lnTo>
                  <a:lnTo>
                    <a:pt x="1725278" y="612676"/>
                  </a:lnTo>
                  <a:lnTo>
                    <a:pt x="1724819" y="612235"/>
                  </a:lnTo>
                  <a:lnTo>
                    <a:pt x="1724313" y="611832"/>
                  </a:lnTo>
                  <a:lnTo>
                    <a:pt x="1723914" y="611341"/>
                  </a:lnTo>
                  <a:lnTo>
                    <a:pt x="1723435" y="610926"/>
                  </a:lnTo>
                  <a:lnTo>
                    <a:pt x="1722934" y="610519"/>
                  </a:lnTo>
                  <a:lnTo>
                    <a:pt x="1722433" y="610177"/>
                  </a:lnTo>
                  <a:lnTo>
                    <a:pt x="1722269" y="609614"/>
                  </a:lnTo>
                  <a:lnTo>
                    <a:pt x="1721891" y="609230"/>
                  </a:lnTo>
                  <a:lnTo>
                    <a:pt x="1721489" y="608888"/>
                  </a:lnTo>
                  <a:lnTo>
                    <a:pt x="1720902" y="608032"/>
                  </a:lnTo>
                  <a:lnTo>
                    <a:pt x="1720635" y="607864"/>
                  </a:lnTo>
                  <a:lnTo>
                    <a:pt x="1720311" y="607351"/>
                  </a:lnTo>
                  <a:lnTo>
                    <a:pt x="1720140" y="606822"/>
                  </a:lnTo>
                  <a:lnTo>
                    <a:pt x="1719727" y="606373"/>
                  </a:lnTo>
                  <a:lnTo>
                    <a:pt x="1719520" y="605985"/>
                  </a:lnTo>
                  <a:lnTo>
                    <a:pt x="1719118" y="605544"/>
                  </a:lnTo>
                  <a:lnTo>
                    <a:pt x="1718774" y="605103"/>
                  </a:lnTo>
                  <a:lnTo>
                    <a:pt x="1718681" y="604969"/>
                  </a:lnTo>
                  <a:lnTo>
                    <a:pt x="1718450" y="604726"/>
                  </a:lnTo>
                  <a:lnTo>
                    <a:pt x="1718222" y="604460"/>
                  </a:lnTo>
                  <a:lnTo>
                    <a:pt x="1717718" y="604037"/>
                  </a:lnTo>
                  <a:lnTo>
                    <a:pt x="1717344" y="603646"/>
                  </a:lnTo>
                  <a:lnTo>
                    <a:pt x="1717266" y="603558"/>
                  </a:lnTo>
                  <a:lnTo>
                    <a:pt x="1716789" y="603090"/>
                  </a:lnTo>
                  <a:lnTo>
                    <a:pt x="1716346" y="602634"/>
                  </a:lnTo>
                  <a:lnTo>
                    <a:pt x="1715857" y="602189"/>
                  </a:lnTo>
                  <a:lnTo>
                    <a:pt x="1715434" y="601675"/>
                  </a:lnTo>
                  <a:lnTo>
                    <a:pt x="1714979" y="601204"/>
                  </a:lnTo>
                  <a:lnTo>
                    <a:pt x="1714517" y="600732"/>
                  </a:lnTo>
                  <a:lnTo>
                    <a:pt x="1714044" y="600359"/>
                  </a:lnTo>
                  <a:lnTo>
                    <a:pt x="1713828" y="599849"/>
                  </a:lnTo>
                  <a:lnTo>
                    <a:pt x="1713402" y="599343"/>
                  </a:lnTo>
                  <a:lnTo>
                    <a:pt x="1712923" y="598883"/>
                  </a:lnTo>
                  <a:lnTo>
                    <a:pt x="1711936" y="598005"/>
                  </a:lnTo>
                  <a:lnTo>
                    <a:pt x="1711666" y="597681"/>
                  </a:lnTo>
                  <a:lnTo>
                    <a:pt x="1711430" y="597472"/>
                  </a:lnTo>
                  <a:lnTo>
                    <a:pt x="1711169" y="597229"/>
                  </a:lnTo>
                  <a:lnTo>
                    <a:pt x="1710734" y="596772"/>
                  </a:lnTo>
                  <a:lnTo>
                    <a:pt x="1710270" y="596304"/>
                  </a:lnTo>
                  <a:lnTo>
                    <a:pt x="1709772" y="595859"/>
                  </a:lnTo>
                  <a:lnTo>
                    <a:pt x="1709289" y="595407"/>
                  </a:lnTo>
                  <a:lnTo>
                    <a:pt x="1708822" y="594946"/>
                  </a:lnTo>
                  <a:lnTo>
                    <a:pt x="1708309" y="594524"/>
                  </a:lnTo>
                  <a:lnTo>
                    <a:pt x="1707824" y="594079"/>
                  </a:lnTo>
                  <a:lnTo>
                    <a:pt x="1707341" y="593626"/>
                  </a:lnTo>
                  <a:lnTo>
                    <a:pt x="1706903" y="593132"/>
                  </a:lnTo>
                  <a:lnTo>
                    <a:pt x="1706421" y="592676"/>
                  </a:lnTo>
                  <a:lnTo>
                    <a:pt x="1705932" y="592231"/>
                  </a:lnTo>
                  <a:lnTo>
                    <a:pt x="1705659" y="592010"/>
                  </a:lnTo>
                  <a:lnTo>
                    <a:pt x="1705309" y="591649"/>
                  </a:lnTo>
                  <a:lnTo>
                    <a:pt x="1704823" y="591192"/>
                  </a:lnTo>
                  <a:lnTo>
                    <a:pt x="1704391" y="590812"/>
                  </a:lnTo>
                  <a:lnTo>
                    <a:pt x="1703992" y="590549"/>
                  </a:lnTo>
                  <a:lnTo>
                    <a:pt x="1703831" y="590439"/>
                  </a:lnTo>
                  <a:lnTo>
                    <a:pt x="1703297" y="590040"/>
                  </a:lnTo>
                  <a:lnTo>
                    <a:pt x="1702794" y="589690"/>
                  </a:lnTo>
                  <a:lnTo>
                    <a:pt x="1702365" y="589188"/>
                  </a:lnTo>
                  <a:lnTo>
                    <a:pt x="1701900" y="588724"/>
                  </a:lnTo>
                  <a:lnTo>
                    <a:pt x="1701439" y="588244"/>
                  </a:lnTo>
                  <a:lnTo>
                    <a:pt x="1700941" y="587803"/>
                  </a:lnTo>
                  <a:lnTo>
                    <a:pt x="1700432" y="587385"/>
                  </a:lnTo>
                  <a:lnTo>
                    <a:pt x="1699946" y="586970"/>
                  </a:lnTo>
                  <a:lnTo>
                    <a:pt x="1699418" y="586563"/>
                  </a:lnTo>
                  <a:lnTo>
                    <a:pt x="1698909" y="586145"/>
                  </a:lnTo>
                  <a:lnTo>
                    <a:pt x="1698372" y="585840"/>
                  </a:lnTo>
                  <a:lnTo>
                    <a:pt x="1697977" y="585437"/>
                  </a:lnTo>
                  <a:lnTo>
                    <a:pt x="1697509" y="585049"/>
                  </a:lnTo>
                  <a:lnTo>
                    <a:pt x="1696984" y="584642"/>
                  </a:lnTo>
                  <a:lnTo>
                    <a:pt x="1696487" y="584205"/>
                  </a:lnTo>
                  <a:lnTo>
                    <a:pt x="1696052" y="583863"/>
                  </a:lnTo>
                  <a:lnTo>
                    <a:pt x="1695483" y="583265"/>
                  </a:lnTo>
                  <a:lnTo>
                    <a:pt x="1695249" y="583064"/>
                  </a:lnTo>
                  <a:lnTo>
                    <a:pt x="1694571" y="582531"/>
                  </a:lnTo>
                  <a:lnTo>
                    <a:pt x="1694383" y="582356"/>
                  </a:lnTo>
                  <a:lnTo>
                    <a:pt x="1693930" y="582014"/>
                  </a:lnTo>
                  <a:lnTo>
                    <a:pt x="1693447" y="581714"/>
                  </a:lnTo>
                  <a:lnTo>
                    <a:pt x="1692986" y="581375"/>
                  </a:lnTo>
                  <a:lnTo>
                    <a:pt x="1692785" y="581196"/>
                  </a:lnTo>
                  <a:lnTo>
                    <a:pt x="1692692" y="581136"/>
                  </a:lnTo>
                  <a:lnTo>
                    <a:pt x="1692383" y="580919"/>
                  </a:lnTo>
                  <a:lnTo>
                    <a:pt x="1691981" y="580679"/>
                  </a:lnTo>
                  <a:lnTo>
                    <a:pt x="1691703" y="580451"/>
                  </a:lnTo>
                  <a:lnTo>
                    <a:pt x="1691250" y="580006"/>
                  </a:lnTo>
                  <a:lnTo>
                    <a:pt x="1691016" y="579846"/>
                  </a:lnTo>
                  <a:lnTo>
                    <a:pt x="1690600" y="579568"/>
                  </a:lnTo>
                  <a:lnTo>
                    <a:pt x="1689976" y="579245"/>
                  </a:lnTo>
                  <a:lnTo>
                    <a:pt x="1689476" y="578808"/>
                  </a:lnTo>
                  <a:lnTo>
                    <a:pt x="1688978" y="578363"/>
                  </a:lnTo>
                  <a:lnTo>
                    <a:pt x="1688474" y="577925"/>
                  </a:lnTo>
                  <a:lnTo>
                    <a:pt x="1687959" y="577507"/>
                  </a:lnTo>
                  <a:lnTo>
                    <a:pt x="1687443" y="577096"/>
                  </a:lnTo>
                  <a:lnTo>
                    <a:pt x="1687069" y="576853"/>
                  </a:lnTo>
                  <a:lnTo>
                    <a:pt x="1686832" y="576739"/>
                  </a:lnTo>
                  <a:lnTo>
                    <a:pt x="1686520" y="576545"/>
                  </a:lnTo>
                  <a:lnTo>
                    <a:pt x="1685953" y="576176"/>
                  </a:lnTo>
                  <a:lnTo>
                    <a:pt x="1685420" y="575784"/>
                  </a:lnTo>
                  <a:lnTo>
                    <a:pt x="1684901" y="575366"/>
                  </a:lnTo>
                  <a:lnTo>
                    <a:pt x="1684362" y="574962"/>
                  </a:lnTo>
                  <a:lnTo>
                    <a:pt x="1683858" y="574540"/>
                  </a:lnTo>
                  <a:lnTo>
                    <a:pt x="1683268" y="574194"/>
                  </a:lnTo>
                  <a:lnTo>
                    <a:pt x="1682674" y="573852"/>
                  </a:lnTo>
                  <a:lnTo>
                    <a:pt x="1682167" y="573422"/>
                  </a:lnTo>
                  <a:lnTo>
                    <a:pt x="1681595" y="573057"/>
                  </a:lnTo>
                  <a:lnTo>
                    <a:pt x="1680999" y="572718"/>
                  </a:lnTo>
                  <a:lnTo>
                    <a:pt x="1680414" y="572376"/>
                  </a:lnTo>
                  <a:lnTo>
                    <a:pt x="1679838" y="572007"/>
                  </a:lnTo>
                  <a:lnTo>
                    <a:pt x="1679272" y="571650"/>
                  </a:lnTo>
                  <a:lnTo>
                    <a:pt x="1678681" y="571304"/>
                  </a:lnTo>
                  <a:lnTo>
                    <a:pt x="1678082" y="570969"/>
                  </a:lnTo>
                  <a:lnTo>
                    <a:pt x="1676340" y="569893"/>
                  </a:lnTo>
                  <a:lnTo>
                    <a:pt x="1675777" y="569527"/>
                  </a:lnTo>
                  <a:lnTo>
                    <a:pt x="1675204" y="569162"/>
                  </a:lnTo>
                  <a:lnTo>
                    <a:pt x="1674608" y="568812"/>
                  </a:lnTo>
                  <a:lnTo>
                    <a:pt x="1674059" y="568424"/>
                  </a:lnTo>
                  <a:lnTo>
                    <a:pt x="1673477" y="568059"/>
                  </a:lnTo>
                  <a:lnTo>
                    <a:pt x="1672869" y="567721"/>
                  </a:lnTo>
                  <a:lnTo>
                    <a:pt x="1672276" y="567386"/>
                  </a:lnTo>
                  <a:lnTo>
                    <a:pt x="1671721" y="567002"/>
                  </a:lnTo>
                  <a:lnTo>
                    <a:pt x="1671169" y="566610"/>
                  </a:lnTo>
                  <a:lnTo>
                    <a:pt x="1670594" y="566249"/>
                  </a:lnTo>
                  <a:lnTo>
                    <a:pt x="1669922" y="565983"/>
                  </a:lnTo>
                  <a:lnTo>
                    <a:pt x="1669272" y="565697"/>
                  </a:lnTo>
                  <a:lnTo>
                    <a:pt x="1668776" y="565366"/>
                  </a:lnTo>
                  <a:lnTo>
                    <a:pt x="1668702" y="565321"/>
                  </a:lnTo>
                  <a:lnTo>
                    <a:pt x="1668013" y="565066"/>
                  </a:lnTo>
                  <a:lnTo>
                    <a:pt x="1667392" y="564754"/>
                  </a:lnTo>
                  <a:lnTo>
                    <a:pt x="1666769" y="564435"/>
                  </a:lnTo>
                  <a:lnTo>
                    <a:pt x="1666122" y="564138"/>
                  </a:lnTo>
                  <a:lnTo>
                    <a:pt x="1665516" y="563800"/>
                  </a:lnTo>
                  <a:lnTo>
                    <a:pt x="1664949" y="563431"/>
                  </a:lnTo>
                  <a:lnTo>
                    <a:pt x="1664338" y="563096"/>
                  </a:lnTo>
                  <a:lnTo>
                    <a:pt x="1663709" y="562792"/>
                  </a:lnTo>
                  <a:lnTo>
                    <a:pt x="1663067" y="562495"/>
                  </a:lnTo>
                  <a:lnTo>
                    <a:pt x="1662315" y="562305"/>
                  </a:lnTo>
                  <a:lnTo>
                    <a:pt x="1661586" y="562103"/>
                  </a:lnTo>
                  <a:lnTo>
                    <a:pt x="1660897" y="561860"/>
                  </a:lnTo>
                  <a:lnTo>
                    <a:pt x="1660237" y="561639"/>
                  </a:lnTo>
                  <a:lnTo>
                    <a:pt x="1659572" y="561373"/>
                  </a:lnTo>
                  <a:lnTo>
                    <a:pt x="1658888" y="561130"/>
                  </a:lnTo>
                  <a:lnTo>
                    <a:pt x="1657561" y="560662"/>
                  </a:lnTo>
                  <a:lnTo>
                    <a:pt x="1656880" y="560426"/>
                  </a:lnTo>
                  <a:lnTo>
                    <a:pt x="1656173" y="560194"/>
                  </a:lnTo>
                  <a:lnTo>
                    <a:pt x="1655480" y="559955"/>
                  </a:lnTo>
                  <a:lnTo>
                    <a:pt x="1654761" y="559791"/>
                  </a:lnTo>
                  <a:lnTo>
                    <a:pt x="1654023" y="559616"/>
                  </a:lnTo>
                  <a:lnTo>
                    <a:pt x="1653439" y="559445"/>
                  </a:lnTo>
                  <a:lnTo>
                    <a:pt x="1653055" y="559388"/>
                  </a:lnTo>
                  <a:lnTo>
                    <a:pt x="1652662" y="559342"/>
                  </a:lnTo>
                  <a:lnTo>
                    <a:pt x="1652314" y="559245"/>
                  </a:lnTo>
                  <a:lnTo>
                    <a:pt x="1652129" y="559205"/>
                  </a:lnTo>
                  <a:lnTo>
                    <a:pt x="1651703" y="558977"/>
                  </a:lnTo>
                  <a:lnTo>
                    <a:pt x="1651467" y="558890"/>
                  </a:lnTo>
                  <a:lnTo>
                    <a:pt x="1651299" y="559126"/>
                  </a:lnTo>
                  <a:lnTo>
                    <a:pt x="1651056" y="559369"/>
                  </a:lnTo>
                  <a:lnTo>
                    <a:pt x="1650648" y="559723"/>
                  </a:lnTo>
                  <a:lnTo>
                    <a:pt x="1650055" y="559978"/>
                  </a:lnTo>
                  <a:lnTo>
                    <a:pt x="1649506" y="560343"/>
                  </a:lnTo>
                  <a:lnTo>
                    <a:pt x="1648976" y="560666"/>
                  </a:lnTo>
                  <a:lnTo>
                    <a:pt x="1648538" y="561096"/>
                  </a:lnTo>
                  <a:lnTo>
                    <a:pt x="1648064" y="561545"/>
                  </a:lnTo>
                  <a:lnTo>
                    <a:pt x="1647501" y="561860"/>
                  </a:lnTo>
                  <a:lnTo>
                    <a:pt x="1647027" y="562286"/>
                  </a:lnTo>
                  <a:lnTo>
                    <a:pt x="1646733" y="562861"/>
                  </a:lnTo>
                  <a:lnTo>
                    <a:pt x="1646134" y="563172"/>
                  </a:lnTo>
                  <a:lnTo>
                    <a:pt x="1645633" y="563560"/>
                  </a:lnTo>
                  <a:lnTo>
                    <a:pt x="1645130" y="563960"/>
                  </a:lnTo>
                  <a:lnTo>
                    <a:pt x="1644536" y="564245"/>
                  </a:lnTo>
                  <a:lnTo>
                    <a:pt x="1643906" y="564685"/>
                  </a:lnTo>
                  <a:lnTo>
                    <a:pt x="1643493" y="564956"/>
                  </a:lnTo>
                  <a:lnTo>
                    <a:pt x="1643025" y="565363"/>
                  </a:lnTo>
                  <a:lnTo>
                    <a:pt x="1642429" y="565698"/>
                  </a:lnTo>
                  <a:lnTo>
                    <a:pt x="1641554" y="565751"/>
                  </a:lnTo>
                  <a:lnTo>
                    <a:pt x="1640921" y="566037"/>
                  </a:lnTo>
                  <a:lnTo>
                    <a:pt x="1640244" y="566272"/>
                  </a:lnTo>
                  <a:lnTo>
                    <a:pt x="1639884" y="566387"/>
                  </a:lnTo>
                  <a:lnTo>
                    <a:pt x="1639326" y="566752"/>
                  </a:lnTo>
                  <a:lnTo>
                    <a:pt x="1638892" y="567242"/>
                  </a:lnTo>
                  <a:lnTo>
                    <a:pt x="1638523" y="567790"/>
                  </a:lnTo>
                  <a:lnTo>
                    <a:pt x="1638115" y="568307"/>
                  </a:lnTo>
                  <a:lnTo>
                    <a:pt x="1637624" y="568730"/>
                  </a:lnTo>
                  <a:lnTo>
                    <a:pt x="1637018" y="569034"/>
                  </a:lnTo>
                  <a:lnTo>
                    <a:pt x="1636347" y="569258"/>
                  </a:lnTo>
                  <a:lnTo>
                    <a:pt x="1635834" y="569486"/>
                  </a:lnTo>
                  <a:lnTo>
                    <a:pt x="1635595" y="569608"/>
                  </a:lnTo>
                  <a:lnTo>
                    <a:pt x="1635553" y="569848"/>
                  </a:lnTo>
                  <a:lnTo>
                    <a:pt x="1635493" y="570061"/>
                  </a:lnTo>
                  <a:lnTo>
                    <a:pt x="1635253" y="570232"/>
                  </a:lnTo>
                  <a:lnTo>
                    <a:pt x="1634899" y="570453"/>
                  </a:lnTo>
                  <a:lnTo>
                    <a:pt x="1634357" y="570620"/>
                  </a:lnTo>
                  <a:lnTo>
                    <a:pt x="1634072" y="570882"/>
                  </a:lnTo>
                  <a:lnTo>
                    <a:pt x="1634470" y="571289"/>
                  </a:lnTo>
                  <a:lnTo>
                    <a:pt x="1635019" y="571597"/>
                  </a:lnTo>
                  <a:lnTo>
                    <a:pt x="1635085" y="571818"/>
                  </a:lnTo>
                  <a:lnTo>
                    <a:pt x="1634446" y="571639"/>
                  </a:lnTo>
                  <a:lnTo>
                    <a:pt x="1633661" y="571514"/>
                  </a:lnTo>
                  <a:lnTo>
                    <a:pt x="1632888" y="571662"/>
                  </a:lnTo>
                  <a:lnTo>
                    <a:pt x="1632174" y="571875"/>
                  </a:lnTo>
                  <a:lnTo>
                    <a:pt x="1631482" y="572111"/>
                  </a:lnTo>
                  <a:lnTo>
                    <a:pt x="1630996" y="572271"/>
                  </a:lnTo>
                  <a:lnTo>
                    <a:pt x="1631047" y="572685"/>
                  </a:lnTo>
                  <a:lnTo>
                    <a:pt x="1630559" y="573130"/>
                  </a:lnTo>
                  <a:lnTo>
                    <a:pt x="1630028" y="573534"/>
                  </a:lnTo>
                  <a:lnTo>
                    <a:pt x="1629530" y="573979"/>
                  </a:lnTo>
                  <a:lnTo>
                    <a:pt x="1629552" y="574530"/>
                  </a:lnTo>
                  <a:lnTo>
                    <a:pt x="1629303" y="574751"/>
                  </a:lnTo>
                  <a:lnTo>
                    <a:pt x="1628844" y="574909"/>
                  </a:lnTo>
                  <a:lnTo>
                    <a:pt x="1628766" y="574945"/>
                  </a:lnTo>
                  <a:lnTo>
                    <a:pt x="1628262" y="575295"/>
                  </a:lnTo>
                  <a:lnTo>
                    <a:pt x="1627861" y="575637"/>
                  </a:lnTo>
                  <a:lnTo>
                    <a:pt x="1627456" y="575675"/>
                  </a:lnTo>
                  <a:lnTo>
                    <a:pt x="1627141" y="575276"/>
                  </a:lnTo>
                  <a:lnTo>
                    <a:pt x="1626632" y="575047"/>
                  </a:lnTo>
                  <a:lnTo>
                    <a:pt x="1626284" y="575150"/>
                  </a:lnTo>
                  <a:lnTo>
                    <a:pt x="1626104" y="575458"/>
                  </a:lnTo>
                  <a:lnTo>
                    <a:pt x="1625993" y="575865"/>
                  </a:lnTo>
                  <a:lnTo>
                    <a:pt x="1625834" y="576371"/>
                  </a:lnTo>
                  <a:lnTo>
                    <a:pt x="1625739" y="576774"/>
                  </a:lnTo>
                  <a:lnTo>
                    <a:pt x="1625772" y="577197"/>
                  </a:lnTo>
                  <a:lnTo>
                    <a:pt x="1625718" y="577341"/>
                  </a:lnTo>
                  <a:lnTo>
                    <a:pt x="1625727" y="577584"/>
                  </a:lnTo>
                  <a:lnTo>
                    <a:pt x="1625484" y="577775"/>
                  </a:lnTo>
                  <a:lnTo>
                    <a:pt x="1625331" y="577877"/>
                  </a:lnTo>
                  <a:lnTo>
                    <a:pt x="1625085" y="578018"/>
                  </a:lnTo>
                  <a:lnTo>
                    <a:pt x="1624689" y="578300"/>
                  </a:lnTo>
                  <a:lnTo>
                    <a:pt x="1624579" y="578402"/>
                  </a:lnTo>
                  <a:lnTo>
                    <a:pt x="1624342" y="578638"/>
                  </a:lnTo>
                  <a:lnTo>
                    <a:pt x="1624009" y="579916"/>
                  </a:lnTo>
                  <a:lnTo>
                    <a:pt x="1623946" y="581441"/>
                  </a:lnTo>
                  <a:lnTo>
                    <a:pt x="1623649" y="581924"/>
                  </a:lnTo>
                  <a:lnTo>
                    <a:pt x="1623071" y="582240"/>
                  </a:lnTo>
                  <a:lnTo>
                    <a:pt x="1622606" y="582674"/>
                  </a:lnTo>
                  <a:lnTo>
                    <a:pt x="1622169" y="583130"/>
                  </a:lnTo>
                  <a:lnTo>
                    <a:pt x="1621845" y="583686"/>
                  </a:lnTo>
                  <a:lnTo>
                    <a:pt x="1621431" y="584245"/>
                  </a:lnTo>
                  <a:lnTo>
                    <a:pt x="1620934" y="584595"/>
                  </a:lnTo>
                  <a:lnTo>
                    <a:pt x="1620409" y="584994"/>
                  </a:lnTo>
                  <a:lnTo>
                    <a:pt x="1620064" y="585557"/>
                  </a:lnTo>
                  <a:lnTo>
                    <a:pt x="1619804" y="586010"/>
                  </a:lnTo>
                  <a:lnTo>
                    <a:pt x="1619753" y="586052"/>
                  </a:lnTo>
                  <a:lnTo>
                    <a:pt x="1619354" y="586470"/>
                  </a:lnTo>
                  <a:lnTo>
                    <a:pt x="1618919" y="586881"/>
                  </a:lnTo>
                  <a:lnTo>
                    <a:pt x="1618736" y="586888"/>
                  </a:lnTo>
                  <a:lnTo>
                    <a:pt x="1618356" y="586896"/>
                  </a:lnTo>
                  <a:lnTo>
                    <a:pt x="1617822" y="586900"/>
                  </a:lnTo>
                  <a:lnTo>
                    <a:pt x="1617390" y="587022"/>
                  </a:lnTo>
                  <a:lnTo>
                    <a:pt x="1617127" y="587387"/>
                  </a:lnTo>
                  <a:lnTo>
                    <a:pt x="1616977" y="588026"/>
                  </a:lnTo>
                  <a:lnTo>
                    <a:pt x="1616737" y="588600"/>
                  </a:lnTo>
                  <a:lnTo>
                    <a:pt x="1616518" y="588961"/>
                  </a:lnTo>
                  <a:lnTo>
                    <a:pt x="1616012" y="588912"/>
                  </a:lnTo>
                  <a:lnTo>
                    <a:pt x="1615613" y="589175"/>
                  </a:lnTo>
                  <a:lnTo>
                    <a:pt x="1615253" y="589380"/>
                  </a:lnTo>
                  <a:lnTo>
                    <a:pt x="1614840" y="589760"/>
                  </a:lnTo>
                  <a:lnTo>
                    <a:pt x="1614810" y="590373"/>
                  </a:lnTo>
                  <a:lnTo>
                    <a:pt x="1614822" y="590734"/>
                  </a:lnTo>
                  <a:lnTo>
                    <a:pt x="1614825" y="590974"/>
                  </a:lnTo>
                  <a:lnTo>
                    <a:pt x="1614810" y="591213"/>
                  </a:lnTo>
                  <a:lnTo>
                    <a:pt x="1614735" y="591442"/>
                  </a:lnTo>
                  <a:lnTo>
                    <a:pt x="1614669" y="591742"/>
                  </a:lnTo>
                  <a:lnTo>
                    <a:pt x="1614669" y="592031"/>
                  </a:lnTo>
                  <a:lnTo>
                    <a:pt x="1614612" y="592343"/>
                  </a:lnTo>
                  <a:lnTo>
                    <a:pt x="1614195" y="592545"/>
                  </a:lnTo>
                  <a:lnTo>
                    <a:pt x="1613800" y="592663"/>
                  </a:lnTo>
                  <a:lnTo>
                    <a:pt x="1613395" y="592834"/>
                  </a:lnTo>
                  <a:lnTo>
                    <a:pt x="1613095" y="593203"/>
                  </a:lnTo>
                  <a:lnTo>
                    <a:pt x="1612891" y="593636"/>
                  </a:lnTo>
                  <a:lnTo>
                    <a:pt x="1612741" y="593964"/>
                  </a:lnTo>
                  <a:lnTo>
                    <a:pt x="1612705" y="594367"/>
                  </a:lnTo>
                  <a:lnTo>
                    <a:pt x="1612624" y="594477"/>
                  </a:lnTo>
                  <a:lnTo>
                    <a:pt x="1612481" y="594717"/>
                  </a:lnTo>
                  <a:lnTo>
                    <a:pt x="1612445" y="594953"/>
                  </a:lnTo>
                  <a:lnTo>
                    <a:pt x="1612448" y="595382"/>
                  </a:lnTo>
                  <a:lnTo>
                    <a:pt x="1612166" y="595744"/>
                  </a:lnTo>
                  <a:lnTo>
                    <a:pt x="1611791" y="595569"/>
                  </a:lnTo>
                  <a:lnTo>
                    <a:pt x="1611515" y="595793"/>
                  </a:lnTo>
                  <a:lnTo>
                    <a:pt x="1611261" y="595820"/>
                  </a:lnTo>
                  <a:lnTo>
                    <a:pt x="1611021" y="595862"/>
                  </a:lnTo>
                  <a:lnTo>
                    <a:pt x="1610817" y="595778"/>
                  </a:lnTo>
                  <a:lnTo>
                    <a:pt x="1610796" y="595767"/>
                  </a:lnTo>
                  <a:lnTo>
                    <a:pt x="1610562" y="595611"/>
                  </a:lnTo>
                  <a:lnTo>
                    <a:pt x="1610517" y="595588"/>
                  </a:lnTo>
                  <a:lnTo>
                    <a:pt x="1610104" y="595504"/>
                  </a:lnTo>
                  <a:lnTo>
                    <a:pt x="1609768" y="595249"/>
                  </a:lnTo>
                  <a:lnTo>
                    <a:pt x="1609114" y="594705"/>
                  </a:lnTo>
                  <a:lnTo>
                    <a:pt x="1608875" y="594637"/>
                  </a:lnTo>
                  <a:lnTo>
                    <a:pt x="1608641" y="594485"/>
                  </a:lnTo>
                  <a:lnTo>
                    <a:pt x="1608410" y="594230"/>
                  </a:lnTo>
                  <a:lnTo>
                    <a:pt x="1608239" y="593789"/>
                  </a:lnTo>
                  <a:lnTo>
                    <a:pt x="1607376" y="592994"/>
                  </a:lnTo>
                  <a:lnTo>
                    <a:pt x="1607142" y="592804"/>
                  </a:lnTo>
                  <a:lnTo>
                    <a:pt x="1606599" y="592476"/>
                  </a:lnTo>
                  <a:lnTo>
                    <a:pt x="1606551" y="592393"/>
                  </a:lnTo>
                  <a:lnTo>
                    <a:pt x="1606252" y="591906"/>
                  </a:lnTo>
                  <a:lnTo>
                    <a:pt x="1605694" y="591526"/>
                  </a:lnTo>
                  <a:lnTo>
                    <a:pt x="1605207" y="591555"/>
                  </a:lnTo>
                  <a:lnTo>
                    <a:pt x="1605005" y="591564"/>
                  </a:lnTo>
                  <a:lnTo>
                    <a:pt x="1604432" y="591602"/>
                  </a:lnTo>
                  <a:lnTo>
                    <a:pt x="1603917" y="591198"/>
                  </a:lnTo>
                  <a:lnTo>
                    <a:pt x="1603305" y="590883"/>
                  </a:lnTo>
                  <a:lnTo>
                    <a:pt x="1602601" y="590655"/>
                  </a:lnTo>
                  <a:lnTo>
                    <a:pt x="1602040" y="590286"/>
                  </a:lnTo>
                  <a:lnTo>
                    <a:pt x="1601375" y="590015"/>
                  </a:lnTo>
                  <a:lnTo>
                    <a:pt x="1600574" y="589886"/>
                  </a:lnTo>
                  <a:lnTo>
                    <a:pt x="1599738" y="589802"/>
                  </a:lnTo>
                  <a:lnTo>
                    <a:pt x="1598881" y="589734"/>
                  </a:lnTo>
                  <a:lnTo>
                    <a:pt x="1598002" y="589681"/>
                  </a:lnTo>
                  <a:lnTo>
                    <a:pt x="1597151" y="589654"/>
                  </a:lnTo>
                  <a:lnTo>
                    <a:pt x="1596453" y="589704"/>
                  </a:lnTo>
                  <a:lnTo>
                    <a:pt x="1595700" y="589883"/>
                  </a:lnTo>
                  <a:lnTo>
                    <a:pt x="1594969" y="589692"/>
                  </a:lnTo>
                  <a:lnTo>
                    <a:pt x="1594276" y="589460"/>
                  </a:lnTo>
                  <a:lnTo>
                    <a:pt x="1593632" y="589171"/>
                  </a:lnTo>
                  <a:lnTo>
                    <a:pt x="1592993" y="588875"/>
                  </a:lnTo>
                  <a:lnTo>
                    <a:pt x="1592304" y="588635"/>
                  </a:lnTo>
                  <a:lnTo>
                    <a:pt x="1591498" y="588509"/>
                  </a:lnTo>
                  <a:lnTo>
                    <a:pt x="1590772" y="588582"/>
                  </a:lnTo>
                  <a:lnTo>
                    <a:pt x="1590131" y="588840"/>
                  </a:lnTo>
                  <a:lnTo>
                    <a:pt x="1589579" y="588818"/>
                  </a:lnTo>
                  <a:lnTo>
                    <a:pt x="1589322" y="588536"/>
                  </a:lnTo>
                  <a:lnTo>
                    <a:pt x="1589498" y="588072"/>
                  </a:lnTo>
                  <a:lnTo>
                    <a:pt x="1589807" y="587490"/>
                  </a:lnTo>
                  <a:lnTo>
                    <a:pt x="1589927" y="586980"/>
                  </a:lnTo>
                  <a:lnTo>
                    <a:pt x="1589927" y="586775"/>
                  </a:lnTo>
                  <a:lnTo>
                    <a:pt x="1589906" y="586463"/>
                  </a:lnTo>
                  <a:lnTo>
                    <a:pt x="1589774" y="585721"/>
                  </a:lnTo>
                  <a:lnTo>
                    <a:pt x="1589684" y="585398"/>
                  </a:lnTo>
                  <a:lnTo>
                    <a:pt x="1589633" y="585242"/>
                  </a:lnTo>
                  <a:lnTo>
                    <a:pt x="1589399" y="584816"/>
                  </a:lnTo>
                  <a:lnTo>
                    <a:pt x="1589336" y="584694"/>
                  </a:lnTo>
                  <a:lnTo>
                    <a:pt x="1588680" y="585166"/>
                  </a:lnTo>
                  <a:lnTo>
                    <a:pt x="1588446" y="584942"/>
                  </a:lnTo>
                  <a:lnTo>
                    <a:pt x="1587964" y="584561"/>
                  </a:lnTo>
                  <a:lnTo>
                    <a:pt x="1587304" y="584280"/>
                  </a:lnTo>
                  <a:lnTo>
                    <a:pt x="1586588" y="584208"/>
                  </a:lnTo>
                  <a:lnTo>
                    <a:pt x="1586423" y="583831"/>
                  </a:lnTo>
                  <a:lnTo>
                    <a:pt x="1586935" y="583416"/>
                  </a:lnTo>
                  <a:lnTo>
                    <a:pt x="1587076" y="582625"/>
                  </a:lnTo>
                  <a:lnTo>
                    <a:pt x="1587127" y="581735"/>
                  </a:lnTo>
                  <a:lnTo>
                    <a:pt x="1587067" y="580845"/>
                  </a:lnTo>
                  <a:lnTo>
                    <a:pt x="1586851" y="580122"/>
                  </a:lnTo>
                  <a:lnTo>
                    <a:pt x="1586618" y="579422"/>
                  </a:lnTo>
                  <a:lnTo>
                    <a:pt x="1586312" y="578787"/>
                  </a:lnTo>
                  <a:lnTo>
                    <a:pt x="1585868" y="578289"/>
                  </a:lnTo>
                  <a:lnTo>
                    <a:pt x="1585377" y="577833"/>
                  </a:lnTo>
                  <a:lnTo>
                    <a:pt x="1584915" y="577369"/>
                  </a:lnTo>
                  <a:lnTo>
                    <a:pt x="1584573" y="576768"/>
                  </a:lnTo>
                  <a:lnTo>
                    <a:pt x="1584049" y="576342"/>
                  </a:lnTo>
                  <a:lnTo>
                    <a:pt x="1583476" y="575973"/>
                  </a:lnTo>
                  <a:lnTo>
                    <a:pt x="1582874" y="575649"/>
                  </a:lnTo>
                  <a:lnTo>
                    <a:pt x="1582238" y="575349"/>
                  </a:lnTo>
                  <a:lnTo>
                    <a:pt x="1581702" y="574946"/>
                  </a:lnTo>
                  <a:lnTo>
                    <a:pt x="1581252" y="574455"/>
                  </a:lnTo>
                  <a:lnTo>
                    <a:pt x="1580955" y="573816"/>
                  </a:lnTo>
                  <a:lnTo>
                    <a:pt x="1580832" y="572991"/>
                  </a:lnTo>
                  <a:lnTo>
                    <a:pt x="1580817" y="572074"/>
                  </a:lnTo>
                  <a:lnTo>
                    <a:pt x="1580703" y="571253"/>
                  </a:lnTo>
                  <a:lnTo>
                    <a:pt x="1580664" y="570560"/>
                  </a:lnTo>
                  <a:lnTo>
                    <a:pt x="1580658" y="569145"/>
                  </a:lnTo>
                  <a:lnTo>
                    <a:pt x="1580559" y="568343"/>
                  </a:lnTo>
                  <a:lnTo>
                    <a:pt x="1580378" y="567925"/>
                  </a:lnTo>
                  <a:lnTo>
                    <a:pt x="1580272" y="567689"/>
                  </a:lnTo>
                  <a:lnTo>
                    <a:pt x="1580008" y="567015"/>
                  </a:lnTo>
                  <a:lnTo>
                    <a:pt x="1579537" y="566551"/>
                  </a:lnTo>
                  <a:lnTo>
                    <a:pt x="1579309" y="566027"/>
                  </a:lnTo>
                  <a:lnTo>
                    <a:pt x="1578959" y="565118"/>
                  </a:lnTo>
                  <a:lnTo>
                    <a:pt x="1578572" y="564566"/>
                  </a:lnTo>
                  <a:lnTo>
                    <a:pt x="1578257" y="563942"/>
                  </a:lnTo>
                  <a:lnTo>
                    <a:pt x="1577799" y="563486"/>
                  </a:lnTo>
                  <a:lnTo>
                    <a:pt x="1577430" y="562927"/>
                  </a:lnTo>
                  <a:lnTo>
                    <a:pt x="1576887" y="562695"/>
                  </a:lnTo>
                  <a:lnTo>
                    <a:pt x="1576732" y="562212"/>
                  </a:lnTo>
                  <a:lnTo>
                    <a:pt x="1576195" y="561984"/>
                  </a:lnTo>
                  <a:lnTo>
                    <a:pt x="1575595" y="561657"/>
                  </a:lnTo>
                  <a:lnTo>
                    <a:pt x="1575314" y="561002"/>
                  </a:lnTo>
                  <a:lnTo>
                    <a:pt x="1574696" y="560698"/>
                  </a:lnTo>
                  <a:lnTo>
                    <a:pt x="1574267" y="560200"/>
                  </a:lnTo>
                  <a:lnTo>
                    <a:pt x="1573983" y="559553"/>
                  </a:lnTo>
                  <a:lnTo>
                    <a:pt x="1573707" y="558895"/>
                  </a:lnTo>
                  <a:lnTo>
                    <a:pt x="1573272" y="558397"/>
                  </a:lnTo>
                  <a:lnTo>
                    <a:pt x="1572877" y="557853"/>
                  </a:lnTo>
                  <a:lnTo>
                    <a:pt x="1572646" y="557153"/>
                  </a:lnTo>
                  <a:lnTo>
                    <a:pt x="1572199" y="556659"/>
                  </a:lnTo>
                  <a:lnTo>
                    <a:pt x="1571680" y="556241"/>
                  </a:lnTo>
                  <a:lnTo>
                    <a:pt x="1571120" y="555864"/>
                  </a:lnTo>
                  <a:lnTo>
                    <a:pt x="1570628" y="555427"/>
                  </a:lnTo>
                  <a:lnTo>
                    <a:pt x="1570077" y="555050"/>
                  </a:lnTo>
                  <a:lnTo>
                    <a:pt x="1569480" y="555062"/>
                  </a:lnTo>
                  <a:lnTo>
                    <a:pt x="1569061" y="555526"/>
                  </a:lnTo>
                  <a:lnTo>
                    <a:pt x="1568527" y="555126"/>
                  </a:lnTo>
                  <a:lnTo>
                    <a:pt x="1567964" y="554761"/>
                  </a:lnTo>
                  <a:lnTo>
                    <a:pt x="1567460" y="554609"/>
                  </a:lnTo>
                  <a:lnTo>
                    <a:pt x="1567469" y="554122"/>
                  </a:lnTo>
                  <a:lnTo>
                    <a:pt x="1567487" y="553464"/>
                  </a:lnTo>
                  <a:lnTo>
                    <a:pt x="1567349" y="552666"/>
                  </a:lnTo>
                  <a:lnTo>
                    <a:pt x="1567070" y="552000"/>
                  </a:lnTo>
                  <a:lnTo>
                    <a:pt x="1566746" y="551392"/>
                  </a:lnTo>
                  <a:lnTo>
                    <a:pt x="1566306" y="550890"/>
                  </a:lnTo>
                  <a:lnTo>
                    <a:pt x="1565712" y="550730"/>
                  </a:lnTo>
                  <a:lnTo>
                    <a:pt x="1565284" y="550232"/>
                  </a:lnTo>
                  <a:lnTo>
                    <a:pt x="1564912" y="549661"/>
                  </a:lnTo>
                  <a:lnTo>
                    <a:pt x="1564705" y="549278"/>
                  </a:lnTo>
                  <a:lnTo>
                    <a:pt x="1564576" y="549060"/>
                  </a:lnTo>
                  <a:lnTo>
                    <a:pt x="1564154" y="548535"/>
                  </a:lnTo>
                  <a:lnTo>
                    <a:pt x="1563785" y="547965"/>
                  </a:lnTo>
                  <a:lnTo>
                    <a:pt x="1563341" y="547478"/>
                  </a:lnTo>
                  <a:lnTo>
                    <a:pt x="1562967" y="546923"/>
                  </a:lnTo>
                  <a:lnTo>
                    <a:pt x="1562724" y="546231"/>
                  </a:lnTo>
                  <a:lnTo>
                    <a:pt x="1562322" y="545698"/>
                  </a:lnTo>
                  <a:lnTo>
                    <a:pt x="1561905" y="545173"/>
                  </a:lnTo>
                  <a:lnTo>
                    <a:pt x="1561345" y="544793"/>
                  </a:lnTo>
                  <a:lnTo>
                    <a:pt x="1560673" y="544534"/>
                  </a:lnTo>
                  <a:lnTo>
                    <a:pt x="1560050" y="544234"/>
                  </a:lnTo>
                  <a:lnTo>
                    <a:pt x="1559393" y="543968"/>
                  </a:lnTo>
                  <a:lnTo>
                    <a:pt x="1558932" y="543901"/>
                  </a:lnTo>
                  <a:lnTo>
                    <a:pt x="1558653" y="543869"/>
                  </a:lnTo>
                  <a:lnTo>
                    <a:pt x="1557931" y="543797"/>
                  </a:lnTo>
                  <a:lnTo>
                    <a:pt x="1557511" y="543462"/>
                  </a:lnTo>
                  <a:lnTo>
                    <a:pt x="1556971" y="543150"/>
                  </a:lnTo>
                  <a:lnTo>
                    <a:pt x="1556744" y="543044"/>
                  </a:lnTo>
                  <a:lnTo>
                    <a:pt x="1556666" y="543013"/>
                  </a:lnTo>
                  <a:lnTo>
                    <a:pt x="1556432" y="542758"/>
                  </a:lnTo>
                  <a:lnTo>
                    <a:pt x="1556396" y="542587"/>
                  </a:lnTo>
                  <a:lnTo>
                    <a:pt x="1556420" y="542405"/>
                  </a:lnTo>
                  <a:lnTo>
                    <a:pt x="1556456" y="542165"/>
                  </a:lnTo>
                  <a:lnTo>
                    <a:pt x="1552832" y="540591"/>
                  </a:lnTo>
                  <a:lnTo>
                    <a:pt x="1552394" y="540401"/>
                  </a:lnTo>
                  <a:lnTo>
                    <a:pt x="1551980" y="540465"/>
                  </a:lnTo>
                  <a:lnTo>
                    <a:pt x="1551459" y="540560"/>
                  </a:lnTo>
                  <a:lnTo>
                    <a:pt x="1551156" y="540169"/>
                  </a:lnTo>
                  <a:lnTo>
                    <a:pt x="1551462" y="539549"/>
                  </a:lnTo>
                  <a:lnTo>
                    <a:pt x="1551612" y="538769"/>
                  </a:lnTo>
                  <a:lnTo>
                    <a:pt x="1551582" y="538145"/>
                  </a:lnTo>
                  <a:lnTo>
                    <a:pt x="1551531" y="537716"/>
                  </a:lnTo>
                  <a:lnTo>
                    <a:pt x="1551141" y="537278"/>
                  </a:lnTo>
                  <a:lnTo>
                    <a:pt x="1549285" y="535213"/>
                  </a:lnTo>
                  <a:lnTo>
                    <a:pt x="1549154" y="534829"/>
                  </a:lnTo>
                  <a:lnTo>
                    <a:pt x="1549291" y="534243"/>
                  </a:lnTo>
                  <a:lnTo>
                    <a:pt x="1549537" y="532738"/>
                  </a:lnTo>
                  <a:lnTo>
                    <a:pt x="1549573" y="532403"/>
                  </a:lnTo>
                  <a:lnTo>
                    <a:pt x="1549396" y="531962"/>
                  </a:lnTo>
                  <a:lnTo>
                    <a:pt x="1548773" y="530197"/>
                  </a:lnTo>
                  <a:lnTo>
                    <a:pt x="1548419" y="529380"/>
                  </a:lnTo>
                  <a:lnTo>
                    <a:pt x="1547035" y="526706"/>
                  </a:lnTo>
                  <a:lnTo>
                    <a:pt x="1546992" y="526615"/>
                  </a:lnTo>
                  <a:lnTo>
                    <a:pt x="1546405" y="525208"/>
                  </a:lnTo>
                  <a:lnTo>
                    <a:pt x="1546174" y="524755"/>
                  </a:lnTo>
                  <a:lnTo>
                    <a:pt x="1545952" y="524284"/>
                  </a:lnTo>
                  <a:lnTo>
                    <a:pt x="1545595" y="523702"/>
                  </a:lnTo>
                  <a:lnTo>
                    <a:pt x="1545233" y="523128"/>
                  </a:lnTo>
                  <a:lnTo>
                    <a:pt x="1544786" y="522637"/>
                  </a:lnTo>
                  <a:lnTo>
                    <a:pt x="1544276" y="522207"/>
                  </a:lnTo>
                  <a:lnTo>
                    <a:pt x="1544063" y="521477"/>
                  </a:lnTo>
                  <a:lnTo>
                    <a:pt x="1543722" y="520876"/>
                  </a:lnTo>
                  <a:lnTo>
                    <a:pt x="1543320" y="520344"/>
                  </a:lnTo>
                  <a:lnTo>
                    <a:pt x="1542855" y="519876"/>
                  </a:lnTo>
                  <a:lnTo>
                    <a:pt x="1542475" y="519310"/>
                  </a:lnTo>
                  <a:lnTo>
                    <a:pt x="1542331" y="518667"/>
                  </a:lnTo>
                  <a:lnTo>
                    <a:pt x="1542043" y="518017"/>
                  </a:lnTo>
                  <a:lnTo>
                    <a:pt x="1541761" y="517366"/>
                  </a:lnTo>
                  <a:lnTo>
                    <a:pt x="1541489" y="516701"/>
                  </a:lnTo>
                  <a:lnTo>
                    <a:pt x="1541237" y="516016"/>
                  </a:lnTo>
                  <a:lnTo>
                    <a:pt x="1540949" y="515366"/>
                  </a:lnTo>
                  <a:lnTo>
                    <a:pt x="1540652" y="514739"/>
                  </a:lnTo>
                  <a:lnTo>
                    <a:pt x="1540367" y="514092"/>
                  </a:lnTo>
                  <a:lnTo>
                    <a:pt x="1540059" y="513465"/>
                  </a:lnTo>
                  <a:lnTo>
                    <a:pt x="1539732" y="512856"/>
                  </a:lnTo>
                  <a:lnTo>
                    <a:pt x="1539393" y="512263"/>
                  </a:lnTo>
                  <a:lnTo>
                    <a:pt x="1539007" y="511716"/>
                  </a:lnTo>
                  <a:lnTo>
                    <a:pt x="1538293" y="510556"/>
                  </a:lnTo>
                  <a:lnTo>
                    <a:pt x="1537981" y="509932"/>
                  </a:lnTo>
                  <a:lnTo>
                    <a:pt x="1537684" y="509286"/>
                  </a:lnTo>
                  <a:lnTo>
                    <a:pt x="1537334" y="508696"/>
                  </a:lnTo>
                  <a:lnTo>
                    <a:pt x="1536938" y="508156"/>
                  </a:lnTo>
                  <a:lnTo>
                    <a:pt x="1536530" y="507635"/>
                  </a:lnTo>
                  <a:lnTo>
                    <a:pt x="1536156" y="507149"/>
                  </a:lnTo>
                  <a:lnTo>
                    <a:pt x="1535691" y="506612"/>
                  </a:lnTo>
                  <a:lnTo>
                    <a:pt x="1535241" y="506118"/>
                  </a:lnTo>
                  <a:lnTo>
                    <a:pt x="1534744" y="505673"/>
                  </a:lnTo>
                  <a:lnTo>
                    <a:pt x="1534249" y="505236"/>
                  </a:lnTo>
                  <a:lnTo>
                    <a:pt x="1533743" y="504795"/>
                  </a:lnTo>
                  <a:lnTo>
                    <a:pt x="1533239" y="504361"/>
                  </a:lnTo>
                  <a:lnTo>
                    <a:pt x="1532679" y="503985"/>
                  </a:lnTo>
                  <a:lnTo>
                    <a:pt x="1532514" y="503342"/>
                  </a:lnTo>
                  <a:lnTo>
                    <a:pt x="1532259" y="502666"/>
                  </a:lnTo>
                  <a:lnTo>
                    <a:pt x="1531959" y="502023"/>
                  </a:lnTo>
                  <a:lnTo>
                    <a:pt x="1531638" y="501464"/>
                  </a:lnTo>
                  <a:lnTo>
                    <a:pt x="1531099" y="501232"/>
                  </a:lnTo>
                  <a:lnTo>
                    <a:pt x="1530655" y="501065"/>
                  </a:lnTo>
                  <a:lnTo>
                    <a:pt x="1530391" y="500586"/>
                  </a:lnTo>
                  <a:lnTo>
                    <a:pt x="1530457" y="500000"/>
                  </a:lnTo>
                  <a:lnTo>
                    <a:pt x="1530325" y="499296"/>
                  </a:lnTo>
                  <a:lnTo>
                    <a:pt x="1529948" y="498901"/>
                  </a:lnTo>
                  <a:lnTo>
                    <a:pt x="1529561" y="498452"/>
                  </a:lnTo>
                  <a:lnTo>
                    <a:pt x="1529384" y="497779"/>
                  </a:lnTo>
                  <a:lnTo>
                    <a:pt x="1529135" y="497422"/>
                  </a:lnTo>
                  <a:lnTo>
                    <a:pt x="1529006" y="496840"/>
                  </a:lnTo>
                  <a:lnTo>
                    <a:pt x="1528680" y="496380"/>
                  </a:lnTo>
                  <a:lnTo>
                    <a:pt x="1528182" y="495943"/>
                  </a:lnTo>
                  <a:lnTo>
                    <a:pt x="1527864" y="495536"/>
                  </a:lnTo>
                  <a:lnTo>
                    <a:pt x="1527493" y="495315"/>
                  </a:lnTo>
                  <a:lnTo>
                    <a:pt x="1527427" y="495296"/>
                  </a:lnTo>
                  <a:lnTo>
                    <a:pt x="1527145" y="495296"/>
                  </a:lnTo>
                  <a:lnTo>
                    <a:pt x="1526647" y="494912"/>
                  </a:lnTo>
                  <a:lnTo>
                    <a:pt x="1526162" y="494475"/>
                  </a:lnTo>
                  <a:lnTo>
                    <a:pt x="1526066" y="494327"/>
                  </a:lnTo>
                  <a:lnTo>
                    <a:pt x="1525910" y="494095"/>
                  </a:lnTo>
                  <a:lnTo>
                    <a:pt x="1525490" y="493753"/>
                  </a:lnTo>
                  <a:lnTo>
                    <a:pt x="1525313" y="493190"/>
                  </a:lnTo>
                  <a:lnTo>
                    <a:pt x="1525766" y="492688"/>
                  </a:lnTo>
                  <a:lnTo>
                    <a:pt x="1526512" y="492657"/>
                  </a:lnTo>
                  <a:lnTo>
                    <a:pt x="1527076" y="492619"/>
                  </a:lnTo>
                  <a:lnTo>
                    <a:pt x="1527966" y="492327"/>
                  </a:lnTo>
                  <a:lnTo>
                    <a:pt x="1528785" y="491836"/>
                  </a:lnTo>
                  <a:lnTo>
                    <a:pt x="1529120" y="491570"/>
                  </a:lnTo>
                  <a:lnTo>
                    <a:pt x="1529507" y="491596"/>
                  </a:lnTo>
                  <a:lnTo>
                    <a:pt x="1530032" y="491334"/>
                  </a:lnTo>
                  <a:lnTo>
                    <a:pt x="1530175" y="490882"/>
                  </a:lnTo>
                  <a:lnTo>
                    <a:pt x="1530388" y="490425"/>
                  </a:lnTo>
                  <a:lnTo>
                    <a:pt x="1530676" y="489878"/>
                  </a:lnTo>
                  <a:lnTo>
                    <a:pt x="1530892" y="489190"/>
                  </a:lnTo>
                  <a:lnTo>
                    <a:pt x="1531020" y="488831"/>
                  </a:lnTo>
                  <a:lnTo>
                    <a:pt x="1531093" y="488551"/>
                  </a:lnTo>
                  <a:lnTo>
                    <a:pt x="1531359" y="487250"/>
                  </a:lnTo>
                  <a:lnTo>
                    <a:pt x="1531545" y="486513"/>
                  </a:lnTo>
                  <a:lnTo>
                    <a:pt x="1531611" y="485878"/>
                  </a:lnTo>
                  <a:lnTo>
                    <a:pt x="1531629" y="485117"/>
                  </a:lnTo>
                  <a:lnTo>
                    <a:pt x="1531623" y="484357"/>
                  </a:lnTo>
                  <a:lnTo>
                    <a:pt x="1531650" y="483653"/>
                  </a:lnTo>
                  <a:lnTo>
                    <a:pt x="1531635" y="482965"/>
                  </a:lnTo>
                  <a:lnTo>
                    <a:pt x="1531566" y="482254"/>
                  </a:lnTo>
                  <a:lnTo>
                    <a:pt x="1531440" y="481619"/>
                  </a:lnTo>
                  <a:lnTo>
                    <a:pt x="1531236" y="481015"/>
                  </a:lnTo>
                  <a:lnTo>
                    <a:pt x="1530979" y="480471"/>
                  </a:lnTo>
                  <a:lnTo>
                    <a:pt x="1530796" y="479935"/>
                  </a:lnTo>
                  <a:lnTo>
                    <a:pt x="1530661" y="479323"/>
                  </a:lnTo>
                  <a:lnTo>
                    <a:pt x="1530451" y="478684"/>
                  </a:lnTo>
                  <a:lnTo>
                    <a:pt x="1530307" y="478189"/>
                  </a:lnTo>
                  <a:lnTo>
                    <a:pt x="1530370" y="477018"/>
                  </a:lnTo>
                  <a:lnTo>
                    <a:pt x="1530238" y="476543"/>
                  </a:lnTo>
                  <a:lnTo>
                    <a:pt x="1530004" y="475969"/>
                  </a:lnTo>
                  <a:lnTo>
                    <a:pt x="1529726" y="475551"/>
                  </a:lnTo>
                  <a:lnTo>
                    <a:pt x="1529432" y="475209"/>
                  </a:lnTo>
                  <a:lnTo>
                    <a:pt x="1529528" y="474672"/>
                  </a:lnTo>
                  <a:lnTo>
                    <a:pt x="1529432" y="474068"/>
                  </a:lnTo>
                  <a:lnTo>
                    <a:pt x="1529156" y="473828"/>
                  </a:lnTo>
                  <a:lnTo>
                    <a:pt x="1529048" y="473825"/>
                  </a:lnTo>
                  <a:lnTo>
                    <a:pt x="1528697" y="473768"/>
                  </a:lnTo>
                  <a:lnTo>
                    <a:pt x="1528569" y="473654"/>
                  </a:lnTo>
                  <a:lnTo>
                    <a:pt x="1528664" y="473285"/>
                  </a:lnTo>
                  <a:lnTo>
                    <a:pt x="1529033" y="473083"/>
                  </a:lnTo>
                  <a:lnTo>
                    <a:pt x="1529345" y="473361"/>
                  </a:lnTo>
                  <a:lnTo>
                    <a:pt x="1529582" y="473695"/>
                  </a:lnTo>
                  <a:lnTo>
                    <a:pt x="1530058" y="473745"/>
                  </a:lnTo>
                  <a:lnTo>
                    <a:pt x="1530451" y="473532"/>
                  </a:lnTo>
                  <a:lnTo>
                    <a:pt x="1530682" y="473300"/>
                  </a:lnTo>
                  <a:lnTo>
                    <a:pt x="1530856" y="473007"/>
                  </a:lnTo>
                  <a:lnTo>
                    <a:pt x="1530993" y="472756"/>
                  </a:lnTo>
                  <a:lnTo>
                    <a:pt x="1531215" y="472334"/>
                  </a:lnTo>
                  <a:lnTo>
                    <a:pt x="1531356" y="471634"/>
                  </a:lnTo>
                  <a:lnTo>
                    <a:pt x="1531410" y="471091"/>
                  </a:lnTo>
                  <a:lnTo>
                    <a:pt x="1531410" y="470771"/>
                  </a:lnTo>
                  <a:lnTo>
                    <a:pt x="1531389" y="470418"/>
                  </a:lnTo>
                  <a:lnTo>
                    <a:pt x="1531347" y="470176"/>
                  </a:lnTo>
                  <a:lnTo>
                    <a:pt x="1531251" y="469741"/>
                  </a:lnTo>
                  <a:lnTo>
                    <a:pt x="1531012" y="469068"/>
                  </a:lnTo>
                  <a:lnTo>
                    <a:pt x="1530856" y="468391"/>
                  </a:lnTo>
                  <a:lnTo>
                    <a:pt x="1530574" y="467768"/>
                  </a:lnTo>
                  <a:lnTo>
                    <a:pt x="1530406" y="467289"/>
                  </a:lnTo>
                  <a:lnTo>
                    <a:pt x="1530166" y="466855"/>
                  </a:lnTo>
                  <a:lnTo>
                    <a:pt x="1530013" y="466483"/>
                  </a:lnTo>
                  <a:lnTo>
                    <a:pt x="1529935" y="466243"/>
                  </a:lnTo>
                  <a:lnTo>
                    <a:pt x="1529198" y="464315"/>
                  </a:lnTo>
                  <a:lnTo>
                    <a:pt x="1528979" y="463882"/>
                  </a:lnTo>
                  <a:lnTo>
                    <a:pt x="1528925" y="463757"/>
                  </a:lnTo>
                  <a:lnTo>
                    <a:pt x="1528604" y="463145"/>
                  </a:lnTo>
                  <a:lnTo>
                    <a:pt x="1528314" y="462498"/>
                  </a:lnTo>
                  <a:lnTo>
                    <a:pt x="1528020" y="461859"/>
                  </a:lnTo>
                  <a:lnTo>
                    <a:pt x="1527642" y="461312"/>
                  </a:lnTo>
                  <a:lnTo>
                    <a:pt x="1527300" y="460707"/>
                  </a:lnTo>
                  <a:lnTo>
                    <a:pt x="1527013" y="460053"/>
                  </a:lnTo>
                  <a:lnTo>
                    <a:pt x="1526819" y="459683"/>
                  </a:lnTo>
                  <a:lnTo>
                    <a:pt x="1526671" y="459460"/>
                  </a:lnTo>
                  <a:lnTo>
                    <a:pt x="1526323" y="458879"/>
                  </a:lnTo>
                  <a:lnTo>
                    <a:pt x="1525984" y="458282"/>
                  </a:lnTo>
                  <a:lnTo>
                    <a:pt x="1525601" y="457723"/>
                  </a:lnTo>
                  <a:lnTo>
                    <a:pt x="1525199" y="457183"/>
                  </a:lnTo>
                  <a:lnTo>
                    <a:pt x="1524809" y="456628"/>
                  </a:lnTo>
                  <a:lnTo>
                    <a:pt x="1524381" y="456122"/>
                  </a:lnTo>
                  <a:lnTo>
                    <a:pt x="1523940" y="455632"/>
                  </a:lnTo>
                  <a:lnTo>
                    <a:pt x="1523898" y="455510"/>
                  </a:lnTo>
                  <a:lnTo>
                    <a:pt x="1523925" y="454951"/>
                  </a:lnTo>
                  <a:lnTo>
                    <a:pt x="1523835" y="454548"/>
                  </a:lnTo>
                  <a:lnTo>
                    <a:pt x="1523720" y="454439"/>
                  </a:lnTo>
                  <a:lnTo>
                    <a:pt x="1523505" y="454225"/>
                  </a:lnTo>
                  <a:lnTo>
                    <a:pt x="1523128" y="453666"/>
                  </a:lnTo>
                  <a:lnTo>
                    <a:pt x="1522738" y="453119"/>
                  </a:lnTo>
                  <a:lnTo>
                    <a:pt x="1522303" y="452617"/>
                  </a:lnTo>
                  <a:lnTo>
                    <a:pt x="1521458" y="451587"/>
                  </a:lnTo>
                  <a:lnTo>
                    <a:pt x="1521056" y="451051"/>
                  </a:lnTo>
                  <a:lnTo>
                    <a:pt x="1520652" y="450518"/>
                  </a:lnTo>
                  <a:lnTo>
                    <a:pt x="1520280" y="449952"/>
                  </a:lnTo>
                  <a:lnTo>
                    <a:pt x="1519920" y="449385"/>
                  </a:lnTo>
                  <a:lnTo>
                    <a:pt x="1519585" y="448792"/>
                  </a:lnTo>
                  <a:lnTo>
                    <a:pt x="1519219" y="448222"/>
                  </a:lnTo>
                  <a:lnTo>
                    <a:pt x="1518886" y="447614"/>
                  </a:lnTo>
                  <a:lnTo>
                    <a:pt x="1518553" y="447017"/>
                  </a:lnTo>
                  <a:lnTo>
                    <a:pt x="1518215" y="446416"/>
                  </a:lnTo>
                  <a:lnTo>
                    <a:pt x="1517816" y="445873"/>
                  </a:lnTo>
                  <a:lnTo>
                    <a:pt x="1517573" y="445177"/>
                  </a:lnTo>
                  <a:lnTo>
                    <a:pt x="1517168" y="444637"/>
                  </a:lnTo>
                  <a:lnTo>
                    <a:pt x="1516719" y="444143"/>
                  </a:lnTo>
                  <a:lnTo>
                    <a:pt x="1516314" y="443603"/>
                  </a:lnTo>
                  <a:lnTo>
                    <a:pt x="1515948" y="443040"/>
                  </a:lnTo>
                  <a:lnTo>
                    <a:pt x="1515568" y="442485"/>
                  </a:lnTo>
                  <a:lnTo>
                    <a:pt x="1515193" y="441923"/>
                  </a:lnTo>
                  <a:lnTo>
                    <a:pt x="1514800" y="441375"/>
                  </a:lnTo>
                  <a:lnTo>
                    <a:pt x="1514405" y="440839"/>
                  </a:lnTo>
                  <a:lnTo>
                    <a:pt x="1513970" y="440333"/>
                  </a:lnTo>
                  <a:lnTo>
                    <a:pt x="1513589" y="439771"/>
                  </a:lnTo>
                  <a:lnTo>
                    <a:pt x="1513191" y="439242"/>
                  </a:lnTo>
                  <a:lnTo>
                    <a:pt x="1512888" y="438615"/>
                  </a:lnTo>
                  <a:lnTo>
                    <a:pt x="1512579" y="437984"/>
                  </a:lnTo>
                  <a:lnTo>
                    <a:pt x="1511779" y="436912"/>
                  </a:lnTo>
                  <a:lnTo>
                    <a:pt x="1511371" y="436376"/>
                  </a:lnTo>
                  <a:lnTo>
                    <a:pt x="1511008" y="435802"/>
                  </a:lnTo>
                  <a:lnTo>
                    <a:pt x="1510661" y="435387"/>
                  </a:lnTo>
                  <a:lnTo>
                    <a:pt x="1510475" y="435140"/>
                  </a:lnTo>
                  <a:lnTo>
                    <a:pt x="1509932" y="434467"/>
                  </a:lnTo>
                  <a:lnTo>
                    <a:pt x="1509504" y="433954"/>
                  </a:lnTo>
                  <a:lnTo>
                    <a:pt x="1509102" y="433430"/>
                  </a:lnTo>
                  <a:lnTo>
                    <a:pt x="1508507" y="432712"/>
                  </a:lnTo>
                  <a:lnTo>
                    <a:pt x="1508284" y="432369"/>
                  </a:lnTo>
                  <a:lnTo>
                    <a:pt x="1507879" y="431837"/>
                  </a:lnTo>
                  <a:lnTo>
                    <a:pt x="1507052" y="430791"/>
                  </a:lnTo>
                  <a:lnTo>
                    <a:pt x="1506629" y="430274"/>
                  </a:lnTo>
                  <a:lnTo>
                    <a:pt x="1506269" y="429693"/>
                  </a:lnTo>
                  <a:lnTo>
                    <a:pt x="1505868" y="429164"/>
                  </a:lnTo>
                  <a:lnTo>
                    <a:pt x="1505424" y="428704"/>
                  </a:lnTo>
                  <a:lnTo>
                    <a:pt x="1505451" y="428229"/>
                  </a:lnTo>
                  <a:lnTo>
                    <a:pt x="1505451" y="427697"/>
                  </a:lnTo>
                  <a:lnTo>
                    <a:pt x="1505268" y="427184"/>
                  </a:lnTo>
                  <a:lnTo>
                    <a:pt x="1504429" y="426218"/>
                  </a:lnTo>
                  <a:lnTo>
                    <a:pt x="1503967" y="425739"/>
                  </a:lnTo>
                  <a:lnTo>
                    <a:pt x="1503523" y="425256"/>
                  </a:lnTo>
                  <a:lnTo>
                    <a:pt x="1503020" y="424815"/>
                  </a:lnTo>
                  <a:lnTo>
                    <a:pt x="1502480" y="424416"/>
                  </a:lnTo>
                  <a:lnTo>
                    <a:pt x="1502252" y="423713"/>
                  </a:lnTo>
                  <a:lnTo>
                    <a:pt x="1501944" y="423089"/>
                  </a:lnTo>
                  <a:lnTo>
                    <a:pt x="1501647" y="422447"/>
                  </a:lnTo>
                  <a:lnTo>
                    <a:pt x="1501242" y="421915"/>
                  </a:lnTo>
                  <a:lnTo>
                    <a:pt x="1500829" y="421394"/>
                  </a:lnTo>
                  <a:lnTo>
                    <a:pt x="1500358" y="420934"/>
                  </a:lnTo>
                  <a:lnTo>
                    <a:pt x="1499872" y="420478"/>
                  </a:lnTo>
                  <a:lnTo>
                    <a:pt x="1499432" y="419984"/>
                  </a:lnTo>
                  <a:lnTo>
                    <a:pt x="1498982" y="419489"/>
                  </a:lnTo>
                  <a:lnTo>
                    <a:pt x="1498544" y="418999"/>
                  </a:lnTo>
                  <a:lnTo>
                    <a:pt x="1498137" y="418471"/>
                  </a:lnTo>
                  <a:lnTo>
                    <a:pt x="1497675" y="417984"/>
                  </a:lnTo>
                  <a:lnTo>
                    <a:pt x="1497166" y="417551"/>
                  </a:lnTo>
                  <a:lnTo>
                    <a:pt x="1496671" y="417102"/>
                  </a:lnTo>
                  <a:lnTo>
                    <a:pt x="1496182" y="416665"/>
                  </a:lnTo>
                  <a:lnTo>
                    <a:pt x="1495733" y="416175"/>
                  </a:lnTo>
                  <a:lnTo>
                    <a:pt x="1495223" y="415745"/>
                  </a:lnTo>
                  <a:lnTo>
                    <a:pt x="1494707" y="415319"/>
                  </a:lnTo>
                  <a:lnTo>
                    <a:pt x="1494159" y="414924"/>
                  </a:lnTo>
                  <a:lnTo>
                    <a:pt x="1493631" y="414567"/>
                  </a:lnTo>
                  <a:lnTo>
                    <a:pt x="1493362" y="414297"/>
                  </a:lnTo>
                  <a:lnTo>
                    <a:pt x="1493023" y="413700"/>
                  </a:lnTo>
                  <a:lnTo>
                    <a:pt x="1493032" y="413061"/>
                  </a:lnTo>
                  <a:lnTo>
                    <a:pt x="1492627" y="412537"/>
                  </a:lnTo>
                  <a:lnTo>
                    <a:pt x="1492183" y="412054"/>
                  </a:lnTo>
                  <a:lnTo>
                    <a:pt x="1491683" y="411617"/>
                  </a:lnTo>
                  <a:lnTo>
                    <a:pt x="1491197" y="411172"/>
                  </a:lnTo>
                  <a:lnTo>
                    <a:pt x="1490673" y="410758"/>
                  </a:lnTo>
                  <a:lnTo>
                    <a:pt x="1490181" y="410313"/>
                  </a:lnTo>
                  <a:lnTo>
                    <a:pt x="1489642" y="409910"/>
                  </a:lnTo>
                  <a:lnTo>
                    <a:pt x="1489054" y="409557"/>
                  </a:lnTo>
                  <a:lnTo>
                    <a:pt x="1488461" y="409218"/>
                  </a:lnTo>
                  <a:lnTo>
                    <a:pt x="1487816" y="408937"/>
                  </a:lnTo>
                  <a:lnTo>
                    <a:pt x="1487444" y="408412"/>
                  </a:lnTo>
                  <a:lnTo>
                    <a:pt x="1485853" y="408332"/>
                  </a:lnTo>
                  <a:lnTo>
                    <a:pt x="1485565" y="408140"/>
                  </a:lnTo>
                  <a:lnTo>
                    <a:pt x="1485414" y="407585"/>
                  </a:lnTo>
                  <a:lnTo>
                    <a:pt x="1485334" y="407517"/>
                  </a:lnTo>
                  <a:lnTo>
                    <a:pt x="1484740" y="407252"/>
                  </a:lnTo>
                  <a:lnTo>
                    <a:pt x="1484491" y="407048"/>
                  </a:lnTo>
                  <a:lnTo>
                    <a:pt x="1484337" y="406711"/>
                  </a:lnTo>
                  <a:lnTo>
                    <a:pt x="1484375" y="406466"/>
                  </a:lnTo>
                  <a:lnTo>
                    <a:pt x="1484567" y="406077"/>
                  </a:lnTo>
                  <a:lnTo>
                    <a:pt x="1484435" y="405828"/>
                  </a:lnTo>
                  <a:lnTo>
                    <a:pt x="1484541" y="405633"/>
                  </a:lnTo>
                  <a:lnTo>
                    <a:pt x="1483028" y="401552"/>
                  </a:lnTo>
                  <a:lnTo>
                    <a:pt x="1482758" y="400980"/>
                  </a:lnTo>
                  <a:lnTo>
                    <a:pt x="1481971" y="400403"/>
                  </a:lnTo>
                  <a:lnTo>
                    <a:pt x="1479692" y="399283"/>
                  </a:lnTo>
                  <a:lnTo>
                    <a:pt x="1478011" y="398450"/>
                  </a:lnTo>
                  <a:lnTo>
                    <a:pt x="1477245" y="397790"/>
                  </a:lnTo>
                  <a:lnTo>
                    <a:pt x="1476757" y="397042"/>
                  </a:lnTo>
                  <a:lnTo>
                    <a:pt x="1476515" y="396369"/>
                  </a:lnTo>
                  <a:lnTo>
                    <a:pt x="1475969" y="389545"/>
                  </a:lnTo>
                  <a:lnTo>
                    <a:pt x="1473750" y="381683"/>
                  </a:lnTo>
                  <a:lnTo>
                    <a:pt x="1473736" y="381481"/>
                  </a:lnTo>
                  <a:lnTo>
                    <a:pt x="1473836" y="381308"/>
                  </a:lnTo>
                  <a:lnTo>
                    <a:pt x="1474022" y="381220"/>
                  </a:lnTo>
                  <a:lnTo>
                    <a:pt x="1474214" y="381250"/>
                  </a:lnTo>
                  <a:lnTo>
                    <a:pt x="1494730" y="387586"/>
                  </a:lnTo>
                  <a:lnTo>
                    <a:pt x="1494935" y="385693"/>
                  </a:lnTo>
                  <a:lnTo>
                    <a:pt x="1494949" y="383136"/>
                  </a:lnTo>
                  <a:lnTo>
                    <a:pt x="1494385" y="381185"/>
                  </a:lnTo>
                  <a:lnTo>
                    <a:pt x="1492937" y="377967"/>
                  </a:lnTo>
                  <a:lnTo>
                    <a:pt x="1491227" y="374243"/>
                  </a:lnTo>
                  <a:lnTo>
                    <a:pt x="1490623" y="373098"/>
                  </a:lnTo>
                  <a:lnTo>
                    <a:pt x="1484929" y="364735"/>
                  </a:lnTo>
                  <a:lnTo>
                    <a:pt x="1482860" y="361752"/>
                  </a:lnTo>
                  <a:lnTo>
                    <a:pt x="1478799" y="356131"/>
                  </a:lnTo>
                  <a:lnTo>
                    <a:pt x="1475939" y="352398"/>
                  </a:lnTo>
                  <a:lnTo>
                    <a:pt x="1475369" y="351665"/>
                  </a:lnTo>
                  <a:lnTo>
                    <a:pt x="1472851" y="348229"/>
                  </a:lnTo>
                  <a:lnTo>
                    <a:pt x="1469773" y="343859"/>
                  </a:lnTo>
                  <a:lnTo>
                    <a:pt x="1469314" y="342985"/>
                  </a:lnTo>
                  <a:lnTo>
                    <a:pt x="1468805" y="342221"/>
                  </a:lnTo>
                  <a:lnTo>
                    <a:pt x="1466979" y="339796"/>
                  </a:lnTo>
                  <a:lnTo>
                    <a:pt x="1463370" y="335414"/>
                  </a:lnTo>
                  <a:lnTo>
                    <a:pt x="1463004" y="335152"/>
                  </a:lnTo>
                  <a:lnTo>
                    <a:pt x="1462474" y="334742"/>
                  </a:lnTo>
                  <a:lnTo>
                    <a:pt x="1461982" y="334293"/>
                  </a:lnTo>
                  <a:lnTo>
                    <a:pt x="1461775" y="334157"/>
                  </a:lnTo>
                  <a:lnTo>
                    <a:pt x="1461538" y="333955"/>
                  </a:lnTo>
                  <a:lnTo>
                    <a:pt x="1461727" y="333739"/>
                  </a:lnTo>
                  <a:lnTo>
                    <a:pt x="1461493" y="333575"/>
                  </a:lnTo>
                  <a:lnTo>
                    <a:pt x="1461125" y="333260"/>
                  </a:lnTo>
                  <a:lnTo>
                    <a:pt x="1461055" y="333179"/>
                  </a:lnTo>
                  <a:lnTo>
                    <a:pt x="1460798" y="332925"/>
                  </a:lnTo>
                  <a:lnTo>
                    <a:pt x="1460570" y="332663"/>
                  </a:lnTo>
                  <a:lnTo>
                    <a:pt x="1460471" y="332595"/>
                  </a:lnTo>
                  <a:lnTo>
                    <a:pt x="1460228" y="332348"/>
                  </a:lnTo>
                  <a:lnTo>
                    <a:pt x="1460112" y="332260"/>
                  </a:lnTo>
                  <a:lnTo>
                    <a:pt x="1459992" y="332177"/>
                  </a:lnTo>
                  <a:lnTo>
                    <a:pt x="1459545" y="331797"/>
                  </a:lnTo>
                  <a:lnTo>
                    <a:pt x="1459050" y="331352"/>
                  </a:lnTo>
                  <a:lnTo>
                    <a:pt x="1458517" y="330938"/>
                  </a:lnTo>
                  <a:lnTo>
                    <a:pt x="1458067" y="330451"/>
                  </a:lnTo>
                  <a:lnTo>
                    <a:pt x="1457555" y="330022"/>
                  </a:lnTo>
                  <a:lnTo>
                    <a:pt x="1457015" y="329627"/>
                  </a:lnTo>
                  <a:lnTo>
                    <a:pt x="1456356" y="329346"/>
                  </a:lnTo>
                  <a:lnTo>
                    <a:pt x="1455702" y="329106"/>
                  </a:lnTo>
                  <a:lnTo>
                    <a:pt x="1455139" y="329004"/>
                  </a:lnTo>
                  <a:lnTo>
                    <a:pt x="1454473" y="328985"/>
                  </a:lnTo>
                  <a:lnTo>
                    <a:pt x="1454194" y="329205"/>
                  </a:lnTo>
                  <a:lnTo>
                    <a:pt x="1453979" y="328928"/>
                  </a:lnTo>
                  <a:lnTo>
                    <a:pt x="1454048" y="328160"/>
                  </a:lnTo>
                  <a:lnTo>
                    <a:pt x="1454131" y="327373"/>
                  </a:lnTo>
                  <a:lnTo>
                    <a:pt x="1454206" y="326488"/>
                  </a:lnTo>
                  <a:lnTo>
                    <a:pt x="1454350" y="325671"/>
                  </a:lnTo>
                  <a:lnTo>
                    <a:pt x="1454530" y="323938"/>
                  </a:lnTo>
                  <a:lnTo>
                    <a:pt x="1454593" y="323041"/>
                  </a:lnTo>
                  <a:lnTo>
                    <a:pt x="1454707" y="322201"/>
                  </a:lnTo>
                  <a:lnTo>
                    <a:pt x="1454905" y="320495"/>
                  </a:lnTo>
                  <a:lnTo>
                    <a:pt x="1455111" y="319929"/>
                  </a:lnTo>
                  <a:lnTo>
                    <a:pt x="1455543" y="319906"/>
                  </a:lnTo>
                  <a:lnTo>
                    <a:pt x="1456655" y="320138"/>
                  </a:lnTo>
                  <a:lnTo>
                    <a:pt x="1457114" y="319701"/>
                  </a:lnTo>
                  <a:lnTo>
                    <a:pt x="1457417" y="319066"/>
                  </a:lnTo>
                  <a:lnTo>
                    <a:pt x="1457513" y="318359"/>
                  </a:lnTo>
                  <a:lnTo>
                    <a:pt x="1457509" y="317565"/>
                  </a:lnTo>
                  <a:lnTo>
                    <a:pt x="1457279" y="316870"/>
                  </a:lnTo>
                  <a:lnTo>
                    <a:pt x="1457006" y="316216"/>
                  </a:lnTo>
                  <a:lnTo>
                    <a:pt x="1456637" y="315661"/>
                  </a:lnTo>
                  <a:lnTo>
                    <a:pt x="1456191" y="315171"/>
                  </a:lnTo>
                  <a:lnTo>
                    <a:pt x="1455807" y="314620"/>
                  </a:lnTo>
                  <a:lnTo>
                    <a:pt x="1455843" y="313993"/>
                  </a:lnTo>
                  <a:lnTo>
                    <a:pt x="1456415" y="313921"/>
                  </a:lnTo>
                  <a:lnTo>
                    <a:pt x="1456829" y="313685"/>
                  </a:lnTo>
                  <a:lnTo>
                    <a:pt x="1457144" y="313108"/>
                  </a:lnTo>
                  <a:lnTo>
                    <a:pt x="1457665" y="313062"/>
                  </a:lnTo>
                  <a:lnTo>
                    <a:pt x="1458070" y="312526"/>
                  </a:lnTo>
                  <a:lnTo>
                    <a:pt x="1458445" y="311949"/>
                  </a:lnTo>
                  <a:lnTo>
                    <a:pt x="1458753" y="311306"/>
                  </a:lnTo>
                  <a:lnTo>
                    <a:pt x="1459062" y="310675"/>
                  </a:lnTo>
                  <a:lnTo>
                    <a:pt x="1459224" y="310250"/>
                  </a:lnTo>
                  <a:lnTo>
                    <a:pt x="1459380" y="309748"/>
                  </a:lnTo>
                  <a:lnTo>
                    <a:pt x="1459497" y="309061"/>
                  </a:lnTo>
                  <a:lnTo>
                    <a:pt x="1459593" y="308377"/>
                  </a:lnTo>
                  <a:lnTo>
                    <a:pt x="1459607" y="307537"/>
                  </a:lnTo>
                  <a:lnTo>
                    <a:pt x="1459529" y="306697"/>
                  </a:lnTo>
                  <a:lnTo>
                    <a:pt x="1459556" y="305983"/>
                  </a:lnTo>
                  <a:lnTo>
                    <a:pt x="1459616" y="305162"/>
                  </a:lnTo>
                  <a:lnTo>
                    <a:pt x="1459527" y="304352"/>
                  </a:lnTo>
                  <a:lnTo>
                    <a:pt x="1459392" y="303573"/>
                  </a:lnTo>
                  <a:lnTo>
                    <a:pt x="1459251" y="302821"/>
                  </a:lnTo>
                  <a:lnTo>
                    <a:pt x="1459059" y="302133"/>
                  </a:lnTo>
                  <a:lnTo>
                    <a:pt x="1458894" y="301563"/>
                  </a:lnTo>
                  <a:lnTo>
                    <a:pt x="1458861" y="301320"/>
                  </a:lnTo>
                  <a:lnTo>
                    <a:pt x="1458774" y="301081"/>
                  </a:lnTo>
                  <a:lnTo>
                    <a:pt x="1458531" y="300575"/>
                  </a:lnTo>
                  <a:lnTo>
                    <a:pt x="1458231" y="299941"/>
                  </a:lnTo>
                  <a:lnTo>
                    <a:pt x="1457932" y="299302"/>
                  </a:lnTo>
                  <a:lnTo>
                    <a:pt x="1457341" y="298029"/>
                  </a:lnTo>
                  <a:lnTo>
                    <a:pt x="1457041" y="297403"/>
                  </a:lnTo>
                  <a:lnTo>
                    <a:pt x="1456625" y="296890"/>
                  </a:lnTo>
                  <a:lnTo>
                    <a:pt x="1456172" y="296415"/>
                  </a:lnTo>
                  <a:lnTo>
                    <a:pt x="1455737" y="295905"/>
                  </a:lnTo>
                  <a:lnTo>
                    <a:pt x="1455716" y="295271"/>
                  </a:lnTo>
                  <a:lnTo>
                    <a:pt x="1456118" y="294735"/>
                  </a:lnTo>
                  <a:lnTo>
                    <a:pt x="1456418" y="294093"/>
                  </a:lnTo>
                  <a:lnTo>
                    <a:pt x="1456421" y="293287"/>
                  </a:lnTo>
                  <a:lnTo>
                    <a:pt x="1456409" y="292452"/>
                  </a:lnTo>
                  <a:lnTo>
                    <a:pt x="1456283" y="291684"/>
                  </a:lnTo>
                  <a:lnTo>
                    <a:pt x="1456295" y="290973"/>
                  </a:lnTo>
                  <a:lnTo>
                    <a:pt x="1456262" y="290210"/>
                  </a:lnTo>
                  <a:lnTo>
                    <a:pt x="1456193" y="289492"/>
                  </a:lnTo>
                  <a:lnTo>
                    <a:pt x="1456061" y="288705"/>
                  </a:lnTo>
                  <a:lnTo>
                    <a:pt x="1455968" y="287915"/>
                  </a:lnTo>
                  <a:lnTo>
                    <a:pt x="1455824" y="287143"/>
                  </a:lnTo>
                  <a:lnTo>
                    <a:pt x="1455599" y="286433"/>
                  </a:lnTo>
                  <a:lnTo>
                    <a:pt x="1455309" y="285795"/>
                  </a:lnTo>
                  <a:lnTo>
                    <a:pt x="1454997" y="285187"/>
                  </a:lnTo>
                  <a:lnTo>
                    <a:pt x="1454691" y="284567"/>
                  </a:lnTo>
                  <a:lnTo>
                    <a:pt x="1454382" y="283956"/>
                  </a:lnTo>
                  <a:lnTo>
                    <a:pt x="1454098" y="283313"/>
                  </a:lnTo>
                  <a:lnTo>
                    <a:pt x="1453819" y="282656"/>
                  </a:lnTo>
                  <a:lnTo>
                    <a:pt x="1453447" y="282094"/>
                  </a:lnTo>
                  <a:lnTo>
                    <a:pt x="1453109" y="281501"/>
                  </a:lnTo>
                  <a:lnTo>
                    <a:pt x="1452743" y="280931"/>
                  </a:lnTo>
                  <a:lnTo>
                    <a:pt x="1452254" y="280483"/>
                  </a:lnTo>
                  <a:lnTo>
                    <a:pt x="1451778" y="280019"/>
                  </a:lnTo>
                  <a:lnTo>
                    <a:pt x="1453585" y="278211"/>
                  </a:lnTo>
                  <a:lnTo>
                    <a:pt x="1452533" y="276319"/>
                  </a:lnTo>
                  <a:lnTo>
                    <a:pt x="1452374" y="275855"/>
                  </a:lnTo>
                  <a:lnTo>
                    <a:pt x="1452293" y="275612"/>
                  </a:lnTo>
                  <a:lnTo>
                    <a:pt x="1452158" y="275369"/>
                  </a:lnTo>
                  <a:lnTo>
                    <a:pt x="1452047" y="275175"/>
                  </a:lnTo>
                  <a:lnTo>
                    <a:pt x="1451774" y="274575"/>
                  </a:lnTo>
                  <a:lnTo>
                    <a:pt x="1451727" y="273910"/>
                  </a:lnTo>
                  <a:lnTo>
                    <a:pt x="1451966" y="273435"/>
                  </a:lnTo>
                  <a:lnTo>
                    <a:pt x="1452443" y="273241"/>
                  </a:lnTo>
                  <a:lnTo>
                    <a:pt x="1452953" y="270205"/>
                  </a:lnTo>
                  <a:lnTo>
                    <a:pt x="1452857" y="269966"/>
                  </a:lnTo>
                  <a:lnTo>
                    <a:pt x="1452796" y="269825"/>
                  </a:lnTo>
                  <a:lnTo>
                    <a:pt x="1452740" y="269704"/>
                  </a:lnTo>
                  <a:lnTo>
                    <a:pt x="1452788" y="269267"/>
                  </a:lnTo>
                  <a:lnTo>
                    <a:pt x="1452869" y="268689"/>
                  </a:lnTo>
                  <a:lnTo>
                    <a:pt x="1452896" y="268043"/>
                  </a:lnTo>
                  <a:lnTo>
                    <a:pt x="1452872" y="267447"/>
                  </a:lnTo>
                  <a:lnTo>
                    <a:pt x="1452818" y="266911"/>
                  </a:lnTo>
                  <a:lnTo>
                    <a:pt x="1452785" y="266554"/>
                  </a:lnTo>
                  <a:lnTo>
                    <a:pt x="1453126" y="266489"/>
                  </a:lnTo>
                  <a:lnTo>
                    <a:pt x="1453552" y="266338"/>
                  </a:lnTo>
                  <a:lnTo>
                    <a:pt x="1453729" y="266246"/>
                  </a:lnTo>
                  <a:lnTo>
                    <a:pt x="1453921" y="265939"/>
                  </a:lnTo>
                  <a:lnTo>
                    <a:pt x="1453924" y="265262"/>
                  </a:lnTo>
                  <a:lnTo>
                    <a:pt x="1453894" y="264613"/>
                  </a:lnTo>
                  <a:lnTo>
                    <a:pt x="1453846" y="264035"/>
                  </a:lnTo>
                  <a:lnTo>
                    <a:pt x="1453750" y="263553"/>
                  </a:lnTo>
                  <a:lnTo>
                    <a:pt x="1453717" y="263256"/>
                  </a:lnTo>
                  <a:lnTo>
                    <a:pt x="1453624" y="262793"/>
                  </a:lnTo>
                  <a:lnTo>
                    <a:pt x="1453885" y="262740"/>
                  </a:lnTo>
                  <a:lnTo>
                    <a:pt x="1454304" y="262781"/>
                  </a:lnTo>
                  <a:lnTo>
                    <a:pt x="1454439" y="262584"/>
                  </a:lnTo>
                  <a:lnTo>
                    <a:pt x="1454427" y="261926"/>
                  </a:lnTo>
                  <a:lnTo>
                    <a:pt x="1454319" y="261265"/>
                  </a:lnTo>
                  <a:lnTo>
                    <a:pt x="1454163" y="260642"/>
                  </a:lnTo>
                  <a:lnTo>
                    <a:pt x="1454082" y="260399"/>
                  </a:lnTo>
                  <a:lnTo>
                    <a:pt x="1453978" y="260160"/>
                  </a:lnTo>
                  <a:lnTo>
                    <a:pt x="1453774" y="259791"/>
                  </a:lnTo>
                  <a:lnTo>
                    <a:pt x="1453411" y="259229"/>
                  </a:lnTo>
                  <a:lnTo>
                    <a:pt x="1452997" y="258705"/>
                  </a:lnTo>
                  <a:lnTo>
                    <a:pt x="1452605" y="258161"/>
                  </a:lnTo>
                  <a:lnTo>
                    <a:pt x="1452690" y="257820"/>
                  </a:lnTo>
                  <a:lnTo>
                    <a:pt x="1452722" y="257671"/>
                  </a:lnTo>
                  <a:lnTo>
                    <a:pt x="1452695" y="257052"/>
                  </a:lnTo>
                  <a:lnTo>
                    <a:pt x="1452401" y="256535"/>
                  </a:lnTo>
                  <a:lnTo>
                    <a:pt x="1451912" y="256095"/>
                  </a:lnTo>
                  <a:lnTo>
                    <a:pt x="1451433" y="255631"/>
                  </a:lnTo>
                  <a:lnTo>
                    <a:pt x="1450986" y="255137"/>
                  </a:lnTo>
                  <a:lnTo>
                    <a:pt x="1450557" y="254632"/>
                  </a:lnTo>
                  <a:lnTo>
                    <a:pt x="1450123" y="254138"/>
                  </a:lnTo>
                  <a:lnTo>
                    <a:pt x="1449643" y="253678"/>
                  </a:lnTo>
                  <a:lnTo>
                    <a:pt x="1449191" y="253204"/>
                  </a:lnTo>
                  <a:lnTo>
                    <a:pt x="1448735" y="252725"/>
                  </a:lnTo>
                  <a:lnTo>
                    <a:pt x="1448504" y="252026"/>
                  </a:lnTo>
                  <a:lnTo>
                    <a:pt x="1448723" y="251304"/>
                  </a:lnTo>
                  <a:lnTo>
                    <a:pt x="1448879" y="250544"/>
                  </a:lnTo>
                  <a:lnTo>
                    <a:pt x="1449005" y="249716"/>
                  </a:lnTo>
                  <a:lnTo>
                    <a:pt x="1449094" y="248914"/>
                  </a:lnTo>
                  <a:lnTo>
                    <a:pt x="1449178" y="248067"/>
                  </a:lnTo>
                  <a:lnTo>
                    <a:pt x="1449349" y="247288"/>
                  </a:lnTo>
                  <a:lnTo>
                    <a:pt x="1449391" y="246532"/>
                  </a:lnTo>
                  <a:lnTo>
                    <a:pt x="1449580" y="245795"/>
                  </a:lnTo>
                  <a:lnTo>
                    <a:pt x="1449619" y="245039"/>
                  </a:lnTo>
                  <a:lnTo>
                    <a:pt x="1449595" y="244253"/>
                  </a:lnTo>
                  <a:lnTo>
                    <a:pt x="1449526" y="243417"/>
                  </a:lnTo>
                  <a:lnTo>
                    <a:pt x="1449520" y="242646"/>
                  </a:lnTo>
                  <a:lnTo>
                    <a:pt x="1449550" y="241970"/>
                  </a:lnTo>
                  <a:lnTo>
                    <a:pt x="1449469" y="241694"/>
                  </a:lnTo>
                  <a:lnTo>
                    <a:pt x="1449433" y="241597"/>
                  </a:lnTo>
                  <a:lnTo>
                    <a:pt x="1448915" y="240017"/>
                  </a:lnTo>
                  <a:lnTo>
                    <a:pt x="1448231" y="237996"/>
                  </a:lnTo>
                  <a:lnTo>
                    <a:pt x="1447886" y="236894"/>
                  </a:lnTo>
                  <a:lnTo>
                    <a:pt x="1447781" y="236229"/>
                  </a:lnTo>
                  <a:lnTo>
                    <a:pt x="1447761" y="235986"/>
                  </a:lnTo>
                  <a:lnTo>
                    <a:pt x="1447584" y="235382"/>
                  </a:lnTo>
                  <a:lnTo>
                    <a:pt x="1447551" y="234942"/>
                  </a:lnTo>
                  <a:lnTo>
                    <a:pt x="1447566" y="234277"/>
                  </a:lnTo>
                  <a:lnTo>
                    <a:pt x="1447590" y="233544"/>
                  </a:lnTo>
                  <a:lnTo>
                    <a:pt x="1447856" y="232883"/>
                  </a:lnTo>
                  <a:lnTo>
                    <a:pt x="1448159" y="232248"/>
                  </a:lnTo>
                  <a:lnTo>
                    <a:pt x="1448417" y="231629"/>
                  </a:lnTo>
                  <a:lnTo>
                    <a:pt x="1448624" y="231052"/>
                  </a:lnTo>
                  <a:lnTo>
                    <a:pt x="1448947" y="230789"/>
                  </a:lnTo>
                  <a:lnTo>
                    <a:pt x="1449151" y="230573"/>
                  </a:lnTo>
                  <a:lnTo>
                    <a:pt x="1449007" y="230197"/>
                  </a:lnTo>
                  <a:lnTo>
                    <a:pt x="1449205" y="229745"/>
                  </a:lnTo>
                  <a:lnTo>
                    <a:pt x="1449445" y="229122"/>
                  </a:lnTo>
                  <a:lnTo>
                    <a:pt x="1449694" y="228567"/>
                  </a:lnTo>
                  <a:lnTo>
                    <a:pt x="1449898" y="228024"/>
                  </a:lnTo>
                  <a:lnTo>
                    <a:pt x="1449963" y="227515"/>
                  </a:lnTo>
                  <a:lnTo>
                    <a:pt x="1449772" y="227032"/>
                  </a:lnTo>
                  <a:lnTo>
                    <a:pt x="1449463" y="226656"/>
                  </a:lnTo>
                  <a:lnTo>
                    <a:pt x="1449454" y="226337"/>
                  </a:lnTo>
                  <a:lnTo>
                    <a:pt x="1449823" y="226094"/>
                  </a:lnTo>
                  <a:lnTo>
                    <a:pt x="1450278" y="225760"/>
                  </a:lnTo>
                  <a:lnTo>
                    <a:pt x="1450722" y="225334"/>
                  </a:lnTo>
                  <a:lnTo>
                    <a:pt x="1451061" y="224799"/>
                  </a:lnTo>
                  <a:lnTo>
                    <a:pt x="1451300" y="224293"/>
                  </a:lnTo>
                  <a:lnTo>
                    <a:pt x="1451483" y="223754"/>
                  </a:lnTo>
                  <a:lnTo>
                    <a:pt x="1451654" y="223359"/>
                  </a:lnTo>
                  <a:lnTo>
                    <a:pt x="1451720" y="223120"/>
                  </a:lnTo>
                  <a:lnTo>
                    <a:pt x="1451750" y="223036"/>
                  </a:lnTo>
                  <a:lnTo>
                    <a:pt x="1452089" y="222352"/>
                  </a:lnTo>
                  <a:lnTo>
                    <a:pt x="1452272" y="221896"/>
                  </a:lnTo>
                  <a:lnTo>
                    <a:pt x="1452661" y="221365"/>
                  </a:lnTo>
                  <a:lnTo>
                    <a:pt x="1453584" y="220411"/>
                  </a:lnTo>
                  <a:lnTo>
                    <a:pt x="1453905" y="219807"/>
                  </a:lnTo>
                  <a:lnTo>
                    <a:pt x="1454153" y="219164"/>
                  </a:lnTo>
                  <a:lnTo>
                    <a:pt x="1454163" y="219150"/>
                  </a:lnTo>
                  <a:lnTo>
                    <a:pt x="1454481" y="218554"/>
                  </a:lnTo>
                  <a:lnTo>
                    <a:pt x="1454661" y="217832"/>
                  </a:lnTo>
                  <a:lnTo>
                    <a:pt x="1454807" y="217076"/>
                  </a:lnTo>
                  <a:lnTo>
                    <a:pt x="1454924" y="216305"/>
                  </a:lnTo>
                  <a:lnTo>
                    <a:pt x="1455011" y="215503"/>
                  </a:lnTo>
                  <a:lnTo>
                    <a:pt x="1454969" y="213779"/>
                  </a:lnTo>
                  <a:lnTo>
                    <a:pt x="1455053" y="213015"/>
                  </a:lnTo>
                  <a:lnTo>
                    <a:pt x="1455002" y="212213"/>
                  </a:lnTo>
                  <a:lnTo>
                    <a:pt x="1455008" y="211370"/>
                  </a:lnTo>
                  <a:lnTo>
                    <a:pt x="1454999" y="210489"/>
                  </a:lnTo>
                  <a:lnTo>
                    <a:pt x="1455011" y="209627"/>
                  </a:lnTo>
                  <a:lnTo>
                    <a:pt x="1455014" y="208757"/>
                  </a:lnTo>
                  <a:lnTo>
                    <a:pt x="1455008" y="207872"/>
                  </a:lnTo>
                  <a:lnTo>
                    <a:pt x="1455014" y="207009"/>
                  </a:lnTo>
                  <a:lnTo>
                    <a:pt x="1455068" y="206189"/>
                  </a:lnTo>
                  <a:lnTo>
                    <a:pt x="1455152" y="205448"/>
                  </a:lnTo>
                  <a:lnTo>
                    <a:pt x="1455170" y="204734"/>
                  </a:lnTo>
                  <a:lnTo>
                    <a:pt x="1455212" y="204442"/>
                  </a:lnTo>
                  <a:lnTo>
                    <a:pt x="1455242" y="204202"/>
                  </a:lnTo>
                  <a:lnTo>
                    <a:pt x="1455221" y="203963"/>
                  </a:lnTo>
                  <a:lnTo>
                    <a:pt x="1455176" y="203625"/>
                  </a:lnTo>
                  <a:lnTo>
                    <a:pt x="1455134" y="203386"/>
                  </a:lnTo>
                  <a:lnTo>
                    <a:pt x="1454579" y="200457"/>
                  </a:lnTo>
                  <a:lnTo>
                    <a:pt x="1454435" y="200184"/>
                  </a:lnTo>
                  <a:lnTo>
                    <a:pt x="1454202" y="199770"/>
                  </a:lnTo>
                  <a:lnTo>
                    <a:pt x="1453737" y="199295"/>
                  </a:lnTo>
                  <a:lnTo>
                    <a:pt x="1453335" y="198752"/>
                  </a:lnTo>
                  <a:lnTo>
                    <a:pt x="1453003" y="198132"/>
                  </a:lnTo>
                  <a:lnTo>
                    <a:pt x="1452598" y="197589"/>
                  </a:lnTo>
                  <a:lnTo>
                    <a:pt x="1452142" y="197107"/>
                  </a:lnTo>
                  <a:lnTo>
                    <a:pt x="1451967" y="196558"/>
                  </a:lnTo>
                  <a:lnTo>
                    <a:pt x="1452764" y="196182"/>
                  </a:lnTo>
                  <a:lnTo>
                    <a:pt x="1452697" y="195941"/>
                  </a:lnTo>
                  <a:lnTo>
                    <a:pt x="1452559" y="195515"/>
                  </a:lnTo>
                  <a:lnTo>
                    <a:pt x="1452372" y="195059"/>
                  </a:lnTo>
                  <a:lnTo>
                    <a:pt x="1452286" y="194828"/>
                  </a:lnTo>
                  <a:lnTo>
                    <a:pt x="1451974" y="194182"/>
                  </a:lnTo>
                  <a:lnTo>
                    <a:pt x="1451627" y="193578"/>
                  </a:lnTo>
                  <a:lnTo>
                    <a:pt x="1451219" y="193027"/>
                  </a:lnTo>
                  <a:lnTo>
                    <a:pt x="1450760" y="192553"/>
                  </a:lnTo>
                  <a:lnTo>
                    <a:pt x="1450410" y="191941"/>
                  </a:lnTo>
                  <a:lnTo>
                    <a:pt x="1450146" y="191227"/>
                  </a:lnTo>
                  <a:lnTo>
                    <a:pt x="1449906" y="190498"/>
                  </a:lnTo>
                  <a:lnTo>
                    <a:pt x="1449558" y="189894"/>
                  </a:lnTo>
                  <a:lnTo>
                    <a:pt x="1449193" y="189301"/>
                  </a:lnTo>
                  <a:lnTo>
                    <a:pt x="1448809" y="188735"/>
                  </a:lnTo>
                  <a:lnTo>
                    <a:pt x="1448386" y="188223"/>
                  </a:lnTo>
                  <a:lnTo>
                    <a:pt x="1448018" y="187626"/>
                  </a:lnTo>
                  <a:lnTo>
                    <a:pt x="1447640" y="187045"/>
                  </a:lnTo>
                  <a:lnTo>
                    <a:pt x="1447228" y="186507"/>
                  </a:lnTo>
                  <a:lnTo>
                    <a:pt x="1446835" y="185945"/>
                  </a:lnTo>
                  <a:lnTo>
                    <a:pt x="1446089" y="184776"/>
                  </a:lnTo>
                  <a:lnTo>
                    <a:pt x="1445928" y="184443"/>
                  </a:lnTo>
                  <a:lnTo>
                    <a:pt x="1445698" y="184200"/>
                  </a:lnTo>
                  <a:lnTo>
                    <a:pt x="1445410" y="183927"/>
                  </a:lnTo>
                  <a:lnTo>
                    <a:pt x="1444633" y="182863"/>
                  </a:lnTo>
                  <a:lnTo>
                    <a:pt x="1444193" y="182354"/>
                  </a:lnTo>
                  <a:lnTo>
                    <a:pt x="1443782" y="181827"/>
                  </a:lnTo>
                  <a:lnTo>
                    <a:pt x="1443365" y="181299"/>
                  </a:lnTo>
                  <a:lnTo>
                    <a:pt x="1442927" y="180802"/>
                  </a:lnTo>
                  <a:lnTo>
                    <a:pt x="1442535" y="180250"/>
                  </a:lnTo>
                  <a:lnTo>
                    <a:pt x="1442136" y="179711"/>
                  </a:lnTo>
                  <a:lnTo>
                    <a:pt x="1441711" y="179179"/>
                  </a:lnTo>
                  <a:lnTo>
                    <a:pt x="1441291" y="178655"/>
                  </a:lnTo>
                  <a:lnTo>
                    <a:pt x="1440847" y="178158"/>
                  </a:lnTo>
                  <a:lnTo>
                    <a:pt x="1440405" y="177646"/>
                  </a:lnTo>
                  <a:lnTo>
                    <a:pt x="1439954" y="177159"/>
                  </a:lnTo>
                  <a:lnTo>
                    <a:pt x="1439528" y="176650"/>
                  </a:lnTo>
                  <a:lnTo>
                    <a:pt x="1439073" y="176171"/>
                  </a:lnTo>
                  <a:lnTo>
                    <a:pt x="1438674" y="175617"/>
                  </a:lnTo>
                  <a:lnTo>
                    <a:pt x="1438241" y="175094"/>
                  </a:lnTo>
                  <a:lnTo>
                    <a:pt x="1437832" y="174557"/>
                  </a:lnTo>
                  <a:lnTo>
                    <a:pt x="1437397" y="174052"/>
                  </a:lnTo>
                  <a:lnTo>
                    <a:pt x="1436971" y="173539"/>
                  </a:lnTo>
                  <a:lnTo>
                    <a:pt x="1436534" y="173026"/>
                  </a:lnTo>
                  <a:lnTo>
                    <a:pt x="1436054" y="172567"/>
                  </a:lnTo>
                  <a:lnTo>
                    <a:pt x="1435610" y="172065"/>
                  </a:lnTo>
                  <a:lnTo>
                    <a:pt x="1434690" y="171104"/>
                  </a:lnTo>
                  <a:lnTo>
                    <a:pt x="1434205" y="170653"/>
                  </a:lnTo>
                  <a:lnTo>
                    <a:pt x="1433713" y="170212"/>
                  </a:lnTo>
                  <a:lnTo>
                    <a:pt x="1433148" y="169856"/>
                  </a:lnTo>
                  <a:lnTo>
                    <a:pt x="1432670" y="169399"/>
                  </a:lnTo>
                  <a:lnTo>
                    <a:pt x="1432202" y="168928"/>
                  </a:lnTo>
                  <a:lnTo>
                    <a:pt x="1431681" y="168518"/>
                  </a:lnTo>
                  <a:lnTo>
                    <a:pt x="1431207" y="168055"/>
                  </a:lnTo>
                  <a:lnTo>
                    <a:pt x="1430748" y="167580"/>
                  </a:lnTo>
                  <a:lnTo>
                    <a:pt x="1430272" y="167120"/>
                  </a:lnTo>
                  <a:lnTo>
                    <a:pt x="1429728" y="166734"/>
                  </a:lnTo>
                  <a:lnTo>
                    <a:pt x="1429250" y="166346"/>
                  </a:lnTo>
                  <a:lnTo>
                    <a:pt x="1428941" y="166023"/>
                  </a:lnTo>
                  <a:lnTo>
                    <a:pt x="1428404" y="165639"/>
                  </a:lnTo>
                  <a:lnTo>
                    <a:pt x="1427877" y="165244"/>
                  </a:lnTo>
                  <a:lnTo>
                    <a:pt x="1427511" y="164819"/>
                  </a:lnTo>
                  <a:lnTo>
                    <a:pt x="1427187" y="164462"/>
                  </a:lnTo>
                  <a:lnTo>
                    <a:pt x="1427005" y="164435"/>
                  </a:lnTo>
                  <a:lnTo>
                    <a:pt x="1426579" y="164397"/>
                  </a:lnTo>
                  <a:lnTo>
                    <a:pt x="1426846" y="163976"/>
                  </a:lnTo>
                  <a:lnTo>
                    <a:pt x="1427097" y="163585"/>
                  </a:lnTo>
                  <a:lnTo>
                    <a:pt x="1424897" y="161971"/>
                  </a:lnTo>
                  <a:lnTo>
                    <a:pt x="1424400" y="161325"/>
                  </a:lnTo>
                  <a:lnTo>
                    <a:pt x="1424343" y="160630"/>
                  </a:lnTo>
                  <a:lnTo>
                    <a:pt x="1424801" y="159441"/>
                  </a:lnTo>
                  <a:lnTo>
                    <a:pt x="1424975" y="159149"/>
                  </a:lnTo>
                  <a:lnTo>
                    <a:pt x="1425120" y="158918"/>
                  </a:lnTo>
                  <a:lnTo>
                    <a:pt x="1425230" y="158723"/>
                  </a:lnTo>
                  <a:lnTo>
                    <a:pt x="1425169" y="158295"/>
                  </a:lnTo>
                  <a:lnTo>
                    <a:pt x="1425098" y="156699"/>
                  </a:lnTo>
                  <a:lnTo>
                    <a:pt x="1425088" y="156165"/>
                  </a:lnTo>
                  <a:lnTo>
                    <a:pt x="1425053" y="155560"/>
                  </a:lnTo>
                  <a:lnTo>
                    <a:pt x="1424930" y="154903"/>
                  </a:lnTo>
                  <a:lnTo>
                    <a:pt x="1424864" y="154212"/>
                  </a:lnTo>
                  <a:lnTo>
                    <a:pt x="1424819" y="153528"/>
                  </a:lnTo>
                  <a:lnTo>
                    <a:pt x="1424693" y="152263"/>
                  </a:lnTo>
                  <a:lnTo>
                    <a:pt x="1424648" y="151712"/>
                  </a:lnTo>
                  <a:lnTo>
                    <a:pt x="1424609" y="151169"/>
                  </a:lnTo>
                  <a:lnTo>
                    <a:pt x="1424576" y="150547"/>
                  </a:lnTo>
                  <a:lnTo>
                    <a:pt x="1424588" y="150417"/>
                  </a:lnTo>
                  <a:lnTo>
                    <a:pt x="1424648" y="149988"/>
                  </a:lnTo>
                  <a:lnTo>
                    <a:pt x="1424810" y="149802"/>
                  </a:lnTo>
                  <a:lnTo>
                    <a:pt x="1425017" y="149571"/>
                  </a:lnTo>
                  <a:lnTo>
                    <a:pt x="1428791" y="149111"/>
                  </a:lnTo>
                  <a:lnTo>
                    <a:pt x="1429432" y="149043"/>
                  </a:lnTo>
                  <a:lnTo>
                    <a:pt x="1429359" y="148273"/>
                  </a:lnTo>
                  <a:lnTo>
                    <a:pt x="1424450" y="148678"/>
                  </a:lnTo>
                  <a:lnTo>
                    <a:pt x="1424157" y="148477"/>
                  </a:lnTo>
                  <a:lnTo>
                    <a:pt x="1423935" y="148112"/>
                  </a:lnTo>
                  <a:lnTo>
                    <a:pt x="1423848" y="147706"/>
                  </a:lnTo>
                  <a:lnTo>
                    <a:pt x="1423650" y="147151"/>
                  </a:lnTo>
                  <a:lnTo>
                    <a:pt x="1423516" y="146606"/>
                  </a:lnTo>
                  <a:lnTo>
                    <a:pt x="1423302" y="146046"/>
                  </a:lnTo>
                  <a:lnTo>
                    <a:pt x="1423125" y="145659"/>
                  </a:lnTo>
                  <a:lnTo>
                    <a:pt x="1422940" y="145051"/>
                  </a:lnTo>
                  <a:lnTo>
                    <a:pt x="1422721" y="144459"/>
                  </a:lnTo>
                  <a:lnTo>
                    <a:pt x="1422448" y="143946"/>
                  </a:lnTo>
                  <a:lnTo>
                    <a:pt x="1422226" y="143327"/>
                  </a:lnTo>
                  <a:lnTo>
                    <a:pt x="1421952" y="142759"/>
                  </a:lnTo>
                  <a:lnTo>
                    <a:pt x="1421732" y="142150"/>
                  </a:lnTo>
                  <a:lnTo>
                    <a:pt x="1421492" y="141557"/>
                  </a:lnTo>
                  <a:lnTo>
                    <a:pt x="1421300" y="140900"/>
                  </a:lnTo>
                  <a:lnTo>
                    <a:pt x="1421141" y="140281"/>
                  </a:lnTo>
                  <a:lnTo>
                    <a:pt x="1421021" y="139613"/>
                  </a:lnTo>
                  <a:lnTo>
                    <a:pt x="1420929" y="139123"/>
                  </a:lnTo>
                  <a:lnTo>
                    <a:pt x="1420898" y="138952"/>
                  </a:lnTo>
                  <a:lnTo>
                    <a:pt x="1420805" y="138367"/>
                  </a:lnTo>
                  <a:lnTo>
                    <a:pt x="1420684" y="137814"/>
                  </a:lnTo>
                  <a:lnTo>
                    <a:pt x="1420682" y="137179"/>
                  </a:lnTo>
                  <a:lnTo>
                    <a:pt x="1420672" y="136576"/>
                  </a:lnTo>
                  <a:lnTo>
                    <a:pt x="1420675" y="135980"/>
                  </a:lnTo>
                  <a:lnTo>
                    <a:pt x="1420706" y="135348"/>
                  </a:lnTo>
                  <a:lnTo>
                    <a:pt x="1420748" y="134737"/>
                  </a:lnTo>
                  <a:lnTo>
                    <a:pt x="1420784" y="133472"/>
                  </a:lnTo>
                  <a:lnTo>
                    <a:pt x="1420799" y="132850"/>
                  </a:lnTo>
                  <a:lnTo>
                    <a:pt x="1420745" y="132158"/>
                  </a:lnTo>
                  <a:lnTo>
                    <a:pt x="1420592" y="131536"/>
                  </a:lnTo>
                  <a:lnTo>
                    <a:pt x="1420522" y="130823"/>
                  </a:lnTo>
                  <a:lnTo>
                    <a:pt x="1420444" y="130101"/>
                  </a:lnTo>
                  <a:lnTo>
                    <a:pt x="1420331" y="129376"/>
                  </a:lnTo>
                  <a:lnTo>
                    <a:pt x="1420286" y="128703"/>
                  </a:lnTo>
                  <a:lnTo>
                    <a:pt x="1420266" y="128619"/>
                  </a:lnTo>
                  <a:lnTo>
                    <a:pt x="1420166" y="128446"/>
                  </a:lnTo>
                  <a:lnTo>
                    <a:pt x="1420001" y="128169"/>
                  </a:lnTo>
                  <a:lnTo>
                    <a:pt x="1419840" y="127788"/>
                  </a:lnTo>
                  <a:lnTo>
                    <a:pt x="1419806" y="127686"/>
                  </a:lnTo>
                  <a:lnTo>
                    <a:pt x="1418876" y="126536"/>
                  </a:lnTo>
                  <a:lnTo>
                    <a:pt x="1418250" y="125529"/>
                  </a:lnTo>
                  <a:lnTo>
                    <a:pt x="1417385" y="124723"/>
                  </a:lnTo>
                  <a:lnTo>
                    <a:pt x="1416869" y="124848"/>
                  </a:lnTo>
                  <a:lnTo>
                    <a:pt x="1416770" y="124742"/>
                  </a:lnTo>
                  <a:lnTo>
                    <a:pt x="1417324" y="124280"/>
                  </a:lnTo>
                  <a:lnTo>
                    <a:pt x="1417402" y="123870"/>
                  </a:lnTo>
                  <a:lnTo>
                    <a:pt x="1417310" y="123420"/>
                  </a:lnTo>
                  <a:lnTo>
                    <a:pt x="1417358" y="122839"/>
                  </a:lnTo>
                  <a:lnTo>
                    <a:pt x="1417461" y="122708"/>
                  </a:lnTo>
                  <a:lnTo>
                    <a:pt x="1417702" y="122642"/>
                  </a:lnTo>
                  <a:lnTo>
                    <a:pt x="1417869" y="122750"/>
                  </a:lnTo>
                  <a:lnTo>
                    <a:pt x="1418235" y="123167"/>
                  </a:lnTo>
                  <a:lnTo>
                    <a:pt x="1418739" y="123520"/>
                  </a:lnTo>
                  <a:lnTo>
                    <a:pt x="1419305" y="124153"/>
                  </a:lnTo>
                  <a:lnTo>
                    <a:pt x="1419828" y="123648"/>
                  </a:lnTo>
                  <a:lnTo>
                    <a:pt x="1419629" y="123372"/>
                  </a:lnTo>
                  <a:lnTo>
                    <a:pt x="1419665" y="123236"/>
                  </a:lnTo>
                  <a:lnTo>
                    <a:pt x="1420078" y="123038"/>
                  </a:lnTo>
                  <a:lnTo>
                    <a:pt x="1420763" y="122883"/>
                  </a:lnTo>
                  <a:lnTo>
                    <a:pt x="1421587" y="122623"/>
                  </a:lnTo>
                  <a:lnTo>
                    <a:pt x="1422066" y="122465"/>
                  </a:lnTo>
                  <a:lnTo>
                    <a:pt x="1422963" y="122038"/>
                  </a:lnTo>
                  <a:lnTo>
                    <a:pt x="1423170" y="121905"/>
                  </a:lnTo>
                  <a:lnTo>
                    <a:pt x="1423446" y="121810"/>
                  </a:lnTo>
                  <a:lnTo>
                    <a:pt x="1423862" y="121409"/>
                  </a:lnTo>
                  <a:lnTo>
                    <a:pt x="1424003" y="121241"/>
                  </a:lnTo>
                  <a:lnTo>
                    <a:pt x="1424378" y="119710"/>
                  </a:lnTo>
                  <a:lnTo>
                    <a:pt x="1424486" y="119438"/>
                  </a:lnTo>
                  <a:lnTo>
                    <a:pt x="1424492" y="117930"/>
                  </a:lnTo>
                  <a:lnTo>
                    <a:pt x="1424492" y="117553"/>
                  </a:lnTo>
                  <a:lnTo>
                    <a:pt x="1424372" y="116832"/>
                  </a:lnTo>
                  <a:lnTo>
                    <a:pt x="1424245" y="116287"/>
                  </a:lnTo>
                  <a:lnTo>
                    <a:pt x="1423988" y="115662"/>
                  </a:lnTo>
                  <a:lnTo>
                    <a:pt x="1423892" y="115352"/>
                  </a:lnTo>
                  <a:lnTo>
                    <a:pt x="1423565" y="114661"/>
                  </a:lnTo>
                  <a:lnTo>
                    <a:pt x="1423097" y="114049"/>
                  </a:lnTo>
                  <a:lnTo>
                    <a:pt x="1422869" y="113758"/>
                  </a:lnTo>
                  <a:lnTo>
                    <a:pt x="1421092" y="110811"/>
                  </a:lnTo>
                  <a:lnTo>
                    <a:pt x="1420031" y="109452"/>
                  </a:lnTo>
                  <a:lnTo>
                    <a:pt x="1418844" y="107648"/>
                  </a:lnTo>
                  <a:lnTo>
                    <a:pt x="1417819" y="106220"/>
                  </a:lnTo>
                  <a:lnTo>
                    <a:pt x="1416586" y="104929"/>
                  </a:lnTo>
                  <a:lnTo>
                    <a:pt x="1415522" y="103672"/>
                  </a:lnTo>
                  <a:lnTo>
                    <a:pt x="1414752" y="103004"/>
                  </a:lnTo>
                  <a:lnTo>
                    <a:pt x="1413883" y="102233"/>
                  </a:lnTo>
                  <a:lnTo>
                    <a:pt x="1412855" y="101014"/>
                  </a:lnTo>
                  <a:lnTo>
                    <a:pt x="1412024" y="100004"/>
                  </a:lnTo>
                  <a:lnTo>
                    <a:pt x="1411260" y="99097"/>
                  </a:lnTo>
                  <a:lnTo>
                    <a:pt x="1410621" y="98637"/>
                  </a:lnTo>
                  <a:lnTo>
                    <a:pt x="1409251" y="97411"/>
                  </a:lnTo>
                  <a:lnTo>
                    <a:pt x="1408619" y="96712"/>
                  </a:lnTo>
                  <a:lnTo>
                    <a:pt x="1408454" y="96469"/>
                  </a:lnTo>
                  <a:lnTo>
                    <a:pt x="1407585" y="95767"/>
                  </a:lnTo>
                  <a:lnTo>
                    <a:pt x="1406646" y="95027"/>
                  </a:lnTo>
                  <a:lnTo>
                    <a:pt x="1406481" y="94749"/>
                  </a:lnTo>
                  <a:lnTo>
                    <a:pt x="1406589" y="94514"/>
                  </a:lnTo>
                  <a:lnTo>
                    <a:pt x="1407786" y="94335"/>
                  </a:lnTo>
                  <a:lnTo>
                    <a:pt x="1408913" y="94221"/>
                  </a:lnTo>
                  <a:lnTo>
                    <a:pt x="1409629" y="94100"/>
                  </a:lnTo>
                  <a:lnTo>
                    <a:pt x="1410145" y="93906"/>
                  </a:lnTo>
                  <a:lnTo>
                    <a:pt x="1410216" y="93804"/>
                  </a:lnTo>
                  <a:lnTo>
                    <a:pt x="1410538" y="91590"/>
                  </a:lnTo>
                  <a:lnTo>
                    <a:pt x="1410729" y="90531"/>
                  </a:lnTo>
                  <a:lnTo>
                    <a:pt x="1410771" y="90087"/>
                  </a:lnTo>
                  <a:lnTo>
                    <a:pt x="1410785" y="90015"/>
                  </a:lnTo>
                  <a:lnTo>
                    <a:pt x="1410850" y="89680"/>
                  </a:lnTo>
                  <a:lnTo>
                    <a:pt x="1410870" y="88752"/>
                  </a:lnTo>
                  <a:lnTo>
                    <a:pt x="1410850" y="88173"/>
                  </a:lnTo>
                  <a:lnTo>
                    <a:pt x="1410789" y="87761"/>
                  </a:lnTo>
                  <a:lnTo>
                    <a:pt x="1410729" y="87417"/>
                  </a:lnTo>
                  <a:lnTo>
                    <a:pt x="1410604" y="86933"/>
                  </a:lnTo>
                  <a:lnTo>
                    <a:pt x="1410316" y="86037"/>
                  </a:lnTo>
                  <a:lnTo>
                    <a:pt x="1409770" y="84454"/>
                  </a:lnTo>
                  <a:lnTo>
                    <a:pt x="1409563" y="84520"/>
                  </a:lnTo>
                  <a:lnTo>
                    <a:pt x="1409428" y="84516"/>
                  </a:lnTo>
                  <a:lnTo>
                    <a:pt x="1409363" y="84479"/>
                  </a:lnTo>
                  <a:lnTo>
                    <a:pt x="1409294" y="84408"/>
                  </a:lnTo>
                  <a:lnTo>
                    <a:pt x="1409263" y="84274"/>
                  </a:lnTo>
                  <a:lnTo>
                    <a:pt x="1409368" y="84137"/>
                  </a:lnTo>
                  <a:lnTo>
                    <a:pt x="1409644" y="84040"/>
                  </a:lnTo>
                  <a:lnTo>
                    <a:pt x="1408424" y="80484"/>
                  </a:lnTo>
                  <a:lnTo>
                    <a:pt x="1408361" y="80313"/>
                  </a:lnTo>
                  <a:lnTo>
                    <a:pt x="1407960" y="80033"/>
                  </a:lnTo>
                  <a:lnTo>
                    <a:pt x="1407324" y="79470"/>
                  </a:lnTo>
                  <a:lnTo>
                    <a:pt x="1407294" y="79264"/>
                  </a:lnTo>
                  <a:lnTo>
                    <a:pt x="1407129" y="79022"/>
                  </a:lnTo>
                  <a:lnTo>
                    <a:pt x="1406527" y="78495"/>
                  </a:lnTo>
                  <a:lnTo>
                    <a:pt x="1405385" y="77716"/>
                  </a:lnTo>
                  <a:lnTo>
                    <a:pt x="1404851" y="77263"/>
                  </a:lnTo>
                  <a:lnTo>
                    <a:pt x="1403847" y="76350"/>
                  </a:lnTo>
                  <a:lnTo>
                    <a:pt x="1403208" y="75924"/>
                  </a:lnTo>
                  <a:lnTo>
                    <a:pt x="1403316" y="75759"/>
                  </a:lnTo>
                  <a:lnTo>
                    <a:pt x="1403622" y="75659"/>
                  </a:lnTo>
                  <a:lnTo>
                    <a:pt x="1404006" y="75326"/>
                  </a:lnTo>
                  <a:lnTo>
                    <a:pt x="1404257" y="74751"/>
                  </a:lnTo>
                  <a:lnTo>
                    <a:pt x="1404191" y="74679"/>
                  </a:lnTo>
                  <a:lnTo>
                    <a:pt x="1403775" y="74979"/>
                  </a:lnTo>
                  <a:lnTo>
                    <a:pt x="1403220" y="75412"/>
                  </a:lnTo>
                  <a:lnTo>
                    <a:pt x="1402336" y="75393"/>
                  </a:lnTo>
                  <a:lnTo>
                    <a:pt x="1401590" y="75241"/>
                  </a:lnTo>
                  <a:lnTo>
                    <a:pt x="1400949" y="74952"/>
                  </a:lnTo>
                  <a:lnTo>
                    <a:pt x="1400517" y="74394"/>
                  </a:lnTo>
                  <a:lnTo>
                    <a:pt x="1400387" y="74049"/>
                  </a:lnTo>
                  <a:lnTo>
                    <a:pt x="1400126" y="73495"/>
                  </a:lnTo>
                  <a:lnTo>
                    <a:pt x="1399632" y="72834"/>
                  </a:lnTo>
                  <a:lnTo>
                    <a:pt x="1398958" y="72409"/>
                  </a:lnTo>
                  <a:lnTo>
                    <a:pt x="1397924" y="71395"/>
                  </a:lnTo>
                  <a:lnTo>
                    <a:pt x="1396425" y="69823"/>
                  </a:lnTo>
                  <a:lnTo>
                    <a:pt x="1395187" y="68768"/>
                  </a:lnTo>
                  <a:lnTo>
                    <a:pt x="1394487" y="67860"/>
                  </a:lnTo>
                  <a:lnTo>
                    <a:pt x="1393894" y="67097"/>
                  </a:lnTo>
                  <a:lnTo>
                    <a:pt x="1392501" y="65428"/>
                  </a:lnTo>
                  <a:lnTo>
                    <a:pt x="1391704" y="64419"/>
                  </a:lnTo>
                  <a:lnTo>
                    <a:pt x="1390609" y="62991"/>
                  </a:lnTo>
                  <a:lnTo>
                    <a:pt x="1390127" y="62533"/>
                  </a:lnTo>
                  <a:lnTo>
                    <a:pt x="1389542" y="61977"/>
                  </a:lnTo>
                  <a:lnTo>
                    <a:pt x="1388808" y="61241"/>
                  </a:lnTo>
                  <a:lnTo>
                    <a:pt x="1387402" y="60117"/>
                  </a:lnTo>
                  <a:lnTo>
                    <a:pt x="1385957" y="59160"/>
                  </a:lnTo>
                  <a:lnTo>
                    <a:pt x="1385079" y="58800"/>
                  </a:lnTo>
                  <a:lnTo>
                    <a:pt x="1384039" y="58158"/>
                  </a:lnTo>
                  <a:lnTo>
                    <a:pt x="1382357" y="57095"/>
                  </a:lnTo>
                  <a:lnTo>
                    <a:pt x="1380538" y="55958"/>
                  </a:lnTo>
                  <a:lnTo>
                    <a:pt x="1380208" y="55751"/>
                  </a:lnTo>
                  <a:lnTo>
                    <a:pt x="1378463" y="54514"/>
                  </a:lnTo>
                  <a:lnTo>
                    <a:pt x="1376578" y="53447"/>
                  </a:lnTo>
                  <a:lnTo>
                    <a:pt x="1375640" y="52707"/>
                  </a:lnTo>
                  <a:lnTo>
                    <a:pt x="1374698" y="52171"/>
                  </a:lnTo>
                  <a:lnTo>
                    <a:pt x="1373454" y="51359"/>
                  </a:lnTo>
                  <a:lnTo>
                    <a:pt x="1372483" y="50653"/>
                  </a:lnTo>
                  <a:lnTo>
                    <a:pt x="1371740" y="50330"/>
                  </a:lnTo>
                  <a:lnTo>
                    <a:pt x="1370996" y="49969"/>
                  </a:lnTo>
                  <a:lnTo>
                    <a:pt x="1370690" y="49772"/>
                  </a:lnTo>
                  <a:lnTo>
                    <a:pt x="1369117" y="48766"/>
                  </a:lnTo>
                  <a:lnTo>
                    <a:pt x="1367903" y="48090"/>
                  </a:lnTo>
                  <a:lnTo>
                    <a:pt x="1367234" y="47563"/>
                  </a:lnTo>
                  <a:lnTo>
                    <a:pt x="1366359" y="47027"/>
                  </a:lnTo>
                  <a:lnTo>
                    <a:pt x="1365704" y="46752"/>
                  </a:lnTo>
                  <a:lnTo>
                    <a:pt x="1365109" y="46522"/>
                  </a:lnTo>
                  <a:lnTo>
                    <a:pt x="1364441" y="45960"/>
                  </a:lnTo>
                  <a:lnTo>
                    <a:pt x="1362417" y="45027"/>
                  </a:lnTo>
                  <a:lnTo>
                    <a:pt x="1360574" y="43953"/>
                  </a:lnTo>
                  <a:lnTo>
                    <a:pt x="1360163" y="43713"/>
                  </a:lnTo>
                  <a:lnTo>
                    <a:pt x="1359024" y="42935"/>
                  </a:lnTo>
                  <a:lnTo>
                    <a:pt x="1357978" y="42464"/>
                  </a:lnTo>
                  <a:lnTo>
                    <a:pt x="1356902" y="41724"/>
                  </a:lnTo>
                  <a:lnTo>
                    <a:pt x="1356200" y="41128"/>
                  </a:lnTo>
                  <a:lnTo>
                    <a:pt x="1354381" y="40164"/>
                  </a:lnTo>
                  <a:lnTo>
                    <a:pt x="1353167" y="39655"/>
                  </a:lnTo>
                  <a:lnTo>
                    <a:pt x="1352226" y="39055"/>
                  </a:lnTo>
                  <a:lnTo>
                    <a:pt x="1351248" y="38554"/>
                  </a:lnTo>
                  <a:lnTo>
                    <a:pt x="1350172" y="37985"/>
                  </a:lnTo>
                  <a:lnTo>
                    <a:pt x="1348652" y="37332"/>
                  </a:lnTo>
                  <a:lnTo>
                    <a:pt x="1347343" y="36451"/>
                  </a:lnTo>
                  <a:lnTo>
                    <a:pt x="1345928" y="35734"/>
                  </a:lnTo>
                  <a:lnTo>
                    <a:pt x="1345151" y="35411"/>
                  </a:lnTo>
                  <a:lnTo>
                    <a:pt x="1343877" y="34526"/>
                  </a:lnTo>
                  <a:lnTo>
                    <a:pt x="1342765" y="33885"/>
                  </a:lnTo>
                  <a:lnTo>
                    <a:pt x="1342127" y="33494"/>
                  </a:lnTo>
                  <a:lnTo>
                    <a:pt x="1341090" y="32685"/>
                  </a:lnTo>
                  <a:lnTo>
                    <a:pt x="1338833" y="31471"/>
                  </a:lnTo>
                  <a:lnTo>
                    <a:pt x="1336850" y="30359"/>
                  </a:lnTo>
                  <a:lnTo>
                    <a:pt x="1336611" y="30226"/>
                  </a:lnTo>
                  <a:lnTo>
                    <a:pt x="1335604" y="29622"/>
                  </a:lnTo>
                  <a:lnTo>
                    <a:pt x="1334696" y="29090"/>
                  </a:lnTo>
                  <a:lnTo>
                    <a:pt x="1333281" y="28339"/>
                  </a:lnTo>
                  <a:lnTo>
                    <a:pt x="1332199" y="28009"/>
                  </a:lnTo>
                  <a:lnTo>
                    <a:pt x="1331659" y="27754"/>
                  </a:lnTo>
                  <a:lnTo>
                    <a:pt x="1331363" y="27341"/>
                  </a:lnTo>
                  <a:lnTo>
                    <a:pt x="1331129" y="27094"/>
                  </a:lnTo>
                  <a:lnTo>
                    <a:pt x="1330454" y="26737"/>
                  </a:lnTo>
                  <a:lnTo>
                    <a:pt x="1329672" y="26653"/>
                  </a:lnTo>
                  <a:lnTo>
                    <a:pt x="1329198" y="26471"/>
                  </a:lnTo>
                  <a:lnTo>
                    <a:pt x="1328560" y="26183"/>
                  </a:lnTo>
                  <a:lnTo>
                    <a:pt x="1326405" y="24938"/>
                  </a:lnTo>
                  <a:lnTo>
                    <a:pt x="1325591" y="24553"/>
                  </a:lnTo>
                  <a:lnTo>
                    <a:pt x="1324177" y="24000"/>
                  </a:lnTo>
                  <a:lnTo>
                    <a:pt x="1323335" y="23605"/>
                  </a:lnTo>
                  <a:lnTo>
                    <a:pt x="1322793" y="23453"/>
                  </a:lnTo>
                  <a:lnTo>
                    <a:pt x="1321381" y="22671"/>
                  </a:lnTo>
                  <a:lnTo>
                    <a:pt x="1320802" y="22554"/>
                  </a:lnTo>
                  <a:lnTo>
                    <a:pt x="1320398" y="22375"/>
                  </a:lnTo>
                  <a:lnTo>
                    <a:pt x="1319486" y="22015"/>
                  </a:lnTo>
                  <a:lnTo>
                    <a:pt x="1318845" y="21795"/>
                  </a:lnTo>
                  <a:lnTo>
                    <a:pt x="1317832" y="21294"/>
                  </a:lnTo>
                  <a:lnTo>
                    <a:pt x="1317328" y="21077"/>
                  </a:lnTo>
                  <a:lnTo>
                    <a:pt x="1317160" y="20868"/>
                  </a:lnTo>
                  <a:lnTo>
                    <a:pt x="1316902" y="20212"/>
                  </a:lnTo>
                  <a:lnTo>
                    <a:pt x="1316612" y="19589"/>
                  </a:lnTo>
                  <a:lnTo>
                    <a:pt x="1315407" y="18572"/>
                  </a:lnTo>
                  <a:lnTo>
                    <a:pt x="1314804" y="18044"/>
                  </a:lnTo>
                  <a:lnTo>
                    <a:pt x="1314435" y="17832"/>
                  </a:lnTo>
                  <a:lnTo>
                    <a:pt x="1313929" y="17615"/>
                  </a:lnTo>
                  <a:lnTo>
                    <a:pt x="1313485" y="17410"/>
                  </a:lnTo>
                  <a:lnTo>
                    <a:pt x="1311980" y="16408"/>
                  </a:lnTo>
                  <a:lnTo>
                    <a:pt x="1311534" y="16237"/>
                  </a:lnTo>
                  <a:lnTo>
                    <a:pt x="1310299" y="15547"/>
                  </a:lnTo>
                  <a:lnTo>
                    <a:pt x="1310086" y="15786"/>
                  </a:lnTo>
                  <a:lnTo>
                    <a:pt x="1309984" y="15679"/>
                  </a:lnTo>
                  <a:lnTo>
                    <a:pt x="1309567" y="16150"/>
                  </a:lnTo>
                  <a:lnTo>
                    <a:pt x="1308767" y="15414"/>
                  </a:lnTo>
                  <a:lnTo>
                    <a:pt x="1308836" y="15311"/>
                  </a:lnTo>
                  <a:lnTo>
                    <a:pt x="1308668" y="15137"/>
                  </a:lnTo>
                  <a:lnTo>
                    <a:pt x="1308878" y="14897"/>
                  </a:lnTo>
                  <a:lnTo>
                    <a:pt x="1308896" y="14150"/>
                  </a:lnTo>
                  <a:lnTo>
                    <a:pt x="1308731" y="13873"/>
                  </a:lnTo>
                  <a:lnTo>
                    <a:pt x="1307108" y="12739"/>
                  </a:lnTo>
                  <a:lnTo>
                    <a:pt x="1306147" y="12070"/>
                  </a:lnTo>
                  <a:lnTo>
                    <a:pt x="1305713" y="11755"/>
                  </a:lnTo>
                  <a:lnTo>
                    <a:pt x="1305071" y="11466"/>
                  </a:lnTo>
                  <a:lnTo>
                    <a:pt x="1304298" y="11071"/>
                  </a:lnTo>
                  <a:lnTo>
                    <a:pt x="1303312" y="10946"/>
                  </a:lnTo>
                  <a:lnTo>
                    <a:pt x="1302298" y="10582"/>
                  </a:lnTo>
                  <a:lnTo>
                    <a:pt x="1301723" y="10331"/>
                  </a:lnTo>
                  <a:lnTo>
                    <a:pt x="1300943" y="10141"/>
                  </a:lnTo>
                  <a:lnTo>
                    <a:pt x="1300371" y="9925"/>
                  </a:lnTo>
                  <a:lnTo>
                    <a:pt x="1299792" y="9807"/>
                  </a:lnTo>
                  <a:lnTo>
                    <a:pt x="1299513" y="9778"/>
                  </a:lnTo>
                  <a:lnTo>
                    <a:pt x="1297602" y="15971"/>
                  </a:lnTo>
                  <a:lnTo>
                    <a:pt x="1293204" y="13923"/>
                  </a:lnTo>
                  <a:lnTo>
                    <a:pt x="1292155" y="17919"/>
                  </a:lnTo>
                  <a:lnTo>
                    <a:pt x="1289310" y="28620"/>
                  </a:lnTo>
                  <a:lnTo>
                    <a:pt x="1287557" y="29361"/>
                  </a:lnTo>
                  <a:lnTo>
                    <a:pt x="1287104" y="29197"/>
                  </a:lnTo>
                  <a:lnTo>
                    <a:pt x="1287038" y="29091"/>
                  </a:lnTo>
                  <a:lnTo>
                    <a:pt x="1290560" y="16101"/>
                  </a:lnTo>
                  <a:lnTo>
                    <a:pt x="1291358" y="12854"/>
                  </a:lnTo>
                  <a:lnTo>
                    <a:pt x="1289162" y="12261"/>
                  </a:lnTo>
                  <a:lnTo>
                    <a:pt x="1289723" y="10168"/>
                  </a:lnTo>
                  <a:lnTo>
                    <a:pt x="1288722" y="9898"/>
                  </a:lnTo>
                  <a:lnTo>
                    <a:pt x="1285077" y="8914"/>
                  </a:lnTo>
                  <a:lnTo>
                    <a:pt x="1285431" y="7593"/>
                  </a:lnTo>
                  <a:lnTo>
                    <a:pt x="1281305" y="6478"/>
                  </a:lnTo>
                  <a:lnTo>
                    <a:pt x="1279035" y="6438"/>
                  </a:lnTo>
                  <a:lnTo>
                    <a:pt x="1275093" y="20854"/>
                  </a:lnTo>
                  <a:lnTo>
                    <a:pt x="1273264" y="20334"/>
                  </a:lnTo>
                  <a:lnTo>
                    <a:pt x="1278279" y="1533"/>
                  </a:lnTo>
                  <a:lnTo>
                    <a:pt x="1277737" y="1415"/>
                  </a:lnTo>
                  <a:lnTo>
                    <a:pt x="1275093" y="812"/>
                  </a:lnTo>
                  <a:lnTo>
                    <a:pt x="1272357" y="1752"/>
                  </a:lnTo>
                  <a:lnTo>
                    <a:pt x="1270415" y="2029"/>
                  </a:lnTo>
                  <a:lnTo>
                    <a:pt x="1269172" y="1376"/>
                  </a:lnTo>
                  <a:lnTo>
                    <a:pt x="1267964" y="795"/>
                  </a:lnTo>
                  <a:lnTo>
                    <a:pt x="1267677" y="337"/>
                  </a:lnTo>
                  <a:lnTo>
                    <a:pt x="1265159" y="280"/>
                  </a:lnTo>
                  <a:lnTo>
                    <a:pt x="1262915" y="129"/>
                  </a:lnTo>
                  <a:lnTo>
                    <a:pt x="1260869" y="83"/>
                  </a:lnTo>
                  <a:lnTo>
                    <a:pt x="1258795" y="0"/>
                  </a:lnTo>
                  <a:lnTo>
                    <a:pt x="1256955" y="98"/>
                  </a:lnTo>
                  <a:lnTo>
                    <a:pt x="1254635" y="113"/>
                  </a:lnTo>
                  <a:lnTo>
                    <a:pt x="1253136" y="216"/>
                  </a:lnTo>
                  <a:lnTo>
                    <a:pt x="1252722" y="448"/>
                  </a:lnTo>
                  <a:lnTo>
                    <a:pt x="1251898" y="770"/>
                  </a:lnTo>
                  <a:lnTo>
                    <a:pt x="1249458" y="1742"/>
                  </a:lnTo>
                  <a:lnTo>
                    <a:pt x="1247363" y="2550"/>
                  </a:lnTo>
                  <a:lnTo>
                    <a:pt x="1245252" y="3840"/>
                  </a:lnTo>
                  <a:lnTo>
                    <a:pt x="1244779" y="3757"/>
                  </a:lnTo>
                  <a:lnTo>
                    <a:pt x="1244710" y="3826"/>
                  </a:lnTo>
                  <a:lnTo>
                    <a:pt x="1244125" y="4118"/>
                  </a:lnTo>
                  <a:lnTo>
                    <a:pt x="1243298" y="4543"/>
                  </a:lnTo>
                  <a:lnTo>
                    <a:pt x="1242396" y="5208"/>
                  </a:lnTo>
                  <a:lnTo>
                    <a:pt x="1242156" y="5375"/>
                  </a:lnTo>
                  <a:lnTo>
                    <a:pt x="1241008" y="6377"/>
                  </a:lnTo>
                  <a:lnTo>
                    <a:pt x="1238685" y="8168"/>
                  </a:lnTo>
                  <a:lnTo>
                    <a:pt x="1238376" y="8369"/>
                  </a:lnTo>
                  <a:lnTo>
                    <a:pt x="1237785" y="8867"/>
                  </a:lnTo>
                  <a:lnTo>
                    <a:pt x="1237570" y="9307"/>
                  </a:lnTo>
                  <a:lnTo>
                    <a:pt x="1237726" y="9960"/>
                  </a:lnTo>
                  <a:lnTo>
                    <a:pt x="1238664" y="12173"/>
                  </a:lnTo>
                  <a:lnTo>
                    <a:pt x="1239677" y="14109"/>
                  </a:lnTo>
                  <a:lnTo>
                    <a:pt x="1239878" y="14355"/>
                  </a:lnTo>
                  <a:lnTo>
                    <a:pt x="1240169" y="15012"/>
                  </a:lnTo>
                  <a:lnTo>
                    <a:pt x="1240154" y="15661"/>
                  </a:lnTo>
                  <a:lnTo>
                    <a:pt x="1240172" y="16379"/>
                  </a:lnTo>
                  <a:lnTo>
                    <a:pt x="1240396" y="17035"/>
                  </a:lnTo>
                  <a:lnTo>
                    <a:pt x="1240732" y="17316"/>
                  </a:lnTo>
                  <a:lnTo>
                    <a:pt x="1241035" y="17392"/>
                  </a:lnTo>
                  <a:lnTo>
                    <a:pt x="1241341" y="17502"/>
                  </a:lnTo>
                  <a:lnTo>
                    <a:pt x="1241673" y="17817"/>
                  </a:lnTo>
                  <a:lnTo>
                    <a:pt x="1241697" y="18261"/>
                  </a:lnTo>
                  <a:lnTo>
                    <a:pt x="1241281" y="18558"/>
                  </a:lnTo>
                  <a:lnTo>
                    <a:pt x="1240624" y="19059"/>
                  </a:lnTo>
                  <a:lnTo>
                    <a:pt x="1239689" y="19719"/>
                  </a:lnTo>
                  <a:lnTo>
                    <a:pt x="1239030" y="20220"/>
                  </a:lnTo>
                  <a:lnTo>
                    <a:pt x="1238133" y="20714"/>
                  </a:lnTo>
                  <a:lnTo>
                    <a:pt x="1237651" y="20976"/>
                  </a:lnTo>
                  <a:lnTo>
                    <a:pt x="1237684" y="21010"/>
                  </a:lnTo>
                  <a:lnTo>
                    <a:pt x="1237201" y="21306"/>
                  </a:lnTo>
                  <a:lnTo>
                    <a:pt x="1236578" y="21739"/>
                  </a:lnTo>
                  <a:lnTo>
                    <a:pt x="1236062" y="21932"/>
                  </a:lnTo>
                  <a:lnTo>
                    <a:pt x="1235819" y="22198"/>
                  </a:lnTo>
                  <a:lnTo>
                    <a:pt x="1235603" y="22638"/>
                  </a:lnTo>
                  <a:lnTo>
                    <a:pt x="1235463" y="22874"/>
                  </a:lnTo>
                  <a:lnTo>
                    <a:pt x="1235313" y="23557"/>
                  </a:lnTo>
                  <a:lnTo>
                    <a:pt x="1235735" y="24422"/>
                  </a:lnTo>
                  <a:lnTo>
                    <a:pt x="1236491" y="25637"/>
                  </a:lnTo>
                  <a:lnTo>
                    <a:pt x="1237774" y="27752"/>
                  </a:lnTo>
                  <a:lnTo>
                    <a:pt x="1238172" y="28237"/>
                  </a:lnTo>
                  <a:lnTo>
                    <a:pt x="1239123" y="29832"/>
                  </a:lnTo>
                  <a:lnTo>
                    <a:pt x="1240139" y="31703"/>
                  </a:lnTo>
                  <a:lnTo>
                    <a:pt x="1240594" y="32569"/>
                  </a:lnTo>
                  <a:lnTo>
                    <a:pt x="1241056" y="33366"/>
                  </a:lnTo>
                  <a:lnTo>
                    <a:pt x="1241116" y="33609"/>
                  </a:lnTo>
                  <a:lnTo>
                    <a:pt x="1240972" y="34015"/>
                  </a:lnTo>
                  <a:lnTo>
                    <a:pt x="1239764" y="34809"/>
                  </a:lnTo>
                  <a:lnTo>
                    <a:pt x="1239108" y="35203"/>
                  </a:lnTo>
                  <a:lnTo>
                    <a:pt x="1238448" y="35632"/>
                  </a:lnTo>
                  <a:lnTo>
                    <a:pt x="1237864" y="35928"/>
                  </a:lnTo>
                  <a:lnTo>
                    <a:pt x="1237585" y="36164"/>
                  </a:lnTo>
                  <a:lnTo>
                    <a:pt x="1237000" y="36422"/>
                  </a:lnTo>
                  <a:lnTo>
                    <a:pt x="1236518" y="36650"/>
                  </a:lnTo>
                  <a:lnTo>
                    <a:pt x="1235622" y="37212"/>
                  </a:lnTo>
                  <a:lnTo>
                    <a:pt x="1235265" y="37170"/>
                  </a:lnTo>
                  <a:lnTo>
                    <a:pt x="1235073" y="37303"/>
                  </a:lnTo>
                  <a:lnTo>
                    <a:pt x="1233892" y="35325"/>
                  </a:lnTo>
                  <a:lnTo>
                    <a:pt x="1233409" y="35587"/>
                  </a:lnTo>
                  <a:lnTo>
                    <a:pt x="1228781" y="27755"/>
                  </a:lnTo>
                  <a:lnTo>
                    <a:pt x="1224084" y="19917"/>
                  </a:lnTo>
                  <a:lnTo>
                    <a:pt x="1223358" y="20346"/>
                  </a:lnTo>
                  <a:lnTo>
                    <a:pt x="1223257" y="20342"/>
                  </a:lnTo>
                  <a:lnTo>
                    <a:pt x="1223188" y="20308"/>
                  </a:lnTo>
                  <a:lnTo>
                    <a:pt x="1222342" y="18577"/>
                  </a:lnTo>
                  <a:lnTo>
                    <a:pt x="1221125" y="13555"/>
                  </a:lnTo>
                  <a:lnTo>
                    <a:pt x="1220406" y="13779"/>
                  </a:lnTo>
                  <a:lnTo>
                    <a:pt x="1220001" y="13566"/>
                  </a:lnTo>
                  <a:lnTo>
                    <a:pt x="1217789" y="8863"/>
                  </a:lnTo>
                  <a:lnTo>
                    <a:pt x="1217342" y="9060"/>
                  </a:lnTo>
                  <a:lnTo>
                    <a:pt x="1217240" y="9057"/>
                  </a:lnTo>
                  <a:lnTo>
                    <a:pt x="1216851" y="8191"/>
                  </a:lnTo>
                  <a:lnTo>
                    <a:pt x="1216890" y="7986"/>
                  </a:lnTo>
                  <a:lnTo>
                    <a:pt x="1216005" y="7899"/>
                  </a:lnTo>
                  <a:lnTo>
                    <a:pt x="1216248" y="6263"/>
                  </a:lnTo>
                  <a:lnTo>
                    <a:pt x="1217060" y="6384"/>
                  </a:lnTo>
                  <a:lnTo>
                    <a:pt x="1217105" y="5940"/>
                  </a:lnTo>
                  <a:lnTo>
                    <a:pt x="1215936" y="3450"/>
                  </a:lnTo>
                  <a:lnTo>
                    <a:pt x="1215592" y="3613"/>
                  </a:lnTo>
                  <a:lnTo>
                    <a:pt x="1214809" y="1989"/>
                  </a:lnTo>
                  <a:lnTo>
                    <a:pt x="1214330" y="2182"/>
                  </a:lnTo>
                  <a:lnTo>
                    <a:pt x="1214288" y="2069"/>
                  </a:lnTo>
                  <a:lnTo>
                    <a:pt x="1213886" y="2107"/>
                  </a:lnTo>
                  <a:lnTo>
                    <a:pt x="1213508" y="2266"/>
                  </a:lnTo>
                  <a:lnTo>
                    <a:pt x="1212342" y="2619"/>
                  </a:lnTo>
                  <a:lnTo>
                    <a:pt x="1211656" y="2945"/>
                  </a:lnTo>
                  <a:lnTo>
                    <a:pt x="1209549" y="4130"/>
                  </a:lnTo>
                  <a:lnTo>
                    <a:pt x="1208374" y="4889"/>
                  </a:lnTo>
                  <a:lnTo>
                    <a:pt x="1207810" y="5766"/>
                  </a:lnTo>
                  <a:lnTo>
                    <a:pt x="1207495" y="6100"/>
                  </a:lnTo>
                  <a:lnTo>
                    <a:pt x="1207253" y="6335"/>
                  </a:lnTo>
                  <a:lnTo>
                    <a:pt x="1207243" y="6711"/>
                  </a:lnTo>
                  <a:lnTo>
                    <a:pt x="1207465" y="7500"/>
                  </a:lnTo>
                  <a:lnTo>
                    <a:pt x="1208083" y="8745"/>
                  </a:lnTo>
                  <a:lnTo>
                    <a:pt x="1209087" y="11163"/>
                  </a:lnTo>
                  <a:lnTo>
                    <a:pt x="1210160" y="13445"/>
                  </a:lnTo>
                  <a:lnTo>
                    <a:pt x="1210577" y="14583"/>
                  </a:lnTo>
                  <a:lnTo>
                    <a:pt x="1210901" y="15274"/>
                  </a:lnTo>
                  <a:lnTo>
                    <a:pt x="1211464" y="16041"/>
                  </a:lnTo>
                  <a:lnTo>
                    <a:pt x="1211491" y="16280"/>
                  </a:lnTo>
                  <a:lnTo>
                    <a:pt x="1211890" y="16838"/>
                  </a:lnTo>
                  <a:lnTo>
                    <a:pt x="1212214" y="17461"/>
                  </a:lnTo>
                  <a:lnTo>
                    <a:pt x="1212465" y="18425"/>
                  </a:lnTo>
                  <a:lnTo>
                    <a:pt x="1212825" y="19218"/>
                  </a:lnTo>
                  <a:lnTo>
                    <a:pt x="1213086" y="19670"/>
                  </a:lnTo>
                  <a:lnTo>
                    <a:pt x="1213443" y="20429"/>
                  </a:lnTo>
                  <a:lnTo>
                    <a:pt x="1214252" y="22297"/>
                  </a:lnTo>
                  <a:lnTo>
                    <a:pt x="1214938" y="23713"/>
                  </a:lnTo>
                  <a:lnTo>
                    <a:pt x="1215196" y="24335"/>
                  </a:lnTo>
                  <a:lnTo>
                    <a:pt x="1216233" y="26685"/>
                  </a:lnTo>
                  <a:lnTo>
                    <a:pt x="1216596" y="27205"/>
                  </a:lnTo>
                  <a:lnTo>
                    <a:pt x="1216623" y="27619"/>
                  </a:lnTo>
                  <a:lnTo>
                    <a:pt x="1216479" y="27923"/>
                  </a:lnTo>
                  <a:lnTo>
                    <a:pt x="1214813" y="29251"/>
                  </a:lnTo>
                  <a:lnTo>
                    <a:pt x="1214363" y="29654"/>
                  </a:lnTo>
                  <a:lnTo>
                    <a:pt x="1214081" y="30056"/>
                  </a:lnTo>
                  <a:lnTo>
                    <a:pt x="1214138" y="30504"/>
                  </a:lnTo>
                  <a:lnTo>
                    <a:pt x="1214534" y="31092"/>
                  </a:lnTo>
                  <a:lnTo>
                    <a:pt x="1214969" y="31411"/>
                  </a:lnTo>
                  <a:lnTo>
                    <a:pt x="1215394" y="32208"/>
                  </a:lnTo>
                  <a:lnTo>
                    <a:pt x="1216953" y="34160"/>
                  </a:lnTo>
                  <a:lnTo>
                    <a:pt x="1218610" y="36179"/>
                  </a:lnTo>
                  <a:lnTo>
                    <a:pt x="1219336" y="37223"/>
                  </a:lnTo>
                  <a:lnTo>
                    <a:pt x="1219366" y="37496"/>
                  </a:lnTo>
                  <a:lnTo>
                    <a:pt x="1219228" y="37561"/>
                  </a:lnTo>
                  <a:lnTo>
                    <a:pt x="1219024" y="37420"/>
                  </a:lnTo>
                  <a:lnTo>
                    <a:pt x="1218230" y="36479"/>
                  </a:lnTo>
                  <a:lnTo>
                    <a:pt x="1216941" y="34706"/>
                  </a:lnTo>
                  <a:lnTo>
                    <a:pt x="1215913" y="33484"/>
                  </a:lnTo>
                  <a:lnTo>
                    <a:pt x="1214552" y="31814"/>
                  </a:lnTo>
                  <a:lnTo>
                    <a:pt x="1213128" y="30037"/>
                  </a:lnTo>
                  <a:lnTo>
                    <a:pt x="1212070" y="28610"/>
                  </a:lnTo>
                  <a:lnTo>
                    <a:pt x="1210808" y="27110"/>
                  </a:lnTo>
                  <a:lnTo>
                    <a:pt x="1209582" y="25508"/>
                  </a:lnTo>
                  <a:lnTo>
                    <a:pt x="1208569" y="24278"/>
                  </a:lnTo>
                  <a:lnTo>
                    <a:pt x="1207993" y="23523"/>
                  </a:lnTo>
                  <a:lnTo>
                    <a:pt x="1207163" y="22513"/>
                  </a:lnTo>
                  <a:lnTo>
                    <a:pt x="1204585" y="18998"/>
                  </a:lnTo>
                  <a:lnTo>
                    <a:pt x="1203889" y="18095"/>
                  </a:lnTo>
                  <a:lnTo>
                    <a:pt x="1203503" y="17161"/>
                  </a:lnTo>
                  <a:lnTo>
                    <a:pt x="1202454" y="15255"/>
                  </a:lnTo>
                  <a:lnTo>
                    <a:pt x="1200424" y="11653"/>
                  </a:lnTo>
                  <a:lnTo>
                    <a:pt x="1200124" y="11269"/>
                  </a:lnTo>
                  <a:lnTo>
                    <a:pt x="1198545" y="10378"/>
                  </a:lnTo>
                  <a:lnTo>
                    <a:pt x="1198221" y="9652"/>
                  </a:lnTo>
                  <a:lnTo>
                    <a:pt x="1197723" y="9026"/>
                  </a:lnTo>
                  <a:lnTo>
                    <a:pt x="1197364" y="8267"/>
                  </a:lnTo>
                  <a:lnTo>
                    <a:pt x="1196740" y="7257"/>
                  </a:lnTo>
                  <a:lnTo>
                    <a:pt x="1196614" y="6779"/>
                  </a:lnTo>
                  <a:lnTo>
                    <a:pt x="1196423" y="6297"/>
                  </a:lnTo>
                  <a:lnTo>
                    <a:pt x="1196123" y="5842"/>
                  </a:lnTo>
                  <a:lnTo>
                    <a:pt x="1195616" y="5591"/>
                  </a:lnTo>
                  <a:lnTo>
                    <a:pt x="1195763" y="5117"/>
                  </a:lnTo>
                  <a:lnTo>
                    <a:pt x="1195745" y="4467"/>
                  </a:lnTo>
                  <a:lnTo>
                    <a:pt x="1195427" y="3401"/>
                  </a:lnTo>
                  <a:lnTo>
                    <a:pt x="1195104" y="2903"/>
                  </a:lnTo>
                  <a:lnTo>
                    <a:pt x="1192697" y="5971"/>
                  </a:lnTo>
                  <a:lnTo>
                    <a:pt x="1189058" y="11088"/>
                  </a:lnTo>
                  <a:lnTo>
                    <a:pt x="1189432" y="11163"/>
                  </a:lnTo>
                  <a:lnTo>
                    <a:pt x="1189867" y="11516"/>
                  </a:lnTo>
                  <a:lnTo>
                    <a:pt x="1190065" y="11862"/>
                  </a:lnTo>
                  <a:lnTo>
                    <a:pt x="1190104" y="13027"/>
                  </a:lnTo>
                  <a:lnTo>
                    <a:pt x="1191273" y="14045"/>
                  </a:lnTo>
                  <a:lnTo>
                    <a:pt x="1191537" y="14496"/>
                  </a:lnTo>
                  <a:lnTo>
                    <a:pt x="1191432" y="14667"/>
                  </a:lnTo>
                  <a:lnTo>
                    <a:pt x="1191162" y="14557"/>
                  </a:lnTo>
                  <a:lnTo>
                    <a:pt x="1190826" y="14344"/>
                  </a:lnTo>
                  <a:lnTo>
                    <a:pt x="1190655" y="14341"/>
                  </a:lnTo>
                  <a:lnTo>
                    <a:pt x="1190604" y="15126"/>
                  </a:lnTo>
                  <a:lnTo>
                    <a:pt x="1192151" y="15912"/>
                  </a:lnTo>
                  <a:lnTo>
                    <a:pt x="1192748" y="16679"/>
                  </a:lnTo>
                  <a:lnTo>
                    <a:pt x="1193338" y="17685"/>
                  </a:lnTo>
                  <a:lnTo>
                    <a:pt x="1194525" y="19488"/>
                  </a:lnTo>
                  <a:lnTo>
                    <a:pt x="1194984" y="20285"/>
                  </a:lnTo>
                  <a:lnTo>
                    <a:pt x="1195380" y="20911"/>
                  </a:lnTo>
                  <a:lnTo>
                    <a:pt x="1195577" y="21120"/>
                  </a:lnTo>
                  <a:lnTo>
                    <a:pt x="1195703" y="21568"/>
                  </a:lnTo>
                  <a:lnTo>
                    <a:pt x="1197058" y="23413"/>
                  </a:lnTo>
                  <a:lnTo>
                    <a:pt x="1198383" y="25186"/>
                  </a:lnTo>
                  <a:lnTo>
                    <a:pt x="1199840" y="26966"/>
                  </a:lnTo>
                  <a:lnTo>
                    <a:pt x="1201168" y="28534"/>
                  </a:lnTo>
                  <a:lnTo>
                    <a:pt x="1201201" y="28671"/>
                  </a:lnTo>
                  <a:lnTo>
                    <a:pt x="1201063" y="28739"/>
                  </a:lnTo>
                  <a:lnTo>
                    <a:pt x="1199570" y="26924"/>
                  </a:lnTo>
                  <a:lnTo>
                    <a:pt x="1198209" y="25322"/>
                  </a:lnTo>
                  <a:lnTo>
                    <a:pt x="1197313" y="24206"/>
                  </a:lnTo>
                  <a:lnTo>
                    <a:pt x="1196117" y="22878"/>
                  </a:lnTo>
                  <a:lnTo>
                    <a:pt x="1195847" y="22802"/>
                  </a:lnTo>
                  <a:lnTo>
                    <a:pt x="1195874" y="23113"/>
                  </a:lnTo>
                  <a:lnTo>
                    <a:pt x="1196540" y="25315"/>
                  </a:lnTo>
                  <a:lnTo>
                    <a:pt x="1197172" y="27554"/>
                  </a:lnTo>
                  <a:lnTo>
                    <a:pt x="1197939" y="29726"/>
                  </a:lnTo>
                  <a:lnTo>
                    <a:pt x="1198359" y="30762"/>
                  </a:lnTo>
                  <a:lnTo>
                    <a:pt x="1199010" y="32110"/>
                  </a:lnTo>
                  <a:lnTo>
                    <a:pt x="1199771" y="33188"/>
                  </a:lnTo>
                  <a:lnTo>
                    <a:pt x="1201234" y="34695"/>
                  </a:lnTo>
                  <a:lnTo>
                    <a:pt x="1202340" y="35538"/>
                  </a:lnTo>
                  <a:lnTo>
                    <a:pt x="1204153" y="36707"/>
                  </a:lnTo>
                  <a:lnTo>
                    <a:pt x="1206273" y="37922"/>
                  </a:lnTo>
                  <a:lnTo>
                    <a:pt x="1207622" y="38567"/>
                  </a:lnTo>
                  <a:lnTo>
                    <a:pt x="1209207" y="39285"/>
                  </a:lnTo>
                  <a:lnTo>
                    <a:pt x="1209273" y="39391"/>
                  </a:lnTo>
                  <a:lnTo>
                    <a:pt x="1209132" y="39524"/>
                  </a:lnTo>
                  <a:lnTo>
                    <a:pt x="1208524" y="39303"/>
                  </a:lnTo>
                  <a:lnTo>
                    <a:pt x="1207882" y="39087"/>
                  </a:lnTo>
                  <a:lnTo>
                    <a:pt x="1206536" y="38336"/>
                  </a:lnTo>
                  <a:lnTo>
                    <a:pt x="1205796" y="37979"/>
                  </a:lnTo>
                  <a:lnTo>
                    <a:pt x="1204720" y="37303"/>
                  </a:lnTo>
                  <a:lnTo>
                    <a:pt x="1202939" y="36236"/>
                  </a:lnTo>
                  <a:lnTo>
                    <a:pt x="1201630" y="35420"/>
                  </a:lnTo>
                  <a:lnTo>
                    <a:pt x="1199927" y="33772"/>
                  </a:lnTo>
                  <a:lnTo>
                    <a:pt x="1199034" y="32660"/>
                  </a:lnTo>
                  <a:lnTo>
                    <a:pt x="1197951" y="30789"/>
                  </a:lnTo>
                  <a:lnTo>
                    <a:pt x="1197304" y="29232"/>
                  </a:lnTo>
                  <a:lnTo>
                    <a:pt x="1196758" y="27786"/>
                  </a:lnTo>
                  <a:lnTo>
                    <a:pt x="1196555" y="27676"/>
                  </a:lnTo>
                  <a:lnTo>
                    <a:pt x="1196246" y="27805"/>
                  </a:lnTo>
                  <a:lnTo>
                    <a:pt x="1195766" y="27934"/>
                  </a:lnTo>
                  <a:lnTo>
                    <a:pt x="1195461" y="27858"/>
                  </a:lnTo>
                  <a:lnTo>
                    <a:pt x="1194642" y="24829"/>
                  </a:lnTo>
                  <a:lnTo>
                    <a:pt x="1194267" y="23383"/>
                  </a:lnTo>
                  <a:lnTo>
                    <a:pt x="1194172" y="23075"/>
                  </a:lnTo>
                  <a:lnTo>
                    <a:pt x="1193695" y="21488"/>
                  </a:lnTo>
                  <a:lnTo>
                    <a:pt x="1193314" y="20251"/>
                  </a:lnTo>
                  <a:lnTo>
                    <a:pt x="1193050" y="19868"/>
                  </a:lnTo>
                  <a:lnTo>
                    <a:pt x="1191648" y="18603"/>
                  </a:lnTo>
                  <a:lnTo>
                    <a:pt x="1190547" y="17655"/>
                  </a:lnTo>
                  <a:lnTo>
                    <a:pt x="1189945" y="17097"/>
                  </a:lnTo>
                  <a:lnTo>
                    <a:pt x="1189669" y="17226"/>
                  </a:lnTo>
                  <a:lnTo>
                    <a:pt x="1189267" y="17009"/>
                  </a:lnTo>
                  <a:lnTo>
                    <a:pt x="1189196" y="17078"/>
                  </a:lnTo>
                  <a:lnTo>
                    <a:pt x="1189288" y="17491"/>
                  </a:lnTo>
                  <a:lnTo>
                    <a:pt x="1189417" y="17837"/>
                  </a:lnTo>
                  <a:lnTo>
                    <a:pt x="1190565" y="19845"/>
                  </a:lnTo>
                  <a:lnTo>
                    <a:pt x="1191582" y="21614"/>
                  </a:lnTo>
                  <a:lnTo>
                    <a:pt x="1192097" y="22992"/>
                  </a:lnTo>
                  <a:lnTo>
                    <a:pt x="1192511" y="24199"/>
                  </a:lnTo>
                  <a:lnTo>
                    <a:pt x="1192862" y="25303"/>
                  </a:lnTo>
                  <a:lnTo>
                    <a:pt x="1193146" y="26336"/>
                  </a:lnTo>
                  <a:lnTo>
                    <a:pt x="1193494" y="27437"/>
                  </a:lnTo>
                  <a:lnTo>
                    <a:pt x="1193785" y="28230"/>
                  </a:lnTo>
                  <a:lnTo>
                    <a:pt x="1193869" y="29020"/>
                  </a:lnTo>
                  <a:lnTo>
                    <a:pt x="1193998" y="29331"/>
                  </a:lnTo>
                  <a:lnTo>
                    <a:pt x="1194091" y="29673"/>
                  </a:lnTo>
                  <a:lnTo>
                    <a:pt x="1194154" y="29916"/>
                  </a:lnTo>
                  <a:lnTo>
                    <a:pt x="1194438" y="30914"/>
                  </a:lnTo>
                  <a:lnTo>
                    <a:pt x="1195239" y="33154"/>
                  </a:lnTo>
                  <a:lnTo>
                    <a:pt x="1195985" y="34915"/>
                  </a:lnTo>
                  <a:lnTo>
                    <a:pt x="1196576" y="35921"/>
                  </a:lnTo>
                  <a:lnTo>
                    <a:pt x="1197172" y="36620"/>
                  </a:lnTo>
                  <a:lnTo>
                    <a:pt x="1197769" y="37352"/>
                  </a:lnTo>
                  <a:lnTo>
                    <a:pt x="1198869" y="38404"/>
                  </a:lnTo>
                  <a:lnTo>
                    <a:pt x="1200143" y="39323"/>
                  </a:lnTo>
                  <a:lnTo>
                    <a:pt x="1202196" y="40496"/>
                  </a:lnTo>
                  <a:lnTo>
                    <a:pt x="1204246" y="41672"/>
                  </a:lnTo>
                  <a:lnTo>
                    <a:pt x="1205997" y="42667"/>
                  </a:lnTo>
                  <a:lnTo>
                    <a:pt x="1206938" y="43271"/>
                  </a:lnTo>
                  <a:lnTo>
                    <a:pt x="1208182" y="43882"/>
                  </a:lnTo>
                  <a:lnTo>
                    <a:pt x="1209732" y="44702"/>
                  </a:lnTo>
                  <a:lnTo>
                    <a:pt x="1210778" y="45138"/>
                  </a:lnTo>
                  <a:lnTo>
                    <a:pt x="1212067" y="45438"/>
                  </a:lnTo>
                  <a:lnTo>
                    <a:pt x="1214273" y="45833"/>
                  </a:lnTo>
                  <a:lnTo>
                    <a:pt x="1214372" y="45936"/>
                  </a:lnTo>
                  <a:lnTo>
                    <a:pt x="1214231" y="46141"/>
                  </a:lnTo>
                  <a:lnTo>
                    <a:pt x="1213551" y="46091"/>
                  </a:lnTo>
                  <a:lnTo>
                    <a:pt x="1211992" y="45814"/>
                  </a:lnTo>
                  <a:lnTo>
                    <a:pt x="1211111" y="45590"/>
                  </a:lnTo>
                  <a:lnTo>
                    <a:pt x="1210295" y="45400"/>
                  </a:lnTo>
                  <a:lnTo>
                    <a:pt x="1208950" y="44721"/>
                  </a:lnTo>
                  <a:lnTo>
                    <a:pt x="1207804" y="44113"/>
                  </a:lnTo>
                  <a:lnTo>
                    <a:pt x="1207163" y="43757"/>
                  </a:lnTo>
                  <a:lnTo>
                    <a:pt x="1206459" y="43396"/>
                  </a:lnTo>
                  <a:lnTo>
                    <a:pt x="1203734" y="41764"/>
                  </a:lnTo>
                  <a:lnTo>
                    <a:pt x="1202253" y="40944"/>
                  </a:lnTo>
                  <a:lnTo>
                    <a:pt x="1201345" y="40511"/>
                  </a:lnTo>
                  <a:lnTo>
                    <a:pt x="1200766" y="40465"/>
                  </a:lnTo>
                  <a:lnTo>
                    <a:pt x="1199990" y="40139"/>
                  </a:lnTo>
                  <a:lnTo>
                    <a:pt x="1198245" y="38901"/>
                  </a:lnTo>
                  <a:lnTo>
                    <a:pt x="1197445" y="38131"/>
                  </a:lnTo>
                  <a:lnTo>
                    <a:pt x="1197175" y="37986"/>
                  </a:lnTo>
                  <a:lnTo>
                    <a:pt x="1197007" y="37948"/>
                  </a:lnTo>
                  <a:lnTo>
                    <a:pt x="1196797" y="38150"/>
                  </a:lnTo>
                  <a:lnTo>
                    <a:pt x="1196252" y="38206"/>
                  </a:lnTo>
                  <a:lnTo>
                    <a:pt x="1195745" y="38058"/>
                  </a:lnTo>
                  <a:lnTo>
                    <a:pt x="1195410" y="37812"/>
                  </a:lnTo>
                  <a:lnTo>
                    <a:pt x="1194948" y="37083"/>
                  </a:lnTo>
                  <a:lnTo>
                    <a:pt x="1194696" y="36119"/>
                  </a:lnTo>
                  <a:lnTo>
                    <a:pt x="1194510" y="35363"/>
                  </a:lnTo>
                  <a:lnTo>
                    <a:pt x="1194154" y="34498"/>
                  </a:lnTo>
                  <a:lnTo>
                    <a:pt x="1194058" y="34190"/>
                  </a:lnTo>
                  <a:lnTo>
                    <a:pt x="1193266" y="33112"/>
                  </a:lnTo>
                  <a:lnTo>
                    <a:pt x="1192817" y="31905"/>
                  </a:lnTo>
                  <a:lnTo>
                    <a:pt x="1192124" y="30827"/>
                  </a:lnTo>
                  <a:lnTo>
                    <a:pt x="1191555" y="30402"/>
                  </a:lnTo>
                  <a:lnTo>
                    <a:pt x="1190874" y="30318"/>
                  </a:lnTo>
                  <a:lnTo>
                    <a:pt x="1190197" y="30132"/>
                  </a:lnTo>
                  <a:lnTo>
                    <a:pt x="1189519" y="30014"/>
                  </a:lnTo>
                  <a:lnTo>
                    <a:pt x="1188671" y="29893"/>
                  </a:lnTo>
                  <a:lnTo>
                    <a:pt x="1186831" y="29851"/>
                  </a:lnTo>
                  <a:lnTo>
                    <a:pt x="1186420" y="29912"/>
                  </a:lnTo>
                  <a:lnTo>
                    <a:pt x="1185766" y="30307"/>
                  </a:lnTo>
                  <a:lnTo>
                    <a:pt x="1184936" y="30834"/>
                  </a:lnTo>
                  <a:lnTo>
                    <a:pt x="1184130" y="31878"/>
                  </a:lnTo>
                  <a:lnTo>
                    <a:pt x="1183449" y="33366"/>
                  </a:lnTo>
                  <a:lnTo>
                    <a:pt x="1183321" y="34460"/>
                  </a:lnTo>
                  <a:lnTo>
                    <a:pt x="1183419" y="34703"/>
                  </a:lnTo>
                  <a:lnTo>
                    <a:pt x="1183614" y="35116"/>
                  </a:lnTo>
                  <a:lnTo>
                    <a:pt x="1183875" y="35602"/>
                  </a:lnTo>
                  <a:lnTo>
                    <a:pt x="1184705" y="36544"/>
                  </a:lnTo>
                  <a:lnTo>
                    <a:pt x="1185668" y="37762"/>
                  </a:lnTo>
                  <a:lnTo>
                    <a:pt x="1186195" y="38457"/>
                  </a:lnTo>
                  <a:lnTo>
                    <a:pt x="1186627" y="39049"/>
                  </a:lnTo>
                  <a:lnTo>
                    <a:pt x="1187226" y="39577"/>
                  </a:lnTo>
                  <a:lnTo>
                    <a:pt x="1187730" y="39964"/>
                  </a:lnTo>
                  <a:lnTo>
                    <a:pt x="1188533" y="40598"/>
                  </a:lnTo>
                  <a:lnTo>
                    <a:pt x="1189433" y="41441"/>
                  </a:lnTo>
                  <a:lnTo>
                    <a:pt x="1191279" y="42713"/>
                  </a:lnTo>
                  <a:lnTo>
                    <a:pt x="1191681" y="42959"/>
                  </a:lnTo>
                  <a:lnTo>
                    <a:pt x="1193019" y="43972"/>
                  </a:lnTo>
                  <a:lnTo>
                    <a:pt x="1193221" y="44125"/>
                  </a:lnTo>
                  <a:lnTo>
                    <a:pt x="1194154" y="45104"/>
                  </a:lnTo>
                  <a:lnTo>
                    <a:pt x="1194750" y="45940"/>
                  </a:lnTo>
                  <a:lnTo>
                    <a:pt x="1196183" y="47340"/>
                  </a:lnTo>
                  <a:lnTo>
                    <a:pt x="1198305" y="49918"/>
                  </a:lnTo>
                  <a:lnTo>
                    <a:pt x="1199004" y="50723"/>
                  </a:lnTo>
                  <a:lnTo>
                    <a:pt x="1199768" y="51494"/>
                  </a:lnTo>
                  <a:lnTo>
                    <a:pt x="1200329" y="52393"/>
                  </a:lnTo>
                  <a:lnTo>
                    <a:pt x="1201123" y="53437"/>
                  </a:lnTo>
                  <a:lnTo>
                    <a:pt x="1201492" y="53722"/>
                  </a:lnTo>
                  <a:lnTo>
                    <a:pt x="1201633" y="53870"/>
                  </a:lnTo>
                  <a:lnTo>
                    <a:pt x="1202247" y="53472"/>
                  </a:lnTo>
                  <a:lnTo>
                    <a:pt x="1202370" y="53980"/>
                  </a:lnTo>
                  <a:lnTo>
                    <a:pt x="1202634" y="54364"/>
                  </a:lnTo>
                  <a:lnTo>
                    <a:pt x="1203027" y="55055"/>
                  </a:lnTo>
                  <a:lnTo>
                    <a:pt x="1203290" y="55472"/>
                  </a:lnTo>
                  <a:lnTo>
                    <a:pt x="1203728" y="55753"/>
                  </a:lnTo>
                  <a:lnTo>
                    <a:pt x="1203821" y="56201"/>
                  </a:lnTo>
                  <a:lnTo>
                    <a:pt x="1203677" y="56539"/>
                  </a:lnTo>
                  <a:lnTo>
                    <a:pt x="1203998" y="57405"/>
                  </a:lnTo>
                  <a:lnTo>
                    <a:pt x="1204531" y="59398"/>
                  </a:lnTo>
                  <a:lnTo>
                    <a:pt x="1204784" y="60470"/>
                  </a:lnTo>
                  <a:lnTo>
                    <a:pt x="1205029" y="61497"/>
                  </a:lnTo>
                  <a:lnTo>
                    <a:pt x="1205509" y="62978"/>
                  </a:lnTo>
                  <a:lnTo>
                    <a:pt x="1205976" y="64838"/>
                  </a:lnTo>
                  <a:lnTo>
                    <a:pt x="1206768" y="67629"/>
                  </a:lnTo>
                  <a:lnTo>
                    <a:pt x="1206891" y="68145"/>
                  </a:lnTo>
                  <a:lnTo>
                    <a:pt x="1206762" y="69337"/>
                  </a:lnTo>
                  <a:lnTo>
                    <a:pt x="1206483" y="69675"/>
                  </a:lnTo>
                  <a:lnTo>
                    <a:pt x="1206141" y="69702"/>
                  </a:lnTo>
                  <a:lnTo>
                    <a:pt x="1205790" y="70207"/>
                  </a:lnTo>
                  <a:lnTo>
                    <a:pt x="1205296" y="70981"/>
                  </a:lnTo>
                  <a:lnTo>
                    <a:pt x="1205140" y="71763"/>
                  </a:lnTo>
                  <a:lnTo>
                    <a:pt x="1205191" y="72587"/>
                  </a:lnTo>
                  <a:lnTo>
                    <a:pt x="1205344" y="73411"/>
                  </a:lnTo>
                  <a:lnTo>
                    <a:pt x="1205596" y="74341"/>
                  </a:lnTo>
                  <a:lnTo>
                    <a:pt x="1205710" y="74892"/>
                  </a:lnTo>
                  <a:lnTo>
                    <a:pt x="1208239" y="74915"/>
                  </a:lnTo>
                  <a:lnTo>
                    <a:pt x="1208425" y="75670"/>
                  </a:lnTo>
                  <a:lnTo>
                    <a:pt x="1208377" y="76285"/>
                  </a:lnTo>
                  <a:lnTo>
                    <a:pt x="1207796" y="76445"/>
                  </a:lnTo>
                  <a:lnTo>
                    <a:pt x="1208168" y="78161"/>
                  </a:lnTo>
                  <a:lnTo>
                    <a:pt x="1208920" y="77941"/>
                  </a:lnTo>
                  <a:lnTo>
                    <a:pt x="1209295" y="79455"/>
                  </a:lnTo>
                  <a:lnTo>
                    <a:pt x="1208234" y="79736"/>
                  </a:lnTo>
                  <a:lnTo>
                    <a:pt x="1208263" y="79979"/>
                  </a:lnTo>
                  <a:lnTo>
                    <a:pt x="1209256" y="79725"/>
                  </a:lnTo>
                  <a:lnTo>
                    <a:pt x="1209409" y="80587"/>
                  </a:lnTo>
                  <a:lnTo>
                    <a:pt x="1209028" y="80712"/>
                  </a:lnTo>
                  <a:lnTo>
                    <a:pt x="1209058" y="80955"/>
                  </a:lnTo>
                  <a:lnTo>
                    <a:pt x="1207823" y="81304"/>
                  </a:lnTo>
                  <a:lnTo>
                    <a:pt x="1208075" y="82197"/>
                  </a:lnTo>
                  <a:lnTo>
                    <a:pt x="1208470" y="82892"/>
                  </a:lnTo>
                  <a:lnTo>
                    <a:pt x="1209367" y="83905"/>
                  </a:lnTo>
                  <a:lnTo>
                    <a:pt x="1210302" y="83275"/>
                  </a:lnTo>
                  <a:lnTo>
                    <a:pt x="1210865" y="83939"/>
                  </a:lnTo>
                  <a:lnTo>
                    <a:pt x="1211501" y="84463"/>
                  </a:lnTo>
                  <a:lnTo>
                    <a:pt x="1212274" y="84927"/>
                  </a:lnTo>
                  <a:lnTo>
                    <a:pt x="1213219" y="85394"/>
                  </a:lnTo>
                  <a:lnTo>
                    <a:pt x="1213290" y="85154"/>
                  </a:lnTo>
                  <a:lnTo>
                    <a:pt x="1213830" y="85375"/>
                  </a:lnTo>
                  <a:lnTo>
                    <a:pt x="1213827" y="85576"/>
                  </a:lnTo>
                  <a:lnTo>
                    <a:pt x="1214074" y="85614"/>
                  </a:lnTo>
                  <a:lnTo>
                    <a:pt x="1214609" y="85697"/>
                  </a:lnTo>
                  <a:lnTo>
                    <a:pt x="1215044" y="84441"/>
                  </a:lnTo>
                  <a:lnTo>
                    <a:pt x="1216057" y="84809"/>
                  </a:lnTo>
                  <a:lnTo>
                    <a:pt x="1215518" y="86130"/>
                  </a:lnTo>
                  <a:lnTo>
                    <a:pt x="1215823" y="86275"/>
                  </a:lnTo>
                  <a:lnTo>
                    <a:pt x="1216399" y="84885"/>
                  </a:lnTo>
                  <a:lnTo>
                    <a:pt x="1217919" y="85466"/>
                  </a:lnTo>
                  <a:lnTo>
                    <a:pt x="1217808" y="85838"/>
                  </a:lnTo>
                  <a:lnTo>
                    <a:pt x="1218281" y="85986"/>
                  </a:lnTo>
                  <a:lnTo>
                    <a:pt x="1218386" y="85921"/>
                  </a:lnTo>
                  <a:lnTo>
                    <a:pt x="1218527" y="85716"/>
                  </a:lnTo>
                  <a:lnTo>
                    <a:pt x="1218767" y="85553"/>
                  </a:lnTo>
                  <a:lnTo>
                    <a:pt x="1219327" y="84949"/>
                  </a:lnTo>
                  <a:lnTo>
                    <a:pt x="1219987" y="84384"/>
                  </a:lnTo>
                  <a:lnTo>
                    <a:pt x="1220020" y="84384"/>
                  </a:lnTo>
                  <a:lnTo>
                    <a:pt x="1220071" y="84395"/>
                  </a:lnTo>
                  <a:lnTo>
                    <a:pt x="1220179" y="84395"/>
                  </a:lnTo>
                  <a:lnTo>
                    <a:pt x="1220470" y="84190"/>
                  </a:lnTo>
                  <a:lnTo>
                    <a:pt x="1221009" y="84406"/>
                  </a:lnTo>
                  <a:lnTo>
                    <a:pt x="1221414" y="84551"/>
                  </a:lnTo>
                  <a:lnTo>
                    <a:pt x="1222742" y="85071"/>
                  </a:lnTo>
                  <a:lnTo>
                    <a:pt x="1222208" y="86343"/>
                  </a:lnTo>
                  <a:lnTo>
                    <a:pt x="1222259" y="86419"/>
                  </a:lnTo>
                  <a:lnTo>
                    <a:pt x="1222499" y="86388"/>
                  </a:lnTo>
                  <a:lnTo>
                    <a:pt x="1222772" y="86293"/>
                  </a:lnTo>
                  <a:lnTo>
                    <a:pt x="1223344" y="86578"/>
                  </a:lnTo>
                  <a:lnTo>
                    <a:pt x="1223551" y="86517"/>
                  </a:lnTo>
                  <a:lnTo>
                    <a:pt x="1223557" y="86507"/>
                  </a:lnTo>
                  <a:lnTo>
                    <a:pt x="1223977" y="85705"/>
                  </a:lnTo>
                  <a:lnTo>
                    <a:pt x="1224193" y="85196"/>
                  </a:lnTo>
                  <a:lnTo>
                    <a:pt x="1224666" y="83803"/>
                  </a:lnTo>
                  <a:lnTo>
                    <a:pt x="1224822" y="83746"/>
                  </a:lnTo>
                  <a:lnTo>
                    <a:pt x="1225260" y="83844"/>
                  </a:lnTo>
                  <a:lnTo>
                    <a:pt x="1226327" y="84285"/>
                  </a:lnTo>
                  <a:lnTo>
                    <a:pt x="1226794" y="83203"/>
                  </a:lnTo>
                  <a:lnTo>
                    <a:pt x="1228854" y="84068"/>
                  </a:lnTo>
                  <a:lnTo>
                    <a:pt x="1228872" y="84030"/>
                  </a:lnTo>
                  <a:lnTo>
                    <a:pt x="1230137" y="84577"/>
                  </a:lnTo>
                  <a:lnTo>
                    <a:pt x="1230475" y="84653"/>
                  </a:lnTo>
                  <a:lnTo>
                    <a:pt x="1230511" y="84547"/>
                  </a:lnTo>
                  <a:lnTo>
                    <a:pt x="1231557" y="84983"/>
                  </a:lnTo>
                  <a:lnTo>
                    <a:pt x="1232244" y="85177"/>
                  </a:lnTo>
                  <a:lnTo>
                    <a:pt x="1235502" y="88461"/>
                  </a:lnTo>
                  <a:lnTo>
                    <a:pt x="1235766" y="88742"/>
                  </a:lnTo>
                  <a:lnTo>
                    <a:pt x="1235418" y="89111"/>
                  </a:lnTo>
                  <a:lnTo>
                    <a:pt x="1235376" y="89449"/>
                  </a:lnTo>
                  <a:lnTo>
                    <a:pt x="1236012" y="90083"/>
                  </a:lnTo>
                  <a:lnTo>
                    <a:pt x="1235907" y="90181"/>
                  </a:lnTo>
                  <a:lnTo>
                    <a:pt x="1236506" y="90778"/>
                  </a:lnTo>
                  <a:lnTo>
                    <a:pt x="1236611" y="90675"/>
                  </a:lnTo>
                  <a:lnTo>
                    <a:pt x="1237112" y="91165"/>
                  </a:lnTo>
                  <a:lnTo>
                    <a:pt x="1237100" y="91575"/>
                  </a:lnTo>
                  <a:lnTo>
                    <a:pt x="1237031" y="91712"/>
                  </a:lnTo>
                  <a:lnTo>
                    <a:pt x="1237298" y="91958"/>
                  </a:lnTo>
                  <a:lnTo>
                    <a:pt x="1237532" y="92167"/>
                  </a:lnTo>
                  <a:lnTo>
                    <a:pt x="1237759" y="92585"/>
                  </a:lnTo>
                  <a:lnTo>
                    <a:pt x="1237930" y="92657"/>
                  </a:lnTo>
                  <a:lnTo>
                    <a:pt x="1238197" y="92866"/>
                  </a:lnTo>
                  <a:lnTo>
                    <a:pt x="1238293" y="93143"/>
                  </a:lnTo>
                  <a:lnTo>
                    <a:pt x="1238239" y="94066"/>
                  </a:lnTo>
                  <a:lnTo>
                    <a:pt x="1237460" y="95349"/>
                  </a:lnTo>
                  <a:lnTo>
                    <a:pt x="1237388" y="95516"/>
                  </a:lnTo>
                  <a:lnTo>
                    <a:pt x="1237595" y="95455"/>
                  </a:lnTo>
                  <a:lnTo>
                    <a:pt x="1237858" y="95767"/>
                  </a:lnTo>
                  <a:lnTo>
                    <a:pt x="1237927" y="95771"/>
                  </a:lnTo>
                  <a:lnTo>
                    <a:pt x="1238770" y="96200"/>
                  </a:lnTo>
                  <a:lnTo>
                    <a:pt x="1238878" y="95995"/>
                  </a:lnTo>
                  <a:lnTo>
                    <a:pt x="1239078" y="96105"/>
                  </a:lnTo>
                  <a:lnTo>
                    <a:pt x="1242517" y="96215"/>
                  </a:lnTo>
                  <a:lnTo>
                    <a:pt x="1242822" y="96291"/>
                  </a:lnTo>
                  <a:lnTo>
                    <a:pt x="1243284" y="97020"/>
                  </a:lnTo>
                  <a:lnTo>
                    <a:pt x="1243422" y="96989"/>
                  </a:lnTo>
                  <a:lnTo>
                    <a:pt x="1243752" y="97475"/>
                  </a:lnTo>
                  <a:lnTo>
                    <a:pt x="1243611" y="97574"/>
                  </a:lnTo>
                  <a:lnTo>
                    <a:pt x="1243647" y="97643"/>
                  </a:lnTo>
                  <a:lnTo>
                    <a:pt x="1244072" y="98303"/>
                  </a:lnTo>
                  <a:lnTo>
                    <a:pt x="1244141" y="98372"/>
                  </a:lnTo>
                  <a:lnTo>
                    <a:pt x="1243032" y="99135"/>
                  </a:lnTo>
                  <a:lnTo>
                    <a:pt x="1241752" y="99963"/>
                  </a:lnTo>
                  <a:lnTo>
                    <a:pt x="1240919" y="100661"/>
                  </a:lnTo>
                  <a:lnTo>
                    <a:pt x="1240229" y="101124"/>
                  </a:lnTo>
                  <a:lnTo>
                    <a:pt x="1239396" y="101759"/>
                  </a:lnTo>
                  <a:lnTo>
                    <a:pt x="1237864" y="103194"/>
                  </a:lnTo>
                  <a:lnTo>
                    <a:pt x="1237514" y="103699"/>
                  </a:lnTo>
                  <a:lnTo>
                    <a:pt x="1237430" y="104314"/>
                  </a:lnTo>
                  <a:lnTo>
                    <a:pt x="1237343" y="105165"/>
                  </a:lnTo>
                  <a:lnTo>
                    <a:pt x="1236992" y="105673"/>
                  </a:lnTo>
                  <a:lnTo>
                    <a:pt x="1236267" y="106167"/>
                  </a:lnTo>
                  <a:lnTo>
                    <a:pt x="1235158" y="106862"/>
                  </a:lnTo>
                  <a:lnTo>
                    <a:pt x="1233329" y="108020"/>
                  </a:lnTo>
                  <a:lnTo>
                    <a:pt x="1233257" y="108119"/>
                  </a:lnTo>
                  <a:lnTo>
                    <a:pt x="1232979" y="108388"/>
                  </a:lnTo>
                  <a:lnTo>
                    <a:pt x="1231771" y="109148"/>
                  </a:lnTo>
                  <a:lnTo>
                    <a:pt x="1230904" y="109778"/>
                  </a:lnTo>
                  <a:lnTo>
                    <a:pt x="1230311" y="110314"/>
                  </a:lnTo>
                  <a:lnTo>
                    <a:pt x="1230134" y="110651"/>
                  </a:lnTo>
                  <a:lnTo>
                    <a:pt x="1229717" y="111016"/>
                  </a:lnTo>
                  <a:lnTo>
                    <a:pt x="1229367" y="111453"/>
                  </a:lnTo>
                  <a:lnTo>
                    <a:pt x="1229094" y="111517"/>
                  </a:lnTo>
                  <a:lnTo>
                    <a:pt x="1228572" y="111950"/>
                  </a:lnTo>
                  <a:lnTo>
                    <a:pt x="1228084" y="112486"/>
                  </a:lnTo>
                  <a:lnTo>
                    <a:pt x="1227631" y="112922"/>
                  </a:lnTo>
                  <a:lnTo>
                    <a:pt x="1226798" y="113518"/>
                  </a:lnTo>
                  <a:lnTo>
                    <a:pt x="1225896" y="114354"/>
                  </a:lnTo>
                  <a:lnTo>
                    <a:pt x="1224415" y="115003"/>
                  </a:lnTo>
                  <a:lnTo>
                    <a:pt x="1223890" y="115504"/>
                  </a:lnTo>
                  <a:lnTo>
                    <a:pt x="1222889" y="116135"/>
                  </a:lnTo>
                  <a:lnTo>
                    <a:pt x="1222299" y="116666"/>
                  </a:lnTo>
                  <a:lnTo>
                    <a:pt x="1221873" y="117342"/>
                  </a:lnTo>
                  <a:lnTo>
                    <a:pt x="1221834" y="117684"/>
                  </a:lnTo>
                  <a:lnTo>
                    <a:pt x="1221723" y="117954"/>
                  </a:lnTo>
                  <a:lnTo>
                    <a:pt x="1221210" y="118113"/>
                  </a:lnTo>
                  <a:lnTo>
                    <a:pt x="1220965" y="118383"/>
                  </a:lnTo>
                  <a:lnTo>
                    <a:pt x="1220413" y="118645"/>
                  </a:lnTo>
                  <a:lnTo>
                    <a:pt x="1220140" y="118706"/>
                  </a:lnTo>
                  <a:lnTo>
                    <a:pt x="1219487" y="119036"/>
                  </a:lnTo>
                  <a:lnTo>
                    <a:pt x="1219145" y="118990"/>
                  </a:lnTo>
                  <a:lnTo>
                    <a:pt x="1218597" y="119150"/>
                  </a:lnTo>
                  <a:lnTo>
                    <a:pt x="1218291" y="119108"/>
                  </a:lnTo>
                  <a:lnTo>
                    <a:pt x="1217985" y="119104"/>
                  </a:lnTo>
                  <a:lnTo>
                    <a:pt x="1217580" y="118922"/>
                  </a:lnTo>
                  <a:lnTo>
                    <a:pt x="1216999" y="118979"/>
                  </a:lnTo>
                  <a:lnTo>
                    <a:pt x="1216244" y="119199"/>
                  </a:lnTo>
                  <a:lnTo>
                    <a:pt x="1215662" y="119393"/>
                  </a:lnTo>
                  <a:lnTo>
                    <a:pt x="1215587" y="119598"/>
                  </a:lnTo>
                  <a:lnTo>
                    <a:pt x="1215485" y="119697"/>
                  </a:lnTo>
                  <a:lnTo>
                    <a:pt x="1215245" y="119655"/>
                  </a:lnTo>
                  <a:lnTo>
                    <a:pt x="1214940" y="119651"/>
                  </a:lnTo>
                  <a:lnTo>
                    <a:pt x="1214769" y="119716"/>
                  </a:lnTo>
                  <a:lnTo>
                    <a:pt x="1214322" y="119773"/>
                  </a:lnTo>
                  <a:lnTo>
                    <a:pt x="1213321" y="120467"/>
                  </a:lnTo>
                  <a:lnTo>
                    <a:pt x="1212931" y="121109"/>
                  </a:lnTo>
                  <a:lnTo>
                    <a:pt x="1212748" y="121618"/>
                  </a:lnTo>
                  <a:lnTo>
                    <a:pt x="1212674" y="121926"/>
                  </a:lnTo>
                  <a:lnTo>
                    <a:pt x="1212275" y="122943"/>
                  </a:lnTo>
                  <a:lnTo>
                    <a:pt x="1211960" y="123312"/>
                  </a:lnTo>
                  <a:lnTo>
                    <a:pt x="1211541" y="123817"/>
                  </a:lnTo>
                  <a:lnTo>
                    <a:pt x="1211331" y="124052"/>
                  </a:lnTo>
                  <a:lnTo>
                    <a:pt x="1211154" y="124322"/>
                  </a:lnTo>
                  <a:lnTo>
                    <a:pt x="1210809" y="124519"/>
                  </a:lnTo>
                  <a:lnTo>
                    <a:pt x="1210635" y="124652"/>
                  </a:lnTo>
                  <a:lnTo>
                    <a:pt x="1210356" y="124884"/>
                  </a:lnTo>
                  <a:lnTo>
                    <a:pt x="1209982" y="124910"/>
                  </a:lnTo>
                  <a:lnTo>
                    <a:pt x="1209637" y="125142"/>
                  </a:lnTo>
                  <a:lnTo>
                    <a:pt x="1209193" y="125199"/>
                  </a:lnTo>
                  <a:lnTo>
                    <a:pt x="1208780" y="125328"/>
                  </a:lnTo>
                  <a:lnTo>
                    <a:pt x="1208618" y="125507"/>
                  </a:lnTo>
                  <a:lnTo>
                    <a:pt x="1207581" y="125677"/>
                  </a:lnTo>
                  <a:lnTo>
                    <a:pt x="1206319" y="125750"/>
                  </a:lnTo>
                  <a:lnTo>
                    <a:pt x="1204997" y="125313"/>
                  </a:lnTo>
                  <a:lnTo>
                    <a:pt x="1203615" y="124766"/>
                  </a:lnTo>
                  <a:lnTo>
                    <a:pt x="1201888" y="124113"/>
                  </a:lnTo>
                  <a:lnTo>
                    <a:pt x="1200465" y="123908"/>
                  </a:lnTo>
                  <a:lnTo>
                    <a:pt x="1199991" y="123726"/>
                  </a:lnTo>
                  <a:lnTo>
                    <a:pt x="1199487" y="123338"/>
                  </a:lnTo>
                  <a:lnTo>
                    <a:pt x="1199256" y="122993"/>
                  </a:lnTo>
                  <a:lnTo>
                    <a:pt x="1199164" y="122579"/>
                  </a:lnTo>
                  <a:lnTo>
                    <a:pt x="1198963" y="122404"/>
                  </a:lnTo>
                  <a:lnTo>
                    <a:pt x="1198492" y="122222"/>
                  </a:lnTo>
                  <a:lnTo>
                    <a:pt x="1197332" y="122229"/>
                  </a:lnTo>
                  <a:lnTo>
                    <a:pt x="1196697" y="121736"/>
                  </a:lnTo>
                  <a:lnTo>
                    <a:pt x="1196358" y="121626"/>
                  </a:lnTo>
                  <a:lnTo>
                    <a:pt x="1195821" y="121170"/>
                  </a:lnTo>
                  <a:lnTo>
                    <a:pt x="1195393" y="120578"/>
                  </a:lnTo>
                  <a:lnTo>
                    <a:pt x="1195336" y="120095"/>
                  </a:lnTo>
                  <a:lnTo>
                    <a:pt x="1195171" y="119818"/>
                  </a:lnTo>
                  <a:lnTo>
                    <a:pt x="1194430" y="119359"/>
                  </a:lnTo>
                  <a:lnTo>
                    <a:pt x="1194101" y="118941"/>
                  </a:lnTo>
                  <a:lnTo>
                    <a:pt x="1193771" y="118455"/>
                  </a:lnTo>
                  <a:lnTo>
                    <a:pt x="1193234" y="118030"/>
                  </a:lnTo>
                  <a:lnTo>
                    <a:pt x="1191882" y="117487"/>
                  </a:lnTo>
                  <a:lnTo>
                    <a:pt x="1190764" y="117221"/>
                  </a:lnTo>
                  <a:lnTo>
                    <a:pt x="1189712" y="117061"/>
                  </a:lnTo>
                  <a:lnTo>
                    <a:pt x="1189206" y="116913"/>
                  </a:lnTo>
                  <a:lnTo>
                    <a:pt x="1188432" y="116450"/>
                  </a:lnTo>
                  <a:lnTo>
                    <a:pt x="1186984" y="115664"/>
                  </a:lnTo>
                  <a:lnTo>
                    <a:pt x="1186577" y="115588"/>
                  </a:lnTo>
                  <a:lnTo>
                    <a:pt x="1185414" y="115766"/>
                  </a:lnTo>
                  <a:lnTo>
                    <a:pt x="1185042" y="115656"/>
                  </a:lnTo>
                  <a:lnTo>
                    <a:pt x="1184538" y="115265"/>
                  </a:lnTo>
                  <a:lnTo>
                    <a:pt x="1183678" y="114187"/>
                  </a:lnTo>
                  <a:lnTo>
                    <a:pt x="1183486" y="113534"/>
                  </a:lnTo>
                  <a:lnTo>
                    <a:pt x="1182326" y="112205"/>
                  </a:lnTo>
                  <a:lnTo>
                    <a:pt x="1182059" y="111859"/>
                  </a:lnTo>
                  <a:lnTo>
                    <a:pt x="1181499" y="111024"/>
                  </a:lnTo>
                  <a:lnTo>
                    <a:pt x="1181166" y="110674"/>
                  </a:lnTo>
                  <a:lnTo>
                    <a:pt x="1180726" y="110560"/>
                  </a:lnTo>
                  <a:lnTo>
                    <a:pt x="1180309" y="110929"/>
                  </a:lnTo>
                  <a:lnTo>
                    <a:pt x="1180042" y="110716"/>
                  </a:lnTo>
                  <a:lnTo>
                    <a:pt x="1179850" y="110097"/>
                  </a:lnTo>
                  <a:lnTo>
                    <a:pt x="1179455" y="109471"/>
                  </a:lnTo>
                  <a:lnTo>
                    <a:pt x="1178453" y="108559"/>
                  </a:lnTo>
                  <a:lnTo>
                    <a:pt x="1176874" y="107599"/>
                  </a:lnTo>
                  <a:lnTo>
                    <a:pt x="1175360" y="106710"/>
                  </a:lnTo>
                  <a:lnTo>
                    <a:pt x="1174077" y="106201"/>
                  </a:lnTo>
                  <a:lnTo>
                    <a:pt x="1173261" y="106114"/>
                  </a:lnTo>
                  <a:lnTo>
                    <a:pt x="1172110" y="105814"/>
                  </a:lnTo>
                  <a:lnTo>
                    <a:pt x="1171749" y="105785"/>
                  </a:lnTo>
                  <a:lnTo>
                    <a:pt x="1169931" y="105696"/>
                  </a:lnTo>
                  <a:lnTo>
                    <a:pt x="1168091" y="105757"/>
                  </a:lnTo>
                  <a:lnTo>
                    <a:pt x="1167161" y="106080"/>
                  </a:lnTo>
                  <a:lnTo>
                    <a:pt x="1166091" y="106737"/>
                  </a:lnTo>
                  <a:lnTo>
                    <a:pt x="1165429" y="107443"/>
                  </a:lnTo>
                  <a:lnTo>
                    <a:pt x="1165111" y="107880"/>
                  </a:lnTo>
                  <a:lnTo>
                    <a:pt x="1165069" y="108187"/>
                  </a:lnTo>
                  <a:lnTo>
                    <a:pt x="1164958" y="108594"/>
                  </a:lnTo>
                  <a:lnTo>
                    <a:pt x="1165054" y="108939"/>
                  </a:lnTo>
                  <a:lnTo>
                    <a:pt x="1165045" y="109247"/>
                  </a:lnTo>
                  <a:lnTo>
                    <a:pt x="1164739" y="109273"/>
                  </a:lnTo>
                  <a:lnTo>
                    <a:pt x="1164503" y="109201"/>
                  </a:lnTo>
                  <a:lnTo>
                    <a:pt x="1163552" y="109042"/>
                  </a:lnTo>
                  <a:lnTo>
                    <a:pt x="1163211" y="109102"/>
                  </a:lnTo>
                  <a:lnTo>
                    <a:pt x="1162761" y="109364"/>
                  </a:lnTo>
                  <a:lnTo>
                    <a:pt x="1162174" y="109660"/>
                  </a:lnTo>
                  <a:lnTo>
                    <a:pt x="1161187" y="109569"/>
                  </a:lnTo>
                  <a:lnTo>
                    <a:pt x="1159281" y="109490"/>
                  </a:lnTo>
                  <a:lnTo>
                    <a:pt x="1155714" y="109137"/>
                  </a:lnTo>
                  <a:lnTo>
                    <a:pt x="1153130" y="108871"/>
                  </a:lnTo>
                  <a:lnTo>
                    <a:pt x="1152791" y="108764"/>
                  </a:lnTo>
                  <a:lnTo>
                    <a:pt x="1152692" y="108624"/>
                  </a:lnTo>
                  <a:lnTo>
                    <a:pt x="1152734" y="108180"/>
                  </a:lnTo>
                  <a:lnTo>
                    <a:pt x="1152860" y="107189"/>
                  </a:lnTo>
                  <a:lnTo>
                    <a:pt x="1152761" y="106984"/>
                  </a:lnTo>
                  <a:lnTo>
                    <a:pt x="1151787" y="106414"/>
                  </a:lnTo>
                  <a:lnTo>
                    <a:pt x="1151379" y="106334"/>
                  </a:lnTo>
                  <a:lnTo>
                    <a:pt x="1151206" y="106467"/>
                  </a:lnTo>
                  <a:lnTo>
                    <a:pt x="1151035" y="106498"/>
                  </a:lnTo>
                  <a:lnTo>
                    <a:pt x="1150735" y="106251"/>
                  </a:lnTo>
                  <a:lnTo>
                    <a:pt x="1150432" y="106038"/>
                  </a:lnTo>
                  <a:lnTo>
                    <a:pt x="1149818" y="106095"/>
                  </a:lnTo>
                  <a:lnTo>
                    <a:pt x="1149143" y="105738"/>
                  </a:lnTo>
                  <a:lnTo>
                    <a:pt x="1148708" y="105453"/>
                  </a:lnTo>
                  <a:lnTo>
                    <a:pt x="1148610" y="105313"/>
                  </a:lnTo>
                  <a:lnTo>
                    <a:pt x="1148768" y="104291"/>
                  </a:lnTo>
                  <a:lnTo>
                    <a:pt x="1149038" y="102962"/>
                  </a:lnTo>
                  <a:lnTo>
                    <a:pt x="1149086" y="102279"/>
                  </a:lnTo>
                  <a:lnTo>
                    <a:pt x="1149305" y="101668"/>
                  </a:lnTo>
                  <a:lnTo>
                    <a:pt x="1149386" y="101056"/>
                  </a:lnTo>
                  <a:lnTo>
                    <a:pt x="1149155" y="100707"/>
                  </a:lnTo>
                  <a:lnTo>
                    <a:pt x="1148552" y="100316"/>
                  </a:lnTo>
                  <a:lnTo>
                    <a:pt x="1146379" y="99856"/>
                  </a:lnTo>
                  <a:lnTo>
                    <a:pt x="1146008" y="99746"/>
                  </a:lnTo>
                  <a:lnTo>
                    <a:pt x="1145678" y="99295"/>
                  </a:lnTo>
                  <a:lnTo>
                    <a:pt x="1145201" y="99317"/>
                  </a:lnTo>
                  <a:lnTo>
                    <a:pt x="1144854" y="99617"/>
                  </a:lnTo>
                  <a:lnTo>
                    <a:pt x="1144575" y="99917"/>
                  </a:lnTo>
                  <a:lnTo>
                    <a:pt x="1144197" y="99944"/>
                  </a:lnTo>
                  <a:lnTo>
                    <a:pt x="1143124" y="99234"/>
                  </a:lnTo>
                  <a:lnTo>
                    <a:pt x="1142482" y="98979"/>
                  </a:lnTo>
                  <a:lnTo>
                    <a:pt x="1141838" y="98900"/>
                  </a:lnTo>
                  <a:lnTo>
                    <a:pt x="1140573" y="99040"/>
                  </a:lnTo>
                  <a:lnTo>
                    <a:pt x="1140189" y="99374"/>
                  </a:lnTo>
                  <a:lnTo>
                    <a:pt x="1139977" y="99781"/>
                  </a:lnTo>
                  <a:lnTo>
                    <a:pt x="1139920" y="100737"/>
                  </a:lnTo>
                  <a:lnTo>
                    <a:pt x="1139710" y="100969"/>
                  </a:lnTo>
                  <a:lnTo>
                    <a:pt x="1138643" y="101459"/>
                  </a:lnTo>
                  <a:lnTo>
                    <a:pt x="1137995" y="101546"/>
                  </a:lnTo>
                  <a:lnTo>
                    <a:pt x="1137554" y="101368"/>
                  </a:lnTo>
                  <a:lnTo>
                    <a:pt x="1137147" y="101288"/>
                  </a:lnTo>
                  <a:lnTo>
                    <a:pt x="1136697" y="101656"/>
                  </a:lnTo>
                  <a:lnTo>
                    <a:pt x="1136286" y="101748"/>
                  </a:lnTo>
                  <a:lnTo>
                    <a:pt x="1135864" y="102287"/>
                  </a:lnTo>
                  <a:lnTo>
                    <a:pt x="1135684" y="102761"/>
                  </a:lnTo>
                  <a:lnTo>
                    <a:pt x="1135507" y="103031"/>
                  </a:lnTo>
                  <a:lnTo>
                    <a:pt x="1135495" y="103578"/>
                  </a:lnTo>
                  <a:lnTo>
                    <a:pt x="1135651" y="104197"/>
                  </a:lnTo>
                  <a:lnTo>
                    <a:pt x="1135510" y="104398"/>
                  </a:lnTo>
                  <a:lnTo>
                    <a:pt x="1135402" y="104603"/>
                  </a:lnTo>
                  <a:lnTo>
                    <a:pt x="1135498" y="104880"/>
                  </a:lnTo>
                  <a:lnTo>
                    <a:pt x="1136008" y="104960"/>
                  </a:lnTo>
                  <a:lnTo>
                    <a:pt x="1136311" y="105169"/>
                  </a:lnTo>
                  <a:lnTo>
                    <a:pt x="1136296" y="105852"/>
                  </a:lnTo>
                  <a:lnTo>
                    <a:pt x="1136113" y="106433"/>
                  </a:lnTo>
                  <a:lnTo>
                    <a:pt x="1135723" y="106972"/>
                  </a:lnTo>
                  <a:lnTo>
                    <a:pt x="1135615" y="107379"/>
                  </a:lnTo>
                  <a:lnTo>
                    <a:pt x="1135225" y="107952"/>
                  </a:lnTo>
                  <a:lnTo>
                    <a:pt x="1134977" y="108358"/>
                  </a:lnTo>
                  <a:lnTo>
                    <a:pt x="1134602" y="108381"/>
                  </a:lnTo>
                  <a:lnTo>
                    <a:pt x="1133520" y="108017"/>
                  </a:lnTo>
                  <a:lnTo>
                    <a:pt x="1133190" y="107561"/>
                  </a:lnTo>
                  <a:lnTo>
                    <a:pt x="1133166" y="107048"/>
                  </a:lnTo>
                  <a:lnTo>
                    <a:pt x="1132965" y="106874"/>
                  </a:lnTo>
                  <a:lnTo>
                    <a:pt x="1132351" y="106927"/>
                  </a:lnTo>
                  <a:lnTo>
                    <a:pt x="1131913" y="106745"/>
                  </a:lnTo>
                  <a:lnTo>
                    <a:pt x="1131514" y="106327"/>
                  </a:lnTo>
                  <a:lnTo>
                    <a:pt x="1131448" y="106156"/>
                  </a:lnTo>
                  <a:lnTo>
                    <a:pt x="1131901" y="105822"/>
                  </a:lnTo>
                  <a:lnTo>
                    <a:pt x="1132009" y="105484"/>
                  </a:lnTo>
                  <a:lnTo>
                    <a:pt x="1131883" y="105070"/>
                  </a:lnTo>
                  <a:lnTo>
                    <a:pt x="1131718" y="104895"/>
                  </a:lnTo>
                  <a:lnTo>
                    <a:pt x="1131308" y="104850"/>
                  </a:lnTo>
                  <a:lnTo>
                    <a:pt x="1130588" y="105108"/>
                  </a:lnTo>
                  <a:lnTo>
                    <a:pt x="1130213" y="105066"/>
                  </a:lnTo>
                  <a:lnTo>
                    <a:pt x="1129782" y="104508"/>
                  </a:lnTo>
                  <a:lnTo>
                    <a:pt x="1129752" y="104371"/>
                  </a:lnTo>
                  <a:lnTo>
                    <a:pt x="1129734" y="103942"/>
                  </a:lnTo>
                  <a:lnTo>
                    <a:pt x="1129740" y="103563"/>
                  </a:lnTo>
                  <a:lnTo>
                    <a:pt x="1129752" y="103099"/>
                  </a:lnTo>
                  <a:lnTo>
                    <a:pt x="1129617" y="102856"/>
                  </a:lnTo>
                  <a:lnTo>
                    <a:pt x="1129533" y="102651"/>
                  </a:lnTo>
                  <a:lnTo>
                    <a:pt x="1129263" y="102032"/>
                  </a:lnTo>
                  <a:lnTo>
                    <a:pt x="1129098" y="101303"/>
                  </a:lnTo>
                  <a:lnTo>
                    <a:pt x="1128954" y="101011"/>
                  </a:lnTo>
                  <a:lnTo>
                    <a:pt x="1128808" y="100597"/>
                  </a:lnTo>
                  <a:lnTo>
                    <a:pt x="1128475" y="100046"/>
                  </a:lnTo>
                  <a:lnTo>
                    <a:pt x="1127959" y="99663"/>
                  </a:lnTo>
                  <a:lnTo>
                    <a:pt x="1127707" y="99014"/>
                  </a:lnTo>
                  <a:lnTo>
                    <a:pt x="1127435" y="98399"/>
                  </a:lnTo>
                  <a:lnTo>
                    <a:pt x="1127216" y="97939"/>
                  </a:lnTo>
                  <a:lnTo>
                    <a:pt x="1126865" y="97529"/>
                  </a:lnTo>
                  <a:lnTo>
                    <a:pt x="1126583" y="97073"/>
                  </a:lnTo>
                  <a:lnTo>
                    <a:pt x="1126421" y="96861"/>
                  </a:lnTo>
                  <a:lnTo>
                    <a:pt x="1126170" y="96451"/>
                  </a:lnTo>
                  <a:lnTo>
                    <a:pt x="1125771" y="95953"/>
                  </a:lnTo>
                  <a:lnTo>
                    <a:pt x="1125408" y="95414"/>
                  </a:lnTo>
                  <a:lnTo>
                    <a:pt x="1125399" y="95388"/>
                  </a:lnTo>
                  <a:lnTo>
                    <a:pt x="1124995" y="94997"/>
                  </a:lnTo>
                  <a:lnTo>
                    <a:pt x="1124599" y="94507"/>
                  </a:lnTo>
                  <a:lnTo>
                    <a:pt x="1124041" y="94165"/>
                  </a:lnTo>
                  <a:lnTo>
                    <a:pt x="1123589" y="93721"/>
                  </a:lnTo>
                  <a:lnTo>
                    <a:pt x="1123193" y="93231"/>
                  </a:lnTo>
                  <a:lnTo>
                    <a:pt x="1122770" y="92772"/>
                  </a:lnTo>
                  <a:lnTo>
                    <a:pt x="1122189" y="92456"/>
                  </a:lnTo>
                  <a:lnTo>
                    <a:pt x="1121748" y="91997"/>
                  </a:lnTo>
                  <a:lnTo>
                    <a:pt x="1121362" y="91484"/>
                  </a:lnTo>
                  <a:lnTo>
                    <a:pt x="1120978" y="90964"/>
                  </a:lnTo>
                  <a:lnTo>
                    <a:pt x="1120696" y="90345"/>
                  </a:lnTo>
                  <a:lnTo>
                    <a:pt x="1120534" y="89848"/>
                  </a:lnTo>
                  <a:lnTo>
                    <a:pt x="1120408" y="89301"/>
                  </a:lnTo>
                  <a:lnTo>
                    <a:pt x="1120726" y="88732"/>
                  </a:lnTo>
                  <a:lnTo>
                    <a:pt x="1121140" y="88257"/>
                  </a:lnTo>
                  <a:lnTo>
                    <a:pt x="1121448" y="87684"/>
                  </a:lnTo>
                  <a:lnTo>
                    <a:pt x="1121541" y="86886"/>
                  </a:lnTo>
                  <a:lnTo>
                    <a:pt x="1121646" y="86108"/>
                  </a:lnTo>
                  <a:lnTo>
                    <a:pt x="1121793" y="85371"/>
                  </a:lnTo>
                  <a:lnTo>
                    <a:pt x="1121841" y="84521"/>
                  </a:lnTo>
                  <a:lnTo>
                    <a:pt x="1121604" y="83868"/>
                  </a:lnTo>
                  <a:lnTo>
                    <a:pt x="1121173" y="83401"/>
                  </a:lnTo>
                  <a:lnTo>
                    <a:pt x="1120723" y="82960"/>
                  </a:lnTo>
                  <a:lnTo>
                    <a:pt x="1120162" y="82623"/>
                  </a:lnTo>
                  <a:lnTo>
                    <a:pt x="1119680" y="82212"/>
                  </a:lnTo>
                  <a:lnTo>
                    <a:pt x="1119230" y="81761"/>
                  </a:lnTo>
                  <a:lnTo>
                    <a:pt x="1118736" y="81362"/>
                  </a:lnTo>
                  <a:lnTo>
                    <a:pt x="1118328" y="80876"/>
                  </a:lnTo>
                  <a:lnTo>
                    <a:pt x="1118310" y="80223"/>
                  </a:lnTo>
                  <a:lnTo>
                    <a:pt x="1118181" y="79923"/>
                  </a:lnTo>
                  <a:lnTo>
                    <a:pt x="1117785" y="79433"/>
                  </a:lnTo>
                  <a:lnTo>
                    <a:pt x="1117309" y="79023"/>
                  </a:lnTo>
                  <a:lnTo>
                    <a:pt x="1116775" y="78678"/>
                  </a:lnTo>
                  <a:lnTo>
                    <a:pt x="1116238" y="78321"/>
                  </a:lnTo>
                  <a:lnTo>
                    <a:pt x="1115147" y="77634"/>
                  </a:lnTo>
                  <a:lnTo>
                    <a:pt x="1114602" y="77296"/>
                  </a:lnTo>
                  <a:lnTo>
                    <a:pt x="1114014" y="76996"/>
                  </a:lnTo>
                  <a:lnTo>
                    <a:pt x="1113445" y="76684"/>
                  </a:lnTo>
                  <a:lnTo>
                    <a:pt x="1112881" y="76358"/>
                  </a:lnTo>
                  <a:lnTo>
                    <a:pt x="1112309" y="76043"/>
                  </a:lnTo>
                  <a:lnTo>
                    <a:pt x="1111736" y="75716"/>
                  </a:lnTo>
                  <a:lnTo>
                    <a:pt x="1111107" y="75458"/>
                  </a:lnTo>
                  <a:lnTo>
                    <a:pt x="1109919" y="75333"/>
                  </a:lnTo>
                  <a:lnTo>
                    <a:pt x="1109365" y="75356"/>
                  </a:lnTo>
                  <a:lnTo>
                    <a:pt x="1108720" y="75124"/>
                  </a:lnTo>
                  <a:lnTo>
                    <a:pt x="1108097" y="74991"/>
                  </a:lnTo>
                  <a:lnTo>
                    <a:pt x="1107852" y="74983"/>
                  </a:lnTo>
                  <a:lnTo>
                    <a:pt x="1107467" y="74965"/>
                  </a:lnTo>
                  <a:lnTo>
                    <a:pt x="1106997" y="74763"/>
                  </a:lnTo>
                  <a:lnTo>
                    <a:pt x="1106808" y="74688"/>
                  </a:lnTo>
                  <a:lnTo>
                    <a:pt x="1106317" y="74627"/>
                  </a:lnTo>
                  <a:lnTo>
                    <a:pt x="1105699" y="74361"/>
                  </a:lnTo>
                  <a:lnTo>
                    <a:pt x="1105264" y="73905"/>
                  </a:lnTo>
                  <a:lnTo>
                    <a:pt x="1104812" y="73473"/>
                  </a:lnTo>
                  <a:lnTo>
                    <a:pt x="1104242" y="73142"/>
                  </a:lnTo>
                  <a:lnTo>
                    <a:pt x="1103729" y="72755"/>
                  </a:lnTo>
                  <a:lnTo>
                    <a:pt x="1103427" y="72436"/>
                  </a:lnTo>
                  <a:lnTo>
                    <a:pt x="1102096" y="73340"/>
                  </a:lnTo>
                  <a:lnTo>
                    <a:pt x="1101607" y="73541"/>
                  </a:lnTo>
                  <a:lnTo>
                    <a:pt x="1101014" y="73860"/>
                  </a:lnTo>
                  <a:lnTo>
                    <a:pt x="1099893" y="74456"/>
                  </a:lnTo>
                  <a:lnTo>
                    <a:pt x="1098565" y="74745"/>
                  </a:lnTo>
                  <a:lnTo>
                    <a:pt x="1098070" y="75147"/>
                  </a:lnTo>
                  <a:lnTo>
                    <a:pt x="1097453" y="75424"/>
                  </a:lnTo>
                  <a:lnTo>
                    <a:pt x="1096868" y="75743"/>
                  </a:lnTo>
                  <a:lnTo>
                    <a:pt x="1096251" y="76032"/>
                  </a:lnTo>
                  <a:lnTo>
                    <a:pt x="1095579" y="76256"/>
                  </a:lnTo>
                  <a:lnTo>
                    <a:pt x="1094785" y="76347"/>
                  </a:lnTo>
                  <a:lnTo>
                    <a:pt x="1094149" y="76601"/>
                  </a:lnTo>
                  <a:lnTo>
                    <a:pt x="1093598" y="76951"/>
                  </a:lnTo>
                  <a:lnTo>
                    <a:pt x="1092291" y="77414"/>
                  </a:lnTo>
                  <a:lnTo>
                    <a:pt x="1091649" y="77680"/>
                  </a:lnTo>
                  <a:lnTo>
                    <a:pt x="1090939" y="77869"/>
                  </a:lnTo>
                  <a:lnTo>
                    <a:pt x="1090195" y="78029"/>
                  </a:lnTo>
                  <a:lnTo>
                    <a:pt x="1089449" y="78166"/>
                  </a:lnTo>
                  <a:lnTo>
                    <a:pt x="1088766" y="78378"/>
                  </a:lnTo>
                  <a:lnTo>
                    <a:pt x="1088658" y="78397"/>
                  </a:lnTo>
                  <a:lnTo>
                    <a:pt x="1088424" y="78447"/>
                  </a:lnTo>
                  <a:lnTo>
                    <a:pt x="1087717" y="78633"/>
                  </a:lnTo>
                  <a:lnTo>
                    <a:pt x="1086973" y="78788"/>
                  </a:lnTo>
                  <a:lnTo>
                    <a:pt x="1086434" y="78910"/>
                  </a:lnTo>
                  <a:lnTo>
                    <a:pt x="1085747" y="78845"/>
                  </a:lnTo>
                  <a:lnTo>
                    <a:pt x="1085064" y="79035"/>
                  </a:lnTo>
                  <a:lnTo>
                    <a:pt x="1084914" y="79031"/>
                  </a:lnTo>
                  <a:lnTo>
                    <a:pt x="1084836" y="79073"/>
                  </a:lnTo>
                  <a:lnTo>
                    <a:pt x="1084440" y="79521"/>
                  </a:lnTo>
                  <a:lnTo>
                    <a:pt x="1083748" y="79521"/>
                  </a:lnTo>
                  <a:lnTo>
                    <a:pt x="1083391" y="79859"/>
                  </a:lnTo>
                  <a:lnTo>
                    <a:pt x="1082723" y="80049"/>
                  </a:lnTo>
                  <a:lnTo>
                    <a:pt x="1081862" y="80087"/>
                  </a:lnTo>
                  <a:lnTo>
                    <a:pt x="1081059" y="80015"/>
                  </a:lnTo>
                  <a:lnTo>
                    <a:pt x="1080780" y="79400"/>
                  </a:lnTo>
                  <a:lnTo>
                    <a:pt x="1080519" y="78895"/>
                  </a:lnTo>
                  <a:lnTo>
                    <a:pt x="1080996" y="78488"/>
                  </a:lnTo>
                  <a:lnTo>
                    <a:pt x="1081461" y="78059"/>
                  </a:lnTo>
                  <a:lnTo>
                    <a:pt x="1081943" y="77642"/>
                  </a:lnTo>
                  <a:lnTo>
                    <a:pt x="1082387" y="77198"/>
                  </a:lnTo>
                  <a:lnTo>
                    <a:pt x="1082696" y="76723"/>
                  </a:lnTo>
                  <a:lnTo>
                    <a:pt x="1082408" y="76882"/>
                  </a:lnTo>
                  <a:lnTo>
                    <a:pt x="1082207" y="77068"/>
                  </a:lnTo>
                  <a:lnTo>
                    <a:pt x="1082096" y="77122"/>
                  </a:lnTo>
                  <a:lnTo>
                    <a:pt x="1082033" y="77175"/>
                  </a:lnTo>
                  <a:lnTo>
                    <a:pt x="1081545" y="77547"/>
                  </a:lnTo>
                  <a:lnTo>
                    <a:pt x="1081020" y="77908"/>
                  </a:lnTo>
                  <a:lnTo>
                    <a:pt x="1080510" y="78283"/>
                  </a:lnTo>
                  <a:lnTo>
                    <a:pt x="1080112" y="78671"/>
                  </a:lnTo>
                  <a:lnTo>
                    <a:pt x="1079851" y="79119"/>
                  </a:lnTo>
                  <a:lnTo>
                    <a:pt x="1080034" y="79517"/>
                  </a:lnTo>
                  <a:lnTo>
                    <a:pt x="1080043" y="79715"/>
                  </a:lnTo>
                  <a:lnTo>
                    <a:pt x="1080211" y="80186"/>
                  </a:lnTo>
                  <a:lnTo>
                    <a:pt x="1080223" y="80581"/>
                  </a:lnTo>
                  <a:lnTo>
                    <a:pt x="1079674" y="80751"/>
                  </a:lnTo>
                  <a:lnTo>
                    <a:pt x="1079015" y="80983"/>
                  </a:lnTo>
                  <a:lnTo>
                    <a:pt x="1078385" y="81241"/>
                  </a:lnTo>
                  <a:lnTo>
                    <a:pt x="1078076" y="81834"/>
                  </a:lnTo>
                  <a:lnTo>
                    <a:pt x="1077519" y="82133"/>
                  </a:lnTo>
                  <a:lnTo>
                    <a:pt x="1076782" y="82206"/>
                  </a:lnTo>
                  <a:lnTo>
                    <a:pt x="1076293" y="82601"/>
                  </a:lnTo>
                  <a:lnTo>
                    <a:pt x="1075933" y="83128"/>
                  </a:lnTo>
                  <a:lnTo>
                    <a:pt x="1075262" y="83216"/>
                  </a:lnTo>
                  <a:lnTo>
                    <a:pt x="1075349" y="82714"/>
                  </a:lnTo>
                  <a:lnTo>
                    <a:pt x="1075756" y="82228"/>
                  </a:lnTo>
                  <a:lnTo>
                    <a:pt x="1075577" y="81955"/>
                  </a:lnTo>
                  <a:lnTo>
                    <a:pt x="1075325" y="81898"/>
                  </a:lnTo>
                  <a:lnTo>
                    <a:pt x="1075328" y="82376"/>
                  </a:lnTo>
                  <a:lnTo>
                    <a:pt x="1074683" y="82616"/>
                  </a:lnTo>
                  <a:lnTo>
                    <a:pt x="1074255" y="83075"/>
                  </a:lnTo>
                  <a:lnTo>
                    <a:pt x="1074027" y="83303"/>
                  </a:lnTo>
                  <a:lnTo>
                    <a:pt x="1074192" y="83607"/>
                  </a:lnTo>
                  <a:lnTo>
                    <a:pt x="1074195" y="83804"/>
                  </a:lnTo>
                  <a:lnTo>
                    <a:pt x="1073856" y="84172"/>
                  </a:lnTo>
                  <a:lnTo>
                    <a:pt x="1073274" y="84480"/>
                  </a:lnTo>
                  <a:lnTo>
                    <a:pt x="1072714" y="84810"/>
                  </a:lnTo>
                  <a:lnTo>
                    <a:pt x="1072180" y="85160"/>
                  </a:lnTo>
                  <a:lnTo>
                    <a:pt x="1071587" y="85456"/>
                  </a:lnTo>
                  <a:lnTo>
                    <a:pt x="1071206" y="85957"/>
                  </a:lnTo>
                  <a:lnTo>
                    <a:pt x="1070879" y="86523"/>
                  </a:lnTo>
                  <a:lnTo>
                    <a:pt x="1070199" y="86447"/>
                  </a:lnTo>
                  <a:lnTo>
                    <a:pt x="1069692" y="86701"/>
                  </a:lnTo>
                  <a:lnTo>
                    <a:pt x="1069243" y="87142"/>
                  </a:lnTo>
                  <a:lnTo>
                    <a:pt x="1068829" y="87613"/>
                  </a:lnTo>
                  <a:lnTo>
                    <a:pt x="1068371" y="88042"/>
                  </a:lnTo>
                  <a:lnTo>
                    <a:pt x="1067921" y="88474"/>
                  </a:lnTo>
                  <a:lnTo>
                    <a:pt x="1067489" y="88930"/>
                  </a:lnTo>
                  <a:lnTo>
                    <a:pt x="1066884" y="90103"/>
                  </a:lnTo>
                  <a:lnTo>
                    <a:pt x="1066266" y="90369"/>
                  </a:lnTo>
                  <a:lnTo>
                    <a:pt x="1065496" y="90251"/>
                  </a:lnTo>
                  <a:lnTo>
                    <a:pt x="1064735" y="90122"/>
                  </a:lnTo>
                  <a:lnTo>
                    <a:pt x="1063964" y="90008"/>
                  </a:lnTo>
                  <a:lnTo>
                    <a:pt x="1063218" y="89876"/>
                  </a:lnTo>
                  <a:lnTo>
                    <a:pt x="1062384" y="89826"/>
                  </a:lnTo>
                  <a:lnTo>
                    <a:pt x="1061575" y="89807"/>
                  </a:lnTo>
                  <a:lnTo>
                    <a:pt x="1061224" y="89811"/>
                  </a:lnTo>
                  <a:lnTo>
                    <a:pt x="1060376" y="89788"/>
                  </a:lnTo>
                  <a:lnTo>
                    <a:pt x="1059534" y="89754"/>
                  </a:lnTo>
                  <a:lnTo>
                    <a:pt x="1058685" y="89822"/>
                  </a:lnTo>
                  <a:lnTo>
                    <a:pt x="1057927" y="89955"/>
                  </a:lnTo>
                  <a:lnTo>
                    <a:pt x="1057214" y="90141"/>
                  </a:lnTo>
                  <a:lnTo>
                    <a:pt x="1056407" y="90092"/>
                  </a:lnTo>
                  <a:lnTo>
                    <a:pt x="1055589" y="90115"/>
                  </a:lnTo>
                  <a:lnTo>
                    <a:pt x="1054888" y="90309"/>
                  </a:lnTo>
                  <a:lnTo>
                    <a:pt x="1054132" y="90449"/>
                  </a:lnTo>
                  <a:lnTo>
                    <a:pt x="1053395" y="90597"/>
                  </a:lnTo>
                  <a:lnTo>
                    <a:pt x="1052705" y="90806"/>
                  </a:lnTo>
                  <a:lnTo>
                    <a:pt x="1052127" y="91110"/>
                  </a:lnTo>
                  <a:lnTo>
                    <a:pt x="1051476" y="91360"/>
                  </a:lnTo>
                  <a:lnTo>
                    <a:pt x="1050772" y="91554"/>
                  </a:lnTo>
                  <a:lnTo>
                    <a:pt x="1050122" y="91797"/>
                  </a:lnTo>
                  <a:lnTo>
                    <a:pt x="1049492" y="92059"/>
                  </a:lnTo>
                  <a:lnTo>
                    <a:pt x="1048833" y="92298"/>
                  </a:lnTo>
                  <a:lnTo>
                    <a:pt x="1048290" y="92640"/>
                  </a:lnTo>
                  <a:lnTo>
                    <a:pt x="1047801" y="93043"/>
                  </a:lnTo>
                  <a:lnTo>
                    <a:pt x="1047313" y="93456"/>
                  </a:lnTo>
                  <a:lnTo>
                    <a:pt x="1046770" y="93813"/>
                  </a:lnTo>
                  <a:lnTo>
                    <a:pt x="1046321" y="94204"/>
                  </a:lnTo>
                  <a:lnTo>
                    <a:pt x="1046042" y="94717"/>
                  </a:lnTo>
                  <a:lnTo>
                    <a:pt x="1045685" y="95245"/>
                  </a:lnTo>
                  <a:lnTo>
                    <a:pt x="1045403" y="95845"/>
                  </a:lnTo>
                  <a:lnTo>
                    <a:pt x="1045131" y="96357"/>
                  </a:lnTo>
                  <a:lnTo>
                    <a:pt x="1045089" y="96430"/>
                  </a:lnTo>
                  <a:lnTo>
                    <a:pt x="1044675" y="96950"/>
                  </a:lnTo>
                  <a:lnTo>
                    <a:pt x="1044243" y="97257"/>
                  </a:lnTo>
                  <a:lnTo>
                    <a:pt x="1043878" y="97459"/>
                  </a:lnTo>
                  <a:lnTo>
                    <a:pt x="1043662" y="97470"/>
                  </a:lnTo>
                  <a:lnTo>
                    <a:pt x="1042879" y="98134"/>
                  </a:lnTo>
                  <a:lnTo>
                    <a:pt x="1042903" y="98203"/>
                  </a:lnTo>
                  <a:lnTo>
                    <a:pt x="1042813" y="98526"/>
                  </a:lnTo>
                  <a:lnTo>
                    <a:pt x="1042700" y="98704"/>
                  </a:lnTo>
                  <a:lnTo>
                    <a:pt x="1042685" y="98712"/>
                  </a:lnTo>
                  <a:lnTo>
                    <a:pt x="1042352" y="99103"/>
                  </a:lnTo>
                  <a:lnTo>
                    <a:pt x="1041914" y="99551"/>
                  </a:lnTo>
                  <a:lnTo>
                    <a:pt x="1041444" y="99961"/>
                  </a:lnTo>
                  <a:lnTo>
                    <a:pt x="1041009" y="100409"/>
                  </a:lnTo>
                  <a:lnTo>
                    <a:pt x="1040487" y="100777"/>
                  </a:lnTo>
                  <a:lnTo>
                    <a:pt x="1039936" y="101111"/>
                  </a:lnTo>
                  <a:lnTo>
                    <a:pt x="1039366" y="101427"/>
                  </a:lnTo>
                  <a:lnTo>
                    <a:pt x="1039273" y="101446"/>
                  </a:lnTo>
                  <a:lnTo>
                    <a:pt x="1039252" y="101506"/>
                  </a:lnTo>
                  <a:lnTo>
                    <a:pt x="1038941" y="102084"/>
                  </a:lnTo>
                  <a:lnTo>
                    <a:pt x="1038602" y="102630"/>
                  </a:lnTo>
                  <a:lnTo>
                    <a:pt x="1038398" y="103318"/>
                  </a:lnTo>
                  <a:lnTo>
                    <a:pt x="1038033" y="103834"/>
                  </a:lnTo>
                  <a:lnTo>
                    <a:pt x="1037544" y="104248"/>
                  </a:lnTo>
                  <a:lnTo>
                    <a:pt x="1037097" y="104685"/>
                  </a:lnTo>
                  <a:lnTo>
                    <a:pt x="1036777" y="105247"/>
                  </a:lnTo>
                  <a:lnTo>
                    <a:pt x="1036477" y="105839"/>
                  </a:lnTo>
                  <a:lnTo>
                    <a:pt x="1036150" y="106405"/>
                  </a:lnTo>
                  <a:lnTo>
                    <a:pt x="1035835" y="106982"/>
                  </a:lnTo>
                  <a:lnTo>
                    <a:pt x="1035107" y="108034"/>
                  </a:lnTo>
                  <a:lnTo>
                    <a:pt x="1034669" y="108478"/>
                  </a:lnTo>
                  <a:lnTo>
                    <a:pt x="1033938" y="108531"/>
                  </a:lnTo>
                  <a:lnTo>
                    <a:pt x="1033170" y="108573"/>
                  </a:lnTo>
                  <a:lnTo>
                    <a:pt x="1032601" y="108896"/>
                  </a:lnTo>
                  <a:lnTo>
                    <a:pt x="1032013" y="109192"/>
                  </a:lnTo>
                  <a:lnTo>
                    <a:pt x="1031414" y="109477"/>
                  </a:lnTo>
                  <a:lnTo>
                    <a:pt x="1030800" y="109750"/>
                  </a:lnTo>
                  <a:lnTo>
                    <a:pt x="1030224" y="110062"/>
                  </a:lnTo>
                  <a:lnTo>
                    <a:pt x="1030095" y="110419"/>
                  </a:lnTo>
                  <a:lnTo>
                    <a:pt x="1030140" y="110844"/>
                  </a:lnTo>
                  <a:lnTo>
                    <a:pt x="1029442" y="110836"/>
                  </a:lnTo>
                  <a:lnTo>
                    <a:pt x="1028674" y="110965"/>
                  </a:lnTo>
                  <a:lnTo>
                    <a:pt x="1028177" y="111357"/>
                  </a:lnTo>
                  <a:lnTo>
                    <a:pt x="1027790" y="111858"/>
                  </a:lnTo>
                  <a:lnTo>
                    <a:pt x="1027328" y="112215"/>
                  </a:lnTo>
                  <a:lnTo>
                    <a:pt x="1026906" y="112238"/>
                  </a:lnTo>
                  <a:lnTo>
                    <a:pt x="1026846" y="112238"/>
                  </a:lnTo>
                  <a:lnTo>
                    <a:pt x="1026615" y="112310"/>
                  </a:lnTo>
                  <a:lnTo>
                    <a:pt x="1026087" y="112674"/>
                  </a:lnTo>
                  <a:lnTo>
                    <a:pt x="1025557" y="113027"/>
                  </a:lnTo>
                  <a:lnTo>
                    <a:pt x="1025005" y="113365"/>
                  </a:lnTo>
                  <a:lnTo>
                    <a:pt x="1024538" y="113783"/>
                  </a:lnTo>
                  <a:lnTo>
                    <a:pt x="1024124" y="114265"/>
                  </a:lnTo>
                  <a:lnTo>
                    <a:pt x="1023839" y="114869"/>
                  </a:lnTo>
                  <a:lnTo>
                    <a:pt x="1023492" y="115420"/>
                  </a:lnTo>
                  <a:lnTo>
                    <a:pt x="1022970" y="115784"/>
                  </a:lnTo>
                  <a:lnTo>
                    <a:pt x="1022475" y="116183"/>
                  </a:lnTo>
                  <a:lnTo>
                    <a:pt x="1022295" y="116893"/>
                  </a:lnTo>
                  <a:lnTo>
                    <a:pt x="1021912" y="117402"/>
                  </a:lnTo>
                  <a:lnTo>
                    <a:pt x="1021372" y="117763"/>
                  </a:lnTo>
                  <a:lnTo>
                    <a:pt x="1020974" y="118275"/>
                  </a:lnTo>
                  <a:lnTo>
                    <a:pt x="1020578" y="118773"/>
                  </a:lnTo>
                  <a:lnTo>
                    <a:pt x="1020227" y="119308"/>
                  </a:lnTo>
                  <a:lnTo>
                    <a:pt x="1019904" y="119867"/>
                  </a:lnTo>
                  <a:lnTo>
                    <a:pt x="1019475" y="120330"/>
                  </a:lnTo>
                  <a:lnTo>
                    <a:pt x="1019043" y="120778"/>
                  </a:lnTo>
                  <a:lnTo>
                    <a:pt x="1018393" y="121017"/>
                  </a:lnTo>
                  <a:lnTo>
                    <a:pt x="1017715" y="121044"/>
                  </a:lnTo>
                  <a:lnTo>
                    <a:pt x="1016846" y="121044"/>
                  </a:lnTo>
                  <a:lnTo>
                    <a:pt x="1016043" y="120964"/>
                  </a:lnTo>
                  <a:lnTo>
                    <a:pt x="1015239" y="120873"/>
                  </a:lnTo>
                  <a:lnTo>
                    <a:pt x="1014421" y="120801"/>
                  </a:lnTo>
                  <a:lnTo>
                    <a:pt x="1013570" y="120778"/>
                  </a:lnTo>
                  <a:lnTo>
                    <a:pt x="1012781" y="120683"/>
                  </a:lnTo>
                  <a:lnTo>
                    <a:pt x="1011963" y="120634"/>
                  </a:lnTo>
                  <a:lnTo>
                    <a:pt x="1011265" y="120444"/>
                  </a:lnTo>
                  <a:lnTo>
                    <a:pt x="1010407" y="120417"/>
                  </a:lnTo>
                  <a:lnTo>
                    <a:pt x="1009586" y="120478"/>
                  </a:lnTo>
                  <a:lnTo>
                    <a:pt x="1008132" y="120793"/>
                  </a:lnTo>
                  <a:lnTo>
                    <a:pt x="1007320" y="120865"/>
                  </a:lnTo>
                  <a:lnTo>
                    <a:pt x="1006627" y="121067"/>
                  </a:lnTo>
                  <a:lnTo>
                    <a:pt x="1005875" y="121154"/>
                  </a:lnTo>
                  <a:lnTo>
                    <a:pt x="1005060" y="121222"/>
                  </a:lnTo>
                  <a:lnTo>
                    <a:pt x="1004334" y="121321"/>
                  </a:lnTo>
                  <a:lnTo>
                    <a:pt x="1003657" y="121116"/>
                  </a:lnTo>
                  <a:lnTo>
                    <a:pt x="1002842" y="121181"/>
                  </a:lnTo>
                  <a:lnTo>
                    <a:pt x="1001978" y="121150"/>
                  </a:lnTo>
                  <a:lnTo>
                    <a:pt x="1001259" y="120983"/>
                  </a:lnTo>
                  <a:lnTo>
                    <a:pt x="1000590" y="120759"/>
                  </a:lnTo>
                  <a:lnTo>
                    <a:pt x="1000075" y="120657"/>
                  </a:lnTo>
                  <a:lnTo>
                    <a:pt x="999469" y="120478"/>
                  </a:lnTo>
                  <a:lnTo>
                    <a:pt x="998054" y="120110"/>
                  </a:lnTo>
                  <a:lnTo>
                    <a:pt x="997374" y="119897"/>
                  </a:lnTo>
                  <a:lnTo>
                    <a:pt x="996676" y="119692"/>
                  </a:lnTo>
                  <a:lnTo>
                    <a:pt x="995995" y="119476"/>
                  </a:lnTo>
                  <a:lnTo>
                    <a:pt x="995180" y="119400"/>
                  </a:lnTo>
                  <a:lnTo>
                    <a:pt x="994358" y="119407"/>
                  </a:lnTo>
                  <a:lnTo>
                    <a:pt x="992749" y="119252"/>
                  </a:lnTo>
                  <a:lnTo>
                    <a:pt x="991876" y="119255"/>
                  </a:lnTo>
                  <a:lnTo>
                    <a:pt x="991680" y="119259"/>
                  </a:lnTo>
                  <a:lnTo>
                    <a:pt x="991010" y="119271"/>
                  </a:lnTo>
                  <a:lnTo>
                    <a:pt x="990117" y="119267"/>
                  </a:lnTo>
                  <a:lnTo>
                    <a:pt x="989272" y="119210"/>
                  </a:lnTo>
                  <a:lnTo>
                    <a:pt x="988444" y="119142"/>
                  </a:lnTo>
                  <a:lnTo>
                    <a:pt x="987848" y="119123"/>
                  </a:lnTo>
                  <a:lnTo>
                    <a:pt x="987581" y="119115"/>
                  </a:lnTo>
                  <a:lnTo>
                    <a:pt x="986688" y="119111"/>
                  </a:lnTo>
                  <a:lnTo>
                    <a:pt x="985821" y="119123"/>
                  </a:lnTo>
                  <a:lnTo>
                    <a:pt x="984976" y="119172"/>
                  </a:lnTo>
                  <a:lnTo>
                    <a:pt x="984122" y="119191"/>
                  </a:lnTo>
                  <a:lnTo>
                    <a:pt x="983552" y="118880"/>
                  </a:lnTo>
                  <a:lnTo>
                    <a:pt x="983182" y="118813"/>
                  </a:lnTo>
                  <a:lnTo>
                    <a:pt x="982902" y="118762"/>
                  </a:lnTo>
                  <a:lnTo>
                    <a:pt x="982650" y="118671"/>
                  </a:lnTo>
                  <a:lnTo>
                    <a:pt x="982467" y="118572"/>
                  </a:lnTo>
                  <a:lnTo>
                    <a:pt x="981703" y="118405"/>
                  </a:lnTo>
                  <a:lnTo>
                    <a:pt x="980831" y="118401"/>
                  </a:lnTo>
                  <a:lnTo>
                    <a:pt x="980009" y="118462"/>
                  </a:lnTo>
                  <a:lnTo>
                    <a:pt x="979152" y="118500"/>
                  </a:lnTo>
                  <a:lnTo>
                    <a:pt x="978298" y="118523"/>
                  </a:lnTo>
                  <a:lnTo>
                    <a:pt x="977467" y="118572"/>
                  </a:lnTo>
                  <a:lnTo>
                    <a:pt x="976637" y="118625"/>
                  </a:lnTo>
                  <a:lnTo>
                    <a:pt x="975855" y="118724"/>
                  </a:lnTo>
                  <a:lnTo>
                    <a:pt x="975027" y="118789"/>
                  </a:lnTo>
                  <a:lnTo>
                    <a:pt x="974176" y="118819"/>
                  </a:lnTo>
                  <a:lnTo>
                    <a:pt x="973346" y="118880"/>
                  </a:lnTo>
                  <a:lnTo>
                    <a:pt x="972593" y="119035"/>
                  </a:lnTo>
                  <a:lnTo>
                    <a:pt x="971880" y="119221"/>
                  </a:lnTo>
                  <a:lnTo>
                    <a:pt x="971236" y="119468"/>
                  </a:lnTo>
                  <a:lnTo>
                    <a:pt x="970714" y="119602"/>
                  </a:lnTo>
                  <a:lnTo>
                    <a:pt x="970528" y="119650"/>
                  </a:lnTo>
                  <a:lnTo>
                    <a:pt x="969728" y="119738"/>
                  </a:lnTo>
                  <a:lnTo>
                    <a:pt x="969002" y="119897"/>
                  </a:lnTo>
                  <a:lnTo>
                    <a:pt x="968331" y="120106"/>
                  </a:lnTo>
                  <a:lnTo>
                    <a:pt x="967620" y="120288"/>
                  </a:lnTo>
                  <a:lnTo>
                    <a:pt x="966952" y="120509"/>
                  </a:lnTo>
                  <a:lnTo>
                    <a:pt x="966242" y="120691"/>
                  </a:lnTo>
                  <a:lnTo>
                    <a:pt x="965573" y="120907"/>
                  </a:lnTo>
                  <a:lnTo>
                    <a:pt x="964953" y="121170"/>
                  </a:lnTo>
                  <a:lnTo>
                    <a:pt x="964296" y="121409"/>
                  </a:lnTo>
                  <a:lnTo>
                    <a:pt x="963634" y="121633"/>
                  </a:lnTo>
                  <a:lnTo>
                    <a:pt x="962342" y="122126"/>
                  </a:lnTo>
                  <a:lnTo>
                    <a:pt x="962070" y="122332"/>
                  </a:lnTo>
                  <a:lnTo>
                    <a:pt x="961838" y="122510"/>
                  </a:lnTo>
                  <a:lnTo>
                    <a:pt x="961224" y="122791"/>
                  </a:lnTo>
                  <a:lnTo>
                    <a:pt x="960582" y="123038"/>
                  </a:lnTo>
                  <a:lnTo>
                    <a:pt x="959959" y="123307"/>
                  </a:lnTo>
                  <a:lnTo>
                    <a:pt x="959329" y="123573"/>
                  </a:lnTo>
                  <a:lnTo>
                    <a:pt x="958754" y="123892"/>
                  </a:lnTo>
                  <a:lnTo>
                    <a:pt x="958589" y="123995"/>
                  </a:lnTo>
                  <a:lnTo>
                    <a:pt x="958520" y="124033"/>
                  </a:lnTo>
                  <a:lnTo>
                    <a:pt x="958379" y="124093"/>
                  </a:lnTo>
                  <a:lnTo>
                    <a:pt x="957741" y="124352"/>
                  </a:lnTo>
                  <a:lnTo>
                    <a:pt x="957105" y="124614"/>
                  </a:lnTo>
                  <a:lnTo>
                    <a:pt x="956500" y="124895"/>
                  </a:lnTo>
                  <a:lnTo>
                    <a:pt x="955954" y="125233"/>
                  </a:lnTo>
                  <a:lnTo>
                    <a:pt x="955409" y="125582"/>
                  </a:lnTo>
                  <a:lnTo>
                    <a:pt x="954872" y="125939"/>
                  </a:lnTo>
                  <a:lnTo>
                    <a:pt x="954315" y="126277"/>
                  </a:lnTo>
                  <a:lnTo>
                    <a:pt x="953754" y="126607"/>
                  </a:lnTo>
                  <a:lnTo>
                    <a:pt x="953137" y="126892"/>
                  </a:lnTo>
                  <a:lnTo>
                    <a:pt x="952975" y="126976"/>
                  </a:lnTo>
                  <a:lnTo>
                    <a:pt x="952543" y="127188"/>
                  </a:lnTo>
                  <a:lnTo>
                    <a:pt x="951983" y="127530"/>
                  </a:lnTo>
                  <a:lnTo>
                    <a:pt x="951425" y="127861"/>
                  </a:lnTo>
                  <a:lnTo>
                    <a:pt x="951124" y="128010"/>
                  </a:lnTo>
                  <a:lnTo>
                    <a:pt x="950829" y="128157"/>
                  </a:lnTo>
                  <a:lnTo>
                    <a:pt x="950247" y="128468"/>
                  </a:lnTo>
                  <a:lnTo>
                    <a:pt x="950070" y="128567"/>
                  </a:lnTo>
                  <a:lnTo>
                    <a:pt x="949953" y="128628"/>
                  </a:lnTo>
                  <a:lnTo>
                    <a:pt x="949123" y="129205"/>
                  </a:lnTo>
                  <a:lnTo>
                    <a:pt x="948080" y="130033"/>
                  </a:lnTo>
                  <a:lnTo>
                    <a:pt x="948005" y="130151"/>
                  </a:lnTo>
                  <a:lnTo>
                    <a:pt x="947834" y="130405"/>
                  </a:lnTo>
                  <a:lnTo>
                    <a:pt x="947079" y="130591"/>
                  </a:lnTo>
                  <a:lnTo>
                    <a:pt x="945520" y="131685"/>
                  </a:lnTo>
                  <a:lnTo>
                    <a:pt x="944690" y="132281"/>
                  </a:lnTo>
                  <a:lnTo>
                    <a:pt x="944342" y="132478"/>
                  </a:lnTo>
                  <a:lnTo>
                    <a:pt x="944063" y="132744"/>
                  </a:lnTo>
                  <a:lnTo>
                    <a:pt x="943823" y="132877"/>
                  </a:lnTo>
                  <a:lnTo>
                    <a:pt x="943751" y="133014"/>
                  </a:lnTo>
                  <a:lnTo>
                    <a:pt x="943410" y="133105"/>
                  </a:lnTo>
                  <a:lnTo>
                    <a:pt x="943131" y="133375"/>
                  </a:lnTo>
                  <a:lnTo>
                    <a:pt x="942747" y="133671"/>
                  </a:lnTo>
                  <a:lnTo>
                    <a:pt x="942265" y="133971"/>
                  </a:lnTo>
                  <a:lnTo>
                    <a:pt x="941986" y="134202"/>
                  </a:lnTo>
                  <a:lnTo>
                    <a:pt x="940982" y="134829"/>
                  </a:lnTo>
                  <a:lnTo>
                    <a:pt x="940424" y="135365"/>
                  </a:lnTo>
                  <a:lnTo>
                    <a:pt x="940151" y="135534"/>
                  </a:lnTo>
                  <a:lnTo>
                    <a:pt x="939735" y="135794"/>
                  </a:lnTo>
                  <a:lnTo>
                    <a:pt x="938967" y="136493"/>
                  </a:lnTo>
                  <a:lnTo>
                    <a:pt x="938581" y="136929"/>
                  </a:lnTo>
                  <a:lnTo>
                    <a:pt x="938341" y="137093"/>
                  </a:lnTo>
                  <a:lnTo>
                    <a:pt x="937987" y="137563"/>
                  </a:lnTo>
                  <a:lnTo>
                    <a:pt x="937118" y="138399"/>
                  </a:lnTo>
                  <a:lnTo>
                    <a:pt x="936414" y="139272"/>
                  </a:lnTo>
                  <a:lnTo>
                    <a:pt x="935892" y="139705"/>
                  </a:lnTo>
                  <a:lnTo>
                    <a:pt x="935233" y="140271"/>
                  </a:lnTo>
                  <a:lnTo>
                    <a:pt x="934531" y="141110"/>
                  </a:lnTo>
                  <a:lnTo>
                    <a:pt x="933728" y="142014"/>
                  </a:lnTo>
                  <a:lnTo>
                    <a:pt x="933404" y="142694"/>
                  </a:lnTo>
                  <a:lnTo>
                    <a:pt x="933563" y="143108"/>
                  </a:lnTo>
                  <a:lnTo>
                    <a:pt x="933593" y="143347"/>
                  </a:lnTo>
                  <a:lnTo>
                    <a:pt x="933074" y="143678"/>
                  </a:lnTo>
                  <a:lnTo>
                    <a:pt x="932622" y="144042"/>
                  </a:lnTo>
                  <a:lnTo>
                    <a:pt x="932310" y="144308"/>
                  </a:lnTo>
                  <a:lnTo>
                    <a:pt x="931647" y="144976"/>
                  </a:lnTo>
                  <a:lnTo>
                    <a:pt x="930215" y="146450"/>
                  </a:lnTo>
                  <a:lnTo>
                    <a:pt x="929091" y="147863"/>
                  </a:lnTo>
                  <a:lnTo>
                    <a:pt x="928671" y="148398"/>
                  </a:lnTo>
                  <a:lnTo>
                    <a:pt x="927796" y="149302"/>
                  </a:lnTo>
                  <a:lnTo>
                    <a:pt x="926534" y="150779"/>
                  </a:lnTo>
                  <a:lnTo>
                    <a:pt x="926183" y="151285"/>
                  </a:lnTo>
                  <a:lnTo>
                    <a:pt x="925170" y="152390"/>
                  </a:lnTo>
                  <a:lnTo>
                    <a:pt x="924783" y="152792"/>
                  </a:lnTo>
                  <a:lnTo>
                    <a:pt x="923243" y="154532"/>
                  </a:lnTo>
                  <a:lnTo>
                    <a:pt x="922619" y="155033"/>
                  </a:lnTo>
                  <a:lnTo>
                    <a:pt x="922206" y="155193"/>
                  </a:lnTo>
                  <a:lnTo>
                    <a:pt x="922071" y="155155"/>
                  </a:lnTo>
                  <a:lnTo>
                    <a:pt x="921033" y="155713"/>
                  </a:lnTo>
                  <a:lnTo>
                    <a:pt x="921294" y="156336"/>
                  </a:lnTo>
                  <a:lnTo>
                    <a:pt x="921354" y="156579"/>
                  </a:lnTo>
                  <a:lnTo>
                    <a:pt x="921618" y="157027"/>
                  </a:lnTo>
                  <a:lnTo>
                    <a:pt x="922149" y="157657"/>
                  </a:lnTo>
                  <a:lnTo>
                    <a:pt x="922784" y="158117"/>
                  </a:lnTo>
                  <a:lnTo>
                    <a:pt x="923183" y="158573"/>
                  </a:lnTo>
                  <a:lnTo>
                    <a:pt x="923192" y="159632"/>
                  </a:lnTo>
                  <a:lnTo>
                    <a:pt x="922778" y="160699"/>
                  </a:lnTo>
                  <a:lnTo>
                    <a:pt x="922757" y="160753"/>
                  </a:lnTo>
                  <a:lnTo>
                    <a:pt x="922634" y="161638"/>
                  </a:lnTo>
                  <a:lnTo>
                    <a:pt x="922343" y="162386"/>
                  </a:lnTo>
                  <a:lnTo>
                    <a:pt x="921990" y="164463"/>
                  </a:lnTo>
                  <a:lnTo>
                    <a:pt x="921933" y="165386"/>
                  </a:lnTo>
                  <a:lnTo>
                    <a:pt x="921567" y="166507"/>
                  </a:lnTo>
                  <a:lnTo>
                    <a:pt x="921153" y="168071"/>
                  </a:lnTo>
                  <a:lnTo>
                    <a:pt x="920620" y="169017"/>
                  </a:lnTo>
                  <a:lnTo>
                    <a:pt x="920572" y="169701"/>
                  </a:lnTo>
                  <a:lnTo>
                    <a:pt x="920530" y="170008"/>
                  </a:lnTo>
                  <a:lnTo>
                    <a:pt x="920314" y="170483"/>
                  </a:lnTo>
                  <a:lnTo>
                    <a:pt x="920260" y="171338"/>
                  </a:lnTo>
                  <a:lnTo>
                    <a:pt x="920323" y="172979"/>
                  </a:lnTo>
                  <a:lnTo>
                    <a:pt x="920308" y="173700"/>
                  </a:lnTo>
                  <a:lnTo>
                    <a:pt x="920131" y="175337"/>
                  </a:lnTo>
                  <a:lnTo>
                    <a:pt x="920065" y="178247"/>
                  </a:lnTo>
                  <a:lnTo>
                    <a:pt x="920072" y="179477"/>
                  </a:lnTo>
                  <a:lnTo>
                    <a:pt x="920167" y="181088"/>
                  </a:lnTo>
                  <a:lnTo>
                    <a:pt x="920293" y="181570"/>
                  </a:lnTo>
                  <a:lnTo>
                    <a:pt x="920503" y="181334"/>
                  </a:lnTo>
                  <a:lnTo>
                    <a:pt x="921052" y="181247"/>
                  </a:lnTo>
                  <a:lnTo>
                    <a:pt x="921228" y="180977"/>
                  </a:lnTo>
                  <a:lnTo>
                    <a:pt x="921366" y="180913"/>
                  </a:lnTo>
                  <a:lnTo>
                    <a:pt x="921378" y="180400"/>
                  </a:lnTo>
                  <a:lnTo>
                    <a:pt x="921720" y="180339"/>
                  </a:lnTo>
                  <a:lnTo>
                    <a:pt x="921762" y="180032"/>
                  </a:lnTo>
                  <a:lnTo>
                    <a:pt x="921966" y="180070"/>
                  </a:lnTo>
                  <a:lnTo>
                    <a:pt x="922095" y="180279"/>
                  </a:lnTo>
                  <a:lnTo>
                    <a:pt x="922203" y="180146"/>
                  </a:lnTo>
                  <a:lnTo>
                    <a:pt x="922418" y="179568"/>
                  </a:lnTo>
                  <a:lnTo>
                    <a:pt x="922499" y="179124"/>
                  </a:lnTo>
                  <a:lnTo>
                    <a:pt x="922514" y="178372"/>
                  </a:lnTo>
                  <a:lnTo>
                    <a:pt x="922625" y="178030"/>
                  </a:lnTo>
                  <a:lnTo>
                    <a:pt x="922475" y="177206"/>
                  </a:lnTo>
                  <a:lnTo>
                    <a:pt x="922416" y="176830"/>
                  </a:lnTo>
                  <a:lnTo>
                    <a:pt x="922586" y="176834"/>
                  </a:lnTo>
                  <a:lnTo>
                    <a:pt x="922718" y="176940"/>
                  </a:lnTo>
                  <a:lnTo>
                    <a:pt x="922790" y="176872"/>
                  </a:lnTo>
                  <a:lnTo>
                    <a:pt x="922841" y="176085"/>
                  </a:lnTo>
                  <a:lnTo>
                    <a:pt x="922883" y="175744"/>
                  </a:lnTo>
                  <a:lnTo>
                    <a:pt x="922796" y="175128"/>
                  </a:lnTo>
                  <a:lnTo>
                    <a:pt x="922838" y="174821"/>
                  </a:lnTo>
                  <a:lnTo>
                    <a:pt x="922913" y="174513"/>
                  </a:lnTo>
                  <a:lnTo>
                    <a:pt x="922898" y="173693"/>
                  </a:lnTo>
                  <a:lnTo>
                    <a:pt x="922676" y="172933"/>
                  </a:lnTo>
                  <a:lnTo>
                    <a:pt x="922649" y="172728"/>
                  </a:lnTo>
                  <a:lnTo>
                    <a:pt x="922487" y="172280"/>
                  </a:lnTo>
                  <a:lnTo>
                    <a:pt x="922302" y="171520"/>
                  </a:lnTo>
                  <a:lnTo>
                    <a:pt x="922349" y="170905"/>
                  </a:lnTo>
                  <a:lnTo>
                    <a:pt x="922754" y="171155"/>
                  </a:lnTo>
                  <a:lnTo>
                    <a:pt x="922871" y="171877"/>
                  </a:lnTo>
                  <a:lnTo>
                    <a:pt x="922994" y="172496"/>
                  </a:lnTo>
                  <a:lnTo>
                    <a:pt x="923138" y="173560"/>
                  </a:lnTo>
                  <a:lnTo>
                    <a:pt x="923498" y="174323"/>
                  </a:lnTo>
                  <a:lnTo>
                    <a:pt x="923438" y="175417"/>
                  </a:lnTo>
                  <a:lnTo>
                    <a:pt x="923198" y="176917"/>
                  </a:lnTo>
                  <a:lnTo>
                    <a:pt x="923258" y="178733"/>
                  </a:lnTo>
                  <a:lnTo>
                    <a:pt x="922985" y="180195"/>
                  </a:lnTo>
                  <a:lnTo>
                    <a:pt x="922805" y="180639"/>
                  </a:lnTo>
                  <a:lnTo>
                    <a:pt x="922652" y="181251"/>
                  </a:lnTo>
                  <a:lnTo>
                    <a:pt x="922514" y="181316"/>
                  </a:lnTo>
                  <a:lnTo>
                    <a:pt x="922442" y="181555"/>
                  </a:lnTo>
                  <a:lnTo>
                    <a:pt x="922401" y="181790"/>
                  </a:lnTo>
                  <a:lnTo>
                    <a:pt x="922293" y="182064"/>
                  </a:lnTo>
                  <a:lnTo>
                    <a:pt x="922341" y="182918"/>
                  </a:lnTo>
                  <a:lnTo>
                    <a:pt x="922829" y="183925"/>
                  </a:lnTo>
                  <a:lnTo>
                    <a:pt x="922988" y="184373"/>
                  </a:lnTo>
                  <a:lnTo>
                    <a:pt x="923078" y="184855"/>
                  </a:lnTo>
                  <a:lnTo>
                    <a:pt x="923084" y="186154"/>
                  </a:lnTo>
                  <a:lnTo>
                    <a:pt x="922721" y="187036"/>
                  </a:lnTo>
                  <a:lnTo>
                    <a:pt x="922191" y="187913"/>
                  </a:lnTo>
                  <a:lnTo>
                    <a:pt x="921375" y="189197"/>
                  </a:lnTo>
                  <a:lnTo>
                    <a:pt x="921088" y="189907"/>
                  </a:lnTo>
                  <a:lnTo>
                    <a:pt x="920860" y="190895"/>
                  </a:lnTo>
                  <a:lnTo>
                    <a:pt x="920959" y="192505"/>
                  </a:lnTo>
                  <a:lnTo>
                    <a:pt x="921022" y="192710"/>
                  </a:lnTo>
                  <a:lnTo>
                    <a:pt x="921028" y="193876"/>
                  </a:lnTo>
                  <a:lnTo>
                    <a:pt x="920794" y="195172"/>
                  </a:lnTo>
                  <a:lnTo>
                    <a:pt x="920737" y="196129"/>
                  </a:lnTo>
                  <a:lnTo>
                    <a:pt x="920590" y="196501"/>
                  </a:lnTo>
                  <a:lnTo>
                    <a:pt x="920347" y="196737"/>
                  </a:lnTo>
                  <a:lnTo>
                    <a:pt x="920066" y="197105"/>
                  </a:lnTo>
                  <a:lnTo>
                    <a:pt x="919124" y="198043"/>
                  </a:lnTo>
                  <a:lnTo>
                    <a:pt x="918453" y="199020"/>
                  </a:lnTo>
                  <a:lnTo>
                    <a:pt x="917809" y="200303"/>
                  </a:lnTo>
                  <a:lnTo>
                    <a:pt x="917200" y="201557"/>
                  </a:lnTo>
                  <a:lnTo>
                    <a:pt x="917020" y="201963"/>
                  </a:lnTo>
                  <a:lnTo>
                    <a:pt x="916699" y="202537"/>
                  </a:lnTo>
                  <a:lnTo>
                    <a:pt x="916187" y="202662"/>
                  </a:lnTo>
                  <a:lnTo>
                    <a:pt x="915177" y="203631"/>
                  </a:lnTo>
                  <a:lnTo>
                    <a:pt x="914790" y="204030"/>
                  </a:lnTo>
                  <a:lnTo>
                    <a:pt x="914235" y="204463"/>
                  </a:lnTo>
                  <a:lnTo>
                    <a:pt x="912212" y="206400"/>
                  </a:lnTo>
                  <a:lnTo>
                    <a:pt x="912005" y="206567"/>
                  </a:lnTo>
                  <a:lnTo>
                    <a:pt x="911514" y="207137"/>
                  </a:lnTo>
                  <a:lnTo>
                    <a:pt x="911574" y="207449"/>
                  </a:lnTo>
                  <a:lnTo>
                    <a:pt x="911345" y="207775"/>
                  </a:lnTo>
                  <a:lnTo>
                    <a:pt x="911151" y="208052"/>
                  </a:lnTo>
                  <a:lnTo>
                    <a:pt x="909823" y="209424"/>
                  </a:lnTo>
                  <a:lnTo>
                    <a:pt x="909469" y="209963"/>
                  </a:lnTo>
                  <a:lnTo>
                    <a:pt x="909185" y="210575"/>
                  </a:lnTo>
                  <a:lnTo>
                    <a:pt x="909140" y="210951"/>
                  </a:lnTo>
                  <a:lnTo>
                    <a:pt x="908825" y="211353"/>
                  </a:lnTo>
                  <a:lnTo>
                    <a:pt x="908058" y="212087"/>
                  </a:lnTo>
                  <a:lnTo>
                    <a:pt x="907173" y="213469"/>
                  </a:lnTo>
                  <a:lnTo>
                    <a:pt x="907063" y="213811"/>
                  </a:lnTo>
                  <a:lnTo>
                    <a:pt x="906634" y="214655"/>
                  </a:lnTo>
                  <a:lnTo>
                    <a:pt x="906559" y="214894"/>
                  </a:lnTo>
                  <a:lnTo>
                    <a:pt x="906244" y="215331"/>
                  </a:lnTo>
                  <a:lnTo>
                    <a:pt x="906025" y="215874"/>
                  </a:lnTo>
                  <a:lnTo>
                    <a:pt x="904760" y="217454"/>
                  </a:lnTo>
                  <a:lnTo>
                    <a:pt x="904260" y="218537"/>
                  </a:lnTo>
                  <a:lnTo>
                    <a:pt x="903723" y="219585"/>
                  </a:lnTo>
                  <a:lnTo>
                    <a:pt x="903528" y="220607"/>
                  </a:lnTo>
                  <a:lnTo>
                    <a:pt x="903828" y="220820"/>
                  </a:lnTo>
                  <a:lnTo>
                    <a:pt x="904083" y="220242"/>
                  </a:lnTo>
                  <a:lnTo>
                    <a:pt x="904464" y="220014"/>
                  </a:lnTo>
                  <a:lnTo>
                    <a:pt x="904703" y="219950"/>
                  </a:lnTo>
                  <a:lnTo>
                    <a:pt x="904838" y="220022"/>
                  </a:lnTo>
                  <a:lnTo>
                    <a:pt x="904790" y="220501"/>
                  </a:lnTo>
                  <a:lnTo>
                    <a:pt x="904539" y="221143"/>
                  </a:lnTo>
                  <a:lnTo>
                    <a:pt x="904428" y="221450"/>
                  </a:lnTo>
                  <a:lnTo>
                    <a:pt x="904008" y="221883"/>
                  </a:lnTo>
                  <a:lnTo>
                    <a:pt x="903157" y="221899"/>
                  </a:lnTo>
                  <a:lnTo>
                    <a:pt x="902941" y="222408"/>
                  </a:lnTo>
                  <a:lnTo>
                    <a:pt x="902902" y="222613"/>
                  </a:lnTo>
                  <a:lnTo>
                    <a:pt x="902383" y="222943"/>
                  </a:lnTo>
                  <a:lnTo>
                    <a:pt x="902030" y="223376"/>
                  </a:lnTo>
                  <a:lnTo>
                    <a:pt x="901550" y="223574"/>
                  </a:lnTo>
                  <a:lnTo>
                    <a:pt x="901172" y="223665"/>
                  </a:lnTo>
                  <a:lnTo>
                    <a:pt x="900936" y="223525"/>
                  </a:lnTo>
                  <a:lnTo>
                    <a:pt x="900831" y="223726"/>
                  </a:lnTo>
                  <a:lnTo>
                    <a:pt x="901169" y="223802"/>
                  </a:lnTo>
                  <a:lnTo>
                    <a:pt x="901406" y="223844"/>
                  </a:lnTo>
                  <a:lnTo>
                    <a:pt x="901706" y="224125"/>
                  </a:lnTo>
                  <a:lnTo>
                    <a:pt x="901733" y="224467"/>
                  </a:lnTo>
                  <a:lnTo>
                    <a:pt x="901826" y="224812"/>
                  </a:lnTo>
                  <a:lnTo>
                    <a:pt x="901808" y="225701"/>
                  </a:lnTo>
                  <a:lnTo>
                    <a:pt x="901757" y="226385"/>
                  </a:lnTo>
                  <a:lnTo>
                    <a:pt x="901211" y="227741"/>
                  </a:lnTo>
                  <a:lnTo>
                    <a:pt x="901100" y="228216"/>
                  </a:lnTo>
                  <a:lnTo>
                    <a:pt x="900534" y="229025"/>
                  </a:lnTo>
                  <a:lnTo>
                    <a:pt x="900255" y="229360"/>
                  </a:lnTo>
                  <a:lnTo>
                    <a:pt x="899689" y="230203"/>
                  </a:lnTo>
                  <a:lnTo>
                    <a:pt x="898987" y="231077"/>
                  </a:lnTo>
                  <a:lnTo>
                    <a:pt x="898316" y="232019"/>
                  </a:lnTo>
                  <a:lnTo>
                    <a:pt x="897566" y="233542"/>
                  </a:lnTo>
                  <a:lnTo>
                    <a:pt x="897527" y="235183"/>
                  </a:lnTo>
                  <a:lnTo>
                    <a:pt x="897447" y="235662"/>
                  </a:lnTo>
                  <a:lnTo>
                    <a:pt x="897483" y="237068"/>
                  </a:lnTo>
                  <a:lnTo>
                    <a:pt x="897336" y="237542"/>
                  </a:lnTo>
                  <a:lnTo>
                    <a:pt x="897156" y="237949"/>
                  </a:lnTo>
                  <a:lnTo>
                    <a:pt x="896784" y="239206"/>
                  </a:lnTo>
                  <a:lnTo>
                    <a:pt x="896277" y="240494"/>
                  </a:lnTo>
                  <a:lnTo>
                    <a:pt x="896119" y="241418"/>
                  </a:lnTo>
                  <a:lnTo>
                    <a:pt x="895651" y="242500"/>
                  </a:lnTo>
                  <a:lnTo>
                    <a:pt x="895330" y="243040"/>
                  </a:lnTo>
                  <a:lnTo>
                    <a:pt x="894329" y="245072"/>
                  </a:lnTo>
                  <a:lnTo>
                    <a:pt x="893724" y="246083"/>
                  </a:lnTo>
                  <a:lnTo>
                    <a:pt x="893133" y="246618"/>
                  </a:lnTo>
                  <a:lnTo>
                    <a:pt x="892989" y="246854"/>
                  </a:lnTo>
                  <a:lnTo>
                    <a:pt x="893430" y="247036"/>
                  </a:lnTo>
                  <a:lnTo>
                    <a:pt x="893529" y="247211"/>
                  </a:lnTo>
                  <a:lnTo>
                    <a:pt x="893439" y="248062"/>
                  </a:lnTo>
                  <a:lnTo>
                    <a:pt x="893364" y="248370"/>
                  </a:lnTo>
                  <a:lnTo>
                    <a:pt x="893226" y="248434"/>
                  </a:lnTo>
                  <a:lnTo>
                    <a:pt x="892683" y="248355"/>
                  </a:lnTo>
                  <a:lnTo>
                    <a:pt x="892342" y="248343"/>
                  </a:lnTo>
                  <a:lnTo>
                    <a:pt x="891991" y="248712"/>
                  </a:lnTo>
                  <a:lnTo>
                    <a:pt x="891703" y="249392"/>
                  </a:lnTo>
                  <a:lnTo>
                    <a:pt x="891515" y="250243"/>
                  </a:lnTo>
                  <a:lnTo>
                    <a:pt x="891512" y="250345"/>
                  </a:lnTo>
                  <a:lnTo>
                    <a:pt x="891524" y="251234"/>
                  </a:lnTo>
                  <a:lnTo>
                    <a:pt x="891583" y="251614"/>
                  </a:lnTo>
                  <a:lnTo>
                    <a:pt x="891248" y="252872"/>
                  </a:lnTo>
                  <a:lnTo>
                    <a:pt x="891143" y="252902"/>
                  </a:lnTo>
                  <a:lnTo>
                    <a:pt x="890822" y="253514"/>
                  </a:lnTo>
                  <a:lnTo>
                    <a:pt x="890645" y="253818"/>
                  </a:lnTo>
                  <a:lnTo>
                    <a:pt x="890498" y="254224"/>
                  </a:lnTo>
                  <a:lnTo>
                    <a:pt x="890420" y="254600"/>
                  </a:lnTo>
                  <a:lnTo>
                    <a:pt x="890483" y="254840"/>
                  </a:lnTo>
                  <a:lnTo>
                    <a:pt x="890375" y="255075"/>
                  </a:lnTo>
                  <a:lnTo>
                    <a:pt x="890330" y="255588"/>
                  </a:lnTo>
                  <a:lnTo>
                    <a:pt x="890321" y="255964"/>
                  </a:lnTo>
                  <a:lnTo>
                    <a:pt x="890708" y="256967"/>
                  </a:lnTo>
                  <a:lnTo>
                    <a:pt x="890630" y="257378"/>
                  </a:lnTo>
                  <a:lnTo>
                    <a:pt x="890360" y="257267"/>
                  </a:lnTo>
                  <a:lnTo>
                    <a:pt x="890292" y="257302"/>
                  </a:lnTo>
                  <a:lnTo>
                    <a:pt x="890321" y="257473"/>
                  </a:lnTo>
                  <a:lnTo>
                    <a:pt x="890552" y="257716"/>
                  </a:lnTo>
                  <a:lnTo>
                    <a:pt x="891493" y="258286"/>
                  </a:lnTo>
                  <a:lnTo>
                    <a:pt x="891697" y="258362"/>
                  </a:lnTo>
                  <a:lnTo>
                    <a:pt x="891733" y="258327"/>
                  </a:lnTo>
                  <a:lnTo>
                    <a:pt x="892309" y="258411"/>
                  </a:lnTo>
                  <a:lnTo>
                    <a:pt x="892546" y="258517"/>
                  </a:lnTo>
                  <a:lnTo>
                    <a:pt x="892402" y="258821"/>
                  </a:lnTo>
                  <a:lnTo>
                    <a:pt x="892294" y="259095"/>
                  </a:lnTo>
                  <a:lnTo>
                    <a:pt x="892117" y="259331"/>
                  </a:lnTo>
                  <a:lnTo>
                    <a:pt x="891835" y="259802"/>
                  </a:lnTo>
                  <a:lnTo>
                    <a:pt x="891658" y="260037"/>
                  </a:lnTo>
                  <a:lnTo>
                    <a:pt x="891518" y="260170"/>
                  </a:lnTo>
                  <a:lnTo>
                    <a:pt x="891377" y="260406"/>
                  </a:lnTo>
                  <a:lnTo>
                    <a:pt x="891089" y="261017"/>
                  </a:lnTo>
                  <a:lnTo>
                    <a:pt x="890915" y="261219"/>
                  </a:lnTo>
                  <a:lnTo>
                    <a:pt x="890660" y="261827"/>
                  </a:lnTo>
                  <a:lnTo>
                    <a:pt x="890483" y="262096"/>
                  </a:lnTo>
                  <a:lnTo>
                    <a:pt x="889941" y="263384"/>
                  </a:lnTo>
                  <a:lnTo>
                    <a:pt x="889719" y="264201"/>
                  </a:lnTo>
                  <a:lnTo>
                    <a:pt x="889746" y="264509"/>
                  </a:lnTo>
                  <a:lnTo>
                    <a:pt x="890079" y="264828"/>
                  </a:lnTo>
                  <a:lnTo>
                    <a:pt x="890283" y="264866"/>
                  </a:lnTo>
                  <a:lnTo>
                    <a:pt x="890444" y="265246"/>
                  </a:lnTo>
                  <a:lnTo>
                    <a:pt x="890376" y="265314"/>
                  </a:lnTo>
                  <a:lnTo>
                    <a:pt x="890169" y="265379"/>
                  </a:lnTo>
                  <a:lnTo>
                    <a:pt x="889806" y="266325"/>
                  </a:lnTo>
                  <a:lnTo>
                    <a:pt x="889230" y="267510"/>
                  </a:lnTo>
                  <a:lnTo>
                    <a:pt x="888970" y="268532"/>
                  </a:lnTo>
                  <a:lnTo>
                    <a:pt x="888712" y="270751"/>
                  </a:lnTo>
                  <a:lnTo>
                    <a:pt x="888670" y="272533"/>
                  </a:lnTo>
                  <a:lnTo>
                    <a:pt x="888406" y="273620"/>
                  </a:lnTo>
                  <a:lnTo>
                    <a:pt x="888052" y="275565"/>
                  </a:lnTo>
                  <a:lnTo>
                    <a:pt x="888094" y="276762"/>
                  </a:lnTo>
                  <a:lnTo>
                    <a:pt x="888121" y="276933"/>
                  </a:lnTo>
                  <a:lnTo>
                    <a:pt x="887984" y="278575"/>
                  </a:lnTo>
                  <a:lnTo>
                    <a:pt x="888113" y="280258"/>
                  </a:lnTo>
                  <a:lnTo>
                    <a:pt x="888295" y="281185"/>
                  </a:lnTo>
                  <a:lnTo>
                    <a:pt x="888472" y="282355"/>
                  </a:lnTo>
                  <a:lnTo>
                    <a:pt x="888658" y="284616"/>
                  </a:lnTo>
                  <a:lnTo>
                    <a:pt x="888964" y="286132"/>
                  </a:lnTo>
                  <a:lnTo>
                    <a:pt x="889348" y="287238"/>
                  </a:lnTo>
                  <a:lnTo>
                    <a:pt x="889362" y="289430"/>
                  </a:lnTo>
                  <a:lnTo>
                    <a:pt x="889638" y="290771"/>
                  </a:lnTo>
                  <a:lnTo>
                    <a:pt x="889692" y="291421"/>
                  </a:lnTo>
                  <a:lnTo>
                    <a:pt x="889611" y="291900"/>
                  </a:lnTo>
                  <a:lnTo>
                    <a:pt x="889282" y="292850"/>
                  </a:lnTo>
                  <a:lnTo>
                    <a:pt x="889120" y="293944"/>
                  </a:lnTo>
                  <a:lnTo>
                    <a:pt x="888883" y="295407"/>
                  </a:lnTo>
                  <a:lnTo>
                    <a:pt x="888895" y="296266"/>
                  </a:lnTo>
                  <a:lnTo>
                    <a:pt x="889147" y="297128"/>
                  </a:lnTo>
                  <a:lnTo>
                    <a:pt x="889327" y="298261"/>
                  </a:lnTo>
                  <a:lnTo>
                    <a:pt x="889348" y="298739"/>
                  </a:lnTo>
                  <a:lnTo>
                    <a:pt x="889270" y="299150"/>
                  </a:lnTo>
                  <a:lnTo>
                    <a:pt x="889339" y="300692"/>
                  </a:lnTo>
                  <a:lnTo>
                    <a:pt x="889560" y="301384"/>
                  </a:lnTo>
                  <a:lnTo>
                    <a:pt x="889956" y="301836"/>
                  </a:lnTo>
                  <a:lnTo>
                    <a:pt x="890487" y="302570"/>
                  </a:lnTo>
                  <a:lnTo>
                    <a:pt x="891017" y="303231"/>
                  </a:lnTo>
                  <a:lnTo>
                    <a:pt x="891440" y="304063"/>
                  </a:lnTo>
                  <a:lnTo>
                    <a:pt x="892384" y="305902"/>
                  </a:lnTo>
                  <a:lnTo>
                    <a:pt x="892771" y="306970"/>
                  </a:lnTo>
                  <a:lnTo>
                    <a:pt x="892891" y="307661"/>
                  </a:lnTo>
                  <a:lnTo>
                    <a:pt x="893176" y="308524"/>
                  </a:lnTo>
                  <a:lnTo>
                    <a:pt x="893685" y="310040"/>
                  </a:lnTo>
                  <a:lnTo>
                    <a:pt x="894282" y="312248"/>
                  </a:lnTo>
                  <a:lnTo>
                    <a:pt x="894821" y="313939"/>
                  </a:lnTo>
                  <a:lnTo>
                    <a:pt x="895136" y="315109"/>
                  </a:lnTo>
                  <a:lnTo>
                    <a:pt x="895421" y="316040"/>
                  </a:lnTo>
                  <a:lnTo>
                    <a:pt x="895502" y="316899"/>
                  </a:lnTo>
                  <a:lnTo>
                    <a:pt x="895358" y="317271"/>
                  </a:lnTo>
                  <a:lnTo>
                    <a:pt x="894396" y="317556"/>
                  </a:lnTo>
                  <a:lnTo>
                    <a:pt x="894291" y="317693"/>
                  </a:lnTo>
                  <a:lnTo>
                    <a:pt x="893403" y="317670"/>
                  </a:lnTo>
                  <a:lnTo>
                    <a:pt x="891359" y="317655"/>
                  </a:lnTo>
                  <a:lnTo>
                    <a:pt x="890877" y="317849"/>
                  </a:lnTo>
                  <a:lnTo>
                    <a:pt x="890121" y="318073"/>
                  </a:lnTo>
                  <a:lnTo>
                    <a:pt x="889711" y="318164"/>
                  </a:lnTo>
                  <a:lnTo>
                    <a:pt x="889264" y="318256"/>
                  </a:lnTo>
                  <a:lnTo>
                    <a:pt x="887780" y="318974"/>
                  </a:lnTo>
                  <a:lnTo>
                    <a:pt x="886815" y="319434"/>
                  </a:lnTo>
                  <a:lnTo>
                    <a:pt x="886090" y="319894"/>
                  </a:lnTo>
                  <a:lnTo>
                    <a:pt x="884627" y="321197"/>
                  </a:lnTo>
                  <a:lnTo>
                    <a:pt x="884267" y="321904"/>
                  </a:lnTo>
                  <a:lnTo>
                    <a:pt x="883737" y="322782"/>
                  </a:lnTo>
                  <a:lnTo>
                    <a:pt x="883554" y="323222"/>
                  </a:lnTo>
                  <a:lnTo>
                    <a:pt x="882984" y="324340"/>
                  </a:lnTo>
                  <a:lnTo>
                    <a:pt x="882927" y="325195"/>
                  </a:lnTo>
                  <a:lnTo>
                    <a:pt x="882918" y="325639"/>
                  </a:lnTo>
                  <a:lnTo>
                    <a:pt x="882421" y="326483"/>
                  </a:lnTo>
                  <a:lnTo>
                    <a:pt x="881785" y="327429"/>
                  </a:lnTo>
                  <a:lnTo>
                    <a:pt x="881740" y="327908"/>
                  </a:lnTo>
                  <a:lnTo>
                    <a:pt x="880439" y="329519"/>
                  </a:lnTo>
                  <a:lnTo>
                    <a:pt x="880011" y="330367"/>
                  </a:lnTo>
                  <a:lnTo>
                    <a:pt x="879378" y="331104"/>
                  </a:lnTo>
                  <a:lnTo>
                    <a:pt x="878266" y="332001"/>
                  </a:lnTo>
                  <a:lnTo>
                    <a:pt x="877921" y="332164"/>
                  </a:lnTo>
                  <a:lnTo>
                    <a:pt x="877298" y="332628"/>
                  </a:lnTo>
                  <a:lnTo>
                    <a:pt x="876366" y="333122"/>
                  </a:lnTo>
                  <a:lnTo>
                    <a:pt x="875508" y="333202"/>
                  </a:lnTo>
                  <a:lnTo>
                    <a:pt x="873998" y="333749"/>
                  </a:lnTo>
                  <a:lnTo>
                    <a:pt x="872625" y="334095"/>
                  </a:lnTo>
                  <a:lnTo>
                    <a:pt x="871051" y="334296"/>
                  </a:lnTo>
                  <a:lnTo>
                    <a:pt x="868971" y="334315"/>
                  </a:lnTo>
                  <a:lnTo>
                    <a:pt x="867577" y="334110"/>
                  </a:lnTo>
                  <a:lnTo>
                    <a:pt x="866420" y="334015"/>
                  </a:lnTo>
                  <a:lnTo>
                    <a:pt x="865602" y="334030"/>
                  </a:lnTo>
                  <a:lnTo>
                    <a:pt x="864606" y="334281"/>
                  </a:lnTo>
                  <a:lnTo>
                    <a:pt x="863096" y="334654"/>
                  </a:lnTo>
                  <a:lnTo>
                    <a:pt x="861762" y="334829"/>
                  </a:lnTo>
                  <a:lnTo>
                    <a:pt x="860398" y="334829"/>
                  </a:lnTo>
                  <a:lnTo>
                    <a:pt x="859480" y="334737"/>
                  </a:lnTo>
                  <a:lnTo>
                    <a:pt x="859040" y="334589"/>
                  </a:lnTo>
                  <a:lnTo>
                    <a:pt x="857922" y="334327"/>
                  </a:lnTo>
                  <a:lnTo>
                    <a:pt x="856903" y="334129"/>
                  </a:lnTo>
                  <a:lnTo>
                    <a:pt x="855611" y="333962"/>
                  </a:lnTo>
                  <a:lnTo>
                    <a:pt x="854148" y="333825"/>
                  </a:lnTo>
                  <a:lnTo>
                    <a:pt x="851798" y="333631"/>
                  </a:lnTo>
                  <a:lnTo>
                    <a:pt x="848896" y="333768"/>
                  </a:lnTo>
                  <a:lnTo>
                    <a:pt x="847562" y="333939"/>
                  </a:lnTo>
                  <a:lnTo>
                    <a:pt x="846708" y="334023"/>
                  </a:lnTo>
                  <a:lnTo>
                    <a:pt x="845035" y="334122"/>
                  </a:lnTo>
                  <a:lnTo>
                    <a:pt x="844385" y="334205"/>
                  </a:lnTo>
                  <a:lnTo>
                    <a:pt x="841996" y="334255"/>
                  </a:lnTo>
                  <a:lnTo>
                    <a:pt x="841861" y="334285"/>
                  </a:lnTo>
                  <a:lnTo>
                    <a:pt x="841792" y="334315"/>
                  </a:lnTo>
                  <a:lnTo>
                    <a:pt x="841483" y="334342"/>
                  </a:lnTo>
                  <a:lnTo>
                    <a:pt x="839145" y="334650"/>
                  </a:lnTo>
                  <a:lnTo>
                    <a:pt x="838402" y="334817"/>
                  </a:lnTo>
                  <a:lnTo>
                    <a:pt x="837308" y="334927"/>
                  </a:lnTo>
                  <a:lnTo>
                    <a:pt x="835902" y="335239"/>
                  </a:lnTo>
                  <a:lnTo>
                    <a:pt x="835152" y="335323"/>
                  </a:lnTo>
                  <a:lnTo>
                    <a:pt x="833678" y="335630"/>
                  </a:lnTo>
                  <a:lnTo>
                    <a:pt x="833162" y="335752"/>
                  </a:lnTo>
                  <a:lnTo>
                    <a:pt x="832446" y="335805"/>
                  </a:lnTo>
                  <a:lnTo>
                    <a:pt x="830692" y="336345"/>
                  </a:lnTo>
                  <a:lnTo>
                    <a:pt x="829940" y="336531"/>
                  </a:lnTo>
                  <a:lnTo>
                    <a:pt x="828600" y="336877"/>
                  </a:lnTo>
                  <a:lnTo>
                    <a:pt x="827224" y="337428"/>
                  </a:lnTo>
                  <a:lnTo>
                    <a:pt x="826711" y="337481"/>
                  </a:lnTo>
                  <a:lnTo>
                    <a:pt x="824580" y="338184"/>
                  </a:lnTo>
                  <a:lnTo>
                    <a:pt x="823447" y="338500"/>
                  </a:lnTo>
                  <a:lnTo>
                    <a:pt x="822485" y="338819"/>
                  </a:lnTo>
                  <a:lnTo>
                    <a:pt x="821693" y="339073"/>
                  </a:lnTo>
                  <a:lnTo>
                    <a:pt x="821106" y="339404"/>
                  </a:lnTo>
                  <a:lnTo>
                    <a:pt x="819418" y="340115"/>
                  </a:lnTo>
                  <a:lnTo>
                    <a:pt x="818936" y="340377"/>
                  </a:lnTo>
                  <a:lnTo>
                    <a:pt x="818243" y="340704"/>
                  </a:lnTo>
                  <a:lnTo>
                    <a:pt x="817829" y="340932"/>
                  </a:lnTo>
                  <a:lnTo>
                    <a:pt x="817485" y="341027"/>
                  </a:lnTo>
                  <a:lnTo>
                    <a:pt x="816034" y="341814"/>
                  </a:lnTo>
                  <a:lnTo>
                    <a:pt x="815515" y="342144"/>
                  </a:lnTo>
                  <a:lnTo>
                    <a:pt x="814580" y="342775"/>
                  </a:lnTo>
                  <a:lnTo>
                    <a:pt x="814200" y="342969"/>
                  </a:lnTo>
                  <a:lnTo>
                    <a:pt x="813819" y="343235"/>
                  </a:lnTo>
                  <a:lnTo>
                    <a:pt x="813126" y="343630"/>
                  </a:lnTo>
                  <a:lnTo>
                    <a:pt x="812680" y="343824"/>
                  </a:lnTo>
                  <a:lnTo>
                    <a:pt x="811574" y="344379"/>
                  </a:lnTo>
                  <a:lnTo>
                    <a:pt x="811328" y="344683"/>
                  </a:lnTo>
                  <a:lnTo>
                    <a:pt x="810845" y="344877"/>
                  </a:lnTo>
                  <a:lnTo>
                    <a:pt x="809568" y="345633"/>
                  </a:lnTo>
                  <a:lnTo>
                    <a:pt x="808354" y="346458"/>
                  </a:lnTo>
                  <a:lnTo>
                    <a:pt x="807902" y="346792"/>
                  </a:lnTo>
                  <a:lnTo>
                    <a:pt x="806862" y="347586"/>
                  </a:lnTo>
                  <a:lnTo>
                    <a:pt x="806823" y="347689"/>
                  </a:lnTo>
                  <a:lnTo>
                    <a:pt x="806514" y="347852"/>
                  </a:lnTo>
                  <a:lnTo>
                    <a:pt x="805192" y="348951"/>
                  </a:lnTo>
                  <a:lnTo>
                    <a:pt x="804668" y="349418"/>
                  </a:lnTo>
                  <a:lnTo>
                    <a:pt x="803939" y="349985"/>
                  </a:lnTo>
                  <a:lnTo>
                    <a:pt x="803520" y="350384"/>
                  </a:lnTo>
                  <a:lnTo>
                    <a:pt x="802402" y="351486"/>
                  </a:lnTo>
                  <a:lnTo>
                    <a:pt x="801742" y="352018"/>
                  </a:lnTo>
                  <a:lnTo>
                    <a:pt x="800522" y="353052"/>
                  </a:lnTo>
                  <a:lnTo>
                    <a:pt x="798574" y="354682"/>
                  </a:lnTo>
                  <a:lnTo>
                    <a:pt x="796835" y="356115"/>
                  </a:lnTo>
                  <a:lnTo>
                    <a:pt x="795971" y="356889"/>
                  </a:lnTo>
                  <a:lnTo>
                    <a:pt x="795163" y="357616"/>
                  </a:lnTo>
                  <a:lnTo>
                    <a:pt x="793145" y="359209"/>
                  </a:lnTo>
                  <a:lnTo>
                    <a:pt x="791515" y="360436"/>
                  </a:lnTo>
                  <a:lnTo>
                    <a:pt x="790712" y="361139"/>
                  </a:lnTo>
                  <a:lnTo>
                    <a:pt x="789003" y="362740"/>
                  </a:lnTo>
                  <a:lnTo>
                    <a:pt x="787702" y="364385"/>
                  </a:lnTo>
                  <a:lnTo>
                    <a:pt x="784809" y="366989"/>
                  </a:lnTo>
                  <a:lnTo>
                    <a:pt x="784180" y="367589"/>
                  </a:lnTo>
                  <a:lnTo>
                    <a:pt x="783095" y="368730"/>
                  </a:lnTo>
                  <a:lnTo>
                    <a:pt x="782567" y="369437"/>
                  </a:lnTo>
                  <a:lnTo>
                    <a:pt x="782115" y="369870"/>
                  </a:lnTo>
                  <a:lnTo>
                    <a:pt x="781551" y="370611"/>
                  </a:lnTo>
                  <a:lnTo>
                    <a:pt x="781027" y="371147"/>
                  </a:lnTo>
                  <a:lnTo>
                    <a:pt x="779759" y="371424"/>
                  </a:lnTo>
                  <a:lnTo>
                    <a:pt x="778083" y="371519"/>
                  </a:lnTo>
                  <a:lnTo>
                    <a:pt x="776644" y="371793"/>
                  </a:lnTo>
                  <a:lnTo>
                    <a:pt x="775682" y="372078"/>
                  </a:lnTo>
                  <a:lnTo>
                    <a:pt x="775065" y="372302"/>
                  </a:lnTo>
                  <a:lnTo>
                    <a:pt x="774615" y="372496"/>
                  </a:lnTo>
                  <a:lnTo>
                    <a:pt x="773476" y="373120"/>
                  </a:lnTo>
                  <a:lnTo>
                    <a:pt x="771995" y="373701"/>
                  </a:lnTo>
                  <a:lnTo>
                    <a:pt x="771438" y="374169"/>
                  </a:lnTo>
                  <a:lnTo>
                    <a:pt x="771096" y="374260"/>
                  </a:lnTo>
                  <a:lnTo>
                    <a:pt x="770203" y="374412"/>
                  </a:lnTo>
                  <a:lnTo>
                    <a:pt x="769412" y="374701"/>
                  </a:lnTo>
                  <a:lnTo>
                    <a:pt x="768830" y="374857"/>
                  </a:lnTo>
                  <a:lnTo>
                    <a:pt x="768521" y="374917"/>
                  </a:lnTo>
                  <a:lnTo>
                    <a:pt x="768210" y="375081"/>
                  </a:lnTo>
                  <a:lnTo>
                    <a:pt x="767595" y="375100"/>
                  </a:lnTo>
                  <a:lnTo>
                    <a:pt x="767388" y="375267"/>
                  </a:lnTo>
                  <a:lnTo>
                    <a:pt x="767181" y="375332"/>
                  </a:lnTo>
                  <a:lnTo>
                    <a:pt x="766804" y="375423"/>
                  </a:lnTo>
                  <a:lnTo>
                    <a:pt x="766351" y="375758"/>
                  </a:lnTo>
                  <a:lnTo>
                    <a:pt x="765464" y="375837"/>
                  </a:lnTo>
                  <a:lnTo>
                    <a:pt x="764984" y="375860"/>
                  </a:lnTo>
                  <a:lnTo>
                    <a:pt x="764712" y="375955"/>
                  </a:lnTo>
                  <a:lnTo>
                    <a:pt x="764301" y="376016"/>
                  </a:lnTo>
                  <a:lnTo>
                    <a:pt x="763099" y="376293"/>
                  </a:lnTo>
                  <a:lnTo>
                    <a:pt x="761447" y="376871"/>
                  </a:lnTo>
                  <a:lnTo>
                    <a:pt x="761375" y="377038"/>
                  </a:lnTo>
                  <a:lnTo>
                    <a:pt x="761168" y="377172"/>
                  </a:lnTo>
                  <a:lnTo>
                    <a:pt x="761129" y="377377"/>
                  </a:lnTo>
                  <a:lnTo>
                    <a:pt x="760989" y="377476"/>
                  </a:lnTo>
                  <a:lnTo>
                    <a:pt x="759927" y="377723"/>
                  </a:lnTo>
                  <a:lnTo>
                    <a:pt x="758896" y="378008"/>
                  </a:lnTo>
                  <a:lnTo>
                    <a:pt x="756984" y="378167"/>
                  </a:lnTo>
                  <a:lnTo>
                    <a:pt x="756501" y="378293"/>
                  </a:lnTo>
                  <a:lnTo>
                    <a:pt x="755578" y="378373"/>
                  </a:lnTo>
                  <a:lnTo>
                    <a:pt x="753303" y="378042"/>
                  </a:lnTo>
                  <a:lnTo>
                    <a:pt x="752488" y="377955"/>
                  </a:lnTo>
                  <a:lnTo>
                    <a:pt x="751897" y="377677"/>
                  </a:lnTo>
                  <a:lnTo>
                    <a:pt x="751238" y="377445"/>
                  </a:lnTo>
                  <a:lnTo>
                    <a:pt x="750794" y="377331"/>
                  </a:lnTo>
                  <a:lnTo>
                    <a:pt x="750662" y="377225"/>
                  </a:lnTo>
                  <a:lnTo>
                    <a:pt x="750153" y="377179"/>
                  </a:lnTo>
                  <a:lnTo>
                    <a:pt x="749880" y="377069"/>
                  </a:lnTo>
                  <a:lnTo>
                    <a:pt x="749370" y="376989"/>
                  </a:lnTo>
                  <a:lnTo>
                    <a:pt x="748720" y="377111"/>
                  </a:lnTo>
                  <a:lnTo>
                    <a:pt x="748720" y="377179"/>
                  </a:lnTo>
                  <a:lnTo>
                    <a:pt x="748510" y="377312"/>
                  </a:lnTo>
                  <a:lnTo>
                    <a:pt x="748330" y="377685"/>
                  </a:lnTo>
                  <a:lnTo>
                    <a:pt x="748294" y="377852"/>
                  </a:lnTo>
                  <a:lnTo>
                    <a:pt x="748312" y="378506"/>
                  </a:lnTo>
                  <a:lnTo>
                    <a:pt x="748243" y="378502"/>
                  </a:lnTo>
                  <a:lnTo>
                    <a:pt x="748111" y="378293"/>
                  </a:lnTo>
                  <a:lnTo>
                    <a:pt x="747946" y="378118"/>
                  </a:lnTo>
                  <a:lnTo>
                    <a:pt x="747784" y="377669"/>
                  </a:lnTo>
                  <a:lnTo>
                    <a:pt x="745467" y="377612"/>
                  </a:lnTo>
                  <a:lnTo>
                    <a:pt x="742809" y="377582"/>
                  </a:lnTo>
                  <a:lnTo>
                    <a:pt x="741921" y="377631"/>
                  </a:lnTo>
                  <a:lnTo>
                    <a:pt x="740522" y="377666"/>
                  </a:lnTo>
                  <a:lnTo>
                    <a:pt x="738813" y="377727"/>
                  </a:lnTo>
                  <a:lnTo>
                    <a:pt x="738471" y="377822"/>
                  </a:lnTo>
                  <a:lnTo>
                    <a:pt x="737890" y="377909"/>
                  </a:lnTo>
                  <a:lnTo>
                    <a:pt x="736844" y="377863"/>
                  </a:lnTo>
                  <a:lnTo>
                    <a:pt x="735327" y="378091"/>
                  </a:lnTo>
                  <a:lnTo>
                    <a:pt x="735327" y="378156"/>
                  </a:lnTo>
                  <a:lnTo>
                    <a:pt x="735192" y="378179"/>
                  </a:lnTo>
                  <a:lnTo>
                    <a:pt x="730096" y="378441"/>
                  </a:lnTo>
                  <a:lnTo>
                    <a:pt x="729380" y="378931"/>
                  </a:lnTo>
                  <a:lnTo>
                    <a:pt x="729017" y="379775"/>
                  </a:lnTo>
                  <a:lnTo>
                    <a:pt x="726379" y="380547"/>
                  </a:lnTo>
                  <a:lnTo>
                    <a:pt x="725165" y="381140"/>
                  </a:lnTo>
                  <a:lnTo>
                    <a:pt x="724710" y="381402"/>
                  </a:lnTo>
                  <a:lnTo>
                    <a:pt x="724410" y="381744"/>
                  </a:lnTo>
                  <a:lnTo>
                    <a:pt x="723636" y="382337"/>
                  </a:lnTo>
                  <a:lnTo>
                    <a:pt x="723421" y="382413"/>
                  </a:lnTo>
                  <a:lnTo>
                    <a:pt x="722626" y="383018"/>
                  </a:lnTo>
                  <a:lnTo>
                    <a:pt x="722201" y="383394"/>
                  </a:lnTo>
                  <a:lnTo>
                    <a:pt x="721904" y="383725"/>
                  </a:lnTo>
                  <a:lnTo>
                    <a:pt x="721853" y="383877"/>
                  </a:lnTo>
                  <a:lnTo>
                    <a:pt x="721886" y="384272"/>
                  </a:lnTo>
                  <a:lnTo>
                    <a:pt x="722617" y="384903"/>
                  </a:lnTo>
                  <a:lnTo>
                    <a:pt x="722716" y="385047"/>
                  </a:lnTo>
                  <a:lnTo>
                    <a:pt x="722740" y="385180"/>
                  </a:lnTo>
                  <a:lnTo>
                    <a:pt x="722710" y="385370"/>
                  </a:lnTo>
                  <a:lnTo>
                    <a:pt x="721946" y="385674"/>
                  </a:lnTo>
                  <a:lnTo>
                    <a:pt x="720597" y="385895"/>
                  </a:lnTo>
                  <a:lnTo>
                    <a:pt x="719971" y="385971"/>
                  </a:lnTo>
                  <a:lnTo>
                    <a:pt x="719461" y="386093"/>
                  </a:lnTo>
                  <a:lnTo>
                    <a:pt x="718469" y="386321"/>
                  </a:lnTo>
                  <a:lnTo>
                    <a:pt x="717941" y="386507"/>
                  </a:lnTo>
                  <a:lnTo>
                    <a:pt x="713409" y="388438"/>
                  </a:lnTo>
                  <a:lnTo>
                    <a:pt x="712321" y="388731"/>
                  </a:lnTo>
                  <a:lnTo>
                    <a:pt x="710765" y="389244"/>
                  </a:lnTo>
                  <a:lnTo>
                    <a:pt x="709365" y="390300"/>
                  </a:lnTo>
                  <a:lnTo>
                    <a:pt x="704761" y="393148"/>
                  </a:lnTo>
                  <a:lnTo>
                    <a:pt x="703835" y="393904"/>
                  </a:lnTo>
                  <a:lnTo>
                    <a:pt x="702432" y="395040"/>
                  </a:lnTo>
                  <a:lnTo>
                    <a:pt x="702345" y="395021"/>
                  </a:lnTo>
                  <a:lnTo>
                    <a:pt x="701299" y="395926"/>
                  </a:lnTo>
                  <a:lnTo>
                    <a:pt x="701233" y="395903"/>
                  </a:lnTo>
                  <a:lnTo>
                    <a:pt x="700499" y="396496"/>
                  </a:lnTo>
                  <a:lnTo>
                    <a:pt x="699776" y="397162"/>
                  </a:lnTo>
                  <a:lnTo>
                    <a:pt x="699399" y="397481"/>
                  </a:lnTo>
                  <a:lnTo>
                    <a:pt x="699219" y="397994"/>
                  </a:lnTo>
                  <a:lnTo>
                    <a:pt x="699375" y="399313"/>
                  </a:lnTo>
                  <a:lnTo>
                    <a:pt x="699090" y="400396"/>
                  </a:lnTo>
                  <a:lnTo>
                    <a:pt x="698224" y="401712"/>
                  </a:lnTo>
                  <a:lnTo>
                    <a:pt x="697807" y="402537"/>
                  </a:lnTo>
                  <a:lnTo>
                    <a:pt x="697732" y="402525"/>
                  </a:lnTo>
                  <a:lnTo>
                    <a:pt x="696953" y="403920"/>
                  </a:lnTo>
                  <a:lnTo>
                    <a:pt x="695888" y="405296"/>
                  </a:lnTo>
                  <a:lnTo>
                    <a:pt x="695181" y="406053"/>
                  </a:lnTo>
                  <a:lnTo>
                    <a:pt x="694731" y="406482"/>
                  </a:lnTo>
                  <a:lnTo>
                    <a:pt x="693883" y="407128"/>
                  </a:lnTo>
                  <a:lnTo>
                    <a:pt x="690853" y="408790"/>
                  </a:lnTo>
                  <a:lnTo>
                    <a:pt x="689543" y="409786"/>
                  </a:lnTo>
                  <a:lnTo>
                    <a:pt x="688335" y="410557"/>
                  </a:lnTo>
                  <a:lnTo>
                    <a:pt x="687738" y="411116"/>
                  </a:lnTo>
                  <a:lnTo>
                    <a:pt x="687780" y="411177"/>
                  </a:lnTo>
                  <a:lnTo>
                    <a:pt x="687684" y="411177"/>
                  </a:lnTo>
                  <a:lnTo>
                    <a:pt x="687546" y="411576"/>
                  </a:lnTo>
                  <a:lnTo>
                    <a:pt x="687429" y="411652"/>
                  </a:lnTo>
                  <a:lnTo>
                    <a:pt x="686419" y="413629"/>
                  </a:lnTo>
                  <a:lnTo>
                    <a:pt x="685664" y="414439"/>
                  </a:lnTo>
                  <a:lnTo>
                    <a:pt x="685229" y="414625"/>
                  </a:lnTo>
                  <a:lnTo>
                    <a:pt x="684570" y="415001"/>
                  </a:lnTo>
                  <a:lnTo>
                    <a:pt x="684570" y="415066"/>
                  </a:lnTo>
                  <a:lnTo>
                    <a:pt x="680247" y="416533"/>
                  </a:lnTo>
                  <a:lnTo>
                    <a:pt x="679897" y="416716"/>
                  </a:lnTo>
                  <a:lnTo>
                    <a:pt x="676141" y="418715"/>
                  </a:lnTo>
                  <a:lnTo>
                    <a:pt x="676141" y="418780"/>
                  </a:lnTo>
                  <a:lnTo>
                    <a:pt x="674198" y="420046"/>
                  </a:lnTo>
                  <a:lnTo>
                    <a:pt x="674085" y="420205"/>
                  </a:lnTo>
                  <a:lnTo>
                    <a:pt x="673161" y="420814"/>
                  </a:lnTo>
                  <a:lnTo>
                    <a:pt x="672577" y="421209"/>
                  </a:lnTo>
                  <a:lnTo>
                    <a:pt x="671444" y="422152"/>
                  </a:lnTo>
                  <a:lnTo>
                    <a:pt x="671141" y="422300"/>
                  </a:lnTo>
                  <a:lnTo>
                    <a:pt x="670679" y="422726"/>
                  </a:lnTo>
                  <a:lnTo>
                    <a:pt x="669999" y="423167"/>
                  </a:lnTo>
                  <a:lnTo>
                    <a:pt x="669573" y="423585"/>
                  </a:lnTo>
                  <a:lnTo>
                    <a:pt x="669447" y="423596"/>
                  </a:lnTo>
                  <a:lnTo>
                    <a:pt x="668095" y="424729"/>
                  </a:lnTo>
                  <a:lnTo>
                    <a:pt x="667910" y="424935"/>
                  </a:lnTo>
                  <a:lnTo>
                    <a:pt x="667343" y="425653"/>
                  </a:lnTo>
                  <a:lnTo>
                    <a:pt x="666998" y="427265"/>
                  </a:lnTo>
                  <a:lnTo>
                    <a:pt x="666693" y="427885"/>
                  </a:lnTo>
                  <a:lnTo>
                    <a:pt x="664127" y="429744"/>
                  </a:lnTo>
                  <a:lnTo>
                    <a:pt x="663743" y="429896"/>
                  </a:lnTo>
                  <a:lnTo>
                    <a:pt x="663353" y="430169"/>
                  </a:lnTo>
                  <a:lnTo>
                    <a:pt x="661935" y="432815"/>
                  </a:lnTo>
                  <a:lnTo>
                    <a:pt x="661591" y="434123"/>
                  </a:lnTo>
                  <a:lnTo>
                    <a:pt x="661612" y="434401"/>
                  </a:lnTo>
                  <a:lnTo>
                    <a:pt x="662043" y="435575"/>
                  </a:lnTo>
                  <a:lnTo>
                    <a:pt x="662661" y="436503"/>
                  </a:lnTo>
                  <a:lnTo>
                    <a:pt x="662763" y="436666"/>
                  </a:lnTo>
                  <a:lnTo>
                    <a:pt x="662859" y="437168"/>
                  </a:lnTo>
                  <a:lnTo>
                    <a:pt x="662850" y="437404"/>
                  </a:lnTo>
                  <a:lnTo>
                    <a:pt x="662307" y="437720"/>
                  </a:lnTo>
                  <a:lnTo>
                    <a:pt x="660575" y="439012"/>
                  </a:lnTo>
                  <a:lnTo>
                    <a:pt x="659238" y="440111"/>
                  </a:lnTo>
                  <a:lnTo>
                    <a:pt x="658557" y="440328"/>
                  </a:lnTo>
                  <a:lnTo>
                    <a:pt x="657907" y="440788"/>
                  </a:lnTo>
                  <a:lnTo>
                    <a:pt x="657122" y="441365"/>
                  </a:lnTo>
                  <a:lnTo>
                    <a:pt x="656327" y="442339"/>
                  </a:lnTo>
                  <a:lnTo>
                    <a:pt x="656091" y="442738"/>
                  </a:lnTo>
                  <a:lnTo>
                    <a:pt x="655752" y="443019"/>
                  </a:lnTo>
                  <a:lnTo>
                    <a:pt x="655167" y="444137"/>
                  </a:lnTo>
                  <a:lnTo>
                    <a:pt x="653767" y="447163"/>
                  </a:lnTo>
                  <a:lnTo>
                    <a:pt x="652985" y="447798"/>
                  </a:lnTo>
                  <a:lnTo>
                    <a:pt x="652823" y="447832"/>
                  </a:lnTo>
                  <a:lnTo>
                    <a:pt x="652823" y="447897"/>
                  </a:lnTo>
                  <a:lnTo>
                    <a:pt x="651906" y="448482"/>
                  </a:lnTo>
                  <a:lnTo>
                    <a:pt x="648687" y="451387"/>
                  </a:lnTo>
                  <a:lnTo>
                    <a:pt x="647838" y="452611"/>
                  </a:lnTo>
                  <a:lnTo>
                    <a:pt x="647482" y="454071"/>
                  </a:lnTo>
                  <a:lnTo>
                    <a:pt x="647353" y="454265"/>
                  </a:lnTo>
                  <a:lnTo>
                    <a:pt x="646810" y="454527"/>
                  </a:lnTo>
                  <a:lnTo>
                    <a:pt x="646780" y="454600"/>
                  </a:lnTo>
                  <a:lnTo>
                    <a:pt x="646684" y="454611"/>
                  </a:lnTo>
                  <a:lnTo>
                    <a:pt x="646397" y="454805"/>
                  </a:lnTo>
                  <a:lnTo>
                    <a:pt x="646292" y="454995"/>
                  </a:lnTo>
                  <a:lnTo>
                    <a:pt x="646196" y="455018"/>
                  </a:lnTo>
                  <a:lnTo>
                    <a:pt x="646133" y="455064"/>
                  </a:lnTo>
                  <a:lnTo>
                    <a:pt x="645171" y="456740"/>
                  </a:lnTo>
                  <a:lnTo>
                    <a:pt x="642887" y="459067"/>
                  </a:lnTo>
                  <a:lnTo>
                    <a:pt x="642689" y="459329"/>
                  </a:lnTo>
                  <a:lnTo>
                    <a:pt x="642398" y="459854"/>
                  </a:lnTo>
                  <a:lnTo>
                    <a:pt x="641565" y="461276"/>
                  </a:lnTo>
                  <a:lnTo>
                    <a:pt x="640483" y="462458"/>
                  </a:lnTo>
                  <a:lnTo>
                    <a:pt x="638507" y="464055"/>
                  </a:lnTo>
                  <a:lnTo>
                    <a:pt x="636859" y="464892"/>
                  </a:lnTo>
                  <a:lnTo>
                    <a:pt x="636835" y="464968"/>
                  </a:lnTo>
                  <a:lnTo>
                    <a:pt x="635938" y="465386"/>
                  </a:lnTo>
                  <a:lnTo>
                    <a:pt x="635207" y="465686"/>
                  </a:lnTo>
                  <a:lnTo>
                    <a:pt x="633918" y="466367"/>
                  </a:lnTo>
                  <a:lnTo>
                    <a:pt x="633405" y="466709"/>
                  </a:lnTo>
                  <a:lnTo>
                    <a:pt x="633199" y="466876"/>
                  </a:lnTo>
                  <a:lnTo>
                    <a:pt x="632941" y="467219"/>
                  </a:lnTo>
                  <a:lnTo>
                    <a:pt x="632251" y="467789"/>
                  </a:lnTo>
                  <a:lnTo>
                    <a:pt x="629458" y="470679"/>
                  </a:lnTo>
                  <a:lnTo>
                    <a:pt x="629128" y="471017"/>
                  </a:lnTo>
                  <a:lnTo>
                    <a:pt x="628957" y="471082"/>
                  </a:lnTo>
                  <a:lnTo>
                    <a:pt x="627291" y="472447"/>
                  </a:lnTo>
                  <a:lnTo>
                    <a:pt x="625936" y="473374"/>
                  </a:lnTo>
                  <a:lnTo>
                    <a:pt x="625816" y="473542"/>
                  </a:lnTo>
                  <a:lnTo>
                    <a:pt x="624986" y="474059"/>
                  </a:lnTo>
                  <a:lnTo>
                    <a:pt x="624212" y="474648"/>
                  </a:lnTo>
                  <a:lnTo>
                    <a:pt x="621835" y="476538"/>
                  </a:lnTo>
                  <a:lnTo>
                    <a:pt x="621445" y="477199"/>
                  </a:lnTo>
                  <a:lnTo>
                    <a:pt x="621122" y="478614"/>
                  </a:lnTo>
                  <a:lnTo>
                    <a:pt x="621095" y="478641"/>
                  </a:lnTo>
                  <a:lnTo>
                    <a:pt x="621062" y="478774"/>
                  </a:lnTo>
                  <a:lnTo>
                    <a:pt x="619377" y="480663"/>
                  </a:lnTo>
                  <a:lnTo>
                    <a:pt x="619314" y="480640"/>
                  </a:lnTo>
                  <a:lnTo>
                    <a:pt x="618262" y="482059"/>
                  </a:lnTo>
                  <a:lnTo>
                    <a:pt x="617219" y="484789"/>
                  </a:lnTo>
                  <a:lnTo>
                    <a:pt x="617006" y="485276"/>
                  </a:lnTo>
                  <a:lnTo>
                    <a:pt x="616943" y="485257"/>
                  </a:lnTo>
                  <a:lnTo>
                    <a:pt x="615675" y="487857"/>
                  </a:lnTo>
                  <a:lnTo>
                    <a:pt x="615489" y="488097"/>
                  </a:lnTo>
                  <a:lnTo>
                    <a:pt x="615426" y="488074"/>
                  </a:lnTo>
                  <a:lnTo>
                    <a:pt x="614563" y="489317"/>
                  </a:lnTo>
                  <a:lnTo>
                    <a:pt x="613694" y="490321"/>
                  </a:lnTo>
                  <a:lnTo>
                    <a:pt x="612621" y="491717"/>
                  </a:lnTo>
                  <a:lnTo>
                    <a:pt x="612429" y="492002"/>
                  </a:lnTo>
                  <a:lnTo>
                    <a:pt x="611668" y="493059"/>
                  </a:lnTo>
                  <a:lnTo>
                    <a:pt x="609473" y="495356"/>
                  </a:lnTo>
                  <a:lnTo>
                    <a:pt x="608838" y="495945"/>
                  </a:lnTo>
                  <a:lnTo>
                    <a:pt x="608463" y="496287"/>
                  </a:lnTo>
                  <a:lnTo>
                    <a:pt x="608376" y="496287"/>
                  </a:lnTo>
                  <a:lnTo>
                    <a:pt x="607336" y="497360"/>
                  </a:lnTo>
                  <a:lnTo>
                    <a:pt x="606958" y="497744"/>
                  </a:lnTo>
                  <a:lnTo>
                    <a:pt x="605801" y="499109"/>
                  </a:lnTo>
                  <a:lnTo>
                    <a:pt x="605738" y="499086"/>
                  </a:lnTo>
                  <a:lnTo>
                    <a:pt x="605187" y="499691"/>
                  </a:lnTo>
                  <a:lnTo>
                    <a:pt x="604746" y="500063"/>
                  </a:lnTo>
                  <a:lnTo>
                    <a:pt x="603775" y="500854"/>
                  </a:lnTo>
                  <a:lnTo>
                    <a:pt x="602870" y="501373"/>
                  </a:lnTo>
                  <a:lnTo>
                    <a:pt x="599354" y="502094"/>
                  </a:lnTo>
                  <a:lnTo>
                    <a:pt x="598269" y="502645"/>
                  </a:lnTo>
                  <a:lnTo>
                    <a:pt x="597876" y="503322"/>
                  </a:lnTo>
                  <a:lnTo>
                    <a:pt x="597939" y="504748"/>
                  </a:lnTo>
                  <a:lnTo>
                    <a:pt x="597945" y="504801"/>
                  </a:lnTo>
                  <a:lnTo>
                    <a:pt x="597828" y="505079"/>
                  </a:lnTo>
                  <a:lnTo>
                    <a:pt x="597510" y="505596"/>
                  </a:lnTo>
                  <a:lnTo>
                    <a:pt x="596542" y="506558"/>
                  </a:lnTo>
                  <a:lnTo>
                    <a:pt x="595808" y="507106"/>
                  </a:lnTo>
                  <a:lnTo>
                    <a:pt x="594830" y="507471"/>
                  </a:lnTo>
                  <a:lnTo>
                    <a:pt x="593017" y="507361"/>
                  </a:lnTo>
                  <a:lnTo>
                    <a:pt x="592825" y="507459"/>
                  </a:lnTo>
                  <a:lnTo>
                    <a:pt x="592145" y="507889"/>
                  </a:lnTo>
                  <a:lnTo>
                    <a:pt x="592040" y="508060"/>
                  </a:lnTo>
                  <a:lnTo>
                    <a:pt x="591635" y="508235"/>
                  </a:lnTo>
                  <a:lnTo>
                    <a:pt x="589885" y="508288"/>
                  </a:lnTo>
                  <a:lnTo>
                    <a:pt x="589258" y="508444"/>
                  </a:lnTo>
                  <a:lnTo>
                    <a:pt x="588904" y="508536"/>
                  </a:lnTo>
                  <a:lnTo>
                    <a:pt x="584456" y="510836"/>
                  </a:lnTo>
                  <a:lnTo>
                    <a:pt x="584456" y="510905"/>
                  </a:lnTo>
                  <a:lnTo>
                    <a:pt x="583020" y="511540"/>
                  </a:lnTo>
                  <a:lnTo>
                    <a:pt x="582202" y="511840"/>
                  </a:lnTo>
                  <a:lnTo>
                    <a:pt x="580688" y="512312"/>
                  </a:lnTo>
                  <a:lnTo>
                    <a:pt x="580688" y="512376"/>
                  </a:lnTo>
                  <a:lnTo>
                    <a:pt x="580170" y="512452"/>
                  </a:lnTo>
                  <a:lnTo>
                    <a:pt x="578133" y="512767"/>
                  </a:lnTo>
                  <a:lnTo>
                    <a:pt x="576167" y="513070"/>
                  </a:lnTo>
                  <a:lnTo>
                    <a:pt x="574530" y="513256"/>
                  </a:lnTo>
                  <a:lnTo>
                    <a:pt x="573838" y="513275"/>
                  </a:lnTo>
                  <a:lnTo>
                    <a:pt x="573829" y="513340"/>
                  </a:lnTo>
                  <a:lnTo>
                    <a:pt x="573634" y="513324"/>
                  </a:lnTo>
                  <a:lnTo>
                    <a:pt x="573268" y="513317"/>
                  </a:lnTo>
                  <a:lnTo>
                    <a:pt x="572075" y="513157"/>
                  </a:lnTo>
                  <a:lnTo>
                    <a:pt x="571416" y="513005"/>
                  </a:lnTo>
                  <a:lnTo>
                    <a:pt x="569509" y="512317"/>
                  </a:lnTo>
                  <a:lnTo>
                    <a:pt x="568802" y="511978"/>
                  </a:lnTo>
                  <a:lnTo>
                    <a:pt x="568682" y="511898"/>
                  </a:lnTo>
                  <a:lnTo>
                    <a:pt x="567265" y="510876"/>
                  </a:lnTo>
                  <a:lnTo>
                    <a:pt x="566880" y="510606"/>
                  </a:lnTo>
                  <a:lnTo>
                    <a:pt x="566754" y="510522"/>
                  </a:lnTo>
                  <a:lnTo>
                    <a:pt x="565894" y="510039"/>
                  </a:lnTo>
                  <a:lnTo>
                    <a:pt x="565127" y="509744"/>
                  </a:lnTo>
                  <a:lnTo>
                    <a:pt x="563586" y="509149"/>
                  </a:lnTo>
                  <a:lnTo>
                    <a:pt x="563139" y="509107"/>
                  </a:lnTo>
                  <a:lnTo>
                    <a:pt x="561785" y="511773"/>
                  </a:lnTo>
                  <a:lnTo>
                    <a:pt x="561748" y="511807"/>
                  </a:lnTo>
                  <a:lnTo>
                    <a:pt x="561273" y="512331"/>
                  </a:lnTo>
                  <a:lnTo>
                    <a:pt x="559933" y="513323"/>
                  </a:lnTo>
                  <a:lnTo>
                    <a:pt x="558171" y="514723"/>
                  </a:lnTo>
                  <a:lnTo>
                    <a:pt x="557676" y="515172"/>
                  </a:lnTo>
                  <a:lnTo>
                    <a:pt x="557346" y="515422"/>
                  </a:lnTo>
                  <a:lnTo>
                    <a:pt x="557161" y="515468"/>
                  </a:lnTo>
                  <a:lnTo>
                    <a:pt x="555719" y="516426"/>
                  </a:lnTo>
                  <a:lnTo>
                    <a:pt x="555500" y="516563"/>
                  </a:lnTo>
                  <a:lnTo>
                    <a:pt x="553926" y="517385"/>
                  </a:lnTo>
                  <a:lnTo>
                    <a:pt x="552173" y="518434"/>
                  </a:lnTo>
                  <a:lnTo>
                    <a:pt x="551966" y="518590"/>
                  </a:lnTo>
                  <a:lnTo>
                    <a:pt x="551171" y="519210"/>
                  </a:lnTo>
                  <a:lnTo>
                    <a:pt x="549964" y="520244"/>
                  </a:lnTo>
                  <a:lnTo>
                    <a:pt x="549685" y="520590"/>
                  </a:lnTo>
                  <a:lnTo>
                    <a:pt x="549283" y="520933"/>
                  </a:lnTo>
                  <a:lnTo>
                    <a:pt x="548875" y="521275"/>
                  </a:lnTo>
                  <a:lnTo>
                    <a:pt x="548896" y="521340"/>
                  </a:lnTo>
                  <a:lnTo>
                    <a:pt x="547895" y="522511"/>
                  </a:lnTo>
                  <a:lnTo>
                    <a:pt x="547823" y="522503"/>
                  </a:lnTo>
                  <a:lnTo>
                    <a:pt x="547796" y="522534"/>
                  </a:lnTo>
                  <a:lnTo>
                    <a:pt x="547488" y="523005"/>
                  </a:lnTo>
                  <a:lnTo>
                    <a:pt x="547392" y="523024"/>
                  </a:lnTo>
                  <a:lnTo>
                    <a:pt x="546816" y="523770"/>
                  </a:lnTo>
                  <a:lnTo>
                    <a:pt x="546220" y="524199"/>
                  </a:lnTo>
                  <a:lnTo>
                    <a:pt x="545326" y="525040"/>
                  </a:lnTo>
                  <a:lnTo>
                    <a:pt x="544562" y="526245"/>
                  </a:lnTo>
                  <a:lnTo>
                    <a:pt x="543864" y="527987"/>
                  </a:lnTo>
                  <a:lnTo>
                    <a:pt x="543714" y="528223"/>
                  </a:lnTo>
                  <a:lnTo>
                    <a:pt x="543594" y="528394"/>
                  </a:lnTo>
                  <a:lnTo>
                    <a:pt x="542689" y="529531"/>
                  </a:lnTo>
                  <a:lnTo>
                    <a:pt x="541870" y="530166"/>
                  </a:lnTo>
                  <a:lnTo>
                    <a:pt x="541607" y="530375"/>
                  </a:lnTo>
                  <a:lnTo>
                    <a:pt x="540944" y="530866"/>
                  </a:lnTo>
                  <a:lnTo>
                    <a:pt x="540689" y="531003"/>
                  </a:lnTo>
                  <a:lnTo>
                    <a:pt x="537920" y="532425"/>
                  </a:lnTo>
                  <a:lnTo>
                    <a:pt x="537098" y="533171"/>
                  </a:lnTo>
                  <a:lnTo>
                    <a:pt x="536403" y="534399"/>
                  </a:lnTo>
                  <a:lnTo>
                    <a:pt x="535561" y="536810"/>
                  </a:lnTo>
                  <a:lnTo>
                    <a:pt x="535486" y="537019"/>
                  </a:lnTo>
                  <a:lnTo>
                    <a:pt x="535294" y="537278"/>
                  </a:lnTo>
                  <a:lnTo>
                    <a:pt x="535339" y="537342"/>
                  </a:lnTo>
                  <a:lnTo>
                    <a:pt x="534485" y="538571"/>
                  </a:lnTo>
                  <a:lnTo>
                    <a:pt x="533924" y="539191"/>
                  </a:lnTo>
                  <a:lnTo>
                    <a:pt x="532245" y="540408"/>
                  </a:lnTo>
                  <a:lnTo>
                    <a:pt x="530941" y="541058"/>
                  </a:lnTo>
                  <a:lnTo>
                    <a:pt x="530000" y="541541"/>
                  </a:lnTo>
                  <a:lnTo>
                    <a:pt x="530000" y="541610"/>
                  </a:lnTo>
                  <a:lnTo>
                    <a:pt x="529326" y="542024"/>
                  </a:lnTo>
                  <a:lnTo>
                    <a:pt x="527497" y="543557"/>
                  </a:lnTo>
                  <a:lnTo>
                    <a:pt x="527401" y="543561"/>
                  </a:lnTo>
                  <a:lnTo>
                    <a:pt x="526943" y="543990"/>
                  </a:lnTo>
                  <a:lnTo>
                    <a:pt x="524818" y="545603"/>
                  </a:lnTo>
                  <a:lnTo>
                    <a:pt x="524566" y="545797"/>
                  </a:lnTo>
                  <a:lnTo>
                    <a:pt x="522836" y="547615"/>
                  </a:lnTo>
                  <a:lnTo>
                    <a:pt x="522737" y="547725"/>
                  </a:lnTo>
                  <a:lnTo>
                    <a:pt x="521826" y="549185"/>
                  </a:lnTo>
                  <a:lnTo>
                    <a:pt x="521655" y="549292"/>
                  </a:lnTo>
                  <a:lnTo>
                    <a:pt x="520828" y="550604"/>
                  </a:lnTo>
                  <a:lnTo>
                    <a:pt x="519149" y="552411"/>
                  </a:lnTo>
                  <a:lnTo>
                    <a:pt x="517962" y="553320"/>
                  </a:lnTo>
                  <a:lnTo>
                    <a:pt x="517441" y="553666"/>
                  </a:lnTo>
                  <a:lnTo>
                    <a:pt x="516293" y="554251"/>
                  </a:lnTo>
                  <a:lnTo>
                    <a:pt x="514512" y="555324"/>
                  </a:lnTo>
                  <a:lnTo>
                    <a:pt x="513856" y="555807"/>
                  </a:lnTo>
                  <a:lnTo>
                    <a:pt x="513289" y="556282"/>
                  </a:lnTo>
                  <a:lnTo>
                    <a:pt x="512894" y="556659"/>
                  </a:lnTo>
                  <a:lnTo>
                    <a:pt x="512075" y="557621"/>
                  </a:lnTo>
                  <a:lnTo>
                    <a:pt x="509536" y="560595"/>
                  </a:lnTo>
                  <a:lnTo>
                    <a:pt x="507645" y="562383"/>
                  </a:lnTo>
                  <a:lnTo>
                    <a:pt x="506908" y="562954"/>
                  </a:lnTo>
                  <a:lnTo>
                    <a:pt x="506530" y="563201"/>
                  </a:lnTo>
                  <a:lnTo>
                    <a:pt x="506101" y="563497"/>
                  </a:lnTo>
                  <a:lnTo>
                    <a:pt x="505688" y="563882"/>
                  </a:lnTo>
                  <a:lnTo>
                    <a:pt x="505217" y="564155"/>
                  </a:lnTo>
                  <a:lnTo>
                    <a:pt x="504926" y="564452"/>
                  </a:lnTo>
                  <a:lnTo>
                    <a:pt x="504494" y="564715"/>
                  </a:lnTo>
                  <a:lnTo>
                    <a:pt x="504536" y="564779"/>
                  </a:lnTo>
                  <a:lnTo>
                    <a:pt x="504402" y="564794"/>
                  </a:lnTo>
                  <a:lnTo>
                    <a:pt x="503937" y="565144"/>
                  </a:lnTo>
                  <a:lnTo>
                    <a:pt x="502642" y="566244"/>
                  </a:lnTo>
                  <a:lnTo>
                    <a:pt x="501812" y="566761"/>
                  </a:lnTo>
                  <a:lnTo>
                    <a:pt x="499291" y="568716"/>
                  </a:lnTo>
                  <a:lnTo>
                    <a:pt x="498955" y="568994"/>
                  </a:lnTo>
                  <a:lnTo>
                    <a:pt x="497444" y="570207"/>
                  </a:lnTo>
                  <a:lnTo>
                    <a:pt x="494630" y="573025"/>
                  </a:lnTo>
                  <a:lnTo>
                    <a:pt x="492570" y="574782"/>
                  </a:lnTo>
                  <a:lnTo>
                    <a:pt x="491479" y="575718"/>
                  </a:lnTo>
                  <a:lnTo>
                    <a:pt x="489846" y="577521"/>
                  </a:lnTo>
                  <a:lnTo>
                    <a:pt x="486548" y="580188"/>
                  </a:lnTo>
                  <a:lnTo>
                    <a:pt x="485718" y="580880"/>
                  </a:lnTo>
                  <a:lnTo>
                    <a:pt x="483470" y="582782"/>
                  </a:lnTo>
                  <a:lnTo>
                    <a:pt x="483362" y="582782"/>
                  </a:lnTo>
                  <a:lnTo>
                    <a:pt x="481806" y="584136"/>
                  </a:lnTo>
                  <a:lnTo>
                    <a:pt x="481590" y="584246"/>
                  </a:lnTo>
                  <a:lnTo>
                    <a:pt x="480227" y="585517"/>
                  </a:lnTo>
                  <a:lnTo>
                    <a:pt x="479393" y="586361"/>
                  </a:lnTo>
                  <a:lnTo>
                    <a:pt x="478971" y="586772"/>
                  </a:lnTo>
                  <a:lnTo>
                    <a:pt x="478707" y="587004"/>
                  </a:lnTo>
                  <a:lnTo>
                    <a:pt x="475232" y="589883"/>
                  </a:lnTo>
                  <a:lnTo>
                    <a:pt x="473338" y="591835"/>
                  </a:lnTo>
                  <a:lnTo>
                    <a:pt x="473080" y="592150"/>
                  </a:lnTo>
                  <a:lnTo>
                    <a:pt x="472268" y="593082"/>
                  </a:lnTo>
                  <a:lnTo>
                    <a:pt x="471033" y="594296"/>
                  </a:lnTo>
                  <a:lnTo>
                    <a:pt x="470832" y="594573"/>
                  </a:lnTo>
                  <a:lnTo>
                    <a:pt x="470877" y="594642"/>
                  </a:lnTo>
                  <a:lnTo>
                    <a:pt x="470778" y="594661"/>
                  </a:lnTo>
                  <a:lnTo>
                    <a:pt x="469666" y="596194"/>
                  </a:lnTo>
                  <a:lnTo>
                    <a:pt x="469019" y="597225"/>
                  </a:lnTo>
                  <a:lnTo>
                    <a:pt x="467583" y="599089"/>
                  </a:lnTo>
                  <a:lnTo>
                    <a:pt x="466009" y="600488"/>
                  </a:lnTo>
                  <a:lnTo>
                    <a:pt x="463192" y="602215"/>
                  </a:lnTo>
                  <a:lnTo>
                    <a:pt x="462583" y="602862"/>
                  </a:lnTo>
                  <a:lnTo>
                    <a:pt x="462193" y="603660"/>
                  </a:lnTo>
                  <a:lnTo>
                    <a:pt x="461762" y="604604"/>
                  </a:lnTo>
                  <a:lnTo>
                    <a:pt x="461285" y="605190"/>
                  </a:lnTo>
                  <a:lnTo>
                    <a:pt x="460833" y="606194"/>
                  </a:lnTo>
                  <a:lnTo>
                    <a:pt x="459879" y="607180"/>
                  </a:lnTo>
                  <a:lnTo>
                    <a:pt x="459076" y="608226"/>
                  </a:lnTo>
                  <a:lnTo>
                    <a:pt x="457820" y="609668"/>
                  </a:lnTo>
                  <a:lnTo>
                    <a:pt x="456630" y="611307"/>
                  </a:lnTo>
                  <a:lnTo>
                    <a:pt x="455854" y="613030"/>
                  </a:lnTo>
                  <a:lnTo>
                    <a:pt x="454984" y="613924"/>
                  </a:lnTo>
                  <a:lnTo>
                    <a:pt x="453749" y="614887"/>
                  </a:lnTo>
                  <a:lnTo>
                    <a:pt x="453123" y="615610"/>
                  </a:lnTo>
                  <a:lnTo>
                    <a:pt x="451192" y="616420"/>
                  </a:lnTo>
                  <a:lnTo>
                    <a:pt x="449367" y="616816"/>
                  </a:lnTo>
                  <a:lnTo>
                    <a:pt x="448741" y="617055"/>
                  </a:lnTo>
                  <a:lnTo>
                    <a:pt x="448024" y="616884"/>
                  </a:lnTo>
                  <a:lnTo>
                    <a:pt x="445656" y="616736"/>
                  </a:lnTo>
                  <a:lnTo>
                    <a:pt x="441052" y="616374"/>
                  </a:lnTo>
                  <a:lnTo>
                    <a:pt x="435995" y="616515"/>
                  </a:lnTo>
                  <a:lnTo>
                    <a:pt x="433105" y="616215"/>
                  </a:lnTo>
                  <a:lnTo>
                    <a:pt x="430740" y="616306"/>
                  </a:lnTo>
                  <a:lnTo>
                    <a:pt x="426226" y="616622"/>
                  </a:lnTo>
                  <a:lnTo>
                    <a:pt x="425249" y="616800"/>
                  </a:lnTo>
                  <a:lnTo>
                    <a:pt x="423318" y="617173"/>
                  </a:lnTo>
                  <a:lnTo>
                    <a:pt x="419562" y="617116"/>
                  </a:lnTo>
                  <a:lnTo>
                    <a:pt x="417977" y="617227"/>
                  </a:lnTo>
                  <a:lnTo>
                    <a:pt x="415414" y="616839"/>
                  </a:lnTo>
                  <a:lnTo>
                    <a:pt x="413461" y="616777"/>
                  </a:lnTo>
                  <a:lnTo>
                    <a:pt x="409940" y="616325"/>
                  </a:lnTo>
                  <a:lnTo>
                    <a:pt x="409137" y="616131"/>
                  </a:lnTo>
                  <a:lnTo>
                    <a:pt x="407965" y="615610"/>
                  </a:lnTo>
                  <a:lnTo>
                    <a:pt x="407249" y="615309"/>
                  </a:lnTo>
                  <a:lnTo>
                    <a:pt x="405750" y="614917"/>
                  </a:lnTo>
                  <a:lnTo>
                    <a:pt x="402446" y="614313"/>
                  </a:lnTo>
                  <a:lnTo>
                    <a:pt x="401841" y="614271"/>
                  </a:lnTo>
                  <a:lnTo>
                    <a:pt x="400843" y="614754"/>
                  </a:lnTo>
                  <a:lnTo>
                    <a:pt x="400453" y="615385"/>
                  </a:lnTo>
                  <a:lnTo>
                    <a:pt x="400171" y="615606"/>
                  </a:lnTo>
                  <a:lnTo>
                    <a:pt x="398001" y="616066"/>
                  </a:lnTo>
                  <a:lnTo>
                    <a:pt x="397719" y="616066"/>
                  </a:lnTo>
                  <a:lnTo>
                    <a:pt x="397438" y="616329"/>
                  </a:lnTo>
                  <a:lnTo>
                    <a:pt x="396395" y="616245"/>
                  </a:lnTo>
                  <a:lnTo>
                    <a:pt x="393742" y="614590"/>
                  </a:lnTo>
                  <a:lnTo>
                    <a:pt x="392959" y="614309"/>
                  </a:lnTo>
                  <a:lnTo>
                    <a:pt x="392590" y="614225"/>
                  </a:lnTo>
                  <a:lnTo>
                    <a:pt x="388964" y="612989"/>
                  </a:lnTo>
                  <a:lnTo>
                    <a:pt x="387378" y="612643"/>
                  </a:lnTo>
                  <a:lnTo>
                    <a:pt x="384230" y="612342"/>
                  </a:lnTo>
                  <a:lnTo>
                    <a:pt x="381883" y="611756"/>
                  </a:lnTo>
                  <a:lnTo>
                    <a:pt x="380690" y="611631"/>
                  </a:lnTo>
                  <a:lnTo>
                    <a:pt x="379734" y="611281"/>
                  </a:lnTo>
                  <a:lnTo>
                    <a:pt x="378103" y="610939"/>
                  </a:lnTo>
                  <a:lnTo>
                    <a:pt x="377205" y="610470"/>
                  </a:lnTo>
                  <a:lnTo>
                    <a:pt x="377166" y="610455"/>
                  </a:lnTo>
                  <a:lnTo>
                    <a:pt x="376380" y="610364"/>
                  </a:lnTo>
                  <a:lnTo>
                    <a:pt x="375058" y="610254"/>
                  </a:lnTo>
                  <a:lnTo>
                    <a:pt x="374213" y="610189"/>
                  </a:lnTo>
                  <a:lnTo>
                    <a:pt x="373301" y="609991"/>
                  </a:lnTo>
                  <a:lnTo>
                    <a:pt x="372306" y="609904"/>
                  </a:lnTo>
                  <a:lnTo>
                    <a:pt x="371524" y="610010"/>
                  </a:lnTo>
                  <a:lnTo>
                    <a:pt x="370852" y="609965"/>
                  </a:lnTo>
                  <a:lnTo>
                    <a:pt x="370028" y="609900"/>
                  </a:lnTo>
                  <a:lnTo>
                    <a:pt x="369315" y="609919"/>
                  </a:lnTo>
                  <a:lnTo>
                    <a:pt x="368490" y="609919"/>
                  </a:lnTo>
                  <a:lnTo>
                    <a:pt x="367495" y="609896"/>
                  </a:lnTo>
                  <a:lnTo>
                    <a:pt x="366365" y="610022"/>
                  </a:lnTo>
                  <a:lnTo>
                    <a:pt x="365478" y="610068"/>
                  </a:lnTo>
                  <a:lnTo>
                    <a:pt x="364480" y="610193"/>
                  </a:lnTo>
                  <a:lnTo>
                    <a:pt x="363568" y="610368"/>
                  </a:lnTo>
                  <a:lnTo>
                    <a:pt x="362681" y="610497"/>
                  </a:lnTo>
                  <a:lnTo>
                    <a:pt x="360340" y="611148"/>
                  </a:lnTo>
                  <a:lnTo>
                    <a:pt x="359753" y="611365"/>
                  </a:lnTo>
                  <a:lnTo>
                    <a:pt x="359213" y="611405"/>
                  </a:lnTo>
                  <a:lnTo>
                    <a:pt x="358452" y="611384"/>
                  </a:lnTo>
                  <a:lnTo>
                    <a:pt x="357801" y="611384"/>
                  </a:lnTo>
                  <a:lnTo>
                    <a:pt x="357043" y="611361"/>
                  </a:lnTo>
                  <a:lnTo>
                    <a:pt x="356284" y="611403"/>
                  </a:lnTo>
                  <a:lnTo>
                    <a:pt x="355526" y="611509"/>
                  </a:lnTo>
                  <a:lnTo>
                    <a:pt x="354660" y="611749"/>
                  </a:lnTo>
                  <a:lnTo>
                    <a:pt x="353943" y="611943"/>
                  </a:lnTo>
                  <a:lnTo>
                    <a:pt x="353314" y="612183"/>
                  </a:lnTo>
                  <a:lnTo>
                    <a:pt x="352555" y="612418"/>
                  </a:lnTo>
                  <a:lnTo>
                    <a:pt x="351665" y="612635"/>
                  </a:lnTo>
                  <a:lnTo>
                    <a:pt x="350865" y="612746"/>
                  </a:lnTo>
                  <a:lnTo>
                    <a:pt x="350106" y="612677"/>
                  </a:lnTo>
                  <a:lnTo>
                    <a:pt x="349237" y="612590"/>
                  </a:lnTo>
                  <a:lnTo>
                    <a:pt x="347939" y="612521"/>
                  </a:lnTo>
                  <a:lnTo>
                    <a:pt x="347028" y="612498"/>
                  </a:lnTo>
                  <a:lnTo>
                    <a:pt x="346009" y="612651"/>
                  </a:lnTo>
                  <a:lnTo>
                    <a:pt x="345143" y="612711"/>
                  </a:lnTo>
                  <a:lnTo>
                    <a:pt x="344318" y="612909"/>
                  </a:lnTo>
                  <a:lnTo>
                    <a:pt x="343365" y="613122"/>
                  </a:lnTo>
                  <a:lnTo>
                    <a:pt x="342367" y="613427"/>
                  </a:lnTo>
                  <a:lnTo>
                    <a:pt x="341522" y="613666"/>
                  </a:lnTo>
                  <a:lnTo>
                    <a:pt x="340523" y="613860"/>
                  </a:lnTo>
                  <a:lnTo>
                    <a:pt x="339459" y="614142"/>
                  </a:lnTo>
                  <a:lnTo>
                    <a:pt x="338353" y="614423"/>
                  </a:lnTo>
                  <a:lnTo>
                    <a:pt x="337052" y="614659"/>
                  </a:lnTo>
                  <a:lnTo>
                    <a:pt x="335709" y="615005"/>
                  </a:lnTo>
                  <a:lnTo>
                    <a:pt x="334496" y="615175"/>
                  </a:lnTo>
                  <a:lnTo>
                    <a:pt x="333887" y="615222"/>
                  </a:lnTo>
                  <a:lnTo>
                    <a:pt x="333021" y="615306"/>
                  </a:lnTo>
                  <a:lnTo>
                    <a:pt x="332283" y="615352"/>
                  </a:lnTo>
                  <a:lnTo>
                    <a:pt x="331114" y="615306"/>
                  </a:lnTo>
                  <a:lnTo>
                    <a:pt x="329921" y="615302"/>
                  </a:lnTo>
                  <a:lnTo>
                    <a:pt x="328989" y="615409"/>
                  </a:lnTo>
                  <a:lnTo>
                    <a:pt x="328207" y="615451"/>
                  </a:lnTo>
                  <a:lnTo>
                    <a:pt x="327406" y="615603"/>
                  </a:lnTo>
                  <a:lnTo>
                    <a:pt x="326603" y="615709"/>
                  </a:lnTo>
                  <a:lnTo>
                    <a:pt x="325973" y="615709"/>
                  </a:lnTo>
                  <a:lnTo>
                    <a:pt x="325260" y="615774"/>
                  </a:lnTo>
                  <a:lnTo>
                    <a:pt x="324630" y="615793"/>
                  </a:lnTo>
                  <a:lnTo>
                    <a:pt x="324067" y="615839"/>
                  </a:lnTo>
                  <a:lnTo>
                    <a:pt x="323375" y="615835"/>
                  </a:lnTo>
                  <a:lnTo>
                    <a:pt x="322334" y="615877"/>
                  </a:lnTo>
                  <a:lnTo>
                    <a:pt x="321465" y="615919"/>
                  </a:lnTo>
                  <a:lnTo>
                    <a:pt x="320577" y="615982"/>
                  </a:lnTo>
                  <a:lnTo>
                    <a:pt x="319708" y="616071"/>
                  </a:lnTo>
                  <a:lnTo>
                    <a:pt x="318929" y="616113"/>
                  </a:lnTo>
                  <a:lnTo>
                    <a:pt x="318063" y="616173"/>
                  </a:lnTo>
                  <a:lnTo>
                    <a:pt x="317304" y="616238"/>
                  </a:lnTo>
                  <a:lnTo>
                    <a:pt x="316717" y="616371"/>
                  </a:lnTo>
                  <a:lnTo>
                    <a:pt x="315809" y="616478"/>
                  </a:lnTo>
                  <a:lnTo>
                    <a:pt x="315005" y="616649"/>
                  </a:lnTo>
                  <a:lnTo>
                    <a:pt x="314226" y="616778"/>
                  </a:lnTo>
                  <a:lnTo>
                    <a:pt x="313489" y="616953"/>
                  </a:lnTo>
                  <a:lnTo>
                    <a:pt x="312618" y="617169"/>
                  </a:lnTo>
                  <a:lnTo>
                    <a:pt x="311840" y="617448"/>
                  </a:lnTo>
                  <a:lnTo>
                    <a:pt x="310950" y="617665"/>
                  </a:lnTo>
                  <a:lnTo>
                    <a:pt x="310473" y="617798"/>
                  </a:lnTo>
                  <a:lnTo>
                    <a:pt x="309649" y="617840"/>
                  </a:lnTo>
                  <a:lnTo>
                    <a:pt x="308869" y="617836"/>
                  </a:lnTo>
                  <a:lnTo>
                    <a:pt x="308174" y="617923"/>
                  </a:lnTo>
                  <a:lnTo>
                    <a:pt x="307481" y="618076"/>
                  </a:lnTo>
                  <a:lnTo>
                    <a:pt x="306289" y="618486"/>
                  </a:lnTo>
                  <a:lnTo>
                    <a:pt x="305704" y="618791"/>
                  </a:lnTo>
                  <a:lnTo>
                    <a:pt x="304358" y="619354"/>
                  </a:lnTo>
                  <a:lnTo>
                    <a:pt x="303708" y="619700"/>
                  </a:lnTo>
                  <a:lnTo>
                    <a:pt x="302991" y="620004"/>
                  </a:lnTo>
                  <a:lnTo>
                    <a:pt x="302383" y="620309"/>
                  </a:lnTo>
                  <a:lnTo>
                    <a:pt x="301666" y="620720"/>
                  </a:lnTo>
                  <a:lnTo>
                    <a:pt x="300953" y="621089"/>
                  </a:lnTo>
                  <a:lnTo>
                    <a:pt x="300257" y="621480"/>
                  </a:lnTo>
                  <a:lnTo>
                    <a:pt x="298783" y="622218"/>
                  </a:lnTo>
                  <a:lnTo>
                    <a:pt x="297784" y="622740"/>
                  </a:lnTo>
                  <a:lnTo>
                    <a:pt x="296894" y="623196"/>
                  </a:lnTo>
                  <a:lnTo>
                    <a:pt x="296004" y="623630"/>
                  </a:lnTo>
                  <a:lnTo>
                    <a:pt x="294811" y="624064"/>
                  </a:lnTo>
                  <a:lnTo>
                    <a:pt x="294074" y="624216"/>
                  </a:lnTo>
                  <a:lnTo>
                    <a:pt x="293207" y="624410"/>
                  </a:lnTo>
                  <a:lnTo>
                    <a:pt x="291625" y="624775"/>
                  </a:lnTo>
                  <a:lnTo>
                    <a:pt x="290779" y="624882"/>
                  </a:lnTo>
                  <a:lnTo>
                    <a:pt x="289802" y="625011"/>
                  </a:lnTo>
                  <a:lnTo>
                    <a:pt x="288804" y="625117"/>
                  </a:lnTo>
                  <a:lnTo>
                    <a:pt x="287374" y="625399"/>
                  </a:lnTo>
                  <a:lnTo>
                    <a:pt x="284751" y="625764"/>
                  </a:lnTo>
                  <a:lnTo>
                    <a:pt x="283470" y="625895"/>
                  </a:lnTo>
                  <a:lnTo>
                    <a:pt x="282691" y="625914"/>
                  </a:lnTo>
                  <a:lnTo>
                    <a:pt x="281974" y="625892"/>
                  </a:lnTo>
                  <a:lnTo>
                    <a:pt x="281042" y="625956"/>
                  </a:lnTo>
                  <a:lnTo>
                    <a:pt x="279655" y="626084"/>
                  </a:lnTo>
                  <a:lnTo>
                    <a:pt x="275812" y="626803"/>
                  </a:lnTo>
                  <a:lnTo>
                    <a:pt x="273083" y="626289"/>
                  </a:lnTo>
                  <a:lnTo>
                    <a:pt x="273575" y="627484"/>
                  </a:lnTo>
                  <a:lnTo>
                    <a:pt x="274130" y="629212"/>
                  </a:lnTo>
                  <a:lnTo>
                    <a:pt x="273885" y="629428"/>
                  </a:lnTo>
                  <a:lnTo>
                    <a:pt x="273451" y="629728"/>
                  </a:lnTo>
                  <a:lnTo>
                    <a:pt x="272992" y="629945"/>
                  </a:lnTo>
                  <a:lnTo>
                    <a:pt x="271757" y="630554"/>
                  </a:lnTo>
                  <a:lnTo>
                    <a:pt x="271127" y="630900"/>
                  </a:lnTo>
                  <a:lnTo>
                    <a:pt x="270477" y="631227"/>
                  </a:lnTo>
                  <a:lnTo>
                    <a:pt x="269740" y="631619"/>
                  </a:lnTo>
                  <a:lnTo>
                    <a:pt x="268786" y="632030"/>
                  </a:lnTo>
                  <a:lnTo>
                    <a:pt x="267917" y="632528"/>
                  </a:lnTo>
                  <a:lnTo>
                    <a:pt x="267180" y="632810"/>
                  </a:lnTo>
                  <a:lnTo>
                    <a:pt x="265900" y="633506"/>
                  </a:lnTo>
                  <a:lnTo>
                    <a:pt x="265312" y="633875"/>
                  </a:lnTo>
                  <a:lnTo>
                    <a:pt x="264509" y="634328"/>
                  </a:lnTo>
                  <a:lnTo>
                    <a:pt x="263751" y="634830"/>
                  </a:lnTo>
                  <a:lnTo>
                    <a:pt x="263079" y="635241"/>
                  </a:lnTo>
                  <a:lnTo>
                    <a:pt x="262644" y="635568"/>
                  </a:lnTo>
                  <a:lnTo>
                    <a:pt x="261514" y="636283"/>
                  </a:lnTo>
                  <a:lnTo>
                    <a:pt x="260993" y="636652"/>
                  </a:lnTo>
                  <a:lnTo>
                    <a:pt x="259734" y="637390"/>
                  </a:lnTo>
                  <a:lnTo>
                    <a:pt x="259041" y="637740"/>
                  </a:lnTo>
                  <a:lnTo>
                    <a:pt x="258325" y="638216"/>
                  </a:lnTo>
                  <a:lnTo>
                    <a:pt x="257588" y="638627"/>
                  </a:lnTo>
                  <a:lnTo>
                    <a:pt x="256850" y="639106"/>
                  </a:lnTo>
                  <a:lnTo>
                    <a:pt x="256176" y="639521"/>
                  </a:lnTo>
                  <a:lnTo>
                    <a:pt x="255483" y="639996"/>
                  </a:lnTo>
                  <a:lnTo>
                    <a:pt x="255004" y="640453"/>
                  </a:lnTo>
                  <a:lnTo>
                    <a:pt x="254221" y="640997"/>
                  </a:lnTo>
                  <a:lnTo>
                    <a:pt x="253637" y="641495"/>
                  </a:lnTo>
                  <a:lnTo>
                    <a:pt x="253115" y="641841"/>
                  </a:lnTo>
                  <a:lnTo>
                    <a:pt x="252528" y="642298"/>
                  </a:lnTo>
                  <a:lnTo>
                    <a:pt x="251901" y="642755"/>
                  </a:lnTo>
                  <a:lnTo>
                    <a:pt x="251248" y="643340"/>
                  </a:lnTo>
                  <a:lnTo>
                    <a:pt x="250639" y="643797"/>
                  </a:lnTo>
                  <a:lnTo>
                    <a:pt x="250097" y="644341"/>
                  </a:lnTo>
                  <a:lnTo>
                    <a:pt x="249533" y="644885"/>
                  </a:lnTo>
                  <a:lnTo>
                    <a:pt x="248904" y="645342"/>
                  </a:lnTo>
                  <a:lnTo>
                    <a:pt x="247753" y="646232"/>
                  </a:lnTo>
                  <a:lnTo>
                    <a:pt x="247078" y="646993"/>
                  </a:lnTo>
                  <a:lnTo>
                    <a:pt x="246578" y="647385"/>
                  </a:lnTo>
                  <a:lnTo>
                    <a:pt x="246188" y="647777"/>
                  </a:lnTo>
                  <a:lnTo>
                    <a:pt x="245774" y="648275"/>
                  </a:lnTo>
                  <a:lnTo>
                    <a:pt x="245340" y="648861"/>
                  </a:lnTo>
                  <a:lnTo>
                    <a:pt x="245079" y="649363"/>
                  </a:lnTo>
                  <a:lnTo>
                    <a:pt x="244752" y="649861"/>
                  </a:lnTo>
                  <a:lnTo>
                    <a:pt x="244429" y="650147"/>
                  </a:lnTo>
                  <a:lnTo>
                    <a:pt x="243994" y="650428"/>
                  </a:lnTo>
                  <a:lnTo>
                    <a:pt x="243451" y="650904"/>
                  </a:lnTo>
                  <a:lnTo>
                    <a:pt x="243128" y="651079"/>
                  </a:lnTo>
                  <a:lnTo>
                    <a:pt x="242882" y="651303"/>
                  </a:lnTo>
                  <a:lnTo>
                    <a:pt x="242798" y="651581"/>
                  </a:lnTo>
                  <a:lnTo>
                    <a:pt x="242993" y="652144"/>
                  </a:lnTo>
                  <a:lnTo>
                    <a:pt x="243056" y="652517"/>
                  </a:lnTo>
                  <a:lnTo>
                    <a:pt x="242906" y="652711"/>
                  </a:lnTo>
                  <a:lnTo>
                    <a:pt x="242687" y="652711"/>
                  </a:lnTo>
                  <a:lnTo>
                    <a:pt x="242342" y="652753"/>
                  </a:lnTo>
                  <a:lnTo>
                    <a:pt x="241842" y="652776"/>
                  </a:lnTo>
                  <a:lnTo>
                    <a:pt x="241539" y="652970"/>
                  </a:lnTo>
                  <a:lnTo>
                    <a:pt x="241299" y="653210"/>
                  </a:lnTo>
                  <a:lnTo>
                    <a:pt x="241059" y="653712"/>
                  </a:lnTo>
                  <a:lnTo>
                    <a:pt x="240778" y="654168"/>
                  </a:lnTo>
                  <a:lnTo>
                    <a:pt x="240322" y="654644"/>
                  </a:lnTo>
                  <a:lnTo>
                    <a:pt x="239908" y="655100"/>
                  </a:lnTo>
                  <a:lnTo>
                    <a:pt x="239453" y="655778"/>
                  </a:lnTo>
                  <a:lnTo>
                    <a:pt x="239213" y="656211"/>
                  </a:lnTo>
                  <a:lnTo>
                    <a:pt x="238865" y="656470"/>
                  </a:lnTo>
                  <a:lnTo>
                    <a:pt x="238278" y="657254"/>
                  </a:lnTo>
                  <a:lnTo>
                    <a:pt x="238041" y="657623"/>
                  </a:lnTo>
                  <a:lnTo>
                    <a:pt x="237822" y="658102"/>
                  </a:lnTo>
                  <a:lnTo>
                    <a:pt x="237627" y="658384"/>
                  </a:lnTo>
                  <a:lnTo>
                    <a:pt x="237387" y="658844"/>
                  </a:lnTo>
                  <a:lnTo>
                    <a:pt x="236647" y="659845"/>
                  </a:lnTo>
                  <a:lnTo>
                    <a:pt x="236323" y="660233"/>
                  </a:lnTo>
                  <a:lnTo>
                    <a:pt x="235670" y="661059"/>
                  </a:lnTo>
                  <a:lnTo>
                    <a:pt x="234735" y="661865"/>
                  </a:lnTo>
                  <a:lnTo>
                    <a:pt x="234366" y="662299"/>
                  </a:lnTo>
                  <a:lnTo>
                    <a:pt x="233931" y="662866"/>
                  </a:lnTo>
                  <a:lnTo>
                    <a:pt x="233542" y="663345"/>
                  </a:lnTo>
                  <a:lnTo>
                    <a:pt x="233083" y="663973"/>
                  </a:lnTo>
                  <a:lnTo>
                    <a:pt x="232627" y="664540"/>
                  </a:lnTo>
                  <a:lnTo>
                    <a:pt x="232322" y="665084"/>
                  </a:lnTo>
                  <a:lnTo>
                    <a:pt x="231800" y="666149"/>
                  </a:lnTo>
                  <a:lnTo>
                    <a:pt x="231473" y="666735"/>
                  </a:lnTo>
                  <a:lnTo>
                    <a:pt x="231126" y="667413"/>
                  </a:lnTo>
                  <a:lnTo>
                    <a:pt x="230907" y="668041"/>
                  </a:lnTo>
                  <a:lnTo>
                    <a:pt x="230559" y="668653"/>
                  </a:lnTo>
                  <a:lnTo>
                    <a:pt x="230232" y="669262"/>
                  </a:lnTo>
                  <a:lnTo>
                    <a:pt x="229885" y="669760"/>
                  </a:lnTo>
                  <a:lnTo>
                    <a:pt x="229363" y="670282"/>
                  </a:lnTo>
                  <a:lnTo>
                    <a:pt x="228973" y="670913"/>
                  </a:lnTo>
                  <a:lnTo>
                    <a:pt x="228689" y="671393"/>
                  </a:lnTo>
                  <a:lnTo>
                    <a:pt x="228449" y="671849"/>
                  </a:lnTo>
                  <a:lnTo>
                    <a:pt x="228188" y="672591"/>
                  </a:lnTo>
                  <a:lnTo>
                    <a:pt x="227534" y="674113"/>
                  </a:lnTo>
                  <a:lnTo>
                    <a:pt x="227274" y="674832"/>
                  </a:lnTo>
                  <a:lnTo>
                    <a:pt x="226947" y="675810"/>
                  </a:lnTo>
                  <a:lnTo>
                    <a:pt x="226707" y="676769"/>
                  </a:lnTo>
                  <a:lnTo>
                    <a:pt x="226467" y="677507"/>
                  </a:lnTo>
                  <a:lnTo>
                    <a:pt x="226183" y="678314"/>
                  </a:lnTo>
                  <a:lnTo>
                    <a:pt x="226051" y="679033"/>
                  </a:lnTo>
                  <a:lnTo>
                    <a:pt x="225745" y="679946"/>
                  </a:lnTo>
                  <a:lnTo>
                    <a:pt x="225505" y="680730"/>
                  </a:lnTo>
                  <a:lnTo>
                    <a:pt x="225155" y="682187"/>
                  </a:lnTo>
                  <a:lnTo>
                    <a:pt x="225068" y="682667"/>
                  </a:lnTo>
                  <a:lnTo>
                    <a:pt x="225110" y="683123"/>
                  </a:lnTo>
                  <a:lnTo>
                    <a:pt x="225304" y="683713"/>
                  </a:lnTo>
                  <a:lnTo>
                    <a:pt x="225802" y="684649"/>
                  </a:lnTo>
                  <a:lnTo>
                    <a:pt x="225844" y="685022"/>
                  </a:lnTo>
                  <a:lnTo>
                    <a:pt x="225799" y="685368"/>
                  </a:lnTo>
                  <a:lnTo>
                    <a:pt x="225754" y="685654"/>
                  </a:lnTo>
                  <a:lnTo>
                    <a:pt x="225580" y="686000"/>
                  </a:lnTo>
                  <a:lnTo>
                    <a:pt x="224669" y="687305"/>
                  </a:lnTo>
                  <a:lnTo>
                    <a:pt x="224123" y="687826"/>
                  </a:lnTo>
                  <a:lnTo>
                    <a:pt x="223755" y="688131"/>
                  </a:lnTo>
                  <a:lnTo>
                    <a:pt x="223560" y="688196"/>
                  </a:lnTo>
                  <a:lnTo>
                    <a:pt x="223257" y="688196"/>
                  </a:lnTo>
                  <a:lnTo>
                    <a:pt x="222930" y="688237"/>
                  </a:lnTo>
                  <a:lnTo>
                    <a:pt x="222433" y="688279"/>
                  </a:lnTo>
                  <a:lnTo>
                    <a:pt x="221824" y="688367"/>
                  </a:lnTo>
                  <a:lnTo>
                    <a:pt x="221045" y="688451"/>
                  </a:lnTo>
                  <a:lnTo>
                    <a:pt x="220287" y="688561"/>
                  </a:lnTo>
                  <a:lnTo>
                    <a:pt x="218812" y="688884"/>
                  </a:lnTo>
                  <a:lnTo>
                    <a:pt x="218161" y="688991"/>
                  </a:lnTo>
                  <a:lnTo>
                    <a:pt x="217358" y="689143"/>
                  </a:lnTo>
                  <a:lnTo>
                    <a:pt x="216857" y="689162"/>
                  </a:lnTo>
                  <a:lnTo>
                    <a:pt x="216360" y="689250"/>
                  </a:lnTo>
                  <a:lnTo>
                    <a:pt x="215751" y="689379"/>
                  </a:lnTo>
                  <a:lnTo>
                    <a:pt x="214927" y="689527"/>
                  </a:lnTo>
                  <a:lnTo>
                    <a:pt x="214169" y="689680"/>
                  </a:lnTo>
                  <a:lnTo>
                    <a:pt x="213150" y="689961"/>
                  </a:lnTo>
                  <a:lnTo>
                    <a:pt x="212499" y="690049"/>
                  </a:lnTo>
                  <a:lnTo>
                    <a:pt x="211804" y="690220"/>
                  </a:lnTo>
                  <a:lnTo>
                    <a:pt x="211045" y="690372"/>
                  </a:lnTo>
                  <a:lnTo>
                    <a:pt x="210155" y="690650"/>
                  </a:lnTo>
                  <a:lnTo>
                    <a:pt x="209223" y="691019"/>
                  </a:lnTo>
                  <a:lnTo>
                    <a:pt x="208419" y="691217"/>
                  </a:lnTo>
                  <a:lnTo>
                    <a:pt x="207379" y="691628"/>
                  </a:lnTo>
                  <a:lnTo>
                    <a:pt x="206315" y="692145"/>
                  </a:lnTo>
                  <a:lnTo>
                    <a:pt x="205101" y="692712"/>
                  </a:lnTo>
                  <a:lnTo>
                    <a:pt x="204534" y="693036"/>
                  </a:lnTo>
                  <a:lnTo>
                    <a:pt x="203863" y="693470"/>
                  </a:lnTo>
                  <a:lnTo>
                    <a:pt x="203255" y="693926"/>
                  </a:lnTo>
                  <a:lnTo>
                    <a:pt x="202493" y="694470"/>
                  </a:lnTo>
                  <a:lnTo>
                    <a:pt x="202017" y="694794"/>
                  </a:lnTo>
                  <a:lnTo>
                    <a:pt x="200887" y="696057"/>
                  </a:lnTo>
                  <a:lnTo>
                    <a:pt x="200494" y="696578"/>
                  </a:lnTo>
                  <a:lnTo>
                    <a:pt x="200254" y="697229"/>
                  </a:lnTo>
                  <a:lnTo>
                    <a:pt x="200038" y="697926"/>
                  </a:lnTo>
                  <a:lnTo>
                    <a:pt x="199882" y="698755"/>
                  </a:lnTo>
                  <a:lnTo>
                    <a:pt x="199816" y="699451"/>
                  </a:lnTo>
                  <a:lnTo>
                    <a:pt x="199816" y="700171"/>
                  </a:lnTo>
                  <a:lnTo>
                    <a:pt x="199921" y="701042"/>
                  </a:lnTo>
                  <a:lnTo>
                    <a:pt x="199942" y="701674"/>
                  </a:lnTo>
                  <a:lnTo>
                    <a:pt x="199789" y="702066"/>
                  </a:lnTo>
                  <a:lnTo>
                    <a:pt x="199529" y="702305"/>
                  </a:lnTo>
                  <a:lnTo>
                    <a:pt x="198941" y="702979"/>
                  </a:lnTo>
                  <a:lnTo>
                    <a:pt x="198551" y="703565"/>
                  </a:lnTo>
                  <a:lnTo>
                    <a:pt x="198225" y="704109"/>
                  </a:lnTo>
                  <a:lnTo>
                    <a:pt x="197898" y="704611"/>
                  </a:lnTo>
                  <a:lnTo>
                    <a:pt x="197766" y="705197"/>
                  </a:lnTo>
                  <a:lnTo>
                    <a:pt x="197721" y="705806"/>
                  </a:lnTo>
                  <a:lnTo>
                    <a:pt x="197850" y="706525"/>
                  </a:lnTo>
                  <a:lnTo>
                    <a:pt x="197979" y="707070"/>
                  </a:lnTo>
                  <a:lnTo>
                    <a:pt x="198216" y="707462"/>
                  </a:lnTo>
                  <a:lnTo>
                    <a:pt x="198498" y="707880"/>
                  </a:lnTo>
                  <a:lnTo>
                    <a:pt x="198734" y="708356"/>
                  </a:lnTo>
                  <a:lnTo>
                    <a:pt x="198734" y="708641"/>
                  </a:lnTo>
                  <a:lnTo>
                    <a:pt x="198411" y="708771"/>
                  </a:lnTo>
                  <a:lnTo>
                    <a:pt x="197931" y="708771"/>
                  </a:lnTo>
                  <a:lnTo>
                    <a:pt x="196543" y="708965"/>
                  </a:lnTo>
                  <a:lnTo>
                    <a:pt x="196154" y="709223"/>
                  </a:lnTo>
                  <a:lnTo>
                    <a:pt x="195740" y="709570"/>
                  </a:lnTo>
                  <a:lnTo>
                    <a:pt x="195263" y="709897"/>
                  </a:lnTo>
                  <a:lnTo>
                    <a:pt x="194655" y="710289"/>
                  </a:lnTo>
                  <a:lnTo>
                    <a:pt x="193917" y="710677"/>
                  </a:lnTo>
                  <a:lnTo>
                    <a:pt x="193222" y="711134"/>
                  </a:lnTo>
                  <a:lnTo>
                    <a:pt x="192571" y="711636"/>
                  </a:lnTo>
                  <a:lnTo>
                    <a:pt x="192332" y="711895"/>
                  </a:lnTo>
                  <a:lnTo>
                    <a:pt x="192158" y="712310"/>
                  </a:lnTo>
                  <a:lnTo>
                    <a:pt x="191831" y="712439"/>
                  </a:lnTo>
                  <a:lnTo>
                    <a:pt x="191007" y="712481"/>
                  </a:lnTo>
                  <a:lnTo>
                    <a:pt x="190725" y="712633"/>
                  </a:lnTo>
                  <a:lnTo>
                    <a:pt x="190572" y="712892"/>
                  </a:lnTo>
                  <a:lnTo>
                    <a:pt x="190290" y="713436"/>
                  </a:lnTo>
                  <a:lnTo>
                    <a:pt x="190093" y="713980"/>
                  </a:lnTo>
                  <a:lnTo>
                    <a:pt x="189832" y="714418"/>
                  </a:lnTo>
                  <a:lnTo>
                    <a:pt x="189592" y="715050"/>
                  </a:lnTo>
                  <a:lnTo>
                    <a:pt x="189265" y="715788"/>
                  </a:lnTo>
                  <a:lnTo>
                    <a:pt x="188699" y="717287"/>
                  </a:lnTo>
                  <a:lnTo>
                    <a:pt x="188414" y="717919"/>
                  </a:lnTo>
                  <a:lnTo>
                    <a:pt x="188393" y="717900"/>
                  </a:lnTo>
                  <a:lnTo>
                    <a:pt x="188087" y="718509"/>
                  </a:lnTo>
                  <a:lnTo>
                    <a:pt x="187937" y="719007"/>
                  </a:lnTo>
                  <a:lnTo>
                    <a:pt x="187611" y="719445"/>
                  </a:lnTo>
                  <a:lnTo>
                    <a:pt x="187413" y="719791"/>
                  </a:lnTo>
                  <a:lnTo>
                    <a:pt x="187218" y="720183"/>
                  </a:lnTo>
                  <a:lnTo>
                    <a:pt x="187152" y="720686"/>
                  </a:lnTo>
                  <a:lnTo>
                    <a:pt x="187128" y="721119"/>
                  </a:lnTo>
                  <a:lnTo>
                    <a:pt x="187128" y="721839"/>
                  </a:lnTo>
                  <a:lnTo>
                    <a:pt x="187149" y="722558"/>
                  </a:lnTo>
                  <a:lnTo>
                    <a:pt x="187080" y="722973"/>
                  </a:lnTo>
                  <a:lnTo>
                    <a:pt x="187212" y="723212"/>
                  </a:lnTo>
                  <a:lnTo>
                    <a:pt x="187188" y="723254"/>
                  </a:lnTo>
                  <a:lnTo>
                    <a:pt x="187188" y="723951"/>
                  </a:lnTo>
                  <a:lnTo>
                    <a:pt x="187401" y="725564"/>
                  </a:lnTo>
                  <a:lnTo>
                    <a:pt x="187398" y="726390"/>
                  </a:lnTo>
                  <a:lnTo>
                    <a:pt x="187464" y="727372"/>
                  </a:lnTo>
                  <a:lnTo>
                    <a:pt x="187419" y="727547"/>
                  </a:lnTo>
                  <a:lnTo>
                    <a:pt x="187374" y="728331"/>
                  </a:lnTo>
                  <a:lnTo>
                    <a:pt x="187308" y="729092"/>
                  </a:lnTo>
                  <a:lnTo>
                    <a:pt x="187068" y="729484"/>
                  </a:lnTo>
                  <a:lnTo>
                    <a:pt x="186828" y="729789"/>
                  </a:lnTo>
                  <a:lnTo>
                    <a:pt x="186307" y="730245"/>
                  </a:lnTo>
                  <a:lnTo>
                    <a:pt x="185764" y="730592"/>
                  </a:lnTo>
                  <a:lnTo>
                    <a:pt x="185264" y="730831"/>
                  </a:lnTo>
                  <a:lnTo>
                    <a:pt x="184721" y="731113"/>
                  </a:lnTo>
                  <a:lnTo>
                    <a:pt x="184373" y="731418"/>
                  </a:lnTo>
                  <a:lnTo>
                    <a:pt x="184244" y="731809"/>
                  </a:lnTo>
                  <a:lnTo>
                    <a:pt x="184155" y="732418"/>
                  </a:lnTo>
                  <a:lnTo>
                    <a:pt x="184304" y="733073"/>
                  </a:lnTo>
                  <a:lnTo>
                    <a:pt x="184478" y="733594"/>
                  </a:lnTo>
                  <a:lnTo>
                    <a:pt x="184520" y="734291"/>
                  </a:lnTo>
                  <a:lnTo>
                    <a:pt x="184520" y="734687"/>
                  </a:lnTo>
                  <a:lnTo>
                    <a:pt x="184149" y="734904"/>
                  </a:lnTo>
                  <a:lnTo>
                    <a:pt x="183564" y="734923"/>
                  </a:lnTo>
                  <a:lnTo>
                    <a:pt x="182959" y="735010"/>
                  </a:lnTo>
                  <a:lnTo>
                    <a:pt x="182632" y="735227"/>
                  </a:lnTo>
                  <a:lnTo>
                    <a:pt x="182086" y="735771"/>
                  </a:lnTo>
                  <a:lnTo>
                    <a:pt x="181826" y="736118"/>
                  </a:lnTo>
                  <a:lnTo>
                    <a:pt x="181544" y="736270"/>
                  </a:lnTo>
                  <a:lnTo>
                    <a:pt x="180135" y="736506"/>
                  </a:lnTo>
                  <a:lnTo>
                    <a:pt x="179484" y="736898"/>
                  </a:lnTo>
                  <a:lnTo>
                    <a:pt x="179134" y="737202"/>
                  </a:lnTo>
                  <a:lnTo>
                    <a:pt x="178765" y="737571"/>
                  </a:lnTo>
                  <a:lnTo>
                    <a:pt x="178309" y="738005"/>
                  </a:lnTo>
                  <a:lnTo>
                    <a:pt x="177962" y="738416"/>
                  </a:lnTo>
                  <a:lnTo>
                    <a:pt x="177614" y="738896"/>
                  </a:lnTo>
                  <a:lnTo>
                    <a:pt x="177245" y="739353"/>
                  </a:lnTo>
                  <a:lnTo>
                    <a:pt x="176808" y="739961"/>
                  </a:lnTo>
                  <a:lnTo>
                    <a:pt x="176484" y="740376"/>
                  </a:lnTo>
                  <a:lnTo>
                    <a:pt x="176070" y="741004"/>
                  </a:lnTo>
                  <a:lnTo>
                    <a:pt x="175570" y="741701"/>
                  </a:lnTo>
                  <a:lnTo>
                    <a:pt x="175198" y="742333"/>
                  </a:lnTo>
                  <a:lnTo>
                    <a:pt x="174721" y="743052"/>
                  </a:lnTo>
                  <a:lnTo>
                    <a:pt x="174458" y="743619"/>
                  </a:lnTo>
                  <a:lnTo>
                    <a:pt x="174284" y="744030"/>
                  </a:lnTo>
                  <a:lnTo>
                    <a:pt x="174284" y="744334"/>
                  </a:lnTo>
                  <a:lnTo>
                    <a:pt x="174434" y="744772"/>
                  </a:lnTo>
                  <a:lnTo>
                    <a:pt x="174778" y="745666"/>
                  </a:lnTo>
                  <a:lnTo>
                    <a:pt x="174844" y="746253"/>
                  </a:lnTo>
                  <a:lnTo>
                    <a:pt x="174841" y="747124"/>
                  </a:lnTo>
                  <a:lnTo>
                    <a:pt x="174796" y="747843"/>
                  </a:lnTo>
                  <a:lnTo>
                    <a:pt x="174578" y="748650"/>
                  </a:lnTo>
                  <a:lnTo>
                    <a:pt x="174491" y="749019"/>
                  </a:lnTo>
                  <a:lnTo>
                    <a:pt x="174578" y="749282"/>
                  </a:lnTo>
                  <a:lnTo>
                    <a:pt x="174748" y="749674"/>
                  </a:lnTo>
                  <a:lnTo>
                    <a:pt x="174877" y="750024"/>
                  </a:lnTo>
                  <a:lnTo>
                    <a:pt x="175051" y="750721"/>
                  </a:lnTo>
                  <a:lnTo>
                    <a:pt x="174985" y="751067"/>
                  </a:lnTo>
                  <a:lnTo>
                    <a:pt x="174985" y="751482"/>
                  </a:lnTo>
                  <a:lnTo>
                    <a:pt x="174787" y="751939"/>
                  </a:lnTo>
                  <a:lnTo>
                    <a:pt x="174419" y="752220"/>
                  </a:lnTo>
                  <a:lnTo>
                    <a:pt x="173963" y="752373"/>
                  </a:lnTo>
                  <a:lnTo>
                    <a:pt x="173396" y="752525"/>
                  </a:lnTo>
                  <a:lnTo>
                    <a:pt x="172920" y="752700"/>
                  </a:lnTo>
                  <a:lnTo>
                    <a:pt x="172227" y="752806"/>
                  </a:lnTo>
                  <a:lnTo>
                    <a:pt x="171553" y="752955"/>
                  </a:lnTo>
                  <a:lnTo>
                    <a:pt x="170489" y="753412"/>
                  </a:lnTo>
                  <a:lnTo>
                    <a:pt x="170186" y="753454"/>
                  </a:lnTo>
                  <a:lnTo>
                    <a:pt x="169925" y="753214"/>
                  </a:lnTo>
                  <a:lnTo>
                    <a:pt x="169841" y="752951"/>
                  </a:lnTo>
                  <a:lnTo>
                    <a:pt x="169841" y="752647"/>
                  </a:lnTo>
                  <a:lnTo>
                    <a:pt x="170039" y="751775"/>
                  </a:lnTo>
                  <a:lnTo>
                    <a:pt x="169973" y="751429"/>
                  </a:lnTo>
                  <a:lnTo>
                    <a:pt x="169931" y="750862"/>
                  </a:lnTo>
                  <a:lnTo>
                    <a:pt x="169500" y="750534"/>
                  </a:lnTo>
                  <a:lnTo>
                    <a:pt x="169218" y="750378"/>
                  </a:lnTo>
                  <a:lnTo>
                    <a:pt x="168957" y="750207"/>
                  </a:lnTo>
                  <a:lnTo>
                    <a:pt x="168654" y="749659"/>
                  </a:lnTo>
                  <a:lnTo>
                    <a:pt x="168289" y="748962"/>
                  </a:lnTo>
                  <a:lnTo>
                    <a:pt x="167833" y="748460"/>
                  </a:lnTo>
                  <a:lnTo>
                    <a:pt x="167422" y="748045"/>
                  </a:lnTo>
                  <a:lnTo>
                    <a:pt x="166187" y="747585"/>
                  </a:lnTo>
                  <a:lnTo>
                    <a:pt x="165582" y="747322"/>
                  </a:lnTo>
                  <a:lnTo>
                    <a:pt x="164758" y="747147"/>
                  </a:lnTo>
                  <a:lnTo>
                    <a:pt x="163912" y="747014"/>
                  </a:lnTo>
                  <a:lnTo>
                    <a:pt x="163154" y="746926"/>
                  </a:lnTo>
                  <a:lnTo>
                    <a:pt x="162201" y="746747"/>
                  </a:lnTo>
                  <a:lnTo>
                    <a:pt x="161268" y="746637"/>
                  </a:lnTo>
                  <a:lnTo>
                    <a:pt x="160291" y="746504"/>
                  </a:lnTo>
                  <a:lnTo>
                    <a:pt x="159446" y="746241"/>
                  </a:lnTo>
                  <a:lnTo>
                    <a:pt x="158493" y="746021"/>
                  </a:lnTo>
                  <a:lnTo>
                    <a:pt x="157602" y="745975"/>
                  </a:lnTo>
                  <a:lnTo>
                    <a:pt x="156562" y="745994"/>
                  </a:lnTo>
                  <a:lnTo>
                    <a:pt x="155543" y="745994"/>
                  </a:lnTo>
                  <a:lnTo>
                    <a:pt x="154287" y="745945"/>
                  </a:lnTo>
                  <a:lnTo>
                    <a:pt x="153418" y="745945"/>
                  </a:lnTo>
                  <a:lnTo>
                    <a:pt x="152291" y="746074"/>
                  </a:lnTo>
                  <a:lnTo>
                    <a:pt x="150642" y="746592"/>
                  </a:lnTo>
                  <a:lnTo>
                    <a:pt x="149989" y="746938"/>
                  </a:lnTo>
                  <a:lnTo>
                    <a:pt x="149578" y="747459"/>
                  </a:lnTo>
                  <a:lnTo>
                    <a:pt x="149533" y="748026"/>
                  </a:lnTo>
                  <a:lnTo>
                    <a:pt x="149248" y="748594"/>
                  </a:lnTo>
                  <a:lnTo>
                    <a:pt x="148664" y="748852"/>
                  </a:lnTo>
                  <a:lnTo>
                    <a:pt x="147794" y="749004"/>
                  </a:lnTo>
                  <a:lnTo>
                    <a:pt x="146775" y="749218"/>
                  </a:lnTo>
                  <a:lnTo>
                    <a:pt x="146254" y="749480"/>
                  </a:lnTo>
                  <a:lnTo>
                    <a:pt x="145690" y="749849"/>
                  </a:lnTo>
                  <a:lnTo>
                    <a:pt x="145037" y="750325"/>
                  </a:lnTo>
                  <a:lnTo>
                    <a:pt x="143538" y="751170"/>
                  </a:lnTo>
                  <a:lnTo>
                    <a:pt x="142845" y="751627"/>
                  </a:lnTo>
                  <a:lnTo>
                    <a:pt x="142432" y="752061"/>
                  </a:lnTo>
                  <a:lnTo>
                    <a:pt x="141323" y="753412"/>
                  </a:lnTo>
                  <a:lnTo>
                    <a:pt x="140888" y="753564"/>
                  </a:lnTo>
                  <a:lnTo>
                    <a:pt x="140388" y="753606"/>
                  </a:lnTo>
                  <a:lnTo>
                    <a:pt x="139542" y="753579"/>
                  </a:lnTo>
                  <a:lnTo>
                    <a:pt x="138523" y="753511"/>
                  </a:lnTo>
                  <a:lnTo>
                    <a:pt x="137288" y="753401"/>
                  </a:lnTo>
                  <a:lnTo>
                    <a:pt x="136443" y="753465"/>
                  </a:lnTo>
                  <a:lnTo>
                    <a:pt x="135900" y="753724"/>
                  </a:lnTo>
                  <a:lnTo>
                    <a:pt x="135205" y="753983"/>
                  </a:lnTo>
                  <a:lnTo>
                    <a:pt x="134401" y="754310"/>
                  </a:lnTo>
                  <a:lnTo>
                    <a:pt x="133014" y="755026"/>
                  </a:lnTo>
                  <a:lnTo>
                    <a:pt x="132384" y="755307"/>
                  </a:lnTo>
                  <a:lnTo>
                    <a:pt x="131080" y="755958"/>
                  </a:lnTo>
                  <a:lnTo>
                    <a:pt x="130625" y="756327"/>
                  </a:lnTo>
                  <a:lnTo>
                    <a:pt x="130103" y="756697"/>
                  </a:lnTo>
                  <a:lnTo>
                    <a:pt x="129626" y="756803"/>
                  </a:lnTo>
                  <a:lnTo>
                    <a:pt x="128346" y="756997"/>
                  </a:lnTo>
                  <a:lnTo>
                    <a:pt x="127543" y="757104"/>
                  </a:lnTo>
                  <a:lnTo>
                    <a:pt x="126653" y="757188"/>
                  </a:lnTo>
                  <a:lnTo>
                    <a:pt x="126152" y="757317"/>
                  </a:lnTo>
                  <a:lnTo>
                    <a:pt x="125784" y="757534"/>
                  </a:lnTo>
                  <a:lnTo>
                    <a:pt x="125436" y="757839"/>
                  </a:lnTo>
                  <a:lnTo>
                    <a:pt x="125067" y="758470"/>
                  </a:lnTo>
                  <a:lnTo>
                    <a:pt x="124893" y="759037"/>
                  </a:lnTo>
                  <a:lnTo>
                    <a:pt x="124716" y="759407"/>
                  </a:lnTo>
                  <a:lnTo>
                    <a:pt x="124543" y="759624"/>
                  </a:lnTo>
                  <a:lnTo>
                    <a:pt x="124282" y="759753"/>
                  </a:lnTo>
                  <a:lnTo>
                    <a:pt x="123850" y="759768"/>
                  </a:lnTo>
                  <a:lnTo>
                    <a:pt x="123610" y="759780"/>
                  </a:lnTo>
                  <a:lnTo>
                    <a:pt x="123092" y="759837"/>
                  </a:lnTo>
                  <a:lnTo>
                    <a:pt x="122288" y="759860"/>
                  </a:lnTo>
                  <a:lnTo>
                    <a:pt x="119944" y="760571"/>
                  </a:lnTo>
                  <a:lnTo>
                    <a:pt x="119183" y="760788"/>
                  </a:lnTo>
                  <a:lnTo>
                    <a:pt x="118296" y="761089"/>
                  </a:lnTo>
                  <a:lnTo>
                    <a:pt x="117513" y="761371"/>
                  </a:lnTo>
                  <a:lnTo>
                    <a:pt x="116665" y="761633"/>
                  </a:lnTo>
                  <a:lnTo>
                    <a:pt x="115862" y="762063"/>
                  </a:lnTo>
                  <a:lnTo>
                    <a:pt x="115211" y="762326"/>
                  </a:lnTo>
                  <a:lnTo>
                    <a:pt x="114474" y="762825"/>
                  </a:lnTo>
                  <a:lnTo>
                    <a:pt x="113865" y="763281"/>
                  </a:lnTo>
                  <a:lnTo>
                    <a:pt x="113411" y="763650"/>
                  </a:lnTo>
                  <a:lnTo>
                    <a:pt x="112888" y="764085"/>
                  </a:lnTo>
                  <a:lnTo>
                    <a:pt x="112148" y="764735"/>
                  </a:lnTo>
                  <a:lnTo>
                    <a:pt x="111497" y="765280"/>
                  </a:lnTo>
                  <a:lnTo>
                    <a:pt x="110802" y="765778"/>
                  </a:lnTo>
                  <a:lnTo>
                    <a:pt x="110127" y="766342"/>
                  </a:lnTo>
                  <a:lnTo>
                    <a:pt x="109627" y="766798"/>
                  </a:lnTo>
                  <a:lnTo>
                    <a:pt x="108476" y="767993"/>
                  </a:lnTo>
                  <a:lnTo>
                    <a:pt x="107864" y="768842"/>
                  </a:lnTo>
                  <a:lnTo>
                    <a:pt x="107451" y="769649"/>
                  </a:lnTo>
                  <a:lnTo>
                    <a:pt x="107061" y="770235"/>
                  </a:lnTo>
                  <a:lnTo>
                    <a:pt x="106626" y="770757"/>
                  </a:lnTo>
                  <a:lnTo>
                    <a:pt x="106429" y="771278"/>
                  </a:lnTo>
                  <a:lnTo>
                    <a:pt x="106297" y="771758"/>
                  </a:lnTo>
                  <a:lnTo>
                    <a:pt x="106144" y="772413"/>
                  </a:lnTo>
                  <a:lnTo>
                    <a:pt x="106075" y="773174"/>
                  </a:lnTo>
                  <a:lnTo>
                    <a:pt x="105901" y="773676"/>
                  </a:lnTo>
                  <a:lnTo>
                    <a:pt x="105706" y="774437"/>
                  </a:lnTo>
                  <a:lnTo>
                    <a:pt x="105268" y="775176"/>
                  </a:lnTo>
                  <a:lnTo>
                    <a:pt x="104876" y="775895"/>
                  </a:lnTo>
                  <a:lnTo>
                    <a:pt x="104573" y="776417"/>
                  </a:lnTo>
                  <a:lnTo>
                    <a:pt x="104135" y="777026"/>
                  </a:lnTo>
                  <a:lnTo>
                    <a:pt x="103746" y="777547"/>
                  </a:lnTo>
                  <a:lnTo>
                    <a:pt x="103200" y="778133"/>
                  </a:lnTo>
                  <a:lnTo>
                    <a:pt x="102637" y="778632"/>
                  </a:lnTo>
                  <a:lnTo>
                    <a:pt x="102049" y="779070"/>
                  </a:lnTo>
                  <a:lnTo>
                    <a:pt x="101246" y="779546"/>
                  </a:lnTo>
                  <a:lnTo>
                    <a:pt x="100335" y="780132"/>
                  </a:lnTo>
                  <a:lnTo>
                    <a:pt x="99531" y="780630"/>
                  </a:lnTo>
                  <a:lnTo>
                    <a:pt x="98683" y="780977"/>
                  </a:lnTo>
                  <a:lnTo>
                    <a:pt x="97901" y="781063"/>
                  </a:lnTo>
                  <a:lnTo>
                    <a:pt x="96860" y="781171"/>
                  </a:lnTo>
                  <a:lnTo>
                    <a:pt x="95907" y="781167"/>
                  </a:lnTo>
                  <a:lnTo>
                    <a:pt x="94930" y="781316"/>
                  </a:lnTo>
                  <a:lnTo>
                    <a:pt x="94127" y="781510"/>
                  </a:lnTo>
                  <a:lnTo>
                    <a:pt x="92913" y="781856"/>
                  </a:lnTo>
                  <a:lnTo>
                    <a:pt x="91869" y="782180"/>
                  </a:lnTo>
                  <a:lnTo>
                    <a:pt x="91046" y="782502"/>
                  </a:lnTo>
                  <a:lnTo>
                    <a:pt x="90089" y="782895"/>
                  </a:lnTo>
                  <a:lnTo>
                    <a:pt x="89049" y="783284"/>
                  </a:lnTo>
                  <a:lnTo>
                    <a:pt x="87028" y="784281"/>
                  </a:lnTo>
                  <a:lnTo>
                    <a:pt x="86072" y="784913"/>
                  </a:lnTo>
                  <a:lnTo>
                    <a:pt x="85311" y="785366"/>
                  </a:lnTo>
                  <a:lnTo>
                    <a:pt x="84313" y="785887"/>
                  </a:lnTo>
                  <a:lnTo>
                    <a:pt x="83228" y="786473"/>
                  </a:lnTo>
                  <a:lnTo>
                    <a:pt x="80425" y="788122"/>
                  </a:lnTo>
                  <a:lnTo>
                    <a:pt x="79688" y="788601"/>
                  </a:lnTo>
                  <a:lnTo>
                    <a:pt x="78926" y="788989"/>
                  </a:lnTo>
                  <a:lnTo>
                    <a:pt x="78036" y="789378"/>
                  </a:lnTo>
                  <a:lnTo>
                    <a:pt x="77298" y="789640"/>
                  </a:lnTo>
                  <a:lnTo>
                    <a:pt x="76495" y="789854"/>
                  </a:lnTo>
                  <a:lnTo>
                    <a:pt x="75431" y="789873"/>
                  </a:lnTo>
                  <a:lnTo>
                    <a:pt x="74673" y="789808"/>
                  </a:lnTo>
                  <a:lnTo>
                    <a:pt x="73935" y="789850"/>
                  </a:lnTo>
                  <a:lnTo>
                    <a:pt x="73156" y="789998"/>
                  </a:lnTo>
                  <a:lnTo>
                    <a:pt x="72092" y="790301"/>
                  </a:lnTo>
                  <a:lnTo>
                    <a:pt x="70701" y="790687"/>
                  </a:lnTo>
                  <a:lnTo>
                    <a:pt x="69442" y="791011"/>
                  </a:lnTo>
                  <a:lnTo>
                    <a:pt x="68663" y="791274"/>
                  </a:lnTo>
                  <a:lnTo>
                    <a:pt x="67772" y="791662"/>
                  </a:lnTo>
                  <a:lnTo>
                    <a:pt x="66966" y="792054"/>
                  </a:lnTo>
                  <a:lnTo>
                    <a:pt x="66121" y="792507"/>
                  </a:lnTo>
                  <a:lnTo>
                    <a:pt x="65230" y="792789"/>
                  </a:lnTo>
                  <a:lnTo>
                    <a:pt x="64535" y="793093"/>
                  </a:lnTo>
                  <a:lnTo>
                    <a:pt x="63690" y="793394"/>
                  </a:lnTo>
                  <a:lnTo>
                    <a:pt x="62733" y="793546"/>
                  </a:lnTo>
                  <a:lnTo>
                    <a:pt x="61888" y="793782"/>
                  </a:lnTo>
                  <a:lnTo>
                    <a:pt x="61280" y="793976"/>
                  </a:lnTo>
                  <a:lnTo>
                    <a:pt x="60063" y="794517"/>
                  </a:lnTo>
                  <a:lnTo>
                    <a:pt x="59433" y="794779"/>
                  </a:lnTo>
                  <a:lnTo>
                    <a:pt x="58914" y="795015"/>
                  </a:lnTo>
                  <a:lnTo>
                    <a:pt x="58327" y="795366"/>
                  </a:lnTo>
                  <a:lnTo>
                    <a:pt x="57611" y="795712"/>
                  </a:lnTo>
                  <a:lnTo>
                    <a:pt x="56828" y="796013"/>
                  </a:lnTo>
                  <a:lnTo>
                    <a:pt x="56265" y="796207"/>
                  </a:lnTo>
                  <a:lnTo>
                    <a:pt x="55590" y="796336"/>
                  </a:lnTo>
                  <a:lnTo>
                    <a:pt x="54853" y="796355"/>
                  </a:lnTo>
                  <a:lnTo>
                    <a:pt x="53312" y="796352"/>
                  </a:lnTo>
                  <a:lnTo>
                    <a:pt x="52901" y="796329"/>
                  </a:lnTo>
                  <a:lnTo>
                    <a:pt x="52185" y="796329"/>
                  </a:lnTo>
                  <a:lnTo>
                    <a:pt x="51579" y="796283"/>
                  </a:lnTo>
                  <a:lnTo>
                    <a:pt x="50887" y="796127"/>
                  </a:lnTo>
                  <a:lnTo>
                    <a:pt x="50518" y="795887"/>
                  </a:lnTo>
                  <a:lnTo>
                    <a:pt x="50216" y="795537"/>
                  </a:lnTo>
                  <a:lnTo>
                    <a:pt x="49913" y="795016"/>
                  </a:lnTo>
                  <a:lnTo>
                    <a:pt x="49742" y="794361"/>
                  </a:lnTo>
                  <a:lnTo>
                    <a:pt x="49829" y="794033"/>
                  </a:lnTo>
                  <a:lnTo>
                    <a:pt x="50111" y="793858"/>
                  </a:lnTo>
                  <a:lnTo>
                    <a:pt x="50458" y="793752"/>
                  </a:lnTo>
                  <a:lnTo>
                    <a:pt x="50782" y="793885"/>
                  </a:lnTo>
                  <a:lnTo>
                    <a:pt x="51151" y="793973"/>
                  </a:lnTo>
                  <a:lnTo>
                    <a:pt x="51541" y="793908"/>
                  </a:lnTo>
                  <a:lnTo>
                    <a:pt x="51825" y="793778"/>
                  </a:lnTo>
                  <a:lnTo>
                    <a:pt x="52260" y="793539"/>
                  </a:lnTo>
                  <a:lnTo>
                    <a:pt x="53150" y="793169"/>
                  </a:lnTo>
                  <a:lnTo>
                    <a:pt x="53714" y="793108"/>
                  </a:lnTo>
                  <a:lnTo>
                    <a:pt x="54169" y="793021"/>
                  </a:lnTo>
                  <a:lnTo>
                    <a:pt x="54625" y="793002"/>
                  </a:lnTo>
                  <a:lnTo>
                    <a:pt x="55036" y="793112"/>
                  </a:lnTo>
                  <a:lnTo>
                    <a:pt x="55383" y="793329"/>
                  </a:lnTo>
                  <a:lnTo>
                    <a:pt x="55728" y="793679"/>
                  </a:lnTo>
                  <a:lnTo>
                    <a:pt x="56076" y="793809"/>
                  </a:lnTo>
                  <a:lnTo>
                    <a:pt x="56594" y="793835"/>
                  </a:lnTo>
                  <a:lnTo>
                    <a:pt x="56942" y="793835"/>
                  </a:lnTo>
                  <a:lnTo>
                    <a:pt x="57335" y="793748"/>
                  </a:lnTo>
                  <a:lnTo>
                    <a:pt x="57596" y="793573"/>
                  </a:lnTo>
                  <a:lnTo>
                    <a:pt x="57832" y="793379"/>
                  </a:lnTo>
                  <a:lnTo>
                    <a:pt x="58159" y="793032"/>
                  </a:lnTo>
                  <a:lnTo>
                    <a:pt x="58747" y="792598"/>
                  </a:lnTo>
                  <a:lnTo>
                    <a:pt x="59310" y="792339"/>
                  </a:lnTo>
                  <a:lnTo>
                    <a:pt x="59832" y="792122"/>
                  </a:lnTo>
                  <a:lnTo>
                    <a:pt x="60159" y="792077"/>
                  </a:lnTo>
                  <a:lnTo>
                    <a:pt x="60440" y="792145"/>
                  </a:lnTo>
                  <a:lnTo>
                    <a:pt x="60611" y="792275"/>
                  </a:lnTo>
                  <a:lnTo>
                    <a:pt x="60893" y="792560"/>
                  </a:lnTo>
                  <a:lnTo>
                    <a:pt x="60806" y="792602"/>
                  </a:lnTo>
                  <a:lnTo>
                    <a:pt x="59982" y="792667"/>
                  </a:lnTo>
                  <a:lnTo>
                    <a:pt x="59571" y="792732"/>
                  </a:lnTo>
                  <a:lnTo>
                    <a:pt x="59265" y="792884"/>
                  </a:lnTo>
                  <a:lnTo>
                    <a:pt x="59136" y="793143"/>
                  </a:lnTo>
                  <a:lnTo>
                    <a:pt x="59070" y="793405"/>
                  </a:lnTo>
                  <a:lnTo>
                    <a:pt x="59154" y="793710"/>
                  </a:lnTo>
                  <a:lnTo>
                    <a:pt x="59373" y="793908"/>
                  </a:lnTo>
                  <a:lnTo>
                    <a:pt x="59718" y="793995"/>
                  </a:lnTo>
                  <a:lnTo>
                    <a:pt x="60087" y="793953"/>
                  </a:lnTo>
                  <a:lnTo>
                    <a:pt x="60087" y="793931"/>
                  </a:lnTo>
                  <a:lnTo>
                    <a:pt x="60737" y="793691"/>
                  </a:lnTo>
                  <a:lnTo>
                    <a:pt x="61217" y="793542"/>
                  </a:lnTo>
                  <a:lnTo>
                    <a:pt x="61693" y="793344"/>
                  </a:lnTo>
                  <a:lnTo>
                    <a:pt x="62368" y="793131"/>
                  </a:lnTo>
                  <a:lnTo>
                    <a:pt x="63018" y="792891"/>
                  </a:lnTo>
                  <a:lnTo>
                    <a:pt x="63842" y="792720"/>
                  </a:lnTo>
                  <a:lnTo>
                    <a:pt x="64406" y="792549"/>
                  </a:lnTo>
                  <a:lnTo>
                    <a:pt x="64972" y="792397"/>
                  </a:lnTo>
                  <a:lnTo>
                    <a:pt x="65536" y="792092"/>
                  </a:lnTo>
                  <a:lnTo>
                    <a:pt x="66252" y="791833"/>
                  </a:lnTo>
                  <a:lnTo>
                    <a:pt x="67077" y="791464"/>
                  </a:lnTo>
                  <a:lnTo>
                    <a:pt x="67622" y="791182"/>
                  </a:lnTo>
                  <a:lnTo>
                    <a:pt x="68382" y="790857"/>
                  </a:lnTo>
                  <a:lnTo>
                    <a:pt x="69226" y="790619"/>
                  </a:lnTo>
                  <a:lnTo>
                    <a:pt x="69727" y="790448"/>
                  </a:lnTo>
                  <a:lnTo>
                    <a:pt x="70269" y="790166"/>
                  </a:lnTo>
                  <a:lnTo>
                    <a:pt x="71486" y="789667"/>
                  </a:lnTo>
                  <a:lnTo>
                    <a:pt x="72203" y="789256"/>
                  </a:lnTo>
                  <a:lnTo>
                    <a:pt x="73093" y="788776"/>
                  </a:lnTo>
                  <a:lnTo>
                    <a:pt x="73549" y="788430"/>
                  </a:lnTo>
                  <a:lnTo>
                    <a:pt x="73962" y="788194"/>
                  </a:lnTo>
                  <a:lnTo>
                    <a:pt x="74376" y="787890"/>
                  </a:lnTo>
                  <a:lnTo>
                    <a:pt x="74918" y="787543"/>
                  </a:lnTo>
                  <a:lnTo>
                    <a:pt x="75701" y="787022"/>
                  </a:lnTo>
                  <a:lnTo>
                    <a:pt x="76219" y="786782"/>
                  </a:lnTo>
                  <a:lnTo>
                    <a:pt x="76699" y="786630"/>
                  </a:lnTo>
                  <a:lnTo>
                    <a:pt x="77197" y="786500"/>
                  </a:lnTo>
                  <a:lnTo>
                    <a:pt x="77718" y="786439"/>
                  </a:lnTo>
                  <a:lnTo>
                    <a:pt x="78219" y="786416"/>
                  </a:lnTo>
                  <a:lnTo>
                    <a:pt x="78737" y="786527"/>
                  </a:lnTo>
                  <a:lnTo>
                    <a:pt x="79322" y="786614"/>
                  </a:lnTo>
                  <a:lnTo>
                    <a:pt x="79951" y="786683"/>
                  </a:lnTo>
                  <a:lnTo>
                    <a:pt x="80668" y="786728"/>
                  </a:lnTo>
                  <a:lnTo>
                    <a:pt x="81276" y="786576"/>
                  </a:lnTo>
                  <a:lnTo>
                    <a:pt x="81711" y="786295"/>
                  </a:lnTo>
                  <a:lnTo>
                    <a:pt x="82514" y="785883"/>
                  </a:lnTo>
                  <a:lnTo>
                    <a:pt x="83467" y="785274"/>
                  </a:lnTo>
                  <a:lnTo>
                    <a:pt x="83989" y="784905"/>
                  </a:lnTo>
                  <a:lnTo>
                    <a:pt x="84382" y="784646"/>
                  </a:lnTo>
                  <a:lnTo>
                    <a:pt x="86075" y="783691"/>
                  </a:lnTo>
                  <a:lnTo>
                    <a:pt x="86576" y="783520"/>
                  </a:lnTo>
                  <a:lnTo>
                    <a:pt x="87007" y="783390"/>
                  </a:lnTo>
                  <a:lnTo>
                    <a:pt x="87745" y="783261"/>
                  </a:lnTo>
                  <a:lnTo>
                    <a:pt x="88723" y="782978"/>
                  </a:lnTo>
                  <a:lnTo>
                    <a:pt x="89244" y="782739"/>
                  </a:lnTo>
                  <a:lnTo>
                    <a:pt x="89765" y="782545"/>
                  </a:lnTo>
                  <a:lnTo>
                    <a:pt x="90242" y="782328"/>
                  </a:lnTo>
                  <a:lnTo>
                    <a:pt x="90763" y="782024"/>
                  </a:lnTo>
                  <a:lnTo>
                    <a:pt x="91285" y="781742"/>
                  </a:lnTo>
                  <a:lnTo>
                    <a:pt x="91720" y="781460"/>
                  </a:lnTo>
                  <a:lnTo>
                    <a:pt x="92196" y="781201"/>
                  </a:lnTo>
                  <a:lnTo>
                    <a:pt x="92589" y="781049"/>
                  </a:lnTo>
                  <a:lnTo>
                    <a:pt x="93000" y="780809"/>
                  </a:lnTo>
                  <a:lnTo>
                    <a:pt x="93479" y="780638"/>
                  </a:lnTo>
                  <a:lnTo>
                    <a:pt x="93956" y="780398"/>
                  </a:lnTo>
                  <a:lnTo>
                    <a:pt x="94651" y="780181"/>
                  </a:lnTo>
                  <a:lnTo>
                    <a:pt x="95236" y="780056"/>
                  </a:lnTo>
                  <a:lnTo>
                    <a:pt x="95670" y="779991"/>
                  </a:lnTo>
                  <a:lnTo>
                    <a:pt x="96060" y="780056"/>
                  </a:lnTo>
                  <a:lnTo>
                    <a:pt x="96408" y="780101"/>
                  </a:lnTo>
                  <a:lnTo>
                    <a:pt x="96950" y="780143"/>
                  </a:lnTo>
                  <a:lnTo>
                    <a:pt x="97472" y="780082"/>
                  </a:lnTo>
                  <a:lnTo>
                    <a:pt x="98016" y="779952"/>
                  </a:lnTo>
                  <a:lnTo>
                    <a:pt x="99684" y="779519"/>
                  </a:lnTo>
                  <a:lnTo>
                    <a:pt x="100487" y="779173"/>
                  </a:lnTo>
                  <a:lnTo>
                    <a:pt x="101357" y="778761"/>
                  </a:lnTo>
                  <a:lnTo>
                    <a:pt x="102073" y="778286"/>
                  </a:lnTo>
                  <a:lnTo>
                    <a:pt x="102487" y="777894"/>
                  </a:lnTo>
                  <a:lnTo>
                    <a:pt x="103488" y="776915"/>
                  </a:lnTo>
                  <a:lnTo>
                    <a:pt x="103858" y="776522"/>
                  </a:lnTo>
                  <a:lnTo>
                    <a:pt x="104204" y="776044"/>
                  </a:lnTo>
                  <a:lnTo>
                    <a:pt x="104576" y="775393"/>
                  </a:lnTo>
                  <a:lnTo>
                    <a:pt x="104816" y="774890"/>
                  </a:lnTo>
                  <a:lnTo>
                    <a:pt x="105230" y="773977"/>
                  </a:lnTo>
                  <a:lnTo>
                    <a:pt x="105340" y="772865"/>
                  </a:lnTo>
                  <a:lnTo>
                    <a:pt x="105277" y="771975"/>
                  </a:lnTo>
                  <a:lnTo>
                    <a:pt x="105343" y="771431"/>
                  </a:lnTo>
                  <a:lnTo>
                    <a:pt x="105604" y="771016"/>
                  </a:lnTo>
                  <a:lnTo>
                    <a:pt x="105844" y="770688"/>
                  </a:lnTo>
                  <a:lnTo>
                    <a:pt x="106584" y="770037"/>
                  </a:lnTo>
                  <a:lnTo>
                    <a:pt x="106845" y="769645"/>
                  </a:lnTo>
                  <a:lnTo>
                    <a:pt x="107085" y="769147"/>
                  </a:lnTo>
                  <a:lnTo>
                    <a:pt x="107346" y="768644"/>
                  </a:lnTo>
                  <a:lnTo>
                    <a:pt x="107627" y="768321"/>
                  </a:lnTo>
                  <a:lnTo>
                    <a:pt x="108347" y="767209"/>
                  </a:lnTo>
                  <a:lnTo>
                    <a:pt x="108653" y="766794"/>
                  </a:lnTo>
                  <a:lnTo>
                    <a:pt x="109021" y="766383"/>
                  </a:lnTo>
                  <a:lnTo>
                    <a:pt x="109522" y="765991"/>
                  </a:lnTo>
                  <a:lnTo>
                    <a:pt x="109933" y="765645"/>
                  </a:lnTo>
                  <a:lnTo>
                    <a:pt x="110541" y="765188"/>
                  </a:lnTo>
                  <a:lnTo>
                    <a:pt x="111215" y="764735"/>
                  </a:lnTo>
                  <a:lnTo>
                    <a:pt x="111671" y="764343"/>
                  </a:lnTo>
                  <a:lnTo>
                    <a:pt x="112151" y="763928"/>
                  </a:lnTo>
                  <a:lnTo>
                    <a:pt x="112585" y="763517"/>
                  </a:lnTo>
                  <a:lnTo>
                    <a:pt x="112999" y="763148"/>
                  </a:lnTo>
                  <a:lnTo>
                    <a:pt x="113476" y="762779"/>
                  </a:lnTo>
                  <a:lnTo>
                    <a:pt x="113802" y="762452"/>
                  </a:lnTo>
                  <a:lnTo>
                    <a:pt x="114258" y="762105"/>
                  </a:lnTo>
                  <a:lnTo>
                    <a:pt x="114672" y="761626"/>
                  </a:lnTo>
                  <a:lnTo>
                    <a:pt x="115061" y="761215"/>
                  </a:lnTo>
                  <a:lnTo>
                    <a:pt x="116497" y="760039"/>
                  </a:lnTo>
                  <a:lnTo>
                    <a:pt x="116605" y="759647"/>
                  </a:lnTo>
                  <a:lnTo>
                    <a:pt x="116521" y="759452"/>
                  </a:lnTo>
                  <a:lnTo>
                    <a:pt x="116281" y="759430"/>
                  </a:lnTo>
                  <a:lnTo>
                    <a:pt x="115934" y="759430"/>
                  </a:lnTo>
                  <a:lnTo>
                    <a:pt x="115610" y="759624"/>
                  </a:lnTo>
                  <a:lnTo>
                    <a:pt x="115132" y="759817"/>
                  </a:lnTo>
                  <a:lnTo>
                    <a:pt x="114675" y="760035"/>
                  </a:lnTo>
                  <a:lnTo>
                    <a:pt x="114090" y="760252"/>
                  </a:lnTo>
                  <a:lnTo>
                    <a:pt x="113548" y="760492"/>
                  </a:lnTo>
                  <a:lnTo>
                    <a:pt x="112918" y="760796"/>
                  </a:lnTo>
                  <a:lnTo>
                    <a:pt x="112460" y="761120"/>
                  </a:lnTo>
                  <a:lnTo>
                    <a:pt x="112004" y="761664"/>
                  </a:lnTo>
                  <a:lnTo>
                    <a:pt x="111395" y="762185"/>
                  </a:lnTo>
                  <a:lnTo>
                    <a:pt x="110853" y="762619"/>
                  </a:lnTo>
                  <a:lnTo>
                    <a:pt x="110439" y="762988"/>
                  </a:lnTo>
                  <a:lnTo>
                    <a:pt x="110133" y="763468"/>
                  </a:lnTo>
                  <a:lnTo>
                    <a:pt x="109765" y="763925"/>
                  </a:lnTo>
                  <a:lnTo>
                    <a:pt x="109285" y="764488"/>
                  </a:lnTo>
                  <a:lnTo>
                    <a:pt x="108851" y="765055"/>
                  </a:lnTo>
                  <a:lnTo>
                    <a:pt x="108371" y="765839"/>
                  </a:lnTo>
                  <a:lnTo>
                    <a:pt x="107762" y="766448"/>
                  </a:lnTo>
                  <a:lnTo>
                    <a:pt x="106938" y="767404"/>
                  </a:lnTo>
                  <a:lnTo>
                    <a:pt x="106524" y="767948"/>
                  </a:lnTo>
                  <a:lnTo>
                    <a:pt x="106174" y="768446"/>
                  </a:lnTo>
                  <a:lnTo>
                    <a:pt x="104916" y="769903"/>
                  </a:lnTo>
                  <a:lnTo>
                    <a:pt x="104414" y="770273"/>
                  </a:lnTo>
                  <a:lnTo>
                    <a:pt x="103914" y="770403"/>
                  </a:lnTo>
                  <a:lnTo>
                    <a:pt x="103068" y="770464"/>
                  </a:lnTo>
                  <a:lnTo>
                    <a:pt x="102179" y="770505"/>
                  </a:lnTo>
                  <a:lnTo>
                    <a:pt x="101138" y="770525"/>
                  </a:lnTo>
                  <a:lnTo>
                    <a:pt x="100487" y="770460"/>
                  </a:lnTo>
                  <a:lnTo>
                    <a:pt x="99966" y="770544"/>
                  </a:lnTo>
                  <a:lnTo>
                    <a:pt x="99555" y="770654"/>
                  </a:lnTo>
                  <a:lnTo>
                    <a:pt x="99186" y="770871"/>
                  </a:lnTo>
                  <a:lnTo>
                    <a:pt x="98902" y="771130"/>
                  </a:lnTo>
                  <a:lnTo>
                    <a:pt x="99141" y="771370"/>
                  </a:lnTo>
                  <a:lnTo>
                    <a:pt x="99510" y="771480"/>
                  </a:lnTo>
                  <a:lnTo>
                    <a:pt x="99921" y="771632"/>
                  </a:lnTo>
                  <a:lnTo>
                    <a:pt x="100355" y="771724"/>
                  </a:lnTo>
                  <a:lnTo>
                    <a:pt x="100679" y="771811"/>
                  </a:lnTo>
                  <a:lnTo>
                    <a:pt x="101114" y="771659"/>
                  </a:lnTo>
                  <a:lnTo>
                    <a:pt x="101417" y="771617"/>
                  </a:lnTo>
                  <a:lnTo>
                    <a:pt x="101851" y="771792"/>
                  </a:lnTo>
                  <a:lnTo>
                    <a:pt x="102154" y="771834"/>
                  </a:lnTo>
                  <a:lnTo>
                    <a:pt x="102610" y="771880"/>
                  </a:lnTo>
                  <a:lnTo>
                    <a:pt x="102912" y="771708"/>
                  </a:lnTo>
                  <a:lnTo>
                    <a:pt x="103347" y="771533"/>
                  </a:lnTo>
                  <a:lnTo>
                    <a:pt x="103566" y="771621"/>
                  </a:lnTo>
                  <a:lnTo>
                    <a:pt x="103521" y="771902"/>
                  </a:lnTo>
                  <a:lnTo>
                    <a:pt x="103326" y="772165"/>
                  </a:lnTo>
                  <a:lnTo>
                    <a:pt x="102999" y="772317"/>
                  </a:lnTo>
                  <a:lnTo>
                    <a:pt x="102610" y="772405"/>
                  </a:lnTo>
                  <a:lnTo>
                    <a:pt x="102109" y="772553"/>
                  </a:lnTo>
                  <a:lnTo>
                    <a:pt x="101827" y="772683"/>
                  </a:lnTo>
                  <a:lnTo>
                    <a:pt x="101608" y="772900"/>
                  </a:lnTo>
                  <a:lnTo>
                    <a:pt x="101177" y="772987"/>
                  </a:lnTo>
                  <a:lnTo>
                    <a:pt x="100700" y="772942"/>
                  </a:lnTo>
                  <a:lnTo>
                    <a:pt x="100332" y="772789"/>
                  </a:lnTo>
                  <a:lnTo>
                    <a:pt x="99897" y="772550"/>
                  </a:lnTo>
                  <a:lnTo>
                    <a:pt x="99375" y="772481"/>
                  </a:lnTo>
                  <a:lnTo>
                    <a:pt x="98530" y="772500"/>
                  </a:lnTo>
                  <a:lnTo>
                    <a:pt x="97556" y="772542"/>
                  </a:lnTo>
                  <a:lnTo>
                    <a:pt x="96600" y="772649"/>
                  </a:lnTo>
                  <a:lnTo>
                    <a:pt x="95344" y="772820"/>
                  </a:lnTo>
                  <a:lnTo>
                    <a:pt x="94280" y="772949"/>
                  </a:lnTo>
                  <a:lnTo>
                    <a:pt x="93302" y="773121"/>
                  </a:lnTo>
                  <a:lnTo>
                    <a:pt x="91219" y="773528"/>
                  </a:lnTo>
                  <a:lnTo>
                    <a:pt x="90135" y="773766"/>
                  </a:lnTo>
                  <a:lnTo>
                    <a:pt x="89007" y="774046"/>
                  </a:lnTo>
                  <a:lnTo>
                    <a:pt x="88203" y="774285"/>
                  </a:lnTo>
                  <a:lnTo>
                    <a:pt x="87271" y="774521"/>
                  </a:lnTo>
                  <a:lnTo>
                    <a:pt x="85362" y="774932"/>
                  </a:lnTo>
                  <a:lnTo>
                    <a:pt x="84427" y="775104"/>
                  </a:lnTo>
                  <a:lnTo>
                    <a:pt x="82997" y="775119"/>
                  </a:lnTo>
                  <a:lnTo>
                    <a:pt x="81738" y="775226"/>
                  </a:lnTo>
                  <a:lnTo>
                    <a:pt x="80263" y="775290"/>
                  </a:lnTo>
                  <a:lnTo>
                    <a:pt x="77769" y="775477"/>
                  </a:lnTo>
                  <a:lnTo>
                    <a:pt x="76618" y="775542"/>
                  </a:lnTo>
                  <a:lnTo>
                    <a:pt x="75512" y="775625"/>
                  </a:lnTo>
                  <a:lnTo>
                    <a:pt x="74882" y="775732"/>
                  </a:lnTo>
                  <a:lnTo>
                    <a:pt x="73776" y="775816"/>
                  </a:lnTo>
                  <a:lnTo>
                    <a:pt x="72757" y="776010"/>
                  </a:lnTo>
                  <a:lnTo>
                    <a:pt x="71651" y="776139"/>
                  </a:lnTo>
                  <a:lnTo>
                    <a:pt x="70611" y="776242"/>
                  </a:lnTo>
                  <a:lnTo>
                    <a:pt x="69481" y="776394"/>
                  </a:lnTo>
                  <a:lnTo>
                    <a:pt x="68636" y="776520"/>
                  </a:lnTo>
                  <a:lnTo>
                    <a:pt x="67637" y="776695"/>
                  </a:lnTo>
                  <a:lnTo>
                    <a:pt x="66834" y="776737"/>
                  </a:lnTo>
                  <a:lnTo>
                    <a:pt x="65968" y="776690"/>
                  </a:lnTo>
                  <a:lnTo>
                    <a:pt x="64904" y="776752"/>
                  </a:lnTo>
                  <a:lnTo>
                    <a:pt x="63474" y="776771"/>
                  </a:lnTo>
                  <a:lnTo>
                    <a:pt x="62194" y="776809"/>
                  </a:lnTo>
                  <a:lnTo>
                    <a:pt x="61217" y="776872"/>
                  </a:lnTo>
                  <a:lnTo>
                    <a:pt x="60284" y="777045"/>
                  </a:lnTo>
                  <a:lnTo>
                    <a:pt x="59178" y="777152"/>
                  </a:lnTo>
                  <a:lnTo>
                    <a:pt x="58504" y="777258"/>
                  </a:lnTo>
                  <a:lnTo>
                    <a:pt x="56966" y="777601"/>
                  </a:lnTo>
                  <a:lnTo>
                    <a:pt x="56226" y="777753"/>
                  </a:lnTo>
                  <a:lnTo>
                    <a:pt x="55033" y="778035"/>
                  </a:lnTo>
                  <a:lnTo>
                    <a:pt x="54034" y="778313"/>
                  </a:lnTo>
                  <a:lnTo>
                    <a:pt x="53057" y="778659"/>
                  </a:lnTo>
                  <a:lnTo>
                    <a:pt x="52254" y="778962"/>
                  </a:lnTo>
                  <a:lnTo>
                    <a:pt x="50627" y="779742"/>
                  </a:lnTo>
                  <a:lnTo>
                    <a:pt x="49997" y="780113"/>
                  </a:lnTo>
                  <a:lnTo>
                    <a:pt x="49367" y="780524"/>
                  </a:lnTo>
                  <a:lnTo>
                    <a:pt x="48585" y="780958"/>
                  </a:lnTo>
                  <a:lnTo>
                    <a:pt x="47910" y="781392"/>
                  </a:lnTo>
                  <a:lnTo>
                    <a:pt x="47281" y="781849"/>
                  </a:lnTo>
                  <a:lnTo>
                    <a:pt x="46694" y="782131"/>
                  </a:lnTo>
                  <a:lnTo>
                    <a:pt x="46151" y="782542"/>
                  </a:lnTo>
                  <a:lnTo>
                    <a:pt x="45608" y="782911"/>
                  </a:lnTo>
                  <a:lnTo>
                    <a:pt x="45108" y="783410"/>
                  </a:lnTo>
                  <a:lnTo>
                    <a:pt x="44499" y="784040"/>
                  </a:lnTo>
                  <a:lnTo>
                    <a:pt x="44041" y="784626"/>
                  </a:lnTo>
                  <a:lnTo>
                    <a:pt x="43561" y="785324"/>
                  </a:lnTo>
                  <a:lnTo>
                    <a:pt x="42974" y="786063"/>
                  </a:lnTo>
                  <a:lnTo>
                    <a:pt x="42647" y="786782"/>
                  </a:lnTo>
                  <a:lnTo>
                    <a:pt x="41948" y="788369"/>
                  </a:lnTo>
                  <a:lnTo>
                    <a:pt x="41622" y="789043"/>
                  </a:lnTo>
                  <a:lnTo>
                    <a:pt x="41274" y="789827"/>
                  </a:lnTo>
                  <a:lnTo>
                    <a:pt x="40989" y="790547"/>
                  </a:lnTo>
                  <a:lnTo>
                    <a:pt x="40770" y="791331"/>
                  </a:lnTo>
                  <a:lnTo>
                    <a:pt x="40507" y="792180"/>
                  </a:lnTo>
                  <a:lnTo>
                    <a:pt x="40201" y="792808"/>
                  </a:lnTo>
                  <a:lnTo>
                    <a:pt x="39961" y="793680"/>
                  </a:lnTo>
                  <a:lnTo>
                    <a:pt x="39676" y="794768"/>
                  </a:lnTo>
                  <a:lnTo>
                    <a:pt x="39371" y="795400"/>
                  </a:lnTo>
                  <a:lnTo>
                    <a:pt x="39392" y="795423"/>
                  </a:lnTo>
                  <a:lnTo>
                    <a:pt x="39260" y="795944"/>
                  </a:lnTo>
                  <a:lnTo>
                    <a:pt x="39281" y="796378"/>
                  </a:lnTo>
                  <a:lnTo>
                    <a:pt x="39278" y="797185"/>
                  </a:lnTo>
                  <a:lnTo>
                    <a:pt x="38996" y="797880"/>
                  </a:lnTo>
                  <a:lnTo>
                    <a:pt x="38666" y="798712"/>
                  </a:lnTo>
                  <a:lnTo>
                    <a:pt x="38298" y="799492"/>
                  </a:lnTo>
                  <a:lnTo>
                    <a:pt x="37968" y="800474"/>
                  </a:lnTo>
                  <a:lnTo>
                    <a:pt x="37857" y="801651"/>
                  </a:lnTo>
                  <a:lnTo>
                    <a:pt x="37704" y="802301"/>
                  </a:lnTo>
                  <a:lnTo>
                    <a:pt x="37332" y="802827"/>
                  </a:lnTo>
                  <a:lnTo>
                    <a:pt x="36898" y="803478"/>
                  </a:lnTo>
                  <a:lnTo>
                    <a:pt x="36547" y="804367"/>
                  </a:lnTo>
                  <a:lnTo>
                    <a:pt x="36265" y="805065"/>
                  </a:lnTo>
                  <a:lnTo>
                    <a:pt x="36088" y="805655"/>
                  </a:lnTo>
                  <a:lnTo>
                    <a:pt x="35869" y="806523"/>
                  </a:lnTo>
                  <a:lnTo>
                    <a:pt x="35759" y="807353"/>
                  </a:lnTo>
                  <a:lnTo>
                    <a:pt x="35888" y="808050"/>
                  </a:lnTo>
                  <a:lnTo>
                    <a:pt x="35992" y="808704"/>
                  </a:lnTo>
                  <a:lnTo>
                    <a:pt x="36166" y="809313"/>
                  </a:lnTo>
                  <a:lnTo>
                    <a:pt x="36229" y="809686"/>
                  </a:lnTo>
                  <a:lnTo>
                    <a:pt x="36337" y="810337"/>
                  </a:lnTo>
                  <a:lnTo>
                    <a:pt x="36358" y="810928"/>
                  </a:lnTo>
                  <a:lnTo>
                    <a:pt x="36487" y="811278"/>
                  </a:lnTo>
                  <a:lnTo>
                    <a:pt x="36679" y="811647"/>
                  </a:lnTo>
                  <a:lnTo>
                    <a:pt x="36874" y="812260"/>
                  </a:lnTo>
                  <a:lnTo>
                    <a:pt x="37024" y="813044"/>
                  </a:lnTo>
                  <a:lnTo>
                    <a:pt x="37063" y="813916"/>
                  </a:lnTo>
                  <a:lnTo>
                    <a:pt x="37192" y="814308"/>
                  </a:lnTo>
                  <a:lnTo>
                    <a:pt x="37431" y="814548"/>
                  </a:lnTo>
                  <a:lnTo>
                    <a:pt x="37710" y="815008"/>
                  </a:lnTo>
                  <a:lnTo>
                    <a:pt x="38103" y="815420"/>
                  </a:lnTo>
                  <a:lnTo>
                    <a:pt x="38402" y="815880"/>
                  </a:lnTo>
                  <a:lnTo>
                    <a:pt x="39203" y="816798"/>
                  </a:lnTo>
                  <a:lnTo>
                    <a:pt x="40069" y="817734"/>
                  </a:lnTo>
                  <a:lnTo>
                    <a:pt x="40264" y="818172"/>
                  </a:lnTo>
                  <a:lnTo>
                    <a:pt x="40240" y="818522"/>
                  </a:lnTo>
                  <a:lnTo>
                    <a:pt x="39979" y="818869"/>
                  </a:lnTo>
                  <a:lnTo>
                    <a:pt x="39676" y="819044"/>
                  </a:lnTo>
                  <a:lnTo>
                    <a:pt x="38957" y="819325"/>
                  </a:lnTo>
                  <a:lnTo>
                    <a:pt x="38588" y="819737"/>
                  </a:lnTo>
                  <a:lnTo>
                    <a:pt x="38349" y="820129"/>
                  </a:lnTo>
                  <a:lnTo>
                    <a:pt x="37890" y="821282"/>
                  </a:lnTo>
                  <a:lnTo>
                    <a:pt x="37105" y="822607"/>
                  </a:lnTo>
                  <a:lnTo>
                    <a:pt x="36736" y="822980"/>
                  </a:lnTo>
                  <a:lnTo>
                    <a:pt x="36038" y="824130"/>
                  </a:lnTo>
                  <a:lnTo>
                    <a:pt x="35797" y="824874"/>
                  </a:lnTo>
                  <a:lnTo>
                    <a:pt x="35558" y="825786"/>
                  </a:lnTo>
                  <a:lnTo>
                    <a:pt x="35315" y="826528"/>
                  </a:lnTo>
                  <a:lnTo>
                    <a:pt x="34967" y="827419"/>
                  </a:lnTo>
                  <a:lnTo>
                    <a:pt x="34791" y="828116"/>
                  </a:lnTo>
                  <a:lnTo>
                    <a:pt x="34680" y="828771"/>
                  </a:lnTo>
                  <a:lnTo>
                    <a:pt x="34548" y="829402"/>
                  </a:lnTo>
                  <a:lnTo>
                    <a:pt x="34482" y="830251"/>
                  </a:lnTo>
                  <a:lnTo>
                    <a:pt x="34524" y="830971"/>
                  </a:lnTo>
                  <a:lnTo>
                    <a:pt x="34716" y="831691"/>
                  </a:lnTo>
                  <a:lnTo>
                    <a:pt x="34758" y="832452"/>
                  </a:lnTo>
                  <a:lnTo>
                    <a:pt x="34581" y="833933"/>
                  </a:lnTo>
                  <a:lnTo>
                    <a:pt x="34905" y="834500"/>
                  </a:lnTo>
                  <a:lnTo>
                    <a:pt x="35141" y="835067"/>
                  </a:lnTo>
                  <a:lnTo>
                    <a:pt x="35291" y="835833"/>
                  </a:lnTo>
                  <a:lnTo>
                    <a:pt x="35462" y="836507"/>
                  </a:lnTo>
                  <a:lnTo>
                    <a:pt x="35828" y="837119"/>
                  </a:lnTo>
                  <a:lnTo>
                    <a:pt x="36673" y="838102"/>
                  </a:lnTo>
                  <a:lnTo>
                    <a:pt x="37018" y="838779"/>
                  </a:lnTo>
                  <a:lnTo>
                    <a:pt x="37189" y="839324"/>
                  </a:lnTo>
                  <a:lnTo>
                    <a:pt x="37471" y="839804"/>
                  </a:lnTo>
                  <a:lnTo>
                    <a:pt x="37881" y="840089"/>
                  </a:lnTo>
                  <a:lnTo>
                    <a:pt x="38382" y="840264"/>
                  </a:lnTo>
                  <a:lnTo>
                    <a:pt x="38792" y="840375"/>
                  </a:lnTo>
                  <a:lnTo>
                    <a:pt x="39029" y="840637"/>
                  </a:lnTo>
                  <a:lnTo>
                    <a:pt x="39203" y="840854"/>
                  </a:lnTo>
                  <a:lnTo>
                    <a:pt x="39614" y="841684"/>
                  </a:lnTo>
                  <a:lnTo>
                    <a:pt x="39851" y="842076"/>
                  </a:lnTo>
                  <a:lnTo>
                    <a:pt x="40522" y="842621"/>
                  </a:lnTo>
                  <a:lnTo>
                    <a:pt x="40783" y="842754"/>
                  </a:lnTo>
                  <a:lnTo>
                    <a:pt x="41259" y="842866"/>
                  </a:lnTo>
                  <a:lnTo>
                    <a:pt x="41604" y="843017"/>
                  </a:lnTo>
                  <a:lnTo>
                    <a:pt x="41952" y="843455"/>
                  </a:lnTo>
                  <a:lnTo>
                    <a:pt x="42168" y="843390"/>
                  </a:lnTo>
                  <a:lnTo>
                    <a:pt x="42557" y="843325"/>
                  </a:lnTo>
                  <a:lnTo>
                    <a:pt x="42905" y="843394"/>
                  </a:lnTo>
                  <a:lnTo>
                    <a:pt x="43208" y="843348"/>
                  </a:lnTo>
                  <a:lnTo>
                    <a:pt x="43472" y="843131"/>
                  </a:lnTo>
                  <a:lnTo>
                    <a:pt x="43621" y="842914"/>
                  </a:lnTo>
                  <a:lnTo>
                    <a:pt x="44164" y="842830"/>
                  </a:lnTo>
                  <a:lnTo>
                    <a:pt x="44620" y="842632"/>
                  </a:lnTo>
                  <a:lnTo>
                    <a:pt x="45012" y="842396"/>
                  </a:lnTo>
                  <a:lnTo>
                    <a:pt x="45186" y="842092"/>
                  </a:lnTo>
                  <a:lnTo>
                    <a:pt x="45426" y="841547"/>
                  </a:lnTo>
                  <a:lnTo>
                    <a:pt x="45558" y="841132"/>
                  </a:lnTo>
                  <a:lnTo>
                    <a:pt x="45756" y="840611"/>
                  </a:lnTo>
                  <a:lnTo>
                    <a:pt x="45777" y="840196"/>
                  </a:lnTo>
                  <a:lnTo>
                    <a:pt x="45822" y="839716"/>
                  </a:lnTo>
                  <a:lnTo>
                    <a:pt x="45825" y="839217"/>
                  </a:lnTo>
                  <a:lnTo>
                    <a:pt x="45804" y="838585"/>
                  </a:lnTo>
                  <a:lnTo>
                    <a:pt x="45720" y="837995"/>
                  </a:lnTo>
                  <a:lnTo>
                    <a:pt x="45741" y="837561"/>
                  </a:lnTo>
                  <a:lnTo>
                    <a:pt x="45807" y="837146"/>
                  </a:lnTo>
                  <a:lnTo>
                    <a:pt x="45918" y="836864"/>
                  </a:lnTo>
                  <a:lnTo>
                    <a:pt x="46070" y="836537"/>
                  </a:lnTo>
                  <a:lnTo>
                    <a:pt x="46352" y="836080"/>
                  </a:lnTo>
                  <a:lnTo>
                    <a:pt x="46571" y="835642"/>
                  </a:lnTo>
                  <a:lnTo>
                    <a:pt x="46811" y="835319"/>
                  </a:lnTo>
                  <a:lnTo>
                    <a:pt x="47158" y="834885"/>
                  </a:lnTo>
                  <a:lnTo>
                    <a:pt x="47638" y="834382"/>
                  </a:lnTo>
                  <a:lnTo>
                    <a:pt x="47941" y="834013"/>
                  </a:lnTo>
                  <a:lnTo>
                    <a:pt x="48139" y="833579"/>
                  </a:lnTo>
                  <a:lnTo>
                    <a:pt x="48226" y="833164"/>
                  </a:lnTo>
                  <a:lnTo>
                    <a:pt x="48336" y="832273"/>
                  </a:lnTo>
                  <a:lnTo>
                    <a:pt x="48405" y="830940"/>
                  </a:lnTo>
                  <a:lnTo>
                    <a:pt x="48582" y="830069"/>
                  </a:lnTo>
                  <a:lnTo>
                    <a:pt x="48582" y="829460"/>
                  </a:lnTo>
                  <a:lnTo>
                    <a:pt x="48759" y="828283"/>
                  </a:lnTo>
                  <a:lnTo>
                    <a:pt x="48849" y="827803"/>
                  </a:lnTo>
                  <a:lnTo>
                    <a:pt x="49176" y="826673"/>
                  </a:lnTo>
                  <a:lnTo>
                    <a:pt x="49158" y="826018"/>
                  </a:lnTo>
                  <a:lnTo>
                    <a:pt x="49158" y="825561"/>
                  </a:lnTo>
                  <a:lnTo>
                    <a:pt x="49182" y="825062"/>
                  </a:lnTo>
                  <a:lnTo>
                    <a:pt x="49293" y="823623"/>
                  </a:lnTo>
                  <a:lnTo>
                    <a:pt x="49425" y="822946"/>
                  </a:lnTo>
                  <a:lnTo>
                    <a:pt x="49493" y="822272"/>
                  </a:lnTo>
                  <a:lnTo>
                    <a:pt x="49691" y="821141"/>
                  </a:lnTo>
                  <a:lnTo>
                    <a:pt x="49976" y="819223"/>
                  </a:lnTo>
                  <a:lnTo>
                    <a:pt x="50132" y="818438"/>
                  </a:lnTo>
                  <a:lnTo>
                    <a:pt x="50288" y="816413"/>
                  </a:lnTo>
                  <a:lnTo>
                    <a:pt x="50488" y="814734"/>
                  </a:lnTo>
                  <a:lnTo>
                    <a:pt x="50686" y="814102"/>
                  </a:lnTo>
                  <a:lnTo>
                    <a:pt x="51079" y="812690"/>
                  </a:lnTo>
                  <a:lnTo>
                    <a:pt x="51103" y="812165"/>
                  </a:lnTo>
                  <a:lnTo>
                    <a:pt x="50953" y="811403"/>
                  </a:lnTo>
                  <a:lnTo>
                    <a:pt x="50803" y="810946"/>
                  </a:lnTo>
                  <a:lnTo>
                    <a:pt x="50566" y="810398"/>
                  </a:lnTo>
                  <a:lnTo>
                    <a:pt x="50351" y="809854"/>
                  </a:lnTo>
                  <a:lnTo>
                    <a:pt x="50135" y="809485"/>
                  </a:lnTo>
                  <a:lnTo>
                    <a:pt x="50135" y="809047"/>
                  </a:lnTo>
                  <a:lnTo>
                    <a:pt x="50222" y="808567"/>
                  </a:lnTo>
                  <a:lnTo>
                    <a:pt x="50117" y="807848"/>
                  </a:lnTo>
                  <a:lnTo>
                    <a:pt x="49988" y="807151"/>
                  </a:lnTo>
                  <a:lnTo>
                    <a:pt x="49406" y="805842"/>
                  </a:lnTo>
                  <a:lnTo>
                    <a:pt x="49041" y="805099"/>
                  </a:lnTo>
                  <a:lnTo>
                    <a:pt x="48846" y="804228"/>
                  </a:lnTo>
                  <a:lnTo>
                    <a:pt x="48459" y="803333"/>
                  </a:lnTo>
                  <a:lnTo>
                    <a:pt x="48114" y="802678"/>
                  </a:lnTo>
                  <a:lnTo>
                    <a:pt x="48093" y="802244"/>
                  </a:lnTo>
                  <a:lnTo>
                    <a:pt x="48375" y="802069"/>
                  </a:lnTo>
                  <a:lnTo>
                    <a:pt x="48678" y="802290"/>
                  </a:lnTo>
                  <a:lnTo>
                    <a:pt x="48981" y="802876"/>
                  </a:lnTo>
                  <a:lnTo>
                    <a:pt x="49283" y="803424"/>
                  </a:lnTo>
                  <a:lnTo>
                    <a:pt x="49562" y="803881"/>
                  </a:lnTo>
                  <a:lnTo>
                    <a:pt x="49844" y="804426"/>
                  </a:lnTo>
                  <a:lnTo>
                    <a:pt x="50123" y="805016"/>
                  </a:lnTo>
                  <a:lnTo>
                    <a:pt x="50662" y="806302"/>
                  </a:lnTo>
                  <a:lnTo>
                    <a:pt x="50878" y="806847"/>
                  </a:lnTo>
                  <a:lnTo>
                    <a:pt x="51244" y="808133"/>
                  </a:lnTo>
                  <a:lnTo>
                    <a:pt x="51328" y="808659"/>
                  </a:lnTo>
                  <a:lnTo>
                    <a:pt x="51502" y="809074"/>
                  </a:lnTo>
                  <a:lnTo>
                    <a:pt x="51759" y="809641"/>
                  </a:lnTo>
                  <a:lnTo>
                    <a:pt x="51846" y="810231"/>
                  </a:lnTo>
                  <a:lnTo>
                    <a:pt x="52104" y="810992"/>
                  </a:lnTo>
                  <a:lnTo>
                    <a:pt x="52209" y="811582"/>
                  </a:lnTo>
                  <a:lnTo>
                    <a:pt x="52098" y="812298"/>
                  </a:lnTo>
                  <a:lnTo>
                    <a:pt x="52011" y="812994"/>
                  </a:lnTo>
                  <a:lnTo>
                    <a:pt x="51834" y="813649"/>
                  </a:lnTo>
                  <a:lnTo>
                    <a:pt x="51661" y="814586"/>
                  </a:lnTo>
                  <a:lnTo>
                    <a:pt x="51550" y="815370"/>
                  </a:lnTo>
                  <a:lnTo>
                    <a:pt x="51484" y="816025"/>
                  </a:lnTo>
                  <a:lnTo>
                    <a:pt x="51307" y="817026"/>
                  </a:lnTo>
                  <a:lnTo>
                    <a:pt x="51151" y="818092"/>
                  </a:lnTo>
                  <a:lnTo>
                    <a:pt x="51040" y="819051"/>
                  </a:lnTo>
                  <a:lnTo>
                    <a:pt x="50995" y="820011"/>
                  </a:lnTo>
                  <a:lnTo>
                    <a:pt x="50884" y="820795"/>
                  </a:lnTo>
                  <a:lnTo>
                    <a:pt x="50617" y="823406"/>
                  </a:lnTo>
                  <a:lnTo>
                    <a:pt x="50528" y="824366"/>
                  </a:lnTo>
                  <a:lnTo>
                    <a:pt x="50438" y="825127"/>
                  </a:lnTo>
                  <a:lnTo>
                    <a:pt x="50219" y="825782"/>
                  </a:lnTo>
                  <a:lnTo>
                    <a:pt x="49979" y="826239"/>
                  </a:lnTo>
                  <a:lnTo>
                    <a:pt x="49871" y="826848"/>
                  </a:lnTo>
                  <a:lnTo>
                    <a:pt x="49715" y="827590"/>
                  </a:lnTo>
                  <a:lnTo>
                    <a:pt x="49757" y="828199"/>
                  </a:lnTo>
                  <a:lnTo>
                    <a:pt x="49733" y="828961"/>
                  </a:lnTo>
                  <a:lnTo>
                    <a:pt x="49643" y="830510"/>
                  </a:lnTo>
                  <a:lnTo>
                    <a:pt x="49512" y="831272"/>
                  </a:lnTo>
                  <a:lnTo>
                    <a:pt x="49314" y="831839"/>
                  </a:lnTo>
                  <a:lnTo>
                    <a:pt x="49335" y="832646"/>
                  </a:lnTo>
                  <a:lnTo>
                    <a:pt x="49137" y="833210"/>
                  </a:lnTo>
                  <a:lnTo>
                    <a:pt x="48984" y="833952"/>
                  </a:lnTo>
                  <a:lnTo>
                    <a:pt x="48741" y="834732"/>
                  </a:lnTo>
                  <a:lnTo>
                    <a:pt x="48588" y="835410"/>
                  </a:lnTo>
                  <a:lnTo>
                    <a:pt x="48414" y="835825"/>
                  </a:lnTo>
                  <a:lnTo>
                    <a:pt x="48262" y="836499"/>
                  </a:lnTo>
                  <a:lnTo>
                    <a:pt x="48217" y="836758"/>
                  </a:lnTo>
                  <a:lnTo>
                    <a:pt x="48085" y="837302"/>
                  </a:lnTo>
                  <a:lnTo>
                    <a:pt x="48040" y="837850"/>
                  </a:lnTo>
                  <a:lnTo>
                    <a:pt x="47863" y="838741"/>
                  </a:lnTo>
                  <a:lnTo>
                    <a:pt x="47488" y="841029"/>
                  </a:lnTo>
                  <a:lnTo>
                    <a:pt x="47311" y="842621"/>
                  </a:lnTo>
                  <a:lnTo>
                    <a:pt x="47308" y="843120"/>
                  </a:lnTo>
                  <a:lnTo>
                    <a:pt x="47287" y="843645"/>
                  </a:lnTo>
                  <a:lnTo>
                    <a:pt x="47177" y="844056"/>
                  </a:lnTo>
                  <a:lnTo>
                    <a:pt x="47000" y="844974"/>
                  </a:lnTo>
                  <a:lnTo>
                    <a:pt x="46562" y="846778"/>
                  </a:lnTo>
                  <a:lnTo>
                    <a:pt x="46388" y="847433"/>
                  </a:lnTo>
                  <a:lnTo>
                    <a:pt x="46190" y="848042"/>
                  </a:lnTo>
                  <a:lnTo>
                    <a:pt x="46100" y="848651"/>
                  </a:lnTo>
                  <a:lnTo>
                    <a:pt x="45993" y="849242"/>
                  </a:lnTo>
                  <a:lnTo>
                    <a:pt x="45882" y="849740"/>
                  </a:lnTo>
                  <a:lnTo>
                    <a:pt x="45771" y="850330"/>
                  </a:lnTo>
                  <a:lnTo>
                    <a:pt x="45663" y="850810"/>
                  </a:lnTo>
                  <a:lnTo>
                    <a:pt x="45465" y="852029"/>
                  </a:lnTo>
                  <a:lnTo>
                    <a:pt x="45549" y="852596"/>
                  </a:lnTo>
                  <a:lnTo>
                    <a:pt x="45633" y="853270"/>
                  </a:lnTo>
                  <a:lnTo>
                    <a:pt x="45633" y="853772"/>
                  </a:lnTo>
                  <a:lnTo>
                    <a:pt x="45588" y="854100"/>
                  </a:lnTo>
                  <a:lnTo>
                    <a:pt x="45480" y="854359"/>
                  </a:lnTo>
                  <a:lnTo>
                    <a:pt x="45261" y="854709"/>
                  </a:lnTo>
                  <a:lnTo>
                    <a:pt x="44781" y="855015"/>
                  </a:lnTo>
                  <a:lnTo>
                    <a:pt x="44284" y="855295"/>
                  </a:lnTo>
                  <a:lnTo>
                    <a:pt x="43912" y="855577"/>
                  </a:lnTo>
                  <a:lnTo>
                    <a:pt x="43631" y="855882"/>
                  </a:lnTo>
                  <a:lnTo>
                    <a:pt x="43391" y="856186"/>
                  </a:lnTo>
                  <a:lnTo>
                    <a:pt x="43346" y="856491"/>
                  </a:lnTo>
                  <a:lnTo>
                    <a:pt x="43412" y="856818"/>
                  </a:lnTo>
                  <a:lnTo>
                    <a:pt x="43409" y="857275"/>
                  </a:lnTo>
                  <a:lnTo>
                    <a:pt x="43343" y="857690"/>
                  </a:lnTo>
                  <a:lnTo>
                    <a:pt x="43322" y="858235"/>
                  </a:lnTo>
                  <a:lnTo>
                    <a:pt x="43232" y="859107"/>
                  </a:lnTo>
                  <a:lnTo>
                    <a:pt x="42968" y="860062"/>
                  </a:lnTo>
                  <a:lnTo>
                    <a:pt x="42881" y="860607"/>
                  </a:lnTo>
                  <a:lnTo>
                    <a:pt x="42704" y="861132"/>
                  </a:lnTo>
                  <a:lnTo>
                    <a:pt x="42639" y="861696"/>
                  </a:lnTo>
                  <a:lnTo>
                    <a:pt x="42486" y="862309"/>
                  </a:lnTo>
                  <a:lnTo>
                    <a:pt x="42093" y="863527"/>
                  </a:lnTo>
                  <a:lnTo>
                    <a:pt x="41733" y="864250"/>
                  </a:lnTo>
                  <a:lnTo>
                    <a:pt x="41544" y="864487"/>
                  </a:lnTo>
                  <a:lnTo>
                    <a:pt x="41113" y="864764"/>
                  </a:lnTo>
                  <a:lnTo>
                    <a:pt x="40852" y="865004"/>
                  </a:lnTo>
                  <a:lnTo>
                    <a:pt x="40741" y="865309"/>
                  </a:lnTo>
                  <a:lnTo>
                    <a:pt x="40609" y="865789"/>
                  </a:lnTo>
                  <a:lnTo>
                    <a:pt x="40501" y="866310"/>
                  </a:lnTo>
                  <a:lnTo>
                    <a:pt x="40283" y="867053"/>
                  </a:lnTo>
                  <a:lnTo>
                    <a:pt x="40040" y="868054"/>
                  </a:lnTo>
                  <a:lnTo>
                    <a:pt x="39866" y="868686"/>
                  </a:lnTo>
                  <a:lnTo>
                    <a:pt x="39755" y="869337"/>
                  </a:lnTo>
                  <a:lnTo>
                    <a:pt x="39602" y="870080"/>
                  </a:lnTo>
                  <a:lnTo>
                    <a:pt x="39578" y="870602"/>
                  </a:lnTo>
                  <a:lnTo>
                    <a:pt x="39770" y="871081"/>
                  </a:lnTo>
                  <a:lnTo>
                    <a:pt x="39944" y="871584"/>
                  </a:lnTo>
                  <a:lnTo>
                    <a:pt x="40160" y="871824"/>
                  </a:lnTo>
                  <a:lnTo>
                    <a:pt x="40375" y="872132"/>
                  </a:lnTo>
                  <a:lnTo>
                    <a:pt x="40678" y="872524"/>
                  </a:lnTo>
                  <a:lnTo>
                    <a:pt x="40828" y="873069"/>
                  </a:lnTo>
                  <a:lnTo>
                    <a:pt x="40894" y="873613"/>
                  </a:lnTo>
                  <a:lnTo>
                    <a:pt x="40630" y="874051"/>
                  </a:lnTo>
                  <a:lnTo>
                    <a:pt x="40043" y="874767"/>
                  </a:lnTo>
                  <a:lnTo>
                    <a:pt x="39911" y="875030"/>
                  </a:lnTo>
                  <a:lnTo>
                    <a:pt x="39695" y="875224"/>
                  </a:lnTo>
                  <a:lnTo>
                    <a:pt x="38544" y="875700"/>
                  </a:lnTo>
                  <a:lnTo>
                    <a:pt x="37609" y="875959"/>
                  </a:lnTo>
                  <a:lnTo>
                    <a:pt x="37045" y="876241"/>
                  </a:lnTo>
                  <a:lnTo>
                    <a:pt x="36698" y="876633"/>
                  </a:lnTo>
                  <a:lnTo>
                    <a:pt x="36413" y="877177"/>
                  </a:lnTo>
                  <a:lnTo>
                    <a:pt x="36173" y="877787"/>
                  </a:lnTo>
                  <a:lnTo>
                    <a:pt x="35933" y="878221"/>
                  </a:lnTo>
                  <a:lnTo>
                    <a:pt x="35430" y="879527"/>
                  </a:lnTo>
                  <a:lnTo>
                    <a:pt x="35322" y="879984"/>
                  </a:lnTo>
                  <a:lnTo>
                    <a:pt x="35298" y="880399"/>
                  </a:lnTo>
                  <a:lnTo>
                    <a:pt x="35298" y="880768"/>
                  </a:lnTo>
                  <a:lnTo>
                    <a:pt x="35208" y="881141"/>
                  </a:lnTo>
                  <a:lnTo>
                    <a:pt x="35187" y="881663"/>
                  </a:lnTo>
                  <a:lnTo>
                    <a:pt x="35034" y="882295"/>
                  </a:lnTo>
                  <a:lnTo>
                    <a:pt x="34815" y="882881"/>
                  </a:lnTo>
                  <a:lnTo>
                    <a:pt x="34638" y="883315"/>
                  </a:lnTo>
                  <a:lnTo>
                    <a:pt x="34093" y="884949"/>
                  </a:lnTo>
                  <a:lnTo>
                    <a:pt x="33961" y="885474"/>
                  </a:lnTo>
                  <a:lnTo>
                    <a:pt x="33850" y="886038"/>
                  </a:lnTo>
                  <a:lnTo>
                    <a:pt x="33652" y="887260"/>
                  </a:lnTo>
                  <a:lnTo>
                    <a:pt x="33475" y="887934"/>
                  </a:lnTo>
                  <a:lnTo>
                    <a:pt x="33409" y="888719"/>
                  </a:lnTo>
                  <a:lnTo>
                    <a:pt x="33256" y="889461"/>
                  </a:lnTo>
                  <a:lnTo>
                    <a:pt x="33101" y="890265"/>
                  </a:lnTo>
                  <a:lnTo>
                    <a:pt x="33143" y="890984"/>
                  </a:lnTo>
                  <a:lnTo>
                    <a:pt x="33143" y="891681"/>
                  </a:lnTo>
                  <a:lnTo>
                    <a:pt x="33119" y="892184"/>
                  </a:lnTo>
                  <a:lnTo>
                    <a:pt x="32810" y="893185"/>
                  </a:lnTo>
                  <a:lnTo>
                    <a:pt x="32636" y="893665"/>
                  </a:lnTo>
                  <a:lnTo>
                    <a:pt x="32504" y="894145"/>
                  </a:lnTo>
                  <a:lnTo>
                    <a:pt x="32396" y="894644"/>
                  </a:lnTo>
                  <a:lnTo>
                    <a:pt x="32414" y="895234"/>
                  </a:lnTo>
                  <a:lnTo>
                    <a:pt x="32369" y="895931"/>
                  </a:lnTo>
                  <a:lnTo>
                    <a:pt x="32432" y="896605"/>
                  </a:lnTo>
                  <a:lnTo>
                    <a:pt x="32516" y="897762"/>
                  </a:lnTo>
                  <a:lnTo>
                    <a:pt x="32471" y="898589"/>
                  </a:lnTo>
                  <a:lnTo>
                    <a:pt x="32339" y="899267"/>
                  </a:lnTo>
                  <a:lnTo>
                    <a:pt x="32249" y="900028"/>
                  </a:lnTo>
                  <a:lnTo>
                    <a:pt x="32228" y="900638"/>
                  </a:lnTo>
                  <a:lnTo>
                    <a:pt x="32160" y="901422"/>
                  </a:lnTo>
                  <a:lnTo>
                    <a:pt x="32047" y="902101"/>
                  </a:lnTo>
                  <a:lnTo>
                    <a:pt x="32025" y="902728"/>
                  </a:lnTo>
                  <a:lnTo>
                    <a:pt x="32025" y="903406"/>
                  </a:lnTo>
                  <a:lnTo>
                    <a:pt x="32109" y="904255"/>
                  </a:lnTo>
                  <a:lnTo>
                    <a:pt x="32064" y="904693"/>
                  </a:lnTo>
                  <a:lnTo>
                    <a:pt x="32363" y="905607"/>
                  </a:lnTo>
                  <a:lnTo>
                    <a:pt x="32471" y="906132"/>
                  </a:lnTo>
                  <a:lnTo>
                    <a:pt x="32600" y="906677"/>
                  </a:lnTo>
                  <a:lnTo>
                    <a:pt x="32795" y="907222"/>
                  </a:lnTo>
                  <a:lnTo>
                    <a:pt x="32858" y="907702"/>
                  </a:lnTo>
                  <a:lnTo>
                    <a:pt x="32987" y="908227"/>
                  </a:lnTo>
                  <a:lnTo>
                    <a:pt x="33116" y="908684"/>
                  </a:lnTo>
                  <a:lnTo>
                    <a:pt x="33113" y="909274"/>
                  </a:lnTo>
                  <a:lnTo>
                    <a:pt x="33092" y="909644"/>
                  </a:lnTo>
                  <a:lnTo>
                    <a:pt x="32981" y="910078"/>
                  </a:lnTo>
                  <a:lnTo>
                    <a:pt x="32894" y="910558"/>
                  </a:lnTo>
                  <a:lnTo>
                    <a:pt x="32828" y="911015"/>
                  </a:lnTo>
                  <a:lnTo>
                    <a:pt x="32804" y="911430"/>
                  </a:lnTo>
                  <a:lnTo>
                    <a:pt x="32801" y="912104"/>
                  </a:lnTo>
                  <a:lnTo>
                    <a:pt x="32867" y="912740"/>
                  </a:lnTo>
                  <a:lnTo>
                    <a:pt x="32906" y="913349"/>
                  </a:lnTo>
                  <a:lnTo>
                    <a:pt x="32972" y="913958"/>
                  </a:lnTo>
                  <a:lnTo>
                    <a:pt x="32948" y="914503"/>
                  </a:lnTo>
                  <a:lnTo>
                    <a:pt x="32990" y="915070"/>
                  </a:lnTo>
                  <a:lnTo>
                    <a:pt x="33032" y="915375"/>
                  </a:lnTo>
                  <a:lnTo>
                    <a:pt x="32987" y="916053"/>
                  </a:lnTo>
                  <a:lnTo>
                    <a:pt x="32897" y="916662"/>
                  </a:lnTo>
                  <a:lnTo>
                    <a:pt x="32852" y="917313"/>
                  </a:lnTo>
                  <a:lnTo>
                    <a:pt x="32744" y="917839"/>
                  </a:lnTo>
                  <a:lnTo>
                    <a:pt x="32654" y="918143"/>
                  </a:lnTo>
                  <a:lnTo>
                    <a:pt x="32612" y="918471"/>
                  </a:lnTo>
                  <a:lnTo>
                    <a:pt x="32546" y="918711"/>
                  </a:lnTo>
                  <a:lnTo>
                    <a:pt x="32436" y="919339"/>
                  </a:lnTo>
                  <a:lnTo>
                    <a:pt x="32412" y="919819"/>
                  </a:lnTo>
                  <a:lnTo>
                    <a:pt x="32432" y="920299"/>
                  </a:lnTo>
                  <a:lnTo>
                    <a:pt x="32408" y="920866"/>
                  </a:lnTo>
                  <a:lnTo>
                    <a:pt x="32406" y="921978"/>
                  </a:lnTo>
                  <a:lnTo>
                    <a:pt x="32448" y="922588"/>
                  </a:lnTo>
                  <a:lnTo>
                    <a:pt x="32361" y="923090"/>
                  </a:lnTo>
                  <a:lnTo>
                    <a:pt x="32424" y="924092"/>
                  </a:lnTo>
                  <a:lnTo>
                    <a:pt x="32487" y="924637"/>
                  </a:lnTo>
                  <a:lnTo>
                    <a:pt x="32550" y="925033"/>
                  </a:lnTo>
                  <a:lnTo>
                    <a:pt x="32786" y="925444"/>
                  </a:lnTo>
                  <a:lnTo>
                    <a:pt x="32960" y="925882"/>
                  </a:lnTo>
                  <a:lnTo>
                    <a:pt x="33002" y="926187"/>
                  </a:lnTo>
                  <a:lnTo>
                    <a:pt x="32981" y="926449"/>
                  </a:lnTo>
                  <a:lnTo>
                    <a:pt x="32891" y="926796"/>
                  </a:lnTo>
                  <a:lnTo>
                    <a:pt x="32609" y="927299"/>
                  </a:lnTo>
                  <a:lnTo>
                    <a:pt x="32196" y="927775"/>
                  </a:lnTo>
                  <a:lnTo>
                    <a:pt x="31848" y="928232"/>
                  </a:lnTo>
                  <a:lnTo>
                    <a:pt x="31497" y="928624"/>
                  </a:lnTo>
                  <a:lnTo>
                    <a:pt x="31431" y="928974"/>
                  </a:lnTo>
                  <a:lnTo>
                    <a:pt x="31237" y="929431"/>
                  </a:lnTo>
                  <a:lnTo>
                    <a:pt x="31105" y="929953"/>
                  </a:lnTo>
                  <a:lnTo>
                    <a:pt x="30928" y="930585"/>
                  </a:lnTo>
                  <a:lnTo>
                    <a:pt x="30709" y="931195"/>
                  </a:lnTo>
                  <a:lnTo>
                    <a:pt x="30253" y="931869"/>
                  </a:lnTo>
                  <a:lnTo>
                    <a:pt x="29837" y="933069"/>
                  </a:lnTo>
                  <a:lnTo>
                    <a:pt x="29573" y="933609"/>
                  </a:lnTo>
                  <a:lnTo>
                    <a:pt x="29399" y="934024"/>
                  </a:lnTo>
                  <a:lnTo>
                    <a:pt x="29159" y="934440"/>
                  </a:lnTo>
                  <a:lnTo>
                    <a:pt x="28965" y="934961"/>
                  </a:lnTo>
                  <a:lnTo>
                    <a:pt x="28680" y="935506"/>
                  </a:lnTo>
                  <a:lnTo>
                    <a:pt x="28485" y="935917"/>
                  </a:lnTo>
                  <a:lnTo>
                    <a:pt x="28287" y="936290"/>
                  </a:lnTo>
                  <a:lnTo>
                    <a:pt x="28155" y="936748"/>
                  </a:lnTo>
                  <a:lnTo>
                    <a:pt x="27916" y="937399"/>
                  </a:lnTo>
                  <a:lnTo>
                    <a:pt x="27784" y="937879"/>
                  </a:lnTo>
                  <a:lnTo>
                    <a:pt x="27697" y="938400"/>
                  </a:lnTo>
                  <a:lnTo>
                    <a:pt x="27628" y="938926"/>
                  </a:lnTo>
                  <a:lnTo>
                    <a:pt x="27454" y="939577"/>
                  </a:lnTo>
                  <a:lnTo>
                    <a:pt x="27256" y="940210"/>
                  </a:lnTo>
                  <a:lnTo>
                    <a:pt x="27148" y="940602"/>
                  </a:lnTo>
                  <a:lnTo>
                    <a:pt x="27100" y="941672"/>
                  </a:lnTo>
                  <a:lnTo>
                    <a:pt x="27253" y="941824"/>
                  </a:lnTo>
                  <a:lnTo>
                    <a:pt x="27424" y="942129"/>
                  </a:lnTo>
                  <a:lnTo>
                    <a:pt x="27685" y="942281"/>
                  </a:lnTo>
                  <a:lnTo>
                    <a:pt x="28140" y="942609"/>
                  </a:lnTo>
                  <a:lnTo>
                    <a:pt x="28530" y="942765"/>
                  </a:lnTo>
                  <a:lnTo>
                    <a:pt x="28833" y="942940"/>
                  </a:lnTo>
                  <a:lnTo>
                    <a:pt x="29223" y="943378"/>
                  </a:lnTo>
                  <a:lnTo>
                    <a:pt x="29223" y="943550"/>
                  </a:lnTo>
                  <a:lnTo>
                    <a:pt x="29112" y="943812"/>
                  </a:lnTo>
                  <a:lnTo>
                    <a:pt x="28938" y="943988"/>
                  </a:lnTo>
                  <a:lnTo>
                    <a:pt x="28764" y="944029"/>
                  </a:lnTo>
                  <a:lnTo>
                    <a:pt x="27766" y="943919"/>
                  </a:lnTo>
                  <a:lnTo>
                    <a:pt x="27160" y="943809"/>
                  </a:lnTo>
                  <a:lnTo>
                    <a:pt x="26726" y="943675"/>
                  </a:lnTo>
                  <a:lnTo>
                    <a:pt x="26270" y="943588"/>
                  </a:lnTo>
                  <a:lnTo>
                    <a:pt x="25901" y="943652"/>
                  </a:lnTo>
                  <a:lnTo>
                    <a:pt x="25314" y="943847"/>
                  </a:lnTo>
                  <a:lnTo>
                    <a:pt x="24858" y="944064"/>
                  </a:lnTo>
                  <a:lnTo>
                    <a:pt x="24618" y="944323"/>
                  </a:lnTo>
                  <a:lnTo>
                    <a:pt x="24358" y="944582"/>
                  </a:lnTo>
                  <a:lnTo>
                    <a:pt x="24118" y="944955"/>
                  </a:lnTo>
                  <a:lnTo>
                    <a:pt x="23815" y="945260"/>
                  </a:lnTo>
                  <a:lnTo>
                    <a:pt x="23291" y="945976"/>
                  </a:lnTo>
                  <a:lnTo>
                    <a:pt x="22877" y="946715"/>
                  </a:lnTo>
                  <a:lnTo>
                    <a:pt x="22310" y="947629"/>
                  </a:lnTo>
                  <a:lnTo>
                    <a:pt x="22092" y="947998"/>
                  </a:lnTo>
                  <a:lnTo>
                    <a:pt x="21897" y="948455"/>
                  </a:lnTo>
                  <a:lnTo>
                    <a:pt x="21786" y="948741"/>
                  </a:lnTo>
                  <a:lnTo>
                    <a:pt x="21633" y="949004"/>
                  </a:lnTo>
                  <a:lnTo>
                    <a:pt x="21372" y="949350"/>
                  </a:lnTo>
                  <a:lnTo>
                    <a:pt x="21111" y="949590"/>
                  </a:lnTo>
                  <a:lnTo>
                    <a:pt x="20872" y="949849"/>
                  </a:lnTo>
                  <a:lnTo>
                    <a:pt x="20479" y="950436"/>
                  </a:lnTo>
                  <a:lnTo>
                    <a:pt x="20326" y="950786"/>
                  </a:lnTo>
                  <a:lnTo>
                    <a:pt x="20041" y="951350"/>
                  </a:lnTo>
                  <a:lnTo>
                    <a:pt x="19888" y="951788"/>
                  </a:lnTo>
                  <a:lnTo>
                    <a:pt x="19802" y="952115"/>
                  </a:lnTo>
                  <a:lnTo>
                    <a:pt x="19691" y="952637"/>
                  </a:lnTo>
                  <a:lnTo>
                    <a:pt x="19406" y="953509"/>
                  </a:lnTo>
                  <a:lnTo>
                    <a:pt x="19253" y="953944"/>
                  </a:lnTo>
                  <a:lnTo>
                    <a:pt x="19142" y="954465"/>
                  </a:lnTo>
                  <a:lnTo>
                    <a:pt x="18968" y="954816"/>
                  </a:lnTo>
                  <a:lnTo>
                    <a:pt x="18860" y="955208"/>
                  </a:lnTo>
                  <a:lnTo>
                    <a:pt x="18836" y="955555"/>
                  </a:lnTo>
                  <a:lnTo>
                    <a:pt x="18878" y="955882"/>
                  </a:lnTo>
                  <a:lnTo>
                    <a:pt x="18986" y="956080"/>
                  </a:lnTo>
                  <a:lnTo>
                    <a:pt x="19118" y="956427"/>
                  </a:lnTo>
                  <a:lnTo>
                    <a:pt x="19289" y="956735"/>
                  </a:lnTo>
                  <a:lnTo>
                    <a:pt x="19376" y="957063"/>
                  </a:lnTo>
                  <a:lnTo>
                    <a:pt x="19397" y="957322"/>
                  </a:lnTo>
                  <a:lnTo>
                    <a:pt x="19307" y="957562"/>
                  </a:lnTo>
                  <a:lnTo>
                    <a:pt x="19091" y="957691"/>
                  </a:lnTo>
                  <a:lnTo>
                    <a:pt x="18744" y="957779"/>
                  </a:lnTo>
                  <a:lnTo>
                    <a:pt x="18462" y="957821"/>
                  </a:lnTo>
                  <a:lnTo>
                    <a:pt x="18135" y="957798"/>
                  </a:lnTo>
                  <a:lnTo>
                    <a:pt x="17766" y="957710"/>
                  </a:lnTo>
                  <a:lnTo>
                    <a:pt x="17356" y="957646"/>
                  </a:lnTo>
                  <a:lnTo>
                    <a:pt x="17008" y="957535"/>
                  </a:lnTo>
                  <a:lnTo>
                    <a:pt x="16597" y="957535"/>
                  </a:lnTo>
                  <a:lnTo>
                    <a:pt x="16142" y="957684"/>
                  </a:lnTo>
                  <a:lnTo>
                    <a:pt x="15707" y="957794"/>
                  </a:lnTo>
                  <a:lnTo>
                    <a:pt x="15338" y="957813"/>
                  </a:lnTo>
                  <a:lnTo>
                    <a:pt x="15119" y="957813"/>
                  </a:lnTo>
                  <a:lnTo>
                    <a:pt x="14925" y="957661"/>
                  </a:lnTo>
                  <a:lnTo>
                    <a:pt x="14664" y="957486"/>
                  </a:lnTo>
                  <a:lnTo>
                    <a:pt x="14382" y="957113"/>
                  </a:lnTo>
                  <a:lnTo>
                    <a:pt x="14559" y="956656"/>
                  </a:lnTo>
                  <a:lnTo>
                    <a:pt x="14625" y="956438"/>
                  </a:lnTo>
                  <a:lnTo>
                    <a:pt x="14757" y="956221"/>
                  </a:lnTo>
                  <a:lnTo>
                    <a:pt x="14778" y="956023"/>
                  </a:lnTo>
                  <a:lnTo>
                    <a:pt x="14691" y="955871"/>
                  </a:lnTo>
                  <a:lnTo>
                    <a:pt x="14538" y="955783"/>
                  </a:lnTo>
                  <a:lnTo>
                    <a:pt x="14409" y="955608"/>
                  </a:lnTo>
                  <a:lnTo>
                    <a:pt x="14388" y="955391"/>
                  </a:lnTo>
                  <a:lnTo>
                    <a:pt x="14454" y="955174"/>
                  </a:lnTo>
                  <a:lnTo>
                    <a:pt x="14868" y="954454"/>
                  </a:lnTo>
                  <a:lnTo>
                    <a:pt x="15086" y="954020"/>
                  </a:lnTo>
                  <a:lnTo>
                    <a:pt x="15152" y="953498"/>
                  </a:lnTo>
                  <a:lnTo>
                    <a:pt x="15027" y="952797"/>
                  </a:lnTo>
                  <a:lnTo>
                    <a:pt x="14637" y="951685"/>
                  </a:lnTo>
                  <a:lnTo>
                    <a:pt x="14271" y="951007"/>
                  </a:lnTo>
                  <a:lnTo>
                    <a:pt x="13989" y="950550"/>
                  </a:lnTo>
                  <a:lnTo>
                    <a:pt x="13603" y="950005"/>
                  </a:lnTo>
                  <a:lnTo>
                    <a:pt x="13126" y="949480"/>
                  </a:lnTo>
                  <a:lnTo>
                    <a:pt x="12844" y="949107"/>
                  </a:lnTo>
                  <a:lnTo>
                    <a:pt x="12065" y="948212"/>
                  </a:lnTo>
                  <a:lnTo>
                    <a:pt x="11306" y="947534"/>
                  </a:lnTo>
                  <a:lnTo>
                    <a:pt x="10962" y="947183"/>
                  </a:lnTo>
                  <a:lnTo>
                    <a:pt x="9748" y="946220"/>
                  </a:lnTo>
                  <a:lnTo>
                    <a:pt x="8839" y="945717"/>
                  </a:lnTo>
                  <a:lnTo>
                    <a:pt x="8492" y="945500"/>
                  </a:lnTo>
                  <a:lnTo>
                    <a:pt x="8015" y="945279"/>
                  </a:lnTo>
                  <a:lnTo>
                    <a:pt x="7409" y="944906"/>
                  </a:lnTo>
                  <a:lnTo>
                    <a:pt x="6846" y="944601"/>
                  </a:lnTo>
                  <a:lnTo>
                    <a:pt x="6456" y="944186"/>
                  </a:lnTo>
                  <a:lnTo>
                    <a:pt x="6025" y="943813"/>
                  </a:lnTo>
                  <a:lnTo>
                    <a:pt x="5503" y="943637"/>
                  </a:lnTo>
                  <a:lnTo>
                    <a:pt x="4787" y="943352"/>
                  </a:lnTo>
                  <a:lnTo>
                    <a:pt x="4028" y="943089"/>
                  </a:lnTo>
                  <a:lnTo>
                    <a:pt x="3270" y="943020"/>
                  </a:lnTo>
                  <a:lnTo>
                    <a:pt x="2491" y="943055"/>
                  </a:lnTo>
                  <a:lnTo>
                    <a:pt x="980" y="942941"/>
                  </a:lnTo>
                  <a:lnTo>
                    <a:pt x="0" y="942697"/>
                  </a:lnTo>
                  <a:lnTo>
                    <a:pt x="419" y="989514"/>
                  </a:lnTo>
                  <a:lnTo>
                    <a:pt x="839" y="1036338"/>
                  </a:lnTo>
                  <a:lnTo>
                    <a:pt x="1259" y="1083171"/>
                  </a:lnTo>
                  <a:lnTo>
                    <a:pt x="1678" y="1130011"/>
                  </a:lnTo>
                  <a:lnTo>
                    <a:pt x="2098" y="1176859"/>
                  </a:lnTo>
                  <a:lnTo>
                    <a:pt x="2518" y="1223716"/>
                  </a:lnTo>
                  <a:lnTo>
                    <a:pt x="3511" y="1223470"/>
                  </a:lnTo>
                  <a:lnTo>
                    <a:pt x="4084" y="1223470"/>
                  </a:lnTo>
                  <a:lnTo>
                    <a:pt x="5304" y="1223669"/>
                  </a:lnTo>
                  <a:lnTo>
                    <a:pt x="6660" y="1224036"/>
                  </a:lnTo>
                  <a:lnTo>
                    <a:pt x="8483" y="1224531"/>
                  </a:lnTo>
                  <a:lnTo>
                    <a:pt x="11648" y="1225515"/>
                  </a:lnTo>
                  <a:lnTo>
                    <a:pt x="11712" y="1225469"/>
                  </a:lnTo>
                  <a:lnTo>
                    <a:pt x="11712" y="1225538"/>
                  </a:lnTo>
                  <a:lnTo>
                    <a:pt x="14599" y="1226068"/>
                  </a:lnTo>
                  <a:lnTo>
                    <a:pt x="14695" y="1226089"/>
                  </a:lnTo>
                  <a:lnTo>
                    <a:pt x="18286" y="1225971"/>
                  </a:lnTo>
                  <a:lnTo>
                    <a:pt x="18412" y="1225864"/>
                  </a:lnTo>
                  <a:lnTo>
                    <a:pt x="18433" y="1225929"/>
                  </a:lnTo>
                  <a:lnTo>
                    <a:pt x="21149" y="1225312"/>
                  </a:lnTo>
                  <a:lnTo>
                    <a:pt x="22093" y="1225403"/>
                  </a:lnTo>
                  <a:lnTo>
                    <a:pt x="23397" y="1225430"/>
                  </a:lnTo>
                  <a:lnTo>
                    <a:pt x="23783" y="1225404"/>
                  </a:lnTo>
                  <a:lnTo>
                    <a:pt x="23816" y="1225397"/>
                  </a:lnTo>
                  <a:lnTo>
                    <a:pt x="24257" y="1225331"/>
                  </a:lnTo>
                  <a:lnTo>
                    <a:pt x="25068" y="1225164"/>
                  </a:lnTo>
                  <a:lnTo>
                    <a:pt x="25084" y="1225160"/>
                  </a:lnTo>
                  <a:lnTo>
                    <a:pt x="25084" y="1225096"/>
                  </a:lnTo>
                  <a:lnTo>
                    <a:pt x="26239" y="1224892"/>
                  </a:lnTo>
                  <a:lnTo>
                    <a:pt x="29482" y="1223691"/>
                  </a:lnTo>
                  <a:lnTo>
                    <a:pt x="29850" y="1223597"/>
                  </a:lnTo>
                  <a:lnTo>
                    <a:pt x="30234" y="1223478"/>
                  </a:lnTo>
                  <a:lnTo>
                    <a:pt x="31149" y="1223257"/>
                  </a:lnTo>
                  <a:lnTo>
                    <a:pt x="33280" y="1222620"/>
                  </a:lnTo>
                  <a:lnTo>
                    <a:pt x="34863" y="1222044"/>
                  </a:lnTo>
                  <a:lnTo>
                    <a:pt x="37549" y="1221987"/>
                  </a:lnTo>
                  <a:lnTo>
                    <a:pt x="37549" y="1221918"/>
                  </a:lnTo>
                  <a:lnTo>
                    <a:pt x="37695" y="1221915"/>
                  </a:lnTo>
                  <a:lnTo>
                    <a:pt x="38378" y="1221767"/>
                  </a:lnTo>
                  <a:lnTo>
                    <a:pt x="38688" y="1221690"/>
                  </a:lnTo>
                  <a:lnTo>
                    <a:pt x="39619" y="1221405"/>
                  </a:lnTo>
                  <a:lnTo>
                    <a:pt x="39667" y="1221398"/>
                  </a:lnTo>
                  <a:lnTo>
                    <a:pt x="39667" y="1221333"/>
                  </a:lnTo>
                  <a:lnTo>
                    <a:pt x="41053" y="1221129"/>
                  </a:lnTo>
                  <a:lnTo>
                    <a:pt x="42545" y="1221157"/>
                  </a:lnTo>
                  <a:lnTo>
                    <a:pt x="42587" y="1221092"/>
                  </a:lnTo>
                  <a:lnTo>
                    <a:pt x="44131" y="1221244"/>
                  </a:lnTo>
                  <a:lnTo>
                    <a:pt x="45993" y="1221251"/>
                  </a:lnTo>
                  <a:lnTo>
                    <a:pt x="45993" y="1221186"/>
                  </a:lnTo>
                  <a:lnTo>
                    <a:pt x="46292" y="1221167"/>
                  </a:lnTo>
                  <a:lnTo>
                    <a:pt x="48558" y="1220197"/>
                  </a:lnTo>
                  <a:lnTo>
                    <a:pt x="49133" y="1220036"/>
                  </a:lnTo>
                  <a:lnTo>
                    <a:pt x="49133" y="1219972"/>
                  </a:lnTo>
                  <a:lnTo>
                    <a:pt x="49698" y="1219885"/>
                  </a:lnTo>
                  <a:lnTo>
                    <a:pt x="51298" y="1219638"/>
                  </a:lnTo>
                  <a:lnTo>
                    <a:pt x="52698" y="1219272"/>
                  </a:lnTo>
                  <a:lnTo>
                    <a:pt x="52728" y="1219368"/>
                  </a:lnTo>
                  <a:lnTo>
                    <a:pt x="52923" y="1219333"/>
                  </a:lnTo>
                  <a:lnTo>
                    <a:pt x="53986" y="1218991"/>
                  </a:lnTo>
                  <a:lnTo>
                    <a:pt x="54350" y="1218878"/>
                  </a:lnTo>
                  <a:lnTo>
                    <a:pt x="54388" y="1218862"/>
                  </a:lnTo>
                  <a:lnTo>
                    <a:pt x="54388" y="1218797"/>
                  </a:lnTo>
                  <a:lnTo>
                    <a:pt x="55078" y="1218579"/>
                  </a:lnTo>
                  <a:lnTo>
                    <a:pt x="57692" y="1217219"/>
                  </a:lnTo>
                  <a:lnTo>
                    <a:pt x="58093" y="1217105"/>
                  </a:lnTo>
                  <a:lnTo>
                    <a:pt x="58150" y="1217078"/>
                  </a:lnTo>
                  <a:lnTo>
                    <a:pt x="58399" y="1217008"/>
                  </a:lnTo>
                  <a:lnTo>
                    <a:pt x="59964" y="1216779"/>
                  </a:lnTo>
                  <a:lnTo>
                    <a:pt x="60677" y="1216741"/>
                  </a:lnTo>
                  <a:lnTo>
                    <a:pt x="60881" y="1216756"/>
                  </a:lnTo>
                  <a:lnTo>
                    <a:pt x="61903" y="1216790"/>
                  </a:lnTo>
                  <a:lnTo>
                    <a:pt x="62167" y="1216809"/>
                  </a:lnTo>
                  <a:lnTo>
                    <a:pt x="62464" y="1216836"/>
                  </a:lnTo>
                  <a:lnTo>
                    <a:pt x="63669" y="1216882"/>
                  </a:lnTo>
                  <a:lnTo>
                    <a:pt x="67389" y="1216916"/>
                  </a:lnTo>
                  <a:lnTo>
                    <a:pt x="67626" y="1217004"/>
                  </a:lnTo>
                  <a:lnTo>
                    <a:pt x="68918" y="1217107"/>
                  </a:lnTo>
                  <a:lnTo>
                    <a:pt x="71813" y="1217294"/>
                  </a:lnTo>
                  <a:lnTo>
                    <a:pt x="75047" y="1218085"/>
                  </a:lnTo>
                  <a:lnTo>
                    <a:pt x="75585" y="1218302"/>
                  </a:lnTo>
                  <a:lnTo>
                    <a:pt x="75968" y="1218451"/>
                  </a:lnTo>
                  <a:lnTo>
                    <a:pt x="76421" y="1218729"/>
                  </a:lnTo>
                  <a:lnTo>
                    <a:pt x="77952" y="1219684"/>
                  </a:lnTo>
                  <a:lnTo>
                    <a:pt x="78489" y="1219772"/>
                  </a:lnTo>
                  <a:lnTo>
                    <a:pt x="79247" y="1219825"/>
                  </a:lnTo>
                  <a:lnTo>
                    <a:pt x="79632" y="1219781"/>
                  </a:lnTo>
                  <a:lnTo>
                    <a:pt x="80026" y="1219709"/>
                  </a:lnTo>
                  <a:lnTo>
                    <a:pt x="80222" y="1219648"/>
                  </a:lnTo>
                  <a:lnTo>
                    <a:pt x="80264" y="1219625"/>
                  </a:lnTo>
                  <a:lnTo>
                    <a:pt x="80770" y="1219417"/>
                  </a:lnTo>
                  <a:lnTo>
                    <a:pt x="82005" y="1218715"/>
                  </a:lnTo>
                  <a:lnTo>
                    <a:pt x="82449" y="1218612"/>
                  </a:lnTo>
                  <a:lnTo>
                    <a:pt x="83267" y="1218353"/>
                  </a:lnTo>
                  <a:lnTo>
                    <a:pt x="83711" y="1218252"/>
                  </a:lnTo>
                  <a:lnTo>
                    <a:pt x="83854" y="1218207"/>
                  </a:lnTo>
                  <a:lnTo>
                    <a:pt x="83854" y="1218142"/>
                  </a:lnTo>
                  <a:lnTo>
                    <a:pt x="84316" y="1217972"/>
                  </a:lnTo>
                  <a:lnTo>
                    <a:pt x="85398" y="1217471"/>
                  </a:lnTo>
                  <a:lnTo>
                    <a:pt x="85425" y="1217456"/>
                  </a:lnTo>
                  <a:lnTo>
                    <a:pt x="85425" y="1217391"/>
                  </a:lnTo>
                  <a:lnTo>
                    <a:pt x="85564" y="1217394"/>
                  </a:lnTo>
                  <a:lnTo>
                    <a:pt x="86960" y="1216657"/>
                  </a:lnTo>
                  <a:lnTo>
                    <a:pt x="87592" y="1216302"/>
                  </a:lnTo>
                  <a:lnTo>
                    <a:pt x="87790" y="1216169"/>
                  </a:lnTo>
                  <a:lnTo>
                    <a:pt x="88381" y="1215749"/>
                  </a:lnTo>
                  <a:lnTo>
                    <a:pt x="89295" y="1215136"/>
                  </a:lnTo>
                  <a:lnTo>
                    <a:pt x="89466" y="1215010"/>
                  </a:lnTo>
                  <a:lnTo>
                    <a:pt x="89712" y="1214869"/>
                  </a:lnTo>
                  <a:lnTo>
                    <a:pt x="89891" y="1214773"/>
                  </a:lnTo>
                  <a:lnTo>
                    <a:pt x="91807" y="1213675"/>
                  </a:lnTo>
                  <a:lnTo>
                    <a:pt x="92182" y="1213470"/>
                  </a:lnTo>
                  <a:lnTo>
                    <a:pt x="93198" y="1213096"/>
                  </a:lnTo>
                  <a:lnTo>
                    <a:pt x="95503" y="1212608"/>
                  </a:lnTo>
                  <a:lnTo>
                    <a:pt x="96054" y="1212513"/>
                  </a:lnTo>
                  <a:lnTo>
                    <a:pt x="97529" y="1212558"/>
                  </a:lnTo>
                  <a:lnTo>
                    <a:pt x="98000" y="1212593"/>
                  </a:lnTo>
                  <a:lnTo>
                    <a:pt x="98237" y="1212627"/>
                  </a:lnTo>
                  <a:lnTo>
                    <a:pt x="100326" y="1213049"/>
                  </a:lnTo>
                  <a:lnTo>
                    <a:pt x="103317" y="1213660"/>
                  </a:lnTo>
                  <a:lnTo>
                    <a:pt x="104229" y="1213706"/>
                  </a:lnTo>
                  <a:lnTo>
                    <a:pt x="104702" y="1213675"/>
                  </a:lnTo>
                  <a:lnTo>
                    <a:pt x="106366" y="1213511"/>
                  </a:lnTo>
                  <a:lnTo>
                    <a:pt x="108416" y="1213180"/>
                  </a:lnTo>
                  <a:lnTo>
                    <a:pt x="112397" y="1212051"/>
                  </a:lnTo>
                  <a:lnTo>
                    <a:pt x="113179" y="1211956"/>
                  </a:lnTo>
                  <a:lnTo>
                    <a:pt x="114775" y="1211661"/>
                  </a:lnTo>
                  <a:lnTo>
                    <a:pt x="114975" y="1211639"/>
                  </a:lnTo>
                  <a:lnTo>
                    <a:pt x="116144" y="1211228"/>
                  </a:lnTo>
                  <a:lnTo>
                    <a:pt x="116716" y="1210972"/>
                  </a:lnTo>
                  <a:lnTo>
                    <a:pt x="116954" y="1210875"/>
                  </a:lnTo>
                  <a:lnTo>
                    <a:pt x="117148" y="1210724"/>
                  </a:lnTo>
                  <a:lnTo>
                    <a:pt x="119577" y="1209694"/>
                  </a:lnTo>
                  <a:lnTo>
                    <a:pt x="119643" y="1209648"/>
                  </a:lnTo>
                  <a:lnTo>
                    <a:pt x="119823" y="1209511"/>
                  </a:lnTo>
                  <a:lnTo>
                    <a:pt x="120799" y="1208799"/>
                  </a:lnTo>
                  <a:lnTo>
                    <a:pt x="120919" y="1208631"/>
                  </a:lnTo>
                  <a:lnTo>
                    <a:pt x="121252" y="1208406"/>
                  </a:lnTo>
                  <a:lnTo>
                    <a:pt x="121408" y="1208330"/>
                  </a:lnTo>
                  <a:lnTo>
                    <a:pt x="121759" y="1208196"/>
                  </a:lnTo>
                  <a:lnTo>
                    <a:pt x="122571" y="1207846"/>
                  </a:lnTo>
                  <a:lnTo>
                    <a:pt x="123040" y="1207654"/>
                  </a:lnTo>
                  <a:lnTo>
                    <a:pt x="123288" y="1207498"/>
                  </a:lnTo>
                  <a:lnTo>
                    <a:pt x="123462" y="1207357"/>
                  </a:lnTo>
                  <a:lnTo>
                    <a:pt x="124465" y="1206516"/>
                  </a:lnTo>
                  <a:lnTo>
                    <a:pt x="124738" y="1206333"/>
                  </a:lnTo>
                  <a:lnTo>
                    <a:pt x="125035" y="1206165"/>
                  </a:lnTo>
                  <a:lnTo>
                    <a:pt x="125985" y="1205856"/>
                  </a:lnTo>
                  <a:lnTo>
                    <a:pt x="127001" y="1205673"/>
                  </a:lnTo>
                  <a:lnTo>
                    <a:pt x="128276" y="1205665"/>
                  </a:lnTo>
                  <a:lnTo>
                    <a:pt x="128435" y="1205721"/>
                  </a:lnTo>
                  <a:lnTo>
                    <a:pt x="129380" y="1205847"/>
                  </a:lnTo>
                  <a:lnTo>
                    <a:pt x="131671" y="1206168"/>
                  </a:lnTo>
                  <a:lnTo>
                    <a:pt x="132759" y="1206515"/>
                  </a:lnTo>
                  <a:lnTo>
                    <a:pt x="134279" y="1206908"/>
                  </a:lnTo>
                  <a:lnTo>
                    <a:pt x="134534" y="1206927"/>
                  </a:lnTo>
                  <a:lnTo>
                    <a:pt x="135319" y="1206954"/>
                  </a:lnTo>
                  <a:lnTo>
                    <a:pt x="135517" y="1206904"/>
                  </a:lnTo>
                  <a:lnTo>
                    <a:pt x="136018" y="1206922"/>
                  </a:lnTo>
                  <a:lnTo>
                    <a:pt x="136244" y="1206911"/>
                  </a:lnTo>
                  <a:lnTo>
                    <a:pt x="139186" y="1206351"/>
                  </a:lnTo>
                  <a:lnTo>
                    <a:pt x="140984" y="1205604"/>
                  </a:lnTo>
                  <a:lnTo>
                    <a:pt x="142742" y="1204684"/>
                  </a:lnTo>
                  <a:lnTo>
                    <a:pt x="142931" y="1204582"/>
                  </a:lnTo>
                  <a:lnTo>
                    <a:pt x="143365" y="1204357"/>
                  </a:lnTo>
                  <a:lnTo>
                    <a:pt x="143609" y="1204235"/>
                  </a:lnTo>
                  <a:lnTo>
                    <a:pt x="144767" y="1203614"/>
                  </a:lnTo>
                  <a:lnTo>
                    <a:pt x="145405" y="1203194"/>
                  </a:lnTo>
                  <a:lnTo>
                    <a:pt x="145707" y="1202996"/>
                  </a:lnTo>
                  <a:lnTo>
                    <a:pt x="146095" y="1202703"/>
                  </a:lnTo>
                  <a:lnTo>
                    <a:pt x="147398" y="1201589"/>
                  </a:lnTo>
                  <a:lnTo>
                    <a:pt x="148027" y="1201044"/>
                  </a:lnTo>
                  <a:lnTo>
                    <a:pt x="148886" y="1200702"/>
                  </a:lnTo>
                  <a:lnTo>
                    <a:pt x="148910" y="1200625"/>
                  </a:lnTo>
                  <a:lnTo>
                    <a:pt x="149527" y="1200442"/>
                  </a:lnTo>
                  <a:lnTo>
                    <a:pt x="149551" y="1200370"/>
                  </a:lnTo>
                  <a:lnTo>
                    <a:pt x="150121" y="1200217"/>
                  </a:lnTo>
                  <a:lnTo>
                    <a:pt x="150311" y="1200190"/>
                  </a:lnTo>
                  <a:lnTo>
                    <a:pt x="150792" y="1200206"/>
                  </a:lnTo>
                  <a:lnTo>
                    <a:pt x="151275" y="1200324"/>
                  </a:lnTo>
                  <a:lnTo>
                    <a:pt x="151934" y="1201418"/>
                  </a:lnTo>
                  <a:lnTo>
                    <a:pt x="152723" y="1202108"/>
                  </a:lnTo>
                  <a:lnTo>
                    <a:pt x="152918" y="1202131"/>
                  </a:lnTo>
                  <a:lnTo>
                    <a:pt x="153259" y="1201960"/>
                  </a:lnTo>
                  <a:lnTo>
                    <a:pt x="154156" y="1201704"/>
                  </a:lnTo>
                  <a:lnTo>
                    <a:pt x="154614" y="1201681"/>
                  </a:lnTo>
                  <a:lnTo>
                    <a:pt x="155161" y="1201727"/>
                  </a:lnTo>
                  <a:lnTo>
                    <a:pt x="155323" y="1201749"/>
                  </a:lnTo>
                  <a:lnTo>
                    <a:pt x="156117" y="1201848"/>
                  </a:lnTo>
                  <a:lnTo>
                    <a:pt x="156669" y="1201879"/>
                  </a:lnTo>
                  <a:lnTo>
                    <a:pt x="156784" y="1202013"/>
                  </a:lnTo>
                  <a:lnTo>
                    <a:pt x="156972" y="1202104"/>
                  </a:lnTo>
                  <a:lnTo>
                    <a:pt x="157378" y="1202386"/>
                  </a:lnTo>
                  <a:lnTo>
                    <a:pt x="158135" y="1202767"/>
                  </a:lnTo>
                  <a:lnTo>
                    <a:pt x="158420" y="1202878"/>
                  </a:lnTo>
                  <a:lnTo>
                    <a:pt x="158857" y="1203068"/>
                  </a:lnTo>
                  <a:lnTo>
                    <a:pt x="161560" y="1203061"/>
                  </a:lnTo>
                  <a:lnTo>
                    <a:pt x="162962" y="1202794"/>
                  </a:lnTo>
                  <a:lnTo>
                    <a:pt x="162986" y="1202859"/>
                  </a:lnTo>
                  <a:lnTo>
                    <a:pt x="163124" y="1202771"/>
                  </a:lnTo>
                  <a:lnTo>
                    <a:pt x="163463" y="1202722"/>
                  </a:lnTo>
                  <a:lnTo>
                    <a:pt x="164041" y="1202607"/>
                  </a:lnTo>
                  <a:lnTo>
                    <a:pt x="164695" y="1202451"/>
                  </a:lnTo>
                  <a:lnTo>
                    <a:pt x="164695" y="1202386"/>
                  </a:lnTo>
                  <a:lnTo>
                    <a:pt x="164929" y="1202367"/>
                  </a:lnTo>
                  <a:lnTo>
                    <a:pt x="165312" y="1202245"/>
                  </a:lnTo>
                  <a:lnTo>
                    <a:pt x="165462" y="1202184"/>
                  </a:lnTo>
                  <a:lnTo>
                    <a:pt x="166016" y="1201947"/>
                  </a:lnTo>
                  <a:lnTo>
                    <a:pt x="166040" y="1201940"/>
                  </a:lnTo>
                  <a:lnTo>
                    <a:pt x="166040" y="1201875"/>
                  </a:lnTo>
                  <a:lnTo>
                    <a:pt x="166690" y="1201669"/>
                  </a:lnTo>
                  <a:lnTo>
                    <a:pt x="166714" y="1201658"/>
                  </a:lnTo>
                  <a:lnTo>
                    <a:pt x="166714" y="1201597"/>
                  </a:lnTo>
                  <a:lnTo>
                    <a:pt x="167889" y="1201116"/>
                  </a:lnTo>
                  <a:lnTo>
                    <a:pt x="167913" y="1201109"/>
                  </a:lnTo>
                  <a:lnTo>
                    <a:pt x="167914" y="1201044"/>
                  </a:lnTo>
                  <a:lnTo>
                    <a:pt x="171926" y="1199271"/>
                  </a:lnTo>
                  <a:lnTo>
                    <a:pt x="172346" y="1199081"/>
                  </a:lnTo>
                  <a:lnTo>
                    <a:pt x="172370" y="1199004"/>
                  </a:lnTo>
                  <a:lnTo>
                    <a:pt x="172638" y="1198875"/>
                  </a:lnTo>
                  <a:lnTo>
                    <a:pt x="173629" y="1198330"/>
                  </a:lnTo>
                  <a:lnTo>
                    <a:pt x="174717" y="1197739"/>
                  </a:lnTo>
                  <a:lnTo>
                    <a:pt x="176823" y="1196603"/>
                  </a:lnTo>
                  <a:lnTo>
                    <a:pt x="180485" y="1193809"/>
                  </a:lnTo>
                  <a:lnTo>
                    <a:pt x="181237" y="1193229"/>
                  </a:lnTo>
                  <a:lnTo>
                    <a:pt x="181790" y="1192795"/>
                  </a:lnTo>
                  <a:lnTo>
                    <a:pt x="183441" y="1191571"/>
                  </a:lnTo>
                  <a:lnTo>
                    <a:pt x="183677" y="1191426"/>
                  </a:lnTo>
                  <a:lnTo>
                    <a:pt x="184134" y="1191129"/>
                  </a:lnTo>
                  <a:lnTo>
                    <a:pt x="184886" y="1190874"/>
                  </a:lnTo>
                  <a:lnTo>
                    <a:pt x="184910" y="1190862"/>
                  </a:lnTo>
                  <a:lnTo>
                    <a:pt x="184910" y="1190797"/>
                  </a:lnTo>
                  <a:lnTo>
                    <a:pt x="185576" y="1190607"/>
                  </a:lnTo>
                  <a:lnTo>
                    <a:pt x="186499" y="1190245"/>
                  </a:lnTo>
                  <a:lnTo>
                    <a:pt x="186762" y="1190115"/>
                  </a:lnTo>
                  <a:lnTo>
                    <a:pt x="187934" y="1189520"/>
                  </a:lnTo>
                  <a:lnTo>
                    <a:pt x="188327" y="1189173"/>
                  </a:lnTo>
                  <a:lnTo>
                    <a:pt x="188492" y="1189048"/>
                  </a:lnTo>
                  <a:lnTo>
                    <a:pt x="188617" y="1188930"/>
                  </a:lnTo>
                  <a:lnTo>
                    <a:pt x="188705" y="1188952"/>
                  </a:lnTo>
                  <a:lnTo>
                    <a:pt x="188723" y="1188937"/>
                  </a:lnTo>
                  <a:lnTo>
                    <a:pt x="188972" y="1188636"/>
                  </a:lnTo>
                  <a:lnTo>
                    <a:pt x="189056" y="1188659"/>
                  </a:lnTo>
                  <a:lnTo>
                    <a:pt x="189124" y="1188583"/>
                  </a:lnTo>
                  <a:lnTo>
                    <a:pt x="189439" y="1188121"/>
                  </a:lnTo>
                  <a:lnTo>
                    <a:pt x="189553" y="1188114"/>
                  </a:lnTo>
                  <a:lnTo>
                    <a:pt x="189628" y="1188034"/>
                  </a:lnTo>
                  <a:lnTo>
                    <a:pt x="189646" y="1187904"/>
                  </a:lnTo>
                  <a:lnTo>
                    <a:pt x="190203" y="1187351"/>
                  </a:lnTo>
                  <a:lnTo>
                    <a:pt x="192170" y="1186650"/>
                  </a:lnTo>
                  <a:lnTo>
                    <a:pt x="195671" y="1183776"/>
                  </a:lnTo>
                  <a:lnTo>
                    <a:pt x="196933" y="1182430"/>
                  </a:lnTo>
                  <a:lnTo>
                    <a:pt x="197017" y="1182430"/>
                  </a:lnTo>
                  <a:lnTo>
                    <a:pt x="197146" y="1182194"/>
                  </a:lnTo>
                  <a:lnTo>
                    <a:pt x="197233" y="1182194"/>
                  </a:lnTo>
                  <a:lnTo>
                    <a:pt x="199525" y="1178622"/>
                  </a:lnTo>
                  <a:lnTo>
                    <a:pt x="200545" y="1177509"/>
                  </a:lnTo>
                  <a:lnTo>
                    <a:pt x="200854" y="1177040"/>
                  </a:lnTo>
                  <a:lnTo>
                    <a:pt x="200977" y="1176994"/>
                  </a:lnTo>
                  <a:lnTo>
                    <a:pt x="201046" y="1176911"/>
                  </a:lnTo>
                  <a:lnTo>
                    <a:pt x="201067" y="1176781"/>
                  </a:lnTo>
                  <a:lnTo>
                    <a:pt x="201217" y="1176697"/>
                  </a:lnTo>
                  <a:lnTo>
                    <a:pt x="202532" y="1175054"/>
                  </a:lnTo>
                  <a:lnTo>
                    <a:pt x="202865" y="1174757"/>
                  </a:lnTo>
                  <a:lnTo>
                    <a:pt x="205033" y="1171791"/>
                  </a:lnTo>
                  <a:lnTo>
                    <a:pt x="205119" y="1171791"/>
                  </a:lnTo>
                  <a:lnTo>
                    <a:pt x="205599" y="1171342"/>
                  </a:lnTo>
                  <a:lnTo>
                    <a:pt x="205692" y="1171235"/>
                  </a:lnTo>
                  <a:lnTo>
                    <a:pt x="206070" y="1170934"/>
                  </a:lnTo>
                  <a:lnTo>
                    <a:pt x="207017" y="1169981"/>
                  </a:lnTo>
                  <a:lnTo>
                    <a:pt x="207059" y="1170023"/>
                  </a:lnTo>
                  <a:lnTo>
                    <a:pt x="207398" y="1169634"/>
                  </a:lnTo>
                  <a:lnTo>
                    <a:pt x="207481" y="1169638"/>
                  </a:lnTo>
                  <a:lnTo>
                    <a:pt x="207598" y="1169505"/>
                  </a:lnTo>
                  <a:lnTo>
                    <a:pt x="207829" y="1169260"/>
                  </a:lnTo>
                  <a:lnTo>
                    <a:pt x="208546" y="1168512"/>
                  </a:lnTo>
                  <a:lnTo>
                    <a:pt x="209190" y="1167831"/>
                  </a:lnTo>
                  <a:lnTo>
                    <a:pt x="209550" y="1167461"/>
                  </a:lnTo>
                  <a:lnTo>
                    <a:pt x="210551" y="1166710"/>
                  </a:lnTo>
                  <a:lnTo>
                    <a:pt x="212163" y="1165224"/>
                  </a:lnTo>
                  <a:lnTo>
                    <a:pt x="212245" y="1165144"/>
                  </a:lnTo>
                  <a:lnTo>
                    <a:pt x="213428" y="1164233"/>
                  </a:lnTo>
                  <a:lnTo>
                    <a:pt x="214166" y="1163486"/>
                  </a:lnTo>
                  <a:lnTo>
                    <a:pt x="216012" y="1161999"/>
                  </a:lnTo>
                  <a:lnTo>
                    <a:pt x="219097" y="1158828"/>
                  </a:lnTo>
                  <a:lnTo>
                    <a:pt x="220892" y="1157501"/>
                  </a:lnTo>
                  <a:lnTo>
                    <a:pt x="222169" y="1155699"/>
                  </a:lnTo>
                  <a:lnTo>
                    <a:pt x="222892" y="1154677"/>
                  </a:lnTo>
                  <a:lnTo>
                    <a:pt x="223470" y="1153732"/>
                  </a:lnTo>
                  <a:lnTo>
                    <a:pt x="223557" y="1153713"/>
                  </a:lnTo>
                  <a:lnTo>
                    <a:pt x="223581" y="1153678"/>
                  </a:lnTo>
                  <a:lnTo>
                    <a:pt x="223518" y="1153656"/>
                  </a:lnTo>
                  <a:lnTo>
                    <a:pt x="223764" y="1153423"/>
                  </a:lnTo>
                  <a:lnTo>
                    <a:pt x="223773" y="1153309"/>
                  </a:lnTo>
                  <a:lnTo>
                    <a:pt x="223836" y="1153328"/>
                  </a:lnTo>
                  <a:lnTo>
                    <a:pt x="223863" y="1153297"/>
                  </a:lnTo>
                  <a:lnTo>
                    <a:pt x="223884" y="1153168"/>
                  </a:lnTo>
                  <a:lnTo>
                    <a:pt x="224034" y="1153126"/>
                  </a:lnTo>
                  <a:lnTo>
                    <a:pt x="224483" y="1152653"/>
                  </a:lnTo>
                  <a:lnTo>
                    <a:pt x="225500" y="1151392"/>
                  </a:lnTo>
                  <a:lnTo>
                    <a:pt x="225694" y="1151003"/>
                  </a:lnTo>
                  <a:lnTo>
                    <a:pt x="226755" y="1149871"/>
                  </a:lnTo>
                  <a:lnTo>
                    <a:pt x="227340" y="1149330"/>
                  </a:lnTo>
                  <a:lnTo>
                    <a:pt x="229000" y="1148408"/>
                  </a:lnTo>
                  <a:lnTo>
                    <a:pt x="230304" y="1147683"/>
                  </a:lnTo>
                  <a:lnTo>
                    <a:pt x="232667" y="1145908"/>
                  </a:lnTo>
                  <a:lnTo>
                    <a:pt x="234165" y="1144772"/>
                  </a:lnTo>
                  <a:lnTo>
                    <a:pt x="236180" y="1143574"/>
                  </a:lnTo>
                  <a:lnTo>
                    <a:pt x="236414" y="1143209"/>
                  </a:lnTo>
                  <a:lnTo>
                    <a:pt x="236519" y="1143167"/>
                  </a:lnTo>
                  <a:lnTo>
                    <a:pt x="237322" y="1142073"/>
                  </a:lnTo>
                  <a:lnTo>
                    <a:pt x="237729" y="1141364"/>
                  </a:lnTo>
                  <a:lnTo>
                    <a:pt x="239042" y="1139950"/>
                  </a:lnTo>
                  <a:lnTo>
                    <a:pt x="239692" y="1139086"/>
                  </a:lnTo>
                  <a:lnTo>
                    <a:pt x="240083" y="1138563"/>
                  </a:lnTo>
                  <a:lnTo>
                    <a:pt x="240515" y="1137805"/>
                  </a:lnTo>
                  <a:lnTo>
                    <a:pt x="241072" y="1137378"/>
                  </a:lnTo>
                  <a:lnTo>
                    <a:pt x="241259" y="1137313"/>
                  </a:lnTo>
                  <a:lnTo>
                    <a:pt x="241321" y="1137359"/>
                  </a:lnTo>
                  <a:lnTo>
                    <a:pt x="242697" y="1136932"/>
                  </a:lnTo>
                  <a:lnTo>
                    <a:pt x="242697" y="1136864"/>
                  </a:lnTo>
                  <a:lnTo>
                    <a:pt x="243099" y="1136685"/>
                  </a:lnTo>
                  <a:lnTo>
                    <a:pt x="243560" y="1136284"/>
                  </a:lnTo>
                  <a:lnTo>
                    <a:pt x="243638" y="1136223"/>
                  </a:lnTo>
                  <a:lnTo>
                    <a:pt x="243737" y="1136151"/>
                  </a:lnTo>
                  <a:lnTo>
                    <a:pt x="244847" y="1135034"/>
                  </a:lnTo>
                  <a:lnTo>
                    <a:pt x="245353" y="1134062"/>
                  </a:lnTo>
                  <a:lnTo>
                    <a:pt x="245449" y="1134040"/>
                  </a:lnTo>
                  <a:lnTo>
                    <a:pt x="246075" y="1133144"/>
                  </a:lnTo>
                  <a:lnTo>
                    <a:pt x="246048" y="1133052"/>
                  </a:lnTo>
                  <a:lnTo>
                    <a:pt x="246573" y="1132408"/>
                  </a:lnTo>
                  <a:lnTo>
                    <a:pt x="247774" y="1130434"/>
                  </a:lnTo>
                  <a:lnTo>
                    <a:pt x="248479" y="1129702"/>
                  </a:lnTo>
                  <a:lnTo>
                    <a:pt x="248482" y="1129615"/>
                  </a:lnTo>
                  <a:lnTo>
                    <a:pt x="248950" y="1129173"/>
                  </a:lnTo>
                  <a:lnTo>
                    <a:pt x="249666" y="1128471"/>
                  </a:lnTo>
                  <a:lnTo>
                    <a:pt x="250377" y="1127324"/>
                  </a:lnTo>
                  <a:lnTo>
                    <a:pt x="252148" y="1126021"/>
                  </a:lnTo>
                  <a:lnTo>
                    <a:pt x="252212" y="1125891"/>
                  </a:lnTo>
                  <a:lnTo>
                    <a:pt x="252295" y="1125895"/>
                  </a:lnTo>
                  <a:lnTo>
                    <a:pt x="253947" y="1124070"/>
                  </a:lnTo>
                  <a:lnTo>
                    <a:pt x="254337" y="1123772"/>
                  </a:lnTo>
                  <a:lnTo>
                    <a:pt x="256057" y="1122438"/>
                  </a:lnTo>
                  <a:lnTo>
                    <a:pt x="256663" y="1121631"/>
                  </a:lnTo>
                  <a:lnTo>
                    <a:pt x="256783" y="1121589"/>
                  </a:lnTo>
                  <a:lnTo>
                    <a:pt x="257158" y="1121089"/>
                  </a:lnTo>
                  <a:lnTo>
                    <a:pt x="258402" y="1120171"/>
                  </a:lnTo>
                  <a:lnTo>
                    <a:pt x="258830" y="1119759"/>
                  </a:lnTo>
                  <a:lnTo>
                    <a:pt x="259181" y="1119504"/>
                  </a:lnTo>
                  <a:lnTo>
                    <a:pt x="259972" y="1119207"/>
                  </a:lnTo>
                  <a:lnTo>
                    <a:pt x="260305" y="1119180"/>
                  </a:lnTo>
                  <a:lnTo>
                    <a:pt x="260353" y="1119180"/>
                  </a:lnTo>
                  <a:lnTo>
                    <a:pt x="261078" y="1119218"/>
                  </a:lnTo>
                  <a:lnTo>
                    <a:pt x="261929" y="1119153"/>
                  </a:lnTo>
                  <a:lnTo>
                    <a:pt x="262034" y="1119123"/>
                  </a:lnTo>
                  <a:lnTo>
                    <a:pt x="262568" y="1118936"/>
                  </a:lnTo>
                  <a:lnTo>
                    <a:pt x="262568" y="1118871"/>
                  </a:lnTo>
                  <a:lnTo>
                    <a:pt x="262718" y="1118867"/>
                  </a:lnTo>
                  <a:lnTo>
                    <a:pt x="263147" y="1118609"/>
                  </a:lnTo>
                  <a:lnTo>
                    <a:pt x="264052" y="1118246"/>
                  </a:lnTo>
                  <a:lnTo>
                    <a:pt x="264310" y="1118227"/>
                  </a:lnTo>
                  <a:lnTo>
                    <a:pt x="264654" y="1118014"/>
                  </a:lnTo>
                  <a:lnTo>
                    <a:pt x="264796" y="1117842"/>
                  </a:lnTo>
                  <a:lnTo>
                    <a:pt x="264987" y="1117591"/>
                  </a:lnTo>
                  <a:lnTo>
                    <a:pt x="265305" y="1117096"/>
                  </a:lnTo>
                  <a:lnTo>
                    <a:pt x="265605" y="1116859"/>
                  </a:lnTo>
                  <a:lnTo>
                    <a:pt x="267016" y="1115182"/>
                  </a:lnTo>
                  <a:lnTo>
                    <a:pt x="267616" y="1114325"/>
                  </a:lnTo>
                  <a:lnTo>
                    <a:pt x="269267" y="1113041"/>
                  </a:lnTo>
                  <a:lnTo>
                    <a:pt x="269864" y="1112542"/>
                  </a:lnTo>
                  <a:lnTo>
                    <a:pt x="270380" y="1111943"/>
                  </a:lnTo>
                  <a:lnTo>
                    <a:pt x="270488" y="1111951"/>
                  </a:lnTo>
                  <a:lnTo>
                    <a:pt x="270544" y="1111905"/>
                  </a:lnTo>
                  <a:lnTo>
                    <a:pt x="270704" y="1111711"/>
                  </a:lnTo>
                  <a:lnTo>
                    <a:pt x="270782" y="1111741"/>
                  </a:lnTo>
                  <a:lnTo>
                    <a:pt x="271339" y="1111284"/>
                  </a:lnTo>
                  <a:lnTo>
                    <a:pt x="272955" y="1108738"/>
                  </a:lnTo>
                  <a:lnTo>
                    <a:pt x="273461" y="1108060"/>
                  </a:lnTo>
                  <a:lnTo>
                    <a:pt x="273791" y="1107633"/>
                  </a:lnTo>
                  <a:lnTo>
                    <a:pt x="273899" y="1107507"/>
                  </a:lnTo>
                  <a:lnTo>
                    <a:pt x="274420" y="1107058"/>
                  </a:lnTo>
                  <a:lnTo>
                    <a:pt x="277514" y="1104981"/>
                  </a:lnTo>
                  <a:lnTo>
                    <a:pt x="279184" y="1103296"/>
                  </a:lnTo>
                  <a:lnTo>
                    <a:pt x="279280" y="1103193"/>
                  </a:lnTo>
                  <a:lnTo>
                    <a:pt x="279292" y="1103186"/>
                  </a:lnTo>
                  <a:lnTo>
                    <a:pt x="279271" y="1103121"/>
                  </a:lnTo>
                  <a:lnTo>
                    <a:pt x="279396" y="1103079"/>
                  </a:lnTo>
                  <a:lnTo>
                    <a:pt x="282079" y="1100438"/>
                  </a:lnTo>
                  <a:lnTo>
                    <a:pt x="283399" y="1099646"/>
                  </a:lnTo>
                  <a:lnTo>
                    <a:pt x="284294" y="1099307"/>
                  </a:lnTo>
                  <a:lnTo>
                    <a:pt x="284294" y="1099242"/>
                  </a:lnTo>
                  <a:lnTo>
                    <a:pt x="284382" y="1099261"/>
                  </a:lnTo>
                  <a:lnTo>
                    <a:pt x="284382" y="1099196"/>
                  </a:lnTo>
                  <a:lnTo>
                    <a:pt x="285586" y="1098716"/>
                  </a:lnTo>
                  <a:lnTo>
                    <a:pt x="285854" y="1098537"/>
                  </a:lnTo>
                  <a:lnTo>
                    <a:pt x="285994" y="1098480"/>
                  </a:lnTo>
                  <a:lnTo>
                    <a:pt x="288660" y="1096536"/>
                  </a:lnTo>
                  <a:lnTo>
                    <a:pt x="288875" y="1096391"/>
                  </a:lnTo>
                  <a:lnTo>
                    <a:pt x="289346" y="1096243"/>
                  </a:lnTo>
                  <a:lnTo>
                    <a:pt x="291504" y="1095991"/>
                  </a:lnTo>
                  <a:lnTo>
                    <a:pt x="291504" y="1095926"/>
                  </a:lnTo>
                  <a:lnTo>
                    <a:pt x="291570" y="1095969"/>
                  </a:lnTo>
                  <a:lnTo>
                    <a:pt x="292319" y="1095667"/>
                  </a:lnTo>
                  <a:lnTo>
                    <a:pt x="293066" y="1095305"/>
                  </a:lnTo>
                  <a:lnTo>
                    <a:pt x="295206" y="1093777"/>
                  </a:lnTo>
                  <a:lnTo>
                    <a:pt x="295475" y="1093575"/>
                  </a:lnTo>
                  <a:lnTo>
                    <a:pt x="297694" y="1091644"/>
                  </a:lnTo>
                  <a:lnTo>
                    <a:pt x="298881" y="1091064"/>
                  </a:lnTo>
                  <a:lnTo>
                    <a:pt x="299744" y="1090375"/>
                  </a:lnTo>
                  <a:lnTo>
                    <a:pt x="300350" y="1089982"/>
                  </a:lnTo>
                  <a:lnTo>
                    <a:pt x="301120" y="1089635"/>
                  </a:lnTo>
                  <a:lnTo>
                    <a:pt x="301849" y="1089468"/>
                  </a:lnTo>
                  <a:lnTo>
                    <a:pt x="302918" y="1089075"/>
                  </a:lnTo>
                  <a:lnTo>
                    <a:pt x="303156" y="1088926"/>
                  </a:lnTo>
                  <a:lnTo>
                    <a:pt x="303218" y="1088969"/>
                  </a:lnTo>
                  <a:lnTo>
                    <a:pt x="303417" y="1088900"/>
                  </a:lnTo>
                  <a:lnTo>
                    <a:pt x="303950" y="1088622"/>
                  </a:lnTo>
                  <a:lnTo>
                    <a:pt x="306483" y="1086872"/>
                  </a:lnTo>
                  <a:lnTo>
                    <a:pt x="314287" y="1081270"/>
                  </a:lnTo>
                  <a:lnTo>
                    <a:pt x="359659" y="1048695"/>
                  </a:lnTo>
                  <a:lnTo>
                    <a:pt x="377211" y="1036095"/>
                  </a:lnTo>
                  <a:lnTo>
                    <a:pt x="377223" y="1036075"/>
                  </a:lnTo>
                  <a:lnTo>
                    <a:pt x="378661" y="1034445"/>
                  </a:lnTo>
                  <a:lnTo>
                    <a:pt x="379924" y="1032749"/>
                  </a:lnTo>
                  <a:lnTo>
                    <a:pt x="381162" y="1031203"/>
                  </a:lnTo>
                  <a:lnTo>
                    <a:pt x="382007" y="1030094"/>
                  </a:lnTo>
                  <a:lnTo>
                    <a:pt x="382661" y="1029225"/>
                  </a:lnTo>
                  <a:lnTo>
                    <a:pt x="383377" y="1028418"/>
                  </a:lnTo>
                  <a:lnTo>
                    <a:pt x="384354" y="1027462"/>
                  </a:lnTo>
                  <a:lnTo>
                    <a:pt x="385289" y="1026460"/>
                  </a:lnTo>
                  <a:lnTo>
                    <a:pt x="386030" y="1025545"/>
                  </a:lnTo>
                  <a:lnTo>
                    <a:pt x="386878" y="1024482"/>
                  </a:lnTo>
                  <a:lnTo>
                    <a:pt x="387487" y="1023545"/>
                  </a:lnTo>
                  <a:lnTo>
                    <a:pt x="388033" y="1022783"/>
                  </a:lnTo>
                  <a:lnTo>
                    <a:pt x="389097" y="1020932"/>
                  </a:lnTo>
                  <a:lnTo>
                    <a:pt x="389381" y="1020017"/>
                  </a:lnTo>
                  <a:lnTo>
                    <a:pt x="389753" y="1019256"/>
                  </a:lnTo>
                  <a:lnTo>
                    <a:pt x="390076" y="1018973"/>
                  </a:lnTo>
                  <a:lnTo>
                    <a:pt x="391228" y="1018562"/>
                  </a:lnTo>
                  <a:lnTo>
                    <a:pt x="391771" y="1018387"/>
                  </a:lnTo>
                  <a:lnTo>
                    <a:pt x="392400" y="1018170"/>
                  </a:lnTo>
                  <a:lnTo>
                    <a:pt x="393703" y="1017998"/>
                  </a:lnTo>
                  <a:lnTo>
                    <a:pt x="394897" y="1018067"/>
                  </a:lnTo>
                  <a:lnTo>
                    <a:pt x="396111" y="1018112"/>
                  </a:lnTo>
                  <a:lnTo>
                    <a:pt x="397261" y="1018200"/>
                  </a:lnTo>
                  <a:lnTo>
                    <a:pt x="398563" y="1018398"/>
                  </a:lnTo>
                  <a:lnTo>
                    <a:pt x="399780" y="1018577"/>
                  </a:lnTo>
                  <a:lnTo>
                    <a:pt x="400907" y="1018753"/>
                  </a:lnTo>
                  <a:lnTo>
                    <a:pt x="404726" y="1019476"/>
                  </a:lnTo>
                  <a:lnTo>
                    <a:pt x="406764" y="1020048"/>
                  </a:lnTo>
                  <a:lnTo>
                    <a:pt x="408326" y="1020509"/>
                  </a:lnTo>
                  <a:lnTo>
                    <a:pt x="409605" y="1020989"/>
                  </a:lnTo>
                  <a:lnTo>
                    <a:pt x="410934" y="1021511"/>
                  </a:lnTo>
                  <a:lnTo>
                    <a:pt x="411060" y="1021557"/>
                  </a:lnTo>
                  <a:lnTo>
                    <a:pt x="411906" y="1021961"/>
                  </a:lnTo>
                  <a:lnTo>
                    <a:pt x="412990" y="1022479"/>
                  </a:lnTo>
                  <a:lnTo>
                    <a:pt x="414204" y="1023153"/>
                  </a:lnTo>
                  <a:lnTo>
                    <a:pt x="415244" y="1023766"/>
                  </a:lnTo>
                  <a:lnTo>
                    <a:pt x="416545" y="1024574"/>
                  </a:lnTo>
                  <a:lnTo>
                    <a:pt x="417262" y="1024947"/>
                  </a:lnTo>
                  <a:lnTo>
                    <a:pt x="419450" y="1026128"/>
                  </a:lnTo>
                  <a:lnTo>
                    <a:pt x="420557" y="1026848"/>
                  </a:lnTo>
                  <a:lnTo>
                    <a:pt x="422096" y="1027614"/>
                  </a:lnTo>
                  <a:lnTo>
                    <a:pt x="423440" y="1028052"/>
                  </a:lnTo>
                  <a:lnTo>
                    <a:pt x="424567" y="1028662"/>
                  </a:lnTo>
                  <a:lnTo>
                    <a:pt x="425457" y="1029165"/>
                  </a:lnTo>
                  <a:lnTo>
                    <a:pt x="428925" y="1031088"/>
                  </a:lnTo>
                  <a:lnTo>
                    <a:pt x="431311" y="1032486"/>
                  </a:lnTo>
                  <a:lnTo>
                    <a:pt x="433088" y="1033275"/>
                  </a:lnTo>
                  <a:lnTo>
                    <a:pt x="435260" y="1034300"/>
                  </a:lnTo>
                  <a:lnTo>
                    <a:pt x="437015" y="1035024"/>
                  </a:lnTo>
                  <a:lnTo>
                    <a:pt x="438730" y="1035767"/>
                  </a:lnTo>
                  <a:lnTo>
                    <a:pt x="440550" y="1036270"/>
                  </a:lnTo>
                  <a:lnTo>
                    <a:pt x="442136" y="1036514"/>
                  </a:lnTo>
                  <a:lnTo>
                    <a:pt x="443374" y="1036818"/>
                  </a:lnTo>
                  <a:lnTo>
                    <a:pt x="444522" y="1037192"/>
                  </a:lnTo>
                  <a:lnTo>
                    <a:pt x="445259" y="1037519"/>
                  </a:lnTo>
                  <a:lnTo>
                    <a:pt x="446083" y="1037805"/>
                  </a:lnTo>
                  <a:lnTo>
                    <a:pt x="447082" y="1038262"/>
                  </a:lnTo>
                  <a:lnTo>
                    <a:pt x="447513" y="1038525"/>
                  </a:lnTo>
                  <a:lnTo>
                    <a:pt x="447927" y="1038658"/>
                  </a:lnTo>
                  <a:lnTo>
                    <a:pt x="448275" y="1038681"/>
                  </a:lnTo>
                  <a:lnTo>
                    <a:pt x="448427" y="1038681"/>
                  </a:lnTo>
                  <a:lnTo>
                    <a:pt x="448623" y="1038636"/>
                  </a:lnTo>
                  <a:lnTo>
                    <a:pt x="448773" y="1038594"/>
                  </a:lnTo>
                  <a:lnTo>
                    <a:pt x="448992" y="1038506"/>
                  </a:lnTo>
                  <a:lnTo>
                    <a:pt x="449294" y="1038399"/>
                  </a:lnTo>
                  <a:lnTo>
                    <a:pt x="449513" y="1038335"/>
                  </a:lnTo>
                  <a:lnTo>
                    <a:pt x="450685" y="1038224"/>
                  </a:lnTo>
                  <a:lnTo>
                    <a:pt x="451617" y="1038140"/>
                  </a:lnTo>
                  <a:lnTo>
                    <a:pt x="452507" y="1038163"/>
                  </a:lnTo>
                  <a:lnTo>
                    <a:pt x="453050" y="1038296"/>
                  </a:lnTo>
                  <a:lnTo>
                    <a:pt x="453686" y="1038417"/>
                  </a:lnTo>
                  <a:lnTo>
                    <a:pt x="456045" y="1038864"/>
                  </a:lnTo>
                  <a:lnTo>
                    <a:pt x="456782" y="1039020"/>
                  </a:lnTo>
                  <a:lnTo>
                    <a:pt x="457520" y="1039195"/>
                  </a:lnTo>
                  <a:lnTo>
                    <a:pt x="458821" y="1039588"/>
                  </a:lnTo>
                  <a:lnTo>
                    <a:pt x="460232" y="1039809"/>
                  </a:lnTo>
                  <a:lnTo>
                    <a:pt x="460949" y="1039896"/>
                  </a:lnTo>
                  <a:lnTo>
                    <a:pt x="461947" y="1039900"/>
                  </a:lnTo>
                  <a:lnTo>
                    <a:pt x="462837" y="1039877"/>
                  </a:lnTo>
                  <a:lnTo>
                    <a:pt x="464225" y="1039595"/>
                  </a:lnTo>
                  <a:lnTo>
                    <a:pt x="464768" y="1039447"/>
                  </a:lnTo>
                  <a:lnTo>
                    <a:pt x="466114" y="1039252"/>
                  </a:lnTo>
                  <a:lnTo>
                    <a:pt x="467265" y="1038883"/>
                  </a:lnTo>
                  <a:lnTo>
                    <a:pt x="468197" y="1038513"/>
                  </a:lnTo>
                  <a:lnTo>
                    <a:pt x="469288" y="1038128"/>
                  </a:lnTo>
                  <a:lnTo>
                    <a:pt x="469546" y="1038037"/>
                  </a:lnTo>
                  <a:lnTo>
                    <a:pt x="470412" y="1037843"/>
                  </a:lnTo>
                  <a:lnTo>
                    <a:pt x="471347" y="1037732"/>
                  </a:lnTo>
                  <a:lnTo>
                    <a:pt x="471932" y="1037778"/>
                  </a:lnTo>
                  <a:lnTo>
                    <a:pt x="472843" y="1037801"/>
                  </a:lnTo>
                  <a:lnTo>
                    <a:pt x="473365" y="1037888"/>
                  </a:lnTo>
                  <a:lnTo>
                    <a:pt x="473754" y="1037976"/>
                  </a:lnTo>
                  <a:lnTo>
                    <a:pt x="474057" y="1038064"/>
                  </a:lnTo>
                  <a:lnTo>
                    <a:pt x="474342" y="1038128"/>
                  </a:lnTo>
                  <a:lnTo>
                    <a:pt x="474624" y="1038174"/>
                  </a:lnTo>
                  <a:lnTo>
                    <a:pt x="474926" y="1038239"/>
                  </a:lnTo>
                  <a:lnTo>
                    <a:pt x="475250" y="1038239"/>
                  </a:lnTo>
                  <a:lnTo>
                    <a:pt x="475556" y="1038262"/>
                  </a:lnTo>
                  <a:lnTo>
                    <a:pt x="476119" y="1038220"/>
                  </a:lnTo>
                  <a:lnTo>
                    <a:pt x="476467" y="1038155"/>
                  </a:lnTo>
                  <a:lnTo>
                    <a:pt x="476770" y="1038113"/>
                  </a:lnTo>
                  <a:lnTo>
                    <a:pt x="477076" y="1038046"/>
                  </a:lnTo>
                  <a:lnTo>
                    <a:pt x="477639" y="1037919"/>
                  </a:lnTo>
                  <a:lnTo>
                    <a:pt x="477987" y="1037808"/>
                  </a:lnTo>
                  <a:lnTo>
                    <a:pt x="478553" y="1037481"/>
                  </a:lnTo>
                  <a:lnTo>
                    <a:pt x="478769" y="1037263"/>
                  </a:lnTo>
                  <a:lnTo>
                    <a:pt x="479030" y="1037069"/>
                  </a:lnTo>
                  <a:lnTo>
                    <a:pt x="479270" y="1036852"/>
                  </a:lnTo>
                  <a:lnTo>
                    <a:pt x="479507" y="1036677"/>
                  </a:lnTo>
                  <a:lnTo>
                    <a:pt x="480289" y="1036178"/>
                  </a:lnTo>
                  <a:lnTo>
                    <a:pt x="480855" y="1035850"/>
                  </a:lnTo>
                  <a:lnTo>
                    <a:pt x="481920" y="1035328"/>
                  </a:lnTo>
                  <a:lnTo>
                    <a:pt x="482201" y="1035221"/>
                  </a:lnTo>
                  <a:lnTo>
                    <a:pt x="482483" y="1035069"/>
                  </a:lnTo>
                  <a:lnTo>
                    <a:pt x="482744" y="1034958"/>
                  </a:lnTo>
                  <a:lnTo>
                    <a:pt x="483047" y="1034916"/>
                  </a:lnTo>
                  <a:lnTo>
                    <a:pt x="483353" y="1034897"/>
                  </a:lnTo>
                  <a:lnTo>
                    <a:pt x="483634" y="1034916"/>
                  </a:lnTo>
                  <a:lnTo>
                    <a:pt x="484782" y="1035183"/>
                  </a:lnTo>
                  <a:lnTo>
                    <a:pt x="485043" y="1035267"/>
                  </a:lnTo>
                  <a:lnTo>
                    <a:pt x="485325" y="1035401"/>
                  </a:lnTo>
                  <a:lnTo>
                    <a:pt x="485586" y="1035508"/>
                  </a:lnTo>
                  <a:lnTo>
                    <a:pt x="486107" y="1035682"/>
                  </a:lnTo>
                  <a:lnTo>
                    <a:pt x="486411" y="1035706"/>
                  </a:lnTo>
                  <a:lnTo>
                    <a:pt x="487040" y="1035663"/>
                  </a:lnTo>
                  <a:lnTo>
                    <a:pt x="487321" y="1035598"/>
                  </a:lnTo>
                  <a:lnTo>
                    <a:pt x="487888" y="1035404"/>
                  </a:lnTo>
                  <a:lnTo>
                    <a:pt x="488169" y="1035294"/>
                  </a:lnTo>
                  <a:lnTo>
                    <a:pt x="488451" y="1035165"/>
                  </a:lnTo>
                  <a:lnTo>
                    <a:pt x="488733" y="1035012"/>
                  </a:lnTo>
                  <a:lnTo>
                    <a:pt x="489015" y="1034924"/>
                  </a:lnTo>
                  <a:lnTo>
                    <a:pt x="489300" y="1034924"/>
                  </a:lnTo>
                  <a:lnTo>
                    <a:pt x="489578" y="1035099"/>
                  </a:lnTo>
                  <a:lnTo>
                    <a:pt x="489752" y="1035320"/>
                  </a:lnTo>
                  <a:lnTo>
                    <a:pt x="489971" y="1035537"/>
                  </a:lnTo>
                  <a:lnTo>
                    <a:pt x="490208" y="1035713"/>
                  </a:lnTo>
                  <a:lnTo>
                    <a:pt x="490469" y="1035865"/>
                  </a:lnTo>
                  <a:lnTo>
                    <a:pt x="490729" y="1035976"/>
                  </a:lnTo>
                  <a:lnTo>
                    <a:pt x="491011" y="1036059"/>
                  </a:lnTo>
                  <a:lnTo>
                    <a:pt x="491272" y="1036170"/>
                  </a:lnTo>
                  <a:lnTo>
                    <a:pt x="491575" y="1036235"/>
                  </a:lnTo>
                  <a:lnTo>
                    <a:pt x="491857" y="1036235"/>
                  </a:lnTo>
                  <a:lnTo>
                    <a:pt x="492138" y="1036193"/>
                  </a:lnTo>
                  <a:lnTo>
                    <a:pt x="492399" y="1036105"/>
                  </a:lnTo>
                  <a:lnTo>
                    <a:pt x="492681" y="1035956"/>
                  </a:lnTo>
                  <a:lnTo>
                    <a:pt x="492942" y="1035869"/>
                  </a:lnTo>
                  <a:lnTo>
                    <a:pt x="493226" y="1035716"/>
                  </a:lnTo>
                  <a:lnTo>
                    <a:pt x="493487" y="1035606"/>
                  </a:lnTo>
                  <a:lnTo>
                    <a:pt x="493769" y="1035518"/>
                  </a:lnTo>
                  <a:lnTo>
                    <a:pt x="494084" y="1035530"/>
                  </a:lnTo>
                  <a:lnTo>
                    <a:pt x="494398" y="1035588"/>
                  </a:lnTo>
                  <a:lnTo>
                    <a:pt x="494722" y="1035674"/>
                  </a:lnTo>
                  <a:lnTo>
                    <a:pt x="495025" y="1035827"/>
                  </a:lnTo>
                  <a:lnTo>
                    <a:pt x="495286" y="1035937"/>
                  </a:lnTo>
                  <a:lnTo>
                    <a:pt x="495720" y="1036177"/>
                  </a:lnTo>
                  <a:lnTo>
                    <a:pt x="496611" y="1036612"/>
                  </a:lnTo>
                  <a:lnTo>
                    <a:pt x="496892" y="1036723"/>
                  </a:lnTo>
                  <a:lnTo>
                    <a:pt x="497153" y="1036833"/>
                  </a:lnTo>
                  <a:lnTo>
                    <a:pt x="497457" y="1036940"/>
                  </a:lnTo>
                  <a:lnTo>
                    <a:pt x="497870" y="1037180"/>
                  </a:lnTo>
                  <a:lnTo>
                    <a:pt x="499063" y="1037531"/>
                  </a:lnTo>
                  <a:lnTo>
                    <a:pt x="499452" y="1037663"/>
                  </a:lnTo>
                  <a:lnTo>
                    <a:pt x="500103" y="1037752"/>
                  </a:lnTo>
                  <a:lnTo>
                    <a:pt x="500927" y="1037884"/>
                  </a:lnTo>
                  <a:lnTo>
                    <a:pt x="502360" y="1037884"/>
                  </a:lnTo>
                  <a:lnTo>
                    <a:pt x="502663" y="1037950"/>
                  </a:lnTo>
                  <a:lnTo>
                    <a:pt x="503835" y="1038105"/>
                  </a:lnTo>
                  <a:lnTo>
                    <a:pt x="504464" y="1038235"/>
                  </a:lnTo>
                  <a:lnTo>
                    <a:pt x="504768" y="1038323"/>
                  </a:lnTo>
                  <a:lnTo>
                    <a:pt x="505049" y="1038414"/>
                  </a:lnTo>
                  <a:lnTo>
                    <a:pt x="505331" y="1038544"/>
                  </a:lnTo>
                  <a:lnTo>
                    <a:pt x="505636" y="1038673"/>
                  </a:lnTo>
                  <a:lnTo>
                    <a:pt x="506179" y="1038936"/>
                  </a:lnTo>
                  <a:lnTo>
                    <a:pt x="506440" y="1039070"/>
                  </a:lnTo>
                  <a:lnTo>
                    <a:pt x="506677" y="1039219"/>
                  </a:lnTo>
                  <a:lnTo>
                    <a:pt x="506938" y="1039375"/>
                  </a:lnTo>
                  <a:lnTo>
                    <a:pt x="507198" y="1039549"/>
                  </a:lnTo>
                  <a:lnTo>
                    <a:pt x="507459" y="1039701"/>
                  </a:lnTo>
                  <a:lnTo>
                    <a:pt x="507804" y="1040200"/>
                  </a:lnTo>
                  <a:lnTo>
                    <a:pt x="507912" y="1040463"/>
                  </a:lnTo>
                  <a:lnTo>
                    <a:pt x="508020" y="1040769"/>
                  </a:lnTo>
                  <a:lnTo>
                    <a:pt x="508106" y="1041031"/>
                  </a:lnTo>
                  <a:lnTo>
                    <a:pt x="508280" y="1041401"/>
                  </a:lnTo>
                  <a:lnTo>
                    <a:pt x="508562" y="1041903"/>
                  </a:lnTo>
                  <a:lnTo>
                    <a:pt x="508799" y="1042231"/>
                  </a:lnTo>
                  <a:lnTo>
                    <a:pt x="508973" y="1042449"/>
                  </a:lnTo>
                  <a:lnTo>
                    <a:pt x="509300" y="1042754"/>
                  </a:lnTo>
                  <a:lnTo>
                    <a:pt x="509623" y="1042970"/>
                  </a:lnTo>
                  <a:lnTo>
                    <a:pt x="510013" y="1043146"/>
                  </a:lnTo>
                  <a:lnTo>
                    <a:pt x="510381" y="1043303"/>
                  </a:lnTo>
                  <a:lnTo>
                    <a:pt x="510708" y="1043432"/>
                  </a:lnTo>
                  <a:lnTo>
                    <a:pt x="511056" y="1043564"/>
                  </a:lnTo>
                  <a:lnTo>
                    <a:pt x="511749" y="1043759"/>
                  </a:lnTo>
                  <a:lnTo>
                    <a:pt x="512162" y="1043893"/>
                  </a:lnTo>
                  <a:lnTo>
                    <a:pt x="512465" y="1043977"/>
                  </a:lnTo>
                  <a:lnTo>
                    <a:pt x="512813" y="1044064"/>
                  </a:lnTo>
                  <a:lnTo>
                    <a:pt x="513508" y="1044307"/>
                  </a:lnTo>
                  <a:lnTo>
                    <a:pt x="514200" y="1044655"/>
                  </a:lnTo>
                  <a:lnTo>
                    <a:pt x="514527" y="1044876"/>
                  </a:lnTo>
                  <a:lnTo>
                    <a:pt x="514896" y="1045181"/>
                  </a:lnTo>
                  <a:lnTo>
                    <a:pt x="515264" y="1045356"/>
                  </a:lnTo>
                  <a:lnTo>
                    <a:pt x="515612" y="1045530"/>
                  </a:lnTo>
                  <a:lnTo>
                    <a:pt x="515979" y="1045726"/>
                  </a:lnTo>
                  <a:lnTo>
                    <a:pt x="516326" y="1045901"/>
                  </a:lnTo>
                  <a:lnTo>
                    <a:pt x="516674" y="1046076"/>
                  </a:lnTo>
                  <a:lnTo>
                    <a:pt x="517000" y="1046205"/>
                  </a:lnTo>
                  <a:lnTo>
                    <a:pt x="517369" y="1046385"/>
                  </a:lnTo>
                  <a:lnTo>
                    <a:pt x="518430" y="1046711"/>
                  </a:lnTo>
                  <a:lnTo>
                    <a:pt x="518778" y="1046841"/>
                  </a:lnTo>
                  <a:lnTo>
                    <a:pt x="519146" y="1046951"/>
                  </a:lnTo>
                  <a:lnTo>
                    <a:pt x="519797" y="1047169"/>
                  </a:lnTo>
                  <a:lnTo>
                    <a:pt x="520082" y="1047287"/>
                  </a:lnTo>
                  <a:lnTo>
                    <a:pt x="521772" y="1047957"/>
                  </a:lnTo>
                  <a:lnTo>
                    <a:pt x="522771" y="1048262"/>
                  </a:lnTo>
                  <a:lnTo>
                    <a:pt x="523595" y="1048437"/>
                  </a:lnTo>
                  <a:lnTo>
                    <a:pt x="524551" y="1048395"/>
                  </a:lnTo>
                  <a:lnTo>
                    <a:pt x="526134" y="1048243"/>
                  </a:lnTo>
                  <a:lnTo>
                    <a:pt x="526784" y="1048247"/>
                  </a:lnTo>
                  <a:lnTo>
                    <a:pt x="528175" y="1048182"/>
                  </a:lnTo>
                  <a:lnTo>
                    <a:pt x="529911" y="1048205"/>
                  </a:lnTo>
                  <a:lnTo>
                    <a:pt x="530300" y="1048186"/>
                  </a:lnTo>
                  <a:lnTo>
                    <a:pt x="530975" y="1048209"/>
                  </a:lnTo>
                  <a:lnTo>
                    <a:pt x="531472" y="1048315"/>
                  </a:lnTo>
                  <a:lnTo>
                    <a:pt x="532234" y="1048578"/>
                  </a:lnTo>
                  <a:lnTo>
                    <a:pt x="532624" y="1048730"/>
                  </a:lnTo>
                  <a:lnTo>
                    <a:pt x="533079" y="1048929"/>
                  </a:lnTo>
                  <a:lnTo>
                    <a:pt x="533361" y="1049104"/>
                  </a:lnTo>
                  <a:lnTo>
                    <a:pt x="533664" y="1049258"/>
                  </a:lnTo>
                  <a:lnTo>
                    <a:pt x="533990" y="1049432"/>
                  </a:lnTo>
                  <a:lnTo>
                    <a:pt x="534380" y="1049650"/>
                  </a:lnTo>
                  <a:lnTo>
                    <a:pt x="534878" y="1049957"/>
                  </a:lnTo>
                  <a:lnTo>
                    <a:pt x="535333" y="1050197"/>
                  </a:lnTo>
                  <a:lnTo>
                    <a:pt x="535813" y="1050479"/>
                  </a:lnTo>
                  <a:lnTo>
                    <a:pt x="536332" y="1050807"/>
                  </a:lnTo>
                  <a:lnTo>
                    <a:pt x="536854" y="1051048"/>
                  </a:lnTo>
                  <a:lnTo>
                    <a:pt x="537375" y="1051199"/>
                  </a:lnTo>
                  <a:lnTo>
                    <a:pt x="538936" y="1051702"/>
                  </a:lnTo>
                  <a:lnTo>
                    <a:pt x="539521" y="1051988"/>
                  </a:lnTo>
                  <a:lnTo>
                    <a:pt x="539869" y="1052251"/>
                  </a:lnTo>
                  <a:lnTo>
                    <a:pt x="540106" y="1052492"/>
                  </a:lnTo>
                  <a:lnTo>
                    <a:pt x="540345" y="1052685"/>
                  </a:lnTo>
                  <a:lnTo>
                    <a:pt x="540627" y="1052883"/>
                  </a:lnTo>
                  <a:lnTo>
                    <a:pt x="541104" y="1053318"/>
                  </a:lnTo>
                  <a:lnTo>
                    <a:pt x="541364" y="1053451"/>
                  </a:lnTo>
                  <a:lnTo>
                    <a:pt x="541559" y="1053493"/>
                  </a:lnTo>
                  <a:lnTo>
                    <a:pt x="541862" y="1053516"/>
                  </a:lnTo>
                  <a:lnTo>
                    <a:pt x="542234" y="1053561"/>
                  </a:lnTo>
                  <a:lnTo>
                    <a:pt x="542578" y="1053584"/>
                  </a:lnTo>
                  <a:lnTo>
                    <a:pt x="543079" y="1053563"/>
                  </a:lnTo>
                  <a:lnTo>
                    <a:pt x="543362" y="1053563"/>
                  </a:lnTo>
                  <a:lnTo>
                    <a:pt x="544794" y="1053935"/>
                  </a:lnTo>
                  <a:lnTo>
                    <a:pt x="545399" y="1054152"/>
                  </a:lnTo>
                  <a:lnTo>
                    <a:pt x="546985" y="1054855"/>
                  </a:lnTo>
                  <a:lnTo>
                    <a:pt x="547764" y="1055070"/>
                  </a:lnTo>
                  <a:lnTo>
                    <a:pt x="548589" y="1055356"/>
                  </a:lnTo>
                  <a:lnTo>
                    <a:pt x="549459" y="1055640"/>
                  </a:lnTo>
                  <a:lnTo>
                    <a:pt x="549956" y="1055792"/>
                  </a:lnTo>
                  <a:lnTo>
                    <a:pt x="553493" y="1057497"/>
                  </a:lnTo>
                  <a:lnTo>
                    <a:pt x="555750" y="1058284"/>
                  </a:lnTo>
                  <a:lnTo>
                    <a:pt x="558136" y="1059071"/>
                  </a:lnTo>
                  <a:lnTo>
                    <a:pt x="560544" y="1059926"/>
                  </a:lnTo>
                  <a:lnTo>
                    <a:pt x="561955" y="1060469"/>
                  </a:lnTo>
                  <a:lnTo>
                    <a:pt x="564147" y="1061191"/>
                  </a:lnTo>
                  <a:lnTo>
                    <a:pt x="565642" y="1061802"/>
                  </a:lnTo>
                  <a:lnTo>
                    <a:pt x="565968" y="1062001"/>
                  </a:lnTo>
                  <a:lnTo>
                    <a:pt x="566055" y="1062065"/>
                  </a:lnTo>
                  <a:lnTo>
                    <a:pt x="566619" y="1062523"/>
                  </a:lnTo>
                  <a:lnTo>
                    <a:pt x="567203" y="1063045"/>
                  </a:lnTo>
                  <a:lnTo>
                    <a:pt x="567617" y="1063330"/>
                  </a:lnTo>
                  <a:lnTo>
                    <a:pt x="568073" y="1063506"/>
                  </a:lnTo>
                  <a:lnTo>
                    <a:pt x="568570" y="1063658"/>
                  </a:lnTo>
                  <a:lnTo>
                    <a:pt x="569072" y="1063835"/>
                  </a:lnTo>
                  <a:lnTo>
                    <a:pt x="569590" y="1063946"/>
                  </a:lnTo>
                  <a:lnTo>
                    <a:pt x="570720" y="1064119"/>
                  </a:lnTo>
                  <a:lnTo>
                    <a:pt x="571217" y="1064230"/>
                  </a:lnTo>
                  <a:lnTo>
                    <a:pt x="573106" y="1065144"/>
                  </a:lnTo>
                  <a:lnTo>
                    <a:pt x="574083" y="1065693"/>
                  </a:lnTo>
                  <a:lnTo>
                    <a:pt x="574775" y="1066104"/>
                  </a:lnTo>
                  <a:lnTo>
                    <a:pt x="576296" y="1067261"/>
                  </a:lnTo>
                  <a:lnTo>
                    <a:pt x="576859" y="1067805"/>
                  </a:lnTo>
                  <a:lnTo>
                    <a:pt x="577186" y="1068267"/>
                  </a:lnTo>
                  <a:lnTo>
                    <a:pt x="577618" y="1068853"/>
                  </a:lnTo>
                  <a:lnTo>
                    <a:pt x="578139" y="1069663"/>
                  </a:lnTo>
                  <a:lnTo>
                    <a:pt x="578658" y="1070423"/>
                  </a:lnTo>
                  <a:lnTo>
                    <a:pt x="579068" y="1071101"/>
                  </a:lnTo>
                  <a:lnTo>
                    <a:pt x="579503" y="1071730"/>
                  </a:lnTo>
                  <a:lnTo>
                    <a:pt x="579743" y="1072058"/>
                  </a:lnTo>
                  <a:lnTo>
                    <a:pt x="579958" y="1072279"/>
                  </a:lnTo>
                  <a:lnTo>
                    <a:pt x="580501" y="1072846"/>
                  </a:lnTo>
                  <a:lnTo>
                    <a:pt x="581044" y="1073281"/>
                  </a:lnTo>
                  <a:lnTo>
                    <a:pt x="581392" y="1073849"/>
                  </a:lnTo>
                  <a:lnTo>
                    <a:pt x="581520" y="1074372"/>
                  </a:lnTo>
                  <a:lnTo>
                    <a:pt x="581865" y="1075134"/>
                  </a:lnTo>
                  <a:lnTo>
                    <a:pt x="582735" y="1076203"/>
                  </a:lnTo>
                  <a:lnTo>
                    <a:pt x="583190" y="1076726"/>
                  </a:lnTo>
                  <a:lnTo>
                    <a:pt x="583924" y="1077383"/>
                  </a:lnTo>
                  <a:lnTo>
                    <a:pt x="584619" y="1078145"/>
                  </a:lnTo>
                  <a:lnTo>
                    <a:pt x="584835" y="1078430"/>
                  </a:lnTo>
                  <a:lnTo>
                    <a:pt x="585183" y="1078975"/>
                  </a:lnTo>
                  <a:lnTo>
                    <a:pt x="585249" y="1079211"/>
                  </a:lnTo>
                  <a:lnTo>
                    <a:pt x="585303" y="1079606"/>
                  </a:lnTo>
                  <a:lnTo>
                    <a:pt x="585897" y="1081042"/>
                  </a:lnTo>
                  <a:lnTo>
                    <a:pt x="586655" y="1082408"/>
                  </a:lnTo>
                  <a:lnTo>
                    <a:pt x="588208" y="1085830"/>
                  </a:lnTo>
                  <a:lnTo>
                    <a:pt x="589021" y="1087044"/>
                  </a:lnTo>
                  <a:lnTo>
                    <a:pt x="592336" y="1090748"/>
                  </a:lnTo>
                  <a:lnTo>
                    <a:pt x="593864" y="1092209"/>
                  </a:lnTo>
                  <a:lnTo>
                    <a:pt x="594475" y="1092933"/>
                  </a:lnTo>
                  <a:lnTo>
                    <a:pt x="596098" y="1094574"/>
                  </a:lnTo>
                  <a:lnTo>
                    <a:pt x="597644" y="1096138"/>
                  </a:lnTo>
                  <a:lnTo>
                    <a:pt x="599475" y="1097372"/>
                  </a:lnTo>
                  <a:lnTo>
                    <a:pt x="600594" y="1097975"/>
                  </a:lnTo>
                  <a:lnTo>
                    <a:pt x="600772" y="1098083"/>
                  </a:lnTo>
                  <a:lnTo>
                    <a:pt x="603837" y="1100040"/>
                  </a:lnTo>
                  <a:lnTo>
                    <a:pt x="604074" y="1100200"/>
                  </a:lnTo>
                  <a:lnTo>
                    <a:pt x="605965" y="1101347"/>
                  </a:lnTo>
                  <a:lnTo>
                    <a:pt x="609760" y="1102681"/>
                  </a:lnTo>
                  <a:lnTo>
                    <a:pt x="610327" y="1102795"/>
                  </a:lnTo>
                  <a:lnTo>
                    <a:pt x="614733" y="1103004"/>
                  </a:lnTo>
                  <a:lnTo>
                    <a:pt x="615270" y="1103271"/>
                  </a:lnTo>
                  <a:lnTo>
                    <a:pt x="616028" y="1104108"/>
                  </a:lnTo>
                  <a:lnTo>
                    <a:pt x="616161" y="1104230"/>
                  </a:lnTo>
                  <a:lnTo>
                    <a:pt x="616184" y="1104258"/>
                  </a:lnTo>
                  <a:lnTo>
                    <a:pt x="616289" y="1104334"/>
                  </a:lnTo>
                  <a:lnTo>
                    <a:pt x="617068" y="1104990"/>
                  </a:lnTo>
                  <a:lnTo>
                    <a:pt x="618119" y="1107283"/>
                  </a:lnTo>
                  <a:lnTo>
                    <a:pt x="618286" y="1107606"/>
                  </a:lnTo>
                  <a:lnTo>
                    <a:pt x="620313" y="1110945"/>
                  </a:lnTo>
                  <a:lnTo>
                    <a:pt x="620618" y="1111673"/>
                  </a:lnTo>
                  <a:lnTo>
                    <a:pt x="622305" y="1113781"/>
                  </a:lnTo>
                  <a:lnTo>
                    <a:pt x="623019" y="1116933"/>
                  </a:lnTo>
                  <a:lnTo>
                    <a:pt x="623892" y="1118586"/>
                  </a:lnTo>
                  <a:lnTo>
                    <a:pt x="625768" y="1122549"/>
                  </a:lnTo>
                  <a:lnTo>
                    <a:pt x="626995" y="1124321"/>
                  </a:lnTo>
                  <a:lnTo>
                    <a:pt x="629128" y="1126190"/>
                  </a:lnTo>
                  <a:lnTo>
                    <a:pt x="629877" y="1127493"/>
                  </a:lnTo>
                  <a:lnTo>
                    <a:pt x="631574" y="1129128"/>
                  </a:lnTo>
                  <a:lnTo>
                    <a:pt x="632080" y="1129639"/>
                  </a:lnTo>
                  <a:lnTo>
                    <a:pt x="632425" y="1130131"/>
                  </a:lnTo>
                  <a:lnTo>
                    <a:pt x="632620" y="1131385"/>
                  </a:lnTo>
                  <a:lnTo>
                    <a:pt x="632608" y="1131417"/>
                  </a:lnTo>
                  <a:lnTo>
                    <a:pt x="632527" y="1131609"/>
                  </a:lnTo>
                  <a:lnTo>
                    <a:pt x="632200" y="1132105"/>
                  </a:lnTo>
                  <a:lnTo>
                    <a:pt x="631966" y="1132345"/>
                  </a:lnTo>
                  <a:lnTo>
                    <a:pt x="631879" y="1133012"/>
                  </a:lnTo>
                  <a:lnTo>
                    <a:pt x="632727" y="1135850"/>
                  </a:lnTo>
                  <a:lnTo>
                    <a:pt x="633028" y="1136857"/>
                  </a:lnTo>
                  <a:lnTo>
                    <a:pt x="633487" y="1137744"/>
                  </a:lnTo>
                  <a:lnTo>
                    <a:pt x="633639" y="1138058"/>
                  </a:lnTo>
                  <a:lnTo>
                    <a:pt x="633867" y="1138416"/>
                  </a:lnTo>
                  <a:lnTo>
                    <a:pt x="635282" y="1140287"/>
                  </a:lnTo>
                  <a:lnTo>
                    <a:pt x="636157" y="1141019"/>
                  </a:lnTo>
                  <a:lnTo>
                    <a:pt x="636850" y="1141471"/>
                  </a:lnTo>
                  <a:lnTo>
                    <a:pt x="637350" y="1142029"/>
                  </a:lnTo>
                  <a:lnTo>
                    <a:pt x="637857" y="1142346"/>
                  </a:lnTo>
                  <a:lnTo>
                    <a:pt x="638268" y="1142737"/>
                  </a:lnTo>
                  <a:lnTo>
                    <a:pt x="638405" y="1143618"/>
                  </a:lnTo>
                  <a:lnTo>
                    <a:pt x="638187" y="1145273"/>
                  </a:lnTo>
                  <a:lnTo>
                    <a:pt x="638381" y="1146732"/>
                  </a:lnTo>
                  <a:lnTo>
                    <a:pt x="638954" y="1148272"/>
                  </a:lnTo>
                  <a:lnTo>
                    <a:pt x="640582" y="1150875"/>
                  </a:lnTo>
                  <a:lnTo>
                    <a:pt x="641892" y="1153759"/>
                  </a:lnTo>
                  <a:lnTo>
                    <a:pt x="643193" y="1155449"/>
                  </a:lnTo>
                  <a:lnTo>
                    <a:pt x="644023" y="1156383"/>
                  </a:lnTo>
                  <a:lnTo>
                    <a:pt x="644757" y="1156997"/>
                  </a:lnTo>
                  <a:lnTo>
                    <a:pt x="646184" y="1157797"/>
                  </a:lnTo>
                  <a:lnTo>
                    <a:pt x="646628" y="1157971"/>
                  </a:lnTo>
                  <a:lnTo>
                    <a:pt x="646703" y="1158007"/>
                  </a:lnTo>
                  <a:lnTo>
                    <a:pt x="647012" y="1158178"/>
                  </a:lnTo>
                  <a:lnTo>
                    <a:pt x="647506" y="1158536"/>
                  </a:lnTo>
                  <a:lnTo>
                    <a:pt x="648699" y="1160149"/>
                  </a:lnTo>
                  <a:lnTo>
                    <a:pt x="649766" y="1160919"/>
                  </a:lnTo>
                  <a:lnTo>
                    <a:pt x="650824" y="1162112"/>
                  </a:lnTo>
                  <a:lnTo>
                    <a:pt x="651643" y="1162558"/>
                  </a:lnTo>
                  <a:lnTo>
                    <a:pt x="651763" y="1162638"/>
                  </a:lnTo>
                  <a:lnTo>
                    <a:pt x="651952" y="1162874"/>
                  </a:lnTo>
                  <a:lnTo>
                    <a:pt x="652134" y="1162996"/>
                  </a:lnTo>
                  <a:lnTo>
                    <a:pt x="652182" y="1163057"/>
                  </a:lnTo>
                  <a:lnTo>
                    <a:pt x="652911" y="1163457"/>
                  </a:lnTo>
                  <a:lnTo>
                    <a:pt x="654419" y="1164532"/>
                  </a:lnTo>
                  <a:lnTo>
                    <a:pt x="657048" y="1165762"/>
                  </a:lnTo>
                  <a:lnTo>
                    <a:pt x="658312" y="1167124"/>
                  </a:lnTo>
                  <a:lnTo>
                    <a:pt x="658639" y="1167722"/>
                  </a:lnTo>
                  <a:lnTo>
                    <a:pt x="658684" y="1168216"/>
                  </a:lnTo>
                  <a:lnTo>
                    <a:pt x="658262" y="1169476"/>
                  </a:lnTo>
                  <a:lnTo>
                    <a:pt x="658166" y="1169617"/>
                  </a:lnTo>
                  <a:lnTo>
                    <a:pt x="657995" y="1170650"/>
                  </a:lnTo>
                  <a:lnTo>
                    <a:pt x="657881" y="1170778"/>
                  </a:lnTo>
                  <a:lnTo>
                    <a:pt x="656853" y="1170897"/>
                  </a:lnTo>
                  <a:lnTo>
                    <a:pt x="655684" y="1171319"/>
                  </a:lnTo>
                  <a:lnTo>
                    <a:pt x="655363" y="1171450"/>
                  </a:lnTo>
                  <a:lnTo>
                    <a:pt x="654344" y="1172083"/>
                  </a:lnTo>
                  <a:lnTo>
                    <a:pt x="653684" y="1172586"/>
                  </a:lnTo>
                  <a:lnTo>
                    <a:pt x="653046" y="1173169"/>
                  </a:lnTo>
                  <a:lnTo>
                    <a:pt x="652653" y="1173714"/>
                  </a:lnTo>
                  <a:lnTo>
                    <a:pt x="651709" y="1174618"/>
                  </a:lnTo>
                  <a:lnTo>
                    <a:pt x="651361" y="1174995"/>
                  </a:lnTo>
                  <a:lnTo>
                    <a:pt x="650330" y="1176573"/>
                  </a:lnTo>
                  <a:lnTo>
                    <a:pt x="649662" y="1178356"/>
                  </a:lnTo>
                  <a:lnTo>
                    <a:pt x="649311" y="1180598"/>
                  </a:lnTo>
                  <a:lnTo>
                    <a:pt x="649060" y="1181415"/>
                  </a:lnTo>
                  <a:lnTo>
                    <a:pt x="648888" y="1181974"/>
                  </a:lnTo>
                  <a:lnTo>
                    <a:pt x="648819" y="1182672"/>
                  </a:lnTo>
                  <a:lnTo>
                    <a:pt x="648735" y="1184128"/>
                  </a:lnTo>
                  <a:lnTo>
                    <a:pt x="648433" y="1184993"/>
                  </a:lnTo>
                  <a:lnTo>
                    <a:pt x="648286" y="1185207"/>
                  </a:lnTo>
                  <a:lnTo>
                    <a:pt x="648133" y="1185590"/>
                  </a:lnTo>
                  <a:lnTo>
                    <a:pt x="647878" y="1189053"/>
                  </a:lnTo>
                  <a:lnTo>
                    <a:pt x="647713" y="1189461"/>
                  </a:lnTo>
                  <a:lnTo>
                    <a:pt x="647090" y="1192457"/>
                  </a:lnTo>
                  <a:lnTo>
                    <a:pt x="646621" y="1199237"/>
                  </a:lnTo>
                  <a:lnTo>
                    <a:pt x="646577" y="1199864"/>
                  </a:lnTo>
                  <a:lnTo>
                    <a:pt x="646532" y="1201713"/>
                  </a:lnTo>
                  <a:lnTo>
                    <a:pt x="646311" y="1205094"/>
                  </a:lnTo>
                  <a:lnTo>
                    <a:pt x="646155" y="1206619"/>
                  </a:lnTo>
                  <a:lnTo>
                    <a:pt x="646392" y="1209282"/>
                  </a:lnTo>
                  <a:lnTo>
                    <a:pt x="646557" y="1209711"/>
                  </a:lnTo>
                  <a:lnTo>
                    <a:pt x="647135" y="1212269"/>
                  </a:lnTo>
                  <a:lnTo>
                    <a:pt x="647180" y="1212789"/>
                  </a:lnTo>
                  <a:lnTo>
                    <a:pt x="647168" y="1213184"/>
                  </a:lnTo>
                  <a:lnTo>
                    <a:pt x="646925" y="1214676"/>
                  </a:lnTo>
                  <a:lnTo>
                    <a:pt x="646539" y="1216100"/>
                  </a:lnTo>
                  <a:lnTo>
                    <a:pt x="646137" y="1218029"/>
                  </a:lnTo>
                  <a:lnTo>
                    <a:pt x="646205" y="1219926"/>
                  </a:lnTo>
                  <a:lnTo>
                    <a:pt x="646290" y="1222301"/>
                  </a:lnTo>
                  <a:lnTo>
                    <a:pt x="646290" y="1222347"/>
                  </a:lnTo>
                  <a:lnTo>
                    <a:pt x="646215" y="1223329"/>
                  </a:lnTo>
                  <a:lnTo>
                    <a:pt x="646131" y="1225866"/>
                  </a:lnTo>
                  <a:lnTo>
                    <a:pt x="646451" y="1228249"/>
                  </a:lnTo>
                  <a:lnTo>
                    <a:pt x="646539" y="1229955"/>
                  </a:lnTo>
                  <a:lnTo>
                    <a:pt x="646674" y="1230934"/>
                  </a:lnTo>
                  <a:lnTo>
                    <a:pt x="647009" y="1232335"/>
                  </a:lnTo>
                  <a:lnTo>
                    <a:pt x="647246" y="1233346"/>
                  </a:lnTo>
                  <a:lnTo>
                    <a:pt x="647546" y="1234547"/>
                  </a:lnTo>
                  <a:lnTo>
                    <a:pt x="647822" y="1235166"/>
                  </a:lnTo>
                  <a:lnTo>
                    <a:pt x="648212" y="1237012"/>
                  </a:lnTo>
                  <a:lnTo>
                    <a:pt x="648423" y="1237854"/>
                  </a:lnTo>
                  <a:lnTo>
                    <a:pt x="648820" y="1239440"/>
                  </a:lnTo>
                  <a:lnTo>
                    <a:pt x="649114" y="1239957"/>
                  </a:lnTo>
                  <a:lnTo>
                    <a:pt x="649126" y="1239974"/>
                  </a:lnTo>
                  <a:lnTo>
                    <a:pt x="649183" y="1240096"/>
                  </a:lnTo>
                  <a:lnTo>
                    <a:pt x="649258" y="1240211"/>
                  </a:lnTo>
                  <a:lnTo>
                    <a:pt x="649341" y="1240376"/>
                  </a:lnTo>
                  <a:lnTo>
                    <a:pt x="649524" y="1240620"/>
                  </a:lnTo>
                  <a:lnTo>
                    <a:pt x="649584" y="1240725"/>
                  </a:lnTo>
                  <a:lnTo>
                    <a:pt x="649589" y="1240754"/>
                  </a:lnTo>
                  <a:lnTo>
                    <a:pt x="649713" y="1241053"/>
                  </a:lnTo>
                  <a:lnTo>
                    <a:pt x="651611" y="1247985"/>
                  </a:lnTo>
                  <a:lnTo>
                    <a:pt x="652001" y="1249441"/>
                  </a:lnTo>
                  <a:lnTo>
                    <a:pt x="652609" y="1250829"/>
                  </a:lnTo>
                  <a:lnTo>
                    <a:pt x="652777" y="1251233"/>
                  </a:lnTo>
                  <a:lnTo>
                    <a:pt x="653379" y="1252522"/>
                  </a:lnTo>
                  <a:lnTo>
                    <a:pt x="653880" y="1253395"/>
                  </a:lnTo>
                  <a:lnTo>
                    <a:pt x="654579" y="1256098"/>
                  </a:lnTo>
                  <a:lnTo>
                    <a:pt x="655022" y="1256842"/>
                  </a:lnTo>
                  <a:lnTo>
                    <a:pt x="655685" y="1257719"/>
                  </a:lnTo>
                  <a:lnTo>
                    <a:pt x="655640" y="1258405"/>
                  </a:lnTo>
                  <a:lnTo>
                    <a:pt x="655550" y="1258901"/>
                  </a:lnTo>
                  <a:lnTo>
                    <a:pt x="655478" y="1259278"/>
                  </a:lnTo>
                  <a:lnTo>
                    <a:pt x="655442" y="1260052"/>
                  </a:lnTo>
                  <a:lnTo>
                    <a:pt x="655847" y="1260937"/>
                  </a:lnTo>
                  <a:lnTo>
                    <a:pt x="656764" y="1262046"/>
                  </a:lnTo>
                  <a:lnTo>
                    <a:pt x="656896" y="1262409"/>
                  </a:lnTo>
                  <a:lnTo>
                    <a:pt x="656956" y="1262870"/>
                  </a:lnTo>
                  <a:lnTo>
                    <a:pt x="656578" y="1265711"/>
                  </a:lnTo>
                  <a:lnTo>
                    <a:pt x="656725" y="1267663"/>
                  </a:lnTo>
                  <a:lnTo>
                    <a:pt x="656932" y="1269222"/>
                  </a:lnTo>
                  <a:lnTo>
                    <a:pt x="656695" y="1270061"/>
                  </a:lnTo>
                  <a:lnTo>
                    <a:pt x="655901" y="1271533"/>
                  </a:lnTo>
                  <a:lnTo>
                    <a:pt x="655540" y="1272095"/>
                  </a:lnTo>
                  <a:lnTo>
                    <a:pt x="655411" y="1272275"/>
                  </a:lnTo>
                  <a:lnTo>
                    <a:pt x="654953" y="1272952"/>
                  </a:lnTo>
                  <a:lnTo>
                    <a:pt x="654588" y="1273341"/>
                  </a:lnTo>
                  <a:lnTo>
                    <a:pt x="653242" y="1275213"/>
                  </a:lnTo>
                  <a:lnTo>
                    <a:pt x="653112" y="1275477"/>
                  </a:lnTo>
                  <a:lnTo>
                    <a:pt x="653106" y="1275500"/>
                  </a:lnTo>
                  <a:lnTo>
                    <a:pt x="653017" y="1275751"/>
                  </a:lnTo>
                  <a:lnTo>
                    <a:pt x="652768" y="1277085"/>
                  </a:lnTo>
                  <a:lnTo>
                    <a:pt x="652474" y="1277627"/>
                  </a:lnTo>
                  <a:lnTo>
                    <a:pt x="650612" y="1280591"/>
                  </a:lnTo>
                  <a:lnTo>
                    <a:pt x="650385" y="1281036"/>
                  </a:lnTo>
                  <a:lnTo>
                    <a:pt x="650352" y="1281146"/>
                  </a:lnTo>
                  <a:lnTo>
                    <a:pt x="650250" y="1281360"/>
                  </a:lnTo>
                  <a:lnTo>
                    <a:pt x="649837" y="1282077"/>
                  </a:lnTo>
                  <a:lnTo>
                    <a:pt x="648823" y="1284387"/>
                  </a:lnTo>
                  <a:lnTo>
                    <a:pt x="648152" y="1286550"/>
                  </a:lnTo>
                  <a:lnTo>
                    <a:pt x="647696" y="1287503"/>
                  </a:lnTo>
                  <a:lnTo>
                    <a:pt x="647673" y="1287522"/>
                  </a:lnTo>
                  <a:lnTo>
                    <a:pt x="647316" y="1288247"/>
                  </a:lnTo>
                  <a:lnTo>
                    <a:pt x="647226" y="1288483"/>
                  </a:lnTo>
                  <a:lnTo>
                    <a:pt x="647139" y="1288723"/>
                  </a:lnTo>
                  <a:lnTo>
                    <a:pt x="646614" y="1289886"/>
                  </a:lnTo>
                  <a:lnTo>
                    <a:pt x="646173" y="1290990"/>
                  </a:lnTo>
                  <a:lnTo>
                    <a:pt x="646024" y="1291187"/>
                  </a:lnTo>
                  <a:lnTo>
                    <a:pt x="645251" y="1293795"/>
                  </a:lnTo>
                  <a:lnTo>
                    <a:pt x="644208" y="1300766"/>
                  </a:lnTo>
                  <a:lnTo>
                    <a:pt x="643465" y="1303810"/>
                  </a:lnTo>
                  <a:lnTo>
                    <a:pt x="643325" y="1304405"/>
                  </a:lnTo>
                  <a:lnTo>
                    <a:pt x="642805" y="1308130"/>
                  </a:lnTo>
                  <a:lnTo>
                    <a:pt x="642288" y="1309847"/>
                  </a:lnTo>
                  <a:lnTo>
                    <a:pt x="642238" y="1310006"/>
                  </a:lnTo>
                  <a:lnTo>
                    <a:pt x="641558" y="1312657"/>
                  </a:lnTo>
                  <a:lnTo>
                    <a:pt x="641327" y="1313004"/>
                  </a:lnTo>
                  <a:lnTo>
                    <a:pt x="640865" y="1313930"/>
                  </a:lnTo>
                  <a:lnTo>
                    <a:pt x="640659" y="1314663"/>
                  </a:lnTo>
                  <a:lnTo>
                    <a:pt x="640266" y="1315807"/>
                  </a:lnTo>
                  <a:lnTo>
                    <a:pt x="640086" y="1316081"/>
                  </a:lnTo>
                  <a:lnTo>
                    <a:pt x="639867" y="1316467"/>
                  </a:lnTo>
                  <a:lnTo>
                    <a:pt x="639693" y="1316665"/>
                  </a:lnTo>
                  <a:lnTo>
                    <a:pt x="639020" y="1317901"/>
                  </a:lnTo>
                  <a:lnTo>
                    <a:pt x="637496" y="1322031"/>
                  </a:lnTo>
                  <a:lnTo>
                    <a:pt x="637409" y="1322267"/>
                  </a:lnTo>
                  <a:lnTo>
                    <a:pt x="636927" y="1323480"/>
                  </a:lnTo>
                  <a:lnTo>
                    <a:pt x="636658" y="1324049"/>
                  </a:lnTo>
                  <a:lnTo>
                    <a:pt x="636527" y="1324339"/>
                  </a:lnTo>
                  <a:lnTo>
                    <a:pt x="635982" y="1325993"/>
                  </a:lnTo>
                  <a:lnTo>
                    <a:pt x="635596" y="1326581"/>
                  </a:lnTo>
                  <a:lnTo>
                    <a:pt x="635290" y="1327313"/>
                  </a:lnTo>
                  <a:lnTo>
                    <a:pt x="635008" y="1329521"/>
                  </a:lnTo>
                  <a:lnTo>
                    <a:pt x="634878" y="1330289"/>
                  </a:lnTo>
                  <a:lnTo>
                    <a:pt x="634395" y="1333016"/>
                  </a:lnTo>
                  <a:lnTo>
                    <a:pt x="633027" y="1337393"/>
                  </a:lnTo>
                  <a:lnTo>
                    <a:pt x="632724" y="1342531"/>
                  </a:lnTo>
                  <a:lnTo>
                    <a:pt x="632058" y="1345028"/>
                  </a:lnTo>
                  <a:lnTo>
                    <a:pt x="631917" y="1345560"/>
                  </a:lnTo>
                  <a:lnTo>
                    <a:pt x="631693" y="1346372"/>
                  </a:lnTo>
                  <a:lnTo>
                    <a:pt x="631409" y="1347726"/>
                  </a:lnTo>
                  <a:lnTo>
                    <a:pt x="631282" y="1347851"/>
                  </a:lnTo>
                  <a:lnTo>
                    <a:pt x="630977" y="1348641"/>
                  </a:lnTo>
                  <a:lnTo>
                    <a:pt x="630725" y="1349034"/>
                  </a:lnTo>
                  <a:lnTo>
                    <a:pt x="630380" y="1349736"/>
                  </a:lnTo>
                  <a:lnTo>
                    <a:pt x="630293" y="1350018"/>
                  </a:lnTo>
                  <a:lnTo>
                    <a:pt x="630152" y="1350743"/>
                  </a:lnTo>
                  <a:lnTo>
                    <a:pt x="630081" y="1351296"/>
                  </a:lnTo>
                  <a:lnTo>
                    <a:pt x="630048" y="1352619"/>
                  </a:lnTo>
                  <a:lnTo>
                    <a:pt x="630425" y="1354835"/>
                  </a:lnTo>
                  <a:lnTo>
                    <a:pt x="630470" y="1355602"/>
                  </a:lnTo>
                  <a:lnTo>
                    <a:pt x="629616" y="1359046"/>
                  </a:lnTo>
                  <a:lnTo>
                    <a:pt x="629856" y="1361205"/>
                  </a:lnTo>
                  <a:lnTo>
                    <a:pt x="629904" y="1362979"/>
                  </a:lnTo>
                  <a:lnTo>
                    <a:pt x="629766" y="1363368"/>
                  </a:lnTo>
                  <a:lnTo>
                    <a:pt x="628991" y="1364608"/>
                  </a:lnTo>
                  <a:lnTo>
                    <a:pt x="628504" y="1365355"/>
                  </a:lnTo>
                  <a:lnTo>
                    <a:pt x="628285" y="1365874"/>
                  </a:lnTo>
                  <a:lnTo>
                    <a:pt x="628214" y="1366141"/>
                  </a:lnTo>
                  <a:lnTo>
                    <a:pt x="628156" y="1366446"/>
                  </a:lnTo>
                  <a:lnTo>
                    <a:pt x="627914" y="1369212"/>
                  </a:lnTo>
                  <a:lnTo>
                    <a:pt x="604985" y="1371199"/>
                  </a:lnTo>
                  <a:lnTo>
                    <a:pt x="604928" y="1371134"/>
                  </a:lnTo>
                  <a:lnTo>
                    <a:pt x="604688" y="1370898"/>
                  </a:lnTo>
                  <a:lnTo>
                    <a:pt x="604455" y="1370707"/>
                  </a:lnTo>
                  <a:lnTo>
                    <a:pt x="603981" y="1370337"/>
                  </a:lnTo>
                  <a:lnTo>
                    <a:pt x="603370" y="1369902"/>
                  </a:lnTo>
                  <a:lnTo>
                    <a:pt x="603247" y="1369807"/>
                  </a:lnTo>
                  <a:lnTo>
                    <a:pt x="602722" y="1369549"/>
                  </a:lnTo>
                  <a:lnTo>
                    <a:pt x="602689" y="1369532"/>
                  </a:lnTo>
                  <a:lnTo>
                    <a:pt x="601961" y="1369303"/>
                  </a:lnTo>
                  <a:lnTo>
                    <a:pt x="600858" y="1369288"/>
                  </a:lnTo>
                  <a:lnTo>
                    <a:pt x="599398" y="1369300"/>
                  </a:lnTo>
                  <a:lnTo>
                    <a:pt x="598618" y="1369773"/>
                  </a:lnTo>
                  <a:lnTo>
                    <a:pt x="598504" y="1369838"/>
                  </a:lnTo>
                  <a:lnTo>
                    <a:pt x="598211" y="1370044"/>
                  </a:lnTo>
                  <a:lnTo>
                    <a:pt x="597758" y="1370444"/>
                  </a:lnTo>
                  <a:lnTo>
                    <a:pt x="597096" y="1370726"/>
                  </a:lnTo>
                  <a:lnTo>
                    <a:pt x="596382" y="1371039"/>
                  </a:lnTo>
                  <a:lnTo>
                    <a:pt x="596097" y="1371192"/>
                  </a:lnTo>
                  <a:lnTo>
                    <a:pt x="592917" y="1371096"/>
                  </a:lnTo>
                  <a:lnTo>
                    <a:pt x="592533" y="1370726"/>
                  </a:lnTo>
                  <a:lnTo>
                    <a:pt x="592144" y="1370070"/>
                  </a:lnTo>
                  <a:lnTo>
                    <a:pt x="591925" y="1369494"/>
                  </a:lnTo>
                  <a:lnTo>
                    <a:pt x="591769" y="1369147"/>
                  </a:lnTo>
                  <a:lnTo>
                    <a:pt x="591259" y="1368487"/>
                  </a:lnTo>
                  <a:lnTo>
                    <a:pt x="590166" y="1368163"/>
                  </a:lnTo>
                  <a:lnTo>
                    <a:pt x="589287" y="1367908"/>
                  </a:lnTo>
                  <a:lnTo>
                    <a:pt x="588658" y="1367404"/>
                  </a:lnTo>
                  <a:lnTo>
                    <a:pt x="588652" y="1367389"/>
                  </a:lnTo>
                  <a:lnTo>
                    <a:pt x="588463" y="1367171"/>
                  </a:lnTo>
                  <a:lnTo>
                    <a:pt x="588247" y="1366523"/>
                  </a:lnTo>
                  <a:lnTo>
                    <a:pt x="588244" y="1366424"/>
                  </a:lnTo>
                  <a:lnTo>
                    <a:pt x="588301" y="1365836"/>
                  </a:lnTo>
                  <a:lnTo>
                    <a:pt x="588364" y="1365653"/>
                  </a:lnTo>
                  <a:lnTo>
                    <a:pt x="588565" y="1365341"/>
                  </a:lnTo>
                  <a:lnTo>
                    <a:pt x="588969" y="1364879"/>
                  </a:lnTo>
                  <a:lnTo>
                    <a:pt x="589335" y="1364330"/>
                  </a:lnTo>
                  <a:lnTo>
                    <a:pt x="589342" y="1364307"/>
                  </a:lnTo>
                  <a:lnTo>
                    <a:pt x="589401" y="1364223"/>
                  </a:lnTo>
                  <a:lnTo>
                    <a:pt x="589608" y="1363624"/>
                  </a:lnTo>
                  <a:lnTo>
                    <a:pt x="590114" y="1362892"/>
                  </a:lnTo>
                  <a:lnTo>
                    <a:pt x="590318" y="1362567"/>
                  </a:lnTo>
                  <a:lnTo>
                    <a:pt x="590513" y="1362239"/>
                  </a:lnTo>
                  <a:lnTo>
                    <a:pt x="591085" y="1360687"/>
                  </a:lnTo>
                  <a:lnTo>
                    <a:pt x="591106" y="1360538"/>
                  </a:lnTo>
                  <a:lnTo>
                    <a:pt x="591109" y="1360134"/>
                  </a:lnTo>
                  <a:lnTo>
                    <a:pt x="590927" y="1358917"/>
                  </a:lnTo>
                  <a:lnTo>
                    <a:pt x="590735" y="1358170"/>
                  </a:lnTo>
                  <a:lnTo>
                    <a:pt x="590663" y="1358024"/>
                  </a:lnTo>
                  <a:lnTo>
                    <a:pt x="590558" y="1357708"/>
                  </a:lnTo>
                  <a:lnTo>
                    <a:pt x="590396" y="1357311"/>
                  </a:lnTo>
                  <a:lnTo>
                    <a:pt x="590298" y="1357182"/>
                  </a:lnTo>
                  <a:lnTo>
                    <a:pt x="589872" y="1356575"/>
                  </a:lnTo>
                  <a:lnTo>
                    <a:pt x="589239" y="1355679"/>
                  </a:lnTo>
                  <a:lnTo>
                    <a:pt x="589128" y="1355541"/>
                  </a:lnTo>
                  <a:lnTo>
                    <a:pt x="588916" y="1355338"/>
                  </a:lnTo>
                  <a:lnTo>
                    <a:pt x="587819" y="1354332"/>
                  </a:lnTo>
                  <a:lnTo>
                    <a:pt x="587234" y="1353806"/>
                  </a:lnTo>
                  <a:lnTo>
                    <a:pt x="587072" y="1353745"/>
                  </a:lnTo>
                  <a:lnTo>
                    <a:pt x="586214" y="1352894"/>
                  </a:lnTo>
                  <a:lnTo>
                    <a:pt x="586049" y="1352711"/>
                  </a:lnTo>
                  <a:lnTo>
                    <a:pt x="585540" y="1352254"/>
                  </a:lnTo>
                  <a:lnTo>
                    <a:pt x="585276" y="1352089"/>
                  </a:lnTo>
                  <a:lnTo>
                    <a:pt x="584254" y="1351487"/>
                  </a:lnTo>
                  <a:lnTo>
                    <a:pt x="583885" y="1351304"/>
                  </a:lnTo>
                  <a:lnTo>
                    <a:pt x="582084" y="1350636"/>
                  </a:lnTo>
                  <a:lnTo>
                    <a:pt x="581652" y="1350328"/>
                  </a:lnTo>
                  <a:lnTo>
                    <a:pt x="580417" y="1349790"/>
                  </a:lnTo>
                  <a:lnTo>
                    <a:pt x="579943" y="1349637"/>
                  </a:lnTo>
                  <a:lnTo>
                    <a:pt x="579005" y="1349603"/>
                  </a:lnTo>
                  <a:lnTo>
                    <a:pt x="578310" y="1349610"/>
                  </a:lnTo>
                  <a:lnTo>
                    <a:pt x="578235" y="1349630"/>
                  </a:lnTo>
                  <a:lnTo>
                    <a:pt x="577330" y="1349973"/>
                  </a:lnTo>
                  <a:lnTo>
                    <a:pt x="577225" y="1350053"/>
                  </a:lnTo>
                  <a:lnTo>
                    <a:pt x="576808" y="1350446"/>
                  </a:lnTo>
                  <a:lnTo>
                    <a:pt x="576727" y="1350534"/>
                  </a:lnTo>
                  <a:lnTo>
                    <a:pt x="575474" y="1352143"/>
                  </a:lnTo>
                  <a:lnTo>
                    <a:pt x="574938" y="1352654"/>
                  </a:lnTo>
                  <a:lnTo>
                    <a:pt x="574791" y="1352727"/>
                  </a:lnTo>
                  <a:lnTo>
                    <a:pt x="574599" y="1352906"/>
                  </a:lnTo>
                  <a:lnTo>
                    <a:pt x="574515" y="1352944"/>
                  </a:lnTo>
                  <a:lnTo>
                    <a:pt x="573505" y="1353909"/>
                  </a:lnTo>
                  <a:lnTo>
                    <a:pt x="573385" y="1354035"/>
                  </a:lnTo>
                  <a:lnTo>
                    <a:pt x="572722" y="1354535"/>
                  </a:lnTo>
                  <a:lnTo>
                    <a:pt x="572291" y="1354733"/>
                  </a:lnTo>
                  <a:lnTo>
                    <a:pt x="572177" y="1354828"/>
                  </a:lnTo>
                  <a:lnTo>
                    <a:pt x="571236" y="1355500"/>
                  </a:lnTo>
                  <a:lnTo>
                    <a:pt x="571032" y="1355698"/>
                  </a:lnTo>
                  <a:lnTo>
                    <a:pt x="570288" y="1356247"/>
                  </a:lnTo>
                  <a:lnTo>
                    <a:pt x="569359" y="1356800"/>
                  </a:lnTo>
                  <a:lnTo>
                    <a:pt x="568418" y="1357273"/>
                  </a:lnTo>
                  <a:lnTo>
                    <a:pt x="568205" y="1357315"/>
                  </a:lnTo>
                  <a:lnTo>
                    <a:pt x="568124" y="1357315"/>
                  </a:lnTo>
                  <a:lnTo>
                    <a:pt x="567006" y="1357582"/>
                  </a:lnTo>
                  <a:lnTo>
                    <a:pt x="565241" y="1358143"/>
                  </a:lnTo>
                  <a:lnTo>
                    <a:pt x="565019" y="1358246"/>
                  </a:lnTo>
                  <a:lnTo>
                    <a:pt x="563802" y="1358917"/>
                  </a:lnTo>
                  <a:lnTo>
                    <a:pt x="563451" y="1359162"/>
                  </a:lnTo>
                  <a:lnTo>
                    <a:pt x="562750" y="1359467"/>
                  </a:lnTo>
                  <a:lnTo>
                    <a:pt x="562096" y="1359875"/>
                  </a:lnTo>
                  <a:lnTo>
                    <a:pt x="561793" y="1360077"/>
                  </a:lnTo>
                  <a:lnTo>
                    <a:pt x="561371" y="1360451"/>
                  </a:lnTo>
                  <a:lnTo>
                    <a:pt x="560978" y="1360920"/>
                  </a:lnTo>
                  <a:lnTo>
                    <a:pt x="560313" y="1361740"/>
                  </a:lnTo>
                  <a:lnTo>
                    <a:pt x="559866" y="1362076"/>
                  </a:lnTo>
                  <a:lnTo>
                    <a:pt x="559404" y="1362129"/>
                  </a:lnTo>
                  <a:lnTo>
                    <a:pt x="559371" y="1362125"/>
                  </a:lnTo>
                  <a:lnTo>
                    <a:pt x="559060" y="1361450"/>
                  </a:lnTo>
                  <a:lnTo>
                    <a:pt x="558832" y="1361229"/>
                  </a:lnTo>
                  <a:lnTo>
                    <a:pt x="558415" y="1361221"/>
                  </a:lnTo>
                  <a:lnTo>
                    <a:pt x="557867" y="1361538"/>
                  </a:lnTo>
                  <a:lnTo>
                    <a:pt x="556527" y="1362396"/>
                  </a:lnTo>
                  <a:lnTo>
                    <a:pt x="556407" y="1362488"/>
                  </a:lnTo>
                  <a:lnTo>
                    <a:pt x="556167" y="1362907"/>
                  </a:lnTo>
                  <a:lnTo>
                    <a:pt x="556068" y="1363132"/>
                  </a:lnTo>
                  <a:lnTo>
                    <a:pt x="555984" y="1363289"/>
                  </a:lnTo>
                  <a:lnTo>
                    <a:pt x="555660" y="1364063"/>
                  </a:lnTo>
                  <a:lnTo>
                    <a:pt x="555571" y="1364212"/>
                  </a:lnTo>
                  <a:lnTo>
                    <a:pt x="554869" y="1364856"/>
                  </a:lnTo>
                  <a:lnTo>
                    <a:pt x="554815" y="1364929"/>
                  </a:lnTo>
                  <a:lnTo>
                    <a:pt x="553691" y="1365520"/>
                  </a:lnTo>
                  <a:lnTo>
                    <a:pt x="553122" y="1365711"/>
                  </a:lnTo>
                  <a:lnTo>
                    <a:pt x="552762" y="1365536"/>
                  </a:lnTo>
                  <a:lnTo>
                    <a:pt x="552609" y="1365501"/>
                  </a:lnTo>
                  <a:lnTo>
                    <a:pt x="551989" y="1365680"/>
                  </a:lnTo>
                  <a:lnTo>
                    <a:pt x="551281" y="1365841"/>
                  </a:lnTo>
                  <a:lnTo>
                    <a:pt x="550403" y="1366630"/>
                  </a:lnTo>
                  <a:lnTo>
                    <a:pt x="550385" y="1366867"/>
                  </a:lnTo>
                  <a:lnTo>
                    <a:pt x="550001" y="1367698"/>
                  </a:lnTo>
                  <a:lnTo>
                    <a:pt x="549192" y="1368156"/>
                  </a:lnTo>
                  <a:lnTo>
                    <a:pt x="548871" y="1368267"/>
                  </a:lnTo>
                  <a:lnTo>
                    <a:pt x="548850" y="1368290"/>
                  </a:lnTo>
                  <a:lnTo>
                    <a:pt x="548290" y="1368553"/>
                  </a:lnTo>
                  <a:lnTo>
                    <a:pt x="548041" y="1368727"/>
                  </a:lnTo>
                  <a:lnTo>
                    <a:pt x="547873" y="1368807"/>
                  </a:lnTo>
                  <a:lnTo>
                    <a:pt x="547734" y="1368869"/>
                  </a:lnTo>
                  <a:lnTo>
                    <a:pt x="547522" y="1369022"/>
                  </a:lnTo>
                  <a:lnTo>
                    <a:pt x="547219" y="1370185"/>
                  </a:lnTo>
                  <a:lnTo>
                    <a:pt x="547150" y="1370353"/>
                  </a:lnTo>
                  <a:lnTo>
                    <a:pt x="547004" y="1370311"/>
                  </a:lnTo>
                  <a:lnTo>
                    <a:pt x="546830" y="1369941"/>
                  </a:lnTo>
                  <a:lnTo>
                    <a:pt x="546590" y="1369968"/>
                  </a:lnTo>
                  <a:lnTo>
                    <a:pt x="546608" y="1370403"/>
                  </a:lnTo>
                  <a:lnTo>
                    <a:pt x="546656" y="1370861"/>
                  </a:lnTo>
                  <a:lnTo>
                    <a:pt x="546743" y="1371101"/>
                  </a:lnTo>
                  <a:lnTo>
                    <a:pt x="545769" y="1371051"/>
                  </a:lnTo>
                  <a:lnTo>
                    <a:pt x="545684" y="1370963"/>
                  </a:lnTo>
                  <a:lnTo>
                    <a:pt x="544869" y="1370956"/>
                  </a:lnTo>
                  <a:lnTo>
                    <a:pt x="544708" y="1371166"/>
                  </a:lnTo>
                </a:path>
              </a:pathLst>
            </a:custGeom>
            <a:ln w="13550" cap="flat">
              <a:solidFill>
                <a:srgbClr val="6A737B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pg94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5" name="pg95"/>
            <p:cNvSpPr/>
            <p:nvPr/>
          </p:nvSpPr>
          <p:spPr>
            <a:xfrm>
              <a:off x="6688537" y="2899697"/>
              <a:ext cx="692916" cy="287119"/>
            </a:xfrm>
            <a:custGeom>
              <a:avLst/>
              <a:gdLst/>
              <a:ahLst/>
              <a:cxnLst/>
              <a:rect l="0" t="0" r="0" b="0"/>
              <a:pathLst>
                <a:path w="692916" h="287119">
                  <a:moveTo>
                    <a:pt x="692916" y="164744"/>
                  </a:moveTo>
                  <a:lnTo>
                    <a:pt x="692035" y="164211"/>
                  </a:lnTo>
                  <a:lnTo>
                    <a:pt x="691525" y="163812"/>
                  </a:lnTo>
                  <a:lnTo>
                    <a:pt x="690893" y="163023"/>
                  </a:lnTo>
                  <a:lnTo>
                    <a:pt x="690459" y="161912"/>
                  </a:lnTo>
                  <a:lnTo>
                    <a:pt x="690402" y="161328"/>
                  </a:lnTo>
                  <a:lnTo>
                    <a:pt x="690349" y="160543"/>
                  </a:lnTo>
                  <a:lnTo>
                    <a:pt x="690504" y="158924"/>
                  </a:lnTo>
                  <a:lnTo>
                    <a:pt x="690640" y="158471"/>
                  </a:lnTo>
                  <a:lnTo>
                    <a:pt x="690719" y="157627"/>
                  </a:lnTo>
                  <a:lnTo>
                    <a:pt x="691525" y="155560"/>
                  </a:lnTo>
                  <a:lnTo>
                    <a:pt x="692186" y="154467"/>
                  </a:lnTo>
                  <a:lnTo>
                    <a:pt x="692390" y="154014"/>
                  </a:lnTo>
                  <a:lnTo>
                    <a:pt x="692847" y="153438"/>
                  </a:lnTo>
                  <a:lnTo>
                    <a:pt x="692916" y="153220"/>
                  </a:lnTo>
                  <a:lnTo>
                    <a:pt x="692742" y="149471"/>
                  </a:lnTo>
                  <a:lnTo>
                    <a:pt x="692330" y="149044"/>
                  </a:lnTo>
                  <a:lnTo>
                    <a:pt x="692255" y="148904"/>
                  </a:lnTo>
                  <a:lnTo>
                    <a:pt x="692190" y="148754"/>
                  </a:lnTo>
                  <a:lnTo>
                    <a:pt x="692088" y="148446"/>
                  </a:lnTo>
                  <a:lnTo>
                    <a:pt x="691971" y="148106"/>
                  </a:lnTo>
                  <a:lnTo>
                    <a:pt x="691911" y="147920"/>
                  </a:lnTo>
                  <a:lnTo>
                    <a:pt x="691797" y="147548"/>
                  </a:lnTo>
                  <a:lnTo>
                    <a:pt x="691744" y="147362"/>
                  </a:lnTo>
                  <a:lnTo>
                    <a:pt x="691684" y="147126"/>
                  </a:lnTo>
                  <a:lnTo>
                    <a:pt x="691457" y="146170"/>
                  </a:lnTo>
                  <a:lnTo>
                    <a:pt x="691427" y="146011"/>
                  </a:lnTo>
                  <a:lnTo>
                    <a:pt x="691374" y="145676"/>
                  </a:lnTo>
                  <a:lnTo>
                    <a:pt x="691140" y="145349"/>
                  </a:lnTo>
                  <a:lnTo>
                    <a:pt x="691004" y="145308"/>
                  </a:lnTo>
                  <a:lnTo>
                    <a:pt x="690550" y="145231"/>
                  </a:lnTo>
                  <a:lnTo>
                    <a:pt x="689927" y="145054"/>
                  </a:lnTo>
                  <a:lnTo>
                    <a:pt x="689715" y="145014"/>
                  </a:lnTo>
                  <a:lnTo>
                    <a:pt x="689503" y="144995"/>
                  </a:lnTo>
                  <a:lnTo>
                    <a:pt x="689322" y="145005"/>
                  </a:lnTo>
                  <a:lnTo>
                    <a:pt x="689137" y="145036"/>
                  </a:lnTo>
                  <a:lnTo>
                    <a:pt x="688766" y="145118"/>
                  </a:lnTo>
                  <a:lnTo>
                    <a:pt x="688581" y="145154"/>
                  </a:lnTo>
                  <a:lnTo>
                    <a:pt x="688347" y="145190"/>
                  </a:lnTo>
                  <a:lnTo>
                    <a:pt x="687871" y="145249"/>
                  </a:lnTo>
                  <a:lnTo>
                    <a:pt x="687398" y="145313"/>
                  </a:lnTo>
                  <a:lnTo>
                    <a:pt x="687149" y="145354"/>
                  </a:lnTo>
                  <a:lnTo>
                    <a:pt x="686661" y="145444"/>
                  </a:lnTo>
                  <a:lnTo>
                    <a:pt x="686416" y="145485"/>
                  </a:lnTo>
                  <a:lnTo>
                    <a:pt x="686166" y="145512"/>
                  </a:lnTo>
                  <a:lnTo>
                    <a:pt x="685871" y="145530"/>
                  </a:lnTo>
                  <a:lnTo>
                    <a:pt x="685573" y="145535"/>
                  </a:lnTo>
                  <a:lnTo>
                    <a:pt x="684976" y="145512"/>
                  </a:lnTo>
                  <a:lnTo>
                    <a:pt x="684677" y="145490"/>
                  </a:lnTo>
                  <a:lnTo>
                    <a:pt x="684333" y="145453"/>
                  </a:lnTo>
                  <a:lnTo>
                    <a:pt x="683993" y="145408"/>
                  </a:lnTo>
                  <a:lnTo>
                    <a:pt x="683649" y="145349"/>
                  </a:lnTo>
                  <a:lnTo>
                    <a:pt x="683309" y="145277"/>
                  </a:lnTo>
                  <a:lnTo>
                    <a:pt x="682977" y="145199"/>
                  </a:lnTo>
                  <a:lnTo>
                    <a:pt x="682606" y="145100"/>
                  </a:lnTo>
                  <a:lnTo>
                    <a:pt x="682240" y="144991"/>
                  </a:lnTo>
                  <a:lnTo>
                    <a:pt x="681873" y="144868"/>
                  </a:lnTo>
                  <a:lnTo>
                    <a:pt x="681525" y="144723"/>
                  </a:lnTo>
                  <a:lnTo>
                    <a:pt x="681189" y="144551"/>
                  </a:lnTo>
                  <a:lnTo>
                    <a:pt x="681011" y="144447"/>
                  </a:lnTo>
                  <a:lnTo>
                    <a:pt x="680837" y="144329"/>
                  </a:lnTo>
                  <a:lnTo>
                    <a:pt x="680667" y="144206"/>
                  </a:lnTo>
                  <a:lnTo>
                    <a:pt x="680501" y="144080"/>
                  </a:lnTo>
                  <a:lnTo>
                    <a:pt x="680342" y="143948"/>
                  </a:lnTo>
                  <a:lnTo>
                    <a:pt x="679775" y="143100"/>
                  </a:lnTo>
                  <a:lnTo>
                    <a:pt x="679216" y="141468"/>
                  </a:lnTo>
                  <a:lnTo>
                    <a:pt x="678729" y="139772"/>
                  </a:lnTo>
                  <a:lnTo>
                    <a:pt x="678547" y="138924"/>
                  </a:lnTo>
                  <a:lnTo>
                    <a:pt x="678559" y="138144"/>
                  </a:lnTo>
                  <a:lnTo>
                    <a:pt x="678438" y="137687"/>
                  </a:lnTo>
                  <a:lnTo>
                    <a:pt x="677935" y="136834"/>
                  </a:lnTo>
                  <a:lnTo>
                    <a:pt x="677682" y="136571"/>
                  </a:lnTo>
                  <a:lnTo>
                    <a:pt x="677168" y="136240"/>
                  </a:lnTo>
                  <a:lnTo>
                    <a:pt x="675947" y="136023"/>
                  </a:lnTo>
                  <a:lnTo>
                    <a:pt x="674269" y="135868"/>
                  </a:lnTo>
                  <a:lnTo>
                    <a:pt x="673883" y="135732"/>
                  </a:lnTo>
                  <a:lnTo>
                    <a:pt x="673434" y="135660"/>
                  </a:lnTo>
                  <a:lnTo>
                    <a:pt x="673044" y="135655"/>
                  </a:lnTo>
                  <a:lnTo>
                    <a:pt x="671370" y="135565"/>
                  </a:lnTo>
                  <a:lnTo>
                    <a:pt x="670599" y="135161"/>
                  </a:lnTo>
                  <a:lnTo>
                    <a:pt x="670218" y="134762"/>
                  </a:lnTo>
                  <a:lnTo>
                    <a:pt x="670437" y="133275"/>
                  </a:lnTo>
                  <a:lnTo>
                    <a:pt x="670701" y="132758"/>
                  </a:lnTo>
                  <a:lnTo>
                    <a:pt x="671559" y="131602"/>
                  </a:lnTo>
                  <a:lnTo>
                    <a:pt x="672289" y="130378"/>
                  </a:lnTo>
                  <a:lnTo>
                    <a:pt x="673366" y="127408"/>
                  </a:lnTo>
                  <a:lnTo>
                    <a:pt x="673581" y="126179"/>
                  </a:lnTo>
                  <a:lnTo>
                    <a:pt x="674057" y="124561"/>
                  </a:lnTo>
                  <a:lnTo>
                    <a:pt x="674522" y="123790"/>
                  </a:lnTo>
                  <a:lnTo>
                    <a:pt x="674794" y="122947"/>
                  </a:lnTo>
                  <a:lnTo>
                    <a:pt x="674998" y="122172"/>
                  </a:lnTo>
                  <a:lnTo>
                    <a:pt x="674885" y="121324"/>
                  </a:lnTo>
                  <a:lnTo>
                    <a:pt x="674507" y="120603"/>
                  </a:lnTo>
                  <a:lnTo>
                    <a:pt x="674386" y="120149"/>
                  </a:lnTo>
                  <a:lnTo>
                    <a:pt x="674390" y="119760"/>
                  </a:lnTo>
                  <a:lnTo>
                    <a:pt x="674533" y="118916"/>
                  </a:lnTo>
                  <a:lnTo>
                    <a:pt x="674564" y="116903"/>
                  </a:lnTo>
                  <a:lnTo>
                    <a:pt x="674771" y="116060"/>
                  </a:lnTo>
                  <a:lnTo>
                    <a:pt x="675830" y="114519"/>
                  </a:lnTo>
                  <a:lnTo>
                    <a:pt x="677477" y="112333"/>
                  </a:lnTo>
                  <a:lnTo>
                    <a:pt x="677610" y="112011"/>
                  </a:lnTo>
                  <a:lnTo>
                    <a:pt x="679242" y="110932"/>
                  </a:lnTo>
                  <a:lnTo>
                    <a:pt x="680346" y="110429"/>
                  </a:lnTo>
                  <a:lnTo>
                    <a:pt x="682428" y="109554"/>
                  </a:lnTo>
                  <a:lnTo>
                    <a:pt x="682881" y="109432"/>
                  </a:lnTo>
                  <a:lnTo>
                    <a:pt x="684117" y="108802"/>
                  </a:lnTo>
                  <a:lnTo>
                    <a:pt x="684575" y="108484"/>
                  </a:lnTo>
                  <a:lnTo>
                    <a:pt x="685187" y="107396"/>
                  </a:lnTo>
                  <a:lnTo>
                    <a:pt x="685448" y="106013"/>
                  </a:lnTo>
                  <a:lnTo>
                    <a:pt x="685595" y="104272"/>
                  </a:lnTo>
                  <a:lnTo>
                    <a:pt x="685437" y="103066"/>
                  </a:lnTo>
                  <a:lnTo>
                    <a:pt x="685218" y="101675"/>
                  </a:lnTo>
                  <a:lnTo>
                    <a:pt x="684719" y="99199"/>
                  </a:lnTo>
                  <a:lnTo>
                    <a:pt x="684492" y="98293"/>
                  </a:lnTo>
                  <a:lnTo>
                    <a:pt x="684087" y="97205"/>
                  </a:lnTo>
                  <a:lnTo>
                    <a:pt x="683687" y="96293"/>
                  </a:lnTo>
                  <a:lnTo>
                    <a:pt x="683332" y="95990"/>
                  </a:lnTo>
                  <a:lnTo>
                    <a:pt x="683094" y="95681"/>
                  </a:lnTo>
                  <a:lnTo>
                    <a:pt x="683116" y="94172"/>
                  </a:lnTo>
                  <a:lnTo>
                    <a:pt x="682750" y="92866"/>
                  </a:lnTo>
                  <a:lnTo>
                    <a:pt x="682376" y="92145"/>
                  </a:lnTo>
                  <a:lnTo>
                    <a:pt x="681813" y="90903"/>
                  </a:lnTo>
                  <a:lnTo>
                    <a:pt x="681756" y="90513"/>
                  </a:lnTo>
                  <a:lnTo>
                    <a:pt x="681767" y="89733"/>
                  </a:lnTo>
                  <a:lnTo>
                    <a:pt x="681521" y="88818"/>
                  </a:lnTo>
                  <a:lnTo>
                    <a:pt x="681333" y="88491"/>
                  </a:lnTo>
                  <a:lnTo>
                    <a:pt x="680965" y="87186"/>
                  </a:lnTo>
                  <a:lnTo>
                    <a:pt x="680780" y="86796"/>
                  </a:lnTo>
                  <a:lnTo>
                    <a:pt x="680410" y="85490"/>
                  </a:lnTo>
                  <a:lnTo>
                    <a:pt x="680225" y="85096"/>
                  </a:lnTo>
                  <a:lnTo>
                    <a:pt x="680104" y="84511"/>
                  </a:lnTo>
                  <a:lnTo>
                    <a:pt x="679412" y="83328"/>
                  </a:lnTo>
                  <a:lnTo>
                    <a:pt x="679227" y="82938"/>
                  </a:lnTo>
                  <a:lnTo>
                    <a:pt x="676706" y="78803"/>
                  </a:lnTo>
                  <a:lnTo>
                    <a:pt x="675058" y="76831"/>
                  </a:lnTo>
                  <a:lnTo>
                    <a:pt x="673089" y="74918"/>
                  </a:lnTo>
                  <a:lnTo>
                    <a:pt x="672330" y="73930"/>
                  </a:lnTo>
                  <a:lnTo>
                    <a:pt x="671941" y="73926"/>
                  </a:lnTo>
                  <a:lnTo>
                    <a:pt x="671559" y="73658"/>
                  </a:lnTo>
                  <a:lnTo>
                    <a:pt x="670406" y="73055"/>
                  </a:lnTo>
                  <a:lnTo>
                    <a:pt x="669767" y="72656"/>
                  </a:lnTo>
                  <a:lnTo>
                    <a:pt x="669257" y="72130"/>
                  </a:lnTo>
                  <a:lnTo>
                    <a:pt x="668687" y="71664"/>
                  </a:lnTo>
                  <a:lnTo>
                    <a:pt x="668108" y="71396"/>
                  </a:lnTo>
                  <a:lnTo>
                    <a:pt x="667477" y="70544"/>
                  </a:lnTo>
                  <a:lnTo>
                    <a:pt x="667028" y="70340"/>
                  </a:lnTo>
                  <a:lnTo>
                    <a:pt x="666140" y="69288"/>
                  </a:lnTo>
                  <a:lnTo>
                    <a:pt x="665951" y="68894"/>
                  </a:lnTo>
                  <a:lnTo>
                    <a:pt x="666095" y="68119"/>
                  </a:lnTo>
                  <a:lnTo>
                    <a:pt x="666877" y="67543"/>
                  </a:lnTo>
                  <a:lnTo>
                    <a:pt x="667266" y="67484"/>
                  </a:lnTo>
                  <a:lnTo>
                    <a:pt x="667715" y="67493"/>
                  </a:lnTo>
                  <a:lnTo>
                    <a:pt x="668490" y="67439"/>
                  </a:lnTo>
                  <a:lnTo>
                    <a:pt x="669269" y="67257"/>
                  </a:lnTo>
                  <a:lnTo>
                    <a:pt x="670043" y="67271"/>
                  </a:lnTo>
                  <a:lnTo>
                    <a:pt x="670697" y="66953"/>
                  </a:lnTo>
                  <a:lnTo>
                    <a:pt x="671937" y="66065"/>
                  </a:lnTo>
                  <a:lnTo>
                    <a:pt x="673180" y="64787"/>
                  </a:lnTo>
                  <a:lnTo>
                    <a:pt x="674042" y="63563"/>
                  </a:lnTo>
                  <a:lnTo>
                    <a:pt x="674699" y="62729"/>
                  </a:lnTo>
                  <a:lnTo>
                    <a:pt x="675947" y="61450"/>
                  </a:lnTo>
                  <a:lnTo>
                    <a:pt x="678176" y="59084"/>
                  </a:lnTo>
                  <a:lnTo>
                    <a:pt x="679480" y="58322"/>
                  </a:lnTo>
                  <a:lnTo>
                    <a:pt x="680258" y="57946"/>
                  </a:lnTo>
                  <a:lnTo>
                    <a:pt x="681555" y="57769"/>
                  </a:lnTo>
                  <a:lnTo>
                    <a:pt x="682398" y="57525"/>
                  </a:lnTo>
                  <a:lnTo>
                    <a:pt x="682787" y="57402"/>
                  </a:lnTo>
                  <a:lnTo>
                    <a:pt x="683244" y="56953"/>
                  </a:lnTo>
                  <a:lnTo>
                    <a:pt x="684295" y="55734"/>
                  </a:lnTo>
                  <a:lnTo>
                    <a:pt x="684688" y="55417"/>
                  </a:lnTo>
                  <a:lnTo>
                    <a:pt x="685470" y="55104"/>
                  </a:lnTo>
                  <a:lnTo>
                    <a:pt x="685855" y="54981"/>
                  </a:lnTo>
                  <a:lnTo>
                    <a:pt x="686694" y="54995"/>
                  </a:lnTo>
                  <a:lnTo>
                    <a:pt x="687533" y="55199"/>
                  </a:lnTo>
                  <a:lnTo>
                    <a:pt x="688043" y="55403"/>
                  </a:lnTo>
                  <a:lnTo>
                    <a:pt x="688300" y="55734"/>
                  </a:lnTo>
                  <a:lnTo>
                    <a:pt x="689061" y="56591"/>
                  </a:lnTo>
                  <a:lnTo>
                    <a:pt x="689246" y="56981"/>
                  </a:lnTo>
                  <a:lnTo>
                    <a:pt x="690519" y="58105"/>
                  </a:lnTo>
                  <a:lnTo>
                    <a:pt x="691091" y="58961"/>
                  </a:lnTo>
                  <a:lnTo>
                    <a:pt x="691276" y="59419"/>
                  </a:lnTo>
                  <a:lnTo>
                    <a:pt x="691529" y="59809"/>
                  </a:lnTo>
                  <a:lnTo>
                    <a:pt x="691896" y="61051"/>
                  </a:lnTo>
                  <a:lnTo>
                    <a:pt x="692198" y="62289"/>
                  </a:lnTo>
                  <a:lnTo>
                    <a:pt x="692258" y="62679"/>
                  </a:lnTo>
                  <a:lnTo>
                    <a:pt x="692368" y="63916"/>
                  </a:lnTo>
                  <a:lnTo>
                    <a:pt x="692326" y="66709"/>
                  </a:lnTo>
                  <a:lnTo>
                    <a:pt x="692443" y="67488"/>
                  </a:lnTo>
                  <a:lnTo>
                    <a:pt x="692916" y="69135"/>
                  </a:lnTo>
                  <a:lnTo>
                    <a:pt x="692903" y="45866"/>
                  </a:lnTo>
                  <a:lnTo>
                    <a:pt x="692518" y="45730"/>
                  </a:lnTo>
                  <a:lnTo>
                    <a:pt x="692122" y="45567"/>
                  </a:lnTo>
                  <a:lnTo>
                    <a:pt x="691522" y="45145"/>
                  </a:lnTo>
                  <a:lnTo>
                    <a:pt x="690872" y="44737"/>
                  </a:lnTo>
                  <a:lnTo>
                    <a:pt x="690089" y="44283"/>
                  </a:lnTo>
                  <a:lnTo>
                    <a:pt x="688778" y="43436"/>
                  </a:lnTo>
                  <a:lnTo>
                    <a:pt x="687659" y="42661"/>
                  </a:lnTo>
                  <a:lnTo>
                    <a:pt x="686533" y="41850"/>
                  </a:lnTo>
                  <a:lnTo>
                    <a:pt x="685406" y="40952"/>
                  </a:lnTo>
                  <a:lnTo>
                    <a:pt x="684367" y="40100"/>
                  </a:lnTo>
                  <a:lnTo>
                    <a:pt x="683200" y="39066"/>
                  </a:lnTo>
                  <a:lnTo>
                    <a:pt x="682073" y="38346"/>
                  </a:lnTo>
                  <a:lnTo>
                    <a:pt x="680770" y="37489"/>
                  </a:lnTo>
                  <a:lnTo>
                    <a:pt x="679681" y="37117"/>
                  </a:lnTo>
                  <a:lnTo>
                    <a:pt x="678982" y="36976"/>
                  </a:lnTo>
                  <a:lnTo>
                    <a:pt x="678291" y="36437"/>
                  </a:lnTo>
                  <a:lnTo>
                    <a:pt x="677379" y="35893"/>
                  </a:lnTo>
                  <a:lnTo>
                    <a:pt x="675849" y="35472"/>
                  </a:lnTo>
                  <a:lnTo>
                    <a:pt x="674496" y="35186"/>
                  </a:lnTo>
                  <a:lnTo>
                    <a:pt x="673230" y="34946"/>
                  </a:lnTo>
                  <a:lnTo>
                    <a:pt x="671828" y="34833"/>
                  </a:lnTo>
                  <a:lnTo>
                    <a:pt x="670135" y="35027"/>
                  </a:lnTo>
                  <a:lnTo>
                    <a:pt x="669061" y="35232"/>
                  </a:lnTo>
                  <a:lnTo>
                    <a:pt x="667739" y="35694"/>
                  </a:lnTo>
                  <a:lnTo>
                    <a:pt x="666518" y="36356"/>
                  </a:lnTo>
                  <a:lnTo>
                    <a:pt x="666328" y="36424"/>
                  </a:lnTo>
                  <a:lnTo>
                    <a:pt x="666003" y="36614"/>
                  </a:lnTo>
                  <a:lnTo>
                    <a:pt x="665285" y="37253"/>
                  </a:lnTo>
                  <a:lnTo>
                    <a:pt x="664756" y="37960"/>
                  </a:lnTo>
                  <a:lnTo>
                    <a:pt x="664337" y="39964"/>
                  </a:lnTo>
                  <a:lnTo>
                    <a:pt x="664065" y="40938"/>
                  </a:lnTo>
                  <a:lnTo>
                    <a:pt x="663736" y="41319"/>
                  </a:lnTo>
                  <a:lnTo>
                    <a:pt x="662753" y="42149"/>
                  </a:lnTo>
                  <a:lnTo>
                    <a:pt x="662229" y="42692"/>
                  </a:lnTo>
                  <a:lnTo>
                    <a:pt x="662002" y="42810"/>
                  </a:lnTo>
                  <a:lnTo>
                    <a:pt x="661776" y="42937"/>
                  </a:lnTo>
                  <a:lnTo>
                    <a:pt x="661559" y="43073"/>
                  </a:lnTo>
                  <a:lnTo>
                    <a:pt x="661349" y="43218"/>
                  </a:lnTo>
                  <a:lnTo>
                    <a:pt x="661149" y="43377"/>
                  </a:lnTo>
                  <a:lnTo>
                    <a:pt x="660966" y="43536"/>
                  </a:lnTo>
                  <a:lnTo>
                    <a:pt x="660792" y="43708"/>
                  </a:lnTo>
                  <a:lnTo>
                    <a:pt x="660626" y="43885"/>
                  </a:lnTo>
                  <a:lnTo>
                    <a:pt x="660305" y="44248"/>
                  </a:lnTo>
                  <a:lnTo>
                    <a:pt x="659961" y="44624"/>
                  </a:lnTo>
                  <a:lnTo>
                    <a:pt x="659795" y="44814"/>
                  </a:lnTo>
                  <a:lnTo>
                    <a:pt x="659644" y="45013"/>
                  </a:lnTo>
                  <a:lnTo>
                    <a:pt x="659448" y="45344"/>
                  </a:lnTo>
                  <a:lnTo>
                    <a:pt x="659330" y="45589"/>
                  </a:lnTo>
                  <a:lnTo>
                    <a:pt x="659244" y="45843"/>
                  </a:lnTo>
                  <a:lnTo>
                    <a:pt x="659221" y="45988"/>
                  </a:lnTo>
                  <a:lnTo>
                    <a:pt x="659217" y="46138"/>
                  </a:lnTo>
                  <a:lnTo>
                    <a:pt x="659221" y="46287"/>
                  </a:lnTo>
                  <a:lnTo>
                    <a:pt x="659213" y="46432"/>
                  </a:lnTo>
                  <a:lnTo>
                    <a:pt x="659178" y="46573"/>
                  </a:lnTo>
                  <a:lnTo>
                    <a:pt x="659017" y="46827"/>
                  </a:lnTo>
                  <a:lnTo>
                    <a:pt x="658615" y="47312"/>
                  </a:lnTo>
                  <a:lnTo>
                    <a:pt x="658279" y="47806"/>
                  </a:lnTo>
                  <a:lnTo>
                    <a:pt x="658124" y="47996"/>
                  </a:lnTo>
                  <a:lnTo>
                    <a:pt x="657788" y="48354"/>
                  </a:lnTo>
                  <a:lnTo>
                    <a:pt x="657629" y="48536"/>
                  </a:lnTo>
                  <a:lnTo>
                    <a:pt x="657486" y="48730"/>
                  </a:lnTo>
                  <a:lnTo>
                    <a:pt x="657388" y="48889"/>
                  </a:lnTo>
                  <a:lnTo>
                    <a:pt x="657301" y="49052"/>
                  </a:lnTo>
                  <a:lnTo>
                    <a:pt x="657218" y="49220"/>
                  </a:lnTo>
                  <a:lnTo>
                    <a:pt x="657059" y="49556"/>
                  </a:lnTo>
                  <a:lnTo>
                    <a:pt x="656953" y="49800"/>
                  </a:lnTo>
                  <a:lnTo>
                    <a:pt x="656855" y="50050"/>
                  </a:lnTo>
                  <a:lnTo>
                    <a:pt x="656670" y="50548"/>
                  </a:lnTo>
                  <a:lnTo>
                    <a:pt x="656572" y="50797"/>
                  </a:lnTo>
                  <a:lnTo>
                    <a:pt x="656417" y="51124"/>
                  </a:lnTo>
                  <a:lnTo>
                    <a:pt x="656334" y="51287"/>
                  </a:lnTo>
                  <a:lnTo>
                    <a:pt x="656257" y="51455"/>
                  </a:lnTo>
                  <a:lnTo>
                    <a:pt x="656149" y="51768"/>
                  </a:lnTo>
                  <a:lnTo>
                    <a:pt x="656102" y="51912"/>
                  </a:lnTo>
                  <a:lnTo>
                    <a:pt x="656064" y="52058"/>
                  </a:lnTo>
                  <a:lnTo>
                    <a:pt x="656038" y="52203"/>
                  </a:lnTo>
                  <a:lnTo>
                    <a:pt x="656028" y="52348"/>
                  </a:lnTo>
                  <a:lnTo>
                    <a:pt x="656043" y="52484"/>
                  </a:lnTo>
                  <a:lnTo>
                    <a:pt x="656072" y="52620"/>
                  </a:lnTo>
                  <a:lnTo>
                    <a:pt x="656115" y="52756"/>
                  </a:lnTo>
                  <a:lnTo>
                    <a:pt x="656151" y="52892"/>
                  </a:lnTo>
                  <a:lnTo>
                    <a:pt x="656175" y="53028"/>
                  </a:lnTo>
                  <a:lnTo>
                    <a:pt x="656183" y="53196"/>
                  </a:lnTo>
                  <a:lnTo>
                    <a:pt x="656185" y="53368"/>
                  </a:lnTo>
                  <a:lnTo>
                    <a:pt x="656175" y="53535"/>
                  </a:lnTo>
                  <a:lnTo>
                    <a:pt x="656151" y="53703"/>
                  </a:lnTo>
                  <a:lnTo>
                    <a:pt x="656106" y="53862"/>
                  </a:lnTo>
                  <a:lnTo>
                    <a:pt x="656034" y="54011"/>
                  </a:lnTo>
                  <a:lnTo>
                    <a:pt x="655936" y="54152"/>
                  </a:lnTo>
                  <a:lnTo>
                    <a:pt x="655717" y="54433"/>
                  </a:lnTo>
                  <a:lnTo>
                    <a:pt x="655630" y="54583"/>
                  </a:lnTo>
                  <a:lnTo>
                    <a:pt x="655558" y="54750"/>
                  </a:lnTo>
                  <a:lnTo>
                    <a:pt x="655505" y="54922"/>
                  </a:lnTo>
                  <a:lnTo>
                    <a:pt x="655358" y="55462"/>
                  </a:lnTo>
                  <a:lnTo>
                    <a:pt x="655169" y="56051"/>
                  </a:lnTo>
                  <a:lnTo>
                    <a:pt x="655048" y="56446"/>
                  </a:lnTo>
                  <a:lnTo>
                    <a:pt x="654712" y="57026"/>
                  </a:lnTo>
                  <a:lnTo>
                    <a:pt x="654383" y="57411"/>
                  </a:lnTo>
                  <a:lnTo>
                    <a:pt x="654183" y="57797"/>
                  </a:lnTo>
                  <a:lnTo>
                    <a:pt x="653785" y="58440"/>
                  </a:lnTo>
                  <a:lnTo>
                    <a:pt x="653458" y="58826"/>
                  </a:lnTo>
                  <a:lnTo>
                    <a:pt x="653060" y="59469"/>
                  </a:lnTo>
                  <a:lnTo>
                    <a:pt x="652924" y="59859"/>
                  </a:lnTo>
                  <a:lnTo>
                    <a:pt x="652724" y="60176"/>
                  </a:lnTo>
                  <a:lnTo>
                    <a:pt x="652656" y="60439"/>
                  </a:lnTo>
                  <a:lnTo>
                    <a:pt x="652456" y="60952"/>
                  </a:lnTo>
                  <a:lnTo>
                    <a:pt x="651897" y="63608"/>
                  </a:lnTo>
                  <a:lnTo>
                    <a:pt x="651764" y="63998"/>
                  </a:lnTo>
                  <a:lnTo>
                    <a:pt x="651753" y="64646"/>
                  </a:lnTo>
                  <a:lnTo>
                    <a:pt x="651685" y="64832"/>
                  </a:lnTo>
                  <a:lnTo>
                    <a:pt x="651572" y="65212"/>
                  </a:lnTo>
                  <a:lnTo>
                    <a:pt x="651526" y="65408"/>
                  </a:lnTo>
                  <a:lnTo>
                    <a:pt x="651485" y="65603"/>
                  </a:lnTo>
                  <a:lnTo>
                    <a:pt x="651447" y="65852"/>
                  </a:lnTo>
                  <a:lnTo>
                    <a:pt x="651428" y="66101"/>
                  </a:lnTo>
                  <a:lnTo>
                    <a:pt x="651413" y="66355"/>
                  </a:lnTo>
                  <a:lnTo>
                    <a:pt x="651402" y="66609"/>
                  </a:lnTo>
                  <a:lnTo>
                    <a:pt x="651383" y="66863"/>
                  </a:lnTo>
                  <a:lnTo>
                    <a:pt x="651288" y="67924"/>
                  </a:lnTo>
                  <a:lnTo>
                    <a:pt x="651828" y="68649"/>
                  </a:lnTo>
                  <a:lnTo>
                    <a:pt x="651874" y="68780"/>
                  </a:lnTo>
                  <a:lnTo>
                    <a:pt x="651983" y="69188"/>
                  </a:lnTo>
                  <a:lnTo>
                    <a:pt x="652097" y="69578"/>
                  </a:lnTo>
                  <a:lnTo>
                    <a:pt x="652199" y="69977"/>
                  </a:lnTo>
                  <a:lnTo>
                    <a:pt x="652048" y="70317"/>
                  </a:lnTo>
                  <a:lnTo>
                    <a:pt x="651462" y="70748"/>
                  </a:lnTo>
                  <a:lnTo>
                    <a:pt x="650422" y="71315"/>
                  </a:lnTo>
                  <a:lnTo>
                    <a:pt x="648650" y="73042"/>
                  </a:lnTo>
                  <a:lnTo>
                    <a:pt x="648053" y="74071"/>
                  </a:lnTo>
                  <a:lnTo>
                    <a:pt x="647191" y="75680"/>
                  </a:lnTo>
                  <a:lnTo>
                    <a:pt x="646726" y="76387"/>
                  </a:lnTo>
                  <a:lnTo>
                    <a:pt x="646068" y="77076"/>
                  </a:lnTo>
                  <a:lnTo>
                    <a:pt x="645808" y="77348"/>
                  </a:lnTo>
                  <a:lnTo>
                    <a:pt x="645419" y="77471"/>
                  </a:lnTo>
                  <a:lnTo>
                    <a:pt x="644447" y="77584"/>
                  </a:lnTo>
                  <a:lnTo>
                    <a:pt x="643348" y="77893"/>
                  </a:lnTo>
                  <a:lnTo>
                    <a:pt x="640377" y="77979"/>
                  </a:lnTo>
                  <a:lnTo>
                    <a:pt x="640052" y="78038"/>
                  </a:lnTo>
                  <a:lnTo>
                    <a:pt x="639667" y="78029"/>
                  </a:lnTo>
                  <a:lnTo>
                    <a:pt x="639342" y="78088"/>
                  </a:lnTo>
                  <a:lnTo>
                    <a:pt x="638956" y="78083"/>
                  </a:lnTo>
                  <a:lnTo>
                    <a:pt x="638628" y="78210"/>
                  </a:lnTo>
                  <a:lnTo>
                    <a:pt x="637917" y="78264"/>
                  </a:lnTo>
                  <a:lnTo>
                    <a:pt x="637289" y="78251"/>
                  </a:lnTo>
                  <a:lnTo>
                    <a:pt x="636239" y="78364"/>
                  </a:lnTo>
                  <a:lnTo>
                    <a:pt x="634879" y="78604"/>
                  </a:lnTo>
                  <a:lnTo>
                    <a:pt x="633522" y="78650"/>
                  </a:lnTo>
                  <a:lnTo>
                    <a:pt x="631908" y="78623"/>
                  </a:lnTo>
                  <a:lnTo>
                    <a:pt x="630552" y="78663"/>
                  </a:lnTo>
                  <a:lnTo>
                    <a:pt x="629584" y="78781"/>
                  </a:lnTo>
                  <a:lnTo>
                    <a:pt x="628938" y="78772"/>
                  </a:lnTo>
                  <a:lnTo>
                    <a:pt x="627902" y="78886"/>
                  </a:lnTo>
                  <a:lnTo>
                    <a:pt x="627512" y="78943"/>
                  </a:lnTo>
                  <a:lnTo>
                    <a:pt x="625835" y="79049"/>
                  </a:lnTo>
                  <a:lnTo>
                    <a:pt x="625446" y="79103"/>
                  </a:lnTo>
                  <a:lnTo>
                    <a:pt x="623828" y="79212"/>
                  </a:lnTo>
                  <a:lnTo>
                    <a:pt x="621440" y="79434"/>
                  </a:lnTo>
                  <a:lnTo>
                    <a:pt x="619108" y="79783"/>
                  </a:lnTo>
                  <a:lnTo>
                    <a:pt x="618076" y="79897"/>
                  </a:lnTo>
                  <a:lnTo>
                    <a:pt x="617684" y="80023"/>
                  </a:lnTo>
                  <a:lnTo>
                    <a:pt x="617041" y="80010"/>
                  </a:lnTo>
                  <a:lnTo>
                    <a:pt x="615544" y="80834"/>
                  </a:lnTo>
                  <a:lnTo>
                    <a:pt x="614959" y="81020"/>
                  </a:lnTo>
                  <a:lnTo>
                    <a:pt x="613402" y="81451"/>
                  </a:lnTo>
                  <a:lnTo>
                    <a:pt x="612820" y="81637"/>
                  </a:lnTo>
                  <a:lnTo>
                    <a:pt x="612430" y="81696"/>
                  </a:lnTo>
                  <a:lnTo>
                    <a:pt x="609637" y="82688"/>
                  </a:lnTo>
                  <a:lnTo>
                    <a:pt x="609313" y="82879"/>
                  </a:lnTo>
                  <a:lnTo>
                    <a:pt x="608662" y="83128"/>
                  </a:lnTo>
                  <a:lnTo>
                    <a:pt x="606686" y="83698"/>
                  </a:lnTo>
                  <a:lnTo>
                    <a:pt x="602691" y="85114"/>
                  </a:lnTo>
                  <a:lnTo>
                    <a:pt x="602045" y="85363"/>
                  </a:lnTo>
                  <a:lnTo>
                    <a:pt x="601395" y="85676"/>
                  </a:lnTo>
                  <a:lnTo>
                    <a:pt x="600938" y="85930"/>
                  </a:lnTo>
                  <a:lnTo>
                    <a:pt x="600352" y="86247"/>
                  </a:lnTo>
                  <a:lnTo>
                    <a:pt x="599634" y="86755"/>
                  </a:lnTo>
                  <a:lnTo>
                    <a:pt x="598655" y="87322"/>
                  </a:lnTo>
                  <a:lnTo>
                    <a:pt x="598330" y="87643"/>
                  </a:lnTo>
                  <a:lnTo>
                    <a:pt x="597941" y="87766"/>
                  </a:lnTo>
                  <a:lnTo>
                    <a:pt x="597287" y="88210"/>
                  </a:lnTo>
                  <a:lnTo>
                    <a:pt x="595518" y="89806"/>
                  </a:lnTo>
                  <a:lnTo>
                    <a:pt x="594472" y="90568"/>
                  </a:lnTo>
                  <a:lnTo>
                    <a:pt x="594079" y="90953"/>
                  </a:lnTo>
                  <a:lnTo>
                    <a:pt x="593100" y="91714"/>
                  </a:lnTo>
                  <a:lnTo>
                    <a:pt x="591403" y="92925"/>
                  </a:lnTo>
                  <a:lnTo>
                    <a:pt x="590685" y="93301"/>
                  </a:lnTo>
                  <a:lnTo>
                    <a:pt x="588988" y="94444"/>
                  </a:lnTo>
                  <a:lnTo>
                    <a:pt x="587287" y="95976"/>
                  </a:lnTo>
                  <a:lnTo>
                    <a:pt x="584676" y="97753"/>
                  </a:lnTo>
                  <a:lnTo>
                    <a:pt x="584351" y="97880"/>
                  </a:lnTo>
                  <a:lnTo>
                    <a:pt x="583962" y="98134"/>
                  </a:lnTo>
                  <a:lnTo>
                    <a:pt x="583240" y="98642"/>
                  </a:lnTo>
                  <a:lnTo>
                    <a:pt x="582915" y="98832"/>
                  </a:lnTo>
                  <a:lnTo>
                    <a:pt x="582522" y="99213"/>
                  </a:lnTo>
                  <a:lnTo>
                    <a:pt x="581936" y="99594"/>
                  </a:lnTo>
                  <a:lnTo>
                    <a:pt x="581547" y="99716"/>
                  </a:lnTo>
                  <a:lnTo>
                    <a:pt x="580243" y="100346"/>
                  </a:lnTo>
                  <a:lnTo>
                    <a:pt x="579918" y="100600"/>
                  </a:lnTo>
                  <a:lnTo>
                    <a:pt x="579396" y="100981"/>
                  </a:lnTo>
                  <a:lnTo>
                    <a:pt x="578350" y="101942"/>
                  </a:lnTo>
                  <a:lnTo>
                    <a:pt x="577424" y="103225"/>
                  </a:lnTo>
                  <a:lnTo>
                    <a:pt x="576426" y="105093"/>
                  </a:lnTo>
                  <a:lnTo>
                    <a:pt x="575281" y="107999"/>
                  </a:lnTo>
                  <a:lnTo>
                    <a:pt x="575277" y="108389"/>
                  </a:lnTo>
                  <a:lnTo>
                    <a:pt x="574873" y="109423"/>
                  </a:lnTo>
                  <a:lnTo>
                    <a:pt x="574866" y="109809"/>
                  </a:lnTo>
                  <a:lnTo>
                    <a:pt x="574733" y="110134"/>
                  </a:lnTo>
                  <a:lnTo>
                    <a:pt x="574318" y="111881"/>
                  </a:lnTo>
                  <a:lnTo>
                    <a:pt x="574306" y="112528"/>
                  </a:lnTo>
                  <a:lnTo>
                    <a:pt x="574235" y="112851"/>
                  </a:lnTo>
                  <a:lnTo>
                    <a:pt x="574220" y="113889"/>
                  </a:lnTo>
                  <a:lnTo>
                    <a:pt x="574152" y="114216"/>
                  </a:lnTo>
                  <a:lnTo>
                    <a:pt x="574143" y="114605"/>
                  </a:lnTo>
                  <a:lnTo>
                    <a:pt x="574076" y="114928"/>
                  </a:lnTo>
                  <a:lnTo>
                    <a:pt x="573977" y="116944"/>
                  </a:lnTo>
                  <a:lnTo>
                    <a:pt x="574084" y="118437"/>
                  </a:lnTo>
                  <a:lnTo>
                    <a:pt x="574199" y="119269"/>
                  </a:lnTo>
                  <a:lnTo>
                    <a:pt x="574178" y="120518"/>
                  </a:lnTo>
                  <a:lnTo>
                    <a:pt x="574549" y="121824"/>
                  </a:lnTo>
                  <a:lnTo>
                    <a:pt x="575180" y="122481"/>
                  </a:lnTo>
                  <a:lnTo>
                    <a:pt x="575951" y="122948"/>
                  </a:lnTo>
                  <a:lnTo>
                    <a:pt x="576208" y="122952"/>
                  </a:lnTo>
                  <a:lnTo>
                    <a:pt x="576529" y="123089"/>
                  </a:lnTo>
                  <a:lnTo>
                    <a:pt x="577042" y="123164"/>
                  </a:lnTo>
                  <a:lnTo>
                    <a:pt x="577320" y="123281"/>
                  </a:lnTo>
                  <a:lnTo>
                    <a:pt x="578006" y="123568"/>
                  </a:lnTo>
                  <a:lnTo>
                    <a:pt x="578581" y="123900"/>
                  </a:lnTo>
                  <a:lnTo>
                    <a:pt x="579927" y="124440"/>
                  </a:lnTo>
                  <a:lnTo>
                    <a:pt x="580826" y="124911"/>
                  </a:lnTo>
                  <a:lnTo>
                    <a:pt x="581212" y="124916"/>
                  </a:lnTo>
                  <a:lnTo>
                    <a:pt x="581857" y="124865"/>
                  </a:lnTo>
                  <a:lnTo>
                    <a:pt x="582246" y="124933"/>
                  </a:lnTo>
                  <a:lnTo>
                    <a:pt x="582892" y="124815"/>
                  </a:lnTo>
                  <a:lnTo>
                    <a:pt x="583218" y="124689"/>
                  </a:lnTo>
                  <a:lnTo>
                    <a:pt x="583580" y="124443"/>
                  </a:lnTo>
                  <a:lnTo>
                    <a:pt x="583886" y="124479"/>
                  </a:lnTo>
                  <a:lnTo>
                    <a:pt x="584045" y="124484"/>
                  </a:lnTo>
                  <a:lnTo>
                    <a:pt x="584200" y="124479"/>
                  </a:lnTo>
                  <a:lnTo>
                    <a:pt x="584351" y="124470"/>
                  </a:lnTo>
                  <a:lnTo>
                    <a:pt x="584491" y="124443"/>
                  </a:lnTo>
                  <a:lnTo>
                    <a:pt x="584770" y="124357"/>
                  </a:lnTo>
                  <a:lnTo>
                    <a:pt x="584910" y="124321"/>
                  </a:lnTo>
                  <a:lnTo>
                    <a:pt x="585050" y="124307"/>
                  </a:lnTo>
                  <a:lnTo>
                    <a:pt x="585209" y="124316"/>
                  </a:lnTo>
                  <a:lnTo>
                    <a:pt x="585368" y="124339"/>
                  </a:lnTo>
                  <a:lnTo>
                    <a:pt x="585526" y="124379"/>
                  </a:lnTo>
                  <a:lnTo>
                    <a:pt x="585681" y="124434"/>
                  </a:lnTo>
                  <a:lnTo>
                    <a:pt x="585885" y="124515"/>
                  </a:lnTo>
                  <a:lnTo>
                    <a:pt x="586089" y="124629"/>
                  </a:lnTo>
                  <a:lnTo>
                    <a:pt x="586229" y="124729"/>
                  </a:lnTo>
                  <a:lnTo>
                    <a:pt x="586486" y="124969"/>
                  </a:lnTo>
                  <a:lnTo>
                    <a:pt x="586596" y="125109"/>
                  </a:lnTo>
                  <a:lnTo>
                    <a:pt x="586690" y="125250"/>
                  </a:lnTo>
                  <a:lnTo>
                    <a:pt x="586762" y="125391"/>
                  </a:lnTo>
                  <a:lnTo>
                    <a:pt x="586826" y="125536"/>
                  </a:lnTo>
                  <a:lnTo>
                    <a:pt x="586879" y="125690"/>
                  </a:lnTo>
                  <a:lnTo>
                    <a:pt x="586913" y="125844"/>
                  </a:lnTo>
                  <a:lnTo>
                    <a:pt x="586940" y="125998"/>
                  </a:lnTo>
                  <a:lnTo>
                    <a:pt x="586940" y="126198"/>
                  </a:lnTo>
                  <a:lnTo>
                    <a:pt x="586909" y="126397"/>
                  </a:lnTo>
                  <a:lnTo>
                    <a:pt x="586860" y="126601"/>
                  </a:lnTo>
                  <a:lnTo>
                    <a:pt x="586751" y="127000"/>
                  </a:lnTo>
                  <a:lnTo>
                    <a:pt x="586686" y="127222"/>
                  </a:lnTo>
                  <a:lnTo>
                    <a:pt x="586618" y="127440"/>
                  </a:lnTo>
                  <a:lnTo>
                    <a:pt x="586547" y="127657"/>
                  </a:lnTo>
                  <a:lnTo>
                    <a:pt x="586467" y="127875"/>
                  </a:lnTo>
                  <a:lnTo>
                    <a:pt x="586384" y="128088"/>
                  </a:lnTo>
                  <a:lnTo>
                    <a:pt x="586293" y="128301"/>
                  </a:lnTo>
                  <a:lnTo>
                    <a:pt x="586199" y="128510"/>
                  </a:lnTo>
                  <a:lnTo>
                    <a:pt x="585995" y="128927"/>
                  </a:lnTo>
                  <a:lnTo>
                    <a:pt x="585885" y="129131"/>
                  </a:lnTo>
                  <a:lnTo>
                    <a:pt x="585711" y="129480"/>
                  </a:lnTo>
                  <a:lnTo>
                    <a:pt x="585621" y="129648"/>
                  </a:lnTo>
                  <a:lnTo>
                    <a:pt x="585515" y="129811"/>
                  </a:lnTo>
                  <a:lnTo>
                    <a:pt x="585394" y="129952"/>
                  </a:lnTo>
                  <a:lnTo>
                    <a:pt x="585243" y="130065"/>
                  </a:lnTo>
                  <a:lnTo>
                    <a:pt x="585073" y="130151"/>
                  </a:lnTo>
                  <a:lnTo>
                    <a:pt x="584891" y="130228"/>
                  </a:lnTo>
                  <a:lnTo>
                    <a:pt x="584714" y="130310"/>
                  </a:lnTo>
                  <a:lnTo>
                    <a:pt x="584559" y="130419"/>
                  </a:lnTo>
                  <a:lnTo>
                    <a:pt x="584430" y="130541"/>
                  </a:lnTo>
                  <a:lnTo>
                    <a:pt x="584309" y="130677"/>
                  </a:lnTo>
                  <a:lnTo>
                    <a:pt x="584200" y="130822"/>
                  </a:lnTo>
                  <a:lnTo>
                    <a:pt x="584101" y="130976"/>
                  </a:lnTo>
                  <a:lnTo>
                    <a:pt x="584018" y="131135"/>
                  </a:lnTo>
                  <a:lnTo>
                    <a:pt x="583554" y="132101"/>
                  </a:lnTo>
                  <a:lnTo>
                    <a:pt x="583009" y="133846"/>
                  </a:lnTo>
                  <a:lnTo>
                    <a:pt x="582745" y="134168"/>
                  </a:lnTo>
                  <a:lnTo>
                    <a:pt x="582091" y="134739"/>
                  </a:lnTo>
                  <a:lnTo>
                    <a:pt x="581438" y="135053"/>
                  </a:lnTo>
                  <a:lnTo>
                    <a:pt x="580724" y="135366"/>
                  </a:lnTo>
                  <a:lnTo>
                    <a:pt x="580137" y="135877"/>
                  </a:lnTo>
                  <a:lnTo>
                    <a:pt x="578702" y="136636"/>
                  </a:lnTo>
                  <a:lnTo>
                    <a:pt x="578287" y="136917"/>
                  </a:lnTo>
                  <a:lnTo>
                    <a:pt x="577983" y="137142"/>
                  </a:lnTo>
                  <a:lnTo>
                    <a:pt x="577771" y="137233"/>
                  </a:lnTo>
                  <a:lnTo>
                    <a:pt x="577560" y="137333"/>
                  </a:lnTo>
                  <a:lnTo>
                    <a:pt x="577352" y="137451"/>
                  </a:lnTo>
                  <a:lnTo>
                    <a:pt x="577159" y="137578"/>
                  </a:lnTo>
                  <a:lnTo>
                    <a:pt x="576970" y="137714"/>
                  </a:lnTo>
                  <a:lnTo>
                    <a:pt x="576774" y="137895"/>
                  </a:lnTo>
                  <a:lnTo>
                    <a:pt x="576596" y="138095"/>
                  </a:lnTo>
                  <a:lnTo>
                    <a:pt x="576426" y="138308"/>
                  </a:lnTo>
                  <a:lnTo>
                    <a:pt x="576260" y="138530"/>
                  </a:lnTo>
                  <a:lnTo>
                    <a:pt x="575848" y="139047"/>
                  </a:lnTo>
                  <a:lnTo>
                    <a:pt x="575646" y="139312"/>
                  </a:lnTo>
                  <a:lnTo>
                    <a:pt x="575149" y="139981"/>
                  </a:lnTo>
                  <a:lnTo>
                    <a:pt x="574914" y="140284"/>
                  </a:lnTo>
                  <a:lnTo>
                    <a:pt x="574589" y="140688"/>
                  </a:lnTo>
                  <a:lnTo>
                    <a:pt x="573592" y="141885"/>
                  </a:lnTo>
                  <a:lnTo>
                    <a:pt x="573266" y="142284"/>
                  </a:lnTo>
                  <a:lnTo>
                    <a:pt x="572696" y="143000"/>
                  </a:lnTo>
                  <a:lnTo>
                    <a:pt x="572129" y="143721"/>
                  </a:lnTo>
                  <a:lnTo>
                    <a:pt x="571849" y="144084"/>
                  </a:lnTo>
                  <a:lnTo>
                    <a:pt x="571412" y="144512"/>
                  </a:lnTo>
                  <a:lnTo>
                    <a:pt x="569960" y="146569"/>
                  </a:lnTo>
                  <a:lnTo>
                    <a:pt x="568907" y="147849"/>
                  </a:lnTo>
                  <a:lnTo>
                    <a:pt x="568113" y="148941"/>
                  </a:lnTo>
                  <a:lnTo>
                    <a:pt x="567193" y="149965"/>
                  </a:lnTo>
                  <a:lnTo>
                    <a:pt x="566532" y="150994"/>
                  </a:lnTo>
                  <a:lnTo>
                    <a:pt x="566139" y="151379"/>
                  </a:lnTo>
                  <a:lnTo>
                    <a:pt x="565078" y="153049"/>
                  </a:lnTo>
                  <a:lnTo>
                    <a:pt x="564026" y="154136"/>
                  </a:lnTo>
                  <a:lnTo>
                    <a:pt x="563563" y="154781"/>
                  </a:lnTo>
                  <a:lnTo>
                    <a:pt x="563032" y="155941"/>
                  </a:lnTo>
                  <a:lnTo>
                    <a:pt x="562839" y="156338"/>
                  </a:lnTo>
                  <a:lnTo>
                    <a:pt x="562564" y="156907"/>
                  </a:lnTo>
                  <a:lnTo>
                    <a:pt x="562296" y="157555"/>
                  </a:lnTo>
                  <a:lnTo>
                    <a:pt x="562156" y="158135"/>
                  </a:lnTo>
                  <a:lnTo>
                    <a:pt x="561955" y="158589"/>
                  </a:lnTo>
                  <a:lnTo>
                    <a:pt x="561487" y="159686"/>
                  </a:lnTo>
                  <a:lnTo>
                    <a:pt x="561215" y="160525"/>
                  </a:lnTo>
                  <a:lnTo>
                    <a:pt x="560822" y="160974"/>
                  </a:lnTo>
                  <a:lnTo>
                    <a:pt x="560289" y="161940"/>
                  </a:lnTo>
                  <a:lnTo>
                    <a:pt x="559884" y="162910"/>
                  </a:lnTo>
                  <a:lnTo>
                    <a:pt x="559816" y="163295"/>
                  </a:lnTo>
                  <a:lnTo>
                    <a:pt x="559716" y="164726"/>
                  </a:lnTo>
                  <a:lnTo>
                    <a:pt x="559646" y="165762"/>
                  </a:lnTo>
                  <a:lnTo>
                    <a:pt x="559707" y="166089"/>
                  </a:lnTo>
                  <a:lnTo>
                    <a:pt x="559695" y="166805"/>
                  </a:lnTo>
                  <a:lnTo>
                    <a:pt x="559754" y="167128"/>
                  </a:lnTo>
                  <a:lnTo>
                    <a:pt x="559750" y="167455"/>
                  </a:lnTo>
                  <a:lnTo>
                    <a:pt x="559869" y="168106"/>
                  </a:lnTo>
                  <a:lnTo>
                    <a:pt x="559924" y="168493"/>
                  </a:lnTo>
                  <a:lnTo>
                    <a:pt x="560045" y="169214"/>
                  </a:lnTo>
                  <a:lnTo>
                    <a:pt x="560170" y="169541"/>
                  </a:lnTo>
                  <a:lnTo>
                    <a:pt x="560226" y="169931"/>
                  </a:lnTo>
                  <a:lnTo>
                    <a:pt x="560349" y="170256"/>
                  </a:lnTo>
                  <a:lnTo>
                    <a:pt x="560814" y="171325"/>
                  </a:lnTo>
                  <a:lnTo>
                    <a:pt x="560973" y="171698"/>
                  </a:lnTo>
                  <a:lnTo>
                    <a:pt x="561351" y="172287"/>
                  </a:lnTo>
                  <a:lnTo>
                    <a:pt x="561914" y="173334"/>
                  </a:lnTo>
                  <a:lnTo>
                    <a:pt x="562360" y="173797"/>
                  </a:lnTo>
                  <a:lnTo>
                    <a:pt x="563191" y="174332"/>
                  </a:lnTo>
                  <a:lnTo>
                    <a:pt x="563577" y="174468"/>
                  </a:lnTo>
                  <a:lnTo>
                    <a:pt x="563834" y="174473"/>
                  </a:lnTo>
                  <a:lnTo>
                    <a:pt x="564159" y="174282"/>
                  </a:lnTo>
                  <a:lnTo>
                    <a:pt x="564484" y="174287"/>
                  </a:lnTo>
                  <a:lnTo>
                    <a:pt x="564937" y="174096"/>
                  </a:lnTo>
                  <a:lnTo>
                    <a:pt x="565852" y="173529"/>
                  </a:lnTo>
                  <a:lnTo>
                    <a:pt x="566964" y="172570"/>
                  </a:lnTo>
                  <a:lnTo>
                    <a:pt x="567106" y="172414"/>
                  </a:lnTo>
                  <a:lnTo>
                    <a:pt x="567265" y="172269"/>
                  </a:lnTo>
                  <a:lnTo>
                    <a:pt x="567435" y="172133"/>
                  </a:lnTo>
                  <a:lnTo>
                    <a:pt x="567609" y="172010"/>
                  </a:lnTo>
                  <a:lnTo>
                    <a:pt x="567794" y="171906"/>
                  </a:lnTo>
                  <a:lnTo>
                    <a:pt x="567998" y="171811"/>
                  </a:lnTo>
                  <a:lnTo>
                    <a:pt x="568565" y="171607"/>
                  </a:lnTo>
                  <a:lnTo>
                    <a:pt x="569461" y="171321"/>
                  </a:lnTo>
                  <a:lnTo>
                    <a:pt x="569597" y="171303"/>
                  </a:lnTo>
                  <a:lnTo>
                    <a:pt x="569737" y="171299"/>
                  </a:lnTo>
                  <a:lnTo>
                    <a:pt x="570016" y="171312"/>
                  </a:lnTo>
                  <a:lnTo>
                    <a:pt x="570156" y="171330"/>
                  </a:lnTo>
                  <a:lnTo>
                    <a:pt x="570323" y="171357"/>
                  </a:lnTo>
                  <a:lnTo>
                    <a:pt x="570493" y="171394"/>
                  </a:lnTo>
                  <a:lnTo>
                    <a:pt x="570659" y="171444"/>
                  </a:lnTo>
                  <a:lnTo>
                    <a:pt x="570821" y="171498"/>
                  </a:lnTo>
                  <a:lnTo>
                    <a:pt x="570980" y="171561"/>
                  </a:lnTo>
                  <a:lnTo>
                    <a:pt x="571112" y="171630"/>
                  </a:lnTo>
                  <a:lnTo>
                    <a:pt x="571373" y="171793"/>
                  </a:lnTo>
                  <a:lnTo>
                    <a:pt x="571626" y="171965"/>
                  </a:lnTo>
                  <a:lnTo>
                    <a:pt x="571774" y="172051"/>
                  </a:lnTo>
                  <a:lnTo>
                    <a:pt x="571932" y="172128"/>
                  </a:lnTo>
                  <a:lnTo>
                    <a:pt x="572284" y="172536"/>
                  </a:lnTo>
                  <a:lnTo>
                    <a:pt x="572261" y="172668"/>
                  </a:lnTo>
                  <a:lnTo>
                    <a:pt x="572216" y="172808"/>
                  </a:lnTo>
                  <a:lnTo>
                    <a:pt x="571573" y="173611"/>
                  </a:lnTo>
                  <a:lnTo>
                    <a:pt x="571464" y="173879"/>
                  </a:lnTo>
                  <a:lnTo>
                    <a:pt x="571071" y="174260"/>
                  </a:lnTo>
                  <a:lnTo>
                    <a:pt x="570024" y="175026"/>
                  </a:lnTo>
                  <a:lnTo>
                    <a:pt x="569039" y="176111"/>
                  </a:lnTo>
                  <a:lnTo>
                    <a:pt x="568862" y="176351"/>
                  </a:lnTo>
                  <a:lnTo>
                    <a:pt x="568049" y="177462"/>
                  </a:lnTo>
                  <a:lnTo>
                    <a:pt x="567913" y="177784"/>
                  </a:lnTo>
                  <a:lnTo>
                    <a:pt x="567648" y="178170"/>
                  </a:lnTo>
                  <a:lnTo>
                    <a:pt x="567380" y="178813"/>
                  </a:lnTo>
                  <a:lnTo>
                    <a:pt x="566893" y="181017"/>
                  </a:lnTo>
                  <a:lnTo>
                    <a:pt x="566689" y="181725"/>
                  </a:lnTo>
                  <a:lnTo>
                    <a:pt x="566481" y="182763"/>
                  </a:lnTo>
                  <a:lnTo>
                    <a:pt x="565925" y="185157"/>
                  </a:lnTo>
                  <a:lnTo>
                    <a:pt x="565449" y="186581"/>
                  </a:lnTo>
                  <a:lnTo>
                    <a:pt x="565173" y="187678"/>
                  </a:lnTo>
                  <a:lnTo>
                    <a:pt x="564977" y="188000"/>
                  </a:lnTo>
                  <a:lnTo>
                    <a:pt x="564969" y="188390"/>
                  </a:lnTo>
                  <a:lnTo>
                    <a:pt x="564837" y="188712"/>
                  </a:lnTo>
                  <a:lnTo>
                    <a:pt x="564504" y="189293"/>
                  </a:lnTo>
                  <a:lnTo>
                    <a:pt x="564289" y="190653"/>
                  </a:lnTo>
                  <a:lnTo>
                    <a:pt x="564213" y="191370"/>
                  </a:lnTo>
                  <a:lnTo>
                    <a:pt x="563930" y="192794"/>
                  </a:lnTo>
                  <a:lnTo>
                    <a:pt x="563590" y="194022"/>
                  </a:lnTo>
                  <a:lnTo>
                    <a:pt x="562966" y="196612"/>
                  </a:lnTo>
                  <a:lnTo>
                    <a:pt x="562891" y="197324"/>
                  </a:lnTo>
                  <a:lnTo>
                    <a:pt x="562819" y="197650"/>
                  </a:lnTo>
                  <a:lnTo>
                    <a:pt x="562872" y="198430"/>
                  </a:lnTo>
                  <a:lnTo>
                    <a:pt x="563110" y="199795"/>
                  </a:lnTo>
                  <a:lnTo>
                    <a:pt x="563299" y="200126"/>
                  </a:lnTo>
                  <a:lnTo>
                    <a:pt x="563726" y="201559"/>
                  </a:lnTo>
                  <a:lnTo>
                    <a:pt x="563847" y="202280"/>
                  </a:lnTo>
                  <a:lnTo>
                    <a:pt x="563839" y="202670"/>
                  </a:lnTo>
                  <a:lnTo>
                    <a:pt x="563949" y="203972"/>
                  </a:lnTo>
                  <a:lnTo>
                    <a:pt x="564323" y="204625"/>
                  </a:lnTo>
                  <a:lnTo>
                    <a:pt x="564572" y="205214"/>
                  </a:lnTo>
                  <a:lnTo>
                    <a:pt x="564886" y="205867"/>
                  </a:lnTo>
                  <a:lnTo>
                    <a:pt x="565396" y="206266"/>
                  </a:lnTo>
                  <a:lnTo>
                    <a:pt x="565967" y="206860"/>
                  </a:lnTo>
                  <a:lnTo>
                    <a:pt x="566216" y="207577"/>
                  </a:lnTo>
                  <a:lnTo>
                    <a:pt x="566466" y="207971"/>
                  </a:lnTo>
                  <a:lnTo>
                    <a:pt x="566466" y="208103"/>
                  </a:lnTo>
                  <a:lnTo>
                    <a:pt x="566904" y="208892"/>
                  </a:lnTo>
                  <a:lnTo>
                    <a:pt x="567093" y="209282"/>
                  </a:lnTo>
                  <a:lnTo>
                    <a:pt x="567342" y="209676"/>
                  </a:lnTo>
                  <a:lnTo>
                    <a:pt x="567532" y="209939"/>
                  </a:lnTo>
                  <a:lnTo>
                    <a:pt x="567720" y="210266"/>
                  </a:lnTo>
                  <a:lnTo>
                    <a:pt x="567841" y="210724"/>
                  </a:lnTo>
                  <a:lnTo>
                    <a:pt x="568412" y="211445"/>
                  </a:lnTo>
                  <a:lnTo>
                    <a:pt x="568408" y="211771"/>
                  </a:lnTo>
                  <a:lnTo>
                    <a:pt x="568524" y="212686"/>
                  </a:lnTo>
                  <a:lnTo>
                    <a:pt x="568452" y="213072"/>
                  </a:lnTo>
                  <a:lnTo>
                    <a:pt x="568124" y="213457"/>
                  </a:lnTo>
                  <a:lnTo>
                    <a:pt x="567269" y="214287"/>
                  </a:lnTo>
                  <a:lnTo>
                    <a:pt x="567140" y="214482"/>
                  </a:lnTo>
                  <a:lnTo>
                    <a:pt x="566162" y="214858"/>
                  </a:lnTo>
                  <a:lnTo>
                    <a:pt x="565131" y="214840"/>
                  </a:lnTo>
                  <a:lnTo>
                    <a:pt x="564676" y="214963"/>
                  </a:lnTo>
                  <a:lnTo>
                    <a:pt x="563906" y="214822"/>
                  </a:lnTo>
                  <a:lnTo>
                    <a:pt x="563456" y="214618"/>
                  </a:lnTo>
                  <a:lnTo>
                    <a:pt x="562682" y="214604"/>
                  </a:lnTo>
                  <a:lnTo>
                    <a:pt x="562288" y="214858"/>
                  </a:lnTo>
                  <a:lnTo>
                    <a:pt x="561770" y="214917"/>
                  </a:lnTo>
                  <a:lnTo>
                    <a:pt x="561581" y="214849"/>
                  </a:lnTo>
                  <a:lnTo>
                    <a:pt x="560667" y="215420"/>
                  </a:lnTo>
                  <a:lnTo>
                    <a:pt x="559246" y="216409"/>
                  </a:lnTo>
                  <a:lnTo>
                    <a:pt x="558728" y="216781"/>
                  </a:lnTo>
                  <a:lnTo>
                    <a:pt x="558600" y="216854"/>
                  </a:lnTo>
                  <a:lnTo>
                    <a:pt x="558471" y="216922"/>
                  </a:lnTo>
                  <a:lnTo>
                    <a:pt x="558207" y="217040"/>
                  </a:lnTo>
                  <a:lnTo>
                    <a:pt x="557678" y="217284"/>
                  </a:lnTo>
                  <a:lnTo>
                    <a:pt x="557322" y="217443"/>
                  </a:lnTo>
                  <a:lnTo>
                    <a:pt x="557004" y="217566"/>
                  </a:lnTo>
                  <a:lnTo>
                    <a:pt x="556577" y="217693"/>
                  </a:lnTo>
                  <a:lnTo>
                    <a:pt x="555950" y="217920"/>
                  </a:lnTo>
                  <a:lnTo>
                    <a:pt x="555841" y="218087"/>
                  </a:lnTo>
                  <a:lnTo>
                    <a:pt x="555833" y="218318"/>
                  </a:lnTo>
                  <a:lnTo>
                    <a:pt x="555890" y="218650"/>
                  </a:lnTo>
                  <a:lnTo>
                    <a:pt x="556075" y="219130"/>
                  </a:lnTo>
                  <a:lnTo>
                    <a:pt x="556060" y="219779"/>
                  </a:lnTo>
                  <a:lnTo>
                    <a:pt x="555803" y="220015"/>
                  </a:lnTo>
                  <a:lnTo>
                    <a:pt x="555542" y="220382"/>
                  </a:lnTo>
                  <a:lnTo>
                    <a:pt x="555335" y="220754"/>
                  </a:lnTo>
                  <a:lnTo>
                    <a:pt x="555149" y="221157"/>
                  </a:lnTo>
                  <a:lnTo>
                    <a:pt x="554953" y="221543"/>
                  </a:lnTo>
                  <a:lnTo>
                    <a:pt x="554706" y="221747"/>
                  </a:lnTo>
                  <a:lnTo>
                    <a:pt x="554438" y="221828"/>
                  </a:lnTo>
                  <a:lnTo>
                    <a:pt x="554257" y="221942"/>
                  </a:lnTo>
                  <a:lnTo>
                    <a:pt x="554140" y="222581"/>
                  </a:lnTo>
                  <a:lnTo>
                    <a:pt x="554000" y="222472"/>
                  </a:lnTo>
                  <a:lnTo>
                    <a:pt x="553736" y="222368"/>
                  </a:lnTo>
                  <a:lnTo>
                    <a:pt x="553509" y="222427"/>
                  </a:lnTo>
                  <a:lnTo>
                    <a:pt x="553282" y="222513"/>
                  </a:lnTo>
                  <a:lnTo>
                    <a:pt x="553142" y="222572"/>
                  </a:lnTo>
                  <a:lnTo>
                    <a:pt x="552742" y="222794"/>
                  </a:lnTo>
                  <a:lnTo>
                    <a:pt x="552602" y="222858"/>
                  </a:lnTo>
                  <a:lnTo>
                    <a:pt x="552315" y="222967"/>
                  </a:lnTo>
                  <a:lnTo>
                    <a:pt x="552164" y="223012"/>
                  </a:lnTo>
                  <a:lnTo>
                    <a:pt x="552017" y="223048"/>
                  </a:lnTo>
                  <a:lnTo>
                    <a:pt x="551866" y="223080"/>
                  </a:lnTo>
                  <a:lnTo>
                    <a:pt x="551711" y="223103"/>
                  </a:lnTo>
                  <a:lnTo>
                    <a:pt x="551547" y="223121"/>
                  </a:lnTo>
                  <a:lnTo>
                    <a:pt x="551389" y="223125"/>
                  </a:lnTo>
                  <a:lnTo>
                    <a:pt x="551230" y="223121"/>
                  </a:lnTo>
                  <a:lnTo>
                    <a:pt x="551075" y="223098"/>
                  </a:lnTo>
                  <a:lnTo>
                    <a:pt x="550935" y="223058"/>
                  </a:lnTo>
                  <a:lnTo>
                    <a:pt x="550803" y="222998"/>
                  </a:lnTo>
                  <a:lnTo>
                    <a:pt x="550667" y="222930"/>
                  </a:lnTo>
                  <a:lnTo>
                    <a:pt x="550535" y="222863"/>
                  </a:lnTo>
                  <a:lnTo>
                    <a:pt x="550406" y="222790"/>
                  </a:lnTo>
                  <a:lnTo>
                    <a:pt x="550225" y="222695"/>
                  </a:lnTo>
                  <a:lnTo>
                    <a:pt x="550044" y="222586"/>
                  </a:lnTo>
                  <a:lnTo>
                    <a:pt x="549506" y="222277"/>
                  </a:lnTo>
                  <a:lnTo>
                    <a:pt x="549072" y="222064"/>
                  </a:lnTo>
                  <a:lnTo>
                    <a:pt x="548777" y="221942"/>
                  </a:lnTo>
                  <a:lnTo>
                    <a:pt x="548596" y="221879"/>
                  </a:lnTo>
                  <a:lnTo>
                    <a:pt x="548222" y="221779"/>
                  </a:lnTo>
                  <a:lnTo>
                    <a:pt x="547844" y="221688"/>
                  </a:lnTo>
                  <a:lnTo>
                    <a:pt x="547651" y="221629"/>
                  </a:lnTo>
                  <a:lnTo>
                    <a:pt x="547255" y="221497"/>
                  </a:lnTo>
                  <a:lnTo>
                    <a:pt x="547062" y="221461"/>
                  </a:lnTo>
                  <a:lnTo>
                    <a:pt x="546507" y="221620"/>
                  </a:lnTo>
                  <a:lnTo>
                    <a:pt x="546347" y="221711"/>
                  </a:lnTo>
                  <a:lnTo>
                    <a:pt x="546188" y="221792"/>
                  </a:lnTo>
                  <a:lnTo>
                    <a:pt x="546030" y="221879"/>
                  </a:lnTo>
                  <a:lnTo>
                    <a:pt x="545705" y="222037"/>
                  </a:lnTo>
                  <a:lnTo>
                    <a:pt x="545565" y="222096"/>
                  </a:lnTo>
                  <a:lnTo>
                    <a:pt x="545270" y="222201"/>
                  </a:lnTo>
                  <a:lnTo>
                    <a:pt x="544874" y="222532"/>
                  </a:lnTo>
                  <a:lnTo>
                    <a:pt x="544685" y="222831"/>
                  </a:lnTo>
                  <a:lnTo>
                    <a:pt x="543913" y="223574"/>
                  </a:lnTo>
                  <a:lnTo>
                    <a:pt x="543781" y="223638"/>
                  </a:lnTo>
                  <a:lnTo>
                    <a:pt x="543650" y="223688"/>
                  </a:lnTo>
                  <a:lnTo>
                    <a:pt x="543513" y="223729"/>
                  </a:lnTo>
                  <a:lnTo>
                    <a:pt x="543252" y="223715"/>
                  </a:lnTo>
                  <a:lnTo>
                    <a:pt x="542734" y="223679"/>
                  </a:lnTo>
                  <a:lnTo>
                    <a:pt x="542478" y="223692"/>
                  </a:lnTo>
                  <a:lnTo>
                    <a:pt x="542100" y="223752"/>
                  </a:lnTo>
                  <a:lnTo>
                    <a:pt x="541911" y="223787"/>
                  </a:lnTo>
                  <a:lnTo>
                    <a:pt x="541541" y="223892"/>
                  </a:lnTo>
                  <a:lnTo>
                    <a:pt x="540700" y="224197"/>
                  </a:lnTo>
                  <a:lnTo>
                    <a:pt x="540315" y="224188"/>
                  </a:lnTo>
                  <a:lnTo>
                    <a:pt x="539734" y="223987"/>
                  </a:lnTo>
                  <a:lnTo>
                    <a:pt x="538830" y="224100"/>
                  </a:lnTo>
                  <a:lnTo>
                    <a:pt x="538437" y="224486"/>
                  </a:lnTo>
                  <a:lnTo>
                    <a:pt x="537916" y="224736"/>
                  </a:lnTo>
                  <a:lnTo>
                    <a:pt x="537527" y="224731"/>
                  </a:lnTo>
                  <a:lnTo>
                    <a:pt x="536699" y="224200"/>
                  </a:lnTo>
                  <a:lnTo>
                    <a:pt x="535550" y="223139"/>
                  </a:lnTo>
                  <a:lnTo>
                    <a:pt x="535168" y="222876"/>
                  </a:lnTo>
                  <a:lnTo>
                    <a:pt x="534341" y="222210"/>
                  </a:lnTo>
                  <a:lnTo>
                    <a:pt x="533891" y="221879"/>
                  </a:lnTo>
                  <a:lnTo>
                    <a:pt x="533059" y="221475"/>
                  </a:lnTo>
                  <a:lnTo>
                    <a:pt x="531835" y="221262"/>
                  </a:lnTo>
                  <a:lnTo>
                    <a:pt x="531061" y="221248"/>
                  </a:lnTo>
                  <a:lnTo>
                    <a:pt x="530608" y="221370"/>
                  </a:lnTo>
                  <a:lnTo>
                    <a:pt x="529832" y="221488"/>
                  </a:lnTo>
                  <a:lnTo>
                    <a:pt x="529375" y="221742"/>
                  </a:lnTo>
                  <a:lnTo>
                    <a:pt x="528210" y="221788"/>
                  </a:lnTo>
                  <a:lnTo>
                    <a:pt x="527436" y="221774"/>
                  </a:lnTo>
                  <a:lnTo>
                    <a:pt x="524666" y="221538"/>
                  </a:lnTo>
                  <a:lnTo>
                    <a:pt x="522479" y="220981"/>
                  </a:lnTo>
                  <a:lnTo>
                    <a:pt x="521446" y="220767"/>
                  </a:lnTo>
                  <a:lnTo>
                    <a:pt x="520997" y="220631"/>
                  </a:lnTo>
                  <a:lnTo>
                    <a:pt x="520222" y="220618"/>
                  </a:lnTo>
                  <a:lnTo>
                    <a:pt x="519767" y="220742"/>
                  </a:lnTo>
                  <a:lnTo>
                    <a:pt x="518989" y="221055"/>
                  </a:lnTo>
                  <a:lnTo>
                    <a:pt x="518534" y="221114"/>
                  </a:lnTo>
                  <a:lnTo>
                    <a:pt x="517534" y="220935"/>
                  </a:lnTo>
                  <a:lnTo>
                    <a:pt x="517256" y="220981"/>
                  </a:lnTo>
                  <a:lnTo>
                    <a:pt x="516937" y="221048"/>
                  </a:lnTo>
                  <a:lnTo>
                    <a:pt x="516552" y="221157"/>
                  </a:lnTo>
                  <a:lnTo>
                    <a:pt x="516114" y="221243"/>
                  </a:lnTo>
                  <a:lnTo>
                    <a:pt x="515959" y="221262"/>
                  </a:lnTo>
                  <a:lnTo>
                    <a:pt x="515808" y="221271"/>
                  </a:lnTo>
                  <a:lnTo>
                    <a:pt x="515657" y="221262"/>
                  </a:lnTo>
                  <a:lnTo>
                    <a:pt x="515490" y="221207"/>
                  </a:lnTo>
                  <a:lnTo>
                    <a:pt x="515328" y="221121"/>
                  </a:lnTo>
                  <a:lnTo>
                    <a:pt x="515169" y="221021"/>
                  </a:lnTo>
                  <a:lnTo>
                    <a:pt x="515011" y="220917"/>
                  </a:lnTo>
                  <a:lnTo>
                    <a:pt x="514613" y="220749"/>
                  </a:lnTo>
                  <a:lnTo>
                    <a:pt x="514133" y="220613"/>
                  </a:lnTo>
                  <a:lnTo>
                    <a:pt x="513888" y="220554"/>
                  </a:lnTo>
                  <a:lnTo>
                    <a:pt x="513650" y="220491"/>
                  </a:lnTo>
                  <a:lnTo>
                    <a:pt x="513438" y="220427"/>
                  </a:lnTo>
                  <a:lnTo>
                    <a:pt x="512811" y="220250"/>
                  </a:lnTo>
                  <a:lnTo>
                    <a:pt x="512407" y="220191"/>
                  </a:lnTo>
                  <a:lnTo>
                    <a:pt x="511824" y="220182"/>
                  </a:lnTo>
                  <a:lnTo>
                    <a:pt x="511631" y="220164"/>
                  </a:lnTo>
                  <a:lnTo>
                    <a:pt x="511397" y="220110"/>
                  </a:lnTo>
                  <a:lnTo>
                    <a:pt x="511163" y="220032"/>
                  </a:lnTo>
                  <a:lnTo>
                    <a:pt x="510932" y="219946"/>
                  </a:lnTo>
                  <a:lnTo>
                    <a:pt x="510464" y="219792"/>
                  </a:lnTo>
                  <a:lnTo>
                    <a:pt x="510264" y="219742"/>
                  </a:lnTo>
                  <a:lnTo>
                    <a:pt x="510056" y="219697"/>
                  </a:lnTo>
                  <a:lnTo>
                    <a:pt x="509648" y="219615"/>
                  </a:lnTo>
                  <a:lnTo>
                    <a:pt x="509443" y="219570"/>
                  </a:lnTo>
                  <a:lnTo>
                    <a:pt x="508276" y="219226"/>
                  </a:lnTo>
                  <a:lnTo>
                    <a:pt x="507326" y="218990"/>
                  </a:lnTo>
                  <a:lnTo>
                    <a:pt x="507014" y="218908"/>
                  </a:lnTo>
                  <a:lnTo>
                    <a:pt x="506699" y="218817"/>
                  </a:lnTo>
                  <a:lnTo>
                    <a:pt x="506465" y="218736"/>
                  </a:lnTo>
                  <a:lnTo>
                    <a:pt x="505997" y="218563"/>
                  </a:lnTo>
                  <a:lnTo>
                    <a:pt x="505535" y="218370"/>
                  </a:lnTo>
                  <a:lnTo>
                    <a:pt x="503480" y="217688"/>
                  </a:lnTo>
                  <a:lnTo>
                    <a:pt x="501874" y="217271"/>
                  </a:lnTo>
                  <a:lnTo>
                    <a:pt x="500909" y="216928"/>
                  </a:lnTo>
                  <a:lnTo>
                    <a:pt x="500196" y="216405"/>
                  </a:lnTo>
                  <a:lnTo>
                    <a:pt x="499758" y="215788"/>
                  </a:lnTo>
                  <a:lnTo>
                    <a:pt x="499493" y="215693"/>
                  </a:lnTo>
                  <a:lnTo>
                    <a:pt x="499361" y="215652"/>
                  </a:lnTo>
                  <a:lnTo>
                    <a:pt x="499183" y="215607"/>
                  </a:lnTo>
                  <a:lnTo>
                    <a:pt x="499002" y="215575"/>
                  </a:lnTo>
                  <a:lnTo>
                    <a:pt x="498636" y="215529"/>
                  </a:lnTo>
                  <a:lnTo>
                    <a:pt x="498453" y="215493"/>
                  </a:lnTo>
                  <a:lnTo>
                    <a:pt x="498162" y="215411"/>
                  </a:lnTo>
                  <a:lnTo>
                    <a:pt x="497724" y="215276"/>
                  </a:lnTo>
                  <a:lnTo>
                    <a:pt x="497562" y="215212"/>
                  </a:lnTo>
                  <a:lnTo>
                    <a:pt x="497237" y="215076"/>
                  </a:lnTo>
                  <a:lnTo>
                    <a:pt x="497078" y="215017"/>
                  </a:lnTo>
                  <a:lnTo>
                    <a:pt x="496912" y="214967"/>
                  </a:lnTo>
                  <a:lnTo>
                    <a:pt x="496761" y="214945"/>
                  </a:lnTo>
                  <a:lnTo>
                    <a:pt x="496606" y="214940"/>
                  </a:lnTo>
                  <a:lnTo>
                    <a:pt x="496455" y="214931"/>
                  </a:lnTo>
                  <a:lnTo>
                    <a:pt x="496311" y="214913"/>
                  </a:lnTo>
                  <a:lnTo>
                    <a:pt x="495775" y="214446"/>
                  </a:lnTo>
                  <a:lnTo>
                    <a:pt x="495645" y="214391"/>
                  </a:lnTo>
                  <a:lnTo>
                    <a:pt x="495502" y="214355"/>
                  </a:lnTo>
                  <a:lnTo>
                    <a:pt x="495196" y="214314"/>
                  </a:lnTo>
                  <a:lnTo>
                    <a:pt x="495045" y="214287"/>
                  </a:lnTo>
                  <a:lnTo>
                    <a:pt x="494863" y="214242"/>
                  </a:lnTo>
                  <a:lnTo>
                    <a:pt x="494323" y="214092"/>
                  </a:lnTo>
                  <a:lnTo>
                    <a:pt x="494142" y="214038"/>
                  </a:lnTo>
                  <a:lnTo>
                    <a:pt x="493064" y="213697"/>
                  </a:lnTo>
                  <a:lnTo>
                    <a:pt x="492754" y="213602"/>
                  </a:lnTo>
                  <a:lnTo>
                    <a:pt x="491825" y="213330"/>
                  </a:lnTo>
                  <a:lnTo>
                    <a:pt x="491519" y="213230"/>
                  </a:lnTo>
                  <a:lnTo>
                    <a:pt x="491255" y="213135"/>
                  </a:lnTo>
                  <a:lnTo>
                    <a:pt x="490732" y="212926"/>
                  </a:lnTo>
                  <a:lnTo>
                    <a:pt x="490472" y="212827"/>
                  </a:lnTo>
                  <a:lnTo>
                    <a:pt x="490207" y="212736"/>
                  </a:lnTo>
                  <a:lnTo>
                    <a:pt x="489765" y="212600"/>
                  </a:lnTo>
                  <a:lnTo>
                    <a:pt x="489546" y="212537"/>
                  </a:lnTo>
                  <a:lnTo>
                    <a:pt x="489323" y="212477"/>
                  </a:lnTo>
                  <a:lnTo>
                    <a:pt x="489100" y="212423"/>
                  </a:lnTo>
                  <a:lnTo>
                    <a:pt x="488911" y="212382"/>
                  </a:lnTo>
                  <a:lnTo>
                    <a:pt x="488534" y="212319"/>
                  </a:lnTo>
                  <a:lnTo>
                    <a:pt x="488348" y="212283"/>
                  </a:lnTo>
                  <a:lnTo>
                    <a:pt x="488162" y="212233"/>
                  </a:lnTo>
                  <a:lnTo>
                    <a:pt x="487956" y="212155"/>
                  </a:lnTo>
                  <a:lnTo>
                    <a:pt x="487751" y="212065"/>
                  </a:lnTo>
                  <a:lnTo>
                    <a:pt x="487550" y="211970"/>
                  </a:lnTo>
                  <a:lnTo>
                    <a:pt x="487146" y="211775"/>
                  </a:lnTo>
                  <a:lnTo>
                    <a:pt x="486904" y="211652"/>
                  </a:lnTo>
                  <a:lnTo>
                    <a:pt x="486663" y="211516"/>
                  </a:lnTo>
                  <a:lnTo>
                    <a:pt x="486421" y="211385"/>
                  </a:lnTo>
                  <a:lnTo>
                    <a:pt x="486175" y="211280"/>
                  </a:lnTo>
                  <a:lnTo>
                    <a:pt x="485926" y="211222"/>
                  </a:lnTo>
                  <a:lnTo>
                    <a:pt x="485726" y="211208"/>
                  </a:lnTo>
                  <a:lnTo>
                    <a:pt x="485522" y="211212"/>
                  </a:lnTo>
                  <a:lnTo>
                    <a:pt x="485318" y="211235"/>
                  </a:lnTo>
                  <a:lnTo>
                    <a:pt x="485116" y="211276"/>
                  </a:lnTo>
                  <a:lnTo>
                    <a:pt x="484924" y="211330"/>
                  </a:lnTo>
                  <a:lnTo>
                    <a:pt x="484149" y="211140"/>
                  </a:lnTo>
                  <a:lnTo>
                    <a:pt x="482086" y="210713"/>
                  </a:lnTo>
                  <a:lnTo>
                    <a:pt x="481379" y="210573"/>
                  </a:lnTo>
                  <a:lnTo>
                    <a:pt x="480031" y="210160"/>
                  </a:lnTo>
                  <a:lnTo>
                    <a:pt x="478813" y="209426"/>
                  </a:lnTo>
                  <a:lnTo>
                    <a:pt x="478432" y="209162"/>
                  </a:lnTo>
                  <a:lnTo>
                    <a:pt x="477597" y="208759"/>
                  </a:lnTo>
                  <a:lnTo>
                    <a:pt x="477185" y="208645"/>
                  </a:lnTo>
                  <a:lnTo>
                    <a:pt x="476980" y="208500"/>
                  </a:lnTo>
                  <a:lnTo>
                    <a:pt x="476765" y="208369"/>
                  </a:lnTo>
                  <a:lnTo>
                    <a:pt x="476538" y="208251"/>
                  </a:lnTo>
                  <a:lnTo>
                    <a:pt x="476307" y="208147"/>
                  </a:lnTo>
                  <a:lnTo>
                    <a:pt x="476073" y="208065"/>
                  </a:lnTo>
                  <a:lnTo>
                    <a:pt x="475828" y="208002"/>
                  </a:lnTo>
                  <a:lnTo>
                    <a:pt x="475578" y="207961"/>
                  </a:lnTo>
                  <a:lnTo>
                    <a:pt x="474814" y="207897"/>
                  </a:lnTo>
                  <a:lnTo>
                    <a:pt x="474581" y="207865"/>
                  </a:lnTo>
                  <a:lnTo>
                    <a:pt x="474346" y="207838"/>
                  </a:lnTo>
                  <a:lnTo>
                    <a:pt x="473877" y="207793"/>
                  </a:lnTo>
                  <a:lnTo>
                    <a:pt x="473643" y="207788"/>
                  </a:lnTo>
                  <a:lnTo>
                    <a:pt x="473379" y="207798"/>
                  </a:lnTo>
                  <a:lnTo>
                    <a:pt x="473118" y="207820"/>
                  </a:lnTo>
                  <a:lnTo>
                    <a:pt x="472589" y="207888"/>
                  </a:lnTo>
                  <a:lnTo>
                    <a:pt x="472325" y="207911"/>
                  </a:lnTo>
                  <a:lnTo>
                    <a:pt x="472006" y="207929"/>
                  </a:lnTo>
                  <a:lnTo>
                    <a:pt x="471372" y="207947"/>
                  </a:lnTo>
                  <a:lnTo>
                    <a:pt x="471054" y="207970"/>
                  </a:lnTo>
                  <a:lnTo>
                    <a:pt x="470741" y="208002"/>
                  </a:lnTo>
                  <a:lnTo>
                    <a:pt x="470548" y="208038"/>
                  </a:lnTo>
                  <a:lnTo>
                    <a:pt x="470355" y="208070"/>
                  </a:lnTo>
                  <a:lnTo>
                    <a:pt x="469978" y="208156"/>
                  </a:lnTo>
                  <a:lnTo>
                    <a:pt x="469789" y="208206"/>
                  </a:lnTo>
                  <a:lnTo>
                    <a:pt x="469381" y="208201"/>
                  </a:lnTo>
                  <a:lnTo>
                    <a:pt x="468964" y="208237"/>
                  </a:lnTo>
                  <a:lnTo>
                    <a:pt x="468541" y="208283"/>
                  </a:lnTo>
                  <a:lnTo>
                    <a:pt x="468122" y="208305"/>
                  </a:lnTo>
                  <a:lnTo>
                    <a:pt x="467918" y="208310"/>
                  </a:lnTo>
                  <a:lnTo>
                    <a:pt x="466394" y="208174"/>
                  </a:lnTo>
                  <a:lnTo>
                    <a:pt x="466028" y="208147"/>
                  </a:lnTo>
                  <a:lnTo>
                    <a:pt x="465299" y="208101"/>
                  </a:lnTo>
                  <a:lnTo>
                    <a:pt x="464936" y="208070"/>
                  </a:lnTo>
                  <a:lnTo>
                    <a:pt x="464572" y="208033"/>
                  </a:lnTo>
                  <a:lnTo>
                    <a:pt x="463741" y="207929"/>
                  </a:lnTo>
                  <a:lnTo>
                    <a:pt x="463326" y="207865"/>
                  </a:lnTo>
                  <a:lnTo>
                    <a:pt x="462914" y="207793"/>
                  </a:lnTo>
                  <a:lnTo>
                    <a:pt x="462502" y="207707"/>
                  </a:lnTo>
                  <a:lnTo>
                    <a:pt x="462189" y="207630"/>
                  </a:lnTo>
                  <a:lnTo>
                    <a:pt x="461258" y="207353"/>
                  </a:lnTo>
                  <a:lnTo>
                    <a:pt x="460945" y="207281"/>
                  </a:lnTo>
                  <a:lnTo>
                    <a:pt x="460684" y="207226"/>
                  </a:lnTo>
                  <a:lnTo>
                    <a:pt x="460163" y="207135"/>
                  </a:lnTo>
                  <a:lnTo>
                    <a:pt x="459902" y="207099"/>
                  </a:lnTo>
                  <a:lnTo>
                    <a:pt x="459407" y="207059"/>
                  </a:lnTo>
                  <a:lnTo>
                    <a:pt x="459173" y="207049"/>
                  </a:lnTo>
                  <a:lnTo>
                    <a:pt x="458939" y="207045"/>
                  </a:lnTo>
                  <a:lnTo>
                    <a:pt x="458473" y="207054"/>
                  </a:lnTo>
                  <a:lnTo>
                    <a:pt x="458163" y="207063"/>
                  </a:lnTo>
                  <a:lnTo>
                    <a:pt x="458008" y="207072"/>
                  </a:lnTo>
                  <a:lnTo>
                    <a:pt x="457857" y="207090"/>
                  </a:lnTo>
                  <a:lnTo>
                    <a:pt x="457706" y="207117"/>
                  </a:lnTo>
                  <a:lnTo>
                    <a:pt x="457563" y="207158"/>
                  </a:lnTo>
                  <a:lnTo>
                    <a:pt x="457423" y="207212"/>
                  </a:lnTo>
                  <a:lnTo>
                    <a:pt x="457011" y="207399"/>
                  </a:lnTo>
                  <a:lnTo>
                    <a:pt x="456414" y="207598"/>
                  </a:lnTo>
                  <a:lnTo>
                    <a:pt x="456214" y="207671"/>
                  </a:lnTo>
                  <a:lnTo>
                    <a:pt x="456020" y="207748"/>
                  </a:lnTo>
                  <a:lnTo>
                    <a:pt x="455825" y="207834"/>
                  </a:lnTo>
                  <a:lnTo>
                    <a:pt x="455442" y="208033"/>
                  </a:lnTo>
                  <a:lnTo>
                    <a:pt x="455065" y="208242"/>
                  </a:lnTo>
                  <a:lnTo>
                    <a:pt x="454842" y="208374"/>
                  </a:lnTo>
                  <a:lnTo>
                    <a:pt x="454403" y="208645"/>
                  </a:lnTo>
                  <a:lnTo>
                    <a:pt x="454184" y="208786"/>
                  </a:lnTo>
                  <a:lnTo>
                    <a:pt x="453735" y="209049"/>
                  </a:lnTo>
                  <a:lnTo>
                    <a:pt x="453278" y="209303"/>
                  </a:lnTo>
                  <a:lnTo>
                    <a:pt x="452812" y="209548"/>
                  </a:lnTo>
                  <a:lnTo>
                    <a:pt x="452442" y="209657"/>
                  </a:lnTo>
                  <a:lnTo>
                    <a:pt x="452060" y="209757"/>
                  </a:lnTo>
                  <a:lnTo>
                    <a:pt x="451675" y="209829"/>
                  </a:lnTo>
                  <a:lnTo>
                    <a:pt x="451290" y="209870"/>
                  </a:lnTo>
                  <a:lnTo>
                    <a:pt x="450908" y="209870"/>
                  </a:lnTo>
                  <a:lnTo>
                    <a:pt x="450625" y="209838"/>
                  </a:lnTo>
                  <a:lnTo>
                    <a:pt x="450340" y="209793"/>
                  </a:lnTo>
                  <a:lnTo>
                    <a:pt x="450061" y="209725"/>
                  </a:lnTo>
                  <a:lnTo>
                    <a:pt x="449785" y="209639"/>
                  </a:lnTo>
                  <a:lnTo>
                    <a:pt x="449521" y="209534"/>
                  </a:lnTo>
                  <a:lnTo>
                    <a:pt x="448413" y="208608"/>
                  </a:lnTo>
                  <a:lnTo>
                    <a:pt x="447846" y="207823"/>
                  </a:lnTo>
                  <a:lnTo>
                    <a:pt x="447721" y="207428"/>
                  </a:lnTo>
                  <a:lnTo>
                    <a:pt x="447665" y="206975"/>
                  </a:lnTo>
                  <a:lnTo>
                    <a:pt x="447673" y="206585"/>
                  </a:lnTo>
                  <a:lnTo>
                    <a:pt x="448001" y="206136"/>
                  </a:lnTo>
                  <a:lnTo>
                    <a:pt x="448073" y="205746"/>
                  </a:lnTo>
                  <a:lnTo>
                    <a:pt x="448274" y="205293"/>
                  </a:lnTo>
                  <a:lnTo>
                    <a:pt x="448421" y="204064"/>
                  </a:lnTo>
                  <a:lnTo>
                    <a:pt x="448621" y="203674"/>
                  </a:lnTo>
                  <a:lnTo>
                    <a:pt x="448572" y="202830"/>
                  </a:lnTo>
                  <a:lnTo>
                    <a:pt x="447888" y="201130"/>
                  </a:lnTo>
                  <a:lnTo>
                    <a:pt x="447570" y="200799"/>
                  </a:lnTo>
                  <a:lnTo>
                    <a:pt x="447257" y="200273"/>
                  </a:lnTo>
                  <a:lnTo>
                    <a:pt x="446558" y="199484"/>
                  </a:lnTo>
                  <a:lnTo>
                    <a:pt x="445730" y="198885"/>
                  </a:lnTo>
                  <a:lnTo>
                    <a:pt x="445280" y="198681"/>
                  </a:lnTo>
                  <a:lnTo>
                    <a:pt x="444899" y="198350"/>
                  </a:lnTo>
                  <a:lnTo>
                    <a:pt x="444515" y="198205"/>
                  </a:lnTo>
                  <a:lnTo>
                    <a:pt x="443746" y="197683"/>
                  </a:lnTo>
                  <a:lnTo>
                    <a:pt x="442525" y="197275"/>
                  </a:lnTo>
                  <a:lnTo>
                    <a:pt x="439755" y="196903"/>
                  </a:lnTo>
                  <a:lnTo>
                    <a:pt x="438856" y="196695"/>
                  </a:lnTo>
                  <a:lnTo>
                    <a:pt x="438467" y="196686"/>
                  </a:lnTo>
                  <a:lnTo>
                    <a:pt x="437888" y="196613"/>
                  </a:lnTo>
                  <a:lnTo>
                    <a:pt x="437563" y="196672"/>
                  </a:lnTo>
                  <a:lnTo>
                    <a:pt x="437242" y="196604"/>
                  </a:lnTo>
                  <a:lnTo>
                    <a:pt x="436596" y="196591"/>
                  </a:lnTo>
                  <a:lnTo>
                    <a:pt x="435171" y="196831"/>
                  </a:lnTo>
                  <a:lnTo>
                    <a:pt x="434846" y="196953"/>
                  </a:lnTo>
                  <a:lnTo>
                    <a:pt x="434461" y="197012"/>
                  </a:lnTo>
                  <a:lnTo>
                    <a:pt x="434136" y="197135"/>
                  </a:lnTo>
                  <a:lnTo>
                    <a:pt x="433357" y="197253"/>
                  </a:lnTo>
                  <a:lnTo>
                    <a:pt x="432318" y="197629"/>
                  </a:lnTo>
                  <a:lnTo>
                    <a:pt x="431668" y="197810"/>
                  </a:lnTo>
                  <a:lnTo>
                    <a:pt x="430368" y="198373"/>
                  </a:lnTo>
                  <a:lnTo>
                    <a:pt x="427239" y="200209"/>
                  </a:lnTo>
                  <a:lnTo>
                    <a:pt x="426256" y="201103"/>
                  </a:lnTo>
                  <a:lnTo>
                    <a:pt x="422723" y="203969"/>
                  </a:lnTo>
                  <a:lnTo>
                    <a:pt x="420690" y="205887"/>
                  </a:lnTo>
                  <a:lnTo>
                    <a:pt x="419571" y="207229"/>
                  </a:lnTo>
                  <a:lnTo>
                    <a:pt x="418709" y="208581"/>
                  </a:lnTo>
                  <a:lnTo>
                    <a:pt x="418169" y="209936"/>
                  </a:lnTo>
                  <a:lnTo>
                    <a:pt x="417772" y="210712"/>
                  </a:lnTo>
                  <a:lnTo>
                    <a:pt x="417768" y="210972"/>
                  </a:lnTo>
                  <a:lnTo>
                    <a:pt x="417567" y="211294"/>
                  </a:lnTo>
                  <a:lnTo>
                    <a:pt x="417496" y="211475"/>
                  </a:lnTo>
                  <a:lnTo>
                    <a:pt x="417420" y="211652"/>
                  </a:lnTo>
                  <a:lnTo>
                    <a:pt x="417246" y="212001"/>
                  </a:lnTo>
                  <a:lnTo>
                    <a:pt x="417061" y="212323"/>
                  </a:lnTo>
                  <a:lnTo>
                    <a:pt x="416861" y="212623"/>
                  </a:lnTo>
                  <a:lnTo>
                    <a:pt x="416570" y="213076"/>
                  </a:lnTo>
                  <a:lnTo>
                    <a:pt x="416298" y="213566"/>
                  </a:lnTo>
                  <a:lnTo>
                    <a:pt x="415296" y="215425"/>
                  </a:lnTo>
                  <a:lnTo>
                    <a:pt x="415209" y="215616"/>
                  </a:lnTo>
                  <a:lnTo>
                    <a:pt x="414986" y="216187"/>
                  </a:lnTo>
                  <a:lnTo>
                    <a:pt x="414903" y="216378"/>
                  </a:lnTo>
                  <a:lnTo>
                    <a:pt x="414737" y="216718"/>
                  </a:lnTo>
                  <a:lnTo>
                    <a:pt x="414646" y="216885"/>
                  </a:lnTo>
                  <a:lnTo>
                    <a:pt x="414480" y="217226"/>
                  </a:lnTo>
                  <a:lnTo>
                    <a:pt x="414404" y="217407"/>
                  </a:lnTo>
                  <a:lnTo>
                    <a:pt x="414200" y="217960"/>
                  </a:lnTo>
                  <a:lnTo>
                    <a:pt x="414019" y="218377"/>
                  </a:lnTo>
                  <a:lnTo>
                    <a:pt x="413758" y="218890"/>
                  </a:lnTo>
                  <a:lnTo>
                    <a:pt x="413562" y="219298"/>
                  </a:lnTo>
                  <a:lnTo>
                    <a:pt x="413400" y="219643"/>
                  </a:lnTo>
                  <a:lnTo>
                    <a:pt x="413251" y="219997"/>
                  </a:lnTo>
                  <a:lnTo>
                    <a:pt x="413187" y="220296"/>
                  </a:lnTo>
                  <a:lnTo>
                    <a:pt x="413162" y="220758"/>
                  </a:lnTo>
                  <a:lnTo>
                    <a:pt x="413115" y="221375"/>
                  </a:lnTo>
                  <a:lnTo>
                    <a:pt x="412994" y="221629"/>
                  </a:lnTo>
                  <a:lnTo>
                    <a:pt x="412386" y="222418"/>
                  </a:lnTo>
                  <a:lnTo>
                    <a:pt x="412186" y="222527"/>
                  </a:lnTo>
                  <a:lnTo>
                    <a:pt x="411770" y="222586"/>
                  </a:lnTo>
                  <a:lnTo>
                    <a:pt x="411419" y="222645"/>
                  </a:lnTo>
                  <a:lnTo>
                    <a:pt x="411189" y="222676"/>
                  </a:lnTo>
                  <a:lnTo>
                    <a:pt x="410509" y="222708"/>
                  </a:lnTo>
                  <a:lnTo>
                    <a:pt x="410141" y="222305"/>
                  </a:lnTo>
                  <a:lnTo>
                    <a:pt x="410032" y="222051"/>
                  </a:lnTo>
                  <a:lnTo>
                    <a:pt x="409926" y="221774"/>
                  </a:lnTo>
                  <a:lnTo>
                    <a:pt x="407601" y="223996"/>
                  </a:lnTo>
                  <a:lnTo>
                    <a:pt x="407715" y="224141"/>
                  </a:lnTo>
                  <a:lnTo>
                    <a:pt x="407818" y="224291"/>
                  </a:lnTo>
                  <a:lnTo>
                    <a:pt x="407911" y="224445"/>
                  </a:lnTo>
                  <a:lnTo>
                    <a:pt x="407984" y="224577"/>
                  </a:lnTo>
                  <a:lnTo>
                    <a:pt x="408044" y="224713"/>
                  </a:lnTo>
                  <a:lnTo>
                    <a:pt x="408100" y="224849"/>
                  </a:lnTo>
                  <a:lnTo>
                    <a:pt x="408279" y="225320"/>
                  </a:lnTo>
                  <a:lnTo>
                    <a:pt x="408343" y="225511"/>
                  </a:lnTo>
                  <a:lnTo>
                    <a:pt x="408403" y="225706"/>
                  </a:lnTo>
                  <a:lnTo>
                    <a:pt x="408456" y="225901"/>
                  </a:lnTo>
                  <a:lnTo>
                    <a:pt x="408498" y="226096"/>
                  </a:lnTo>
                  <a:lnTo>
                    <a:pt x="408528" y="226255"/>
                  </a:lnTo>
                  <a:lnTo>
                    <a:pt x="408566" y="226586"/>
                  </a:lnTo>
                  <a:lnTo>
                    <a:pt x="408577" y="226749"/>
                  </a:lnTo>
                  <a:lnTo>
                    <a:pt x="408592" y="227107"/>
                  </a:lnTo>
                  <a:lnTo>
                    <a:pt x="408585" y="227488"/>
                  </a:lnTo>
                  <a:lnTo>
                    <a:pt x="408577" y="227683"/>
                  </a:lnTo>
                  <a:lnTo>
                    <a:pt x="408566" y="228186"/>
                  </a:lnTo>
                  <a:lnTo>
                    <a:pt x="408566" y="228345"/>
                  </a:lnTo>
                  <a:lnTo>
                    <a:pt x="408551" y="228822"/>
                  </a:lnTo>
                  <a:lnTo>
                    <a:pt x="408532" y="229148"/>
                  </a:lnTo>
                  <a:lnTo>
                    <a:pt x="408498" y="229615"/>
                  </a:lnTo>
                  <a:lnTo>
                    <a:pt x="408464" y="229887"/>
                  </a:lnTo>
                  <a:lnTo>
                    <a:pt x="408460" y="230028"/>
                  </a:lnTo>
                  <a:lnTo>
                    <a:pt x="409012" y="231221"/>
                  </a:lnTo>
                  <a:lnTo>
                    <a:pt x="408947" y="231701"/>
                  </a:lnTo>
                  <a:lnTo>
                    <a:pt x="408955" y="231892"/>
                  </a:lnTo>
                  <a:lnTo>
                    <a:pt x="408978" y="232082"/>
                  </a:lnTo>
                  <a:lnTo>
                    <a:pt x="408996" y="232214"/>
                  </a:lnTo>
                  <a:lnTo>
                    <a:pt x="409019" y="232350"/>
                  </a:lnTo>
                  <a:lnTo>
                    <a:pt x="409049" y="232481"/>
                  </a:lnTo>
                  <a:lnTo>
                    <a:pt x="409272" y="232962"/>
                  </a:lnTo>
                  <a:lnTo>
                    <a:pt x="409503" y="233288"/>
                  </a:lnTo>
                  <a:lnTo>
                    <a:pt x="409922" y="234119"/>
                  </a:lnTo>
                  <a:lnTo>
                    <a:pt x="410213" y="234522"/>
                  </a:lnTo>
                  <a:lnTo>
                    <a:pt x="410471" y="234808"/>
                  </a:lnTo>
                  <a:lnTo>
                    <a:pt x="410592" y="235157"/>
                  </a:lnTo>
                  <a:lnTo>
                    <a:pt x="410798" y="235121"/>
                  </a:lnTo>
                  <a:lnTo>
                    <a:pt x="411007" y="235093"/>
                  </a:lnTo>
                  <a:lnTo>
                    <a:pt x="411219" y="235075"/>
                  </a:lnTo>
                  <a:lnTo>
                    <a:pt x="411430" y="235071"/>
                  </a:lnTo>
                  <a:lnTo>
                    <a:pt x="411638" y="235075"/>
                  </a:lnTo>
                  <a:lnTo>
                    <a:pt x="411876" y="235098"/>
                  </a:lnTo>
                  <a:lnTo>
                    <a:pt x="412114" y="235134"/>
                  </a:lnTo>
                  <a:lnTo>
                    <a:pt x="412583" y="235239"/>
                  </a:lnTo>
                  <a:lnTo>
                    <a:pt x="412817" y="235284"/>
                  </a:lnTo>
                  <a:lnTo>
                    <a:pt x="413838" y="235447"/>
                  </a:lnTo>
                  <a:lnTo>
                    <a:pt x="414627" y="235597"/>
                  </a:lnTo>
                  <a:lnTo>
                    <a:pt x="414892" y="235656"/>
                  </a:lnTo>
                  <a:lnTo>
                    <a:pt x="415156" y="235719"/>
                  </a:lnTo>
                  <a:lnTo>
                    <a:pt x="415413" y="235801"/>
                  </a:lnTo>
                  <a:lnTo>
                    <a:pt x="415647" y="235892"/>
                  </a:lnTo>
                  <a:lnTo>
                    <a:pt x="415875" y="235996"/>
                  </a:lnTo>
                  <a:lnTo>
                    <a:pt x="416321" y="236223"/>
                  </a:lnTo>
                  <a:lnTo>
                    <a:pt x="416906" y="236545"/>
                  </a:lnTo>
                  <a:lnTo>
                    <a:pt x="417088" y="236649"/>
                  </a:lnTo>
                  <a:lnTo>
                    <a:pt x="417265" y="236758"/>
                  </a:lnTo>
                  <a:lnTo>
                    <a:pt x="417431" y="236880"/>
                  </a:lnTo>
                  <a:lnTo>
                    <a:pt x="417613" y="237044"/>
                  </a:lnTo>
                  <a:lnTo>
                    <a:pt x="417787" y="237221"/>
                  </a:lnTo>
                  <a:lnTo>
                    <a:pt x="417953" y="237411"/>
                  </a:lnTo>
                  <a:lnTo>
                    <a:pt x="418455" y="238041"/>
                  </a:lnTo>
                  <a:lnTo>
                    <a:pt x="418638" y="238286"/>
                  </a:lnTo>
                  <a:lnTo>
                    <a:pt x="418810" y="238536"/>
                  </a:lnTo>
                  <a:lnTo>
                    <a:pt x="418981" y="238794"/>
                  </a:lnTo>
                  <a:lnTo>
                    <a:pt x="419144" y="239048"/>
                  </a:lnTo>
                  <a:lnTo>
                    <a:pt x="419412" y="239484"/>
                  </a:lnTo>
                  <a:lnTo>
                    <a:pt x="419665" y="239928"/>
                  </a:lnTo>
                  <a:lnTo>
                    <a:pt x="419903" y="240364"/>
                  </a:lnTo>
                  <a:lnTo>
                    <a:pt x="420115" y="240790"/>
                  </a:lnTo>
                  <a:lnTo>
                    <a:pt x="420224" y="240998"/>
                  </a:lnTo>
                  <a:lnTo>
                    <a:pt x="420545" y="241570"/>
                  </a:lnTo>
                  <a:lnTo>
                    <a:pt x="420651" y="241746"/>
                  </a:lnTo>
                  <a:lnTo>
                    <a:pt x="420764" y="241915"/>
                  </a:lnTo>
                  <a:lnTo>
                    <a:pt x="420976" y="242150"/>
                  </a:lnTo>
                  <a:lnTo>
                    <a:pt x="421312" y="242459"/>
                  </a:lnTo>
                  <a:lnTo>
                    <a:pt x="421400" y="242635"/>
                  </a:lnTo>
                  <a:lnTo>
                    <a:pt x="421453" y="242844"/>
                  </a:lnTo>
                  <a:lnTo>
                    <a:pt x="421478" y="243066"/>
                  </a:lnTo>
                  <a:lnTo>
                    <a:pt x="421487" y="243288"/>
                  </a:lnTo>
                  <a:lnTo>
                    <a:pt x="421487" y="243506"/>
                  </a:lnTo>
                  <a:lnTo>
                    <a:pt x="421482" y="243701"/>
                  </a:lnTo>
                  <a:lnTo>
                    <a:pt x="421467" y="243901"/>
                  </a:lnTo>
                  <a:lnTo>
                    <a:pt x="421442" y="244096"/>
                  </a:lnTo>
                  <a:lnTo>
                    <a:pt x="421400" y="244287"/>
                  </a:lnTo>
                  <a:lnTo>
                    <a:pt x="421327" y="244454"/>
                  </a:lnTo>
                  <a:lnTo>
                    <a:pt x="421121" y="244713"/>
                  </a:lnTo>
                  <a:lnTo>
                    <a:pt x="420749" y="245062"/>
                  </a:lnTo>
                  <a:lnTo>
                    <a:pt x="420659" y="245198"/>
                  </a:lnTo>
                  <a:lnTo>
                    <a:pt x="419854" y="245565"/>
                  </a:lnTo>
                  <a:lnTo>
                    <a:pt x="419707" y="245611"/>
                  </a:lnTo>
                  <a:lnTo>
                    <a:pt x="419556" y="245642"/>
                  </a:lnTo>
                  <a:lnTo>
                    <a:pt x="419401" y="245665"/>
                  </a:lnTo>
                  <a:lnTo>
                    <a:pt x="419242" y="245679"/>
                  </a:lnTo>
                  <a:lnTo>
                    <a:pt x="418406" y="245520"/>
                  </a:lnTo>
                  <a:lnTo>
                    <a:pt x="417960" y="245280"/>
                  </a:lnTo>
                  <a:lnTo>
                    <a:pt x="417790" y="245293"/>
                  </a:lnTo>
                  <a:lnTo>
                    <a:pt x="417613" y="245366"/>
                  </a:lnTo>
                  <a:lnTo>
                    <a:pt x="417243" y="245574"/>
                  </a:lnTo>
                  <a:lnTo>
                    <a:pt x="417054" y="245642"/>
                  </a:lnTo>
                  <a:lnTo>
                    <a:pt x="416831" y="245683"/>
                  </a:lnTo>
                  <a:lnTo>
                    <a:pt x="416608" y="245697"/>
                  </a:lnTo>
                  <a:lnTo>
                    <a:pt x="416147" y="245706"/>
                  </a:lnTo>
                  <a:lnTo>
                    <a:pt x="415613" y="245742"/>
                  </a:lnTo>
                  <a:lnTo>
                    <a:pt x="415307" y="245774"/>
                  </a:lnTo>
                  <a:lnTo>
                    <a:pt x="415160" y="245801"/>
                  </a:lnTo>
                  <a:lnTo>
                    <a:pt x="414994" y="245860"/>
                  </a:lnTo>
                  <a:lnTo>
                    <a:pt x="414831" y="245937"/>
                  </a:lnTo>
                  <a:lnTo>
                    <a:pt x="414673" y="246019"/>
                  </a:lnTo>
                  <a:lnTo>
                    <a:pt x="414514" y="246087"/>
                  </a:lnTo>
                  <a:lnTo>
                    <a:pt x="414242" y="246114"/>
                  </a:lnTo>
                  <a:lnTo>
                    <a:pt x="412964" y="246858"/>
                  </a:lnTo>
                  <a:lnTo>
                    <a:pt x="412900" y="246994"/>
                  </a:lnTo>
                  <a:lnTo>
                    <a:pt x="412873" y="247157"/>
                  </a:lnTo>
                  <a:lnTo>
                    <a:pt x="412862" y="247329"/>
                  </a:lnTo>
                  <a:lnTo>
                    <a:pt x="412847" y="247502"/>
                  </a:lnTo>
                  <a:lnTo>
                    <a:pt x="412809" y="247665"/>
                  </a:lnTo>
                  <a:lnTo>
                    <a:pt x="412745" y="247797"/>
                  </a:lnTo>
                  <a:lnTo>
                    <a:pt x="412579" y="248055"/>
                  </a:lnTo>
                  <a:lnTo>
                    <a:pt x="412507" y="248187"/>
                  </a:lnTo>
                  <a:lnTo>
                    <a:pt x="412462" y="248450"/>
                  </a:lnTo>
                  <a:lnTo>
                    <a:pt x="412481" y="248586"/>
                  </a:lnTo>
                  <a:lnTo>
                    <a:pt x="412537" y="248854"/>
                  </a:lnTo>
                  <a:lnTo>
                    <a:pt x="412552" y="248989"/>
                  </a:lnTo>
                  <a:lnTo>
                    <a:pt x="412552" y="249262"/>
                  </a:lnTo>
                  <a:lnTo>
                    <a:pt x="412545" y="249398"/>
                  </a:lnTo>
                  <a:lnTo>
                    <a:pt x="412008" y="250341"/>
                  </a:lnTo>
                  <a:lnTo>
                    <a:pt x="411974" y="250472"/>
                  </a:lnTo>
                  <a:lnTo>
                    <a:pt x="411944" y="250609"/>
                  </a:lnTo>
                  <a:lnTo>
                    <a:pt x="411903" y="250881"/>
                  </a:lnTo>
                  <a:lnTo>
                    <a:pt x="411865" y="251162"/>
                  </a:lnTo>
                  <a:lnTo>
                    <a:pt x="411850" y="251307"/>
                  </a:lnTo>
                  <a:lnTo>
                    <a:pt x="411842" y="251448"/>
                  </a:lnTo>
                  <a:lnTo>
                    <a:pt x="411846" y="251593"/>
                  </a:lnTo>
                  <a:lnTo>
                    <a:pt x="411861" y="251733"/>
                  </a:lnTo>
                  <a:lnTo>
                    <a:pt x="411933" y="252019"/>
                  </a:lnTo>
                  <a:lnTo>
                    <a:pt x="411963" y="252164"/>
                  </a:lnTo>
                  <a:lnTo>
                    <a:pt x="411967" y="252382"/>
                  </a:lnTo>
                  <a:lnTo>
                    <a:pt x="411948" y="252532"/>
                  </a:lnTo>
                  <a:lnTo>
                    <a:pt x="411921" y="252686"/>
                  </a:lnTo>
                  <a:lnTo>
                    <a:pt x="411899" y="252835"/>
                  </a:lnTo>
                  <a:lnTo>
                    <a:pt x="411861" y="253139"/>
                  </a:lnTo>
                  <a:lnTo>
                    <a:pt x="411838" y="253293"/>
                  </a:lnTo>
                  <a:lnTo>
                    <a:pt x="411793" y="253538"/>
                  </a:lnTo>
                  <a:lnTo>
                    <a:pt x="411710" y="253919"/>
                  </a:lnTo>
                  <a:lnTo>
                    <a:pt x="411672" y="254191"/>
                  </a:lnTo>
                  <a:lnTo>
                    <a:pt x="411665" y="254328"/>
                  </a:lnTo>
                  <a:lnTo>
                    <a:pt x="411903" y="255149"/>
                  </a:lnTo>
                  <a:lnTo>
                    <a:pt x="411634" y="255557"/>
                  </a:lnTo>
                  <a:lnTo>
                    <a:pt x="411876" y="256563"/>
                  </a:lnTo>
                  <a:lnTo>
                    <a:pt x="411853" y="256704"/>
                  </a:lnTo>
                  <a:lnTo>
                    <a:pt x="411808" y="256854"/>
                  </a:lnTo>
                  <a:lnTo>
                    <a:pt x="411751" y="257003"/>
                  </a:lnTo>
                  <a:lnTo>
                    <a:pt x="411668" y="257262"/>
                  </a:lnTo>
                  <a:lnTo>
                    <a:pt x="411483" y="257811"/>
                  </a:lnTo>
                  <a:lnTo>
                    <a:pt x="411453" y="258001"/>
                  </a:lnTo>
                  <a:lnTo>
                    <a:pt x="411336" y="258314"/>
                  </a:lnTo>
                  <a:lnTo>
                    <a:pt x="411071" y="258668"/>
                  </a:lnTo>
                  <a:lnTo>
                    <a:pt x="411423" y="259108"/>
                  </a:lnTo>
                  <a:lnTo>
                    <a:pt x="411419" y="259253"/>
                  </a:lnTo>
                  <a:lnTo>
                    <a:pt x="411389" y="259412"/>
                  </a:lnTo>
                  <a:lnTo>
                    <a:pt x="411340" y="259566"/>
                  </a:lnTo>
                  <a:lnTo>
                    <a:pt x="411283" y="259706"/>
                  </a:lnTo>
                  <a:lnTo>
                    <a:pt x="410705" y="260405"/>
                  </a:lnTo>
                  <a:lnTo>
                    <a:pt x="410456" y="260768"/>
                  </a:lnTo>
                  <a:lnTo>
                    <a:pt x="410115" y="260872"/>
                  </a:lnTo>
                  <a:lnTo>
                    <a:pt x="409907" y="260963"/>
                  </a:lnTo>
                  <a:lnTo>
                    <a:pt x="409699" y="261058"/>
                  </a:lnTo>
                  <a:lnTo>
                    <a:pt x="409208" y="261330"/>
                  </a:lnTo>
                  <a:lnTo>
                    <a:pt x="409080" y="261380"/>
                  </a:lnTo>
                  <a:lnTo>
                    <a:pt x="408887" y="261435"/>
                  </a:lnTo>
                  <a:lnTo>
                    <a:pt x="408690" y="261462"/>
                  </a:lnTo>
                  <a:lnTo>
                    <a:pt x="408486" y="261480"/>
                  </a:lnTo>
                  <a:lnTo>
                    <a:pt x="408082" y="261507"/>
                  </a:lnTo>
                  <a:lnTo>
                    <a:pt x="407541" y="261566"/>
                  </a:lnTo>
                  <a:lnTo>
                    <a:pt x="407008" y="261602"/>
                  </a:lnTo>
                  <a:lnTo>
                    <a:pt x="406638" y="261639"/>
                  </a:lnTo>
                  <a:lnTo>
                    <a:pt x="406158" y="261121"/>
                  </a:lnTo>
                  <a:lnTo>
                    <a:pt x="405254" y="260727"/>
                  </a:lnTo>
                  <a:lnTo>
                    <a:pt x="405024" y="260378"/>
                  </a:lnTo>
                  <a:lnTo>
                    <a:pt x="404620" y="259983"/>
                  </a:lnTo>
                  <a:lnTo>
                    <a:pt x="403078" y="258477"/>
                  </a:lnTo>
                  <a:lnTo>
                    <a:pt x="403056" y="258287"/>
                  </a:lnTo>
                  <a:lnTo>
                    <a:pt x="403075" y="258128"/>
                  </a:lnTo>
                  <a:lnTo>
                    <a:pt x="403116" y="257974"/>
                  </a:lnTo>
                  <a:lnTo>
                    <a:pt x="403003" y="257126"/>
                  </a:lnTo>
                  <a:lnTo>
                    <a:pt x="403022" y="255892"/>
                  </a:lnTo>
                  <a:lnTo>
                    <a:pt x="402844" y="254913"/>
                  </a:lnTo>
                  <a:lnTo>
                    <a:pt x="402537" y="254137"/>
                  </a:lnTo>
                  <a:lnTo>
                    <a:pt x="402235" y="253720"/>
                  </a:lnTo>
                  <a:lnTo>
                    <a:pt x="402095" y="253620"/>
                  </a:lnTo>
                  <a:lnTo>
                    <a:pt x="401944" y="253538"/>
                  </a:lnTo>
                  <a:lnTo>
                    <a:pt x="401782" y="253461"/>
                  </a:lnTo>
                  <a:lnTo>
                    <a:pt x="401328" y="253271"/>
                  </a:lnTo>
                  <a:lnTo>
                    <a:pt x="401200" y="253221"/>
                  </a:lnTo>
                  <a:lnTo>
                    <a:pt x="400939" y="253130"/>
                  </a:lnTo>
                  <a:lnTo>
                    <a:pt x="400641" y="253035"/>
                  </a:lnTo>
                  <a:lnTo>
                    <a:pt x="400384" y="252967"/>
                  </a:lnTo>
                  <a:lnTo>
                    <a:pt x="400161" y="252921"/>
                  </a:lnTo>
                  <a:lnTo>
                    <a:pt x="399821" y="252867"/>
                  </a:lnTo>
                  <a:lnTo>
                    <a:pt x="399340" y="252781"/>
                  </a:lnTo>
                  <a:lnTo>
                    <a:pt x="399178" y="252758"/>
                  </a:lnTo>
                  <a:lnTo>
                    <a:pt x="399015" y="252740"/>
                  </a:lnTo>
                  <a:lnTo>
                    <a:pt x="398724" y="252736"/>
                  </a:lnTo>
                  <a:lnTo>
                    <a:pt x="398437" y="252749"/>
                  </a:lnTo>
                  <a:lnTo>
                    <a:pt x="398294" y="252763"/>
                  </a:lnTo>
                  <a:lnTo>
                    <a:pt x="397455" y="252681"/>
                  </a:lnTo>
                  <a:lnTo>
                    <a:pt x="395769" y="253108"/>
                  </a:lnTo>
                  <a:lnTo>
                    <a:pt x="394602" y="253416"/>
                  </a:lnTo>
                  <a:lnTo>
                    <a:pt x="393037" y="254364"/>
                  </a:lnTo>
                  <a:lnTo>
                    <a:pt x="392255" y="254872"/>
                  </a:lnTo>
                  <a:lnTo>
                    <a:pt x="391404" y="255507"/>
                  </a:lnTo>
                  <a:lnTo>
                    <a:pt x="391007" y="255956"/>
                  </a:lnTo>
                  <a:lnTo>
                    <a:pt x="389436" y="257425"/>
                  </a:lnTo>
                  <a:lnTo>
                    <a:pt x="387259" y="260246"/>
                  </a:lnTo>
                  <a:lnTo>
                    <a:pt x="386526" y="261407"/>
                  </a:lnTo>
                  <a:lnTo>
                    <a:pt x="385524" y="263467"/>
                  </a:lnTo>
                  <a:lnTo>
                    <a:pt x="385172" y="264056"/>
                  </a:lnTo>
                  <a:lnTo>
                    <a:pt x="385070" y="264745"/>
                  </a:lnTo>
                  <a:lnTo>
                    <a:pt x="385021" y="265298"/>
                  </a:lnTo>
                  <a:lnTo>
                    <a:pt x="385131" y="265888"/>
                  </a:lnTo>
                  <a:lnTo>
                    <a:pt x="385282" y="266283"/>
                  </a:lnTo>
                  <a:lnTo>
                    <a:pt x="385546" y="266841"/>
                  </a:lnTo>
                  <a:lnTo>
                    <a:pt x="386409" y="268256"/>
                  </a:lnTo>
                  <a:lnTo>
                    <a:pt x="386483" y="268510"/>
                  </a:lnTo>
                  <a:lnTo>
                    <a:pt x="386545" y="268655"/>
                  </a:lnTo>
                  <a:lnTo>
                    <a:pt x="386696" y="268936"/>
                  </a:lnTo>
                  <a:lnTo>
                    <a:pt x="386764" y="269077"/>
                  </a:lnTo>
                  <a:lnTo>
                    <a:pt x="386934" y="269530"/>
                  </a:lnTo>
                  <a:lnTo>
                    <a:pt x="386666" y="270233"/>
                  </a:lnTo>
                  <a:lnTo>
                    <a:pt x="386858" y="270424"/>
                  </a:lnTo>
                  <a:lnTo>
                    <a:pt x="386152" y="270773"/>
                  </a:lnTo>
                  <a:lnTo>
                    <a:pt x="385346" y="271562"/>
                  </a:lnTo>
                  <a:lnTo>
                    <a:pt x="385172" y="271911"/>
                  </a:lnTo>
                  <a:lnTo>
                    <a:pt x="385104" y="272052"/>
                  </a:lnTo>
                  <a:lnTo>
                    <a:pt x="384983" y="272338"/>
                  </a:lnTo>
                  <a:lnTo>
                    <a:pt x="384919" y="272478"/>
                  </a:lnTo>
                  <a:lnTo>
                    <a:pt x="384632" y="272882"/>
                  </a:lnTo>
                  <a:lnTo>
                    <a:pt x="384870" y="273295"/>
                  </a:lnTo>
                  <a:lnTo>
                    <a:pt x="384802" y="273680"/>
                  </a:lnTo>
                  <a:lnTo>
                    <a:pt x="384534" y="273957"/>
                  </a:lnTo>
                  <a:lnTo>
                    <a:pt x="384405" y="273993"/>
                  </a:lnTo>
                  <a:lnTo>
                    <a:pt x="384266" y="273962"/>
                  </a:lnTo>
                  <a:lnTo>
                    <a:pt x="383835" y="274016"/>
                  </a:lnTo>
                  <a:lnTo>
                    <a:pt x="383879" y="274147"/>
                  </a:lnTo>
                  <a:lnTo>
                    <a:pt x="383913" y="274469"/>
                  </a:lnTo>
                  <a:lnTo>
                    <a:pt x="383781" y="274696"/>
                  </a:lnTo>
                  <a:lnTo>
                    <a:pt x="383520" y="274678"/>
                  </a:lnTo>
                  <a:lnTo>
                    <a:pt x="383377" y="274714"/>
                  </a:lnTo>
                  <a:lnTo>
                    <a:pt x="383222" y="274778"/>
                  </a:lnTo>
                  <a:lnTo>
                    <a:pt x="383063" y="275277"/>
                  </a:lnTo>
                  <a:lnTo>
                    <a:pt x="382916" y="275554"/>
                  </a:lnTo>
                  <a:lnTo>
                    <a:pt x="382757" y="275685"/>
                  </a:lnTo>
                  <a:lnTo>
                    <a:pt x="382024" y="275952"/>
                  </a:lnTo>
                  <a:lnTo>
                    <a:pt x="381692" y="276143"/>
                  </a:lnTo>
                  <a:lnTo>
                    <a:pt x="381428" y="276220"/>
                  </a:lnTo>
                  <a:lnTo>
                    <a:pt x="381292" y="276252"/>
                  </a:lnTo>
                  <a:lnTo>
                    <a:pt x="381022" y="276325"/>
                  </a:lnTo>
                  <a:lnTo>
                    <a:pt x="380884" y="276379"/>
                  </a:lnTo>
                  <a:lnTo>
                    <a:pt x="380599" y="276502"/>
                  </a:lnTo>
                  <a:lnTo>
                    <a:pt x="380459" y="276556"/>
                  </a:lnTo>
                  <a:lnTo>
                    <a:pt x="380316" y="276588"/>
                  </a:lnTo>
                  <a:lnTo>
                    <a:pt x="380184" y="276601"/>
                  </a:lnTo>
                  <a:lnTo>
                    <a:pt x="380051" y="276597"/>
                  </a:lnTo>
                  <a:lnTo>
                    <a:pt x="379783" y="276579"/>
                  </a:lnTo>
                  <a:lnTo>
                    <a:pt x="379511" y="276579"/>
                  </a:lnTo>
                  <a:lnTo>
                    <a:pt x="379235" y="276588"/>
                  </a:lnTo>
                  <a:lnTo>
                    <a:pt x="378562" y="276968"/>
                  </a:lnTo>
                  <a:lnTo>
                    <a:pt x="378480" y="277146"/>
                  </a:lnTo>
                  <a:lnTo>
                    <a:pt x="378460" y="277304"/>
                  </a:lnTo>
                  <a:lnTo>
                    <a:pt x="378460" y="277463"/>
                  </a:lnTo>
                  <a:lnTo>
                    <a:pt x="378503" y="277699"/>
                  </a:lnTo>
                  <a:lnTo>
                    <a:pt x="378456" y="278524"/>
                  </a:lnTo>
                  <a:lnTo>
                    <a:pt x="378382" y="278760"/>
                  </a:lnTo>
                  <a:lnTo>
                    <a:pt x="378271" y="280103"/>
                  </a:lnTo>
                  <a:lnTo>
                    <a:pt x="378140" y="280171"/>
                  </a:lnTo>
                  <a:lnTo>
                    <a:pt x="378654" y="280987"/>
                  </a:lnTo>
                  <a:lnTo>
                    <a:pt x="378722" y="281291"/>
                  </a:lnTo>
                  <a:lnTo>
                    <a:pt x="378295" y="281563"/>
                  </a:lnTo>
                  <a:lnTo>
                    <a:pt x="377969" y="281654"/>
                  </a:lnTo>
                  <a:lnTo>
                    <a:pt x="377346" y="281994"/>
                  </a:lnTo>
                  <a:lnTo>
                    <a:pt x="376998" y="282343"/>
                  </a:lnTo>
                  <a:lnTo>
                    <a:pt x="376764" y="282629"/>
                  </a:lnTo>
                  <a:lnTo>
                    <a:pt x="376076" y="283586"/>
                  </a:lnTo>
                  <a:lnTo>
                    <a:pt x="376118" y="284289"/>
                  </a:lnTo>
                  <a:lnTo>
                    <a:pt x="375879" y="285772"/>
                  </a:lnTo>
                  <a:lnTo>
                    <a:pt x="375846" y="286112"/>
                  </a:lnTo>
                  <a:lnTo>
                    <a:pt x="375774" y="286385"/>
                  </a:lnTo>
                  <a:lnTo>
                    <a:pt x="375599" y="286661"/>
                  </a:lnTo>
                  <a:lnTo>
                    <a:pt x="375289" y="286720"/>
                  </a:lnTo>
                  <a:lnTo>
                    <a:pt x="374965" y="286861"/>
                  </a:lnTo>
                  <a:lnTo>
                    <a:pt x="374647" y="287015"/>
                  </a:lnTo>
                  <a:lnTo>
                    <a:pt x="374356" y="287119"/>
                  </a:lnTo>
                  <a:lnTo>
                    <a:pt x="373601" y="286707"/>
                  </a:lnTo>
                  <a:lnTo>
                    <a:pt x="373378" y="286489"/>
                  </a:lnTo>
                  <a:lnTo>
                    <a:pt x="373165" y="286262"/>
                  </a:lnTo>
                  <a:lnTo>
                    <a:pt x="372965" y="286031"/>
                  </a:lnTo>
                  <a:lnTo>
                    <a:pt x="372602" y="285545"/>
                  </a:lnTo>
                  <a:lnTo>
                    <a:pt x="372289" y="285151"/>
                  </a:lnTo>
                  <a:lnTo>
                    <a:pt x="372191" y="285015"/>
                  </a:lnTo>
                  <a:lnTo>
                    <a:pt x="372104" y="284870"/>
                  </a:lnTo>
                  <a:lnTo>
                    <a:pt x="372024" y="284706"/>
                  </a:lnTo>
                  <a:lnTo>
                    <a:pt x="371960" y="284534"/>
                  </a:lnTo>
                  <a:lnTo>
                    <a:pt x="371900" y="284357"/>
                  </a:lnTo>
                  <a:lnTo>
                    <a:pt x="371851" y="284180"/>
                  </a:lnTo>
                  <a:lnTo>
                    <a:pt x="371790" y="283922"/>
                  </a:lnTo>
                  <a:lnTo>
                    <a:pt x="371734" y="283604"/>
                  </a:lnTo>
                  <a:lnTo>
                    <a:pt x="371658" y="283237"/>
                  </a:lnTo>
                  <a:lnTo>
                    <a:pt x="371567" y="282874"/>
                  </a:lnTo>
                  <a:lnTo>
                    <a:pt x="371390" y="282311"/>
                  </a:lnTo>
                  <a:lnTo>
                    <a:pt x="371292" y="282062"/>
                  </a:lnTo>
                  <a:lnTo>
                    <a:pt x="371216" y="281908"/>
                  </a:lnTo>
                  <a:lnTo>
                    <a:pt x="370952" y="281463"/>
                  </a:lnTo>
                  <a:lnTo>
                    <a:pt x="370872" y="281309"/>
                  </a:lnTo>
                  <a:lnTo>
                    <a:pt x="370797" y="281137"/>
                  </a:lnTo>
                  <a:lnTo>
                    <a:pt x="370604" y="280611"/>
                  </a:lnTo>
                  <a:lnTo>
                    <a:pt x="370536" y="280438"/>
                  </a:lnTo>
                  <a:lnTo>
                    <a:pt x="370463" y="280284"/>
                  </a:lnTo>
                  <a:lnTo>
                    <a:pt x="370312" y="279985"/>
                  </a:lnTo>
                  <a:lnTo>
                    <a:pt x="369946" y="279305"/>
                  </a:lnTo>
                  <a:lnTo>
                    <a:pt x="369813" y="279050"/>
                  </a:lnTo>
                  <a:lnTo>
                    <a:pt x="369009" y="277853"/>
                  </a:lnTo>
                  <a:lnTo>
                    <a:pt x="368903" y="277690"/>
                  </a:lnTo>
                  <a:lnTo>
                    <a:pt x="368812" y="277517"/>
                  </a:lnTo>
                  <a:lnTo>
                    <a:pt x="368725" y="277340"/>
                  </a:lnTo>
                  <a:lnTo>
                    <a:pt x="368631" y="277173"/>
                  </a:lnTo>
                  <a:lnTo>
                    <a:pt x="368514" y="277019"/>
                  </a:lnTo>
                  <a:lnTo>
                    <a:pt x="368370" y="276878"/>
                  </a:lnTo>
                  <a:lnTo>
                    <a:pt x="368212" y="276746"/>
                  </a:lnTo>
                  <a:lnTo>
                    <a:pt x="368042" y="276624"/>
                  </a:lnTo>
                  <a:lnTo>
                    <a:pt x="367863" y="276519"/>
                  </a:lnTo>
                  <a:lnTo>
                    <a:pt x="367683" y="276433"/>
                  </a:lnTo>
                  <a:lnTo>
                    <a:pt x="367498" y="275975"/>
                  </a:lnTo>
                  <a:lnTo>
                    <a:pt x="367179" y="275644"/>
                  </a:lnTo>
                  <a:lnTo>
                    <a:pt x="366994" y="275186"/>
                  </a:lnTo>
                  <a:lnTo>
                    <a:pt x="366673" y="274855"/>
                  </a:lnTo>
                  <a:lnTo>
                    <a:pt x="365366" y="271911"/>
                  </a:lnTo>
                  <a:lnTo>
                    <a:pt x="364928" y="271122"/>
                  </a:lnTo>
                  <a:lnTo>
                    <a:pt x="364613" y="270727"/>
                  </a:lnTo>
                  <a:lnTo>
                    <a:pt x="363484" y="268696"/>
                  </a:lnTo>
                  <a:lnTo>
                    <a:pt x="362985" y="267453"/>
                  </a:lnTo>
                  <a:lnTo>
                    <a:pt x="362864" y="266995"/>
                  </a:lnTo>
                  <a:lnTo>
                    <a:pt x="362489" y="266210"/>
                  </a:lnTo>
                  <a:lnTo>
                    <a:pt x="361106" y="263847"/>
                  </a:lnTo>
                  <a:lnTo>
                    <a:pt x="360986" y="263457"/>
                  </a:lnTo>
                  <a:lnTo>
                    <a:pt x="360861" y="262999"/>
                  </a:lnTo>
                  <a:lnTo>
                    <a:pt x="360551" y="262215"/>
                  </a:lnTo>
                  <a:lnTo>
                    <a:pt x="360302" y="261820"/>
                  </a:lnTo>
                  <a:lnTo>
                    <a:pt x="360245" y="261430"/>
                  </a:lnTo>
                  <a:lnTo>
                    <a:pt x="359749" y="260119"/>
                  </a:lnTo>
                  <a:lnTo>
                    <a:pt x="359560" y="259661"/>
                  </a:lnTo>
                  <a:lnTo>
                    <a:pt x="359186" y="258876"/>
                  </a:lnTo>
                  <a:lnTo>
                    <a:pt x="358869" y="258482"/>
                  </a:lnTo>
                  <a:lnTo>
                    <a:pt x="358937" y="258287"/>
                  </a:lnTo>
                  <a:lnTo>
                    <a:pt x="358748" y="258092"/>
                  </a:lnTo>
                  <a:lnTo>
                    <a:pt x="358367" y="257629"/>
                  </a:lnTo>
                  <a:lnTo>
                    <a:pt x="356794" y="255067"/>
                  </a:lnTo>
                  <a:lnTo>
                    <a:pt x="356545" y="254414"/>
                  </a:lnTo>
                  <a:lnTo>
                    <a:pt x="356363" y="253761"/>
                  </a:lnTo>
                  <a:lnTo>
                    <a:pt x="355370" y="251275"/>
                  </a:lnTo>
                  <a:lnTo>
                    <a:pt x="354184" y="248981"/>
                  </a:lnTo>
                  <a:lnTo>
                    <a:pt x="353805" y="248327"/>
                  </a:lnTo>
                  <a:lnTo>
                    <a:pt x="353684" y="247933"/>
                  </a:lnTo>
                  <a:lnTo>
                    <a:pt x="353431" y="247538"/>
                  </a:lnTo>
                  <a:lnTo>
                    <a:pt x="353117" y="246949"/>
                  </a:lnTo>
                  <a:lnTo>
                    <a:pt x="352047" y="245180"/>
                  </a:lnTo>
                  <a:lnTo>
                    <a:pt x="351477" y="244454"/>
                  </a:lnTo>
                  <a:lnTo>
                    <a:pt x="351159" y="244186"/>
                  </a:lnTo>
                  <a:lnTo>
                    <a:pt x="350970" y="243924"/>
                  </a:lnTo>
                  <a:lnTo>
                    <a:pt x="349573" y="242472"/>
                  </a:lnTo>
                  <a:lnTo>
                    <a:pt x="349254" y="242273"/>
                  </a:lnTo>
                  <a:lnTo>
                    <a:pt x="348873" y="241878"/>
                  </a:lnTo>
                  <a:lnTo>
                    <a:pt x="348552" y="241674"/>
                  </a:lnTo>
                  <a:lnTo>
                    <a:pt x="347600" y="240817"/>
                  </a:lnTo>
                  <a:lnTo>
                    <a:pt x="347218" y="240418"/>
                  </a:lnTo>
                  <a:lnTo>
                    <a:pt x="346844" y="239765"/>
                  </a:lnTo>
                  <a:lnTo>
                    <a:pt x="346227" y="237932"/>
                  </a:lnTo>
                  <a:lnTo>
                    <a:pt x="346163" y="237629"/>
                  </a:lnTo>
                  <a:lnTo>
                    <a:pt x="346182" y="237434"/>
                  </a:lnTo>
                  <a:lnTo>
                    <a:pt x="346197" y="237239"/>
                  </a:lnTo>
                  <a:lnTo>
                    <a:pt x="346236" y="236848"/>
                  </a:lnTo>
                  <a:lnTo>
                    <a:pt x="346265" y="236499"/>
                  </a:lnTo>
                  <a:lnTo>
                    <a:pt x="346288" y="236182"/>
                  </a:lnTo>
                  <a:lnTo>
                    <a:pt x="346333" y="235706"/>
                  </a:lnTo>
                  <a:lnTo>
                    <a:pt x="346352" y="235542"/>
                  </a:lnTo>
                  <a:lnTo>
                    <a:pt x="346397" y="235221"/>
                  </a:lnTo>
                  <a:lnTo>
                    <a:pt x="346416" y="235062"/>
                  </a:lnTo>
                  <a:lnTo>
                    <a:pt x="346454" y="234831"/>
                  </a:lnTo>
                  <a:lnTo>
                    <a:pt x="346503" y="234386"/>
                  </a:lnTo>
                  <a:lnTo>
                    <a:pt x="346323" y="233597"/>
                  </a:lnTo>
                  <a:lnTo>
                    <a:pt x="346016" y="233066"/>
                  </a:lnTo>
                  <a:lnTo>
                    <a:pt x="345902" y="232908"/>
                  </a:lnTo>
                  <a:lnTo>
                    <a:pt x="345819" y="232772"/>
                  </a:lnTo>
                  <a:lnTo>
                    <a:pt x="345721" y="232635"/>
                  </a:lnTo>
                  <a:lnTo>
                    <a:pt x="345551" y="232459"/>
                  </a:lnTo>
                  <a:lnTo>
                    <a:pt x="345408" y="232318"/>
                  </a:lnTo>
                  <a:lnTo>
                    <a:pt x="345079" y="232123"/>
                  </a:lnTo>
                  <a:lnTo>
                    <a:pt x="344539" y="231942"/>
                  </a:lnTo>
                  <a:lnTo>
                    <a:pt x="343933" y="231901"/>
                  </a:lnTo>
                  <a:lnTo>
                    <a:pt x="343438" y="231833"/>
                  </a:lnTo>
                  <a:lnTo>
                    <a:pt x="343057" y="231751"/>
                  </a:lnTo>
                  <a:lnTo>
                    <a:pt x="342717" y="231756"/>
                  </a:lnTo>
                  <a:lnTo>
                    <a:pt x="342377" y="231746"/>
                  </a:lnTo>
                  <a:lnTo>
                    <a:pt x="342041" y="231715"/>
                  </a:lnTo>
                  <a:lnTo>
                    <a:pt x="341704" y="231670"/>
                  </a:lnTo>
                  <a:lnTo>
                    <a:pt x="341372" y="231606"/>
                  </a:lnTo>
                  <a:lnTo>
                    <a:pt x="341066" y="231524"/>
                  </a:lnTo>
                  <a:lnTo>
                    <a:pt x="340938" y="231480"/>
                  </a:lnTo>
                  <a:lnTo>
                    <a:pt x="340764" y="231420"/>
                  </a:lnTo>
                  <a:lnTo>
                    <a:pt x="340464" y="231302"/>
                  </a:lnTo>
                  <a:lnTo>
                    <a:pt x="340166" y="231180"/>
                  </a:lnTo>
                  <a:lnTo>
                    <a:pt x="339871" y="231053"/>
                  </a:lnTo>
                  <a:lnTo>
                    <a:pt x="339380" y="230849"/>
                  </a:lnTo>
                  <a:lnTo>
                    <a:pt x="339138" y="230740"/>
                  </a:lnTo>
                  <a:lnTo>
                    <a:pt x="338895" y="230626"/>
                  </a:lnTo>
                  <a:lnTo>
                    <a:pt x="338457" y="230409"/>
                  </a:lnTo>
                  <a:lnTo>
                    <a:pt x="338253" y="230313"/>
                  </a:lnTo>
                  <a:lnTo>
                    <a:pt x="338053" y="230209"/>
                  </a:lnTo>
                  <a:lnTo>
                    <a:pt x="337860" y="230096"/>
                  </a:lnTo>
                  <a:lnTo>
                    <a:pt x="337679" y="229969"/>
                  </a:lnTo>
                  <a:lnTo>
                    <a:pt x="337498" y="229801"/>
                  </a:lnTo>
                  <a:lnTo>
                    <a:pt x="337331" y="229620"/>
                  </a:lnTo>
                  <a:lnTo>
                    <a:pt x="337177" y="229425"/>
                  </a:lnTo>
                  <a:lnTo>
                    <a:pt x="337025" y="229221"/>
                  </a:lnTo>
                  <a:lnTo>
                    <a:pt x="336882" y="229021"/>
                  </a:lnTo>
                  <a:lnTo>
                    <a:pt x="336667" y="228699"/>
                  </a:lnTo>
                  <a:lnTo>
                    <a:pt x="336466" y="228364"/>
                  </a:lnTo>
                  <a:lnTo>
                    <a:pt x="336372" y="228195"/>
                  </a:lnTo>
                  <a:lnTo>
                    <a:pt x="336274" y="227964"/>
                  </a:lnTo>
                  <a:lnTo>
                    <a:pt x="336107" y="227484"/>
                  </a:lnTo>
                  <a:lnTo>
                    <a:pt x="336004" y="227262"/>
                  </a:lnTo>
                  <a:lnTo>
                    <a:pt x="335755" y="226980"/>
                  </a:lnTo>
                  <a:lnTo>
                    <a:pt x="335623" y="226899"/>
                  </a:lnTo>
                  <a:lnTo>
                    <a:pt x="335238" y="226658"/>
                  </a:lnTo>
                  <a:lnTo>
                    <a:pt x="335083" y="226477"/>
                  </a:lnTo>
                  <a:lnTo>
                    <a:pt x="334954" y="226268"/>
                  </a:lnTo>
                  <a:lnTo>
                    <a:pt x="334833" y="226051"/>
                  </a:lnTo>
                  <a:lnTo>
                    <a:pt x="334709" y="225838"/>
                  </a:lnTo>
                  <a:lnTo>
                    <a:pt x="334558" y="225652"/>
                  </a:lnTo>
                  <a:lnTo>
                    <a:pt x="334320" y="225443"/>
                  </a:lnTo>
                  <a:lnTo>
                    <a:pt x="334191" y="225348"/>
                  </a:lnTo>
                  <a:lnTo>
                    <a:pt x="333927" y="225175"/>
                  </a:lnTo>
                  <a:lnTo>
                    <a:pt x="333760" y="225089"/>
                  </a:lnTo>
                  <a:lnTo>
                    <a:pt x="333587" y="225017"/>
                  </a:lnTo>
                  <a:lnTo>
                    <a:pt x="333234" y="224885"/>
                  </a:lnTo>
                  <a:lnTo>
                    <a:pt x="333058" y="224813"/>
                  </a:lnTo>
                  <a:lnTo>
                    <a:pt x="332226" y="224414"/>
                  </a:lnTo>
                  <a:lnTo>
                    <a:pt x="331837" y="224223"/>
                  </a:lnTo>
                  <a:lnTo>
                    <a:pt x="331444" y="224023"/>
                  </a:lnTo>
                  <a:lnTo>
                    <a:pt x="331247" y="223919"/>
                  </a:lnTo>
                  <a:lnTo>
                    <a:pt x="330662" y="223588"/>
                  </a:lnTo>
                  <a:lnTo>
                    <a:pt x="330464" y="223484"/>
                  </a:lnTo>
                  <a:lnTo>
                    <a:pt x="330245" y="223375"/>
                  </a:lnTo>
                  <a:lnTo>
                    <a:pt x="330022" y="223275"/>
                  </a:lnTo>
                  <a:lnTo>
                    <a:pt x="329799" y="223171"/>
                  </a:lnTo>
                  <a:lnTo>
                    <a:pt x="329580" y="223062"/>
                  </a:lnTo>
                  <a:lnTo>
                    <a:pt x="329372" y="222940"/>
                  </a:lnTo>
                  <a:lnTo>
                    <a:pt x="329187" y="222813"/>
                  </a:lnTo>
                  <a:lnTo>
                    <a:pt x="329010" y="222676"/>
                  </a:lnTo>
                  <a:lnTo>
                    <a:pt x="328840" y="222532"/>
                  </a:lnTo>
                  <a:lnTo>
                    <a:pt x="328674" y="222382"/>
                  </a:lnTo>
                  <a:lnTo>
                    <a:pt x="328394" y="222101"/>
                  </a:lnTo>
                  <a:lnTo>
                    <a:pt x="327941" y="221574"/>
                  </a:lnTo>
                  <a:lnTo>
                    <a:pt x="327671" y="221303"/>
                  </a:lnTo>
                  <a:lnTo>
                    <a:pt x="327256" y="220917"/>
                  </a:lnTo>
                  <a:lnTo>
                    <a:pt x="326168" y="219792"/>
                  </a:lnTo>
                  <a:lnTo>
                    <a:pt x="326100" y="219638"/>
                  </a:lnTo>
                  <a:lnTo>
                    <a:pt x="326047" y="219475"/>
                  </a:lnTo>
                  <a:lnTo>
                    <a:pt x="326005" y="219307"/>
                  </a:lnTo>
                  <a:lnTo>
                    <a:pt x="325975" y="219139"/>
                  </a:lnTo>
                  <a:lnTo>
                    <a:pt x="325941" y="218844"/>
                  </a:lnTo>
                  <a:lnTo>
                    <a:pt x="325949" y="218459"/>
                  </a:lnTo>
                  <a:lnTo>
                    <a:pt x="325983" y="218173"/>
                  </a:lnTo>
                  <a:lnTo>
                    <a:pt x="326017" y="218015"/>
                  </a:lnTo>
                  <a:lnTo>
                    <a:pt x="326055" y="217860"/>
                  </a:lnTo>
                  <a:lnTo>
                    <a:pt x="326100" y="217706"/>
                  </a:lnTo>
                  <a:lnTo>
                    <a:pt x="326153" y="217557"/>
                  </a:lnTo>
                  <a:lnTo>
                    <a:pt x="326225" y="217166"/>
                  </a:lnTo>
                  <a:lnTo>
                    <a:pt x="326364" y="216845"/>
                  </a:lnTo>
                  <a:lnTo>
                    <a:pt x="327184" y="215235"/>
                  </a:lnTo>
                  <a:lnTo>
                    <a:pt x="327933" y="214010"/>
                  </a:lnTo>
                  <a:lnTo>
                    <a:pt x="328273" y="213625"/>
                  </a:lnTo>
                  <a:lnTo>
                    <a:pt x="328749" y="212790"/>
                  </a:lnTo>
                  <a:lnTo>
                    <a:pt x="329021" y="212468"/>
                  </a:lnTo>
                  <a:lnTo>
                    <a:pt x="329229" y="212015"/>
                  </a:lnTo>
                  <a:lnTo>
                    <a:pt x="329769" y="211244"/>
                  </a:lnTo>
                  <a:lnTo>
                    <a:pt x="330173" y="210859"/>
                  </a:lnTo>
                  <a:lnTo>
                    <a:pt x="331251" y="209965"/>
                  </a:lnTo>
                  <a:lnTo>
                    <a:pt x="332059" y="209394"/>
                  </a:lnTo>
                  <a:lnTo>
                    <a:pt x="332800" y="208754"/>
                  </a:lnTo>
                  <a:lnTo>
                    <a:pt x="333753" y="207720"/>
                  </a:lnTo>
                  <a:lnTo>
                    <a:pt x="334214" y="207353"/>
                  </a:lnTo>
                  <a:lnTo>
                    <a:pt x="334901" y="206188"/>
                  </a:lnTo>
                  <a:lnTo>
                    <a:pt x="335109" y="205476"/>
                  </a:lnTo>
                  <a:lnTo>
                    <a:pt x="335120" y="204696"/>
                  </a:lnTo>
                  <a:lnTo>
                    <a:pt x="335098" y="203149"/>
                  </a:lnTo>
                  <a:lnTo>
                    <a:pt x="335215" y="202537"/>
                  </a:lnTo>
                  <a:lnTo>
                    <a:pt x="335344" y="202025"/>
                  </a:lnTo>
                  <a:lnTo>
                    <a:pt x="335419" y="201553"/>
                  </a:lnTo>
                  <a:lnTo>
                    <a:pt x="335393" y="201399"/>
                  </a:lnTo>
                  <a:lnTo>
                    <a:pt x="335551" y="200546"/>
                  </a:lnTo>
                  <a:lnTo>
                    <a:pt x="335627" y="200179"/>
                  </a:lnTo>
                  <a:lnTo>
                    <a:pt x="335733" y="199939"/>
                  </a:lnTo>
                  <a:lnTo>
                    <a:pt x="336020" y="199617"/>
                  </a:lnTo>
                  <a:lnTo>
                    <a:pt x="336500" y="198728"/>
                  </a:lnTo>
                  <a:lnTo>
                    <a:pt x="336685" y="198288"/>
                  </a:lnTo>
                  <a:lnTo>
                    <a:pt x="336886" y="198143"/>
                  </a:lnTo>
                  <a:lnTo>
                    <a:pt x="337078" y="197907"/>
                  </a:lnTo>
                  <a:lnTo>
                    <a:pt x="337638" y="196896"/>
                  </a:lnTo>
                  <a:lnTo>
                    <a:pt x="337702" y="196755"/>
                  </a:lnTo>
                  <a:lnTo>
                    <a:pt x="337906" y="196365"/>
                  </a:lnTo>
                  <a:lnTo>
                    <a:pt x="337955" y="196166"/>
                  </a:lnTo>
                  <a:lnTo>
                    <a:pt x="338072" y="196021"/>
                  </a:lnTo>
                  <a:lnTo>
                    <a:pt x="338186" y="195803"/>
                  </a:lnTo>
                  <a:lnTo>
                    <a:pt x="338265" y="195590"/>
                  </a:lnTo>
                  <a:lnTo>
                    <a:pt x="338564" y="194919"/>
                  </a:lnTo>
                  <a:lnTo>
                    <a:pt x="338745" y="194642"/>
                  </a:lnTo>
                  <a:lnTo>
                    <a:pt x="338828" y="194502"/>
                  </a:lnTo>
                  <a:lnTo>
                    <a:pt x="339183" y="194030"/>
                  </a:lnTo>
                  <a:lnTo>
                    <a:pt x="339542" y="194098"/>
                  </a:lnTo>
                  <a:lnTo>
                    <a:pt x="339947" y="193332"/>
                  </a:lnTo>
                  <a:lnTo>
                    <a:pt x="339765" y="193300"/>
                  </a:lnTo>
                  <a:lnTo>
                    <a:pt x="340109" y="192729"/>
                  </a:lnTo>
                  <a:lnTo>
                    <a:pt x="340415" y="192262"/>
                  </a:lnTo>
                  <a:lnTo>
                    <a:pt x="340691" y="191568"/>
                  </a:lnTo>
                  <a:lnTo>
                    <a:pt x="341160" y="191019"/>
                  </a:lnTo>
                  <a:lnTo>
                    <a:pt x="341307" y="190729"/>
                  </a:lnTo>
                  <a:lnTo>
                    <a:pt x="341417" y="190434"/>
                  </a:lnTo>
                  <a:lnTo>
                    <a:pt x="341901" y="189813"/>
                  </a:lnTo>
                  <a:lnTo>
                    <a:pt x="342173" y="189668"/>
                  </a:lnTo>
                  <a:lnTo>
                    <a:pt x="342426" y="189350"/>
                  </a:lnTo>
                  <a:lnTo>
                    <a:pt x="342826" y="188788"/>
                  </a:lnTo>
                  <a:lnTo>
                    <a:pt x="343031" y="188194"/>
                  </a:lnTo>
                  <a:lnTo>
                    <a:pt x="343167" y="187854"/>
                  </a:lnTo>
                  <a:lnTo>
                    <a:pt x="343261" y="187691"/>
                  </a:lnTo>
                  <a:lnTo>
                    <a:pt x="343620" y="187128"/>
                  </a:lnTo>
                  <a:lnTo>
                    <a:pt x="343741" y="186947"/>
                  </a:lnTo>
                  <a:lnTo>
                    <a:pt x="344236" y="186385"/>
                  </a:lnTo>
                  <a:lnTo>
                    <a:pt x="344440" y="186063"/>
                  </a:lnTo>
                  <a:lnTo>
                    <a:pt x="345608" y="183551"/>
                  </a:lnTo>
                  <a:lnTo>
                    <a:pt x="345812" y="183292"/>
                  </a:lnTo>
                  <a:lnTo>
                    <a:pt x="345884" y="182775"/>
                  </a:lnTo>
                  <a:lnTo>
                    <a:pt x="346318" y="181211"/>
                  </a:lnTo>
                  <a:lnTo>
                    <a:pt x="346523" y="180630"/>
                  </a:lnTo>
                  <a:lnTo>
                    <a:pt x="347063" y="179275"/>
                  </a:lnTo>
                  <a:lnTo>
                    <a:pt x="347535" y="177855"/>
                  </a:lnTo>
                  <a:lnTo>
                    <a:pt x="347747" y="176817"/>
                  </a:lnTo>
                  <a:lnTo>
                    <a:pt x="347889" y="176461"/>
                  </a:lnTo>
                  <a:lnTo>
                    <a:pt x="348287" y="175461"/>
                  </a:lnTo>
                  <a:lnTo>
                    <a:pt x="348552" y="175012"/>
                  </a:lnTo>
                  <a:lnTo>
                    <a:pt x="348753" y="174495"/>
                  </a:lnTo>
                  <a:lnTo>
                    <a:pt x="349361" y="172750"/>
                  </a:lnTo>
                  <a:lnTo>
                    <a:pt x="350170" y="170813"/>
                  </a:lnTo>
                  <a:lnTo>
                    <a:pt x="351035" y="169140"/>
                  </a:lnTo>
                  <a:lnTo>
                    <a:pt x="352037" y="167077"/>
                  </a:lnTo>
                  <a:lnTo>
                    <a:pt x="352241" y="166560"/>
                  </a:lnTo>
                  <a:lnTo>
                    <a:pt x="352581" y="165463"/>
                  </a:lnTo>
                  <a:lnTo>
                    <a:pt x="353317" y="163849"/>
                  </a:lnTo>
                  <a:lnTo>
                    <a:pt x="353385" y="163590"/>
                  </a:lnTo>
                  <a:lnTo>
                    <a:pt x="353854" y="162561"/>
                  </a:lnTo>
                  <a:lnTo>
                    <a:pt x="355241" y="156866"/>
                  </a:lnTo>
                  <a:lnTo>
                    <a:pt x="355778" y="155447"/>
                  </a:lnTo>
                  <a:lnTo>
                    <a:pt x="355850" y="155057"/>
                  </a:lnTo>
                  <a:lnTo>
                    <a:pt x="355986" y="154735"/>
                  </a:lnTo>
                  <a:lnTo>
                    <a:pt x="356141" y="153937"/>
                  </a:lnTo>
                  <a:lnTo>
                    <a:pt x="356477" y="152209"/>
                  </a:lnTo>
                  <a:lnTo>
                    <a:pt x="356817" y="151108"/>
                  </a:lnTo>
                  <a:lnTo>
                    <a:pt x="356888" y="150786"/>
                  </a:lnTo>
                  <a:lnTo>
                    <a:pt x="357364" y="149366"/>
                  </a:lnTo>
                  <a:lnTo>
                    <a:pt x="358710" y="145943"/>
                  </a:lnTo>
                  <a:lnTo>
                    <a:pt x="359247" y="144914"/>
                  </a:lnTo>
                  <a:lnTo>
                    <a:pt x="359655" y="143553"/>
                  </a:lnTo>
                  <a:lnTo>
                    <a:pt x="360192" y="142266"/>
                  </a:lnTo>
                  <a:lnTo>
                    <a:pt x="361405" y="139101"/>
                  </a:lnTo>
                  <a:lnTo>
                    <a:pt x="361688" y="137741"/>
                  </a:lnTo>
                  <a:lnTo>
                    <a:pt x="361696" y="137093"/>
                  </a:lnTo>
                  <a:lnTo>
                    <a:pt x="361586" y="136118"/>
                  </a:lnTo>
                  <a:lnTo>
                    <a:pt x="361605" y="134816"/>
                  </a:lnTo>
                  <a:lnTo>
                    <a:pt x="361545" y="134490"/>
                  </a:lnTo>
                  <a:lnTo>
                    <a:pt x="361552" y="134100"/>
                  </a:lnTo>
                  <a:lnTo>
                    <a:pt x="361201" y="132015"/>
                  </a:lnTo>
                  <a:lnTo>
                    <a:pt x="361076" y="131688"/>
                  </a:lnTo>
                  <a:lnTo>
                    <a:pt x="360834" y="130713"/>
                  </a:lnTo>
                  <a:lnTo>
                    <a:pt x="360846" y="130061"/>
                  </a:lnTo>
                  <a:lnTo>
                    <a:pt x="360800" y="129652"/>
                  </a:lnTo>
                  <a:lnTo>
                    <a:pt x="360559" y="127911"/>
                  </a:lnTo>
                  <a:lnTo>
                    <a:pt x="360434" y="127585"/>
                  </a:lnTo>
                  <a:lnTo>
                    <a:pt x="360317" y="126869"/>
                  </a:lnTo>
                  <a:lnTo>
                    <a:pt x="359700" y="125105"/>
                  </a:lnTo>
                  <a:lnTo>
                    <a:pt x="359077" y="123731"/>
                  </a:lnTo>
                  <a:lnTo>
                    <a:pt x="358699" y="123142"/>
                  </a:lnTo>
                  <a:lnTo>
                    <a:pt x="358389" y="122357"/>
                  </a:lnTo>
                  <a:lnTo>
                    <a:pt x="358200" y="122095"/>
                  </a:lnTo>
                  <a:lnTo>
                    <a:pt x="357198" y="120000"/>
                  </a:lnTo>
                  <a:lnTo>
                    <a:pt x="357143" y="119673"/>
                  </a:lnTo>
                  <a:lnTo>
                    <a:pt x="356832" y="118889"/>
                  </a:lnTo>
                  <a:lnTo>
                    <a:pt x="355513" y="116591"/>
                  </a:lnTo>
                  <a:lnTo>
                    <a:pt x="354443" y="114886"/>
                  </a:lnTo>
                  <a:lnTo>
                    <a:pt x="354126" y="114555"/>
                  </a:lnTo>
                  <a:lnTo>
                    <a:pt x="353873" y="114160"/>
                  </a:lnTo>
                  <a:lnTo>
                    <a:pt x="353117" y="113108"/>
                  </a:lnTo>
                  <a:lnTo>
                    <a:pt x="352364" y="111667"/>
                  </a:lnTo>
                  <a:lnTo>
                    <a:pt x="351863" y="110946"/>
                  </a:lnTo>
                  <a:lnTo>
                    <a:pt x="351546" y="110615"/>
                  </a:lnTo>
                  <a:lnTo>
                    <a:pt x="351038" y="109957"/>
                  </a:lnTo>
                  <a:lnTo>
                    <a:pt x="350785" y="109563"/>
                  </a:lnTo>
                  <a:lnTo>
                    <a:pt x="349520" y="108181"/>
                  </a:lnTo>
                  <a:lnTo>
                    <a:pt x="349014" y="107391"/>
                  </a:lnTo>
                  <a:lnTo>
                    <a:pt x="348759" y="107129"/>
                  </a:lnTo>
                  <a:lnTo>
                    <a:pt x="347826" y="105097"/>
                  </a:lnTo>
                  <a:lnTo>
                    <a:pt x="347645" y="104318"/>
                  </a:lnTo>
                  <a:lnTo>
                    <a:pt x="347460" y="103665"/>
                  </a:lnTo>
                  <a:lnTo>
                    <a:pt x="347347" y="102881"/>
                  </a:lnTo>
                  <a:lnTo>
                    <a:pt x="347222" y="102554"/>
                  </a:lnTo>
                  <a:lnTo>
                    <a:pt x="346027" y="100650"/>
                  </a:lnTo>
                  <a:lnTo>
                    <a:pt x="345759" y="99984"/>
                  </a:lnTo>
                  <a:lnTo>
                    <a:pt x="345566" y="99399"/>
                  </a:lnTo>
                  <a:lnTo>
                    <a:pt x="345336" y="98927"/>
                  </a:lnTo>
                  <a:lnTo>
                    <a:pt x="344841" y="99000"/>
                  </a:lnTo>
                  <a:lnTo>
                    <a:pt x="344573" y="99190"/>
                  </a:lnTo>
                  <a:lnTo>
                    <a:pt x="344104" y="99444"/>
                  </a:lnTo>
                  <a:lnTo>
                    <a:pt x="343291" y="100342"/>
                  </a:lnTo>
                  <a:lnTo>
                    <a:pt x="342887" y="100723"/>
                  </a:lnTo>
                  <a:lnTo>
                    <a:pt x="341972" y="101176"/>
                  </a:lnTo>
                  <a:lnTo>
                    <a:pt x="341614" y="101353"/>
                  </a:lnTo>
                  <a:lnTo>
                    <a:pt x="340411" y="101729"/>
                  </a:lnTo>
                  <a:lnTo>
                    <a:pt x="339947" y="101784"/>
                  </a:lnTo>
                  <a:lnTo>
                    <a:pt x="339546" y="101910"/>
                  </a:lnTo>
                  <a:lnTo>
                    <a:pt x="338681" y="102028"/>
                  </a:lnTo>
                  <a:lnTo>
                    <a:pt x="337422" y="101684"/>
                  </a:lnTo>
                  <a:lnTo>
                    <a:pt x="336625" y="101543"/>
                  </a:lnTo>
                  <a:lnTo>
                    <a:pt x="336164" y="101339"/>
                  </a:lnTo>
                  <a:lnTo>
                    <a:pt x="334040" y="100854"/>
                  </a:lnTo>
                  <a:lnTo>
                    <a:pt x="333179" y="100714"/>
                  </a:lnTo>
                  <a:lnTo>
                    <a:pt x="332781" y="100577"/>
                  </a:lnTo>
                  <a:lnTo>
                    <a:pt x="331123" y="100360"/>
                  </a:lnTo>
                  <a:lnTo>
                    <a:pt x="329459" y="100269"/>
                  </a:lnTo>
                  <a:lnTo>
                    <a:pt x="328995" y="100201"/>
                  </a:lnTo>
                  <a:lnTo>
                    <a:pt x="328598" y="100065"/>
                  </a:lnTo>
                  <a:lnTo>
                    <a:pt x="327737" y="99988"/>
                  </a:lnTo>
                  <a:lnTo>
                    <a:pt x="326939" y="99843"/>
                  </a:lnTo>
                  <a:lnTo>
                    <a:pt x="325343" y="99821"/>
                  </a:lnTo>
                  <a:lnTo>
                    <a:pt x="324482" y="99680"/>
                  </a:lnTo>
                  <a:lnTo>
                    <a:pt x="322758" y="99267"/>
                  </a:lnTo>
                  <a:lnTo>
                    <a:pt x="322295" y="99195"/>
                  </a:lnTo>
                  <a:lnTo>
                    <a:pt x="321897" y="99059"/>
                  </a:lnTo>
                  <a:lnTo>
                    <a:pt x="321432" y="98986"/>
                  </a:lnTo>
                  <a:lnTo>
                    <a:pt x="320971" y="98787"/>
                  </a:lnTo>
                  <a:lnTo>
                    <a:pt x="320575" y="98651"/>
                  </a:lnTo>
                  <a:lnTo>
                    <a:pt x="320110" y="98447"/>
                  </a:lnTo>
                  <a:lnTo>
                    <a:pt x="318851" y="98107"/>
                  </a:lnTo>
                  <a:lnTo>
                    <a:pt x="318058" y="97962"/>
                  </a:lnTo>
                  <a:lnTo>
                    <a:pt x="316463" y="97812"/>
                  </a:lnTo>
                  <a:lnTo>
                    <a:pt x="315265" y="97858"/>
                  </a:lnTo>
                  <a:lnTo>
                    <a:pt x="311611" y="97807"/>
                  </a:lnTo>
                  <a:lnTo>
                    <a:pt x="310080" y="97717"/>
                  </a:lnTo>
                  <a:lnTo>
                    <a:pt x="309283" y="97576"/>
                  </a:lnTo>
                  <a:lnTo>
                    <a:pt x="307688" y="97554"/>
                  </a:lnTo>
                  <a:lnTo>
                    <a:pt x="306958" y="97481"/>
                  </a:lnTo>
                  <a:lnTo>
                    <a:pt x="305235" y="97064"/>
                  </a:lnTo>
                  <a:lnTo>
                    <a:pt x="304373" y="96924"/>
                  </a:lnTo>
                  <a:lnTo>
                    <a:pt x="303977" y="96787"/>
                  </a:lnTo>
                  <a:lnTo>
                    <a:pt x="302317" y="96570"/>
                  </a:lnTo>
                  <a:lnTo>
                    <a:pt x="301120" y="96615"/>
                  </a:lnTo>
                  <a:lnTo>
                    <a:pt x="300322" y="96602"/>
                  </a:lnTo>
                  <a:lnTo>
                    <a:pt x="298726" y="96452"/>
                  </a:lnTo>
                  <a:lnTo>
                    <a:pt x="297529" y="96497"/>
                  </a:lnTo>
                  <a:lnTo>
                    <a:pt x="297196" y="96556"/>
                  </a:lnTo>
                  <a:lnTo>
                    <a:pt x="295601" y="96533"/>
                  </a:lnTo>
                  <a:lnTo>
                    <a:pt x="294740" y="96330"/>
                  </a:lnTo>
                  <a:lnTo>
                    <a:pt x="293418" y="95790"/>
                  </a:lnTo>
                  <a:lnTo>
                    <a:pt x="293084" y="95722"/>
                  </a:lnTo>
                  <a:lnTo>
                    <a:pt x="292227" y="95255"/>
                  </a:lnTo>
                  <a:lnTo>
                    <a:pt x="291898" y="94924"/>
                  </a:lnTo>
                  <a:lnTo>
                    <a:pt x="291377" y="94135"/>
                  </a:lnTo>
                  <a:lnTo>
                    <a:pt x="290931" y="92898"/>
                  </a:lnTo>
                  <a:lnTo>
                    <a:pt x="290938" y="92508"/>
                  </a:lnTo>
                  <a:lnTo>
                    <a:pt x="290810" y="92050"/>
                  </a:lnTo>
                  <a:lnTo>
                    <a:pt x="290818" y="91660"/>
                  </a:lnTo>
                  <a:lnTo>
                    <a:pt x="290889" y="91207"/>
                  </a:lnTo>
                  <a:lnTo>
                    <a:pt x="291033" y="90432"/>
                  </a:lnTo>
                  <a:lnTo>
                    <a:pt x="291309" y="89983"/>
                  </a:lnTo>
                  <a:lnTo>
                    <a:pt x="292121" y="88822"/>
                  </a:lnTo>
                  <a:lnTo>
                    <a:pt x="292128" y="88437"/>
                  </a:lnTo>
                  <a:lnTo>
                    <a:pt x="292212" y="87267"/>
                  </a:lnTo>
                  <a:lnTo>
                    <a:pt x="292495" y="85975"/>
                  </a:lnTo>
                  <a:lnTo>
                    <a:pt x="293258" y="83908"/>
                  </a:lnTo>
                  <a:lnTo>
                    <a:pt x="293667" y="83133"/>
                  </a:lnTo>
                  <a:lnTo>
                    <a:pt x="295912" y="79792"/>
                  </a:lnTo>
                  <a:lnTo>
                    <a:pt x="296316" y="79406"/>
                  </a:lnTo>
                  <a:lnTo>
                    <a:pt x="296656" y="78957"/>
                  </a:lnTo>
                  <a:lnTo>
                    <a:pt x="297601" y="77997"/>
                  </a:lnTo>
                  <a:lnTo>
                    <a:pt x="298069" y="77679"/>
                  </a:lnTo>
                  <a:lnTo>
                    <a:pt x="298875" y="77430"/>
                  </a:lnTo>
                  <a:lnTo>
                    <a:pt x="299804" y="77316"/>
                  </a:lnTo>
                  <a:lnTo>
                    <a:pt x="300669" y="77457"/>
                  </a:lnTo>
                  <a:lnTo>
                    <a:pt x="301130" y="77593"/>
                  </a:lnTo>
                  <a:lnTo>
                    <a:pt x="301864" y="77606"/>
                  </a:lnTo>
                  <a:lnTo>
                    <a:pt x="302461" y="77548"/>
                  </a:lnTo>
                  <a:lnTo>
                    <a:pt x="303334" y="77040"/>
                  </a:lnTo>
                  <a:lnTo>
                    <a:pt x="305628" y="74868"/>
                  </a:lnTo>
                  <a:lnTo>
                    <a:pt x="306175" y="73640"/>
                  </a:lnTo>
                  <a:lnTo>
                    <a:pt x="307329" y="72098"/>
                  </a:lnTo>
                  <a:lnTo>
                    <a:pt x="307385" y="71904"/>
                  </a:lnTo>
                  <a:lnTo>
                    <a:pt x="307540" y="71323"/>
                  </a:lnTo>
                  <a:lnTo>
                    <a:pt x="307548" y="70870"/>
                  </a:lnTo>
                  <a:lnTo>
                    <a:pt x="307427" y="70022"/>
                  </a:lnTo>
                  <a:lnTo>
                    <a:pt x="307298" y="69633"/>
                  </a:lnTo>
                  <a:lnTo>
                    <a:pt x="307181" y="68785"/>
                  </a:lnTo>
                  <a:lnTo>
                    <a:pt x="307317" y="68594"/>
                  </a:lnTo>
                  <a:lnTo>
                    <a:pt x="306524" y="68191"/>
                  </a:lnTo>
                  <a:lnTo>
                    <a:pt x="306126" y="67928"/>
                  </a:lnTo>
                  <a:lnTo>
                    <a:pt x="306002" y="67407"/>
                  </a:lnTo>
                  <a:lnTo>
                    <a:pt x="306141" y="66953"/>
                  </a:lnTo>
                  <a:lnTo>
                    <a:pt x="306145" y="66631"/>
                  </a:lnTo>
                  <a:lnTo>
                    <a:pt x="306228" y="65462"/>
                  </a:lnTo>
                  <a:lnTo>
                    <a:pt x="305975" y="64746"/>
                  </a:lnTo>
                  <a:lnTo>
                    <a:pt x="305322" y="63889"/>
                  </a:lnTo>
                  <a:lnTo>
                    <a:pt x="304668" y="63232"/>
                  </a:lnTo>
                  <a:lnTo>
                    <a:pt x="303677" y="62570"/>
                  </a:lnTo>
                  <a:lnTo>
                    <a:pt x="301622" y="62343"/>
                  </a:lnTo>
                  <a:lnTo>
                    <a:pt x="300427" y="62067"/>
                  </a:lnTo>
                  <a:lnTo>
                    <a:pt x="299177" y="61337"/>
                  </a:lnTo>
                  <a:lnTo>
                    <a:pt x="298058" y="60344"/>
                  </a:lnTo>
                  <a:lnTo>
                    <a:pt x="297733" y="59949"/>
                  </a:lnTo>
                  <a:lnTo>
                    <a:pt x="297340" y="59555"/>
                  </a:lnTo>
                  <a:lnTo>
                    <a:pt x="295969" y="57915"/>
                  </a:lnTo>
                  <a:lnTo>
                    <a:pt x="295775" y="57456"/>
                  </a:lnTo>
                  <a:lnTo>
                    <a:pt x="295446" y="57062"/>
                  </a:lnTo>
                  <a:lnTo>
                    <a:pt x="295061" y="56215"/>
                  </a:lnTo>
                  <a:lnTo>
                    <a:pt x="294611" y="55104"/>
                  </a:lnTo>
                  <a:lnTo>
                    <a:pt x="294362" y="53930"/>
                  </a:lnTo>
                  <a:lnTo>
                    <a:pt x="294313" y="52760"/>
                  </a:lnTo>
                  <a:lnTo>
                    <a:pt x="294532" y="51532"/>
                  </a:lnTo>
                  <a:lnTo>
                    <a:pt x="294736" y="51079"/>
                  </a:lnTo>
                  <a:lnTo>
                    <a:pt x="294808" y="50693"/>
                  </a:lnTo>
                  <a:lnTo>
                    <a:pt x="295087" y="49850"/>
                  </a:lnTo>
                  <a:lnTo>
                    <a:pt x="295299" y="49011"/>
                  </a:lnTo>
                  <a:lnTo>
                    <a:pt x="295439" y="48689"/>
                  </a:lnTo>
                  <a:lnTo>
                    <a:pt x="295723" y="47457"/>
                  </a:lnTo>
                  <a:lnTo>
                    <a:pt x="296411" y="45848"/>
                  </a:lnTo>
                  <a:lnTo>
                    <a:pt x="296683" y="45462"/>
                  </a:lnTo>
                  <a:lnTo>
                    <a:pt x="296822" y="45009"/>
                  </a:lnTo>
                  <a:lnTo>
                    <a:pt x="297023" y="44751"/>
                  </a:lnTo>
                  <a:lnTo>
                    <a:pt x="297298" y="44302"/>
                  </a:lnTo>
                  <a:lnTo>
                    <a:pt x="298039" y="43662"/>
                  </a:lnTo>
                  <a:lnTo>
                    <a:pt x="298856" y="42375"/>
                  </a:lnTo>
                  <a:lnTo>
                    <a:pt x="299804" y="41092"/>
                  </a:lnTo>
                  <a:lnTo>
                    <a:pt x="301150" y="39941"/>
                  </a:lnTo>
                  <a:lnTo>
                    <a:pt x="301562" y="39170"/>
                  </a:lnTo>
                  <a:lnTo>
                    <a:pt x="301573" y="38391"/>
                  </a:lnTo>
                  <a:lnTo>
                    <a:pt x="301777" y="37938"/>
                  </a:lnTo>
                  <a:lnTo>
                    <a:pt x="302389" y="36972"/>
                  </a:lnTo>
                  <a:lnTo>
                    <a:pt x="301864" y="36578"/>
                  </a:lnTo>
                  <a:lnTo>
                    <a:pt x="301600" y="36510"/>
                  </a:lnTo>
                  <a:lnTo>
                    <a:pt x="301334" y="36310"/>
                  </a:lnTo>
                  <a:lnTo>
                    <a:pt x="300280" y="35775"/>
                  </a:lnTo>
                  <a:lnTo>
                    <a:pt x="298833" y="34715"/>
                  </a:lnTo>
                  <a:lnTo>
                    <a:pt x="296932" y="32938"/>
                  </a:lnTo>
                  <a:lnTo>
                    <a:pt x="296479" y="32149"/>
                  </a:lnTo>
                  <a:lnTo>
                    <a:pt x="295707" y="30322"/>
                  </a:lnTo>
                  <a:lnTo>
                    <a:pt x="295390" y="29085"/>
                  </a:lnTo>
                  <a:lnTo>
                    <a:pt x="295329" y="28822"/>
                  </a:lnTo>
                  <a:lnTo>
                    <a:pt x="294623" y="27190"/>
                  </a:lnTo>
                  <a:lnTo>
                    <a:pt x="294559" y="26864"/>
                  </a:lnTo>
                  <a:lnTo>
                    <a:pt x="294366" y="26406"/>
                  </a:lnTo>
                  <a:lnTo>
                    <a:pt x="294305" y="26080"/>
                  </a:lnTo>
                  <a:lnTo>
                    <a:pt x="294177" y="25753"/>
                  </a:lnTo>
                  <a:lnTo>
                    <a:pt x="294117" y="25364"/>
                  </a:lnTo>
                  <a:lnTo>
                    <a:pt x="293988" y="25037"/>
                  </a:lnTo>
                  <a:lnTo>
                    <a:pt x="293739" y="23995"/>
                  </a:lnTo>
                  <a:lnTo>
                    <a:pt x="293614" y="23279"/>
                  </a:lnTo>
                  <a:lnTo>
                    <a:pt x="293486" y="22952"/>
                  </a:lnTo>
                  <a:lnTo>
                    <a:pt x="293118" y="20935"/>
                  </a:lnTo>
                  <a:lnTo>
                    <a:pt x="293127" y="20224"/>
                  </a:lnTo>
                  <a:lnTo>
                    <a:pt x="293199" y="19897"/>
                  </a:lnTo>
                  <a:lnTo>
                    <a:pt x="293250" y="16330"/>
                  </a:lnTo>
                  <a:lnTo>
                    <a:pt x="293463" y="15619"/>
                  </a:lnTo>
                  <a:lnTo>
                    <a:pt x="294479" y="14141"/>
                  </a:lnTo>
                  <a:lnTo>
                    <a:pt x="295019" y="13565"/>
                  </a:lnTo>
                  <a:lnTo>
                    <a:pt x="298054" y="10750"/>
                  </a:lnTo>
                  <a:lnTo>
                    <a:pt x="299268" y="9472"/>
                  </a:lnTo>
                  <a:lnTo>
                    <a:pt x="299740" y="9087"/>
                  </a:lnTo>
                  <a:lnTo>
                    <a:pt x="300076" y="8901"/>
                  </a:lnTo>
                  <a:lnTo>
                    <a:pt x="300480" y="8579"/>
                  </a:lnTo>
                  <a:lnTo>
                    <a:pt x="300813" y="8457"/>
                  </a:lnTo>
                  <a:lnTo>
                    <a:pt x="301887" y="7823"/>
                  </a:lnTo>
                  <a:lnTo>
                    <a:pt x="302892" y="7252"/>
                  </a:lnTo>
                  <a:lnTo>
                    <a:pt x="304502" y="6431"/>
                  </a:lnTo>
                  <a:lnTo>
                    <a:pt x="304834" y="6372"/>
                  </a:lnTo>
                  <a:lnTo>
                    <a:pt x="305367" y="6186"/>
                  </a:lnTo>
                  <a:lnTo>
                    <a:pt x="306304" y="5874"/>
                  </a:lnTo>
                  <a:lnTo>
                    <a:pt x="307499" y="5891"/>
                  </a:lnTo>
                  <a:lnTo>
                    <a:pt x="309351" y="6630"/>
                  </a:lnTo>
                  <a:lnTo>
                    <a:pt x="310477" y="6970"/>
                  </a:lnTo>
                  <a:lnTo>
                    <a:pt x="311138" y="7111"/>
                  </a:lnTo>
                  <a:lnTo>
                    <a:pt x="312200" y="7324"/>
                  </a:lnTo>
                  <a:lnTo>
                    <a:pt x="312865" y="7396"/>
                  </a:lnTo>
                  <a:lnTo>
                    <a:pt x="313594" y="7600"/>
                  </a:lnTo>
                  <a:lnTo>
                    <a:pt x="315322" y="7628"/>
                  </a:lnTo>
                  <a:lnTo>
                    <a:pt x="317053" y="7329"/>
                  </a:lnTo>
                  <a:lnTo>
                    <a:pt x="317385" y="7333"/>
                  </a:lnTo>
                  <a:lnTo>
                    <a:pt x="317786" y="7143"/>
                  </a:lnTo>
                  <a:lnTo>
                    <a:pt x="318458" y="6893"/>
                  </a:lnTo>
                  <a:lnTo>
                    <a:pt x="319191" y="6644"/>
                  </a:lnTo>
                  <a:lnTo>
                    <a:pt x="319593" y="6585"/>
                  </a:lnTo>
                  <a:lnTo>
                    <a:pt x="320930" y="6087"/>
                  </a:lnTo>
                  <a:lnTo>
                    <a:pt x="321531" y="5769"/>
                  </a:lnTo>
                  <a:lnTo>
                    <a:pt x="322601" y="5393"/>
                  </a:lnTo>
                  <a:lnTo>
                    <a:pt x="322933" y="5334"/>
                  </a:lnTo>
                  <a:lnTo>
                    <a:pt x="323534" y="5148"/>
                  </a:lnTo>
                  <a:lnTo>
                    <a:pt x="324002" y="4963"/>
                  </a:lnTo>
                  <a:lnTo>
                    <a:pt x="325473" y="4527"/>
                  </a:lnTo>
                  <a:lnTo>
                    <a:pt x="325873" y="4468"/>
                  </a:lnTo>
                  <a:lnTo>
                    <a:pt x="326206" y="4341"/>
                  </a:lnTo>
                  <a:lnTo>
                    <a:pt x="327616" y="4174"/>
                  </a:lnTo>
                  <a:lnTo>
                    <a:pt x="327771" y="4197"/>
                  </a:lnTo>
                  <a:lnTo>
                    <a:pt x="328077" y="4255"/>
                  </a:lnTo>
                  <a:lnTo>
                    <a:pt x="328228" y="4292"/>
                  </a:lnTo>
                  <a:lnTo>
                    <a:pt x="328375" y="4332"/>
                  </a:lnTo>
                  <a:lnTo>
                    <a:pt x="328568" y="4401"/>
                  </a:lnTo>
                  <a:lnTo>
                    <a:pt x="328946" y="4582"/>
                  </a:lnTo>
                  <a:lnTo>
                    <a:pt x="329138" y="4659"/>
                  </a:lnTo>
                  <a:lnTo>
                    <a:pt x="329331" y="4709"/>
                  </a:lnTo>
                  <a:lnTo>
                    <a:pt x="329599" y="4754"/>
                  </a:lnTo>
                  <a:lnTo>
                    <a:pt x="329735" y="4763"/>
                  </a:lnTo>
                  <a:lnTo>
                    <a:pt x="330192" y="4509"/>
                  </a:lnTo>
                  <a:lnTo>
                    <a:pt x="330396" y="4065"/>
                  </a:lnTo>
                  <a:lnTo>
                    <a:pt x="330430" y="3884"/>
                  </a:lnTo>
                  <a:lnTo>
                    <a:pt x="330241" y="3662"/>
                  </a:lnTo>
                  <a:lnTo>
                    <a:pt x="330037" y="3422"/>
                  </a:lnTo>
                  <a:lnTo>
                    <a:pt x="329720" y="3063"/>
                  </a:lnTo>
                  <a:lnTo>
                    <a:pt x="329580" y="2945"/>
                  </a:lnTo>
                  <a:lnTo>
                    <a:pt x="329274" y="2737"/>
                  </a:lnTo>
                  <a:lnTo>
                    <a:pt x="329119" y="2638"/>
                  </a:lnTo>
                  <a:lnTo>
                    <a:pt x="328968" y="2529"/>
                  </a:lnTo>
                  <a:lnTo>
                    <a:pt x="328734" y="2347"/>
                  </a:lnTo>
                  <a:lnTo>
                    <a:pt x="328394" y="2062"/>
                  </a:lnTo>
                  <a:lnTo>
                    <a:pt x="327518" y="1119"/>
                  </a:lnTo>
                  <a:lnTo>
                    <a:pt x="326987" y="0"/>
                  </a:lnTo>
                  <a:lnTo>
                    <a:pt x="271350" y="0"/>
                  </a:lnTo>
                  <a:lnTo>
                    <a:pt x="271082" y="367"/>
                  </a:lnTo>
                  <a:lnTo>
                    <a:pt x="270122" y="2297"/>
                  </a:lnTo>
                  <a:lnTo>
                    <a:pt x="269699" y="3979"/>
                  </a:lnTo>
                  <a:lnTo>
                    <a:pt x="269680" y="5148"/>
                  </a:lnTo>
                  <a:lnTo>
                    <a:pt x="269541" y="5665"/>
                  </a:lnTo>
                  <a:lnTo>
                    <a:pt x="269794" y="6644"/>
                  </a:lnTo>
                  <a:lnTo>
                    <a:pt x="270051" y="7165"/>
                  </a:lnTo>
                  <a:lnTo>
                    <a:pt x="270043" y="7555"/>
                  </a:lnTo>
                  <a:lnTo>
                    <a:pt x="270100" y="8335"/>
                  </a:lnTo>
                  <a:lnTo>
                    <a:pt x="270421" y="9182"/>
                  </a:lnTo>
                  <a:lnTo>
                    <a:pt x="270481" y="9640"/>
                  </a:lnTo>
                  <a:lnTo>
                    <a:pt x="270606" y="10030"/>
                  </a:lnTo>
                  <a:lnTo>
                    <a:pt x="270719" y="11331"/>
                  </a:lnTo>
                  <a:lnTo>
                    <a:pt x="271033" y="12568"/>
                  </a:lnTo>
                  <a:lnTo>
                    <a:pt x="271222" y="13479"/>
                  </a:lnTo>
                  <a:lnTo>
                    <a:pt x="271563" y="13914"/>
                  </a:lnTo>
                  <a:lnTo>
                    <a:pt x="271873" y="14213"/>
                  </a:lnTo>
                  <a:lnTo>
                    <a:pt x="271856" y="14503"/>
                  </a:lnTo>
                  <a:lnTo>
                    <a:pt x="271875" y="15047"/>
                  </a:lnTo>
                  <a:lnTo>
                    <a:pt x="271860" y="16185"/>
                  </a:lnTo>
                  <a:lnTo>
                    <a:pt x="271990" y="16706"/>
                  </a:lnTo>
                  <a:lnTo>
                    <a:pt x="271963" y="16869"/>
                  </a:lnTo>
                  <a:lnTo>
                    <a:pt x="271996" y="17214"/>
                  </a:lnTo>
                  <a:lnTo>
                    <a:pt x="272073" y="17395"/>
                  </a:lnTo>
                  <a:lnTo>
                    <a:pt x="272156" y="17563"/>
                  </a:lnTo>
                  <a:lnTo>
                    <a:pt x="272254" y="17726"/>
                  </a:lnTo>
                  <a:lnTo>
                    <a:pt x="272345" y="17894"/>
                  </a:lnTo>
                  <a:lnTo>
                    <a:pt x="272447" y="18909"/>
                  </a:lnTo>
                  <a:lnTo>
                    <a:pt x="272534" y="19177"/>
                  </a:lnTo>
                  <a:lnTo>
                    <a:pt x="272598" y="19444"/>
                  </a:lnTo>
                  <a:lnTo>
                    <a:pt x="272655" y="19711"/>
                  </a:lnTo>
                  <a:lnTo>
                    <a:pt x="272715" y="19938"/>
                  </a:lnTo>
                  <a:lnTo>
                    <a:pt x="272783" y="20160"/>
                  </a:lnTo>
                  <a:lnTo>
                    <a:pt x="272862" y="20382"/>
                  </a:lnTo>
                  <a:lnTo>
                    <a:pt x="272949" y="20600"/>
                  </a:lnTo>
                  <a:lnTo>
                    <a:pt x="273078" y="20876"/>
                  </a:lnTo>
                  <a:lnTo>
                    <a:pt x="273210" y="21121"/>
                  </a:lnTo>
                  <a:lnTo>
                    <a:pt x="273395" y="21425"/>
                  </a:lnTo>
                  <a:lnTo>
                    <a:pt x="273637" y="21860"/>
                  </a:lnTo>
                  <a:lnTo>
                    <a:pt x="273701" y="22037"/>
                  </a:lnTo>
                  <a:lnTo>
                    <a:pt x="273778" y="22508"/>
                  </a:lnTo>
                  <a:lnTo>
                    <a:pt x="273792" y="22943"/>
                  </a:lnTo>
                  <a:lnTo>
                    <a:pt x="273837" y="23170"/>
                  </a:lnTo>
                  <a:lnTo>
                    <a:pt x="273905" y="23387"/>
                  </a:lnTo>
                  <a:lnTo>
                    <a:pt x="274071" y="23827"/>
                  </a:lnTo>
                  <a:lnTo>
                    <a:pt x="274148" y="24045"/>
                  </a:lnTo>
                  <a:lnTo>
                    <a:pt x="274344" y="24661"/>
                  </a:lnTo>
                  <a:lnTo>
                    <a:pt x="274373" y="24820"/>
                  </a:lnTo>
                  <a:lnTo>
                    <a:pt x="274420" y="25137"/>
                  </a:lnTo>
                  <a:lnTo>
                    <a:pt x="274439" y="25296"/>
                  </a:lnTo>
                  <a:lnTo>
                    <a:pt x="274464" y="25450"/>
                  </a:lnTo>
                  <a:lnTo>
                    <a:pt x="274509" y="25686"/>
                  </a:lnTo>
                  <a:lnTo>
                    <a:pt x="274560" y="25921"/>
                  </a:lnTo>
                  <a:lnTo>
                    <a:pt x="274717" y="26619"/>
                  </a:lnTo>
                  <a:lnTo>
                    <a:pt x="274866" y="27390"/>
                  </a:lnTo>
                  <a:lnTo>
                    <a:pt x="274926" y="27644"/>
                  </a:lnTo>
                  <a:lnTo>
                    <a:pt x="275002" y="27889"/>
                  </a:lnTo>
                  <a:lnTo>
                    <a:pt x="275051" y="28020"/>
                  </a:lnTo>
                  <a:lnTo>
                    <a:pt x="275164" y="28283"/>
                  </a:lnTo>
                  <a:lnTo>
                    <a:pt x="275330" y="28645"/>
                  </a:lnTo>
                  <a:lnTo>
                    <a:pt x="275425" y="29012"/>
                  </a:lnTo>
                  <a:lnTo>
                    <a:pt x="275504" y="29153"/>
                  </a:lnTo>
                  <a:lnTo>
                    <a:pt x="275598" y="29294"/>
                  </a:lnTo>
                  <a:lnTo>
                    <a:pt x="275799" y="29561"/>
                  </a:lnTo>
                  <a:lnTo>
                    <a:pt x="275889" y="29701"/>
                  </a:lnTo>
                  <a:lnTo>
                    <a:pt x="276014" y="29933"/>
                  </a:lnTo>
                  <a:lnTo>
                    <a:pt x="276399" y="30753"/>
                  </a:lnTo>
                  <a:lnTo>
                    <a:pt x="276539" y="31129"/>
                  </a:lnTo>
                  <a:lnTo>
                    <a:pt x="276581" y="31261"/>
                  </a:lnTo>
                  <a:lnTo>
                    <a:pt x="276615" y="31392"/>
                  </a:lnTo>
                  <a:lnTo>
                    <a:pt x="276641" y="31528"/>
                  </a:lnTo>
                  <a:lnTo>
                    <a:pt x="276649" y="31846"/>
                  </a:lnTo>
                  <a:lnTo>
                    <a:pt x="276592" y="32167"/>
                  </a:lnTo>
                  <a:lnTo>
                    <a:pt x="276505" y="32498"/>
                  </a:lnTo>
                  <a:lnTo>
                    <a:pt x="276422" y="32834"/>
                  </a:lnTo>
                  <a:lnTo>
                    <a:pt x="276373" y="33165"/>
                  </a:lnTo>
                  <a:lnTo>
                    <a:pt x="276369" y="33382"/>
                  </a:lnTo>
                  <a:lnTo>
                    <a:pt x="276377" y="33817"/>
                  </a:lnTo>
                  <a:lnTo>
                    <a:pt x="276388" y="34039"/>
                  </a:lnTo>
                  <a:lnTo>
                    <a:pt x="276388" y="34638"/>
                  </a:lnTo>
                  <a:lnTo>
                    <a:pt x="276380" y="35023"/>
                  </a:lnTo>
                  <a:lnTo>
                    <a:pt x="276373" y="35213"/>
                  </a:lnTo>
                  <a:lnTo>
                    <a:pt x="276350" y="35667"/>
                  </a:lnTo>
                  <a:lnTo>
                    <a:pt x="276328" y="35966"/>
                  </a:lnTo>
                  <a:lnTo>
                    <a:pt x="276305" y="36192"/>
                  </a:lnTo>
                  <a:lnTo>
                    <a:pt x="276248" y="36641"/>
                  </a:lnTo>
                  <a:lnTo>
                    <a:pt x="276214" y="36868"/>
                  </a:lnTo>
                  <a:lnTo>
                    <a:pt x="276173" y="37090"/>
                  </a:lnTo>
                  <a:lnTo>
                    <a:pt x="276127" y="37280"/>
                  </a:lnTo>
                  <a:lnTo>
                    <a:pt x="276022" y="37661"/>
                  </a:lnTo>
                  <a:lnTo>
                    <a:pt x="275965" y="37852"/>
                  </a:lnTo>
                  <a:lnTo>
                    <a:pt x="275916" y="38042"/>
                  </a:lnTo>
                  <a:lnTo>
                    <a:pt x="275806" y="38545"/>
                  </a:lnTo>
                  <a:lnTo>
                    <a:pt x="275659" y="39302"/>
                  </a:lnTo>
                  <a:lnTo>
                    <a:pt x="275621" y="39479"/>
                  </a:lnTo>
                  <a:lnTo>
                    <a:pt x="275553" y="39837"/>
                  </a:lnTo>
                  <a:lnTo>
                    <a:pt x="275474" y="40190"/>
                  </a:lnTo>
                  <a:lnTo>
                    <a:pt x="275410" y="40422"/>
                  </a:lnTo>
                  <a:lnTo>
                    <a:pt x="275338" y="40653"/>
                  </a:lnTo>
                  <a:lnTo>
                    <a:pt x="275111" y="41346"/>
                  </a:lnTo>
                  <a:lnTo>
                    <a:pt x="274937" y="41895"/>
                  </a:lnTo>
                  <a:lnTo>
                    <a:pt x="274824" y="42262"/>
                  </a:lnTo>
                  <a:lnTo>
                    <a:pt x="274688" y="42738"/>
                  </a:lnTo>
                  <a:lnTo>
                    <a:pt x="274624" y="42974"/>
                  </a:lnTo>
                  <a:lnTo>
                    <a:pt x="274503" y="43450"/>
                  </a:lnTo>
                  <a:lnTo>
                    <a:pt x="274431" y="43840"/>
                  </a:lnTo>
                  <a:lnTo>
                    <a:pt x="274420" y="44619"/>
                  </a:lnTo>
                  <a:lnTo>
                    <a:pt x="274280" y="45068"/>
                  </a:lnTo>
                  <a:lnTo>
                    <a:pt x="274200" y="45848"/>
                  </a:lnTo>
                  <a:lnTo>
                    <a:pt x="274128" y="46237"/>
                  </a:lnTo>
                  <a:lnTo>
                    <a:pt x="274052" y="47012"/>
                  </a:lnTo>
                  <a:lnTo>
                    <a:pt x="273841" y="47724"/>
                  </a:lnTo>
                  <a:lnTo>
                    <a:pt x="273478" y="49732"/>
                  </a:lnTo>
                  <a:lnTo>
                    <a:pt x="273403" y="50444"/>
                  </a:lnTo>
                  <a:lnTo>
                    <a:pt x="273176" y="52130"/>
                  </a:lnTo>
                  <a:lnTo>
                    <a:pt x="272885" y="53880"/>
                  </a:lnTo>
                  <a:lnTo>
                    <a:pt x="272806" y="54655"/>
                  </a:lnTo>
                  <a:lnTo>
                    <a:pt x="272587" y="56146"/>
                  </a:lnTo>
                  <a:lnTo>
                    <a:pt x="272579" y="56536"/>
                  </a:lnTo>
                  <a:lnTo>
                    <a:pt x="272443" y="56990"/>
                  </a:lnTo>
                  <a:lnTo>
                    <a:pt x="272281" y="58935"/>
                  </a:lnTo>
                  <a:lnTo>
                    <a:pt x="272137" y="59710"/>
                  </a:lnTo>
                  <a:lnTo>
                    <a:pt x="271922" y="60553"/>
                  </a:lnTo>
                  <a:lnTo>
                    <a:pt x="271918" y="60938"/>
                  </a:lnTo>
                  <a:lnTo>
                    <a:pt x="271841" y="61718"/>
                  </a:lnTo>
                  <a:lnTo>
                    <a:pt x="271623" y="62819"/>
                  </a:lnTo>
                  <a:lnTo>
                    <a:pt x="271616" y="63273"/>
                  </a:lnTo>
                  <a:lnTo>
                    <a:pt x="271471" y="64048"/>
                  </a:lnTo>
                  <a:lnTo>
                    <a:pt x="271392" y="64891"/>
                  </a:lnTo>
                  <a:lnTo>
                    <a:pt x="271158" y="67289"/>
                  </a:lnTo>
                  <a:lnTo>
                    <a:pt x="271086" y="67679"/>
                  </a:lnTo>
                  <a:lnTo>
                    <a:pt x="271063" y="68119"/>
                  </a:lnTo>
                  <a:lnTo>
                    <a:pt x="271116" y="68318"/>
                  </a:lnTo>
                  <a:lnTo>
                    <a:pt x="271161" y="68527"/>
                  </a:lnTo>
                  <a:lnTo>
                    <a:pt x="271195" y="68731"/>
                  </a:lnTo>
                  <a:lnTo>
                    <a:pt x="271222" y="68939"/>
                  </a:lnTo>
                  <a:lnTo>
                    <a:pt x="271242" y="69401"/>
                  </a:lnTo>
                  <a:lnTo>
                    <a:pt x="271233" y="69655"/>
                  </a:lnTo>
                  <a:lnTo>
                    <a:pt x="271214" y="69973"/>
                  </a:lnTo>
                  <a:lnTo>
                    <a:pt x="271165" y="70548"/>
                  </a:lnTo>
                  <a:lnTo>
                    <a:pt x="271146" y="70739"/>
                  </a:lnTo>
                  <a:lnTo>
                    <a:pt x="271093" y="71505"/>
                  </a:lnTo>
                  <a:lnTo>
                    <a:pt x="271067" y="71691"/>
                  </a:lnTo>
                  <a:lnTo>
                    <a:pt x="271025" y="71899"/>
                  </a:lnTo>
                  <a:lnTo>
                    <a:pt x="270916" y="72303"/>
                  </a:lnTo>
                  <a:lnTo>
                    <a:pt x="270719" y="72964"/>
                  </a:lnTo>
                  <a:lnTo>
                    <a:pt x="270391" y="73975"/>
                  </a:lnTo>
                  <a:lnTo>
                    <a:pt x="270285" y="74329"/>
                  </a:lnTo>
                  <a:lnTo>
                    <a:pt x="270228" y="74506"/>
                  </a:lnTo>
                  <a:lnTo>
                    <a:pt x="270054" y="75118"/>
                  </a:lnTo>
                  <a:lnTo>
                    <a:pt x="269930" y="75630"/>
                  </a:lnTo>
                  <a:lnTo>
                    <a:pt x="269862" y="75884"/>
                  </a:lnTo>
                  <a:lnTo>
                    <a:pt x="269786" y="76133"/>
                  </a:lnTo>
                  <a:lnTo>
                    <a:pt x="269699" y="76364"/>
                  </a:lnTo>
                  <a:lnTo>
                    <a:pt x="269510" y="76818"/>
                  </a:lnTo>
                  <a:lnTo>
                    <a:pt x="269411" y="77044"/>
                  </a:lnTo>
                  <a:lnTo>
                    <a:pt x="269322" y="77271"/>
                  </a:lnTo>
                  <a:lnTo>
                    <a:pt x="269129" y="77802"/>
                  </a:lnTo>
                  <a:lnTo>
                    <a:pt x="268948" y="78336"/>
                  </a:lnTo>
                  <a:lnTo>
                    <a:pt x="268861" y="78604"/>
                  </a:lnTo>
                  <a:lnTo>
                    <a:pt x="268793" y="78944"/>
                  </a:lnTo>
                  <a:lnTo>
                    <a:pt x="268652" y="79329"/>
                  </a:lnTo>
                  <a:lnTo>
                    <a:pt x="268501" y="80626"/>
                  </a:lnTo>
                  <a:lnTo>
                    <a:pt x="268066" y="83019"/>
                  </a:lnTo>
                  <a:lnTo>
                    <a:pt x="267930" y="83409"/>
                  </a:lnTo>
                  <a:lnTo>
                    <a:pt x="267715" y="84316"/>
                  </a:lnTo>
                  <a:lnTo>
                    <a:pt x="267027" y="85862"/>
                  </a:lnTo>
                  <a:lnTo>
                    <a:pt x="266193" y="88382"/>
                  </a:lnTo>
                  <a:lnTo>
                    <a:pt x="265768" y="90064"/>
                  </a:lnTo>
                  <a:lnTo>
                    <a:pt x="265829" y="90518"/>
                  </a:lnTo>
                  <a:lnTo>
                    <a:pt x="265614" y="91619"/>
                  </a:lnTo>
                  <a:lnTo>
                    <a:pt x="265606" y="92073"/>
                  </a:lnTo>
                  <a:lnTo>
                    <a:pt x="265183" y="93628"/>
                  </a:lnTo>
                  <a:lnTo>
                    <a:pt x="264745" y="94453"/>
                  </a:lnTo>
                  <a:lnTo>
                    <a:pt x="264597" y="94852"/>
                  </a:lnTo>
                  <a:lnTo>
                    <a:pt x="264431" y="95251"/>
                  </a:lnTo>
                  <a:lnTo>
                    <a:pt x="264261" y="95609"/>
                  </a:lnTo>
                  <a:lnTo>
                    <a:pt x="264087" y="95926"/>
                  </a:lnTo>
                  <a:lnTo>
                    <a:pt x="264004" y="96085"/>
                  </a:lnTo>
                  <a:lnTo>
                    <a:pt x="263925" y="96248"/>
                  </a:lnTo>
                  <a:lnTo>
                    <a:pt x="263823" y="96484"/>
                  </a:lnTo>
                  <a:lnTo>
                    <a:pt x="263731" y="96720"/>
                  </a:lnTo>
                  <a:lnTo>
                    <a:pt x="263648" y="96964"/>
                  </a:lnTo>
                  <a:lnTo>
                    <a:pt x="263574" y="97209"/>
                  </a:lnTo>
                  <a:lnTo>
                    <a:pt x="263502" y="97454"/>
                  </a:lnTo>
                  <a:lnTo>
                    <a:pt x="263452" y="97640"/>
                  </a:lnTo>
                  <a:lnTo>
                    <a:pt x="263406" y="97826"/>
                  </a:lnTo>
                  <a:lnTo>
                    <a:pt x="263327" y="98206"/>
                  </a:lnTo>
                  <a:lnTo>
                    <a:pt x="263108" y="99118"/>
                  </a:lnTo>
                  <a:lnTo>
                    <a:pt x="262964" y="99734"/>
                  </a:lnTo>
                  <a:lnTo>
                    <a:pt x="262938" y="99870"/>
                  </a:lnTo>
                  <a:lnTo>
                    <a:pt x="262881" y="100138"/>
                  </a:lnTo>
                  <a:lnTo>
                    <a:pt x="262787" y="100500"/>
                  </a:lnTo>
                  <a:lnTo>
                    <a:pt x="262719" y="100723"/>
                  </a:lnTo>
                  <a:lnTo>
                    <a:pt x="262579" y="101158"/>
                  </a:lnTo>
                  <a:lnTo>
                    <a:pt x="262439" y="101466"/>
                  </a:lnTo>
                  <a:lnTo>
                    <a:pt x="262356" y="101611"/>
                  </a:lnTo>
                  <a:lnTo>
                    <a:pt x="262235" y="101788"/>
                  </a:lnTo>
                  <a:lnTo>
                    <a:pt x="262092" y="101956"/>
                  </a:lnTo>
                  <a:lnTo>
                    <a:pt x="261774" y="102264"/>
                  </a:lnTo>
                  <a:lnTo>
                    <a:pt x="261604" y="102405"/>
                  </a:lnTo>
                  <a:lnTo>
                    <a:pt x="261404" y="102559"/>
                  </a:lnTo>
                  <a:lnTo>
                    <a:pt x="261193" y="102695"/>
                  </a:lnTo>
                  <a:lnTo>
                    <a:pt x="260970" y="102826"/>
                  </a:lnTo>
                  <a:lnTo>
                    <a:pt x="260519" y="103062"/>
                  </a:lnTo>
                  <a:lnTo>
                    <a:pt x="260273" y="103177"/>
                  </a:lnTo>
                  <a:lnTo>
                    <a:pt x="259820" y="103375"/>
                  </a:lnTo>
                  <a:lnTo>
                    <a:pt x="259295" y="103611"/>
                  </a:lnTo>
                  <a:lnTo>
                    <a:pt x="258761" y="103837"/>
                  </a:lnTo>
                  <a:lnTo>
                    <a:pt x="258566" y="103901"/>
                  </a:lnTo>
                  <a:lnTo>
                    <a:pt x="258362" y="103951"/>
                  </a:lnTo>
                  <a:lnTo>
                    <a:pt x="257957" y="104041"/>
                  </a:lnTo>
                  <a:lnTo>
                    <a:pt x="257349" y="104191"/>
                  </a:lnTo>
                  <a:lnTo>
                    <a:pt x="256744" y="104345"/>
                  </a:lnTo>
                  <a:lnTo>
                    <a:pt x="256098" y="104540"/>
                  </a:lnTo>
                  <a:lnTo>
                    <a:pt x="255474" y="104703"/>
                  </a:lnTo>
                  <a:lnTo>
                    <a:pt x="254480" y="104894"/>
                  </a:lnTo>
                  <a:lnTo>
                    <a:pt x="253997" y="104975"/>
                  </a:lnTo>
                  <a:lnTo>
                    <a:pt x="253509" y="105029"/>
                  </a:lnTo>
                  <a:lnTo>
                    <a:pt x="253187" y="105034"/>
                  </a:lnTo>
                  <a:lnTo>
                    <a:pt x="252866" y="105025"/>
                  </a:lnTo>
                  <a:lnTo>
                    <a:pt x="252247" y="104952"/>
                  </a:lnTo>
                  <a:lnTo>
                    <a:pt x="251793" y="104853"/>
                  </a:lnTo>
                  <a:lnTo>
                    <a:pt x="251041" y="104640"/>
                  </a:lnTo>
                  <a:lnTo>
                    <a:pt x="250549" y="104436"/>
                  </a:lnTo>
                  <a:lnTo>
                    <a:pt x="250252" y="104277"/>
                  </a:lnTo>
                  <a:lnTo>
                    <a:pt x="249971" y="104091"/>
                  </a:lnTo>
                  <a:lnTo>
                    <a:pt x="249597" y="103769"/>
                  </a:lnTo>
                  <a:lnTo>
                    <a:pt x="249265" y="103397"/>
                  </a:lnTo>
                  <a:lnTo>
                    <a:pt x="249008" y="103057"/>
                  </a:lnTo>
                  <a:lnTo>
                    <a:pt x="248812" y="102763"/>
                  </a:lnTo>
                  <a:lnTo>
                    <a:pt x="248657" y="102454"/>
                  </a:lnTo>
                  <a:lnTo>
                    <a:pt x="248540" y="102055"/>
                  </a:lnTo>
                  <a:lnTo>
                    <a:pt x="248506" y="101847"/>
                  </a:lnTo>
                  <a:lnTo>
                    <a:pt x="248487" y="101638"/>
                  </a:lnTo>
                  <a:lnTo>
                    <a:pt x="248487" y="101434"/>
                  </a:lnTo>
                  <a:lnTo>
                    <a:pt x="248324" y="100650"/>
                  </a:lnTo>
                  <a:lnTo>
                    <a:pt x="248262" y="100129"/>
                  </a:lnTo>
                  <a:lnTo>
                    <a:pt x="247999" y="99199"/>
                  </a:lnTo>
                  <a:lnTo>
                    <a:pt x="247979" y="99009"/>
                  </a:lnTo>
                  <a:lnTo>
                    <a:pt x="247992" y="98878"/>
                  </a:lnTo>
                  <a:lnTo>
                    <a:pt x="248026" y="98746"/>
                  </a:lnTo>
                  <a:lnTo>
                    <a:pt x="248109" y="98483"/>
                  </a:lnTo>
                  <a:lnTo>
                    <a:pt x="248135" y="98347"/>
                  </a:lnTo>
                  <a:lnTo>
                    <a:pt x="248143" y="98215"/>
                  </a:lnTo>
                  <a:lnTo>
                    <a:pt x="248143" y="98084"/>
                  </a:lnTo>
                  <a:lnTo>
                    <a:pt x="248135" y="97817"/>
                  </a:lnTo>
                  <a:lnTo>
                    <a:pt x="248143" y="97685"/>
                  </a:lnTo>
                  <a:lnTo>
                    <a:pt x="248169" y="97554"/>
                  </a:lnTo>
                  <a:lnTo>
                    <a:pt x="248268" y="97159"/>
                  </a:lnTo>
                  <a:lnTo>
                    <a:pt x="248298" y="97028"/>
                  </a:lnTo>
                  <a:lnTo>
                    <a:pt x="248339" y="96701"/>
                  </a:lnTo>
                  <a:lnTo>
                    <a:pt x="248351" y="96542"/>
                  </a:lnTo>
                  <a:lnTo>
                    <a:pt x="248373" y="96379"/>
                  </a:lnTo>
                  <a:lnTo>
                    <a:pt x="248407" y="96221"/>
                  </a:lnTo>
                  <a:lnTo>
                    <a:pt x="248445" y="96089"/>
                  </a:lnTo>
                  <a:lnTo>
                    <a:pt x="248490" y="95953"/>
                  </a:lnTo>
                  <a:lnTo>
                    <a:pt x="248653" y="95563"/>
                  </a:lnTo>
                  <a:lnTo>
                    <a:pt x="248785" y="95301"/>
                  </a:lnTo>
                  <a:lnTo>
                    <a:pt x="248929" y="95037"/>
                  </a:lnTo>
                  <a:lnTo>
                    <a:pt x="248993" y="94906"/>
                  </a:lnTo>
                  <a:lnTo>
                    <a:pt x="249068" y="94729"/>
                  </a:lnTo>
                  <a:lnTo>
                    <a:pt x="249265" y="94190"/>
                  </a:lnTo>
                  <a:lnTo>
                    <a:pt x="249340" y="94013"/>
                  </a:lnTo>
                  <a:lnTo>
                    <a:pt x="249412" y="93859"/>
                  </a:lnTo>
                  <a:lnTo>
                    <a:pt x="249575" y="93564"/>
                  </a:lnTo>
                  <a:lnTo>
                    <a:pt x="249654" y="93415"/>
                  </a:lnTo>
                  <a:lnTo>
                    <a:pt x="249731" y="93260"/>
                  </a:lnTo>
                  <a:lnTo>
                    <a:pt x="249847" y="92979"/>
                  </a:lnTo>
                  <a:lnTo>
                    <a:pt x="249960" y="92694"/>
                  </a:lnTo>
                  <a:lnTo>
                    <a:pt x="250024" y="92553"/>
                  </a:lnTo>
                  <a:lnTo>
                    <a:pt x="251094" y="91388"/>
                  </a:lnTo>
                  <a:lnTo>
                    <a:pt x="251782" y="91275"/>
                  </a:lnTo>
                  <a:lnTo>
                    <a:pt x="252027" y="91266"/>
                  </a:lnTo>
                  <a:lnTo>
                    <a:pt x="252813" y="90948"/>
                  </a:lnTo>
                  <a:lnTo>
                    <a:pt x="253036" y="90554"/>
                  </a:lnTo>
                  <a:lnTo>
                    <a:pt x="253177" y="90241"/>
                  </a:lnTo>
                  <a:lnTo>
                    <a:pt x="253328" y="89956"/>
                  </a:lnTo>
                  <a:lnTo>
                    <a:pt x="253566" y="89539"/>
                  </a:lnTo>
                  <a:lnTo>
                    <a:pt x="253683" y="89357"/>
                  </a:lnTo>
                  <a:lnTo>
                    <a:pt x="253929" y="89008"/>
                  </a:lnTo>
                  <a:lnTo>
                    <a:pt x="254046" y="88831"/>
                  </a:lnTo>
                  <a:lnTo>
                    <a:pt x="254148" y="88645"/>
                  </a:lnTo>
                  <a:lnTo>
                    <a:pt x="254216" y="88500"/>
                  </a:lnTo>
                  <a:lnTo>
                    <a:pt x="254280" y="88351"/>
                  </a:lnTo>
                  <a:lnTo>
                    <a:pt x="254337" y="88201"/>
                  </a:lnTo>
                  <a:lnTo>
                    <a:pt x="254393" y="88047"/>
                  </a:lnTo>
                  <a:lnTo>
                    <a:pt x="254533" y="87616"/>
                  </a:lnTo>
                  <a:lnTo>
                    <a:pt x="254609" y="87331"/>
                  </a:lnTo>
                  <a:lnTo>
                    <a:pt x="254684" y="87018"/>
                  </a:lnTo>
                  <a:lnTo>
                    <a:pt x="254775" y="86510"/>
                  </a:lnTo>
                  <a:lnTo>
                    <a:pt x="254801" y="86338"/>
                  </a:lnTo>
                  <a:lnTo>
                    <a:pt x="254828" y="86138"/>
                  </a:lnTo>
                  <a:lnTo>
                    <a:pt x="254866" y="85744"/>
                  </a:lnTo>
                  <a:lnTo>
                    <a:pt x="254911" y="85345"/>
                  </a:lnTo>
                  <a:lnTo>
                    <a:pt x="254986" y="84892"/>
                  </a:lnTo>
                  <a:lnTo>
                    <a:pt x="255028" y="84665"/>
                  </a:lnTo>
                  <a:lnTo>
                    <a:pt x="255119" y="84212"/>
                  </a:lnTo>
                  <a:lnTo>
                    <a:pt x="255285" y="83459"/>
                  </a:lnTo>
                  <a:lnTo>
                    <a:pt x="255324" y="83269"/>
                  </a:lnTo>
                  <a:lnTo>
                    <a:pt x="255358" y="83088"/>
                  </a:lnTo>
                  <a:lnTo>
                    <a:pt x="255383" y="82906"/>
                  </a:lnTo>
                  <a:lnTo>
                    <a:pt x="255440" y="82548"/>
                  </a:lnTo>
                  <a:lnTo>
                    <a:pt x="255481" y="82371"/>
                  </a:lnTo>
                  <a:lnTo>
                    <a:pt x="255583" y="82008"/>
                  </a:lnTo>
                  <a:lnTo>
                    <a:pt x="255641" y="81827"/>
                  </a:lnTo>
                  <a:lnTo>
                    <a:pt x="255708" y="81650"/>
                  </a:lnTo>
                  <a:lnTo>
                    <a:pt x="255781" y="81478"/>
                  </a:lnTo>
                  <a:lnTo>
                    <a:pt x="255864" y="81315"/>
                  </a:lnTo>
                  <a:lnTo>
                    <a:pt x="256068" y="81002"/>
                  </a:lnTo>
                  <a:lnTo>
                    <a:pt x="256159" y="80844"/>
                  </a:lnTo>
                  <a:lnTo>
                    <a:pt x="256264" y="80123"/>
                  </a:lnTo>
                  <a:lnTo>
                    <a:pt x="256389" y="79833"/>
                  </a:lnTo>
                  <a:lnTo>
                    <a:pt x="256499" y="79533"/>
                  </a:lnTo>
                  <a:lnTo>
                    <a:pt x="256597" y="79230"/>
                  </a:lnTo>
                  <a:lnTo>
                    <a:pt x="256684" y="78926"/>
                  </a:lnTo>
                  <a:lnTo>
                    <a:pt x="256759" y="78617"/>
                  </a:lnTo>
                  <a:lnTo>
                    <a:pt x="256801" y="78413"/>
                  </a:lnTo>
                  <a:lnTo>
                    <a:pt x="256839" y="78205"/>
                  </a:lnTo>
                  <a:lnTo>
                    <a:pt x="256869" y="77997"/>
                  </a:lnTo>
                  <a:lnTo>
                    <a:pt x="256937" y="77411"/>
                  </a:lnTo>
                  <a:lnTo>
                    <a:pt x="256952" y="77239"/>
                  </a:lnTo>
                  <a:lnTo>
                    <a:pt x="256975" y="76899"/>
                  </a:lnTo>
                  <a:lnTo>
                    <a:pt x="256982" y="76732"/>
                  </a:lnTo>
                  <a:lnTo>
                    <a:pt x="256990" y="76360"/>
                  </a:lnTo>
                  <a:lnTo>
                    <a:pt x="256990" y="75879"/>
                  </a:lnTo>
                  <a:lnTo>
                    <a:pt x="256967" y="75167"/>
                  </a:lnTo>
                  <a:lnTo>
                    <a:pt x="256963" y="74932"/>
                  </a:lnTo>
                  <a:lnTo>
                    <a:pt x="256971" y="74610"/>
                  </a:lnTo>
                  <a:lnTo>
                    <a:pt x="256978" y="74451"/>
                  </a:lnTo>
                  <a:lnTo>
                    <a:pt x="256978" y="74130"/>
                  </a:lnTo>
                  <a:lnTo>
                    <a:pt x="256963" y="73731"/>
                  </a:lnTo>
                  <a:lnTo>
                    <a:pt x="256948" y="73531"/>
                  </a:lnTo>
                  <a:lnTo>
                    <a:pt x="256929" y="73331"/>
                  </a:lnTo>
                  <a:lnTo>
                    <a:pt x="256899" y="73132"/>
                  </a:lnTo>
                  <a:lnTo>
                    <a:pt x="256865" y="72951"/>
                  </a:lnTo>
                  <a:lnTo>
                    <a:pt x="256714" y="72411"/>
                  </a:lnTo>
                  <a:lnTo>
                    <a:pt x="256680" y="72230"/>
                  </a:lnTo>
                  <a:lnTo>
                    <a:pt x="256661" y="72085"/>
                  </a:lnTo>
                  <a:lnTo>
                    <a:pt x="256646" y="71935"/>
                  </a:lnTo>
                  <a:lnTo>
                    <a:pt x="256638" y="71786"/>
                  </a:lnTo>
                  <a:lnTo>
                    <a:pt x="256635" y="71487"/>
                  </a:lnTo>
                  <a:lnTo>
                    <a:pt x="256472" y="71101"/>
                  </a:lnTo>
                  <a:lnTo>
                    <a:pt x="256476" y="70906"/>
                  </a:lnTo>
                  <a:lnTo>
                    <a:pt x="256151" y="70449"/>
                  </a:lnTo>
                  <a:lnTo>
                    <a:pt x="255818" y="70426"/>
                  </a:lnTo>
                  <a:lnTo>
                    <a:pt x="255659" y="70118"/>
                  </a:lnTo>
                  <a:lnTo>
                    <a:pt x="255323" y="69782"/>
                  </a:lnTo>
                  <a:lnTo>
                    <a:pt x="255009" y="69420"/>
                  </a:lnTo>
                  <a:lnTo>
                    <a:pt x="254643" y="69034"/>
                  </a:lnTo>
                  <a:lnTo>
                    <a:pt x="254280" y="68622"/>
                  </a:lnTo>
                  <a:lnTo>
                    <a:pt x="253940" y="68390"/>
                  </a:lnTo>
                  <a:lnTo>
                    <a:pt x="253551" y="68109"/>
                  </a:lnTo>
                  <a:lnTo>
                    <a:pt x="253241" y="67901"/>
                  </a:lnTo>
                  <a:lnTo>
                    <a:pt x="252927" y="67697"/>
                  </a:lnTo>
                  <a:lnTo>
                    <a:pt x="252617" y="67438"/>
                  </a:lnTo>
                  <a:lnTo>
                    <a:pt x="252304" y="67185"/>
                  </a:lnTo>
                  <a:lnTo>
                    <a:pt x="251967" y="67003"/>
                  </a:lnTo>
                  <a:lnTo>
                    <a:pt x="251570" y="66754"/>
                  </a:lnTo>
                  <a:lnTo>
                    <a:pt x="251291" y="66568"/>
                  </a:lnTo>
                  <a:lnTo>
                    <a:pt x="250928" y="66287"/>
                  </a:lnTo>
                  <a:lnTo>
                    <a:pt x="250614" y="66056"/>
                  </a:lnTo>
                  <a:lnTo>
                    <a:pt x="250278" y="65825"/>
                  </a:lnTo>
                  <a:lnTo>
                    <a:pt x="249873" y="65430"/>
                  </a:lnTo>
                  <a:lnTo>
                    <a:pt x="249548" y="65204"/>
                  </a:lnTo>
                  <a:lnTo>
                    <a:pt x="249235" y="64895"/>
                  </a:lnTo>
                  <a:lnTo>
                    <a:pt x="248948" y="64537"/>
                  </a:lnTo>
                  <a:lnTo>
                    <a:pt x="248660" y="64202"/>
                  </a:lnTo>
                  <a:lnTo>
                    <a:pt x="248350" y="63916"/>
                  </a:lnTo>
                  <a:lnTo>
                    <a:pt x="247984" y="63658"/>
                  </a:lnTo>
                  <a:lnTo>
                    <a:pt x="247674" y="63508"/>
                  </a:lnTo>
                  <a:lnTo>
                    <a:pt x="247364" y="63458"/>
                  </a:lnTo>
                  <a:lnTo>
                    <a:pt x="247054" y="63436"/>
                  </a:lnTo>
                  <a:lnTo>
                    <a:pt x="246665" y="63463"/>
                  </a:lnTo>
                  <a:lnTo>
                    <a:pt x="246355" y="63517"/>
                  </a:lnTo>
                  <a:lnTo>
                    <a:pt x="245682" y="63472"/>
                  </a:lnTo>
                  <a:lnTo>
                    <a:pt x="245346" y="63472"/>
                  </a:lnTo>
                  <a:lnTo>
                    <a:pt x="245036" y="63399"/>
                  </a:lnTo>
                  <a:lnTo>
                    <a:pt x="244726" y="63377"/>
                  </a:lnTo>
                  <a:lnTo>
                    <a:pt x="244526" y="63331"/>
                  </a:lnTo>
                  <a:lnTo>
                    <a:pt x="244363" y="63300"/>
                  </a:lnTo>
                  <a:lnTo>
                    <a:pt x="244027" y="63123"/>
                  </a:lnTo>
                  <a:lnTo>
                    <a:pt x="243691" y="63019"/>
                  </a:lnTo>
                  <a:lnTo>
                    <a:pt x="243354" y="62973"/>
                  </a:lnTo>
                  <a:lnTo>
                    <a:pt x="242992" y="62792"/>
                  </a:lnTo>
                  <a:lnTo>
                    <a:pt x="242625" y="62561"/>
                  </a:lnTo>
                  <a:lnTo>
                    <a:pt x="242315" y="62357"/>
                  </a:lnTo>
                  <a:lnTo>
                    <a:pt x="241952" y="62153"/>
                  </a:lnTo>
                  <a:lnTo>
                    <a:pt x="241559" y="61840"/>
                  </a:lnTo>
                  <a:lnTo>
                    <a:pt x="241302" y="61690"/>
                  </a:lnTo>
                  <a:lnTo>
                    <a:pt x="240973" y="61450"/>
                  </a:lnTo>
                  <a:lnTo>
                    <a:pt x="240573" y="61151"/>
                  </a:lnTo>
                  <a:lnTo>
                    <a:pt x="240210" y="60761"/>
                  </a:lnTo>
                  <a:lnTo>
                    <a:pt x="239896" y="60584"/>
                  </a:lnTo>
                  <a:lnTo>
                    <a:pt x="239587" y="60457"/>
                  </a:lnTo>
                  <a:lnTo>
                    <a:pt x="239220" y="60276"/>
                  </a:lnTo>
                  <a:lnTo>
                    <a:pt x="238914" y="60204"/>
                  </a:lnTo>
                  <a:lnTo>
                    <a:pt x="238551" y="60154"/>
                  </a:lnTo>
                  <a:lnTo>
                    <a:pt x="237852" y="60158"/>
                  </a:lnTo>
                  <a:lnTo>
                    <a:pt x="237515" y="60136"/>
                  </a:lnTo>
                  <a:lnTo>
                    <a:pt x="237206" y="60140"/>
                  </a:lnTo>
                  <a:lnTo>
                    <a:pt x="236510" y="60195"/>
                  </a:lnTo>
                  <a:lnTo>
                    <a:pt x="236038" y="60294"/>
                  </a:lnTo>
                  <a:lnTo>
                    <a:pt x="235709" y="60358"/>
                  </a:lnTo>
                  <a:lnTo>
                    <a:pt x="235346" y="60412"/>
                  </a:lnTo>
                  <a:lnTo>
                    <a:pt x="235010" y="60417"/>
                  </a:lnTo>
                  <a:lnTo>
                    <a:pt x="234651" y="60471"/>
                  </a:lnTo>
                  <a:lnTo>
                    <a:pt x="234341" y="60498"/>
                  </a:lnTo>
                  <a:lnTo>
                    <a:pt x="233978" y="60503"/>
                  </a:lnTo>
                  <a:lnTo>
                    <a:pt x="233305" y="60457"/>
                  </a:lnTo>
                  <a:lnTo>
                    <a:pt x="232996" y="60380"/>
                  </a:lnTo>
                  <a:lnTo>
                    <a:pt x="232659" y="60385"/>
                  </a:lnTo>
                  <a:lnTo>
                    <a:pt x="232247" y="60335"/>
                  </a:lnTo>
                  <a:lnTo>
                    <a:pt x="231934" y="60285"/>
                  </a:lnTo>
                  <a:lnTo>
                    <a:pt x="231586" y="60281"/>
                  </a:lnTo>
                  <a:lnTo>
                    <a:pt x="231314" y="60240"/>
                  </a:lnTo>
                  <a:lnTo>
                    <a:pt x="230951" y="60163"/>
                  </a:lnTo>
                  <a:lnTo>
                    <a:pt x="230539" y="60090"/>
                  </a:lnTo>
                  <a:lnTo>
                    <a:pt x="230225" y="60013"/>
                  </a:lnTo>
                  <a:lnTo>
                    <a:pt x="229889" y="59941"/>
                  </a:lnTo>
                  <a:lnTo>
                    <a:pt x="229723" y="59927"/>
                  </a:lnTo>
                  <a:lnTo>
                    <a:pt x="229553" y="59918"/>
                  </a:lnTo>
                  <a:lnTo>
                    <a:pt x="229099" y="59845"/>
                  </a:lnTo>
                  <a:lnTo>
                    <a:pt x="228906" y="59818"/>
                  </a:lnTo>
                  <a:lnTo>
                    <a:pt x="228472" y="59768"/>
                  </a:lnTo>
                  <a:lnTo>
                    <a:pt x="228211" y="59773"/>
                  </a:lnTo>
                  <a:lnTo>
                    <a:pt x="227875" y="59800"/>
                  </a:lnTo>
                  <a:lnTo>
                    <a:pt x="227172" y="59968"/>
                  </a:lnTo>
                  <a:lnTo>
                    <a:pt x="226922" y="60000"/>
                  </a:lnTo>
                  <a:lnTo>
                    <a:pt x="226749" y="60004"/>
                  </a:lnTo>
                  <a:lnTo>
                    <a:pt x="226242" y="60054"/>
                  </a:lnTo>
                  <a:lnTo>
                    <a:pt x="226049" y="60099"/>
                  </a:lnTo>
                  <a:lnTo>
                    <a:pt x="225547" y="60199"/>
                  </a:lnTo>
                  <a:lnTo>
                    <a:pt x="225290" y="60294"/>
                  </a:lnTo>
                  <a:lnTo>
                    <a:pt x="224995" y="60471"/>
                  </a:lnTo>
                  <a:lnTo>
                    <a:pt x="224798" y="60580"/>
                  </a:lnTo>
                  <a:lnTo>
                    <a:pt x="224583" y="60802"/>
                  </a:lnTo>
                  <a:lnTo>
                    <a:pt x="224447" y="60983"/>
                  </a:lnTo>
                  <a:lnTo>
                    <a:pt x="224345" y="61183"/>
                  </a:lnTo>
                  <a:lnTo>
                    <a:pt x="224216" y="61364"/>
                  </a:lnTo>
                  <a:lnTo>
                    <a:pt x="224107" y="61541"/>
                  </a:lnTo>
                  <a:lnTo>
                    <a:pt x="223959" y="61763"/>
                  </a:lnTo>
                  <a:lnTo>
                    <a:pt x="223808" y="62003"/>
                  </a:lnTo>
                  <a:lnTo>
                    <a:pt x="223589" y="62257"/>
                  </a:lnTo>
                  <a:lnTo>
                    <a:pt x="223446" y="62484"/>
                  </a:lnTo>
                  <a:lnTo>
                    <a:pt x="223313" y="62642"/>
                  </a:lnTo>
                  <a:lnTo>
                    <a:pt x="223200" y="62819"/>
                  </a:lnTo>
                  <a:lnTo>
                    <a:pt x="223071" y="62960"/>
                  </a:lnTo>
                  <a:lnTo>
                    <a:pt x="222954" y="63132"/>
                  </a:lnTo>
                  <a:lnTo>
                    <a:pt x="222879" y="63268"/>
                  </a:lnTo>
                  <a:lnTo>
                    <a:pt x="222803" y="63626"/>
                  </a:lnTo>
                  <a:lnTo>
                    <a:pt x="222837" y="63871"/>
                  </a:lnTo>
                  <a:lnTo>
                    <a:pt x="222981" y="64215"/>
                  </a:lnTo>
                  <a:lnTo>
                    <a:pt x="223132" y="64501"/>
                  </a:lnTo>
                  <a:lnTo>
                    <a:pt x="223272" y="64719"/>
                  </a:lnTo>
                  <a:lnTo>
                    <a:pt x="223529" y="65086"/>
                  </a:lnTo>
                  <a:lnTo>
                    <a:pt x="223642" y="65272"/>
                  </a:lnTo>
                  <a:lnTo>
                    <a:pt x="223782" y="65516"/>
                  </a:lnTo>
                  <a:lnTo>
                    <a:pt x="223873" y="65793"/>
                  </a:lnTo>
                  <a:lnTo>
                    <a:pt x="224005" y="66147"/>
                  </a:lnTo>
                  <a:lnTo>
                    <a:pt x="224099" y="66432"/>
                  </a:lnTo>
                  <a:lnTo>
                    <a:pt x="224182" y="66740"/>
                  </a:lnTo>
                  <a:lnTo>
                    <a:pt x="224205" y="66894"/>
                  </a:lnTo>
                  <a:lnTo>
                    <a:pt x="224224" y="67053"/>
                  </a:lnTo>
                  <a:lnTo>
                    <a:pt x="224194" y="67375"/>
                  </a:lnTo>
                  <a:lnTo>
                    <a:pt x="224168" y="68091"/>
                  </a:lnTo>
                  <a:lnTo>
                    <a:pt x="223964" y="68046"/>
                  </a:lnTo>
                  <a:lnTo>
                    <a:pt x="223631" y="67969"/>
                  </a:lnTo>
                  <a:lnTo>
                    <a:pt x="223454" y="68209"/>
                  </a:lnTo>
                  <a:lnTo>
                    <a:pt x="222795" y="68513"/>
                  </a:lnTo>
                  <a:lnTo>
                    <a:pt x="222406" y="68418"/>
                  </a:lnTo>
                  <a:lnTo>
                    <a:pt x="221481" y="68032"/>
                  </a:lnTo>
                  <a:lnTo>
                    <a:pt x="221322" y="67992"/>
                  </a:lnTo>
                  <a:lnTo>
                    <a:pt x="221152" y="67982"/>
                  </a:lnTo>
                  <a:lnTo>
                    <a:pt x="220803" y="67987"/>
                  </a:lnTo>
                  <a:lnTo>
                    <a:pt x="220633" y="67969"/>
                  </a:lnTo>
                  <a:lnTo>
                    <a:pt x="220452" y="67933"/>
                  </a:lnTo>
                  <a:lnTo>
                    <a:pt x="220097" y="67838"/>
                  </a:lnTo>
                  <a:lnTo>
                    <a:pt x="219923" y="67774"/>
                  </a:lnTo>
                  <a:lnTo>
                    <a:pt x="219753" y="67706"/>
                  </a:lnTo>
                  <a:lnTo>
                    <a:pt x="218960" y="67307"/>
                  </a:lnTo>
                  <a:lnTo>
                    <a:pt x="218294" y="67166"/>
                  </a:lnTo>
                  <a:lnTo>
                    <a:pt x="217232" y="67085"/>
                  </a:lnTo>
                  <a:lnTo>
                    <a:pt x="216904" y="66953"/>
                  </a:lnTo>
                  <a:lnTo>
                    <a:pt x="215842" y="66677"/>
                  </a:lnTo>
                  <a:lnTo>
                    <a:pt x="215112" y="66536"/>
                  </a:lnTo>
                  <a:lnTo>
                    <a:pt x="214451" y="66269"/>
                  </a:lnTo>
                  <a:lnTo>
                    <a:pt x="212470" y="65330"/>
                  </a:lnTo>
                  <a:lnTo>
                    <a:pt x="211416" y="64796"/>
                  </a:lnTo>
                  <a:lnTo>
                    <a:pt x="211020" y="64660"/>
                  </a:lnTo>
                  <a:lnTo>
                    <a:pt x="210691" y="64460"/>
                  </a:lnTo>
                  <a:lnTo>
                    <a:pt x="210291" y="64388"/>
                  </a:lnTo>
                  <a:lnTo>
                    <a:pt x="208971" y="63848"/>
                  </a:lnTo>
                  <a:lnTo>
                    <a:pt x="208575" y="63585"/>
                  </a:lnTo>
                  <a:lnTo>
                    <a:pt x="207585" y="63182"/>
                  </a:lnTo>
                  <a:lnTo>
                    <a:pt x="207255" y="62982"/>
                  </a:lnTo>
                  <a:lnTo>
                    <a:pt x="206855" y="62846"/>
                  </a:lnTo>
                  <a:lnTo>
                    <a:pt x="206526" y="62647"/>
                  </a:lnTo>
                  <a:lnTo>
                    <a:pt x="205801" y="62375"/>
                  </a:lnTo>
                  <a:lnTo>
                    <a:pt x="204009" y="61958"/>
                  </a:lnTo>
                  <a:lnTo>
                    <a:pt x="202887" y="61618"/>
                  </a:lnTo>
                  <a:lnTo>
                    <a:pt x="202687" y="61613"/>
                  </a:lnTo>
                  <a:lnTo>
                    <a:pt x="201228" y="61205"/>
                  </a:lnTo>
                  <a:lnTo>
                    <a:pt x="200899" y="61133"/>
                  </a:lnTo>
                  <a:lnTo>
                    <a:pt x="200563" y="61196"/>
                  </a:lnTo>
                  <a:lnTo>
                    <a:pt x="199573" y="60920"/>
                  </a:lnTo>
                  <a:lnTo>
                    <a:pt x="198907" y="60911"/>
                  </a:lnTo>
                  <a:lnTo>
                    <a:pt x="198178" y="60770"/>
                  </a:lnTo>
                  <a:lnTo>
                    <a:pt x="197842" y="60829"/>
                  </a:lnTo>
                  <a:lnTo>
                    <a:pt x="197445" y="60825"/>
                  </a:lnTo>
                  <a:lnTo>
                    <a:pt x="194800" y="61387"/>
                  </a:lnTo>
                  <a:lnTo>
                    <a:pt x="194222" y="61767"/>
                  </a:lnTo>
                  <a:lnTo>
                    <a:pt x="194032" y="61903"/>
                  </a:lnTo>
                  <a:lnTo>
                    <a:pt x="193847" y="62040"/>
                  </a:lnTo>
                  <a:lnTo>
                    <a:pt x="193695" y="62158"/>
                  </a:lnTo>
                  <a:lnTo>
                    <a:pt x="193401" y="62402"/>
                  </a:lnTo>
                  <a:lnTo>
                    <a:pt x="193253" y="62520"/>
                  </a:lnTo>
                  <a:lnTo>
                    <a:pt x="193099" y="62633"/>
                  </a:lnTo>
                  <a:lnTo>
                    <a:pt x="192785" y="62851"/>
                  </a:lnTo>
                  <a:lnTo>
                    <a:pt x="192623" y="62951"/>
                  </a:lnTo>
                  <a:lnTo>
                    <a:pt x="192456" y="63037"/>
                  </a:lnTo>
                  <a:lnTo>
                    <a:pt x="192286" y="63091"/>
                  </a:lnTo>
                  <a:lnTo>
                    <a:pt x="192139" y="63118"/>
                  </a:lnTo>
                  <a:lnTo>
                    <a:pt x="191988" y="63132"/>
                  </a:lnTo>
                  <a:lnTo>
                    <a:pt x="191833" y="63132"/>
                  </a:lnTo>
                  <a:lnTo>
                    <a:pt x="191686" y="63114"/>
                  </a:lnTo>
                  <a:lnTo>
                    <a:pt x="191024" y="62606"/>
                  </a:lnTo>
                  <a:lnTo>
                    <a:pt x="190990" y="62461"/>
                  </a:lnTo>
                  <a:lnTo>
                    <a:pt x="190974" y="62302"/>
                  </a:lnTo>
                  <a:lnTo>
                    <a:pt x="190959" y="61989"/>
                  </a:lnTo>
                  <a:lnTo>
                    <a:pt x="190948" y="61613"/>
                  </a:lnTo>
                  <a:lnTo>
                    <a:pt x="190956" y="61423"/>
                  </a:lnTo>
                  <a:lnTo>
                    <a:pt x="190990" y="60870"/>
                  </a:lnTo>
                  <a:lnTo>
                    <a:pt x="191005" y="60693"/>
                  </a:lnTo>
                  <a:lnTo>
                    <a:pt x="191061" y="60172"/>
                  </a:lnTo>
                  <a:lnTo>
                    <a:pt x="191107" y="59537"/>
                  </a:lnTo>
                  <a:lnTo>
                    <a:pt x="191129" y="59220"/>
                  </a:lnTo>
                  <a:lnTo>
                    <a:pt x="191160" y="58590"/>
                  </a:lnTo>
                  <a:lnTo>
                    <a:pt x="191231" y="58263"/>
                  </a:lnTo>
                  <a:lnTo>
                    <a:pt x="191239" y="57874"/>
                  </a:lnTo>
                  <a:lnTo>
                    <a:pt x="191380" y="57230"/>
                  </a:lnTo>
                  <a:lnTo>
                    <a:pt x="191386" y="56904"/>
                  </a:lnTo>
                  <a:lnTo>
                    <a:pt x="191326" y="56450"/>
                  </a:lnTo>
                  <a:lnTo>
                    <a:pt x="191410" y="55217"/>
                  </a:lnTo>
                  <a:lnTo>
                    <a:pt x="191482" y="54896"/>
                  </a:lnTo>
                  <a:lnTo>
                    <a:pt x="191420" y="54569"/>
                  </a:lnTo>
                  <a:lnTo>
                    <a:pt x="191569" y="53531"/>
                  </a:lnTo>
                  <a:lnTo>
                    <a:pt x="191579" y="52751"/>
                  </a:lnTo>
                  <a:lnTo>
                    <a:pt x="191652" y="52429"/>
                  </a:lnTo>
                  <a:lnTo>
                    <a:pt x="191673" y="51065"/>
                  </a:lnTo>
                  <a:lnTo>
                    <a:pt x="191610" y="50739"/>
                  </a:lnTo>
                  <a:lnTo>
                    <a:pt x="191659" y="47497"/>
                  </a:lnTo>
                  <a:lnTo>
                    <a:pt x="191537" y="46845"/>
                  </a:lnTo>
                  <a:lnTo>
                    <a:pt x="191541" y="46455"/>
                  </a:lnTo>
                  <a:lnTo>
                    <a:pt x="191414" y="46129"/>
                  </a:lnTo>
                  <a:lnTo>
                    <a:pt x="191352" y="45739"/>
                  </a:lnTo>
                  <a:lnTo>
                    <a:pt x="191224" y="45412"/>
                  </a:lnTo>
                  <a:lnTo>
                    <a:pt x="191163" y="45023"/>
                  </a:lnTo>
                  <a:lnTo>
                    <a:pt x="191035" y="44696"/>
                  </a:lnTo>
                  <a:lnTo>
                    <a:pt x="190978" y="43980"/>
                  </a:lnTo>
                  <a:lnTo>
                    <a:pt x="190857" y="43327"/>
                  </a:lnTo>
                  <a:lnTo>
                    <a:pt x="190744" y="41963"/>
                  </a:lnTo>
                  <a:lnTo>
                    <a:pt x="190816" y="41577"/>
                  </a:lnTo>
                  <a:lnTo>
                    <a:pt x="190755" y="41251"/>
                  </a:lnTo>
                  <a:lnTo>
                    <a:pt x="190759" y="40861"/>
                  </a:lnTo>
                  <a:lnTo>
                    <a:pt x="190699" y="40535"/>
                  </a:lnTo>
                  <a:lnTo>
                    <a:pt x="190702" y="40213"/>
                  </a:lnTo>
                  <a:lnTo>
                    <a:pt x="190582" y="39429"/>
                  </a:lnTo>
                  <a:lnTo>
                    <a:pt x="190453" y="39102"/>
                  </a:lnTo>
                  <a:lnTo>
                    <a:pt x="190461" y="38713"/>
                  </a:lnTo>
                  <a:lnTo>
                    <a:pt x="190332" y="38386"/>
                  </a:lnTo>
                  <a:lnTo>
                    <a:pt x="190147" y="37348"/>
                  </a:lnTo>
                  <a:lnTo>
                    <a:pt x="190170" y="35984"/>
                  </a:lnTo>
                  <a:lnTo>
                    <a:pt x="190370" y="35726"/>
                  </a:lnTo>
                  <a:lnTo>
                    <a:pt x="190453" y="34624"/>
                  </a:lnTo>
                  <a:lnTo>
                    <a:pt x="190461" y="34302"/>
                  </a:lnTo>
                  <a:lnTo>
                    <a:pt x="190336" y="33650"/>
                  </a:lnTo>
                  <a:lnTo>
                    <a:pt x="190359" y="32027"/>
                  </a:lnTo>
                  <a:lnTo>
                    <a:pt x="190298" y="31700"/>
                  </a:lnTo>
                  <a:lnTo>
                    <a:pt x="190321" y="30078"/>
                  </a:lnTo>
                  <a:lnTo>
                    <a:pt x="190396" y="29693"/>
                  </a:lnTo>
                  <a:lnTo>
                    <a:pt x="190804" y="28981"/>
                  </a:lnTo>
                  <a:lnTo>
                    <a:pt x="191482" y="28083"/>
                  </a:lnTo>
                  <a:lnTo>
                    <a:pt x="191688" y="27634"/>
                  </a:lnTo>
                  <a:lnTo>
                    <a:pt x="191628" y="27372"/>
                  </a:lnTo>
                  <a:lnTo>
                    <a:pt x="191628" y="27240"/>
                  </a:lnTo>
                  <a:lnTo>
                    <a:pt x="191099" y="27168"/>
                  </a:lnTo>
                  <a:lnTo>
                    <a:pt x="190366" y="27290"/>
                  </a:lnTo>
                  <a:lnTo>
                    <a:pt x="189694" y="27603"/>
                  </a:lnTo>
                  <a:lnTo>
                    <a:pt x="189025" y="28047"/>
                  </a:lnTo>
                  <a:lnTo>
                    <a:pt x="186212" y="29303"/>
                  </a:lnTo>
                  <a:lnTo>
                    <a:pt x="184811" y="29543"/>
                  </a:lnTo>
                  <a:lnTo>
                    <a:pt x="183748" y="29529"/>
                  </a:lnTo>
                  <a:lnTo>
                    <a:pt x="183019" y="29389"/>
                  </a:lnTo>
                  <a:lnTo>
                    <a:pt x="182687" y="29253"/>
                  </a:lnTo>
                  <a:lnTo>
                    <a:pt x="182290" y="29180"/>
                  </a:lnTo>
                  <a:lnTo>
                    <a:pt x="181565" y="28913"/>
                  </a:lnTo>
                  <a:lnTo>
                    <a:pt x="180972" y="28577"/>
                  </a:lnTo>
                  <a:lnTo>
                    <a:pt x="180385" y="27725"/>
                  </a:lnTo>
                  <a:lnTo>
                    <a:pt x="180128" y="27073"/>
                  </a:lnTo>
                  <a:lnTo>
                    <a:pt x="180068" y="26683"/>
                  </a:lnTo>
                  <a:lnTo>
                    <a:pt x="179750" y="25640"/>
                  </a:lnTo>
                  <a:lnTo>
                    <a:pt x="179690" y="25314"/>
                  </a:lnTo>
                  <a:lnTo>
                    <a:pt x="179562" y="24987"/>
                  </a:lnTo>
                  <a:lnTo>
                    <a:pt x="179010" y="21864"/>
                  </a:lnTo>
                  <a:lnTo>
                    <a:pt x="178882" y="21538"/>
                  </a:lnTo>
                  <a:lnTo>
                    <a:pt x="178700" y="20432"/>
                  </a:lnTo>
                  <a:lnTo>
                    <a:pt x="178572" y="20106"/>
                  </a:lnTo>
                  <a:lnTo>
                    <a:pt x="178511" y="19716"/>
                  </a:lnTo>
                  <a:lnTo>
                    <a:pt x="178383" y="19385"/>
                  </a:lnTo>
                  <a:lnTo>
                    <a:pt x="178136" y="18021"/>
                  </a:lnTo>
                  <a:lnTo>
                    <a:pt x="178140" y="17695"/>
                  </a:lnTo>
                  <a:lnTo>
                    <a:pt x="178081" y="17373"/>
                  </a:lnTo>
                  <a:lnTo>
                    <a:pt x="177966" y="16072"/>
                  </a:lnTo>
                  <a:lnTo>
                    <a:pt x="177970" y="15682"/>
                  </a:lnTo>
                  <a:lnTo>
                    <a:pt x="177843" y="15419"/>
                  </a:lnTo>
                  <a:lnTo>
                    <a:pt x="177781" y="15093"/>
                  </a:lnTo>
                  <a:lnTo>
                    <a:pt x="177589" y="14635"/>
                  </a:lnTo>
                  <a:lnTo>
                    <a:pt x="177524" y="14440"/>
                  </a:lnTo>
                  <a:lnTo>
                    <a:pt x="177332" y="13982"/>
                  </a:lnTo>
                  <a:lnTo>
                    <a:pt x="177271" y="13661"/>
                  </a:lnTo>
                  <a:lnTo>
                    <a:pt x="177143" y="13334"/>
                  </a:lnTo>
                  <a:lnTo>
                    <a:pt x="177150" y="12944"/>
                  </a:lnTo>
                  <a:lnTo>
                    <a:pt x="177022" y="12618"/>
                  </a:lnTo>
                  <a:lnTo>
                    <a:pt x="176958" y="12228"/>
                  </a:lnTo>
                  <a:lnTo>
                    <a:pt x="176833" y="11902"/>
                  </a:lnTo>
                  <a:lnTo>
                    <a:pt x="176769" y="11507"/>
                  </a:lnTo>
                  <a:lnTo>
                    <a:pt x="176387" y="10465"/>
                  </a:lnTo>
                  <a:lnTo>
                    <a:pt x="176327" y="10138"/>
                  </a:lnTo>
                  <a:lnTo>
                    <a:pt x="176342" y="9164"/>
                  </a:lnTo>
                  <a:lnTo>
                    <a:pt x="176089" y="8126"/>
                  </a:lnTo>
                  <a:lnTo>
                    <a:pt x="175828" y="7795"/>
                  </a:lnTo>
                  <a:lnTo>
                    <a:pt x="175783" y="7659"/>
                  </a:lnTo>
                  <a:lnTo>
                    <a:pt x="175034" y="7718"/>
                  </a:lnTo>
                  <a:lnTo>
                    <a:pt x="174229" y="7967"/>
                  </a:lnTo>
                  <a:lnTo>
                    <a:pt x="173829" y="8221"/>
                  </a:lnTo>
                  <a:lnTo>
                    <a:pt x="172490" y="8656"/>
                  </a:lnTo>
                  <a:lnTo>
                    <a:pt x="171625" y="8838"/>
                  </a:lnTo>
                  <a:lnTo>
                    <a:pt x="169958" y="9137"/>
                  </a:lnTo>
                  <a:lnTo>
                    <a:pt x="169558" y="9259"/>
                  </a:lnTo>
                  <a:lnTo>
                    <a:pt x="168292" y="9309"/>
                  </a:lnTo>
                  <a:lnTo>
                    <a:pt x="167896" y="9300"/>
                  </a:lnTo>
                  <a:lnTo>
                    <a:pt x="166236" y="9146"/>
                  </a:lnTo>
                  <a:lnTo>
                    <a:pt x="163292" y="8439"/>
                  </a:lnTo>
                  <a:lnTo>
                    <a:pt x="162809" y="8435"/>
                  </a:lnTo>
                  <a:lnTo>
                    <a:pt x="162567" y="8416"/>
                  </a:lnTo>
                  <a:lnTo>
                    <a:pt x="162328" y="8389"/>
                  </a:lnTo>
                  <a:lnTo>
                    <a:pt x="162086" y="8353"/>
                  </a:lnTo>
                  <a:lnTo>
                    <a:pt x="161901" y="8317"/>
                  </a:lnTo>
                  <a:lnTo>
                    <a:pt x="161720" y="8271"/>
                  </a:lnTo>
                  <a:lnTo>
                    <a:pt x="161353" y="8171"/>
                  </a:lnTo>
                  <a:lnTo>
                    <a:pt x="160972" y="8076"/>
                  </a:lnTo>
                  <a:lnTo>
                    <a:pt x="160775" y="8036"/>
                  </a:lnTo>
                  <a:lnTo>
                    <a:pt x="160379" y="7945"/>
                  </a:lnTo>
                  <a:lnTo>
                    <a:pt x="160182" y="7895"/>
                  </a:lnTo>
                  <a:lnTo>
                    <a:pt x="159695" y="7759"/>
                  </a:lnTo>
                  <a:lnTo>
                    <a:pt x="159452" y="7686"/>
                  </a:lnTo>
                  <a:lnTo>
                    <a:pt x="159214" y="7605"/>
                  </a:lnTo>
                  <a:lnTo>
                    <a:pt x="158980" y="7514"/>
                  </a:lnTo>
                  <a:lnTo>
                    <a:pt x="158636" y="7396"/>
                  </a:lnTo>
                  <a:lnTo>
                    <a:pt x="158466" y="7333"/>
                  </a:lnTo>
                  <a:lnTo>
                    <a:pt x="158145" y="7025"/>
                  </a:lnTo>
                  <a:lnTo>
                    <a:pt x="158103" y="6884"/>
                  </a:lnTo>
                  <a:lnTo>
                    <a:pt x="158081" y="6735"/>
                  </a:lnTo>
                  <a:lnTo>
                    <a:pt x="158073" y="6580"/>
                  </a:lnTo>
                  <a:lnTo>
                    <a:pt x="158084" y="6345"/>
                  </a:lnTo>
                  <a:lnTo>
                    <a:pt x="158156" y="6005"/>
                  </a:lnTo>
                  <a:lnTo>
                    <a:pt x="158175" y="5837"/>
                  </a:lnTo>
                  <a:lnTo>
                    <a:pt x="158217" y="5320"/>
                  </a:lnTo>
                  <a:lnTo>
                    <a:pt x="158296" y="4790"/>
                  </a:lnTo>
                  <a:lnTo>
                    <a:pt x="158334" y="4614"/>
                  </a:lnTo>
                  <a:lnTo>
                    <a:pt x="158387" y="4446"/>
                  </a:lnTo>
                  <a:lnTo>
                    <a:pt x="158719" y="4088"/>
                  </a:lnTo>
                  <a:lnTo>
                    <a:pt x="158900" y="3952"/>
                  </a:lnTo>
                  <a:lnTo>
                    <a:pt x="159195" y="3707"/>
                  </a:lnTo>
                  <a:lnTo>
                    <a:pt x="159340" y="3585"/>
                  </a:lnTo>
                  <a:lnTo>
                    <a:pt x="159482" y="3458"/>
                  </a:lnTo>
                  <a:lnTo>
                    <a:pt x="159623" y="3326"/>
                  </a:lnTo>
                  <a:lnTo>
                    <a:pt x="159895" y="3027"/>
                  </a:lnTo>
                  <a:lnTo>
                    <a:pt x="160027" y="2873"/>
                  </a:lnTo>
                  <a:lnTo>
                    <a:pt x="160152" y="2714"/>
                  </a:lnTo>
                  <a:lnTo>
                    <a:pt x="160273" y="2551"/>
                  </a:lnTo>
                  <a:lnTo>
                    <a:pt x="160382" y="2388"/>
                  </a:lnTo>
                  <a:lnTo>
                    <a:pt x="160488" y="2220"/>
                  </a:lnTo>
                  <a:lnTo>
                    <a:pt x="160889" y="1527"/>
                  </a:lnTo>
                  <a:lnTo>
                    <a:pt x="161096" y="1160"/>
                  </a:lnTo>
                  <a:lnTo>
                    <a:pt x="161297" y="788"/>
                  </a:lnTo>
                  <a:lnTo>
                    <a:pt x="161478" y="425"/>
                  </a:lnTo>
                  <a:lnTo>
                    <a:pt x="161680" y="0"/>
                  </a:lnTo>
                  <a:lnTo>
                    <a:pt x="134939" y="0"/>
                  </a:lnTo>
                  <a:lnTo>
                    <a:pt x="134789" y="113"/>
                  </a:lnTo>
                  <a:lnTo>
                    <a:pt x="133988" y="425"/>
                  </a:lnTo>
                  <a:lnTo>
                    <a:pt x="133584" y="680"/>
                  </a:lnTo>
                  <a:lnTo>
                    <a:pt x="133116" y="802"/>
                  </a:lnTo>
                  <a:lnTo>
                    <a:pt x="132246" y="1309"/>
                  </a:lnTo>
                  <a:lnTo>
                    <a:pt x="131570" y="2075"/>
                  </a:lnTo>
                  <a:lnTo>
                    <a:pt x="131354" y="3113"/>
                  </a:lnTo>
                  <a:lnTo>
                    <a:pt x="131343" y="3761"/>
                  </a:lnTo>
                  <a:lnTo>
                    <a:pt x="131600" y="4478"/>
                  </a:lnTo>
                  <a:lnTo>
                    <a:pt x="132159" y="5817"/>
                  </a:lnTo>
                  <a:lnTo>
                    <a:pt x="132371" y="6305"/>
                  </a:lnTo>
                  <a:lnTo>
                    <a:pt x="132760" y="6894"/>
                  </a:lnTo>
                  <a:lnTo>
                    <a:pt x="133014" y="7678"/>
                  </a:lnTo>
                  <a:lnTo>
                    <a:pt x="132942" y="8000"/>
                  </a:lnTo>
                  <a:lnTo>
                    <a:pt x="132930" y="8653"/>
                  </a:lnTo>
                  <a:lnTo>
                    <a:pt x="132711" y="10076"/>
                  </a:lnTo>
                  <a:lnTo>
                    <a:pt x="132496" y="11109"/>
                  </a:lnTo>
                  <a:lnTo>
                    <a:pt x="132481" y="12084"/>
                  </a:lnTo>
                  <a:lnTo>
                    <a:pt x="133123" y="13521"/>
                  </a:lnTo>
                  <a:lnTo>
                    <a:pt x="133902" y="14831"/>
                  </a:lnTo>
                  <a:lnTo>
                    <a:pt x="134423" y="15619"/>
                  </a:lnTo>
                  <a:lnTo>
                    <a:pt x="135138" y="16666"/>
                  </a:lnTo>
                  <a:lnTo>
                    <a:pt x="135202" y="16929"/>
                  </a:lnTo>
                  <a:lnTo>
                    <a:pt x="135576" y="18362"/>
                  </a:lnTo>
                  <a:lnTo>
                    <a:pt x="136090" y="19735"/>
                  </a:lnTo>
                  <a:lnTo>
                    <a:pt x="136282" y="20061"/>
                  </a:lnTo>
                  <a:lnTo>
                    <a:pt x="136411" y="20451"/>
                  </a:lnTo>
                  <a:lnTo>
                    <a:pt x="136997" y="21367"/>
                  </a:lnTo>
                  <a:lnTo>
                    <a:pt x="137050" y="22151"/>
                  </a:lnTo>
                  <a:lnTo>
                    <a:pt x="136713" y="22341"/>
                  </a:lnTo>
                  <a:lnTo>
                    <a:pt x="135856" y="21937"/>
                  </a:lnTo>
                  <a:lnTo>
                    <a:pt x="135065" y="21407"/>
                  </a:lnTo>
                  <a:lnTo>
                    <a:pt x="134668" y="21271"/>
                  </a:lnTo>
                  <a:lnTo>
                    <a:pt x="133686" y="19445"/>
                  </a:lnTo>
                  <a:lnTo>
                    <a:pt x="133085" y="19132"/>
                  </a:lnTo>
                  <a:lnTo>
                    <a:pt x="132553" y="18679"/>
                  </a:lnTo>
                  <a:lnTo>
                    <a:pt x="132171" y="18312"/>
                  </a:lnTo>
                  <a:lnTo>
                    <a:pt x="131562" y="17945"/>
                  </a:lnTo>
                  <a:lnTo>
                    <a:pt x="130954" y="17215"/>
                  </a:lnTo>
                  <a:lnTo>
                    <a:pt x="130346" y="16762"/>
                  </a:lnTo>
                  <a:lnTo>
                    <a:pt x="129949" y="16524"/>
                  </a:lnTo>
                  <a:lnTo>
                    <a:pt x="129733" y="16395"/>
                  </a:lnTo>
                  <a:lnTo>
                    <a:pt x="129125" y="16213"/>
                  </a:lnTo>
                  <a:lnTo>
                    <a:pt x="128668" y="16485"/>
                  </a:lnTo>
                  <a:lnTo>
                    <a:pt x="127983" y="16943"/>
                  </a:lnTo>
                  <a:lnTo>
                    <a:pt x="127424" y="17392"/>
                  </a:lnTo>
                  <a:lnTo>
                    <a:pt x="127345" y="17718"/>
                  </a:lnTo>
                  <a:lnTo>
                    <a:pt x="127326" y="18887"/>
                  </a:lnTo>
                  <a:lnTo>
                    <a:pt x="128086" y="21367"/>
                  </a:lnTo>
                  <a:lnTo>
                    <a:pt x="128471" y="22151"/>
                  </a:lnTo>
                  <a:lnTo>
                    <a:pt x="129253" y="23266"/>
                  </a:lnTo>
                  <a:lnTo>
                    <a:pt x="129639" y="24118"/>
                  </a:lnTo>
                  <a:lnTo>
                    <a:pt x="129952" y="25419"/>
                  </a:lnTo>
                  <a:lnTo>
                    <a:pt x="130274" y="26203"/>
                  </a:lnTo>
                  <a:lnTo>
                    <a:pt x="130534" y="26593"/>
                  </a:lnTo>
                  <a:lnTo>
                    <a:pt x="130727" y="27055"/>
                  </a:lnTo>
                  <a:lnTo>
                    <a:pt x="131381" y="27839"/>
                  </a:lnTo>
                  <a:lnTo>
                    <a:pt x="132235" y="28506"/>
                  </a:lnTo>
                  <a:lnTo>
                    <a:pt x="133490" y="29041"/>
                  </a:lnTo>
                  <a:lnTo>
                    <a:pt x="134212" y="29702"/>
                  </a:lnTo>
                  <a:lnTo>
                    <a:pt x="134597" y="30423"/>
                  </a:lnTo>
                  <a:lnTo>
                    <a:pt x="134658" y="30813"/>
                  </a:lnTo>
                  <a:lnTo>
                    <a:pt x="134785" y="31005"/>
                  </a:lnTo>
                  <a:lnTo>
                    <a:pt x="135179" y="31597"/>
                  </a:lnTo>
                  <a:lnTo>
                    <a:pt x="135765" y="32386"/>
                  </a:lnTo>
                  <a:lnTo>
                    <a:pt x="136812" y="33505"/>
                  </a:lnTo>
                  <a:lnTo>
                    <a:pt x="137209" y="33773"/>
                  </a:lnTo>
                  <a:lnTo>
                    <a:pt x="139325" y="34453"/>
                  </a:lnTo>
                  <a:lnTo>
                    <a:pt x="139786" y="34652"/>
                  </a:lnTo>
                  <a:lnTo>
                    <a:pt x="140980" y="34802"/>
                  </a:lnTo>
                  <a:lnTo>
                    <a:pt x="143096" y="35545"/>
                  </a:lnTo>
                  <a:lnTo>
                    <a:pt x="143894" y="35686"/>
                  </a:lnTo>
                  <a:lnTo>
                    <a:pt x="145084" y="36157"/>
                  </a:lnTo>
                  <a:lnTo>
                    <a:pt x="145874" y="36560"/>
                  </a:lnTo>
                  <a:lnTo>
                    <a:pt x="146532" y="37218"/>
                  </a:lnTo>
                  <a:lnTo>
                    <a:pt x="146653" y="38002"/>
                  </a:lnTo>
                  <a:lnTo>
                    <a:pt x="147201" y="41252"/>
                  </a:lnTo>
                  <a:lnTo>
                    <a:pt x="147189" y="42095"/>
                  </a:lnTo>
                  <a:lnTo>
                    <a:pt x="147306" y="43269"/>
                  </a:lnTo>
                  <a:lnTo>
                    <a:pt x="147231" y="43654"/>
                  </a:lnTo>
                  <a:lnTo>
                    <a:pt x="147219" y="44434"/>
                  </a:lnTo>
                  <a:lnTo>
                    <a:pt x="147148" y="44760"/>
                  </a:lnTo>
                  <a:lnTo>
                    <a:pt x="146834" y="48065"/>
                  </a:lnTo>
                  <a:lnTo>
                    <a:pt x="146554" y="48972"/>
                  </a:lnTo>
                  <a:lnTo>
                    <a:pt x="146335" y="50137"/>
                  </a:lnTo>
                  <a:lnTo>
                    <a:pt x="146384" y="51306"/>
                  </a:lnTo>
                  <a:lnTo>
                    <a:pt x="146826" y="52933"/>
                  </a:lnTo>
                  <a:lnTo>
                    <a:pt x="147087" y="53328"/>
                  </a:lnTo>
                  <a:lnTo>
                    <a:pt x="147934" y="54506"/>
                  </a:lnTo>
                  <a:lnTo>
                    <a:pt x="148512" y="55748"/>
                  </a:lnTo>
                  <a:lnTo>
                    <a:pt x="148947" y="57897"/>
                  </a:lnTo>
                  <a:lnTo>
                    <a:pt x="149003" y="58482"/>
                  </a:lnTo>
                  <a:lnTo>
                    <a:pt x="149000" y="58872"/>
                  </a:lnTo>
                  <a:lnTo>
                    <a:pt x="149052" y="59715"/>
                  </a:lnTo>
                  <a:lnTo>
                    <a:pt x="148962" y="61274"/>
                  </a:lnTo>
                  <a:lnTo>
                    <a:pt x="148920" y="61505"/>
                  </a:lnTo>
                  <a:lnTo>
                    <a:pt x="148599" y="63282"/>
                  </a:lnTo>
                  <a:lnTo>
                    <a:pt x="148391" y="63863"/>
                  </a:lnTo>
                  <a:lnTo>
                    <a:pt x="148588" y="63994"/>
                  </a:lnTo>
                  <a:lnTo>
                    <a:pt x="148584" y="64384"/>
                  </a:lnTo>
                  <a:lnTo>
                    <a:pt x="149226" y="65758"/>
                  </a:lnTo>
                  <a:lnTo>
                    <a:pt x="149812" y="66546"/>
                  </a:lnTo>
                  <a:lnTo>
                    <a:pt x="151067" y="67276"/>
                  </a:lnTo>
                  <a:lnTo>
                    <a:pt x="151596" y="67480"/>
                  </a:lnTo>
                  <a:lnTo>
                    <a:pt x="151860" y="67485"/>
                  </a:lnTo>
                  <a:lnTo>
                    <a:pt x="152321" y="67752"/>
                  </a:lnTo>
                  <a:lnTo>
                    <a:pt x="153584" y="67965"/>
                  </a:lnTo>
                  <a:lnTo>
                    <a:pt x="155110" y="68115"/>
                  </a:lnTo>
                  <a:lnTo>
                    <a:pt x="155908" y="68128"/>
                  </a:lnTo>
                  <a:lnTo>
                    <a:pt x="157503" y="68024"/>
                  </a:lnTo>
                  <a:lnTo>
                    <a:pt x="158704" y="67843"/>
                  </a:lnTo>
                  <a:lnTo>
                    <a:pt x="159105" y="67720"/>
                  </a:lnTo>
                  <a:lnTo>
                    <a:pt x="159570" y="67661"/>
                  </a:lnTo>
                  <a:lnTo>
                    <a:pt x="160375" y="67353"/>
                  </a:lnTo>
                  <a:lnTo>
                    <a:pt x="160822" y="66967"/>
                  </a:lnTo>
                  <a:lnTo>
                    <a:pt x="161115" y="66714"/>
                  </a:lnTo>
                  <a:lnTo>
                    <a:pt x="161539" y="65032"/>
                  </a:lnTo>
                  <a:lnTo>
                    <a:pt x="161550" y="64252"/>
                  </a:lnTo>
                  <a:lnTo>
                    <a:pt x="161973" y="62571"/>
                  </a:lnTo>
                  <a:lnTo>
                    <a:pt x="162132" y="60952"/>
                  </a:lnTo>
                  <a:lnTo>
                    <a:pt x="162072" y="60558"/>
                  </a:lnTo>
                  <a:lnTo>
                    <a:pt x="161962" y="58998"/>
                  </a:lnTo>
                  <a:lnTo>
                    <a:pt x="162185" y="57444"/>
                  </a:lnTo>
                  <a:lnTo>
                    <a:pt x="162661" y="56673"/>
                  </a:lnTo>
                  <a:lnTo>
                    <a:pt x="163134" y="56292"/>
                  </a:lnTo>
                  <a:lnTo>
                    <a:pt x="163938" y="55979"/>
                  </a:lnTo>
                  <a:lnTo>
                    <a:pt x="164339" y="55789"/>
                  </a:lnTo>
                  <a:lnTo>
                    <a:pt x="165205" y="55735"/>
                  </a:lnTo>
                  <a:lnTo>
                    <a:pt x="166066" y="55943"/>
                  </a:lnTo>
                  <a:lnTo>
                    <a:pt x="166856" y="56279"/>
                  </a:lnTo>
                  <a:lnTo>
                    <a:pt x="168043" y="57076"/>
                  </a:lnTo>
                  <a:lnTo>
                    <a:pt x="169021" y="58196"/>
                  </a:lnTo>
                  <a:lnTo>
                    <a:pt x="169607" y="59048"/>
                  </a:lnTo>
                  <a:lnTo>
                    <a:pt x="170024" y="60381"/>
                  </a:lnTo>
                  <a:lnTo>
                    <a:pt x="170117" y="60680"/>
                  </a:lnTo>
                  <a:lnTo>
                    <a:pt x="170223" y="62303"/>
                  </a:lnTo>
                  <a:lnTo>
                    <a:pt x="170140" y="63468"/>
                  </a:lnTo>
                  <a:lnTo>
                    <a:pt x="169985" y="65023"/>
                  </a:lnTo>
                  <a:lnTo>
                    <a:pt x="169475" y="67874"/>
                  </a:lnTo>
                  <a:lnTo>
                    <a:pt x="169399" y="68654"/>
                  </a:lnTo>
                  <a:lnTo>
                    <a:pt x="169180" y="69819"/>
                  </a:lnTo>
                  <a:lnTo>
                    <a:pt x="169154" y="71700"/>
                  </a:lnTo>
                  <a:lnTo>
                    <a:pt x="168863" y="73382"/>
                  </a:lnTo>
                  <a:lnTo>
                    <a:pt x="168723" y="73772"/>
                  </a:lnTo>
                  <a:lnTo>
                    <a:pt x="168651" y="74225"/>
                  </a:lnTo>
                  <a:lnTo>
                    <a:pt x="168511" y="74611"/>
                  </a:lnTo>
                  <a:lnTo>
                    <a:pt x="168353" y="76234"/>
                  </a:lnTo>
                  <a:lnTo>
                    <a:pt x="168674" y="77013"/>
                  </a:lnTo>
                  <a:lnTo>
                    <a:pt x="169460" y="77938"/>
                  </a:lnTo>
                  <a:lnTo>
                    <a:pt x="169653" y="78392"/>
                  </a:lnTo>
                  <a:lnTo>
                    <a:pt x="169706" y="79176"/>
                  </a:lnTo>
                  <a:lnTo>
                    <a:pt x="169566" y="79625"/>
                  </a:lnTo>
                  <a:lnTo>
                    <a:pt x="169362" y="79946"/>
                  </a:lnTo>
                  <a:lnTo>
                    <a:pt x="168889" y="80332"/>
                  </a:lnTo>
                  <a:lnTo>
                    <a:pt x="168424" y="80518"/>
                  </a:lnTo>
                  <a:lnTo>
                    <a:pt x="167624" y="80640"/>
                  </a:lnTo>
                  <a:lnTo>
                    <a:pt x="166493" y="80621"/>
                  </a:lnTo>
                  <a:lnTo>
                    <a:pt x="165957" y="80871"/>
                  </a:lnTo>
                  <a:lnTo>
                    <a:pt x="165552" y="81257"/>
                  </a:lnTo>
                  <a:lnTo>
                    <a:pt x="165016" y="81442"/>
                  </a:lnTo>
                  <a:lnTo>
                    <a:pt x="164702" y="80400"/>
                  </a:lnTo>
                  <a:lnTo>
                    <a:pt x="163987" y="79157"/>
                  </a:lnTo>
                  <a:lnTo>
                    <a:pt x="163526" y="78826"/>
                  </a:lnTo>
                  <a:lnTo>
                    <a:pt x="163130" y="78690"/>
                  </a:lnTo>
                  <a:lnTo>
                    <a:pt x="162593" y="78940"/>
                  </a:lnTo>
                  <a:lnTo>
                    <a:pt x="161448" y="80024"/>
                  </a:lnTo>
                  <a:lnTo>
                    <a:pt x="160904" y="80794"/>
                  </a:lnTo>
                  <a:lnTo>
                    <a:pt x="160692" y="81637"/>
                  </a:lnTo>
                  <a:lnTo>
                    <a:pt x="160683" y="82184"/>
                  </a:lnTo>
                  <a:lnTo>
                    <a:pt x="160666" y="83260"/>
                  </a:lnTo>
                  <a:lnTo>
                    <a:pt x="160526" y="83714"/>
                  </a:lnTo>
                  <a:lnTo>
                    <a:pt x="160522" y="84104"/>
                  </a:lnTo>
                  <a:lnTo>
                    <a:pt x="160382" y="84552"/>
                  </a:lnTo>
                  <a:lnTo>
                    <a:pt x="160224" y="86175"/>
                  </a:lnTo>
                  <a:lnTo>
                    <a:pt x="160341" y="87408"/>
                  </a:lnTo>
                  <a:lnTo>
                    <a:pt x="160326" y="88188"/>
                  </a:lnTo>
                  <a:lnTo>
                    <a:pt x="160583" y="89036"/>
                  </a:lnTo>
                  <a:lnTo>
                    <a:pt x="160643" y="89257"/>
                  </a:lnTo>
                  <a:lnTo>
                    <a:pt x="160749" y="89479"/>
                  </a:lnTo>
                  <a:lnTo>
                    <a:pt x="161051" y="89874"/>
                  </a:lnTo>
                  <a:lnTo>
                    <a:pt x="161229" y="90019"/>
                  </a:lnTo>
                  <a:lnTo>
                    <a:pt x="161436" y="90096"/>
                  </a:lnTo>
                  <a:lnTo>
                    <a:pt x="161674" y="90123"/>
                  </a:lnTo>
                  <a:lnTo>
                    <a:pt x="161931" y="90123"/>
                  </a:lnTo>
                  <a:lnTo>
                    <a:pt x="162184" y="90132"/>
                  </a:lnTo>
                  <a:lnTo>
                    <a:pt x="162514" y="90228"/>
                  </a:lnTo>
                  <a:lnTo>
                    <a:pt x="162692" y="90318"/>
                  </a:lnTo>
                  <a:lnTo>
                    <a:pt x="162865" y="90422"/>
                  </a:lnTo>
                  <a:lnTo>
                    <a:pt x="163152" y="90694"/>
                  </a:lnTo>
                  <a:lnTo>
                    <a:pt x="163402" y="91016"/>
                  </a:lnTo>
                  <a:lnTo>
                    <a:pt x="163832" y="91615"/>
                  </a:lnTo>
                  <a:lnTo>
                    <a:pt x="164116" y="92064"/>
                  </a:lnTo>
                  <a:lnTo>
                    <a:pt x="164248" y="92295"/>
                  </a:lnTo>
                  <a:lnTo>
                    <a:pt x="164399" y="92417"/>
                  </a:lnTo>
                  <a:lnTo>
                    <a:pt x="164694" y="92680"/>
                  </a:lnTo>
                  <a:lnTo>
                    <a:pt x="164962" y="92970"/>
                  </a:lnTo>
                  <a:lnTo>
                    <a:pt x="165171" y="93242"/>
                  </a:lnTo>
                  <a:lnTo>
                    <a:pt x="165537" y="93759"/>
                  </a:lnTo>
                  <a:lnTo>
                    <a:pt x="165681" y="93927"/>
                  </a:lnTo>
                  <a:lnTo>
                    <a:pt x="165805" y="94108"/>
                  </a:lnTo>
                  <a:lnTo>
                    <a:pt x="165873" y="94253"/>
                  </a:lnTo>
                  <a:lnTo>
                    <a:pt x="165930" y="94407"/>
                  </a:lnTo>
                  <a:lnTo>
                    <a:pt x="165972" y="94571"/>
                  </a:lnTo>
                  <a:lnTo>
                    <a:pt x="166009" y="94734"/>
                  </a:lnTo>
                  <a:lnTo>
                    <a:pt x="166104" y="95101"/>
                  </a:lnTo>
                  <a:lnTo>
                    <a:pt x="166172" y="95414"/>
                  </a:lnTo>
                  <a:lnTo>
                    <a:pt x="166229" y="95740"/>
                  </a:lnTo>
                  <a:lnTo>
                    <a:pt x="166274" y="96071"/>
                  </a:lnTo>
                  <a:lnTo>
                    <a:pt x="166285" y="96239"/>
                  </a:lnTo>
                  <a:lnTo>
                    <a:pt x="166297" y="96583"/>
                  </a:lnTo>
                  <a:lnTo>
                    <a:pt x="166285" y="96933"/>
                  </a:lnTo>
                  <a:lnTo>
                    <a:pt x="166251" y="97277"/>
                  </a:lnTo>
                  <a:lnTo>
                    <a:pt x="166195" y="97622"/>
                  </a:lnTo>
                  <a:lnTo>
                    <a:pt x="166100" y="98097"/>
                  </a:lnTo>
                  <a:lnTo>
                    <a:pt x="166013" y="98483"/>
                  </a:lnTo>
                  <a:lnTo>
                    <a:pt x="165968" y="98710"/>
                  </a:lnTo>
                  <a:lnTo>
                    <a:pt x="165855" y="99177"/>
                  </a:lnTo>
                  <a:lnTo>
                    <a:pt x="165669" y="99517"/>
                  </a:lnTo>
                  <a:lnTo>
                    <a:pt x="165643" y="99653"/>
                  </a:lnTo>
                  <a:lnTo>
                    <a:pt x="165639" y="99807"/>
                  </a:lnTo>
                  <a:lnTo>
                    <a:pt x="165167" y="100994"/>
                  </a:lnTo>
                  <a:lnTo>
                    <a:pt x="165026" y="101303"/>
                  </a:lnTo>
                  <a:lnTo>
                    <a:pt x="164905" y="101511"/>
                  </a:lnTo>
                  <a:lnTo>
                    <a:pt x="164331" y="102223"/>
                  </a:lnTo>
                  <a:lnTo>
                    <a:pt x="164191" y="102209"/>
                  </a:lnTo>
                  <a:lnTo>
                    <a:pt x="164025" y="102114"/>
                  </a:lnTo>
                  <a:lnTo>
                    <a:pt x="163840" y="101974"/>
                  </a:lnTo>
                  <a:lnTo>
                    <a:pt x="163655" y="101820"/>
                  </a:lnTo>
                  <a:lnTo>
                    <a:pt x="162835" y="101326"/>
                  </a:lnTo>
                  <a:lnTo>
                    <a:pt x="162261" y="101616"/>
                  </a:lnTo>
                  <a:lnTo>
                    <a:pt x="162163" y="101756"/>
                  </a:lnTo>
                  <a:lnTo>
                    <a:pt x="162359" y="102259"/>
                  </a:lnTo>
                  <a:lnTo>
                    <a:pt x="162601" y="102409"/>
                  </a:lnTo>
                  <a:lnTo>
                    <a:pt x="162884" y="102617"/>
                  </a:lnTo>
                  <a:lnTo>
                    <a:pt x="163383" y="103008"/>
                  </a:lnTo>
                  <a:lnTo>
                    <a:pt x="163258" y="103279"/>
                  </a:lnTo>
                  <a:lnTo>
                    <a:pt x="163103" y="103411"/>
                  </a:lnTo>
                  <a:lnTo>
                    <a:pt x="162241" y="103311"/>
                  </a:lnTo>
                  <a:lnTo>
                    <a:pt x="161138" y="102622"/>
                  </a:lnTo>
                  <a:lnTo>
                    <a:pt x="161002" y="102690"/>
                  </a:lnTo>
                  <a:lnTo>
                    <a:pt x="160703" y="102999"/>
                  </a:lnTo>
                  <a:lnTo>
                    <a:pt x="160360" y="103770"/>
                  </a:lnTo>
                  <a:lnTo>
                    <a:pt x="159540" y="105316"/>
                  </a:lnTo>
                  <a:lnTo>
                    <a:pt x="159123" y="106544"/>
                  </a:lnTo>
                  <a:lnTo>
                    <a:pt x="158965" y="108100"/>
                  </a:lnTo>
                  <a:lnTo>
                    <a:pt x="159211" y="109337"/>
                  </a:lnTo>
                  <a:lnTo>
                    <a:pt x="159852" y="111037"/>
                  </a:lnTo>
                  <a:lnTo>
                    <a:pt x="160232" y="112212"/>
                  </a:lnTo>
                  <a:lnTo>
                    <a:pt x="159278" y="113752"/>
                  </a:lnTo>
                  <a:lnTo>
                    <a:pt x="158867" y="114524"/>
                  </a:lnTo>
                  <a:lnTo>
                    <a:pt x="157892" y="117367"/>
                  </a:lnTo>
                  <a:lnTo>
                    <a:pt x="157287" y="118141"/>
                  </a:lnTo>
                  <a:lnTo>
                    <a:pt x="156081" y="118513"/>
                  </a:lnTo>
                  <a:lnTo>
                    <a:pt x="155406" y="119343"/>
                  </a:lnTo>
                  <a:lnTo>
                    <a:pt x="155058" y="120182"/>
                  </a:lnTo>
                  <a:lnTo>
                    <a:pt x="153807" y="123931"/>
                  </a:lnTo>
                  <a:lnTo>
                    <a:pt x="153731" y="124385"/>
                  </a:lnTo>
                  <a:lnTo>
                    <a:pt x="153455" y="125156"/>
                  </a:lnTo>
                  <a:lnTo>
                    <a:pt x="153161" y="126906"/>
                  </a:lnTo>
                  <a:lnTo>
                    <a:pt x="153085" y="127618"/>
                  </a:lnTo>
                  <a:lnTo>
                    <a:pt x="152518" y="129952"/>
                  </a:lnTo>
                  <a:lnTo>
                    <a:pt x="152446" y="130274"/>
                  </a:lnTo>
                  <a:lnTo>
                    <a:pt x="152110" y="130527"/>
                  </a:lnTo>
                  <a:lnTo>
                    <a:pt x="151113" y="130510"/>
                  </a:lnTo>
                  <a:lnTo>
                    <a:pt x="150517" y="130598"/>
                  </a:lnTo>
                  <a:lnTo>
                    <a:pt x="150314" y="130632"/>
                  </a:lnTo>
                  <a:lnTo>
                    <a:pt x="149850" y="130496"/>
                  </a:lnTo>
                  <a:lnTo>
                    <a:pt x="149196" y="129770"/>
                  </a:lnTo>
                  <a:lnTo>
                    <a:pt x="148675" y="128982"/>
                  </a:lnTo>
                  <a:lnTo>
                    <a:pt x="148290" y="128134"/>
                  </a:lnTo>
                  <a:lnTo>
                    <a:pt x="147896" y="127609"/>
                  </a:lnTo>
                  <a:lnTo>
                    <a:pt x="146717" y="126484"/>
                  </a:lnTo>
                  <a:lnTo>
                    <a:pt x="145002" y="125487"/>
                  </a:lnTo>
                  <a:lnTo>
                    <a:pt x="144083" y="124757"/>
                  </a:lnTo>
                  <a:lnTo>
                    <a:pt x="143498" y="123972"/>
                  </a:lnTo>
                  <a:lnTo>
                    <a:pt x="143176" y="123188"/>
                  </a:lnTo>
                  <a:lnTo>
                    <a:pt x="142813" y="120781"/>
                  </a:lnTo>
                  <a:lnTo>
                    <a:pt x="142685" y="120386"/>
                  </a:lnTo>
                  <a:lnTo>
                    <a:pt x="141446" y="118876"/>
                  </a:lnTo>
                  <a:lnTo>
                    <a:pt x="141117" y="118546"/>
                  </a:lnTo>
                  <a:lnTo>
                    <a:pt x="140599" y="117693"/>
                  </a:lnTo>
                  <a:lnTo>
                    <a:pt x="140221" y="116134"/>
                  </a:lnTo>
                  <a:lnTo>
                    <a:pt x="140000" y="115720"/>
                  </a:lnTo>
                  <a:lnTo>
                    <a:pt x="139835" y="115413"/>
                  </a:lnTo>
                  <a:lnTo>
                    <a:pt x="139507" y="115018"/>
                  </a:lnTo>
                  <a:lnTo>
                    <a:pt x="139314" y="114560"/>
                  </a:lnTo>
                  <a:lnTo>
                    <a:pt x="139322" y="114107"/>
                  </a:lnTo>
                  <a:lnTo>
                    <a:pt x="139400" y="113394"/>
                  </a:lnTo>
                  <a:lnTo>
                    <a:pt x="139755" y="113122"/>
                  </a:lnTo>
                  <a:lnTo>
                    <a:pt x="140382" y="112587"/>
                  </a:lnTo>
                  <a:lnTo>
                    <a:pt x="140571" y="112401"/>
                  </a:lnTo>
                  <a:lnTo>
                    <a:pt x="140735" y="112211"/>
                  </a:lnTo>
                  <a:lnTo>
                    <a:pt x="140862" y="111998"/>
                  </a:lnTo>
                  <a:lnTo>
                    <a:pt x="140926" y="111807"/>
                  </a:lnTo>
                  <a:lnTo>
                    <a:pt x="140960" y="111608"/>
                  </a:lnTo>
                  <a:lnTo>
                    <a:pt x="141003" y="111186"/>
                  </a:lnTo>
                  <a:lnTo>
                    <a:pt x="141037" y="110978"/>
                  </a:lnTo>
                  <a:lnTo>
                    <a:pt x="141086" y="110719"/>
                  </a:lnTo>
                  <a:lnTo>
                    <a:pt x="141130" y="110452"/>
                  </a:lnTo>
                  <a:lnTo>
                    <a:pt x="141184" y="110193"/>
                  </a:lnTo>
                  <a:lnTo>
                    <a:pt x="141260" y="109944"/>
                  </a:lnTo>
                  <a:lnTo>
                    <a:pt x="141373" y="109722"/>
                  </a:lnTo>
                  <a:lnTo>
                    <a:pt x="141513" y="109550"/>
                  </a:lnTo>
                  <a:lnTo>
                    <a:pt x="141687" y="109395"/>
                  </a:lnTo>
                  <a:lnTo>
                    <a:pt x="142072" y="109105"/>
                  </a:lnTo>
                  <a:lnTo>
                    <a:pt x="142246" y="108951"/>
                  </a:lnTo>
                  <a:lnTo>
                    <a:pt x="142416" y="108774"/>
                  </a:lnTo>
                  <a:lnTo>
                    <a:pt x="142578" y="108589"/>
                  </a:lnTo>
                  <a:lnTo>
                    <a:pt x="142888" y="108207"/>
                  </a:lnTo>
                  <a:lnTo>
                    <a:pt x="143047" y="108022"/>
                  </a:lnTo>
                  <a:lnTo>
                    <a:pt x="143626" y="107369"/>
                  </a:lnTo>
                  <a:lnTo>
                    <a:pt x="144007" y="106934"/>
                  </a:lnTo>
                  <a:lnTo>
                    <a:pt x="144506" y="106390"/>
                  </a:lnTo>
                  <a:lnTo>
                    <a:pt x="144665" y="106199"/>
                  </a:lnTo>
                  <a:lnTo>
                    <a:pt x="144808" y="106004"/>
                  </a:lnTo>
                  <a:lnTo>
                    <a:pt x="144925" y="105823"/>
                  </a:lnTo>
                  <a:lnTo>
                    <a:pt x="145035" y="105641"/>
                  </a:lnTo>
                  <a:lnTo>
                    <a:pt x="145137" y="105456"/>
                  </a:lnTo>
                  <a:lnTo>
                    <a:pt x="145224" y="105261"/>
                  </a:lnTo>
                  <a:lnTo>
                    <a:pt x="145295" y="105066"/>
                  </a:lnTo>
                  <a:lnTo>
                    <a:pt x="145352" y="104825"/>
                  </a:lnTo>
                  <a:lnTo>
                    <a:pt x="145379" y="104576"/>
                  </a:lnTo>
                  <a:lnTo>
                    <a:pt x="145390" y="104318"/>
                  </a:lnTo>
                  <a:lnTo>
                    <a:pt x="145390" y="104064"/>
                  </a:lnTo>
                  <a:lnTo>
                    <a:pt x="145394" y="103805"/>
                  </a:lnTo>
                  <a:lnTo>
                    <a:pt x="145405" y="103257"/>
                  </a:lnTo>
                  <a:lnTo>
                    <a:pt x="145360" y="103107"/>
                  </a:lnTo>
                  <a:lnTo>
                    <a:pt x="145284" y="102967"/>
                  </a:lnTo>
                  <a:lnTo>
                    <a:pt x="145197" y="102826"/>
                  </a:lnTo>
                  <a:lnTo>
                    <a:pt x="145103" y="102686"/>
                  </a:lnTo>
                  <a:lnTo>
                    <a:pt x="145027" y="102540"/>
                  </a:lnTo>
                  <a:lnTo>
                    <a:pt x="144944" y="102355"/>
                  </a:lnTo>
                  <a:lnTo>
                    <a:pt x="144733" y="101775"/>
                  </a:lnTo>
                  <a:lnTo>
                    <a:pt x="144649" y="101588"/>
                  </a:lnTo>
                  <a:lnTo>
                    <a:pt x="144544" y="101371"/>
                  </a:lnTo>
                  <a:lnTo>
                    <a:pt x="144430" y="101158"/>
                  </a:lnTo>
                  <a:lnTo>
                    <a:pt x="144309" y="100949"/>
                  </a:lnTo>
                  <a:lnTo>
                    <a:pt x="144049" y="100542"/>
                  </a:lnTo>
                  <a:lnTo>
                    <a:pt x="143928" y="99758"/>
                  </a:lnTo>
                  <a:lnTo>
                    <a:pt x="143407" y="98974"/>
                  </a:lnTo>
                  <a:lnTo>
                    <a:pt x="141906" y="97070"/>
                  </a:lnTo>
                  <a:lnTo>
                    <a:pt x="141190" y="95500"/>
                  </a:lnTo>
                  <a:lnTo>
                    <a:pt x="132846" y="98950"/>
                  </a:lnTo>
                  <a:lnTo>
                    <a:pt x="132982" y="99199"/>
                  </a:lnTo>
                  <a:lnTo>
                    <a:pt x="133070" y="99399"/>
                  </a:lnTo>
                  <a:lnTo>
                    <a:pt x="133169" y="99580"/>
                  </a:lnTo>
                  <a:lnTo>
                    <a:pt x="133282" y="99748"/>
                  </a:lnTo>
                  <a:lnTo>
                    <a:pt x="133388" y="99916"/>
                  </a:lnTo>
                  <a:lnTo>
                    <a:pt x="133705" y="100505"/>
                  </a:lnTo>
                  <a:lnTo>
                    <a:pt x="133822" y="100718"/>
                  </a:lnTo>
                  <a:lnTo>
                    <a:pt x="133867" y="100967"/>
                  </a:lnTo>
                  <a:lnTo>
                    <a:pt x="133909" y="101103"/>
                  </a:lnTo>
                  <a:lnTo>
                    <a:pt x="134049" y="101380"/>
                  </a:lnTo>
                  <a:lnTo>
                    <a:pt x="134177" y="101566"/>
                  </a:lnTo>
                  <a:lnTo>
                    <a:pt x="134445" y="101915"/>
                  </a:lnTo>
                  <a:lnTo>
                    <a:pt x="135042" y="102667"/>
                  </a:lnTo>
                  <a:lnTo>
                    <a:pt x="135280" y="103003"/>
                  </a:lnTo>
                  <a:lnTo>
                    <a:pt x="135420" y="103257"/>
                  </a:lnTo>
                  <a:lnTo>
                    <a:pt x="135565" y="103534"/>
                  </a:lnTo>
                  <a:lnTo>
                    <a:pt x="135722" y="103923"/>
                  </a:lnTo>
                  <a:lnTo>
                    <a:pt x="135754" y="104118"/>
                  </a:lnTo>
                  <a:lnTo>
                    <a:pt x="135791" y="104313"/>
                  </a:lnTo>
                  <a:lnTo>
                    <a:pt x="135871" y="104594"/>
                  </a:lnTo>
                  <a:lnTo>
                    <a:pt x="135931" y="104844"/>
                  </a:lnTo>
                  <a:lnTo>
                    <a:pt x="135984" y="105115"/>
                  </a:lnTo>
                  <a:lnTo>
                    <a:pt x="136075" y="105669"/>
                  </a:lnTo>
                  <a:lnTo>
                    <a:pt x="136154" y="105900"/>
                  </a:lnTo>
                  <a:lnTo>
                    <a:pt x="136041" y="106340"/>
                  </a:lnTo>
                  <a:lnTo>
                    <a:pt x="135771" y="106562"/>
                  </a:lnTo>
                  <a:lnTo>
                    <a:pt x="135482" y="106657"/>
                  </a:lnTo>
                  <a:lnTo>
                    <a:pt x="135280" y="106693"/>
                  </a:lnTo>
                  <a:lnTo>
                    <a:pt x="135095" y="106707"/>
                  </a:lnTo>
                  <a:lnTo>
                    <a:pt x="134880" y="106856"/>
                  </a:lnTo>
                  <a:lnTo>
                    <a:pt x="134631" y="106997"/>
                  </a:lnTo>
                  <a:lnTo>
                    <a:pt x="134381" y="107110"/>
                  </a:lnTo>
                  <a:lnTo>
                    <a:pt x="134132" y="107196"/>
                  </a:lnTo>
                  <a:lnTo>
                    <a:pt x="133879" y="107256"/>
                  </a:lnTo>
                  <a:lnTo>
                    <a:pt x="133645" y="107287"/>
                  </a:lnTo>
                  <a:lnTo>
                    <a:pt x="133293" y="107278"/>
                  </a:lnTo>
                  <a:lnTo>
                    <a:pt x="133044" y="107201"/>
                  </a:lnTo>
                  <a:lnTo>
                    <a:pt x="132869" y="107079"/>
                  </a:lnTo>
                  <a:lnTo>
                    <a:pt x="132680" y="106807"/>
                  </a:lnTo>
                  <a:lnTo>
                    <a:pt x="132597" y="106652"/>
                  </a:lnTo>
                  <a:lnTo>
                    <a:pt x="132374" y="106258"/>
                  </a:lnTo>
                  <a:lnTo>
                    <a:pt x="132242" y="106004"/>
                  </a:lnTo>
                  <a:lnTo>
                    <a:pt x="132034" y="105564"/>
                  </a:lnTo>
                  <a:lnTo>
                    <a:pt x="131913" y="105252"/>
                  </a:lnTo>
                  <a:lnTo>
                    <a:pt x="131785" y="104835"/>
                  </a:lnTo>
                  <a:lnTo>
                    <a:pt x="131664" y="104468"/>
                  </a:lnTo>
                  <a:lnTo>
                    <a:pt x="131366" y="103991"/>
                  </a:lnTo>
                  <a:lnTo>
                    <a:pt x="131264" y="103837"/>
                  </a:lnTo>
                  <a:lnTo>
                    <a:pt x="130988" y="103388"/>
                  </a:lnTo>
                  <a:lnTo>
                    <a:pt x="130784" y="103162"/>
                  </a:lnTo>
                  <a:lnTo>
                    <a:pt x="130497" y="102858"/>
                  </a:lnTo>
                  <a:lnTo>
                    <a:pt x="129801" y="102137"/>
                  </a:lnTo>
                  <a:lnTo>
                    <a:pt x="129566" y="101747"/>
                  </a:lnTo>
                  <a:lnTo>
                    <a:pt x="129400" y="101280"/>
                  </a:lnTo>
                  <a:lnTo>
                    <a:pt x="129249" y="100809"/>
                  </a:lnTo>
                  <a:lnTo>
                    <a:pt x="129068" y="100396"/>
                  </a:lnTo>
                  <a:lnTo>
                    <a:pt x="128803" y="100111"/>
                  </a:lnTo>
                  <a:lnTo>
                    <a:pt x="128648" y="100042"/>
                  </a:lnTo>
                  <a:lnTo>
                    <a:pt x="128335" y="99816"/>
                  </a:lnTo>
                  <a:lnTo>
                    <a:pt x="128180" y="99539"/>
                  </a:lnTo>
                  <a:lnTo>
                    <a:pt x="128082" y="99390"/>
                  </a:lnTo>
                  <a:lnTo>
                    <a:pt x="127946" y="99145"/>
                  </a:lnTo>
                  <a:lnTo>
                    <a:pt x="127859" y="98959"/>
                  </a:lnTo>
                  <a:lnTo>
                    <a:pt x="127757" y="98778"/>
                  </a:lnTo>
                  <a:lnTo>
                    <a:pt x="127602" y="98587"/>
                  </a:lnTo>
                  <a:lnTo>
                    <a:pt x="127213" y="98175"/>
                  </a:lnTo>
                  <a:lnTo>
                    <a:pt x="127049" y="98007"/>
                  </a:lnTo>
                  <a:lnTo>
                    <a:pt x="126804" y="97490"/>
                  </a:lnTo>
                  <a:lnTo>
                    <a:pt x="126826" y="97345"/>
                  </a:lnTo>
                  <a:lnTo>
                    <a:pt x="126796" y="97118"/>
                  </a:lnTo>
                  <a:lnTo>
                    <a:pt x="126751" y="96792"/>
                  </a:lnTo>
                  <a:lnTo>
                    <a:pt x="126732" y="96375"/>
                  </a:lnTo>
                  <a:lnTo>
                    <a:pt x="126766" y="96108"/>
                  </a:lnTo>
                  <a:lnTo>
                    <a:pt x="126740" y="95962"/>
                  </a:lnTo>
                  <a:lnTo>
                    <a:pt x="126267" y="95459"/>
                  </a:lnTo>
                  <a:lnTo>
                    <a:pt x="126226" y="95292"/>
                  </a:lnTo>
                  <a:lnTo>
                    <a:pt x="126192" y="94901"/>
                  </a:lnTo>
                  <a:lnTo>
                    <a:pt x="126199" y="94679"/>
                  </a:lnTo>
                  <a:lnTo>
                    <a:pt x="126230" y="94471"/>
                  </a:lnTo>
                  <a:lnTo>
                    <a:pt x="126282" y="94280"/>
                  </a:lnTo>
                  <a:lnTo>
                    <a:pt x="126324" y="94085"/>
                  </a:lnTo>
                  <a:lnTo>
                    <a:pt x="126335" y="93732"/>
                  </a:lnTo>
                  <a:lnTo>
                    <a:pt x="126377" y="93016"/>
                  </a:lnTo>
                  <a:lnTo>
                    <a:pt x="126622" y="92730"/>
                  </a:lnTo>
                  <a:lnTo>
                    <a:pt x="126792" y="92676"/>
                  </a:lnTo>
                  <a:lnTo>
                    <a:pt x="127057" y="92630"/>
                  </a:lnTo>
                  <a:lnTo>
                    <a:pt x="127238" y="92621"/>
                  </a:lnTo>
                  <a:lnTo>
                    <a:pt x="127636" y="92612"/>
                  </a:lnTo>
                  <a:lnTo>
                    <a:pt x="128006" y="92712"/>
                  </a:lnTo>
                  <a:lnTo>
                    <a:pt x="128176" y="92870"/>
                  </a:lnTo>
                  <a:lnTo>
                    <a:pt x="128312" y="93007"/>
                  </a:lnTo>
                  <a:lnTo>
                    <a:pt x="128550" y="93292"/>
                  </a:lnTo>
                  <a:lnTo>
                    <a:pt x="128709" y="93505"/>
                  </a:lnTo>
                  <a:lnTo>
                    <a:pt x="128860" y="93659"/>
                  </a:lnTo>
                  <a:lnTo>
                    <a:pt x="129015" y="93809"/>
                  </a:lnTo>
                  <a:lnTo>
                    <a:pt x="129136" y="93967"/>
                  </a:lnTo>
                  <a:lnTo>
                    <a:pt x="129272" y="94199"/>
                  </a:lnTo>
                  <a:lnTo>
                    <a:pt x="129366" y="94376"/>
                  </a:lnTo>
                  <a:lnTo>
                    <a:pt x="129453" y="94575"/>
                  </a:lnTo>
                  <a:lnTo>
                    <a:pt x="129612" y="94852"/>
                  </a:lnTo>
                  <a:lnTo>
                    <a:pt x="129819" y="95101"/>
                  </a:lnTo>
                  <a:lnTo>
                    <a:pt x="129944" y="95269"/>
                  </a:lnTo>
                  <a:lnTo>
                    <a:pt x="130367" y="95944"/>
                  </a:lnTo>
                  <a:lnTo>
                    <a:pt x="130482" y="96103"/>
                  </a:lnTo>
                  <a:lnTo>
                    <a:pt x="130667" y="96334"/>
                  </a:lnTo>
                  <a:lnTo>
                    <a:pt x="130780" y="96488"/>
                  </a:lnTo>
                  <a:lnTo>
                    <a:pt x="130939" y="96720"/>
                  </a:lnTo>
                  <a:lnTo>
                    <a:pt x="131154" y="96991"/>
                  </a:lnTo>
                  <a:lnTo>
                    <a:pt x="131373" y="97214"/>
                  </a:lnTo>
                  <a:lnTo>
                    <a:pt x="131604" y="97413"/>
                  </a:lnTo>
                  <a:lnTo>
                    <a:pt x="131838" y="97608"/>
                  </a:lnTo>
                  <a:lnTo>
                    <a:pt x="140976" y="94189"/>
                  </a:lnTo>
                  <a:lnTo>
                    <a:pt x="140988" y="94049"/>
                  </a:lnTo>
                  <a:lnTo>
                    <a:pt x="141017" y="93573"/>
                  </a:lnTo>
                  <a:lnTo>
                    <a:pt x="141037" y="93129"/>
                  </a:lnTo>
                  <a:lnTo>
                    <a:pt x="141048" y="92721"/>
                  </a:lnTo>
                  <a:lnTo>
                    <a:pt x="141048" y="92313"/>
                  </a:lnTo>
                  <a:lnTo>
                    <a:pt x="141043" y="92118"/>
                  </a:lnTo>
                  <a:lnTo>
                    <a:pt x="141048" y="91927"/>
                  </a:lnTo>
                  <a:lnTo>
                    <a:pt x="141041" y="91732"/>
                  </a:lnTo>
                  <a:lnTo>
                    <a:pt x="141022" y="91547"/>
                  </a:lnTo>
                  <a:lnTo>
                    <a:pt x="140984" y="91365"/>
                  </a:lnTo>
                  <a:lnTo>
                    <a:pt x="140897" y="91161"/>
                  </a:lnTo>
                  <a:lnTo>
                    <a:pt x="140775" y="90971"/>
                  </a:lnTo>
                  <a:lnTo>
                    <a:pt x="140639" y="90785"/>
                  </a:lnTo>
                  <a:lnTo>
                    <a:pt x="140496" y="90599"/>
                  </a:lnTo>
                  <a:lnTo>
                    <a:pt x="140371" y="90409"/>
                  </a:lnTo>
                  <a:lnTo>
                    <a:pt x="140295" y="90264"/>
                  </a:lnTo>
                  <a:lnTo>
                    <a:pt x="140152" y="89973"/>
                  </a:lnTo>
                  <a:lnTo>
                    <a:pt x="140076" y="89833"/>
                  </a:lnTo>
                  <a:lnTo>
                    <a:pt x="139993" y="89692"/>
                  </a:lnTo>
                  <a:lnTo>
                    <a:pt x="139831" y="89461"/>
                  </a:lnTo>
                  <a:lnTo>
                    <a:pt x="139653" y="89244"/>
                  </a:lnTo>
                  <a:lnTo>
                    <a:pt x="139461" y="89031"/>
                  </a:lnTo>
                  <a:lnTo>
                    <a:pt x="139257" y="88836"/>
                  </a:lnTo>
                  <a:lnTo>
                    <a:pt x="139041" y="88654"/>
                  </a:lnTo>
                  <a:lnTo>
                    <a:pt x="137927" y="87531"/>
                  </a:lnTo>
                  <a:lnTo>
                    <a:pt x="137334" y="87069"/>
                  </a:lnTo>
                  <a:lnTo>
                    <a:pt x="135879" y="86656"/>
                  </a:lnTo>
                  <a:lnTo>
                    <a:pt x="135486" y="86262"/>
                  </a:lnTo>
                  <a:lnTo>
                    <a:pt x="134968" y="85473"/>
                  </a:lnTo>
                  <a:lnTo>
                    <a:pt x="134779" y="84625"/>
                  </a:lnTo>
                  <a:lnTo>
                    <a:pt x="134533" y="83392"/>
                  </a:lnTo>
                  <a:lnTo>
                    <a:pt x="134412" y="82608"/>
                  </a:lnTo>
                  <a:lnTo>
                    <a:pt x="134352" y="82155"/>
                  </a:lnTo>
                  <a:lnTo>
                    <a:pt x="134332" y="81800"/>
                  </a:lnTo>
                  <a:lnTo>
                    <a:pt x="134332" y="81446"/>
                  </a:lnTo>
                  <a:lnTo>
                    <a:pt x="134347" y="81088"/>
                  </a:lnTo>
                  <a:lnTo>
                    <a:pt x="134381" y="80730"/>
                  </a:lnTo>
                  <a:lnTo>
                    <a:pt x="134430" y="80381"/>
                  </a:lnTo>
                  <a:lnTo>
                    <a:pt x="134461" y="80222"/>
                  </a:lnTo>
                  <a:lnTo>
                    <a:pt x="134574" y="79755"/>
                  </a:lnTo>
                  <a:lnTo>
                    <a:pt x="134600" y="79597"/>
                  </a:lnTo>
                  <a:lnTo>
                    <a:pt x="134627" y="79252"/>
                  </a:lnTo>
                  <a:lnTo>
                    <a:pt x="134634" y="79075"/>
                  </a:lnTo>
                  <a:lnTo>
                    <a:pt x="134627" y="78903"/>
                  </a:lnTo>
                  <a:lnTo>
                    <a:pt x="134612" y="78731"/>
                  </a:lnTo>
                  <a:lnTo>
                    <a:pt x="134589" y="78554"/>
                  </a:lnTo>
                  <a:lnTo>
                    <a:pt x="134559" y="78373"/>
                  </a:lnTo>
                  <a:lnTo>
                    <a:pt x="134517" y="78196"/>
                  </a:lnTo>
                  <a:lnTo>
                    <a:pt x="134464" y="78023"/>
                  </a:lnTo>
                  <a:lnTo>
                    <a:pt x="134393" y="77860"/>
                  </a:lnTo>
                  <a:lnTo>
                    <a:pt x="134302" y="77697"/>
                  </a:lnTo>
                  <a:lnTo>
                    <a:pt x="134192" y="77534"/>
                  </a:lnTo>
                  <a:lnTo>
                    <a:pt x="134064" y="77385"/>
                  </a:lnTo>
                  <a:lnTo>
                    <a:pt x="133928" y="77253"/>
                  </a:lnTo>
                  <a:lnTo>
                    <a:pt x="133777" y="77140"/>
                  </a:lnTo>
                  <a:lnTo>
                    <a:pt x="133637" y="77067"/>
                  </a:lnTo>
                  <a:lnTo>
                    <a:pt x="133482" y="77013"/>
                  </a:lnTo>
                  <a:lnTo>
                    <a:pt x="133320" y="76972"/>
                  </a:lnTo>
                  <a:lnTo>
                    <a:pt x="133157" y="76936"/>
                  </a:lnTo>
                  <a:lnTo>
                    <a:pt x="132825" y="76840"/>
                  </a:lnTo>
                  <a:lnTo>
                    <a:pt x="132480" y="76750"/>
                  </a:lnTo>
                  <a:lnTo>
                    <a:pt x="132306" y="76700"/>
                  </a:lnTo>
                  <a:lnTo>
                    <a:pt x="132140" y="76641"/>
                  </a:lnTo>
                  <a:lnTo>
                    <a:pt x="131951" y="76550"/>
                  </a:lnTo>
                  <a:lnTo>
                    <a:pt x="131766" y="76446"/>
                  </a:lnTo>
                  <a:lnTo>
                    <a:pt x="131585" y="76333"/>
                  </a:lnTo>
                  <a:lnTo>
                    <a:pt x="131400" y="76233"/>
                  </a:lnTo>
                  <a:lnTo>
                    <a:pt x="131207" y="76152"/>
                  </a:lnTo>
                  <a:lnTo>
                    <a:pt x="131056" y="76106"/>
                  </a:lnTo>
                  <a:lnTo>
                    <a:pt x="130901" y="76065"/>
                  </a:lnTo>
                  <a:lnTo>
                    <a:pt x="130742" y="76034"/>
                  </a:lnTo>
                  <a:lnTo>
                    <a:pt x="130425" y="75979"/>
                  </a:lnTo>
                  <a:lnTo>
                    <a:pt x="130144" y="75948"/>
                  </a:lnTo>
                  <a:lnTo>
                    <a:pt x="129578" y="75929"/>
                  </a:lnTo>
                  <a:lnTo>
                    <a:pt x="129294" y="75916"/>
                  </a:lnTo>
                  <a:lnTo>
                    <a:pt x="129015" y="75875"/>
                  </a:lnTo>
                  <a:lnTo>
                    <a:pt x="128796" y="75820"/>
                  </a:lnTo>
                  <a:lnTo>
                    <a:pt x="128577" y="75753"/>
                  </a:lnTo>
                  <a:lnTo>
                    <a:pt x="128361" y="75675"/>
                  </a:lnTo>
                  <a:lnTo>
                    <a:pt x="128142" y="75603"/>
                  </a:lnTo>
                  <a:lnTo>
                    <a:pt x="127923" y="75540"/>
                  </a:lnTo>
                  <a:lnTo>
                    <a:pt x="127612" y="75485"/>
                  </a:lnTo>
                  <a:lnTo>
                    <a:pt x="126974" y="75412"/>
                  </a:lnTo>
                  <a:lnTo>
                    <a:pt x="126660" y="75362"/>
                  </a:lnTo>
                  <a:lnTo>
                    <a:pt x="126358" y="75276"/>
                  </a:lnTo>
                  <a:lnTo>
                    <a:pt x="126097" y="75167"/>
                  </a:lnTo>
                  <a:lnTo>
                    <a:pt x="125837" y="75036"/>
                  </a:lnTo>
                  <a:lnTo>
                    <a:pt x="125584" y="74887"/>
                  </a:lnTo>
                  <a:lnTo>
                    <a:pt x="125342" y="74724"/>
                  </a:lnTo>
                  <a:lnTo>
                    <a:pt x="125119" y="74547"/>
                  </a:lnTo>
                  <a:lnTo>
                    <a:pt x="124925" y="74379"/>
                  </a:lnTo>
                  <a:lnTo>
                    <a:pt x="124740" y="74198"/>
                  </a:lnTo>
                  <a:lnTo>
                    <a:pt x="124570" y="74003"/>
                  </a:lnTo>
                  <a:lnTo>
                    <a:pt x="124408" y="73799"/>
                  </a:lnTo>
                  <a:lnTo>
                    <a:pt x="124272" y="73586"/>
                  </a:lnTo>
                  <a:lnTo>
                    <a:pt x="124124" y="73309"/>
                  </a:lnTo>
                  <a:lnTo>
                    <a:pt x="124000" y="73010"/>
                  </a:lnTo>
                  <a:lnTo>
                    <a:pt x="123905" y="72697"/>
                  </a:lnTo>
                  <a:lnTo>
                    <a:pt x="123833" y="72380"/>
                  </a:lnTo>
                  <a:lnTo>
                    <a:pt x="123800" y="72076"/>
                  </a:lnTo>
                  <a:lnTo>
                    <a:pt x="123555" y="70436"/>
                  </a:lnTo>
                  <a:lnTo>
                    <a:pt x="123513" y="68945"/>
                  </a:lnTo>
                  <a:lnTo>
                    <a:pt x="123354" y="66152"/>
                  </a:lnTo>
                  <a:lnTo>
                    <a:pt x="123252" y="64203"/>
                  </a:lnTo>
                  <a:lnTo>
                    <a:pt x="122769" y="60885"/>
                  </a:lnTo>
                  <a:lnTo>
                    <a:pt x="122716" y="60105"/>
                  </a:lnTo>
                  <a:lnTo>
                    <a:pt x="121911" y="56002"/>
                  </a:lnTo>
                  <a:lnTo>
                    <a:pt x="121850" y="55545"/>
                  </a:lnTo>
                  <a:lnTo>
                    <a:pt x="121726" y="55155"/>
                  </a:lnTo>
                  <a:lnTo>
                    <a:pt x="121665" y="54701"/>
                  </a:lnTo>
                  <a:lnTo>
                    <a:pt x="121537" y="54307"/>
                  </a:lnTo>
                  <a:lnTo>
                    <a:pt x="121298" y="52680"/>
                  </a:lnTo>
                  <a:lnTo>
                    <a:pt x="121242" y="51837"/>
                  </a:lnTo>
                  <a:lnTo>
                    <a:pt x="120800" y="50273"/>
                  </a:lnTo>
                  <a:lnTo>
                    <a:pt x="120682" y="49425"/>
                  </a:lnTo>
                  <a:lnTo>
                    <a:pt x="120493" y="48581"/>
                  </a:lnTo>
                  <a:lnTo>
                    <a:pt x="120312" y="47408"/>
                  </a:lnTo>
                  <a:lnTo>
                    <a:pt x="120184" y="47018"/>
                  </a:lnTo>
                  <a:lnTo>
                    <a:pt x="120191" y="46565"/>
                  </a:lnTo>
                  <a:lnTo>
                    <a:pt x="120067" y="46170"/>
                  </a:lnTo>
                  <a:lnTo>
                    <a:pt x="119946" y="45327"/>
                  </a:lnTo>
                  <a:lnTo>
                    <a:pt x="119953" y="44874"/>
                  </a:lnTo>
                  <a:lnTo>
                    <a:pt x="119825" y="44480"/>
                  </a:lnTo>
                  <a:lnTo>
                    <a:pt x="119832" y="44026"/>
                  </a:lnTo>
                  <a:lnTo>
                    <a:pt x="119704" y="43636"/>
                  </a:lnTo>
                  <a:lnTo>
                    <a:pt x="119530" y="42009"/>
                  </a:lnTo>
                  <a:lnTo>
                    <a:pt x="119409" y="41230"/>
                  </a:lnTo>
                  <a:lnTo>
                    <a:pt x="119352" y="40513"/>
                  </a:lnTo>
                  <a:lnTo>
                    <a:pt x="118978" y="38886"/>
                  </a:lnTo>
                  <a:lnTo>
                    <a:pt x="118925" y="38106"/>
                  </a:lnTo>
                  <a:lnTo>
                    <a:pt x="118543" y="36801"/>
                  </a:lnTo>
                  <a:lnTo>
                    <a:pt x="117991" y="33678"/>
                  </a:lnTo>
                  <a:lnTo>
                    <a:pt x="117859" y="33678"/>
                  </a:lnTo>
                  <a:lnTo>
                    <a:pt x="117614" y="32440"/>
                  </a:lnTo>
                  <a:lnTo>
                    <a:pt x="117485" y="32114"/>
                  </a:lnTo>
                  <a:lnTo>
                    <a:pt x="117493" y="31724"/>
                  </a:lnTo>
                  <a:lnTo>
                    <a:pt x="116737" y="28723"/>
                  </a:lnTo>
                  <a:lnTo>
                    <a:pt x="116491" y="27423"/>
                  </a:lnTo>
                  <a:lnTo>
                    <a:pt x="114836" y="22532"/>
                  </a:lnTo>
                  <a:lnTo>
                    <a:pt x="114583" y="21684"/>
                  </a:lnTo>
                  <a:lnTo>
                    <a:pt x="114394" y="21226"/>
                  </a:lnTo>
                  <a:lnTo>
                    <a:pt x="114265" y="20837"/>
                  </a:lnTo>
                  <a:lnTo>
                    <a:pt x="114073" y="20311"/>
                  </a:lnTo>
                  <a:lnTo>
                    <a:pt x="113566" y="18747"/>
                  </a:lnTo>
                  <a:lnTo>
                    <a:pt x="113373" y="18289"/>
                  </a:lnTo>
                  <a:lnTo>
                    <a:pt x="112595" y="17043"/>
                  </a:lnTo>
                  <a:lnTo>
                    <a:pt x="112466" y="16721"/>
                  </a:lnTo>
                  <a:lnTo>
                    <a:pt x="112141" y="16195"/>
                  </a:lnTo>
                  <a:lnTo>
                    <a:pt x="111367" y="14559"/>
                  </a:lnTo>
                  <a:lnTo>
                    <a:pt x="110547" y="11821"/>
                  </a:lnTo>
                  <a:lnTo>
                    <a:pt x="108950" y="8349"/>
                  </a:lnTo>
                  <a:lnTo>
                    <a:pt x="108744" y="7901"/>
                  </a:lnTo>
                  <a:lnTo>
                    <a:pt x="108109" y="5811"/>
                  </a:lnTo>
                  <a:lnTo>
                    <a:pt x="107270" y="4243"/>
                  </a:lnTo>
                  <a:lnTo>
                    <a:pt x="106949" y="3459"/>
                  </a:lnTo>
                  <a:lnTo>
                    <a:pt x="106431" y="2673"/>
                  </a:lnTo>
                  <a:lnTo>
                    <a:pt x="106180" y="2066"/>
                  </a:lnTo>
                  <a:lnTo>
                    <a:pt x="105961" y="1885"/>
                  </a:lnTo>
                  <a:lnTo>
                    <a:pt x="105800" y="1704"/>
                  </a:lnTo>
                  <a:lnTo>
                    <a:pt x="105652" y="1441"/>
                  </a:lnTo>
                  <a:lnTo>
                    <a:pt x="105553" y="1105"/>
                  </a:lnTo>
                  <a:lnTo>
                    <a:pt x="105391" y="788"/>
                  </a:lnTo>
                  <a:lnTo>
                    <a:pt x="104748" y="0"/>
                  </a:lnTo>
                  <a:lnTo>
                    <a:pt x="29547" y="0"/>
                  </a:lnTo>
                  <a:lnTo>
                    <a:pt x="29399" y="897"/>
                  </a:lnTo>
                  <a:lnTo>
                    <a:pt x="29214" y="1441"/>
                  </a:lnTo>
                  <a:lnTo>
                    <a:pt x="28746" y="2388"/>
                  </a:lnTo>
                  <a:lnTo>
                    <a:pt x="28590" y="3172"/>
                  </a:lnTo>
                  <a:lnTo>
                    <a:pt x="28492" y="3417"/>
                  </a:lnTo>
                  <a:lnTo>
                    <a:pt x="27925" y="4360"/>
                  </a:lnTo>
                  <a:lnTo>
                    <a:pt x="27381" y="5552"/>
                  </a:lnTo>
                  <a:lnTo>
                    <a:pt x="27079" y="5987"/>
                  </a:lnTo>
                  <a:lnTo>
                    <a:pt x="26644" y="6440"/>
                  </a:lnTo>
                  <a:lnTo>
                    <a:pt x="26199" y="7057"/>
                  </a:lnTo>
                  <a:lnTo>
                    <a:pt x="25374" y="8665"/>
                  </a:lnTo>
                  <a:lnTo>
                    <a:pt x="24464" y="10701"/>
                  </a:lnTo>
                  <a:lnTo>
                    <a:pt x="24233" y="11471"/>
                  </a:lnTo>
                  <a:lnTo>
                    <a:pt x="23897" y="13026"/>
                  </a:lnTo>
                  <a:lnTo>
                    <a:pt x="23703" y="13647"/>
                  </a:lnTo>
                  <a:lnTo>
                    <a:pt x="23325" y="14549"/>
                  </a:lnTo>
                  <a:lnTo>
                    <a:pt x="23193" y="15056"/>
                  </a:lnTo>
                  <a:lnTo>
                    <a:pt x="23115" y="15600"/>
                  </a:lnTo>
                  <a:lnTo>
                    <a:pt x="23076" y="15872"/>
                  </a:lnTo>
                  <a:lnTo>
                    <a:pt x="23012" y="16140"/>
                  </a:lnTo>
                  <a:lnTo>
                    <a:pt x="22781" y="16933"/>
                  </a:lnTo>
                  <a:lnTo>
                    <a:pt x="22732" y="17205"/>
                  </a:lnTo>
                  <a:lnTo>
                    <a:pt x="22721" y="18048"/>
                  </a:lnTo>
                  <a:lnTo>
                    <a:pt x="22823" y="18905"/>
                  </a:lnTo>
                  <a:lnTo>
                    <a:pt x="23049" y="20371"/>
                  </a:lnTo>
                  <a:lnTo>
                    <a:pt x="23095" y="21212"/>
                  </a:lnTo>
                  <a:lnTo>
                    <a:pt x="23066" y="21878"/>
                  </a:lnTo>
                  <a:lnTo>
                    <a:pt x="23178" y="22717"/>
                  </a:lnTo>
                  <a:lnTo>
                    <a:pt x="23397" y="23895"/>
                  </a:lnTo>
                  <a:lnTo>
                    <a:pt x="23431" y="24285"/>
                  </a:lnTo>
                  <a:lnTo>
                    <a:pt x="23359" y="24847"/>
                  </a:lnTo>
                  <a:lnTo>
                    <a:pt x="23153" y="25391"/>
                  </a:lnTo>
                  <a:lnTo>
                    <a:pt x="23017" y="25994"/>
                  </a:lnTo>
                  <a:lnTo>
                    <a:pt x="22968" y="26855"/>
                  </a:lnTo>
                  <a:lnTo>
                    <a:pt x="22808" y="28151"/>
                  </a:lnTo>
                  <a:lnTo>
                    <a:pt x="22464" y="29448"/>
                  </a:lnTo>
                  <a:lnTo>
                    <a:pt x="21897" y="31079"/>
                  </a:lnTo>
                  <a:lnTo>
                    <a:pt x="21323" y="32485"/>
                  </a:lnTo>
                  <a:lnTo>
                    <a:pt x="20893" y="33373"/>
                  </a:lnTo>
                  <a:lnTo>
                    <a:pt x="20519" y="33912"/>
                  </a:lnTo>
                  <a:lnTo>
                    <a:pt x="19592" y="34900"/>
                  </a:lnTo>
                  <a:lnTo>
                    <a:pt x="18523" y="35698"/>
                  </a:lnTo>
                  <a:lnTo>
                    <a:pt x="17800" y="36102"/>
                  </a:lnTo>
                  <a:lnTo>
                    <a:pt x="17033" y="36415"/>
                  </a:lnTo>
                  <a:lnTo>
                    <a:pt x="16285" y="36587"/>
                  </a:lnTo>
                  <a:lnTo>
                    <a:pt x="15555" y="36637"/>
                  </a:lnTo>
                  <a:lnTo>
                    <a:pt x="14834" y="36591"/>
                  </a:lnTo>
                  <a:lnTo>
                    <a:pt x="13916" y="36347"/>
                  </a:lnTo>
                  <a:lnTo>
                    <a:pt x="13032" y="35939"/>
                  </a:lnTo>
                  <a:lnTo>
                    <a:pt x="12305" y="35467"/>
                  </a:lnTo>
                  <a:lnTo>
                    <a:pt x="11138" y="34416"/>
                  </a:lnTo>
                  <a:lnTo>
                    <a:pt x="10296" y="33708"/>
                  </a:lnTo>
                  <a:lnTo>
                    <a:pt x="10079" y="33446"/>
                  </a:lnTo>
                  <a:lnTo>
                    <a:pt x="9229" y="31995"/>
                  </a:lnTo>
                  <a:lnTo>
                    <a:pt x="8309" y="30390"/>
                  </a:lnTo>
                  <a:lnTo>
                    <a:pt x="8153" y="30118"/>
                  </a:lnTo>
                  <a:lnTo>
                    <a:pt x="7815" y="29289"/>
                  </a:lnTo>
                  <a:lnTo>
                    <a:pt x="7707" y="28573"/>
                  </a:lnTo>
                  <a:lnTo>
                    <a:pt x="7503" y="26900"/>
                  </a:lnTo>
                  <a:lnTo>
                    <a:pt x="7328" y="26071"/>
                  </a:lnTo>
                  <a:lnTo>
                    <a:pt x="7192" y="25595"/>
                  </a:lnTo>
                  <a:lnTo>
                    <a:pt x="6893" y="24668"/>
                  </a:lnTo>
                  <a:lnTo>
                    <a:pt x="6250" y="23358"/>
                  </a:lnTo>
                  <a:lnTo>
                    <a:pt x="4486" y="21386"/>
                  </a:lnTo>
                  <a:lnTo>
                    <a:pt x="2460" y="18952"/>
                  </a:lnTo>
                  <a:lnTo>
                    <a:pt x="888" y="17502"/>
                  </a:lnTo>
                  <a:lnTo>
                    <a:pt x="502" y="16717"/>
                  </a:lnTo>
                  <a:lnTo>
                    <a:pt x="442" y="16328"/>
                  </a:lnTo>
                  <a:lnTo>
                    <a:pt x="812" y="13866"/>
                  </a:lnTo>
                  <a:lnTo>
                    <a:pt x="816" y="13477"/>
                  </a:lnTo>
                  <a:lnTo>
                    <a:pt x="895" y="12697"/>
                  </a:lnTo>
                  <a:lnTo>
                    <a:pt x="1107" y="11922"/>
                  </a:lnTo>
                  <a:lnTo>
                    <a:pt x="1112" y="11605"/>
                  </a:lnTo>
                  <a:lnTo>
                    <a:pt x="1134" y="10299"/>
                  </a:lnTo>
                  <a:lnTo>
                    <a:pt x="1024" y="8740"/>
                  </a:lnTo>
                  <a:lnTo>
                    <a:pt x="842" y="7571"/>
                  </a:lnTo>
                  <a:lnTo>
                    <a:pt x="657" y="6723"/>
                  </a:lnTo>
                  <a:lnTo>
                    <a:pt x="669" y="5944"/>
                  </a:lnTo>
                  <a:lnTo>
                    <a:pt x="306" y="3473"/>
                  </a:lnTo>
                  <a:lnTo>
                    <a:pt x="120" y="2626"/>
                  </a:lnTo>
                  <a:lnTo>
                    <a:pt x="0" y="1778"/>
                  </a:lnTo>
                  <a:lnTo>
                    <a:pt x="65" y="0"/>
                  </a:lnTo>
                  <a:lnTo>
                    <a:pt x="692916" y="0"/>
                  </a:lnTo>
                  <a:close/>
                </a:path>
              </a:pathLst>
            </a:custGeom>
            <a:solidFill>
              <a:srgbClr val="FFFAED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6" name="pg96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AED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" name="pg97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AED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" name="pg98"/>
            <p:cNvSpPr/>
            <p:nvPr/>
          </p:nvSpPr>
          <p:spPr>
            <a:xfrm>
              <a:off x="6857828" y="2992610"/>
              <a:ext cx="46668" cy="25674"/>
            </a:xfrm>
            <a:custGeom>
              <a:avLst/>
              <a:gdLst/>
              <a:ahLst/>
              <a:cxnLst/>
              <a:rect l="0" t="0" r="0" b="0"/>
              <a:pathLst>
                <a:path w="46668" h="25674">
                  <a:moveTo>
                    <a:pt x="487" y="23447"/>
                  </a:moveTo>
                  <a:lnTo>
                    <a:pt x="346" y="23266"/>
                  </a:lnTo>
                  <a:lnTo>
                    <a:pt x="229" y="23075"/>
                  </a:lnTo>
                  <a:lnTo>
                    <a:pt x="136" y="22880"/>
                  </a:lnTo>
                  <a:lnTo>
                    <a:pt x="70" y="22685"/>
                  </a:lnTo>
                  <a:lnTo>
                    <a:pt x="25" y="22472"/>
                  </a:lnTo>
                  <a:lnTo>
                    <a:pt x="0" y="22259"/>
                  </a:lnTo>
                  <a:lnTo>
                    <a:pt x="14" y="21834"/>
                  </a:lnTo>
                  <a:lnTo>
                    <a:pt x="90" y="21380"/>
                  </a:lnTo>
                  <a:lnTo>
                    <a:pt x="1367" y="20424"/>
                  </a:lnTo>
                  <a:lnTo>
                    <a:pt x="2709" y="19666"/>
                  </a:lnTo>
                  <a:lnTo>
                    <a:pt x="3174" y="19544"/>
                  </a:lnTo>
                  <a:lnTo>
                    <a:pt x="4115" y="19104"/>
                  </a:lnTo>
                  <a:lnTo>
                    <a:pt x="5324" y="18211"/>
                  </a:lnTo>
                  <a:lnTo>
                    <a:pt x="7463" y="17400"/>
                  </a:lnTo>
                  <a:lnTo>
                    <a:pt x="7932" y="17082"/>
                  </a:lnTo>
                  <a:lnTo>
                    <a:pt x="8404" y="16892"/>
                  </a:lnTo>
                  <a:lnTo>
                    <a:pt x="8805" y="16638"/>
                  </a:lnTo>
                  <a:lnTo>
                    <a:pt x="9273" y="16452"/>
                  </a:lnTo>
                  <a:lnTo>
                    <a:pt x="10078" y="15944"/>
                  </a:lnTo>
                  <a:lnTo>
                    <a:pt x="10547" y="15690"/>
                  </a:lnTo>
                  <a:lnTo>
                    <a:pt x="11824" y="14933"/>
                  </a:lnTo>
                  <a:lnTo>
                    <a:pt x="13033" y="14104"/>
                  </a:lnTo>
                  <a:lnTo>
                    <a:pt x="14303" y="13605"/>
                  </a:lnTo>
                  <a:lnTo>
                    <a:pt x="15108" y="13097"/>
                  </a:lnTo>
                  <a:lnTo>
                    <a:pt x="15581" y="12843"/>
                  </a:lnTo>
                  <a:lnTo>
                    <a:pt x="16453" y="12145"/>
                  </a:lnTo>
                  <a:lnTo>
                    <a:pt x="17258" y="11701"/>
                  </a:lnTo>
                  <a:lnTo>
                    <a:pt x="17659" y="11642"/>
                  </a:lnTo>
                  <a:lnTo>
                    <a:pt x="19125" y="10694"/>
                  </a:lnTo>
                  <a:lnTo>
                    <a:pt x="19341" y="10368"/>
                  </a:lnTo>
                  <a:lnTo>
                    <a:pt x="20081" y="9729"/>
                  </a:lnTo>
                  <a:lnTo>
                    <a:pt x="23331" y="5753"/>
                  </a:lnTo>
                  <a:lnTo>
                    <a:pt x="23811" y="4977"/>
                  </a:lnTo>
                  <a:lnTo>
                    <a:pt x="25701" y="2933"/>
                  </a:lnTo>
                  <a:lnTo>
                    <a:pt x="26313" y="2162"/>
                  </a:lnTo>
                  <a:lnTo>
                    <a:pt x="27326" y="1074"/>
                  </a:lnTo>
                  <a:lnTo>
                    <a:pt x="28199" y="435"/>
                  </a:lnTo>
                  <a:lnTo>
                    <a:pt x="29068" y="58"/>
                  </a:lnTo>
                  <a:lnTo>
                    <a:pt x="29404" y="0"/>
                  </a:lnTo>
                  <a:lnTo>
                    <a:pt x="29801" y="4"/>
                  </a:lnTo>
                  <a:lnTo>
                    <a:pt x="30466" y="145"/>
                  </a:lnTo>
                  <a:lnTo>
                    <a:pt x="31388" y="675"/>
                  </a:lnTo>
                  <a:lnTo>
                    <a:pt x="32568" y="1799"/>
                  </a:lnTo>
                  <a:lnTo>
                    <a:pt x="33029" y="2130"/>
                  </a:lnTo>
                  <a:lnTo>
                    <a:pt x="34215" y="2733"/>
                  </a:lnTo>
                  <a:lnTo>
                    <a:pt x="35009" y="3069"/>
                  </a:lnTo>
                  <a:lnTo>
                    <a:pt x="35810" y="3014"/>
                  </a:lnTo>
                  <a:lnTo>
                    <a:pt x="37140" y="2905"/>
                  </a:lnTo>
                  <a:lnTo>
                    <a:pt x="39676" y="2420"/>
                  </a:lnTo>
                  <a:lnTo>
                    <a:pt x="41003" y="2570"/>
                  </a:lnTo>
                  <a:lnTo>
                    <a:pt x="42393" y="2851"/>
                  </a:lnTo>
                  <a:lnTo>
                    <a:pt x="42722" y="3114"/>
                  </a:lnTo>
                  <a:lnTo>
                    <a:pt x="43376" y="3903"/>
                  </a:lnTo>
                  <a:lnTo>
                    <a:pt x="43897" y="4755"/>
                  </a:lnTo>
                  <a:lnTo>
                    <a:pt x="44396" y="6841"/>
                  </a:lnTo>
                  <a:lnTo>
                    <a:pt x="44646" y="7108"/>
                  </a:lnTo>
                  <a:lnTo>
                    <a:pt x="44877" y="7384"/>
                  </a:lnTo>
                  <a:lnTo>
                    <a:pt x="45111" y="7715"/>
                  </a:lnTo>
                  <a:lnTo>
                    <a:pt x="45330" y="8110"/>
                  </a:lnTo>
                  <a:lnTo>
                    <a:pt x="45443" y="8305"/>
                  </a:lnTo>
                  <a:lnTo>
                    <a:pt x="45685" y="8613"/>
                  </a:lnTo>
                  <a:lnTo>
                    <a:pt x="45927" y="8857"/>
                  </a:lnTo>
                  <a:lnTo>
                    <a:pt x="46279" y="9220"/>
                  </a:lnTo>
                  <a:lnTo>
                    <a:pt x="46619" y="9583"/>
                  </a:lnTo>
                  <a:lnTo>
                    <a:pt x="46668" y="9714"/>
                  </a:lnTo>
                  <a:lnTo>
                    <a:pt x="46668" y="9873"/>
                  </a:lnTo>
                  <a:lnTo>
                    <a:pt x="46627" y="10055"/>
                  </a:lnTo>
                  <a:lnTo>
                    <a:pt x="46551" y="10236"/>
                  </a:lnTo>
                  <a:lnTo>
                    <a:pt x="46339" y="10504"/>
                  </a:lnTo>
                  <a:lnTo>
                    <a:pt x="46328" y="11283"/>
                  </a:lnTo>
                  <a:lnTo>
                    <a:pt x="46116" y="12127"/>
                  </a:lnTo>
                  <a:lnTo>
                    <a:pt x="45564" y="13287"/>
                  </a:lnTo>
                  <a:lnTo>
                    <a:pt x="45009" y="14901"/>
                  </a:lnTo>
                  <a:lnTo>
                    <a:pt x="44929" y="15681"/>
                  </a:lnTo>
                  <a:lnTo>
                    <a:pt x="44918" y="16524"/>
                  </a:lnTo>
                  <a:lnTo>
                    <a:pt x="44982" y="16846"/>
                  </a:lnTo>
                  <a:lnTo>
                    <a:pt x="44963" y="18016"/>
                  </a:lnTo>
                  <a:lnTo>
                    <a:pt x="44823" y="18406"/>
                  </a:lnTo>
                  <a:lnTo>
                    <a:pt x="44412" y="19177"/>
                  </a:lnTo>
                  <a:lnTo>
                    <a:pt x="44075" y="19625"/>
                  </a:lnTo>
                  <a:lnTo>
                    <a:pt x="43663" y="20401"/>
                  </a:lnTo>
                  <a:lnTo>
                    <a:pt x="42987" y="21167"/>
                  </a:lnTo>
                  <a:lnTo>
                    <a:pt x="41369" y="22441"/>
                  </a:lnTo>
                  <a:lnTo>
                    <a:pt x="40905" y="22631"/>
                  </a:lnTo>
                  <a:lnTo>
                    <a:pt x="40096" y="23203"/>
                  </a:lnTo>
                  <a:lnTo>
                    <a:pt x="38826" y="23638"/>
                  </a:lnTo>
                  <a:lnTo>
                    <a:pt x="38357" y="23828"/>
                  </a:lnTo>
                  <a:lnTo>
                    <a:pt x="36422" y="24386"/>
                  </a:lnTo>
                  <a:lnTo>
                    <a:pt x="35822" y="24440"/>
                  </a:lnTo>
                  <a:lnTo>
                    <a:pt x="35421" y="24563"/>
                  </a:lnTo>
                  <a:lnTo>
                    <a:pt x="34223" y="24740"/>
                  </a:lnTo>
                  <a:lnTo>
                    <a:pt x="33754" y="24735"/>
                  </a:lnTo>
                  <a:lnTo>
                    <a:pt x="33358" y="24794"/>
                  </a:lnTo>
                  <a:lnTo>
                    <a:pt x="30429" y="24944"/>
                  </a:lnTo>
                  <a:lnTo>
                    <a:pt x="29231" y="24993"/>
                  </a:lnTo>
                  <a:lnTo>
                    <a:pt x="27568" y="24966"/>
                  </a:lnTo>
                  <a:lnTo>
                    <a:pt x="24703" y="25247"/>
                  </a:lnTo>
                  <a:lnTo>
                    <a:pt x="23834" y="25497"/>
                  </a:lnTo>
                  <a:lnTo>
                    <a:pt x="22568" y="25674"/>
                  </a:lnTo>
                  <a:lnTo>
                    <a:pt x="21707" y="25660"/>
                  </a:lnTo>
                  <a:lnTo>
                    <a:pt x="20444" y="25447"/>
                  </a:lnTo>
                  <a:lnTo>
                    <a:pt x="19054" y="25102"/>
                  </a:lnTo>
                  <a:lnTo>
                    <a:pt x="15857" y="25315"/>
                  </a:lnTo>
                  <a:lnTo>
                    <a:pt x="14995" y="25238"/>
                  </a:lnTo>
                  <a:lnTo>
                    <a:pt x="14598" y="25102"/>
                  </a:lnTo>
                  <a:lnTo>
                    <a:pt x="11473" y="24926"/>
                  </a:lnTo>
                  <a:lnTo>
                    <a:pt x="11012" y="24722"/>
                  </a:lnTo>
                  <a:lnTo>
                    <a:pt x="9689" y="24119"/>
                  </a:lnTo>
                  <a:lnTo>
                    <a:pt x="9424" y="24114"/>
                  </a:lnTo>
                  <a:lnTo>
                    <a:pt x="8963" y="23915"/>
                  </a:lnTo>
                  <a:lnTo>
                    <a:pt x="8382" y="24018"/>
                  </a:lnTo>
                  <a:lnTo>
                    <a:pt x="7795" y="24100"/>
                  </a:lnTo>
                  <a:lnTo>
                    <a:pt x="7123" y="24154"/>
                  </a:lnTo>
                  <a:lnTo>
                    <a:pt x="6745" y="24163"/>
                  </a:lnTo>
                  <a:lnTo>
                    <a:pt x="5988" y="24168"/>
                  </a:lnTo>
                  <a:lnTo>
                    <a:pt x="5607" y="24186"/>
                  </a:lnTo>
                  <a:lnTo>
                    <a:pt x="5301" y="24209"/>
                  </a:lnTo>
                  <a:lnTo>
                    <a:pt x="4681" y="24281"/>
                  </a:lnTo>
                  <a:lnTo>
                    <a:pt x="4062" y="24331"/>
                  </a:lnTo>
                  <a:lnTo>
                    <a:pt x="3475" y="24349"/>
                  </a:lnTo>
                  <a:lnTo>
                    <a:pt x="3180" y="24349"/>
                  </a:lnTo>
                  <a:lnTo>
                    <a:pt x="2891" y="24336"/>
                  </a:lnTo>
                  <a:lnTo>
                    <a:pt x="2602" y="24304"/>
                  </a:lnTo>
                  <a:lnTo>
                    <a:pt x="2221" y="24250"/>
                  </a:lnTo>
                  <a:lnTo>
                    <a:pt x="1832" y="24181"/>
                  </a:lnTo>
                  <a:lnTo>
                    <a:pt x="1454" y="24082"/>
                  </a:lnTo>
                  <a:lnTo>
                    <a:pt x="1106" y="23946"/>
                  </a:lnTo>
                  <a:lnTo>
                    <a:pt x="808" y="23755"/>
                  </a:lnTo>
                  <a:lnTo>
                    <a:pt x="642" y="23610"/>
                  </a:lnTo>
                  <a:close/>
                </a:path>
              </a:pathLst>
            </a:custGeom>
            <a:solidFill>
              <a:srgbClr val="FFFAED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" name="pg99"/>
            <p:cNvSpPr/>
            <p:nvPr/>
          </p:nvSpPr>
          <p:spPr>
            <a:xfrm>
              <a:off x="7275416" y="3116016"/>
              <a:ext cx="22414" cy="16208"/>
            </a:xfrm>
            <a:custGeom>
              <a:avLst/>
              <a:gdLst/>
              <a:ahLst/>
              <a:cxnLst/>
              <a:rect l="0" t="0" r="0" b="0"/>
              <a:pathLst>
                <a:path w="22414" h="16208">
                  <a:moveTo>
                    <a:pt x="0" y="3469"/>
                  </a:moveTo>
                  <a:lnTo>
                    <a:pt x="94" y="2689"/>
                  </a:lnTo>
                  <a:lnTo>
                    <a:pt x="355" y="1995"/>
                  </a:lnTo>
                  <a:lnTo>
                    <a:pt x="566" y="1782"/>
                  </a:lnTo>
                  <a:lnTo>
                    <a:pt x="846" y="1600"/>
                  </a:lnTo>
                  <a:lnTo>
                    <a:pt x="1666" y="848"/>
                  </a:lnTo>
                  <a:lnTo>
                    <a:pt x="2456" y="444"/>
                  </a:lnTo>
                  <a:lnTo>
                    <a:pt x="2600" y="394"/>
                  </a:lnTo>
                  <a:lnTo>
                    <a:pt x="3427" y="0"/>
                  </a:lnTo>
                  <a:lnTo>
                    <a:pt x="3718" y="267"/>
                  </a:lnTo>
                  <a:lnTo>
                    <a:pt x="3858" y="462"/>
                  </a:lnTo>
                  <a:lnTo>
                    <a:pt x="4550" y="1147"/>
                  </a:lnTo>
                  <a:lnTo>
                    <a:pt x="5128" y="1777"/>
                  </a:lnTo>
                  <a:lnTo>
                    <a:pt x="5200" y="1904"/>
                  </a:lnTo>
                  <a:lnTo>
                    <a:pt x="6092" y="2639"/>
                  </a:lnTo>
                  <a:lnTo>
                    <a:pt x="7339" y="2974"/>
                  </a:lnTo>
                  <a:lnTo>
                    <a:pt x="7531" y="3020"/>
                  </a:lnTo>
                  <a:lnTo>
                    <a:pt x="7664" y="3006"/>
                  </a:lnTo>
                  <a:lnTo>
                    <a:pt x="8121" y="3151"/>
                  </a:lnTo>
                  <a:lnTo>
                    <a:pt x="8299" y="3292"/>
                  </a:lnTo>
                  <a:lnTo>
                    <a:pt x="8839" y="3754"/>
                  </a:lnTo>
                  <a:lnTo>
                    <a:pt x="9122" y="3918"/>
                  </a:lnTo>
                  <a:lnTo>
                    <a:pt x="9361" y="4017"/>
                  </a:lnTo>
                  <a:lnTo>
                    <a:pt x="9693" y="4190"/>
                  </a:lnTo>
                  <a:lnTo>
                    <a:pt x="9984" y="4290"/>
                  </a:lnTo>
                  <a:lnTo>
                    <a:pt x="10252" y="4398"/>
                  </a:lnTo>
                  <a:lnTo>
                    <a:pt x="10585" y="4589"/>
                  </a:lnTo>
                  <a:lnTo>
                    <a:pt x="11129" y="4743"/>
                  </a:lnTo>
                  <a:lnTo>
                    <a:pt x="11885" y="4888"/>
                  </a:lnTo>
                  <a:lnTo>
                    <a:pt x="12614" y="5246"/>
                  </a:lnTo>
                  <a:lnTo>
                    <a:pt x="12879" y="5274"/>
                  </a:lnTo>
                  <a:lnTo>
                    <a:pt x="13106" y="5305"/>
                  </a:lnTo>
                  <a:lnTo>
                    <a:pt x="13242" y="5310"/>
                  </a:lnTo>
                  <a:lnTo>
                    <a:pt x="13582" y="5337"/>
                  </a:lnTo>
                  <a:lnTo>
                    <a:pt x="13877" y="5387"/>
                  </a:lnTo>
                  <a:lnTo>
                    <a:pt x="14308" y="5469"/>
                  </a:lnTo>
                  <a:lnTo>
                    <a:pt x="14667" y="5600"/>
                  </a:lnTo>
                  <a:lnTo>
                    <a:pt x="15101" y="5736"/>
                  </a:lnTo>
                  <a:lnTo>
                    <a:pt x="15230" y="5759"/>
                  </a:lnTo>
                  <a:lnTo>
                    <a:pt x="15445" y="5777"/>
                  </a:lnTo>
                  <a:lnTo>
                    <a:pt x="15736" y="5800"/>
                  </a:lnTo>
                  <a:lnTo>
                    <a:pt x="16341" y="6054"/>
                  </a:lnTo>
                  <a:lnTo>
                    <a:pt x="16923" y="6158"/>
                  </a:lnTo>
                  <a:lnTo>
                    <a:pt x="17202" y="6253"/>
                  </a:lnTo>
                  <a:lnTo>
                    <a:pt x="18056" y="6621"/>
                  </a:lnTo>
                  <a:lnTo>
                    <a:pt x="18714" y="6825"/>
                  </a:lnTo>
                  <a:lnTo>
                    <a:pt x="19186" y="6965"/>
                  </a:lnTo>
                  <a:lnTo>
                    <a:pt x="19504" y="7042"/>
                  </a:lnTo>
                  <a:lnTo>
                    <a:pt x="19651" y="7051"/>
                  </a:lnTo>
                  <a:lnTo>
                    <a:pt x="20241" y="7092"/>
                  </a:lnTo>
                  <a:lnTo>
                    <a:pt x="20403" y="7119"/>
                  </a:lnTo>
                  <a:lnTo>
                    <a:pt x="20702" y="7255"/>
                  </a:lnTo>
                  <a:lnTo>
                    <a:pt x="21960" y="8185"/>
                  </a:lnTo>
                  <a:lnTo>
                    <a:pt x="22032" y="8507"/>
                  </a:lnTo>
                  <a:lnTo>
                    <a:pt x="22059" y="8752"/>
                  </a:lnTo>
                  <a:lnTo>
                    <a:pt x="22127" y="9097"/>
                  </a:lnTo>
                  <a:lnTo>
                    <a:pt x="22414" y="9936"/>
                  </a:lnTo>
                  <a:lnTo>
                    <a:pt x="22112" y="10602"/>
                  </a:lnTo>
                  <a:lnTo>
                    <a:pt x="22055" y="10852"/>
                  </a:lnTo>
                  <a:lnTo>
                    <a:pt x="21643" y="11527"/>
                  </a:lnTo>
                  <a:lnTo>
                    <a:pt x="21685" y="11786"/>
                  </a:lnTo>
                  <a:lnTo>
                    <a:pt x="21696" y="11917"/>
                  </a:lnTo>
                  <a:lnTo>
                    <a:pt x="21647" y="12194"/>
                  </a:lnTo>
                  <a:lnTo>
                    <a:pt x="21639" y="12448"/>
                  </a:lnTo>
                  <a:lnTo>
                    <a:pt x="21647" y="12629"/>
                  </a:lnTo>
                  <a:lnTo>
                    <a:pt x="19942" y="14620"/>
                  </a:lnTo>
                  <a:lnTo>
                    <a:pt x="19402" y="14879"/>
                  </a:lnTo>
                  <a:lnTo>
                    <a:pt x="18238" y="15355"/>
                  </a:lnTo>
                  <a:lnTo>
                    <a:pt x="17486" y="15604"/>
                  </a:lnTo>
                  <a:lnTo>
                    <a:pt x="16394" y="15632"/>
                  </a:lnTo>
                  <a:lnTo>
                    <a:pt x="15385" y="15999"/>
                  </a:lnTo>
                  <a:lnTo>
                    <a:pt x="14527" y="16208"/>
                  </a:lnTo>
                  <a:lnTo>
                    <a:pt x="14270" y="16130"/>
                  </a:lnTo>
                  <a:lnTo>
                    <a:pt x="13949" y="16121"/>
                  </a:lnTo>
                  <a:lnTo>
                    <a:pt x="13779" y="16099"/>
                  </a:lnTo>
                  <a:lnTo>
                    <a:pt x="13401" y="15972"/>
                  </a:lnTo>
                  <a:lnTo>
                    <a:pt x="13200" y="15936"/>
                  </a:lnTo>
                  <a:lnTo>
                    <a:pt x="13053" y="15954"/>
                  </a:lnTo>
                  <a:lnTo>
                    <a:pt x="12800" y="15922"/>
                  </a:lnTo>
                  <a:lnTo>
                    <a:pt x="12297" y="15913"/>
                  </a:lnTo>
                  <a:lnTo>
                    <a:pt x="12138" y="15899"/>
                  </a:lnTo>
                  <a:lnTo>
                    <a:pt x="11122" y="15786"/>
                  </a:lnTo>
                  <a:lnTo>
                    <a:pt x="10812" y="15627"/>
                  </a:lnTo>
                  <a:lnTo>
                    <a:pt x="10559" y="15586"/>
                  </a:lnTo>
                  <a:lnTo>
                    <a:pt x="10411" y="15568"/>
                  </a:lnTo>
                  <a:lnTo>
                    <a:pt x="9723" y="15432"/>
                  </a:lnTo>
                  <a:lnTo>
                    <a:pt x="9580" y="15369"/>
                  </a:lnTo>
                  <a:lnTo>
                    <a:pt x="9115" y="15074"/>
                  </a:lnTo>
                  <a:lnTo>
                    <a:pt x="8979" y="15028"/>
                  </a:lnTo>
                  <a:lnTo>
                    <a:pt x="8786" y="14979"/>
                  </a:lnTo>
                  <a:lnTo>
                    <a:pt x="8491" y="14920"/>
                  </a:lnTo>
                  <a:lnTo>
                    <a:pt x="8344" y="14924"/>
                  </a:lnTo>
                  <a:lnTo>
                    <a:pt x="8049" y="14874"/>
                  </a:lnTo>
                  <a:lnTo>
                    <a:pt x="7426" y="14443"/>
                  </a:lnTo>
                  <a:lnTo>
                    <a:pt x="7116" y="14239"/>
                  </a:lnTo>
                  <a:lnTo>
                    <a:pt x="6772" y="14121"/>
                  </a:lnTo>
                  <a:lnTo>
                    <a:pt x="6126" y="13478"/>
                  </a:lnTo>
                  <a:lnTo>
                    <a:pt x="5513" y="13278"/>
                  </a:lnTo>
                  <a:lnTo>
                    <a:pt x="5117" y="12956"/>
                  </a:lnTo>
                  <a:lnTo>
                    <a:pt x="4206" y="11650"/>
                  </a:lnTo>
                  <a:lnTo>
                    <a:pt x="4081" y="11346"/>
                  </a:lnTo>
                  <a:lnTo>
                    <a:pt x="3945" y="9895"/>
                  </a:lnTo>
                  <a:lnTo>
                    <a:pt x="3960" y="9650"/>
                  </a:lnTo>
                  <a:lnTo>
                    <a:pt x="4032" y="9215"/>
                  </a:lnTo>
                  <a:lnTo>
                    <a:pt x="3971" y="8961"/>
                  </a:lnTo>
                  <a:lnTo>
                    <a:pt x="3934" y="8430"/>
                  </a:lnTo>
                  <a:lnTo>
                    <a:pt x="3885" y="8285"/>
                  </a:lnTo>
                  <a:lnTo>
                    <a:pt x="4017" y="7636"/>
                  </a:lnTo>
                  <a:lnTo>
                    <a:pt x="4024" y="7469"/>
                  </a:lnTo>
                  <a:lnTo>
                    <a:pt x="4062" y="7319"/>
                  </a:lnTo>
                  <a:lnTo>
                    <a:pt x="4021" y="6988"/>
                  </a:lnTo>
                  <a:lnTo>
                    <a:pt x="4021" y="6856"/>
                  </a:lnTo>
                  <a:lnTo>
                    <a:pt x="3945" y="6698"/>
                  </a:lnTo>
                  <a:lnTo>
                    <a:pt x="3541" y="6104"/>
                  </a:lnTo>
                  <a:lnTo>
                    <a:pt x="3295" y="5831"/>
                  </a:lnTo>
                  <a:lnTo>
                    <a:pt x="2879" y="5451"/>
                  </a:lnTo>
                  <a:lnTo>
                    <a:pt x="2256" y="5070"/>
                  </a:lnTo>
                  <a:lnTo>
                    <a:pt x="2074" y="4997"/>
                  </a:lnTo>
                  <a:lnTo>
                    <a:pt x="1715" y="4906"/>
                  </a:lnTo>
                  <a:lnTo>
                    <a:pt x="1575" y="4879"/>
                  </a:lnTo>
                  <a:lnTo>
                    <a:pt x="1046" y="4716"/>
                  </a:lnTo>
                  <a:lnTo>
                    <a:pt x="869" y="4643"/>
                  </a:lnTo>
                  <a:lnTo>
                    <a:pt x="211" y="4081"/>
                  </a:lnTo>
                  <a:lnTo>
                    <a:pt x="128" y="3927"/>
                  </a:lnTo>
                  <a:close/>
                </a:path>
              </a:pathLst>
            </a:custGeom>
            <a:solidFill>
              <a:srgbClr val="FFFAED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" name="pg100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9E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" name="pg101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3C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" name="pg102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" name="pg103"/>
            <p:cNvSpPr/>
            <p:nvPr/>
          </p:nvSpPr>
          <p:spPr>
            <a:xfrm>
              <a:off x="5547131" y="5564940"/>
              <a:ext cx="788004" cy="439545"/>
            </a:xfrm>
            <a:custGeom>
              <a:avLst/>
              <a:gdLst/>
              <a:ahLst/>
              <a:cxnLst/>
              <a:rect l="0" t="0" r="0" b="0"/>
              <a:pathLst>
                <a:path w="788004" h="439545">
                  <a:moveTo>
                    <a:pt x="2736" y="439545"/>
                  </a:moveTo>
                  <a:lnTo>
                    <a:pt x="2781" y="439111"/>
                  </a:lnTo>
                  <a:lnTo>
                    <a:pt x="2611" y="438444"/>
                  </a:lnTo>
                  <a:lnTo>
                    <a:pt x="2373" y="437699"/>
                  </a:lnTo>
                  <a:lnTo>
                    <a:pt x="2025" y="436589"/>
                  </a:lnTo>
                  <a:lnTo>
                    <a:pt x="1761" y="435328"/>
                  </a:lnTo>
                  <a:lnTo>
                    <a:pt x="1451" y="434323"/>
                  </a:lnTo>
                  <a:lnTo>
                    <a:pt x="1220" y="433135"/>
                  </a:lnTo>
                  <a:lnTo>
                    <a:pt x="744" y="431092"/>
                  </a:lnTo>
                  <a:lnTo>
                    <a:pt x="657" y="430138"/>
                  </a:lnTo>
                  <a:lnTo>
                    <a:pt x="616" y="428433"/>
                  </a:lnTo>
                  <a:lnTo>
                    <a:pt x="623" y="426410"/>
                  </a:lnTo>
                  <a:lnTo>
                    <a:pt x="585" y="424706"/>
                  </a:lnTo>
                  <a:lnTo>
                    <a:pt x="513" y="422718"/>
                  </a:lnTo>
                  <a:lnTo>
                    <a:pt x="513" y="421092"/>
                  </a:lnTo>
                  <a:lnTo>
                    <a:pt x="476" y="419433"/>
                  </a:lnTo>
                  <a:lnTo>
                    <a:pt x="597" y="417103"/>
                  </a:lnTo>
                  <a:lnTo>
                    <a:pt x="752" y="415121"/>
                  </a:lnTo>
                  <a:lnTo>
                    <a:pt x="721" y="412823"/>
                  </a:lnTo>
                  <a:lnTo>
                    <a:pt x="589" y="410347"/>
                  </a:lnTo>
                  <a:lnTo>
                    <a:pt x="404" y="408579"/>
                  </a:lnTo>
                  <a:lnTo>
                    <a:pt x="33" y="407094"/>
                  </a:lnTo>
                  <a:lnTo>
                    <a:pt x="0" y="406185"/>
                  </a:lnTo>
                  <a:lnTo>
                    <a:pt x="245" y="404824"/>
                  </a:lnTo>
                  <a:lnTo>
                    <a:pt x="740" y="403983"/>
                  </a:lnTo>
                  <a:lnTo>
                    <a:pt x="1711" y="403307"/>
                  </a:lnTo>
                  <a:lnTo>
                    <a:pt x="2479" y="403138"/>
                  </a:lnTo>
                  <a:lnTo>
                    <a:pt x="3438" y="403156"/>
                  </a:lnTo>
                  <a:lnTo>
                    <a:pt x="4614" y="403138"/>
                  </a:lnTo>
                  <a:lnTo>
                    <a:pt x="5574" y="402763"/>
                  </a:lnTo>
                  <a:lnTo>
                    <a:pt x="6435" y="402224"/>
                  </a:lnTo>
                  <a:lnTo>
                    <a:pt x="6930" y="401352"/>
                  </a:lnTo>
                  <a:lnTo>
                    <a:pt x="7101" y="400415"/>
                  </a:lnTo>
                  <a:lnTo>
                    <a:pt x="7308" y="400470"/>
                  </a:lnTo>
                  <a:lnTo>
                    <a:pt x="7853" y="400712"/>
                  </a:lnTo>
                  <a:lnTo>
                    <a:pt x="8034" y="400767"/>
                  </a:lnTo>
                  <a:lnTo>
                    <a:pt x="8265" y="400849"/>
                  </a:lnTo>
                  <a:lnTo>
                    <a:pt x="8552" y="401064"/>
                  </a:lnTo>
                  <a:lnTo>
                    <a:pt x="8680" y="401091"/>
                  </a:lnTo>
                  <a:lnTo>
                    <a:pt x="8862" y="401169"/>
                  </a:lnTo>
                  <a:lnTo>
                    <a:pt x="9070" y="401279"/>
                  </a:lnTo>
                  <a:lnTo>
                    <a:pt x="9251" y="401384"/>
                  </a:lnTo>
                  <a:lnTo>
                    <a:pt x="9561" y="401548"/>
                  </a:lnTo>
                  <a:lnTo>
                    <a:pt x="9769" y="401626"/>
                  </a:lnTo>
                  <a:lnTo>
                    <a:pt x="9950" y="401708"/>
                  </a:lnTo>
                  <a:lnTo>
                    <a:pt x="10181" y="401790"/>
                  </a:lnTo>
                  <a:lnTo>
                    <a:pt x="10441" y="401895"/>
                  </a:lnTo>
                  <a:lnTo>
                    <a:pt x="10751" y="402005"/>
                  </a:lnTo>
                  <a:lnTo>
                    <a:pt x="11061" y="402165"/>
                  </a:lnTo>
                  <a:lnTo>
                    <a:pt x="11295" y="402302"/>
                  </a:lnTo>
                  <a:lnTo>
                    <a:pt x="11632" y="402512"/>
                  </a:lnTo>
                  <a:lnTo>
                    <a:pt x="11836" y="402672"/>
                  </a:lnTo>
                  <a:lnTo>
                    <a:pt x="12017" y="402754"/>
                  </a:lnTo>
                  <a:lnTo>
                    <a:pt x="12225" y="402914"/>
                  </a:lnTo>
                  <a:lnTo>
                    <a:pt x="12301" y="403047"/>
                  </a:lnTo>
                  <a:lnTo>
                    <a:pt x="12433" y="403074"/>
                  </a:lnTo>
                  <a:lnTo>
                    <a:pt x="12588" y="403129"/>
                  </a:lnTo>
                  <a:lnTo>
                    <a:pt x="12743" y="403156"/>
                  </a:lnTo>
                  <a:lnTo>
                    <a:pt x="12898" y="403234"/>
                  </a:lnTo>
                  <a:lnTo>
                    <a:pt x="13079" y="403343"/>
                  </a:lnTo>
                  <a:lnTo>
                    <a:pt x="13287" y="403476"/>
                  </a:lnTo>
                  <a:lnTo>
                    <a:pt x="13673" y="403768"/>
                  </a:lnTo>
                  <a:lnTo>
                    <a:pt x="14009" y="404010"/>
                  </a:lnTo>
                  <a:lnTo>
                    <a:pt x="14213" y="404143"/>
                  </a:lnTo>
                  <a:lnTo>
                    <a:pt x="14678" y="404568"/>
                  </a:lnTo>
                  <a:lnTo>
                    <a:pt x="15785" y="405705"/>
                  </a:lnTo>
                  <a:lnTo>
                    <a:pt x="16016" y="405915"/>
                  </a:lnTo>
                  <a:lnTo>
                    <a:pt x="16299" y="406130"/>
                  </a:lnTo>
                  <a:lnTo>
                    <a:pt x="16968" y="406660"/>
                  </a:lnTo>
                  <a:lnTo>
                    <a:pt x="17251" y="406925"/>
                  </a:lnTo>
                  <a:lnTo>
                    <a:pt x="17459" y="407140"/>
                  </a:lnTo>
                  <a:lnTo>
                    <a:pt x="17792" y="407455"/>
                  </a:lnTo>
                  <a:lnTo>
                    <a:pt x="18310" y="407724"/>
                  </a:lnTo>
                  <a:lnTo>
                    <a:pt x="18725" y="407967"/>
                  </a:lnTo>
                  <a:lnTo>
                    <a:pt x="18982" y="408072"/>
                  </a:lnTo>
                  <a:lnTo>
                    <a:pt x="19164" y="408104"/>
                  </a:lnTo>
                  <a:lnTo>
                    <a:pt x="19451" y="408104"/>
                  </a:lnTo>
                  <a:lnTo>
                    <a:pt x="19738" y="408081"/>
                  </a:lnTo>
                  <a:lnTo>
                    <a:pt x="20025" y="408085"/>
                  </a:lnTo>
                  <a:lnTo>
                    <a:pt x="20260" y="408035"/>
                  </a:lnTo>
                  <a:lnTo>
                    <a:pt x="20653" y="407912"/>
                  </a:lnTo>
                  <a:lnTo>
                    <a:pt x="20887" y="407729"/>
                  </a:lnTo>
                  <a:lnTo>
                    <a:pt x="21178" y="407501"/>
                  </a:lnTo>
                  <a:lnTo>
                    <a:pt x="21495" y="407190"/>
                  </a:lnTo>
                  <a:lnTo>
                    <a:pt x="21677" y="407112"/>
                  </a:lnTo>
                  <a:lnTo>
                    <a:pt x="22335" y="406678"/>
                  </a:lnTo>
                  <a:lnTo>
                    <a:pt x="22573" y="406523"/>
                  </a:lnTo>
                  <a:lnTo>
                    <a:pt x="22939" y="406372"/>
                  </a:lnTo>
                  <a:lnTo>
                    <a:pt x="23408" y="406194"/>
                  </a:lnTo>
                  <a:lnTo>
                    <a:pt x="23699" y="406066"/>
                  </a:lnTo>
                  <a:lnTo>
                    <a:pt x="23986" y="405911"/>
                  </a:lnTo>
                  <a:lnTo>
                    <a:pt x="24194" y="405810"/>
                  </a:lnTo>
                  <a:lnTo>
                    <a:pt x="24326" y="405733"/>
                  </a:lnTo>
                  <a:lnTo>
                    <a:pt x="24538" y="405632"/>
                  </a:lnTo>
                  <a:lnTo>
                    <a:pt x="24848" y="405582"/>
                  </a:lnTo>
                  <a:lnTo>
                    <a:pt x="25399" y="405431"/>
                  </a:lnTo>
                  <a:lnTo>
                    <a:pt x="25921" y="405230"/>
                  </a:lnTo>
                  <a:lnTo>
                    <a:pt x="26288" y="405102"/>
                  </a:lnTo>
                  <a:lnTo>
                    <a:pt x="26548" y="405057"/>
                  </a:lnTo>
                  <a:lnTo>
                    <a:pt x="26862" y="405057"/>
                  </a:lnTo>
                  <a:lnTo>
                    <a:pt x="27565" y="405148"/>
                  </a:lnTo>
                  <a:lnTo>
                    <a:pt x="27826" y="405175"/>
                  </a:lnTo>
                  <a:lnTo>
                    <a:pt x="28083" y="405230"/>
                  </a:lnTo>
                  <a:lnTo>
                    <a:pt x="28423" y="405262"/>
                  </a:lnTo>
                  <a:lnTo>
                    <a:pt x="29232" y="405221"/>
                  </a:lnTo>
                  <a:lnTo>
                    <a:pt x="30244" y="405258"/>
                  </a:lnTo>
                  <a:lnTo>
                    <a:pt x="30921" y="405317"/>
                  </a:lnTo>
                  <a:lnTo>
                    <a:pt x="31416" y="405299"/>
                  </a:lnTo>
                  <a:lnTo>
                    <a:pt x="31858" y="405303"/>
                  </a:lnTo>
                  <a:lnTo>
                    <a:pt x="32327" y="405335"/>
                  </a:lnTo>
                  <a:lnTo>
                    <a:pt x="33551" y="405354"/>
                  </a:lnTo>
                  <a:lnTo>
                    <a:pt x="34099" y="405386"/>
                  </a:lnTo>
                  <a:lnTo>
                    <a:pt x="35036" y="405500"/>
                  </a:lnTo>
                  <a:lnTo>
                    <a:pt x="35554" y="405559"/>
                  </a:lnTo>
                  <a:lnTo>
                    <a:pt x="36181" y="405568"/>
                  </a:lnTo>
                  <a:lnTo>
                    <a:pt x="36779" y="405550"/>
                  </a:lnTo>
                  <a:lnTo>
                    <a:pt x="37353" y="405399"/>
                  </a:lnTo>
                  <a:lnTo>
                    <a:pt x="38215" y="405253"/>
                  </a:lnTo>
                  <a:lnTo>
                    <a:pt x="38763" y="405130"/>
                  </a:lnTo>
                  <a:lnTo>
                    <a:pt x="39262" y="404979"/>
                  </a:lnTo>
                  <a:lnTo>
                    <a:pt x="39655" y="404878"/>
                  </a:lnTo>
                  <a:lnTo>
                    <a:pt x="39915" y="404828"/>
                  </a:lnTo>
                  <a:lnTo>
                    <a:pt x="40203" y="404805"/>
                  </a:lnTo>
                  <a:lnTo>
                    <a:pt x="40539" y="404760"/>
                  </a:lnTo>
                  <a:lnTo>
                    <a:pt x="40879" y="404682"/>
                  </a:lnTo>
                  <a:lnTo>
                    <a:pt x="41533" y="404586"/>
                  </a:lnTo>
                  <a:lnTo>
                    <a:pt x="41794" y="404540"/>
                  </a:lnTo>
                  <a:lnTo>
                    <a:pt x="42160" y="404490"/>
                  </a:lnTo>
                  <a:lnTo>
                    <a:pt x="42863" y="404367"/>
                  </a:lnTo>
                  <a:lnTo>
                    <a:pt x="43804" y="404015"/>
                  </a:lnTo>
                  <a:lnTo>
                    <a:pt x="44069" y="403887"/>
                  </a:lnTo>
                  <a:lnTo>
                    <a:pt x="44227" y="403782"/>
                  </a:lnTo>
                  <a:lnTo>
                    <a:pt x="44488" y="403631"/>
                  </a:lnTo>
                  <a:lnTo>
                    <a:pt x="44749" y="403531"/>
                  </a:lnTo>
                  <a:lnTo>
                    <a:pt x="45063" y="403375"/>
                  </a:lnTo>
                  <a:lnTo>
                    <a:pt x="45380" y="403275"/>
                  </a:lnTo>
                  <a:lnTo>
                    <a:pt x="45667" y="403225"/>
                  </a:lnTo>
                  <a:lnTo>
                    <a:pt x="45924" y="403229"/>
                  </a:lnTo>
                  <a:lnTo>
                    <a:pt x="46159" y="403257"/>
                  </a:lnTo>
                  <a:lnTo>
                    <a:pt x="46366" y="403339"/>
                  </a:lnTo>
                  <a:lnTo>
                    <a:pt x="46650" y="403499"/>
                  </a:lnTo>
                  <a:lnTo>
                    <a:pt x="46782" y="403554"/>
                  </a:lnTo>
                  <a:lnTo>
                    <a:pt x="46937" y="403636"/>
                  </a:lnTo>
                  <a:lnTo>
                    <a:pt x="47118" y="403768"/>
                  </a:lnTo>
                  <a:lnTo>
                    <a:pt x="47632" y="404193"/>
                  </a:lnTo>
                  <a:lnTo>
                    <a:pt x="47814" y="404326"/>
                  </a:lnTo>
                  <a:lnTo>
                    <a:pt x="48124" y="404591"/>
                  </a:lnTo>
                  <a:lnTo>
                    <a:pt x="48536" y="404910"/>
                  </a:lnTo>
                  <a:lnTo>
                    <a:pt x="49001" y="405203"/>
                  </a:lnTo>
                  <a:lnTo>
                    <a:pt x="49231" y="405363"/>
                  </a:lnTo>
                  <a:lnTo>
                    <a:pt x="49771" y="405865"/>
                  </a:lnTo>
                  <a:lnTo>
                    <a:pt x="50081" y="406135"/>
                  </a:lnTo>
                  <a:lnTo>
                    <a:pt x="50391" y="406450"/>
                  </a:lnTo>
                  <a:lnTo>
                    <a:pt x="51113" y="407090"/>
                  </a:lnTo>
                  <a:lnTo>
                    <a:pt x="51472" y="407382"/>
                  </a:lnTo>
                  <a:lnTo>
                    <a:pt x="52092" y="407962"/>
                  </a:lnTo>
                  <a:lnTo>
                    <a:pt x="52424" y="408410"/>
                  </a:lnTo>
                  <a:lnTo>
                    <a:pt x="52678" y="408835"/>
                  </a:lnTo>
                  <a:lnTo>
                    <a:pt x="52780" y="409072"/>
                  </a:lnTo>
                  <a:lnTo>
                    <a:pt x="53059" y="409598"/>
                  </a:lnTo>
                  <a:lnTo>
                    <a:pt x="53184" y="409885"/>
                  </a:lnTo>
                  <a:lnTo>
                    <a:pt x="53366" y="410150"/>
                  </a:lnTo>
                  <a:lnTo>
                    <a:pt x="53596" y="410443"/>
                  </a:lnTo>
                  <a:lnTo>
                    <a:pt x="53827" y="410758"/>
                  </a:lnTo>
                  <a:lnTo>
                    <a:pt x="54031" y="411101"/>
                  </a:lnTo>
                  <a:lnTo>
                    <a:pt x="54182" y="411416"/>
                  </a:lnTo>
                  <a:lnTo>
                    <a:pt x="54359" y="411708"/>
                  </a:lnTo>
                  <a:lnTo>
                    <a:pt x="54541" y="411969"/>
                  </a:lnTo>
                  <a:lnTo>
                    <a:pt x="54692" y="412234"/>
                  </a:lnTo>
                  <a:lnTo>
                    <a:pt x="54821" y="412521"/>
                  </a:lnTo>
                  <a:lnTo>
                    <a:pt x="55021" y="413179"/>
                  </a:lnTo>
                  <a:lnTo>
                    <a:pt x="55108" y="414486"/>
                  </a:lnTo>
                  <a:lnTo>
                    <a:pt x="55210" y="414696"/>
                  </a:lnTo>
                  <a:lnTo>
                    <a:pt x="55312" y="414883"/>
                  </a:lnTo>
                  <a:lnTo>
                    <a:pt x="55436" y="415093"/>
                  </a:lnTo>
                  <a:lnTo>
                    <a:pt x="55512" y="415304"/>
                  </a:lnTo>
                  <a:lnTo>
                    <a:pt x="55614" y="415459"/>
                  </a:lnTo>
                  <a:lnTo>
                    <a:pt x="55818" y="415884"/>
                  </a:lnTo>
                  <a:lnTo>
                    <a:pt x="56230" y="416386"/>
                  </a:lnTo>
                  <a:lnTo>
                    <a:pt x="56355" y="416569"/>
                  </a:lnTo>
                  <a:lnTo>
                    <a:pt x="56461" y="416701"/>
                  </a:lnTo>
                  <a:lnTo>
                    <a:pt x="56638" y="416889"/>
                  </a:lnTo>
                  <a:lnTo>
                    <a:pt x="56793" y="417072"/>
                  </a:lnTo>
                  <a:lnTo>
                    <a:pt x="57126" y="417414"/>
                  </a:lnTo>
                  <a:lnTo>
                    <a:pt x="57307" y="417574"/>
                  </a:lnTo>
                  <a:lnTo>
                    <a:pt x="57489" y="417707"/>
                  </a:lnTo>
                  <a:lnTo>
                    <a:pt x="57670" y="417816"/>
                  </a:lnTo>
                  <a:lnTo>
                    <a:pt x="57825" y="417921"/>
                  </a:lnTo>
                  <a:lnTo>
                    <a:pt x="58184" y="418186"/>
                  </a:lnTo>
                  <a:lnTo>
                    <a:pt x="58781" y="418561"/>
                  </a:lnTo>
                  <a:lnTo>
                    <a:pt x="59166" y="418776"/>
                  </a:lnTo>
                  <a:lnTo>
                    <a:pt x="59556" y="418963"/>
                  </a:lnTo>
                  <a:lnTo>
                    <a:pt x="59892" y="419150"/>
                  </a:lnTo>
                  <a:lnTo>
                    <a:pt x="60176" y="419338"/>
                  </a:lnTo>
                  <a:lnTo>
                    <a:pt x="60357" y="419497"/>
                  </a:lnTo>
                  <a:lnTo>
                    <a:pt x="60742" y="419790"/>
                  </a:lnTo>
                  <a:lnTo>
                    <a:pt x="60897" y="419950"/>
                  </a:lnTo>
                  <a:lnTo>
                    <a:pt x="61230" y="420292"/>
                  </a:lnTo>
                  <a:lnTo>
                    <a:pt x="61332" y="420475"/>
                  </a:lnTo>
                  <a:lnTo>
                    <a:pt x="61381" y="420740"/>
                  </a:lnTo>
                  <a:lnTo>
                    <a:pt x="61404" y="421078"/>
                  </a:lnTo>
                  <a:lnTo>
                    <a:pt x="61400" y="421444"/>
                  </a:lnTo>
                  <a:lnTo>
                    <a:pt x="61423" y="421731"/>
                  </a:lnTo>
                  <a:lnTo>
                    <a:pt x="61445" y="422024"/>
                  </a:lnTo>
                  <a:lnTo>
                    <a:pt x="61468" y="422152"/>
                  </a:lnTo>
                  <a:lnTo>
                    <a:pt x="61468" y="422284"/>
                  </a:lnTo>
                  <a:lnTo>
                    <a:pt x="61491" y="422439"/>
                  </a:lnTo>
                  <a:lnTo>
                    <a:pt x="61461" y="422700"/>
                  </a:lnTo>
                  <a:lnTo>
                    <a:pt x="61404" y="423043"/>
                  </a:lnTo>
                  <a:lnTo>
                    <a:pt x="61238" y="423774"/>
                  </a:lnTo>
                  <a:lnTo>
                    <a:pt x="61124" y="424555"/>
                  </a:lnTo>
                  <a:lnTo>
                    <a:pt x="60928" y="425601"/>
                  </a:lnTo>
                  <a:lnTo>
                    <a:pt x="60897" y="426044"/>
                  </a:lnTo>
                  <a:lnTo>
                    <a:pt x="60894" y="426332"/>
                  </a:lnTo>
                  <a:lnTo>
                    <a:pt x="60916" y="426542"/>
                  </a:lnTo>
                  <a:lnTo>
                    <a:pt x="60905" y="427378"/>
                  </a:lnTo>
                  <a:lnTo>
                    <a:pt x="60928" y="427771"/>
                  </a:lnTo>
                  <a:lnTo>
                    <a:pt x="60897" y="428109"/>
                  </a:lnTo>
                  <a:lnTo>
                    <a:pt x="60920" y="428347"/>
                  </a:lnTo>
                  <a:lnTo>
                    <a:pt x="60996" y="428529"/>
                  </a:lnTo>
                  <a:lnTo>
                    <a:pt x="61022" y="428662"/>
                  </a:lnTo>
                  <a:lnTo>
                    <a:pt x="61306" y="428900"/>
                  </a:lnTo>
                  <a:lnTo>
                    <a:pt x="61483" y="429087"/>
                  </a:lnTo>
                  <a:lnTo>
                    <a:pt x="61691" y="429219"/>
                  </a:lnTo>
                  <a:lnTo>
                    <a:pt x="62027" y="429379"/>
                  </a:lnTo>
                  <a:lnTo>
                    <a:pt x="62258" y="429539"/>
                  </a:lnTo>
                  <a:lnTo>
                    <a:pt x="62545" y="429676"/>
                  </a:lnTo>
                  <a:lnTo>
                    <a:pt x="62908" y="429681"/>
                  </a:lnTo>
                  <a:lnTo>
                    <a:pt x="63248" y="429630"/>
                  </a:lnTo>
                  <a:lnTo>
                    <a:pt x="63377" y="429630"/>
                  </a:lnTo>
                  <a:lnTo>
                    <a:pt x="64238" y="429589"/>
                  </a:lnTo>
                  <a:lnTo>
                    <a:pt x="64420" y="429594"/>
                  </a:lnTo>
                  <a:lnTo>
                    <a:pt x="64552" y="429567"/>
                  </a:lnTo>
                  <a:lnTo>
                    <a:pt x="64680" y="429571"/>
                  </a:lnTo>
                  <a:lnTo>
                    <a:pt x="64941" y="429548"/>
                  </a:lnTo>
                  <a:lnTo>
                    <a:pt x="65281" y="429475"/>
                  </a:lnTo>
                  <a:lnTo>
                    <a:pt x="65542" y="429398"/>
                  </a:lnTo>
                  <a:lnTo>
                    <a:pt x="66116" y="429274"/>
                  </a:lnTo>
                  <a:lnTo>
                    <a:pt x="66562" y="429201"/>
                  </a:lnTo>
                  <a:lnTo>
                    <a:pt x="67084" y="429050"/>
                  </a:lnTo>
                  <a:lnTo>
                    <a:pt x="67711" y="428927"/>
                  </a:lnTo>
                  <a:lnTo>
                    <a:pt x="68418" y="428753"/>
                  </a:lnTo>
                  <a:lnTo>
                    <a:pt x="69072" y="428603"/>
                  </a:lnTo>
                  <a:lnTo>
                    <a:pt x="69646" y="428456"/>
                  </a:lnTo>
                  <a:lnTo>
                    <a:pt x="70141" y="428411"/>
                  </a:lnTo>
                  <a:lnTo>
                    <a:pt x="70689" y="428338"/>
                  </a:lnTo>
                  <a:lnTo>
                    <a:pt x="71131" y="428292"/>
                  </a:lnTo>
                  <a:lnTo>
                    <a:pt x="72201" y="428118"/>
                  </a:lnTo>
                  <a:lnTo>
                    <a:pt x="72439" y="428073"/>
                  </a:lnTo>
                  <a:lnTo>
                    <a:pt x="72594" y="428022"/>
                  </a:lnTo>
                  <a:lnTo>
                    <a:pt x="72828" y="427972"/>
                  </a:lnTo>
                  <a:lnTo>
                    <a:pt x="73221" y="427872"/>
                  </a:lnTo>
                  <a:lnTo>
                    <a:pt x="73769" y="427721"/>
                  </a:lnTo>
                  <a:lnTo>
                    <a:pt x="74321" y="427543"/>
                  </a:lnTo>
                  <a:lnTo>
                    <a:pt x="74763" y="427392"/>
                  </a:lnTo>
                  <a:lnTo>
                    <a:pt x="75285" y="427296"/>
                  </a:lnTo>
                  <a:lnTo>
                    <a:pt x="75757" y="427195"/>
                  </a:lnTo>
                  <a:lnTo>
                    <a:pt x="76199" y="427150"/>
                  </a:lnTo>
                  <a:lnTo>
                    <a:pt x="78180" y="427067"/>
                  </a:lnTo>
                  <a:lnTo>
                    <a:pt x="79041" y="427081"/>
                  </a:lnTo>
                  <a:lnTo>
                    <a:pt x="79457" y="427031"/>
                  </a:lnTo>
                  <a:lnTo>
                    <a:pt x="79824" y="427036"/>
                  </a:lnTo>
                  <a:lnTo>
                    <a:pt x="80160" y="427067"/>
                  </a:lnTo>
                  <a:lnTo>
                    <a:pt x="81124" y="427131"/>
                  </a:lnTo>
                  <a:lnTo>
                    <a:pt x="82061" y="427090"/>
                  </a:lnTo>
                  <a:lnTo>
                    <a:pt x="82428" y="427095"/>
                  </a:lnTo>
                  <a:lnTo>
                    <a:pt x="82790" y="427154"/>
                  </a:lnTo>
                  <a:lnTo>
                    <a:pt x="83153" y="427259"/>
                  </a:lnTo>
                  <a:lnTo>
                    <a:pt x="83569" y="427396"/>
                  </a:lnTo>
                  <a:lnTo>
                    <a:pt x="83984" y="427584"/>
                  </a:lnTo>
                  <a:lnTo>
                    <a:pt x="85746" y="428342"/>
                  </a:lnTo>
                  <a:lnTo>
                    <a:pt x="86161" y="428502"/>
                  </a:lnTo>
                  <a:lnTo>
                    <a:pt x="86936" y="428826"/>
                  </a:lnTo>
                  <a:lnTo>
                    <a:pt x="87299" y="429014"/>
                  </a:lnTo>
                  <a:lnTo>
                    <a:pt x="87971" y="429334"/>
                  </a:lnTo>
                  <a:lnTo>
                    <a:pt x="88334" y="429471"/>
                  </a:lnTo>
                  <a:lnTo>
                    <a:pt x="88724" y="429630"/>
                  </a:lnTo>
                  <a:lnTo>
                    <a:pt x="89086" y="429740"/>
                  </a:lnTo>
                  <a:lnTo>
                    <a:pt x="89400" y="429850"/>
                  </a:lnTo>
                  <a:lnTo>
                    <a:pt x="89710" y="429987"/>
                  </a:lnTo>
                  <a:lnTo>
                    <a:pt x="90046" y="430119"/>
                  </a:lnTo>
                  <a:lnTo>
                    <a:pt x="90383" y="430279"/>
                  </a:lnTo>
                  <a:lnTo>
                    <a:pt x="90745" y="430444"/>
                  </a:lnTo>
                  <a:lnTo>
                    <a:pt x="91082" y="430576"/>
                  </a:lnTo>
                  <a:lnTo>
                    <a:pt x="91418" y="430686"/>
                  </a:lnTo>
                  <a:lnTo>
                    <a:pt x="91758" y="430823"/>
                  </a:lnTo>
                  <a:lnTo>
                    <a:pt x="92457" y="431038"/>
                  </a:lnTo>
                  <a:lnTo>
                    <a:pt x="92873" y="431097"/>
                  </a:lnTo>
                  <a:lnTo>
                    <a:pt x="93523" y="431156"/>
                  </a:lnTo>
                  <a:lnTo>
                    <a:pt x="93837" y="431211"/>
                  </a:lnTo>
                  <a:lnTo>
                    <a:pt x="94589" y="431326"/>
                  </a:lnTo>
                  <a:lnTo>
                    <a:pt x="94903" y="431330"/>
                  </a:lnTo>
                  <a:lnTo>
                    <a:pt x="95110" y="431357"/>
                  </a:lnTo>
                  <a:lnTo>
                    <a:pt x="95239" y="431389"/>
                  </a:lnTo>
                  <a:lnTo>
                    <a:pt x="95420" y="431467"/>
                  </a:lnTo>
                  <a:lnTo>
                    <a:pt x="95707" y="431549"/>
                  </a:lnTo>
                  <a:lnTo>
                    <a:pt x="95965" y="431659"/>
                  </a:lnTo>
                  <a:lnTo>
                    <a:pt x="96199" y="431741"/>
                  </a:lnTo>
                  <a:lnTo>
                    <a:pt x="96486" y="431901"/>
                  </a:lnTo>
                  <a:lnTo>
                    <a:pt x="96872" y="432116"/>
                  </a:lnTo>
                  <a:lnTo>
                    <a:pt x="97053" y="432248"/>
                  </a:lnTo>
                  <a:lnTo>
                    <a:pt x="97181" y="432431"/>
                  </a:lnTo>
                  <a:lnTo>
                    <a:pt x="97336" y="432564"/>
                  </a:lnTo>
                  <a:lnTo>
                    <a:pt x="97438" y="432696"/>
                  </a:lnTo>
                  <a:lnTo>
                    <a:pt x="97620" y="432883"/>
                  </a:lnTo>
                  <a:lnTo>
                    <a:pt x="97771" y="433093"/>
                  </a:lnTo>
                  <a:lnTo>
                    <a:pt x="97847" y="433226"/>
                  </a:lnTo>
                  <a:lnTo>
                    <a:pt x="97926" y="433381"/>
                  </a:lnTo>
                  <a:lnTo>
                    <a:pt x="98002" y="433591"/>
                  </a:lnTo>
                  <a:lnTo>
                    <a:pt x="98100" y="433829"/>
                  </a:lnTo>
                  <a:lnTo>
                    <a:pt x="98304" y="434354"/>
                  </a:lnTo>
                  <a:lnTo>
                    <a:pt x="98379" y="434592"/>
                  </a:lnTo>
                  <a:lnTo>
                    <a:pt x="98478" y="434830"/>
                  </a:lnTo>
                  <a:lnTo>
                    <a:pt x="98580" y="435040"/>
                  </a:lnTo>
                  <a:lnTo>
                    <a:pt x="98655" y="435250"/>
                  </a:lnTo>
                  <a:lnTo>
                    <a:pt x="98757" y="435410"/>
                  </a:lnTo>
                  <a:lnTo>
                    <a:pt x="99014" y="435725"/>
                  </a:lnTo>
                  <a:lnTo>
                    <a:pt x="99169" y="435885"/>
                  </a:lnTo>
                  <a:lnTo>
                    <a:pt x="99608" y="436177"/>
                  </a:lnTo>
                  <a:lnTo>
                    <a:pt x="99789" y="436310"/>
                  </a:lnTo>
                  <a:lnTo>
                    <a:pt x="99997" y="436415"/>
                  </a:lnTo>
                  <a:lnTo>
                    <a:pt x="100201" y="436552"/>
                  </a:lnTo>
                  <a:lnTo>
                    <a:pt x="100409" y="436657"/>
                  </a:lnTo>
                  <a:lnTo>
                    <a:pt x="100537" y="436739"/>
                  </a:lnTo>
                  <a:lnTo>
                    <a:pt x="100825" y="436794"/>
                  </a:lnTo>
                  <a:lnTo>
                    <a:pt x="101006" y="436822"/>
                  </a:lnTo>
                  <a:lnTo>
                    <a:pt x="101240" y="436904"/>
                  </a:lnTo>
                  <a:lnTo>
                    <a:pt x="101448" y="437009"/>
                  </a:lnTo>
                  <a:lnTo>
                    <a:pt x="101630" y="437119"/>
                  </a:lnTo>
                  <a:lnTo>
                    <a:pt x="101860" y="437201"/>
                  </a:lnTo>
                  <a:lnTo>
                    <a:pt x="102041" y="437278"/>
                  </a:lnTo>
                  <a:lnTo>
                    <a:pt x="103270" y="437297"/>
                  </a:lnTo>
                  <a:lnTo>
                    <a:pt x="104574" y="430123"/>
                  </a:lnTo>
                  <a:lnTo>
                    <a:pt x="157622" y="439545"/>
                  </a:lnTo>
                  <a:lnTo>
                    <a:pt x="157686" y="439216"/>
                  </a:lnTo>
                  <a:lnTo>
                    <a:pt x="157660" y="438850"/>
                  </a:lnTo>
                  <a:lnTo>
                    <a:pt x="157607" y="438613"/>
                  </a:lnTo>
                  <a:lnTo>
                    <a:pt x="157516" y="438361"/>
                  </a:lnTo>
                  <a:lnTo>
                    <a:pt x="157494" y="438156"/>
                  </a:lnTo>
                  <a:lnTo>
                    <a:pt x="157267" y="437196"/>
                  </a:lnTo>
                  <a:lnTo>
                    <a:pt x="157195" y="436753"/>
                  </a:lnTo>
                  <a:lnTo>
                    <a:pt x="157165" y="436456"/>
                  </a:lnTo>
                  <a:lnTo>
                    <a:pt x="157082" y="435972"/>
                  </a:lnTo>
                  <a:lnTo>
                    <a:pt x="157029" y="435839"/>
                  </a:lnTo>
                  <a:lnTo>
                    <a:pt x="156976" y="435657"/>
                  </a:lnTo>
                  <a:lnTo>
                    <a:pt x="156897" y="435524"/>
                  </a:lnTo>
                  <a:lnTo>
                    <a:pt x="156794" y="435264"/>
                  </a:lnTo>
                  <a:lnTo>
                    <a:pt x="156689" y="434688"/>
                  </a:lnTo>
                  <a:lnTo>
                    <a:pt x="156662" y="434533"/>
                  </a:lnTo>
                  <a:lnTo>
                    <a:pt x="156662" y="434400"/>
                  </a:lnTo>
                  <a:lnTo>
                    <a:pt x="156345" y="433171"/>
                  </a:lnTo>
                  <a:lnTo>
                    <a:pt x="156292" y="433039"/>
                  </a:lnTo>
                  <a:lnTo>
                    <a:pt x="156243" y="432856"/>
                  </a:lnTo>
                  <a:lnTo>
                    <a:pt x="156216" y="432728"/>
                  </a:lnTo>
                  <a:lnTo>
                    <a:pt x="156137" y="432463"/>
                  </a:lnTo>
                  <a:lnTo>
                    <a:pt x="156057" y="432125"/>
                  </a:lnTo>
                  <a:lnTo>
                    <a:pt x="156057" y="431887"/>
                  </a:lnTo>
                  <a:lnTo>
                    <a:pt x="155993" y="431705"/>
                  </a:lnTo>
                  <a:lnTo>
                    <a:pt x="155551" y="431632"/>
                  </a:lnTo>
                  <a:lnTo>
                    <a:pt x="155411" y="431563"/>
                  </a:lnTo>
                  <a:lnTo>
                    <a:pt x="155098" y="431266"/>
                  </a:lnTo>
                  <a:lnTo>
                    <a:pt x="154580" y="430800"/>
                  </a:lnTo>
                  <a:lnTo>
                    <a:pt x="154024" y="430160"/>
                  </a:lnTo>
                  <a:lnTo>
                    <a:pt x="153227" y="429489"/>
                  </a:lnTo>
                  <a:lnTo>
                    <a:pt x="151636" y="428662"/>
                  </a:lnTo>
                  <a:lnTo>
                    <a:pt x="151118" y="428484"/>
                  </a:lnTo>
                  <a:lnTo>
                    <a:pt x="150865" y="428347"/>
                  </a:lnTo>
                  <a:lnTo>
                    <a:pt x="150634" y="428150"/>
                  </a:lnTo>
                  <a:lnTo>
                    <a:pt x="150449" y="427849"/>
                  </a:lnTo>
                  <a:lnTo>
                    <a:pt x="150317" y="427419"/>
                  </a:lnTo>
                  <a:lnTo>
                    <a:pt x="150226" y="426780"/>
                  </a:lnTo>
                  <a:lnTo>
                    <a:pt x="150226" y="426250"/>
                  </a:lnTo>
                  <a:lnTo>
                    <a:pt x="149897" y="425464"/>
                  </a:lnTo>
                  <a:lnTo>
                    <a:pt x="149138" y="424646"/>
                  </a:lnTo>
                  <a:lnTo>
                    <a:pt x="148586" y="424176"/>
                  </a:lnTo>
                  <a:lnTo>
                    <a:pt x="148049" y="423774"/>
                  </a:lnTo>
                  <a:lnTo>
                    <a:pt x="147248" y="423161"/>
                  </a:lnTo>
                  <a:lnTo>
                    <a:pt x="146644" y="422759"/>
                  </a:lnTo>
                  <a:lnTo>
                    <a:pt x="146232" y="422394"/>
                  </a:lnTo>
                  <a:lnTo>
                    <a:pt x="145593" y="421960"/>
                  </a:lnTo>
                  <a:lnTo>
                    <a:pt x="144886" y="421302"/>
                  </a:lnTo>
                  <a:lnTo>
                    <a:pt x="144576" y="420941"/>
                  </a:lnTo>
                  <a:lnTo>
                    <a:pt x="144081" y="420466"/>
                  </a:lnTo>
                  <a:lnTo>
                    <a:pt x="143594" y="419909"/>
                  </a:lnTo>
                  <a:lnTo>
                    <a:pt x="143102" y="419292"/>
                  </a:lnTo>
                  <a:lnTo>
                    <a:pt x="142630" y="418607"/>
                  </a:lnTo>
                  <a:lnTo>
                    <a:pt x="142033" y="417880"/>
                  </a:lnTo>
                  <a:lnTo>
                    <a:pt x="141681" y="417355"/>
                  </a:lnTo>
                  <a:lnTo>
                    <a:pt x="141130" y="416592"/>
                  </a:lnTo>
                  <a:lnTo>
                    <a:pt x="140673" y="415929"/>
                  </a:lnTo>
                  <a:lnTo>
                    <a:pt x="140162" y="415139"/>
                  </a:lnTo>
                  <a:lnTo>
                    <a:pt x="139728" y="414431"/>
                  </a:lnTo>
                  <a:lnTo>
                    <a:pt x="139331" y="413910"/>
                  </a:lnTo>
                  <a:lnTo>
                    <a:pt x="138953" y="413531"/>
                  </a:lnTo>
                  <a:lnTo>
                    <a:pt x="138394" y="413065"/>
                  </a:lnTo>
                  <a:lnTo>
                    <a:pt x="137146" y="412380"/>
                  </a:lnTo>
                  <a:lnTo>
                    <a:pt x="136277" y="412133"/>
                  </a:lnTo>
                  <a:lnTo>
                    <a:pt x="135503" y="412019"/>
                  </a:lnTo>
                  <a:lnTo>
                    <a:pt x="134433" y="411909"/>
                  </a:lnTo>
                  <a:lnTo>
                    <a:pt x="133333" y="411964"/>
                  </a:lnTo>
                  <a:lnTo>
                    <a:pt x="132502" y="411941"/>
                  </a:lnTo>
                  <a:lnTo>
                    <a:pt x="131572" y="411868"/>
                  </a:lnTo>
                  <a:lnTo>
                    <a:pt x="130552" y="411813"/>
                  </a:lnTo>
                  <a:lnTo>
                    <a:pt x="129732" y="411818"/>
                  </a:lnTo>
                  <a:lnTo>
                    <a:pt x="129142" y="411768"/>
                  </a:lnTo>
                  <a:lnTo>
                    <a:pt x="128288" y="411740"/>
                  </a:lnTo>
                  <a:lnTo>
                    <a:pt x="127551" y="411626"/>
                  </a:lnTo>
                  <a:lnTo>
                    <a:pt x="126946" y="411503"/>
                  </a:lnTo>
                  <a:lnTo>
                    <a:pt x="126172" y="411279"/>
                  </a:lnTo>
                  <a:lnTo>
                    <a:pt x="125265" y="411023"/>
                  </a:lnTo>
                  <a:lnTo>
                    <a:pt x="124652" y="410836"/>
                  </a:lnTo>
                  <a:lnTo>
                    <a:pt x="123802" y="410621"/>
                  </a:lnTo>
                  <a:lnTo>
                    <a:pt x="122914" y="410402"/>
                  </a:lnTo>
                  <a:lnTo>
                    <a:pt x="122207" y="410123"/>
                  </a:lnTo>
                  <a:lnTo>
                    <a:pt x="121451" y="409890"/>
                  </a:lnTo>
                  <a:lnTo>
                    <a:pt x="120597" y="409556"/>
                  </a:lnTo>
                  <a:lnTo>
                    <a:pt x="119917" y="409168"/>
                  </a:lnTo>
                  <a:lnTo>
                    <a:pt x="118946" y="408620"/>
                  </a:lnTo>
                  <a:lnTo>
                    <a:pt x="118171" y="408040"/>
                  </a:lnTo>
                  <a:lnTo>
                    <a:pt x="116973" y="407044"/>
                  </a:lnTo>
                  <a:lnTo>
                    <a:pt x="116361" y="406500"/>
                  </a:lnTo>
                  <a:lnTo>
                    <a:pt x="115964" y="405993"/>
                  </a:lnTo>
                  <a:lnTo>
                    <a:pt x="115620" y="405445"/>
                  </a:lnTo>
                  <a:lnTo>
                    <a:pt x="115390" y="404951"/>
                  </a:lnTo>
                  <a:lnTo>
                    <a:pt x="115083" y="404243"/>
                  </a:lnTo>
                  <a:lnTo>
                    <a:pt x="114796" y="403535"/>
                  </a:lnTo>
                  <a:lnTo>
                    <a:pt x="114536" y="402941"/>
                  </a:lnTo>
                  <a:lnTo>
                    <a:pt x="114369" y="402507"/>
                  </a:lnTo>
                  <a:lnTo>
                    <a:pt x="114237" y="402092"/>
                  </a:lnTo>
                  <a:lnTo>
                    <a:pt x="114124" y="401443"/>
                  </a:lnTo>
                  <a:lnTo>
                    <a:pt x="114101" y="400799"/>
                  </a:lnTo>
                  <a:lnTo>
                    <a:pt x="114124" y="400187"/>
                  </a:lnTo>
                  <a:lnTo>
                    <a:pt x="114173" y="399492"/>
                  </a:lnTo>
                  <a:lnTo>
                    <a:pt x="114290" y="398899"/>
                  </a:lnTo>
                  <a:lnTo>
                    <a:pt x="114388" y="398442"/>
                  </a:lnTo>
                  <a:lnTo>
                    <a:pt x="114509" y="397939"/>
                  </a:lnTo>
                  <a:lnTo>
                    <a:pt x="114872" y="396879"/>
                  </a:lnTo>
                  <a:lnTo>
                    <a:pt x="115129" y="396258"/>
                  </a:lnTo>
                  <a:lnTo>
                    <a:pt x="115382" y="395568"/>
                  </a:lnTo>
                  <a:lnTo>
                    <a:pt x="115590" y="395125"/>
                  </a:lnTo>
                  <a:lnTo>
                    <a:pt x="115786" y="394595"/>
                  </a:lnTo>
                  <a:lnTo>
                    <a:pt x="115881" y="393997"/>
                  </a:lnTo>
                  <a:lnTo>
                    <a:pt x="115972" y="393211"/>
                  </a:lnTo>
                  <a:lnTo>
                    <a:pt x="115881" y="392352"/>
                  </a:lnTo>
                  <a:lnTo>
                    <a:pt x="115790" y="391640"/>
                  </a:lnTo>
                  <a:lnTo>
                    <a:pt x="115537" y="390854"/>
                  </a:lnTo>
                  <a:lnTo>
                    <a:pt x="115367" y="390223"/>
                  </a:lnTo>
                  <a:lnTo>
                    <a:pt x="115129" y="388949"/>
                  </a:lnTo>
                  <a:lnTo>
                    <a:pt x="114925" y="388309"/>
                  </a:lnTo>
                  <a:lnTo>
                    <a:pt x="114675" y="387615"/>
                  </a:lnTo>
                  <a:lnTo>
                    <a:pt x="114445" y="387099"/>
                  </a:lnTo>
                  <a:lnTo>
                    <a:pt x="114218" y="386642"/>
                  </a:lnTo>
                  <a:lnTo>
                    <a:pt x="113886" y="386053"/>
                  </a:lnTo>
                  <a:lnTo>
                    <a:pt x="113696" y="385651"/>
                  </a:lnTo>
                  <a:lnTo>
                    <a:pt x="113595" y="385272"/>
                  </a:lnTo>
                  <a:lnTo>
                    <a:pt x="113527" y="384815"/>
                  </a:lnTo>
                  <a:lnTo>
                    <a:pt x="113477" y="384262"/>
                  </a:lnTo>
                  <a:lnTo>
                    <a:pt x="113428" y="383787"/>
                  </a:lnTo>
                  <a:lnTo>
                    <a:pt x="113477" y="383271"/>
                  </a:lnTo>
                  <a:lnTo>
                    <a:pt x="113504" y="382672"/>
                  </a:lnTo>
                  <a:lnTo>
                    <a:pt x="113553" y="381160"/>
                  </a:lnTo>
                  <a:lnTo>
                    <a:pt x="113553" y="380576"/>
                  </a:lnTo>
                  <a:lnTo>
                    <a:pt x="113527" y="380146"/>
                  </a:lnTo>
                  <a:lnTo>
                    <a:pt x="113549" y="379621"/>
                  </a:lnTo>
                  <a:lnTo>
                    <a:pt x="113579" y="379109"/>
                  </a:lnTo>
                  <a:lnTo>
                    <a:pt x="113436" y="378319"/>
                  </a:lnTo>
                  <a:lnTo>
                    <a:pt x="113277" y="377246"/>
                  </a:lnTo>
                  <a:lnTo>
                    <a:pt x="113145" y="376519"/>
                  </a:lnTo>
                  <a:lnTo>
                    <a:pt x="113069" y="375985"/>
                  </a:lnTo>
                  <a:lnTo>
                    <a:pt x="112997" y="375446"/>
                  </a:lnTo>
                  <a:lnTo>
                    <a:pt x="112997" y="374349"/>
                  </a:lnTo>
                  <a:lnTo>
                    <a:pt x="113043" y="373719"/>
                  </a:lnTo>
                  <a:lnTo>
                    <a:pt x="113190" y="372920"/>
                  </a:lnTo>
                  <a:lnTo>
                    <a:pt x="113319" y="372129"/>
                  </a:lnTo>
                  <a:lnTo>
                    <a:pt x="113515" y="371303"/>
                  </a:lnTo>
                  <a:lnTo>
                    <a:pt x="113511" y="370119"/>
                  </a:lnTo>
                  <a:lnTo>
                    <a:pt x="113587" y="369772"/>
                  </a:lnTo>
                  <a:lnTo>
                    <a:pt x="113802" y="369101"/>
                  </a:lnTo>
                  <a:lnTo>
                    <a:pt x="114010" y="368566"/>
                  </a:lnTo>
                  <a:lnTo>
                    <a:pt x="114343" y="367913"/>
                  </a:lnTo>
                  <a:lnTo>
                    <a:pt x="114762" y="367196"/>
                  </a:lnTo>
                  <a:lnTo>
                    <a:pt x="115310" y="366378"/>
                  </a:lnTo>
                  <a:lnTo>
                    <a:pt x="115715" y="365657"/>
                  </a:lnTo>
                  <a:lnTo>
                    <a:pt x="116002" y="364971"/>
                  </a:lnTo>
                  <a:lnTo>
                    <a:pt x="116127" y="364218"/>
                  </a:lnTo>
                  <a:lnTo>
                    <a:pt x="116183" y="363587"/>
                  </a:lnTo>
                  <a:lnTo>
                    <a:pt x="116210" y="362793"/>
                  </a:lnTo>
                  <a:lnTo>
                    <a:pt x="116251" y="362176"/>
                  </a:lnTo>
                  <a:lnTo>
                    <a:pt x="116346" y="361810"/>
                  </a:lnTo>
                  <a:lnTo>
                    <a:pt x="116429" y="361404"/>
                  </a:lnTo>
                  <a:lnTo>
                    <a:pt x="116531" y="361198"/>
                  </a:lnTo>
                  <a:lnTo>
                    <a:pt x="116784" y="360728"/>
                  </a:lnTo>
                  <a:lnTo>
                    <a:pt x="117536" y="359919"/>
                  </a:lnTo>
                  <a:lnTo>
                    <a:pt x="117816" y="359641"/>
                  </a:lnTo>
                  <a:lnTo>
                    <a:pt x="118137" y="359248"/>
                  </a:lnTo>
                  <a:lnTo>
                    <a:pt x="119112" y="358544"/>
                  </a:lnTo>
                  <a:lnTo>
                    <a:pt x="119573" y="358266"/>
                  </a:lnTo>
                  <a:lnTo>
                    <a:pt x="120200" y="357960"/>
                  </a:lnTo>
                  <a:lnTo>
                    <a:pt x="120850" y="357622"/>
                  </a:lnTo>
                  <a:lnTo>
                    <a:pt x="121448" y="357334"/>
                  </a:lnTo>
                  <a:lnTo>
                    <a:pt x="122215" y="356932"/>
                  </a:lnTo>
                  <a:lnTo>
                    <a:pt x="122736" y="356653"/>
                  </a:lnTo>
                  <a:lnTo>
                    <a:pt x="123318" y="356297"/>
                  </a:lnTo>
                  <a:lnTo>
                    <a:pt x="123878" y="356028"/>
                  </a:lnTo>
                  <a:lnTo>
                    <a:pt x="124467" y="355639"/>
                  </a:lnTo>
                  <a:lnTo>
                    <a:pt x="124789" y="355397"/>
                  </a:lnTo>
                  <a:lnTo>
                    <a:pt x="125200" y="355110"/>
                  </a:lnTo>
                  <a:lnTo>
                    <a:pt x="125767" y="354447"/>
                  </a:lnTo>
                  <a:lnTo>
                    <a:pt x="126247" y="353853"/>
                  </a:lnTo>
                  <a:lnTo>
                    <a:pt x="126739" y="353232"/>
                  </a:lnTo>
                  <a:lnTo>
                    <a:pt x="127298" y="352565"/>
                  </a:lnTo>
                  <a:lnTo>
                    <a:pt x="127819" y="351962"/>
                  </a:lnTo>
                  <a:lnTo>
                    <a:pt x="128866" y="350907"/>
                  </a:lnTo>
                  <a:lnTo>
                    <a:pt x="129463" y="350190"/>
                  </a:lnTo>
                  <a:lnTo>
                    <a:pt x="129811" y="349665"/>
                  </a:lnTo>
                  <a:lnTo>
                    <a:pt x="130223" y="348980"/>
                  </a:lnTo>
                  <a:lnTo>
                    <a:pt x="130435" y="348400"/>
                  </a:lnTo>
                  <a:lnTo>
                    <a:pt x="130631" y="347838"/>
                  </a:lnTo>
                  <a:lnTo>
                    <a:pt x="130869" y="346897"/>
                  </a:lnTo>
                  <a:lnTo>
                    <a:pt x="131081" y="346143"/>
                  </a:lnTo>
                  <a:lnTo>
                    <a:pt x="131187" y="345622"/>
                  </a:lnTo>
                  <a:lnTo>
                    <a:pt x="131368" y="344988"/>
                  </a:lnTo>
                  <a:lnTo>
                    <a:pt x="131583" y="343814"/>
                  </a:lnTo>
                  <a:lnTo>
                    <a:pt x="131950" y="341457"/>
                  </a:lnTo>
                  <a:lnTo>
                    <a:pt x="132245" y="338894"/>
                  </a:lnTo>
                  <a:lnTo>
                    <a:pt x="134607" y="333464"/>
                  </a:lnTo>
                  <a:lnTo>
                    <a:pt x="137842" y="330933"/>
                  </a:lnTo>
                  <a:lnTo>
                    <a:pt x="139395" y="327727"/>
                  </a:lnTo>
                  <a:lnTo>
                    <a:pt x="136897" y="325091"/>
                  </a:lnTo>
                  <a:lnTo>
                    <a:pt x="134720" y="324210"/>
                  </a:lnTo>
                  <a:lnTo>
                    <a:pt x="135098" y="323223"/>
                  </a:lnTo>
                  <a:lnTo>
                    <a:pt x="133590" y="317839"/>
                  </a:lnTo>
                  <a:lnTo>
                    <a:pt x="134936" y="314883"/>
                  </a:lnTo>
                  <a:lnTo>
                    <a:pt x="144467" y="312330"/>
                  </a:lnTo>
                  <a:lnTo>
                    <a:pt x="146530" y="312508"/>
                  </a:lnTo>
                  <a:lnTo>
                    <a:pt x="154591" y="310188"/>
                  </a:lnTo>
                  <a:lnTo>
                    <a:pt x="158219" y="307617"/>
                  </a:lnTo>
                  <a:lnTo>
                    <a:pt x="158805" y="306302"/>
                  </a:lnTo>
                  <a:lnTo>
                    <a:pt x="158858" y="305859"/>
                  </a:lnTo>
                  <a:lnTo>
                    <a:pt x="159376" y="304493"/>
                  </a:lnTo>
                  <a:lnTo>
                    <a:pt x="158593" y="300899"/>
                  </a:lnTo>
                  <a:lnTo>
                    <a:pt x="158820" y="298496"/>
                  </a:lnTo>
                  <a:lnTo>
                    <a:pt x="157437" y="289134"/>
                  </a:lnTo>
                  <a:lnTo>
                    <a:pt x="162017" y="282905"/>
                  </a:lnTo>
                  <a:lnTo>
                    <a:pt x="162036" y="278068"/>
                  </a:lnTo>
                  <a:lnTo>
                    <a:pt x="162947" y="273981"/>
                  </a:lnTo>
                  <a:lnTo>
                    <a:pt x="162002" y="271099"/>
                  </a:lnTo>
                  <a:lnTo>
                    <a:pt x="162486" y="268798"/>
                  </a:lnTo>
                  <a:lnTo>
                    <a:pt x="167539" y="262697"/>
                  </a:lnTo>
                  <a:lnTo>
                    <a:pt x="171371" y="260377"/>
                  </a:lnTo>
                  <a:lnTo>
                    <a:pt x="177894" y="260596"/>
                  </a:lnTo>
                  <a:lnTo>
                    <a:pt x="182149" y="257824"/>
                  </a:lnTo>
                  <a:lnTo>
                    <a:pt x="183922" y="248819"/>
                  </a:lnTo>
                  <a:lnTo>
                    <a:pt x="183370" y="244558"/>
                  </a:lnTo>
                  <a:lnTo>
                    <a:pt x="185229" y="237654"/>
                  </a:lnTo>
                  <a:lnTo>
                    <a:pt x="186692" y="234138"/>
                  </a:lnTo>
                  <a:lnTo>
                    <a:pt x="187667" y="231809"/>
                  </a:lnTo>
                  <a:lnTo>
                    <a:pt x="188283" y="226234"/>
                  </a:lnTo>
                  <a:lnTo>
                    <a:pt x="185951" y="216658"/>
                  </a:lnTo>
                  <a:lnTo>
                    <a:pt x="186571" y="209887"/>
                  </a:lnTo>
                  <a:lnTo>
                    <a:pt x="192270" y="205540"/>
                  </a:lnTo>
                  <a:lnTo>
                    <a:pt x="193067" y="201837"/>
                  </a:lnTo>
                  <a:lnTo>
                    <a:pt x="193800" y="192431"/>
                  </a:lnTo>
                  <a:lnTo>
                    <a:pt x="195883" y="188459"/>
                  </a:lnTo>
                  <a:lnTo>
                    <a:pt x="196975" y="182076"/>
                  </a:lnTo>
                  <a:lnTo>
                    <a:pt x="197504" y="178451"/>
                  </a:lnTo>
                  <a:lnTo>
                    <a:pt x="202175" y="171502"/>
                  </a:lnTo>
                  <a:lnTo>
                    <a:pt x="203203" y="165389"/>
                  </a:lnTo>
                  <a:lnTo>
                    <a:pt x="202228" y="161563"/>
                  </a:lnTo>
                  <a:lnTo>
                    <a:pt x="202950" y="156975"/>
                  </a:lnTo>
                  <a:lnTo>
                    <a:pt x="208403" y="152912"/>
                  </a:lnTo>
                  <a:lnTo>
                    <a:pt x="210123" y="148730"/>
                  </a:lnTo>
                  <a:lnTo>
                    <a:pt x="204613" y="135513"/>
                  </a:lnTo>
                  <a:lnTo>
                    <a:pt x="204681" y="133263"/>
                  </a:lnTo>
                  <a:lnTo>
                    <a:pt x="209605" y="130980"/>
                  </a:lnTo>
                  <a:lnTo>
                    <a:pt x="213297" y="127036"/>
                  </a:lnTo>
                  <a:lnTo>
                    <a:pt x="214053" y="123147"/>
                  </a:lnTo>
                  <a:lnTo>
                    <a:pt x="216207" y="119371"/>
                  </a:lnTo>
                  <a:lnTo>
                    <a:pt x="217647" y="116600"/>
                  </a:lnTo>
                  <a:lnTo>
                    <a:pt x="220678" y="113337"/>
                  </a:lnTo>
                  <a:lnTo>
                    <a:pt x="222719" y="110168"/>
                  </a:lnTo>
                  <a:lnTo>
                    <a:pt x="220035" y="107128"/>
                  </a:lnTo>
                  <a:lnTo>
                    <a:pt x="219366" y="104969"/>
                  </a:lnTo>
                  <a:lnTo>
                    <a:pt x="219287" y="104723"/>
                  </a:lnTo>
                  <a:lnTo>
                    <a:pt x="219030" y="103810"/>
                  </a:lnTo>
                  <a:lnTo>
                    <a:pt x="220633" y="100546"/>
                  </a:lnTo>
                  <a:lnTo>
                    <a:pt x="221574" y="93210"/>
                  </a:lnTo>
                  <a:lnTo>
                    <a:pt x="223044" y="87929"/>
                  </a:lnTo>
                  <a:lnTo>
                    <a:pt x="229582" y="82484"/>
                  </a:lnTo>
                  <a:lnTo>
                    <a:pt x="233433" y="78408"/>
                  </a:lnTo>
                  <a:lnTo>
                    <a:pt x="235232" y="70443"/>
                  </a:lnTo>
                  <a:lnTo>
                    <a:pt x="234015" y="64723"/>
                  </a:lnTo>
                  <a:lnTo>
                    <a:pt x="234087" y="60406"/>
                  </a:lnTo>
                  <a:lnTo>
                    <a:pt x="235337" y="56106"/>
                  </a:lnTo>
                  <a:lnTo>
                    <a:pt x="241702" y="51921"/>
                  </a:lnTo>
                  <a:lnTo>
                    <a:pt x="245492" y="35349"/>
                  </a:lnTo>
                  <a:lnTo>
                    <a:pt x="245923" y="31469"/>
                  </a:lnTo>
                  <a:lnTo>
                    <a:pt x="246898" y="27768"/>
                  </a:lnTo>
                  <a:lnTo>
                    <a:pt x="253372" y="17289"/>
                  </a:lnTo>
                  <a:lnTo>
                    <a:pt x="253595" y="16938"/>
                  </a:lnTo>
                  <a:lnTo>
                    <a:pt x="257737" y="10229"/>
                  </a:lnTo>
                  <a:lnTo>
                    <a:pt x="255711" y="0"/>
                  </a:lnTo>
                  <a:lnTo>
                    <a:pt x="298360" y="8114"/>
                  </a:lnTo>
                  <a:lnTo>
                    <a:pt x="288758" y="63849"/>
                  </a:lnTo>
                  <a:lnTo>
                    <a:pt x="287184" y="73405"/>
                  </a:lnTo>
                  <a:lnTo>
                    <a:pt x="295222" y="73419"/>
                  </a:lnTo>
                  <a:lnTo>
                    <a:pt x="301165" y="76482"/>
                  </a:lnTo>
                  <a:lnTo>
                    <a:pt x="303873" y="79575"/>
                  </a:lnTo>
                  <a:lnTo>
                    <a:pt x="304279" y="79169"/>
                  </a:lnTo>
                  <a:lnTo>
                    <a:pt x="310755" y="83869"/>
                  </a:lnTo>
                  <a:lnTo>
                    <a:pt x="309797" y="84273"/>
                  </a:lnTo>
                  <a:lnTo>
                    <a:pt x="308839" y="84677"/>
                  </a:lnTo>
                  <a:lnTo>
                    <a:pt x="298246" y="92237"/>
                  </a:lnTo>
                  <a:lnTo>
                    <a:pt x="300412" y="97871"/>
                  </a:lnTo>
                  <a:lnTo>
                    <a:pt x="301799" y="98252"/>
                  </a:lnTo>
                  <a:lnTo>
                    <a:pt x="304263" y="97051"/>
                  </a:lnTo>
                  <a:lnTo>
                    <a:pt x="313767" y="95972"/>
                  </a:lnTo>
                  <a:lnTo>
                    <a:pt x="314908" y="96310"/>
                  </a:lnTo>
                  <a:lnTo>
                    <a:pt x="315978" y="96830"/>
                  </a:lnTo>
                  <a:lnTo>
                    <a:pt x="317248" y="98775"/>
                  </a:lnTo>
                  <a:lnTo>
                    <a:pt x="318030" y="105033"/>
                  </a:lnTo>
                  <a:lnTo>
                    <a:pt x="322569" y="106909"/>
                  </a:lnTo>
                  <a:lnTo>
                    <a:pt x="325154" y="105581"/>
                  </a:lnTo>
                  <a:lnTo>
                    <a:pt x="328260" y="106786"/>
                  </a:lnTo>
                  <a:lnTo>
                    <a:pt x="332421" y="116664"/>
                  </a:lnTo>
                  <a:lnTo>
                    <a:pt x="332875" y="119184"/>
                  </a:lnTo>
                  <a:lnTo>
                    <a:pt x="334012" y="119782"/>
                  </a:lnTo>
                  <a:lnTo>
                    <a:pt x="336699" y="118436"/>
                  </a:lnTo>
                  <a:lnTo>
                    <a:pt x="342009" y="119367"/>
                  </a:lnTo>
                  <a:lnTo>
                    <a:pt x="345108" y="119371"/>
                  </a:lnTo>
                  <a:lnTo>
                    <a:pt x="352878" y="124174"/>
                  </a:lnTo>
                  <a:lnTo>
                    <a:pt x="356275" y="125260"/>
                  </a:lnTo>
                  <a:lnTo>
                    <a:pt x="357953" y="126789"/>
                  </a:lnTo>
                  <a:lnTo>
                    <a:pt x="363656" y="136527"/>
                  </a:lnTo>
                  <a:lnTo>
                    <a:pt x="367908" y="143548"/>
                  </a:lnTo>
                  <a:lnTo>
                    <a:pt x="369737" y="153167"/>
                  </a:lnTo>
                  <a:lnTo>
                    <a:pt x="370549" y="156281"/>
                  </a:lnTo>
                  <a:lnTo>
                    <a:pt x="366181" y="166083"/>
                  </a:lnTo>
                  <a:lnTo>
                    <a:pt x="362628" y="177972"/>
                  </a:lnTo>
                  <a:lnTo>
                    <a:pt x="362613" y="184108"/>
                  </a:lnTo>
                  <a:lnTo>
                    <a:pt x="363187" y="188459"/>
                  </a:lnTo>
                  <a:lnTo>
                    <a:pt x="368036" y="189112"/>
                  </a:lnTo>
                  <a:lnTo>
                    <a:pt x="419445" y="198389"/>
                  </a:lnTo>
                  <a:lnTo>
                    <a:pt x="461911" y="205682"/>
                  </a:lnTo>
                  <a:lnTo>
                    <a:pt x="469765" y="212065"/>
                  </a:lnTo>
                  <a:lnTo>
                    <a:pt x="476560" y="217809"/>
                  </a:lnTo>
                  <a:lnTo>
                    <a:pt x="479012" y="219909"/>
                  </a:lnTo>
                  <a:lnTo>
                    <a:pt x="488154" y="227544"/>
                  </a:lnTo>
                  <a:lnTo>
                    <a:pt x="491011" y="229750"/>
                  </a:lnTo>
                  <a:lnTo>
                    <a:pt x="491242" y="230037"/>
                  </a:lnTo>
                  <a:lnTo>
                    <a:pt x="493112" y="231448"/>
                  </a:lnTo>
                  <a:lnTo>
                    <a:pt x="500402" y="237261"/>
                  </a:lnTo>
                  <a:lnTo>
                    <a:pt x="501336" y="238193"/>
                  </a:lnTo>
                  <a:lnTo>
                    <a:pt x="502311" y="238955"/>
                  </a:lnTo>
                  <a:lnTo>
                    <a:pt x="503475" y="239823"/>
                  </a:lnTo>
                  <a:lnTo>
                    <a:pt x="504371" y="240494"/>
                  </a:lnTo>
                  <a:lnTo>
                    <a:pt x="511615" y="243787"/>
                  </a:lnTo>
                  <a:lnTo>
                    <a:pt x="518977" y="247294"/>
                  </a:lnTo>
                  <a:lnTo>
                    <a:pt x="521475" y="248166"/>
                  </a:lnTo>
                  <a:lnTo>
                    <a:pt x="542355" y="257749"/>
                  </a:lnTo>
                  <a:lnTo>
                    <a:pt x="557895" y="264667"/>
                  </a:lnTo>
                  <a:lnTo>
                    <a:pt x="565105" y="268001"/>
                  </a:lnTo>
                  <a:lnTo>
                    <a:pt x="589571" y="279299"/>
                  </a:lnTo>
                  <a:lnTo>
                    <a:pt x="621059" y="284587"/>
                  </a:lnTo>
                  <a:lnTo>
                    <a:pt x="621616" y="284695"/>
                  </a:lnTo>
                  <a:lnTo>
                    <a:pt x="621098" y="285184"/>
                  </a:lnTo>
                  <a:lnTo>
                    <a:pt x="620543" y="285741"/>
                  </a:lnTo>
                  <a:lnTo>
                    <a:pt x="619746" y="286581"/>
                  </a:lnTo>
                  <a:lnTo>
                    <a:pt x="618839" y="287686"/>
                  </a:lnTo>
                  <a:lnTo>
                    <a:pt x="617561" y="288705"/>
                  </a:lnTo>
                  <a:lnTo>
                    <a:pt x="616163" y="289545"/>
                  </a:lnTo>
                  <a:lnTo>
                    <a:pt x="614874" y="289540"/>
                  </a:lnTo>
                  <a:lnTo>
                    <a:pt x="614311" y="288234"/>
                  </a:lnTo>
                  <a:lnTo>
                    <a:pt x="614069" y="287627"/>
                  </a:lnTo>
                  <a:lnTo>
                    <a:pt x="613174" y="286846"/>
                  </a:lnTo>
                  <a:lnTo>
                    <a:pt x="612157" y="285832"/>
                  </a:lnTo>
                  <a:lnTo>
                    <a:pt x="611276" y="285353"/>
                  </a:lnTo>
                  <a:lnTo>
                    <a:pt x="610543" y="285234"/>
                  </a:lnTo>
                  <a:lnTo>
                    <a:pt x="609988" y="285375"/>
                  </a:lnTo>
                  <a:lnTo>
                    <a:pt x="609368" y="285777"/>
                  </a:lnTo>
                  <a:lnTo>
                    <a:pt x="608960" y="286165"/>
                  </a:lnTo>
                  <a:lnTo>
                    <a:pt x="608639" y="286577"/>
                  </a:lnTo>
                  <a:lnTo>
                    <a:pt x="608397" y="287138"/>
                  </a:lnTo>
                  <a:lnTo>
                    <a:pt x="607913" y="287800"/>
                  </a:lnTo>
                  <a:lnTo>
                    <a:pt x="607395" y="288380"/>
                  </a:lnTo>
                  <a:lnTo>
                    <a:pt x="606851" y="289166"/>
                  </a:lnTo>
                  <a:lnTo>
                    <a:pt x="606258" y="290531"/>
                  </a:lnTo>
                  <a:lnTo>
                    <a:pt x="605479" y="292080"/>
                  </a:lnTo>
                  <a:lnTo>
                    <a:pt x="604859" y="293194"/>
                  </a:lnTo>
                  <a:lnTo>
                    <a:pt x="604243" y="294094"/>
                  </a:lnTo>
                  <a:lnTo>
                    <a:pt x="603582" y="294893"/>
                  </a:lnTo>
                  <a:lnTo>
                    <a:pt x="602679" y="295825"/>
                  </a:lnTo>
                  <a:lnTo>
                    <a:pt x="601847" y="296583"/>
                  </a:lnTo>
                  <a:lnTo>
                    <a:pt x="600906" y="297524"/>
                  </a:lnTo>
                  <a:lnTo>
                    <a:pt x="600162" y="298378"/>
                  </a:lnTo>
                  <a:lnTo>
                    <a:pt x="599584" y="299145"/>
                  </a:lnTo>
                  <a:lnTo>
                    <a:pt x="598937" y="299862"/>
                  </a:lnTo>
                  <a:lnTo>
                    <a:pt x="598144" y="300990"/>
                  </a:lnTo>
                  <a:lnTo>
                    <a:pt x="597675" y="301945"/>
                  </a:lnTo>
                  <a:lnTo>
                    <a:pt x="597463" y="302748"/>
                  </a:lnTo>
                  <a:lnTo>
                    <a:pt x="597395" y="303844"/>
                  </a:lnTo>
                  <a:lnTo>
                    <a:pt x="597554" y="304740"/>
                  </a:lnTo>
                  <a:lnTo>
                    <a:pt x="597702" y="306096"/>
                  </a:lnTo>
                  <a:lnTo>
                    <a:pt x="597705" y="306941"/>
                  </a:lnTo>
                  <a:lnTo>
                    <a:pt x="597686" y="307914"/>
                  </a:lnTo>
                  <a:lnTo>
                    <a:pt x="597403" y="308896"/>
                  </a:lnTo>
                  <a:lnTo>
                    <a:pt x="597040" y="309823"/>
                  </a:lnTo>
                  <a:lnTo>
                    <a:pt x="596670" y="310522"/>
                  </a:lnTo>
                  <a:lnTo>
                    <a:pt x="596027" y="311540"/>
                  </a:lnTo>
                  <a:lnTo>
                    <a:pt x="595517" y="312458"/>
                  </a:lnTo>
                  <a:lnTo>
                    <a:pt x="594939" y="313175"/>
                  </a:lnTo>
                  <a:lnTo>
                    <a:pt x="594429" y="313883"/>
                  </a:lnTo>
                  <a:lnTo>
                    <a:pt x="593820" y="314404"/>
                  </a:lnTo>
                  <a:lnTo>
                    <a:pt x="593265" y="315066"/>
                  </a:lnTo>
                  <a:lnTo>
                    <a:pt x="592653" y="315806"/>
                  </a:lnTo>
                  <a:lnTo>
                    <a:pt x="592146" y="316372"/>
                  </a:lnTo>
                  <a:lnTo>
                    <a:pt x="591727" y="317108"/>
                  </a:lnTo>
                  <a:lnTo>
                    <a:pt x="591315" y="318117"/>
                  </a:lnTo>
                  <a:lnTo>
                    <a:pt x="591194" y="319131"/>
                  </a:lnTo>
                  <a:lnTo>
                    <a:pt x="591489" y="320561"/>
                  </a:lnTo>
                  <a:lnTo>
                    <a:pt x="591863" y="321497"/>
                  </a:lnTo>
                  <a:lnTo>
                    <a:pt x="592513" y="322456"/>
                  </a:lnTo>
                  <a:lnTo>
                    <a:pt x="593095" y="323397"/>
                  </a:lnTo>
                  <a:lnTo>
                    <a:pt x="593541" y="324155"/>
                  </a:lnTo>
                  <a:lnTo>
                    <a:pt x="594055" y="324909"/>
                  </a:lnTo>
                  <a:lnTo>
                    <a:pt x="594674" y="325754"/>
                  </a:lnTo>
                  <a:lnTo>
                    <a:pt x="595245" y="326562"/>
                  </a:lnTo>
                  <a:lnTo>
                    <a:pt x="595532" y="327156"/>
                  </a:lnTo>
                  <a:lnTo>
                    <a:pt x="596012" y="328590"/>
                  </a:lnTo>
                  <a:lnTo>
                    <a:pt x="596439" y="329723"/>
                  </a:lnTo>
                  <a:lnTo>
                    <a:pt x="596813" y="330677"/>
                  </a:lnTo>
                  <a:lnTo>
                    <a:pt x="597346" y="331710"/>
                  </a:lnTo>
                  <a:lnTo>
                    <a:pt x="597679" y="332372"/>
                  </a:lnTo>
                  <a:lnTo>
                    <a:pt x="598011" y="333135"/>
                  </a:lnTo>
                  <a:lnTo>
                    <a:pt x="598155" y="333687"/>
                  </a:lnTo>
                  <a:lnTo>
                    <a:pt x="598521" y="333758"/>
                  </a:lnTo>
                  <a:lnTo>
                    <a:pt x="669432" y="345705"/>
                  </a:lnTo>
                  <a:lnTo>
                    <a:pt x="709155" y="351693"/>
                  </a:lnTo>
                  <a:lnTo>
                    <a:pt x="720152" y="353346"/>
                  </a:lnTo>
                  <a:lnTo>
                    <a:pt x="720341" y="353378"/>
                  </a:lnTo>
                  <a:lnTo>
                    <a:pt x="743863" y="356918"/>
                  </a:lnTo>
                  <a:lnTo>
                    <a:pt x="746451" y="339534"/>
                  </a:lnTo>
                  <a:lnTo>
                    <a:pt x="767879" y="343160"/>
                  </a:lnTo>
                  <a:lnTo>
                    <a:pt x="766254" y="354255"/>
                  </a:lnTo>
                  <a:lnTo>
                    <a:pt x="765914" y="356607"/>
                  </a:lnTo>
                  <a:lnTo>
                    <a:pt x="788004" y="360588"/>
                  </a:lnTo>
                  <a:lnTo>
                    <a:pt x="787591" y="360988"/>
                  </a:lnTo>
                  <a:lnTo>
                    <a:pt x="786657" y="362085"/>
                  </a:lnTo>
                  <a:lnTo>
                    <a:pt x="785735" y="362720"/>
                  </a:lnTo>
                  <a:lnTo>
                    <a:pt x="780308" y="367854"/>
                  </a:lnTo>
                  <a:lnTo>
                    <a:pt x="777489" y="369046"/>
                  </a:lnTo>
                  <a:lnTo>
                    <a:pt x="777225" y="369174"/>
                  </a:lnTo>
                  <a:lnTo>
                    <a:pt x="776828" y="369622"/>
                  </a:lnTo>
                  <a:lnTo>
                    <a:pt x="776563" y="369882"/>
                  </a:lnTo>
                  <a:lnTo>
                    <a:pt x="776363" y="370138"/>
                  </a:lnTo>
                  <a:lnTo>
                    <a:pt x="776359" y="370398"/>
                  </a:lnTo>
                  <a:lnTo>
                    <a:pt x="775864" y="372417"/>
                  </a:lnTo>
                  <a:lnTo>
                    <a:pt x="775921" y="372942"/>
                  </a:lnTo>
                  <a:lnTo>
                    <a:pt x="776042" y="373404"/>
                  </a:lnTo>
                  <a:lnTo>
                    <a:pt x="776359" y="373865"/>
                  </a:lnTo>
                  <a:lnTo>
                    <a:pt x="776612" y="374263"/>
                  </a:lnTo>
                  <a:lnTo>
                    <a:pt x="777255" y="374733"/>
                  </a:lnTo>
                  <a:lnTo>
                    <a:pt x="777825" y="375528"/>
                  </a:lnTo>
                  <a:lnTo>
                    <a:pt x="777791" y="375866"/>
                  </a:lnTo>
                  <a:lnTo>
                    <a:pt x="777746" y="376204"/>
                  </a:lnTo>
                  <a:lnTo>
                    <a:pt x="777693" y="376542"/>
                  </a:lnTo>
                  <a:lnTo>
                    <a:pt x="777629" y="376875"/>
                  </a:lnTo>
                  <a:lnTo>
                    <a:pt x="777553" y="377209"/>
                  </a:lnTo>
                  <a:lnTo>
                    <a:pt x="777493" y="377437"/>
                  </a:lnTo>
                  <a:lnTo>
                    <a:pt x="777346" y="377894"/>
                  </a:lnTo>
                  <a:lnTo>
                    <a:pt x="777278" y="378127"/>
                  </a:lnTo>
                  <a:lnTo>
                    <a:pt x="777221" y="378360"/>
                  </a:lnTo>
                  <a:lnTo>
                    <a:pt x="777179" y="378739"/>
                  </a:lnTo>
                  <a:lnTo>
                    <a:pt x="777179" y="379128"/>
                  </a:lnTo>
                  <a:lnTo>
                    <a:pt x="777194" y="379520"/>
                  </a:lnTo>
                  <a:lnTo>
                    <a:pt x="777194" y="379913"/>
                  </a:lnTo>
                  <a:lnTo>
                    <a:pt x="777153" y="380292"/>
                  </a:lnTo>
                  <a:lnTo>
                    <a:pt x="777092" y="380758"/>
                  </a:lnTo>
                  <a:lnTo>
                    <a:pt x="777051" y="380991"/>
                  </a:lnTo>
                  <a:lnTo>
                    <a:pt x="776983" y="381192"/>
                  </a:lnTo>
                  <a:lnTo>
                    <a:pt x="776764" y="381412"/>
                  </a:lnTo>
                  <a:lnTo>
                    <a:pt x="776635" y="381466"/>
                  </a:lnTo>
                  <a:lnTo>
                    <a:pt x="776499" y="381507"/>
                  </a:lnTo>
                  <a:lnTo>
                    <a:pt x="775966" y="381649"/>
                  </a:lnTo>
                  <a:lnTo>
                    <a:pt x="775705" y="381713"/>
                  </a:lnTo>
                  <a:lnTo>
                    <a:pt x="775441" y="381759"/>
                  </a:lnTo>
                  <a:lnTo>
                    <a:pt x="775176" y="381795"/>
                  </a:lnTo>
                  <a:lnTo>
                    <a:pt x="774912" y="381823"/>
                  </a:lnTo>
                  <a:lnTo>
                    <a:pt x="774262" y="381745"/>
                  </a:lnTo>
                  <a:lnTo>
                    <a:pt x="773933" y="381868"/>
                  </a:lnTo>
                  <a:lnTo>
                    <a:pt x="773476" y="382060"/>
                  </a:lnTo>
                  <a:lnTo>
                    <a:pt x="773143" y="382380"/>
                  </a:lnTo>
                  <a:lnTo>
                    <a:pt x="772482" y="383088"/>
                  </a:lnTo>
                  <a:lnTo>
                    <a:pt x="771949" y="383600"/>
                  </a:lnTo>
                  <a:lnTo>
                    <a:pt x="770566" y="384687"/>
                  </a:lnTo>
                  <a:lnTo>
                    <a:pt x="770165" y="385139"/>
                  </a:lnTo>
                  <a:lnTo>
                    <a:pt x="767535" y="388912"/>
                  </a:lnTo>
                  <a:lnTo>
                    <a:pt x="767633" y="389045"/>
                  </a:lnTo>
                  <a:lnTo>
                    <a:pt x="767720" y="389186"/>
                  </a:lnTo>
                  <a:lnTo>
                    <a:pt x="767788" y="389333"/>
                  </a:lnTo>
                  <a:lnTo>
                    <a:pt x="767863" y="389584"/>
                  </a:lnTo>
                  <a:lnTo>
                    <a:pt x="767901" y="389881"/>
                  </a:lnTo>
                  <a:lnTo>
                    <a:pt x="767898" y="390182"/>
                  </a:lnTo>
                  <a:lnTo>
                    <a:pt x="767848" y="390447"/>
                  </a:lnTo>
                  <a:lnTo>
                    <a:pt x="767743" y="390639"/>
                  </a:lnTo>
                  <a:lnTo>
                    <a:pt x="767576" y="390753"/>
                  </a:lnTo>
                  <a:lnTo>
                    <a:pt x="767350" y="390817"/>
                  </a:lnTo>
                  <a:lnTo>
                    <a:pt x="767089" y="390849"/>
                  </a:lnTo>
                  <a:lnTo>
                    <a:pt x="766820" y="390858"/>
                  </a:lnTo>
                  <a:lnTo>
                    <a:pt x="766571" y="390854"/>
                  </a:lnTo>
                  <a:lnTo>
                    <a:pt x="766269" y="390831"/>
                  </a:lnTo>
                  <a:lnTo>
                    <a:pt x="765966" y="390776"/>
                  </a:lnTo>
                  <a:lnTo>
                    <a:pt x="765664" y="390689"/>
                  </a:lnTo>
                  <a:lnTo>
                    <a:pt x="765377" y="390580"/>
                  </a:lnTo>
                  <a:lnTo>
                    <a:pt x="765108" y="390443"/>
                  </a:lnTo>
                  <a:lnTo>
                    <a:pt x="764927" y="390328"/>
                  </a:lnTo>
                  <a:lnTo>
                    <a:pt x="764753" y="390196"/>
                  </a:lnTo>
                  <a:lnTo>
                    <a:pt x="764587" y="390054"/>
                  </a:lnTo>
                  <a:lnTo>
                    <a:pt x="764432" y="389904"/>
                  </a:lnTo>
                  <a:lnTo>
                    <a:pt x="764288" y="389739"/>
                  </a:lnTo>
                  <a:lnTo>
                    <a:pt x="763650" y="389077"/>
                  </a:lnTo>
                  <a:lnTo>
                    <a:pt x="762436" y="388003"/>
                  </a:lnTo>
                  <a:lnTo>
                    <a:pt x="761726" y="387533"/>
                  </a:lnTo>
                  <a:lnTo>
                    <a:pt x="760887" y="387387"/>
                  </a:lnTo>
                  <a:lnTo>
                    <a:pt x="759780" y="387300"/>
                  </a:lnTo>
                  <a:lnTo>
                    <a:pt x="756586" y="387638"/>
                  </a:lnTo>
                  <a:lnTo>
                    <a:pt x="756193" y="387693"/>
                  </a:lnTo>
                  <a:lnTo>
                    <a:pt x="755150" y="387935"/>
                  </a:lnTo>
                  <a:lnTo>
                    <a:pt x="753049" y="388944"/>
                  </a:lnTo>
                  <a:lnTo>
                    <a:pt x="752456" y="389328"/>
                  </a:lnTo>
                  <a:lnTo>
                    <a:pt x="751330" y="390415"/>
                  </a:lnTo>
                  <a:lnTo>
                    <a:pt x="750657" y="391713"/>
                  </a:lnTo>
                  <a:lnTo>
                    <a:pt x="750585" y="392042"/>
                  </a:lnTo>
                  <a:lnTo>
                    <a:pt x="750377" y="392690"/>
                  </a:lnTo>
                  <a:lnTo>
                    <a:pt x="750449" y="393010"/>
                  </a:lnTo>
                  <a:lnTo>
                    <a:pt x="750491" y="393348"/>
                  </a:lnTo>
                  <a:lnTo>
                    <a:pt x="750494" y="393691"/>
                  </a:lnTo>
                  <a:lnTo>
                    <a:pt x="750464" y="394033"/>
                  </a:lnTo>
                  <a:lnTo>
                    <a:pt x="750396" y="394353"/>
                  </a:lnTo>
                  <a:lnTo>
                    <a:pt x="750332" y="394550"/>
                  </a:lnTo>
                  <a:lnTo>
                    <a:pt x="750245" y="394737"/>
                  </a:lnTo>
                  <a:lnTo>
                    <a:pt x="749958" y="395294"/>
                  </a:lnTo>
                  <a:lnTo>
                    <a:pt x="749837" y="395573"/>
                  </a:lnTo>
                  <a:lnTo>
                    <a:pt x="749602" y="396135"/>
                  </a:lnTo>
                  <a:lnTo>
                    <a:pt x="749466" y="396404"/>
                  </a:lnTo>
                  <a:lnTo>
                    <a:pt x="749311" y="396660"/>
                  </a:lnTo>
                  <a:lnTo>
                    <a:pt x="749141" y="396902"/>
                  </a:lnTo>
                  <a:lnTo>
                    <a:pt x="748956" y="397140"/>
                  </a:lnTo>
                  <a:lnTo>
                    <a:pt x="748756" y="397368"/>
                  </a:lnTo>
                  <a:lnTo>
                    <a:pt x="748537" y="397560"/>
                  </a:lnTo>
                  <a:lnTo>
                    <a:pt x="748302" y="397711"/>
                  </a:lnTo>
                  <a:lnTo>
                    <a:pt x="747943" y="397830"/>
                  </a:lnTo>
                  <a:lnTo>
                    <a:pt x="747524" y="397884"/>
                  </a:lnTo>
                  <a:lnTo>
                    <a:pt x="747085" y="397871"/>
                  </a:lnTo>
                  <a:lnTo>
                    <a:pt x="746670" y="397793"/>
                  </a:lnTo>
                  <a:lnTo>
                    <a:pt x="746318" y="397651"/>
                  </a:lnTo>
                  <a:lnTo>
                    <a:pt x="745411" y="397373"/>
                  </a:lnTo>
                  <a:lnTo>
                    <a:pt x="744376" y="397158"/>
                  </a:lnTo>
                  <a:lnTo>
                    <a:pt x="743594" y="397277"/>
                  </a:lnTo>
                  <a:lnTo>
                    <a:pt x="742796" y="398044"/>
                  </a:lnTo>
                  <a:lnTo>
                    <a:pt x="742456" y="398889"/>
                  </a:lnTo>
                  <a:lnTo>
                    <a:pt x="741934" y="401036"/>
                  </a:lnTo>
                  <a:lnTo>
                    <a:pt x="741470" y="402928"/>
                  </a:lnTo>
                  <a:lnTo>
                    <a:pt x="740646" y="405399"/>
                  </a:lnTo>
                  <a:lnTo>
                    <a:pt x="740298" y="406569"/>
                  </a:lnTo>
                  <a:lnTo>
                    <a:pt x="740204" y="408140"/>
                  </a:lnTo>
                  <a:lnTo>
                    <a:pt x="740464" y="411676"/>
                  </a:lnTo>
                  <a:lnTo>
                    <a:pt x="740903" y="412668"/>
                  </a:lnTo>
                  <a:lnTo>
                    <a:pt x="741477" y="413202"/>
                  </a:lnTo>
                  <a:lnTo>
                    <a:pt x="742501" y="414070"/>
                  </a:lnTo>
                  <a:lnTo>
                    <a:pt x="742894" y="414394"/>
                  </a:lnTo>
                  <a:lnTo>
                    <a:pt x="743087" y="414563"/>
                  </a:lnTo>
                  <a:lnTo>
                    <a:pt x="743276" y="414732"/>
                  </a:lnTo>
                  <a:lnTo>
                    <a:pt x="743703" y="415144"/>
                  </a:lnTo>
                  <a:lnTo>
                    <a:pt x="743937" y="415386"/>
                  </a:lnTo>
                  <a:lnTo>
                    <a:pt x="744168" y="415637"/>
                  </a:lnTo>
                  <a:lnTo>
                    <a:pt x="744387" y="415893"/>
                  </a:lnTo>
                  <a:lnTo>
                    <a:pt x="744591" y="416158"/>
                  </a:lnTo>
                  <a:lnTo>
                    <a:pt x="744958" y="416669"/>
                  </a:lnTo>
                  <a:lnTo>
                    <a:pt x="745124" y="416934"/>
                  </a:lnTo>
                  <a:lnTo>
                    <a:pt x="745260" y="417209"/>
                  </a:lnTo>
                  <a:lnTo>
                    <a:pt x="745351" y="417487"/>
                  </a:lnTo>
                  <a:lnTo>
                    <a:pt x="745404" y="417834"/>
                  </a:lnTo>
                  <a:lnTo>
                    <a:pt x="745415" y="418218"/>
                  </a:lnTo>
                  <a:lnTo>
                    <a:pt x="745377" y="418597"/>
                  </a:lnTo>
                  <a:lnTo>
                    <a:pt x="745283" y="418935"/>
                  </a:lnTo>
                  <a:lnTo>
                    <a:pt x="745128" y="419191"/>
                  </a:lnTo>
                  <a:lnTo>
                    <a:pt x="744882" y="419356"/>
                  </a:lnTo>
                  <a:lnTo>
                    <a:pt x="744557" y="419456"/>
                  </a:lnTo>
                  <a:lnTo>
                    <a:pt x="744183" y="419511"/>
                  </a:lnTo>
                  <a:lnTo>
                    <a:pt x="743805" y="419516"/>
                  </a:lnTo>
                  <a:lnTo>
                    <a:pt x="743458" y="419484"/>
                  </a:lnTo>
                  <a:lnTo>
                    <a:pt x="743083" y="419369"/>
                  </a:lnTo>
                  <a:lnTo>
                    <a:pt x="742724" y="419159"/>
                  </a:lnTo>
                  <a:lnTo>
                    <a:pt x="742369" y="418899"/>
                  </a:lnTo>
                  <a:lnTo>
                    <a:pt x="742018" y="418629"/>
                  </a:lnTo>
                  <a:lnTo>
                    <a:pt x="741655" y="418396"/>
                  </a:lnTo>
                  <a:lnTo>
                    <a:pt x="741284" y="418191"/>
                  </a:lnTo>
                  <a:lnTo>
                    <a:pt x="740910" y="417990"/>
                  </a:lnTo>
                  <a:lnTo>
                    <a:pt x="740154" y="417606"/>
                  </a:lnTo>
                  <a:lnTo>
                    <a:pt x="739773" y="417423"/>
                  </a:lnTo>
                  <a:lnTo>
                    <a:pt x="738998" y="417081"/>
                  </a:lnTo>
                  <a:lnTo>
                    <a:pt x="738480" y="416875"/>
                  </a:lnTo>
                  <a:lnTo>
                    <a:pt x="738352" y="416807"/>
                  </a:lnTo>
                  <a:lnTo>
                    <a:pt x="737834" y="416669"/>
                  </a:lnTo>
                  <a:lnTo>
                    <a:pt x="736984" y="416784"/>
                  </a:lnTo>
                  <a:lnTo>
                    <a:pt x="734501" y="417391"/>
                  </a:lnTo>
                  <a:lnTo>
                    <a:pt x="733719" y="417506"/>
                  </a:lnTo>
                  <a:lnTo>
                    <a:pt x="732611" y="417551"/>
                  </a:lnTo>
                  <a:lnTo>
                    <a:pt x="731243" y="417789"/>
                  </a:lnTo>
                  <a:lnTo>
                    <a:pt x="730060" y="418227"/>
                  </a:lnTo>
                  <a:lnTo>
                    <a:pt x="728420" y="418981"/>
                  </a:lnTo>
                  <a:lnTo>
                    <a:pt x="727362" y="419941"/>
                  </a:lnTo>
                  <a:lnTo>
                    <a:pt x="727113" y="420151"/>
                  </a:lnTo>
                  <a:lnTo>
                    <a:pt x="726436" y="420708"/>
                  </a:lnTo>
                  <a:lnTo>
                    <a:pt x="726111" y="420836"/>
                  </a:lnTo>
                  <a:lnTo>
                    <a:pt x="725979" y="420964"/>
                  </a:lnTo>
                  <a:lnTo>
                    <a:pt x="725714" y="421087"/>
                  </a:lnTo>
                  <a:lnTo>
                    <a:pt x="725257" y="421211"/>
                  </a:lnTo>
                  <a:lnTo>
                    <a:pt x="724214" y="421325"/>
                  </a:lnTo>
                  <a:lnTo>
                    <a:pt x="723500" y="421243"/>
                  </a:lnTo>
                  <a:lnTo>
                    <a:pt x="722717" y="421361"/>
                  </a:lnTo>
                  <a:lnTo>
                    <a:pt x="722128" y="421480"/>
                  </a:lnTo>
                  <a:lnTo>
                    <a:pt x="720748" y="422175"/>
                  </a:lnTo>
                  <a:lnTo>
                    <a:pt x="718700" y="423901"/>
                  </a:lnTo>
                  <a:lnTo>
                    <a:pt x="717706" y="424865"/>
                  </a:lnTo>
                  <a:lnTo>
                    <a:pt x="717113" y="425249"/>
                  </a:lnTo>
                  <a:lnTo>
                    <a:pt x="716066" y="425555"/>
                  </a:lnTo>
                  <a:lnTo>
                    <a:pt x="715677" y="425551"/>
                  </a:lnTo>
                  <a:lnTo>
                    <a:pt x="714377" y="425395"/>
                  </a:lnTo>
                  <a:lnTo>
                    <a:pt x="713666" y="425185"/>
                  </a:lnTo>
                  <a:lnTo>
                    <a:pt x="713088" y="424847"/>
                  </a:lnTo>
                  <a:lnTo>
                    <a:pt x="712056" y="424303"/>
                  </a:lnTo>
                  <a:lnTo>
                    <a:pt x="711028" y="423632"/>
                  </a:lnTo>
                  <a:lnTo>
                    <a:pt x="710182" y="423550"/>
                  </a:lnTo>
                  <a:lnTo>
                    <a:pt x="709003" y="423920"/>
                  </a:lnTo>
                  <a:lnTo>
                    <a:pt x="708209" y="424623"/>
                  </a:lnTo>
                  <a:lnTo>
                    <a:pt x="707880" y="424879"/>
                  </a:lnTo>
                  <a:lnTo>
                    <a:pt x="706950" y="425912"/>
                  </a:lnTo>
                  <a:lnTo>
                    <a:pt x="706482" y="426620"/>
                  </a:lnTo>
                  <a:lnTo>
                    <a:pt x="705749" y="427588"/>
                  </a:lnTo>
                  <a:lnTo>
                    <a:pt x="702706" y="430215"/>
                  </a:lnTo>
                  <a:lnTo>
                    <a:pt x="701512" y="431435"/>
                  </a:lnTo>
                  <a:lnTo>
                    <a:pt x="701180" y="431887"/>
                  </a:lnTo>
                  <a:lnTo>
                    <a:pt x="700715" y="432404"/>
                  </a:lnTo>
                  <a:lnTo>
                    <a:pt x="700378" y="432920"/>
                  </a:lnTo>
                  <a:lnTo>
                    <a:pt x="698232" y="436282"/>
                  </a:lnTo>
                  <a:lnTo>
                    <a:pt x="698096" y="436675"/>
                  </a:lnTo>
                  <a:lnTo>
                    <a:pt x="698069" y="436931"/>
                  </a:lnTo>
                  <a:lnTo>
                    <a:pt x="698115" y="437553"/>
                  </a:lnTo>
                  <a:lnTo>
                    <a:pt x="698141" y="438169"/>
                  </a:lnTo>
                  <a:lnTo>
                    <a:pt x="698178" y="439545"/>
                  </a:lnTo>
                  <a:close/>
                </a:path>
              </a:pathLst>
            </a:custGeom>
            <a:solidFill>
              <a:srgbClr val="FFF1C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4" name="pg104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EFD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5" name="pg105"/>
            <p:cNvSpPr/>
            <p:nvPr/>
          </p:nvSpPr>
          <p:spPr>
            <a:xfrm>
              <a:off x="5821788" y="3722441"/>
              <a:ext cx="516910" cy="383322"/>
            </a:xfrm>
            <a:custGeom>
              <a:avLst/>
              <a:gdLst/>
              <a:ahLst/>
              <a:cxnLst/>
              <a:rect l="0" t="0" r="0" b="0"/>
              <a:pathLst>
                <a:path w="516910" h="383322">
                  <a:moveTo>
                    <a:pt x="274174" y="19038"/>
                  </a:moveTo>
                  <a:lnTo>
                    <a:pt x="279134" y="19858"/>
                  </a:lnTo>
                  <a:lnTo>
                    <a:pt x="277649" y="27184"/>
                  </a:lnTo>
                  <a:lnTo>
                    <a:pt x="278965" y="27402"/>
                  </a:lnTo>
                  <a:lnTo>
                    <a:pt x="277143" y="38576"/>
                  </a:lnTo>
                  <a:lnTo>
                    <a:pt x="277026" y="39271"/>
                  </a:lnTo>
                  <a:lnTo>
                    <a:pt x="276886" y="40157"/>
                  </a:lnTo>
                  <a:lnTo>
                    <a:pt x="283035" y="41170"/>
                  </a:lnTo>
                  <a:lnTo>
                    <a:pt x="285064" y="41497"/>
                  </a:lnTo>
                  <a:lnTo>
                    <a:pt x="286054" y="35469"/>
                  </a:lnTo>
                  <a:lnTo>
                    <a:pt x="286716" y="31458"/>
                  </a:lnTo>
                  <a:lnTo>
                    <a:pt x="287048" y="29460"/>
                  </a:lnTo>
                  <a:lnTo>
                    <a:pt x="289988" y="29946"/>
                  </a:lnTo>
                  <a:lnTo>
                    <a:pt x="294580" y="30695"/>
                  </a:lnTo>
                  <a:lnTo>
                    <a:pt x="294916" y="30754"/>
                  </a:lnTo>
                  <a:lnTo>
                    <a:pt x="297328" y="32648"/>
                  </a:lnTo>
                  <a:lnTo>
                    <a:pt x="298653" y="34146"/>
                  </a:lnTo>
                  <a:lnTo>
                    <a:pt x="298760" y="34569"/>
                  </a:lnTo>
                  <a:lnTo>
                    <a:pt x="298976" y="34880"/>
                  </a:lnTo>
                  <a:lnTo>
                    <a:pt x="299237" y="35335"/>
                  </a:lnTo>
                  <a:lnTo>
                    <a:pt x="299416" y="35904"/>
                  </a:lnTo>
                  <a:lnTo>
                    <a:pt x="299640" y="36705"/>
                  </a:lnTo>
                  <a:lnTo>
                    <a:pt x="299710" y="37436"/>
                  </a:lnTo>
                  <a:lnTo>
                    <a:pt x="299693" y="38001"/>
                  </a:lnTo>
                  <a:lnTo>
                    <a:pt x="299684" y="38164"/>
                  </a:lnTo>
                  <a:lnTo>
                    <a:pt x="299658" y="38389"/>
                  </a:lnTo>
                  <a:lnTo>
                    <a:pt x="299977" y="40015"/>
                  </a:lnTo>
                  <a:lnTo>
                    <a:pt x="300309" y="41167"/>
                  </a:lnTo>
                  <a:lnTo>
                    <a:pt x="301004" y="42917"/>
                  </a:lnTo>
                  <a:lnTo>
                    <a:pt x="301887" y="44376"/>
                  </a:lnTo>
                  <a:lnTo>
                    <a:pt x="301050" y="45894"/>
                  </a:lnTo>
                  <a:lnTo>
                    <a:pt x="308968" y="51254"/>
                  </a:lnTo>
                  <a:lnTo>
                    <a:pt x="307592" y="53303"/>
                  </a:lnTo>
                  <a:lnTo>
                    <a:pt x="309867" y="54847"/>
                  </a:lnTo>
                  <a:lnTo>
                    <a:pt x="307709" y="64101"/>
                  </a:lnTo>
                  <a:lnTo>
                    <a:pt x="316991" y="70470"/>
                  </a:lnTo>
                  <a:lnTo>
                    <a:pt x="315464" y="72391"/>
                  </a:lnTo>
                  <a:lnTo>
                    <a:pt x="315999" y="72738"/>
                  </a:lnTo>
                  <a:lnTo>
                    <a:pt x="316564" y="73032"/>
                  </a:lnTo>
                  <a:lnTo>
                    <a:pt x="316307" y="73813"/>
                  </a:lnTo>
                  <a:lnTo>
                    <a:pt x="316673" y="74467"/>
                  </a:lnTo>
                  <a:lnTo>
                    <a:pt x="318688" y="77257"/>
                  </a:lnTo>
                  <a:lnTo>
                    <a:pt x="323563" y="70692"/>
                  </a:lnTo>
                  <a:lnTo>
                    <a:pt x="329734" y="74431"/>
                  </a:lnTo>
                  <a:lnTo>
                    <a:pt x="330063" y="74640"/>
                  </a:lnTo>
                  <a:lnTo>
                    <a:pt x="331148" y="75317"/>
                  </a:lnTo>
                  <a:lnTo>
                    <a:pt x="332867" y="76657"/>
                  </a:lnTo>
                  <a:lnTo>
                    <a:pt x="332999" y="76757"/>
                  </a:lnTo>
                  <a:lnTo>
                    <a:pt x="335350" y="78928"/>
                  </a:lnTo>
                  <a:lnTo>
                    <a:pt x="337107" y="80559"/>
                  </a:lnTo>
                  <a:lnTo>
                    <a:pt x="338619" y="81736"/>
                  </a:lnTo>
                  <a:lnTo>
                    <a:pt x="339874" y="82690"/>
                  </a:lnTo>
                  <a:lnTo>
                    <a:pt x="339379" y="81695"/>
                  </a:lnTo>
                  <a:lnTo>
                    <a:pt x="338532" y="80273"/>
                  </a:lnTo>
                  <a:lnTo>
                    <a:pt x="338475" y="79605"/>
                  </a:lnTo>
                  <a:lnTo>
                    <a:pt x="338491" y="79101"/>
                  </a:lnTo>
                  <a:lnTo>
                    <a:pt x="338491" y="78610"/>
                  </a:lnTo>
                  <a:lnTo>
                    <a:pt x="338351" y="78247"/>
                  </a:lnTo>
                  <a:lnTo>
                    <a:pt x="338290" y="78052"/>
                  </a:lnTo>
                  <a:lnTo>
                    <a:pt x="338260" y="77888"/>
                  </a:lnTo>
                  <a:lnTo>
                    <a:pt x="338256" y="77357"/>
                  </a:lnTo>
                  <a:lnTo>
                    <a:pt x="346880" y="83185"/>
                  </a:lnTo>
                  <a:lnTo>
                    <a:pt x="348536" y="84312"/>
                  </a:lnTo>
                  <a:lnTo>
                    <a:pt x="346495" y="87355"/>
                  </a:lnTo>
                  <a:lnTo>
                    <a:pt x="348101" y="88441"/>
                  </a:lnTo>
                  <a:lnTo>
                    <a:pt x="355569" y="93498"/>
                  </a:lnTo>
                  <a:lnTo>
                    <a:pt x="355471" y="94091"/>
                  </a:lnTo>
                  <a:lnTo>
                    <a:pt x="355950" y="94356"/>
                  </a:lnTo>
                  <a:lnTo>
                    <a:pt x="356190" y="94425"/>
                  </a:lnTo>
                  <a:lnTo>
                    <a:pt x="356183" y="94672"/>
                  </a:lnTo>
                  <a:lnTo>
                    <a:pt x="356180" y="95123"/>
                  </a:lnTo>
                  <a:lnTo>
                    <a:pt x="356217" y="95877"/>
                  </a:lnTo>
                  <a:lnTo>
                    <a:pt x="356264" y="96359"/>
                  </a:lnTo>
                  <a:lnTo>
                    <a:pt x="356294" y="96600"/>
                  </a:lnTo>
                  <a:lnTo>
                    <a:pt x="356369" y="97077"/>
                  </a:lnTo>
                  <a:lnTo>
                    <a:pt x="356461" y="97558"/>
                  </a:lnTo>
                  <a:lnTo>
                    <a:pt x="356515" y="97798"/>
                  </a:lnTo>
                  <a:lnTo>
                    <a:pt x="356636" y="98269"/>
                  </a:lnTo>
                  <a:lnTo>
                    <a:pt x="356735" y="98606"/>
                  </a:lnTo>
                  <a:lnTo>
                    <a:pt x="356776" y="98735"/>
                  </a:lnTo>
                  <a:lnTo>
                    <a:pt x="356932" y="99197"/>
                  </a:lnTo>
                  <a:lnTo>
                    <a:pt x="357105" y="99650"/>
                  </a:lnTo>
                  <a:lnTo>
                    <a:pt x="357380" y="100328"/>
                  </a:lnTo>
                  <a:lnTo>
                    <a:pt x="358048" y="101874"/>
                  </a:lnTo>
                  <a:lnTo>
                    <a:pt x="358543" y="102971"/>
                  </a:lnTo>
                  <a:lnTo>
                    <a:pt x="358854" y="103623"/>
                  </a:lnTo>
                  <a:lnTo>
                    <a:pt x="359700" y="105350"/>
                  </a:lnTo>
                  <a:lnTo>
                    <a:pt x="360027" y="105990"/>
                  </a:lnTo>
                  <a:lnTo>
                    <a:pt x="360240" y="106421"/>
                  </a:lnTo>
                  <a:lnTo>
                    <a:pt x="360992" y="107926"/>
                  </a:lnTo>
                  <a:lnTo>
                    <a:pt x="362508" y="110932"/>
                  </a:lnTo>
                  <a:lnTo>
                    <a:pt x="363256" y="112438"/>
                  </a:lnTo>
                  <a:lnTo>
                    <a:pt x="364008" y="113947"/>
                  </a:lnTo>
                  <a:lnTo>
                    <a:pt x="364515" y="115031"/>
                  </a:lnTo>
                  <a:lnTo>
                    <a:pt x="365474" y="117251"/>
                  </a:lnTo>
                  <a:lnTo>
                    <a:pt x="365986" y="118347"/>
                  </a:lnTo>
                  <a:lnTo>
                    <a:pt x="366419" y="119204"/>
                  </a:lnTo>
                  <a:lnTo>
                    <a:pt x="366755" y="119856"/>
                  </a:lnTo>
                  <a:lnTo>
                    <a:pt x="367420" y="120985"/>
                  </a:lnTo>
                  <a:lnTo>
                    <a:pt x="368229" y="122092"/>
                  </a:lnTo>
                  <a:lnTo>
                    <a:pt x="369372" y="123349"/>
                  </a:lnTo>
                  <a:lnTo>
                    <a:pt x="369533" y="123515"/>
                  </a:lnTo>
                  <a:lnTo>
                    <a:pt x="370392" y="124380"/>
                  </a:lnTo>
                  <a:lnTo>
                    <a:pt x="371427" y="125390"/>
                  </a:lnTo>
                  <a:lnTo>
                    <a:pt x="371763" y="125738"/>
                  </a:lnTo>
                  <a:lnTo>
                    <a:pt x="372079" y="126099"/>
                  </a:lnTo>
                  <a:lnTo>
                    <a:pt x="372375" y="126474"/>
                  </a:lnTo>
                  <a:lnTo>
                    <a:pt x="372659" y="126860"/>
                  </a:lnTo>
                  <a:lnTo>
                    <a:pt x="372932" y="127260"/>
                  </a:lnTo>
                  <a:lnTo>
                    <a:pt x="373181" y="127669"/>
                  </a:lnTo>
                  <a:lnTo>
                    <a:pt x="373515" y="128292"/>
                  </a:lnTo>
                  <a:lnTo>
                    <a:pt x="373720" y="128736"/>
                  </a:lnTo>
                  <a:lnTo>
                    <a:pt x="373908" y="129180"/>
                  </a:lnTo>
                  <a:lnTo>
                    <a:pt x="374081" y="129624"/>
                  </a:lnTo>
                  <a:lnTo>
                    <a:pt x="374883" y="131891"/>
                  </a:lnTo>
                  <a:lnTo>
                    <a:pt x="375117" y="132571"/>
                  </a:lnTo>
                  <a:lnTo>
                    <a:pt x="375450" y="133477"/>
                  </a:lnTo>
                  <a:lnTo>
                    <a:pt x="375544" y="133699"/>
                  </a:lnTo>
                  <a:lnTo>
                    <a:pt x="375741" y="134143"/>
                  </a:lnTo>
                  <a:lnTo>
                    <a:pt x="375847" y="134360"/>
                  </a:lnTo>
                  <a:lnTo>
                    <a:pt x="375973" y="134595"/>
                  </a:lnTo>
                  <a:lnTo>
                    <a:pt x="376076" y="134786"/>
                  </a:lnTo>
                  <a:lnTo>
                    <a:pt x="376299" y="135176"/>
                  </a:lnTo>
                  <a:lnTo>
                    <a:pt x="376850" y="136008"/>
                  </a:lnTo>
                  <a:lnTo>
                    <a:pt x="377138" y="136399"/>
                  </a:lnTo>
                  <a:lnTo>
                    <a:pt x="377597" y="136956"/>
                  </a:lnTo>
                  <a:lnTo>
                    <a:pt x="378079" y="137499"/>
                  </a:lnTo>
                  <a:lnTo>
                    <a:pt x="378905" y="138370"/>
                  </a:lnTo>
                  <a:lnTo>
                    <a:pt x="381690" y="141343"/>
                  </a:lnTo>
                  <a:lnTo>
                    <a:pt x="382354" y="142039"/>
                  </a:lnTo>
                  <a:lnTo>
                    <a:pt x="383886" y="143668"/>
                  </a:lnTo>
                  <a:lnTo>
                    <a:pt x="384302" y="142738"/>
                  </a:lnTo>
                  <a:lnTo>
                    <a:pt x="384158" y="141425"/>
                  </a:lnTo>
                  <a:lnTo>
                    <a:pt x="384793" y="139976"/>
                  </a:lnTo>
                  <a:lnTo>
                    <a:pt x="385496" y="138703"/>
                  </a:lnTo>
                  <a:lnTo>
                    <a:pt x="386199" y="138367"/>
                  </a:lnTo>
                  <a:lnTo>
                    <a:pt x="387809" y="138440"/>
                  </a:lnTo>
                  <a:lnTo>
                    <a:pt x="388724" y="138485"/>
                  </a:lnTo>
                  <a:lnTo>
                    <a:pt x="389574" y="138640"/>
                  </a:lnTo>
                  <a:lnTo>
                    <a:pt x="390020" y="138535"/>
                  </a:lnTo>
                  <a:lnTo>
                    <a:pt x="391132" y="138264"/>
                  </a:lnTo>
                  <a:lnTo>
                    <a:pt x="391418" y="138260"/>
                  </a:lnTo>
                  <a:lnTo>
                    <a:pt x="391545" y="137872"/>
                  </a:lnTo>
                  <a:lnTo>
                    <a:pt x="391988" y="136948"/>
                  </a:lnTo>
                  <a:lnTo>
                    <a:pt x="392161" y="136402"/>
                  </a:lnTo>
                  <a:lnTo>
                    <a:pt x="392215" y="136023"/>
                  </a:lnTo>
                  <a:lnTo>
                    <a:pt x="392219" y="135640"/>
                  </a:lnTo>
                  <a:lnTo>
                    <a:pt x="392031" y="133197"/>
                  </a:lnTo>
                  <a:lnTo>
                    <a:pt x="391705" y="133197"/>
                  </a:lnTo>
                  <a:lnTo>
                    <a:pt x="390587" y="131711"/>
                  </a:lnTo>
                  <a:lnTo>
                    <a:pt x="390466" y="131088"/>
                  </a:lnTo>
                  <a:lnTo>
                    <a:pt x="390761" y="130321"/>
                  </a:lnTo>
                  <a:lnTo>
                    <a:pt x="391108" y="129585"/>
                  </a:lnTo>
                  <a:lnTo>
                    <a:pt x="391747" y="128063"/>
                  </a:lnTo>
                  <a:lnTo>
                    <a:pt x="391747" y="127172"/>
                  </a:lnTo>
                  <a:lnTo>
                    <a:pt x="391947" y="126777"/>
                  </a:lnTo>
                  <a:lnTo>
                    <a:pt x="392110" y="126032"/>
                  </a:lnTo>
                  <a:lnTo>
                    <a:pt x="392469" y="125259"/>
                  </a:lnTo>
                  <a:lnTo>
                    <a:pt x="392578" y="124451"/>
                  </a:lnTo>
                  <a:lnTo>
                    <a:pt x="392457" y="123628"/>
                  </a:lnTo>
                  <a:lnTo>
                    <a:pt x="392728" y="122833"/>
                  </a:lnTo>
                  <a:lnTo>
                    <a:pt x="392661" y="122374"/>
                  </a:lnTo>
                  <a:lnTo>
                    <a:pt x="392661" y="121284"/>
                  </a:lnTo>
                  <a:lnTo>
                    <a:pt x="393013" y="120570"/>
                  </a:lnTo>
                  <a:lnTo>
                    <a:pt x="393459" y="119884"/>
                  </a:lnTo>
                  <a:lnTo>
                    <a:pt x="393807" y="119239"/>
                  </a:lnTo>
                  <a:lnTo>
                    <a:pt x="394404" y="118417"/>
                  </a:lnTo>
                  <a:lnTo>
                    <a:pt x="394570" y="117999"/>
                  </a:lnTo>
                  <a:lnTo>
                    <a:pt x="395148" y="117427"/>
                  </a:lnTo>
                  <a:lnTo>
                    <a:pt x="396286" y="116277"/>
                  </a:lnTo>
                  <a:lnTo>
                    <a:pt x="396834" y="115641"/>
                  </a:lnTo>
                  <a:lnTo>
                    <a:pt x="397389" y="115055"/>
                  </a:lnTo>
                  <a:lnTo>
                    <a:pt x="398413" y="113315"/>
                  </a:lnTo>
                  <a:lnTo>
                    <a:pt x="398716" y="112493"/>
                  </a:lnTo>
                  <a:lnTo>
                    <a:pt x="399417" y="111965"/>
                  </a:lnTo>
                  <a:lnTo>
                    <a:pt x="400545" y="111788"/>
                  </a:lnTo>
                  <a:lnTo>
                    <a:pt x="401376" y="111888"/>
                  </a:lnTo>
                  <a:lnTo>
                    <a:pt x="402208" y="112134"/>
                  </a:lnTo>
                  <a:lnTo>
                    <a:pt x="402824" y="112288"/>
                  </a:lnTo>
                  <a:lnTo>
                    <a:pt x="403549" y="112284"/>
                  </a:lnTo>
                  <a:lnTo>
                    <a:pt x="404267" y="112129"/>
                  </a:lnTo>
                  <a:lnTo>
                    <a:pt x="404906" y="111616"/>
                  </a:lnTo>
                  <a:lnTo>
                    <a:pt x="405473" y="111202"/>
                  </a:lnTo>
                  <a:lnTo>
                    <a:pt x="406002" y="110775"/>
                  </a:lnTo>
                  <a:lnTo>
                    <a:pt x="406592" y="110221"/>
                  </a:lnTo>
                  <a:lnTo>
                    <a:pt x="406939" y="110089"/>
                  </a:lnTo>
                  <a:lnTo>
                    <a:pt x="407593" y="109003"/>
                  </a:lnTo>
                  <a:lnTo>
                    <a:pt x="407922" y="108408"/>
                  </a:lnTo>
                  <a:lnTo>
                    <a:pt x="408258" y="107936"/>
                  </a:lnTo>
                  <a:lnTo>
                    <a:pt x="408568" y="107731"/>
                  </a:lnTo>
                  <a:lnTo>
                    <a:pt x="409086" y="107622"/>
                  </a:lnTo>
                  <a:lnTo>
                    <a:pt x="409222" y="107731"/>
                  </a:lnTo>
                  <a:lnTo>
                    <a:pt x="409407" y="107963"/>
                  </a:lnTo>
                  <a:lnTo>
                    <a:pt x="409717" y="108158"/>
                  </a:lnTo>
                  <a:lnTo>
                    <a:pt x="409970" y="108281"/>
                  </a:lnTo>
                  <a:lnTo>
                    <a:pt x="410288" y="108472"/>
                  </a:lnTo>
                  <a:lnTo>
                    <a:pt x="410722" y="108599"/>
                  </a:lnTo>
                  <a:lnTo>
                    <a:pt x="411130" y="108685"/>
                  </a:lnTo>
                  <a:lnTo>
                    <a:pt x="411312" y="108713"/>
                  </a:lnTo>
                  <a:lnTo>
                    <a:pt x="411542" y="108667"/>
                  </a:lnTo>
                  <a:lnTo>
                    <a:pt x="411928" y="108544"/>
                  </a:lnTo>
                  <a:lnTo>
                    <a:pt x="412253" y="108458"/>
                  </a:lnTo>
                  <a:lnTo>
                    <a:pt x="412464" y="108363"/>
                  </a:lnTo>
                  <a:lnTo>
                    <a:pt x="412650" y="108299"/>
                  </a:lnTo>
                  <a:lnTo>
                    <a:pt x="413062" y="108204"/>
                  </a:lnTo>
                  <a:lnTo>
                    <a:pt x="413288" y="108117"/>
                  </a:lnTo>
                  <a:lnTo>
                    <a:pt x="413470" y="107986"/>
                  </a:lnTo>
                  <a:lnTo>
                    <a:pt x="413938" y="107722"/>
                  </a:lnTo>
                  <a:lnTo>
                    <a:pt x="414205" y="107537"/>
                  </a:lnTo>
                  <a:lnTo>
                    <a:pt x="414630" y="107259"/>
                  </a:lnTo>
                  <a:lnTo>
                    <a:pt x="415529" y="107018"/>
                  </a:lnTo>
                  <a:lnTo>
                    <a:pt x="416387" y="106677"/>
                  </a:lnTo>
                  <a:lnTo>
                    <a:pt x="417544" y="106809"/>
                  </a:lnTo>
                  <a:lnTo>
                    <a:pt x="418874" y="106909"/>
                  </a:lnTo>
                  <a:lnTo>
                    <a:pt x="419796" y="107245"/>
                  </a:lnTo>
                  <a:lnTo>
                    <a:pt x="420817" y="107245"/>
                  </a:lnTo>
                  <a:lnTo>
                    <a:pt x="421742" y="106673"/>
                  </a:lnTo>
                  <a:lnTo>
                    <a:pt x="422736" y="106027"/>
                  </a:lnTo>
                  <a:lnTo>
                    <a:pt x="423798" y="105560"/>
                  </a:lnTo>
                  <a:lnTo>
                    <a:pt x="425144" y="104819"/>
                  </a:lnTo>
                  <a:lnTo>
                    <a:pt x="425847" y="104474"/>
                  </a:lnTo>
                  <a:lnTo>
                    <a:pt x="426587" y="104433"/>
                  </a:lnTo>
                  <a:lnTo>
                    <a:pt x="428012" y="104442"/>
                  </a:lnTo>
                  <a:lnTo>
                    <a:pt x="429218" y="104424"/>
                  </a:lnTo>
                  <a:lnTo>
                    <a:pt x="430023" y="104283"/>
                  </a:lnTo>
                  <a:lnTo>
                    <a:pt x="430865" y="103879"/>
                  </a:lnTo>
                  <a:lnTo>
                    <a:pt x="431444" y="103488"/>
                  </a:lnTo>
                  <a:lnTo>
                    <a:pt x="431803" y="102847"/>
                  </a:lnTo>
                  <a:lnTo>
                    <a:pt x="431803" y="102116"/>
                  </a:lnTo>
                  <a:lnTo>
                    <a:pt x="431697" y="101580"/>
                  </a:lnTo>
                  <a:lnTo>
                    <a:pt x="431719" y="100494"/>
                  </a:lnTo>
                  <a:lnTo>
                    <a:pt x="431712" y="99426"/>
                  </a:lnTo>
                  <a:lnTo>
                    <a:pt x="431629" y="98513"/>
                  </a:lnTo>
                  <a:lnTo>
                    <a:pt x="431534" y="97314"/>
                  </a:lnTo>
                  <a:lnTo>
                    <a:pt x="431383" y="96187"/>
                  </a:lnTo>
                  <a:lnTo>
                    <a:pt x="431054" y="95510"/>
                  </a:lnTo>
                  <a:lnTo>
                    <a:pt x="430737" y="94915"/>
                  </a:lnTo>
                  <a:lnTo>
                    <a:pt x="430612" y="93956"/>
                  </a:lnTo>
                  <a:lnTo>
                    <a:pt x="430858" y="92807"/>
                  </a:lnTo>
                  <a:lnTo>
                    <a:pt x="431602" y="92057"/>
                  </a:lnTo>
                  <a:lnTo>
                    <a:pt x="432128" y="91408"/>
                  </a:lnTo>
                  <a:lnTo>
                    <a:pt x="432736" y="91090"/>
                  </a:lnTo>
                  <a:lnTo>
                    <a:pt x="433446" y="90867"/>
                  </a:lnTo>
                  <a:lnTo>
                    <a:pt x="434201" y="90723"/>
                  </a:lnTo>
                  <a:lnTo>
                    <a:pt x="434652" y="90567"/>
                  </a:lnTo>
                  <a:lnTo>
                    <a:pt x="435064" y="90440"/>
                  </a:lnTo>
                  <a:lnTo>
                    <a:pt x="435366" y="90354"/>
                  </a:lnTo>
                  <a:lnTo>
                    <a:pt x="435790" y="90213"/>
                  </a:lnTo>
                  <a:lnTo>
                    <a:pt x="436360" y="89995"/>
                  </a:lnTo>
                  <a:lnTo>
                    <a:pt x="436606" y="89900"/>
                  </a:lnTo>
                  <a:lnTo>
                    <a:pt x="436791" y="89841"/>
                  </a:lnTo>
                  <a:lnTo>
                    <a:pt x="437169" y="89795"/>
                  </a:lnTo>
                  <a:lnTo>
                    <a:pt x="437766" y="89868"/>
                  </a:lnTo>
                  <a:lnTo>
                    <a:pt x="438171" y="89618"/>
                  </a:lnTo>
                  <a:lnTo>
                    <a:pt x="438643" y="89300"/>
                  </a:lnTo>
                  <a:lnTo>
                    <a:pt x="439127" y="88464"/>
                  </a:lnTo>
                  <a:lnTo>
                    <a:pt x="439414" y="87360"/>
                  </a:lnTo>
                  <a:lnTo>
                    <a:pt x="440037" y="85943"/>
                  </a:lnTo>
                  <a:lnTo>
                    <a:pt x="440797" y="84457"/>
                  </a:lnTo>
                  <a:lnTo>
                    <a:pt x="441069" y="84071"/>
                  </a:lnTo>
                  <a:lnTo>
                    <a:pt x="441749" y="83303"/>
                  </a:lnTo>
                  <a:lnTo>
                    <a:pt x="442093" y="82853"/>
                  </a:lnTo>
                  <a:lnTo>
                    <a:pt x="442498" y="82472"/>
                  </a:lnTo>
                  <a:lnTo>
                    <a:pt x="443998" y="80677"/>
                  </a:lnTo>
                  <a:lnTo>
                    <a:pt x="444739" y="80300"/>
                  </a:lnTo>
                  <a:lnTo>
                    <a:pt x="445075" y="80178"/>
                  </a:lnTo>
                  <a:lnTo>
                    <a:pt x="445740" y="80060"/>
                  </a:lnTo>
                  <a:lnTo>
                    <a:pt x="446209" y="80069"/>
                  </a:lnTo>
                  <a:lnTo>
                    <a:pt x="447743" y="80028"/>
                  </a:lnTo>
                  <a:lnTo>
                    <a:pt x="448473" y="80173"/>
                  </a:lnTo>
                  <a:lnTo>
                    <a:pt x="449338" y="80187"/>
                  </a:lnTo>
                  <a:lnTo>
                    <a:pt x="450627" y="79991"/>
                  </a:lnTo>
                  <a:lnTo>
                    <a:pt x="450785" y="79973"/>
                  </a:lnTo>
                  <a:lnTo>
                    <a:pt x="450944" y="79964"/>
                  </a:lnTo>
                  <a:lnTo>
                    <a:pt x="451265" y="79960"/>
                  </a:lnTo>
                  <a:lnTo>
                    <a:pt x="451817" y="79896"/>
                  </a:lnTo>
                  <a:lnTo>
                    <a:pt x="452123" y="79842"/>
                  </a:lnTo>
                  <a:lnTo>
                    <a:pt x="452282" y="79819"/>
                  </a:lnTo>
                  <a:lnTo>
                    <a:pt x="452607" y="79782"/>
                  </a:lnTo>
                  <a:lnTo>
                    <a:pt x="452781" y="79755"/>
                  </a:lnTo>
                  <a:lnTo>
                    <a:pt x="453038" y="79710"/>
                  </a:lnTo>
                  <a:lnTo>
                    <a:pt x="453310" y="79655"/>
                  </a:lnTo>
                  <a:lnTo>
                    <a:pt x="453737" y="79614"/>
                  </a:lnTo>
                  <a:lnTo>
                    <a:pt x="453979" y="79583"/>
                  </a:lnTo>
                  <a:lnTo>
                    <a:pt x="454312" y="79455"/>
                  </a:lnTo>
                  <a:lnTo>
                    <a:pt x="470488" y="82178"/>
                  </a:lnTo>
                  <a:lnTo>
                    <a:pt x="471353" y="77096"/>
                  </a:lnTo>
                  <a:lnTo>
                    <a:pt x="471590" y="77198"/>
                  </a:lnTo>
                  <a:lnTo>
                    <a:pt x="471870" y="77243"/>
                  </a:lnTo>
                  <a:lnTo>
                    <a:pt x="472142" y="77297"/>
                  </a:lnTo>
                  <a:lnTo>
                    <a:pt x="472588" y="77416"/>
                  </a:lnTo>
                  <a:lnTo>
                    <a:pt x="472977" y="77484"/>
                  </a:lnTo>
                  <a:lnTo>
                    <a:pt x="473328" y="77520"/>
                  </a:lnTo>
                  <a:lnTo>
                    <a:pt x="473888" y="77529"/>
                  </a:lnTo>
                  <a:lnTo>
                    <a:pt x="474576" y="77520"/>
                  </a:lnTo>
                  <a:lnTo>
                    <a:pt x="474810" y="77484"/>
                  </a:lnTo>
                  <a:lnTo>
                    <a:pt x="475150" y="77407"/>
                  </a:lnTo>
                  <a:lnTo>
                    <a:pt x="476427" y="77161"/>
                  </a:lnTo>
                  <a:lnTo>
                    <a:pt x="476866" y="77066"/>
                  </a:lnTo>
                  <a:lnTo>
                    <a:pt x="477519" y="76848"/>
                  </a:lnTo>
                  <a:lnTo>
                    <a:pt x="477988" y="76734"/>
                  </a:lnTo>
                  <a:lnTo>
                    <a:pt x="478427" y="76607"/>
                  </a:lnTo>
                  <a:lnTo>
                    <a:pt x="478952" y="76484"/>
                  </a:lnTo>
                  <a:lnTo>
                    <a:pt x="479443" y="76330"/>
                  </a:lnTo>
                  <a:lnTo>
                    <a:pt x="480044" y="76153"/>
                  </a:lnTo>
                  <a:lnTo>
                    <a:pt x="480569" y="75985"/>
                  </a:lnTo>
                  <a:lnTo>
                    <a:pt x="481136" y="75771"/>
                  </a:lnTo>
                  <a:lnTo>
                    <a:pt x="481578" y="75535"/>
                  </a:lnTo>
                  <a:lnTo>
                    <a:pt x="482285" y="74962"/>
                  </a:lnTo>
                  <a:lnTo>
                    <a:pt x="483113" y="74158"/>
                  </a:lnTo>
                  <a:lnTo>
                    <a:pt x="483404" y="73459"/>
                  </a:lnTo>
                  <a:lnTo>
                    <a:pt x="484303" y="72895"/>
                  </a:lnTo>
                  <a:lnTo>
                    <a:pt x="485229" y="71873"/>
                  </a:lnTo>
                  <a:lnTo>
                    <a:pt x="485909" y="69993"/>
                  </a:lnTo>
                  <a:lnTo>
                    <a:pt x="486605" y="69189"/>
                  </a:lnTo>
                  <a:lnTo>
                    <a:pt x="487285" y="68916"/>
                  </a:lnTo>
                  <a:lnTo>
                    <a:pt x="487837" y="69775"/>
                  </a:lnTo>
                  <a:lnTo>
                    <a:pt x="489447" y="70165"/>
                  </a:lnTo>
                  <a:lnTo>
                    <a:pt x="490871" y="69943"/>
                  </a:lnTo>
                  <a:lnTo>
                    <a:pt x="491850" y="70138"/>
                  </a:lnTo>
                  <a:lnTo>
                    <a:pt x="492825" y="69929"/>
                  </a:lnTo>
                  <a:lnTo>
                    <a:pt x="493116" y="69784"/>
                  </a:lnTo>
                  <a:lnTo>
                    <a:pt x="493940" y="69361"/>
                  </a:lnTo>
                  <a:lnTo>
                    <a:pt x="496143" y="68793"/>
                  </a:lnTo>
                  <a:lnTo>
                    <a:pt x="497288" y="68771"/>
                  </a:lnTo>
                  <a:lnTo>
                    <a:pt x="500036" y="68739"/>
                  </a:lnTo>
                  <a:lnTo>
                    <a:pt x="503112" y="68789"/>
                  </a:lnTo>
                  <a:lnTo>
                    <a:pt x="504529" y="68616"/>
                  </a:lnTo>
                  <a:lnTo>
                    <a:pt x="506302" y="69007"/>
                  </a:lnTo>
                  <a:lnTo>
                    <a:pt x="508868" y="69220"/>
                  </a:lnTo>
                  <a:lnTo>
                    <a:pt x="511033" y="69334"/>
                  </a:lnTo>
                  <a:lnTo>
                    <a:pt x="512621" y="69993"/>
                  </a:lnTo>
                  <a:lnTo>
                    <a:pt x="514238" y="70420"/>
                  </a:lnTo>
                  <a:lnTo>
                    <a:pt x="515837" y="70479"/>
                  </a:lnTo>
                  <a:lnTo>
                    <a:pt x="516861" y="69993"/>
                  </a:lnTo>
                  <a:lnTo>
                    <a:pt x="516063" y="70915"/>
                  </a:lnTo>
                  <a:lnTo>
                    <a:pt x="515557" y="72518"/>
                  </a:lnTo>
                  <a:lnTo>
                    <a:pt x="515640" y="74445"/>
                  </a:lnTo>
                  <a:lnTo>
                    <a:pt x="516702" y="80259"/>
                  </a:lnTo>
                  <a:lnTo>
                    <a:pt x="516555" y="82917"/>
                  </a:lnTo>
                  <a:lnTo>
                    <a:pt x="516687" y="85379"/>
                  </a:lnTo>
                  <a:lnTo>
                    <a:pt x="516732" y="85638"/>
                  </a:lnTo>
                  <a:lnTo>
                    <a:pt x="516759" y="86347"/>
                  </a:lnTo>
                  <a:lnTo>
                    <a:pt x="515878" y="87687"/>
                  </a:lnTo>
                  <a:lnTo>
                    <a:pt x="515096" y="90168"/>
                  </a:lnTo>
                  <a:lnTo>
                    <a:pt x="515391" y="91503"/>
                  </a:lnTo>
                  <a:lnTo>
                    <a:pt x="516392" y="93057"/>
                  </a:lnTo>
                  <a:lnTo>
                    <a:pt x="516910" y="94361"/>
                  </a:lnTo>
                  <a:lnTo>
                    <a:pt x="516041" y="95188"/>
                  </a:lnTo>
                  <a:lnTo>
                    <a:pt x="514710" y="95269"/>
                  </a:lnTo>
                  <a:lnTo>
                    <a:pt x="510599" y="96292"/>
                  </a:lnTo>
                  <a:lnTo>
                    <a:pt x="508312" y="97709"/>
                  </a:lnTo>
                  <a:lnTo>
                    <a:pt x="506468" y="99626"/>
                  </a:lnTo>
                  <a:lnTo>
                    <a:pt x="505206" y="101789"/>
                  </a:lnTo>
                  <a:lnTo>
                    <a:pt x="504083" y="104010"/>
                  </a:lnTo>
                  <a:lnTo>
                    <a:pt x="502545" y="105237"/>
                  </a:lnTo>
                  <a:lnTo>
                    <a:pt x="500036" y="107163"/>
                  </a:lnTo>
                  <a:lnTo>
                    <a:pt x="499280" y="108413"/>
                  </a:lnTo>
                  <a:lnTo>
                    <a:pt x="499783" y="109244"/>
                  </a:lnTo>
                  <a:lnTo>
                    <a:pt x="502164" y="110898"/>
                  </a:lnTo>
                  <a:lnTo>
                    <a:pt x="502712" y="111897"/>
                  </a:lnTo>
                  <a:lnTo>
                    <a:pt x="502349" y="112806"/>
                  </a:lnTo>
                  <a:lnTo>
                    <a:pt x="501022" y="114850"/>
                  </a:lnTo>
                  <a:lnTo>
                    <a:pt x="498929" y="115877"/>
                  </a:lnTo>
                  <a:lnTo>
                    <a:pt x="497938" y="115877"/>
                  </a:lnTo>
                  <a:lnTo>
                    <a:pt x="495769" y="115982"/>
                  </a:lnTo>
                  <a:lnTo>
                    <a:pt x="494409" y="117308"/>
                  </a:lnTo>
                  <a:lnTo>
                    <a:pt x="493932" y="119148"/>
                  </a:lnTo>
                  <a:lnTo>
                    <a:pt x="494095" y="121129"/>
                  </a:lnTo>
                  <a:lnTo>
                    <a:pt x="493596" y="121706"/>
                  </a:lnTo>
                  <a:lnTo>
                    <a:pt x="491684" y="122579"/>
                  </a:lnTo>
                  <a:lnTo>
                    <a:pt x="490066" y="123669"/>
                  </a:lnTo>
                  <a:lnTo>
                    <a:pt x="489273" y="125105"/>
                  </a:lnTo>
                  <a:lnTo>
                    <a:pt x="489125" y="126004"/>
                  </a:lnTo>
                  <a:lnTo>
                    <a:pt x="489133" y="126631"/>
                  </a:lnTo>
                  <a:lnTo>
                    <a:pt x="489027" y="126954"/>
                  </a:lnTo>
                  <a:lnTo>
                    <a:pt x="488721" y="127417"/>
                  </a:lnTo>
                  <a:lnTo>
                    <a:pt x="487916" y="127681"/>
                  </a:lnTo>
                  <a:lnTo>
                    <a:pt x="486514" y="127581"/>
                  </a:lnTo>
                  <a:lnTo>
                    <a:pt x="484670" y="127758"/>
                  </a:lnTo>
                  <a:lnTo>
                    <a:pt x="483789" y="128299"/>
                  </a:lnTo>
                  <a:lnTo>
                    <a:pt x="483324" y="129171"/>
                  </a:lnTo>
                  <a:lnTo>
                    <a:pt x="483135" y="135032"/>
                  </a:lnTo>
                  <a:lnTo>
                    <a:pt x="482807" y="137899"/>
                  </a:lnTo>
                  <a:lnTo>
                    <a:pt x="482731" y="138990"/>
                  </a:lnTo>
                  <a:lnTo>
                    <a:pt x="482629" y="139121"/>
                  </a:lnTo>
                  <a:lnTo>
                    <a:pt x="481552" y="139717"/>
                  </a:lnTo>
                  <a:lnTo>
                    <a:pt x="480584" y="140121"/>
                  </a:lnTo>
                  <a:lnTo>
                    <a:pt x="479122" y="139630"/>
                  </a:lnTo>
                  <a:lnTo>
                    <a:pt x="478173" y="138781"/>
                  </a:lnTo>
                  <a:lnTo>
                    <a:pt x="476476" y="139285"/>
                  </a:lnTo>
                  <a:lnTo>
                    <a:pt x="475751" y="140548"/>
                  </a:lnTo>
                  <a:lnTo>
                    <a:pt x="475630" y="143029"/>
                  </a:lnTo>
                  <a:lnTo>
                    <a:pt x="476775" y="146437"/>
                  </a:lnTo>
                  <a:lnTo>
                    <a:pt x="478487" y="149386"/>
                  </a:lnTo>
                  <a:lnTo>
                    <a:pt x="479095" y="151044"/>
                  </a:lnTo>
                  <a:lnTo>
                    <a:pt x="480157" y="152821"/>
                  </a:lnTo>
                  <a:lnTo>
                    <a:pt x="480002" y="153884"/>
                  </a:lnTo>
                  <a:lnTo>
                    <a:pt x="478018" y="155565"/>
                  </a:lnTo>
                  <a:lnTo>
                    <a:pt x="477126" y="157201"/>
                  </a:lnTo>
                  <a:lnTo>
                    <a:pt x="477119" y="159000"/>
                  </a:lnTo>
                  <a:lnTo>
                    <a:pt x="477493" y="161690"/>
                  </a:lnTo>
                  <a:lnTo>
                    <a:pt x="477742" y="164644"/>
                  </a:lnTo>
                  <a:lnTo>
                    <a:pt x="477969" y="165889"/>
                  </a:lnTo>
                  <a:lnTo>
                    <a:pt x="478638" y="167115"/>
                  </a:lnTo>
                  <a:lnTo>
                    <a:pt x="480169" y="168597"/>
                  </a:lnTo>
                  <a:lnTo>
                    <a:pt x="481280" y="169546"/>
                  </a:lnTo>
                  <a:lnTo>
                    <a:pt x="482281" y="170900"/>
                  </a:lnTo>
                  <a:lnTo>
                    <a:pt x="483354" y="172927"/>
                  </a:lnTo>
                  <a:lnTo>
                    <a:pt x="485573" y="175858"/>
                  </a:lnTo>
                  <a:lnTo>
                    <a:pt x="486593" y="177235"/>
                  </a:lnTo>
                  <a:lnTo>
                    <a:pt x="488037" y="180093"/>
                  </a:lnTo>
                  <a:lnTo>
                    <a:pt x="488751" y="183324"/>
                  </a:lnTo>
                  <a:lnTo>
                    <a:pt x="488513" y="185550"/>
                  </a:lnTo>
                  <a:lnTo>
                    <a:pt x="487462" y="188363"/>
                  </a:lnTo>
                  <a:lnTo>
                    <a:pt x="485879" y="192158"/>
                  </a:lnTo>
                  <a:lnTo>
                    <a:pt x="485621" y="192568"/>
                  </a:lnTo>
                  <a:lnTo>
                    <a:pt x="485549" y="192954"/>
                  </a:lnTo>
                  <a:lnTo>
                    <a:pt x="485270" y="193667"/>
                  </a:lnTo>
                  <a:lnTo>
                    <a:pt x="484790" y="194372"/>
                  </a:lnTo>
                  <a:lnTo>
                    <a:pt x="484450" y="194694"/>
                  </a:lnTo>
                  <a:lnTo>
                    <a:pt x="482764" y="195767"/>
                  </a:lnTo>
                  <a:lnTo>
                    <a:pt x="482023" y="196144"/>
                  </a:lnTo>
                  <a:lnTo>
                    <a:pt x="479998" y="197539"/>
                  </a:lnTo>
                  <a:lnTo>
                    <a:pt x="477364" y="199511"/>
                  </a:lnTo>
                  <a:lnTo>
                    <a:pt x="476551" y="200211"/>
                  </a:lnTo>
                  <a:lnTo>
                    <a:pt x="474824" y="201611"/>
                  </a:lnTo>
                  <a:lnTo>
                    <a:pt x="473006" y="200334"/>
                  </a:lnTo>
                  <a:lnTo>
                    <a:pt x="472474" y="199757"/>
                  </a:lnTo>
                  <a:lnTo>
                    <a:pt x="472323" y="199562"/>
                  </a:lnTo>
                  <a:lnTo>
                    <a:pt x="471340" y="198262"/>
                  </a:lnTo>
                  <a:lnTo>
                    <a:pt x="468691" y="199108"/>
                  </a:lnTo>
                  <a:lnTo>
                    <a:pt x="468616" y="198701"/>
                  </a:lnTo>
                  <a:lnTo>
                    <a:pt x="468075" y="196143"/>
                  </a:lnTo>
                  <a:lnTo>
                    <a:pt x="462830" y="197811"/>
                  </a:lnTo>
                  <a:lnTo>
                    <a:pt x="461753" y="198157"/>
                  </a:lnTo>
                  <a:lnTo>
                    <a:pt x="460359" y="198592"/>
                  </a:lnTo>
                  <a:lnTo>
                    <a:pt x="459542" y="198852"/>
                  </a:lnTo>
                  <a:lnTo>
                    <a:pt x="459330" y="198928"/>
                  </a:lnTo>
                  <a:lnTo>
                    <a:pt x="458687" y="199125"/>
                  </a:lnTo>
                  <a:lnTo>
                    <a:pt x="457870" y="199387"/>
                  </a:lnTo>
                  <a:lnTo>
                    <a:pt x="457395" y="199551"/>
                  </a:lnTo>
                  <a:lnTo>
                    <a:pt x="452924" y="201016"/>
                  </a:lnTo>
                  <a:lnTo>
                    <a:pt x="451881" y="201169"/>
                  </a:lnTo>
                  <a:lnTo>
                    <a:pt x="450052" y="201960"/>
                  </a:lnTo>
                  <a:lnTo>
                    <a:pt x="447584" y="202764"/>
                  </a:lnTo>
                  <a:lnTo>
                    <a:pt x="446813" y="203018"/>
                  </a:lnTo>
                  <a:lnTo>
                    <a:pt x="447482" y="204432"/>
                  </a:lnTo>
                  <a:lnTo>
                    <a:pt x="447418" y="206399"/>
                  </a:lnTo>
                  <a:lnTo>
                    <a:pt x="447354" y="208440"/>
                  </a:lnTo>
                  <a:lnTo>
                    <a:pt x="442985" y="209649"/>
                  </a:lnTo>
                  <a:lnTo>
                    <a:pt x="443771" y="209494"/>
                  </a:lnTo>
                  <a:lnTo>
                    <a:pt x="444119" y="211089"/>
                  </a:lnTo>
                  <a:lnTo>
                    <a:pt x="444274" y="211821"/>
                  </a:lnTo>
                  <a:lnTo>
                    <a:pt x="444550" y="211762"/>
                  </a:lnTo>
                  <a:lnTo>
                    <a:pt x="445060" y="214375"/>
                  </a:lnTo>
                  <a:lnTo>
                    <a:pt x="445120" y="215152"/>
                  </a:lnTo>
                  <a:lnTo>
                    <a:pt x="444614" y="215211"/>
                  </a:lnTo>
                  <a:lnTo>
                    <a:pt x="444822" y="215934"/>
                  </a:lnTo>
                  <a:lnTo>
                    <a:pt x="444988" y="216492"/>
                  </a:lnTo>
                  <a:lnTo>
                    <a:pt x="443949" y="216770"/>
                  </a:lnTo>
                  <a:lnTo>
                    <a:pt x="444202" y="217892"/>
                  </a:lnTo>
                  <a:lnTo>
                    <a:pt x="442566" y="217556"/>
                  </a:lnTo>
                  <a:lnTo>
                    <a:pt x="443291" y="220333"/>
                  </a:lnTo>
                  <a:lnTo>
                    <a:pt x="440302" y="220883"/>
                  </a:lnTo>
                  <a:lnTo>
                    <a:pt x="439870" y="220952"/>
                  </a:lnTo>
                  <a:lnTo>
                    <a:pt x="439777" y="220730"/>
                  </a:lnTo>
                  <a:lnTo>
                    <a:pt x="439364" y="220829"/>
                  </a:lnTo>
                  <a:lnTo>
                    <a:pt x="437293" y="221196"/>
                  </a:lnTo>
                  <a:lnTo>
                    <a:pt x="431812" y="222158"/>
                  </a:lnTo>
                  <a:lnTo>
                    <a:pt x="429973" y="222482"/>
                  </a:lnTo>
                  <a:lnTo>
                    <a:pt x="423669" y="223583"/>
                  </a:lnTo>
                  <a:lnTo>
                    <a:pt x="422714" y="223750"/>
                  </a:lnTo>
                  <a:lnTo>
                    <a:pt x="421012" y="224099"/>
                  </a:lnTo>
                  <a:lnTo>
                    <a:pt x="420997" y="224243"/>
                  </a:lnTo>
                  <a:lnTo>
                    <a:pt x="420104" y="224398"/>
                  </a:lnTo>
                  <a:lnTo>
                    <a:pt x="416555" y="225072"/>
                  </a:lnTo>
                  <a:lnTo>
                    <a:pt x="416711" y="225881"/>
                  </a:lnTo>
                  <a:lnTo>
                    <a:pt x="416878" y="226786"/>
                  </a:lnTo>
                  <a:lnTo>
                    <a:pt x="417128" y="228097"/>
                  </a:lnTo>
                  <a:lnTo>
                    <a:pt x="417430" y="229732"/>
                  </a:lnTo>
                  <a:lnTo>
                    <a:pt x="415642" y="230059"/>
                  </a:lnTo>
                  <a:lnTo>
                    <a:pt x="415064" y="228507"/>
                  </a:lnTo>
                  <a:lnTo>
                    <a:pt x="411713" y="229169"/>
                  </a:lnTo>
                  <a:lnTo>
                    <a:pt x="406378" y="230237"/>
                  </a:lnTo>
                  <a:lnTo>
                    <a:pt x="405640" y="230387"/>
                  </a:lnTo>
                  <a:lnTo>
                    <a:pt x="405269" y="232089"/>
                  </a:lnTo>
                  <a:lnTo>
                    <a:pt x="405197" y="232465"/>
                  </a:lnTo>
                  <a:lnTo>
                    <a:pt x="409967" y="233637"/>
                  </a:lnTo>
                  <a:lnTo>
                    <a:pt x="415326" y="234921"/>
                  </a:lnTo>
                  <a:lnTo>
                    <a:pt x="416134" y="235235"/>
                  </a:lnTo>
                  <a:lnTo>
                    <a:pt x="416942" y="235748"/>
                  </a:lnTo>
                  <a:lnTo>
                    <a:pt x="418860" y="237209"/>
                  </a:lnTo>
                  <a:lnTo>
                    <a:pt x="419581" y="237768"/>
                  </a:lnTo>
                  <a:lnTo>
                    <a:pt x="423577" y="240836"/>
                  </a:lnTo>
                  <a:lnTo>
                    <a:pt x="423962" y="241131"/>
                  </a:lnTo>
                  <a:lnTo>
                    <a:pt x="425511" y="242149"/>
                  </a:lnTo>
                  <a:lnTo>
                    <a:pt x="431614" y="244307"/>
                  </a:lnTo>
                  <a:lnTo>
                    <a:pt x="431750" y="244360"/>
                  </a:lnTo>
                  <a:lnTo>
                    <a:pt x="436486" y="246187"/>
                  </a:lnTo>
                  <a:lnTo>
                    <a:pt x="437306" y="246503"/>
                  </a:lnTo>
                  <a:lnTo>
                    <a:pt x="440745" y="248598"/>
                  </a:lnTo>
                  <a:lnTo>
                    <a:pt x="441652" y="249629"/>
                  </a:lnTo>
                  <a:lnTo>
                    <a:pt x="443825" y="252093"/>
                  </a:lnTo>
                  <a:lnTo>
                    <a:pt x="444215" y="252801"/>
                  </a:lnTo>
                  <a:lnTo>
                    <a:pt x="445873" y="255806"/>
                  </a:lnTo>
                  <a:lnTo>
                    <a:pt x="447351" y="260619"/>
                  </a:lnTo>
                  <a:lnTo>
                    <a:pt x="448706" y="265009"/>
                  </a:lnTo>
                  <a:lnTo>
                    <a:pt x="448809" y="265234"/>
                  </a:lnTo>
                  <a:lnTo>
                    <a:pt x="448903" y="265465"/>
                  </a:lnTo>
                  <a:lnTo>
                    <a:pt x="449203" y="266151"/>
                  </a:lnTo>
                  <a:lnTo>
                    <a:pt x="449351" y="266401"/>
                  </a:lnTo>
                  <a:lnTo>
                    <a:pt x="450582" y="268481"/>
                  </a:lnTo>
                  <a:lnTo>
                    <a:pt x="451704" y="269842"/>
                  </a:lnTo>
                  <a:lnTo>
                    <a:pt x="451116" y="270868"/>
                  </a:lnTo>
                  <a:lnTo>
                    <a:pt x="450625" y="271878"/>
                  </a:lnTo>
                  <a:lnTo>
                    <a:pt x="450491" y="272170"/>
                  </a:lnTo>
                  <a:lnTo>
                    <a:pt x="450365" y="272465"/>
                  </a:lnTo>
                  <a:lnTo>
                    <a:pt x="450248" y="272764"/>
                  </a:lnTo>
                  <a:lnTo>
                    <a:pt x="450139" y="273066"/>
                  </a:lnTo>
                  <a:lnTo>
                    <a:pt x="449925" y="273774"/>
                  </a:lnTo>
                  <a:lnTo>
                    <a:pt x="449656" y="274838"/>
                  </a:lnTo>
                  <a:lnTo>
                    <a:pt x="449462" y="275723"/>
                  </a:lnTo>
                  <a:lnTo>
                    <a:pt x="449161" y="279020"/>
                  </a:lnTo>
                  <a:lnTo>
                    <a:pt x="448865" y="281594"/>
                  </a:lnTo>
                  <a:lnTo>
                    <a:pt x="448506" y="283884"/>
                  </a:lnTo>
                  <a:lnTo>
                    <a:pt x="448320" y="284410"/>
                  </a:lnTo>
                  <a:lnTo>
                    <a:pt x="448133" y="284937"/>
                  </a:lnTo>
                  <a:lnTo>
                    <a:pt x="447369" y="286335"/>
                  </a:lnTo>
                  <a:lnTo>
                    <a:pt x="445735" y="288989"/>
                  </a:lnTo>
                  <a:lnTo>
                    <a:pt x="444797" y="290691"/>
                  </a:lnTo>
                  <a:lnTo>
                    <a:pt x="444340" y="291662"/>
                  </a:lnTo>
                  <a:lnTo>
                    <a:pt x="444124" y="292225"/>
                  </a:lnTo>
                  <a:lnTo>
                    <a:pt x="443929" y="292732"/>
                  </a:lnTo>
                  <a:lnTo>
                    <a:pt x="443614" y="293951"/>
                  </a:lnTo>
                  <a:lnTo>
                    <a:pt x="443391" y="295418"/>
                  </a:lnTo>
                  <a:lnTo>
                    <a:pt x="443366" y="296765"/>
                  </a:lnTo>
                  <a:lnTo>
                    <a:pt x="443404" y="297326"/>
                  </a:lnTo>
                  <a:lnTo>
                    <a:pt x="443452" y="298023"/>
                  </a:lnTo>
                  <a:lnTo>
                    <a:pt x="444014" y="300260"/>
                  </a:lnTo>
                  <a:lnTo>
                    <a:pt x="445886" y="306097"/>
                  </a:lnTo>
                  <a:lnTo>
                    <a:pt x="446736" y="309149"/>
                  </a:lnTo>
                  <a:lnTo>
                    <a:pt x="447384" y="312164"/>
                  </a:lnTo>
                  <a:lnTo>
                    <a:pt x="447465" y="312744"/>
                  </a:lnTo>
                  <a:lnTo>
                    <a:pt x="447933" y="315323"/>
                  </a:lnTo>
                  <a:lnTo>
                    <a:pt x="448015" y="315822"/>
                  </a:lnTo>
                  <a:lnTo>
                    <a:pt x="448098" y="316419"/>
                  </a:lnTo>
                  <a:lnTo>
                    <a:pt x="448223" y="317498"/>
                  </a:lnTo>
                  <a:lnTo>
                    <a:pt x="448274" y="318021"/>
                  </a:lnTo>
                  <a:lnTo>
                    <a:pt x="444935" y="318357"/>
                  </a:lnTo>
                  <a:lnTo>
                    <a:pt x="436149" y="320125"/>
                  </a:lnTo>
                  <a:lnTo>
                    <a:pt x="431448" y="321059"/>
                  </a:lnTo>
                  <a:lnTo>
                    <a:pt x="429359" y="321474"/>
                  </a:lnTo>
                  <a:lnTo>
                    <a:pt x="426686" y="321912"/>
                  </a:lnTo>
                  <a:lnTo>
                    <a:pt x="422885" y="322679"/>
                  </a:lnTo>
                  <a:lnTo>
                    <a:pt x="421312" y="323071"/>
                  </a:lnTo>
                  <a:lnTo>
                    <a:pt x="419779" y="323362"/>
                  </a:lnTo>
                  <a:lnTo>
                    <a:pt x="419305" y="323452"/>
                  </a:lnTo>
                  <a:lnTo>
                    <a:pt x="395228" y="328303"/>
                  </a:lnTo>
                  <a:lnTo>
                    <a:pt x="395312" y="328693"/>
                  </a:lnTo>
                  <a:lnTo>
                    <a:pt x="394511" y="328856"/>
                  </a:lnTo>
                  <a:lnTo>
                    <a:pt x="395372" y="333489"/>
                  </a:lnTo>
                  <a:lnTo>
                    <a:pt x="395551" y="334465"/>
                  </a:lnTo>
                  <a:lnTo>
                    <a:pt x="393749" y="334816"/>
                  </a:lnTo>
                  <a:lnTo>
                    <a:pt x="383421" y="336808"/>
                  </a:lnTo>
                  <a:lnTo>
                    <a:pt x="383713" y="338332"/>
                  </a:lnTo>
                  <a:lnTo>
                    <a:pt x="380674" y="338902"/>
                  </a:lnTo>
                  <a:lnTo>
                    <a:pt x="380132" y="339000"/>
                  </a:lnTo>
                  <a:lnTo>
                    <a:pt x="379321" y="338709"/>
                  </a:lnTo>
                  <a:lnTo>
                    <a:pt x="378245" y="338156"/>
                  </a:lnTo>
                  <a:lnTo>
                    <a:pt x="377307" y="337975"/>
                  </a:lnTo>
                  <a:lnTo>
                    <a:pt x="376039" y="338204"/>
                  </a:lnTo>
                  <a:lnTo>
                    <a:pt x="374861" y="338904"/>
                  </a:lnTo>
                  <a:lnTo>
                    <a:pt x="374229" y="339498"/>
                  </a:lnTo>
                  <a:lnTo>
                    <a:pt x="373941" y="339805"/>
                  </a:lnTo>
                  <a:lnTo>
                    <a:pt x="373644" y="339859"/>
                  </a:lnTo>
                  <a:lnTo>
                    <a:pt x="373286" y="339690"/>
                  </a:lnTo>
                  <a:lnTo>
                    <a:pt x="372632" y="339298"/>
                  </a:lnTo>
                  <a:lnTo>
                    <a:pt x="371510" y="338757"/>
                  </a:lnTo>
                  <a:lnTo>
                    <a:pt x="370051" y="338094"/>
                  </a:lnTo>
                  <a:lnTo>
                    <a:pt x="368944" y="337603"/>
                  </a:lnTo>
                  <a:lnTo>
                    <a:pt x="367659" y="336771"/>
                  </a:lnTo>
                  <a:lnTo>
                    <a:pt x="366407" y="336258"/>
                  </a:lnTo>
                  <a:lnTo>
                    <a:pt x="365580" y="335835"/>
                  </a:lnTo>
                  <a:lnTo>
                    <a:pt x="364321" y="335426"/>
                  </a:lnTo>
                  <a:lnTo>
                    <a:pt x="363150" y="334580"/>
                  </a:lnTo>
                  <a:lnTo>
                    <a:pt x="362307" y="334194"/>
                  </a:lnTo>
                  <a:lnTo>
                    <a:pt x="361041" y="333702"/>
                  </a:lnTo>
                  <a:lnTo>
                    <a:pt x="360051" y="333221"/>
                  </a:lnTo>
                  <a:lnTo>
                    <a:pt x="357821" y="332121"/>
                  </a:lnTo>
                  <a:lnTo>
                    <a:pt x="356249" y="331053"/>
                  </a:lnTo>
                  <a:lnTo>
                    <a:pt x="355705" y="330753"/>
                  </a:lnTo>
                  <a:lnTo>
                    <a:pt x="355410" y="330603"/>
                  </a:lnTo>
                  <a:lnTo>
                    <a:pt x="354624" y="330230"/>
                  </a:lnTo>
                  <a:lnTo>
                    <a:pt x="354208" y="330021"/>
                  </a:lnTo>
                  <a:lnTo>
                    <a:pt x="353872" y="329839"/>
                  </a:lnTo>
                  <a:lnTo>
                    <a:pt x="353214" y="329448"/>
                  </a:lnTo>
                  <a:lnTo>
                    <a:pt x="352882" y="329266"/>
                  </a:lnTo>
                  <a:lnTo>
                    <a:pt x="352538" y="329116"/>
                  </a:lnTo>
                  <a:lnTo>
                    <a:pt x="352277" y="329021"/>
                  </a:lnTo>
                  <a:lnTo>
                    <a:pt x="352012" y="328934"/>
                  </a:lnTo>
                  <a:lnTo>
                    <a:pt x="351476" y="328793"/>
                  </a:lnTo>
                  <a:lnTo>
                    <a:pt x="351204" y="328739"/>
                  </a:lnTo>
                  <a:lnTo>
                    <a:pt x="350985" y="328707"/>
                  </a:lnTo>
                  <a:lnTo>
                    <a:pt x="350539" y="328671"/>
                  </a:lnTo>
                  <a:lnTo>
                    <a:pt x="350316" y="328643"/>
                  </a:lnTo>
                  <a:lnTo>
                    <a:pt x="350100" y="328598"/>
                  </a:lnTo>
                  <a:lnTo>
                    <a:pt x="349839" y="328502"/>
                  </a:lnTo>
                  <a:lnTo>
                    <a:pt x="349590" y="328371"/>
                  </a:lnTo>
                  <a:lnTo>
                    <a:pt x="349344" y="328230"/>
                  </a:lnTo>
                  <a:lnTo>
                    <a:pt x="349091" y="328093"/>
                  </a:lnTo>
                  <a:lnTo>
                    <a:pt x="348834" y="327989"/>
                  </a:lnTo>
                  <a:lnTo>
                    <a:pt x="348615" y="327939"/>
                  </a:lnTo>
                  <a:lnTo>
                    <a:pt x="348343" y="327898"/>
                  </a:lnTo>
                  <a:lnTo>
                    <a:pt x="347950" y="327843"/>
                  </a:lnTo>
                  <a:lnTo>
                    <a:pt x="347704" y="327789"/>
                  </a:lnTo>
                  <a:lnTo>
                    <a:pt x="347421" y="327702"/>
                  </a:lnTo>
                  <a:lnTo>
                    <a:pt x="347111" y="327593"/>
                  </a:lnTo>
                  <a:lnTo>
                    <a:pt x="346835" y="327484"/>
                  </a:lnTo>
                  <a:lnTo>
                    <a:pt x="346514" y="327334"/>
                  </a:lnTo>
                  <a:lnTo>
                    <a:pt x="346230" y="327180"/>
                  </a:lnTo>
                  <a:lnTo>
                    <a:pt x="345935" y="326993"/>
                  </a:lnTo>
                  <a:lnTo>
                    <a:pt x="345652" y="326789"/>
                  </a:lnTo>
                  <a:lnTo>
                    <a:pt x="345380" y="326566"/>
                  </a:lnTo>
                  <a:lnTo>
                    <a:pt x="344851" y="326102"/>
                  </a:lnTo>
                  <a:lnTo>
                    <a:pt x="344280" y="325566"/>
                  </a:lnTo>
                  <a:lnTo>
                    <a:pt x="344072" y="325448"/>
                  </a:lnTo>
                  <a:lnTo>
                    <a:pt x="343796" y="325348"/>
                  </a:lnTo>
                  <a:lnTo>
                    <a:pt x="343607" y="325289"/>
                  </a:lnTo>
                  <a:lnTo>
                    <a:pt x="343385" y="325198"/>
                  </a:lnTo>
                  <a:lnTo>
                    <a:pt x="343184" y="325075"/>
                  </a:lnTo>
                  <a:lnTo>
                    <a:pt x="343033" y="324920"/>
                  </a:lnTo>
                  <a:lnTo>
                    <a:pt x="342905" y="324730"/>
                  </a:lnTo>
                  <a:lnTo>
                    <a:pt x="342784" y="324530"/>
                  </a:lnTo>
                  <a:lnTo>
                    <a:pt x="342655" y="324343"/>
                  </a:lnTo>
                  <a:lnTo>
                    <a:pt x="342504" y="324189"/>
                  </a:lnTo>
                  <a:lnTo>
                    <a:pt x="342338" y="324070"/>
                  </a:lnTo>
                  <a:lnTo>
                    <a:pt x="342156" y="323966"/>
                  </a:lnTo>
                  <a:lnTo>
                    <a:pt x="341967" y="323879"/>
                  </a:lnTo>
                  <a:lnTo>
                    <a:pt x="341578" y="323761"/>
                  </a:lnTo>
                  <a:lnTo>
                    <a:pt x="341298" y="323743"/>
                  </a:lnTo>
                  <a:lnTo>
                    <a:pt x="341011" y="323789"/>
                  </a:lnTo>
                  <a:lnTo>
                    <a:pt x="340414" y="323930"/>
                  </a:lnTo>
                  <a:lnTo>
                    <a:pt x="340119" y="323966"/>
                  </a:lnTo>
                  <a:lnTo>
                    <a:pt x="339605" y="323970"/>
                  </a:lnTo>
                  <a:lnTo>
                    <a:pt x="339386" y="323961"/>
                  </a:lnTo>
                  <a:lnTo>
                    <a:pt x="339091" y="323930"/>
                  </a:lnTo>
                  <a:lnTo>
                    <a:pt x="338759" y="323861"/>
                  </a:lnTo>
                  <a:lnTo>
                    <a:pt x="338562" y="323802"/>
                  </a:lnTo>
                  <a:lnTo>
                    <a:pt x="338162" y="323643"/>
                  </a:lnTo>
                  <a:lnTo>
                    <a:pt x="338014" y="323579"/>
                  </a:lnTo>
                  <a:lnTo>
                    <a:pt x="337754" y="323434"/>
                  </a:lnTo>
                  <a:lnTo>
                    <a:pt x="337515" y="323275"/>
                  </a:lnTo>
                  <a:lnTo>
                    <a:pt x="337296" y="323079"/>
                  </a:lnTo>
                  <a:lnTo>
                    <a:pt x="337051" y="322802"/>
                  </a:lnTo>
                  <a:lnTo>
                    <a:pt x="336692" y="322329"/>
                  </a:lnTo>
                  <a:lnTo>
                    <a:pt x="336488" y="322084"/>
                  </a:lnTo>
                  <a:lnTo>
                    <a:pt x="336242" y="321811"/>
                  </a:lnTo>
                  <a:lnTo>
                    <a:pt x="335679" y="321302"/>
                  </a:lnTo>
                  <a:lnTo>
                    <a:pt x="335497" y="321275"/>
                  </a:lnTo>
                  <a:lnTo>
                    <a:pt x="335358" y="321270"/>
                  </a:lnTo>
                  <a:lnTo>
                    <a:pt x="335146" y="321270"/>
                  </a:lnTo>
                  <a:lnTo>
                    <a:pt x="334575" y="321366"/>
                  </a:lnTo>
                  <a:lnTo>
                    <a:pt x="333442" y="321520"/>
                  </a:lnTo>
                  <a:lnTo>
                    <a:pt x="332803" y="321688"/>
                  </a:lnTo>
                  <a:lnTo>
                    <a:pt x="332319" y="321793"/>
                  </a:lnTo>
                  <a:lnTo>
                    <a:pt x="331828" y="321884"/>
                  </a:lnTo>
                  <a:lnTo>
                    <a:pt x="331620" y="321916"/>
                  </a:lnTo>
                  <a:lnTo>
                    <a:pt x="330354" y="322134"/>
                  </a:lnTo>
                  <a:lnTo>
                    <a:pt x="329878" y="322243"/>
                  </a:lnTo>
                  <a:lnTo>
                    <a:pt x="328929" y="322475"/>
                  </a:lnTo>
                  <a:lnTo>
                    <a:pt x="328468" y="322566"/>
                  </a:lnTo>
                  <a:lnTo>
                    <a:pt x="327977" y="322620"/>
                  </a:lnTo>
                  <a:lnTo>
                    <a:pt x="327565" y="322643"/>
                  </a:lnTo>
                  <a:lnTo>
                    <a:pt x="327149" y="322648"/>
                  </a:lnTo>
                  <a:lnTo>
                    <a:pt x="326737" y="322629"/>
                  </a:lnTo>
                  <a:lnTo>
                    <a:pt x="326329" y="322589"/>
                  </a:lnTo>
                  <a:lnTo>
                    <a:pt x="325928" y="322511"/>
                  </a:lnTo>
                  <a:lnTo>
                    <a:pt x="325743" y="322461"/>
                  </a:lnTo>
                  <a:lnTo>
                    <a:pt x="325517" y="322389"/>
                  </a:lnTo>
                  <a:lnTo>
                    <a:pt x="324908" y="322175"/>
                  </a:lnTo>
                  <a:lnTo>
                    <a:pt x="324598" y="322048"/>
                  </a:lnTo>
                  <a:lnTo>
                    <a:pt x="324284" y="321898"/>
                  </a:lnTo>
                  <a:lnTo>
                    <a:pt x="323971" y="321761"/>
                  </a:lnTo>
                  <a:lnTo>
                    <a:pt x="323684" y="321670"/>
                  </a:lnTo>
                  <a:lnTo>
                    <a:pt x="323362" y="321648"/>
                  </a:lnTo>
                  <a:lnTo>
                    <a:pt x="323196" y="321675"/>
                  </a:lnTo>
                  <a:lnTo>
                    <a:pt x="323034" y="321729"/>
                  </a:lnTo>
                  <a:lnTo>
                    <a:pt x="322709" y="321857"/>
                  </a:lnTo>
                  <a:lnTo>
                    <a:pt x="322546" y="321916"/>
                  </a:lnTo>
                  <a:lnTo>
                    <a:pt x="321964" y="322075"/>
                  </a:lnTo>
                  <a:lnTo>
                    <a:pt x="321382" y="322216"/>
                  </a:lnTo>
                  <a:lnTo>
                    <a:pt x="320993" y="322298"/>
                  </a:lnTo>
                  <a:lnTo>
                    <a:pt x="320335" y="322434"/>
                  </a:lnTo>
                  <a:lnTo>
                    <a:pt x="319957" y="322498"/>
                  </a:lnTo>
                  <a:lnTo>
                    <a:pt x="319579" y="322534"/>
                  </a:lnTo>
                  <a:lnTo>
                    <a:pt x="319209" y="322525"/>
                  </a:lnTo>
                  <a:lnTo>
                    <a:pt x="318809" y="322448"/>
                  </a:lnTo>
                  <a:lnTo>
                    <a:pt x="318412" y="322320"/>
                  </a:lnTo>
                  <a:lnTo>
                    <a:pt x="318019" y="322157"/>
                  </a:lnTo>
                  <a:lnTo>
                    <a:pt x="317244" y="321811"/>
                  </a:lnTo>
                  <a:lnTo>
                    <a:pt x="316329" y="321438"/>
                  </a:lnTo>
                  <a:lnTo>
                    <a:pt x="315880" y="321243"/>
                  </a:lnTo>
                  <a:lnTo>
                    <a:pt x="315434" y="321034"/>
                  </a:lnTo>
                  <a:lnTo>
                    <a:pt x="314999" y="320811"/>
                  </a:lnTo>
                  <a:lnTo>
                    <a:pt x="314485" y="320520"/>
                  </a:lnTo>
                  <a:lnTo>
                    <a:pt x="313979" y="320216"/>
                  </a:lnTo>
                  <a:lnTo>
                    <a:pt x="313646" y="319997"/>
                  </a:lnTo>
                  <a:lnTo>
                    <a:pt x="313484" y="319888"/>
                  </a:lnTo>
                  <a:lnTo>
                    <a:pt x="313007" y="319538"/>
                  </a:lnTo>
                  <a:lnTo>
                    <a:pt x="312554" y="319166"/>
                  </a:lnTo>
                  <a:lnTo>
                    <a:pt x="312240" y="318857"/>
                  </a:lnTo>
                  <a:lnTo>
                    <a:pt x="311945" y="318529"/>
                  </a:lnTo>
                  <a:lnTo>
                    <a:pt x="311681" y="318225"/>
                  </a:lnTo>
                  <a:lnTo>
                    <a:pt x="311367" y="317856"/>
                  </a:lnTo>
                  <a:lnTo>
                    <a:pt x="311065" y="317538"/>
                  </a:lnTo>
                  <a:lnTo>
                    <a:pt x="310494" y="316970"/>
                  </a:lnTo>
                  <a:lnTo>
                    <a:pt x="310200" y="316693"/>
                  </a:lnTo>
                  <a:lnTo>
                    <a:pt x="309893" y="316429"/>
                  </a:lnTo>
                  <a:lnTo>
                    <a:pt x="309572" y="316197"/>
                  </a:lnTo>
                  <a:lnTo>
                    <a:pt x="309345" y="316043"/>
                  </a:lnTo>
                  <a:lnTo>
                    <a:pt x="309111" y="315893"/>
                  </a:lnTo>
                  <a:lnTo>
                    <a:pt x="308877" y="315756"/>
                  </a:lnTo>
                  <a:lnTo>
                    <a:pt x="308631" y="315643"/>
                  </a:lnTo>
                  <a:lnTo>
                    <a:pt x="308382" y="315570"/>
                  </a:lnTo>
                  <a:lnTo>
                    <a:pt x="308125" y="315520"/>
                  </a:lnTo>
                  <a:lnTo>
                    <a:pt x="307992" y="315502"/>
                  </a:lnTo>
                  <a:lnTo>
                    <a:pt x="307403" y="315738"/>
                  </a:lnTo>
                  <a:lnTo>
                    <a:pt x="307206" y="315938"/>
                  </a:lnTo>
                  <a:lnTo>
                    <a:pt x="307070" y="316129"/>
                  </a:lnTo>
                  <a:lnTo>
                    <a:pt x="306965" y="316347"/>
                  </a:lnTo>
                  <a:lnTo>
                    <a:pt x="306776" y="316815"/>
                  </a:lnTo>
                  <a:lnTo>
                    <a:pt x="306655" y="317029"/>
                  </a:lnTo>
                  <a:lnTo>
                    <a:pt x="306515" y="317202"/>
                  </a:lnTo>
                  <a:lnTo>
                    <a:pt x="306039" y="317688"/>
                  </a:lnTo>
                  <a:lnTo>
                    <a:pt x="305831" y="317970"/>
                  </a:lnTo>
                  <a:lnTo>
                    <a:pt x="305570" y="318388"/>
                  </a:lnTo>
                  <a:lnTo>
                    <a:pt x="305339" y="318629"/>
                  </a:lnTo>
                  <a:lnTo>
                    <a:pt x="305067" y="318838"/>
                  </a:lnTo>
                  <a:lnTo>
                    <a:pt x="304765" y="319020"/>
                  </a:lnTo>
                  <a:lnTo>
                    <a:pt x="304451" y="319184"/>
                  </a:lnTo>
                  <a:lnTo>
                    <a:pt x="304138" y="319320"/>
                  </a:lnTo>
                  <a:lnTo>
                    <a:pt x="303968" y="319379"/>
                  </a:lnTo>
                  <a:lnTo>
                    <a:pt x="303609" y="319461"/>
                  </a:lnTo>
                  <a:lnTo>
                    <a:pt x="303438" y="319511"/>
                  </a:lnTo>
                  <a:lnTo>
                    <a:pt x="302649" y="320102"/>
                  </a:lnTo>
                  <a:lnTo>
                    <a:pt x="302343" y="320570"/>
                  </a:lnTo>
                  <a:lnTo>
                    <a:pt x="301806" y="321434"/>
                  </a:lnTo>
                  <a:lnTo>
                    <a:pt x="301556" y="322034"/>
                  </a:lnTo>
                  <a:lnTo>
                    <a:pt x="301266" y="322857"/>
                  </a:lnTo>
                  <a:lnTo>
                    <a:pt x="300982" y="323725"/>
                  </a:lnTo>
                  <a:lnTo>
                    <a:pt x="300797" y="325366"/>
                  </a:lnTo>
                  <a:lnTo>
                    <a:pt x="300559" y="326566"/>
                  </a:lnTo>
                  <a:lnTo>
                    <a:pt x="300389" y="327543"/>
                  </a:lnTo>
                  <a:lnTo>
                    <a:pt x="300370" y="328398"/>
                  </a:lnTo>
                  <a:lnTo>
                    <a:pt x="300442" y="329998"/>
                  </a:lnTo>
                  <a:lnTo>
                    <a:pt x="300619" y="332003"/>
                  </a:lnTo>
                  <a:lnTo>
                    <a:pt x="300653" y="333935"/>
                  </a:lnTo>
                  <a:lnTo>
                    <a:pt x="300264" y="335989"/>
                  </a:lnTo>
                  <a:lnTo>
                    <a:pt x="299720" y="338071"/>
                  </a:lnTo>
                  <a:lnTo>
                    <a:pt x="298567" y="341790"/>
                  </a:lnTo>
                  <a:lnTo>
                    <a:pt x="298386" y="342340"/>
                  </a:lnTo>
                  <a:lnTo>
                    <a:pt x="298299" y="342904"/>
                  </a:lnTo>
                  <a:lnTo>
                    <a:pt x="297981" y="344527"/>
                  </a:lnTo>
                  <a:lnTo>
                    <a:pt x="297724" y="345300"/>
                  </a:lnTo>
                  <a:lnTo>
                    <a:pt x="297331" y="346195"/>
                  </a:lnTo>
                  <a:lnTo>
                    <a:pt x="297142" y="346654"/>
                  </a:lnTo>
                  <a:lnTo>
                    <a:pt x="296851" y="347441"/>
                  </a:lnTo>
                  <a:lnTo>
                    <a:pt x="296424" y="348491"/>
                  </a:lnTo>
                  <a:lnTo>
                    <a:pt x="295891" y="349305"/>
                  </a:lnTo>
                  <a:lnTo>
                    <a:pt x="295464" y="349646"/>
                  </a:lnTo>
                  <a:lnTo>
                    <a:pt x="294047" y="349741"/>
                  </a:lnTo>
                  <a:lnTo>
                    <a:pt x="291183" y="350268"/>
                  </a:lnTo>
                  <a:lnTo>
                    <a:pt x="288220" y="347941"/>
                  </a:lnTo>
                  <a:lnTo>
                    <a:pt x="285975" y="351237"/>
                  </a:lnTo>
                  <a:lnTo>
                    <a:pt x="282866" y="355805"/>
                  </a:lnTo>
                  <a:lnTo>
                    <a:pt x="278387" y="356465"/>
                  </a:lnTo>
                  <a:lnTo>
                    <a:pt x="275611" y="356967"/>
                  </a:lnTo>
                  <a:lnTo>
                    <a:pt x="273645" y="357322"/>
                  </a:lnTo>
                  <a:lnTo>
                    <a:pt x="271874" y="357567"/>
                  </a:lnTo>
                  <a:lnTo>
                    <a:pt x="270802" y="357716"/>
                  </a:lnTo>
                  <a:lnTo>
                    <a:pt x="269957" y="357826"/>
                  </a:lnTo>
                  <a:lnTo>
                    <a:pt x="269100" y="357956"/>
                  </a:lnTo>
                  <a:lnTo>
                    <a:pt x="268111" y="358085"/>
                  </a:lnTo>
                  <a:lnTo>
                    <a:pt x="266977" y="358260"/>
                  </a:lnTo>
                  <a:lnTo>
                    <a:pt x="265663" y="358429"/>
                  </a:lnTo>
                  <a:lnTo>
                    <a:pt x="265006" y="358530"/>
                  </a:lnTo>
                  <a:lnTo>
                    <a:pt x="264616" y="358596"/>
                  </a:lnTo>
                  <a:lnTo>
                    <a:pt x="263762" y="358733"/>
                  </a:lnTo>
                  <a:lnTo>
                    <a:pt x="262930" y="358878"/>
                  </a:lnTo>
                  <a:lnTo>
                    <a:pt x="262093" y="359033"/>
                  </a:lnTo>
                  <a:lnTo>
                    <a:pt x="258063" y="359987"/>
                  </a:lnTo>
                  <a:lnTo>
                    <a:pt x="258654" y="360828"/>
                  </a:lnTo>
                  <a:lnTo>
                    <a:pt x="256621" y="361474"/>
                  </a:lnTo>
                  <a:lnTo>
                    <a:pt x="256226" y="361606"/>
                  </a:lnTo>
                  <a:lnTo>
                    <a:pt x="254314" y="362207"/>
                  </a:lnTo>
                  <a:lnTo>
                    <a:pt x="253335" y="362515"/>
                  </a:lnTo>
                  <a:lnTo>
                    <a:pt x="252984" y="362629"/>
                  </a:lnTo>
                  <a:lnTo>
                    <a:pt x="247338" y="364402"/>
                  </a:lnTo>
                  <a:lnTo>
                    <a:pt x="244636" y="365243"/>
                  </a:lnTo>
                  <a:lnTo>
                    <a:pt x="241242" y="366261"/>
                  </a:lnTo>
                  <a:lnTo>
                    <a:pt x="239711" y="366671"/>
                  </a:lnTo>
                  <a:lnTo>
                    <a:pt x="233627" y="368539"/>
                  </a:lnTo>
                  <a:lnTo>
                    <a:pt x="228608" y="370203"/>
                  </a:lnTo>
                  <a:lnTo>
                    <a:pt x="223979" y="371722"/>
                  </a:lnTo>
                  <a:lnTo>
                    <a:pt x="219996" y="372949"/>
                  </a:lnTo>
                  <a:lnTo>
                    <a:pt x="210132" y="375977"/>
                  </a:lnTo>
                  <a:lnTo>
                    <a:pt x="208515" y="376477"/>
                  </a:lnTo>
                  <a:lnTo>
                    <a:pt x="207751" y="376709"/>
                  </a:lnTo>
                  <a:lnTo>
                    <a:pt x="202689" y="378247"/>
                  </a:lnTo>
                  <a:lnTo>
                    <a:pt x="196120" y="380210"/>
                  </a:lnTo>
                  <a:lnTo>
                    <a:pt x="195695" y="380305"/>
                  </a:lnTo>
                  <a:lnTo>
                    <a:pt x="190022" y="380919"/>
                  </a:lnTo>
                  <a:lnTo>
                    <a:pt x="184558" y="381510"/>
                  </a:lnTo>
                  <a:lnTo>
                    <a:pt x="177872" y="382363"/>
                  </a:lnTo>
                  <a:lnTo>
                    <a:pt x="170355" y="383322"/>
                  </a:lnTo>
                  <a:lnTo>
                    <a:pt x="170197" y="381283"/>
                  </a:lnTo>
                  <a:lnTo>
                    <a:pt x="168465" y="381379"/>
                  </a:lnTo>
                  <a:lnTo>
                    <a:pt x="167502" y="381424"/>
                  </a:lnTo>
                  <a:lnTo>
                    <a:pt x="166306" y="381462"/>
                  </a:lnTo>
                  <a:lnTo>
                    <a:pt x="165346" y="381462"/>
                  </a:lnTo>
                  <a:lnTo>
                    <a:pt x="163910" y="381406"/>
                  </a:lnTo>
                  <a:lnTo>
                    <a:pt x="162951" y="381336"/>
                  </a:lnTo>
                  <a:lnTo>
                    <a:pt x="161995" y="381245"/>
                  </a:lnTo>
                  <a:lnTo>
                    <a:pt x="161042" y="381130"/>
                  </a:lnTo>
                  <a:lnTo>
                    <a:pt x="159621" y="380917"/>
                  </a:lnTo>
                  <a:lnTo>
                    <a:pt x="158439" y="380691"/>
                  </a:lnTo>
                  <a:lnTo>
                    <a:pt x="157265" y="380445"/>
                  </a:lnTo>
                  <a:lnTo>
                    <a:pt x="156329" y="380230"/>
                  </a:lnTo>
                  <a:lnTo>
                    <a:pt x="155632" y="380047"/>
                  </a:lnTo>
                  <a:lnTo>
                    <a:pt x="154486" y="379689"/>
                  </a:lnTo>
                  <a:lnTo>
                    <a:pt x="153351" y="379289"/>
                  </a:lnTo>
                  <a:lnTo>
                    <a:pt x="152232" y="378851"/>
                  </a:lnTo>
                  <a:lnTo>
                    <a:pt x="151119" y="378393"/>
                  </a:lnTo>
                  <a:lnTo>
                    <a:pt x="150022" y="377905"/>
                  </a:lnTo>
                  <a:lnTo>
                    <a:pt x="148294" y="377059"/>
                  </a:lnTo>
                  <a:lnTo>
                    <a:pt x="147447" y="376603"/>
                  </a:lnTo>
                  <a:lnTo>
                    <a:pt x="146407" y="376002"/>
                  </a:lnTo>
                  <a:lnTo>
                    <a:pt x="145382" y="375368"/>
                  </a:lnTo>
                  <a:lnTo>
                    <a:pt x="144581" y="374832"/>
                  </a:lnTo>
                  <a:lnTo>
                    <a:pt x="143803" y="374267"/>
                  </a:lnTo>
                  <a:lnTo>
                    <a:pt x="143539" y="374053"/>
                  </a:lnTo>
                  <a:lnTo>
                    <a:pt x="142678" y="373357"/>
                  </a:lnTo>
                  <a:lnTo>
                    <a:pt x="141777" y="372558"/>
                  </a:lnTo>
                  <a:lnTo>
                    <a:pt x="141575" y="372385"/>
                  </a:lnTo>
                  <a:lnTo>
                    <a:pt x="139670" y="370545"/>
                  </a:lnTo>
                  <a:lnTo>
                    <a:pt x="138157" y="368903"/>
                  </a:lnTo>
                  <a:lnTo>
                    <a:pt x="136753" y="367167"/>
                  </a:lnTo>
                  <a:lnTo>
                    <a:pt x="135388" y="365229"/>
                  </a:lnTo>
                  <a:lnTo>
                    <a:pt x="135423" y="365064"/>
                  </a:lnTo>
                  <a:lnTo>
                    <a:pt x="134760" y="363759"/>
                  </a:lnTo>
                  <a:lnTo>
                    <a:pt x="134569" y="363414"/>
                  </a:lnTo>
                  <a:lnTo>
                    <a:pt x="134376" y="363052"/>
                  </a:lnTo>
                  <a:lnTo>
                    <a:pt x="134187" y="362688"/>
                  </a:lnTo>
                  <a:lnTo>
                    <a:pt x="134002" y="362321"/>
                  </a:lnTo>
                  <a:lnTo>
                    <a:pt x="133823" y="361952"/>
                  </a:lnTo>
                  <a:lnTo>
                    <a:pt x="133624" y="361526"/>
                  </a:lnTo>
                  <a:lnTo>
                    <a:pt x="133154" y="360452"/>
                  </a:lnTo>
                  <a:lnTo>
                    <a:pt x="132705" y="359305"/>
                  </a:lnTo>
                  <a:lnTo>
                    <a:pt x="131731" y="356390"/>
                  </a:lnTo>
                  <a:lnTo>
                    <a:pt x="131370" y="355436"/>
                  </a:lnTo>
                  <a:lnTo>
                    <a:pt x="130850" y="354331"/>
                  </a:lnTo>
                  <a:lnTo>
                    <a:pt x="130278" y="353370"/>
                  </a:lnTo>
                  <a:lnTo>
                    <a:pt x="129808" y="352706"/>
                  </a:lnTo>
                  <a:lnTo>
                    <a:pt x="129295" y="352075"/>
                  </a:lnTo>
                  <a:lnTo>
                    <a:pt x="128740" y="351480"/>
                  </a:lnTo>
                  <a:lnTo>
                    <a:pt x="128566" y="351316"/>
                  </a:lnTo>
                  <a:lnTo>
                    <a:pt x="128147" y="350925"/>
                  </a:lnTo>
                  <a:lnTo>
                    <a:pt x="127519" y="350410"/>
                  </a:lnTo>
                  <a:lnTo>
                    <a:pt x="126857" y="349939"/>
                  </a:lnTo>
                  <a:lnTo>
                    <a:pt x="126088" y="349474"/>
                  </a:lnTo>
                  <a:lnTo>
                    <a:pt x="125482" y="349155"/>
                  </a:lnTo>
                  <a:lnTo>
                    <a:pt x="124895" y="348901"/>
                  </a:lnTo>
                  <a:lnTo>
                    <a:pt x="123646" y="348458"/>
                  </a:lnTo>
                  <a:lnTo>
                    <a:pt x="122890" y="347363"/>
                  </a:lnTo>
                  <a:lnTo>
                    <a:pt x="121108" y="344721"/>
                  </a:lnTo>
                  <a:lnTo>
                    <a:pt x="119416" y="342231"/>
                  </a:lnTo>
                  <a:lnTo>
                    <a:pt x="118773" y="341269"/>
                  </a:lnTo>
                  <a:lnTo>
                    <a:pt x="118225" y="340469"/>
                  </a:lnTo>
                  <a:lnTo>
                    <a:pt x="117817" y="339667"/>
                  </a:lnTo>
                  <a:lnTo>
                    <a:pt x="115127" y="334377"/>
                  </a:lnTo>
                  <a:lnTo>
                    <a:pt x="110978" y="328989"/>
                  </a:lnTo>
                  <a:lnTo>
                    <a:pt x="110069" y="327808"/>
                  </a:lnTo>
                  <a:lnTo>
                    <a:pt x="109657" y="327282"/>
                  </a:lnTo>
                  <a:lnTo>
                    <a:pt x="107365" y="323659"/>
                  </a:lnTo>
                  <a:lnTo>
                    <a:pt x="103119" y="316950"/>
                  </a:lnTo>
                  <a:lnTo>
                    <a:pt x="99998" y="313599"/>
                  </a:lnTo>
                  <a:lnTo>
                    <a:pt x="99615" y="313511"/>
                  </a:lnTo>
                  <a:lnTo>
                    <a:pt x="98637" y="312606"/>
                  </a:lnTo>
                  <a:lnTo>
                    <a:pt x="97797" y="311956"/>
                  </a:lnTo>
                  <a:lnTo>
                    <a:pt x="97050" y="313097"/>
                  </a:lnTo>
                  <a:lnTo>
                    <a:pt x="96537" y="313842"/>
                  </a:lnTo>
                  <a:lnTo>
                    <a:pt x="95766" y="314933"/>
                  </a:lnTo>
                  <a:lnTo>
                    <a:pt x="94434" y="316556"/>
                  </a:lnTo>
                  <a:lnTo>
                    <a:pt x="94117" y="316097"/>
                  </a:lnTo>
                  <a:lnTo>
                    <a:pt x="92329" y="312624"/>
                  </a:lnTo>
                  <a:lnTo>
                    <a:pt x="91724" y="311161"/>
                  </a:lnTo>
                  <a:lnTo>
                    <a:pt x="88089" y="304011"/>
                  </a:lnTo>
                  <a:lnTo>
                    <a:pt x="86335" y="299947"/>
                  </a:lnTo>
                  <a:lnTo>
                    <a:pt x="85500" y="298138"/>
                  </a:lnTo>
                  <a:lnTo>
                    <a:pt x="84238" y="295124"/>
                  </a:lnTo>
                  <a:lnTo>
                    <a:pt x="82507" y="290752"/>
                  </a:lnTo>
                  <a:lnTo>
                    <a:pt x="82003" y="289610"/>
                  </a:lnTo>
                  <a:lnTo>
                    <a:pt x="79933" y="283843"/>
                  </a:lnTo>
                  <a:lnTo>
                    <a:pt x="79442" y="282384"/>
                  </a:lnTo>
                  <a:lnTo>
                    <a:pt x="78410" y="279493"/>
                  </a:lnTo>
                  <a:lnTo>
                    <a:pt x="76853" y="274821"/>
                  </a:lnTo>
                  <a:lnTo>
                    <a:pt x="76422" y="273353"/>
                  </a:lnTo>
                  <a:lnTo>
                    <a:pt x="75236" y="269585"/>
                  </a:lnTo>
                  <a:lnTo>
                    <a:pt x="74404" y="266958"/>
                  </a:lnTo>
                  <a:lnTo>
                    <a:pt x="74257" y="266512"/>
                  </a:lnTo>
                  <a:lnTo>
                    <a:pt x="73577" y="264458"/>
                  </a:lnTo>
                  <a:lnTo>
                    <a:pt x="71770" y="259217"/>
                  </a:lnTo>
                  <a:lnTo>
                    <a:pt x="70024" y="254504"/>
                  </a:lnTo>
                  <a:lnTo>
                    <a:pt x="69419" y="252477"/>
                  </a:lnTo>
                  <a:lnTo>
                    <a:pt x="67912" y="247892"/>
                  </a:lnTo>
                  <a:lnTo>
                    <a:pt x="65871" y="242460"/>
                  </a:lnTo>
                  <a:lnTo>
                    <a:pt x="64892" y="240188"/>
                  </a:lnTo>
                  <a:lnTo>
                    <a:pt x="64548" y="239388"/>
                  </a:lnTo>
                  <a:lnTo>
                    <a:pt x="63573" y="237370"/>
                  </a:lnTo>
                  <a:lnTo>
                    <a:pt x="63161" y="236575"/>
                  </a:lnTo>
                  <a:lnTo>
                    <a:pt x="62088" y="234353"/>
                  </a:lnTo>
                  <a:lnTo>
                    <a:pt x="60436" y="230467"/>
                  </a:lnTo>
                  <a:lnTo>
                    <a:pt x="59125" y="227331"/>
                  </a:lnTo>
                  <a:lnTo>
                    <a:pt x="57050" y="222273"/>
                  </a:lnTo>
                  <a:lnTo>
                    <a:pt x="55474" y="218406"/>
                  </a:lnTo>
                  <a:lnTo>
                    <a:pt x="54632" y="216029"/>
                  </a:lnTo>
                  <a:lnTo>
                    <a:pt x="54015" y="214388"/>
                  </a:lnTo>
                  <a:lnTo>
                    <a:pt x="52757" y="210812"/>
                  </a:lnTo>
                  <a:lnTo>
                    <a:pt x="49518" y="201869"/>
                  </a:lnTo>
                  <a:lnTo>
                    <a:pt x="49012" y="200392"/>
                  </a:lnTo>
                  <a:lnTo>
                    <a:pt x="46854" y="194975"/>
                  </a:lnTo>
                  <a:lnTo>
                    <a:pt x="45391" y="190872"/>
                  </a:lnTo>
                  <a:lnTo>
                    <a:pt x="44364" y="187950"/>
                  </a:lnTo>
                  <a:lnTo>
                    <a:pt x="41994" y="181552"/>
                  </a:lnTo>
                  <a:lnTo>
                    <a:pt x="39953" y="176008"/>
                  </a:lnTo>
                  <a:lnTo>
                    <a:pt x="38918" y="173336"/>
                  </a:lnTo>
                  <a:lnTo>
                    <a:pt x="37697" y="169942"/>
                  </a:lnTo>
                  <a:lnTo>
                    <a:pt x="36790" y="167652"/>
                  </a:lnTo>
                  <a:lnTo>
                    <a:pt x="33816" y="159804"/>
                  </a:lnTo>
                  <a:lnTo>
                    <a:pt x="32905" y="156792"/>
                  </a:lnTo>
                  <a:lnTo>
                    <a:pt x="31624" y="153375"/>
                  </a:lnTo>
                  <a:lnTo>
                    <a:pt x="30600" y="150353"/>
                  </a:lnTo>
                  <a:lnTo>
                    <a:pt x="28476" y="144406"/>
                  </a:lnTo>
                  <a:lnTo>
                    <a:pt x="28370" y="144092"/>
                  </a:lnTo>
                  <a:lnTo>
                    <a:pt x="28018" y="143492"/>
                  </a:lnTo>
                  <a:lnTo>
                    <a:pt x="26265" y="138749"/>
                  </a:lnTo>
                  <a:lnTo>
                    <a:pt x="25078" y="136073"/>
                  </a:lnTo>
                  <a:lnTo>
                    <a:pt x="24715" y="135387"/>
                  </a:lnTo>
                  <a:lnTo>
                    <a:pt x="23506" y="132656"/>
                  </a:lnTo>
                  <a:lnTo>
                    <a:pt x="21148" y="127245"/>
                  </a:lnTo>
                  <a:lnTo>
                    <a:pt x="20101" y="124891"/>
                  </a:lnTo>
                  <a:lnTo>
                    <a:pt x="18593" y="121429"/>
                  </a:lnTo>
                  <a:lnTo>
                    <a:pt x="17629" y="119108"/>
                  </a:lnTo>
                  <a:lnTo>
                    <a:pt x="15653" y="114310"/>
                  </a:lnTo>
                  <a:lnTo>
                    <a:pt x="14750" y="111943"/>
                  </a:lnTo>
                  <a:lnTo>
                    <a:pt x="14149" y="110175"/>
                  </a:lnTo>
                  <a:lnTo>
                    <a:pt x="12739" y="106650"/>
                  </a:lnTo>
                  <a:lnTo>
                    <a:pt x="12463" y="106159"/>
                  </a:lnTo>
                  <a:lnTo>
                    <a:pt x="12074" y="105487"/>
                  </a:lnTo>
                  <a:lnTo>
                    <a:pt x="11927" y="105169"/>
                  </a:lnTo>
                  <a:lnTo>
                    <a:pt x="11681" y="104587"/>
                  </a:lnTo>
                  <a:lnTo>
                    <a:pt x="11076" y="103070"/>
                  </a:lnTo>
                  <a:lnTo>
                    <a:pt x="10755" y="102157"/>
                  </a:lnTo>
                  <a:lnTo>
                    <a:pt x="10453" y="101275"/>
                  </a:lnTo>
                  <a:lnTo>
                    <a:pt x="10041" y="100321"/>
                  </a:lnTo>
                  <a:lnTo>
                    <a:pt x="9020" y="98259"/>
                  </a:lnTo>
                  <a:lnTo>
                    <a:pt x="7274" y="94801"/>
                  </a:lnTo>
                  <a:lnTo>
                    <a:pt x="5173" y="90631"/>
                  </a:lnTo>
                  <a:lnTo>
                    <a:pt x="4463" y="89005"/>
                  </a:lnTo>
                  <a:lnTo>
                    <a:pt x="4168" y="88291"/>
                  </a:lnTo>
                  <a:lnTo>
                    <a:pt x="3185" y="85602"/>
                  </a:lnTo>
                  <a:lnTo>
                    <a:pt x="2853" y="84530"/>
                  </a:lnTo>
                  <a:lnTo>
                    <a:pt x="2403" y="82962"/>
                  </a:lnTo>
                  <a:lnTo>
                    <a:pt x="1912" y="80805"/>
                  </a:lnTo>
                  <a:lnTo>
                    <a:pt x="1659" y="79519"/>
                  </a:lnTo>
                  <a:lnTo>
                    <a:pt x="1439" y="78329"/>
                  </a:lnTo>
                  <a:lnTo>
                    <a:pt x="1062" y="76189"/>
                  </a:lnTo>
                  <a:lnTo>
                    <a:pt x="963" y="75226"/>
                  </a:lnTo>
                  <a:lnTo>
                    <a:pt x="249" y="71701"/>
                  </a:lnTo>
                  <a:lnTo>
                    <a:pt x="0" y="70674"/>
                  </a:lnTo>
                  <a:lnTo>
                    <a:pt x="2562" y="71229"/>
                  </a:lnTo>
                  <a:lnTo>
                    <a:pt x="3210" y="71441"/>
                  </a:lnTo>
                  <a:lnTo>
                    <a:pt x="4286" y="71881"/>
                  </a:lnTo>
                  <a:lnTo>
                    <a:pt x="8237" y="73598"/>
                  </a:lnTo>
                  <a:lnTo>
                    <a:pt x="9394" y="74105"/>
                  </a:lnTo>
                  <a:lnTo>
                    <a:pt x="12555" y="75466"/>
                  </a:lnTo>
                  <a:lnTo>
                    <a:pt x="14838" y="76456"/>
                  </a:lnTo>
                  <a:lnTo>
                    <a:pt x="15270" y="76617"/>
                  </a:lnTo>
                  <a:lnTo>
                    <a:pt x="15527" y="76730"/>
                  </a:lnTo>
                  <a:lnTo>
                    <a:pt x="16116" y="76984"/>
                  </a:lnTo>
                  <a:lnTo>
                    <a:pt x="16529" y="77208"/>
                  </a:lnTo>
                  <a:lnTo>
                    <a:pt x="19057" y="78085"/>
                  </a:lnTo>
                  <a:lnTo>
                    <a:pt x="20438" y="78549"/>
                  </a:lnTo>
                  <a:lnTo>
                    <a:pt x="20901" y="78712"/>
                  </a:lnTo>
                  <a:lnTo>
                    <a:pt x="22260" y="79239"/>
                  </a:lnTo>
                  <a:lnTo>
                    <a:pt x="22929" y="79526"/>
                  </a:lnTo>
                  <a:lnTo>
                    <a:pt x="23369" y="79722"/>
                  </a:lnTo>
                  <a:lnTo>
                    <a:pt x="24009" y="80018"/>
                  </a:lnTo>
                  <a:lnTo>
                    <a:pt x="25107" y="80555"/>
                  </a:lnTo>
                  <a:lnTo>
                    <a:pt x="26181" y="81109"/>
                  </a:lnTo>
                  <a:lnTo>
                    <a:pt x="27244" y="81676"/>
                  </a:lnTo>
                  <a:lnTo>
                    <a:pt x="29927" y="83144"/>
                  </a:lnTo>
                  <a:lnTo>
                    <a:pt x="32408" y="84500"/>
                  </a:lnTo>
                  <a:lnTo>
                    <a:pt x="34069" y="85392"/>
                  </a:lnTo>
                  <a:lnTo>
                    <a:pt x="35518" y="86171"/>
                  </a:lnTo>
                  <a:lnTo>
                    <a:pt x="36314" y="86647"/>
                  </a:lnTo>
                  <a:lnTo>
                    <a:pt x="38635" y="87948"/>
                  </a:lnTo>
                  <a:lnTo>
                    <a:pt x="39900" y="88675"/>
                  </a:lnTo>
                  <a:lnTo>
                    <a:pt x="40939" y="89280"/>
                  </a:lnTo>
                  <a:lnTo>
                    <a:pt x="41361" y="89518"/>
                  </a:lnTo>
                  <a:lnTo>
                    <a:pt x="41985" y="89856"/>
                  </a:lnTo>
                  <a:lnTo>
                    <a:pt x="42283" y="89534"/>
                  </a:lnTo>
                  <a:lnTo>
                    <a:pt x="44140" y="85497"/>
                  </a:lnTo>
                  <a:lnTo>
                    <a:pt x="45427" y="82398"/>
                  </a:lnTo>
                  <a:lnTo>
                    <a:pt x="46711" y="79330"/>
                  </a:lnTo>
                  <a:lnTo>
                    <a:pt x="47182" y="78286"/>
                  </a:lnTo>
                  <a:lnTo>
                    <a:pt x="47660" y="77664"/>
                  </a:lnTo>
                  <a:lnTo>
                    <a:pt x="48020" y="77265"/>
                  </a:lnTo>
                  <a:lnTo>
                    <a:pt x="48105" y="76732"/>
                  </a:lnTo>
                  <a:lnTo>
                    <a:pt x="48527" y="76716"/>
                  </a:lnTo>
                  <a:lnTo>
                    <a:pt x="48665" y="76514"/>
                  </a:lnTo>
                  <a:lnTo>
                    <a:pt x="48785" y="76205"/>
                  </a:lnTo>
                  <a:lnTo>
                    <a:pt x="49030" y="75747"/>
                  </a:lnTo>
                  <a:lnTo>
                    <a:pt x="49451" y="75295"/>
                  </a:lnTo>
                  <a:lnTo>
                    <a:pt x="50005" y="74747"/>
                  </a:lnTo>
                  <a:lnTo>
                    <a:pt x="50390" y="74396"/>
                  </a:lnTo>
                  <a:lnTo>
                    <a:pt x="51066" y="73757"/>
                  </a:lnTo>
                  <a:lnTo>
                    <a:pt x="51724" y="73210"/>
                  </a:lnTo>
                  <a:lnTo>
                    <a:pt x="52360" y="72691"/>
                  </a:lnTo>
                  <a:lnTo>
                    <a:pt x="53084" y="72123"/>
                  </a:lnTo>
                  <a:lnTo>
                    <a:pt x="53850" y="71571"/>
                  </a:lnTo>
                  <a:lnTo>
                    <a:pt x="54657" y="71032"/>
                  </a:lnTo>
                  <a:lnTo>
                    <a:pt x="55527" y="70495"/>
                  </a:lnTo>
                  <a:lnTo>
                    <a:pt x="56350" y="70014"/>
                  </a:lnTo>
                  <a:lnTo>
                    <a:pt x="57223" y="69540"/>
                  </a:lnTo>
                  <a:lnTo>
                    <a:pt x="58128" y="69097"/>
                  </a:lnTo>
                  <a:lnTo>
                    <a:pt x="58999" y="68683"/>
                  </a:lnTo>
                  <a:lnTo>
                    <a:pt x="59947" y="68302"/>
                  </a:lnTo>
                  <a:lnTo>
                    <a:pt x="60883" y="67935"/>
                  </a:lnTo>
                  <a:lnTo>
                    <a:pt x="61396" y="67761"/>
                  </a:lnTo>
                  <a:lnTo>
                    <a:pt x="61994" y="67670"/>
                  </a:lnTo>
                  <a:lnTo>
                    <a:pt x="63122" y="67291"/>
                  </a:lnTo>
                  <a:lnTo>
                    <a:pt x="63418" y="67118"/>
                  </a:lnTo>
                  <a:lnTo>
                    <a:pt x="63771" y="66852"/>
                  </a:lnTo>
                  <a:lnTo>
                    <a:pt x="64801" y="66453"/>
                  </a:lnTo>
                  <a:lnTo>
                    <a:pt x="68319" y="65157"/>
                  </a:lnTo>
                  <a:lnTo>
                    <a:pt x="70582" y="64357"/>
                  </a:lnTo>
                  <a:lnTo>
                    <a:pt x="73309" y="63364"/>
                  </a:lnTo>
                  <a:lnTo>
                    <a:pt x="74794" y="62834"/>
                  </a:lnTo>
                  <a:lnTo>
                    <a:pt x="76092" y="62384"/>
                  </a:lnTo>
                  <a:lnTo>
                    <a:pt x="76933" y="62031"/>
                  </a:lnTo>
                  <a:lnTo>
                    <a:pt x="79344" y="60966"/>
                  </a:lnTo>
                  <a:lnTo>
                    <a:pt x="83405" y="59480"/>
                  </a:lnTo>
                  <a:lnTo>
                    <a:pt x="86269" y="58432"/>
                  </a:lnTo>
                  <a:lnTo>
                    <a:pt x="89689" y="57178"/>
                  </a:lnTo>
                  <a:lnTo>
                    <a:pt x="91339" y="56576"/>
                  </a:lnTo>
                  <a:lnTo>
                    <a:pt x="95556" y="55032"/>
                  </a:lnTo>
                  <a:lnTo>
                    <a:pt x="98424" y="53987"/>
                  </a:lnTo>
                  <a:lnTo>
                    <a:pt x="107866" y="50548"/>
                  </a:lnTo>
                  <a:lnTo>
                    <a:pt x="120316" y="45517"/>
                  </a:lnTo>
                  <a:lnTo>
                    <a:pt x="128012" y="42407"/>
                  </a:lnTo>
                  <a:lnTo>
                    <a:pt x="128901" y="42082"/>
                  </a:lnTo>
                  <a:lnTo>
                    <a:pt x="136027" y="39479"/>
                  </a:lnTo>
                  <a:lnTo>
                    <a:pt x="140358" y="37959"/>
                  </a:lnTo>
                  <a:lnTo>
                    <a:pt x="141369" y="37623"/>
                  </a:lnTo>
                  <a:lnTo>
                    <a:pt x="141881" y="37467"/>
                  </a:lnTo>
                  <a:lnTo>
                    <a:pt x="142420" y="37372"/>
                  </a:lnTo>
                  <a:lnTo>
                    <a:pt x="142975" y="37388"/>
                  </a:lnTo>
                  <a:lnTo>
                    <a:pt x="143482" y="37431"/>
                  </a:lnTo>
                  <a:lnTo>
                    <a:pt x="144012" y="37565"/>
                  </a:lnTo>
                  <a:lnTo>
                    <a:pt x="145406" y="36050"/>
                  </a:lnTo>
                  <a:lnTo>
                    <a:pt x="145839" y="35449"/>
                  </a:lnTo>
                  <a:lnTo>
                    <a:pt x="147821" y="32733"/>
                  </a:lnTo>
                  <a:lnTo>
                    <a:pt x="148221" y="31962"/>
                  </a:lnTo>
                  <a:lnTo>
                    <a:pt x="148343" y="31533"/>
                  </a:lnTo>
                  <a:lnTo>
                    <a:pt x="148500" y="29744"/>
                  </a:lnTo>
                  <a:lnTo>
                    <a:pt x="148428" y="27419"/>
                  </a:lnTo>
                  <a:lnTo>
                    <a:pt x="148039" y="26222"/>
                  </a:lnTo>
                  <a:lnTo>
                    <a:pt x="147471" y="24988"/>
                  </a:lnTo>
                  <a:lnTo>
                    <a:pt x="146960" y="23868"/>
                  </a:lnTo>
                  <a:lnTo>
                    <a:pt x="146635" y="23086"/>
                  </a:lnTo>
                  <a:lnTo>
                    <a:pt x="146328" y="22615"/>
                  </a:lnTo>
                  <a:lnTo>
                    <a:pt x="145335" y="21244"/>
                  </a:lnTo>
                  <a:lnTo>
                    <a:pt x="144876" y="20571"/>
                  </a:lnTo>
                  <a:lnTo>
                    <a:pt x="144637" y="20062"/>
                  </a:lnTo>
                  <a:lnTo>
                    <a:pt x="144646" y="19751"/>
                  </a:lnTo>
                  <a:lnTo>
                    <a:pt x="145613" y="18902"/>
                  </a:lnTo>
                  <a:lnTo>
                    <a:pt x="145359" y="18904"/>
                  </a:lnTo>
                  <a:lnTo>
                    <a:pt x="144765" y="18472"/>
                  </a:lnTo>
                  <a:lnTo>
                    <a:pt x="144096" y="17559"/>
                  </a:lnTo>
                  <a:lnTo>
                    <a:pt x="143254" y="16124"/>
                  </a:lnTo>
                  <a:lnTo>
                    <a:pt x="143106" y="15815"/>
                  </a:lnTo>
                  <a:lnTo>
                    <a:pt x="142974" y="15547"/>
                  </a:lnTo>
                  <a:lnTo>
                    <a:pt x="142664" y="15274"/>
                  </a:lnTo>
                  <a:lnTo>
                    <a:pt x="142524" y="15111"/>
                  </a:lnTo>
                  <a:lnTo>
                    <a:pt x="142418" y="14938"/>
                  </a:lnTo>
                  <a:lnTo>
                    <a:pt x="142237" y="14616"/>
                  </a:lnTo>
                  <a:lnTo>
                    <a:pt x="142109" y="14352"/>
                  </a:lnTo>
                  <a:lnTo>
                    <a:pt x="141965" y="14225"/>
                  </a:lnTo>
                  <a:lnTo>
                    <a:pt x="141825" y="14048"/>
                  </a:lnTo>
                  <a:lnTo>
                    <a:pt x="141753" y="13844"/>
                  </a:lnTo>
                  <a:lnTo>
                    <a:pt x="141632" y="13657"/>
                  </a:lnTo>
                  <a:lnTo>
                    <a:pt x="141477" y="13380"/>
                  </a:lnTo>
                  <a:lnTo>
                    <a:pt x="140986" y="12590"/>
                  </a:lnTo>
                  <a:lnTo>
                    <a:pt x="140926" y="12349"/>
                  </a:lnTo>
                  <a:lnTo>
                    <a:pt x="140729" y="12090"/>
                  </a:lnTo>
                  <a:lnTo>
                    <a:pt x="140442" y="11727"/>
                  </a:lnTo>
                  <a:lnTo>
                    <a:pt x="140215" y="11327"/>
                  </a:lnTo>
                  <a:lnTo>
                    <a:pt x="140034" y="10859"/>
                  </a:lnTo>
                  <a:lnTo>
                    <a:pt x="139962" y="10682"/>
                  </a:lnTo>
                  <a:lnTo>
                    <a:pt x="145162" y="8121"/>
                  </a:lnTo>
                  <a:lnTo>
                    <a:pt x="151455" y="10622"/>
                  </a:lnTo>
                  <a:lnTo>
                    <a:pt x="156807" y="15146"/>
                  </a:lnTo>
                  <a:lnTo>
                    <a:pt x="158704" y="14469"/>
                  </a:lnTo>
                  <a:lnTo>
                    <a:pt x="169920" y="10446"/>
                  </a:lnTo>
                  <a:lnTo>
                    <a:pt x="175581" y="11400"/>
                  </a:lnTo>
                  <a:lnTo>
                    <a:pt x="186117" y="13162"/>
                  </a:lnTo>
                  <a:lnTo>
                    <a:pt x="190131" y="13875"/>
                  </a:lnTo>
                  <a:lnTo>
                    <a:pt x="190418" y="13930"/>
                  </a:lnTo>
                  <a:lnTo>
                    <a:pt x="194858" y="14679"/>
                  </a:lnTo>
                  <a:lnTo>
                    <a:pt x="195013" y="13775"/>
                  </a:lnTo>
                  <a:lnTo>
                    <a:pt x="195928" y="8343"/>
                  </a:lnTo>
                  <a:lnTo>
                    <a:pt x="204869" y="9860"/>
                  </a:lnTo>
                  <a:lnTo>
                    <a:pt x="208891" y="12018"/>
                  </a:lnTo>
                  <a:lnTo>
                    <a:pt x="211211" y="11336"/>
                  </a:lnTo>
                  <a:lnTo>
                    <a:pt x="213854" y="10552"/>
                  </a:lnTo>
                  <a:lnTo>
                    <a:pt x="213120" y="15020"/>
                  </a:lnTo>
                  <a:lnTo>
                    <a:pt x="215402" y="15411"/>
                  </a:lnTo>
                  <a:lnTo>
                    <a:pt x="217541" y="15774"/>
                  </a:lnTo>
                  <a:lnTo>
                    <a:pt x="223928" y="16823"/>
                  </a:lnTo>
                  <a:lnTo>
                    <a:pt x="222137" y="14311"/>
                  </a:lnTo>
                  <a:lnTo>
                    <a:pt x="221063" y="13526"/>
                  </a:lnTo>
                  <a:lnTo>
                    <a:pt x="222088" y="12210"/>
                  </a:lnTo>
                  <a:lnTo>
                    <a:pt x="223738" y="10728"/>
                  </a:lnTo>
                  <a:lnTo>
                    <a:pt x="224631" y="9129"/>
                  </a:lnTo>
                  <a:lnTo>
                    <a:pt x="225572" y="6131"/>
                  </a:lnTo>
                  <a:lnTo>
                    <a:pt x="225682" y="2865"/>
                  </a:lnTo>
                  <a:lnTo>
                    <a:pt x="226728" y="908"/>
                  </a:lnTo>
                  <a:lnTo>
                    <a:pt x="227919" y="0"/>
                  </a:lnTo>
                  <a:lnTo>
                    <a:pt x="228701" y="136"/>
                  </a:lnTo>
                  <a:lnTo>
                    <a:pt x="229287" y="45"/>
                  </a:lnTo>
                  <a:lnTo>
                    <a:pt x="232144" y="150"/>
                  </a:lnTo>
                  <a:lnTo>
                    <a:pt x="234306" y="763"/>
                  </a:lnTo>
                  <a:lnTo>
                    <a:pt x="237805" y="2343"/>
                  </a:lnTo>
                  <a:lnTo>
                    <a:pt x="239563" y="1262"/>
                  </a:lnTo>
                  <a:lnTo>
                    <a:pt x="242253" y="81"/>
                  </a:lnTo>
                  <a:lnTo>
                    <a:pt x="242612" y="81"/>
                  </a:lnTo>
                  <a:lnTo>
                    <a:pt x="242446" y="1058"/>
                  </a:lnTo>
                  <a:lnTo>
                    <a:pt x="242377" y="1359"/>
                  </a:lnTo>
                  <a:lnTo>
                    <a:pt x="249072" y="2504"/>
                  </a:lnTo>
                  <a:lnTo>
                    <a:pt x="249426" y="585"/>
                  </a:lnTo>
                  <a:lnTo>
                    <a:pt x="254747" y="1494"/>
                  </a:lnTo>
                  <a:lnTo>
                    <a:pt x="254150" y="5050"/>
                  </a:lnTo>
                  <a:lnTo>
                    <a:pt x="256142" y="5382"/>
                  </a:lnTo>
                  <a:lnTo>
                    <a:pt x="256560" y="11506"/>
                  </a:lnTo>
                  <a:lnTo>
                    <a:pt x="256650" y="13652"/>
                  </a:lnTo>
                  <a:lnTo>
                    <a:pt x="256824" y="16170"/>
                  </a:lnTo>
                  <a:close/>
                </a:path>
              </a:pathLst>
            </a:custGeom>
            <a:solidFill>
              <a:srgbClr val="FFCE68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6" name="pg106"/>
            <p:cNvSpPr/>
            <p:nvPr/>
          </p:nvSpPr>
          <p:spPr>
            <a:xfrm>
              <a:off x="5664924" y="2899697"/>
              <a:ext cx="1004041" cy="966412"/>
            </a:xfrm>
            <a:custGeom>
              <a:avLst/>
              <a:gdLst/>
              <a:ahLst/>
              <a:cxnLst/>
              <a:rect l="0" t="0" r="0" b="0"/>
              <a:pathLst>
                <a:path w="1004041" h="966412">
                  <a:moveTo>
                    <a:pt x="202542" y="350307"/>
                  </a:moveTo>
                  <a:lnTo>
                    <a:pt x="202765" y="350049"/>
                  </a:lnTo>
                  <a:lnTo>
                    <a:pt x="203170" y="349659"/>
                  </a:lnTo>
                  <a:lnTo>
                    <a:pt x="203619" y="349023"/>
                  </a:lnTo>
                  <a:lnTo>
                    <a:pt x="204182" y="348266"/>
                  </a:lnTo>
                  <a:lnTo>
                    <a:pt x="204349" y="347635"/>
                  </a:lnTo>
                  <a:lnTo>
                    <a:pt x="204613" y="346964"/>
                  </a:lnTo>
                  <a:lnTo>
                    <a:pt x="205082" y="345975"/>
                  </a:lnTo>
                  <a:lnTo>
                    <a:pt x="205607" y="344900"/>
                  </a:lnTo>
                  <a:lnTo>
                    <a:pt x="205944" y="343689"/>
                  </a:lnTo>
                  <a:lnTo>
                    <a:pt x="205963" y="343008"/>
                  </a:lnTo>
                  <a:lnTo>
                    <a:pt x="206220" y="342065"/>
                  </a:lnTo>
                  <a:lnTo>
                    <a:pt x="206269" y="340940"/>
                  </a:lnTo>
                  <a:lnTo>
                    <a:pt x="206178" y="339724"/>
                  </a:lnTo>
                  <a:lnTo>
                    <a:pt x="206155" y="339030"/>
                  </a:lnTo>
                  <a:lnTo>
                    <a:pt x="205944" y="338177"/>
                  </a:lnTo>
                  <a:lnTo>
                    <a:pt x="205800" y="337537"/>
                  </a:lnTo>
                  <a:lnTo>
                    <a:pt x="205346" y="336771"/>
                  </a:lnTo>
                  <a:lnTo>
                    <a:pt x="204829" y="336099"/>
                  </a:lnTo>
                  <a:lnTo>
                    <a:pt x="204201" y="335523"/>
                  </a:lnTo>
                  <a:lnTo>
                    <a:pt x="203525" y="334852"/>
                  </a:lnTo>
                  <a:lnTo>
                    <a:pt x="202837" y="334312"/>
                  </a:lnTo>
                  <a:lnTo>
                    <a:pt x="202365" y="333936"/>
                  </a:lnTo>
                  <a:lnTo>
                    <a:pt x="202023" y="333725"/>
                  </a:lnTo>
                  <a:lnTo>
                    <a:pt x="201745" y="333509"/>
                  </a:lnTo>
                  <a:lnTo>
                    <a:pt x="201510" y="333319"/>
                  </a:lnTo>
                  <a:lnTo>
                    <a:pt x="201133" y="333001"/>
                  </a:lnTo>
                  <a:lnTo>
                    <a:pt x="200664" y="332402"/>
                  </a:lnTo>
                  <a:lnTo>
                    <a:pt x="200343" y="332003"/>
                  </a:lnTo>
                  <a:lnTo>
                    <a:pt x="200165" y="331803"/>
                  </a:lnTo>
                  <a:lnTo>
                    <a:pt x="199644" y="331304"/>
                  </a:lnTo>
                  <a:lnTo>
                    <a:pt x="199016" y="330792"/>
                  </a:lnTo>
                  <a:lnTo>
                    <a:pt x="198480" y="330338"/>
                  </a:lnTo>
                  <a:lnTo>
                    <a:pt x="198019" y="330007"/>
                  </a:lnTo>
                  <a:lnTo>
                    <a:pt x="197584" y="329662"/>
                  </a:lnTo>
                  <a:lnTo>
                    <a:pt x="196881" y="328955"/>
                  </a:lnTo>
                  <a:lnTo>
                    <a:pt x="196288" y="328565"/>
                  </a:lnTo>
                  <a:lnTo>
                    <a:pt x="195917" y="328297"/>
                  </a:lnTo>
                  <a:lnTo>
                    <a:pt x="195105" y="327340"/>
                  </a:lnTo>
                  <a:lnTo>
                    <a:pt x="194738" y="327050"/>
                  </a:lnTo>
                  <a:lnTo>
                    <a:pt x="194564" y="327458"/>
                  </a:lnTo>
                  <a:lnTo>
                    <a:pt x="194666" y="327984"/>
                  </a:lnTo>
                  <a:lnTo>
                    <a:pt x="194889" y="328415"/>
                  </a:lnTo>
                  <a:lnTo>
                    <a:pt x="194882" y="328742"/>
                  </a:lnTo>
                  <a:lnTo>
                    <a:pt x="194477" y="328696"/>
                  </a:lnTo>
                  <a:lnTo>
                    <a:pt x="194107" y="328483"/>
                  </a:lnTo>
                  <a:lnTo>
                    <a:pt x="193718" y="328125"/>
                  </a:lnTo>
                  <a:lnTo>
                    <a:pt x="193004" y="327240"/>
                  </a:lnTo>
                  <a:lnTo>
                    <a:pt x="192482" y="326451"/>
                  </a:lnTo>
                  <a:lnTo>
                    <a:pt x="192123" y="325684"/>
                  </a:lnTo>
                  <a:lnTo>
                    <a:pt x="191927" y="325036"/>
                  </a:lnTo>
                  <a:lnTo>
                    <a:pt x="192025" y="324455"/>
                  </a:lnTo>
                  <a:lnTo>
                    <a:pt x="192350" y="323965"/>
                  </a:lnTo>
                  <a:lnTo>
                    <a:pt x="192747" y="323548"/>
                  </a:lnTo>
                  <a:lnTo>
                    <a:pt x="193400" y="323053"/>
                  </a:lnTo>
                  <a:lnTo>
                    <a:pt x="194190" y="322645"/>
                  </a:lnTo>
                  <a:lnTo>
                    <a:pt x="195226" y="322336"/>
                  </a:lnTo>
                  <a:lnTo>
                    <a:pt x="196409" y="322010"/>
                  </a:lnTo>
                  <a:lnTo>
                    <a:pt x="197093" y="321969"/>
                  </a:lnTo>
                  <a:lnTo>
                    <a:pt x="197871" y="322046"/>
                  </a:lnTo>
                  <a:lnTo>
                    <a:pt x="198128" y="322064"/>
                  </a:lnTo>
                  <a:lnTo>
                    <a:pt x="198344" y="322060"/>
                  </a:lnTo>
                  <a:lnTo>
                    <a:pt x="199186" y="321701"/>
                  </a:lnTo>
                  <a:lnTo>
                    <a:pt x="199821" y="321343"/>
                  </a:lnTo>
                  <a:lnTo>
                    <a:pt x="200305" y="321057"/>
                  </a:lnTo>
                  <a:lnTo>
                    <a:pt x="200619" y="320794"/>
                  </a:lnTo>
                  <a:lnTo>
                    <a:pt x="200785" y="320572"/>
                  </a:lnTo>
                  <a:lnTo>
                    <a:pt x="200917" y="320000"/>
                  </a:lnTo>
                  <a:lnTo>
                    <a:pt x="200947" y="319501"/>
                  </a:lnTo>
                  <a:lnTo>
                    <a:pt x="200868" y="318821"/>
                  </a:lnTo>
                  <a:lnTo>
                    <a:pt x="200713" y="318109"/>
                  </a:lnTo>
                  <a:lnTo>
                    <a:pt x="200600" y="317365"/>
                  </a:lnTo>
                  <a:lnTo>
                    <a:pt x="200585" y="316725"/>
                  </a:lnTo>
                  <a:lnTo>
                    <a:pt x="200381" y="315872"/>
                  </a:lnTo>
                  <a:lnTo>
                    <a:pt x="199999" y="315228"/>
                  </a:lnTo>
                  <a:lnTo>
                    <a:pt x="199421" y="314562"/>
                  </a:lnTo>
                  <a:lnTo>
                    <a:pt x="198922" y="314117"/>
                  </a:lnTo>
                  <a:lnTo>
                    <a:pt x="198174" y="313623"/>
                  </a:lnTo>
                  <a:lnTo>
                    <a:pt x="197425" y="313065"/>
                  </a:lnTo>
                  <a:lnTo>
                    <a:pt x="196790" y="312625"/>
                  </a:lnTo>
                  <a:lnTo>
                    <a:pt x="195967" y="311926"/>
                  </a:lnTo>
                  <a:lnTo>
                    <a:pt x="195222" y="311282"/>
                  </a:lnTo>
                  <a:lnTo>
                    <a:pt x="194613" y="310602"/>
                  </a:lnTo>
                  <a:lnTo>
                    <a:pt x="194236" y="310035"/>
                  </a:lnTo>
                  <a:lnTo>
                    <a:pt x="193880" y="309626"/>
                  </a:lnTo>
                  <a:lnTo>
                    <a:pt x="193223" y="309300"/>
                  </a:lnTo>
                  <a:lnTo>
                    <a:pt x="192508" y="309118"/>
                  </a:lnTo>
                  <a:lnTo>
                    <a:pt x="191590" y="308724"/>
                  </a:lnTo>
                  <a:lnTo>
                    <a:pt x="190910" y="308379"/>
                  </a:lnTo>
                  <a:lnTo>
                    <a:pt x="190377" y="307971"/>
                  </a:lnTo>
                  <a:lnTo>
                    <a:pt x="189999" y="307567"/>
                  </a:lnTo>
                  <a:lnTo>
                    <a:pt x="189557" y="307182"/>
                  </a:lnTo>
                  <a:lnTo>
                    <a:pt x="189077" y="306837"/>
                  </a:lnTo>
                  <a:lnTo>
                    <a:pt x="188567" y="306592"/>
                  </a:lnTo>
                  <a:lnTo>
                    <a:pt x="188238" y="306447"/>
                  </a:lnTo>
                  <a:lnTo>
                    <a:pt x="187463" y="305957"/>
                  </a:lnTo>
                  <a:lnTo>
                    <a:pt x="186624" y="305390"/>
                  </a:lnTo>
                  <a:lnTo>
                    <a:pt x="185936" y="304846"/>
                  </a:lnTo>
                  <a:lnTo>
                    <a:pt x="185128" y="304229"/>
                  </a:lnTo>
                  <a:lnTo>
                    <a:pt x="184319" y="303516"/>
                  </a:lnTo>
                  <a:lnTo>
                    <a:pt x="183763" y="302990"/>
                  </a:lnTo>
                  <a:lnTo>
                    <a:pt x="183182" y="302392"/>
                  </a:lnTo>
                  <a:lnTo>
                    <a:pt x="182350" y="301793"/>
                  </a:lnTo>
                  <a:lnTo>
                    <a:pt x="181462" y="301122"/>
                  </a:lnTo>
                  <a:lnTo>
                    <a:pt x="180578" y="300654"/>
                  </a:lnTo>
                  <a:lnTo>
                    <a:pt x="180120" y="300305"/>
                  </a:lnTo>
                  <a:lnTo>
                    <a:pt x="179939" y="300155"/>
                  </a:lnTo>
                  <a:lnTo>
                    <a:pt x="179773" y="300024"/>
                  </a:lnTo>
                  <a:lnTo>
                    <a:pt x="179576" y="299897"/>
                  </a:lnTo>
                  <a:lnTo>
                    <a:pt x="179429" y="299752"/>
                  </a:lnTo>
                  <a:lnTo>
                    <a:pt x="179217" y="299561"/>
                  </a:lnTo>
                  <a:lnTo>
                    <a:pt x="179100" y="299425"/>
                  </a:lnTo>
                  <a:lnTo>
                    <a:pt x="178888" y="299239"/>
                  </a:lnTo>
                  <a:lnTo>
                    <a:pt x="178729" y="299139"/>
                  </a:lnTo>
                  <a:lnTo>
                    <a:pt x="178582" y="298994"/>
                  </a:lnTo>
                  <a:lnTo>
                    <a:pt x="178374" y="298867"/>
                  </a:lnTo>
                  <a:lnTo>
                    <a:pt x="178231" y="298745"/>
                  </a:lnTo>
                  <a:lnTo>
                    <a:pt x="178019" y="298609"/>
                  </a:lnTo>
                  <a:lnTo>
                    <a:pt x="177773" y="298359"/>
                  </a:lnTo>
                  <a:lnTo>
                    <a:pt x="177577" y="298182"/>
                  </a:lnTo>
                  <a:lnTo>
                    <a:pt x="177452" y="298019"/>
                  </a:lnTo>
                  <a:lnTo>
                    <a:pt x="177388" y="297833"/>
                  </a:lnTo>
                  <a:lnTo>
                    <a:pt x="177331" y="297493"/>
                  </a:lnTo>
                  <a:lnTo>
                    <a:pt x="177309" y="297334"/>
                  </a:lnTo>
                  <a:lnTo>
                    <a:pt x="177354" y="297075"/>
                  </a:lnTo>
                  <a:lnTo>
                    <a:pt x="177433" y="296776"/>
                  </a:lnTo>
                  <a:lnTo>
                    <a:pt x="177479" y="296631"/>
                  </a:lnTo>
                  <a:lnTo>
                    <a:pt x="177755" y="296005"/>
                  </a:lnTo>
                  <a:lnTo>
                    <a:pt x="177830" y="295864"/>
                  </a:lnTo>
                  <a:lnTo>
                    <a:pt x="177932" y="295737"/>
                  </a:lnTo>
                  <a:lnTo>
                    <a:pt x="178049" y="295606"/>
                  </a:lnTo>
                  <a:lnTo>
                    <a:pt x="178204" y="295461"/>
                  </a:lnTo>
                  <a:lnTo>
                    <a:pt x="178427" y="295307"/>
                  </a:lnTo>
                  <a:lnTo>
                    <a:pt x="178575" y="295243"/>
                  </a:lnTo>
                  <a:lnTo>
                    <a:pt x="178749" y="295207"/>
                  </a:lnTo>
                  <a:lnTo>
                    <a:pt x="178960" y="295211"/>
                  </a:lnTo>
                  <a:lnTo>
                    <a:pt x="179138" y="295248"/>
                  </a:lnTo>
                  <a:lnTo>
                    <a:pt x="179361" y="295275"/>
                  </a:lnTo>
                  <a:lnTo>
                    <a:pt x="179527" y="295307"/>
                  </a:lnTo>
                  <a:lnTo>
                    <a:pt x="179678" y="295347"/>
                  </a:lnTo>
                  <a:lnTo>
                    <a:pt x="180003" y="295452"/>
                  </a:lnTo>
                  <a:lnTo>
                    <a:pt x="180158" y="295551"/>
                  </a:lnTo>
                  <a:lnTo>
                    <a:pt x="180857" y="295869"/>
                  </a:lnTo>
                  <a:lnTo>
                    <a:pt x="181178" y="296409"/>
                  </a:lnTo>
                  <a:lnTo>
                    <a:pt x="181749" y="297030"/>
                  </a:lnTo>
                  <a:lnTo>
                    <a:pt x="182036" y="297189"/>
                  </a:lnTo>
                  <a:lnTo>
                    <a:pt x="182505" y="297438"/>
                  </a:lnTo>
                  <a:lnTo>
                    <a:pt x="182634" y="297497"/>
                  </a:lnTo>
                  <a:lnTo>
                    <a:pt x="183529" y="297828"/>
                  </a:lnTo>
                  <a:lnTo>
                    <a:pt x="184436" y="298005"/>
                  </a:lnTo>
                  <a:lnTo>
                    <a:pt x="185298" y="298060"/>
                  </a:lnTo>
                  <a:lnTo>
                    <a:pt x="185657" y="298155"/>
                  </a:lnTo>
                  <a:lnTo>
                    <a:pt x="186107" y="298468"/>
                  </a:lnTo>
                  <a:lnTo>
                    <a:pt x="186897" y="298972"/>
                  </a:lnTo>
                  <a:lnTo>
                    <a:pt x="187626" y="299371"/>
                  </a:lnTo>
                  <a:lnTo>
                    <a:pt x="188419" y="299543"/>
                  </a:lnTo>
                  <a:lnTo>
                    <a:pt x="189232" y="299434"/>
                  </a:lnTo>
                  <a:lnTo>
                    <a:pt x="189973" y="299189"/>
                  </a:lnTo>
                  <a:lnTo>
                    <a:pt x="190419" y="298899"/>
                  </a:lnTo>
                  <a:lnTo>
                    <a:pt x="190676" y="298600"/>
                  </a:lnTo>
                  <a:lnTo>
                    <a:pt x="191091" y="298205"/>
                  </a:lnTo>
                  <a:lnTo>
                    <a:pt x="191760" y="297588"/>
                  </a:lnTo>
                  <a:lnTo>
                    <a:pt x="192478" y="296885"/>
                  </a:lnTo>
                  <a:lnTo>
                    <a:pt x="192954" y="296313"/>
                  </a:lnTo>
                  <a:lnTo>
                    <a:pt x="193393" y="295742"/>
                  </a:lnTo>
                  <a:lnTo>
                    <a:pt x="193578" y="295515"/>
                  </a:lnTo>
                  <a:lnTo>
                    <a:pt x="193793" y="295277"/>
                  </a:lnTo>
                  <a:lnTo>
                    <a:pt x="194247" y="294935"/>
                  </a:lnTo>
                  <a:lnTo>
                    <a:pt x="194666" y="294898"/>
                  </a:lnTo>
                  <a:lnTo>
                    <a:pt x="195131" y="294839"/>
                  </a:lnTo>
                  <a:lnTo>
                    <a:pt x="195422" y="294336"/>
                  </a:lnTo>
                  <a:lnTo>
                    <a:pt x="195528" y="293773"/>
                  </a:lnTo>
                  <a:lnTo>
                    <a:pt x="195634" y="293288"/>
                  </a:lnTo>
                  <a:lnTo>
                    <a:pt x="195963" y="292812"/>
                  </a:lnTo>
                  <a:lnTo>
                    <a:pt x="196360" y="292340"/>
                  </a:lnTo>
                  <a:lnTo>
                    <a:pt x="196711" y="291832"/>
                  </a:lnTo>
                  <a:lnTo>
                    <a:pt x="197459" y="290644"/>
                  </a:lnTo>
                  <a:lnTo>
                    <a:pt x="197731" y="290177"/>
                  </a:lnTo>
                  <a:lnTo>
                    <a:pt x="197951" y="289750"/>
                  </a:lnTo>
                  <a:lnTo>
                    <a:pt x="197750" y="289224"/>
                  </a:lnTo>
                  <a:lnTo>
                    <a:pt x="197455" y="288616"/>
                  </a:lnTo>
                  <a:lnTo>
                    <a:pt x="196858" y="287800"/>
                  </a:lnTo>
                  <a:lnTo>
                    <a:pt x="196431" y="287337"/>
                  </a:lnTo>
                  <a:lnTo>
                    <a:pt x="195683" y="286802"/>
                  </a:lnTo>
                  <a:lnTo>
                    <a:pt x="195037" y="286389"/>
                  </a:lnTo>
                  <a:lnTo>
                    <a:pt x="194417" y="285940"/>
                  </a:lnTo>
                  <a:lnTo>
                    <a:pt x="193718" y="285577"/>
                  </a:lnTo>
                  <a:lnTo>
                    <a:pt x="193053" y="285192"/>
                  </a:lnTo>
                  <a:lnTo>
                    <a:pt x="192490" y="284770"/>
                  </a:lnTo>
                  <a:lnTo>
                    <a:pt x="191975" y="284430"/>
                  </a:lnTo>
                  <a:lnTo>
                    <a:pt x="191556" y="283808"/>
                  </a:lnTo>
                  <a:lnTo>
                    <a:pt x="191295" y="283400"/>
                  </a:lnTo>
                  <a:lnTo>
                    <a:pt x="190804" y="282969"/>
                  </a:lnTo>
                  <a:lnTo>
                    <a:pt x="190290" y="282507"/>
                  </a:lnTo>
                  <a:lnTo>
                    <a:pt x="189761" y="281826"/>
                  </a:lnTo>
                  <a:lnTo>
                    <a:pt x="189375" y="281082"/>
                  </a:lnTo>
                  <a:lnTo>
                    <a:pt x="189202" y="280393"/>
                  </a:lnTo>
                  <a:lnTo>
                    <a:pt x="189168" y="279880"/>
                  </a:lnTo>
                  <a:lnTo>
                    <a:pt x="189274" y="279041"/>
                  </a:lnTo>
                  <a:lnTo>
                    <a:pt x="189410" y="278275"/>
                  </a:lnTo>
                  <a:lnTo>
                    <a:pt x="189338" y="277572"/>
                  </a:lnTo>
                  <a:lnTo>
                    <a:pt x="188881" y="276447"/>
                  </a:lnTo>
                  <a:lnTo>
                    <a:pt x="188650" y="275839"/>
                  </a:lnTo>
                  <a:lnTo>
                    <a:pt x="188461" y="274996"/>
                  </a:lnTo>
                  <a:lnTo>
                    <a:pt x="188321" y="274193"/>
                  </a:lnTo>
                  <a:lnTo>
                    <a:pt x="187853" y="273621"/>
                  </a:lnTo>
                  <a:lnTo>
                    <a:pt x="187399" y="273054"/>
                  </a:lnTo>
                  <a:lnTo>
                    <a:pt x="186976" y="272147"/>
                  </a:lnTo>
                  <a:lnTo>
                    <a:pt x="186715" y="271471"/>
                  </a:lnTo>
                  <a:lnTo>
                    <a:pt x="186386" y="270651"/>
                  </a:lnTo>
                  <a:lnTo>
                    <a:pt x="186133" y="269834"/>
                  </a:lnTo>
                  <a:lnTo>
                    <a:pt x="185967" y="269127"/>
                  </a:lnTo>
                  <a:lnTo>
                    <a:pt x="185906" y="268233"/>
                  </a:lnTo>
                  <a:lnTo>
                    <a:pt x="185936" y="267253"/>
                  </a:lnTo>
                  <a:lnTo>
                    <a:pt x="186016" y="266591"/>
                  </a:lnTo>
                  <a:lnTo>
                    <a:pt x="186039" y="266374"/>
                  </a:lnTo>
                  <a:lnTo>
                    <a:pt x="186069" y="266011"/>
                  </a:lnTo>
                  <a:lnTo>
                    <a:pt x="186107" y="265290"/>
                  </a:lnTo>
                  <a:lnTo>
                    <a:pt x="186118" y="264931"/>
                  </a:lnTo>
                  <a:lnTo>
                    <a:pt x="186122" y="264568"/>
                  </a:lnTo>
                  <a:lnTo>
                    <a:pt x="186148" y="264033"/>
                  </a:lnTo>
                  <a:lnTo>
                    <a:pt x="186156" y="263770"/>
                  </a:lnTo>
                  <a:lnTo>
                    <a:pt x="186144" y="263507"/>
                  </a:lnTo>
                  <a:lnTo>
                    <a:pt x="186103" y="263249"/>
                  </a:lnTo>
                  <a:lnTo>
                    <a:pt x="185986" y="262872"/>
                  </a:lnTo>
                  <a:lnTo>
                    <a:pt x="185989" y="262664"/>
                  </a:lnTo>
                  <a:lnTo>
                    <a:pt x="185978" y="262455"/>
                  </a:lnTo>
                  <a:lnTo>
                    <a:pt x="185948" y="262242"/>
                  </a:lnTo>
                  <a:lnTo>
                    <a:pt x="185906" y="262038"/>
                  </a:lnTo>
                  <a:lnTo>
                    <a:pt x="185850" y="261838"/>
                  </a:lnTo>
                  <a:lnTo>
                    <a:pt x="185789" y="261679"/>
                  </a:lnTo>
                  <a:lnTo>
                    <a:pt x="185714" y="261530"/>
                  </a:lnTo>
                  <a:lnTo>
                    <a:pt x="185551" y="261226"/>
                  </a:lnTo>
                  <a:lnTo>
                    <a:pt x="185479" y="261072"/>
                  </a:lnTo>
                  <a:lnTo>
                    <a:pt x="185389" y="260845"/>
                  </a:lnTo>
                  <a:lnTo>
                    <a:pt x="185336" y="260691"/>
                  </a:lnTo>
                  <a:lnTo>
                    <a:pt x="185173" y="260659"/>
                  </a:lnTo>
                  <a:lnTo>
                    <a:pt x="185011" y="260632"/>
                  </a:lnTo>
                  <a:lnTo>
                    <a:pt x="184686" y="260564"/>
                  </a:lnTo>
                  <a:lnTo>
                    <a:pt x="184523" y="260527"/>
                  </a:lnTo>
                  <a:lnTo>
                    <a:pt x="184194" y="260441"/>
                  </a:lnTo>
                  <a:lnTo>
                    <a:pt x="183850" y="260378"/>
                  </a:lnTo>
                  <a:lnTo>
                    <a:pt x="183722" y="260364"/>
                  </a:lnTo>
                  <a:lnTo>
                    <a:pt x="183340" y="260337"/>
                  </a:lnTo>
                  <a:lnTo>
                    <a:pt x="183083" y="260305"/>
                  </a:lnTo>
                  <a:lnTo>
                    <a:pt x="182565" y="260233"/>
                  </a:lnTo>
                  <a:lnTo>
                    <a:pt x="182407" y="260192"/>
                  </a:lnTo>
                  <a:lnTo>
                    <a:pt x="182150" y="260133"/>
                  </a:lnTo>
                  <a:lnTo>
                    <a:pt x="181927" y="260087"/>
                  </a:lnTo>
                  <a:lnTo>
                    <a:pt x="181704" y="260056"/>
                  </a:lnTo>
                  <a:lnTo>
                    <a:pt x="181481" y="260033"/>
                  </a:lnTo>
                  <a:lnTo>
                    <a:pt x="181258" y="260001"/>
                  </a:lnTo>
                  <a:lnTo>
                    <a:pt x="181039" y="259956"/>
                  </a:lnTo>
                  <a:lnTo>
                    <a:pt x="180755" y="259883"/>
                  </a:lnTo>
                  <a:lnTo>
                    <a:pt x="180472" y="259797"/>
                  </a:lnTo>
                  <a:lnTo>
                    <a:pt x="180101" y="259716"/>
                  </a:lnTo>
                  <a:lnTo>
                    <a:pt x="179894" y="259684"/>
                  </a:lnTo>
                  <a:lnTo>
                    <a:pt x="179742" y="259634"/>
                  </a:lnTo>
                  <a:lnTo>
                    <a:pt x="179610" y="259584"/>
                  </a:lnTo>
                  <a:lnTo>
                    <a:pt x="179455" y="259561"/>
                  </a:lnTo>
                  <a:lnTo>
                    <a:pt x="179289" y="259525"/>
                  </a:lnTo>
                  <a:lnTo>
                    <a:pt x="179160" y="259484"/>
                  </a:lnTo>
                  <a:lnTo>
                    <a:pt x="178862" y="259403"/>
                  </a:lnTo>
                  <a:lnTo>
                    <a:pt x="177301" y="260536"/>
                  </a:lnTo>
                  <a:lnTo>
                    <a:pt x="177131" y="260414"/>
                  </a:lnTo>
                  <a:lnTo>
                    <a:pt x="176674" y="260183"/>
                  </a:lnTo>
                  <a:lnTo>
                    <a:pt x="175396" y="259570"/>
                  </a:lnTo>
                  <a:lnTo>
                    <a:pt x="174822" y="259276"/>
                  </a:lnTo>
                  <a:lnTo>
                    <a:pt x="173639" y="258627"/>
                  </a:lnTo>
                  <a:lnTo>
                    <a:pt x="173250" y="258396"/>
                  </a:lnTo>
                  <a:lnTo>
                    <a:pt x="172872" y="258151"/>
                  </a:lnTo>
                  <a:lnTo>
                    <a:pt x="172343" y="257774"/>
                  </a:lnTo>
                  <a:lnTo>
                    <a:pt x="172082" y="257575"/>
                  </a:lnTo>
                  <a:lnTo>
                    <a:pt x="171825" y="257371"/>
                  </a:lnTo>
                  <a:lnTo>
                    <a:pt x="171576" y="257158"/>
                  </a:lnTo>
                  <a:lnTo>
                    <a:pt x="171266" y="256881"/>
                  </a:lnTo>
                  <a:lnTo>
                    <a:pt x="170956" y="256591"/>
                  </a:lnTo>
                  <a:lnTo>
                    <a:pt x="170657" y="256287"/>
                  </a:lnTo>
                  <a:lnTo>
                    <a:pt x="170374" y="255965"/>
                  </a:lnTo>
                  <a:lnTo>
                    <a:pt x="170113" y="255629"/>
                  </a:lnTo>
                  <a:lnTo>
                    <a:pt x="169739" y="255062"/>
                  </a:lnTo>
                  <a:lnTo>
                    <a:pt x="169399" y="254445"/>
                  </a:lnTo>
                  <a:lnTo>
                    <a:pt x="169100" y="253792"/>
                  </a:lnTo>
                  <a:lnTo>
                    <a:pt x="168862" y="253117"/>
                  </a:lnTo>
                  <a:lnTo>
                    <a:pt x="168685" y="252432"/>
                  </a:lnTo>
                  <a:lnTo>
                    <a:pt x="168601" y="251856"/>
                  </a:lnTo>
                  <a:lnTo>
                    <a:pt x="168567" y="251262"/>
                  </a:lnTo>
                  <a:lnTo>
                    <a:pt x="168564" y="250663"/>
                  </a:lnTo>
                  <a:lnTo>
                    <a:pt x="168609" y="249461"/>
                  </a:lnTo>
                  <a:lnTo>
                    <a:pt x="168639" y="248926"/>
                  </a:lnTo>
                  <a:lnTo>
                    <a:pt x="168677" y="248395"/>
                  </a:lnTo>
                  <a:lnTo>
                    <a:pt x="168730" y="247860"/>
                  </a:lnTo>
                  <a:lnTo>
                    <a:pt x="168794" y="247329"/>
                  </a:lnTo>
                  <a:lnTo>
                    <a:pt x="168873" y="246803"/>
                  </a:lnTo>
                  <a:lnTo>
                    <a:pt x="168945" y="246436"/>
                  </a:lnTo>
                  <a:lnTo>
                    <a:pt x="169130" y="245701"/>
                  </a:lnTo>
                  <a:lnTo>
                    <a:pt x="169206" y="245329"/>
                  </a:lnTo>
                  <a:lnTo>
                    <a:pt x="169248" y="244958"/>
                  </a:lnTo>
                  <a:lnTo>
                    <a:pt x="169244" y="244477"/>
                  </a:lnTo>
                  <a:lnTo>
                    <a:pt x="169191" y="243992"/>
                  </a:lnTo>
                  <a:lnTo>
                    <a:pt x="169108" y="243502"/>
                  </a:lnTo>
                  <a:lnTo>
                    <a:pt x="168911" y="242531"/>
                  </a:lnTo>
                  <a:lnTo>
                    <a:pt x="168677" y="241257"/>
                  </a:lnTo>
                  <a:lnTo>
                    <a:pt x="168537" y="240631"/>
                  </a:lnTo>
                  <a:lnTo>
                    <a:pt x="168356" y="240028"/>
                  </a:lnTo>
                  <a:lnTo>
                    <a:pt x="168121" y="239470"/>
                  </a:lnTo>
                  <a:lnTo>
                    <a:pt x="167898" y="239057"/>
                  </a:lnTo>
                  <a:lnTo>
                    <a:pt x="167645" y="238654"/>
                  </a:lnTo>
                  <a:lnTo>
                    <a:pt x="167369" y="238277"/>
                  </a:lnTo>
                  <a:lnTo>
                    <a:pt x="167071" y="237932"/>
                  </a:lnTo>
                  <a:lnTo>
                    <a:pt x="166753" y="237624"/>
                  </a:lnTo>
                  <a:lnTo>
                    <a:pt x="166224" y="237248"/>
                  </a:lnTo>
                  <a:lnTo>
                    <a:pt x="165631" y="236962"/>
                  </a:lnTo>
                  <a:lnTo>
                    <a:pt x="164996" y="236753"/>
                  </a:lnTo>
                  <a:lnTo>
                    <a:pt x="164350" y="236604"/>
                  </a:lnTo>
                  <a:lnTo>
                    <a:pt x="163711" y="236499"/>
                  </a:lnTo>
                  <a:lnTo>
                    <a:pt x="163072" y="236418"/>
                  </a:lnTo>
                  <a:lnTo>
                    <a:pt x="162411" y="236368"/>
                  </a:lnTo>
                  <a:lnTo>
                    <a:pt x="161753" y="236386"/>
                  </a:lnTo>
                  <a:lnTo>
                    <a:pt x="161126" y="236495"/>
                  </a:lnTo>
                  <a:lnTo>
                    <a:pt x="160559" y="236722"/>
                  </a:lnTo>
                  <a:lnTo>
                    <a:pt x="160132" y="237003"/>
                  </a:lnTo>
                  <a:lnTo>
                    <a:pt x="159720" y="237361"/>
                  </a:lnTo>
                  <a:lnTo>
                    <a:pt x="159335" y="237774"/>
                  </a:lnTo>
                  <a:lnTo>
                    <a:pt x="158998" y="238223"/>
                  </a:lnTo>
                  <a:lnTo>
                    <a:pt x="158719" y="238704"/>
                  </a:lnTo>
                  <a:lnTo>
                    <a:pt x="158515" y="239302"/>
                  </a:lnTo>
                  <a:lnTo>
                    <a:pt x="158416" y="239969"/>
                  </a:lnTo>
                  <a:lnTo>
                    <a:pt x="158364" y="240672"/>
                  </a:lnTo>
                  <a:lnTo>
                    <a:pt x="158296" y="241375"/>
                  </a:lnTo>
                  <a:lnTo>
                    <a:pt x="158156" y="242032"/>
                  </a:lnTo>
                  <a:lnTo>
                    <a:pt x="157989" y="242568"/>
                  </a:lnTo>
                  <a:lnTo>
                    <a:pt x="157808" y="243103"/>
                  </a:lnTo>
                  <a:lnTo>
                    <a:pt x="157604" y="243624"/>
                  </a:lnTo>
                  <a:lnTo>
                    <a:pt x="157358" y="244100"/>
                  </a:lnTo>
                  <a:lnTo>
                    <a:pt x="157067" y="244509"/>
                  </a:lnTo>
                  <a:lnTo>
                    <a:pt x="156958" y="244672"/>
                  </a:lnTo>
                  <a:lnTo>
                    <a:pt x="156701" y="244930"/>
                  </a:lnTo>
                  <a:lnTo>
                    <a:pt x="156572" y="245026"/>
                  </a:lnTo>
                  <a:lnTo>
                    <a:pt x="156308" y="245202"/>
                  </a:lnTo>
                  <a:lnTo>
                    <a:pt x="156024" y="245366"/>
                  </a:lnTo>
                  <a:lnTo>
                    <a:pt x="155877" y="245443"/>
                  </a:lnTo>
                  <a:lnTo>
                    <a:pt x="155726" y="245511"/>
                  </a:lnTo>
                  <a:lnTo>
                    <a:pt x="155575" y="245570"/>
                  </a:lnTo>
                  <a:lnTo>
                    <a:pt x="155419" y="245615"/>
                  </a:lnTo>
                  <a:lnTo>
                    <a:pt x="155261" y="245656"/>
                  </a:lnTo>
                  <a:lnTo>
                    <a:pt x="155098" y="245688"/>
                  </a:lnTo>
                  <a:lnTo>
                    <a:pt x="154773" y="245738"/>
                  </a:lnTo>
                  <a:lnTo>
                    <a:pt x="154520" y="245756"/>
                  </a:lnTo>
                  <a:lnTo>
                    <a:pt x="154263" y="245760"/>
                  </a:lnTo>
                  <a:lnTo>
                    <a:pt x="154006" y="245751"/>
                  </a:lnTo>
                  <a:lnTo>
                    <a:pt x="153322" y="245706"/>
                  </a:lnTo>
                  <a:lnTo>
                    <a:pt x="152974" y="245679"/>
                  </a:lnTo>
                  <a:lnTo>
                    <a:pt x="152804" y="245661"/>
                  </a:lnTo>
                  <a:lnTo>
                    <a:pt x="152638" y="245629"/>
                  </a:lnTo>
                  <a:lnTo>
                    <a:pt x="152347" y="245552"/>
                  </a:lnTo>
                  <a:lnTo>
                    <a:pt x="152207" y="245506"/>
                  </a:lnTo>
                  <a:lnTo>
                    <a:pt x="152067" y="245452"/>
                  </a:lnTo>
                  <a:lnTo>
                    <a:pt x="151841" y="245339"/>
                  </a:lnTo>
                  <a:lnTo>
                    <a:pt x="151576" y="245171"/>
                  </a:lnTo>
                  <a:lnTo>
                    <a:pt x="151175" y="244849"/>
                  </a:lnTo>
                  <a:lnTo>
                    <a:pt x="150639" y="244531"/>
                  </a:lnTo>
                  <a:lnTo>
                    <a:pt x="150121" y="244105"/>
                  </a:lnTo>
                  <a:lnTo>
                    <a:pt x="149800" y="243756"/>
                  </a:lnTo>
                  <a:lnTo>
                    <a:pt x="149498" y="243366"/>
                  </a:lnTo>
                  <a:lnTo>
                    <a:pt x="149222" y="242944"/>
                  </a:lnTo>
                  <a:lnTo>
                    <a:pt x="148987" y="242495"/>
                  </a:lnTo>
                  <a:lnTo>
                    <a:pt x="148810" y="242032"/>
                  </a:lnTo>
                  <a:lnTo>
                    <a:pt x="148689" y="241343"/>
                  </a:lnTo>
                  <a:lnTo>
                    <a:pt x="148708" y="240586"/>
                  </a:lnTo>
                  <a:lnTo>
                    <a:pt x="148806" y="239792"/>
                  </a:lnTo>
                  <a:lnTo>
                    <a:pt x="148934" y="238989"/>
                  </a:lnTo>
                  <a:lnTo>
                    <a:pt x="149033" y="238209"/>
                  </a:lnTo>
                  <a:lnTo>
                    <a:pt x="149116" y="237647"/>
                  </a:lnTo>
                  <a:lnTo>
                    <a:pt x="149237" y="237075"/>
                  </a:lnTo>
                  <a:lnTo>
                    <a:pt x="149343" y="236509"/>
                  </a:lnTo>
                  <a:lnTo>
                    <a:pt x="149392" y="235964"/>
                  </a:lnTo>
                  <a:lnTo>
                    <a:pt x="149335" y="235461"/>
                  </a:lnTo>
                  <a:lnTo>
                    <a:pt x="149108" y="234939"/>
                  </a:lnTo>
                  <a:lnTo>
                    <a:pt x="148753" y="234450"/>
                  </a:lnTo>
                  <a:lnTo>
                    <a:pt x="148311" y="234001"/>
                  </a:lnTo>
                  <a:lnTo>
                    <a:pt x="147827" y="233611"/>
                  </a:lnTo>
                  <a:lnTo>
                    <a:pt x="147343" y="233302"/>
                  </a:lnTo>
                  <a:lnTo>
                    <a:pt x="146807" y="233071"/>
                  </a:lnTo>
                  <a:lnTo>
                    <a:pt x="146225" y="232939"/>
                  </a:lnTo>
                  <a:lnTo>
                    <a:pt x="145616" y="232880"/>
                  </a:lnTo>
                  <a:lnTo>
                    <a:pt x="145000" y="232858"/>
                  </a:lnTo>
                  <a:lnTo>
                    <a:pt x="144399" y="232853"/>
                  </a:lnTo>
                  <a:lnTo>
                    <a:pt x="143560" y="232853"/>
                  </a:lnTo>
                  <a:lnTo>
                    <a:pt x="142714" y="232908"/>
                  </a:lnTo>
                  <a:lnTo>
                    <a:pt x="141871" y="233026"/>
                  </a:lnTo>
                  <a:lnTo>
                    <a:pt x="141051" y="233230"/>
                  </a:lnTo>
                  <a:lnTo>
                    <a:pt x="140269" y="233529"/>
                  </a:lnTo>
                  <a:lnTo>
                    <a:pt x="139486" y="233978"/>
                  </a:lnTo>
                  <a:lnTo>
                    <a:pt x="138738" y="234549"/>
                  </a:lnTo>
                  <a:lnTo>
                    <a:pt x="138020" y="235207"/>
                  </a:lnTo>
                  <a:lnTo>
                    <a:pt x="137329" y="235914"/>
                  </a:lnTo>
                  <a:lnTo>
                    <a:pt x="136663" y="236631"/>
                  </a:lnTo>
                  <a:lnTo>
                    <a:pt x="135964" y="237488"/>
                  </a:lnTo>
                  <a:lnTo>
                    <a:pt x="135322" y="238418"/>
                  </a:lnTo>
                  <a:lnTo>
                    <a:pt x="134702" y="239379"/>
                  </a:lnTo>
                  <a:lnTo>
                    <a:pt x="134075" y="240332"/>
                  </a:lnTo>
                  <a:lnTo>
                    <a:pt x="133398" y="241225"/>
                  </a:lnTo>
                  <a:lnTo>
                    <a:pt x="132348" y="242518"/>
                  </a:lnTo>
                  <a:lnTo>
                    <a:pt x="131803" y="243144"/>
                  </a:lnTo>
                  <a:lnTo>
                    <a:pt x="131233" y="243715"/>
                  </a:lnTo>
                  <a:lnTo>
                    <a:pt x="130621" y="244196"/>
                  </a:lnTo>
                  <a:lnTo>
                    <a:pt x="130175" y="244486"/>
                  </a:lnTo>
                  <a:lnTo>
                    <a:pt x="129706" y="244758"/>
                  </a:lnTo>
                  <a:lnTo>
                    <a:pt x="129230" y="244994"/>
                  </a:lnTo>
                  <a:lnTo>
                    <a:pt x="128742" y="245171"/>
                  </a:lnTo>
                  <a:lnTo>
                    <a:pt x="128255" y="245275"/>
                  </a:lnTo>
                  <a:lnTo>
                    <a:pt x="127555" y="245271"/>
                  </a:lnTo>
                  <a:lnTo>
                    <a:pt x="126826" y="245107"/>
                  </a:lnTo>
                  <a:lnTo>
                    <a:pt x="126097" y="244826"/>
                  </a:lnTo>
                  <a:lnTo>
                    <a:pt x="125386" y="244463"/>
                  </a:lnTo>
                  <a:lnTo>
                    <a:pt x="124729" y="244060"/>
                  </a:lnTo>
                  <a:lnTo>
                    <a:pt x="124381" y="243824"/>
                  </a:lnTo>
                  <a:lnTo>
                    <a:pt x="124041" y="243565"/>
                  </a:lnTo>
                  <a:lnTo>
                    <a:pt x="123712" y="243289"/>
                  </a:lnTo>
                  <a:lnTo>
                    <a:pt x="123402" y="242989"/>
                  </a:lnTo>
                  <a:lnTo>
                    <a:pt x="123115" y="242663"/>
                  </a:lnTo>
                  <a:lnTo>
                    <a:pt x="122764" y="242187"/>
                  </a:lnTo>
                  <a:lnTo>
                    <a:pt x="122552" y="241828"/>
                  </a:lnTo>
                  <a:lnTo>
                    <a:pt x="122450" y="241660"/>
                  </a:lnTo>
                  <a:lnTo>
                    <a:pt x="122174" y="241098"/>
                  </a:lnTo>
                  <a:lnTo>
                    <a:pt x="121928" y="240513"/>
                  </a:lnTo>
                  <a:lnTo>
                    <a:pt x="121724" y="239919"/>
                  </a:lnTo>
                  <a:lnTo>
                    <a:pt x="121535" y="239112"/>
                  </a:lnTo>
                  <a:lnTo>
                    <a:pt x="121433" y="238264"/>
                  </a:lnTo>
                  <a:lnTo>
                    <a:pt x="121384" y="237388"/>
                  </a:lnTo>
                  <a:lnTo>
                    <a:pt x="121358" y="236513"/>
                  </a:lnTo>
                  <a:lnTo>
                    <a:pt x="121271" y="234876"/>
                  </a:lnTo>
                  <a:lnTo>
                    <a:pt x="121225" y="233334"/>
                  </a:lnTo>
                  <a:lnTo>
                    <a:pt x="121180" y="232572"/>
                  </a:lnTo>
                  <a:lnTo>
                    <a:pt x="121086" y="231815"/>
                  </a:lnTo>
                  <a:lnTo>
                    <a:pt x="120942" y="231016"/>
                  </a:lnTo>
                  <a:lnTo>
                    <a:pt x="120764" y="230223"/>
                  </a:lnTo>
                  <a:lnTo>
                    <a:pt x="120549" y="229434"/>
                  </a:lnTo>
                  <a:lnTo>
                    <a:pt x="120296" y="228672"/>
                  </a:lnTo>
                  <a:lnTo>
                    <a:pt x="119997" y="227946"/>
                  </a:lnTo>
                  <a:lnTo>
                    <a:pt x="119740" y="227398"/>
                  </a:lnTo>
                  <a:lnTo>
                    <a:pt x="119464" y="226853"/>
                  </a:lnTo>
                  <a:lnTo>
                    <a:pt x="119158" y="226332"/>
                  </a:lnTo>
                  <a:lnTo>
                    <a:pt x="118826" y="225851"/>
                  </a:lnTo>
                  <a:lnTo>
                    <a:pt x="118459" y="225425"/>
                  </a:lnTo>
                  <a:lnTo>
                    <a:pt x="117824" y="224976"/>
                  </a:lnTo>
                  <a:lnTo>
                    <a:pt x="117080" y="224686"/>
                  </a:lnTo>
                  <a:lnTo>
                    <a:pt x="116282" y="224468"/>
                  </a:lnTo>
                  <a:lnTo>
                    <a:pt x="115496" y="224223"/>
                  </a:lnTo>
                  <a:lnTo>
                    <a:pt x="114778" y="223851"/>
                  </a:lnTo>
                  <a:lnTo>
                    <a:pt x="114306" y="223484"/>
                  </a:lnTo>
                  <a:lnTo>
                    <a:pt x="113852" y="223076"/>
                  </a:lnTo>
                  <a:lnTo>
                    <a:pt x="113414" y="222640"/>
                  </a:lnTo>
                  <a:lnTo>
                    <a:pt x="112987" y="222191"/>
                  </a:lnTo>
                  <a:lnTo>
                    <a:pt x="112563" y="221733"/>
                  </a:lnTo>
                  <a:lnTo>
                    <a:pt x="112084" y="221198"/>
                  </a:lnTo>
                  <a:lnTo>
                    <a:pt x="111615" y="220645"/>
                  </a:lnTo>
                  <a:lnTo>
                    <a:pt x="111158" y="220074"/>
                  </a:lnTo>
                  <a:lnTo>
                    <a:pt x="110712" y="219488"/>
                  </a:lnTo>
                  <a:lnTo>
                    <a:pt x="110273" y="218899"/>
                  </a:lnTo>
                  <a:lnTo>
                    <a:pt x="109929" y="218373"/>
                  </a:lnTo>
                  <a:lnTo>
                    <a:pt x="109279" y="217266"/>
                  </a:lnTo>
                  <a:lnTo>
                    <a:pt x="108935" y="216749"/>
                  </a:lnTo>
                  <a:lnTo>
                    <a:pt x="108546" y="216287"/>
                  </a:lnTo>
                  <a:lnTo>
                    <a:pt x="108187" y="215947"/>
                  </a:lnTo>
                  <a:lnTo>
                    <a:pt x="107802" y="215629"/>
                  </a:lnTo>
                  <a:lnTo>
                    <a:pt x="107397" y="215344"/>
                  </a:lnTo>
                  <a:lnTo>
                    <a:pt x="106982" y="215099"/>
                  </a:lnTo>
                  <a:lnTo>
                    <a:pt x="106558" y="214895"/>
                  </a:lnTo>
                  <a:lnTo>
                    <a:pt x="106139" y="214740"/>
                  </a:lnTo>
                  <a:lnTo>
                    <a:pt x="105704" y="214623"/>
                  </a:lnTo>
                  <a:lnTo>
                    <a:pt x="105262" y="214541"/>
                  </a:lnTo>
                  <a:lnTo>
                    <a:pt x="104820" y="214500"/>
                  </a:lnTo>
                  <a:lnTo>
                    <a:pt x="104381" y="214486"/>
                  </a:lnTo>
                  <a:lnTo>
                    <a:pt x="103766" y="214545"/>
                  </a:lnTo>
                  <a:lnTo>
                    <a:pt x="103146" y="214686"/>
                  </a:lnTo>
                  <a:lnTo>
                    <a:pt x="102530" y="214895"/>
                  </a:lnTo>
                  <a:lnTo>
                    <a:pt x="101925" y="215149"/>
                  </a:lnTo>
                  <a:lnTo>
                    <a:pt x="101339" y="215434"/>
                  </a:lnTo>
                  <a:lnTo>
                    <a:pt x="100791" y="215756"/>
                  </a:lnTo>
                  <a:lnTo>
                    <a:pt x="100258" y="216128"/>
                  </a:lnTo>
                  <a:lnTo>
                    <a:pt x="99741" y="216536"/>
                  </a:lnTo>
                  <a:lnTo>
                    <a:pt x="99227" y="216958"/>
                  </a:lnTo>
                  <a:lnTo>
                    <a:pt x="98713" y="217371"/>
                  </a:lnTo>
                  <a:lnTo>
                    <a:pt x="98135" y="217829"/>
                  </a:lnTo>
                  <a:lnTo>
                    <a:pt x="96993" y="218781"/>
                  </a:lnTo>
                  <a:lnTo>
                    <a:pt x="96423" y="219253"/>
                  </a:lnTo>
                  <a:lnTo>
                    <a:pt x="95841" y="219711"/>
                  </a:lnTo>
                  <a:lnTo>
                    <a:pt x="94590" y="220627"/>
                  </a:lnTo>
                  <a:lnTo>
                    <a:pt x="93312" y="221507"/>
                  </a:lnTo>
                  <a:lnTo>
                    <a:pt x="92012" y="222336"/>
                  </a:lnTo>
                  <a:lnTo>
                    <a:pt x="90689" y="223103"/>
                  </a:lnTo>
                  <a:lnTo>
                    <a:pt x="89348" y="223806"/>
                  </a:lnTo>
                  <a:lnTo>
                    <a:pt x="88086" y="224368"/>
                  </a:lnTo>
                  <a:lnTo>
                    <a:pt x="86797" y="224853"/>
                  </a:lnTo>
                  <a:lnTo>
                    <a:pt x="85493" y="225293"/>
                  </a:lnTo>
                  <a:lnTo>
                    <a:pt x="84185" y="225729"/>
                  </a:lnTo>
                  <a:lnTo>
                    <a:pt x="82889" y="226191"/>
                  </a:lnTo>
                  <a:lnTo>
                    <a:pt x="81714" y="226690"/>
                  </a:lnTo>
                  <a:lnTo>
                    <a:pt x="80542" y="227248"/>
                  </a:lnTo>
                  <a:lnTo>
                    <a:pt x="79367" y="227783"/>
                  </a:lnTo>
                  <a:lnTo>
                    <a:pt x="78188" y="228205"/>
                  </a:lnTo>
                  <a:lnTo>
                    <a:pt x="76997" y="228441"/>
                  </a:lnTo>
                  <a:lnTo>
                    <a:pt x="76378" y="228486"/>
                  </a:lnTo>
                  <a:lnTo>
                    <a:pt x="75754" y="228495"/>
                  </a:lnTo>
                  <a:lnTo>
                    <a:pt x="75131" y="228472"/>
                  </a:lnTo>
                  <a:lnTo>
                    <a:pt x="74511" y="228409"/>
                  </a:lnTo>
                  <a:lnTo>
                    <a:pt x="73899" y="228305"/>
                  </a:lnTo>
                  <a:lnTo>
                    <a:pt x="73177" y="228132"/>
                  </a:lnTo>
                  <a:lnTo>
                    <a:pt x="72920" y="228051"/>
                  </a:lnTo>
                  <a:lnTo>
                    <a:pt x="72455" y="227901"/>
                  </a:lnTo>
                  <a:lnTo>
                    <a:pt x="71744" y="227615"/>
                  </a:lnTo>
                  <a:lnTo>
                    <a:pt x="71057" y="227270"/>
                  </a:lnTo>
                  <a:lnTo>
                    <a:pt x="70407" y="226867"/>
                  </a:lnTo>
                  <a:lnTo>
                    <a:pt x="69859" y="226450"/>
                  </a:lnTo>
                  <a:lnTo>
                    <a:pt x="69330" y="225974"/>
                  </a:lnTo>
                  <a:lnTo>
                    <a:pt x="68827" y="225461"/>
                  </a:lnTo>
                  <a:lnTo>
                    <a:pt x="68347" y="224912"/>
                  </a:lnTo>
                  <a:lnTo>
                    <a:pt x="67893" y="224345"/>
                  </a:lnTo>
                  <a:lnTo>
                    <a:pt x="67500" y="223770"/>
                  </a:lnTo>
                  <a:lnTo>
                    <a:pt x="67141" y="223157"/>
                  </a:lnTo>
                  <a:lnTo>
                    <a:pt x="66457" y="221892"/>
                  </a:lnTo>
                  <a:lnTo>
                    <a:pt x="66091" y="221284"/>
                  </a:lnTo>
                  <a:lnTo>
                    <a:pt x="65516" y="220391"/>
                  </a:lnTo>
                  <a:lnTo>
                    <a:pt x="65222" y="219951"/>
                  </a:lnTo>
                  <a:lnTo>
                    <a:pt x="64915" y="219529"/>
                  </a:lnTo>
                  <a:lnTo>
                    <a:pt x="64590" y="219126"/>
                  </a:lnTo>
                  <a:lnTo>
                    <a:pt x="64152" y="218654"/>
                  </a:lnTo>
                  <a:lnTo>
                    <a:pt x="63691" y="218219"/>
                  </a:lnTo>
                  <a:lnTo>
                    <a:pt x="63207" y="217802"/>
                  </a:lnTo>
                  <a:lnTo>
                    <a:pt x="61692" y="216577"/>
                  </a:lnTo>
                  <a:lnTo>
                    <a:pt x="61155" y="216151"/>
                  </a:lnTo>
                  <a:lnTo>
                    <a:pt x="60611" y="215743"/>
                  </a:lnTo>
                  <a:lnTo>
                    <a:pt x="60055" y="215366"/>
                  </a:lnTo>
                  <a:lnTo>
                    <a:pt x="59485" y="215031"/>
                  </a:lnTo>
                  <a:lnTo>
                    <a:pt x="59061" y="214813"/>
                  </a:lnTo>
                  <a:lnTo>
                    <a:pt x="58631" y="214613"/>
                  </a:lnTo>
                  <a:lnTo>
                    <a:pt x="58192" y="214432"/>
                  </a:lnTo>
                  <a:lnTo>
                    <a:pt x="57750" y="214269"/>
                  </a:lnTo>
                  <a:lnTo>
                    <a:pt x="57308" y="214128"/>
                  </a:lnTo>
                  <a:lnTo>
                    <a:pt x="56930" y="214019"/>
                  </a:lnTo>
                  <a:lnTo>
                    <a:pt x="56545" y="213924"/>
                  </a:lnTo>
                  <a:lnTo>
                    <a:pt x="56163" y="213842"/>
                  </a:lnTo>
                  <a:lnTo>
                    <a:pt x="55777" y="213788"/>
                  </a:lnTo>
                  <a:lnTo>
                    <a:pt x="55392" y="213770"/>
                  </a:lnTo>
                  <a:lnTo>
                    <a:pt x="55006" y="213788"/>
                  </a:lnTo>
                  <a:lnTo>
                    <a:pt x="54621" y="213842"/>
                  </a:lnTo>
                  <a:lnTo>
                    <a:pt x="54239" y="213920"/>
                  </a:lnTo>
                  <a:lnTo>
                    <a:pt x="53854" y="214019"/>
                  </a:lnTo>
                  <a:lnTo>
                    <a:pt x="53480" y="214128"/>
                  </a:lnTo>
                  <a:lnTo>
                    <a:pt x="53026" y="214282"/>
                  </a:lnTo>
                  <a:lnTo>
                    <a:pt x="52576" y="214468"/>
                  </a:lnTo>
                  <a:lnTo>
                    <a:pt x="52134" y="214672"/>
                  </a:lnTo>
                  <a:lnTo>
                    <a:pt x="51265" y="215117"/>
                  </a:lnTo>
                  <a:lnTo>
                    <a:pt x="50709" y="215416"/>
                  </a:lnTo>
                  <a:lnTo>
                    <a:pt x="50158" y="215729"/>
                  </a:lnTo>
                  <a:lnTo>
                    <a:pt x="49613" y="216060"/>
                  </a:lnTo>
                  <a:lnTo>
                    <a:pt x="49081" y="216409"/>
                  </a:lnTo>
                  <a:lnTo>
                    <a:pt x="48559" y="216786"/>
                  </a:lnTo>
                  <a:lnTo>
                    <a:pt x="48196" y="217080"/>
                  </a:lnTo>
                  <a:lnTo>
                    <a:pt x="47845" y="217398"/>
                  </a:lnTo>
                  <a:lnTo>
                    <a:pt x="47497" y="217720"/>
                  </a:lnTo>
                  <a:lnTo>
                    <a:pt x="47146" y="218028"/>
                  </a:lnTo>
                  <a:lnTo>
                    <a:pt x="46775" y="218314"/>
                  </a:lnTo>
                  <a:lnTo>
                    <a:pt x="46484" y="218509"/>
                  </a:lnTo>
                  <a:lnTo>
                    <a:pt x="46186" y="218690"/>
                  </a:lnTo>
                  <a:lnTo>
                    <a:pt x="45577" y="219035"/>
                  </a:lnTo>
                  <a:lnTo>
                    <a:pt x="45275" y="219216"/>
                  </a:lnTo>
                  <a:lnTo>
                    <a:pt x="44976" y="219402"/>
                  </a:lnTo>
                  <a:lnTo>
                    <a:pt x="44077" y="219974"/>
                  </a:lnTo>
                  <a:lnTo>
                    <a:pt x="43775" y="220160"/>
                  </a:lnTo>
                  <a:lnTo>
                    <a:pt x="43382" y="220414"/>
                  </a:lnTo>
                  <a:lnTo>
                    <a:pt x="42992" y="220672"/>
                  </a:lnTo>
                  <a:lnTo>
                    <a:pt x="42596" y="220926"/>
                  </a:lnTo>
                  <a:lnTo>
                    <a:pt x="42195" y="221153"/>
                  </a:lnTo>
                  <a:lnTo>
                    <a:pt x="41783" y="221330"/>
                  </a:lnTo>
                  <a:lnTo>
                    <a:pt x="41499" y="221420"/>
                  </a:lnTo>
                  <a:lnTo>
                    <a:pt x="41209" y="221497"/>
                  </a:lnTo>
                  <a:lnTo>
                    <a:pt x="40914" y="221561"/>
                  </a:lnTo>
                  <a:lnTo>
                    <a:pt x="40320" y="221647"/>
                  </a:lnTo>
                  <a:lnTo>
                    <a:pt x="39924" y="221679"/>
                  </a:lnTo>
                  <a:lnTo>
                    <a:pt x="39527" y="221688"/>
                  </a:lnTo>
                  <a:lnTo>
                    <a:pt x="39126" y="221679"/>
                  </a:lnTo>
                  <a:lnTo>
                    <a:pt x="38726" y="221647"/>
                  </a:lnTo>
                  <a:lnTo>
                    <a:pt x="38332" y="221602"/>
                  </a:lnTo>
                  <a:lnTo>
                    <a:pt x="37898" y="221525"/>
                  </a:lnTo>
                  <a:lnTo>
                    <a:pt x="37467" y="221416"/>
                  </a:lnTo>
                  <a:lnTo>
                    <a:pt x="37040" y="221293"/>
                  </a:lnTo>
                  <a:lnTo>
                    <a:pt x="36617" y="221153"/>
                  </a:lnTo>
                  <a:lnTo>
                    <a:pt x="36190" y="221017"/>
                  </a:lnTo>
                  <a:lnTo>
                    <a:pt x="35721" y="220853"/>
                  </a:lnTo>
                  <a:lnTo>
                    <a:pt x="34791" y="220495"/>
                  </a:lnTo>
                  <a:lnTo>
                    <a:pt x="33866" y="220114"/>
                  </a:lnTo>
                  <a:lnTo>
                    <a:pt x="33336" y="219892"/>
                  </a:lnTo>
                  <a:lnTo>
                    <a:pt x="31764" y="219207"/>
                  </a:lnTo>
                  <a:lnTo>
                    <a:pt x="30759" y="218795"/>
                  </a:lnTo>
                  <a:lnTo>
                    <a:pt x="30283" y="218595"/>
                  </a:lnTo>
                  <a:lnTo>
                    <a:pt x="29803" y="218405"/>
                  </a:lnTo>
                  <a:lnTo>
                    <a:pt x="29319" y="218232"/>
                  </a:lnTo>
                  <a:lnTo>
                    <a:pt x="28291" y="217928"/>
                  </a:lnTo>
                  <a:lnTo>
                    <a:pt x="28019" y="217856"/>
                  </a:lnTo>
                  <a:lnTo>
                    <a:pt x="27747" y="217811"/>
                  </a:lnTo>
                  <a:lnTo>
                    <a:pt x="27482" y="217820"/>
                  </a:lnTo>
                  <a:lnTo>
                    <a:pt x="27010" y="218096"/>
                  </a:lnTo>
                  <a:lnTo>
                    <a:pt x="26560" y="218704"/>
                  </a:lnTo>
                  <a:lnTo>
                    <a:pt x="26137" y="219507"/>
                  </a:lnTo>
                  <a:lnTo>
                    <a:pt x="25729" y="220364"/>
                  </a:lnTo>
                  <a:lnTo>
                    <a:pt x="25343" y="221148"/>
                  </a:lnTo>
                  <a:lnTo>
                    <a:pt x="25003" y="221765"/>
                  </a:lnTo>
                  <a:lnTo>
                    <a:pt x="24841" y="222078"/>
                  </a:lnTo>
                  <a:lnTo>
                    <a:pt x="24686" y="222395"/>
                  </a:lnTo>
                  <a:lnTo>
                    <a:pt x="24554" y="222726"/>
                  </a:lnTo>
                  <a:lnTo>
                    <a:pt x="24410" y="223207"/>
                  </a:lnTo>
                  <a:lnTo>
                    <a:pt x="24312" y="223711"/>
                  </a:lnTo>
                  <a:lnTo>
                    <a:pt x="24153" y="224740"/>
                  </a:lnTo>
                  <a:lnTo>
                    <a:pt x="24047" y="225248"/>
                  </a:lnTo>
                  <a:lnTo>
                    <a:pt x="23870" y="225878"/>
                  </a:lnTo>
                  <a:lnTo>
                    <a:pt x="23681" y="226504"/>
                  </a:lnTo>
                  <a:lnTo>
                    <a:pt x="23598" y="226822"/>
                  </a:lnTo>
                  <a:lnTo>
                    <a:pt x="23401" y="227792"/>
                  </a:lnTo>
                  <a:lnTo>
                    <a:pt x="23269" y="228785"/>
                  </a:lnTo>
                  <a:lnTo>
                    <a:pt x="23159" y="229787"/>
                  </a:lnTo>
                  <a:lnTo>
                    <a:pt x="23046" y="230785"/>
                  </a:lnTo>
                  <a:lnTo>
                    <a:pt x="22883" y="231774"/>
                  </a:lnTo>
                  <a:lnTo>
                    <a:pt x="22732" y="232490"/>
                  </a:lnTo>
                  <a:lnTo>
                    <a:pt x="22570" y="233207"/>
                  </a:lnTo>
                  <a:lnTo>
                    <a:pt x="22392" y="233914"/>
                  </a:lnTo>
                  <a:lnTo>
                    <a:pt x="22211" y="234622"/>
                  </a:lnTo>
                  <a:lnTo>
                    <a:pt x="22022" y="235329"/>
                  </a:lnTo>
                  <a:lnTo>
                    <a:pt x="21836" y="236001"/>
                  </a:lnTo>
                  <a:lnTo>
                    <a:pt x="21644" y="236676"/>
                  </a:lnTo>
                  <a:lnTo>
                    <a:pt x="21447" y="237343"/>
                  </a:lnTo>
                  <a:lnTo>
                    <a:pt x="21235" y="238005"/>
                  </a:lnTo>
                  <a:lnTo>
                    <a:pt x="21005" y="238658"/>
                  </a:lnTo>
                  <a:lnTo>
                    <a:pt x="20756" y="239334"/>
                  </a:lnTo>
                  <a:lnTo>
                    <a:pt x="20487" y="240010"/>
                  </a:lnTo>
                  <a:lnTo>
                    <a:pt x="20208" y="240672"/>
                  </a:lnTo>
                  <a:lnTo>
                    <a:pt x="19905" y="241320"/>
                  </a:lnTo>
                  <a:lnTo>
                    <a:pt x="19580" y="241946"/>
                  </a:lnTo>
                  <a:lnTo>
                    <a:pt x="19221" y="242613"/>
                  </a:lnTo>
                  <a:lnTo>
                    <a:pt x="19032" y="242935"/>
                  </a:lnTo>
                  <a:lnTo>
                    <a:pt x="18828" y="243243"/>
                  </a:lnTo>
                  <a:lnTo>
                    <a:pt x="18605" y="243520"/>
                  </a:lnTo>
                  <a:lnTo>
                    <a:pt x="18378" y="243742"/>
                  </a:lnTo>
                  <a:lnTo>
                    <a:pt x="18140" y="243946"/>
                  </a:lnTo>
                  <a:lnTo>
                    <a:pt x="17887" y="244132"/>
                  </a:lnTo>
                  <a:lnTo>
                    <a:pt x="17626" y="244304"/>
                  </a:lnTo>
                  <a:lnTo>
                    <a:pt x="17366" y="244468"/>
                  </a:lnTo>
                  <a:lnTo>
                    <a:pt x="17007" y="244667"/>
                  </a:lnTo>
                  <a:lnTo>
                    <a:pt x="16632" y="244840"/>
                  </a:lnTo>
                  <a:lnTo>
                    <a:pt x="16255" y="244998"/>
                  </a:lnTo>
                  <a:lnTo>
                    <a:pt x="15873" y="245139"/>
                  </a:lnTo>
                  <a:lnTo>
                    <a:pt x="15487" y="245275"/>
                  </a:lnTo>
                  <a:lnTo>
                    <a:pt x="15125" y="245397"/>
                  </a:lnTo>
                  <a:lnTo>
                    <a:pt x="14758" y="245511"/>
                  </a:lnTo>
                  <a:lnTo>
                    <a:pt x="14017" y="245710"/>
                  </a:lnTo>
                  <a:lnTo>
                    <a:pt x="13651" y="245815"/>
                  </a:lnTo>
                  <a:lnTo>
                    <a:pt x="13246" y="245942"/>
                  </a:lnTo>
                  <a:lnTo>
                    <a:pt x="12842" y="246078"/>
                  </a:lnTo>
                  <a:lnTo>
                    <a:pt x="12437" y="246205"/>
                  </a:lnTo>
                  <a:lnTo>
                    <a:pt x="12029" y="246318"/>
                  </a:lnTo>
                  <a:lnTo>
                    <a:pt x="11621" y="246400"/>
                  </a:lnTo>
                  <a:lnTo>
                    <a:pt x="11130" y="246454"/>
                  </a:lnTo>
                  <a:lnTo>
                    <a:pt x="10635" y="246468"/>
                  </a:lnTo>
                  <a:lnTo>
                    <a:pt x="10140" y="246454"/>
                  </a:lnTo>
                  <a:lnTo>
                    <a:pt x="9146" y="246400"/>
                  </a:lnTo>
                  <a:lnTo>
                    <a:pt x="8776" y="246386"/>
                  </a:lnTo>
                  <a:lnTo>
                    <a:pt x="8042" y="246336"/>
                  </a:lnTo>
                  <a:lnTo>
                    <a:pt x="7309" y="246273"/>
                  </a:lnTo>
                  <a:lnTo>
                    <a:pt x="6648" y="246191"/>
                  </a:lnTo>
                  <a:lnTo>
                    <a:pt x="5986" y="246119"/>
                  </a:lnTo>
                  <a:lnTo>
                    <a:pt x="5654" y="246087"/>
                  </a:lnTo>
                  <a:lnTo>
                    <a:pt x="5076" y="246041"/>
                  </a:lnTo>
                  <a:lnTo>
                    <a:pt x="4418" y="245996"/>
                  </a:lnTo>
                  <a:lnTo>
                    <a:pt x="3798" y="245955"/>
                  </a:lnTo>
                  <a:lnTo>
                    <a:pt x="3160" y="245919"/>
                  </a:lnTo>
                  <a:lnTo>
                    <a:pt x="3159" y="244378"/>
                  </a:lnTo>
                  <a:lnTo>
                    <a:pt x="0" y="234174"/>
                  </a:lnTo>
                  <a:lnTo>
                    <a:pt x="970" y="217548"/>
                  </a:lnTo>
                  <a:lnTo>
                    <a:pt x="6802" y="210551"/>
                  </a:lnTo>
                  <a:lnTo>
                    <a:pt x="12145" y="204429"/>
                  </a:lnTo>
                  <a:lnTo>
                    <a:pt x="15543" y="195387"/>
                  </a:lnTo>
                  <a:lnTo>
                    <a:pt x="16030" y="187224"/>
                  </a:lnTo>
                  <a:lnTo>
                    <a:pt x="12629" y="177597"/>
                  </a:lnTo>
                  <a:lnTo>
                    <a:pt x="5830" y="167100"/>
                  </a:lnTo>
                  <a:lnTo>
                    <a:pt x="1943" y="158063"/>
                  </a:lnTo>
                  <a:lnTo>
                    <a:pt x="2187" y="151067"/>
                  </a:lnTo>
                  <a:lnTo>
                    <a:pt x="4855" y="144361"/>
                  </a:lnTo>
                  <a:lnTo>
                    <a:pt x="11899" y="140276"/>
                  </a:lnTo>
                  <a:lnTo>
                    <a:pt x="18456" y="135030"/>
                  </a:lnTo>
                  <a:lnTo>
                    <a:pt x="26230" y="127740"/>
                  </a:lnTo>
                  <a:lnTo>
                    <a:pt x="28898" y="121909"/>
                  </a:lnTo>
                  <a:lnTo>
                    <a:pt x="33512" y="114913"/>
                  </a:lnTo>
                  <a:lnTo>
                    <a:pt x="37884" y="106168"/>
                  </a:lnTo>
                  <a:lnTo>
                    <a:pt x="39672" y="97359"/>
                  </a:lnTo>
                  <a:lnTo>
                    <a:pt x="40874" y="95097"/>
                  </a:lnTo>
                  <a:lnTo>
                    <a:pt x="44301" y="88714"/>
                  </a:lnTo>
                  <a:lnTo>
                    <a:pt x="50303" y="84185"/>
                  </a:lnTo>
                  <a:lnTo>
                    <a:pt x="58363" y="79864"/>
                  </a:lnTo>
                  <a:lnTo>
                    <a:pt x="67278" y="75743"/>
                  </a:lnTo>
                  <a:lnTo>
                    <a:pt x="71738" y="69161"/>
                  </a:lnTo>
                  <a:lnTo>
                    <a:pt x="68654" y="60512"/>
                  </a:lnTo>
                  <a:lnTo>
                    <a:pt x="64021" y="55367"/>
                  </a:lnTo>
                  <a:lnTo>
                    <a:pt x="57335" y="50222"/>
                  </a:lnTo>
                  <a:lnTo>
                    <a:pt x="50821" y="45437"/>
                  </a:lnTo>
                  <a:lnTo>
                    <a:pt x="48930" y="44048"/>
                  </a:lnTo>
                  <a:lnTo>
                    <a:pt x="40699" y="36433"/>
                  </a:lnTo>
                  <a:lnTo>
                    <a:pt x="36070" y="29026"/>
                  </a:lnTo>
                  <a:lnTo>
                    <a:pt x="36435" y="25453"/>
                  </a:lnTo>
                  <a:lnTo>
                    <a:pt x="36758" y="22853"/>
                  </a:lnTo>
                  <a:lnTo>
                    <a:pt x="40185" y="19145"/>
                  </a:lnTo>
                  <a:lnTo>
                    <a:pt x="45847" y="16471"/>
                  </a:lnTo>
                  <a:lnTo>
                    <a:pt x="48517" y="15607"/>
                  </a:lnTo>
                  <a:lnTo>
                    <a:pt x="54761" y="13588"/>
                  </a:lnTo>
                  <a:lnTo>
                    <a:pt x="62478" y="14825"/>
                  </a:lnTo>
                  <a:lnTo>
                    <a:pt x="67278" y="18320"/>
                  </a:lnTo>
                  <a:lnTo>
                    <a:pt x="71223" y="22852"/>
                  </a:lnTo>
                  <a:lnTo>
                    <a:pt x="76027" y="26556"/>
                  </a:lnTo>
                  <a:lnTo>
                    <a:pt x="83400" y="32933"/>
                  </a:lnTo>
                  <a:lnTo>
                    <a:pt x="90085" y="41577"/>
                  </a:lnTo>
                  <a:lnTo>
                    <a:pt x="97288" y="45285"/>
                  </a:lnTo>
                  <a:lnTo>
                    <a:pt x="105689" y="45489"/>
                  </a:lnTo>
                  <a:lnTo>
                    <a:pt x="110492" y="43843"/>
                  </a:lnTo>
                  <a:lnTo>
                    <a:pt x="115122" y="42814"/>
                  </a:lnTo>
                  <a:lnTo>
                    <a:pt x="120095" y="37874"/>
                  </a:lnTo>
                  <a:lnTo>
                    <a:pt x="128156" y="29642"/>
                  </a:lnTo>
                  <a:lnTo>
                    <a:pt x="135699" y="18115"/>
                  </a:lnTo>
                  <a:lnTo>
                    <a:pt x="142728" y="5152"/>
                  </a:lnTo>
                  <a:lnTo>
                    <a:pt x="144032" y="0"/>
                  </a:lnTo>
                  <a:lnTo>
                    <a:pt x="997579" y="0"/>
                  </a:lnTo>
                  <a:lnTo>
                    <a:pt x="997574" y="278"/>
                  </a:lnTo>
                  <a:lnTo>
                    <a:pt x="997351" y="1833"/>
                  </a:lnTo>
                  <a:lnTo>
                    <a:pt x="996769" y="5006"/>
                  </a:lnTo>
                  <a:lnTo>
                    <a:pt x="996611" y="6692"/>
                  </a:lnTo>
                  <a:lnTo>
                    <a:pt x="996573" y="13309"/>
                  </a:lnTo>
                  <a:lnTo>
                    <a:pt x="996611" y="15258"/>
                  </a:lnTo>
                  <a:lnTo>
                    <a:pt x="996845" y="17275"/>
                  </a:lnTo>
                  <a:lnTo>
                    <a:pt x="997223" y="18576"/>
                  </a:lnTo>
                  <a:lnTo>
                    <a:pt x="997283" y="19034"/>
                  </a:lnTo>
                  <a:lnTo>
                    <a:pt x="997537" y="19881"/>
                  </a:lnTo>
                  <a:lnTo>
                    <a:pt x="997423" y="22995"/>
                  </a:lnTo>
                  <a:lnTo>
                    <a:pt x="997336" y="24160"/>
                  </a:lnTo>
                  <a:lnTo>
                    <a:pt x="997332" y="24487"/>
                  </a:lnTo>
                  <a:lnTo>
                    <a:pt x="997589" y="25076"/>
                  </a:lnTo>
                  <a:lnTo>
                    <a:pt x="997918" y="25339"/>
                  </a:lnTo>
                  <a:lnTo>
                    <a:pt x="998111" y="25665"/>
                  </a:lnTo>
                  <a:lnTo>
                    <a:pt x="998236" y="26123"/>
                  </a:lnTo>
                  <a:lnTo>
                    <a:pt x="998557" y="26907"/>
                  </a:lnTo>
                  <a:lnTo>
                    <a:pt x="999078" y="27691"/>
                  </a:lnTo>
                  <a:lnTo>
                    <a:pt x="999071" y="28081"/>
                  </a:lnTo>
                  <a:lnTo>
                    <a:pt x="999105" y="30094"/>
                  </a:lnTo>
                  <a:lnTo>
                    <a:pt x="999251" y="31236"/>
                  </a:lnTo>
                  <a:lnTo>
                    <a:pt x="999521" y="33348"/>
                  </a:lnTo>
                  <a:lnTo>
                    <a:pt x="999441" y="34191"/>
                  </a:lnTo>
                  <a:lnTo>
                    <a:pt x="999161" y="35030"/>
                  </a:lnTo>
                  <a:lnTo>
                    <a:pt x="998002" y="37024"/>
                  </a:lnTo>
                  <a:lnTo>
                    <a:pt x="997393" y="37795"/>
                  </a:lnTo>
                  <a:lnTo>
                    <a:pt x="997121" y="38180"/>
                  </a:lnTo>
                  <a:lnTo>
                    <a:pt x="996713" y="38629"/>
                  </a:lnTo>
                  <a:lnTo>
                    <a:pt x="996025" y="40111"/>
                  </a:lnTo>
                  <a:lnTo>
                    <a:pt x="995749" y="40950"/>
                  </a:lnTo>
                  <a:lnTo>
                    <a:pt x="995458" y="42505"/>
                  </a:lnTo>
                  <a:lnTo>
                    <a:pt x="995447" y="43280"/>
                  </a:lnTo>
                  <a:lnTo>
                    <a:pt x="995364" y="43767"/>
                  </a:lnTo>
                  <a:lnTo>
                    <a:pt x="995315" y="44257"/>
                  </a:lnTo>
                  <a:lnTo>
                    <a:pt x="995292" y="44868"/>
                  </a:lnTo>
                  <a:lnTo>
                    <a:pt x="995281" y="45245"/>
                  </a:lnTo>
                  <a:lnTo>
                    <a:pt x="995300" y="45621"/>
                  </a:lnTo>
                  <a:lnTo>
                    <a:pt x="995357" y="45974"/>
                  </a:lnTo>
                  <a:lnTo>
                    <a:pt x="995474" y="46296"/>
                  </a:lnTo>
                  <a:lnTo>
                    <a:pt x="995802" y="46804"/>
                  </a:lnTo>
                  <a:lnTo>
                    <a:pt x="996010" y="47035"/>
                  </a:lnTo>
                  <a:lnTo>
                    <a:pt x="996237" y="47226"/>
                  </a:lnTo>
                  <a:lnTo>
                    <a:pt x="996480" y="47343"/>
                  </a:lnTo>
                  <a:lnTo>
                    <a:pt x="996739" y="47384"/>
                  </a:lnTo>
                  <a:lnTo>
                    <a:pt x="997326" y="47293"/>
                  </a:lnTo>
                  <a:lnTo>
                    <a:pt x="997911" y="47108"/>
                  </a:lnTo>
                  <a:lnTo>
                    <a:pt x="998142" y="46999"/>
                  </a:lnTo>
                  <a:lnTo>
                    <a:pt x="998606" y="46700"/>
                  </a:lnTo>
                  <a:lnTo>
                    <a:pt x="998822" y="46600"/>
                  </a:lnTo>
                  <a:lnTo>
                    <a:pt x="999022" y="46582"/>
                  </a:lnTo>
                  <a:lnTo>
                    <a:pt x="999188" y="46655"/>
                  </a:lnTo>
                  <a:lnTo>
                    <a:pt x="999343" y="46786"/>
                  </a:lnTo>
                  <a:lnTo>
                    <a:pt x="999635" y="47121"/>
                  </a:lnTo>
                  <a:lnTo>
                    <a:pt x="1000100" y="47620"/>
                  </a:lnTo>
                  <a:lnTo>
                    <a:pt x="1000406" y="47973"/>
                  </a:lnTo>
                  <a:lnTo>
                    <a:pt x="1000542" y="48164"/>
                  </a:lnTo>
                  <a:lnTo>
                    <a:pt x="1000708" y="48463"/>
                  </a:lnTo>
                  <a:lnTo>
                    <a:pt x="1000961" y="49116"/>
                  </a:lnTo>
                  <a:lnTo>
                    <a:pt x="1001078" y="49447"/>
                  </a:lnTo>
                  <a:lnTo>
                    <a:pt x="1001218" y="49769"/>
                  </a:lnTo>
                  <a:lnTo>
                    <a:pt x="1001615" y="50498"/>
                  </a:lnTo>
                  <a:lnTo>
                    <a:pt x="1001899" y="50970"/>
                  </a:lnTo>
                  <a:lnTo>
                    <a:pt x="1002318" y="51559"/>
                  </a:lnTo>
                  <a:lnTo>
                    <a:pt x="1002447" y="51759"/>
                  </a:lnTo>
                  <a:lnTo>
                    <a:pt x="1002602" y="52144"/>
                  </a:lnTo>
                  <a:lnTo>
                    <a:pt x="1002681" y="52502"/>
                  </a:lnTo>
                  <a:lnTo>
                    <a:pt x="1002700" y="52683"/>
                  </a:lnTo>
                  <a:lnTo>
                    <a:pt x="1002711" y="52860"/>
                  </a:lnTo>
                  <a:lnTo>
                    <a:pt x="1002809" y="53477"/>
                  </a:lnTo>
                  <a:lnTo>
                    <a:pt x="1002915" y="53876"/>
                  </a:lnTo>
                  <a:lnTo>
                    <a:pt x="1003047" y="54193"/>
                  </a:lnTo>
                  <a:lnTo>
                    <a:pt x="1003406" y="54796"/>
                  </a:lnTo>
                  <a:lnTo>
                    <a:pt x="1003580" y="55100"/>
                  </a:lnTo>
                  <a:lnTo>
                    <a:pt x="1003795" y="55661"/>
                  </a:lnTo>
                  <a:lnTo>
                    <a:pt x="1003935" y="56165"/>
                  </a:lnTo>
                  <a:lnTo>
                    <a:pt x="1003969" y="56418"/>
                  </a:lnTo>
                  <a:lnTo>
                    <a:pt x="1003969" y="56668"/>
                  </a:lnTo>
                  <a:lnTo>
                    <a:pt x="1003924" y="56926"/>
                  </a:lnTo>
                  <a:lnTo>
                    <a:pt x="1003844" y="57194"/>
                  </a:lnTo>
                  <a:lnTo>
                    <a:pt x="1003735" y="57452"/>
                  </a:lnTo>
                  <a:lnTo>
                    <a:pt x="1003599" y="57692"/>
                  </a:lnTo>
                  <a:lnTo>
                    <a:pt x="1003440" y="57905"/>
                  </a:lnTo>
                  <a:lnTo>
                    <a:pt x="1003191" y="58123"/>
                  </a:lnTo>
                  <a:lnTo>
                    <a:pt x="1002881" y="58286"/>
                  </a:lnTo>
                  <a:lnTo>
                    <a:pt x="1002541" y="58427"/>
                  </a:lnTo>
                  <a:lnTo>
                    <a:pt x="1002190" y="58558"/>
                  </a:lnTo>
                  <a:lnTo>
                    <a:pt x="1001860" y="58712"/>
                  </a:lnTo>
                  <a:lnTo>
                    <a:pt x="1001641" y="58839"/>
                  </a:lnTo>
                  <a:lnTo>
                    <a:pt x="1001380" y="58961"/>
                  </a:lnTo>
                  <a:lnTo>
                    <a:pt x="1001142" y="59088"/>
                  </a:lnTo>
                  <a:lnTo>
                    <a:pt x="1000697" y="59383"/>
                  </a:lnTo>
                  <a:lnTo>
                    <a:pt x="1000311" y="59648"/>
                  </a:lnTo>
                  <a:lnTo>
                    <a:pt x="999975" y="59970"/>
                  </a:lnTo>
                  <a:lnTo>
                    <a:pt x="999869" y="60231"/>
                  </a:lnTo>
                  <a:lnTo>
                    <a:pt x="999711" y="60475"/>
                  </a:lnTo>
                  <a:lnTo>
                    <a:pt x="999528" y="60929"/>
                  </a:lnTo>
                  <a:lnTo>
                    <a:pt x="999430" y="61441"/>
                  </a:lnTo>
                  <a:lnTo>
                    <a:pt x="999392" y="61980"/>
                  </a:lnTo>
                  <a:lnTo>
                    <a:pt x="999405" y="62529"/>
                  </a:lnTo>
                  <a:lnTo>
                    <a:pt x="999435" y="63060"/>
                  </a:lnTo>
                  <a:lnTo>
                    <a:pt x="999469" y="63526"/>
                  </a:lnTo>
                  <a:lnTo>
                    <a:pt x="999522" y="64002"/>
                  </a:lnTo>
                  <a:lnTo>
                    <a:pt x="999605" y="64474"/>
                  </a:lnTo>
                  <a:lnTo>
                    <a:pt x="999741" y="64909"/>
                  </a:lnTo>
                  <a:lnTo>
                    <a:pt x="999949" y="65290"/>
                  </a:lnTo>
                  <a:lnTo>
                    <a:pt x="1000239" y="65594"/>
                  </a:lnTo>
                  <a:lnTo>
                    <a:pt x="1000610" y="65843"/>
                  </a:lnTo>
                  <a:lnTo>
                    <a:pt x="1002725" y="66892"/>
                  </a:lnTo>
                  <a:lnTo>
                    <a:pt x="1003032" y="67013"/>
                  </a:lnTo>
                  <a:lnTo>
                    <a:pt x="1003376" y="67216"/>
                  </a:lnTo>
                  <a:lnTo>
                    <a:pt x="1003640" y="67484"/>
                  </a:lnTo>
                  <a:lnTo>
                    <a:pt x="1003799" y="67792"/>
                  </a:lnTo>
                  <a:lnTo>
                    <a:pt x="1003901" y="68146"/>
                  </a:lnTo>
                  <a:lnTo>
                    <a:pt x="1003958" y="68527"/>
                  </a:lnTo>
                  <a:lnTo>
                    <a:pt x="1004022" y="69292"/>
                  </a:lnTo>
                  <a:lnTo>
                    <a:pt x="1004041" y="69918"/>
                  </a:lnTo>
                  <a:lnTo>
                    <a:pt x="1003992" y="70866"/>
                  </a:lnTo>
                  <a:lnTo>
                    <a:pt x="1003965" y="71482"/>
                  </a:lnTo>
                  <a:lnTo>
                    <a:pt x="1003897" y="72094"/>
                  </a:lnTo>
                  <a:lnTo>
                    <a:pt x="1003727" y="72674"/>
                  </a:lnTo>
                  <a:lnTo>
                    <a:pt x="1003444" y="73232"/>
                  </a:lnTo>
                  <a:lnTo>
                    <a:pt x="1003115" y="73762"/>
                  </a:lnTo>
                  <a:lnTo>
                    <a:pt x="1002594" y="74456"/>
                  </a:lnTo>
                  <a:lnTo>
                    <a:pt x="1001922" y="75240"/>
                  </a:lnTo>
                  <a:lnTo>
                    <a:pt x="1001301" y="75893"/>
                  </a:lnTo>
                  <a:lnTo>
                    <a:pt x="1000984" y="76215"/>
                  </a:lnTo>
                  <a:lnTo>
                    <a:pt x="1000670" y="76541"/>
                  </a:lnTo>
                  <a:lnTo>
                    <a:pt x="1000081" y="77172"/>
                  </a:lnTo>
                  <a:lnTo>
                    <a:pt x="999499" y="77675"/>
                  </a:lnTo>
                  <a:lnTo>
                    <a:pt x="999192" y="77688"/>
                  </a:lnTo>
                  <a:lnTo>
                    <a:pt x="999109" y="77385"/>
                  </a:lnTo>
                  <a:lnTo>
                    <a:pt x="999067" y="77207"/>
                  </a:lnTo>
                  <a:lnTo>
                    <a:pt x="998973" y="77017"/>
                  </a:lnTo>
                  <a:lnTo>
                    <a:pt x="998833" y="76845"/>
                  </a:lnTo>
                  <a:lnTo>
                    <a:pt x="998667" y="76364"/>
                  </a:lnTo>
                  <a:lnTo>
                    <a:pt x="998580" y="76038"/>
                  </a:lnTo>
                  <a:lnTo>
                    <a:pt x="998520" y="75340"/>
                  </a:lnTo>
                  <a:lnTo>
                    <a:pt x="998535" y="74624"/>
                  </a:lnTo>
                  <a:lnTo>
                    <a:pt x="998531" y="74270"/>
                  </a:lnTo>
                  <a:lnTo>
                    <a:pt x="998512" y="73853"/>
                  </a:lnTo>
                  <a:lnTo>
                    <a:pt x="998497" y="73440"/>
                  </a:lnTo>
                  <a:lnTo>
                    <a:pt x="998474" y="73023"/>
                  </a:lnTo>
                  <a:lnTo>
                    <a:pt x="998433" y="72615"/>
                  </a:lnTo>
                  <a:lnTo>
                    <a:pt x="998361" y="72212"/>
                  </a:lnTo>
                  <a:lnTo>
                    <a:pt x="998297" y="71913"/>
                  </a:lnTo>
                  <a:lnTo>
                    <a:pt x="998221" y="71613"/>
                  </a:lnTo>
                  <a:lnTo>
                    <a:pt x="998134" y="71319"/>
                  </a:lnTo>
                  <a:lnTo>
                    <a:pt x="998025" y="71038"/>
                  </a:lnTo>
                  <a:lnTo>
                    <a:pt x="997896" y="70766"/>
                  </a:lnTo>
                  <a:lnTo>
                    <a:pt x="997662" y="70389"/>
                  </a:lnTo>
                  <a:lnTo>
                    <a:pt x="997344" y="70000"/>
                  </a:lnTo>
                  <a:lnTo>
                    <a:pt x="997226" y="69857"/>
                  </a:lnTo>
                  <a:lnTo>
                    <a:pt x="996694" y="69401"/>
                  </a:lnTo>
                  <a:lnTo>
                    <a:pt x="996331" y="69134"/>
                  </a:lnTo>
                  <a:lnTo>
                    <a:pt x="996067" y="68975"/>
                  </a:lnTo>
                  <a:lnTo>
                    <a:pt x="995795" y="68839"/>
                  </a:lnTo>
                  <a:lnTo>
                    <a:pt x="995511" y="68712"/>
                  </a:lnTo>
                  <a:lnTo>
                    <a:pt x="994952" y="68449"/>
                  </a:lnTo>
                  <a:lnTo>
                    <a:pt x="993905" y="67910"/>
                  </a:lnTo>
                  <a:lnTo>
                    <a:pt x="993387" y="67614"/>
                  </a:lnTo>
                  <a:lnTo>
                    <a:pt x="992911" y="67298"/>
                  </a:lnTo>
                  <a:lnTo>
                    <a:pt x="992518" y="66958"/>
                  </a:lnTo>
                  <a:lnTo>
                    <a:pt x="992197" y="66631"/>
                  </a:lnTo>
                  <a:lnTo>
                    <a:pt x="991918" y="66314"/>
                  </a:lnTo>
                  <a:lnTo>
                    <a:pt x="991665" y="65979"/>
                  </a:lnTo>
                  <a:lnTo>
                    <a:pt x="991448" y="65625"/>
                  </a:lnTo>
                  <a:lnTo>
                    <a:pt x="991282" y="65263"/>
                  </a:lnTo>
                  <a:lnTo>
                    <a:pt x="991210" y="65022"/>
                  </a:lnTo>
                  <a:lnTo>
                    <a:pt x="991154" y="64778"/>
                  </a:lnTo>
                  <a:lnTo>
                    <a:pt x="991116" y="64528"/>
                  </a:lnTo>
                  <a:lnTo>
                    <a:pt x="991059" y="64025"/>
                  </a:lnTo>
                  <a:lnTo>
                    <a:pt x="991063" y="63672"/>
                  </a:lnTo>
                  <a:lnTo>
                    <a:pt x="991161" y="62942"/>
                  </a:lnTo>
                  <a:lnTo>
                    <a:pt x="991169" y="62601"/>
                  </a:lnTo>
                  <a:lnTo>
                    <a:pt x="991089" y="62298"/>
                  </a:lnTo>
                  <a:lnTo>
                    <a:pt x="990908" y="62044"/>
                  </a:lnTo>
                  <a:lnTo>
                    <a:pt x="990655" y="61813"/>
                  </a:lnTo>
                  <a:lnTo>
                    <a:pt x="990353" y="61613"/>
                  </a:lnTo>
                  <a:lnTo>
                    <a:pt x="990032" y="61441"/>
                  </a:lnTo>
                  <a:lnTo>
                    <a:pt x="989718" y="61287"/>
                  </a:lnTo>
                  <a:lnTo>
                    <a:pt x="989484" y="61192"/>
                  </a:lnTo>
                  <a:lnTo>
                    <a:pt x="989242" y="61106"/>
                  </a:lnTo>
                  <a:lnTo>
                    <a:pt x="988993" y="61038"/>
                  </a:lnTo>
                  <a:lnTo>
                    <a:pt x="988742" y="60983"/>
                  </a:lnTo>
                  <a:lnTo>
                    <a:pt x="988493" y="60947"/>
                  </a:lnTo>
                  <a:lnTo>
                    <a:pt x="988202" y="60974"/>
                  </a:lnTo>
                  <a:lnTo>
                    <a:pt x="987908" y="61020"/>
                  </a:lnTo>
                  <a:lnTo>
                    <a:pt x="987617" y="61083"/>
                  </a:lnTo>
                  <a:lnTo>
                    <a:pt x="987333" y="61160"/>
                  </a:lnTo>
                  <a:lnTo>
                    <a:pt x="987054" y="61251"/>
                  </a:lnTo>
                  <a:lnTo>
                    <a:pt x="986752" y="61364"/>
                  </a:lnTo>
                  <a:lnTo>
                    <a:pt x="986449" y="61491"/>
                  </a:lnTo>
                  <a:lnTo>
                    <a:pt x="986157" y="61641"/>
                  </a:lnTo>
                  <a:lnTo>
                    <a:pt x="985885" y="61813"/>
                  </a:lnTo>
                  <a:lnTo>
                    <a:pt x="985644" y="62008"/>
                  </a:lnTo>
                  <a:lnTo>
                    <a:pt x="985364" y="62348"/>
                  </a:lnTo>
                  <a:lnTo>
                    <a:pt x="985149" y="62760"/>
                  </a:lnTo>
                  <a:lnTo>
                    <a:pt x="984975" y="63213"/>
                  </a:lnTo>
                  <a:lnTo>
                    <a:pt x="984820" y="63681"/>
                  </a:lnTo>
                  <a:lnTo>
                    <a:pt x="984488" y="64623"/>
                  </a:lnTo>
                  <a:lnTo>
                    <a:pt x="984340" y="65122"/>
                  </a:lnTo>
                  <a:lnTo>
                    <a:pt x="984065" y="66133"/>
                  </a:lnTo>
                  <a:lnTo>
                    <a:pt x="983921" y="66636"/>
                  </a:lnTo>
                  <a:lnTo>
                    <a:pt x="983774" y="67176"/>
                  </a:lnTo>
                  <a:lnTo>
                    <a:pt x="983640" y="67729"/>
                  </a:lnTo>
                  <a:lnTo>
                    <a:pt x="983502" y="68277"/>
                  </a:lnTo>
                  <a:lnTo>
                    <a:pt x="983323" y="68803"/>
                  </a:lnTo>
                  <a:lnTo>
                    <a:pt x="983093" y="69297"/>
                  </a:lnTo>
                  <a:lnTo>
                    <a:pt x="982855" y="69696"/>
                  </a:lnTo>
                  <a:lnTo>
                    <a:pt x="982594" y="70090"/>
                  </a:lnTo>
                  <a:lnTo>
                    <a:pt x="982299" y="70458"/>
                  </a:lnTo>
                  <a:lnTo>
                    <a:pt x="981978" y="70784"/>
                  </a:lnTo>
                  <a:lnTo>
                    <a:pt x="981623" y="71042"/>
                  </a:lnTo>
                  <a:lnTo>
                    <a:pt x="981249" y="71228"/>
                  </a:lnTo>
                  <a:lnTo>
                    <a:pt x="980830" y="71364"/>
                  </a:lnTo>
                  <a:lnTo>
                    <a:pt x="980392" y="71455"/>
                  </a:lnTo>
                  <a:lnTo>
                    <a:pt x="979952" y="71500"/>
                  </a:lnTo>
                  <a:lnTo>
                    <a:pt x="979522" y="71500"/>
                  </a:lnTo>
                  <a:lnTo>
                    <a:pt x="979065" y="71437"/>
                  </a:lnTo>
                  <a:lnTo>
                    <a:pt x="978604" y="71301"/>
                  </a:lnTo>
                  <a:lnTo>
                    <a:pt x="978153" y="71115"/>
                  </a:lnTo>
                  <a:lnTo>
                    <a:pt x="977707" y="70902"/>
                  </a:lnTo>
                  <a:lnTo>
                    <a:pt x="977280" y="70679"/>
                  </a:lnTo>
                  <a:lnTo>
                    <a:pt x="976838" y="70403"/>
                  </a:lnTo>
                  <a:lnTo>
                    <a:pt x="976419" y="70090"/>
                  </a:lnTo>
                  <a:lnTo>
                    <a:pt x="975598" y="69420"/>
                  </a:lnTo>
                  <a:lnTo>
                    <a:pt x="975175" y="69116"/>
                  </a:lnTo>
                  <a:lnTo>
                    <a:pt x="974227" y="68499"/>
                  </a:lnTo>
                  <a:lnTo>
                    <a:pt x="973743" y="68209"/>
                  </a:lnTo>
                  <a:lnTo>
                    <a:pt x="973249" y="67951"/>
                  </a:lnTo>
                  <a:lnTo>
                    <a:pt x="972735" y="67751"/>
                  </a:lnTo>
                  <a:lnTo>
                    <a:pt x="971948" y="67561"/>
                  </a:lnTo>
                  <a:lnTo>
                    <a:pt x="971109" y="67466"/>
                  </a:lnTo>
                  <a:lnTo>
                    <a:pt x="970256" y="67461"/>
                  </a:lnTo>
                  <a:lnTo>
                    <a:pt x="969405" y="67533"/>
                  </a:lnTo>
                  <a:lnTo>
                    <a:pt x="968592" y="67679"/>
                  </a:lnTo>
                  <a:lnTo>
                    <a:pt x="968003" y="67846"/>
                  </a:lnTo>
                  <a:lnTo>
                    <a:pt x="967429" y="68068"/>
                  </a:lnTo>
                  <a:lnTo>
                    <a:pt x="966861" y="68323"/>
                  </a:lnTo>
                  <a:lnTo>
                    <a:pt x="966298" y="68599"/>
                  </a:lnTo>
                  <a:lnTo>
                    <a:pt x="965739" y="68862"/>
                  </a:lnTo>
                  <a:lnTo>
                    <a:pt x="965399" y="69012"/>
                  </a:lnTo>
                  <a:lnTo>
                    <a:pt x="965054" y="69152"/>
                  </a:lnTo>
                  <a:lnTo>
                    <a:pt x="964718" y="69302"/>
                  </a:lnTo>
                  <a:lnTo>
                    <a:pt x="964389" y="69465"/>
                  </a:lnTo>
                  <a:lnTo>
                    <a:pt x="964080" y="69660"/>
                  </a:lnTo>
                  <a:lnTo>
                    <a:pt x="963793" y="69882"/>
                  </a:lnTo>
                  <a:lnTo>
                    <a:pt x="963521" y="70127"/>
                  </a:lnTo>
                  <a:lnTo>
                    <a:pt x="963260" y="70389"/>
                  </a:lnTo>
                  <a:lnTo>
                    <a:pt x="963014" y="70666"/>
                  </a:lnTo>
                  <a:lnTo>
                    <a:pt x="962788" y="70952"/>
                  </a:lnTo>
                  <a:lnTo>
                    <a:pt x="962644" y="71160"/>
                  </a:lnTo>
                  <a:lnTo>
                    <a:pt x="962512" y="71373"/>
                  </a:lnTo>
                  <a:lnTo>
                    <a:pt x="962387" y="71591"/>
                  </a:lnTo>
                  <a:lnTo>
                    <a:pt x="961793" y="72403"/>
                  </a:lnTo>
                  <a:lnTo>
                    <a:pt x="961453" y="72779"/>
                  </a:lnTo>
                  <a:lnTo>
                    <a:pt x="960690" y="73440"/>
                  </a:lnTo>
                  <a:lnTo>
                    <a:pt x="960274" y="73713"/>
                  </a:lnTo>
                  <a:lnTo>
                    <a:pt x="959938" y="73857"/>
                  </a:lnTo>
                  <a:lnTo>
                    <a:pt x="959202" y="74052"/>
                  </a:lnTo>
                  <a:lnTo>
                    <a:pt x="958849" y="74166"/>
                  </a:lnTo>
                  <a:lnTo>
                    <a:pt x="958539" y="74338"/>
                  </a:lnTo>
                  <a:lnTo>
                    <a:pt x="958283" y="74596"/>
                  </a:lnTo>
                  <a:lnTo>
                    <a:pt x="958067" y="74905"/>
                  </a:lnTo>
                  <a:lnTo>
                    <a:pt x="957674" y="75580"/>
                  </a:lnTo>
                  <a:lnTo>
                    <a:pt x="957444" y="75884"/>
                  </a:lnTo>
                  <a:lnTo>
                    <a:pt x="957161" y="76178"/>
                  </a:lnTo>
                  <a:lnTo>
                    <a:pt x="956540" y="76723"/>
                  </a:lnTo>
                  <a:lnTo>
                    <a:pt x="956208" y="76972"/>
                  </a:lnTo>
                  <a:lnTo>
                    <a:pt x="955868" y="77198"/>
                  </a:lnTo>
                  <a:lnTo>
                    <a:pt x="955218" y="77457"/>
                  </a:lnTo>
                  <a:lnTo>
                    <a:pt x="954349" y="77641"/>
                  </a:lnTo>
                  <a:lnTo>
                    <a:pt x="953484" y="77691"/>
                  </a:lnTo>
                  <a:lnTo>
                    <a:pt x="952686" y="77614"/>
                  </a:lnTo>
                  <a:lnTo>
                    <a:pt x="952157" y="77346"/>
                  </a:lnTo>
                  <a:lnTo>
                    <a:pt x="951371" y="76621"/>
                  </a:lnTo>
                  <a:lnTo>
                    <a:pt x="950721" y="75764"/>
                  </a:lnTo>
                  <a:lnTo>
                    <a:pt x="950528" y="75311"/>
                  </a:lnTo>
                  <a:lnTo>
                    <a:pt x="949965" y="73026"/>
                  </a:lnTo>
                  <a:lnTo>
                    <a:pt x="949549" y="69971"/>
                  </a:lnTo>
                  <a:lnTo>
                    <a:pt x="949115" y="67822"/>
                  </a:lnTo>
                  <a:lnTo>
                    <a:pt x="949062" y="67042"/>
                  </a:lnTo>
                  <a:lnTo>
                    <a:pt x="948688" y="65347"/>
                  </a:lnTo>
                  <a:lnTo>
                    <a:pt x="948268" y="62550"/>
                  </a:lnTo>
                  <a:lnTo>
                    <a:pt x="947762" y="60918"/>
                  </a:lnTo>
                  <a:lnTo>
                    <a:pt x="946738" y="58307"/>
                  </a:lnTo>
                  <a:lnTo>
                    <a:pt x="945838" y="56344"/>
                  </a:lnTo>
                  <a:lnTo>
                    <a:pt x="944270" y="54440"/>
                  </a:lnTo>
                  <a:lnTo>
                    <a:pt x="943559" y="53194"/>
                  </a:lnTo>
                  <a:lnTo>
                    <a:pt x="943110" y="52278"/>
                  </a:lnTo>
                  <a:lnTo>
                    <a:pt x="942392" y="51421"/>
                  </a:lnTo>
                  <a:lnTo>
                    <a:pt x="941602" y="50764"/>
                  </a:lnTo>
                  <a:lnTo>
                    <a:pt x="941424" y="50379"/>
                  </a:lnTo>
                  <a:lnTo>
                    <a:pt x="941273" y="50628"/>
                  </a:lnTo>
                  <a:lnTo>
                    <a:pt x="940676" y="50619"/>
                  </a:lnTo>
                  <a:lnTo>
                    <a:pt x="937622" y="50116"/>
                  </a:lnTo>
                  <a:lnTo>
                    <a:pt x="935563" y="49957"/>
                  </a:lnTo>
                  <a:lnTo>
                    <a:pt x="934701" y="49812"/>
                  </a:lnTo>
                  <a:lnTo>
                    <a:pt x="934240" y="49608"/>
                  </a:lnTo>
                  <a:lnTo>
                    <a:pt x="933847" y="49345"/>
                  </a:lnTo>
                  <a:lnTo>
                    <a:pt x="932664" y="48285"/>
                  </a:lnTo>
                  <a:lnTo>
                    <a:pt x="932279" y="47437"/>
                  </a:lnTo>
                  <a:lnTo>
                    <a:pt x="932158" y="46657"/>
                  </a:lnTo>
                  <a:lnTo>
                    <a:pt x="932230" y="46331"/>
                  </a:lnTo>
                  <a:lnTo>
                    <a:pt x="932309" y="45488"/>
                  </a:lnTo>
                  <a:lnTo>
                    <a:pt x="932861" y="44269"/>
                  </a:lnTo>
                  <a:lnTo>
                    <a:pt x="933405" y="43498"/>
                  </a:lnTo>
                  <a:lnTo>
                    <a:pt x="933885" y="42596"/>
                  </a:lnTo>
                  <a:lnTo>
                    <a:pt x="934429" y="41825"/>
                  </a:lnTo>
                  <a:lnTo>
                    <a:pt x="934705" y="41050"/>
                  </a:lnTo>
                  <a:lnTo>
                    <a:pt x="934784" y="40207"/>
                  </a:lnTo>
                  <a:lnTo>
                    <a:pt x="934939" y="38974"/>
                  </a:lnTo>
                  <a:lnTo>
                    <a:pt x="935018" y="38131"/>
                  </a:lnTo>
                  <a:lnTo>
                    <a:pt x="935030" y="37419"/>
                  </a:lnTo>
                  <a:lnTo>
                    <a:pt x="935192" y="35475"/>
                  </a:lnTo>
                  <a:lnTo>
                    <a:pt x="935143" y="34242"/>
                  </a:lnTo>
                  <a:lnTo>
                    <a:pt x="935083" y="33915"/>
                  </a:lnTo>
                  <a:lnTo>
                    <a:pt x="934826" y="33390"/>
                  </a:lnTo>
                  <a:lnTo>
                    <a:pt x="933522" y="31812"/>
                  </a:lnTo>
                  <a:lnTo>
                    <a:pt x="932736" y="31087"/>
                  </a:lnTo>
                  <a:lnTo>
                    <a:pt x="928590" y="28295"/>
                  </a:lnTo>
                  <a:lnTo>
                    <a:pt x="926867" y="27814"/>
                  </a:lnTo>
                  <a:lnTo>
                    <a:pt x="925710" y="27471"/>
                  </a:lnTo>
                  <a:lnTo>
                    <a:pt x="924534" y="27168"/>
                  </a:lnTo>
                  <a:lnTo>
                    <a:pt x="923945" y="27036"/>
                  </a:lnTo>
                  <a:lnTo>
                    <a:pt x="923446" y="26936"/>
                  </a:lnTo>
                  <a:lnTo>
                    <a:pt x="920661" y="26470"/>
                  </a:lnTo>
                  <a:lnTo>
                    <a:pt x="919118" y="26202"/>
                  </a:lnTo>
                  <a:lnTo>
                    <a:pt x="917570" y="26012"/>
                  </a:lnTo>
                  <a:lnTo>
                    <a:pt x="915702" y="25912"/>
                  </a:lnTo>
                  <a:lnTo>
                    <a:pt x="914769" y="25912"/>
                  </a:lnTo>
                  <a:lnTo>
                    <a:pt x="912917" y="26057"/>
                  </a:lnTo>
                  <a:lnTo>
                    <a:pt x="911686" y="26247"/>
                  </a:lnTo>
                  <a:lnTo>
                    <a:pt x="911076" y="26374"/>
                  </a:lnTo>
                  <a:lnTo>
                    <a:pt x="910487" y="26547"/>
                  </a:lnTo>
                  <a:lnTo>
                    <a:pt x="909932" y="26782"/>
                  </a:lnTo>
                  <a:lnTo>
                    <a:pt x="908976" y="27349"/>
                  </a:lnTo>
                  <a:lnTo>
                    <a:pt x="908525" y="27694"/>
                  </a:lnTo>
                  <a:lnTo>
                    <a:pt x="908136" y="28074"/>
                  </a:lnTo>
                  <a:lnTo>
                    <a:pt x="907834" y="28496"/>
                  </a:lnTo>
                  <a:lnTo>
                    <a:pt x="907687" y="28804"/>
                  </a:lnTo>
                  <a:lnTo>
                    <a:pt x="907426" y="29828"/>
                  </a:lnTo>
                  <a:lnTo>
                    <a:pt x="907350" y="30173"/>
                  </a:lnTo>
                  <a:lnTo>
                    <a:pt x="907248" y="30762"/>
                  </a:lnTo>
                  <a:lnTo>
                    <a:pt x="907135" y="31963"/>
                  </a:lnTo>
                  <a:lnTo>
                    <a:pt x="907075" y="32562"/>
                  </a:lnTo>
                  <a:lnTo>
                    <a:pt x="906973" y="33151"/>
                  </a:lnTo>
                  <a:lnTo>
                    <a:pt x="906837" y="33731"/>
                  </a:lnTo>
                  <a:lnTo>
                    <a:pt x="906678" y="34307"/>
                  </a:lnTo>
                  <a:lnTo>
                    <a:pt x="906500" y="34874"/>
                  </a:lnTo>
                  <a:lnTo>
                    <a:pt x="906084" y="35988"/>
                  </a:lnTo>
                  <a:lnTo>
                    <a:pt x="905831" y="36542"/>
                  </a:lnTo>
                  <a:lnTo>
                    <a:pt x="905257" y="37616"/>
                  </a:lnTo>
                  <a:lnTo>
                    <a:pt x="904679" y="38690"/>
                  </a:lnTo>
                  <a:lnTo>
                    <a:pt x="903961" y="39950"/>
                  </a:lnTo>
                  <a:lnTo>
                    <a:pt x="903776" y="40376"/>
                  </a:lnTo>
                  <a:lnTo>
                    <a:pt x="903670" y="40811"/>
                  </a:lnTo>
                  <a:lnTo>
                    <a:pt x="903670" y="41120"/>
                  </a:lnTo>
                  <a:lnTo>
                    <a:pt x="903825" y="42058"/>
                  </a:lnTo>
                  <a:lnTo>
                    <a:pt x="903836" y="42371"/>
                  </a:lnTo>
                  <a:lnTo>
                    <a:pt x="903787" y="42892"/>
                  </a:lnTo>
                  <a:lnTo>
                    <a:pt x="903685" y="43418"/>
                  </a:lnTo>
                  <a:lnTo>
                    <a:pt x="903534" y="43939"/>
                  </a:lnTo>
                  <a:lnTo>
                    <a:pt x="903330" y="44433"/>
                  </a:lnTo>
                  <a:lnTo>
                    <a:pt x="903083" y="44886"/>
                  </a:lnTo>
                  <a:lnTo>
                    <a:pt x="902721" y="45349"/>
                  </a:lnTo>
                  <a:lnTo>
                    <a:pt x="901981" y="46059"/>
                  </a:lnTo>
                  <a:lnTo>
                    <a:pt x="901247" y="46473"/>
                  </a:lnTo>
                  <a:lnTo>
                    <a:pt x="900721" y="46790"/>
                  </a:lnTo>
                  <a:lnTo>
                    <a:pt x="900136" y="47121"/>
                  </a:lnTo>
                  <a:lnTo>
                    <a:pt x="898889" y="47683"/>
                  </a:lnTo>
                  <a:lnTo>
                    <a:pt x="898247" y="47892"/>
                  </a:lnTo>
                  <a:lnTo>
                    <a:pt x="897165" y="48100"/>
                  </a:lnTo>
                  <a:lnTo>
                    <a:pt x="896274" y="48191"/>
                  </a:lnTo>
                  <a:lnTo>
                    <a:pt x="895464" y="48060"/>
                  </a:lnTo>
                  <a:lnTo>
                    <a:pt x="894943" y="47765"/>
                  </a:lnTo>
                  <a:lnTo>
                    <a:pt x="894490" y="47362"/>
                  </a:lnTo>
                  <a:lnTo>
                    <a:pt x="894184" y="46859"/>
                  </a:lnTo>
                  <a:lnTo>
                    <a:pt x="894014" y="46233"/>
                  </a:lnTo>
                  <a:lnTo>
                    <a:pt x="893991" y="45911"/>
                  </a:lnTo>
                  <a:lnTo>
                    <a:pt x="894007" y="45611"/>
                  </a:lnTo>
                  <a:lnTo>
                    <a:pt x="893486" y="45148"/>
                  </a:lnTo>
                  <a:lnTo>
                    <a:pt x="892296" y="44609"/>
                  </a:lnTo>
                  <a:lnTo>
                    <a:pt x="890587" y="43285"/>
                  </a:lnTo>
                  <a:lnTo>
                    <a:pt x="889866" y="42623"/>
                  </a:lnTo>
                  <a:lnTo>
                    <a:pt x="888821" y="41442"/>
                  </a:lnTo>
                  <a:lnTo>
                    <a:pt x="887676" y="40367"/>
                  </a:lnTo>
                  <a:lnTo>
                    <a:pt x="887401" y="39860"/>
                  </a:lnTo>
                  <a:lnTo>
                    <a:pt x="887180" y="39587"/>
                  </a:lnTo>
                  <a:lnTo>
                    <a:pt x="886383" y="38908"/>
                  </a:lnTo>
                  <a:lnTo>
                    <a:pt x="886176" y="38618"/>
                  </a:lnTo>
                  <a:lnTo>
                    <a:pt x="885802" y="37648"/>
                  </a:lnTo>
                  <a:lnTo>
                    <a:pt x="885299" y="36510"/>
                  </a:lnTo>
                  <a:lnTo>
                    <a:pt x="884876" y="35667"/>
                  </a:lnTo>
                  <a:lnTo>
                    <a:pt x="884735" y="35155"/>
                  </a:lnTo>
                  <a:lnTo>
                    <a:pt x="884442" y="34234"/>
                  </a:lnTo>
                  <a:lnTo>
                    <a:pt x="884138" y="33409"/>
                  </a:lnTo>
                  <a:lnTo>
                    <a:pt x="883968" y="32861"/>
                  </a:lnTo>
                  <a:lnTo>
                    <a:pt x="883866" y="32489"/>
                  </a:lnTo>
                  <a:lnTo>
                    <a:pt x="883791" y="32258"/>
                  </a:lnTo>
                  <a:lnTo>
                    <a:pt x="883560" y="31786"/>
                  </a:lnTo>
                  <a:lnTo>
                    <a:pt x="882208" y="29633"/>
                  </a:lnTo>
                  <a:lnTo>
                    <a:pt x="881925" y="29103"/>
                  </a:lnTo>
                  <a:lnTo>
                    <a:pt x="881512" y="28305"/>
                  </a:lnTo>
                  <a:lnTo>
                    <a:pt x="881058" y="27589"/>
                  </a:lnTo>
                  <a:lnTo>
                    <a:pt x="880658" y="26869"/>
                  </a:lnTo>
                  <a:lnTo>
                    <a:pt x="879906" y="25160"/>
                  </a:lnTo>
                  <a:lnTo>
                    <a:pt x="879570" y="24439"/>
                  </a:lnTo>
                  <a:lnTo>
                    <a:pt x="879146" y="23551"/>
                  </a:lnTo>
                  <a:lnTo>
                    <a:pt x="878957" y="23025"/>
                  </a:lnTo>
                  <a:lnTo>
                    <a:pt x="878704" y="22227"/>
                  </a:lnTo>
                  <a:lnTo>
                    <a:pt x="878379" y="21316"/>
                  </a:lnTo>
                  <a:lnTo>
                    <a:pt x="878152" y="20713"/>
                  </a:lnTo>
                  <a:lnTo>
                    <a:pt x="877991" y="19978"/>
                  </a:lnTo>
                  <a:lnTo>
                    <a:pt x="877942" y="18813"/>
                  </a:lnTo>
                  <a:lnTo>
                    <a:pt x="878024" y="18388"/>
                  </a:lnTo>
                  <a:lnTo>
                    <a:pt x="878175" y="17545"/>
                  </a:lnTo>
                  <a:lnTo>
                    <a:pt x="878303" y="16693"/>
                  </a:lnTo>
                  <a:lnTo>
                    <a:pt x="878375" y="15777"/>
                  </a:lnTo>
                  <a:lnTo>
                    <a:pt x="878398" y="15319"/>
                  </a:lnTo>
                  <a:lnTo>
                    <a:pt x="878447" y="14866"/>
                  </a:lnTo>
                  <a:lnTo>
                    <a:pt x="879027" y="13247"/>
                  </a:lnTo>
                  <a:lnTo>
                    <a:pt x="879575" y="12150"/>
                  </a:lnTo>
                  <a:lnTo>
                    <a:pt x="880673" y="10760"/>
                  </a:lnTo>
                  <a:lnTo>
                    <a:pt x="881108" y="10225"/>
                  </a:lnTo>
                  <a:lnTo>
                    <a:pt x="882360" y="8429"/>
                  </a:lnTo>
                  <a:lnTo>
                    <a:pt x="882839" y="7872"/>
                  </a:lnTo>
                  <a:lnTo>
                    <a:pt x="883292" y="7292"/>
                  </a:lnTo>
                  <a:lnTo>
                    <a:pt x="884233" y="6281"/>
                  </a:lnTo>
                  <a:lnTo>
                    <a:pt x="884701" y="5842"/>
                  </a:lnTo>
                  <a:lnTo>
                    <a:pt x="885692" y="5017"/>
                  </a:lnTo>
                  <a:lnTo>
                    <a:pt x="886701" y="4315"/>
                  </a:lnTo>
                  <a:lnTo>
                    <a:pt x="887733" y="3716"/>
                  </a:lnTo>
                  <a:lnTo>
                    <a:pt x="888269" y="3462"/>
                  </a:lnTo>
                  <a:lnTo>
                    <a:pt x="888817" y="3263"/>
                  </a:lnTo>
                  <a:lnTo>
                    <a:pt x="889633" y="3077"/>
                  </a:lnTo>
                  <a:lnTo>
                    <a:pt x="890473" y="2964"/>
                  </a:lnTo>
                  <a:lnTo>
                    <a:pt x="891451" y="2859"/>
                  </a:lnTo>
                  <a:lnTo>
                    <a:pt x="892581" y="2810"/>
                  </a:lnTo>
                  <a:lnTo>
                    <a:pt x="893674" y="2638"/>
                  </a:lnTo>
                  <a:lnTo>
                    <a:pt x="894486" y="2275"/>
                  </a:lnTo>
                  <a:lnTo>
                    <a:pt x="895279" y="1853"/>
                  </a:lnTo>
                  <a:lnTo>
                    <a:pt x="895696" y="1704"/>
                  </a:lnTo>
                  <a:lnTo>
                    <a:pt x="896874" y="1654"/>
                  </a:lnTo>
                  <a:lnTo>
                    <a:pt x="897230" y="1613"/>
                  </a:lnTo>
                  <a:lnTo>
                    <a:pt x="897656" y="1291"/>
                  </a:lnTo>
                  <a:lnTo>
                    <a:pt x="898043" y="317"/>
                  </a:lnTo>
                  <a:lnTo>
                    <a:pt x="898184" y="0"/>
                  </a:lnTo>
                  <a:lnTo>
                    <a:pt x="841951" y="0"/>
                  </a:lnTo>
                  <a:lnTo>
                    <a:pt x="842568" y="929"/>
                  </a:lnTo>
                  <a:lnTo>
                    <a:pt x="842745" y="1513"/>
                  </a:lnTo>
                  <a:lnTo>
                    <a:pt x="842674" y="1989"/>
                  </a:lnTo>
                  <a:lnTo>
                    <a:pt x="842045" y="3417"/>
                  </a:lnTo>
                  <a:lnTo>
                    <a:pt x="841926" y="3902"/>
                  </a:lnTo>
                  <a:lnTo>
                    <a:pt x="841996" y="5688"/>
                  </a:lnTo>
                  <a:lnTo>
                    <a:pt x="842200" y="6599"/>
                  </a:lnTo>
                  <a:lnTo>
                    <a:pt x="842521" y="7351"/>
                  </a:lnTo>
                  <a:lnTo>
                    <a:pt x="843168" y="7909"/>
                  </a:lnTo>
                  <a:lnTo>
                    <a:pt x="844124" y="8162"/>
                  </a:lnTo>
                  <a:lnTo>
                    <a:pt x="844683" y="8475"/>
                  </a:lnTo>
                  <a:lnTo>
                    <a:pt x="845742" y="9354"/>
                  </a:lnTo>
                  <a:lnTo>
                    <a:pt x="846853" y="10021"/>
                  </a:lnTo>
                  <a:lnTo>
                    <a:pt x="847370" y="10120"/>
                  </a:lnTo>
                  <a:lnTo>
                    <a:pt x="848463" y="10116"/>
                  </a:lnTo>
                  <a:lnTo>
                    <a:pt x="849566" y="10071"/>
                  </a:lnTo>
                  <a:lnTo>
                    <a:pt x="851664" y="10052"/>
                  </a:lnTo>
                  <a:lnTo>
                    <a:pt x="853055" y="10138"/>
                  </a:lnTo>
                  <a:lnTo>
                    <a:pt x="853716" y="10202"/>
                  </a:lnTo>
                  <a:lnTo>
                    <a:pt x="854294" y="10293"/>
                  </a:lnTo>
                  <a:lnTo>
                    <a:pt x="854906" y="10406"/>
                  </a:lnTo>
                  <a:lnTo>
                    <a:pt x="855489" y="10578"/>
                  </a:lnTo>
                  <a:lnTo>
                    <a:pt x="856010" y="10837"/>
                  </a:lnTo>
                  <a:lnTo>
                    <a:pt x="856441" y="11163"/>
                  </a:lnTo>
                  <a:lnTo>
                    <a:pt x="856845" y="11553"/>
                  </a:lnTo>
                  <a:lnTo>
                    <a:pt x="857208" y="11992"/>
                  </a:lnTo>
                  <a:lnTo>
                    <a:pt x="857525" y="12464"/>
                  </a:lnTo>
                  <a:lnTo>
                    <a:pt x="857783" y="12949"/>
                  </a:lnTo>
                  <a:lnTo>
                    <a:pt x="857919" y="13293"/>
                  </a:lnTo>
                  <a:lnTo>
                    <a:pt x="858020" y="13656"/>
                  </a:lnTo>
                  <a:lnTo>
                    <a:pt x="858107" y="14028"/>
                  </a:lnTo>
                  <a:lnTo>
                    <a:pt x="858267" y="14771"/>
                  </a:lnTo>
                  <a:lnTo>
                    <a:pt x="858418" y="15632"/>
                  </a:lnTo>
                  <a:lnTo>
                    <a:pt x="858505" y="15814"/>
                  </a:lnTo>
                  <a:lnTo>
                    <a:pt x="858686" y="16004"/>
                  </a:lnTo>
                  <a:lnTo>
                    <a:pt x="859207" y="16276"/>
                  </a:lnTo>
                  <a:lnTo>
                    <a:pt x="859785" y="16484"/>
                  </a:lnTo>
                  <a:lnTo>
                    <a:pt x="860701" y="16752"/>
                  </a:lnTo>
                  <a:lnTo>
                    <a:pt x="861328" y="16851"/>
                  </a:lnTo>
                  <a:lnTo>
                    <a:pt x="861483" y="16910"/>
                  </a:lnTo>
                  <a:lnTo>
                    <a:pt x="862121" y="17087"/>
                  </a:lnTo>
                  <a:lnTo>
                    <a:pt x="862548" y="17123"/>
                  </a:lnTo>
                  <a:lnTo>
                    <a:pt x="862990" y="17092"/>
                  </a:lnTo>
                  <a:lnTo>
                    <a:pt x="863882" y="16956"/>
                  </a:lnTo>
                  <a:lnTo>
                    <a:pt x="864328" y="16910"/>
                  </a:lnTo>
                  <a:lnTo>
                    <a:pt x="864615" y="16869"/>
                  </a:lnTo>
                  <a:lnTo>
                    <a:pt x="864921" y="16942"/>
                  </a:lnTo>
                  <a:lnTo>
                    <a:pt x="866790" y="19806"/>
                  </a:lnTo>
                  <a:lnTo>
                    <a:pt x="869133" y="23251"/>
                  </a:lnTo>
                  <a:lnTo>
                    <a:pt x="869624" y="23418"/>
                  </a:lnTo>
                  <a:lnTo>
                    <a:pt x="870343" y="24211"/>
                  </a:lnTo>
                  <a:lnTo>
                    <a:pt x="871514" y="25916"/>
                  </a:lnTo>
                  <a:lnTo>
                    <a:pt x="871900" y="26636"/>
                  </a:lnTo>
                  <a:lnTo>
                    <a:pt x="872024" y="27221"/>
                  </a:lnTo>
                  <a:lnTo>
                    <a:pt x="873188" y="29252"/>
                  </a:lnTo>
                  <a:lnTo>
                    <a:pt x="873570" y="30489"/>
                  </a:lnTo>
                  <a:lnTo>
                    <a:pt x="873763" y="30820"/>
                  </a:lnTo>
                  <a:lnTo>
                    <a:pt x="873887" y="31273"/>
                  </a:lnTo>
                  <a:lnTo>
                    <a:pt x="873876" y="32053"/>
                  </a:lnTo>
                  <a:lnTo>
                    <a:pt x="874129" y="32901"/>
                  </a:lnTo>
                  <a:lnTo>
                    <a:pt x="874961" y="35058"/>
                  </a:lnTo>
                  <a:lnTo>
                    <a:pt x="875021" y="35385"/>
                  </a:lnTo>
                  <a:lnTo>
                    <a:pt x="875214" y="35838"/>
                  </a:lnTo>
                  <a:lnTo>
                    <a:pt x="875210" y="36101"/>
                  </a:lnTo>
                  <a:lnTo>
                    <a:pt x="875467" y="36622"/>
                  </a:lnTo>
                  <a:lnTo>
                    <a:pt x="875845" y="37928"/>
                  </a:lnTo>
                  <a:lnTo>
                    <a:pt x="876102" y="38449"/>
                  </a:lnTo>
                  <a:lnTo>
                    <a:pt x="876163" y="38775"/>
                  </a:lnTo>
                  <a:lnTo>
                    <a:pt x="876552" y="39559"/>
                  </a:lnTo>
                  <a:lnTo>
                    <a:pt x="877134" y="40480"/>
                  </a:lnTo>
                  <a:lnTo>
                    <a:pt x="877780" y="41658"/>
                  </a:lnTo>
                  <a:lnTo>
                    <a:pt x="878169" y="42442"/>
                  </a:lnTo>
                  <a:lnTo>
                    <a:pt x="879246" y="45638"/>
                  </a:lnTo>
                  <a:lnTo>
                    <a:pt x="879768" y="46427"/>
                  </a:lnTo>
                  <a:lnTo>
                    <a:pt x="880743" y="47673"/>
                  </a:lnTo>
                  <a:lnTo>
                    <a:pt x="881136" y="48072"/>
                  </a:lnTo>
                  <a:lnTo>
                    <a:pt x="882239" y="49777"/>
                  </a:lnTo>
                  <a:lnTo>
                    <a:pt x="882628" y="50561"/>
                  </a:lnTo>
                  <a:lnTo>
                    <a:pt x="883006" y="51866"/>
                  </a:lnTo>
                  <a:lnTo>
                    <a:pt x="883112" y="53426"/>
                  </a:lnTo>
                  <a:lnTo>
                    <a:pt x="882957" y="54981"/>
                  </a:lnTo>
                  <a:lnTo>
                    <a:pt x="882542" y="55946"/>
                  </a:lnTo>
                  <a:lnTo>
                    <a:pt x="881529" y="56839"/>
                  </a:lnTo>
                  <a:lnTo>
                    <a:pt x="880724" y="57347"/>
                  </a:lnTo>
                  <a:lnTo>
                    <a:pt x="880409" y="57737"/>
                  </a:lnTo>
                  <a:lnTo>
                    <a:pt x="880133" y="58186"/>
                  </a:lnTo>
                  <a:lnTo>
                    <a:pt x="879902" y="58667"/>
                  </a:lnTo>
                  <a:lnTo>
                    <a:pt x="879729" y="59165"/>
                  </a:lnTo>
                  <a:lnTo>
                    <a:pt x="879619" y="59659"/>
                  </a:lnTo>
                  <a:lnTo>
                    <a:pt x="879595" y="60040"/>
                  </a:lnTo>
                  <a:lnTo>
                    <a:pt x="879623" y="60430"/>
                  </a:lnTo>
                  <a:lnTo>
                    <a:pt x="879731" y="61214"/>
                  </a:lnTo>
                  <a:lnTo>
                    <a:pt x="879778" y="61609"/>
                  </a:lnTo>
                  <a:lnTo>
                    <a:pt x="879782" y="62180"/>
                  </a:lnTo>
                  <a:lnTo>
                    <a:pt x="879748" y="62792"/>
                  </a:lnTo>
                  <a:lnTo>
                    <a:pt x="879729" y="63386"/>
                  </a:lnTo>
                  <a:lnTo>
                    <a:pt x="879793" y="63898"/>
                  </a:lnTo>
                  <a:lnTo>
                    <a:pt x="879989" y="64270"/>
                  </a:lnTo>
                  <a:lnTo>
                    <a:pt x="880156" y="64428"/>
                  </a:lnTo>
                  <a:lnTo>
                    <a:pt x="880435" y="64601"/>
                  </a:lnTo>
                  <a:lnTo>
                    <a:pt x="880594" y="64592"/>
                  </a:lnTo>
                  <a:lnTo>
                    <a:pt x="880771" y="64496"/>
                  </a:lnTo>
                  <a:lnTo>
                    <a:pt x="881157" y="64215"/>
                  </a:lnTo>
                  <a:lnTo>
                    <a:pt x="881349" y="64102"/>
                  </a:lnTo>
                  <a:lnTo>
                    <a:pt x="881689" y="63953"/>
                  </a:lnTo>
                  <a:lnTo>
                    <a:pt x="882393" y="63708"/>
                  </a:lnTo>
                  <a:lnTo>
                    <a:pt x="883103" y="63485"/>
                  </a:lnTo>
                  <a:lnTo>
                    <a:pt x="884691" y="62978"/>
                  </a:lnTo>
                  <a:lnTo>
                    <a:pt x="885227" y="62846"/>
                  </a:lnTo>
                  <a:lnTo>
                    <a:pt x="885768" y="62751"/>
                  </a:lnTo>
                  <a:lnTo>
                    <a:pt x="886342" y="62715"/>
                  </a:lnTo>
                  <a:lnTo>
                    <a:pt x="886925" y="62733"/>
                  </a:lnTo>
                  <a:lnTo>
                    <a:pt x="887505" y="62774"/>
                  </a:lnTo>
                  <a:lnTo>
                    <a:pt x="888092" y="62810"/>
                  </a:lnTo>
                  <a:lnTo>
                    <a:pt x="888674" y="62805"/>
                  </a:lnTo>
                  <a:lnTo>
                    <a:pt x="889796" y="62729"/>
                  </a:lnTo>
                  <a:lnTo>
                    <a:pt x="890444" y="62649"/>
                  </a:lnTo>
                  <a:lnTo>
                    <a:pt x="890911" y="62583"/>
                  </a:lnTo>
                  <a:lnTo>
                    <a:pt x="891882" y="62348"/>
                  </a:lnTo>
                  <a:lnTo>
                    <a:pt x="894278" y="61468"/>
                  </a:lnTo>
                  <a:lnTo>
                    <a:pt x="895779" y="60961"/>
                  </a:lnTo>
                  <a:lnTo>
                    <a:pt x="896482" y="60639"/>
                  </a:lnTo>
                  <a:lnTo>
                    <a:pt x="897120" y="60235"/>
                  </a:lnTo>
                  <a:lnTo>
                    <a:pt x="897332" y="60063"/>
                  </a:lnTo>
                  <a:lnTo>
                    <a:pt x="897736" y="59700"/>
                  </a:lnTo>
                  <a:lnTo>
                    <a:pt x="898115" y="59305"/>
                  </a:lnTo>
                  <a:lnTo>
                    <a:pt x="898580" y="59182"/>
                  </a:lnTo>
                  <a:lnTo>
                    <a:pt x="901539" y="57152"/>
                  </a:lnTo>
                  <a:lnTo>
                    <a:pt x="902008" y="56966"/>
                  </a:lnTo>
                  <a:lnTo>
                    <a:pt x="902344" y="56707"/>
                  </a:lnTo>
                  <a:lnTo>
                    <a:pt x="903282" y="56336"/>
                  </a:lnTo>
                  <a:lnTo>
                    <a:pt x="904544" y="56354"/>
                  </a:lnTo>
                  <a:lnTo>
                    <a:pt x="905273" y="56494"/>
                  </a:lnTo>
                  <a:lnTo>
                    <a:pt x="906207" y="56444"/>
                  </a:lnTo>
                  <a:lnTo>
                    <a:pt x="907008" y="56263"/>
                  </a:lnTo>
                  <a:lnTo>
                    <a:pt x="907473" y="56141"/>
                  </a:lnTo>
                  <a:lnTo>
                    <a:pt x="908277" y="55764"/>
                  </a:lnTo>
                  <a:lnTo>
                    <a:pt x="909150" y="55130"/>
                  </a:lnTo>
                  <a:lnTo>
                    <a:pt x="909555" y="54876"/>
                  </a:lnTo>
                  <a:lnTo>
                    <a:pt x="910023" y="54559"/>
                  </a:lnTo>
                  <a:lnTo>
                    <a:pt x="910359" y="54388"/>
                  </a:lnTo>
                  <a:lnTo>
                    <a:pt x="910925" y="54129"/>
                  </a:lnTo>
                  <a:lnTo>
                    <a:pt x="911357" y="54002"/>
                  </a:lnTo>
                  <a:lnTo>
                    <a:pt x="911810" y="53934"/>
                  </a:lnTo>
                  <a:lnTo>
                    <a:pt x="912271" y="53880"/>
                  </a:lnTo>
                  <a:lnTo>
                    <a:pt x="912717" y="53798"/>
                  </a:lnTo>
                  <a:lnTo>
                    <a:pt x="913129" y="53649"/>
                  </a:lnTo>
                  <a:lnTo>
                    <a:pt x="913446" y="53422"/>
                  </a:lnTo>
                  <a:lnTo>
                    <a:pt x="913748" y="53114"/>
                  </a:lnTo>
                  <a:lnTo>
                    <a:pt x="914035" y="52805"/>
                  </a:lnTo>
                  <a:lnTo>
                    <a:pt x="914312" y="52579"/>
                  </a:lnTo>
                  <a:lnTo>
                    <a:pt x="914573" y="52506"/>
                  </a:lnTo>
                  <a:lnTo>
                    <a:pt x="914747" y="52552"/>
                  </a:lnTo>
                  <a:lnTo>
                    <a:pt x="915087" y="52742"/>
                  </a:lnTo>
                  <a:lnTo>
                    <a:pt x="915404" y="52978"/>
                  </a:lnTo>
                  <a:lnTo>
                    <a:pt x="915785" y="53331"/>
                  </a:lnTo>
                  <a:lnTo>
                    <a:pt x="916118" y="53762"/>
                  </a:lnTo>
                  <a:lnTo>
                    <a:pt x="916405" y="54252"/>
                  </a:lnTo>
                  <a:lnTo>
                    <a:pt x="916648" y="54764"/>
                  </a:lnTo>
                  <a:lnTo>
                    <a:pt x="916973" y="55657"/>
                  </a:lnTo>
                  <a:lnTo>
                    <a:pt x="917154" y="56459"/>
                  </a:lnTo>
                  <a:lnTo>
                    <a:pt x="917207" y="56863"/>
                  </a:lnTo>
                  <a:lnTo>
                    <a:pt x="917230" y="57265"/>
                  </a:lnTo>
                  <a:lnTo>
                    <a:pt x="917373" y="57783"/>
                  </a:lnTo>
                  <a:lnTo>
                    <a:pt x="917437" y="58132"/>
                  </a:lnTo>
                  <a:lnTo>
                    <a:pt x="917460" y="58372"/>
                  </a:lnTo>
                  <a:lnTo>
                    <a:pt x="917460" y="59351"/>
                  </a:lnTo>
                  <a:lnTo>
                    <a:pt x="917483" y="60430"/>
                  </a:lnTo>
                  <a:lnTo>
                    <a:pt x="917422" y="61464"/>
                  </a:lnTo>
                  <a:lnTo>
                    <a:pt x="917437" y="61772"/>
                  </a:lnTo>
                  <a:lnTo>
                    <a:pt x="917551" y="62692"/>
                  </a:lnTo>
                  <a:lnTo>
                    <a:pt x="917573" y="63504"/>
                  </a:lnTo>
                  <a:lnTo>
                    <a:pt x="917558" y="64007"/>
                  </a:lnTo>
                  <a:lnTo>
                    <a:pt x="917532" y="65158"/>
                  </a:lnTo>
                  <a:lnTo>
                    <a:pt x="917475" y="65825"/>
                  </a:lnTo>
                  <a:lnTo>
                    <a:pt x="917369" y="66822"/>
                  </a:lnTo>
                  <a:lnTo>
                    <a:pt x="917301" y="68082"/>
                  </a:lnTo>
                  <a:lnTo>
                    <a:pt x="917260" y="69129"/>
                  </a:lnTo>
                  <a:lnTo>
                    <a:pt x="917233" y="69388"/>
                  </a:lnTo>
                  <a:lnTo>
                    <a:pt x="917199" y="69660"/>
                  </a:lnTo>
                  <a:lnTo>
                    <a:pt x="917154" y="69932"/>
                  </a:lnTo>
                  <a:lnTo>
                    <a:pt x="916673" y="70593"/>
                  </a:lnTo>
                  <a:lnTo>
                    <a:pt x="916150" y="71141"/>
                  </a:lnTo>
                  <a:lnTo>
                    <a:pt x="915133" y="72165"/>
                  </a:lnTo>
                  <a:lnTo>
                    <a:pt x="914861" y="72551"/>
                  </a:lnTo>
                  <a:lnTo>
                    <a:pt x="914717" y="73262"/>
                  </a:lnTo>
                  <a:lnTo>
                    <a:pt x="914770" y="74237"/>
                  </a:lnTo>
                  <a:lnTo>
                    <a:pt x="914691" y="75012"/>
                  </a:lnTo>
                  <a:lnTo>
                    <a:pt x="914551" y="75466"/>
                  </a:lnTo>
                  <a:lnTo>
                    <a:pt x="914415" y="75787"/>
                  </a:lnTo>
                  <a:lnTo>
                    <a:pt x="912654" y="77773"/>
                  </a:lnTo>
                  <a:lnTo>
                    <a:pt x="910949" y="80280"/>
                  </a:lnTo>
                  <a:lnTo>
                    <a:pt x="910201" y="81567"/>
                  </a:lnTo>
                  <a:lnTo>
                    <a:pt x="909253" y="82655"/>
                  </a:lnTo>
                  <a:lnTo>
                    <a:pt x="907764" y="84188"/>
                  </a:lnTo>
                  <a:lnTo>
                    <a:pt x="907023" y="84827"/>
                  </a:lnTo>
                  <a:lnTo>
                    <a:pt x="906214" y="85398"/>
                  </a:lnTo>
                  <a:lnTo>
                    <a:pt x="905277" y="86033"/>
                  </a:lnTo>
                  <a:lnTo>
                    <a:pt x="904665" y="86736"/>
                  </a:lnTo>
                  <a:lnTo>
                    <a:pt x="904121" y="87638"/>
                  </a:lnTo>
                  <a:lnTo>
                    <a:pt x="903368" y="88730"/>
                  </a:lnTo>
                  <a:lnTo>
                    <a:pt x="901789" y="92017"/>
                  </a:lnTo>
                  <a:lnTo>
                    <a:pt x="901369" y="93309"/>
                  </a:lnTo>
                  <a:lnTo>
                    <a:pt x="901298" y="93694"/>
                  </a:lnTo>
                  <a:lnTo>
                    <a:pt x="901090" y="94148"/>
                  </a:lnTo>
                  <a:lnTo>
                    <a:pt x="900806" y="95376"/>
                  </a:lnTo>
                  <a:lnTo>
                    <a:pt x="900591" y="96215"/>
                  </a:lnTo>
                  <a:lnTo>
                    <a:pt x="900583" y="96673"/>
                  </a:lnTo>
                  <a:lnTo>
                    <a:pt x="899888" y="98740"/>
                  </a:lnTo>
                  <a:lnTo>
                    <a:pt x="899336" y="99964"/>
                  </a:lnTo>
                  <a:lnTo>
                    <a:pt x="898992" y="100803"/>
                  </a:lnTo>
                  <a:lnTo>
                    <a:pt x="898444" y="101637"/>
                  </a:lnTo>
                  <a:lnTo>
                    <a:pt x="898032" y="102539"/>
                  </a:lnTo>
                  <a:lnTo>
                    <a:pt x="897828" y="102798"/>
                  </a:lnTo>
                  <a:lnTo>
                    <a:pt x="897485" y="103637"/>
                  </a:lnTo>
                  <a:lnTo>
                    <a:pt x="896997" y="104992"/>
                  </a:lnTo>
                  <a:lnTo>
                    <a:pt x="896925" y="105378"/>
                  </a:lnTo>
                  <a:lnTo>
                    <a:pt x="896914" y="106157"/>
                  </a:lnTo>
                  <a:lnTo>
                    <a:pt x="897163" y="107005"/>
                  </a:lnTo>
                  <a:lnTo>
                    <a:pt x="897764" y="107803"/>
                  </a:lnTo>
                  <a:lnTo>
                    <a:pt x="898089" y="107345"/>
                  </a:lnTo>
                  <a:lnTo>
                    <a:pt x="898830" y="106901"/>
                  </a:lnTo>
                  <a:lnTo>
                    <a:pt x="900372" y="106017"/>
                  </a:lnTo>
                  <a:lnTo>
                    <a:pt x="901048" y="105314"/>
                  </a:lnTo>
                  <a:lnTo>
                    <a:pt x="901453" y="104997"/>
                  </a:lnTo>
                  <a:lnTo>
                    <a:pt x="902409" y="103451"/>
                  </a:lnTo>
                  <a:lnTo>
                    <a:pt x="903089" y="102295"/>
                  </a:lnTo>
                  <a:lnTo>
                    <a:pt x="903497" y="101909"/>
                  </a:lnTo>
                  <a:lnTo>
                    <a:pt x="903769" y="101460"/>
                  </a:lnTo>
                  <a:lnTo>
                    <a:pt x="904978" y="100572"/>
                  </a:lnTo>
                  <a:lnTo>
                    <a:pt x="907454" y="99570"/>
                  </a:lnTo>
                  <a:lnTo>
                    <a:pt x="907858" y="99316"/>
                  </a:lnTo>
                  <a:lnTo>
                    <a:pt x="908191" y="99321"/>
                  </a:lnTo>
                  <a:lnTo>
                    <a:pt x="908327" y="99262"/>
                  </a:lnTo>
                  <a:lnTo>
                    <a:pt x="909748" y="97593"/>
                  </a:lnTo>
                  <a:lnTo>
                    <a:pt x="910292" y="96823"/>
                  </a:lnTo>
                  <a:lnTo>
                    <a:pt x="910636" y="96052"/>
                  </a:lnTo>
                  <a:lnTo>
                    <a:pt x="910912" y="95598"/>
                  </a:lnTo>
                  <a:lnTo>
                    <a:pt x="910983" y="95213"/>
                  </a:lnTo>
                  <a:lnTo>
                    <a:pt x="911531" y="94053"/>
                  </a:lnTo>
                  <a:lnTo>
                    <a:pt x="911607" y="93599"/>
                  </a:lnTo>
                  <a:lnTo>
                    <a:pt x="911815" y="93146"/>
                  </a:lnTo>
                  <a:lnTo>
                    <a:pt x="911819" y="92824"/>
                  </a:lnTo>
                  <a:lnTo>
                    <a:pt x="912231" y="92049"/>
                  </a:lnTo>
                  <a:lnTo>
                    <a:pt x="912574" y="91273"/>
                  </a:lnTo>
                  <a:lnTo>
                    <a:pt x="912979" y="90893"/>
                  </a:lnTo>
                  <a:lnTo>
                    <a:pt x="913251" y="90444"/>
                  </a:lnTo>
                  <a:lnTo>
                    <a:pt x="914332" y="89288"/>
                  </a:lnTo>
                  <a:lnTo>
                    <a:pt x="915949" y="88082"/>
                  </a:lnTo>
                  <a:lnTo>
                    <a:pt x="918028" y="86944"/>
                  </a:lnTo>
                  <a:lnTo>
                    <a:pt x="918496" y="86822"/>
                  </a:lnTo>
                  <a:lnTo>
                    <a:pt x="918833" y="86568"/>
                  </a:lnTo>
                  <a:lnTo>
                    <a:pt x="920106" y="85938"/>
                  </a:lnTo>
                  <a:lnTo>
                    <a:pt x="920507" y="85815"/>
                  </a:lnTo>
                  <a:lnTo>
                    <a:pt x="921440" y="85570"/>
                  </a:lnTo>
                  <a:lnTo>
                    <a:pt x="921712" y="85312"/>
                  </a:lnTo>
                  <a:lnTo>
                    <a:pt x="921852" y="84863"/>
                  </a:lnTo>
                  <a:lnTo>
                    <a:pt x="921863" y="84147"/>
                  </a:lnTo>
                  <a:lnTo>
                    <a:pt x="923141" y="83131"/>
                  </a:lnTo>
                  <a:lnTo>
                    <a:pt x="924430" y="81590"/>
                  </a:lnTo>
                  <a:lnTo>
                    <a:pt x="925386" y="80049"/>
                  </a:lnTo>
                  <a:lnTo>
                    <a:pt x="925390" y="79659"/>
                  </a:lnTo>
                  <a:lnTo>
                    <a:pt x="925665" y="79210"/>
                  </a:lnTo>
                  <a:lnTo>
                    <a:pt x="925669" y="78884"/>
                  </a:lnTo>
                  <a:lnTo>
                    <a:pt x="925941" y="78435"/>
                  </a:lnTo>
                  <a:lnTo>
                    <a:pt x="925949" y="78045"/>
                  </a:lnTo>
                  <a:lnTo>
                    <a:pt x="927736" y="74241"/>
                  </a:lnTo>
                  <a:lnTo>
                    <a:pt x="928008" y="73856"/>
                  </a:lnTo>
                  <a:lnTo>
                    <a:pt x="928352" y="73081"/>
                  </a:lnTo>
                  <a:lnTo>
                    <a:pt x="928764" y="72310"/>
                  </a:lnTo>
                  <a:lnTo>
                    <a:pt x="928904" y="71925"/>
                  </a:lnTo>
                  <a:lnTo>
                    <a:pt x="929244" y="71472"/>
                  </a:lnTo>
                  <a:lnTo>
                    <a:pt x="929992" y="70252"/>
                  </a:lnTo>
                  <a:lnTo>
                    <a:pt x="931009" y="69033"/>
                  </a:lnTo>
                  <a:lnTo>
                    <a:pt x="931753" y="68330"/>
                  </a:lnTo>
                  <a:lnTo>
                    <a:pt x="932558" y="67890"/>
                  </a:lnTo>
                  <a:lnTo>
                    <a:pt x="933360" y="67709"/>
                  </a:lnTo>
                  <a:lnTo>
                    <a:pt x="934554" y="67727"/>
                  </a:lnTo>
                  <a:lnTo>
                    <a:pt x="935015" y="68121"/>
                  </a:lnTo>
                  <a:lnTo>
                    <a:pt x="935276" y="68516"/>
                  </a:lnTo>
                  <a:lnTo>
                    <a:pt x="935593" y="69300"/>
                  </a:lnTo>
                  <a:lnTo>
                    <a:pt x="935714" y="70080"/>
                  </a:lnTo>
                  <a:lnTo>
                    <a:pt x="935767" y="70928"/>
                  </a:lnTo>
                  <a:lnTo>
                    <a:pt x="935782" y="74432"/>
                  </a:lnTo>
                  <a:lnTo>
                    <a:pt x="935827" y="75601"/>
                  </a:lnTo>
                  <a:lnTo>
                    <a:pt x="935861" y="77614"/>
                  </a:lnTo>
                  <a:lnTo>
                    <a:pt x="935979" y="78784"/>
                  </a:lnTo>
                  <a:lnTo>
                    <a:pt x="936031" y="79500"/>
                  </a:lnTo>
                  <a:lnTo>
                    <a:pt x="936152" y="80343"/>
                  </a:lnTo>
                  <a:lnTo>
                    <a:pt x="936145" y="80733"/>
                  </a:lnTo>
                  <a:lnTo>
                    <a:pt x="936519" y="82429"/>
                  </a:lnTo>
                  <a:lnTo>
                    <a:pt x="936773" y="84112"/>
                  </a:lnTo>
                  <a:lnTo>
                    <a:pt x="936882" y="84836"/>
                  </a:lnTo>
                  <a:lnTo>
                    <a:pt x="937007" y="85226"/>
                  </a:lnTo>
                  <a:lnTo>
                    <a:pt x="937059" y="86069"/>
                  </a:lnTo>
                  <a:lnTo>
                    <a:pt x="937108" y="86678"/>
                  </a:lnTo>
                  <a:lnTo>
                    <a:pt x="937266" y="87720"/>
                  </a:lnTo>
                  <a:lnTo>
                    <a:pt x="937535" y="88840"/>
                  </a:lnTo>
                  <a:lnTo>
                    <a:pt x="937742" y="89516"/>
                  </a:lnTo>
                  <a:lnTo>
                    <a:pt x="938080" y="90436"/>
                  </a:lnTo>
                  <a:lnTo>
                    <a:pt x="938450" y="91252"/>
                  </a:lnTo>
                  <a:lnTo>
                    <a:pt x="938850" y="92009"/>
                  </a:lnTo>
                  <a:lnTo>
                    <a:pt x="939168" y="92599"/>
                  </a:lnTo>
                  <a:lnTo>
                    <a:pt x="939511" y="93165"/>
                  </a:lnTo>
                  <a:lnTo>
                    <a:pt x="939708" y="93433"/>
                  </a:lnTo>
                  <a:lnTo>
                    <a:pt x="940132" y="93844"/>
                  </a:lnTo>
                  <a:lnTo>
                    <a:pt x="940648" y="94298"/>
                  </a:lnTo>
                  <a:lnTo>
                    <a:pt x="940872" y="94530"/>
                  </a:lnTo>
                  <a:lnTo>
                    <a:pt x="941041" y="94757"/>
                  </a:lnTo>
                  <a:lnTo>
                    <a:pt x="941348" y="95255"/>
                  </a:lnTo>
                  <a:lnTo>
                    <a:pt x="941700" y="95690"/>
                  </a:lnTo>
                  <a:lnTo>
                    <a:pt x="941855" y="95813"/>
                  </a:lnTo>
                  <a:lnTo>
                    <a:pt x="942017" y="95926"/>
                  </a:lnTo>
                  <a:lnTo>
                    <a:pt x="942538" y="96225"/>
                  </a:lnTo>
                  <a:lnTo>
                    <a:pt x="943392" y="96683"/>
                  </a:lnTo>
                  <a:lnTo>
                    <a:pt x="944281" y="97073"/>
                  </a:lnTo>
                  <a:lnTo>
                    <a:pt x="946036" y="97258"/>
                  </a:lnTo>
                  <a:lnTo>
                    <a:pt x="947278" y="97200"/>
                  </a:lnTo>
                  <a:lnTo>
                    <a:pt x="947580" y="97132"/>
                  </a:lnTo>
                  <a:lnTo>
                    <a:pt x="947878" y="97114"/>
                  </a:lnTo>
                  <a:lnTo>
                    <a:pt x="948181" y="97118"/>
                  </a:lnTo>
                  <a:lnTo>
                    <a:pt x="948790" y="97168"/>
                  </a:lnTo>
                  <a:lnTo>
                    <a:pt x="949489" y="97236"/>
                  </a:lnTo>
                  <a:lnTo>
                    <a:pt x="949889" y="97281"/>
                  </a:lnTo>
                  <a:lnTo>
                    <a:pt x="951079" y="97454"/>
                  </a:lnTo>
                  <a:lnTo>
                    <a:pt x="952402" y="97694"/>
                  </a:lnTo>
                  <a:lnTo>
                    <a:pt x="952844" y="97767"/>
                  </a:lnTo>
                  <a:lnTo>
                    <a:pt x="953286" y="97830"/>
                  </a:lnTo>
                  <a:lnTo>
                    <a:pt x="954393" y="97925"/>
                  </a:lnTo>
                  <a:lnTo>
                    <a:pt x="954946" y="97948"/>
                  </a:lnTo>
                  <a:lnTo>
                    <a:pt x="955501" y="97957"/>
                  </a:lnTo>
                  <a:lnTo>
                    <a:pt x="956053" y="97953"/>
                  </a:lnTo>
                  <a:lnTo>
                    <a:pt x="956419" y="97925"/>
                  </a:lnTo>
                  <a:lnTo>
                    <a:pt x="957153" y="97862"/>
                  </a:lnTo>
                  <a:lnTo>
                    <a:pt x="957882" y="97789"/>
                  </a:lnTo>
                  <a:lnTo>
                    <a:pt x="958177" y="97749"/>
                  </a:lnTo>
                  <a:lnTo>
                    <a:pt x="958774" y="97640"/>
                  </a:lnTo>
                  <a:lnTo>
                    <a:pt x="959068" y="97608"/>
                  </a:lnTo>
                  <a:lnTo>
                    <a:pt x="959359" y="97608"/>
                  </a:lnTo>
                  <a:lnTo>
                    <a:pt x="960150" y="97740"/>
                  </a:lnTo>
                  <a:lnTo>
                    <a:pt x="960543" y="97867"/>
                  </a:lnTo>
                  <a:lnTo>
                    <a:pt x="960890" y="98039"/>
                  </a:lnTo>
                  <a:lnTo>
                    <a:pt x="961170" y="98261"/>
                  </a:lnTo>
                  <a:lnTo>
                    <a:pt x="961374" y="98592"/>
                  </a:lnTo>
                  <a:lnTo>
                    <a:pt x="961487" y="99009"/>
                  </a:lnTo>
                  <a:lnTo>
                    <a:pt x="961544" y="99476"/>
                  </a:lnTo>
                  <a:lnTo>
                    <a:pt x="961585" y="99956"/>
                  </a:lnTo>
                  <a:lnTo>
                    <a:pt x="961646" y="100410"/>
                  </a:lnTo>
                  <a:lnTo>
                    <a:pt x="961725" y="100804"/>
                  </a:lnTo>
                  <a:lnTo>
                    <a:pt x="961808" y="101198"/>
                  </a:lnTo>
                  <a:lnTo>
                    <a:pt x="961880" y="101593"/>
                  </a:lnTo>
                  <a:lnTo>
                    <a:pt x="961934" y="101988"/>
                  </a:lnTo>
                  <a:lnTo>
                    <a:pt x="961957" y="102382"/>
                  </a:lnTo>
                  <a:lnTo>
                    <a:pt x="961938" y="102912"/>
                  </a:lnTo>
                  <a:lnTo>
                    <a:pt x="961872" y="103452"/>
                  </a:lnTo>
                  <a:lnTo>
                    <a:pt x="961767" y="103982"/>
                  </a:lnTo>
                  <a:lnTo>
                    <a:pt x="961575" y="104565"/>
                  </a:lnTo>
                  <a:lnTo>
                    <a:pt x="961427" y="104993"/>
                  </a:lnTo>
                  <a:lnTo>
                    <a:pt x="961223" y="105397"/>
                  </a:lnTo>
                  <a:lnTo>
                    <a:pt x="960985" y="105791"/>
                  </a:lnTo>
                  <a:lnTo>
                    <a:pt x="960716" y="106167"/>
                  </a:lnTo>
                  <a:lnTo>
                    <a:pt x="960426" y="106526"/>
                  </a:lnTo>
                  <a:lnTo>
                    <a:pt x="960123" y="106870"/>
                  </a:lnTo>
                  <a:lnTo>
                    <a:pt x="959525" y="107428"/>
                  </a:lnTo>
                  <a:lnTo>
                    <a:pt x="958879" y="107936"/>
                  </a:lnTo>
                  <a:lnTo>
                    <a:pt x="958555" y="108185"/>
                  </a:lnTo>
                  <a:lnTo>
                    <a:pt x="957848" y="108742"/>
                  </a:lnTo>
                  <a:lnTo>
                    <a:pt x="957123" y="109264"/>
                  </a:lnTo>
                  <a:lnTo>
                    <a:pt x="956745" y="109500"/>
                  </a:lnTo>
                  <a:lnTo>
                    <a:pt x="956321" y="109726"/>
                  </a:lnTo>
                  <a:lnTo>
                    <a:pt x="955890" y="109935"/>
                  </a:lnTo>
                  <a:lnTo>
                    <a:pt x="955410" y="110116"/>
                  </a:lnTo>
                  <a:lnTo>
                    <a:pt x="954874" y="110252"/>
                  </a:lnTo>
                  <a:lnTo>
                    <a:pt x="954621" y="110334"/>
                  </a:lnTo>
                  <a:lnTo>
                    <a:pt x="954372" y="110511"/>
                  </a:lnTo>
                  <a:lnTo>
                    <a:pt x="954140" y="111132"/>
                  </a:lnTo>
                  <a:lnTo>
                    <a:pt x="953873" y="111535"/>
                  </a:lnTo>
                  <a:lnTo>
                    <a:pt x="953743" y="111894"/>
                  </a:lnTo>
                  <a:lnTo>
                    <a:pt x="953649" y="112116"/>
                  </a:lnTo>
                  <a:lnTo>
                    <a:pt x="953358" y="112573"/>
                  </a:lnTo>
                  <a:lnTo>
                    <a:pt x="953347" y="113095"/>
                  </a:lnTo>
                  <a:lnTo>
                    <a:pt x="953328" y="113585"/>
                  </a:lnTo>
                  <a:lnTo>
                    <a:pt x="953328" y="114074"/>
                  </a:lnTo>
                  <a:lnTo>
                    <a:pt x="953347" y="114564"/>
                  </a:lnTo>
                  <a:lnTo>
                    <a:pt x="953377" y="115053"/>
                  </a:lnTo>
                  <a:lnTo>
                    <a:pt x="953423" y="115537"/>
                  </a:lnTo>
                  <a:lnTo>
                    <a:pt x="953414" y="116409"/>
                  </a:lnTo>
                  <a:lnTo>
                    <a:pt x="953411" y="116550"/>
                  </a:lnTo>
                  <a:lnTo>
                    <a:pt x="953415" y="116785"/>
                  </a:lnTo>
                  <a:lnTo>
                    <a:pt x="953437" y="117252"/>
                  </a:lnTo>
                  <a:lnTo>
                    <a:pt x="953479" y="117769"/>
                  </a:lnTo>
                  <a:lnTo>
                    <a:pt x="953505" y="118050"/>
                  </a:lnTo>
                  <a:lnTo>
                    <a:pt x="953539" y="118336"/>
                  </a:lnTo>
                  <a:lnTo>
                    <a:pt x="953590" y="118617"/>
                  </a:lnTo>
                  <a:lnTo>
                    <a:pt x="953661" y="118916"/>
                  </a:lnTo>
                  <a:lnTo>
                    <a:pt x="953703" y="119114"/>
                  </a:lnTo>
                  <a:lnTo>
                    <a:pt x="953879" y="119546"/>
                  </a:lnTo>
                  <a:lnTo>
                    <a:pt x="953975" y="119759"/>
                  </a:lnTo>
                  <a:lnTo>
                    <a:pt x="954081" y="119963"/>
                  </a:lnTo>
                  <a:lnTo>
                    <a:pt x="954238" y="120208"/>
                  </a:lnTo>
                  <a:lnTo>
                    <a:pt x="954421" y="120440"/>
                  </a:lnTo>
                  <a:lnTo>
                    <a:pt x="954617" y="120662"/>
                  </a:lnTo>
                  <a:lnTo>
                    <a:pt x="954817" y="120879"/>
                  </a:lnTo>
                  <a:lnTo>
                    <a:pt x="955010" y="121101"/>
                  </a:lnTo>
                  <a:lnTo>
                    <a:pt x="955203" y="121305"/>
                  </a:lnTo>
                  <a:lnTo>
                    <a:pt x="955611" y="121696"/>
                  </a:lnTo>
                  <a:lnTo>
                    <a:pt x="955777" y="121904"/>
                  </a:lnTo>
                  <a:lnTo>
                    <a:pt x="955883" y="122126"/>
                  </a:lnTo>
                  <a:lnTo>
                    <a:pt x="955917" y="122439"/>
                  </a:lnTo>
                  <a:lnTo>
                    <a:pt x="955864" y="122788"/>
                  </a:lnTo>
                  <a:lnTo>
                    <a:pt x="955747" y="123146"/>
                  </a:lnTo>
                  <a:lnTo>
                    <a:pt x="955588" y="123495"/>
                  </a:lnTo>
                  <a:lnTo>
                    <a:pt x="955410" y="123803"/>
                  </a:lnTo>
                  <a:lnTo>
                    <a:pt x="955191" y="124080"/>
                  </a:lnTo>
                  <a:lnTo>
                    <a:pt x="954923" y="124325"/>
                  </a:lnTo>
                  <a:lnTo>
                    <a:pt x="954621" y="124547"/>
                  </a:lnTo>
                  <a:lnTo>
                    <a:pt x="954306" y="124756"/>
                  </a:lnTo>
                  <a:lnTo>
                    <a:pt x="953994" y="124955"/>
                  </a:lnTo>
                  <a:lnTo>
                    <a:pt x="953536" y="125191"/>
                  </a:lnTo>
                  <a:lnTo>
                    <a:pt x="953301" y="125295"/>
                  </a:lnTo>
                  <a:lnTo>
                    <a:pt x="953075" y="125413"/>
                  </a:lnTo>
                  <a:lnTo>
                    <a:pt x="952863" y="125554"/>
                  </a:lnTo>
                  <a:lnTo>
                    <a:pt x="952701" y="125690"/>
                  </a:lnTo>
                  <a:lnTo>
                    <a:pt x="952550" y="125839"/>
                  </a:lnTo>
                  <a:lnTo>
                    <a:pt x="952406" y="125998"/>
                  </a:lnTo>
                  <a:lnTo>
                    <a:pt x="951945" y="126524"/>
                  </a:lnTo>
                  <a:lnTo>
                    <a:pt x="951764" y="126723"/>
                  </a:lnTo>
                  <a:lnTo>
                    <a:pt x="951594" y="126932"/>
                  </a:lnTo>
                  <a:lnTo>
                    <a:pt x="951438" y="127145"/>
                  </a:lnTo>
                  <a:lnTo>
                    <a:pt x="951322" y="127376"/>
                  </a:lnTo>
                  <a:lnTo>
                    <a:pt x="951224" y="127698"/>
                  </a:lnTo>
                  <a:lnTo>
                    <a:pt x="951175" y="128047"/>
                  </a:lnTo>
                  <a:lnTo>
                    <a:pt x="951162" y="128405"/>
                  </a:lnTo>
                  <a:lnTo>
                    <a:pt x="951186" y="128768"/>
                  </a:lnTo>
                  <a:lnTo>
                    <a:pt x="951234" y="129113"/>
                  </a:lnTo>
                  <a:lnTo>
                    <a:pt x="951347" y="129485"/>
                  </a:lnTo>
                  <a:lnTo>
                    <a:pt x="951530" y="129843"/>
                  </a:lnTo>
                  <a:lnTo>
                    <a:pt x="951736" y="130196"/>
                  </a:lnTo>
                  <a:lnTo>
                    <a:pt x="951938" y="130555"/>
                  </a:lnTo>
                  <a:lnTo>
                    <a:pt x="952096" y="130926"/>
                  </a:lnTo>
                  <a:lnTo>
                    <a:pt x="952232" y="131352"/>
                  </a:lnTo>
                  <a:lnTo>
                    <a:pt x="952346" y="131788"/>
                  </a:lnTo>
                  <a:lnTo>
                    <a:pt x="952436" y="132232"/>
                  </a:lnTo>
                  <a:lnTo>
                    <a:pt x="952493" y="132681"/>
                  </a:lnTo>
                  <a:lnTo>
                    <a:pt x="952504" y="133121"/>
                  </a:lnTo>
                  <a:lnTo>
                    <a:pt x="952463" y="133547"/>
                  </a:lnTo>
                  <a:lnTo>
                    <a:pt x="952368" y="133969"/>
                  </a:lnTo>
                  <a:lnTo>
                    <a:pt x="952247" y="134395"/>
                  </a:lnTo>
                  <a:lnTo>
                    <a:pt x="952123" y="134816"/>
                  </a:lnTo>
                  <a:lnTo>
                    <a:pt x="952021" y="135243"/>
                  </a:lnTo>
                  <a:lnTo>
                    <a:pt x="951915" y="135787"/>
                  </a:lnTo>
                  <a:lnTo>
                    <a:pt x="951734" y="136884"/>
                  </a:lnTo>
                  <a:lnTo>
                    <a:pt x="951654" y="137432"/>
                  </a:lnTo>
                  <a:lnTo>
                    <a:pt x="951579" y="137986"/>
                  </a:lnTo>
                  <a:lnTo>
                    <a:pt x="951415" y="139060"/>
                  </a:lnTo>
                  <a:lnTo>
                    <a:pt x="951381" y="139419"/>
                  </a:lnTo>
                  <a:lnTo>
                    <a:pt x="951381" y="139777"/>
                  </a:lnTo>
                  <a:lnTo>
                    <a:pt x="951409" y="140026"/>
                  </a:lnTo>
                  <a:lnTo>
                    <a:pt x="951458" y="140271"/>
                  </a:lnTo>
                  <a:lnTo>
                    <a:pt x="951515" y="140520"/>
                  </a:lnTo>
                  <a:lnTo>
                    <a:pt x="951583" y="141014"/>
                  </a:lnTo>
                  <a:lnTo>
                    <a:pt x="951574" y="141427"/>
                  </a:lnTo>
                  <a:lnTo>
                    <a:pt x="951530" y="141849"/>
                  </a:lnTo>
                  <a:lnTo>
                    <a:pt x="951447" y="142266"/>
                  </a:lnTo>
                  <a:lnTo>
                    <a:pt x="951322" y="142661"/>
                  </a:lnTo>
                  <a:lnTo>
                    <a:pt x="951155" y="143028"/>
                  </a:lnTo>
                  <a:lnTo>
                    <a:pt x="950973" y="143295"/>
                  </a:lnTo>
                  <a:lnTo>
                    <a:pt x="950516" y="143785"/>
                  </a:lnTo>
                  <a:lnTo>
                    <a:pt x="949681" y="144547"/>
                  </a:lnTo>
                  <a:lnTo>
                    <a:pt x="949330" y="144841"/>
                  </a:lnTo>
                  <a:lnTo>
                    <a:pt x="948975" y="145122"/>
                  </a:lnTo>
                  <a:lnTo>
                    <a:pt x="948607" y="145395"/>
                  </a:lnTo>
                  <a:lnTo>
                    <a:pt x="948233" y="145648"/>
                  </a:lnTo>
                  <a:lnTo>
                    <a:pt x="947430" y="145960"/>
                  </a:lnTo>
                  <a:lnTo>
                    <a:pt x="946564" y="146141"/>
                  </a:lnTo>
                  <a:lnTo>
                    <a:pt x="946092" y="146458"/>
                  </a:lnTo>
                  <a:lnTo>
                    <a:pt x="945210" y="147552"/>
                  </a:lnTo>
                  <a:lnTo>
                    <a:pt x="944796" y="148454"/>
                  </a:lnTo>
                  <a:lnTo>
                    <a:pt x="944319" y="149224"/>
                  </a:lnTo>
                  <a:lnTo>
                    <a:pt x="944179" y="149679"/>
                  </a:lnTo>
                  <a:lnTo>
                    <a:pt x="944107" y="150069"/>
                  </a:lnTo>
                  <a:lnTo>
                    <a:pt x="943899" y="150582"/>
                  </a:lnTo>
                  <a:lnTo>
                    <a:pt x="943192" y="153297"/>
                  </a:lnTo>
                  <a:lnTo>
                    <a:pt x="942985" y="153622"/>
                  </a:lnTo>
                  <a:lnTo>
                    <a:pt x="942846" y="154071"/>
                  </a:lnTo>
                  <a:lnTo>
                    <a:pt x="941965" y="155228"/>
                  </a:lnTo>
                  <a:lnTo>
                    <a:pt x="940816" y="156313"/>
                  </a:lnTo>
                  <a:lnTo>
                    <a:pt x="940139" y="157082"/>
                  </a:lnTo>
                  <a:lnTo>
                    <a:pt x="939271" y="157458"/>
                  </a:lnTo>
                  <a:lnTo>
                    <a:pt x="938802" y="157581"/>
                  </a:lnTo>
                  <a:lnTo>
                    <a:pt x="938005" y="157567"/>
                  </a:lnTo>
                  <a:lnTo>
                    <a:pt x="936810" y="157227"/>
                  </a:lnTo>
                  <a:lnTo>
                    <a:pt x="936217" y="157023"/>
                  </a:lnTo>
                  <a:lnTo>
                    <a:pt x="935556" y="156751"/>
                  </a:lnTo>
                  <a:lnTo>
                    <a:pt x="934170" y="156081"/>
                  </a:lnTo>
                  <a:lnTo>
                    <a:pt x="931867" y="154489"/>
                  </a:lnTo>
                  <a:lnTo>
                    <a:pt x="931541" y="154159"/>
                  </a:lnTo>
                  <a:lnTo>
                    <a:pt x="930751" y="153561"/>
                  </a:lnTo>
                  <a:lnTo>
                    <a:pt x="930291" y="153165"/>
                  </a:lnTo>
                  <a:lnTo>
                    <a:pt x="929445" y="151981"/>
                  </a:lnTo>
                  <a:lnTo>
                    <a:pt x="928994" y="151130"/>
                  </a:lnTo>
                  <a:lnTo>
                    <a:pt x="927948" y="149945"/>
                  </a:lnTo>
                  <a:lnTo>
                    <a:pt x="927618" y="149528"/>
                  </a:lnTo>
                  <a:lnTo>
                    <a:pt x="926552" y="149729"/>
                  </a:lnTo>
                  <a:lnTo>
                    <a:pt x="923742" y="150789"/>
                  </a:lnTo>
                  <a:lnTo>
                    <a:pt x="923009" y="150907"/>
                  </a:lnTo>
                  <a:lnTo>
                    <a:pt x="922212" y="150830"/>
                  </a:lnTo>
                  <a:lnTo>
                    <a:pt x="921418" y="150626"/>
                  </a:lnTo>
                  <a:lnTo>
                    <a:pt x="919835" y="149950"/>
                  </a:lnTo>
                  <a:lnTo>
                    <a:pt x="919437" y="149879"/>
                  </a:lnTo>
                  <a:lnTo>
                    <a:pt x="918969" y="149805"/>
                  </a:lnTo>
                  <a:lnTo>
                    <a:pt x="917714" y="149333"/>
                  </a:lnTo>
                  <a:lnTo>
                    <a:pt x="917447" y="149329"/>
                  </a:lnTo>
                  <a:lnTo>
                    <a:pt x="916065" y="148527"/>
                  </a:lnTo>
                  <a:lnTo>
                    <a:pt x="915804" y="148265"/>
                  </a:lnTo>
                  <a:lnTo>
                    <a:pt x="915015" y="147603"/>
                  </a:lnTo>
                  <a:lnTo>
                    <a:pt x="914160" y="147004"/>
                  </a:lnTo>
                  <a:lnTo>
                    <a:pt x="910948" y="144034"/>
                  </a:lnTo>
                  <a:lnTo>
                    <a:pt x="910092" y="143435"/>
                  </a:lnTo>
                  <a:lnTo>
                    <a:pt x="908898" y="143095"/>
                  </a:lnTo>
                  <a:lnTo>
                    <a:pt x="907314" y="142419"/>
                  </a:lnTo>
                  <a:lnTo>
                    <a:pt x="905600" y="141549"/>
                  </a:lnTo>
                  <a:lnTo>
                    <a:pt x="903890" y="140288"/>
                  </a:lnTo>
                  <a:lnTo>
                    <a:pt x="903497" y="139894"/>
                  </a:lnTo>
                  <a:lnTo>
                    <a:pt x="902709" y="139296"/>
                  </a:lnTo>
                  <a:lnTo>
                    <a:pt x="901954" y="138852"/>
                  </a:lnTo>
                  <a:lnTo>
                    <a:pt x="901769" y="138516"/>
                  </a:lnTo>
                  <a:lnTo>
                    <a:pt x="901689" y="138385"/>
                  </a:lnTo>
                  <a:lnTo>
                    <a:pt x="900904" y="137528"/>
                  </a:lnTo>
                  <a:lnTo>
                    <a:pt x="900734" y="137464"/>
                  </a:lnTo>
                  <a:lnTo>
                    <a:pt x="900604" y="137432"/>
                  </a:lnTo>
                  <a:lnTo>
                    <a:pt x="900477" y="137414"/>
                  </a:lnTo>
                  <a:lnTo>
                    <a:pt x="900196" y="137492"/>
                  </a:lnTo>
                  <a:lnTo>
                    <a:pt x="899917" y="137582"/>
                  </a:lnTo>
                  <a:lnTo>
                    <a:pt x="899573" y="137714"/>
                  </a:lnTo>
                  <a:lnTo>
                    <a:pt x="899146" y="137936"/>
                  </a:lnTo>
                  <a:lnTo>
                    <a:pt x="898912" y="138113"/>
                  </a:lnTo>
                  <a:lnTo>
                    <a:pt x="898696" y="138312"/>
                  </a:lnTo>
                  <a:lnTo>
                    <a:pt x="898560" y="138444"/>
                  </a:lnTo>
                  <a:lnTo>
                    <a:pt x="898432" y="138584"/>
                  </a:lnTo>
                  <a:lnTo>
                    <a:pt x="898307" y="138734"/>
                  </a:lnTo>
                  <a:lnTo>
                    <a:pt x="898194" y="138884"/>
                  </a:lnTo>
                  <a:lnTo>
                    <a:pt x="898009" y="139178"/>
                  </a:lnTo>
                  <a:lnTo>
                    <a:pt x="897932" y="139319"/>
                  </a:lnTo>
                  <a:lnTo>
                    <a:pt x="897864" y="139459"/>
                  </a:lnTo>
                  <a:lnTo>
                    <a:pt x="897809" y="139609"/>
                  </a:lnTo>
                  <a:lnTo>
                    <a:pt x="897762" y="139754"/>
                  </a:lnTo>
                  <a:lnTo>
                    <a:pt x="897732" y="139922"/>
                  </a:lnTo>
                  <a:lnTo>
                    <a:pt x="897717" y="140099"/>
                  </a:lnTo>
                  <a:lnTo>
                    <a:pt x="897717" y="140271"/>
                  </a:lnTo>
                  <a:lnTo>
                    <a:pt x="897724" y="140625"/>
                  </a:lnTo>
                  <a:lnTo>
                    <a:pt x="897732" y="140819"/>
                  </a:lnTo>
                  <a:lnTo>
                    <a:pt x="897743" y="141014"/>
                  </a:lnTo>
                  <a:lnTo>
                    <a:pt x="897777" y="141397"/>
                  </a:lnTo>
                  <a:lnTo>
                    <a:pt x="897790" y="141600"/>
                  </a:lnTo>
                  <a:lnTo>
                    <a:pt x="897813" y="141810"/>
                  </a:lnTo>
                  <a:lnTo>
                    <a:pt x="897823" y="142171"/>
                  </a:lnTo>
                  <a:lnTo>
                    <a:pt x="897687" y="142470"/>
                  </a:lnTo>
                  <a:lnTo>
                    <a:pt x="897586" y="142615"/>
                  </a:lnTo>
                  <a:lnTo>
                    <a:pt x="897479" y="142756"/>
                  </a:lnTo>
                  <a:lnTo>
                    <a:pt x="897388" y="142905"/>
                  </a:lnTo>
                  <a:lnTo>
                    <a:pt x="897305" y="143059"/>
                  </a:lnTo>
                  <a:lnTo>
                    <a:pt x="896995" y="143699"/>
                  </a:lnTo>
                  <a:lnTo>
                    <a:pt x="896712" y="144297"/>
                  </a:lnTo>
                  <a:lnTo>
                    <a:pt x="896410" y="144696"/>
                  </a:lnTo>
                  <a:lnTo>
                    <a:pt x="896032" y="145036"/>
                  </a:lnTo>
                  <a:lnTo>
                    <a:pt x="895225" y="145607"/>
                  </a:lnTo>
                  <a:lnTo>
                    <a:pt x="893207" y="147134"/>
                  </a:lnTo>
                  <a:lnTo>
                    <a:pt x="892530" y="147774"/>
                  </a:lnTo>
                  <a:lnTo>
                    <a:pt x="891916" y="148736"/>
                  </a:lnTo>
                  <a:lnTo>
                    <a:pt x="890833" y="149955"/>
                  </a:lnTo>
                  <a:lnTo>
                    <a:pt x="890025" y="150590"/>
                  </a:lnTo>
                  <a:lnTo>
                    <a:pt x="889471" y="150971"/>
                  </a:lnTo>
                  <a:lnTo>
                    <a:pt x="888734" y="151729"/>
                  </a:lnTo>
                  <a:lnTo>
                    <a:pt x="887824" y="152404"/>
                  </a:lnTo>
                  <a:lnTo>
                    <a:pt x="886799" y="152962"/>
                  </a:lnTo>
                  <a:lnTo>
                    <a:pt x="885737" y="153365"/>
                  </a:lnTo>
                  <a:lnTo>
                    <a:pt x="884706" y="153569"/>
                  </a:lnTo>
                  <a:lnTo>
                    <a:pt x="883923" y="153619"/>
                  </a:lnTo>
                  <a:lnTo>
                    <a:pt x="883065" y="153601"/>
                  </a:lnTo>
                  <a:lnTo>
                    <a:pt x="882234" y="153501"/>
                  </a:lnTo>
                  <a:lnTo>
                    <a:pt x="881534" y="153288"/>
                  </a:lnTo>
                  <a:lnTo>
                    <a:pt x="881081" y="152939"/>
                  </a:lnTo>
                  <a:lnTo>
                    <a:pt x="880956" y="152699"/>
                  </a:lnTo>
                  <a:lnTo>
                    <a:pt x="880726" y="151887"/>
                  </a:lnTo>
                  <a:lnTo>
                    <a:pt x="880620" y="151633"/>
                  </a:lnTo>
                  <a:lnTo>
                    <a:pt x="880477" y="151352"/>
                  </a:lnTo>
                  <a:lnTo>
                    <a:pt x="880314" y="151057"/>
                  </a:lnTo>
                  <a:lnTo>
                    <a:pt x="880137" y="150781"/>
                  </a:lnTo>
                  <a:lnTo>
                    <a:pt x="879948" y="150572"/>
                  </a:lnTo>
                  <a:lnTo>
                    <a:pt x="879755" y="150482"/>
                  </a:lnTo>
                  <a:lnTo>
                    <a:pt x="879555" y="150550"/>
                  </a:lnTo>
                  <a:lnTo>
                    <a:pt x="879336" y="150767"/>
                  </a:lnTo>
                  <a:lnTo>
                    <a:pt x="879112" y="151067"/>
                  </a:lnTo>
                  <a:lnTo>
                    <a:pt x="878889" y="151388"/>
                  </a:lnTo>
                  <a:lnTo>
                    <a:pt x="878341" y="152155"/>
                  </a:lnTo>
                  <a:lnTo>
                    <a:pt x="878035" y="152658"/>
                  </a:lnTo>
                  <a:lnTo>
                    <a:pt x="877741" y="153175"/>
                  </a:lnTo>
                  <a:lnTo>
                    <a:pt x="877438" y="153683"/>
                  </a:lnTo>
                  <a:lnTo>
                    <a:pt x="877102" y="154163"/>
                  </a:lnTo>
                  <a:lnTo>
                    <a:pt x="876523" y="154866"/>
                  </a:lnTo>
                  <a:lnTo>
                    <a:pt x="875896" y="155542"/>
                  </a:lnTo>
                  <a:lnTo>
                    <a:pt x="875231" y="156186"/>
                  </a:lnTo>
                  <a:lnTo>
                    <a:pt x="874536" y="156789"/>
                  </a:lnTo>
                  <a:lnTo>
                    <a:pt x="873813" y="157346"/>
                  </a:lnTo>
                  <a:lnTo>
                    <a:pt x="873247" y="157723"/>
                  </a:lnTo>
                  <a:lnTo>
                    <a:pt x="872657" y="158063"/>
                  </a:lnTo>
                  <a:lnTo>
                    <a:pt x="872053" y="158389"/>
                  </a:lnTo>
                  <a:lnTo>
                    <a:pt x="871455" y="158720"/>
                  </a:lnTo>
                  <a:lnTo>
                    <a:pt x="870873" y="159079"/>
                  </a:lnTo>
                  <a:lnTo>
                    <a:pt x="870046" y="159605"/>
                  </a:lnTo>
                  <a:lnTo>
                    <a:pt x="869638" y="159876"/>
                  </a:lnTo>
                  <a:lnTo>
                    <a:pt x="869253" y="160171"/>
                  </a:lnTo>
                  <a:lnTo>
                    <a:pt x="868909" y="160502"/>
                  </a:lnTo>
                  <a:lnTo>
                    <a:pt x="868526" y="160988"/>
                  </a:lnTo>
                  <a:lnTo>
                    <a:pt x="868199" y="161532"/>
                  </a:lnTo>
                  <a:lnTo>
                    <a:pt x="867918" y="162112"/>
                  </a:lnTo>
                  <a:lnTo>
                    <a:pt x="867680" y="162715"/>
                  </a:lnTo>
                  <a:lnTo>
                    <a:pt x="867484" y="163314"/>
                  </a:lnTo>
                  <a:lnTo>
                    <a:pt x="867385" y="163776"/>
                  </a:lnTo>
                  <a:lnTo>
                    <a:pt x="867336" y="164257"/>
                  </a:lnTo>
                  <a:lnTo>
                    <a:pt x="867299" y="164737"/>
                  </a:lnTo>
                  <a:lnTo>
                    <a:pt x="867238" y="165209"/>
                  </a:lnTo>
                  <a:lnTo>
                    <a:pt x="867121" y="165662"/>
                  </a:lnTo>
                  <a:lnTo>
                    <a:pt x="866955" y="166029"/>
                  </a:lnTo>
                  <a:lnTo>
                    <a:pt x="866755" y="166379"/>
                  </a:lnTo>
                  <a:lnTo>
                    <a:pt x="866316" y="167073"/>
                  </a:lnTo>
                  <a:lnTo>
                    <a:pt x="866120" y="167426"/>
                  </a:lnTo>
                  <a:lnTo>
                    <a:pt x="865888" y="167898"/>
                  </a:lnTo>
                  <a:lnTo>
                    <a:pt x="865673" y="168378"/>
                  </a:lnTo>
                  <a:lnTo>
                    <a:pt x="865473" y="168859"/>
                  </a:lnTo>
                  <a:lnTo>
                    <a:pt x="865280" y="169349"/>
                  </a:lnTo>
                  <a:lnTo>
                    <a:pt x="865103" y="169843"/>
                  </a:lnTo>
                  <a:lnTo>
                    <a:pt x="865004" y="170201"/>
                  </a:lnTo>
                  <a:lnTo>
                    <a:pt x="864853" y="170949"/>
                  </a:lnTo>
                  <a:lnTo>
                    <a:pt x="864748" y="171303"/>
                  </a:lnTo>
                  <a:lnTo>
                    <a:pt x="864589" y="171616"/>
                  </a:lnTo>
                  <a:lnTo>
                    <a:pt x="864306" y="171920"/>
                  </a:lnTo>
                  <a:lnTo>
                    <a:pt x="863939" y="172165"/>
                  </a:lnTo>
                  <a:lnTo>
                    <a:pt x="863535" y="172382"/>
                  </a:lnTo>
                  <a:lnTo>
                    <a:pt x="863137" y="172609"/>
                  </a:lnTo>
                  <a:lnTo>
                    <a:pt x="862786" y="172881"/>
                  </a:lnTo>
                  <a:lnTo>
                    <a:pt x="862469" y="173189"/>
                  </a:lnTo>
                  <a:lnTo>
                    <a:pt x="862129" y="173529"/>
                  </a:lnTo>
                  <a:lnTo>
                    <a:pt x="861826" y="173879"/>
                  </a:lnTo>
                  <a:lnTo>
                    <a:pt x="861615" y="174232"/>
                  </a:lnTo>
                  <a:lnTo>
                    <a:pt x="861547" y="174563"/>
                  </a:lnTo>
                  <a:lnTo>
                    <a:pt x="861566" y="174713"/>
                  </a:lnTo>
                  <a:lnTo>
                    <a:pt x="861660" y="175008"/>
                  </a:lnTo>
                  <a:lnTo>
                    <a:pt x="861721" y="175153"/>
                  </a:lnTo>
                  <a:lnTo>
                    <a:pt x="861777" y="175298"/>
                  </a:lnTo>
                  <a:lnTo>
                    <a:pt x="861860" y="175557"/>
                  </a:lnTo>
                  <a:lnTo>
                    <a:pt x="861951" y="175819"/>
                  </a:lnTo>
                  <a:lnTo>
                    <a:pt x="862049" y="176078"/>
                  </a:lnTo>
                  <a:lnTo>
                    <a:pt x="862166" y="176318"/>
                  </a:lnTo>
                  <a:lnTo>
                    <a:pt x="862317" y="176522"/>
                  </a:lnTo>
                  <a:lnTo>
                    <a:pt x="862593" y="176753"/>
                  </a:lnTo>
                  <a:lnTo>
                    <a:pt x="862933" y="176944"/>
                  </a:lnTo>
                  <a:lnTo>
                    <a:pt x="863316" y="177084"/>
                  </a:lnTo>
                  <a:lnTo>
                    <a:pt x="863709" y="177175"/>
                  </a:lnTo>
                  <a:lnTo>
                    <a:pt x="864083" y="177207"/>
                  </a:lnTo>
                  <a:lnTo>
                    <a:pt x="864479" y="177153"/>
                  </a:lnTo>
                  <a:lnTo>
                    <a:pt x="864880" y="177012"/>
                  </a:lnTo>
                  <a:lnTo>
                    <a:pt x="865280" y="176812"/>
                  </a:lnTo>
                  <a:lnTo>
                    <a:pt x="865669" y="176581"/>
                  </a:lnTo>
                  <a:lnTo>
                    <a:pt x="866037" y="176350"/>
                  </a:lnTo>
                  <a:lnTo>
                    <a:pt x="866460" y="176023"/>
                  </a:lnTo>
                  <a:lnTo>
                    <a:pt x="866841" y="175643"/>
                  </a:lnTo>
                  <a:lnTo>
                    <a:pt x="867212" y="175239"/>
                  </a:lnTo>
                  <a:lnTo>
                    <a:pt x="867593" y="174853"/>
                  </a:lnTo>
                  <a:lnTo>
                    <a:pt x="868009" y="174518"/>
                  </a:lnTo>
                  <a:lnTo>
                    <a:pt x="868685" y="174051"/>
                  </a:lnTo>
                  <a:lnTo>
                    <a:pt x="869037" y="173842"/>
                  </a:lnTo>
                  <a:lnTo>
                    <a:pt x="869385" y="173697"/>
                  </a:lnTo>
                  <a:lnTo>
                    <a:pt x="869721" y="173656"/>
                  </a:lnTo>
                  <a:lnTo>
                    <a:pt x="869933" y="173711"/>
                  </a:lnTo>
                  <a:lnTo>
                    <a:pt x="870137" y="173811"/>
                  </a:lnTo>
                  <a:lnTo>
                    <a:pt x="870344" y="173924"/>
                  </a:lnTo>
                  <a:lnTo>
                    <a:pt x="870552" y="174028"/>
                  </a:lnTo>
                  <a:lnTo>
                    <a:pt x="870764" y="174083"/>
                  </a:lnTo>
                  <a:lnTo>
                    <a:pt x="871007" y="174096"/>
                  </a:lnTo>
                  <a:lnTo>
                    <a:pt x="871270" y="174087"/>
                  </a:lnTo>
                  <a:lnTo>
                    <a:pt x="871528" y="174047"/>
                  </a:lnTo>
                  <a:lnTo>
                    <a:pt x="871747" y="173974"/>
                  </a:lnTo>
                  <a:lnTo>
                    <a:pt x="871898" y="173860"/>
                  </a:lnTo>
                  <a:lnTo>
                    <a:pt x="871966" y="173697"/>
                  </a:lnTo>
                  <a:lnTo>
                    <a:pt x="871974" y="173493"/>
                  </a:lnTo>
                  <a:lnTo>
                    <a:pt x="871925" y="173026"/>
                  </a:lnTo>
                  <a:lnTo>
                    <a:pt x="871917" y="172804"/>
                  </a:lnTo>
                  <a:lnTo>
                    <a:pt x="871970" y="172332"/>
                  </a:lnTo>
                  <a:lnTo>
                    <a:pt x="872045" y="171861"/>
                  </a:lnTo>
                  <a:lnTo>
                    <a:pt x="872144" y="171394"/>
                  </a:lnTo>
                  <a:lnTo>
                    <a:pt x="872363" y="170460"/>
                  </a:lnTo>
                  <a:lnTo>
                    <a:pt x="872457" y="170088"/>
                  </a:lnTo>
                  <a:lnTo>
                    <a:pt x="872555" y="169716"/>
                  </a:lnTo>
                  <a:lnTo>
                    <a:pt x="872657" y="169344"/>
                  </a:lnTo>
                  <a:lnTo>
                    <a:pt x="872767" y="168972"/>
                  </a:lnTo>
                  <a:lnTo>
                    <a:pt x="872884" y="168605"/>
                  </a:lnTo>
                  <a:lnTo>
                    <a:pt x="873107" y="168061"/>
                  </a:lnTo>
                  <a:lnTo>
                    <a:pt x="873345" y="167526"/>
                  </a:lnTo>
                  <a:lnTo>
                    <a:pt x="873598" y="166991"/>
                  </a:lnTo>
                  <a:lnTo>
                    <a:pt x="873864" y="166469"/>
                  </a:lnTo>
                  <a:lnTo>
                    <a:pt x="874143" y="165952"/>
                  </a:lnTo>
                  <a:lnTo>
                    <a:pt x="874434" y="165404"/>
                  </a:lnTo>
                  <a:lnTo>
                    <a:pt x="874725" y="164842"/>
                  </a:lnTo>
                  <a:lnTo>
                    <a:pt x="875038" y="164302"/>
                  </a:lnTo>
                  <a:lnTo>
                    <a:pt x="875390" y="163808"/>
                  </a:lnTo>
                  <a:lnTo>
                    <a:pt x="875805" y="163386"/>
                  </a:lnTo>
                  <a:lnTo>
                    <a:pt x="876115" y="163159"/>
                  </a:lnTo>
                  <a:lnTo>
                    <a:pt x="876451" y="162960"/>
                  </a:lnTo>
                  <a:lnTo>
                    <a:pt x="876804" y="162783"/>
                  </a:lnTo>
                  <a:lnTo>
                    <a:pt x="877869" y="162275"/>
                  </a:lnTo>
                  <a:lnTo>
                    <a:pt x="878228" y="162116"/>
                  </a:lnTo>
                  <a:lnTo>
                    <a:pt x="878583" y="161963"/>
                  </a:lnTo>
                  <a:lnTo>
                    <a:pt x="879308" y="161667"/>
                  </a:lnTo>
                  <a:lnTo>
                    <a:pt x="880178" y="161305"/>
                  </a:lnTo>
                  <a:lnTo>
                    <a:pt x="880613" y="161137"/>
                  </a:lnTo>
                  <a:lnTo>
                    <a:pt x="881055" y="160997"/>
                  </a:lnTo>
                  <a:lnTo>
                    <a:pt x="881504" y="160897"/>
                  </a:lnTo>
                  <a:lnTo>
                    <a:pt x="881857" y="160851"/>
                  </a:lnTo>
                  <a:lnTo>
                    <a:pt x="882212" y="160829"/>
                  </a:lnTo>
                  <a:lnTo>
                    <a:pt x="882567" y="160824"/>
                  </a:lnTo>
                  <a:lnTo>
                    <a:pt x="882926" y="160833"/>
                  </a:lnTo>
                  <a:lnTo>
                    <a:pt x="883281" y="160847"/>
                  </a:lnTo>
                  <a:lnTo>
                    <a:pt x="883719" y="160870"/>
                  </a:lnTo>
                  <a:lnTo>
                    <a:pt x="884161" y="160906"/>
                  </a:lnTo>
                  <a:lnTo>
                    <a:pt x="884599" y="160960"/>
                  </a:lnTo>
                  <a:lnTo>
                    <a:pt x="885031" y="161033"/>
                  </a:lnTo>
                  <a:lnTo>
                    <a:pt x="885458" y="161128"/>
                  </a:lnTo>
                  <a:lnTo>
                    <a:pt x="885949" y="161296"/>
                  </a:lnTo>
                  <a:lnTo>
                    <a:pt x="886425" y="161518"/>
                  </a:lnTo>
                  <a:lnTo>
                    <a:pt x="886897" y="161758"/>
                  </a:lnTo>
                  <a:lnTo>
                    <a:pt x="887374" y="161976"/>
                  </a:lnTo>
                  <a:lnTo>
                    <a:pt x="887865" y="162144"/>
                  </a:lnTo>
                  <a:lnTo>
                    <a:pt x="888258" y="162239"/>
                  </a:lnTo>
                  <a:lnTo>
                    <a:pt x="888659" y="162316"/>
                  </a:lnTo>
                  <a:lnTo>
                    <a:pt x="889063" y="162371"/>
                  </a:lnTo>
                  <a:lnTo>
                    <a:pt x="889471" y="162411"/>
                  </a:lnTo>
                  <a:lnTo>
                    <a:pt x="889875" y="162425"/>
                  </a:lnTo>
                  <a:lnTo>
                    <a:pt x="890118" y="162425"/>
                  </a:lnTo>
                  <a:lnTo>
                    <a:pt x="890363" y="162416"/>
                  </a:lnTo>
                  <a:lnTo>
                    <a:pt x="890605" y="162402"/>
                  </a:lnTo>
                  <a:lnTo>
                    <a:pt x="890851" y="162380"/>
                  </a:lnTo>
                  <a:lnTo>
                    <a:pt x="891089" y="162352"/>
                  </a:lnTo>
                  <a:lnTo>
                    <a:pt x="891421" y="162339"/>
                  </a:lnTo>
                  <a:lnTo>
                    <a:pt x="891765" y="162289"/>
                  </a:lnTo>
                  <a:lnTo>
                    <a:pt x="892101" y="162203"/>
                  </a:lnTo>
                  <a:lnTo>
                    <a:pt x="892426" y="162085"/>
                  </a:lnTo>
                  <a:lnTo>
                    <a:pt x="892722" y="161935"/>
                  </a:lnTo>
                  <a:lnTo>
                    <a:pt x="893005" y="161722"/>
                  </a:lnTo>
                  <a:lnTo>
                    <a:pt x="893254" y="161450"/>
                  </a:lnTo>
                  <a:lnTo>
                    <a:pt x="893723" y="160847"/>
                  </a:lnTo>
                  <a:lnTo>
                    <a:pt x="893980" y="160580"/>
                  </a:lnTo>
                  <a:lnTo>
                    <a:pt x="894441" y="160212"/>
                  </a:lnTo>
                  <a:lnTo>
                    <a:pt x="894935" y="159881"/>
                  </a:lnTo>
                  <a:lnTo>
                    <a:pt x="895445" y="159577"/>
                  </a:lnTo>
                  <a:lnTo>
                    <a:pt x="895968" y="159278"/>
                  </a:lnTo>
                  <a:lnTo>
                    <a:pt x="896482" y="158974"/>
                  </a:lnTo>
                  <a:lnTo>
                    <a:pt x="896976" y="158670"/>
                  </a:lnTo>
                  <a:lnTo>
                    <a:pt x="897475" y="158376"/>
                  </a:lnTo>
                  <a:lnTo>
                    <a:pt x="898477" y="157795"/>
                  </a:lnTo>
                  <a:lnTo>
                    <a:pt x="898976" y="157501"/>
                  </a:lnTo>
                  <a:lnTo>
                    <a:pt x="899524" y="157161"/>
                  </a:lnTo>
                  <a:lnTo>
                    <a:pt x="900064" y="156802"/>
                  </a:lnTo>
                  <a:lnTo>
                    <a:pt x="900608" y="156453"/>
                  </a:lnTo>
                  <a:lnTo>
                    <a:pt x="901168" y="156145"/>
                  </a:lnTo>
                  <a:lnTo>
                    <a:pt x="901750" y="155900"/>
                  </a:lnTo>
                  <a:lnTo>
                    <a:pt x="902286" y="155728"/>
                  </a:lnTo>
                  <a:lnTo>
                    <a:pt x="902843" y="155578"/>
                  </a:lnTo>
                  <a:lnTo>
                    <a:pt x="903409" y="155469"/>
                  </a:lnTo>
                  <a:lnTo>
                    <a:pt x="903965" y="155428"/>
                  </a:lnTo>
                  <a:lnTo>
                    <a:pt x="904501" y="155469"/>
                  </a:lnTo>
                  <a:lnTo>
                    <a:pt x="904932" y="155569"/>
                  </a:lnTo>
                  <a:lnTo>
                    <a:pt x="905362" y="155719"/>
                  </a:lnTo>
                  <a:lnTo>
                    <a:pt x="905783" y="155909"/>
                  </a:lnTo>
                  <a:lnTo>
                    <a:pt x="906183" y="156140"/>
                  </a:lnTo>
                  <a:lnTo>
                    <a:pt x="906542" y="156399"/>
                  </a:lnTo>
                  <a:lnTo>
                    <a:pt x="906946" y="156811"/>
                  </a:lnTo>
                  <a:lnTo>
                    <a:pt x="907290" y="157310"/>
                  </a:lnTo>
                  <a:lnTo>
                    <a:pt x="907588" y="157854"/>
                  </a:lnTo>
                  <a:lnTo>
                    <a:pt x="907864" y="158426"/>
                  </a:lnTo>
                  <a:lnTo>
                    <a:pt x="908140" y="158979"/>
                  </a:lnTo>
                  <a:lnTo>
                    <a:pt x="908296" y="159314"/>
                  </a:lnTo>
                  <a:lnTo>
                    <a:pt x="908568" y="160022"/>
                  </a:lnTo>
                  <a:lnTo>
                    <a:pt x="908729" y="160353"/>
                  </a:lnTo>
                  <a:lnTo>
                    <a:pt x="908933" y="160643"/>
                  </a:lnTo>
                  <a:lnTo>
                    <a:pt x="909112" y="160829"/>
                  </a:lnTo>
                  <a:lnTo>
                    <a:pt x="909301" y="161006"/>
                  </a:lnTo>
                  <a:lnTo>
                    <a:pt x="909509" y="161169"/>
                  </a:lnTo>
                  <a:lnTo>
                    <a:pt x="909724" y="161310"/>
                  </a:lnTo>
                  <a:lnTo>
                    <a:pt x="909951" y="161423"/>
                  </a:lnTo>
                  <a:lnTo>
                    <a:pt x="910298" y="161514"/>
                  </a:lnTo>
                  <a:lnTo>
                    <a:pt x="910676" y="161532"/>
                  </a:lnTo>
                  <a:lnTo>
                    <a:pt x="911076" y="161509"/>
                  </a:lnTo>
                  <a:lnTo>
                    <a:pt x="911478" y="161473"/>
                  </a:lnTo>
                  <a:lnTo>
                    <a:pt x="911871" y="161454"/>
                  </a:lnTo>
                  <a:lnTo>
                    <a:pt x="912377" y="161445"/>
                  </a:lnTo>
                  <a:lnTo>
                    <a:pt x="913397" y="161409"/>
                  </a:lnTo>
                  <a:lnTo>
                    <a:pt x="913903" y="161405"/>
                  </a:lnTo>
                  <a:lnTo>
                    <a:pt x="914409" y="161432"/>
                  </a:lnTo>
                  <a:lnTo>
                    <a:pt x="914879" y="161491"/>
                  </a:lnTo>
                  <a:lnTo>
                    <a:pt x="915347" y="161568"/>
                  </a:lnTo>
                  <a:lnTo>
                    <a:pt x="915812" y="161659"/>
                  </a:lnTo>
                  <a:lnTo>
                    <a:pt x="916273" y="161767"/>
                  </a:lnTo>
                  <a:lnTo>
                    <a:pt x="916735" y="161890"/>
                  </a:lnTo>
                  <a:lnTo>
                    <a:pt x="917286" y="162049"/>
                  </a:lnTo>
                  <a:lnTo>
                    <a:pt x="917838" y="162230"/>
                  </a:lnTo>
                  <a:lnTo>
                    <a:pt x="918382" y="162429"/>
                  </a:lnTo>
                  <a:lnTo>
                    <a:pt x="918922" y="162647"/>
                  </a:lnTo>
                  <a:lnTo>
                    <a:pt x="919447" y="162883"/>
                  </a:lnTo>
                  <a:lnTo>
                    <a:pt x="921084" y="163413"/>
                  </a:lnTo>
                  <a:lnTo>
                    <a:pt x="921352" y="163413"/>
                  </a:lnTo>
                  <a:lnTo>
                    <a:pt x="922339" y="163948"/>
                  </a:lnTo>
                  <a:lnTo>
                    <a:pt x="922558" y="164402"/>
                  </a:lnTo>
                  <a:lnTo>
                    <a:pt x="922804" y="164846"/>
                  </a:lnTo>
                  <a:lnTo>
                    <a:pt x="923076" y="165277"/>
                  </a:lnTo>
                  <a:lnTo>
                    <a:pt x="923370" y="165694"/>
                  </a:lnTo>
                  <a:lnTo>
                    <a:pt x="923684" y="166089"/>
                  </a:lnTo>
                  <a:lnTo>
                    <a:pt x="924149" y="166587"/>
                  </a:lnTo>
                  <a:lnTo>
                    <a:pt x="924662" y="167059"/>
                  </a:lnTo>
                  <a:lnTo>
                    <a:pt x="925215" y="167490"/>
                  </a:lnTo>
                  <a:lnTo>
                    <a:pt x="925793" y="167884"/>
                  </a:lnTo>
                  <a:lnTo>
                    <a:pt x="926382" y="168242"/>
                  </a:lnTo>
                  <a:lnTo>
                    <a:pt x="926802" y="168460"/>
                  </a:lnTo>
                  <a:lnTo>
                    <a:pt x="927241" y="168650"/>
                  </a:lnTo>
                  <a:lnTo>
                    <a:pt x="927687" y="168827"/>
                  </a:lnTo>
                  <a:lnTo>
                    <a:pt x="928136" y="169000"/>
                  </a:lnTo>
                  <a:lnTo>
                    <a:pt x="928922" y="169335"/>
                  </a:lnTo>
                  <a:lnTo>
                    <a:pt x="929617" y="169625"/>
                  </a:lnTo>
                  <a:lnTo>
                    <a:pt x="929957" y="169788"/>
                  </a:lnTo>
                  <a:lnTo>
                    <a:pt x="930287" y="169970"/>
                  </a:lnTo>
                  <a:lnTo>
                    <a:pt x="930676" y="170242"/>
                  </a:lnTo>
                  <a:lnTo>
                    <a:pt x="931046" y="170546"/>
                  </a:lnTo>
                  <a:lnTo>
                    <a:pt x="931760" y="171199"/>
                  </a:lnTo>
                  <a:lnTo>
                    <a:pt x="932130" y="171507"/>
                  </a:lnTo>
                  <a:lnTo>
                    <a:pt x="932668" y="171929"/>
                  </a:lnTo>
                  <a:lnTo>
                    <a:pt x="932940" y="172133"/>
                  </a:lnTo>
                  <a:lnTo>
                    <a:pt x="933216" y="172328"/>
                  </a:lnTo>
                  <a:lnTo>
                    <a:pt x="933499" y="172509"/>
                  </a:lnTo>
                  <a:lnTo>
                    <a:pt x="933930" y="172731"/>
                  </a:lnTo>
                  <a:lnTo>
                    <a:pt x="934379" y="172908"/>
                  </a:lnTo>
                  <a:lnTo>
                    <a:pt x="934840" y="173072"/>
                  </a:lnTo>
                  <a:lnTo>
                    <a:pt x="935297" y="173248"/>
                  </a:lnTo>
                  <a:lnTo>
                    <a:pt x="935733" y="173457"/>
                  </a:lnTo>
                  <a:lnTo>
                    <a:pt x="936182" y="173720"/>
                  </a:lnTo>
                  <a:lnTo>
                    <a:pt x="936620" y="174010"/>
                  </a:lnTo>
                  <a:lnTo>
                    <a:pt x="937047" y="174314"/>
                  </a:lnTo>
                  <a:lnTo>
                    <a:pt x="937467" y="174636"/>
                  </a:lnTo>
                  <a:lnTo>
                    <a:pt x="938174" y="175194"/>
                  </a:lnTo>
                  <a:lnTo>
                    <a:pt x="938465" y="175430"/>
                  </a:lnTo>
                  <a:lnTo>
                    <a:pt x="938748" y="175670"/>
                  </a:lnTo>
                  <a:lnTo>
                    <a:pt x="939024" y="175924"/>
                  </a:lnTo>
                  <a:lnTo>
                    <a:pt x="939281" y="176191"/>
                  </a:lnTo>
                  <a:lnTo>
                    <a:pt x="939753" y="176708"/>
                  </a:lnTo>
                  <a:lnTo>
                    <a:pt x="939972" y="176980"/>
                  </a:lnTo>
                  <a:lnTo>
                    <a:pt x="940150" y="177266"/>
                  </a:lnTo>
                  <a:lnTo>
                    <a:pt x="940267" y="177565"/>
                  </a:lnTo>
                  <a:lnTo>
                    <a:pt x="940320" y="177905"/>
                  </a:lnTo>
                  <a:lnTo>
                    <a:pt x="940312" y="178272"/>
                  </a:lnTo>
                  <a:lnTo>
                    <a:pt x="940256" y="178649"/>
                  </a:lnTo>
                  <a:lnTo>
                    <a:pt x="940155" y="179007"/>
                  </a:lnTo>
                  <a:lnTo>
                    <a:pt x="940014" y="179329"/>
                  </a:lnTo>
                  <a:lnTo>
                    <a:pt x="939916" y="179492"/>
                  </a:lnTo>
                  <a:lnTo>
                    <a:pt x="939802" y="179655"/>
                  </a:lnTo>
                  <a:lnTo>
                    <a:pt x="939681" y="179805"/>
                  </a:lnTo>
                  <a:lnTo>
                    <a:pt x="939545" y="179946"/>
                  </a:lnTo>
                  <a:lnTo>
                    <a:pt x="939398" y="180068"/>
                  </a:lnTo>
                  <a:lnTo>
                    <a:pt x="939217" y="180181"/>
                  </a:lnTo>
                  <a:lnTo>
                    <a:pt x="939020" y="180268"/>
                  </a:lnTo>
                  <a:lnTo>
                    <a:pt x="938809" y="180336"/>
                  </a:lnTo>
                  <a:lnTo>
                    <a:pt x="938382" y="180463"/>
                  </a:lnTo>
                  <a:lnTo>
                    <a:pt x="938120" y="180544"/>
                  </a:lnTo>
                  <a:lnTo>
                    <a:pt x="937587" y="180671"/>
                  </a:lnTo>
                  <a:lnTo>
                    <a:pt x="937323" y="180739"/>
                  </a:lnTo>
                  <a:lnTo>
                    <a:pt x="937062" y="180817"/>
                  </a:lnTo>
                  <a:lnTo>
                    <a:pt x="936877" y="180880"/>
                  </a:lnTo>
                  <a:lnTo>
                    <a:pt x="936515" y="181021"/>
                  </a:lnTo>
                  <a:lnTo>
                    <a:pt x="936333" y="181097"/>
                  </a:lnTo>
                  <a:lnTo>
                    <a:pt x="936156" y="181179"/>
                  </a:lnTo>
                  <a:lnTo>
                    <a:pt x="935831" y="181347"/>
                  </a:lnTo>
                  <a:lnTo>
                    <a:pt x="935210" y="181746"/>
                  </a:lnTo>
                  <a:lnTo>
                    <a:pt x="934893" y="181936"/>
                  </a:lnTo>
                  <a:lnTo>
                    <a:pt x="934564" y="182091"/>
                  </a:lnTo>
                  <a:lnTo>
                    <a:pt x="934137" y="182231"/>
                  </a:lnTo>
                  <a:lnTo>
                    <a:pt x="933688" y="182340"/>
                  </a:lnTo>
                  <a:lnTo>
                    <a:pt x="933231" y="182417"/>
                  </a:lnTo>
                  <a:lnTo>
                    <a:pt x="932770" y="182471"/>
                  </a:lnTo>
                  <a:lnTo>
                    <a:pt x="932308" y="182499"/>
                  </a:lnTo>
                  <a:lnTo>
                    <a:pt x="932055" y="182508"/>
                  </a:lnTo>
                  <a:lnTo>
                    <a:pt x="931798" y="182508"/>
                  </a:lnTo>
                  <a:lnTo>
                    <a:pt x="931541" y="182499"/>
                  </a:lnTo>
                  <a:lnTo>
                    <a:pt x="931284" y="182485"/>
                  </a:lnTo>
                  <a:lnTo>
                    <a:pt x="931031" y="182462"/>
                  </a:lnTo>
                  <a:lnTo>
                    <a:pt x="930166" y="182512"/>
                  </a:lnTo>
                  <a:lnTo>
                    <a:pt x="929762" y="182766"/>
                  </a:lnTo>
                  <a:lnTo>
                    <a:pt x="929421" y="183215"/>
                  </a:lnTo>
                  <a:lnTo>
                    <a:pt x="929213" y="183732"/>
                  </a:lnTo>
                  <a:lnTo>
                    <a:pt x="929077" y="184054"/>
                  </a:lnTo>
                  <a:lnTo>
                    <a:pt x="928843" y="184580"/>
                  </a:lnTo>
                  <a:lnTo>
                    <a:pt x="928729" y="184829"/>
                  </a:lnTo>
                  <a:lnTo>
                    <a:pt x="928669" y="185033"/>
                  </a:lnTo>
                  <a:lnTo>
                    <a:pt x="928601" y="185242"/>
                  </a:lnTo>
                  <a:lnTo>
                    <a:pt x="928525" y="185446"/>
                  </a:lnTo>
                  <a:lnTo>
                    <a:pt x="928438" y="185646"/>
                  </a:lnTo>
                  <a:lnTo>
                    <a:pt x="928344" y="185841"/>
                  </a:lnTo>
                  <a:lnTo>
                    <a:pt x="928015" y="186385"/>
                  </a:lnTo>
                  <a:lnTo>
                    <a:pt x="927600" y="186897"/>
                  </a:lnTo>
                  <a:lnTo>
                    <a:pt x="927119" y="187369"/>
                  </a:lnTo>
                  <a:lnTo>
                    <a:pt x="926598" y="187800"/>
                  </a:lnTo>
                  <a:lnTo>
                    <a:pt x="926065" y="188176"/>
                  </a:lnTo>
                  <a:lnTo>
                    <a:pt x="925510" y="188498"/>
                  </a:lnTo>
                  <a:lnTo>
                    <a:pt x="924917" y="188775"/>
                  </a:lnTo>
                  <a:lnTo>
                    <a:pt x="924296" y="189006"/>
                  </a:lnTo>
                  <a:lnTo>
                    <a:pt x="923665" y="189192"/>
                  </a:lnTo>
                  <a:lnTo>
                    <a:pt x="923034" y="189332"/>
                  </a:lnTo>
                  <a:lnTo>
                    <a:pt x="922369" y="189409"/>
                  </a:lnTo>
                  <a:lnTo>
                    <a:pt x="921688" y="189414"/>
                  </a:lnTo>
                  <a:lnTo>
                    <a:pt x="921001" y="189387"/>
                  </a:lnTo>
                  <a:lnTo>
                    <a:pt x="920396" y="189341"/>
                  </a:lnTo>
                  <a:lnTo>
                    <a:pt x="919784" y="189323"/>
                  </a:lnTo>
                  <a:lnTo>
                    <a:pt x="919169" y="189337"/>
                  </a:lnTo>
                  <a:lnTo>
                    <a:pt x="918556" y="189382"/>
                  </a:lnTo>
                  <a:lnTo>
                    <a:pt x="917951" y="189455"/>
                  </a:lnTo>
                  <a:lnTo>
                    <a:pt x="917743" y="189486"/>
                  </a:lnTo>
                  <a:lnTo>
                    <a:pt x="917532" y="189514"/>
                  </a:lnTo>
                  <a:lnTo>
                    <a:pt x="917324" y="189550"/>
                  </a:lnTo>
                  <a:lnTo>
                    <a:pt x="917116" y="189595"/>
                  </a:lnTo>
                  <a:lnTo>
                    <a:pt x="916794" y="189695"/>
                  </a:lnTo>
                  <a:lnTo>
                    <a:pt x="916560" y="189790"/>
                  </a:lnTo>
                  <a:lnTo>
                    <a:pt x="916216" y="190116"/>
                  </a:lnTo>
                  <a:lnTo>
                    <a:pt x="916284" y="190248"/>
                  </a:lnTo>
                  <a:lnTo>
                    <a:pt x="916503" y="190425"/>
                  </a:lnTo>
                  <a:lnTo>
                    <a:pt x="917124" y="190815"/>
                  </a:lnTo>
                  <a:lnTo>
                    <a:pt x="917808" y="191259"/>
                  </a:lnTo>
                  <a:lnTo>
                    <a:pt x="918231" y="191495"/>
                  </a:lnTo>
                  <a:lnTo>
                    <a:pt x="918650" y="191735"/>
                  </a:lnTo>
                  <a:lnTo>
                    <a:pt x="919020" y="192008"/>
                  </a:lnTo>
                  <a:lnTo>
                    <a:pt x="919320" y="192334"/>
                  </a:lnTo>
                  <a:lnTo>
                    <a:pt x="919466" y="192615"/>
                  </a:lnTo>
                  <a:lnTo>
                    <a:pt x="919569" y="192928"/>
                  </a:lnTo>
                  <a:lnTo>
                    <a:pt x="919656" y="193255"/>
                  </a:lnTo>
                  <a:lnTo>
                    <a:pt x="919754" y="193568"/>
                  </a:lnTo>
                  <a:lnTo>
                    <a:pt x="919894" y="193858"/>
                  </a:lnTo>
                  <a:lnTo>
                    <a:pt x="920075" y="194116"/>
                  </a:lnTo>
                  <a:lnTo>
                    <a:pt x="920275" y="194379"/>
                  </a:lnTo>
                  <a:lnTo>
                    <a:pt x="920498" y="194620"/>
                  </a:lnTo>
                  <a:lnTo>
                    <a:pt x="920736" y="194819"/>
                  </a:lnTo>
                  <a:lnTo>
                    <a:pt x="920993" y="194955"/>
                  </a:lnTo>
                  <a:lnTo>
                    <a:pt x="921337" y="194982"/>
                  </a:lnTo>
                  <a:lnTo>
                    <a:pt x="921726" y="194882"/>
                  </a:lnTo>
                  <a:lnTo>
                    <a:pt x="922135" y="194738"/>
                  </a:lnTo>
                  <a:lnTo>
                    <a:pt x="922536" y="194633"/>
                  </a:lnTo>
                  <a:lnTo>
                    <a:pt x="922894" y="194647"/>
                  </a:lnTo>
                  <a:lnTo>
                    <a:pt x="923117" y="194751"/>
                  </a:lnTo>
                  <a:lnTo>
                    <a:pt x="923325" y="194910"/>
                  </a:lnTo>
                  <a:lnTo>
                    <a:pt x="923525" y="195087"/>
                  </a:lnTo>
                  <a:lnTo>
                    <a:pt x="923733" y="195250"/>
                  </a:lnTo>
                  <a:lnTo>
                    <a:pt x="923956" y="195354"/>
                  </a:lnTo>
                  <a:lnTo>
                    <a:pt x="924285" y="195400"/>
                  </a:lnTo>
                  <a:lnTo>
                    <a:pt x="924636" y="195372"/>
                  </a:lnTo>
                  <a:lnTo>
                    <a:pt x="925000" y="195295"/>
                  </a:lnTo>
                  <a:lnTo>
                    <a:pt x="925366" y="195205"/>
                  </a:lnTo>
                  <a:lnTo>
                    <a:pt x="925725" y="195127"/>
                  </a:lnTo>
                  <a:lnTo>
                    <a:pt x="926193" y="195037"/>
                  </a:lnTo>
                  <a:lnTo>
                    <a:pt x="927123" y="194815"/>
                  </a:lnTo>
                  <a:lnTo>
                    <a:pt x="927591" y="194719"/>
                  </a:lnTo>
                  <a:lnTo>
                    <a:pt x="928057" y="194652"/>
                  </a:lnTo>
                  <a:lnTo>
                    <a:pt x="928612" y="194624"/>
                  </a:lnTo>
                  <a:lnTo>
                    <a:pt x="929171" y="194638"/>
                  </a:lnTo>
                  <a:lnTo>
                    <a:pt x="929734" y="194674"/>
                  </a:lnTo>
                  <a:lnTo>
                    <a:pt x="930293" y="194715"/>
                  </a:lnTo>
                  <a:lnTo>
                    <a:pt x="930853" y="194747"/>
                  </a:lnTo>
                  <a:lnTo>
                    <a:pt x="931201" y="194774"/>
                  </a:lnTo>
                  <a:lnTo>
                    <a:pt x="931556" y="194824"/>
                  </a:lnTo>
                  <a:lnTo>
                    <a:pt x="931904" y="194860"/>
                  </a:lnTo>
                  <a:lnTo>
                    <a:pt x="932247" y="194869"/>
                  </a:lnTo>
                  <a:lnTo>
                    <a:pt x="932576" y="194819"/>
                  </a:lnTo>
                  <a:lnTo>
                    <a:pt x="932863" y="194719"/>
                  </a:lnTo>
                  <a:lnTo>
                    <a:pt x="933144" y="194579"/>
                  </a:lnTo>
                  <a:lnTo>
                    <a:pt x="933416" y="194411"/>
                  </a:lnTo>
                  <a:lnTo>
                    <a:pt x="933676" y="194221"/>
                  </a:lnTo>
                  <a:lnTo>
                    <a:pt x="933922" y="194021"/>
                  </a:lnTo>
                  <a:lnTo>
                    <a:pt x="934149" y="193795"/>
                  </a:lnTo>
                  <a:lnTo>
                    <a:pt x="934349" y="193531"/>
                  </a:lnTo>
                  <a:lnTo>
                    <a:pt x="934542" y="193259"/>
                  </a:lnTo>
                  <a:lnTo>
                    <a:pt x="934746" y="193001"/>
                  </a:lnTo>
                  <a:lnTo>
                    <a:pt x="934980" y="192788"/>
                  </a:lnTo>
                  <a:lnTo>
                    <a:pt x="935335" y="192575"/>
                  </a:lnTo>
                  <a:lnTo>
                    <a:pt x="935733" y="192402"/>
                  </a:lnTo>
                  <a:lnTo>
                    <a:pt x="936156" y="192271"/>
                  </a:lnTo>
                  <a:lnTo>
                    <a:pt x="936590" y="192180"/>
                  </a:lnTo>
                  <a:lnTo>
                    <a:pt x="937013" y="192135"/>
                  </a:lnTo>
                  <a:lnTo>
                    <a:pt x="937553" y="192130"/>
                  </a:lnTo>
                  <a:lnTo>
                    <a:pt x="938129" y="192189"/>
                  </a:lnTo>
                  <a:lnTo>
                    <a:pt x="938692" y="192316"/>
                  </a:lnTo>
                  <a:lnTo>
                    <a:pt x="939205" y="192511"/>
                  </a:lnTo>
                  <a:lnTo>
                    <a:pt x="939625" y="192788"/>
                  </a:lnTo>
                  <a:lnTo>
                    <a:pt x="939848" y="193028"/>
                  </a:lnTo>
                  <a:lnTo>
                    <a:pt x="940033" y="193318"/>
                  </a:lnTo>
                  <a:lnTo>
                    <a:pt x="940361" y="193939"/>
                  </a:lnTo>
                  <a:lnTo>
                    <a:pt x="940546" y="194229"/>
                  </a:lnTo>
                  <a:lnTo>
                    <a:pt x="940948" y="194787"/>
                  </a:lnTo>
                  <a:lnTo>
                    <a:pt x="941158" y="195060"/>
                  </a:lnTo>
                  <a:lnTo>
                    <a:pt x="941390" y="195305"/>
                  </a:lnTo>
                  <a:lnTo>
                    <a:pt x="941643" y="195504"/>
                  </a:lnTo>
                  <a:lnTo>
                    <a:pt x="942043" y="195685"/>
                  </a:lnTo>
                  <a:lnTo>
                    <a:pt x="942504" y="195794"/>
                  </a:lnTo>
                  <a:lnTo>
                    <a:pt x="942992" y="195840"/>
                  </a:lnTo>
                  <a:lnTo>
                    <a:pt x="943490" y="195840"/>
                  </a:lnTo>
                  <a:lnTo>
                    <a:pt x="943964" y="195803"/>
                  </a:lnTo>
                  <a:lnTo>
                    <a:pt x="944277" y="195767"/>
                  </a:lnTo>
                  <a:lnTo>
                    <a:pt x="944598" y="195717"/>
                  </a:lnTo>
                  <a:lnTo>
                    <a:pt x="944912" y="195644"/>
                  </a:lnTo>
                  <a:lnTo>
                    <a:pt x="945210" y="195540"/>
                  </a:lnTo>
                  <a:lnTo>
                    <a:pt x="945475" y="195400"/>
                  </a:lnTo>
                  <a:lnTo>
                    <a:pt x="945720" y="195196"/>
                  </a:lnTo>
                  <a:lnTo>
                    <a:pt x="945939" y="194946"/>
                  </a:lnTo>
                  <a:lnTo>
                    <a:pt x="946132" y="194661"/>
                  </a:lnTo>
                  <a:lnTo>
                    <a:pt x="946492" y="194075"/>
                  </a:lnTo>
                  <a:lnTo>
                    <a:pt x="946790" y="193559"/>
                  </a:lnTo>
                  <a:lnTo>
                    <a:pt x="947055" y="193019"/>
                  </a:lnTo>
                  <a:lnTo>
                    <a:pt x="947179" y="192819"/>
                  </a:lnTo>
                  <a:lnTo>
                    <a:pt x="947297" y="192615"/>
                  </a:lnTo>
                  <a:lnTo>
                    <a:pt x="947410" y="192411"/>
                  </a:lnTo>
                  <a:lnTo>
                    <a:pt x="947519" y="192203"/>
                  </a:lnTo>
                  <a:lnTo>
                    <a:pt x="947667" y="191894"/>
                  </a:lnTo>
                  <a:lnTo>
                    <a:pt x="947788" y="191609"/>
                  </a:lnTo>
                  <a:lnTo>
                    <a:pt x="947909" y="191355"/>
                  </a:lnTo>
                  <a:lnTo>
                    <a:pt x="947988" y="191200"/>
                  </a:lnTo>
                  <a:lnTo>
                    <a:pt x="948067" y="191051"/>
                  </a:lnTo>
                  <a:lnTo>
                    <a:pt x="948158" y="190901"/>
                  </a:lnTo>
                  <a:lnTo>
                    <a:pt x="948252" y="190756"/>
                  </a:lnTo>
                  <a:lnTo>
                    <a:pt x="948385" y="190588"/>
                  </a:lnTo>
                  <a:lnTo>
                    <a:pt x="948528" y="190430"/>
                  </a:lnTo>
                  <a:lnTo>
                    <a:pt x="948679" y="190275"/>
                  </a:lnTo>
                  <a:lnTo>
                    <a:pt x="948839" y="190126"/>
                  </a:lnTo>
                  <a:lnTo>
                    <a:pt x="949092" y="189912"/>
                  </a:lnTo>
                  <a:lnTo>
                    <a:pt x="949485" y="189518"/>
                  </a:lnTo>
                  <a:lnTo>
                    <a:pt x="949508" y="189382"/>
                  </a:lnTo>
                  <a:lnTo>
                    <a:pt x="949523" y="189092"/>
                  </a:lnTo>
                  <a:lnTo>
                    <a:pt x="949549" y="188951"/>
                  </a:lnTo>
                  <a:lnTo>
                    <a:pt x="949621" y="188752"/>
                  </a:lnTo>
                  <a:lnTo>
                    <a:pt x="949712" y="188561"/>
                  </a:lnTo>
                  <a:lnTo>
                    <a:pt x="949923" y="188185"/>
                  </a:lnTo>
                  <a:lnTo>
                    <a:pt x="950127" y="187781"/>
                  </a:lnTo>
                  <a:lnTo>
                    <a:pt x="950331" y="187355"/>
                  </a:lnTo>
                  <a:lnTo>
                    <a:pt x="950546" y="186938"/>
                  </a:lnTo>
                  <a:lnTo>
                    <a:pt x="950645" y="186766"/>
                  </a:lnTo>
                  <a:lnTo>
                    <a:pt x="950750" y="186593"/>
                  </a:lnTo>
                  <a:lnTo>
                    <a:pt x="951068" y="186081"/>
                  </a:lnTo>
                  <a:lnTo>
                    <a:pt x="951566" y="185238"/>
                  </a:lnTo>
                  <a:lnTo>
                    <a:pt x="951809" y="184843"/>
                  </a:lnTo>
                  <a:lnTo>
                    <a:pt x="952281" y="184127"/>
                  </a:lnTo>
                  <a:lnTo>
                    <a:pt x="952489" y="183963"/>
                  </a:lnTo>
                  <a:lnTo>
                    <a:pt x="953169" y="183193"/>
                  </a:lnTo>
                  <a:lnTo>
                    <a:pt x="953454" y="181964"/>
                  </a:lnTo>
                  <a:lnTo>
                    <a:pt x="953604" y="180730"/>
                  </a:lnTo>
                  <a:lnTo>
                    <a:pt x="953543" y="180340"/>
                  </a:lnTo>
                  <a:lnTo>
                    <a:pt x="953551" y="179887"/>
                  </a:lnTo>
                  <a:lnTo>
                    <a:pt x="953177" y="178322"/>
                  </a:lnTo>
                  <a:lnTo>
                    <a:pt x="952856" y="177538"/>
                  </a:lnTo>
                  <a:lnTo>
                    <a:pt x="952225" y="175452"/>
                  </a:lnTo>
                  <a:lnTo>
                    <a:pt x="952009" y="172264"/>
                  </a:lnTo>
                  <a:lnTo>
                    <a:pt x="951949" y="171874"/>
                  </a:lnTo>
                  <a:lnTo>
                    <a:pt x="951892" y="171094"/>
                  </a:lnTo>
                  <a:lnTo>
                    <a:pt x="951900" y="170578"/>
                  </a:lnTo>
                  <a:lnTo>
                    <a:pt x="951945" y="170405"/>
                  </a:lnTo>
                  <a:lnTo>
                    <a:pt x="952006" y="170237"/>
                  </a:lnTo>
                  <a:lnTo>
                    <a:pt x="952099" y="170044"/>
                  </a:lnTo>
                  <a:lnTo>
                    <a:pt x="952606" y="169185"/>
                  </a:lnTo>
                  <a:lnTo>
                    <a:pt x="953592" y="168619"/>
                  </a:lnTo>
                  <a:lnTo>
                    <a:pt x="953766" y="168437"/>
                  </a:lnTo>
                  <a:lnTo>
                    <a:pt x="953926" y="168242"/>
                  </a:lnTo>
                  <a:lnTo>
                    <a:pt x="954364" y="167626"/>
                  </a:lnTo>
                  <a:lnTo>
                    <a:pt x="954519" y="167431"/>
                  </a:lnTo>
                  <a:lnTo>
                    <a:pt x="954666" y="167272"/>
                  </a:lnTo>
                  <a:lnTo>
                    <a:pt x="954817" y="167122"/>
                  </a:lnTo>
                  <a:lnTo>
                    <a:pt x="955127" y="166828"/>
                  </a:lnTo>
                  <a:lnTo>
                    <a:pt x="955271" y="166669"/>
                  </a:lnTo>
                  <a:lnTo>
                    <a:pt x="955429" y="166469"/>
                  </a:lnTo>
                  <a:lnTo>
                    <a:pt x="955577" y="166256"/>
                  </a:lnTo>
                  <a:lnTo>
                    <a:pt x="955720" y="166043"/>
                  </a:lnTo>
                  <a:lnTo>
                    <a:pt x="955868" y="165834"/>
                  </a:lnTo>
                  <a:lnTo>
                    <a:pt x="956022" y="165626"/>
                  </a:lnTo>
                  <a:lnTo>
                    <a:pt x="956211" y="165404"/>
                  </a:lnTo>
                  <a:lnTo>
                    <a:pt x="956408" y="165186"/>
                  </a:lnTo>
                  <a:lnTo>
                    <a:pt x="956612" y="164973"/>
                  </a:lnTo>
                  <a:lnTo>
                    <a:pt x="956817" y="164764"/>
                  </a:lnTo>
                  <a:lnTo>
                    <a:pt x="957293" y="164289"/>
                  </a:lnTo>
                  <a:lnTo>
                    <a:pt x="957701" y="163898"/>
                  </a:lnTo>
                  <a:lnTo>
                    <a:pt x="958090" y="163545"/>
                  </a:lnTo>
                  <a:lnTo>
                    <a:pt x="958290" y="163372"/>
                  </a:lnTo>
                  <a:lnTo>
                    <a:pt x="958479" y="163191"/>
                  </a:lnTo>
                  <a:lnTo>
                    <a:pt x="958660" y="163001"/>
                  </a:lnTo>
                  <a:lnTo>
                    <a:pt x="958834" y="162806"/>
                  </a:lnTo>
                  <a:lnTo>
                    <a:pt x="959000" y="162602"/>
                  </a:lnTo>
                  <a:lnTo>
                    <a:pt x="959159" y="162393"/>
                  </a:lnTo>
                  <a:lnTo>
                    <a:pt x="959310" y="162180"/>
                  </a:lnTo>
                  <a:lnTo>
                    <a:pt x="959451" y="161963"/>
                  </a:lnTo>
                  <a:lnTo>
                    <a:pt x="959617" y="161654"/>
                  </a:lnTo>
                  <a:lnTo>
                    <a:pt x="959757" y="161328"/>
                  </a:lnTo>
                  <a:lnTo>
                    <a:pt x="959885" y="160997"/>
                  </a:lnTo>
                  <a:lnTo>
                    <a:pt x="960021" y="160670"/>
                  </a:lnTo>
                  <a:lnTo>
                    <a:pt x="960180" y="160357"/>
                  </a:lnTo>
                  <a:lnTo>
                    <a:pt x="960392" y="159994"/>
                  </a:lnTo>
                  <a:lnTo>
                    <a:pt x="960505" y="159818"/>
                  </a:lnTo>
                  <a:lnTo>
                    <a:pt x="960626" y="159645"/>
                  </a:lnTo>
                  <a:lnTo>
                    <a:pt x="960758" y="159487"/>
                  </a:lnTo>
                  <a:lnTo>
                    <a:pt x="960932" y="159319"/>
                  </a:lnTo>
                  <a:lnTo>
                    <a:pt x="961132" y="159165"/>
                  </a:lnTo>
                  <a:lnTo>
                    <a:pt x="961548" y="158879"/>
                  </a:lnTo>
                  <a:lnTo>
                    <a:pt x="961748" y="158734"/>
                  </a:lnTo>
                  <a:lnTo>
                    <a:pt x="961914" y="158602"/>
                  </a:lnTo>
                  <a:lnTo>
                    <a:pt x="962246" y="158349"/>
                  </a:lnTo>
                  <a:lnTo>
                    <a:pt x="962410" y="158217"/>
                  </a:lnTo>
                  <a:lnTo>
                    <a:pt x="962689" y="157958"/>
                  </a:lnTo>
                  <a:lnTo>
                    <a:pt x="963041" y="157591"/>
                  </a:lnTo>
                  <a:lnTo>
                    <a:pt x="963173" y="157492"/>
                  </a:lnTo>
                  <a:lnTo>
                    <a:pt x="963335" y="157410"/>
                  </a:lnTo>
                  <a:lnTo>
                    <a:pt x="963509" y="157346"/>
                  </a:lnTo>
                  <a:lnTo>
                    <a:pt x="963691" y="157292"/>
                  </a:lnTo>
                  <a:lnTo>
                    <a:pt x="963872" y="157247"/>
                  </a:lnTo>
                  <a:lnTo>
                    <a:pt x="964053" y="157192"/>
                  </a:lnTo>
                  <a:lnTo>
                    <a:pt x="964582" y="157020"/>
                  </a:lnTo>
                  <a:lnTo>
                    <a:pt x="964937" y="156911"/>
                  </a:lnTo>
                  <a:lnTo>
                    <a:pt x="965350" y="156888"/>
                  </a:lnTo>
                  <a:lnTo>
                    <a:pt x="966544" y="157038"/>
                  </a:lnTo>
                  <a:lnTo>
                    <a:pt x="967008" y="157174"/>
                  </a:lnTo>
                  <a:lnTo>
                    <a:pt x="967803" y="157573"/>
                  </a:lnTo>
                  <a:lnTo>
                    <a:pt x="968721" y="158108"/>
                  </a:lnTo>
                  <a:lnTo>
                    <a:pt x="969514" y="158639"/>
                  </a:lnTo>
                  <a:lnTo>
                    <a:pt x="969971" y="159038"/>
                  </a:lnTo>
                  <a:lnTo>
                    <a:pt x="970301" y="159174"/>
                  </a:lnTo>
                  <a:lnTo>
                    <a:pt x="972012" y="160430"/>
                  </a:lnTo>
                  <a:lnTo>
                    <a:pt x="972405" y="160892"/>
                  </a:lnTo>
                  <a:lnTo>
                    <a:pt x="974699" y="163005"/>
                  </a:lnTo>
                  <a:lnTo>
                    <a:pt x="975092" y="163273"/>
                  </a:lnTo>
                  <a:lnTo>
                    <a:pt x="975422" y="163599"/>
                  </a:lnTo>
                  <a:lnTo>
                    <a:pt x="975815" y="163867"/>
                  </a:lnTo>
                  <a:lnTo>
                    <a:pt x="977065" y="164860"/>
                  </a:lnTo>
                  <a:lnTo>
                    <a:pt x="977719" y="165649"/>
                  </a:lnTo>
                  <a:lnTo>
                    <a:pt x="978109" y="166043"/>
                  </a:lnTo>
                  <a:lnTo>
                    <a:pt x="978373" y="166438"/>
                  </a:lnTo>
                  <a:lnTo>
                    <a:pt x="978489" y="167286"/>
                  </a:lnTo>
                  <a:lnTo>
                    <a:pt x="978679" y="168134"/>
                  </a:lnTo>
                  <a:lnTo>
                    <a:pt x="978660" y="169299"/>
                  </a:lnTo>
                  <a:lnTo>
                    <a:pt x="978513" y="170079"/>
                  </a:lnTo>
                  <a:lnTo>
                    <a:pt x="978096" y="171240"/>
                  </a:lnTo>
                  <a:lnTo>
                    <a:pt x="977890" y="171757"/>
                  </a:lnTo>
                  <a:lnTo>
                    <a:pt x="977552" y="172011"/>
                  </a:lnTo>
                  <a:lnTo>
                    <a:pt x="977073" y="172781"/>
                  </a:lnTo>
                  <a:lnTo>
                    <a:pt x="977194" y="173693"/>
                  </a:lnTo>
                  <a:lnTo>
                    <a:pt x="977110" y="174795"/>
                  </a:lnTo>
                  <a:lnTo>
                    <a:pt x="977031" y="175574"/>
                  </a:lnTo>
                  <a:lnTo>
                    <a:pt x="976668" y="177583"/>
                  </a:lnTo>
                  <a:lnTo>
                    <a:pt x="976045" y="179129"/>
                  </a:lnTo>
                  <a:lnTo>
                    <a:pt x="976570" y="179787"/>
                  </a:lnTo>
                  <a:lnTo>
                    <a:pt x="980107" y="182957"/>
                  </a:lnTo>
                  <a:lnTo>
                    <a:pt x="980500" y="183356"/>
                  </a:lnTo>
                  <a:lnTo>
                    <a:pt x="980821" y="184072"/>
                  </a:lnTo>
                  <a:lnTo>
                    <a:pt x="980951" y="184467"/>
                  </a:lnTo>
                  <a:lnTo>
                    <a:pt x="981004" y="185310"/>
                  </a:lnTo>
                  <a:lnTo>
                    <a:pt x="980928" y="186090"/>
                  </a:lnTo>
                  <a:lnTo>
                    <a:pt x="980851" y="186543"/>
                  </a:lnTo>
                  <a:lnTo>
                    <a:pt x="980577" y="187314"/>
                  </a:lnTo>
                  <a:lnTo>
                    <a:pt x="980500" y="187768"/>
                  </a:lnTo>
                  <a:lnTo>
                    <a:pt x="980296" y="188090"/>
                  </a:lnTo>
                  <a:lnTo>
                    <a:pt x="979884" y="188992"/>
                  </a:lnTo>
                  <a:lnTo>
                    <a:pt x="979680" y="189187"/>
                  </a:lnTo>
                  <a:lnTo>
                    <a:pt x="978740" y="189690"/>
                  </a:lnTo>
                  <a:lnTo>
                    <a:pt x="978275" y="189877"/>
                  </a:lnTo>
                  <a:lnTo>
                    <a:pt x="977871" y="190198"/>
                  </a:lnTo>
                  <a:lnTo>
                    <a:pt x="977530" y="190579"/>
                  </a:lnTo>
                  <a:lnTo>
                    <a:pt x="977254" y="191160"/>
                  </a:lnTo>
                  <a:lnTo>
                    <a:pt x="976835" y="192647"/>
                  </a:lnTo>
                  <a:lnTo>
                    <a:pt x="976755" y="193427"/>
                  </a:lnTo>
                  <a:lnTo>
                    <a:pt x="976684" y="193817"/>
                  </a:lnTo>
                  <a:lnTo>
                    <a:pt x="976676" y="194270"/>
                  </a:lnTo>
                  <a:lnTo>
                    <a:pt x="976238" y="196601"/>
                  </a:lnTo>
                  <a:lnTo>
                    <a:pt x="976102" y="196987"/>
                  </a:lnTo>
                  <a:lnTo>
                    <a:pt x="975951" y="197962"/>
                  </a:lnTo>
                  <a:lnTo>
                    <a:pt x="975781" y="200360"/>
                  </a:lnTo>
                  <a:lnTo>
                    <a:pt x="975660" y="203929"/>
                  </a:lnTo>
                  <a:lnTo>
                    <a:pt x="975579" y="204709"/>
                  </a:lnTo>
                  <a:lnTo>
                    <a:pt x="975437" y="205485"/>
                  </a:lnTo>
                  <a:lnTo>
                    <a:pt x="975017" y="206777"/>
                  </a:lnTo>
                  <a:lnTo>
                    <a:pt x="974945" y="207231"/>
                  </a:lnTo>
                  <a:lnTo>
                    <a:pt x="974386" y="208845"/>
                  </a:lnTo>
                  <a:lnTo>
                    <a:pt x="974227" y="210469"/>
                  </a:lnTo>
                  <a:lnTo>
                    <a:pt x="974223" y="210854"/>
                  </a:lnTo>
                  <a:lnTo>
                    <a:pt x="974261" y="212482"/>
                  </a:lnTo>
                  <a:lnTo>
                    <a:pt x="973970" y="214101"/>
                  </a:lnTo>
                  <a:lnTo>
                    <a:pt x="973694" y="214940"/>
                  </a:lnTo>
                  <a:lnTo>
                    <a:pt x="973619" y="215394"/>
                  </a:lnTo>
                  <a:lnTo>
                    <a:pt x="973479" y="215779"/>
                  </a:lnTo>
                  <a:lnTo>
                    <a:pt x="973188" y="217398"/>
                  </a:lnTo>
                  <a:lnTo>
                    <a:pt x="973245" y="217983"/>
                  </a:lnTo>
                  <a:lnTo>
                    <a:pt x="974080" y="219879"/>
                  </a:lnTo>
                  <a:lnTo>
                    <a:pt x="974269" y="220726"/>
                  </a:lnTo>
                  <a:lnTo>
                    <a:pt x="974382" y="221965"/>
                  </a:lnTo>
                  <a:lnTo>
                    <a:pt x="974374" y="222354"/>
                  </a:lnTo>
                  <a:lnTo>
                    <a:pt x="974087" y="223842"/>
                  </a:lnTo>
                  <a:lnTo>
                    <a:pt x="973664" y="225393"/>
                  </a:lnTo>
                  <a:lnTo>
                    <a:pt x="973997" y="229343"/>
                  </a:lnTo>
                  <a:lnTo>
                    <a:pt x="975326" y="229511"/>
                  </a:lnTo>
                  <a:lnTo>
                    <a:pt x="976132" y="229198"/>
                  </a:lnTo>
                  <a:lnTo>
                    <a:pt x="976997" y="229148"/>
                  </a:lnTo>
                  <a:lnTo>
                    <a:pt x="978721" y="229497"/>
                  </a:lnTo>
                  <a:lnTo>
                    <a:pt x="979514" y="229838"/>
                  </a:lnTo>
                  <a:lnTo>
                    <a:pt x="980236" y="230431"/>
                  </a:lnTo>
                  <a:lnTo>
                    <a:pt x="980409" y="230681"/>
                  </a:lnTo>
                  <a:lnTo>
                    <a:pt x="980577" y="230935"/>
                  </a:lnTo>
                  <a:lnTo>
                    <a:pt x="980734" y="231193"/>
                  </a:lnTo>
                  <a:lnTo>
                    <a:pt x="981019" y="231729"/>
                  </a:lnTo>
                  <a:lnTo>
                    <a:pt x="981226" y="232177"/>
                  </a:lnTo>
                  <a:lnTo>
                    <a:pt x="981412" y="232644"/>
                  </a:lnTo>
                  <a:lnTo>
                    <a:pt x="981570" y="233125"/>
                  </a:lnTo>
                  <a:lnTo>
                    <a:pt x="981699" y="233606"/>
                  </a:lnTo>
                  <a:lnTo>
                    <a:pt x="981793" y="234091"/>
                  </a:lnTo>
                  <a:lnTo>
                    <a:pt x="981835" y="234549"/>
                  </a:lnTo>
                  <a:lnTo>
                    <a:pt x="981835" y="235012"/>
                  </a:lnTo>
                  <a:lnTo>
                    <a:pt x="981808" y="235942"/>
                  </a:lnTo>
                  <a:lnTo>
                    <a:pt x="981827" y="236404"/>
                  </a:lnTo>
                  <a:lnTo>
                    <a:pt x="981903" y="237053"/>
                  </a:lnTo>
                  <a:lnTo>
                    <a:pt x="982001" y="237701"/>
                  </a:lnTo>
                  <a:lnTo>
                    <a:pt x="982137" y="238345"/>
                  </a:lnTo>
                  <a:lnTo>
                    <a:pt x="982303" y="238976"/>
                  </a:lnTo>
                  <a:lnTo>
                    <a:pt x="982511" y="239588"/>
                  </a:lnTo>
                  <a:lnTo>
                    <a:pt x="982821" y="240422"/>
                  </a:lnTo>
                  <a:lnTo>
                    <a:pt x="982998" y="240831"/>
                  </a:lnTo>
                  <a:lnTo>
                    <a:pt x="983214" y="241202"/>
                  </a:lnTo>
                  <a:lnTo>
                    <a:pt x="983483" y="241506"/>
                  </a:lnTo>
                  <a:lnTo>
                    <a:pt x="983861" y="241760"/>
                  </a:lnTo>
                  <a:lnTo>
                    <a:pt x="984310" y="241946"/>
                  </a:lnTo>
                  <a:lnTo>
                    <a:pt x="984805" y="242078"/>
                  </a:lnTo>
                  <a:lnTo>
                    <a:pt x="985315" y="242164"/>
                  </a:lnTo>
                  <a:lnTo>
                    <a:pt x="985810" y="242218"/>
                  </a:lnTo>
                  <a:lnTo>
                    <a:pt x="986195" y="242223"/>
                  </a:lnTo>
                  <a:lnTo>
                    <a:pt x="986585" y="242177"/>
                  </a:lnTo>
                  <a:lnTo>
                    <a:pt x="986974" y="242123"/>
                  </a:lnTo>
                  <a:lnTo>
                    <a:pt x="987364" y="242087"/>
                  </a:lnTo>
                  <a:lnTo>
                    <a:pt x="987741" y="242105"/>
                  </a:lnTo>
                  <a:lnTo>
                    <a:pt x="988323" y="242255"/>
                  </a:lnTo>
                  <a:lnTo>
                    <a:pt x="988901" y="242504"/>
                  </a:lnTo>
                  <a:lnTo>
                    <a:pt x="989461" y="242831"/>
                  </a:lnTo>
                  <a:lnTo>
                    <a:pt x="989986" y="243207"/>
                  </a:lnTo>
                  <a:lnTo>
                    <a:pt x="990466" y="243611"/>
                  </a:lnTo>
                  <a:lnTo>
                    <a:pt x="990991" y="244160"/>
                  </a:lnTo>
                  <a:lnTo>
                    <a:pt x="991476" y="244790"/>
                  </a:lnTo>
                  <a:lnTo>
                    <a:pt x="991891" y="245479"/>
                  </a:lnTo>
                  <a:lnTo>
                    <a:pt x="992220" y="246200"/>
                  </a:lnTo>
                  <a:lnTo>
                    <a:pt x="992447" y="246926"/>
                  </a:lnTo>
                  <a:lnTo>
                    <a:pt x="992526" y="247316"/>
                  </a:lnTo>
                  <a:lnTo>
                    <a:pt x="992583" y="247711"/>
                  </a:lnTo>
                  <a:lnTo>
                    <a:pt x="992613" y="248109"/>
                  </a:lnTo>
                  <a:lnTo>
                    <a:pt x="992617" y="248509"/>
                  </a:lnTo>
                  <a:lnTo>
                    <a:pt x="992598" y="248908"/>
                  </a:lnTo>
                  <a:lnTo>
                    <a:pt x="992424" y="249361"/>
                  </a:lnTo>
                  <a:lnTo>
                    <a:pt x="992239" y="249815"/>
                  </a:lnTo>
                  <a:lnTo>
                    <a:pt x="992042" y="250264"/>
                  </a:lnTo>
                  <a:lnTo>
                    <a:pt x="991835" y="250704"/>
                  </a:lnTo>
                  <a:lnTo>
                    <a:pt x="991612" y="251139"/>
                  </a:lnTo>
                  <a:lnTo>
                    <a:pt x="991223" y="251879"/>
                  </a:lnTo>
                  <a:lnTo>
                    <a:pt x="990810" y="252618"/>
                  </a:lnTo>
                  <a:lnTo>
                    <a:pt x="990360" y="253330"/>
                  </a:lnTo>
                  <a:lnTo>
                    <a:pt x="989862" y="253987"/>
                  </a:lnTo>
                  <a:lnTo>
                    <a:pt x="989295" y="254563"/>
                  </a:lnTo>
                  <a:lnTo>
                    <a:pt x="988633" y="255067"/>
                  </a:lnTo>
                  <a:lnTo>
                    <a:pt x="987892" y="255497"/>
                  </a:lnTo>
                  <a:lnTo>
                    <a:pt x="987107" y="255865"/>
                  </a:lnTo>
                  <a:lnTo>
                    <a:pt x="986291" y="256173"/>
                  </a:lnTo>
                  <a:lnTo>
                    <a:pt x="985481" y="256427"/>
                  </a:lnTo>
                  <a:lnTo>
                    <a:pt x="984805" y="256541"/>
                  </a:lnTo>
                  <a:lnTo>
                    <a:pt x="984091" y="256568"/>
                  </a:lnTo>
                  <a:lnTo>
                    <a:pt x="983385" y="256582"/>
                  </a:lnTo>
                  <a:lnTo>
                    <a:pt x="982722" y="256668"/>
                  </a:lnTo>
                  <a:lnTo>
                    <a:pt x="982152" y="256904"/>
                  </a:lnTo>
                  <a:lnTo>
                    <a:pt x="981959" y="257035"/>
                  </a:lnTo>
                  <a:lnTo>
                    <a:pt x="981763" y="257180"/>
                  </a:lnTo>
                  <a:lnTo>
                    <a:pt x="981582" y="257334"/>
                  </a:lnTo>
                  <a:lnTo>
                    <a:pt x="981415" y="257502"/>
                  </a:lnTo>
                  <a:lnTo>
                    <a:pt x="981276" y="257684"/>
                  </a:lnTo>
                  <a:lnTo>
                    <a:pt x="981143" y="258096"/>
                  </a:lnTo>
                  <a:lnTo>
                    <a:pt x="981151" y="258591"/>
                  </a:lnTo>
                  <a:lnTo>
                    <a:pt x="981302" y="259693"/>
                  </a:lnTo>
                  <a:lnTo>
                    <a:pt x="981298" y="260219"/>
                  </a:lnTo>
                  <a:lnTo>
                    <a:pt x="981230" y="260700"/>
                  </a:lnTo>
                  <a:lnTo>
                    <a:pt x="981143" y="261185"/>
                  </a:lnTo>
                  <a:lnTo>
                    <a:pt x="981025" y="261666"/>
                  </a:lnTo>
                  <a:lnTo>
                    <a:pt x="980870" y="262124"/>
                  </a:lnTo>
                  <a:lnTo>
                    <a:pt x="980660" y="262541"/>
                  </a:lnTo>
                  <a:lnTo>
                    <a:pt x="980024" y="263199"/>
                  </a:lnTo>
                  <a:lnTo>
                    <a:pt x="979076" y="263738"/>
                  </a:lnTo>
                  <a:lnTo>
                    <a:pt x="977960" y="264138"/>
                  </a:lnTo>
                  <a:lnTo>
                    <a:pt x="976816" y="264365"/>
                  </a:lnTo>
                  <a:lnTo>
                    <a:pt x="975781" y="264383"/>
                  </a:lnTo>
                  <a:lnTo>
                    <a:pt x="975188" y="264296"/>
                  </a:lnTo>
                  <a:lnTo>
                    <a:pt x="974582" y="264142"/>
                  </a:lnTo>
                  <a:lnTo>
                    <a:pt x="973993" y="263929"/>
                  </a:lnTo>
                  <a:lnTo>
                    <a:pt x="973441" y="263661"/>
                  </a:lnTo>
                  <a:lnTo>
                    <a:pt x="972945" y="263335"/>
                  </a:lnTo>
                  <a:lnTo>
                    <a:pt x="972526" y="262926"/>
                  </a:lnTo>
                  <a:lnTo>
                    <a:pt x="972171" y="262437"/>
                  </a:lnTo>
                  <a:lnTo>
                    <a:pt x="971846" y="261902"/>
                  </a:lnTo>
                  <a:lnTo>
                    <a:pt x="971532" y="261357"/>
                  </a:lnTo>
                  <a:lnTo>
                    <a:pt x="971200" y="260836"/>
                  </a:lnTo>
                  <a:lnTo>
                    <a:pt x="970233" y="259493"/>
                  </a:lnTo>
                  <a:lnTo>
                    <a:pt x="969907" y="259049"/>
                  </a:lnTo>
                  <a:lnTo>
                    <a:pt x="969578" y="258609"/>
                  </a:lnTo>
                  <a:lnTo>
                    <a:pt x="968679" y="257357"/>
                  </a:lnTo>
                  <a:lnTo>
                    <a:pt x="968362" y="256958"/>
                  </a:lnTo>
                  <a:lnTo>
                    <a:pt x="967788" y="256323"/>
                  </a:lnTo>
                  <a:lnTo>
                    <a:pt x="967550" y="256046"/>
                  </a:lnTo>
                  <a:lnTo>
                    <a:pt x="967303" y="255788"/>
                  </a:lnTo>
                  <a:lnTo>
                    <a:pt x="967046" y="255593"/>
                  </a:lnTo>
                  <a:lnTo>
                    <a:pt x="966740" y="255493"/>
                  </a:lnTo>
                  <a:lnTo>
                    <a:pt x="966517" y="255497"/>
                  </a:lnTo>
                  <a:lnTo>
                    <a:pt x="966238" y="255566"/>
                  </a:lnTo>
                  <a:lnTo>
                    <a:pt x="965954" y="255688"/>
                  </a:lnTo>
                  <a:lnTo>
                    <a:pt x="965686" y="255838"/>
                  </a:lnTo>
                  <a:lnTo>
                    <a:pt x="965444" y="256001"/>
                  </a:lnTo>
                  <a:lnTo>
                    <a:pt x="965237" y="256196"/>
                  </a:lnTo>
                  <a:lnTo>
                    <a:pt x="965059" y="256432"/>
                  </a:lnTo>
                  <a:lnTo>
                    <a:pt x="964733" y="256940"/>
                  </a:lnTo>
                  <a:lnTo>
                    <a:pt x="964159" y="257738"/>
                  </a:lnTo>
                  <a:lnTo>
                    <a:pt x="963955" y="258010"/>
                  </a:lnTo>
                  <a:lnTo>
                    <a:pt x="963728" y="258246"/>
                  </a:lnTo>
                  <a:lnTo>
                    <a:pt x="963475" y="258432"/>
                  </a:lnTo>
                  <a:lnTo>
                    <a:pt x="963147" y="258523"/>
                  </a:lnTo>
                  <a:lnTo>
                    <a:pt x="962750" y="258536"/>
                  </a:lnTo>
                  <a:lnTo>
                    <a:pt x="962352" y="258523"/>
                  </a:lnTo>
                  <a:lnTo>
                    <a:pt x="962021" y="258550"/>
                  </a:lnTo>
                  <a:lnTo>
                    <a:pt x="961812" y="258668"/>
                  </a:lnTo>
                  <a:lnTo>
                    <a:pt x="961734" y="258849"/>
                  </a:lnTo>
                  <a:lnTo>
                    <a:pt x="961468" y="258890"/>
                  </a:lnTo>
                  <a:lnTo>
                    <a:pt x="961336" y="258917"/>
                  </a:lnTo>
                  <a:lnTo>
                    <a:pt x="961079" y="258985"/>
                  </a:lnTo>
                  <a:lnTo>
                    <a:pt x="960886" y="259058"/>
                  </a:lnTo>
                  <a:lnTo>
                    <a:pt x="960698" y="259144"/>
                  </a:lnTo>
                  <a:lnTo>
                    <a:pt x="960512" y="259235"/>
                  </a:lnTo>
                  <a:lnTo>
                    <a:pt x="960327" y="259330"/>
                  </a:lnTo>
                  <a:lnTo>
                    <a:pt x="960135" y="259412"/>
                  </a:lnTo>
                  <a:lnTo>
                    <a:pt x="959878" y="259507"/>
                  </a:lnTo>
                  <a:lnTo>
                    <a:pt x="959621" y="259593"/>
                  </a:lnTo>
                  <a:lnTo>
                    <a:pt x="959257" y="259693"/>
                  </a:lnTo>
                  <a:lnTo>
                    <a:pt x="958789" y="259793"/>
                  </a:lnTo>
                  <a:lnTo>
                    <a:pt x="958566" y="259829"/>
                  </a:lnTo>
                  <a:lnTo>
                    <a:pt x="958343" y="259874"/>
                  </a:lnTo>
                  <a:lnTo>
                    <a:pt x="957467" y="260369"/>
                  </a:lnTo>
                  <a:lnTo>
                    <a:pt x="957463" y="260523"/>
                  </a:lnTo>
                  <a:lnTo>
                    <a:pt x="957497" y="260763"/>
                  </a:lnTo>
                  <a:lnTo>
                    <a:pt x="957550" y="260922"/>
                  </a:lnTo>
                  <a:lnTo>
                    <a:pt x="958267" y="261752"/>
                  </a:lnTo>
                  <a:lnTo>
                    <a:pt x="958400" y="261779"/>
                  </a:lnTo>
                  <a:lnTo>
                    <a:pt x="958694" y="261793"/>
                  </a:lnTo>
                  <a:lnTo>
                    <a:pt x="959027" y="261793"/>
                  </a:lnTo>
                  <a:lnTo>
                    <a:pt x="959223" y="261779"/>
                  </a:lnTo>
                  <a:lnTo>
                    <a:pt x="959417" y="261752"/>
                  </a:lnTo>
                  <a:lnTo>
                    <a:pt x="959610" y="261720"/>
                  </a:lnTo>
                  <a:lnTo>
                    <a:pt x="959972" y="261671"/>
                  </a:lnTo>
                  <a:lnTo>
                    <a:pt x="960312" y="261607"/>
                  </a:lnTo>
                  <a:lnTo>
                    <a:pt x="960652" y="261562"/>
                  </a:lnTo>
                  <a:lnTo>
                    <a:pt x="960830" y="261553"/>
                  </a:lnTo>
                  <a:lnTo>
                    <a:pt x="961004" y="261548"/>
                  </a:lnTo>
                  <a:lnTo>
                    <a:pt x="961181" y="261548"/>
                  </a:lnTo>
                  <a:lnTo>
                    <a:pt x="961355" y="261553"/>
                  </a:lnTo>
                  <a:lnTo>
                    <a:pt x="961661" y="261548"/>
                  </a:lnTo>
                  <a:lnTo>
                    <a:pt x="962176" y="261530"/>
                  </a:lnTo>
                  <a:lnTo>
                    <a:pt x="962527" y="261512"/>
                  </a:lnTo>
                  <a:lnTo>
                    <a:pt x="962708" y="261507"/>
                  </a:lnTo>
                  <a:lnTo>
                    <a:pt x="963173" y="261521"/>
                  </a:lnTo>
                  <a:lnTo>
                    <a:pt x="963547" y="261525"/>
                  </a:lnTo>
                  <a:lnTo>
                    <a:pt x="963853" y="261562"/>
                  </a:lnTo>
                  <a:lnTo>
                    <a:pt x="964008" y="261589"/>
                  </a:lnTo>
                  <a:lnTo>
                    <a:pt x="964159" y="261620"/>
                  </a:lnTo>
                  <a:lnTo>
                    <a:pt x="965407" y="262350"/>
                  </a:lnTo>
                  <a:lnTo>
                    <a:pt x="965471" y="262482"/>
                  </a:lnTo>
                  <a:lnTo>
                    <a:pt x="965516" y="262623"/>
                  </a:lnTo>
                  <a:lnTo>
                    <a:pt x="965626" y="263063"/>
                  </a:lnTo>
                  <a:lnTo>
                    <a:pt x="965701" y="263289"/>
                  </a:lnTo>
                  <a:lnTo>
                    <a:pt x="965860" y="263747"/>
                  </a:lnTo>
                  <a:lnTo>
                    <a:pt x="965928" y="263979"/>
                  </a:lnTo>
                  <a:lnTo>
                    <a:pt x="965985" y="264215"/>
                  </a:lnTo>
                  <a:lnTo>
                    <a:pt x="966019" y="264400"/>
                  </a:lnTo>
                  <a:lnTo>
                    <a:pt x="966049" y="264587"/>
                  </a:lnTo>
                  <a:lnTo>
                    <a:pt x="966143" y="265367"/>
                  </a:lnTo>
                  <a:lnTo>
                    <a:pt x="966200" y="265788"/>
                  </a:lnTo>
                  <a:lnTo>
                    <a:pt x="966223" y="266002"/>
                  </a:lnTo>
                  <a:lnTo>
                    <a:pt x="966242" y="266215"/>
                  </a:lnTo>
                  <a:lnTo>
                    <a:pt x="966253" y="266392"/>
                  </a:lnTo>
                  <a:lnTo>
                    <a:pt x="966253" y="266569"/>
                  </a:lnTo>
                  <a:lnTo>
                    <a:pt x="966264" y="266922"/>
                  </a:lnTo>
                  <a:lnTo>
                    <a:pt x="966287" y="267095"/>
                  </a:lnTo>
                  <a:lnTo>
                    <a:pt x="966325" y="267290"/>
                  </a:lnTo>
                  <a:lnTo>
                    <a:pt x="966381" y="267480"/>
                  </a:lnTo>
                  <a:lnTo>
                    <a:pt x="966446" y="267671"/>
                  </a:lnTo>
                  <a:lnTo>
                    <a:pt x="966589" y="268043"/>
                  </a:lnTo>
                  <a:lnTo>
                    <a:pt x="966736" y="268369"/>
                  </a:lnTo>
                  <a:lnTo>
                    <a:pt x="966842" y="268582"/>
                  </a:lnTo>
                  <a:lnTo>
                    <a:pt x="966872" y="269127"/>
                  </a:lnTo>
                  <a:lnTo>
                    <a:pt x="966918" y="270224"/>
                  </a:lnTo>
                  <a:lnTo>
                    <a:pt x="966963" y="270732"/>
                  </a:lnTo>
                  <a:lnTo>
                    <a:pt x="967035" y="271263"/>
                  </a:lnTo>
                  <a:lnTo>
                    <a:pt x="967084" y="271784"/>
                  </a:lnTo>
                  <a:lnTo>
                    <a:pt x="967069" y="272270"/>
                  </a:lnTo>
                  <a:lnTo>
                    <a:pt x="966937" y="272687"/>
                  </a:lnTo>
                  <a:lnTo>
                    <a:pt x="966744" y="272991"/>
                  </a:lnTo>
                  <a:lnTo>
                    <a:pt x="966495" y="273290"/>
                  </a:lnTo>
                  <a:lnTo>
                    <a:pt x="966204" y="273553"/>
                  </a:lnTo>
                  <a:lnTo>
                    <a:pt x="965898" y="273753"/>
                  </a:lnTo>
                  <a:lnTo>
                    <a:pt x="965592" y="273862"/>
                  </a:lnTo>
                  <a:lnTo>
                    <a:pt x="965237" y="273758"/>
                  </a:lnTo>
                  <a:lnTo>
                    <a:pt x="964835" y="273390"/>
                  </a:lnTo>
                  <a:lnTo>
                    <a:pt x="964408" y="272873"/>
                  </a:lnTo>
                  <a:lnTo>
                    <a:pt x="963978" y="272315"/>
                  </a:lnTo>
                  <a:lnTo>
                    <a:pt x="963570" y="271830"/>
                  </a:lnTo>
                  <a:lnTo>
                    <a:pt x="963215" y="271440"/>
                  </a:lnTo>
                  <a:lnTo>
                    <a:pt x="962871" y="271041"/>
                  </a:lnTo>
                  <a:lnTo>
                    <a:pt x="962176" y="270247"/>
                  </a:lnTo>
                  <a:lnTo>
                    <a:pt x="961812" y="269866"/>
                  </a:lnTo>
                  <a:lnTo>
                    <a:pt x="961011" y="269086"/>
                  </a:lnTo>
                  <a:lnTo>
                    <a:pt x="960169" y="268342"/>
                  </a:lnTo>
                  <a:lnTo>
                    <a:pt x="959295" y="267630"/>
                  </a:lnTo>
                  <a:lnTo>
                    <a:pt x="958396" y="266959"/>
                  </a:lnTo>
                  <a:lnTo>
                    <a:pt x="957474" y="266333"/>
                  </a:lnTo>
                  <a:lnTo>
                    <a:pt x="957127" y="266183"/>
                  </a:lnTo>
                  <a:lnTo>
                    <a:pt x="956661" y="266047"/>
                  </a:lnTo>
                  <a:lnTo>
                    <a:pt x="955067" y="266024"/>
                  </a:lnTo>
                  <a:lnTo>
                    <a:pt x="954334" y="266142"/>
                  </a:lnTo>
                  <a:lnTo>
                    <a:pt x="953396" y="266387"/>
                  </a:lnTo>
                  <a:lnTo>
                    <a:pt x="952595" y="266637"/>
                  </a:lnTo>
                  <a:lnTo>
                    <a:pt x="952127" y="266886"/>
                  </a:lnTo>
                  <a:lnTo>
                    <a:pt x="951726" y="266945"/>
                  </a:lnTo>
                  <a:lnTo>
                    <a:pt x="950120" y="267571"/>
                  </a:lnTo>
                  <a:lnTo>
                    <a:pt x="949715" y="267825"/>
                  </a:lnTo>
                  <a:lnTo>
                    <a:pt x="949247" y="267947"/>
                  </a:lnTo>
                  <a:lnTo>
                    <a:pt x="947240" y="268823"/>
                  </a:lnTo>
                  <a:lnTo>
                    <a:pt x="946703" y="269077"/>
                  </a:lnTo>
                  <a:lnTo>
                    <a:pt x="945895" y="269585"/>
                  </a:lnTo>
                  <a:lnTo>
                    <a:pt x="944009" y="271177"/>
                  </a:lnTo>
                  <a:lnTo>
                    <a:pt x="942327" y="272451"/>
                  </a:lnTo>
                  <a:lnTo>
                    <a:pt x="941790" y="272701"/>
                  </a:lnTo>
                  <a:lnTo>
                    <a:pt x="941454" y="272959"/>
                  </a:lnTo>
                  <a:lnTo>
                    <a:pt x="940986" y="273145"/>
                  </a:lnTo>
                  <a:lnTo>
                    <a:pt x="939776" y="273839"/>
                  </a:lnTo>
                  <a:lnTo>
                    <a:pt x="938975" y="274089"/>
                  </a:lnTo>
                  <a:lnTo>
                    <a:pt x="938506" y="274147"/>
                  </a:lnTo>
                  <a:lnTo>
                    <a:pt x="938038" y="274333"/>
                  </a:lnTo>
                  <a:lnTo>
                    <a:pt x="937236" y="274451"/>
                  </a:lnTo>
                  <a:lnTo>
                    <a:pt x="935574" y="274424"/>
                  </a:lnTo>
                  <a:lnTo>
                    <a:pt x="933057" y="273998"/>
                  </a:lnTo>
                  <a:lnTo>
                    <a:pt x="931333" y="273386"/>
                  </a:lnTo>
                  <a:lnTo>
                    <a:pt x="929749" y="272583"/>
                  </a:lnTo>
                  <a:lnTo>
                    <a:pt x="929288" y="272247"/>
                  </a:lnTo>
                  <a:lnTo>
                    <a:pt x="928495" y="271911"/>
                  </a:lnTo>
                  <a:lnTo>
                    <a:pt x="927638" y="271639"/>
                  </a:lnTo>
                  <a:lnTo>
                    <a:pt x="926771" y="271562"/>
                  </a:lnTo>
                  <a:lnTo>
                    <a:pt x="925974" y="271612"/>
                  </a:lnTo>
                  <a:lnTo>
                    <a:pt x="925234" y="271993"/>
                  </a:lnTo>
                  <a:lnTo>
                    <a:pt x="924700" y="272243"/>
                  </a:lnTo>
                  <a:lnTo>
                    <a:pt x="924232" y="272365"/>
                  </a:lnTo>
                  <a:lnTo>
                    <a:pt x="923763" y="272619"/>
                  </a:lnTo>
                  <a:lnTo>
                    <a:pt x="923363" y="272678"/>
                  </a:lnTo>
                  <a:lnTo>
                    <a:pt x="922894" y="272864"/>
                  </a:lnTo>
                  <a:lnTo>
                    <a:pt x="922494" y="272923"/>
                  </a:lnTo>
                  <a:lnTo>
                    <a:pt x="919954" y="273662"/>
                  </a:lnTo>
                  <a:lnTo>
                    <a:pt x="919150" y="274039"/>
                  </a:lnTo>
                  <a:lnTo>
                    <a:pt x="918680" y="274293"/>
                  </a:lnTo>
                  <a:lnTo>
                    <a:pt x="918212" y="274415"/>
                  </a:lnTo>
                  <a:lnTo>
                    <a:pt x="917743" y="274601"/>
                  </a:lnTo>
                  <a:lnTo>
                    <a:pt x="916144" y="274710"/>
                  </a:lnTo>
                  <a:lnTo>
                    <a:pt x="915166" y="274542"/>
                  </a:lnTo>
                  <a:lnTo>
                    <a:pt x="915011" y="274819"/>
                  </a:lnTo>
                  <a:lnTo>
                    <a:pt x="914875" y="274950"/>
                  </a:lnTo>
                  <a:lnTo>
                    <a:pt x="914735" y="275594"/>
                  </a:lnTo>
                  <a:lnTo>
                    <a:pt x="914720" y="276375"/>
                  </a:lnTo>
                  <a:lnTo>
                    <a:pt x="914849" y="276833"/>
                  </a:lnTo>
                  <a:lnTo>
                    <a:pt x="914822" y="278388"/>
                  </a:lnTo>
                  <a:lnTo>
                    <a:pt x="914675" y="279232"/>
                  </a:lnTo>
                  <a:lnTo>
                    <a:pt x="914118" y="280846"/>
                  </a:lnTo>
                  <a:lnTo>
                    <a:pt x="913707" y="281554"/>
                  </a:lnTo>
                  <a:lnTo>
                    <a:pt x="912687" y="282901"/>
                  </a:lnTo>
                  <a:lnTo>
                    <a:pt x="912619" y="283228"/>
                  </a:lnTo>
                  <a:lnTo>
                    <a:pt x="912143" y="283740"/>
                  </a:lnTo>
                  <a:lnTo>
                    <a:pt x="912003" y="284126"/>
                  </a:lnTo>
                  <a:lnTo>
                    <a:pt x="911531" y="284575"/>
                  </a:lnTo>
                  <a:lnTo>
                    <a:pt x="910574" y="286312"/>
                  </a:lnTo>
                  <a:lnTo>
                    <a:pt x="910211" y="288063"/>
                  </a:lnTo>
                  <a:lnTo>
                    <a:pt x="909660" y="289483"/>
                  </a:lnTo>
                  <a:lnTo>
                    <a:pt x="909588" y="289741"/>
                  </a:lnTo>
                  <a:lnTo>
                    <a:pt x="908708" y="290635"/>
                  </a:lnTo>
                  <a:lnTo>
                    <a:pt x="907902" y="291206"/>
                  </a:lnTo>
                  <a:lnTo>
                    <a:pt x="906153" y="292286"/>
                  </a:lnTo>
                  <a:lnTo>
                    <a:pt x="905885" y="292603"/>
                  </a:lnTo>
                  <a:lnTo>
                    <a:pt x="905808" y="293057"/>
                  </a:lnTo>
                  <a:lnTo>
                    <a:pt x="906659" y="293982"/>
                  </a:lnTo>
                  <a:lnTo>
                    <a:pt x="907717" y="294517"/>
                  </a:lnTo>
                  <a:lnTo>
                    <a:pt x="908378" y="294785"/>
                  </a:lnTo>
                  <a:lnTo>
                    <a:pt x="909316" y="295139"/>
                  </a:lnTo>
                  <a:lnTo>
                    <a:pt x="909935" y="295383"/>
                  </a:lnTo>
                  <a:lnTo>
                    <a:pt x="910279" y="295511"/>
                  </a:lnTo>
                  <a:lnTo>
                    <a:pt x="910627" y="295633"/>
                  </a:lnTo>
                  <a:lnTo>
                    <a:pt x="910974" y="295765"/>
                  </a:lnTo>
                  <a:lnTo>
                    <a:pt x="911308" y="295910"/>
                  </a:lnTo>
                  <a:lnTo>
                    <a:pt x="911614" y="296091"/>
                  </a:lnTo>
                  <a:lnTo>
                    <a:pt x="911958" y="296354"/>
                  </a:lnTo>
                  <a:lnTo>
                    <a:pt x="912286" y="296649"/>
                  </a:lnTo>
                  <a:lnTo>
                    <a:pt x="912588" y="296980"/>
                  </a:lnTo>
                  <a:lnTo>
                    <a:pt x="912849" y="297334"/>
                  </a:lnTo>
                  <a:lnTo>
                    <a:pt x="913053" y="297706"/>
                  </a:lnTo>
                  <a:lnTo>
                    <a:pt x="913178" y="298042"/>
                  </a:lnTo>
                  <a:lnTo>
                    <a:pt x="913268" y="298404"/>
                  </a:lnTo>
                  <a:lnTo>
                    <a:pt x="913325" y="298777"/>
                  </a:lnTo>
                  <a:lnTo>
                    <a:pt x="913352" y="299153"/>
                  </a:lnTo>
                  <a:lnTo>
                    <a:pt x="913355" y="299520"/>
                  </a:lnTo>
                  <a:lnTo>
                    <a:pt x="913318" y="299987"/>
                  </a:lnTo>
                  <a:lnTo>
                    <a:pt x="913227" y="300459"/>
                  </a:lnTo>
                  <a:lnTo>
                    <a:pt x="913095" y="300926"/>
                  </a:lnTo>
                  <a:lnTo>
                    <a:pt x="912932" y="301389"/>
                  </a:lnTo>
                  <a:lnTo>
                    <a:pt x="912751" y="301829"/>
                  </a:lnTo>
                  <a:lnTo>
                    <a:pt x="912626" y="302092"/>
                  </a:lnTo>
                  <a:lnTo>
                    <a:pt x="912483" y="302351"/>
                  </a:lnTo>
                  <a:lnTo>
                    <a:pt x="912184" y="302859"/>
                  </a:lnTo>
                  <a:lnTo>
                    <a:pt x="912052" y="303122"/>
                  </a:lnTo>
                  <a:lnTo>
                    <a:pt x="911935" y="303385"/>
                  </a:lnTo>
                  <a:lnTo>
                    <a:pt x="911825" y="303653"/>
                  </a:lnTo>
                  <a:lnTo>
                    <a:pt x="911518" y="304469"/>
                  </a:lnTo>
                  <a:lnTo>
                    <a:pt x="911303" y="305099"/>
                  </a:lnTo>
                  <a:lnTo>
                    <a:pt x="911202" y="305417"/>
                  </a:lnTo>
                  <a:lnTo>
                    <a:pt x="910986" y="306043"/>
                  </a:lnTo>
                  <a:lnTo>
                    <a:pt x="910702" y="306742"/>
                  </a:lnTo>
                  <a:lnTo>
                    <a:pt x="910408" y="307436"/>
                  </a:lnTo>
                  <a:lnTo>
                    <a:pt x="910275" y="307785"/>
                  </a:lnTo>
                  <a:lnTo>
                    <a:pt x="910151" y="308143"/>
                  </a:lnTo>
                  <a:lnTo>
                    <a:pt x="910034" y="308497"/>
                  </a:lnTo>
                  <a:lnTo>
                    <a:pt x="909920" y="308860"/>
                  </a:lnTo>
                  <a:lnTo>
                    <a:pt x="909822" y="309223"/>
                  </a:lnTo>
                  <a:lnTo>
                    <a:pt x="909739" y="309590"/>
                  </a:lnTo>
                  <a:lnTo>
                    <a:pt x="909682" y="309867"/>
                  </a:lnTo>
                  <a:lnTo>
                    <a:pt x="909629" y="310148"/>
                  </a:lnTo>
                  <a:lnTo>
                    <a:pt x="909588" y="310434"/>
                  </a:lnTo>
                  <a:lnTo>
                    <a:pt x="909558" y="310715"/>
                  </a:lnTo>
                  <a:lnTo>
                    <a:pt x="909543" y="311001"/>
                  </a:lnTo>
                  <a:lnTo>
                    <a:pt x="909588" y="311500"/>
                  </a:lnTo>
                  <a:lnTo>
                    <a:pt x="909705" y="311999"/>
                  </a:lnTo>
                  <a:lnTo>
                    <a:pt x="909849" y="312502"/>
                  </a:lnTo>
                  <a:lnTo>
                    <a:pt x="909966" y="313001"/>
                  </a:lnTo>
                  <a:lnTo>
                    <a:pt x="910007" y="313500"/>
                  </a:lnTo>
                  <a:lnTo>
                    <a:pt x="909977" y="313759"/>
                  </a:lnTo>
                  <a:lnTo>
                    <a:pt x="909928" y="314017"/>
                  </a:lnTo>
                  <a:lnTo>
                    <a:pt x="909871" y="314280"/>
                  </a:lnTo>
                  <a:lnTo>
                    <a:pt x="909826" y="314539"/>
                  </a:lnTo>
                  <a:lnTo>
                    <a:pt x="909811" y="314798"/>
                  </a:lnTo>
                  <a:lnTo>
                    <a:pt x="909837" y="315015"/>
                  </a:lnTo>
                  <a:lnTo>
                    <a:pt x="909879" y="315229"/>
                  </a:lnTo>
                  <a:lnTo>
                    <a:pt x="909935" y="315442"/>
                  </a:lnTo>
                  <a:lnTo>
                    <a:pt x="909985" y="315659"/>
                  </a:lnTo>
                  <a:lnTo>
                    <a:pt x="910019" y="315877"/>
                  </a:lnTo>
                  <a:lnTo>
                    <a:pt x="910019" y="316217"/>
                  </a:lnTo>
                  <a:lnTo>
                    <a:pt x="909977" y="316562"/>
                  </a:lnTo>
                  <a:lnTo>
                    <a:pt x="909928" y="316907"/>
                  </a:lnTo>
                  <a:lnTo>
                    <a:pt x="909901" y="317247"/>
                  </a:lnTo>
                  <a:lnTo>
                    <a:pt x="909932" y="317574"/>
                  </a:lnTo>
                  <a:lnTo>
                    <a:pt x="909988" y="317819"/>
                  </a:lnTo>
                  <a:lnTo>
                    <a:pt x="910064" y="318068"/>
                  </a:lnTo>
                  <a:lnTo>
                    <a:pt x="910155" y="318308"/>
                  </a:lnTo>
                  <a:lnTo>
                    <a:pt x="910272" y="318530"/>
                  </a:lnTo>
                  <a:lnTo>
                    <a:pt x="910419" y="318712"/>
                  </a:lnTo>
                  <a:lnTo>
                    <a:pt x="910646" y="318880"/>
                  </a:lnTo>
                  <a:lnTo>
                    <a:pt x="910925" y="318993"/>
                  </a:lnTo>
                  <a:lnTo>
                    <a:pt x="911240" y="319075"/>
                  </a:lnTo>
                  <a:lnTo>
                    <a:pt x="911565" y="319138"/>
                  </a:lnTo>
                  <a:lnTo>
                    <a:pt x="911878" y="319193"/>
                  </a:lnTo>
                  <a:lnTo>
                    <a:pt x="912294" y="319247"/>
                  </a:lnTo>
                  <a:lnTo>
                    <a:pt x="912721" y="319256"/>
                  </a:lnTo>
                  <a:lnTo>
                    <a:pt x="913586" y="319229"/>
                  </a:lnTo>
                  <a:lnTo>
                    <a:pt x="914016" y="319234"/>
                  </a:lnTo>
                  <a:lnTo>
                    <a:pt x="914288" y="319252"/>
                  </a:lnTo>
                  <a:lnTo>
                    <a:pt x="914830" y="319306"/>
                  </a:lnTo>
                  <a:lnTo>
                    <a:pt x="915102" y="319320"/>
                  </a:lnTo>
                  <a:lnTo>
                    <a:pt x="915370" y="319311"/>
                  </a:lnTo>
                  <a:lnTo>
                    <a:pt x="915551" y="319284"/>
                  </a:lnTo>
                  <a:lnTo>
                    <a:pt x="915921" y="319184"/>
                  </a:lnTo>
                  <a:lnTo>
                    <a:pt x="916103" y="319152"/>
                  </a:lnTo>
                  <a:lnTo>
                    <a:pt x="916273" y="319161"/>
                  </a:lnTo>
                  <a:lnTo>
                    <a:pt x="916541" y="319293"/>
                  </a:lnTo>
                  <a:lnTo>
                    <a:pt x="916928" y="319542"/>
                  </a:lnTo>
                  <a:lnTo>
                    <a:pt x="917099" y="319880"/>
                  </a:lnTo>
                  <a:lnTo>
                    <a:pt x="917237" y="320223"/>
                  </a:lnTo>
                  <a:lnTo>
                    <a:pt x="917286" y="320517"/>
                  </a:lnTo>
                  <a:lnTo>
                    <a:pt x="917282" y="320844"/>
                  </a:lnTo>
                  <a:lnTo>
                    <a:pt x="916999" y="321942"/>
                  </a:lnTo>
                  <a:lnTo>
                    <a:pt x="917063" y="322137"/>
                  </a:lnTo>
                  <a:lnTo>
                    <a:pt x="916386" y="322908"/>
                  </a:lnTo>
                  <a:lnTo>
                    <a:pt x="915978" y="323289"/>
                  </a:lnTo>
                  <a:lnTo>
                    <a:pt x="914837" y="323924"/>
                  </a:lnTo>
                  <a:lnTo>
                    <a:pt x="914441" y="323915"/>
                  </a:lnTo>
                  <a:lnTo>
                    <a:pt x="914103" y="324106"/>
                  </a:lnTo>
                  <a:lnTo>
                    <a:pt x="913703" y="324101"/>
                  </a:lnTo>
                  <a:lnTo>
                    <a:pt x="912237" y="324205"/>
                  </a:lnTo>
                  <a:lnTo>
                    <a:pt x="911905" y="324396"/>
                  </a:lnTo>
                  <a:lnTo>
                    <a:pt x="911167" y="324514"/>
                  </a:lnTo>
                  <a:lnTo>
                    <a:pt x="909297" y="325135"/>
                  </a:lnTo>
                  <a:lnTo>
                    <a:pt x="908223" y="325770"/>
                  </a:lnTo>
                  <a:lnTo>
                    <a:pt x="907883" y="326024"/>
                  </a:lnTo>
                  <a:lnTo>
                    <a:pt x="907275" y="326727"/>
                  </a:lnTo>
                  <a:lnTo>
                    <a:pt x="906731" y="327435"/>
                  </a:lnTo>
                  <a:lnTo>
                    <a:pt x="906591" y="327821"/>
                  </a:lnTo>
                  <a:lnTo>
                    <a:pt x="906323" y="328079"/>
                  </a:lnTo>
                  <a:lnTo>
                    <a:pt x="905634" y="329495"/>
                  </a:lnTo>
                  <a:lnTo>
                    <a:pt x="905155" y="330461"/>
                  </a:lnTo>
                  <a:lnTo>
                    <a:pt x="904679" y="331105"/>
                  </a:lnTo>
                  <a:lnTo>
                    <a:pt x="904199" y="331813"/>
                  </a:lnTo>
                  <a:lnTo>
                    <a:pt x="903185" y="332901"/>
                  </a:lnTo>
                  <a:lnTo>
                    <a:pt x="902445" y="333473"/>
                  </a:lnTo>
                  <a:lnTo>
                    <a:pt x="900768" y="334357"/>
                  </a:lnTo>
                  <a:lnTo>
                    <a:pt x="900502" y="334353"/>
                  </a:lnTo>
                  <a:lnTo>
                    <a:pt x="899244" y="334661"/>
                  </a:lnTo>
                  <a:lnTo>
                    <a:pt x="898934" y="334743"/>
                  </a:lnTo>
                  <a:lnTo>
                    <a:pt x="898009" y="334947"/>
                  </a:lnTo>
                  <a:lnTo>
                    <a:pt x="897543" y="335056"/>
                  </a:lnTo>
                  <a:lnTo>
                    <a:pt x="897090" y="335174"/>
                  </a:lnTo>
                  <a:lnTo>
                    <a:pt x="896644" y="335324"/>
                  </a:lnTo>
                  <a:lnTo>
                    <a:pt x="896002" y="335569"/>
                  </a:lnTo>
                  <a:lnTo>
                    <a:pt x="895683" y="335709"/>
                  </a:lnTo>
                  <a:lnTo>
                    <a:pt x="895386" y="335868"/>
                  </a:lnTo>
                  <a:lnTo>
                    <a:pt x="895113" y="336059"/>
                  </a:lnTo>
                  <a:lnTo>
                    <a:pt x="894705" y="336412"/>
                  </a:lnTo>
                  <a:lnTo>
                    <a:pt x="894433" y="336635"/>
                  </a:lnTo>
                  <a:lnTo>
                    <a:pt x="894085" y="336898"/>
                  </a:lnTo>
                  <a:lnTo>
                    <a:pt x="893734" y="337156"/>
                  </a:lnTo>
                  <a:lnTo>
                    <a:pt x="893545" y="337270"/>
                  </a:lnTo>
                  <a:lnTo>
                    <a:pt x="893130" y="337492"/>
                  </a:lnTo>
                  <a:lnTo>
                    <a:pt x="893043" y="337900"/>
                  </a:lnTo>
                  <a:lnTo>
                    <a:pt x="893345" y="338200"/>
                  </a:lnTo>
                  <a:lnTo>
                    <a:pt x="893458" y="338349"/>
                  </a:lnTo>
                  <a:lnTo>
                    <a:pt x="893666" y="338667"/>
                  </a:lnTo>
                  <a:lnTo>
                    <a:pt x="893753" y="338835"/>
                  </a:lnTo>
                  <a:lnTo>
                    <a:pt x="893821" y="339007"/>
                  </a:lnTo>
                  <a:lnTo>
                    <a:pt x="893863" y="339139"/>
                  </a:lnTo>
                  <a:lnTo>
                    <a:pt x="893900" y="339279"/>
                  </a:lnTo>
                  <a:lnTo>
                    <a:pt x="893931" y="339415"/>
                  </a:lnTo>
                  <a:lnTo>
                    <a:pt x="893942" y="339556"/>
                  </a:lnTo>
                  <a:lnTo>
                    <a:pt x="893934" y="339688"/>
                  </a:lnTo>
                  <a:lnTo>
                    <a:pt x="893855" y="339892"/>
                  </a:lnTo>
                  <a:lnTo>
                    <a:pt x="893711" y="340105"/>
                  </a:lnTo>
                  <a:lnTo>
                    <a:pt x="893526" y="340296"/>
                  </a:lnTo>
                  <a:lnTo>
                    <a:pt x="893319" y="340450"/>
                  </a:lnTo>
                  <a:lnTo>
                    <a:pt x="893118" y="340531"/>
                  </a:lnTo>
                  <a:lnTo>
                    <a:pt x="892956" y="340695"/>
                  </a:lnTo>
                  <a:lnTo>
                    <a:pt x="892767" y="340840"/>
                  </a:lnTo>
                  <a:lnTo>
                    <a:pt x="892563" y="340967"/>
                  </a:lnTo>
                  <a:lnTo>
                    <a:pt x="892343" y="341062"/>
                  </a:lnTo>
                  <a:lnTo>
                    <a:pt x="892128" y="341130"/>
                  </a:lnTo>
                  <a:lnTo>
                    <a:pt x="891950" y="341153"/>
                  </a:lnTo>
                  <a:lnTo>
                    <a:pt x="891765" y="341144"/>
                  </a:lnTo>
                  <a:lnTo>
                    <a:pt x="891576" y="341121"/>
                  </a:lnTo>
                  <a:lnTo>
                    <a:pt x="891391" y="341107"/>
                  </a:lnTo>
                  <a:lnTo>
                    <a:pt x="891206" y="341117"/>
                  </a:lnTo>
                  <a:lnTo>
                    <a:pt x="890990" y="341153"/>
                  </a:lnTo>
                  <a:lnTo>
                    <a:pt x="890775" y="341212"/>
                  </a:lnTo>
                  <a:lnTo>
                    <a:pt x="890564" y="341284"/>
                  </a:lnTo>
                  <a:lnTo>
                    <a:pt x="890356" y="341371"/>
                  </a:lnTo>
                  <a:lnTo>
                    <a:pt x="890158" y="341466"/>
                  </a:lnTo>
                  <a:lnTo>
                    <a:pt x="890016" y="341552"/>
                  </a:lnTo>
                  <a:lnTo>
                    <a:pt x="889750" y="341765"/>
                  </a:lnTo>
                  <a:lnTo>
                    <a:pt x="889618" y="341865"/>
                  </a:lnTo>
                  <a:lnTo>
                    <a:pt x="889278" y="342024"/>
                  </a:lnTo>
                  <a:lnTo>
                    <a:pt x="888980" y="342124"/>
                  </a:lnTo>
                  <a:lnTo>
                    <a:pt x="888670" y="342246"/>
                  </a:lnTo>
                  <a:lnTo>
                    <a:pt x="888360" y="342373"/>
                  </a:lnTo>
                  <a:lnTo>
                    <a:pt x="888054" y="342509"/>
                  </a:lnTo>
                  <a:lnTo>
                    <a:pt x="887435" y="342772"/>
                  </a:lnTo>
                  <a:lnTo>
                    <a:pt x="887101" y="342904"/>
                  </a:lnTo>
                  <a:lnTo>
                    <a:pt x="886765" y="343026"/>
                  </a:lnTo>
                  <a:lnTo>
                    <a:pt x="886096" y="343281"/>
                  </a:lnTo>
                  <a:lnTo>
                    <a:pt x="885768" y="343417"/>
                  </a:lnTo>
                  <a:lnTo>
                    <a:pt x="885367" y="343598"/>
                  </a:lnTo>
                  <a:lnTo>
                    <a:pt x="884969" y="343788"/>
                  </a:lnTo>
                  <a:lnTo>
                    <a:pt x="884578" y="343988"/>
                  </a:lnTo>
                  <a:lnTo>
                    <a:pt x="883787" y="344369"/>
                  </a:lnTo>
                  <a:lnTo>
                    <a:pt x="882858" y="344782"/>
                  </a:lnTo>
                  <a:lnTo>
                    <a:pt x="882234" y="345045"/>
                  </a:lnTo>
                  <a:lnTo>
                    <a:pt x="880885" y="346129"/>
                  </a:lnTo>
                  <a:lnTo>
                    <a:pt x="880412" y="346578"/>
                  </a:lnTo>
                  <a:lnTo>
                    <a:pt x="879668" y="347409"/>
                  </a:lnTo>
                  <a:lnTo>
                    <a:pt x="879527" y="347798"/>
                  </a:lnTo>
                  <a:lnTo>
                    <a:pt x="878919" y="348502"/>
                  </a:lnTo>
                  <a:lnTo>
                    <a:pt x="878235" y="349532"/>
                  </a:lnTo>
                  <a:lnTo>
                    <a:pt x="877899" y="349917"/>
                  </a:lnTo>
                  <a:lnTo>
                    <a:pt x="877140" y="351528"/>
                  </a:lnTo>
                  <a:lnTo>
                    <a:pt x="876721" y="352820"/>
                  </a:lnTo>
                  <a:lnTo>
                    <a:pt x="876368" y="354050"/>
                  </a:lnTo>
                  <a:lnTo>
                    <a:pt x="876228" y="354504"/>
                  </a:lnTo>
                  <a:lnTo>
                    <a:pt x="874872" y="356041"/>
                  </a:lnTo>
                  <a:lnTo>
                    <a:pt x="873894" y="356813"/>
                  </a:lnTo>
                  <a:lnTo>
                    <a:pt x="873549" y="356917"/>
                  </a:lnTo>
                  <a:lnTo>
                    <a:pt x="873198" y="357008"/>
                  </a:lnTo>
                  <a:lnTo>
                    <a:pt x="872843" y="357085"/>
                  </a:lnTo>
                  <a:lnTo>
                    <a:pt x="872487" y="357153"/>
                  </a:lnTo>
                  <a:lnTo>
                    <a:pt x="872132" y="357207"/>
                  </a:lnTo>
                  <a:lnTo>
                    <a:pt x="871656" y="357257"/>
                  </a:lnTo>
                  <a:lnTo>
                    <a:pt x="871177" y="357285"/>
                  </a:lnTo>
                  <a:lnTo>
                    <a:pt x="870696" y="357289"/>
                  </a:lnTo>
                  <a:lnTo>
                    <a:pt x="870216" y="357266"/>
                  </a:lnTo>
                  <a:lnTo>
                    <a:pt x="869744" y="357212"/>
                  </a:lnTo>
                  <a:lnTo>
                    <a:pt x="869094" y="357067"/>
                  </a:lnTo>
                  <a:lnTo>
                    <a:pt x="868458" y="356840"/>
                  </a:lnTo>
                  <a:lnTo>
                    <a:pt x="867189" y="356300"/>
                  </a:lnTo>
                  <a:lnTo>
                    <a:pt x="866551" y="356064"/>
                  </a:lnTo>
                  <a:lnTo>
                    <a:pt x="865973" y="355892"/>
                  </a:lnTo>
                  <a:lnTo>
                    <a:pt x="864804" y="355592"/>
                  </a:lnTo>
                  <a:lnTo>
                    <a:pt x="864226" y="355424"/>
                  </a:lnTo>
                  <a:lnTo>
                    <a:pt x="863662" y="355229"/>
                  </a:lnTo>
                  <a:lnTo>
                    <a:pt x="863307" y="355075"/>
                  </a:lnTo>
                  <a:lnTo>
                    <a:pt x="862620" y="354721"/>
                  </a:lnTo>
                  <a:lnTo>
                    <a:pt x="862272" y="354558"/>
                  </a:lnTo>
                  <a:lnTo>
                    <a:pt x="861913" y="354417"/>
                  </a:lnTo>
                  <a:lnTo>
                    <a:pt x="861581" y="354309"/>
                  </a:lnTo>
                  <a:lnTo>
                    <a:pt x="861241" y="354213"/>
                  </a:lnTo>
                  <a:lnTo>
                    <a:pt x="860901" y="354131"/>
                  </a:lnTo>
                  <a:lnTo>
                    <a:pt x="860556" y="354068"/>
                  </a:lnTo>
                  <a:lnTo>
                    <a:pt x="860208" y="354018"/>
                  </a:lnTo>
                  <a:lnTo>
                    <a:pt x="859555" y="354014"/>
                  </a:lnTo>
                  <a:lnTo>
                    <a:pt x="858890" y="354095"/>
                  </a:lnTo>
                  <a:lnTo>
                    <a:pt x="857552" y="354372"/>
                  </a:lnTo>
                  <a:lnTo>
                    <a:pt x="856883" y="354481"/>
                  </a:lnTo>
                  <a:lnTo>
                    <a:pt x="856082" y="354549"/>
                  </a:lnTo>
                  <a:lnTo>
                    <a:pt x="854472" y="354640"/>
                  </a:lnTo>
                  <a:lnTo>
                    <a:pt x="853675" y="354708"/>
                  </a:lnTo>
                  <a:lnTo>
                    <a:pt x="852885" y="354821"/>
                  </a:lnTo>
                  <a:lnTo>
                    <a:pt x="852419" y="354912"/>
                  </a:lnTo>
                  <a:lnTo>
                    <a:pt x="851955" y="355012"/>
                  </a:lnTo>
                  <a:lnTo>
                    <a:pt x="851494" y="355125"/>
                  </a:lnTo>
                  <a:lnTo>
                    <a:pt x="851037" y="355252"/>
                  </a:lnTo>
                  <a:lnTo>
                    <a:pt x="850591" y="355406"/>
                  </a:lnTo>
                  <a:lnTo>
                    <a:pt x="850330" y="355520"/>
                  </a:lnTo>
                  <a:lnTo>
                    <a:pt x="850070" y="355647"/>
                  </a:lnTo>
                  <a:lnTo>
                    <a:pt x="849813" y="355783"/>
                  </a:lnTo>
                  <a:lnTo>
                    <a:pt x="849551" y="355905"/>
                  </a:lnTo>
                  <a:lnTo>
                    <a:pt x="849283" y="356005"/>
                  </a:lnTo>
                  <a:lnTo>
                    <a:pt x="848988" y="356082"/>
                  </a:lnTo>
                  <a:lnTo>
                    <a:pt x="848686" y="356137"/>
                  </a:lnTo>
                  <a:lnTo>
                    <a:pt x="848074" y="356223"/>
                  </a:lnTo>
                  <a:lnTo>
                    <a:pt x="847776" y="356291"/>
                  </a:lnTo>
                  <a:lnTo>
                    <a:pt x="847364" y="356409"/>
                  </a:lnTo>
                  <a:lnTo>
                    <a:pt x="846951" y="356545"/>
                  </a:lnTo>
                  <a:lnTo>
                    <a:pt x="846551" y="356699"/>
                  </a:lnTo>
                  <a:lnTo>
                    <a:pt x="846158" y="356881"/>
                  </a:lnTo>
                  <a:lnTo>
                    <a:pt x="845791" y="357089"/>
                  </a:lnTo>
                  <a:lnTo>
                    <a:pt x="845512" y="357285"/>
                  </a:lnTo>
                  <a:lnTo>
                    <a:pt x="845243" y="357507"/>
                  </a:lnTo>
                  <a:lnTo>
                    <a:pt x="844987" y="357738"/>
                  </a:lnTo>
                  <a:lnTo>
                    <a:pt x="844733" y="357979"/>
                  </a:lnTo>
                  <a:lnTo>
                    <a:pt x="844222" y="358437"/>
                  </a:lnTo>
                  <a:lnTo>
                    <a:pt x="843724" y="358895"/>
                  </a:lnTo>
                  <a:lnTo>
                    <a:pt x="843471" y="359117"/>
                  </a:lnTo>
                  <a:lnTo>
                    <a:pt x="843210" y="359330"/>
                  </a:lnTo>
                  <a:lnTo>
                    <a:pt x="842938" y="359539"/>
                  </a:lnTo>
                  <a:lnTo>
                    <a:pt x="842526" y="359838"/>
                  </a:lnTo>
                  <a:lnTo>
                    <a:pt x="841971" y="360292"/>
                  </a:lnTo>
                  <a:lnTo>
                    <a:pt x="841781" y="360433"/>
                  </a:lnTo>
                  <a:lnTo>
                    <a:pt x="841582" y="360551"/>
                  </a:lnTo>
                  <a:lnTo>
                    <a:pt x="841343" y="360664"/>
                  </a:lnTo>
                  <a:lnTo>
                    <a:pt x="841093" y="360760"/>
                  </a:lnTo>
                  <a:lnTo>
                    <a:pt x="840837" y="360837"/>
                  </a:lnTo>
                  <a:lnTo>
                    <a:pt x="840580" y="360882"/>
                  </a:lnTo>
                  <a:lnTo>
                    <a:pt x="840330" y="360891"/>
                  </a:lnTo>
                  <a:lnTo>
                    <a:pt x="840092" y="360873"/>
                  </a:lnTo>
                  <a:lnTo>
                    <a:pt x="839843" y="360823"/>
                  </a:lnTo>
                  <a:lnTo>
                    <a:pt x="839601" y="360746"/>
                  </a:lnTo>
                  <a:lnTo>
                    <a:pt x="839378" y="360642"/>
                  </a:lnTo>
                  <a:lnTo>
                    <a:pt x="839196" y="360510"/>
                  </a:lnTo>
                  <a:lnTo>
                    <a:pt x="835796" y="359838"/>
                  </a:lnTo>
                  <a:lnTo>
                    <a:pt x="830206" y="358110"/>
                  </a:lnTo>
                  <a:lnTo>
                    <a:pt x="829745" y="358010"/>
                  </a:lnTo>
                  <a:lnTo>
                    <a:pt x="828785" y="357688"/>
                  </a:lnTo>
                  <a:lnTo>
                    <a:pt x="828308" y="357588"/>
                  </a:lnTo>
                  <a:lnTo>
                    <a:pt x="827919" y="357552"/>
                  </a:lnTo>
                  <a:lnTo>
                    <a:pt x="827526" y="357525"/>
                  </a:lnTo>
                  <a:lnTo>
                    <a:pt x="827133" y="357511"/>
                  </a:lnTo>
                  <a:lnTo>
                    <a:pt x="826744" y="357520"/>
                  </a:lnTo>
                  <a:lnTo>
                    <a:pt x="826359" y="357552"/>
                  </a:lnTo>
                  <a:lnTo>
                    <a:pt x="825878" y="357643"/>
                  </a:lnTo>
                  <a:lnTo>
                    <a:pt x="825402" y="357775"/>
                  </a:lnTo>
                  <a:lnTo>
                    <a:pt x="824934" y="357942"/>
                  </a:lnTo>
                  <a:lnTo>
                    <a:pt x="824004" y="358296"/>
                  </a:lnTo>
                  <a:lnTo>
                    <a:pt x="823634" y="358441"/>
                  </a:lnTo>
                  <a:lnTo>
                    <a:pt x="822908" y="358759"/>
                  </a:lnTo>
                  <a:lnTo>
                    <a:pt x="822541" y="358913"/>
                  </a:lnTo>
                  <a:lnTo>
                    <a:pt x="822167" y="359045"/>
                  </a:lnTo>
                  <a:lnTo>
                    <a:pt x="821873" y="359135"/>
                  </a:lnTo>
                  <a:lnTo>
                    <a:pt x="821574" y="359217"/>
                  </a:lnTo>
                  <a:lnTo>
                    <a:pt x="821272" y="359290"/>
                  </a:lnTo>
                  <a:lnTo>
                    <a:pt x="820970" y="359353"/>
                  </a:lnTo>
                  <a:lnTo>
                    <a:pt x="820668" y="359408"/>
                  </a:lnTo>
                  <a:lnTo>
                    <a:pt x="820126" y="359457"/>
                  </a:lnTo>
                  <a:lnTo>
                    <a:pt x="819582" y="359453"/>
                  </a:lnTo>
                  <a:lnTo>
                    <a:pt x="819031" y="359430"/>
                  </a:lnTo>
                  <a:lnTo>
                    <a:pt x="818483" y="359412"/>
                  </a:lnTo>
                  <a:lnTo>
                    <a:pt x="817934" y="359421"/>
                  </a:lnTo>
                  <a:lnTo>
                    <a:pt x="816737" y="359494"/>
                  </a:lnTo>
                  <a:lnTo>
                    <a:pt x="816136" y="359553"/>
                  </a:lnTo>
                  <a:lnTo>
                    <a:pt x="815554" y="359657"/>
                  </a:lnTo>
                  <a:lnTo>
                    <a:pt x="815003" y="359825"/>
                  </a:lnTo>
                  <a:lnTo>
                    <a:pt x="814488" y="360070"/>
                  </a:lnTo>
                  <a:lnTo>
                    <a:pt x="813993" y="360374"/>
                  </a:lnTo>
                  <a:lnTo>
                    <a:pt x="813521" y="360719"/>
                  </a:lnTo>
                  <a:lnTo>
                    <a:pt x="813064" y="361095"/>
                  </a:lnTo>
                  <a:lnTo>
                    <a:pt x="812534" y="361584"/>
                  </a:lnTo>
                  <a:lnTo>
                    <a:pt x="812269" y="361862"/>
                  </a:lnTo>
                  <a:lnTo>
                    <a:pt x="811937" y="362279"/>
                  </a:lnTo>
                  <a:lnTo>
                    <a:pt x="811545" y="362905"/>
                  </a:lnTo>
                  <a:lnTo>
                    <a:pt x="811283" y="363114"/>
                  </a:lnTo>
                  <a:lnTo>
                    <a:pt x="810902" y="363472"/>
                  </a:lnTo>
                  <a:lnTo>
                    <a:pt x="810607" y="363685"/>
                  </a:lnTo>
                  <a:lnTo>
                    <a:pt x="810297" y="363881"/>
                  </a:lnTo>
                  <a:lnTo>
                    <a:pt x="809648" y="364239"/>
                  </a:lnTo>
                  <a:lnTo>
                    <a:pt x="809182" y="364511"/>
                  </a:lnTo>
                  <a:lnTo>
                    <a:pt x="809038" y="364602"/>
                  </a:lnTo>
                  <a:lnTo>
                    <a:pt x="808891" y="364688"/>
                  </a:lnTo>
                  <a:lnTo>
                    <a:pt x="808751" y="364793"/>
                  </a:lnTo>
                  <a:lnTo>
                    <a:pt x="808604" y="364865"/>
                  </a:lnTo>
                  <a:lnTo>
                    <a:pt x="808770" y="364910"/>
                  </a:lnTo>
                  <a:lnTo>
                    <a:pt x="808936" y="364947"/>
                  </a:lnTo>
                  <a:lnTo>
                    <a:pt x="809106" y="364978"/>
                  </a:lnTo>
                  <a:lnTo>
                    <a:pt x="809446" y="365015"/>
                  </a:lnTo>
                  <a:lnTo>
                    <a:pt x="809620" y="365015"/>
                  </a:lnTo>
                  <a:lnTo>
                    <a:pt x="809795" y="365006"/>
                  </a:lnTo>
                  <a:lnTo>
                    <a:pt x="809969" y="364987"/>
                  </a:lnTo>
                  <a:lnTo>
                    <a:pt x="810309" y="364965"/>
                  </a:lnTo>
                  <a:lnTo>
                    <a:pt x="810985" y="364842"/>
                  </a:lnTo>
                  <a:lnTo>
                    <a:pt x="811786" y="364466"/>
                  </a:lnTo>
                  <a:lnTo>
                    <a:pt x="812254" y="364216"/>
                  </a:lnTo>
                  <a:lnTo>
                    <a:pt x="813744" y="363590"/>
                  </a:lnTo>
                  <a:lnTo>
                    <a:pt x="814325" y="363450"/>
                  </a:lnTo>
                  <a:lnTo>
                    <a:pt x="814916" y="363323"/>
                  </a:lnTo>
                  <a:lnTo>
                    <a:pt x="815509" y="363214"/>
                  </a:lnTo>
                  <a:lnTo>
                    <a:pt x="816102" y="363128"/>
                  </a:lnTo>
                  <a:lnTo>
                    <a:pt x="816699" y="363055"/>
                  </a:lnTo>
                  <a:lnTo>
                    <a:pt x="817281" y="363010"/>
                  </a:lnTo>
                  <a:lnTo>
                    <a:pt x="817866" y="362978"/>
                  </a:lnTo>
                  <a:lnTo>
                    <a:pt x="818453" y="362964"/>
                  </a:lnTo>
                  <a:lnTo>
                    <a:pt x="819042" y="362964"/>
                  </a:lnTo>
                  <a:lnTo>
                    <a:pt x="819624" y="362978"/>
                  </a:lnTo>
                  <a:lnTo>
                    <a:pt x="820070" y="363014"/>
                  </a:lnTo>
                  <a:lnTo>
                    <a:pt x="820513" y="363068"/>
                  </a:lnTo>
                  <a:lnTo>
                    <a:pt x="820955" y="363128"/>
                  </a:lnTo>
                  <a:lnTo>
                    <a:pt x="821397" y="363159"/>
                  </a:lnTo>
                  <a:lnTo>
                    <a:pt x="821835" y="363150"/>
                  </a:lnTo>
                  <a:lnTo>
                    <a:pt x="822084" y="363119"/>
                  </a:lnTo>
                  <a:lnTo>
                    <a:pt x="822330" y="363073"/>
                  </a:lnTo>
                  <a:lnTo>
                    <a:pt x="822825" y="362964"/>
                  </a:lnTo>
                  <a:lnTo>
                    <a:pt x="823308" y="362869"/>
                  </a:lnTo>
                  <a:lnTo>
                    <a:pt x="824246" y="362705"/>
                  </a:lnTo>
                  <a:lnTo>
                    <a:pt x="825455" y="362670"/>
                  </a:lnTo>
                  <a:lnTo>
                    <a:pt x="826657" y="362687"/>
                  </a:lnTo>
                  <a:lnTo>
                    <a:pt x="827118" y="362760"/>
                  </a:lnTo>
                  <a:lnTo>
                    <a:pt x="827515" y="363028"/>
                  </a:lnTo>
                  <a:lnTo>
                    <a:pt x="827772" y="363418"/>
                  </a:lnTo>
                  <a:lnTo>
                    <a:pt x="828565" y="363758"/>
                  </a:lnTo>
                  <a:lnTo>
                    <a:pt x="829828" y="363908"/>
                  </a:lnTo>
                  <a:lnTo>
                    <a:pt x="830228" y="364044"/>
                  </a:lnTo>
                  <a:lnTo>
                    <a:pt x="830689" y="364117"/>
                  </a:lnTo>
                  <a:lnTo>
                    <a:pt x="831552" y="364520"/>
                  </a:lnTo>
                  <a:lnTo>
                    <a:pt x="832273" y="364983"/>
                  </a:lnTo>
                  <a:lnTo>
                    <a:pt x="832734" y="365382"/>
                  </a:lnTo>
                  <a:lnTo>
                    <a:pt x="833127" y="365650"/>
                  </a:lnTo>
                  <a:lnTo>
                    <a:pt x="833916" y="366312"/>
                  </a:lnTo>
                  <a:lnTo>
                    <a:pt x="834635" y="367165"/>
                  </a:lnTo>
                  <a:lnTo>
                    <a:pt x="834888" y="368013"/>
                  </a:lnTo>
                  <a:lnTo>
                    <a:pt x="834949" y="368472"/>
                  </a:lnTo>
                  <a:lnTo>
                    <a:pt x="834873" y="368857"/>
                  </a:lnTo>
                  <a:lnTo>
                    <a:pt x="834866" y="369315"/>
                  </a:lnTo>
                  <a:lnTo>
                    <a:pt x="834730" y="369701"/>
                  </a:lnTo>
                  <a:lnTo>
                    <a:pt x="834654" y="370155"/>
                  </a:lnTo>
                  <a:lnTo>
                    <a:pt x="834031" y="371770"/>
                  </a:lnTo>
                  <a:lnTo>
                    <a:pt x="833743" y="373000"/>
                  </a:lnTo>
                  <a:lnTo>
                    <a:pt x="833739" y="373389"/>
                  </a:lnTo>
                  <a:lnTo>
                    <a:pt x="833988" y="374238"/>
                  </a:lnTo>
                  <a:lnTo>
                    <a:pt x="834635" y="375481"/>
                  </a:lnTo>
                  <a:lnTo>
                    <a:pt x="835043" y="374905"/>
                  </a:lnTo>
                  <a:lnTo>
                    <a:pt x="836271" y="373104"/>
                  </a:lnTo>
                  <a:lnTo>
                    <a:pt x="837760" y="371570"/>
                  </a:lnTo>
                  <a:lnTo>
                    <a:pt x="838444" y="370409"/>
                  </a:lnTo>
                  <a:lnTo>
                    <a:pt x="838848" y="369960"/>
                  </a:lnTo>
                  <a:lnTo>
                    <a:pt x="840062" y="369007"/>
                  </a:lnTo>
                  <a:lnTo>
                    <a:pt x="841807" y="368059"/>
                  </a:lnTo>
                  <a:lnTo>
                    <a:pt x="842677" y="367746"/>
                  </a:lnTo>
                  <a:lnTo>
                    <a:pt x="843482" y="367437"/>
                  </a:lnTo>
                  <a:lnTo>
                    <a:pt x="844415" y="367192"/>
                  </a:lnTo>
                  <a:lnTo>
                    <a:pt x="846834" y="365800"/>
                  </a:lnTo>
                  <a:lnTo>
                    <a:pt x="847506" y="365419"/>
                  </a:lnTo>
                  <a:lnTo>
                    <a:pt x="848376" y="365042"/>
                  </a:lnTo>
                  <a:lnTo>
                    <a:pt x="849774" y="365065"/>
                  </a:lnTo>
                  <a:lnTo>
                    <a:pt x="850576" y="364883"/>
                  </a:lnTo>
                  <a:lnTo>
                    <a:pt x="851313" y="364634"/>
                  </a:lnTo>
                  <a:lnTo>
                    <a:pt x="852661" y="363422"/>
                  </a:lnTo>
                  <a:lnTo>
                    <a:pt x="852900" y="363302"/>
                  </a:lnTo>
                  <a:lnTo>
                    <a:pt x="853535" y="362982"/>
                  </a:lnTo>
                  <a:lnTo>
                    <a:pt x="854619" y="362833"/>
                  </a:lnTo>
                  <a:lnTo>
                    <a:pt x="855055" y="362787"/>
                  </a:lnTo>
                  <a:lnTo>
                    <a:pt x="855270" y="362769"/>
                  </a:lnTo>
                  <a:lnTo>
                    <a:pt x="856275" y="362705"/>
                  </a:lnTo>
                  <a:lnTo>
                    <a:pt x="856668" y="362696"/>
                  </a:lnTo>
                  <a:lnTo>
                    <a:pt x="857053" y="362719"/>
                  </a:lnTo>
                  <a:lnTo>
                    <a:pt x="857423" y="362792"/>
                  </a:lnTo>
                  <a:lnTo>
                    <a:pt x="857791" y="362901"/>
                  </a:lnTo>
                  <a:lnTo>
                    <a:pt x="858156" y="363050"/>
                  </a:lnTo>
                  <a:lnTo>
                    <a:pt x="858508" y="363232"/>
                  </a:lnTo>
                  <a:lnTo>
                    <a:pt x="858826" y="363445"/>
                  </a:lnTo>
                  <a:lnTo>
                    <a:pt x="859094" y="363699"/>
                  </a:lnTo>
                  <a:lnTo>
                    <a:pt x="859287" y="363958"/>
                  </a:lnTo>
                  <a:lnTo>
                    <a:pt x="859449" y="364252"/>
                  </a:lnTo>
                  <a:lnTo>
                    <a:pt x="859581" y="364566"/>
                  </a:lnTo>
                  <a:lnTo>
                    <a:pt x="859683" y="364892"/>
                  </a:lnTo>
                  <a:lnTo>
                    <a:pt x="859755" y="365214"/>
                  </a:lnTo>
                  <a:lnTo>
                    <a:pt x="859778" y="365650"/>
                  </a:lnTo>
                  <a:lnTo>
                    <a:pt x="859725" y="366099"/>
                  </a:lnTo>
                  <a:lnTo>
                    <a:pt x="859627" y="366557"/>
                  </a:lnTo>
                  <a:lnTo>
                    <a:pt x="859506" y="367015"/>
                  </a:lnTo>
                  <a:lnTo>
                    <a:pt x="859298" y="367896"/>
                  </a:lnTo>
                  <a:lnTo>
                    <a:pt x="859181" y="368318"/>
                  </a:lnTo>
                  <a:lnTo>
                    <a:pt x="859060" y="368739"/>
                  </a:lnTo>
                  <a:lnTo>
                    <a:pt x="858950" y="369161"/>
                  </a:lnTo>
                  <a:lnTo>
                    <a:pt x="858864" y="369592"/>
                  </a:lnTo>
                  <a:lnTo>
                    <a:pt x="858807" y="369987"/>
                  </a:lnTo>
                  <a:lnTo>
                    <a:pt x="858765" y="370386"/>
                  </a:lnTo>
                  <a:lnTo>
                    <a:pt x="858735" y="370790"/>
                  </a:lnTo>
                  <a:lnTo>
                    <a:pt x="858712" y="371194"/>
                  </a:lnTo>
                  <a:lnTo>
                    <a:pt x="858701" y="371593"/>
                  </a:lnTo>
                  <a:lnTo>
                    <a:pt x="858697" y="372020"/>
                  </a:lnTo>
                  <a:lnTo>
                    <a:pt x="858705" y="372450"/>
                  </a:lnTo>
                  <a:lnTo>
                    <a:pt x="858724" y="372877"/>
                  </a:lnTo>
                  <a:lnTo>
                    <a:pt x="858750" y="373303"/>
                  </a:lnTo>
                  <a:lnTo>
                    <a:pt x="858788" y="373730"/>
                  </a:lnTo>
                  <a:lnTo>
                    <a:pt x="858837" y="374106"/>
                  </a:lnTo>
                  <a:lnTo>
                    <a:pt x="858901" y="374483"/>
                  </a:lnTo>
                  <a:lnTo>
                    <a:pt x="858969" y="374859"/>
                  </a:lnTo>
                  <a:lnTo>
                    <a:pt x="859030" y="375236"/>
                  </a:lnTo>
                  <a:lnTo>
                    <a:pt x="859064" y="375617"/>
                  </a:lnTo>
                  <a:lnTo>
                    <a:pt x="859071" y="375966"/>
                  </a:lnTo>
                  <a:lnTo>
                    <a:pt x="859060" y="376316"/>
                  </a:lnTo>
                  <a:lnTo>
                    <a:pt x="859041" y="376669"/>
                  </a:lnTo>
                  <a:lnTo>
                    <a:pt x="859026" y="377023"/>
                  </a:lnTo>
                  <a:lnTo>
                    <a:pt x="859034" y="377373"/>
                  </a:lnTo>
                  <a:lnTo>
                    <a:pt x="859060" y="377740"/>
                  </a:lnTo>
                  <a:lnTo>
                    <a:pt x="859098" y="378112"/>
                  </a:lnTo>
                  <a:lnTo>
                    <a:pt x="859147" y="378480"/>
                  </a:lnTo>
                  <a:lnTo>
                    <a:pt x="859219" y="378843"/>
                  </a:lnTo>
                  <a:lnTo>
                    <a:pt x="859313" y="379196"/>
                  </a:lnTo>
                  <a:lnTo>
                    <a:pt x="859426" y="379510"/>
                  </a:lnTo>
                  <a:lnTo>
                    <a:pt x="859559" y="379818"/>
                  </a:lnTo>
                  <a:lnTo>
                    <a:pt x="859710" y="380122"/>
                  </a:lnTo>
                  <a:lnTo>
                    <a:pt x="860035" y="380717"/>
                  </a:lnTo>
                  <a:lnTo>
                    <a:pt x="860201" y="380984"/>
                  </a:lnTo>
                  <a:lnTo>
                    <a:pt x="860571" y="381506"/>
                  </a:lnTo>
                  <a:lnTo>
                    <a:pt x="860741" y="381769"/>
                  </a:lnTo>
                  <a:lnTo>
                    <a:pt x="860886" y="382046"/>
                  </a:lnTo>
                  <a:lnTo>
                    <a:pt x="860999" y="382350"/>
                  </a:lnTo>
                  <a:lnTo>
                    <a:pt x="861082" y="382663"/>
                  </a:lnTo>
                  <a:lnTo>
                    <a:pt x="861218" y="383307"/>
                  </a:lnTo>
                  <a:lnTo>
                    <a:pt x="861294" y="383625"/>
                  </a:lnTo>
                  <a:lnTo>
                    <a:pt x="861528" y="384500"/>
                  </a:lnTo>
                  <a:lnTo>
                    <a:pt x="861611" y="384786"/>
                  </a:lnTo>
                  <a:lnTo>
                    <a:pt x="861705" y="385072"/>
                  </a:lnTo>
                  <a:lnTo>
                    <a:pt x="861951" y="385752"/>
                  </a:lnTo>
                  <a:lnTo>
                    <a:pt x="862091" y="386088"/>
                  </a:lnTo>
                  <a:lnTo>
                    <a:pt x="862246" y="386410"/>
                  </a:lnTo>
                  <a:lnTo>
                    <a:pt x="862427" y="386719"/>
                  </a:lnTo>
                  <a:lnTo>
                    <a:pt x="862646" y="387023"/>
                  </a:lnTo>
                  <a:lnTo>
                    <a:pt x="862895" y="387308"/>
                  </a:lnTo>
                  <a:lnTo>
                    <a:pt x="863165" y="387581"/>
                  </a:lnTo>
                  <a:lnTo>
                    <a:pt x="863711" y="388121"/>
                  </a:lnTo>
                  <a:lnTo>
                    <a:pt x="863901" y="388297"/>
                  </a:lnTo>
                  <a:lnTo>
                    <a:pt x="864287" y="388642"/>
                  </a:lnTo>
                  <a:lnTo>
                    <a:pt x="864472" y="388819"/>
                  </a:lnTo>
                  <a:lnTo>
                    <a:pt x="864634" y="389014"/>
                  </a:lnTo>
                  <a:lnTo>
                    <a:pt x="864740" y="389187"/>
                  </a:lnTo>
                  <a:lnTo>
                    <a:pt x="864831" y="389368"/>
                  </a:lnTo>
                  <a:lnTo>
                    <a:pt x="864914" y="389554"/>
                  </a:lnTo>
                  <a:lnTo>
                    <a:pt x="865008" y="389735"/>
                  </a:lnTo>
                  <a:lnTo>
                    <a:pt x="865118" y="389904"/>
                  </a:lnTo>
                  <a:lnTo>
                    <a:pt x="865269" y="390072"/>
                  </a:lnTo>
                  <a:lnTo>
                    <a:pt x="865443" y="390225"/>
                  </a:lnTo>
                  <a:lnTo>
                    <a:pt x="865624" y="390366"/>
                  </a:lnTo>
                  <a:lnTo>
                    <a:pt x="865805" y="390516"/>
                  </a:lnTo>
                  <a:lnTo>
                    <a:pt x="865975" y="390670"/>
                  </a:lnTo>
                  <a:lnTo>
                    <a:pt x="866226" y="390929"/>
                  </a:lnTo>
                  <a:lnTo>
                    <a:pt x="866471" y="391197"/>
                  </a:lnTo>
                  <a:lnTo>
                    <a:pt x="866702" y="391473"/>
                  </a:lnTo>
                  <a:lnTo>
                    <a:pt x="866906" y="391764"/>
                  </a:lnTo>
                  <a:lnTo>
                    <a:pt x="867076" y="392072"/>
                  </a:lnTo>
                  <a:lnTo>
                    <a:pt x="867166" y="392317"/>
                  </a:lnTo>
                  <a:lnTo>
                    <a:pt x="867223" y="392576"/>
                  </a:lnTo>
                  <a:lnTo>
                    <a:pt x="867272" y="392834"/>
                  </a:lnTo>
                  <a:lnTo>
                    <a:pt x="867336" y="393093"/>
                  </a:lnTo>
                  <a:lnTo>
                    <a:pt x="867427" y="393334"/>
                  </a:lnTo>
                  <a:lnTo>
                    <a:pt x="867578" y="393592"/>
                  </a:lnTo>
                  <a:lnTo>
                    <a:pt x="867756" y="393842"/>
                  </a:lnTo>
                  <a:lnTo>
                    <a:pt x="867956" y="394078"/>
                  </a:lnTo>
                  <a:lnTo>
                    <a:pt x="868175" y="394291"/>
                  </a:lnTo>
                  <a:lnTo>
                    <a:pt x="868405" y="394482"/>
                  </a:lnTo>
                  <a:lnTo>
                    <a:pt x="868569" y="394586"/>
                  </a:lnTo>
                  <a:lnTo>
                    <a:pt x="868743" y="394676"/>
                  </a:lnTo>
                  <a:lnTo>
                    <a:pt x="868920" y="394763"/>
                  </a:lnTo>
                  <a:lnTo>
                    <a:pt x="869098" y="394844"/>
                  </a:lnTo>
                  <a:lnTo>
                    <a:pt x="869275" y="394935"/>
                  </a:lnTo>
                  <a:lnTo>
                    <a:pt x="869706" y="395171"/>
                  </a:lnTo>
                  <a:lnTo>
                    <a:pt x="869993" y="395334"/>
                  </a:lnTo>
                  <a:lnTo>
                    <a:pt x="870329" y="395080"/>
                  </a:lnTo>
                  <a:lnTo>
                    <a:pt x="871343" y="394118"/>
                  </a:lnTo>
                  <a:lnTo>
                    <a:pt x="871811" y="393932"/>
                  </a:lnTo>
                  <a:lnTo>
                    <a:pt x="872612" y="393814"/>
                  </a:lnTo>
                  <a:lnTo>
                    <a:pt x="873281" y="393896"/>
                  </a:lnTo>
                  <a:lnTo>
                    <a:pt x="873568" y="393887"/>
                  </a:lnTo>
                  <a:lnTo>
                    <a:pt x="873866" y="393900"/>
                  </a:lnTo>
                  <a:lnTo>
                    <a:pt x="874158" y="393941"/>
                  </a:lnTo>
                  <a:lnTo>
                    <a:pt x="874449" y="394005"/>
                  </a:lnTo>
                  <a:lnTo>
                    <a:pt x="874725" y="394091"/>
                  </a:lnTo>
                  <a:lnTo>
                    <a:pt x="874974" y="394196"/>
                  </a:lnTo>
                  <a:lnTo>
                    <a:pt x="875220" y="394327"/>
                  </a:lnTo>
                  <a:lnTo>
                    <a:pt x="875458" y="394472"/>
                  </a:lnTo>
                  <a:lnTo>
                    <a:pt x="875681" y="394631"/>
                  </a:lnTo>
                  <a:lnTo>
                    <a:pt x="875896" y="394804"/>
                  </a:lnTo>
                  <a:lnTo>
                    <a:pt x="876077" y="394962"/>
                  </a:lnTo>
                  <a:lnTo>
                    <a:pt x="876251" y="395135"/>
                  </a:lnTo>
                  <a:lnTo>
                    <a:pt x="876415" y="395316"/>
                  </a:lnTo>
                  <a:lnTo>
                    <a:pt x="876566" y="395502"/>
                  </a:lnTo>
                  <a:lnTo>
                    <a:pt x="876708" y="395697"/>
                  </a:lnTo>
                  <a:lnTo>
                    <a:pt x="877170" y="396110"/>
                  </a:lnTo>
                  <a:lnTo>
                    <a:pt x="877363" y="396237"/>
                  </a:lnTo>
                  <a:lnTo>
                    <a:pt x="877816" y="396500"/>
                  </a:lnTo>
                  <a:lnTo>
                    <a:pt x="878232" y="396863"/>
                  </a:lnTo>
                  <a:lnTo>
                    <a:pt x="878462" y="397049"/>
                  </a:lnTo>
                  <a:lnTo>
                    <a:pt x="878598" y="397145"/>
                  </a:lnTo>
                  <a:lnTo>
                    <a:pt x="879002" y="397421"/>
                  </a:lnTo>
                  <a:lnTo>
                    <a:pt x="879191" y="397575"/>
                  </a:lnTo>
                  <a:lnTo>
                    <a:pt x="879323" y="397693"/>
                  </a:lnTo>
                  <a:lnTo>
                    <a:pt x="879910" y="398338"/>
                  </a:lnTo>
                  <a:lnTo>
                    <a:pt x="880118" y="398587"/>
                  </a:lnTo>
                  <a:lnTo>
                    <a:pt x="880537" y="399018"/>
                  </a:lnTo>
                  <a:lnTo>
                    <a:pt x="880824" y="399386"/>
                  </a:lnTo>
                  <a:lnTo>
                    <a:pt x="881009" y="399640"/>
                  </a:lnTo>
                  <a:lnTo>
                    <a:pt x="881387" y="400116"/>
                  </a:lnTo>
                  <a:lnTo>
                    <a:pt x="881625" y="400443"/>
                  </a:lnTo>
                  <a:lnTo>
                    <a:pt x="881799" y="400724"/>
                  </a:lnTo>
                  <a:lnTo>
                    <a:pt x="881883" y="400865"/>
                  </a:lnTo>
                  <a:lnTo>
                    <a:pt x="881965" y="401010"/>
                  </a:lnTo>
                  <a:lnTo>
                    <a:pt x="882042" y="401155"/>
                  </a:lnTo>
                  <a:lnTo>
                    <a:pt x="882601" y="401831"/>
                  </a:lnTo>
                  <a:lnTo>
                    <a:pt x="882793" y="402226"/>
                  </a:lnTo>
                  <a:lnTo>
                    <a:pt x="883186" y="402684"/>
                  </a:lnTo>
                  <a:lnTo>
                    <a:pt x="883832" y="403864"/>
                  </a:lnTo>
                  <a:lnTo>
                    <a:pt x="884025" y="404322"/>
                  </a:lnTo>
                  <a:lnTo>
                    <a:pt x="884017" y="404712"/>
                  </a:lnTo>
                  <a:lnTo>
                    <a:pt x="884278" y="405170"/>
                  </a:lnTo>
                  <a:lnTo>
                    <a:pt x="884400" y="405956"/>
                  </a:lnTo>
                  <a:lnTo>
                    <a:pt x="884316" y="406799"/>
                  </a:lnTo>
                  <a:lnTo>
                    <a:pt x="884312" y="407253"/>
                  </a:lnTo>
                  <a:lnTo>
                    <a:pt x="884101" y="407961"/>
                  </a:lnTo>
                  <a:lnTo>
                    <a:pt x="882929" y="410416"/>
                  </a:lnTo>
                  <a:lnTo>
                    <a:pt x="882227" y="411123"/>
                  </a:lnTo>
                  <a:lnTo>
                    <a:pt x="881887" y="411309"/>
                  </a:lnTo>
                  <a:lnTo>
                    <a:pt x="881534" y="411486"/>
                  </a:lnTo>
                  <a:lnTo>
                    <a:pt x="881176" y="411645"/>
                  </a:lnTo>
                  <a:lnTo>
                    <a:pt x="880813" y="411790"/>
                  </a:lnTo>
                  <a:lnTo>
                    <a:pt x="880443" y="411922"/>
                  </a:lnTo>
                  <a:lnTo>
                    <a:pt x="879725" y="412099"/>
                  </a:lnTo>
                  <a:lnTo>
                    <a:pt x="878981" y="412199"/>
                  </a:lnTo>
                  <a:lnTo>
                    <a:pt x="877461" y="412303"/>
                  </a:lnTo>
                  <a:lnTo>
                    <a:pt x="876708" y="412398"/>
                  </a:lnTo>
                  <a:lnTo>
                    <a:pt x="876338" y="412457"/>
                  </a:lnTo>
                  <a:lnTo>
                    <a:pt x="875968" y="412521"/>
                  </a:lnTo>
                  <a:lnTo>
                    <a:pt x="875601" y="412589"/>
                  </a:lnTo>
                  <a:lnTo>
                    <a:pt x="875231" y="412661"/>
                  </a:lnTo>
                  <a:lnTo>
                    <a:pt x="874865" y="412743"/>
                  </a:lnTo>
                  <a:lnTo>
                    <a:pt x="874525" y="412829"/>
                  </a:lnTo>
                  <a:lnTo>
                    <a:pt x="874138" y="412934"/>
                  </a:lnTo>
                  <a:lnTo>
                    <a:pt x="873826" y="413646"/>
                  </a:lnTo>
                  <a:lnTo>
                    <a:pt x="874022" y="413809"/>
                  </a:lnTo>
                  <a:lnTo>
                    <a:pt x="874264" y="413982"/>
                  </a:lnTo>
                  <a:lnTo>
                    <a:pt x="874612" y="414422"/>
                  </a:lnTo>
                  <a:lnTo>
                    <a:pt x="874302" y="414712"/>
                  </a:lnTo>
                  <a:lnTo>
                    <a:pt x="874275" y="414921"/>
                  </a:lnTo>
                  <a:lnTo>
                    <a:pt x="874612" y="414907"/>
                  </a:lnTo>
                  <a:lnTo>
                    <a:pt x="874623" y="415089"/>
                  </a:lnTo>
                  <a:lnTo>
                    <a:pt x="874559" y="415515"/>
                  </a:lnTo>
                  <a:lnTo>
                    <a:pt x="874483" y="416055"/>
                  </a:lnTo>
                  <a:lnTo>
                    <a:pt x="874468" y="416563"/>
                  </a:lnTo>
                  <a:lnTo>
                    <a:pt x="874574" y="416913"/>
                  </a:lnTo>
                  <a:lnTo>
                    <a:pt x="874872" y="417049"/>
                  </a:lnTo>
                  <a:lnTo>
                    <a:pt x="875303" y="417081"/>
                  </a:lnTo>
                  <a:lnTo>
                    <a:pt x="875775" y="417067"/>
                  </a:lnTo>
                  <a:lnTo>
                    <a:pt x="876177" y="417090"/>
                  </a:lnTo>
                  <a:lnTo>
                    <a:pt x="876406" y="417217"/>
                  </a:lnTo>
                  <a:lnTo>
                    <a:pt x="876451" y="417389"/>
                  </a:lnTo>
                  <a:lnTo>
                    <a:pt x="876451" y="417584"/>
                  </a:lnTo>
                  <a:lnTo>
                    <a:pt x="876436" y="417793"/>
                  </a:lnTo>
                  <a:lnTo>
                    <a:pt x="876440" y="417983"/>
                  </a:lnTo>
                  <a:lnTo>
                    <a:pt x="876498" y="418142"/>
                  </a:lnTo>
                  <a:lnTo>
                    <a:pt x="876655" y="418265"/>
                  </a:lnTo>
                  <a:lnTo>
                    <a:pt x="876891" y="418333"/>
                  </a:lnTo>
                  <a:lnTo>
                    <a:pt x="877170" y="418369"/>
                  </a:lnTo>
                  <a:lnTo>
                    <a:pt x="877465" y="418396"/>
                  </a:lnTo>
                  <a:lnTo>
                    <a:pt x="877733" y="418433"/>
                  </a:lnTo>
                  <a:lnTo>
                    <a:pt x="878122" y="418505"/>
                  </a:lnTo>
                  <a:lnTo>
                    <a:pt x="878507" y="418564"/>
                  </a:lnTo>
                  <a:lnTo>
                    <a:pt x="878795" y="418601"/>
                  </a:lnTo>
                  <a:lnTo>
                    <a:pt x="879287" y="418673"/>
                  </a:lnTo>
                  <a:lnTo>
                    <a:pt x="879672" y="418741"/>
                  </a:lnTo>
                  <a:lnTo>
                    <a:pt x="880031" y="418828"/>
                  </a:lnTo>
                  <a:lnTo>
                    <a:pt x="880737" y="419036"/>
                  </a:lnTo>
                  <a:lnTo>
                    <a:pt x="881092" y="419118"/>
                  </a:lnTo>
                  <a:lnTo>
                    <a:pt x="881448" y="419154"/>
                  </a:lnTo>
                  <a:lnTo>
                    <a:pt x="881648" y="419136"/>
                  </a:lnTo>
                  <a:lnTo>
                    <a:pt x="882057" y="419050"/>
                  </a:lnTo>
                  <a:lnTo>
                    <a:pt x="882248" y="419027"/>
                  </a:lnTo>
                  <a:lnTo>
                    <a:pt x="882423" y="419064"/>
                  </a:lnTo>
                  <a:lnTo>
                    <a:pt x="882582" y="419168"/>
                  </a:lnTo>
                  <a:lnTo>
                    <a:pt x="882798" y="419451"/>
                  </a:lnTo>
                  <a:lnTo>
                    <a:pt x="887491" y="420505"/>
                  </a:lnTo>
                  <a:lnTo>
                    <a:pt x="887207" y="422984"/>
                  </a:lnTo>
                  <a:lnTo>
                    <a:pt x="886682" y="424358"/>
                  </a:lnTo>
                  <a:lnTo>
                    <a:pt x="886070" y="425810"/>
                  </a:lnTo>
                  <a:lnTo>
                    <a:pt x="885397" y="427240"/>
                  </a:lnTo>
                  <a:lnTo>
                    <a:pt x="884679" y="428651"/>
                  </a:lnTo>
                  <a:lnTo>
                    <a:pt x="883938" y="430053"/>
                  </a:lnTo>
                  <a:lnTo>
                    <a:pt x="883186" y="431446"/>
                  </a:lnTo>
                  <a:lnTo>
                    <a:pt x="882491" y="432675"/>
                  </a:lnTo>
                  <a:lnTo>
                    <a:pt x="881765" y="433892"/>
                  </a:lnTo>
                  <a:lnTo>
                    <a:pt x="881032" y="435103"/>
                  </a:lnTo>
                  <a:lnTo>
                    <a:pt x="880314" y="436324"/>
                  </a:lnTo>
                  <a:lnTo>
                    <a:pt x="879638" y="437567"/>
                  </a:lnTo>
                  <a:lnTo>
                    <a:pt x="878961" y="438828"/>
                  </a:lnTo>
                  <a:lnTo>
                    <a:pt x="878273" y="440099"/>
                  </a:lnTo>
                  <a:lnTo>
                    <a:pt x="877627" y="441383"/>
                  </a:lnTo>
                  <a:lnTo>
                    <a:pt x="877094" y="442690"/>
                  </a:lnTo>
                  <a:lnTo>
                    <a:pt x="876735" y="444024"/>
                  </a:lnTo>
                  <a:lnTo>
                    <a:pt x="876558" y="445181"/>
                  </a:lnTo>
                  <a:lnTo>
                    <a:pt x="876448" y="446374"/>
                  </a:lnTo>
                  <a:lnTo>
                    <a:pt x="876437" y="447577"/>
                  </a:lnTo>
                  <a:lnTo>
                    <a:pt x="876558" y="448738"/>
                  </a:lnTo>
                  <a:lnTo>
                    <a:pt x="876833" y="449827"/>
                  </a:lnTo>
                  <a:lnTo>
                    <a:pt x="877124" y="450540"/>
                  </a:lnTo>
                  <a:lnTo>
                    <a:pt x="877487" y="451238"/>
                  </a:lnTo>
                  <a:lnTo>
                    <a:pt x="877907" y="451910"/>
                  </a:lnTo>
                  <a:lnTo>
                    <a:pt x="878379" y="452545"/>
                  </a:lnTo>
                  <a:lnTo>
                    <a:pt x="878889" y="453122"/>
                  </a:lnTo>
                  <a:lnTo>
                    <a:pt x="879672" y="453784"/>
                  </a:lnTo>
                  <a:lnTo>
                    <a:pt x="880571" y="454329"/>
                  </a:lnTo>
                  <a:lnTo>
                    <a:pt x="881542" y="454810"/>
                  </a:lnTo>
                  <a:lnTo>
                    <a:pt x="882536" y="455259"/>
                  </a:lnTo>
                  <a:lnTo>
                    <a:pt x="883500" y="455735"/>
                  </a:lnTo>
                  <a:lnTo>
                    <a:pt x="884354" y="456116"/>
                  </a:lnTo>
                  <a:lnTo>
                    <a:pt x="885265" y="456448"/>
                  </a:lnTo>
                  <a:lnTo>
                    <a:pt x="886153" y="456793"/>
                  </a:lnTo>
                  <a:lnTo>
                    <a:pt x="886939" y="457215"/>
                  </a:lnTo>
                  <a:lnTo>
                    <a:pt x="887544" y="457777"/>
                  </a:lnTo>
                  <a:lnTo>
                    <a:pt x="887812" y="458199"/>
                  </a:lnTo>
                  <a:lnTo>
                    <a:pt x="888031" y="458667"/>
                  </a:lnTo>
                  <a:lnTo>
                    <a:pt x="888213" y="459161"/>
                  </a:lnTo>
                  <a:lnTo>
                    <a:pt x="888368" y="459665"/>
                  </a:lnTo>
                  <a:lnTo>
                    <a:pt x="888507" y="460164"/>
                  </a:lnTo>
                  <a:lnTo>
                    <a:pt x="888712" y="461394"/>
                  </a:lnTo>
                  <a:lnTo>
                    <a:pt x="888723" y="462678"/>
                  </a:lnTo>
                  <a:lnTo>
                    <a:pt x="888696" y="462968"/>
                  </a:lnTo>
                  <a:lnTo>
                    <a:pt x="888613" y="463994"/>
                  </a:lnTo>
                  <a:lnTo>
                    <a:pt x="888455" y="465314"/>
                  </a:lnTo>
                  <a:lnTo>
                    <a:pt x="888322" y="466617"/>
                  </a:lnTo>
                  <a:lnTo>
                    <a:pt x="888262" y="467611"/>
                  </a:lnTo>
                  <a:lnTo>
                    <a:pt x="888213" y="468609"/>
                  </a:lnTo>
                  <a:lnTo>
                    <a:pt x="888137" y="469603"/>
                  </a:lnTo>
                  <a:lnTo>
                    <a:pt x="888008" y="470583"/>
                  </a:lnTo>
                  <a:lnTo>
                    <a:pt x="887797" y="471536"/>
                  </a:lnTo>
                  <a:lnTo>
                    <a:pt x="887544" y="472239"/>
                  </a:lnTo>
                  <a:lnTo>
                    <a:pt x="887219" y="472924"/>
                  </a:lnTo>
                  <a:lnTo>
                    <a:pt x="886875" y="473605"/>
                  </a:lnTo>
                  <a:lnTo>
                    <a:pt x="886565" y="474295"/>
                  </a:lnTo>
                  <a:lnTo>
                    <a:pt x="886334" y="474998"/>
                  </a:lnTo>
                  <a:lnTo>
                    <a:pt x="886191" y="475906"/>
                  </a:lnTo>
                  <a:lnTo>
                    <a:pt x="886157" y="476841"/>
                  </a:lnTo>
                  <a:lnTo>
                    <a:pt x="886179" y="477789"/>
                  </a:lnTo>
                  <a:lnTo>
                    <a:pt x="886210" y="478742"/>
                  </a:lnTo>
                  <a:lnTo>
                    <a:pt x="886191" y="479681"/>
                  </a:lnTo>
                  <a:lnTo>
                    <a:pt x="886077" y="480807"/>
                  </a:lnTo>
                  <a:lnTo>
                    <a:pt x="885911" y="481932"/>
                  </a:lnTo>
                  <a:lnTo>
                    <a:pt x="885741" y="483053"/>
                  </a:lnTo>
                  <a:lnTo>
                    <a:pt x="885635" y="484169"/>
                  </a:lnTo>
                  <a:lnTo>
                    <a:pt x="885643" y="485277"/>
                  </a:lnTo>
                  <a:lnTo>
                    <a:pt x="885734" y="486044"/>
                  </a:lnTo>
                  <a:lnTo>
                    <a:pt x="885878" y="486802"/>
                  </a:lnTo>
                  <a:lnTo>
                    <a:pt x="886051" y="487559"/>
                  </a:lnTo>
                  <a:lnTo>
                    <a:pt x="886232" y="488317"/>
                  </a:lnTo>
                  <a:lnTo>
                    <a:pt x="886406" y="489075"/>
                  </a:lnTo>
                  <a:lnTo>
                    <a:pt x="886588" y="489906"/>
                  </a:lnTo>
                  <a:lnTo>
                    <a:pt x="886973" y="491567"/>
                  </a:lnTo>
                  <a:lnTo>
                    <a:pt x="887158" y="492397"/>
                  </a:lnTo>
                  <a:lnTo>
                    <a:pt x="887325" y="493232"/>
                  </a:lnTo>
                  <a:lnTo>
                    <a:pt x="887494" y="494294"/>
                  </a:lnTo>
                  <a:lnTo>
                    <a:pt x="887631" y="495360"/>
                  </a:lnTo>
                  <a:lnTo>
                    <a:pt x="887884" y="497502"/>
                  </a:lnTo>
                  <a:lnTo>
                    <a:pt x="888039" y="498564"/>
                  </a:lnTo>
                  <a:lnTo>
                    <a:pt x="888228" y="499663"/>
                  </a:lnTo>
                  <a:lnTo>
                    <a:pt x="888432" y="500756"/>
                  </a:lnTo>
                  <a:lnTo>
                    <a:pt x="888647" y="501850"/>
                  </a:lnTo>
                  <a:lnTo>
                    <a:pt x="888878" y="502939"/>
                  </a:lnTo>
                  <a:lnTo>
                    <a:pt x="889120" y="504024"/>
                  </a:lnTo>
                  <a:lnTo>
                    <a:pt x="889486" y="505190"/>
                  </a:lnTo>
                  <a:lnTo>
                    <a:pt x="889773" y="506397"/>
                  </a:lnTo>
                  <a:lnTo>
                    <a:pt x="889977" y="507627"/>
                  </a:lnTo>
                  <a:lnTo>
                    <a:pt x="890095" y="508862"/>
                  </a:lnTo>
                  <a:lnTo>
                    <a:pt x="890125" y="510082"/>
                  </a:lnTo>
                  <a:lnTo>
                    <a:pt x="890102" y="510976"/>
                  </a:lnTo>
                  <a:lnTo>
                    <a:pt x="890049" y="511884"/>
                  </a:lnTo>
                  <a:lnTo>
                    <a:pt x="889947" y="512787"/>
                  </a:lnTo>
                  <a:lnTo>
                    <a:pt x="889766" y="513659"/>
                  </a:lnTo>
                  <a:lnTo>
                    <a:pt x="889490" y="514485"/>
                  </a:lnTo>
                  <a:lnTo>
                    <a:pt x="889188" y="515093"/>
                  </a:lnTo>
                  <a:lnTo>
                    <a:pt x="888821" y="515678"/>
                  </a:lnTo>
                  <a:lnTo>
                    <a:pt x="888413" y="516245"/>
                  </a:lnTo>
                  <a:lnTo>
                    <a:pt x="887982" y="516799"/>
                  </a:lnTo>
                  <a:lnTo>
                    <a:pt x="887559" y="517353"/>
                  </a:lnTo>
                  <a:lnTo>
                    <a:pt x="886799" y="518279"/>
                  </a:lnTo>
                  <a:lnTo>
                    <a:pt x="885983" y="519164"/>
                  </a:lnTo>
                  <a:lnTo>
                    <a:pt x="885148" y="520031"/>
                  </a:lnTo>
                  <a:lnTo>
                    <a:pt x="884328" y="520916"/>
                  </a:lnTo>
                  <a:lnTo>
                    <a:pt x="883564" y="521841"/>
                  </a:lnTo>
                  <a:lnTo>
                    <a:pt x="882892" y="522758"/>
                  </a:lnTo>
                  <a:lnTo>
                    <a:pt x="882242" y="523702"/>
                  </a:lnTo>
                  <a:lnTo>
                    <a:pt x="881626" y="524664"/>
                  </a:lnTo>
                  <a:lnTo>
                    <a:pt x="881036" y="525645"/>
                  </a:lnTo>
                  <a:lnTo>
                    <a:pt x="880492" y="526607"/>
                  </a:lnTo>
                  <a:lnTo>
                    <a:pt x="879989" y="527465"/>
                  </a:lnTo>
                  <a:lnTo>
                    <a:pt x="879460" y="528309"/>
                  </a:lnTo>
                  <a:lnTo>
                    <a:pt x="878916" y="529135"/>
                  </a:lnTo>
                  <a:lnTo>
                    <a:pt x="878353" y="529943"/>
                  </a:lnTo>
                  <a:lnTo>
                    <a:pt x="877771" y="530728"/>
                  </a:lnTo>
                  <a:lnTo>
                    <a:pt x="876879" y="531835"/>
                  </a:lnTo>
                  <a:lnTo>
                    <a:pt x="875934" y="532884"/>
                  </a:lnTo>
                  <a:lnTo>
                    <a:pt x="874955" y="533900"/>
                  </a:lnTo>
                  <a:lnTo>
                    <a:pt x="873969" y="534899"/>
                  </a:lnTo>
                  <a:lnTo>
                    <a:pt x="871955" y="536959"/>
                  </a:lnTo>
                  <a:lnTo>
                    <a:pt x="870133" y="538757"/>
                  </a:lnTo>
                  <a:lnTo>
                    <a:pt x="869861" y="539020"/>
                  </a:lnTo>
                  <a:lnTo>
                    <a:pt x="868825" y="540064"/>
                  </a:lnTo>
                  <a:lnTo>
                    <a:pt x="867816" y="541139"/>
                  </a:lnTo>
                  <a:lnTo>
                    <a:pt x="867215" y="541811"/>
                  </a:lnTo>
                  <a:lnTo>
                    <a:pt x="866622" y="542496"/>
                  </a:lnTo>
                  <a:lnTo>
                    <a:pt x="865450" y="543876"/>
                  </a:lnTo>
                  <a:lnTo>
                    <a:pt x="864869" y="544575"/>
                  </a:lnTo>
                  <a:lnTo>
                    <a:pt x="864113" y="545565"/>
                  </a:lnTo>
                  <a:lnTo>
                    <a:pt x="863391" y="546613"/>
                  </a:lnTo>
                  <a:lnTo>
                    <a:pt x="862661" y="547639"/>
                  </a:lnTo>
                  <a:lnTo>
                    <a:pt x="861883" y="548578"/>
                  </a:lnTo>
                  <a:lnTo>
                    <a:pt x="861021" y="549345"/>
                  </a:lnTo>
                  <a:lnTo>
                    <a:pt x="860326" y="549831"/>
                  </a:lnTo>
                  <a:lnTo>
                    <a:pt x="859582" y="550289"/>
                  </a:lnTo>
                  <a:lnTo>
                    <a:pt x="858818" y="550671"/>
                  </a:lnTo>
                  <a:lnTo>
                    <a:pt x="858051" y="550920"/>
                  </a:lnTo>
                  <a:lnTo>
                    <a:pt x="857306" y="550984"/>
                  </a:lnTo>
                  <a:lnTo>
                    <a:pt x="856554" y="550857"/>
                  </a:lnTo>
                  <a:lnTo>
                    <a:pt x="855764" y="550566"/>
                  </a:lnTo>
                  <a:lnTo>
                    <a:pt x="855005" y="550140"/>
                  </a:lnTo>
                  <a:lnTo>
                    <a:pt x="854328" y="549604"/>
                  </a:lnTo>
                  <a:lnTo>
                    <a:pt x="853803" y="548987"/>
                  </a:lnTo>
                  <a:lnTo>
                    <a:pt x="853459" y="548242"/>
                  </a:lnTo>
                  <a:lnTo>
                    <a:pt x="853259" y="547362"/>
                  </a:lnTo>
                  <a:lnTo>
                    <a:pt x="853142" y="546404"/>
                  </a:lnTo>
                  <a:lnTo>
                    <a:pt x="853058" y="545419"/>
                  </a:lnTo>
                  <a:lnTo>
                    <a:pt x="852949" y="544471"/>
                  </a:lnTo>
                  <a:lnTo>
                    <a:pt x="852786" y="542905"/>
                  </a:lnTo>
                  <a:lnTo>
                    <a:pt x="852730" y="541298"/>
                  </a:lnTo>
                  <a:lnTo>
                    <a:pt x="852665" y="539705"/>
                  </a:lnTo>
                  <a:lnTo>
                    <a:pt x="852503" y="538162"/>
                  </a:lnTo>
                  <a:lnTo>
                    <a:pt x="852136" y="536728"/>
                  </a:lnTo>
                  <a:lnTo>
                    <a:pt x="851981" y="536283"/>
                  </a:lnTo>
                  <a:lnTo>
                    <a:pt x="851827" y="535825"/>
                  </a:lnTo>
                  <a:lnTo>
                    <a:pt x="851653" y="535384"/>
                  </a:lnTo>
                  <a:lnTo>
                    <a:pt x="851449" y="534990"/>
                  </a:lnTo>
                  <a:lnTo>
                    <a:pt x="851195" y="534676"/>
                  </a:lnTo>
                  <a:lnTo>
                    <a:pt x="850912" y="534458"/>
                  </a:lnTo>
                  <a:lnTo>
                    <a:pt x="850583" y="534291"/>
                  </a:lnTo>
                  <a:lnTo>
                    <a:pt x="850232" y="534163"/>
                  </a:lnTo>
                  <a:lnTo>
                    <a:pt x="849873" y="534091"/>
                  </a:lnTo>
                  <a:lnTo>
                    <a:pt x="849529" y="534064"/>
                  </a:lnTo>
                  <a:lnTo>
                    <a:pt x="849185" y="534104"/>
                  </a:lnTo>
                  <a:lnTo>
                    <a:pt x="848845" y="534218"/>
                  </a:lnTo>
                  <a:lnTo>
                    <a:pt x="848501" y="534372"/>
                  </a:lnTo>
                  <a:lnTo>
                    <a:pt x="848161" y="534536"/>
                  </a:lnTo>
                  <a:lnTo>
                    <a:pt x="847821" y="534676"/>
                  </a:lnTo>
                  <a:lnTo>
                    <a:pt x="847450" y="534808"/>
                  </a:lnTo>
                  <a:lnTo>
                    <a:pt x="846351" y="535212"/>
                  </a:lnTo>
                  <a:lnTo>
                    <a:pt x="845485" y="535521"/>
                  </a:lnTo>
                  <a:lnTo>
                    <a:pt x="844982" y="535693"/>
                  </a:lnTo>
                  <a:lnTo>
                    <a:pt x="844487" y="535870"/>
                  </a:lnTo>
                  <a:lnTo>
                    <a:pt x="843992" y="536061"/>
                  </a:lnTo>
                  <a:lnTo>
                    <a:pt x="843505" y="536265"/>
                  </a:lnTo>
                  <a:lnTo>
                    <a:pt x="842825" y="536592"/>
                  </a:lnTo>
                  <a:lnTo>
                    <a:pt x="842159" y="536950"/>
                  </a:lnTo>
                  <a:lnTo>
                    <a:pt x="841498" y="537331"/>
                  </a:lnTo>
                  <a:lnTo>
                    <a:pt x="840852" y="537735"/>
                  </a:lnTo>
                  <a:lnTo>
                    <a:pt x="840213" y="538167"/>
                  </a:lnTo>
                  <a:lnTo>
                    <a:pt x="839734" y="538506"/>
                  </a:lnTo>
                  <a:lnTo>
                    <a:pt x="839457" y="538702"/>
                  </a:lnTo>
                  <a:lnTo>
                    <a:pt x="838709" y="539265"/>
                  </a:lnTo>
                  <a:lnTo>
                    <a:pt x="837983" y="539864"/>
                  </a:lnTo>
                  <a:lnTo>
                    <a:pt x="837284" y="540504"/>
                  </a:lnTo>
                  <a:lnTo>
                    <a:pt x="836623" y="541189"/>
                  </a:lnTo>
                  <a:lnTo>
                    <a:pt x="836056" y="541879"/>
                  </a:lnTo>
                  <a:lnTo>
                    <a:pt x="835527" y="542619"/>
                  </a:lnTo>
                  <a:lnTo>
                    <a:pt x="835021" y="543386"/>
                  </a:lnTo>
                  <a:lnTo>
                    <a:pt x="834522" y="544167"/>
                  </a:lnTo>
                  <a:lnTo>
                    <a:pt x="834015" y="544934"/>
                  </a:lnTo>
                  <a:lnTo>
                    <a:pt x="833399" y="545855"/>
                  </a:lnTo>
                  <a:lnTo>
                    <a:pt x="832783" y="546781"/>
                  </a:lnTo>
                  <a:lnTo>
                    <a:pt x="832175" y="547716"/>
                  </a:lnTo>
                  <a:lnTo>
                    <a:pt x="831574" y="548651"/>
                  </a:lnTo>
                  <a:lnTo>
                    <a:pt x="830984" y="549600"/>
                  </a:lnTo>
                  <a:lnTo>
                    <a:pt x="829726" y="551578"/>
                  </a:lnTo>
                  <a:lnTo>
                    <a:pt x="829110" y="552581"/>
                  </a:lnTo>
                  <a:lnTo>
                    <a:pt x="828535" y="553607"/>
                  </a:lnTo>
                  <a:lnTo>
                    <a:pt x="828036" y="554678"/>
                  </a:lnTo>
                  <a:lnTo>
                    <a:pt x="827746" y="555355"/>
                  </a:lnTo>
                  <a:lnTo>
                    <a:pt x="827458" y="556040"/>
                  </a:lnTo>
                  <a:lnTo>
                    <a:pt x="827201" y="556739"/>
                  </a:lnTo>
                  <a:lnTo>
                    <a:pt x="826997" y="557452"/>
                  </a:lnTo>
                  <a:lnTo>
                    <a:pt x="826880" y="558164"/>
                  </a:lnTo>
                  <a:lnTo>
                    <a:pt x="826846" y="558750"/>
                  </a:lnTo>
                  <a:lnTo>
                    <a:pt x="826850" y="559353"/>
                  </a:lnTo>
                  <a:lnTo>
                    <a:pt x="826895" y="559957"/>
                  </a:lnTo>
                  <a:lnTo>
                    <a:pt x="826990" y="560543"/>
                  </a:lnTo>
                  <a:lnTo>
                    <a:pt x="827137" y="561087"/>
                  </a:lnTo>
                  <a:lnTo>
                    <a:pt x="827489" y="561782"/>
                  </a:lnTo>
                  <a:lnTo>
                    <a:pt x="827792" y="562152"/>
                  </a:lnTo>
                  <a:lnTo>
                    <a:pt x="827995" y="562399"/>
                  </a:lnTo>
                  <a:lnTo>
                    <a:pt x="828600" y="562966"/>
                  </a:lnTo>
                  <a:lnTo>
                    <a:pt x="829231" y="563516"/>
                  </a:lnTo>
                  <a:lnTo>
                    <a:pt x="829828" y="564065"/>
                  </a:lnTo>
                  <a:lnTo>
                    <a:pt x="830417" y="564596"/>
                  </a:lnTo>
                  <a:lnTo>
                    <a:pt x="831026" y="565091"/>
                  </a:lnTo>
                  <a:lnTo>
                    <a:pt x="831642" y="565585"/>
                  </a:lnTo>
                  <a:lnTo>
                    <a:pt x="832232" y="566103"/>
                  </a:lnTo>
                  <a:lnTo>
                    <a:pt x="832779" y="566679"/>
                  </a:lnTo>
                  <a:lnTo>
                    <a:pt x="833074" y="567061"/>
                  </a:lnTo>
                  <a:lnTo>
                    <a:pt x="833358" y="567460"/>
                  </a:lnTo>
                  <a:lnTo>
                    <a:pt x="833630" y="567873"/>
                  </a:lnTo>
                  <a:lnTo>
                    <a:pt x="833906" y="568282"/>
                  </a:lnTo>
                  <a:lnTo>
                    <a:pt x="834189" y="568681"/>
                  </a:lnTo>
                  <a:lnTo>
                    <a:pt x="834790" y="569348"/>
                  </a:lnTo>
                  <a:lnTo>
                    <a:pt x="835459" y="569975"/>
                  </a:lnTo>
                  <a:lnTo>
                    <a:pt x="836116" y="570596"/>
                  </a:lnTo>
                  <a:lnTo>
                    <a:pt x="836676" y="571259"/>
                  </a:lnTo>
                  <a:lnTo>
                    <a:pt x="837050" y="572013"/>
                  </a:lnTo>
                  <a:lnTo>
                    <a:pt x="837186" y="572448"/>
                  </a:lnTo>
                  <a:lnTo>
                    <a:pt x="837307" y="572916"/>
                  </a:lnTo>
                  <a:lnTo>
                    <a:pt x="837394" y="573383"/>
                  </a:lnTo>
                  <a:lnTo>
                    <a:pt x="837417" y="573828"/>
                  </a:lnTo>
                  <a:lnTo>
                    <a:pt x="837348" y="574219"/>
                  </a:lnTo>
                  <a:lnTo>
                    <a:pt x="837209" y="574509"/>
                  </a:lnTo>
                  <a:lnTo>
                    <a:pt x="837005" y="574772"/>
                  </a:lnTo>
                  <a:lnTo>
                    <a:pt x="836759" y="575017"/>
                  </a:lnTo>
                  <a:lnTo>
                    <a:pt x="836498" y="575240"/>
                  </a:lnTo>
                  <a:lnTo>
                    <a:pt x="836241" y="575449"/>
                  </a:lnTo>
                  <a:lnTo>
                    <a:pt x="835723" y="575762"/>
                  </a:lnTo>
                  <a:lnTo>
                    <a:pt x="835146" y="575966"/>
                  </a:lnTo>
                  <a:lnTo>
                    <a:pt x="833921" y="576266"/>
                  </a:lnTo>
                  <a:lnTo>
                    <a:pt x="833335" y="576475"/>
                  </a:lnTo>
                  <a:lnTo>
                    <a:pt x="832734" y="576774"/>
                  </a:lnTo>
                  <a:lnTo>
                    <a:pt x="832148" y="577105"/>
                  </a:lnTo>
                  <a:lnTo>
                    <a:pt x="831566" y="577455"/>
                  </a:lnTo>
                  <a:lnTo>
                    <a:pt x="830981" y="577800"/>
                  </a:lnTo>
                  <a:lnTo>
                    <a:pt x="830387" y="578118"/>
                  </a:lnTo>
                  <a:lnTo>
                    <a:pt x="829813" y="578367"/>
                  </a:lnTo>
                  <a:lnTo>
                    <a:pt x="828641" y="578799"/>
                  </a:lnTo>
                  <a:lnTo>
                    <a:pt x="828067" y="579044"/>
                  </a:lnTo>
                  <a:lnTo>
                    <a:pt x="827522" y="579348"/>
                  </a:lnTo>
                  <a:lnTo>
                    <a:pt x="827012" y="579702"/>
                  </a:lnTo>
                  <a:lnTo>
                    <a:pt x="826510" y="580097"/>
                  </a:lnTo>
                  <a:lnTo>
                    <a:pt x="826030" y="580528"/>
                  </a:lnTo>
                  <a:lnTo>
                    <a:pt x="825580" y="580996"/>
                  </a:lnTo>
                  <a:lnTo>
                    <a:pt x="825172" y="581499"/>
                  </a:lnTo>
                  <a:lnTo>
                    <a:pt x="824854" y="581985"/>
                  </a:lnTo>
                  <a:lnTo>
                    <a:pt x="824563" y="582507"/>
                  </a:lnTo>
                  <a:lnTo>
                    <a:pt x="824299" y="583056"/>
                  </a:lnTo>
                  <a:lnTo>
                    <a:pt x="823804" y="584168"/>
                  </a:lnTo>
                  <a:lnTo>
                    <a:pt x="823483" y="584985"/>
                  </a:lnTo>
                  <a:lnTo>
                    <a:pt x="823199" y="585830"/>
                  </a:lnTo>
                  <a:lnTo>
                    <a:pt x="822935" y="586679"/>
                  </a:lnTo>
                  <a:lnTo>
                    <a:pt x="822647" y="587518"/>
                  </a:lnTo>
                  <a:lnTo>
                    <a:pt x="822311" y="588322"/>
                  </a:lnTo>
                  <a:lnTo>
                    <a:pt x="822016" y="588907"/>
                  </a:lnTo>
                  <a:lnTo>
                    <a:pt x="821699" y="589479"/>
                  </a:lnTo>
                  <a:lnTo>
                    <a:pt x="821366" y="590038"/>
                  </a:lnTo>
                  <a:lnTo>
                    <a:pt x="820686" y="591145"/>
                  </a:lnTo>
                  <a:lnTo>
                    <a:pt x="820387" y="591649"/>
                  </a:lnTo>
                  <a:lnTo>
                    <a:pt x="820096" y="592162"/>
                  </a:lnTo>
                  <a:lnTo>
                    <a:pt x="819790" y="592666"/>
                  </a:lnTo>
                  <a:lnTo>
                    <a:pt x="819465" y="593133"/>
                  </a:lnTo>
                  <a:lnTo>
                    <a:pt x="819106" y="593555"/>
                  </a:lnTo>
                  <a:lnTo>
                    <a:pt x="818793" y="593846"/>
                  </a:lnTo>
                  <a:lnTo>
                    <a:pt x="818460" y="594114"/>
                  </a:lnTo>
                  <a:lnTo>
                    <a:pt x="818112" y="594359"/>
                  </a:lnTo>
                  <a:lnTo>
                    <a:pt x="817757" y="594586"/>
                  </a:lnTo>
                  <a:lnTo>
                    <a:pt x="817394" y="594786"/>
                  </a:lnTo>
                  <a:lnTo>
                    <a:pt x="816759" y="595067"/>
                  </a:lnTo>
                  <a:lnTo>
                    <a:pt x="816091" y="595271"/>
                  </a:lnTo>
                  <a:lnTo>
                    <a:pt x="815403" y="595412"/>
                  </a:lnTo>
                  <a:lnTo>
                    <a:pt x="814707" y="595503"/>
                  </a:lnTo>
                  <a:lnTo>
                    <a:pt x="814019" y="595553"/>
                  </a:lnTo>
                  <a:lnTo>
                    <a:pt x="813313" y="595544"/>
                  </a:lnTo>
                  <a:lnTo>
                    <a:pt x="812606" y="595462"/>
                  </a:lnTo>
                  <a:lnTo>
                    <a:pt x="811185" y="595203"/>
                  </a:lnTo>
                  <a:lnTo>
                    <a:pt x="810475" y="595094"/>
                  </a:lnTo>
                  <a:lnTo>
                    <a:pt x="809704" y="594967"/>
                  </a:lnTo>
                  <a:lnTo>
                    <a:pt x="808929" y="594813"/>
                  </a:lnTo>
                  <a:lnTo>
                    <a:pt x="808154" y="594677"/>
                  </a:lnTo>
                  <a:lnTo>
                    <a:pt x="807387" y="594604"/>
                  </a:lnTo>
                  <a:lnTo>
                    <a:pt x="806627" y="594631"/>
                  </a:lnTo>
                  <a:lnTo>
                    <a:pt x="805649" y="594727"/>
                  </a:lnTo>
                  <a:lnTo>
                    <a:pt x="805165" y="594808"/>
                  </a:lnTo>
                  <a:lnTo>
                    <a:pt x="804772" y="594954"/>
                  </a:lnTo>
                  <a:lnTo>
                    <a:pt x="804534" y="595194"/>
                  </a:lnTo>
                  <a:lnTo>
                    <a:pt x="804477" y="595367"/>
                  </a:lnTo>
                  <a:lnTo>
                    <a:pt x="804439" y="595548"/>
                  </a:lnTo>
                  <a:lnTo>
                    <a:pt x="804394" y="595930"/>
                  </a:lnTo>
                  <a:lnTo>
                    <a:pt x="804364" y="596120"/>
                  </a:lnTo>
                  <a:lnTo>
                    <a:pt x="804246" y="596565"/>
                  </a:lnTo>
                  <a:lnTo>
                    <a:pt x="803963" y="597437"/>
                  </a:lnTo>
                  <a:lnTo>
                    <a:pt x="803842" y="597877"/>
                  </a:lnTo>
                  <a:lnTo>
                    <a:pt x="803767" y="598326"/>
                  </a:lnTo>
                  <a:lnTo>
                    <a:pt x="803744" y="598808"/>
                  </a:lnTo>
                  <a:lnTo>
                    <a:pt x="803774" y="599302"/>
                  </a:lnTo>
                  <a:lnTo>
                    <a:pt x="803827" y="599797"/>
                  </a:lnTo>
                  <a:lnTo>
                    <a:pt x="803887" y="600292"/>
                  </a:lnTo>
                  <a:lnTo>
                    <a:pt x="803937" y="600787"/>
                  </a:lnTo>
                  <a:lnTo>
                    <a:pt x="804008" y="601813"/>
                  </a:lnTo>
                  <a:lnTo>
                    <a:pt x="804076" y="602838"/>
                  </a:lnTo>
                  <a:lnTo>
                    <a:pt x="804182" y="604541"/>
                  </a:lnTo>
                  <a:lnTo>
                    <a:pt x="804216" y="605135"/>
                  </a:lnTo>
                  <a:lnTo>
                    <a:pt x="804235" y="605730"/>
                  </a:lnTo>
                  <a:lnTo>
                    <a:pt x="804235" y="606325"/>
                  </a:lnTo>
                  <a:lnTo>
                    <a:pt x="804212" y="606924"/>
                  </a:lnTo>
                  <a:lnTo>
                    <a:pt x="804175" y="607519"/>
                  </a:lnTo>
                  <a:lnTo>
                    <a:pt x="804122" y="608118"/>
                  </a:lnTo>
                  <a:lnTo>
                    <a:pt x="804058" y="608708"/>
                  </a:lnTo>
                  <a:lnTo>
                    <a:pt x="803978" y="609303"/>
                  </a:lnTo>
                  <a:lnTo>
                    <a:pt x="803793" y="610374"/>
                  </a:lnTo>
                  <a:lnTo>
                    <a:pt x="803559" y="611436"/>
                  </a:lnTo>
                  <a:lnTo>
                    <a:pt x="803283" y="612489"/>
                  </a:lnTo>
                  <a:lnTo>
                    <a:pt x="802992" y="613538"/>
                  </a:lnTo>
                  <a:lnTo>
                    <a:pt x="802383" y="615685"/>
                  </a:lnTo>
                  <a:lnTo>
                    <a:pt x="802051" y="616775"/>
                  </a:lnTo>
                  <a:lnTo>
                    <a:pt x="801689" y="617940"/>
                  </a:lnTo>
                  <a:lnTo>
                    <a:pt x="800989" y="620020"/>
                  </a:lnTo>
                  <a:lnTo>
                    <a:pt x="800728" y="620688"/>
                  </a:lnTo>
                  <a:lnTo>
                    <a:pt x="800437" y="621346"/>
                  </a:lnTo>
                  <a:lnTo>
                    <a:pt x="800157" y="622004"/>
                  </a:lnTo>
                  <a:lnTo>
                    <a:pt x="799927" y="622672"/>
                  </a:lnTo>
                  <a:lnTo>
                    <a:pt x="799791" y="623357"/>
                  </a:lnTo>
                  <a:lnTo>
                    <a:pt x="799730" y="623838"/>
                  </a:lnTo>
                  <a:lnTo>
                    <a:pt x="799711" y="624079"/>
                  </a:lnTo>
                  <a:lnTo>
                    <a:pt x="799711" y="624315"/>
                  </a:lnTo>
                  <a:lnTo>
                    <a:pt x="799749" y="624537"/>
                  </a:lnTo>
                  <a:lnTo>
                    <a:pt x="799832" y="624733"/>
                  </a:lnTo>
                  <a:lnTo>
                    <a:pt x="799957" y="624914"/>
                  </a:lnTo>
                  <a:lnTo>
                    <a:pt x="800237" y="625264"/>
                  </a:lnTo>
                  <a:lnTo>
                    <a:pt x="800346" y="625459"/>
                  </a:lnTo>
                  <a:lnTo>
                    <a:pt x="800460" y="625768"/>
                  </a:lnTo>
                  <a:lnTo>
                    <a:pt x="800543" y="626104"/>
                  </a:lnTo>
                  <a:lnTo>
                    <a:pt x="800600" y="626453"/>
                  </a:lnTo>
                  <a:lnTo>
                    <a:pt x="800637" y="626803"/>
                  </a:lnTo>
                  <a:lnTo>
                    <a:pt x="800668" y="627152"/>
                  </a:lnTo>
                  <a:lnTo>
                    <a:pt x="800683" y="627529"/>
                  </a:lnTo>
                  <a:lnTo>
                    <a:pt x="800683" y="627910"/>
                  </a:lnTo>
                  <a:lnTo>
                    <a:pt x="800660" y="628292"/>
                  </a:lnTo>
                  <a:lnTo>
                    <a:pt x="800626" y="628673"/>
                  </a:lnTo>
                  <a:lnTo>
                    <a:pt x="800581" y="629050"/>
                  </a:lnTo>
                  <a:lnTo>
                    <a:pt x="800516" y="629454"/>
                  </a:lnTo>
                  <a:lnTo>
                    <a:pt x="800433" y="629858"/>
                  </a:lnTo>
                  <a:lnTo>
                    <a:pt x="800225" y="630657"/>
                  </a:lnTo>
                  <a:lnTo>
                    <a:pt x="799950" y="631610"/>
                  </a:lnTo>
                  <a:lnTo>
                    <a:pt x="799779" y="632173"/>
                  </a:lnTo>
                  <a:lnTo>
                    <a:pt x="799590" y="632727"/>
                  </a:lnTo>
                  <a:lnTo>
                    <a:pt x="799375" y="633263"/>
                  </a:lnTo>
                  <a:lnTo>
                    <a:pt x="799129" y="633767"/>
                  </a:lnTo>
                  <a:lnTo>
                    <a:pt x="798903" y="634152"/>
                  </a:lnTo>
                  <a:lnTo>
                    <a:pt x="798653" y="634516"/>
                  </a:lnTo>
                  <a:lnTo>
                    <a:pt x="798408" y="634847"/>
                  </a:lnTo>
                  <a:lnTo>
                    <a:pt x="797848" y="635564"/>
                  </a:lnTo>
                  <a:lnTo>
                    <a:pt x="797244" y="636363"/>
                  </a:lnTo>
                  <a:lnTo>
                    <a:pt x="796934" y="636754"/>
                  </a:lnTo>
                  <a:lnTo>
                    <a:pt x="796609" y="637121"/>
                  </a:lnTo>
                  <a:lnTo>
                    <a:pt x="796269" y="637462"/>
                  </a:lnTo>
                  <a:lnTo>
                    <a:pt x="795925" y="637734"/>
                  </a:lnTo>
                  <a:lnTo>
                    <a:pt x="795562" y="637970"/>
                  </a:lnTo>
                  <a:lnTo>
                    <a:pt x="795188" y="638197"/>
                  </a:lnTo>
                  <a:lnTo>
                    <a:pt x="794821" y="638429"/>
                  </a:lnTo>
                  <a:lnTo>
                    <a:pt x="794474" y="638692"/>
                  </a:lnTo>
                  <a:lnTo>
                    <a:pt x="794156" y="638974"/>
                  </a:lnTo>
                  <a:lnTo>
                    <a:pt x="793850" y="639273"/>
                  </a:lnTo>
                  <a:lnTo>
                    <a:pt x="793555" y="639587"/>
                  </a:lnTo>
                  <a:lnTo>
                    <a:pt x="793264" y="639904"/>
                  </a:lnTo>
                  <a:lnTo>
                    <a:pt x="792758" y="640476"/>
                  </a:lnTo>
                  <a:lnTo>
                    <a:pt x="792531" y="640717"/>
                  </a:lnTo>
                  <a:lnTo>
                    <a:pt x="792316" y="640967"/>
                  </a:lnTo>
                  <a:lnTo>
                    <a:pt x="792119" y="641230"/>
                  </a:lnTo>
                  <a:lnTo>
                    <a:pt x="791953" y="641516"/>
                  </a:lnTo>
                  <a:lnTo>
                    <a:pt x="791847" y="641779"/>
                  </a:lnTo>
                  <a:lnTo>
                    <a:pt x="791775" y="642065"/>
                  </a:lnTo>
                  <a:lnTo>
                    <a:pt x="791711" y="642360"/>
                  </a:lnTo>
                  <a:lnTo>
                    <a:pt x="791632" y="642642"/>
                  </a:lnTo>
                  <a:lnTo>
                    <a:pt x="791526" y="642901"/>
                  </a:lnTo>
                  <a:lnTo>
                    <a:pt x="791424" y="643069"/>
                  </a:lnTo>
                  <a:lnTo>
                    <a:pt x="791310" y="643237"/>
                  </a:lnTo>
                  <a:lnTo>
                    <a:pt x="791189" y="643391"/>
                  </a:lnTo>
                  <a:lnTo>
                    <a:pt x="791061" y="643536"/>
                  </a:lnTo>
                  <a:lnTo>
                    <a:pt x="790925" y="643668"/>
                  </a:lnTo>
                  <a:lnTo>
                    <a:pt x="790660" y="643868"/>
                  </a:lnTo>
                  <a:lnTo>
                    <a:pt x="790358" y="644027"/>
                  </a:lnTo>
                  <a:lnTo>
                    <a:pt x="790037" y="644149"/>
                  </a:lnTo>
                  <a:lnTo>
                    <a:pt x="789708" y="644231"/>
                  </a:lnTo>
                  <a:lnTo>
                    <a:pt x="789387" y="644285"/>
                  </a:lnTo>
                  <a:lnTo>
                    <a:pt x="789149" y="644299"/>
                  </a:lnTo>
                  <a:lnTo>
                    <a:pt x="788911" y="644290"/>
                  </a:lnTo>
                  <a:lnTo>
                    <a:pt x="788669" y="644267"/>
                  </a:lnTo>
                  <a:lnTo>
                    <a:pt x="788427" y="644226"/>
                  </a:lnTo>
                  <a:lnTo>
                    <a:pt x="788192" y="644181"/>
                  </a:lnTo>
                  <a:lnTo>
                    <a:pt x="787822" y="644086"/>
                  </a:lnTo>
                  <a:lnTo>
                    <a:pt x="787463" y="643958"/>
                  </a:lnTo>
                  <a:lnTo>
                    <a:pt x="787104" y="643804"/>
                  </a:lnTo>
                  <a:lnTo>
                    <a:pt x="786749" y="643636"/>
                  </a:lnTo>
                  <a:lnTo>
                    <a:pt x="786008" y="643268"/>
                  </a:lnTo>
                  <a:lnTo>
                    <a:pt x="785623" y="643060"/>
                  </a:lnTo>
                  <a:lnTo>
                    <a:pt x="785177" y="642795"/>
                  </a:lnTo>
                  <a:lnTo>
                    <a:pt x="784117" y="641997"/>
                  </a:lnTo>
                  <a:lnTo>
                    <a:pt x="783888" y="641788"/>
                  </a:lnTo>
                  <a:lnTo>
                    <a:pt x="783586" y="641489"/>
                  </a:lnTo>
                  <a:lnTo>
                    <a:pt x="783298" y="641175"/>
                  </a:lnTo>
                  <a:lnTo>
                    <a:pt x="783022" y="640849"/>
                  </a:lnTo>
                  <a:lnTo>
                    <a:pt x="782785" y="640499"/>
                  </a:lnTo>
                  <a:lnTo>
                    <a:pt x="782569" y="640118"/>
                  </a:lnTo>
                  <a:lnTo>
                    <a:pt x="782361" y="639732"/>
                  </a:lnTo>
                  <a:lnTo>
                    <a:pt x="782135" y="639382"/>
                  </a:lnTo>
                  <a:lnTo>
                    <a:pt x="781866" y="639101"/>
                  </a:lnTo>
                  <a:lnTo>
                    <a:pt x="781670" y="638969"/>
                  </a:lnTo>
                  <a:lnTo>
                    <a:pt x="781458" y="638856"/>
                  </a:lnTo>
                  <a:lnTo>
                    <a:pt x="781243" y="638760"/>
                  </a:lnTo>
                  <a:lnTo>
                    <a:pt x="780797" y="638592"/>
                  </a:lnTo>
                  <a:lnTo>
                    <a:pt x="780475" y="638456"/>
                  </a:lnTo>
                  <a:lnTo>
                    <a:pt x="780313" y="638397"/>
                  </a:lnTo>
                  <a:lnTo>
                    <a:pt x="780150" y="638352"/>
                  </a:lnTo>
                  <a:lnTo>
                    <a:pt x="779988" y="638334"/>
                  </a:lnTo>
                  <a:lnTo>
                    <a:pt x="779807" y="638347"/>
                  </a:lnTo>
                  <a:lnTo>
                    <a:pt x="779625" y="638384"/>
                  </a:lnTo>
                  <a:lnTo>
                    <a:pt x="779444" y="638443"/>
                  </a:lnTo>
                  <a:lnTo>
                    <a:pt x="779088" y="638592"/>
                  </a:lnTo>
                  <a:lnTo>
                    <a:pt x="778911" y="638674"/>
                  </a:lnTo>
                  <a:lnTo>
                    <a:pt x="778571" y="638878"/>
                  </a:lnTo>
                  <a:lnTo>
                    <a:pt x="778401" y="638987"/>
                  </a:lnTo>
                  <a:lnTo>
                    <a:pt x="778234" y="639101"/>
                  </a:lnTo>
                  <a:lnTo>
                    <a:pt x="778060" y="639228"/>
                  </a:lnTo>
                  <a:lnTo>
                    <a:pt x="777717" y="639491"/>
                  </a:lnTo>
                  <a:lnTo>
                    <a:pt x="777380" y="639768"/>
                  </a:lnTo>
                  <a:lnTo>
                    <a:pt x="777055" y="640022"/>
                  </a:lnTo>
                  <a:lnTo>
                    <a:pt x="776719" y="640272"/>
                  </a:lnTo>
                  <a:lnTo>
                    <a:pt x="776398" y="640531"/>
                  </a:lnTo>
                  <a:lnTo>
                    <a:pt x="776110" y="640821"/>
                  </a:lnTo>
                  <a:lnTo>
                    <a:pt x="775884" y="641153"/>
                  </a:lnTo>
                  <a:lnTo>
                    <a:pt x="775782" y="641384"/>
                  </a:lnTo>
                  <a:lnTo>
                    <a:pt x="775702" y="641625"/>
                  </a:lnTo>
                  <a:lnTo>
                    <a:pt x="775630" y="641879"/>
                  </a:lnTo>
                  <a:lnTo>
                    <a:pt x="775570" y="642133"/>
                  </a:lnTo>
                  <a:lnTo>
                    <a:pt x="775411" y="642715"/>
                  </a:lnTo>
                  <a:lnTo>
                    <a:pt x="775256" y="643377"/>
                  </a:lnTo>
                  <a:lnTo>
                    <a:pt x="775173" y="643709"/>
                  </a:lnTo>
                  <a:lnTo>
                    <a:pt x="775071" y="644027"/>
                  </a:lnTo>
                  <a:lnTo>
                    <a:pt x="774931" y="644385"/>
                  </a:lnTo>
                  <a:lnTo>
                    <a:pt x="774765" y="644735"/>
                  </a:lnTo>
                  <a:lnTo>
                    <a:pt x="774417" y="645420"/>
                  </a:lnTo>
                  <a:lnTo>
                    <a:pt x="774262" y="645770"/>
                  </a:lnTo>
                  <a:lnTo>
                    <a:pt x="774111" y="646165"/>
                  </a:lnTo>
                  <a:lnTo>
                    <a:pt x="773926" y="646673"/>
                  </a:lnTo>
                  <a:lnTo>
                    <a:pt x="773356" y="648370"/>
                  </a:lnTo>
                  <a:lnTo>
                    <a:pt x="772672" y="649838"/>
                  </a:lnTo>
                  <a:lnTo>
                    <a:pt x="771932" y="651052"/>
                  </a:lnTo>
                  <a:lnTo>
                    <a:pt x="771772" y="651277"/>
                  </a:lnTo>
                  <a:lnTo>
                    <a:pt x="771198" y="651994"/>
                  </a:lnTo>
                  <a:lnTo>
                    <a:pt x="770922" y="652357"/>
                  </a:lnTo>
                  <a:lnTo>
                    <a:pt x="770029" y="653767"/>
                  </a:lnTo>
                  <a:lnTo>
                    <a:pt x="769860" y="654596"/>
                  </a:lnTo>
                  <a:lnTo>
                    <a:pt x="769754" y="654891"/>
                  </a:lnTo>
                  <a:lnTo>
                    <a:pt x="769452" y="655785"/>
                  </a:lnTo>
                  <a:lnTo>
                    <a:pt x="769346" y="656085"/>
                  </a:lnTo>
                  <a:lnTo>
                    <a:pt x="769111" y="656793"/>
                  </a:lnTo>
                  <a:lnTo>
                    <a:pt x="768987" y="657147"/>
                  </a:lnTo>
                  <a:lnTo>
                    <a:pt x="768843" y="657478"/>
                  </a:lnTo>
                  <a:lnTo>
                    <a:pt x="768495" y="657982"/>
                  </a:lnTo>
                  <a:lnTo>
                    <a:pt x="768310" y="658173"/>
                  </a:lnTo>
                  <a:lnTo>
                    <a:pt x="768179" y="658318"/>
                  </a:lnTo>
                  <a:lnTo>
                    <a:pt x="768054" y="658596"/>
                  </a:lnTo>
                  <a:lnTo>
                    <a:pt x="767782" y="658986"/>
                  </a:lnTo>
                  <a:lnTo>
                    <a:pt x="767101" y="659685"/>
                  </a:lnTo>
                  <a:lnTo>
                    <a:pt x="766701" y="659939"/>
                  </a:lnTo>
                  <a:lnTo>
                    <a:pt x="766429" y="660194"/>
                  </a:lnTo>
                  <a:lnTo>
                    <a:pt x="766243" y="660253"/>
                  </a:lnTo>
                  <a:lnTo>
                    <a:pt x="766084" y="660384"/>
                  </a:lnTo>
                  <a:lnTo>
                    <a:pt x="765933" y="660502"/>
                  </a:lnTo>
                  <a:lnTo>
                    <a:pt x="765778" y="660620"/>
                  </a:lnTo>
                  <a:lnTo>
                    <a:pt x="765468" y="660847"/>
                  </a:lnTo>
                  <a:lnTo>
                    <a:pt x="764788" y="661365"/>
                  </a:lnTo>
                  <a:lnTo>
                    <a:pt x="764618" y="661505"/>
                  </a:lnTo>
                  <a:lnTo>
                    <a:pt x="764452" y="661655"/>
                  </a:lnTo>
                  <a:lnTo>
                    <a:pt x="764270" y="661846"/>
                  </a:lnTo>
                  <a:lnTo>
                    <a:pt x="764096" y="662050"/>
                  </a:lnTo>
                  <a:lnTo>
                    <a:pt x="763926" y="662264"/>
                  </a:lnTo>
                  <a:lnTo>
                    <a:pt x="763752" y="662472"/>
                  </a:lnTo>
                  <a:lnTo>
                    <a:pt x="763571" y="662668"/>
                  </a:lnTo>
                  <a:lnTo>
                    <a:pt x="763409" y="662827"/>
                  </a:lnTo>
                  <a:lnTo>
                    <a:pt x="762895" y="663272"/>
                  </a:lnTo>
                  <a:lnTo>
                    <a:pt x="762728" y="663421"/>
                  </a:lnTo>
                  <a:lnTo>
                    <a:pt x="762509" y="663635"/>
                  </a:lnTo>
                  <a:lnTo>
                    <a:pt x="761867" y="664302"/>
                  </a:lnTo>
                  <a:lnTo>
                    <a:pt x="761353" y="664829"/>
                  </a:lnTo>
                  <a:lnTo>
                    <a:pt x="761205" y="664979"/>
                  </a:lnTo>
                  <a:lnTo>
                    <a:pt x="760899" y="665278"/>
                  </a:lnTo>
                  <a:lnTo>
                    <a:pt x="760748" y="665410"/>
                  </a:lnTo>
                  <a:lnTo>
                    <a:pt x="760283" y="665791"/>
                  </a:lnTo>
                  <a:lnTo>
                    <a:pt x="760128" y="665923"/>
                  </a:lnTo>
                  <a:lnTo>
                    <a:pt x="759992" y="666055"/>
                  </a:lnTo>
                  <a:lnTo>
                    <a:pt x="759728" y="666332"/>
                  </a:lnTo>
                  <a:lnTo>
                    <a:pt x="759591" y="666445"/>
                  </a:lnTo>
                  <a:lnTo>
                    <a:pt x="759444" y="666527"/>
                  </a:lnTo>
                  <a:lnTo>
                    <a:pt x="759297" y="666563"/>
                  </a:lnTo>
                  <a:lnTo>
                    <a:pt x="759146" y="666581"/>
                  </a:lnTo>
                  <a:lnTo>
                    <a:pt x="758983" y="666572"/>
                  </a:lnTo>
                  <a:lnTo>
                    <a:pt x="758828" y="666554"/>
                  </a:lnTo>
                  <a:lnTo>
                    <a:pt x="758673" y="666527"/>
                  </a:lnTo>
                  <a:lnTo>
                    <a:pt x="758484" y="666468"/>
                  </a:lnTo>
                  <a:lnTo>
                    <a:pt x="758303" y="666372"/>
                  </a:lnTo>
                  <a:lnTo>
                    <a:pt x="757944" y="666159"/>
                  </a:lnTo>
                  <a:lnTo>
                    <a:pt x="757634" y="666032"/>
                  </a:lnTo>
                  <a:lnTo>
                    <a:pt x="757127" y="665878"/>
                  </a:lnTo>
                  <a:lnTo>
                    <a:pt x="756946" y="665764"/>
                  </a:lnTo>
                  <a:lnTo>
                    <a:pt x="756772" y="665619"/>
                  </a:lnTo>
                  <a:lnTo>
                    <a:pt x="756440" y="665296"/>
                  </a:lnTo>
                  <a:lnTo>
                    <a:pt x="756270" y="665147"/>
                  </a:lnTo>
                  <a:lnTo>
                    <a:pt x="755710" y="664729"/>
                  </a:lnTo>
                  <a:lnTo>
                    <a:pt x="755423" y="664538"/>
                  </a:lnTo>
                  <a:lnTo>
                    <a:pt x="755132" y="664357"/>
                  </a:lnTo>
                  <a:lnTo>
                    <a:pt x="754607" y="664080"/>
                  </a:lnTo>
                  <a:lnTo>
                    <a:pt x="754376" y="663962"/>
                  </a:lnTo>
                  <a:lnTo>
                    <a:pt x="754142" y="663853"/>
                  </a:lnTo>
                  <a:lnTo>
                    <a:pt x="753911" y="663785"/>
                  </a:lnTo>
                  <a:lnTo>
                    <a:pt x="753685" y="663766"/>
                  </a:lnTo>
                  <a:lnTo>
                    <a:pt x="753322" y="663844"/>
                  </a:lnTo>
                  <a:lnTo>
                    <a:pt x="753065" y="663943"/>
                  </a:lnTo>
                  <a:lnTo>
                    <a:pt x="752899" y="664025"/>
                  </a:lnTo>
                  <a:lnTo>
                    <a:pt x="752736" y="664125"/>
                  </a:lnTo>
                  <a:lnTo>
                    <a:pt x="752577" y="664230"/>
                  </a:lnTo>
                  <a:lnTo>
                    <a:pt x="752426" y="664348"/>
                  </a:lnTo>
                  <a:lnTo>
                    <a:pt x="752211" y="664552"/>
                  </a:lnTo>
                  <a:lnTo>
                    <a:pt x="752011" y="664788"/>
                  </a:lnTo>
                  <a:lnTo>
                    <a:pt x="751825" y="665042"/>
                  </a:lnTo>
                  <a:lnTo>
                    <a:pt x="751659" y="665319"/>
                  </a:lnTo>
                  <a:lnTo>
                    <a:pt x="751512" y="665601"/>
                  </a:lnTo>
                  <a:lnTo>
                    <a:pt x="751417" y="665828"/>
                  </a:lnTo>
                  <a:lnTo>
                    <a:pt x="751338" y="666068"/>
                  </a:lnTo>
                  <a:lnTo>
                    <a:pt x="751266" y="666313"/>
                  </a:lnTo>
                  <a:lnTo>
                    <a:pt x="751134" y="666808"/>
                  </a:lnTo>
                  <a:lnTo>
                    <a:pt x="750662" y="668743"/>
                  </a:lnTo>
                  <a:lnTo>
                    <a:pt x="750627" y="670136"/>
                  </a:lnTo>
                  <a:lnTo>
                    <a:pt x="750635" y="670799"/>
                  </a:lnTo>
                  <a:lnTo>
                    <a:pt x="750657" y="671507"/>
                  </a:lnTo>
                  <a:lnTo>
                    <a:pt x="750624" y="672188"/>
                  </a:lnTo>
                  <a:lnTo>
                    <a:pt x="750597" y="672597"/>
                  </a:lnTo>
                  <a:lnTo>
                    <a:pt x="750521" y="673737"/>
                  </a:lnTo>
                  <a:lnTo>
                    <a:pt x="750503" y="673891"/>
                  </a:lnTo>
                  <a:lnTo>
                    <a:pt x="750499" y="674958"/>
                  </a:lnTo>
                  <a:lnTo>
                    <a:pt x="750510" y="675748"/>
                  </a:lnTo>
                  <a:lnTo>
                    <a:pt x="750559" y="676247"/>
                  </a:lnTo>
                  <a:lnTo>
                    <a:pt x="750642" y="677464"/>
                  </a:lnTo>
                  <a:lnTo>
                    <a:pt x="750782" y="677905"/>
                  </a:lnTo>
                  <a:lnTo>
                    <a:pt x="750914" y="678558"/>
                  </a:lnTo>
                  <a:lnTo>
                    <a:pt x="751062" y="679248"/>
                  </a:lnTo>
                  <a:lnTo>
                    <a:pt x="751119" y="679939"/>
                  </a:lnTo>
                  <a:lnTo>
                    <a:pt x="751137" y="680638"/>
                  </a:lnTo>
                  <a:lnTo>
                    <a:pt x="751209" y="681410"/>
                  </a:lnTo>
                  <a:lnTo>
                    <a:pt x="751243" y="682045"/>
                  </a:lnTo>
                  <a:lnTo>
                    <a:pt x="751058" y="682586"/>
                  </a:lnTo>
                  <a:lnTo>
                    <a:pt x="750680" y="683035"/>
                  </a:lnTo>
                  <a:lnTo>
                    <a:pt x="750038" y="683466"/>
                  </a:lnTo>
                  <a:lnTo>
                    <a:pt x="749138" y="683716"/>
                  </a:lnTo>
                  <a:lnTo>
                    <a:pt x="748314" y="683889"/>
                  </a:lnTo>
                  <a:lnTo>
                    <a:pt x="747453" y="683948"/>
                  </a:lnTo>
                  <a:lnTo>
                    <a:pt x="746618" y="683966"/>
                  </a:lnTo>
                  <a:lnTo>
                    <a:pt x="746242" y="684001"/>
                  </a:lnTo>
                  <a:lnTo>
                    <a:pt x="746026" y="684089"/>
                  </a:lnTo>
                  <a:lnTo>
                    <a:pt x="745088" y="684398"/>
                  </a:lnTo>
                  <a:lnTo>
                    <a:pt x="744079" y="684965"/>
                  </a:lnTo>
                  <a:lnTo>
                    <a:pt x="742807" y="685861"/>
                  </a:lnTo>
                  <a:lnTo>
                    <a:pt x="742385" y="686245"/>
                  </a:lnTo>
                  <a:lnTo>
                    <a:pt x="741984" y="686799"/>
                  </a:lnTo>
                  <a:lnTo>
                    <a:pt x="741493" y="687339"/>
                  </a:lnTo>
                  <a:lnTo>
                    <a:pt x="740964" y="687902"/>
                  </a:lnTo>
                  <a:lnTo>
                    <a:pt x="740476" y="688411"/>
                  </a:lnTo>
                  <a:lnTo>
                    <a:pt x="740182" y="688850"/>
                  </a:lnTo>
                  <a:lnTo>
                    <a:pt x="738803" y="690004"/>
                  </a:lnTo>
                  <a:lnTo>
                    <a:pt x="737200" y="691512"/>
                  </a:lnTo>
                  <a:lnTo>
                    <a:pt x="735866" y="693809"/>
                  </a:lnTo>
                  <a:lnTo>
                    <a:pt x="733783" y="695930"/>
                  </a:lnTo>
                  <a:lnTo>
                    <a:pt x="732052" y="697746"/>
                  </a:lnTo>
                  <a:lnTo>
                    <a:pt x="731138" y="698472"/>
                  </a:lnTo>
                  <a:lnTo>
                    <a:pt x="730669" y="699567"/>
                  </a:lnTo>
                  <a:lnTo>
                    <a:pt x="730182" y="701565"/>
                  </a:lnTo>
                  <a:lnTo>
                    <a:pt x="728723" y="703335"/>
                  </a:lnTo>
                  <a:lnTo>
                    <a:pt x="726599" y="704153"/>
                  </a:lnTo>
                  <a:lnTo>
                    <a:pt x="724438" y="704121"/>
                  </a:lnTo>
                  <a:lnTo>
                    <a:pt x="722782" y="704121"/>
                  </a:lnTo>
                  <a:lnTo>
                    <a:pt x="722239" y="704424"/>
                  </a:lnTo>
                  <a:lnTo>
                    <a:pt x="721939" y="705678"/>
                  </a:lnTo>
                  <a:lnTo>
                    <a:pt x="721358" y="706550"/>
                  </a:lnTo>
                  <a:lnTo>
                    <a:pt x="720586" y="708316"/>
                  </a:lnTo>
                  <a:lnTo>
                    <a:pt x="720488" y="708648"/>
                  </a:lnTo>
                  <a:lnTo>
                    <a:pt x="720870" y="709738"/>
                  </a:lnTo>
                  <a:lnTo>
                    <a:pt x="720874" y="711250"/>
                  </a:lnTo>
                  <a:lnTo>
                    <a:pt x="721456" y="711926"/>
                  </a:lnTo>
                  <a:lnTo>
                    <a:pt x="721868" y="713261"/>
                  </a:lnTo>
                  <a:lnTo>
                    <a:pt x="722560" y="714625"/>
                  </a:lnTo>
                  <a:lnTo>
                    <a:pt x="722680" y="714941"/>
                  </a:lnTo>
                  <a:lnTo>
                    <a:pt x="723244" y="715167"/>
                  </a:lnTo>
                  <a:lnTo>
                    <a:pt x="724008" y="715528"/>
                  </a:lnTo>
                  <a:lnTo>
                    <a:pt x="726342" y="716217"/>
                  </a:lnTo>
                  <a:lnTo>
                    <a:pt x="732298" y="717134"/>
                  </a:lnTo>
                  <a:lnTo>
                    <a:pt x="733307" y="717189"/>
                  </a:lnTo>
                  <a:lnTo>
                    <a:pt x="734214" y="717257"/>
                  </a:lnTo>
                  <a:lnTo>
                    <a:pt x="734437" y="717280"/>
                  </a:lnTo>
                  <a:lnTo>
                    <a:pt x="734887" y="717316"/>
                  </a:lnTo>
                  <a:lnTo>
                    <a:pt x="735333" y="717370"/>
                  </a:lnTo>
                  <a:lnTo>
                    <a:pt x="735666" y="717425"/>
                  </a:lnTo>
                  <a:lnTo>
                    <a:pt x="735994" y="717489"/>
                  </a:lnTo>
                  <a:lnTo>
                    <a:pt x="736160" y="717516"/>
                  </a:lnTo>
                  <a:lnTo>
                    <a:pt x="736387" y="717534"/>
                  </a:lnTo>
                  <a:lnTo>
                    <a:pt x="736841" y="717557"/>
                  </a:lnTo>
                  <a:lnTo>
                    <a:pt x="737064" y="717579"/>
                  </a:lnTo>
                  <a:lnTo>
                    <a:pt x="737283" y="717625"/>
                  </a:lnTo>
                  <a:lnTo>
                    <a:pt x="737415" y="717670"/>
                  </a:lnTo>
                  <a:lnTo>
                    <a:pt x="737808" y="717838"/>
                  </a:lnTo>
                  <a:lnTo>
                    <a:pt x="737944" y="717884"/>
                  </a:lnTo>
                  <a:lnTo>
                    <a:pt x="738126" y="717929"/>
                  </a:lnTo>
                  <a:lnTo>
                    <a:pt x="738405" y="717979"/>
                  </a:lnTo>
                  <a:lnTo>
                    <a:pt x="739569" y="718837"/>
                  </a:lnTo>
                  <a:lnTo>
                    <a:pt x="740628" y="719346"/>
                  </a:lnTo>
                  <a:lnTo>
                    <a:pt x="741391" y="720050"/>
                  </a:lnTo>
                  <a:lnTo>
                    <a:pt x="741716" y="720445"/>
                  </a:lnTo>
                  <a:lnTo>
                    <a:pt x="741996" y="720862"/>
                  </a:lnTo>
                  <a:lnTo>
                    <a:pt x="742317" y="721557"/>
                  </a:lnTo>
                  <a:lnTo>
                    <a:pt x="742532" y="722347"/>
                  </a:lnTo>
                  <a:lnTo>
                    <a:pt x="742649" y="723183"/>
                  </a:lnTo>
                  <a:lnTo>
                    <a:pt x="742657" y="724014"/>
                  </a:lnTo>
                  <a:lnTo>
                    <a:pt x="742563" y="724786"/>
                  </a:lnTo>
                  <a:lnTo>
                    <a:pt x="740854" y="728473"/>
                  </a:lnTo>
                  <a:lnTo>
                    <a:pt x="741323" y="730335"/>
                  </a:lnTo>
                  <a:lnTo>
                    <a:pt x="745344" y="732900"/>
                  </a:lnTo>
                  <a:lnTo>
                    <a:pt x="746206" y="733681"/>
                  </a:lnTo>
                  <a:lnTo>
                    <a:pt x="746508" y="734135"/>
                  </a:lnTo>
                  <a:lnTo>
                    <a:pt x="746667" y="734530"/>
                  </a:lnTo>
                  <a:lnTo>
                    <a:pt x="746478" y="737904"/>
                  </a:lnTo>
                  <a:lnTo>
                    <a:pt x="745574" y="739394"/>
                  </a:lnTo>
                  <a:lnTo>
                    <a:pt x="744704" y="740003"/>
                  </a:lnTo>
                  <a:lnTo>
                    <a:pt x="744435" y="740191"/>
                  </a:lnTo>
                  <a:lnTo>
                    <a:pt x="739773" y="741846"/>
                  </a:lnTo>
                  <a:lnTo>
                    <a:pt x="739596" y="742295"/>
                  </a:lnTo>
                  <a:lnTo>
                    <a:pt x="739532" y="742845"/>
                  </a:lnTo>
                  <a:lnTo>
                    <a:pt x="739562" y="743440"/>
                  </a:lnTo>
                  <a:lnTo>
                    <a:pt x="739789" y="744579"/>
                  </a:lnTo>
                  <a:lnTo>
                    <a:pt x="740525" y="745824"/>
                  </a:lnTo>
                  <a:lnTo>
                    <a:pt x="742143" y="747536"/>
                  </a:lnTo>
                  <a:lnTo>
                    <a:pt x="744456" y="749947"/>
                  </a:lnTo>
                  <a:lnTo>
                    <a:pt x="747347" y="751105"/>
                  </a:lnTo>
                  <a:lnTo>
                    <a:pt x="750756" y="753521"/>
                  </a:lnTo>
                  <a:lnTo>
                    <a:pt x="750820" y="754534"/>
                  </a:lnTo>
                  <a:lnTo>
                    <a:pt x="750563" y="756827"/>
                  </a:lnTo>
                  <a:lnTo>
                    <a:pt x="750261" y="759661"/>
                  </a:lnTo>
                  <a:lnTo>
                    <a:pt x="750140" y="760523"/>
                  </a:lnTo>
                  <a:lnTo>
                    <a:pt x="750007" y="762249"/>
                  </a:lnTo>
                  <a:lnTo>
                    <a:pt x="750019" y="763080"/>
                  </a:lnTo>
                  <a:lnTo>
                    <a:pt x="750060" y="763911"/>
                  </a:lnTo>
                  <a:lnTo>
                    <a:pt x="750136" y="764742"/>
                  </a:lnTo>
                  <a:lnTo>
                    <a:pt x="750446" y="766359"/>
                  </a:lnTo>
                  <a:lnTo>
                    <a:pt x="751077" y="768257"/>
                  </a:lnTo>
                  <a:lnTo>
                    <a:pt x="752063" y="769175"/>
                  </a:lnTo>
                  <a:lnTo>
                    <a:pt x="754592" y="772680"/>
                  </a:lnTo>
                  <a:lnTo>
                    <a:pt x="751014" y="775692"/>
                  </a:lnTo>
                  <a:lnTo>
                    <a:pt x="749466" y="775392"/>
                  </a:lnTo>
                  <a:lnTo>
                    <a:pt x="747334" y="775419"/>
                  </a:lnTo>
                  <a:lnTo>
                    <a:pt x="747002" y="775347"/>
                  </a:lnTo>
                  <a:lnTo>
                    <a:pt x="745339" y="775188"/>
                  </a:lnTo>
                  <a:lnTo>
                    <a:pt x="744470" y="775365"/>
                  </a:lnTo>
                  <a:lnTo>
                    <a:pt x="743997" y="775683"/>
                  </a:lnTo>
                  <a:lnTo>
                    <a:pt x="743593" y="775937"/>
                  </a:lnTo>
                  <a:lnTo>
                    <a:pt x="743045" y="776904"/>
                  </a:lnTo>
                  <a:lnTo>
                    <a:pt x="742969" y="777359"/>
                  </a:lnTo>
                  <a:lnTo>
                    <a:pt x="742682" y="778585"/>
                  </a:lnTo>
                  <a:lnTo>
                    <a:pt x="742599" y="779366"/>
                  </a:lnTo>
                  <a:lnTo>
                    <a:pt x="742527" y="779756"/>
                  </a:lnTo>
                  <a:lnTo>
                    <a:pt x="742512" y="780537"/>
                  </a:lnTo>
                  <a:lnTo>
                    <a:pt x="742225" y="781764"/>
                  </a:lnTo>
                  <a:lnTo>
                    <a:pt x="741945" y="782540"/>
                  </a:lnTo>
                  <a:lnTo>
                    <a:pt x="741397" y="783312"/>
                  </a:lnTo>
                  <a:lnTo>
                    <a:pt x="741125" y="783635"/>
                  </a:lnTo>
                  <a:lnTo>
                    <a:pt x="740048" y="784198"/>
                  </a:lnTo>
                  <a:lnTo>
                    <a:pt x="739648" y="784257"/>
                  </a:lnTo>
                  <a:lnTo>
                    <a:pt x="738034" y="785138"/>
                  </a:lnTo>
                  <a:lnTo>
                    <a:pt x="736416" y="786151"/>
                  </a:lnTo>
                  <a:lnTo>
                    <a:pt x="734599" y="787354"/>
                  </a:lnTo>
                  <a:lnTo>
                    <a:pt x="733786" y="787990"/>
                  </a:lnTo>
                  <a:lnTo>
                    <a:pt x="732173" y="788939"/>
                  </a:lnTo>
                  <a:lnTo>
                    <a:pt x="731368" y="789248"/>
                  </a:lnTo>
                  <a:lnTo>
                    <a:pt x="730158" y="789811"/>
                  </a:lnTo>
                  <a:lnTo>
                    <a:pt x="729350" y="790252"/>
                  </a:lnTo>
                  <a:lnTo>
                    <a:pt x="728204" y="791015"/>
                  </a:lnTo>
                  <a:lnTo>
                    <a:pt x="727864" y="791333"/>
                  </a:lnTo>
                  <a:lnTo>
                    <a:pt x="727460" y="791587"/>
                  </a:lnTo>
                  <a:lnTo>
                    <a:pt x="726379" y="792609"/>
                  </a:lnTo>
                  <a:lnTo>
                    <a:pt x="726035" y="793059"/>
                  </a:lnTo>
                  <a:lnTo>
                    <a:pt x="725763" y="793445"/>
                  </a:lnTo>
                  <a:lnTo>
                    <a:pt x="724992" y="795443"/>
                  </a:lnTo>
                  <a:lnTo>
                    <a:pt x="724803" y="798563"/>
                  </a:lnTo>
                  <a:lnTo>
                    <a:pt x="724913" y="800126"/>
                  </a:lnTo>
                  <a:lnTo>
                    <a:pt x="725333" y="802605"/>
                  </a:lnTo>
                  <a:lnTo>
                    <a:pt x="725419" y="805208"/>
                  </a:lnTo>
                  <a:lnTo>
                    <a:pt x="725197" y="806443"/>
                  </a:lnTo>
                  <a:lnTo>
                    <a:pt x="724788" y="810794"/>
                  </a:lnTo>
                  <a:lnTo>
                    <a:pt x="724830" y="812029"/>
                  </a:lnTo>
                  <a:lnTo>
                    <a:pt x="725015" y="812879"/>
                  </a:lnTo>
                  <a:lnTo>
                    <a:pt x="726746" y="816744"/>
                  </a:lnTo>
                  <a:lnTo>
                    <a:pt x="726807" y="817071"/>
                  </a:lnTo>
                  <a:lnTo>
                    <a:pt x="728821" y="819905"/>
                  </a:lnTo>
                  <a:lnTo>
                    <a:pt x="730064" y="821163"/>
                  </a:lnTo>
                  <a:lnTo>
                    <a:pt x="731247" y="822094"/>
                  </a:lnTo>
                  <a:lnTo>
                    <a:pt x="732487" y="823611"/>
                  </a:lnTo>
                  <a:lnTo>
                    <a:pt x="732872" y="824465"/>
                  </a:lnTo>
                  <a:lnTo>
                    <a:pt x="732713" y="825700"/>
                  </a:lnTo>
                  <a:lnTo>
                    <a:pt x="732441" y="826082"/>
                  </a:lnTo>
                  <a:lnTo>
                    <a:pt x="730412" y="827935"/>
                  </a:lnTo>
                  <a:lnTo>
                    <a:pt x="729928" y="828771"/>
                  </a:lnTo>
                  <a:lnTo>
                    <a:pt x="729770" y="830197"/>
                  </a:lnTo>
                  <a:lnTo>
                    <a:pt x="730408" y="831837"/>
                  </a:lnTo>
                  <a:lnTo>
                    <a:pt x="731840" y="833749"/>
                  </a:lnTo>
                  <a:lnTo>
                    <a:pt x="732823" y="834548"/>
                  </a:lnTo>
                  <a:lnTo>
                    <a:pt x="733216" y="835007"/>
                  </a:lnTo>
                  <a:lnTo>
                    <a:pt x="734002" y="835675"/>
                  </a:lnTo>
                  <a:lnTo>
                    <a:pt x="734860" y="836143"/>
                  </a:lnTo>
                  <a:lnTo>
                    <a:pt x="739565" y="837528"/>
                  </a:lnTo>
                  <a:lnTo>
                    <a:pt x="740090" y="837928"/>
                  </a:lnTo>
                  <a:lnTo>
                    <a:pt x="740476" y="838909"/>
                  </a:lnTo>
                  <a:lnTo>
                    <a:pt x="739595" y="839608"/>
                  </a:lnTo>
                  <a:lnTo>
                    <a:pt x="739059" y="839926"/>
                  </a:lnTo>
                  <a:lnTo>
                    <a:pt x="738189" y="840040"/>
                  </a:lnTo>
                  <a:lnTo>
                    <a:pt x="737789" y="840035"/>
                  </a:lnTo>
                  <a:lnTo>
                    <a:pt x="737063" y="839763"/>
                  </a:lnTo>
                  <a:lnTo>
                    <a:pt x="736130" y="839744"/>
                  </a:lnTo>
                  <a:lnTo>
                    <a:pt x="734996" y="839853"/>
                  </a:lnTo>
                  <a:lnTo>
                    <a:pt x="734191" y="840167"/>
                  </a:lnTo>
                  <a:lnTo>
                    <a:pt x="733715" y="840548"/>
                  </a:lnTo>
                  <a:lnTo>
                    <a:pt x="733103" y="841316"/>
                  </a:lnTo>
                  <a:lnTo>
                    <a:pt x="731584" y="844414"/>
                  </a:lnTo>
                  <a:lnTo>
                    <a:pt x="730771" y="845050"/>
                  </a:lnTo>
                  <a:lnTo>
                    <a:pt x="729494" y="845804"/>
                  </a:lnTo>
                  <a:lnTo>
                    <a:pt x="727423" y="846031"/>
                  </a:lnTo>
                  <a:lnTo>
                    <a:pt x="726690" y="846017"/>
                  </a:lnTo>
                  <a:lnTo>
                    <a:pt x="725821" y="846194"/>
                  </a:lnTo>
                  <a:lnTo>
                    <a:pt x="724479" y="846694"/>
                  </a:lnTo>
                  <a:lnTo>
                    <a:pt x="723670" y="847267"/>
                  </a:lnTo>
                  <a:lnTo>
                    <a:pt x="722582" y="848416"/>
                  </a:lnTo>
                  <a:lnTo>
                    <a:pt x="722034" y="849383"/>
                  </a:lnTo>
                  <a:lnTo>
                    <a:pt x="721754" y="850160"/>
                  </a:lnTo>
                  <a:lnTo>
                    <a:pt x="721463" y="851386"/>
                  </a:lnTo>
                  <a:lnTo>
                    <a:pt x="720908" y="852681"/>
                  </a:lnTo>
                  <a:lnTo>
                    <a:pt x="720704" y="852872"/>
                  </a:lnTo>
                  <a:lnTo>
                    <a:pt x="719763" y="853376"/>
                  </a:lnTo>
                  <a:lnTo>
                    <a:pt x="718961" y="853489"/>
                  </a:lnTo>
                  <a:lnTo>
                    <a:pt x="717295" y="853526"/>
                  </a:lnTo>
                  <a:lnTo>
                    <a:pt x="716962" y="853453"/>
                  </a:lnTo>
                  <a:lnTo>
                    <a:pt x="716161" y="853508"/>
                  </a:lnTo>
                  <a:lnTo>
                    <a:pt x="715224" y="853944"/>
                  </a:lnTo>
                  <a:lnTo>
                    <a:pt x="713671" y="855088"/>
                  </a:lnTo>
                  <a:lnTo>
                    <a:pt x="712919" y="856051"/>
                  </a:lnTo>
                  <a:lnTo>
                    <a:pt x="712639" y="856760"/>
                  </a:lnTo>
                  <a:lnTo>
                    <a:pt x="712616" y="858127"/>
                  </a:lnTo>
                  <a:lnTo>
                    <a:pt x="712741" y="858518"/>
                  </a:lnTo>
                  <a:lnTo>
                    <a:pt x="712798" y="859108"/>
                  </a:lnTo>
                  <a:lnTo>
                    <a:pt x="713641" y="860421"/>
                  </a:lnTo>
                  <a:lnTo>
                    <a:pt x="714748" y="861807"/>
                  </a:lnTo>
                  <a:lnTo>
                    <a:pt x="715201" y="862661"/>
                  </a:lnTo>
                  <a:lnTo>
                    <a:pt x="715126" y="863115"/>
                  </a:lnTo>
                  <a:lnTo>
                    <a:pt x="714242" y="864141"/>
                  </a:lnTo>
                  <a:lnTo>
                    <a:pt x="712091" y="865145"/>
                  </a:lnTo>
                  <a:lnTo>
                    <a:pt x="711222" y="865259"/>
                  </a:lnTo>
                  <a:lnTo>
                    <a:pt x="709631" y="864905"/>
                  </a:lnTo>
                  <a:lnTo>
                    <a:pt x="708833" y="864759"/>
                  </a:lnTo>
                  <a:lnTo>
                    <a:pt x="707976" y="864355"/>
                  </a:lnTo>
                  <a:lnTo>
                    <a:pt x="706778" y="864200"/>
                  </a:lnTo>
                  <a:lnTo>
                    <a:pt x="705973" y="864514"/>
                  </a:lnTo>
                  <a:lnTo>
                    <a:pt x="705500" y="864895"/>
                  </a:lnTo>
                  <a:lnTo>
                    <a:pt x="704544" y="866049"/>
                  </a:lnTo>
                  <a:lnTo>
                    <a:pt x="703584" y="867725"/>
                  </a:lnTo>
                  <a:lnTo>
                    <a:pt x="702152" y="869520"/>
                  </a:lnTo>
                  <a:lnTo>
                    <a:pt x="701340" y="870288"/>
                  </a:lnTo>
                  <a:lnTo>
                    <a:pt x="700599" y="870728"/>
                  </a:lnTo>
                  <a:lnTo>
                    <a:pt x="698052" y="871596"/>
                  </a:lnTo>
                  <a:lnTo>
                    <a:pt x="696378" y="871891"/>
                  </a:lnTo>
                  <a:lnTo>
                    <a:pt x="694647" y="871991"/>
                  </a:lnTo>
                  <a:lnTo>
                    <a:pt x="694314" y="871918"/>
                  </a:lnTo>
                  <a:lnTo>
                    <a:pt x="693449" y="871837"/>
                  </a:lnTo>
                  <a:lnTo>
                    <a:pt x="692984" y="871764"/>
                  </a:lnTo>
                  <a:lnTo>
                    <a:pt x="692651" y="871628"/>
                  </a:lnTo>
                  <a:lnTo>
                    <a:pt x="691858" y="871482"/>
                  </a:lnTo>
                  <a:lnTo>
                    <a:pt x="691053" y="871728"/>
                  </a:lnTo>
                  <a:lnTo>
                    <a:pt x="690713" y="872114"/>
                  </a:lnTo>
                  <a:lnTo>
                    <a:pt x="691219" y="873490"/>
                  </a:lnTo>
                  <a:lnTo>
                    <a:pt x="692126" y="875066"/>
                  </a:lnTo>
                  <a:lnTo>
                    <a:pt x="693037" y="876257"/>
                  </a:lnTo>
                  <a:lnTo>
                    <a:pt x="693683" y="877438"/>
                  </a:lnTo>
                  <a:lnTo>
                    <a:pt x="693808" y="877765"/>
                  </a:lnTo>
                  <a:lnTo>
                    <a:pt x="693804" y="878087"/>
                  </a:lnTo>
                  <a:lnTo>
                    <a:pt x="693725" y="878673"/>
                  </a:lnTo>
                  <a:lnTo>
                    <a:pt x="693585" y="879059"/>
                  </a:lnTo>
                  <a:lnTo>
                    <a:pt x="692640" y="879891"/>
                  </a:lnTo>
                  <a:lnTo>
                    <a:pt x="691431" y="880322"/>
                  </a:lnTo>
                  <a:lnTo>
                    <a:pt x="690762" y="880377"/>
                  </a:lnTo>
                  <a:lnTo>
                    <a:pt x="690093" y="880495"/>
                  </a:lnTo>
                  <a:lnTo>
                    <a:pt x="689092" y="880804"/>
                  </a:lnTo>
                  <a:lnTo>
                    <a:pt x="688415" y="881244"/>
                  </a:lnTo>
                  <a:lnTo>
                    <a:pt x="687807" y="881689"/>
                  </a:lnTo>
                  <a:lnTo>
                    <a:pt x="686922" y="882716"/>
                  </a:lnTo>
                  <a:lnTo>
                    <a:pt x="686102" y="884002"/>
                  </a:lnTo>
                  <a:lnTo>
                    <a:pt x="686099" y="884197"/>
                  </a:lnTo>
                  <a:lnTo>
                    <a:pt x="685823" y="884647"/>
                  </a:lnTo>
                  <a:lnTo>
                    <a:pt x="685819" y="884910"/>
                  </a:lnTo>
                  <a:lnTo>
                    <a:pt x="685199" y="886005"/>
                  </a:lnTo>
                  <a:lnTo>
                    <a:pt x="684995" y="886196"/>
                  </a:lnTo>
                  <a:lnTo>
                    <a:pt x="684458" y="886446"/>
                  </a:lnTo>
                  <a:lnTo>
                    <a:pt x="683653" y="886691"/>
                  </a:lnTo>
                  <a:lnTo>
                    <a:pt x="683185" y="886750"/>
                  </a:lnTo>
                  <a:lnTo>
                    <a:pt x="682856" y="886677"/>
                  </a:lnTo>
                  <a:lnTo>
                    <a:pt x="682391" y="886473"/>
                  </a:lnTo>
                  <a:lnTo>
                    <a:pt x="681669" y="885941"/>
                  </a:lnTo>
                  <a:lnTo>
                    <a:pt x="680815" y="885274"/>
                  </a:lnTo>
                  <a:lnTo>
                    <a:pt x="679300" y="884270"/>
                  </a:lnTo>
                  <a:lnTo>
                    <a:pt x="678571" y="884061"/>
                  </a:lnTo>
                  <a:lnTo>
                    <a:pt x="678102" y="884183"/>
                  </a:lnTo>
                  <a:lnTo>
                    <a:pt x="677361" y="884692"/>
                  </a:lnTo>
                  <a:lnTo>
                    <a:pt x="676401" y="886173"/>
                  </a:lnTo>
                  <a:lnTo>
                    <a:pt x="675706" y="887786"/>
                  </a:lnTo>
                  <a:lnTo>
                    <a:pt x="675691" y="888499"/>
                  </a:lnTo>
                  <a:lnTo>
                    <a:pt x="675120" y="890639"/>
                  </a:lnTo>
                  <a:lnTo>
                    <a:pt x="674633" y="891802"/>
                  </a:lnTo>
                  <a:lnTo>
                    <a:pt x="673724" y="892736"/>
                  </a:lnTo>
                  <a:lnTo>
                    <a:pt x="672700" y="893222"/>
                  </a:lnTo>
                  <a:lnTo>
                    <a:pt x="671102" y="893163"/>
                  </a:lnTo>
                  <a:lnTo>
                    <a:pt x="669484" y="892736"/>
                  </a:lnTo>
                  <a:lnTo>
                    <a:pt x="667897" y="892078"/>
                  </a:lnTo>
                  <a:lnTo>
                    <a:pt x="665731" y="891964"/>
                  </a:lnTo>
                  <a:lnTo>
                    <a:pt x="663166" y="891751"/>
                  </a:lnTo>
                  <a:lnTo>
                    <a:pt x="661393" y="891360"/>
                  </a:lnTo>
                  <a:lnTo>
                    <a:pt x="659976" y="891532"/>
                  </a:lnTo>
                  <a:lnTo>
                    <a:pt x="656900" y="891483"/>
                  </a:lnTo>
                  <a:lnTo>
                    <a:pt x="654152" y="891514"/>
                  </a:lnTo>
                  <a:lnTo>
                    <a:pt x="653007" y="891537"/>
                  </a:lnTo>
                  <a:lnTo>
                    <a:pt x="650804" y="892105"/>
                  </a:lnTo>
                  <a:lnTo>
                    <a:pt x="649980" y="892527"/>
                  </a:lnTo>
                  <a:lnTo>
                    <a:pt x="649689" y="892673"/>
                  </a:lnTo>
                  <a:lnTo>
                    <a:pt x="648714" y="892882"/>
                  </a:lnTo>
                  <a:lnTo>
                    <a:pt x="647735" y="892686"/>
                  </a:lnTo>
                  <a:lnTo>
                    <a:pt x="646310" y="892909"/>
                  </a:lnTo>
                  <a:lnTo>
                    <a:pt x="644700" y="892518"/>
                  </a:lnTo>
                  <a:lnTo>
                    <a:pt x="644149" y="891660"/>
                  </a:lnTo>
                  <a:lnTo>
                    <a:pt x="643468" y="891932"/>
                  </a:lnTo>
                  <a:lnTo>
                    <a:pt x="642773" y="892736"/>
                  </a:lnTo>
                  <a:lnTo>
                    <a:pt x="642093" y="894617"/>
                  </a:lnTo>
                  <a:lnTo>
                    <a:pt x="641167" y="895639"/>
                  </a:lnTo>
                  <a:lnTo>
                    <a:pt x="640267" y="896203"/>
                  </a:lnTo>
                  <a:lnTo>
                    <a:pt x="639976" y="896902"/>
                  </a:lnTo>
                  <a:lnTo>
                    <a:pt x="639149" y="897706"/>
                  </a:lnTo>
                  <a:lnTo>
                    <a:pt x="638442" y="898279"/>
                  </a:lnTo>
                  <a:lnTo>
                    <a:pt x="638000" y="898515"/>
                  </a:lnTo>
                  <a:lnTo>
                    <a:pt x="637433" y="898728"/>
                  </a:lnTo>
                  <a:lnTo>
                    <a:pt x="636908" y="898896"/>
                  </a:lnTo>
                  <a:lnTo>
                    <a:pt x="636307" y="899074"/>
                  </a:lnTo>
                  <a:lnTo>
                    <a:pt x="635815" y="899228"/>
                  </a:lnTo>
                  <a:lnTo>
                    <a:pt x="635290" y="899351"/>
                  </a:lnTo>
                  <a:lnTo>
                    <a:pt x="634852" y="899478"/>
                  </a:lnTo>
                  <a:lnTo>
                    <a:pt x="634383" y="899591"/>
                  </a:lnTo>
                  <a:lnTo>
                    <a:pt x="633729" y="899810"/>
                  </a:lnTo>
                  <a:lnTo>
                    <a:pt x="633291" y="899905"/>
                  </a:lnTo>
                  <a:lnTo>
                    <a:pt x="632014" y="900150"/>
                  </a:lnTo>
                  <a:lnTo>
                    <a:pt x="631673" y="900227"/>
                  </a:lnTo>
                  <a:lnTo>
                    <a:pt x="631439" y="900264"/>
                  </a:lnTo>
                  <a:lnTo>
                    <a:pt x="630751" y="900273"/>
                  </a:lnTo>
                  <a:lnTo>
                    <a:pt x="630192" y="900264"/>
                  </a:lnTo>
                  <a:lnTo>
                    <a:pt x="629840" y="900227"/>
                  </a:lnTo>
                  <a:lnTo>
                    <a:pt x="629451" y="900159"/>
                  </a:lnTo>
                  <a:lnTo>
                    <a:pt x="629005" y="900041"/>
                  </a:lnTo>
                  <a:lnTo>
                    <a:pt x="628733" y="899987"/>
                  </a:lnTo>
                  <a:lnTo>
                    <a:pt x="628453" y="899941"/>
                  </a:lnTo>
                  <a:lnTo>
                    <a:pt x="628217" y="899839"/>
                  </a:lnTo>
                  <a:lnTo>
                    <a:pt x="627352" y="904922"/>
                  </a:lnTo>
                  <a:lnTo>
                    <a:pt x="610994" y="902294"/>
                  </a:lnTo>
                  <a:lnTo>
                    <a:pt x="610842" y="902326"/>
                  </a:lnTo>
                  <a:lnTo>
                    <a:pt x="610423" y="902372"/>
                  </a:lnTo>
                  <a:lnTo>
                    <a:pt x="610174" y="902399"/>
                  </a:lnTo>
                  <a:lnTo>
                    <a:pt x="609902" y="902453"/>
                  </a:lnTo>
                  <a:lnTo>
                    <a:pt x="609645" y="902499"/>
                  </a:lnTo>
                  <a:lnTo>
                    <a:pt x="609471" y="902526"/>
                  </a:lnTo>
                  <a:lnTo>
                    <a:pt x="609146" y="902562"/>
                  </a:lnTo>
                  <a:lnTo>
                    <a:pt x="608987" y="902585"/>
                  </a:lnTo>
                  <a:lnTo>
                    <a:pt x="608352" y="902685"/>
                  </a:lnTo>
                  <a:lnTo>
                    <a:pt x="608050" y="902708"/>
                  </a:lnTo>
                  <a:lnTo>
                    <a:pt x="607808" y="902708"/>
                  </a:lnTo>
                  <a:lnTo>
                    <a:pt x="607649" y="902717"/>
                  </a:lnTo>
                  <a:lnTo>
                    <a:pt x="607490" y="902735"/>
                  </a:lnTo>
                  <a:lnTo>
                    <a:pt x="606202" y="902930"/>
                  </a:lnTo>
                  <a:lnTo>
                    <a:pt x="605336" y="902917"/>
                  </a:lnTo>
                  <a:lnTo>
                    <a:pt x="604607" y="902771"/>
                  </a:lnTo>
                  <a:lnTo>
                    <a:pt x="603072" y="902812"/>
                  </a:lnTo>
                  <a:lnTo>
                    <a:pt x="602604" y="902803"/>
                  </a:lnTo>
                  <a:lnTo>
                    <a:pt x="601939" y="902921"/>
                  </a:lnTo>
                  <a:lnTo>
                    <a:pt x="601602" y="903044"/>
                  </a:lnTo>
                  <a:lnTo>
                    <a:pt x="600862" y="903421"/>
                  </a:lnTo>
                  <a:lnTo>
                    <a:pt x="599361" y="905216"/>
                  </a:lnTo>
                  <a:lnTo>
                    <a:pt x="598957" y="905597"/>
                  </a:lnTo>
                  <a:lnTo>
                    <a:pt x="598613" y="906047"/>
                  </a:lnTo>
                  <a:lnTo>
                    <a:pt x="597933" y="906815"/>
                  </a:lnTo>
                  <a:lnTo>
                    <a:pt x="597661" y="907201"/>
                  </a:lnTo>
                  <a:lnTo>
                    <a:pt x="596901" y="908686"/>
                  </a:lnTo>
                  <a:lnTo>
                    <a:pt x="596278" y="910104"/>
                  </a:lnTo>
                  <a:lnTo>
                    <a:pt x="595990" y="911208"/>
                  </a:lnTo>
                  <a:lnTo>
                    <a:pt x="595507" y="912044"/>
                  </a:lnTo>
                  <a:lnTo>
                    <a:pt x="595034" y="912362"/>
                  </a:lnTo>
                  <a:lnTo>
                    <a:pt x="594630" y="912611"/>
                  </a:lnTo>
                  <a:lnTo>
                    <a:pt x="593829" y="912548"/>
                  </a:lnTo>
                  <a:lnTo>
                    <a:pt x="593655" y="912584"/>
                  </a:lnTo>
                  <a:lnTo>
                    <a:pt x="593470" y="912643"/>
                  </a:lnTo>
                  <a:lnTo>
                    <a:pt x="593145" y="912775"/>
                  </a:lnTo>
                  <a:lnTo>
                    <a:pt x="592653" y="912957"/>
                  </a:lnTo>
                  <a:lnTo>
                    <a:pt x="592230" y="913098"/>
                  </a:lnTo>
                  <a:lnTo>
                    <a:pt x="591928" y="913184"/>
                  </a:lnTo>
                  <a:lnTo>
                    <a:pt x="591516" y="913311"/>
                  </a:lnTo>
                  <a:lnTo>
                    <a:pt x="591065" y="913467"/>
                  </a:lnTo>
                  <a:lnTo>
                    <a:pt x="590310" y="913611"/>
                  </a:lnTo>
                  <a:lnTo>
                    <a:pt x="589600" y="913834"/>
                  </a:lnTo>
                  <a:lnTo>
                    <a:pt x="588991" y="914151"/>
                  </a:lnTo>
                  <a:lnTo>
                    <a:pt x="588466" y="914801"/>
                  </a:lnTo>
                  <a:lnTo>
                    <a:pt x="587721" y="915551"/>
                  </a:lnTo>
                  <a:lnTo>
                    <a:pt x="587476" y="916700"/>
                  </a:lnTo>
                  <a:lnTo>
                    <a:pt x="587601" y="917659"/>
                  </a:lnTo>
                  <a:lnTo>
                    <a:pt x="587918" y="918254"/>
                  </a:lnTo>
                  <a:lnTo>
                    <a:pt x="588247" y="918931"/>
                  </a:lnTo>
                  <a:lnTo>
                    <a:pt x="588398" y="920058"/>
                  </a:lnTo>
                  <a:lnTo>
                    <a:pt x="588492" y="921257"/>
                  </a:lnTo>
                  <a:lnTo>
                    <a:pt x="588576" y="922170"/>
                  </a:lnTo>
                  <a:lnTo>
                    <a:pt x="588583" y="923238"/>
                  </a:lnTo>
                  <a:lnTo>
                    <a:pt x="588560" y="924323"/>
                  </a:lnTo>
                  <a:lnTo>
                    <a:pt x="588666" y="924860"/>
                  </a:lnTo>
                  <a:lnTo>
                    <a:pt x="588666" y="925591"/>
                  </a:lnTo>
                  <a:lnTo>
                    <a:pt x="588307" y="926232"/>
                  </a:lnTo>
                  <a:lnTo>
                    <a:pt x="587729" y="926622"/>
                  </a:lnTo>
                  <a:lnTo>
                    <a:pt x="586886" y="927027"/>
                  </a:lnTo>
                  <a:lnTo>
                    <a:pt x="586081" y="927167"/>
                  </a:lnTo>
                  <a:lnTo>
                    <a:pt x="584876" y="927186"/>
                  </a:lnTo>
                  <a:lnTo>
                    <a:pt x="583451" y="927177"/>
                  </a:lnTo>
                  <a:lnTo>
                    <a:pt x="582710" y="927217"/>
                  </a:lnTo>
                  <a:lnTo>
                    <a:pt x="582007" y="927563"/>
                  </a:lnTo>
                  <a:lnTo>
                    <a:pt x="580662" y="928303"/>
                  </a:lnTo>
                  <a:lnTo>
                    <a:pt x="579600" y="928771"/>
                  </a:lnTo>
                  <a:lnTo>
                    <a:pt x="578606" y="929416"/>
                  </a:lnTo>
                  <a:lnTo>
                    <a:pt x="577680" y="929989"/>
                  </a:lnTo>
                  <a:lnTo>
                    <a:pt x="576660" y="929989"/>
                  </a:lnTo>
                  <a:lnTo>
                    <a:pt x="575738" y="929653"/>
                  </a:lnTo>
                  <a:lnTo>
                    <a:pt x="574407" y="929553"/>
                  </a:lnTo>
                  <a:lnTo>
                    <a:pt x="573251" y="929421"/>
                  </a:lnTo>
                  <a:lnTo>
                    <a:pt x="572393" y="929762"/>
                  </a:lnTo>
                  <a:lnTo>
                    <a:pt x="571494" y="930002"/>
                  </a:lnTo>
                  <a:lnTo>
                    <a:pt x="571069" y="930280"/>
                  </a:lnTo>
                  <a:lnTo>
                    <a:pt x="570802" y="930466"/>
                  </a:lnTo>
                  <a:lnTo>
                    <a:pt x="570333" y="930729"/>
                  </a:lnTo>
                  <a:lnTo>
                    <a:pt x="570152" y="930861"/>
                  </a:lnTo>
                  <a:lnTo>
                    <a:pt x="569925" y="930947"/>
                  </a:lnTo>
                  <a:lnTo>
                    <a:pt x="569513" y="931043"/>
                  </a:lnTo>
                  <a:lnTo>
                    <a:pt x="569328" y="931106"/>
                  </a:lnTo>
                  <a:lnTo>
                    <a:pt x="569116" y="931202"/>
                  </a:lnTo>
                  <a:lnTo>
                    <a:pt x="568792" y="931288"/>
                  </a:lnTo>
                  <a:lnTo>
                    <a:pt x="568406" y="931411"/>
                  </a:lnTo>
                  <a:lnTo>
                    <a:pt x="568176" y="931456"/>
                  </a:lnTo>
                  <a:lnTo>
                    <a:pt x="567994" y="931429"/>
                  </a:lnTo>
                  <a:lnTo>
                    <a:pt x="567586" y="931343"/>
                  </a:lnTo>
                  <a:lnTo>
                    <a:pt x="567151" y="931215"/>
                  </a:lnTo>
                  <a:lnTo>
                    <a:pt x="566834" y="931025"/>
                  </a:lnTo>
                  <a:lnTo>
                    <a:pt x="566581" y="930902"/>
                  </a:lnTo>
                  <a:lnTo>
                    <a:pt x="566271" y="930707"/>
                  </a:lnTo>
                  <a:lnTo>
                    <a:pt x="566086" y="930475"/>
                  </a:lnTo>
                  <a:lnTo>
                    <a:pt x="565825" y="930365"/>
                  </a:lnTo>
                  <a:lnTo>
                    <a:pt x="565432" y="930475"/>
                  </a:lnTo>
                  <a:lnTo>
                    <a:pt x="565122" y="930679"/>
                  </a:lnTo>
                  <a:lnTo>
                    <a:pt x="564785" y="931152"/>
                  </a:lnTo>
                  <a:lnTo>
                    <a:pt x="564457" y="931747"/>
                  </a:lnTo>
                  <a:lnTo>
                    <a:pt x="563803" y="932833"/>
                  </a:lnTo>
                  <a:lnTo>
                    <a:pt x="563455" y="932965"/>
                  </a:lnTo>
                  <a:lnTo>
                    <a:pt x="562866" y="933519"/>
                  </a:lnTo>
                  <a:lnTo>
                    <a:pt x="562337" y="933946"/>
                  </a:lnTo>
                  <a:lnTo>
                    <a:pt x="561770" y="934359"/>
                  </a:lnTo>
                  <a:lnTo>
                    <a:pt x="561131" y="934873"/>
                  </a:lnTo>
                  <a:lnTo>
                    <a:pt x="560413" y="935027"/>
                  </a:lnTo>
                  <a:lnTo>
                    <a:pt x="559687" y="935032"/>
                  </a:lnTo>
                  <a:lnTo>
                    <a:pt x="559071" y="934877"/>
                  </a:lnTo>
                  <a:lnTo>
                    <a:pt x="558240" y="934632"/>
                  </a:lnTo>
                  <a:lnTo>
                    <a:pt x="557409" y="934532"/>
                  </a:lnTo>
                  <a:lnTo>
                    <a:pt x="556280" y="934708"/>
                  </a:lnTo>
                  <a:lnTo>
                    <a:pt x="555579" y="935236"/>
                  </a:lnTo>
                  <a:lnTo>
                    <a:pt x="555277" y="936059"/>
                  </a:lnTo>
                  <a:lnTo>
                    <a:pt x="554253" y="937799"/>
                  </a:lnTo>
                  <a:lnTo>
                    <a:pt x="553697" y="938385"/>
                  </a:lnTo>
                  <a:lnTo>
                    <a:pt x="553149" y="939021"/>
                  </a:lnTo>
                  <a:lnTo>
                    <a:pt x="552012" y="940170"/>
                  </a:lnTo>
                  <a:lnTo>
                    <a:pt x="551434" y="940743"/>
                  </a:lnTo>
                  <a:lnTo>
                    <a:pt x="551267" y="941161"/>
                  </a:lnTo>
                  <a:lnTo>
                    <a:pt x="550670" y="941983"/>
                  </a:lnTo>
                  <a:lnTo>
                    <a:pt x="550323" y="942628"/>
                  </a:lnTo>
                  <a:lnTo>
                    <a:pt x="549877" y="943314"/>
                  </a:lnTo>
                  <a:lnTo>
                    <a:pt x="549525" y="944028"/>
                  </a:lnTo>
                  <a:lnTo>
                    <a:pt x="549525" y="945118"/>
                  </a:lnTo>
                  <a:lnTo>
                    <a:pt x="549591" y="945577"/>
                  </a:lnTo>
                  <a:lnTo>
                    <a:pt x="549321" y="946372"/>
                  </a:lnTo>
                  <a:lnTo>
                    <a:pt x="549442" y="947194"/>
                  </a:lnTo>
                  <a:lnTo>
                    <a:pt x="549332" y="948003"/>
                  </a:lnTo>
                  <a:lnTo>
                    <a:pt x="548973" y="948775"/>
                  </a:lnTo>
                  <a:lnTo>
                    <a:pt x="548811" y="949520"/>
                  </a:lnTo>
                  <a:lnTo>
                    <a:pt x="548610" y="949916"/>
                  </a:lnTo>
                  <a:lnTo>
                    <a:pt x="548610" y="950806"/>
                  </a:lnTo>
                  <a:lnTo>
                    <a:pt x="547972" y="952328"/>
                  </a:lnTo>
                  <a:lnTo>
                    <a:pt x="547624" y="953064"/>
                  </a:lnTo>
                  <a:lnTo>
                    <a:pt x="547329" y="953832"/>
                  </a:lnTo>
                  <a:lnTo>
                    <a:pt x="547451" y="954455"/>
                  </a:lnTo>
                  <a:lnTo>
                    <a:pt x="548569" y="955940"/>
                  </a:lnTo>
                  <a:lnTo>
                    <a:pt x="548895" y="955941"/>
                  </a:lnTo>
                  <a:lnTo>
                    <a:pt x="549083" y="958384"/>
                  </a:lnTo>
                  <a:lnTo>
                    <a:pt x="549079" y="958767"/>
                  </a:lnTo>
                  <a:lnTo>
                    <a:pt x="549025" y="959145"/>
                  </a:lnTo>
                  <a:lnTo>
                    <a:pt x="548852" y="959692"/>
                  </a:lnTo>
                  <a:lnTo>
                    <a:pt x="548409" y="960616"/>
                  </a:lnTo>
                  <a:lnTo>
                    <a:pt x="548281" y="961003"/>
                  </a:lnTo>
                  <a:lnTo>
                    <a:pt x="547996" y="961007"/>
                  </a:lnTo>
                  <a:lnTo>
                    <a:pt x="546883" y="961279"/>
                  </a:lnTo>
                  <a:lnTo>
                    <a:pt x="546438" y="961384"/>
                  </a:lnTo>
                  <a:lnTo>
                    <a:pt x="545587" y="961229"/>
                  </a:lnTo>
                  <a:lnTo>
                    <a:pt x="544673" y="961184"/>
                  </a:lnTo>
                  <a:lnTo>
                    <a:pt x="543063" y="961111"/>
                  </a:lnTo>
                  <a:lnTo>
                    <a:pt x="542360" y="961447"/>
                  </a:lnTo>
                  <a:lnTo>
                    <a:pt x="541657" y="962719"/>
                  </a:lnTo>
                  <a:lnTo>
                    <a:pt x="541022" y="964169"/>
                  </a:lnTo>
                  <a:lnTo>
                    <a:pt x="541166" y="965482"/>
                  </a:lnTo>
                  <a:lnTo>
                    <a:pt x="540750" y="966412"/>
                  </a:lnTo>
                  <a:lnTo>
                    <a:pt x="539218" y="964783"/>
                  </a:lnTo>
                  <a:lnTo>
                    <a:pt x="538554" y="964087"/>
                  </a:lnTo>
                  <a:lnTo>
                    <a:pt x="535769" y="961113"/>
                  </a:lnTo>
                  <a:lnTo>
                    <a:pt x="534943" y="960243"/>
                  </a:lnTo>
                  <a:lnTo>
                    <a:pt x="534461" y="959699"/>
                  </a:lnTo>
                  <a:lnTo>
                    <a:pt x="534002" y="959143"/>
                  </a:lnTo>
                  <a:lnTo>
                    <a:pt x="533713" y="958752"/>
                  </a:lnTo>
                  <a:lnTo>
                    <a:pt x="533163" y="957920"/>
                  </a:lnTo>
                  <a:lnTo>
                    <a:pt x="532940" y="957530"/>
                  </a:lnTo>
                  <a:lnTo>
                    <a:pt x="532837" y="957339"/>
                  </a:lnTo>
                  <a:lnTo>
                    <a:pt x="532711" y="957104"/>
                  </a:lnTo>
                  <a:lnTo>
                    <a:pt x="532604" y="956887"/>
                  </a:lnTo>
                  <a:lnTo>
                    <a:pt x="532408" y="956443"/>
                  </a:lnTo>
                  <a:lnTo>
                    <a:pt x="532313" y="956221"/>
                  </a:lnTo>
                  <a:lnTo>
                    <a:pt x="531980" y="955315"/>
                  </a:lnTo>
                  <a:lnTo>
                    <a:pt x="531746" y="954635"/>
                  </a:lnTo>
                  <a:lnTo>
                    <a:pt x="530944" y="952368"/>
                  </a:lnTo>
                  <a:lnTo>
                    <a:pt x="530772" y="951923"/>
                  </a:lnTo>
                  <a:lnTo>
                    <a:pt x="530584" y="951479"/>
                  </a:lnTo>
                  <a:lnTo>
                    <a:pt x="530379" y="951036"/>
                  </a:lnTo>
                  <a:lnTo>
                    <a:pt x="530044" y="950413"/>
                  </a:lnTo>
                  <a:lnTo>
                    <a:pt x="529796" y="950004"/>
                  </a:lnTo>
                  <a:lnTo>
                    <a:pt x="529523" y="949604"/>
                  </a:lnTo>
                  <a:lnTo>
                    <a:pt x="529239" y="949217"/>
                  </a:lnTo>
                  <a:lnTo>
                    <a:pt x="528943" y="948843"/>
                  </a:lnTo>
                  <a:lnTo>
                    <a:pt x="528626" y="948482"/>
                  </a:lnTo>
                  <a:lnTo>
                    <a:pt x="528291" y="948134"/>
                  </a:lnTo>
                  <a:lnTo>
                    <a:pt x="527255" y="947124"/>
                  </a:lnTo>
                  <a:lnTo>
                    <a:pt x="526397" y="946259"/>
                  </a:lnTo>
                  <a:lnTo>
                    <a:pt x="526236" y="946092"/>
                  </a:lnTo>
                  <a:lnTo>
                    <a:pt x="525093" y="944836"/>
                  </a:lnTo>
                  <a:lnTo>
                    <a:pt x="524226" y="943651"/>
                  </a:lnTo>
                  <a:lnTo>
                    <a:pt x="523618" y="942599"/>
                  </a:lnTo>
                  <a:lnTo>
                    <a:pt x="523283" y="941948"/>
                  </a:lnTo>
                  <a:lnTo>
                    <a:pt x="522850" y="941091"/>
                  </a:lnTo>
                  <a:lnTo>
                    <a:pt x="522338" y="939994"/>
                  </a:lnTo>
                  <a:lnTo>
                    <a:pt x="521379" y="937775"/>
                  </a:lnTo>
                  <a:lnTo>
                    <a:pt x="520872" y="936691"/>
                  </a:lnTo>
                  <a:lnTo>
                    <a:pt x="520120" y="935182"/>
                  </a:lnTo>
                  <a:lnTo>
                    <a:pt x="519372" y="933676"/>
                  </a:lnTo>
                  <a:lnTo>
                    <a:pt x="517855" y="930670"/>
                  </a:lnTo>
                  <a:lnTo>
                    <a:pt x="517103" y="929165"/>
                  </a:lnTo>
                  <a:lnTo>
                    <a:pt x="516891" y="928734"/>
                  </a:lnTo>
                  <a:lnTo>
                    <a:pt x="516564" y="928094"/>
                  </a:lnTo>
                  <a:lnTo>
                    <a:pt x="515718" y="926367"/>
                  </a:lnTo>
                  <a:lnTo>
                    <a:pt x="515407" y="925714"/>
                  </a:lnTo>
                  <a:lnTo>
                    <a:pt x="514912" y="924617"/>
                  </a:lnTo>
                  <a:lnTo>
                    <a:pt x="514244" y="923072"/>
                  </a:lnTo>
                  <a:lnTo>
                    <a:pt x="513969" y="922393"/>
                  </a:lnTo>
                  <a:lnTo>
                    <a:pt x="513796" y="921941"/>
                  </a:lnTo>
                  <a:lnTo>
                    <a:pt x="513640" y="921479"/>
                  </a:lnTo>
                  <a:lnTo>
                    <a:pt x="513599" y="921350"/>
                  </a:lnTo>
                  <a:lnTo>
                    <a:pt x="513499" y="921013"/>
                  </a:lnTo>
                  <a:lnTo>
                    <a:pt x="513379" y="920541"/>
                  </a:lnTo>
                  <a:lnTo>
                    <a:pt x="513325" y="920301"/>
                  </a:lnTo>
                  <a:lnTo>
                    <a:pt x="513233" y="919821"/>
                  </a:lnTo>
                  <a:lnTo>
                    <a:pt x="513157" y="919344"/>
                  </a:lnTo>
                  <a:lnTo>
                    <a:pt x="513128" y="919103"/>
                  </a:lnTo>
                  <a:lnTo>
                    <a:pt x="513081" y="918620"/>
                  </a:lnTo>
                  <a:lnTo>
                    <a:pt x="513044" y="917867"/>
                  </a:lnTo>
                  <a:lnTo>
                    <a:pt x="513047" y="917416"/>
                  </a:lnTo>
                  <a:lnTo>
                    <a:pt x="513053" y="917169"/>
                  </a:lnTo>
                  <a:lnTo>
                    <a:pt x="512814" y="917099"/>
                  </a:lnTo>
                  <a:lnTo>
                    <a:pt x="512335" y="916835"/>
                  </a:lnTo>
                  <a:lnTo>
                    <a:pt x="512432" y="916241"/>
                  </a:lnTo>
                  <a:lnTo>
                    <a:pt x="504931" y="911158"/>
                  </a:lnTo>
                  <a:lnTo>
                    <a:pt x="503358" y="910099"/>
                  </a:lnTo>
                  <a:lnTo>
                    <a:pt x="505399" y="907055"/>
                  </a:lnTo>
                  <a:lnTo>
                    <a:pt x="503744" y="905929"/>
                  </a:lnTo>
                  <a:lnTo>
                    <a:pt x="495120" y="900100"/>
                  </a:lnTo>
                  <a:lnTo>
                    <a:pt x="495124" y="900632"/>
                  </a:lnTo>
                  <a:lnTo>
                    <a:pt x="495154" y="900795"/>
                  </a:lnTo>
                  <a:lnTo>
                    <a:pt x="495214" y="900991"/>
                  </a:lnTo>
                  <a:lnTo>
                    <a:pt x="495354" y="901354"/>
                  </a:lnTo>
                  <a:lnTo>
                    <a:pt x="495354" y="901845"/>
                  </a:lnTo>
                  <a:lnTo>
                    <a:pt x="495339" y="902349"/>
                  </a:lnTo>
                  <a:lnTo>
                    <a:pt x="495396" y="903017"/>
                  </a:lnTo>
                  <a:lnTo>
                    <a:pt x="496242" y="904439"/>
                  </a:lnTo>
                  <a:lnTo>
                    <a:pt x="496737" y="905434"/>
                  </a:lnTo>
                  <a:lnTo>
                    <a:pt x="495483" y="904480"/>
                  </a:lnTo>
                  <a:lnTo>
                    <a:pt x="493971" y="903303"/>
                  </a:lnTo>
                  <a:lnTo>
                    <a:pt x="492214" y="901672"/>
                  </a:lnTo>
                  <a:lnTo>
                    <a:pt x="489863" y="899501"/>
                  </a:lnTo>
                  <a:lnTo>
                    <a:pt x="489731" y="899401"/>
                  </a:lnTo>
                  <a:lnTo>
                    <a:pt x="488011" y="898061"/>
                  </a:lnTo>
                  <a:lnTo>
                    <a:pt x="486927" y="897384"/>
                  </a:lnTo>
                  <a:lnTo>
                    <a:pt x="486598" y="897175"/>
                  </a:lnTo>
                  <a:lnTo>
                    <a:pt x="480426" y="893436"/>
                  </a:lnTo>
                  <a:lnTo>
                    <a:pt x="475551" y="900000"/>
                  </a:lnTo>
                  <a:lnTo>
                    <a:pt x="473537" y="897211"/>
                  </a:lnTo>
                  <a:lnTo>
                    <a:pt x="473170" y="896557"/>
                  </a:lnTo>
                  <a:lnTo>
                    <a:pt x="473427" y="895775"/>
                  </a:lnTo>
                  <a:lnTo>
                    <a:pt x="472863" y="895482"/>
                  </a:lnTo>
                  <a:lnTo>
                    <a:pt x="472328" y="895135"/>
                  </a:lnTo>
                  <a:lnTo>
                    <a:pt x="473854" y="893213"/>
                  </a:lnTo>
                  <a:lnTo>
                    <a:pt x="464573" y="886844"/>
                  </a:lnTo>
                  <a:lnTo>
                    <a:pt x="466731" y="877591"/>
                  </a:lnTo>
                  <a:lnTo>
                    <a:pt x="464455" y="876047"/>
                  </a:lnTo>
                  <a:lnTo>
                    <a:pt x="465831" y="873998"/>
                  </a:lnTo>
                  <a:lnTo>
                    <a:pt x="457914" y="868638"/>
                  </a:lnTo>
                  <a:lnTo>
                    <a:pt x="458649" y="866999"/>
                  </a:lnTo>
                  <a:lnTo>
                    <a:pt x="457867" y="865661"/>
                  </a:lnTo>
                  <a:lnTo>
                    <a:pt x="457173" y="863911"/>
                  </a:lnTo>
                  <a:lnTo>
                    <a:pt x="456841" y="862759"/>
                  </a:lnTo>
                  <a:lnTo>
                    <a:pt x="456522" y="861133"/>
                  </a:lnTo>
                  <a:lnTo>
                    <a:pt x="456548" y="860908"/>
                  </a:lnTo>
                  <a:lnTo>
                    <a:pt x="456557" y="860745"/>
                  </a:lnTo>
                  <a:lnTo>
                    <a:pt x="456573" y="860179"/>
                  </a:lnTo>
                  <a:lnTo>
                    <a:pt x="456504" y="859448"/>
                  </a:lnTo>
                  <a:lnTo>
                    <a:pt x="456280" y="858648"/>
                  </a:lnTo>
                  <a:lnTo>
                    <a:pt x="456100" y="858079"/>
                  </a:lnTo>
                  <a:lnTo>
                    <a:pt x="455839" y="857624"/>
                  </a:lnTo>
                  <a:lnTo>
                    <a:pt x="455623" y="857313"/>
                  </a:lnTo>
                  <a:lnTo>
                    <a:pt x="455446" y="856814"/>
                  </a:lnTo>
                  <a:lnTo>
                    <a:pt x="454191" y="855392"/>
                  </a:lnTo>
                  <a:lnTo>
                    <a:pt x="451780" y="853498"/>
                  </a:lnTo>
                  <a:lnTo>
                    <a:pt x="451444" y="853439"/>
                  </a:lnTo>
                  <a:lnTo>
                    <a:pt x="446852" y="852689"/>
                  </a:lnTo>
                  <a:lnTo>
                    <a:pt x="443912" y="852203"/>
                  </a:lnTo>
                  <a:lnTo>
                    <a:pt x="443579" y="854202"/>
                  </a:lnTo>
                  <a:lnTo>
                    <a:pt x="442918" y="858213"/>
                  </a:lnTo>
                  <a:lnTo>
                    <a:pt x="441928" y="864241"/>
                  </a:lnTo>
                  <a:lnTo>
                    <a:pt x="439898" y="863914"/>
                  </a:lnTo>
                  <a:lnTo>
                    <a:pt x="433750" y="862901"/>
                  </a:lnTo>
                  <a:lnTo>
                    <a:pt x="433889" y="862015"/>
                  </a:lnTo>
                  <a:lnTo>
                    <a:pt x="434007" y="861320"/>
                  </a:lnTo>
                  <a:lnTo>
                    <a:pt x="435828" y="850146"/>
                  </a:lnTo>
                  <a:lnTo>
                    <a:pt x="434513" y="849928"/>
                  </a:lnTo>
                  <a:lnTo>
                    <a:pt x="435997" y="842601"/>
                  </a:lnTo>
                  <a:lnTo>
                    <a:pt x="431037" y="841782"/>
                  </a:lnTo>
                  <a:lnTo>
                    <a:pt x="413687" y="838914"/>
                  </a:lnTo>
                  <a:lnTo>
                    <a:pt x="413513" y="836396"/>
                  </a:lnTo>
                  <a:lnTo>
                    <a:pt x="413423" y="834249"/>
                  </a:lnTo>
                  <a:lnTo>
                    <a:pt x="413005" y="828125"/>
                  </a:lnTo>
                  <a:lnTo>
                    <a:pt x="411014" y="827794"/>
                  </a:lnTo>
                  <a:lnTo>
                    <a:pt x="411611" y="824237"/>
                  </a:lnTo>
                  <a:lnTo>
                    <a:pt x="406290" y="823329"/>
                  </a:lnTo>
                  <a:lnTo>
                    <a:pt x="405935" y="825248"/>
                  </a:lnTo>
                  <a:lnTo>
                    <a:pt x="399240" y="824102"/>
                  </a:lnTo>
                  <a:lnTo>
                    <a:pt x="399310" y="823801"/>
                  </a:lnTo>
                  <a:lnTo>
                    <a:pt x="399476" y="822825"/>
                  </a:lnTo>
                  <a:lnTo>
                    <a:pt x="399117" y="822825"/>
                  </a:lnTo>
                  <a:lnTo>
                    <a:pt x="396426" y="824006"/>
                  </a:lnTo>
                  <a:lnTo>
                    <a:pt x="394669" y="825087"/>
                  </a:lnTo>
                  <a:lnTo>
                    <a:pt x="391169" y="823506"/>
                  </a:lnTo>
                  <a:lnTo>
                    <a:pt x="389008" y="822894"/>
                  </a:lnTo>
                  <a:lnTo>
                    <a:pt x="386151" y="822789"/>
                  </a:lnTo>
                  <a:lnTo>
                    <a:pt x="385565" y="822879"/>
                  </a:lnTo>
                  <a:lnTo>
                    <a:pt x="384783" y="822743"/>
                  </a:lnTo>
                  <a:lnTo>
                    <a:pt x="383592" y="823652"/>
                  </a:lnTo>
                  <a:lnTo>
                    <a:pt x="382545" y="825609"/>
                  </a:lnTo>
                  <a:lnTo>
                    <a:pt x="382436" y="828875"/>
                  </a:lnTo>
                  <a:lnTo>
                    <a:pt x="381494" y="831873"/>
                  </a:lnTo>
                  <a:lnTo>
                    <a:pt x="380602" y="833472"/>
                  </a:lnTo>
                  <a:lnTo>
                    <a:pt x="378951" y="834954"/>
                  </a:lnTo>
                  <a:lnTo>
                    <a:pt x="377927" y="836269"/>
                  </a:lnTo>
                  <a:lnTo>
                    <a:pt x="379000" y="837055"/>
                  </a:lnTo>
                  <a:lnTo>
                    <a:pt x="380758" y="839608"/>
                  </a:lnTo>
                  <a:lnTo>
                    <a:pt x="374405" y="838518"/>
                  </a:lnTo>
                  <a:lnTo>
                    <a:pt x="372266" y="838154"/>
                  </a:lnTo>
                  <a:lnTo>
                    <a:pt x="369983" y="837764"/>
                  </a:lnTo>
                  <a:lnTo>
                    <a:pt x="370718" y="833296"/>
                  </a:lnTo>
                  <a:lnTo>
                    <a:pt x="368075" y="834080"/>
                  </a:lnTo>
                  <a:lnTo>
                    <a:pt x="365754" y="834761"/>
                  </a:lnTo>
                  <a:lnTo>
                    <a:pt x="361733" y="832604"/>
                  </a:lnTo>
                  <a:lnTo>
                    <a:pt x="352792" y="831087"/>
                  </a:lnTo>
                  <a:lnTo>
                    <a:pt x="351877" y="836519"/>
                  </a:lnTo>
                  <a:lnTo>
                    <a:pt x="351722" y="837423"/>
                  </a:lnTo>
                  <a:lnTo>
                    <a:pt x="347282" y="836674"/>
                  </a:lnTo>
                  <a:lnTo>
                    <a:pt x="346994" y="836619"/>
                  </a:lnTo>
                  <a:lnTo>
                    <a:pt x="342981" y="835906"/>
                  </a:lnTo>
                  <a:lnTo>
                    <a:pt x="332444" y="834144"/>
                  </a:lnTo>
                  <a:lnTo>
                    <a:pt x="326783" y="833190"/>
                  </a:lnTo>
                  <a:lnTo>
                    <a:pt x="315568" y="837212"/>
                  </a:lnTo>
                  <a:lnTo>
                    <a:pt x="313671" y="837889"/>
                  </a:lnTo>
                  <a:lnTo>
                    <a:pt x="308319" y="833365"/>
                  </a:lnTo>
                  <a:lnTo>
                    <a:pt x="302026" y="830864"/>
                  </a:lnTo>
                  <a:lnTo>
                    <a:pt x="296826" y="833426"/>
                  </a:lnTo>
                  <a:lnTo>
                    <a:pt x="296871" y="833044"/>
                  </a:lnTo>
                  <a:lnTo>
                    <a:pt x="296742" y="832458"/>
                  </a:lnTo>
                  <a:lnTo>
                    <a:pt x="296773" y="832254"/>
                  </a:lnTo>
                  <a:lnTo>
                    <a:pt x="296754" y="831609"/>
                  </a:lnTo>
                  <a:lnTo>
                    <a:pt x="296712" y="831309"/>
                  </a:lnTo>
                  <a:lnTo>
                    <a:pt x="296678" y="830905"/>
                  </a:lnTo>
                  <a:lnTo>
                    <a:pt x="296769" y="830387"/>
                  </a:lnTo>
                  <a:lnTo>
                    <a:pt x="296818" y="829938"/>
                  </a:lnTo>
                  <a:lnTo>
                    <a:pt x="296818" y="829638"/>
                  </a:lnTo>
                  <a:lnTo>
                    <a:pt x="296803" y="829034"/>
                  </a:lnTo>
                  <a:lnTo>
                    <a:pt x="296814" y="828761"/>
                  </a:lnTo>
                  <a:lnTo>
                    <a:pt x="296758" y="828443"/>
                  </a:lnTo>
                  <a:lnTo>
                    <a:pt x="296750" y="828125"/>
                  </a:lnTo>
                  <a:lnTo>
                    <a:pt x="296750" y="827617"/>
                  </a:lnTo>
                  <a:lnTo>
                    <a:pt x="296845" y="827203"/>
                  </a:lnTo>
                  <a:lnTo>
                    <a:pt x="296852" y="826858"/>
                  </a:lnTo>
                  <a:lnTo>
                    <a:pt x="296958" y="826300"/>
                  </a:lnTo>
                  <a:lnTo>
                    <a:pt x="297177" y="825723"/>
                  </a:lnTo>
                  <a:lnTo>
                    <a:pt x="297287" y="825559"/>
                  </a:lnTo>
                  <a:lnTo>
                    <a:pt x="297355" y="825241"/>
                  </a:lnTo>
                  <a:lnTo>
                    <a:pt x="297408" y="825073"/>
                  </a:lnTo>
                  <a:lnTo>
                    <a:pt x="297422" y="824883"/>
                  </a:lnTo>
                  <a:lnTo>
                    <a:pt x="297404" y="824569"/>
                  </a:lnTo>
                  <a:lnTo>
                    <a:pt x="297464" y="824383"/>
                  </a:lnTo>
                  <a:lnTo>
                    <a:pt x="297445" y="824219"/>
                  </a:lnTo>
                  <a:lnTo>
                    <a:pt x="297540" y="824001"/>
                  </a:lnTo>
                  <a:lnTo>
                    <a:pt x="297559" y="823633"/>
                  </a:lnTo>
                  <a:lnTo>
                    <a:pt x="297710" y="823361"/>
                  </a:lnTo>
                  <a:lnTo>
                    <a:pt x="297759" y="823166"/>
                  </a:lnTo>
                  <a:lnTo>
                    <a:pt x="297827" y="822720"/>
                  </a:lnTo>
                  <a:lnTo>
                    <a:pt x="297786" y="822398"/>
                  </a:lnTo>
                  <a:lnTo>
                    <a:pt x="297778" y="822039"/>
                  </a:lnTo>
                  <a:lnTo>
                    <a:pt x="297842" y="821762"/>
                  </a:lnTo>
                  <a:lnTo>
                    <a:pt x="297922" y="821253"/>
                  </a:lnTo>
                  <a:lnTo>
                    <a:pt x="298076" y="820822"/>
                  </a:lnTo>
                  <a:lnTo>
                    <a:pt x="298054" y="820443"/>
                  </a:lnTo>
                  <a:lnTo>
                    <a:pt x="298235" y="819692"/>
                  </a:lnTo>
                  <a:lnTo>
                    <a:pt x="298201" y="819464"/>
                  </a:lnTo>
                  <a:lnTo>
                    <a:pt x="298118" y="819296"/>
                  </a:lnTo>
                  <a:lnTo>
                    <a:pt x="297956" y="819060"/>
                  </a:lnTo>
                  <a:lnTo>
                    <a:pt x="297653" y="818932"/>
                  </a:lnTo>
                  <a:lnTo>
                    <a:pt x="297406" y="818879"/>
                  </a:lnTo>
                  <a:lnTo>
                    <a:pt x="296769" y="818901"/>
                  </a:lnTo>
                  <a:lnTo>
                    <a:pt x="296399" y="818864"/>
                  </a:lnTo>
                  <a:lnTo>
                    <a:pt x="296038" y="818814"/>
                  </a:lnTo>
                  <a:lnTo>
                    <a:pt x="295352" y="818501"/>
                  </a:lnTo>
                  <a:lnTo>
                    <a:pt x="294399" y="817574"/>
                  </a:lnTo>
                  <a:lnTo>
                    <a:pt x="293957" y="817220"/>
                  </a:lnTo>
                  <a:lnTo>
                    <a:pt x="293375" y="816466"/>
                  </a:lnTo>
                  <a:lnTo>
                    <a:pt x="293217" y="815658"/>
                  </a:lnTo>
                  <a:lnTo>
                    <a:pt x="293137" y="814886"/>
                  </a:lnTo>
                  <a:lnTo>
                    <a:pt x="293137" y="814413"/>
                  </a:lnTo>
                  <a:lnTo>
                    <a:pt x="292997" y="814054"/>
                  </a:lnTo>
                  <a:lnTo>
                    <a:pt x="292778" y="813800"/>
                  </a:lnTo>
                  <a:lnTo>
                    <a:pt x="292642" y="813700"/>
                  </a:lnTo>
                  <a:lnTo>
                    <a:pt x="292223" y="813305"/>
                  </a:lnTo>
                  <a:lnTo>
                    <a:pt x="291399" y="812070"/>
                  </a:lnTo>
                  <a:lnTo>
                    <a:pt x="290684" y="810812"/>
                  </a:lnTo>
                  <a:lnTo>
                    <a:pt x="290647" y="810353"/>
                  </a:lnTo>
                  <a:lnTo>
                    <a:pt x="290356" y="809976"/>
                  </a:lnTo>
                  <a:lnTo>
                    <a:pt x="289989" y="809590"/>
                  </a:lnTo>
                  <a:lnTo>
                    <a:pt x="289498" y="809317"/>
                  </a:lnTo>
                  <a:lnTo>
                    <a:pt x="288859" y="809204"/>
                  </a:lnTo>
                  <a:lnTo>
                    <a:pt x="288477" y="809204"/>
                  </a:lnTo>
                  <a:lnTo>
                    <a:pt x="288024" y="808963"/>
                  </a:lnTo>
                  <a:lnTo>
                    <a:pt x="287574" y="808523"/>
                  </a:lnTo>
                  <a:lnTo>
                    <a:pt x="287113" y="808159"/>
                  </a:lnTo>
                  <a:lnTo>
                    <a:pt x="286735" y="807769"/>
                  </a:lnTo>
                  <a:lnTo>
                    <a:pt x="286270" y="807278"/>
                  </a:lnTo>
                  <a:lnTo>
                    <a:pt x="285968" y="807006"/>
                  </a:lnTo>
                  <a:lnTo>
                    <a:pt x="285771" y="806488"/>
                  </a:lnTo>
                  <a:lnTo>
                    <a:pt x="285488" y="805807"/>
                  </a:lnTo>
                  <a:lnTo>
                    <a:pt x="285152" y="805094"/>
                  </a:lnTo>
                  <a:lnTo>
                    <a:pt x="284887" y="804512"/>
                  </a:lnTo>
                  <a:lnTo>
                    <a:pt x="284725" y="803781"/>
                  </a:lnTo>
                  <a:lnTo>
                    <a:pt x="284506" y="802326"/>
                  </a:lnTo>
                  <a:lnTo>
                    <a:pt x="284252" y="801610"/>
                  </a:lnTo>
                  <a:lnTo>
                    <a:pt x="284177" y="801033"/>
                  </a:lnTo>
                  <a:lnTo>
                    <a:pt x="284006" y="800464"/>
                  </a:lnTo>
                  <a:lnTo>
                    <a:pt x="283829" y="800025"/>
                  </a:lnTo>
                  <a:lnTo>
                    <a:pt x="283602" y="799262"/>
                  </a:lnTo>
                  <a:lnTo>
                    <a:pt x="283455" y="799103"/>
                  </a:lnTo>
                  <a:lnTo>
                    <a:pt x="283205" y="799098"/>
                  </a:lnTo>
                  <a:lnTo>
                    <a:pt x="282975" y="798989"/>
                  </a:lnTo>
                  <a:lnTo>
                    <a:pt x="282423" y="798104"/>
                  </a:lnTo>
                  <a:lnTo>
                    <a:pt x="282189" y="797818"/>
                  </a:lnTo>
                  <a:lnTo>
                    <a:pt x="281826" y="797527"/>
                  </a:lnTo>
                  <a:lnTo>
                    <a:pt x="281369" y="797268"/>
                  </a:lnTo>
                  <a:lnTo>
                    <a:pt x="280783" y="797146"/>
                  </a:lnTo>
                  <a:lnTo>
                    <a:pt x="280056" y="796859"/>
                  </a:lnTo>
                  <a:lnTo>
                    <a:pt x="279751" y="796719"/>
                  </a:lnTo>
                  <a:lnTo>
                    <a:pt x="279358" y="796264"/>
                  </a:lnTo>
                  <a:lnTo>
                    <a:pt x="279097" y="796060"/>
                  </a:lnTo>
                  <a:lnTo>
                    <a:pt x="278671" y="795901"/>
                  </a:lnTo>
                  <a:lnTo>
                    <a:pt x="278455" y="795665"/>
                  </a:lnTo>
                  <a:lnTo>
                    <a:pt x="278190" y="795392"/>
                  </a:lnTo>
                  <a:lnTo>
                    <a:pt x="277896" y="794925"/>
                  </a:lnTo>
                  <a:lnTo>
                    <a:pt x="277695" y="794466"/>
                  </a:lnTo>
                  <a:lnTo>
                    <a:pt x="277529" y="794035"/>
                  </a:lnTo>
                  <a:lnTo>
                    <a:pt x="277397" y="793558"/>
                  </a:lnTo>
                  <a:lnTo>
                    <a:pt x="277374" y="793267"/>
                  </a:lnTo>
                  <a:lnTo>
                    <a:pt x="277397" y="793063"/>
                  </a:lnTo>
                  <a:lnTo>
                    <a:pt x="277374" y="792849"/>
                  </a:lnTo>
                  <a:lnTo>
                    <a:pt x="277374" y="792708"/>
                  </a:lnTo>
                  <a:lnTo>
                    <a:pt x="277366" y="792558"/>
                  </a:lnTo>
                  <a:lnTo>
                    <a:pt x="277298" y="792082"/>
                  </a:lnTo>
                  <a:lnTo>
                    <a:pt x="277272" y="791564"/>
                  </a:lnTo>
                  <a:lnTo>
                    <a:pt x="277276" y="791123"/>
                  </a:lnTo>
                  <a:lnTo>
                    <a:pt x="277295" y="790592"/>
                  </a:lnTo>
                  <a:lnTo>
                    <a:pt x="277291" y="790020"/>
                  </a:lnTo>
                  <a:lnTo>
                    <a:pt x="277280" y="789420"/>
                  </a:lnTo>
                  <a:lnTo>
                    <a:pt x="277253" y="788971"/>
                  </a:lnTo>
                  <a:lnTo>
                    <a:pt x="277242" y="788535"/>
                  </a:lnTo>
                  <a:lnTo>
                    <a:pt x="277249" y="788176"/>
                  </a:lnTo>
                  <a:lnTo>
                    <a:pt x="277249" y="787545"/>
                  </a:lnTo>
                  <a:lnTo>
                    <a:pt x="277264" y="787395"/>
                  </a:lnTo>
                  <a:lnTo>
                    <a:pt x="277287" y="787213"/>
                  </a:lnTo>
                  <a:lnTo>
                    <a:pt x="277344" y="787077"/>
                  </a:lnTo>
                  <a:lnTo>
                    <a:pt x="277492" y="786698"/>
                  </a:lnTo>
                  <a:lnTo>
                    <a:pt x="277650" y="786377"/>
                  </a:lnTo>
                  <a:lnTo>
                    <a:pt x="277843" y="786055"/>
                  </a:lnTo>
                  <a:lnTo>
                    <a:pt x="277894" y="785817"/>
                  </a:lnTo>
                  <a:lnTo>
                    <a:pt x="277794" y="785269"/>
                  </a:lnTo>
                  <a:lnTo>
                    <a:pt x="277688" y="784284"/>
                  </a:lnTo>
                  <a:lnTo>
                    <a:pt x="277521" y="783839"/>
                  </a:lnTo>
                  <a:lnTo>
                    <a:pt x="277227" y="783312"/>
                  </a:lnTo>
                  <a:lnTo>
                    <a:pt x="276803" y="782767"/>
                  </a:lnTo>
                  <a:lnTo>
                    <a:pt x="276649" y="782699"/>
                  </a:lnTo>
                  <a:lnTo>
                    <a:pt x="276040" y="782758"/>
                  </a:lnTo>
                  <a:lnTo>
                    <a:pt x="275844" y="782803"/>
                  </a:lnTo>
                  <a:lnTo>
                    <a:pt x="275518" y="782917"/>
                  </a:lnTo>
                  <a:lnTo>
                    <a:pt x="275175" y="783017"/>
                  </a:lnTo>
                  <a:lnTo>
                    <a:pt x="274914" y="783062"/>
                  </a:lnTo>
                  <a:lnTo>
                    <a:pt x="274785" y="783076"/>
                  </a:lnTo>
                  <a:lnTo>
                    <a:pt x="274449" y="783099"/>
                  </a:lnTo>
                  <a:lnTo>
                    <a:pt x="274241" y="783094"/>
                  </a:lnTo>
                  <a:lnTo>
                    <a:pt x="274033" y="783076"/>
                  </a:lnTo>
                  <a:lnTo>
                    <a:pt x="273568" y="782937"/>
                  </a:lnTo>
                  <a:lnTo>
                    <a:pt x="273058" y="782640"/>
                  </a:lnTo>
                  <a:lnTo>
                    <a:pt x="272665" y="782535"/>
                  </a:lnTo>
                  <a:lnTo>
                    <a:pt x="272510" y="782472"/>
                  </a:lnTo>
                  <a:lnTo>
                    <a:pt x="272355" y="782390"/>
                  </a:lnTo>
                  <a:lnTo>
                    <a:pt x="272095" y="782222"/>
                  </a:lnTo>
                  <a:lnTo>
                    <a:pt x="271913" y="782081"/>
                  </a:lnTo>
                  <a:lnTo>
                    <a:pt x="271743" y="781927"/>
                  </a:lnTo>
                  <a:lnTo>
                    <a:pt x="271577" y="781759"/>
                  </a:lnTo>
                  <a:lnTo>
                    <a:pt x="271418" y="781582"/>
                  </a:lnTo>
                  <a:lnTo>
                    <a:pt x="271286" y="781423"/>
                  </a:lnTo>
                  <a:lnTo>
                    <a:pt x="271154" y="781255"/>
                  </a:lnTo>
                  <a:lnTo>
                    <a:pt x="271033" y="781078"/>
                  </a:lnTo>
                  <a:lnTo>
                    <a:pt x="270916" y="780896"/>
                  </a:lnTo>
                  <a:lnTo>
                    <a:pt x="270813" y="780705"/>
                  </a:lnTo>
                  <a:lnTo>
                    <a:pt x="270723" y="780510"/>
                  </a:lnTo>
                  <a:lnTo>
                    <a:pt x="270643" y="780301"/>
                  </a:lnTo>
                  <a:lnTo>
                    <a:pt x="270500" y="779879"/>
                  </a:lnTo>
                  <a:lnTo>
                    <a:pt x="270420" y="779670"/>
                  </a:lnTo>
                  <a:lnTo>
                    <a:pt x="270356" y="779515"/>
                  </a:lnTo>
                  <a:lnTo>
                    <a:pt x="270212" y="779206"/>
                  </a:lnTo>
                  <a:lnTo>
                    <a:pt x="270144" y="779052"/>
                  </a:lnTo>
                  <a:lnTo>
                    <a:pt x="270084" y="778893"/>
                  </a:lnTo>
                  <a:lnTo>
                    <a:pt x="270035" y="778748"/>
                  </a:lnTo>
                  <a:lnTo>
                    <a:pt x="269903" y="778294"/>
                  </a:lnTo>
                  <a:lnTo>
                    <a:pt x="269846" y="778153"/>
                  </a:lnTo>
                  <a:lnTo>
                    <a:pt x="269717" y="777903"/>
                  </a:lnTo>
                  <a:lnTo>
                    <a:pt x="269498" y="777549"/>
                  </a:lnTo>
                  <a:lnTo>
                    <a:pt x="269374" y="777354"/>
                  </a:lnTo>
                  <a:lnTo>
                    <a:pt x="269245" y="777163"/>
                  </a:lnTo>
                  <a:lnTo>
                    <a:pt x="269113" y="776977"/>
                  </a:lnTo>
                  <a:lnTo>
                    <a:pt x="268172" y="775623"/>
                  </a:lnTo>
                  <a:lnTo>
                    <a:pt x="267809" y="775074"/>
                  </a:lnTo>
                  <a:lnTo>
                    <a:pt x="267643" y="774869"/>
                  </a:lnTo>
                  <a:lnTo>
                    <a:pt x="267359" y="774565"/>
                  </a:lnTo>
                  <a:lnTo>
                    <a:pt x="267284" y="774397"/>
                  </a:lnTo>
                  <a:lnTo>
                    <a:pt x="267231" y="774211"/>
                  </a:lnTo>
                  <a:lnTo>
                    <a:pt x="267189" y="774011"/>
                  </a:lnTo>
                  <a:lnTo>
                    <a:pt x="267140" y="773820"/>
                  </a:lnTo>
                  <a:lnTo>
                    <a:pt x="266683" y="773225"/>
                  </a:lnTo>
                  <a:lnTo>
                    <a:pt x="266433" y="773003"/>
                  </a:lnTo>
                  <a:lnTo>
                    <a:pt x="266278" y="772880"/>
                  </a:lnTo>
                  <a:lnTo>
                    <a:pt x="265961" y="772658"/>
                  </a:lnTo>
                  <a:lnTo>
                    <a:pt x="265602" y="772431"/>
                  </a:lnTo>
                  <a:lnTo>
                    <a:pt x="265398" y="772317"/>
                  </a:lnTo>
                  <a:lnTo>
                    <a:pt x="264982" y="772108"/>
                  </a:lnTo>
                  <a:lnTo>
                    <a:pt x="264540" y="771895"/>
                  </a:lnTo>
                  <a:lnTo>
                    <a:pt x="264188" y="771750"/>
                  </a:lnTo>
                  <a:lnTo>
                    <a:pt x="264026" y="771700"/>
                  </a:lnTo>
                  <a:lnTo>
                    <a:pt x="263021" y="772240"/>
                  </a:lnTo>
                  <a:lnTo>
                    <a:pt x="262949" y="772662"/>
                  </a:lnTo>
                  <a:lnTo>
                    <a:pt x="262904" y="772898"/>
                  </a:lnTo>
                  <a:lnTo>
                    <a:pt x="262514" y="773443"/>
                  </a:lnTo>
                  <a:lnTo>
                    <a:pt x="262269" y="773598"/>
                  </a:lnTo>
                  <a:lnTo>
                    <a:pt x="262000" y="773725"/>
                  </a:lnTo>
                  <a:lnTo>
                    <a:pt x="261861" y="773766"/>
                  </a:lnTo>
                  <a:lnTo>
                    <a:pt x="261721" y="773798"/>
                  </a:lnTo>
                  <a:lnTo>
                    <a:pt x="261577" y="773816"/>
                  </a:lnTo>
                  <a:lnTo>
                    <a:pt x="261433" y="773825"/>
                  </a:lnTo>
                  <a:lnTo>
                    <a:pt x="261290" y="773825"/>
                  </a:lnTo>
                  <a:lnTo>
                    <a:pt x="261142" y="773807"/>
                  </a:lnTo>
                  <a:lnTo>
                    <a:pt x="260844" y="773729"/>
                  </a:lnTo>
                  <a:lnTo>
                    <a:pt x="260697" y="773680"/>
                  </a:lnTo>
                  <a:lnTo>
                    <a:pt x="260436" y="773607"/>
                  </a:lnTo>
                  <a:lnTo>
                    <a:pt x="260099" y="773507"/>
                  </a:lnTo>
                  <a:lnTo>
                    <a:pt x="259858" y="773448"/>
                  </a:lnTo>
                  <a:lnTo>
                    <a:pt x="259597" y="773398"/>
                  </a:lnTo>
                  <a:lnTo>
                    <a:pt x="259264" y="773325"/>
                  </a:lnTo>
                  <a:lnTo>
                    <a:pt x="258856" y="773139"/>
                  </a:lnTo>
                  <a:lnTo>
                    <a:pt x="258728" y="772994"/>
                  </a:lnTo>
                  <a:lnTo>
                    <a:pt x="258467" y="772453"/>
                  </a:lnTo>
                  <a:lnTo>
                    <a:pt x="258429" y="772199"/>
                  </a:lnTo>
                  <a:lnTo>
                    <a:pt x="258403" y="771949"/>
                  </a:lnTo>
                  <a:lnTo>
                    <a:pt x="258372" y="771454"/>
                  </a:lnTo>
                  <a:lnTo>
                    <a:pt x="258334" y="771295"/>
                  </a:lnTo>
                  <a:lnTo>
                    <a:pt x="258285" y="771136"/>
                  </a:lnTo>
                  <a:lnTo>
                    <a:pt x="258225" y="770982"/>
                  </a:lnTo>
                  <a:lnTo>
                    <a:pt x="258096" y="770678"/>
                  </a:lnTo>
                  <a:lnTo>
                    <a:pt x="258013" y="770510"/>
                  </a:lnTo>
                  <a:lnTo>
                    <a:pt x="257923" y="770346"/>
                  </a:lnTo>
                  <a:lnTo>
                    <a:pt x="257734" y="770028"/>
                  </a:lnTo>
                  <a:lnTo>
                    <a:pt x="257643" y="769865"/>
                  </a:lnTo>
                  <a:lnTo>
                    <a:pt x="257545" y="769674"/>
                  </a:lnTo>
                  <a:lnTo>
                    <a:pt x="257359" y="769293"/>
                  </a:lnTo>
                  <a:lnTo>
                    <a:pt x="257261" y="769102"/>
                  </a:lnTo>
                  <a:lnTo>
                    <a:pt x="257159" y="768916"/>
                  </a:lnTo>
                  <a:lnTo>
                    <a:pt x="256985" y="768611"/>
                  </a:lnTo>
                  <a:lnTo>
                    <a:pt x="256804" y="768316"/>
                  </a:lnTo>
                  <a:lnTo>
                    <a:pt x="256604" y="768021"/>
                  </a:lnTo>
                  <a:lnTo>
                    <a:pt x="256388" y="767717"/>
                  </a:lnTo>
                  <a:lnTo>
                    <a:pt x="256275" y="767571"/>
                  </a:lnTo>
                  <a:lnTo>
                    <a:pt x="255878" y="767031"/>
                  </a:lnTo>
                  <a:lnTo>
                    <a:pt x="255731" y="766840"/>
                  </a:lnTo>
                  <a:lnTo>
                    <a:pt x="255579" y="766654"/>
                  </a:lnTo>
                  <a:lnTo>
                    <a:pt x="255300" y="766327"/>
                  </a:lnTo>
                  <a:lnTo>
                    <a:pt x="255039" y="766046"/>
                  </a:lnTo>
                  <a:lnTo>
                    <a:pt x="254903" y="765923"/>
                  </a:lnTo>
                  <a:lnTo>
                    <a:pt x="254638" y="765755"/>
                  </a:lnTo>
                  <a:lnTo>
                    <a:pt x="254510" y="765700"/>
                  </a:lnTo>
                  <a:lnTo>
                    <a:pt x="254381" y="765655"/>
                  </a:lnTo>
                  <a:lnTo>
                    <a:pt x="254121" y="765582"/>
                  </a:lnTo>
                  <a:lnTo>
                    <a:pt x="253917" y="765542"/>
                  </a:lnTo>
                  <a:lnTo>
                    <a:pt x="253709" y="765514"/>
                  </a:lnTo>
                  <a:lnTo>
                    <a:pt x="253501" y="765496"/>
                  </a:lnTo>
                  <a:lnTo>
                    <a:pt x="253085" y="765473"/>
                  </a:lnTo>
                  <a:lnTo>
                    <a:pt x="252772" y="765460"/>
                  </a:lnTo>
                  <a:lnTo>
                    <a:pt x="252458" y="765455"/>
                  </a:lnTo>
                  <a:lnTo>
                    <a:pt x="251521" y="765460"/>
                  </a:lnTo>
                  <a:lnTo>
                    <a:pt x="250595" y="765473"/>
                  </a:lnTo>
                  <a:lnTo>
                    <a:pt x="250289" y="765469"/>
                  </a:lnTo>
                  <a:lnTo>
                    <a:pt x="249877" y="765437"/>
                  </a:lnTo>
                  <a:lnTo>
                    <a:pt x="249469" y="765387"/>
                  </a:lnTo>
                  <a:lnTo>
                    <a:pt x="249272" y="765392"/>
                  </a:lnTo>
                  <a:lnTo>
                    <a:pt x="249076" y="765419"/>
                  </a:lnTo>
                  <a:lnTo>
                    <a:pt x="248875" y="765455"/>
                  </a:lnTo>
                  <a:lnTo>
                    <a:pt x="248588" y="765501"/>
                  </a:lnTo>
                  <a:lnTo>
                    <a:pt x="248622" y="765346"/>
                  </a:lnTo>
                  <a:lnTo>
                    <a:pt x="248233" y="765387"/>
                  </a:lnTo>
                  <a:lnTo>
                    <a:pt x="247371" y="765451"/>
                  </a:lnTo>
                  <a:lnTo>
                    <a:pt x="246793" y="765369"/>
                  </a:lnTo>
                  <a:lnTo>
                    <a:pt x="246283" y="765074"/>
                  </a:lnTo>
                  <a:lnTo>
                    <a:pt x="245599" y="764656"/>
                  </a:lnTo>
                  <a:lnTo>
                    <a:pt x="244967" y="764365"/>
                  </a:lnTo>
                  <a:lnTo>
                    <a:pt x="244707" y="764333"/>
                  </a:lnTo>
                  <a:lnTo>
                    <a:pt x="244284" y="764106"/>
                  </a:lnTo>
                  <a:lnTo>
                    <a:pt x="243520" y="763852"/>
                  </a:lnTo>
                  <a:lnTo>
                    <a:pt x="242953" y="763725"/>
                  </a:lnTo>
                  <a:lnTo>
                    <a:pt x="241755" y="763066"/>
                  </a:lnTo>
                  <a:lnTo>
                    <a:pt x="241116" y="762440"/>
                  </a:lnTo>
                  <a:lnTo>
                    <a:pt x="240542" y="761790"/>
                  </a:lnTo>
                  <a:lnTo>
                    <a:pt x="240051" y="761059"/>
                  </a:lnTo>
                  <a:lnTo>
                    <a:pt x="239510" y="760305"/>
                  </a:lnTo>
                  <a:lnTo>
                    <a:pt x="239227" y="759760"/>
                  </a:lnTo>
                  <a:lnTo>
                    <a:pt x="238966" y="758875"/>
                  </a:lnTo>
                  <a:lnTo>
                    <a:pt x="238868" y="758316"/>
                  </a:lnTo>
                  <a:lnTo>
                    <a:pt x="238618" y="757722"/>
                  </a:lnTo>
                  <a:lnTo>
                    <a:pt x="238547" y="757576"/>
                  </a:lnTo>
                  <a:lnTo>
                    <a:pt x="238275" y="757049"/>
                  </a:lnTo>
                  <a:lnTo>
                    <a:pt x="237832" y="756609"/>
                  </a:lnTo>
                  <a:lnTo>
                    <a:pt x="237462" y="756490"/>
                  </a:lnTo>
                  <a:lnTo>
                    <a:pt x="236903" y="756573"/>
                  </a:lnTo>
                  <a:lnTo>
                    <a:pt x="236445" y="756895"/>
                  </a:lnTo>
                  <a:lnTo>
                    <a:pt x="236170" y="757249"/>
                  </a:lnTo>
                  <a:lnTo>
                    <a:pt x="235693" y="757472"/>
                  </a:lnTo>
                  <a:lnTo>
                    <a:pt x="234926" y="757626"/>
                  </a:lnTo>
                  <a:lnTo>
                    <a:pt x="234012" y="757785"/>
                  </a:lnTo>
                  <a:lnTo>
                    <a:pt x="233074" y="757672"/>
                  </a:lnTo>
                  <a:lnTo>
                    <a:pt x="232405" y="757603"/>
                  </a:lnTo>
                  <a:lnTo>
                    <a:pt x="231895" y="757526"/>
                  </a:lnTo>
                  <a:lnTo>
                    <a:pt x="231007" y="757136"/>
                  </a:lnTo>
                  <a:lnTo>
                    <a:pt x="230270" y="756963"/>
                  </a:lnTo>
                  <a:lnTo>
                    <a:pt x="229677" y="756741"/>
                  </a:lnTo>
                  <a:lnTo>
                    <a:pt x="229087" y="756541"/>
                  </a:lnTo>
                  <a:lnTo>
                    <a:pt x="228286" y="756091"/>
                  </a:lnTo>
                  <a:lnTo>
                    <a:pt x="227897" y="755919"/>
                  </a:lnTo>
                  <a:lnTo>
                    <a:pt x="227700" y="755605"/>
                  </a:lnTo>
                  <a:lnTo>
                    <a:pt x="227493" y="755165"/>
                  </a:lnTo>
                  <a:lnTo>
                    <a:pt x="226797" y="754497"/>
                  </a:lnTo>
                  <a:lnTo>
                    <a:pt x="226325" y="754216"/>
                  </a:lnTo>
                  <a:lnTo>
                    <a:pt x="225754" y="753807"/>
                  </a:lnTo>
                  <a:lnTo>
                    <a:pt x="225236" y="753426"/>
                  </a:lnTo>
                  <a:lnTo>
                    <a:pt x="224847" y="752867"/>
                  </a:lnTo>
                  <a:lnTo>
                    <a:pt x="224609" y="752408"/>
                  </a:lnTo>
                  <a:lnTo>
                    <a:pt x="224406" y="751958"/>
                  </a:lnTo>
                  <a:lnTo>
                    <a:pt x="224337" y="751545"/>
                  </a:lnTo>
                  <a:lnTo>
                    <a:pt x="224439" y="751037"/>
                  </a:lnTo>
                  <a:lnTo>
                    <a:pt x="224499" y="750433"/>
                  </a:lnTo>
                  <a:lnTo>
                    <a:pt x="224496" y="749961"/>
                  </a:lnTo>
                  <a:lnTo>
                    <a:pt x="224545" y="749447"/>
                  </a:lnTo>
                  <a:lnTo>
                    <a:pt x="224586" y="748921"/>
                  </a:lnTo>
                  <a:lnTo>
                    <a:pt x="224590" y="748521"/>
                  </a:lnTo>
                  <a:lnTo>
                    <a:pt x="224609" y="747976"/>
                  </a:lnTo>
                  <a:lnTo>
                    <a:pt x="224496" y="747581"/>
                  </a:lnTo>
                  <a:lnTo>
                    <a:pt x="224258" y="747436"/>
                  </a:lnTo>
                  <a:lnTo>
                    <a:pt x="223955" y="747268"/>
                  </a:lnTo>
                  <a:lnTo>
                    <a:pt x="223211" y="746600"/>
                  </a:lnTo>
                  <a:lnTo>
                    <a:pt x="222780" y="746282"/>
                  </a:lnTo>
                  <a:lnTo>
                    <a:pt x="222243" y="746064"/>
                  </a:lnTo>
                  <a:lnTo>
                    <a:pt x="221839" y="745737"/>
                  </a:lnTo>
                  <a:lnTo>
                    <a:pt x="221363" y="745261"/>
                  </a:lnTo>
                  <a:lnTo>
                    <a:pt x="221026" y="744779"/>
                  </a:lnTo>
                  <a:lnTo>
                    <a:pt x="220822" y="744071"/>
                  </a:lnTo>
                  <a:lnTo>
                    <a:pt x="220554" y="743485"/>
                  </a:lnTo>
                  <a:lnTo>
                    <a:pt x="220429" y="743076"/>
                  </a:lnTo>
                  <a:lnTo>
                    <a:pt x="220342" y="742173"/>
                  </a:lnTo>
                  <a:lnTo>
                    <a:pt x="220085" y="741469"/>
                  </a:lnTo>
                  <a:lnTo>
                    <a:pt x="220006" y="741106"/>
                  </a:lnTo>
                  <a:lnTo>
                    <a:pt x="219976" y="740810"/>
                  </a:lnTo>
                  <a:lnTo>
                    <a:pt x="219972" y="740679"/>
                  </a:lnTo>
                  <a:lnTo>
                    <a:pt x="219972" y="740543"/>
                  </a:lnTo>
                  <a:lnTo>
                    <a:pt x="219979" y="740411"/>
                  </a:lnTo>
                  <a:lnTo>
                    <a:pt x="219979" y="740275"/>
                  </a:lnTo>
                  <a:lnTo>
                    <a:pt x="219976" y="740143"/>
                  </a:lnTo>
                  <a:lnTo>
                    <a:pt x="219961" y="739961"/>
                  </a:lnTo>
                  <a:lnTo>
                    <a:pt x="219915" y="739689"/>
                  </a:lnTo>
                  <a:lnTo>
                    <a:pt x="219915" y="739380"/>
                  </a:lnTo>
                  <a:lnTo>
                    <a:pt x="219945" y="739008"/>
                  </a:lnTo>
                  <a:lnTo>
                    <a:pt x="220134" y="737918"/>
                  </a:lnTo>
                  <a:lnTo>
                    <a:pt x="220218" y="737332"/>
                  </a:lnTo>
                  <a:lnTo>
                    <a:pt x="220297" y="736601"/>
                  </a:lnTo>
                  <a:lnTo>
                    <a:pt x="220301" y="735902"/>
                  </a:lnTo>
                  <a:lnTo>
                    <a:pt x="220270" y="735266"/>
                  </a:lnTo>
                  <a:lnTo>
                    <a:pt x="220176" y="734612"/>
                  </a:lnTo>
                  <a:lnTo>
                    <a:pt x="220051" y="733976"/>
                  </a:lnTo>
                  <a:lnTo>
                    <a:pt x="219847" y="733318"/>
                  </a:lnTo>
                  <a:lnTo>
                    <a:pt x="219753" y="732918"/>
                  </a:lnTo>
                  <a:lnTo>
                    <a:pt x="219665" y="732655"/>
                  </a:lnTo>
                  <a:lnTo>
                    <a:pt x="219583" y="732355"/>
                  </a:lnTo>
                  <a:lnTo>
                    <a:pt x="219511" y="732015"/>
                  </a:lnTo>
                  <a:lnTo>
                    <a:pt x="219447" y="731615"/>
                  </a:lnTo>
                  <a:lnTo>
                    <a:pt x="219371" y="731210"/>
                  </a:lnTo>
                  <a:lnTo>
                    <a:pt x="219462" y="730780"/>
                  </a:lnTo>
                  <a:lnTo>
                    <a:pt x="219477" y="730439"/>
                  </a:lnTo>
                  <a:lnTo>
                    <a:pt x="219435" y="730116"/>
                  </a:lnTo>
                  <a:lnTo>
                    <a:pt x="219360" y="729912"/>
                  </a:lnTo>
                  <a:lnTo>
                    <a:pt x="219235" y="729685"/>
                  </a:lnTo>
                  <a:lnTo>
                    <a:pt x="218948" y="729340"/>
                  </a:lnTo>
                  <a:lnTo>
                    <a:pt x="218661" y="729099"/>
                  </a:lnTo>
                  <a:lnTo>
                    <a:pt x="218275" y="728968"/>
                  </a:lnTo>
                  <a:lnTo>
                    <a:pt x="217871" y="728913"/>
                  </a:lnTo>
                  <a:lnTo>
                    <a:pt x="217580" y="728881"/>
                  </a:lnTo>
                  <a:lnTo>
                    <a:pt x="217326" y="728818"/>
                  </a:lnTo>
                  <a:lnTo>
                    <a:pt x="216888" y="728268"/>
                  </a:lnTo>
                  <a:lnTo>
                    <a:pt x="216646" y="728046"/>
                  </a:lnTo>
                  <a:lnTo>
                    <a:pt x="216359" y="728050"/>
                  </a:lnTo>
                  <a:lnTo>
                    <a:pt x="216034" y="727973"/>
                  </a:lnTo>
                  <a:lnTo>
                    <a:pt x="215652" y="727941"/>
                  </a:lnTo>
                  <a:lnTo>
                    <a:pt x="215429" y="727955"/>
                  </a:lnTo>
                  <a:lnTo>
                    <a:pt x="214794" y="728014"/>
                  </a:lnTo>
                  <a:lnTo>
                    <a:pt x="214205" y="728087"/>
                  </a:lnTo>
                  <a:lnTo>
                    <a:pt x="213679" y="728182"/>
                  </a:lnTo>
                  <a:lnTo>
                    <a:pt x="212981" y="728296"/>
                  </a:lnTo>
                  <a:lnTo>
                    <a:pt x="212776" y="728350"/>
                  </a:lnTo>
                  <a:lnTo>
                    <a:pt x="212308" y="728436"/>
                  </a:lnTo>
                  <a:lnTo>
                    <a:pt x="211820" y="728464"/>
                  </a:lnTo>
                  <a:lnTo>
                    <a:pt x="211242" y="728518"/>
                  </a:lnTo>
                  <a:lnTo>
                    <a:pt x="210059" y="728586"/>
                  </a:lnTo>
                  <a:lnTo>
                    <a:pt x="209772" y="728495"/>
                  </a:lnTo>
                  <a:lnTo>
                    <a:pt x="209451" y="728287"/>
                  </a:lnTo>
                  <a:lnTo>
                    <a:pt x="208430" y="727478"/>
                  </a:lnTo>
                  <a:lnTo>
                    <a:pt x="207920" y="727038"/>
                  </a:lnTo>
                  <a:lnTo>
                    <a:pt x="207315" y="726452"/>
                  </a:lnTo>
                  <a:lnTo>
                    <a:pt x="207055" y="726257"/>
                  </a:lnTo>
                  <a:lnTo>
                    <a:pt x="206711" y="726161"/>
                  </a:lnTo>
                  <a:lnTo>
                    <a:pt x="206340" y="726166"/>
                  </a:lnTo>
                  <a:lnTo>
                    <a:pt x="205857" y="726225"/>
                  </a:lnTo>
                  <a:lnTo>
                    <a:pt x="205414" y="726316"/>
                  </a:lnTo>
                  <a:lnTo>
                    <a:pt x="204980" y="726488"/>
                  </a:lnTo>
                  <a:lnTo>
                    <a:pt x="204568" y="726616"/>
                  </a:lnTo>
                  <a:lnTo>
                    <a:pt x="204179" y="726570"/>
                  </a:lnTo>
                  <a:lnTo>
                    <a:pt x="203635" y="726420"/>
                  </a:lnTo>
                  <a:lnTo>
                    <a:pt x="203113" y="726134"/>
                  </a:lnTo>
                  <a:lnTo>
                    <a:pt x="202637" y="725807"/>
                  </a:lnTo>
                  <a:lnTo>
                    <a:pt x="202210" y="725408"/>
                  </a:lnTo>
                  <a:lnTo>
                    <a:pt x="201870" y="724985"/>
                  </a:lnTo>
                  <a:lnTo>
                    <a:pt x="201567" y="724722"/>
                  </a:lnTo>
                  <a:lnTo>
                    <a:pt x="201231" y="724504"/>
                  </a:lnTo>
                  <a:lnTo>
                    <a:pt x="200558" y="724102"/>
                  </a:lnTo>
                  <a:lnTo>
                    <a:pt x="200385" y="723937"/>
                  </a:lnTo>
                  <a:lnTo>
                    <a:pt x="200085" y="723791"/>
                  </a:lnTo>
                  <a:lnTo>
                    <a:pt x="199783" y="723659"/>
                  </a:lnTo>
                  <a:lnTo>
                    <a:pt x="199372" y="723401"/>
                  </a:lnTo>
                  <a:lnTo>
                    <a:pt x="199043" y="723110"/>
                  </a:lnTo>
                  <a:lnTo>
                    <a:pt x="198669" y="722747"/>
                  </a:lnTo>
                  <a:lnTo>
                    <a:pt x="198425" y="722562"/>
                  </a:lnTo>
                  <a:lnTo>
                    <a:pt x="198211" y="722420"/>
                  </a:lnTo>
                  <a:lnTo>
                    <a:pt x="197886" y="722220"/>
                  </a:lnTo>
                  <a:lnTo>
                    <a:pt x="197376" y="721948"/>
                  </a:lnTo>
                  <a:lnTo>
                    <a:pt x="196911" y="721721"/>
                  </a:lnTo>
                  <a:lnTo>
                    <a:pt x="196530" y="721525"/>
                  </a:lnTo>
                  <a:lnTo>
                    <a:pt x="196128" y="721251"/>
                  </a:lnTo>
                  <a:lnTo>
                    <a:pt x="195932" y="721103"/>
                  </a:lnTo>
                  <a:lnTo>
                    <a:pt x="195645" y="720944"/>
                  </a:lnTo>
                  <a:lnTo>
                    <a:pt x="195180" y="720672"/>
                  </a:lnTo>
                  <a:lnTo>
                    <a:pt x="194867" y="720436"/>
                  </a:lnTo>
                  <a:lnTo>
                    <a:pt x="194496" y="720213"/>
                  </a:lnTo>
                  <a:lnTo>
                    <a:pt x="194096" y="720013"/>
                  </a:lnTo>
                  <a:lnTo>
                    <a:pt x="194062" y="720236"/>
                  </a:lnTo>
                  <a:lnTo>
                    <a:pt x="193843" y="720136"/>
                  </a:lnTo>
                  <a:lnTo>
                    <a:pt x="193582" y="720000"/>
                  </a:lnTo>
                  <a:lnTo>
                    <a:pt x="193351" y="719854"/>
                  </a:lnTo>
                  <a:lnTo>
                    <a:pt x="193132" y="719691"/>
                  </a:lnTo>
                  <a:lnTo>
                    <a:pt x="192996" y="719573"/>
                  </a:lnTo>
                  <a:lnTo>
                    <a:pt x="192864" y="719441"/>
                  </a:lnTo>
                  <a:lnTo>
                    <a:pt x="192735" y="719305"/>
                  </a:lnTo>
                  <a:lnTo>
                    <a:pt x="192490" y="719023"/>
                  </a:lnTo>
                  <a:lnTo>
                    <a:pt x="192380" y="718883"/>
                  </a:lnTo>
                  <a:lnTo>
                    <a:pt x="192176" y="718578"/>
                  </a:lnTo>
                  <a:lnTo>
                    <a:pt x="192070" y="718433"/>
                  </a:lnTo>
                  <a:lnTo>
                    <a:pt x="191711" y="718092"/>
                  </a:lnTo>
                  <a:lnTo>
                    <a:pt x="191458" y="717902"/>
                  </a:lnTo>
                  <a:lnTo>
                    <a:pt x="190751" y="717225"/>
                  </a:lnTo>
                  <a:lnTo>
                    <a:pt x="190691" y="717084"/>
                  </a:lnTo>
                  <a:lnTo>
                    <a:pt x="190570" y="716794"/>
                  </a:lnTo>
                  <a:lnTo>
                    <a:pt x="190494" y="716667"/>
                  </a:lnTo>
                  <a:lnTo>
                    <a:pt x="190154" y="716308"/>
                  </a:lnTo>
                  <a:lnTo>
                    <a:pt x="190026" y="716235"/>
                  </a:lnTo>
                  <a:lnTo>
                    <a:pt x="189886" y="716185"/>
                  </a:lnTo>
                  <a:lnTo>
                    <a:pt x="189599" y="716104"/>
                  </a:lnTo>
                  <a:lnTo>
                    <a:pt x="189455" y="716049"/>
                  </a:lnTo>
                  <a:lnTo>
                    <a:pt x="189171" y="715913"/>
                  </a:lnTo>
                  <a:lnTo>
                    <a:pt x="189032" y="715836"/>
                  </a:lnTo>
                  <a:lnTo>
                    <a:pt x="188899" y="715749"/>
                  </a:lnTo>
                  <a:lnTo>
                    <a:pt x="188771" y="715650"/>
                  </a:lnTo>
                  <a:lnTo>
                    <a:pt x="188521" y="715418"/>
                  </a:lnTo>
                  <a:lnTo>
                    <a:pt x="188359" y="715232"/>
                  </a:lnTo>
                  <a:lnTo>
                    <a:pt x="188238" y="715005"/>
                  </a:lnTo>
                  <a:lnTo>
                    <a:pt x="188136" y="714764"/>
                  </a:lnTo>
                  <a:lnTo>
                    <a:pt x="188057" y="714510"/>
                  </a:lnTo>
                  <a:lnTo>
                    <a:pt x="187905" y="714251"/>
                  </a:lnTo>
                  <a:lnTo>
                    <a:pt x="187573" y="713951"/>
                  </a:lnTo>
                  <a:lnTo>
                    <a:pt x="187376" y="713711"/>
                  </a:lnTo>
                  <a:lnTo>
                    <a:pt x="187154" y="713529"/>
                  </a:lnTo>
                  <a:lnTo>
                    <a:pt x="186949" y="713325"/>
                  </a:lnTo>
                  <a:lnTo>
                    <a:pt x="186760" y="713093"/>
                  </a:lnTo>
                  <a:lnTo>
                    <a:pt x="186511" y="712825"/>
                  </a:lnTo>
                  <a:lnTo>
                    <a:pt x="186277" y="712535"/>
                  </a:lnTo>
                  <a:lnTo>
                    <a:pt x="186069" y="712217"/>
                  </a:lnTo>
                  <a:lnTo>
                    <a:pt x="185899" y="712026"/>
                  </a:lnTo>
                  <a:lnTo>
                    <a:pt x="185755" y="711808"/>
                  </a:lnTo>
                  <a:lnTo>
                    <a:pt x="185634" y="711572"/>
                  </a:lnTo>
                  <a:lnTo>
                    <a:pt x="185543" y="711318"/>
                  </a:lnTo>
                  <a:lnTo>
                    <a:pt x="185479" y="711050"/>
                  </a:lnTo>
                  <a:lnTo>
                    <a:pt x="185283" y="710342"/>
                  </a:lnTo>
                  <a:lnTo>
                    <a:pt x="185132" y="709620"/>
                  </a:lnTo>
                  <a:lnTo>
                    <a:pt x="185003" y="709084"/>
                  </a:lnTo>
                  <a:lnTo>
                    <a:pt x="184893" y="708539"/>
                  </a:lnTo>
                  <a:lnTo>
                    <a:pt x="184810" y="707990"/>
                  </a:lnTo>
                  <a:lnTo>
                    <a:pt x="184806" y="707758"/>
                  </a:lnTo>
                  <a:lnTo>
                    <a:pt x="184761" y="707531"/>
                  </a:lnTo>
                  <a:lnTo>
                    <a:pt x="184686" y="707318"/>
                  </a:lnTo>
                  <a:lnTo>
                    <a:pt x="184576" y="707122"/>
                  </a:lnTo>
                  <a:lnTo>
                    <a:pt x="184440" y="706959"/>
                  </a:lnTo>
                  <a:lnTo>
                    <a:pt x="184262" y="706714"/>
                  </a:lnTo>
                  <a:lnTo>
                    <a:pt x="184104" y="706450"/>
                  </a:lnTo>
                  <a:lnTo>
                    <a:pt x="183971" y="706164"/>
                  </a:lnTo>
                  <a:lnTo>
                    <a:pt x="183839" y="705892"/>
                  </a:lnTo>
                  <a:lnTo>
                    <a:pt x="183737" y="705601"/>
                  </a:lnTo>
                  <a:lnTo>
                    <a:pt x="183658" y="705297"/>
                  </a:lnTo>
                  <a:lnTo>
                    <a:pt x="183612" y="704984"/>
                  </a:lnTo>
                  <a:lnTo>
                    <a:pt x="183537" y="704593"/>
                  </a:lnTo>
                  <a:lnTo>
                    <a:pt x="183484" y="704198"/>
                  </a:lnTo>
                  <a:lnTo>
                    <a:pt x="183457" y="703799"/>
                  </a:lnTo>
                  <a:lnTo>
                    <a:pt x="183461" y="703399"/>
                  </a:lnTo>
                  <a:lnTo>
                    <a:pt x="183510" y="703027"/>
                  </a:lnTo>
                  <a:lnTo>
                    <a:pt x="183597" y="702663"/>
                  </a:lnTo>
                  <a:lnTo>
                    <a:pt x="183718" y="702314"/>
                  </a:lnTo>
                  <a:lnTo>
                    <a:pt x="183869" y="701982"/>
                  </a:lnTo>
                  <a:lnTo>
                    <a:pt x="184024" y="701510"/>
                  </a:lnTo>
                  <a:lnTo>
                    <a:pt x="184221" y="701061"/>
                  </a:lnTo>
                  <a:lnTo>
                    <a:pt x="184243" y="700906"/>
                  </a:lnTo>
                  <a:lnTo>
                    <a:pt x="184236" y="700747"/>
                  </a:lnTo>
                  <a:lnTo>
                    <a:pt x="184198" y="700597"/>
                  </a:lnTo>
                  <a:lnTo>
                    <a:pt x="183820" y="700184"/>
                  </a:lnTo>
                  <a:lnTo>
                    <a:pt x="183692" y="700157"/>
                  </a:lnTo>
                  <a:lnTo>
                    <a:pt x="183446" y="700025"/>
                  </a:lnTo>
                  <a:lnTo>
                    <a:pt x="183212" y="699857"/>
                  </a:lnTo>
                  <a:lnTo>
                    <a:pt x="182996" y="699662"/>
                  </a:lnTo>
                  <a:lnTo>
                    <a:pt x="182804" y="699435"/>
                  </a:lnTo>
                  <a:lnTo>
                    <a:pt x="182634" y="699181"/>
                  </a:lnTo>
                  <a:lnTo>
                    <a:pt x="181798" y="698059"/>
                  </a:lnTo>
                  <a:lnTo>
                    <a:pt x="181655" y="697937"/>
                  </a:lnTo>
                  <a:lnTo>
                    <a:pt x="181500" y="697837"/>
                  </a:lnTo>
                  <a:lnTo>
                    <a:pt x="181334" y="697769"/>
                  </a:lnTo>
                  <a:lnTo>
                    <a:pt x="181160" y="697732"/>
                  </a:lnTo>
                  <a:lnTo>
                    <a:pt x="180986" y="697728"/>
                  </a:lnTo>
                  <a:lnTo>
                    <a:pt x="180812" y="697755"/>
                  </a:lnTo>
                  <a:lnTo>
                    <a:pt x="180290" y="697855"/>
                  </a:lnTo>
                  <a:lnTo>
                    <a:pt x="179769" y="697932"/>
                  </a:lnTo>
                  <a:lnTo>
                    <a:pt x="179244" y="697973"/>
                  </a:lnTo>
                  <a:lnTo>
                    <a:pt x="179058" y="697982"/>
                  </a:lnTo>
                  <a:lnTo>
                    <a:pt x="178869" y="697959"/>
                  </a:lnTo>
                  <a:lnTo>
                    <a:pt x="178692" y="697900"/>
                  </a:lnTo>
                  <a:lnTo>
                    <a:pt x="178518" y="697810"/>
                  </a:lnTo>
                  <a:lnTo>
                    <a:pt x="178363" y="697687"/>
                  </a:lnTo>
                  <a:lnTo>
                    <a:pt x="178223" y="697537"/>
                  </a:lnTo>
                  <a:lnTo>
                    <a:pt x="178106" y="697365"/>
                  </a:lnTo>
                  <a:lnTo>
                    <a:pt x="177891" y="697156"/>
                  </a:lnTo>
                  <a:lnTo>
                    <a:pt x="177660" y="696970"/>
                  </a:lnTo>
                  <a:lnTo>
                    <a:pt x="177422" y="696811"/>
                  </a:lnTo>
                  <a:lnTo>
                    <a:pt x="177169" y="696679"/>
                  </a:lnTo>
                  <a:lnTo>
                    <a:pt x="176965" y="696565"/>
                  </a:lnTo>
                  <a:lnTo>
                    <a:pt x="176776" y="696416"/>
                  </a:lnTo>
                  <a:lnTo>
                    <a:pt x="176613" y="696234"/>
                  </a:lnTo>
                  <a:lnTo>
                    <a:pt x="176477" y="696021"/>
                  </a:lnTo>
                  <a:lnTo>
                    <a:pt x="176334" y="695862"/>
                  </a:lnTo>
                  <a:lnTo>
                    <a:pt x="176171" y="695730"/>
                  </a:lnTo>
                  <a:lnTo>
                    <a:pt x="175993" y="695639"/>
                  </a:lnTo>
                  <a:lnTo>
                    <a:pt x="175804" y="695580"/>
                  </a:lnTo>
                  <a:lnTo>
                    <a:pt x="174826" y="695335"/>
                  </a:lnTo>
                  <a:lnTo>
                    <a:pt x="174625" y="695271"/>
                  </a:lnTo>
                  <a:lnTo>
                    <a:pt x="174436" y="695167"/>
                  </a:lnTo>
                  <a:lnTo>
                    <a:pt x="174266" y="695026"/>
                  </a:lnTo>
                  <a:lnTo>
                    <a:pt x="174115" y="694854"/>
                  </a:lnTo>
                  <a:lnTo>
                    <a:pt x="173718" y="694195"/>
                  </a:lnTo>
                  <a:lnTo>
                    <a:pt x="173465" y="693723"/>
                  </a:lnTo>
                  <a:lnTo>
                    <a:pt x="173080" y="693405"/>
                  </a:lnTo>
                  <a:lnTo>
                    <a:pt x="172709" y="693065"/>
                  </a:lnTo>
                  <a:lnTo>
                    <a:pt x="172660" y="692910"/>
                  </a:lnTo>
                  <a:lnTo>
                    <a:pt x="172252" y="692493"/>
                  </a:lnTo>
                  <a:lnTo>
                    <a:pt x="172120" y="692452"/>
                  </a:lnTo>
                  <a:lnTo>
                    <a:pt x="171833" y="692343"/>
                  </a:lnTo>
                  <a:lnTo>
                    <a:pt x="171534" y="692270"/>
                  </a:lnTo>
                  <a:lnTo>
                    <a:pt x="171232" y="692247"/>
                  </a:lnTo>
                  <a:lnTo>
                    <a:pt x="170929" y="692270"/>
                  </a:lnTo>
                  <a:lnTo>
                    <a:pt x="170699" y="692293"/>
                  </a:lnTo>
                  <a:lnTo>
                    <a:pt x="170464" y="692284"/>
                  </a:lnTo>
                  <a:lnTo>
                    <a:pt x="170234" y="692243"/>
                  </a:lnTo>
                  <a:lnTo>
                    <a:pt x="170007" y="692175"/>
                  </a:lnTo>
                  <a:lnTo>
                    <a:pt x="169792" y="692075"/>
                  </a:lnTo>
                  <a:lnTo>
                    <a:pt x="169353" y="691889"/>
                  </a:lnTo>
                  <a:lnTo>
                    <a:pt x="168934" y="691662"/>
                  </a:lnTo>
                  <a:lnTo>
                    <a:pt x="168651" y="691489"/>
                  </a:lnTo>
                  <a:lnTo>
                    <a:pt x="168639" y="691734"/>
                  </a:lnTo>
                  <a:lnTo>
                    <a:pt x="168163" y="691471"/>
                  </a:lnTo>
                  <a:lnTo>
                    <a:pt x="167751" y="691521"/>
                  </a:lnTo>
                  <a:lnTo>
                    <a:pt x="167116" y="691446"/>
                  </a:lnTo>
                  <a:lnTo>
                    <a:pt x="166837" y="691444"/>
                  </a:lnTo>
                  <a:lnTo>
                    <a:pt x="166598" y="691532"/>
                  </a:lnTo>
                  <a:lnTo>
                    <a:pt x="165865" y="691476"/>
                  </a:lnTo>
                  <a:lnTo>
                    <a:pt x="164288" y="691540"/>
                  </a:lnTo>
                  <a:lnTo>
                    <a:pt x="162504" y="691908"/>
                  </a:lnTo>
                  <a:lnTo>
                    <a:pt x="160252" y="692579"/>
                  </a:lnTo>
                  <a:lnTo>
                    <a:pt x="158553" y="693246"/>
                  </a:lnTo>
                  <a:lnTo>
                    <a:pt x="155915" y="693056"/>
                  </a:lnTo>
                  <a:lnTo>
                    <a:pt x="155726" y="691916"/>
                  </a:lnTo>
                  <a:lnTo>
                    <a:pt x="156002" y="690740"/>
                  </a:lnTo>
                  <a:lnTo>
                    <a:pt x="156236" y="689323"/>
                  </a:lnTo>
                  <a:lnTo>
                    <a:pt x="156459" y="687889"/>
                  </a:lnTo>
                  <a:lnTo>
                    <a:pt x="156489" y="687407"/>
                  </a:lnTo>
                  <a:lnTo>
                    <a:pt x="156998" y="686864"/>
                  </a:lnTo>
                  <a:lnTo>
                    <a:pt x="155967" y="686676"/>
                  </a:lnTo>
                  <a:lnTo>
                    <a:pt x="156822" y="685714"/>
                  </a:lnTo>
                  <a:lnTo>
                    <a:pt x="156542" y="684701"/>
                  </a:lnTo>
                  <a:lnTo>
                    <a:pt x="156077" y="683852"/>
                  </a:lnTo>
                  <a:lnTo>
                    <a:pt x="155287" y="683326"/>
                  </a:lnTo>
                  <a:lnTo>
                    <a:pt x="154327" y="683462"/>
                  </a:lnTo>
                  <a:lnTo>
                    <a:pt x="153700" y="683866"/>
                  </a:lnTo>
                  <a:lnTo>
                    <a:pt x="152978" y="683598"/>
                  </a:lnTo>
                  <a:lnTo>
                    <a:pt x="152438" y="682240"/>
                  </a:lnTo>
                  <a:lnTo>
                    <a:pt x="151633" y="681201"/>
                  </a:lnTo>
                  <a:lnTo>
                    <a:pt x="150673" y="680066"/>
                  </a:lnTo>
                  <a:lnTo>
                    <a:pt x="150548" y="679244"/>
                  </a:lnTo>
                  <a:lnTo>
                    <a:pt x="151278" y="678427"/>
                  </a:lnTo>
                  <a:lnTo>
                    <a:pt x="153273" y="677410"/>
                  </a:lnTo>
                  <a:lnTo>
                    <a:pt x="154490" y="676769"/>
                  </a:lnTo>
                  <a:lnTo>
                    <a:pt x="154739" y="676411"/>
                  </a:lnTo>
                  <a:lnTo>
                    <a:pt x="154898" y="675739"/>
                  </a:lnTo>
                  <a:lnTo>
                    <a:pt x="154962" y="675153"/>
                  </a:lnTo>
                  <a:lnTo>
                    <a:pt x="154905" y="674999"/>
                  </a:lnTo>
                  <a:lnTo>
                    <a:pt x="154618" y="674844"/>
                  </a:lnTo>
                  <a:lnTo>
                    <a:pt x="153760" y="674572"/>
                  </a:lnTo>
                  <a:lnTo>
                    <a:pt x="153107" y="674377"/>
                  </a:lnTo>
                  <a:lnTo>
                    <a:pt x="152328" y="674377"/>
                  </a:lnTo>
                  <a:lnTo>
                    <a:pt x="151538" y="673759"/>
                  </a:lnTo>
                  <a:lnTo>
                    <a:pt x="151111" y="673319"/>
                  </a:lnTo>
                  <a:lnTo>
                    <a:pt x="150272" y="673378"/>
                  </a:lnTo>
                  <a:lnTo>
                    <a:pt x="149494" y="673419"/>
                  </a:lnTo>
                  <a:lnTo>
                    <a:pt x="148999" y="673124"/>
                  </a:lnTo>
                  <a:lnTo>
                    <a:pt x="148519" y="672515"/>
                  </a:lnTo>
                  <a:lnTo>
                    <a:pt x="147532" y="672329"/>
                  </a:lnTo>
                  <a:lnTo>
                    <a:pt x="146565" y="671916"/>
                  </a:lnTo>
                  <a:lnTo>
                    <a:pt x="145866" y="671398"/>
                  </a:lnTo>
                  <a:lnTo>
                    <a:pt x="145363" y="670999"/>
                  </a:lnTo>
                  <a:lnTo>
                    <a:pt x="144887" y="670064"/>
                  </a:lnTo>
                  <a:lnTo>
                    <a:pt x="144766" y="669936"/>
                  </a:lnTo>
                  <a:lnTo>
                    <a:pt x="144535" y="669650"/>
                  </a:lnTo>
                  <a:lnTo>
                    <a:pt x="144252" y="669324"/>
                  </a:lnTo>
                  <a:lnTo>
                    <a:pt x="144214" y="668969"/>
                  </a:lnTo>
                  <a:lnTo>
                    <a:pt x="144082" y="668470"/>
                  </a:lnTo>
                  <a:lnTo>
                    <a:pt x="143844" y="667330"/>
                  </a:lnTo>
                  <a:lnTo>
                    <a:pt x="144029" y="666763"/>
                  </a:lnTo>
                  <a:lnTo>
                    <a:pt x="144456" y="666123"/>
                  </a:lnTo>
                  <a:lnTo>
                    <a:pt x="144456" y="665542"/>
                  </a:lnTo>
                  <a:lnTo>
                    <a:pt x="144464" y="665006"/>
                  </a:lnTo>
                  <a:lnTo>
                    <a:pt x="144796" y="664352"/>
                  </a:lnTo>
                  <a:lnTo>
                    <a:pt x="145299" y="663426"/>
                  </a:lnTo>
                  <a:lnTo>
                    <a:pt x="145408" y="662736"/>
                  </a:lnTo>
                  <a:lnTo>
                    <a:pt x="145450" y="662404"/>
                  </a:lnTo>
                  <a:lnTo>
                    <a:pt x="145412" y="662082"/>
                  </a:lnTo>
                  <a:lnTo>
                    <a:pt x="145223" y="661841"/>
                  </a:lnTo>
                  <a:lnTo>
                    <a:pt x="145303" y="661456"/>
                  </a:lnTo>
                  <a:lnTo>
                    <a:pt x="145722" y="661129"/>
                  </a:lnTo>
                  <a:lnTo>
                    <a:pt x="145900" y="660616"/>
                  </a:lnTo>
                  <a:lnTo>
                    <a:pt x="145900" y="659871"/>
                  </a:lnTo>
                  <a:lnTo>
                    <a:pt x="146191" y="659267"/>
                  </a:lnTo>
                  <a:lnTo>
                    <a:pt x="146297" y="658582"/>
                  </a:lnTo>
                  <a:lnTo>
                    <a:pt x="146410" y="658209"/>
                  </a:lnTo>
                  <a:lnTo>
                    <a:pt x="146501" y="657969"/>
                  </a:lnTo>
                  <a:lnTo>
                    <a:pt x="146603" y="657733"/>
                  </a:lnTo>
                  <a:lnTo>
                    <a:pt x="146716" y="657501"/>
                  </a:lnTo>
                  <a:lnTo>
                    <a:pt x="146845" y="657279"/>
                  </a:lnTo>
                  <a:lnTo>
                    <a:pt x="146981" y="657061"/>
                  </a:lnTo>
                  <a:lnTo>
                    <a:pt x="147105" y="656806"/>
                  </a:lnTo>
                  <a:lnTo>
                    <a:pt x="147219" y="656543"/>
                  </a:lnTo>
                  <a:lnTo>
                    <a:pt x="147272" y="656412"/>
                  </a:lnTo>
                  <a:lnTo>
                    <a:pt x="147321" y="656275"/>
                  </a:lnTo>
                  <a:lnTo>
                    <a:pt x="147408" y="656007"/>
                  </a:lnTo>
                  <a:lnTo>
                    <a:pt x="147483" y="655735"/>
                  </a:lnTo>
                  <a:lnTo>
                    <a:pt x="147517" y="655594"/>
                  </a:lnTo>
                  <a:lnTo>
                    <a:pt x="147578" y="655317"/>
                  </a:lnTo>
                  <a:lnTo>
                    <a:pt x="147600" y="655177"/>
                  </a:lnTo>
                  <a:lnTo>
                    <a:pt x="147325" y="653565"/>
                  </a:lnTo>
                  <a:lnTo>
                    <a:pt x="146886" y="651504"/>
                  </a:lnTo>
                  <a:lnTo>
                    <a:pt x="147120" y="648961"/>
                  </a:lnTo>
                  <a:lnTo>
                    <a:pt x="147313" y="647168"/>
                  </a:lnTo>
                  <a:lnTo>
                    <a:pt x="147425" y="645305"/>
                  </a:lnTo>
                  <a:lnTo>
                    <a:pt x="147430" y="644556"/>
                  </a:lnTo>
                  <a:lnTo>
                    <a:pt x="147449" y="643727"/>
                  </a:lnTo>
                  <a:lnTo>
                    <a:pt x="147672" y="643429"/>
                  </a:lnTo>
                  <a:lnTo>
                    <a:pt x="147880" y="643241"/>
                  </a:lnTo>
                  <a:lnTo>
                    <a:pt x="148413" y="642991"/>
                  </a:lnTo>
                  <a:lnTo>
                    <a:pt x="148931" y="642805"/>
                  </a:lnTo>
                  <a:lnTo>
                    <a:pt x="150480" y="642111"/>
                  </a:lnTo>
                  <a:lnTo>
                    <a:pt x="151198" y="641829"/>
                  </a:lnTo>
                  <a:lnTo>
                    <a:pt x="151682" y="641716"/>
                  </a:lnTo>
                  <a:lnTo>
                    <a:pt x="152887" y="641303"/>
                  </a:lnTo>
                  <a:lnTo>
                    <a:pt x="153398" y="641012"/>
                  </a:lnTo>
                  <a:lnTo>
                    <a:pt x="154112" y="640790"/>
                  </a:lnTo>
                  <a:lnTo>
                    <a:pt x="154452" y="640558"/>
                  </a:lnTo>
                  <a:lnTo>
                    <a:pt x="154902" y="640331"/>
                  </a:lnTo>
                  <a:lnTo>
                    <a:pt x="155102" y="640331"/>
                  </a:lnTo>
                  <a:lnTo>
                    <a:pt x="155404" y="640195"/>
                  </a:lnTo>
                  <a:lnTo>
                    <a:pt x="155782" y="639913"/>
                  </a:lnTo>
                  <a:lnTo>
                    <a:pt x="156255" y="639913"/>
                  </a:lnTo>
                  <a:lnTo>
                    <a:pt x="156549" y="639709"/>
                  </a:lnTo>
                  <a:lnTo>
                    <a:pt x="157377" y="639450"/>
                  </a:lnTo>
                  <a:lnTo>
                    <a:pt x="157729" y="639450"/>
                  </a:lnTo>
                  <a:lnTo>
                    <a:pt x="158163" y="639441"/>
                  </a:lnTo>
                  <a:lnTo>
                    <a:pt x="158813" y="639441"/>
                  </a:lnTo>
                  <a:lnTo>
                    <a:pt x="159425" y="639632"/>
                  </a:lnTo>
                  <a:lnTo>
                    <a:pt x="160070" y="639839"/>
                  </a:lnTo>
                  <a:lnTo>
                    <a:pt x="160763" y="640150"/>
                  </a:lnTo>
                  <a:lnTo>
                    <a:pt x="161496" y="640495"/>
                  </a:lnTo>
                  <a:lnTo>
                    <a:pt x="162192" y="640862"/>
                  </a:lnTo>
                  <a:lnTo>
                    <a:pt x="162732" y="641080"/>
                  </a:lnTo>
                  <a:lnTo>
                    <a:pt x="163314" y="641307"/>
                  </a:lnTo>
                  <a:lnTo>
                    <a:pt x="163942" y="641584"/>
                  </a:lnTo>
                  <a:lnTo>
                    <a:pt x="164490" y="641738"/>
                  </a:lnTo>
                  <a:lnTo>
                    <a:pt x="164573" y="641979"/>
                  </a:lnTo>
                  <a:lnTo>
                    <a:pt x="164864" y="641975"/>
                  </a:lnTo>
                  <a:lnTo>
                    <a:pt x="166130" y="642247"/>
                  </a:lnTo>
                  <a:lnTo>
                    <a:pt x="166750" y="642451"/>
                  </a:lnTo>
                  <a:lnTo>
                    <a:pt x="167781" y="642996"/>
                  </a:lnTo>
                  <a:lnTo>
                    <a:pt x="168178" y="643450"/>
                  </a:lnTo>
                  <a:lnTo>
                    <a:pt x="168594" y="643954"/>
                  </a:lnTo>
                  <a:lnTo>
                    <a:pt x="168809" y="644308"/>
                  </a:lnTo>
                  <a:lnTo>
                    <a:pt x="168862" y="644762"/>
                  </a:lnTo>
                  <a:lnTo>
                    <a:pt x="168862" y="646188"/>
                  </a:lnTo>
                  <a:lnTo>
                    <a:pt x="168858" y="647105"/>
                  </a:lnTo>
                  <a:lnTo>
                    <a:pt x="168953" y="647958"/>
                  </a:lnTo>
                  <a:lnTo>
                    <a:pt x="169142" y="648880"/>
                  </a:lnTo>
                  <a:lnTo>
                    <a:pt x="169142" y="649361"/>
                  </a:lnTo>
                  <a:lnTo>
                    <a:pt x="169588" y="649701"/>
                  </a:lnTo>
                  <a:lnTo>
                    <a:pt x="169573" y="650296"/>
                  </a:lnTo>
                  <a:lnTo>
                    <a:pt x="170079" y="650478"/>
                  </a:lnTo>
                  <a:lnTo>
                    <a:pt x="170548" y="650732"/>
                  </a:lnTo>
                  <a:lnTo>
                    <a:pt x="170710" y="650732"/>
                  </a:lnTo>
                  <a:lnTo>
                    <a:pt x="171031" y="650323"/>
                  </a:lnTo>
                  <a:lnTo>
                    <a:pt x="171186" y="650001"/>
                  </a:lnTo>
                  <a:lnTo>
                    <a:pt x="171186" y="649638"/>
                  </a:lnTo>
                  <a:lnTo>
                    <a:pt x="171651" y="649148"/>
                  </a:lnTo>
                  <a:lnTo>
                    <a:pt x="171923" y="648671"/>
                  </a:lnTo>
                  <a:lnTo>
                    <a:pt x="172384" y="648203"/>
                  </a:lnTo>
                  <a:lnTo>
                    <a:pt x="172649" y="647940"/>
                  </a:lnTo>
                  <a:lnTo>
                    <a:pt x="173027" y="647658"/>
                  </a:lnTo>
                  <a:lnTo>
                    <a:pt x="173223" y="647522"/>
                  </a:lnTo>
                  <a:lnTo>
                    <a:pt x="173669" y="647522"/>
                  </a:lnTo>
                  <a:lnTo>
                    <a:pt x="174145" y="647695"/>
                  </a:lnTo>
                  <a:lnTo>
                    <a:pt x="174452" y="647695"/>
                  </a:lnTo>
                  <a:lnTo>
                    <a:pt x="174588" y="647463"/>
                  </a:lnTo>
                  <a:lnTo>
                    <a:pt x="174709" y="647227"/>
                  </a:lnTo>
                  <a:lnTo>
                    <a:pt x="175154" y="647227"/>
                  </a:lnTo>
                  <a:lnTo>
                    <a:pt x="175430" y="647096"/>
                  </a:lnTo>
                  <a:lnTo>
                    <a:pt x="176069" y="647046"/>
                  </a:lnTo>
                  <a:lnTo>
                    <a:pt x="176957" y="646859"/>
                  </a:lnTo>
                  <a:lnTo>
                    <a:pt x="177792" y="646605"/>
                  </a:lnTo>
                  <a:lnTo>
                    <a:pt x="178371" y="646610"/>
                  </a:lnTo>
                  <a:lnTo>
                    <a:pt x="178752" y="646210"/>
                  </a:lnTo>
                  <a:lnTo>
                    <a:pt x="179024" y="645865"/>
                  </a:lnTo>
                  <a:lnTo>
                    <a:pt x="179315" y="645516"/>
                  </a:lnTo>
                  <a:lnTo>
                    <a:pt x="179618" y="645434"/>
                  </a:lnTo>
                  <a:lnTo>
                    <a:pt x="180351" y="645434"/>
                  </a:lnTo>
                  <a:lnTo>
                    <a:pt x="180559" y="645325"/>
                  </a:lnTo>
                  <a:lnTo>
                    <a:pt x="180559" y="644776"/>
                  </a:lnTo>
                  <a:lnTo>
                    <a:pt x="180767" y="644167"/>
                  </a:lnTo>
                  <a:lnTo>
                    <a:pt x="180544" y="643636"/>
                  </a:lnTo>
                  <a:lnTo>
                    <a:pt x="180714" y="643196"/>
                  </a:lnTo>
                  <a:lnTo>
                    <a:pt x="180714" y="641884"/>
                  </a:lnTo>
                  <a:lnTo>
                    <a:pt x="180906" y="641511"/>
                  </a:lnTo>
                  <a:lnTo>
                    <a:pt x="180827" y="640917"/>
                  </a:lnTo>
                  <a:lnTo>
                    <a:pt x="180441" y="640531"/>
                  </a:lnTo>
                  <a:lnTo>
                    <a:pt x="180253" y="639714"/>
                  </a:lnTo>
                  <a:lnTo>
                    <a:pt x="180204" y="639164"/>
                  </a:lnTo>
                  <a:lnTo>
                    <a:pt x="179807" y="638520"/>
                  </a:lnTo>
                  <a:lnTo>
                    <a:pt x="179739" y="638157"/>
                  </a:lnTo>
                  <a:lnTo>
                    <a:pt x="179878" y="637798"/>
                  </a:lnTo>
                  <a:lnTo>
                    <a:pt x="180011" y="637217"/>
                  </a:lnTo>
                  <a:lnTo>
                    <a:pt x="180275" y="636168"/>
                  </a:lnTo>
                  <a:lnTo>
                    <a:pt x="180563" y="635242"/>
                  </a:lnTo>
                  <a:lnTo>
                    <a:pt x="180929" y="634316"/>
                  </a:lnTo>
                  <a:lnTo>
                    <a:pt x="181231" y="633671"/>
                  </a:lnTo>
                  <a:lnTo>
                    <a:pt x="181500" y="633013"/>
                  </a:lnTo>
                  <a:lnTo>
                    <a:pt x="181821" y="632255"/>
                  </a:lnTo>
                  <a:lnTo>
                    <a:pt x="182033" y="631628"/>
                  </a:lnTo>
                  <a:lnTo>
                    <a:pt x="182354" y="631143"/>
                  </a:lnTo>
                  <a:lnTo>
                    <a:pt x="182785" y="630625"/>
                  </a:lnTo>
                  <a:lnTo>
                    <a:pt x="183287" y="629713"/>
                  </a:lnTo>
                  <a:lnTo>
                    <a:pt x="183786" y="628823"/>
                  </a:lnTo>
                  <a:lnTo>
                    <a:pt x="183979" y="627801"/>
                  </a:lnTo>
                  <a:lnTo>
                    <a:pt x="183979" y="627307"/>
                  </a:lnTo>
                  <a:lnTo>
                    <a:pt x="184395" y="626703"/>
                  </a:lnTo>
                  <a:lnTo>
                    <a:pt x="184315" y="625604"/>
                  </a:lnTo>
                  <a:lnTo>
                    <a:pt x="184674" y="624796"/>
                  </a:lnTo>
                  <a:lnTo>
                    <a:pt x="184856" y="623839"/>
                  </a:lnTo>
                  <a:lnTo>
                    <a:pt x="185166" y="623262"/>
                  </a:lnTo>
                  <a:lnTo>
                    <a:pt x="185166" y="622304"/>
                  </a:lnTo>
                  <a:lnTo>
                    <a:pt x="185271" y="621464"/>
                  </a:lnTo>
                  <a:lnTo>
                    <a:pt x="184935" y="621006"/>
                  </a:lnTo>
                  <a:lnTo>
                    <a:pt x="184527" y="620656"/>
                  </a:lnTo>
                  <a:lnTo>
                    <a:pt x="184312" y="620143"/>
                  </a:lnTo>
                  <a:lnTo>
                    <a:pt x="184096" y="619594"/>
                  </a:lnTo>
                  <a:lnTo>
                    <a:pt x="183790" y="619026"/>
                  </a:lnTo>
                  <a:lnTo>
                    <a:pt x="183537" y="618218"/>
                  </a:lnTo>
                  <a:lnTo>
                    <a:pt x="183476" y="617605"/>
                  </a:lnTo>
                  <a:lnTo>
                    <a:pt x="183397" y="617188"/>
                  </a:lnTo>
                  <a:lnTo>
                    <a:pt x="182917" y="617111"/>
                  </a:lnTo>
                  <a:lnTo>
                    <a:pt x="182766" y="617079"/>
                  </a:lnTo>
                  <a:lnTo>
                    <a:pt x="182528" y="616929"/>
                  </a:lnTo>
                  <a:lnTo>
                    <a:pt x="182501" y="616416"/>
                  </a:lnTo>
                  <a:lnTo>
                    <a:pt x="182116" y="615826"/>
                  </a:lnTo>
                  <a:lnTo>
                    <a:pt x="181485" y="615204"/>
                  </a:lnTo>
                  <a:lnTo>
                    <a:pt x="180967" y="614441"/>
                  </a:lnTo>
                  <a:lnTo>
                    <a:pt x="180381" y="613388"/>
                  </a:lnTo>
                  <a:lnTo>
                    <a:pt x="179791" y="612612"/>
                  </a:lnTo>
                  <a:lnTo>
                    <a:pt x="179202" y="611772"/>
                  </a:lnTo>
                  <a:lnTo>
                    <a:pt x="178990" y="610882"/>
                  </a:lnTo>
                  <a:lnTo>
                    <a:pt x="179017" y="610406"/>
                  </a:lnTo>
                  <a:lnTo>
                    <a:pt x="179111" y="610070"/>
                  </a:lnTo>
                  <a:lnTo>
                    <a:pt x="178896" y="609838"/>
                  </a:lnTo>
                  <a:lnTo>
                    <a:pt x="178514" y="609525"/>
                  </a:lnTo>
                  <a:lnTo>
                    <a:pt x="178019" y="609153"/>
                  </a:lnTo>
                  <a:lnTo>
                    <a:pt x="177532" y="608681"/>
                  </a:lnTo>
                  <a:lnTo>
                    <a:pt x="176727" y="608390"/>
                  </a:lnTo>
                  <a:lnTo>
                    <a:pt x="176182" y="608168"/>
                  </a:lnTo>
                  <a:lnTo>
                    <a:pt x="175313" y="607895"/>
                  </a:lnTo>
                  <a:lnTo>
                    <a:pt x="174372" y="607496"/>
                  </a:lnTo>
                  <a:lnTo>
                    <a:pt x="173012" y="607369"/>
                  </a:lnTo>
                  <a:lnTo>
                    <a:pt x="172014" y="607287"/>
                  </a:lnTo>
                  <a:lnTo>
                    <a:pt x="170812" y="607437"/>
                  </a:lnTo>
                  <a:lnTo>
                    <a:pt x="170264" y="607437"/>
                  </a:lnTo>
                  <a:lnTo>
                    <a:pt x="169338" y="607877"/>
                  </a:lnTo>
                  <a:lnTo>
                    <a:pt x="168753" y="608653"/>
                  </a:lnTo>
                  <a:lnTo>
                    <a:pt x="168431" y="608930"/>
                  </a:lnTo>
                  <a:lnTo>
                    <a:pt x="168129" y="609679"/>
                  </a:lnTo>
                  <a:lnTo>
                    <a:pt x="167600" y="610569"/>
                  </a:lnTo>
                  <a:lnTo>
                    <a:pt x="167296" y="611379"/>
                  </a:lnTo>
                  <a:lnTo>
                    <a:pt x="167052" y="611863"/>
                  </a:lnTo>
                  <a:lnTo>
                    <a:pt x="166802" y="611913"/>
                  </a:lnTo>
                  <a:lnTo>
                    <a:pt x="166523" y="612244"/>
                  </a:lnTo>
                  <a:lnTo>
                    <a:pt x="165895" y="612376"/>
                  </a:lnTo>
                  <a:lnTo>
                    <a:pt x="165404" y="612280"/>
                  </a:lnTo>
                  <a:lnTo>
                    <a:pt x="164917" y="612140"/>
                  </a:lnTo>
                  <a:lnTo>
                    <a:pt x="164595" y="611804"/>
                  </a:lnTo>
                  <a:lnTo>
                    <a:pt x="164456" y="611609"/>
                  </a:lnTo>
                  <a:lnTo>
                    <a:pt x="164323" y="611432"/>
                  </a:lnTo>
                  <a:lnTo>
                    <a:pt x="163836" y="611087"/>
                  </a:lnTo>
                  <a:lnTo>
                    <a:pt x="163602" y="610919"/>
                  </a:lnTo>
                  <a:lnTo>
                    <a:pt x="163420" y="610478"/>
                  </a:lnTo>
                  <a:lnTo>
                    <a:pt x="163307" y="609738"/>
                  </a:lnTo>
                  <a:lnTo>
                    <a:pt x="163137" y="608318"/>
                  </a:lnTo>
                  <a:lnTo>
                    <a:pt x="163137" y="607428"/>
                  </a:lnTo>
                  <a:lnTo>
                    <a:pt x="162695" y="606733"/>
                  </a:lnTo>
                  <a:lnTo>
                    <a:pt x="161814" y="605971"/>
                  </a:lnTo>
                  <a:lnTo>
                    <a:pt x="161462" y="605993"/>
                  </a:lnTo>
                  <a:lnTo>
                    <a:pt x="161270" y="606243"/>
                  </a:lnTo>
                  <a:lnTo>
                    <a:pt x="160956" y="606715"/>
                  </a:lnTo>
                  <a:lnTo>
                    <a:pt x="160639" y="607042"/>
                  </a:lnTo>
                  <a:lnTo>
                    <a:pt x="160435" y="607487"/>
                  </a:lnTo>
                  <a:lnTo>
                    <a:pt x="159958" y="607791"/>
                  </a:lnTo>
                  <a:lnTo>
                    <a:pt x="159422" y="608050"/>
                  </a:lnTo>
                  <a:lnTo>
                    <a:pt x="159010" y="608413"/>
                  </a:lnTo>
                  <a:lnTo>
                    <a:pt x="158677" y="608585"/>
                  </a:lnTo>
                  <a:lnTo>
                    <a:pt x="158107" y="608495"/>
                  </a:lnTo>
                  <a:lnTo>
                    <a:pt x="158107" y="608681"/>
                  </a:lnTo>
                  <a:lnTo>
                    <a:pt x="157611" y="608681"/>
                  </a:lnTo>
                  <a:lnTo>
                    <a:pt x="157222" y="608862"/>
                  </a:lnTo>
                  <a:lnTo>
                    <a:pt x="156742" y="608862"/>
                  </a:lnTo>
                  <a:lnTo>
                    <a:pt x="156107" y="609053"/>
                  </a:lnTo>
                  <a:lnTo>
                    <a:pt x="155635" y="609348"/>
                  </a:lnTo>
                  <a:lnTo>
                    <a:pt x="155091" y="609530"/>
                  </a:lnTo>
                  <a:lnTo>
                    <a:pt x="154834" y="609489"/>
                  </a:lnTo>
                  <a:lnTo>
                    <a:pt x="154558" y="609380"/>
                  </a:lnTo>
                  <a:lnTo>
                    <a:pt x="154074" y="609144"/>
                  </a:lnTo>
                  <a:lnTo>
                    <a:pt x="153428" y="609303"/>
                  </a:lnTo>
                  <a:lnTo>
                    <a:pt x="152857" y="609303"/>
                  </a:lnTo>
                  <a:lnTo>
                    <a:pt x="152627" y="609162"/>
                  </a:lnTo>
                  <a:lnTo>
                    <a:pt x="151799" y="609162"/>
                  </a:lnTo>
                  <a:lnTo>
                    <a:pt x="151504" y="609275"/>
                  </a:lnTo>
                  <a:lnTo>
                    <a:pt x="150809" y="609498"/>
                  </a:lnTo>
                  <a:lnTo>
                    <a:pt x="150121" y="609693"/>
                  </a:lnTo>
                  <a:lnTo>
                    <a:pt x="149297" y="609920"/>
                  </a:lnTo>
                  <a:lnTo>
                    <a:pt x="148851" y="609920"/>
                  </a:lnTo>
                  <a:lnTo>
                    <a:pt x="148458" y="610079"/>
                  </a:lnTo>
                  <a:lnTo>
                    <a:pt x="148326" y="610043"/>
                  </a:lnTo>
                  <a:lnTo>
                    <a:pt x="147808" y="610147"/>
                  </a:lnTo>
                  <a:lnTo>
                    <a:pt x="147202" y="610334"/>
                  </a:lnTo>
                  <a:lnTo>
                    <a:pt x="145129" y="610569"/>
                  </a:lnTo>
                  <a:lnTo>
                    <a:pt x="142374" y="610251"/>
                  </a:lnTo>
                  <a:lnTo>
                    <a:pt x="141161" y="609657"/>
                  </a:lnTo>
                  <a:lnTo>
                    <a:pt x="141410" y="608844"/>
                  </a:lnTo>
                  <a:lnTo>
                    <a:pt x="141864" y="608190"/>
                  </a:lnTo>
                  <a:lnTo>
                    <a:pt x="142786" y="607128"/>
                  </a:lnTo>
                  <a:lnTo>
                    <a:pt x="143859" y="606624"/>
                  </a:lnTo>
                  <a:lnTo>
                    <a:pt x="143511" y="605839"/>
                  </a:lnTo>
                  <a:lnTo>
                    <a:pt x="142808" y="605135"/>
                  </a:lnTo>
                  <a:lnTo>
                    <a:pt x="142449" y="605135"/>
                  </a:lnTo>
                  <a:lnTo>
                    <a:pt x="140231" y="604591"/>
                  </a:lnTo>
                  <a:lnTo>
                    <a:pt x="139199" y="603211"/>
                  </a:lnTo>
                  <a:lnTo>
                    <a:pt x="138334" y="602375"/>
                  </a:lnTo>
                  <a:lnTo>
                    <a:pt x="136985" y="601241"/>
                  </a:lnTo>
                  <a:lnTo>
                    <a:pt x="136493" y="601241"/>
                  </a:lnTo>
                  <a:lnTo>
                    <a:pt x="135817" y="600632"/>
                  </a:lnTo>
                  <a:lnTo>
                    <a:pt x="135246" y="599856"/>
                  </a:lnTo>
                  <a:lnTo>
                    <a:pt x="134638" y="598767"/>
                  </a:lnTo>
                  <a:lnTo>
                    <a:pt x="134921" y="597759"/>
                  </a:lnTo>
                  <a:lnTo>
                    <a:pt x="134641" y="596937"/>
                  </a:lnTo>
                  <a:lnTo>
                    <a:pt x="134233" y="595507"/>
                  </a:lnTo>
                  <a:lnTo>
                    <a:pt x="134233" y="594454"/>
                  </a:lnTo>
                  <a:lnTo>
                    <a:pt x="135148" y="592652"/>
                  </a:lnTo>
                  <a:lnTo>
                    <a:pt x="136452" y="591163"/>
                  </a:lnTo>
                  <a:lnTo>
                    <a:pt x="137563" y="591154"/>
                  </a:lnTo>
                  <a:lnTo>
                    <a:pt x="139169" y="591731"/>
                  </a:lnTo>
                  <a:lnTo>
                    <a:pt x="139483" y="593383"/>
                  </a:lnTo>
                  <a:lnTo>
                    <a:pt x="139728" y="593383"/>
                  </a:lnTo>
                  <a:lnTo>
                    <a:pt x="141440" y="593778"/>
                  </a:lnTo>
                  <a:lnTo>
                    <a:pt x="142574" y="594236"/>
                  </a:lnTo>
                  <a:lnTo>
                    <a:pt x="143330" y="594881"/>
                  </a:lnTo>
                  <a:lnTo>
                    <a:pt x="143900" y="594745"/>
                  </a:lnTo>
                  <a:lnTo>
                    <a:pt x="144940" y="594745"/>
                  </a:lnTo>
                  <a:lnTo>
                    <a:pt x="145911" y="594677"/>
                  </a:lnTo>
                  <a:lnTo>
                    <a:pt x="147309" y="594314"/>
                  </a:lnTo>
                  <a:lnTo>
                    <a:pt x="147540" y="593601"/>
                  </a:lnTo>
                  <a:lnTo>
                    <a:pt x="147540" y="592393"/>
                  </a:lnTo>
                  <a:lnTo>
                    <a:pt x="147355" y="592003"/>
                  </a:lnTo>
                  <a:lnTo>
                    <a:pt x="146795" y="590292"/>
                  </a:lnTo>
                  <a:lnTo>
                    <a:pt x="146489" y="589607"/>
                  </a:lnTo>
                  <a:lnTo>
                    <a:pt x="146251" y="589075"/>
                  </a:lnTo>
                  <a:lnTo>
                    <a:pt x="146251" y="587977"/>
                  </a:lnTo>
                  <a:lnTo>
                    <a:pt x="146988" y="587246"/>
                  </a:lnTo>
                  <a:lnTo>
                    <a:pt x="147532" y="586066"/>
                  </a:lnTo>
                  <a:lnTo>
                    <a:pt x="147015" y="584704"/>
                  </a:lnTo>
                  <a:lnTo>
                    <a:pt x="146421" y="583397"/>
                  </a:lnTo>
                  <a:lnTo>
                    <a:pt x="145730" y="582561"/>
                  </a:lnTo>
                  <a:lnTo>
                    <a:pt x="144894" y="581835"/>
                  </a:lnTo>
                  <a:lnTo>
                    <a:pt x="144180" y="581073"/>
                  </a:lnTo>
                  <a:lnTo>
                    <a:pt x="143693" y="580265"/>
                  </a:lnTo>
                  <a:lnTo>
                    <a:pt x="143307" y="579116"/>
                  </a:lnTo>
                  <a:lnTo>
                    <a:pt x="143043" y="578426"/>
                  </a:lnTo>
                  <a:lnTo>
                    <a:pt x="142854" y="577991"/>
                  </a:lnTo>
                  <a:lnTo>
                    <a:pt x="143035" y="577691"/>
                  </a:lnTo>
                  <a:lnTo>
                    <a:pt x="142918" y="577187"/>
                  </a:lnTo>
                  <a:lnTo>
                    <a:pt x="142684" y="576670"/>
                  </a:lnTo>
                  <a:lnTo>
                    <a:pt x="142687" y="574141"/>
                  </a:lnTo>
                  <a:lnTo>
                    <a:pt x="142532" y="573433"/>
                  </a:lnTo>
                  <a:lnTo>
                    <a:pt x="142381" y="572330"/>
                  </a:lnTo>
                  <a:lnTo>
                    <a:pt x="142359" y="571350"/>
                  </a:lnTo>
                  <a:lnTo>
                    <a:pt x="142045" y="570093"/>
                  </a:lnTo>
                  <a:lnTo>
                    <a:pt x="141508" y="569421"/>
                  </a:lnTo>
                  <a:lnTo>
                    <a:pt x="140805" y="568272"/>
                  </a:lnTo>
                  <a:lnTo>
                    <a:pt x="140405" y="567682"/>
                  </a:lnTo>
                  <a:lnTo>
                    <a:pt x="140106" y="566375"/>
                  </a:lnTo>
                  <a:lnTo>
                    <a:pt x="139883" y="565849"/>
                  </a:lnTo>
                  <a:lnTo>
                    <a:pt x="139483" y="565318"/>
                  </a:lnTo>
                  <a:lnTo>
                    <a:pt x="138115" y="563434"/>
                  </a:lnTo>
                  <a:lnTo>
                    <a:pt x="136667" y="561473"/>
                  </a:lnTo>
                  <a:lnTo>
                    <a:pt x="136165" y="560375"/>
                  </a:lnTo>
                  <a:lnTo>
                    <a:pt x="135790" y="559267"/>
                  </a:lnTo>
                  <a:lnTo>
                    <a:pt x="135156" y="558963"/>
                  </a:lnTo>
                  <a:lnTo>
                    <a:pt x="134505" y="558573"/>
                  </a:lnTo>
                  <a:lnTo>
                    <a:pt x="133825" y="557139"/>
                  </a:lnTo>
                  <a:lnTo>
                    <a:pt x="133474" y="556380"/>
                  </a:lnTo>
                  <a:lnTo>
                    <a:pt x="132850" y="555818"/>
                  </a:lnTo>
                  <a:lnTo>
                    <a:pt x="132117" y="555273"/>
                  </a:lnTo>
                  <a:lnTo>
                    <a:pt x="131350" y="554111"/>
                  </a:lnTo>
                  <a:lnTo>
                    <a:pt x="130741" y="552663"/>
                  </a:lnTo>
                  <a:lnTo>
                    <a:pt x="130428" y="552237"/>
                  </a:lnTo>
                  <a:lnTo>
                    <a:pt x="130360" y="552110"/>
                  </a:lnTo>
                  <a:lnTo>
                    <a:pt x="130269" y="551837"/>
                  </a:lnTo>
                  <a:lnTo>
                    <a:pt x="130193" y="551610"/>
                  </a:lnTo>
                  <a:lnTo>
                    <a:pt x="130133" y="551483"/>
                  </a:lnTo>
                  <a:lnTo>
                    <a:pt x="130076" y="551342"/>
                  </a:lnTo>
                  <a:lnTo>
                    <a:pt x="129819" y="550898"/>
                  </a:lnTo>
                  <a:lnTo>
                    <a:pt x="129710" y="550648"/>
                  </a:lnTo>
                  <a:lnTo>
                    <a:pt x="129562" y="550271"/>
                  </a:lnTo>
                  <a:lnTo>
                    <a:pt x="129498" y="550062"/>
                  </a:lnTo>
                  <a:lnTo>
                    <a:pt x="129426" y="549790"/>
                  </a:lnTo>
                  <a:lnTo>
                    <a:pt x="129362" y="549550"/>
                  </a:lnTo>
                  <a:lnTo>
                    <a:pt x="129267" y="549268"/>
                  </a:lnTo>
                  <a:lnTo>
                    <a:pt x="129241" y="549105"/>
                  </a:lnTo>
                  <a:lnTo>
                    <a:pt x="129222" y="548941"/>
                  </a:lnTo>
                  <a:lnTo>
                    <a:pt x="129249" y="548692"/>
                  </a:lnTo>
                  <a:lnTo>
                    <a:pt x="129215" y="548297"/>
                  </a:lnTo>
                  <a:lnTo>
                    <a:pt x="129540" y="547366"/>
                  </a:lnTo>
                  <a:lnTo>
                    <a:pt x="129758" y="547138"/>
                  </a:lnTo>
                  <a:lnTo>
                    <a:pt x="132264" y="547534"/>
                  </a:lnTo>
                  <a:lnTo>
                    <a:pt x="133081" y="547475"/>
                  </a:lnTo>
                  <a:lnTo>
                    <a:pt x="133285" y="547475"/>
                  </a:lnTo>
                  <a:lnTo>
                    <a:pt x="133493" y="547494"/>
                  </a:lnTo>
                  <a:lnTo>
                    <a:pt x="133693" y="547530"/>
                  </a:lnTo>
                  <a:lnTo>
                    <a:pt x="133920" y="547584"/>
                  </a:lnTo>
                  <a:lnTo>
                    <a:pt x="134150" y="547662"/>
                  </a:lnTo>
                  <a:lnTo>
                    <a:pt x="134524" y="547956"/>
                  </a:lnTo>
                  <a:lnTo>
                    <a:pt x="134917" y="548197"/>
                  </a:lnTo>
                  <a:lnTo>
                    <a:pt x="135386" y="548438"/>
                  </a:lnTo>
                  <a:lnTo>
                    <a:pt x="136059" y="549014"/>
                  </a:lnTo>
                  <a:lnTo>
                    <a:pt x="136527" y="549087"/>
                  </a:lnTo>
                  <a:lnTo>
                    <a:pt x="136958" y="549164"/>
                  </a:lnTo>
                  <a:lnTo>
                    <a:pt x="137272" y="549323"/>
                  </a:lnTo>
                  <a:lnTo>
                    <a:pt x="137665" y="549400"/>
                  </a:lnTo>
                  <a:lnTo>
                    <a:pt x="138065" y="549359"/>
                  </a:lnTo>
                  <a:lnTo>
                    <a:pt x="138300" y="549404"/>
                  </a:lnTo>
                  <a:lnTo>
                    <a:pt x="138462" y="549441"/>
                  </a:lnTo>
                  <a:lnTo>
                    <a:pt x="138674" y="549432"/>
                  </a:lnTo>
                  <a:lnTo>
                    <a:pt x="138882" y="549454"/>
                  </a:lnTo>
                  <a:lnTo>
                    <a:pt x="139142" y="549472"/>
                  </a:lnTo>
                  <a:lnTo>
                    <a:pt x="139392" y="549481"/>
                  </a:lnTo>
                  <a:lnTo>
                    <a:pt x="139596" y="549481"/>
                  </a:lnTo>
                  <a:lnTo>
                    <a:pt x="139789" y="549454"/>
                  </a:lnTo>
                  <a:lnTo>
                    <a:pt x="139985" y="549441"/>
                  </a:lnTo>
                  <a:lnTo>
                    <a:pt x="140136" y="549404"/>
                  </a:lnTo>
                  <a:lnTo>
                    <a:pt x="140408" y="549350"/>
                  </a:lnTo>
                  <a:lnTo>
                    <a:pt x="140889" y="549187"/>
                  </a:lnTo>
                  <a:lnTo>
                    <a:pt x="141074" y="549187"/>
                  </a:lnTo>
                  <a:lnTo>
                    <a:pt x="141232" y="549146"/>
                  </a:lnTo>
                  <a:lnTo>
                    <a:pt x="141565" y="549068"/>
                  </a:lnTo>
                  <a:lnTo>
                    <a:pt x="141966" y="548932"/>
                  </a:lnTo>
                  <a:lnTo>
                    <a:pt x="142325" y="548805"/>
                  </a:lnTo>
                  <a:lnTo>
                    <a:pt x="142676" y="548701"/>
                  </a:lnTo>
                  <a:lnTo>
                    <a:pt x="143371" y="548438"/>
                  </a:lnTo>
                  <a:lnTo>
                    <a:pt x="143663" y="548288"/>
                  </a:lnTo>
                  <a:lnTo>
                    <a:pt x="144403" y="547997"/>
                  </a:lnTo>
                  <a:lnTo>
                    <a:pt x="144736" y="547925"/>
                  </a:lnTo>
                  <a:lnTo>
                    <a:pt x="145246" y="547807"/>
                  </a:lnTo>
                  <a:lnTo>
                    <a:pt x="145654" y="547748"/>
                  </a:lnTo>
                  <a:lnTo>
                    <a:pt x="146338" y="547798"/>
                  </a:lnTo>
                  <a:lnTo>
                    <a:pt x="146625" y="547811"/>
                  </a:lnTo>
                  <a:lnTo>
                    <a:pt x="146965" y="547848"/>
                  </a:lnTo>
                  <a:lnTo>
                    <a:pt x="147234" y="547888"/>
                  </a:lnTo>
                  <a:lnTo>
                    <a:pt x="147536" y="547975"/>
                  </a:lnTo>
                  <a:lnTo>
                    <a:pt x="147827" y="548102"/>
                  </a:lnTo>
                  <a:lnTo>
                    <a:pt x="148133" y="548279"/>
                  </a:lnTo>
                  <a:lnTo>
                    <a:pt x="148375" y="548410"/>
                  </a:lnTo>
                  <a:lnTo>
                    <a:pt x="148598" y="548506"/>
                  </a:lnTo>
                  <a:lnTo>
                    <a:pt x="148779" y="548565"/>
                  </a:lnTo>
                  <a:lnTo>
                    <a:pt x="148957" y="548646"/>
                  </a:lnTo>
                  <a:lnTo>
                    <a:pt x="149373" y="548823"/>
                  </a:lnTo>
                  <a:lnTo>
                    <a:pt x="149671" y="548996"/>
                  </a:lnTo>
                  <a:lnTo>
                    <a:pt x="150083" y="549255"/>
                  </a:lnTo>
                  <a:lnTo>
                    <a:pt x="150423" y="549481"/>
                  </a:lnTo>
                  <a:lnTo>
                    <a:pt x="150858" y="549799"/>
                  </a:lnTo>
                  <a:lnTo>
                    <a:pt x="151134" y="550053"/>
                  </a:lnTo>
                  <a:lnTo>
                    <a:pt x="151289" y="550253"/>
                  </a:lnTo>
                  <a:lnTo>
                    <a:pt x="151444" y="550494"/>
                  </a:lnTo>
                  <a:lnTo>
                    <a:pt x="151599" y="550721"/>
                  </a:lnTo>
                  <a:lnTo>
                    <a:pt x="151754" y="550870"/>
                  </a:lnTo>
                  <a:lnTo>
                    <a:pt x="151916" y="551020"/>
                  </a:lnTo>
                  <a:lnTo>
                    <a:pt x="152124" y="551243"/>
                  </a:lnTo>
                  <a:lnTo>
                    <a:pt x="152253" y="551338"/>
                  </a:lnTo>
                  <a:lnTo>
                    <a:pt x="152608" y="551642"/>
                  </a:lnTo>
                  <a:lnTo>
                    <a:pt x="152812" y="551837"/>
                  </a:lnTo>
                  <a:lnTo>
                    <a:pt x="153107" y="552128"/>
                  </a:lnTo>
                  <a:lnTo>
                    <a:pt x="153254" y="552287"/>
                  </a:lnTo>
                  <a:lnTo>
                    <a:pt x="153401" y="552404"/>
                  </a:lnTo>
                  <a:lnTo>
                    <a:pt x="153632" y="552641"/>
                  </a:lnTo>
                  <a:lnTo>
                    <a:pt x="153840" y="552954"/>
                  </a:lnTo>
                  <a:lnTo>
                    <a:pt x="153912" y="553117"/>
                  </a:lnTo>
                  <a:lnTo>
                    <a:pt x="153991" y="553276"/>
                  </a:lnTo>
                  <a:lnTo>
                    <a:pt x="154180" y="553621"/>
                  </a:lnTo>
                  <a:lnTo>
                    <a:pt x="154263" y="553753"/>
                  </a:lnTo>
                  <a:lnTo>
                    <a:pt x="154441" y="553998"/>
                  </a:lnTo>
                  <a:lnTo>
                    <a:pt x="155495" y="554579"/>
                  </a:lnTo>
                  <a:lnTo>
                    <a:pt x="156723" y="553916"/>
                  </a:lnTo>
                  <a:lnTo>
                    <a:pt x="156874" y="553576"/>
                  </a:lnTo>
                  <a:lnTo>
                    <a:pt x="157045" y="553326"/>
                  </a:lnTo>
                  <a:lnTo>
                    <a:pt x="157113" y="553185"/>
                  </a:lnTo>
                  <a:lnTo>
                    <a:pt x="157215" y="552877"/>
                  </a:lnTo>
                  <a:lnTo>
                    <a:pt x="157302" y="552704"/>
                  </a:lnTo>
                  <a:lnTo>
                    <a:pt x="157366" y="552486"/>
                  </a:lnTo>
                  <a:lnTo>
                    <a:pt x="157581" y="551982"/>
                  </a:lnTo>
                  <a:lnTo>
                    <a:pt x="157630" y="551837"/>
                  </a:lnTo>
                  <a:lnTo>
                    <a:pt x="157676" y="551606"/>
                  </a:lnTo>
                  <a:lnTo>
                    <a:pt x="157755" y="551342"/>
                  </a:lnTo>
                  <a:lnTo>
                    <a:pt x="157921" y="551102"/>
                  </a:lnTo>
                  <a:lnTo>
                    <a:pt x="158054" y="550975"/>
                  </a:lnTo>
                  <a:lnTo>
                    <a:pt x="158296" y="550680"/>
                  </a:lnTo>
                  <a:lnTo>
                    <a:pt x="158511" y="550498"/>
                  </a:lnTo>
                  <a:lnTo>
                    <a:pt x="158677" y="550280"/>
                  </a:lnTo>
                  <a:lnTo>
                    <a:pt x="158817" y="550176"/>
                  </a:lnTo>
                  <a:lnTo>
                    <a:pt x="159093" y="550062"/>
                  </a:lnTo>
                  <a:lnTo>
                    <a:pt x="159240" y="550067"/>
                  </a:lnTo>
                  <a:lnTo>
                    <a:pt x="159459" y="550244"/>
                  </a:lnTo>
                  <a:lnTo>
                    <a:pt x="159546" y="550407"/>
                  </a:lnTo>
                  <a:lnTo>
                    <a:pt x="159607" y="550680"/>
                  </a:lnTo>
                  <a:lnTo>
                    <a:pt x="159679" y="550911"/>
                  </a:lnTo>
                  <a:lnTo>
                    <a:pt x="159728" y="551188"/>
                  </a:lnTo>
                  <a:lnTo>
                    <a:pt x="159777" y="551401"/>
                  </a:lnTo>
                  <a:lnTo>
                    <a:pt x="159841" y="551624"/>
                  </a:lnTo>
                  <a:lnTo>
                    <a:pt x="159947" y="551846"/>
                  </a:lnTo>
                  <a:lnTo>
                    <a:pt x="160000" y="551978"/>
                  </a:lnTo>
                  <a:lnTo>
                    <a:pt x="160053" y="552137"/>
                  </a:lnTo>
                  <a:lnTo>
                    <a:pt x="160079" y="552341"/>
                  </a:lnTo>
                  <a:lnTo>
                    <a:pt x="160155" y="552695"/>
                  </a:lnTo>
                  <a:lnTo>
                    <a:pt x="160268" y="552963"/>
                  </a:lnTo>
                  <a:lnTo>
                    <a:pt x="161085" y="554806"/>
                  </a:lnTo>
                  <a:lnTo>
                    <a:pt x="161795" y="555800"/>
                  </a:lnTo>
                  <a:lnTo>
                    <a:pt x="162078" y="556172"/>
                  </a:lnTo>
                  <a:lnTo>
                    <a:pt x="162339" y="556544"/>
                  </a:lnTo>
                  <a:lnTo>
                    <a:pt x="163292" y="556907"/>
                  </a:lnTo>
                  <a:lnTo>
                    <a:pt x="163938" y="556689"/>
                  </a:lnTo>
                  <a:lnTo>
                    <a:pt x="164682" y="556648"/>
                  </a:lnTo>
                  <a:lnTo>
                    <a:pt x="165298" y="556435"/>
                  </a:lnTo>
                  <a:lnTo>
                    <a:pt x="165707" y="555968"/>
                  </a:lnTo>
                  <a:lnTo>
                    <a:pt x="166013" y="555636"/>
                  </a:lnTo>
                  <a:lnTo>
                    <a:pt x="166523" y="555069"/>
                  </a:lnTo>
                  <a:lnTo>
                    <a:pt x="166954" y="554919"/>
                  </a:lnTo>
                  <a:lnTo>
                    <a:pt x="167468" y="554869"/>
                  </a:lnTo>
                  <a:lnTo>
                    <a:pt x="168344" y="554624"/>
                  </a:lnTo>
                  <a:lnTo>
                    <a:pt x="169130" y="554161"/>
                  </a:lnTo>
                  <a:lnTo>
                    <a:pt x="169875" y="553489"/>
                  </a:lnTo>
                  <a:lnTo>
                    <a:pt x="170249" y="553308"/>
                  </a:lnTo>
                  <a:lnTo>
                    <a:pt x="170737" y="553358"/>
                  </a:lnTo>
                  <a:lnTo>
                    <a:pt x="171549" y="553353"/>
                  </a:lnTo>
                  <a:lnTo>
                    <a:pt x="171787" y="553326"/>
                  </a:lnTo>
                  <a:lnTo>
                    <a:pt x="172108" y="553308"/>
                  </a:lnTo>
                  <a:lnTo>
                    <a:pt x="172271" y="553303"/>
                  </a:lnTo>
                  <a:lnTo>
                    <a:pt x="172433" y="553308"/>
                  </a:lnTo>
                  <a:lnTo>
                    <a:pt x="172592" y="553321"/>
                  </a:lnTo>
                  <a:lnTo>
                    <a:pt x="172819" y="553371"/>
                  </a:lnTo>
                  <a:lnTo>
                    <a:pt x="173212" y="553480"/>
                  </a:lnTo>
                  <a:lnTo>
                    <a:pt x="173794" y="553458"/>
                  </a:lnTo>
                  <a:lnTo>
                    <a:pt x="174610" y="553176"/>
                  </a:lnTo>
                  <a:lnTo>
                    <a:pt x="174758" y="552836"/>
                  </a:lnTo>
                  <a:lnTo>
                    <a:pt x="174814" y="552690"/>
                  </a:lnTo>
                  <a:lnTo>
                    <a:pt x="174962" y="552259"/>
                  </a:lnTo>
                  <a:lnTo>
                    <a:pt x="175090" y="551837"/>
                  </a:lnTo>
                  <a:lnTo>
                    <a:pt x="175136" y="551615"/>
                  </a:lnTo>
                  <a:lnTo>
                    <a:pt x="175207" y="551415"/>
                  </a:lnTo>
                  <a:lnTo>
                    <a:pt x="175302" y="551211"/>
                  </a:lnTo>
                  <a:lnTo>
                    <a:pt x="175479" y="550997"/>
                  </a:lnTo>
                  <a:lnTo>
                    <a:pt x="175597" y="550771"/>
                  </a:lnTo>
                  <a:lnTo>
                    <a:pt x="175676" y="550530"/>
                  </a:lnTo>
                  <a:lnTo>
                    <a:pt x="175714" y="550303"/>
                  </a:lnTo>
                  <a:lnTo>
                    <a:pt x="175714" y="550121"/>
                  </a:lnTo>
                  <a:lnTo>
                    <a:pt x="175642" y="549940"/>
                  </a:lnTo>
                  <a:lnTo>
                    <a:pt x="175468" y="549772"/>
                  </a:lnTo>
                  <a:lnTo>
                    <a:pt x="175117" y="549441"/>
                  </a:lnTo>
                  <a:lnTo>
                    <a:pt x="174656" y="549168"/>
                  </a:lnTo>
                  <a:lnTo>
                    <a:pt x="174399" y="548941"/>
                  </a:lnTo>
                  <a:lnTo>
                    <a:pt x="174263" y="548855"/>
                  </a:lnTo>
                  <a:lnTo>
                    <a:pt x="173881" y="548628"/>
                  </a:lnTo>
                  <a:lnTo>
                    <a:pt x="173601" y="548487"/>
                  </a:lnTo>
                  <a:lnTo>
                    <a:pt x="173390" y="548347"/>
                  </a:lnTo>
                  <a:lnTo>
                    <a:pt x="173144" y="548170"/>
                  </a:lnTo>
                  <a:lnTo>
                    <a:pt x="172891" y="548016"/>
                  </a:lnTo>
                  <a:lnTo>
                    <a:pt x="172490" y="547684"/>
                  </a:lnTo>
                  <a:lnTo>
                    <a:pt x="172380" y="547543"/>
                  </a:lnTo>
                  <a:lnTo>
                    <a:pt x="172324" y="547403"/>
                  </a:lnTo>
                  <a:lnTo>
                    <a:pt x="172010" y="547112"/>
                  </a:lnTo>
                  <a:lnTo>
                    <a:pt x="171957" y="546962"/>
                  </a:lnTo>
                  <a:lnTo>
                    <a:pt x="171867" y="546776"/>
                  </a:lnTo>
                  <a:lnTo>
                    <a:pt x="171848" y="546627"/>
                  </a:lnTo>
                  <a:lnTo>
                    <a:pt x="171844" y="546477"/>
                  </a:lnTo>
                  <a:lnTo>
                    <a:pt x="171859" y="546236"/>
                  </a:lnTo>
                  <a:lnTo>
                    <a:pt x="171912" y="545910"/>
                  </a:lnTo>
                  <a:lnTo>
                    <a:pt x="171946" y="545601"/>
                  </a:lnTo>
                  <a:lnTo>
                    <a:pt x="172003" y="545301"/>
                  </a:lnTo>
                  <a:lnTo>
                    <a:pt x="171991" y="545020"/>
                  </a:lnTo>
                  <a:lnTo>
                    <a:pt x="171927" y="544811"/>
                  </a:lnTo>
                  <a:lnTo>
                    <a:pt x="171874" y="544666"/>
                  </a:lnTo>
                  <a:lnTo>
                    <a:pt x="171791" y="544489"/>
                  </a:lnTo>
                  <a:lnTo>
                    <a:pt x="171651" y="544316"/>
                  </a:lnTo>
                  <a:lnTo>
                    <a:pt x="171545" y="544121"/>
                  </a:lnTo>
                  <a:lnTo>
                    <a:pt x="171387" y="543813"/>
                  </a:lnTo>
                  <a:lnTo>
                    <a:pt x="171232" y="543531"/>
                  </a:lnTo>
                  <a:lnTo>
                    <a:pt x="171152" y="543332"/>
                  </a:lnTo>
                  <a:lnTo>
                    <a:pt x="171096" y="543118"/>
                  </a:lnTo>
                  <a:lnTo>
                    <a:pt x="171050" y="542932"/>
                  </a:lnTo>
                  <a:lnTo>
                    <a:pt x="171013" y="542714"/>
                  </a:lnTo>
                  <a:lnTo>
                    <a:pt x="170952" y="542465"/>
                  </a:lnTo>
                  <a:lnTo>
                    <a:pt x="170892" y="542247"/>
                  </a:lnTo>
                  <a:lnTo>
                    <a:pt x="170759" y="542047"/>
                  </a:lnTo>
                  <a:lnTo>
                    <a:pt x="170665" y="541866"/>
                  </a:lnTo>
                  <a:lnTo>
                    <a:pt x="170635" y="541729"/>
                  </a:lnTo>
                  <a:lnTo>
                    <a:pt x="170604" y="541525"/>
                  </a:lnTo>
                  <a:lnTo>
                    <a:pt x="170551" y="541325"/>
                  </a:lnTo>
                  <a:lnTo>
                    <a:pt x="170464" y="541067"/>
                  </a:lnTo>
                  <a:lnTo>
                    <a:pt x="170389" y="540808"/>
                  </a:lnTo>
                  <a:lnTo>
                    <a:pt x="170336" y="540640"/>
                  </a:lnTo>
                  <a:lnTo>
                    <a:pt x="170196" y="540291"/>
                  </a:lnTo>
                  <a:lnTo>
                    <a:pt x="170166" y="540127"/>
                  </a:lnTo>
                  <a:lnTo>
                    <a:pt x="170177" y="539719"/>
                  </a:lnTo>
                  <a:lnTo>
                    <a:pt x="170200" y="539469"/>
                  </a:lnTo>
                  <a:lnTo>
                    <a:pt x="170223" y="539306"/>
                  </a:lnTo>
                  <a:lnTo>
                    <a:pt x="170291" y="539079"/>
                  </a:lnTo>
                  <a:lnTo>
                    <a:pt x="170427" y="538870"/>
                  </a:lnTo>
                  <a:lnTo>
                    <a:pt x="170593" y="538625"/>
                  </a:lnTo>
                  <a:lnTo>
                    <a:pt x="170755" y="538407"/>
                  </a:lnTo>
                  <a:lnTo>
                    <a:pt x="170918" y="538180"/>
                  </a:lnTo>
                  <a:lnTo>
                    <a:pt x="171099" y="537967"/>
                  </a:lnTo>
                  <a:lnTo>
                    <a:pt x="171235" y="537790"/>
                  </a:lnTo>
                  <a:lnTo>
                    <a:pt x="171515" y="537554"/>
                  </a:lnTo>
                  <a:lnTo>
                    <a:pt x="171696" y="537449"/>
                  </a:lnTo>
                  <a:lnTo>
                    <a:pt x="171957" y="537359"/>
                  </a:lnTo>
                  <a:lnTo>
                    <a:pt x="172207" y="537286"/>
                  </a:lnTo>
                  <a:lnTo>
                    <a:pt x="172388" y="537218"/>
                  </a:lnTo>
                  <a:lnTo>
                    <a:pt x="172690" y="537059"/>
                  </a:lnTo>
                  <a:lnTo>
                    <a:pt x="173136" y="536837"/>
                  </a:lnTo>
                  <a:lnTo>
                    <a:pt x="173605" y="536642"/>
                  </a:lnTo>
                  <a:lnTo>
                    <a:pt x="173862" y="536487"/>
                  </a:lnTo>
                  <a:lnTo>
                    <a:pt x="174047" y="536365"/>
                  </a:lnTo>
                  <a:lnTo>
                    <a:pt x="174285" y="536183"/>
                  </a:lnTo>
                  <a:lnTo>
                    <a:pt x="174486" y="536006"/>
                  </a:lnTo>
                  <a:lnTo>
                    <a:pt x="174822" y="535575"/>
                  </a:lnTo>
                  <a:lnTo>
                    <a:pt x="174931" y="535389"/>
                  </a:lnTo>
                  <a:lnTo>
                    <a:pt x="175090" y="535171"/>
                  </a:lnTo>
                  <a:lnTo>
                    <a:pt x="175283" y="534967"/>
                  </a:lnTo>
                  <a:lnTo>
                    <a:pt x="175389" y="534790"/>
                  </a:lnTo>
                  <a:lnTo>
                    <a:pt x="175502" y="534558"/>
                  </a:lnTo>
                  <a:lnTo>
                    <a:pt x="175589" y="534363"/>
                  </a:lnTo>
                  <a:lnTo>
                    <a:pt x="175699" y="534177"/>
                  </a:lnTo>
                  <a:lnTo>
                    <a:pt x="175880" y="533982"/>
                  </a:lnTo>
                  <a:lnTo>
                    <a:pt x="176258" y="533605"/>
                  </a:lnTo>
                  <a:lnTo>
                    <a:pt x="176462" y="533337"/>
                  </a:lnTo>
                  <a:lnTo>
                    <a:pt x="176655" y="533056"/>
                  </a:lnTo>
                  <a:lnTo>
                    <a:pt x="176802" y="532906"/>
                  </a:lnTo>
                  <a:lnTo>
                    <a:pt x="176950" y="532770"/>
                  </a:lnTo>
                  <a:lnTo>
                    <a:pt x="177101" y="532607"/>
                  </a:lnTo>
                  <a:lnTo>
                    <a:pt x="177660" y="532098"/>
                  </a:lnTo>
                  <a:lnTo>
                    <a:pt x="177811" y="531862"/>
                  </a:lnTo>
                  <a:lnTo>
                    <a:pt x="177974" y="531617"/>
                  </a:lnTo>
                  <a:lnTo>
                    <a:pt x="178170" y="531350"/>
                  </a:lnTo>
                  <a:lnTo>
                    <a:pt x="178318" y="531159"/>
                  </a:lnTo>
                  <a:lnTo>
                    <a:pt x="178507" y="530996"/>
                  </a:lnTo>
                  <a:lnTo>
                    <a:pt x="178983" y="530519"/>
                  </a:lnTo>
                  <a:lnTo>
                    <a:pt x="179164" y="530310"/>
                  </a:lnTo>
                  <a:lnTo>
                    <a:pt x="179391" y="530065"/>
                  </a:lnTo>
                  <a:lnTo>
                    <a:pt x="179553" y="529852"/>
                  </a:lnTo>
                  <a:lnTo>
                    <a:pt x="179659" y="529679"/>
                  </a:lnTo>
                  <a:lnTo>
                    <a:pt x="179746" y="529430"/>
                  </a:lnTo>
                  <a:lnTo>
                    <a:pt x="179810" y="529121"/>
                  </a:lnTo>
                  <a:lnTo>
                    <a:pt x="179867" y="528726"/>
                  </a:lnTo>
                  <a:lnTo>
                    <a:pt x="179962" y="528477"/>
                  </a:lnTo>
                  <a:lnTo>
                    <a:pt x="179996" y="528259"/>
                  </a:lnTo>
                  <a:lnTo>
                    <a:pt x="179984" y="528023"/>
                  </a:lnTo>
                  <a:lnTo>
                    <a:pt x="179863" y="527551"/>
                  </a:lnTo>
                  <a:lnTo>
                    <a:pt x="179878" y="527269"/>
                  </a:lnTo>
                  <a:lnTo>
                    <a:pt x="179965" y="527047"/>
                  </a:lnTo>
                  <a:lnTo>
                    <a:pt x="180098" y="526865"/>
                  </a:lnTo>
                  <a:lnTo>
                    <a:pt x="180423" y="526570"/>
                  </a:lnTo>
                  <a:lnTo>
                    <a:pt x="180562" y="526321"/>
                  </a:lnTo>
                  <a:lnTo>
                    <a:pt x="180600" y="526194"/>
                  </a:lnTo>
                  <a:lnTo>
                    <a:pt x="180653" y="525336"/>
                  </a:lnTo>
                  <a:lnTo>
                    <a:pt x="180566" y="525123"/>
                  </a:lnTo>
                  <a:lnTo>
                    <a:pt x="180460" y="524846"/>
                  </a:lnTo>
                  <a:lnTo>
                    <a:pt x="180237" y="524378"/>
                  </a:lnTo>
                  <a:lnTo>
                    <a:pt x="180094" y="524192"/>
                  </a:lnTo>
                  <a:lnTo>
                    <a:pt x="179969" y="524065"/>
                  </a:lnTo>
                  <a:lnTo>
                    <a:pt x="179826" y="523938"/>
                  </a:lnTo>
                  <a:lnTo>
                    <a:pt x="179621" y="523797"/>
                  </a:lnTo>
                  <a:lnTo>
                    <a:pt x="179501" y="523670"/>
                  </a:lnTo>
                  <a:lnTo>
                    <a:pt x="179319" y="523489"/>
                  </a:lnTo>
                  <a:lnTo>
                    <a:pt x="179126" y="523248"/>
                  </a:lnTo>
                  <a:lnTo>
                    <a:pt x="178926" y="522958"/>
                  </a:lnTo>
                  <a:lnTo>
                    <a:pt x="178850" y="522772"/>
                  </a:lnTo>
                  <a:lnTo>
                    <a:pt x="178820" y="522549"/>
                  </a:lnTo>
                  <a:lnTo>
                    <a:pt x="178835" y="522282"/>
                  </a:lnTo>
                  <a:lnTo>
                    <a:pt x="178850" y="522096"/>
                  </a:lnTo>
                  <a:lnTo>
                    <a:pt x="178911" y="521633"/>
                  </a:lnTo>
                  <a:lnTo>
                    <a:pt x="178934" y="521410"/>
                  </a:lnTo>
                  <a:lnTo>
                    <a:pt x="178934" y="521165"/>
                  </a:lnTo>
                  <a:lnTo>
                    <a:pt x="178919" y="520897"/>
                  </a:lnTo>
                  <a:lnTo>
                    <a:pt x="178892" y="520634"/>
                  </a:lnTo>
                  <a:lnTo>
                    <a:pt x="178900" y="520366"/>
                  </a:lnTo>
                  <a:lnTo>
                    <a:pt x="178854" y="520126"/>
                  </a:lnTo>
                  <a:lnTo>
                    <a:pt x="178646" y="519672"/>
                  </a:lnTo>
                  <a:lnTo>
                    <a:pt x="178518" y="519450"/>
                  </a:lnTo>
                  <a:lnTo>
                    <a:pt x="178446" y="519318"/>
                  </a:lnTo>
                  <a:lnTo>
                    <a:pt x="178359" y="519123"/>
                  </a:lnTo>
                  <a:lnTo>
                    <a:pt x="178163" y="518769"/>
                  </a:lnTo>
                  <a:lnTo>
                    <a:pt x="178023" y="518578"/>
                  </a:lnTo>
                  <a:lnTo>
                    <a:pt x="177857" y="518424"/>
                  </a:lnTo>
                  <a:lnTo>
                    <a:pt x="177637" y="518251"/>
                  </a:lnTo>
                  <a:lnTo>
                    <a:pt x="177422" y="518106"/>
                  </a:lnTo>
                  <a:lnTo>
                    <a:pt x="177263" y="517979"/>
                  </a:lnTo>
                  <a:lnTo>
                    <a:pt x="177067" y="517811"/>
                  </a:lnTo>
                  <a:lnTo>
                    <a:pt x="176866" y="517625"/>
                  </a:lnTo>
                  <a:lnTo>
                    <a:pt x="176557" y="517398"/>
                  </a:lnTo>
                  <a:lnTo>
                    <a:pt x="176477" y="517262"/>
                  </a:lnTo>
                  <a:lnTo>
                    <a:pt x="176364" y="517135"/>
                  </a:lnTo>
                  <a:lnTo>
                    <a:pt x="176190" y="516981"/>
                  </a:lnTo>
                  <a:lnTo>
                    <a:pt x="175937" y="516777"/>
                  </a:lnTo>
                  <a:lnTo>
                    <a:pt x="175718" y="516509"/>
                  </a:lnTo>
                  <a:lnTo>
                    <a:pt x="175597" y="516345"/>
                  </a:lnTo>
                  <a:lnTo>
                    <a:pt x="175442" y="516168"/>
                  </a:lnTo>
                  <a:lnTo>
                    <a:pt x="175272" y="516028"/>
                  </a:lnTo>
                  <a:lnTo>
                    <a:pt x="175094" y="515873"/>
                  </a:lnTo>
                  <a:lnTo>
                    <a:pt x="174916" y="515751"/>
                  </a:lnTo>
                  <a:lnTo>
                    <a:pt x="174671" y="515551"/>
                  </a:lnTo>
                  <a:lnTo>
                    <a:pt x="174414" y="515306"/>
                  </a:lnTo>
                  <a:lnTo>
                    <a:pt x="174334" y="515152"/>
                  </a:lnTo>
                  <a:lnTo>
                    <a:pt x="174157" y="514761"/>
                  </a:lnTo>
                  <a:lnTo>
                    <a:pt x="174085" y="514548"/>
                  </a:lnTo>
                  <a:lnTo>
                    <a:pt x="174036" y="514367"/>
                  </a:lnTo>
                  <a:lnTo>
                    <a:pt x="174017" y="514171"/>
                  </a:lnTo>
                  <a:lnTo>
                    <a:pt x="174074" y="513876"/>
                  </a:lnTo>
                  <a:lnTo>
                    <a:pt x="174263" y="513504"/>
                  </a:lnTo>
                  <a:lnTo>
                    <a:pt x="174395" y="513255"/>
                  </a:lnTo>
                  <a:lnTo>
                    <a:pt x="174565" y="513023"/>
                  </a:lnTo>
                  <a:lnTo>
                    <a:pt x="174727" y="512833"/>
                  </a:lnTo>
                  <a:lnTo>
                    <a:pt x="174897" y="512610"/>
                  </a:lnTo>
                  <a:lnTo>
                    <a:pt x="175037" y="512352"/>
                  </a:lnTo>
                  <a:lnTo>
                    <a:pt x="175154" y="512097"/>
                  </a:lnTo>
                  <a:lnTo>
                    <a:pt x="175559" y="511471"/>
                  </a:lnTo>
                  <a:lnTo>
                    <a:pt x="175740" y="511167"/>
                  </a:lnTo>
                  <a:lnTo>
                    <a:pt x="176088" y="510613"/>
                  </a:lnTo>
                  <a:lnTo>
                    <a:pt x="176266" y="510314"/>
                  </a:lnTo>
                  <a:lnTo>
                    <a:pt x="176534" y="509937"/>
                  </a:lnTo>
                  <a:lnTo>
                    <a:pt x="176813" y="509415"/>
                  </a:lnTo>
                  <a:lnTo>
                    <a:pt x="176999" y="509089"/>
                  </a:lnTo>
                  <a:lnTo>
                    <a:pt x="177188" y="508689"/>
                  </a:lnTo>
                  <a:lnTo>
                    <a:pt x="177301" y="508358"/>
                  </a:lnTo>
                  <a:lnTo>
                    <a:pt x="177411" y="507995"/>
                  </a:lnTo>
                  <a:lnTo>
                    <a:pt x="177509" y="507641"/>
                  </a:lnTo>
                  <a:lnTo>
                    <a:pt x="177581" y="507305"/>
                  </a:lnTo>
                  <a:lnTo>
                    <a:pt x="177634" y="506983"/>
                  </a:lnTo>
                  <a:lnTo>
                    <a:pt x="177690" y="506706"/>
                  </a:lnTo>
                  <a:lnTo>
                    <a:pt x="177705" y="506493"/>
                  </a:lnTo>
                  <a:lnTo>
                    <a:pt x="177671" y="506052"/>
                  </a:lnTo>
                  <a:lnTo>
                    <a:pt x="177637" y="505925"/>
                  </a:lnTo>
                  <a:lnTo>
                    <a:pt x="177588" y="505748"/>
                  </a:lnTo>
                  <a:lnTo>
                    <a:pt x="177464" y="505531"/>
                  </a:lnTo>
                  <a:lnTo>
                    <a:pt x="177365" y="505245"/>
                  </a:lnTo>
                  <a:lnTo>
                    <a:pt x="177142" y="504791"/>
                  </a:lnTo>
                  <a:lnTo>
                    <a:pt x="177086" y="504618"/>
                  </a:lnTo>
                  <a:lnTo>
                    <a:pt x="177018" y="504455"/>
                  </a:lnTo>
                  <a:lnTo>
                    <a:pt x="176980" y="504323"/>
                  </a:lnTo>
                  <a:lnTo>
                    <a:pt x="176878" y="504115"/>
                  </a:lnTo>
                  <a:lnTo>
                    <a:pt x="176606" y="503674"/>
                  </a:lnTo>
                  <a:lnTo>
                    <a:pt x="176470" y="503488"/>
                  </a:lnTo>
                  <a:lnTo>
                    <a:pt x="176307" y="503298"/>
                  </a:lnTo>
                  <a:lnTo>
                    <a:pt x="176061" y="503134"/>
                  </a:lnTo>
                  <a:lnTo>
                    <a:pt x="175891" y="503034"/>
                  </a:lnTo>
                  <a:lnTo>
                    <a:pt x="175684" y="502948"/>
                  </a:lnTo>
                  <a:lnTo>
                    <a:pt x="175453" y="502826"/>
                  </a:lnTo>
                  <a:lnTo>
                    <a:pt x="175230" y="502721"/>
                  </a:lnTo>
                  <a:lnTo>
                    <a:pt x="174996" y="502603"/>
                  </a:lnTo>
                  <a:lnTo>
                    <a:pt x="174595" y="502449"/>
                  </a:lnTo>
                  <a:lnTo>
                    <a:pt x="174384" y="502322"/>
                  </a:lnTo>
                  <a:lnTo>
                    <a:pt x="174195" y="502268"/>
                  </a:lnTo>
                  <a:lnTo>
                    <a:pt x="173775" y="502104"/>
                  </a:lnTo>
                  <a:lnTo>
                    <a:pt x="173620" y="502032"/>
                  </a:lnTo>
                  <a:lnTo>
                    <a:pt x="173405" y="501954"/>
                  </a:lnTo>
                  <a:lnTo>
                    <a:pt x="173208" y="501904"/>
                  </a:lnTo>
                  <a:lnTo>
                    <a:pt x="173000" y="501868"/>
                  </a:lnTo>
                  <a:lnTo>
                    <a:pt x="172430" y="501655"/>
                  </a:lnTo>
                  <a:lnTo>
                    <a:pt x="172275" y="501600"/>
                  </a:lnTo>
                  <a:lnTo>
                    <a:pt x="172093" y="501555"/>
                  </a:lnTo>
                  <a:lnTo>
                    <a:pt x="171674" y="501501"/>
                  </a:lnTo>
                  <a:lnTo>
                    <a:pt x="171409" y="501446"/>
                  </a:lnTo>
                  <a:lnTo>
                    <a:pt x="171149" y="501364"/>
                  </a:lnTo>
                  <a:lnTo>
                    <a:pt x="170805" y="501278"/>
                  </a:lnTo>
                  <a:lnTo>
                    <a:pt x="170661" y="501228"/>
                  </a:lnTo>
                  <a:lnTo>
                    <a:pt x="170453" y="501178"/>
                  </a:lnTo>
                  <a:lnTo>
                    <a:pt x="170279" y="501115"/>
                  </a:lnTo>
                  <a:lnTo>
                    <a:pt x="170037" y="501051"/>
                  </a:lnTo>
                  <a:lnTo>
                    <a:pt x="169739" y="500933"/>
                  </a:lnTo>
                  <a:lnTo>
                    <a:pt x="169312" y="500779"/>
                  </a:lnTo>
                  <a:lnTo>
                    <a:pt x="169183" y="500720"/>
                  </a:lnTo>
                  <a:lnTo>
                    <a:pt x="168991" y="500597"/>
                  </a:lnTo>
                  <a:lnTo>
                    <a:pt x="168639" y="500411"/>
                  </a:lnTo>
                  <a:lnTo>
                    <a:pt x="168484" y="500366"/>
                  </a:lnTo>
                  <a:lnTo>
                    <a:pt x="168031" y="500212"/>
                  </a:lnTo>
                  <a:lnTo>
                    <a:pt x="167811" y="500121"/>
                  </a:lnTo>
                  <a:lnTo>
                    <a:pt x="167611" y="500044"/>
                  </a:lnTo>
                  <a:lnTo>
                    <a:pt x="167313" y="499958"/>
                  </a:lnTo>
                  <a:lnTo>
                    <a:pt x="166874" y="499794"/>
                  </a:lnTo>
                  <a:lnTo>
                    <a:pt x="166685" y="499699"/>
                  </a:lnTo>
                  <a:lnTo>
                    <a:pt x="166527" y="499608"/>
                  </a:lnTo>
                  <a:lnTo>
                    <a:pt x="166334" y="499517"/>
                  </a:lnTo>
                  <a:lnTo>
                    <a:pt x="165997" y="499427"/>
                  </a:lnTo>
                  <a:lnTo>
                    <a:pt x="165631" y="499318"/>
                  </a:lnTo>
                  <a:lnTo>
                    <a:pt x="165075" y="499100"/>
                  </a:lnTo>
                  <a:lnTo>
                    <a:pt x="164879" y="499005"/>
                  </a:lnTo>
                  <a:lnTo>
                    <a:pt x="164501" y="498846"/>
                  </a:lnTo>
                  <a:lnTo>
                    <a:pt x="164369" y="498759"/>
                  </a:lnTo>
                  <a:lnTo>
                    <a:pt x="164085" y="498610"/>
                  </a:lnTo>
                  <a:lnTo>
                    <a:pt x="163639" y="498324"/>
                  </a:lnTo>
                  <a:lnTo>
                    <a:pt x="163492" y="498224"/>
                  </a:lnTo>
                  <a:lnTo>
                    <a:pt x="163299" y="498129"/>
                  </a:lnTo>
                  <a:lnTo>
                    <a:pt x="163137" y="498061"/>
                  </a:lnTo>
                  <a:lnTo>
                    <a:pt x="162970" y="497956"/>
                  </a:lnTo>
                  <a:lnTo>
                    <a:pt x="162717" y="497834"/>
                  </a:lnTo>
                  <a:lnTo>
                    <a:pt x="162112" y="497330"/>
                  </a:lnTo>
                  <a:lnTo>
                    <a:pt x="161965" y="497157"/>
                  </a:lnTo>
                  <a:lnTo>
                    <a:pt x="161787" y="497021"/>
                  </a:lnTo>
                  <a:lnTo>
                    <a:pt x="161538" y="496849"/>
                  </a:lnTo>
                  <a:lnTo>
                    <a:pt x="161307" y="496708"/>
                  </a:lnTo>
                  <a:lnTo>
                    <a:pt x="161028" y="496563"/>
                  </a:lnTo>
                  <a:lnTo>
                    <a:pt x="160725" y="496377"/>
                  </a:lnTo>
                  <a:lnTo>
                    <a:pt x="160159" y="496105"/>
                  </a:lnTo>
                  <a:lnTo>
                    <a:pt x="159928" y="495982"/>
                  </a:lnTo>
                  <a:lnTo>
                    <a:pt x="159732" y="495851"/>
                  </a:lnTo>
                  <a:lnTo>
                    <a:pt x="159494" y="495714"/>
                  </a:lnTo>
                  <a:lnTo>
                    <a:pt x="159267" y="495605"/>
                  </a:lnTo>
                  <a:lnTo>
                    <a:pt x="159025" y="495451"/>
                  </a:lnTo>
                  <a:lnTo>
                    <a:pt x="158760" y="495247"/>
                  </a:lnTo>
                  <a:lnTo>
                    <a:pt x="158454" y="494997"/>
                  </a:lnTo>
                  <a:lnTo>
                    <a:pt x="158212" y="494784"/>
                  </a:lnTo>
                  <a:lnTo>
                    <a:pt x="157959" y="494539"/>
                  </a:lnTo>
                  <a:lnTo>
                    <a:pt x="157653" y="494285"/>
                  </a:lnTo>
                  <a:lnTo>
                    <a:pt x="157426" y="494067"/>
                  </a:lnTo>
                  <a:lnTo>
                    <a:pt x="157166" y="493727"/>
                  </a:lnTo>
                  <a:lnTo>
                    <a:pt x="157075" y="493595"/>
                  </a:lnTo>
                  <a:lnTo>
                    <a:pt x="156897" y="493368"/>
                  </a:lnTo>
                  <a:lnTo>
                    <a:pt x="156693" y="493082"/>
                  </a:lnTo>
                  <a:lnTo>
                    <a:pt x="156625" y="492919"/>
                  </a:lnTo>
                  <a:lnTo>
                    <a:pt x="156587" y="492746"/>
                  </a:lnTo>
                  <a:lnTo>
                    <a:pt x="156565" y="492520"/>
                  </a:lnTo>
                  <a:lnTo>
                    <a:pt x="156542" y="492370"/>
                  </a:lnTo>
                  <a:lnTo>
                    <a:pt x="156474" y="492138"/>
                  </a:lnTo>
                  <a:lnTo>
                    <a:pt x="156413" y="491989"/>
                  </a:lnTo>
                  <a:lnTo>
                    <a:pt x="156345" y="491839"/>
                  </a:lnTo>
                  <a:lnTo>
                    <a:pt x="156251" y="491598"/>
                  </a:lnTo>
                  <a:lnTo>
                    <a:pt x="156187" y="491213"/>
                  </a:lnTo>
                  <a:lnTo>
                    <a:pt x="156183" y="491040"/>
                  </a:lnTo>
                  <a:lnTo>
                    <a:pt x="156156" y="490804"/>
                  </a:lnTo>
                  <a:lnTo>
                    <a:pt x="156198" y="490559"/>
                  </a:lnTo>
                  <a:lnTo>
                    <a:pt x="156224" y="490323"/>
                  </a:lnTo>
                  <a:lnTo>
                    <a:pt x="156209" y="490132"/>
                  </a:lnTo>
                  <a:lnTo>
                    <a:pt x="156160" y="489974"/>
                  </a:lnTo>
                  <a:lnTo>
                    <a:pt x="156024" y="489570"/>
                  </a:lnTo>
                  <a:lnTo>
                    <a:pt x="155964" y="489334"/>
                  </a:lnTo>
                  <a:lnTo>
                    <a:pt x="155896" y="489143"/>
                  </a:lnTo>
                  <a:lnTo>
                    <a:pt x="155767" y="488857"/>
                  </a:lnTo>
                  <a:lnTo>
                    <a:pt x="155665" y="488621"/>
                  </a:lnTo>
                  <a:lnTo>
                    <a:pt x="155643" y="488349"/>
                  </a:lnTo>
                  <a:lnTo>
                    <a:pt x="155590" y="488072"/>
                  </a:lnTo>
                  <a:lnTo>
                    <a:pt x="155525" y="487859"/>
                  </a:lnTo>
                  <a:lnTo>
                    <a:pt x="155480" y="487487"/>
                  </a:lnTo>
                  <a:lnTo>
                    <a:pt x="155423" y="487137"/>
                  </a:lnTo>
                  <a:lnTo>
                    <a:pt x="155344" y="486806"/>
                  </a:lnTo>
                  <a:lnTo>
                    <a:pt x="155302" y="486538"/>
                  </a:lnTo>
                  <a:lnTo>
                    <a:pt x="155295" y="486311"/>
                  </a:lnTo>
                  <a:lnTo>
                    <a:pt x="155359" y="485440"/>
                  </a:lnTo>
                  <a:lnTo>
                    <a:pt x="155404" y="485181"/>
                  </a:lnTo>
                  <a:lnTo>
                    <a:pt x="155438" y="484909"/>
                  </a:lnTo>
                  <a:lnTo>
                    <a:pt x="155454" y="484614"/>
                  </a:lnTo>
                  <a:lnTo>
                    <a:pt x="155484" y="484315"/>
                  </a:lnTo>
                  <a:lnTo>
                    <a:pt x="155476" y="484056"/>
                  </a:lnTo>
                  <a:lnTo>
                    <a:pt x="155408" y="483766"/>
                  </a:lnTo>
                  <a:lnTo>
                    <a:pt x="155367" y="483452"/>
                  </a:lnTo>
                  <a:lnTo>
                    <a:pt x="155325" y="483171"/>
                  </a:lnTo>
                  <a:lnTo>
                    <a:pt x="155321" y="482926"/>
                  </a:lnTo>
                  <a:lnTo>
                    <a:pt x="155367" y="482649"/>
                  </a:lnTo>
                  <a:lnTo>
                    <a:pt x="155435" y="482459"/>
                  </a:lnTo>
                  <a:lnTo>
                    <a:pt x="155499" y="482241"/>
                  </a:lnTo>
                  <a:lnTo>
                    <a:pt x="155559" y="481955"/>
                  </a:lnTo>
                  <a:lnTo>
                    <a:pt x="155605" y="481692"/>
                  </a:lnTo>
                  <a:lnTo>
                    <a:pt x="155658" y="481438"/>
                  </a:lnTo>
                  <a:lnTo>
                    <a:pt x="155707" y="481138"/>
                  </a:lnTo>
                  <a:lnTo>
                    <a:pt x="156035" y="480557"/>
                  </a:lnTo>
                  <a:lnTo>
                    <a:pt x="156141" y="480376"/>
                  </a:lnTo>
                  <a:lnTo>
                    <a:pt x="156342" y="480226"/>
                  </a:lnTo>
                  <a:lnTo>
                    <a:pt x="156878" y="480857"/>
                  </a:lnTo>
                  <a:lnTo>
                    <a:pt x="157143" y="480725"/>
                  </a:lnTo>
                  <a:lnTo>
                    <a:pt x="157324" y="480648"/>
                  </a:lnTo>
                  <a:lnTo>
                    <a:pt x="157668" y="480530"/>
                  </a:lnTo>
                  <a:lnTo>
                    <a:pt x="158027" y="480430"/>
                  </a:lnTo>
                  <a:lnTo>
                    <a:pt x="158160" y="480398"/>
                  </a:lnTo>
                  <a:lnTo>
                    <a:pt x="158296" y="480371"/>
                  </a:lnTo>
                  <a:lnTo>
                    <a:pt x="158424" y="480353"/>
                  </a:lnTo>
                  <a:lnTo>
                    <a:pt x="159376" y="480948"/>
                  </a:lnTo>
                  <a:lnTo>
                    <a:pt x="159490" y="481084"/>
                  </a:lnTo>
                  <a:lnTo>
                    <a:pt x="159615" y="481211"/>
                  </a:lnTo>
                  <a:lnTo>
                    <a:pt x="159751" y="481329"/>
                  </a:lnTo>
                  <a:lnTo>
                    <a:pt x="159890" y="481438"/>
                  </a:lnTo>
                  <a:lnTo>
                    <a:pt x="160034" y="481537"/>
                  </a:lnTo>
                  <a:lnTo>
                    <a:pt x="160144" y="481665"/>
                  </a:lnTo>
                  <a:lnTo>
                    <a:pt x="160465" y="481959"/>
                  </a:lnTo>
                  <a:lnTo>
                    <a:pt x="160616" y="482118"/>
                  </a:lnTo>
                  <a:lnTo>
                    <a:pt x="160797" y="482273"/>
                  </a:lnTo>
                  <a:lnTo>
                    <a:pt x="160952" y="482341"/>
                  </a:lnTo>
                  <a:lnTo>
                    <a:pt x="161236" y="482427"/>
                  </a:lnTo>
                  <a:lnTo>
                    <a:pt x="161580" y="482441"/>
                  </a:lnTo>
                  <a:lnTo>
                    <a:pt x="161954" y="482313"/>
                  </a:lnTo>
                  <a:lnTo>
                    <a:pt x="162150" y="482264"/>
                  </a:lnTo>
                  <a:lnTo>
                    <a:pt x="162362" y="482236"/>
                  </a:lnTo>
                  <a:lnTo>
                    <a:pt x="162589" y="482236"/>
                  </a:lnTo>
                  <a:lnTo>
                    <a:pt x="162815" y="482259"/>
                  </a:lnTo>
                  <a:lnTo>
                    <a:pt x="163216" y="482205"/>
                  </a:lnTo>
                  <a:lnTo>
                    <a:pt x="163439" y="482182"/>
                  </a:lnTo>
                  <a:lnTo>
                    <a:pt x="163643" y="482173"/>
                  </a:lnTo>
                  <a:lnTo>
                    <a:pt x="163832" y="482177"/>
                  </a:lnTo>
                  <a:lnTo>
                    <a:pt x="164096" y="482191"/>
                  </a:lnTo>
                  <a:lnTo>
                    <a:pt x="164301" y="482087"/>
                  </a:lnTo>
                  <a:lnTo>
                    <a:pt x="164535" y="481855"/>
                  </a:lnTo>
                  <a:lnTo>
                    <a:pt x="164833" y="481660"/>
                  </a:lnTo>
                  <a:lnTo>
                    <a:pt x="165011" y="481519"/>
                  </a:lnTo>
                  <a:lnTo>
                    <a:pt x="165208" y="481297"/>
                  </a:lnTo>
                  <a:lnTo>
                    <a:pt x="165363" y="481075"/>
                  </a:lnTo>
                  <a:lnTo>
                    <a:pt x="165589" y="480784"/>
                  </a:lnTo>
                  <a:lnTo>
                    <a:pt x="165767" y="480621"/>
                  </a:lnTo>
                  <a:lnTo>
                    <a:pt x="166039" y="480426"/>
                  </a:lnTo>
                  <a:lnTo>
                    <a:pt x="166224" y="480321"/>
                  </a:lnTo>
                  <a:lnTo>
                    <a:pt x="166417" y="480203"/>
                  </a:lnTo>
                  <a:lnTo>
                    <a:pt x="166613" y="480117"/>
                  </a:lnTo>
                  <a:lnTo>
                    <a:pt x="167025" y="479881"/>
                  </a:lnTo>
                  <a:lnTo>
                    <a:pt x="167294" y="479749"/>
                  </a:lnTo>
                  <a:lnTo>
                    <a:pt x="167464" y="479645"/>
                  </a:lnTo>
                  <a:lnTo>
                    <a:pt x="167694" y="479518"/>
                  </a:lnTo>
                  <a:lnTo>
                    <a:pt x="167914" y="479377"/>
                  </a:lnTo>
                  <a:lnTo>
                    <a:pt x="168171" y="479178"/>
                  </a:lnTo>
                  <a:lnTo>
                    <a:pt x="168424" y="478969"/>
                  </a:lnTo>
                  <a:lnTo>
                    <a:pt x="169153" y="478479"/>
                  </a:lnTo>
                  <a:lnTo>
                    <a:pt x="169527" y="478166"/>
                  </a:lnTo>
                  <a:lnTo>
                    <a:pt x="170151" y="477735"/>
                  </a:lnTo>
                  <a:lnTo>
                    <a:pt x="170521" y="477512"/>
                  </a:lnTo>
                  <a:lnTo>
                    <a:pt x="170778" y="477322"/>
                  </a:lnTo>
                  <a:lnTo>
                    <a:pt x="171133" y="477140"/>
                  </a:lnTo>
                  <a:lnTo>
                    <a:pt x="171466" y="476977"/>
                  </a:lnTo>
                  <a:lnTo>
                    <a:pt x="171791" y="476836"/>
                  </a:lnTo>
                  <a:lnTo>
                    <a:pt x="172350" y="476550"/>
                  </a:lnTo>
                  <a:lnTo>
                    <a:pt x="172619" y="476455"/>
                  </a:lnTo>
                  <a:lnTo>
                    <a:pt x="172868" y="476351"/>
                  </a:lnTo>
                  <a:lnTo>
                    <a:pt x="173212" y="476187"/>
                  </a:lnTo>
                  <a:lnTo>
                    <a:pt x="173571" y="475997"/>
                  </a:lnTo>
                  <a:lnTo>
                    <a:pt x="173881" y="475715"/>
                  </a:lnTo>
                  <a:lnTo>
                    <a:pt x="174297" y="475366"/>
                  </a:lnTo>
                  <a:lnTo>
                    <a:pt x="174565" y="475121"/>
                  </a:lnTo>
                  <a:lnTo>
                    <a:pt x="174686" y="474957"/>
                  </a:lnTo>
                  <a:lnTo>
                    <a:pt x="174832" y="474741"/>
                  </a:lnTo>
                  <a:lnTo>
                    <a:pt x="175007" y="474495"/>
                  </a:lnTo>
                  <a:lnTo>
                    <a:pt x="175294" y="474113"/>
                  </a:lnTo>
                  <a:lnTo>
                    <a:pt x="175502" y="473846"/>
                  </a:lnTo>
                  <a:lnTo>
                    <a:pt x="175740" y="473560"/>
                  </a:lnTo>
                  <a:lnTo>
                    <a:pt x="176099" y="472893"/>
                  </a:lnTo>
                  <a:lnTo>
                    <a:pt x="176262" y="472566"/>
                  </a:lnTo>
                  <a:lnTo>
                    <a:pt x="176613" y="471885"/>
                  </a:lnTo>
                  <a:lnTo>
                    <a:pt x="176798" y="471559"/>
                  </a:lnTo>
                  <a:lnTo>
                    <a:pt x="176919" y="471227"/>
                  </a:lnTo>
                  <a:lnTo>
                    <a:pt x="176969" y="470978"/>
                  </a:lnTo>
                  <a:lnTo>
                    <a:pt x="176991" y="470705"/>
                  </a:lnTo>
                  <a:lnTo>
                    <a:pt x="176980" y="470420"/>
                  </a:lnTo>
                  <a:lnTo>
                    <a:pt x="176934" y="470011"/>
                  </a:lnTo>
                  <a:lnTo>
                    <a:pt x="176934" y="469703"/>
                  </a:lnTo>
                  <a:lnTo>
                    <a:pt x="176927" y="469467"/>
                  </a:lnTo>
                  <a:lnTo>
                    <a:pt x="176927" y="469163"/>
                  </a:lnTo>
                  <a:lnTo>
                    <a:pt x="176984" y="468604"/>
                  </a:lnTo>
                  <a:lnTo>
                    <a:pt x="176991" y="468273"/>
                  </a:lnTo>
                  <a:lnTo>
                    <a:pt x="176934" y="467865"/>
                  </a:lnTo>
                  <a:lnTo>
                    <a:pt x="176863" y="467248"/>
                  </a:lnTo>
                  <a:lnTo>
                    <a:pt x="176859" y="466871"/>
                  </a:lnTo>
                  <a:lnTo>
                    <a:pt x="176874" y="466621"/>
                  </a:lnTo>
                  <a:lnTo>
                    <a:pt x="176885" y="466199"/>
                  </a:lnTo>
                  <a:lnTo>
                    <a:pt x="176878" y="465918"/>
                  </a:lnTo>
                  <a:lnTo>
                    <a:pt x="176844" y="465560"/>
                  </a:lnTo>
                  <a:lnTo>
                    <a:pt x="176817" y="465228"/>
                  </a:lnTo>
                  <a:lnTo>
                    <a:pt x="176802" y="464847"/>
                  </a:lnTo>
                  <a:lnTo>
                    <a:pt x="176783" y="464003"/>
                  </a:lnTo>
                  <a:lnTo>
                    <a:pt x="176814" y="463595"/>
                  </a:lnTo>
                  <a:lnTo>
                    <a:pt x="176893" y="463263"/>
                  </a:lnTo>
                  <a:lnTo>
                    <a:pt x="177014" y="462791"/>
                  </a:lnTo>
                  <a:lnTo>
                    <a:pt x="177214" y="461934"/>
                  </a:lnTo>
                  <a:lnTo>
                    <a:pt x="177335" y="461212"/>
                  </a:lnTo>
                  <a:lnTo>
                    <a:pt x="177362" y="460849"/>
                  </a:lnTo>
                  <a:lnTo>
                    <a:pt x="177377" y="460377"/>
                  </a:lnTo>
                  <a:lnTo>
                    <a:pt x="177460" y="459905"/>
                  </a:lnTo>
                  <a:lnTo>
                    <a:pt x="177585" y="459470"/>
                  </a:lnTo>
                  <a:lnTo>
                    <a:pt x="177721" y="459070"/>
                  </a:lnTo>
                  <a:lnTo>
                    <a:pt x="177860" y="458703"/>
                  </a:lnTo>
                  <a:lnTo>
                    <a:pt x="178121" y="458063"/>
                  </a:lnTo>
                  <a:lnTo>
                    <a:pt x="178253" y="457641"/>
                  </a:lnTo>
                  <a:lnTo>
                    <a:pt x="178427" y="456883"/>
                  </a:lnTo>
                  <a:lnTo>
                    <a:pt x="178495" y="456538"/>
                  </a:lnTo>
                  <a:lnTo>
                    <a:pt x="178537" y="456289"/>
                  </a:lnTo>
                  <a:lnTo>
                    <a:pt x="178605" y="456044"/>
                  </a:lnTo>
                  <a:lnTo>
                    <a:pt x="178684" y="455799"/>
                  </a:lnTo>
                  <a:lnTo>
                    <a:pt x="178888" y="455268"/>
                  </a:lnTo>
                  <a:lnTo>
                    <a:pt x="178983" y="455032"/>
                  </a:lnTo>
                  <a:lnTo>
                    <a:pt x="179107" y="454819"/>
                  </a:lnTo>
                  <a:lnTo>
                    <a:pt x="179228" y="454601"/>
                  </a:lnTo>
                  <a:lnTo>
                    <a:pt x="179293" y="454360"/>
                  </a:lnTo>
                  <a:lnTo>
                    <a:pt x="179395" y="454070"/>
                  </a:lnTo>
                  <a:lnTo>
                    <a:pt x="179723" y="453099"/>
                  </a:lnTo>
                  <a:lnTo>
                    <a:pt x="179867" y="452768"/>
                  </a:lnTo>
                  <a:lnTo>
                    <a:pt x="179992" y="452527"/>
                  </a:lnTo>
                  <a:lnTo>
                    <a:pt x="180948" y="451797"/>
                  </a:lnTo>
                  <a:lnTo>
                    <a:pt x="181844" y="451343"/>
                  </a:lnTo>
                  <a:lnTo>
                    <a:pt x="182010" y="451048"/>
                  </a:lnTo>
                  <a:lnTo>
                    <a:pt x="182169" y="450830"/>
                  </a:lnTo>
                  <a:lnTo>
                    <a:pt x="182286" y="450653"/>
                  </a:lnTo>
                  <a:lnTo>
                    <a:pt x="182467" y="450313"/>
                  </a:lnTo>
                  <a:lnTo>
                    <a:pt x="182554" y="450054"/>
                  </a:lnTo>
                  <a:lnTo>
                    <a:pt x="182717" y="449678"/>
                  </a:lnTo>
                  <a:lnTo>
                    <a:pt x="182717" y="449491"/>
                  </a:lnTo>
                  <a:lnTo>
                    <a:pt x="182656" y="448870"/>
                  </a:lnTo>
                  <a:lnTo>
                    <a:pt x="182596" y="448666"/>
                  </a:lnTo>
                  <a:lnTo>
                    <a:pt x="182554" y="448439"/>
                  </a:lnTo>
                  <a:lnTo>
                    <a:pt x="182539" y="448248"/>
                  </a:lnTo>
                  <a:lnTo>
                    <a:pt x="182524" y="447958"/>
                  </a:lnTo>
                  <a:lnTo>
                    <a:pt x="182490" y="447722"/>
                  </a:lnTo>
                  <a:lnTo>
                    <a:pt x="182441" y="447472"/>
                  </a:lnTo>
                  <a:lnTo>
                    <a:pt x="182346" y="447100"/>
                  </a:lnTo>
                  <a:lnTo>
                    <a:pt x="182312" y="446910"/>
                  </a:lnTo>
                  <a:lnTo>
                    <a:pt x="182188" y="446447"/>
                  </a:lnTo>
                  <a:lnTo>
                    <a:pt x="182074" y="446179"/>
                  </a:lnTo>
                  <a:lnTo>
                    <a:pt x="182021" y="446034"/>
                  </a:lnTo>
                  <a:lnTo>
                    <a:pt x="181870" y="445730"/>
                  </a:lnTo>
                  <a:lnTo>
                    <a:pt x="181492" y="445494"/>
                  </a:lnTo>
                  <a:lnTo>
                    <a:pt x="181122" y="445244"/>
                  </a:lnTo>
                  <a:lnTo>
                    <a:pt x="180767" y="445013"/>
                  </a:lnTo>
                  <a:lnTo>
                    <a:pt x="180540" y="444840"/>
                  </a:lnTo>
                  <a:lnTo>
                    <a:pt x="180219" y="444564"/>
                  </a:lnTo>
                  <a:lnTo>
                    <a:pt x="179523" y="444083"/>
                  </a:lnTo>
                  <a:lnTo>
                    <a:pt x="179300" y="444137"/>
                  </a:lnTo>
                  <a:lnTo>
                    <a:pt x="178782" y="444237"/>
                  </a:lnTo>
                  <a:lnTo>
                    <a:pt x="178439" y="444314"/>
                  </a:lnTo>
                  <a:lnTo>
                    <a:pt x="178053" y="444391"/>
                  </a:lnTo>
                  <a:lnTo>
                    <a:pt x="177652" y="444432"/>
                  </a:lnTo>
                  <a:lnTo>
                    <a:pt x="176700" y="444482"/>
                  </a:lnTo>
                  <a:lnTo>
                    <a:pt x="176269" y="444509"/>
                  </a:lnTo>
                  <a:lnTo>
                    <a:pt x="175782" y="444523"/>
                  </a:lnTo>
                  <a:lnTo>
                    <a:pt x="175302" y="444555"/>
                  </a:lnTo>
                  <a:lnTo>
                    <a:pt x="174792" y="444573"/>
                  </a:lnTo>
                  <a:lnTo>
                    <a:pt x="174391" y="444573"/>
                  </a:lnTo>
                  <a:lnTo>
                    <a:pt x="174047" y="444523"/>
                  </a:lnTo>
                  <a:lnTo>
                    <a:pt x="173624" y="444450"/>
                  </a:lnTo>
                  <a:lnTo>
                    <a:pt x="173348" y="444414"/>
                  </a:lnTo>
                  <a:lnTo>
                    <a:pt x="173076" y="444346"/>
                  </a:lnTo>
                  <a:lnTo>
                    <a:pt x="172826" y="444319"/>
                  </a:lnTo>
                  <a:lnTo>
                    <a:pt x="172528" y="444291"/>
                  </a:lnTo>
                  <a:lnTo>
                    <a:pt x="172244" y="444255"/>
                  </a:lnTo>
                  <a:lnTo>
                    <a:pt x="171738" y="444142"/>
                  </a:lnTo>
                  <a:lnTo>
                    <a:pt x="171171" y="444001"/>
                  </a:lnTo>
                  <a:lnTo>
                    <a:pt x="170574" y="443924"/>
                  </a:lnTo>
                  <a:lnTo>
                    <a:pt x="170170" y="443851"/>
                  </a:lnTo>
                  <a:lnTo>
                    <a:pt x="169546" y="443770"/>
                  </a:lnTo>
                  <a:lnTo>
                    <a:pt x="169266" y="443697"/>
                  </a:lnTo>
                  <a:lnTo>
                    <a:pt x="168972" y="443643"/>
                  </a:lnTo>
                  <a:lnTo>
                    <a:pt x="168004" y="443411"/>
                  </a:lnTo>
                  <a:lnTo>
                    <a:pt x="167362" y="443289"/>
                  </a:lnTo>
                  <a:lnTo>
                    <a:pt x="166817" y="443153"/>
                  </a:lnTo>
                  <a:lnTo>
                    <a:pt x="166360" y="443030"/>
                  </a:lnTo>
                  <a:lnTo>
                    <a:pt x="166126" y="442935"/>
                  </a:lnTo>
                  <a:lnTo>
                    <a:pt x="165884" y="442817"/>
                  </a:lnTo>
                  <a:lnTo>
                    <a:pt x="165317" y="442399"/>
                  </a:lnTo>
                  <a:lnTo>
                    <a:pt x="164849" y="441891"/>
                  </a:lnTo>
                  <a:lnTo>
                    <a:pt x="164633" y="441619"/>
                  </a:lnTo>
                  <a:lnTo>
                    <a:pt x="164301" y="441269"/>
                  </a:lnTo>
                  <a:lnTo>
                    <a:pt x="164093" y="441015"/>
                  </a:lnTo>
                  <a:lnTo>
                    <a:pt x="163832" y="440729"/>
                  </a:lnTo>
                  <a:lnTo>
                    <a:pt x="163628" y="440498"/>
                  </a:lnTo>
                  <a:lnTo>
                    <a:pt x="163333" y="440135"/>
                  </a:lnTo>
                  <a:lnTo>
                    <a:pt x="162952" y="439731"/>
                  </a:lnTo>
                  <a:lnTo>
                    <a:pt x="162823" y="439536"/>
                  </a:lnTo>
                  <a:lnTo>
                    <a:pt x="162676" y="439341"/>
                  </a:lnTo>
                  <a:lnTo>
                    <a:pt x="162521" y="439150"/>
                  </a:lnTo>
                  <a:lnTo>
                    <a:pt x="162301" y="438937"/>
                  </a:lnTo>
                  <a:lnTo>
                    <a:pt x="161878" y="438588"/>
                  </a:lnTo>
                  <a:lnTo>
                    <a:pt x="161659" y="438329"/>
                  </a:lnTo>
                  <a:lnTo>
                    <a:pt x="161398" y="438039"/>
                  </a:lnTo>
                  <a:lnTo>
                    <a:pt x="161130" y="437685"/>
                  </a:lnTo>
                  <a:lnTo>
                    <a:pt x="160949" y="437413"/>
                  </a:lnTo>
                  <a:lnTo>
                    <a:pt x="160809" y="437181"/>
                  </a:lnTo>
                  <a:lnTo>
                    <a:pt x="160669" y="436968"/>
                  </a:lnTo>
                  <a:lnTo>
                    <a:pt x="160491" y="436750"/>
                  </a:lnTo>
                  <a:lnTo>
                    <a:pt x="160200" y="436423"/>
                  </a:lnTo>
                  <a:lnTo>
                    <a:pt x="159939" y="435983"/>
                  </a:lnTo>
                  <a:lnTo>
                    <a:pt x="159834" y="435761"/>
                  </a:lnTo>
                  <a:lnTo>
                    <a:pt x="159535" y="435253"/>
                  </a:lnTo>
                  <a:lnTo>
                    <a:pt x="159403" y="434971"/>
                  </a:lnTo>
                  <a:lnTo>
                    <a:pt x="158851" y="433937"/>
                  </a:lnTo>
                  <a:lnTo>
                    <a:pt x="158654" y="433624"/>
                  </a:lnTo>
                  <a:lnTo>
                    <a:pt x="158522" y="433066"/>
                  </a:lnTo>
                  <a:lnTo>
                    <a:pt x="158246" y="432589"/>
                  </a:lnTo>
                  <a:lnTo>
                    <a:pt x="158008" y="431627"/>
                  </a:lnTo>
                  <a:lnTo>
                    <a:pt x="157426" y="430811"/>
                  </a:lnTo>
                  <a:lnTo>
                    <a:pt x="156969" y="429985"/>
                  </a:lnTo>
                  <a:lnTo>
                    <a:pt x="156629" y="429086"/>
                  </a:lnTo>
                  <a:lnTo>
                    <a:pt x="156410" y="428365"/>
                  </a:lnTo>
                  <a:lnTo>
                    <a:pt x="156387" y="427575"/>
                  </a:lnTo>
                  <a:lnTo>
                    <a:pt x="156440" y="426958"/>
                  </a:lnTo>
                  <a:lnTo>
                    <a:pt x="156463" y="426133"/>
                  </a:lnTo>
                  <a:lnTo>
                    <a:pt x="156500" y="425402"/>
                  </a:lnTo>
                  <a:lnTo>
                    <a:pt x="156463" y="424817"/>
                  </a:lnTo>
                  <a:lnTo>
                    <a:pt x="156194" y="424295"/>
                  </a:lnTo>
                  <a:lnTo>
                    <a:pt x="155983" y="423601"/>
                  </a:lnTo>
                  <a:lnTo>
                    <a:pt x="155926" y="422938"/>
                  </a:lnTo>
                  <a:lnTo>
                    <a:pt x="155918" y="422394"/>
                  </a:lnTo>
                  <a:lnTo>
                    <a:pt x="156073" y="421736"/>
                  </a:lnTo>
                  <a:lnTo>
                    <a:pt x="156259" y="421092"/>
                  </a:lnTo>
                  <a:lnTo>
                    <a:pt x="156474" y="420506"/>
                  </a:lnTo>
                  <a:lnTo>
                    <a:pt x="156440" y="419717"/>
                  </a:lnTo>
                  <a:lnTo>
                    <a:pt x="156296" y="419009"/>
                  </a:lnTo>
                  <a:lnTo>
                    <a:pt x="156190" y="418533"/>
                  </a:lnTo>
                  <a:lnTo>
                    <a:pt x="155983" y="418796"/>
                  </a:lnTo>
                  <a:lnTo>
                    <a:pt x="156002" y="418505"/>
                  </a:lnTo>
                  <a:lnTo>
                    <a:pt x="156039" y="418188"/>
                  </a:lnTo>
                  <a:lnTo>
                    <a:pt x="156149" y="417775"/>
                  </a:lnTo>
                  <a:lnTo>
                    <a:pt x="156364" y="416704"/>
                  </a:lnTo>
                  <a:lnTo>
                    <a:pt x="156580" y="416019"/>
                  </a:lnTo>
                  <a:lnTo>
                    <a:pt x="156621" y="415801"/>
                  </a:lnTo>
                  <a:lnTo>
                    <a:pt x="156701" y="415651"/>
                  </a:lnTo>
                  <a:lnTo>
                    <a:pt x="156776" y="415443"/>
                  </a:lnTo>
                  <a:lnTo>
                    <a:pt x="156927" y="415066"/>
                  </a:lnTo>
                  <a:lnTo>
                    <a:pt x="157022" y="414912"/>
                  </a:lnTo>
                  <a:lnTo>
                    <a:pt x="157135" y="414739"/>
                  </a:lnTo>
                  <a:lnTo>
                    <a:pt x="157271" y="414653"/>
                  </a:lnTo>
                  <a:lnTo>
                    <a:pt x="157430" y="414608"/>
                  </a:lnTo>
                  <a:lnTo>
                    <a:pt x="157872" y="414608"/>
                  </a:lnTo>
                  <a:lnTo>
                    <a:pt x="158103" y="414576"/>
                  </a:lnTo>
                  <a:lnTo>
                    <a:pt x="158413" y="414399"/>
                  </a:lnTo>
                  <a:lnTo>
                    <a:pt x="158549" y="414209"/>
                  </a:lnTo>
                  <a:lnTo>
                    <a:pt x="158707" y="414000"/>
                  </a:lnTo>
                  <a:lnTo>
                    <a:pt x="159032" y="413628"/>
                  </a:lnTo>
                  <a:lnTo>
                    <a:pt x="159263" y="413288"/>
                  </a:lnTo>
                  <a:lnTo>
                    <a:pt x="159410" y="413224"/>
                  </a:lnTo>
                  <a:lnTo>
                    <a:pt x="159603" y="413115"/>
                  </a:lnTo>
                  <a:lnTo>
                    <a:pt x="159841" y="412875"/>
                  </a:lnTo>
                  <a:lnTo>
                    <a:pt x="159966" y="412707"/>
                  </a:lnTo>
                  <a:lnTo>
                    <a:pt x="160068" y="412503"/>
                  </a:lnTo>
                  <a:lnTo>
                    <a:pt x="160351" y="412058"/>
                  </a:lnTo>
                  <a:lnTo>
                    <a:pt x="160597" y="411836"/>
                  </a:lnTo>
                  <a:lnTo>
                    <a:pt x="160794" y="411609"/>
                  </a:lnTo>
                  <a:lnTo>
                    <a:pt x="160922" y="411514"/>
                  </a:lnTo>
                  <a:lnTo>
                    <a:pt x="161134" y="411396"/>
                  </a:lnTo>
                  <a:lnTo>
                    <a:pt x="161360" y="411300"/>
                  </a:lnTo>
                  <a:lnTo>
                    <a:pt x="161572" y="411223"/>
                  </a:lnTo>
                  <a:lnTo>
                    <a:pt x="161878" y="411160"/>
                  </a:lnTo>
                  <a:lnTo>
                    <a:pt x="162154" y="411123"/>
                  </a:lnTo>
                  <a:lnTo>
                    <a:pt x="162456" y="411105"/>
                  </a:lnTo>
                  <a:lnTo>
                    <a:pt x="162766" y="411110"/>
                  </a:lnTo>
                  <a:lnTo>
                    <a:pt x="163069" y="411119"/>
                  </a:lnTo>
                  <a:lnTo>
                    <a:pt x="163371" y="411137"/>
                  </a:lnTo>
                  <a:lnTo>
                    <a:pt x="163817" y="411187"/>
                  </a:lnTo>
                  <a:lnTo>
                    <a:pt x="164017" y="411200"/>
                  </a:lnTo>
                  <a:lnTo>
                    <a:pt x="164546" y="411214"/>
                  </a:lnTo>
                  <a:lnTo>
                    <a:pt x="164815" y="411196"/>
                  </a:lnTo>
                  <a:lnTo>
                    <a:pt x="165090" y="411187"/>
                  </a:lnTo>
                  <a:lnTo>
                    <a:pt x="165446" y="411160"/>
                  </a:lnTo>
                  <a:lnTo>
                    <a:pt x="166145" y="411164"/>
                  </a:lnTo>
                  <a:lnTo>
                    <a:pt x="166444" y="411182"/>
                  </a:lnTo>
                  <a:lnTo>
                    <a:pt x="166802" y="411210"/>
                  </a:lnTo>
                  <a:lnTo>
                    <a:pt x="167381" y="411269"/>
                  </a:lnTo>
                  <a:lnTo>
                    <a:pt x="167721" y="411296"/>
                  </a:lnTo>
                  <a:lnTo>
                    <a:pt x="168095" y="411318"/>
                  </a:lnTo>
                  <a:lnTo>
                    <a:pt x="168480" y="411291"/>
                  </a:lnTo>
                  <a:lnTo>
                    <a:pt x="168790" y="411210"/>
                  </a:lnTo>
                  <a:lnTo>
                    <a:pt x="169085" y="410896"/>
                  </a:lnTo>
                  <a:lnTo>
                    <a:pt x="169221" y="410719"/>
                  </a:lnTo>
                  <a:lnTo>
                    <a:pt x="169384" y="410524"/>
                  </a:lnTo>
                  <a:lnTo>
                    <a:pt x="169542" y="410302"/>
                  </a:lnTo>
                  <a:lnTo>
                    <a:pt x="169750" y="410062"/>
                  </a:lnTo>
                  <a:lnTo>
                    <a:pt x="169913" y="409789"/>
                  </a:lnTo>
                  <a:lnTo>
                    <a:pt x="170075" y="409535"/>
                  </a:lnTo>
                  <a:lnTo>
                    <a:pt x="170230" y="409227"/>
                  </a:lnTo>
                  <a:lnTo>
                    <a:pt x="170400" y="408719"/>
                  </a:lnTo>
                  <a:lnTo>
                    <a:pt x="170540" y="408383"/>
                  </a:lnTo>
                  <a:lnTo>
                    <a:pt x="170767" y="407925"/>
                  </a:lnTo>
                  <a:lnTo>
                    <a:pt x="170892" y="407680"/>
                  </a:lnTo>
                  <a:lnTo>
                    <a:pt x="171005" y="407435"/>
                  </a:lnTo>
                  <a:lnTo>
                    <a:pt x="171156" y="407135"/>
                  </a:lnTo>
                  <a:lnTo>
                    <a:pt x="171228" y="406940"/>
                  </a:lnTo>
                  <a:lnTo>
                    <a:pt x="171322" y="406704"/>
                  </a:lnTo>
                  <a:lnTo>
                    <a:pt x="171447" y="406427"/>
                  </a:lnTo>
                  <a:lnTo>
                    <a:pt x="171560" y="406151"/>
                  </a:lnTo>
                  <a:lnTo>
                    <a:pt x="171704" y="405865"/>
                  </a:lnTo>
                  <a:lnTo>
                    <a:pt x="171844" y="405538"/>
                  </a:lnTo>
                  <a:lnTo>
                    <a:pt x="171938" y="405239"/>
                  </a:lnTo>
                  <a:lnTo>
                    <a:pt x="172074" y="404898"/>
                  </a:lnTo>
                  <a:lnTo>
                    <a:pt x="172226" y="404549"/>
                  </a:lnTo>
                  <a:lnTo>
                    <a:pt x="172437" y="404213"/>
                  </a:lnTo>
                  <a:lnTo>
                    <a:pt x="172596" y="403932"/>
                  </a:lnTo>
                  <a:lnTo>
                    <a:pt x="172724" y="403637"/>
                  </a:lnTo>
                  <a:lnTo>
                    <a:pt x="172891" y="403333"/>
                  </a:lnTo>
                  <a:lnTo>
                    <a:pt x="173042" y="403038"/>
                  </a:lnTo>
                  <a:lnTo>
                    <a:pt x="173178" y="402839"/>
                  </a:lnTo>
                  <a:lnTo>
                    <a:pt x="173303" y="402539"/>
                  </a:lnTo>
                  <a:lnTo>
                    <a:pt x="173397" y="402294"/>
                  </a:lnTo>
                  <a:lnTo>
                    <a:pt x="173522" y="401999"/>
                  </a:lnTo>
                  <a:lnTo>
                    <a:pt x="173734" y="401400"/>
                  </a:lnTo>
                  <a:lnTo>
                    <a:pt x="173979" y="400665"/>
                  </a:lnTo>
                  <a:lnTo>
                    <a:pt x="174077" y="400307"/>
                  </a:lnTo>
                  <a:lnTo>
                    <a:pt x="174281" y="399436"/>
                  </a:lnTo>
                  <a:lnTo>
                    <a:pt x="174323" y="399055"/>
                  </a:lnTo>
                  <a:lnTo>
                    <a:pt x="174459" y="398097"/>
                  </a:lnTo>
                  <a:lnTo>
                    <a:pt x="174516" y="397671"/>
                  </a:lnTo>
                  <a:lnTo>
                    <a:pt x="174557" y="397312"/>
                  </a:lnTo>
                  <a:lnTo>
                    <a:pt x="174595" y="396945"/>
                  </a:lnTo>
                  <a:lnTo>
                    <a:pt x="174607" y="396586"/>
                  </a:lnTo>
                  <a:lnTo>
                    <a:pt x="174603" y="396255"/>
                  </a:lnTo>
                  <a:lnTo>
                    <a:pt x="174618" y="395910"/>
                  </a:lnTo>
                  <a:lnTo>
                    <a:pt x="174637" y="395616"/>
                  </a:lnTo>
                  <a:lnTo>
                    <a:pt x="174724" y="395303"/>
                  </a:lnTo>
                  <a:lnTo>
                    <a:pt x="174754" y="395026"/>
                  </a:lnTo>
                  <a:lnTo>
                    <a:pt x="174777" y="394672"/>
                  </a:lnTo>
                  <a:lnTo>
                    <a:pt x="174822" y="394336"/>
                  </a:lnTo>
                  <a:lnTo>
                    <a:pt x="174860" y="393969"/>
                  </a:lnTo>
                  <a:lnTo>
                    <a:pt x="174916" y="393656"/>
                  </a:lnTo>
                  <a:lnTo>
                    <a:pt x="175000" y="393225"/>
                  </a:lnTo>
                  <a:lnTo>
                    <a:pt x="175049" y="392880"/>
                  </a:lnTo>
                  <a:lnTo>
                    <a:pt x="175117" y="392535"/>
                  </a:lnTo>
                  <a:lnTo>
                    <a:pt x="175147" y="392290"/>
                  </a:lnTo>
                  <a:lnTo>
                    <a:pt x="175162" y="392059"/>
                  </a:lnTo>
                  <a:lnTo>
                    <a:pt x="175275" y="391442"/>
                  </a:lnTo>
                  <a:lnTo>
                    <a:pt x="175313" y="390847"/>
                  </a:lnTo>
                  <a:lnTo>
                    <a:pt x="175340" y="390489"/>
                  </a:lnTo>
                  <a:lnTo>
                    <a:pt x="175404" y="390130"/>
                  </a:lnTo>
                  <a:lnTo>
                    <a:pt x="175449" y="389858"/>
                  </a:lnTo>
                  <a:lnTo>
                    <a:pt x="175510" y="389627"/>
                  </a:lnTo>
                  <a:lnTo>
                    <a:pt x="175529" y="389450"/>
                  </a:lnTo>
                  <a:lnTo>
                    <a:pt x="175563" y="389291"/>
                  </a:lnTo>
                  <a:lnTo>
                    <a:pt x="175623" y="389114"/>
                  </a:lnTo>
                  <a:lnTo>
                    <a:pt x="175827" y="388792"/>
                  </a:lnTo>
                  <a:lnTo>
                    <a:pt x="176001" y="388524"/>
                  </a:lnTo>
                  <a:lnTo>
                    <a:pt x="176224" y="388193"/>
                  </a:lnTo>
                  <a:lnTo>
                    <a:pt x="176749" y="387481"/>
                  </a:lnTo>
                  <a:lnTo>
                    <a:pt x="176946" y="387190"/>
                  </a:lnTo>
                  <a:lnTo>
                    <a:pt x="177138" y="386923"/>
                  </a:lnTo>
                  <a:lnTo>
                    <a:pt x="177309" y="386664"/>
                  </a:lnTo>
                  <a:lnTo>
                    <a:pt x="177467" y="386433"/>
                  </a:lnTo>
                  <a:lnTo>
                    <a:pt x="177645" y="386192"/>
                  </a:lnTo>
                  <a:lnTo>
                    <a:pt x="177894" y="385748"/>
                  </a:lnTo>
                  <a:lnTo>
                    <a:pt x="177936" y="385471"/>
                  </a:lnTo>
                  <a:lnTo>
                    <a:pt x="177932" y="385217"/>
                  </a:lnTo>
                  <a:lnTo>
                    <a:pt x="177894" y="384899"/>
                  </a:lnTo>
                  <a:lnTo>
                    <a:pt x="177789" y="384541"/>
                  </a:lnTo>
                  <a:lnTo>
                    <a:pt x="177600" y="384192"/>
                  </a:lnTo>
                  <a:lnTo>
                    <a:pt x="177467" y="383983"/>
                  </a:lnTo>
                  <a:lnTo>
                    <a:pt x="177297" y="383738"/>
                  </a:lnTo>
                  <a:lnTo>
                    <a:pt x="177173" y="383511"/>
                  </a:lnTo>
                  <a:lnTo>
                    <a:pt x="177059" y="383280"/>
                  </a:lnTo>
                  <a:lnTo>
                    <a:pt x="176946" y="383017"/>
                  </a:lnTo>
                  <a:lnTo>
                    <a:pt x="176829" y="382694"/>
                  </a:lnTo>
                  <a:lnTo>
                    <a:pt x="176651" y="382341"/>
                  </a:lnTo>
                  <a:lnTo>
                    <a:pt x="176481" y="382032"/>
                  </a:lnTo>
                  <a:lnTo>
                    <a:pt x="176250" y="381637"/>
                  </a:lnTo>
                  <a:lnTo>
                    <a:pt x="176031" y="381293"/>
                  </a:lnTo>
                  <a:lnTo>
                    <a:pt x="175786" y="380889"/>
                  </a:lnTo>
                  <a:lnTo>
                    <a:pt x="175574" y="380490"/>
                  </a:lnTo>
                  <a:lnTo>
                    <a:pt x="175445" y="380145"/>
                  </a:lnTo>
                  <a:lnTo>
                    <a:pt x="175294" y="379709"/>
                  </a:lnTo>
                  <a:lnTo>
                    <a:pt x="175022" y="378611"/>
                  </a:lnTo>
                  <a:lnTo>
                    <a:pt x="174920" y="378267"/>
                  </a:lnTo>
                  <a:lnTo>
                    <a:pt x="174773" y="377885"/>
                  </a:lnTo>
                  <a:lnTo>
                    <a:pt x="174633" y="377545"/>
                  </a:lnTo>
                  <a:lnTo>
                    <a:pt x="174395" y="377001"/>
                  </a:lnTo>
                  <a:lnTo>
                    <a:pt x="174251" y="376688"/>
                  </a:lnTo>
                  <a:lnTo>
                    <a:pt x="173987" y="376161"/>
                  </a:lnTo>
                  <a:lnTo>
                    <a:pt x="173892" y="375930"/>
                  </a:lnTo>
                  <a:lnTo>
                    <a:pt x="173741" y="375662"/>
                  </a:lnTo>
                  <a:lnTo>
                    <a:pt x="173597" y="375340"/>
                  </a:lnTo>
                  <a:lnTo>
                    <a:pt x="173458" y="375073"/>
                  </a:lnTo>
                  <a:lnTo>
                    <a:pt x="173295" y="374746"/>
                  </a:lnTo>
                  <a:lnTo>
                    <a:pt x="173144" y="374483"/>
                  </a:lnTo>
                  <a:lnTo>
                    <a:pt x="172997" y="374161"/>
                  </a:lnTo>
                  <a:lnTo>
                    <a:pt x="172785" y="373766"/>
                  </a:lnTo>
                  <a:lnTo>
                    <a:pt x="172641" y="373517"/>
                  </a:lnTo>
                  <a:lnTo>
                    <a:pt x="172467" y="373249"/>
                  </a:lnTo>
                  <a:lnTo>
                    <a:pt x="172316" y="372999"/>
                  </a:lnTo>
                  <a:lnTo>
                    <a:pt x="172143" y="372754"/>
                  </a:lnTo>
                  <a:lnTo>
                    <a:pt x="171878" y="372219"/>
                  </a:lnTo>
                  <a:lnTo>
                    <a:pt x="171663" y="371797"/>
                  </a:lnTo>
                  <a:lnTo>
                    <a:pt x="171455" y="371207"/>
                  </a:lnTo>
                  <a:lnTo>
                    <a:pt x="171315" y="370912"/>
                  </a:lnTo>
                  <a:lnTo>
                    <a:pt x="171228" y="370609"/>
                  </a:lnTo>
                  <a:lnTo>
                    <a:pt x="171167" y="370368"/>
                  </a:lnTo>
                  <a:lnTo>
                    <a:pt x="170971" y="369660"/>
                  </a:lnTo>
                  <a:lnTo>
                    <a:pt x="170925" y="369397"/>
                  </a:lnTo>
                  <a:lnTo>
                    <a:pt x="170850" y="369130"/>
                  </a:lnTo>
                  <a:lnTo>
                    <a:pt x="170778" y="368821"/>
                  </a:lnTo>
                  <a:lnTo>
                    <a:pt x="170687" y="368503"/>
                  </a:lnTo>
                  <a:lnTo>
                    <a:pt x="170604" y="368249"/>
                  </a:lnTo>
                  <a:lnTo>
                    <a:pt x="170506" y="368023"/>
                  </a:lnTo>
                  <a:lnTo>
                    <a:pt x="170408" y="367832"/>
                  </a:lnTo>
                  <a:lnTo>
                    <a:pt x="170291" y="367587"/>
                  </a:lnTo>
                  <a:lnTo>
                    <a:pt x="170215" y="367397"/>
                  </a:lnTo>
                  <a:lnTo>
                    <a:pt x="170105" y="367152"/>
                  </a:lnTo>
                  <a:lnTo>
                    <a:pt x="170045" y="366952"/>
                  </a:lnTo>
                  <a:lnTo>
                    <a:pt x="170019" y="366711"/>
                  </a:lnTo>
                  <a:lnTo>
                    <a:pt x="170000" y="366389"/>
                  </a:lnTo>
                  <a:lnTo>
                    <a:pt x="170083" y="365986"/>
                  </a:lnTo>
                  <a:lnTo>
                    <a:pt x="170147" y="365691"/>
                  </a:lnTo>
                  <a:lnTo>
                    <a:pt x="170223" y="365391"/>
                  </a:lnTo>
                  <a:lnTo>
                    <a:pt x="170294" y="365124"/>
                  </a:lnTo>
                  <a:lnTo>
                    <a:pt x="170359" y="364806"/>
                  </a:lnTo>
                  <a:lnTo>
                    <a:pt x="170457" y="364389"/>
                  </a:lnTo>
                  <a:lnTo>
                    <a:pt x="170589" y="363994"/>
                  </a:lnTo>
                  <a:lnTo>
                    <a:pt x="170710" y="363717"/>
                  </a:lnTo>
                  <a:lnTo>
                    <a:pt x="170835" y="363454"/>
                  </a:lnTo>
                  <a:lnTo>
                    <a:pt x="170993" y="363060"/>
                  </a:lnTo>
                  <a:lnTo>
                    <a:pt x="171258" y="362447"/>
                  </a:lnTo>
                  <a:lnTo>
                    <a:pt x="171383" y="362166"/>
                  </a:lnTo>
                  <a:lnTo>
                    <a:pt x="171545" y="361712"/>
                  </a:lnTo>
                  <a:lnTo>
                    <a:pt x="171647" y="361367"/>
                  </a:lnTo>
                  <a:lnTo>
                    <a:pt x="171731" y="361045"/>
                  </a:lnTo>
                  <a:lnTo>
                    <a:pt x="171795" y="360646"/>
                  </a:lnTo>
                  <a:lnTo>
                    <a:pt x="171791" y="360487"/>
                  </a:lnTo>
                  <a:lnTo>
                    <a:pt x="171844" y="360324"/>
                  </a:lnTo>
                  <a:lnTo>
                    <a:pt x="172014" y="359979"/>
                  </a:lnTo>
                  <a:lnTo>
                    <a:pt x="172116" y="359789"/>
                  </a:lnTo>
                  <a:lnTo>
                    <a:pt x="172354" y="359467"/>
                  </a:lnTo>
                  <a:lnTo>
                    <a:pt x="172600" y="359203"/>
                  </a:lnTo>
                  <a:lnTo>
                    <a:pt x="172811" y="359113"/>
                  </a:lnTo>
                  <a:lnTo>
                    <a:pt x="173008" y="359063"/>
                  </a:lnTo>
                  <a:lnTo>
                    <a:pt x="173458" y="358986"/>
                  </a:lnTo>
                  <a:lnTo>
                    <a:pt x="173635" y="358927"/>
                  </a:lnTo>
                  <a:lnTo>
                    <a:pt x="173820" y="358886"/>
                  </a:lnTo>
                  <a:lnTo>
                    <a:pt x="174051" y="358868"/>
                  </a:lnTo>
                  <a:lnTo>
                    <a:pt x="174319" y="358863"/>
                  </a:lnTo>
                  <a:lnTo>
                    <a:pt x="174554" y="358899"/>
                  </a:lnTo>
                  <a:lnTo>
                    <a:pt x="174841" y="359013"/>
                  </a:lnTo>
                  <a:lnTo>
                    <a:pt x="175041" y="359140"/>
                  </a:lnTo>
                  <a:lnTo>
                    <a:pt x="175340" y="359285"/>
                  </a:lnTo>
                  <a:lnTo>
                    <a:pt x="175895" y="359580"/>
                  </a:lnTo>
                  <a:lnTo>
                    <a:pt x="176141" y="359684"/>
                  </a:lnTo>
                  <a:lnTo>
                    <a:pt x="176371" y="359752"/>
                  </a:lnTo>
                  <a:lnTo>
                    <a:pt x="176643" y="359866"/>
                  </a:lnTo>
                  <a:lnTo>
                    <a:pt x="176821" y="360006"/>
                  </a:lnTo>
                  <a:lnTo>
                    <a:pt x="177259" y="360319"/>
                  </a:lnTo>
                  <a:lnTo>
                    <a:pt x="177528" y="360492"/>
                  </a:lnTo>
                  <a:lnTo>
                    <a:pt x="177891" y="360714"/>
                  </a:lnTo>
                  <a:lnTo>
                    <a:pt x="178076" y="360814"/>
                  </a:lnTo>
                  <a:lnTo>
                    <a:pt x="178363" y="360941"/>
                  </a:lnTo>
                  <a:lnTo>
                    <a:pt x="178597" y="361072"/>
                  </a:lnTo>
                  <a:lnTo>
                    <a:pt x="178828" y="361240"/>
                  </a:lnTo>
                  <a:lnTo>
                    <a:pt x="179115" y="361426"/>
                  </a:lnTo>
                  <a:lnTo>
                    <a:pt x="179429" y="361590"/>
                  </a:lnTo>
                  <a:lnTo>
                    <a:pt x="179705" y="361658"/>
                  </a:lnTo>
                  <a:lnTo>
                    <a:pt x="179999" y="361662"/>
                  </a:lnTo>
                  <a:lnTo>
                    <a:pt x="180619" y="361476"/>
                  </a:lnTo>
                  <a:lnTo>
                    <a:pt x="180804" y="361449"/>
                  </a:lnTo>
                  <a:lnTo>
                    <a:pt x="181152" y="361277"/>
                  </a:lnTo>
                  <a:lnTo>
                    <a:pt x="181594" y="360973"/>
                  </a:lnTo>
                  <a:lnTo>
                    <a:pt x="182320" y="360274"/>
                  </a:lnTo>
                  <a:lnTo>
                    <a:pt x="183605" y="358800"/>
                  </a:lnTo>
                  <a:lnTo>
                    <a:pt x="184304" y="357883"/>
                  </a:lnTo>
                  <a:lnTo>
                    <a:pt x="185184" y="356980"/>
                  </a:lnTo>
                  <a:lnTo>
                    <a:pt x="186148" y="356268"/>
                  </a:lnTo>
                  <a:lnTo>
                    <a:pt x="187112" y="355660"/>
                  </a:lnTo>
                  <a:lnTo>
                    <a:pt x="188941" y="355257"/>
                  </a:lnTo>
                  <a:lnTo>
                    <a:pt x="190369" y="354726"/>
                  </a:lnTo>
                  <a:lnTo>
                    <a:pt x="191862" y="354259"/>
                  </a:lnTo>
                  <a:lnTo>
                    <a:pt x="193193" y="353991"/>
                  </a:lnTo>
                  <a:lnTo>
                    <a:pt x="194130" y="353873"/>
                  </a:lnTo>
                  <a:lnTo>
                    <a:pt x="195203" y="353642"/>
                  </a:lnTo>
                  <a:lnTo>
                    <a:pt x="196439" y="353383"/>
                  </a:lnTo>
                  <a:lnTo>
                    <a:pt x="197580" y="353084"/>
                  </a:lnTo>
                  <a:lnTo>
                    <a:pt x="199383" y="352634"/>
                  </a:lnTo>
                  <a:lnTo>
                    <a:pt x="200449" y="352235"/>
                  </a:lnTo>
                  <a:lnTo>
                    <a:pt x="201144" y="351695"/>
                  </a:lnTo>
                  <a:lnTo>
                    <a:pt x="201764" y="351115"/>
                  </a:lnTo>
                  <a:lnTo>
                    <a:pt x="202236" y="350666"/>
                  </a:lnTo>
                  <a:close/>
                </a:path>
              </a:pathLst>
            </a:custGeom>
            <a:solidFill>
              <a:srgbClr val="FFFEF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7" name="pg107"/>
            <p:cNvSpPr/>
            <p:nvPr/>
          </p:nvSpPr>
          <p:spPr>
            <a:xfrm>
              <a:off x="6659582" y="2980849"/>
              <a:ext cx="7580" cy="15164"/>
            </a:xfrm>
            <a:custGeom>
              <a:avLst/>
              <a:gdLst/>
              <a:ahLst/>
              <a:cxnLst/>
              <a:rect l="0" t="0" r="0" b="0"/>
              <a:pathLst>
                <a:path w="7580" h="15164">
                  <a:moveTo>
                    <a:pt x="40" y="11651"/>
                  </a:moveTo>
                  <a:lnTo>
                    <a:pt x="102" y="11301"/>
                  </a:lnTo>
                  <a:lnTo>
                    <a:pt x="123" y="11129"/>
                  </a:lnTo>
                  <a:lnTo>
                    <a:pt x="132" y="10952"/>
                  </a:lnTo>
                  <a:lnTo>
                    <a:pt x="123" y="10603"/>
                  </a:lnTo>
                  <a:lnTo>
                    <a:pt x="128" y="10431"/>
                  </a:lnTo>
                  <a:lnTo>
                    <a:pt x="138" y="10259"/>
                  </a:lnTo>
                  <a:lnTo>
                    <a:pt x="196" y="9964"/>
                  </a:lnTo>
                  <a:lnTo>
                    <a:pt x="287" y="9678"/>
                  </a:lnTo>
                  <a:lnTo>
                    <a:pt x="502" y="9103"/>
                  </a:lnTo>
                  <a:lnTo>
                    <a:pt x="600" y="8812"/>
                  </a:lnTo>
                  <a:lnTo>
                    <a:pt x="767" y="8196"/>
                  </a:lnTo>
                  <a:lnTo>
                    <a:pt x="918" y="7575"/>
                  </a:lnTo>
                  <a:lnTo>
                    <a:pt x="1065" y="6881"/>
                  </a:lnTo>
                  <a:lnTo>
                    <a:pt x="1141" y="6496"/>
                  </a:lnTo>
                  <a:lnTo>
                    <a:pt x="1209" y="6115"/>
                  </a:lnTo>
                  <a:lnTo>
                    <a:pt x="1326" y="5344"/>
                  </a:lnTo>
                  <a:lnTo>
                    <a:pt x="1322" y="5072"/>
                  </a:lnTo>
                  <a:lnTo>
                    <a:pt x="1333" y="4800"/>
                  </a:lnTo>
                  <a:lnTo>
                    <a:pt x="1356" y="4533"/>
                  </a:lnTo>
                  <a:lnTo>
                    <a:pt x="1394" y="4266"/>
                  </a:lnTo>
                  <a:lnTo>
                    <a:pt x="1447" y="3980"/>
                  </a:lnTo>
                  <a:lnTo>
                    <a:pt x="1518" y="3694"/>
                  </a:lnTo>
                  <a:lnTo>
                    <a:pt x="1605" y="3413"/>
                  </a:lnTo>
                  <a:lnTo>
                    <a:pt x="1711" y="3137"/>
                  </a:lnTo>
                  <a:lnTo>
                    <a:pt x="1828" y="2869"/>
                  </a:lnTo>
                  <a:lnTo>
                    <a:pt x="1987" y="2588"/>
                  </a:lnTo>
                  <a:lnTo>
                    <a:pt x="2168" y="2316"/>
                  </a:lnTo>
                  <a:lnTo>
                    <a:pt x="2365" y="2053"/>
                  </a:lnTo>
                  <a:lnTo>
                    <a:pt x="3174" y="1051"/>
                  </a:lnTo>
                  <a:lnTo>
                    <a:pt x="3378" y="811"/>
                  </a:lnTo>
                  <a:lnTo>
                    <a:pt x="3597" y="584"/>
                  </a:lnTo>
                  <a:lnTo>
                    <a:pt x="4413" y="0"/>
                  </a:lnTo>
                  <a:lnTo>
                    <a:pt x="4542" y="4"/>
                  </a:lnTo>
                  <a:lnTo>
                    <a:pt x="4674" y="40"/>
                  </a:lnTo>
                  <a:lnTo>
                    <a:pt x="4810" y="99"/>
                  </a:lnTo>
                  <a:lnTo>
                    <a:pt x="5185" y="416"/>
                  </a:lnTo>
                  <a:lnTo>
                    <a:pt x="5346" y="698"/>
                  </a:lnTo>
                  <a:lnTo>
                    <a:pt x="5414" y="847"/>
                  </a:lnTo>
                  <a:lnTo>
                    <a:pt x="5472" y="997"/>
                  </a:lnTo>
                  <a:lnTo>
                    <a:pt x="5570" y="1314"/>
                  </a:lnTo>
                  <a:lnTo>
                    <a:pt x="5623" y="1468"/>
                  </a:lnTo>
                  <a:lnTo>
                    <a:pt x="5807" y="1922"/>
                  </a:lnTo>
                  <a:lnTo>
                    <a:pt x="6095" y="2593"/>
                  </a:lnTo>
                  <a:lnTo>
                    <a:pt x="6220" y="2869"/>
                  </a:lnTo>
                  <a:lnTo>
                    <a:pt x="6473" y="3413"/>
                  </a:lnTo>
                  <a:lnTo>
                    <a:pt x="6590" y="3690"/>
                  </a:lnTo>
                  <a:lnTo>
                    <a:pt x="6692" y="3971"/>
                  </a:lnTo>
                  <a:lnTo>
                    <a:pt x="6745" y="4166"/>
                  </a:lnTo>
                  <a:lnTo>
                    <a:pt x="6870" y="4769"/>
                  </a:lnTo>
                  <a:lnTo>
                    <a:pt x="6919" y="4964"/>
                  </a:lnTo>
                  <a:lnTo>
                    <a:pt x="7006" y="5254"/>
                  </a:lnTo>
                  <a:lnTo>
                    <a:pt x="7100" y="5539"/>
                  </a:lnTo>
                  <a:lnTo>
                    <a:pt x="7202" y="5825"/>
                  </a:lnTo>
                  <a:lnTo>
                    <a:pt x="7312" y="6106"/>
                  </a:lnTo>
                  <a:lnTo>
                    <a:pt x="7429" y="6383"/>
                  </a:lnTo>
                  <a:lnTo>
                    <a:pt x="7508" y="6777"/>
                  </a:lnTo>
                  <a:lnTo>
                    <a:pt x="7557" y="7180"/>
                  </a:lnTo>
                  <a:lnTo>
                    <a:pt x="7580" y="7588"/>
                  </a:lnTo>
                  <a:lnTo>
                    <a:pt x="7576" y="7992"/>
                  </a:lnTo>
                  <a:lnTo>
                    <a:pt x="7546" y="8395"/>
                  </a:lnTo>
                  <a:lnTo>
                    <a:pt x="7478" y="8776"/>
                  </a:lnTo>
                  <a:lnTo>
                    <a:pt x="7380" y="9152"/>
                  </a:lnTo>
                  <a:lnTo>
                    <a:pt x="7259" y="9524"/>
                  </a:lnTo>
                  <a:lnTo>
                    <a:pt x="7006" y="10272"/>
                  </a:lnTo>
                  <a:lnTo>
                    <a:pt x="6715" y="11170"/>
                  </a:lnTo>
                  <a:lnTo>
                    <a:pt x="6564" y="11619"/>
                  </a:lnTo>
                  <a:lnTo>
                    <a:pt x="6409" y="12063"/>
                  </a:lnTo>
                  <a:lnTo>
                    <a:pt x="6243" y="12507"/>
                  </a:lnTo>
                  <a:lnTo>
                    <a:pt x="6129" y="12870"/>
                  </a:lnTo>
                  <a:lnTo>
                    <a:pt x="6031" y="13260"/>
                  </a:lnTo>
                  <a:lnTo>
                    <a:pt x="5918" y="13636"/>
                  </a:lnTo>
                  <a:lnTo>
                    <a:pt x="5769" y="13949"/>
                  </a:lnTo>
                  <a:lnTo>
                    <a:pt x="5563" y="14166"/>
                  </a:lnTo>
                  <a:lnTo>
                    <a:pt x="5385" y="14243"/>
                  </a:lnTo>
                  <a:lnTo>
                    <a:pt x="5180" y="14284"/>
                  </a:lnTo>
                  <a:lnTo>
                    <a:pt x="4753" y="14325"/>
                  </a:lnTo>
                  <a:lnTo>
                    <a:pt x="4549" y="14366"/>
                  </a:lnTo>
                  <a:lnTo>
                    <a:pt x="4152" y="14511"/>
                  </a:lnTo>
                  <a:lnTo>
                    <a:pt x="3389" y="14919"/>
                  </a:lnTo>
                  <a:lnTo>
                    <a:pt x="3004" y="15087"/>
                  </a:lnTo>
                  <a:lnTo>
                    <a:pt x="2619" y="15164"/>
                  </a:lnTo>
                  <a:lnTo>
                    <a:pt x="2274" y="15164"/>
                  </a:lnTo>
                  <a:lnTo>
                    <a:pt x="1919" y="15128"/>
                  </a:lnTo>
                  <a:lnTo>
                    <a:pt x="1564" y="15055"/>
                  </a:lnTo>
                  <a:lnTo>
                    <a:pt x="1239" y="14937"/>
                  </a:lnTo>
                  <a:lnTo>
                    <a:pt x="963" y="14774"/>
                  </a:lnTo>
                  <a:lnTo>
                    <a:pt x="736" y="14543"/>
                  </a:lnTo>
                  <a:lnTo>
                    <a:pt x="544" y="14248"/>
                  </a:lnTo>
                  <a:lnTo>
                    <a:pt x="389" y="13917"/>
                  </a:lnTo>
                  <a:lnTo>
                    <a:pt x="260" y="13573"/>
                  </a:lnTo>
                  <a:lnTo>
                    <a:pt x="157" y="13232"/>
                  </a:lnTo>
                  <a:lnTo>
                    <a:pt x="98" y="12993"/>
                  </a:lnTo>
                  <a:lnTo>
                    <a:pt x="49" y="12743"/>
                  </a:lnTo>
                  <a:lnTo>
                    <a:pt x="19" y="12494"/>
                  </a:lnTo>
                  <a:lnTo>
                    <a:pt x="0" y="12244"/>
                  </a:lnTo>
                  <a:lnTo>
                    <a:pt x="0" y="11995"/>
                  </a:lnTo>
                  <a:lnTo>
                    <a:pt x="15" y="11823"/>
                  </a:lnTo>
                  <a:close/>
                </a:path>
              </a:pathLst>
            </a:custGeom>
            <a:solidFill>
              <a:srgbClr val="FFFEF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" name="pg108"/>
            <p:cNvSpPr/>
            <p:nvPr/>
          </p:nvSpPr>
          <p:spPr>
            <a:xfrm>
              <a:off x="5412803" y="3113468"/>
              <a:ext cx="557484" cy="698829"/>
            </a:xfrm>
            <a:custGeom>
              <a:avLst/>
              <a:gdLst/>
              <a:ahLst/>
              <a:cxnLst/>
              <a:rect l="0" t="0" r="0" b="0"/>
              <a:pathLst>
                <a:path w="557484" h="698829">
                  <a:moveTo>
                    <a:pt x="2702" y="319903"/>
                  </a:moveTo>
                  <a:lnTo>
                    <a:pt x="2717" y="319762"/>
                  </a:lnTo>
                  <a:lnTo>
                    <a:pt x="2732" y="319367"/>
                  </a:lnTo>
                  <a:lnTo>
                    <a:pt x="2721" y="319145"/>
                  </a:lnTo>
                  <a:lnTo>
                    <a:pt x="2690" y="318936"/>
                  </a:lnTo>
                  <a:lnTo>
                    <a:pt x="2664" y="318723"/>
                  </a:lnTo>
                  <a:lnTo>
                    <a:pt x="2600" y="318283"/>
                  </a:lnTo>
                  <a:lnTo>
                    <a:pt x="2592" y="318065"/>
                  </a:lnTo>
                  <a:lnTo>
                    <a:pt x="2600" y="317842"/>
                  </a:lnTo>
                  <a:lnTo>
                    <a:pt x="2637" y="317629"/>
                  </a:lnTo>
                  <a:lnTo>
                    <a:pt x="2660" y="317411"/>
                  </a:lnTo>
                  <a:lnTo>
                    <a:pt x="2694" y="316994"/>
                  </a:lnTo>
                  <a:lnTo>
                    <a:pt x="2728" y="316762"/>
                  </a:lnTo>
                  <a:lnTo>
                    <a:pt x="2728" y="316549"/>
                  </a:lnTo>
                  <a:lnTo>
                    <a:pt x="2709" y="316340"/>
                  </a:lnTo>
                  <a:lnTo>
                    <a:pt x="2702" y="316127"/>
                  </a:lnTo>
                  <a:lnTo>
                    <a:pt x="2721" y="315709"/>
                  </a:lnTo>
                  <a:lnTo>
                    <a:pt x="2702" y="315501"/>
                  </a:lnTo>
                  <a:lnTo>
                    <a:pt x="2690" y="315287"/>
                  </a:lnTo>
                  <a:lnTo>
                    <a:pt x="2694" y="315069"/>
                  </a:lnTo>
                  <a:lnTo>
                    <a:pt x="2690" y="314847"/>
                  </a:lnTo>
                  <a:lnTo>
                    <a:pt x="2721" y="314638"/>
                  </a:lnTo>
                  <a:lnTo>
                    <a:pt x="2796" y="314202"/>
                  </a:lnTo>
                  <a:lnTo>
                    <a:pt x="2822" y="313985"/>
                  </a:lnTo>
                  <a:lnTo>
                    <a:pt x="2864" y="313345"/>
                  </a:lnTo>
                  <a:lnTo>
                    <a:pt x="2868" y="313122"/>
                  </a:lnTo>
                  <a:lnTo>
                    <a:pt x="2857" y="312723"/>
                  </a:lnTo>
                  <a:lnTo>
                    <a:pt x="2872" y="312510"/>
                  </a:lnTo>
                  <a:lnTo>
                    <a:pt x="2864" y="312301"/>
                  </a:lnTo>
                  <a:lnTo>
                    <a:pt x="2887" y="312092"/>
                  </a:lnTo>
                  <a:lnTo>
                    <a:pt x="2891" y="311856"/>
                  </a:lnTo>
                  <a:lnTo>
                    <a:pt x="2898" y="311647"/>
                  </a:lnTo>
                  <a:lnTo>
                    <a:pt x="2898" y="311438"/>
                  </a:lnTo>
                  <a:lnTo>
                    <a:pt x="2913" y="311225"/>
                  </a:lnTo>
                  <a:lnTo>
                    <a:pt x="2917" y="310790"/>
                  </a:lnTo>
                  <a:lnTo>
                    <a:pt x="2925" y="310354"/>
                  </a:lnTo>
                  <a:lnTo>
                    <a:pt x="2906" y="310127"/>
                  </a:lnTo>
                  <a:lnTo>
                    <a:pt x="2921" y="309437"/>
                  </a:lnTo>
                  <a:lnTo>
                    <a:pt x="2917" y="309224"/>
                  </a:lnTo>
                  <a:lnTo>
                    <a:pt x="2917" y="309006"/>
                  </a:lnTo>
                  <a:lnTo>
                    <a:pt x="2906" y="308784"/>
                  </a:lnTo>
                  <a:lnTo>
                    <a:pt x="2902" y="308566"/>
                  </a:lnTo>
                  <a:lnTo>
                    <a:pt x="2894" y="307667"/>
                  </a:lnTo>
                  <a:lnTo>
                    <a:pt x="2872" y="307449"/>
                  </a:lnTo>
                  <a:lnTo>
                    <a:pt x="2864" y="307032"/>
                  </a:lnTo>
                  <a:lnTo>
                    <a:pt x="2838" y="306814"/>
                  </a:lnTo>
                  <a:lnTo>
                    <a:pt x="2853" y="306387"/>
                  </a:lnTo>
                  <a:lnTo>
                    <a:pt x="2883" y="306183"/>
                  </a:lnTo>
                  <a:lnTo>
                    <a:pt x="2917" y="305974"/>
                  </a:lnTo>
                  <a:lnTo>
                    <a:pt x="2932" y="305747"/>
                  </a:lnTo>
                  <a:lnTo>
                    <a:pt x="2940" y="305520"/>
                  </a:lnTo>
                  <a:lnTo>
                    <a:pt x="2959" y="305303"/>
                  </a:lnTo>
                  <a:lnTo>
                    <a:pt x="2951" y="305094"/>
                  </a:lnTo>
                  <a:lnTo>
                    <a:pt x="2955" y="304658"/>
                  </a:lnTo>
                  <a:lnTo>
                    <a:pt x="2989" y="304422"/>
                  </a:lnTo>
                  <a:lnTo>
                    <a:pt x="3000" y="304209"/>
                  </a:lnTo>
                  <a:lnTo>
                    <a:pt x="3000" y="303995"/>
                  </a:lnTo>
                  <a:lnTo>
                    <a:pt x="3008" y="303773"/>
                  </a:lnTo>
                  <a:lnTo>
                    <a:pt x="3027" y="303551"/>
                  </a:lnTo>
                  <a:lnTo>
                    <a:pt x="3053" y="303337"/>
                  </a:lnTo>
                  <a:lnTo>
                    <a:pt x="3114" y="302734"/>
                  </a:lnTo>
                  <a:lnTo>
                    <a:pt x="3151" y="302525"/>
                  </a:lnTo>
                  <a:lnTo>
                    <a:pt x="3174" y="302307"/>
                  </a:lnTo>
                  <a:lnTo>
                    <a:pt x="3189" y="302085"/>
                  </a:lnTo>
                  <a:lnTo>
                    <a:pt x="3238" y="301867"/>
                  </a:lnTo>
                  <a:lnTo>
                    <a:pt x="3253" y="301654"/>
                  </a:lnTo>
                  <a:lnTo>
                    <a:pt x="3287" y="301440"/>
                  </a:lnTo>
                  <a:lnTo>
                    <a:pt x="3310" y="301232"/>
                  </a:lnTo>
                  <a:lnTo>
                    <a:pt x="3318" y="301014"/>
                  </a:lnTo>
                  <a:lnTo>
                    <a:pt x="3340" y="300791"/>
                  </a:lnTo>
                  <a:lnTo>
                    <a:pt x="3374" y="300574"/>
                  </a:lnTo>
                  <a:lnTo>
                    <a:pt x="3423" y="300351"/>
                  </a:lnTo>
                  <a:lnTo>
                    <a:pt x="3438" y="299893"/>
                  </a:lnTo>
                  <a:lnTo>
                    <a:pt x="3476" y="299679"/>
                  </a:lnTo>
                  <a:lnTo>
                    <a:pt x="3522" y="299462"/>
                  </a:lnTo>
                  <a:lnTo>
                    <a:pt x="3552" y="299239"/>
                  </a:lnTo>
                  <a:lnTo>
                    <a:pt x="3612" y="298568"/>
                  </a:lnTo>
                  <a:lnTo>
                    <a:pt x="3643" y="298354"/>
                  </a:lnTo>
                  <a:lnTo>
                    <a:pt x="3662" y="298127"/>
                  </a:lnTo>
                  <a:lnTo>
                    <a:pt x="3688" y="297447"/>
                  </a:lnTo>
                  <a:lnTo>
                    <a:pt x="3699" y="297224"/>
                  </a:lnTo>
                  <a:lnTo>
                    <a:pt x="3718" y="297002"/>
                  </a:lnTo>
                  <a:lnTo>
                    <a:pt x="3756" y="296784"/>
                  </a:lnTo>
                  <a:lnTo>
                    <a:pt x="3798" y="296571"/>
                  </a:lnTo>
                  <a:lnTo>
                    <a:pt x="3801" y="296330"/>
                  </a:lnTo>
                  <a:lnTo>
                    <a:pt x="3824" y="296117"/>
                  </a:lnTo>
                  <a:lnTo>
                    <a:pt x="3843" y="295899"/>
                  </a:lnTo>
                  <a:lnTo>
                    <a:pt x="3854" y="295681"/>
                  </a:lnTo>
                  <a:lnTo>
                    <a:pt x="3843" y="295232"/>
                  </a:lnTo>
                  <a:lnTo>
                    <a:pt x="3869" y="295014"/>
                  </a:lnTo>
                  <a:lnTo>
                    <a:pt x="3903" y="294574"/>
                  </a:lnTo>
                  <a:lnTo>
                    <a:pt x="3907" y="294351"/>
                  </a:lnTo>
                  <a:lnTo>
                    <a:pt x="3930" y="294143"/>
                  </a:lnTo>
                  <a:lnTo>
                    <a:pt x="3941" y="293934"/>
                  </a:lnTo>
                  <a:lnTo>
                    <a:pt x="3941" y="293707"/>
                  </a:lnTo>
                  <a:lnTo>
                    <a:pt x="3956" y="293489"/>
                  </a:lnTo>
                  <a:lnTo>
                    <a:pt x="3968" y="293267"/>
                  </a:lnTo>
                  <a:lnTo>
                    <a:pt x="3975" y="293031"/>
                  </a:lnTo>
                  <a:lnTo>
                    <a:pt x="3994" y="292822"/>
                  </a:lnTo>
                  <a:lnTo>
                    <a:pt x="4005" y="292609"/>
                  </a:lnTo>
                  <a:lnTo>
                    <a:pt x="4005" y="292395"/>
                  </a:lnTo>
                  <a:lnTo>
                    <a:pt x="4043" y="292169"/>
                  </a:lnTo>
                  <a:lnTo>
                    <a:pt x="4024" y="291960"/>
                  </a:lnTo>
                  <a:lnTo>
                    <a:pt x="3990" y="291742"/>
                  </a:lnTo>
                  <a:lnTo>
                    <a:pt x="3962" y="291294"/>
                  </a:lnTo>
                  <a:lnTo>
                    <a:pt x="3930" y="291075"/>
                  </a:lnTo>
                  <a:lnTo>
                    <a:pt x="3922" y="290848"/>
                  </a:lnTo>
                  <a:lnTo>
                    <a:pt x="3926" y="290630"/>
                  </a:lnTo>
                  <a:lnTo>
                    <a:pt x="3915" y="290421"/>
                  </a:lnTo>
                  <a:lnTo>
                    <a:pt x="3877" y="290199"/>
                  </a:lnTo>
                  <a:lnTo>
                    <a:pt x="3835" y="289986"/>
                  </a:lnTo>
                  <a:lnTo>
                    <a:pt x="3794" y="289545"/>
                  </a:lnTo>
                  <a:lnTo>
                    <a:pt x="3764" y="289332"/>
                  </a:lnTo>
                  <a:lnTo>
                    <a:pt x="3688" y="288887"/>
                  </a:lnTo>
                  <a:lnTo>
                    <a:pt x="3643" y="288670"/>
                  </a:lnTo>
                  <a:lnTo>
                    <a:pt x="3605" y="288424"/>
                  </a:lnTo>
                  <a:lnTo>
                    <a:pt x="3563" y="288184"/>
                  </a:lnTo>
                  <a:lnTo>
                    <a:pt x="3507" y="287966"/>
                  </a:lnTo>
                  <a:lnTo>
                    <a:pt x="3420" y="287549"/>
                  </a:lnTo>
                  <a:lnTo>
                    <a:pt x="3374" y="287285"/>
                  </a:lnTo>
                  <a:lnTo>
                    <a:pt x="3321" y="286863"/>
                  </a:lnTo>
                  <a:lnTo>
                    <a:pt x="3204" y="286282"/>
                  </a:lnTo>
                  <a:lnTo>
                    <a:pt x="3144" y="286065"/>
                  </a:lnTo>
                  <a:lnTo>
                    <a:pt x="3049" y="285634"/>
                  </a:lnTo>
                  <a:lnTo>
                    <a:pt x="3008" y="285416"/>
                  </a:lnTo>
                  <a:lnTo>
                    <a:pt x="2962" y="285202"/>
                  </a:lnTo>
                  <a:lnTo>
                    <a:pt x="2906" y="284989"/>
                  </a:lnTo>
                  <a:lnTo>
                    <a:pt x="2864" y="284758"/>
                  </a:lnTo>
                  <a:lnTo>
                    <a:pt x="2845" y="284544"/>
                  </a:lnTo>
                  <a:lnTo>
                    <a:pt x="2747" y="283909"/>
                  </a:lnTo>
                  <a:lnTo>
                    <a:pt x="2652" y="283265"/>
                  </a:lnTo>
                  <a:lnTo>
                    <a:pt x="2615" y="283056"/>
                  </a:lnTo>
                  <a:lnTo>
                    <a:pt x="2600" y="282843"/>
                  </a:lnTo>
                  <a:lnTo>
                    <a:pt x="2569" y="282616"/>
                  </a:lnTo>
                  <a:lnTo>
                    <a:pt x="2520" y="282366"/>
                  </a:lnTo>
                  <a:lnTo>
                    <a:pt x="2505" y="282153"/>
                  </a:lnTo>
                  <a:lnTo>
                    <a:pt x="2501" y="281939"/>
                  </a:lnTo>
                  <a:lnTo>
                    <a:pt x="2513" y="281726"/>
                  </a:lnTo>
                  <a:lnTo>
                    <a:pt x="2509" y="281508"/>
                  </a:lnTo>
                  <a:lnTo>
                    <a:pt x="2516" y="281281"/>
                  </a:lnTo>
                  <a:lnTo>
                    <a:pt x="2588" y="280846"/>
                  </a:lnTo>
                  <a:lnTo>
                    <a:pt x="2766" y="280174"/>
                  </a:lnTo>
                  <a:lnTo>
                    <a:pt x="2838" y="279961"/>
                  </a:lnTo>
                  <a:lnTo>
                    <a:pt x="2902" y="279738"/>
                  </a:lnTo>
                  <a:lnTo>
                    <a:pt x="2951" y="279521"/>
                  </a:lnTo>
                  <a:lnTo>
                    <a:pt x="2996" y="279289"/>
                  </a:lnTo>
                  <a:lnTo>
                    <a:pt x="3064" y="279053"/>
                  </a:lnTo>
                  <a:lnTo>
                    <a:pt x="3140" y="278840"/>
                  </a:lnTo>
                  <a:lnTo>
                    <a:pt x="3393" y="278404"/>
                  </a:lnTo>
                  <a:lnTo>
                    <a:pt x="3507" y="278195"/>
                  </a:lnTo>
                  <a:lnTo>
                    <a:pt x="3684" y="277905"/>
                  </a:lnTo>
                  <a:lnTo>
                    <a:pt x="3775" y="277751"/>
                  </a:lnTo>
                  <a:lnTo>
                    <a:pt x="3892" y="277542"/>
                  </a:lnTo>
                  <a:lnTo>
                    <a:pt x="4176" y="277125"/>
                  </a:lnTo>
                  <a:lnTo>
                    <a:pt x="4754" y="276244"/>
                  </a:lnTo>
                  <a:lnTo>
                    <a:pt x="4875" y="276022"/>
                  </a:lnTo>
                  <a:lnTo>
                    <a:pt x="5007" y="275818"/>
                  </a:lnTo>
                  <a:lnTo>
                    <a:pt x="5147" y="275613"/>
                  </a:lnTo>
                  <a:lnTo>
                    <a:pt x="5407" y="275182"/>
                  </a:lnTo>
                  <a:lnTo>
                    <a:pt x="5551" y="274964"/>
                  </a:lnTo>
                  <a:lnTo>
                    <a:pt x="5683" y="274747"/>
                  </a:lnTo>
                  <a:lnTo>
                    <a:pt x="5842" y="274524"/>
                  </a:lnTo>
                  <a:lnTo>
                    <a:pt x="6012" y="274302"/>
                  </a:lnTo>
                  <a:lnTo>
                    <a:pt x="6152" y="274084"/>
                  </a:lnTo>
                  <a:lnTo>
                    <a:pt x="6314" y="273875"/>
                  </a:lnTo>
                  <a:lnTo>
                    <a:pt x="6451" y="273671"/>
                  </a:lnTo>
                  <a:lnTo>
                    <a:pt x="6609" y="273453"/>
                  </a:lnTo>
                  <a:lnTo>
                    <a:pt x="6738" y="273240"/>
                  </a:lnTo>
                  <a:lnTo>
                    <a:pt x="6938" y="272804"/>
                  </a:lnTo>
                  <a:lnTo>
                    <a:pt x="7184" y="272364"/>
                  </a:lnTo>
                  <a:lnTo>
                    <a:pt x="7278" y="272151"/>
                  </a:lnTo>
                  <a:lnTo>
                    <a:pt x="7392" y="271933"/>
                  </a:lnTo>
                  <a:lnTo>
                    <a:pt x="7520" y="271720"/>
                  </a:lnTo>
                  <a:lnTo>
                    <a:pt x="7800" y="271239"/>
                  </a:lnTo>
                  <a:lnTo>
                    <a:pt x="7939" y="271025"/>
                  </a:lnTo>
                  <a:lnTo>
                    <a:pt x="8068" y="270803"/>
                  </a:lnTo>
                  <a:lnTo>
                    <a:pt x="8363" y="270181"/>
                  </a:lnTo>
                  <a:lnTo>
                    <a:pt x="8491" y="269977"/>
                  </a:lnTo>
                  <a:lnTo>
                    <a:pt x="8491" y="269768"/>
                  </a:lnTo>
                  <a:lnTo>
                    <a:pt x="8529" y="269555"/>
                  </a:lnTo>
                  <a:lnTo>
                    <a:pt x="8533" y="269346"/>
                  </a:lnTo>
                  <a:lnTo>
                    <a:pt x="8514" y="269128"/>
                  </a:lnTo>
                  <a:lnTo>
                    <a:pt x="8503" y="268906"/>
                  </a:lnTo>
                  <a:lnTo>
                    <a:pt x="8510" y="268661"/>
                  </a:lnTo>
                  <a:lnTo>
                    <a:pt x="8533" y="268452"/>
                  </a:lnTo>
                  <a:lnTo>
                    <a:pt x="8548" y="268244"/>
                  </a:lnTo>
                  <a:lnTo>
                    <a:pt x="8556" y="267785"/>
                  </a:lnTo>
                  <a:lnTo>
                    <a:pt x="8593" y="267363"/>
                  </a:lnTo>
                  <a:lnTo>
                    <a:pt x="8597" y="267136"/>
                  </a:lnTo>
                  <a:lnTo>
                    <a:pt x="8556" y="266900"/>
                  </a:lnTo>
                  <a:lnTo>
                    <a:pt x="8514" y="266687"/>
                  </a:lnTo>
                  <a:lnTo>
                    <a:pt x="8506" y="266460"/>
                  </a:lnTo>
                  <a:lnTo>
                    <a:pt x="8529" y="266229"/>
                  </a:lnTo>
                  <a:lnTo>
                    <a:pt x="8544" y="266020"/>
                  </a:lnTo>
                  <a:lnTo>
                    <a:pt x="8552" y="265793"/>
                  </a:lnTo>
                  <a:lnTo>
                    <a:pt x="8586" y="265135"/>
                  </a:lnTo>
                  <a:lnTo>
                    <a:pt x="8609" y="264908"/>
                  </a:lnTo>
                  <a:lnTo>
                    <a:pt x="8612" y="264681"/>
                  </a:lnTo>
                  <a:lnTo>
                    <a:pt x="8605" y="264472"/>
                  </a:lnTo>
                  <a:lnTo>
                    <a:pt x="8590" y="264237"/>
                  </a:lnTo>
                  <a:lnTo>
                    <a:pt x="8559" y="264001"/>
                  </a:lnTo>
                  <a:lnTo>
                    <a:pt x="8510" y="263778"/>
                  </a:lnTo>
                  <a:lnTo>
                    <a:pt x="8484" y="263560"/>
                  </a:lnTo>
                  <a:lnTo>
                    <a:pt x="8450" y="263134"/>
                  </a:lnTo>
                  <a:lnTo>
                    <a:pt x="8465" y="262902"/>
                  </a:lnTo>
                  <a:lnTo>
                    <a:pt x="8488" y="262662"/>
                  </a:lnTo>
                  <a:lnTo>
                    <a:pt x="8503" y="262430"/>
                  </a:lnTo>
                  <a:lnTo>
                    <a:pt x="8521" y="262199"/>
                  </a:lnTo>
                  <a:lnTo>
                    <a:pt x="8529" y="261977"/>
                  </a:lnTo>
                  <a:lnTo>
                    <a:pt x="8533" y="261750"/>
                  </a:lnTo>
                  <a:lnTo>
                    <a:pt x="8503" y="261296"/>
                  </a:lnTo>
                  <a:lnTo>
                    <a:pt x="8499" y="261087"/>
                  </a:lnTo>
                  <a:lnTo>
                    <a:pt x="8518" y="260171"/>
                  </a:lnTo>
                  <a:lnTo>
                    <a:pt x="8533" y="259962"/>
                  </a:lnTo>
                  <a:lnTo>
                    <a:pt x="8567" y="259753"/>
                  </a:lnTo>
                  <a:lnTo>
                    <a:pt x="8609" y="259540"/>
                  </a:lnTo>
                  <a:lnTo>
                    <a:pt x="8635" y="259327"/>
                  </a:lnTo>
                  <a:lnTo>
                    <a:pt x="8650" y="259100"/>
                  </a:lnTo>
                  <a:lnTo>
                    <a:pt x="8635" y="258891"/>
                  </a:lnTo>
                  <a:lnTo>
                    <a:pt x="8567" y="258215"/>
                  </a:lnTo>
                  <a:lnTo>
                    <a:pt x="8567" y="258001"/>
                  </a:lnTo>
                  <a:lnTo>
                    <a:pt x="8586" y="257784"/>
                  </a:lnTo>
                  <a:lnTo>
                    <a:pt x="8590" y="257557"/>
                  </a:lnTo>
                  <a:lnTo>
                    <a:pt x="8571" y="257343"/>
                  </a:lnTo>
                  <a:lnTo>
                    <a:pt x="8563" y="257126"/>
                  </a:lnTo>
                  <a:lnTo>
                    <a:pt x="8571" y="256912"/>
                  </a:lnTo>
                  <a:lnTo>
                    <a:pt x="8586" y="256681"/>
                  </a:lnTo>
                  <a:lnTo>
                    <a:pt x="8571" y="256468"/>
                  </a:lnTo>
                  <a:lnTo>
                    <a:pt x="8559" y="256223"/>
                  </a:lnTo>
                  <a:lnTo>
                    <a:pt x="8556" y="255996"/>
                  </a:lnTo>
                  <a:lnTo>
                    <a:pt x="8548" y="255782"/>
                  </a:lnTo>
                  <a:lnTo>
                    <a:pt x="8548" y="255569"/>
                  </a:lnTo>
                  <a:lnTo>
                    <a:pt x="8567" y="255356"/>
                  </a:lnTo>
                  <a:lnTo>
                    <a:pt x="8609" y="255129"/>
                  </a:lnTo>
                  <a:lnTo>
                    <a:pt x="8661" y="254593"/>
                  </a:lnTo>
                  <a:lnTo>
                    <a:pt x="8673" y="254371"/>
                  </a:lnTo>
                  <a:lnTo>
                    <a:pt x="8699" y="254149"/>
                  </a:lnTo>
                  <a:lnTo>
                    <a:pt x="8748" y="253917"/>
                  </a:lnTo>
                  <a:lnTo>
                    <a:pt x="8775" y="253709"/>
                  </a:lnTo>
                  <a:lnTo>
                    <a:pt x="8835" y="253464"/>
                  </a:lnTo>
                  <a:lnTo>
                    <a:pt x="8903" y="253250"/>
                  </a:lnTo>
                  <a:lnTo>
                    <a:pt x="8979" y="253033"/>
                  </a:lnTo>
                  <a:lnTo>
                    <a:pt x="9043" y="252810"/>
                  </a:lnTo>
                  <a:lnTo>
                    <a:pt x="9134" y="252343"/>
                  </a:lnTo>
                  <a:lnTo>
                    <a:pt x="9164" y="252129"/>
                  </a:lnTo>
                  <a:lnTo>
                    <a:pt x="9175" y="251921"/>
                  </a:lnTo>
                  <a:lnTo>
                    <a:pt x="9190" y="251467"/>
                  </a:lnTo>
                  <a:lnTo>
                    <a:pt x="9232" y="251254"/>
                  </a:lnTo>
                  <a:lnTo>
                    <a:pt x="9281" y="251040"/>
                  </a:lnTo>
                  <a:lnTo>
                    <a:pt x="9293" y="250818"/>
                  </a:lnTo>
                  <a:lnTo>
                    <a:pt x="9338" y="250609"/>
                  </a:lnTo>
                  <a:lnTo>
                    <a:pt x="9402" y="250373"/>
                  </a:lnTo>
                  <a:lnTo>
                    <a:pt x="9470" y="250169"/>
                  </a:lnTo>
                  <a:lnTo>
                    <a:pt x="9485" y="249947"/>
                  </a:lnTo>
                  <a:lnTo>
                    <a:pt x="9512" y="249733"/>
                  </a:lnTo>
                  <a:lnTo>
                    <a:pt x="9546" y="249507"/>
                  </a:lnTo>
                  <a:lnTo>
                    <a:pt x="9568" y="249280"/>
                  </a:lnTo>
                  <a:lnTo>
                    <a:pt x="9629" y="249062"/>
                  </a:lnTo>
                  <a:lnTo>
                    <a:pt x="9682" y="248631"/>
                  </a:lnTo>
                  <a:lnTo>
                    <a:pt x="9765" y="247996"/>
                  </a:lnTo>
                  <a:lnTo>
                    <a:pt x="9856" y="247560"/>
                  </a:lnTo>
                  <a:lnTo>
                    <a:pt x="9863" y="247338"/>
                  </a:lnTo>
                  <a:lnTo>
                    <a:pt x="9893" y="247102"/>
                  </a:lnTo>
                  <a:lnTo>
                    <a:pt x="9931" y="246875"/>
                  </a:lnTo>
                  <a:lnTo>
                    <a:pt x="9984" y="246652"/>
                  </a:lnTo>
                  <a:lnTo>
                    <a:pt x="10478" y="242074"/>
                  </a:lnTo>
                  <a:lnTo>
                    <a:pt x="10528" y="241861"/>
                  </a:lnTo>
                  <a:lnTo>
                    <a:pt x="10569" y="241639"/>
                  </a:lnTo>
                  <a:lnTo>
                    <a:pt x="10596" y="241430"/>
                  </a:lnTo>
                  <a:lnTo>
                    <a:pt x="10641" y="241208"/>
                  </a:lnTo>
                  <a:lnTo>
                    <a:pt x="10743" y="241008"/>
                  </a:lnTo>
                  <a:lnTo>
                    <a:pt x="10837" y="240804"/>
                  </a:lnTo>
                  <a:lnTo>
                    <a:pt x="10890" y="240600"/>
                  </a:lnTo>
                  <a:lnTo>
                    <a:pt x="10955" y="240382"/>
                  </a:lnTo>
                  <a:lnTo>
                    <a:pt x="11038" y="240160"/>
                  </a:lnTo>
                  <a:lnTo>
                    <a:pt x="11083" y="239933"/>
                  </a:lnTo>
                  <a:lnTo>
                    <a:pt x="11113" y="239692"/>
                  </a:lnTo>
                  <a:lnTo>
                    <a:pt x="11193" y="239488"/>
                  </a:lnTo>
                  <a:lnTo>
                    <a:pt x="11295" y="239284"/>
                  </a:lnTo>
                  <a:lnTo>
                    <a:pt x="11450" y="239071"/>
                  </a:lnTo>
                  <a:lnTo>
                    <a:pt x="11537" y="238853"/>
                  </a:lnTo>
                  <a:lnTo>
                    <a:pt x="11756" y="238653"/>
                  </a:lnTo>
                  <a:lnTo>
                    <a:pt x="11967" y="238472"/>
                  </a:lnTo>
                  <a:lnTo>
                    <a:pt x="12040" y="238227"/>
                  </a:lnTo>
                  <a:lnTo>
                    <a:pt x="12225" y="238034"/>
                  </a:lnTo>
                  <a:lnTo>
                    <a:pt x="13060" y="237400"/>
                  </a:lnTo>
                  <a:lnTo>
                    <a:pt x="14015" y="236713"/>
                  </a:lnTo>
                  <a:lnTo>
                    <a:pt x="14757" y="236331"/>
                  </a:lnTo>
                  <a:lnTo>
                    <a:pt x="15387" y="236331"/>
                  </a:lnTo>
                  <a:lnTo>
                    <a:pt x="16657" y="236387"/>
                  </a:lnTo>
                  <a:lnTo>
                    <a:pt x="18086" y="236859"/>
                  </a:lnTo>
                  <a:lnTo>
                    <a:pt x="18974" y="237343"/>
                  </a:lnTo>
                  <a:lnTo>
                    <a:pt x="20031" y="237962"/>
                  </a:lnTo>
                  <a:lnTo>
                    <a:pt x="20897" y="238501"/>
                  </a:lnTo>
                  <a:lnTo>
                    <a:pt x="21572" y="239165"/>
                  </a:lnTo>
                  <a:lnTo>
                    <a:pt x="22353" y="240177"/>
                  </a:lnTo>
                  <a:lnTo>
                    <a:pt x="22879" y="240667"/>
                  </a:lnTo>
                  <a:lnTo>
                    <a:pt x="23060" y="240944"/>
                  </a:lnTo>
                  <a:lnTo>
                    <a:pt x="23366" y="241371"/>
                  </a:lnTo>
                  <a:lnTo>
                    <a:pt x="23616" y="241743"/>
                  </a:lnTo>
                  <a:lnTo>
                    <a:pt x="23801" y="241983"/>
                  </a:lnTo>
                  <a:lnTo>
                    <a:pt x="24190" y="242705"/>
                  </a:lnTo>
                  <a:lnTo>
                    <a:pt x="24458" y="243217"/>
                  </a:lnTo>
                  <a:lnTo>
                    <a:pt x="24844" y="244039"/>
                  </a:lnTo>
                  <a:lnTo>
                    <a:pt x="25127" y="244697"/>
                  </a:lnTo>
                  <a:lnTo>
                    <a:pt x="25347" y="245196"/>
                  </a:lnTo>
                  <a:lnTo>
                    <a:pt x="25581" y="245858"/>
                  </a:lnTo>
                  <a:lnTo>
                    <a:pt x="25853" y="246607"/>
                  </a:lnTo>
                  <a:lnTo>
                    <a:pt x="26163" y="247496"/>
                  </a:lnTo>
                  <a:lnTo>
                    <a:pt x="26465" y="248095"/>
                  </a:lnTo>
                  <a:lnTo>
                    <a:pt x="27146" y="249098"/>
                  </a:lnTo>
                  <a:lnTo>
                    <a:pt x="27618" y="249675"/>
                  </a:lnTo>
                  <a:lnTo>
                    <a:pt x="27977" y="250047"/>
                  </a:lnTo>
                  <a:lnTo>
                    <a:pt x="28404" y="250387"/>
                  </a:lnTo>
                  <a:lnTo>
                    <a:pt x="28986" y="250682"/>
                  </a:lnTo>
                  <a:lnTo>
                    <a:pt x="29424" y="250841"/>
                  </a:lnTo>
                  <a:lnTo>
                    <a:pt x="29829" y="250963"/>
                  </a:lnTo>
                  <a:lnTo>
                    <a:pt x="30214" y="251099"/>
                  </a:lnTo>
                  <a:lnTo>
                    <a:pt x="30823" y="251199"/>
                  </a:lnTo>
                  <a:lnTo>
                    <a:pt x="31393" y="251213"/>
                  </a:lnTo>
                  <a:lnTo>
                    <a:pt x="32244" y="251086"/>
                  </a:lnTo>
                  <a:lnTo>
                    <a:pt x="32984" y="250954"/>
                  </a:lnTo>
                  <a:lnTo>
                    <a:pt x="34054" y="250809"/>
                  </a:lnTo>
                  <a:lnTo>
                    <a:pt x="34927" y="250641"/>
                  </a:lnTo>
                  <a:lnTo>
                    <a:pt x="35947" y="250332"/>
                  </a:lnTo>
                  <a:lnTo>
                    <a:pt x="36745" y="250051"/>
                  </a:lnTo>
                  <a:lnTo>
                    <a:pt x="37576" y="249901"/>
                  </a:lnTo>
                  <a:lnTo>
                    <a:pt x="38245" y="249802"/>
                  </a:lnTo>
                  <a:lnTo>
                    <a:pt x="39133" y="249620"/>
                  </a:lnTo>
                  <a:lnTo>
                    <a:pt x="39878" y="249375"/>
                  </a:lnTo>
                  <a:lnTo>
                    <a:pt x="40766" y="249135"/>
                  </a:lnTo>
                  <a:lnTo>
                    <a:pt x="41503" y="248985"/>
                  </a:lnTo>
                  <a:lnTo>
                    <a:pt x="42209" y="248885"/>
                  </a:lnTo>
                  <a:lnTo>
                    <a:pt x="43150" y="248776"/>
                  </a:lnTo>
                  <a:lnTo>
                    <a:pt x="44016" y="248685"/>
                  </a:lnTo>
                  <a:lnTo>
                    <a:pt x="44832" y="248572"/>
                  </a:lnTo>
                  <a:lnTo>
                    <a:pt x="45573" y="248418"/>
                  </a:lnTo>
                  <a:lnTo>
                    <a:pt x="46646" y="248313"/>
                  </a:lnTo>
                  <a:lnTo>
                    <a:pt x="47383" y="248236"/>
                  </a:lnTo>
                  <a:lnTo>
                    <a:pt x="49828" y="247751"/>
                  </a:lnTo>
                  <a:lnTo>
                    <a:pt x="50826" y="247623"/>
                  </a:lnTo>
                  <a:lnTo>
                    <a:pt x="51423" y="247469"/>
                  </a:lnTo>
                  <a:lnTo>
                    <a:pt x="51975" y="247338"/>
                  </a:lnTo>
                  <a:lnTo>
                    <a:pt x="52806" y="247097"/>
                  </a:lnTo>
                  <a:lnTo>
                    <a:pt x="53551" y="246834"/>
                  </a:lnTo>
                  <a:lnTo>
                    <a:pt x="54295" y="246584"/>
                  </a:lnTo>
                  <a:lnTo>
                    <a:pt x="54703" y="246430"/>
                  </a:lnTo>
                  <a:lnTo>
                    <a:pt x="55372" y="246112"/>
                  </a:lnTo>
                  <a:lnTo>
                    <a:pt x="55988" y="245808"/>
                  </a:lnTo>
                  <a:lnTo>
                    <a:pt x="56585" y="245432"/>
                  </a:lnTo>
                  <a:lnTo>
                    <a:pt x="57167" y="245019"/>
                  </a:lnTo>
                  <a:lnTo>
                    <a:pt x="57764" y="244619"/>
                  </a:lnTo>
                  <a:lnTo>
                    <a:pt x="58418" y="244043"/>
                  </a:lnTo>
                  <a:lnTo>
                    <a:pt x="59756" y="242904"/>
                  </a:lnTo>
                  <a:lnTo>
                    <a:pt x="60470" y="242287"/>
                  </a:lnTo>
                  <a:lnTo>
                    <a:pt x="60939" y="241815"/>
                  </a:lnTo>
                  <a:lnTo>
                    <a:pt x="61351" y="241439"/>
                  </a:lnTo>
                  <a:lnTo>
                    <a:pt x="62216" y="240604"/>
                  </a:lnTo>
                  <a:lnTo>
                    <a:pt x="62590" y="240295"/>
                  </a:lnTo>
                  <a:lnTo>
                    <a:pt x="62855" y="239968"/>
                  </a:lnTo>
                  <a:lnTo>
                    <a:pt x="63033" y="239601"/>
                  </a:lnTo>
                  <a:lnTo>
                    <a:pt x="63218" y="239383"/>
                  </a:lnTo>
                  <a:lnTo>
                    <a:pt x="63482" y="239056"/>
                  </a:lnTo>
                  <a:lnTo>
                    <a:pt x="64223" y="238031"/>
                  </a:lnTo>
                  <a:lnTo>
                    <a:pt x="64386" y="237772"/>
                  </a:lnTo>
                  <a:lnTo>
                    <a:pt x="64578" y="237405"/>
                  </a:lnTo>
                  <a:lnTo>
                    <a:pt x="64790" y="237028"/>
                  </a:lnTo>
                  <a:lnTo>
                    <a:pt x="65081" y="236411"/>
                  </a:lnTo>
                  <a:lnTo>
                    <a:pt x="65837" y="234659"/>
                  </a:lnTo>
                  <a:lnTo>
                    <a:pt x="66252" y="233579"/>
                  </a:lnTo>
                  <a:lnTo>
                    <a:pt x="66415" y="233116"/>
                  </a:lnTo>
                  <a:lnTo>
                    <a:pt x="66566" y="232649"/>
                  </a:lnTo>
                  <a:lnTo>
                    <a:pt x="66721" y="232186"/>
                  </a:lnTo>
                  <a:lnTo>
                    <a:pt x="66895" y="231728"/>
                  </a:lnTo>
                  <a:lnTo>
                    <a:pt x="67099" y="231292"/>
                  </a:lnTo>
                  <a:lnTo>
                    <a:pt x="67171" y="231165"/>
                  </a:lnTo>
                  <a:lnTo>
                    <a:pt x="67398" y="230793"/>
                  </a:lnTo>
                  <a:lnTo>
                    <a:pt x="67462" y="230666"/>
                  </a:lnTo>
                  <a:lnTo>
                    <a:pt x="67556" y="230394"/>
                  </a:lnTo>
                  <a:lnTo>
                    <a:pt x="67617" y="230113"/>
                  </a:lnTo>
                  <a:lnTo>
                    <a:pt x="67711" y="229532"/>
                  </a:lnTo>
                  <a:lnTo>
                    <a:pt x="67783" y="229250"/>
                  </a:lnTo>
                  <a:lnTo>
                    <a:pt x="67893" y="228951"/>
                  </a:lnTo>
                  <a:lnTo>
                    <a:pt x="68021" y="228652"/>
                  </a:lnTo>
                  <a:lnTo>
                    <a:pt x="68157" y="228361"/>
                  </a:lnTo>
                  <a:lnTo>
                    <a:pt x="68289" y="228066"/>
                  </a:lnTo>
                  <a:lnTo>
                    <a:pt x="68407" y="227762"/>
                  </a:lnTo>
                  <a:lnTo>
                    <a:pt x="68535" y="227367"/>
                  </a:lnTo>
                  <a:lnTo>
                    <a:pt x="68592" y="227172"/>
                  </a:lnTo>
                  <a:lnTo>
                    <a:pt x="68649" y="226973"/>
                  </a:lnTo>
                  <a:lnTo>
                    <a:pt x="68701" y="226769"/>
                  </a:lnTo>
                  <a:lnTo>
                    <a:pt x="68754" y="226496"/>
                  </a:lnTo>
                  <a:lnTo>
                    <a:pt x="68879" y="225670"/>
                  </a:lnTo>
                  <a:lnTo>
                    <a:pt x="68936" y="225403"/>
                  </a:lnTo>
                  <a:lnTo>
                    <a:pt x="69015" y="225094"/>
                  </a:lnTo>
                  <a:lnTo>
                    <a:pt x="69110" y="224790"/>
                  </a:lnTo>
                  <a:lnTo>
                    <a:pt x="69317" y="224182"/>
                  </a:lnTo>
                  <a:lnTo>
                    <a:pt x="69510" y="223633"/>
                  </a:lnTo>
                  <a:lnTo>
                    <a:pt x="69692" y="223134"/>
                  </a:lnTo>
                  <a:lnTo>
                    <a:pt x="69892" y="222644"/>
                  </a:lnTo>
                  <a:lnTo>
                    <a:pt x="69983" y="222440"/>
                  </a:lnTo>
                  <a:lnTo>
                    <a:pt x="70081" y="222236"/>
                  </a:lnTo>
                  <a:lnTo>
                    <a:pt x="70285" y="221836"/>
                  </a:lnTo>
                  <a:lnTo>
                    <a:pt x="70383" y="221632"/>
                  </a:lnTo>
                  <a:lnTo>
                    <a:pt x="70489" y="221410"/>
                  </a:lnTo>
                  <a:lnTo>
                    <a:pt x="71090" y="220098"/>
                  </a:lnTo>
                  <a:lnTo>
                    <a:pt x="71294" y="219676"/>
                  </a:lnTo>
                  <a:lnTo>
                    <a:pt x="71400" y="219468"/>
                  </a:lnTo>
                  <a:lnTo>
                    <a:pt x="71513" y="219286"/>
                  </a:lnTo>
                  <a:lnTo>
                    <a:pt x="71759" y="218928"/>
                  </a:lnTo>
                  <a:lnTo>
                    <a:pt x="71872" y="218746"/>
                  </a:lnTo>
                  <a:lnTo>
                    <a:pt x="71963" y="218556"/>
                  </a:lnTo>
                  <a:lnTo>
                    <a:pt x="72027" y="218374"/>
                  </a:lnTo>
                  <a:lnTo>
                    <a:pt x="72084" y="218184"/>
                  </a:lnTo>
                  <a:lnTo>
                    <a:pt x="72125" y="217993"/>
                  </a:lnTo>
                  <a:lnTo>
                    <a:pt x="72156" y="217798"/>
                  </a:lnTo>
                  <a:lnTo>
                    <a:pt x="72163" y="217607"/>
                  </a:lnTo>
                  <a:lnTo>
                    <a:pt x="72156" y="217449"/>
                  </a:lnTo>
                  <a:lnTo>
                    <a:pt x="72129" y="217290"/>
                  </a:lnTo>
                  <a:lnTo>
                    <a:pt x="72099" y="217135"/>
                  </a:lnTo>
                  <a:lnTo>
                    <a:pt x="72061" y="216977"/>
                  </a:lnTo>
                  <a:lnTo>
                    <a:pt x="72020" y="216822"/>
                  </a:lnTo>
                  <a:lnTo>
                    <a:pt x="71899" y="216332"/>
                  </a:lnTo>
                  <a:lnTo>
                    <a:pt x="71819" y="216096"/>
                  </a:lnTo>
                  <a:lnTo>
                    <a:pt x="71729" y="215865"/>
                  </a:lnTo>
                  <a:lnTo>
                    <a:pt x="71608" y="215656"/>
                  </a:lnTo>
                  <a:lnTo>
                    <a:pt x="71460" y="215470"/>
                  </a:lnTo>
                  <a:lnTo>
                    <a:pt x="71279" y="215302"/>
                  </a:lnTo>
                  <a:lnTo>
                    <a:pt x="70889" y="214994"/>
                  </a:lnTo>
                  <a:lnTo>
                    <a:pt x="70701" y="214835"/>
                  </a:lnTo>
                  <a:lnTo>
                    <a:pt x="70432" y="214590"/>
                  </a:lnTo>
                  <a:lnTo>
                    <a:pt x="70300" y="214463"/>
                  </a:lnTo>
                  <a:lnTo>
                    <a:pt x="69907" y="214132"/>
                  </a:lnTo>
                  <a:lnTo>
                    <a:pt x="69416" y="213773"/>
                  </a:lnTo>
                  <a:lnTo>
                    <a:pt x="69019" y="213469"/>
                  </a:lnTo>
                  <a:lnTo>
                    <a:pt x="68475" y="213043"/>
                  </a:lnTo>
                  <a:lnTo>
                    <a:pt x="67927" y="212607"/>
                  </a:lnTo>
                  <a:lnTo>
                    <a:pt x="67677" y="212403"/>
                  </a:lnTo>
                  <a:lnTo>
                    <a:pt x="67284" y="212099"/>
                  </a:lnTo>
                  <a:lnTo>
                    <a:pt x="67005" y="211899"/>
                  </a:lnTo>
                  <a:lnTo>
                    <a:pt x="65920" y="211192"/>
                  </a:lnTo>
                  <a:lnTo>
                    <a:pt x="65036" y="210597"/>
                  </a:lnTo>
                  <a:lnTo>
                    <a:pt x="64299" y="209880"/>
                  </a:lnTo>
                  <a:lnTo>
                    <a:pt x="63607" y="209000"/>
                  </a:lnTo>
                  <a:lnTo>
                    <a:pt x="62934" y="208229"/>
                  </a:lnTo>
                  <a:lnTo>
                    <a:pt x="62500" y="207485"/>
                  </a:lnTo>
                  <a:lnTo>
                    <a:pt x="62129" y="206659"/>
                  </a:lnTo>
                  <a:lnTo>
                    <a:pt x="61649" y="205915"/>
                  </a:lnTo>
                  <a:lnTo>
                    <a:pt x="61260" y="204975"/>
                  </a:lnTo>
                  <a:lnTo>
                    <a:pt x="60871" y="203909"/>
                  </a:lnTo>
                  <a:lnTo>
                    <a:pt x="60376" y="203038"/>
                  </a:lnTo>
                  <a:lnTo>
                    <a:pt x="59964" y="202117"/>
                  </a:lnTo>
                  <a:lnTo>
                    <a:pt x="59401" y="201332"/>
                  </a:lnTo>
                  <a:lnTo>
                    <a:pt x="58645" y="200602"/>
                  </a:lnTo>
                  <a:lnTo>
                    <a:pt x="57727" y="200130"/>
                  </a:lnTo>
                  <a:lnTo>
                    <a:pt x="56786" y="200003"/>
                  </a:lnTo>
                  <a:lnTo>
                    <a:pt x="55924" y="199898"/>
                  </a:lnTo>
                  <a:lnTo>
                    <a:pt x="55025" y="200007"/>
                  </a:lnTo>
                  <a:lnTo>
                    <a:pt x="54155" y="200357"/>
                  </a:lnTo>
                  <a:lnTo>
                    <a:pt x="53324" y="200901"/>
                  </a:lnTo>
                  <a:lnTo>
                    <a:pt x="52666" y="201645"/>
                  </a:lnTo>
                  <a:lnTo>
                    <a:pt x="52201" y="202348"/>
                  </a:lnTo>
                  <a:lnTo>
                    <a:pt x="51710" y="203265"/>
                  </a:lnTo>
                  <a:lnTo>
                    <a:pt x="51344" y="204186"/>
                  </a:lnTo>
                  <a:lnTo>
                    <a:pt x="51087" y="205175"/>
                  </a:lnTo>
                  <a:lnTo>
                    <a:pt x="50917" y="206142"/>
                  </a:lnTo>
                  <a:lnTo>
                    <a:pt x="50512" y="207040"/>
                  </a:lnTo>
                  <a:lnTo>
                    <a:pt x="50044" y="207897"/>
                  </a:lnTo>
                  <a:lnTo>
                    <a:pt x="49382" y="208678"/>
                  </a:lnTo>
                  <a:lnTo>
                    <a:pt x="48762" y="209399"/>
                  </a:lnTo>
                  <a:lnTo>
                    <a:pt x="47935" y="209903"/>
                  </a:lnTo>
                  <a:lnTo>
                    <a:pt x="47077" y="209885"/>
                  </a:lnTo>
                  <a:lnTo>
                    <a:pt x="46177" y="209563"/>
                  </a:lnTo>
                  <a:lnTo>
                    <a:pt x="45463" y="208986"/>
                  </a:lnTo>
                  <a:lnTo>
                    <a:pt x="44753" y="207934"/>
                  </a:lnTo>
                  <a:lnTo>
                    <a:pt x="44186" y="207167"/>
                  </a:lnTo>
                  <a:lnTo>
                    <a:pt x="43668" y="206400"/>
                  </a:lnTo>
                  <a:lnTo>
                    <a:pt x="43124" y="205697"/>
                  </a:lnTo>
                  <a:lnTo>
                    <a:pt x="42621" y="205062"/>
                  </a:lnTo>
                  <a:lnTo>
                    <a:pt x="42273" y="204145"/>
                  </a:lnTo>
                  <a:lnTo>
                    <a:pt x="42032" y="203297"/>
                  </a:lnTo>
                  <a:lnTo>
                    <a:pt x="41964" y="202412"/>
                  </a:lnTo>
                  <a:lnTo>
                    <a:pt x="42005" y="201613"/>
                  </a:lnTo>
                  <a:lnTo>
                    <a:pt x="41937" y="200769"/>
                  </a:lnTo>
                  <a:lnTo>
                    <a:pt x="41779" y="200075"/>
                  </a:lnTo>
                  <a:lnTo>
                    <a:pt x="41495" y="199272"/>
                  </a:lnTo>
                  <a:lnTo>
                    <a:pt x="41325" y="198365"/>
                  </a:lnTo>
                  <a:lnTo>
                    <a:pt x="41884" y="198061"/>
                  </a:lnTo>
                  <a:lnTo>
                    <a:pt x="42092" y="197943"/>
                  </a:lnTo>
                  <a:lnTo>
                    <a:pt x="42368" y="197802"/>
                  </a:lnTo>
                  <a:lnTo>
                    <a:pt x="42587" y="197684"/>
                  </a:lnTo>
                  <a:lnTo>
                    <a:pt x="42837" y="197566"/>
                  </a:lnTo>
                  <a:lnTo>
                    <a:pt x="43082" y="197430"/>
                  </a:lnTo>
                  <a:lnTo>
                    <a:pt x="43320" y="197303"/>
                  </a:lnTo>
                  <a:lnTo>
                    <a:pt x="43555" y="197167"/>
                  </a:lnTo>
                  <a:lnTo>
                    <a:pt x="43797" y="197040"/>
                  </a:lnTo>
                  <a:lnTo>
                    <a:pt x="44054" y="196899"/>
                  </a:lnTo>
                  <a:lnTo>
                    <a:pt x="44764" y="196495"/>
                  </a:lnTo>
                  <a:lnTo>
                    <a:pt x="45569" y="196005"/>
                  </a:lnTo>
                  <a:lnTo>
                    <a:pt x="46177" y="195661"/>
                  </a:lnTo>
                  <a:lnTo>
                    <a:pt x="46790" y="195329"/>
                  </a:lnTo>
                  <a:lnTo>
                    <a:pt x="47409" y="194971"/>
                  </a:lnTo>
                  <a:lnTo>
                    <a:pt x="47727" y="194794"/>
                  </a:lnTo>
                  <a:lnTo>
                    <a:pt x="48377" y="194417"/>
                  </a:lnTo>
                  <a:lnTo>
                    <a:pt x="49409" y="193773"/>
                  </a:lnTo>
                  <a:lnTo>
                    <a:pt x="49651" y="193619"/>
                  </a:lnTo>
                  <a:lnTo>
                    <a:pt x="49889" y="193487"/>
                  </a:lnTo>
                  <a:lnTo>
                    <a:pt x="50372" y="193197"/>
                  </a:lnTo>
                  <a:lnTo>
                    <a:pt x="50883" y="192907"/>
                  </a:lnTo>
                  <a:lnTo>
                    <a:pt x="51378" y="192612"/>
                  </a:lnTo>
                  <a:lnTo>
                    <a:pt x="51861" y="192294"/>
                  </a:lnTo>
                  <a:lnTo>
                    <a:pt x="52133" y="192126"/>
                  </a:lnTo>
                  <a:lnTo>
                    <a:pt x="52368" y="191963"/>
                  </a:lnTo>
                  <a:lnTo>
                    <a:pt x="52602" y="191790"/>
                  </a:lnTo>
                  <a:lnTo>
                    <a:pt x="53101" y="191400"/>
                  </a:lnTo>
                  <a:lnTo>
                    <a:pt x="53354" y="191210"/>
                  </a:lnTo>
                  <a:lnTo>
                    <a:pt x="53607" y="191055"/>
                  </a:lnTo>
                  <a:lnTo>
                    <a:pt x="53872" y="190901"/>
                  </a:lnTo>
                  <a:lnTo>
                    <a:pt x="54185" y="190729"/>
                  </a:lnTo>
                  <a:lnTo>
                    <a:pt x="54703" y="190429"/>
                  </a:lnTo>
                  <a:lnTo>
                    <a:pt x="55255" y="190121"/>
                  </a:lnTo>
                  <a:lnTo>
                    <a:pt x="55512" y="189966"/>
                  </a:lnTo>
                  <a:lnTo>
                    <a:pt x="55799" y="189808"/>
                  </a:lnTo>
                  <a:lnTo>
                    <a:pt x="56102" y="189635"/>
                  </a:lnTo>
                  <a:lnTo>
                    <a:pt x="56396" y="189454"/>
                  </a:lnTo>
                  <a:lnTo>
                    <a:pt x="56661" y="189300"/>
                  </a:lnTo>
                  <a:lnTo>
                    <a:pt x="57398" y="188832"/>
                  </a:lnTo>
                  <a:lnTo>
                    <a:pt x="57659" y="188651"/>
                  </a:lnTo>
                  <a:lnTo>
                    <a:pt x="57882" y="188487"/>
                  </a:lnTo>
                  <a:lnTo>
                    <a:pt x="58320" y="188156"/>
                  </a:lnTo>
                  <a:lnTo>
                    <a:pt x="58603" y="187934"/>
                  </a:lnTo>
                  <a:lnTo>
                    <a:pt x="59091" y="187480"/>
                  </a:lnTo>
                  <a:lnTo>
                    <a:pt x="59340" y="187222"/>
                  </a:lnTo>
                  <a:lnTo>
                    <a:pt x="59560" y="186968"/>
                  </a:lnTo>
                  <a:lnTo>
                    <a:pt x="59764" y="186723"/>
                  </a:lnTo>
                  <a:lnTo>
                    <a:pt x="59949" y="186468"/>
                  </a:lnTo>
                  <a:lnTo>
                    <a:pt x="60126" y="186214"/>
                  </a:lnTo>
                  <a:lnTo>
                    <a:pt x="60315" y="185915"/>
                  </a:lnTo>
                  <a:lnTo>
                    <a:pt x="60474" y="185647"/>
                  </a:lnTo>
                  <a:lnTo>
                    <a:pt x="60757" y="185180"/>
                  </a:lnTo>
                  <a:lnTo>
                    <a:pt x="60901" y="184953"/>
                  </a:lnTo>
                  <a:lnTo>
                    <a:pt x="61075" y="184694"/>
                  </a:lnTo>
                  <a:lnTo>
                    <a:pt x="61268" y="184400"/>
                  </a:lnTo>
                  <a:lnTo>
                    <a:pt x="61434" y="184118"/>
                  </a:lnTo>
                  <a:lnTo>
                    <a:pt x="62239" y="182989"/>
                  </a:lnTo>
                  <a:lnTo>
                    <a:pt x="62587" y="182521"/>
                  </a:lnTo>
                  <a:lnTo>
                    <a:pt x="62885" y="182081"/>
                  </a:lnTo>
                  <a:lnTo>
                    <a:pt x="63040" y="181841"/>
                  </a:lnTo>
                  <a:lnTo>
                    <a:pt x="63184" y="181632"/>
                  </a:lnTo>
                  <a:lnTo>
                    <a:pt x="63274" y="181423"/>
                  </a:lnTo>
                  <a:lnTo>
                    <a:pt x="63327" y="181219"/>
                  </a:lnTo>
                  <a:lnTo>
                    <a:pt x="63482" y="180765"/>
                  </a:lnTo>
                  <a:lnTo>
                    <a:pt x="63554" y="180520"/>
                  </a:lnTo>
                  <a:lnTo>
                    <a:pt x="63702" y="180071"/>
                  </a:lnTo>
                  <a:lnTo>
                    <a:pt x="63872" y="179590"/>
                  </a:lnTo>
                  <a:lnTo>
                    <a:pt x="63940" y="179373"/>
                  </a:lnTo>
                  <a:lnTo>
                    <a:pt x="64011" y="179168"/>
                  </a:lnTo>
                  <a:lnTo>
                    <a:pt x="64231" y="178470"/>
                  </a:lnTo>
                  <a:lnTo>
                    <a:pt x="64306" y="178216"/>
                  </a:lnTo>
                  <a:lnTo>
                    <a:pt x="64374" y="178002"/>
                  </a:lnTo>
                  <a:lnTo>
                    <a:pt x="64446" y="177798"/>
                  </a:lnTo>
                  <a:lnTo>
                    <a:pt x="64635" y="177118"/>
                  </a:lnTo>
                  <a:lnTo>
                    <a:pt x="64786" y="176605"/>
                  </a:lnTo>
                  <a:lnTo>
                    <a:pt x="64843" y="176401"/>
                  </a:lnTo>
                  <a:lnTo>
                    <a:pt x="64896" y="176183"/>
                  </a:lnTo>
                  <a:lnTo>
                    <a:pt x="64949" y="175670"/>
                  </a:lnTo>
                  <a:lnTo>
                    <a:pt x="64994" y="175162"/>
                  </a:lnTo>
                  <a:lnTo>
                    <a:pt x="64994" y="174895"/>
                  </a:lnTo>
                  <a:lnTo>
                    <a:pt x="65021" y="174604"/>
                  </a:lnTo>
                  <a:lnTo>
                    <a:pt x="65028" y="174355"/>
                  </a:lnTo>
                  <a:lnTo>
                    <a:pt x="65028" y="174128"/>
                  </a:lnTo>
                  <a:lnTo>
                    <a:pt x="65013" y="173697"/>
                  </a:lnTo>
                  <a:lnTo>
                    <a:pt x="65002" y="173461"/>
                  </a:lnTo>
                  <a:lnTo>
                    <a:pt x="65002" y="173252"/>
                  </a:lnTo>
                  <a:lnTo>
                    <a:pt x="64964" y="173044"/>
                  </a:lnTo>
                  <a:lnTo>
                    <a:pt x="64896" y="172808"/>
                  </a:lnTo>
                  <a:lnTo>
                    <a:pt x="64839" y="172594"/>
                  </a:lnTo>
                  <a:lnTo>
                    <a:pt x="64673" y="172077"/>
                  </a:lnTo>
                  <a:lnTo>
                    <a:pt x="64590" y="171828"/>
                  </a:lnTo>
                  <a:lnTo>
                    <a:pt x="64503" y="171610"/>
                  </a:lnTo>
                  <a:lnTo>
                    <a:pt x="64174" y="170875"/>
                  </a:lnTo>
                  <a:lnTo>
                    <a:pt x="63928" y="170376"/>
                  </a:lnTo>
                  <a:lnTo>
                    <a:pt x="63687" y="169868"/>
                  </a:lnTo>
                  <a:lnTo>
                    <a:pt x="63550" y="169632"/>
                  </a:lnTo>
                  <a:lnTo>
                    <a:pt x="63373" y="169287"/>
                  </a:lnTo>
                  <a:lnTo>
                    <a:pt x="63263" y="169083"/>
                  </a:lnTo>
                  <a:lnTo>
                    <a:pt x="63014" y="168593"/>
                  </a:lnTo>
                  <a:lnTo>
                    <a:pt x="62897" y="168384"/>
                  </a:lnTo>
                  <a:lnTo>
                    <a:pt x="62757" y="168144"/>
                  </a:lnTo>
                  <a:lnTo>
                    <a:pt x="62651" y="167917"/>
                  </a:lnTo>
                  <a:lnTo>
                    <a:pt x="62538" y="167699"/>
                  </a:lnTo>
                  <a:lnTo>
                    <a:pt x="62277" y="167182"/>
                  </a:lnTo>
                  <a:lnTo>
                    <a:pt x="61940" y="166474"/>
                  </a:lnTo>
                  <a:lnTo>
                    <a:pt x="61729" y="166002"/>
                  </a:lnTo>
                  <a:lnTo>
                    <a:pt x="61615" y="165766"/>
                  </a:lnTo>
                  <a:lnTo>
                    <a:pt x="61502" y="165508"/>
                  </a:lnTo>
                  <a:lnTo>
                    <a:pt x="61392" y="165236"/>
                  </a:lnTo>
                  <a:lnTo>
                    <a:pt x="61290" y="164977"/>
                  </a:lnTo>
                  <a:lnTo>
                    <a:pt x="61102" y="164473"/>
                  </a:lnTo>
                  <a:lnTo>
                    <a:pt x="60829" y="163702"/>
                  </a:lnTo>
                  <a:lnTo>
                    <a:pt x="60720" y="163416"/>
                  </a:lnTo>
                  <a:lnTo>
                    <a:pt x="60542" y="162967"/>
                  </a:lnTo>
                  <a:lnTo>
                    <a:pt x="60406" y="162740"/>
                  </a:lnTo>
                  <a:lnTo>
                    <a:pt x="60364" y="162486"/>
                  </a:lnTo>
                  <a:lnTo>
                    <a:pt x="60270" y="162250"/>
                  </a:lnTo>
                  <a:lnTo>
                    <a:pt x="60183" y="162019"/>
                  </a:lnTo>
                  <a:lnTo>
                    <a:pt x="59998" y="161497"/>
                  </a:lnTo>
                  <a:lnTo>
                    <a:pt x="59809" y="160989"/>
                  </a:lnTo>
                  <a:lnTo>
                    <a:pt x="59715" y="160749"/>
                  </a:lnTo>
                  <a:lnTo>
                    <a:pt x="59616" y="160486"/>
                  </a:lnTo>
                  <a:lnTo>
                    <a:pt x="59522" y="160218"/>
                  </a:lnTo>
                  <a:lnTo>
                    <a:pt x="59390" y="159778"/>
                  </a:lnTo>
                  <a:lnTo>
                    <a:pt x="59299" y="159501"/>
                  </a:lnTo>
                  <a:lnTo>
                    <a:pt x="59144" y="158998"/>
                  </a:lnTo>
                  <a:lnTo>
                    <a:pt x="59076" y="158753"/>
                  </a:lnTo>
                  <a:lnTo>
                    <a:pt x="58936" y="158281"/>
                  </a:lnTo>
                  <a:lnTo>
                    <a:pt x="58868" y="158040"/>
                  </a:lnTo>
                  <a:lnTo>
                    <a:pt x="58777" y="157782"/>
                  </a:lnTo>
                  <a:lnTo>
                    <a:pt x="58675" y="157532"/>
                  </a:lnTo>
                  <a:lnTo>
                    <a:pt x="58467" y="157006"/>
                  </a:lnTo>
                  <a:lnTo>
                    <a:pt x="58365" y="156729"/>
                  </a:lnTo>
                  <a:lnTo>
                    <a:pt x="58199" y="156221"/>
                  </a:lnTo>
                  <a:lnTo>
                    <a:pt x="58124" y="155967"/>
                  </a:lnTo>
                  <a:lnTo>
                    <a:pt x="58048" y="155681"/>
                  </a:lnTo>
                  <a:lnTo>
                    <a:pt x="57882" y="155169"/>
                  </a:lnTo>
                  <a:lnTo>
                    <a:pt x="57795" y="154856"/>
                  </a:lnTo>
                  <a:lnTo>
                    <a:pt x="57742" y="154624"/>
                  </a:lnTo>
                  <a:lnTo>
                    <a:pt x="57689" y="154357"/>
                  </a:lnTo>
                  <a:lnTo>
                    <a:pt x="57591" y="153817"/>
                  </a:lnTo>
                  <a:lnTo>
                    <a:pt x="57545" y="153522"/>
                  </a:lnTo>
                  <a:lnTo>
                    <a:pt x="57504" y="153209"/>
                  </a:lnTo>
                  <a:lnTo>
                    <a:pt x="57462" y="152823"/>
                  </a:lnTo>
                  <a:lnTo>
                    <a:pt x="57413" y="152438"/>
                  </a:lnTo>
                  <a:lnTo>
                    <a:pt x="57379" y="152115"/>
                  </a:lnTo>
                  <a:lnTo>
                    <a:pt x="57330" y="151340"/>
                  </a:lnTo>
                  <a:lnTo>
                    <a:pt x="57292" y="150886"/>
                  </a:lnTo>
                  <a:lnTo>
                    <a:pt x="57284" y="150673"/>
                  </a:lnTo>
                  <a:lnTo>
                    <a:pt x="57262" y="150414"/>
                  </a:lnTo>
                  <a:lnTo>
                    <a:pt x="57247" y="150187"/>
                  </a:lnTo>
                  <a:lnTo>
                    <a:pt x="57220" y="149929"/>
                  </a:lnTo>
                  <a:lnTo>
                    <a:pt x="57198" y="149652"/>
                  </a:lnTo>
                  <a:lnTo>
                    <a:pt x="57167" y="149434"/>
                  </a:lnTo>
                  <a:lnTo>
                    <a:pt x="57130" y="149212"/>
                  </a:lnTo>
                  <a:lnTo>
                    <a:pt x="57080" y="148627"/>
                  </a:lnTo>
                  <a:lnTo>
                    <a:pt x="57054" y="148345"/>
                  </a:lnTo>
                  <a:lnTo>
                    <a:pt x="57024" y="148069"/>
                  </a:lnTo>
                  <a:lnTo>
                    <a:pt x="56967" y="147638"/>
                  </a:lnTo>
                  <a:lnTo>
                    <a:pt x="56888" y="147170"/>
                  </a:lnTo>
                  <a:lnTo>
                    <a:pt x="56854" y="146885"/>
                  </a:lnTo>
                  <a:lnTo>
                    <a:pt x="56827" y="146617"/>
                  </a:lnTo>
                  <a:lnTo>
                    <a:pt x="56699" y="145624"/>
                  </a:lnTo>
                  <a:lnTo>
                    <a:pt x="56702" y="145401"/>
                  </a:lnTo>
                  <a:lnTo>
                    <a:pt x="56695" y="145179"/>
                  </a:lnTo>
                  <a:lnTo>
                    <a:pt x="56661" y="144653"/>
                  </a:lnTo>
                  <a:lnTo>
                    <a:pt x="56665" y="144394"/>
                  </a:lnTo>
                  <a:lnTo>
                    <a:pt x="56676" y="144113"/>
                  </a:lnTo>
                  <a:lnTo>
                    <a:pt x="56680" y="143777"/>
                  </a:lnTo>
                  <a:lnTo>
                    <a:pt x="56676" y="143487"/>
                  </a:lnTo>
                  <a:lnTo>
                    <a:pt x="56680" y="143233"/>
                  </a:lnTo>
                  <a:lnTo>
                    <a:pt x="56672" y="142979"/>
                  </a:lnTo>
                  <a:lnTo>
                    <a:pt x="56638" y="142725"/>
                  </a:lnTo>
                  <a:lnTo>
                    <a:pt x="56597" y="142298"/>
                  </a:lnTo>
                  <a:lnTo>
                    <a:pt x="56525" y="141731"/>
                  </a:lnTo>
                  <a:lnTo>
                    <a:pt x="56392" y="140815"/>
                  </a:lnTo>
                  <a:lnTo>
                    <a:pt x="56362" y="140520"/>
                  </a:lnTo>
                  <a:lnTo>
                    <a:pt x="56325" y="140016"/>
                  </a:lnTo>
                  <a:lnTo>
                    <a:pt x="56306" y="139794"/>
                  </a:lnTo>
                  <a:lnTo>
                    <a:pt x="56279" y="139540"/>
                  </a:lnTo>
                  <a:lnTo>
                    <a:pt x="56260" y="139309"/>
                  </a:lnTo>
                  <a:lnTo>
                    <a:pt x="56196" y="138801"/>
                  </a:lnTo>
                  <a:lnTo>
                    <a:pt x="56177" y="138533"/>
                  </a:lnTo>
                  <a:lnTo>
                    <a:pt x="56136" y="138066"/>
                  </a:lnTo>
                  <a:lnTo>
                    <a:pt x="56117" y="137517"/>
                  </a:lnTo>
                  <a:lnTo>
                    <a:pt x="56117" y="137304"/>
                  </a:lnTo>
                  <a:lnTo>
                    <a:pt x="56102" y="137081"/>
                  </a:lnTo>
                  <a:lnTo>
                    <a:pt x="56090" y="136605"/>
                  </a:lnTo>
                  <a:lnTo>
                    <a:pt x="56079" y="136365"/>
                  </a:lnTo>
                  <a:lnTo>
                    <a:pt x="56071" y="136111"/>
                  </a:lnTo>
                  <a:lnTo>
                    <a:pt x="56071" y="135875"/>
                  </a:lnTo>
                  <a:lnTo>
                    <a:pt x="56052" y="135430"/>
                  </a:lnTo>
                  <a:lnTo>
                    <a:pt x="56019" y="135208"/>
                  </a:lnTo>
                  <a:lnTo>
                    <a:pt x="55988" y="134981"/>
                  </a:lnTo>
                  <a:lnTo>
                    <a:pt x="55969" y="134763"/>
                  </a:lnTo>
                  <a:lnTo>
                    <a:pt x="55905" y="134554"/>
                  </a:lnTo>
                  <a:lnTo>
                    <a:pt x="55829" y="133915"/>
                  </a:lnTo>
                  <a:lnTo>
                    <a:pt x="55578" y="131939"/>
                  </a:lnTo>
                  <a:lnTo>
                    <a:pt x="55455" y="130390"/>
                  </a:lnTo>
                  <a:lnTo>
                    <a:pt x="55293" y="128258"/>
                  </a:lnTo>
                  <a:lnTo>
                    <a:pt x="55357" y="125169"/>
                  </a:lnTo>
                  <a:lnTo>
                    <a:pt x="55709" y="121467"/>
                  </a:lnTo>
                  <a:lnTo>
                    <a:pt x="56109" y="118591"/>
                  </a:lnTo>
                  <a:lnTo>
                    <a:pt x="56434" y="114658"/>
                  </a:lnTo>
                  <a:lnTo>
                    <a:pt x="56857" y="110335"/>
                  </a:lnTo>
                  <a:lnTo>
                    <a:pt x="56910" y="108389"/>
                  </a:lnTo>
                  <a:lnTo>
                    <a:pt x="57175" y="106189"/>
                  </a:lnTo>
                  <a:lnTo>
                    <a:pt x="57553" y="103622"/>
                  </a:lnTo>
                  <a:lnTo>
                    <a:pt x="57991" y="100428"/>
                  </a:lnTo>
                  <a:lnTo>
                    <a:pt x="58532" y="98437"/>
                  </a:lnTo>
                  <a:lnTo>
                    <a:pt x="59446" y="93638"/>
                  </a:lnTo>
                  <a:lnTo>
                    <a:pt x="59839" y="90436"/>
                  </a:lnTo>
                  <a:lnTo>
                    <a:pt x="60516" y="86725"/>
                  </a:lnTo>
                  <a:lnTo>
                    <a:pt x="60931" y="84167"/>
                  </a:lnTo>
                  <a:lnTo>
                    <a:pt x="61241" y="82226"/>
                  </a:lnTo>
                  <a:lnTo>
                    <a:pt x="61748" y="79881"/>
                  </a:lnTo>
                  <a:lnTo>
                    <a:pt x="62330" y="77749"/>
                  </a:lnTo>
                  <a:lnTo>
                    <a:pt x="63293" y="75535"/>
                  </a:lnTo>
                  <a:lnTo>
                    <a:pt x="64189" y="74270"/>
                  </a:lnTo>
                  <a:lnTo>
                    <a:pt x="66086" y="71816"/>
                  </a:lnTo>
                  <a:lnTo>
                    <a:pt x="67322" y="71294"/>
                  </a:lnTo>
                  <a:lnTo>
                    <a:pt x="69756" y="70292"/>
                  </a:lnTo>
                  <a:lnTo>
                    <a:pt x="70576" y="69961"/>
                  </a:lnTo>
                  <a:lnTo>
                    <a:pt x="71354" y="69707"/>
                  </a:lnTo>
                  <a:lnTo>
                    <a:pt x="71986" y="69439"/>
                  </a:lnTo>
                  <a:lnTo>
                    <a:pt x="73157" y="68995"/>
                  </a:lnTo>
                  <a:lnTo>
                    <a:pt x="74465" y="68541"/>
                  </a:lnTo>
                  <a:lnTo>
                    <a:pt x="76056" y="68201"/>
                  </a:lnTo>
                  <a:lnTo>
                    <a:pt x="76997" y="67920"/>
                  </a:lnTo>
                  <a:lnTo>
                    <a:pt x="79102" y="67344"/>
                  </a:lnTo>
                  <a:lnTo>
                    <a:pt x="80288" y="66904"/>
                  </a:lnTo>
                  <a:lnTo>
                    <a:pt x="81214" y="66582"/>
                  </a:lnTo>
                  <a:lnTo>
                    <a:pt x="82431" y="66314"/>
                  </a:lnTo>
                  <a:lnTo>
                    <a:pt x="83584" y="66078"/>
                  </a:lnTo>
                  <a:lnTo>
                    <a:pt x="84827" y="65788"/>
                  </a:lnTo>
                  <a:lnTo>
                    <a:pt x="86226" y="65425"/>
                  </a:lnTo>
                  <a:lnTo>
                    <a:pt x="87212" y="65176"/>
                  </a:lnTo>
                  <a:lnTo>
                    <a:pt x="88433" y="64768"/>
                  </a:lnTo>
                  <a:lnTo>
                    <a:pt x="89665" y="64387"/>
                  </a:lnTo>
                  <a:lnTo>
                    <a:pt x="90931" y="64001"/>
                  </a:lnTo>
                  <a:lnTo>
                    <a:pt x="91921" y="63670"/>
                  </a:lnTo>
                  <a:lnTo>
                    <a:pt x="94064" y="63112"/>
                  </a:lnTo>
                  <a:lnTo>
                    <a:pt x="95046" y="62863"/>
                  </a:lnTo>
                  <a:lnTo>
                    <a:pt x="95957" y="62645"/>
                  </a:lnTo>
                  <a:lnTo>
                    <a:pt x="96766" y="62427"/>
                  </a:lnTo>
                  <a:lnTo>
                    <a:pt x="97616" y="62169"/>
                  </a:lnTo>
                  <a:lnTo>
                    <a:pt x="98685" y="61833"/>
                  </a:lnTo>
                  <a:lnTo>
                    <a:pt x="99676" y="61629"/>
                  </a:lnTo>
                  <a:lnTo>
                    <a:pt x="100303" y="61466"/>
                  </a:lnTo>
                  <a:lnTo>
                    <a:pt x="101637" y="61135"/>
                  </a:lnTo>
                  <a:lnTo>
                    <a:pt x="102264" y="61008"/>
                  </a:lnTo>
                  <a:lnTo>
                    <a:pt x="103160" y="60803"/>
                  </a:lnTo>
                  <a:lnTo>
                    <a:pt x="104252" y="60622"/>
                  </a:lnTo>
                  <a:lnTo>
                    <a:pt x="105292" y="60350"/>
                  </a:lnTo>
                  <a:lnTo>
                    <a:pt x="106542" y="60064"/>
                  </a:lnTo>
                  <a:lnTo>
                    <a:pt x="107793" y="59892"/>
                  </a:lnTo>
                  <a:lnTo>
                    <a:pt x="109018" y="59683"/>
                  </a:lnTo>
                  <a:lnTo>
                    <a:pt x="110027" y="59547"/>
                  </a:lnTo>
                  <a:lnTo>
                    <a:pt x="111168" y="59407"/>
                  </a:lnTo>
                  <a:lnTo>
                    <a:pt x="112242" y="59230"/>
                  </a:lnTo>
                  <a:lnTo>
                    <a:pt x="113092" y="59053"/>
                  </a:lnTo>
                  <a:lnTo>
                    <a:pt x="114226" y="58871"/>
                  </a:lnTo>
                  <a:lnTo>
                    <a:pt x="115015" y="58803"/>
                  </a:lnTo>
                  <a:lnTo>
                    <a:pt x="116051" y="58640"/>
                  </a:lnTo>
                  <a:lnTo>
                    <a:pt x="117865" y="58431"/>
                  </a:lnTo>
                  <a:lnTo>
                    <a:pt x="119868" y="58146"/>
                  </a:lnTo>
                  <a:lnTo>
                    <a:pt x="120854" y="57946"/>
                  </a:lnTo>
                  <a:lnTo>
                    <a:pt x="121701" y="57833"/>
                  </a:lnTo>
                  <a:lnTo>
                    <a:pt x="123254" y="57692"/>
                  </a:lnTo>
                  <a:lnTo>
                    <a:pt x="124029" y="57615"/>
                  </a:lnTo>
                  <a:lnTo>
                    <a:pt x="125461" y="57415"/>
                  </a:lnTo>
                  <a:lnTo>
                    <a:pt x="126266" y="57320"/>
                  </a:lnTo>
                  <a:lnTo>
                    <a:pt x="127551" y="57184"/>
                  </a:lnTo>
                  <a:lnTo>
                    <a:pt x="128847" y="57111"/>
                  </a:lnTo>
                  <a:lnTo>
                    <a:pt x="130181" y="56980"/>
                  </a:lnTo>
                  <a:lnTo>
                    <a:pt x="130956" y="56862"/>
                  </a:lnTo>
                  <a:lnTo>
                    <a:pt x="131576" y="56798"/>
                  </a:lnTo>
                  <a:lnTo>
                    <a:pt x="132472" y="56744"/>
                  </a:lnTo>
                  <a:lnTo>
                    <a:pt x="133250" y="56749"/>
                  </a:lnTo>
                  <a:lnTo>
                    <a:pt x="134652" y="56721"/>
                  </a:lnTo>
                  <a:lnTo>
                    <a:pt x="135654" y="56672"/>
                  </a:lnTo>
                  <a:lnTo>
                    <a:pt x="137596" y="56544"/>
                  </a:lnTo>
                  <a:lnTo>
                    <a:pt x="138382" y="56526"/>
                  </a:lnTo>
                  <a:lnTo>
                    <a:pt x="138934" y="56594"/>
                  </a:lnTo>
                  <a:lnTo>
                    <a:pt x="139497" y="56626"/>
                  </a:lnTo>
                  <a:lnTo>
                    <a:pt x="140427" y="56599"/>
                  </a:lnTo>
                  <a:lnTo>
                    <a:pt x="141209" y="56572"/>
                  </a:lnTo>
                  <a:lnTo>
                    <a:pt x="142433" y="56486"/>
                  </a:lnTo>
                  <a:lnTo>
                    <a:pt x="143288" y="56408"/>
                  </a:lnTo>
                  <a:lnTo>
                    <a:pt x="144017" y="56218"/>
                  </a:lnTo>
                  <a:lnTo>
                    <a:pt x="145124" y="55978"/>
                  </a:lnTo>
                  <a:lnTo>
                    <a:pt x="146288" y="55492"/>
                  </a:lnTo>
                  <a:lnTo>
                    <a:pt x="147705" y="55084"/>
                  </a:lnTo>
                  <a:lnTo>
                    <a:pt x="149115" y="54603"/>
                  </a:lnTo>
                  <a:lnTo>
                    <a:pt x="150317" y="53955"/>
                  </a:lnTo>
                  <a:lnTo>
                    <a:pt x="151832" y="53261"/>
                  </a:lnTo>
                  <a:lnTo>
                    <a:pt x="153038" y="52612"/>
                  </a:lnTo>
                  <a:lnTo>
                    <a:pt x="154126" y="51923"/>
                  </a:lnTo>
                  <a:lnTo>
                    <a:pt x="155279" y="51224"/>
                  </a:lnTo>
                  <a:lnTo>
                    <a:pt x="156209" y="50608"/>
                  </a:lnTo>
                  <a:lnTo>
                    <a:pt x="157093" y="49927"/>
                  </a:lnTo>
                  <a:lnTo>
                    <a:pt x="158348" y="49124"/>
                  </a:lnTo>
                  <a:lnTo>
                    <a:pt x="159368" y="48344"/>
                  </a:lnTo>
                  <a:lnTo>
                    <a:pt x="160657" y="47469"/>
                  </a:lnTo>
                  <a:lnTo>
                    <a:pt x="161583" y="46698"/>
                  </a:lnTo>
                  <a:lnTo>
                    <a:pt x="162516" y="46104"/>
                  </a:lnTo>
                  <a:lnTo>
                    <a:pt x="163249" y="45523"/>
                  </a:lnTo>
                  <a:lnTo>
                    <a:pt x="164149" y="44761"/>
                  </a:lnTo>
                  <a:lnTo>
                    <a:pt x="165373" y="43682"/>
                  </a:lnTo>
                  <a:lnTo>
                    <a:pt x="166571" y="42607"/>
                  </a:lnTo>
                  <a:lnTo>
                    <a:pt x="167550" y="41818"/>
                  </a:lnTo>
                  <a:lnTo>
                    <a:pt x="168604" y="40997"/>
                  </a:lnTo>
                  <a:lnTo>
                    <a:pt x="170452" y="38997"/>
                  </a:lnTo>
                  <a:lnTo>
                    <a:pt x="171699" y="37745"/>
                  </a:lnTo>
                  <a:lnTo>
                    <a:pt x="172890" y="36525"/>
                  </a:lnTo>
                  <a:lnTo>
                    <a:pt x="173540" y="35800"/>
                  </a:lnTo>
                  <a:lnTo>
                    <a:pt x="173903" y="35437"/>
                  </a:lnTo>
                  <a:lnTo>
                    <a:pt x="174073" y="35192"/>
                  </a:lnTo>
                  <a:lnTo>
                    <a:pt x="174341" y="34856"/>
                  </a:lnTo>
                  <a:lnTo>
                    <a:pt x="174564" y="34557"/>
                  </a:lnTo>
                  <a:lnTo>
                    <a:pt x="175086" y="33908"/>
                  </a:lnTo>
                  <a:lnTo>
                    <a:pt x="175316" y="33627"/>
                  </a:lnTo>
                  <a:lnTo>
                    <a:pt x="175879" y="32897"/>
                  </a:lnTo>
                  <a:lnTo>
                    <a:pt x="176563" y="32058"/>
                  </a:lnTo>
                  <a:lnTo>
                    <a:pt x="176684" y="31904"/>
                  </a:lnTo>
                  <a:lnTo>
                    <a:pt x="177194" y="31287"/>
                  </a:lnTo>
                  <a:lnTo>
                    <a:pt x="177996" y="30217"/>
                  </a:lnTo>
                  <a:lnTo>
                    <a:pt x="178532" y="29550"/>
                  </a:lnTo>
                  <a:lnTo>
                    <a:pt x="178785" y="29192"/>
                  </a:lnTo>
                  <a:lnTo>
                    <a:pt x="179084" y="28715"/>
                  </a:lnTo>
                  <a:lnTo>
                    <a:pt x="179390" y="28158"/>
                  </a:lnTo>
                  <a:lnTo>
                    <a:pt x="180120" y="27137"/>
                  </a:lnTo>
                  <a:lnTo>
                    <a:pt x="180652" y="26276"/>
                  </a:lnTo>
                  <a:lnTo>
                    <a:pt x="181355" y="25232"/>
                  </a:lnTo>
                  <a:lnTo>
                    <a:pt x="182134" y="23926"/>
                  </a:lnTo>
                  <a:lnTo>
                    <a:pt x="182814" y="22715"/>
                  </a:lnTo>
                  <a:lnTo>
                    <a:pt x="183445" y="21568"/>
                  </a:lnTo>
                  <a:lnTo>
                    <a:pt x="183918" y="20616"/>
                  </a:lnTo>
                  <a:lnTo>
                    <a:pt x="184507" y="19582"/>
                  </a:lnTo>
                  <a:lnTo>
                    <a:pt x="185161" y="18570"/>
                  </a:lnTo>
                  <a:lnTo>
                    <a:pt x="185890" y="17319"/>
                  </a:lnTo>
                  <a:lnTo>
                    <a:pt x="186374" y="16466"/>
                  </a:lnTo>
                  <a:lnTo>
                    <a:pt x="186608" y="16044"/>
                  </a:lnTo>
                  <a:lnTo>
                    <a:pt x="187077" y="15137"/>
                  </a:lnTo>
                  <a:lnTo>
                    <a:pt x="187534" y="14489"/>
                  </a:lnTo>
                  <a:lnTo>
                    <a:pt x="187988" y="13600"/>
                  </a:lnTo>
                  <a:lnTo>
                    <a:pt x="188419" y="13028"/>
                  </a:lnTo>
                  <a:lnTo>
                    <a:pt x="188657" y="12611"/>
                  </a:lnTo>
                  <a:lnTo>
                    <a:pt x="188989" y="12135"/>
                  </a:lnTo>
                  <a:lnTo>
                    <a:pt x="189458" y="11568"/>
                  </a:lnTo>
                  <a:lnTo>
                    <a:pt x="189734" y="11110"/>
                  </a:lnTo>
                  <a:lnTo>
                    <a:pt x="190191" y="10534"/>
                  </a:lnTo>
                  <a:lnTo>
                    <a:pt x="190592" y="10230"/>
                  </a:lnTo>
                  <a:lnTo>
                    <a:pt x="191726" y="9568"/>
                  </a:lnTo>
                  <a:lnTo>
                    <a:pt x="192255" y="9233"/>
                  </a:lnTo>
                  <a:lnTo>
                    <a:pt x="192787" y="8911"/>
                  </a:lnTo>
                  <a:lnTo>
                    <a:pt x="193664" y="8484"/>
                  </a:lnTo>
                  <a:lnTo>
                    <a:pt x="194401" y="8076"/>
                  </a:lnTo>
                  <a:lnTo>
                    <a:pt x="194976" y="7836"/>
                  </a:lnTo>
                  <a:lnTo>
                    <a:pt x="195478" y="7546"/>
                  </a:lnTo>
                  <a:lnTo>
                    <a:pt x="196336" y="7201"/>
                  </a:lnTo>
                  <a:lnTo>
                    <a:pt x="196914" y="6947"/>
                  </a:lnTo>
                  <a:lnTo>
                    <a:pt x="197772" y="6675"/>
                  </a:lnTo>
                  <a:lnTo>
                    <a:pt x="198513" y="6430"/>
                  </a:lnTo>
                  <a:lnTo>
                    <a:pt x="199208" y="6226"/>
                  </a:lnTo>
                  <a:lnTo>
                    <a:pt x="200013" y="6113"/>
                  </a:lnTo>
                  <a:lnTo>
                    <a:pt x="200769" y="5977"/>
                  </a:lnTo>
                  <a:lnTo>
                    <a:pt x="201502" y="5827"/>
                  </a:lnTo>
                  <a:lnTo>
                    <a:pt x="202183" y="5782"/>
                  </a:lnTo>
                  <a:lnTo>
                    <a:pt x="203275" y="5754"/>
                  </a:lnTo>
                  <a:lnTo>
                    <a:pt x="203963" y="5763"/>
                  </a:lnTo>
                  <a:lnTo>
                    <a:pt x="204518" y="5813"/>
                  </a:lnTo>
                  <a:lnTo>
                    <a:pt x="205546" y="5977"/>
                  </a:lnTo>
                  <a:lnTo>
                    <a:pt x="206321" y="6144"/>
                  </a:lnTo>
                  <a:lnTo>
                    <a:pt x="206831" y="6330"/>
                  </a:lnTo>
                  <a:lnTo>
                    <a:pt x="207337" y="6475"/>
                  </a:lnTo>
                  <a:lnTo>
                    <a:pt x="208003" y="6679"/>
                  </a:lnTo>
                  <a:lnTo>
                    <a:pt x="208509" y="6874"/>
                  </a:lnTo>
                  <a:lnTo>
                    <a:pt x="209480" y="7237"/>
                  </a:lnTo>
                  <a:lnTo>
                    <a:pt x="209824" y="7387"/>
                  </a:lnTo>
                  <a:lnTo>
                    <a:pt x="210349" y="7709"/>
                  </a:lnTo>
                  <a:lnTo>
                    <a:pt x="210678" y="7963"/>
                  </a:lnTo>
                  <a:lnTo>
                    <a:pt x="210999" y="8253"/>
                  </a:lnTo>
                  <a:lnTo>
                    <a:pt x="211196" y="8484"/>
                  </a:lnTo>
                  <a:lnTo>
                    <a:pt x="211596" y="8970"/>
                  </a:lnTo>
                  <a:lnTo>
                    <a:pt x="211793" y="9360"/>
                  </a:lnTo>
                  <a:lnTo>
                    <a:pt x="211876" y="9654"/>
                  </a:lnTo>
                  <a:lnTo>
                    <a:pt x="211955" y="9877"/>
                  </a:lnTo>
                  <a:lnTo>
                    <a:pt x="212099" y="10448"/>
                  </a:lnTo>
                  <a:lnTo>
                    <a:pt x="212069" y="10938"/>
                  </a:lnTo>
                  <a:lnTo>
                    <a:pt x="212027" y="11405"/>
                  </a:lnTo>
                  <a:lnTo>
                    <a:pt x="211978" y="11858"/>
                  </a:lnTo>
                  <a:lnTo>
                    <a:pt x="211948" y="12271"/>
                  </a:lnTo>
                  <a:lnTo>
                    <a:pt x="211789" y="13133"/>
                  </a:lnTo>
                  <a:lnTo>
                    <a:pt x="211596" y="13854"/>
                  </a:lnTo>
                  <a:lnTo>
                    <a:pt x="211468" y="14530"/>
                  </a:lnTo>
                  <a:lnTo>
                    <a:pt x="211283" y="15450"/>
                  </a:lnTo>
                  <a:lnTo>
                    <a:pt x="211139" y="15985"/>
                  </a:lnTo>
                  <a:lnTo>
                    <a:pt x="210882" y="16534"/>
                  </a:lnTo>
                  <a:lnTo>
                    <a:pt x="210606" y="17269"/>
                  </a:lnTo>
                  <a:lnTo>
                    <a:pt x="210455" y="17727"/>
                  </a:lnTo>
                  <a:lnTo>
                    <a:pt x="210278" y="18130"/>
                  </a:lnTo>
                  <a:lnTo>
                    <a:pt x="209782" y="19151"/>
                  </a:lnTo>
                  <a:lnTo>
                    <a:pt x="209442" y="19727"/>
                  </a:lnTo>
                  <a:lnTo>
                    <a:pt x="209030" y="20334"/>
                  </a:lnTo>
                  <a:lnTo>
                    <a:pt x="208739" y="20820"/>
                  </a:lnTo>
                  <a:lnTo>
                    <a:pt x="208384" y="21373"/>
                  </a:lnTo>
                  <a:lnTo>
                    <a:pt x="208018" y="22067"/>
                  </a:lnTo>
                  <a:lnTo>
                    <a:pt x="207625" y="22634"/>
                  </a:lnTo>
                  <a:lnTo>
                    <a:pt x="207250" y="23201"/>
                  </a:lnTo>
                  <a:lnTo>
                    <a:pt x="206793" y="24035"/>
                  </a:lnTo>
                  <a:lnTo>
                    <a:pt x="206079" y="25169"/>
                  </a:lnTo>
                  <a:lnTo>
                    <a:pt x="205561" y="25935"/>
                  </a:lnTo>
                  <a:lnTo>
                    <a:pt x="205217" y="26502"/>
                  </a:lnTo>
                  <a:lnTo>
                    <a:pt x="204854" y="27160"/>
                  </a:lnTo>
                  <a:lnTo>
                    <a:pt x="204669" y="27541"/>
                  </a:lnTo>
                  <a:lnTo>
                    <a:pt x="204495" y="27886"/>
                  </a:lnTo>
                  <a:lnTo>
                    <a:pt x="204340" y="28171"/>
                  </a:lnTo>
                  <a:lnTo>
                    <a:pt x="203906" y="28774"/>
                  </a:lnTo>
                  <a:lnTo>
                    <a:pt x="203615" y="29210"/>
                  </a:lnTo>
                  <a:lnTo>
                    <a:pt x="203263" y="29681"/>
                  </a:lnTo>
                  <a:lnTo>
                    <a:pt x="202919" y="30180"/>
                  </a:lnTo>
                  <a:lnTo>
                    <a:pt x="202689" y="30634"/>
                  </a:lnTo>
                  <a:lnTo>
                    <a:pt x="202530" y="30892"/>
                  </a:lnTo>
                  <a:lnTo>
                    <a:pt x="202372" y="31160"/>
                  </a:lnTo>
                  <a:lnTo>
                    <a:pt x="202190" y="31437"/>
                  </a:lnTo>
                  <a:lnTo>
                    <a:pt x="201982" y="31786"/>
                  </a:lnTo>
                  <a:lnTo>
                    <a:pt x="201812" y="32090"/>
                  </a:lnTo>
                  <a:lnTo>
                    <a:pt x="201755" y="32602"/>
                  </a:lnTo>
                  <a:lnTo>
                    <a:pt x="201597" y="32929"/>
                  </a:lnTo>
                  <a:lnTo>
                    <a:pt x="201453" y="33255"/>
                  </a:lnTo>
                  <a:lnTo>
                    <a:pt x="201355" y="33736"/>
                  </a:lnTo>
                  <a:lnTo>
                    <a:pt x="201215" y="34375"/>
                  </a:lnTo>
                  <a:lnTo>
                    <a:pt x="201109" y="34761"/>
                  </a:lnTo>
                  <a:lnTo>
                    <a:pt x="201003" y="35214"/>
                  </a:lnTo>
                  <a:lnTo>
                    <a:pt x="200932" y="35577"/>
                  </a:lnTo>
                  <a:lnTo>
                    <a:pt x="200864" y="35827"/>
                  </a:lnTo>
                  <a:lnTo>
                    <a:pt x="200788" y="36067"/>
                  </a:lnTo>
                  <a:lnTo>
                    <a:pt x="200712" y="36280"/>
                  </a:lnTo>
                  <a:lnTo>
                    <a:pt x="200603" y="36738"/>
                  </a:lnTo>
                  <a:lnTo>
                    <a:pt x="200486" y="37423"/>
                  </a:lnTo>
                  <a:lnTo>
                    <a:pt x="200327" y="38185"/>
                  </a:lnTo>
                  <a:lnTo>
                    <a:pt x="200161" y="39101"/>
                  </a:lnTo>
                  <a:lnTo>
                    <a:pt x="200077" y="39831"/>
                  </a:lnTo>
                  <a:lnTo>
                    <a:pt x="199923" y="40739"/>
                  </a:lnTo>
                  <a:lnTo>
                    <a:pt x="199760" y="41773"/>
                  </a:lnTo>
                  <a:lnTo>
                    <a:pt x="199616" y="42793"/>
                  </a:lnTo>
                  <a:lnTo>
                    <a:pt x="199567" y="43469"/>
                  </a:lnTo>
                  <a:lnTo>
                    <a:pt x="199537" y="44095"/>
                  </a:lnTo>
                  <a:lnTo>
                    <a:pt x="199416" y="45006"/>
                  </a:lnTo>
                  <a:lnTo>
                    <a:pt x="199382" y="45741"/>
                  </a:lnTo>
                  <a:lnTo>
                    <a:pt x="199280" y="46449"/>
                  </a:lnTo>
                  <a:lnTo>
                    <a:pt x="199201" y="47265"/>
                  </a:lnTo>
                  <a:lnTo>
                    <a:pt x="199155" y="48022"/>
                  </a:lnTo>
                  <a:lnTo>
                    <a:pt x="199083" y="48721"/>
                  </a:lnTo>
                  <a:lnTo>
                    <a:pt x="199000" y="49596"/>
                  </a:lnTo>
                  <a:lnTo>
                    <a:pt x="199016" y="50657"/>
                  </a:lnTo>
                  <a:lnTo>
                    <a:pt x="199028" y="51050"/>
                  </a:lnTo>
                  <a:lnTo>
                    <a:pt x="199050" y="51732"/>
                  </a:lnTo>
                  <a:lnTo>
                    <a:pt x="199265" y="54590"/>
                  </a:lnTo>
                  <a:lnTo>
                    <a:pt x="199439" y="55832"/>
                  </a:lnTo>
                  <a:lnTo>
                    <a:pt x="199635" y="57134"/>
                  </a:lnTo>
                  <a:lnTo>
                    <a:pt x="200278" y="58359"/>
                  </a:lnTo>
                  <a:lnTo>
                    <a:pt x="200864" y="59071"/>
                  </a:lnTo>
                  <a:lnTo>
                    <a:pt x="201570" y="59706"/>
                  </a:lnTo>
                  <a:lnTo>
                    <a:pt x="202428" y="60250"/>
                  </a:lnTo>
                  <a:lnTo>
                    <a:pt x="203486" y="60699"/>
                  </a:lnTo>
                  <a:lnTo>
                    <a:pt x="204492" y="60921"/>
                  </a:lnTo>
                  <a:lnTo>
                    <a:pt x="207156" y="61275"/>
                  </a:lnTo>
                  <a:lnTo>
                    <a:pt x="208086" y="61466"/>
                  </a:lnTo>
                  <a:lnTo>
                    <a:pt x="209522" y="61620"/>
                  </a:lnTo>
                  <a:lnTo>
                    <a:pt x="210667" y="61738"/>
                  </a:lnTo>
                  <a:lnTo>
                    <a:pt x="211997" y="61833"/>
                  </a:lnTo>
                  <a:lnTo>
                    <a:pt x="213728" y="62005"/>
                  </a:lnTo>
                  <a:lnTo>
                    <a:pt x="215111" y="62078"/>
                  </a:lnTo>
                  <a:lnTo>
                    <a:pt x="216653" y="62191"/>
                  </a:lnTo>
                  <a:lnTo>
                    <a:pt x="219147" y="62314"/>
                  </a:lnTo>
                  <a:lnTo>
                    <a:pt x="220462" y="62391"/>
                  </a:lnTo>
                  <a:lnTo>
                    <a:pt x="221445" y="62418"/>
                  </a:lnTo>
                  <a:lnTo>
                    <a:pt x="223214" y="62391"/>
                  </a:lnTo>
                  <a:lnTo>
                    <a:pt x="226158" y="62141"/>
                  </a:lnTo>
                  <a:lnTo>
                    <a:pt x="227337" y="61996"/>
                  </a:lnTo>
                  <a:lnTo>
                    <a:pt x="228372" y="61828"/>
                  </a:lnTo>
                  <a:lnTo>
                    <a:pt x="229756" y="61579"/>
                  </a:lnTo>
                  <a:lnTo>
                    <a:pt x="231112" y="61348"/>
                  </a:lnTo>
                  <a:lnTo>
                    <a:pt x="232080" y="61039"/>
                  </a:lnTo>
                  <a:lnTo>
                    <a:pt x="233886" y="60608"/>
                  </a:lnTo>
                  <a:lnTo>
                    <a:pt x="234793" y="60295"/>
                  </a:lnTo>
                  <a:lnTo>
                    <a:pt x="236346" y="59819"/>
                  </a:lnTo>
                  <a:lnTo>
                    <a:pt x="237684" y="59493"/>
                  </a:lnTo>
                  <a:lnTo>
                    <a:pt x="239037" y="59075"/>
                  </a:lnTo>
                  <a:lnTo>
                    <a:pt x="240126" y="58785"/>
                  </a:lnTo>
                  <a:lnTo>
                    <a:pt x="241558" y="58481"/>
                  </a:lnTo>
                  <a:lnTo>
                    <a:pt x="242389" y="58277"/>
                  </a:lnTo>
                  <a:lnTo>
                    <a:pt x="243603" y="57955"/>
                  </a:lnTo>
                  <a:lnTo>
                    <a:pt x="244585" y="57542"/>
                  </a:lnTo>
                  <a:lnTo>
                    <a:pt x="245775" y="57198"/>
                  </a:lnTo>
                  <a:lnTo>
                    <a:pt x="247178" y="56817"/>
                  </a:lnTo>
                  <a:lnTo>
                    <a:pt x="248421" y="56449"/>
                  </a:lnTo>
                  <a:lnTo>
                    <a:pt x="249218" y="56145"/>
                  </a:lnTo>
                  <a:lnTo>
                    <a:pt x="250088" y="55692"/>
                  </a:lnTo>
                  <a:lnTo>
                    <a:pt x="251218" y="55238"/>
                  </a:lnTo>
                  <a:lnTo>
                    <a:pt x="251743" y="54898"/>
                  </a:lnTo>
                  <a:lnTo>
                    <a:pt x="252144" y="54635"/>
                  </a:lnTo>
                  <a:lnTo>
                    <a:pt x="253069" y="54150"/>
                  </a:lnTo>
                  <a:lnTo>
                    <a:pt x="253863" y="53674"/>
                  </a:lnTo>
                  <a:lnTo>
                    <a:pt x="254562" y="53297"/>
                  </a:lnTo>
                  <a:lnTo>
                    <a:pt x="255363" y="52789"/>
                  </a:lnTo>
                  <a:lnTo>
                    <a:pt x="256134" y="52195"/>
                  </a:lnTo>
                  <a:lnTo>
                    <a:pt x="256954" y="51438"/>
                  </a:lnTo>
                  <a:lnTo>
                    <a:pt x="257578" y="50648"/>
                  </a:lnTo>
                  <a:lnTo>
                    <a:pt x="258103" y="49814"/>
                  </a:lnTo>
                  <a:lnTo>
                    <a:pt x="258496" y="49034"/>
                  </a:lnTo>
                  <a:lnTo>
                    <a:pt x="258870" y="48095"/>
                  </a:lnTo>
                  <a:lnTo>
                    <a:pt x="259048" y="47084"/>
                  </a:lnTo>
                  <a:lnTo>
                    <a:pt x="259161" y="45941"/>
                  </a:lnTo>
                  <a:lnTo>
                    <a:pt x="258991" y="44843"/>
                  </a:lnTo>
                  <a:lnTo>
                    <a:pt x="258999" y="44344"/>
                  </a:lnTo>
                  <a:lnTo>
                    <a:pt x="258749" y="42598"/>
                  </a:lnTo>
                  <a:lnTo>
                    <a:pt x="258659" y="42081"/>
                  </a:lnTo>
                  <a:lnTo>
                    <a:pt x="258436" y="41246"/>
                  </a:lnTo>
                  <a:lnTo>
                    <a:pt x="258292" y="40602"/>
                  </a:lnTo>
                  <a:lnTo>
                    <a:pt x="258130" y="39986"/>
                  </a:lnTo>
                  <a:lnTo>
                    <a:pt x="257914" y="39210"/>
                  </a:lnTo>
                  <a:lnTo>
                    <a:pt x="257793" y="38870"/>
                  </a:lnTo>
                  <a:lnTo>
                    <a:pt x="257487" y="38285"/>
                  </a:lnTo>
                  <a:lnTo>
                    <a:pt x="257083" y="37410"/>
                  </a:lnTo>
                  <a:lnTo>
                    <a:pt x="256920" y="36770"/>
                  </a:lnTo>
                  <a:lnTo>
                    <a:pt x="256652" y="36090"/>
                  </a:lnTo>
                  <a:lnTo>
                    <a:pt x="256387" y="35264"/>
                  </a:lnTo>
                  <a:lnTo>
                    <a:pt x="256130" y="34561"/>
                  </a:lnTo>
                  <a:lnTo>
                    <a:pt x="255979" y="34103"/>
                  </a:lnTo>
                  <a:lnTo>
                    <a:pt x="255828" y="33559"/>
                  </a:lnTo>
                  <a:lnTo>
                    <a:pt x="255616" y="32947"/>
                  </a:lnTo>
                  <a:lnTo>
                    <a:pt x="255280" y="32149"/>
                  </a:lnTo>
                  <a:lnTo>
                    <a:pt x="255919" y="32185"/>
                  </a:lnTo>
                  <a:lnTo>
                    <a:pt x="256539" y="32226"/>
                  </a:lnTo>
                  <a:lnTo>
                    <a:pt x="257196" y="32271"/>
                  </a:lnTo>
                  <a:lnTo>
                    <a:pt x="257774" y="32316"/>
                  </a:lnTo>
                  <a:lnTo>
                    <a:pt x="258107" y="32348"/>
                  </a:lnTo>
                  <a:lnTo>
                    <a:pt x="258768" y="32421"/>
                  </a:lnTo>
                  <a:lnTo>
                    <a:pt x="259430" y="32502"/>
                  </a:lnTo>
                  <a:lnTo>
                    <a:pt x="260163" y="32566"/>
                  </a:lnTo>
                  <a:lnTo>
                    <a:pt x="260896" y="32616"/>
                  </a:lnTo>
                  <a:lnTo>
                    <a:pt x="261266" y="32629"/>
                  </a:lnTo>
                  <a:lnTo>
                    <a:pt x="262260" y="32684"/>
                  </a:lnTo>
                  <a:lnTo>
                    <a:pt x="262755" y="32697"/>
                  </a:lnTo>
                  <a:lnTo>
                    <a:pt x="263250" y="32684"/>
                  </a:lnTo>
                  <a:lnTo>
                    <a:pt x="263742" y="32629"/>
                  </a:lnTo>
                  <a:lnTo>
                    <a:pt x="264150" y="32548"/>
                  </a:lnTo>
                  <a:lnTo>
                    <a:pt x="264558" y="32434"/>
                  </a:lnTo>
                  <a:lnTo>
                    <a:pt x="264962" y="32307"/>
                  </a:lnTo>
                  <a:lnTo>
                    <a:pt x="265367" y="32171"/>
                  </a:lnTo>
                  <a:lnTo>
                    <a:pt x="265771" y="32044"/>
                  </a:lnTo>
                  <a:lnTo>
                    <a:pt x="266138" y="31940"/>
                  </a:lnTo>
                  <a:lnTo>
                    <a:pt x="266878" y="31740"/>
                  </a:lnTo>
                  <a:lnTo>
                    <a:pt x="267245" y="31627"/>
                  </a:lnTo>
                  <a:lnTo>
                    <a:pt x="267608" y="31505"/>
                  </a:lnTo>
                  <a:lnTo>
                    <a:pt x="267993" y="31369"/>
                  </a:lnTo>
                  <a:lnTo>
                    <a:pt x="268375" y="31228"/>
                  </a:lnTo>
                  <a:lnTo>
                    <a:pt x="268753" y="31069"/>
                  </a:lnTo>
                  <a:lnTo>
                    <a:pt x="269127" y="30897"/>
                  </a:lnTo>
                  <a:lnTo>
                    <a:pt x="269486" y="30697"/>
                  </a:lnTo>
                  <a:lnTo>
                    <a:pt x="269747" y="30534"/>
                  </a:lnTo>
                  <a:lnTo>
                    <a:pt x="270008" y="30362"/>
                  </a:lnTo>
                  <a:lnTo>
                    <a:pt x="270261" y="30176"/>
                  </a:lnTo>
                  <a:lnTo>
                    <a:pt x="270499" y="29972"/>
                  </a:lnTo>
                  <a:lnTo>
                    <a:pt x="270726" y="29749"/>
                  </a:lnTo>
                  <a:lnTo>
                    <a:pt x="270949" y="29473"/>
                  </a:lnTo>
                  <a:lnTo>
                    <a:pt x="271153" y="29164"/>
                  </a:lnTo>
                  <a:lnTo>
                    <a:pt x="271342" y="28842"/>
                  </a:lnTo>
                  <a:lnTo>
                    <a:pt x="271701" y="28176"/>
                  </a:lnTo>
                  <a:lnTo>
                    <a:pt x="272026" y="27550"/>
                  </a:lnTo>
                  <a:lnTo>
                    <a:pt x="272328" y="26901"/>
                  </a:lnTo>
                  <a:lnTo>
                    <a:pt x="272608" y="26239"/>
                  </a:lnTo>
                  <a:lnTo>
                    <a:pt x="272876" y="25563"/>
                  </a:lnTo>
                  <a:lnTo>
                    <a:pt x="273126" y="24888"/>
                  </a:lnTo>
                  <a:lnTo>
                    <a:pt x="273356" y="24235"/>
                  </a:lnTo>
                  <a:lnTo>
                    <a:pt x="273568" y="23573"/>
                  </a:lnTo>
                  <a:lnTo>
                    <a:pt x="273764" y="22906"/>
                  </a:lnTo>
                  <a:lnTo>
                    <a:pt x="273957" y="22230"/>
                  </a:lnTo>
                  <a:lnTo>
                    <a:pt x="274142" y="21559"/>
                  </a:lnTo>
                  <a:lnTo>
                    <a:pt x="274331" y="20851"/>
                  </a:lnTo>
                  <a:lnTo>
                    <a:pt x="274513" y="20144"/>
                  </a:lnTo>
                  <a:lnTo>
                    <a:pt x="274690" y="19437"/>
                  </a:lnTo>
                  <a:lnTo>
                    <a:pt x="274853" y="18720"/>
                  </a:lnTo>
                  <a:lnTo>
                    <a:pt x="275004" y="18003"/>
                  </a:lnTo>
                  <a:lnTo>
                    <a:pt x="275166" y="17015"/>
                  </a:lnTo>
                  <a:lnTo>
                    <a:pt x="275280" y="16017"/>
                  </a:lnTo>
                  <a:lnTo>
                    <a:pt x="275389" y="15015"/>
                  </a:lnTo>
                  <a:lnTo>
                    <a:pt x="275522" y="14022"/>
                  </a:lnTo>
                  <a:lnTo>
                    <a:pt x="275718" y="13051"/>
                  </a:lnTo>
                  <a:lnTo>
                    <a:pt x="275801" y="12734"/>
                  </a:lnTo>
                  <a:lnTo>
                    <a:pt x="275990" y="12108"/>
                  </a:lnTo>
                  <a:lnTo>
                    <a:pt x="276168" y="11477"/>
                  </a:lnTo>
                  <a:lnTo>
                    <a:pt x="276274" y="10970"/>
                  </a:lnTo>
                  <a:lnTo>
                    <a:pt x="276432" y="9940"/>
                  </a:lnTo>
                  <a:lnTo>
                    <a:pt x="276531" y="9437"/>
                  </a:lnTo>
                  <a:lnTo>
                    <a:pt x="276674" y="8956"/>
                  </a:lnTo>
                  <a:lnTo>
                    <a:pt x="276806" y="8625"/>
                  </a:lnTo>
                  <a:lnTo>
                    <a:pt x="276961" y="8308"/>
                  </a:lnTo>
                  <a:lnTo>
                    <a:pt x="277124" y="7995"/>
                  </a:lnTo>
                  <a:lnTo>
                    <a:pt x="277464" y="7378"/>
                  </a:lnTo>
                  <a:lnTo>
                    <a:pt x="277850" y="6593"/>
                  </a:lnTo>
                  <a:lnTo>
                    <a:pt x="278258" y="5736"/>
                  </a:lnTo>
                  <a:lnTo>
                    <a:pt x="278681" y="4933"/>
                  </a:lnTo>
                  <a:lnTo>
                    <a:pt x="279131" y="4326"/>
                  </a:lnTo>
                  <a:lnTo>
                    <a:pt x="279603" y="4049"/>
                  </a:lnTo>
                  <a:lnTo>
                    <a:pt x="279868" y="4040"/>
                  </a:lnTo>
                  <a:lnTo>
                    <a:pt x="280140" y="4085"/>
                  </a:lnTo>
                  <a:lnTo>
                    <a:pt x="280412" y="4158"/>
                  </a:lnTo>
                  <a:lnTo>
                    <a:pt x="281440" y="4462"/>
                  </a:lnTo>
                  <a:lnTo>
                    <a:pt x="281923" y="4634"/>
                  </a:lnTo>
                  <a:lnTo>
                    <a:pt x="282403" y="4825"/>
                  </a:lnTo>
                  <a:lnTo>
                    <a:pt x="282880" y="5024"/>
                  </a:lnTo>
                  <a:lnTo>
                    <a:pt x="283885" y="5437"/>
                  </a:lnTo>
                  <a:lnTo>
                    <a:pt x="285457" y="6122"/>
                  </a:lnTo>
                  <a:lnTo>
                    <a:pt x="285986" y="6344"/>
                  </a:lnTo>
                  <a:lnTo>
                    <a:pt x="286912" y="6725"/>
                  </a:lnTo>
                  <a:lnTo>
                    <a:pt x="287842" y="7083"/>
                  </a:lnTo>
                  <a:lnTo>
                    <a:pt x="288310" y="7246"/>
                  </a:lnTo>
                  <a:lnTo>
                    <a:pt x="288737" y="7382"/>
                  </a:lnTo>
                  <a:lnTo>
                    <a:pt x="289161" y="7523"/>
                  </a:lnTo>
                  <a:lnTo>
                    <a:pt x="289588" y="7645"/>
                  </a:lnTo>
                  <a:lnTo>
                    <a:pt x="290019" y="7754"/>
                  </a:lnTo>
                  <a:lnTo>
                    <a:pt x="290453" y="7831"/>
                  </a:lnTo>
                  <a:lnTo>
                    <a:pt x="290846" y="7877"/>
                  </a:lnTo>
                  <a:lnTo>
                    <a:pt x="291247" y="7908"/>
                  </a:lnTo>
                  <a:lnTo>
                    <a:pt x="291647" y="7918"/>
                  </a:lnTo>
                  <a:lnTo>
                    <a:pt x="292044" y="7908"/>
                  </a:lnTo>
                  <a:lnTo>
                    <a:pt x="292441" y="7877"/>
                  </a:lnTo>
                  <a:lnTo>
                    <a:pt x="293034" y="7791"/>
                  </a:lnTo>
                  <a:lnTo>
                    <a:pt x="293329" y="7727"/>
                  </a:lnTo>
                  <a:lnTo>
                    <a:pt x="293620" y="7650"/>
                  </a:lnTo>
                  <a:lnTo>
                    <a:pt x="293903" y="7559"/>
                  </a:lnTo>
                  <a:lnTo>
                    <a:pt x="294315" y="7382"/>
                  </a:lnTo>
                  <a:lnTo>
                    <a:pt x="294716" y="7156"/>
                  </a:lnTo>
                  <a:lnTo>
                    <a:pt x="295113" y="6902"/>
                  </a:lnTo>
                  <a:lnTo>
                    <a:pt x="295502" y="6643"/>
                  </a:lnTo>
                  <a:lnTo>
                    <a:pt x="295895" y="6389"/>
                  </a:lnTo>
                  <a:lnTo>
                    <a:pt x="296197" y="6203"/>
                  </a:lnTo>
                  <a:lnTo>
                    <a:pt x="297097" y="5632"/>
                  </a:lnTo>
                  <a:lnTo>
                    <a:pt x="297395" y="5446"/>
                  </a:lnTo>
                  <a:lnTo>
                    <a:pt x="297698" y="5265"/>
                  </a:lnTo>
                  <a:lnTo>
                    <a:pt x="298306" y="4920"/>
                  </a:lnTo>
                  <a:lnTo>
                    <a:pt x="298605" y="4739"/>
                  </a:lnTo>
                  <a:lnTo>
                    <a:pt x="298896" y="4544"/>
                  </a:lnTo>
                  <a:lnTo>
                    <a:pt x="299266" y="4258"/>
                  </a:lnTo>
                  <a:lnTo>
                    <a:pt x="299618" y="3949"/>
                  </a:lnTo>
                  <a:lnTo>
                    <a:pt x="299965" y="3627"/>
                  </a:lnTo>
                  <a:lnTo>
                    <a:pt x="300317" y="3310"/>
                  </a:lnTo>
                  <a:lnTo>
                    <a:pt x="300680" y="3015"/>
                  </a:lnTo>
                  <a:lnTo>
                    <a:pt x="301201" y="2639"/>
                  </a:lnTo>
                  <a:lnTo>
                    <a:pt x="301734" y="2290"/>
                  </a:lnTo>
                  <a:lnTo>
                    <a:pt x="302278" y="1959"/>
                  </a:lnTo>
                  <a:lnTo>
                    <a:pt x="302830" y="1646"/>
                  </a:lnTo>
                  <a:lnTo>
                    <a:pt x="303386" y="1346"/>
                  </a:lnTo>
                  <a:lnTo>
                    <a:pt x="304255" y="902"/>
                  </a:lnTo>
                  <a:lnTo>
                    <a:pt x="304697" y="698"/>
                  </a:lnTo>
                  <a:lnTo>
                    <a:pt x="305147" y="512"/>
                  </a:lnTo>
                  <a:lnTo>
                    <a:pt x="305600" y="358"/>
                  </a:lnTo>
                  <a:lnTo>
                    <a:pt x="305974" y="249"/>
                  </a:lnTo>
                  <a:lnTo>
                    <a:pt x="306360" y="149"/>
                  </a:lnTo>
                  <a:lnTo>
                    <a:pt x="306741" y="72"/>
                  </a:lnTo>
                  <a:lnTo>
                    <a:pt x="307127" y="18"/>
                  </a:lnTo>
                  <a:lnTo>
                    <a:pt x="307512" y="0"/>
                  </a:lnTo>
                  <a:lnTo>
                    <a:pt x="307898" y="18"/>
                  </a:lnTo>
                  <a:lnTo>
                    <a:pt x="308283" y="72"/>
                  </a:lnTo>
                  <a:lnTo>
                    <a:pt x="308665" y="154"/>
                  </a:lnTo>
                  <a:lnTo>
                    <a:pt x="309050" y="249"/>
                  </a:lnTo>
                  <a:lnTo>
                    <a:pt x="309428" y="358"/>
                  </a:lnTo>
                  <a:lnTo>
                    <a:pt x="309871" y="498"/>
                  </a:lnTo>
                  <a:lnTo>
                    <a:pt x="310313" y="662"/>
                  </a:lnTo>
                  <a:lnTo>
                    <a:pt x="310751" y="843"/>
                  </a:lnTo>
                  <a:lnTo>
                    <a:pt x="311182" y="1043"/>
                  </a:lnTo>
                  <a:lnTo>
                    <a:pt x="311605" y="1260"/>
                  </a:lnTo>
                  <a:lnTo>
                    <a:pt x="312176" y="1596"/>
                  </a:lnTo>
                  <a:lnTo>
                    <a:pt x="312731" y="1972"/>
                  </a:lnTo>
                  <a:lnTo>
                    <a:pt x="313276" y="2380"/>
                  </a:lnTo>
                  <a:lnTo>
                    <a:pt x="313812" y="2807"/>
                  </a:lnTo>
                  <a:lnTo>
                    <a:pt x="315328" y="4031"/>
                  </a:lnTo>
                  <a:lnTo>
                    <a:pt x="315811" y="4448"/>
                  </a:lnTo>
                  <a:lnTo>
                    <a:pt x="316273" y="4884"/>
                  </a:lnTo>
                  <a:lnTo>
                    <a:pt x="316711" y="5355"/>
                  </a:lnTo>
                  <a:lnTo>
                    <a:pt x="317036" y="5759"/>
                  </a:lnTo>
                  <a:lnTo>
                    <a:pt x="317342" y="6181"/>
                  </a:lnTo>
                  <a:lnTo>
                    <a:pt x="317637" y="6620"/>
                  </a:lnTo>
                  <a:lnTo>
                    <a:pt x="318211" y="7514"/>
                  </a:lnTo>
                  <a:lnTo>
                    <a:pt x="318578" y="8122"/>
                  </a:lnTo>
                  <a:lnTo>
                    <a:pt x="319262" y="9387"/>
                  </a:lnTo>
                  <a:lnTo>
                    <a:pt x="319621" y="9999"/>
                  </a:lnTo>
                  <a:lnTo>
                    <a:pt x="320014" y="10575"/>
                  </a:lnTo>
                  <a:lnTo>
                    <a:pt x="320468" y="11142"/>
                  </a:lnTo>
                  <a:lnTo>
                    <a:pt x="320947" y="11691"/>
                  </a:lnTo>
                  <a:lnTo>
                    <a:pt x="321450" y="12203"/>
                  </a:lnTo>
                  <a:lnTo>
                    <a:pt x="321979" y="12679"/>
                  </a:lnTo>
                  <a:lnTo>
                    <a:pt x="322527" y="13097"/>
                  </a:lnTo>
                  <a:lnTo>
                    <a:pt x="323177" y="13500"/>
                  </a:lnTo>
                  <a:lnTo>
                    <a:pt x="323865" y="13845"/>
                  </a:lnTo>
                  <a:lnTo>
                    <a:pt x="324575" y="14130"/>
                  </a:lnTo>
                  <a:lnTo>
                    <a:pt x="325029" y="14362"/>
                  </a:lnTo>
                  <a:lnTo>
                    <a:pt x="325297" y="14362"/>
                  </a:lnTo>
                  <a:lnTo>
                    <a:pt x="326019" y="14534"/>
                  </a:lnTo>
                  <a:lnTo>
                    <a:pt x="326631" y="14638"/>
                  </a:lnTo>
                  <a:lnTo>
                    <a:pt x="327251" y="14702"/>
                  </a:lnTo>
                  <a:lnTo>
                    <a:pt x="327875" y="14725"/>
                  </a:lnTo>
                  <a:lnTo>
                    <a:pt x="328498" y="14716"/>
                  </a:lnTo>
                  <a:lnTo>
                    <a:pt x="329118" y="14670"/>
                  </a:lnTo>
                  <a:lnTo>
                    <a:pt x="330308" y="14434"/>
                  </a:lnTo>
                  <a:lnTo>
                    <a:pt x="331488" y="14013"/>
                  </a:lnTo>
                  <a:lnTo>
                    <a:pt x="332663" y="13477"/>
                  </a:lnTo>
                  <a:lnTo>
                    <a:pt x="333835" y="12920"/>
                  </a:lnTo>
                  <a:lnTo>
                    <a:pt x="335010" y="12421"/>
                  </a:lnTo>
                  <a:lnTo>
                    <a:pt x="336306" y="11958"/>
                  </a:lnTo>
                  <a:lnTo>
                    <a:pt x="337614" y="11523"/>
                  </a:lnTo>
                  <a:lnTo>
                    <a:pt x="338917" y="11083"/>
                  </a:lnTo>
                  <a:lnTo>
                    <a:pt x="340206" y="10598"/>
                  </a:lnTo>
                  <a:lnTo>
                    <a:pt x="341468" y="10035"/>
                  </a:lnTo>
                  <a:lnTo>
                    <a:pt x="342810" y="9332"/>
                  </a:lnTo>
                  <a:lnTo>
                    <a:pt x="344133" y="8566"/>
                  </a:lnTo>
                  <a:lnTo>
                    <a:pt x="345433" y="7736"/>
                  </a:lnTo>
                  <a:lnTo>
                    <a:pt x="346710" y="6856"/>
                  </a:lnTo>
                  <a:lnTo>
                    <a:pt x="347961" y="5940"/>
                  </a:lnTo>
                  <a:lnTo>
                    <a:pt x="348543" y="5482"/>
                  </a:lnTo>
                  <a:lnTo>
                    <a:pt x="349114" y="5011"/>
                  </a:lnTo>
                  <a:lnTo>
                    <a:pt x="350255" y="4058"/>
                  </a:lnTo>
                  <a:lnTo>
                    <a:pt x="350833" y="3600"/>
                  </a:lnTo>
                  <a:lnTo>
                    <a:pt x="351347" y="3188"/>
                  </a:lnTo>
                  <a:lnTo>
                    <a:pt x="351861" y="2766"/>
                  </a:lnTo>
                  <a:lnTo>
                    <a:pt x="352379" y="2358"/>
                  </a:lnTo>
                  <a:lnTo>
                    <a:pt x="352912" y="1986"/>
                  </a:lnTo>
                  <a:lnTo>
                    <a:pt x="353460" y="1664"/>
                  </a:lnTo>
                  <a:lnTo>
                    <a:pt x="354046" y="1378"/>
                  </a:lnTo>
                  <a:lnTo>
                    <a:pt x="354650" y="1124"/>
                  </a:lnTo>
                  <a:lnTo>
                    <a:pt x="355266" y="916"/>
                  </a:lnTo>
                  <a:lnTo>
                    <a:pt x="355886" y="775"/>
                  </a:lnTo>
                  <a:lnTo>
                    <a:pt x="356502" y="716"/>
                  </a:lnTo>
                  <a:lnTo>
                    <a:pt x="356940" y="730"/>
                  </a:lnTo>
                  <a:lnTo>
                    <a:pt x="357383" y="770"/>
                  </a:lnTo>
                  <a:lnTo>
                    <a:pt x="357825" y="852"/>
                  </a:lnTo>
                  <a:lnTo>
                    <a:pt x="358259" y="970"/>
                  </a:lnTo>
                  <a:lnTo>
                    <a:pt x="358679" y="1124"/>
                  </a:lnTo>
                  <a:lnTo>
                    <a:pt x="359102" y="1328"/>
                  </a:lnTo>
                  <a:lnTo>
                    <a:pt x="359518" y="1573"/>
                  </a:lnTo>
                  <a:lnTo>
                    <a:pt x="359922" y="1859"/>
                  </a:lnTo>
                  <a:lnTo>
                    <a:pt x="360308" y="2176"/>
                  </a:lnTo>
                  <a:lnTo>
                    <a:pt x="360667" y="2516"/>
                  </a:lnTo>
                  <a:lnTo>
                    <a:pt x="361056" y="2979"/>
                  </a:lnTo>
                  <a:lnTo>
                    <a:pt x="361400" y="3496"/>
                  </a:lnTo>
                  <a:lnTo>
                    <a:pt x="362050" y="4602"/>
                  </a:lnTo>
                  <a:lnTo>
                    <a:pt x="362394" y="5129"/>
                  </a:lnTo>
                  <a:lnTo>
                    <a:pt x="362832" y="5718"/>
                  </a:lnTo>
                  <a:lnTo>
                    <a:pt x="363278" y="6303"/>
                  </a:lnTo>
                  <a:lnTo>
                    <a:pt x="363735" y="6874"/>
                  </a:lnTo>
                  <a:lnTo>
                    <a:pt x="364204" y="7428"/>
                  </a:lnTo>
                  <a:lnTo>
                    <a:pt x="364684" y="7963"/>
                  </a:lnTo>
                  <a:lnTo>
                    <a:pt x="365107" y="8421"/>
                  </a:lnTo>
                  <a:lnTo>
                    <a:pt x="365534" y="8870"/>
                  </a:lnTo>
                  <a:lnTo>
                    <a:pt x="365973" y="9305"/>
                  </a:lnTo>
                  <a:lnTo>
                    <a:pt x="366426" y="9713"/>
                  </a:lnTo>
                  <a:lnTo>
                    <a:pt x="366899" y="10081"/>
                  </a:lnTo>
                  <a:lnTo>
                    <a:pt x="367617" y="10453"/>
                  </a:lnTo>
                  <a:lnTo>
                    <a:pt x="368403" y="10697"/>
                  </a:lnTo>
                  <a:lnTo>
                    <a:pt x="369200" y="10915"/>
                  </a:lnTo>
                  <a:lnTo>
                    <a:pt x="369945" y="11205"/>
                  </a:lnTo>
                  <a:lnTo>
                    <a:pt x="370580" y="11654"/>
                  </a:lnTo>
                  <a:lnTo>
                    <a:pt x="370946" y="12081"/>
                  </a:lnTo>
                  <a:lnTo>
                    <a:pt x="371279" y="12561"/>
                  </a:lnTo>
                  <a:lnTo>
                    <a:pt x="371585" y="13083"/>
                  </a:lnTo>
                  <a:lnTo>
                    <a:pt x="371861" y="13627"/>
                  </a:lnTo>
                  <a:lnTo>
                    <a:pt x="372118" y="14176"/>
                  </a:lnTo>
                  <a:lnTo>
                    <a:pt x="372416" y="14901"/>
                  </a:lnTo>
                  <a:lnTo>
                    <a:pt x="372669" y="15663"/>
                  </a:lnTo>
                  <a:lnTo>
                    <a:pt x="372885" y="16452"/>
                  </a:lnTo>
                  <a:lnTo>
                    <a:pt x="373062" y="17246"/>
                  </a:lnTo>
                  <a:lnTo>
                    <a:pt x="373206" y="18044"/>
                  </a:lnTo>
                  <a:lnTo>
                    <a:pt x="373301" y="18802"/>
                  </a:lnTo>
                  <a:lnTo>
                    <a:pt x="373346" y="19564"/>
                  </a:lnTo>
                  <a:lnTo>
                    <a:pt x="373391" y="21105"/>
                  </a:lnTo>
                  <a:lnTo>
                    <a:pt x="373478" y="22743"/>
                  </a:lnTo>
                  <a:lnTo>
                    <a:pt x="373505" y="23618"/>
                  </a:lnTo>
                  <a:lnTo>
                    <a:pt x="373554" y="24493"/>
                  </a:lnTo>
                  <a:lnTo>
                    <a:pt x="373656" y="25341"/>
                  </a:lnTo>
                  <a:lnTo>
                    <a:pt x="373845" y="26149"/>
                  </a:lnTo>
                  <a:lnTo>
                    <a:pt x="374049" y="26743"/>
                  </a:lnTo>
                  <a:lnTo>
                    <a:pt x="374295" y="27328"/>
                  </a:lnTo>
                  <a:lnTo>
                    <a:pt x="374570" y="27890"/>
                  </a:lnTo>
                  <a:lnTo>
                    <a:pt x="374672" y="28058"/>
                  </a:lnTo>
                  <a:lnTo>
                    <a:pt x="374884" y="28416"/>
                  </a:lnTo>
                  <a:lnTo>
                    <a:pt x="375236" y="28892"/>
                  </a:lnTo>
                  <a:lnTo>
                    <a:pt x="375523" y="29219"/>
                  </a:lnTo>
                  <a:lnTo>
                    <a:pt x="375833" y="29518"/>
                  </a:lnTo>
                  <a:lnTo>
                    <a:pt x="376161" y="29795"/>
                  </a:lnTo>
                  <a:lnTo>
                    <a:pt x="376502" y="30053"/>
                  </a:lnTo>
                  <a:lnTo>
                    <a:pt x="376849" y="30289"/>
                  </a:lnTo>
                  <a:lnTo>
                    <a:pt x="377507" y="30693"/>
                  </a:lnTo>
                  <a:lnTo>
                    <a:pt x="378217" y="31056"/>
                  </a:lnTo>
                  <a:lnTo>
                    <a:pt x="378947" y="31337"/>
                  </a:lnTo>
                  <a:lnTo>
                    <a:pt x="379676" y="31500"/>
                  </a:lnTo>
                  <a:lnTo>
                    <a:pt x="380375" y="31505"/>
                  </a:lnTo>
                  <a:lnTo>
                    <a:pt x="380863" y="31400"/>
                  </a:lnTo>
                  <a:lnTo>
                    <a:pt x="381350" y="31223"/>
                  </a:lnTo>
                  <a:lnTo>
                    <a:pt x="381826" y="30988"/>
                  </a:lnTo>
                  <a:lnTo>
                    <a:pt x="382295" y="30716"/>
                  </a:lnTo>
                  <a:lnTo>
                    <a:pt x="382741" y="30425"/>
                  </a:lnTo>
                  <a:lnTo>
                    <a:pt x="383353" y="29944"/>
                  </a:lnTo>
                  <a:lnTo>
                    <a:pt x="383924" y="29373"/>
                  </a:lnTo>
                  <a:lnTo>
                    <a:pt x="384468" y="28747"/>
                  </a:lnTo>
                  <a:lnTo>
                    <a:pt x="385519" y="27455"/>
                  </a:lnTo>
                  <a:lnTo>
                    <a:pt x="386195" y="26561"/>
                  </a:lnTo>
                  <a:lnTo>
                    <a:pt x="386823" y="25609"/>
                  </a:lnTo>
                  <a:lnTo>
                    <a:pt x="387442" y="24647"/>
                  </a:lnTo>
                  <a:lnTo>
                    <a:pt x="388085" y="23718"/>
                  </a:lnTo>
                  <a:lnTo>
                    <a:pt x="388784" y="22861"/>
                  </a:lnTo>
                  <a:lnTo>
                    <a:pt x="389449" y="22144"/>
                  </a:lnTo>
                  <a:lnTo>
                    <a:pt x="390141" y="21437"/>
                  </a:lnTo>
                  <a:lnTo>
                    <a:pt x="390859" y="20779"/>
                  </a:lnTo>
                  <a:lnTo>
                    <a:pt x="391607" y="20207"/>
                  </a:lnTo>
                  <a:lnTo>
                    <a:pt x="392389" y="19759"/>
                  </a:lnTo>
                  <a:lnTo>
                    <a:pt x="393172" y="19459"/>
                  </a:lnTo>
                  <a:lnTo>
                    <a:pt x="393992" y="19255"/>
                  </a:lnTo>
                  <a:lnTo>
                    <a:pt x="394834" y="19137"/>
                  </a:lnTo>
                  <a:lnTo>
                    <a:pt x="395681" y="19083"/>
                  </a:lnTo>
                  <a:lnTo>
                    <a:pt x="396520" y="19083"/>
                  </a:lnTo>
                  <a:lnTo>
                    <a:pt x="397121" y="19087"/>
                  </a:lnTo>
                  <a:lnTo>
                    <a:pt x="397737" y="19110"/>
                  </a:lnTo>
                  <a:lnTo>
                    <a:pt x="398345" y="19169"/>
                  </a:lnTo>
                  <a:lnTo>
                    <a:pt x="398927" y="19301"/>
                  </a:lnTo>
                  <a:lnTo>
                    <a:pt x="399464" y="19532"/>
                  </a:lnTo>
                  <a:lnTo>
                    <a:pt x="399948" y="19840"/>
                  </a:lnTo>
                  <a:lnTo>
                    <a:pt x="400431" y="20230"/>
                  </a:lnTo>
                  <a:lnTo>
                    <a:pt x="400874" y="20679"/>
                  </a:lnTo>
                  <a:lnTo>
                    <a:pt x="401229" y="21169"/>
                  </a:lnTo>
                  <a:lnTo>
                    <a:pt x="401456" y="21690"/>
                  </a:lnTo>
                  <a:lnTo>
                    <a:pt x="401512" y="22194"/>
                  </a:lnTo>
                  <a:lnTo>
                    <a:pt x="401463" y="22738"/>
                  </a:lnTo>
                  <a:lnTo>
                    <a:pt x="401357" y="23305"/>
                  </a:lnTo>
                  <a:lnTo>
                    <a:pt x="401236" y="23876"/>
                  </a:lnTo>
                  <a:lnTo>
                    <a:pt x="401153" y="24439"/>
                  </a:lnTo>
                  <a:lnTo>
                    <a:pt x="401055" y="25219"/>
                  </a:lnTo>
                  <a:lnTo>
                    <a:pt x="400926" y="26022"/>
                  </a:lnTo>
                  <a:lnTo>
                    <a:pt x="400828" y="26815"/>
                  </a:lnTo>
                  <a:lnTo>
                    <a:pt x="400809" y="27573"/>
                  </a:lnTo>
                  <a:lnTo>
                    <a:pt x="400930" y="28262"/>
                  </a:lnTo>
                  <a:lnTo>
                    <a:pt x="401108" y="28725"/>
                  </a:lnTo>
                  <a:lnTo>
                    <a:pt x="401342" y="29174"/>
                  </a:lnTo>
                  <a:lnTo>
                    <a:pt x="401618" y="29595"/>
                  </a:lnTo>
                  <a:lnTo>
                    <a:pt x="401920" y="29985"/>
                  </a:lnTo>
                  <a:lnTo>
                    <a:pt x="402242" y="30335"/>
                  </a:lnTo>
                  <a:lnTo>
                    <a:pt x="402759" y="30761"/>
                  </a:lnTo>
                  <a:lnTo>
                    <a:pt x="403417" y="31187"/>
                  </a:lnTo>
                  <a:lnTo>
                    <a:pt x="403784" y="31459"/>
                  </a:lnTo>
                  <a:lnTo>
                    <a:pt x="404052" y="31618"/>
                  </a:lnTo>
                  <a:lnTo>
                    <a:pt x="404188" y="31682"/>
                  </a:lnTo>
                  <a:lnTo>
                    <a:pt x="404328" y="31736"/>
                  </a:lnTo>
                  <a:lnTo>
                    <a:pt x="404468" y="31781"/>
                  </a:lnTo>
                  <a:lnTo>
                    <a:pt x="404759" y="31858"/>
                  </a:lnTo>
                  <a:lnTo>
                    <a:pt x="404925" y="31890"/>
                  </a:lnTo>
                  <a:lnTo>
                    <a:pt x="405095" y="31908"/>
                  </a:lnTo>
                  <a:lnTo>
                    <a:pt x="405443" y="31935"/>
                  </a:lnTo>
                  <a:lnTo>
                    <a:pt x="406127" y="31981"/>
                  </a:lnTo>
                  <a:lnTo>
                    <a:pt x="406384" y="31990"/>
                  </a:lnTo>
                  <a:lnTo>
                    <a:pt x="406641" y="31985"/>
                  </a:lnTo>
                  <a:lnTo>
                    <a:pt x="406894" y="31967"/>
                  </a:lnTo>
                  <a:lnTo>
                    <a:pt x="407219" y="31917"/>
                  </a:lnTo>
                  <a:lnTo>
                    <a:pt x="407381" y="31886"/>
                  </a:lnTo>
                  <a:lnTo>
                    <a:pt x="407540" y="31845"/>
                  </a:lnTo>
                  <a:lnTo>
                    <a:pt x="407695" y="31799"/>
                  </a:lnTo>
                  <a:lnTo>
                    <a:pt x="407846" y="31740"/>
                  </a:lnTo>
                  <a:lnTo>
                    <a:pt x="407997" y="31672"/>
                  </a:lnTo>
                  <a:lnTo>
                    <a:pt x="408145" y="31595"/>
                  </a:lnTo>
                  <a:lnTo>
                    <a:pt x="408428" y="31432"/>
                  </a:lnTo>
                  <a:lnTo>
                    <a:pt x="408693" y="31255"/>
                  </a:lnTo>
                  <a:lnTo>
                    <a:pt x="408942" y="31056"/>
                  </a:lnTo>
                  <a:lnTo>
                    <a:pt x="409078" y="30901"/>
                  </a:lnTo>
                  <a:lnTo>
                    <a:pt x="409188" y="30738"/>
                  </a:lnTo>
                  <a:lnTo>
                    <a:pt x="409479" y="30330"/>
                  </a:lnTo>
                  <a:lnTo>
                    <a:pt x="409724" y="29854"/>
                  </a:lnTo>
                  <a:lnTo>
                    <a:pt x="409928" y="29332"/>
                  </a:lnTo>
                  <a:lnTo>
                    <a:pt x="410110" y="28797"/>
                  </a:lnTo>
                  <a:lnTo>
                    <a:pt x="410276" y="28262"/>
                  </a:lnTo>
                  <a:lnTo>
                    <a:pt x="410416" y="27604"/>
                  </a:lnTo>
                  <a:lnTo>
                    <a:pt x="410484" y="26901"/>
                  </a:lnTo>
                  <a:lnTo>
                    <a:pt x="410537" y="26198"/>
                  </a:lnTo>
                  <a:lnTo>
                    <a:pt x="410635" y="25532"/>
                  </a:lnTo>
                  <a:lnTo>
                    <a:pt x="410839" y="24933"/>
                  </a:lnTo>
                  <a:lnTo>
                    <a:pt x="411119" y="24452"/>
                  </a:lnTo>
                  <a:lnTo>
                    <a:pt x="411455" y="24003"/>
                  </a:lnTo>
                  <a:lnTo>
                    <a:pt x="411841" y="23591"/>
                  </a:lnTo>
                  <a:lnTo>
                    <a:pt x="412253" y="23232"/>
                  </a:lnTo>
                  <a:lnTo>
                    <a:pt x="412680" y="22951"/>
                  </a:lnTo>
                  <a:lnTo>
                    <a:pt x="413247" y="22724"/>
                  </a:lnTo>
                  <a:lnTo>
                    <a:pt x="413874" y="22616"/>
                  </a:lnTo>
                  <a:lnTo>
                    <a:pt x="414532" y="22598"/>
                  </a:lnTo>
                  <a:lnTo>
                    <a:pt x="415193" y="22647"/>
                  </a:lnTo>
                  <a:lnTo>
                    <a:pt x="415832" y="22729"/>
                  </a:lnTo>
                  <a:lnTo>
                    <a:pt x="416470" y="22833"/>
                  </a:lnTo>
                  <a:lnTo>
                    <a:pt x="417117" y="22983"/>
                  </a:lnTo>
                  <a:lnTo>
                    <a:pt x="417751" y="23192"/>
                  </a:lnTo>
                  <a:lnTo>
                    <a:pt x="418345" y="23477"/>
                  </a:lnTo>
                  <a:lnTo>
                    <a:pt x="418874" y="23854"/>
                  </a:lnTo>
                  <a:lnTo>
                    <a:pt x="419191" y="24162"/>
                  </a:lnTo>
                  <a:lnTo>
                    <a:pt x="419490" y="24507"/>
                  </a:lnTo>
                  <a:lnTo>
                    <a:pt x="419766" y="24883"/>
                  </a:lnTo>
                  <a:lnTo>
                    <a:pt x="420019" y="25287"/>
                  </a:lnTo>
                  <a:lnTo>
                    <a:pt x="420242" y="25700"/>
                  </a:lnTo>
                  <a:lnTo>
                    <a:pt x="420476" y="26257"/>
                  </a:lnTo>
                  <a:lnTo>
                    <a:pt x="420658" y="26861"/>
                  </a:lnTo>
                  <a:lnTo>
                    <a:pt x="420797" y="27486"/>
                  </a:lnTo>
                  <a:lnTo>
                    <a:pt x="421032" y="28761"/>
                  </a:lnTo>
                  <a:lnTo>
                    <a:pt x="421228" y="29731"/>
                  </a:lnTo>
                  <a:lnTo>
                    <a:pt x="421311" y="30221"/>
                  </a:lnTo>
                  <a:lnTo>
                    <a:pt x="421364" y="30706"/>
                  </a:lnTo>
                  <a:lnTo>
                    <a:pt x="421368" y="31187"/>
                  </a:lnTo>
                  <a:lnTo>
                    <a:pt x="421327" y="31559"/>
                  </a:lnTo>
                  <a:lnTo>
                    <a:pt x="421251" y="31931"/>
                  </a:lnTo>
                  <a:lnTo>
                    <a:pt x="421066" y="32666"/>
                  </a:lnTo>
                  <a:lnTo>
                    <a:pt x="420994" y="33033"/>
                  </a:lnTo>
                  <a:lnTo>
                    <a:pt x="420915" y="33559"/>
                  </a:lnTo>
                  <a:lnTo>
                    <a:pt x="420850" y="34090"/>
                  </a:lnTo>
                  <a:lnTo>
                    <a:pt x="420797" y="34625"/>
                  </a:lnTo>
                  <a:lnTo>
                    <a:pt x="420760" y="35156"/>
                  </a:lnTo>
                  <a:lnTo>
                    <a:pt x="420729" y="35691"/>
                  </a:lnTo>
                  <a:lnTo>
                    <a:pt x="420684" y="36893"/>
                  </a:lnTo>
                  <a:lnTo>
                    <a:pt x="420688" y="37491"/>
                  </a:lnTo>
                  <a:lnTo>
                    <a:pt x="420722" y="38085"/>
                  </a:lnTo>
                  <a:lnTo>
                    <a:pt x="420805" y="38661"/>
                  </a:lnTo>
                  <a:lnTo>
                    <a:pt x="420983" y="39346"/>
                  </a:lnTo>
                  <a:lnTo>
                    <a:pt x="421221" y="40022"/>
                  </a:lnTo>
                  <a:lnTo>
                    <a:pt x="421519" y="40675"/>
                  </a:lnTo>
                  <a:lnTo>
                    <a:pt x="421859" y="41292"/>
                  </a:lnTo>
                  <a:lnTo>
                    <a:pt x="422234" y="41859"/>
                  </a:lnTo>
                  <a:lnTo>
                    <a:pt x="422494" y="42194"/>
                  </a:lnTo>
                  <a:lnTo>
                    <a:pt x="422778" y="42516"/>
                  </a:lnTo>
                  <a:lnTo>
                    <a:pt x="423076" y="42820"/>
                  </a:lnTo>
                  <a:lnTo>
                    <a:pt x="423386" y="43110"/>
                  </a:lnTo>
                  <a:lnTo>
                    <a:pt x="423696" y="43387"/>
                  </a:lnTo>
                  <a:lnTo>
                    <a:pt x="423946" y="43600"/>
                  </a:lnTo>
                  <a:lnTo>
                    <a:pt x="424203" y="43804"/>
                  </a:lnTo>
                  <a:lnTo>
                    <a:pt x="424463" y="44004"/>
                  </a:lnTo>
                  <a:lnTo>
                    <a:pt x="424992" y="44380"/>
                  </a:lnTo>
                  <a:lnTo>
                    <a:pt x="425370" y="44625"/>
                  </a:lnTo>
                  <a:lnTo>
                    <a:pt x="425760" y="44857"/>
                  </a:lnTo>
                  <a:lnTo>
                    <a:pt x="426942" y="45505"/>
                  </a:lnTo>
                  <a:lnTo>
                    <a:pt x="427517" y="45800"/>
                  </a:lnTo>
                  <a:lnTo>
                    <a:pt x="428794" y="46412"/>
                  </a:lnTo>
                  <a:lnTo>
                    <a:pt x="429252" y="46644"/>
                  </a:lnTo>
                  <a:lnTo>
                    <a:pt x="429422" y="46766"/>
                  </a:lnTo>
                  <a:lnTo>
                    <a:pt x="430982" y="45632"/>
                  </a:lnTo>
                  <a:lnTo>
                    <a:pt x="431281" y="45714"/>
                  </a:lnTo>
                  <a:lnTo>
                    <a:pt x="431409" y="45755"/>
                  </a:lnTo>
                  <a:lnTo>
                    <a:pt x="431576" y="45791"/>
                  </a:lnTo>
                  <a:lnTo>
                    <a:pt x="431731" y="45814"/>
                  </a:lnTo>
                  <a:lnTo>
                    <a:pt x="431863" y="45863"/>
                  </a:lnTo>
                  <a:lnTo>
                    <a:pt x="432014" y="45913"/>
                  </a:lnTo>
                  <a:lnTo>
                    <a:pt x="432452" y="45977"/>
                  </a:lnTo>
                  <a:lnTo>
                    <a:pt x="432592" y="46027"/>
                  </a:lnTo>
                  <a:lnTo>
                    <a:pt x="432876" y="46113"/>
                  </a:lnTo>
                  <a:lnTo>
                    <a:pt x="433159" y="46186"/>
                  </a:lnTo>
                  <a:lnTo>
                    <a:pt x="433378" y="46231"/>
                  </a:lnTo>
                  <a:lnTo>
                    <a:pt x="433601" y="46263"/>
                  </a:lnTo>
                  <a:lnTo>
                    <a:pt x="433824" y="46285"/>
                  </a:lnTo>
                  <a:lnTo>
                    <a:pt x="434047" y="46317"/>
                  </a:lnTo>
                  <a:lnTo>
                    <a:pt x="434270" y="46362"/>
                  </a:lnTo>
                  <a:lnTo>
                    <a:pt x="434527" y="46421"/>
                  </a:lnTo>
                  <a:lnTo>
                    <a:pt x="434686" y="46462"/>
                  </a:lnTo>
                  <a:lnTo>
                    <a:pt x="435204" y="46535"/>
                  </a:lnTo>
                  <a:lnTo>
                    <a:pt x="435461" y="46567"/>
                  </a:lnTo>
                  <a:lnTo>
                    <a:pt x="435843" y="46594"/>
                  </a:lnTo>
                  <a:lnTo>
                    <a:pt x="436096" y="46625"/>
                  </a:lnTo>
                  <a:lnTo>
                    <a:pt x="436424" y="46703"/>
                  </a:lnTo>
                  <a:lnTo>
                    <a:pt x="436644" y="46757"/>
                  </a:lnTo>
                  <a:lnTo>
                    <a:pt x="436806" y="46793"/>
                  </a:lnTo>
                  <a:lnTo>
                    <a:pt x="437131" y="46861"/>
                  </a:lnTo>
                  <a:lnTo>
                    <a:pt x="437294" y="46888"/>
                  </a:lnTo>
                  <a:lnTo>
                    <a:pt x="437456" y="46920"/>
                  </a:lnTo>
                  <a:lnTo>
                    <a:pt x="437509" y="47074"/>
                  </a:lnTo>
                  <a:lnTo>
                    <a:pt x="437600" y="47301"/>
                  </a:lnTo>
                  <a:lnTo>
                    <a:pt x="437672" y="47455"/>
                  </a:lnTo>
                  <a:lnTo>
                    <a:pt x="437834" y="47759"/>
                  </a:lnTo>
                  <a:lnTo>
                    <a:pt x="437910" y="47909"/>
                  </a:lnTo>
                  <a:lnTo>
                    <a:pt x="437970" y="48068"/>
                  </a:lnTo>
                  <a:lnTo>
                    <a:pt x="438027" y="48267"/>
                  </a:lnTo>
                  <a:lnTo>
                    <a:pt x="438068" y="48471"/>
                  </a:lnTo>
                  <a:lnTo>
                    <a:pt x="438099" y="48685"/>
                  </a:lnTo>
                  <a:lnTo>
                    <a:pt x="438110" y="48893"/>
                  </a:lnTo>
                  <a:lnTo>
                    <a:pt x="438152" y="49224"/>
                  </a:lnTo>
                  <a:lnTo>
                    <a:pt x="438223" y="49478"/>
                  </a:lnTo>
                  <a:lnTo>
                    <a:pt x="438265" y="49737"/>
                  </a:lnTo>
                  <a:lnTo>
                    <a:pt x="438276" y="50000"/>
                  </a:lnTo>
                  <a:lnTo>
                    <a:pt x="438269" y="50263"/>
                  </a:lnTo>
                  <a:lnTo>
                    <a:pt x="438242" y="50798"/>
                  </a:lnTo>
                  <a:lnTo>
                    <a:pt x="438238" y="51161"/>
                  </a:lnTo>
                  <a:lnTo>
                    <a:pt x="438227" y="51519"/>
                  </a:lnTo>
                  <a:lnTo>
                    <a:pt x="438189" y="52240"/>
                  </a:lnTo>
                  <a:lnTo>
                    <a:pt x="438159" y="52603"/>
                  </a:lnTo>
                  <a:lnTo>
                    <a:pt x="438136" y="52821"/>
                  </a:lnTo>
                  <a:lnTo>
                    <a:pt x="438053" y="53556"/>
                  </a:lnTo>
                  <a:lnTo>
                    <a:pt x="438027" y="54463"/>
                  </a:lnTo>
                  <a:lnTo>
                    <a:pt x="438087" y="55356"/>
                  </a:lnTo>
                  <a:lnTo>
                    <a:pt x="438254" y="56064"/>
                  </a:lnTo>
                  <a:lnTo>
                    <a:pt x="438507" y="56880"/>
                  </a:lnTo>
                  <a:lnTo>
                    <a:pt x="438836" y="57701"/>
                  </a:lnTo>
                  <a:lnTo>
                    <a:pt x="439096" y="58377"/>
                  </a:lnTo>
                  <a:lnTo>
                    <a:pt x="439520" y="59284"/>
                  </a:lnTo>
                  <a:lnTo>
                    <a:pt x="439973" y="59851"/>
                  </a:lnTo>
                  <a:lnTo>
                    <a:pt x="440483" y="60504"/>
                  </a:lnTo>
                  <a:lnTo>
                    <a:pt x="440582" y="61225"/>
                  </a:lnTo>
                  <a:lnTo>
                    <a:pt x="440771" y="62069"/>
                  </a:lnTo>
                  <a:lnTo>
                    <a:pt x="441001" y="62677"/>
                  </a:lnTo>
                  <a:lnTo>
                    <a:pt x="441458" y="63801"/>
                  </a:lnTo>
                  <a:lnTo>
                    <a:pt x="441530" y="64504"/>
                  </a:lnTo>
                  <a:lnTo>
                    <a:pt x="441394" y="65271"/>
                  </a:lnTo>
                  <a:lnTo>
                    <a:pt x="441288" y="66110"/>
                  </a:lnTo>
                  <a:lnTo>
                    <a:pt x="441322" y="66623"/>
                  </a:lnTo>
                  <a:lnTo>
                    <a:pt x="441496" y="67312"/>
                  </a:lnTo>
                  <a:lnTo>
                    <a:pt x="441882" y="68056"/>
                  </a:lnTo>
                  <a:lnTo>
                    <a:pt x="442411" y="68736"/>
                  </a:lnTo>
                  <a:lnTo>
                    <a:pt x="442925" y="69199"/>
                  </a:lnTo>
                  <a:lnTo>
                    <a:pt x="443416" y="69630"/>
                  </a:lnTo>
                  <a:lnTo>
                    <a:pt x="443677" y="70038"/>
                  </a:lnTo>
                  <a:lnTo>
                    <a:pt x="444096" y="70660"/>
                  </a:lnTo>
                  <a:lnTo>
                    <a:pt x="444610" y="71000"/>
                  </a:lnTo>
                  <a:lnTo>
                    <a:pt x="445173" y="71421"/>
                  </a:lnTo>
                  <a:lnTo>
                    <a:pt x="445838" y="71807"/>
                  </a:lnTo>
                  <a:lnTo>
                    <a:pt x="446538" y="72170"/>
                  </a:lnTo>
                  <a:lnTo>
                    <a:pt x="447157" y="72619"/>
                  </a:lnTo>
                  <a:lnTo>
                    <a:pt x="447804" y="73032"/>
                  </a:lnTo>
                  <a:lnTo>
                    <a:pt x="448552" y="73567"/>
                  </a:lnTo>
                  <a:lnTo>
                    <a:pt x="448979" y="74029"/>
                  </a:lnTo>
                  <a:lnTo>
                    <a:pt x="449576" y="74846"/>
                  </a:lnTo>
                  <a:lnTo>
                    <a:pt x="449871" y="75454"/>
                  </a:lnTo>
                  <a:lnTo>
                    <a:pt x="450071" y="75980"/>
                  </a:lnTo>
                  <a:lnTo>
                    <a:pt x="449852" y="76406"/>
                  </a:lnTo>
                  <a:lnTo>
                    <a:pt x="449580" y="76873"/>
                  </a:lnTo>
                  <a:lnTo>
                    <a:pt x="448832" y="78062"/>
                  </a:lnTo>
                  <a:lnTo>
                    <a:pt x="448480" y="78570"/>
                  </a:lnTo>
                  <a:lnTo>
                    <a:pt x="448083" y="79041"/>
                  </a:lnTo>
                  <a:lnTo>
                    <a:pt x="447755" y="79518"/>
                  </a:lnTo>
                  <a:lnTo>
                    <a:pt x="447649" y="80003"/>
                  </a:lnTo>
                  <a:lnTo>
                    <a:pt x="447543" y="80566"/>
                  </a:lnTo>
                  <a:lnTo>
                    <a:pt x="447252" y="81069"/>
                  </a:lnTo>
                  <a:lnTo>
                    <a:pt x="446787" y="81128"/>
                  </a:lnTo>
                  <a:lnTo>
                    <a:pt x="446368" y="81164"/>
                  </a:lnTo>
                  <a:lnTo>
                    <a:pt x="445913" y="81507"/>
                  </a:lnTo>
                  <a:lnTo>
                    <a:pt x="445699" y="81745"/>
                  </a:lnTo>
                  <a:lnTo>
                    <a:pt x="445513" y="81972"/>
                  </a:lnTo>
                  <a:lnTo>
                    <a:pt x="445075" y="82543"/>
                  </a:lnTo>
                  <a:lnTo>
                    <a:pt x="444599" y="83115"/>
                  </a:lnTo>
                  <a:lnTo>
                    <a:pt x="443881" y="83818"/>
                  </a:lnTo>
                  <a:lnTo>
                    <a:pt x="443212" y="84435"/>
                  </a:lnTo>
                  <a:lnTo>
                    <a:pt x="442762" y="84865"/>
                  </a:lnTo>
                  <a:lnTo>
                    <a:pt x="442539" y="85129"/>
                  </a:lnTo>
                  <a:lnTo>
                    <a:pt x="442093" y="85419"/>
                  </a:lnTo>
                  <a:lnTo>
                    <a:pt x="441353" y="85664"/>
                  </a:lnTo>
                  <a:lnTo>
                    <a:pt x="440540" y="85773"/>
                  </a:lnTo>
                  <a:lnTo>
                    <a:pt x="439746" y="85600"/>
                  </a:lnTo>
                  <a:lnTo>
                    <a:pt x="439017" y="85201"/>
                  </a:lnTo>
                  <a:lnTo>
                    <a:pt x="438227" y="84698"/>
                  </a:lnTo>
                  <a:lnTo>
                    <a:pt x="437777" y="84385"/>
                  </a:lnTo>
                  <a:lnTo>
                    <a:pt x="437418" y="84289"/>
                  </a:lnTo>
                  <a:lnTo>
                    <a:pt x="436557" y="84235"/>
                  </a:lnTo>
                  <a:lnTo>
                    <a:pt x="435650" y="84058"/>
                  </a:lnTo>
                  <a:lnTo>
                    <a:pt x="434754" y="83727"/>
                  </a:lnTo>
                  <a:lnTo>
                    <a:pt x="434626" y="83668"/>
                  </a:lnTo>
                  <a:lnTo>
                    <a:pt x="434157" y="83419"/>
                  </a:lnTo>
                  <a:lnTo>
                    <a:pt x="433870" y="83260"/>
                  </a:lnTo>
                  <a:lnTo>
                    <a:pt x="433299" y="82638"/>
                  </a:lnTo>
                  <a:lnTo>
                    <a:pt x="432430" y="81917"/>
                  </a:lnTo>
                  <a:lnTo>
                    <a:pt x="432279" y="81781"/>
                  </a:lnTo>
                  <a:lnTo>
                    <a:pt x="432124" y="81681"/>
                  </a:lnTo>
                  <a:lnTo>
                    <a:pt x="431799" y="81577"/>
                  </a:lnTo>
                  <a:lnTo>
                    <a:pt x="431648" y="81536"/>
                  </a:lnTo>
                  <a:lnTo>
                    <a:pt x="431481" y="81504"/>
                  </a:lnTo>
                  <a:lnTo>
                    <a:pt x="431258" y="81477"/>
                  </a:lnTo>
                  <a:lnTo>
                    <a:pt x="431081" y="81441"/>
                  </a:lnTo>
                  <a:lnTo>
                    <a:pt x="430869" y="81436"/>
                  </a:lnTo>
                  <a:lnTo>
                    <a:pt x="430695" y="81473"/>
                  </a:lnTo>
                  <a:lnTo>
                    <a:pt x="430548" y="81536"/>
                  </a:lnTo>
                  <a:lnTo>
                    <a:pt x="430325" y="81690"/>
                  </a:lnTo>
                  <a:lnTo>
                    <a:pt x="430170" y="81836"/>
                  </a:lnTo>
                  <a:lnTo>
                    <a:pt x="430053" y="81967"/>
                  </a:lnTo>
                  <a:lnTo>
                    <a:pt x="429951" y="82094"/>
                  </a:lnTo>
                  <a:lnTo>
                    <a:pt x="429875" y="82235"/>
                  </a:lnTo>
                  <a:lnTo>
                    <a:pt x="429599" y="82861"/>
                  </a:lnTo>
                  <a:lnTo>
                    <a:pt x="429554" y="83006"/>
                  </a:lnTo>
                  <a:lnTo>
                    <a:pt x="429448" y="83423"/>
                  </a:lnTo>
                  <a:lnTo>
                    <a:pt x="429429" y="83564"/>
                  </a:lnTo>
                  <a:lnTo>
                    <a:pt x="429452" y="83722"/>
                  </a:lnTo>
                  <a:lnTo>
                    <a:pt x="429509" y="84063"/>
                  </a:lnTo>
                  <a:lnTo>
                    <a:pt x="429573" y="84249"/>
                  </a:lnTo>
                  <a:lnTo>
                    <a:pt x="429698" y="84412"/>
                  </a:lnTo>
                  <a:lnTo>
                    <a:pt x="429981" y="84693"/>
                  </a:lnTo>
                  <a:lnTo>
                    <a:pt x="430140" y="84838"/>
                  </a:lnTo>
                  <a:lnTo>
                    <a:pt x="430351" y="84974"/>
                  </a:lnTo>
                  <a:lnTo>
                    <a:pt x="430495" y="85097"/>
                  </a:lnTo>
                  <a:lnTo>
                    <a:pt x="430703" y="85224"/>
                  </a:lnTo>
                  <a:lnTo>
                    <a:pt x="430850" y="85369"/>
                  </a:lnTo>
                  <a:lnTo>
                    <a:pt x="431009" y="85469"/>
                  </a:lnTo>
                  <a:lnTo>
                    <a:pt x="431221" y="85655"/>
                  </a:lnTo>
                  <a:lnTo>
                    <a:pt x="431338" y="85791"/>
                  </a:lnTo>
                  <a:lnTo>
                    <a:pt x="431549" y="85981"/>
                  </a:lnTo>
                  <a:lnTo>
                    <a:pt x="431697" y="86126"/>
                  </a:lnTo>
                  <a:lnTo>
                    <a:pt x="431893" y="86253"/>
                  </a:lnTo>
                  <a:lnTo>
                    <a:pt x="432060" y="86385"/>
                  </a:lnTo>
                  <a:lnTo>
                    <a:pt x="432555" y="86811"/>
                  </a:lnTo>
                  <a:lnTo>
                    <a:pt x="432751" y="86898"/>
                  </a:lnTo>
                  <a:lnTo>
                    <a:pt x="433583" y="87351"/>
                  </a:lnTo>
                  <a:lnTo>
                    <a:pt x="434471" y="88022"/>
                  </a:lnTo>
                  <a:lnTo>
                    <a:pt x="435302" y="88621"/>
                  </a:lnTo>
                  <a:lnTo>
                    <a:pt x="435884" y="89220"/>
                  </a:lnTo>
                  <a:lnTo>
                    <a:pt x="436440" y="89746"/>
                  </a:lnTo>
                  <a:lnTo>
                    <a:pt x="437248" y="90458"/>
                  </a:lnTo>
                  <a:lnTo>
                    <a:pt x="438057" y="91075"/>
                  </a:lnTo>
                  <a:lnTo>
                    <a:pt x="438745" y="91619"/>
                  </a:lnTo>
                  <a:lnTo>
                    <a:pt x="439584" y="92186"/>
                  </a:lnTo>
                  <a:lnTo>
                    <a:pt x="440359" y="92676"/>
                  </a:lnTo>
                  <a:lnTo>
                    <a:pt x="440687" y="92821"/>
                  </a:lnTo>
                  <a:lnTo>
                    <a:pt x="441198" y="93066"/>
                  </a:lnTo>
                  <a:lnTo>
                    <a:pt x="441678" y="93411"/>
                  </a:lnTo>
                  <a:lnTo>
                    <a:pt x="442120" y="93797"/>
                  </a:lnTo>
                  <a:lnTo>
                    <a:pt x="442498" y="94200"/>
                  </a:lnTo>
                  <a:lnTo>
                    <a:pt x="443030" y="94609"/>
                  </a:lnTo>
                  <a:lnTo>
                    <a:pt x="443711" y="94953"/>
                  </a:lnTo>
                  <a:lnTo>
                    <a:pt x="444629" y="95348"/>
                  </a:lnTo>
                  <a:lnTo>
                    <a:pt x="445343" y="95529"/>
                  </a:lnTo>
                  <a:lnTo>
                    <a:pt x="446001" y="95856"/>
                  </a:lnTo>
                  <a:lnTo>
                    <a:pt x="446356" y="96264"/>
                  </a:lnTo>
                  <a:lnTo>
                    <a:pt x="446734" y="96831"/>
                  </a:lnTo>
                  <a:lnTo>
                    <a:pt x="447342" y="97512"/>
                  </a:lnTo>
                  <a:lnTo>
                    <a:pt x="448087" y="98156"/>
                  </a:lnTo>
                  <a:lnTo>
                    <a:pt x="448911" y="98854"/>
                  </a:lnTo>
                  <a:lnTo>
                    <a:pt x="449546" y="99294"/>
                  </a:lnTo>
                  <a:lnTo>
                    <a:pt x="450294" y="99852"/>
                  </a:lnTo>
                  <a:lnTo>
                    <a:pt x="451042" y="100347"/>
                  </a:lnTo>
                  <a:lnTo>
                    <a:pt x="451541" y="100791"/>
                  </a:lnTo>
                  <a:lnTo>
                    <a:pt x="452119" y="101458"/>
                  </a:lnTo>
                  <a:lnTo>
                    <a:pt x="452501" y="102102"/>
                  </a:lnTo>
                  <a:lnTo>
                    <a:pt x="452705" y="102955"/>
                  </a:lnTo>
                  <a:lnTo>
                    <a:pt x="452720" y="103594"/>
                  </a:lnTo>
                  <a:lnTo>
                    <a:pt x="452834" y="104338"/>
                  </a:lnTo>
                  <a:lnTo>
                    <a:pt x="452989" y="105051"/>
                  </a:lnTo>
                  <a:lnTo>
                    <a:pt x="453068" y="105731"/>
                  </a:lnTo>
                  <a:lnTo>
                    <a:pt x="453038" y="106230"/>
                  </a:lnTo>
                  <a:lnTo>
                    <a:pt x="452905" y="106801"/>
                  </a:lnTo>
                  <a:lnTo>
                    <a:pt x="452739" y="107024"/>
                  </a:lnTo>
                  <a:lnTo>
                    <a:pt x="452426" y="107287"/>
                  </a:lnTo>
                  <a:lnTo>
                    <a:pt x="451942" y="107573"/>
                  </a:lnTo>
                  <a:lnTo>
                    <a:pt x="451307" y="107931"/>
                  </a:lnTo>
                  <a:lnTo>
                    <a:pt x="450464" y="108289"/>
                  </a:lnTo>
                  <a:lnTo>
                    <a:pt x="450249" y="108294"/>
                  </a:lnTo>
                  <a:lnTo>
                    <a:pt x="449992" y="108276"/>
                  </a:lnTo>
                  <a:lnTo>
                    <a:pt x="449213" y="108199"/>
                  </a:lnTo>
                  <a:lnTo>
                    <a:pt x="448529" y="108239"/>
                  </a:lnTo>
                  <a:lnTo>
                    <a:pt x="447346" y="108566"/>
                  </a:lnTo>
                  <a:lnTo>
                    <a:pt x="446311" y="108875"/>
                  </a:lnTo>
                  <a:lnTo>
                    <a:pt x="445521" y="109283"/>
                  </a:lnTo>
                  <a:lnTo>
                    <a:pt x="444867" y="109777"/>
                  </a:lnTo>
                  <a:lnTo>
                    <a:pt x="444470" y="110195"/>
                  </a:lnTo>
                  <a:lnTo>
                    <a:pt x="444145" y="110684"/>
                  </a:lnTo>
                  <a:lnTo>
                    <a:pt x="444047" y="111265"/>
                  </a:lnTo>
                  <a:lnTo>
                    <a:pt x="444244" y="111914"/>
                  </a:lnTo>
                  <a:lnTo>
                    <a:pt x="444603" y="112680"/>
                  </a:lnTo>
                  <a:lnTo>
                    <a:pt x="445124" y="113470"/>
                  </a:lnTo>
                  <a:lnTo>
                    <a:pt x="445838" y="114354"/>
                  </a:lnTo>
                  <a:lnTo>
                    <a:pt x="446228" y="114713"/>
                  </a:lnTo>
                  <a:lnTo>
                    <a:pt x="446598" y="114926"/>
                  </a:lnTo>
                  <a:lnTo>
                    <a:pt x="447002" y="114971"/>
                  </a:lnTo>
                  <a:lnTo>
                    <a:pt x="447010" y="114645"/>
                  </a:lnTo>
                  <a:lnTo>
                    <a:pt x="446787" y="114214"/>
                  </a:lnTo>
                  <a:lnTo>
                    <a:pt x="446685" y="113687"/>
                  </a:lnTo>
                  <a:lnTo>
                    <a:pt x="446859" y="113279"/>
                  </a:lnTo>
                  <a:lnTo>
                    <a:pt x="447225" y="113569"/>
                  </a:lnTo>
                  <a:lnTo>
                    <a:pt x="448038" y="114527"/>
                  </a:lnTo>
                  <a:lnTo>
                    <a:pt x="448408" y="114794"/>
                  </a:lnTo>
                  <a:lnTo>
                    <a:pt x="449002" y="115184"/>
                  </a:lnTo>
                  <a:lnTo>
                    <a:pt x="449705" y="115892"/>
                  </a:lnTo>
                  <a:lnTo>
                    <a:pt x="450139" y="116237"/>
                  </a:lnTo>
                  <a:lnTo>
                    <a:pt x="450600" y="116568"/>
                  </a:lnTo>
                  <a:lnTo>
                    <a:pt x="451137" y="117022"/>
                  </a:lnTo>
                  <a:lnTo>
                    <a:pt x="451764" y="117534"/>
                  </a:lnTo>
                  <a:lnTo>
                    <a:pt x="452286" y="118033"/>
                  </a:lnTo>
                  <a:lnTo>
                    <a:pt x="452463" y="118233"/>
                  </a:lnTo>
                  <a:lnTo>
                    <a:pt x="452785" y="118632"/>
                  </a:lnTo>
                  <a:lnTo>
                    <a:pt x="453253" y="119231"/>
                  </a:lnTo>
                  <a:lnTo>
                    <a:pt x="453631" y="119548"/>
                  </a:lnTo>
                  <a:lnTo>
                    <a:pt x="453865" y="119739"/>
                  </a:lnTo>
                  <a:lnTo>
                    <a:pt x="454144" y="119955"/>
                  </a:lnTo>
                  <a:lnTo>
                    <a:pt x="454485" y="120165"/>
                  </a:lnTo>
                  <a:lnTo>
                    <a:pt x="454958" y="120542"/>
                  </a:lnTo>
                  <a:lnTo>
                    <a:pt x="455646" y="121082"/>
                  </a:lnTo>
                  <a:lnTo>
                    <a:pt x="456322" y="121753"/>
                  </a:lnTo>
                  <a:lnTo>
                    <a:pt x="456949" y="122329"/>
                  </a:lnTo>
                  <a:lnTo>
                    <a:pt x="457467" y="123000"/>
                  </a:lnTo>
                  <a:lnTo>
                    <a:pt x="457920" y="123767"/>
                  </a:lnTo>
                  <a:lnTo>
                    <a:pt x="458064" y="124407"/>
                  </a:lnTo>
                  <a:lnTo>
                    <a:pt x="458276" y="125259"/>
                  </a:lnTo>
                  <a:lnTo>
                    <a:pt x="458298" y="125954"/>
                  </a:lnTo>
                  <a:lnTo>
                    <a:pt x="458389" y="127169"/>
                  </a:lnTo>
                  <a:lnTo>
                    <a:pt x="458340" y="128294"/>
                  </a:lnTo>
                  <a:lnTo>
                    <a:pt x="458083" y="129238"/>
                  </a:lnTo>
                  <a:lnTo>
                    <a:pt x="458064" y="129918"/>
                  </a:lnTo>
                  <a:lnTo>
                    <a:pt x="457728" y="131129"/>
                  </a:lnTo>
                  <a:lnTo>
                    <a:pt x="457202" y="132205"/>
                  </a:lnTo>
                  <a:lnTo>
                    <a:pt x="456734" y="133194"/>
                  </a:lnTo>
                  <a:lnTo>
                    <a:pt x="456469" y="133865"/>
                  </a:lnTo>
                  <a:lnTo>
                    <a:pt x="456303" y="134495"/>
                  </a:lnTo>
                  <a:lnTo>
                    <a:pt x="455740" y="135253"/>
                  </a:lnTo>
                  <a:lnTo>
                    <a:pt x="455290" y="135888"/>
                  </a:lnTo>
                  <a:lnTo>
                    <a:pt x="454886" y="136278"/>
                  </a:lnTo>
                  <a:lnTo>
                    <a:pt x="454663" y="136537"/>
                  </a:lnTo>
                  <a:lnTo>
                    <a:pt x="454357" y="136895"/>
                  </a:lnTo>
                  <a:lnTo>
                    <a:pt x="453884" y="137344"/>
                  </a:lnTo>
                  <a:lnTo>
                    <a:pt x="453265" y="137925"/>
                  </a:lnTo>
                  <a:lnTo>
                    <a:pt x="452569" y="138465"/>
                  </a:lnTo>
                  <a:lnTo>
                    <a:pt x="451503" y="138864"/>
                  </a:lnTo>
                  <a:lnTo>
                    <a:pt x="449701" y="139313"/>
                  </a:lnTo>
                  <a:lnTo>
                    <a:pt x="448559" y="139613"/>
                  </a:lnTo>
                  <a:lnTo>
                    <a:pt x="447324" y="139871"/>
                  </a:lnTo>
                  <a:lnTo>
                    <a:pt x="446250" y="140103"/>
                  </a:lnTo>
                  <a:lnTo>
                    <a:pt x="445313" y="140221"/>
                  </a:lnTo>
                  <a:lnTo>
                    <a:pt x="443983" y="140488"/>
                  </a:lnTo>
                  <a:lnTo>
                    <a:pt x="442490" y="140955"/>
                  </a:lnTo>
                  <a:lnTo>
                    <a:pt x="441062" y="141486"/>
                  </a:lnTo>
                  <a:lnTo>
                    <a:pt x="439232" y="141890"/>
                  </a:lnTo>
                  <a:lnTo>
                    <a:pt x="438269" y="142498"/>
                  </a:lnTo>
                  <a:lnTo>
                    <a:pt x="437305" y="143210"/>
                  </a:lnTo>
                  <a:lnTo>
                    <a:pt x="436424" y="144113"/>
                  </a:lnTo>
                  <a:lnTo>
                    <a:pt x="435725" y="145029"/>
                  </a:lnTo>
                  <a:lnTo>
                    <a:pt x="434440" y="146504"/>
                  </a:lnTo>
                  <a:lnTo>
                    <a:pt x="433715" y="147202"/>
                  </a:lnTo>
                  <a:lnTo>
                    <a:pt x="433273" y="147506"/>
                  </a:lnTo>
                  <a:lnTo>
                    <a:pt x="432925" y="147679"/>
                  </a:lnTo>
                  <a:lnTo>
                    <a:pt x="432392" y="147851"/>
                  </a:lnTo>
                  <a:lnTo>
                    <a:pt x="432120" y="147892"/>
                  </a:lnTo>
                  <a:lnTo>
                    <a:pt x="431825" y="147887"/>
                  </a:lnTo>
                  <a:lnTo>
                    <a:pt x="431549" y="147819"/>
                  </a:lnTo>
                  <a:lnTo>
                    <a:pt x="431236" y="147656"/>
                  </a:lnTo>
                  <a:lnTo>
                    <a:pt x="430948" y="147470"/>
                  </a:lnTo>
                  <a:lnTo>
                    <a:pt x="430718" y="147302"/>
                  </a:lnTo>
                  <a:lnTo>
                    <a:pt x="430484" y="147170"/>
                  </a:lnTo>
                  <a:lnTo>
                    <a:pt x="430196" y="147044"/>
                  </a:lnTo>
                  <a:lnTo>
                    <a:pt x="430011" y="146944"/>
                  </a:lnTo>
                  <a:lnTo>
                    <a:pt x="429648" y="146721"/>
                  </a:lnTo>
                  <a:lnTo>
                    <a:pt x="429380" y="146549"/>
                  </a:lnTo>
                  <a:lnTo>
                    <a:pt x="428942" y="146236"/>
                  </a:lnTo>
                  <a:lnTo>
                    <a:pt x="428764" y="146095"/>
                  </a:lnTo>
                  <a:lnTo>
                    <a:pt x="428492" y="145982"/>
                  </a:lnTo>
                  <a:lnTo>
                    <a:pt x="428261" y="145914"/>
                  </a:lnTo>
                  <a:lnTo>
                    <a:pt x="428016" y="145810"/>
                  </a:lnTo>
                  <a:lnTo>
                    <a:pt x="427460" y="145515"/>
                  </a:lnTo>
                  <a:lnTo>
                    <a:pt x="427162" y="145370"/>
                  </a:lnTo>
                  <a:lnTo>
                    <a:pt x="426961" y="145242"/>
                  </a:lnTo>
                  <a:lnTo>
                    <a:pt x="426674" y="145129"/>
                  </a:lnTo>
                  <a:lnTo>
                    <a:pt x="426440" y="145093"/>
                  </a:lnTo>
                  <a:lnTo>
                    <a:pt x="426172" y="145097"/>
                  </a:lnTo>
                  <a:lnTo>
                    <a:pt x="425941" y="145115"/>
                  </a:lnTo>
                  <a:lnTo>
                    <a:pt x="425756" y="145156"/>
                  </a:lnTo>
                  <a:lnTo>
                    <a:pt x="425578" y="145215"/>
                  </a:lnTo>
                  <a:lnTo>
                    <a:pt x="425128" y="145292"/>
                  </a:lnTo>
                  <a:lnTo>
                    <a:pt x="424932" y="145342"/>
                  </a:lnTo>
                  <a:lnTo>
                    <a:pt x="424596" y="145546"/>
                  </a:lnTo>
                  <a:lnTo>
                    <a:pt x="424475" y="145696"/>
                  </a:lnTo>
                  <a:lnTo>
                    <a:pt x="424237" y="146018"/>
                  </a:lnTo>
                  <a:lnTo>
                    <a:pt x="424135" y="146209"/>
                  </a:lnTo>
                  <a:lnTo>
                    <a:pt x="423964" y="146554"/>
                  </a:lnTo>
                  <a:lnTo>
                    <a:pt x="423911" y="146717"/>
                  </a:lnTo>
                  <a:lnTo>
                    <a:pt x="423911" y="146994"/>
                  </a:lnTo>
                  <a:lnTo>
                    <a:pt x="423851" y="147275"/>
                  </a:lnTo>
                  <a:lnTo>
                    <a:pt x="423768" y="147597"/>
                  </a:lnTo>
                  <a:lnTo>
                    <a:pt x="423666" y="147942"/>
                  </a:lnTo>
                  <a:lnTo>
                    <a:pt x="423503" y="148395"/>
                  </a:lnTo>
                  <a:lnTo>
                    <a:pt x="423379" y="148677"/>
                  </a:lnTo>
                  <a:lnTo>
                    <a:pt x="423114" y="149289"/>
                  </a:lnTo>
                  <a:lnTo>
                    <a:pt x="422955" y="149684"/>
                  </a:lnTo>
                  <a:lnTo>
                    <a:pt x="422831" y="149947"/>
                  </a:lnTo>
                  <a:lnTo>
                    <a:pt x="422710" y="150224"/>
                  </a:lnTo>
                  <a:lnTo>
                    <a:pt x="422577" y="150618"/>
                  </a:lnTo>
                  <a:lnTo>
                    <a:pt x="422479" y="151036"/>
                  </a:lnTo>
                  <a:lnTo>
                    <a:pt x="422415" y="151353"/>
                  </a:lnTo>
                  <a:lnTo>
                    <a:pt x="422343" y="151621"/>
                  </a:lnTo>
                  <a:lnTo>
                    <a:pt x="422268" y="151920"/>
                  </a:lnTo>
                  <a:lnTo>
                    <a:pt x="422203" y="152215"/>
                  </a:lnTo>
                  <a:lnTo>
                    <a:pt x="422120" y="152619"/>
                  </a:lnTo>
                  <a:lnTo>
                    <a:pt x="422139" y="152941"/>
                  </a:lnTo>
                  <a:lnTo>
                    <a:pt x="422166" y="153182"/>
                  </a:lnTo>
                  <a:lnTo>
                    <a:pt x="422226" y="153381"/>
                  </a:lnTo>
                  <a:lnTo>
                    <a:pt x="422336" y="153626"/>
                  </a:lnTo>
                  <a:lnTo>
                    <a:pt x="422411" y="153817"/>
                  </a:lnTo>
                  <a:lnTo>
                    <a:pt x="422528" y="154062"/>
                  </a:lnTo>
                  <a:lnTo>
                    <a:pt x="422627" y="154252"/>
                  </a:lnTo>
                  <a:lnTo>
                    <a:pt x="422725" y="154479"/>
                  </a:lnTo>
                  <a:lnTo>
                    <a:pt x="422808" y="154733"/>
                  </a:lnTo>
                  <a:lnTo>
                    <a:pt x="422899" y="155051"/>
                  </a:lnTo>
                  <a:lnTo>
                    <a:pt x="422970" y="155359"/>
                  </a:lnTo>
                  <a:lnTo>
                    <a:pt x="423046" y="155627"/>
                  </a:lnTo>
                  <a:lnTo>
                    <a:pt x="423091" y="155890"/>
                  </a:lnTo>
                  <a:lnTo>
                    <a:pt x="423288" y="156598"/>
                  </a:lnTo>
                  <a:lnTo>
                    <a:pt x="423348" y="156838"/>
                  </a:lnTo>
                  <a:lnTo>
                    <a:pt x="423435" y="157142"/>
                  </a:lnTo>
                  <a:lnTo>
                    <a:pt x="423575" y="157437"/>
                  </a:lnTo>
                  <a:lnTo>
                    <a:pt x="423783" y="158027"/>
                  </a:lnTo>
                  <a:lnTo>
                    <a:pt x="423998" y="158449"/>
                  </a:lnTo>
                  <a:lnTo>
                    <a:pt x="424263" y="158984"/>
                  </a:lnTo>
                  <a:lnTo>
                    <a:pt x="424437" y="159229"/>
                  </a:lnTo>
                  <a:lnTo>
                    <a:pt x="424588" y="159478"/>
                  </a:lnTo>
                  <a:lnTo>
                    <a:pt x="424762" y="159746"/>
                  </a:lnTo>
                  <a:lnTo>
                    <a:pt x="424905" y="159996"/>
                  </a:lnTo>
                  <a:lnTo>
                    <a:pt x="425117" y="160390"/>
                  </a:lnTo>
                  <a:lnTo>
                    <a:pt x="425265" y="160712"/>
                  </a:lnTo>
                  <a:lnTo>
                    <a:pt x="425416" y="160976"/>
                  </a:lnTo>
                  <a:lnTo>
                    <a:pt x="425578" y="161302"/>
                  </a:lnTo>
                  <a:lnTo>
                    <a:pt x="425718" y="161570"/>
                  </a:lnTo>
                  <a:lnTo>
                    <a:pt x="425862" y="161892"/>
                  </a:lnTo>
                  <a:lnTo>
                    <a:pt x="426013" y="162160"/>
                  </a:lnTo>
                  <a:lnTo>
                    <a:pt x="426107" y="162391"/>
                  </a:lnTo>
                  <a:lnTo>
                    <a:pt x="426372" y="162917"/>
                  </a:lnTo>
                  <a:lnTo>
                    <a:pt x="426515" y="163230"/>
                  </a:lnTo>
                  <a:lnTo>
                    <a:pt x="426753" y="163775"/>
                  </a:lnTo>
                  <a:lnTo>
                    <a:pt x="426893" y="164115"/>
                  </a:lnTo>
                  <a:lnTo>
                    <a:pt x="427041" y="164496"/>
                  </a:lnTo>
                  <a:lnTo>
                    <a:pt x="427143" y="164841"/>
                  </a:lnTo>
                  <a:lnTo>
                    <a:pt x="427415" y="165939"/>
                  </a:lnTo>
                  <a:lnTo>
                    <a:pt x="427566" y="166374"/>
                  </a:lnTo>
                  <a:lnTo>
                    <a:pt x="427695" y="166719"/>
                  </a:lnTo>
                  <a:lnTo>
                    <a:pt x="427906" y="167118"/>
                  </a:lnTo>
                  <a:lnTo>
                    <a:pt x="428152" y="167522"/>
                  </a:lnTo>
                  <a:lnTo>
                    <a:pt x="428371" y="167867"/>
                  </a:lnTo>
                  <a:lnTo>
                    <a:pt x="428602" y="168262"/>
                  </a:lnTo>
                  <a:lnTo>
                    <a:pt x="428772" y="168570"/>
                  </a:lnTo>
                  <a:lnTo>
                    <a:pt x="428949" y="168924"/>
                  </a:lnTo>
                  <a:lnTo>
                    <a:pt x="429066" y="169246"/>
                  </a:lnTo>
                  <a:lnTo>
                    <a:pt x="429180" y="169509"/>
                  </a:lnTo>
                  <a:lnTo>
                    <a:pt x="429293" y="169741"/>
                  </a:lnTo>
                  <a:lnTo>
                    <a:pt x="429418" y="169968"/>
                  </a:lnTo>
                  <a:lnTo>
                    <a:pt x="429588" y="170213"/>
                  </a:lnTo>
                  <a:lnTo>
                    <a:pt x="429720" y="170421"/>
                  </a:lnTo>
                  <a:lnTo>
                    <a:pt x="429909" y="170771"/>
                  </a:lnTo>
                  <a:lnTo>
                    <a:pt x="430015" y="171129"/>
                  </a:lnTo>
                  <a:lnTo>
                    <a:pt x="430053" y="171447"/>
                  </a:lnTo>
                  <a:lnTo>
                    <a:pt x="430057" y="171701"/>
                  </a:lnTo>
                  <a:lnTo>
                    <a:pt x="430015" y="171977"/>
                  </a:lnTo>
                  <a:lnTo>
                    <a:pt x="429766" y="172422"/>
                  </a:lnTo>
                  <a:lnTo>
                    <a:pt x="429588" y="172662"/>
                  </a:lnTo>
                  <a:lnTo>
                    <a:pt x="429429" y="172894"/>
                  </a:lnTo>
                  <a:lnTo>
                    <a:pt x="429259" y="173152"/>
                  </a:lnTo>
                  <a:lnTo>
                    <a:pt x="429066" y="173420"/>
                  </a:lnTo>
                  <a:lnTo>
                    <a:pt x="428870" y="173710"/>
                  </a:lnTo>
                  <a:lnTo>
                    <a:pt x="428345" y="174423"/>
                  </a:lnTo>
                  <a:lnTo>
                    <a:pt x="428122" y="174754"/>
                  </a:lnTo>
                  <a:lnTo>
                    <a:pt x="427948" y="175022"/>
                  </a:lnTo>
                  <a:lnTo>
                    <a:pt x="427744" y="175344"/>
                  </a:lnTo>
                  <a:lnTo>
                    <a:pt x="427683" y="175521"/>
                  </a:lnTo>
                  <a:lnTo>
                    <a:pt x="427649" y="175679"/>
                  </a:lnTo>
                  <a:lnTo>
                    <a:pt x="427630" y="175856"/>
                  </a:lnTo>
                  <a:lnTo>
                    <a:pt x="427570" y="176088"/>
                  </a:lnTo>
                  <a:lnTo>
                    <a:pt x="427524" y="176360"/>
                  </a:lnTo>
                  <a:lnTo>
                    <a:pt x="427460" y="176718"/>
                  </a:lnTo>
                  <a:lnTo>
                    <a:pt x="427434" y="177077"/>
                  </a:lnTo>
                  <a:lnTo>
                    <a:pt x="427396" y="177671"/>
                  </a:lnTo>
                  <a:lnTo>
                    <a:pt x="427282" y="178288"/>
                  </a:lnTo>
                  <a:lnTo>
                    <a:pt x="427267" y="178520"/>
                  </a:lnTo>
                  <a:lnTo>
                    <a:pt x="427237" y="178765"/>
                  </a:lnTo>
                  <a:lnTo>
                    <a:pt x="427169" y="179109"/>
                  </a:lnTo>
                  <a:lnTo>
                    <a:pt x="427120" y="179454"/>
                  </a:lnTo>
                  <a:lnTo>
                    <a:pt x="427037" y="179885"/>
                  </a:lnTo>
                  <a:lnTo>
                    <a:pt x="426980" y="180198"/>
                  </a:lnTo>
                  <a:lnTo>
                    <a:pt x="426942" y="180566"/>
                  </a:lnTo>
                  <a:lnTo>
                    <a:pt x="426897" y="180901"/>
                  </a:lnTo>
                  <a:lnTo>
                    <a:pt x="426874" y="181255"/>
                  </a:lnTo>
                  <a:lnTo>
                    <a:pt x="426844" y="181532"/>
                  </a:lnTo>
                  <a:lnTo>
                    <a:pt x="426757" y="181845"/>
                  </a:lnTo>
                  <a:lnTo>
                    <a:pt x="426738" y="182140"/>
                  </a:lnTo>
                  <a:lnTo>
                    <a:pt x="426723" y="182485"/>
                  </a:lnTo>
                  <a:lnTo>
                    <a:pt x="426727" y="182816"/>
                  </a:lnTo>
                  <a:lnTo>
                    <a:pt x="426716" y="183175"/>
                  </a:lnTo>
                  <a:lnTo>
                    <a:pt x="426678" y="183542"/>
                  </a:lnTo>
                  <a:lnTo>
                    <a:pt x="426636" y="183900"/>
                  </a:lnTo>
                  <a:lnTo>
                    <a:pt x="426580" y="184327"/>
                  </a:lnTo>
                  <a:lnTo>
                    <a:pt x="426444" y="185284"/>
                  </a:lnTo>
                  <a:lnTo>
                    <a:pt x="426402" y="185665"/>
                  </a:lnTo>
                  <a:lnTo>
                    <a:pt x="426198" y="186536"/>
                  </a:lnTo>
                  <a:lnTo>
                    <a:pt x="426100" y="186895"/>
                  </a:lnTo>
                  <a:lnTo>
                    <a:pt x="425854" y="187630"/>
                  </a:lnTo>
                  <a:lnTo>
                    <a:pt x="425643" y="188229"/>
                  </a:lnTo>
                  <a:lnTo>
                    <a:pt x="425518" y="188524"/>
                  </a:lnTo>
                  <a:lnTo>
                    <a:pt x="425423" y="188769"/>
                  </a:lnTo>
                  <a:lnTo>
                    <a:pt x="425298" y="189068"/>
                  </a:lnTo>
                  <a:lnTo>
                    <a:pt x="425162" y="189268"/>
                  </a:lnTo>
                  <a:lnTo>
                    <a:pt x="425011" y="189563"/>
                  </a:lnTo>
                  <a:lnTo>
                    <a:pt x="424845" y="189867"/>
                  </a:lnTo>
                  <a:lnTo>
                    <a:pt x="424717" y="190162"/>
                  </a:lnTo>
                  <a:lnTo>
                    <a:pt x="424558" y="190443"/>
                  </a:lnTo>
                  <a:lnTo>
                    <a:pt x="424346" y="190779"/>
                  </a:lnTo>
                  <a:lnTo>
                    <a:pt x="424195" y="191128"/>
                  </a:lnTo>
                  <a:lnTo>
                    <a:pt x="424059" y="191468"/>
                  </a:lnTo>
                  <a:lnTo>
                    <a:pt x="423964" y="191768"/>
                  </a:lnTo>
                  <a:lnTo>
                    <a:pt x="423825" y="192094"/>
                  </a:lnTo>
                  <a:lnTo>
                    <a:pt x="423681" y="192380"/>
                  </a:lnTo>
                  <a:lnTo>
                    <a:pt x="423568" y="192657"/>
                  </a:lnTo>
                  <a:lnTo>
                    <a:pt x="423443" y="192934"/>
                  </a:lnTo>
                  <a:lnTo>
                    <a:pt x="423348" y="193170"/>
                  </a:lnTo>
                  <a:lnTo>
                    <a:pt x="423277" y="193365"/>
                  </a:lnTo>
                  <a:lnTo>
                    <a:pt x="423125" y="193664"/>
                  </a:lnTo>
                  <a:lnTo>
                    <a:pt x="423012" y="193909"/>
                  </a:lnTo>
                  <a:lnTo>
                    <a:pt x="422887" y="194154"/>
                  </a:lnTo>
                  <a:lnTo>
                    <a:pt x="422661" y="194613"/>
                  </a:lnTo>
                  <a:lnTo>
                    <a:pt x="422521" y="194948"/>
                  </a:lnTo>
                  <a:lnTo>
                    <a:pt x="422351" y="195456"/>
                  </a:lnTo>
                  <a:lnTo>
                    <a:pt x="422196" y="195765"/>
                  </a:lnTo>
                  <a:lnTo>
                    <a:pt x="422033" y="196019"/>
                  </a:lnTo>
                  <a:lnTo>
                    <a:pt x="421871" y="196291"/>
                  </a:lnTo>
                  <a:lnTo>
                    <a:pt x="421663" y="196532"/>
                  </a:lnTo>
                  <a:lnTo>
                    <a:pt x="421504" y="196754"/>
                  </a:lnTo>
                  <a:lnTo>
                    <a:pt x="421342" y="196949"/>
                  </a:lnTo>
                  <a:lnTo>
                    <a:pt x="421206" y="197126"/>
                  </a:lnTo>
                  <a:lnTo>
                    <a:pt x="420911" y="197439"/>
                  </a:lnTo>
                  <a:lnTo>
                    <a:pt x="420601" y="197521"/>
                  </a:lnTo>
                  <a:lnTo>
                    <a:pt x="420216" y="197548"/>
                  </a:lnTo>
                  <a:lnTo>
                    <a:pt x="419841" y="197525"/>
                  </a:lnTo>
                  <a:lnTo>
                    <a:pt x="419501" y="197498"/>
                  </a:lnTo>
                  <a:lnTo>
                    <a:pt x="418923" y="197439"/>
                  </a:lnTo>
                  <a:lnTo>
                    <a:pt x="418564" y="197412"/>
                  </a:lnTo>
                  <a:lnTo>
                    <a:pt x="418265" y="197394"/>
                  </a:lnTo>
                  <a:lnTo>
                    <a:pt x="417566" y="197389"/>
                  </a:lnTo>
                  <a:lnTo>
                    <a:pt x="417211" y="197416"/>
                  </a:lnTo>
                  <a:lnTo>
                    <a:pt x="416935" y="197426"/>
                  </a:lnTo>
                  <a:lnTo>
                    <a:pt x="416667" y="197444"/>
                  </a:lnTo>
                  <a:lnTo>
                    <a:pt x="416138" y="197430"/>
                  </a:lnTo>
                  <a:lnTo>
                    <a:pt x="415937" y="197416"/>
                  </a:lnTo>
                  <a:lnTo>
                    <a:pt x="415491" y="197366"/>
                  </a:lnTo>
                  <a:lnTo>
                    <a:pt x="415189" y="197348"/>
                  </a:lnTo>
                  <a:lnTo>
                    <a:pt x="414887" y="197339"/>
                  </a:lnTo>
                  <a:lnTo>
                    <a:pt x="414577" y="197335"/>
                  </a:lnTo>
                  <a:lnTo>
                    <a:pt x="414275" y="197353"/>
                  </a:lnTo>
                  <a:lnTo>
                    <a:pt x="413999" y="197389"/>
                  </a:lnTo>
                  <a:lnTo>
                    <a:pt x="413693" y="197453"/>
                  </a:lnTo>
                  <a:lnTo>
                    <a:pt x="413481" y="197530"/>
                  </a:lnTo>
                  <a:lnTo>
                    <a:pt x="413254" y="197625"/>
                  </a:lnTo>
                  <a:lnTo>
                    <a:pt x="413043" y="197743"/>
                  </a:lnTo>
                  <a:lnTo>
                    <a:pt x="412914" y="197838"/>
                  </a:lnTo>
                  <a:lnTo>
                    <a:pt x="412718" y="198065"/>
                  </a:lnTo>
                  <a:lnTo>
                    <a:pt x="412472" y="198288"/>
                  </a:lnTo>
                  <a:lnTo>
                    <a:pt x="412188" y="198732"/>
                  </a:lnTo>
                  <a:lnTo>
                    <a:pt x="412086" y="198936"/>
                  </a:lnTo>
                  <a:lnTo>
                    <a:pt x="411852" y="199200"/>
                  </a:lnTo>
                  <a:lnTo>
                    <a:pt x="411724" y="199345"/>
                  </a:lnTo>
                  <a:lnTo>
                    <a:pt x="411531" y="199454"/>
                  </a:lnTo>
                  <a:lnTo>
                    <a:pt x="411384" y="199517"/>
                  </a:lnTo>
                  <a:lnTo>
                    <a:pt x="411153" y="199857"/>
                  </a:lnTo>
                  <a:lnTo>
                    <a:pt x="410828" y="200230"/>
                  </a:lnTo>
                  <a:lnTo>
                    <a:pt x="410669" y="200438"/>
                  </a:lnTo>
                  <a:lnTo>
                    <a:pt x="410533" y="200629"/>
                  </a:lnTo>
                  <a:lnTo>
                    <a:pt x="410223" y="200806"/>
                  </a:lnTo>
                  <a:lnTo>
                    <a:pt x="409993" y="200838"/>
                  </a:lnTo>
                  <a:lnTo>
                    <a:pt x="409551" y="200838"/>
                  </a:lnTo>
                  <a:lnTo>
                    <a:pt x="409392" y="200883"/>
                  </a:lnTo>
                  <a:lnTo>
                    <a:pt x="409256" y="200969"/>
                  </a:lnTo>
                  <a:lnTo>
                    <a:pt x="409142" y="201141"/>
                  </a:lnTo>
                  <a:lnTo>
                    <a:pt x="409048" y="201296"/>
                  </a:lnTo>
                  <a:lnTo>
                    <a:pt x="408897" y="201672"/>
                  </a:lnTo>
                  <a:lnTo>
                    <a:pt x="408821" y="201881"/>
                  </a:lnTo>
                  <a:lnTo>
                    <a:pt x="408742" y="202031"/>
                  </a:lnTo>
                  <a:lnTo>
                    <a:pt x="408700" y="202249"/>
                  </a:lnTo>
                  <a:lnTo>
                    <a:pt x="408485" y="202934"/>
                  </a:lnTo>
                  <a:lnTo>
                    <a:pt x="408270" y="204005"/>
                  </a:lnTo>
                  <a:lnTo>
                    <a:pt x="408160" y="204417"/>
                  </a:lnTo>
                  <a:lnTo>
                    <a:pt x="408122" y="204735"/>
                  </a:lnTo>
                  <a:lnTo>
                    <a:pt x="408103" y="205025"/>
                  </a:lnTo>
                  <a:lnTo>
                    <a:pt x="408311" y="204762"/>
                  </a:lnTo>
                  <a:lnTo>
                    <a:pt x="408417" y="205239"/>
                  </a:lnTo>
                  <a:lnTo>
                    <a:pt x="408561" y="205946"/>
                  </a:lnTo>
                  <a:lnTo>
                    <a:pt x="408594" y="206736"/>
                  </a:lnTo>
                  <a:lnTo>
                    <a:pt x="408379" y="207321"/>
                  </a:lnTo>
                  <a:lnTo>
                    <a:pt x="408194" y="207966"/>
                  </a:lnTo>
                  <a:lnTo>
                    <a:pt x="408039" y="208623"/>
                  </a:lnTo>
                  <a:lnTo>
                    <a:pt x="408047" y="209168"/>
                  </a:lnTo>
                  <a:lnTo>
                    <a:pt x="408103" y="209830"/>
                  </a:lnTo>
                  <a:lnTo>
                    <a:pt x="408315" y="210525"/>
                  </a:lnTo>
                  <a:lnTo>
                    <a:pt x="408583" y="211046"/>
                  </a:lnTo>
                  <a:lnTo>
                    <a:pt x="408621" y="211632"/>
                  </a:lnTo>
                  <a:lnTo>
                    <a:pt x="408583" y="212362"/>
                  </a:lnTo>
                  <a:lnTo>
                    <a:pt x="408561" y="213188"/>
                  </a:lnTo>
                  <a:lnTo>
                    <a:pt x="408508" y="213805"/>
                  </a:lnTo>
                  <a:lnTo>
                    <a:pt x="408530" y="214595"/>
                  </a:lnTo>
                  <a:lnTo>
                    <a:pt x="408749" y="215316"/>
                  </a:lnTo>
                  <a:lnTo>
                    <a:pt x="409090" y="216214"/>
                  </a:lnTo>
                  <a:lnTo>
                    <a:pt x="409547" y="217040"/>
                  </a:lnTo>
                  <a:lnTo>
                    <a:pt x="410129" y="217857"/>
                  </a:lnTo>
                  <a:lnTo>
                    <a:pt x="410367" y="218819"/>
                  </a:lnTo>
                  <a:lnTo>
                    <a:pt x="410643" y="219295"/>
                  </a:lnTo>
                  <a:lnTo>
                    <a:pt x="410775" y="219853"/>
                  </a:lnTo>
                  <a:lnTo>
                    <a:pt x="410972" y="220166"/>
                  </a:lnTo>
                  <a:lnTo>
                    <a:pt x="411523" y="221201"/>
                  </a:lnTo>
                  <a:lnTo>
                    <a:pt x="411656" y="221482"/>
                  </a:lnTo>
                  <a:lnTo>
                    <a:pt x="411954" y="221991"/>
                  </a:lnTo>
                  <a:lnTo>
                    <a:pt x="412060" y="222213"/>
                  </a:lnTo>
                  <a:lnTo>
                    <a:pt x="412321" y="222653"/>
                  </a:lnTo>
                  <a:lnTo>
                    <a:pt x="412612" y="222980"/>
                  </a:lnTo>
                  <a:lnTo>
                    <a:pt x="412789" y="223197"/>
                  </a:lnTo>
                  <a:lnTo>
                    <a:pt x="412929" y="223411"/>
                  </a:lnTo>
                  <a:lnTo>
                    <a:pt x="413069" y="223642"/>
                  </a:lnTo>
                  <a:lnTo>
                    <a:pt x="413250" y="223914"/>
                  </a:lnTo>
                  <a:lnTo>
                    <a:pt x="413519" y="224268"/>
                  </a:lnTo>
                  <a:lnTo>
                    <a:pt x="413779" y="224559"/>
                  </a:lnTo>
                  <a:lnTo>
                    <a:pt x="413999" y="224817"/>
                  </a:lnTo>
                  <a:lnTo>
                    <a:pt x="414422" y="225167"/>
                  </a:lnTo>
                  <a:lnTo>
                    <a:pt x="414641" y="225380"/>
                  </a:lnTo>
                  <a:lnTo>
                    <a:pt x="414796" y="225571"/>
                  </a:lnTo>
                  <a:lnTo>
                    <a:pt x="414944" y="225766"/>
                  </a:lnTo>
                  <a:lnTo>
                    <a:pt x="415072" y="225961"/>
                  </a:lnTo>
                  <a:lnTo>
                    <a:pt x="415454" y="226365"/>
                  </a:lnTo>
                  <a:lnTo>
                    <a:pt x="415748" y="226728"/>
                  </a:lnTo>
                  <a:lnTo>
                    <a:pt x="415953" y="226959"/>
                  </a:lnTo>
                  <a:lnTo>
                    <a:pt x="416213" y="227245"/>
                  </a:lnTo>
                  <a:lnTo>
                    <a:pt x="416421" y="227499"/>
                  </a:lnTo>
                  <a:lnTo>
                    <a:pt x="416754" y="227848"/>
                  </a:lnTo>
                  <a:lnTo>
                    <a:pt x="416969" y="228121"/>
                  </a:lnTo>
                  <a:lnTo>
                    <a:pt x="417438" y="228629"/>
                  </a:lnTo>
                  <a:lnTo>
                    <a:pt x="418005" y="229046"/>
                  </a:lnTo>
                  <a:lnTo>
                    <a:pt x="418247" y="229164"/>
                  </a:lnTo>
                  <a:lnTo>
                    <a:pt x="418481" y="229260"/>
                  </a:lnTo>
                  <a:lnTo>
                    <a:pt x="418938" y="229382"/>
                  </a:lnTo>
                  <a:lnTo>
                    <a:pt x="419482" y="229518"/>
                  </a:lnTo>
                  <a:lnTo>
                    <a:pt x="420125" y="229641"/>
                  </a:lnTo>
                  <a:lnTo>
                    <a:pt x="421092" y="229872"/>
                  </a:lnTo>
                  <a:lnTo>
                    <a:pt x="421387" y="229927"/>
                  </a:lnTo>
                  <a:lnTo>
                    <a:pt x="421667" y="229999"/>
                  </a:lnTo>
                  <a:lnTo>
                    <a:pt x="422290" y="230081"/>
                  </a:lnTo>
                  <a:lnTo>
                    <a:pt x="422695" y="230153"/>
                  </a:lnTo>
                  <a:lnTo>
                    <a:pt x="423292" y="230231"/>
                  </a:lnTo>
                  <a:lnTo>
                    <a:pt x="423859" y="230371"/>
                  </a:lnTo>
                  <a:lnTo>
                    <a:pt x="424365" y="230485"/>
                  </a:lnTo>
                  <a:lnTo>
                    <a:pt x="424649" y="230521"/>
                  </a:lnTo>
                  <a:lnTo>
                    <a:pt x="424947" y="230548"/>
                  </a:lnTo>
                  <a:lnTo>
                    <a:pt x="425196" y="230575"/>
                  </a:lnTo>
                  <a:lnTo>
                    <a:pt x="425469" y="230644"/>
                  </a:lnTo>
                  <a:lnTo>
                    <a:pt x="425744" y="230680"/>
                  </a:lnTo>
                  <a:lnTo>
                    <a:pt x="426168" y="230752"/>
                  </a:lnTo>
                  <a:lnTo>
                    <a:pt x="426512" y="230802"/>
                  </a:lnTo>
                  <a:lnTo>
                    <a:pt x="426912" y="230802"/>
                  </a:lnTo>
                  <a:lnTo>
                    <a:pt x="427422" y="230784"/>
                  </a:lnTo>
                  <a:lnTo>
                    <a:pt x="427902" y="230752"/>
                  </a:lnTo>
                  <a:lnTo>
                    <a:pt x="428390" y="230739"/>
                  </a:lnTo>
                  <a:lnTo>
                    <a:pt x="428821" y="230712"/>
                  </a:lnTo>
                  <a:lnTo>
                    <a:pt x="429773" y="230662"/>
                  </a:lnTo>
                  <a:lnTo>
                    <a:pt x="430174" y="230621"/>
                  </a:lnTo>
                  <a:lnTo>
                    <a:pt x="430559" y="230544"/>
                  </a:lnTo>
                  <a:lnTo>
                    <a:pt x="430903" y="230467"/>
                  </a:lnTo>
                  <a:lnTo>
                    <a:pt x="431421" y="230367"/>
                  </a:lnTo>
                  <a:lnTo>
                    <a:pt x="431644" y="230312"/>
                  </a:lnTo>
                  <a:lnTo>
                    <a:pt x="432445" y="230889"/>
                  </a:lnTo>
                  <a:lnTo>
                    <a:pt x="432660" y="231070"/>
                  </a:lnTo>
                  <a:lnTo>
                    <a:pt x="432887" y="231243"/>
                  </a:lnTo>
                  <a:lnTo>
                    <a:pt x="433242" y="231474"/>
                  </a:lnTo>
                  <a:lnTo>
                    <a:pt x="433613" y="231724"/>
                  </a:lnTo>
                  <a:lnTo>
                    <a:pt x="434081" y="232123"/>
                  </a:lnTo>
                  <a:lnTo>
                    <a:pt x="434142" y="232263"/>
                  </a:lnTo>
                  <a:lnTo>
                    <a:pt x="434195" y="232409"/>
                  </a:lnTo>
                  <a:lnTo>
                    <a:pt x="434395" y="232953"/>
                  </a:lnTo>
                  <a:lnTo>
                    <a:pt x="434433" y="233139"/>
                  </a:lnTo>
                  <a:lnTo>
                    <a:pt x="434467" y="233330"/>
                  </a:lnTo>
                  <a:lnTo>
                    <a:pt x="434561" y="233702"/>
                  </a:lnTo>
                  <a:lnTo>
                    <a:pt x="434610" y="233951"/>
                  </a:lnTo>
                  <a:lnTo>
                    <a:pt x="434652" y="234283"/>
                  </a:lnTo>
                  <a:lnTo>
                    <a:pt x="434660" y="234478"/>
                  </a:lnTo>
                  <a:lnTo>
                    <a:pt x="434675" y="234668"/>
                  </a:lnTo>
                  <a:lnTo>
                    <a:pt x="434735" y="234968"/>
                  </a:lnTo>
                  <a:lnTo>
                    <a:pt x="434875" y="235408"/>
                  </a:lnTo>
                  <a:lnTo>
                    <a:pt x="434833" y="235780"/>
                  </a:lnTo>
                  <a:lnTo>
                    <a:pt x="434799" y="236080"/>
                  </a:lnTo>
                  <a:lnTo>
                    <a:pt x="434629" y="236415"/>
                  </a:lnTo>
                  <a:lnTo>
                    <a:pt x="434516" y="236701"/>
                  </a:lnTo>
                  <a:lnTo>
                    <a:pt x="434406" y="236883"/>
                  </a:lnTo>
                  <a:lnTo>
                    <a:pt x="434289" y="237060"/>
                  </a:lnTo>
                  <a:lnTo>
                    <a:pt x="434047" y="237414"/>
                  </a:lnTo>
                  <a:lnTo>
                    <a:pt x="433295" y="238031"/>
                  </a:lnTo>
                  <a:lnTo>
                    <a:pt x="432335" y="238444"/>
                  </a:lnTo>
                  <a:lnTo>
                    <a:pt x="432112" y="238757"/>
                  </a:lnTo>
                  <a:lnTo>
                    <a:pt x="431988" y="238997"/>
                  </a:lnTo>
                  <a:lnTo>
                    <a:pt x="431844" y="239328"/>
                  </a:lnTo>
                  <a:lnTo>
                    <a:pt x="431515" y="240300"/>
                  </a:lnTo>
                  <a:lnTo>
                    <a:pt x="431413" y="240590"/>
                  </a:lnTo>
                  <a:lnTo>
                    <a:pt x="431349" y="240830"/>
                  </a:lnTo>
                  <a:lnTo>
                    <a:pt x="431228" y="241048"/>
                  </a:lnTo>
                  <a:lnTo>
                    <a:pt x="431103" y="241262"/>
                  </a:lnTo>
                  <a:lnTo>
                    <a:pt x="431009" y="241498"/>
                  </a:lnTo>
                  <a:lnTo>
                    <a:pt x="430805" y="242028"/>
                  </a:lnTo>
                  <a:lnTo>
                    <a:pt x="430725" y="242273"/>
                  </a:lnTo>
                  <a:lnTo>
                    <a:pt x="430657" y="242518"/>
                  </a:lnTo>
                  <a:lnTo>
                    <a:pt x="430616" y="242768"/>
                  </a:lnTo>
                  <a:lnTo>
                    <a:pt x="430548" y="243113"/>
                  </a:lnTo>
                  <a:lnTo>
                    <a:pt x="430374" y="243871"/>
                  </a:lnTo>
                  <a:lnTo>
                    <a:pt x="430242" y="244293"/>
                  </a:lnTo>
                  <a:lnTo>
                    <a:pt x="429981" y="244933"/>
                  </a:lnTo>
                  <a:lnTo>
                    <a:pt x="429841" y="245300"/>
                  </a:lnTo>
                  <a:lnTo>
                    <a:pt x="429705" y="245699"/>
                  </a:lnTo>
                  <a:lnTo>
                    <a:pt x="429580" y="246135"/>
                  </a:lnTo>
                  <a:lnTo>
                    <a:pt x="429497" y="246607"/>
                  </a:lnTo>
                  <a:lnTo>
                    <a:pt x="429482" y="247079"/>
                  </a:lnTo>
                  <a:lnTo>
                    <a:pt x="429456" y="247442"/>
                  </a:lnTo>
                  <a:lnTo>
                    <a:pt x="429335" y="248163"/>
                  </a:lnTo>
                  <a:lnTo>
                    <a:pt x="429134" y="249021"/>
                  </a:lnTo>
                  <a:lnTo>
                    <a:pt x="429013" y="249493"/>
                  </a:lnTo>
                  <a:lnTo>
                    <a:pt x="428934" y="249824"/>
                  </a:lnTo>
                  <a:lnTo>
                    <a:pt x="428904" y="250233"/>
                  </a:lnTo>
                  <a:lnTo>
                    <a:pt x="428923" y="251077"/>
                  </a:lnTo>
                  <a:lnTo>
                    <a:pt x="428938" y="251458"/>
                  </a:lnTo>
                  <a:lnTo>
                    <a:pt x="428964" y="251789"/>
                  </a:lnTo>
                  <a:lnTo>
                    <a:pt x="428998" y="252148"/>
                  </a:lnTo>
                  <a:lnTo>
                    <a:pt x="429006" y="252429"/>
                  </a:lnTo>
                  <a:lnTo>
                    <a:pt x="428995" y="252851"/>
                  </a:lnTo>
                  <a:lnTo>
                    <a:pt x="428980" y="253101"/>
                  </a:lnTo>
                  <a:lnTo>
                    <a:pt x="428983" y="253477"/>
                  </a:lnTo>
                  <a:lnTo>
                    <a:pt x="429055" y="254094"/>
                  </a:lnTo>
                  <a:lnTo>
                    <a:pt x="429112" y="254503"/>
                  </a:lnTo>
                  <a:lnTo>
                    <a:pt x="429104" y="254834"/>
                  </a:lnTo>
                  <a:lnTo>
                    <a:pt x="429047" y="255392"/>
                  </a:lnTo>
                  <a:lnTo>
                    <a:pt x="429047" y="255696"/>
                  </a:lnTo>
                  <a:lnTo>
                    <a:pt x="429055" y="255932"/>
                  </a:lnTo>
                  <a:lnTo>
                    <a:pt x="429055" y="256241"/>
                  </a:lnTo>
                  <a:lnTo>
                    <a:pt x="429100" y="256649"/>
                  </a:lnTo>
                  <a:lnTo>
                    <a:pt x="429112" y="256935"/>
                  </a:lnTo>
                  <a:lnTo>
                    <a:pt x="429089" y="257207"/>
                  </a:lnTo>
                  <a:lnTo>
                    <a:pt x="429040" y="257457"/>
                  </a:lnTo>
                  <a:lnTo>
                    <a:pt x="428919" y="257788"/>
                  </a:lnTo>
                  <a:lnTo>
                    <a:pt x="428734" y="258115"/>
                  </a:lnTo>
                  <a:lnTo>
                    <a:pt x="428382" y="258796"/>
                  </a:lnTo>
                  <a:lnTo>
                    <a:pt x="428220" y="259122"/>
                  </a:lnTo>
                  <a:lnTo>
                    <a:pt x="427861" y="259789"/>
                  </a:lnTo>
                  <a:lnTo>
                    <a:pt x="427623" y="260075"/>
                  </a:lnTo>
                  <a:lnTo>
                    <a:pt x="427415" y="260343"/>
                  </a:lnTo>
                  <a:lnTo>
                    <a:pt x="427128" y="260724"/>
                  </a:lnTo>
                  <a:lnTo>
                    <a:pt x="426953" y="260970"/>
                  </a:lnTo>
                  <a:lnTo>
                    <a:pt x="426806" y="261187"/>
                  </a:lnTo>
                  <a:lnTo>
                    <a:pt x="426685" y="261350"/>
                  </a:lnTo>
                  <a:lnTo>
                    <a:pt x="426417" y="261595"/>
                  </a:lnTo>
                  <a:lnTo>
                    <a:pt x="426001" y="261945"/>
                  </a:lnTo>
                  <a:lnTo>
                    <a:pt x="425691" y="262226"/>
                  </a:lnTo>
                  <a:lnTo>
                    <a:pt x="425332" y="262417"/>
                  </a:lnTo>
                  <a:lnTo>
                    <a:pt x="424989" y="262580"/>
                  </a:lnTo>
                  <a:lnTo>
                    <a:pt x="424739" y="262685"/>
                  </a:lnTo>
                  <a:lnTo>
                    <a:pt x="424471" y="262780"/>
                  </a:lnTo>
                  <a:lnTo>
                    <a:pt x="423911" y="263066"/>
                  </a:lnTo>
                  <a:lnTo>
                    <a:pt x="423587" y="263206"/>
                  </a:lnTo>
                  <a:lnTo>
                    <a:pt x="423254" y="263370"/>
                  </a:lnTo>
                  <a:lnTo>
                    <a:pt x="422899" y="263551"/>
                  </a:lnTo>
                  <a:lnTo>
                    <a:pt x="422642" y="263742"/>
                  </a:lnTo>
                  <a:lnTo>
                    <a:pt x="422271" y="263964"/>
                  </a:lnTo>
                  <a:lnTo>
                    <a:pt x="421648" y="264395"/>
                  </a:lnTo>
                  <a:lnTo>
                    <a:pt x="421274" y="264708"/>
                  </a:lnTo>
                  <a:lnTo>
                    <a:pt x="420544" y="265199"/>
                  </a:lnTo>
                  <a:lnTo>
                    <a:pt x="420291" y="265407"/>
                  </a:lnTo>
                  <a:lnTo>
                    <a:pt x="420034" y="265607"/>
                  </a:lnTo>
                  <a:lnTo>
                    <a:pt x="419815" y="265748"/>
                  </a:lnTo>
                  <a:lnTo>
                    <a:pt x="419584" y="265875"/>
                  </a:lnTo>
                  <a:lnTo>
                    <a:pt x="419414" y="265979"/>
                  </a:lnTo>
                  <a:lnTo>
                    <a:pt x="419146" y="266111"/>
                  </a:lnTo>
                  <a:lnTo>
                    <a:pt x="418734" y="266347"/>
                  </a:lnTo>
                  <a:lnTo>
                    <a:pt x="418538" y="266433"/>
                  </a:lnTo>
                  <a:lnTo>
                    <a:pt x="418345" y="266551"/>
                  </a:lnTo>
                  <a:lnTo>
                    <a:pt x="418160" y="266655"/>
                  </a:lnTo>
                  <a:lnTo>
                    <a:pt x="417887" y="266850"/>
                  </a:lnTo>
                  <a:lnTo>
                    <a:pt x="417710" y="267014"/>
                  </a:lnTo>
                  <a:lnTo>
                    <a:pt x="417483" y="267304"/>
                  </a:lnTo>
                  <a:lnTo>
                    <a:pt x="417328" y="267527"/>
                  </a:lnTo>
                  <a:lnTo>
                    <a:pt x="417132" y="267749"/>
                  </a:lnTo>
                  <a:lnTo>
                    <a:pt x="416954" y="267890"/>
                  </a:lnTo>
                  <a:lnTo>
                    <a:pt x="416655" y="268085"/>
                  </a:lnTo>
                  <a:lnTo>
                    <a:pt x="416421" y="268316"/>
                  </a:lnTo>
                  <a:lnTo>
                    <a:pt x="416217" y="268421"/>
                  </a:lnTo>
                  <a:lnTo>
                    <a:pt x="415953" y="268407"/>
                  </a:lnTo>
                  <a:lnTo>
                    <a:pt x="415764" y="268402"/>
                  </a:lnTo>
                  <a:lnTo>
                    <a:pt x="415560" y="268411"/>
                  </a:lnTo>
                  <a:lnTo>
                    <a:pt x="415337" y="268434"/>
                  </a:lnTo>
                  <a:lnTo>
                    <a:pt x="414936" y="268489"/>
                  </a:lnTo>
                  <a:lnTo>
                    <a:pt x="414709" y="268466"/>
                  </a:lnTo>
                  <a:lnTo>
                    <a:pt x="414483" y="268466"/>
                  </a:lnTo>
                  <a:lnTo>
                    <a:pt x="414271" y="268493"/>
                  </a:lnTo>
                  <a:lnTo>
                    <a:pt x="413957" y="268598"/>
                  </a:lnTo>
                  <a:lnTo>
                    <a:pt x="413700" y="268670"/>
                  </a:lnTo>
                  <a:lnTo>
                    <a:pt x="413356" y="268657"/>
                  </a:lnTo>
                  <a:lnTo>
                    <a:pt x="413073" y="268570"/>
                  </a:lnTo>
                  <a:lnTo>
                    <a:pt x="412918" y="268502"/>
                  </a:lnTo>
                  <a:lnTo>
                    <a:pt x="412737" y="268348"/>
                  </a:lnTo>
                  <a:lnTo>
                    <a:pt x="412585" y="268189"/>
                  </a:lnTo>
                  <a:lnTo>
                    <a:pt x="412264" y="267894"/>
                  </a:lnTo>
                  <a:lnTo>
                    <a:pt x="412155" y="267767"/>
                  </a:lnTo>
                  <a:lnTo>
                    <a:pt x="412011" y="267667"/>
                  </a:lnTo>
                  <a:lnTo>
                    <a:pt x="411871" y="267558"/>
                  </a:lnTo>
                  <a:lnTo>
                    <a:pt x="411735" y="267440"/>
                  </a:lnTo>
                  <a:lnTo>
                    <a:pt x="411610" y="267313"/>
                  </a:lnTo>
                  <a:lnTo>
                    <a:pt x="410677" y="266583"/>
                  </a:lnTo>
                  <a:lnTo>
                    <a:pt x="410544" y="266583"/>
                  </a:lnTo>
                  <a:lnTo>
                    <a:pt x="410416" y="266601"/>
                  </a:lnTo>
                  <a:lnTo>
                    <a:pt x="410280" y="266628"/>
                  </a:lnTo>
                  <a:lnTo>
                    <a:pt x="410148" y="266660"/>
                  </a:lnTo>
                  <a:lnTo>
                    <a:pt x="409671" y="266796"/>
                  </a:lnTo>
                  <a:lnTo>
                    <a:pt x="409445" y="266878"/>
                  </a:lnTo>
                  <a:lnTo>
                    <a:pt x="409263" y="266955"/>
                  </a:lnTo>
                  <a:lnTo>
                    <a:pt x="408999" y="267086"/>
                  </a:lnTo>
                  <a:lnTo>
                    <a:pt x="408462" y="266456"/>
                  </a:lnTo>
                  <a:lnTo>
                    <a:pt x="408262" y="266605"/>
                  </a:lnTo>
                  <a:lnTo>
                    <a:pt x="408099" y="266878"/>
                  </a:lnTo>
                  <a:lnTo>
                    <a:pt x="407827" y="267368"/>
                  </a:lnTo>
                  <a:lnTo>
                    <a:pt x="407778" y="267667"/>
                  </a:lnTo>
                  <a:lnTo>
                    <a:pt x="407725" y="267921"/>
                  </a:lnTo>
                  <a:lnTo>
                    <a:pt x="407680" y="268185"/>
                  </a:lnTo>
                  <a:lnTo>
                    <a:pt x="407619" y="268470"/>
                  </a:lnTo>
                  <a:lnTo>
                    <a:pt x="407555" y="268688"/>
                  </a:lnTo>
                  <a:lnTo>
                    <a:pt x="407487" y="268879"/>
                  </a:lnTo>
                  <a:lnTo>
                    <a:pt x="407442" y="269156"/>
                  </a:lnTo>
                  <a:lnTo>
                    <a:pt x="407446" y="269401"/>
                  </a:lnTo>
                  <a:lnTo>
                    <a:pt x="407487" y="269682"/>
                  </a:lnTo>
                  <a:lnTo>
                    <a:pt x="407529" y="269995"/>
                  </a:lnTo>
                  <a:lnTo>
                    <a:pt x="407597" y="270286"/>
                  </a:lnTo>
                  <a:lnTo>
                    <a:pt x="407604" y="270544"/>
                  </a:lnTo>
                  <a:lnTo>
                    <a:pt x="407574" y="270844"/>
                  </a:lnTo>
                  <a:lnTo>
                    <a:pt x="407559" y="271139"/>
                  </a:lnTo>
                  <a:lnTo>
                    <a:pt x="407525" y="271411"/>
                  </a:lnTo>
                  <a:lnTo>
                    <a:pt x="407480" y="271670"/>
                  </a:lnTo>
                  <a:lnTo>
                    <a:pt x="407415" y="272541"/>
                  </a:lnTo>
                  <a:lnTo>
                    <a:pt x="407423" y="272768"/>
                  </a:lnTo>
                  <a:lnTo>
                    <a:pt x="407464" y="273036"/>
                  </a:lnTo>
                  <a:lnTo>
                    <a:pt x="407544" y="273367"/>
                  </a:lnTo>
                  <a:lnTo>
                    <a:pt x="407601" y="273716"/>
                  </a:lnTo>
                  <a:lnTo>
                    <a:pt x="407646" y="274088"/>
                  </a:lnTo>
                  <a:lnTo>
                    <a:pt x="407710" y="274302"/>
                  </a:lnTo>
                  <a:lnTo>
                    <a:pt x="407763" y="274579"/>
                  </a:lnTo>
                  <a:lnTo>
                    <a:pt x="407786" y="274851"/>
                  </a:lnTo>
                  <a:lnTo>
                    <a:pt x="407888" y="275087"/>
                  </a:lnTo>
                  <a:lnTo>
                    <a:pt x="408016" y="275373"/>
                  </a:lnTo>
                  <a:lnTo>
                    <a:pt x="408084" y="275563"/>
                  </a:lnTo>
                  <a:lnTo>
                    <a:pt x="408145" y="275799"/>
                  </a:lnTo>
                  <a:lnTo>
                    <a:pt x="408281" y="276203"/>
                  </a:lnTo>
                  <a:lnTo>
                    <a:pt x="408330" y="276362"/>
                  </a:lnTo>
                  <a:lnTo>
                    <a:pt x="408345" y="276553"/>
                  </a:lnTo>
                  <a:lnTo>
                    <a:pt x="408319" y="276789"/>
                  </a:lnTo>
                  <a:lnTo>
                    <a:pt x="408277" y="277034"/>
                  </a:lnTo>
                  <a:lnTo>
                    <a:pt x="408304" y="277270"/>
                  </a:lnTo>
                  <a:lnTo>
                    <a:pt x="408307" y="277442"/>
                  </a:lnTo>
                  <a:lnTo>
                    <a:pt x="408372" y="277828"/>
                  </a:lnTo>
                  <a:lnTo>
                    <a:pt x="408466" y="278068"/>
                  </a:lnTo>
                  <a:lnTo>
                    <a:pt x="408534" y="278218"/>
                  </a:lnTo>
                  <a:lnTo>
                    <a:pt x="408594" y="278368"/>
                  </a:lnTo>
                  <a:lnTo>
                    <a:pt x="408662" y="278599"/>
                  </a:lnTo>
                  <a:lnTo>
                    <a:pt x="408685" y="278749"/>
                  </a:lnTo>
                  <a:lnTo>
                    <a:pt x="408708" y="278976"/>
                  </a:lnTo>
                  <a:lnTo>
                    <a:pt x="408746" y="279149"/>
                  </a:lnTo>
                  <a:lnTo>
                    <a:pt x="408814" y="279312"/>
                  </a:lnTo>
                  <a:lnTo>
                    <a:pt x="409018" y="279598"/>
                  </a:lnTo>
                  <a:lnTo>
                    <a:pt x="409195" y="279825"/>
                  </a:lnTo>
                  <a:lnTo>
                    <a:pt x="409286" y="279956"/>
                  </a:lnTo>
                  <a:lnTo>
                    <a:pt x="409547" y="280297"/>
                  </a:lnTo>
                  <a:lnTo>
                    <a:pt x="409774" y="280514"/>
                  </a:lnTo>
                  <a:lnTo>
                    <a:pt x="410080" y="280769"/>
                  </a:lnTo>
                  <a:lnTo>
                    <a:pt x="410333" y="281014"/>
                  </a:lnTo>
                  <a:lnTo>
                    <a:pt x="410575" y="281227"/>
                  </a:lnTo>
                  <a:lnTo>
                    <a:pt x="410881" y="281477"/>
                  </a:lnTo>
                  <a:lnTo>
                    <a:pt x="411145" y="281681"/>
                  </a:lnTo>
                  <a:lnTo>
                    <a:pt x="411387" y="281835"/>
                  </a:lnTo>
                  <a:lnTo>
                    <a:pt x="411614" y="281944"/>
                  </a:lnTo>
                  <a:lnTo>
                    <a:pt x="411852" y="282080"/>
                  </a:lnTo>
                  <a:lnTo>
                    <a:pt x="412049" y="282212"/>
                  </a:lnTo>
                  <a:lnTo>
                    <a:pt x="412279" y="282334"/>
                  </a:lnTo>
                  <a:lnTo>
                    <a:pt x="412846" y="282607"/>
                  </a:lnTo>
                  <a:lnTo>
                    <a:pt x="413148" y="282793"/>
                  </a:lnTo>
                  <a:lnTo>
                    <a:pt x="413428" y="282938"/>
                  </a:lnTo>
                  <a:lnTo>
                    <a:pt x="413659" y="283078"/>
                  </a:lnTo>
                  <a:lnTo>
                    <a:pt x="413908" y="283251"/>
                  </a:lnTo>
                  <a:lnTo>
                    <a:pt x="414086" y="283387"/>
                  </a:lnTo>
                  <a:lnTo>
                    <a:pt x="414233" y="283560"/>
                  </a:lnTo>
                  <a:lnTo>
                    <a:pt x="414838" y="284063"/>
                  </a:lnTo>
                  <a:lnTo>
                    <a:pt x="415091" y="284186"/>
                  </a:lnTo>
                  <a:lnTo>
                    <a:pt x="415257" y="284290"/>
                  </a:lnTo>
                  <a:lnTo>
                    <a:pt x="415420" y="284358"/>
                  </a:lnTo>
                  <a:lnTo>
                    <a:pt x="415612" y="284454"/>
                  </a:lnTo>
                  <a:lnTo>
                    <a:pt x="415858" y="284631"/>
                  </a:lnTo>
                  <a:lnTo>
                    <a:pt x="416206" y="284839"/>
                  </a:lnTo>
                  <a:lnTo>
                    <a:pt x="416489" y="284989"/>
                  </a:lnTo>
                  <a:lnTo>
                    <a:pt x="416621" y="285075"/>
                  </a:lnTo>
                  <a:lnTo>
                    <a:pt x="416999" y="285234"/>
                  </a:lnTo>
                  <a:lnTo>
                    <a:pt x="417196" y="285329"/>
                  </a:lnTo>
                  <a:lnTo>
                    <a:pt x="417751" y="285547"/>
                  </a:lnTo>
                  <a:lnTo>
                    <a:pt x="418118" y="285656"/>
                  </a:lnTo>
                  <a:lnTo>
                    <a:pt x="418454" y="285747"/>
                  </a:lnTo>
                  <a:lnTo>
                    <a:pt x="418647" y="285838"/>
                  </a:lnTo>
                  <a:lnTo>
                    <a:pt x="418806" y="285928"/>
                  </a:lnTo>
                  <a:lnTo>
                    <a:pt x="418995" y="286024"/>
                  </a:lnTo>
                  <a:lnTo>
                    <a:pt x="419433" y="286187"/>
                  </a:lnTo>
                  <a:lnTo>
                    <a:pt x="419732" y="286273"/>
                  </a:lnTo>
                  <a:lnTo>
                    <a:pt x="419932" y="286351"/>
                  </a:lnTo>
                  <a:lnTo>
                    <a:pt x="420151" y="286441"/>
                  </a:lnTo>
                  <a:lnTo>
                    <a:pt x="420605" y="286596"/>
                  </a:lnTo>
                  <a:lnTo>
                    <a:pt x="420760" y="286641"/>
                  </a:lnTo>
                  <a:lnTo>
                    <a:pt x="421111" y="286827"/>
                  </a:lnTo>
                  <a:lnTo>
                    <a:pt x="421304" y="286950"/>
                  </a:lnTo>
                  <a:lnTo>
                    <a:pt x="421432" y="287009"/>
                  </a:lnTo>
                  <a:lnTo>
                    <a:pt x="421859" y="287163"/>
                  </a:lnTo>
                  <a:lnTo>
                    <a:pt x="422158" y="287281"/>
                  </a:lnTo>
                  <a:lnTo>
                    <a:pt x="422400" y="287344"/>
                  </a:lnTo>
                  <a:lnTo>
                    <a:pt x="422574" y="287408"/>
                  </a:lnTo>
                  <a:lnTo>
                    <a:pt x="422782" y="287458"/>
                  </a:lnTo>
                  <a:lnTo>
                    <a:pt x="422925" y="287508"/>
                  </a:lnTo>
                  <a:lnTo>
                    <a:pt x="423269" y="287594"/>
                  </a:lnTo>
                  <a:lnTo>
                    <a:pt x="423530" y="287676"/>
                  </a:lnTo>
                  <a:lnTo>
                    <a:pt x="423794" y="287730"/>
                  </a:lnTo>
                  <a:lnTo>
                    <a:pt x="424214" y="287785"/>
                  </a:lnTo>
                  <a:lnTo>
                    <a:pt x="424395" y="287830"/>
                  </a:lnTo>
                  <a:lnTo>
                    <a:pt x="424550" y="287884"/>
                  </a:lnTo>
                  <a:lnTo>
                    <a:pt x="425121" y="288098"/>
                  </a:lnTo>
                  <a:lnTo>
                    <a:pt x="425329" y="288134"/>
                  </a:lnTo>
                  <a:lnTo>
                    <a:pt x="425525" y="288184"/>
                  </a:lnTo>
                  <a:lnTo>
                    <a:pt x="425741" y="288261"/>
                  </a:lnTo>
                  <a:lnTo>
                    <a:pt x="425896" y="288334"/>
                  </a:lnTo>
                  <a:lnTo>
                    <a:pt x="426315" y="288497"/>
                  </a:lnTo>
                  <a:lnTo>
                    <a:pt x="426504" y="288552"/>
                  </a:lnTo>
                  <a:lnTo>
                    <a:pt x="426716" y="288679"/>
                  </a:lnTo>
                  <a:lnTo>
                    <a:pt x="427116" y="288833"/>
                  </a:lnTo>
                  <a:lnTo>
                    <a:pt x="427351" y="288951"/>
                  </a:lnTo>
                  <a:lnTo>
                    <a:pt x="427574" y="289055"/>
                  </a:lnTo>
                  <a:lnTo>
                    <a:pt x="427804" y="289178"/>
                  </a:lnTo>
                  <a:lnTo>
                    <a:pt x="428012" y="289264"/>
                  </a:lnTo>
                  <a:lnTo>
                    <a:pt x="428269" y="289427"/>
                  </a:lnTo>
                  <a:lnTo>
                    <a:pt x="428428" y="289527"/>
                  </a:lnTo>
                  <a:lnTo>
                    <a:pt x="428590" y="289718"/>
                  </a:lnTo>
                  <a:lnTo>
                    <a:pt x="428726" y="289904"/>
                  </a:lnTo>
                  <a:lnTo>
                    <a:pt x="428998" y="290344"/>
                  </a:lnTo>
                  <a:lnTo>
                    <a:pt x="429100" y="290553"/>
                  </a:lnTo>
                  <a:lnTo>
                    <a:pt x="429138" y="290685"/>
                  </a:lnTo>
                  <a:lnTo>
                    <a:pt x="429206" y="290848"/>
                  </a:lnTo>
                  <a:lnTo>
                    <a:pt x="429263" y="291020"/>
                  </a:lnTo>
                  <a:lnTo>
                    <a:pt x="429486" y="291474"/>
                  </a:lnTo>
                  <a:lnTo>
                    <a:pt x="429584" y="291760"/>
                  </a:lnTo>
                  <a:lnTo>
                    <a:pt x="429709" y="291978"/>
                  </a:lnTo>
                  <a:lnTo>
                    <a:pt x="429758" y="292155"/>
                  </a:lnTo>
                  <a:lnTo>
                    <a:pt x="429792" y="292282"/>
                  </a:lnTo>
                  <a:lnTo>
                    <a:pt x="429826" y="292722"/>
                  </a:lnTo>
                  <a:lnTo>
                    <a:pt x="429811" y="292936"/>
                  </a:lnTo>
                  <a:lnTo>
                    <a:pt x="429754" y="293212"/>
                  </a:lnTo>
                  <a:lnTo>
                    <a:pt x="429701" y="293535"/>
                  </a:lnTo>
                  <a:lnTo>
                    <a:pt x="429629" y="293870"/>
                  </a:lnTo>
                  <a:lnTo>
                    <a:pt x="429531" y="294224"/>
                  </a:lnTo>
                  <a:lnTo>
                    <a:pt x="429422" y="294587"/>
                  </a:lnTo>
                  <a:lnTo>
                    <a:pt x="429308" y="294919"/>
                  </a:lnTo>
                  <a:lnTo>
                    <a:pt x="429119" y="295318"/>
                  </a:lnTo>
                  <a:lnTo>
                    <a:pt x="428934" y="295645"/>
                  </a:lnTo>
                  <a:lnTo>
                    <a:pt x="428654" y="296167"/>
                  </a:lnTo>
                  <a:lnTo>
                    <a:pt x="428386" y="296543"/>
                  </a:lnTo>
                  <a:lnTo>
                    <a:pt x="428208" y="296843"/>
                  </a:lnTo>
                  <a:lnTo>
                    <a:pt x="427861" y="297397"/>
                  </a:lnTo>
                  <a:lnTo>
                    <a:pt x="427679" y="297701"/>
                  </a:lnTo>
                  <a:lnTo>
                    <a:pt x="427275" y="298327"/>
                  </a:lnTo>
                  <a:lnTo>
                    <a:pt x="427158" y="298581"/>
                  </a:lnTo>
                  <a:lnTo>
                    <a:pt x="427018" y="298840"/>
                  </a:lnTo>
                  <a:lnTo>
                    <a:pt x="426848" y="299062"/>
                  </a:lnTo>
                  <a:lnTo>
                    <a:pt x="426685" y="299253"/>
                  </a:lnTo>
                  <a:lnTo>
                    <a:pt x="426515" y="299484"/>
                  </a:lnTo>
                  <a:lnTo>
                    <a:pt x="426383" y="299734"/>
                  </a:lnTo>
                  <a:lnTo>
                    <a:pt x="426194" y="300106"/>
                  </a:lnTo>
                  <a:lnTo>
                    <a:pt x="426137" y="300401"/>
                  </a:lnTo>
                  <a:lnTo>
                    <a:pt x="426156" y="300596"/>
                  </a:lnTo>
                  <a:lnTo>
                    <a:pt x="426205" y="300778"/>
                  </a:lnTo>
                  <a:lnTo>
                    <a:pt x="426277" y="300991"/>
                  </a:lnTo>
                  <a:lnTo>
                    <a:pt x="426455" y="301381"/>
                  </a:lnTo>
                  <a:lnTo>
                    <a:pt x="426534" y="301536"/>
                  </a:lnTo>
                  <a:lnTo>
                    <a:pt x="426791" y="301781"/>
                  </a:lnTo>
                  <a:lnTo>
                    <a:pt x="427037" y="301980"/>
                  </a:lnTo>
                  <a:lnTo>
                    <a:pt x="427215" y="302103"/>
                  </a:lnTo>
                  <a:lnTo>
                    <a:pt x="427392" y="302257"/>
                  </a:lnTo>
                  <a:lnTo>
                    <a:pt x="427562" y="302398"/>
                  </a:lnTo>
                  <a:lnTo>
                    <a:pt x="427717" y="302575"/>
                  </a:lnTo>
                  <a:lnTo>
                    <a:pt x="427838" y="302738"/>
                  </a:lnTo>
                  <a:lnTo>
                    <a:pt x="428057" y="303006"/>
                  </a:lnTo>
                  <a:lnTo>
                    <a:pt x="428311" y="303210"/>
                  </a:lnTo>
                  <a:lnTo>
                    <a:pt x="428484" y="303365"/>
                  </a:lnTo>
                  <a:lnTo>
                    <a:pt x="428598" y="303492"/>
                  </a:lnTo>
                  <a:lnTo>
                    <a:pt x="428851" y="303809"/>
                  </a:lnTo>
                  <a:lnTo>
                    <a:pt x="428987" y="303855"/>
                  </a:lnTo>
                  <a:lnTo>
                    <a:pt x="429187" y="304041"/>
                  </a:lnTo>
                  <a:lnTo>
                    <a:pt x="429384" y="304209"/>
                  </a:lnTo>
                  <a:lnTo>
                    <a:pt x="429543" y="304336"/>
                  </a:lnTo>
                  <a:lnTo>
                    <a:pt x="429758" y="304481"/>
                  </a:lnTo>
                  <a:lnTo>
                    <a:pt x="429977" y="304653"/>
                  </a:lnTo>
                  <a:lnTo>
                    <a:pt x="430143" y="304808"/>
                  </a:lnTo>
                  <a:lnTo>
                    <a:pt x="430283" y="304998"/>
                  </a:lnTo>
                  <a:lnTo>
                    <a:pt x="430480" y="305352"/>
                  </a:lnTo>
                  <a:lnTo>
                    <a:pt x="430567" y="305548"/>
                  </a:lnTo>
                  <a:lnTo>
                    <a:pt x="430638" y="305679"/>
                  </a:lnTo>
                  <a:lnTo>
                    <a:pt x="430767" y="305902"/>
                  </a:lnTo>
                  <a:lnTo>
                    <a:pt x="430975" y="306355"/>
                  </a:lnTo>
                  <a:lnTo>
                    <a:pt x="431020" y="306596"/>
                  </a:lnTo>
                  <a:lnTo>
                    <a:pt x="431013" y="306864"/>
                  </a:lnTo>
                  <a:lnTo>
                    <a:pt x="431039" y="307127"/>
                  </a:lnTo>
                  <a:lnTo>
                    <a:pt x="431054" y="307395"/>
                  </a:lnTo>
                  <a:lnTo>
                    <a:pt x="431054" y="307640"/>
                  </a:lnTo>
                  <a:lnTo>
                    <a:pt x="431032" y="307862"/>
                  </a:lnTo>
                  <a:lnTo>
                    <a:pt x="430971" y="308325"/>
                  </a:lnTo>
                  <a:lnTo>
                    <a:pt x="430956" y="308511"/>
                  </a:lnTo>
                  <a:lnTo>
                    <a:pt x="430941" y="308779"/>
                  </a:lnTo>
                  <a:lnTo>
                    <a:pt x="430971" y="309001"/>
                  </a:lnTo>
                  <a:lnTo>
                    <a:pt x="431047" y="309187"/>
                  </a:lnTo>
                  <a:lnTo>
                    <a:pt x="431247" y="309478"/>
                  </a:lnTo>
                  <a:lnTo>
                    <a:pt x="431440" y="309718"/>
                  </a:lnTo>
                  <a:lnTo>
                    <a:pt x="431621" y="309900"/>
                  </a:lnTo>
                  <a:lnTo>
                    <a:pt x="431742" y="310027"/>
                  </a:lnTo>
                  <a:lnTo>
                    <a:pt x="431946" y="310168"/>
                  </a:lnTo>
                  <a:lnTo>
                    <a:pt x="432090" y="310295"/>
                  </a:lnTo>
                  <a:lnTo>
                    <a:pt x="432214" y="310422"/>
                  </a:lnTo>
                  <a:lnTo>
                    <a:pt x="432452" y="310790"/>
                  </a:lnTo>
                  <a:lnTo>
                    <a:pt x="432581" y="311075"/>
                  </a:lnTo>
                  <a:lnTo>
                    <a:pt x="432687" y="311352"/>
                  </a:lnTo>
                  <a:lnTo>
                    <a:pt x="432804" y="312174"/>
                  </a:lnTo>
                  <a:lnTo>
                    <a:pt x="432721" y="312423"/>
                  </a:lnTo>
                  <a:lnTo>
                    <a:pt x="432630" y="312673"/>
                  </a:lnTo>
                  <a:lnTo>
                    <a:pt x="432369" y="312932"/>
                  </a:lnTo>
                  <a:lnTo>
                    <a:pt x="432218" y="313095"/>
                  </a:lnTo>
                  <a:lnTo>
                    <a:pt x="432086" y="313277"/>
                  </a:lnTo>
                  <a:lnTo>
                    <a:pt x="431999" y="313499"/>
                  </a:lnTo>
                  <a:lnTo>
                    <a:pt x="431984" y="313780"/>
                  </a:lnTo>
                  <a:lnTo>
                    <a:pt x="432105" y="314252"/>
                  </a:lnTo>
                  <a:lnTo>
                    <a:pt x="432116" y="314488"/>
                  </a:lnTo>
                  <a:lnTo>
                    <a:pt x="432082" y="314706"/>
                  </a:lnTo>
                  <a:lnTo>
                    <a:pt x="431988" y="314956"/>
                  </a:lnTo>
                  <a:lnTo>
                    <a:pt x="431931" y="315351"/>
                  </a:lnTo>
                  <a:lnTo>
                    <a:pt x="431867" y="315659"/>
                  </a:lnTo>
                  <a:lnTo>
                    <a:pt x="431780" y="315909"/>
                  </a:lnTo>
                  <a:lnTo>
                    <a:pt x="431674" y="316081"/>
                  </a:lnTo>
                  <a:lnTo>
                    <a:pt x="431511" y="316295"/>
                  </a:lnTo>
                  <a:lnTo>
                    <a:pt x="431285" y="316540"/>
                  </a:lnTo>
                  <a:lnTo>
                    <a:pt x="431103" y="316749"/>
                  </a:lnTo>
                  <a:lnTo>
                    <a:pt x="430627" y="317225"/>
                  </a:lnTo>
                  <a:lnTo>
                    <a:pt x="430438" y="317389"/>
                  </a:lnTo>
                  <a:lnTo>
                    <a:pt x="430291" y="317579"/>
                  </a:lnTo>
                  <a:lnTo>
                    <a:pt x="430094" y="317847"/>
                  </a:lnTo>
                  <a:lnTo>
                    <a:pt x="429932" y="318092"/>
                  </a:lnTo>
                  <a:lnTo>
                    <a:pt x="429660" y="318442"/>
                  </a:lnTo>
                  <a:lnTo>
                    <a:pt x="429221" y="318836"/>
                  </a:lnTo>
                  <a:lnTo>
                    <a:pt x="429070" y="319000"/>
                  </a:lnTo>
                  <a:lnTo>
                    <a:pt x="428923" y="319136"/>
                  </a:lnTo>
                  <a:lnTo>
                    <a:pt x="428719" y="319354"/>
                  </a:lnTo>
                  <a:lnTo>
                    <a:pt x="428583" y="319567"/>
                  </a:lnTo>
                  <a:lnTo>
                    <a:pt x="428379" y="319835"/>
                  </a:lnTo>
                  <a:lnTo>
                    <a:pt x="428001" y="320212"/>
                  </a:lnTo>
                  <a:lnTo>
                    <a:pt x="427819" y="320407"/>
                  </a:lnTo>
                  <a:lnTo>
                    <a:pt x="427710" y="320593"/>
                  </a:lnTo>
                  <a:lnTo>
                    <a:pt x="427623" y="320788"/>
                  </a:lnTo>
                  <a:lnTo>
                    <a:pt x="427509" y="321019"/>
                  </a:lnTo>
                  <a:lnTo>
                    <a:pt x="427403" y="321196"/>
                  </a:lnTo>
                  <a:lnTo>
                    <a:pt x="427211" y="321401"/>
                  </a:lnTo>
                  <a:lnTo>
                    <a:pt x="427052" y="321618"/>
                  </a:lnTo>
                  <a:lnTo>
                    <a:pt x="426942" y="321805"/>
                  </a:lnTo>
                  <a:lnTo>
                    <a:pt x="426606" y="322236"/>
                  </a:lnTo>
                  <a:lnTo>
                    <a:pt x="426406" y="322413"/>
                  </a:lnTo>
                  <a:lnTo>
                    <a:pt x="426168" y="322594"/>
                  </a:lnTo>
                  <a:lnTo>
                    <a:pt x="425983" y="322717"/>
                  </a:lnTo>
                  <a:lnTo>
                    <a:pt x="425726" y="322871"/>
                  </a:lnTo>
                  <a:lnTo>
                    <a:pt x="425257" y="323066"/>
                  </a:lnTo>
                  <a:lnTo>
                    <a:pt x="424811" y="323289"/>
                  </a:lnTo>
                  <a:lnTo>
                    <a:pt x="424509" y="323448"/>
                  </a:lnTo>
                  <a:lnTo>
                    <a:pt x="424327" y="323516"/>
                  </a:lnTo>
                  <a:lnTo>
                    <a:pt x="424078" y="323588"/>
                  </a:lnTo>
                  <a:lnTo>
                    <a:pt x="423817" y="323679"/>
                  </a:lnTo>
                  <a:lnTo>
                    <a:pt x="423636" y="323783"/>
                  </a:lnTo>
                  <a:lnTo>
                    <a:pt x="423356" y="324019"/>
                  </a:lnTo>
                  <a:lnTo>
                    <a:pt x="423220" y="324196"/>
                  </a:lnTo>
                  <a:lnTo>
                    <a:pt x="423039" y="324410"/>
                  </a:lnTo>
                  <a:lnTo>
                    <a:pt x="422876" y="324637"/>
                  </a:lnTo>
                  <a:lnTo>
                    <a:pt x="422713" y="324855"/>
                  </a:lnTo>
                  <a:lnTo>
                    <a:pt x="422547" y="325100"/>
                  </a:lnTo>
                  <a:lnTo>
                    <a:pt x="422411" y="325308"/>
                  </a:lnTo>
                  <a:lnTo>
                    <a:pt x="422343" y="325535"/>
                  </a:lnTo>
                  <a:lnTo>
                    <a:pt x="422320" y="325699"/>
                  </a:lnTo>
                  <a:lnTo>
                    <a:pt x="422298" y="325948"/>
                  </a:lnTo>
                  <a:lnTo>
                    <a:pt x="422287" y="326357"/>
                  </a:lnTo>
                  <a:lnTo>
                    <a:pt x="422317" y="326520"/>
                  </a:lnTo>
                  <a:lnTo>
                    <a:pt x="422456" y="326870"/>
                  </a:lnTo>
                  <a:lnTo>
                    <a:pt x="422509" y="327038"/>
                  </a:lnTo>
                  <a:lnTo>
                    <a:pt x="422585" y="327296"/>
                  </a:lnTo>
                  <a:lnTo>
                    <a:pt x="422672" y="327555"/>
                  </a:lnTo>
                  <a:lnTo>
                    <a:pt x="422725" y="327755"/>
                  </a:lnTo>
                  <a:lnTo>
                    <a:pt x="422755" y="327959"/>
                  </a:lnTo>
                  <a:lnTo>
                    <a:pt x="422785" y="328095"/>
                  </a:lnTo>
                  <a:lnTo>
                    <a:pt x="422880" y="328277"/>
                  </a:lnTo>
                  <a:lnTo>
                    <a:pt x="423012" y="328476"/>
                  </a:lnTo>
                  <a:lnTo>
                    <a:pt x="423073" y="328694"/>
                  </a:lnTo>
                  <a:lnTo>
                    <a:pt x="423133" y="328944"/>
                  </a:lnTo>
                  <a:lnTo>
                    <a:pt x="423171" y="329162"/>
                  </a:lnTo>
                  <a:lnTo>
                    <a:pt x="423216" y="329348"/>
                  </a:lnTo>
                  <a:lnTo>
                    <a:pt x="423273" y="329561"/>
                  </a:lnTo>
                  <a:lnTo>
                    <a:pt x="423352" y="329761"/>
                  </a:lnTo>
                  <a:lnTo>
                    <a:pt x="423507" y="330042"/>
                  </a:lnTo>
                  <a:lnTo>
                    <a:pt x="423666" y="330351"/>
                  </a:lnTo>
                  <a:lnTo>
                    <a:pt x="423772" y="330546"/>
                  </a:lnTo>
                  <a:lnTo>
                    <a:pt x="423911" y="330719"/>
                  </a:lnTo>
                  <a:lnTo>
                    <a:pt x="423995" y="330896"/>
                  </a:lnTo>
                  <a:lnTo>
                    <a:pt x="424048" y="331041"/>
                  </a:lnTo>
                  <a:lnTo>
                    <a:pt x="424112" y="331250"/>
                  </a:lnTo>
                  <a:lnTo>
                    <a:pt x="424123" y="331531"/>
                  </a:lnTo>
                  <a:lnTo>
                    <a:pt x="424067" y="331830"/>
                  </a:lnTo>
                  <a:lnTo>
                    <a:pt x="424032" y="332139"/>
                  </a:lnTo>
                  <a:lnTo>
                    <a:pt x="423979" y="332466"/>
                  </a:lnTo>
                  <a:lnTo>
                    <a:pt x="423964" y="332707"/>
                  </a:lnTo>
                  <a:lnTo>
                    <a:pt x="423968" y="332856"/>
                  </a:lnTo>
                  <a:lnTo>
                    <a:pt x="423987" y="333006"/>
                  </a:lnTo>
                  <a:lnTo>
                    <a:pt x="424078" y="333192"/>
                  </a:lnTo>
                  <a:lnTo>
                    <a:pt x="424301" y="333514"/>
                  </a:lnTo>
                  <a:lnTo>
                    <a:pt x="424444" y="333632"/>
                  </a:lnTo>
                  <a:lnTo>
                    <a:pt x="424501" y="333773"/>
                  </a:lnTo>
                  <a:lnTo>
                    <a:pt x="424611" y="333914"/>
                  </a:lnTo>
                  <a:lnTo>
                    <a:pt x="425011" y="334245"/>
                  </a:lnTo>
                  <a:lnTo>
                    <a:pt x="425265" y="334399"/>
                  </a:lnTo>
                  <a:lnTo>
                    <a:pt x="425510" y="334576"/>
                  </a:lnTo>
                  <a:lnTo>
                    <a:pt x="425722" y="334717"/>
                  </a:lnTo>
                  <a:lnTo>
                    <a:pt x="426001" y="334858"/>
                  </a:lnTo>
                  <a:lnTo>
                    <a:pt x="426383" y="335085"/>
                  </a:lnTo>
                  <a:lnTo>
                    <a:pt x="426519" y="335171"/>
                  </a:lnTo>
                  <a:lnTo>
                    <a:pt x="426889" y="335516"/>
                  </a:lnTo>
                  <a:lnTo>
                    <a:pt x="427362" y="335757"/>
                  </a:lnTo>
                  <a:lnTo>
                    <a:pt x="427589" y="336002"/>
                  </a:lnTo>
                  <a:lnTo>
                    <a:pt x="427808" y="336215"/>
                  </a:lnTo>
                  <a:lnTo>
                    <a:pt x="427834" y="336351"/>
                  </a:lnTo>
                  <a:lnTo>
                    <a:pt x="427834" y="336533"/>
                  </a:lnTo>
                  <a:lnTo>
                    <a:pt x="427797" y="336760"/>
                  </a:lnTo>
                  <a:lnTo>
                    <a:pt x="427717" y="337000"/>
                  </a:lnTo>
                  <a:lnTo>
                    <a:pt x="427543" y="337313"/>
                  </a:lnTo>
                  <a:lnTo>
                    <a:pt x="427422" y="337440"/>
                  </a:lnTo>
                  <a:lnTo>
                    <a:pt x="427328" y="337645"/>
                  </a:lnTo>
                  <a:lnTo>
                    <a:pt x="427256" y="337844"/>
                  </a:lnTo>
                  <a:lnTo>
                    <a:pt x="427211" y="338067"/>
                  </a:lnTo>
                  <a:lnTo>
                    <a:pt x="427082" y="338489"/>
                  </a:lnTo>
                  <a:lnTo>
                    <a:pt x="426935" y="338920"/>
                  </a:lnTo>
                  <a:lnTo>
                    <a:pt x="426791" y="339279"/>
                  </a:lnTo>
                  <a:lnTo>
                    <a:pt x="426141" y="339710"/>
                  </a:lnTo>
                  <a:lnTo>
                    <a:pt x="425801" y="339683"/>
                  </a:lnTo>
                  <a:lnTo>
                    <a:pt x="425079" y="339655"/>
                  </a:lnTo>
                  <a:lnTo>
                    <a:pt x="424871" y="339583"/>
                  </a:lnTo>
                  <a:lnTo>
                    <a:pt x="424713" y="339551"/>
                  </a:lnTo>
                  <a:lnTo>
                    <a:pt x="424554" y="339537"/>
                  </a:lnTo>
                  <a:lnTo>
                    <a:pt x="424392" y="339533"/>
                  </a:lnTo>
                  <a:lnTo>
                    <a:pt x="424229" y="339537"/>
                  </a:lnTo>
                  <a:lnTo>
                    <a:pt x="423908" y="339555"/>
                  </a:lnTo>
                  <a:lnTo>
                    <a:pt x="423670" y="339583"/>
                  </a:lnTo>
                  <a:lnTo>
                    <a:pt x="422857" y="339587"/>
                  </a:lnTo>
                  <a:lnTo>
                    <a:pt x="422370" y="339537"/>
                  </a:lnTo>
                  <a:lnTo>
                    <a:pt x="421995" y="339719"/>
                  </a:lnTo>
                  <a:lnTo>
                    <a:pt x="421251" y="340391"/>
                  </a:lnTo>
                  <a:lnTo>
                    <a:pt x="420465" y="340854"/>
                  </a:lnTo>
                  <a:lnTo>
                    <a:pt x="419588" y="341099"/>
                  </a:lnTo>
                  <a:lnTo>
                    <a:pt x="419074" y="341149"/>
                  </a:lnTo>
                  <a:lnTo>
                    <a:pt x="418643" y="341298"/>
                  </a:lnTo>
                  <a:lnTo>
                    <a:pt x="418133" y="341866"/>
                  </a:lnTo>
                  <a:lnTo>
                    <a:pt x="417827" y="342197"/>
                  </a:lnTo>
                  <a:lnTo>
                    <a:pt x="417419" y="342665"/>
                  </a:lnTo>
                  <a:lnTo>
                    <a:pt x="416803" y="342878"/>
                  </a:lnTo>
                  <a:lnTo>
                    <a:pt x="416058" y="342919"/>
                  </a:lnTo>
                  <a:lnTo>
                    <a:pt x="415412" y="343137"/>
                  </a:lnTo>
                  <a:lnTo>
                    <a:pt x="414460" y="342773"/>
                  </a:lnTo>
                  <a:lnTo>
                    <a:pt x="414199" y="342401"/>
                  </a:lnTo>
                  <a:lnTo>
                    <a:pt x="413916" y="342029"/>
                  </a:lnTo>
                  <a:lnTo>
                    <a:pt x="413205" y="341035"/>
                  </a:lnTo>
                  <a:lnTo>
                    <a:pt x="412389" y="339192"/>
                  </a:lnTo>
                  <a:lnTo>
                    <a:pt x="412275" y="338925"/>
                  </a:lnTo>
                  <a:lnTo>
                    <a:pt x="412200" y="338571"/>
                  </a:lnTo>
                  <a:lnTo>
                    <a:pt x="412173" y="338366"/>
                  </a:lnTo>
                  <a:lnTo>
                    <a:pt x="412120" y="338207"/>
                  </a:lnTo>
                  <a:lnTo>
                    <a:pt x="412052" y="338030"/>
                  </a:lnTo>
                  <a:lnTo>
                    <a:pt x="411962" y="337853"/>
                  </a:lnTo>
                  <a:lnTo>
                    <a:pt x="411897" y="337631"/>
                  </a:lnTo>
                  <a:lnTo>
                    <a:pt x="411848" y="337418"/>
                  </a:lnTo>
                  <a:lnTo>
                    <a:pt x="411799" y="337141"/>
                  </a:lnTo>
                  <a:lnTo>
                    <a:pt x="411727" y="336909"/>
                  </a:lnTo>
                  <a:lnTo>
                    <a:pt x="411667" y="336637"/>
                  </a:lnTo>
                  <a:lnTo>
                    <a:pt x="411512" y="336387"/>
                  </a:lnTo>
                  <a:lnTo>
                    <a:pt x="411361" y="336297"/>
                  </a:lnTo>
                  <a:lnTo>
                    <a:pt x="411089" y="336333"/>
                  </a:lnTo>
                  <a:lnTo>
                    <a:pt x="410938" y="336406"/>
                  </a:lnTo>
                  <a:lnTo>
                    <a:pt x="410798" y="336510"/>
                  </a:lnTo>
                  <a:lnTo>
                    <a:pt x="410631" y="336728"/>
                  </a:lnTo>
                  <a:lnTo>
                    <a:pt x="410352" y="337005"/>
                  </a:lnTo>
                  <a:lnTo>
                    <a:pt x="410174" y="337204"/>
                  </a:lnTo>
                  <a:lnTo>
                    <a:pt x="410042" y="337332"/>
                  </a:lnTo>
                  <a:lnTo>
                    <a:pt x="409819" y="337663"/>
                  </a:lnTo>
                  <a:lnTo>
                    <a:pt x="409796" y="337835"/>
                  </a:lnTo>
                  <a:lnTo>
                    <a:pt x="409751" y="338067"/>
                  </a:lnTo>
                  <a:lnTo>
                    <a:pt x="409702" y="338212"/>
                  </a:lnTo>
                  <a:lnTo>
                    <a:pt x="409486" y="338716"/>
                  </a:lnTo>
                  <a:lnTo>
                    <a:pt x="409422" y="338934"/>
                  </a:lnTo>
                  <a:lnTo>
                    <a:pt x="409335" y="339106"/>
                  </a:lnTo>
                  <a:lnTo>
                    <a:pt x="409233" y="339415"/>
                  </a:lnTo>
                  <a:lnTo>
                    <a:pt x="409127" y="339624"/>
                  </a:lnTo>
                  <a:lnTo>
                    <a:pt x="408916" y="339955"/>
                  </a:lnTo>
                  <a:lnTo>
                    <a:pt x="407854" y="340795"/>
                  </a:lnTo>
                  <a:lnTo>
                    <a:pt x="406754" y="340454"/>
                  </a:lnTo>
                  <a:lnTo>
                    <a:pt x="406561" y="340227"/>
                  </a:lnTo>
                  <a:lnTo>
                    <a:pt x="406384" y="339982"/>
                  </a:lnTo>
                  <a:lnTo>
                    <a:pt x="406300" y="339851"/>
                  </a:lnTo>
                  <a:lnTo>
                    <a:pt x="406112" y="339506"/>
                  </a:lnTo>
                  <a:lnTo>
                    <a:pt x="406032" y="339347"/>
                  </a:lnTo>
                  <a:lnTo>
                    <a:pt x="405960" y="339183"/>
                  </a:lnTo>
                  <a:lnTo>
                    <a:pt x="405753" y="338870"/>
                  </a:lnTo>
                  <a:lnTo>
                    <a:pt x="405522" y="338634"/>
                  </a:lnTo>
                  <a:lnTo>
                    <a:pt x="405375" y="338516"/>
                  </a:lnTo>
                  <a:lnTo>
                    <a:pt x="405137" y="338276"/>
                  </a:lnTo>
                  <a:lnTo>
                    <a:pt x="404932" y="338067"/>
                  </a:lnTo>
                  <a:lnTo>
                    <a:pt x="404728" y="337872"/>
                  </a:lnTo>
                  <a:lnTo>
                    <a:pt x="404373" y="337567"/>
                  </a:lnTo>
                  <a:lnTo>
                    <a:pt x="404154" y="337381"/>
                  </a:lnTo>
                  <a:lnTo>
                    <a:pt x="404037" y="337250"/>
                  </a:lnTo>
                  <a:lnTo>
                    <a:pt x="403874" y="337100"/>
                  </a:lnTo>
                  <a:lnTo>
                    <a:pt x="403719" y="336950"/>
                  </a:lnTo>
                  <a:lnTo>
                    <a:pt x="403564" y="336723"/>
                  </a:lnTo>
                  <a:lnTo>
                    <a:pt x="403409" y="336483"/>
                  </a:lnTo>
                  <a:lnTo>
                    <a:pt x="403254" y="336283"/>
                  </a:lnTo>
                  <a:lnTo>
                    <a:pt x="402979" y="336029"/>
                  </a:lnTo>
                  <a:lnTo>
                    <a:pt x="402544" y="335711"/>
                  </a:lnTo>
                  <a:lnTo>
                    <a:pt x="402204" y="335484"/>
                  </a:lnTo>
                  <a:lnTo>
                    <a:pt x="401792" y="335226"/>
                  </a:lnTo>
                  <a:lnTo>
                    <a:pt x="401278" y="334926"/>
                  </a:lnTo>
                  <a:lnTo>
                    <a:pt x="401078" y="334876"/>
                  </a:lnTo>
                  <a:lnTo>
                    <a:pt x="400900" y="334794"/>
                  </a:lnTo>
                  <a:lnTo>
                    <a:pt x="400719" y="334735"/>
                  </a:lnTo>
                  <a:lnTo>
                    <a:pt x="400496" y="334640"/>
                  </a:lnTo>
                  <a:lnTo>
                    <a:pt x="400254" y="334508"/>
                  </a:lnTo>
                  <a:lnTo>
                    <a:pt x="399948" y="334331"/>
                  </a:lnTo>
                  <a:lnTo>
                    <a:pt x="399657" y="334204"/>
                  </a:lnTo>
                  <a:lnTo>
                    <a:pt x="399354" y="334118"/>
                  </a:lnTo>
                  <a:lnTo>
                    <a:pt x="399086" y="334077"/>
                  </a:lnTo>
                  <a:lnTo>
                    <a:pt x="398746" y="334041"/>
                  </a:lnTo>
                  <a:lnTo>
                    <a:pt x="398459" y="334027"/>
                  </a:lnTo>
                  <a:lnTo>
                    <a:pt x="397775" y="333977"/>
                  </a:lnTo>
                  <a:lnTo>
                    <a:pt x="397366" y="334036"/>
                  </a:lnTo>
                  <a:lnTo>
                    <a:pt x="396856" y="334154"/>
                  </a:lnTo>
                  <a:lnTo>
                    <a:pt x="396524" y="334227"/>
                  </a:lnTo>
                  <a:lnTo>
                    <a:pt x="395783" y="334517"/>
                  </a:lnTo>
                  <a:lnTo>
                    <a:pt x="395492" y="334667"/>
                  </a:lnTo>
                  <a:lnTo>
                    <a:pt x="394797" y="334930"/>
                  </a:lnTo>
                  <a:lnTo>
                    <a:pt x="394445" y="335035"/>
                  </a:lnTo>
                  <a:lnTo>
                    <a:pt x="394086" y="335162"/>
                  </a:lnTo>
                  <a:lnTo>
                    <a:pt x="393686" y="335298"/>
                  </a:lnTo>
                  <a:lnTo>
                    <a:pt x="393353" y="335375"/>
                  </a:lnTo>
                  <a:lnTo>
                    <a:pt x="393194" y="335416"/>
                  </a:lnTo>
                  <a:lnTo>
                    <a:pt x="393009" y="335416"/>
                  </a:lnTo>
                  <a:lnTo>
                    <a:pt x="392529" y="335580"/>
                  </a:lnTo>
                  <a:lnTo>
                    <a:pt x="392257" y="335634"/>
                  </a:lnTo>
                  <a:lnTo>
                    <a:pt x="392106" y="335670"/>
                  </a:lnTo>
                  <a:lnTo>
                    <a:pt x="391909" y="335684"/>
                  </a:lnTo>
                  <a:lnTo>
                    <a:pt x="391717" y="335711"/>
                  </a:lnTo>
                  <a:lnTo>
                    <a:pt x="391513" y="335711"/>
                  </a:lnTo>
                  <a:lnTo>
                    <a:pt x="391263" y="335702"/>
                  </a:lnTo>
                  <a:lnTo>
                    <a:pt x="391002" y="335684"/>
                  </a:lnTo>
                  <a:lnTo>
                    <a:pt x="390794" y="335661"/>
                  </a:lnTo>
                  <a:lnTo>
                    <a:pt x="390583" y="335670"/>
                  </a:lnTo>
                  <a:lnTo>
                    <a:pt x="390420" y="335634"/>
                  </a:lnTo>
                  <a:lnTo>
                    <a:pt x="390186" y="335589"/>
                  </a:lnTo>
                  <a:lnTo>
                    <a:pt x="389785" y="335629"/>
                  </a:lnTo>
                  <a:lnTo>
                    <a:pt x="389392" y="335552"/>
                  </a:lnTo>
                  <a:lnTo>
                    <a:pt x="389079" y="335393"/>
                  </a:lnTo>
                  <a:lnTo>
                    <a:pt x="388648" y="335316"/>
                  </a:lnTo>
                  <a:lnTo>
                    <a:pt x="388179" y="335244"/>
                  </a:lnTo>
                  <a:lnTo>
                    <a:pt x="387507" y="334667"/>
                  </a:lnTo>
                  <a:lnTo>
                    <a:pt x="387038" y="334427"/>
                  </a:lnTo>
                  <a:lnTo>
                    <a:pt x="386645" y="334186"/>
                  </a:lnTo>
                  <a:lnTo>
                    <a:pt x="386271" y="333891"/>
                  </a:lnTo>
                  <a:lnTo>
                    <a:pt x="386040" y="333814"/>
                  </a:lnTo>
                  <a:lnTo>
                    <a:pt x="385814" y="333759"/>
                  </a:lnTo>
                  <a:lnTo>
                    <a:pt x="385613" y="333723"/>
                  </a:lnTo>
                  <a:lnTo>
                    <a:pt x="385405" y="333705"/>
                  </a:lnTo>
                  <a:lnTo>
                    <a:pt x="385201" y="333705"/>
                  </a:lnTo>
                  <a:lnTo>
                    <a:pt x="384385" y="333764"/>
                  </a:lnTo>
                  <a:lnTo>
                    <a:pt x="381878" y="333367"/>
                  </a:lnTo>
                  <a:lnTo>
                    <a:pt x="381388" y="334277"/>
                  </a:lnTo>
                  <a:lnTo>
                    <a:pt x="381335" y="334526"/>
                  </a:lnTo>
                  <a:lnTo>
                    <a:pt x="381358" y="335008"/>
                  </a:lnTo>
                  <a:lnTo>
                    <a:pt x="381343" y="335171"/>
                  </a:lnTo>
                  <a:lnTo>
                    <a:pt x="381362" y="335334"/>
                  </a:lnTo>
                  <a:lnTo>
                    <a:pt x="381388" y="335498"/>
                  </a:lnTo>
                  <a:lnTo>
                    <a:pt x="381501" y="335884"/>
                  </a:lnTo>
                  <a:lnTo>
                    <a:pt x="381547" y="336020"/>
                  </a:lnTo>
                  <a:lnTo>
                    <a:pt x="381619" y="336292"/>
                  </a:lnTo>
                  <a:lnTo>
                    <a:pt x="381683" y="336501"/>
                  </a:lnTo>
                  <a:lnTo>
                    <a:pt x="381830" y="336878"/>
                  </a:lnTo>
                  <a:lnTo>
                    <a:pt x="381940" y="337127"/>
                  </a:lnTo>
                  <a:lnTo>
                    <a:pt x="382197" y="337572"/>
                  </a:lnTo>
                  <a:lnTo>
                    <a:pt x="382253" y="337713"/>
                  </a:lnTo>
                  <a:lnTo>
                    <a:pt x="382314" y="337840"/>
                  </a:lnTo>
                  <a:lnTo>
                    <a:pt x="382435" y="338180"/>
                  </a:lnTo>
                  <a:lnTo>
                    <a:pt x="382480" y="338339"/>
                  </a:lnTo>
                  <a:lnTo>
                    <a:pt x="382715" y="338680"/>
                  </a:lnTo>
                  <a:lnTo>
                    <a:pt x="382930" y="339074"/>
                  </a:lnTo>
                  <a:lnTo>
                    <a:pt x="383470" y="340341"/>
                  </a:lnTo>
                  <a:lnTo>
                    <a:pt x="384238" y="341503"/>
                  </a:lnTo>
                  <a:lnTo>
                    <a:pt x="384971" y="342047"/>
                  </a:lnTo>
                  <a:lnTo>
                    <a:pt x="385594" y="342610"/>
                  </a:lnTo>
                  <a:lnTo>
                    <a:pt x="385946" y="343368"/>
                  </a:lnTo>
                  <a:lnTo>
                    <a:pt x="386626" y="344802"/>
                  </a:lnTo>
                  <a:lnTo>
                    <a:pt x="387276" y="345193"/>
                  </a:lnTo>
                  <a:lnTo>
                    <a:pt x="387911" y="345497"/>
                  </a:lnTo>
                  <a:lnTo>
                    <a:pt x="388285" y="346604"/>
                  </a:lnTo>
                  <a:lnTo>
                    <a:pt x="388788" y="347703"/>
                  </a:lnTo>
                  <a:lnTo>
                    <a:pt x="390235" y="349664"/>
                  </a:lnTo>
                  <a:lnTo>
                    <a:pt x="391603" y="351547"/>
                  </a:lnTo>
                  <a:lnTo>
                    <a:pt x="392004" y="352078"/>
                  </a:lnTo>
                  <a:lnTo>
                    <a:pt x="392227" y="352605"/>
                  </a:lnTo>
                  <a:lnTo>
                    <a:pt x="392525" y="353912"/>
                  </a:lnTo>
                  <a:lnTo>
                    <a:pt x="392926" y="354502"/>
                  </a:lnTo>
                  <a:lnTo>
                    <a:pt x="393629" y="355650"/>
                  </a:lnTo>
                  <a:lnTo>
                    <a:pt x="394166" y="356322"/>
                  </a:lnTo>
                  <a:lnTo>
                    <a:pt x="394479" y="357580"/>
                  </a:lnTo>
                  <a:lnTo>
                    <a:pt x="394502" y="358560"/>
                  </a:lnTo>
                  <a:lnTo>
                    <a:pt x="394653" y="359663"/>
                  </a:lnTo>
                  <a:lnTo>
                    <a:pt x="394808" y="360371"/>
                  </a:lnTo>
                  <a:lnTo>
                    <a:pt x="394804" y="362899"/>
                  </a:lnTo>
                  <a:lnTo>
                    <a:pt x="395038" y="363417"/>
                  </a:lnTo>
                  <a:lnTo>
                    <a:pt x="395156" y="363921"/>
                  </a:lnTo>
                  <a:lnTo>
                    <a:pt x="394974" y="364220"/>
                  </a:lnTo>
                  <a:lnTo>
                    <a:pt x="395163" y="364656"/>
                  </a:lnTo>
                  <a:lnTo>
                    <a:pt x="395428" y="365346"/>
                  </a:lnTo>
                  <a:lnTo>
                    <a:pt x="395813" y="366494"/>
                  </a:lnTo>
                  <a:lnTo>
                    <a:pt x="396301" y="367302"/>
                  </a:lnTo>
                  <a:lnTo>
                    <a:pt x="397015" y="368065"/>
                  </a:lnTo>
                  <a:lnTo>
                    <a:pt x="397850" y="368791"/>
                  </a:lnTo>
                  <a:lnTo>
                    <a:pt x="398542" y="369626"/>
                  </a:lnTo>
                  <a:lnTo>
                    <a:pt x="399135" y="370934"/>
                  </a:lnTo>
                  <a:lnTo>
                    <a:pt x="399653" y="372295"/>
                  </a:lnTo>
                  <a:lnTo>
                    <a:pt x="399109" y="373476"/>
                  </a:lnTo>
                  <a:lnTo>
                    <a:pt x="398372" y="374206"/>
                  </a:lnTo>
                  <a:lnTo>
                    <a:pt x="398372" y="375305"/>
                  </a:lnTo>
                  <a:lnTo>
                    <a:pt x="398609" y="375836"/>
                  </a:lnTo>
                  <a:lnTo>
                    <a:pt x="398916" y="376521"/>
                  </a:lnTo>
                  <a:lnTo>
                    <a:pt x="399475" y="378233"/>
                  </a:lnTo>
                  <a:lnTo>
                    <a:pt x="399660" y="378623"/>
                  </a:lnTo>
                  <a:lnTo>
                    <a:pt x="399660" y="379831"/>
                  </a:lnTo>
                  <a:lnTo>
                    <a:pt x="399430" y="380543"/>
                  </a:lnTo>
                  <a:lnTo>
                    <a:pt x="398032" y="380906"/>
                  </a:lnTo>
                  <a:lnTo>
                    <a:pt x="397060" y="380974"/>
                  </a:lnTo>
                  <a:lnTo>
                    <a:pt x="396021" y="380974"/>
                  </a:lnTo>
                  <a:lnTo>
                    <a:pt x="395450" y="381111"/>
                  </a:lnTo>
                  <a:lnTo>
                    <a:pt x="394695" y="380466"/>
                  </a:lnTo>
                  <a:lnTo>
                    <a:pt x="393561" y="380008"/>
                  </a:lnTo>
                  <a:lnTo>
                    <a:pt x="391849" y="379613"/>
                  </a:lnTo>
                  <a:lnTo>
                    <a:pt x="391603" y="379613"/>
                  </a:lnTo>
                  <a:lnTo>
                    <a:pt x="391290" y="377960"/>
                  </a:lnTo>
                  <a:lnTo>
                    <a:pt x="389683" y="377384"/>
                  </a:lnTo>
                  <a:lnTo>
                    <a:pt x="388572" y="377393"/>
                  </a:lnTo>
                  <a:lnTo>
                    <a:pt x="387268" y="378882"/>
                  </a:lnTo>
                  <a:lnTo>
                    <a:pt x="386354" y="380684"/>
                  </a:lnTo>
                  <a:lnTo>
                    <a:pt x="386354" y="381737"/>
                  </a:lnTo>
                  <a:lnTo>
                    <a:pt x="386762" y="383167"/>
                  </a:lnTo>
                  <a:lnTo>
                    <a:pt x="387042" y="383988"/>
                  </a:lnTo>
                  <a:lnTo>
                    <a:pt x="386758" y="384996"/>
                  </a:lnTo>
                  <a:lnTo>
                    <a:pt x="387367" y="386086"/>
                  </a:lnTo>
                  <a:lnTo>
                    <a:pt x="387937" y="386862"/>
                  </a:lnTo>
                  <a:lnTo>
                    <a:pt x="388614" y="387470"/>
                  </a:lnTo>
                  <a:lnTo>
                    <a:pt x="389105" y="387470"/>
                  </a:lnTo>
                  <a:lnTo>
                    <a:pt x="390454" y="388605"/>
                  </a:lnTo>
                  <a:lnTo>
                    <a:pt x="391320" y="389440"/>
                  </a:lnTo>
                  <a:lnTo>
                    <a:pt x="392352" y="390820"/>
                  </a:lnTo>
                  <a:lnTo>
                    <a:pt x="394570" y="391365"/>
                  </a:lnTo>
                  <a:lnTo>
                    <a:pt x="394929" y="391365"/>
                  </a:lnTo>
                  <a:lnTo>
                    <a:pt x="395632" y="392069"/>
                  </a:lnTo>
                  <a:lnTo>
                    <a:pt x="395980" y="392854"/>
                  </a:lnTo>
                  <a:lnTo>
                    <a:pt x="394906" y="393358"/>
                  </a:lnTo>
                  <a:lnTo>
                    <a:pt x="393984" y="394420"/>
                  </a:lnTo>
                  <a:lnTo>
                    <a:pt x="393531" y="395074"/>
                  </a:lnTo>
                  <a:lnTo>
                    <a:pt x="393281" y="395886"/>
                  </a:lnTo>
                  <a:lnTo>
                    <a:pt x="394494" y="396481"/>
                  </a:lnTo>
                  <a:lnTo>
                    <a:pt x="397249" y="396799"/>
                  </a:lnTo>
                  <a:lnTo>
                    <a:pt x="399323" y="396564"/>
                  </a:lnTo>
                  <a:lnTo>
                    <a:pt x="399929" y="396377"/>
                  </a:lnTo>
                  <a:lnTo>
                    <a:pt x="400447" y="396272"/>
                  </a:lnTo>
                  <a:lnTo>
                    <a:pt x="400579" y="396308"/>
                  </a:lnTo>
                  <a:lnTo>
                    <a:pt x="400972" y="396150"/>
                  </a:lnTo>
                  <a:lnTo>
                    <a:pt x="401418" y="396150"/>
                  </a:lnTo>
                  <a:lnTo>
                    <a:pt x="402242" y="395923"/>
                  </a:lnTo>
                  <a:lnTo>
                    <a:pt x="402929" y="395727"/>
                  </a:lnTo>
                  <a:lnTo>
                    <a:pt x="403625" y="395505"/>
                  </a:lnTo>
                  <a:lnTo>
                    <a:pt x="403920" y="395391"/>
                  </a:lnTo>
                  <a:lnTo>
                    <a:pt x="404747" y="395391"/>
                  </a:lnTo>
                  <a:lnTo>
                    <a:pt x="404978" y="395532"/>
                  </a:lnTo>
                  <a:lnTo>
                    <a:pt x="405548" y="395532"/>
                  </a:lnTo>
                  <a:lnTo>
                    <a:pt x="406195" y="395373"/>
                  </a:lnTo>
                  <a:lnTo>
                    <a:pt x="406678" y="395609"/>
                  </a:lnTo>
                  <a:lnTo>
                    <a:pt x="406954" y="395718"/>
                  </a:lnTo>
                  <a:lnTo>
                    <a:pt x="407253" y="395759"/>
                  </a:lnTo>
                  <a:lnTo>
                    <a:pt x="407755" y="395578"/>
                  </a:lnTo>
                  <a:lnTo>
                    <a:pt x="408228" y="395283"/>
                  </a:lnTo>
                  <a:lnTo>
                    <a:pt x="408863" y="395092"/>
                  </a:lnTo>
                  <a:lnTo>
                    <a:pt x="409343" y="395092"/>
                  </a:lnTo>
                  <a:lnTo>
                    <a:pt x="409732" y="394910"/>
                  </a:lnTo>
                  <a:lnTo>
                    <a:pt x="410227" y="394910"/>
                  </a:lnTo>
                  <a:lnTo>
                    <a:pt x="410378" y="394665"/>
                  </a:lnTo>
                  <a:lnTo>
                    <a:pt x="410798" y="394815"/>
                  </a:lnTo>
                  <a:lnTo>
                    <a:pt x="411130" y="394642"/>
                  </a:lnTo>
                  <a:lnTo>
                    <a:pt x="411542" y="394279"/>
                  </a:lnTo>
                  <a:lnTo>
                    <a:pt x="412079" y="394021"/>
                  </a:lnTo>
                  <a:lnTo>
                    <a:pt x="412555" y="393716"/>
                  </a:lnTo>
                  <a:lnTo>
                    <a:pt x="412759" y="393272"/>
                  </a:lnTo>
                  <a:lnTo>
                    <a:pt x="413077" y="392945"/>
                  </a:lnTo>
                  <a:lnTo>
                    <a:pt x="413390" y="392473"/>
                  </a:lnTo>
                  <a:lnTo>
                    <a:pt x="413583" y="392223"/>
                  </a:lnTo>
                  <a:lnTo>
                    <a:pt x="414025" y="392223"/>
                  </a:lnTo>
                  <a:lnTo>
                    <a:pt x="414815" y="392963"/>
                  </a:lnTo>
                  <a:lnTo>
                    <a:pt x="415257" y="393657"/>
                  </a:lnTo>
                  <a:lnTo>
                    <a:pt x="415257" y="394547"/>
                  </a:lnTo>
                  <a:lnTo>
                    <a:pt x="415427" y="395968"/>
                  </a:lnTo>
                  <a:lnTo>
                    <a:pt x="415541" y="396708"/>
                  </a:lnTo>
                  <a:lnTo>
                    <a:pt x="415722" y="397148"/>
                  </a:lnTo>
                  <a:lnTo>
                    <a:pt x="415990" y="397334"/>
                  </a:lnTo>
                  <a:lnTo>
                    <a:pt x="416444" y="397661"/>
                  </a:lnTo>
                  <a:lnTo>
                    <a:pt x="416576" y="397838"/>
                  </a:lnTo>
                  <a:lnTo>
                    <a:pt x="416716" y="398033"/>
                  </a:lnTo>
                  <a:lnTo>
                    <a:pt x="417037" y="398369"/>
                  </a:lnTo>
                  <a:lnTo>
                    <a:pt x="417525" y="398510"/>
                  </a:lnTo>
                  <a:lnTo>
                    <a:pt x="418016" y="398605"/>
                  </a:lnTo>
                  <a:lnTo>
                    <a:pt x="418643" y="398474"/>
                  </a:lnTo>
                  <a:lnTo>
                    <a:pt x="418923" y="398142"/>
                  </a:lnTo>
                  <a:lnTo>
                    <a:pt x="419172" y="398092"/>
                  </a:lnTo>
                  <a:lnTo>
                    <a:pt x="419417" y="397608"/>
                  </a:lnTo>
                  <a:lnTo>
                    <a:pt x="419720" y="396799"/>
                  </a:lnTo>
                  <a:lnTo>
                    <a:pt x="420249" y="395909"/>
                  </a:lnTo>
                  <a:lnTo>
                    <a:pt x="420552" y="395160"/>
                  </a:lnTo>
                  <a:lnTo>
                    <a:pt x="420873" y="394883"/>
                  </a:lnTo>
                  <a:lnTo>
                    <a:pt x="421459" y="394107"/>
                  </a:lnTo>
                  <a:lnTo>
                    <a:pt x="422385" y="393666"/>
                  </a:lnTo>
                  <a:lnTo>
                    <a:pt x="422933" y="393666"/>
                  </a:lnTo>
                  <a:lnTo>
                    <a:pt x="424135" y="393517"/>
                  </a:lnTo>
                  <a:lnTo>
                    <a:pt x="425132" y="393598"/>
                  </a:lnTo>
                  <a:lnTo>
                    <a:pt x="426493" y="393725"/>
                  </a:lnTo>
                  <a:lnTo>
                    <a:pt x="427434" y="394125"/>
                  </a:lnTo>
                  <a:lnTo>
                    <a:pt x="428303" y="394397"/>
                  </a:lnTo>
                  <a:lnTo>
                    <a:pt x="428847" y="394620"/>
                  </a:lnTo>
                  <a:lnTo>
                    <a:pt x="429652" y="394910"/>
                  </a:lnTo>
                  <a:lnTo>
                    <a:pt x="430140" y="395382"/>
                  </a:lnTo>
                  <a:lnTo>
                    <a:pt x="430635" y="395755"/>
                  </a:lnTo>
                  <a:lnTo>
                    <a:pt x="431016" y="396068"/>
                  </a:lnTo>
                  <a:lnTo>
                    <a:pt x="431232" y="396299"/>
                  </a:lnTo>
                  <a:lnTo>
                    <a:pt x="431137" y="396635"/>
                  </a:lnTo>
                  <a:lnTo>
                    <a:pt x="431111" y="397112"/>
                  </a:lnTo>
                  <a:lnTo>
                    <a:pt x="431349" y="398047"/>
                  </a:lnTo>
                  <a:lnTo>
                    <a:pt x="431912" y="398841"/>
                  </a:lnTo>
                  <a:lnTo>
                    <a:pt x="432502" y="399618"/>
                  </a:lnTo>
                  <a:lnTo>
                    <a:pt x="433087" y="400671"/>
                  </a:lnTo>
                  <a:lnTo>
                    <a:pt x="433605" y="401434"/>
                  </a:lnTo>
                  <a:lnTo>
                    <a:pt x="434236" y="402055"/>
                  </a:lnTo>
                  <a:lnTo>
                    <a:pt x="434622" y="402646"/>
                  </a:lnTo>
                  <a:lnTo>
                    <a:pt x="434648" y="403159"/>
                  </a:lnTo>
                  <a:lnTo>
                    <a:pt x="434886" y="403308"/>
                  </a:lnTo>
                  <a:lnTo>
                    <a:pt x="435038" y="403341"/>
                  </a:lnTo>
                  <a:lnTo>
                    <a:pt x="435517" y="403417"/>
                  </a:lnTo>
                  <a:lnTo>
                    <a:pt x="435597" y="403835"/>
                  </a:lnTo>
                  <a:lnTo>
                    <a:pt x="435657" y="404448"/>
                  </a:lnTo>
                  <a:lnTo>
                    <a:pt x="435911" y="405256"/>
                  </a:lnTo>
                  <a:lnTo>
                    <a:pt x="436217" y="405823"/>
                  </a:lnTo>
                  <a:lnTo>
                    <a:pt x="436432" y="406373"/>
                  </a:lnTo>
                  <a:lnTo>
                    <a:pt x="436647" y="406886"/>
                  </a:lnTo>
                  <a:lnTo>
                    <a:pt x="437056" y="407235"/>
                  </a:lnTo>
                  <a:lnTo>
                    <a:pt x="437392" y="407694"/>
                  </a:lnTo>
                  <a:lnTo>
                    <a:pt x="437286" y="408534"/>
                  </a:lnTo>
                  <a:lnTo>
                    <a:pt x="437286" y="409491"/>
                  </a:lnTo>
                  <a:lnTo>
                    <a:pt x="436976" y="410069"/>
                  </a:lnTo>
                  <a:lnTo>
                    <a:pt x="436795" y="411026"/>
                  </a:lnTo>
                  <a:lnTo>
                    <a:pt x="436436" y="411834"/>
                  </a:lnTo>
                  <a:lnTo>
                    <a:pt x="436515" y="412932"/>
                  </a:lnTo>
                  <a:lnTo>
                    <a:pt x="436100" y="413536"/>
                  </a:lnTo>
                  <a:lnTo>
                    <a:pt x="436100" y="414031"/>
                  </a:lnTo>
                  <a:lnTo>
                    <a:pt x="435907" y="415052"/>
                  </a:lnTo>
                  <a:lnTo>
                    <a:pt x="435408" y="415942"/>
                  </a:lnTo>
                  <a:lnTo>
                    <a:pt x="434905" y="416855"/>
                  </a:lnTo>
                  <a:lnTo>
                    <a:pt x="434433" y="417427"/>
                  </a:lnTo>
                  <a:lnTo>
                    <a:pt x="434153" y="417858"/>
                  </a:lnTo>
                  <a:lnTo>
                    <a:pt x="433942" y="418484"/>
                  </a:lnTo>
                  <a:lnTo>
                    <a:pt x="433620" y="419243"/>
                  </a:lnTo>
                  <a:lnTo>
                    <a:pt x="433326" y="419951"/>
                  </a:lnTo>
                  <a:lnTo>
                    <a:pt x="433050" y="420546"/>
                  </a:lnTo>
                  <a:lnTo>
                    <a:pt x="432683" y="421472"/>
                  </a:lnTo>
                  <a:lnTo>
                    <a:pt x="432396" y="422398"/>
                  </a:lnTo>
                  <a:lnTo>
                    <a:pt x="432131" y="423446"/>
                  </a:lnTo>
                  <a:lnTo>
                    <a:pt x="431976" y="424091"/>
                  </a:lnTo>
                  <a:lnTo>
                    <a:pt x="431859" y="424386"/>
                  </a:lnTo>
                  <a:lnTo>
                    <a:pt x="431927" y="424749"/>
                  </a:lnTo>
                  <a:lnTo>
                    <a:pt x="432324" y="425394"/>
                  </a:lnTo>
                  <a:lnTo>
                    <a:pt x="432373" y="425943"/>
                  </a:lnTo>
                  <a:lnTo>
                    <a:pt x="432562" y="426760"/>
                  </a:lnTo>
                  <a:lnTo>
                    <a:pt x="432948" y="427146"/>
                  </a:lnTo>
                  <a:lnTo>
                    <a:pt x="433027" y="427741"/>
                  </a:lnTo>
                  <a:lnTo>
                    <a:pt x="432834" y="428113"/>
                  </a:lnTo>
                  <a:lnTo>
                    <a:pt x="432834" y="429425"/>
                  </a:lnTo>
                  <a:lnTo>
                    <a:pt x="432664" y="429866"/>
                  </a:lnTo>
                  <a:lnTo>
                    <a:pt x="432887" y="430397"/>
                  </a:lnTo>
                  <a:lnTo>
                    <a:pt x="432679" y="431005"/>
                  </a:lnTo>
                  <a:lnTo>
                    <a:pt x="432679" y="431554"/>
                  </a:lnTo>
                  <a:lnTo>
                    <a:pt x="432471" y="431664"/>
                  </a:lnTo>
                  <a:lnTo>
                    <a:pt x="431685" y="431673"/>
                  </a:lnTo>
                  <a:lnTo>
                    <a:pt x="431436" y="431745"/>
                  </a:lnTo>
                  <a:lnTo>
                    <a:pt x="431145" y="432095"/>
                  </a:lnTo>
                  <a:lnTo>
                    <a:pt x="430873" y="432440"/>
                  </a:lnTo>
                  <a:lnTo>
                    <a:pt x="430491" y="432839"/>
                  </a:lnTo>
                  <a:lnTo>
                    <a:pt x="429913" y="432835"/>
                  </a:lnTo>
                  <a:lnTo>
                    <a:pt x="429078" y="433089"/>
                  </a:lnTo>
                  <a:lnTo>
                    <a:pt x="428190" y="433275"/>
                  </a:lnTo>
                  <a:lnTo>
                    <a:pt x="427551" y="433325"/>
                  </a:lnTo>
                  <a:lnTo>
                    <a:pt x="427275" y="433457"/>
                  </a:lnTo>
                  <a:lnTo>
                    <a:pt x="426829" y="433457"/>
                  </a:lnTo>
                  <a:lnTo>
                    <a:pt x="426678" y="433761"/>
                  </a:lnTo>
                  <a:lnTo>
                    <a:pt x="426572" y="433924"/>
                  </a:lnTo>
                  <a:lnTo>
                    <a:pt x="426266" y="433924"/>
                  </a:lnTo>
                  <a:lnTo>
                    <a:pt x="425790" y="433752"/>
                  </a:lnTo>
                  <a:lnTo>
                    <a:pt x="425344" y="433752"/>
                  </a:lnTo>
                  <a:lnTo>
                    <a:pt x="425147" y="433888"/>
                  </a:lnTo>
                  <a:lnTo>
                    <a:pt x="424769" y="434170"/>
                  </a:lnTo>
                  <a:lnTo>
                    <a:pt x="424505" y="434433"/>
                  </a:lnTo>
                  <a:lnTo>
                    <a:pt x="424044" y="434900"/>
                  </a:lnTo>
                  <a:lnTo>
                    <a:pt x="423772" y="435377"/>
                  </a:lnTo>
                  <a:lnTo>
                    <a:pt x="423307" y="435867"/>
                  </a:lnTo>
                  <a:lnTo>
                    <a:pt x="423307" y="436231"/>
                  </a:lnTo>
                  <a:lnTo>
                    <a:pt x="423152" y="436553"/>
                  </a:lnTo>
                  <a:lnTo>
                    <a:pt x="422831" y="436962"/>
                  </a:lnTo>
                  <a:lnTo>
                    <a:pt x="422668" y="436962"/>
                  </a:lnTo>
                  <a:lnTo>
                    <a:pt x="422200" y="436707"/>
                  </a:lnTo>
                  <a:lnTo>
                    <a:pt x="421693" y="436526"/>
                  </a:lnTo>
                  <a:lnTo>
                    <a:pt x="421708" y="435931"/>
                  </a:lnTo>
                  <a:lnTo>
                    <a:pt x="421262" y="435591"/>
                  </a:lnTo>
                  <a:lnTo>
                    <a:pt x="421262" y="435109"/>
                  </a:lnTo>
                  <a:lnTo>
                    <a:pt x="421073" y="434188"/>
                  </a:lnTo>
                  <a:lnTo>
                    <a:pt x="420979" y="433334"/>
                  </a:lnTo>
                  <a:lnTo>
                    <a:pt x="420983" y="432417"/>
                  </a:lnTo>
                  <a:lnTo>
                    <a:pt x="420983" y="430992"/>
                  </a:lnTo>
                  <a:lnTo>
                    <a:pt x="420930" y="430538"/>
                  </a:lnTo>
                  <a:lnTo>
                    <a:pt x="420714" y="430183"/>
                  </a:lnTo>
                  <a:lnTo>
                    <a:pt x="420299" y="429680"/>
                  </a:lnTo>
                  <a:lnTo>
                    <a:pt x="419902" y="429226"/>
                  </a:lnTo>
                  <a:lnTo>
                    <a:pt x="418870" y="428681"/>
                  </a:lnTo>
                  <a:lnTo>
                    <a:pt x="418250" y="428477"/>
                  </a:lnTo>
                  <a:lnTo>
                    <a:pt x="416984" y="428204"/>
                  </a:lnTo>
                  <a:lnTo>
                    <a:pt x="416693" y="428209"/>
                  </a:lnTo>
                  <a:lnTo>
                    <a:pt x="416610" y="427968"/>
                  </a:lnTo>
                  <a:lnTo>
                    <a:pt x="416062" y="427814"/>
                  </a:lnTo>
                  <a:lnTo>
                    <a:pt x="415435" y="427537"/>
                  </a:lnTo>
                  <a:lnTo>
                    <a:pt x="414853" y="427310"/>
                  </a:lnTo>
                  <a:lnTo>
                    <a:pt x="414312" y="427092"/>
                  </a:lnTo>
                  <a:lnTo>
                    <a:pt x="413617" y="426724"/>
                  </a:lnTo>
                  <a:lnTo>
                    <a:pt x="412884" y="426379"/>
                  </a:lnTo>
                  <a:lnTo>
                    <a:pt x="412190" y="426068"/>
                  </a:lnTo>
                  <a:lnTo>
                    <a:pt x="411546" y="425862"/>
                  </a:lnTo>
                  <a:lnTo>
                    <a:pt x="410934" y="425671"/>
                  </a:lnTo>
                  <a:lnTo>
                    <a:pt x="410284" y="425671"/>
                  </a:lnTo>
                  <a:lnTo>
                    <a:pt x="409849" y="425680"/>
                  </a:lnTo>
                  <a:lnTo>
                    <a:pt x="409498" y="425680"/>
                  </a:lnTo>
                  <a:lnTo>
                    <a:pt x="408670" y="425939"/>
                  </a:lnTo>
                  <a:lnTo>
                    <a:pt x="408375" y="426143"/>
                  </a:lnTo>
                  <a:lnTo>
                    <a:pt x="407903" y="426143"/>
                  </a:lnTo>
                  <a:lnTo>
                    <a:pt x="407525" y="426425"/>
                  </a:lnTo>
                  <a:lnTo>
                    <a:pt x="407223" y="426561"/>
                  </a:lnTo>
                  <a:lnTo>
                    <a:pt x="407022" y="426561"/>
                  </a:lnTo>
                  <a:lnTo>
                    <a:pt x="406573" y="426788"/>
                  </a:lnTo>
                  <a:lnTo>
                    <a:pt x="406233" y="427019"/>
                  </a:lnTo>
                  <a:lnTo>
                    <a:pt x="405518" y="427242"/>
                  </a:lnTo>
                  <a:lnTo>
                    <a:pt x="405008" y="427532"/>
                  </a:lnTo>
                  <a:lnTo>
                    <a:pt x="403803" y="427945"/>
                  </a:lnTo>
                  <a:lnTo>
                    <a:pt x="403319" y="428059"/>
                  </a:lnTo>
                  <a:lnTo>
                    <a:pt x="402601" y="428340"/>
                  </a:lnTo>
                  <a:lnTo>
                    <a:pt x="401051" y="429035"/>
                  </a:lnTo>
                  <a:lnTo>
                    <a:pt x="400533" y="429221"/>
                  </a:lnTo>
                  <a:lnTo>
                    <a:pt x="400001" y="429471"/>
                  </a:lnTo>
                  <a:lnTo>
                    <a:pt x="399792" y="429658"/>
                  </a:lnTo>
                  <a:lnTo>
                    <a:pt x="399570" y="429957"/>
                  </a:lnTo>
                  <a:lnTo>
                    <a:pt x="399550" y="430786"/>
                  </a:lnTo>
                  <a:lnTo>
                    <a:pt x="399545" y="431534"/>
                  </a:lnTo>
                  <a:lnTo>
                    <a:pt x="399434" y="433398"/>
                  </a:lnTo>
                  <a:lnTo>
                    <a:pt x="399241" y="435191"/>
                  </a:lnTo>
                  <a:lnTo>
                    <a:pt x="399007" y="437733"/>
                  </a:lnTo>
                  <a:lnTo>
                    <a:pt x="399445" y="439795"/>
                  </a:lnTo>
                  <a:lnTo>
                    <a:pt x="399721" y="441406"/>
                  </a:lnTo>
                  <a:lnTo>
                    <a:pt x="399698" y="441547"/>
                  </a:lnTo>
                  <a:lnTo>
                    <a:pt x="399638" y="441824"/>
                  </a:lnTo>
                  <a:lnTo>
                    <a:pt x="399604" y="441965"/>
                  </a:lnTo>
                  <a:lnTo>
                    <a:pt x="399528" y="442237"/>
                  </a:lnTo>
                  <a:lnTo>
                    <a:pt x="399441" y="442505"/>
                  </a:lnTo>
                  <a:lnTo>
                    <a:pt x="399392" y="442641"/>
                  </a:lnTo>
                  <a:lnTo>
                    <a:pt x="399339" y="442773"/>
                  </a:lnTo>
                  <a:lnTo>
                    <a:pt x="399226" y="443036"/>
                  </a:lnTo>
                  <a:lnTo>
                    <a:pt x="399101" y="443290"/>
                  </a:lnTo>
                  <a:lnTo>
                    <a:pt x="398965" y="443508"/>
                  </a:lnTo>
                  <a:lnTo>
                    <a:pt x="398837" y="443731"/>
                  </a:lnTo>
                  <a:lnTo>
                    <a:pt x="398723" y="443962"/>
                  </a:lnTo>
                  <a:lnTo>
                    <a:pt x="398621" y="444198"/>
                  </a:lnTo>
                  <a:lnTo>
                    <a:pt x="398451" y="444684"/>
                  </a:lnTo>
                  <a:lnTo>
                    <a:pt x="398417" y="444811"/>
                  </a:lnTo>
                  <a:lnTo>
                    <a:pt x="398311" y="445497"/>
                  </a:lnTo>
                  <a:lnTo>
                    <a:pt x="398020" y="446101"/>
                  </a:lnTo>
                  <a:lnTo>
                    <a:pt x="398020" y="446845"/>
                  </a:lnTo>
                  <a:lnTo>
                    <a:pt x="397843" y="447358"/>
                  </a:lnTo>
                  <a:lnTo>
                    <a:pt x="397423" y="447685"/>
                  </a:lnTo>
                  <a:lnTo>
                    <a:pt x="397344" y="448071"/>
                  </a:lnTo>
                  <a:lnTo>
                    <a:pt x="397533" y="448312"/>
                  </a:lnTo>
                  <a:lnTo>
                    <a:pt x="397571" y="448634"/>
                  </a:lnTo>
                  <a:lnTo>
                    <a:pt x="397529" y="448965"/>
                  </a:lnTo>
                  <a:lnTo>
                    <a:pt x="397419" y="449655"/>
                  </a:lnTo>
                  <a:lnTo>
                    <a:pt x="396917" y="450582"/>
                  </a:lnTo>
                  <a:lnTo>
                    <a:pt x="396584" y="451235"/>
                  </a:lnTo>
                  <a:lnTo>
                    <a:pt x="396577" y="451771"/>
                  </a:lnTo>
                  <a:lnTo>
                    <a:pt x="396577" y="452352"/>
                  </a:lnTo>
                  <a:lnTo>
                    <a:pt x="396150" y="452992"/>
                  </a:lnTo>
                  <a:lnTo>
                    <a:pt x="395964" y="453560"/>
                  </a:lnTo>
                  <a:lnTo>
                    <a:pt x="396202" y="454700"/>
                  </a:lnTo>
                  <a:lnTo>
                    <a:pt x="396335" y="455199"/>
                  </a:lnTo>
                  <a:lnTo>
                    <a:pt x="396373" y="455553"/>
                  </a:lnTo>
                  <a:lnTo>
                    <a:pt x="396656" y="455880"/>
                  </a:lnTo>
                  <a:lnTo>
                    <a:pt x="396887" y="456166"/>
                  </a:lnTo>
                  <a:lnTo>
                    <a:pt x="397060" y="456334"/>
                  </a:lnTo>
                  <a:lnTo>
                    <a:pt x="397484" y="457228"/>
                  </a:lnTo>
                  <a:lnTo>
                    <a:pt x="397986" y="457628"/>
                  </a:lnTo>
                  <a:lnTo>
                    <a:pt x="398685" y="458146"/>
                  </a:lnTo>
                  <a:lnTo>
                    <a:pt x="399653" y="458559"/>
                  </a:lnTo>
                  <a:lnTo>
                    <a:pt x="400639" y="458745"/>
                  </a:lnTo>
                  <a:lnTo>
                    <a:pt x="401119" y="459353"/>
                  </a:lnTo>
                  <a:lnTo>
                    <a:pt x="401614" y="459648"/>
                  </a:lnTo>
                  <a:lnTo>
                    <a:pt x="402393" y="459608"/>
                  </a:lnTo>
                  <a:lnTo>
                    <a:pt x="403232" y="459549"/>
                  </a:lnTo>
                  <a:lnTo>
                    <a:pt x="403659" y="459989"/>
                  </a:lnTo>
                  <a:lnTo>
                    <a:pt x="404449" y="460606"/>
                  </a:lnTo>
                  <a:lnTo>
                    <a:pt x="405227" y="460606"/>
                  </a:lnTo>
                  <a:lnTo>
                    <a:pt x="405881" y="460802"/>
                  </a:lnTo>
                  <a:lnTo>
                    <a:pt x="406739" y="461074"/>
                  </a:lnTo>
                  <a:lnTo>
                    <a:pt x="407026" y="461228"/>
                  </a:lnTo>
                  <a:lnTo>
                    <a:pt x="407083" y="461383"/>
                  </a:lnTo>
                  <a:lnTo>
                    <a:pt x="407019" y="461968"/>
                  </a:lnTo>
                  <a:lnTo>
                    <a:pt x="406860" y="462640"/>
                  </a:lnTo>
                  <a:lnTo>
                    <a:pt x="406610" y="462999"/>
                  </a:lnTo>
                  <a:lnTo>
                    <a:pt x="405394" y="463639"/>
                  </a:lnTo>
                  <a:lnTo>
                    <a:pt x="403398" y="464656"/>
                  </a:lnTo>
                  <a:lnTo>
                    <a:pt x="402669" y="465473"/>
                  </a:lnTo>
                  <a:lnTo>
                    <a:pt x="402793" y="466295"/>
                  </a:lnTo>
                  <a:lnTo>
                    <a:pt x="403753" y="467430"/>
                  </a:lnTo>
                  <a:lnTo>
                    <a:pt x="404558" y="468470"/>
                  </a:lnTo>
                  <a:lnTo>
                    <a:pt x="405099" y="469828"/>
                  </a:lnTo>
                  <a:lnTo>
                    <a:pt x="405821" y="470096"/>
                  </a:lnTo>
                  <a:lnTo>
                    <a:pt x="406448" y="469691"/>
                  </a:lnTo>
                  <a:lnTo>
                    <a:pt x="407408" y="469555"/>
                  </a:lnTo>
                  <a:lnTo>
                    <a:pt x="408198" y="470082"/>
                  </a:lnTo>
                  <a:lnTo>
                    <a:pt x="408663" y="470931"/>
                  </a:lnTo>
                  <a:lnTo>
                    <a:pt x="408942" y="471943"/>
                  </a:lnTo>
                  <a:lnTo>
                    <a:pt x="408088" y="472905"/>
                  </a:lnTo>
                  <a:lnTo>
                    <a:pt x="409119" y="473093"/>
                  </a:lnTo>
                  <a:lnTo>
                    <a:pt x="408610" y="473637"/>
                  </a:lnTo>
                  <a:lnTo>
                    <a:pt x="408579" y="474118"/>
                  </a:lnTo>
                  <a:lnTo>
                    <a:pt x="408356" y="475553"/>
                  </a:lnTo>
                  <a:lnTo>
                    <a:pt x="408122" y="476970"/>
                  </a:lnTo>
                  <a:lnTo>
                    <a:pt x="407846" y="478146"/>
                  </a:lnTo>
                  <a:lnTo>
                    <a:pt x="408073" y="479285"/>
                  </a:lnTo>
                  <a:lnTo>
                    <a:pt x="410673" y="479476"/>
                  </a:lnTo>
                  <a:lnTo>
                    <a:pt x="412373" y="478809"/>
                  </a:lnTo>
                  <a:lnTo>
                    <a:pt x="414625" y="478137"/>
                  </a:lnTo>
                  <a:lnTo>
                    <a:pt x="416408" y="477770"/>
                  </a:lnTo>
                  <a:lnTo>
                    <a:pt x="417986" y="477705"/>
                  </a:lnTo>
                  <a:lnTo>
                    <a:pt x="418719" y="477762"/>
                  </a:lnTo>
                  <a:lnTo>
                    <a:pt x="418957" y="477673"/>
                  </a:lnTo>
                  <a:lnTo>
                    <a:pt x="419236" y="477675"/>
                  </a:lnTo>
                  <a:lnTo>
                    <a:pt x="419872" y="477751"/>
                  </a:lnTo>
                  <a:lnTo>
                    <a:pt x="420284" y="477701"/>
                  </a:lnTo>
                  <a:lnTo>
                    <a:pt x="420760" y="477964"/>
                  </a:lnTo>
                  <a:lnTo>
                    <a:pt x="420771" y="477719"/>
                  </a:lnTo>
                  <a:lnTo>
                    <a:pt x="421054" y="477891"/>
                  </a:lnTo>
                  <a:lnTo>
                    <a:pt x="421474" y="478118"/>
                  </a:lnTo>
                  <a:lnTo>
                    <a:pt x="421912" y="478305"/>
                  </a:lnTo>
                  <a:lnTo>
                    <a:pt x="422128" y="478404"/>
                  </a:lnTo>
                  <a:lnTo>
                    <a:pt x="422354" y="478473"/>
                  </a:lnTo>
                  <a:lnTo>
                    <a:pt x="422585" y="478513"/>
                  </a:lnTo>
                  <a:lnTo>
                    <a:pt x="422819" y="478523"/>
                  </a:lnTo>
                  <a:lnTo>
                    <a:pt x="423050" y="478500"/>
                  </a:lnTo>
                  <a:lnTo>
                    <a:pt x="423352" y="478477"/>
                  </a:lnTo>
                  <a:lnTo>
                    <a:pt x="423655" y="478500"/>
                  </a:lnTo>
                  <a:lnTo>
                    <a:pt x="423953" y="478572"/>
                  </a:lnTo>
                  <a:lnTo>
                    <a:pt x="424240" y="478681"/>
                  </a:lnTo>
                  <a:lnTo>
                    <a:pt x="424705" y="479004"/>
                  </a:lnTo>
                  <a:lnTo>
                    <a:pt x="424781" y="479140"/>
                  </a:lnTo>
                  <a:lnTo>
                    <a:pt x="424830" y="479294"/>
                  </a:lnTo>
                  <a:lnTo>
                    <a:pt x="425200" y="479635"/>
                  </a:lnTo>
                  <a:lnTo>
                    <a:pt x="425586" y="479953"/>
                  </a:lnTo>
                  <a:lnTo>
                    <a:pt x="425839" y="480425"/>
                  </a:lnTo>
                  <a:lnTo>
                    <a:pt x="426236" y="481083"/>
                  </a:lnTo>
                  <a:lnTo>
                    <a:pt x="426387" y="481256"/>
                  </a:lnTo>
                  <a:lnTo>
                    <a:pt x="426557" y="481397"/>
                  </a:lnTo>
                  <a:lnTo>
                    <a:pt x="426746" y="481501"/>
                  </a:lnTo>
                  <a:lnTo>
                    <a:pt x="426946" y="481565"/>
                  </a:lnTo>
                  <a:lnTo>
                    <a:pt x="427925" y="481810"/>
                  </a:lnTo>
                  <a:lnTo>
                    <a:pt x="428114" y="481869"/>
                  </a:lnTo>
                  <a:lnTo>
                    <a:pt x="428292" y="481960"/>
                  </a:lnTo>
                  <a:lnTo>
                    <a:pt x="428454" y="482091"/>
                  </a:lnTo>
                  <a:lnTo>
                    <a:pt x="428598" y="482250"/>
                  </a:lnTo>
                  <a:lnTo>
                    <a:pt x="428734" y="482464"/>
                  </a:lnTo>
                  <a:lnTo>
                    <a:pt x="428896" y="482645"/>
                  </a:lnTo>
                  <a:lnTo>
                    <a:pt x="429085" y="482795"/>
                  </a:lnTo>
                  <a:lnTo>
                    <a:pt x="429289" y="482909"/>
                  </a:lnTo>
                  <a:lnTo>
                    <a:pt x="429543" y="483040"/>
                  </a:lnTo>
                  <a:lnTo>
                    <a:pt x="429781" y="483199"/>
                  </a:lnTo>
                  <a:lnTo>
                    <a:pt x="430011" y="483385"/>
                  </a:lnTo>
                  <a:lnTo>
                    <a:pt x="430227" y="483594"/>
                  </a:lnTo>
                  <a:lnTo>
                    <a:pt x="430344" y="483767"/>
                  </a:lnTo>
                  <a:lnTo>
                    <a:pt x="430484" y="483917"/>
                  </a:lnTo>
                  <a:lnTo>
                    <a:pt x="430638" y="484039"/>
                  </a:lnTo>
                  <a:lnTo>
                    <a:pt x="430812" y="484130"/>
                  </a:lnTo>
                  <a:lnTo>
                    <a:pt x="430990" y="484189"/>
                  </a:lnTo>
                  <a:lnTo>
                    <a:pt x="431179" y="484212"/>
                  </a:lnTo>
                  <a:lnTo>
                    <a:pt x="431364" y="484203"/>
                  </a:lnTo>
                  <a:lnTo>
                    <a:pt x="431889" y="484162"/>
                  </a:lnTo>
                  <a:lnTo>
                    <a:pt x="432411" y="484085"/>
                  </a:lnTo>
                  <a:lnTo>
                    <a:pt x="432933" y="483985"/>
                  </a:lnTo>
                  <a:lnTo>
                    <a:pt x="433106" y="483957"/>
                  </a:lnTo>
                  <a:lnTo>
                    <a:pt x="433280" y="483962"/>
                  </a:lnTo>
                  <a:lnTo>
                    <a:pt x="433454" y="483998"/>
                  </a:lnTo>
                  <a:lnTo>
                    <a:pt x="433620" y="484066"/>
                  </a:lnTo>
                  <a:lnTo>
                    <a:pt x="433775" y="484166"/>
                  </a:lnTo>
                  <a:lnTo>
                    <a:pt x="433919" y="484289"/>
                  </a:lnTo>
                  <a:lnTo>
                    <a:pt x="434754" y="485410"/>
                  </a:lnTo>
                  <a:lnTo>
                    <a:pt x="434924" y="485665"/>
                  </a:lnTo>
                  <a:lnTo>
                    <a:pt x="435117" y="485892"/>
                  </a:lnTo>
                  <a:lnTo>
                    <a:pt x="435332" y="486087"/>
                  </a:lnTo>
                  <a:lnTo>
                    <a:pt x="435567" y="486255"/>
                  </a:lnTo>
                  <a:lnTo>
                    <a:pt x="435812" y="486387"/>
                  </a:lnTo>
                  <a:lnTo>
                    <a:pt x="436254" y="486686"/>
                  </a:lnTo>
                  <a:lnTo>
                    <a:pt x="436319" y="486827"/>
                  </a:lnTo>
                  <a:lnTo>
                    <a:pt x="436356" y="486977"/>
                  </a:lnTo>
                  <a:lnTo>
                    <a:pt x="436364" y="487136"/>
                  </a:lnTo>
                  <a:lnTo>
                    <a:pt x="436341" y="487290"/>
                  </a:lnTo>
                  <a:lnTo>
                    <a:pt x="436145" y="487740"/>
                  </a:lnTo>
                  <a:lnTo>
                    <a:pt x="435990" y="488212"/>
                  </a:lnTo>
                  <a:lnTo>
                    <a:pt x="435839" y="488543"/>
                  </a:lnTo>
                  <a:lnTo>
                    <a:pt x="435718" y="488893"/>
                  </a:lnTo>
                  <a:lnTo>
                    <a:pt x="435631" y="489256"/>
                  </a:lnTo>
                  <a:lnTo>
                    <a:pt x="435582" y="489629"/>
                  </a:lnTo>
                  <a:lnTo>
                    <a:pt x="435578" y="490028"/>
                  </a:lnTo>
                  <a:lnTo>
                    <a:pt x="435604" y="490428"/>
                  </a:lnTo>
                  <a:lnTo>
                    <a:pt x="435657" y="490823"/>
                  </a:lnTo>
                  <a:lnTo>
                    <a:pt x="435733" y="491213"/>
                  </a:lnTo>
                  <a:lnTo>
                    <a:pt x="435778" y="491527"/>
                  </a:lnTo>
                  <a:lnTo>
                    <a:pt x="435858" y="491831"/>
                  </a:lnTo>
                  <a:lnTo>
                    <a:pt x="435960" y="492121"/>
                  </a:lnTo>
                  <a:lnTo>
                    <a:pt x="436092" y="492394"/>
                  </a:lnTo>
                  <a:lnTo>
                    <a:pt x="436224" y="492680"/>
                  </a:lnTo>
                  <a:lnTo>
                    <a:pt x="436383" y="492943"/>
                  </a:lnTo>
                  <a:lnTo>
                    <a:pt x="436561" y="493188"/>
                  </a:lnTo>
                  <a:lnTo>
                    <a:pt x="436697" y="493352"/>
                  </a:lnTo>
                  <a:lnTo>
                    <a:pt x="436806" y="493547"/>
                  </a:lnTo>
                  <a:lnTo>
                    <a:pt x="436882" y="493760"/>
                  </a:lnTo>
                  <a:lnTo>
                    <a:pt x="436927" y="493988"/>
                  </a:lnTo>
                  <a:lnTo>
                    <a:pt x="436931" y="494219"/>
                  </a:lnTo>
                  <a:lnTo>
                    <a:pt x="437014" y="494768"/>
                  </a:lnTo>
                  <a:lnTo>
                    <a:pt x="437124" y="495313"/>
                  </a:lnTo>
                  <a:lnTo>
                    <a:pt x="437252" y="495849"/>
                  </a:lnTo>
                  <a:lnTo>
                    <a:pt x="437403" y="496571"/>
                  </a:lnTo>
                  <a:lnTo>
                    <a:pt x="437600" y="497279"/>
                  </a:lnTo>
                  <a:lnTo>
                    <a:pt x="437664" y="497547"/>
                  </a:lnTo>
                  <a:lnTo>
                    <a:pt x="437755" y="497802"/>
                  </a:lnTo>
                  <a:lnTo>
                    <a:pt x="437876" y="498038"/>
                  </a:lnTo>
                  <a:lnTo>
                    <a:pt x="438019" y="498256"/>
                  </a:lnTo>
                  <a:lnTo>
                    <a:pt x="438189" y="498446"/>
                  </a:lnTo>
                  <a:lnTo>
                    <a:pt x="438397" y="498764"/>
                  </a:lnTo>
                  <a:lnTo>
                    <a:pt x="438632" y="499055"/>
                  </a:lnTo>
                  <a:lnTo>
                    <a:pt x="438881" y="499323"/>
                  </a:lnTo>
                  <a:lnTo>
                    <a:pt x="439070" y="499554"/>
                  </a:lnTo>
                  <a:lnTo>
                    <a:pt x="439274" y="499759"/>
                  </a:lnTo>
                  <a:lnTo>
                    <a:pt x="439497" y="499940"/>
                  </a:lnTo>
                  <a:lnTo>
                    <a:pt x="439693" y="500181"/>
                  </a:lnTo>
                  <a:lnTo>
                    <a:pt x="440113" y="500599"/>
                  </a:lnTo>
                  <a:lnTo>
                    <a:pt x="440177" y="500739"/>
                  </a:lnTo>
                  <a:lnTo>
                    <a:pt x="440257" y="500994"/>
                  </a:lnTo>
                  <a:lnTo>
                    <a:pt x="440359" y="501234"/>
                  </a:lnTo>
                  <a:lnTo>
                    <a:pt x="440525" y="501521"/>
                  </a:lnTo>
                  <a:lnTo>
                    <a:pt x="440763" y="501770"/>
                  </a:lnTo>
                  <a:lnTo>
                    <a:pt x="440892" y="501879"/>
                  </a:lnTo>
                  <a:lnTo>
                    <a:pt x="441020" y="501979"/>
                  </a:lnTo>
                  <a:lnTo>
                    <a:pt x="441152" y="502065"/>
                  </a:lnTo>
                  <a:lnTo>
                    <a:pt x="441292" y="502143"/>
                  </a:lnTo>
                  <a:lnTo>
                    <a:pt x="441575" y="502279"/>
                  </a:lnTo>
                  <a:lnTo>
                    <a:pt x="441719" y="502333"/>
                  </a:lnTo>
                  <a:lnTo>
                    <a:pt x="442006" y="502415"/>
                  </a:lnTo>
                  <a:lnTo>
                    <a:pt x="442146" y="502465"/>
                  </a:lnTo>
                  <a:lnTo>
                    <a:pt x="442490" y="502737"/>
                  </a:lnTo>
                  <a:lnTo>
                    <a:pt x="442615" y="502896"/>
                  </a:lnTo>
                  <a:lnTo>
                    <a:pt x="442745" y="503148"/>
                  </a:lnTo>
                  <a:lnTo>
                    <a:pt x="442811" y="503314"/>
                  </a:lnTo>
                  <a:lnTo>
                    <a:pt x="443242" y="503859"/>
                  </a:lnTo>
                  <a:lnTo>
                    <a:pt x="443578" y="504131"/>
                  </a:lnTo>
                  <a:lnTo>
                    <a:pt x="444074" y="504531"/>
                  </a:lnTo>
                  <a:lnTo>
                    <a:pt x="444191" y="504663"/>
                  </a:lnTo>
                  <a:lnTo>
                    <a:pt x="444296" y="504808"/>
                  </a:lnTo>
                  <a:lnTo>
                    <a:pt x="444500" y="505112"/>
                  </a:lnTo>
                  <a:lnTo>
                    <a:pt x="444610" y="505253"/>
                  </a:lnTo>
                  <a:lnTo>
                    <a:pt x="444856" y="505534"/>
                  </a:lnTo>
                  <a:lnTo>
                    <a:pt x="444984" y="505671"/>
                  </a:lnTo>
                  <a:lnTo>
                    <a:pt x="445117" y="505802"/>
                  </a:lnTo>
                  <a:lnTo>
                    <a:pt x="445253" y="505920"/>
                  </a:lnTo>
                  <a:lnTo>
                    <a:pt x="445472" y="506084"/>
                  </a:lnTo>
                  <a:lnTo>
                    <a:pt x="445702" y="506229"/>
                  </a:lnTo>
                  <a:lnTo>
                    <a:pt x="445963" y="506365"/>
                  </a:lnTo>
                  <a:lnTo>
                    <a:pt x="446182" y="506465"/>
                  </a:lnTo>
                  <a:lnTo>
                    <a:pt x="446216" y="506243"/>
                  </a:lnTo>
                  <a:lnTo>
                    <a:pt x="446617" y="506443"/>
                  </a:lnTo>
                  <a:lnTo>
                    <a:pt x="446987" y="506665"/>
                  </a:lnTo>
                  <a:lnTo>
                    <a:pt x="447301" y="506901"/>
                  </a:lnTo>
                  <a:lnTo>
                    <a:pt x="447766" y="507174"/>
                  </a:lnTo>
                  <a:lnTo>
                    <a:pt x="448053" y="507333"/>
                  </a:lnTo>
                  <a:lnTo>
                    <a:pt x="448249" y="507480"/>
                  </a:lnTo>
                  <a:lnTo>
                    <a:pt x="448650" y="507755"/>
                  </a:lnTo>
                  <a:lnTo>
                    <a:pt x="449032" y="507950"/>
                  </a:lnTo>
                  <a:lnTo>
                    <a:pt x="449497" y="508177"/>
                  </a:lnTo>
                  <a:lnTo>
                    <a:pt x="450007" y="508450"/>
                  </a:lnTo>
                  <a:lnTo>
                    <a:pt x="450332" y="508649"/>
                  </a:lnTo>
                  <a:lnTo>
                    <a:pt x="450545" y="508791"/>
                  </a:lnTo>
                  <a:lnTo>
                    <a:pt x="450789" y="508976"/>
                  </a:lnTo>
                  <a:lnTo>
                    <a:pt x="451163" y="509340"/>
                  </a:lnTo>
                  <a:lnTo>
                    <a:pt x="451492" y="509630"/>
                  </a:lnTo>
                  <a:lnTo>
                    <a:pt x="451904" y="509889"/>
                  </a:lnTo>
                  <a:lnTo>
                    <a:pt x="452205" y="510021"/>
                  </a:lnTo>
                  <a:lnTo>
                    <a:pt x="452505" y="510166"/>
                  </a:lnTo>
                  <a:lnTo>
                    <a:pt x="452679" y="510332"/>
                  </a:lnTo>
                  <a:lnTo>
                    <a:pt x="453351" y="510734"/>
                  </a:lnTo>
                  <a:lnTo>
                    <a:pt x="453688" y="510952"/>
                  </a:lnTo>
                  <a:lnTo>
                    <a:pt x="453990" y="511215"/>
                  </a:lnTo>
                  <a:lnTo>
                    <a:pt x="454330" y="511637"/>
                  </a:lnTo>
                  <a:lnTo>
                    <a:pt x="454757" y="512037"/>
                  </a:lnTo>
                  <a:lnTo>
                    <a:pt x="455234" y="512364"/>
                  </a:lnTo>
                  <a:lnTo>
                    <a:pt x="455755" y="512650"/>
                  </a:lnTo>
                  <a:lnTo>
                    <a:pt x="456299" y="512800"/>
                  </a:lnTo>
                  <a:lnTo>
                    <a:pt x="456689" y="512845"/>
                  </a:lnTo>
                  <a:lnTo>
                    <a:pt x="457100" y="512718"/>
                  </a:lnTo>
                  <a:lnTo>
                    <a:pt x="457535" y="512545"/>
                  </a:lnTo>
                  <a:lnTo>
                    <a:pt x="457977" y="512455"/>
                  </a:lnTo>
                  <a:lnTo>
                    <a:pt x="458461" y="512396"/>
                  </a:lnTo>
                  <a:lnTo>
                    <a:pt x="458831" y="512391"/>
                  </a:lnTo>
                  <a:lnTo>
                    <a:pt x="459175" y="512486"/>
                  </a:lnTo>
                  <a:lnTo>
                    <a:pt x="459436" y="512682"/>
                  </a:lnTo>
                  <a:lnTo>
                    <a:pt x="460041" y="513267"/>
                  </a:lnTo>
                  <a:lnTo>
                    <a:pt x="460551" y="513708"/>
                  </a:lnTo>
                  <a:lnTo>
                    <a:pt x="461571" y="514516"/>
                  </a:lnTo>
                  <a:lnTo>
                    <a:pt x="461892" y="514725"/>
                  </a:lnTo>
                  <a:lnTo>
                    <a:pt x="462180" y="514816"/>
                  </a:lnTo>
                  <a:lnTo>
                    <a:pt x="463362" y="514748"/>
                  </a:lnTo>
                  <a:lnTo>
                    <a:pt x="463941" y="514693"/>
                  </a:lnTo>
                  <a:lnTo>
                    <a:pt x="464428" y="514666"/>
                  </a:lnTo>
                  <a:lnTo>
                    <a:pt x="464897" y="514580"/>
                  </a:lnTo>
                  <a:lnTo>
                    <a:pt x="465135" y="514520"/>
                  </a:lnTo>
                  <a:lnTo>
                    <a:pt x="465800" y="514412"/>
                  </a:lnTo>
                  <a:lnTo>
                    <a:pt x="466325" y="514316"/>
                  </a:lnTo>
                  <a:lnTo>
                    <a:pt x="466915" y="514244"/>
                  </a:lnTo>
                  <a:lnTo>
                    <a:pt x="467550" y="514185"/>
                  </a:lnTo>
                  <a:lnTo>
                    <a:pt x="468015" y="514189"/>
                  </a:lnTo>
                  <a:lnTo>
                    <a:pt x="468347" y="514235"/>
                  </a:lnTo>
                  <a:lnTo>
                    <a:pt x="468566" y="514275"/>
                  </a:lnTo>
                  <a:lnTo>
                    <a:pt x="468910" y="514344"/>
                  </a:lnTo>
                  <a:lnTo>
                    <a:pt x="469262" y="514952"/>
                  </a:lnTo>
                  <a:lnTo>
                    <a:pt x="469447" y="515047"/>
                  </a:lnTo>
                  <a:lnTo>
                    <a:pt x="469700" y="515111"/>
                  </a:lnTo>
                  <a:lnTo>
                    <a:pt x="470063" y="515156"/>
                  </a:lnTo>
                  <a:lnTo>
                    <a:pt x="470396" y="515197"/>
                  </a:lnTo>
                  <a:lnTo>
                    <a:pt x="470781" y="515329"/>
                  </a:lnTo>
                  <a:lnTo>
                    <a:pt x="471068" y="515570"/>
                  </a:lnTo>
                  <a:lnTo>
                    <a:pt x="471356" y="515915"/>
                  </a:lnTo>
                  <a:lnTo>
                    <a:pt x="471480" y="516142"/>
                  </a:lnTo>
                  <a:lnTo>
                    <a:pt x="471556" y="516346"/>
                  </a:lnTo>
                  <a:lnTo>
                    <a:pt x="471597" y="516669"/>
                  </a:lnTo>
                  <a:lnTo>
                    <a:pt x="471582" y="517009"/>
                  </a:lnTo>
                  <a:lnTo>
                    <a:pt x="471491" y="517440"/>
                  </a:lnTo>
                  <a:lnTo>
                    <a:pt x="471567" y="517845"/>
                  </a:lnTo>
                  <a:lnTo>
                    <a:pt x="471631" y="518244"/>
                  </a:lnTo>
                  <a:lnTo>
                    <a:pt x="471703" y="518585"/>
                  </a:lnTo>
                  <a:lnTo>
                    <a:pt x="471786" y="518884"/>
                  </a:lnTo>
                  <a:lnTo>
                    <a:pt x="471873" y="519148"/>
                  </a:lnTo>
                  <a:lnTo>
                    <a:pt x="471968" y="519547"/>
                  </a:lnTo>
                  <a:lnTo>
                    <a:pt x="472172" y="520206"/>
                  </a:lnTo>
                  <a:lnTo>
                    <a:pt x="472296" y="520842"/>
                  </a:lnTo>
                  <a:lnTo>
                    <a:pt x="472391" y="521495"/>
                  </a:lnTo>
                  <a:lnTo>
                    <a:pt x="472421" y="522131"/>
                  </a:lnTo>
                  <a:lnTo>
                    <a:pt x="472417" y="522831"/>
                  </a:lnTo>
                  <a:lnTo>
                    <a:pt x="472338" y="523562"/>
                  </a:lnTo>
                  <a:lnTo>
                    <a:pt x="472255" y="524147"/>
                  </a:lnTo>
                  <a:lnTo>
                    <a:pt x="472066" y="525237"/>
                  </a:lnTo>
                  <a:lnTo>
                    <a:pt x="472036" y="525610"/>
                  </a:lnTo>
                  <a:lnTo>
                    <a:pt x="472055" y="526009"/>
                  </a:lnTo>
                  <a:lnTo>
                    <a:pt x="472081" y="526191"/>
                  </a:lnTo>
                  <a:lnTo>
                    <a:pt x="472096" y="526372"/>
                  </a:lnTo>
                  <a:lnTo>
                    <a:pt x="472100" y="526504"/>
                  </a:lnTo>
                  <a:lnTo>
                    <a:pt x="472100" y="526640"/>
                  </a:lnTo>
                  <a:lnTo>
                    <a:pt x="472092" y="526772"/>
                  </a:lnTo>
                  <a:lnTo>
                    <a:pt x="472092" y="526908"/>
                  </a:lnTo>
                  <a:lnTo>
                    <a:pt x="472104" y="527140"/>
                  </a:lnTo>
                  <a:lnTo>
                    <a:pt x="472145" y="527435"/>
                  </a:lnTo>
                  <a:lnTo>
                    <a:pt x="472356" y="527967"/>
                  </a:lnTo>
                  <a:lnTo>
                    <a:pt x="472463" y="528402"/>
                  </a:lnTo>
                  <a:lnTo>
                    <a:pt x="472550" y="529306"/>
                  </a:lnTo>
                  <a:lnTo>
                    <a:pt x="472674" y="529715"/>
                  </a:lnTo>
                  <a:lnTo>
                    <a:pt x="472943" y="530300"/>
                  </a:lnTo>
                  <a:lnTo>
                    <a:pt x="473147" y="531009"/>
                  </a:lnTo>
                  <a:lnTo>
                    <a:pt x="473483" y="531490"/>
                  </a:lnTo>
                  <a:lnTo>
                    <a:pt x="473959" y="531967"/>
                  </a:lnTo>
                  <a:lnTo>
                    <a:pt x="474364" y="532294"/>
                  </a:lnTo>
                  <a:lnTo>
                    <a:pt x="474900" y="532512"/>
                  </a:lnTo>
                  <a:lnTo>
                    <a:pt x="475331" y="532830"/>
                  </a:lnTo>
                  <a:lnTo>
                    <a:pt x="476076" y="533497"/>
                  </a:lnTo>
                  <a:lnTo>
                    <a:pt x="476378" y="533665"/>
                  </a:lnTo>
                  <a:lnTo>
                    <a:pt x="476616" y="533811"/>
                  </a:lnTo>
                  <a:lnTo>
                    <a:pt x="476729" y="534206"/>
                  </a:lnTo>
                  <a:lnTo>
                    <a:pt x="476711" y="534751"/>
                  </a:lnTo>
                  <a:lnTo>
                    <a:pt x="476707" y="535150"/>
                  </a:lnTo>
                  <a:lnTo>
                    <a:pt x="476665" y="535677"/>
                  </a:lnTo>
                  <a:lnTo>
                    <a:pt x="476616" y="536190"/>
                  </a:lnTo>
                  <a:lnTo>
                    <a:pt x="476620" y="536663"/>
                  </a:lnTo>
                  <a:lnTo>
                    <a:pt x="476560" y="537266"/>
                  </a:lnTo>
                  <a:lnTo>
                    <a:pt x="476457" y="537775"/>
                  </a:lnTo>
                  <a:lnTo>
                    <a:pt x="476526" y="538188"/>
                  </a:lnTo>
                  <a:lnTo>
                    <a:pt x="476729" y="538638"/>
                  </a:lnTo>
                  <a:lnTo>
                    <a:pt x="476968" y="539097"/>
                  </a:lnTo>
                  <a:lnTo>
                    <a:pt x="477357" y="539655"/>
                  </a:lnTo>
                  <a:lnTo>
                    <a:pt x="477875" y="540037"/>
                  </a:lnTo>
                  <a:lnTo>
                    <a:pt x="478445" y="540445"/>
                  </a:lnTo>
                  <a:lnTo>
                    <a:pt x="478918" y="540727"/>
                  </a:lnTo>
                  <a:lnTo>
                    <a:pt x="479613" y="541394"/>
                  </a:lnTo>
                  <a:lnTo>
                    <a:pt x="479821" y="541835"/>
                  </a:lnTo>
                  <a:lnTo>
                    <a:pt x="480017" y="542148"/>
                  </a:lnTo>
                  <a:lnTo>
                    <a:pt x="480407" y="542321"/>
                  </a:lnTo>
                  <a:lnTo>
                    <a:pt x="481208" y="542770"/>
                  </a:lnTo>
                  <a:lnTo>
                    <a:pt x="481798" y="542970"/>
                  </a:lnTo>
                  <a:lnTo>
                    <a:pt x="482391" y="543193"/>
                  </a:lnTo>
                  <a:lnTo>
                    <a:pt x="483128" y="543365"/>
                  </a:lnTo>
                  <a:lnTo>
                    <a:pt x="484016" y="543756"/>
                  </a:lnTo>
                  <a:lnTo>
                    <a:pt x="484526" y="543833"/>
                  </a:lnTo>
                  <a:lnTo>
                    <a:pt x="485195" y="543901"/>
                  </a:lnTo>
                  <a:lnTo>
                    <a:pt x="486132" y="544015"/>
                  </a:lnTo>
                  <a:lnTo>
                    <a:pt x="487047" y="543856"/>
                  </a:lnTo>
                  <a:lnTo>
                    <a:pt x="487814" y="543701"/>
                  </a:lnTo>
                  <a:lnTo>
                    <a:pt x="488290" y="543479"/>
                  </a:lnTo>
                  <a:lnTo>
                    <a:pt x="488566" y="543125"/>
                  </a:lnTo>
                  <a:lnTo>
                    <a:pt x="489023" y="542802"/>
                  </a:lnTo>
                  <a:lnTo>
                    <a:pt x="489583" y="542720"/>
                  </a:lnTo>
                  <a:lnTo>
                    <a:pt x="489953" y="542838"/>
                  </a:lnTo>
                  <a:lnTo>
                    <a:pt x="490395" y="543279"/>
                  </a:lnTo>
                  <a:lnTo>
                    <a:pt x="490667" y="543806"/>
                  </a:lnTo>
                  <a:lnTo>
                    <a:pt x="490739" y="543951"/>
                  </a:lnTo>
                  <a:lnTo>
                    <a:pt x="490989" y="544546"/>
                  </a:lnTo>
                  <a:lnTo>
                    <a:pt x="491087" y="545105"/>
                  </a:lnTo>
                  <a:lnTo>
                    <a:pt x="491347" y="545990"/>
                  </a:lnTo>
                  <a:lnTo>
                    <a:pt x="491631" y="546535"/>
                  </a:lnTo>
                  <a:lnTo>
                    <a:pt x="492171" y="547289"/>
                  </a:lnTo>
                  <a:lnTo>
                    <a:pt x="492663" y="548020"/>
                  </a:lnTo>
                  <a:lnTo>
                    <a:pt x="493237" y="548669"/>
                  </a:lnTo>
                  <a:lnTo>
                    <a:pt x="493876" y="549296"/>
                  </a:lnTo>
                  <a:lnTo>
                    <a:pt x="495074" y="549955"/>
                  </a:lnTo>
                  <a:lnTo>
                    <a:pt x="495641" y="550082"/>
                  </a:lnTo>
                  <a:lnTo>
                    <a:pt x="496404" y="550336"/>
                  </a:lnTo>
                  <a:lnTo>
                    <a:pt x="496827" y="550563"/>
                  </a:lnTo>
                  <a:lnTo>
                    <a:pt x="497088" y="550595"/>
                  </a:lnTo>
                  <a:lnTo>
                    <a:pt x="497719" y="550886"/>
                  </a:lnTo>
                  <a:lnTo>
                    <a:pt x="498403" y="551303"/>
                  </a:lnTo>
                  <a:lnTo>
                    <a:pt x="498913" y="551599"/>
                  </a:lnTo>
                  <a:lnTo>
                    <a:pt x="499492" y="551680"/>
                  </a:lnTo>
                  <a:lnTo>
                    <a:pt x="500353" y="551617"/>
                  </a:lnTo>
                  <a:lnTo>
                    <a:pt x="500743" y="551576"/>
                  </a:lnTo>
                  <a:lnTo>
                    <a:pt x="500709" y="551730"/>
                  </a:lnTo>
                  <a:lnTo>
                    <a:pt x="500996" y="551685"/>
                  </a:lnTo>
                  <a:lnTo>
                    <a:pt x="501196" y="551648"/>
                  </a:lnTo>
                  <a:lnTo>
                    <a:pt x="501393" y="551621"/>
                  </a:lnTo>
                  <a:lnTo>
                    <a:pt x="501691" y="551621"/>
                  </a:lnTo>
                  <a:lnTo>
                    <a:pt x="501997" y="551667"/>
                  </a:lnTo>
                  <a:lnTo>
                    <a:pt x="502409" y="551698"/>
                  </a:lnTo>
                  <a:lnTo>
                    <a:pt x="502715" y="551703"/>
                  </a:lnTo>
                  <a:lnTo>
                    <a:pt x="503641" y="551689"/>
                  </a:lnTo>
                  <a:lnTo>
                    <a:pt x="504578" y="551685"/>
                  </a:lnTo>
                  <a:lnTo>
                    <a:pt x="504892" y="551689"/>
                  </a:lnTo>
                  <a:lnTo>
                    <a:pt x="505206" y="551703"/>
                  </a:lnTo>
                  <a:lnTo>
                    <a:pt x="505622" y="551726"/>
                  </a:lnTo>
                  <a:lnTo>
                    <a:pt x="505829" y="551744"/>
                  </a:lnTo>
                  <a:lnTo>
                    <a:pt x="506037" y="551771"/>
                  </a:lnTo>
                  <a:lnTo>
                    <a:pt x="506241" y="551812"/>
                  </a:lnTo>
                  <a:lnTo>
                    <a:pt x="506502" y="551885"/>
                  </a:lnTo>
                  <a:lnTo>
                    <a:pt x="506630" y="551930"/>
                  </a:lnTo>
                  <a:lnTo>
                    <a:pt x="506876" y="552048"/>
                  </a:lnTo>
                  <a:lnTo>
                    <a:pt x="507024" y="552153"/>
                  </a:lnTo>
                  <a:lnTo>
                    <a:pt x="507160" y="552275"/>
                  </a:lnTo>
                  <a:lnTo>
                    <a:pt x="507420" y="552557"/>
                  </a:lnTo>
                  <a:lnTo>
                    <a:pt x="507700" y="552884"/>
                  </a:lnTo>
                  <a:lnTo>
                    <a:pt x="507851" y="553070"/>
                  </a:lnTo>
                  <a:lnTo>
                    <a:pt x="507999" y="553261"/>
                  </a:lnTo>
                  <a:lnTo>
                    <a:pt x="508395" y="553801"/>
                  </a:lnTo>
                  <a:lnTo>
                    <a:pt x="508509" y="553946"/>
                  </a:lnTo>
                  <a:lnTo>
                    <a:pt x="508724" y="554251"/>
                  </a:lnTo>
                  <a:lnTo>
                    <a:pt x="508925" y="554546"/>
                  </a:lnTo>
                  <a:lnTo>
                    <a:pt x="509106" y="554841"/>
                  </a:lnTo>
                  <a:lnTo>
                    <a:pt x="509280" y="555145"/>
                  </a:lnTo>
                  <a:lnTo>
                    <a:pt x="509382" y="555331"/>
                  </a:lnTo>
                  <a:lnTo>
                    <a:pt x="509480" y="555522"/>
                  </a:lnTo>
                  <a:lnTo>
                    <a:pt x="509665" y="555904"/>
                  </a:lnTo>
                  <a:lnTo>
                    <a:pt x="509763" y="556094"/>
                  </a:lnTo>
                  <a:lnTo>
                    <a:pt x="509854" y="556258"/>
                  </a:lnTo>
                  <a:lnTo>
                    <a:pt x="510043" y="556576"/>
                  </a:lnTo>
                  <a:lnTo>
                    <a:pt x="510134" y="556739"/>
                  </a:lnTo>
                  <a:lnTo>
                    <a:pt x="510217" y="556907"/>
                  </a:lnTo>
                  <a:lnTo>
                    <a:pt x="510345" y="557212"/>
                  </a:lnTo>
                  <a:lnTo>
                    <a:pt x="510406" y="557366"/>
                  </a:lnTo>
                  <a:lnTo>
                    <a:pt x="510455" y="557525"/>
                  </a:lnTo>
                  <a:lnTo>
                    <a:pt x="510512" y="557807"/>
                  </a:lnTo>
                  <a:lnTo>
                    <a:pt x="510534" y="558301"/>
                  </a:lnTo>
                  <a:lnTo>
                    <a:pt x="510550" y="558429"/>
                  </a:lnTo>
                  <a:lnTo>
                    <a:pt x="510742" y="559078"/>
                  </a:lnTo>
                  <a:lnTo>
                    <a:pt x="510848" y="559223"/>
                  </a:lnTo>
                  <a:lnTo>
                    <a:pt x="511237" y="559528"/>
                  </a:lnTo>
                  <a:lnTo>
                    <a:pt x="511385" y="559555"/>
                  </a:lnTo>
                  <a:lnTo>
                    <a:pt x="511717" y="559628"/>
                  </a:lnTo>
                  <a:lnTo>
                    <a:pt x="511978" y="559678"/>
                  </a:lnTo>
                  <a:lnTo>
                    <a:pt x="512220" y="559737"/>
                  </a:lnTo>
                  <a:lnTo>
                    <a:pt x="512556" y="559837"/>
                  </a:lnTo>
                  <a:lnTo>
                    <a:pt x="512817" y="559909"/>
                  </a:lnTo>
                  <a:lnTo>
                    <a:pt x="512964" y="559959"/>
                  </a:lnTo>
                  <a:lnTo>
                    <a:pt x="513263" y="560036"/>
                  </a:lnTo>
                  <a:lnTo>
                    <a:pt x="513410" y="560054"/>
                  </a:lnTo>
                  <a:lnTo>
                    <a:pt x="513554" y="560054"/>
                  </a:lnTo>
                  <a:lnTo>
                    <a:pt x="513698" y="560045"/>
                  </a:lnTo>
                  <a:lnTo>
                    <a:pt x="513841" y="560027"/>
                  </a:lnTo>
                  <a:lnTo>
                    <a:pt x="513981" y="559995"/>
                  </a:lnTo>
                  <a:lnTo>
                    <a:pt x="514212" y="559918"/>
                  </a:lnTo>
                  <a:lnTo>
                    <a:pt x="514389" y="559827"/>
                  </a:lnTo>
                  <a:lnTo>
                    <a:pt x="514967" y="559337"/>
                  </a:lnTo>
                  <a:lnTo>
                    <a:pt x="515024" y="559128"/>
                  </a:lnTo>
                  <a:lnTo>
                    <a:pt x="515081" y="558810"/>
                  </a:lnTo>
                  <a:lnTo>
                    <a:pt x="515988" y="557897"/>
                  </a:lnTo>
                  <a:lnTo>
                    <a:pt x="516147" y="557929"/>
                  </a:lnTo>
                  <a:lnTo>
                    <a:pt x="516426" y="558020"/>
                  </a:lnTo>
                  <a:lnTo>
                    <a:pt x="516661" y="558124"/>
                  </a:lnTo>
                  <a:lnTo>
                    <a:pt x="517103" y="558338"/>
                  </a:lnTo>
                  <a:lnTo>
                    <a:pt x="517518" y="558547"/>
                  </a:lnTo>
                  <a:lnTo>
                    <a:pt x="517723" y="558660"/>
                  </a:lnTo>
                  <a:lnTo>
                    <a:pt x="518081" y="558887"/>
                  </a:lnTo>
                  <a:lnTo>
                    <a:pt x="518399" y="559110"/>
                  </a:lnTo>
                  <a:lnTo>
                    <a:pt x="518554" y="559233"/>
                  </a:lnTo>
                  <a:lnTo>
                    <a:pt x="519185" y="559882"/>
                  </a:lnTo>
                  <a:lnTo>
                    <a:pt x="519261" y="560050"/>
                  </a:lnTo>
                  <a:lnTo>
                    <a:pt x="519310" y="560241"/>
                  </a:lnTo>
                  <a:lnTo>
                    <a:pt x="519351" y="560441"/>
                  </a:lnTo>
                  <a:lnTo>
                    <a:pt x="519404" y="560627"/>
                  </a:lnTo>
                  <a:lnTo>
                    <a:pt x="519616" y="560954"/>
                  </a:lnTo>
                  <a:lnTo>
                    <a:pt x="519831" y="561176"/>
                  </a:lnTo>
                  <a:lnTo>
                    <a:pt x="519930" y="561303"/>
                  </a:lnTo>
                  <a:lnTo>
                    <a:pt x="520292" y="561853"/>
                  </a:lnTo>
                  <a:lnTo>
                    <a:pt x="521233" y="563206"/>
                  </a:lnTo>
                  <a:lnTo>
                    <a:pt x="521366" y="563392"/>
                  </a:lnTo>
                  <a:lnTo>
                    <a:pt x="521494" y="563583"/>
                  </a:lnTo>
                  <a:lnTo>
                    <a:pt x="521619" y="563778"/>
                  </a:lnTo>
                  <a:lnTo>
                    <a:pt x="521906" y="564255"/>
                  </a:lnTo>
                  <a:lnTo>
                    <a:pt x="521967" y="564382"/>
                  </a:lnTo>
                  <a:lnTo>
                    <a:pt x="522023" y="564523"/>
                  </a:lnTo>
                  <a:lnTo>
                    <a:pt x="522155" y="564977"/>
                  </a:lnTo>
                  <a:lnTo>
                    <a:pt x="522205" y="565123"/>
                  </a:lnTo>
                  <a:lnTo>
                    <a:pt x="522265" y="565282"/>
                  </a:lnTo>
                  <a:lnTo>
                    <a:pt x="522333" y="565436"/>
                  </a:lnTo>
                  <a:lnTo>
                    <a:pt x="522477" y="565745"/>
                  </a:lnTo>
                  <a:lnTo>
                    <a:pt x="522541" y="565899"/>
                  </a:lnTo>
                  <a:lnTo>
                    <a:pt x="522620" y="566108"/>
                  </a:lnTo>
                  <a:lnTo>
                    <a:pt x="522764" y="566531"/>
                  </a:lnTo>
                  <a:lnTo>
                    <a:pt x="522843" y="566739"/>
                  </a:lnTo>
                  <a:lnTo>
                    <a:pt x="522934" y="566935"/>
                  </a:lnTo>
                  <a:lnTo>
                    <a:pt x="523036" y="567126"/>
                  </a:lnTo>
                  <a:lnTo>
                    <a:pt x="523153" y="567307"/>
                  </a:lnTo>
                  <a:lnTo>
                    <a:pt x="523274" y="567484"/>
                  </a:lnTo>
                  <a:lnTo>
                    <a:pt x="523406" y="567652"/>
                  </a:lnTo>
                  <a:lnTo>
                    <a:pt x="523539" y="567811"/>
                  </a:lnTo>
                  <a:lnTo>
                    <a:pt x="523697" y="567988"/>
                  </a:lnTo>
                  <a:lnTo>
                    <a:pt x="523864" y="568156"/>
                  </a:lnTo>
                  <a:lnTo>
                    <a:pt x="524034" y="568311"/>
                  </a:lnTo>
                  <a:lnTo>
                    <a:pt x="524215" y="568452"/>
                  </a:lnTo>
                  <a:lnTo>
                    <a:pt x="524476" y="568620"/>
                  </a:lnTo>
                  <a:lnTo>
                    <a:pt x="524631" y="568701"/>
                  </a:lnTo>
                  <a:lnTo>
                    <a:pt x="524842" y="568783"/>
                  </a:lnTo>
                  <a:lnTo>
                    <a:pt x="525515" y="569065"/>
                  </a:lnTo>
                  <a:lnTo>
                    <a:pt x="525939" y="569265"/>
                  </a:lnTo>
                  <a:lnTo>
                    <a:pt x="526154" y="569305"/>
                  </a:lnTo>
                  <a:lnTo>
                    <a:pt x="526362" y="569324"/>
                  </a:lnTo>
                  <a:lnTo>
                    <a:pt x="526672" y="569324"/>
                  </a:lnTo>
                  <a:lnTo>
                    <a:pt x="526906" y="569305"/>
                  </a:lnTo>
                  <a:lnTo>
                    <a:pt x="527034" y="569292"/>
                  </a:lnTo>
                  <a:lnTo>
                    <a:pt x="527420" y="569219"/>
                  </a:lnTo>
                  <a:lnTo>
                    <a:pt x="527749" y="569101"/>
                  </a:lnTo>
                  <a:lnTo>
                    <a:pt x="527964" y="569033"/>
                  </a:lnTo>
                  <a:lnTo>
                    <a:pt x="528746" y="569119"/>
                  </a:lnTo>
                  <a:lnTo>
                    <a:pt x="528769" y="568928"/>
                  </a:lnTo>
                  <a:lnTo>
                    <a:pt x="528924" y="568997"/>
                  </a:lnTo>
                  <a:lnTo>
                    <a:pt x="529347" y="569542"/>
                  </a:lnTo>
                  <a:lnTo>
                    <a:pt x="529642" y="570068"/>
                  </a:lnTo>
                  <a:lnTo>
                    <a:pt x="529808" y="570513"/>
                  </a:lnTo>
                  <a:lnTo>
                    <a:pt x="529914" y="571499"/>
                  </a:lnTo>
                  <a:lnTo>
                    <a:pt x="530015" y="572046"/>
                  </a:lnTo>
                  <a:lnTo>
                    <a:pt x="529963" y="572285"/>
                  </a:lnTo>
                  <a:lnTo>
                    <a:pt x="529771" y="572607"/>
                  </a:lnTo>
                  <a:lnTo>
                    <a:pt x="529613" y="572927"/>
                  </a:lnTo>
                  <a:lnTo>
                    <a:pt x="529464" y="573306"/>
                  </a:lnTo>
                  <a:lnTo>
                    <a:pt x="529408" y="573443"/>
                  </a:lnTo>
                  <a:lnTo>
                    <a:pt x="529385" y="573624"/>
                  </a:lnTo>
                  <a:lnTo>
                    <a:pt x="529370" y="573774"/>
                  </a:lnTo>
                  <a:lnTo>
                    <a:pt x="529370" y="574405"/>
                  </a:lnTo>
                  <a:lnTo>
                    <a:pt x="529362" y="574764"/>
                  </a:lnTo>
                  <a:lnTo>
                    <a:pt x="529374" y="575200"/>
                  </a:lnTo>
                  <a:lnTo>
                    <a:pt x="529400" y="575650"/>
                  </a:lnTo>
                  <a:lnTo>
                    <a:pt x="529411" y="576249"/>
                  </a:lnTo>
                  <a:lnTo>
                    <a:pt x="529415" y="576822"/>
                  </a:lnTo>
                  <a:lnTo>
                    <a:pt x="529396" y="577353"/>
                  </a:lnTo>
                  <a:lnTo>
                    <a:pt x="529393" y="577793"/>
                  </a:lnTo>
                  <a:lnTo>
                    <a:pt x="529419" y="578311"/>
                  </a:lnTo>
                  <a:lnTo>
                    <a:pt x="529487" y="578788"/>
                  </a:lnTo>
                  <a:lnTo>
                    <a:pt x="529495" y="578938"/>
                  </a:lnTo>
                  <a:lnTo>
                    <a:pt x="529495" y="579079"/>
                  </a:lnTo>
                  <a:lnTo>
                    <a:pt x="529517" y="579292"/>
                  </a:lnTo>
                  <a:lnTo>
                    <a:pt x="529495" y="579497"/>
                  </a:lnTo>
                  <a:lnTo>
                    <a:pt x="529517" y="579787"/>
                  </a:lnTo>
                  <a:lnTo>
                    <a:pt x="529650" y="580264"/>
                  </a:lnTo>
                  <a:lnTo>
                    <a:pt x="529816" y="580696"/>
                  </a:lnTo>
                  <a:lnTo>
                    <a:pt x="530016" y="581154"/>
                  </a:lnTo>
                  <a:lnTo>
                    <a:pt x="530311" y="581622"/>
                  </a:lnTo>
                  <a:lnTo>
                    <a:pt x="530575" y="581895"/>
                  </a:lnTo>
                  <a:lnTo>
                    <a:pt x="530791" y="582131"/>
                  </a:lnTo>
                  <a:lnTo>
                    <a:pt x="531218" y="582290"/>
                  </a:lnTo>
                  <a:lnTo>
                    <a:pt x="531479" y="582494"/>
                  </a:lnTo>
                  <a:lnTo>
                    <a:pt x="531872" y="582948"/>
                  </a:lnTo>
                  <a:lnTo>
                    <a:pt x="532177" y="583089"/>
                  </a:lnTo>
                  <a:lnTo>
                    <a:pt x="532903" y="583375"/>
                  </a:lnTo>
                  <a:lnTo>
                    <a:pt x="533489" y="583498"/>
                  </a:lnTo>
                  <a:lnTo>
                    <a:pt x="533947" y="583757"/>
                  </a:lnTo>
                  <a:lnTo>
                    <a:pt x="534309" y="584047"/>
                  </a:lnTo>
                  <a:lnTo>
                    <a:pt x="534544" y="584333"/>
                  </a:lnTo>
                  <a:lnTo>
                    <a:pt x="535095" y="585219"/>
                  </a:lnTo>
                  <a:lnTo>
                    <a:pt x="535326" y="585328"/>
                  </a:lnTo>
                  <a:lnTo>
                    <a:pt x="535575" y="585333"/>
                  </a:lnTo>
                  <a:lnTo>
                    <a:pt x="535723" y="585492"/>
                  </a:lnTo>
                  <a:lnTo>
                    <a:pt x="535950" y="586255"/>
                  </a:lnTo>
                  <a:lnTo>
                    <a:pt x="536126" y="586694"/>
                  </a:lnTo>
                  <a:lnTo>
                    <a:pt x="536297" y="587263"/>
                  </a:lnTo>
                  <a:lnTo>
                    <a:pt x="536373" y="587840"/>
                  </a:lnTo>
                  <a:lnTo>
                    <a:pt x="536627" y="588556"/>
                  </a:lnTo>
                  <a:lnTo>
                    <a:pt x="536845" y="590011"/>
                  </a:lnTo>
                  <a:lnTo>
                    <a:pt x="537008" y="590742"/>
                  </a:lnTo>
                  <a:lnTo>
                    <a:pt x="537272" y="591323"/>
                  </a:lnTo>
                  <a:lnTo>
                    <a:pt x="537609" y="592036"/>
                  </a:lnTo>
                  <a:lnTo>
                    <a:pt x="537892" y="592717"/>
                  </a:lnTo>
                  <a:lnTo>
                    <a:pt x="538088" y="593235"/>
                  </a:lnTo>
                  <a:lnTo>
                    <a:pt x="538391" y="593508"/>
                  </a:lnTo>
                  <a:lnTo>
                    <a:pt x="538856" y="593998"/>
                  </a:lnTo>
                  <a:lnTo>
                    <a:pt x="539234" y="594389"/>
                  </a:lnTo>
                  <a:lnTo>
                    <a:pt x="539695" y="594752"/>
                  </a:lnTo>
                  <a:lnTo>
                    <a:pt x="540145" y="595193"/>
                  </a:lnTo>
                  <a:lnTo>
                    <a:pt x="540598" y="595433"/>
                  </a:lnTo>
                  <a:lnTo>
                    <a:pt x="540980" y="595433"/>
                  </a:lnTo>
                  <a:lnTo>
                    <a:pt x="541618" y="595547"/>
                  </a:lnTo>
                  <a:lnTo>
                    <a:pt x="542110" y="595819"/>
                  </a:lnTo>
                  <a:lnTo>
                    <a:pt x="542476" y="596206"/>
                  </a:lnTo>
                  <a:lnTo>
                    <a:pt x="542767" y="596583"/>
                  </a:lnTo>
                  <a:lnTo>
                    <a:pt x="542805" y="597041"/>
                  </a:lnTo>
                  <a:lnTo>
                    <a:pt x="543519" y="598299"/>
                  </a:lnTo>
                  <a:lnTo>
                    <a:pt x="544343" y="599535"/>
                  </a:lnTo>
                  <a:lnTo>
                    <a:pt x="544763" y="599930"/>
                  </a:lnTo>
                  <a:lnTo>
                    <a:pt x="544899" y="600030"/>
                  </a:lnTo>
                  <a:lnTo>
                    <a:pt x="545118" y="600284"/>
                  </a:lnTo>
                  <a:lnTo>
                    <a:pt x="545258" y="600643"/>
                  </a:lnTo>
                  <a:lnTo>
                    <a:pt x="545258" y="601115"/>
                  </a:lnTo>
                  <a:lnTo>
                    <a:pt x="545337" y="601887"/>
                  </a:lnTo>
                  <a:lnTo>
                    <a:pt x="545496" y="602696"/>
                  </a:lnTo>
                  <a:lnTo>
                    <a:pt x="546078" y="603450"/>
                  </a:lnTo>
                  <a:lnTo>
                    <a:pt x="546520" y="603804"/>
                  </a:lnTo>
                  <a:lnTo>
                    <a:pt x="547472" y="604731"/>
                  </a:lnTo>
                  <a:lnTo>
                    <a:pt x="548159" y="605044"/>
                  </a:lnTo>
                  <a:lnTo>
                    <a:pt x="548519" y="605094"/>
                  </a:lnTo>
                  <a:lnTo>
                    <a:pt x="548889" y="605130"/>
                  </a:lnTo>
                  <a:lnTo>
                    <a:pt x="549527" y="605108"/>
                  </a:lnTo>
                  <a:lnTo>
                    <a:pt x="549774" y="605162"/>
                  </a:lnTo>
                  <a:lnTo>
                    <a:pt x="550076" y="605289"/>
                  </a:lnTo>
                  <a:lnTo>
                    <a:pt x="550239" y="605525"/>
                  </a:lnTo>
                  <a:lnTo>
                    <a:pt x="550322" y="605694"/>
                  </a:lnTo>
                  <a:lnTo>
                    <a:pt x="550356" y="605922"/>
                  </a:lnTo>
                  <a:lnTo>
                    <a:pt x="550175" y="606673"/>
                  </a:lnTo>
                  <a:lnTo>
                    <a:pt x="550197" y="607052"/>
                  </a:lnTo>
                  <a:lnTo>
                    <a:pt x="550042" y="607483"/>
                  </a:lnTo>
                  <a:lnTo>
                    <a:pt x="549963" y="607992"/>
                  </a:lnTo>
                  <a:lnTo>
                    <a:pt x="549899" y="608269"/>
                  </a:lnTo>
                  <a:lnTo>
                    <a:pt x="549936" y="608728"/>
                  </a:lnTo>
                  <a:lnTo>
                    <a:pt x="549948" y="608950"/>
                  </a:lnTo>
                  <a:lnTo>
                    <a:pt x="549880" y="609395"/>
                  </a:lnTo>
                  <a:lnTo>
                    <a:pt x="549831" y="609590"/>
                  </a:lnTo>
                  <a:lnTo>
                    <a:pt x="549679" y="609863"/>
                  </a:lnTo>
                  <a:lnTo>
                    <a:pt x="549660" y="610231"/>
                  </a:lnTo>
                  <a:lnTo>
                    <a:pt x="549566" y="610449"/>
                  </a:lnTo>
                  <a:lnTo>
                    <a:pt x="549585" y="610612"/>
                  </a:lnTo>
                  <a:lnTo>
                    <a:pt x="549524" y="610799"/>
                  </a:lnTo>
                  <a:lnTo>
                    <a:pt x="549542" y="611113"/>
                  </a:lnTo>
                  <a:lnTo>
                    <a:pt x="549528" y="611303"/>
                  </a:lnTo>
                  <a:lnTo>
                    <a:pt x="549475" y="611471"/>
                  </a:lnTo>
                  <a:lnTo>
                    <a:pt x="549407" y="611789"/>
                  </a:lnTo>
                  <a:lnTo>
                    <a:pt x="549298" y="611952"/>
                  </a:lnTo>
                  <a:lnTo>
                    <a:pt x="549078" y="612529"/>
                  </a:lnTo>
                  <a:lnTo>
                    <a:pt x="548973" y="613088"/>
                  </a:lnTo>
                  <a:lnTo>
                    <a:pt x="548965" y="613433"/>
                  </a:lnTo>
                  <a:lnTo>
                    <a:pt x="548870" y="613846"/>
                  </a:lnTo>
                  <a:lnTo>
                    <a:pt x="548870" y="614355"/>
                  </a:lnTo>
                  <a:lnTo>
                    <a:pt x="548878" y="614673"/>
                  </a:lnTo>
                  <a:lnTo>
                    <a:pt x="548935" y="614991"/>
                  </a:lnTo>
                  <a:lnTo>
                    <a:pt x="548923" y="615263"/>
                  </a:lnTo>
                  <a:lnTo>
                    <a:pt x="548939" y="615868"/>
                  </a:lnTo>
                  <a:lnTo>
                    <a:pt x="548939" y="616167"/>
                  </a:lnTo>
                  <a:lnTo>
                    <a:pt x="548889" y="616617"/>
                  </a:lnTo>
                  <a:lnTo>
                    <a:pt x="548799" y="617135"/>
                  </a:lnTo>
                  <a:lnTo>
                    <a:pt x="548833" y="617539"/>
                  </a:lnTo>
                  <a:lnTo>
                    <a:pt x="548874" y="617839"/>
                  </a:lnTo>
                  <a:lnTo>
                    <a:pt x="548893" y="618484"/>
                  </a:lnTo>
                  <a:lnTo>
                    <a:pt x="548863" y="618688"/>
                  </a:lnTo>
                  <a:lnTo>
                    <a:pt x="548992" y="619274"/>
                  </a:lnTo>
                  <a:lnTo>
                    <a:pt x="548946" y="619656"/>
                  </a:lnTo>
                  <a:lnTo>
                    <a:pt x="549018" y="619833"/>
                  </a:lnTo>
                  <a:lnTo>
                    <a:pt x="549199" y="620301"/>
                  </a:lnTo>
                  <a:lnTo>
                    <a:pt x="549426" y="620700"/>
                  </a:lnTo>
                  <a:lnTo>
                    <a:pt x="549713" y="621064"/>
                  </a:lnTo>
                  <a:lnTo>
                    <a:pt x="549910" y="621323"/>
                  </a:lnTo>
                  <a:lnTo>
                    <a:pt x="549970" y="621563"/>
                  </a:lnTo>
                  <a:lnTo>
                    <a:pt x="550462" y="622354"/>
                  </a:lnTo>
                  <a:lnTo>
                    <a:pt x="550617" y="622631"/>
                  </a:lnTo>
                  <a:lnTo>
                    <a:pt x="550737" y="622817"/>
                  </a:lnTo>
                  <a:lnTo>
                    <a:pt x="550809" y="623021"/>
                  </a:lnTo>
                  <a:lnTo>
                    <a:pt x="550949" y="623198"/>
                  </a:lnTo>
                  <a:lnTo>
                    <a:pt x="551093" y="623326"/>
                  </a:lnTo>
                  <a:lnTo>
                    <a:pt x="551221" y="623589"/>
                  </a:lnTo>
                  <a:lnTo>
                    <a:pt x="551403" y="623911"/>
                  </a:lnTo>
                  <a:lnTo>
                    <a:pt x="551508" y="624084"/>
                  </a:lnTo>
                  <a:lnTo>
                    <a:pt x="551648" y="624248"/>
                  </a:lnTo>
                  <a:lnTo>
                    <a:pt x="551958" y="624520"/>
                  </a:lnTo>
                  <a:lnTo>
                    <a:pt x="552091" y="624788"/>
                  </a:lnTo>
                  <a:lnTo>
                    <a:pt x="552238" y="625097"/>
                  </a:lnTo>
                  <a:lnTo>
                    <a:pt x="553183" y="626632"/>
                  </a:lnTo>
                  <a:lnTo>
                    <a:pt x="553784" y="627482"/>
                  </a:lnTo>
                  <a:lnTo>
                    <a:pt x="554343" y="627877"/>
                  </a:lnTo>
                  <a:lnTo>
                    <a:pt x="554598" y="627875"/>
                  </a:lnTo>
                  <a:lnTo>
                    <a:pt x="553630" y="628724"/>
                  </a:lnTo>
                  <a:lnTo>
                    <a:pt x="553621" y="629035"/>
                  </a:lnTo>
                  <a:lnTo>
                    <a:pt x="553860" y="629544"/>
                  </a:lnTo>
                  <a:lnTo>
                    <a:pt x="554319" y="630217"/>
                  </a:lnTo>
                  <a:lnTo>
                    <a:pt x="555312" y="631588"/>
                  </a:lnTo>
                  <a:lnTo>
                    <a:pt x="555619" y="632060"/>
                  </a:lnTo>
                  <a:lnTo>
                    <a:pt x="555944" y="632841"/>
                  </a:lnTo>
                  <a:lnTo>
                    <a:pt x="556455" y="633961"/>
                  </a:lnTo>
                  <a:lnTo>
                    <a:pt x="557023" y="635195"/>
                  </a:lnTo>
                  <a:lnTo>
                    <a:pt x="557412" y="636392"/>
                  </a:lnTo>
                  <a:lnTo>
                    <a:pt x="557484" y="638718"/>
                  </a:lnTo>
                  <a:lnTo>
                    <a:pt x="557327" y="640507"/>
                  </a:lnTo>
                  <a:lnTo>
                    <a:pt x="557205" y="640936"/>
                  </a:lnTo>
                  <a:lnTo>
                    <a:pt x="556805" y="641707"/>
                  </a:lnTo>
                  <a:lnTo>
                    <a:pt x="554823" y="644423"/>
                  </a:lnTo>
                  <a:lnTo>
                    <a:pt x="554390" y="645023"/>
                  </a:lnTo>
                  <a:lnTo>
                    <a:pt x="552996" y="646538"/>
                  </a:lnTo>
                  <a:lnTo>
                    <a:pt x="552466" y="646404"/>
                  </a:lnTo>
                  <a:lnTo>
                    <a:pt x="551959" y="646361"/>
                  </a:lnTo>
                  <a:lnTo>
                    <a:pt x="551404" y="646345"/>
                  </a:lnTo>
                  <a:lnTo>
                    <a:pt x="550865" y="646440"/>
                  </a:lnTo>
                  <a:lnTo>
                    <a:pt x="550353" y="646596"/>
                  </a:lnTo>
                  <a:lnTo>
                    <a:pt x="549342" y="646932"/>
                  </a:lnTo>
                  <a:lnTo>
                    <a:pt x="545012" y="648452"/>
                  </a:lnTo>
                  <a:lnTo>
                    <a:pt x="537886" y="651055"/>
                  </a:lnTo>
                  <a:lnTo>
                    <a:pt x="536997" y="651380"/>
                  </a:lnTo>
                  <a:lnTo>
                    <a:pt x="529300" y="654491"/>
                  </a:lnTo>
                  <a:lnTo>
                    <a:pt x="516850" y="659521"/>
                  </a:lnTo>
                  <a:lnTo>
                    <a:pt x="507408" y="662961"/>
                  </a:lnTo>
                  <a:lnTo>
                    <a:pt x="504540" y="664005"/>
                  </a:lnTo>
                  <a:lnTo>
                    <a:pt x="500323" y="665549"/>
                  </a:lnTo>
                  <a:lnTo>
                    <a:pt x="498673" y="666151"/>
                  </a:lnTo>
                  <a:lnTo>
                    <a:pt x="495253" y="667405"/>
                  </a:lnTo>
                  <a:lnTo>
                    <a:pt x="492389" y="668453"/>
                  </a:lnTo>
                  <a:lnTo>
                    <a:pt x="488329" y="669939"/>
                  </a:lnTo>
                  <a:lnTo>
                    <a:pt x="485918" y="671004"/>
                  </a:lnTo>
                  <a:lnTo>
                    <a:pt x="485076" y="671357"/>
                  </a:lnTo>
                  <a:lnTo>
                    <a:pt x="483778" y="671807"/>
                  </a:lnTo>
                  <a:lnTo>
                    <a:pt x="482293" y="672337"/>
                  </a:lnTo>
                  <a:lnTo>
                    <a:pt x="479567" y="673330"/>
                  </a:lnTo>
                  <a:lnTo>
                    <a:pt x="477304" y="674131"/>
                  </a:lnTo>
                  <a:lnTo>
                    <a:pt x="473785" y="675427"/>
                  </a:lnTo>
                  <a:lnTo>
                    <a:pt x="472756" y="675826"/>
                  </a:lnTo>
                  <a:lnTo>
                    <a:pt x="472402" y="676091"/>
                  </a:lnTo>
                  <a:lnTo>
                    <a:pt x="471399" y="676590"/>
                  </a:lnTo>
                  <a:lnTo>
                    <a:pt x="470978" y="676643"/>
                  </a:lnTo>
                  <a:lnTo>
                    <a:pt x="470380" y="676734"/>
                  </a:lnTo>
                  <a:lnTo>
                    <a:pt x="469867" y="676908"/>
                  </a:lnTo>
                  <a:lnTo>
                    <a:pt x="468932" y="677275"/>
                  </a:lnTo>
                  <a:lnTo>
                    <a:pt x="467983" y="677656"/>
                  </a:lnTo>
                  <a:lnTo>
                    <a:pt x="467113" y="678071"/>
                  </a:lnTo>
                  <a:lnTo>
                    <a:pt x="466207" y="678514"/>
                  </a:lnTo>
                  <a:lnTo>
                    <a:pt x="465334" y="678987"/>
                  </a:lnTo>
                  <a:lnTo>
                    <a:pt x="464512" y="679468"/>
                  </a:lnTo>
                  <a:lnTo>
                    <a:pt x="463641" y="680005"/>
                  </a:lnTo>
                  <a:lnTo>
                    <a:pt x="462834" y="680545"/>
                  </a:lnTo>
                  <a:lnTo>
                    <a:pt x="462069" y="681096"/>
                  </a:lnTo>
                  <a:lnTo>
                    <a:pt x="461344" y="681664"/>
                  </a:lnTo>
                  <a:lnTo>
                    <a:pt x="460708" y="682183"/>
                  </a:lnTo>
                  <a:lnTo>
                    <a:pt x="460051" y="682730"/>
                  </a:lnTo>
                  <a:lnTo>
                    <a:pt x="459374" y="683369"/>
                  </a:lnTo>
                  <a:lnTo>
                    <a:pt x="458989" y="683720"/>
                  </a:lnTo>
                  <a:lnTo>
                    <a:pt x="458436" y="684268"/>
                  </a:lnTo>
                  <a:lnTo>
                    <a:pt x="458014" y="684720"/>
                  </a:lnTo>
                  <a:lnTo>
                    <a:pt x="457769" y="685179"/>
                  </a:lnTo>
                  <a:lnTo>
                    <a:pt x="457650" y="685488"/>
                  </a:lnTo>
                  <a:lnTo>
                    <a:pt x="457511" y="685689"/>
                  </a:lnTo>
                  <a:lnTo>
                    <a:pt x="457090" y="685705"/>
                  </a:lnTo>
                  <a:lnTo>
                    <a:pt x="457004" y="686238"/>
                  </a:lnTo>
                  <a:lnTo>
                    <a:pt x="456644" y="686638"/>
                  </a:lnTo>
                  <a:lnTo>
                    <a:pt x="456167" y="687259"/>
                  </a:lnTo>
                  <a:lnTo>
                    <a:pt x="455695" y="688303"/>
                  </a:lnTo>
                  <a:lnTo>
                    <a:pt x="454412" y="691372"/>
                  </a:lnTo>
                  <a:lnTo>
                    <a:pt x="453124" y="694470"/>
                  </a:lnTo>
                  <a:lnTo>
                    <a:pt x="451267" y="698507"/>
                  </a:lnTo>
                  <a:lnTo>
                    <a:pt x="450969" y="698829"/>
                  </a:lnTo>
                  <a:lnTo>
                    <a:pt x="450345" y="698491"/>
                  </a:lnTo>
                  <a:lnTo>
                    <a:pt x="449924" y="698253"/>
                  </a:lnTo>
                  <a:lnTo>
                    <a:pt x="448884" y="697648"/>
                  </a:lnTo>
                  <a:lnTo>
                    <a:pt x="447619" y="696921"/>
                  </a:lnTo>
                  <a:lnTo>
                    <a:pt x="445298" y="695620"/>
                  </a:lnTo>
                  <a:lnTo>
                    <a:pt x="444502" y="695144"/>
                  </a:lnTo>
                  <a:lnTo>
                    <a:pt x="443054" y="694365"/>
                  </a:lnTo>
                  <a:lnTo>
                    <a:pt x="441392" y="693473"/>
                  </a:lnTo>
                  <a:lnTo>
                    <a:pt x="438911" y="692117"/>
                  </a:lnTo>
                  <a:lnTo>
                    <a:pt x="436228" y="690649"/>
                  </a:lnTo>
                  <a:lnTo>
                    <a:pt x="435166" y="690082"/>
                  </a:lnTo>
                  <a:lnTo>
                    <a:pt x="434091" y="689528"/>
                  </a:lnTo>
                  <a:lnTo>
                    <a:pt x="432993" y="688991"/>
                  </a:lnTo>
                  <a:lnTo>
                    <a:pt x="432353" y="688696"/>
                  </a:lnTo>
                  <a:lnTo>
                    <a:pt x="431913" y="688499"/>
                  </a:lnTo>
                  <a:lnTo>
                    <a:pt x="431245" y="688213"/>
                  </a:lnTo>
                  <a:lnTo>
                    <a:pt x="429886" y="687686"/>
                  </a:lnTo>
                  <a:lnTo>
                    <a:pt x="429422" y="687523"/>
                  </a:lnTo>
                  <a:lnTo>
                    <a:pt x="428041" y="687058"/>
                  </a:lnTo>
                  <a:lnTo>
                    <a:pt x="425513" y="686181"/>
                  </a:lnTo>
                  <a:lnTo>
                    <a:pt x="425100" y="685957"/>
                  </a:lnTo>
                  <a:lnTo>
                    <a:pt x="424511" y="685703"/>
                  </a:lnTo>
                  <a:lnTo>
                    <a:pt x="424255" y="685590"/>
                  </a:lnTo>
                  <a:lnTo>
                    <a:pt x="423822" y="685429"/>
                  </a:lnTo>
                  <a:lnTo>
                    <a:pt x="421540" y="684439"/>
                  </a:lnTo>
                  <a:lnTo>
                    <a:pt x="418378" y="683078"/>
                  </a:lnTo>
                  <a:lnTo>
                    <a:pt x="417222" y="682571"/>
                  </a:lnTo>
                  <a:lnTo>
                    <a:pt x="413270" y="680854"/>
                  </a:lnTo>
                  <a:lnTo>
                    <a:pt x="412194" y="680415"/>
                  </a:lnTo>
                  <a:lnTo>
                    <a:pt x="411546" y="680203"/>
                  </a:lnTo>
                  <a:lnTo>
                    <a:pt x="408984" y="679647"/>
                  </a:lnTo>
                  <a:lnTo>
                    <a:pt x="408855" y="679120"/>
                  </a:lnTo>
                  <a:lnTo>
                    <a:pt x="407805" y="675604"/>
                  </a:lnTo>
                  <a:lnTo>
                    <a:pt x="406860" y="672965"/>
                  </a:lnTo>
                  <a:lnTo>
                    <a:pt x="405692" y="669717"/>
                  </a:lnTo>
                  <a:lnTo>
                    <a:pt x="405579" y="669417"/>
                  </a:lnTo>
                  <a:lnTo>
                    <a:pt x="404834" y="667314"/>
                  </a:lnTo>
                  <a:lnTo>
                    <a:pt x="402858" y="661009"/>
                  </a:lnTo>
                  <a:lnTo>
                    <a:pt x="401728" y="657402"/>
                  </a:lnTo>
                  <a:lnTo>
                    <a:pt x="401354" y="656080"/>
                  </a:lnTo>
                  <a:lnTo>
                    <a:pt x="400088" y="651515"/>
                  </a:lnTo>
                  <a:lnTo>
                    <a:pt x="399668" y="649748"/>
                  </a:lnTo>
                  <a:lnTo>
                    <a:pt x="399192" y="648244"/>
                  </a:lnTo>
                  <a:lnTo>
                    <a:pt x="398704" y="646909"/>
                  </a:lnTo>
                  <a:lnTo>
                    <a:pt x="398285" y="646064"/>
                  </a:lnTo>
                  <a:lnTo>
                    <a:pt x="396773" y="643339"/>
                  </a:lnTo>
                  <a:lnTo>
                    <a:pt x="396138" y="642440"/>
                  </a:lnTo>
                  <a:lnTo>
                    <a:pt x="394680" y="640036"/>
                  </a:lnTo>
                  <a:lnTo>
                    <a:pt x="393761" y="638690"/>
                  </a:lnTo>
                  <a:lnTo>
                    <a:pt x="393333" y="638050"/>
                  </a:lnTo>
                  <a:lnTo>
                    <a:pt x="389370" y="632355"/>
                  </a:lnTo>
                  <a:lnTo>
                    <a:pt x="388818" y="631697"/>
                  </a:lnTo>
                  <a:lnTo>
                    <a:pt x="388293" y="631047"/>
                  </a:lnTo>
                  <a:lnTo>
                    <a:pt x="378678" y="617266"/>
                  </a:lnTo>
                  <a:lnTo>
                    <a:pt x="369574" y="604454"/>
                  </a:lnTo>
                  <a:lnTo>
                    <a:pt x="364336" y="597264"/>
                  </a:lnTo>
                  <a:lnTo>
                    <a:pt x="362738" y="594966"/>
                  </a:lnTo>
                  <a:lnTo>
                    <a:pt x="361479" y="593203"/>
                  </a:lnTo>
                  <a:lnTo>
                    <a:pt x="360705" y="591932"/>
                  </a:lnTo>
                  <a:lnTo>
                    <a:pt x="358641" y="588975"/>
                  </a:lnTo>
                  <a:lnTo>
                    <a:pt x="357900" y="588280"/>
                  </a:lnTo>
                  <a:lnTo>
                    <a:pt x="357330" y="587576"/>
                  </a:lnTo>
                  <a:lnTo>
                    <a:pt x="355973" y="585487"/>
                  </a:lnTo>
                  <a:lnTo>
                    <a:pt x="355497" y="584774"/>
                  </a:lnTo>
                  <a:lnTo>
                    <a:pt x="355055" y="584052"/>
                  </a:lnTo>
                  <a:lnTo>
                    <a:pt x="353282" y="580632"/>
                  </a:lnTo>
                  <a:lnTo>
                    <a:pt x="351782" y="577848"/>
                  </a:lnTo>
                  <a:lnTo>
                    <a:pt x="349775" y="574306"/>
                  </a:lnTo>
                  <a:lnTo>
                    <a:pt x="348082" y="571267"/>
                  </a:lnTo>
                  <a:lnTo>
                    <a:pt x="347311" y="569614"/>
                  </a:lnTo>
                  <a:lnTo>
                    <a:pt x="346910" y="568747"/>
                  </a:lnTo>
                  <a:lnTo>
                    <a:pt x="345550" y="565849"/>
                  </a:lnTo>
                  <a:lnTo>
                    <a:pt x="344072" y="562271"/>
                  </a:lnTo>
                  <a:lnTo>
                    <a:pt x="342512" y="558397"/>
                  </a:lnTo>
                  <a:lnTo>
                    <a:pt x="341049" y="554732"/>
                  </a:lnTo>
                  <a:lnTo>
                    <a:pt x="339998" y="552570"/>
                  </a:lnTo>
                  <a:lnTo>
                    <a:pt x="338846" y="550636"/>
                  </a:lnTo>
                  <a:lnTo>
                    <a:pt x="337659" y="548974"/>
                  </a:lnTo>
                  <a:lnTo>
                    <a:pt x="336208" y="547271"/>
                  </a:lnTo>
                  <a:lnTo>
                    <a:pt x="335388" y="546590"/>
                  </a:lnTo>
                  <a:lnTo>
                    <a:pt x="334776" y="546081"/>
                  </a:lnTo>
                  <a:lnTo>
                    <a:pt x="332920" y="544214"/>
                  </a:lnTo>
                  <a:lnTo>
                    <a:pt x="331053" y="542766"/>
                  </a:lnTo>
                  <a:lnTo>
                    <a:pt x="329337" y="541599"/>
                  </a:lnTo>
                  <a:lnTo>
                    <a:pt x="327236" y="540377"/>
                  </a:lnTo>
                  <a:lnTo>
                    <a:pt x="324296" y="538960"/>
                  </a:lnTo>
                  <a:lnTo>
                    <a:pt x="322040" y="537925"/>
                  </a:lnTo>
                  <a:lnTo>
                    <a:pt x="320173" y="536999"/>
                  </a:lnTo>
                  <a:lnTo>
                    <a:pt x="318808" y="536213"/>
                  </a:lnTo>
                  <a:lnTo>
                    <a:pt x="318249" y="535931"/>
                  </a:lnTo>
                  <a:lnTo>
                    <a:pt x="317425" y="535432"/>
                  </a:lnTo>
                  <a:lnTo>
                    <a:pt x="315343" y="533892"/>
                  </a:lnTo>
                  <a:lnTo>
                    <a:pt x="313287" y="532280"/>
                  </a:lnTo>
                  <a:lnTo>
                    <a:pt x="309629" y="529501"/>
                  </a:lnTo>
                  <a:lnTo>
                    <a:pt x="307123" y="527499"/>
                  </a:lnTo>
                  <a:lnTo>
                    <a:pt x="306042" y="526477"/>
                  </a:lnTo>
                  <a:lnTo>
                    <a:pt x="304871" y="525106"/>
                  </a:lnTo>
                  <a:lnTo>
                    <a:pt x="302981" y="522481"/>
                  </a:lnTo>
                  <a:lnTo>
                    <a:pt x="301696" y="520524"/>
                  </a:lnTo>
                  <a:lnTo>
                    <a:pt x="300158" y="517999"/>
                  </a:lnTo>
                  <a:lnTo>
                    <a:pt x="299047" y="516146"/>
                  </a:lnTo>
                  <a:lnTo>
                    <a:pt x="297675" y="513989"/>
                  </a:lnTo>
                  <a:lnTo>
                    <a:pt x="297206" y="513390"/>
                  </a:lnTo>
                  <a:lnTo>
                    <a:pt x="296727" y="512841"/>
                  </a:lnTo>
                  <a:lnTo>
                    <a:pt x="295139" y="510484"/>
                  </a:lnTo>
                  <a:lnTo>
                    <a:pt x="293049" y="507837"/>
                  </a:lnTo>
                  <a:lnTo>
                    <a:pt x="290551" y="505139"/>
                  </a:lnTo>
                  <a:lnTo>
                    <a:pt x="287819" y="502601"/>
                  </a:lnTo>
                  <a:lnTo>
                    <a:pt x="284554" y="500031"/>
                  </a:lnTo>
                  <a:lnTo>
                    <a:pt x="279981" y="496594"/>
                  </a:lnTo>
                  <a:lnTo>
                    <a:pt x="279278" y="496067"/>
                  </a:lnTo>
                  <a:lnTo>
                    <a:pt x="276716" y="494206"/>
                  </a:lnTo>
                  <a:lnTo>
                    <a:pt x="274225" y="492539"/>
                  </a:lnTo>
                  <a:lnTo>
                    <a:pt x="271633" y="491131"/>
                  </a:lnTo>
                  <a:lnTo>
                    <a:pt x="270639" y="490655"/>
                  </a:lnTo>
                  <a:lnTo>
                    <a:pt x="269660" y="490192"/>
                  </a:lnTo>
                  <a:lnTo>
                    <a:pt x="268043" y="489629"/>
                  </a:lnTo>
                  <a:lnTo>
                    <a:pt x="266599" y="488975"/>
                  </a:lnTo>
                  <a:lnTo>
                    <a:pt x="262498" y="487449"/>
                  </a:lnTo>
                  <a:lnTo>
                    <a:pt x="260620" y="486886"/>
                  </a:lnTo>
                  <a:lnTo>
                    <a:pt x="257812" y="486132"/>
                  </a:lnTo>
                  <a:lnTo>
                    <a:pt x="254078" y="484929"/>
                  </a:lnTo>
                  <a:lnTo>
                    <a:pt x="250596" y="483624"/>
                  </a:lnTo>
                  <a:lnTo>
                    <a:pt x="247586" y="482554"/>
                  </a:lnTo>
                  <a:lnTo>
                    <a:pt x="244808" y="481510"/>
                  </a:lnTo>
                  <a:lnTo>
                    <a:pt x="241433" y="480248"/>
                  </a:lnTo>
                  <a:lnTo>
                    <a:pt x="240798" y="480048"/>
                  </a:lnTo>
                  <a:lnTo>
                    <a:pt x="238905" y="479549"/>
                  </a:lnTo>
                  <a:lnTo>
                    <a:pt x="237038" y="479181"/>
                  </a:lnTo>
                  <a:lnTo>
                    <a:pt x="235254" y="478981"/>
                  </a:lnTo>
                  <a:lnTo>
                    <a:pt x="233497" y="478868"/>
                  </a:lnTo>
                  <a:lnTo>
                    <a:pt x="230776" y="479017"/>
                  </a:lnTo>
                  <a:lnTo>
                    <a:pt x="227235" y="479235"/>
                  </a:lnTo>
                  <a:lnTo>
                    <a:pt x="221883" y="479630"/>
                  </a:lnTo>
                  <a:lnTo>
                    <a:pt x="218339" y="479830"/>
                  </a:lnTo>
                  <a:lnTo>
                    <a:pt x="216097" y="479912"/>
                  </a:lnTo>
                  <a:lnTo>
                    <a:pt x="214593" y="479853"/>
                  </a:lnTo>
                  <a:lnTo>
                    <a:pt x="212247" y="479485"/>
                  </a:lnTo>
                  <a:lnTo>
                    <a:pt x="210013" y="478854"/>
                  </a:lnTo>
                  <a:lnTo>
                    <a:pt x="207730" y="478014"/>
                  </a:lnTo>
                  <a:lnTo>
                    <a:pt x="205833" y="476983"/>
                  </a:lnTo>
                  <a:lnTo>
                    <a:pt x="204922" y="476316"/>
                  </a:lnTo>
                  <a:lnTo>
                    <a:pt x="204310" y="475848"/>
                  </a:lnTo>
                  <a:lnTo>
                    <a:pt x="202613" y="474218"/>
                  </a:lnTo>
                  <a:lnTo>
                    <a:pt x="201567" y="472933"/>
                  </a:lnTo>
                  <a:lnTo>
                    <a:pt x="200365" y="471281"/>
                  </a:lnTo>
                  <a:lnTo>
                    <a:pt x="199220" y="469315"/>
                  </a:lnTo>
                  <a:lnTo>
                    <a:pt x="198509" y="467816"/>
                  </a:lnTo>
                  <a:lnTo>
                    <a:pt x="197787" y="466391"/>
                  </a:lnTo>
                  <a:lnTo>
                    <a:pt x="196688" y="464352"/>
                  </a:lnTo>
                  <a:lnTo>
                    <a:pt x="196276" y="463762"/>
                  </a:lnTo>
                  <a:lnTo>
                    <a:pt x="195051" y="462590"/>
                  </a:lnTo>
                  <a:lnTo>
                    <a:pt x="194515" y="461854"/>
                  </a:lnTo>
                  <a:lnTo>
                    <a:pt x="193543" y="460690"/>
                  </a:lnTo>
                  <a:lnTo>
                    <a:pt x="192313" y="459520"/>
                  </a:lnTo>
                  <a:lnTo>
                    <a:pt x="190691" y="458056"/>
                  </a:lnTo>
                  <a:lnTo>
                    <a:pt x="187772" y="455791"/>
                  </a:lnTo>
                  <a:lnTo>
                    <a:pt x="187177" y="455367"/>
                  </a:lnTo>
                  <a:lnTo>
                    <a:pt x="186759" y="455086"/>
                  </a:lnTo>
                  <a:lnTo>
                    <a:pt x="185912" y="454632"/>
                  </a:lnTo>
                  <a:lnTo>
                    <a:pt x="179662" y="451730"/>
                  </a:lnTo>
                  <a:lnTo>
                    <a:pt x="177387" y="450665"/>
                  </a:lnTo>
                  <a:lnTo>
                    <a:pt x="174994" y="449467"/>
                  </a:lnTo>
                  <a:lnTo>
                    <a:pt x="172969" y="448353"/>
                  </a:lnTo>
                  <a:lnTo>
                    <a:pt x="169961" y="446379"/>
                  </a:lnTo>
                  <a:lnTo>
                    <a:pt x="168220" y="445029"/>
                  </a:lnTo>
                  <a:lnTo>
                    <a:pt x="167338" y="444345"/>
                  </a:lnTo>
                  <a:lnTo>
                    <a:pt x="165475" y="442473"/>
                  </a:lnTo>
                  <a:lnTo>
                    <a:pt x="164658" y="441653"/>
                  </a:lnTo>
                  <a:lnTo>
                    <a:pt x="161201" y="437926"/>
                  </a:lnTo>
                  <a:lnTo>
                    <a:pt x="159413" y="435903"/>
                  </a:lnTo>
                  <a:lnTo>
                    <a:pt x="157866" y="434238"/>
                  </a:lnTo>
                  <a:lnTo>
                    <a:pt x="157262" y="433718"/>
                  </a:lnTo>
                  <a:lnTo>
                    <a:pt x="156657" y="433220"/>
                  </a:lnTo>
                  <a:lnTo>
                    <a:pt x="155676" y="432572"/>
                  </a:lnTo>
                  <a:lnTo>
                    <a:pt x="150714" y="428847"/>
                  </a:lnTo>
                  <a:lnTo>
                    <a:pt x="150152" y="428353"/>
                  </a:lnTo>
                  <a:lnTo>
                    <a:pt x="145951" y="424905"/>
                  </a:lnTo>
                  <a:lnTo>
                    <a:pt x="144699" y="423896"/>
                  </a:lnTo>
                  <a:lnTo>
                    <a:pt x="143503" y="422666"/>
                  </a:lnTo>
                  <a:lnTo>
                    <a:pt x="142398" y="421637"/>
                  </a:lnTo>
                  <a:lnTo>
                    <a:pt x="140718" y="419590"/>
                  </a:lnTo>
                  <a:lnTo>
                    <a:pt x="138458" y="416755"/>
                  </a:lnTo>
                  <a:lnTo>
                    <a:pt x="138135" y="416959"/>
                  </a:lnTo>
                  <a:lnTo>
                    <a:pt x="131723" y="420745"/>
                  </a:lnTo>
                  <a:lnTo>
                    <a:pt x="128125" y="422865"/>
                  </a:lnTo>
                  <a:lnTo>
                    <a:pt x="112816" y="431891"/>
                  </a:lnTo>
                  <a:lnTo>
                    <a:pt x="110771" y="433098"/>
                  </a:lnTo>
                  <a:lnTo>
                    <a:pt x="110628" y="433130"/>
                  </a:lnTo>
                  <a:lnTo>
                    <a:pt x="110277" y="433423"/>
                  </a:lnTo>
                  <a:lnTo>
                    <a:pt x="110205" y="433573"/>
                  </a:lnTo>
                  <a:lnTo>
                    <a:pt x="110157" y="433740"/>
                  </a:lnTo>
                  <a:lnTo>
                    <a:pt x="110142" y="433914"/>
                  </a:lnTo>
                  <a:lnTo>
                    <a:pt x="109779" y="433941"/>
                  </a:lnTo>
                  <a:lnTo>
                    <a:pt x="109524" y="434005"/>
                  </a:lnTo>
                  <a:lnTo>
                    <a:pt x="109366" y="434101"/>
                  </a:lnTo>
                  <a:lnTo>
                    <a:pt x="100632" y="439282"/>
                  </a:lnTo>
                  <a:lnTo>
                    <a:pt x="98974" y="440278"/>
                  </a:lnTo>
                  <a:lnTo>
                    <a:pt x="94623" y="442907"/>
                  </a:lnTo>
                  <a:lnTo>
                    <a:pt x="90036" y="445486"/>
                  </a:lnTo>
                  <a:lnTo>
                    <a:pt x="82762" y="449688"/>
                  </a:lnTo>
                  <a:lnTo>
                    <a:pt x="82050" y="450106"/>
                  </a:lnTo>
                  <a:lnTo>
                    <a:pt x="74026" y="454913"/>
                  </a:lnTo>
                  <a:lnTo>
                    <a:pt x="65891" y="459709"/>
                  </a:lnTo>
                  <a:lnTo>
                    <a:pt x="58586" y="464346"/>
                  </a:lnTo>
                  <a:lnTo>
                    <a:pt x="56024" y="465854"/>
                  </a:lnTo>
                  <a:lnTo>
                    <a:pt x="52880" y="467715"/>
                  </a:lnTo>
                  <a:lnTo>
                    <a:pt x="49283" y="469772"/>
                  </a:lnTo>
                  <a:lnTo>
                    <a:pt x="49318" y="469614"/>
                  </a:lnTo>
                  <a:lnTo>
                    <a:pt x="49420" y="469401"/>
                  </a:lnTo>
                  <a:lnTo>
                    <a:pt x="49541" y="469188"/>
                  </a:lnTo>
                  <a:lnTo>
                    <a:pt x="49677" y="468974"/>
                  </a:lnTo>
                  <a:lnTo>
                    <a:pt x="49768" y="468756"/>
                  </a:lnTo>
                  <a:lnTo>
                    <a:pt x="49836" y="468556"/>
                  </a:lnTo>
                  <a:lnTo>
                    <a:pt x="49949" y="468348"/>
                  </a:lnTo>
                  <a:lnTo>
                    <a:pt x="50127" y="468139"/>
                  </a:lnTo>
                  <a:lnTo>
                    <a:pt x="50331" y="467925"/>
                  </a:lnTo>
                  <a:lnTo>
                    <a:pt x="50478" y="467716"/>
                  </a:lnTo>
                  <a:lnTo>
                    <a:pt x="50614" y="467503"/>
                  </a:lnTo>
                  <a:lnTo>
                    <a:pt x="50777" y="467294"/>
                  </a:lnTo>
                  <a:lnTo>
                    <a:pt x="50947" y="467090"/>
                  </a:lnTo>
                  <a:lnTo>
                    <a:pt x="51476" y="466504"/>
                  </a:lnTo>
                  <a:lnTo>
                    <a:pt x="51676" y="466295"/>
                  </a:lnTo>
                  <a:lnTo>
                    <a:pt x="51888" y="466136"/>
                  </a:lnTo>
                  <a:lnTo>
                    <a:pt x="52307" y="465882"/>
                  </a:lnTo>
                  <a:lnTo>
                    <a:pt x="52519" y="465791"/>
                  </a:lnTo>
                  <a:lnTo>
                    <a:pt x="52953" y="465614"/>
                  </a:lnTo>
                  <a:lnTo>
                    <a:pt x="53169" y="465542"/>
                  </a:lnTo>
                  <a:lnTo>
                    <a:pt x="53377" y="465464"/>
                  </a:lnTo>
                  <a:lnTo>
                    <a:pt x="53796" y="465265"/>
                  </a:lnTo>
                  <a:lnTo>
                    <a:pt x="54223" y="465029"/>
                  </a:lnTo>
                  <a:lnTo>
                    <a:pt x="54435" y="464965"/>
                  </a:lnTo>
                  <a:lnTo>
                    <a:pt x="54647" y="464865"/>
                  </a:lnTo>
                  <a:lnTo>
                    <a:pt x="54858" y="464661"/>
                  </a:lnTo>
                  <a:lnTo>
                    <a:pt x="55074" y="464547"/>
                  </a:lnTo>
                  <a:lnTo>
                    <a:pt x="55289" y="464348"/>
                  </a:lnTo>
                  <a:lnTo>
                    <a:pt x="55436" y="464134"/>
                  </a:lnTo>
                  <a:lnTo>
                    <a:pt x="55625" y="463894"/>
                  </a:lnTo>
                  <a:lnTo>
                    <a:pt x="55837" y="463707"/>
                  </a:lnTo>
                  <a:lnTo>
                    <a:pt x="56030" y="463499"/>
                  </a:lnTo>
                  <a:lnTo>
                    <a:pt x="56196" y="463285"/>
                  </a:lnTo>
                  <a:lnTo>
                    <a:pt x="56332" y="463072"/>
                  </a:lnTo>
                  <a:lnTo>
                    <a:pt x="56419" y="462840"/>
                  </a:lnTo>
                  <a:lnTo>
                    <a:pt x="56487" y="462631"/>
                  </a:lnTo>
                  <a:lnTo>
                    <a:pt x="56570" y="462404"/>
                  </a:lnTo>
                  <a:lnTo>
                    <a:pt x="56597" y="462159"/>
                  </a:lnTo>
                  <a:lnTo>
                    <a:pt x="56725" y="461460"/>
                  </a:lnTo>
                  <a:lnTo>
                    <a:pt x="56733" y="461247"/>
                  </a:lnTo>
                  <a:lnTo>
                    <a:pt x="56725" y="461029"/>
                  </a:lnTo>
                  <a:lnTo>
                    <a:pt x="56710" y="460806"/>
                  </a:lnTo>
                  <a:lnTo>
                    <a:pt x="56687" y="460597"/>
                  </a:lnTo>
                  <a:lnTo>
                    <a:pt x="56657" y="460361"/>
                  </a:lnTo>
                  <a:lnTo>
                    <a:pt x="56608" y="460139"/>
                  </a:lnTo>
                  <a:lnTo>
                    <a:pt x="56544" y="459925"/>
                  </a:lnTo>
                  <a:lnTo>
                    <a:pt x="56468" y="459716"/>
                  </a:lnTo>
                  <a:lnTo>
                    <a:pt x="56415" y="459499"/>
                  </a:lnTo>
                  <a:lnTo>
                    <a:pt x="56359" y="459290"/>
                  </a:lnTo>
                  <a:lnTo>
                    <a:pt x="56309" y="459067"/>
                  </a:lnTo>
                  <a:lnTo>
                    <a:pt x="56253" y="458854"/>
                  </a:lnTo>
                  <a:lnTo>
                    <a:pt x="56079" y="458636"/>
                  </a:lnTo>
                  <a:lnTo>
                    <a:pt x="55871" y="458450"/>
                  </a:lnTo>
                  <a:lnTo>
                    <a:pt x="55455" y="458200"/>
                  </a:lnTo>
                  <a:lnTo>
                    <a:pt x="55244" y="458032"/>
                  </a:lnTo>
                  <a:lnTo>
                    <a:pt x="55036" y="457846"/>
                  </a:lnTo>
                  <a:lnTo>
                    <a:pt x="54828" y="457646"/>
                  </a:lnTo>
                  <a:lnTo>
                    <a:pt x="54632" y="457428"/>
                  </a:lnTo>
                  <a:lnTo>
                    <a:pt x="54427" y="457210"/>
                  </a:lnTo>
                  <a:lnTo>
                    <a:pt x="54220" y="457001"/>
                  </a:lnTo>
                  <a:lnTo>
                    <a:pt x="54049" y="456784"/>
                  </a:lnTo>
                  <a:lnTo>
                    <a:pt x="53857" y="456570"/>
                  </a:lnTo>
                  <a:lnTo>
                    <a:pt x="53520" y="456139"/>
                  </a:lnTo>
                  <a:lnTo>
                    <a:pt x="52920" y="455476"/>
                  </a:lnTo>
                  <a:lnTo>
                    <a:pt x="52795" y="455258"/>
                  </a:lnTo>
                  <a:lnTo>
                    <a:pt x="52644" y="455049"/>
                  </a:lnTo>
                  <a:lnTo>
                    <a:pt x="52432" y="454704"/>
                  </a:lnTo>
                  <a:lnTo>
                    <a:pt x="52353" y="454568"/>
                  </a:lnTo>
                  <a:lnTo>
                    <a:pt x="52292" y="454359"/>
                  </a:lnTo>
                  <a:lnTo>
                    <a:pt x="52205" y="454137"/>
                  </a:lnTo>
                  <a:lnTo>
                    <a:pt x="52013" y="453714"/>
                  </a:lnTo>
                  <a:lnTo>
                    <a:pt x="51956" y="453506"/>
                  </a:lnTo>
                  <a:lnTo>
                    <a:pt x="51907" y="453297"/>
                  </a:lnTo>
                  <a:lnTo>
                    <a:pt x="51808" y="453083"/>
                  </a:lnTo>
                  <a:lnTo>
                    <a:pt x="51729" y="452870"/>
                  </a:lnTo>
                  <a:lnTo>
                    <a:pt x="51684" y="452661"/>
                  </a:lnTo>
                  <a:lnTo>
                    <a:pt x="51627" y="452448"/>
                  </a:lnTo>
                  <a:lnTo>
                    <a:pt x="51551" y="452216"/>
                  </a:lnTo>
                  <a:lnTo>
                    <a:pt x="51495" y="452007"/>
                  </a:lnTo>
                  <a:lnTo>
                    <a:pt x="51468" y="451780"/>
                  </a:lnTo>
                  <a:lnTo>
                    <a:pt x="51461" y="451363"/>
                  </a:lnTo>
                  <a:lnTo>
                    <a:pt x="51472" y="451145"/>
                  </a:lnTo>
                  <a:lnTo>
                    <a:pt x="51533" y="450709"/>
                  </a:lnTo>
                  <a:lnTo>
                    <a:pt x="51585" y="450291"/>
                  </a:lnTo>
                  <a:lnTo>
                    <a:pt x="51627" y="450082"/>
                  </a:lnTo>
                  <a:lnTo>
                    <a:pt x="51676" y="449873"/>
                  </a:lnTo>
                  <a:lnTo>
                    <a:pt x="51740" y="449660"/>
                  </a:lnTo>
                  <a:lnTo>
                    <a:pt x="51839" y="449447"/>
                  </a:lnTo>
                  <a:lnTo>
                    <a:pt x="51926" y="449242"/>
                  </a:lnTo>
                  <a:lnTo>
                    <a:pt x="52111" y="448829"/>
                  </a:lnTo>
                  <a:lnTo>
                    <a:pt x="52243" y="448620"/>
                  </a:lnTo>
                  <a:lnTo>
                    <a:pt x="52413" y="448407"/>
                  </a:lnTo>
                  <a:lnTo>
                    <a:pt x="52583" y="448185"/>
                  </a:lnTo>
                  <a:lnTo>
                    <a:pt x="53108" y="447572"/>
                  </a:lnTo>
                  <a:lnTo>
                    <a:pt x="53316" y="447413"/>
                  </a:lnTo>
                  <a:lnTo>
                    <a:pt x="53781" y="447018"/>
                  </a:lnTo>
                  <a:lnTo>
                    <a:pt x="53993" y="446822"/>
                  </a:lnTo>
                  <a:lnTo>
                    <a:pt x="54193" y="446618"/>
                  </a:lnTo>
                  <a:lnTo>
                    <a:pt x="54405" y="446477"/>
                  </a:lnTo>
                  <a:lnTo>
                    <a:pt x="54613" y="446359"/>
                  </a:lnTo>
                  <a:lnTo>
                    <a:pt x="54824" y="446214"/>
                  </a:lnTo>
                  <a:lnTo>
                    <a:pt x="55043" y="446051"/>
                  </a:lnTo>
                  <a:lnTo>
                    <a:pt x="55263" y="445928"/>
                  </a:lnTo>
                  <a:lnTo>
                    <a:pt x="55470" y="445824"/>
                  </a:lnTo>
                  <a:lnTo>
                    <a:pt x="55724" y="445619"/>
                  </a:lnTo>
                  <a:lnTo>
                    <a:pt x="56268" y="444988"/>
                  </a:lnTo>
                  <a:lnTo>
                    <a:pt x="56389" y="444770"/>
                  </a:lnTo>
                  <a:lnTo>
                    <a:pt x="56445" y="444548"/>
                  </a:lnTo>
                  <a:lnTo>
                    <a:pt x="56491" y="444276"/>
                  </a:lnTo>
                  <a:lnTo>
                    <a:pt x="56513" y="444067"/>
                  </a:lnTo>
                  <a:lnTo>
                    <a:pt x="56540" y="443617"/>
                  </a:lnTo>
                  <a:lnTo>
                    <a:pt x="56604" y="443172"/>
                  </a:lnTo>
                  <a:lnTo>
                    <a:pt x="56619" y="442950"/>
                  </a:lnTo>
                  <a:lnTo>
                    <a:pt x="56684" y="442301"/>
                  </a:lnTo>
                  <a:lnTo>
                    <a:pt x="56649" y="441860"/>
                  </a:lnTo>
                  <a:lnTo>
                    <a:pt x="56612" y="441651"/>
                  </a:lnTo>
                  <a:lnTo>
                    <a:pt x="56585" y="441424"/>
                  </a:lnTo>
                  <a:lnTo>
                    <a:pt x="56582" y="441211"/>
                  </a:lnTo>
                  <a:lnTo>
                    <a:pt x="56600" y="441016"/>
                  </a:lnTo>
                  <a:lnTo>
                    <a:pt x="56597" y="440784"/>
                  </a:lnTo>
                  <a:lnTo>
                    <a:pt x="56563" y="440539"/>
                  </a:lnTo>
                  <a:lnTo>
                    <a:pt x="56529" y="440321"/>
                  </a:lnTo>
                  <a:lnTo>
                    <a:pt x="56502" y="440103"/>
                  </a:lnTo>
                  <a:lnTo>
                    <a:pt x="56464" y="439863"/>
                  </a:lnTo>
                  <a:lnTo>
                    <a:pt x="56476" y="439627"/>
                  </a:lnTo>
                  <a:lnTo>
                    <a:pt x="56480" y="439409"/>
                  </a:lnTo>
                  <a:lnTo>
                    <a:pt x="56491" y="439200"/>
                  </a:lnTo>
                  <a:lnTo>
                    <a:pt x="56544" y="438977"/>
                  </a:lnTo>
                  <a:lnTo>
                    <a:pt x="56555" y="438759"/>
                  </a:lnTo>
                  <a:lnTo>
                    <a:pt x="56559" y="438537"/>
                  </a:lnTo>
                  <a:lnTo>
                    <a:pt x="56533" y="438310"/>
                  </a:lnTo>
                  <a:lnTo>
                    <a:pt x="56487" y="438087"/>
                  </a:lnTo>
                  <a:lnTo>
                    <a:pt x="56430" y="437879"/>
                  </a:lnTo>
                  <a:lnTo>
                    <a:pt x="56381" y="437647"/>
                  </a:lnTo>
                  <a:lnTo>
                    <a:pt x="56359" y="437429"/>
                  </a:lnTo>
                  <a:lnTo>
                    <a:pt x="56355" y="437193"/>
                  </a:lnTo>
                  <a:lnTo>
                    <a:pt x="56336" y="436975"/>
                  </a:lnTo>
                  <a:lnTo>
                    <a:pt x="56328" y="436757"/>
                  </a:lnTo>
                  <a:lnTo>
                    <a:pt x="56328" y="436539"/>
                  </a:lnTo>
                  <a:lnTo>
                    <a:pt x="56370" y="436326"/>
                  </a:lnTo>
                  <a:lnTo>
                    <a:pt x="56366" y="436104"/>
                  </a:lnTo>
                  <a:lnTo>
                    <a:pt x="56332" y="435895"/>
                  </a:lnTo>
                  <a:lnTo>
                    <a:pt x="56306" y="435677"/>
                  </a:lnTo>
                  <a:lnTo>
                    <a:pt x="56291" y="435209"/>
                  </a:lnTo>
                  <a:lnTo>
                    <a:pt x="56276" y="434991"/>
                  </a:lnTo>
                  <a:lnTo>
                    <a:pt x="56276" y="434782"/>
                  </a:lnTo>
                  <a:lnTo>
                    <a:pt x="56283" y="434569"/>
                  </a:lnTo>
                  <a:lnTo>
                    <a:pt x="56279" y="434138"/>
                  </a:lnTo>
                  <a:lnTo>
                    <a:pt x="56287" y="433929"/>
                  </a:lnTo>
                  <a:lnTo>
                    <a:pt x="56306" y="433716"/>
                  </a:lnTo>
                  <a:lnTo>
                    <a:pt x="56272" y="433484"/>
                  </a:lnTo>
                  <a:lnTo>
                    <a:pt x="56226" y="433275"/>
                  </a:lnTo>
                  <a:lnTo>
                    <a:pt x="56177" y="433007"/>
                  </a:lnTo>
                  <a:lnTo>
                    <a:pt x="56132" y="432794"/>
                  </a:lnTo>
                  <a:lnTo>
                    <a:pt x="56083" y="432585"/>
                  </a:lnTo>
                  <a:lnTo>
                    <a:pt x="55996" y="432372"/>
                  </a:lnTo>
                  <a:lnTo>
                    <a:pt x="55916" y="432163"/>
                  </a:lnTo>
                  <a:lnTo>
                    <a:pt x="55845" y="431954"/>
                  </a:lnTo>
                  <a:lnTo>
                    <a:pt x="55784" y="431732"/>
                  </a:lnTo>
                  <a:lnTo>
                    <a:pt x="55709" y="431518"/>
                  </a:lnTo>
                  <a:lnTo>
                    <a:pt x="55357" y="430864"/>
                  </a:lnTo>
                  <a:lnTo>
                    <a:pt x="55176" y="430424"/>
                  </a:lnTo>
                  <a:lnTo>
                    <a:pt x="54998" y="430197"/>
                  </a:lnTo>
                  <a:lnTo>
                    <a:pt x="54836" y="429975"/>
                  </a:lnTo>
                  <a:lnTo>
                    <a:pt x="54673" y="429766"/>
                  </a:lnTo>
                  <a:lnTo>
                    <a:pt x="54552" y="429552"/>
                  </a:lnTo>
                  <a:lnTo>
                    <a:pt x="54454" y="429344"/>
                  </a:lnTo>
                  <a:lnTo>
                    <a:pt x="54265" y="429126"/>
                  </a:lnTo>
                  <a:lnTo>
                    <a:pt x="54129" y="428899"/>
                  </a:lnTo>
                  <a:lnTo>
                    <a:pt x="53917" y="428676"/>
                  </a:lnTo>
                  <a:lnTo>
                    <a:pt x="53691" y="428526"/>
                  </a:lnTo>
                  <a:lnTo>
                    <a:pt x="53245" y="428095"/>
                  </a:lnTo>
                  <a:lnTo>
                    <a:pt x="53033" y="427982"/>
                  </a:lnTo>
                  <a:lnTo>
                    <a:pt x="52829" y="427991"/>
                  </a:lnTo>
                  <a:lnTo>
                    <a:pt x="52587" y="427964"/>
                  </a:lnTo>
                  <a:lnTo>
                    <a:pt x="52383" y="427936"/>
                  </a:lnTo>
                  <a:lnTo>
                    <a:pt x="52171" y="427877"/>
                  </a:lnTo>
                  <a:lnTo>
                    <a:pt x="51740" y="427632"/>
                  </a:lnTo>
                  <a:lnTo>
                    <a:pt x="51525" y="427532"/>
                  </a:lnTo>
                  <a:lnTo>
                    <a:pt x="51306" y="427482"/>
                  </a:lnTo>
                  <a:lnTo>
                    <a:pt x="51075" y="427437"/>
                  </a:lnTo>
                  <a:lnTo>
                    <a:pt x="50648" y="427296"/>
                  </a:lnTo>
                  <a:lnTo>
                    <a:pt x="50440" y="427219"/>
                  </a:lnTo>
                  <a:lnTo>
                    <a:pt x="50214" y="427151"/>
                  </a:lnTo>
                  <a:lnTo>
                    <a:pt x="49983" y="427092"/>
                  </a:lnTo>
                  <a:lnTo>
                    <a:pt x="49760" y="427042"/>
                  </a:lnTo>
                  <a:lnTo>
                    <a:pt x="49549" y="426983"/>
                  </a:lnTo>
                  <a:lnTo>
                    <a:pt x="49333" y="426933"/>
                  </a:lnTo>
                  <a:lnTo>
                    <a:pt x="49118" y="426869"/>
                  </a:lnTo>
                  <a:lnTo>
                    <a:pt x="48694" y="426706"/>
                  </a:lnTo>
                  <a:lnTo>
                    <a:pt x="48483" y="426620"/>
                  </a:lnTo>
                  <a:lnTo>
                    <a:pt x="47825" y="426316"/>
                  </a:lnTo>
                  <a:lnTo>
                    <a:pt x="47602" y="426188"/>
                  </a:lnTo>
                  <a:lnTo>
                    <a:pt x="47394" y="426098"/>
                  </a:lnTo>
                  <a:lnTo>
                    <a:pt x="47175" y="425984"/>
                  </a:lnTo>
                  <a:lnTo>
                    <a:pt x="46971" y="425857"/>
                  </a:lnTo>
                  <a:lnTo>
                    <a:pt x="46578" y="425603"/>
                  </a:lnTo>
                  <a:lnTo>
                    <a:pt x="46370" y="425412"/>
                  </a:lnTo>
                  <a:lnTo>
                    <a:pt x="46166" y="425212"/>
                  </a:lnTo>
                  <a:lnTo>
                    <a:pt x="45962" y="425081"/>
                  </a:lnTo>
                  <a:lnTo>
                    <a:pt x="45508" y="424817"/>
                  </a:lnTo>
                  <a:lnTo>
                    <a:pt x="45301" y="424677"/>
                  </a:lnTo>
                  <a:lnTo>
                    <a:pt x="45097" y="424495"/>
                  </a:lnTo>
                  <a:lnTo>
                    <a:pt x="44893" y="424286"/>
                  </a:lnTo>
                  <a:lnTo>
                    <a:pt x="44662" y="424096"/>
                  </a:lnTo>
                  <a:lnTo>
                    <a:pt x="44450" y="423891"/>
                  </a:lnTo>
                  <a:lnTo>
                    <a:pt x="44292" y="423664"/>
                  </a:lnTo>
                  <a:lnTo>
                    <a:pt x="44076" y="423433"/>
                  </a:lnTo>
                  <a:lnTo>
                    <a:pt x="43808" y="422988"/>
                  </a:lnTo>
                  <a:lnTo>
                    <a:pt x="43717" y="422770"/>
                  </a:lnTo>
                  <a:lnTo>
                    <a:pt x="43642" y="422552"/>
                  </a:lnTo>
                  <a:lnTo>
                    <a:pt x="43456" y="422121"/>
                  </a:lnTo>
                  <a:lnTo>
                    <a:pt x="43377" y="421907"/>
                  </a:lnTo>
                  <a:lnTo>
                    <a:pt x="43320" y="421685"/>
                  </a:lnTo>
                  <a:lnTo>
                    <a:pt x="43275" y="421467"/>
                  </a:lnTo>
                  <a:lnTo>
                    <a:pt x="43256" y="421245"/>
                  </a:lnTo>
                  <a:lnTo>
                    <a:pt x="43226" y="421036"/>
                  </a:lnTo>
                  <a:lnTo>
                    <a:pt x="43226" y="420827"/>
                  </a:lnTo>
                  <a:lnTo>
                    <a:pt x="43234" y="420614"/>
                  </a:lnTo>
                  <a:lnTo>
                    <a:pt x="43282" y="420191"/>
                  </a:lnTo>
                  <a:lnTo>
                    <a:pt x="43298" y="419978"/>
                  </a:lnTo>
                  <a:lnTo>
                    <a:pt x="43328" y="419728"/>
                  </a:lnTo>
                  <a:lnTo>
                    <a:pt x="43396" y="419515"/>
                  </a:lnTo>
                  <a:lnTo>
                    <a:pt x="43445" y="419293"/>
                  </a:lnTo>
                  <a:lnTo>
                    <a:pt x="43502" y="419084"/>
                  </a:lnTo>
                  <a:lnTo>
                    <a:pt x="43592" y="418843"/>
                  </a:lnTo>
                  <a:lnTo>
                    <a:pt x="43710" y="418634"/>
                  </a:lnTo>
                  <a:lnTo>
                    <a:pt x="43933" y="418416"/>
                  </a:lnTo>
                  <a:lnTo>
                    <a:pt x="44144" y="418248"/>
                  </a:lnTo>
                  <a:lnTo>
                    <a:pt x="44352" y="418053"/>
                  </a:lnTo>
                  <a:lnTo>
                    <a:pt x="44775" y="417794"/>
                  </a:lnTo>
                  <a:lnTo>
                    <a:pt x="44987" y="417699"/>
                  </a:lnTo>
                  <a:lnTo>
                    <a:pt x="45206" y="417604"/>
                  </a:lnTo>
                  <a:lnTo>
                    <a:pt x="45433" y="417531"/>
                  </a:lnTo>
                  <a:lnTo>
                    <a:pt x="45648" y="417477"/>
                  </a:lnTo>
                  <a:lnTo>
                    <a:pt x="45856" y="417390"/>
                  </a:lnTo>
                  <a:lnTo>
                    <a:pt x="46068" y="417268"/>
                  </a:lnTo>
                  <a:lnTo>
                    <a:pt x="46279" y="417113"/>
                  </a:lnTo>
                  <a:lnTo>
                    <a:pt x="46491" y="416914"/>
                  </a:lnTo>
                  <a:lnTo>
                    <a:pt x="46669" y="416705"/>
                  </a:lnTo>
                  <a:lnTo>
                    <a:pt x="46835" y="416501"/>
                  </a:lnTo>
                  <a:lnTo>
                    <a:pt x="46979" y="416296"/>
                  </a:lnTo>
                  <a:lnTo>
                    <a:pt x="47043" y="416078"/>
                  </a:lnTo>
                  <a:lnTo>
                    <a:pt x="47077" y="415856"/>
                  </a:lnTo>
                  <a:lnTo>
                    <a:pt x="47126" y="415425"/>
                  </a:lnTo>
                  <a:lnTo>
                    <a:pt x="47190" y="415198"/>
                  </a:lnTo>
                  <a:lnTo>
                    <a:pt x="47221" y="414989"/>
                  </a:lnTo>
                  <a:lnTo>
                    <a:pt x="47296" y="414553"/>
                  </a:lnTo>
                  <a:lnTo>
                    <a:pt x="47307" y="414331"/>
                  </a:lnTo>
                  <a:lnTo>
                    <a:pt x="47292" y="414185"/>
                  </a:lnTo>
                  <a:lnTo>
                    <a:pt x="47281" y="413913"/>
                  </a:lnTo>
                  <a:lnTo>
                    <a:pt x="47262" y="413704"/>
                  </a:lnTo>
                  <a:lnTo>
                    <a:pt x="47232" y="413486"/>
                  </a:lnTo>
                  <a:lnTo>
                    <a:pt x="47209" y="413273"/>
                  </a:lnTo>
                  <a:lnTo>
                    <a:pt x="47183" y="413064"/>
                  </a:lnTo>
                  <a:lnTo>
                    <a:pt x="47149" y="412837"/>
                  </a:lnTo>
                  <a:lnTo>
                    <a:pt x="47137" y="412624"/>
                  </a:lnTo>
                  <a:lnTo>
                    <a:pt x="47115" y="412415"/>
                  </a:lnTo>
                  <a:lnTo>
                    <a:pt x="47050" y="412197"/>
                  </a:lnTo>
                  <a:lnTo>
                    <a:pt x="46975" y="411974"/>
                  </a:lnTo>
                  <a:lnTo>
                    <a:pt x="46892" y="411766"/>
                  </a:lnTo>
                  <a:lnTo>
                    <a:pt x="46725" y="411552"/>
                  </a:lnTo>
                  <a:lnTo>
                    <a:pt x="46514" y="411334"/>
                  </a:lnTo>
                  <a:lnTo>
                    <a:pt x="46310" y="411216"/>
                  </a:lnTo>
                  <a:lnTo>
                    <a:pt x="46087" y="411135"/>
                  </a:lnTo>
                  <a:lnTo>
                    <a:pt x="45883" y="411080"/>
                  </a:lnTo>
                  <a:lnTo>
                    <a:pt x="45679" y="411003"/>
                  </a:lnTo>
                  <a:lnTo>
                    <a:pt x="45471" y="410862"/>
                  </a:lnTo>
                  <a:lnTo>
                    <a:pt x="45210" y="410658"/>
                  </a:lnTo>
                  <a:lnTo>
                    <a:pt x="45055" y="410572"/>
                  </a:lnTo>
                  <a:lnTo>
                    <a:pt x="44851" y="410540"/>
                  </a:lnTo>
                  <a:lnTo>
                    <a:pt x="44632" y="410517"/>
                  </a:lnTo>
                  <a:lnTo>
                    <a:pt x="44216" y="410535"/>
                  </a:lnTo>
                  <a:lnTo>
                    <a:pt x="44008" y="410526"/>
                  </a:lnTo>
                  <a:lnTo>
                    <a:pt x="43793" y="410504"/>
                  </a:lnTo>
                  <a:lnTo>
                    <a:pt x="43373" y="410504"/>
                  </a:lnTo>
                  <a:lnTo>
                    <a:pt x="43146" y="410495"/>
                  </a:lnTo>
                  <a:lnTo>
                    <a:pt x="42942" y="410449"/>
                  </a:lnTo>
                  <a:lnTo>
                    <a:pt x="42731" y="410395"/>
                  </a:lnTo>
                  <a:lnTo>
                    <a:pt x="42096" y="410254"/>
                  </a:lnTo>
                  <a:lnTo>
                    <a:pt x="41227" y="410113"/>
                  </a:lnTo>
                  <a:lnTo>
                    <a:pt x="41019" y="410041"/>
                  </a:lnTo>
                  <a:lnTo>
                    <a:pt x="40392" y="409723"/>
                  </a:lnTo>
                  <a:lnTo>
                    <a:pt x="40184" y="409609"/>
                  </a:lnTo>
                  <a:lnTo>
                    <a:pt x="39964" y="409469"/>
                  </a:lnTo>
                  <a:lnTo>
                    <a:pt x="39757" y="409364"/>
                  </a:lnTo>
                  <a:lnTo>
                    <a:pt x="39333" y="409051"/>
                  </a:lnTo>
                  <a:lnTo>
                    <a:pt x="39114" y="408919"/>
                  </a:lnTo>
                  <a:lnTo>
                    <a:pt x="38899" y="408801"/>
                  </a:lnTo>
                  <a:lnTo>
                    <a:pt x="38676" y="408656"/>
                  </a:lnTo>
                  <a:lnTo>
                    <a:pt x="38472" y="408497"/>
                  </a:lnTo>
                  <a:lnTo>
                    <a:pt x="38256" y="408352"/>
                  </a:lnTo>
                  <a:lnTo>
                    <a:pt x="38045" y="408225"/>
                  </a:lnTo>
                  <a:lnTo>
                    <a:pt x="37410" y="407875"/>
                  </a:lnTo>
                  <a:lnTo>
                    <a:pt x="37206" y="407766"/>
                  </a:lnTo>
                  <a:lnTo>
                    <a:pt x="36986" y="407639"/>
                  </a:lnTo>
                  <a:lnTo>
                    <a:pt x="36544" y="407326"/>
                  </a:lnTo>
                  <a:lnTo>
                    <a:pt x="36340" y="407149"/>
                  </a:lnTo>
                  <a:lnTo>
                    <a:pt x="36121" y="406981"/>
                  </a:lnTo>
                  <a:lnTo>
                    <a:pt x="35913" y="406831"/>
                  </a:lnTo>
                  <a:lnTo>
                    <a:pt x="35698" y="406650"/>
                  </a:lnTo>
                  <a:lnTo>
                    <a:pt x="35490" y="406468"/>
                  </a:lnTo>
                  <a:lnTo>
                    <a:pt x="35286" y="406273"/>
                  </a:lnTo>
                  <a:lnTo>
                    <a:pt x="35063" y="406091"/>
                  </a:lnTo>
                  <a:lnTo>
                    <a:pt x="34851" y="405923"/>
                  </a:lnTo>
                  <a:lnTo>
                    <a:pt x="34519" y="405710"/>
                  </a:lnTo>
                  <a:lnTo>
                    <a:pt x="34315" y="405537"/>
                  </a:lnTo>
                  <a:lnTo>
                    <a:pt x="34110" y="405374"/>
                  </a:lnTo>
                  <a:lnTo>
                    <a:pt x="33906" y="405170"/>
                  </a:lnTo>
                  <a:lnTo>
                    <a:pt x="33502" y="404738"/>
                  </a:lnTo>
                  <a:lnTo>
                    <a:pt x="33090" y="404353"/>
                  </a:lnTo>
                  <a:lnTo>
                    <a:pt x="32886" y="404139"/>
                  </a:lnTo>
                  <a:lnTo>
                    <a:pt x="32678" y="403935"/>
                  </a:lnTo>
                  <a:lnTo>
                    <a:pt x="32470" y="403762"/>
                  </a:lnTo>
                  <a:lnTo>
                    <a:pt x="32262" y="403608"/>
                  </a:lnTo>
                  <a:lnTo>
                    <a:pt x="32058" y="403404"/>
                  </a:lnTo>
                  <a:lnTo>
                    <a:pt x="31926" y="403186"/>
                  </a:lnTo>
                  <a:lnTo>
                    <a:pt x="31820" y="402972"/>
                  </a:lnTo>
                  <a:lnTo>
                    <a:pt x="31616" y="402786"/>
                  </a:lnTo>
                  <a:lnTo>
                    <a:pt x="31408" y="402664"/>
                  </a:lnTo>
                  <a:lnTo>
                    <a:pt x="31204" y="402491"/>
                  </a:lnTo>
                  <a:lnTo>
                    <a:pt x="30993" y="402264"/>
                  </a:lnTo>
                  <a:lnTo>
                    <a:pt x="30781" y="402078"/>
                  </a:lnTo>
                  <a:lnTo>
                    <a:pt x="30577" y="401901"/>
                  </a:lnTo>
                  <a:lnTo>
                    <a:pt x="30369" y="401733"/>
                  </a:lnTo>
                  <a:lnTo>
                    <a:pt x="30165" y="401583"/>
                  </a:lnTo>
                  <a:lnTo>
                    <a:pt x="29953" y="401465"/>
                  </a:lnTo>
                  <a:lnTo>
                    <a:pt x="29746" y="401384"/>
                  </a:lnTo>
                  <a:lnTo>
                    <a:pt x="29526" y="401320"/>
                  </a:lnTo>
                  <a:lnTo>
                    <a:pt x="29318" y="401320"/>
                  </a:lnTo>
                  <a:lnTo>
                    <a:pt x="29111" y="401334"/>
                  </a:lnTo>
                  <a:lnTo>
                    <a:pt x="28895" y="401484"/>
                  </a:lnTo>
                  <a:lnTo>
                    <a:pt x="28684" y="401665"/>
                  </a:lnTo>
                  <a:lnTo>
                    <a:pt x="28480" y="401869"/>
                  </a:lnTo>
                  <a:lnTo>
                    <a:pt x="28256" y="402042"/>
                  </a:lnTo>
                  <a:lnTo>
                    <a:pt x="28037" y="402183"/>
                  </a:lnTo>
                  <a:lnTo>
                    <a:pt x="27822" y="402414"/>
                  </a:lnTo>
                  <a:lnTo>
                    <a:pt x="27693" y="402627"/>
                  </a:lnTo>
                  <a:lnTo>
                    <a:pt x="27591" y="402845"/>
                  </a:lnTo>
                  <a:lnTo>
                    <a:pt x="27383" y="403077"/>
                  </a:lnTo>
                  <a:lnTo>
                    <a:pt x="27183" y="403286"/>
                  </a:lnTo>
                  <a:lnTo>
                    <a:pt x="27002" y="403504"/>
                  </a:lnTo>
                  <a:lnTo>
                    <a:pt x="26900" y="403712"/>
                  </a:lnTo>
                  <a:lnTo>
                    <a:pt x="26851" y="403930"/>
                  </a:lnTo>
                  <a:lnTo>
                    <a:pt x="26786" y="404153"/>
                  </a:lnTo>
                  <a:lnTo>
                    <a:pt x="26741" y="404280"/>
                  </a:lnTo>
                  <a:lnTo>
                    <a:pt x="26673" y="404452"/>
                  </a:lnTo>
                  <a:lnTo>
                    <a:pt x="26548" y="404670"/>
                  </a:lnTo>
                  <a:lnTo>
                    <a:pt x="26450" y="404888"/>
                  </a:lnTo>
                  <a:lnTo>
                    <a:pt x="26390" y="405319"/>
                  </a:lnTo>
                  <a:lnTo>
                    <a:pt x="26318" y="405551"/>
                  </a:lnTo>
                  <a:lnTo>
                    <a:pt x="26227" y="405755"/>
                  </a:lnTo>
                  <a:lnTo>
                    <a:pt x="26182" y="405969"/>
                  </a:lnTo>
                  <a:lnTo>
                    <a:pt x="26144" y="406191"/>
                  </a:lnTo>
                  <a:lnTo>
                    <a:pt x="26080" y="406409"/>
                  </a:lnTo>
                  <a:lnTo>
                    <a:pt x="26000" y="406622"/>
                  </a:lnTo>
                  <a:lnTo>
                    <a:pt x="25872" y="406849"/>
                  </a:lnTo>
                  <a:lnTo>
                    <a:pt x="25732" y="407058"/>
                  </a:lnTo>
                  <a:lnTo>
                    <a:pt x="25528" y="407267"/>
                  </a:lnTo>
                  <a:lnTo>
                    <a:pt x="25313" y="407408"/>
                  </a:lnTo>
                  <a:lnTo>
                    <a:pt x="25086" y="407535"/>
                  </a:lnTo>
                  <a:lnTo>
                    <a:pt x="24870" y="407612"/>
                  </a:lnTo>
                  <a:lnTo>
                    <a:pt x="24655" y="407657"/>
                  </a:lnTo>
                  <a:lnTo>
                    <a:pt x="24440" y="407616"/>
                  </a:lnTo>
                  <a:lnTo>
                    <a:pt x="24020" y="407639"/>
                  </a:lnTo>
                  <a:lnTo>
                    <a:pt x="23812" y="407517"/>
                  </a:lnTo>
                  <a:lnTo>
                    <a:pt x="23597" y="407362"/>
                  </a:lnTo>
                  <a:lnTo>
                    <a:pt x="23362" y="407185"/>
                  </a:lnTo>
                  <a:lnTo>
                    <a:pt x="22901" y="406781"/>
                  </a:lnTo>
                  <a:lnTo>
                    <a:pt x="22467" y="406418"/>
                  </a:lnTo>
                  <a:lnTo>
                    <a:pt x="22244" y="406182"/>
                  </a:lnTo>
                  <a:lnTo>
                    <a:pt x="21824" y="405896"/>
                  </a:lnTo>
                  <a:lnTo>
                    <a:pt x="21620" y="405673"/>
                  </a:lnTo>
                  <a:lnTo>
                    <a:pt x="21458" y="405465"/>
                  </a:lnTo>
                  <a:lnTo>
                    <a:pt x="21344" y="405247"/>
                  </a:lnTo>
                  <a:lnTo>
                    <a:pt x="21238" y="405029"/>
                  </a:lnTo>
                  <a:lnTo>
                    <a:pt x="21121" y="404802"/>
                  </a:lnTo>
                  <a:lnTo>
                    <a:pt x="21031" y="404579"/>
                  </a:lnTo>
                  <a:lnTo>
                    <a:pt x="20917" y="404362"/>
                  </a:lnTo>
                  <a:lnTo>
                    <a:pt x="20657" y="403540"/>
                  </a:lnTo>
                  <a:lnTo>
                    <a:pt x="20585" y="403331"/>
                  </a:lnTo>
                  <a:lnTo>
                    <a:pt x="20566" y="403104"/>
                  </a:lnTo>
                  <a:lnTo>
                    <a:pt x="20558" y="402646"/>
                  </a:lnTo>
                  <a:lnTo>
                    <a:pt x="20532" y="402432"/>
                  </a:lnTo>
                  <a:lnTo>
                    <a:pt x="20422" y="402219"/>
                  </a:lnTo>
                  <a:lnTo>
                    <a:pt x="20180" y="401788"/>
                  </a:lnTo>
                  <a:lnTo>
                    <a:pt x="20071" y="401361"/>
                  </a:lnTo>
                  <a:lnTo>
                    <a:pt x="19912" y="401143"/>
                  </a:lnTo>
                  <a:lnTo>
                    <a:pt x="19712" y="400930"/>
                  </a:lnTo>
                  <a:lnTo>
                    <a:pt x="19508" y="400748"/>
                  </a:lnTo>
                  <a:lnTo>
                    <a:pt x="19300" y="400571"/>
                  </a:lnTo>
                  <a:lnTo>
                    <a:pt x="18861" y="400185"/>
                  </a:lnTo>
                  <a:lnTo>
                    <a:pt x="18654" y="400040"/>
                  </a:lnTo>
                  <a:lnTo>
                    <a:pt x="18416" y="399895"/>
                  </a:lnTo>
                  <a:lnTo>
                    <a:pt x="18208" y="399740"/>
                  </a:lnTo>
                  <a:lnTo>
                    <a:pt x="18000" y="399618"/>
                  </a:lnTo>
                  <a:lnTo>
                    <a:pt x="17777" y="399504"/>
                  </a:lnTo>
                  <a:lnTo>
                    <a:pt x="17418" y="399427"/>
                  </a:lnTo>
                  <a:lnTo>
                    <a:pt x="16942" y="399368"/>
                  </a:lnTo>
                  <a:lnTo>
                    <a:pt x="16515" y="399300"/>
                  </a:lnTo>
                  <a:lnTo>
                    <a:pt x="16295" y="399232"/>
                  </a:lnTo>
                  <a:lnTo>
                    <a:pt x="16084" y="399141"/>
                  </a:lnTo>
                  <a:lnTo>
                    <a:pt x="15864" y="399073"/>
                  </a:lnTo>
                  <a:lnTo>
                    <a:pt x="15649" y="398991"/>
                  </a:lnTo>
                  <a:lnTo>
                    <a:pt x="15430" y="398896"/>
                  </a:lnTo>
                  <a:lnTo>
                    <a:pt x="15218" y="398792"/>
                  </a:lnTo>
                  <a:lnTo>
                    <a:pt x="15007" y="398678"/>
                  </a:lnTo>
                  <a:lnTo>
                    <a:pt x="14799" y="398605"/>
                  </a:lnTo>
                  <a:lnTo>
                    <a:pt x="14376" y="398474"/>
                  </a:lnTo>
                  <a:lnTo>
                    <a:pt x="14149" y="398360"/>
                  </a:lnTo>
                  <a:lnTo>
                    <a:pt x="13914" y="398183"/>
                  </a:lnTo>
                  <a:lnTo>
                    <a:pt x="13699" y="398052"/>
                  </a:lnTo>
                  <a:lnTo>
                    <a:pt x="13476" y="397974"/>
                  </a:lnTo>
                  <a:lnTo>
                    <a:pt x="13053" y="397911"/>
                  </a:lnTo>
                  <a:lnTo>
                    <a:pt x="12834" y="397834"/>
                  </a:lnTo>
                  <a:lnTo>
                    <a:pt x="12618" y="397775"/>
                  </a:lnTo>
                  <a:lnTo>
                    <a:pt x="12403" y="397738"/>
                  </a:lnTo>
                  <a:lnTo>
                    <a:pt x="12191" y="397693"/>
                  </a:lnTo>
                  <a:lnTo>
                    <a:pt x="12014" y="397639"/>
                  </a:lnTo>
                  <a:lnTo>
                    <a:pt x="11711" y="397534"/>
                  </a:lnTo>
                  <a:lnTo>
                    <a:pt x="11295" y="397312"/>
                  </a:lnTo>
                  <a:lnTo>
                    <a:pt x="11084" y="397225"/>
                  </a:lnTo>
                  <a:lnTo>
                    <a:pt x="10880" y="397171"/>
                  </a:lnTo>
                  <a:lnTo>
                    <a:pt x="10642" y="397089"/>
                  </a:lnTo>
                  <a:lnTo>
                    <a:pt x="10422" y="397030"/>
                  </a:lnTo>
                  <a:lnTo>
                    <a:pt x="9784" y="396767"/>
                  </a:lnTo>
                  <a:lnTo>
                    <a:pt x="9565" y="396658"/>
                  </a:lnTo>
                  <a:lnTo>
                    <a:pt x="9357" y="396594"/>
                  </a:lnTo>
                  <a:lnTo>
                    <a:pt x="9145" y="396504"/>
                  </a:lnTo>
                  <a:lnTo>
                    <a:pt x="8933" y="396404"/>
                  </a:lnTo>
                  <a:lnTo>
                    <a:pt x="8718" y="396336"/>
                  </a:lnTo>
                  <a:lnTo>
                    <a:pt x="8506" y="396236"/>
                  </a:lnTo>
                  <a:lnTo>
                    <a:pt x="8299" y="396059"/>
                  </a:lnTo>
                  <a:lnTo>
                    <a:pt x="8125" y="395832"/>
                  </a:lnTo>
                  <a:lnTo>
                    <a:pt x="7985" y="395614"/>
                  </a:lnTo>
                  <a:lnTo>
                    <a:pt x="7834" y="395387"/>
                  </a:lnTo>
                  <a:lnTo>
                    <a:pt x="7592" y="394956"/>
                  </a:lnTo>
                  <a:lnTo>
                    <a:pt x="7463" y="394733"/>
                  </a:lnTo>
                  <a:lnTo>
                    <a:pt x="7361" y="394520"/>
                  </a:lnTo>
                  <a:lnTo>
                    <a:pt x="7259" y="394275"/>
                  </a:lnTo>
                  <a:lnTo>
                    <a:pt x="7150" y="394061"/>
                  </a:lnTo>
                  <a:lnTo>
                    <a:pt x="7074" y="393848"/>
                  </a:lnTo>
                  <a:lnTo>
                    <a:pt x="6976" y="393412"/>
                  </a:lnTo>
                  <a:lnTo>
                    <a:pt x="6942" y="393194"/>
                  </a:lnTo>
                  <a:lnTo>
                    <a:pt x="6912" y="392963"/>
                  </a:lnTo>
                  <a:lnTo>
                    <a:pt x="6870" y="392532"/>
                  </a:lnTo>
                  <a:lnTo>
                    <a:pt x="6859" y="392323"/>
                  </a:lnTo>
                  <a:lnTo>
                    <a:pt x="6851" y="392073"/>
                  </a:lnTo>
                  <a:lnTo>
                    <a:pt x="6840" y="391415"/>
                  </a:lnTo>
                  <a:lnTo>
                    <a:pt x="6840" y="391192"/>
                  </a:lnTo>
                  <a:lnTo>
                    <a:pt x="6847" y="390970"/>
                  </a:lnTo>
                  <a:lnTo>
                    <a:pt x="6866" y="390752"/>
                  </a:lnTo>
                  <a:lnTo>
                    <a:pt x="6874" y="390539"/>
                  </a:lnTo>
                  <a:lnTo>
                    <a:pt x="6889" y="390330"/>
                  </a:lnTo>
                  <a:lnTo>
                    <a:pt x="6900" y="390099"/>
                  </a:lnTo>
                  <a:lnTo>
                    <a:pt x="6904" y="389681"/>
                  </a:lnTo>
                  <a:lnTo>
                    <a:pt x="6919" y="389440"/>
                  </a:lnTo>
                  <a:lnTo>
                    <a:pt x="6927" y="389222"/>
                  </a:lnTo>
                  <a:lnTo>
                    <a:pt x="6930" y="389005"/>
                  </a:lnTo>
                  <a:lnTo>
                    <a:pt x="6923" y="388759"/>
                  </a:lnTo>
                  <a:lnTo>
                    <a:pt x="6912" y="388541"/>
                  </a:lnTo>
                  <a:lnTo>
                    <a:pt x="6889" y="388292"/>
                  </a:lnTo>
                  <a:lnTo>
                    <a:pt x="6881" y="387824"/>
                  </a:lnTo>
                  <a:lnTo>
                    <a:pt x="6912" y="387384"/>
                  </a:lnTo>
                  <a:lnTo>
                    <a:pt x="6915" y="387175"/>
                  </a:lnTo>
                  <a:lnTo>
                    <a:pt x="6912" y="386948"/>
                  </a:lnTo>
                  <a:lnTo>
                    <a:pt x="6923" y="386735"/>
                  </a:lnTo>
                  <a:lnTo>
                    <a:pt x="6961" y="386304"/>
                  </a:lnTo>
                  <a:lnTo>
                    <a:pt x="6991" y="386081"/>
                  </a:lnTo>
                  <a:lnTo>
                    <a:pt x="7014" y="385845"/>
                  </a:lnTo>
                  <a:lnTo>
                    <a:pt x="7044" y="385632"/>
                  </a:lnTo>
                  <a:lnTo>
                    <a:pt x="7086" y="385396"/>
                  </a:lnTo>
                  <a:lnTo>
                    <a:pt x="7154" y="385182"/>
                  </a:lnTo>
                  <a:lnTo>
                    <a:pt x="7191" y="384964"/>
                  </a:lnTo>
                  <a:lnTo>
                    <a:pt x="7237" y="384747"/>
                  </a:lnTo>
                  <a:lnTo>
                    <a:pt x="7271" y="384524"/>
                  </a:lnTo>
                  <a:lnTo>
                    <a:pt x="7282" y="384311"/>
                  </a:lnTo>
                  <a:lnTo>
                    <a:pt x="7290" y="383762"/>
                  </a:lnTo>
                  <a:lnTo>
                    <a:pt x="7335" y="383553"/>
                  </a:lnTo>
                  <a:lnTo>
                    <a:pt x="7407" y="383348"/>
                  </a:lnTo>
                  <a:lnTo>
                    <a:pt x="7437" y="383140"/>
                  </a:lnTo>
                  <a:lnTo>
                    <a:pt x="7490" y="382926"/>
                  </a:lnTo>
                  <a:lnTo>
                    <a:pt x="7531" y="382722"/>
                  </a:lnTo>
                  <a:lnTo>
                    <a:pt x="7531" y="382295"/>
                  </a:lnTo>
                  <a:lnTo>
                    <a:pt x="7528" y="382082"/>
                  </a:lnTo>
                  <a:lnTo>
                    <a:pt x="7512" y="381642"/>
                  </a:lnTo>
                  <a:lnTo>
                    <a:pt x="7535" y="381424"/>
                  </a:lnTo>
                  <a:lnTo>
                    <a:pt x="7592" y="381210"/>
                  </a:lnTo>
                  <a:lnTo>
                    <a:pt x="7637" y="380988"/>
                  </a:lnTo>
                  <a:lnTo>
                    <a:pt x="7649" y="380770"/>
                  </a:lnTo>
                  <a:lnTo>
                    <a:pt x="7667" y="380561"/>
                  </a:lnTo>
                  <a:lnTo>
                    <a:pt x="7667" y="380348"/>
                  </a:lnTo>
                  <a:lnTo>
                    <a:pt x="7705" y="379903"/>
                  </a:lnTo>
                  <a:lnTo>
                    <a:pt x="7701" y="379694"/>
                  </a:lnTo>
                  <a:lnTo>
                    <a:pt x="7679" y="379490"/>
                  </a:lnTo>
                  <a:lnTo>
                    <a:pt x="7675" y="379263"/>
                  </a:lnTo>
                  <a:lnTo>
                    <a:pt x="7660" y="378823"/>
                  </a:lnTo>
                  <a:lnTo>
                    <a:pt x="7641" y="378600"/>
                  </a:lnTo>
                  <a:lnTo>
                    <a:pt x="7565" y="378165"/>
                  </a:lnTo>
                  <a:lnTo>
                    <a:pt x="7467" y="377538"/>
                  </a:lnTo>
                  <a:lnTo>
                    <a:pt x="7418" y="377325"/>
                  </a:lnTo>
                  <a:lnTo>
                    <a:pt x="7358" y="377098"/>
                  </a:lnTo>
                  <a:lnTo>
                    <a:pt x="7312" y="376889"/>
                  </a:lnTo>
                  <a:lnTo>
                    <a:pt x="7259" y="376676"/>
                  </a:lnTo>
                  <a:lnTo>
                    <a:pt x="7199" y="376467"/>
                  </a:lnTo>
                  <a:lnTo>
                    <a:pt x="7142" y="376244"/>
                  </a:lnTo>
                  <a:lnTo>
                    <a:pt x="7082" y="376036"/>
                  </a:lnTo>
                  <a:lnTo>
                    <a:pt x="7006" y="375827"/>
                  </a:lnTo>
                  <a:lnTo>
                    <a:pt x="6919" y="375604"/>
                  </a:lnTo>
                  <a:lnTo>
                    <a:pt x="6821" y="375387"/>
                  </a:lnTo>
                  <a:lnTo>
                    <a:pt x="6700" y="375160"/>
                  </a:lnTo>
                  <a:lnTo>
                    <a:pt x="6609" y="374942"/>
                  </a:lnTo>
                  <a:lnTo>
                    <a:pt x="6549" y="374733"/>
                  </a:lnTo>
                  <a:lnTo>
                    <a:pt x="6451" y="374501"/>
                  </a:lnTo>
                  <a:lnTo>
                    <a:pt x="6209" y="373875"/>
                  </a:lnTo>
                  <a:lnTo>
                    <a:pt x="5974" y="373444"/>
                  </a:lnTo>
                  <a:lnTo>
                    <a:pt x="5846" y="373226"/>
                  </a:lnTo>
                  <a:lnTo>
                    <a:pt x="5736" y="373017"/>
                  </a:lnTo>
                  <a:lnTo>
                    <a:pt x="5608" y="372804"/>
                  </a:lnTo>
                  <a:lnTo>
                    <a:pt x="5460" y="372595"/>
                  </a:lnTo>
                  <a:lnTo>
                    <a:pt x="5339" y="372377"/>
                  </a:lnTo>
                  <a:lnTo>
                    <a:pt x="5196" y="372141"/>
                  </a:lnTo>
                  <a:lnTo>
                    <a:pt x="5090" y="371919"/>
                  </a:lnTo>
                  <a:lnTo>
                    <a:pt x="5003" y="371710"/>
                  </a:lnTo>
                  <a:lnTo>
                    <a:pt x="4905" y="371501"/>
                  </a:lnTo>
                  <a:lnTo>
                    <a:pt x="4788" y="371274"/>
                  </a:lnTo>
                  <a:lnTo>
                    <a:pt x="4697" y="371065"/>
                  </a:lnTo>
                  <a:lnTo>
                    <a:pt x="4621" y="370856"/>
                  </a:lnTo>
                  <a:lnTo>
                    <a:pt x="4534" y="370634"/>
                  </a:lnTo>
                  <a:lnTo>
                    <a:pt x="4410" y="370407"/>
                  </a:lnTo>
                  <a:lnTo>
                    <a:pt x="4315" y="370194"/>
                  </a:lnTo>
                  <a:lnTo>
                    <a:pt x="4198" y="369985"/>
                  </a:lnTo>
                  <a:lnTo>
                    <a:pt x="4073" y="369772"/>
                  </a:lnTo>
                  <a:lnTo>
                    <a:pt x="3983" y="369554"/>
                  </a:lnTo>
                  <a:lnTo>
                    <a:pt x="3877" y="369345"/>
                  </a:lnTo>
                  <a:lnTo>
                    <a:pt x="3786" y="369132"/>
                  </a:lnTo>
                  <a:lnTo>
                    <a:pt x="3737" y="368914"/>
                  </a:lnTo>
                  <a:lnTo>
                    <a:pt x="3677" y="368700"/>
                  </a:lnTo>
                  <a:lnTo>
                    <a:pt x="3563" y="368274"/>
                  </a:lnTo>
                  <a:lnTo>
                    <a:pt x="3510" y="368038"/>
                  </a:lnTo>
                  <a:lnTo>
                    <a:pt x="3454" y="367824"/>
                  </a:lnTo>
                  <a:lnTo>
                    <a:pt x="3363" y="367370"/>
                  </a:lnTo>
                  <a:lnTo>
                    <a:pt x="3321" y="367148"/>
                  </a:lnTo>
                  <a:lnTo>
                    <a:pt x="3272" y="366939"/>
                  </a:lnTo>
                  <a:lnTo>
                    <a:pt x="3204" y="366730"/>
                  </a:lnTo>
                  <a:lnTo>
                    <a:pt x="3053" y="366308"/>
                  </a:lnTo>
                  <a:lnTo>
                    <a:pt x="2872" y="365886"/>
                  </a:lnTo>
                  <a:lnTo>
                    <a:pt x="2690" y="365446"/>
                  </a:lnTo>
                  <a:lnTo>
                    <a:pt x="2630" y="365232"/>
                  </a:lnTo>
                  <a:lnTo>
                    <a:pt x="2584" y="365024"/>
                  </a:lnTo>
                  <a:lnTo>
                    <a:pt x="2558" y="364815"/>
                  </a:lnTo>
                  <a:lnTo>
                    <a:pt x="2513" y="364574"/>
                  </a:lnTo>
                  <a:lnTo>
                    <a:pt x="2479" y="364365"/>
                  </a:lnTo>
                  <a:lnTo>
                    <a:pt x="2433" y="364148"/>
                  </a:lnTo>
                  <a:lnTo>
                    <a:pt x="2327" y="363689"/>
                  </a:lnTo>
                  <a:lnTo>
                    <a:pt x="2282" y="363462"/>
                  </a:lnTo>
                  <a:lnTo>
                    <a:pt x="2210" y="363249"/>
                  </a:lnTo>
                  <a:lnTo>
                    <a:pt x="2146" y="362868"/>
                  </a:lnTo>
                  <a:lnTo>
                    <a:pt x="2074" y="362654"/>
                  </a:lnTo>
                  <a:lnTo>
                    <a:pt x="2040" y="362445"/>
                  </a:lnTo>
                  <a:lnTo>
                    <a:pt x="2018" y="362205"/>
                  </a:lnTo>
                  <a:lnTo>
                    <a:pt x="1991" y="361996"/>
                  </a:lnTo>
                  <a:lnTo>
                    <a:pt x="1976" y="361783"/>
                  </a:lnTo>
                  <a:lnTo>
                    <a:pt x="1953" y="361324"/>
                  </a:lnTo>
                  <a:lnTo>
                    <a:pt x="1938" y="361102"/>
                  </a:lnTo>
                  <a:lnTo>
                    <a:pt x="1931" y="360889"/>
                  </a:lnTo>
                  <a:lnTo>
                    <a:pt x="1923" y="360457"/>
                  </a:lnTo>
                  <a:lnTo>
                    <a:pt x="1927" y="360249"/>
                  </a:lnTo>
                  <a:lnTo>
                    <a:pt x="1923" y="360031"/>
                  </a:lnTo>
                  <a:lnTo>
                    <a:pt x="1927" y="359781"/>
                  </a:lnTo>
                  <a:lnTo>
                    <a:pt x="1919" y="359568"/>
                  </a:lnTo>
                  <a:lnTo>
                    <a:pt x="1885" y="359123"/>
                  </a:lnTo>
                  <a:lnTo>
                    <a:pt x="1908" y="358919"/>
                  </a:lnTo>
                  <a:lnTo>
                    <a:pt x="1919" y="358692"/>
                  </a:lnTo>
                  <a:lnTo>
                    <a:pt x="1893" y="358229"/>
                  </a:lnTo>
                  <a:lnTo>
                    <a:pt x="1859" y="357816"/>
                  </a:lnTo>
                  <a:lnTo>
                    <a:pt x="1859" y="357598"/>
                  </a:lnTo>
                  <a:lnTo>
                    <a:pt x="1802" y="357135"/>
                  </a:lnTo>
                  <a:lnTo>
                    <a:pt x="1783" y="356926"/>
                  </a:lnTo>
                  <a:lnTo>
                    <a:pt x="1772" y="356703"/>
                  </a:lnTo>
                  <a:lnTo>
                    <a:pt x="1745" y="356490"/>
                  </a:lnTo>
                  <a:lnTo>
                    <a:pt x="1700" y="356263"/>
                  </a:lnTo>
                  <a:lnTo>
                    <a:pt x="1636" y="356045"/>
                  </a:lnTo>
                  <a:lnTo>
                    <a:pt x="1560" y="355832"/>
                  </a:lnTo>
                  <a:lnTo>
                    <a:pt x="1496" y="355601"/>
                  </a:lnTo>
                  <a:lnTo>
                    <a:pt x="1451" y="355364"/>
                  </a:lnTo>
                  <a:lnTo>
                    <a:pt x="1386" y="355138"/>
                  </a:lnTo>
                  <a:lnTo>
                    <a:pt x="1322" y="354870"/>
                  </a:lnTo>
                  <a:lnTo>
                    <a:pt x="1269" y="354434"/>
                  </a:lnTo>
                  <a:lnTo>
                    <a:pt x="1198" y="353976"/>
                  </a:lnTo>
                  <a:lnTo>
                    <a:pt x="1175" y="353762"/>
                  </a:lnTo>
                  <a:lnTo>
                    <a:pt x="1133" y="353553"/>
                  </a:lnTo>
                  <a:lnTo>
                    <a:pt x="1084" y="353336"/>
                  </a:lnTo>
                  <a:lnTo>
                    <a:pt x="1039" y="353077"/>
                  </a:lnTo>
                  <a:lnTo>
                    <a:pt x="1035" y="352836"/>
                  </a:lnTo>
                  <a:lnTo>
                    <a:pt x="1024" y="352559"/>
                  </a:lnTo>
                  <a:lnTo>
                    <a:pt x="937" y="351693"/>
                  </a:lnTo>
                  <a:lnTo>
                    <a:pt x="872" y="351266"/>
                  </a:lnTo>
                  <a:lnTo>
                    <a:pt x="835" y="351030"/>
                  </a:lnTo>
                  <a:lnTo>
                    <a:pt x="714" y="350599"/>
                  </a:lnTo>
                  <a:lnTo>
                    <a:pt x="665" y="350399"/>
                  </a:lnTo>
                  <a:lnTo>
                    <a:pt x="600" y="349959"/>
                  </a:lnTo>
                  <a:lnTo>
                    <a:pt x="574" y="349750"/>
                  </a:lnTo>
                  <a:lnTo>
                    <a:pt x="536" y="349532"/>
                  </a:lnTo>
                  <a:lnTo>
                    <a:pt x="487" y="349287"/>
                  </a:lnTo>
                  <a:lnTo>
                    <a:pt x="419" y="349064"/>
                  </a:lnTo>
                  <a:lnTo>
                    <a:pt x="366" y="348838"/>
                  </a:lnTo>
                  <a:lnTo>
                    <a:pt x="321" y="348611"/>
                  </a:lnTo>
                  <a:lnTo>
                    <a:pt x="253" y="348157"/>
                  </a:lnTo>
                  <a:lnTo>
                    <a:pt x="222" y="347921"/>
                  </a:lnTo>
                  <a:lnTo>
                    <a:pt x="204" y="347739"/>
                  </a:lnTo>
                  <a:lnTo>
                    <a:pt x="170" y="347512"/>
                  </a:lnTo>
                  <a:lnTo>
                    <a:pt x="151" y="347290"/>
                  </a:lnTo>
                  <a:lnTo>
                    <a:pt x="151" y="347072"/>
                  </a:lnTo>
                  <a:lnTo>
                    <a:pt x="162" y="346636"/>
                  </a:lnTo>
                  <a:lnTo>
                    <a:pt x="154" y="346423"/>
                  </a:lnTo>
                  <a:lnTo>
                    <a:pt x="139" y="346200"/>
                  </a:lnTo>
                  <a:lnTo>
                    <a:pt x="109" y="345983"/>
                  </a:lnTo>
                  <a:lnTo>
                    <a:pt x="60" y="345751"/>
                  </a:lnTo>
                  <a:lnTo>
                    <a:pt x="33" y="345542"/>
                  </a:lnTo>
                  <a:lnTo>
                    <a:pt x="15" y="345315"/>
                  </a:lnTo>
                  <a:lnTo>
                    <a:pt x="11" y="345102"/>
                  </a:lnTo>
                  <a:lnTo>
                    <a:pt x="18" y="344893"/>
                  </a:lnTo>
                  <a:lnTo>
                    <a:pt x="45" y="344476"/>
                  </a:lnTo>
                  <a:lnTo>
                    <a:pt x="37" y="344267"/>
                  </a:lnTo>
                  <a:lnTo>
                    <a:pt x="22" y="344044"/>
                  </a:lnTo>
                  <a:lnTo>
                    <a:pt x="0" y="343827"/>
                  </a:lnTo>
                  <a:lnTo>
                    <a:pt x="3" y="343609"/>
                  </a:lnTo>
                  <a:lnTo>
                    <a:pt x="15" y="343327"/>
                  </a:lnTo>
                  <a:lnTo>
                    <a:pt x="52" y="343105"/>
                  </a:lnTo>
                  <a:lnTo>
                    <a:pt x="68" y="342837"/>
                  </a:lnTo>
                  <a:lnTo>
                    <a:pt x="75" y="342624"/>
                  </a:lnTo>
                  <a:lnTo>
                    <a:pt x="75" y="342388"/>
                  </a:lnTo>
                  <a:lnTo>
                    <a:pt x="56" y="342179"/>
                  </a:lnTo>
                  <a:lnTo>
                    <a:pt x="68" y="341970"/>
                  </a:lnTo>
                  <a:lnTo>
                    <a:pt x="120" y="341761"/>
                  </a:lnTo>
                  <a:lnTo>
                    <a:pt x="245" y="341344"/>
                  </a:lnTo>
                  <a:lnTo>
                    <a:pt x="340" y="340890"/>
                  </a:lnTo>
                  <a:lnTo>
                    <a:pt x="392" y="340663"/>
                  </a:lnTo>
                  <a:lnTo>
                    <a:pt x="427" y="340459"/>
                  </a:lnTo>
                  <a:lnTo>
                    <a:pt x="453" y="340245"/>
                  </a:lnTo>
                  <a:lnTo>
                    <a:pt x="460" y="340005"/>
                  </a:lnTo>
                  <a:lnTo>
                    <a:pt x="453" y="339782"/>
                  </a:lnTo>
                  <a:lnTo>
                    <a:pt x="453" y="339560"/>
                  </a:lnTo>
                  <a:lnTo>
                    <a:pt x="442" y="339342"/>
                  </a:lnTo>
                  <a:lnTo>
                    <a:pt x="445" y="339124"/>
                  </a:lnTo>
                  <a:lnTo>
                    <a:pt x="423" y="338884"/>
                  </a:lnTo>
                  <a:lnTo>
                    <a:pt x="487" y="338539"/>
                  </a:lnTo>
                  <a:lnTo>
                    <a:pt x="483" y="338335"/>
                  </a:lnTo>
                  <a:lnTo>
                    <a:pt x="495" y="338117"/>
                  </a:lnTo>
                  <a:lnTo>
                    <a:pt x="502" y="337894"/>
                  </a:lnTo>
                  <a:lnTo>
                    <a:pt x="521" y="337645"/>
                  </a:lnTo>
                  <a:lnTo>
                    <a:pt x="585" y="337400"/>
                  </a:lnTo>
                  <a:lnTo>
                    <a:pt x="631" y="337177"/>
                  </a:lnTo>
                  <a:lnTo>
                    <a:pt x="733" y="336968"/>
                  </a:lnTo>
                  <a:lnTo>
                    <a:pt x="778" y="336723"/>
                  </a:lnTo>
                  <a:lnTo>
                    <a:pt x="801" y="336501"/>
                  </a:lnTo>
                  <a:lnTo>
                    <a:pt x="835" y="336256"/>
                  </a:lnTo>
                  <a:lnTo>
                    <a:pt x="831" y="336047"/>
                  </a:lnTo>
                  <a:lnTo>
                    <a:pt x="952" y="335607"/>
                  </a:lnTo>
                  <a:lnTo>
                    <a:pt x="1031" y="335389"/>
                  </a:lnTo>
                  <a:lnTo>
                    <a:pt x="1145" y="335180"/>
                  </a:lnTo>
                  <a:lnTo>
                    <a:pt x="1262" y="334976"/>
                  </a:lnTo>
                  <a:lnTo>
                    <a:pt x="1367" y="334767"/>
                  </a:lnTo>
                  <a:lnTo>
                    <a:pt x="1488" y="334349"/>
                  </a:lnTo>
                  <a:lnTo>
                    <a:pt x="1553" y="334141"/>
                  </a:lnTo>
                  <a:lnTo>
                    <a:pt x="1583" y="333914"/>
                  </a:lnTo>
                  <a:lnTo>
                    <a:pt x="1579" y="333705"/>
                  </a:lnTo>
                  <a:lnTo>
                    <a:pt x="1591" y="333474"/>
                  </a:lnTo>
                  <a:lnTo>
                    <a:pt x="1613" y="333260"/>
                  </a:lnTo>
                  <a:lnTo>
                    <a:pt x="1662" y="333029"/>
                  </a:lnTo>
                  <a:lnTo>
                    <a:pt x="1719" y="332806"/>
                  </a:lnTo>
                  <a:lnTo>
                    <a:pt x="1772" y="332575"/>
                  </a:lnTo>
                  <a:lnTo>
                    <a:pt x="1851" y="332121"/>
                  </a:lnTo>
                  <a:lnTo>
                    <a:pt x="1859" y="331880"/>
                  </a:lnTo>
                  <a:lnTo>
                    <a:pt x="1919" y="331436"/>
                  </a:lnTo>
                  <a:lnTo>
                    <a:pt x="1931" y="331231"/>
                  </a:lnTo>
                  <a:lnTo>
                    <a:pt x="1934" y="331018"/>
                  </a:lnTo>
                  <a:lnTo>
                    <a:pt x="1957" y="330796"/>
                  </a:lnTo>
                  <a:lnTo>
                    <a:pt x="1957" y="330578"/>
                  </a:lnTo>
                  <a:lnTo>
                    <a:pt x="1965" y="330355"/>
                  </a:lnTo>
                  <a:lnTo>
                    <a:pt x="1946" y="330128"/>
                  </a:lnTo>
                  <a:lnTo>
                    <a:pt x="1957" y="329897"/>
                  </a:lnTo>
                  <a:lnTo>
                    <a:pt x="2014" y="329688"/>
                  </a:lnTo>
                  <a:lnTo>
                    <a:pt x="2135" y="329275"/>
                  </a:lnTo>
                  <a:lnTo>
                    <a:pt x="2207" y="329057"/>
                  </a:lnTo>
                  <a:lnTo>
                    <a:pt x="2244" y="328849"/>
                  </a:lnTo>
                  <a:lnTo>
                    <a:pt x="2267" y="328626"/>
                  </a:lnTo>
                  <a:lnTo>
                    <a:pt x="2286" y="328186"/>
                  </a:lnTo>
                  <a:lnTo>
                    <a:pt x="2282" y="327977"/>
                  </a:lnTo>
                  <a:lnTo>
                    <a:pt x="2267" y="327764"/>
                  </a:lnTo>
                  <a:lnTo>
                    <a:pt x="2275" y="327541"/>
                  </a:lnTo>
                  <a:lnTo>
                    <a:pt x="2290" y="327301"/>
                  </a:lnTo>
                  <a:lnTo>
                    <a:pt x="2324" y="327083"/>
                  </a:lnTo>
                  <a:lnTo>
                    <a:pt x="2365" y="326870"/>
                  </a:lnTo>
                  <a:lnTo>
                    <a:pt x="2388" y="326634"/>
                  </a:lnTo>
                  <a:lnTo>
                    <a:pt x="2441" y="326203"/>
                  </a:lnTo>
                  <a:lnTo>
                    <a:pt x="2448" y="325980"/>
                  </a:lnTo>
                  <a:lnTo>
                    <a:pt x="2441" y="325771"/>
                  </a:lnTo>
                  <a:lnTo>
                    <a:pt x="2426" y="325131"/>
                  </a:lnTo>
                  <a:lnTo>
                    <a:pt x="2433" y="324909"/>
                  </a:lnTo>
                  <a:lnTo>
                    <a:pt x="2456" y="324700"/>
                  </a:lnTo>
                  <a:lnTo>
                    <a:pt x="2494" y="324478"/>
                  </a:lnTo>
                  <a:lnTo>
                    <a:pt x="2509" y="324265"/>
                  </a:lnTo>
                  <a:lnTo>
                    <a:pt x="2562" y="323770"/>
                  </a:lnTo>
                  <a:lnTo>
                    <a:pt x="2554" y="323334"/>
                  </a:lnTo>
                  <a:lnTo>
                    <a:pt x="2588" y="323125"/>
                  </a:lnTo>
                  <a:lnTo>
                    <a:pt x="2653" y="322917"/>
                  </a:lnTo>
                  <a:lnTo>
                    <a:pt x="2705" y="322681"/>
                  </a:lnTo>
                  <a:lnTo>
                    <a:pt x="2705" y="322458"/>
                  </a:lnTo>
                  <a:lnTo>
                    <a:pt x="2683" y="322222"/>
                  </a:lnTo>
                  <a:lnTo>
                    <a:pt x="2656" y="322000"/>
                  </a:lnTo>
                  <a:lnTo>
                    <a:pt x="2569" y="321823"/>
                  </a:lnTo>
                  <a:lnTo>
                    <a:pt x="2516" y="321632"/>
                  </a:lnTo>
                  <a:lnTo>
                    <a:pt x="2456" y="321346"/>
                  </a:lnTo>
                  <a:lnTo>
                    <a:pt x="2414" y="321110"/>
                  </a:lnTo>
                  <a:lnTo>
                    <a:pt x="2437" y="320901"/>
                  </a:lnTo>
                  <a:lnTo>
                    <a:pt x="2497" y="320652"/>
                  </a:lnTo>
                  <a:lnTo>
                    <a:pt x="2603" y="320438"/>
                  </a:lnTo>
                  <a:lnTo>
                    <a:pt x="2660" y="320139"/>
                  </a:lnTo>
                  <a:close/>
                </a:path>
              </a:pathLst>
            </a:custGeom>
            <a:solidFill>
              <a:srgbClr val="FFF8E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" name="pg109"/>
            <p:cNvSpPr/>
            <p:nvPr/>
          </p:nvSpPr>
          <p:spPr>
            <a:xfrm>
              <a:off x="5537449" y="3923171"/>
              <a:ext cx="422489" cy="351539"/>
            </a:xfrm>
            <a:custGeom>
              <a:avLst/>
              <a:gdLst/>
              <a:ahLst/>
              <a:cxnLst/>
              <a:rect l="0" t="0" r="0" b="0"/>
              <a:pathLst>
                <a:path w="422489" h="351539">
                  <a:moveTo>
                    <a:pt x="249596" y="32613"/>
                  </a:moveTo>
                  <a:lnTo>
                    <a:pt x="252998" y="33327"/>
                  </a:lnTo>
                  <a:lnTo>
                    <a:pt x="253946" y="33572"/>
                  </a:lnTo>
                  <a:lnTo>
                    <a:pt x="255182" y="33931"/>
                  </a:lnTo>
                  <a:lnTo>
                    <a:pt x="256403" y="34277"/>
                  </a:lnTo>
                  <a:lnTo>
                    <a:pt x="259593" y="35195"/>
                  </a:lnTo>
                  <a:lnTo>
                    <a:pt x="261096" y="35627"/>
                  </a:lnTo>
                  <a:lnTo>
                    <a:pt x="262805" y="36122"/>
                  </a:lnTo>
                  <a:lnTo>
                    <a:pt x="263307" y="36263"/>
                  </a:lnTo>
                  <a:lnTo>
                    <a:pt x="264171" y="36512"/>
                  </a:lnTo>
                  <a:lnTo>
                    <a:pt x="264910" y="36722"/>
                  </a:lnTo>
                  <a:lnTo>
                    <a:pt x="265594" y="36922"/>
                  </a:lnTo>
                  <a:lnTo>
                    <a:pt x="265975" y="36990"/>
                  </a:lnTo>
                  <a:lnTo>
                    <a:pt x="269180" y="37926"/>
                  </a:lnTo>
                  <a:lnTo>
                    <a:pt x="272015" y="38758"/>
                  </a:lnTo>
                  <a:lnTo>
                    <a:pt x="274157" y="39376"/>
                  </a:lnTo>
                  <a:lnTo>
                    <a:pt x="274857" y="39585"/>
                  </a:lnTo>
                  <a:lnTo>
                    <a:pt x="275514" y="39776"/>
                  </a:lnTo>
                  <a:lnTo>
                    <a:pt x="278379" y="40844"/>
                  </a:lnTo>
                  <a:lnTo>
                    <a:pt x="279751" y="41362"/>
                  </a:lnTo>
                  <a:lnTo>
                    <a:pt x="282509" y="42391"/>
                  </a:lnTo>
                  <a:lnTo>
                    <a:pt x="287891" y="44407"/>
                  </a:lnTo>
                  <a:lnTo>
                    <a:pt x="293760" y="47316"/>
                  </a:lnTo>
                  <a:lnTo>
                    <a:pt x="295593" y="48252"/>
                  </a:lnTo>
                  <a:lnTo>
                    <a:pt x="296402" y="48661"/>
                  </a:lnTo>
                  <a:lnTo>
                    <a:pt x="297195" y="49070"/>
                  </a:lnTo>
                  <a:lnTo>
                    <a:pt x="297875" y="49411"/>
                  </a:lnTo>
                  <a:lnTo>
                    <a:pt x="299905" y="50452"/>
                  </a:lnTo>
                  <a:lnTo>
                    <a:pt x="301242" y="51132"/>
                  </a:lnTo>
                  <a:lnTo>
                    <a:pt x="301908" y="51474"/>
                  </a:lnTo>
                  <a:lnTo>
                    <a:pt x="303250" y="52156"/>
                  </a:lnTo>
                  <a:lnTo>
                    <a:pt x="307308" y="54069"/>
                  </a:lnTo>
                  <a:lnTo>
                    <a:pt x="310271" y="55469"/>
                  </a:lnTo>
                  <a:lnTo>
                    <a:pt x="311016" y="55837"/>
                  </a:lnTo>
                  <a:lnTo>
                    <a:pt x="315858" y="58198"/>
                  </a:lnTo>
                  <a:lnTo>
                    <a:pt x="316514" y="58523"/>
                  </a:lnTo>
                  <a:lnTo>
                    <a:pt x="317849" y="59169"/>
                  </a:lnTo>
                  <a:lnTo>
                    <a:pt x="321170" y="60946"/>
                  </a:lnTo>
                  <a:lnTo>
                    <a:pt x="322304" y="61559"/>
                  </a:lnTo>
                  <a:lnTo>
                    <a:pt x="328124" y="65436"/>
                  </a:lnTo>
                  <a:lnTo>
                    <a:pt x="331518" y="67694"/>
                  </a:lnTo>
                  <a:lnTo>
                    <a:pt x="335237" y="70163"/>
                  </a:lnTo>
                  <a:lnTo>
                    <a:pt x="335879" y="70586"/>
                  </a:lnTo>
                  <a:lnTo>
                    <a:pt x="339084" y="72722"/>
                  </a:lnTo>
                  <a:lnTo>
                    <a:pt x="344148" y="76084"/>
                  </a:lnTo>
                  <a:lnTo>
                    <a:pt x="344288" y="76177"/>
                  </a:lnTo>
                  <a:lnTo>
                    <a:pt x="344930" y="76599"/>
                  </a:lnTo>
                  <a:lnTo>
                    <a:pt x="345758" y="77154"/>
                  </a:lnTo>
                  <a:lnTo>
                    <a:pt x="347409" y="78667"/>
                  </a:lnTo>
                  <a:lnTo>
                    <a:pt x="355462" y="85946"/>
                  </a:lnTo>
                  <a:lnTo>
                    <a:pt x="357207" y="87526"/>
                  </a:lnTo>
                  <a:lnTo>
                    <a:pt x="360685" y="90658"/>
                  </a:lnTo>
                  <a:lnTo>
                    <a:pt x="367382" y="96685"/>
                  </a:lnTo>
                  <a:lnTo>
                    <a:pt x="368527" y="97719"/>
                  </a:lnTo>
                  <a:lnTo>
                    <a:pt x="370674" y="99217"/>
                  </a:lnTo>
                  <a:lnTo>
                    <a:pt x="372428" y="103280"/>
                  </a:lnTo>
                  <a:lnTo>
                    <a:pt x="376063" y="110430"/>
                  </a:lnTo>
                  <a:lnTo>
                    <a:pt x="376668" y="111894"/>
                  </a:lnTo>
                  <a:lnTo>
                    <a:pt x="378456" y="115367"/>
                  </a:lnTo>
                  <a:lnTo>
                    <a:pt x="378773" y="115826"/>
                  </a:lnTo>
                  <a:lnTo>
                    <a:pt x="380104" y="114203"/>
                  </a:lnTo>
                  <a:lnTo>
                    <a:pt x="380876" y="113112"/>
                  </a:lnTo>
                  <a:lnTo>
                    <a:pt x="381389" y="112367"/>
                  </a:lnTo>
                  <a:lnTo>
                    <a:pt x="382136" y="111226"/>
                  </a:lnTo>
                  <a:lnTo>
                    <a:pt x="382976" y="111876"/>
                  </a:lnTo>
                  <a:lnTo>
                    <a:pt x="383954" y="112781"/>
                  </a:lnTo>
                  <a:lnTo>
                    <a:pt x="384337" y="112869"/>
                  </a:lnTo>
                  <a:lnTo>
                    <a:pt x="387458" y="116220"/>
                  </a:lnTo>
                  <a:lnTo>
                    <a:pt x="391703" y="122929"/>
                  </a:lnTo>
                  <a:lnTo>
                    <a:pt x="393996" y="126552"/>
                  </a:lnTo>
                  <a:lnTo>
                    <a:pt x="394408" y="127078"/>
                  </a:lnTo>
                  <a:lnTo>
                    <a:pt x="395317" y="128259"/>
                  </a:lnTo>
                  <a:lnTo>
                    <a:pt x="399466" y="133647"/>
                  </a:lnTo>
                  <a:lnTo>
                    <a:pt x="402156" y="138937"/>
                  </a:lnTo>
                  <a:lnTo>
                    <a:pt x="402564" y="139739"/>
                  </a:lnTo>
                  <a:lnTo>
                    <a:pt x="403112" y="140538"/>
                  </a:lnTo>
                  <a:lnTo>
                    <a:pt x="403755" y="141501"/>
                  </a:lnTo>
                  <a:lnTo>
                    <a:pt x="405446" y="143991"/>
                  </a:lnTo>
                  <a:lnTo>
                    <a:pt x="407229" y="146633"/>
                  </a:lnTo>
                  <a:lnTo>
                    <a:pt x="407984" y="147728"/>
                  </a:lnTo>
                  <a:lnTo>
                    <a:pt x="406397" y="147425"/>
                  </a:lnTo>
                  <a:lnTo>
                    <a:pt x="405393" y="147307"/>
                  </a:lnTo>
                  <a:lnTo>
                    <a:pt x="404177" y="147212"/>
                  </a:lnTo>
                  <a:lnTo>
                    <a:pt x="402962" y="147176"/>
                  </a:lnTo>
                  <a:lnTo>
                    <a:pt x="401740" y="147139"/>
                  </a:lnTo>
                  <a:lnTo>
                    <a:pt x="400382" y="147107"/>
                  </a:lnTo>
                  <a:lnTo>
                    <a:pt x="399903" y="147108"/>
                  </a:lnTo>
                  <a:lnTo>
                    <a:pt x="397033" y="147413"/>
                  </a:lnTo>
                  <a:lnTo>
                    <a:pt x="394059" y="147874"/>
                  </a:lnTo>
                  <a:lnTo>
                    <a:pt x="390960" y="148533"/>
                  </a:lnTo>
                  <a:lnTo>
                    <a:pt x="390273" y="149011"/>
                  </a:lnTo>
                  <a:lnTo>
                    <a:pt x="390488" y="149647"/>
                  </a:lnTo>
                  <a:lnTo>
                    <a:pt x="390655" y="150202"/>
                  </a:lnTo>
                  <a:lnTo>
                    <a:pt x="391702" y="155921"/>
                  </a:lnTo>
                  <a:lnTo>
                    <a:pt x="391675" y="156744"/>
                  </a:lnTo>
                  <a:lnTo>
                    <a:pt x="392072" y="159062"/>
                  </a:lnTo>
                  <a:lnTo>
                    <a:pt x="392295" y="161144"/>
                  </a:lnTo>
                  <a:lnTo>
                    <a:pt x="392677" y="163013"/>
                  </a:lnTo>
                  <a:lnTo>
                    <a:pt x="393278" y="166372"/>
                  </a:lnTo>
                  <a:lnTo>
                    <a:pt x="393519" y="167741"/>
                  </a:lnTo>
                  <a:lnTo>
                    <a:pt x="393618" y="168223"/>
                  </a:lnTo>
                  <a:lnTo>
                    <a:pt x="394196" y="171105"/>
                  </a:lnTo>
                  <a:lnTo>
                    <a:pt x="394853" y="173651"/>
                  </a:lnTo>
                  <a:lnTo>
                    <a:pt x="394997" y="174169"/>
                  </a:lnTo>
                  <a:lnTo>
                    <a:pt x="395707" y="176347"/>
                  </a:lnTo>
                  <a:lnTo>
                    <a:pt x="396728" y="178966"/>
                  </a:lnTo>
                  <a:lnTo>
                    <a:pt x="397608" y="180930"/>
                  </a:lnTo>
                  <a:lnTo>
                    <a:pt x="399026" y="183971"/>
                  </a:lnTo>
                  <a:lnTo>
                    <a:pt x="399313" y="184499"/>
                  </a:lnTo>
                  <a:lnTo>
                    <a:pt x="399592" y="184949"/>
                  </a:lnTo>
                  <a:lnTo>
                    <a:pt x="400787" y="186958"/>
                  </a:lnTo>
                  <a:lnTo>
                    <a:pt x="401366" y="187727"/>
                  </a:lnTo>
                  <a:lnTo>
                    <a:pt x="401920" y="188518"/>
                  </a:lnTo>
                  <a:lnTo>
                    <a:pt x="403621" y="191318"/>
                  </a:lnTo>
                  <a:lnTo>
                    <a:pt x="404471" y="192832"/>
                  </a:lnTo>
                  <a:lnTo>
                    <a:pt x="406036" y="195556"/>
                  </a:lnTo>
                  <a:lnTo>
                    <a:pt x="408855" y="200302"/>
                  </a:lnTo>
                  <a:lnTo>
                    <a:pt x="410431" y="202971"/>
                  </a:lnTo>
                  <a:lnTo>
                    <a:pt x="412120" y="205567"/>
                  </a:lnTo>
                  <a:lnTo>
                    <a:pt x="412737" y="206577"/>
                  </a:lnTo>
                  <a:lnTo>
                    <a:pt x="416588" y="211787"/>
                  </a:lnTo>
                  <a:lnTo>
                    <a:pt x="419029" y="215002"/>
                  </a:lnTo>
                  <a:lnTo>
                    <a:pt x="420525" y="216839"/>
                  </a:lnTo>
                  <a:lnTo>
                    <a:pt x="422489" y="219502"/>
                  </a:lnTo>
                  <a:lnTo>
                    <a:pt x="420586" y="219726"/>
                  </a:lnTo>
                  <a:lnTo>
                    <a:pt x="420416" y="219667"/>
                  </a:lnTo>
                  <a:lnTo>
                    <a:pt x="420093" y="219482"/>
                  </a:lnTo>
                  <a:lnTo>
                    <a:pt x="419762" y="219317"/>
                  </a:lnTo>
                  <a:lnTo>
                    <a:pt x="419429" y="219158"/>
                  </a:lnTo>
                  <a:lnTo>
                    <a:pt x="418900" y="218876"/>
                  </a:lnTo>
                  <a:lnTo>
                    <a:pt x="418655" y="218657"/>
                  </a:lnTo>
                  <a:lnTo>
                    <a:pt x="418492" y="218362"/>
                  </a:lnTo>
                  <a:lnTo>
                    <a:pt x="418401" y="218121"/>
                  </a:lnTo>
                  <a:lnTo>
                    <a:pt x="418300" y="217862"/>
                  </a:lnTo>
                  <a:lnTo>
                    <a:pt x="418194" y="217639"/>
                  </a:lnTo>
                  <a:lnTo>
                    <a:pt x="418088" y="217393"/>
                  </a:lnTo>
                  <a:lnTo>
                    <a:pt x="417846" y="216884"/>
                  </a:lnTo>
                  <a:lnTo>
                    <a:pt x="417710" y="216670"/>
                  </a:lnTo>
                  <a:lnTo>
                    <a:pt x="417585" y="216493"/>
                  </a:lnTo>
                  <a:lnTo>
                    <a:pt x="417404" y="216389"/>
                  </a:lnTo>
                  <a:lnTo>
                    <a:pt x="417060" y="216107"/>
                  </a:lnTo>
                  <a:lnTo>
                    <a:pt x="416894" y="215979"/>
                  </a:lnTo>
                  <a:lnTo>
                    <a:pt x="416470" y="215620"/>
                  </a:lnTo>
                  <a:lnTo>
                    <a:pt x="416300" y="215461"/>
                  </a:lnTo>
                  <a:lnTo>
                    <a:pt x="416138" y="215284"/>
                  </a:lnTo>
                  <a:lnTo>
                    <a:pt x="415900" y="215025"/>
                  </a:lnTo>
                  <a:lnTo>
                    <a:pt x="415760" y="214879"/>
                  </a:lnTo>
                  <a:lnTo>
                    <a:pt x="415597" y="214720"/>
                  </a:lnTo>
                  <a:lnTo>
                    <a:pt x="415420" y="214584"/>
                  </a:lnTo>
                  <a:lnTo>
                    <a:pt x="415261" y="214488"/>
                  </a:lnTo>
                  <a:lnTo>
                    <a:pt x="415064" y="214386"/>
                  </a:lnTo>
                  <a:lnTo>
                    <a:pt x="414823" y="214265"/>
                  </a:lnTo>
                  <a:lnTo>
                    <a:pt x="414467" y="214047"/>
                  </a:lnTo>
                  <a:lnTo>
                    <a:pt x="414097" y="214002"/>
                  </a:lnTo>
                  <a:lnTo>
                    <a:pt x="413224" y="214192"/>
                  </a:lnTo>
                  <a:lnTo>
                    <a:pt x="412434" y="214315"/>
                  </a:lnTo>
                  <a:lnTo>
                    <a:pt x="411497" y="214452"/>
                  </a:lnTo>
                  <a:lnTo>
                    <a:pt x="411089" y="214533"/>
                  </a:lnTo>
                  <a:lnTo>
                    <a:pt x="410881" y="214502"/>
                  </a:lnTo>
                  <a:lnTo>
                    <a:pt x="410711" y="214470"/>
                  </a:lnTo>
                  <a:lnTo>
                    <a:pt x="410371" y="214388"/>
                  </a:lnTo>
                  <a:lnTo>
                    <a:pt x="408961" y="213951"/>
                  </a:lnTo>
                  <a:lnTo>
                    <a:pt x="408417" y="213883"/>
                  </a:lnTo>
                  <a:lnTo>
                    <a:pt x="407865" y="213824"/>
                  </a:lnTo>
                  <a:lnTo>
                    <a:pt x="407170" y="213824"/>
                  </a:lnTo>
                  <a:lnTo>
                    <a:pt x="406701" y="213806"/>
                  </a:lnTo>
                  <a:lnTo>
                    <a:pt x="406199" y="213570"/>
                  </a:lnTo>
                  <a:lnTo>
                    <a:pt x="405703" y="213279"/>
                  </a:lnTo>
                  <a:lnTo>
                    <a:pt x="405220" y="212924"/>
                  </a:lnTo>
                  <a:lnTo>
                    <a:pt x="403330" y="212087"/>
                  </a:lnTo>
                  <a:lnTo>
                    <a:pt x="402215" y="211660"/>
                  </a:lnTo>
                  <a:lnTo>
                    <a:pt x="401569" y="211528"/>
                  </a:lnTo>
                  <a:lnTo>
                    <a:pt x="401191" y="211551"/>
                  </a:lnTo>
                  <a:lnTo>
                    <a:pt x="400707" y="211574"/>
                  </a:lnTo>
                  <a:lnTo>
                    <a:pt x="400394" y="211483"/>
                  </a:lnTo>
                  <a:lnTo>
                    <a:pt x="400122" y="211314"/>
                  </a:lnTo>
                  <a:lnTo>
                    <a:pt x="399782" y="211119"/>
                  </a:lnTo>
                  <a:lnTo>
                    <a:pt x="399487" y="211055"/>
                  </a:lnTo>
                  <a:lnTo>
                    <a:pt x="399268" y="211110"/>
                  </a:lnTo>
                  <a:lnTo>
                    <a:pt x="398784" y="211633"/>
                  </a:lnTo>
                  <a:lnTo>
                    <a:pt x="398878" y="212260"/>
                  </a:lnTo>
                  <a:lnTo>
                    <a:pt x="398935" y="212606"/>
                  </a:lnTo>
                  <a:lnTo>
                    <a:pt x="398976" y="213197"/>
                  </a:lnTo>
                  <a:lnTo>
                    <a:pt x="398976" y="213979"/>
                  </a:lnTo>
                  <a:lnTo>
                    <a:pt x="398803" y="214552"/>
                  </a:lnTo>
                  <a:lnTo>
                    <a:pt x="398300" y="215025"/>
                  </a:lnTo>
                  <a:lnTo>
                    <a:pt x="397419" y="215166"/>
                  </a:lnTo>
                  <a:lnTo>
                    <a:pt x="396528" y="215084"/>
                  </a:lnTo>
                  <a:lnTo>
                    <a:pt x="395825" y="215188"/>
                  </a:lnTo>
                  <a:lnTo>
                    <a:pt x="395292" y="215256"/>
                  </a:lnTo>
                  <a:lnTo>
                    <a:pt x="394710" y="215106"/>
                  </a:lnTo>
                  <a:lnTo>
                    <a:pt x="394324" y="214606"/>
                  </a:lnTo>
                  <a:lnTo>
                    <a:pt x="394279" y="213829"/>
                  </a:lnTo>
                  <a:lnTo>
                    <a:pt x="393852" y="213138"/>
                  </a:lnTo>
                  <a:lnTo>
                    <a:pt x="393300" y="212924"/>
                  </a:lnTo>
                  <a:lnTo>
                    <a:pt x="392956" y="212797"/>
                  </a:lnTo>
                  <a:lnTo>
                    <a:pt x="392340" y="212842"/>
                  </a:lnTo>
                  <a:lnTo>
                    <a:pt x="391992" y="212842"/>
                  </a:lnTo>
                  <a:lnTo>
                    <a:pt x="391426" y="213128"/>
                  </a:lnTo>
                  <a:lnTo>
                    <a:pt x="390821" y="213128"/>
                  </a:lnTo>
                  <a:lnTo>
                    <a:pt x="390534" y="213201"/>
                  </a:lnTo>
                  <a:lnTo>
                    <a:pt x="390179" y="213201"/>
                  </a:lnTo>
                  <a:lnTo>
                    <a:pt x="389725" y="213179"/>
                  </a:lnTo>
                  <a:lnTo>
                    <a:pt x="389430" y="213265"/>
                  </a:lnTo>
                  <a:lnTo>
                    <a:pt x="388618" y="213479"/>
                  </a:lnTo>
                  <a:lnTo>
                    <a:pt x="388206" y="213733"/>
                  </a:lnTo>
                  <a:lnTo>
                    <a:pt x="387847" y="214015"/>
                  </a:lnTo>
                  <a:lnTo>
                    <a:pt x="387620" y="214252"/>
                  </a:lnTo>
                  <a:lnTo>
                    <a:pt x="387435" y="214697"/>
                  </a:lnTo>
                  <a:lnTo>
                    <a:pt x="387340" y="215193"/>
                  </a:lnTo>
                  <a:lnTo>
                    <a:pt x="387212" y="215770"/>
                  </a:lnTo>
                  <a:lnTo>
                    <a:pt x="387212" y="215966"/>
                  </a:lnTo>
                  <a:lnTo>
                    <a:pt x="387125" y="216352"/>
                  </a:lnTo>
                  <a:lnTo>
                    <a:pt x="387087" y="216639"/>
                  </a:lnTo>
                  <a:lnTo>
                    <a:pt x="387087" y="216948"/>
                  </a:lnTo>
                  <a:lnTo>
                    <a:pt x="386982" y="217177"/>
                  </a:lnTo>
                  <a:lnTo>
                    <a:pt x="386089" y="217093"/>
                  </a:lnTo>
                  <a:lnTo>
                    <a:pt x="384555" y="216966"/>
                  </a:lnTo>
                  <a:lnTo>
                    <a:pt x="382416" y="216793"/>
                  </a:lnTo>
                  <a:lnTo>
                    <a:pt x="381898" y="217180"/>
                  </a:lnTo>
                  <a:lnTo>
                    <a:pt x="381645" y="217430"/>
                  </a:lnTo>
                  <a:lnTo>
                    <a:pt x="381411" y="217671"/>
                  </a:lnTo>
                  <a:lnTo>
                    <a:pt x="381218" y="217343"/>
                  </a:lnTo>
                  <a:lnTo>
                    <a:pt x="381112" y="216921"/>
                  </a:lnTo>
                  <a:lnTo>
                    <a:pt x="381146" y="216761"/>
                  </a:lnTo>
                  <a:lnTo>
                    <a:pt x="381263" y="216266"/>
                  </a:lnTo>
                  <a:lnTo>
                    <a:pt x="381603" y="215375"/>
                  </a:lnTo>
                  <a:lnTo>
                    <a:pt x="381834" y="214906"/>
                  </a:lnTo>
                  <a:lnTo>
                    <a:pt x="381834" y="214574"/>
                  </a:lnTo>
                  <a:lnTo>
                    <a:pt x="381630" y="214120"/>
                  </a:lnTo>
                  <a:lnTo>
                    <a:pt x="381177" y="213829"/>
                  </a:lnTo>
                  <a:lnTo>
                    <a:pt x="380496" y="213751"/>
                  </a:lnTo>
                  <a:lnTo>
                    <a:pt x="380031" y="213527"/>
                  </a:lnTo>
                  <a:lnTo>
                    <a:pt x="379827" y="213429"/>
                  </a:lnTo>
                  <a:lnTo>
                    <a:pt x="379226" y="213242"/>
                  </a:lnTo>
                  <a:lnTo>
                    <a:pt x="378637" y="212924"/>
                  </a:lnTo>
                  <a:lnTo>
                    <a:pt x="378486" y="212847"/>
                  </a:lnTo>
                  <a:lnTo>
                    <a:pt x="377530" y="212456"/>
                  </a:lnTo>
                  <a:lnTo>
                    <a:pt x="377053" y="212119"/>
                  </a:lnTo>
                  <a:lnTo>
                    <a:pt x="376910" y="211837"/>
                  </a:lnTo>
                  <a:lnTo>
                    <a:pt x="376997" y="211446"/>
                  </a:lnTo>
                  <a:lnTo>
                    <a:pt x="377794" y="210128"/>
                  </a:lnTo>
                  <a:lnTo>
                    <a:pt x="377911" y="209550"/>
                  </a:lnTo>
                  <a:lnTo>
                    <a:pt x="377798" y="209186"/>
                  </a:lnTo>
                  <a:lnTo>
                    <a:pt x="377605" y="208800"/>
                  </a:lnTo>
                  <a:lnTo>
                    <a:pt x="377401" y="208532"/>
                  </a:lnTo>
                  <a:lnTo>
                    <a:pt x="377193" y="208345"/>
                  </a:lnTo>
                  <a:lnTo>
                    <a:pt x="376872" y="208145"/>
                  </a:lnTo>
                  <a:lnTo>
                    <a:pt x="376468" y="207941"/>
                  </a:lnTo>
                  <a:lnTo>
                    <a:pt x="375364" y="208032"/>
                  </a:lnTo>
                  <a:lnTo>
                    <a:pt x="374903" y="208350"/>
                  </a:lnTo>
                  <a:lnTo>
                    <a:pt x="374559" y="208805"/>
                  </a:lnTo>
                  <a:lnTo>
                    <a:pt x="374336" y="209327"/>
                  </a:lnTo>
                  <a:lnTo>
                    <a:pt x="374128" y="209650"/>
                  </a:lnTo>
                  <a:lnTo>
                    <a:pt x="374060" y="209523"/>
                  </a:lnTo>
                  <a:lnTo>
                    <a:pt x="373981" y="209250"/>
                  </a:lnTo>
                  <a:lnTo>
                    <a:pt x="373792" y="208827"/>
                  </a:lnTo>
                  <a:lnTo>
                    <a:pt x="373724" y="208673"/>
                  </a:lnTo>
                  <a:lnTo>
                    <a:pt x="373595" y="208464"/>
                  </a:lnTo>
                  <a:lnTo>
                    <a:pt x="373520" y="208327"/>
                  </a:lnTo>
                  <a:lnTo>
                    <a:pt x="373357" y="208000"/>
                  </a:lnTo>
                  <a:lnTo>
                    <a:pt x="373125" y="207749"/>
                  </a:lnTo>
                  <a:lnTo>
                    <a:pt x="372283" y="207946"/>
                  </a:lnTo>
                  <a:lnTo>
                    <a:pt x="372028" y="208331"/>
                  </a:lnTo>
                  <a:lnTo>
                    <a:pt x="371949" y="208931"/>
                  </a:lnTo>
                  <a:lnTo>
                    <a:pt x="371797" y="209711"/>
                  </a:lnTo>
                  <a:lnTo>
                    <a:pt x="371587" y="210102"/>
                  </a:lnTo>
                  <a:lnTo>
                    <a:pt x="371147" y="210313"/>
                  </a:lnTo>
                  <a:lnTo>
                    <a:pt x="370590" y="210008"/>
                  </a:lnTo>
                  <a:lnTo>
                    <a:pt x="370119" y="209641"/>
                  </a:lnTo>
                  <a:lnTo>
                    <a:pt x="369718" y="209482"/>
                  </a:lnTo>
                  <a:lnTo>
                    <a:pt x="369204" y="209686"/>
                  </a:lnTo>
                  <a:lnTo>
                    <a:pt x="368503" y="209976"/>
                  </a:lnTo>
                  <a:lnTo>
                    <a:pt x="367940" y="210090"/>
                  </a:lnTo>
                  <a:lnTo>
                    <a:pt x="367266" y="209900"/>
                  </a:lnTo>
                  <a:lnTo>
                    <a:pt x="366946" y="209729"/>
                  </a:lnTo>
                  <a:lnTo>
                    <a:pt x="366843" y="209463"/>
                  </a:lnTo>
                  <a:lnTo>
                    <a:pt x="366763" y="208840"/>
                  </a:lnTo>
                  <a:lnTo>
                    <a:pt x="366927" y="208166"/>
                  </a:lnTo>
                  <a:lnTo>
                    <a:pt x="367389" y="207446"/>
                  </a:lnTo>
                  <a:lnTo>
                    <a:pt x="367653" y="206977"/>
                  </a:lnTo>
                  <a:lnTo>
                    <a:pt x="367623" y="206752"/>
                  </a:lnTo>
                  <a:lnTo>
                    <a:pt x="366800" y="206202"/>
                  </a:lnTo>
                  <a:lnTo>
                    <a:pt x="366483" y="205719"/>
                  </a:lnTo>
                  <a:lnTo>
                    <a:pt x="366342" y="205211"/>
                  </a:lnTo>
                  <a:lnTo>
                    <a:pt x="366197" y="204719"/>
                  </a:lnTo>
                  <a:lnTo>
                    <a:pt x="365983" y="204376"/>
                  </a:lnTo>
                  <a:lnTo>
                    <a:pt x="365614" y="204045"/>
                  </a:lnTo>
                  <a:lnTo>
                    <a:pt x="365017" y="203847"/>
                  </a:lnTo>
                  <a:lnTo>
                    <a:pt x="364509" y="203550"/>
                  </a:lnTo>
                  <a:lnTo>
                    <a:pt x="364304" y="203264"/>
                  </a:lnTo>
                  <a:lnTo>
                    <a:pt x="364323" y="202952"/>
                  </a:lnTo>
                  <a:lnTo>
                    <a:pt x="364526" y="202659"/>
                  </a:lnTo>
                  <a:lnTo>
                    <a:pt x="364750" y="202593"/>
                  </a:lnTo>
                  <a:lnTo>
                    <a:pt x="365468" y="202573"/>
                  </a:lnTo>
                  <a:lnTo>
                    <a:pt x="365991" y="202628"/>
                  </a:lnTo>
                  <a:lnTo>
                    <a:pt x="366273" y="202553"/>
                  </a:lnTo>
                  <a:lnTo>
                    <a:pt x="366366" y="202425"/>
                  </a:lnTo>
                  <a:lnTo>
                    <a:pt x="366524" y="202051"/>
                  </a:lnTo>
                  <a:lnTo>
                    <a:pt x="366482" y="201801"/>
                  </a:lnTo>
                  <a:lnTo>
                    <a:pt x="366557" y="201391"/>
                  </a:lnTo>
                  <a:lnTo>
                    <a:pt x="366634" y="201053"/>
                  </a:lnTo>
                  <a:lnTo>
                    <a:pt x="366596" y="200621"/>
                  </a:lnTo>
                  <a:lnTo>
                    <a:pt x="366513" y="200466"/>
                  </a:lnTo>
                  <a:lnTo>
                    <a:pt x="366268" y="200334"/>
                  </a:lnTo>
                  <a:lnTo>
                    <a:pt x="365776" y="200189"/>
                  </a:lnTo>
                  <a:lnTo>
                    <a:pt x="365451" y="200034"/>
                  </a:lnTo>
                  <a:lnTo>
                    <a:pt x="365198" y="199889"/>
                  </a:lnTo>
                  <a:lnTo>
                    <a:pt x="365002" y="199789"/>
                  </a:lnTo>
                  <a:lnTo>
                    <a:pt x="364783" y="199654"/>
                  </a:lnTo>
                  <a:lnTo>
                    <a:pt x="364088" y="200427"/>
                  </a:lnTo>
                  <a:lnTo>
                    <a:pt x="352713" y="212926"/>
                  </a:lnTo>
                  <a:lnTo>
                    <a:pt x="351556" y="214166"/>
                  </a:lnTo>
                  <a:lnTo>
                    <a:pt x="350211" y="215614"/>
                  </a:lnTo>
                  <a:lnTo>
                    <a:pt x="349552" y="216316"/>
                  </a:lnTo>
                  <a:lnTo>
                    <a:pt x="352678" y="220563"/>
                  </a:lnTo>
                  <a:lnTo>
                    <a:pt x="354107" y="222656"/>
                  </a:lnTo>
                  <a:lnTo>
                    <a:pt x="355278" y="224664"/>
                  </a:lnTo>
                  <a:lnTo>
                    <a:pt x="359907" y="234049"/>
                  </a:lnTo>
                  <a:lnTo>
                    <a:pt x="361113" y="237441"/>
                  </a:lnTo>
                  <a:lnTo>
                    <a:pt x="362356" y="240942"/>
                  </a:lnTo>
                  <a:lnTo>
                    <a:pt x="362515" y="241365"/>
                  </a:lnTo>
                  <a:lnTo>
                    <a:pt x="362670" y="241788"/>
                  </a:lnTo>
                  <a:lnTo>
                    <a:pt x="362862" y="242595"/>
                  </a:lnTo>
                  <a:lnTo>
                    <a:pt x="363195" y="243987"/>
                  </a:lnTo>
                  <a:lnTo>
                    <a:pt x="363792" y="246487"/>
                  </a:lnTo>
                  <a:lnTo>
                    <a:pt x="364170" y="248072"/>
                  </a:lnTo>
                  <a:lnTo>
                    <a:pt x="364340" y="249355"/>
                  </a:lnTo>
                  <a:lnTo>
                    <a:pt x="364719" y="252212"/>
                  </a:lnTo>
                  <a:lnTo>
                    <a:pt x="365100" y="255088"/>
                  </a:lnTo>
                  <a:lnTo>
                    <a:pt x="365213" y="256348"/>
                  </a:lnTo>
                  <a:lnTo>
                    <a:pt x="365437" y="258829"/>
                  </a:lnTo>
                  <a:lnTo>
                    <a:pt x="365557" y="260155"/>
                  </a:lnTo>
                  <a:lnTo>
                    <a:pt x="364877" y="260227"/>
                  </a:lnTo>
                  <a:lnTo>
                    <a:pt x="362139" y="260632"/>
                  </a:lnTo>
                  <a:lnTo>
                    <a:pt x="361723" y="260659"/>
                  </a:lnTo>
                  <a:lnTo>
                    <a:pt x="361745" y="260873"/>
                  </a:lnTo>
                  <a:lnTo>
                    <a:pt x="361897" y="262390"/>
                  </a:lnTo>
                  <a:lnTo>
                    <a:pt x="361513" y="262696"/>
                  </a:lnTo>
                  <a:lnTo>
                    <a:pt x="359140" y="263792"/>
                  </a:lnTo>
                  <a:lnTo>
                    <a:pt x="355969" y="265261"/>
                  </a:lnTo>
                  <a:lnTo>
                    <a:pt x="355561" y="265443"/>
                  </a:lnTo>
                  <a:lnTo>
                    <a:pt x="352058" y="267052"/>
                  </a:lnTo>
                  <a:lnTo>
                    <a:pt x="349817" y="268080"/>
                  </a:lnTo>
                  <a:lnTo>
                    <a:pt x="349930" y="268334"/>
                  </a:lnTo>
                  <a:lnTo>
                    <a:pt x="347073" y="269644"/>
                  </a:lnTo>
                  <a:lnTo>
                    <a:pt x="346132" y="270072"/>
                  </a:lnTo>
                  <a:lnTo>
                    <a:pt x="345724" y="270263"/>
                  </a:lnTo>
                  <a:lnTo>
                    <a:pt x="343210" y="271414"/>
                  </a:lnTo>
                  <a:lnTo>
                    <a:pt x="342777" y="271574"/>
                  </a:lnTo>
                  <a:lnTo>
                    <a:pt x="342338" y="271736"/>
                  </a:lnTo>
                  <a:lnTo>
                    <a:pt x="341673" y="272005"/>
                  </a:lnTo>
                  <a:lnTo>
                    <a:pt x="340550" y="272332"/>
                  </a:lnTo>
                  <a:lnTo>
                    <a:pt x="340061" y="272463"/>
                  </a:lnTo>
                  <a:lnTo>
                    <a:pt x="339515" y="272609"/>
                  </a:lnTo>
                  <a:lnTo>
                    <a:pt x="337784" y="272960"/>
                  </a:lnTo>
                  <a:lnTo>
                    <a:pt x="336317" y="273282"/>
                  </a:lnTo>
                  <a:lnTo>
                    <a:pt x="335331" y="273539"/>
                  </a:lnTo>
                  <a:lnTo>
                    <a:pt x="332984" y="270458"/>
                  </a:lnTo>
                  <a:lnTo>
                    <a:pt x="332833" y="269963"/>
                  </a:lnTo>
                  <a:lnTo>
                    <a:pt x="330178" y="269581"/>
                  </a:lnTo>
                  <a:lnTo>
                    <a:pt x="325672" y="273053"/>
                  </a:lnTo>
                  <a:lnTo>
                    <a:pt x="324383" y="274046"/>
                  </a:lnTo>
                  <a:lnTo>
                    <a:pt x="320478" y="277054"/>
                  </a:lnTo>
                  <a:lnTo>
                    <a:pt x="318496" y="278581"/>
                  </a:lnTo>
                  <a:lnTo>
                    <a:pt x="317198" y="279581"/>
                  </a:lnTo>
                  <a:lnTo>
                    <a:pt x="316847" y="280194"/>
                  </a:lnTo>
                  <a:lnTo>
                    <a:pt x="316606" y="281664"/>
                  </a:lnTo>
                  <a:lnTo>
                    <a:pt x="316007" y="285397"/>
                  </a:lnTo>
                  <a:lnTo>
                    <a:pt x="316024" y="286048"/>
                  </a:lnTo>
                  <a:lnTo>
                    <a:pt x="315855" y="286463"/>
                  </a:lnTo>
                  <a:lnTo>
                    <a:pt x="316007" y="286872"/>
                  </a:lnTo>
                  <a:lnTo>
                    <a:pt x="315650" y="287511"/>
                  </a:lnTo>
                  <a:lnTo>
                    <a:pt x="315066" y="291175"/>
                  </a:lnTo>
                  <a:lnTo>
                    <a:pt x="314165" y="296825"/>
                  </a:lnTo>
                  <a:lnTo>
                    <a:pt x="313814" y="299024"/>
                  </a:lnTo>
                  <a:lnTo>
                    <a:pt x="313492" y="300989"/>
                  </a:lnTo>
                  <a:lnTo>
                    <a:pt x="312906" y="304560"/>
                  </a:lnTo>
                  <a:lnTo>
                    <a:pt x="312597" y="306420"/>
                  </a:lnTo>
                  <a:lnTo>
                    <a:pt x="312465" y="307252"/>
                  </a:lnTo>
                  <a:lnTo>
                    <a:pt x="312261" y="308442"/>
                  </a:lnTo>
                  <a:lnTo>
                    <a:pt x="312146" y="308913"/>
                  </a:lnTo>
                  <a:lnTo>
                    <a:pt x="311997" y="309351"/>
                  </a:lnTo>
                  <a:lnTo>
                    <a:pt x="311632" y="310215"/>
                  </a:lnTo>
                  <a:lnTo>
                    <a:pt x="310064" y="313859"/>
                  </a:lnTo>
                  <a:lnTo>
                    <a:pt x="309638" y="314838"/>
                  </a:lnTo>
                  <a:lnTo>
                    <a:pt x="309332" y="315538"/>
                  </a:lnTo>
                  <a:lnTo>
                    <a:pt x="307510" y="319794"/>
                  </a:lnTo>
                  <a:lnTo>
                    <a:pt x="304574" y="326652"/>
                  </a:lnTo>
                  <a:lnTo>
                    <a:pt x="302413" y="331684"/>
                  </a:lnTo>
                  <a:lnTo>
                    <a:pt x="301448" y="333693"/>
                  </a:lnTo>
                  <a:lnTo>
                    <a:pt x="297745" y="337921"/>
                  </a:lnTo>
                  <a:lnTo>
                    <a:pt x="295991" y="336804"/>
                  </a:lnTo>
                  <a:lnTo>
                    <a:pt x="295011" y="336172"/>
                  </a:lnTo>
                  <a:lnTo>
                    <a:pt x="294678" y="336438"/>
                  </a:lnTo>
                  <a:lnTo>
                    <a:pt x="285937" y="331017"/>
                  </a:lnTo>
                  <a:lnTo>
                    <a:pt x="284614" y="330639"/>
                  </a:lnTo>
                  <a:lnTo>
                    <a:pt x="283010" y="330229"/>
                  </a:lnTo>
                  <a:lnTo>
                    <a:pt x="280174" y="333543"/>
                  </a:lnTo>
                  <a:lnTo>
                    <a:pt x="278931" y="334997"/>
                  </a:lnTo>
                  <a:lnTo>
                    <a:pt x="277328" y="336870"/>
                  </a:lnTo>
                  <a:lnTo>
                    <a:pt x="275053" y="339531"/>
                  </a:lnTo>
                  <a:lnTo>
                    <a:pt x="274384" y="343324"/>
                  </a:lnTo>
                  <a:lnTo>
                    <a:pt x="273825" y="346513"/>
                  </a:lnTo>
                  <a:lnTo>
                    <a:pt x="272940" y="351539"/>
                  </a:lnTo>
                  <a:lnTo>
                    <a:pt x="272128" y="351370"/>
                  </a:lnTo>
                  <a:lnTo>
                    <a:pt x="257975" y="348751"/>
                  </a:lnTo>
                  <a:lnTo>
                    <a:pt x="255250" y="348964"/>
                  </a:lnTo>
                  <a:lnTo>
                    <a:pt x="254460" y="348778"/>
                  </a:lnTo>
                  <a:lnTo>
                    <a:pt x="244071" y="346367"/>
                  </a:lnTo>
                  <a:lnTo>
                    <a:pt x="243671" y="346881"/>
                  </a:lnTo>
                  <a:lnTo>
                    <a:pt x="242314" y="345630"/>
                  </a:lnTo>
                  <a:lnTo>
                    <a:pt x="242178" y="345812"/>
                  </a:lnTo>
                  <a:lnTo>
                    <a:pt x="241645" y="345708"/>
                  </a:lnTo>
                  <a:lnTo>
                    <a:pt x="241293" y="345603"/>
                  </a:lnTo>
                  <a:lnTo>
                    <a:pt x="239876" y="345307"/>
                  </a:lnTo>
                  <a:lnTo>
                    <a:pt x="239597" y="345244"/>
                  </a:lnTo>
                  <a:lnTo>
                    <a:pt x="239498" y="345912"/>
                  </a:lnTo>
                  <a:lnTo>
                    <a:pt x="239253" y="347809"/>
                  </a:lnTo>
                  <a:lnTo>
                    <a:pt x="239143" y="348414"/>
                  </a:lnTo>
                  <a:lnTo>
                    <a:pt x="238717" y="348777"/>
                  </a:lnTo>
                  <a:lnTo>
                    <a:pt x="235886" y="350969"/>
                  </a:lnTo>
                  <a:lnTo>
                    <a:pt x="234924" y="351210"/>
                  </a:lnTo>
                  <a:lnTo>
                    <a:pt x="233539" y="351495"/>
                  </a:lnTo>
                  <a:lnTo>
                    <a:pt x="231993" y="351487"/>
                  </a:lnTo>
                  <a:lnTo>
                    <a:pt x="230380" y="350856"/>
                  </a:lnTo>
                  <a:lnTo>
                    <a:pt x="229018" y="350289"/>
                  </a:lnTo>
                  <a:lnTo>
                    <a:pt x="226095" y="348811"/>
                  </a:lnTo>
                  <a:lnTo>
                    <a:pt x="222917" y="347134"/>
                  </a:lnTo>
                  <a:lnTo>
                    <a:pt x="221186" y="346696"/>
                  </a:lnTo>
                  <a:lnTo>
                    <a:pt x="218623" y="347719"/>
                  </a:lnTo>
                  <a:lnTo>
                    <a:pt x="215783" y="349139"/>
                  </a:lnTo>
                  <a:lnTo>
                    <a:pt x="212941" y="350693"/>
                  </a:lnTo>
                  <a:lnTo>
                    <a:pt x="210921" y="351324"/>
                  </a:lnTo>
                  <a:lnTo>
                    <a:pt x="209060" y="350748"/>
                  </a:lnTo>
                  <a:lnTo>
                    <a:pt x="207620" y="349107"/>
                  </a:lnTo>
                  <a:lnTo>
                    <a:pt x="205782" y="347322"/>
                  </a:lnTo>
                  <a:lnTo>
                    <a:pt x="203010" y="344972"/>
                  </a:lnTo>
                  <a:lnTo>
                    <a:pt x="202499" y="344637"/>
                  </a:lnTo>
                  <a:lnTo>
                    <a:pt x="200837" y="343759"/>
                  </a:lnTo>
                  <a:lnTo>
                    <a:pt x="198715" y="343197"/>
                  </a:lnTo>
                  <a:lnTo>
                    <a:pt x="196266" y="342822"/>
                  </a:lnTo>
                  <a:lnTo>
                    <a:pt x="193994" y="343230"/>
                  </a:lnTo>
                  <a:lnTo>
                    <a:pt x="191328" y="343954"/>
                  </a:lnTo>
                  <a:lnTo>
                    <a:pt x="188614" y="343899"/>
                  </a:lnTo>
                  <a:lnTo>
                    <a:pt x="186177" y="342940"/>
                  </a:lnTo>
                  <a:lnTo>
                    <a:pt x="183749" y="341527"/>
                  </a:lnTo>
                  <a:lnTo>
                    <a:pt x="179542" y="338585"/>
                  </a:lnTo>
                  <a:lnTo>
                    <a:pt x="176789" y="337230"/>
                  </a:lnTo>
                  <a:lnTo>
                    <a:pt x="173635" y="335068"/>
                  </a:lnTo>
                  <a:lnTo>
                    <a:pt x="170738" y="333131"/>
                  </a:lnTo>
                  <a:lnTo>
                    <a:pt x="167197" y="331069"/>
                  </a:lnTo>
                  <a:lnTo>
                    <a:pt x="156949" y="327282"/>
                  </a:lnTo>
                  <a:lnTo>
                    <a:pt x="155873" y="326156"/>
                  </a:lnTo>
                  <a:lnTo>
                    <a:pt x="154702" y="324033"/>
                  </a:lnTo>
                  <a:lnTo>
                    <a:pt x="154468" y="323527"/>
                  </a:lnTo>
                  <a:lnTo>
                    <a:pt x="154479" y="322024"/>
                  </a:lnTo>
                  <a:lnTo>
                    <a:pt x="154467" y="321445"/>
                  </a:lnTo>
                  <a:lnTo>
                    <a:pt x="154792" y="318842"/>
                  </a:lnTo>
                  <a:lnTo>
                    <a:pt x="155502" y="312740"/>
                  </a:lnTo>
                  <a:lnTo>
                    <a:pt x="154714" y="312592"/>
                  </a:lnTo>
                  <a:lnTo>
                    <a:pt x="154843" y="311902"/>
                  </a:lnTo>
                  <a:lnTo>
                    <a:pt x="153326" y="311588"/>
                  </a:lnTo>
                  <a:lnTo>
                    <a:pt x="153862" y="308987"/>
                  </a:lnTo>
                  <a:lnTo>
                    <a:pt x="155565" y="308380"/>
                  </a:lnTo>
                  <a:lnTo>
                    <a:pt x="155816" y="307519"/>
                  </a:lnTo>
                  <a:lnTo>
                    <a:pt x="157470" y="297708"/>
                  </a:lnTo>
                  <a:lnTo>
                    <a:pt x="156598" y="296844"/>
                  </a:lnTo>
                  <a:lnTo>
                    <a:pt x="154912" y="296134"/>
                  </a:lnTo>
                  <a:lnTo>
                    <a:pt x="155366" y="295188"/>
                  </a:lnTo>
                  <a:lnTo>
                    <a:pt x="155489" y="294933"/>
                  </a:lnTo>
                  <a:lnTo>
                    <a:pt x="157235" y="295677"/>
                  </a:lnTo>
                  <a:lnTo>
                    <a:pt x="158169" y="296006"/>
                  </a:lnTo>
                  <a:lnTo>
                    <a:pt x="159163" y="290172"/>
                  </a:lnTo>
                  <a:lnTo>
                    <a:pt x="159423" y="288644"/>
                  </a:lnTo>
                  <a:lnTo>
                    <a:pt x="159584" y="287728"/>
                  </a:lnTo>
                  <a:lnTo>
                    <a:pt x="160067" y="284991"/>
                  </a:lnTo>
                  <a:lnTo>
                    <a:pt x="160617" y="281874"/>
                  </a:lnTo>
                  <a:lnTo>
                    <a:pt x="160972" y="279693"/>
                  </a:lnTo>
                  <a:lnTo>
                    <a:pt x="161667" y="275930"/>
                  </a:lnTo>
                  <a:lnTo>
                    <a:pt x="161684" y="274998"/>
                  </a:lnTo>
                  <a:lnTo>
                    <a:pt x="161636" y="274349"/>
                  </a:lnTo>
                  <a:lnTo>
                    <a:pt x="161671" y="272773"/>
                  </a:lnTo>
                  <a:lnTo>
                    <a:pt x="160407" y="272665"/>
                  </a:lnTo>
                  <a:lnTo>
                    <a:pt x="156732" y="271957"/>
                  </a:lnTo>
                  <a:lnTo>
                    <a:pt x="154623" y="271200"/>
                  </a:lnTo>
                  <a:lnTo>
                    <a:pt x="151978" y="269951"/>
                  </a:lnTo>
                  <a:lnTo>
                    <a:pt x="150574" y="269089"/>
                  </a:lnTo>
                  <a:lnTo>
                    <a:pt x="148721" y="267493"/>
                  </a:lnTo>
                  <a:lnTo>
                    <a:pt x="148077" y="267159"/>
                  </a:lnTo>
                  <a:lnTo>
                    <a:pt x="141375" y="261247"/>
                  </a:lnTo>
                  <a:lnTo>
                    <a:pt x="140498" y="260659"/>
                  </a:lnTo>
                  <a:lnTo>
                    <a:pt x="139937" y="260499"/>
                  </a:lnTo>
                  <a:lnTo>
                    <a:pt x="139225" y="260350"/>
                  </a:lnTo>
                  <a:lnTo>
                    <a:pt x="138055" y="260063"/>
                  </a:lnTo>
                  <a:lnTo>
                    <a:pt x="136885" y="259891"/>
                  </a:lnTo>
                  <a:lnTo>
                    <a:pt x="136093" y="259764"/>
                  </a:lnTo>
                  <a:lnTo>
                    <a:pt x="134024" y="259561"/>
                  </a:lnTo>
                  <a:lnTo>
                    <a:pt x="127207" y="258367"/>
                  </a:lnTo>
                  <a:lnTo>
                    <a:pt x="125700" y="258105"/>
                  </a:lnTo>
                  <a:lnTo>
                    <a:pt x="124886" y="257943"/>
                  </a:lnTo>
                  <a:lnTo>
                    <a:pt x="120733" y="257249"/>
                  </a:lnTo>
                  <a:lnTo>
                    <a:pt x="120787" y="256828"/>
                  </a:lnTo>
                  <a:lnTo>
                    <a:pt x="120386" y="254858"/>
                  </a:lnTo>
                  <a:lnTo>
                    <a:pt x="117086" y="253150"/>
                  </a:lnTo>
                  <a:lnTo>
                    <a:pt x="114828" y="252686"/>
                  </a:lnTo>
                  <a:lnTo>
                    <a:pt x="113711" y="253111"/>
                  </a:lnTo>
                  <a:lnTo>
                    <a:pt x="113041" y="252127"/>
                  </a:lnTo>
                  <a:lnTo>
                    <a:pt x="110334" y="251699"/>
                  </a:lnTo>
                  <a:lnTo>
                    <a:pt x="110129" y="251485"/>
                  </a:lnTo>
                  <a:lnTo>
                    <a:pt x="108456" y="250926"/>
                  </a:lnTo>
                  <a:lnTo>
                    <a:pt x="106268" y="248479"/>
                  </a:lnTo>
                  <a:lnTo>
                    <a:pt x="102695" y="245575"/>
                  </a:lnTo>
                  <a:lnTo>
                    <a:pt x="99862" y="242618"/>
                  </a:lnTo>
                  <a:lnTo>
                    <a:pt x="98766" y="241492"/>
                  </a:lnTo>
                  <a:lnTo>
                    <a:pt x="98025" y="239708"/>
                  </a:lnTo>
                  <a:lnTo>
                    <a:pt x="97518" y="239234"/>
                  </a:lnTo>
                  <a:lnTo>
                    <a:pt x="97181" y="238784"/>
                  </a:lnTo>
                  <a:lnTo>
                    <a:pt x="97408" y="237456"/>
                  </a:lnTo>
                  <a:lnTo>
                    <a:pt x="97239" y="237343"/>
                  </a:lnTo>
                  <a:lnTo>
                    <a:pt x="96990" y="237167"/>
                  </a:lnTo>
                  <a:lnTo>
                    <a:pt x="96296" y="236745"/>
                  </a:lnTo>
                  <a:lnTo>
                    <a:pt x="95930" y="236462"/>
                  </a:lnTo>
                  <a:lnTo>
                    <a:pt x="95724" y="236265"/>
                  </a:lnTo>
                  <a:lnTo>
                    <a:pt x="95533" y="236041"/>
                  </a:lnTo>
                  <a:lnTo>
                    <a:pt x="95379" y="235806"/>
                  </a:lnTo>
                  <a:lnTo>
                    <a:pt x="95337" y="235630"/>
                  </a:lnTo>
                  <a:lnTo>
                    <a:pt x="95358" y="235449"/>
                  </a:lnTo>
                  <a:lnTo>
                    <a:pt x="95454" y="235241"/>
                  </a:lnTo>
                  <a:lnTo>
                    <a:pt x="95603" y="235039"/>
                  </a:lnTo>
                  <a:lnTo>
                    <a:pt x="95786" y="234762"/>
                  </a:lnTo>
                  <a:lnTo>
                    <a:pt x="96222" y="234282"/>
                  </a:lnTo>
                  <a:lnTo>
                    <a:pt x="96392" y="233995"/>
                  </a:lnTo>
                  <a:lnTo>
                    <a:pt x="96392" y="233643"/>
                  </a:lnTo>
                  <a:lnTo>
                    <a:pt x="96117" y="233163"/>
                  </a:lnTo>
                  <a:lnTo>
                    <a:pt x="95789" y="232630"/>
                  </a:lnTo>
                  <a:lnTo>
                    <a:pt x="95301" y="232277"/>
                  </a:lnTo>
                  <a:lnTo>
                    <a:pt x="94718" y="232074"/>
                  </a:lnTo>
                  <a:lnTo>
                    <a:pt x="94251" y="231935"/>
                  </a:lnTo>
                  <a:lnTo>
                    <a:pt x="93901" y="231839"/>
                  </a:lnTo>
                  <a:lnTo>
                    <a:pt x="93668" y="231764"/>
                  </a:lnTo>
                  <a:lnTo>
                    <a:pt x="93487" y="231583"/>
                  </a:lnTo>
                  <a:lnTo>
                    <a:pt x="93414" y="231380"/>
                  </a:lnTo>
                  <a:lnTo>
                    <a:pt x="93297" y="231092"/>
                  </a:lnTo>
                  <a:lnTo>
                    <a:pt x="93181" y="230815"/>
                  </a:lnTo>
                  <a:lnTo>
                    <a:pt x="92969" y="230548"/>
                  </a:lnTo>
                  <a:lnTo>
                    <a:pt x="92736" y="230313"/>
                  </a:lnTo>
                  <a:lnTo>
                    <a:pt x="92471" y="230100"/>
                  </a:lnTo>
                  <a:lnTo>
                    <a:pt x="92089" y="229908"/>
                  </a:lnTo>
                  <a:lnTo>
                    <a:pt x="91644" y="229779"/>
                  </a:lnTo>
                  <a:lnTo>
                    <a:pt x="91209" y="229694"/>
                  </a:lnTo>
                  <a:lnTo>
                    <a:pt x="90869" y="229672"/>
                  </a:lnTo>
                  <a:lnTo>
                    <a:pt x="90456" y="229682"/>
                  </a:lnTo>
                  <a:lnTo>
                    <a:pt x="89936" y="229724"/>
                  </a:lnTo>
                  <a:lnTo>
                    <a:pt x="89607" y="229734"/>
                  </a:lnTo>
                  <a:lnTo>
                    <a:pt x="89405" y="229755"/>
                  </a:lnTo>
                  <a:lnTo>
                    <a:pt x="89182" y="229787"/>
                  </a:lnTo>
                  <a:lnTo>
                    <a:pt x="88927" y="229744"/>
                  </a:lnTo>
                  <a:lnTo>
                    <a:pt x="88557" y="229605"/>
                  </a:lnTo>
                  <a:lnTo>
                    <a:pt x="88355" y="229434"/>
                  </a:lnTo>
                  <a:lnTo>
                    <a:pt x="88239" y="229157"/>
                  </a:lnTo>
                  <a:lnTo>
                    <a:pt x="88250" y="228826"/>
                  </a:lnTo>
                  <a:lnTo>
                    <a:pt x="88314" y="228507"/>
                  </a:lnTo>
                  <a:lnTo>
                    <a:pt x="88134" y="228080"/>
                  </a:lnTo>
                  <a:lnTo>
                    <a:pt x="87827" y="227728"/>
                  </a:lnTo>
                  <a:lnTo>
                    <a:pt x="87402" y="227514"/>
                  </a:lnTo>
                  <a:lnTo>
                    <a:pt x="86872" y="227503"/>
                  </a:lnTo>
                  <a:lnTo>
                    <a:pt x="86272" y="227598"/>
                  </a:lnTo>
                  <a:lnTo>
                    <a:pt x="85709" y="227679"/>
                  </a:lnTo>
                  <a:lnTo>
                    <a:pt x="85455" y="227693"/>
                  </a:lnTo>
                  <a:lnTo>
                    <a:pt x="84782" y="227714"/>
                  </a:lnTo>
                  <a:lnTo>
                    <a:pt x="84357" y="227751"/>
                  </a:lnTo>
                  <a:lnTo>
                    <a:pt x="84012" y="227820"/>
                  </a:lnTo>
                  <a:lnTo>
                    <a:pt x="83715" y="227953"/>
                  </a:lnTo>
                  <a:lnTo>
                    <a:pt x="83402" y="228107"/>
                  </a:lnTo>
                  <a:lnTo>
                    <a:pt x="83116" y="228122"/>
                  </a:lnTo>
                  <a:lnTo>
                    <a:pt x="82818" y="228084"/>
                  </a:lnTo>
                  <a:lnTo>
                    <a:pt x="82601" y="228010"/>
                  </a:lnTo>
                  <a:lnTo>
                    <a:pt x="82373" y="227919"/>
                  </a:lnTo>
                  <a:lnTo>
                    <a:pt x="81997" y="227849"/>
                  </a:lnTo>
                  <a:lnTo>
                    <a:pt x="81662" y="227806"/>
                  </a:lnTo>
                  <a:lnTo>
                    <a:pt x="81392" y="227832"/>
                  </a:lnTo>
                  <a:lnTo>
                    <a:pt x="81158" y="227992"/>
                  </a:lnTo>
                  <a:lnTo>
                    <a:pt x="80956" y="228216"/>
                  </a:lnTo>
                  <a:lnTo>
                    <a:pt x="80845" y="228530"/>
                  </a:lnTo>
                  <a:lnTo>
                    <a:pt x="80802" y="228839"/>
                  </a:lnTo>
                  <a:lnTo>
                    <a:pt x="80727" y="229073"/>
                  </a:lnTo>
                  <a:lnTo>
                    <a:pt x="80610" y="229356"/>
                  </a:lnTo>
                  <a:lnTo>
                    <a:pt x="80504" y="229489"/>
                  </a:lnTo>
                  <a:lnTo>
                    <a:pt x="80323" y="229633"/>
                  </a:lnTo>
                  <a:lnTo>
                    <a:pt x="80154" y="229734"/>
                  </a:lnTo>
                  <a:lnTo>
                    <a:pt x="79720" y="229917"/>
                  </a:lnTo>
                  <a:lnTo>
                    <a:pt x="79526" y="229948"/>
                  </a:lnTo>
                  <a:lnTo>
                    <a:pt x="79303" y="229964"/>
                  </a:lnTo>
                  <a:lnTo>
                    <a:pt x="79011" y="229921"/>
                  </a:lnTo>
                  <a:lnTo>
                    <a:pt x="78661" y="229804"/>
                  </a:lnTo>
                  <a:lnTo>
                    <a:pt x="78308" y="229433"/>
                  </a:lnTo>
                  <a:lnTo>
                    <a:pt x="78192" y="229118"/>
                  </a:lnTo>
                  <a:lnTo>
                    <a:pt x="78112" y="228761"/>
                  </a:lnTo>
                  <a:lnTo>
                    <a:pt x="77816" y="227850"/>
                  </a:lnTo>
                  <a:lnTo>
                    <a:pt x="77642" y="227503"/>
                  </a:lnTo>
                  <a:lnTo>
                    <a:pt x="77398" y="227279"/>
                  </a:lnTo>
                  <a:lnTo>
                    <a:pt x="77112" y="227065"/>
                  </a:lnTo>
                  <a:lnTo>
                    <a:pt x="76804" y="226889"/>
                  </a:lnTo>
                  <a:lnTo>
                    <a:pt x="76539" y="226777"/>
                  </a:lnTo>
                  <a:lnTo>
                    <a:pt x="76242" y="226728"/>
                  </a:lnTo>
                  <a:lnTo>
                    <a:pt x="76035" y="226717"/>
                  </a:lnTo>
                  <a:lnTo>
                    <a:pt x="75722" y="226690"/>
                  </a:lnTo>
                  <a:lnTo>
                    <a:pt x="75457" y="226674"/>
                  </a:lnTo>
                  <a:lnTo>
                    <a:pt x="75181" y="226637"/>
                  </a:lnTo>
                  <a:lnTo>
                    <a:pt x="74980" y="226583"/>
                  </a:lnTo>
                  <a:lnTo>
                    <a:pt x="74810" y="226583"/>
                  </a:lnTo>
                  <a:lnTo>
                    <a:pt x="74640" y="226646"/>
                  </a:lnTo>
                  <a:lnTo>
                    <a:pt x="74455" y="226779"/>
                  </a:lnTo>
                  <a:lnTo>
                    <a:pt x="74327" y="226923"/>
                  </a:lnTo>
                  <a:lnTo>
                    <a:pt x="74183" y="227072"/>
                  </a:lnTo>
                  <a:lnTo>
                    <a:pt x="74013" y="227221"/>
                  </a:lnTo>
                  <a:lnTo>
                    <a:pt x="73822" y="227376"/>
                  </a:lnTo>
                  <a:lnTo>
                    <a:pt x="73514" y="227732"/>
                  </a:lnTo>
                  <a:lnTo>
                    <a:pt x="73456" y="227865"/>
                  </a:lnTo>
                  <a:lnTo>
                    <a:pt x="73349" y="228206"/>
                  </a:lnTo>
                  <a:lnTo>
                    <a:pt x="73286" y="228371"/>
                  </a:lnTo>
                  <a:lnTo>
                    <a:pt x="73206" y="228521"/>
                  </a:lnTo>
                  <a:lnTo>
                    <a:pt x="73068" y="228611"/>
                  </a:lnTo>
                  <a:lnTo>
                    <a:pt x="72871" y="228680"/>
                  </a:lnTo>
                  <a:lnTo>
                    <a:pt x="72625" y="228733"/>
                  </a:lnTo>
                  <a:lnTo>
                    <a:pt x="72073" y="228711"/>
                  </a:lnTo>
                  <a:lnTo>
                    <a:pt x="71203" y="228561"/>
                  </a:lnTo>
                  <a:lnTo>
                    <a:pt x="70418" y="228389"/>
                  </a:lnTo>
                  <a:lnTo>
                    <a:pt x="69537" y="228506"/>
                  </a:lnTo>
                  <a:lnTo>
                    <a:pt x="68057" y="228972"/>
                  </a:lnTo>
                  <a:lnTo>
                    <a:pt x="67144" y="229254"/>
                  </a:lnTo>
                  <a:lnTo>
                    <a:pt x="66608" y="229106"/>
                  </a:lnTo>
                  <a:lnTo>
                    <a:pt x="65723" y="229206"/>
                  </a:lnTo>
                  <a:lnTo>
                    <a:pt x="65693" y="229411"/>
                  </a:lnTo>
                  <a:lnTo>
                    <a:pt x="63683" y="245062"/>
                  </a:lnTo>
                  <a:lnTo>
                    <a:pt x="63350" y="246053"/>
                  </a:lnTo>
                  <a:lnTo>
                    <a:pt x="62813" y="247017"/>
                  </a:lnTo>
                  <a:lnTo>
                    <a:pt x="62734" y="247649"/>
                  </a:lnTo>
                  <a:lnTo>
                    <a:pt x="63010" y="248718"/>
                  </a:lnTo>
                  <a:lnTo>
                    <a:pt x="63082" y="249759"/>
                  </a:lnTo>
                  <a:lnTo>
                    <a:pt x="60867" y="267112"/>
                  </a:lnTo>
                  <a:lnTo>
                    <a:pt x="60799" y="267662"/>
                  </a:lnTo>
                  <a:lnTo>
                    <a:pt x="60470" y="269995"/>
                  </a:lnTo>
                  <a:lnTo>
                    <a:pt x="60433" y="270243"/>
                  </a:lnTo>
                  <a:lnTo>
                    <a:pt x="53535" y="269087"/>
                  </a:lnTo>
                  <a:lnTo>
                    <a:pt x="47666" y="268001"/>
                  </a:lnTo>
                  <a:lnTo>
                    <a:pt x="42137" y="266959"/>
                  </a:lnTo>
                  <a:lnTo>
                    <a:pt x="38604" y="266014"/>
                  </a:lnTo>
                  <a:lnTo>
                    <a:pt x="35422" y="265100"/>
                  </a:lnTo>
                  <a:lnTo>
                    <a:pt x="33517" y="264508"/>
                  </a:lnTo>
                  <a:lnTo>
                    <a:pt x="29825" y="263317"/>
                  </a:lnTo>
                  <a:lnTo>
                    <a:pt x="29746" y="262400"/>
                  </a:lnTo>
                  <a:lnTo>
                    <a:pt x="29485" y="261400"/>
                  </a:lnTo>
                  <a:lnTo>
                    <a:pt x="29976" y="259513"/>
                  </a:lnTo>
                  <a:lnTo>
                    <a:pt x="29250" y="258481"/>
                  </a:lnTo>
                  <a:lnTo>
                    <a:pt x="28854" y="258026"/>
                  </a:lnTo>
                  <a:lnTo>
                    <a:pt x="28544" y="257433"/>
                  </a:lnTo>
                  <a:lnTo>
                    <a:pt x="28351" y="257037"/>
                  </a:lnTo>
                  <a:lnTo>
                    <a:pt x="28362" y="256646"/>
                  </a:lnTo>
                  <a:lnTo>
                    <a:pt x="28366" y="256011"/>
                  </a:lnTo>
                  <a:lnTo>
                    <a:pt x="28298" y="255584"/>
                  </a:lnTo>
                  <a:lnTo>
                    <a:pt x="28124" y="255082"/>
                  </a:lnTo>
                  <a:lnTo>
                    <a:pt x="27727" y="254941"/>
                  </a:lnTo>
                  <a:lnTo>
                    <a:pt x="27262" y="254868"/>
                  </a:lnTo>
                  <a:lnTo>
                    <a:pt x="26934" y="254664"/>
                  </a:lnTo>
                  <a:lnTo>
                    <a:pt x="25891" y="253829"/>
                  </a:lnTo>
                  <a:lnTo>
                    <a:pt x="24666" y="251494"/>
                  </a:lnTo>
                  <a:lnTo>
                    <a:pt x="24488" y="250321"/>
                  </a:lnTo>
                  <a:lnTo>
                    <a:pt x="24009" y="248136"/>
                  </a:lnTo>
                  <a:lnTo>
                    <a:pt x="23816" y="247135"/>
                  </a:lnTo>
                  <a:lnTo>
                    <a:pt x="23041" y="243498"/>
                  </a:lnTo>
                  <a:lnTo>
                    <a:pt x="23895" y="242324"/>
                  </a:lnTo>
                  <a:lnTo>
                    <a:pt x="24991" y="241638"/>
                  </a:lnTo>
                  <a:lnTo>
                    <a:pt x="24957" y="240619"/>
                  </a:lnTo>
                  <a:lnTo>
                    <a:pt x="24311" y="239569"/>
                  </a:lnTo>
                  <a:lnTo>
                    <a:pt x="23918" y="238359"/>
                  </a:lnTo>
                  <a:lnTo>
                    <a:pt x="23831" y="237464"/>
                  </a:lnTo>
                  <a:lnTo>
                    <a:pt x="23427" y="237118"/>
                  </a:lnTo>
                  <a:lnTo>
                    <a:pt x="21798" y="237023"/>
                  </a:lnTo>
                  <a:lnTo>
                    <a:pt x="21526" y="236850"/>
                  </a:lnTo>
                  <a:lnTo>
                    <a:pt x="21371" y="236122"/>
                  </a:lnTo>
                  <a:lnTo>
                    <a:pt x="21885" y="235367"/>
                  </a:lnTo>
                  <a:lnTo>
                    <a:pt x="22444" y="234831"/>
                  </a:lnTo>
                  <a:lnTo>
                    <a:pt x="23941" y="234081"/>
                  </a:lnTo>
                  <a:lnTo>
                    <a:pt x="24655" y="233717"/>
                  </a:lnTo>
                  <a:lnTo>
                    <a:pt x="25743" y="232426"/>
                  </a:lnTo>
                  <a:lnTo>
                    <a:pt x="26567" y="231707"/>
                  </a:lnTo>
                  <a:lnTo>
                    <a:pt x="27213" y="231241"/>
                  </a:lnTo>
                  <a:lnTo>
                    <a:pt x="27689" y="230928"/>
                  </a:lnTo>
                  <a:lnTo>
                    <a:pt x="28393" y="230175"/>
                  </a:lnTo>
                  <a:lnTo>
                    <a:pt x="28581" y="229641"/>
                  </a:lnTo>
                  <a:lnTo>
                    <a:pt x="28804" y="228477"/>
                  </a:lnTo>
                  <a:lnTo>
                    <a:pt x="28687" y="227690"/>
                  </a:lnTo>
                  <a:lnTo>
                    <a:pt x="28437" y="226840"/>
                  </a:lnTo>
                  <a:lnTo>
                    <a:pt x="28180" y="226444"/>
                  </a:lnTo>
                  <a:lnTo>
                    <a:pt x="28124" y="225946"/>
                  </a:lnTo>
                  <a:lnTo>
                    <a:pt x="28177" y="225441"/>
                  </a:lnTo>
                  <a:lnTo>
                    <a:pt x="28506" y="224732"/>
                  </a:lnTo>
                  <a:lnTo>
                    <a:pt x="29303" y="223645"/>
                  </a:lnTo>
                  <a:lnTo>
                    <a:pt x="29930" y="222379"/>
                  </a:lnTo>
                  <a:lnTo>
                    <a:pt x="30199" y="221586"/>
                  </a:lnTo>
                  <a:lnTo>
                    <a:pt x="29829" y="220381"/>
                  </a:lnTo>
                  <a:lnTo>
                    <a:pt x="29678" y="219862"/>
                  </a:lnTo>
                  <a:lnTo>
                    <a:pt x="30028" y="217632"/>
                  </a:lnTo>
                  <a:lnTo>
                    <a:pt x="30339" y="216416"/>
                  </a:lnTo>
                  <a:lnTo>
                    <a:pt x="31794" y="215820"/>
                  </a:lnTo>
                  <a:lnTo>
                    <a:pt x="32273" y="215400"/>
                  </a:lnTo>
                  <a:lnTo>
                    <a:pt x="32681" y="215018"/>
                  </a:lnTo>
                  <a:lnTo>
                    <a:pt x="32705" y="214611"/>
                  </a:lnTo>
                  <a:lnTo>
                    <a:pt x="32561" y="213538"/>
                  </a:lnTo>
                  <a:lnTo>
                    <a:pt x="32085" y="211919"/>
                  </a:lnTo>
                  <a:lnTo>
                    <a:pt x="30755" y="209450"/>
                  </a:lnTo>
                  <a:lnTo>
                    <a:pt x="30471" y="207932"/>
                  </a:lnTo>
                  <a:lnTo>
                    <a:pt x="31680" y="207581"/>
                  </a:lnTo>
                  <a:lnTo>
                    <a:pt x="32890" y="207568"/>
                  </a:lnTo>
                  <a:lnTo>
                    <a:pt x="33895" y="206940"/>
                  </a:lnTo>
                  <a:lnTo>
                    <a:pt x="34398" y="206236"/>
                  </a:lnTo>
                  <a:lnTo>
                    <a:pt x="34530" y="204199"/>
                  </a:lnTo>
                  <a:lnTo>
                    <a:pt x="34582" y="203537"/>
                  </a:lnTo>
                  <a:lnTo>
                    <a:pt x="34525" y="203146"/>
                  </a:lnTo>
                  <a:lnTo>
                    <a:pt x="34477" y="201875"/>
                  </a:lnTo>
                  <a:lnTo>
                    <a:pt x="34866" y="201744"/>
                  </a:lnTo>
                  <a:lnTo>
                    <a:pt x="35943" y="202166"/>
                  </a:lnTo>
                  <a:lnTo>
                    <a:pt x="36548" y="202180"/>
                  </a:lnTo>
                  <a:lnTo>
                    <a:pt x="37440" y="201125"/>
                  </a:lnTo>
                  <a:lnTo>
                    <a:pt x="37780" y="200743"/>
                  </a:lnTo>
                  <a:lnTo>
                    <a:pt x="38196" y="199970"/>
                  </a:lnTo>
                  <a:lnTo>
                    <a:pt x="38540" y="199275"/>
                  </a:lnTo>
                  <a:lnTo>
                    <a:pt x="38623" y="198675"/>
                  </a:lnTo>
                  <a:lnTo>
                    <a:pt x="38725" y="198088"/>
                  </a:lnTo>
                  <a:lnTo>
                    <a:pt x="38520" y="196786"/>
                  </a:lnTo>
                  <a:lnTo>
                    <a:pt x="38305" y="196579"/>
                  </a:lnTo>
                  <a:lnTo>
                    <a:pt x="38230" y="196188"/>
                  </a:lnTo>
                  <a:lnTo>
                    <a:pt x="37606" y="196160"/>
                  </a:lnTo>
                  <a:lnTo>
                    <a:pt x="37119" y="195701"/>
                  </a:lnTo>
                  <a:lnTo>
                    <a:pt x="35853" y="195342"/>
                  </a:lnTo>
                  <a:lnTo>
                    <a:pt x="35947" y="193019"/>
                  </a:lnTo>
                  <a:lnTo>
                    <a:pt x="36219" y="192878"/>
                  </a:lnTo>
                  <a:lnTo>
                    <a:pt x="36503" y="193392"/>
                  </a:lnTo>
                  <a:lnTo>
                    <a:pt x="36793" y="193367"/>
                  </a:lnTo>
                  <a:lnTo>
                    <a:pt x="36892" y="192614"/>
                  </a:lnTo>
                  <a:lnTo>
                    <a:pt x="36318" y="191655"/>
                  </a:lnTo>
                  <a:lnTo>
                    <a:pt x="36166" y="191027"/>
                  </a:lnTo>
                  <a:lnTo>
                    <a:pt x="36537" y="190609"/>
                  </a:lnTo>
                  <a:lnTo>
                    <a:pt x="36665" y="190027"/>
                  </a:lnTo>
                  <a:lnTo>
                    <a:pt x="35445" y="189504"/>
                  </a:lnTo>
                  <a:lnTo>
                    <a:pt x="34859" y="188827"/>
                  </a:lnTo>
                  <a:lnTo>
                    <a:pt x="33600" y="187872"/>
                  </a:lnTo>
                  <a:lnTo>
                    <a:pt x="33170" y="186344"/>
                  </a:lnTo>
                  <a:lnTo>
                    <a:pt x="31987" y="184980"/>
                  </a:lnTo>
                  <a:lnTo>
                    <a:pt x="31503" y="184198"/>
                  </a:lnTo>
                  <a:lnTo>
                    <a:pt x="32077" y="183385"/>
                  </a:lnTo>
                  <a:lnTo>
                    <a:pt x="33151" y="182871"/>
                  </a:lnTo>
                  <a:lnTo>
                    <a:pt x="33272" y="182148"/>
                  </a:lnTo>
                  <a:lnTo>
                    <a:pt x="32730" y="180009"/>
                  </a:lnTo>
                  <a:lnTo>
                    <a:pt x="32669" y="179682"/>
                  </a:lnTo>
                  <a:lnTo>
                    <a:pt x="32681" y="179291"/>
                  </a:lnTo>
                  <a:lnTo>
                    <a:pt x="32560" y="178641"/>
                  </a:lnTo>
                  <a:lnTo>
                    <a:pt x="32564" y="178313"/>
                  </a:lnTo>
                  <a:lnTo>
                    <a:pt x="32507" y="177986"/>
                  </a:lnTo>
                  <a:lnTo>
                    <a:pt x="31752" y="176520"/>
                  </a:lnTo>
                  <a:lnTo>
                    <a:pt x="31083" y="175810"/>
                  </a:lnTo>
                  <a:lnTo>
                    <a:pt x="30777" y="175238"/>
                  </a:lnTo>
                  <a:lnTo>
                    <a:pt x="31320" y="173931"/>
                  </a:lnTo>
                  <a:lnTo>
                    <a:pt x="31543" y="172958"/>
                  </a:lnTo>
                  <a:lnTo>
                    <a:pt x="31711" y="172642"/>
                  </a:lnTo>
                  <a:lnTo>
                    <a:pt x="32123" y="171728"/>
                  </a:lnTo>
                  <a:lnTo>
                    <a:pt x="32639" y="171417"/>
                  </a:lnTo>
                  <a:lnTo>
                    <a:pt x="33782" y="171546"/>
                  </a:lnTo>
                  <a:lnTo>
                    <a:pt x="34802" y="170209"/>
                  </a:lnTo>
                  <a:lnTo>
                    <a:pt x="35509" y="169768"/>
                  </a:lnTo>
                  <a:lnTo>
                    <a:pt x="36575" y="169455"/>
                  </a:lnTo>
                  <a:lnTo>
                    <a:pt x="36461" y="168532"/>
                  </a:lnTo>
                  <a:lnTo>
                    <a:pt x="34385" y="167070"/>
                  </a:lnTo>
                  <a:lnTo>
                    <a:pt x="33872" y="165986"/>
                  </a:lnTo>
                  <a:lnTo>
                    <a:pt x="33589" y="165068"/>
                  </a:lnTo>
                  <a:lnTo>
                    <a:pt x="33383" y="164338"/>
                  </a:lnTo>
                  <a:lnTo>
                    <a:pt x="33058" y="163943"/>
                  </a:lnTo>
                  <a:lnTo>
                    <a:pt x="32393" y="163929"/>
                  </a:lnTo>
                  <a:lnTo>
                    <a:pt x="31857" y="164115"/>
                  </a:lnTo>
                  <a:lnTo>
                    <a:pt x="30108" y="166086"/>
                  </a:lnTo>
                  <a:lnTo>
                    <a:pt x="28623" y="165949"/>
                  </a:lnTo>
                  <a:lnTo>
                    <a:pt x="28226" y="164699"/>
                  </a:lnTo>
                  <a:lnTo>
                    <a:pt x="30320" y="162185"/>
                  </a:lnTo>
                  <a:lnTo>
                    <a:pt x="29534" y="161849"/>
                  </a:lnTo>
                  <a:lnTo>
                    <a:pt x="28676" y="161644"/>
                  </a:lnTo>
                  <a:lnTo>
                    <a:pt x="27901" y="161549"/>
                  </a:lnTo>
                  <a:lnTo>
                    <a:pt x="27486" y="161735"/>
                  </a:lnTo>
                  <a:lnTo>
                    <a:pt x="27274" y="161967"/>
                  </a:lnTo>
                  <a:lnTo>
                    <a:pt x="26979" y="162444"/>
                  </a:lnTo>
                  <a:lnTo>
                    <a:pt x="26650" y="162858"/>
                  </a:lnTo>
                  <a:lnTo>
                    <a:pt x="26291" y="163008"/>
                  </a:lnTo>
                  <a:lnTo>
                    <a:pt x="25921" y="162940"/>
                  </a:lnTo>
                  <a:lnTo>
                    <a:pt x="25411" y="162608"/>
                  </a:lnTo>
                  <a:lnTo>
                    <a:pt x="24889" y="162158"/>
                  </a:lnTo>
                  <a:lnTo>
                    <a:pt x="24001" y="161344"/>
                  </a:lnTo>
                  <a:lnTo>
                    <a:pt x="23325" y="160767"/>
                  </a:lnTo>
                  <a:lnTo>
                    <a:pt x="22864" y="160412"/>
                  </a:lnTo>
                  <a:lnTo>
                    <a:pt x="22376" y="159276"/>
                  </a:lnTo>
                  <a:lnTo>
                    <a:pt x="22478" y="159030"/>
                  </a:lnTo>
                  <a:lnTo>
                    <a:pt x="22580" y="158798"/>
                  </a:lnTo>
                  <a:lnTo>
                    <a:pt x="22796" y="158357"/>
                  </a:lnTo>
                  <a:lnTo>
                    <a:pt x="22437" y="157016"/>
                  </a:lnTo>
                  <a:lnTo>
                    <a:pt x="22308" y="156939"/>
                  </a:lnTo>
                  <a:lnTo>
                    <a:pt x="22172" y="156866"/>
                  </a:lnTo>
                  <a:lnTo>
                    <a:pt x="21892" y="156707"/>
                  </a:lnTo>
                  <a:lnTo>
                    <a:pt x="21586" y="156562"/>
                  </a:lnTo>
                  <a:lnTo>
                    <a:pt x="21439" y="156484"/>
                  </a:lnTo>
                  <a:lnTo>
                    <a:pt x="20804" y="156025"/>
                  </a:lnTo>
                  <a:lnTo>
                    <a:pt x="21326" y="154802"/>
                  </a:lnTo>
                  <a:lnTo>
                    <a:pt x="21390" y="154675"/>
                  </a:lnTo>
                  <a:lnTo>
                    <a:pt x="21507" y="154311"/>
                  </a:lnTo>
                  <a:lnTo>
                    <a:pt x="21575" y="153957"/>
                  </a:lnTo>
                  <a:lnTo>
                    <a:pt x="21666" y="153616"/>
                  </a:lnTo>
                  <a:lnTo>
                    <a:pt x="21858" y="152975"/>
                  </a:lnTo>
                  <a:lnTo>
                    <a:pt x="22028" y="152447"/>
                  </a:lnTo>
                  <a:lnTo>
                    <a:pt x="22127" y="152207"/>
                  </a:lnTo>
                  <a:lnTo>
                    <a:pt x="22637" y="151079"/>
                  </a:lnTo>
                  <a:lnTo>
                    <a:pt x="22841" y="150597"/>
                  </a:lnTo>
                  <a:lnTo>
                    <a:pt x="23022" y="150220"/>
                  </a:lnTo>
                  <a:lnTo>
                    <a:pt x="22822" y="149152"/>
                  </a:lnTo>
                  <a:lnTo>
                    <a:pt x="22489" y="148820"/>
                  </a:lnTo>
                  <a:lnTo>
                    <a:pt x="22036" y="148392"/>
                  </a:lnTo>
                  <a:lnTo>
                    <a:pt x="21322" y="147665"/>
                  </a:lnTo>
                  <a:lnTo>
                    <a:pt x="21193" y="147570"/>
                  </a:lnTo>
                  <a:lnTo>
                    <a:pt x="21065" y="147483"/>
                  </a:lnTo>
                  <a:lnTo>
                    <a:pt x="20906" y="147392"/>
                  </a:lnTo>
                  <a:lnTo>
                    <a:pt x="20747" y="147315"/>
                  </a:lnTo>
                  <a:lnTo>
                    <a:pt x="20581" y="147242"/>
                  </a:lnTo>
                  <a:lnTo>
                    <a:pt x="20248" y="147110"/>
                  </a:lnTo>
                  <a:lnTo>
                    <a:pt x="19821" y="146947"/>
                  </a:lnTo>
                  <a:lnTo>
                    <a:pt x="19538" y="146847"/>
                  </a:lnTo>
                  <a:lnTo>
                    <a:pt x="19009" y="146647"/>
                  </a:lnTo>
                  <a:lnTo>
                    <a:pt x="18737" y="146565"/>
                  </a:lnTo>
                  <a:lnTo>
                    <a:pt x="18453" y="146492"/>
                  </a:lnTo>
                  <a:lnTo>
                    <a:pt x="18310" y="146465"/>
                  </a:lnTo>
                  <a:lnTo>
                    <a:pt x="18079" y="146442"/>
                  </a:lnTo>
                  <a:lnTo>
                    <a:pt x="17728" y="146447"/>
                  </a:lnTo>
                  <a:lnTo>
                    <a:pt x="17153" y="146665"/>
                  </a:lnTo>
                  <a:lnTo>
                    <a:pt x="17032" y="146938"/>
                  </a:lnTo>
                  <a:lnTo>
                    <a:pt x="16983" y="147065"/>
                  </a:lnTo>
                  <a:lnTo>
                    <a:pt x="16938" y="147192"/>
                  </a:lnTo>
                  <a:lnTo>
                    <a:pt x="16900" y="147324"/>
                  </a:lnTo>
                  <a:lnTo>
                    <a:pt x="16832" y="147592"/>
                  </a:lnTo>
                  <a:lnTo>
                    <a:pt x="16787" y="147865"/>
                  </a:lnTo>
                  <a:lnTo>
                    <a:pt x="16753" y="148147"/>
                  </a:lnTo>
                  <a:lnTo>
                    <a:pt x="16749" y="148288"/>
                  </a:lnTo>
                  <a:lnTo>
                    <a:pt x="16757" y="148583"/>
                  </a:lnTo>
                  <a:lnTo>
                    <a:pt x="16753" y="148724"/>
                  </a:lnTo>
                  <a:lnTo>
                    <a:pt x="16734" y="148861"/>
                  </a:lnTo>
                  <a:lnTo>
                    <a:pt x="16692" y="149002"/>
                  </a:lnTo>
                  <a:lnTo>
                    <a:pt x="16636" y="149147"/>
                  </a:lnTo>
                  <a:lnTo>
                    <a:pt x="15400" y="149374"/>
                  </a:lnTo>
                  <a:lnTo>
                    <a:pt x="15294" y="149233"/>
                  </a:lnTo>
                  <a:lnTo>
                    <a:pt x="15211" y="149102"/>
                  </a:lnTo>
                  <a:lnTo>
                    <a:pt x="15139" y="148961"/>
                  </a:lnTo>
                  <a:lnTo>
                    <a:pt x="15071" y="148815"/>
                  </a:lnTo>
                  <a:lnTo>
                    <a:pt x="14942" y="148515"/>
                  </a:lnTo>
                  <a:lnTo>
                    <a:pt x="14788" y="148188"/>
                  </a:lnTo>
                  <a:lnTo>
                    <a:pt x="14345" y="147206"/>
                  </a:lnTo>
                  <a:lnTo>
                    <a:pt x="14274" y="147038"/>
                  </a:lnTo>
                  <a:lnTo>
                    <a:pt x="14213" y="146870"/>
                  </a:lnTo>
                  <a:lnTo>
                    <a:pt x="14160" y="146706"/>
                  </a:lnTo>
                  <a:lnTo>
                    <a:pt x="14036" y="146192"/>
                  </a:lnTo>
                  <a:lnTo>
                    <a:pt x="13945" y="145865"/>
                  </a:lnTo>
                  <a:lnTo>
                    <a:pt x="13899" y="145710"/>
                  </a:lnTo>
                  <a:lnTo>
                    <a:pt x="13801" y="145406"/>
                  </a:lnTo>
                  <a:lnTo>
                    <a:pt x="13684" y="145069"/>
                  </a:lnTo>
                  <a:lnTo>
                    <a:pt x="13612" y="144887"/>
                  </a:lnTo>
                  <a:lnTo>
                    <a:pt x="13487" y="144628"/>
                  </a:lnTo>
                  <a:lnTo>
                    <a:pt x="12754" y="144246"/>
                  </a:lnTo>
                  <a:lnTo>
                    <a:pt x="12365" y="144160"/>
                  </a:lnTo>
                  <a:lnTo>
                    <a:pt x="11964" y="144069"/>
                  </a:lnTo>
                  <a:lnTo>
                    <a:pt x="11507" y="143996"/>
                  </a:lnTo>
                  <a:lnTo>
                    <a:pt x="10853" y="143928"/>
                  </a:lnTo>
                  <a:lnTo>
                    <a:pt x="10498" y="143874"/>
                  </a:lnTo>
                  <a:lnTo>
                    <a:pt x="10132" y="143646"/>
                  </a:lnTo>
                  <a:lnTo>
                    <a:pt x="10101" y="143474"/>
                  </a:lnTo>
                  <a:lnTo>
                    <a:pt x="9992" y="142946"/>
                  </a:lnTo>
                  <a:lnTo>
                    <a:pt x="9969" y="142801"/>
                  </a:lnTo>
                  <a:lnTo>
                    <a:pt x="9931" y="142514"/>
                  </a:lnTo>
                  <a:lnTo>
                    <a:pt x="9909" y="142369"/>
                  </a:lnTo>
                  <a:lnTo>
                    <a:pt x="9882" y="142228"/>
                  </a:lnTo>
                  <a:lnTo>
                    <a:pt x="9848" y="142092"/>
                  </a:lnTo>
                  <a:lnTo>
                    <a:pt x="9036" y="141155"/>
                  </a:lnTo>
                  <a:lnTo>
                    <a:pt x="8548" y="141223"/>
                  </a:lnTo>
                  <a:lnTo>
                    <a:pt x="8060" y="141323"/>
                  </a:lnTo>
                  <a:lnTo>
                    <a:pt x="7898" y="141337"/>
                  </a:lnTo>
                  <a:lnTo>
                    <a:pt x="7758" y="141337"/>
                  </a:lnTo>
                  <a:lnTo>
                    <a:pt x="7482" y="141323"/>
                  </a:lnTo>
                  <a:lnTo>
                    <a:pt x="7342" y="141305"/>
                  </a:lnTo>
                  <a:lnTo>
                    <a:pt x="7203" y="141292"/>
                  </a:lnTo>
                  <a:lnTo>
                    <a:pt x="6730" y="141255"/>
                  </a:lnTo>
                  <a:lnTo>
                    <a:pt x="6575" y="141228"/>
                  </a:lnTo>
                  <a:lnTo>
                    <a:pt x="5717" y="140610"/>
                  </a:lnTo>
                  <a:lnTo>
                    <a:pt x="5600" y="140432"/>
                  </a:lnTo>
                  <a:lnTo>
                    <a:pt x="5453" y="140196"/>
                  </a:lnTo>
                  <a:lnTo>
                    <a:pt x="5203" y="139741"/>
                  </a:lnTo>
                  <a:lnTo>
                    <a:pt x="5113" y="139596"/>
                  </a:lnTo>
                  <a:lnTo>
                    <a:pt x="5018" y="139464"/>
                  </a:lnTo>
                  <a:lnTo>
                    <a:pt x="4716" y="139078"/>
                  </a:lnTo>
                  <a:lnTo>
                    <a:pt x="4621" y="138941"/>
                  </a:lnTo>
                  <a:lnTo>
                    <a:pt x="4508" y="138750"/>
                  </a:lnTo>
                  <a:lnTo>
                    <a:pt x="4406" y="138555"/>
                  </a:lnTo>
                  <a:lnTo>
                    <a:pt x="4210" y="138150"/>
                  </a:lnTo>
                  <a:lnTo>
                    <a:pt x="3786" y="137237"/>
                  </a:lnTo>
                  <a:lnTo>
                    <a:pt x="3699" y="137064"/>
                  </a:lnTo>
                  <a:lnTo>
                    <a:pt x="3578" y="136855"/>
                  </a:lnTo>
                  <a:lnTo>
                    <a:pt x="3178" y="136255"/>
                  </a:lnTo>
                  <a:lnTo>
                    <a:pt x="3057" y="136046"/>
                  </a:lnTo>
                  <a:lnTo>
                    <a:pt x="2860" y="135641"/>
                  </a:lnTo>
                  <a:lnTo>
                    <a:pt x="2770" y="135432"/>
                  </a:lnTo>
                  <a:lnTo>
                    <a:pt x="2607" y="135005"/>
                  </a:lnTo>
                  <a:lnTo>
                    <a:pt x="2528" y="134846"/>
                  </a:lnTo>
                  <a:lnTo>
                    <a:pt x="2460" y="134673"/>
                  </a:lnTo>
                  <a:lnTo>
                    <a:pt x="2403" y="134491"/>
                  </a:lnTo>
                  <a:lnTo>
                    <a:pt x="2358" y="134309"/>
                  </a:lnTo>
                  <a:lnTo>
                    <a:pt x="2324" y="134123"/>
                  </a:lnTo>
                  <a:lnTo>
                    <a:pt x="2309" y="133964"/>
                  </a:lnTo>
                  <a:lnTo>
                    <a:pt x="2305" y="133800"/>
                  </a:lnTo>
                  <a:lnTo>
                    <a:pt x="2309" y="133636"/>
                  </a:lnTo>
                  <a:lnTo>
                    <a:pt x="2331" y="133173"/>
                  </a:lnTo>
                  <a:lnTo>
                    <a:pt x="2358" y="132768"/>
                  </a:lnTo>
                  <a:lnTo>
                    <a:pt x="2361" y="132632"/>
                  </a:lnTo>
                  <a:lnTo>
                    <a:pt x="2210" y="131782"/>
                  </a:lnTo>
                  <a:lnTo>
                    <a:pt x="1946" y="131454"/>
                  </a:lnTo>
                  <a:lnTo>
                    <a:pt x="1870" y="131291"/>
                  </a:lnTo>
                  <a:lnTo>
                    <a:pt x="1795" y="131059"/>
                  </a:lnTo>
                  <a:lnTo>
                    <a:pt x="1832" y="130786"/>
                  </a:lnTo>
                  <a:lnTo>
                    <a:pt x="1878" y="130582"/>
                  </a:lnTo>
                  <a:lnTo>
                    <a:pt x="1806" y="130095"/>
                  </a:lnTo>
                  <a:lnTo>
                    <a:pt x="1454" y="129577"/>
                  </a:lnTo>
                  <a:lnTo>
                    <a:pt x="1451" y="129386"/>
                  </a:lnTo>
                  <a:lnTo>
                    <a:pt x="1012" y="128550"/>
                  </a:lnTo>
                  <a:lnTo>
                    <a:pt x="619" y="128109"/>
                  </a:lnTo>
                  <a:lnTo>
                    <a:pt x="317" y="127390"/>
                  </a:lnTo>
                  <a:lnTo>
                    <a:pt x="234" y="127213"/>
                  </a:lnTo>
                  <a:lnTo>
                    <a:pt x="158" y="127031"/>
                  </a:lnTo>
                  <a:lnTo>
                    <a:pt x="94" y="126849"/>
                  </a:lnTo>
                  <a:lnTo>
                    <a:pt x="45" y="126622"/>
                  </a:lnTo>
                  <a:lnTo>
                    <a:pt x="11" y="126399"/>
                  </a:lnTo>
                  <a:lnTo>
                    <a:pt x="0" y="126268"/>
                  </a:lnTo>
                  <a:lnTo>
                    <a:pt x="0" y="126136"/>
                  </a:lnTo>
                  <a:lnTo>
                    <a:pt x="11" y="126008"/>
                  </a:lnTo>
                  <a:lnTo>
                    <a:pt x="60" y="125831"/>
                  </a:lnTo>
                  <a:lnTo>
                    <a:pt x="136" y="125663"/>
                  </a:lnTo>
                  <a:lnTo>
                    <a:pt x="234" y="125499"/>
                  </a:lnTo>
                  <a:lnTo>
                    <a:pt x="340" y="125345"/>
                  </a:lnTo>
                  <a:lnTo>
                    <a:pt x="445" y="125195"/>
                  </a:lnTo>
                  <a:lnTo>
                    <a:pt x="604" y="124990"/>
                  </a:lnTo>
                  <a:lnTo>
                    <a:pt x="782" y="124804"/>
                  </a:lnTo>
                  <a:lnTo>
                    <a:pt x="971" y="124631"/>
                  </a:lnTo>
                  <a:lnTo>
                    <a:pt x="1163" y="124463"/>
                  </a:lnTo>
                  <a:lnTo>
                    <a:pt x="1651" y="124017"/>
                  </a:lnTo>
                  <a:lnTo>
                    <a:pt x="1961" y="123754"/>
                  </a:lnTo>
                  <a:lnTo>
                    <a:pt x="2585" y="123236"/>
                  </a:lnTo>
                  <a:lnTo>
                    <a:pt x="2898" y="122981"/>
                  </a:lnTo>
                  <a:lnTo>
                    <a:pt x="3095" y="122826"/>
                  </a:lnTo>
                  <a:lnTo>
                    <a:pt x="3499" y="122535"/>
                  </a:lnTo>
                  <a:lnTo>
                    <a:pt x="3688" y="122376"/>
                  </a:lnTo>
                  <a:lnTo>
                    <a:pt x="3858" y="122190"/>
                  </a:lnTo>
                  <a:lnTo>
                    <a:pt x="4198" y="121126"/>
                  </a:lnTo>
                  <a:lnTo>
                    <a:pt x="4266" y="120935"/>
                  </a:lnTo>
                  <a:lnTo>
                    <a:pt x="4376" y="120758"/>
                  </a:lnTo>
                  <a:lnTo>
                    <a:pt x="4504" y="120585"/>
                  </a:lnTo>
                  <a:lnTo>
                    <a:pt x="5324" y="119717"/>
                  </a:lnTo>
                  <a:lnTo>
                    <a:pt x="5460" y="119204"/>
                  </a:lnTo>
                  <a:lnTo>
                    <a:pt x="5385" y="118913"/>
                  </a:lnTo>
                  <a:lnTo>
                    <a:pt x="5355" y="118658"/>
                  </a:lnTo>
                  <a:lnTo>
                    <a:pt x="5347" y="118531"/>
                  </a:lnTo>
                  <a:lnTo>
                    <a:pt x="5347" y="118281"/>
                  </a:lnTo>
                  <a:lnTo>
                    <a:pt x="5392" y="118022"/>
                  </a:lnTo>
                  <a:lnTo>
                    <a:pt x="5479" y="117767"/>
                  </a:lnTo>
                  <a:lnTo>
                    <a:pt x="5702" y="117267"/>
                  </a:lnTo>
                  <a:lnTo>
                    <a:pt x="5801" y="117013"/>
                  </a:lnTo>
                  <a:lnTo>
                    <a:pt x="5872" y="116808"/>
                  </a:lnTo>
                  <a:lnTo>
                    <a:pt x="6076" y="116185"/>
                  </a:lnTo>
                  <a:lnTo>
                    <a:pt x="6311" y="115408"/>
                  </a:lnTo>
                  <a:lnTo>
                    <a:pt x="6473" y="114835"/>
                  </a:lnTo>
                  <a:lnTo>
                    <a:pt x="6810" y="113681"/>
                  </a:lnTo>
                  <a:lnTo>
                    <a:pt x="7025" y="112985"/>
                  </a:lnTo>
                  <a:lnTo>
                    <a:pt x="7082" y="112826"/>
                  </a:lnTo>
                  <a:lnTo>
                    <a:pt x="7142" y="112676"/>
                  </a:lnTo>
                  <a:lnTo>
                    <a:pt x="7233" y="112481"/>
                  </a:lnTo>
                  <a:lnTo>
                    <a:pt x="7335" y="112290"/>
                  </a:lnTo>
                  <a:lnTo>
                    <a:pt x="7441" y="112103"/>
                  </a:lnTo>
                  <a:lnTo>
                    <a:pt x="7562" y="111930"/>
                  </a:lnTo>
                  <a:lnTo>
                    <a:pt x="7906" y="111558"/>
                  </a:lnTo>
                  <a:lnTo>
                    <a:pt x="8136" y="111367"/>
                  </a:lnTo>
                  <a:lnTo>
                    <a:pt x="8359" y="111194"/>
                  </a:lnTo>
                  <a:lnTo>
                    <a:pt x="8854" y="110785"/>
                  </a:lnTo>
                  <a:lnTo>
                    <a:pt x="9051" y="110521"/>
                  </a:lnTo>
                  <a:lnTo>
                    <a:pt x="9202" y="110349"/>
                  </a:lnTo>
                  <a:lnTo>
                    <a:pt x="9644" y="109967"/>
                  </a:lnTo>
                  <a:lnTo>
                    <a:pt x="9927" y="109803"/>
                  </a:lnTo>
                  <a:lnTo>
                    <a:pt x="10608" y="109626"/>
                  </a:lnTo>
                  <a:lnTo>
                    <a:pt x="10755" y="109630"/>
                  </a:lnTo>
                  <a:lnTo>
                    <a:pt x="10906" y="109653"/>
                  </a:lnTo>
                  <a:lnTo>
                    <a:pt x="11057" y="109694"/>
                  </a:lnTo>
                  <a:lnTo>
                    <a:pt x="11197" y="109753"/>
                  </a:lnTo>
                  <a:lnTo>
                    <a:pt x="11738" y="110349"/>
                  </a:lnTo>
                  <a:lnTo>
                    <a:pt x="11741" y="110476"/>
                  </a:lnTo>
                  <a:lnTo>
                    <a:pt x="11715" y="110612"/>
                  </a:lnTo>
                  <a:lnTo>
                    <a:pt x="11670" y="110753"/>
                  </a:lnTo>
                  <a:lnTo>
                    <a:pt x="11568" y="111026"/>
                  </a:lnTo>
                  <a:lnTo>
                    <a:pt x="11511" y="111167"/>
                  </a:lnTo>
                  <a:lnTo>
                    <a:pt x="11375" y="111430"/>
                  </a:lnTo>
                  <a:lnTo>
                    <a:pt x="11318" y="111567"/>
                  </a:lnTo>
                  <a:lnTo>
                    <a:pt x="11284" y="111708"/>
                  </a:lnTo>
                  <a:lnTo>
                    <a:pt x="11439" y="112271"/>
                  </a:lnTo>
                  <a:lnTo>
                    <a:pt x="11707" y="112481"/>
                  </a:lnTo>
                  <a:lnTo>
                    <a:pt x="11843" y="112535"/>
                  </a:lnTo>
                  <a:lnTo>
                    <a:pt x="11991" y="112567"/>
                  </a:lnTo>
                  <a:lnTo>
                    <a:pt x="12282" y="112612"/>
                  </a:lnTo>
                  <a:lnTo>
                    <a:pt x="12467" y="112630"/>
                  </a:lnTo>
                  <a:lnTo>
                    <a:pt x="12649" y="112640"/>
                  </a:lnTo>
                  <a:lnTo>
                    <a:pt x="12837" y="112635"/>
                  </a:lnTo>
                  <a:lnTo>
                    <a:pt x="13023" y="112626"/>
                  </a:lnTo>
                  <a:lnTo>
                    <a:pt x="13208" y="112612"/>
                  </a:lnTo>
                  <a:lnTo>
                    <a:pt x="13790" y="112544"/>
                  </a:lnTo>
                  <a:lnTo>
                    <a:pt x="14258" y="112117"/>
                  </a:lnTo>
                  <a:lnTo>
                    <a:pt x="14451" y="111676"/>
                  </a:lnTo>
                  <a:lnTo>
                    <a:pt x="14825" y="111349"/>
                  </a:lnTo>
                  <a:lnTo>
                    <a:pt x="15078" y="111076"/>
                  </a:lnTo>
                  <a:lnTo>
                    <a:pt x="15199" y="110930"/>
                  </a:lnTo>
                  <a:lnTo>
                    <a:pt x="15309" y="110780"/>
                  </a:lnTo>
                  <a:lnTo>
                    <a:pt x="15411" y="110626"/>
                  </a:lnTo>
                  <a:lnTo>
                    <a:pt x="15506" y="110440"/>
                  </a:lnTo>
                  <a:lnTo>
                    <a:pt x="15589" y="110244"/>
                  </a:lnTo>
                  <a:lnTo>
                    <a:pt x="15664" y="110044"/>
                  </a:lnTo>
                  <a:lnTo>
                    <a:pt x="15789" y="109630"/>
                  </a:lnTo>
                  <a:lnTo>
                    <a:pt x="15834" y="109458"/>
                  </a:lnTo>
                  <a:lnTo>
                    <a:pt x="15876" y="109280"/>
                  </a:lnTo>
                  <a:lnTo>
                    <a:pt x="15940" y="108926"/>
                  </a:lnTo>
                  <a:lnTo>
                    <a:pt x="15959" y="108749"/>
                  </a:lnTo>
                  <a:lnTo>
                    <a:pt x="15967" y="108558"/>
                  </a:lnTo>
                  <a:lnTo>
                    <a:pt x="15959" y="108371"/>
                  </a:lnTo>
                  <a:lnTo>
                    <a:pt x="15921" y="107799"/>
                  </a:lnTo>
                  <a:lnTo>
                    <a:pt x="15914" y="107608"/>
                  </a:lnTo>
                  <a:lnTo>
                    <a:pt x="15910" y="107417"/>
                  </a:lnTo>
                  <a:lnTo>
                    <a:pt x="15895" y="107039"/>
                  </a:lnTo>
                  <a:lnTo>
                    <a:pt x="15853" y="106208"/>
                  </a:lnTo>
                  <a:lnTo>
                    <a:pt x="15838" y="105999"/>
                  </a:lnTo>
                  <a:lnTo>
                    <a:pt x="15812" y="105785"/>
                  </a:lnTo>
                  <a:lnTo>
                    <a:pt x="15744" y="105421"/>
                  </a:lnTo>
                  <a:lnTo>
                    <a:pt x="15653" y="105058"/>
                  </a:lnTo>
                  <a:lnTo>
                    <a:pt x="15604" y="104880"/>
                  </a:lnTo>
                  <a:lnTo>
                    <a:pt x="15540" y="104676"/>
                  </a:lnTo>
                  <a:lnTo>
                    <a:pt x="15388" y="104267"/>
                  </a:lnTo>
                  <a:lnTo>
                    <a:pt x="15230" y="103867"/>
                  </a:lnTo>
                  <a:lnTo>
                    <a:pt x="15120" y="103599"/>
                  </a:lnTo>
                  <a:lnTo>
                    <a:pt x="14784" y="102803"/>
                  </a:lnTo>
                  <a:lnTo>
                    <a:pt x="14682" y="102530"/>
                  </a:lnTo>
                  <a:lnTo>
                    <a:pt x="14591" y="102271"/>
                  </a:lnTo>
                  <a:lnTo>
                    <a:pt x="14500" y="102003"/>
                  </a:lnTo>
                  <a:lnTo>
                    <a:pt x="14417" y="101739"/>
                  </a:lnTo>
                  <a:lnTo>
                    <a:pt x="14349" y="101467"/>
                  </a:lnTo>
                  <a:lnTo>
                    <a:pt x="14308" y="101198"/>
                  </a:lnTo>
                  <a:lnTo>
                    <a:pt x="14292" y="100989"/>
                  </a:lnTo>
                  <a:lnTo>
                    <a:pt x="14281" y="100776"/>
                  </a:lnTo>
                  <a:lnTo>
                    <a:pt x="14285" y="100562"/>
                  </a:lnTo>
                  <a:lnTo>
                    <a:pt x="14308" y="100353"/>
                  </a:lnTo>
                  <a:lnTo>
                    <a:pt x="14345" y="100158"/>
                  </a:lnTo>
                  <a:lnTo>
                    <a:pt x="14402" y="99989"/>
                  </a:lnTo>
                  <a:lnTo>
                    <a:pt x="14478" y="99826"/>
                  </a:lnTo>
                  <a:lnTo>
                    <a:pt x="14561" y="99671"/>
                  </a:lnTo>
                  <a:lnTo>
                    <a:pt x="14651" y="99517"/>
                  </a:lnTo>
                  <a:lnTo>
                    <a:pt x="14859" y="99176"/>
                  </a:lnTo>
                  <a:lnTo>
                    <a:pt x="14980" y="98994"/>
                  </a:lnTo>
                  <a:lnTo>
                    <a:pt x="15366" y="98462"/>
                  </a:lnTo>
                  <a:lnTo>
                    <a:pt x="15615" y="98103"/>
                  </a:lnTo>
                  <a:lnTo>
                    <a:pt x="15744" y="97926"/>
                  </a:lnTo>
                  <a:lnTo>
                    <a:pt x="16186" y="97426"/>
                  </a:lnTo>
                  <a:lnTo>
                    <a:pt x="16556" y="97271"/>
                  </a:lnTo>
                  <a:lnTo>
                    <a:pt x="16685" y="97248"/>
                  </a:lnTo>
                  <a:lnTo>
                    <a:pt x="16938" y="97212"/>
                  </a:lnTo>
                  <a:lnTo>
                    <a:pt x="17123" y="97185"/>
                  </a:lnTo>
                  <a:lnTo>
                    <a:pt x="17308" y="97162"/>
                  </a:lnTo>
                  <a:lnTo>
                    <a:pt x="17864" y="97103"/>
                  </a:lnTo>
                  <a:lnTo>
                    <a:pt x="18518" y="97012"/>
                  </a:lnTo>
                  <a:lnTo>
                    <a:pt x="18650" y="96999"/>
                  </a:lnTo>
                  <a:lnTo>
                    <a:pt x="18918" y="96962"/>
                  </a:lnTo>
                  <a:lnTo>
                    <a:pt x="19183" y="96921"/>
                  </a:lnTo>
                  <a:lnTo>
                    <a:pt x="19663" y="96830"/>
                  </a:lnTo>
                  <a:lnTo>
                    <a:pt x="19920" y="96776"/>
                  </a:lnTo>
                  <a:lnTo>
                    <a:pt x="20052" y="96753"/>
                  </a:lnTo>
                  <a:lnTo>
                    <a:pt x="20188" y="96721"/>
                  </a:lnTo>
                  <a:lnTo>
                    <a:pt x="20781" y="96335"/>
                  </a:lnTo>
                  <a:lnTo>
                    <a:pt x="20985" y="96103"/>
                  </a:lnTo>
                  <a:lnTo>
                    <a:pt x="21102" y="95958"/>
                  </a:lnTo>
                  <a:lnTo>
                    <a:pt x="21212" y="95808"/>
                  </a:lnTo>
                  <a:lnTo>
                    <a:pt x="21424" y="95494"/>
                  </a:lnTo>
                  <a:lnTo>
                    <a:pt x="21526" y="95335"/>
                  </a:lnTo>
                  <a:lnTo>
                    <a:pt x="21783" y="94962"/>
                  </a:lnTo>
                  <a:lnTo>
                    <a:pt x="21907" y="94776"/>
                  </a:lnTo>
                  <a:lnTo>
                    <a:pt x="22028" y="94585"/>
                  </a:lnTo>
                  <a:lnTo>
                    <a:pt x="22146" y="94385"/>
                  </a:lnTo>
                  <a:lnTo>
                    <a:pt x="22251" y="94180"/>
                  </a:lnTo>
                  <a:lnTo>
                    <a:pt x="22376" y="93976"/>
                  </a:lnTo>
                  <a:lnTo>
                    <a:pt x="22474" y="93762"/>
                  </a:lnTo>
                  <a:lnTo>
                    <a:pt x="22565" y="93549"/>
                  </a:lnTo>
                  <a:lnTo>
                    <a:pt x="22754" y="93035"/>
                  </a:lnTo>
                  <a:lnTo>
                    <a:pt x="22841" y="92735"/>
                  </a:lnTo>
                  <a:lnTo>
                    <a:pt x="22875" y="92580"/>
                  </a:lnTo>
                  <a:lnTo>
                    <a:pt x="22901" y="92403"/>
                  </a:lnTo>
                  <a:lnTo>
                    <a:pt x="22920" y="92221"/>
                  </a:lnTo>
                  <a:lnTo>
                    <a:pt x="22935" y="91858"/>
                  </a:lnTo>
                  <a:lnTo>
                    <a:pt x="22962" y="91517"/>
                  </a:lnTo>
                  <a:lnTo>
                    <a:pt x="22977" y="91194"/>
                  </a:lnTo>
                  <a:lnTo>
                    <a:pt x="23000" y="91044"/>
                  </a:lnTo>
                  <a:lnTo>
                    <a:pt x="23140" y="90753"/>
                  </a:lnTo>
                  <a:lnTo>
                    <a:pt x="23601" y="90208"/>
                  </a:lnTo>
                  <a:lnTo>
                    <a:pt x="23740" y="90085"/>
                  </a:lnTo>
                  <a:lnTo>
                    <a:pt x="24817" y="89558"/>
                  </a:lnTo>
                  <a:lnTo>
                    <a:pt x="24916" y="89053"/>
                  </a:lnTo>
                  <a:lnTo>
                    <a:pt x="24715" y="88276"/>
                  </a:lnTo>
                  <a:lnTo>
                    <a:pt x="23997" y="87535"/>
                  </a:lnTo>
                  <a:lnTo>
                    <a:pt x="23911" y="87381"/>
                  </a:lnTo>
                  <a:lnTo>
                    <a:pt x="23835" y="87221"/>
                  </a:lnTo>
                  <a:lnTo>
                    <a:pt x="23782" y="87071"/>
                  </a:lnTo>
                  <a:lnTo>
                    <a:pt x="23733" y="86917"/>
                  </a:lnTo>
                  <a:lnTo>
                    <a:pt x="23687" y="86753"/>
                  </a:lnTo>
                  <a:lnTo>
                    <a:pt x="23654" y="86594"/>
                  </a:lnTo>
                  <a:lnTo>
                    <a:pt x="23631" y="86431"/>
                  </a:lnTo>
                  <a:lnTo>
                    <a:pt x="23616" y="86271"/>
                  </a:lnTo>
                  <a:lnTo>
                    <a:pt x="23612" y="86108"/>
                  </a:lnTo>
                  <a:lnTo>
                    <a:pt x="23612" y="85944"/>
                  </a:lnTo>
                  <a:lnTo>
                    <a:pt x="23642" y="85417"/>
                  </a:lnTo>
                  <a:lnTo>
                    <a:pt x="23661" y="85217"/>
                  </a:lnTo>
                  <a:lnTo>
                    <a:pt x="23684" y="85017"/>
                  </a:lnTo>
                  <a:lnTo>
                    <a:pt x="23718" y="84817"/>
                  </a:lnTo>
                  <a:lnTo>
                    <a:pt x="23759" y="84622"/>
                  </a:lnTo>
                  <a:lnTo>
                    <a:pt x="23823" y="84385"/>
                  </a:lnTo>
                  <a:lnTo>
                    <a:pt x="23895" y="84144"/>
                  </a:lnTo>
                  <a:lnTo>
                    <a:pt x="23979" y="83912"/>
                  </a:lnTo>
                  <a:lnTo>
                    <a:pt x="24084" y="83708"/>
                  </a:lnTo>
                  <a:lnTo>
                    <a:pt x="24443" y="83358"/>
                  </a:lnTo>
                  <a:lnTo>
                    <a:pt x="24572" y="83285"/>
                  </a:lnTo>
                  <a:lnTo>
                    <a:pt x="24704" y="83235"/>
                  </a:lnTo>
                  <a:lnTo>
                    <a:pt x="25638" y="83367"/>
                  </a:lnTo>
                  <a:lnTo>
                    <a:pt x="25963" y="83540"/>
                  </a:lnTo>
                  <a:lnTo>
                    <a:pt x="26220" y="83622"/>
                  </a:lnTo>
                  <a:lnTo>
                    <a:pt x="26348" y="83653"/>
                  </a:lnTo>
                  <a:lnTo>
                    <a:pt x="26477" y="83672"/>
                  </a:lnTo>
                  <a:lnTo>
                    <a:pt x="26605" y="83676"/>
                  </a:lnTo>
                  <a:lnTo>
                    <a:pt x="26745" y="83653"/>
                  </a:lnTo>
                  <a:lnTo>
                    <a:pt x="26889" y="83608"/>
                  </a:lnTo>
                  <a:lnTo>
                    <a:pt x="27168" y="83476"/>
                  </a:lnTo>
                  <a:lnTo>
                    <a:pt x="27792" y="83072"/>
                  </a:lnTo>
                  <a:lnTo>
                    <a:pt x="28321" y="82522"/>
                  </a:lnTo>
                  <a:lnTo>
                    <a:pt x="28396" y="82185"/>
                  </a:lnTo>
                  <a:lnTo>
                    <a:pt x="28362" y="81713"/>
                  </a:lnTo>
                  <a:lnTo>
                    <a:pt x="28344" y="81558"/>
                  </a:lnTo>
                  <a:lnTo>
                    <a:pt x="28298" y="81249"/>
                  </a:lnTo>
                  <a:lnTo>
                    <a:pt x="28279" y="81099"/>
                  </a:lnTo>
                  <a:lnTo>
                    <a:pt x="28241" y="80649"/>
                  </a:lnTo>
                  <a:lnTo>
                    <a:pt x="28238" y="80499"/>
                  </a:lnTo>
                  <a:lnTo>
                    <a:pt x="28241" y="80349"/>
                  </a:lnTo>
                  <a:lnTo>
                    <a:pt x="28245" y="79722"/>
                  </a:lnTo>
                  <a:lnTo>
                    <a:pt x="27671" y="79108"/>
                  </a:lnTo>
                  <a:lnTo>
                    <a:pt x="27463" y="78931"/>
                  </a:lnTo>
                  <a:lnTo>
                    <a:pt x="27142" y="78695"/>
                  </a:lnTo>
                  <a:lnTo>
                    <a:pt x="26801" y="78417"/>
                  </a:lnTo>
                  <a:lnTo>
                    <a:pt x="26454" y="78113"/>
                  </a:lnTo>
                  <a:lnTo>
                    <a:pt x="25959" y="77658"/>
                  </a:lnTo>
                  <a:lnTo>
                    <a:pt x="25853" y="77526"/>
                  </a:lnTo>
                  <a:lnTo>
                    <a:pt x="25520" y="76872"/>
                  </a:lnTo>
                  <a:lnTo>
                    <a:pt x="25947" y="76181"/>
                  </a:lnTo>
                  <a:lnTo>
                    <a:pt x="26136" y="76086"/>
                  </a:lnTo>
                  <a:lnTo>
                    <a:pt x="26363" y="75958"/>
                  </a:lnTo>
                  <a:lnTo>
                    <a:pt x="26635" y="75822"/>
                  </a:lnTo>
                  <a:lnTo>
                    <a:pt x="26771" y="75749"/>
                  </a:lnTo>
                  <a:lnTo>
                    <a:pt x="27028" y="75604"/>
                  </a:lnTo>
                  <a:lnTo>
                    <a:pt x="27599" y="75077"/>
                  </a:lnTo>
                  <a:lnTo>
                    <a:pt x="27879" y="74490"/>
                  </a:lnTo>
                  <a:lnTo>
                    <a:pt x="28113" y="74158"/>
                  </a:lnTo>
                  <a:lnTo>
                    <a:pt x="28207" y="74004"/>
                  </a:lnTo>
                  <a:lnTo>
                    <a:pt x="28491" y="73527"/>
                  </a:lnTo>
                  <a:lnTo>
                    <a:pt x="28684" y="73190"/>
                  </a:lnTo>
                  <a:lnTo>
                    <a:pt x="28880" y="72840"/>
                  </a:lnTo>
                  <a:lnTo>
                    <a:pt x="29073" y="72486"/>
                  </a:lnTo>
                  <a:lnTo>
                    <a:pt x="29379" y="71877"/>
                  </a:lnTo>
                  <a:lnTo>
                    <a:pt x="29579" y="71468"/>
                  </a:lnTo>
                  <a:lnTo>
                    <a:pt x="29995" y="70631"/>
                  </a:lnTo>
                  <a:lnTo>
                    <a:pt x="30097" y="70431"/>
                  </a:lnTo>
                  <a:lnTo>
                    <a:pt x="30214" y="70241"/>
                  </a:lnTo>
                  <a:lnTo>
                    <a:pt x="30339" y="70059"/>
                  </a:lnTo>
                  <a:lnTo>
                    <a:pt x="30471" y="69881"/>
                  </a:lnTo>
                  <a:lnTo>
                    <a:pt x="30611" y="69713"/>
                  </a:lnTo>
                  <a:lnTo>
                    <a:pt x="30732" y="69577"/>
                  </a:lnTo>
                  <a:lnTo>
                    <a:pt x="30860" y="69445"/>
                  </a:lnTo>
                  <a:lnTo>
                    <a:pt x="31253" y="69077"/>
                  </a:lnTo>
                  <a:lnTo>
                    <a:pt x="31801" y="68541"/>
                  </a:lnTo>
                  <a:lnTo>
                    <a:pt x="32077" y="68277"/>
                  </a:lnTo>
                  <a:lnTo>
                    <a:pt x="32357" y="68023"/>
                  </a:lnTo>
                  <a:lnTo>
                    <a:pt x="32648" y="67782"/>
                  </a:lnTo>
                  <a:lnTo>
                    <a:pt x="32871" y="67609"/>
                  </a:lnTo>
                  <a:lnTo>
                    <a:pt x="33098" y="67441"/>
                  </a:lnTo>
                  <a:lnTo>
                    <a:pt x="33328" y="67277"/>
                  </a:lnTo>
                  <a:lnTo>
                    <a:pt x="33559" y="67127"/>
                  </a:lnTo>
                  <a:lnTo>
                    <a:pt x="33797" y="66986"/>
                  </a:lnTo>
                  <a:lnTo>
                    <a:pt x="34027" y="66864"/>
                  </a:lnTo>
                  <a:lnTo>
                    <a:pt x="34262" y="66754"/>
                  </a:lnTo>
                  <a:lnTo>
                    <a:pt x="34496" y="66655"/>
                  </a:lnTo>
                  <a:lnTo>
                    <a:pt x="35728" y="66141"/>
                  </a:lnTo>
                  <a:lnTo>
                    <a:pt x="36442" y="65859"/>
                  </a:lnTo>
                  <a:lnTo>
                    <a:pt x="36654" y="65786"/>
                  </a:lnTo>
                  <a:lnTo>
                    <a:pt x="36862" y="65709"/>
                  </a:lnTo>
                  <a:lnTo>
                    <a:pt x="37066" y="65627"/>
                  </a:lnTo>
                  <a:lnTo>
                    <a:pt x="37689" y="65350"/>
                  </a:lnTo>
                  <a:lnTo>
                    <a:pt x="37931" y="65173"/>
                  </a:lnTo>
                  <a:lnTo>
                    <a:pt x="38166" y="64105"/>
                  </a:lnTo>
                  <a:lnTo>
                    <a:pt x="37686" y="63328"/>
                  </a:lnTo>
                  <a:lnTo>
                    <a:pt x="37330" y="62950"/>
                  </a:lnTo>
                  <a:lnTo>
                    <a:pt x="37157" y="62700"/>
                  </a:lnTo>
                  <a:lnTo>
                    <a:pt x="37077" y="62573"/>
                  </a:lnTo>
                  <a:lnTo>
                    <a:pt x="37002" y="62441"/>
                  </a:lnTo>
                  <a:lnTo>
                    <a:pt x="36752" y="61832"/>
                  </a:lnTo>
                  <a:lnTo>
                    <a:pt x="36756" y="61491"/>
                  </a:lnTo>
                  <a:lnTo>
                    <a:pt x="36771" y="61169"/>
                  </a:lnTo>
                  <a:lnTo>
                    <a:pt x="36805" y="60851"/>
                  </a:lnTo>
                  <a:lnTo>
                    <a:pt x="36850" y="60546"/>
                  </a:lnTo>
                  <a:lnTo>
                    <a:pt x="36888" y="60346"/>
                  </a:lnTo>
                  <a:lnTo>
                    <a:pt x="37013" y="59805"/>
                  </a:lnTo>
                  <a:lnTo>
                    <a:pt x="37036" y="59646"/>
                  </a:lnTo>
                  <a:lnTo>
                    <a:pt x="37051" y="59487"/>
                  </a:lnTo>
                  <a:lnTo>
                    <a:pt x="37073" y="59164"/>
                  </a:lnTo>
                  <a:lnTo>
                    <a:pt x="37096" y="59010"/>
                  </a:lnTo>
                  <a:lnTo>
                    <a:pt x="37130" y="58837"/>
                  </a:lnTo>
                  <a:lnTo>
                    <a:pt x="37315" y="58174"/>
                  </a:lnTo>
                  <a:lnTo>
                    <a:pt x="37372" y="57987"/>
                  </a:lnTo>
                  <a:lnTo>
                    <a:pt x="37493" y="57614"/>
                  </a:lnTo>
                  <a:lnTo>
                    <a:pt x="37542" y="57428"/>
                  </a:lnTo>
                  <a:lnTo>
                    <a:pt x="37584" y="57237"/>
                  </a:lnTo>
                  <a:lnTo>
                    <a:pt x="37629" y="56928"/>
                  </a:lnTo>
                  <a:lnTo>
                    <a:pt x="37648" y="56615"/>
                  </a:lnTo>
                  <a:lnTo>
                    <a:pt x="37640" y="56455"/>
                  </a:lnTo>
                  <a:lnTo>
                    <a:pt x="37625" y="56315"/>
                  </a:lnTo>
                  <a:lnTo>
                    <a:pt x="37603" y="56178"/>
                  </a:lnTo>
                  <a:lnTo>
                    <a:pt x="37572" y="56037"/>
                  </a:lnTo>
                  <a:lnTo>
                    <a:pt x="37535" y="55896"/>
                  </a:lnTo>
                  <a:lnTo>
                    <a:pt x="37504" y="55760"/>
                  </a:lnTo>
                  <a:lnTo>
                    <a:pt x="37319" y="55124"/>
                  </a:lnTo>
                  <a:lnTo>
                    <a:pt x="37281" y="54965"/>
                  </a:lnTo>
                  <a:lnTo>
                    <a:pt x="37251" y="54747"/>
                  </a:lnTo>
                  <a:lnTo>
                    <a:pt x="37232" y="54524"/>
                  </a:lnTo>
                  <a:lnTo>
                    <a:pt x="37221" y="54301"/>
                  </a:lnTo>
                  <a:lnTo>
                    <a:pt x="37194" y="54083"/>
                  </a:lnTo>
                  <a:lnTo>
                    <a:pt x="37141" y="53874"/>
                  </a:lnTo>
                  <a:lnTo>
                    <a:pt x="37096" y="53733"/>
                  </a:lnTo>
                  <a:lnTo>
                    <a:pt x="37043" y="53583"/>
                  </a:lnTo>
                  <a:lnTo>
                    <a:pt x="36605" y="53215"/>
                  </a:lnTo>
                  <a:lnTo>
                    <a:pt x="36446" y="53233"/>
                  </a:lnTo>
                  <a:lnTo>
                    <a:pt x="36314" y="53274"/>
                  </a:lnTo>
                  <a:lnTo>
                    <a:pt x="36182" y="53347"/>
                  </a:lnTo>
                  <a:lnTo>
                    <a:pt x="35925" y="53519"/>
                  </a:lnTo>
                  <a:lnTo>
                    <a:pt x="35316" y="53679"/>
                  </a:lnTo>
                  <a:lnTo>
                    <a:pt x="35237" y="53429"/>
                  </a:lnTo>
                  <a:lnTo>
                    <a:pt x="35169" y="53229"/>
                  </a:lnTo>
                  <a:lnTo>
                    <a:pt x="35074" y="52929"/>
                  </a:lnTo>
                  <a:lnTo>
                    <a:pt x="34949" y="52501"/>
                  </a:lnTo>
                  <a:lnTo>
                    <a:pt x="34817" y="52156"/>
                  </a:lnTo>
                  <a:lnTo>
                    <a:pt x="34658" y="51797"/>
                  </a:lnTo>
                  <a:lnTo>
                    <a:pt x="34530" y="51533"/>
                  </a:lnTo>
                  <a:lnTo>
                    <a:pt x="34012" y="50906"/>
                  </a:lnTo>
                  <a:lnTo>
                    <a:pt x="33498" y="50811"/>
                  </a:lnTo>
                  <a:lnTo>
                    <a:pt x="33264" y="50783"/>
                  </a:lnTo>
                  <a:lnTo>
                    <a:pt x="32988" y="50738"/>
                  </a:lnTo>
                  <a:lnTo>
                    <a:pt x="32826" y="50706"/>
                  </a:lnTo>
                  <a:lnTo>
                    <a:pt x="31801" y="50474"/>
                  </a:lnTo>
                  <a:lnTo>
                    <a:pt x="31620" y="50429"/>
                  </a:lnTo>
                  <a:lnTo>
                    <a:pt x="31261" y="50324"/>
                  </a:lnTo>
                  <a:lnTo>
                    <a:pt x="30906" y="50211"/>
                  </a:lnTo>
                  <a:lnTo>
                    <a:pt x="30728" y="50147"/>
                  </a:lnTo>
                  <a:lnTo>
                    <a:pt x="30558" y="50070"/>
                  </a:lnTo>
                  <a:lnTo>
                    <a:pt x="30188" y="49856"/>
                  </a:lnTo>
                  <a:lnTo>
                    <a:pt x="29851" y="49615"/>
                  </a:lnTo>
                  <a:lnTo>
                    <a:pt x="29549" y="49365"/>
                  </a:lnTo>
                  <a:lnTo>
                    <a:pt x="29069" y="48856"/>
                  </a:lnTo>
                  <a:lnTo>
                    <a:pt x="29009" y="48725"/>
                  </a:lnTo>
                  <a:lnTo>
                    <a:pt x="28967" y="48579"/>
                  </a:lnTo>
                  <a:lnTo>
                    <a:pt x="28933" y="48425"/>
                  </a:lnTo>
                  <a:lnTo>
                    <a:pt x="28854" y="47997"/>
                  </a:lnTo>
                  <a:lnTo>
                    <a:pt x="28396" y="47193"/>
                  </a:lnTo>
                  <a:lnTo>
                    <a:pt x="28260" y="47198"/>
                  </a:lnTo>
                  <a:lnTo>
                    <a:pt x="28015" y="47157"/>
                  </a:lnTo>
                  <a:lnTo>
                    <a:pt x="28491" y="45566"/>
                  </a:lnTo>
                  <a:lnTo>
                    <a:pt x="28623" y="45502"/>
                  </a:lnTo>
                  <a:lnTo>
                    <a:pt x="28763" y="45457"/>
                  </a:lnTo>
                  <a:lnTo>
                    <a:pt x="28910" y="45421"/>
                  </a:lnTo>
                  <a:lnTo>
                    <a:pt x="29054" y="45398"/>
                  </a:lnTo>
                  <a:lnTo>
                    <a:pt x="29198" y="45384"/>
                  </a:lnTo>
                  <a:lnTo>
                    <a:pt x="29375" y="45380"/>
                  </a:lnTo>
                  <a:lnTo>
                    <a:pt x="29557" y="45384"/>
                  </a:lnTo>
                  <a:lnTo>
                    <a:pt x="29738" y="45411"/>
                  </a:lnTo>
                  <a:lnTo>
                    <a:pt x="29904" y="45466"/>
                  </a:lnTo>
                  <a:lnTo>
                    <a:pt x="30165" y="45684"/>
                  </a:lnTo>
                  <a:lnTo>
                    <a:pt x="30271" y="45839"/>
                  </a:lnTo>
                  <a:lnTo>
                    <a:pt x="30358" y="45966"/>
                  </a:lnTo>
                  <a:lnTo>
                    <a:pt x="30615" y="46230"/>
                  </a:lnTo>
                  <a:lnTo>
                    <a:pt x="30747" y="46266"/>
                  </a:lnTo>
                  <a:lnTo>
                    <a:pt x="30993" y="46289"/>
                  </a:lnTo>
                  <a:lnTo>
                    <a:pt x="31544" y="46234"/>
                  </a:lnTo>
                  <a:lnTo>
                    <a:pt x="31718" y="46202"/>
                  </a:lnTo>
                  <a:lnTo>
                    <a:pt x="32119" y="46075"/>
                  </a:lnTo>
                  <a:lnTo>
                    <a:pt x="32259" y="45984"/>
                  </a:lnTo>
                  <a:lnTo>
                    <a:pt x="32391" y="45866"/>
                  </a:lnTo>
                  <a:lnTo>
                    <a:pt x="32512" y="45734"/>
                  </a:lnTo>
                  <a:lnTo>
                    <a:pt x="32625" y="45584"/>
                  </a:lnTo>
                  <a:lnTo>
                    <a:pt x="32792" y="45311"/>
                  </a:lnTo>
                  <a:lnTo>
                    <a:pt x="32848" y="45180"/>
                  </a:lnTo>
                  <a:lnTo>
                    <a:pt x="32901" y="45043"/>
                  </a:lnTo>
                  <a:lnTo>
                    <a:pt x="32950" y="44902"/>
                  </a:lnTo>
                  <a:lnTo>
                    <a:pt x="33018" y="44657"/>
                  </a:lnTo>
                  <a:lnTo>
                    <a:pt x="33060" y="44439"/>
                  </a:lnTo>
                  <a:lnTo>
                    <a:pt x="33094" y="44221"/>
                  </a:lnTo>
                  <a:lnTo>
                    <a:pt x="33151" y="43934"/>
                  </a:lnTo>
                  <a:lnTo>
                    <a:pt x="33177" y="43743"/>
                  </a:lnTo>
                  <a:lnTo>
                    <a:pt x="33181" y="43407"/>
                  </a:lnTo>
                  <a:lnTo>
                    <a:pt x="33124" y="43084"/>
                  </a:lnTo>
                  <a:lnTo>
                    <a:pt x="33045" y="42885"/>
                  </a:lnTo>
                  <a:lnTo>
                    <a:pt x="32860" y="42471"/>
                  </a:lnTo>
                  <a:lnTo>
                    <a:pt x="32637" y="42016"/>
                  </a:lnTo>
                  <a:lnTo>
                    <a:pt x="32761" y="41357"/>
                  </a:lnTo>
                  <a:lnTo>
                    <a:pt x="33147" y="41103"/>
                  </a:lnTo>
                  <a:lnTo>
                    <a:pt x="33430" y="41008"/>
                  </a:lnTo>
                  <a:lnTo>
                    <a:pt x="33668" y="40971"/>
                  </a:lnTo>
                  <a:lnTo>
                    <a:pt x="34031" y="40948"/>
                  </a:lnTo>
                  <a:lnTo>
                    <a:pt x="34401" y="40958"/>
                  </a:lnTo>
                  <a:lnTo>
                    <a:pt x="35286" y="41262"/>
                  </a:lnTo>
                  <a:lnTo>
                    <a:pt x="35513" y="41498"/>
                  </a:lnTo>
                  <a:lnTo>
                    <a:pt x="35664" y="41703"/>
                  </a:lnTo>
                  <a:lnTo>
                    <a:pt x="35807" y="41935"/>
                  </a:lnTo>
                  <a:lnTo>
                    <a:pt x="36000" y="42280"/>
                  </a:lnTo>
                  <a:lnTo>
                    <a:pt x="36306" y="42880"/>
                  </a:lnTo>
                  <a:lnTo>
                    <a:pt x="36612" y="43257"/>
                  </a:lnTo>
                  <a:lnTo>
                    <a:pt x="36926" y="43316"/>
                  </a:lnTo>
                  <a:lnTo>
                    <a:pt x="37172" y="43339"/>
                  </a:lnTo>
                  <a:lnTo>
                    <a:pt x="37406" y="43339"/>
                  </a:lnTo>
                  <a:lnTo>
                    <a:pt x="38094" y="43130"/>
                  </a:lnTo>
                  <a:lnTo>
                    <a:pt x="38483" y="43303"/>
                  </a:lnTo>
                  <a:lnTo>
                    <a:pt x="38827" y="43221"/>
                  </a:lnTo>
                  <a:lnTo>
                    <a:pt x="39027" y="43144"/>
                  </a:lnTo>
                  <a:lnTo>
                    <a:pt x="39345" y="42994"/>
                  </a:lnTo>
                  <a:lnTo>
                    <a:pt x="39564" y="42866"/>
                  </a:lnTo>
                  <a:lnTo>
                    <a:pt x="40180" y="42407"/>
                  </a:lnTo>
                  <a:lnTo>
                    <a:pt x="40293" y="42253"/>
                  </a:lnTo>
                  <a:lnTo>
                    <a:pt x="40475" y="41757"/>
                  </a:lnTo>
                  <a:lnTo>
                    <a:pt x="40516" y="41389"/>
                  </a:lnTo>
                  <a:lnTo>
                    <a:pt x="40539" y="41258"/>
                  </a:lnTo>
                  <a:lnTo>
                    <a:pt x="40573" y="40998"/>
                  </a:lnTo>
                  <a:lnTo>
                    <a:pt x="40599" y="40867"/>
                  </a:lnTo>
                  <a:lnTo>
                    <a:pt x="40671" y="40630"/>
                  </a:lnTo>
                  <a:lnTo>
                    <a:pt x="40758" y="40421"/>
                  </a:lnTo>
                  <a:lnTo>
                    <a:pt x="40864" y="40226"/>
                  </a:lnTo>
                  <a:lnTo>
                    <a:pt x="41042" y="40008"/>
                  </a:lnTo>
                  <a:lnTo>
                    <a:pt x="41185" y="39817"/>
                  </a:lnTo>
                  <a:lnTo>
                    <a:pt x="41835" y="39031"/>
                  </a:lnTo>
                  <a:lnTo>
                    <a:pt x="42152" y="39298"/>
                  </a:lnTo>
                  <a:lnTo>
                    <a:pt x="42114" y="38658"/>
                  </a:lnTo>
                  <a:lnTo>
                    <a:pt x="42232" y="38383"/>
                  </a:lnTo>
                  <a:lnTo>
                    <a:pt x="42242" y="38120"/>
                  </a:lnTo>
                  <a:lnTo>
                    <a:pt x="42204" y="37845"/>
                  </a:lnTo>
                  <a:lnTo>
                    <a:pt x="42150" y="37533"/>
                  </a:lnTo>
                  <a:lnTo>
                    <a:pt x="42060" y="37182"/>
                  </a:lnTo>
                  <a:lnTo>
                    <a:pt x="41945" y="36843"/>
                  </a:lnTo>
                  <a:lnTo>
                    <a:pt x="41859" y="36611"/>
                  </a:lnTo>
                  <a:lnTo>
                    <a:pt x="41758" y="36389"/>
                  </a:lnTo>
                  <a:lnTo>
                    <a:pt x="41480" y="36095"/>
                  </a:lnTo>
                  <a:lnTo>
                    <a:pt x="41227" y="35935"/>
                  </a:lnTo>
                  <a:lnTo>
                    <a:pt x="40771" y="35139"/>
                  </a:lnTo>
                  <a:lnTo>
                    <a:pt x="41157" y="34657"/>
                  </a:lnTo>
                  <a:lnTo>
                    <a:pt x="41271" y="34525"/>
                  </a:lnTo>
                  <a:lnTo>
                    <a:pt x="41511" y="34274"/>
                  </a:lnTo>
                  <a:lnTo>
                    <a:pt x="41702" y="34088"/>
                  </a:lnTo>
                  <a:lnTo>
                    <a:pt x="41841" y="33962"/>
                  </a:lnTo>
                  <a:lnTo>
                    <a:pt x="42110" y="33734"/>
                  </a:lnTo>
                  <a:lnTo>
                    <a:pt x="42630" y="33331"/>
                  </a:lnTo>
                  <a:lnTo>
                    <a:pt x="43080" y="32934"/>
                  </a:lnTo>
                  <a:lnTo>
                    <a:pt x="43232" y="32806"/>
                  </a:lnTo>
                  <a:lnTo>
                    <a:pt x="43389" y="32688"/>
                  </a:lnTo>
                  <a:lnTo>
                    <a:pt x="43593" y="32547"/>
                  </a:lnTo>
                  <a:lnTo>
                    <a:pt x="43912" y="32374"/>
                  </a:lnTo>
                  <a:lnTo>
                    <a:pt x="44065" y="32332"/>
                  </a:lnTo>
                  <a:lnTo>
                    <a:pt x="44298" y="32285"/>
                  </a:lnTo>
                  <a:lnTo>
                    <a:pt x="44879" y="32146"/>
                  </a:lnTo>
                  <a:lnTo>
                    <a:pt x="45216" y="32049"/>
                  </a:lnTo>
                  <a:lnTo>
                    <a:pt x="45456" y="31947"/>
                  </a:lnTo>
                  <a:lnTo>
                    <a:pt x="45692" y="31836"/>
                  </a:lnTo>
                  <a:lnTo>
                    <a:pt x="46362" y="31295"/>
                  </a:lnTo>
                  <a:lnTo>
                    <a:pt x="46408" y="31097"/>
                  </a:lnTo>
                  <a:lnTo>
                    <a:pt x="46413" y="30909"/>
                  </a:lnTo>
                  <a:lnTo>
                    <a:pt x="46377" y="30709"/>
                  </a:lnTo>
                  <a:lnTo>
                    <a:pt x="46314" y="30504"/>
                  </a:lnTo>
                  <a:lnTo>
                    <a:pt x="46237" y="30302"/>
                  </a:lnTo>
                  <a:lnTo>
                    <a:pt x="46159" y="30110"/>
                  </a:lnTo>
                  <a:lnTo>
                    <a:pt x="46065" y="29920"/>
                  </a:lnTo>
                  <a:lnTo>
                    <a:pt x="45951" y="29742"/>
                  </a:lnTo>
                  <a:lnTo>
                    <a:pt x="45830" y="29568"/>
                  </a:lnTo>
                  <a:lnTo>
                    <a:pt x="45716" y="29389"/>
                  </a:lnTo>
                  <a:lnTo>
                    <a:pt x="45624" y="29198"/>
                  </a:lnTo>
                  <a:lnTo>
                    <a:pt x="45684" y="28172"/>
                  </a:lnTo>
                  <a:lnTo>
                    <a:pt x="46038" y="27720"/>
                  </a:lnTo>
                  <a:lnTo>
                    <a:pt x="46088" y="27560"/>
                  </a:lnTo>
                  <a:lnTo>
                    <a:pt x="46155" y="26939"/>
                  </a:lnTo>
                  <a:lnTo>
                    <a:pt x="46085" y="26762"/>
                  </a:lnTo>
                  <a:lnTo>
                    <a:pt x="46009" y="26595"/>
                  </a:lnTo>
                  <a:lnTo>
                    <a:pt x="45919" y="26435"/>
                  </a:lnTo>
                  <a:lnTo>
                    <a:pt x="45625" y="25970"/>
                  </a:lnTo>
                  <a:lnTo>
                    <a:pt x="45256" y="25353"/>
                  </a:lnTo>
                  <a:lnTo>
                    <a:pt x="45014" y="24939"/>
                  </a:lnTo>
                  <a:lnTo>
                    <a:pt x="44899" y="24727"/>
                  </a:lnTo>
                  <a:lnTo>
                    <a:pt x="44676" y="24297"/>
                  </a:lnTo>
                  <a:lnTo>
                    <a:pt x="44562" y="24084"/>
                  </a:lnTo>
                  <a:lnTo>
                    <a:pt x="44441" y="23878"/>
                  </a:lnTo>
                  <a:lnTo>
                    <a:pt x="44321" y="23683"/>
                  </a:lnTo>
                  <a:lnTo>
                    <a:pt x="44199" y="23488"/>
                  </a:lnTo>
                  <a:lnTo>
                    <a:pt x="44072" y="23299"/>
                  </a:lnTo>
                  <a:lnTo>
                    <a:pt x="43937" y="23118"/>
                  </a:lnTo>
                  <a:lnTo>
                    <a:pt x="43694" y="22852"/>
                  </a:lnTo>
                  <a:lnTo>
                    <a:pt x="43271" y="22488"/>
                  </a:lnTo>
                  <a:lnTo>
                    <a:pt x="43133" y="22348"/>
                  </a:lnTo>
                  <a:lnTo>
                    <a:pt x="42998" y="22203"/>
                  </a:lnTo>
                  <a:lnTo>
                    <a:pt x="42868" y="22052"/>
                  </a:lnTo>
                  <a:lnTo>
                    <a:pt x="42746" y="21894"/>
                  </a:lnTo>
                  <a:lnTo>
                    <a:pt x="42636" y="21725"/>
                  </a:lnTo>
                  <a:lnTo>
                    <a:pt x="42438" y="21396"/>
                  </a:lnTo>
                  <a:lnTo>
                    <a:pt x="42351" y="21222"/>
                  </a:lnTo>
                  <a:lnTo>
                    <a:pt x="42294" y="21055"/>
                  </a:lnTo>
                  <a:lnTo>
                    <a:pt x="42500" y="20485"/>
                  </a:lnTo>
                  <a:lnTo>
                    <a:pt x="42638" y="20351"/>
                  </a:lnTo>
                  <a:lnTo>
                    <a:pt x="42812" y="20255"/>
                  </a:lnTo>
                  <a:lnTo>
                    <a:pt x="43006" y="20181"/>
                  </a:lnTo>
                  <a:lnTo>
                    <a:pt x="43206" y="20113"/>
                  </a:lnTo>
                  <a:lnTo>
                    <a:pt x="43396" y="20036"/>
                  </a:lnTo>
                  <a:lnTo>
                    <a:pt x="43796" y="19847"/>
                  </a:lnTo>
                  <a:lnTo>
                    <a:pt x="43998" y="19755"/>
                  </a:lnTo>
                  <a:lnTo>
                    <a:pt x="44200" y="19668"/>
                  </a:lnTo>
                  <a:lnTo>
                    <a:pt x="44404" y="19588"/>
                  </a:lnTo>
                  <a:lnTo>
                    <a:pt x="44661" y="19508"/>
                  </a:lnTo>
                  <a:lnTo>
                    <a:pt x="44923" y="19444"/>
                  </a:lnTo>
                  <a:lnTo>
                    <a:pt x="45185" y="19385"/>
                  </a:lnTo>
                  <a:lnTo>
                    <a:pt x="45445" y="19318"/>
                  </a:lnTo>
                  <a:lnTo>
                    <a:pt x="45699" y="19229"/>
                  </a:lnTo>
                  <a:lnTo>
                    <a:pt x="45873" y="19156"/>
                  </a:lnTo>
                  <a:lnTo>
                    <a:pt x="46046" y="19078"/>
                  </a:lnTo>
                  <a:lnTo>
                    <a:pt x="46217" y="18993"/>
                  </a:lnTo>
                  <a:lnTo>
                    <a:pt x="46384" y="18900"/>
                  </a:lnTo>
                  <a:lnTo>
                    <a:pt x="46546" y="18796"/>
                  </a:lnTo>
                  <a:lnTo>
                    <a:pt x="46795" y="18605"/>
                  </a:lnTo>
                  <a:lnTo>
                    <a:pt x="46956" y="18467"/>
                  </a:lnTo>
                  <a:lnTo>
                    <a:pt x="47154" y="18280"/>
                  </a:lnTo>
                  <a:lnTo>
                    <a:pt x="47353" y="18074"/>
                  </a:lnTo>
                  <a:lnTo>
                    <a:pt x="47752" y="17688"/>
                  </a:lnTo>
                  <a:lnTo>
                    <a:pt x="47964" y="17496"/>
                  </a:lnTo>
                  <a:lnTo>
                    <a:pt x="48134" y="17357"/>
                  </a:lnTo>
                  <a:lnTo>
                    <a:pt x="49061" y="16715"/>
                  </a:lnTo>
                  <a:lnTo>
                    <a:pt x="49555" y="16561"/>
                  </a:lnTo>
                  <a:lnTo>
                    <a:pt x="50076" y="16285"/>
                  </a:lnTo>
                  <a:lnTo>
                    <a:pt x="50186" y="16132"/>
                  </a:lnTo>
                  <a:lnTo>
                    <a:pt x="50450" y="15097"/>
                  </a:lnTo>
                  <a:lnTo>
                    <a:pt x="50329" y="14725"/>
                  </a:lnTo>
                  <a:lnTo>
                    <a:pt x="50225" y="14465"/>
                  </a:lnTo>
                  <a:lnTo>
                    <a:pt x="50176" y="14335"/>
                  </a:lnTo>
                  <a:lnTo>
                    <a:pt x="50137" y="14200"/>
                  </a:lnTo>
                  <a:lnTo>
                    <a:pt x="50393" y="13067"/>
                  </a:lnTo>
                  <a:lnTo>
                    <a:pt x="50952" y="12664"/>
                  </a:lnTo>
                  <a:lnTo>
                    <a:pt x="51456" y="12496"/>
                  </a:lnTo>
                  <a:lnTo>
                    <a:pt x="52005" y="12332"/>
                  </a:lnTo>
                  <a:lnTo>
                    <a:pt x="52494" y="12158"/>
                  </a:lnTo>
                  <a:lnTo>
                    <a:pt x="53016" y="11997"/>
                  </a:lnTo>
                  <a:lnTo>
                    <a:pt x="53313" y="11889"/>
                  </a:lnTo>
                  <a:lnTo>
                    <a:pt x="53579" y="11757"/>
                  </a:lnTo>
                  <a:lnTo>
                    <a:pt x="53725" y="11659"/>
                  </a:lnTo>
                  <a:lnTo>
                    <a:pt x="54227" y="11293"/>
                  </a:lnTo>
                  <a:lnTo>
                    <a:pt x="54689" y="10990"/>
                  </a:lnTo>
                  <a:lnTo>
                    <a:pt x="55090" y="9337"/>
                  </a:lnTo>
                  <a:lnTo>
                    <a:pt x="54653" y="8252"/>
                  </a:lnTo>
                  <a:lnTo>
                    <a:pt x="54694" y="7879"/>
                  </a:lnTo>
                  <a:lnTo>
                    <a:pt x="54788" y="7378"/>
                  </a:lnTo>
                  <a:lnTo>
                    <a:pt x="54786" y="7242"/>
                  </a:lnTo>
                  <a:lnTo>
                    <a:pt x="54777" y="7104"/>
                  </a:lnTo>
                  <a:lnTo>
                    <a:pt x="54760" y="6966"/>
                  </a:lnTo>
                  <a:lnTo>
                    <a:pt x="54736" y="6830"/>
                  </a:lnTo>
                  <a:lnTo>
                    <a:pt x="54673" y="6589"/>
                  </a:lnTo>
                  <a:lnTo>
                    <a:pt x="54512" y="6164"/>
                  </a:lnTo>
                  <a:lnTo>
                    <a:pt x="54481" y="6035"/>
                  </a:lnTo>
                  <a:lnTo>
                    <a:pt x="54459" y="5904"/>
                  </a:lnTo>
                  <a:lnTo>
                    <a:pt x="54989" y="5368"/>
                  </a:lnTo>
                  <a:lnTo>
                    <a:pt x="55337" y="5467"/>
                  </a:lnTo>
                  <a:lnTo>
                    <a:pt x="56375" y="5138"/>
                  </a:lnTo>
                  <a:lnTo>
                    <a:pt x="56549" y="4919"/>
                  </a:lnTo>
                  <a:lnTo>
                    <a:pt x="56860" y="4605"/>
                  </a:lnTo>
                  <a:lnTo>
                    <a:pt x="57000" y="4494"/>
                  </a:lnTo>
                  <a:lnTo>
                    <a:pt x="57145" y="4395"/>
                  </a:lnTo>
                  <a:lnTo>
                    <a:pt x="57309" y="4313"/>
                  </a:lnTo>
                  <a:lnTo>
                    <a:pt x="58130" y="3724"/>
                  </a:lnTo>
                  <a:lnTo>
                    <a:pt x="58241" y="3435"/>
                  </a:lnTo>
                  <a:lnTo>
                    <a:pt x="58300" y="3108"/>
                  </a:lnTo>
                  <a:lnTo>
                    <a:pt x="58325" y="2793"/>
                  </a:lnTo>
                  <a:lnTo>
                    <a:pt x="58311" y="2481"/>
                  </a:lnTo>
                  <a:lnTo>
                    <a:pt x="58257" y="1973"/>
                  </a:lnTo>
                  <a:lnTo>
                    <a:pt x="58156" y="1390"/>
                  </a:lnTo>
                  <a:lnTo>
                    <a:pt x="57981" y="563"/>
                  </a:lnTo>
                  <a:lnTo>
                    <a:pt x="57846" y="0"/>
                  </a:lnTo>
                  <a:lnTo>
                    <a:pt x="68975" y="3025"/>
                  </a:lnTo>
                  <a:lnTo>
                    <a:pt x="72220" y="3940"/>
                  </a:lnTo>
                  <a:lnTo>
                    <a:pt x="78006" y="5786"/>
                  </a:lnTo>
                  <a:lnTo>
                    <a:pt x="87979" y="7241"/>
                  </a:lnTo>
                  <a:lnTo>
                    <a:pt x="97219" y="8017"/>
                  </a:lnTo>
                  <a:lnTo>
                    <a:pt x="94347" y="3910"/>
                  </a:lnTo>
                  <a:lnTo>
                    <a:pt x="94820" y="3894"/>
                  </a:lnTo>
                  <a:lnTo>
                    <a:pt x="96094" y="4006"/>
                  </a:lnTo>
                  <a:lnTo>
                    <a:pt x="102349" y="4624"/>
                  </a:lnTo>
                  <a:lnTo>
                    <a:pt x="105517" y="4951"/>
                  </a:lnTo>
                  <a:lnTo>
                    <a:pt x="114808" y="5918"/>
                  </a:lnTo>
                  <a:lnTo>
                    <a:pt x="115653" y="5325"/>
                  </a:lnTo>
                  <a:lnTo>
                    <a:pt x="116104" y="5046"/>
                  </a:lnTo>
                  <a:lnTo>
                    <a:pt x="116789" y="6048"/>
                  </a:lnTo>
                  <a:lnTo>
                    <a:pt x="117221" y="5939"/>
                  </a:lnTo>
                  <a:lnTo>
                    <a:pt x="125324" y="6369"/>
                  </a:lnTo>
                  <a:lnTo>
                    <a:pt x="125774" y="6523"/>
                  </a:lnTo>
                  <a:lnTo>
                    <a:pt x="126633" y="6336"/>
                  </a:lnTo>
                  <a:lnTo>
                    <a:pt x="126868" y="6542"/>
                  </a:lnTo>
                  <a:lnTo>
                    <a:pt x="127421" y="6041"/>
                  </a:lnTo>
                  <a:lnTo>
                    <a:pt x="128352" y="6889"/>
                  </a:lnTo>
                  <a:lnTo>
                    <a:pt x="132553" y="7186"/>
                  </a:lnTo>
                  <a:lnTo>
                    <a:pt x="140844" y="7777"/>
                  </a:lnTo>
                  <a:lnTo>
                    <a:pt x="141503" y="7816"/>
                  </a:lnTo>
                  <a:lnTo>
                    <a:pt x="142661" y="7910"/>
                  </a:lnTo>
                  <a:lnTo>
                    <a:pt x="143586" y="7987"/>
                  </a:lnTo>
                  <a:lnTo>
                    <a:pt x="148543" y="8323"/>
                  </a:lnTo>
                  <a:lnTo>
                    <a:pt x="161654" y="9220"/>
                  </a:lnTo>
                  <a:lnTo>
                    <a:pt x="162546" y="9359"/>
                  </a:lnTo>
                  <a:lnTo>
                    <a:pt x="163272" y="9477"/>
                  </a:lnTo>
                  <a:lnTo>
                    <a:pt x="163665" y="9536"/>
                  </a:lnTo>
                  <a:lnTo>
                    <a:pt x="164719" y="9704"/>
                  </a:lnTo>
                  <a:lnTo>
                    <a:pt x="165377" y="9814"/>
                  </a:lnTo>
                  <a:lnTo>
                    <a:pt x="166896" y="10054"/>
                  </a:lnTo>
                  <a:lnTo>
                    <a:pt x="167834" y="10209"/>
                  </a:lnTo>
                  <a:lnTo>
                    <a:pt x="168344" y="10286"/>
                  </a:lnTo>
                  <a:lnTo>
                    <a:pt x="169795" y="10522"/>
                  </a:lnTo>
                  <a:lnTo>
                    <a:pt x="170524" y="10636"/>
                  </a:lnTo>
                  <a:lnTo>
                    <a:pt x="170929" y="10709"/>
                  </a:lnTo>
                  <a:lnTo>
                    <a:pt x="171514" y="10800"/>
                  </a:lnTo>
                  <a:lnTo>
                    <a:pt x="172531" y="10968"/>
                  </a:lnTo>
                  <a:lnTo>
                    <a:pt x="173419" y="11118"/>
                  </a:lnTo>
                  <a:lnTo>
                    <a:pt x="174020" y="11213"/>
                  </a:lnTo>
                  <a:lnTo>
                    <a:pt x="175509" y="11463"/>
                  </a:lnTo>
                  <a:lnTo>
                    <a:pt x="175864" y="11518"/>
                  </a:lnTo>
                  <a:lnTo>
                    <a:pt x="176958" y="11700"/>
                  </a:lnTo>
                  <a:lnTo>
                    <a:pt x="179855" y="12177"/>
                  </a:lnTo>
                  <a:lnTo>
                    <a:pt x="180581" y="12299"/>
                  </a:lnTo>
                  <a:lnTo>
                    <a:pt x="184024" y="12863"/>
                  </a:lnTo>
                  <a:lnTo>
                    <a:pt x="184216" y="12899"/>
                  </a:lnTo>
                  <a:lnTo>
                    <a:pt x="184981" y="13024"/>
                  </a:lnTo>
                  <a:lnTo>
                    <a:pt x="186393" y="13254"/>
                  </a:lnTo>
                  <a:lnTo>
                    <a:pt x="187961" y="13517"/>
                  </a:lnTo>
                  <a:lnTo>
                    <a:pt x="190860" y="13990"/>
                  </a:lnTo>
                  <a:lnTo>
                    <a:pt x="191589" y="14113"/>
                  </a:lnTo>
                  <a:lnTo>
                    <a:pt x="193196" y="14369"/>
                  </a:lnTo>
                  <a:lnTo>
                    <a:pt x="196146" y="14861"/>
                  </a:lnTo>
                  <a:lnTo>
                    <a:pt x="196873" y="14976"/>
                  </a:lnTo>
                  <a:lnTo>
                    <a:pt x="197598" y="15080"/>
                  </a:lnTo>
                  <a:lnTo>
                    <a:pt x="198313" y="15190"/>
                  </a:lnTo>
                  <a:lnTo>
                    <a:pt x="199548" y="15371"/>
                  </a:lnTo>
                  <a:lnTo>
                    <a:pt x="201022" y="15603"/>
                  </a:lnTo>
                  <a:lnTo>
                    <a:pt x="201506" y="15685"/>
                  </a:lnTo>
                  <a:lnTo>
                    <a:pt x="201763" y="15721"/>
                  </a:lnTo>
                  <a:lnTo>
                    <a:pt x="202501" y="15836"/>
                  </a:lnTo>
                  <a:lnTo>
                    <a:pt x="203978" y="16067"/>
                  </a:lnTo>
                  <a:lnTo>
                    <a:pt x="204711" y="16185"/>
                  </a:lnTo>
                  <a:lnTo>
                    <a:pt x="205448" y="16308"/>
                  </a:lnTo>
                  <a:lnTo>
                    <a:pt x="206188" y="16453"/>
                  </a:lnTo>
                  <a:lnTo>
                    <a:pt x="207663" y="16689"/>
                  </a:lnTo>
                  <a:lnTo>
                    <a:pt x="208388" y="16812"/>
                  </a:lnTo>
                  <a:lnTo>
                    <a:pt x="209272" y="16953"/>
                  </a:lnTo>
                  <a:lnTo>
                    <a:pt x="210119" y="17094"/>
                  </a:lnTo>
                  <a:lnTo>
                    <a:pt x="210440" y="17144"/>
                  </a:lnTo>
                  <a:lnTo>
                    <a:pt x="211612" y="17344"/>
                  </a:lnTo>
                  <a:lnTo>
                    <a:pt x="212500" y="17489"/>
                  </a:lnTo>
                  <a:lnTo>
                    <a:pt x="213504" y="17659"/>
                  </a:lnTo>
                  <a:lnTo>
                    <a:pt x="214720" y="17862"/>
                  </a:lnTo>
                  <a:lnTo>
                    <a:pt x="218099" y="18426"/>
                  </a:lnTo>
                  <a:lnTo>
                    <a:pt x="220602" y="18836"/>
                  </a:lnTo>
                  <a:lnTo>
                    <a:pt x="221832" y="19033"/>
                  </a:lnTo>
                  <a:lnTo>
                    <a:pt x="222448" y="19141"/>
                  </a:lnTo>
                  <a:lnTo>
                    <a:pt x="223052" y="19236"/>
                  </a:lnTo>
                  <a:lnTo>
                    <a:pt x="223645" y="19322"/>
                  </a:lnTo>
                  <a:lnTo>
                    <a:pt x="225468" y="19613"/>
                  </a:lnTo>
                  <a:lnTo>
                    <a:pt x="225270" y="20770"/>
                  </a:lnTo>
                  <a:lnTo>
                    <a:pt x="224729" y="22574"/>
                  </a:lnTo>
                  <a:lnTo>
                    <a:pt x="226440" y="22814"/>
                  </a:lnTo>
                  <a:lnTo>
                    <a:pt x="234441" y="24901"/>
                  </a:lnTo>
                  <a:lnTo>
                    <a:pt x="237406" y="25771"/>
                  </a:lnTo>
                  <a:lnTo>
                    <a:pt x="237255" y="26321"/>
                  </a:lnTo>
                  <a:lnTo>
                    <a:pt x="236779" y="28464"/>
                  </a:lnTo>
                  <a:lnTo>
                    <a:pt x="236784" y="29549"/>
                  </a:lnTo>
                  <a:lnTo>
                    <a:pt x="237900" y="30178"/>
                  </a:lnTo>
                  <a:lnTo>
                    <a:pt x="239831" y="30582"/>
                  </a:lnTo>
                  <a:lnTo>
                    <a:pt x="240810" y="30782"/>
                  </a:lnTo>
                  <a:lnTo>
                    <a:pt x="242945" y="31227"/>
                  </a:lnTo>
                  <a:lnTo>
                    <a:pt x="245995" y="31868"/>
                  </a:lnTo>
                  <a:lnTo>
                    <a:pt x="246169" y="31900"/>
                  </a:lnTo>
                  <a:close/>
                </a:path>
              </a:pathLst>
            </a:custGeom>
            <a:solidFill>
              <a:srgbClr val="FFC45C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" name="pg110"/>
            <p:cNvSpPr/>
            <p:nvPr/>
          </p:nvSpPr>
          <p:spPr>
            <a:xfrm>
              <a:off x="5200623" y="3514788"/>
              <a:ext cx="707500" cy="507600"/>
            </a:xfrm>
            <a:custGeom>
              <a:avLst/>
              <a:gdLst/>
              <a:ahLst/>
              <a:cxnLst/>
              <a:rect l="0" t="0" r="0" b="0"/>
              <a:pathLst>
                <a:path w="707500" h="507600">
                  <a:moveTo>
                    <a:pt x="179728" y="367698"/>
                  </a:moveTo>
                  <a:lnTo>
                    <a:pt x="168155" y="365858"/>
                  </a:lnTo>
                  <a:lnTo>
                    <a:pt x="146452" y="362437"/>
                  </a:lnTo>
                  <a:lnTo>
                    <a:pt x="144593" y="362133"/>
                  </a:lnTo>
                  <a:lnTo>
                    <a:pt x="142688" y="361815"/>
                  </a:lnTo>
                  <a:lnTo>
                    <a:pt x="133618" y="360315"/>
                  </a:lnTo>
                  <a:lnTo>
                    <a:pt x="123505" y="358675"/>
                  </a:lnTo>
                  <a:lnTo>
                    <a:pt x="120958" y="358271"/>
                  </a:lnTo>
                  <a:lnTo>
                    <a:pt x="102595" y="355345"/>
                  </a:lnTo>
                  <a:lnTo>
                    <a:pt x="99036" y="354762"/>
                  </a:lnTo>
                  <a:lnTo>
                    <a:pt x="93083" y="353832"/>
                  </a:lnTo>
                  <a:lnTo>
                    <a:pt x="85166" y="352569"/>
                  </a:lnTo>
                  <a:lnTo>
                    <a:pt x="61054" y="348732"/>
                  </a:lnTo>
                  <a:lnTo>
                    <a:pt x="60533" y="349354"/>
                  </a:lnTo>
                  <a:lnTo>
                    <a:pt x="60091" y="349139"/>
                  </a:lnTo>
                  <a:lnTo>
                    <a:pt x="36713" y="345505"/>
                  </a:lnTo>
                  <a:lnTo>
                    <a:pt x="20622" y="343001"/>
                  </a:lnTo>
                  <a:lnTo>
                    <a:pt x="20475" y="343006"/>
                  </a:lnTo>
                  <a:lnTo>
                    <a:pt x="20327" y="342974"/>
                  </a:lnTo>
                  <a:lnTo>
                    <a:pt x="19957" y="342720"/>
                  </a:lnTo>
                  <a:lnTo>
                    <a:pt x="20167" y="340507"/>
                  </a:lnTo>
                  <a:lnTo>
                    <a:pt x="16325" y="333802"/>
                  </a:lnTo>
                  <a:lnTo>
                    <a:pt x="16904" y="329825"/>
                  </a:lnTo>
                  <a:lnTo>
                    <a:pt x="7799" y="325002"/>
                  </a:lnTo>
                  <a:lnTo>
                    <a:pt x="7072" y="324668"/>
                  </a:lnTo>
                  <a:lnTo>
                    <a:pt x="5709" y="324060"/>
                  </a:lnTo>
                  <a:lnTo>
                    <a:pt x="5407" y="323955"/>
                  </a:lnTo>
                  <a:lnTo>
                    <a:pt x="4477" y="323532"/>
                  </a:lnTo>
                  <a:lnTo>
                    <a:pt x="5140" y="322990"/>
                  </a:lnTo>
                  <a:lnTo>
                    <a:pt x="6054" y="322075"/>
                  </a:lnTo>
                  <a:lnTo>
                    <a:pt x="6215" y="321898"/>
                  </a:lnTo>
                  <a:lnTo>
                    <a:pt x="6361" y="321709"/>
                  </a:lnTo>
                  <a:lnTo>
                    <a:pt x="6482" y="321504"/>
                  </a:lnTo>
                  <a:lnTo>
                    <a:pt x="6561" y="321323"/>
                  </a:lnTo>
                  <a:lnTo>
                    <a:pt x="6627" y="321132"/>
                  </a:lnTo>
                  <a:lnTo>
                    <a:pt x="6682" y="320934"/>
                  </a:lnTo>
                  <a:lnTo>
                    <a:pt x="6727" y="320732"/>
                  </a:lnTo>
                  <a:lnTo>
                    <a:pt x="6761" y="320530"/>
                  </a:lnTo>
                  <a:lnTo>
                    <a:pt x="6782" y="320304"/>
                  </a:lnTo>
                  <a:lnTo>
                    <a:pt x="6785" y="320073"/>
                  </a:lnTo>
                  <a:lnTo>
                    <a:pt x="6767" y="319606"/>
                  </a:lnTo>
                  <a:lnTo>
                    <a:pt x="6762" y="319374"/>
                  </a:lnTo>
                  <a:lnTo>
                    <a:pt x="6759" y="318254"/>
                  </a:lnTo>
                  <a:lnTo>
                    <a:pt x="6763" y="317974"/>
                  </a:lnTo>
                  <a:lnTo>
                    <a:pt x="6777" y="317639"/>
                  </a:lnTo>
                  <a:lnTo>
                    <a:pt x="6824" y="316969"/>
                  </a:lnTo>
                  <a:lnTo>
                    <a:pt x="6840" y="316634"/>
                  </a:lnTo>
                  <a:lnTo>
                    <a:pt x="6840" y="316300"/>
                  </a:lnTo>
                  <a:lnTo>
                    <a:pt x="6812" y="315866"/>
                  </a:lnTo>
                  <a:lnTo>
                    <a:pt x="6762" y="315431"/>
                  </a:lnTo>
                  <a:lnTo>
                    <a:pt x="6696" y="314998"/>
                  </a:lnTo>
                  <a:lnTo>
                    <a:pt x="6619" y="314567"/>
                  </a:lnTo>
                  <a:lnTo>
                    <a:pt x="6426" y="313570"/>
                  </a:lnTo>
                  <a:lnTo>
                    <a:pt x="6365" y="313288"/>
                  </a:lnTo>
                  <a:lnTo>
                    <a:pt x="6294" y="313010"/>
                  </a:lnTo>
                  <a:lnTo>
                    <a:pt x="6208" y="312740"/>
                  </a:lnTo>
                  <a:lnTo>
                    <a:pt x="6125" y="312526"/>
                  </a:lnTo>
                  <a:lnTo>
                    <a:pt x="6032" y="312316"/>
                  </a:lnTo>
                  <a:lnTo>
                    <a:pt x="5932" y="312111"/>
                  </a:lnTo>
                  <a:lnTo>
                    <a:pt x="5727" y="311705"/>
                  </a:lnTo>
                  <a:lnTo>
                    <a:pt x="5549" y="311369"/>
                  </a:lnTo>
                  <a:lnTo>
                    <a:pt x="5362" y="311040"/>
                  </a:lnTo>
                  <a:lnTo>
                    <a:pt x="4978" y="310389"/>
                  </a:lnTo>
                  <a:lnTo>
                    <a:pt x="4790" y="310061"/>
                  </a:lnTo>
                  <a:lnTo>
                    <a:pt x="4142" y="308899"/>
                  </a:lnTo>
                  <a:lnTo>
                    <a:pt x="3931" y="308508"/>
                  </a:lnTo>
                  <a:lnTo>
                    <a:pt x="3428" y="307525"/>
                  </a:lnTo>
                  <a:lnTo>
                    <a:pt x="3282" y="307229"/>
                  </a:lnTo>
                  <a:lnTo>
                    <a:pt x="3144" y="306928"/>
                  </a:lnTo>
                  <a:lnTo>
                    <a:pt x="3017" y="306621"/>
                  </a:lnTo>
                  <a:lnTo>
                    <a:pt x="2870" y="306227"/>
                  </a:lnTo>
                  <a:lnTo>
                    <a:pt x="2734" y="305825"/>
                  </a:lnTo>
                  <a:lnTo>
                    <a:pt x="2613" y="305415"/>
                  </a:lnTo>
                  <a:lnTo>
                    <a:pt x="2511" y="305000"/>
                  </a:lnTo>
                  <a:lnTo>
                    <a:pt x="2435" y="304582"/>
                  </a:lnTo>
                  <a:lnTo>
                    <a:pt x="2400" y="304257"/>
                  </a:lnTo>
                  <a:lnTo>
                    <a:pt x="2384" y="303929"/>
                  </a:lnTo>
                  <a:lnTo>
                    <a:pt x="2372" y="303268"/>
                  </a:lnTo>
                  <a:lnTo>
                    <a:pt x="2359" y="302938"/>
                  </a:lnTo>
                  <a:lnTo>
                    <a:pt x="2341" y="302627"/>
                  </a:lnTo>
                  <a:lnTo>
                    <a:pt x="2300" y="302005"/>
                  </a:lnTo>
                  <a:lnTo>
                    <a:pt x="2275" y="301695"/>
                  </a:lnTo>
                  <a:lnTo>
                    <a:pt x="2245" y="301386"/>
                  </a:lnTo>
                  <a:lnTo>
                    <a:pt x="2212" y="301099"/>
                  </a:lnTo>
                  <a:lnTo>
                    <a:pt x="2135" y="300525"/>
                  </a:lnTo>
                  <a:lnTo>
                    <a:pt x="2091" y="300240"/>
                  </a:lnTo>
                  <a:lnTo>
                    <a:pt x="2042" y="299955"/>
                  </a:lnTo>
                  <a:lnTo>
                    <a:pt x="1999" y="299736"/>
                  </a:lnTo>
                  <a:lnTo>
                    <a:pt x="1853" y="299080"/>
                  </a:lnTo>
                  <a:lnTo>
                    <a:pt x="1814" y="298860"/>
                  </a:lnTo>
                  <a:lnTo>
                    <a:pt x="1788" y="298684"/>
                  </a:lnTo>
                  <a:lnTo>
                    <a:pt x="1745" y="298331"/>
                  </a:lnTo>
                  <a:lnTo>
                    <a:pt x="1713" y="297977"/>
                  </a:lnTo>
                  <a:lnTo>
                    <a:pt x="1701" y="297759"/>
                  </a:lnTo>
                  <a:lnTo>
                    <a:pt x="1696" y="297539"/>
                  </a:lnTo>
                  <a:lnTo>
                    <a:pt x="1693" y="297100"/>
                  </a:lnTo>
                  <a:lnTo>
                    <a:pt x="1687" y="296881"/>
                  </a:lnTo>
                  <a:lnTo>
                    <a:pt x="1661" y="296315"/>
                  </a:lnTo>
                  <a:lnTo>
                    <a:pt x="1637" y="295938"/>
                  </a:lnTo>
                  <a:lnTo>
                    <a:pt x="1597" y="295437"/>
                  </a:lnTo>
                  <a:lnTo>
                    <a:pt x="1573" y="295186"/>
                  </a:lnTo>
                  <a:lnTo>
                    <a:pt x="1545" y="294937"/>
                  </a:lnTo>
                  <a:lnTo>
                    <a:pt x="1510" y="294690"/>
                  </a:lnTo>
                  <a:lnTo>
                    <a:pt x="1471" y="294449"/>
                  </a:lnTo>
                  <a:lnTo>
                    <a:pt x="1428" y="294208"/>
                  </a:lnTo>
                  <a:lnTo>
                    <a:pt x="1380" y="293969"/>
                  </a:lnTo>
                  <a:lnTo>
                    <a:pt x="1323" y="293733"/>
                  </a:lnTo>
                  <a:lnTo>
                    <a:pt x="1256" y="293503"/>
                  </a:lnTo>
                  <a:lnTo>
                    <a:pt x="1181" y="293297"/>
                  </a:lnTo>
                  <a:lnTo>
                    <a:pt x="1095" y="293096"/>
                  </a:lnTo>
                  <a:lnTo>
                    <a:pt x="912" y="292699"/>
                  </a:lnTo>
                  <a:lnTo>
                    <a:pt x="825" y="292498"/>
                  </a:lnTo>
                  <a:lnTo>
                    <a:pt x="384" y="291369"/>
                  </a:lnTo>
                  <a:lnTo>
                    <a:pt x="106" y="290427"/>
                  </a:lnTo>
                  <a:lnTo>
                    <a:pt x="95" y="290205"/>
                  </a:lnTo>
                  <a:lnTo>
                    <a:pt x="96" y="290070"/>
                  </a:lnTo>
                  <a:lnTo>
                    <a:pt x="121" y="289662"/>
                  </a:lnTo>
                  <a:lnTo>
                    <a:pt x="122" y="289526"/>
                  </a:lnTo>
                  <a:lnTo>
                    <a:pt x="113" y="289322"/>
                  </a:lnTo>
                  <a:lnTo>
                    <a:pt x="67" y="288941"/>
                  </a:lnTo>
                  <a:lnTo>
                    <a:pt x="0" y="288385"/>
                  </a:lnTo>
                  <a:lnTo>
                    <a:pt x="25" y="288146"/>
                  </a:lnTo>
                  <a:lnTo>
                    <a:pt x="75" y="287862"/>
                  </a:lnTo>
                  <a:lnTo>
                    <a:pt x="76" y="287730"/>
                  </a:lnTo>
                  <a:lnTo>
                    <a:pt x="68" y="287531"/>
                  </a:lnTo>
                  <a:lnTo>
                    <a:pt x="65" y="287302"/>
                  </a:lnTo>
                  <a:lnTo>
                    <a:pt x="65" y="286959"/>
                  </a:lnTo>
                  <a:lnTo>
                    <a:pt x="79" y="286581"/>
                  </a:lnTo>
                  <a:lnTo>
                    <a:pt x="115" y="286015"/>
                  </a:lnTo>
                  <a:lnTo>
                    <a:pt x="132" y="285460"/>
                  </a:lnTo>
                  <a:lnTo>
                    <a:pt x="147" y="285278"/>
                  </a:lnTo>
                  <a:lnTo>
                    <a:pt x="179" y="285102"/>
                  </a:lnTo>
                  <a:lnTo>
                    <a:pt x="242" y="284879"/>
                  </a:lnTo>
                  <a:lnTo>
                    <a:pt x="326" y="284655"/>
                  </a:lnTo>
                  <a:lnTo>
                    <a:pt x="428" y="284441"/>
                  </a:lnTo>
                  <a:lnTo>
                    <a:pt x="549" y="284251"/>
                  </a:lnTo>
                  <a:lnTo>
                    <a:pt x="686" y="284098"/>
                  </a:lnTo>
                  <a:lnTo>
                    <a:pt x="878" y="283972"/>
                  </a:lnTo>
                  <a:lnTo>
                    <a:pt x="1108" y="283894"/>
                  </a:lnTo>
                  <a:lnTo>
                    <a:pt x="1358" y="283853"/>
                  </a:lnTo>
                  <a:lnTo>
                    <a:pt x="1611" y="283843"/>
                  </a:lnTo>
                  <a:lnTo>
                    <a:pt x="1852" y="283854"/>
                  </a:lnTo>
                  <a:lnTo>
                    <a:pt x="2093" y="283903"/>
                  </a:lnTo>
                  <a:lnTo>
                    <a:pt x="2332" y="283994"/>
                  </a:lnTo>
                  <a:lnTo>
                    <a:pt x="2569" y="284111"/>
                  </a:lnTo>
                  <a:lnTo>
                    <a:pt x="2806" y="284232"/>
                  </a:lnTo>
                  <a:lnTo>
                    <a:pt x="3043" y="284341"/>
                  </a:lnTo>
                  <a:lnTo>
                    <a:pt x="3547" y="284538"/>
                  </a:lnTo>
                  <a:lnTo>
                    <a:pt x="3880" y="284676"/>
                  </a:lnTo>
                  <a:lnTo>
                    <a:pt x="4079" y="284772"/>
                  </a:lnTo>
                  <a:lnTo>
                    <a:pt x="4470" y="284981"/>
                  </a:lnTo>
                  <a:lnTo>
                    <a:pt x="4668" y="285079"/>
                  </a:lnTo>
                  <a:lnTo>
                    <a:pt x="5123" y="285269"/>
                  </a:lnTo>
                  <a:lnTo>
                    <a:pt x="5252" y="285316"/>
                  </a:lnTo>
                  <a:lnTo>
                    <a:pt x="5908" y="285163"/>
                  </a:lnTo>
                  <a:lnTo>
                    <a:pt x="6186" y="285039"/>
                  </a:lnTo>
                  <a:lnTo>
                    <a:pt x="6324" y="284975"/>
                  </a:lnTo>
                  <a:lnTo>
                    <a:pt x="6460" y="284906"/>
                  </a:lnTo>
                  <a:lnTo>
                    <a:pt x="6593" y="284828"/>
                  </a:lnTo>
                  <a:lnTo>
                    <a:pt x="6743" y="284729"/>
                  </a:lnTo>
                  <a:lnTo>
                    <a:pt x="6890" y="284622"/>
                  </a:lnTo>
                  <a:lnTo>
                    <a:pt x="7034" y="284506"/>
                  </a:lnTo>
                  <a:lnTo>
                    <a:pt x="7172" y="284382"/>
                  </a:lnTo>
                  <a:lnTo>
                    <a:pt x="7302" y="284250"/>
                  </a:lnTo>
                  <a:lnTo>
                    <a:pt x="7720" y="283697"/>
                  </a:lnTo>
                  <a:lnTo>
                    <a:pt x="7916" y="283351"/>
                  </a:lnTo>
                  <a:lnTo>
                    <a:pt x="8248" y="282937"/>
                  </a:lnTo>
                  <a:lnTo>
                    <a:pt x="8325" y="282804"/>
                  </a:lnTo>
                  <a:lnTo>
                    <a:pt x="8689" y="282128"/>
                  </a:lnTo>
                  <a:lnTo>
                    <a:pt x="8970" y="281592"/>
                  </a:lnTo>
                  <a:lnTo>
                    <a:pt x="9118" y="281332"/>
                  </a:lnTo>
                  <a:lnTo>
                    <a:pt x="9280" y="281085"/>
                  </a:lnTo>
                  <a:lnTo>
                    <a:pt x="9385" y="280947"/>
                  </a:lnTo>
                  <a:lnTo>
                    <a:pt x="9718" y="280552"/>
                  </a:lnTo>
                  <a:lnTo>
                    <a:pt x="9825" y="280415"/>
                  </a:lnTo>
                  <a:lnTo>
                    <a:pt x="10012" y="280152"/>
                  </a:lnTo>
                  <a:lnTo>
                    <a:pt x="10395" y="279571"/>
                  </a:lnTo>
                  <a:lnTo>
                    <a:pt x="10839" y="278863"/>
                  </a:lnTo>
                  <a:lnTo>
                    <a:pt x="11274" y="278202"/>
                  </a:lnTo>
                  <a:lnTo>
                    <a:pt x="11407" y="277975"/>
                  </a:lnTo>
                  <a:lnTo>
                    <a:pt x="11523" y="277737"/>
                  </a:lnTo>
                  <a:lnTo>
                    <a:pt x="11587" y="277572"/>
                  </a:lnTo>
                  <a:lnTo>
                    <a:pt x="11643" y="277401"/>
                  </a:lnTo>
                  <a:lnTo>
                    <a:pt x="11747" y="277055"/>
                  </a:lnTo>
                  <a:lnTo>
                    <a:pt x="11802" y="276885"/>
                  </a:lnTo>
                  <a:lnTo>
                    <a:pt x="11950" y="276480"/>
                  </a:lnTo>
                  <a:lnTo>
                    <a:pt x="12650" y="274617"/>
                  </a:lnTo>
                  <a:lnTo>
                    <a:pt x="13575" y="273142"/>
                  </a:lnTo>
                  <a:lnTo>
                    <a:pt x="14368" y="272371"/>
                  </a:lnTo>
                  <a:lnTo>
                    <a:pt x="15519" y="271407"/>
                  </a:lnTo>
                  <a:lnTo>
                    <a:pt x="17224" y="269611"/>
                  </a:lnTo>
                  <a:lnTo>
                    <a:pt x="18057" y="269051"/>
                  </a:lnTo>
                  <a:lnTo>
                    <a:pt x="19057" y="268209"/>
                  </a:lnTo>
                  <a:lnTo>
                    <a:pt x="19737" y="267386"/>
                  </a:lnTo>
                  <a:lnTo>
                    <a:pt x="20451" y="267037"/>
                  </a:lnTo>
                  <a:lnTo>
                    <a:pt x="21649" y="266528"/>
                  </a:lnTo>
                  <a:lnTo>
                    <a:pt x="22979" y="265515"/>
                  </a:lnTo>
                  <a:lnTo>
                    <a:pt x="24570" y="265165"/>
                  </a:lnTo>
                  <a:lnTo>
                    <a:pt x="26076" y="265644"/>
                  </a:lnTo>
                  <a:lnTo>
                    <a:pt x="26789" y="266427"/>
                  </a:lnTo>
                  <a:lnTo>
                    <a:pt x="27643" y="267401"/>
                  </a:lnTo>
                  <a:lnTo>
                    <a:pt x="28901" y="269395"/>
                  </a:lnTo>
                  <a:lnTo>
                    <a:pt x="31109" y="271911"/>
                  </a:lnTo>
                  <a:lnTo>
                    <a:pt x="32438" y="273550"/>
                  </a:lnTo>
                  <a:lnTo>
                    <a:pt x="33754" y="274863"/>
                  </a:lnTo>
                  <a:lnTo>
                    <a:pt x="35503" y="276244"/>
                  </a:lnTo>
                  <a:lnTo>
                    <a:pt x="36411" y="276789"/>
                  </a:lnTo>
                  <a:lnTo>
                    <a:pt x="37382" y="277675"/>
                  </a:lnTo>
                  <a:lnTo>
                    <a:pt x="37703" y="277816"/>
                  </a:lnTo>
                  <a:lnTo>
                    <a:pt x="38855" y="278088"/>
                  </a:lnTo>
                  <a:lnTo>
                    <a:pt x="39427" y="278138"/>
                  </a:lnTo>
                  <a:lnTo>
                    <a:pt x="39563" y="278129"/>
                  </a:lnTo>
                  <a:lnTo>
                    <a:pt x="39893" y="277958"/>
                  </a:lnTo>
                  <a:lnTo>
                    <a:pt x="39942" y="277783"/>
                  </a:lnTo>
                  <a:lnTo>
                    <a:pt x="39937" y="277556"/>
                  </a:lnTo>
                  <a:lnTo>
                    <a:pt x="39904" y="277320"/>
                  </a:lnTo>
                  <a:lnTo>
                    <a:pt x="39817" y="277067"/>
                  </a:lnTo>
                  <a:lnTo>
                    <a:pt x="39629" y="276612"/>
                  </a:lnTo>
                  <a:lnTo>
                    <a:pt x="39256" y="275801"/>
                  </a:lnTo>
                  <a:lnTo>
                    <a:pt x="39061" y="275241"/>
                  </a:lnTo>
                  <a:lnTo>
                    <a:pt x="39053" y="275076"/>
                  </a:lnTo>
                  <a:lnTo>
                    <a:pt x="39235" y="274418"/>
                  </a:lnTo>
                  <a:lnTo>
                    <a:pt x="39509" y="273701"/>
                  </a:lnTo>
                  <a:lnTo>
                    <a:pt x="39798" y="273340"/>
                  </a:lnTo>
                  <a:lnTo>
                    <a:pt x="40184" y="273075"/>
                  </a:lnTo>
                  <a:lnTo>
                    <a:pt x="40784" y="272847"/>
                  </a:lnTo>
                  <a:lnTo>
                    <a:pt x="41352" y="272794"/>
                  </a:lnTo>
                  <a:lnTo>
                    <a:pt x="41825" y="272862"/>
                  </a:lnTo>
                  <a:lnTo>
                    <a:pt x="42503" y="273077"/>
                  </a:lnTo>
                  <a:lnTo>
                    <a:pt x="43171" y="273114"/>
                  </a:lnTo>
                  <a:lnTo>
                    <a:pt x="43694" y="272936"/>
                  </a:lnTo>
                  <a:lnTo>
                    <a:pt x="44176" y="272654"/>
                  </a:lnTo>
                  <a:lnTo>
                    <a:pt x="44546" y="272223"/>
                  </a:lnTo>
                  <a:lnTo>
                    <a:pt x="44868" y="271808"/>
                  </a:lnTo>
                  <a:lnTo>
                    <a:pt x="44987" y="271589"/>
                  </a:lnTo>
                  <a:lnTo>
                    <a:pt x="45012" y="271439"/>
                  </a:lnTo>
                  <a:lnTo>
                    <a:pt x="45007" y="271270"/>
                  </a:lnTo>
                  <a:lnTo>
                    <a:pt x="44995" y="271099"/>
                  </a:lnTo>
                  <a:lnTo>
                    <a:pt x="45147" y="270728"/>
                  </a:lnTo>
                  <a:lnTo>
                    <a:pt x="45322" y="270552"/>
                  </a:lnTo>
                  <a:lnTo>
                    <a:pt x="45688" y="270423"/>
                  </a:lnTo>
                  <a:lnTo>
                    <a:pt x="46208" y="270197"/>
                  </a:lnTo>
                  <a:lnTo>
                    <a:pt x="46952" y="269898"/>
                  </a:lnTo>
                  <a:lnTo>
                    <a:pt x="47765" y="269495"/>
                  </a:lnTo>
                  <a:lnTo>
                    <a:pt x="48478" y="268990"/>
                  </a:lnTo>
                  <a:lnTo>
                    <a:pt x="49424" y="267906"/>
                  </a:lnTo>
                  <a:lnTo>
                    <a:pt x="49994" y="267176"/>
                  </a:lnTo>
                  <a:lnTo>
                    <a:pt x="50577" y="266202"/>
                  </a:lnTo>
                  <a:lnTo>
                    <a:pt x="51300" y="265087"/>
                  </a:lnTo>
                  <a:lnTo>
                    <a:pt x="51436" y="264896"/>
                  </a:lnTo>
                  <a:lnTo>
                    <a:pt x="51708" y="263793"/>
                  </a:lnTo>
                  <a:lnTo>
                    <a:pt x="52276" y="262002"/>
                  </a:lnTo>
                  <a:lnTo>
                    <a:pt x="52513" y="261341"/>
                  </a:lnTo>
                  <a:lnTo>
                    <a:pt x="52732" y="260328"/>
                  </a:lnTo>
                  <a:lnTo>
                    <a:pt x="52707" y="259795"/>
                  </a:lnTo>
                  <a:lnTo>
                    <a:pt x="52529" y="259019"/>
                  </a:lnTo>
                  <a:lnTo>
                    <a:pt x="52210" y="258427"/>
                  </a:lnTo>
                  <a:lnTo>
                    <a:pt x="51743" y="257636"/>
                  </a:lnTo>
                  <a:lnTo>
                    <a:pt x="51520" y="257222"/>
                  </a:lnTo>
                  <a:lnTo>
                    <a:pt x="51110" y="256341"/>
                  </a:lnTo>
                  <a:lnTo>
                    <a:pt x="50908" y="255450"/>
                  </a:lnTo>
                  <a:lnTo>
                    <a:pt x="50844" y="254545"/>
                  </a:lnTo>
                  <a:lnTo>
                    <a:pt x="50980" y="253276"/>
                  </a:lnTo>
                  <a:lnTo>
                    <a:pt x="51228" y="252315"/>
                  </a:lnTo>
                  <a:lnTo>
                    <a:pt x="51757" y="250846"/>
                  </a:lnTo>
                  <a:lnTo>
                    <a:pt x="51678" y="250315"/>
                  </a:lnTo>
                  <a:lnTo>
                    <a:pt x="51453" y="249975"/>
                  </a:lnTo>
                  <a:lnTo>
                    <a:pt x="50920" y="249839"/>
                  </a:lnTo>
                  <a:lnTo>
                    <a:pt x="50721" y="249760"/>
                  </a:lnTo>
                  <a:lnTo>
                    <a:pt x="50380" y="249193"/>
                  </a:lnTo>
                  <a:lnTo>
                    <a:pt x="49344" y="247642"/>
                  </a:lnTo>
                  <a:lnTo>
                    <a:pt x="48860" y="246518"/>
                  </a:lnTo>
                  <a:lnTo>
                    <a:pt x="48815" y="245842"/>
                  </a:lnTo>
                  <a:lnTo>
                    <a:pt x="49103" y="245245"/>
                  </a:lnTo>
                  <a:lnTo>
                    <a:pt x="49830" y="244472"/>
                  </a:lnTo>
                  <a:lnTo>
                    <a:pt x="50721" y="243777"/>
                  </a:lnTo>
                  <a:lnTo>
                    <a:pt x="51082" y="243604"/>
                  </a:lnTo>
                  <a:lnTo>
                    <a:pt x="51435" y="243795"/>
                  </a:lnTo>
                  <a:lnTo>
                    <a:pt x="51538" y="244582"/>
                  </a:lnTo>
                  <a:lnTo>
                    <a:pt x="51714" y="244854"/>
                  </a:lnTo>
                  <a:lnTo>
                    <a:pt x="52097" y="244654"/>
                  </a:lnTo>
                  <a:lnTo>
                    <a:pt x="52648" y="243398"/>
                  </a:lnTo>
                  <a:lnTo>
                    <a:pt x="52971" y="242390"/>
                  </a:lnTo>
                  <a:lnTo>
                    <a:pt x="52986" y="241604"/>
                  </a:lnTo>
                  <a:lnTo>
                    <a:pt x="52977" y="240668"/>
                  </a:lnTo>
                  <a:lnTo>
                    <a:pt x="53236" y="240100"/>
                  </a:lnTo>
                  <a:lnTo>
                    <a:pt x="54215" y="239451"/>
                  </a:lnTo>
                  <a:lnTo>
                    <a:pt x="55388" y="238470"/>
                  </a:lnTo>
                  <a:lnTo>
                    <a:pt x="56454" y="237544"/>
                  </a:lnTo>
                  <a:lnTo>
                    <a:pt x="57267" y="236714"/>
                  </a:lnTo>
                  <a:lnTo>
                    <a:pt x="57558" y="236194"/>
                  </a:lnTo>
                  <a:lnTo>
                    <a:pt x="58099" y="235360"/>
                  </a:lnTo>
                  <a:lnTo>
                    <a:pt x="58601" y="235038"/>
                  </a:lnTo>
                  <a:lnTo>
                    <a:pt x="59680" y="234687"/>
                  </a:lnTo>
                  <a:lnTo>
                    <a:pt x="60654" y="234429"/>
                  </a:lnTo>
                  <a:lnTo>
                    <a:pt x="61847" y="234258"/>
                  </a:lnTo>
                  <a:lnTo>
                    <a:pt x="62493" y="234271"/>
                  </a:lnTo>
                  <a:lnTo>
                    <a:pt x="63012" y="234185"/>
                  </a:lnTo>
                  <a:lnTo>
                    <a:pt x="64354" y="233996"/>
                  </a:lnTo>
                  <a:lnTo>
                    <a:pt x="65672" y="233885"/>
                  </a:lnTo>
                  <a:lnTo>
                    <a:pt x="66586" y="233449"/>
                  </a:lnTo>
                  <a:lnTo>
                    <a:pt x="69114" y="231529"/>
                  </a:lnTo>
                  <a:lnTo>
                    <a:pt x="69874" y="230978"/>
                  </a:lnTo>
                  <a:lnTo>
                    <a:pt x="70989" y="230156"/>
                  </a:lnTo>
                  <a:lnTo>
                    <a:pt x="71389" y="229647"/>
                  </a:lnTo>
                  <a:lnTo>
                    <a:pt x="72176" y="229143"/>
                  </a:lnTo>
                  <a:lnTo>
                    <a:pt x="72262" y="228888"/>
                  </a:lnTo>
                  <a:lnTo>
                    <a:pt x="72742" y="228375"/>
                  </a:lnTo>
                  <a:lnTo>
                    <a:pt x="73400" y="227453"/>
                  </a:lnTo>
                  <a:lnTo>
                    <a:pt x="74296" y="226177"/>
                  </a:lnTo>
                  <a:lnTo>
                    <a:pt x="75017" y="224946"/>
                  </a:lnTo>
                  <a:lnTo>
                    <a:pt x="75206" y="223924"/>
                  </a:lnTo>
                  <a:lnTo>
                    <a:pt x="74908" y="223386"/>
                  </a:lnTo>
                  <a:lnTo>
                    <a:pt x="74555" y="223183"/>
                  </a:lnTo>
                  <a:lnTo>
                    <a:pt x="74169" y="223224"/>
                  </a:lnTo>
                  <a:lnTo>
                    <a:pt x="73346" y="223476"/>
                  </a:lnTo>
                  <a:lnTo>
                    <a:pt x="72969" y="223705"/>
                  </a:lnTo>
                  <a:lnTo>
                    <a:pt x="72619" y="223804"/>
                  </a:lnTo>
                  <a:lnTo>
                    <a:pt x="71967" y="223870"/>
                  </a:lnTo>
                  <a:lnTo>
                    <a:pt x="71521" y="223810"/>
                  </a:lnTo>
                  <a:lnTo>
                    <a:pt x="71208" y="223554"/>
                  </a:lnTo>
                  <a:lnTo>
                    <a:pt x="70903" y="223110"/>
                  </a:lnTo>
                  <a:lnTo>
                    <a:pt x="70796" y="222685"/>
                  </a:lnTo>
                  <a:lnTo>
                    <a:pt x="70857" y="222206"/>
                  </a:lnTo>
                  <a:lnTo>
                    <a:pt x="71169" y="221866"/>
                  </a:lnTo>
                  <a:lnTo>
                    <a:pt x="71850" y="221621"/>
                  </a:lnTo>
                  <a:lnTo>
                    <a:pt x="72460" y="221406"/>
                  </a:lnTo>
                  <a:lnTo>
                    <a:pt x="73298" y="220949"/>
                  </a:lnTo>
                  <a:lnTo>
                    <a:pt x="73863" y="220481"/>
                  </a:lnTo>
                  <a:lnTo>
                    <a:pt x="74224" y="220232"/>
                  </a:lnTo>
                  <a:lnTo>
                    <a:pt x="74632" y="220018"/>
                  </a:lnTo>
                  <a:lnTo>
                    <a:pt x="75157" y="219318"/>
                  </a:lnTo>
                  <a:lnTo>
                    <a:pt x="75434" y="219199"/>
                  </a:lnTo>
                  <a:lnTo>
                    <a:pt x="76076" y="218843"/>
                  </a:lnTo>
                  <a:lnTo>
                    <a:pt x="76397" y="218610"/>
                  </a:lnTo>
                  <a:lnTo>
                    <a:pt x="76718" y="218532"/>
                  </a:lnTo>
                  <a:lnTo>
                    <a:pt x="76982" y="218596"/>
                  </a:lnTo>
                  <a:lnTo>
                    <a:pt x="77122" y="218573"/>
                  </a:lnTo>
                  <a:lnTo>
                    <a:pt x="78358" y="218210"/>
                  </a:lnTo>
                  <a:lnTo>
                    <a:pt x="78880" y="218087"/>
                  </a:lnTo>
                  <a:lnTo>
                    <a:pt x="79273" y="217837"/>
                  </a:lnTo>
                  <a:lnTo>
                    <a:pt x="81219" y="217488"/>
                  </a:lnTo>
                  <a:lnTo>
                    <a:pt x="83301" y="216947"/>
                  </a:lnTo>
                  <a:lnTo>
                    <a:pt x="84998" y="216202"/>
                  </a:lnTo>
                  <a:lnTo>
                    <a:pt x="86698" y="215262"/>
                  </a:lnTo>
                  <a:lnTo>
                    <a:pt x="88331" y="214512"/>
                  </a:lnTo>
                  <a:lnTo>
                    <a:pt x="88660" y="214262"/>
                  </a:lnTo>
                  <a:lnTo>
                    <a:pt x="88921" y="214135"/>
                  </a:lnTo>
                  <a:lnTo>
                    <a:pt x="89907" y="213377"/>
                  </a:lnTo>
                  <a:lnTo>
                    <a:pt x="90708" y="212350"/>
                  </a:lnTo>
                  <a:lnTo>
                    <a:pt x="91173" y="211578"/>
                  </a:lnTo>
                  <a:lnTo>
                    <a:pt x="91381" y="210997"/>
                  </a:lnTo>
                  <a:lnTo>
                    <a:pt x="91653" y="210420"/>
                  </a:lnTo>
                  <a:lnTo>
                    <a:pt x="92050" y="210038"/>
                  </a:lnTo>
                  <a:lnTo>
                    <a:pt x="92643" y="209530"/>
                  </a:lnTo>
                  <a:lnTo>
                    <a:pt x="94272" y="208848"/>
                  </a:lnTo>
                  <a:lnTo>
                    <a:pt x="94608" y="208748"/>
                  </a:lnTo>
                  <a:lnTo>
                    <a:pt x="95356" y="208344"/>
                  </a:lnTo>
                  <a:lnTo>
                    <a:pt x="95935" y="207241"/>
                  </a:lnTo>
                  <a:lnTo>
                    <a:pt x="96705" y="205914"/>
                  </a:lnTo>
                  <a:lnTo>
                    <a:pt x="96755" y="204756"/>
                  </a:lnTo>
                  <a:lnTo>
                    <a:pt x="96562" y="204120"/>
                  </a:lnTo>
                  <a:lnTo>
                    <a:pt x="95520" y="203197"/>
                  </a:lnTo>
                  <a:lnTo>
                    <a:pt x="94684" y="202962"/>
                  </a:lnTo>
                  <a:lnTo>
                    <a:pt x="93603" y="202453"/>
                  </a:lnTo>
                  <a:lnTo>
                    <a:pt x="93085" y="201867"/>
                  </a:lnTo>
                  <a:lnTo>
                    <a:pt x="92567" y="201086"/>
                  </a:lnTo>
                  <a:lnTo>
                    <a:pt x="92212" y="200323"/>
                  </a:lnTo>
                  <a:lnTo>
                    <a:pt x="92004" y="199824"/>
                  </a:lnTo>
                  <a:lnTo>
                    <a:pt x="91993" y="199537"/>
                  </a:lnTo>
                  <a:lnTo>
                    <a:pt x="92231" y="198679"/>
                  </a:lnTo>
                  <a:lnTo>
                    <a:pt x="93531" y="197871"/>
                  </a:lnTo>
                  <a:lnTo>
                    <a:pt x="95504" y="196771"/>
                  </a:lnTo>
                  <a:lnTo>
                    <a:pt x="96656" y="196077"/>
                  </a:lnTo>
                  <a:lnTo>
                    <a:pt x="100250" y="194381"/>
                  </a:lnTo>
                  <a:lnTo>
                    <a:pt x="101898" y="193937"/>
                  </a:lnTo>
                  <a:lnTo>
                    <a:pt x="104449" y="193301"/>
                  </a:lnTo>
                  <a:lnTo>
                    <a:pt x="106327" y="192606"/>
                  </a:lnTo>
                  <a:lnTo>
                    <a:pt x="108280" y="191704"/>
                  </a:lnTo>
                  <a:lnTo>
                    <a:pt x="110076" y="190926"/>
                  </a:lnTo>
                  <a:lnTo>
                    <a:pt x="111618" y="189423"/>
                  </a:lnTo>
                  <a:lnTo>
                    <a:pt x="112434" y="186993"/>
                  </a:lnTo>
                  <a:lnTo>
                    <a:pt x="112819" y="184681"/>
                  </a:lnTo>
                  <a:lnTo>
                    <a:pt x="112577" y="182774"/>
                  </a:lnTo>
                  <a:lnTo>
                    <a:pt x="113685" y="177855"/>
                  </a:lnTo>
                  <a:lnTo>
                    <a:pt x="113976" y="176756"/>
                  </a:lnTo>
                  <a:lnTo>
                    <a:pt x="114165" y="174730"/>
                  </a:lnTo>
                  <a:lnTo>
                    <a:pt x="114792" y="171955"/>
                  </a:lnTo>
                  <a:lnTo>
                    <a:pt x="115464" y="169176"/>
                  </a:lnTo>
                  <a:lnTo>
                    <a:pt x="115752" y="167500"/>
                  </a:lnTo>
                  <a:lnTo>
                    <a:pt x="116572" y="164548"/>
                  </a:lnTo>
                  <a:lnTo>
                    <a:pt x="117532" y="162350"/>
                  </a:lnTo>
                  <a:lnTo>
                    <a:pt x="118253" y="161483"/>
                  </a:lnTo>
                  <a:lnTo>
                    <a:pt x="119168" y="159344"/>
                  </a:lnTo>
                  <a:lnTo>
                    <a:pt x="120226" y="157377"/>
                  </a:lnTo>
                  <a:lnTo>
                    <a:pt x="121719" y="155061"/>
                  </a:lnTo>
                  <a:lnTo>
                    <a:pt x="123162" y="152690"/>
                  </a:lnTo>
                  <a:lnTo>
                    <a:pt x="124893" y="150379"/>
                  </a:lnTo>
                  <a:lnTo>
                    <a:pt x="125507" y="148895"/>
                  </a:lnTo>
                  <a:lnTo>
                    <a:pt x="126151" y="148412"/>
                  </a:lnTo>
                  <a:lnTo>
                    <a:pt x="127057" y="148855"/>
                  </a:lnTo>
                  <a:lnTo>
                    <a:pt x="127540" y="148492"/>
                  </a:lnTo>
                  <a:lnTo>
                    <a:pt x="127781" y="147245"/>
                  </a:lnTo>
                  <a:lnTo>
                    <a:pt x="128063" y="146379"/>
                  </a:lnTo>
                  <a:lnTo>
                    <a:pt x="128918" y="145306"/>
                  </a:lnTo>
                  <a:lnTo>
                    <a:pt x="129749" y="144725"/>
                  </a:lnTo>
                  <a:lnTo>
                    <a:pt x="130675" y="143835"/>
                  </a:lnTo>
                  <a:lnTo>
                    <a:pt x="131416" y="143313"/>
                  </a:lnTo>
                  <a:lnTo>
                    <a:pt x="132873" y="142515"/>
                  </a:lnTo>
                  <a:lnTo>
                    <a:pt x="133562" y="142250"/>
                  </a:lnTo>
                  <a:lnTo>
                    <a:pt x="134050" y="142445"/>
                  </a:lnTo>
                  <a:lnTo>
                    <a:pt x="134181" y="142877"/>
                  </a:lnTo>
                  <a:lnTo>
                    <a:pt x="134241" y="143401"/>
                  </a:lnTo>
                  <a:lnTo>
                    <a:pt x="134261" y="144487"/>
                  </a:lnTo>
                  <a:lnTo>
                    <a:pt x="134261" y="145192"/>
                  </a:lnTo>
                  <a:lnTo>
                    <a:pt x="134322" y="145816"/>
                  </a:lnTo>
                  <a:lnTo>
                    <a:pt x="134885" y="146440"/>
                  </a:lnTo>
                  <a:lnTo>
                    <a:pt x="135992" y="146560"/>
                  </a:lnTo>
                  <a:lnTo>
                    <a:pt x="137240" y="146762"/>
                  </a:lnTo>
                  <a:lnTo>
                    <a:pt x="138548" y="146721"/>
                  </a:lnTo>
                  <a:lnTo>
                    <a:pt x="139212" y="147064"/>
                  </a:lnTo>
                  <a:lnTo>
                    <a:pt x="140802" y="148009"/>
                  </a:lnTo>
                  <a:lnTo>
                    <a:pt x="142352" y="148009"/>
                  </a:lnTo>
                  <a:lnTo>
                    <a:pt x="143154" y="147504"/>
                  </a:lnTo>
                  <a:lnTo>
                    <a:pt x="143539" y="146802"/>
                  </a:lnTo>
                  <a:lnTo>
                    <a:pt x="143499" y="146037"/>
                  </a:lnTo>
                  <a:lnTo>
                    <a:pt x="143217" y="145051"/>
                  </a:lnTo>
                  <a:lnTo>
                    <a:pt x="143131" y="144025"/>
                  </a:lnTo>
                  <a:lnTo>
                    <a:pt x="143433" y="143167"/>
                  </a:lnTo>
                  <a:lnTo>
                    <a:pt x="143881" y="142857"/>
                  </a:lnTo>
                  <a:lnTo>
                    <a:pt x="144405" y="142877"/>
                  </a:lnTo>
                  <a:lnTo>
                    <a:pt x="145250" y="142998"/>
                  </a:lnTo>
                  <a:lnTo>
                    <a:pt x="146075" y="143360"/>
                  </a:lnTo>
                  <a:lnTo>
                    <a:pt x="146940" y="144206"/>
                  </a:lnTo>
                  <a:lnTo>
                    <a:pt x="147564" y="144950"/>
                  </a:lnTo>
                  <a:lnTo>
                    <a:pt x="147866" y="145675"/>
                  </a:lnTo>
                  <a:lnTo>
                    <a:pt x="148571" y="146902"/>
                  </a:lnTo>
                  <a:lnTo>
                    <a:pt x="148852" y="148553"/>
                  </a:lnTo>
                  <a:lnTo>
                    <a:pt x="149499" y="149820"/>
                  </a:lnTo>
                  <a:lnTo>
                    <a:pt x="150055" y="151296"/>
                  </a:lnTo>
                  <a:lnTo>
                    <a:pt x="150769" y="152490"/>
                  </a:lnTo>
                  <a:lnTo>
                    <a:pt x="151971" y="154130"/>
                  </a:lnTo>
                  <a:lnTo>
                    <a:pt x="152689" y="155074"/>
                  </a:lnTo>
                  <a:lnTo>
                    <a:pt x="153777" y="156765"/>
                  </a:lnTo>
                  <a:lnTo>
                    <a:pt x="154400" y="157463"/>
                  </a:lnTo>
                  <a:lnTo>
                    <a:pt x="155456" y="158461"/>
                  </a:lnTo>
                  <a:lnTo>
                    <a:pt x="157082" y="159720"/>
                  </a:lnTo>
                  <a:lnTo>
                    <a:pt x="159495" y="160437"/>
                  </a:lnTo>
                  <a:lnTo>
                    <a:pt x="161296" y="160392"/>
                  </a:lnTo>
                  <a:lnTo>
                    <a:pt x="162713" y="160629"/>
                  </a:lnTo>
                  <a:lnTo>
                    <a:pt x="164339" y="161067"/>
                  </a:lnTo>
                  <a:lnTo>
                    <a:pt x="166350" y="161574"/>
                  </a:lnTo>
                  <a:lnTo>
                    <a:pt x="167242" y="161713"/>
                  </a:lnTo>
                  <a:lnTo>
                    <a:pt x="170092" y="160882"/>
                  </a:lnTo>
                  <a:lnTo>
                    <a:pt x="171316" y="159883"/>
                  </a:lnTo>
                  <a:lnTo>
                    <a:pt x="172355" y="158466"/>
                  </a:lnTo>
                  <a:lnTo>
                    <a:pt x="173657" y="157707"/>
                  </a:lnTo>
                  <a:lnTo>
                    <a:pt x="175167" y="157480"/>
                  </a:lnTo>
                  <a:lnTo>
                    <a:pt x="175488" y="157539"/>
                  </a:lnTo>
                  <a:lnTo>
                    <a:pt x="177261" y="157970"/>
                  </a:lnTo>
                  <a:lnTo>
                    <a:pt x="178333" y="158262"/>
                  </a:lnTo>
                  <a:lnTo>
                    <a:pt x="179177" y="158359"/>
                  </a:lnTo>
                  <a:lnTo>
                    <a:pt x="180281" y="158327"/>
                  </a:lnTo>
                  <a:lnTo>
                    <a:pt x="181775" y="158164"/>
                  </a:lnTo>
                  <a:lnTo>
                    <a:pt x="183171" y="157385"/>
                  </a:lnTo>
                  <a:lnTo>
                    <a:pt x="184243" y="157288"/>
                  </a:lnTo>
                  <a:lnTo>
                    <a:pt x="185314" y="157320"/>
                  </a:lnTo>
                  <a:lnTo>
                    <a:pt x="186581" y="157158"/>
                  </a:lnTo>
                  <a:lnTo>
                    <a:pt x="188821" y="156573"/>
                  </a:lnTo>
                  <a:lnTo>
                    <a:pt x="190672" y="155956"/>
                  </a:lnTo>
                  <a:lnTo>
                    <a:pt x="191419" y="155112"/>
                  </a:lnTo>
                  <a:lnTo>
                    <a:pt x="192945" y="154950"/>
                  </a:lnTo>
                  <a:lnTo>
                    <a:pt x="195186" y="154203"/>
                  </a:lnTo>
                  <a:lnTo>
                    <a:pt x="197264" y="153553"/>
                  </a:lnTo>
                  <a:lnTo>
                    <a:pt x="199119" y="151936"/>
                  </a:lnTo>
                  <a:lnTo>
                    <a:pt x="200276" y="150514"/>
                  </a:lnTo>
                  <a:lnTo>
                    <a:pt x="200865" y="149252"/>
                  </a:lnTo>
                  <a:lnTo>
                    <a:pt x="200901" y="147806"/>
                  </a:lnTo>
                  <a:lnTo>
                    <a:pt x="200966" y="146604"/>
                  </a:lnTo>
                  <a:lnTo>
                    <a:pt x="200706" y="145370"/>
                  </a:lnTo>
                  <a:lnTo>
                    <a:pt x="199992" y="143422"/>
                  </a:lnTo>
                  <a:lnTo>
                    <a:pt x="199050" y="141799"/>
                  </a:lnTo>
                  <a:lnTo>
                    <a:pt x="198433" y="140824"/>
                  </a:lnTo>
                  <a:lnTo>
                    <a:pt x="197914" y="140402"/>
                  </a:lnTo>
                  <a:lnTo>
                    <a:pt x="197199" y="140142"/>
                  </a:lnTo>
                  <a:lnTo>
                    <a:pt x="196192" y="140045"/>
                  </a:lnTo>
                  <a:lnTo>
                    <a:pt x="195446" y="140110"/>
                  </a:lnTo>
                  <a:lnTo>
                    <a:pt x="194569" y="140240"/>
                  </a:lnTo>
                  <a:lnTo>
                    <a:pt x="192621" y="140889"/>
                  </a:lnTo>
                  <a:lnTo>
                    <a:pt x="190542" y="141311"/>
                  </a:lnTo>
                  <a:lnTo>
                    <a:pt x="188533" y="140955"/>
                  </a:lnTo>
                  <a:lnTo>
                    <a:pt x="186418" y="139785"/>
                  </a:lnTo>
                  <a:lnTo>
                    <a:pt x="185314" y="138844"/>
                  </a:lnTo>
                  <a:lnTo>
                    <a:pt x="184535" y="138129"/>
                  </a:lnTo>
                  <a:lnTo>
                    <a:pt x="183561" y="136668"/>
                  </a:lnTo>
                  <a:lnTo>
                    <a:pt x="182132" y="134557"/>
                  </a:lnTo>
                  <a:lnTo>
                    <a:pt x="181190" y="132707"/>
                  </a:lnTo>
                  <a:lnTo>
                    <a:pt x="180833" y="130693"/>
                  </a:lnTo>
                  <a:lnTo>
                    <a:pt x="180671" y="128973"/>
                  </a:lnTo>
                  <a:lnTo>
                    <a:pt x="180151" y="127609"/>
                  </a:lnTo>
                  <a:lnTo>
                    <a:pt x="179230" y="124465"/>
                  </a:lnTo>
                  <a:lnTo>
                    <a:pt x="178820" y="123063"/>
                  </a:lnTo>
                  <a:lnTo>
                    <a:pt x="178430" y="121602"/>
                  </a:lnTo>
                  <a:lnTo>
                    <a:pt x="178105" y="120530"/>
                  </a:lnTo>
                  <a:lnTo>
                    <a:pt x="178008" y="119686"/>
                  </a:lnTo>
                  <a:lnTo>
                    <a:pt x="178050" y="118341"/>
                  </a:lnTo>
                  <a:lnTo>
                    <a:pt x="178311" y="117010"/>
                  </a:lnTo>
                  <a:lnTo>
                    <a:pt x="178430" y="116472"/>
                  </a:lnTo>
                  <a:lnTo>
                    <a:pt x="178571" y="116025"/>
                  </a:lnTo>
                  <a:lnTo>
                    <a:pt x="178662" y="115521"/>
                  </a:lnTo>
                  <a:lnTo>
                    <a:pt x="178690" y="114264"/>
                  </a:lnTo>
                  <a:lnTo>
                    <a:pt x="178976" y="113237"/>
                  </a:lnTo>
                  <a:lnTo>
                    <a:pt x="179437" y="111938"/>
                  </a:lnTo>
                  <a:lnTo>
                    <a:pt x="180287" y="110730"/>
                  </a:lnTo>
                  <a:lnTo>
                    <a:pt x="181984" y="108687"/>
                  </a:lnTo>
                  <a:lnTo>
                    <a:pt x="185461" y="104791"/>
                  </a:lnTo>
                  <a:lnTo>
                    <a:pt x="186034" y="104169"/>
                  </a:lnTo>
                  <a:lnTo>
                    <a:pt x="186583" y="103656"/>
                  </a:lnTo>
                  <a:lnTo>
                    <a:pt x="187312" y="102520"/>
                  </a:lnTo>
                  <a:lnTo>
                    <a:pt x="187687" y="101794"/>
                  </a:lnTo>
                  <a:lnTo>
                    <a:pt x="188061" y="100817"/>
                  </a:lnTo>
                  <a:lnTo>
                    <a:pt x="188333" y="99973"/>
                  </a:lnTo>
                  <a:lnTo>
                    <a:pt x="188548" y="99478"/>
                  </a:lnTo>
                  <a:lnTo>
                    <a:pt x="189028" y="98624"/>
                  </a:lnTo>
                  <a:lnTo>
                    <a:pt x="189591" y="97553"/>
                  </a:lnTo>
                  <a:lnTo>
                    <a:pt x="190457" y="95677"/>
                  </a:lnTo>
                  <a:lnTo>
                    <a:pt x="190857" y="94769"/>
                  </a:lnTo>
                  <a:lnTo>
                    <a:pt x="191545" y="92890"/>
                  </a:lnTo>
                  <a:lnTo>
                    <a:pt x="192505" y="91182"/>
                  </a:lnTo>
                  <a:lnTo>
                    <a:pt x="192947" y="90428"/>
                  </a:lnTo>
                  <a:lnTo>
                    <a:pt x="193559" y="89489"/>
                  </a:lnTo>
                  <a:lnTo>
                    <a:pt x="194292" y="88394"/>
                  </a:lnTo>
                  <a:lnTo>
                    <a:pt x="194957" y="87482"/>
                  </a:lnTo>
                  <a:lnTo>
                    <a:pt x="195759" y="86501"/>
                  </a:lnTo>
                  <a:lnTo>
                    <a:pt x="196658" y="85661"/>
                  </a:lnTo>
                  <a:lnTo>
                    <a:pt x="197093" y="85266"/>
                  </a:lnTo>
                  <a:lnTo>
                    <a:pt x="198241" y="84303"/>
                  </a:lnTo>
                  <a:lnTo>
                    <a:pt x="199035" y="83654"/>
                  </a:lnTo>
                  <a:lnTo>
                    <a:pt x="199938" y="82959"/>
                  </a:lnTo>
                  <a:lnTo>
                    <a:pt x="200951" y="82215"/>
                  </a:lnTo>
                  <a:lnTo>
                    <a:pt x="202213" y="81315"/>
                  </a:lnTo>
                  <a:lnTo>
                    <a:pt x="203279" y="80589"/>
                  </a:lnTo>
                  <a:lnTo>
                    <a:pt x="204201" y="80031"/>
                  </a:lnTo>
                  <a:lnTo>
                    <a:pt x="205063" y="79645"/>
                  </a:lnTo>
                  <a:lnTo>
                    <a:pt x="206336" y="79213"/>
                  </a:lnTo>
                  <a:lnTo>
                    <a:pt x="207587" y="78959"/>
                  </a:lnTo>
                  <a:lnTo>
                    <a:pt x="209265" y="78777"/>
                  </a:lnTo>
                  <a:lnTo>
                    <a:pt x="210713" y="78487"/>
                  </a:lnTo>
                  <a:lnTo>
                    <a:pt x="211858" y="78228"/>
                  </a:lnTo>
                  <a:lnTo>
                    <a:pt x="212659" y="77983"/>
                  </a:lnTo>
                  <a:lnTo>
                    <a:pt x="213407" y="77769"/>
                  </a:lnTo>
                  <a:lnTo>
                    <a:pt x="214382" y="77474"/>
                  </a:lnTo>
                  <a:lnTo>
                    <a:pt x="215240" y="77220"/>
                  </a:lnTo>
                  <a:lnTo>
                    <a:pt x="215977" y="77052"/>
                  </a:lnTo>
                  <a:lnTo>
                    <a:pt x="216672" y="76857"/>
                  </a:lnTo>
                  <a:lnTo>
                    <a:pt x="217507" y="76584"/>
                  </a:lnTo>
                  <a:lnTo>
                    <a:pt x="218339" y="76343"/>
                  </a:lnTo>
                  <a:lnTo>
                    <a:pt x="218970" y="76112"/>
                  </a:lnTo>
                  <a:lnTo>
                    <a:pt x="219831" y="75703"/>
                  </a:lnTo>
                  <a:lnTo>
                    <a:pt x="220693" y="75290"/>
                  </a:lnTo>
                  <a:lnTo>
                    <a:pt x="221317" y="74918"/>
                  </a:lnTo>
                  <a:lnTo>
                    <a:pt x="222076" y="74400"/>
                  </a:lnTo>
                  <a:lnTo>
                    <a:pt x="222972" y="73882"/>
                  </a:lnTo>
                  <a:lnTo>
                    <a:pt x="223630" y="73515"/>
                  </a:lnTo>
                  <a:lnTo>
                    <a:pt x="224042" y="73210"/>
                  </a:lnTo>
                  <a:lnTo>
                    <a:pt x="224635" y="72693"/>
                  </a:lnTo>
                  <a:lnTo>
                    <a:pt x="225470" y="72030"/>
                  </a:lnTo>
                  <a:lnTo>
                    <a:pt x="226177" y="71403"/>
                  </a:lnTo>
                  <a:lnTo>
                    <a:pt x="226925" y="70691"/>
                  </a:lnTo>
                  <a:lnTo>
                    <a:pt x="227526" y="70218"/>
                  </a:lnTo>
                  <a:lnTo>
                    <a:pt x="228195" y="69801"/>
                  </a:lnTo>
                  <a:lnTo>
                    <a:pt x="228690" y="69387"/>
                  </a:lnTo>
                  <a:lnTo>
                    <a:pt x="229117" y="68911"/>
                  </a:lnTo>
                  <a:lnTo>
                    <a:pt x="229415" y="68488"/>
                  </a:lnTo>
                  <a:lnTo>
                    <a:pt x="229774" y="67776"/>
                  </a:lnTo>
                  <a:lnTo>
                    <a:pt x="230236" y="66836"/>
                  </a:lnTo>
                  <a:lnTo>
                    <a:pt x="230523" y="66350"/>
                  </a:lnTo>
                  <a:lnTo>
                    <a:pt x="230931" y="65760"/>
                  </a:lnTo>
                  <a:lnTo>
                    <a:pt x="231335" y="65147"/>
                  </a:lnTo>
                  <a:lnTo>
                    <a:pt x="231781" y="65129"/>
                  </a:lnTo>
                  <a:lnTo>
                    <a:pt x="231783" y="64907"/>
                  </a:lnTo>
                  <a:lnTo>
                    <a:pt x="232156" y="64266"/>
                  </a:lnTo>
                  <a:lnTo>
                    <a:pt x="232262" y="64048"/>
                  </a:lnTo>
                  <a:lnTo>
                    <a:pt x="232353" y="63844"/>
                  </a:lnTo>
                  <a:lnTo>
                    <a:pt x="232455" y="63635"/>
                  </a:lnTo>
                  <a:lnTo>
                    <a:pt x="232519" y="63422"/>
                  </a:lnTo>
                  <a:lnTo>
                    <a:pt x="232531" y="63213"/>
                  </a:lnTo>
                  <a:lnTo>
                    <a:pt x="232538" y="62991"/>
                  </a:lnTo>
                  <a:lnTo>
                    <a:pt x="232553" y="62773"/>
                  </a:lnTo>
                  <a:lnTo>
                    <a:pt x="232561" y="62532"/>
                  </a:lnTo>
                  <a:lnTo>
                    <a:pt x="232580" y="62310"/>
                  </a:lnTo>
                  <a:lnTo>
                    <a:pt x="232591" y="62096"/>
                  </a:lnTo>
                  <a:lnTo>
                    <a:pt x="232595" y="61883"/>
                  </a:lnTo>
                  <a:lnTo>
                    <a:pt x="232572" y="61433"/>
                  </a:lnTo>
                  <a:lnTo>
                    <a:pt x="232569" y="61011"/>
                  </a:lnTo>
                  <a:lnTo>
                    <a:pt x="232557" y="60802"/>
                  </a:lnTo>
                  <a:lnTo>
                    <a:pt x="232550" y="60584"/>
                  </a:lnTo>
                  <a:lnTo>
                    <a:pt x="232497" y="60371"/>
                  </a:lnTo>
                  <a:lnTo>
                    <a:pt x="232432" y="60157"/>
                  </a:lnTo>
                  <a:lnTo>
                    <a:pt x="232361" y="59949"/>
                  </a:lnTo>
                  <a:lnTo>
                    <a:pt x="232266" y="59731"/>
                  </a:lnTo>
                  <a:lnTo>
                    <a:pt x="232134" y="59513"/>
                  </a:lnTo>
                  <a:lnTo>
                    <a:pt x="231949" y="59290"/>
                  </a:lnTo>
                  <a:lnTo>
                    <a:pt x="231745" y="59068"/>
                  </a:lnTo>
                  <a:lnTo>
                    <a:pt x="231544" y="58863"/>
                  </a:lnTo>
                  <a:lnTo>
                    <a:pt x="231352" y="58655"/>
                  </a:lnTo>
                  <a:lnTo>
                    <a:pt x="231159" y="58437"/>
                  </a:lnTo>
                  <a:lnTo>
                    <a:pt x="230822" y="58010"/>
                  </a:lnTo>
                  <a:lnTo>
                    <a:pt x="230664" y="57788"/>
                  </a:lnTo>
                  <a:lnTo>
                    <a:pt x="230543" y="57574"/>
                  </a:lnTo>
                  <a:lnTo>
                    <a:pt x="230407" y="57365"/>
                  </a:lnTo>
                  <a:lnTo>
                    <a:pt x="230278" y="57152"/>
                  </a:lnTo>
                  <a:lnTo>
                    <a:pt x="230165" y="56939"/>
                  </a:lnTo>
                  <a:lnTo>
                    <a:pt x="230014" y="56716"/>
                  </a:lnTo>
                  <a:lnTo>
                    <a:pt x="229840" y="56498"/>
                  </a:lnTo>
                  <a:lnTo>
                    <a:pt x="229681" y="56276"/>
                  </a:lnTo>
                  <a:lnTo>
                    <a:pt x="229556" y="56058"/>
                  </a:lnTo>
                  <a:lnTo>
                    <a:pt x="229454" y="55835"/>
                  </a:lnTo>
                  <a:lnTo>
                    <a:pt x="229364" y="55604"/>
                  </a:lnTo>
                  <a:lnTo>
                    <a:pt x="229288" y="55395"/>
                  </a:lnTo>
                  <a:lnTo>
                    <a:pt x="229220" y="55181"/>
                  </a:lnTo>
                  <a:lnTo>
                    <a:pt x="229182" y="54959"/>
                  </a:lnTo>
                  <a:lnTo>
                    <a:pt x="229152" y="54750"/>
                  </a:lnTo>
                  <a:lnTo>
                    <a:pt x="229111" y="54541"/>
                  </a:lnTo>
                  <a:lnTo>
                    <a:pt x="229054" y="54332"/>
                  </a:lnTo>
                  <a:lnTo>
                    <a:pt x="228899" y="53792"/>
                  </a:lnTo>
                  <a:lnTo>
                    <a:pt x="228869" y="53583"/>
                  </a:lnTo>
                  <a:lnTo>
                    <a:pt x="228827" y="53370"/>
                  </a:lnTo>
                  <a:lnTo>
                    <a:pt x="228823" y="53152"/>
                  </a:lnTo>
                  <a:lnTo>
                    <a:pt x="228861" y="52725"/>
                  </a:lnTo>
                  <a:lnTo>
                    <a:pt x="228899" y="52507"/>
                  </a:lnTo>
                  <a:lnTo>
                    <a:pt x="228956" y="52289"/>
                  </a:lnTo>
                  <a:lnTo>
                    <a:pt x="229035" y="52067"/>
                  </a:lnTo>
                  <a:lnTo>
                    <a:pt x="229129" y="51853"/>
                  </a:lnTo>
                  <a:lnTo>
                    <a:pt x="229216" y="51640"/>
                  </a:lnTo>
                  <a:lnTo>
                    <a:pt x="229318" y="51413"/>
                  </a:lnTo>
                  <a:lnTo>
                    <a:pt x="229432" y="51213"/>
                  </a:lnTo>
                  <a:lnTo>
                    <a:pt x="229526" y="51000"/>
                  </a:lnTo>
                  <a:lnTo>
                    <a:pt x="229636" y="50791"/>
                  </a:lnTo>
                  <a:lnTo>
                    <a:pt x="229738" y="50578"/>
                  </a:lnTo>
                  <a:lnTo>
                    <a:pt x="229829" y="50373"/>
                  </a:lnTo>
                  <a:lnTo>
                    <a:pt x="229942" y="50146"/>
                  </a:lnTo>
                  <a:lnTo>
                    <a:pt x="230101" y="49860"/>
                  </a:lnTo>
                  <a:lnTo>
                    <a:pt x="230225" y="49656"/>
                  </a:lnTo>
                  <a:lnTo>
                    <a:pt x="230331" y="49447"/>
                  </a:lnTo>
                  <a:lnTo>
                    <a:pt x="230532" y="49029"/>
                  </a:lnTo>
                  <a:lnTo>
                    <a:pt x="230641" y="48812"/>
                  </a:lnTo>
                  <a:lnTo>
                    <a:pt x="230781" y="48594"/>
                  </a:lnTo>
                  <a:lnTo>
                    <a:pt x="230894" y="48385"/>
                  </a:lnTo>
                  <a:lnTo>
                    <a:pt x="231000" y="48153"/>
                  </a:lnTo>
                  <a:lnTo>
                    <a:pt x="231132" y="47944"/>
                  </a:lnTo>
                  <a:lnTo>
                    <a:pt x="231302" y="47704"/>
                  </a:lnTo>
                  <a:lnTo>
                    <a:pt x="231438" y="47490"/>
                  </a:lnTo>
                  <a:lnTo>
                    <a:pt x="231605" y="47282"/>
                  </a:lnTo>
                  <a:lnTo>
                    <a:pt x="231745" y="47082"/>
                  </a:lnTo>
                  <a:lnTo>
                    <a:pt x="231884" y="46855"/>
                  </a:lnTo>
                  <a:lnTo>
                    <a:pt x="231990" y="46632"/>
                  </a:lnTo>
                  <a:lnTo>
                    <a:pt x="232111" y="46410"/>
                  </a:lnTo>
                  <a:lnTo>
                    <a:pt x="232255" y="46187"/>
                  </a:lnTo>
                  <a:lnTo>
                    <a:pt x="232410" y="45979"/>
                  </a:lnTo>
                  <a:lnTo>
                    <a:pt x="232603" y="45774"/>
                  </a:lnTo>
                  <a:lnTo>
                    <a:pt x="232788" y="45565"/>
                  </a:lnTo>
                  <a:lnTo>
                    <a:pt x="232935" y="45361"/>
                  </a:lnTo>
                  <a:lnTo>
                    <a:pt x="233324" y="44875"/>
                  </a:lnTo>
                  <a:lnTo>
                    <a:pt x="233472" y="44666"/>
                  </a:lnTo>
                  <a:lnTo>
                    <a:pt x="233646" y="44453"/>
                  </a:lnTo>
                  <a:lnTo>
                    <a:pt x="233827" y="44249"/>
                  </a:lnTo>
                  <a:lnTo>
                    <a:pt x="234178" y="43813"/>
                  </a:lnTo>
                  <a:lnTo>
                    <a:pt x="234386" y="43604"/>
                  </a:lnTo>
                  <a:lnTo>
                    <a:pt x="234602" y="43423"/>
                  </a:lnTo>
                  <a:lnTo>
                    <a:pt x="234817" y="43264"/>
                  </a:lnTo>
                  <a:lnTo>
                    <a:pt x="235033" y="43146"/>
                  </a:lnTo>
                  <a:lnTo>
                    <a:pt x="235240" y="43100"/>
                  </a:lnTo>
                  <a:lnTo>
                    <a:pt x="235667" y="42991"/>
                  </a:lnTo>
                  <a:lnTo>
                    <a:pt x="235883" y="42946"/>
                  </a:lnTo>
                  <a:lnTo>
                    <a:pt x="236113" y="42905"/>
                  </a:lnTo>
                  <a:lnTo>
                    <a:pt x="236321" y="42905"/>
                  </a:lnTo>
                  <a:lnTo>
                    <a:pt x="236540" y="42882"/>
                  </a:lnTo>
                  <a:lnTo>
                    <a:pt x="236760" y="42878"/>
                  </a:lnTo>
                  <a:lnTo>
                    <a:pt x="236975" y="42864"/>
                  </a:lnTo>
                  <a:lnTo>
                    <a:pt x="237213" y="42900"/>
                  </a:lnTo>
                  <a:lnTo>
                    <a:pt x="237432" y="42887"/>
                  </a:lnTo>
                  <a:lnTo>
                    <a:pt x="237655" y="42855"/>
                  </a:lnTo>
                  <a:lnTo>
                    <a:pt x="237875" y="42832"/>
                  </a:lnTo>
                  <a:lnTo>
                    <a:pt x="238090" y="42819"/>
                  </a:lnTo>
                  <a:lnTo>
                    <a:pt x="238309" y="42819"/>
                  </a:lnTo>
                  <a:lnTo>
                    <a:pt x="238540" y="42846"/>
                  </a:lnTo>
                  <a:lnTo>
                    <a:pt x="238744" y="42946"/>
                  </a:lnTo>
                  <a:lnTo>
                    <a:pt x="238948" y="43082"/>
                  </a:lnTo>
                  <a:lnTo>
                    <a:pt x="239156" y="43186"/>
                  </a:lnTo>
                  <a:lnTo>
                    <a:pt x="239356" y="43282"/>
                  </a:lnTo>
                  <a:lnTo>
                    <a:pt x="239560" y="43391"/>
                  </a:lnTo>
                  <a:lnTo>
                    <a:pt x="239772" y="43513"/>
                  </a:lnTo>
                  <a:lnTo>
                    <a:pt x="239995" y="43650"/>
                  </a:lnTo>
                  <a:lnTo>
                    <a:pt x="240429" y="43936"/>
                  </a:lnTo>
                  <a:lnTo>
                    <a:pt x="240633" y="44063"/>
                  </a:lnTo>
                  <a:lnTo>
                    <a:pt x="240841" y="44172"/>
                  </a:lnTo>
                  <a:lnTo>
                    <a:pt x="241053" y="44294"/>
                  </a:lnTo>
                  <a:lnTo>
                    <a:pt x="241472" y="44408"/>
                  </a:lnTo>
                  <a:lnTo>
                    <a:pt x="241703" y="44444"/>
                  </a:lnTo>
                  <a:lnTo>
                    <a:pt x="241918" y="44453"/>
                  </a:lnTo>
                  <a:lnTo>
                    <a:pt x="242130" y="44421"/>
                  </a:lnTo>
                  <a:lnTo>
                    <a:pt x="242557" y="44367"/>
                  </a:lnTo>
                  <a:lnTo>
                    <a:pt x="242772" y="44385"/>
                  </a:lnTo>
                  <a:lnTo>
                    <a:pt x="242818" y="44594"/>
                  </a:lnTo>
                  <a:lnTo>
                    <a:pt x="242776" y="44816"/>
                  </a:lnTo>
                  <a:lnTo>
                    <a:pt x="242712" y="45021"/>
                  </a:lnTo>
                  <a:lnTo>
                    <a:pt x="242595" y="45452"/>
                  </a:lnTo>
                  <a:lnTo>
                    <a:pt x="242757" y="45220"/>
                  </a:lnTo>
                  <a:lnTo>
                    <a:pt x="242871" y="44998"/>
                  </a:lnTo>
                  <a:lnTo>
                    <a:pt x="242995" y="44785"/>
                  </a:lnTo>
                  <a:lnTo>
                    <a:pt x="243135" y="44571"/>
                  </a:lnTo>
                  <a:lnTo>
                    <a:pt x="243260" y="44367"/>
                  </a:lnTo>
                  <a:lnTo>
                    <a:pt x="243388" y="44140"/>
                  </a:lnTo>
                  <a:lnTo>
                    <a:pt x="243498" y="43927"/>
                  </a:lnTo>
                  <a:lnTo>
                    <a:pt x="243574" y="43709"/>
                  </a:lnTo>
                  <a:lnTo>
                    <a:pt x="243630" y="43491"/>
                  </a:lnTo>
                  <a:lnTo>
                    <a:pt x="243675" y="43286"/>
                  </a:lnTo>
                  <a:lnTo>
                    <a:pt x="243740" y="43023"/>
                  </a:lnTo>
                  <a:lnTo>
                    <a:pt x="243823" y="42796"/>
                  </a:lnTo>
                  <a:lnTo>
                    <a:pt x="243899" y="42560"/>
                  </a:lnTo>
                  <a:lnTo>
                    <a:pt x="243978" y="42356"/>
                  </a:lnTo>
                  <a:lnTo>
                    <a:pt x="243985" y="42151"/>
                  </a:lnTo>
                  <a:lnTo>
                    <a:pt x="243989" y="41920"/>
                  </a:lnTo>
                  <a:lnTo>
                    <a:pt x="243978" y="41702"/>
                  </a:lnTo>
                  <a:lnTo>
                    <a:pt x="243993" y="41475"/>
                  </a:lnTo>
                  <a:lnTo>
                    <a:pt x="244001" y="41257"/>
                  </a:lnTo>
                  <a:lnTo>
                    <a:pt x="244001" y="40998"/>
                  </a:lnTo>
                  <a:lnTo>
                    <a:pt x="243978" y="40576"/>
                  </a:lnTo>
                  <a:lnTo>
                    <a:pt x="243944" y="40363"/>
                  </a:lnTo>
                  <a:lnTo>
                    <a:pt x="243808" y="40104"/>
                  </a:lnTo>
                  <a:lnTo>
                    <a:pt x="243728" y="39945"/>
                  </a:lnTo>
                  <a:lnTo>
                    <a:pt x="243642" y="39577"/>
                  </a:lnTo>
                  <a:lnTo>
                    <a:pt x="243619" y="39368"/>
                  </a:lnTo>
                  <a:lnTo>
                    <a:pt x="243513" y="39128"/>
                  </a:lnTo>
                  <a:lnTo>
                    <a:pt x="243362" y="38705"/>
                  </a:lnTo>
                  <a:lnTo>
                    <a:pt x="243294" y="38483"/>
                  </a:lnTo>
                  <a:lnTo>
                    <a:pt x="243249" y="38265"/>
                  </a:lnTo>
                  <a:lnTo>
                    <a:pt x="243177" y="38052"/>
                  </a:lnTo>
                  <a:lnTo>
                    <a:pt x="243067" y="37838"/>
                  </a:lnTo>
                  <a:lnTo>
                    <a:pt x="242927" y="37407"/>
                  </a:lnTo>
                  <a:lnTo>
                    <a:pt x="242795" y="37162"/>
                  </a:lnTo>
                  <a:lnTo>
                    <a:pt x="242625" y="36949"/>
                  </a:lnTo>
                  <a:lnTo>
                    <a:pt x="242504" y="36726"/>
                  </a:lnTo>
                  <a:lnTo>
                    <a:pt x="242360" y="36499"/>
                  </a:lnTo>
                  <a:lnTo>
                    <a:pt x="242153" y="36331"/>
                  </a:lnTo>
                  <a:lnTo>
                    <a:pt x="241945" y="36131"/>
                  </a:lnTo>
                  <a:lnTo>
                    <a:pt x="241827" y="35918"/>
                  </a:lnTo>
                  <a:lnTo>
                    <a:pt x="241737" y="35709"/>
                  </a:lnTo>
                  <a:lnTo>
                    <a:pt x="241574" y="35496"/>
                  </a:lnTo>
                  <a:lnTo>
                    <a:pt x="241480" y="35282"/>
                  </a:lnTo>
                  <a:lnTo>
                    <a:pt x="241344" y="35046"/>
                  </a:lnTo>
                  <a:lnTo>
                    <a:pt x="241023" y="34583"/>
                  </a:lnTo>
                  <a:lnTo>
                    <a:pt x="240868" y="34374"/>
                  </a:lnTo>
                  <a:lnTo>
                    <a:pt x="240339" y="33716"/>
                  </a:lnTo>
                  <a:lnTo>
                    <a:pt x="240191" y="33489"/>
                  </a:lnTo>
                  <a:lnTo>
                    <a:pt x="240085" y="33271"/>
                  </a:lnTo>
                  <a:lnTo>
                    <a:pt x="239961" y="33044"/>
                  </a:lnTo>
                  <a:lnTo>
                    <a:pt x="239817" y="32831"/>
                  </a:lnTo>
                  <a:lnTo>
                    <a:pt x="239443" y="32368"/>
                  </a:lnTo>
                  <a:lnTo>
                    <a:pt x="239242" y="32154"/>
                  </a:lnTo>
                  <a:lnTo>
                    <a:pt x="239065" y="31941"/>
                  </a:lnTo>
                  <a:lnTo>
                    <a:pt x="238910" y="31723"/>
                  </a:lnTo>
                  <a:lnTo>
                    <a:pt x="238710" y="31501"/>
                  </a:lnTo>
                  <a:lnTo>
                    <a:pt x="238524" y="31287"/>
                  </a:lnTo>
                  <a:lnTo>
                    <a:pt x="238320" y="31101"/>
                  </a:lnTo>
                  <a:lnTo>
                    <a:pt x="237901" y="30661"/>
                  </a:lnTo>
                  <a:lnTo>
                    <a:pt x="237497" y="30225"/>
                  </a:lnTo>
                  <a:lnTo>
                    <a:pt x="237281" y="30002"/>
                  </a:lnTo>
                  <a:lnTo>
                    <a:pt x="236850" y="29567"/>
                  </a:lnTo>
                  <a:lnTo>
                    <a:pt x="236627" y="29362"/>
                  </a:lnTo>
                  <a:lnTo>
                    <a:pt x="236416" y="29163"/>
                  </a:lnTo>
                  <a:lnTo>
                    <a:pt x="236193" y="28976"/>
                  </a:lnTo>
                  <a:lnTo>
                    <a:pt x="235985" y="28786"/>
                  </a:lnTo>
                  <a:lnTo>
                    <a:pt x="235781" y="28609"/>
                  </a:lnTo>
                  <a:lnTo>
                    <a:pt x="235558" y="28391"/>
                  </a:lnTo>
                  <a:lnTo>
                    <a:pt x="235169" y="27946"/>
                  </a:lnTo>
                  <a:lnTo>
                    <a:pt x="234983" y="27723"/>
                  </a:lnTo>
                  <a:lnTo>
                    <a:pt x="234817" y="27496"/>
                  </a:lnTo>
                  <a:lnTo>
                    <a:pt x="234571" y="27070"/>
                  </a:lnTo>
                  <a:lnTo>
                    <a:pt x="234481" y="26856"/>
                  </a:lnTo>
                  <a:lnTo>
                    <a:pt x="234292" y="26389"/>
                  </a:lnTo>
                  <a:lnTo>
                    <a:pt x="234171" y="26144"/>
                  </a:lnTo>
                  <a:lnTo>
                    <a:pt x="233967" y="25699"/>
                  </a:lnTo>
                  <a:lnTo>
                    <a:pt x="233835" y="25490"/>
                  </a:lnTo>
                  <a:lnTo>
                    <a:pt x="233657" y="25276"/>
                  </a:lnTo>
                  <a:lnTo>
                    <a:pt x="233441" y="25054"/>
                  </a:lnTo>
                  <a:lnTo>
                    <a:pt x="233037" y="24618"/>
                  </a:lnTo>
                  <a:lnTo>
                    <a:pt x="232860" y="24400"/>
                  </a:lnTo>
                  <a:lnTo>
                    <a:pt x="232723" y="24182"/>
                  </a:lnTo>
                  <a:lnTo>
                    <a:pt x="232618" y="23964"/>
                  </a:lnTo>
                  <a:lnTo>
                    <a:pt x="232534" y="23756"/>
                  </a:lnTo>
                  <a:lnTo>
                    <a:pt x="232459" y="23520"/>
                  </a:lnTo>
                  <a:lnTo>
                    <a:pt x="232398" y="23302"/>
                  </a:lnTo>
                  <a:lnTo>
                    <a:pt x="232334" y="23088"/>
                  </a:lnTo>
                  <a:lnTo>
                    <a:pt x="232255" y="22875"/>
                  </a:lnTo>
                  <a:lnTo>
                    <a:pt x="232145" y="22643"/>
                  </a:lnTo>
                  <a:lnTo>
                    <a:pt x="232036" y="22425"/>
                  </a:lnTo>
                  <a:lnTo>
                    <a:pt x="231952" y="22194"/>
                  </a:lnTo>
                  <a:lnTo>
                    <a:pt x="231828" y="21758"/>
                  </a:lnTo>
                  <a:lnTo>
                    <a:pt x="231786" y="21549"/>
                  </a:lnTo>
                  <a:lnTo>
                    <a:pt x="231771" y="21331"/>
                  </a:lnTo>
                  <a:lnTo>
                    <a:pt x="231737" y="21122"/>
                  </a:lnTo>
                  <a:lnTo>
                    <a:pt x="231673" y="20905"/>
                  </a:lnTo>
                  <a:lnTo>
                    <a:pt x="231639" y="20696"/>
                  </a:lnTo>
                  <a:lnTo>
                    <a:pt x="231582" y="20469"/>
                  </a:lnTo>
                  <a:lnTo>
                    <a:pt x="231473" y="20255"/>
                  </a:lnTo>
                  <a:lnTo>
                    <a:pt x="231359" y="20047"/>
                  </a:lnTo>
                  <a:lnTo>
                    <a:pt x="231231" y="19829"/>
                  </a:lnTo>
                  <a:lnTo>
                    <a:pt x="231132" y="19620"/>
                  </a:lnTo>
                  <a:lnTo>
                    <a:pt x="231019" y="19406"/>
                  </a:lnTo>
                  <a:lnTo>
                    <a:pt x="230887" y="19175"/>
                  </a:lnTo>
                  <a:lnTo>
                    <a:pt x="230592" y="18744"/>
                  </a:lnTo>
                  <a:lnTo>
                    <a:pt x="230207" y="18660"/>
                  </a:lnTo>
                  <a:lnTo>
                    <a:pt x="230116" y="18492"/>
                  </a:lnTo>
                  <a:lnTo>
                    <a:pt x="230018" y="18279"/>
                  </a:lnTo>
                  <a:lnTo>
                    <a:pt x="229946" y="18052"/>
                  </a:lnTo>
                  <a:lnTo>
                    <a:pt x="229863" y="17825"/>
                  </a:lnTo>
                  <a:lnTo>
                    <a:pt x="229818" y="17616"/>
                  </a:lnTo>
                  <a:lnTo>
                    <a:pt x="229708" y="17176"/>
                  </a:lnTo>
                  <a:lnTo>
                    <a:pt x="229538" y="16717"/>
                  </a:lnTo>
                  <a:lnTo>
                    <a:pt x="229489" y="16495"/>
                  </a:lnTo>
                  <a:lnTo>
                    <a:pt x="229474" y="16037"/>
                  </a:lnTo>
                  <a:lnTo>
                    <a:pt x="229455" y="15819"/>
                  </a:lnTo>
                  <a:lnTo>
                    <a:pt x="229390" y="15387"/>
                  </a:lnTo>
                  <a:lnTo>
                    <a:pt x="229372" y="15179"/>
                  </a:lnTo>
                  <a:lnTo>
                    <a:pt x="229383" y="14970"/>
                  </a:lnTo>
                  <a:lnTo>
                    <a:pt x="229390" y="14761"/>
                  </a:lnTo>
                  <a:lnTo>
                    <a:pt x="229383" y="14547"/>
                  </a:lnTo>
                  <a:lnTo>
                    <a:pt x="229421" y="14284"/>
                  </a:lnTo>
                  <a:lnTo>
                    <a:pt x="229579" y="13862"/>
                  </a:lnTo>
                  <a:lnTo>
                    <a:pt x="229632" y="13644"/>
                  </a:lnTo>
                  <a:lnTo>
                    <a:pt x="229693" y="13422"/>
                  </a:lnTo>
                  <a:lnTo>
                    <a:pt x="229776" y="13213"/>
                  </a:lnTo>
                  <a:lnTo>
                    <a:pt x="229852" y="13009"/>
                  </a:lnTo>
                  <a:lnTo>
                    <a:pt x="229912" y="12782"/>
                  </a:lnTo>
                  <a:lnTo>
                    <a:pt x="229988" y="12564"/>
                  </a:lnTo>
                  <a:lnTo>
                    <a:pt x="230082" y="12328"/>
                  </a:lnTo>
                  <a:lnTo>
                    <a:pt x="230161" y="12091"/>
                  </a:lnTo>
                  <a:lnTo>
                    <a:pt x="230248" y="11851"/>
                  </a:lnTo>
                  <a:lnTo>
                    <a:pt x="230426" y="11420"/>
                  </a:lnTo>
                  <a:lnTo>
                    <a:pt x="230623" y="11002"/>
                  </a:lnTo>
                  <a:lnTo>
                    <a:pt x="230785" y="10571"/>
                  </a:lnTo>
                  <a:lnTo>
                    <a:pt x="230849" y="10362"/>
                  </a:lnTo>
                  <a:lnTo>
                    <a:pt x="230929" y="9944"/>
                  </a:lnTo>
                  <a:lnTo>
                    <a:pt x="230989" y="9735"/>
                  </a:lnTo>
                  <a:lnTo>
                    <a:pt x="231021" y="9558"/>
                  </a:lnTo>
                  <a:lnTo>
                    <a:pt x="231112" y="9349"/>
                  </a:lnTo>
                  <a:lnTo>
                    <a:pt x="231210" y="9140"/>
                  </a:lnTo>
                  <a:lnTo>
                    <a:pt x="231275" y="8922"/>
                  </a:lnTo>
                  <a:lnTo>
                    <a:pt x="231309" y="8704"/>
                  </a:lnTo>
                  <a:lnTo>
                    <a:pt x="231331" y="8491"/>
                  </a:lnTo>
                  <a:lnTo>
                    <a:pt x="231380" y="8268"/>
                  </a:lnTo>
                  <a:lnTo>
                    <a:pt x="231615" y="7633"/>
                  </a:lnTo>
                  <a:lnTo>
                    <a:pt x="231906" y="6988"/>
                  </a:lnTo>
                  <a:lnTo>
                    <a:pt x="232125" y="6484"/>
                  </a:lnTo>
                  <a:lnTo>
                    <a:pt x="232216" y="6266"/>
                  </a:lnTo>
                  <a:lnTo>
                    <a:pt x="232276" y="6058"/>
                  </a:lnTo>
                  <a:lnTo>
                    <a:pt x="232344" y="5849"/>
                  </a:lnTo>
                  <a:lnTo>
                    <a:pt x="232431" y="5631"/>
                  </a:lnTo>
                  <a:lnTo>
                    <a:pt x="232533" y="5413"/>
                  </a:lnTo>
                  <a:lnTo>
                    <a:pt x="232586" y="5186"/>
                  </a:lnTo>
                  <a:lnTo>
                    <a:pt x="232639" y="4977"/>
                  </a:lnTo>
                  <a:lnTo>
                    <a:pt x="232549" y="4678"/>
                  </a:lnTo>
                  <a:lnTo>
                    <a:pt x="233419" y="3708"/>
                  </a:lnTo>
                  <a:lnTo>
                    <a:pt x="233525" y="3926"/>
                  </a:lnTo>
                  <a:lnTo>
                    <a:pt x="233638" y="4144"/>
                  </a:lnTo>
                  <a:lnTo>
                    <a:pt x="233800" y="4353"/>
                  </a:lnTo>
                  <a:lnTo>
                    <a:pt x="234005" y="4575"/>
                  </a:lnTo>
                  <a:lnTo>
                    <a:pt x="234424" y="4861"/>
                  </a:lnTo>
                  <a:lnTo>
                    <a:pt x="234647" y="5097"/>
                  </a:lnTo>
                  <a:lnTo>
                    <a:pt x="235082" y="5461"/>
                  </a:lnTo>
                  <a:lnTo>
                    <a:pt x="235543" y="5865"/>
                  </a:lnTo>
                  <a:lnTo>
                    <a:pt x="235777" y="6042"/>
                  </a:lnTo>
                  <a:lnTo>
                    <a:pt x="235992" y="6196"/>
                  </a:lnTo>
                  <a:lnTo>
                    <a:pt x="236200" y="6319"/>
                  </a:lnTo>
                  <a:lnTo>
                    <a:pt x="236620" y="6296"/>
                  </a:lnTo>
                  <a:lnTo>
                    <a:pt x="236835" y="6337"/>
                  </a:lnTo>
                  <a:lnTo>
                    <a:pt x="237051" y="6291"/>
                  </a:lnTo>
                  <a:lnTo>
                    <a:pt x="237266" y="6214"/>
                  </a:lnTo>
                  <a:lnTo>
                    <a:pt x="237493" y="6087"/>
                  </a:lnTo>
                  <a:lnTo>
                    <a:pt x="237708" y="5946"/>
                  </a:lnTo>
                  <a:lnTo>
                    <a:pt x="237912" y="5737"/>
                  </a:lnTo>
                  <a:lnTo>
                    <a:pt x="238052" y="5529"/>
                  </a:lnTo>
                  <a:lnTo>
                    <a:pt x="238181" y="5302"/>
                  </a:lnTo>
                  <a:lnTo>
                    <a:pt x="238260" y="5088"/>
                  </a:lnTo>
                  <a:lnTo>
                    <a:pt x="238324" y="4870"/>
                  </a:lnTo>
                  <a:lnTo>
                    <a:pt x="238362" y="4648"/>
                  </a:lnTo>
                  <a:lnTo>
                    <a:pt x="238407" y="4435"/>
                  </a:lnTo>
                  <a:lnTo>
                    <a:pt x="238498" y="4230"/>
                  </a:lnTo>
                  <a:lnTo>
                    <a:pt x="238570" y="3999"/>
                  </a:lnTo>
                  <a:lnTo>
                    <a:pt x="238630" y="3568"/>
                  </a:lnTo>
                  <a:lnTo>
                    <a:pt x="238729" y="3350"/>
                  </a:lnTo>
                  <a:lnTo>
                    <a:pt x="238853" y="3132"/>
                  </a:lnTo>
                  <a:lnTo>
                    <a:pt x="238921" y="2959"/>
                  </a:lnTo>
                  <a:lnTo>
                    <a:pt x="238967" y="2832"/>
                  </a:lnTo>
                  <a:lnTo>
                    <a:pt x="239031" y="2610"/>
                  </a:lnTo>
                  <a:lnTo>
                    <a:pt x="239080" y="2392"/>
                  </a:lnTo>
                  <a:lnTo>
                    <a:pt x="239182" y="2183"/>
                  </a:lnTo>
                  <a:lnTo>
                    <a:pt x="239363" y="1965"/>
                  </a:lnTo>
                  <a:lnTo>
                    <a:pt x="239564" y="1756"/>
                  </a:lnTo>
                  <a:lnTo>
                    <a:pt x="239772" y="1525"/>
                  </a:lnTo>
                  <a:lnTo>
                    <a:pt x="239874" y="1307"/>
                  </a:lnTo>
                  <a:lnTo>
                    <a:pt x="240002" y="1094"/>
                  </a:lnTo>
                  <a:lnTo>
                    <a:pt x="240218" y="862"/>
                  </a:lnTo>
                  <a:lnTo>
                    <a:pt x="240437" y="721"/>
                  </a:lnTo>
                  <a:lnTo>
                    <a:pt x="240660" y="549"/>
                  </a:lnTo>
                  <a:lnTo>
                    <a:pt x="240864" y="344"/>
                  </a:lnTo>
                  <a:lnTo>
                    <a:pt x="241075" y="163"/>
                  </a:lnTo>
                  <a:lnTo>
                    <a:pt x="241291" y="13"/>
                  </a:lnTo>
                  <a:lnTo>
                    <a:pt x="241499" y="0"/>
                  </a:lnTo>
                  <a:lnTo>
                    <a:pt x="241707" y="0"/>
                  </a:lnTo>
                  <a:lnTo>
                    <a:pt x="241926" y="63"/>
                  </a:lnTo>
                  <a:lnTo>
                    <a:pt x="242134" y="145"/>
                  </a:lnTo>
                  <a:lnTo>
                    <a:pt x="242345" y="263"/>
                  </a:lnTo>
                  <a:lnTo>
                    <a:pt x="242549" y="413"/>
                  </a:lnTo>
                  <a:lnTo>
                    <a:pt x="242757" y="581"/>
                  </a:lnTo>
                  <a:lnTo>
                    <a:pt x="242961" y="758"/>
                  </a:lnTo>
                  <a:lnTo>
                    <a:pt x="243173" y="944"/>
                  </a:lnTo>
                  <a:lnTo>
                    <a:pt x="243385" y="1171"/>
                  </a:lnTo>
                  <a:lnTo>
                    <a:pt x="243589" y="1343"/>
                  </a:lnTo>
                  <a:lnTo>
                    <a:pt x="243796" y="1466"/>
                  </a:lnTo>
                  <a:lnTo>
                    <a:pt x="244001" y="1652"/>
                  </a:lnTo>
                  <a:lnTo>
                    <a:pt x="244106" y="1865"/>
                  </a:lnTo>
                  <a:lnTo>
                    <a:pt x="244239" y="2083"/>
                  </a:lnTo>
                  <a:lnTo>
                    <a:pt x="244443" y="2287"/>
                  </a:lnTo>
                  <a:lnTo>
                    <a:pt x="244651" y="2442"/>
                  </a:lnTo>
                  <a:lnTo>
                    <a:pt x="244858" y="2614"/>
                  </a:lnTo>
                  <a:lnTo>
                    <a:pt x="245066" y="2819"/>
                  </a:lnTo>
                  <a:lnTo>
                    <a:pt x="245270" y="3032"/>
                  </a:lnTo>
                  <a:lnTo>
                    <a:pt x="245682" y="3418"/>
                  </a:lnTo>
                  <a:lnTo>
                    <a:pt x="246087" y="3849"/>
                  </a:lnTo>
                  <a:lnTo>
                    <a:pt x="246291" y="4053"/>
                  </a:lnTo>
                  <a:lnTo>
                    <a:pt x="246495" y="4217"/>
                  </a:lnTo>
                  <a:lnTo>
                    <a:pt x="246699" y="4389"/>
                  </a:lnTo>
                  <a:lnTo>
                    <a:pt x="247031" y="4603"/>
                  </a:lnTo>
                  <a:lnTo>
                    <a:pt x="247243" y="4771"/>
                  </a:lnTo>
                  <a:lnTo>
                    <a:pt x="247466" y="4952"/>
                  </a:lnTo>
                  <a:lnTo>
                    <a:pt x="247670" y="5147"/>
                  </a:lnTo>
                  <a:lnTo>
                    <a:pt x="247878" y="5329"/>
                  </a:lnTo>
                  <a:lnTo>
                    <a:pt x="248093" y="5510"/>
                  </a:lnTo>
                  <a:lnTo>
                    <a:pt x="248301" y="5660"/>
                  </a:lnTo>
                  <a:lnTo>
                    <a:pt x="248521" y="5828"/>
                  </a:lnTo>
                  <a:lnTo>
                    <a:pt x="248725" y="6005"/>
                  </a:lnTo>
                  <a:lnTo>
                    <a:pt x="249167" y="6319"/>
                  </a:lnTo>
                  <a:lnTo>
                    <a:pt x="249386" y="6446"/>
                  </a:lnTo>
                  <a:lnTo>
                    <a:pt x="249590" y="6555"/>
                  </a:lnTo>
                  <a:lnTo>
                    <a:pt x="250225" y="6904"/>
                  </a:lnTo>
                  <a:lnTo>
                    <a:pt x="250437" y="7031"/>
                  </a:lnTo>
                  <a:lnTo>
                    <a:pt x="250652" y="7177"/>
                  </a:lnTo>
                  <a:lnTo>
                    <a:pt x="250856" y="7335"/>
                  </a:lnTo>
                  <a:lnTo>
                    <a:pt x="251079" y="7481"/>
                  </a:lnTo>
                  <a:lnTo>
                    <a:pt x="251294" y="7599"/>
                  </a:lnTo>
                  <a:lnTo>
                    <a:pt x="251514" y="7730"/>
                  </a:lnTo>
                  <a:lnTo>
                    <a:pt x="251937" y="8044"/>
                  </a:lnTo>
                  <a:lnTo>
                    <a:pt x="252145" y="8148"/>
                  </a:lnTo>
                  <a:lnTo>
                    <a:pt x="252364" y="8289"/>
                  </a:lnTo>
                  <a:lnTo>
                    <a:pt x="252572" y="8402"/>
                  </a:lnTo>
                  <a:lnTo>
                    <a:pt x="253199" y="8720"/>
                  </a:lnTo>
                  <a:lnTo>
                    <a:pt x="253407" y="8793"/>
                  </a:lnTo>
                  <a:lnTo>
                    <a:pt x="254276" y="8933"/>
                  </a:lnTo>
                  <a:lnTo>
                    <a:pt x="254911" y="9074"/>
                  </a:lnTo>
                  <a:lnTo>
                    <a:pt x="255123" y="9129"/>
                  </a:lnTo>
                  <a:lnTo>
                    <a:pt x="255327" y="9174"/>
                  </a:lnTo>
                  <a:lnTo>
                    <a:pt x="255554" y="9183"/>
                  </a:lnTo>
                  <a:lnTo>
                    <a:pt x="255973" y="9183"/>
                  </a:lnTo>
                  <a:lnTo>
                    <a:pt x="256188" y="9206"/>
                  </a:lnTo>
                  <a:lnTo>
                    <a:pt x="256396" y="9215"/>
                  </a:lnTo>
                  <a:lnTo>
                    <a:pt x="256812" y="9197"/>
                  </a:lnTo>
                  <a:lnTo>
                    <a:pt x="257031" y="9219"/>
                  </a:lnTo>
                  <a:lnTo>
                    <a:pt x="257235" y="9251"/>
                  </a:lnTo>
                  <a:lnTo>
                    <a:pt x="257439" y="9369"/>
                  </a:lnTo>
                  <a:lnTo>
                    <a:pt x="257651" y="9542"/>
                  </a:lnTo>
                  <a:lnTo>
                    <a:pt x="257859" y="9682"/>
                  </a:lnTo>
                  <a:lnTo>
                    <a:pt x="258063" y="9760"/>
                  </a:lnTo>
                  <a:lnTo>
                    <a:pt x="258267" y="9814"/>
                  </a:lnTo>
                  <a:lnTo>
                    <a:pt x="258490" y="9896"/>
                  </a:lnTo>
                  <a:lnTo>
                    <a:pt x="258694" y="10014"/>
                  </a:lnTo>
                  <a:lnTo>
                    <a:pt x="258906" y="10232"/>
                  </a:lnTo>
                  <a:lnTo>
                    <a:pt x="259072" y="10445"/>
                  </a:lnTo>
                  <a:lnTo>
                    <a:pt x="259155" y="10654"/>
                  </a:lnTo>
                  <a:lnTo>
                    <a:pt x="259231" y="10876"/>
                  </a:lnTo>
                  <a:lnTo>
                    <a:pt x="259295" y="11094"/>
                  </a:lnTo>
                  <a:lnTo>
                    <a:pt x="259318" y="11303"/>
                  </a:lnTo>
                  <a:lnTo>
                    <a:pt x="259329" y="11516"/>
                  </a:lnTo>
                  <a:lnTo>
                    <a:pt x="259363" y="11743"/>
                  </a:lnTo>
                  <a:lnTo>
                    <a:pt x="259389" y="11952"/>
                  </a:lnTo>
                  <a:lnTo>
                    <a:pt x="259412" y="12166"/>
                  </a:lnTo>
                  <a:lnTo>
                    <a:pt x="259442" y="12384"/>
                  </a:lnTo>
                  <a:lnTo>
                    <a:pt x="259461" y="12592"/>
                  </a:lnTo>
                  <a:lnTo>
                    <a:pt x="259473" y="12865"/>
                  </a:lnTo>
                  <a:lnTo>
                    <a:pt x="259488" y="13010"/>
                  </a:lnTo>
                  <a:lnTo>
                    <a:pt x="259476" y="13232"/>
                  </a:lnTo>
                  <a:lnTo>
                    <a:pt x="259401" y="13668"/>
                  </a:lnTo>
                  <a:lnTo>
                    <a:pt x="259371" y="13877"/>
                  </a:lnTo>
                  <a:lnTo>
                    <a:pt x="259306" y="14104"/>
                  </a:lnTo>
                  <a:lnTo>
                    <a:pt x="259257" y="14535"/>
                  </a:lnTo>
                  <a:lnTo>
                    <a:pt x="259223" y="14758"/>
                  </a:lnTo>
                  <a:lnTo>
                    <a:pt x="259159" y="14976"/>
                  </a:lnTo>
                  <a:lnTo>
                    <a:pt x="259015" y="15180"/>
                  </a:lnTo>
                  <a:lnTo>
                    <a:pt x="258849" y="15384"/>
                  </a:lnTo>
                  <a:lnTo>
                    <a:pt x="258671" y="15593"/>
                  </a:lnTo>
                  <a:lnTo>
                    <a:pt x="258460" y="15793"/>
                  </a:lnTo>
                  <a:lnTo>
                    <a:pt x="258248" y="15947"/>
                  </a:lnTo>
                  <a:lnTo>
                    <a:pt x="258036" y="16070"/>
                  </a:lnTo>
                  <a:lnTo>
                    <a:pt x="257829" y="16156"/>
                  </a:lnTo>
                  <a:lnTo>
                    <a:pt x="257613" y="16211"/>
                  </a:lnTo>
                  <a:lnTo>
                    <a:pt x="257386" y="16283"/>
                  </a:lnTo>
                  <a:lnTo>
                    <a:pt x="257167" y="16378"/>
                  </a:lnTo>
                  <a:lnTo>
                    <a:pt x="256956" y="16474"/>
                  </a:lnTo>
                  <a:lnTo>
                    <a:pt x="256532" y="16733"/>
                  </a:lnTo>
                  <a:lnTo>
                    <a:pt x="256324" y="16928"/>
                  </a:lnTo>
                  <a:lnTo>
                    <a:pt x="256113" y="17096"/>
                  </a:lnTo>
                  <a:lnTo>
                    <a:pt x="255890" y="17314"/>
                  </a:lnTo>
                  <a:lnTo>
                    <a:pt x="255773" y="17522"/>
                  </a:lnTo>
                  <a:lnTo>
                    <a:pt x="255682" y="17763"/>
                  </a:lnTo>
                  <a:lnTo>
                    <a:pt x="255625" y="17972"/>
                  </a:lnTo>
                  <a:lnTo>
                    <a:pt x="255576" y="18194"/>
                  </a:lnTo>
                  <a:lnTo>
                    <a:pt x="255508" y="18408"/>
                  </a:lnTo>
                  <a:lnTo>
                    <a:pt x="255478" y="18657"/>
                  </a:lnTo>
                  <a:lnTo>
                    <a:pt x="255463" y="18871"/>
                  </a:lnTo>
                  <a:lnTo>
                    <a:pt x="255414" y="19293"/>
                  </a:lnTo>
                  <a:lnTo>
                    <a:pt x="255406" y="19506"/>
                  </a:lnTo>
                  <a:lnTo>
                    <a:pt x="255406" y="19715"/>
                  </a:lnTo>
                  <a:lnTo>
                    <a:pt x="255436" y="19924"/>
                  </a:lnTo>
                  <a:lnTo>
                    <a:pt x="255455" y="20146"/>
                  </a:lnTo>
                  <a:lnTo>
                    <a:pt x="255501" y="20364"/>
                  </a:lnTo>
                  <a:lnTo>
                    <a:pt x="255557" y="20587"/>
                  </a:lnTo>
                  <a:lnTo>
                    <a:pt x="255637" y="20800"/>
                  </a:lnTo>
                  <a:lnTo>
                    <a:pt x="255822" y="21231"/>
                  </a:lnTo>
                  <a:lnTo>
                    <a:pt x="255897" y="21449"/>
                  </a:lnTo>
                  <a:lnTo>
                    <a:pt x="255988" y="21667"/>
                  </a:lnTo>
                  <a:lnTo>
                    <a:pt x="256256" y="22112"/>
                  </a:lnTo>
                  <a:lnTo>
                    <a:pt x="256472" y="22344"/>
                  </a:lnTo>
                  <a:lnTo>
                    <a:pt x="256631" y="22571"/>
                  </a:lnTo>
                  <a:lnTo>
                    <a:pt x="256842" y="22775"/>
                  </a:lnTo>
                  <a:lnTo>
                    <a:pt x="257073" y="22966"/>
                  </a:lnTo>
                  <a:lnTo>
                    <a:pt x="257277" y="23175"/>
                  </a:lnTo>
                  <a:lnTo>
                    <a:pt x="257481" y="23356"/>
                  </a:lnTo>
                  <a:lnTo>
                    <a:pt x="257689" y="23497"/>
                  </a:lnTo>
                  <a:lnTo>
                    <a:pt x="258142" y="23760"/>
                  </a:lnTo>
                  <a:lnTo>
                    <a:pt x="258346" y="23892"/>
                  </a:lnTo>
                  <a:lnTo>
                    <a:pt x="258550" y="24091"/>
                  </a:lnTo>
                  <a:lnTo>
                    <a:pt x="258758" y="24282"/>
                  </a:lnTo>
                  <a:lnTo>
                    <a:pt x="259151" y="24536"/>
                  </a:lnTo>
                  <a:lnTo>
                    <a:pt x="259355" y="24664"/>
                  </a:lnTo>
                  <a:lnTo>
                    <a:pt x="259575" y="24777"/>
                  </a:lnTo>
                  <a:lnTo>
                    <a:pt x="259783" y="24868"/>
                  </a:lnTo>
                  <a:lnTo>
                    <a:pt x="260005" y="24995"/>
                  </a:lnTo>
                  <a:lnTo>
                    <a:pt x="260663" y="25299"/>
                  </a:lnTo>
                  <a:lnTo>
                    <a:pt x="260875" y="25385"/>
                  </a:lnTo>
                  <a:lnTo>
                    <a:pt x="261298" y="25549"/>
                  </a:lnTo>
                  <a:lnTo>
                    <a:pt x="261513" y="25612"/>
                  </a:lnTo>
                  <a:lnTo>
                    <a:pt x="261729" y="25662"/>
                  </a:lnTo>
                  <a:lnTo>
                    <a:pt x="261940" y="25721"/>
                  </a:lnTo>
                  <a:lnTo>
                    <a:pt x="262163" y="25771"/>
                  </a:lnTo>
                  <a:lnTo>
                    <a:pt x="262394" y="25830"/>
                  </a:lnTo>
                  <a:lnTo>
                    <a:pt x="262621" y="25898"/>
                  </a:lnTo>
                  <a:lnTo>
                    <a:pt x="262829" y="25976"/>
                  </a:lnTo>
                  <a:lnTo>
                    <a:pt x="263256" y="26116"/>
                  </a:lnTo>
                  <a:lnTo>
                    <a:pt x="263486" y="26162"/>
                  </a:lnTo>
                  <a:lnTo>
                    <a:pt x="263705" y="26212"/>
                  </a:lnTo>
                  <a:lnTo>
                    <a:pt x="263921" y="26312"/>
                  </a:lnTo>
                  <a:lnTo>
                    <a:pt x="264352" y="26557"/>
                  </a:lnTo>
                  <a:lnTo>
                    <a:pt x="264563" y="26616"/>
                  </a:lnTo>
                  <a:lnTo>
                    <a:pt x="264767" y="26643"/>
                  </a:lnTo>
                  <a:lnTo>
                    <a:pt x="265009" y="26670"/>
                  </a:lnTo>
                  <a:lnTo>
                    <a:pt x="265213" y="26661"/>
                  </a:lnTo>
                  <a:lnTo>
                    <a:pt x="265425" y="26775"/>
                  </a:lnTo>
                  <a:lnTo>
                    <a:pt x="265871" y="27206"/>
                  </a:lnTo>
                  <a:lnTo>
                    <a:pt x="266098" y="27356"/>
                  </a:lnTo>
                  <a:lnTo>
                    <a:pt x="266309" y="27578"/>
                  </a:lnTo>
                  <a:lnTo>
                    <a:pt x="266445" y="27805"/>
                  </a:lnTo>
                  <a:lnTo>
                    <a:pt x="266634" y="28023"/>
                  </a:lnTo>
                  <a:lnTo>
                    <a:pt x="266733" y="28232"/>
                  </a:lnTo>
                  <a:lnTo>
                    <a:pt x="266853" y="28445"/>
                  </a:lnTo>
                  <a:lnTo>
                    <a:pt x="267016" y="28654"/>
                  </a:lnTo>
                  <a:lnTo>
                    <a:pt x="267178" y="28876"/>
                  </a:lnTo>
                  <a:lnTo>
                    <a:pt x="267356" y="29104"/>
                  </a:lnTo>
                  <a:lnTo>
                    <a:pt x="267537" y="29544"/>
                  </a:lnTo>
                  <a:lnTo>
                    <a:pt x="267889" y="30198"/>
                  </a:lnTo>
                  <a:lnTo>
                    <a:pt x="267964" y="30411"/>
                  </a:lnTo>
                  <a:lnTo>
                    <a:pt x="268025" y="30633"/>
                  </a:lnTo>
                  <a:lnTo>
                    <a:pt x="268097" y="30842"/>
                  </a:lnTo>
                  <a:lnTo>
                    <a:pt x="268176" y="31051"/>
                  </a:lnTo>
                  <a:lnTo>
                    <a:pt x="268263" y="31265"/>
                  </a:lnTo>
                  <a:lnTo>
                    <a:pt x="268312" y="31473"/>
                  </a:lnTo>
                  <a:lnTo>
                    <a:pt x="268357" y="31687"/>
                  </a:lnTo>
                  <a:lnTo>
                    <a:pt x="268407" y="31955"/>
                  </a:lnTo>
                  <a:lnTo>
                    <a:pt x="268452" y="32163"/>
                  </a:lnTo>
                  <a:lnTo>
                    <a:pt x="268486" y="32395"/>
                  </a:lnTo>
                  <a:lnTo>
                    <a:pt x="268467" y="32608"/>
                  </a:lnTo>
                  <a:lnTo>
                    <a:pt x="268460" y="32817"/>
                  </a:lnTo>
                  <a:lnTo>
                    <a:pt x="268463" y="33248"/>
                  </a:lnTo>
                  <a:lnTo>
                    <a:pt x="268456" y="33462"/>
                  </a:lnTo>
                  <a:lnTo>
                    <a:pt x="268456" y="33671"/>
                  </a:lnTo>
                  <a:lnTo>
                    <a:pt x="268471" y="33889"/>
                  </a:lnTo>
                  <a:lnTo>
                    <a:pt x="268486" y="34356"/>
                  </a:lnTo>
                  <a:lnTo>
                    <a:pt x="268512" y="34574"/>
                  </a:lnTo>
                  <a:lnTo>
                    <a:pt x="268546" y="34783"/>
                  </a:lnTo>
                  <a:lnTo>
                    <a:pt x="268550" y="35005"/>
                  </a:lnTo>
                  <a:lnTo>
                    <a:pt x="268509" y="35219"/>
                  </a:lnTo>
                  <a:lnTo>
                    <a:pt x="268509" y="35437"/>
                  </a:lnTo>
                  <a:lnTo>
                    <a:pt x="268516" y="35655"/>
                  </a:lnTo>
                  <a:lnTo>
                    <a:pt x="268535" y="35873"/>
                  </a:lnTo>
                  <a:lnTo>
                    <a:pt x="268539" y="36109"/>
                  </a:lnTo>
                  <a:lnTo>
                    <a:pt x="268562" y="36327"/>
                  </a:lnTo>
                  <a:lnTo>
                    <a:pt x="268611" y="36558"/>
                  </a:lnTo>
                  <a:lnTo>
                    <a:pt x="268667" y="36767"/>
                  </a:lnTo>
                  <a:lnTo>
                    <a:pt x="268713" y="36989"/>
                  </a:lnTo>
                  <a:lnTo>
                    <a:pt x="268739" y="37216"/>
                  </a:lnTo>
                  <a:lnTo>
                    <a:pt x="268735" y="37439"/>
                  </a:lnTo>
                  <a:lnTo>
                    <a:pt x="268724" y="37657"/>
                  </a:lnTo>
                  <a:lnTo>
                    <a:pt x="268671" y="37879"/>
                  </a:lnTo>
                  <a:lnTo>
                    <a:pt x="268660" y="38088"/>
                  </a:lnTo>
                  <a:lnTo>
                    <a:pt x="268656" y="38306"/>
                  </a:lnTo>
                  <a:lnTo>
                    <a:pt x="268645" y="38542"/>
                  </a:lnTo>
                  <a:lnTo>
                    <a:pt x="268683" y="38783"/>
                  </a:lnTo>
                  <a:lnTo>
                    <a:pt x="268709" y="39001"/>
                  </a:lnTo>
                  <a:lnTo>
                    <a:pt x="268743" y="39219"/>
                  </a:lnTo>
                  <a:lnTo>
                    <a:pt x="268777" y="39464"/>
                  </a:lnTo>
                  <a:lnTo>
                    <a:pt x="268781" y="39695"/>
                  </a:lnTo>
                  <a:lnTo>
                    <a:pt x="268762" y="39890"/>
                  </a:lnTo>
                  <a:lnTo>
                    <a:pt x="268766" y="40104"/>
                  </a:lnTo>
                  <a:lnTo>
                    <a:pt x="268792" y="40331"/>
                  </a:lnTo>
                  <a:lnTo>
                    <a:pt x="268830" y="40540"/>
                  </a:lnTo>
                  <a:lnTo>
                    <a:pt x="268864" y="40980"/>
                  </a:lnTo>
                  <a:lnTo>
                    <a:pt x="268800" y="41629"/>
                  </a:lnTo>
                  <a:lnTo>
                    <a:pt x="268785" y="41852"/>
                  </a:lnTo>
                  <a:lnTo>
                    <a:pt x="268720" y="42297"/>
                  </a:lnTo>
                  <a:lnTo>
                    <a:pt x="268694" y="42746"/>
                  </a:lnTo>
                  <a:lnTo>
                    <a:pt x="268671" y="42955"/>
                  </a:lnTo>
                  <a:lnTo>
                    <a:pt x="268626" y="43227"/>
                  </a:lnTo>
                  <a:lnTo>
                    <a:pt x="268569" y="43450"/>
                  </a:lnTo>
                  <a:lnTo>
                    <a:pt x="268448" y="43668"/>
                  </a:lnTo>
                  <a:lnTo>
                    <a:pt x="267904" y="44299"/>
                  </a:lnTo>
                  <a:lnTo>
                    <a:pt x="267651" y="44503"/>
                  </a:lnTo>
                  <a:lnTo>
                    <a:pt x="267443" y="44608"/>
                  </a:lnTo>
                  <a:lnTo>
                    <a:pt x="267224" y="44730"/>
                  </a:lnTo>
                  <a:lnTo>
                    <a:pt x="267005" y="44894"/>
                  </a:lnTo>
                  <a:lnTo>
                    <a:pt x="266793" y="45039"/>
                  </a:lnTo>
                  <a:lnTo>
                    <a:pt x="266585" y="45157"/>
                  </a:lnTo>
                  <a:lnTo>
                    <a:pt x="266373" y="45298"/>
                  </a:lnTo>
                  <a:lnTo>
                    <a:pt x="266173" y="45502"/>
                  </a:lnTo>
                  <a:lnTo>
                    <a:pt x="265962" y="45697"/>
                  </a:lnTo>
                  <a:lnTo>
                    <a:pt x="265497" y="46092"/>
                  </a:lnTo>
                  <a:lnTo>
                    <a:pt x="265289" y="46251"/>
                  </a:lnTo>
                  <a:lnTo>
                    <a:pt x="264763" y="46864"/>
                  </a:lnTo>
                  <a:lnTo>
                    <a:pt x="264593" y="47086"/>
                  </a:lnTo>
                  <a:lnTo>
                    <a:pt x="264423" y="47300"/>
                  </a:lnTo>
                  <a:lnTo>
                    <a:pt x="264291" y="47509"/>
                  </a:lnTo>
                  <a:lnTo>
                    <a:pt x="264106" y="47922"/>
                  </a:lnTo>
                  <a:lnTo>
                    <a:pt x="264019" y="48126"/>
                  </a:lnTo>
                  <a:lnTo>
                    <a:pt x="263921" y="48339"/>
                  </a:lnTo>
                  <a:lnTo>
                    <a:pt x="263856" y="48553"/>
                  </a:lnTo>
                  <a:lnTo>
                    <a:pt x="263807" y="48762"/>
                  </a:lnTo>
                  <a:lnTo>
                    <a:pt x="263766" y="48971"/>
                  </a:lnTo>
                  <a:lnTo>
                    <a:pt x="263713" y="49388"/>
                  </a:lnTo>
                  <a:lnTo>
                    <a:pt x="263652" y="49824"/>
                  </a:lnTo>
                  <a:lnTo>
                    <a:pt x="263641" y="50042"/>
                  </a:lnTo>
                  <a:lnTo>
                    <a:pt x="263649" y="50460"/>
                  </a:lnTo>
                  <a:lnTo>
                    <a:pt x="263675" y="50687"/>
                  </a:lnTo>
                  <a:lnTo>
                    <a:pt x="263732" y="50896"/>
                  </a:lnTo>
                  <a:lnTo>
                    <a:pt x="263807" y="51127"/>
                  </a:lnTo>
                  <a:lnTo>
                    <a:pt x="263864" y="51340"/>
                  </a:lnTo>
                  <a:lnTo>
                    <a:pt x="263909" y="51549"/>
                  </a:lnTo>
                  <a:lnTo>
                    <a:pt x="263989" y="51763"/>
                  </a:lnTo>
                  <a:lnTo>
                    <a:pt x="264087" y="51976"/>
                  </a:lnTo>
                  <a:lnTo>
                    <a:pt x="264136" y="52185"/>
                  </a:lnTo>
                  <a:lnTo>
                    <a:pt x="264193" y="52394"/>
                  </a:lnTo>
                  <a:lnTo>
                    <a:pt x="264385" y="52816"/>
                  </a:lnTo>
                  <a:lnTo>
                    <a:pt x="264472" y="53038"/>
                  </a:lnTo>
                  <a:lnTo>
                    <a:pt x="264533" y="53247"/>
                  </a:lnTo>
                  <a:lnTo>
                    <a:pt x="264612" y="53383"/>
                  </a:lnTo>
                  <a:lnTo>
                    <a:pt x="264824" y="53729"/>
                  </a:lnTo>
                  <a:lnTo>
                    <a:pt x="264975" y="53937"/>
                  </a:lnTo>
                  <a:lnTo>
                    <a:pt x="265100" y="54155"/>
                  </a:lnTo>
                  <a:lnTo>
                    <a:pt x="265701" y="54818"/>
                  </a:lnTo>
                  <a:lnTo>
                    <a:pt x="266037" y="55249"/>
                  </a:lnTo>
                  <a:lnTo>
                    <a:pt x="266230" y="55463"/>
                  </a:lnTo>
                  <a:lnTo>
                    <a:pt x="266400" y="55681"/>
                  </a:lnTo>
                  <a:lnTo>
                    <a:pt x="266608" y="55890"/>
                  </a:lnTo>
                  <a:lnTo>
                    <a:pt x="266812" y="56108"/>
                  </a:lnTo>
                  <a:lnTo>
                    <a:pt x="267008" y="56326"/>
                  </a:lnTo>
                  <a:lnTo>
                    <a:pt x="267216" y="56525"/>
                  </a:lnTo>
                  <a:lnTo>
                    <a:pt x="267424" y="56711"/>
                  </a:lnTo>
                  <a:lnTo>
                    <a:pt x="267636" y="56879"/>
                  </a:lnTo>
                  <a:lnTo>
                    <a:pt x="268051" y="57129"/>
                  </a:lnTo>
                  <a:lnTo>
                    <a:pt x="268259" y="57315"/>
                  </a:lnTo>
                  <a:lnTo>
                    <a:pt x="268433" y="57533"/>
                  </a:lnTo>
                  <a:lnTo>
                    <a:pt x="268490" y="57747"/>
                  </a:lnTo>
                  <a:lnTo>
                    <a:pt x="268539" y="57969"/>
                  </a:lnTo>
                  <a:lnTo>
                    <a:pt x="268596" y="58178"/>
                  </a:lnTo>
                  <a:lnTo>
                    <a:pt x="268648" y="58396"/>
                  </a:lnTo>
                  <a:lnTo>
                    <a:pt x="268724" y="58605"/>
                  </a:lnTo>
                  <a:lnTo>
                    <a:pt x="268788" y="58818"/>
                  </a:lnTo>
                  <a:lnTo>
                    <a:pt x="268837" y="59041"/>
                  </a:lnTo>
                  <a:lnTo>
                    <a:pt x="268868" y="59277"/>
                  </a:lnTo>
                  <a:lnTo>
                    <a:pt x="268890" y="59486"/>
                  </a:lnTo>
                  <a:lnTo>
                    <a:pt x="268905" y="59708"/>
                  </a:lnTo>
                  <a:lnTo>
                    <a:pt x="268913" y="59926"/>
                  </a:lnTo>
                  <a:lnTo>
                    <a:pt x="268905" y="60139"/>
                  </a:lnTo>
                  <a:lnTo>
                    <a:pt x="268777" y="60839"/>
                  </a:lnTo>
                  <a:lnTo>
                    <a:pt x="268750" y="61084"/>
                  </a:lnTo>
                  <a:lnTo>
                    <a:pt x="268667" y="61311"/>
                  </a:lnTo>
                  <a:lnTo>
                    <a:pt x="268599" y="61520"/>
                  </a:lnTo>
                  <a:lnTo>
                    <a:pt x="268512" y="61751"/>
                  </a:lnTo>
                  <a:lnTo>
                    <a:pt x="268376" y="61964"/>
                  </a:lnTo>
                  <a:lnTo>
                    <a:pt x="268210" y="62178"/>
                  </a:lnTo>
                  <a:lnTo>
                    <a:pt x="268017" y="62387"/>
                  </a:lnTo>
                  <a:lnTo>
                    <a:pt x="267806" y="62573"/>
                  </a:lnTo>
                  <a:lnTo>
                    <a:pt x="267617" y="62814"/>
                  </a:lnTo>
                  <a:lnTo>
                    <a:pt x="267469" y="63027"/>
                  </a:lnTo>
                  <a:lnTo>
                    <a:pt x="267254" y="63227"/>
                  </a:lnTo>
                  <a:lnTo>
                    <a:pt x="267039" y="63340"/>
                  </a:lnTo>
                  <a:lnTo>
                    <a:pt x="266827" y="63544"/>
                  </a:lnTo>
                  <a:lnTo>
                    <a:pt x="266615" y="63644"/>
                  </a:lnTo>
                  <a:lnTo>
                    <a:pt x="266404" y="63708"/>
                  </a:lnTo>
                  <a:lnTo>
                    <a:pt x="265977" y="63944"/>
                  </a:lnTo>
                  <a:lnTo>
                    <a:pt x="265557" y="64144"/>
                  </a:lnTo>
                  <a:lnTo>
                    <a:pt x="265349" y="64221"/>
                  </a:lnTo>
                  <a:lnTo>
                    <a:pt x="265134" y="64294"/>
                  </a:lnTo>
                  <a:lnTo>
                    <a:pt x="264699" y="64471"/>
                  </a:lnTo>
                  <a:lnTo>
                    <a:pt x="264488" y="64562"/>
                  </a:lnTo>
                  <a:lnTo>
                    <a:pt x="264068" y="64816"/>
                  </a:lnTo>
                  <a:lnTo>
                    <a:pt x="263856" y="64975"/>
                  </a:lnTo>
                  <a:lnTo>
                    <a:pt x="263656" y="65184"/>
                  </a:lnTo>
                  <a:lnTo>
                    <a:pt x="263127" y="65769"/>
                  </a:lnTo>
                  <a:lnTo>
                    <a:pt x="262957" y="65974"/>
                  </a:lnTo>
                  <a:lnTo>
                    <a:pt x="262794" y="66182"/>
                  </a:lnTo>
                  <a:lnTo>
                    <a:pt x="262658" y="66396"/>
                  </a:lnTo>
                  <a:lnTo>
                    <a:pt x="262511" y="66605"/>
                  </a:lnTo>
                  <a:lnTo>
                    <a:pt x="262307" y="66818"/>
                  </a:lnTo>
                  <a:lnTo>
                    <a:pt x="262129" y="67027"/>
                  </a:lnTo>
                  <a:lnTo>
                    <a:pt x="262016" y="67236"/>
                  </a:lnTo>
                  <a:lnTo>
                    <a:pt x="261948" y="67436"/>
                  </a:lnTo>
                  <a:lnTo>
                    <a:pt x="261857" y="67653"/>
                  </a:lnTo>
                  <a:lnTo>
                    <a:pt x="261721" y="67867"/>
                  </a:lnTo>
                  <a:lnTo>
                    <a:pt x="261600" y="68080"/>
                  </a:lnTo>
                  <a:lnTo>
                    <a:pt x="261498" y="68294"/>
                  </a:lnTo>
                  <a:lnTo>
                    <a:pt x="261511" y="68516"/>
                  </a:lnTo>
                  <a:lnTo>
                    <a:pt x="265060" y="66395"/>
                  </a:lnTo>
                  <a:lnTo>
                    <a:pt x="268204" y="64533"/>
                  </a:lnTo>
                  <a:lnTo>
                    <a:pt x="270767" y="63026"/>
                  </a:lnTo>
                  <a:lnTo>
                    <a:pt x="278072" y="58388"/>
                  </a:lnTo>
                  <a:lnTo>
                    <a:pt x="286206" y="53593"/>
                  </a:lnTo>
                  <a:lnTo>
                    <a:pt x="294231" y="48786"/>
                  </a:lnTo>
                  <a:lnTo>
                    <a:pt x="294942" y="48368"/>
                  </a:lnTo>
                  <a:lnTo>
                    <a:pt x="302216" y="44166"/>
                  </a:lnTo>
                  <a:lnTo>
                    <a:pt x="306803" y="41586"/>
                  </a:lnTo>
                  <a:lnTo>
                    <a:pt x="311154" y="38957"/>
                  </a:lnTo>
                  <a:lnTo>
                    <a:pt x="312812" y="37962"/>
                  </a:lnTo>
                  <a:lnTo>
                    <a:pt x="321546" y="32781"/>
                  </a:lnTo>
                  <a:lnTo>
                    <a:pt x="321705" y="32685"/>
                  </a:lnTo>
                  <a:lnTo>
                    <a:pt x="321959" y="32621"/>
                  </a:lnTo>
                  <a:lnTo>
                    <a:pt x="322322" y="32594"/>
                  </a:lnTo>
                  <a:lnTo>
                    <a:pt x="322337" y="32420"/>
                  </a:lnTo>
                  <a:lnTo>
                    <a:pt x="322385" y="32252"/>
                  </a:lnTo>
                  <a:lnTo>
                    <a:pt x="322676" y="31877"/>
                  </a:lnTo>
                  <a:lnTo>
                    <a:pt x="322808" y="31809"/>
                  </a:lnTo>
                  <a:lnTo>
                    <a:pt x="322951" y="31778"/>
                  </a:lnTo>
                  <a:lnTo>
                    <a:pt x="324996" y="30570"/>
                  </a:lnTo>
                  <a:lnTo>
                    <a:pt x="340306" y="21545"/>
                  </a:lnTo>
                  <a:lnTo>
                    <a:pt x="343903" y="19425"/>
                  </a:lnTo>
                  <a:lnTo>
                    <a:pt x="350315" y="15638"/>
                  </a:lnTo>
                  <a:lnTo>
                    <a:pt x="350638" y="15434"/>
                  </a:lnTo>
                  <a:lnTo>
                    <a:pt x="352898" y="18269"/>
                  </a:lnTo>
                  <a:lnTo>
                    <a:pt x="354579" y="20316"/>
                  </a:lnTo>
                  <a:lnTo>
                    <a:pt x="355683" y="21345"/>
                  </a:lnTo>
                  <a:lnTo>
                    <a:pt x="356879" y="22575"/>
                  </a:lnTo>
                  <a:lnTo>
                    <a:pt x="358131" y="23584"/>
                  </a:lnTo>
                  <a:lnTo>
                    <a:pt x="362332" y="27033"/>
                  </a:lnTo>
                  <a:lnTo>
                    <a:pt x="362894" y="27526"/>
                  </a:lnTo>
                  <a:lnTo>
                    <a:pt x="367856" y="31251"/>
                  </a:lnTo>
                  <a:lnTo>
                    <a:pt x="368837" y="31900"/>
                  </a:lnTo>
                  <a:lnTo>
                    <a:pt x="369442" y="32398"/>
                  </a:lnTo>
                  <a:lnTo>
                    <a:pt x="370046" y="32918"/>
                  </a:lnTo>
                  <a:lnTo>
                    <a:pt x="371593" y="34583"/>
                  </a:lnTo>
                  <a:lnTo>
                    <a:pt x="373381" y="36605"/>
                  </a:lnTo>
                  <a:lnTo>
                    <a:pt x="376839" y="40333"/>
                  </a:lnTo>
                  <a:lnTo>
                    <a:pt x="377655" y="41153"/>
                  </a:lnTo>
                  <a:lnTo>
                    <a:pt x="379518" y="43025"/>
                  </a:lnTo>
                  <a:lnTo>
                    <a:pt x="380401" y="43709"/>
                  </a:lnTo>
                  <a:lnTo>
                    <a:pt x="382141" y="45059"/>
                  </a:lnTo>
                  <a:lnTo>
                    <a:pt x="385149" y="47032"/>
                  </a:lnTo>
                  <a:lnTo>
                    <a:pt x="387175" y="48146"/>
                  </a:lnTo>
                  <a:lnTo>
                    <a:pt x="389567" y="49344"/>
                  </a:lnTo>
                  <a:lnTo>
                    <a:pt x="391843" y="50410"/>
                  </a:lnTo>
                  <a:lnTo>
                    <a:pt x="398092" y="53311"/>
                  </a:lnTo>
                  <a:lnTo>
                    <a:pt x="398940" y="53765"/>
                  </a:lnTo>
                  <a:lnTo>
                    <a:pt x="399357" y="54047"/>
                  </a:lnTo>
                  <a:lnTo>
                    <a:pt x="399952" y="54470"/>
                  </a:lnTo>
                  <a:lnTo>
                    <a:pt x="402871" y="56736"/>
                  </a:lnTo>
                  <a:lnTo>
                    <a:pt x="404493" y="58200"/>
                  </a:lnTo>
                  <a:lnTo>
                    <a:pt x="405723" y="59370"/>
                  </a:lnTo>
                  <a:lnTo>
                    <a:pt x="406696" y="60534"/>
                  </a:lnTo>
                  <a:lnTo>
                    <a:pt x="407231" y="61270"/>
                  </a:lnTo>
                  <a:lnTo>
                    <a:pt x="408456" y="62441"/>
                  </a:lnTo>
                  <a:lnTo>
                    <a:pt x="408868" y="63031"/>
                  </a:lnTo>
                  <a:lnTo>
                    <a:pt x="409968" y="65070"/>
                  </a:lnTo>
                  <a:lnTo>
                    <a:pt x="410689" y="66496"/>
                  </a:lnTo>
                  <a:lnTo>
                    <a:pt x="411400" y="67994"/>
                  </a:lnTo>
                  <a:lnTo>
                    <a:pt x="412545" y="69960"/>
                  </a:lnTo>
                  <a:lnTo>
                    <a:pt x="413747" y="71613"/>
                  </a:lnTo>
                  <a:lnTo>
                    <a:pt x="414794" y="72898"/>
                  </a:lnTo>
                  <a:lnTo>
                    <a:pt x="416490" y="74528"/>
                  </a:lnTo>
                  <a:lnTo>
                    <a:pt x="417103" y="74995"/>
                  </a:lnTo>
                  <a:lnTo>
                    <a:pt x="418013" y="75663"/>
                  </a:lnTo>
                  <a:lnTo>
                    <a:pt x="419911" y="76693"/>
                  </a:lnTo>
                  <a:lnTo>
                    <a:pt x="422193" y="77533"/>
                  </a:lnTo>
                  <a:lnTo>
                    <a:pt x="424427" y="78164"/>
                  </a:lnTo>
                  <a:lnTo>
                    <a:pt x="426774" y="78532"/>
                  </a:lnTo>
                  <a:lnTo>
                    <a:pt x="428278" y="78591"/>
                  </a:lnTo>
                  <a:lnTo>
                    <a:pt x="430519" y="78510"/>
                  </a:lnTo>
                  <a:lnTo>
                    <a:pt x="434064" y="78310"/>
                  </a:lnTo>
                  <a:lnTo>
                    <a:pt x="439415" y="77915"/>
                  </a:lnTo>
                  <a:lnTo>
                    <a:pt x="442956" y="77697"/>
                  </a:lnTo>
                  <a:lnTo>
                    <a:pt x="445677" y="77547"/>
                  </a:lnTo>
                  <a:lnTo>
                    <a:pt x="447434" y="77660"/>
                  </a:lnTo>
                  <a:lnTo>
                    <a:pt x="449218" y="77860"/>
                  </a:lnTo>
                  <a:lnTo>
                    <a:pt x="451085" y="78228"/>
                  </a:lnTo>
                  <a:lnTo>
                    <a:pt x="452979" y="78727"/>
                  </a:lnTo>
                  <a:lnTo>
                    <a:pt x="453614" y="78927"/>
                  </a:lnTo>
                  <a:lnTo>
                    <a:pt x="456988" y="80189"/>
                  </a:lnTo>
                  <a:lnTo>
                    <a:pt x="459766" y="81234"/>
                  </a:lnTo>
                  <a:lnTo>
                    <a:pt x="462776" y="82303"/>
                  </a:lnTo>
                  <a:lnTo>
                    <a:pt x="466259" y="83608"/>
                  </a:lnTo>
                  <a:lnTo>
                    <a:pt x="469992" y="84812"/>
                  </a:lnTo>
                  <a:lnTo>
                    <a:pt x="472801" y="85565"/>
                  </a:lnTo>
                  <a:lnTo>
                    <a:pt x="474679" y="86128"/>
                  </a:lnTo>
                  <a:lnTo>
                    <a:pt x="478779" y="87654"/>
                  </a:lnTo>
                  <a:lnTo>
                    <a:pt x="480223" y="88308"/>
                  </a:lnTo>
                  <a:lnTo>
                    <a:pt x="481840" y="88871"/>
                  </a:lnTo>
                  <a:lnTo>
                    <a:pt x="482819" y="89334"/>
                  </a:lnTo>
                  <a:lnTo>
                    <a:pt x="483813" y="89811"/>
                  </a:lnTo>
                  <a:lnTo>
                    <a:pt x="486406" y="91218"/>
                  </a:lnTo>
                  <a:lnTo>
                    <a:pt x="488896" y="92885"/>
                  </a:lnTo>
                  <a:lnTo>
                    <a:pt x="491458" y="94747"/>
                  </a:lnTo>
                  <a:lnTo>
                    <a:pt x="492161" y="95273"/>
                  </a:lnTo>
                  <a:lnTo>
                    <a:pt x="496734" y="98711"/>
                  </a:lnTo>
                  <a:lnTo>
                    <a:pt x="499999" y="101281"/>
                  </a:lnTo>
                  <a:lnTo>
                    <a:pt x="502732" y="103819"/>
                  </a:lnTo>
                  <a:lnTo>
                    <a:pt x="505230" y="106516"/>
                  </a:lnTo>
                  <a:lnTo>
                    <a:pt x="507320" y="109163"/>
                  </a:lnTo>
                  <a:lnTo>
                    <a:pt x="508907" y="111520"/>
                  </a:lnTo>
                  <a:lnTo>
                    <a:pt x="509387" y="112069"/>
                  </a:lnTo>
                  <a:lnTo>
                    <a:pt x="509855" y="112669"/>
                  </a:lnTo>
                  <a:lnTo>
                    <a:pt x="511227" y="114826"/>
                  </a:lnTo>
                  <a:lnTo>
                    <a:pt x="512338" y="116678"/>
                  </a:lnTo>
                  <a:lnTo>
                    <a:pt x="513876" y="119203"/>
                  </a:lnTo>
                  <a:lnTo>
                    <a:pt x="515161" y="121160"/>
                  </a:lnTo>
                  <a:lnTo>
                    <a:pt x="517051" y="123785"/>
                  </a:lnTo>
                  <a:lnTo>
                    <a:pt x="518223" y="125156"/>
                  </a:lnTo>
                  <a:lnTo>
                    <a:pt x="519303" y="126178"/>
                  </a:lnTo>
                  <a:lnTo>
                    <a:pt x="521809" y="128181"/>
                  </a:lnTo>
                  <a:lnTo>
                    <a:pt x="525467" y="130960"/>
                  </a:lnTo>
                  <a:lnTo>
                    <a:pt x="527523" y="132572"/>
                  </a:lnTo>
                  <a:lnTo>
                    <a:pt x="529606" y="134111"/>
                  </a:lnTo>
                  <a:lnTo>
                    <a:pt x="530429" y="134611"/>
                  </a:lnTo>
                  <a:lnTo>
                    <a:pt x="530989" y="134892"/>
                  </a:lnTo>
                  <a:lnTo>
                    <a:pt x="532353" y="135678"/>
                  </a:lnTo>
                  <a:lnTo>
                    <a:pt x="534220" y="136604"/>
                  </a:lnTo>
                  <a:lnTo>
                    <a:pt x="536476" y="137640"/>
                  </a:lnTo>
                  <a:lnTo>
                    <a:pt x="539416" y="139057"/>
                  </a:lnTo>
                  <a:lnTo>
                    <a:pt x="541518" y="140278"/>
                  </a:lnTo>
                  <a:lnTo>
                    <a:pt x="543233" y="141445"/>
                  </a:lnTo>
                  <a:lnTo>
                    <a:pt x="545100" y="142894"/>
                  </a:lnTo>
                  <a:lnTo>
                    <a:pt x="546956" y="144760"/>
                  </a:lnTo>
                  <a:lnTo>
                    <a:pt x="547568" y="145269"/>
                  </a:lnTo>
                  <a:lnTo>
                    <a:pt x="548388" y="145950"/>
                  </a:lnTo>
                  <a:lnTo>
                    <a:pt x="549839" y="147653"/>
                  </a:lnTo>
                  <a:lnTo>
                    <a:pt x="551026" y="149315"/>
                  </a:lnTo>
                  <a:lnTo>
                    <a:pt x="552179" y="151250"/>
                  </a:lnTo>
                  <a:lnTo>
                    <a:pt x="553229" y="153411"/>
                  </a:lnTo>
                  <a:lnTo>
                    <a:pt x="554692" y="157076"/>
                  </a:lnTo>
                  <a:lnTo>
                    <a:pt x="556253" y="160950"/>
                  </a:lnTo>
                  <a:lnTo>
                    <a:pt x="557730" y="164529"/>
                  </a:lnTo>
                  <a:lnTo>
                    <a:pt x="559091" y="167426"/>
                  </a:lnTo>
                  <a:lnTo>
                    <a:pt x="559491" y="168294"/>
                  </a:lnTo>
                  <a:lnTo>
                    <a:pt x="560262" y="169947"/>
                  </a:lnTo>
                  <a:lnTo>
                    <a:pt x="561955" y="172985"/>
                  </a:lnTo>
                  <a:lnTo>
                    <a:pt x="563962" y="176527"/>
                  </a:lnTo>
                  <a:lnTo>
                    <a:pt x="565462" y="179311"/>
                  </a:lnTo>
                  <a:lnTo>
                    <a:pt x="567235" y="182731"/>
                  </a:lnTo>
                  <a:lnTo>
                    <a:pt x="567677" y="183453"/>
                  </a:lnTo>
                  <a:lnTo>
                    <a:pt x="568153" y="184166"/>
                  </a:lnTo>
                  <a:lnTo>
                    <a:pt x="569510" y="186256"/>
                  </a:lnTo>
                  <a:lnTo>
                    <a:pt x="570081" y="186960"/>
                  </a:lnTo>
                  <a:lnTo>
                    <a:pt x="570821" y="187654"/>
                  </a:lnTo>
                  <a:lnTo>
                    <a:pt x="572885" y="190611"/>
                  </a:lnTo>
                  <a:lnTo>
                    <a:pt x="573660" y="191883"/>
                  </a:lnTo>
                  <a:lnTo>
                    <a:pt x="574918" y="193645"/>
                  </a:lnTo>
                  <a:lnTo>
                    <a:pt x="576517" y="195943"/>
                  </a:lnTo>
                  <a:lnTo>
                    <a:pt x="581755" y="203133"/>
                  </a:lnTo>
                  <a:lnTo>
                    <a:pt x="590859" y="215946"/>
                  </a:lnTo>
                  <a:lnTo>
                    <a:pt x="600473" y="229727"/>
                  </a:lnTo>
                  <a:lnTo>
                    <a:pt x="600998" y="230376"/>
                  </a:lnTo>
                  <a:lnTo>
                    <a:pt x="601550" y="231035"/>
                  </a:lnTo>
                  <a:lnTo>
                    <a:pt x="605513" y="236730"/>
                  </a:lnTo>
                  <a:lnTo>
                    <a:pt x="605941" y="237370"/>
                  </a:lnTo>
                  <a:lnTo>
                    <a:pt x="606860" y="238716"/>
                  </a:lnTo>
                  <a:lnTo>
                    <a:pt x="608318" y="241119"/>
                  </a:lnTo>
                  <a:lnTo>
                    <a:pt x="608953" y="242018"/>
                  </a:lnTo>
                  <a:lnTo>
                    <a:pt x="610465" y="244743"/>
                  </a:lnTo>
                  <a:lnTo>
                    <a:pt x="610885" y="245588"/>
                  </a:lnTo>
                  <a:lnTo>
                    <a:pt x="611372" y="246924"/>
                  </a:lnTo>
                  <a:lnTo>
                    <a:pt x="611848" y="248427"/>
                  </a:lnTo>
                  <a:lnTo>
                    <a:pt x="612268" y="250194"/>
                  </a:lnTo>
                  <a:lnTo>
                    <a:pt x="613534" y="254760"/>
                  </a:lnTo>
                  <a:lnTo>
                    <a:pt x="613908" y="256081"/>
                  </a:lnTo>
                  <a:lnTo>
                    <a:pt x="615038" y="259688"/>
                  </a:lnTo>
                  <a:lnTo>
                    <a:pt x="617014" y="265993"/>
                  </a:lnTo>
                  <a:lnTo>
                    <a:pt x="617759" y="268097"/>
                  </a:lnTo>
                  <a:lnTo>
                    <a:pt x="617872" y="268396"/>
                  </a:lnTo>
                  <a:lnTo>
                    <a:pt x="619040" y="271644"/>
                  </a:lnTo>
                  <a:lnTo>
                    <a:pt x="619985" y="274284"/>
                  </a:lnTo>
                  <a:lnTo>
                    <a:pt x="621036" y="277800"/>
                  </a:lnTo>
                  <a:lnTo>
                    <a:pt x="621164" y="278327"/>
                  </a:lnTo>
                  <a:lnTo>
                    <a:pt x="621413" y="279353"/>
                  </a:lnTo>
                  <a:lnTo>
                    <a:pt x="622128" y="282879"/>
                  </a:lnTo>
                  <a:lnTo>
                    <a:pt x="622226" y="283842"/>
                  </a:lnTo>
                  <a:lnTo>
                    <a:pt x="622604" y="285981"/>
                  </a:lnTo>
                  <a:lnTo>
                    <a:pt x="622823" y="287172"/>
                  </a:lnTo>
                  <a:lnTo>
                    <a:pt x="623076" y="288457"/>
                  </a:lnTo>
                  <a:lnTo>
                    <a:pt x="623568" y="290615"/>
                  </a:lnTo>
                  <a:lnTo>
                    <a:pt x="624017" y="292182"/>
                  </a:lnTo>
                  <a:lnTo>
                    <a:pt x="624350" y="293255"/>
                  </a:lnTo>
                  <a:lnTo>
                    <a:pt x="625332" y="295944"/>
                  </a:lnTo>
                  <a:lnTo>
                    <a:pt x="625627" y="296657"/>
                  </a:lnTo>
                  <a:lnTo>
                    <a:pt x="626338" y="298284"/>
                  </a:lnTo>
                  <a:lnTo>
                    <a:pt x="628439" y="302454"/>
                  </a:lnTo>
                  <a:lnTo>
                    <a:pt x="630185" y="305911"/>
                  </a:lnTo>
                  <a:lnTo>
                    <a:pt x="631205" y="307974"/>
                  </a:lnTo>
                  <a:lnTo>
                    <a:pt x="631617" y="308928"/>
                  </a:lnTo>
                  <a:lnTo>
                    <a:pt x="631920" y="309809"/>
                  </a:lnTo>
                  <a:lnTo>
                    <a:pt x="632241" y="310723"/>
                  </a:lnTo>
                  <a:lnTo>
                    <a:pt x="632845" y="312240"/>
                  </a:lnTo>
                  <a:lnTo>
                    <a:pt x="633091" y="312822"/>
                  </a:lnTo>
                  <a:lnTo>
                    <a:pt x="633238" y="313140"/>
                  </a:lnTo>
                  <a:lnTo>
                    <a:pt x="633628" y="313812"/>
                  </a:lnTo>
                  <a:lnTo>
                    <a:pt x="633904" y="314303"/>
                  </a:lnTo>
                  <a:lnTo>
                    <a:pt x="635313" y="317828"/>
                  </a:lnTo>
                  <a:lnTo>
                    <a:pt x="635914" y="319596"/>
                  </a:lnTo>
                  <a:lnTo>
                    <a:pt x="636817" y="321963"/>
                  </a:lnTo>
                  <a:lnTo>
                    <a:pt x="638794" y="326760"/>
                  </a:lnTo>
                  <a:lnTo>
                    <a:pt x="639758" y="329082"/>
                  </a:lnTo>
                  <a:lnTo>
                    <a:pt x="641266" y="332544"/>
                  </a:lnTo>
                  <a:lnTo>
                    <a:pt x="642312" y="334897"/>
                  </a:lnTo>
                  <a:lnTo>
                    <a:pt x="644671" y="340309"/>
                  </a:lnTo>
                  <a:lnTo>
                    <a:pt x="645880" y="343039"/>
                  </a:lnTo>
                  <a:lnTo>
                    <a:pt x="646243" y="343725"/>
                  </a:lnTo>
                  <a:lnTo>
                    <a:pt x="647429" y="346402"/>
                  </a:lnTo>
                  <a:lnTo>
                    <a:pt x="649183" y="351145"/>
                  </a:lnTo>
                  <a:lnTo>
                    <a:pt x="649534" y="351745"/>
                  </a:lnTo>
                  <a:lnTo>
                    <a:pt x="649640" y="352058"/>
                  </a:lnTo>
                  <a:lnTo>
                    <a:pt x="651764" y="358006"/>
                  </a:lnTo>
                  <a:lnTo>
                    <a:pt x="652788" y="361028"/>
                  </a:lnTo>
                  <a:lnTo>
                    <a:pt x="654069" y="364444"/>
                  </a:lnTo>
                  <a:lnTo>
                    <a:pt x="654980" y="367457"/>
                  </a:lnTo>
                  <a:lnTo>
                    <a:pt x="657954" y="375304"/>
                  </a:lnTo>
                  <a:lnTo>
                    <a:pt x="658861" y="377594"/>
                  </a:lnTo>
                  <a:lnTo>
                    <a:pt x="660082" y="380989"/>
                  </a:lnTo>
                  <a:lnTo>
                    <a:pt x="661118" y="383661"/>
                  </a:lnTo>
                  <a:lnTo>
                    <a:pt x="663158" y="389204"/>
                  </a:lnTo>
                  <a:lnTo>
                    <a:pt x="665528" y="395602"/>
                  </a:lnTo>
                  <a:lnTo>
                    <a:pt x="666556" y="398524"/>
                  </a:lnTo>
                  <a:lnTo>
                    <a:pt x="668018" y="402628"/>
                  </a:lnTo>
                  <a:lnTo>
                    <a:pt x="670176" y="408044"/>
                  </a:lnTo>
                  <a:lnTo>
                    <a:pt x="670683" y="409521"/>
                  </a:lnTo>
                  <a:lnTo>
                    <a:pt x="673922" y="418465"/>
                  </a:lnTo>
                  <a:lnTo>
                    <a:pt x="675180" y="422041"/>
                  </a:lnTo>
                  <a:lnTo>
                    <a:pt x="675796" y="423682"/>
                  </a:lnTo>
                  <a:lnTo>
                    <a:pt x="676639" y="426058"/>
                  </a:lnTo>
                  <a:lnTo>
                    <a:pt x="678215" y="429926"/>
                  </a:lnTo>
                  <a:lnTo>
                    <a:pt x="680289" y="434984"/>
                  </a:lnTo>
                  <a:lnTo>
                    <a:pt x="681601" y="438120"/>
                  </a:lnTo>
                  <a:lnTo>
                    <a:pt x="683252" y="442005"/>
                  </a:lnTo>
                  <a:lnTo>
                    <a:pt x="684326" y="444228"/>
                  </a:lnTo>
                  <a:lnTo>
                    <a:pt x="684738" y="445023"/>
                  </a:lnTo>
                  <a:lnTo>
                    <a:pt x="685713" y="447041"/>
                  </a:lnTo>
                  <a:lnTo>
                    <a:pt x="686057" y="447841"/>
                  </a:lnTo>
                  <a:lnTo>
                    <a:pt x="687035" y="450113"/>
                  </a:lnTo>
                  <a:lnTo>
                    <a:pt x="689076" y="455544"/>
                  </a:lnTo>
                  <a:lnTo>
                    <a:pt x="690584" y="460130"/>
                  </a:lnTo>
                  <a:lnTo>
                    <a:pt x="691189" y="462157"/>
                  </a:lnTo>
                  <a:lnTo>
                    <a:pt x="692935" y="466870"/>
                  </a:lnTo>
                  <a:lnTo>
                    <a:pt x="694741" y="472111"/>
                  </a:lnTo>
                  <a:lnTo>
                    <a:pt x="695421" y="474165"/>
                  </a:lnTo>
                  <a:lnTo>
                    <a:pt x="695569" y="474610"/>
                  </a:lnTo>
                  <a:lnTo>
                    <a:pt x="696400" y="477237"/>
                  </a:lnTo>
                  <a:lnTo>
                    <a:pt x="697587" y="481005"/>
                  </a:lnTo>
                  <a:lnTo>
                    <a:pt x="698018" y="482473"/>
                  </a:lnTo>
                  <a:lnTo>
                    <a:pt x="699575" y="487146"/>
                  </a:lnTo>
                  <a:lnTo>
                    <a:pt x="700606" y="490036"/>
                  </a:lnTo>
                  <a:lnTo>
                    <a:pt x="701098" y="491495"/>
                  </a:lnTo>
                  <a:lnTo>
                    <a:pt x="703168" y="497263"/>
                  </a:lnTo>
                  <a:lnTo>
                    <a:pt x="703671" y="498404"/>
                  </a:lnTo>
                  <a:lnTo>
                    <a:pt x="705402" y="502777"/>
                  </a:lnTo>
                  <a:lnTo>
                    <a:pt x="706665" y="505791"/>
                  </a:lnTo>
                  <a:lnTo>
                    <a:pt x="707500" y="507600"/>
                  </a:lnTo>
                  <a:lnTo>
                    <a:pt x="705353" y="506102"/>
                  </a:lnTo>
                  <a:lnTo>
                    <a:pt x="704208" y="505068"/>
                  </a:lnTo>
                  <a:lnTo>
                    <a:pt x="697510" y="499041"/>
                  </a:lnTo>
                  <a:lnTo>
                    <a:pt x="694032" y="495909"/>
                  </a:lnTo>
                  <a:lnTo>
                    <a:pt x="692288" y="494329"/>
                  </a:lnTo>
                  <a:lnTo>
                    <a:pt x="684235" y="487050"/>
                  </a:lnTo>
                  <a:lnTo>
                    <a:pt x="682584" y="485537"/>
                  </a:lnTo>
                  <a:lnTo>
                    <a:pt x="681756" y="484982"/>
                  </a:lnTo>
                  <a:lnTo>
                    <a:pt x="681113" y="484560"/>
                  </a:lnTo>
                  <a:lnTo>
                    <a:pt x="680973" y="484467"/>
                  </a:lnTo>
                  <a:lnTo>
                    <a:pt x="675909" y="481105"/>
                  </a:lnTo>
                  <a:lnTo>
                    <a:pt x="672705" y="478969"/>
                  </a:lnTo>
                  <a:lnTo>
                    <a:pt x="672062" y="478546"/>
                  </a:lnTo>
                  <a:lnTo>
                    <a:pt x="668344" y="476077"/>
                  </a:lnTo>
                  <a:lnTo>
                    <a:pt x="664950" y="473819"/>
                  </a:lnTo>
                  <a:lnTo>
                    <a:pt x="659130" y="469943"/>
                  </a:lnTo>
                  <a:lnTo>
                    <a:pt x="657996" y="469329"/>
                  </a:lnTo>
                  <a:lnTo>
                    <a:pt x="654674" y="467552"/>
                  </a:lnTo>
                  <a:lnTo>
                    <a:pt x="653340" y="466906"/>
                  </a:lnTo>
                  <a:lnTo>
                    <a:pt x="652684" y="466581"/>
                  </a:lnTo>
                  <a:lnTo>
                    <a:pt x="647841" y="464220"/>
                  </a:lnTo>
                  <a:lnTo>
                    <a:pt x="647097" y="463852"/>
                  </a:lnTo>
                  <a:lnTo>
                    <a:pt x="644032" y="462407"/>
                  </a:lnTo>
                  <a:lnTo>
                    <a:pt x="640075" y="460539"/>
                  </a:lnTo>
                  <a:lnTo>
                    <a:pt x="638733" y="459857"/>
                  </a:lnTo>
                  <a:lnTo>
                    <a:pt x="638067" y="459515"/>
                  </a:lnTo>
                  <a:lnTo>
                    <a:pt x="636731" y="458835"/>
                  </a:lnTo>
                  <a:lnTo>
                    <a:pt x="634701" y="457794"/>
                  </a:lnTo>
                  <a:lnTo>
                    <a:pt x="634021" y="457453"/>
                  </a:lnTo>
                  <a:lnTo>
                    <a:pt x="633227" y="457044"/>
                  </a:lnTo>
                  <a:lnTo>
                    <a:pt x="632418" y="456635"/>
                  </a:lnTo>
                  <a:lnTo>
                    <a:pt x="630586" y="455699"/>
                  </a:lnTo>
                  <a:lnTo>
                    <a:pt x="624717" y="452790"/>
                  </a:lnTo>
                  <a:lnTo>
                    <a:pt x="619335" y="450775"/>
                  </a:lnTo>
                  <a:lnTo>
                    <a:pt x="616576" y="449745"/>
                  </a:lnTo>
                  <a:lnTo>
                    <a:pt x="615204" y="449227"/>
                  </a:lnTo>
                  <a:lnTo>
                    <a:pt x="612340" y="448159"/>
                  </a:lnTo>
                  <a:lnTo>
                    <a:pt x="611682" y="447968"/>
                  </a:lnTo>
                  <a:lnTo>
                    <a:pt x="610983" y="447759"/>
                  </a:lnTo>
                  <a:lnTo>
                    <a:pt x="608840" y="447141"/>
                  </a:lnTo>
                  <a:lnTo>
                    <a:pt x="605987" y="446277"/>
                  </a:lnTo>
                  <a:lnTo>
                    <a:pt x="602793" y="445409"/>
                  </a:lnTo>
                  <a:lnTo>
                    <a:pt x="602419" y="445305"/>
                  </a:lnTo>
                  <a:lnTo>
                    <a:pt x="601735" y="445105"/>
                  </a:lnTo>
                  <a:lnTo>
                    <a:pt x="600996" y="444895"/>
                  </a:lnTo>
                  <a:lnTo>
                    <a:pt x="600133" y="444646"/>
                  </a:lnTo>
                  <a:lnTo>
                    <a:pt x="599630" y="444505"/>
                  </a:lnTo>
                  <a:lnTo>
                    <a:pt x="597922" y="444010"/>
                  </a:lnTo>
                  <a:lnTo>
                    <a:pt x="596419" y="443578"/>
                  </a:lnTo>
                  <a:lnTo>
                    <a:pt x="593228" y="442660"/>
                  </a:lnTo>
                  <a:lnTo>
                    <a:pt x="592007" y="442314"/>
                  </a:lnTo>
                  <a:lnTo>
                    <a:pt x="590772" y="441955"/>
                  </a:lnTo>
                  <a:lnTo>
                    <a:pt x="589823" y="441710"/>
                  </a:lnTo>
                  <a:lnTo>
                    <a:pt x="586422" y="440996"/>
                  </a:lnTo>
                  <a:lnTo>
                    <a:pt x="582994" y="440283"/>
                  </a:lnTo>
                  <a:lnTo>
                    <a:pt x="582820" y="440251"/>
                  </a:lnTo>
                  <a:lnTo>
                    <a:pt x="579771" y="439610"/>
                  </a:lnTo>
                  <a:lnTo>
                    <a:pt x="577635" y="439165"/>
                  </a:lnTo>
                  <a:lnTo>
                    <a:pt x="576657" y="438965"/>
                  </a:lnTo>
                  <a:lnTo>
                    <a:pt x="574725" y="438561"/>
                  </a:lnTo>
                  <a:lnTo>
                    <a:pt x="573610" y="437932"/>
                  </a:lnTo>
                  <a:lnTo>
                    <a:pt x="573604" y="436847"/>
                  </a:lnTo>
                  <a:lnTo>
                    <a:pt x="574081" y="434704"/>
                  </a:lnTo>
                  <a:lnTo>
                    <a:pt x="574231" y="434154"/>
                  </a:lnTo>
                  <a:lnTo>
                    <a:pt x="571267" y="433284"/>
                  </a:lnTo>
                  <a:lnTo>
                    <a:pt x="563266" y="431197"/>
                  </a:lnTo>
                  <a:lnTo>
                    <a:pt x="561554" y="430957"/>
                  </a:lnTo>
                  <a:lnTo>
                    <a:pt x="562095" y="429153"/>
                  </a:lnTo>
                  <a:lnTo>
                    <a:pt x="562294" y="427996"/>
                  </a:lnTo>
                  <a:lnTo>
                    <a:pt x="560470" y="427705"/>
                  </a:lnTo>
                  <a:lnTo>
                    <a:pt x="559877" y="427619"/>
                  </a:lnTo>
                  <a:lnTo>
                    <a:pt x="559273" y="427524"/>
                  </a:lnTo>
                  <a:lnTo>
                    <a:pt x="558658" y="427416"/>
                  </a:lnTo>
                  <a:lnTo>
                    <a:pt x="557427" y="427219"/>
                  </a:lnTo>
                  <a:lnTo>
                    <a:pt x="554925" y="426809"/>
                  </a:lnTo>
                  <a:lnTo>
                    <a:pt x="551546" y="426245"/>
                  </a:lnTo>
                  <a:lnTo>
                    <a:pt x="550329" y="426042"/>
                  </a:lnTo>
                  <a:lnTo>
                    <a:pt x="549325" y="425872"/>
                  </a:lnTo>
                  <a:lnTo>
                    <a:pt x="548437" y="425727"/>
                  </a:lnTo>
                  <a:lnTo>
                    <a:pt x="547266" y="425527"/>
                  </a:lnTo>
                  <a:lnTo>
                    <a:pt x="546944" y="425477"/>
                  </a:lnTo>
                  <a:lnTo>
                    <a:pt x="546098" y="425336"/>
                  </a:lnTo>
                  <a:lnTo>
                    <a:pt x="545214" y="425195"/>
                  </a:lnTo>
                  <a:lnTo>
                    <a:pt x="544488" y="425072"/>
                  </a:lnTo>
                  <a:lnTo>
                    <a:pt x="543014" y="424836"/>
                  </a:lnTo>
                  <a:lnTo>
                    <a:pt x="542273" y="424691"/>
                  </a:lnTo>
                  <a:lnTo>
                    <a:pt x="541536" y="424568"/>
                  </a:lnTo>
                  <a:lnTo>
                    <a:pt x="540803" y="424450"/>
                  </a:lnTo>
                  <a:lnTo>
                    <a:pt x="539327" y="424219"/>
                  </a:lnTo>
                  <a:lnTo>
                    <a:pt x="538589" y="424104"/>
                  </a:lnTo>
                  <a:lnTo>
                    <a:pt x="538332" y="424068"/>
                  </a:lnTo>
                  <a:lnTo>
                    <a:pt x="537848" y="423986"/>
                  </a:lnTo>
                  <a:lnTo>
                    <a:pt x="536374" y="423754"/>
                  </a:lnTo>
                  <a:lnTo>
                    <a:pt x="535138" y="423573"/>
                  </a:lnTo>
                  <a:lnTo>
                    <a:pt x="534424" y="423464"/>
                  </a:lnTo>
                  <a:lnTo>
                    <a:pt x="533698" y="423359"/>
                  </a:lnTo>
                  <a:lnTo>
                    <a:pt x="532971" y="423244"/>
                  </a:lnTo>
                  <a:lnTo>
                    <a:pt x="530022" y="422752"/>
                  </a:lnTo>
                  <a:lnTo>
                    <a:pt x="528415" y="422496"/>
                  </a:lnTo>
                  <a:lnTo>
                    <a:pt x="527686" y="422373"/>
                  </a:lnTo>
                  <a:lnTo>
                    <a:pt x="524787" y="421900"/>
                  </a:lnTo>
                  <a:lnTo>
                    <a:pt x="523219" y="421637"/>
                  </a:lnTo>
                  <a:lnTo>
                    <a:pt x="521807" y="421407"/>
                  </a:lnTo>
                  <a:lnTo>
                    <a:pt x="521042" y="421282"/>
                  </a:lnTo>
                  <a:lnTo>
                    <a:pt x="520849" y="421246"/>
                  </a:lnTo>
                  <a:lnTo>
                    <a:pt x="517406" y="420682"/>
                  </a:lnTo>
                  <a:lnTo>
                    <a:pt x="516681" y="420560"/>
                  </a:lnTo>
                  <a:lnTo>
                    <a:pt x="513784" y="420083"/>
                  </a:lnTo>
                  <a:lnTo>
                    <a:pt x="512690" y="419901"/>
                  </a:lnTo>
                  <a:lnTo>
                    <a:pt x="512335" y="419846"/>
                  </a:lnTo>
                  <a:lnTo>
                    <a:pt x="510846" y="419596"/>
                  </a:lnTo>
                  <a:lnTo>
                    <a:pt x="510245" y="419501"/>
                  </a:lnTo>
                  <a:lnTo>
                    <a:pt x="509357" y="419351"/>
                  </a:lnTo>
                  <a:lnTo>
                    <a:pt x="508340" y="419183"/>
                  </a:lnTo>
                  <a:lnTo>
                    <a:pt x="507754" y="419092"/>
                  </a:lnTo>
                  <a:lnTo>
                    <a:pt x="507350" y="419019"/>
                  </a:lnTo>
                  <a:lnTo>
                    <a:pt x="506621" y="418905"/>
                  </a:lnTo>
                  <a:lnTo>
                    <a:pt x="505169" y="418669"/>
                  </a:lnTo>
                  <a:lnTo>
                    <a:pt x="504659" y="418592"/>
                  </a:lnTo>
                  <a:lnTo>
                    <a:pt x="503722" y="418437"/>
                  </a:lnTo>
                  <a:lnTo>
                    <a:pt x="502203" y="418197"/>
                  </a:lnTo>
                  <a:lnTo>
                    <a:pt x="501545" y="418087"/>
                  </a:lnTo>
                  <a:lnTo>
                    <a:pt x="500491" y="417919"/>
                  </a:lnTo>
                  <a:lnTo>
                    <a:pt x="500098" y="417860"/>
                  </a:lnTo>
                  <a:lnTo>
                    <a:pt x="499372" y="417742"/>
                  </a:lnTo>
                  <a:lnTo>
                    <a:pt x="498480" y="417603"/>
                  </a:lnTo>
                  <a:lnTo>
                    <a:pt x="485368" y="416706"/>
                  </a:lnTo>
                  <a:lnTo>
                    <a:pt x="480412" y="416370"/>
                  </a:lnTo>
                  <a:lnTo>
                    <a:pt x="479486" y="416293"/>
                  </a:lnTo>
                  <a:lnTo>
                    <a:pt x="478329" y="416199"/>
                  </a:lnTo>
                  <a:lnTo>
                    <a:pt x="477669" y="416160"/>
                  </a:lnTo>
                  <a:lnTo>
                    <a:pt x="469378" y="415569"/>
                  </a:lnTo>
                  <a:lnTo>
                    <a:pt x="465178" y="415272"/>
                  </a:lnTo>
                  <a:lnTo>
                    <a:pt x="464247" y="414424"/>
                  </a:lnTo>
                  <a:lnTo>
                    <a:pt x="463694" y="414925"/>
                  </a:lnTo>
                  <a:lnTo>
                    <a:pt x="463458" y="414719"/>
                  </a:lnTo>
                  <a:lnTo>
                    <a:pt x="462600" y="414906"/>
                  </a:lnTo>
                  <a:lnTo>
                    <a:pt x="462149" y="414753"/>
                  </a:lnTo>
                  <a:lnTo>
                    <a:pt x="454047" y="414322"/>
                  </a:lnTo>
                  <a:lnTo>
                    <a:pt x="453615" y="414431"/>
                  </a:lnTo>
                  <a:lnTo>
                    <a:pt x="452930" y="413429"/>
                  </a:lnTo>
                  <a:lnTo>
                    <a:pt x="452478" y="413708"/>
                  </a:lnTo>
                  <a:lnTo>
                    <a:pt x="451633" y="414301"/>
                  </a:lnTo>
                  <a:lnTo>
                    <a:pt x="442257" y="413326"/>
                  </a:lnTo>
                  <a:lnTo>
                    <a:pt x="439175" y="413007"/>
                  </a:lnTo>
                  <a:lnTo>
                    <a:pt x="432919" y="412389"/>
                  </a:lnTo>
                  <a:lnTo>
                    <a:pt x="431646" y="412277"/>
                  </a:lnTo>
                  <a:lnTo>
                    <a:pt x="431172" y="412293"/>
                  </a:lnTo>
                  <a:lnTo>
                    <a:pt x="434045" y="416400"/>
                  </a:lnTo>
                  <a:lnTo>
                    <a:pt x="424805" y="415624"/>
                  </a:lnTo>
                  <a:lnTo>
                    <a:pt x="414831" y="414169"/>
                  </a:lnTo>
                  <a:lnTo>
                    <a:pt x="409045" y="412323"/>
                  </a:lnTo>
                  <a:lnTo>
                    <a:pt x="405801" y="411408"/>
                  </a:lnTo>
                  <a:lnTo>
                    <a:pt x="394671" y="408383"/>
                  </a:lnTo>
                  <a:lnTo>
                    <a:pt x="377193" y="404314"/>
                  </a:lnTo>
                  <a:lnTo>
                    <a:pt x="376304" y="404107"/>
                  </a:lnTo>
                  <a:lnTo>
                    <a:pt x="365461" y="401460"/>
                  </a:lnTo>
                  <a:lnTo>
                    <a:pt x="355155" y="398792"/>
                  </a:lnTo>
                  <a:lnTo>
                    <a:pt x="355582" y="397449"/>
                  </a:lnTo>
                  <a:lnTo>
                    <a:pt x="355997" y="396348"/>
                  </a:lnTo>
                  <a:lnTo>
                    <a:pt x="339040" y="392024"/>
                  </a:lnTo>
                  <a:lnTo>
                    <a:pt x="329801" y="389668"/>
                  </a:lnTo>
                  <a:lnTo>
                    <a:pt x="325755" y="394379"/>
                  </a:lnTo>
                  <a:lnTo>
                    <a:pt x="323435" y="397075"/>
                  </a:lnTo>
                  <a:lnTo>
                    <a:pt x="322541" y="398110"/>
                  </a:lnTo>
                  <a:lnTo>
                    <a:pt x="313124" y="409075"/>
                  </a:lnTo>
                  <a:lnTo>
                    <a:pt x="312628" y="409374"/>
                  </a:lnTo>
                  <a:lnTo>
                    <a:pt x="309612" y="406180"/>
                  </a:lnTo>
                  <a:lnTo>
                    <a:pt x="307674" y="404071"/>
                  </a:lnTo>
                  <a:lnTo>
                    <a:pt x="304295" y="396891"/>
                  </a:lnTo>
                  <a:lnTo>
                    <a:pt x="302523" y="392984"/>
                  </a:lnTo>
                  <a:lnTo>
                    <a:pt x="300605" y="388759"/>
                  </a:lnTo>
                  <a:lnTo>
                    <a:pt x="300153" y="388967"/>
                  </a:lnTo>
                  <a:lnTo>
                    <a:pt x="293323" y="386836"/>
                  </a:lnTo>
                  <a:lnTo>
                    <a:pt x="282185" y="383362"/>
                  </a:lnTo>
                  <a:lnTo>
                    <a:pt x="277915" y="382029"/>
                  </a:lnTo>
                  <a:lnTo>
                    <a:pt x="275196" y="381179"/>
                  </a:lnTo>
                  <a:lnTo>
                    <a:pt x="273925" y="380988"/>
                  </a:lnTo>
                  <a:lnTo>
                    <a:pt x="271964" y="380698"/>
                  </a:lnTo>
                  <a:lnTo>
                    <a:pt x="264127" y="379503"/>
                  </a:lnTo>
                  <a:lnTo>
                    <a:pt x="256141" y="378293"/>
                  </a:lnTo>
                  <a:lnTo>
                    <a:pt x="246599" y="376839"/>
                  </a:lnTo>
                  <a:lnTo>
                    <a:pt x="246425" y="377830"/>
                  </a:lnTo>
                  <a:lnTo>
                    <a:pt x="245613" y="377707"/>
                  </a:lnTo>
                  <a:lnTo>
                    <a:pt x="235361" y="376149"/>
                  </a:lnTo>
                  <a:lnTo>
                    <a:pt x="217788" y="373477"/>
                  </a:lnTo>
                  <a:lnTo>
                    <a:pt x="207690" y="371942"/>
                  </a:lnTo>
                  <a:lnTo>
                    <a:pt x="205055" y="371542"/>
                  </a:lnTo>
                  <a:lnTo>
                    <a:pt x="204465" y="371456"/>
                  </a:lnTo>
                  <a:lnTo>
                    <a:pt x="200153" y="370801"/>
                  </a:lnTo>
                  <a:close/>
                </a:path>
              </a:pathLst>
            </a:custGeom>
            <a:solidFill>
              <a:srgbClr val="FFE8A1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" name="pg111"/>
            <p:cNvSpPr/>
            <p:nvPr/>
          </p:nvSpPr>
          <p:spPr>
            <a:xfrm>
              <a:off x="5176705" y="3838321"/>
              <a:ext cx="599886" cy="544870"/>
            </a:xfrm>
            <a:custGeom>
              <a:avLst/>
              <a:gdLst/>
              <a:ahLst/>
              <a:cxnLst/>
              <a:rect l="0" t="0" r="0" b="0"/>
              <a:pathLst>
                <a:path w="599886" h="544870">
                  <a:moveTo>
                    <a:pt x="348383" y="484563"/>
                  </a:moveTo>
                  <a:lnTo>
                    <a:pt x="346516" y="484594"/>
                  </a:lnTo>
                  <a:lnTo>
                    <a:pt x="342416" y="484622"/>
                  </a:lnTo>
                  <a:lnTo>
                    <a:pt x="335239" y="484727"/>
                  </a:lnTo>
                  <a:lnTo>
                    <a:pt x="327878" y="484722"/>
                  </a:lnTo>
                  <a:lnTo>
                    <a:pt x="324529" y="484695"/>
                  </a:lnTo>
                  <a:lnTo>
                    <a:pt x="318245" y="484586"/>
                  </a:lnTo>
                  <a:lnTo>
                    <a:pt x="308449" y="484459"/>
                  </a:lnTo>
                  <a:lnTo>
                    <a:pt x="306926" y="484450"/>
                  </a:lnTo>
                  <a:lnTo>
                    <a:pt x="301050" y="484486"/>
                  </a:lnTo>
                  <a:lnTo>
                    <a:pt x="294172" y="484318"/>
                  </a:lnTo>
                  <a:lnTo>
                    <a:pt x="288571" y="484172"/>
                  </a:lnTo>
                  <a:lnTo>
                    <a:pt x="285053" y="484159"/>
                  </a:lnTo>
                  <a:lnTo>
                    <a:pt x="283446" y="484163"/>
                  </a:lnTo>
                  <a:lnTo>
                    <a:pt x="281746" y="484177"/>
                  </a:lnTo>
                  <a:lnTo>
                    <a:pt x="270397" y="484400"/>
                  </a:lnTo>
                  <a:lnTo>
                    <a:pt x="263308" y="484323"/>
                  </a:lnTo>
                  <a:lnTo>
                    <a:pt x="258293" y="484478"/>
                  </a:lnTo>
                  <a:lnTo>
                    <a:pt x="257314" y="484541"/>
                  </a:lnTo>
                  <a:lnTo>
                    <a:pt x="257114" y="484541"/>
                  </a:lnTo>
                  <a:lnTo>
                    <a:pt x="256018" y="484751"/>
                  </a:lnTo>
                  <a:lnTo>
                    <a:pt x="254922" y="484923"/>
                  </a:lnTo>
                  <a:lnTo>
                    <a:pt x="254121" y="485055"/>
                  </a:lnTo>
                  <a:lnTo>
                    <a:pt x="250557" y="485620"/>
                  </a:lnTo>
                  <a:lnTo>
                    <a:pt x="249310" y="485792"/>
                  </a:lnTo>
                  <a:lnTo>
                    <a:pt x="245289" y="486370"/>
                  </a:lnTo>
                  <a:lnTo>
                    <a:pt x="240062" y="486971"/>
                  </a:lnTo>
                  <a:lnTo>
                    <a:pt x="236041" y="487458"/>
                  </a:lnTo>
                  <a:lnTo>
                    <a:pt x="232179" y="487958"/>
                  </a:lnTo>
                  <a:lnTo>
                    <a:pt x="230263" y="488281"/>
                  </a:lnTo>
                  <a:lnTo>
                    <a:pt x="227342" y="488609"/>
                  </a:lnTo>
                  <a:lnTo>
                    <a:pt x="223714" y="489105"/>
                  </a:lnTo>
                  <a:lnTo>
                    <a:pt x="220570" y="489491"/>
                  </a:lnTo>
                  <a:lnTo>
                    <a:pt x="215808" y="490105"/>
                  </a:lnTo>
                  <a:lnTo>
                    <a:pt x="212384" y="490579"/>
                  </a:lnTo>
                  <a:lnTo>
                    <a:pt x="208945" y="490974"/>
                  </a:lnTo>
                  <a:lnTo>
                    <a:pt x="204391" y="491566"/>
                  </a:lnTo>
                  <a:lnTo>
                    <a:pt x="201507" y="491907"/>
                  </a:lnTo>
                  <a:lnTo>
                    <a:pt x="201342" y="491901"/>
                  </a:lnTo>
                  <a:lnTo>
                    <a:pt x="201319" y="491483"/>
                  </a:lnTo>
                  <a:lnTo>
                    <a:pt x="201278" y="491122"/>
                  </a:lnTo>
                  <a:lnTo>
                    <a:pt x="201251" y="490946"/>
                  </a:lnTo>
                  <a:lnTo>
                    <a:pt x="200955" y="490628"/>
                  </a:lnTo>
                  <a:lnTo>
                    <a:pt x="200752" y="490599"/>
                  </a:lnTo>
                  <a:lnTo>
                    <a:pt x="200486" y="490575"/>
                  </a:lnTo>
                  <a:lnTo>
                    <a:pt x="200036" y="490421"/>
                  </a:lnTo>
                  <a:lnTo>
                    <a:pt x="199968" y="490186"/>
                  </a:lnTo>
                  <a:lnTo>
                    <a:pt x="200093" y="489918"/>
                  </a:lnTo>
                  <a:lnTo>
                    <a:pt x="200166" y="489514"/>
                  </a:lnTo>
                  <a:lnTo>
                    <a:pt x="200261" y="488876"/>
                  </a:lnTo>
                  <a:lnTo>
                    <a:pt x="200469" y="488572"/>
                  </a:lnTo>
                  <a:lnTo>
                    <a:pt x="200892" y="488282"/>
                  </a:lnTo>
                  <a:lnTo>
                    <a:pt x="201427" y="488034"/>
                  </a:lnTo>
                  <a:lnTo>
                    <a:pt x="201847" y="487873"/>
                  </a:lnTo>
                  <a:lnTo>
                    <a:pt x="202237" y="487639"/>
                  </a:lnTo>
                  <a:lnTo>
                    <a:pt x="202454" y="487269"/>
                  </a:lnTo>
                  <a:lnTo>
                    <a:pt x="202484" y="486954"/>
                  </a:lnTo>
                  <a:lnTo>
                    <a:pt x="202378" y="486514"/>
                  </a:lnTo>
                  <a:lnTo>
                    <a:pt x="202146" y="486073"/>
                  </a:lnTo>
                  <a:lnTo>
                    <a:pt x="201976" y="485614"/>
                  </a:lnTo>
                  <a:lnTo>
                    <a:pt x="201767" y="485275"/>
                  </a:lnTo>
                  <a:lnTo>
                    <a:pt x="201410" y="484921"/>
                  </a:lnTo>
                  <a:lnTo>
                    <a:pt x="201259" y="484275"/>
                  </a:lnTo>
                  <a:lnTo>
                    <a:pt x="201551" y="483607"/>
                  </a:lnTo>
                  <a:lnTo>
                    <a:pt x="202011" y="482988"/>
                  </a:lnTo>
                  <a:lnTo>
                    <a:pt x="202611" y="482394"/>
                  </a:lnTo>
                  <a:lnTo>
                    <a:pt x="203176" y="482028"/>
                  </a:lnTo>
                  <a:lnTo>
                    <a:pt x="203578" y="481808"/>
                  </a:lnTo>
                  <a:lnTo>
                    <a:pt x="204246" y="481574"/>
                  </a:lnTo>
                  <a:lnTo>
                    <a:pt x="204620" y="481436"/>
                  </a:lnTo>
                  <a:lnTo>
                    <a:pt x="204975" y="481177"/>
                  </a:lnTo>
                  <a:lnTo>
                    <a:pt x="205032" y="480891"/>
                  </a:lnTo>
                  <a:lnTo>
                    <a:pt x="204965" y="480560"/>
                  </a:lnTo>
                  <a:lnTo>
                    <a:pt x="204854" y="480118"/>
                  </a:lnTo>
                  <a:lnTo>
                    <a:pt x="204771" y="479576"/>
                  </a:lnTo>
                  <a:lnTo>
                    <a:pt x="204824" y="479025"/>
                  </a:lnTo>
                  <a:lnTo>
                    <a:pt x="204965" y="478646"/>
                  </a:lnTo>
                  <a:lnTo>
                    <a:pt x="205368" y="478037"/>
                  </a:lnTo>
                  <a:lnTo>
                    <a:pt x="205655" y="477517"/>
                  </a:lnTo>
                  <a:lnTo>
                    <a:pt x="205870" y="477056"/>
                  </a:lnTo>
                  <a:lnTo>
                    <a:pt x="205869" y="476835"/>
                  </a:lnTo>
                  <a:lnTo>
                    <a:pt x="205731" y="476519"/>
                  </a:lnTo>
                  <a:lnTo>
                    <a:pt x="205644" y="476121"/>
                  </a:lnTo>
                  <a:lnTo>
                    <a:pt x="205579" y="475789"/>
                  </a:lnTo>
                  <a:lnTo>
                    <a:pt x="205588" y="475559"/>
                  </a:lnTo>
                  <a:lnTo>
                    <a:pt x="205904" y="475400"/>
                  </a:lnTo>
                  <a:lnTo>
                    <a:pt x="206207" y="475314"/>
                  </a:lnTo>
                  <a:lnTo>
                    <a:pt x="206844" y="475027"/>
                  </a:lnTo>
                  <a:lnTo>
                    <a:pt x="207507" y="474740"/>
                  </a:lnTo>
                  <a:lnTo>
                    <a:pt x="207977" y="474460"/>
                  </a:lnTo>
                  <a:lnTo>
                    <a:pt x="208794" y="474041"/>
                  </a:lnTo>
                  <a:lnTo>
                    <a:pt x="209134" y="473603"/>
                  </a:lnTo>
                  <a:lnTo>
                    <a:pt x="209202" y="473251"/>
                  </a:lnTo>
                  <a:lnTo>
                    <a:pt x="209013" y="472984"/>
                  </a:lnTo>
                  <a:lnTo>
                    <a:pt x="208698" y="472793"/>
                  </a:lnTo>
                  <a:lnTo>
                    <a:pt x="208466" y="472639"/>
                  </a:lnTo>
                  <a:lnTo>
                    <a:pt x="208243" y="472352"/>
                  </a:lnTo>
                  <a:lnTo>
                    <a:pt x="208113" y="472070"/>
                  </a:lnTo>
                  <a:lnTo>
                    <a:pt x="208064" y="471712"/>
                  </a:lnTo>
                  <a:lnTo>
                    <a:pt x="208157" y="471452"/>
                  </a:lnTo>
                  <a:lnTo>
                    <a:pt x="208719" y="471248"/>
                  </a:lnTo>
                  <a:lnTo>
                    <a:pt x="209392" y="470963"/>
                  </a:lnTo>
                  <a:lnTo>
                    <a:pt x="209900" y="470716"/>
                  </a:lnTo>
                  <a:lnTo>
                    <a:pt x="210396" y="470323"/>
                  </a:lnTo>
                  <a:lnTo>
                    <a:pt x="210831" y="469802"/>
                  </a:lnTo>
                  <a:lnTo>
                    <a:pt x="211268" y="469075"/>
                  </a:lnTo>
                  <a:lnTo>
                    <a:pt x="211398" y="468839"/>
                  </a:lnTo>
                  <a:lnTo>
                    <a:pt x="211633" y="468359"/>
                  </a:lnTo>
                  <a:lnTo>
                    <a:pt x="211982" y="467788"/>
                  </a:lnTo>
                  <a:lnTo>
                    <a:pt x="212336" y="467359"/>
                  </a:lnTo>
                  <a:lnTo>
                    <a:pt x="212324" y="467045"/>
                  </a:lnTo>
                  <a:lnTo>
                    <a:pt x="212243" y="466915"/>
                  </a:lnTo>
                  <a:lnTo>
                    <a:pt x="212068" y="466824"/>
                  </a:lnTo>
                  <a:lnTo>
                    <a:pt x="211729" y="466888"/>
                  </a:lnTo>
                  <a:lnTo>
                    <a:pt x="211279" y="466818"/>
                  </a:lnTo>
                  <a:lnTo>
                    <a:pt x="210993" y="466808"/>
                  </a:lnTo>
                  <a:lnTo>
                    <a:pt x="210848" y="466748"/>
                  </a:lnTo>
                  <a:lnTo>
                    <a:pt x="210729" y="466372"/>
                  </a:lnTo>
                  <a:lnTo>
                    <a:pt x="210705" y="466005"/>
                  </a:lnTo>
                  <a:lnTo>
                    <a:pt x="210611" y="465797"/>
                  </a:lnTo>
                  <a:lnTo>
                    <a:pt x="210495" y="465665"/>
                  </a:lnTo>
                  <a:lnTo>
                    <a:pt x="210255" y="465574"/>
                  </a:lnTo>
                  <a:lnTo>
                    <a:pt x="209861" y="465407"/>
                  </a:lnTo>
                  <a:lnTo>
                    <a:pt x="209555" y="465172"/>
                  </a:lnTo>
                  <a:lnTo>
                    <a:pt x="209337" y="464871"/>
                  </a:lnTo>
                  <a:lnTo>
                    <a:pt x="209009" y="464358"/>
                  </a:lnTo>
                  <a:lnTo>
                    <a:pt x="208538" y="463571"/>
                  </a:lnTo>
                  <a:lnTo>
                    <a:pt x="208404" y="463215"/>
                  </a:lnTo>
                  <a:lnTo>
                    <a:pt x="208395" y="462953"/>
                  </a:lnTo>
                  <a:lnTo>
                    <a:pt x="208510" y="462724"/>
                  </a:lnTo>
                  <a:lnTo>
                    <a:pt x="208781" y="462419"/>
                  </a:lnTo>
                  <a:lnTo>
                    <a:pt x="209134" y="462116"/>
                  </a:lnTo>
                  <a:lnTo>
                    <a:pt x="209515" y="461801"/>
                  </a:lnTo>
                  <a:lnTo>
                    <a:pt x="209887" y="461478"/>
                  </a:lnTo>
                  <a:lnTo>
                    <a:pt x="210103" y="461078"/>
                  </a:lnTo>
                  <a:lnTo>
                    <a:pt x="210198" y="460784"/>
                  </a:lnTo>
                  <a:lnTo>
                    <a:pt x="210182" y="460382"/>
                  </a:lnTo>
                  <a:lnTo>
                    <a:pt x="210000" y="459970"/>
                  </a:lnTo>
                  <a:lnTo>
                    <a:pt x="209691" y="459525"/>
                  </a:lnTo>
                  <a:lnTo>
                    <a:pt x="209510" y="459146"/>
                  </a:lnTo>
                  <a:lnTo>
                    <a:pt x="209779" y="458289"/>
                  </a:lnTo>
                  <a:lnTo>
                    <a:pt x="209878" y="457874"/>
                  </a:lnTo>
                  <a:lnTo>
                    <a:pt x="210018" y="457386"/>
                  </a:lnTo>
                  <a:lnTo>
                    <a:pt x="210066" y="456943"/>
                  </a:lnTo>
                  <a:lnTo>
                    <a:pt x="210004" y="456561"/>
                  </a:lnTo>
                  <a:lnTo>
                    <a:pt x="209814" y="456099"/>
                  </a:lnTo>
                  <a:lnTo>
                    <a:pt x="209484" y="455522"/>
                  </a:lnTo>
                  <a:lnTo>
                    <a:pt x="209200" y="455126"/>
                  </a:lnTo>
                  <a:lnTo>
                    <a:pt x="208925" y="454832"/>
                  </a:lnTo>
                  <a:lnTo>
                    <a:pt x="208753" y="454720"/>
                  </a:lnTo>
                  <a:lnTo>
                    <a:pt x="207673" y="454374"/>
                  </a:lnTo>
                  <a:lnTo>
                    <a:pt x="207301" y="454021"/>
                  </a:lnTo>
                  <a:lnTo>
                    <a:pt x="207190" y="453743"/>
                  </a:lnTo>
                  <a:lnTo>
                    <a:pt x="207190" y="453217"/>
                  </a:lnTo>
                  <a:lnTo>
                    <a:pt x="207003" y="452874"/>
                  </a:lnTo>
                  <a:lnTo>
                    <a:pt x="206756" y="452592"/>
                  </a:lnTo>
                  <a:lnTo>
                    <a:pt x="206458" y="452374"/>
                  </a:lnTo>
                  <a:lnTo>
                    <a:pt x="206089" y="452206"/>
                  </a:lnTo>
                  <a:lnTo>
                    <a:pt x="205832" y="452139"/>
                  </a:lnTo>
                  <a:lnTo>
                    <a:pt x="205550" y="452135"/>
                  </a:lnTo>
                  <a:lnTo>
                    <a:pt x="205127" y="452140"/>
                  </a:lnTo>
                  <a:lnTo>
                    <a:pt x="204887" y="452090"/>
                  </a:lnTo>
                  <a:lnTo>
                    <a:pt x="204668" y="452003"/>
                  </a:lnTo>
                  <a:lnTo>
                    <a:pt x="204552" y="451789"/>
                  </a:lnTo>
                  <a:lnTo>
                    <a:pt x="204498" y="451435"/>
                  </a:lnTo>
                  <a:lnTo>
                    <a:pt x="204441" y="450964"/>
                  </a:lnTo>
                  <a:lnTo>
                    <a:pt x="204472" y="450584"/>
                  </a:lnTo>
                  <a:lnTo>
                    <a:pt x="204529" y="450256"/>
                  </a:lnTo>
                  <a:lnTo>
                    <a:pt x="204596" y="449954"/>
                  </a:lnTo>
                  <a:lnTo>
                    <a:pt x="204630" y="449408"/>
                  </a:lnTo>
                  <a:lnTo>
                    <a:pt x="204611" y="449153"/>
                  </a:lnTo>
                  <a:lnTo>
                    <a:pt x="204588" y="448854"/>
                  </a:lnTo>
                  <a:lnTo>
                    <a:pt x="204439" y="448658"/>
                  </a:lnTo>
                  <a:lnTo>
                    <a:pt x="204270" y="448575"/>
                  </a:lnTo>
                  <a:lnTo>
                    <a:pt x="204069" y="448565"/>
                  </a:lnTo>
                  <a:lnTo>
                    <a:pt x="203786" y="448556"/>
                  </a:lnTo>
                  <a:lnTo>
                    <a:pt x="203432" y="448507"/>
                  </a:lnTo>
                  <a:lnTo>
                    <a:pt x="203279" y="448431"/>
                  </a:lnTo>
                  <a:lnTo>
                    <a:pt x="203067" y="448039"/>
                  </a:lnTo>
                  <a:lnTo>
                    <a:pt x="203077" y="447676"/>
                  </a:lnTo>
                  <a:lnTo>
                    <a:pt x="203224" y="447396"/>
                  </a:lnTo>
                  <a:lnTo>
                    <a:pt x="203483" y="447236"/>
                  </a:lnTo>
                  <a:lnTo>
                    <a:pt x="203994" y="447239"/>
                  </a:lnTo>
                  <a:lnTo>
                    <a:pt x="204275" y="447159"/>
                  </a:lnTo>
                  <a:lnTo>
                    <a:pt x="204583" y="446913"/>
                  </a:lnTo>
                  <a:lnTo>
                    <a:pt x="204843" y="446613"/>
                  </a:lnTo>
                  <a:lnTo>
                    <a:pt x="205017" y="446308"/>
                  </a:lnTo>
                  <a:lnTo>
                    <a:pt x="204944" y="445961"/>
                  </a:lnTo>
                  <a:lnTo>
                    <a:pt x="204538" y="445472"/>
                  </a:lnTo>
                  <a:lnTo>
                    <a:pt x="204356" y="445167"/>
                  </a:lnTo>
                  <a:lnTo>
                    <a:pt x="204282" y="444824"/>
                  </a:lnTo>
                  <a:lnTo>
                    <a:pt x="204253" y="444522"/>
                  </a:lnTo>
                  <a:lnTo>
                    <a:pt x="204245" y="444174"/>
                  </a:lnTo>
                  <a:lnTo>
                    <a:pt x="204252" y="443919"/>
                  </a:lnTo>
                  <a:lnTo>
                    <a:pt x="204293" y="443569"/>
                  </a:lnTo>
                  <a:lnTo>
                    <a:pt x="204520" y="443246"/>
                  </a:lnTo>
                  <a:lnTo>
                    <a:pt x="204697" y="443017"/>
                  </a:lnTo>
                  <a:lnTo>
                    <a:pt x="204877" y="442791"/>
                  </a:lnTo>
                  <a:lnTo>
                    <a:pt x="205105" y="442531"/>
                  </a:lnTo>
                  <a:lnTo>
                    <a:pt x="205241" y="442383"/>
                  </a:lnTo>
                  <a:lnTo>
                    <a:pt x="205382" y="442239"/>
                  </a:lnTo>
                  <a:lnTo>
                    <a:pt x="205526" y="442103"/>
                  </a:lnTo>
                  <a:lnTo>
                    <a:pt x="205906" y="441808"/>
                  </a:lnTo>
                  <a:lnTo>
                    <a:pt x="206263" y="441576"/>
                  </a:lnTo>
                  <a:lnTo>
                    <a:pt x="206909" y="441168"/>
                  </a:lnTo>
                  <a:lnTo>
                    <a:pt x="207208" y="440965"/>
                  </a:lnTo>
                  <a:lnTo>
                    <a:pt x="207399" y="440799"/>
                  </a:lnTo>
                  <a:lnTo>
                    <a:pt x="207528" y="440489"/>
                  </a:lnTo>
                  <a:lnTo>
                    <a:pt x="207497" y="440164"/>
                  </a:lnTo>
                  <a:lnTo>
                    <a:pt x="207458" y="439949"/>
                  </a:lnTo>
                  <a:lnTo>
                    <a:pt x="207346" y="439629"/>
                  </a:lnTo>
                  <a:lnTo>
                    <a:pt x="207281" y="439457"/>
                  </a:lnTo>
                  <a:lnTo>
                    <a:pt x="207118" y="439065"/>
                  </a:lnTo>
                  <a:lnTo>
                    <a:pt x="207067" y="438934"/>
                  </a:lnTo>
                  <a:lnTo>
                    <a:pt x="207022" y="438799"/>
                  </a:lnTo>
                  <a:lnTo>
                    <a:pt x="206973" y="438618"/>
                  </a:lnTo>
                  <a:lnTo>
                    <a:pt x="206930" y="438433"/>
                  </a:lnTo>
                  <a:lnTo>
                    <a:pt x="206896" y="438244"/>
                  </a:lnTo>
                  <a:lnTo>
                    <a:pt x="206869" y="438055"/>
                  </a:lnTo>
                  <a:lnTo>
                    <a:pt x="206849" y="437865"/>
                  </a:lnTo>
                  <a:lnTo>
                    <a:pt x="206847" y="437705"/>
                  </a:lnTo>
                  <a:lnTo>
                    <a:pt x="206871" y="437378"/>
                  </a:lnTo>
                  <a:lnTo>
                    <a:pt x="206815" y="436957"/>
                  </a:lnTo>
                  <a:lnTo>
                    <a:pt x="206591" y="436551"/>
                  </a:lnTo>
                  <a:lnTo>
                    <a:pt x="206280" y="436308"/>
                  </a:lnTo>
                  <a:lnTo>
                    <a:pt x="205944" y="436177"/>
                  </a:lnTo>
                  <a:lnTo>
                    <a:pt x="205526" y="436136"/>
                  </a:lnTo>
                  <a:lnTo>
                    <a:pt x="205329" y="436151"/>
                  </a:lnTo>
                  <a:lnTo>
                    <a:pt x="205122" y="436198"/>
                  </a:lnTo>
                  <a:lnTo>
                    <a:pt x="204733" y="436257"/>
                  </a:lnTo>
                  <a:lnTo>
                    <a:pt x="204499" y="436134"/>
                  </a:lnTo>
                  <a:lnTo>
                    <a:pt x="204121" y="435612"/>
                  </a:lnTo>
                  <a:lnTo>
                    <a:pt x="203863" y="435116"/>
                  </a:lnTo>
                  <a:lnTo>
                    <a:pt x="203704" y="434445"/>
                  </a:lnTo>
                  <a:lnTo>
                    <a:pt x="203678" y="433963"/>
                  </a:lnTo>
                  <a:lnTo>
                    <a:pt x="203738" y="433379"/>
                  </a:lnTo>
                  <a:lnTo>
                    <a:pt x="203885" y="432867"/>
                  </a:lnTo>
                  <a:lnTo>
                    <a:pt x="204051" y="432567"/>
                  </a:lnTo>
                  <a:lnTo>
                    <a:pt x="204333" y="432313"/>
                  </a:lnTo>
                  <a:lnTo>
                    <a:pt x="204474" y="432211"/>
                  </a:lnTo>
                  <a:lnTo>
                    <a:pt x="204605" y="432085"/>
                  </a:lnTo>
                  <a:lnTo>
                    <a:pt x="204860" y="431814"/>
                  </a:lnTo>
                  <a:lnTo>
                    <a:pt x="204994" y="431690"/>
                  </a:lnTo>
                  <a:lnTo>
                    <a:pt x="205199" y="431538"/>
                  </a:lnTo>
                  <a:lnTo>
                    <a:pt x="205411" y="431399"/>
                  </a:lnTo>
                  <a:lnTo>
                    <a:pt x="205845" y="431136"/>
                  </a:lnTo>
                  <a:lnTo>
                    <a:pt x="206293" y="430852"/>
                  </a:lnTo>
                  <a:lnTo>
                    <a:pt x="206534" y="430712"/>
                  </a:lnTo>
                  <a:lnTo>
                    <a:pt x="206769" y="430566"/>
                  </a:lnTo>
                  <a:lnTo>
                    <a:pt x="206989" y="430401"/>
                  </a:lnTo>
                  <a:lnTo>
                    <a:pt x="207180" y="430203"/>
                  </a:lnTo>
                  <a:lnTo>
                    <a:pt x="207371" y="429880"/>
                  </a:lnTo>
                  <a:lnTo>
                    <a:pt x="207640" y="429373"/>
                  </a:lnTo>
                  <a:lnTo>
                    <a:pt x="207854" y="429132"/>
                  </a:lnTo>
                  <a:lnTo>
                    <a:pt x="208187" y="428785"/>
                  </a:lnTo>
                  <a:lnTo>
                    <a:pt x="208322" y="428594"/>
                  </a:lnTo>
                  <a:lnTo>
                    <a:pt x="208444" y="428388"/>
                  </a:lnTo>
                  <a:lnTo>
                    <a:pt x="208563" y="428179"/>
                  </a:lnTo>
                  <a:lnTo>
                    <a:pt x="208685" y="427973"/>
                  </a:lnTo>
                  <a:lnTo>
                    <a:pt x="208820" y="427781"/>
                  </a:lnTo>
                  <a:lnTo>
                    <a:pt x="208927" y="427647"/>
                  </a:lnTo>
                  <a:lnTo>
                    <a:pt x="209270" y="427267"/>
                  </a:lnTo>
                  <a:lnTo>
                    <a:pt x="209661" y="426988"/>
                  </a:lnTo>
                  <a:lnTo>
                    <a:pt x="210085" y="426778"/>
                  </a:lnTo>
                  <a:lnTo>
                    <a:pt x="210631" y="426550"/>
                  </a:lnTo>
                  <a:lnTo>
                    <a:pt x="211119" y="426260"/>
                  </a:lnTo>
                  <a:lnTo>
                    <a:pt x="211515" y="425891"/>
                  </a:lnTo>
                  <a:lnTo>
                    <a:pt x="211666" y="425614"/>
                  </a:lnTo>
                  <a:lnTo>
                    <a:pt x="211773" y="425190"/>
                  </a:lnTo>
                  <a:lnTo>
                    <a:pt x="211743" y="424765"/>
                  </a:lnTo>
                  <a:lnTo>
                    <a:pt x="211624" y="424340"/>
                  </a:lnTo>
                  <a:lnTo>
                    <a:pt x="211565" y="423932"/>
                  </a:lnTo>
                  <a:lnTo>
                    <a:pt x="211411" y="423661"/>
                  </a:lnTo>
                  <a:lnTo>
                    <a:pt x="211234" y="423598"/>
                  </a:lnTo>
                  <a:lnTo>
                    <a:pt x="211049" y="423544"/>
                  </a:lnTo>
                  <a:lnTo>
                    <a:pt x="210852" y="423463"/>
                  </a:lnTo>
                  <a:lnTo>
                    <a:pt x="210450" y="423284"/>
                  </a:lnTo>
                  <a:lnTo>
                    <a:pt x="210122" y="423116"/>
                  </a:lnTo>
                  <a:lnTo>
                    <a:pt x="209890" y="423003"/>
                  </a:lnTo>
                  <a:lnTo>
                    <a:pt x="209727" y="422861"/>
                  </a:lnTo>
                  <a:lnTo>
                    <a:pt x="209602" y="422578"/>
                  </a:lnTo>
                  <a:lnTo>
                    <a:pt x="209558" y="422418"/>
                  </a:lnTo>
                  <a:lnTo>
                    <a:pt x="209524" y="422264"/>
                  </a:lnTo>
                  <a:lnTo>
                    <a:pt x="209497" y="422082"/>
                  </a:lnTo>
                  <a:lnTo>
                    <a:pt x="209485" y="421890"/>
                  </a:lnTo>
                  <a:lnTo>
                    <a:pt x="209490" y="421696"/>
                  </a:lnTo>
                  <a:lnTo>
                    <a:pt x="209553" y="421330"/>
                  </a:lnTo>
                  <a:lnTo>
                    <a:pt x="209664" y="421119"/>
                  </a:lnTo>
                  <a:lnTo>
                    <a:pt x="209785" y="420917"/>
                  </a:lnTo>
                  <a:lnTo>
                    <a:pt x="209801" y="420680"/>
                  </a:lnTo>
                  <a:lnTo>
                    <a:pt x="209689" y="420400"/>
                  </a:lnTo>
                  <a:lnTo>
                    <a:pt x="209524" y="420154"/>
                  </a:lnTo>
                  <a:lnTo>
                    <a:pt x="209229" y="419903"/>
                  </a:lnTo>
                  <a:lnTo>
                    <a:pt x="208868" y="419713"/>
                  </a:lnTo>
                  <a:lnTo>
                    <a:pt x="208435" y="419580"/>
                  </a:lnTo>
                  <a:lnTo>
                    <a:pt x="208168" y="419335"/>
                  </a:lnTo>
                  <a:lnTo>
                    <a:pt x="208054" y="419145"/>
                  </a:lnTo>
                  <a:lnTo>
                    <a:pt x="208040" y="418933"/>
                  </a:lnTo>
                  <a:lnTo>
                    <a:pt x="208316" y="418459"/>
                  </a:lnTo>
                  <a:lnTo>
                    <a:pt x="208452" y="418320"/>
                  </a:lnTo>
                  <a:lnTo>
                    <a:pt x="208614" y="418209"/>
                  </a:lnTo>
                  <a:lnTo>
                    <a:pt x="208791" y="418116"/>
                  </a:lnTo>
                  <a:lnTo>
                    <a:pt x="209150" y="417940"/>
                  </a:lnTo>
                  <a:lnTo>
                    <a:pt x="209599" y="417767"/>
                  </a:lnTo>
                  <a:lnTo>
                    <a:pt x="209897" y="417505"/>
                  </a:lnTo>
                  <a:lnTo>
                    <a:pt x="210017" y="417186"/>
                  </a:lnTo>
                  <a:lnTo>
                    <a:pt x="210076" y="416892"/>
                  </a:lnTo>
                  <a:lnTo>
                    <a:pt x="210085" y="416708"/>
                  </a:lnTo>
                  <a:lnTo>
                    <a:pt x="210014" y="416535"/>
                  </a:lnTo>
                  <a:lnTo>
                    <a:pt x="209797" y="416399"/>
                  </a:lnTo>
                  <a:lnTo>
                    <a:pt x="208834" y="415899"/>
                  </a:lnTo>
                  <a:lnTo>
                    <a:pt x="208601" y="415787"/>
                  </a:lnTo>
                  <a:lnTo>
                    <a:pt x="208366" y="415678"/>
                  </a:lnTo>
                  <a:lnTo>
                    <a:pt x="208130" y="415575"/>
                  </a:lnTo>
                  <a:lnTo>
                    <a:pt x="207893" y="415475"/>
                  </a:lnTo>
                  <a:lnTo>
                    <a:pt x="207655" y="415380"/>
                  </a:lnTo>
                  <a:lnTo>
                    <a:pt x="207362" y="415301"/>
                  </a:lnTo>
                  <a:lnTo>
                    <a:pt x="207042" y="415249"/>
                  </a:lnTo>
                  <a:lnTo>
                    <a:pt x="206734" y="415192"/>
                  </a:lnTo>
                  <a:lnTo>
                    <a:pt x="206475" y="415097"/>
                  </a:lnTo>
                  <a:lnTo>
                    <a:pt x="206303" y="414931"/>
                  </a:lnTo>
                  <a:lnTo>
                    <a:pt x="206241" y="414790"/>
                  </a:lnTo>
                  <a:lnTo>
                    <a:pt x="206196" y="414634"/>
                  </a:lnTo>
                  <a:lnTo>
                    <a:pt x="206165" y="414469"/>
                  </a:lnTo>
                  <a:lnTo>
                    <a:pt x="206144" y="414300"/>
                  </a:lnTo>
                  <a:lnTo>
                    <a:pt x="206130" y="414135"/>
                  </a:lnTo>
                  <a:lnTo>
                    <a:pt x="206135" y="413929"/>
                  </a:lnTo>
                  <a:lnTo>
                    <a:pt x="206167" y="413721"/>
                  </a:lnTo>
                  <a:lnTo>
                    <a:pt x="206207" y="413512"/>
                  </a:lnTo>
                  <a:lnTo>
                    <a:pt x="206239" y="413303"/>
                  </a:lnTo>
                  <a:lnTo>
                    <a:pt x="206245" y="413097"/>
                  </a:lnTo>
                  <a:lnTo>
                    <a:pt x="206219" y="412887"/>
                  </a:lnTo>
                  <a:lnTo>
                    <a:pt x="206171" y="412679"/>
                  </a:lnTo>
                  <a:lnTo>
                    <a:pt x="205986" y="412060"/>
                  </a:lnTo>
                  <a:lnTo>
                    <a:pt x="205833" y="411564"/>
                  </a:lnTo>
                  <a:lnTo>
                    <a:pt x="205737" y="411052"/>
                  </a:lnTo>
                  <a:lnTo>
                    <a:pt x="205726" y="410688"/>
                  </a:lnTo>
                  <a:lnTo>
                    <a:pt x="205735" y="410507"/>
                  </a:lnTo>
                  <a:lnTo>
                    <a:pt x="205756" y="410330"/>
                  </a:lnTo>
                  <a:lnTo>
                    <a:pt x="205797" y="410138"/>
                  </a:lnTo>
                  <a:lnTo>
                    <a:pt x="205857" y="409950"/>
                  </a:lnTo>
                  <a:lnTo>
                    <a:pt x="205927" y="409765"/>
                  </a:lnTo>
                  <a:lnTo>
                    <a:pt x="206002" y="409581"/>
                  </a:lnTo>
                  <a:lnTo>
                    <a:pt x="206152" y="409188"/>
                  </a:lnTo>
                  <a:lnTo>
                    <a:pt x="206322" y="408777"/>
                  </a:lnTo>
                  <a:lnTo>
                    <a:pt x="206403" y="408569"/>
                  </a:lnTo>
                  <a:lnTo>
                    <a:pt x="206475" y="408358"/>
                  </a:lnTo>
                  <a:lnTo>
                    <a:pt x="206533" y="408154"/>
                  </a:lnTo>
                  <a:lnTo>
                    <a:pt x="206679" y="407527"/>
                  </a:lnTo>
                  <a:lnTo>
                    <a:pt x="206803" y="407062"/>
                  </a:lnTo>
                  <a:lnTo>
                    <a:pt x="206868" y="406794"/>
                  </a:lnTo>
                  <a:lnTo>
                    <a:pt x="206943" y="406535"/>
                  </a:lnTo>
                  <a:lnTo>
                    <a:pt x="207038" y="406301"/>
                  </a:lnTo>
                  <a:lnTo>
                    <a:pt x="207166" y="406110"/>
                  </a:lnTo>
                  <a:lnTo>
                    <a:pt x="207348" y="405953"/>
                  </a:lnTo>
                  <a:lnTo>
                    <a:pt x="207655" y="405764"/>
                  </a:lnTo>
                  <a:lnTo>
                    <a:pt x="207997" y="405617"/>
                  </a:lnTo>
                  <a:lnTo>
                    <a:pt x="208279" y="405396"/>
                  </a:lnTo>
                  <a:lnTo>
                    <a:pt x="208464" y="405054"/>
                  </a:lnTo>
                  <a:lnTo>
                    <a:pt x="208605" y="404689"/>
                  </a:lnTo>
                  <a:lnTo>
                    <a:pt x="208719" y="404311"/>
                  </a:lnTo>
                  <a:lnTo>
                    <a:pt x="208872" y="403954"/>
                  </a:lnTo>
                  <a:lnTo>
                    <a:pt x="209020" y="403597"/>
                  </a:lnTo>
                  <a:lnTo>
                    <a:pt x="209089" y="403210"/>
                  </a:lnTo>
                  <a:lnTo>
                    <a:pt x="209096" y="402780"/>
                  </a:lnTo>
                  <a:lnTo>
                    <a:pt x="209006" y="402409"/>
                  </a:lnTo>
                  <a:lnTo>
                    <a:pt x="208879" y="402222"/>
                  </a:lnTo>
                  <a:lnTo>
                    <a:pt x="208632" y="401994"/>
                  </a:lnTo>
                  <a:lnTo>
                    <a:pt x="208474" y="401900"/>
                  </a:lnTo>
                  <a:lnTo>
                    <a:pt x="208299" y="401839"/>
                  </a:lnTo>
                  <a:lnTo>
                    <a:pt x="208113" y="401797"/>
                  </a:lnTo>
                  <a:lnTo>
                    <a:pt x="207925" y="401761"/>
                  </a:lnTo>
                  <a:lnTo>
                    <a:pt x="207741" y="401717"/>
                  </a:lnTo>
                  <a:lnTo>
                    <a:pt x="207505" y="401654"/>
                  </a:lnTo>
                  <a:lnTo>
                    <a:pt x="207031" y="401539"/>
                  </a:lnTo>
                  <a:lnTo>
                    <a:pt x="206795" y="401477"/>
                  </a:lnTo>
                  <a:lnTo>
                    <a:pt x="206562" y="401406"/>
                  </a:lnTo>
                  <a:lnTo>
                    <a:pt x="206069" y="401242"/>
                  </a:lnTo>
                  <a:lnTo>
                    <a:pt x="205756" y="401094"/>
                  </a:lnTo>
                  <a:lnTo>
                    <a:pt x="205459" y="400910"/>
                  </a:lnTo>
                  <a:lnTo>
                    <a:pt x="205192" y="400681"/>
                  </a:lnTo>
                  <a:lnTo>
                    <a:pt x="205023" y="400347"/>
                  </a:lnTo>
                  <a:lnTo>
                    <a:pt x="204985" y="400121"/>
                  </a:lnTo>
                  <a:lnTo>
                    <a:pt x="204974" y="399877"/>
                  </a:lnTo>
                  <a:lnTo>
                    <a:pt x="204984" y="399631"/>
                  </a:lnTo>
                  <a:lnTo>
                    <a:pt x="205008" y="399400"/>
                  </a:lnTo>
                  <a:lnTo>
                    <a:pt x="205047" y="399191"/>
                  </a:lnTo>
                  <a:lnTo>
                    <a:pt x="205105" y="398984"/>
                  </a:lnTo>
                  <a:lnTo>
                    <a:pt x="205178" y="398781"/>
                  </a:lnTo>
                  <a:lnTo>
                    <a:pt x="205262" y="398584"/>
                  </a:lnTo>
                  <a:lnTo>
                    <a:pt x="205354" y="398396"/>
                  </a:lnTo>
                  <a:lnTo>
                    <a:pt x="205465" y="398213"/>
                  </a:lnTo>
                  <a:lnTo>
                    <a:pt x="205594" y="398042"/>
                  </a:lnTo>
                  <a:lnTo>
                    <a:pt x="205865" y="397710"/>
                  </a:lnTo>
                  <a:lnTo>
                    <a:pt x="205986" y="397532"/>
                  </a:lnTo>
                  <a:lnTo>
                    <a:pt x="206196" y="397173"/>
                  </a:lnTo>
                  <a:lnTo>
                    <a:pt x="206293" y="396987"/>
                  </a:lnTo>
                  <a:lnTo>
                    <a:pt x="206378" y="396795"/>
                  </a:lnTo>
                  <a:lnTo>
                    <a:pt x="206524" y="396362"/>
                  </a:lnTo>
                  <a:lnTo>
                    <a:pt x="206499" y="396153"/>
                  </a:lnTo>
                  <a:lnTo>
                    <a:pt x="206285" y="395996"/>
                  </a:lnTo>
                  <a:lnTo>
                    <a:pt x="205978" y="395684"/>
                  </a:lnTo>
                  <a:lnTo>
                    <a:pt x="205842" y="395491"/>
                  </a:lnTo>
                  <a:lnTo>
                    <a:pt x="205735" y="395206"/>
                  </a:lnTo>
                  <a:lnTo>
                    <a:pt x="205691" y="394868"/>
                  </a:lnTo>
                  <a:lnTo>
                    <a:pt x="205682" y="394499"/>
                  </a:lnTo>
                  <a:lnTo>
                    <a:pt x="205683" y="394123"/>
                  </a:lnTo>
                  <a:lnTo>
                    <a:pt x="205670" y="393761"/>
                  </a:lnTo>
                  <a:lnTo>
                    <a:pt x="205600" y="392946"/>
                  </a:lnTo>
                  <a:lnTo>
                    <a:pt x="205569" y="392538"/>
                  </a:lnTo>
                  <a:lnTo>
                    <a:pt x="205544" y="392129"/>
                  </a:lnTo>
                  <a:lnTo>
                    <a:pt x="205526" y="391721"/>
                  </a:lnTo>
                  <a:lnTo>
                    <a:pt x="205518" y="391382"/>
                  </a:lnTo>
                  <a:lnTo>
                    <a:pt x="205515" y="391043"/>
                  </a:lnTo>
                  <a:lnTo>
                    <a:pt x="205516" y="390704"/>
                  </a:lnTo>
                  <a:lnTo>
                    <a:pt x="205526" y="390026"/>
                  </a:lnTo>
                  <a:lnTo>
                    <a:pt x="205536" y="389714"/>
                  </a:lnTo>
                  <a:lnTo>
                    <a:pt x="205568" y="389092"/>
                  </a:lnTo>
                  <a:lnTo>
                    <a:pt x="205580" y="388780"/>
                  </a:lnTo>
                  <a:lnTo>
                    <a:pt x="205584" y="388469"/>
                  </a:lnTo>
                  <a:lnTo>
                    <a:pt x="205577" y="388220"/>
                  </a:lnTo>
                  <a:lnTo>
                    <a:pt x="205537" y="387473"/>
                  </a:lnTo>
                  <a:lnTo>
                    <a:pt x="205494" y="386531"/>
                  </a:lnTo>
                  <a:lnTo>
                    <a:pt x="205481" y="386184"/>
                  </a:lnTo>
                  <a:lnTo>
                    <a:pt x="205480" y="385838"/>
                  </a:lnTo>
                  <a:lnTo>
                    <a:pt x="205497" y="385495"/>
                  </a:lnTo>
                  <a:lnTo>
                    <a:pt x="205536" y="385027"/>
                  </a:lnTo>
                  <a:lnTo>
                    <a:pt x="205565" y="384794"/>
                  </a:lnTo>
                  <a:lnTo>
                    <a:pt x="205607" y="384568"/>
                  </a:lnTo>
                  <a:lnTo>
                    <a:pt x="205670" y="384353"/>
                  </a:lnTo>
                  <a:lnTo>
                    <a:pt x="205798" y="384099"/>
                  </a:lnTo>
                  <a:lnTo>
                    <a:pt x="205972" y="383870"/>
                  </a:lnTo>
                  <a:lnTo>
                    <a:pt x="206165" y="383650"/>
                  </a:lnTo>
                  <a:lnTo>
                    <a:pt x="206352" y="383425"/>
                  </a:lnTo>
                  <a:lnTo>
                    <a:pt x="206504" y="383177"/>
                  </a:lnTo>
                  <a:lnTo>
                    <a:pt x="206738" y="382712"/>
                  </a:lnTo>
                  <a:lnTo>
                    <a:pt x="206791" y="382416"/>
                  </a:lnTo>
                  <a:lnTo>
                    <a:pt x="206730" y="382275"/>
                  </a:lnTo>
                  <a:lnTo>
                    <a:pt x="206443" y="382020"/>
                  </a:lnTo>
                  <a:lnTo>
                    <a:pt x="206267" y="381914"/>
                  </a:lnTo>
                  <a:lnTo>
                    <a:pt x="206101" y="381828"/>
                  </a:lnTo>
                  <a:lnTo>
                    <a:pt x="205845" y="381752"/>
                  </a:lnTo>
                  <a:lnTo>
                    <a:pt x="205566" y="381743"/>
                  </a:lnTo>
                  <a:lnTo>
                    <a:pt x="205275" y="381771"/>
                  </a:lnTo>
                  <a:lnTo>
                    <a:pt x="204980" y="381809"/>
                  </a:lnTo>
                  <a:lnTo>
                    <a:pt x="204692" y="381828"/>
                  </a:lnTo>
                  <a:lnTo>
                    <a:pt x="204109" y="381826"/>
                  </a:lnTo>
                  <a:lnTo>
                    <a:pt x="203946" y="381771"/>
                  </a:lnTo>
                  <a:lnTo>
                    <a:pt x="203811" y="381667"/>
                  </a:lnTo>
                  <a:lnTo>
                    <a:pt x="203734" y="381474"/>
                  </a:lnTo>
                  <a:lnTo>
                    <a:pt x="203678" y="381112"/>
                  </a:lnTo>
                  <a:lnTo>
                    <a:pt x="203571" y="380681"/>
                  </a:lnTo>
                  <a:lnTo>
                    <a:pt x="203454" y="380260"/>
                  </a:lnTo>
                  <a:lnTo>
                    <a:pt x="203324" y="379855"/>
                  </a:lnTo>
                  <a:lnTo>
                    <a:pt x="203074" y="379416"/>
                  </a:lnTo>
                  <a:lnTo>
                    <a:pt x="202833" y="379163"/>
                  </a:lnTo>
                  <a:lnTo>
                    <a:pt x="202548" y="378985"/>
                  </a:lnTo>
                  <a:lnTo>
                    <a:pt x="202205" y="378926"/>
                  </a:lnTo>
                  <a:lnTo>
                    <a:pt x="201718" y="379007"/>
                  </a:lnTo>
                  <a:lnTo>
                    <a:pt x="201302" y="379132"/>
                  </a:lnTo>
                  <a:lnTo>
                    <a:pt x="201011" y="379135"/>
                  </a:lnTo>
                  <a:lnTo>
                    <a:pt x="200709" y="378906"/>
                  </a:lnTo>
                  <a:lnTo>
                    <a:pt x="200550" y="378549"/>
                  </a:lnTo>
                  <a:lnTo>
                    <a:pt x="200556" y="378392"/>
                  </a:lnTo>
                  <a:lnTo>
                    <a:pt x="200583" y="378225"/>
                  </a:lnTo>
                  <a:lnTo>
                    <a:pt x="200624" y="378059"/>
                  </a:lnTo>
                  <a:lnTo>
                    <a:pt x="200669" y="377904"/>
                  </a:lnTo>
                  <a:lnTo>
                    <a:pt x="200731" y="377736"/>
                  </a:lnTo>
                  <a:lnTo>
                    <a:pt x="200813" y="377576"/>
                  </a:lnTo>
                  <a:lnTo>
                    <a:pt x="200906" y="377420"/>
                  </a:lnTo>
                  <a:lnTo>
                    <a:pt x="201104" y="377121"/>
                  </a:lnTo>
                  <a:lnTo>
                    <a:pt x="201259" y="376920"/>
                  </a:lnTo>
                  <a:lnTo>
                    <a:pt x="201433" y="376735"/>
                  </a:lnTo>
                  <a:lnTo>
                    <a:pt x="201610" y="376554"/>
                  </a:lnTo>
                  <a:lnTo>
                    <a:pt x="201775" y="376363"/>
                  </a:lnTo>
                  <a:lnTo>
                    <a:pt x="201992" y="375991"/>
                  </a:lnTo>
                  <a:lnTo>
                    <a:pt x="202131" y="375650"/>
                  </a:lnTo>
                  <a:lnTo>
                    <a:pt x="202246" y="375159"/>
                  </a:lnTo>
                  <a:lnTo>
                    <a:pt x="202280" y="374879"/>
                  </a:lnTo>
                  <a:lnTo>
                    <a:pt x="202254" y="374623"/>
                  </a:lnTo>
                  <a:lnTo>
                    <a:pt x="202085" y="374379"/>
                  </a:lnTo>
                  <a:lnTo>
                    <a:pt x="201824" y="374184"/>
                  </a:lnTo>
                  <a:lnTo>
                    <a:pt x="201490" y="373998"/>
                  </a:lnTo>
                  <a:lnTo>
                    <a:pt x="201269" y="373929"/>
                  </a:lnTo>
                  <a:lnTo>
                    <a:pt x="201038" y="373883"/>
                  </a:lnTo>
                  <a:lnTo>
                    <a:pt x="200805" y="373845"/>
                  </a:lnTo>
                  <a:lnTo>
                    <a:pt x="200303" y="373748"/>
                  </a:lnTo>
                  <a:lnTo>
                    <a:pt x="200030" y="373700"/>
                  </a:lnTo>
                  <a:lnTo>
                    <a:pt x="199208" y="373579"/>
                  </a:lnTo>
                  <a:lnTo>
                    <a:pt x="198901" y="373548"/>
                  </a:lnTo>
                  <a:lnTo>
                    <a:pt x="198282" y="373512"/>
                  </a:lnTo>
                  <a:lnTo>
                    <a:pt x="197979" y="373472"/>
                  </a:lnTo>
                  <a:lnTo>
                    <a:pt x="197684" y="373393"/>
                  </a:lnTo>
                  <a:lnTo>
                    <a:pt x="197462" y="373306"/>
                  </a:lnTo>
                  <a:lnTo>
                    <a:pt x="197238" y="373206"/>
                  </a:lnTo>
                  <a:lnTo>
                    <a:pt x="197021" y="373090"/>
                  </a:lnTo>
                  <a:lnTo>
                    <a:pt x="196816" y="372954"/>
                  </a:lnTo>
                  <a:lnTo>
                    <a:pt x="196628" y="372796"/>
                  </a:lnTo>
                  <a:lnTo>
                    <a:pt x="196446" y="372583"/>
                  </a:lnTo>
                  <a:lnTo>
                    <a:pt x="196288" y="372333"/>
                  </a:lnTo>
                  <a:lnTo>
                    <a:pt x="196002" y="371790"/>
                  </a:lnTo>
                  <a:lnTo>
                    <a:pt x="195851" y="371528"/>
                  </a:lnTo>
                  <a:lnTo>
                    <a:pt x="195672" y="371269"/>
                  </a:lnTo>
                  <a:lnTo>
                    <a:pt x="195298" y="370764"/>
                  </a:lnTo>
                  <a:lnTo>
                    <a:pt x="195126" y="370502"/>
                  </a:lnTo>
                  <a:lnTo>
                    <a:pt x="194980" y="370223"/>
                  </a:lnTo>
                  <a:lnTo>
                    <a:pt x="194872" y="369960"/>
                  </a:lnTo>
                  <a:lnTo>
                    <a:pt x="194777" y="369686"/>
                  </a:lnTo>
                  <a:lnTo>
                    <a:pt x="194697" y="369404"/>
                  </a:lnTo>
                  <a:lnTo>
                    <a:pt x="194632" y="369117"/>
                  </a:lnTo>
                  <a:lnTo>
                    <a:pt x="194583" y="368830"/>
                  </a:lnTo>
                  <a:lnTo>
                    <a:pt x="194590" y="368639"/>
                  </a:lnTo>
                  <a:lnTo>
                    <a:pt x="194590" y="368121"/>
                  </a:lnTo>
                  <a:lnTo>
                    <a:pt x="194570" y="367605"/>
                  </a:lnTo>
                  <a:lnTo>
                    <a:pt x="194457" y="366112"/>
                  </a:lnTo>
                  <a:lnTo>
                    <a:pt x="194395" y="365812"/>
                  </a:lnTo>
                  <a:lnTo>
                    <a:pt x="194284" y="365558"/>
                  </a:lnTo>
                  <a:lnTo>
                    <a:pt x="194004" y="365240"/>
                  </a:lnTo>
                  <a:lnTo>
                    <a:pt x="193473" y="364908"/>
                  </a:lnTo>
                  <a:lnTo>
                    <a:pt x="193019" y="364796"/>
                  </a:lnTo>
                  <a:lnTo>
                    <a:pt x="192586" y="364627"/>
                  </a:lnTo>
                  <a:lnTo>
                    <a:pt x="192288" y="364442"/>
                  </a:lnTo>
                  <a:lnTo>
                    <a:pt x="192060" y="364114"/>
                  </a:lnTo>
                  <a:lnTo>
                    <a:pt x="191938" y="363889"/>
                  </a:lnTo>
                  <a:lnTo>
                    <a:pt x="191939" y="363506"/>
                  </a:lnTo>
                  <a:lnTo>
                    <a:pt x="192180" y="363239"/>
                  </a:lnTo>
                  <a:lnTo>
                    <a:pt x="192546" y="363016"/>
                  </a:lnTo>
                  <a:lnTo>
                    <a:pt x="193006" y="362870"/>
                  </a:lnTo>
                  <a:lnTo>
                    <a:pt x="193793" y="362574"/>
                  </a:lnTo>
                  <a:lnTo>
                    <a:pt x="194523" y="362329"/>
                  </a:lnTo>
                  <a:lnTo>
                    <a:pt x="194997" y="362131"/>
                  </a:lnTo>
                  <a:lnTo>
                    <a:pt x="195275" y="362005"/>
                  </a:lnTo>
                  <a:lnTo>
                    <a:pt x="195535" y="361853"/>
                  </a:lnTo>
                  <a:lnTo>
                    <a:pt x="195690" y="361668"/>
                  </a:lnTo>
                  <a:lnTo>
                    <a:pt x="195786" y="361490"/>
                  </a:lnTo>
                  <a:lnTo>
                    <a:pt x="195832" y="361304"/>
                  </a:lnTo>
                  <a:lnTo>
                    <a:pt x="195815" y="361147"/>
                  </a:lnTo>
                  <a:lnTo>
                    <a:pt x="195765" y="360991"/>
                  </a:lnTo>
                  <a:lnTo>
                    <a:pt x="195671" y="360811"/>
                  </a:lnTo>
                  <a:lnTo>
                    <a:pt x="195494" y="360623"/>
                  </a:lnTo>
                  <a:lnTo>
                    <a:pt x="195186" y="360423"/>
                  </a:lnTo>
                  <a:lnTo>
                    <a:pt x="194959" y="360353"/>
                  </a:lnTo>
                  <a:lnTo>
                    <a:pt x="194561" y="360260"/>
                  </a:lnTo>
                  <a:lnTo>
                    <a:pt x="194059" y="360173"/>
                  </a:lnTo>
                  <a:lnTo>
                    <a:pt x="193587" y="360122"/>
                  </a:lnTo>
                  <a:lnTo>
                    <a:pt x="193129" y="360093"/>
                  </a:lnTo>
                  <a:lnTo>
                    <a:pt x="192787" y="360090"/>
                  </a:lnTo>
                  <a:lnTo>
                    <a:pt x="192564" y="360063"/>
                  </a:lnTo>
                  <a:lnTo>
                    <a:pt x="192297" y="359984"/>
                  </a:lnTo>
                  <a:lnTo>
                    <a:pt x="192084" y="359783"/>
                  </a:lnTo>
                  <a:lnTo>
                    <a:pt x="192016" y="359500"/>
                  </a:lnTo>
                  <a:lnTo>
                    <a:pt x="191951" y="359205"/>
                  </a:lnTo>
                  <a:lnTo>
                    <a:pt x="191871" y="358988"/>
                  </a:lnTo>
                  <a:lnTo>
                    <a:pt x="191781" y="358776"/>
                  </a:lnTo>
                  <a:lnTo>
                    <a:pt x="191666" y="358564"/>
                  </a:lnTo>
                  <a:lnTo>
                    <a:pt x="191517" y="358359"/>
                  </a:lnTo>
                  <a:lnTo>
                    <a:pt x="191388" y="358142"/>
                  </a:lnTo>
                  <a:lnTo>
                    <a:pt x="191267" y="357839"/>
                  </a:lnTo>
                  <a:lnTo>
                    <a:pt x="191217" y="357403"/>
                  </a:lnTo>
                  <a:lnTo>
                    <a:pt x="191305" y="357263"/>
                  </a:lnTo>
                  <a:lnTo>
                    <a:pt x="191487" y="357079"/>
                  </a:lnTo>
                  <a:lnTo>
                    <a:pt x="191706" y="356844"/>
                  </a:lnTo>
                  <a:lnTo>
                    <a:pt x="191935" y="356622"/>
                  </a:lnTo>
                  <a:lnTo>
                    <a:pt x="192175" y="356427"/>
                  </a:lnTo>
                  <a:lnTo>
                    <a:pt x="192432" y="356266"/>
                  </a:lnTo>
                  <a:lnTo>
                    <a:pt x="192668" y="356076"/>
                  </a:lnTo>
                  <a:lnTo>
                    <a:pt x="192841" y="355890"/>
                  </a:lnTo>
                  <a:lnTo>
                    <a:pt x="192982" y="355683"/>
                  </a:lnTo>
                  <a:lnTo>
                    <a:pt x="193011" y="355489"/>
                  </a:lnTo>
                  <a:lnTo>
                    <a:pt x="192915" y="355132"/>
                  </a:lnTo>
                  <a:lnTo>
                    <a:pt x="192884" y="354884"/>
                  </a:lnTo>
                  <a:lnTo>
                    <a:pt x="192859" y="354635"/>
                  </a:lnTo>
                  <a:lnTo>
                    <a:pt x="192823" y="354402"/>
                  </a:lnTo>
                  <a:lnTo>
                    <a:pt x="192735" y="353969"/>
                  </a:lnTo>
                  <a:lnTo>
                    <a:pt x="195400" y="350562"/>
                  </a:lnTo>
                  <a:lnTo>
                    <a:pt x="195971" y="349827"/>
                  </a:lnTo>
                  <a:lnTo>
                    <a:pt x="197588" y="347767"/>
                  </a:lnTo>
                  <a:lnTo>
                    <a:pt x="197409" y="347569"/>
                  </a:lnTo>
                  <a:lnTo>
                    <a:pt x="197078" y="347131"/>
                  </a:lnTo>
                  <a:lnTo>
                    <a:pt x="196581" y="346199"/>
                  </a:lnTo>
                  <a:lnTo>
                    <a:pt x="196352" y="345471"/>
                  </a:lnTo>
                  <a:lnTo>
                    <a:pt x="196307" y="344482"/>
                  </a:lnTo>
                  <a:lnTo>
                    <a:pt x="196375" y="343816"/>
                  </a:lnTo>
                  <a:lnTo>
                    <a:pt x="196628" y="342728"/>
                  </a:lnTo>
                  <a:lnTo>
                    <a:pt x="196870" y="341727"/>
                  </a:lnTo>
                  <a:lnTo>
                    <a:pt x="197021" y="340994"/>
                  </a:lnTo>
                  <a:lnTo>
                    <a:pt x="197076" y="340351"/>
                  </a:lnTo>
                  <a:lnTo>
                    <a:pt x="197081" y="339796"/>
                  </a:lnTo>
                  <a:lnTo>
                    <a:pt x="197011" y="339265"/>
                  </a:lnTo>
                  <a:lnTo>
                    <a:pt x="196592" y="338290"/>
                  </a:lnTo>
                  <a:lnTo>
                    <a:pt x="196429" y="337337"/>
                  </a:lnTo>
                  <a:lnTo>
                    <a:pt x="196300" y="336893"/>
                  </a:lnTo>
                  <a:lnTo>
                    <a:pt x="196029" y="336276"/>
                  </a:lnTo>
                  <a:lnTo>
                    <a:pt x="195730" y="336010"/>
                  </a:lnTo>
                  <a:lnTo>
                    <a:pt x="195484" y="335944"/>
                  </a:lnTo>
                  <a:lnTo>
                    <a:pt x="194800" y="336185"/>
                  </a:lnTo>
                  <a:lnTo>
                    <a:pt x="194080" y="336492"/>
                  </a:lnTo>
                  <a:lnTo>
                    <a:pt x="193319" y="336757"/>
                  </a:lnTo>
                  <a:lnTo>
                    <a:pt x="192278" y="336740"/>
                  </a:lnTo>
                  <a:lnTo>
                    <a:pt x="191708" y="336577"/>
                  </a:lnTo>
                  <a:lnTo>
                    <a:pt x="190869" y="336270"/>
                  </a:lnTo>
                  <a:lnTo>
                    <a:pt x="190330" y="336048"/>
                  </a:lnTo>
                  <a:lnTo>
                    <a:pt x="189415" y="335807"/>
                  </a:lnTo>
                  <a:lnTo>
                    <a:pt x="188711" y="335794"/>
                  </a:lnTo>
                  <a:lnTo>
                    <a:pt x="188426" y="335694"/>
                  </a:lnTo>
                  <a:lnTo>
                    <a:pt x="188088" y="335334"/>
                  </a:lnTo>
                  <a:lnTo>
                    <a:pt x="188113" y="334662"/>
                  </a:lnTo>
                  <a:lnTo>
                    <a:pt x="188252" y="334252"/>
                  </a:lnTo>
                  <a:lnTo>
                    <a:pt x="188700" y="333464"/>
                  </a:lnTo>
                  <a:lnTo>
                    <a:pt x="189061" y="332753"/>
                  </a:lnTo>
                  <a:lnTo>
                    <a:pt x="189299" y="332168"/>
                  </a:lnTo>
                  <a:lnTo>
                    <a:pt x="189515" y="331426"/>
                  </a:lnTo>
                  <a:lnTo>
                    <a:pt x="189554" y="330983"/>
                  </a:lnTo>
                  <a:lnTo>
                    <a:pt x="189533" y="330319"/>
                  </a:lnTo>
                  <a:lnTo>
                    <a:pt x="189514" y="330025"/>
                  </a:lnTo>
                  <a:lnTo>
                    <a:pt x="189464" y="329219"/>
                  </a:lnTo>
                  <a:lnTo>
                    <a:pt x="189398" y="328621"/>
                  </a:lnTo>
                  <a:lnTo>
                    <a:pt x="189262" y="327919"/>
                  </a:lnTo>
                  <a:lnTo>
                    <a:pt x="189192" y="327741"/>
                  </a:lnTo>
                  <a:lnTo>
                    <a:pt x="188871" y="327461"/>
                  </a:lnTo>
                  <a:lnTo>
                    <a:pt x="188612" y="327413"/>
                  </a:lnTo>
                  <a:lnTo>
                    <a:pt x="188236" y="327477"/>
                  </a:lnTo>
                  <a:lnTo>
                    <a:pt x="187743" y="327534"/>
                  </a:lnTo>
                  <a:lnTo>
                    <a:pt x="187205" y="327432"/>
                  </a:lnTo>
                  <a:lnTo>
                    <a:pt x="186847" y="327171"/>
                  </a:lnTo>
                  <a:lnTo>
                    <a:pt x="186693" y="326919"/>
                  </a:lnTo>
                  <a:lnTo>
                    <a:pt x="186682" y="326531"/>
                  </a:lnTo>
                  <a:lnTo>
                    <a:pt x="186944" y="325882"/>
                  </a:lnTo>
                  <a:lnTo>
                    <a:pt x="187401" y="325262"/>
                  </a:lnTo>
                  <a:lnTo>
                    <a:pt x="187925" y="324893"/>
                  </a:lnTo>
                  <a:lnTo>
                    <a:pt x="188400" y="324718"/>
                  </a:lnTo>
                  <a:lnTo>
                    <a:pt x="188851" y="324523"/>
                  </a:lnTo>
                  <a:lnTo>
                    <a:pt x="188991" y="324321"/>
                  </a:lnTo>
                  <a:lnTo>
                    <a:pt x="189019" y="323889"/>
                  </a:lnTo>
                  <a:lnTo>
                    <a:pt x="188842" y="323118"/>
                  </a:lnTo>
                  <a:lnTo>
                    <a:pt x="188886" y="322883"/>
                  </a:lnTo>
                  <a:lnTo>
                    <a:pt x="189402" y="322292"/>
                  </a:lnTo>
                  <a:lnTo>
                    <a:pt x="190154" y="321795"/>
                  </a:lnTo>
                  <a:lnTo>
                    <a:pt x="190463" y="321562"/>
                  </a:lnTo>
                  <a:lnTo>
                    <a:pt x="190837" y="321054"/>
                  </a:lnTo>
                  <a:lnTo>
                    <a:pt x="191071" y="320505"/>
                  </a:lnTo>
                  <a:lnTo>
                    <a:pt x="191181" y="319877"/>
                  </a:lnTo>
                  <a:lnTo>
                    <a:pt x="191119" y="319290"/>
                  </a:lnTo>
                  <a:lnTo>
                    <a:pt x="190986" y="318594"/>
                  </a:lnTo>
                  <a:lnTo>
                    <a:pt x="190951" y="318275"/>
                  </a:lnTo>
                  <a:lnTo>
                    <a:pt x="190864" y="317747"/>
                  </a:lnTo>
                  <a:lnTo>
                    <a:pt x="190771" y="317270"/>
                  </a:lnTo>
                  <a:lnTo>
                    <a:pt x="190641" y="316891"/>
                  </a:lnTo>
                  <a:lnTo>
                    <a:pt x="190422" y="316446"/>
                  </a:lnTo>
                  <a:lnTo>
                    <a:pt x="190131" y="316031"/>
                  </a:lnTo>
                  <a:lnTo>
                    <a:pt x="189873" y="315777"/>
                  </a:lnTo>
                  <a:lnTo>
                    <a:pt x="189425" y="315768"/>
                  </a:lnTo>
                  <a:lnTo>
                    <a:pt x="189090" y="315924"/>
                  </a:lnTo>
                  <a:lnTo>
                    <a:pt x="188805" y="316213"/>
                  </a:lnTo>
                  <a:lnTo>
                    <a:pt x="188634" y="316469"/>
                  </a:lnTo>
                  <a:lnTo>
                    <a:pt x="188350" y="316999"/>
                  </a:lnTo>
                  <a:lnTo>
                    <a:pt x="188117" y="317287"/>
                  </a:lnTo>
                  <a:lnTo>
                    <a:pt x="187794" y="317436"/>
                  </a:lnTo>
                  <a:lnTo>
                    <a:pt x="187314" y="317473"/>
                  </a:lnTo>
                  <a:lnTo>
                    <a:pt x="186566" y="317345"/>
                  </a:lnTo>
                  <a:lnTo>
                    <a:pt x="184797" y="316961"/>
                  </a:lnTo>
                  <a:lnTo>
                    <a:pt x="184045" y="316767"/>
                  </a:lnTo>
                  <a:lnTo>
                    <a:pt x="183569" y="316305"/>
                  </a:lnTo>
                  <a:lnTo>
                    <a:pt x="183502" y="315633"/>
                  </a:lnTo>
                  <a:lnTo>
                    <a:pt x="183684" y="315216"/>
                  </a:lnTo>
                  <a:lnTo>
                    <a:pt x="183905" y="314611"/>
                  </a:lnTo>
                  <a:lnTo>
                    <a:pt x="184223" y="313584"/>
                  </a:lnTo>
                  <a:lnTo>
                    <a:pt x="184445" y="312720"/>
                  </a:lnTo>
                  <a:lnTo>
                    <a:pt x="184587" y="312273"/>
                  </a:lnTo>
                  <a:lnTo>
                    <a:pt x="184698" y="311414"/>
                  </a:lnTo>
                  <a:lnTo>
                    <a:pt x="184601" y="310876"/>
                  </a:lnTo>
                  <a:lnTo>
                    <a:pt x="184292" y="310632"/>
                  </a:lnTo>
                  <a:lnTo>
                    <a:pt x="183422" y="310226"/>
                  </a:lnTo>
                  <a:lnTo>
                    <a:pt x="182237" y="309752"/>
                  </a:lnTo>
                  <a:lnTo>
                    <a:pt x="181855" y="309284"/>
                  </a:lnTo>
                  <a:lnTo>
                    <a:pt x="181639" y="308646"/>
                  </a:lnTo>
                  <a:lnTo>
                    <a:pt x="181628" y="308032"/>
                  </a:lnTo>
                  <a:lnTo>
                    <a:pt x="181923" y="307007"/>
                  </a:lnTo>
                  <a:lnTo>
                    <a:pt x="182310" y="306504"/>
                  </a:lnTo>
                  <a:lnTo>
                    <a:pt x="182830" y="305875"/>
                  </a:lnTo>
                  <a:lnTo>
                    <a:pt x="183122" y="305205"/>
                  </a:lnTo>
                  <a:lnTo>
                    <a:pt x="183043" y="304633"/>
                  </a:lnTo>
                  <a:lnTo>
                    <a:pt x="182806" y="304205"/>
                  </a:lnTo>
                  <a:lnTo>
                    <a:pt x="182325" y="303761"/>
                  </a:lnTo>
                  <a:lnTo>
                    <a:pt x="181876" y="303471"/>
                  </a:lnTo>
                  <a:lnTo>
                    <a:pt x="181310" y="303097"/>
                  </a:lnTo>
                  <a:lnTo>
                    <a:pt x="180751" y="302688"/>
                  </a:lnTo>
                  <a:lnTo>
                    <a:pt x="180250" y="302066"/>
                  </a:lnTo>
                  <a:lnTo>
                    <a:pt x="180124" y="301488"/>
                  </a:lnTo>
                  <a:lnTo>
                    <a:pt x="180168" y="300595"/>
                  </a:lnTo>
                  <a:lnTo>
                    <a:pt x="180044" y="300240"/>
                  </a:lnTo>
                  <a:lnTo>
                    <a:pt x="179860" y="299947"/>
                  </a:lnTo>
                  <a:lnTo>
                    <a:pt x="179442" y="299652"/>
                  </a:lnTo>
                  <a:lnTo>
                    <a:pt x="179098" y="299176"/>
                  </a:lnTo>
                  <a:lnTo>
                    <a:pt x="178713" y="298852"/>
                  </a:lnTo>
                  <a:lnTo>
                    <a:pt x="178563" y="298817"/>
                  </a:lnTo>
                  <a:lnTo>
                    <a:pt x="177885" y="298814"/>
                  </a:lnTo>
                  <a:lnTo>
                    <a:pt x="177472" y="298922"/>
                  </a:lnTo>
                  <a:lnTo>
                    <a:pt x="176684" y="298995"/>
                  </a:lnTo>
                  <a:lnTo>
                    <a:pt x="175986" y="298880"/>
                  </a:lnTo>
                  <a:lnTo>
                    <a:pt x="175248" y="298636"/>
                  </a:lnTo>
                  <a:lnTo>
                    <a:pt x="174690" y="298397"/>
                  </a:lnTo>
                  <a:lnTo>
                    <a:pt x="173971" y="298136"/>
                  </a:lnTo>
                  <a:lnTo>
                    <a:pt x="173443" y="297910"/>
                  </a:lnTo>
                  <a:lnTo>
                    <a:pt x="173060" y="297673"/>
                  </a:lnTo>
                  <a:lnTo>
                    <a:pt x="172854" y="297372"/>
                  </a:lnTo>
                  <a:lnTo>
                    <a:pt x="172908" y="296949"/>
                  </a:lnTo>
                  <a:lnTo>
                    <a:pt x="173216" y="296146"/>
                  </a:lnTo>
                  <a:lnTo>
                    <a:pt x="173852" y="294905"/>
                  </a:lnTo>
                  <a:lnTo>
                    <a:pt x="174045" y="294552"/>
                  </a:lnTo>
                  <a:lnTo>
                    <a:pt x="174573" y="293953"/>
                  </a:lnTo>
                  <a:lnTo>
                    <a:pt x="175287" y="293639"/>
                  </a:lnTo>
                  <a:lnTo>
                    <a:pt x="175588" y="293462"/>
                  </a:lnTo>
                  <a:lnTo>
                    <a:pt x="175880" y="293071"/>
                  </a:lnTo>
                  <a:lnTo>
                    <a:pt x="175983" y="292658"/>
                  </a:lnTo>
                  <a:lnTo>
                    <a:pt x="175948" y="291926"/>
                  </a:lnTo>
                  <a:lnTo>
                    <a:pt x="175793" y="291507"/>
                  </a:lnTo>
                  <a:lnTo>
                    <a:pt x="175487" y="291159"/>
                  </a:lnTo>
                  <a:lnTo>
                    <a:pt x="175154" y="290992"/>
                  </a:lnTo>
                  <a:lnTo>
                    <a:pt x="174641" y="290912"/>
                  </a:lnTo>
                  <a:lnTo>
                    <a:pt x="174033" y="291250"/>
                  </a:lnTo>
                  <a:lnTo>
                    <a:pt x="173398" y="291763"/>
                  </a:lnTo>
                  <a:lnTo>
                    <a:pt x="172856" y="291972"/>
                  </a:lnTo>
                  <a:lnTo>
                    <a:pt x="172253" y="291884"/>
                  </a:lnTo>
                  <a:lnTo>
                    <a:pt x="171557" y="291519"/>
                  </a:lnTo>
                  <a:lnTo>
                    <a:pt x="171091" y="291199"/>
                  </a:lnTo>
                  <a:lnTo>
                    <a:pt x="170364" y="290455"/>
                  </a:lnTo>
                  <a:lnTo>
                    <a:pt x="169865" y="289849"/>
                  </a:lnTo>
                  <a:lnTo>
                    <a:pt x="169099" y="289013"/>
                  </a:lnTo>
                  <a:lnTo>
                    <a:pt x="168744" y="288661"/>
                  </a:lnTo>
                  <a:lnTo>
                    <a:pt x="168050" y="288092"/>
                  </a:lnTo>
                  <a:lnTo>
                    <a:pt x="167719" y="287841"/>
                  </a:lnTo>
                  <a:lnTo>
                    <a:pt x="166970" y="287335"/>
                  </a:lnTo>
                  <a:lnTo>
                    <a:pt x="166336" y="287012"/>
                  </a:lnTo>
                  <a:lnTo>
                    <a:pt x="165636" y="286548"/>
                  </a:lnTo>
                  <a:lnTo>
                    <a:pt x="165284" y="286000"/>
                  </a:lnTo>
                  <a:lnTo>
                    <a:pt x="165180" y="285705"/>
                  </a:lnTo>
                  <a:lnTo>
                    <a:pt x="165294" y="285072"/>
                  </a:lnTo>
                  <a:lnTo>
                    <a:pt x="165344" y="284758"/>
                  </a:lnTo>
                  <a:lnTo>
                    <a:pt x="165508" y="283785"/>
                  </a:lnTo>
                  <a:lnTo>
                    <a:pt x="165513" y="283622"/>
                  </a:lnTo>
                  <a:lnTo>
                    <a:pt x="165492" y="282594"/>
                  </a:lnTo>
                  <a:lnTo>
                    <a:pt x="165420" y="281880"/>
                  </a:lnTo>
                  <a:lnTo>
                    <a:pt x="165346" y="281414"/>
                  </a:lnTo>
                  <a:lnTo>
                    <a:pt x="164748" y="280489"/>
                  </a:lnTo>
                  <a:lnTo>
                    <a:pt x="164411" y="280116"/>
                  </a:lnTo>
                  <a:lnTo>
                    <a:pt x="163780" y="279493"/>
                  </a:lnTo>
                  <a:lnTo>
                    <a:pt x="163663" y="279096"/>
                  </a:lnTo>
                  <a:lnTo>
                    <a:pt x="163655" y="278674"/>
                  </a:lnTo>
                  <a:lnTo>
                    <a:pt x="163775" y="278110"/>
                  </a:lnTo>
                  <a:lnTo>
                    <a:pt x="163695" y="277431"/>
                  </a:lnTo>
                  <a:lnTo>
                    <a:pt x="163537" y="277049"/>
                  </a:lnTo>
                  <a:lnTo>
                    <a:pt x="163283" y="276565"/>
                  </a:lnTo>
                  <a:lnTo>
                    <a:pt x="163073" y="276107"/>
                  </a:lnTo>
                  <a:lnTo>
                    <a:pt x="162901" y="275643"/>
                  </a:lnTo>
                  <a:lnTo>
                    <a:pt x="162721" y="275008"/>
                  </a:lnTo>
                  <a:lnTo>
                    <a:pt x="162602" y="274531"/>
                  </a:lnTo>
                  <a:lnTo>
                    <a:pt x="162488" y="274132"/>
                  </a:lnTo>
                  <a:lnTo>
                    <a:pt x="162020" y="273785"/>
                  </a:lnTo>
                  <a:lnTo>
                    <a:pt x="161654" y="273586"/>
                  </a:lnTo>
                  <a:lnTo>
                    <a:pt x="161008" y="273388"/>
                  </a:lnTo>
                  <a:lnTo>
                    <a:pt x="160286" y="273053"/>
                  </a:lnTo>
                  <a:lnTo>
                    <a:pt x="160150" y="272652"/>
                  </a:lnTo>
                  <a:lnTo>
                    <a:pt x="160212" y="272270"/>
                  </a:lnTo>
                  <a:lnTo>
                    <a:pt x="160519" y="271693"/>
                  </a:lnTo>
                  <a:lnTo>
                    <a:pt x="160834" y="271201"/>
                  </a:lnTo>
                  <a:lnTo>
                    <a:pt x="161082" y="270961"/>
                  </a:lnTo>
                  <a:lnTo>
                    <a:pt x="161497" y="270712"/>
                  </a:lnTo>
                  <a:lnTo>
                    <a:pt x="161642" y="270456"/>
                  </a:lnTo>
                  <a:lnTo>
                    <a:pt x="161676" y="270129"/>
                  </a:lnTo>
                  <a:lnTo>
                    <a:pt x="161723" y="269392"/>
                  </a:lnTo>
                  <a:lnTo>
                    <a:pt x="161839" y="268900"/>
                  </a:lnTo>
                  <a:lnTo>
                    <a:pt x="162699" y="268591"/>
                  </a:lnTo>
                  <a:lnTo>
                    <a:pt x="163193" y="268522"/>
                  </a:lnTo>
                  <a:lnTo>
                    <a:pt x="163494" y="268124"/>
                  </a:lnTo>
                  <a:lnTo>
                    <a:pt x="163462" y="267502"/>
                  </a:lnTo>
                  <a:lnTo>
                    <a:pt x="163274" y="267061"/>
                  </a:lnTo>
                  <a:lnTo>
                    <a:pt x="162877" y="266402"/>
                  </a:lnTo>
                  <a:lnTo>
                    <a:pt x="162509" y="265849"/>
                  </a:lnTo>
                  <a:lnTo>
                    <a:pt x="162179" y="265297"/>
                  </a:lnTo>
                  <a:lnTo>
                    <a:pt x="161435" y="264529"/>
                  </a:lnTo>
                  <a:lnTo>
                    <a:pt x="160956" y="263985"/>
                  </a:lnTo>
                  <a:lnTo>
                    <a:pt x="160366" y="263540"/>
                  </a:lnTo>
                  <a:lnTo>
                    <a:pt x="159874" y="263200"/>
                  </a:lnTo>
                  <a:lnTo>
                    <a:pt x="159061" y="262611"/>
                  </a:lnTo>
                  <a:lnTo>
                    <a:pt x="158775" y="262358"/>
                  </a:lnTo>
                  <a:lnTo>
                    <a:pt x="158543" y="261949"/>
                  </a:lnTo>
                  <a:lnTo>
                    <a:pt x="158346" y="261226"/>
                  </a:lnTo>
                  <a:lnTo>
                    <a:pt x="158244" y="260426"/>
                  </a:lnTo>
                  <a:lnTo>
                    <a:pt x="158203" y="259917"/>
                  </a:lnTo>
                  <a:lnTo>
                    <a:pt x="158108" y="259380"/>
                  </a:lnTo>
                  <a:lnTo>
                    <a:pt x="157937" y="258740"/>
                  </a:lnTo>
                  <a:lnTo>
                    <a:pt x="157772" y="257930"/>
                  </a:lnTo>
                  <a:lnTo>
                    <a:pt x="157849" y="257264"/>
                  </a:lnTo>
                  <a:lnTo>
                    <a:pt x="158152" y="256765"/>
                  </a:lnTo>
                  <a:lnTo>
                    <a:pt x="158409" y="256573"/>
                  </a:lnTo>
                  <a:lnTo>
                    <a:pt x="158845" y="256373"/>
                  </a:lnTo>
                  <a:lnTo>
                    <a:pt x="159351" y="256284"/>
                  </a:lnTo>
                  <a:lnTo>
                    <a:pt x="159797" y="256096"/>
                  </a:lnTo>
                  <a:lnTo>
                    <a:pt x="160194" y="255743"/>
                  </a:lnTo>
                  <a:lnTo>
                    <a:pt x="160394" y="254959"/>
                  </a:lnTo>
                  <a:lnTo>
                    <a:pt x="160366" y="254403"/>
                  </a:lnTo>
                  <a:lnTo>
                    <a:pt x="160155" y="253954"/>
                  </a:lnTo>
                  <a:lnTo>
                    <a:pt x="159820" y="253648"/>
                  </a:lnTo>
                  <a:lnTo>
                    <a:pt x="159432" y="253432"/>
                  </a:lnTo>
                  <a:lnTo>
                    <a:pt x="158943" y="253417"/>
                  </a:lnTo>
                  <a:lnTo>
                    <a:pt x="158467" y="253728"/>
                  </a:lnTo>
                  <a:lnTo>
                    <a:pt x="158281" y="253834"/>
                  </a:lnTo>
                  <a:lnTo>
                    <a:pt x="157651" y="254021"/>
                  </a:lnTo>
                  <a:lnTo>
                    <a:pt x="156661" y="254026"/>
                  </a:lnTo>
                  <a:lnTo>
                    <a:pt x="156158" y="253893"/>
                  </a:lnTo>
                  <a:lnTo>
                    <a:pt x="155483" y="253535"/>
                  </a:lnTo>
                  <a:lnTo>
                    <a:pt x="155153" y="253203"/>
                  </a:lnTo>
                  <a:lnTo>
                    <a:pt x="154716" y="252414"/>
                  </a:lnTo>
                  <a:lnTo>
                    <a:pt x="154559" y="251809"/>
                  </a:lnTo>
                  <a:lnTo>
                    <a:pt x="154284" y="250932"/>
                  </a:lnTo>
                  <a:lnTo>
                    <a:pt x="154075" y="250401"/>
                  </a:lnTo>
                  <a:lnTo>
                    <a:pt x="153744" y="249603"/>
                  </a:lnTo>
                  <a:lnTo>
                    <a:pt x="153485" y="248812"/>
                  </a:lnTo>
                  <a:lnTo>
                    <a:pt x="153038" y="247849"/>
                  </a:lnTo>
                  <a:lnTo>
                    <a:pt x="152431" y="247399"/>
                  </a:lnTo>
                  <a:lnTo>
                    <a:pt x="151926" y="247173"/>
                  </a:lnTo>
                  <a:lnTo>
                    <a:pt x="151251" y="246909"/>
                  </a:lnTo>
                  <a:lnTo>
                    <a:pt x="150972" y="246534"/>
                  </a:lnTo>
                  <a:lnTo>
                    <a:pt x="150440" y="246062"/>
                  </a:lnTo>
                  <a:lnTo>
                    <a:pt x="150039" y="245629"/>
                  </a:lnTo>
                  <a:lnTo>
                    <a:pt x="149576" y="244888"/>
                  </a:lnTo>
                  <a:lnTo>
                    <a:pt x="149260" y="244244"/>
                  </a:lnTo>
                  <a:lnTo>
                    <a:pt x="148921" y="243675"/>
                  </a:lnTo>
                  <a:lnTo>
                    <a:pt x="148582" y="242926"/>
                  </a:lnTo>
                  <a:lnTo>
                    <a:pt x="148189" y="242344"/>
                  </a:lnTo>
                  <a:lnTo>
                    <a:pt x="147832" y="242038"/>
                  </a:lnTo>
                  <a:lnTo>
                    <a:pt x="147703" y="241959"/>
                  </a:lnTo>
                  <a:lnTo>
                    <a:pt x="147162" y="241698"/>
                  </a:lnTo>
                  <a:lnTo>
                    <a:pt x="146696" y="241307"/>
                  </a:lnTo>
                  <a:lnTo>
                    <a:pt x="146283" y="240819"/>
                  </a:lnTo>
                  <a:lnTo>
                    <a:pt x="145794" y="239945"/>
                  </a:lnTo>
                  <a:lnTo>
                    <a:pt x="145451" y="239341"/>
                  </a:lnTo>
                  <a:lnTo>
                    <a:pt x="145160" y="238627"/>
                  </a:lnTo>
                  <a:lnTo>
                    <a:pt x="145027" y="238168"/>
                  </a:lnTo>
                  <a:lnTo>
                    <a:pt x="144870" y="237610"/>
                  </a:lnTo>
                  <a:lnTo>
                    <a:pt x="144818" y="237261"/>
                  </a:lnTo>
                  <a:lnTo>
                    <a:pt x="144839" y="235876"/>
                  </a:lnTo>
                  <a:lnTo>
                    <a:pt x="143855" y="234995"/>
                  </a:lnTo>
                  <a:lnTo>
                    <a:pt x="143581" y="234762"/>
                  </a:lnTo>
                  <a:lnTo>
                    <a:pt x="142891" y="234117"/>
                  </a:lnTo>
                  <a:lnTo>
                    <a:pt x="142727" y="234068"/>
                  </a:lnTo>
                  <a:lnTo>
                    <a:pt x="142252" y="233810"/>
                  </a:lnTo>
                  <a:lnTo>
                    <a:pt x="141913" y="233476"/>
                  </a:lnTo>
                  <a:lnTo>
                    <a:pt x="141648" y="232992"/>
                  </a:lnTo>
                  <a:lnTo>
                    <a:pt x="141478" y="232465"/>
                  </a:lnTo>
                  <a:lnTo>
                    <a:pt x="141231" y="231787"/>
                  </a:lnTo>
                  <a:lnTo>
                    <a:pt x="141301" y="231151"/>
                  </a:lnTo>
                  <a:lnTo>
                    <a:pt x="141512" y="230089"/>
                  </a:lnTo>
                  <a:lnTo>
                    <a:pt x="141576" y="229649"/>
                  </a:lnTo>
                  <a:lnTo>
                    <a:pt x="141500" y="229113"/>
                  </a:lnTo>
                  <a:lnTo>
                    <a:pt x="141281" y="228753"/>
                  </a:lnTo>
                  <a:lnTo>
                    <a:pt x="140748" y="228335"/>
                  </a:lnTo>
                  <a:lnTo>
                    <a:pt x="140367" y="228128"/>
                  </a:lnTo>
                  <a:lnTo>
                    <a:pt x="140096" y="228012"/>
                  </a:lnTo>
                  <a:lnTo>
                    <a:pt x="139182" y="227973"/>
                  </a:lnTo>
                  <a:lnTo>
                    <a:pt x="138405" y="227847"/>
                  </a:lnTo>
                  <a:lnTo>
                    <a:pt x="138053" y="227856"/>
                  </a:lnTo>
                  <a:lnTo>
                    <a:pt x="137523" y="227889"/>
                  </a:lnTo>
                  <a:lnTo>
                    <a:pt x="137009" y="227867"/>
                  </a:lnTo>
                  <a:lnTo>
                    <a:pt x="136276" y="227646"/>
                  </a:lnTo>
                  <a:lnTo>
                    <a:pt x="135954" y="227432"/>
                  </a:lnTo>
                  <a:lnTo>
                    <a:pt x="135550" y="226985"/>
                  </a:lnTo>
                  <a:lnTo>
                    <a:pt x="135388" y="226446"/>
                  </a:lnTo>
                  <a:lnTo>
                    <a:pt x="135354" y="226064"/>
                  </a:lnTo>
                  <a:lnTo>
                    <a:pt x="135323" y="225488"/>
                  </a:lnTo>
                  <a:lnTo>
                    <a:pt x="135364" y="224659"/>
                  </a:lnTo>
                  <a:lnTo>
                    <a:pt x="135326" y="224005"/>
                  </a:lnTo>
                  <a:lnTo>
                    <a:pt x="135194" y="223355"/>
                  </a:lnTo>
                  <a:lnTo>
                    <a:pt x="134794" y="222552"/>
                  </a:lnTo>
                  <a:lnTo>
                    <a:pt x="134496" y="222114"/>
                  </a:lnTo>
                  <a:lnTo>
                    <a:pt x="134246" y="221632"/>
                  </a:lnTo>
                  <a:lnTo>
                    <a:pt x="134089" y="221061"/>
                  </a:lnTo>
                  <a:lnTo>
                    <a:pt x="133983" y="220410"/>
                  </a:lnTo>
                  <a:lnTo>
                    <a:pt x="133934" y="219948"/>
                  </a:lnTo>
                  <a:lnTo>
                    <a:pt x="133715" y="219116"/>
                  </a:lnTo>
                  <a:lnTo>
                    <a:pt x="133438" y="218516"/>
                  </a:lnTo>
                  <a:lnTo>
                    <a:pt x="133155" y="218111"/>
                  </a:lnTo>
                  <a:lnTo>
                    <a:pt x="132458" y="217281"/>
                  </a:lnTo>
                  <a:lnTo>
                    <a:pt x="131831" y="216663"/>
                  </a:lnTo>
                  <a:lnTo>
                    <a:pt x="131266" y="216252"/>
                  </a:lnTo>
                  <a:lnTo>
                    <a:pt x="130742" y="215689"/>
                  </a:lnTo>
                  <a:lnTo>
                    <a:pt x="130639" y="215280"/>
                  </a:lnTo>
                  <a:lnTo>
                    <a:pt x="130752" y="214795"/>
                  </a:lnTo>
                  <a:lnTo>
                    <a:pt x="130923" y="214543"/>
                  </a:lnTo>
                  <a:lnTo>
                    <a:pt x="131333" y="214116"/>
                  </a:lnTo>
                  <a:lnTo>
                    <a:pt x="131773" y="213723"/>
                  </a:lnTo>
                  <a:lnTo>
                    <a:pt x="132184" y="213232"/>
                  </a:lnTo>
                  <a:lnTo>
                    <a:pt x="132518" y="212536"/>
                  </a:lnTo>
                  <a:lnTo>
                    <a:pt x="132472" y="212207"/>
                  </a:lnTo>
                  <a:lnTo>
                    <a:pt x="132304" y="211911"/>
                  </a:lnTo>
                  <a:lnTo>
                    <a:pt x="131925" y="211715"/>
                  </a:lnTo>
                  <a:lnTo>
                    <a:pt x="131267" y="211435"/>
                  </a:lnTo>
                  <a:lnTo>
                    <a:pt x="130751" y="211165"/>
                  </a:lnTo>
                  <a:lnTo>
                    <a:pt x="130265" y="210793"/>
                  </a:lnTo>
                  <a:lnTo>
                    <a:pt x="129965" y="210343"/>
                  </a:lnTo>
                  <a:lnTo>
                    <a:pt x="129839" y="210016"/>
                  </a:lnTo>
                  <a:lnTo>
                    <a:pt x="129793" y="209292"/>
                  </a:lnTo>
                  <a:lnTo>
                    <a:pt x="129838" y="208602"/>
                  </a:lnTo>
                  <a:lnTo>
                    <a:pt x="130014" y="207744"/>
                  </a:lnTo>
                  <a:lnTo>
                    <a:pt x="130165" y="207221"/>
                  </a:lnTo>
                  <a:lnTo>
                    <a:pt x="130160" y="206557"/>
                  </a:lnTo>
                  <a:lnTo>
                    <a:pt x="129973" y="205968"/>
                  </a:lnTo>
                  <a:lnTo>
                    <a:pt x="129674" y="205517"/>
                  </a:lnTo>
                  <a:lnTo>
                    <a:pt x="129291" y="205130"/>
                  </a:lnTo>
                  <a:lnTo>
                    <a:pt x="128829" y="204805"/>
                  </a:lnTo>
                  <a:lnTo>
                    <a:pt x="128165" y="204385"/>
                  </a:lnTo>
                  <a:lnTo>
                    <a:pt x="127724" y="204081"/>
                  </a:lnTo>
                  <a:lnTo>
                    <a:pt x="127439" y="203628"/>
                  </a:lnTo>
                  <a:lnTo>
                    <a:pt x="127300" y="202990"/>
                  </a:lnTo>
                  <a:lnTo>
                    <a:pt x="127241" y="202470"/>
                  </a:lnTo>
                  <a:lnTo>
                    <a:pt x="127022" y="202294"/>
                  </a:lnTo>
                  <a:lnTo>
                    <a:pt x="126587" y="202182"/>
                  </a:lnTo>
                  <a:lnTo>
                    <a:pt x="126002" y="202161"/>
                  </a:lnTo>
                  <a:lnTo>
                    <a:pt x="125254" y="201642"/>
                  </a:lnTo>
                  <a:lnTo>
                    <a:pt x="124912" y="201102"/>
                  </a:lnTo>
                  <a:lnTo>
                    <a:pt x="124947" y="200493"/>
                  </a:lnTo>
                  <a:lnTo>
                    <a:pt x="125378" y="199685"/>
                  </a:lnTo>
                  <a:lnTo>
                    <a:pt x="125545" y="199060"/>
                  </a:lnTo>
                  <a:lnTo>
                    <a:pt x="125268" y="198672"/>
                  </a:lnTo>
                  <a:lnTo>
                    <a:pt x="124862" y="198129"/>
                  </a:lnTo>
                  <a:lnTo>
                    <a:pt x="124421" y="197520"/>
                  </a:lnTo>
                  <a:lnTo>
                    <a:pt x="124139" y="196993"/>
                  </a:lnTo>
                  <a:lnTo>
                    <a:pt x="124017" y="196522"/>
                  </a:lnTo>
                  <a:lnTo>
                    <a:pt x="123977" y="195760"/>
                  </a:lnTo>
                  <a:lnTo>
                    <a:pt x="123883" y="194770"/>
                  </a:lnTo>
                  <a:lnTo>
                    <a:pt x="123779" y="194214"/>
                  </a:lnTo>
                  <a:lnTo>
                    <a:pt x="123627" y="193636"/>
                  </a:lnTo>
                  <a:lnTo>
                    <a:pt x="123426" y="193093"/>
                  </a:lnTo>
                  <a:lnTo>
                    <a:pt x="123148" y="192789"/>
                  </a:lnTo>
                  <a:lnTo>
                    <a:pt x="122592" y="192401"/>
                  </a:lnTo>
                  <a:lnTo>
                    <a:pt x="121931" y="191847"/>
                  </a:lnTo>
                  <a:lnTo>
                    <a:pt x="121641" y="191639"/>
                  </a:lnTo>
                  <a:lnTo>
                    <a:pt x="121387" y="191162"/>
                  </a:lnTo>
                  <a:lnTo>
                    <a:pt x="121136" y="190120"/>
                  </a:lnTo>
                  <a:lnTo>
                    <a:pt x="121026" y="189478"/>
                  </a:lnTo>
                  <a:lnTo>
                    <a:pt x="120930" y="189015"/>
                  </a:lnTo>
                  <a:lnTo>
                    <a:pt x="120839" y="188073"/>
                  </a:lnTo>
                  <a:lnTo>
                    <a:pt x="120932" y="187626"/>
                  </a:lnTo>
                  <a:lnTo>
                    <a:pt x="121269" y="187310"/>
                  </a:lnTo>
                  <a:lnTo>
                    <a:pt x="121782" y="187228"/>
                  </a:lnTo>
                  <a:lnTo>
                    <a:pt x="122136" y="187102"/>
                  </a:lnTo>
                  <a:lnTo>
                    <a:pt x="122585" y="186912"/>
                  </a:lnTo>
                  <a:lnTo>
                    <a:pt x="123148" y="186744"/>
                  </a:lnTo>
                  <a:lnTo>
                    <a:pt x="123890" y="186618"/>
                  </a:lnTo>
                  <a:lnTo>
                    <a:pt x="124223" y="186517"/>
                  </a:lnTo>
                  <a:lnTo>
                    <a:pt x="124325" y="185988"/>
                  </a:lnTo>
                  <a:lnTo>
                    <a:pt x="124299" y="185410"/>
                  </a:lnTo>
                  <a:lnTo>
                    <a:pt x="124233" y="184792"/>
                  </a:lnTo>
                  <a:lnTo>
                    <a:pt x="124229" y="184280"/>
                  </a:lnTo>
                  <a:lnTo>
                    <a:pt x="124413" y="183349"/>
                  </a:lnTo>
                  <a:lnTo>
                    <a:pt x="124507" y="182791"/>
                  </a:lnTo>
                  <a:lnTo>
                    <a:pt x="124324" y="182438"/>
                  </a:lnTo>
                  <a:lnTo>
                    <a:pt x="123887" y="181806"/>
                  </a:lnTo>
                  <a:lnTo>
                    <a:pt x="123820" y="181234"/>
                  </a:lnTo>
                  <a:lnTo>
                    <a:pt x="124086" y="180791"/>
                  </a:lnTo>
                  <a:lnTo>
                    <a:pt x="124552" y="180601"/>
                  </a:lnTo>
                  <a:lnTo>
                    <a:pt x="125814" y="179830"/>
                  </a:lnTo>
                  <a:lnTo>
                    <a:pt x="126090" y="179502"/>
                  </a:lnTo>
                  <a:lnTo>
                    <a:pt x="126232" y="178934"/>
                  </a:lnTo>
                  <a:lnTo>
                    <a:pt x="126188" y="178714"/>
                  </a:lnTo>
                  <a:lnTo>
                    <a:pt x="125808" y="178204"/>
                  </a:lnTo>
                  <a:lnTo>
                    <a:pt x="125620" y="178023"/>
                  </a:lnTo>
                  <a:lnTo>
                    <a:pt x="124936" y="177607"/>
                  </a:lnTo>
                  <a:lnTo>
                    <a:pt x="123526" y="177043"/>
                  </a:lnTo>
                  <a:lnTo>
                    <a:pt x="123025" y="176661"/>
                  </a:lnTo>
                  <a:lnTo>
                    <a:pt x="122901" y="176463"/>
                  </a:lnTo>
                  <a:lnTo>
                    <a:pt x="122901" y="176208"/>
                  </a:lnTo>
                  <a:lnTo>
                    <a:pt x="122974" y="175623"/>
                  </a:lnTo>
                  <a:lnTo>
                    <a:pt x="122883" y="174996"/>
                  </a:lnTo>
                  <a:lnTo>
                    <a:pt x="122487" y="174433"/>
                  </a:lnTo>
                  <a:lnTo>
                    <a:pt x="121980" y="174037"/>
                  </a:lnTo>
                  <a:lnTo>
                    <a:pt x="121258" y="173594"/>
                  </a:lnTo>
                  <a:lnTo>
                    <a:pt x="120783" y="173314"/>
                  </a:lnTo>
                  <a:lnTo>
                    <a:pt x="119419" y="171945"/>
                  </a:lnTo>
                  <a:lnTo>
                    <a:pt x="118887" y="171399"/>
                  </a:lnTo>
                  <a:lnTo>
                    <a:pt x="118403" y="170957"/>
                  </a:lnTo>
                  <a:lnTo>
                    <a:pt x="117984" y="170744"/>
                  </a:lnTo>
                  <a:lnTo>
                    <a:pt x="117487" y="170643"/>
                  </a:lnTo>
                  <a:lnTo>
                    <a:pt x="116475" y="170551"/>
                  </a:lnTo>
                  <a:lnTo>
                    <a:pt x="115635" y="170244"/>
                  </a:lnTo>
                  <a:lnTo>
                    <a:pt x="115338" y="170118"/>
                  </a:lnTo>
                  <a:lnTo>
                    <a:pt x="114664" y="169699"/>
                  </a:lnTo>
                  <a:lnTo>
                    <a:pt x="114210" y="169368"/>
                  </a:lnTo>
                  <a:lnTo>
                    <a:pt x="113170" y="169084"/>
                  </a:lnTo>
                  <a:lnTo>
                    <a:pt x="112196" y="168955"/>
                  </a:lnTo>
                  <a:lnTo>
                    <a:pt x="111406" y="168878"/>
                  </a:lnTo>
                  <a:lnTo>
                    <a:pt x="110913" y="168783"/>
                  </a:lnTo>
                  <a:lnTo>
                    <a:pt x="110348" y="168288"/>
                  </a:lnTo>
                  <a:lnTo>
                    <a:pt x="110065" y="167743"/>
                  </a:lnTo>
                  <a:lnTo>
                    <a:pt x="110017" y="167244"/>
                  </a:lnTo>
                  <a:lnTo>
                    <a:pt x="110135" y="166750"/>
                  </a:lnTo>
                  <a:lnTo>
                    <a:pt x="110497" y="166040"/>
                  </a:lnTo>
                  <a:lnTo>
                    <a:pt x="110769" y="165603"/>
                  </a:lnTo>
                  <a:lnTo>
                    <a:pt x="111072" y="165355"/>
                  </a:lnTo>
                  <a:lnTo>
                    <a:pt x="111668" y="165109"/>
                  </a:lnTo>
                  <a:lnTo>
                    <a:pt x="112045" y="164821"/>
                  </a:lnTo>
                  <a:lnTo>
                    <a:pt x="112338" y="164145"/>
                  </a:lnTo>
                  <a:lnTo>
                    <a:pt x="112338" y="163597"/>
                  </a:lnTo>
                  <a:lnTo>
                    <a:pt x="112092" y="163218"/>
                  </a:lnTo>
                  <a:lnTo>
                    <a:pt x="111787" y="162875"/>
                  </a:lnTo>
                  <a:lnTo>
                    <a:pt x="111271" y="162472"/>
                  </a:lnTo>
                  <a:lnTo>
                    <a:pt x="110916" y="161871"/>
                  </a:lnTo>
                  <a:lnTo>
                    <a:pt x="111063" y="161342"/>
                  </a:lnTo>
                  <a:lnTo>
                    <a:pt x="111540" y="161026"/>
                  </a:lnTo>
                  <a:lnTo>
                    <a:pt x="112779" y="160630"/>
                  </a:lnTo>
                  <a:lnTo>
                    <a:pt x="113039" y="160103"/>
                  </a:lnTo>
                  <a:lnTo>
                    <a:pt x="112833" y="159540"/>
                  </a:lnTo>
                  <a:lnTo>
                    <a:pt x="112408" y="158623"/>
                  </a:lnTo>
                  <a:lnTo>
                    <a:pt x="112247" y="157836"/>
                  </a:lnTo>
                  <a:lnTo>
                    <a:pt x="111941" y="156935"/>
                  </a:lnTo>
                  <a:lnTo>
                    <a:pt x="111704" y="156305"/>
                  </a:lnTo>
                  <a:lnTo>
                    <a:pt x="111380" y="155476"/>
                  </a:lnTo>
                  <a:lnTo>
                    <a:pt x="111085" y="155039"/>
                  </a:lnTo>
                  <a:lnTo>
                    <a:pt x="110565" y="154462"/>
                  </a:lnTo>
                  <a:lnTo>
                    <a:pt x="110343" y="153921"/>
                  </a:lnTo>
                  <a:lnTo>
                    <a:pt x="110345" y="153577"/>
                  </a:lnTo>
                  <a:lnTo>
                    <a:pt x="110562" y="153046"/>
                  </a:lnTo>
                  <a:lnTo>
                    <a:pt x="110917" y="152675"/>
                  </a:lnTo>
                  <a:lnTo>
                    <a:pt x="111221" y="152330"/>
                  </a:lnTo>
                  <a:lnTo>
                    <a:pt x="111459" y="151682"/>
                  </a:lnTo>
                  <a:lnTo>
                    <a:pt x="111588" y="151360"/>
                  </a:lnTo>
                  <a:lnTo>
                    <a:pt x="111862" y="150733"/>
                  </a:lnTo>
                  <a:lnTo>
                    <a:pt x="111905" y="150153"/>
                  </a:lnTo>
                  <a:lnTo>
                    <a:pt x="111677" y="148759"/>
                  </a:lnTo>
                  <a:lnTo>
                    <a:pt x="111566" y="148262"/>
                  </a:lnTo>
                  <a:lnTo>
                    <a:pt x="111166" y="147611"/>
                  </a:lnTo>
                  <a:lnTo>
                    <a:pt x="110807" y="147044"/>
                  </a:lnTo>
                  <a:lnTo>
                    <a:pt x="110413" y="146688"/>
                  </a:lnTo>
                  <a:lnTo>
                    <a:pt x="110000" y="146443"/>
                  </a:lnTo>
                  <a:lnTo>
                    <a:pt x="109372" y="146142"/>
                  </a:lnTo>
                  <a:lnTo>
                    <a:pt x="108722" y="146044"/>
                  </a:lnTo>
                  <a:lnTo>
                    <a:pt x="108052" y="146133"/>
                  </a:lnTo>
                  <a:lnTo>
                    <a:pt x="107790" y="146337"/>
                  </a:lnTo>
                  <a:lnTo>
                    <a:pt x="107409" y="146957"/>
                  </a:lnTo>
                  <a:lnTo>
                    <a:pt x="107202" y="147268"/>
                  </a:lnTo>
                  <a:lnTo>
                    <a:pt x="106790" y="147745"/>
                  </a:lnTo>
                  <a:lnTo>
                    <a:pt x="106419" y="147927"/>
                  </a:lnTo>
                  <a:lnTo>
                    <a:pt x="105797" y="148000"/>
                  </a:lnTo>
                  <a:lnTo>
                    <a:pt x="105376" y="147952"/>
                  </a:lnTo>
                  <a:lnTo>
                    <a:pt x="104929" y="147763"/>
                  </a:lnTo>
                  <a:lnTo>
                    <a:pt x="104133" y="147160"/>
                  </a:lnTo>
                  <a:lnTo>
                    <a:pt x="103601" y="146795"/>
                  </a:lnTo>
                  <a:lnTo>
                    <a:pt x="102954" y="146588"/>
                  </a:lnTo>
                  <a:lnTo>
                    <a:pt x="102386" y="146314"/>
                  </a:lnTo>
                  <a:lnTo>
                    <a:pt x="101797" y="145750"/>
                  </a:lnTo>
                  <a:lnTo>
                    <a:pt x="101418" y="145172"/>
                  </a:lnTo>
                  <a:lnTo>
                    <a:pt x="100986" y="144299"/>
                  </a:lnTo>
                  <a:lnTo>
                    <a:pt x="100906" y="143962"/>
                  </a:lnTo>
                  <a:lnTo>
                    <a:pt x="100723" y="143305"/>
                  </a:lnTo>
                  <a:lnTo>
                    <a:pt x="100382" y="142746"/>
                  </a:lnTo>
                  <a:lnTo>
                    <a:pt x="99868" y="142168"/>
                  </a:lnTo>
                  <a:lnTo>
                    <a:pt x="99229" y="141321"/>
                  </a:lnTo>
                  <a:lnTo>
                    <a:pt x="98859" y="140538"/>
                  </a:lnTo>
                  <a:lnTo>
                    <a:pt x="98456" y="139560"/>
                  </a:lnTo>
                  <a:lnTo>
                    <a:pt x="98030" y="138799"/>
                  </a:lnTo>
                  <a:lnTo>
                    <a:pt x="97657" y="138383"/>
                  </a:lnTo>
                  <a:lnTo>
                    <a:pt x="96824" y="137902"/>
                  </a:lnTo>
                  <a:lnTo>
                    <a:pt x="96123" y="137411"/>
                  </a:lnTo>
                  <a:lnTo>
                    <a:pt x="95653" y="137047"/>
                  </a:lnTo>
                  <a:lnTo>
                    <a:pt x="95564" y="136581"/>
                  </a:lnTo>
                  <a:lnTo>
                    <a:pt x="95622" y="135868"/>
                  </a:lnTo>
                  <a:lnTo>
                    <a:pt x="95585" y="135069"/>
                  </a:lnTo>
                  <a:lnTo>
                    <a:pt x="95415" y="134406"/>
                  </a:lnTo>
                  <a:lnTo>
                    <a:pt x="95141" y="133942"/>
                  </a:lnTo>
                  <a:lnTo>
                    <a:pt x="94783" y="133482"/>
                  </a:lnTo>
                  <a:lnTo>
                    <a:pt x="94746" y="133331"/>
                  </a:lnTo>
                  <a:lnTo>
                    <a:pt x="94765" y="132941"/>
                  </a:lnTo>
                  <a:lnTo>
                    <a:pt x="95026" y="132499"/>
                  </a:lnTo>
                  <a:lnTo>
                    <a:pt x="95513" y="131704"/>
                  </a:lnTo>
                  <a:lnTo>
                    <a:pt x="95728" y="131275"/>
                  </a:lnTo>
                  <a:lnTo>
                    <a:pt x="95597" y="131041"/>
                  </a:lnTo>
                  <a:lnTo>
                    <a:pt x="95213" y="130710"/>
                  </a:lnTo>
                  <a:lnTo>
                    <a:pt x="94808" y="130415"/>
                  </a:lnTo>
                  <a:lnTo>
                    <a:pt x="94371" y="130174"/>
                  </a:lnTo>
                  <a:lnTo>
                    <a:pt x="93708" y="129555"/>
                  </a:lnTo>
                  <a:lnTo>
                    <a:pt x="93350" y="129030"/>
                  </a:lnTo>
                  <a:lnTo>
                    <a:pt x="92940" y="128088"/>
                  </a:lnTo>
                  <a:lnTo>
                    <a:pt x="92541" y="126878"/>
                  </a:lnTo>
                  <a:lnTo>
                    <a:pt x="92271" y="125953"/>
                  </a:lnTo>
                  <a:lnTo>
                    <a:pt x="92134" y="125286"/>
                  </a:lnTo>
                  <a:lnTo>
                    <a:pt x="92116" y="124839"/>
                  </a:lnTo>
                  <a:lnTo>
                    <a:pt x="92333" y="124386"/>
                  </a:lnTo>
                  <a:lnTo>
                    <a:pt x="92644" y="123917"/>
                  </a:lnTo>
                  <a:lnTo>
                    <a:pt x="92958" y="123546"/>
                  </a:lnTo>
                  <a:lnTo>
                    <a:pt x="92931" y="123171"/>
                  </a:lnTo>
                  <a:lnTo>
                    <a:pt x="92575" y="122540"/>
                  </a:lnTo>
                  <a:lnTo>
                    <a:pt x="92000" y="121871"/>
                  </a:lnTo>
                  <a:lnTo>
                    <a:pt x="91287" y="120960"/>
                  </a:lnTo>
                  <a:lnTo>
                    <a:pt x="90807" y="120613"/>
                  </a:lnTo>
                  <a:lnTo>
                    <a:pt x="90252" y="120144"/>
                  </a:lnTo>
                  <a:lnTo>
                    <a:pt x="89649" y="119460"/>
                  </a:lnTo>
                  <a:lnTo>
                    <a:pt x="89283" y="119121"/>
                  </a:lnTo>
                  <a:lnTo>
                    <a:pt x="88621" y="118615"/>
                  </a:lnTo>
                  <a:lnTo>
                    <a:pt x="87993" y="118221"/>
                  </a:lnTo>
                  <a:lnTo>
                    <a:pt x="87066" y="117798"/>
                  </a:lnTo>
                  <a:lnTo>
                    <a:pt x="86532" y="117600"/>
                  </a:lnTo>
                  <a:lnTo>
                    <a:pt x="86280" y="117683"/>
                  </a:lnTo>
                  <a:lnTo>
                    <a:pt x="85719" y="118218"/>
                  </a:lnTo>
                  <a:lnTo>
                    <a:pt x="85361" y="118828"/>
                  </a:lnTo>
                  <a:lnTo>
                    <a:pt x="85006" y="119379"/>
                  </a:lnTo>
                  <a:lnTo>
                    <a:pt x="84613" y="119702"/>
                  </a:lnTo>
                  <a:lnTo>
                    <a:pt x="84117" y="119802"/>
                  </a:lnTo>
                  <a:lnTo>
                    <a:pt x="83713" y="119810"/>
                  </a:lnTo>
                  <a:lnTo>
                    <a:pt x="83345" y="119724"/>
                  </a:lnTo>
                  <a:lnTo>
                    <a:pt x="82762" y="119475"/>
                  </a:lnTo>
                  <a:lnTo>
                    <a:pt x="81906" y="118841"/>
                  </a:lnTo>
                  <a:lnTo>
                    <a:pt x="81376" y="118346"/>
                  </a:lnTo>
                  <a:lnTo>
                    <a:pt x="80941" y="117824"/>
                  </a:lnTo>
                  <a:lnTo>
                    <a:pt x="80564" y="117258"/>
                  </a:lnTo>
                  <a:lnTo>
                    <a:pt x="80353" y="116956"/>
                  </a:lnTo>
                  <a:lnTo>
                    <a:pt x="80169" y="116782"/>
                  </a:lnTo>
                  <a:lnTo>
                    <a:pt x="79557" y="116617"/>
                  </a:lnTo>
                  <a:lnTo>
                    <a:pt x="78666" y="116610"/>
                  </a:lnTo>
                  <a:lnTo>
                    <a:pt x="77985" y="116726"/>
                  </a:lnTo>
                  <a:lnTo>
                    <a:pt x="77498" y="116864"/>
                  </a:lnTo>
                  <a:lnTo>
                    <a:pt x="77078" y="116662"/>
                  </a:lnTo>
                  <a:lnTo>
                    <a:pt x="76727" y="116595"/>
                  </a:lnTo>
                  <a:lnTo>
                    <a:pt x="75603" y="116561"/>
                  </a:lnTo>
                  <a:lnTo>
                    <a:pt x="74916" y="116534"/>
                  </a:lnTo>
                  <a:lnTo>
                    <a:pt x="74379" y="116556"/>
                  </a:lnTo>
                  <a:lnTo>
                    <a:pt x="73987" y="116710"/>
                  </a:lnTo>
                  <a:lnTo>
                    <a:pt x="73617" y="116949"/>
                  </a:lnTo>
                  <a:lnTo>
                    <a:pt x="72962" y="117181"/>
                  </a:lnTo>
                  <a:lnTo>
                    <a:pt x="72368" y="117532"/>
                  </a:lnTo>
                  <a:lnTo>
                    <a:pt x="72073" y="117654"/>
                  </a:lnTo>
                  <a:lnTo>
                    <a:pt x="71574" y="117418"/>
                  </a:lnTo>
                  <a:lnTo>
                    <a:pt x="71279" y="117068"/>
                  </a:lnTo>
                  <a:lnTo>
                    <a:pt x="70954" y="116032"/>
                  </a:lnTo>
                  <a:lnTo>
                    <a:pt x="70580" y="115759"/>
                  </a:lnTo>
                  <a:lnTo>
                    <a:pt x="69941" y="115391"/>
                  </a:lnTo>
                  <a:lnTo>
                    <a:pt x="69050" y="114473"/>
                  </a:lnTo>
                  <a:lnTo>
                    <a:pt x="68452" y="112905"/>
                  </a:lnTo>
                  <a:lnTo>
                    <a:pt x="68445" y="112015"/>
                  </a:lnTo>
                  <a:lnTo>
                    <a:pt x="68418" y="111360"/>
                  </a:lnTo>
                  <a:lnTo>
                    <a:pt x="68029" y="108747"/>
                  </a:lnTo>
                  <a:lnTo>
                    <a:pt x="68165" y="108333"/>
                  </a:lnTo>
                  <a:lnTo>
                    <a:pt x="68343" y="108138"/>
                  </a:lnTo>
                  <a:lnTo>
                    <a:pt x="68377" y="107584"/>
                  </a:lnTo>
                  <a:lnTo>
                    <a:pt x="59374" y="105987"/>
                  </a:lnTo>
                  <a:lnTo>
                    <a:pt x="61049" y="103074"/>
                  </a:lnTo>
                  <a:lnTo>
                    <a:pt x="46839" y="94823"/>
                  </a:lnTo>
                  <a:lnTo>
                    <a:pt x="44730" y="92078"/>
                  </a:lnTo>
                  <a:lnTo>
                    <a:pt x="43763" y="91387"/>
                  </a:lnTo>
                  <a:lnTo>
                    <a:pt x="35528" y="85993"/>
                  </a:lnTo>
                  <a:lnTo>
                    <a:pt x="30770" y="94695"/>
                  </a:lnTo>
                  <a:lnTo>
                    <a:pt x="29092" y="97668"/>
                  </a:lnTo>
                  <a:lnTo>
                    <a:pt x="8156" y="95619"/>
                  </a:lnTo>
                  <a:lnTo>
                    <a:pt x="8275" y="94625"/>
                  </a:lnTo>
                  <a:lnTo>
                    <a:pt x="8446" y="93101"/>
                  </a:lnTo>
                  <a:lnTo>
                    <a:pt x="8615" y="92188"/>
                  </a:lnTo>
                  <a:lnTo>
                    <a:pt x="8797" y="91294"/>
                  </a:lnTo>
                  <a:lnTo>
                    <a:pt x="8893" y="90347"/>
                  </a:lnTo>
                  <a:lnTo>
                    <a:pt x="8899" y="89897"/>
                  </a:lnTo>
                  <a:lnTo>
                    <a:pt x="8861" y="89257"/>
                  </a:lnTo>
                  <a:lnTo>
                    <a:pt x="8780" y="88784"/>
                  </a:lnTo>
                  <a:lnTo>
                    <a:pt x="8560" y="88048"/>
                  </a:lnTo>
                  <a:lnTo>
                    <a:pt x="8197" y="87347"/>
                  </a:lnTo>
                  <a:lnTo>
                    <a:pt x="7931" y="86823"/>
                  </a:lnTo>
                  <a:lnTo>
                    <a:pt x="7972" y="86170"/>
                  </a:lnTo>
                  <a:lnTo>
                    <a:pt x="8062" y="85570"/>
                  </a:lnTo>
                  <a:lnTo>
                    <a:pt x="8051" y="84583"/>
                  </a:lnTo>
                  <a:lnTo>
                    <a:pt x="7997" y="83874"/>
                  </a:lnTo>
                  <a:lnTo>
                    <a:pt x="7879" y="83267"/>
                  </a:lnTo>
                  <a:lnTo>
                    <a:pt x="7763" y="82782"/>
                  </a:lnTo>
                  <a:lnTo>
                    <a:pt x="7449" y="82093"/>
                  </a:lnTo>
                  <a:lnTo>
                    <a:pt x="6996" y="81283"/>
                  </a:lnTo>
                  <a:lnTo>
                    <a:pt x="6455" y="80373"/>
                  </a:lnTo>
                  <a:lnTo>
                    <a:pt x="5754" y="79498"/>
                  </a:lnTo>
                  <a:lnTo>
                    <a:pt x="5113" y="78665"/>
                  </a:lnTo>
                  <a:lnTo>
                    <a:pt x="4631" y="77973"/>
                  </a:lnTo>
                  <a:lnTo>
                    <a:pt x="3453" y="76158"/>
                  </a:lnTo>
                  <a:lnTo>
                    <a:pt x="2625" y="75273"/>
                  </a:lnTo>
                  <a:lnTo>
                    <a:pt x="1017" y="74053"/>
                  </a:lnTo>
                  <a:lnTo>
                    <a:pt x="231" y="73117"/>
                  </a:lnTo>
                  <a:lnTo>
                    <a:pt x="0" y="72327"/>
                  </a:lnTo>
                  <a:lnTo>
                    <a:pt x="152" y="70246"/>
                  </a:lnTo>
                  <a:lnTo>
                    <a:pt x="428" y="69599"/>
                  </a:lnTo>
                  <a:lnTo>
                    <a:pt x="724" y="69315"/>
                  </a:lnTo>
                  <a:lnTo>
                    <a:pt x="1155" y="68717"/>
                  </a:lnTo>
                  <a:lnTo>
                    <a:pt x="1468" y="67992"/>
                  </a:lnTo>
                  <a:lnTo>
                    <a:pt x="1782" y="67064"/>
                  </a:lnTo>
                  <a:lnTo>
                    <a:pt x="2398" y="65927"/>
                  </a:lnTo>
                  <a:lnTo>
                    <a:pt x="3169" y="65054"/>
                  </a:lnTo>
                  <a:lnTo>
                    <a:pt x="4575" y="64102"/>
                  </a:lnTo>
                  <a:lnTo>
                    <a:pt x="5883" y="63396"/>
                  </a:lnTo>
                  <a:lnTo>
                    <a:pt x="7144" y="62884"/>
                  </a:lnTo>
                  <a:lnTo>
                    <a:pt x="8296" y="62577"/>
                  </a:lnTo>
                  <a:lnTo>
                    <a:pt x="9533" y="62358"/>
                  </a:lnTo>
                  <a:lnTo>
                    <a:pt x="11686" y="62133"/>
                  </a:lnTo>
                  <a:lnTo>
                    <a:pt x="13285" y="60979"/>
                  </a:lnTo>
                  <a:lnTo>
                    <a:pt x="13892" y="59855"/>
                  </a:lnTo>
                  <a:lnTo>
                    <a:pt x="14471" y="58654"/>
                  </a:lnTo>
                  <a:lnTo>
                    <a:pt x="15244" y="57772"/>
                  </a:lnTo>
                  <a:lnTo>
                    <a:pt x="16029" y="56341"/>
                  </a:lnTo>
                  <a:lnTo>
                    <a:pt x="16504" y="55300"/>
                  </a:lnTo>
                  <a:lnTo>
                    <a:pt x="16573" y="54286"/>
                  </a:lnTo>
                  <a:lnTo>
                    <a:pt x="16336" y="52954"/>
                  </a:lnTo>
                  <a:lnTo>
                    <a:pt x="16346" y="52407"/>
                  </a:lnTo>
                  <a:lnTo>
                    <a:pt x="15463" y="50949"/>
                  </a:lnTo>
                  <a:lnTo>
                    <a:pt x="14728" y="49669"/>
                  </a:lnTo>
                  <a:lnTo>
                    <a:pt x="14343" y="48815"/>
                  </a:lnTo>
                  <a:lnTo>
                    <a:pt x="14589" y="48450"/>
                  </a:lnTo>
                  <a:lnTo>
                    <a:pt x="14951" y="48711"/>
                  </a:lnTo>
                  <a:lnTo>
                    <a:pt x="15253" y="48740"/>
                  </a:lnTo>
                  <a:lnTo>
                    <a:pt x="15003" y="48015"/>
                  </a:lnTo>
                  <a:lnTo>
                    <a:pt x="14673" y="47079"/>
                  </a:lnTo>
                  <a:lnTo>
                    <a:pt x="14285" y="45695"/>
                  </a:lnTo>
                  <a:lnTo>
                    <a:pt x="14167" y="44876"/>
                  </a:lnTo>
                  <a:lnTo>
                    <a:pt x="14016" y="44038"/>
                  </a:lnTo>
                  <a:lnTo>
                    <a:pt x="13584" y="42535"/>
                  </a:lnTo>
                  <a:lnTo>
                    <a:pt x="13174" y="41272"/>
                  </a:lnTo>
                  <a:lnTo>
                    <a:pt x="13011" y="40304"/>
                  </a:lnTo>
                  <a:lnTo>
                    <a:pt x="13058" y="39262"/>
                  </a:lnTo>
                  <a:lnTo>
                    <a:pt x="12707" y="37891"/>
                  </a:lnTo>
                  <a:lnTo>
                    <a:pt x="12434" y="37262"/>
                  </a:lnTo>
                  <a:lnTo>
                    <a:pt x="12114" y="36660"/>
                  </a:lnTo>
                  <a:lnTo>
                    <a:pt x="11529" y="35777"/>
                  </a:lnTo>
                  <a:lnTo>
                    <a:pt x="11195" y="35413"/>
                  </a:lnTo>
                  <a:lnTo>
                    <a:pt x="10924" y="35230"/>
                  </a:lnTo>
                  <a:lnTo>
                    <a:pt x="10759" y="34845"/>
                  </a:lnTo>
                  <a:lnTo>
                    <a:pt x="10691" y="33955"/>
                  </a:lnTo>
                  <a:lnTo>
                    <a:pt x="10726" y="32074"/>
                  </a:lnTo>
                  <a:lnTo>
                    <a:pt x="10829" y="30952"/>
                  </a:lnTo>
                  <a:lnTo>
                    <a:pt x="11167" y="30199"/>
                  </a:lnTo>
                  <a:lnTo>
                    <a:pt x="11677" y="29380"/>
                  </a:lnTo>
                  <a:lnTo>
                    <a:pt x="12384" y="28775"/>
                  </a:lnTo>
                  <a:lnTo>
                    <a:pt x="12809" y="28419"/>
                  </a:lnTo>
                  <a:lnTo>
                    <a:pt x="13575" y="27682"/>
                  </a:lnTo>
                  <a:lnTo>
                    <a:pt x="14327" y="26870"/>
                  </a:lnTo>
                  <a:lnTo>
                    <a:pt x="15132" y="26139"/>
                  </a:lnTo>
                  <a:lnTo>
                    <a:pt x="15932" y="25425"/>
                  </a:lnTo>
                  <a:lnTo>
                    <a:pt x="16389" y="24972"/>
                  </a:lnTo>
                  <a:lnTo>
                    <a:pt x="16966" y="24333"/>
                  </a:lnTo>
                  <a:lnTo>
                    <a:pt x="17307" y="23699"/>
                  </a:lnTo>
                  <a:lnTo>
                    <a:pt x="17404" y="23240"/>
                  </a:lnTo>
                  <a:lnTo>
                    <a:pt x="17319" y="22899"/>
                  </a:lnTo>
                  <a:lnTo>
                    <a:pt x="16920" y="22560"/>
                  </a:lnTo>
                  <a:lnTo>
                    <a:pt x="16563" y="22110"/>
                  </a:lnTo>
                  <a:lnTo>
                    <a:pt x="16416" y="21735"/>
                  </a:lnTo>
                  <a:lnTo>
                    <a:pt x="16225" y="21448"/>
                  </a:lnTo>
                  <a:lnTo>
                    <a:pt x="16223" y="21181"/>
                  </a:lnTo>
                  <a:lnTo>
                    <a:pt x="16724" y="20525"/>
                  </a:lnTo>
                  <a:lnTo>
                    <a:pt x="17197" y="19984"/>
                  </a:lnTo>
                  <a:lnTo>
                    <a:pt x="17651" y="19631"/>
                  </a:lnTo>
                  <a:lnTo>
                    <a:pt x="18049" y="19433"/>
                  </a:lnTo>
                  <a:lnTo>
                    <a:pt x="18292" y="19386"/>
                  </a:lnTo>
                  <a:lnTo>
                    <a:pt x="18852" y="19642"/>
                  </a:lnTo>
                  <a:lnTo>
                    <a:pt x="19258" y="20052"/>
                  </a:lnTo>
                  <a:lnTo>
                    <a:pt x="19392" y="20248"/>
                  </a:lnTo>
                  <a:lnTo>
                    <a:pt x="19820" y="20749"/>
                  </a:lnTo>
                  <a:lnTo>
                    <a:pt x="20091" y="20827"/>
                  </a:lnTo>
                  <a:lnTo>
                    <a:pt x="20519" y="20896"/>
                  </a:lnTo>
                  <a:lnTo>
                    <a:pt x="21024" y="21143"/>
                  </a:lnTo>
                  <a:lnTo>
                    <a:pt x="21480" y="21327"/>
                  </a:lnTo>
                  <a:lnTo>
                    <a:pt x="22446" y="21632"/>
                  </a:lnTo>
                  <a:lnTo>
                    <a:pt x="22748" y="21655"/>
                  </a:lnTo>
                  <a:lnTo>
                    <a:pt x="23011" y="21435"/>
                  </a:lnTo>
                  <a:lnTo>
                    <a:pt x="22862" y="21027"/>
                  </a:lnTo>
                  <a:lnTo>
                    <a:pt x="22728" y="20798"/>
                  </a:lnTo>
                  <a:lnTo>
                    <a:pt x="22410" y="19862"/>
                  </a:lnTo>
                  <a:lnTo>
                    <a:pt x="22228" y="19035"/>
                  </a:lnTo>
                  <a:lnTo>
                    <a:pt x="22167" y="18275"/>
                  </a:lnTo>
                  <a:lnTo>
                    <a:pt x="22201" y="17871"/>
                  </a:lnTo>
                  <a:lnTo>
                    <a:pt x="22412" y="17283"/>
                  </a:lnTo>
                  <a:lnTo>
                    <a:pt x="22497" y="16942"/>
                  </a:lnTo>
                  <a:lnTo>
                    <a:pt x="22710" y="16502"/>
                  </a:lnTo>
                  <a:lnTo>
                    <a:pt x="23166" y="16024"/>
                  </a:lnTo>
                  <a:lnTo>
                    <a:pt x="23442" y="15765"/>
                  </a:lnTo>
                  <a:lnTo>
                    <a:pt x="23626" y="15592"/>
                  </a:lnTo>
                  <a:lnTo>
                    <a:pt x="23958" y="14991"/>
                  </a:lnTo>
                  <a:lnTo>
                    <a:pt x="24085" y="14497"/>
                  </a:lnTo>
                  <a:lnTo>
                    <a:pt x="24154" y="13916"/>
                  </a:lnTo>
                  <a:lnTo>
                    <a:pt x="24182" y="12886"/>
                  </a:lnTo>
                  <a:lnTo>
                    <a:pt x="24136" y="12280"/>
                  </a:lnTo>
                  <a:lnTo>
                    <a:pt x="24158" y="11420"/>
                  </a:lnTo>
                  <a:lnTo>
                    <a:pt x="24262" y="10890"/>
                  </a:lnTo>
                  <a:lnTo>
                    <a:pt x="24318" y="10350"/>
                  </a:lnTo>
                  <a:lnTo>
                    <a:pt x="24351" y="9709"/>
                  </a:lnTo>
                  <a:lnTo>
                    <a:pt x="24417" y="9178"/>
                  </a:lnTo>
                  <a:lnTo>
                    <a:pt x="24718" y="8505"/>
                  </a:lnTo>
                  <a:lnTo>
                    <a:pt x="25353" y="7454"/>
                  </a:lnTo>
                  <a:lnTo>
                    <a:pt x="25892" y="6800"/>
                  </a:lnTo>
                  <a:lnTo>
                    <a:pt x="26293" y="6272"/>
                  </a:lnTo>
                  <a:lnTo>
                    <a:pt x="26699" y="5728"/>
                  </a:lnTo>
                  <a:lnTo>
                    <a:pt x="26822" y="5459"/>
                  </a:lnTo>
                  <a:lnTo>
                    <a:pt x="26859" y="5168"/>
                  </a:lnTo>
                  <a:lnTo>
                    <a:pt x="26774" y="4661"/>
                  </a:lnTo>
                  <a:lnTo>
                    <a:pt x="26708" y="4069"/>
                  </a:lnTo>
                  <a:lnTo>
                    <a:pt x="26775" y="3780"/>
                  </a:lnTo>
                  <a:lnTo>
                    <a:pt x="26906" y="3182"/>
                  </a:lnTo>
                  <a:lnTo>
                    <a:pt x="27013" y="2823"/>
                  </a:lnTo>
                  <a:lnTo>
                    <a:pt x="27249" y="2204"/>
                  </a:lnTo>
                  <a:lnTo>
                    <a:pt x="27408" y="1641"/>
                  </a:lnTo>
                  <a:lnTo>
                    <a:pt x="27542" y="1113"/>
                  </a:lnTo>
                  <a:lnTo>
                    <a:pt x="27638" y="850"/>
                  </a:lnTo>
                  <a:lnTo>
                    <a:pt x="27805" y="469"/>
                  </a:lnTo>
                  <a:lnTo>
                    <a:pt x="28395" y="0"/>
                  </a:lnTo>
                  <a:lnTo>
                    <a:pt x="29324" y="422"/>
                  </a:lnTo>
                  <a:lnTo>
                    <a:pt x="29626" y="527"/>
                  </a:lnTo>
                  <a:lnTo>
                    <a:pt x="30989" y="1135"/>
                  </a:lnTo>
                  <a:lnTo>
                    <a:pt x="31716" y="1469"/>
                  </a:lnTo>
                  <a:lnTo>
                    <a:pt x="40822" y="6292"/>
                  </a:lnTo>
                  <a:lnTo>
                    <a:pt x="40242" y="10269"/>
                  </a:lnTo>
                  <a:lnTo>
                    <a:pt x="44084" y="16974"/>
                  </a:lnTo>
                  <a:lnTo>
                    <a:pt x="44105" y="19382"/>
                  </a:lnTo>
                  <a:lnTo>
                    <a:pt x="44245" y="19441"/>
                  </a:lnTo>
                  <a:lnTo>
                    <a:pt x="44392" y="19473"/>
                  </a:lnTo>
                  <a:lnTo>
                    <a:pt x="44540" y="19469"/>
                  </a:lnTo>
                  <a:lnTo>
                    <a:pt x="60631" y="21972"/>
                  </a:lnTo>
                  <a:lnTo>
                    <a:pt x="84009" y="25606"/>
                  </a:lnTo>
                  <a:lnTo>
                    <a:pt x="84451" y="25821"/>
                  </a:lnTo>
                  <a:lnTo>
                    <a:pt x="84971" y="25200"/>
                  </a:lnTo>
                  <a:lnTo>
                    <a:pt x="109083" y="29036"/>
                  </a:lnTo>
                  <a:lnTo>
                    <a:pt x="117001" y="30299"/>
                  </a:lnTo>
                  <a:lnTo>
                    <a:pt x="122954" y="31230"/>
                  </a:lnTo>
                  <a:lnTo>
                    <a:pt x="126513" y="31812"/>
                  </a:lnTo>
                  <a:lnTo>
                    <a:pt x="144875" y="34738"/>
                  </a:lnTo>
                  <a:lnTo>
                    <a:pt x="147422" y="35142"/>
                  </a:lnTo>
                  <a:lnTo>
                    <a:pt x="157535" y="36782"/>
                  </a:lnTo>
                  <a:lnTo>
                    <a:pt x="166605" y="38282"/>
                  </a:lnTo>
                  <a:lnTo>
                    <a:pt x="168510" y="38600"/>
                  </a:lnTo>
                  <a:lnTo>
                    <a:pt x="170369" y="38904"/>
                  </a:lnTo>
                  <a:lnTo>
                    <a:pt x="192073" y="42325"/>
                  </a:lnTo>
                  <a:lnTo>
                    <a:pt x="203645" y="44165"/>
                  </a:lnTo>
                  <a:lnTo>
                    <a:pt x="224071" y="47269"/>
                  </a:lnTo>
                  <a:lnTo>
                    <a:pt x="228383" y="47923"/>
                  </a:lnTo>
                  <a:lnTo>
                    <a:pt x="228973" y="48009"/>
                  </a:lnTo>
                  <a:lnTo>
                    <a:pt x="231607" y="48409"/>
                  </a:lnTo>
                  <a:lnTo>
                    <a:pt x="241706" y="49944"/>
                  </a:lnTo>
                  <a:lnTo>
                    <a:pt x="259278" y="52616"/>
                  </a:lnTo>
                  <a:lnTo>
                    <a:pt x="269530" y="54175"/>
                  </a:lnTo>
                  <a:lnTo>
                    <a:pt x="270343" y="54297"/>
                  </a:lnTo>
                  <a:lnTo>
                    <a:pt x="270517" y="53307"/>
                  </a:lnTo>
                  <a:lnTo>
                    <a:pt x="280059" y="54761"/>
                  </a:lnTo>
                  <a:lnTo>
                    <a:pt x="288045" y="55970"/>
                  </a:lnTo>
                  <a:lnTo>
                    <a:pt x="295882" y="57165"/>
                  </a:lnTo>
                  <a:lnTo>
                    <a:pt x="297843" y="57455"/>
                  </a:lnTo>
                  <a:lnTo>
                    <a:pt x="299113" y="57647"/>
                  </a:lnTo>
                  <a:lnTo>
                    <a:pt x="301833" y="58496"/>
                  </a:lnTo>
                  <a:lnTo>
                    <a:pt x="306103" y="59830"/>
                  </a:lnTo>
                  <a:lnTo>
                    <a:pt x="317241" y="63303"/>
                  </a:lnTo>
                  <a:lnTo>
                    <a:pt x="324071" y="65434"/>
                  </a:lnTo>
                  <a:lnTo>
                    <a:pt x="324522" y="65226"/>
                  </a:lnTo>
                  <a:lnTo>
                    <a:pt x="326440" y="69451"/>
                  </a:lnTo>
                  <a:lnTo>
                    <a:pt x="328213" y="73359"/>
                  </a:lnTo>
                  <a:lnTo>
                    <a:pt x="331591" y="80538"/>
                  </a:lnTo>
                  <a:lnTo>
                    <a:pt x="333530" y="82647"/>
                  </a:lnTo>
                  <a:lnTo>
                    <a:pt x="336580" y="85877"/>
                  </a:lnTo>
                  <a:lnTo>
                    <a:pt x="337042" y="85542"/>
                  </a:lnTo>
                  <a:lnTo>
                    <a:pt x="346458" y="74578"/>
                  </a:lnTo>
                  <a:lnTo>
                    <a:pt x="347353" y="73542"/>
                  </a:lnTo>
                  <a:lnTo>
                    <a:pt x="349672" y="70846"/>
                  </a:lnTo>
                  <a:lnTo>
                    <a:pt x="353719" y="66135"/>
                  </a:lnTo>
                  <a:lnTo>
                    <a:pt x="362958" y="68491"/>
                  </a:lnTo>
                  <a:lnTo>
                    <a:pt x="379915" y="72815"/>
                  </a:lnTo>
                  <a:lnTo>
                    <a:pt x="379499" y="73916"/>
                  </a:lnTo>
                  <a:lnTo>
                    <a:pt x="379073" y="75259"/>
                  </a:lnTo>
                  <a:lnTo>
                    <a:pt x="389379" y="77927"/>
                  </a:lnTo>
                  <a:lnTo>
                    <a:pt x="400222" y="80574"/>
                  </a:lnTo>
                  <a:lnTo>
                    <a:pt x="401111" y="80781"/>
                  </a:lnTo>
                  <a:lnTo>
                    <a:pt x="418589" y="84850"/>
                  </a:lnTo>
                  <a:lnTo>
                    <a:pt x="418724" y="85413"/>
                  </a:lnTo>
                  <a:lnTo>
                    <a:pt x="418900" y="86241"/>
                  </a:lnTo>
                  <a:lnTo>
                    <a:pt x="419000" y="86824"/>
                  </a:lnTo>
                  <a:lnTo>
                    <a:pt x="419054" y="87331"/>
                  </a:lnTo>
                  <a:lnTo>
                    <a:pt x="419068" y="87643"/>
                  </a:lnTo>
                  <a:lnTo>
                    <a:pt x="419044" y="87959"/>
                  </a:lnTo>
                  <a:lnTo>
                    <a:pt x="418984" y="88285"/>
                  </a:lnTo>
                  <a:lnTo>
                    <a:pt x="418236" y="89110"/>
                  </a:lnTo>
                  <a:lnTo>
                    <a:pt x="418052" y="89163"/>
                  </a:lnTo>
                  <a:lnTo>
                    <a:pt x="417888" y="89245"/>
                  </a:lnTo>
                  <a:lnTo>
                    <a:pt x="417743" y="89344"/>
                  </a:lnTo>
                  <a:lnTo>
                    <a:pt x="417413" y="89639"/>
                  </a:lnTo>
                  <a:lnTo>
                    <a:pt x="417232" y="89840"/>
                  </a:lnTo>
                  <a:lnTo>
                    <a:pt x="416291" y="90328"/>
                  </a:lnTo>
                  <a:lnTo>
                    <a:pt x="415964" y="90296"/>
                  </a:lnTo>
                  <a:lnTo>
                    <a:pt x="415194" y="90605"/>
                  </a:lnTo>
                  <a:lnTo>
                    <a:pt x="415202" y="90754"/>
                  </a:lnTo>
                  <a:lnTo>
                    <a:pt x="415225" y="90885"/>
                  </a:lnTo>
                  <a:lnTo>
                    <a:pt x="415288" y="91123"/>
                  </a:lnTo>
                  <a:lnTo>
                    <a:pt x="415449" y="91548"/>
                  </a:lnTo>
                  <a:lnTo>
                    <a:pt x="415479" y="91680"/>
                  </a:lnTo>
                  <a:lnTo>
                    <a:pt x="415503" y="91816"/>
                  </a:lnTo>
                  <a:lnTo>
                    <a:pt x="415521" y="91954"/>
                  </a:lnTo>
                  <a:lnTo>
                    <a:pt x="415529" y="92092"/>
                  </a:lnTo>
                  <a:lnTo>
                    <a:pt x="415494" y="92479"/>
                  </a:lnTo>
                  <a:lnTo>
                    <a:pt x="415418" y="92856"/>
                  </a:lnTo>
                  <a:lnTo>
                    <a:pt x="415614" y="94005"/>
                  </a:lnTo>
                  <a:lnTo>
                    <a:pt x="415707" y="95626"/>
                  </a:lnTo>
                  <a:lnTo>
                    <a:pt x="415433" y="95840"/>
                  </a:lnTo>
                  <a:lnTo>
                    <a:pt x="414970" y="96144"/>
                  </a:lnTo>
                  <a:lnTo>
                    <a:pt x="414468" y="96509"/>
                  </a:lnTo>
                  <a:lnTo>
                    <a:pt x="414248" y="96651"/>
                  </a:lnTo>
                  <a:lnTo>
                    <a:pt x="414056" y="96740"/>
                  </a:lnTo>
                  <a:lnTo>
                    <a:pt x="413759" y="96848"/>
                  </a:lnTo>
                  <a:lnTo>
                    <a:pt x="413237" y="97008"/>
                  </a:lnTo>
                  <a:lnTo>
                    <a:pt x="412748" y="97182"/>
                  </a:lnTo>
                  <a:lnTo>
                    <a:pt x="412199" y="97346"/>
                  </a:lnTo>
                  <a:lnTo>
                    <a:pt x="411294" y="97761"/>
                  </a:lnTo>
                  <a:lnTo>
                    <a:pt x="410836" y="98866"/>
                  </a:lnTo>
                  <a:lnTo>
                    <a:pt x="410880" y="99050"/>
                  </a:lnTo>
                  <a:lnTo>
                    <a:pt x="410919" y="99185"/>
                  </a:lnTo>
                  <a:lnTo>
                    <a:pt x="410968" y="99315"/>
                  </a:lnTo>
                  <a:lnTo>
                    <a:pt x="411073" y="99575"/>
                  </a:lnTo>
                  <a:lnTo>
                    <a:pt x="411051" y="100793"/>
                  </a:lnTo>
                  <a:lnTo>
                    <a:pt x="410929" y="100983"/>
                  </a:lnTo>
                  <a:lnTo>
                    <a:pt x="410506" y="101356"/>
                  </a:lnTo>
                  <a:lnTo>
                    <a:pt x="410298" y="101411"/>
                  </a:lnTo>
                  <a:lnTo>
                    <a:pt x="409475" y="101750"/>
                  </a:lnTo>
                  <a:lnTo>
                    <a:pt x="408878" y="102208"/>
                  </a:lnTo>
                  <a:lnTo>
                    <a:pt x="408708" y="102346"/>
                  </a:lnTo>
                  <a:lnTo>
                    <a:pt x="408496" y="102538"/>
                  </a:lnTo>
                  <a:lnTo>
                    <a:pt x="408096" y="102924"/>
                  </a:lnTo>
                  <a:lnTo>
                    <a:pt x="407897" y="103130"/>
                  </a:lnTo>
                  <a:lnTo>
                    <a:pt x="407700" y="103318"/>
                  </a:lnTo>
                  <a:lnTo>
                    <a:pt x="407539" y="103455"/>
                  </a:lnTo>
                  <a:lnTo>
                    <a:pt x="407289" y="103646"/>
                  </a:lnTo>
                  <a:lnTo>
                    <a:pt x="407127" y="103750"/>
                  </a:lnTo>
                  <a:lnTo>
                    <a:pt x="406960" y="103843"/>
                  </a:lnTo>
                  <a:lnTo>
                    <a:pt x="406789" y="103928"/>
                  </a:lnTo>
                  <a:lnTo>
                    <a:pt x="406617" y="104006"/>
                  </a:lnTo>
                  <a:lnTo>
                    <a:pt x="406443" y="104080"/>
                  </a:lnTo>
                  <a:lnTo>
                    <a:pt x="406188" y="104168"/>
                  </a:lnTo>
                  <a:lnTo>
                    <a:pt x="405928" y="104235"/>
                  </a:lnTo>
                  <a:lnTo>
                    <a:pt x="405666" y="104294"/>
                  </a:lnTo>
                  <a:lnTo>
                    <a:pt x="405405" y="104358"/>
                  </a:lnTo>
                  <a:lnTo>
                    <a:pt x="405147" y="104438"/>
                  </a:lnTo>
                  <a:lnTo>
                    <a:pt x="404943" y="104518"/>
                  </a:lnTo>
                  <a:lnTo>
                    <a:pt x="404741" y="104605"/>
                  </a:lnTo>
                  <a:lnTo>
                    <a:pt x="404539" y="104697"/>
                  </a:lnTo>
                  <a:lnTo>
                    <a:pt x="404139" y="104887"/>
                  </a:lnTo>
                  <a:lnTo>
                    <a:pt x="403949" y="104963"/>
                  </a:lnTo>
                  <a:lnTo>
                    <a:pt x="403749" y="105031"/>
                  </a:lnTo>
                  <a:lnTo>
                    <a:pt x="403556" y="105105"/>
                  </a:lnTo>
                  <a:lnTo>
                    <a:pt x="403381" y="105201"/>
                  </a:lnTo>
                  <a:lnTo>
                    <a:pt x="403031" y="105753"/>
                  </a:lnTo>
                  <a:lnTo>
                    <a:pt x="403038" y="105905"/>
                  </a:lnTo>
                  <a:lnTo>
                    <a:pt x="403094" y="106073"/>
                  </a:lnTo>
                  <a:lnTo>
                    <a:pt x="403181" y="106246"/>
                  </a:lnTo>
                  <a:lnTo>
                    <a:pt x="403380" y="106576"/>
                  </a:lnTo>
                  <a:lnTo>
                    <a:pt x="403489" y="106744"/>
                  </a:lnTo>
                  <a:lnTo>
                    <a:pt x="403611" y="106902"/>
                  </a:lnTo>
                  <a:lnTo>
                    <a:pt x="403742" y="107053"/>
                  </a:lnTo>
                  <a:lnTo>
                    <a:pt x="403877" y="107198"/>
                  </a:lnTo>
                  <a:lnTo>
                    <a:pt x="404117" y="107434"/>
                  </a:lnTo>
                  <a:lnTo>
                    <a:pt x="404538" y="107801"/>
                  </a:lnTo>
                  <a:lnTo>
                    <a:pt x="404681" y="107968"/>
                  </a:lnTo>
                  <a:lnTo>
                    <a:pt x="404815" y="108149"/>
                  </a:lnTo>
                  <a:lnTo>
                    <a:pt x="404942" y="108339"/>
                  </a:lnTo>
                  <a:lnTo>
                    <a:pt x="405064" y="108533"/>
                  </a:lnTo>
                  <a:lnTo>
                    <a:pt x="405185" y="108728"/>
                  </a:lnTo>
                  <a:lnTo>
                    <a:pt x="405305" y="108934"/>
                  </a:lnTo>
                  <a:lnTo>
                    <a:pt x="405419" y="109147"/>
                  </a:lnTo>
                  <a:lnTo>
                    <a:pt x="405642" y="109577"/>
                  </a:lnTo>
                  <a:lnTo>
                    <a:pt x="405757" y="109789"/>
                  </a:lnTo>
                  <a:lnTo>
                    <a:pt x="405999" y="110203"/>
                  </a:lnTo>
                  <a:lnTo>
                    <a:pt x="406368" y="110820"/>
                  </a:lnTo>
                  <a:lnTo>
                    <a:pt x="406662" y="111285"/>
                  </a:lnTo>
                  <a:lnTo>
                    <a:pt x="406752" y="111445"/>
                  </a:lnTo>
                  <a:lnTo>
                    <a:pt x="406828" y="111612"/>
                  </a:lnTo>
                  <a:lnTo>
                    <a:pt x="406899" y="112162"/>
                  </a:lnTo>
                  <a:lnTo>
                    <a:pt x="406832" y="112410"/>
                  </a:lnTo>
                  <a:lnTo>
                    <a:pt x="406655" y="112803"/>
                  </a:lnTo>
                  <a:lnTo>
                    <a:pt x="406287" y="113853"/>
                  </a:lnTo>
                  <a:lnTo>
                    <a:pt x="406367" y="114049"/>
                  </a:lnTo>
                  <a:lnTo>
                    <a:pt x="406459" y="114239"/>
                  </a:lnTo>
                  <a:lnTo>
                    <a:pt x="406573" y="114418"/>
                  </a:lnTo>
                  <a:lnTo>
                    <a:pt x="406694" y="114592"/>
                  </a:lnTo>
                  <a:lnTo>
                    <a:pt x="406809" y="114770"/>
                  </a:lnTo>
                  <a:lnTo>
                    <a:pt x="406903" y="114960"/>
                  </a:lnTo>
                  <a:lnTo>
                    <a:pt x="406980" y="115152"/>
                  </a:lnTo>
                  <a:lnTo>
                    <a:pt x="407058" y="115354"/>
                  </a:lnTo>
                  <a:lnTo>
                    <a:pt x="407120" y="115559"/>
                  </a:lnTo>
                  <a:lnTo>
                    <a:pt x="407156" y="115759"/>
                  </a:lnTo>
                  <a:lnTo>
                    <a:pt x="407152" y="115947"/>
                  </a:lnTo>
                  <a:lnTo>
                    <a:pt x="406788" y="116551"/>
                  </a:lnTo>
                  <a:lnTo>
                    <a:pt x="406436" y="116687"/>
                  </a:lnTo>
                  <a:lnTo>
                    <a:pt x="406199" y="116797"/>
                  </a:lnTo>
                  <a:lnTo>
                    <a:pt x="405960" y="116899"/>
                  </a:lnTo>
                  <a:lnTo>
                    <a:pt x="405622" y="116997"/>
                  </a:lnTo>
                  <a:lnTo>
                    <a:pt x="405041" y="117135"/>
                  </a:lnTo>
                  <a:lnTo>
                    <a:pt x="404808" y="117182"/>
                  </a:lnTo>
                  <a:lnTo>
                    <a:pt x="404547" y="117272"/>
                  </a:lnTo>
                  <a:lnTo>
                    <a:pt x="404337" y="117397"/>
                  </a:lnTo>
                  <a:lnTo>
                    <a:pt x="404132" y="117539"/>
                  </a:lnTo>
                  <a:lnTo>
                    <a:pt x="403976" y="117656"/>
                  </a:lnTo>
                  <a:lnTo>
                    <a:pt x="403824" y="117784"/>
                  </a:lnTo>
                  <a:lnTo>
                    <a:pt x="403373" y="118181"/>
                  </a:lnTo>
                  <a:lnTo>
                    <a:pt x="402854" y="118584"/>
                  </a:lnTo>
                  <a:lnTo>
                    <a:pt x="402584" y="118812"/>
                  </a:lnTo>
                  <a:lnTo>
                    <a:pt x="402445" y="118938"/>
                  </a:lnTo>
                  <a:lnTo>
                    <a:pt x="402132" y="119247"/>
                  </a:lnTo>
                  <a:lnTo>
                    <a:pt x="402014" y="119375"/>
                  </a:lnTo>
                  <a:lnTo>
                    <a:pt x="401900" y="119508"/>
                  </a:lnTo>
                  <a:lnTo>
                    <a:pt x="401644" y="120512"/>
                  </a:lnTo>
                  <a:lnTo>
                    <a:pt x="401971" y="120785"/>
                  </a:lnTo>
                  <a:lnTo>
                    <a:pt x="402341" y="121033"/>
                  </a:lnTo>
                  <a:lnTo>
                    <a:pt x="402501" y="121239"/>
                  </a:lnTo>
                  <a:lnTo>
                    <a:pt x="402602" y="121461"/>
                  </a:lnTo>
                  <a:lnTo>
                    <a:pt x="402688" y="121694"/>
                  </a:lnTo>
                  <a:lnTo>
                    <a:pt x="402803" y="122032"/>
                  </a:lnTo>
                  <a:lnTo>
                    <a:pt x="402893" y="122383"/>
                  </a:lnTo>
                  <a:lnTo>
                    <a:pt x="402947" y="122695"/>
                  </a:lnTo>
                  <a:lnTo>
                    <a:pt x="402985" y="122970"/>
                  </a:lnTo>
                  <a:lnTo>
                    <a:pt x="402975" y="123233"/>
                  </a:lnTo>
                  <a:lnTo>
                    <a:pt x="402858" y="123508"/>
                  </a:lnTo>
                  <a:lnTo>
                    <a:pt x="402896" y="124148"/>
                  </a:lnTo>
                  <a:lnTo>
                    <a:pt x="402064" y="124431"/>
                  </a:lnTo>
                  <a:lnTo>
                    <a:pt x="401898" y="124712"/>
                  </a:lnTo>
                  <a:lnTo>
                    <a:pt x="401721" y="124926"/>
                  </a:lnTo>
                  <a:lnTo>
                    <a:pt x="401607" y="125076"/>
                  </a:lnTo>
                  <a:lnTo>
                    <a:pt x="401501" y="125271"/>
                  </a:lnTo>
                  <a:lnTo>
                    <a:pt x="401377" y="125590"/>
                  </a:lnTo>
                  <a:lnTo>
                    <a:pt x="401343" y="125717"/>
                  </a:lnTo>
                  <a:lnTo>
                    <a:pt x="401297" y="125971"/>
                  </a:lnTo>
                  <a:lnTo>
                    <a:pt x="401282" y="126108"/>
                  </a:lnTo>
                  <a:lnTo>
                    <a:pt x="401260" y="126239"/>
                  </a:lnTo>
                  <a:lnTo>
                    <a:pt x="401131" y="126930"/>
                  </a:lnTo>
                  <a:lnTo>
                    <a:pt x="401037" y="127103"/>
                  </a:lnTo>
                  <a:lnTo>
                    <a:pt x="400628" y="127507"/>
                  </a:lnTo>
                  <a:lnTo>
                    <a:pt x="400307" y="127717"/>
                  </a:lnTo>
                  <a:lnTo>
                    <a:pt x="399978" y="127903"/>
                  </a:lnTo>
                  <a:lnTo>
                    <a:pt x="399771" y="127994"/>
                  </a:lnTo>
                  <a:lnTo>
                    <a:pt x="399468" y="128098"/>
                  </a:lnTo>
                  <a:lnTo>
                    <a:pt x="398969" y="128121"/>
                  </a:lnTo>
                  <a:lnTo>
                    <a:pt x="398300" y="128176"/>
                  </a:lnTo>
                  <a:lnTo>
                    <a:pt x="398149" y="128189"/>
                  </a:lnTo>
                  <a:lnTo>
                    <a:pt x="397832" y="128185"/>
                  </a:lnTo>
                  <a:lnTo>
                    <a:pt x="397590" y="128148"/>
                  </a:lnTo>
                  <a:lnTo>
                    <a:pt x="397121" y="127903"/>
                  </a:lnTo>
                  <a:lnTo>
                    <a:pt x="397050" y="127730"/>
                  </a:lnTo>
                  <a:lnTo>
                    <a:pt x="396743" y="127130"/>
                  </a:lnTo>
                  <a:lnTo>
                    <a:pt x="396551" y="126785"/>
                  </a:lnTo>
                  <a:lnTo>
                    <a:pt x="396407" y="126553"/>
                  </a:lnTo>
                  <a:lnTo>
                    <a:pt x="396184" y="126267"/>
                  </a:lnTo>
                  <a:lnTo>
                    <a:pt x="395390" y="125839"/>
                  </a:lnTo>
                  <a:lnTo>
                    <a:pt x="395020" y="125799"/>
                  </a:lnTo>
                  <a:lnTo>
                    <a:pt x="394774" y="125799"/>
                  </a:lnTo>
                  <a:lnTo>
                    <a:pt x="394412" y="125821"/>
                  </a:lnTo>
                  <a:lnTo>
                    <a:pt x="394060" y="125890"/>
                  </a:lnTo>
                  <a:lnTo>
                    <a:pt x="393652" y="126085"/>
                  </a:lnTo>
                  <a:lnTo>
                    <a:pt x="393316" y="126730"/>
                  </a:lnTo>
                  <a:lnTo>
                    <a:pt x="393421" y="126935"/>
                  </a:lnTo>
                  <a:lnTo>
                    <a:pt x="393603" y="127321"/>
                  </a:lnTo>
                  <a:lnTo>
                    <a:pt x="393788" y="127735"/>
                  </a:lnTo>
                  <a:lnTo>
                    <a:pt x="393898" y="128039"/>
                  </a:lnTo>
                  <a:lnTo>
                    <a:pt x="393928" y="128371"/>
                  </a:lnTo>
                  <a:lnTo>
                    <a:pt x="393920" y="128594"/>
                  </a:lnTo>
                  <a:lnTo>
                    <a:pt x="393894" y="128784"/>
                  </a:lnTo>
                  <a:lnTo>
                    <a:pt x="393837" y="129071"/>
                  </a:lnTo>
                  <a:lnTo>
                    <a:pt x="393803" y="129289"/>
                  </a:lnTo>
                  <a:lnTo>
                    <a:pt x="393735" y="129612"/>
                  </a:lnTo>
                  <a:lnTo>
                    <a:pt x="393694" y="129753"/>
                  </a:lnTo>
                  <a:lnTo>
                    <a:pt x="393644" y="129893"/>
                  </a:lnTo>
                  <a:lnTo>
                    <a:pt x="393591" y="130030"/>
                  </a:lnTo>
                  <a:lnTo>
                    <a:pt x="393467" y="130284"/>
                  </a:lnTo>
                  <a:lnTo>
                    <a:pt x="393369" y="130434"/>
                  </a:lnTo>
                  <a:lnTo>
                    <a:pt x="393255" y="130584"/>
                  </a:lnTo>
                  <a:lnTo>
                    <a:pt x="393134" y="130716"/>
                  </a:lnTo>
                  <a:lnTo>
                    <a:pt x="393002" y="130834"/>
                  </a:lnTo>
                  <a:lnTo>
                    <a:pt x="392666" y="131002"/>
                  </a:lnTo>
                  <a:lnTo>
                    <a:pt x="392462" y="131052"/>
                  </a:lnTo>
                  <a:lnTo>
                    <a:pt x="392220" y="131093"/>
                  </a:lnTo>
                  <a:lnTo>
                    <a:pt x="391645" y="131139"/>
                  </a:lnTo>
                  <a:lnTo>
                    <a:pt x="391490" y="131116"/>
                  </a:lnTo>
                  <a:lnTo>
                    <a:pt x="391203" y="130975"/>
                  </a:lnTo>
                  <a:lnTo>
                    <a:pt x="391101" y="130816"/>
                  </a:lnTo>
                  <a:lnTo>
                    <a:pt x="391014" y="130689"/>
                  </a:lnTo>
                  <a:lnTo>
                    <a:pt x="390791" y="130403"/>
                  </a:lnTo>
                  <a:lnTo>
                    <a:pt x="390648" y="130316"/>
                  </a:lnTo>
                  <a:lnTo>
                    <a:pt x="390481" y="130262"/>
                  </a:lnTo>
                  <a:lnTo>
                    <a:pt x="390300" y="130234"/>
                  </a:lnTo>
                  <a:lnTo>
                    <a:pt x="390118" y="130230"/>
                  </a:lnTo>
                  <a:lnTo>
                    <a:pt x="389941" y="130234"/>
                  </a:lnTo>
                  <a:lnTo>
                    <a:pt x="389797" y="130248"/>
                  </a:lnTo>
                  <a:lnTo>
                    <a:pt x="389654" y="130271"/>
                  </a:lnTo>
                  <a:lnTo>
                    <a:pt x="389506" y="130307"/>
                  </a:lnTo>
                  <a:lnTo>
                    <a:pt x="389366" y="130352"/>
                  </a:lnTo>
                  <a:lnTo>
                    <a:pt x="388614" y="131893"/>
                  </a:lnTo>
                  <a:lnTo>
                    <a:pt x="388871" y="132043"/>
                  </a:lnTo>
                  <a:lnTo>
                    <a:pt x="389004" y="132048"/>
                  </a:lnTo>
                  <a:lnTo>
                    <a:pt x="389574" y="132607"/>
                  </a:lnTo>
                  <a:lnTo>
                    <a:pt x="389616" y="132966"/>
                  </a:lnTo>
                  <a:lnTo>
                    <a:pt x="389676" y="133275"/>
                  </a:lnTo>
                  <a:lnTo>
                    <a:pt x="389710" y="133429"/>
                  </a:lnTo>
                  <a:lnTo>
                    <a:pt x="389752" y="133575"/>
                  </a:lnTo>
                  <a:lnTo>
                    <a:pt x="390031" y="133970"/>
                  </a:lnTo>
                  <a:lnTo>
                    <a:pt x="390391" y="134302"/>
                  </a:lnTo>
                  <a:lnTo>
                    <a:pt x="390697" y="134543"/>
                  </a:lnTo>
                  <a:lnTo>
                    <a:pt x="391052" y="134784"/>
                  </a:lnTo>
                  <a:lnTo>
                    <a:pt x="391301" y="134920"/>
                  </a:lnTo>
                  <a:lnTo>
                    <a:pt x="391471" y="134997"/>
                  </a:lnTo>
                  <a:lnTo>
                    <a:pt x="391649" y="135061"/>
                  </a:lnTo>
                  <a:lnTo>
                    <a:pt x="392004" y="135175"/>
                  </a:lnTo>
                  <a:lnTo>
                    <a:pt x="392363" y="135279"/>
                  </a:lnTo>
                  <a:lnTo>
                    <a:pt x="392545" y="135325"/>
                  </a:lnTo>
                  <a:lnTo>
                    <a:pt x="393569" y="135556"/>
                  </a:lnTo>
                  <a:lnTo>
                    <a:pt x="393731" y="135588"/>
                  </a:lnTo>
                  <a:lnTo>
                    <a:pt x="394007" y="135634"/>
                  </a:lnTo>
                  <a:lnTo>
                    <a:pt x="394355" y="135679"/>
                  </a:lnTo>
                  <a:lnTo>
                    <a:pt x="395088" y="136052"/>
                  </a:lnTo>
                  <a:lnTo>
                    <a:pt x="395315" y="136474"/>
                  </a:lnTo>
                  <a:lnTo>
                    <a:pt x="395402" y="136647"/>
                  </a:lnTo>
                  <a:lnTo>
                    <a:pt x="395610" y="137124"/>
                  </a:lnTo>
                  <a:lnTo>
                    <a:pt x="395693" y="137352"/>
                  </a:lnTo>
                  <a:lnTo>
                    <a:pt x="395851" y="137879"/>
                  </a:lnTo>
                  <a:lnTo>
                    <a:pt x="395912" y="138079"/>
                  </a:lnTo>
                  <a:lnTo>
                    <a:pt x="395980" y="138279"/>
                  </a:lnTo>
                  <a:lnTo>
                    <a:pt x="396452" y="138497"/>
                  </a:lnTo>
                  <a:lnTo>
                    <a:pt x="396668" y="138370"/>
                  </a:lnTo>
                  <a:lnTo>
                    <a:pt x="396925" y="138197"/>
                  </a:lnTo>
                  <a:lnTo>
                    <a:pt x="397057" y="138124"/>
                  </a:lnTo>
                  <a:lnTo>
                    <a:pt x="397189" y="138083"/>
                  </a:lnTo>
                  <a:lnTo>
                    <a:pt x="397726" y="138288"/>
                  </a:lnTo>
                  <a:lnTo>
                    <a:pt x="397786" y="138433"/>
                  </a:lnTo>
                  <a:lnTo>
                    <a:pt x="397839" y="138583"/>
                  </a:lnTo>
                  <a:lnTo>
                    <a:pt x="397885" y="138724"/>
                  </a:lnTo>
                  <a:lnTo>
                    <a:pt x="397938" y="138933"/>
                  </a:lnTo>
                  <a:lnTo>
                    <a:pt x="397964" y="139151"/>
                  </a:lnTo>
                  <a:lnTo>
                    <a:pt x="397975" y="139374"/>
                  </a:lnTo>
                  <a:lnTo>
                    <a:pt x="397994" y="139597"/>
                  </a:lnTo>
                  <a:lnTo>
                    <a:pt x="398025" y="139815"/>
                  </a:lnTo>
                  <a:lnTo>
                    <a:pt x="398062" y="139974"/>
                  </a:lnTo>
                  <a:lnTo>
                    <a:pt x="398248" y="140610"/>
                  </a:lnTo>
                  <a:lnTo>
                    <a:pt x="398278" y="140747"/>
                  </a:lnTo>
                  <a:lnTo>
                    <a:pt x="398316" y="140887"/>
                  </a:lnTo>
                  <a:lnTo>
                    <a:pt x="398346" y="141028"/>
                  </a:lnTo>
                  <a:lnTo>
                    <a:pt x="398368" y="141165"/>
                  </a:lnTo>
                  <a:lnTo>
                    <a:pt x="398384" y="141306"/>
                  </a:lnTo>
                  <a:lnTo>
                    <a:pt x="398391" y="141465"/>
                  </a:lnTo>
                  <a:lnTo>
                    <a:pt x="398372" y="141778"/>
                  </a:lnTo>
                  <a:lnTo>
                    <a:pt x="398327" y="142087"/>
                  </a:lnTo>
                  <a:lnTo>
                    <a:pt x="398285" y="142278"/>
                  </a:lnTo>
                  <a:lnTo>
                    <a:pt x="398236" y="142465"/>
                  </a:lnTo>
                  <a:lnTo>
                    <a:pt x="398115" y="142837"/>
                  </a:lnTo>
                  <a:lnTo>
                    <a:pt x="398059" y="143024"/>
                  </a:lnTo>
                  <a:lnTo>
                    <a:pt x="397873" y="143687"/>
                  </a:lnTo>
                  <a:lnTo>
                    <a:pt x="397839" y="143860"/>
                  </a:lnTo>
                  <a:lnTo>
                    <a:pt x="397817" y="144014"/>
                  </a:lnTo>
                  <a:lnTo>
                    <a:pt x="397794" y="144337"/>
                  </a:lnTo>
                  <a:lnTo>
                    <a:pt x="397779" y="144496"/>
                  </a:lnTo>
                  <a:lnTo>
                    <a:pt x="397681" y="144978"/>
                  </a:lnTo>
                  <a:lnTo>
                    <a:pt x="397631" y="145196"/>
                  </a:lnTo>
                  <a:lnTo>
                    <a:pt x="397594" y="145396"/>
                  </a:lnTo>
                  <a:lnTo>
                    <a:pt x="397548" y="145701"/>
                  </a:lnTo>
                  <a:lnTo>
                    <a:pt x="397507" y="146123"/>
                  </a:lnTo>
                  <a:lnTo>
                    <a:pt x="397492" y="146455"/>
                  </a:lnTo>
                  <a:lnTo>
                    <a:pt x="397639" y="147096"/>
                  </a:lnTo>
                  <a:lnTo>
                    <a:pt x="397745" y="147291"/>
                  </a:lnTo>
                  <a:lnTo>
                    <a:pt x="397820" y="147423"/>
                  </a:lnTo>
                  <a:lnTo>
                    <a:pt x="397900" y="147550"/>
                  </a:lnTo>
                  <a:lnTo>
                    <a:pt x="398248" y="148009"/>
                  </a:lnTo>
                  <a:lnTo>
                    <a:pt x="398743" y="148609"/>
                  </a:lnTo>
                  <a:lnTo>
                    <a:pt x="398795" y="149887"/>
                  </a:lnTo>
                  <a:lnTo>
                    <a:pt x="398561" y="150118"/>
                  </a:lnTo>
                  <a:lnTo>
                    <a:pt x="398433" y="150200"/>
                  </a:lnTo>
                  <a:lnTo>
                    <a:pt x="397809" y="150477"/>
                  </a:lnTo>
                  <a:lnTo>
                    <a:pt x="397605" y="150559"/>
                  </a:lnTo>
                  <a:lnTo>
                    <a:pt x="397397" y="150637"/>
                  </a:lnTo>
                  <a:lnTo>
                    <a:pt x="397186" y="150709"/>
                  </a:lnTo>
                  <a:lnTo>
                    <a:pt x="396471" y="150991"/>
                  </a:lnTo>
                  <a:lnTo>
                    <a:pt x="395239" y="151505"/>
                  </a:lnTo>
                  <a:lnTo>
                    <a:pt x="395005" y="151605"/>
                  </a:lnTo>
                  <a:lnTo>
                    <a:pt x="394771" y="151714"/>
                  </a:lnTo>
                  <a:lnTo>
                    <a:pt x="394540" y="151836"/>
                  </a:lnTo>
                  <a:lnTo>
                    <a:pt x="394302" y="151977"/>
                  </a:lnTo>
                  <a:lnTo>
                    <a:pt x="394072" y="152127"/>
                  </a:lnTo>
                  <a:lnTo>
                    <a:pt x="393841" y="152291"/>
                  </a:lnTo>
                  <a:lnTo>
                    <a:pt x="393614" y="152459"/>
                  </a:lnTo>
                  <a:lnTo>
                    <a:pt x="393391" y="152632"/>
                  </a:lnTo>
                  <a:lnTo>
                    <a:pt x="393100" y="152873"/>
                  </a:lnTo>
                  <a:lnTo>
                    <a:pt x="392821" y="153127"/>
                  </a:lnTo>
                  <a:lnTo>
                    <a:pt x="392545" y="153391"/>
                  </a:lnTo>
                  <a:lnTo>
                    <a:pt x="391997" y="153927"/>
                  </a:lnTo>
                  <a:lnTo>
                    <a:pt x="391604" y="154295"/>
                  </a:lnTo>
                  <a:lnTo>
                    <a:pt x="391475" y="154427"/>
                  </a:lnTo>
                  <a:lnTo>
                    <a:pt x="391354" y="154563"/>
                  </a:lnTo>
                  <a:lnTo>
                    <a:pt x="391214" y="154732"/>
                  </a:lnTo>
                  <a:lnTo>
                    <a:pt x="391082" y="154909"/>
                  </a:lnTo>
                  <a:lnTo>
                    <a:pt x="390957" y="155091"/>
                  </a:lnTo>
                  <a:lnTo>
                    <a:pt x="390840" y="155282"/>
                  </a:lnTo>
                  <a:lnTo>
                    <a:pt x="390568" y="155841"/>
                  </a:lnTo>
                  <a:lnTo>
                    <a:pt x="390322" y="156318"/>
                  </a:lnTo>
                  <a:lnTo>
                    <a:pt x="390122" y="156727"/>
                  </a:lnTo>
                  <a:lnTo>
                    <a:pt x="389816" y="157336"/>
                  </a:lnTo>
                  <a:lnTo>
                    <a:pt x="389623" y="157691"/>
                  </a:lnTo>
                  <a:lnTo>
                    <a:pt x="389427" y="158040"/>
                  </a:lnTo>
                  <a:lnTo>
                    <a:pt x="389234" y="158377"/>
                  </a:lnTo>
                  <a:lnTo>
                    <a:pt x="388951" y="158854"/>
                  </a:lnTo>
                  <a:lnTo>
                    <a:pt x="388781" y="159122"/>
                  </a:lnTo>
                  <a:lnTo>
                    <a:pt x="388425" y="159686"/>
                  </a:lnTo>
                  <a:lnTo>
                    <a:pt x="387900" y="160390"/>
                  </a:lnTo>
                  <a:lnTo>
                    <a:pt x="387771" y="160454"/>
                  </a:lnTo>
                  <a:lnTo>
                    <a:pt x="387514" y="160599"/>
                  </a:lnTo>
                  <a:lnTo>
                    <a:pt x="387378" y="160672"/>
                  </a:lnTo>
                  <a:lnTo>
                    <a:pt x="387106" y="160808"/>
                  </a:lnTo>
                  <a:lnTo>
                    <a:pt x="386880" y="160936"/>
                  </a:lnTo>
                  <a:lnTo>
                    <a:pt x="386256" y="161581"/>
                  </a:lnTo>
                  <a:lnTo>
                    <a:pt x="386437" y="162154"/>
                  </a:lnTo>
                  <a:lnTo>
                    <a:pt x="386596" y="162377"/>
                  </a:lnTo>
                  <a:lnTo>
                    <a:pt x="386944" y="162745"/>
                  </a:lnTo>
                  <a:lnTo>
                    <a:pt x="387310" y="163067"/>
                  </a:lnTo>
                  <a:lnTo>
                    <a:pt x="387545" y="163267"/>
                  </a:lnTo>
                  <a:lnTo>
                    <a:pt x="387995" y="163622"/>
                  </a:lnTo>
                  <a:lnTo>
                    <a:pt x="388206" y="163781"/>
                  </a:lnTo>
                  <a:lnTo>
                    <a:pt x="388818" y="164363"/>
                  </a:lnTo>
                  <a:lnTo>
                    <a:pt x="389026" y="165004"/>
                  </a:lnTo>
                  <a:lnTo>
                    <a:pt x="388985" y="165199"/>
                  </a:lnTo>
                  <a:lnTo>
                    <a:pt x="388981" y="165349"/>
                  </a:lnTo>
                  <a:lnTo>
                    <a:pt x="388985" y="165499"/>
                  </a:lnTo>
                  <a:lnTo>
                    <a:pt x="389022" y="165949"/>
                  </a:lnTo>
                  <a:lnTo>
                    <a:pt x="389041" y="166099"/>
                  </a:lnTo>
                  <a:lnTo>
                    <a:pt x="389087" y="166408"/>
                  </a:lnTo>
                  <a:lnTo>
                    <a:pt x="389106" y="166563"/>
                  </a:lnTo>
                  <a:lnTo>
                    <a:pt x="389117" y="167235"/>
                  </a:lnTo>
                  <a:lnTo>
                    <a:pt x="388758" y="167722"/>
                  </a:lnTo>
                  <a:lnTo>
                    <a:pt x="388172" y="168181"/>
                  </a:lnTo>
                  <a:lnTo>
                    <a:pt x="387911" y="168326"/>
                  </a:lnTo>
                  <a:lnTo>
                    <a:pt x="387632" y="168458"/>
                  </a:lnTo>
                  <a:lnTo>
                    <a:pt x="387488" y="168504"/>
                  </a:lnTo>
                  <a:lnTo>
                    <a:pt x="387348" y="168526"/>
                  </a:lnTo>
                  <a:lnTo>
                    <a:pt x="387220" y="168522"/>
                  </a:lnTo>
                  <a:lnTo>
                    <a:pt x="387091" y="168504"/>
                  </a:lnTo>
                  <a:lnTo>
                    <a:pt x="386963" y="168472"/>
                  </a:lnTo>
                  <a:lnTo>
                    <a:pt x="386596" y="168340"/>
                  </a:lnTo>
                  <a:lnTo>
                    <a:pt x="385576" y="168049"/>
                  </a:lnTo>
                  <a:lnTo>
                    <a:pt x="385447" y="168085"/>
                  </a:lnTo>
                  <a:lnTo>
                    <a:pt x="385315" y="168135"/>
                  </a:lnTo>
                  <a:lnTo>
                    <a:pt x="384956" y="168390"/>
                  </a:lnTo>
                  <a:lnTo>
                    <a:pt x="384828" y="168558"/>
                  </a:lnTo>
                  <a:lnTo>
                    <a:pt x="384722" y="168763"/>
                  </a:lnTo>
                  <a:lnTo>
                    <a:pt x="384639" y="168994"/>
                  </a:lnTo>
                  <a:lnTo>
                    <a:pt x="384567" y="169235"/>
                  </a:lnTo>
                  <a:lnTo>
                    <a:pt x="384503" y="169472"/>
                  </a:lnTo>
                  <a:lnTo>
                    <a:pt x="384461" y="169667"/>
                  </a:lnTo>
                  <a:lnTo>
                    <a:pt x="384427" y="169867"/>
                  </a:lnTo>
                  <a:lnTo>
                    <a:pt x="384404" y="170067"/>
                  </a:lnTo>
                  <a:lnTo>
                    <a:pt x="384385" y="170267"/>
                  </a:lnTo>
                  <a:lnTo>
                    <a:pt x="384355" y="170794"/>
                  </a:lnTo>
                  <a:lnTo>
                    <a:pt x="384355" y="170958"/>
                  </a:lnTo>
                  <a:lnTo>
                    <a:pt x="384359" y="171122"/>
                  </a:lnTo>
                  <a:lnTo>
                    <a:pt x="384374" y="171281"/>
                  </a:lnTo>
                  <a:lnTo>
                    <a:pt x="384397" y="171444"/>
                  </a:lnTo>
                  <a:lnTo>
                    <a:pt x="384431" y="171603"/>
                  </a:lnTo>
                  <a:lnTo>
                    <a:pt x="384476" y="171767"/>
                  </a:lnTo>
                  <a:lnTo>
                    <a:pt x="384525" y="171922"/>
                  </a:lnTo>
                  <a:lnTo>
                    <a:pt x="384578" y="172072"/>
                  </a:lnTo>
                  <a:lnTo>
                    <a:pt x="384654" y="172231"/>
                  </a:lnTo>
                  <a:lnTo>
                    <a:pt x="384741" y="172385"/>
                  </a:lnTo>
                  <a:lnTo>
                    <a:pt x="385459" y="173126"/>
                  </a:lnTo>
                  <a:lnTo>
                    <a:pt x="385659" y="173903"/>
                  </a:lnTo>
                  <a:lnTo>
                    <a:pt x="385561" y="174408"/>
                  </a:lnTo>
                  <a:lnTo>
                    <a:pt x="384484" y="174935"/>
                  </a:lnTo>
                  <a:lnTo>
                    <a:pt x="384230" y="175176"/>
                  </a:lnTo>
                  <a:lnTo>
                    <a:pt x="383788" y="175758"/>
                  </a:lnTo>
                  <a:lnTo>
                    <a:pt x="383743" y="175894"/>
                  </a:lnTo>
                  <a:lnTo>
                    <a:pt x="383720" y="176044"/>
                  </a:lnTo>
                  <a:lnTo>
                    <a:pt x="383705" y="176367"/>
                  </a:lnTo>
                  <a:lnTo>
                    <a:pt x="383679" y="176708"/>
                  </a:lnTo>
                  <a:lnTo>
                    <a:pt x="383663" y="177071"/>
                  </a:lnTo>
                  <a:lnTo>
                    <a:pt x="383645" y="177253"/>
                  </a:lnTo>
                  <a:lnTo>
                    <a:pt x="383618" y="177431"/>
                  </a:lnTo>
                  <a:lnTo>
                    <a:pt x="383584" y="177585"/>
                  </a:lnTo>
                  <a:lnTo>
                    <a:pt x="383497" y="177885"/>
                  </a:lnTo>
                  <a:lnTo>
                    <a:pt x="383308" y="178399"/>
                  </a:lnTo>
                  <a:lnTo>
                    <a:pt x="383218" y="178612"/>
                  </a:lnTo>
                  <a:lnTo>
                    <a:pt x="383119" y="178826"/>
                  </a:lnTo>
                  <a:lnTo>
                    <a:pt x="382995" y="179031"/>
                  </a:lnTo>
                  <a:lnTo>
                    <a:pt x="382889" y="179235"/>
                  </a:lnTo>
                  <a:lnTo>
                    <a:pt x="382772" y="179435"/>
                  </a:lnTo>
                  <a:lnTo>
                    <a:pt x="382651" y="179626"/>
                  </a:lnTo>
                  <a:lnTo>
                    <a:pt x="382526" y="179812"/>
                  </a:lnTo>
                  <a:lnTo>
                    <a:pt x="382269" y="180185"/>
                  </a:lnTo>
                  <a:lnTo>
                    <a:pt x="382167" y="180344"/>
                  </a:lnTo>
                  <a:lnTo>
                    <a:pt x="381955" y="180658"/>
                  </a:lnTo>
                  <a:lnTo>
                    <a:pt x="381846" y="180808"/>
                  </a:lnTo>
                  <a:lnTo>
                    <a:pt x="381729" y="180953"/>
                  </a:lnTo>
                  <a:lnTo>
                    <a:pt x="381060" y="181531"/>
                  </a:lnTo>
                  <a:lnTo>
                    <a:pt x="380931" y="181571"/>
                  </a:lnTo>
                  <a:lnTo>
                    <a:pt x="380795" y="181603"/>
                  </a:lnTo>
                  <a:lnTo>
                    <a:pt x="380663" y="181626"/>
                  </a:lnTo>
                  <a:lnTo>
                    <a:pt x="380406" y="181681"/>
                  </a:lnTo>
                  <a:lnTo>
                    <a:pt x="379926" y="181771"/>
                  </a:lnTo>
                  <a:lnTo>
                    <a:pt x="379661" y="181812"/>
                  </a:lnTo>
                  <a:lnTo>
                    <a:pt x="379393" y="181849"/>
                  </a:lnTo>
                  <a:lnTo>
                    <a:pt x="379261" y="181862"/>
                  </a:lnTo>
                  <a:lnTo>
                    <a:pt x="378607" y="181953"/>
                  </a:lnTo>
                  <a:lnTo>
                    <a:pt x="378051" y="182012"/>
                  </a:lnTo>
                  <a:lnTo>
                    <a:pt x="377866" y="182035"/>
                  </a:lnTo>
                  <a:lnTo>
                    <a:pt x="377556" y="182085"/>
                  </a:lnTo>
                  <a:lnTo>
                    <a:pt x="377428" y="182099"/>
                  </a:lnTo>
                  <a:lnTo>
                    <a:pt x="377061" y="182203"/>
                  </a:lnTo>
                  <a:lnTo>
                    <a:pt x="376744" y="182417"/>
                  </a:lnTo>
                  <a:lnTo>
                    <a:pt x="376487" y="182776"/>
                  </a:lnTo>
                  <a:lnTo>
                    <a:pt x="376358" y="182953"/>
                  </a:lnTo>
                  <a:lnTo>
                    <a:pt x="376109" y="183312"/>
                  </a:lnTo>
                  <a:lnTo>
                    <a:pt x="375723" y="183844"/>
                  </a:lnTo>
                  <a:lnTo>
                    <a:pt x="375603" y="184026"/>
                  </a:lnTo>
                  <a:lnTo>
                    <a:pt x="375395" y="184367"/>
                  </a:lnTo>
                  <a:lnTo>
                    <a:pt x="375304" y="184521"/>
                  </a:lnTo>
                  <a:lnTo>
                    <a:pt x="375221" y="184676"/>
                  </a:lnTo>
                  <a:lnTo>
                    <a:pt x="375145" y="184840"/>
                  </a:lnTo>
                  <a:lnTo>
                    <a:pt x="375089" y="185008"/>
                  </a:lnTo>
                  <a:lnTo>
                    <a:pt x="375051" y="185203"/>
                  </a:lnTo>
                  <a:lnTo>
                    <a:pt x="375028" y="185412"/>
                  </a:lnTo>
                  <a:lnTo>
                    <a:pt x="375024" y="185626"/>
                  </a:lnTo>
                  <a:lnTo>
                    <a:pt x="375036" y="185840"/>
                  </a:lnTo>
                  <a:lnTo>
                    <a:pt x="375051" y="186049"/>
                  </a:lnTo>
                  <a:lnTo>
                    <a:pt x="375092" y="186317"/>
                  </a:lnTo>
                  <a:lnTo>
                    <a:pt x="375160" y="186590"/>
                  </a:lnTo>
                  <a:lnTo>
                    <a:pt x="375243" y="186853"/>
                  </a:lnTo>
                  <a:lnTo>
                    <a:pt x="375334" y="187121"/>
                  </a:lnTo>
                  <a:lnTo>
                    <a:pt x="375425" y="187380"/>
                  </a:lnTo>
                  <a:lnTo>
                    <a:pt x="375527" y="187653"/>
                  </a:lnTo>
                  <a:lnTo>
                    <a:pt x="375863" y="188449"/>
                  </a:lnTo>
                  <a:lnTo>
                    <a:pt x="375973" y="188717"/>
                  </a:lnTo>
                  <a:lnTo>
                    <a:pt x="376132" y="189117"/>
                  </a:lnTo>
                  <a:lnTo>
                    <a:pt x="376283" y="189526"/>
                  </a:lnTo>
                  <a:lnTo>
                    <a:pt x="376347" y="189730"/>
                  </a:lnTo>
                  <a:lnTo>
                    <a:pt x="376396" y="189908"/>
                  </a:lnTo>
                  <a:lnTo>
                    <a:pt x="376487" y="190271"/>
                  </a:lnTo>
                  <a:lnTo>
                    <a:pt x="376555" y="190635"/>
                  </a:lnTo>
                  <a:lnTo>
                    <a:pt x="376581" y="190849"/>
                  </a:lnTo>
                  <a:lnTo>
                    <a:pt x="376597" y="191058"/>
                  </a:lnTo>
                  <a:lnTo>
                    <a:pt x="376638" y="191890"/>
                  </a:lnTo>
                  <a:lnTo>
                    <a:pt x="376653" y="192267"/>
                  </a:lnTo>
                  <a:lnTo>
                    <a:pt x="376657" y="192458"/>
                  </a:lnTo>
                  <a:lnTo>
                    <a:pt x="376665" y="192649"/>
                  </a:lnTo>
                  <a:lnTo>
                    <a:pt x="376702" y="193221"/>
                  </a:lnTo>
                  <a:lnTo>
                    <a:pt x="376710" y="193408"/>
                  </a:lnTo>
                  <a:lnTo>
                    <a:pt x="376702" y="193599"/>
                  </a:lnTo>
                  <a:lnTo>
                    <a:pt x="376683" y="193776"/>
                  </a:lnTo>
                  <a:lnTo>
                    <a:pt x="376619" y="194131"/>
                  </a:lnTo>
                  <a:lnTo>
                    <a:pt x="376578" y="194308"/>
                  </a:lnTo>
                  <a:lnTo>
                    <a:pt x="376532" y="194481"/>
                  </a:lnTo>
                  <a:lnTo>
                    <a:pt x="376408" y="194894"/>
                  </a:lnTo>
                  <a:lnTo>
                    <a:pt x="376332" y="195094"/>
                  </a:lnTo>
                  <a:lnTo>
                    <a:pt x="376249" y="195290"/>
                  </a:lnTo>
                  <a:lnTo>
                    <a:pt x="376154" y="195476"/>
                  </a:lnTo>
                  <a:lnTo>
                    <a:pt x="376052" y="195631"/>
                  </a:lnTo>
                  <a:lnTo>
                    <a:pt x="375943" y="195781"/>
                  </a:lnTo>
                  <a:lnTo>
                    <a:pt x="375822" y="195926"/>
                  </a:lnTo>
                  <a:lnTo>
                    <a:pt x="375380" y="196362"/>
                  </a:lnTo>
                  <a:lnTo>
                    <a:pt x="375070" y="196731"/>
                  </a:lnTo>
                  <a:lnTo>
                    <a:pt x="374696" y="197326"/>
                  </a:lnTo>
                  <a:lnTo>
                    <a:pt x="374185" y="197453"/>
                  </a:lnTo>
                  <a:lnTo>
                    <a:pt x="373951" y="197462"/>
                  </a:lnTo>
                  <a:lnTo>
                    <a:pt x="373766" y="197476"/>
                  </a:lnTo>
                  <a:lnTo>
                    <a:pt x="373581" y="197485"/>
                  </a:lnTo>
                  <a:lnTo>
                    <a:pt x="373392" y="197490"/>
                  </a:lnTo>
                  <a:lnTo>
                    <a:pt x="373210" y="197481"/>
                  </a:lnTo>
                  <a:lnTo>
                    <a:pt x="373025" y="197462"/>
                  </a:lnTo>
                  <a:lnTo>
                    <a:pt x="372734" y="197417"/>
                  </a:lnTo>
                  <a:lnTo>
                    <a:pt x="372587" y="197385"/>
                  </a:lnTo>
                  <a:lnTo>
                    <a:pt x="372330" y="197258"/>
                  </a:lnTo>
                  <a:lnTo>
                    <a:pt x="372016" y="196685"/>
                  </a:lnTo>
                  <a:lnTo>
                    <a:pt x="372027" y="196558"/>
                  </a:lnTo>
                  <a:lnTo>
                    <a:pt x="372061" y="196417"/>
                  </a:lnTo>
                  <a:lnTo>
                    <a:pt x="372118" y="196281"/>
                  </a:lnTo>
                  <a:lnTo>
                    <a:pt x="372254" y="196017"/>
                  </a:lnTo>
                  <a:lnTo>
                    <a:pt x="372311" y="195876"/>
                  </a:lnTo>
                  <a:lnTo>
                    <a:pt x="372413" y="195603"/>
                  </a:lnTo>
                  <a:lnTo>
                    <a:pt x="372458" y="195462"/>
                  </a:lnTo>
                  <a:lnTo>
                    <a:pt x="372485" y="195326"/>
                  </a:lnTo>
                  <a:lnTo>
                    <a:pt x="372069" y="194681"/>
                  </a:lnTo>
                  <a:lnTo>
                    <a:pt x="371940" y="194603"/>
                  </a:lnTo>
                  <a:lnTo>
                    <a:pt x="371801" y="194544"/>
                  </a:lnTo>
                  <a:lnTo>
                    <a:pt x="371650" y="194503"/>
                  </a:lnTo>
                  <a:lnTo>
                    <a:pt x="371498" y="194481"/>
                  </a:lnTo>
                  <a:lnTo>
                    <a:pt x="370882" y="194567"/>
                  </a:lnTo>
                  <a:lnTo>
                    <a:pt x="370576" y="194703"/>
                  </a:lnTo>
                  <a:lnTo>
                    <a:pt x="370115" y="195031"/>
                  </a:lnTo>
                  <a:lnTo>
                    <a:pt x="369945" y="195199"/>
                  </a:lnTo>
                  <a:lnTo>
                    <a:pt x="369730" y="195462"/>
                  </a:lnTo>
                  <a:lnTo>
                    <a:pt x="369322" y="195890"/>
                  </a:lnTo>
                  <a:lnTo>
                    <a:pt x="369102" y="196044"/>
                  </a:lnTo>
                  <a:lnTo>
                    <a:pt x="368879" y="196217"/>
                  </a:lnTo>
                  <a:lnTo>
                    <a:pt x="368433" y="196622"/>
                  </a:lnTo>
                  <a:lnTo>
                    <a:pt x="368305" y="196781"/>
                  </a:lnTo>
                  <a:lnTo>
                    <a:pt x="368184" y="196953"/>
                  </a:lnTo>
                  <a:lnTo>
                    <a:pt x="368078" y="197140"/>
                  </a:lnTo>
                  <a:lnTo>
                    <a:pt x="367976" y="197331"/>
                  </a:lnTo>
                  <a:lnTo>
                    <a:pt x="367885" y="197526"/>
                  </a:lnTo>
                  <a:lnTo>
                    <a:pt x="367825" y="197676"/>
                  </a:lnTo>
                  <a:lnTo>
                    <a:pt x="367768" y="197835"/>
                  </a:lnTo>
                  <a:lnTo>
                    <a:pt x="367553" y="198531"/>
                  </a:lnTo>
                  <a:lnTo>
                    <a:pt x="367217" y="199685"/>
                  </a:lnTo>
                  <a:lnTo>
                    <a:pt x="367054" y="200258"/>
                  </a:lnTo>
                  <a:lnTo>
                    <a:pt x="366820" y="201035"/>
                  </a:lnTo>
                  <a:lnTo>
                    <a:pt x="366616" y="201658"/>
                  </a:lnTo>
                  <a:lnTo>
                    <a:pt x="366544" y="201863"/>
                  </a:lnTo>
                  <a:lnTo>
                    <a:pt x="366446" y="202117"/>
                  </a:lnTo>
                  <a:lnTo>
                    <a:pt x="366223" y="202617"/>
                  </a:lnTo>
                  <a:lnTo>
                    <a:pt x="366136" y="202872"/>
                  </a:lnTo>
                  <a:lnTo>
                    <a:pt x="366087" y="203254"/>
                  </a:lnTo>
                  <a:lnTo>
                    <a:pt x="366090" y="203381"/>
                  </a:lnTo>
                  <a:lnTo>
                    <a:pt x="366098" y="203508"/>
                  </a:lnTo>
                  <a:lnTo>
                    <a:pt x="366147" y="203858"/>
                  </a:lnTo>
                  <a:lnTo>
                    <a:pt x="366166" y="204408"/>
                  </a:lnTo>
                  <a:lnTo>
                    <a:pt x="365523" y="205117"/>
                  </a:lnTo>
                  <a:lnTo>
                    <a:pt x="365248" y="205436"/>
                  </a:lnTo>
                  <a:lnTo>
                    <a:pt x="365119" y="205608"/>
                  </a:lnTo>
                  <a:lnTo>
                    <a:pt x="365009" y="205786"/>
                  </a:lnTo>
                  <a:lnTo>
                    <a:pt x="364737" y="206863"/>
                  </a:lnTo>
                  <a:lnTo>
                    <a:pt x="364601" y="207040"/>
                  </a:lnTo>
                  <a:lnTo>
                    <a:pt x="364431" y="207227"/>
                  </a:lnTo>
                  <a:lnTo>
                    <a:pt x="364242" y="207386"/>
                  </a:lnTo>
                  <a:lnTo>
                    <a:pt x="363838" y="207677"/>
                  </a:lnTo>
                  <a:lnTo>
                    <a:pt x="363641" y="207831"/>
                  </a:lnTo>
                  <a:lnTo>
                    <a:pt x="363328" y="208086"/>
                  </a:lnTo>
                  <a:lnTo>
                    <a:pt x="362704" y="208604"/>
                  </a:lnTo>
                  <a:lnTo>
                    <a:pt x="362394" y="208868"/>
                  </a:lnTo>
                  <a:lnTo>
                    <a:pt x="361907" y="209313"/>
                  </a:lnTo>
                  <a:lnTo>
                    <a:pt x="361714" y="209481"/>
                  </a:lnTo>
                  <a:lnTo>
                    <a:pt x="361525" y="209654"/>
                  </a:lnTo>
                  <a:lnTo>
                    <a:pt x="361347" y="209840"/>
                  </a:lnTo>
                  <a:lnTo>
                    <a:pt x="361189" y="210045"/>
                  </a:lnTo>
                  <a:lnTo>
                    <a:pt x="361083" y="210195"/>
                  </a:lnTo>
                  <a:lnTo>
                    <a:pt x="360977" y="210349"/>
                  </a:lnTo>
                  <a:lnTo>
                    <a:pt x="360879" y="210513"/>
                  </a:lnTo>
                  <a:lnTo>
                    <a:pt x="360803" y="210681"/>
                  </a:lnTo>
                  <a:lnTo>
                    <a:pt x="360754" y="210859"/>
                  </a:lnTo>
                  <a:lnTo>
                    <a:pt x="360743" y="210986"/>
                  </a:lnTo>
                  <a:lnTo>
                    <a:pt x="360743" y="211118"/>
                  </a:lnTo>
                  <a:lnTo>
                    <a:pt x="360754" y="211250"/>
                  </a:lnTo>
                  <a:lnTo>
                    <a:pt x="360792" y="211513"/>
                  </a:lnTo>
                  <a:lnTo>
                    <a:pt x="360837" y="211700"/>
                  </a:lnTo>
                  <a:lnTo>
                    <a:pt x="360901" y="211881"/>
                  </a:lnTo>
                  <a:lnTo>
                    <a:pt x="360977" y="212063"/>
                  </a:lnTo>
                  <a:lnTo>
                    <a:pt x="361060" y="212241"/>
                  </a:lnTo>
                  <a:lnTo>
                    <a:pt x="361525" y="213200"/>
                  </a:lnTo>
                  <a:lnTo>
                    <a:pt x="362209" y="214104"/>
                  </a:lnTo>
                  <a:lnTo>
                    <a:pt x="362190" y="214300"/>
                  </a:lnTo>
                  <a:lnTo>
                    <a:pt x="362311" y="214709"/>
                  </a:lnTo>
                  <a:lnTo>
                    <a:pt x="362655" y="215232"/>
                  </a:lnTo>
                  <a:lnTo>
                    <a:pt x="362621" y="215432"/>
                  </a:lnTo>
                  <a:lnTo>
                    <a:pt x="362557" y="215745"/>
                  </a:lnTo>
                  <a:lnTo>
                    <a:pt x="362553" y="215968"/>
                  </a:lnTo>
                  <a:lnTo>
                    <a:pt x="362613" y="216141"/>
                  </a:lnTo>
                  <a:lnTo>
                    <a:pt x="362772" y="216423"/>
                  </a:lnTo>
                  <a:lnTo>
                    <a:pt x="363124" y="217232"/>
                  </a:lnTo>
                  <a:lnTo>
                    <a:pt x="363105" y="217482"/>
                  </a:lnTo>
                  <a:lnTo>
                    <a:pt x="363101" y="217618"/>
                  </a:lnTo>
                  <a:lnTo>
                    <a:pt x="363074" y="218023"/>
                  </a:lnTo>
                  <a:lnTo>
                    <a:pt x="363052" y="218486"/>
                  </a:lnTo>
                  <a:lnTo>
                    <a:pt x="363048" y="218650"/>
                  </a:lnTo>
                  <a:lnTo>
                    <a:pt x="363052" y="218814"/>
                  </a:lnTo>
                  <a:lnTo>
                    <a:pt x="363067" y="218973"/>
                  </a:lnTo>
                  <a:lnTo>
                    <a:pt x="363101" y="219159"/>
                  </a:lnTo>
                  <a:lnTo>
                    <a:pt x="363146" y="219341"/>
                  </a:lnTo>
                  <a:lnTo>
                    <a:pt x="363203" y="219523"/>
                  </a:lnTo>
                  <a:lnTo>
                    <a:pt x="363271" y="219696"/>
                  </a:lnTo>
                  <a:lnTo>
                    <a:pt x="363350" y="219855"/>
                  </a:lnTo>
                  <a:lnTo>
                    <a:pt x="363513" y="220282"/>
                  </a:lnTo>
                  <a:lnTo>
                    <a:pt x="363604" y="220491"/>
                  </a:lnTo>
                  <a:lnTo>
                    <a:pt x="363800" y="220896"/>
                  </a:lnTo>
                  <a:lnTo>
                    <a:pt x="363921" y="221105"/>
                  </a:lnTo>
                  <a:lnTo>
                    <a:pt x="364322" y="221705"/>
                  </a:lnTo>
                  <a:lnTo>
                    <a:pt x="364443" y="221914"/>
                  </a:lnTo>
                  <a:lnTo>
                    <a:pt x="364529" y="222087"/>
                  </a:lnTo>
                  <a:lnTo>
                    <a:pt x="364953" y="223001"/>
                  </a:lnTo>
                  <a:lnTo>
                    <a:pt x="365149" y="223405"/>
                  </a:lnTo>
                  <a:lnTo>
                    <a:pt x="365251" y="223601"/>
                  </a:lnTo>
                  <a:lnTo>
                    <a:pt x="365365" y="223791"/>
                  </a:lnTo>
                  <a:lnTo>
                    <a:pt x="365459" y="223928"/>
                  </a:lnTo>
                  <a:lnTo>
                    <a:pt x="365762" y="224314"/>
                  </a:lnTo>
                  <a:lnTo>
                    <a:pt x="365856" y="224446"/>
                  </a:lnTo>
                  <a:lnTo>
                    <a:pt x="365947" y="224592"/>
                  </a:lnTo>
                  <a:lnTo>
                    <a:pt x="366196" y="225046"/>
                  </a:lnTo>
                  <a:lnTo>
                    <a:pt x="366344" y="225283"/>
                  </a:lnTo>
                  <a:lnTo>
                    <a:pt x="367171" y="226028"/>
                  </a:lnTo>
                  <a:lnTo>
                    <a:pt x="367318" y="226078"/>
                  </a:lnTo>
                  <a:lnTo>
                    <a:pt x="367474" y="226105"/>
                  </a:lnTo>
                  <a:lnTo>
                    <a:pt x="367946" y="226142"/>
                  </a:lnTo>
                  <a:lnTo>
                    <a:pt x="368086" y="226155"/>
                  </a:lnTo>
                  <a:lnTo>
                    <a:pt x="368226" y="226174"/>
                  </a:lnTo>
                  <a:lnTo>
                    <a:pt x="368501" y="226187"/>
                  </a:lnTo>
                  <a:lnTo>
                    <a:pt x="368641" y="226187"/>
                  </a:lnTo>
                  <a:lnTo>
                    <a:pt x="368804" y="226174"/>
                  </a:lnTo>
                  <a:lnTo>
                    <a:pt x="369291" y="226074"/>
                  </a:lnTo>
                  <a:lnTo>
                    <a:pt x="370535" y="226737"/>
                  </a:lnTo>
                  <a:lnTo>
                    <a:pt x="370591" y="226942"/>
                  </a:lnTo>
                  <a:lnTo>
                    <a:pt x="370625" y="227078"/>
                  </a:lnTo>
                  <a:lnTo>
                    <a:pt x="370652" y="227219"/>
                  </a:lnTo>
                  <a:lnTo>
                    <a:pt x="370674" y="227365"/>
                  </a:lnTo>
                  <a:lnTo>
                    <a:pt x="370712" y="227651"/>
                  </a:lnTo>
                  <a:lnTo>
                    <a:pt x="370754" y="227901"/>
                  </a:lnTo>
                  <a:lnTo>
                    <a:pt x="370845" y="228324"/>
                  </a:lnTo>
                  <a:lnTo>
                    <a:pt x="370996" y="228651"/>
                  </a:lnTo>
                  <a:lnTo>
                    <a:pt x="371241" y="228724"/>
                  </a:lnTo>
                  <a:lnTo>
                    <a:pt x="371789" y="228801"/>
                  </a:lnTo>
                  <a:lnTo>
                    <a:pt x="372420" y="228869"/>
                  </a:lnTo>
                  <a:lnTo>
                    <a:pt x="372708" y="228919"/>
                  </a:lnTo>
                  <a:lnTo>
                    <a:pt x="373206" y="229028"/>
                  </a:lnTo>
                  <a:lnTo>
                    <a:pt x="374132" y="229319"/>
                  </a:lnTo>
                  <a:lnTo>
                    <a:pt x="374231" y="229478"/>
                  </a:lnTo>
                  <a:lnTo>
                    <a:pt x="374355" y="229738"/>
                  </a:lnTo>
                  <a:lnTo>
                    <a:pt x="374427" y="229919"/>
                  </a:lnTo>
                  <a:lnTo>
                    <a:pt x="374544" y="230256"/>
                  </a:lnTo>
                  <a:lnTo>
                    <a:pt x="374643" y="230560"/>
                  </a:lnTo>
                  <a:lnTo>
                    <a:pt x="374688" y="230715"/>
                  </a:lnTo>
                  <a:lnTo>
                    <a:pt x="374779" y="231042"/>
                  </a:lnTo>
                  <a:lnTo>
                    <a:pt x="374903" y="231556"/>
                  </a:lnTo>
                  <a:lnTo>
                    <a:pt x="374956" y="231720"/>
                  </a:lnTo>
                  <a:lnTo>
                    <a:pt x="375017" y="231888"/>
                  </a:lnTo>
                  <a:lnTo>
                    <a:pt x="375089" y="232056"/>
                  </a:lnTo>
                  <a:lnTo>
                    <a:pt x="375531" y="233038"/>
                  </a:lnTo>
                  <a:lnTo>
                    <a:pt x="375686" y="233365"/>
                  </a:lnTo>
                  <a:lnTo>
                    <a:pt x="375814" y="233665"/>
                  </a:lnTo>
                  <a:lnTo>
                    <a:pt x="375882" y="233811"/>
                  </a:lnTo>
                  <a:lnTo>
                    <a:pt x="375954" y="233952"/>
                  </a:lnTo>
                  <a:lnTo>
                    <a:pt x="376037" y="234084"/>
                  </a:lnTo>
                  <a:lnTo>
                    <a:pt x="377311" y="234134"/>
                  </a:lnTo>
                  <a:lnTo>
                    <a:pt x="377379" y="233997"/>
                  </a:lnTo>
                  <a:lnTo>
                    <a:pt x="377435" y="233852"/>
                  </a:lnTo>
                  <a:lnTo>
                    <a:pt x="377477" y="233711"/>
                  </a:lnTo>
                  <a:lnTo>
                    <a:pt x="377496" y="233574"/>
                  </a:lnTo>
                  <a:lnTo>
                    <a:pt x="377500" y="233434"/>
                  </a:lnTo>
                  <a:lnTo>
                    <a:pt x="377492" y="233138"/>
                  </a:lnTo>
                  <a:lnTo>
                    <a:pt x="377496" y="232997"/>
                  </a:lnTo>
                  <a:lnTo>
                    <a:pt x="377530" y="232715"/>
                  </a:lnTo>
                  <a:lnTo>
                    <a:pt x="377575" y="232442"/>
                  </a:lnTo>
                  <a:lnTo>
                    <a:pt x="377643" y="232174"/>
                  </a:lnTo>
                  <a:lnTo>
                    <a:pt x="377681" y="232042"/>
                  </a:lnTo>
                  <a:lnTo>
                    <a:pt x="377726" y="231915"/>
                  </a:lnTo>
                  <a:lnTo>
                    <a:pt x="377776" y="231788"/>
                  </a:lnTo>
                  <a:lnTo>
                    <a:pt x="378188" y="231279"/>
                  </a:lnTo>
                  <a:lnTo>
                    <a:pt x="378558" y="231292"/>
                  </a:lnTo>
                  <a:lnTo>
                    <a:pt x="378913" y="231297"/>
                  </a:lnTo>
                  <a:lnTo>
                    <a:pt x="379053" y="231315"/>
                  </a:lnTo>
                  <a:lnTo>
                    <a:pt x="379197" y="231342"/>
                  </a:lnTo>
                  <a:lnTo>
                    <a:pt x="379480" y="231415"/>
                  </a:lnTo>
                  <a:lnTo>
                    <a:pt x="379752" y="231497"/>
                  </a:lnTo>
                  <a:lnTo>
                    <a:pt x="380281" y="231697"/>
                  </a:lnTo>
                  <a:lnTo>
                    <a:pt x="380565" y="231797"/>
                  </a:lnTo>
                  <a:lnTo>
                    <a:pt x="380992" y="231961"/>
                  </a:lnTo>
                  <a:lnTo>
                    <a:pt x="381324" y="232092"/>
                  </a:lnTo>
                  <a:lnTo>
                    <a:pt x="381490" y="232165"/>
                  </a:lnTo>
                  <a:lnTo>
                    <a:pt x="381649" y="232242"/>
                  </a:lnTo>
                  <a:lnTo>
                    <a:pt x="381808" y="232333"/>
                  </a:lnTo>
                  <a:lnTo>
                    <a:pt x="381936" y="232420"/>
                  </a:lnTo>
                  <a:lnTo>
                    <a:pt x="382518" y="232933"/>
                  </a:lnTo>
                  <a:lnTo>
                    <a:pt x="382987" y="233456"/>
                  </a:lnTo>
                  <a:lnTo>
                    <a:pt x="383350" y="233779"/>
                  </a:lnTo>
                  <a:lnTo>
                    <a:pt x="383819" y="234929"/>
                  </a:lnTo>
                  <a:lnTo>
                    <a:pt x="383694" y="235206"/>
                  </a:lnTo>
                  <a:lnTo>
                    <a:pt x="383584" y="235447"/>
                  </a:lnTo>
                  <a:lnTo>
                    <a:pt x="383380" y="235929"/>
                  </a:lnTo>
                  <a:lnTo>
                    <a:pt x="382870" y="237057"/>
                  </a:lnTo>
                  <a:lnTo>
                    <a:pt x="382772" y="237298"/>
                  </a:lnTo>
                  <a:lnTo>
                    <a:pt x="382602" y="237825"/>
                  </a:lnTo>
                  <a:lnTo>
                    <a:pt x="382409" y="238466"/>
                  </a:lnTo>
                  <a:lnTo>
                    <a:pt x="382292" y="238925"/>
                  </a:lnTo>
                  <a:lnTo>
                    <a:pt x="382186" y="239389"/>
                  </a:lnTo>
                  <a:lnTo>
                    <a:pt x="382133" y="239525"/>
                  </a:lnTo>
                  <a:lnTo>
                    <a:pt x="381464" y="240734"/>
                  </a:lnTo>
                  <a:lnTo>
                    <a:pt x="381823" y="241116"/>
                  </a:lnTo>
                  <a:lnTo>
                    <a:pt x="382182" y="241335"/>
                  </a:lnTo>
                  <a:lnTo>
                    <a:pt x="382329" y="241412"/>
                  </a:lnTo>
                  <a:lnTo>
                    <a:pt x="382636" y="241557"/>
                  </a:lnTo>
                  <a:lnTo>
                    <a:pt x="382915" y="241716"/>
                  </a:lnTo>
                  <a:lnTo>
                    <a:pt x="383051" y="241789"/>
                  </a:lnTo>
                  <a:lnTo>
                    <a:pt x="383614" y="242976"/>
                  </a:lnTo>
                  <a:lnTo>
                    <a:pt x="383437" y="243430"/>
                  </a:lnTo>
                  <a:lnTo>
                    <a:pt x="383323" y="243649"/>
                  </a:lnTo>
                  <a:lnTo>
                    <a:pt x="383221" y="243880"/>
                  </a:lnTo>
                  <a:lnTo>
                    <a:pt x="383369" y="245058"/>
                  </a:lnTo>
                  <a:lnTo>
                    <a:pt x="383837" y="245435"/>
                  </a:lnTo>
                  <a:lnTo>
                    <a:pt x="384068" y="245617"/>
                  </a:lnTo>
                  <a:lnTo>
                    <a:pt x="384744" y="246194"/>
                  </a:lnTo>
                  <a:lnTo>
                    <a:pt x="385632" y="247008"/>
                  </a:lnTo>
                  <a:lnTo>
                    <a:pt x="386154" y="247458"/>
                  </a:lnTo>
                  <a:lnTo>
                    <a:pt x="386664" y="247790"/>
                  </a:lnTo>
                  <a:lnTo>
                    <a:pt x="387035" y="247858"/>
                  </a:lnTo>
                  <a:lnTo>
                    <a:pt x="387394" y="247708"/>
                  </a:lnTo>
                  <a:lnTo>
                    <a:pt x="387722" y="247295"/>
                  </a:lnTo>
                  <a:lnTo>
                    <a:pt x="388017" y="246817"/>
                  </a:lnTo>
                  <a:lnTo>
                    <a:pt x="388229" y="246585"/>
                  </a:lnTo>
                  <a:lnTo>
                    <a:pt x="388645" y="246399"/>
                  </a:lnTo>
                  <a:lnTo>
                    <a:pt x="389419" y="246494"/>
                  </a:lnTo>
                  <a:lnTo>
                    <a:pt x="390353" y="246722"/>
                  </a:lnTo>
                  <a:lnTo>
                    <a:pt x="391063" y="247035"/>
                  </a:lnTo>
                  <a:lnTo>
                    <a:pt x="388969" y="249550"/>
                  </a:lnTo>
                  <a:lnTo>
                    <a:pt x="389366" y="250800"/>
                  </a:lnTo>
                  <a:lnTo>
                    <a:pt x="390852" y="250936"/>
                  </a:lnTo>
                  <a:lnTo>
                    <a:pt x="392600" y="248965"/>
                  </a:lnTo>
                  <a:lnTo>
                    <a:pt x="393137" y="248779"/>
                  </a:lnTo>
                  <a:lnTo>
                    <a:pt x="393802" y="248793"/>
                  </a:lnTo>
                  <a:lnTo>
                    <a:pt x="394127" y="249188"/>
                  </a:lnTo>
                  <a:lnTo>
                    <a:pt x="394332" y="249918"/>
                  </a:lnTo>
                  <a:lnTo>
                    <a:pt x="394616" y="250836"/>
                  </a:lnTo>
                  <a:lnTo>
                    <a:pt x="395128" y="251920"/>
                  </a:lnTo>
                  <a:lnTo>
                    <a:pt x="397204" y="253382"/>
                  </a:lnTo>
                  <a:lnTo>
                    <a:pt x="397318" y="254305"/>
                  </a:lnTo>
                  <a:lnTo>
                    <a:pt x="396252" y="254619"/>
                  </a:lnTo>
                  <a:lnTo>
                    <a:pt x="395545" y="255060"/>
                  </a:lnTo>
                  <a:lnTo>
                    <a:pt x="394525" y="256396"/>
                  </a:lnTo>
                  <a:lnTo>
                    <a:pt x="393382" y="256267"/>
                  </a:lnTo>
                  <a:lnTo>
                    <a:pt x="392866" y="256578"/>
                  </a:lnTo>
                  <a:lnTo>
                    <a:pt x="392454" y="257492"/>
                  </a:lnTo>
                  <a:lnTo>
                    <a:pt x="392286" y="257808"/>
                  </a:lnTo>
                  <a:lnTo>
                    <a:pt x="392063" y="258781"/>
                  </a:lnTo>
                  <a:lnTo>
                    <a:pt x="391520" y="260088"/>
                  </a:lnTo>
                  <a:lnTo>
                    <a:pt x="391827" y="260661"/>
                  </a:lnTo>
                  <a:lnTo>
                    <a:pt x="392496" y="261370"/>
                  </a:lnTo>
                  <a:lnTo>
                    <a:pt x="393250" y="262836"/>
                  </a:lnTo>
                  <a:lnTo>
                    <a:pt x="393307" y="263164"/>
                  </a:lnTo>
                  <a:lnTo>
                    <a:pt x="393303" y="263491"/>
                  </a:lnTo>
                  <a:lnTo>
                    <a:pt x="393424" y="264141"/>
                  </a:lnTo>
                  <a:lnTo>
                    <a:pt x="393413" y="264532"/>
                  </a:lnTo>
                  <a:lnTo>
                    <a:pt x="393473" y="264859"/>
                  </a:lnTo>
                  <a:lnTo>
                    <a:pt x="394015" y="266998"/>
                  </a:lnTo>
                  <a:lnTo>
                    <a:pt x="393894" y="267721"/>
                  </a:lnTo>
                  <a:lnTo>
                    <a:pt x="392821" y="268235"/>
                  </a:lnTo>
                  <a:lnTo>
                    <a:pt x="392246" y="269049"/>
                  </a:lnTo>
                  <a:lnTo>
                    <a:pt x="392730" y="269831"/>
                  </a:lnTo>
                  <a:lnTo>
                    <a:pt x="393913" y="271195"/>
                  </a:lnTo>
                  <a:lnTo>
                    <a:pt x="394344" y="272722"/>
                  </a:lnTo>
                  <a:lnTo>
                    <a:pt x="395602" y="273677"/>
                  </a:lnTo>
                  <a:lnTo>
                    <a:pt x="396188" y="274354"/>
                  </a:lnTo>
                  <a:lnTo>
                    <a:pt x="397408" y="274877"/>
                  </a:lnTo>
                  <a:lnTo>
                    <a:pt x="397280" y="275459"/>
                  </a:lnTo>
                  <a:lnTo>
                    <a:pt x="396910" y="275877"/>
                  </a:lnTo>
                  <a:lnTo>
                    <a:pt x="397061" y="276505"/>
                  </a:lnTo>
                  <a:lnTo>
                    <a:pt x="397635" y="277464"/>
                  </a:lnTo>
                  <a:lnTo>
                    <a:pt x="397536" y="278217"/>
                  </a:lnTo>
                  <a:lnTo>
                    <a:pt x="397246" y="278242"/>
                  </a:lnTo>
                  <a:lnTo>
                    <a:pt x="396962" y="277728"/>
                  </a:lnTo>
                  <a:lnTo>
                    <a:pt x="396690" y="277869"/>
                  </a:lnTo>
                  <a:lnTo>
                    <a:pt x="396596" y="280192"/>
                  </a:lnTo>
                  <a:lnTo>
                    <a:pt x="397862" y="280551"/>
                  </a:lnTo>
                  <a:lnTo>
                    <a:pt x="398349" y="281011"/>
                  </a:lnTo>
                  <a:lnTo>
                    <a:pt x="398973" y="281038"/>
                  </a:lnTo>
                  <a:lnTo>
                    <a:pt x="399049" y="281429"/>
                  </a:lnTo>
                  <a:lnTo>
                    <a:pt x="399263" y="281636"/>
                  </a:lnTo>
                  <a:lnTo>
                    <a:pt x="399468" y="282938"/>
                  </a:lnTo>
                  <a:lnTo>
                    <a:pt x="399366" y="283525"/>
                  </a:lnTo>
                  <a:lnTo>
                    <a:pt x="399283" y="284125"/>
                  </a:lnTo>
                  <a:lnTo>
                    <a:pt x="398939" y="284821"/>
                  </a:lnTo>
                  <a:lnTo>
                    <a:pt x="398523" y="285593"/>
                  </a:lnTo>
                  <a:lnTo>
                    <a:pt x="398183" y="285975"/>
                  </a:lnTo>
                  <a:lnTo>
                    <a:pt x="397291" y="287030"/>
                  </a:lnTo>
                  <a:lnTo>
                    <a:pt x="396687" y="287017"/>
                  </a:lnTo>
                  <a:lnTo>
                    <a:pt x="395610" y="286594"/>
                  </a:lnTo>
                  <a:lnTo>
                    <a:pt x="395220" y="286726"/>
                  </a:lnTo>
                  <a:lnTo>
                    <a:pt x="395268" y="287997"/>
                  </a:lnTo>
                  <a:lnTo>
                    <a:pt x="395325" y="288388"/>
                  </a:lnTo>
                  <a:lnTo>
                    <a:pt x="395273" y="289049"/>
                  </a:lnTo>
                  <a:lnTo>
                    <a:pt x="395141" y="291086"/>
                  </a:lnTo>
                  <a:lnTo>
                    <a:pt x="394638" y="291791"/>
                  </a:lnTo>
                  <a:lnTo>
                    <a:pt x="393633" y="292418"/>
                  </a:lnTo>
                  <a:lnTo>
                    <a:pt x="392424" y="292432"/>
                  </a:lnTo>
                  <a:lnTo>
                    <a:pt x="391214" y="292782"/>
                  </a:lnTo>
                  <a:lnTo>
                    <a:pt x="391498" y="294300"/>
                  </a:lnTo>
                  <a:lnTo>
                    <a:pt x="392828" y="296769"/>
                  </a:lnTo>
                  <a:lnTo>
                    <a:pt x="393304" y="298388"/>
                  </a:lnTo>
                  <a:lnTo>
                    <a:pt x="393448" y="299461"/>
                  </a:lnTo>
                  <a:lnTo>
                    <a:pt x="393424" y="299868"/>
                  </a:lnTo>
                  <a:lnTo>
                    <a:pt x="393016" y="300250"/>
                  </a:lnTo>
                  <a:lnTo>
                    <a:pt x="392537" y="300670"/>
                  </a:lnTo>
                  <a:lnTo>
                    <a:pt x="391082" y="301266"/>
                  </a:lnTo>
                  <a:lnTo>
                    <a:pt x="390772" y="302483"/>
                  </a:lnTo>
                  <a:lnTo>
                    <a:pt x="390421" y="304712"/>
                  </a:lnTo>
                  <a:lnTo>
                    <a:pt x="390572" y="305231"/>
                  </a:lnTo>
                  <a:lnTo>
                    <a:pt x="390942" y="306436"/>
                  </a:lnTo>
                  <a:lnTo>
                    <a:pt x="390673" y="307230"/>
                  </a:lnTo>
                  <a:lnTo>
                    <a:pt x="390047" y="308495"/>
                  </a:lnTo>
                  <a:lnTo>
                    <a:pt x="389249" y="309582"/>
                  </a:lnTo>
                  <a:lnTo>
                    <a:pt x="388920" y="310292"/>
                  </a:lnTo>
                  <a:lnTo>
                    <a:pt x="388868" y="310796"/>
                  </a:lnTo>
                  <a:lnTo>
                    <a:pt x="388924" y="311295"/>
                  </a:lnTo>
                  <a:lnTo>
                    <a:pt x="389181" y="311690"/>
                  </a:lnTo>
                  <a:lnTo>
                    <a:pt x="389430" y="312540"/>
                  </a:lnTo>
                  <a:lnTo>
                    <a:pt x="389547" y="313327"/>
                  </a:lnTo>
                  <a:lnTo>
                    <a:pt x="389324" y="314491"/>
                  </a:lnTo>
                  <a:lnTo>
                    <a:pt x="389136" y="315025"/>
                  </a:lnTo>
                  <a:lnTo>
                    <a:pt x="388432" y="315778"/>
                  </a:lnTo>
                  <a:lnTo>
                    <a:pt x="387956" y="316092"/>
                  </a:lnTo>
                  <a:lnTo>
                    <a:pt x="387310" y="316557"/>
                  </a:lnTo>
                  <a:lnTo>
                    <a:pt x="386487" y="317276"/>
                  </a:lnTo>
                  <a:lnTo>
                    <a:pt x="385398" y="318567"/>
                  </a:lnTo>
                  <a:lnTo>
                    <a:pt x="384684" y="318931"/>
                  </a:lnTo>
                  <a:lnTo>
                    <a:pt x="383187" y="319681"/>
                  </a:lnTo>
                  <a:lnTo>
                    <a:pt x="382628" y="320218"/>
                  </a:lnTo>
                  <a:lnTo>
                    <a:pt x="382114" y="320972"/>
                  </a:lnTo>
                  <a:lnTo>
                    <a:pt x="382269" y="321700"/>
                  </a:lnTo>
                  <a:lnTo>
                    <a:pt x="382541" y="321873"/>
                  </a:lnTo>
                  <a:lnTo>
                    <a:pt x="384170" y="321968"/>
                  </a:lnTo>
                  <a:lnTo>
                    <a:pt x="384574" y="322314"/>
                  </a:lnTo>
                  <a:lnTo>
                    <a:pt x="384661" y="323210"/>
                  </a:lnTo>
                  <a:lnTo>
                    <a:pt x="385054" y="324419"/>
                  </a:lnTo>
                  <a:lnTo>
                    <a:pt x="385701" y="325469"/>
                  </a:lnTo>
                  <a:lnTo>
                    <a:pt x="385735" y="326488"/>
                  </a:lnTo>
                  <a:lnTo>
                    <a:pt x="384639" y="327175"/>
                  </a:lnTo>
                  <a:lnTo>
                    <a:pt x="383784" y="328348"/>
                  </a:lnTo>
                  <a:lnTo>
                    <a:pt x="384559" y="331986"/>
                  </a:lnTo>
                  <a:lnTo>
                    <a:pt x="384752" y="332986"/>
                  </a:lnTo>
                  <a:lnTo>
                    <a:pt x="385232" y="335171"/>
                  </a:lnTo>
                  <a:lnTo>
                    <a:pt x="385409" y="336344"/>
                  </a:lnTo>
                  <a:lnTo>
                    <a:pt x="386634" y="338679"/>
                  </a:lnTo>
                  <a:lnTo>
                    <a:pt x="387677" y="339514"/>
                  </a:lnTo>
                  <a:lnTo>
                    <a:pt x="388006" y="339718"/>
                  </a:lnTo>
                  <a:lnTo>
                    <a:pt x="388470" y="339791"/>
                  </a:lnTo>
                  <a:lnTo>
                    <a:pt x="388867" y="339932"/>
                  </a:lnTo>
                  <a:lnTo>
                    <a:pt x="389041" y="340434"/>
                  </a:lnTo>
                  <a:lnTo>
                    <a:pt x="389109" y="340862"/>
                  </a:lnTo>
                  <a:lnTo>
                    <a:pt x="389105" y="341496"/>
                  </a:lnTo>
                  <a:lnTo>
                    <a:pt x="389094" y="341887"/>
                  </a:lnTo>
                  <a:lnTo>
                    <a:pt x="389287" y="342283"/>
                  </a:lnTo>
                  <a:lnTo>
                    <a:pt x="389597" y="342876"/>
                  </a:lnTo>
                  <a:lnTo>
                    <a:pt x="389994" y="343331"/>
                  </a:lnTo>
                  <a:lnTo>
                    <a:pt x="390719" y="344363"/>
                  </a:lnTo>
                  <a:lnTo>
                    <a:pt x="390228" y="346250"/>
                  </a:lnTo>
                  <a:lnTo>
                    <a:pt x="390489" y="347251"/>
                  </a:lnTo>
                  <a:lnTo>
                    <a:pt x="390523" y="348276"/>
                  </a:lnTo>
                  <a:lnTo>
                    <a:pt x="394260" y="349359"/>
                  </a:lnTo>
                  <a:lnTo>
                    <a:pt x="396165" y="349950"/>
                  </a:lnTo>
                  <a:lnTo>
                    <a:pt x="399347" y="350864"/>
                  </a:lnTo>
                  <a:lnTo>
                    <a:pt x="402880" y="351810"/>
                  </a:lnTo>
                  <a:lnTo>
                    <a:pt x="408409" y="352851"/>
                  </a:lnTo>
                  <a:lnTo>
                    <a:pt x="414278" y="353938"/>
                  </a:lnTo>
                  <a:lnTo>
                    <a:pt x="421176" y="355093"/>
                  </a:lnTo>
                  <a:lnTo>
                    <a:pt x="421214" y="354845"/>
                  </a:lnTo>
                  <a:lnTo>
                    <a:pt x="421542" y="352512"/>
                  </a:lnTo>
                  <a:lnTo>
                    <a:pt x="421611" y="351962"/>
                  </a:lnTo>
                  <a:lnTo>
                    <a:pt x="423825" y="334609"/>
                  </a:lnTo>
                  <a:lnTo>
                    <a:pt x="423753" y="333568"/>
                  </a:lnTo>
                  <a:lnTo>
                    <a:pt x="423477" y="332499"/>
                  </a:lnTo>
                  <a:lnTo>
                    <a:pt x="423557" y="331867"/>
                  </a:lnTo>
                  <a:lnTo>
                    <a:pt x="424093" y="330903"/>
                  </a:lnTo>
                  <a:lnTo>
                    <a:pt x="424426" y="329912"/>
                  </a:lnTo>
                  <a:lnTo>
                    <a:pt x="426436" y="314261"/>
                  </a:lnTo>
                  <a:lnTo>
                    <a:pt x="426467" y="314056"/>
                  </a:lnTo>
                  <a:lnTo>
                    <a:pt x="427351" y="313957"/>
                  </a:lnTo>
                  <a:lnTo>
                    <a:pt x="427887" y="314104"/>
                  </a:lnTo>
                  <a:lnTo>
                    <a:pt x="428800" y="313823"/>
                  </a:lnTo>
                  <a:lnTo>
                    <a:pt x="430281" y="313356"/>
                  </a:lnTo>
                  <a:lnTo>
                    <a:pt x="431161" y="313239"/>
                  </a:lnTo>
                  <a:lnTo>
                    <a:pt x="431946" y="313411"/>
                  </a:lnTo>
                  <a:lnTo>
                    <a:pt x="432816" y="313561"/>
                  </a:lnTo>
                  <a:lnTo>
                    <a:pt x="433368" y="313583"/>
                  </a:lnTo>
                  <a:lnTo>
                    <a:pt x="433615" y="313530"/>
                  </a:lnTo>
                  <a:lnTo>
                    <a:pt x="433811" y="313461"/>
                  </a:lnTo>
                  <a:lnTo>
                    <a:pt x="433949" y="313371"/>
                  </a:lnTo>
                  <a:lnTo>
                    <a:pt x="434029" y="313221"/>
                  </a:lnTo>
                  <a:lnTo>
                    <a:pt x="434093" y="313056"/>
                  </a:lnTo>
                  <a:lnTo>
                    <a:pt x="434199" y="312716"/>
                  </a:lnTo>
                  <a:lnTo>
                    <a:pt x="434412" y="312369"/>
                  </a:lnTo>
                  <a:lnTo>
                    <a:pt x="434566" y="312226"/>
                  </a:lnTo>
                  <a:lnTo>
                    <a:pt x="434757" y="312071"/>
                  </a:lnTo>
                  <a:lnTo>
                    <a:pt x="434927" y="311922"/>
                  </a:lnTo>
                  <a:lnTo>
                    <a:pt x="435070" y="311773"/>
                  </a:lnTo>
                  <a:lnTo>
                    <a:pt x="435198" y="311629"/>
                  </a:lnTo>
                  <a:lnTo>
                    <a:pt x="435383" y="311496"/>
                  </a:lnTo>
                  <a:lnTo>
                    <a:pt x="435553" y="311433"/>
                  </a:lnTo>
                  <a:lnTo>
                    <a:pt x="435723" y="311433"/>
                  </a:lnTo>
                  <a:lnTo>
                    <a:pt x="435925" y="311487"/>
                  </a:lnTo>
                  <a:lnTo>
                    <a:pt x="436200" y="311524"/>
                  </a:lnTo>
                  <a:lnTo>
                    <a:pt x="436465" y="311541"/>
                  </a:lnTo>
                  <a:lnTo>
                    <a:pt x="436779" y="311568"/>
                  </a:lnTo>
                  <a:lnTo>
                    <a:pt x="436985" y="311578"/>
                  </a:lnTo>
                  <a:lnTo>
                    <a:pt x="437282" y="311627"/>
                  </a:lnTo>
                  <a:lnTo>
                    <a:pt x="437547" y="311739"/>
                  </a:lnTo>
                  <a:lnTo>
                    <a:pt x="437855" y="311915"/>
                  </a:lnTo>
                  <a:lnTo>
                    <a:pt x="438141" y="312129"/>
                  </a:lnTo>
                  <a:lnTo>
                    <a:pt x="438385" y="312353"/>
                  </a:lnTo>
                  <a:lnTo>
                    <a:pt x="438560" y="312700"/>
                  </a:lnTo>
                  <a:lnTo>
                    <a:pt x="438856" y="313611"/>
                  </a:lnTo>
                  <a:lnTo>
                    <a:pt x="438935" y="313968"/>
                  </a:lnTo>
                  <a:lnTo>
                    <a:pt x="439206" y="314504"/>
                  </a:lnTo>
                  <a:lnTo>
                    <a:pt x="439405" y="314654"/>
                  </a:lnTo>
                  <a:lnTo>
                    <a:pt x="439754" y="314772"/>
                  </a:lnTo>
                  <a:lnTo>
                    <a:pt x="440046" y="314815"/>
                  </a:lnTo>
                  <a:lnTo>
                    <a:pt x="440269" y="314799"/>
                  </a:lnTo>
                  <a:lnTo>
                    <a:pt x="440463" y="314767"/>
                  </a:lnTo>
                  <a:lnTo>
                    <a:pt x="440897" y="314584"/>
                  </a:lnTo>
                  <a:lnTo>
                    <a:pt x="441066" y="314483"/>
                  </a:lnTo>
                  <a:lnTo>
                    <a:pt x="441247" y="314339"/>
                  </a:lnTo>
                  <a:lnTo>
                    <a:pt x="441353" y="314206"/>
                  </a:lnTo>
                  <a:lnTo>
                    <a:pt x="441470" y="313923"/>
                  </a:lnTo>
                  <a:lnTo>
                    <a:pt x="441545" y="313689"/>
                  </a:lnTo>
                  <a:lnTo>
                    <a:pt x="441588" y="313380"/>
                  </a:lnTo>
                  <a:lnTo>
                    <a:pt x="441700" y="313066"/>
                  </a:lnTo>
                  <a:lnTo>
                    <a:pt x="441901" y="312842"/>
                  </a:lnTo>
                  <a:lnTo>
                    <a:pt x="442135" y="312682"/>
                  </a:lnTo>
                  <a:lnTo>
                    <a:pt x="442406" y="312656"/>
                  </a:lnTo>
                  <a:lnTo>
                    <a:pt x="442740" y="312699"/>
                  </a:lnTo>
                  <a:lnTo>
                    <a:pt x="443116" y="312769"/>
                  </a:lnTo>
                  <a:lnTo>
                    <a:pt x="443344" y="312860"/>
                  </a:lnTo>
                  <a:lnTo>
                    <a:pt x="443562" y="312935"/>
                  </a:lnTo>
                  <a:lnTo>
                    <a:pt x="443859" y="312972"/>
                  </a:lnTo>
                  <a:lnTo>
                    <a:pt x="444145" y="312957"/>
                  </a:lnTo>
                  <a:lnTo>
                    <a:pt x="444458" y="312803"/>
                  </a:lnTo>
                  <a:lnTo>
                    <a:pt x="444755" y="312670"/>
                  </a:lnTo>
                  <a:lnTo>
                    <a:pt x="445100" y="312601"/>
                  </a:lnTo>
                  <a:lnTo>
                    <a:pt x="445525" y="312564"/>
                  </a:lnTo>
                  <a:lnTo>
                    <a:pt x="446199" y="312544"/>
                  </a:lnTo>
                  <a:lnTo>
                    <a:pt x="446452" y="312529"/>
                  </a:lnTo>
                  <a:lnTo>
                    <a:pt x="447016" y="312449"/>
                  </a:lnTo>
                  <a:lnTo>
                    <a:pt x="447615" y="312353"/>
                  </a:lnTo>
                  <a:lnTo>
                    <a:pt x="448146" y="312365"/>
                  </a:lnTo>
                  <a:lnTo>
                    <a:pt x="448570" y="312578"/>
                  </a:lnTo>
                  <a:lnTo>
                    <a:pt x="448877" y="312930"/>
                  </a:lnTo>
                  <a:lnTo>
                    <a:pt x="449057" y="313357"/>
                  </a:lnTo>
                  <a:lnTo>
                    <a:pt x="448993" y="313677"/>
                  </a:lnTo>
                  <a:lnTo>
                    <a:pt x="448982" y="314007"/>
                  </a:lnTo>
                  <a:lnTo>
                    <a:pt x="449098" y="314284"/>
                  </a:lnTo>
                  <a:lnTo>
                    <a:pt x="449300" y="314455"/>
                  </a:lnTo>
                  <a:lnTo>
                    <a:pt x="449671" y="314594"/>
                  </a:lnTo>
                  <a:lnTo>
                    <a:pt x="449926" y="314637"/>
                  </a:lnTo>
                  <a:lnTo>
                    <a:pt x="450148" y="314605"/>
                  </a:lnTo>
                  <a:lnTo>
                    <a:pt x="450350" y="314584"/>
                  </a:lnTo>
                  <a:lnTo>
                    <a:pt x="450679" y="314574"/>
                  </a:lnTo>
                  <a:lnTo>
                    <a:pt x="451199" y="314532"/>
                  </a:lnTo>
                  <a:lnTo>
                    <a:pt x="451612" y="314522"/>
                  </a:lnTo>
                  <a:lnTo>
                    <a:pt x="451952" y="314544"/>
                  </a:lnTo>
                  <a:lnTo>
                    <a:pt x="452387" y="314629"/>
                  </a:lnTo>
                  <a:lnTo>
                    <a:pt x="452832" y="314758"/>
                  </a:lnTo>
                  <a:lnTo>
                    <a:pt x="453214" y="314950"/>
                  </a:lnTo>
                  <a:lnTo>
                    <a:pt x="453479" y="315164"/>
                  </a:lnTo>
                  <a:lnTo>
                    <a:pt x="453712" y="315398"/>
                  </a:lnTo>
                  <a:lnTo>
                    <a:pt x="453924" y="315665"/>
                  </a:lnTo>
                  <a:lnTo>
                    <a:pt x="454040" y="315942"/>
                  </a:lnTo>
                  <a:lnTo>
                    <a:pt x="454157" y="316230"/>
                  </a:lnTo>
                  <a:lnTo>
                    <a:pt x="454231" y="316433"/>
                  </a:lnTo>
                  <a:lnTo>
                    <a:pt x="454411" y="316614"/>
                  </a:lnTo>
                  <a:lnTo>
                    <a:pt x="454644" y="316689"/>
                  </a:lnTo>
                  <a:lnTo>
                    <a:pt x="454994" y="316785"/>
                  </a:lnTo>
                  <a:lnTo>
                    <a:pt x="455461" y="316924"/>
                  </a:lnTo>
                  <a:lnTo>
                    <a:pt x="456044" y="317128"/>
                  </a:lnTo>
                  <a:lnTo>
                    <a:pt x="456532" y="317480"/>
                  </a:lnTo>
                  <a:lnTo>
                    <a:pt x="456860" y="318014"/>
                  </a:lnTo>
                  <a:lnTo>
                    <a:pt x="457135" y="318493"/>
                  </a:lnTo>
                  <a:lnTo>
                    <a:pt x="457135" y="318845"/>
                  </a:lnTo>
                  <a:lnTo>
                    <a:pt x="456965" y="319133"/>
                  </a:lnTo>
                  <a:lnTo>
                    <a:pt x="456530" y="319612"/>
                  </a:lnTo>
                  <a:lnTo>
                    <a:pt x="456346" y="319889"/>
                  </a:lnTo>
                  <a:lnTo>
                    <a:pt x="456197" y="320091"/>
                  </a:lnTo>
                  <a:lnTo>
                    <a:pt x="456102" y="320299"/>
                  </a:lnTo>
                  <a:lnTo>
                    <a:pt x="456080" y="320480"/>
                  </a:lnTo>
                  <a:lnTo>
                    <a:pt x="456123" y="320656"/>
                  </a:lnTo>
                  <a:lnTo>
                    <a:pt x="456276" y="320891"/>
                  </a:lnTo>
                  <a:lnTo>
                    <a:pt x="456467" y="321115"/>
                  </a:lnTo>
                  <a:lnTo>
                    <a:pt x="456673" y="321312"/>
                  </a:lnTo>
                  <a:lnTo>
                    <a:pt x="457039" y="321595"/>
                  </a:lnTo>
                  <a:lnTo>
                    <a:pt x="457734" y="322017"/>
                  </a:lnTo>
                  <a:lnTo>
                    <a:pt x="457983" y="322193"/>
                  </a:lnTo>
                  <a:lnTo>
                    <a:pt x="458151" y="322306"/>
                  </a:lnTo>
                  <a:lnTo>
                    <a:pt x="457924" y="323634"/>
                  </a:lnTo>
                  <a:lnTo>
                    <a:pt x="458262" y="324084"/>
                  </a:lnTo>
                  <a:lnTo>
                    <a:pt x="458768" y="324558"/>
                  </a:lnTo>
                  <a:lnTo>
                    <a:pt x="459509" y="326342"/>
                  </a:lnTo>
                  <a:lnTo>
                    <a:pt x="460596" y="327531"/>
                  </a:lnTo>
                  <a:lnTo>
                    <a:pt x="463439" y="330425"/>
                  </a:lnTo>
                  <a:lnTo>
                    <a:pt x="467011" y="333329"/>
                  </a:lnTo>
                  <a:lnTo>
                    <a:pt x="469199" y="335777"/>
                  </a:lnTo>
                  <a:lnTo>
                    <a:pt x="470872" y="336335"/>
                  </a:lnTo>
                  <a:lnTo>
                    <a:pt x="471077" y="336549"/>
                  </a:lnTo>
                  <a:lnTo>
                    <a:pt x="473784" y="336977"/>
                  </a:lnTo>
                  <a:lnTo>
                    <a:pt x="474454" y="337961"/>
                  </a:lnTo>
                  <a:lnTo>
                    <a:pt x="475571" y="337537"/>
                  </a:lnTo>
                  <a:lnTo>
                    <a:pt x="477829" y="338000"/>
                  </a:lnTo>
                  <a:lnTo>
                    <a:pt x="481130" y="339708"/>
                  </a:lnTo>
                  <a:lnTo>
                    <a:pt x="481530" y="341678"/>
                  </a:lnTo>
                  <a:lnTo>
                    <a:pt x="481476" y="342100"/>
                  </a:lnTo>
                  <a:lnTo>
                    <a:pt x="485630" y="342793"/>
                  </a:lnTo>
                  <a:lnTo>
                    <a:pt x="486443" y="342955"/>
                  </a:lnTo>
                  <a:lnTo>
                    <a:pt x="487950" y="343217"/>
                  </a:lnTo>
                  <a:lnTo>
                    <a:pt x="494767" y="344411"/>
                  </a:lnTo>
                  <a:lnTo>
                    <a:pt x="496836" y="344614"/>
                  </a:lnTo>
                  <a:lnTo>
                    <a:pt x="497628" y="344741"/>
                  </a:lnTo>
                  <a:lnTo>
                    <a:pt x="498798" y="344913"/>
                  </a:lnTo>
                  <a:lnTo>
                    <a:pt x="499969" y="345200"/>
                  </a:lnTo>
                  <a:lnTo>
                    <a:pt x="500680" y="345349"/>
                  </a:lnTo>
                  <a:lnTo>
                    <a:pt x="501242" y="345510"/>
                  </a:lnTo>
                  <a:lnTo>
                    <a:pt x="502118" y="346097"/>
                  </a:lnTo>
                  <a:lnTo>
                    <a:pt x="508820" y="352009"/>
                  </a:lnTo>
                  <a:lnTo>
                    <a:pt x="509465" y="352343"/>
                  </a:lnTo>
                  <a:lnTo>
                    <a:pt x="511317" y="353939"/>
                  </a:lnTo>
                  <a:lnTo>
                    <a:pt x="512721" y="354801"/>
                  </a:lnTo>
                  <a:lnTo>
                    <a:pt x="515366" y="356051"/>
                  </a:lnTo>
                  <a:lnTo>
                    <a:pt x="517475" y="356807"/>
                  </a:lnTo>
                  <a:lnTo>
                    <a:pt x="521150" y="357515"/>
                  </a:lnTo>
                  <a:lnTo>
                    <a:pt x="522414" y="357624"/>
                  </a:lnTo>
                  <a:lnTo>
                    <a:pt x="522379" y="359199"/>
                  </a:lnTo>
                  <a:lnTo>
                    <a:pt x="522427" y="359848"/>
                  </a:lnTo>
                  <a:lnTo>
                    <a:pt x="522410" y="360780"/>
                  </a:lnTo>
                  <a:lnTo>
                    <a:pt x="521715" y="364544"/>
                  </a:lnTo>
                  <a:lnTo>
                    <a:pt x="521361" y="366724"/>
                  </a:lnTo>
                  <a:lnTo>
                    <a:pt x="520810" y="369841"/>
                  </a:lnTo>
                  <a:lnTo>
                    <a:pt x="520328" y="372578"/>
                  </a:lnTo>
                  <a:lnTo>
                    <a:pt x="520166" y="373494"/>
                  </a:lnTo>
                  <a:lnTo>
                    <a:pt x="519906" y="375022"/>
                  </a:lnTo>
                  <a:lnTo>
                    <a:pt x="518912" y="380857"/>
                  </a:lnTo>
                  <a:lnTo>
                    <a:pt x="517979" y="380527"/>
                  </a:lnTo>
                  <a:lnTo>
                    <a:pt x="516232" y="379783"/>
                  </a:lnTo>
                  <a:lnTo>
                    <a:pt x="516109" y="380038"/>
                  </a:lnTo>
                  <a:lnTo>
                    <a:pt x="515656" y="380984"/>
                  </a:lnTo>
                  <a:lnTo>
                    <a:pt x="517341" y="381694"/>
                  </a:lnTo>
                  <a:lnTo>
                    <a:pt x="518213" y="382558"/>
                  </a:lnTo>
                  <a:lnTo>
                    <a:pt x="516559" y="392369"/>
                  </a:lnTo>
                  <a:lnTo>
                    <a:pt x="516308" y="393230"/>
                  </a:lnTo>
                  <a:lnTo>
                    <a:pt x="514606" y="393837"/>
                  </a:lnTo>
                  <a:lnTo>
                    <a:pt x="514070" y="396438"/>
                  </a:lnTo>
                  <a:lnTo>
                    <a:pt x="515586" y="396752"/>
                  </a:lnTo>
                  <a:lnTo>
                    <a:pt x="515458" y="397442"/>
                  </a:lnTo>
                  <a:lnTo>
                    <a:pt x="516245" y="397590"/>
                  </a:lnTo>
                  <a:lnTo>
                    <a:pt x="515535" y="403692"/>
                  </a:lnTo>
                  <a:lnTo>
                    <a:pt x="515210" y="406295"/>
                  </a:lnTo>
                  <a:lnTo>
                    <a:pt x="515222" y="406875"/>
                  </a:lnTo>
                  <a:lnTo>
                    <a:pt x="515211" y="408377"/>
                  </a:lnTo>
                  <a:lnTo>
                    <a:pt x="515445" y="408884"/>
                  </a:lnTo>
                  <a:lnTo>
                    <a:pt x="516617" y="411006"/>
                  </a:lnTo>
                  <a:lnTo>
                    <a:pt x="517693" y="412132"/>
                  </a:lnTo>
                  <a:lnTo>
                    <a:pt x="527940" y="415920"/>
                  </a:lnTo>
                  <a:lnTo>
                    <a:pt x="531482" y="417981"/>
                  </a:lnTo>
                  <a:lnTo>
                    <a:pt x="534378" y="419918"/>
                  </a:lnTo>
                  <a:lnTo>
                    <a:pt x="537532" y="422081"/>
                  </a:lnTo>
                  <a:lnTo>
                    <a:pt x="540285" y="423435"/>
                  </a:lnTo>
                  <a:lnTo>
                    <a:pt x="544492" y="426377"/>
                  </a:lnTo>
                  <a:lnTo>
                    <a:pt x="546921" y="427791"/>
                  </a:lnTo>
                  <a:lnTo>
                    <a:pt x="549357" y="428749"/>
                  </a:lnTo>
                  <a:lnTo>
                    <a:pt x="552071" y="428804"/>
                  </a:lnTo>
                  <a:lnTo>
                    <a:pt x="554737" y="428080"/>
                  </a:lnTo>
                  <a:lnTo>
                    <a:pt x="557009" y="427672"/>
                  </a:lnTo>
                  <a:lnTo>
                    <a:pt x="559458" y="428047"/>
                  </a:lnTo>
                  <a:lnTo>
                    <a:pt x="561580" y="428609"/>
                  </a:lnTo>
                  <a:lnTo>
                    <a:pt x="563243" y="429487"/>
                  </a:lnTo>
                  <a:lnTo>
                    <a:pt x="563753" y="429822"/>
                  </a:lnTo>
                  <a:lnTo>
                    <a:pt x="566525" y="432173"/>
                  </a:lnTo>
                  <a:lnTo>
                    <a:pt x="568364" y="433957"/>
                  </a:lnTo>
                  <a:lnTo>
                    <a:pt x="569803" y="435598"/>
                  </a:lnTo>
                  <a:lnTo>
                    <a:pt x="571664" y="436174"/>
                  </a:lnTo>
                  <a:lnTo>
                    <a:pt x="573685" y="435543"/>
                  </a:lnTo>
                  <a:lnTo>
                    <a:pt x="576527" y="433989"/>
                  </a:lnTo>
                  <a:lnTo>
                    <a:pt x="579366" y="432569"/>
                  </a:lnTo>
                  <a:lnTo>
                    <a:pt x="581929" y="431546"/>
                  </a:lnTo>
                  <a:lnTo>
                    <a:pt x="583660" y="431984"/>
                  </a:lnTo>
                  <a:lnTo>
                    <a:pt x="586838" y="433661"/>
                  </a:lnTo>
                  <a:lnTo>
                    <a:pt x="589762" y="435139"/>
                  </a:lnTo>
                  <a:lnTo>
                    <a:pt x="591124" y="435707"/>
                  </a:lnTo>
                  <a:lnTo>
                    <a:pt x="592736" y="436337"/>
                  </a:lnTo>
                  <a:lnTo>
                    <a:pt x="594283" y="436345"/>
                  </a:lnTo>
                  <a:lnTo>
                    <a:pt x="595668" y="436060"/>
                  </a:lnTo>
                  <a:lnTo>
                    <a:pt x="596629" y="435820"/>
                  </a:lnTo>
                  <a:lnTo>
                    <a:pt x="599460" y="433627"/>
                  </a:lnTo>
                  <a:lnTo>
                    <a:pt x="599886" y="433264"/>
                  </a:lnTo>
                  <a:lnTo>
                    <a:pt x="599811" y="433837"/>
                  </a:lnTo>
                  <a:lnTo>
                    <a:pt x="599743" y="434256"/>
                  </a:lnTo>
                  <a:lnTo>
                    <a:pt x="599724" y="434433"/>
                  </a:lnTo>
                  <a:lnTo>
                    <a:pt x="599501" y="435916"/>
                  </a:lnTo>
                  <a:lnTo>
                    <a:pt x="597759" y="449097"/>
                  </a:lnTo>
                  <a:lnTo>
                    <a:pt x="597400" y="451331"/>
                  </a:lnTo>
                  <a:lnTo>
                    <a:pt x="595748" y="461492"/>
                  </a:lnTo>
                  <a:lnTo>
                    <a:pt x="595676" y="462006"/>
                  </a:lnTo>
                  <a:lnTo>
                    <a:pt x="595661" y="462884"/>
                  </a:lnTo>
                  <a:lnTo>
                    <a:pt x="591598" y="489163"/>
                  </a:lnTo>
                  <a:lnTo>
                    <a:pt x="588268" y="509975"/>
                  </a:lnTo>
                  <a:lnTo>
                    <a:pt x="586088" y="523951"/>
                  </a:lnTo>
                  <a:lnTo>
                    <a:pt x="591074" y="527853"/>
                  </a:lnTo>
                  <a:lnTo>
                    <a:pt x="589439" y="530406"/>
                  </a:lnTo>
                  <a:lnTo>
                    <a:pt x="587202" y="533877"/>
                  </a:lnTo>
                  <a:lnTo>
                    <a:pt x="585979" y="535597"/>
                  </a:lnTo>
                  <a:lnTo>
                    <a:pt x="585636" y="536090"/>
                  </a:lnTo>
                  <a:lnTo>
                    <a:pt x="584907" y="537157"/>
                  </a:lnTo>
                  <a:lnTo>
                    <a:pt x="584447" y="536926"/>
                  </a:lnTo>
                  <a:lnTo>
                    <a:pt x="583593" y="536384"/>
                  </a:lnTo>
                  <a:lnTo>
                    <a:pt x="582413" y="535233"/>
                  </a:lnTo>
                  <a:lnTo>
                    <a:pt x="581952" y="534787"/>
                  </a:lnTo>
                  <a:lnTo>
                    <a:pt x="581302" y="533932"/>
                  </a:lnTo>
                  <a:lnTo>
                    <a:pt x="579564" y="530898"/>
                  </a:lnTo>
                  <a:lnTo>
                    <a:pt x="578710" y="530229"/>
                  </a:lnTo>
                  <a:lnTo>
                    <a:pt x="578313" y="529965"/>
                  </a:lnTo>
                  <a:lnTo>
                    <a:pt x="576605" y="528691"/>
                  </a:lnTo>
                  <a:lnTo>
                    <a:pt x="575823" y="527831"/>
                  </a:lnTo>
                  <a:lnTo>
                    <a:pt x="574848" y="526571"/>
                  </a:lnTo>
                  <a:lnTo>
                    <a:pt x="573230" y="524001"/>
                  </a:lnTo>
                  <a:lnTo>
                    <a:pt x="571998" y="522281"/>
                  </a:lnTo>
                  <a:lnTo>
                    <a:pt x="571163" y="520703"/>
                  </a:lnTo>
                  <a:lnTo>
                    <a:pt x="570585" y="519456"/>
                  </a:lnTo>
                  <a:lnTo>
                    <a:pt x="570471" y="518542"/>
                  </a:lnTo>
                  <a:lnTo>
                    <a:pt x="570343" y="518146"/>
                  </a:lnTo>
                  <a:lnTo>
                    <a:pt x="570112" y="516513"/>
                  </a:lnTo>
                  <a:lnTo>
                    <a:pt x="570135" y="515343"/>
                  </a:lnTo>
                  <a:lnTo>
                    <a:pt x="570086" y="514497"/>
                  </a:lnTo>
                  <a:lnTo>
                    <a:pt x="569715" y="512928"/>
                  </a:lnTo>
                  <a:lnTo>
                    <a:pt x="569598" y="512141"/>
                  </a:lnTo>
                  <a:lnTo>
                    <a:pt x="569409" y="511618"/>
                  </a:lnTo>
                  <a:lnTo>
                    <a:pt x="569285" y="511158"/>
                  </a:lnTo>
                  <a:lnTo>
                    <a:pt x="568510" y="509907"/>
                  </a:lnTo>
                  <a:lnTo>
                    <a:pt x="567856" y="509111"/>
                  </a:lnTo>
                  <a:lnTo>
                    <a:pt x="564121" y="505653"/>
                  </a:lnTo>
                  <a:lnTo>
                    <a:pt x="544790" y="511485"/>
                  </a:lnTo>
                  <a:lnTo>
                    <a:pt x="515021" y="520079"/>
                  </a:lnTo>
                  <a:lnTo>
                    <a:pt x="498448" y="530152"/>
                  </a:lnTo>
                  <a:lnTo>
                    <a:pt x="492323" y="540493"/>
                  </a:lnTo>
                  <a:lnTo>
                    <a:pt x="491877" y="540502"/>
                  </a:lnTo>
                  <a:lnTo>
                    <a:pt x="491537" y="540493"/>
                  </a:lnTo>
                  <a:lnTo>
                    <a:pt x="491408" y="540597"/>
                  </a:lnTo>
                  <a:lnTo>
                    <a:pt x="491133" y="540675"/>
                  </a:lnTo>
                  <a:lnTo>
                    <a:pt x="490897" y="540693"/>
                  </a:lnTo>
                  <a:lnTo>
                    <a:pt x="490895" y="540970"/>
                  </a:lnTo>
                  <a:lnTo>
                    <a:pt x="491057" y="541207"/>
                  </a:lnTo>
                  <a:lnTo>
                    <a:pt x="490819" y="541457"/>
                  </a:lnTo>
                  <a:lnTo>
                    <a:pt x="490521" y="541580"/>
                  </a:lnTo>
                  <a:lnTo>
                    <a:pt x="490370" y="541808"/>
                  </a:lnTo>
                  <a:lnTo>
                    <a:pt x="490317" y="542172"/>
                  </a:lnTo>
                  <a:lnTo>
                    <a:pt x="490351" y="542595"/>
                  </a:lnTo>
                  <a:lnTo>
                    <a:pt x="490411" y="542918"/>
                  </a:lnTo>
                  <a:lnTo>
                    <a:pt x="490338" y="543213"/>
                  </a:lnTo>
                  <a:lnTo>
                    <a:pt x="490187" y="543377"/>
                  </a:lnTo>
                  <a:lnTo>
                    <a:pt x="489881" y="543614"/>
                  </a:lnTo>
                  <a:lnTo>
                    <a:pt x="489636" y="543887"/>
                  </a:lnTo>
                  <a:lnTo>
                    <a:pt x="489390" y="544137"/>
                  </a:lnTo>
                  <a:lnTo>
                    <a:pt x="489175" y="544396"/>
                  </a:lnTo>
                  <a:lnTo>
                    <a:pt x="488922" y="544792"/>
                  </a:lnTo>
                  <a:lnTo>
                    <a:pt x="488759" y="544870"/>
                  </a:lnTo>
                  <a:lnTo>
                    <a:pt x="488397" y="544806"/>
                  </a:lnTo>
                  <a:lnTo>
                    <a:pt x="487621" y="544719"/>
                  </a:lnTo>
                  <a:lnTo>
                    <a:pt x="487345" y="544633"/>
                  </a:lnTo>
                  <a:lnTo>
                    <a:pt x="487138" y="544483"/>
                  </a:lnTo>
                  <a:lnTo>
                    <a:pt x="486960" y="544292"/>
                  </a:lnTo>
                  <a:lnTo>
                    <a:pt x="486922" y="544005"/>
                  </a:lnTo>
                  <a:lnTo>
                    <a:pt x="486903" y="543650"/>
                  </a:lnTo>
                  <a:lnTo>
                    <a:pt x="486903" y="543345"/>
                  </a:lnTo>
                  <a:lnTo>
                    <a:pt x="486915" y="543082"/>
                  </a:lnTo>
                  <a:lnTo>
                    <a:pt x="486971" y="542353"/>
                  </a:lnTo>
                  <a:lnTo>
                    <a:pt x="487009" y="541671"/>
                  </a:lnTo>
                  <a:lnTo>
                    <a:pt x="487141" y="541093"/>
                  </a:lnTo>
                  <a:lnTo>
                    <a:pt x="487300" y="540511"/>
                  </a:lnTo>
                  <a:lnTo>
                    <a:pt x="487528" y="539961"/>
                  </a:lnTo>
                  <a:lnTo>
                    <a:pt x="487781" y="539428"/>
                  </a:lnTo>
                  <a:lnTo>
                    <a:pt x="487883" y="539069"/>
                  </a:lnTo>
                  <a:lnTo>
                    <a:pt x="488517" y="538814"/>
                  </a:lnTo>
                  <a:lnTo>
                    <a:pt x="488442" y="537840"/>
                  </a:lnTo>
                  <a:lnTo>
                    <a:pt x="487883" y="537927"/>
                  </a:lnTo>
                  <a:lnTo>
                    <a:pt x="487436" y="537235"/>
                  </a:lnTo>
                  <a:lnTo>
                    <a:pt x="487908" y="536639"/>
                  </a:lnTo>
                  <a:lnTo>
                    <a:pt x="487602" y="536243"/>
                  </a:lnTo>
                  <a:lnTo>
                    <a:pt x="487587" y="535879"/>
                  </a:lnTo>
                  <a:lnTo>
                    <a:pt x="487985" y="535306"/>
                  </a:lnTo>
                  <a:lnTo>
                    <a:pt x="488113" y="534942"/>
                  </a:lnTo>
                  <a:lnTo>
                    <a:pt x="488087" y="534524"/>
                  </a:lnTo>
                  <a:lnTo>
                    <a:pt x="487855" y="532895"/>
                  </a:lnTo>
                  <a:lnTo>
                    <a:pt x="487670" y="532044"/>
                  </a:lnTo>
                  <a:lnTo>
                    <a:pt x="486971" y="530402"/>
                  </a:lnTo>
                  <a:lnTo>
                    <a:pt x="486711" y="530070"/>
                  </a:lnTo>
                  <a:lnTo>
                    <a:pt x="486212" y="528368"/>
                  </a:lnTo>
                  <a:lnTo>
                    <a:pt x="485853" y="526275"/>
                  </a:lnTo>
                  <a:lnTo>
                    <a:pt x="485464" y="525811"/>
                  </a:lnTo>
                  <a:lnTo>
                    <a:pt x="485002" y="525475"/>
                  </a:lnTo>
                  <a:lnTo>
                    <a:pt x="484269" y="525461"/>
                  </a:lnTo>
                  <a:lnTo>
                    <a:pt x="482996" y="525761"/>
                  </a:lnTo>
                  <a:lnTo>
                    <a:pt x="481718" y="526257"/>
                  </a:lnTo>
                  <a:lnTo>
                    <a:pt x="480774" y="526174"/>
                  </a:lnTo>
                  <a:lnTo>
                    <a:pt x="479126" y="528106"/>
                  </a:lnTo>
                  <a:lnTo>
                    <a:pt x="477286" y="529539"/>
                  </a:lnTo>
                  <a:lnTo>
                    <a:pt x="476069" y="530890"/>
                  </a:lnTo>
                  <a:lnTo>
                    <a:pt x="474931" y="532637"/>
                  </a:lnTo>
                  <a:lnTo>
                    <a:pt x="473416" y="533256"/>
                  </a:lnTo>
                  <a:lnTo>
                    <a:pt x="472411" y="532542"/>
                  </a:lnTo>
                  <a:lnTo>
                    <a:pt x="471250" y="532951"/>
                  </a:lnTo>
                  <a:lnTo>
                    <a:pt x="470317" y="533897"/>
                  </a:lnTo>
                  <a:lnTo>
                    <a:pt x="469467" y="534789"/>
                  </a:lnTo>
                  <a:lnTo>
                    <a:pt x="468832" y="535931"/>
                  </a:lnTo>
                  <a:lnTo>
                    <a:pt x="468522" y="536946"/>
                  </a:lnTo>
                  <a:lnTo>
                    <a:pt x="467948" y="537432"/>
                  </a:lnTo>
                  <a:lnTo>
                    <a:pt x="467471" y="536977"/>
                  </a:lnTo>
                  <a:lnTo>
                    <a:pt x="467464" y="535926"/>
                  </a:lnTo>
                  <a:lnTo>
                    <a:pt x="467494" y="535158"/>
                  </a:lnTo>
                  <a:lnTo>
                    <a:pt x="468001" y="532328"/>
                  </a:lnTo>
                  <a:lnTo>
                    <a:pt x="468707" y="528615"/>
                  </a:lnTo>
                  <a:lnTo>
                    <a:pt x="469316" y="527214"/>
                  </a:lnTo>
                  <a:lnTo>
                    <a:pt x="469947" y="526441"/>
                  </a:lnTo>
                  <a:lnTo>
                    <a:pt x="471243" y="524580"/>
                  </a:lnTo>
                  <a:lnTo>
                    <a:pt x="471416" y="524292"/>
                  </a:lnTo>
                  <a:lnTo>
                    <a:pt x="472059" y="522286"/>
                  </a:lnTo>
                  <a:lnTo>
                    <a:pt x="472501" y="520211"/>
                  </a:lnTo>
                  <a:lnTo>
                    <a:pt x="472717" y="519370"/>
                  </a:lnTo>
                  <a:lnTo>
                    <a:pt x="472800" y="518587"/>
                  </a:lnTo>
                  <a:lnTo>
                    <a:pt x="472618" y="517736"/>
                  </a:lnTo>
                  <a:lnTo>
                    <a:pt x="472233" y="516949"/>
                  </a:lnTo>
                  <a:lnTo>
                    <a:pt x="471718" y="516090"/>
                  </a:lnTo>
                  <a:lnTo>
                    <a:pt x="471065" y="515298"/>
                  </a:lnTo>
                  <a:lnTo>
                    <a:pt x="470139" y="514888"/>
                  </a:lnTo>
                  <a:lnTo>
                    <a:pt x="469278" y="514674"/>
                  </a:lnTo>
                  <a:lnTo>
                    <a:pt x="468408" y="514720"/>
                  </a:lnTo>
                  <a:lnTo>
                    <a:pt x="466666" y="515075"/>
                  </a:lnTo>
                  <a:lnTo>
                    <a:pt x="465468" y="515052"/>
                  </a:lnTo>
                  <a:lnTo>
                    <a:pt x="465132" y="515175"/>
                  </a:lnTo>
                  <a:lnTo>
                    <a:pt x="464595" y="515361"/>
                  </a:lnTo>
                  <a:lnTo>
                    <a:pt x="462902" y="516562"/>
                  </a:lnTo>
                  <a:lnTo>
                    <a:pt x="462029" y="516804"/>
                  </a:lnTo>
                  <a:lnTo>
                    <a:pt x="460366" y="516640"/>
                  </a:lnTo>
                  <a:lnTo>
                    <a:pt x="459969" y="516503"/>
                  </a:lnTo>
                  <a:lnTo>
                    <a:pt x="459168" y="516485"/>
                  </a:lnTo>
                  <a:lnTo>
                    <a:pt x="458360" y="516795"/>
                  </a:lnTo>
                  <a:lnTo>
                    <a:pt x="457955" y="517113"/>
                  </a:lnTo>
                  <a:lnTo>
                    <a:pt x="457547" y="517495"/>
                  </a:lnTo>
                  <a:lnTo>
                    <a:pt x="456919" y="518787"/>
                  </a:lnTo>
                  <a:lnTo>
                    <a:pt x="456591" y="518987"/>
                  </a:lnTo>
                  <a:lnTo>
                    <a:pt x="456451" y="518778"/>
                  </a:lnTo>
                  <a:lnTo>
                    <a:pt x="456462" y="518255"/>
                  </a:lnTo>
                  <a:lnTo>
                    <a:pt x="456406" y="517864"/>
                  </a:lnTo>
                  <a:lnTo>
                    <a:pt x="455873" y="517855"/>
                  </a:lnTo>
                  <a:lnTo>
                    <a:pt x="455664" y="518237"/>
                  </a:lnTo>
                  <a:lnTo>
                    <a:pt x="455114" y="519010"/>
                  </a:lnTo>
                  <a:lnTo>
                    <a:pt x="453677" y="520671"/>
                  </a:lnTo>
                  <a:lnTo>
                    <a:pt x="453401" y="521121"/>
                  </a:lnTo>
                  <a:lnTo>
                    <a:pt x="452845" y="522349"/>
                  </a:lnTo>
                  <a:lnTo>
                    <a:pt x="452637" y="522672"/>
                  </a:lnTo>
                  <a:lnTo>
                    <a:pt x="452097" y="523050"/>
                  </a:lnTo>
                  <a:lnTo>
                    <a:pt x="451761" y="523041"/>
                  </a:lnTo>
                  <a:lnTo>
                    <a:pt x="451364" y="522968"/>
                  </a:lnTo>
                  <a:lnTo>
                    <a:pt x="450439" y="522559"/>
                  </a:lnTo>
                  <a:lnTo>
                    <a:pt x="449637" y="522545"/>
                  </a:lnTo>
                  <a:lnTo>
                    <a:pt x="448046" y="522122"/>
                  </a:lnTo>
                  <a:lnTo>
                    <a:pt x="447516" y="521917"/>
                  </a:lnTo>
                  <a:lnTo>
                    <a:pt x="447123" y="521517"/>
                  </a:lnTo>
                  <a:lnTo>
                    <a:pt x="446927" y="521253"/>
                  </a:lnTo>
                  <a:lnTo>
                    <a:pt x="446545" y="520398"/>
                  </a:lnTo>
                  <a:lnTo>
                    <a:pt x="446708" y="518905"/>
                  </a:lnTo>
                  <a:lnTo>
                    <a:pt x="446859" y="518059"/>
                  </a:lnTo>
                  <a:lnTo>
                    <a:pt x="447067" y="517609"/>
                  </a:lnTo>
                  <a:lnTo>
                    <a:pt x="448160" y="516522"/>
                  </a:lnTo>
                  <a:lnTo>
                    <a:pt x="448435" y="516139"/>
                  </a:lnTo>
                  <a:lnTo>
                    <a:pt x="448443" y="515616"/>
                  </a:lnTo>
                  <a:lnTo>
                    <a:pt x="447467" y="514360"/>
                  </a:lnTo>
                  <a:lnTo>
                    <a:pt x="446942" y="513960"/>
                  </a:lnTo>
                  <a:lnTo>
                    <a:pt x="446610" y="513951"/>
                  </a:lnTo>
                  <a:lnTo>
                    <a:pt x="446273" y="514074"/>
                  </a:lnTo>
                  <a:lnTo>
                    <a:pt x="444380" y="515275"/>
                  </a:lnTo>
                  <a:lnTo>
                    <a:pt x="443911" y="515461"/>
                  </a:lnTo>
                  <a:lnTo>
                    <a:pt x="443186" y="515525"/>
                  </a:lnTo>
                  <a:lnTo>
                    <a:pt x="443318" y="515120"/>
                  </a:lnTo>
                  <a:lnTo>
                    <a:pt x="443734" y="514351"/>
                  </a:lnTo>
                  <a:lnTo>
                    <a:pt x="444206" y="513969"/>
                  </a:lnTo>
                  <a:lnTo>
                    <a:pt x="444478" y="513715"/>
                  </a:lnTo>
                  <a:lnTo>
                    <a:pt x="445286" y="513337"/>
                  </a:lnTo>
                  <a:lnTo>
                    <a:pt x="445756" y="513219"/>
                  </a:lnTo>
                  <a:lnTo>
                    <a:pt x="446096" y="512900"/>
                  </a:lnTo>
                  <a:lnTo>
                    <a:pt x="446304" y="512577"/>
                  </a:lnTo>
                  <a:lnTo>
                    <a:pt x="445843" y="512373"/>
                  </a:lnTo>
                  <a:lnTo>
                    <a:pt x="445046" y="512163"/>
                  </a:lnTo>
                  <a:lnTo>
                    <a:pt x="443783" y="511877"/>
                  </a:lnTo>
                  <a:lnTo>
                    <a:pt x="443382" y="511868"/>
                  </a:lnTo>
                  <a:lnTo>
                    <a:pt x="442521" y="511654"/>
                  </a:lnTo>
                  <a:lnTo>
                    <a:pt x="441262" y="511304"/>
                  </a:lnTo>
                  <a:lnTo>
                    <a:pt x="440794" y="511231"/>
                  </a:lnTo>
                  <a:lnTo>
                    <a:pt x="440397" y="511090"/>
                  </a:lnTo>
                  <a:lnTo>
                    <a:pt x="438798" y="511058"/>
                  </a:lnTo>
                  <a:lnTo>
                    <a:pt x="438337" y="510721"/>
                  </a:lnTo>
                  <a:lnTo>
                    <a:pt x="438345" y="510335"/>
                  </a:lnTo>
                  <a:lnTo>
                    <a:pt x="438753" y="509821"/>
                  </a:lnTo>
                  <a:lnTo>
                    <a:pt x="439434" y="509184"/>
                  </a:lnTo>
                  <a:lnTo>
                    <a:pt x="439512" y="508729"/>
                  </a:lnTo>
                  <a:lnTo>
                    <a:pt x="439527" y="507946"/>
                  </a:lnTo>
                  <a:lnTo>
                    <a:pt x="439146" y="507027"/>
                  </a:lnTo>
                  <a:lnTo>
                    <a:pt x="438817" y="506827"/>
                  </a:lnTo>
                  <a:lnTo>
                    <a:pt x="438348" y="506882"/>
                  </a:lnTo>
                  <a:lnTo>
                    <a:pt x="437472" y="507318"/>
                  </a:lnTo>
                  <a:lnTo>
                    <a:pt x="435801" y="507546"/>
                  </a:lnTo>
                  <a:lnTo>
                    <a:pt x="434536" y="507323"/>
                  </a:lnTo>
                  <a:lnTo>
                    <a:pt x="433209" y="506909"/>
                  </a:lnTo>
                  <a:lnTo>
                    <a:pt x="432090" y="506231"/>
                  </a:lnTo>
                  <a:lnTo>
                    <a:pt x="431830" y="505904"/>
                  </a:lnTo>
                  <a:lnTo>
                    <a:pt x="431387" y="504657"/>
                  </a:lnTo>
                  <a:lnTo>
                    <a:pt x="431330" y="504198"/>
                  </a:lnTo>
                  <a:lnTo>
                    <a:pt x="431024" y="502956"/>
                  </a:lnTo>
                  <a:lnTo>
                    <a:pt x="430912" y="502380"/>
                  </a:lnTo>
                  <a:lnTo>
                    <a:pt x="430696" y="502494"/>
                  </a:lnTo>
                  <a:lnTo>
                    <a:pt x="420920" y="498782"/>
                  </a:lnTo>
                  <a:lnTo>
                    <a:pt x="420442" y="498738"/>
                  </a:lnTo>
                  <a:lnTo>
                    <a:pt x="420024" y="498700"/>
                  </a:lnTo>
                  <a:lnTo>
                    <a:pt x="417575" y="498190"/>
                  </a:lnTo>
                  <a:lnTo>
                    <a:pt x="413906" y="497463"/>
                  </a:lnTo>
                  <a:lnTo>
                    <a:pt x="408981" y="496544"/>
                  </a:lnTo>
                  <a:lnTo>
                    <a:pt x="404602" y="495357"/>
                  </a:lnTo>
                  <a:lnTo>
                    <a:pt x="399507" y="493842"/>
                  </a:lnTo>
                  <a:lnTo>
                    <a:pt x="397867" y="493410"/>
                  </a:lnTo>
                  <a:lnTo>
                    <a:pt x="397164" y="493114"/>
                  </a:lnTo>
                  <a:lnTo>
                    <a:pt x="396023" y="492696"/>
                  </a:lnTo>
                  <a:lnTo>
                    <a:pt x="393827" y="492009"/>
                  </a:lnTo>
                  <a:lnTo>
                    <a:pt x="389640" y="490712"/>
                  </a:lnTo>
                  <a:lnTo>
                    <a:pt x="386700" y="489871"/>
                  </a:lnTo>
                  <a:lnTo>
                    <a:pt x="384716" y="489202"/>
                  </a:lnTo>
                  <a:lnTo>
                    <a:pt x="379826" y="487728"/>
                  </a:lnTo>
                  <a:lnTo>
                    <a:pt x="374803" y="486136"/>
                  </a:lnTo>
                  <a:lnTo>
                    <a:pt x="370744" y="485158"/>
                  </a:lnTo>
                  <a:lnTo>
                    <a:pt x="368749" y="484867"/>
                  </a:lnTo>
                  <a:lnTo>
                    <a:pt x="365835" y="484681"/>
                  </a:lnTo>
                  <a:lnTo>
                    <a:pt x="362895" y="484667"/>
                  </a:lnTo>
                  <a:lnTo>
                    <a:pt x="358069" y="484590"/>
                  </a:lnTo>
                  <a:lnTo>
                    <a:pt x="352510" y="484585"/>
                  </a:lnTo>
                  <a:close/>
                </a:path>
              </a:pathLst>
            </a:custGeom>
            <a:solidFill>
              <a:srgbClr val="FFDD7B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" name="pg112"/>
            <p:cNvSpPr/>
            <p:nvPr/>
          </p:nvSpPr>
          <p:spPr>
            <a:xfrm>
              <a:off x="6689131" y="4770847"/>
              <a:ext cx="290635" cy="298897"/>
            </a:xfrm>
            <a:custGeom>
              <a:avLst/>
              <a:gdLst/>
              <a:ahLst/>
              <a:cxnLst/>
              <a:rect l="0" t="0" r="0" b="0"/>
              <a:pathLst>
                <a:path w="290635" h="298897">
                  <a:moveTo>
                    <a:pt x="10465" y="61986"/>
                  </a:moveTo>
                  <a:lnTo>
                    <a:pt x="10811" y="61190"/>
                  </a:lnTo>
                  <a:lnTo>
                    <a:pt x="11404" y="59719"/>
                  </a:lnTo>
                  <a:lnTo>
                    <a:pt x="12671" y="56894"/>
                  </a:lnTo>
                  <a:lnTo>
                    <a:pt x="12845" y="56529"/>
                  </a:lnTo>
                  <a:lnTo>
                    <a:pt x="13008" y="56352"/>
                  </a:lnTo>
                  <a:lnTo>
                    <a:pt x="13219" y="56116"/>
                  </a:lnTo>
                  <a:lnTo>
                    <a:pt x="13412" y="55970"/>
                  </a:lnTo>
                  <a:lnTo>
                    <a:pt x="13540" y="55879"/>
                  </a:lnTo>
                  <a:lnTo>
                    <a:pt x="13989" y="55579"/>
                  </a:lnTo>
                  <a:lnTo>
                    <a:pt x="14144" y="55460"/>
                  </a:lnTo>
                  <a:lnTo>
                    <a:pt x="14352" y="55274"/>
                  </a:lnTo>
                  <a:lnTo>
                    <a:pt x="14496" y="55160"/>
                  </a:lnTo>
                  <a:lnTo>
                    <a:pt x="14564" y="54934"/>
                  </a:lnTo>
                  <a:lnTo>
                    <a:pt x="15992" y="53056"/>
                  </a:lnTo>
                  <a:lnTo>
                    <a:pt x="18275" y="50118"/>
                  </a:lnTo>
                  <a:lnTo>
                    <a:pt x="18602" y="49698"/>
                  </a:lnTo>
                  <a:lnTo>
                    <a:pt x="19920" y="48067"/>
                  </a:lnTo>
                  <a:lnTo>
                    <a:pt x="20282" y="47717"/>
                  </a:lnTo>
                  <a:lnTo>
                    <a:pt x="20969" y="47146"/>
                  </a:lnTo>
                  <a:lnTo>
                    <a:pt x="23063" y="45529"/>
                  </a:lnTo>
                  <a:lnTo>
                    <a:pt x="25122" y="43977"/>
                  </a:lnTo>
                  <a:lnTo>
                    <a:pt x="32189" y="38830"/>
                  </a:lnTo>
                  <a:lnTo>
                    <a:pt x="33275" y="38132"/>
                  </a:lnTo>
                  <a:lnTo>
                    <a:pt x="33859" y="37838"/>
                  </a:lnTo>
                  <a:lnTo>
                    <a:pt x="34496" y="37546"/>
                  </a:lnTo>
                  <a:lnTo>
                    <a:pt x="35050" y="37335"/>
                  </a:lnTo>
                  <a:lnTo>
                    <a:pt x="35548" y="37178"/>
                  </a:lnTo>
                  <a:lnTo>
                    <a:pt x="40106" y="36209"/>
                  </a:lnTo>
                  <a:lnTo>
                    <a:pt x="44747" y="35187"/>
                  </a:lnTo>
                  <a:lnTo>
                    <a:pt x="49828" y="34091"/>
                  </a:lnTo>
                  <a:lnTo>
                    <a:pt x="51357" y="33745"/>
                  </a:lnTo>
                  <a:lnTo>
                    <a:pt x="52023" y="33591"/>
                  </a:lnTo>
                  <a:lnTo>
                    <a:pt x="52328" y="33219"/>
                  </a:lnTo>
                  <a:lnTo>
                    <a:pt x="52717" y="32663"/>
                  </a:lnTo>
                  <a:lnTo>
                    <a:pt x="52850" y="32463"/>
                  </a:lnTo>
                  <a:lnTo>
                    <a:pt x="53258" y="29844"/>
                  </a:lnTo>
                  <a:lnTo>
                    <a:pt x="53983" y="27754"/>
                  </a:lnTo>
                  <a:lnTo>
                    <a:pt x="54466" y="26420"/>
                  </a:lnTo>
                  <a:lnTo>
                    <a:pt x="55548" y="23422"/>
                  </a:lnTo>
                  <a:lnTo>
                    <a:pt x="57895" y="20403"/>
                  </a:lnTo>
                  <a:lnTo>
                    <a:pt x="60087" y="19086"/>
                  </a:lnTo>
                  <a:lnTo>
                    <a:pt x="63684" y="17014"/>
                  </a:lnTo>
                  <a:lnTo>
                    <a:pt x="66245" y="14808"/>
                  </a:lnTo>
                  <a:lnTo>
                    <a:pt x="66500" y="14564"/>
                  </a:lnTo>
                  <a:lnTo>
                    <a:pt x="69319" y="10984"/>
                  </a:lnTo>
                  <a:lnTo>
                    <a:pt x="72603" y="6270"/>
                  </a:lnTo>
                  <a:lnTo>
                    <a:pt x="73773" y="4658"/>
                  </a:lnTo>
                  <a:lnTo>
                    <a:pt x="74805" y="5242"/>
                  </a:lnTo>
                  <a:lnTo>
                    <a:pt x="74963" y="4895"/>
                  </a:lnTo>
                  <a:lnTo>
                    <a:pt x="75239" y="4553"/>
                  </a:lnTo>
                  <a:lnTo>
                    <a:pt x="75341" y="4398"/>
                  </a:lnTo>
                  <a:lnTo>
                    <a:pt x="75584" y="4043"/>
                  </a:lnTo>
                  <a:lnTo>
                    <a:pt x="76383" y="2987"/>
                  </a:lnTo>
                  <a:lnTo>
                    <a:pt x="76819" y="2465"/>
                  </a:lnTo>
                  <a:lnTo>
                    <a:pt x="77226" y="2008"/>
                  </a:lnTo>
                  <a:lnTo>
                    <a:pt x="77747" y="1456"/>
                  </a:lnTo>
                  <a:lnTo>
                    <a:pt x="78483" y="760"/>
                  </a:lnTo>
                  <a:lnTo>
                    <a:pt x="79386" y="0"/>
                  </a:lnTo>
                  <a:lnTo>
                    <a:pt x="81468" y="2727"/>
                  </a:lnTo>
                  <a:lnTo>
                    <a:pt x="81997" y="2304"/>
                  </a:lnTo>
                  <a:lnTo>
                    <a:pt x="83648" y="1283"/>
                  </a:lnTo>
                  <a:lnTo>
                    <a:pt x="83812" y="1329"/>
                  </a:lnTo>
                  <a:lnTo>
                    <a:pt x="94314" y="3146"/>
                  </a:lnTo>
                  <a:lnTo>
                    <a:pt x="94792" y="3196"/>
                  </a:lnTo>
                  <a:lnTo>
                    <a:pt x="96060" y="3329"/>
                  </a:lnTo>
                  <a:lnTo>
                    <a:pt x="96236" y="3331"/>
                  </a:lnTo>
                  <a:lnTo>
                    <a:pt x="96645" y="3361"/>
                  </a:lnTo>
                  <a:lnTo>
                    <a:pt x="96830" y="3388"/>
                  </a:lnTo>
                  <a:lnTo>
                    <a:pt x="104376" y="4546"/>
                  </a:lnTo>
                  <a:lnTo>
                    <a:pt x="105923" y="4810"/>
                  </a:lnTo>
                  <a:lnTo>
                    <a:pt x="109709" y="5457"/>
                  </a:lnTo>
                  <a:lnTo>
                    <a:pt x="113607" y="6130"/>
                  </a:lnTo>
                  <a:lnTo>
                    <a:pt x="120673" y="7353"/>
                  </a:lnTo>
                  <a:lnTo>
                    <a:pt x="127177" y="8466"/>
                  </a:lnTo>
                  <a:lnTo>
                    <a:pt x="130275" y="8994"/>
                  </a:lnTo>
                  <a:lnTo>
                    <a:pt x="136350" y="9969"/>
                  </a:lnTo>
                  <a:lnTo>
                    <a:pt x="138099" y="10258"/>
                  </a:lnTo>
                  <a:lnTo>
                    <a:pt x="138622" y="10345"/>
                  </a:lnTo>
                  <a:lnTo>
                    <a:pt x="138980" y="10404"/>
                  </a:lnTo>
                  <a:lnTo>
                    <a:pt x="140135" y="10629"/>
                  </a:lnTo>
                  <a:lnTo>
                    <a:pt x="145826" y="11650"/>
                  </a:lnTo>
                  <a:lnTo>
                    <a:pt x="146743" y="11815"/>
                  </a:lnTo>
                  <a:lnTo>
                    <a:pt x="148197" y="12045"/>
                  </a:lnTo>
                  <a:lnTo>
                    <a:pt x="149232" y="12250"/>
                  </a:lnTo>
                  <a:lnTo>
                    <a:pt x="151337" y="12583"/>
                  </a:lnTo>
                  <a:lnTo>
                    <a:pt x="153222" y="12887"/>
                  </a:lnTo>
                  <a:lnTo>
                    <a:pt x="154699" y="13169"/>
                  </a:lnTo>
                  <a:lnTo>
                    <a:pt x="158218" y="13708"/>
                  </a:lnTo>
                  <a:lnTo>
                    <a:pt x="159768" y="14016"/>
                  </a:lnTo>
                  <a:lnTo>
                    <a:pt x="161912" y="14430"/>
                  </a:lnTo>
                  <a:lnTo>
                    <a:pt x="165737" y="15064"/>
                  </a:lnTo>
                  <a:lnTo>
                    <a:pt x="166907" y="15254"/>
                  </a:lnTo>
                  <a:lnTo>
                    <a:pt x="169126" y="15619"/>
                  </a:lnTo>
                  <a:lnTo>
                    <a:pt x="172473" y="16166"/>
                  </a:lnTo>
                  <a:lnTo>
                    <a:pt x="175708" y="16696"/>
                  </a:lnTo>
                  <a:lnTo>
                    <a:pt x="177926" y="16991"/>
                  </a:lnTo>
                  <a:lnTo>
                    <a:pt x="178398" y="17072"/>
                  </a:lnTo>
                  <a:lnTo>
                    <a:pt x="181086" y="17536"/>
                  </a:lnTo>
                  <a:lnTo>
                    <a:pt x="182430" y="17782"/>
                  </a:lnTo>
                  <a:lnTo>
                    <a:pt x="184706" y="18198"/>
                  </a:lnTo>
                  <a:lnTo>
                    <a:pt x="184978" y="18243"/>
                  </a:lnTo>
                  <a:lnTo>
                    <a:pt x="188476" y="18817"/>
                  </a:lnTo>
                  <a:lnTo>
                    <a:pt x="191113" y="19250"/>
                  </a:lnTo>
                  <a:lnTo>
                    <a:pt x="192493" y="19519"/>
                  </a:lnTo>
                  <a:lnTo>
                    <a:pt x="193379" y="19630"/>
                  </a:lnTo>
                  <a:lnTo>
                    <a:pt x="194000" y="19749"/>
                  </a:lnTo>
                  <a:lnTo>
                    <a:pt x="194782" y="19981"/>
                  </a:lnTo>
                  <a:lnTo>
                    <a:pt x="195321" y="20153"/>
                  </a:lnTo>
                  <a:lnTo>
                    <a:pt x="195734" y="20293"/>
                  </a:lnTo>
                  <a:lnTo>
                    <a:pt x="195914" y="20355"/>
                  </a:lnTo>
                  <a:lnTo>
                    <a:pt x="196209" y="20496"/>
                  </a:lnTo>
                  <a:lnTo>
                    <a:pt x="196585" y="20693"/>
                  </a:lnTo>
                  <a:lnTo>
                    <a:pt x="198062" y="21405"/>
                  </a:lnTo>
                  <a:lnTo>
                    <a:pt x="198860" y="21729"/>
                  </a:lnTo>
                  <a:lnTo>
                    <a:pt x="199688" y="22054"/>
                  </a:lnTo>
                  <a:lnTo>
                    <a:pt x="200487" y="22285"/>
                  </a:lnTo>
                  <a:lnTo>
                    <a:pt x="201378" y="22517"/>
                  </a:lnTo>
                  <a:lnTo>
                    <a:pt x="205737" y="23532"/>
                  </a:lnTo>
                  <a:lnTo>
                    <a:pt x="208410" y="24150"/>
                  </a:lnTo>
                  <a:lnTo>
                    <a:pt x="209437" y="24391"/>
                  </a:lnTo>
                  <a:lnTo>
                    <a:pt x="210608" y="24664"/>
                  </a:lnTo>
                  <a:lnTo>
                    <a:pt x="213616" y="25175"/>
                  </a:lnTo>
                  <a:lnTo>
                    <a:pt x="214455" y="25324"/>
                  </a:lnTo>
                  <a:lnTo>
                    <a:pt x="215958" y="25589"/>
                  </a:lnTo>
                  <a:lnTo>
                    <a:pt x="218173" y="25987"/>
                  </a:lnTo>
                  <a:lnTo>
                    <a:pt x="219635" y="26248"/>
                  </a:lnTo>
                  <a:lnTo>
                    <a:pt x="222002" y="26632"/>
                  </a:lnTo>
                  <a:lnTo>
                    <a:pt x="224551" y="27046"/>
                  </a:lnTo>
                  <a:lnTo>
                    <a:pt x="225662" y="27240"/>
                  </a:lnTo>
                  <a:lnTo>
                    <a:pt x="226624" y="27408"/>
                  </a:lnTo>
                  <a:lnTo>
                    <a:pt x="229447" y="27837"/>
                  </a:lnTo>
                  <a:lnTo>
                    <a:pt x="233798" y="28509"/>
                  </a:lnTo>
                  <a:lnTo>
                    <a:pt x="234143" y="28561"/>
                  </a:lnTo>
                  <a:lnTo>
                    <a:pt x="234928" y="28684"/>
                  </a:lnTo>
                  <a:lnTo>
                    <a:pt x="235993" y="28821"/>
                  </a:lnTo>
                  <a:lnTo>
                    <a:pt x="236163" y="28827"/>
                  </a:lnTo>
                  <a:lnTo>
                    <a:pt x="237291" y="28872"/>
                  </a:lnTo>
                  <a:lnTo>
                    <a:pt x="239363" y="28967"/>
                  </a:lnTo>
                  <a:lnTo>
                    <a:pt x="242420" y="29038"/>
                  </a:lnTo>
                  <a:lnTo>
                    <a:pt x="243659" y="28953"/>
                  </a:lnTo>
                  <a:lnTo>
                    <a:pt x="244712" y="28738"/>
                  </a:lnTo>
                  <a:lnTo>
                    <a:pt x="245242" y="28629"/>
                  </a:lnTo>
                  <a:lnTo>
                    <a:pt x="246816" y="28283"/>
                  </a:lnTo>
                  <a:lnTo>
                    <a:pt x="248058" y="28011"/>
                  </a:lnTo>
                  <a:lnTo>
                    <a:pt x="248467" y="27922"/>
                  </a:lnTo>
                  <a:lnTo>
                    <a:pt x="249992" y="27567"/>
                  </a:lnTo>
                  <a:lnTo>
                    <a:pt x="252373" y="27095"/>
                  </a:lnTo>
                  <a:lnTo>
                    <a:pt x="253207" y="26929"/>
                  </a:lnTo>
                  <a:lnTo>
                    <a:pt x="254281" y="26772"/>
                  </a:lnTo>
                  <a:lnTo>
                    <a:pt x="257578" y="26392"/>
                  </a:lnTo>
                  <a:lnTo>
                    <a:pt x="258258" y="27207"/>
                  </a:lnTo>
                  <a:lnTo>
                    <a:pt x="258853" y="28414"/>
                  </a:lnTo>
                  <a:lnTo>
                    <a:pt x="258982" y="28872"/>
                  </a:lnTo>
                  <a:lnTo>
                    <a:pt x="259406" y="30669"/>
                  </a:lnTo>
                  <a:lnTo>
                    <a:pt x="259816" y="32648"/>
                  </a:lnTo>
                  <a:lnTo>
                    <a:pt x="259968" y="34348"/>
                  </a:lnTo>
                  <a:lnTo>
                    <a:pt x="260054" y="34710"/>
                  </a:lnTo>
                  <a:lnTo>
                    <a:pt x="260719" y="37539"/>
                  </a:lnTo>
                  <a:lnTo>
                    <a:pt x="261976" y="42869"/>
                  </a:lnTo>
                  <a:lnTo>
                    <a:pt x="262042" y="43147"/>
                  </a:lnTo>
                  <a:lnTo>
                    <a:pt x="263037" y="47687"/>
                  </a:lnTo>
                  <a:lnTo>
                    <a:pt x="263212" y="48956"/>
                  </a:lnTo>
                  <a:lnTo>
                    <a:pt x="263755" y="52907"/>
                  </a:lnTo>
                  <a:lnTo>
                    <a:pt x="264043" y="55006"/>
                  </a:lnTo>
                  <a:lnTo>
                    <a:pt x="264648" y="57553"/>
                  </a:lnTo>
                  <a:lnTo>
                    <a:pt x="265929" y="62950"/>
                  </a:lnTo>
                  <a:lnTo>
                    <a:pt x="265997" y="63339"/>
                  </a:lnTo>
                  <a:lnTo>
                    <a:pt x="266315" y="65139"/>
                  </a:lnTo>
                  <a:lnTo>
                    <a:pt x="266470" y="66004"/>
                  </a:lnTo>
                  <a:lnTo>
                    <a:pt x="266646" y="66993"/>
                  </a:lnTo>
                  <a:lnTo>
                    <a:pt x="266907" y="71767"/>
                  </a:lnTo>
                  <a:lnTo>
                    <a:pt x="266991" y="73294"/>
                  </a:lnTo>
                  <a:lnTo>
                    <a:pt x="266885" y="73568"/>
                  </a:lnTo>
                  <a:lnTo>
                    <a:pt x="265734" y="76584"/>
                  </a:lnTo>
                  <a:lnTo>
                    <a:pt x="264872" y="78859"/>
                  </a:lnTo>
                  <a:lnTo>
                    <a:pt x="264420" y="80048"/>
                  </a:lnTo>
                  <a:lnTo>
                    <a:pt x="263983" y="82003"/>
                  </a:lnTo>
                  <a:lnTo>
                    <a:pt x="263844" y="82529"/>
                  </a:lnTo>
                  <a:lnTo>
                    <a:pt x="263312" y="84547"/>
                  </a:lnTo>
                  <a:lnTo>
                    <a:pt x="262866" y="85727"/>
                  </a:lnTo>
                  <a:lnTo>
                    <a:pt x="262187" y="87528"/>
                  </a:lnTo>
                  <a:lnTo>
                    <a:pt x="261687" y="88855"/>
                  </a:lnTo>
                  <a:lnTo>
                    <a:pt x="260489" y="92009"/>
                  </a:lnTo>
                  <a:lnTo>
                    <a:pt x="260431" y="92789"/>
                  </a:lnTo>
                  <a:lnTo>
                    <a:pt x="260100" y="93941"/>
                  </a:lnTo>
                  <a:lnTo>
                    <a:pt x="259518" y="95433"/>
                  </a:lnTo>
                  <a:lnTo>
                    <a:pt x="258341" y="98445"/>
                  </a:lnTo>
                  <a:lnTo>
                    <a:pt x="257078" y="101269"/>
                  </a:lnTo>
                  <a:lnTo>
                    <a:pt x="256913" y="101757"/>
                  </a:lnTo>
                  <a:lnTo>
                    <a:pt x="256715" y="102333"/>
                  </a:lnTo>
                  <a:lnTo>
                    <a:pt x="256260" y="103870"/>
                  </a:lnTo>
                  <a:lnTo>
                    <a:pt x="255808" y="105191"/>
                  </a:lnTo>
                  <a:lnTo>
                    <a:pt x="255351" y="106764"/>
                  </a:lnTo>
                  <a:lnTo>
                    <a:pt x="254887" y="108803"/>
                  </a:lnTo>
                  <a:lnTo>
                    <a:pt x="254389" y="110770"/>
                  </a:lnTo>
                  <a:lnTo>
                    <a:pt x="254362" y="110904"/>
                  </a:lnTo>
                  <a:lnTo>
                    <a:pt x="254193" y="111837"/>
                  </a:lnTo>
                  <a:lnTo>
                    <a:pt x="253785" y="113830"/>
                  </a:lnTo>
                  <a:lnTo>
                    <a:pt x="253285" y="116272"/>
                  </a:lnTo>
                  <a:lnTo>
                    <a:pt x="253096" y="117321"/>
                  </a:lnTo>
                  <a:lnTo>
                    <a:pt x="253118" y="117843"/>
                  </a:lnTo>
                  <a:lnTo>
                    <a:pt x="253163" y="118530"/>
                  </a:lnTo>
                  <a:lnTo>
                    <a:pt x="253266" y="119132"/>
                  </a:lnTo>
                  <a:lnTo>
                    <a:pt x="253371" y="119706"/>
                  </a:lnTo>
                  <a:lnTo>
                    <a:pt x="253617" y="120253"/>
                  </a:lnTo>
                  <a:lnTo>
                    <a:pt x="253975" y="120974"/>
                  </a:lnTo>
                  <a:lnTo>
                    <a:pt x="254477" y="121554"/>
                  </a:lnTo>
                  <a:lnTo>
                    <a:pt x="254981" y="122078"/>
                  </a:lnTo>
                  <a:lnTo>
                    <a:pt x="257838" y="124786"/>
                  </a:lnTo>
                  <a:lnTo>
                    <a:pt x="258218" y="125111"/>
                  </a:lnTo>
                  <a:lnTo>
                    <a:pt x="258454" y="125312"/>
                  </a:lnTo>
                  <a:lnTo>
                    <a:pt x="258785" y="125547"/>
                  </a:lnTo>
                  <a:lnTo>
                    <a:pt x="258989" y="125693"/>
                  </a:lnTo>
                  <a:lnTo>
                    <a:pt x="260457" y="126404"/>
                  </a:lnTo>
                  <a:lnTo>
                    <a:pt x="263447" y="127971"/>
                  </a:lnTo>
                  <a:lnTo>
                    <a:pt x="264167" y="128372"/>
                  </a:lnTo>
                  <a:lnTo>
                    <a:pt x="264581" y="128755"/>
                  </a:lnTo>
                  <a:lnTo>
                    <a:pt x="264721" y="128922"/>
                  </a:lnTo>
                  <a:lnTo>
                    <a:pt x="265039" y="129302"/>
                  </a:lnTo>
                  <a:lnTo>
                    <a:pt x="265469" y="130084"/>
                  </a:lnTo>
                  <a:lnTo>
                    <a:pt x="266487" y="132015"/>
                  </a:lnTo>
                  <a:lnTo>
                    <a:pt x="267979" y="134843"/>
                  </a:lnTo>
                  <a:lnTo>
                    <a:pt x="269461" y="137571"/>
                  </a:lnTo>
                  <a:lnTo>
                    <a:pt x="270056" y="138667"/>
                  </a:lnTo>
                  <a:lnTo>
                    <a:pt x="270424" y="139439"/>
                  </a:lnTo>
                  <a:lnTo>
                    <a:pt x="270662" y="139881"/>
                  </a:lnTo>
                  <a:lnTo>
                    <a:pt x="270734" y="140403"/>
                  </a:lnTo>
                  <a:lnTo>
                    <a:pt x="270861" y="141007"/>
                  </a:lnTo>
                  <a:lnTo>
                    <a:pt x="271050" y="143114"/>
                  </a:lnTo>
                  <a:lnTo>
                    <a:pt x="271364" y="146627"/>
                  </a:lnTo>
                  <a:lnTo>
                    <a:pt x="271526" y="148876"/>
                  </a:lnTo>
                  <a:lnTo>
                    <a:pt x="271548" y="149565"/>
                  </a:lnTo>
                  <a:lnTo>
                    <a:pt x="271507" y="149978"/>
                  </a:lnTo>
                  <a:lnTo>
                    <a:pt x="271319" y="150940"/>
                  </a:lnTo>
                  <a:lnTo>
                    <a:pt x="271209" y="151386"/>
                  </a:lnTo>
                  <a:lnTo>
                    <a:pt x="270994" y="151865"/>
                  </a:lnTo>
                  <a:lnTo>
                    <a:pt x="270816" y="152241"/>
                  </a:lnTo>
                  <a:lnTo>
                    <a:pt x="270427" y="152923"/>
                  </a:lnTo>
                  <a:lnTo>
                    <a:pt x="270076" y="153434"/>
                  </a:lnTo>
                  <a:lnTo>
                    <a:pt x="269180" y="154512"/>
                  </a:lnTo>
                  <a:lnTo>
                    <a:pt x="268202" y="155779"/>
                  </a:lnTo>
                  <a:lnTo>
                    <a:pt x="267797" y="156289"/>
                  </a:lnTo>
                  <a:lnTo>
                    <a:pt x="267444" y="156799"/>
                  </a:lnTo>
                  <a:lnTo>
                    <a:pt x="267197" y="157243"/>
                  </a:lnTo>
                  <a:lnTo>
                    <a:pt x="266937" y="158112"/>
                  </a:lnTo>
                  <a:lnTo>
                    <a:pt x="266797" y="158580"/>
                  </a:lnTo>
                  <a:lnTo>
                    <a:pt x="266580" y="159137"/>
                  </a:lnTo>
                  <a:lnTo>
                    <a:pt x="266546" y="159279"/>
                  </a:lnTo>
                  <a:lnTo>
                    <a:pt x="266425" y="160240"/>
                  </a:lnTo>
                  <a:lnTo>
                    <a:pt x="266293" y="161525"/>
                  </a:lnTo>
                  <a:lnTo>
                    <a:pt x="266172" y="162659"/>
                  </a:lnTo>
                  <a:lnTo>
                    <a:pt x="266119" y="163384"/>
                  </a:lnTo>
                  <a:lnTo>
                    <a:pt x="266111" y="164179"/>
                  </a:lnTo>
                  <a:lnTo>
                    <a:pt x="266168" y="164714"/>
                  </a:lnTo>
                  <a:lnTo>
                    <a:pt x="266406" y="166026"/>
                  </a:lnTo>
                  <a:lnTo>
                    <a:pt x="263893" y="166573"/>
                  </a:lnTo>
                  <a:lnTo>
                    <a:pt x="260140" y="167319"/>
                  </a:lnTo>
                  <a:lnTo>
                    <a:pt x="258671" y="167633"/>
                  </a:lnTo>
                  <a:lnTo>
                    <a:pt x="257133" y="167961"/>
                  </a:lnTo>
                  <a:lnTo>
                    <a:pt x="255875" y="168229"/>
                  </a:lnTo>
                  <a:lnTo>
                    <a:pt x="250785" y="169317"/>
                  </a:lnTo>
                  <a:lnTo>
                    <a:pt x="250321" y="169417"/>
                  </a:lnTo>
                  <a:lnTo>
                    <a:pt x="248921" y="169753"/>
                  </a:lnTo>
                  <a:lnTo>
                    <a:pt x="248214" y="170184"/>
                  </a:lnTo>
                  <a:lnTo>
                    <a:pt x="247696" y="170508"/>
                  </a:lnTo>
                  <a:lnTo>
                    <a:pt x="241350" y="176263"/>
                  </a:lnTo>
                  <a:lnTo>
                    <a:pt x="241136" y="176463"/>
                  </a:lnTo>
                  <a:lnTo>
                    <a:pt x="234692" y="182341"/>
                  </a:lnTo>
                  <a:lnTo>
                    <a:pt x="234296" y="182701"/>
                  </a:lnTo>
                  <a:lnTo>
                    <a:pt x="240019" y="183581"/>
                  </a:lnTo>
                  <a:lnTo>
                    <a:pt x="241478" y="183760"/>
                  </a:lnTo>
                  <a:lnTo>
                    <a:pt x="244454" y="184126"/>
                  </a:lnTo>
                  <a:lnTo>
                    <a:pt x="247370" y="184473"/>
                  </a:lnTo>
                  <a:lnTo>
                    <a:pt x="247288" y="184960"/>
                  </a:lnTo>
                  <a:lnTo>
                    <a:pt x="246594" y="189218"/>
                  </a:lnTo>
                  <a:lnTo>
                    <a:pt x="244195" y="191785"/>
                  </a:lnTo>
                  <a:lnTo>
                    <a:pt x="245983" y="193478"/>
                  </a:lnTo>
                  <a:lnTo>
                    <a:pt x="247036" y="194398"/>
                  </a:lnTo>
                  <a:lnTo>
                    <a:pt x="246785" y="194786"/>
                  </a:lnTo>
                  <a:lnTo>
                    <a:pt x="247599" y="195549"/>
                  </a:lnTo>
                  <a:lnTo>
                    <a:pt x="248131" y="196850"/>
                  </a:lnTo>
                  <a:lnTo>
                    <a:pt x="250386" y="202127"/>
                  </a:lnTo>
                  <a:lnTo>
                    <a:pt x="251019" y="203477"/>
                  </a:lnTo>
                  <a:lnTo>
                    <a:pt x="251920" y="203550"/>
                  </a:lnTo>
                  <a:lnTo>
                    <a:pt x="252815" y="203774"/>
                  </a:lnTo>
                  <a:lnTo>
                    <a:pt x="253062" y="204172"/>
                  </a:lnTo>
                  <a:lnTo>
                    <a:pt x="253862" y="206016"/>
                  </a:lnTo>
                  <a:lnTo>
                    <a:pt x="260302" y="207085"/>
                  </a:lnTo>
                  <a:lnTo>
                    <a:pt x="259155" y="214029"/>
                  </a:lnTo>
                  <a:lnTo>
                    <a:pt x="258678" y="216920"/>
                  </a:lnTo>
                  <a:lnTo>
                    <a:pt x="260073" y="217222"/>
                  </a:lnTo>
                  <a:lnTo>
                    <a:pt x="263344" y="217918"/>
                  </a:lnTo>
                  <a:lnTo>
                    <a:pt x="265406" y="218352"/>
                  </a:lnTo>
                  <a:lnTo>
                    <a:pt x="265406" y="218794"/>
                  </a:lnTo>
                  <a:lnTo>
                    <a:pt x="266237" y="218789"/>
                  </a:lnTo>
                  <a:lnTo>
                    <a:pt x="267661" y="218721"/>
                  </a:lnTo>
                  <a:lnTo>
                    <a:pt x="269504" y="218669"/>
                  </a:lnTo>
                  <a:lnTo>
                    <a:pt x="269899" y="218785"/>
                  </a:lnTo>
                  <a:lnTo>
                    <a:pt x="270130" y="219248"/>
                  </a:lnTo>
                  <a:lnTo>
                    <a:pt x="270515" y="219866"/>
                  </a:lnTo>
                  <a:lnTo>
                    <a:pt x="270830" y="220260"/>
                  </a:lnTo>
                  <a:lnTo>
                    <a:pt x="270997" y="220447"/>
                  </a:lnTo>
                  <a:lnTo>
                    <a:pt x="271356" y="220799"/>
                  </a:lnTo>
                  <a:lnTo>
                    <a:pt x="271733" y="221117"/>
                  </a:lnTo>
                  <a:lnTo>
                    <a:pt x="272134" y="221413"/>
                  </a:lnTo>
                  <a:lnTo>
                    <a:pt x="272554" y="221672"/>
                  </a:lnTo>
                  <a:lnTo>
                    <a:pt x="273211" y="222007"/>
                  </a:lnTo>
                  <a:lnTo>
                    <a:pt x="273661" y="222203"/>
                  </a:lnTo>
                  <a:lnTo>
                    <a:pt x="274568" y="222553"/>
                  </a:lnTo>
                  <a:lnTo>
                    <a:pt x="275017" y="222720"/>
                  </a:lnTo>
                  <a:lnTo>
                    <a:pt x="275688" y="222984"/>
                  </a:lnTo>
                  <a:lnTo>
                    <a:pt x="276122" y="223185"/>
                  </a:lnTo>
                  <a:lnTo>
                    <a:pt x="276536" y="223411"/>
                  </a:lnTo>
                  <a:lnTo>
                    <a:pt x="276936" y="223670"/>
                  </a:lnTo>
                  <a:lnTo>
                    <a:pt x="277312" y="223963"/>
                  </a:lnTo>
                  <a:lnTo>
                    <a:pt x="277999" y="224635"/>
                  </a:lnTo>
                  <a:lnTo>
                    <a:pt x="278722" y="225597"/>
                  </a:lnTo>
                  <a:lnTo>
                    <a:pt x="280299" y="228043"/>
                  </a:lnTo>
                  <a:lnTo>
                    <a:pt x="280820" y="228866"/>
                  </a:lnTo>
                  <a:lnTo>
                    <a:pt x="281686" y="230320"/>
                  </a:lnTo>
                  <a:lnTo>
                    <a:pt x="281911" y="230743"/>
                  </a:lnTo>
                  <a:lnTo>
                    <a:pt x="282356" y="231610"/>
                  </a:lnTo>
                  <a:lnTo>
                    <a:pt x="283082" y="233144"/>
                  </a:lnTo>
                  <a:lnTo>
                    <a:pt x="283942" y="234883"/>
                  </a:lnTo>
                  <a:lnTo>
                    <a:pt x="285013" y="237057"/>
                  </a:lnTo>
                  <a:lnTo>
                    <a:pt x="286604" y="240330"/>
                  </a:lnTo>
                  <a:lnTo>
                    <a:pt x="287218" y="241654"/>
                  </a:lnTo>
                  <a:lnTo>
                    <a:pt x="289179" y="245975"/>
                  </a:lnTo>
                  <a:lnTo>
                    <a:pt x="289653" y="247040"/>
                  </a:lnTo>
                  <a:lnTo>
                    <a:pt x="289924" y="247882"/>
                  </a:lnTo>
                  <a:lnTo>
                    <a:pt x="290037" y="248354"/>
                  </a:lnTo>
                  <a:lnTo>
                    <a:pt x="290267" y="249790"/>
                  </a:lnTo>
                  <a:lnTo>
                    <a:pt x="290389" y="250999"/>
                  </a:lnTo>
                  <a:lnTo>
                    <a:pt x="290448" y="251943"/>
                  </a:lnTo>
                  <a:lnTo>
                    <a:pt x="290465" y="252452"/>
                  </a:lnTo>
                  <a:lnTo>
                    <a:pt x="290496" y="254155"/>
                  </a:lnTo>
                  <a:lnTo>
                    <a:pt x="290519" y="255615"/>
                  </a:lnTo>
                  <a:lnTo>
                    <a:pt x="290578" y="258293"/>
                  </a:lnTo>
                  <a:lnTo>
                    <a:pt x="290618" y="261208"/>
                  </a:lnTo>
                  <a:lnTo>
                    <a:pt x="290635" y="263154"/>
                  </a:lnTo>
                  <a:lnTo>
                    <a:pt x="289932" y="263517"/>
                  </a:lnTo>
                  <a:lnTo>
                    <a:pt x="286824" y="261983"/>
                  </a:lnTo>
                  <a:lnTo>
                    <a:pt x="284128" y="256879"/>
                  </a:lnTo>
                  <a:lnTo>
                    <a:pt x="275520" y="252627"/>
                  </a:lnTo>
                  <a:lnTo>
                    <a:pt x="271667" y="254246"/>
                  </a:lnTo>
                  <a:lnTo>
                    <a:pt x="269017" y="255055"/>
                  </a:lnTo>
                  <a:lnTo>
                    <a:pt x="264466" y="256938"/>
                  </a:lnTo>
                  <a:lnTo>
                    <a:pt x="260537" y="258577"/>
                  </a:lnTo>
                  <a:lnTo>
                    <a:pt x="253184" y="260239"/>
                  </a:lnTo>
                  <a:lnTo>
                    <a:pt x="252680" y="259930"/>
                  </a:lnTo>
                  <a:lnTo>
                    <a:pt x="250199" y="259437"/>
                  </a:lnTo>
                  <a:lnTo>
                    <a:pt x="248265" y="261135"/>
                  </a:lnTo>
                  <a:lnTo>
                    <a:pt x="248172" y="261603"/>
                  </a:lnTo>
                  <a:lnTo>
                    <a:pt x="247446" y="261544"/>
                  </a:lnTo>
                  <a:lnTo>
                    <a:pt x="246849" y="261608"/>
                  </a:lnTo>
                  <a:lnTo>
                    <a:pt x="245795" y="261567"/>
                  </a:lnTo>
                  <a:lnTo>
                    <a:pt x="245247" y="261512"/>
                  </a:lnTo>
                  <a:lnTo>
                    <a:pt x="244702" y="261280"/>
                  </a:lnTo>
                  <a:lnTo>
                    <a:pt x="244441" y="261079"/>
                  </a:lnTo>
                  <a:lnTo>
                    <a:pt x="244423" y="260856"/>
                  </a:lnTo>
                  <a:lnTo>
                    <a:pt x="244272" y="260810"/>
                  </a:lnTo>
                  <a:lnTo>
                    <a:pt x="243984" y="260915"/>
                  </a:lnTo>
                  <a:lnTo>
                    <a:pt x="243580" y="261462"/>
                  </a:lnTo>
                  <a:lnTo>
                    <a:pt x="243421" y="261722"/>
                  </a:lnTo>
                  <a:lnTo>
                    <a:pt x="243070" y="261562"/>
                  </a:lnTo>
                  <a:lnTo>
                    <a:pt x="243210" y="261147"/>
                  </a:lnTo>
                  <a:lnTo>
                    <a:pt x="243414" y="260774"/>
                  </a:lnTo>
                  <a:lnTo>
                    <a:pt x="242937" y="260478"/>
                  </a:lnTo>
                  <a:lnTo>
                    <a:pt x="242756" y="260674"/>
                  </a:lnTo>
                  <a:lnTo>
                    <a:pt x="242556" y="260824"/>
                  </a:lnTo>
                  <a:lnTo>
                    <a:pt x="242200" y="261107"/>
                  </a:lnTo>
                  <a:lnTo>
                    <a:pt x="241872" y="261120"/>
                  </a:lnTo>
                  <a:lnTo>
                    <a:pt x="241327" y="260651"/>
                  </a:lnTo>
                  <a:lnTo>
                    <a:pt x="241002" y="260400"/>
                  </a:lnTo>
                  <a:lnTo>
                    <a:pt x="240946" y="260090"/>
                  </a:lnTo>
                  <a:lnTo>
                    <a:pt x="240840" y="259867"/>
                  </a:lnTo>
                  <a:lnTo>
                    <a:pt x="240507" y="259908"/>
                  </a:lnTo>
                  <a:lnTo>
                    <a:pt x="240284" y="260036"/>
                  </a:lnTo>
                  <a:lnTo>
                    <a:pt x="240065" y="260031"/>
                  </a:lnTo>
                  <a:lnTo>
                    <a:pt x="240092" y="259767"/>
                  </a:lnTo>
                  <a:lnTo>
                    <a:pt x="239854" y="259762"/>
                  </a:lnTo>
                  <a:lnTo>
                    <a:pt x="239695" y="259894"/>
                  </a:lnTo>
                  <a:lnTo>
                    <a:pt x="239457" y="259666"/>
                  </a:lnTo>
                  <a:lnTo>
                    <a:pt x="239083" y="259616"/>
                  </a:lnTo>
                  <a:lnTo>
                    <a:pt x="238244" y="259935"/>
                  </a:lnTo>
                  <a:lnTo>
                    <a:pt x="237382" y="260204"/>
                  </a:lnTo>
                  <a:lnTo>
                    <a:pt x="236211" y="260737"/>
                  </a:lnTo>
                  <a:lnTo>
                    <a:pt x="234925" y="261330"/>
                  </a:lnTo>
                  <a:lnTo>
                    <a:pt x="233799" y="261799"/>
                  </a:lnTo>
                  <a:lnTo>
                    <a:pt x="232715" y="262218"/>
                  </a:lnTo>
                  <a:lnTo>
                    <a:pt x="231955" y="262547"/>
                  </a:lnTo>
                  <a:lnTo>
                    <a:pt x="231022" y="263071"/>
                  </a:lnTo>
                  <a:lnTo>
                    <a:pt x="229990" y="263736"/>
                  </a:lnTo>
                  <a:lnTo>
                    <a:pt x="228497" y="264456"/>
                  </a:lnTo>
                  <a:lnTo>
                    <a:pt x="227575" y="265012"/>
                  </a:lnTo>
                  <a:lnTo>
                    <a:pt x="226479" y="265737"/>
                  </a:lnTo>
                  <a:lnTo>
                    <a:pt x="225039" y="266799"/>
                  </a:lnTo>
                  <a:lnTo>
                    <a:pt x="223943" y="267464"/>
                  </a:lnTo>
                  <a:lnTo>
                    <a:pt x="223078" y="268134"/>
                  </a:lnTo>
                  <a:lnTo>
                    <a:pt x="221982" y="269032"/>
                  </a:lnTo>
                  <a:lnTo>
                    <a:pt x="221286" y="269820"/>
                  </a:lnTo>
                  <a:lnTo>
                    <a:pt x="220591" y="270435"/>
                  </a:lnTo>
                  <a:lnTo>
                    <a:pt x="219839" y="271110"/>
                  </a:lnTo>
                  <a:lnTo>
                    <a:pt x="218573" y="272003"/>
                  </a:lnTo>
                  <a:lnTo>
                    <a:pt x="217364" y="272782"/>
                  </a:lnTo>
                  <a:lnTo>
                    <a:pt x="216955" y="273348"/>
                  </a:lnTo>
                  <a:lnTo>
                    <a:pt x="216317" y="274136"/>
                  </a:lnTo>
                  <a:lnTo>
                    <a:pt x="215621" y="274697"/>
                  </a:lnTo>
                  <a:lnTo>
                    <a:pt x="215096" y="275485"/>
                  </a:lnTo>
                  <a:lnTo>
                    <a:pt x="214628" y="276164"/>
                  </a:lnTo>
                  <a:lnTo>
                    <a:pt x="214106" y="276729"/>
                  </a:lnTo>
                  <a:lnTo>
                    <a:pt x="213872" y="277066"/>
                  </a:lnTo>
                  <a:lnTo>
                    <a:pt x="213460" y="277919"/>
                  </a:lnTo>
                  <a:lnTo>
                    <a:pt x="213048" y="278712"/>
                  </a:lnTo>
                  <a:lnTo>
                    <a:pt x="212114" y="280011"/>
                  </a:lnTo>
                  <a:lnTo>
                    <a:pt x="211710" y="280402"/>
                  </a:lnTo>
                  <a:lnTo>
                    <a:pt x="210727" y="281241"/>
                  </a:lnTo>
                  <a:lnTo>
                    <a:pt x="210145" y="281861"/>
                  </a:lnTo>
                  <a:lnTo>
                    <a:pt x="209741" y="282371"/>
                  </a:lnTo>
                  <a:lnTo>
                    <a:pt x="209102" y="282932"/>
                  </a:lnTo>
                  <a:lnTo>
                    <a:pt x="208573" y="283834"/>
                  </a:lnTo>
                  <a:lnTo>
                    <a:pt x="208248" y="284440"/>
                  </a:lnTo>
                  <a:lnTo>
                    <a:pt x="207840" y="285293"/>
                  </a:lnTo>
                  <a:lnTo>
                    <a:pt x="207507" y="286040"/>
                  </a:lnTo>
                  <a:lnTo>
                    <a:pt x="207065" y="286788"/>
                  </a:lnTo>
                  <a:lnTo>
                    <a:pt x="206438" y="287818"/>
                  </a:lnTo>
                  <a:lnTo>
                    <a:pt x="205739" y="288993"/>
                  </a:lnTo>
                  <a:lnTo>
                    <a:pt x="205334" y="289704"/>
                  </a:lnTo>
                  <a:lnTo>
                    <a:pt x="204998" y="290561"/>
                  </a:lnTo>
                  <a:lnTo>
                    <a:pt x="204730" y="291527"/>
                  </a:lnTo>
                  <a:lnTo>
                    <a:pt x="204140" y="292630"/>
                  </a:lnTo>
                  <a:lnTo>
                    <a:pt x="203585" y="293697"/>
                  </a:lnTo>
                  <a:lnTo>
                    <a:pt x="203139" y="294622"/>
                  </a:lnTo>
                  <a:lnTo>
                    <a:pt x="202549" y="295652"/>
                  </a:lnTo>
                  <a:lnTo>
                    <a:pt x="202175" y="296472"/>
                  </a:lnTo>
                  <a:lnTo>
                    <a:pt x="201914" y="297188"/>
                  </a:lnTo>
                  <a:lnTo>
                    <a:pt x="201366" y="297790"/>
                  </a:lnTo>
                  <a:lnTo>
                    <a:pt x="200894" y="298282"/>
                  </a:lnTo>
                  <a:lnTo>
                    <a:pt x="200244" y="298596"/>
                  </a:lnTo>
                  <a:lnTo>
                    <a:pt x="199632" y="298833"/>
                  </a:lnTo>
                  <a:lnTo>
                    <a:pt x="199129" y="298897"/>
                  </a:lnTo>
                  <a:lnTo>
                    <a:pt x="198271" y="298847"/>
                  </a:lnTo>
                  <a:lnTo>
                    <a:pt x="197632" y="298619"/>
                  </a:lnTo>
                  <a:lnTo>
                    <a:pt x="197032" y="298250"/>
                  </a:lnTo>
                  <a:lnTo>
                    <a:pt x="196465" y="297812"/>
                  </a:lnTo>
                  <a:lnTo>
                    <a:pt x="195905" y="297225"/>
                  </a:lnTo>
                  <a:lnTo>
                    <a:pt x="195342" y="296568"/>
                  </a:lnTo>
                  <a:lnTo>
                    <a:pt x="194998" y="295844"/>
                  </a:lnTo>
                  <a:lnTo>
                    <a:pt x="194753" y="295515"/>
                  </a:lnTo>
                  <a:lnTo>
                    <a:pt x="194228" y="295005"/>
                  </a:lnTo>
                  <a:lnTo>
                    <a:pt x="185456" y="287198"/>
                  </a:lnTo>
                  <a:lnTo>
                    <a:pt x="185316" y="287020"/>
                  </a:lnTo>
                  <a:lnTo>
                    <a:pt x="185286" y="286696"/>
                  </a:lnTo>
                  <a:lnTo>
                    <a:pt x="185433" y="286446"/>
                  </a:lnTo>
                  <a:lnTo>
                    <a:pt x="185652" y="286200"/>
                  </a:lnTo>
                  <a:lnTo>
                    <a:pt x="186011" y="286168"/>
                  </a:lnTo>
                  <a:lnTo>
                    <a:pt x="186295" y="286282"/>
                  </a:lnTo>
                  <a:lnTo>
                    <a:pt x="186790" y="286614"/>
                  </a:lnTo>
                  <a:lnTo>
                    <a:pt x="187425" y="287198"/>
                  </a:lnTo>
                  <a:lnTo>
                    <a:pt x="188305" y="287968"/>
                  </a:lnTo>
                  <a:lnTo>
                    <a:pt x="188763" y="288374"/>
                  </a:lnTo>
                  <a:lnTo>
                    <a:pt x="189046" y="288483"/>
                  </a:lnTo>
                  <a:lnTo>
                    <a:pt x="189212" y="287120"/>
                  </a:lnTo>
                  <a:lnTo>
                    <a:pt x="189492" y="285762"/>
                  </a:lnTo>
                  <a:lnTo>
                    <a:pt x="190082" y="283342"/>
                  </a:lnTo>
                  <a:lnTo>
                    <a:pt x="191699" y="276296"/>
                  </a:lnTo>
                  <a:lnTo>
                    <a:pt x="193215" y="268817"/>
                  </a:lnTo>
                  <a:lnTo>
                    <a:pt x="193404" y="267838"/>
                  </a:lnTo>
                  <a:lnTo>
                    <a:pt x="195252" y="258791"/>
                  </a:lnTo>
                  <a:lnTo>
                    <a:pt x="195199" y="258513"/>
                  </a:lnTo>
                  <a:lnTo>
                    <a:pt x="196280" y="252904"/>
                  </a:lnTo>
                  <a:lnTo>
                    <a:pt x="196680" y="251040"/>
                  </a:lnTo>
                  <a:lnTo>
                    <a:pt x="196635" y="250206"/>
                  </a:lnTo>
                  <a:lnTo>
                    <a:pt x="196737" y="249613"/>
                  </a:lnTo>
                  <a:lnTo>
                    <a:pt x="197092" y="248287"/>
                  </a:lnTo>
                  <a:lnTo>
                    <a:pt x="197700" y="247348"/>
                  </a:lnTo>
                  <a:lnTo>
                    <a:pt x="195191" y="240631"/>
                  </a:lnTo>
                  <a:lnTo>
                    <a:pt x="229729" y="227289"/>
                  </a:lnTo>
                  <a:lnTo>
                    <a:pt x="230810" y="226865"/>
                  </a:lnTo>
                  <a:lnTo>
                    <a:pt x="229878" y="224442"/>
                  </a:lnTo>
                  <a:lnTo>
                    <a:pt x="229808" y="224276"/>
                  </a:lnTo>
                  <a:lnTo>
                    <a:pt x="230383" y="224044"/>
                  </a:lnTo>
                  <a:lnTo>
                    <a:pt x="230058" y="223178"/>
                  </a:lnTo>
                  <a:lnTo>
                    <a:pt x="229468" y="223392"/>
                  </a:lnTo>
                  <a:lnTo>
                    <a:pt x="227703" y="218840"/>
                  </a:lnTo>
                  <a:lnTo>
                    <a:pt x="221808" y="220499"/>
                  </a:lnTo>
                  <a:lnTo>
                    <a:pt x="221630" y="219929"/>
                  </a:lnTo>
                  <a:lnTo>
                    <a:pt x="220727" y="220180"/>
                  </a:lnTo>
                  <a:lnTo>
                    <a:pt x="220561" y="219442"/>
                  </a:lnTo>
                  <a:lnTo>
                    <a:pt x="200860" y="225315"/>
                  </a:lnTo>
                  <a:lnTo>
                    <a:pt x="181291" y="231039"/>
                  </a:lnTo>
                  <a:lnTo>
                    <a:pt x="181159" y="230620"/>
                  </a:lnTo>
                  <a:lnTo>
                    <a:pt x="180218" y="230879"/>
                  </a:lnTo>
                  <a:lnTo>
                    <a:pt x="179731" y="229061"/>
                  </a:lnTo>
                  <a:lnTo>
                    <a:pt x="180603" y="228760"/>
                  </a:lnTo>
                  <a:lnTo>
                    <a:pt x="180407" y="227958"/>
                  </a:lnTo>
                  <a:lnTo>
                    <a:pt x="180173" y="227639"/>
                  </a:lnTo>
                  <a:lnTo>
                    <a:pt x="179912" y="226587"/>
                  </a:lnTo>
                  <a:lnTo>
                    <a:pt x="179628" y="226145"/>
                  </a:lnTo>
                  <a:lnTo>
                    <a:pt x="179364" y="225826"/>
                  </a:lnTo>
                  <a:lnTo>
                    <a:pt x="178842" y="225056"/>
                  </a:lnTo>
                  <a:lnTo>
                    <a:pt x="178415" y="224017"/>
                  </a:lnTo>
                  <a:lnTo>
                    <a:pt x="177176" y="220950"/>
                  </a:lnTo>
                  <a:lnTo>
                    <a:pt x="176692" y="220403"/>
                  </a:lnTo>
                  <a:lnTo>
                    <a:pt x="176526" y="219861"/>
                  </a:lnTo>
                  <a:lnTo>
                    <a:pt x="176129" y="219451"/>
                  </a:lnTo>
                  <a:lnTo>
                    <a:pt x="175207" y="218580"/>
                  </a:lnTo>
                  <a:lnTo>
                    <a:pt x="174850" y="218269"/>
                  </a:lnTo>
                  <a:lnTo>
                    <a:pt x="174372" y="217851"/>
                  </a:lnTo>
                  <a:lnTo>
                    <a:pt x="174164" y="217086"/>
                  </a:lnTo>
                  <a:lnTo>
                    <a:pt x="174266" y="216325"/>
                  </a:lnTo>
                  <a:lnTo>
                    <a:pt x="174190" y="215518"/>
                  </a:lnTo>
                  <a:lnTo>
                    <a:pt x="173971" y="214766"/>
                  </a:lnTo>
                  <a:lnTo>
                    <a:pt x="173661" y="214297"/>
                  </a:lnTo>
                  <a:lnTo>
                    <a:pt x="173419" y="213755"/>
                  </a:lnTo>
                  <a:lnTo>
                    <a:pt x="173397" y="213003"/>
                  </a:lnTo>
                  <a:lnTo>
                    <a:pt x="173446" y="212292"/>
                  </a:lnTo>
                  <a:lnTo>
                    <a:pt x="173381" y="211823"/>
                  </a:lnTo>
                  <a:lnTo>
                    <a:pt x="173253" y="211071"/>
                  </a:lnTo>
                  <a:lnTo>
                    <a:pt x="173087" y="210424"/>
                  </a:lnTo>
                  <a:lnTo>
                    <a:pt x="172886" y="209672"/>
                  </a:lnTo>
                  <a:lnTo>
                    <a:pt x="172788" y="209239"/>
                  </a:lnTo>
                  <a:lnTo>
                    <a:pt x="172796" y="208738"/>
                  </a:lnTo>
                  <a:lnTo>
                    <a:pt x="173022" y="208027"/>
                  </a:lnTo>
                  <a:lnTo>
                    <a:pt x="173465" y="207180"/>
                  </a:lnTo>
                  <a:lnTo>
                    <a:pt x="173722" y="206646"/>
                  </a:lnTo>
                  <a:lnTo>
                    <a:pt x="174266" y="206154"/>
                  </a:lnTo>
                  <a:lnTo>
                    <a:pt x="174912" y="205808"/>
                  </a:lnTo>
                  <a:lnTo>
                    <a:pt x="175524" y="205352"/>
                  </a:lnTo>
                  <a:lnTo>
                    <a:pt x="176314" y="204974"/>
                  </a:lnTo>
                  <a:lnTo>
                    <a:pt x="176885" y="204983"/>
                  </a:lnTo>
                  <a:lnTo>
                    <a:pt x="177308" y="205102"/>
                  </a:lnTo>
                  <a:lnTo>
                    <a:pt x="177625" y="205284"/>
                  </a:lnTo>
                  <a:lnTo>
                    <a:pt x="177905" y="205680"/>
                  </a:lnTo>
                  <a:lnTo>
                    <a:pt x="178177" y="206259"/>
                  </a:lnTo>
                  <a:lnTo>
                    <a:pt x="178521" y="206979"/>
                  </a:lnTo>
                  <a:lnTo>
                    <a:pt x="178729" y="207344"/>
                  </a:lnTo>
                  <a:lnTo>
                    <a:pt x="179148" y="207776"/>
                  </a:lnTo>
                  <a:lnTo>
                    <a:pt x="179859" y="207968"/>
                  </a:lnTo>
                  <a:lnTo>
                    <a:pt x="180464" y="207945"/>
                  </a:lnTo>
                  <a:lnTo>
                    <a:pt x="181144" y="207776"/>
                  </a:lnTo>
                  <a:lnTo>
                    <a:pt x="181499" y="207676"/>
                  </a:lnTo>
                  <a:lnTo>
                    <a:pt x="181919" y="208114"/>
                  </a:lnTo>
                  <a:lnTo>
                    <a:pt x="182401" y="208075"/>
                  </a:lnTo>
                  <a:lnTo>
                    <a:pt x="182671" y="207945"/>
                  </a:lnTo>
                  <a:lnTo>
                    <a:pt x="183317" y="207708"/>
                  </a:lnTo>
                  <a:lnTo>
                    <a:pt x="183638" y="207499"/>
                  </a:lnTo>
                  <a:lnTo>
                    <a:pt x="184322" y="207189"/>
                  </a:lnTo>
                  <a:lnTo>
                    <a:pt x="185036" y="206952"/>
                  </a:lnTo>
                  <a:lnTo>
                    <a:pt x="185766" y="205926"/>
                  </a:lnTo>
                  <a:lnTo>
                    <a:pt x="185879" y="205717"/>
                  </a:lnTo>
                  <a:lnTo>
                    <a:pt x="186522" y="205548"/>
                  </a:lnTo>
                  <a:lnTo>
                    <a:pt x="187126" y="205453"/>
                  </a:lnTo>
                  <a:lnTo>
                    <a:pt x="187516" y="205635"/>
                  </a:lnTo>
                  <a:lnTo>
                    <a:pt x="187939" y="205967"/>
                  </a:lnTo>
                  <a:lnTo>
                    <a:pt x="188434" y="206008"/>
                  </a:lnTo>
                  <a:lnTo>
                    <a:pt x="189541" y="205849"/>
                  </a:lnTo>
                  <a:lnTo>
                    <a:pt x="190112" y="205753"/>
                  </a:lnTo>
                  <a:lnTo>
                    <a:pt x="190577" y="205585"/>
                  </a:lnTo>
                  <a:lnTo>
                    <a:pt x="190864" y="205626"/>
                  </a:lnTo>
                  <a:lnTo>
                    <a:pt x="191506" y="205562"/>
                  </a:lnTo>
                  <a:lnTo>
                    <a:pt x="192005" y="205320"/>
                  </a:lnTo>
                  <a:lnTo>
                    <a:pt x="192474" y="205188"/>
                  </a:lnTo>
                  <a:lnTo>
                    <a:pt x="192791" y="205229"/>
                  </a:lnTo>
                  <a:lnTo>
                    <a:pt x="193256" y="205093"/>
                  </a:lnTo>
                  <a:lnTo>
                    <a:pt x="193619" y="204673"/>
                  </a:lnTo>
                  <a:lnTo>
                    <a:pt x="194129" y="204145"/>
                  </a:lnTo>
                  <a:lnTo>
                    <a:pt x="194730" y="204227"/>
                  </a:lnTo>
                  <a:lnTo>
                    <a:pt x="195127" y="203981"/>
                  </a:lnTo>
                  <a:lnTo>
                    <a:pt x="195728" y="204136"/>
                  </a:lnTo>
                  <a:lnTo>
                    <a:pt x="195981" y="204031"/>
                  </a:lnTo>
                  <a:lnTo>
                    <a:pt x="196518" y="203826"/>
                  </a:lnTo>
                  <a:lnTo>
                    <a:pt x="196843" y="203621"/>
                  </a:lnTo>
                  <a:lnTo>
                    <a:pt x="197236" y="203589"/>
                  </a:lnTo>
                  <a:lnTo>
                    <a:pt x="197663" y="203598"/>
                  </a:lnTo>
                  <a:lnTo>
                    <a:pt x="197916" y="203279"/>
                  </a:lnTo>
                  <a:lnTo>
                    <a:pt x="198275" y="203215"/>
                  </a:lnTo>
                  <a:lnTo>
                    <a:pt x="198638" y="202792"/>
                  </a:lnTo>
                  <a:lnTo>
                    <a:pt x="198815" y="202404"/>
                  </a:lnTo>
                  <a:lnTo>
                    <a:pt x="198910" y="202017"/>
                  </a:lnTo>
                  <a:lnTo>
                    <a:pt x="198570" y="201438"/>
                  </a:lnTo>
                  <a:lnTo>
                    <a:pt x="198184" y="200901"/>
                  </a:lnTo>
                  <a:lnTo>
                    <a:pt x="197443" y="200627"/>
                  </a:lnTo>
                  <a:lnTo>
                    <a:pt x="196960" y="200750"/>
                  </a:lnTo>
                  <a:lnTo>
                    <a:pt x="195992" y="200951"/>
                  </a:lnTo>
                  <a:lnTo>
                    <a:pt x="195509" y="201352"/>
                  </a:lnTo>
                  <a:lnTo>
                    <a:pt x="195150" y="201598"/>
                  </a:lnTo>
                  <a:lnTo>
                    <a:pt x="194617" y="202031"/>
                  </a:lnTo>
                  <a:lnTo>
                    <a:pt x="193914" y="201971"/>
                  </a:lnTo>
                  <a:lnTo>
                    <a:pt x="193135" y="201388"/>
                  </a:lnTo>
                  <a:lnTo>
                    <a:pt x="192489" y="200714"/>
                  </a:lnTo>
                  <a:lnTo>
                    <a:pt x="192413" y="200007"/>
                  </a:lnTo>
                  <a:lnTo>
                    <a:pt x="192470" y="199260"/>
                  </a:lnTo>
                  <a:lnTo>
                    <a:pt x="192667" y="198208"/>
                  </a:lnTo>
                  <a:lnTo>
                    <a:pt x="192988" y="197201"/>
                  </a:lnTo>
                  <a:lnTo>
                    <a:pt x="193131" y="196544"/>
                  </a:lnTo>
                  <a:lnTo>
                    <a:pt x="193317" y="195656"/>
                  </a:lnTo>
                  <a:lnTo>
                    <a:pt x="193347" y="195455"/>
                  </a:lnTo>
                  <a:lnTo>
                    <a:pt x="193422" y="195223"/>
                  </a:lnTo>
                  <a:lnTo>
                    <a:pt x="193589" y="194786"/>
                  </a:lnTo>
                  <a:lnTo>
                    <a:pt x="193566" y="194417"/>
                  </a:lnTo>
                  <a:lnTo>
                    <a:pt x="193502" y="194603"/>
                  </a:lnTo>
                  <a:lnTo>
                    <a:pt x="193267" y="194767"/>
                  </a:lnTo>
                  <a:lnTo>
                    <a:pt x="193169" y="194895"/>
                  </a:lnTo>
                  <a:lnTo>
                    <a:pt x="192969" y="195925"/>
                  </a:lnTo>
                  <a:lnTo>
                    <a:pt x="192655" y="196226"/>
                  </a:lnTo>
                  <a:lnTo>
                    <a:pt x="192515" y="196622"/>
                  </a:lnTo>
                  <a:lnTo>
                    <a:pt x="192240" y="197497"/>
                  </a:lnTo>
                  <a:lnTo>
                    <a:pt x="191699" y="198281"/>
                  </a:lnTo>
                  <a:lnTo>
                    <a:pt x="191253" y="198800"/>
                  </a:lnTo>
                  <a:lnTo>
                    <a:pt x="190894" y="199146"/>
                  </a:lnTo>
                  <a:lnTo>
                    <a:pt x="190410" y="199356"/>
                  </a:lnTo>
                  <a:lnTo>
                    <a:pt x="189791" y="199565"/>
                  </a:lnTo>
                  <a:lnTo>
                    <a:pt x="189349" y="199866"/>
                  </a:lnTo>
                  <a:lnTo>
                    <a:pt x="188770" y="200340"/>
                  </a:lnTo>
                  <a:lnTo>
                    <a:pt x="188279" y="200905"/>
                  </a:lnTo>
                  <a:lnTo>
                    <a:pt x="187565" y="201552"/>
                  </a:lnTo>
                  <a:lnTo>
                    <a:pt x="187251" y="201944"/>
                  </a:lnTo>
                  <a:lnTo>
                    <a:pt x="187190" y="202190"/>
                  </a:lnTo>
                  <a:lnTo>
                    <a:pt x="187104" y="202769"/>
                  </a:lnTo>
                  <a:lnTo>
                    <a:pt x="186990" y="203197"/>
                  </a:lnTo>
                  <a:lnTo>
                    <a:pt x="186699" y="203511"/>
                  </a:lnTo>
                  <a:lnTo>
                    <a:pt x="186299" y="203972"/>
                  </a:lnTo>
                  <a:lnTo>
                    <a:pt x="185792" y="204569"/>
                  </a:lnTo>
                  <a:lnTo>
                    <a:pt x="185535" y="204992"/>
                  </a:lnTo>
                  <a:lnTo>
                    <a:pt x="185346" y="205526"/>
                  </a:lnTo>
                  <a:lnTo>
                    <a:pt x="185305" y="205885"/>
                  </a:lnTo>
                  <a:lnTo>
                    <a:pt x="184946" y="206163"/>
                  </a:lnTo>
                  <a:lnTo>
                    <a:pt x="184628" y="205908"/>
                  </a:lnTo>
                  <a:lnTo>
                    <a:pt x="184349" y="205580"/>
                  </a:lnTo>
                  <a:lnTo>
                    <a:pt x="183853" y="205357"/>
                  </a:lnTo>
                  <a:lnTo>
                    <a:pt x="183324" y="205061"/>
                  </a:lnTo>
                  <a:lnTo>
                    <a:pt x="183117" y="204810"/>
                  </a:lnTo>
                  <a:lnTo>
                    <a:pt x="182977" y="204555"/>
                  </a:lnTo>
                  <a:lnTo>
                    <a:pt x="182735" y="204336"/>
                  </a:lnTo>
                  <a:lnTo>
                    <a:pt x="182395" y="204104"/>
                  </a:lnTo>
                  <a:lnTo>
                    <a:pt x="182247" y="203689"/>
                  </a:lnTo>
                  <a:lnTo>
                    <a:pt x="182228" y="203352"/>
                  </a:lnTo>
                  <a:lnTo>
                    <a:pt x="182153" y="202864"/>
                  </a:lnTo>
                  <a:lnTo>
                    <a:pt x="182036" y="201853"/>
                  </a:lnTo>
                  <a:lnTo>
                    <a:pt x="181877" y="201056"/>
                  </a:lnTo>
                  <a:lnTo>
                    <a:pt x="181628" y="200171"/>
                  </a:lnTo>
                  <a:lnTo>
                    <a:pt x="181250" y="199242"/>
                  </a:lnTo>
                  <a:lnTo>
                    <a:pt x="180739" y="198349"/>
                  </a:lnTo>
                  <a:lnTo>
                    <a:pt x="180033" y="197296"/>
                  </a:lnTo>
                  <a:lnTo>
                    <a:pt x="179538" y="196781"/>
                  </a:lnTo>
                  <a:lnTo>
                    <a:pt x="179043" y="196194"/>
                  </a:lnTo>
                  <a:lnTo>
                    <a:pt x="178548" y="195861"/>
                  </a:lnTo>
                  <a:lnTo>
                    <a:pt x="178147" y="195888"/>
                  </a:lnTo>
                  <a:lnTo>
                    <a:pt x="177856" y="196280"/>
                  </a:lnTo>
                  <a:lnTo>
                    <a:pt x="177350" y="196276"/>
                  </a:lnTo>
                  <a:lnTo>
                    <a:pt x="176998" y="195834"/>
                  </a:lnTo>
                  <a:lnTo>
                    <a:pt x="176972" y="195255"/>
                  </a:lnTo>
                  <a:lnTo>
                    <a:pt x="177157" y="194859"/>
                  </a:lnTo>
                  <a:lnTo>
                    <a:pt x="177418" y="194430"/>
                  </a:lnTo>
                  <a:lnTo>
                    <a:pt x="177822" y="193966"/>
                  </a:lnTo>
                  <a:lnTo>
                    <a:pt x="177795" y="193423"/>
                  </a:lnTo>
                  <a:lnTo>
                    <a:pt x="177376" y="192621"/>
                  </a:lnTo>
                  <a:lnTo>
                    <a:pt x="176597" y="191956"/>
                  </a:lnTo>
                  <a:lnTo>
                    <a:pt x="175566" y="191177"/>
                  </a:lnTo>
                  <a:lnTo>
                    <a:pt x="174572" y="190475"/>
                  </a:lnTo>
                  <a:lnTo>
                    <a:pt x="173253" y="189692"/>
                  </a:lnTo>
                  <a:lnTo>
                    <a:pt x="172112" y="189054"/>
                  </a:lnTo>
                  <a:lnTo>
                    <a:pt x="171004" y="188493"/>
                  </a:lnTo>
                  <a:lnTo>
                    <a:pt x="170434" y="188083"/>
                  </a:lnTo>
                  <a:lnTo>
                    <a:pt x="169651" y="187637"/>
                  </a:lnTo>
                  <a:lnTo>
                    <a:pt x="168759" y="187081"/>
                  </a:lnTo>
                  <a:lnTo>
                    <a:pt x="167546" y="186443"/>
                  </a:lnTo>
                  <a:lnTo>
                    <a:pt x="166295" y="185841"/>
                  </a:lnTo>
                  <a:lnTo>
                    <a:pt x="165438" y="185500"/>
                  </a:lnTo>
                  <a:lnTo>
                    <a:pt x="164765" y="184839"/>
                  </a:lnTo>
                  <a:lnTo>
                    <a:pt x="164270" y="184397"/>
                  </a:lnTo>
                  <a:lnTo>
                    <a:pt x="163559" y="183914"/>
                  </a:lnTo>
                  <a:lnTo>
                    <a:pt x="162845" y="183468"/>
                  </a:lnTo>
                  <a:lnTo>
                    <a:pt x="162747" y="182957"/>
                  </a:lnTo>
                  <a:lnTo>
                    <a:pt x="162573" y="182520"/>
                  </a:lnTo>
                  <a:lnTo>
                    <a:pt x="162369" y="181937"/>
                  </a:lnTo>
                  <a:lnTo>
                    <a:pt x="161870" y="181531"/>
                  </a:lnTo>
                  <a:lnTo>
                    <a:pt x="161046" y="180980"/>
                  </a:lnTo>
                  <a:lnTo>
                    <a:pt x="160551" y="180506"/>
                  </a:lnTo>
                  <a:lnTo>
                    <a:pt x="159761" y="180201"/>
                  </a:lnTo>
                  <a:lnTo>
                    <a:pt x="157932" y="179453"/>
                  </a:lnTo>
                  <a:lnTo>
                    <a:pt x="157437" y="179066"/>
                  </a:lnTo>
                  <a:lnTo>
                    <a:pt x="157237" y="178724"/>
                  </a:lnTo>
                  <a:lnTo>
                    <a:pt x="156863" y="178469"/>
                  </a:lnTo>
                  <a:lnTo>
                    <a:pt x="155948" y="178032"/>
                  </a:lnTo>
                  <a:lnTo>
                    <a:pt x="154913" y="177594"/>
                  </a:lnTo>
                  <a:lnTo>
                    <a:pt x="153956" y="177198"/>
                  </a:lnTo>
                  <a:lnTo>
                    <a:pt x="152875" y="176756"/>
                  </a:lnTo>
                  <a:lnTo>
                    <a:pt x="151583" y="176314"/>
                  </a:lnTo>
                  <a:lnTo>
                    <a:pt x="150460" y="175959"/>
                  </a:lnTo>
                  <a:lnTo>
                    <a:pt x="150003" y="175781"/>
                  </a:lnTo>
                  <a:lnTo>
                    <a:pt x="149550" y="175439"/>
                  </a:lnTo>
                  <a:lnTo>
                    <a:pt x="148972" y="175093"/>
                  </a:lnTo>
                  <a:lnTo>
                    <a:pt x="148223" y="174742"/>
                  </a:lnTo>
                  <a:lnTo>
                    <a:pt x="147226" y="174305"/>
                  </a:lnTo>
                  <a:lnTo>
                    <a:pt x="146440" y="173913"/>
                  </a:lnTo>
                  <a:lnTo>
                    <a:pt x="145328" y="173453"/>
                  </a:lnTo>
                  <a:lnTo>
                    <a:pt x="142849" y="171794"/>
                  </a:lnTo>
                  <a:lnTo>
                    <a:pt x="142505" y="171530"/>
                  </a:lnTo>
                  <a:lnTo>
                    <a:pt x="142139" y="170892"/>
                  </a:lnTo>
                  <a:lnTo>
                    <a:pt x="141727" y="170464"/>
                  </a:lnTo>
                  <a:lnTo>
                    <a:pt x="140608" y="169940"/>
                  </a:lnTo>
                  <a:lnTo>
                    <a:pt x="140350" y="169768"/>
                  </a:lnTo>
                  <a:lnTo>
                    <a:pt x="139614" y="169252"/>
                  </a:lnTo>
                  <a:lnTo>
                    <a:pt x="138704" y="168815"/>
                  </a:lnTo>
                  <a:lnTo>
                    <a:pt x="138167" y="168218"/>
                  </a:lnTo>
                  <a:lnTo>
                    <a:pt x="137298" y="167739"/>
                  </a:lnTo>
                  <a:lnTo>
                    <a:pt x="136889" y="167229"/>
                  </a:lnTo>
                  <a:lnTo>
                    <a:pt x="136270" y="166755"/>
                  </a:lnTo>
                  <a:lnTo>
                    <a:pt x="135442" y="166195"/>
                  </a:lnTo>
                  <a:lnTo>
                    <a:pt x="134614" y="165675"/>
                  </a:lnTo>
                  <a:lnTo>
                    <a:pt x="133949" y="165325"/>
                  </a:lnTo>
                  <a:lnTo>
                    <a:pt x="133492" y="165192"/>
                  </a:lnTo>
                  <a:lnTo>
                    <a:pt x="133416" y="164814"/>
                  </a:lnTo>
                  <a:lnTo>
                    <a:pt x="133466" y="164559"/>
                  </a:lnTo>
                  <a:lnTo>
                    <a:pt x="133345" y="164322"/>
                  </a:lnTo>
                  <a:lnTo>
                    <a:pt x="132702" y="163652"/>
                  </a:lnTo>
                  <a:lnTo>
                    <a:pt x="131640" y="163119"/>
                  </a:lnTo>
                  <a:lnTo>
                    <a:pt x="130533" y="162636"/>
                  </a:lnTo>
                  <a:lnTo>
                    <a:pt x="129282" y="162240"/>
                  </a:lnTo>
                  <a:lnTo>
                    <a:pt x="127619" y="161602"/>
                  </a:lnTo>
                  <a:lnTo>
                    <a:pt x="127383" y="161507"/>
                  </a:lnTo>
                  <a:lnTo>
                    <a:pt x="126648" y="161210"/>
                  </a:lnTo>
                  <a:lnTo>
                    <a:pt x="125805" y="160609"/>
                  </a:lnTo>
                  <a:lnTo>
                    <a:pt x="125083" y="159999"/>
                  </a:lnTo>
                  <a:lnTo>
                    <a:pt x="124686" y="159639"/>
                  </a:lnTo>
                  <a:lnTo>
                    <a:pt x="122903" y="159693"/>
                  </a:lnTo>
                  <a:lnTo>
                    <a:pt x="123247" y="161292"/>
                  </a:lnTo>
                  <a:lnTo>
                    <a:pt x="123719" y="163634"/>
                  </a:lnTo>
                  <a:lnTo>
                    <a:pt x="124104" y="165511"/>
                  </a:lnTo>
                  <a:lnTo>
                    <a:pt x="124411" y="166641"/>
                  </a:lnTo>
                  <a:lnTo>
                    <a:pt x="124448" y="167015"/>
                  </a:lnTo>
                  <a:lnTo>
                    <a:pt x="124486" y="167575"/>
                  </a:lnTo>
                  <a:lnTo>
                    <a:pt x="124433" y="167903"/>
                  </a:lnTo>
                  <a:lnTo>
                    <a:pt x="124286" y="168272"/>
                  </a:lnTo>
                  <a:lnTo>
                    <a:pt x="124093" y="168692"/>
                  </a:lnTo>
                  <a:lnTo>
                    <a:pt x="123568" y="169430"/>
                  </a:lnTo>
                  <a:lnTo>
                    <a:pt x="122948" y="170355"/>
                  </a:lnTo>
                  <a:lnTo>
                    <a:pt x="122328" y="171088"/>
                  </a:lnTo>
                  <a:lnTo>
                    <a:pt x="121754" y="171968"/>
                  </a:lnTo>
                  <a:lnTo>
                    <a:pt x="121089" y="172706"/>
                  </a:lnTo>
                  <a:lnTo>
                    <a:pt x="120707" y="173307"/>
                  </a:lnTo>
                  <a:lnTo>
                    <a:pt x="120374" y="173722"/>
                  </a:lnTo>
                  <a:lnTo>
                    <a:pt x="119849" y="174410"/>
                  </a:lnTo>
                  <a:lnTo>
                    <a:pt x="119513" y="174965"/>
                  </a:lnTo>
                  <a:lnTo>
                    <a:pt x="119414" y="175430"/>
                  </a:lnTo>
                  <a:lnTo>
                    <a:pt x="119403" y="175822"/>
                  </a:lnTo>
                  <a:lnTo>
                    <a:pt x="124305" y="198982"/>
                  </a:lnTo>
                  <a:lnTo>
                    <a:pt x="126516" y="208989"/>
                  </a:lnTo>
                  <a:lnTo>
                    <a:pt x="128122" y="216995"/>
                  </a:lnTo>
                  <a:lnTo>
                    <a:pt x="130359" y="226924"/>
                  </a:lnTo>
                  <a:lnTo>
                    <a:pt x="130533" y="227325"/>
                  </a:lnTo>
                  <a:lnTo>
                    <a:pt x="131092" y="227945"/>
                  </a:lnTo>
                  <a:lnTo>
                    <a:pt x="131678" y="228811"/>
                  </a:lnTo>
                  <a:lnTo>
                    <a:pt x="132453" y="231964"/>
                  </a:lnTo>
                  <a:lnTo>
                    <a:pt x="134592" y="241675"/>
                  </a:lnTo>
                  <a:lnTo>
                    <a:pt x="134871" y="243274"/>
                  </a:lnTo>
                  <a:lnTo>
                    <a:pt x="135060" y="244099"/>
                  </a:lnTo>
                  <a:lnTo>
                    <a:pt x="135045" y="244974"/>
                  </a:lnTo>
                  <a:lnTo>
                    <a:pt x="134928" y="245744"/>
                  </a:lnTo>
                  <a:lnTo>
                    <a:pt x="134713" y="246305"/>
                  </a:lnTo>
                  <a:lnTo>
                    <a:pt x="134240" y="247121"/>
                  </a:lnTo>
                  <a:lnTo>
                    <a:pt x="133560" y="247932"/>
                  </a:lnTo>
                  <a:lnTo>
                    <a:pt x="132936" y="248488"/>
                  </a:lnTo>
                  <a:lnTo>
                    <a:pt x="132313" y="248834"/>
                  </a:lnTo>
                  <a:lnTo>
                    <a:pt x="131697" y="249080"/>
                  </a:lnTo>
                  <a:lnTo>
                    <a:pt x="128813" y="249805"/>
                  </a:lnTo>
                  <a:lnTo>
                    <a:pt x="127940" y="249941"/>
                  </a:lnTo>
                  <a:lnTo>
                    <a:pt x="126557" y="249969"/>
                  </a:lnTo>
                  <a:lnTo>
                    <a:pt x="125333" y="249791"/>
                  </a:lnTo>
                  <a:lnTo>
                    <a:pt x="124312" y="249467"/>
                  </a:lnTo>
                  <a:lnTo>
                    <a:pt x="123145" y="248930"/>
                  </a:lnTo>
                  <a:lnTo>
                    <a:pt x="122332" y="248401"/>
                  </a:lnTo>
                  <a:lnTo>
                    <a:pt x="121625" y="247872"/>
                  </a:lnTo>
                  <a:lnTo>
                    <a:pt x="120869" y="247089"/>
                  </a:lnTo>
                  <a:lnTo>
                    <a:pt x="120318" y="246464"/>
                  </a:lnTo>
                  <a:lnTo>
                    <a:pt x="119823" y="245526"/>
                  </a:lnTo>
                  <a:lnTo>
                    <a:pt x="119562" y="244892"/>
                  </a:lnTo>
                  <a:lnTo>
                    <a:pt x="119328" y="244436"/>
                  </a:lnTo>
                  <a:lnTo>
                    <a:pt x="119135" y="243867"/>
                  </a:lnTo>
                  <a:lnTo>
                    <a:pt x="118466" y="240973"/>
                  </a:lnTo>
                  <a:lnTo>
                    <a:pt x="115862" y="228259"/>
                  </a:lnTo>
                  <a:lnTo>
                    <a:pt x="115129" y="224919"/>
                  </a:lnTo>
                  <a:lnTo>
                    <a:pt x="114815" y="223543"/>
                  </a:lnTo>
                  <a:lnTo>
                    <a:pt x="114706" y="222882"/>
                  </a:lnTo>
                  <a:lnTo>
                    <a:pt x="114690" y="222372"/>
                  </a:lnTo>
                  <a:lnTo>
                    <a:pt x="114694" y="222003"/>
                  </a:lnTo>
                  <a:lnTo>
                    <a:pt x="114777" y="221492"/>
                  </a:lnTo>
                  <a:lnTo>
                    <a:pt x="115034" y="219305"/>
                  </a:lnTo>
                  <a:lnTo>
                    <a:pt x="115121" y="218407"/>
                  </a:lnTo>
                  <a:lnTo>
                    <a:pt x="115151" y="218015"/>
                  </a:lnTo>
                  <a:lnTo>
                    <a:pt x="115167" y="217555"/>
                  </a:lnTo>
                  <a:lnTo>
                    <a:pt x="115102" y="217195"/>
                  </a:lnTo>
                  <a:lnTo>
                    <a:pt x="114725" y="215400"/>
                  </a:lnTo>
                  <a:lnTo>
                    <a:pt x="113474" y="209636"/>
                  </a:lnTo>
                  <a:lnTo>
                    <a:pt x="109914" y="192990"/>
                  </a:lnTo>
                  <a:lnTo>
                    <a:pt x="109800" y="192503"/>
                  </a:lnTo>
                  <a:lnTo>
                    <a:pt x="108406" y="185937"/>
                  </a:lnTo>
                  <a:lnTo>
                    <a:pt x="107041" y="179795"/>
                  </a:lnTo>
                  <a:lnTo>
                    <a:pt x="105791" y="174300"/>
                  </a:lnTo>
                  <a:lnTo>
                    <a:pt x="104256" y="166956"/>
                  </a:lnTo>
                  <a:lnTo>
                    <a:pt x="104165" y="166650"/>
                  </a:lnTo>
                  <a:lnTo>
                    <a:pt x="103848" y="165110"/>
                  </a:lnTo>
                  <a:lnTo>
                    <a:pt x="103330" y="162832"/>
                  </a:lnTo>
                  <a:lnTo>
                    <a:pt x="102820" y="160386"/>
                  </a:lnTo>
                  <a:lnTo>
                    <a:pt x="102370" y="158285"/>
                  </a:lnTo>
                  <a:lnTo>
                    <a:pt x="101985" y="156604"/>
                  </a:lnTo>
                  <a:lnTo>
                    <a:pt x="101534" y="154873"/>
                  </a:lnTo>
                  <a:lnTo>
                    <a:pt x="101059" y="153798"/>
                  </a:lnTo>
                  <a:lnTo>
                    <a:pt x="100553" y="152955"/>
                  </a:lnTo>
                  <a:lnTo>
                    <a:pt x="100080" y="152281"/>
                  </a:lnTo>
                  <a:lnTo>
                    <a:pt x="99604" y="151752"/>
                  </a:lnTo>
                  <a:lnTo>
                    <a:pt x="99162" y="151187"/>
                  </a:lnTo>
                  <a:lnTo>
                    <a:pt x="98720" y="150722"/>
                  </a:lnTo>
                  <a:lnTo>
                    <a:pt x="98312" y="150262"/>
                  </a:lnTo>
                  <a:lnTo>
                    <a:pt x="97866" y="149839"/>
                  </a:lnTo>
                  <a:lnTo>
                    <a:pt x="97246" y="149406"/>
                  </a:lnTo>
                  <a:lnTo>
                    <a:pt x="96524" y="149046"/>
                  </a:lnTo>
                  <a:lnTo>
                    <a:pt x="95832" y="148827"/>
                  </a:lnTo>
                  <a:lnTo>
                    <a:pt x="95175" y="148709"/>
                  </a:lnTo>
                  <a:lnTo>
                    <a:pt x="94619" y="148736"/>
                  </a:lnTo>
                  <a:lnTo>
                    <a:pt x="94170" y="148795"/>
                  </a:lnTo>
                  <a:lnTo>
                    <a:pt x="92563" y="149114"/>
                  </a:lnTo>
                  <a:lnTo>
                    <a:pt x="91067" y="149438"/>
                  </a:lnTo>
                  <a:lnTo>
                    <a:pt x="89499" y="149757"/>
                  </a:lnTo>
                  <a:lnTo>
                    <a:pt x="86498" y="150435"/>
                  </a:lnTo>
                  <a:lnTo>
                    <a:pt x="85243" y="150727"/>
                  </a:lnTo>
                  <a:lnTo>
                    <a:pt x="84722" y="150859"/>
                  </a:lnTo>
                  <a:lnTo>
                    <a:pt x="84438" y="151096"/>
                  </a:lnTo>
                  <a:lnTo>
                    <a:pt x="84121" y="151337"/>
                  </a:lnTo>
                  <a:lnTo>
                    <a:pt x="83875" y="151611"/>
                  </a:lnTo>
                  <a:lnTo>
                    <a:pt x="83622" y="152094"/>
                  </a:lnTo>
                  <a:lnTo>
                    <a:pt x="83402" y="152786"/>
                  </a:lnTo>
                  <a:lnTo>
                    <a:pt x="83180" y="153634"/>
                  </a:lnTo>
                  <a:lnTo>
                    <a:pt x="82503" y="155629"/>
                  </a:lnTo>
                  <a:lnTo>
                    <a:pt x="81823" y="157739"/>
                  </a:lnTo>
                  <a:lnTo>
                    <a:pt x="81026" y="160299"/>
                  </a:lnTo>
                  <a:lnTo>
                    <a:pt x="80066" y="163352"/>
                  </a:lnTo>
                  <a:lnTo>
                    <a:pt x="79347" y="165648"/>
                  </a:lnTo>
                  <a:lnTo>
                    <a:pt x="79223" y="166177"/>
                  </a:lnTo>
                  <a:lnTo>
                    <a:pt x="79140" y="166669"/>
                  </a:lnTo>
                  <a:lnTo>
                    <a:pt x="79276" y="167466"/>
                  </a:lnTo>
                  <a:lnTo>
                    <a:pt x="79487" y="168268"/>
                  </a:lnTo>
                  <a:lnTo>
                    <a:pt x="79979" y="170509"/>
                  </a:lnTo>
                  <a:lnTo>
                    <a:pt x="82156" y="180807"/>
                  </a:lnTo>
                  <a:lnTo>
                    <a:pt x="83852" y="188703"/>
                  </a:lnTo>
                  <a:lnTo>
                    <a:pt x="84181" y="190129"/>
                  </a:lnTo>
                  <a:lnTo>
                    <a:pt x="84370" y="191336"/>
                  </a:lnTo>
                  <a:lnTo>
                    <a:pt x="84646" y="191838"/>
                  </a:lnTo>
                  <a:lnTo>
                    <a:pt x="84986" y="192412"/>
                  </a:lnTo>
                  <a:lnTo>
                    <a:pt x="85360" y="192817"/>
                  </a:lnTo>
                  <a:lnTo>
                    <a:pt x="85678" y="193018"/>
                  </a:lnTo>
                  <a:lnTo>
                    <a:pt x="86751" y="193442"/>
                  </a:lnTo>
                  <a:lnTo>
                    <a:pt x="92114" y="195756"/>
                  </a:lnTo>
                  <a:lnTo>
                    <a:pt x="95167" y="196986"/>
                  </a:lnTo>
                  <a:lnTo>
                    <a:pt x="96339" y="197506"/>
                  </a:lnTo>
                  <a:lnTo>
                    <a:pt x="96407" y="197720"/>
                  </a:lnTo>
                  <a:lnTo>
                    <a:pt x="96282" y="198053"/>
                  </a:lnTo>
                  <a:lnTo>
                    <a:pt x="96411" y="198089"/>
                  </a:lnTo>
                  <a:lnTo>
                    <a:pt x="96581" y="197784"/>
                  </a:lnTo>
                  <a:lnTo>
                    <a:pt x="96675" y="197656"/>
                  </a:lnTo>
                  <a:lnTo>
                    <a:pt x="96894" y="197547"/>
                  </a:lnTo>
                  <a:lnTo>
                    <a:pt x="97178" y="197132"/>
                  </a:lnTo>
                  <a:lnTo>
                    <a:pt x="97416" y="196531"/>
                  </a:lnTo>
                  <a:lnTo>
                    <a:pt x="97922" y="195829"/>
                  </a:lnTo>
                  <a:lnTo>
                    <a:pt x="98493" y="195487"/>
                  </a:lnTo>
                  <a:lnTo>
                    <a:pt x="99128" y="195569"/>
                  </a:lnTo>
                  <a:lnTo>
                    <a:pt x="99612" y="196002"/>
                  </a:lnTo>
                  <a:lnTo>
                    <a:pt x="99887" y="196576"/>
                  </a:lnTo>
                  <a:lnTo>
                    <a:pt x="100088" y="197073"/>
                  </a:lnTo>
                  <a:lnTo>
                    <a:pt x="100273" y="198244"/>
                  </a:lnTo>
                  <a:lnTo>
                    <a:pt x="100477" y="198996"/>
                  </a:lnTo>
                  <a:lnTo>
                    <a:pt x="100734" y="200490"/>
                  </a:lnTo>
                  <a:lnTo>
                    <a:pt x="100998" y="201557"/>
                  </a:lnTo>
                  <a:lnTo>
                    <a:pt x="101331" y="202696"/>
                  </a:lnTo>
                  <a:lnTo>
                    <a:pt x="101456" y="203762"/>
                  </a:lnTo>
                  <a:lnTo>
                    <a:pt x="101705" y="205539"/>
                  </a:lnTo>
                  <a:lnTo>
                    <a:pt x="101830" y="206605"/>
                  </a:lnTo>
                  <a:lnTo>
                    <a:pt x="101792" y="208660"/>
                  </a:lnTo>
                  <a:lnTo>
                    <a:pt x="101562" y="209649"/>
                  </a:lnTo>
                  <a:lnTo>
                    <a:pt x="100813" y="212119"/>
                  </a:lnTo>
                  <a:lnTo>
                    <a:pt x="100670" y="212360"/>
                  </a:lnTo>
                  <a:lnTo>
                    <a:pt x="99562" y="214461"/>
                  </a:lnTo>
                  <a:lnTo>
                    <a:pt x="98773" y="215732"/>
                  </a:lnTo>
                  <a:lnTo>
                    <a:pt x="98247" y="216366"/>
                  </a:lnTo>
                  <a:lnTo>
                    <a:pt x="97469" y="217122"/>
                  </a:lnTo>
                  <a:lnTo>
                    <a:pt x="96233" y="218193"/>
                  </a:lnTo>
                  <a:lnTo>
                    <a:pt x="95454" y="218886"/>
                  </a:lnTo>
                  <a:lnTo>
                    <a:pt x="94612" y="219515"/>
                  </a:lnTo>
                  <a:lnTo>
                    <a:pt x="93448" y="220134"/>
                  </a:lnTo>
                  <a:lnTo>
                    <a:pt x="92544" y="220636"/>
                  </a:lnTo>
                  <a:lnTo>
                    <a:pt x="91192" y="221123"/>
                  </a:lnTo>
                  <a:lnTo>
                    <a:pt x="89521" y="221606"/>
                  </a:lnTo>
                  <a:lnTo>
                    <a:pt x="87979" y="221902"/>
                  </a:lnTo>
                  <a:lnTo>
                    <a:pt x="86377" y="222130"/>
                  </a:lnTo>
                  <a:lnTo>
                    <a:pt x="84393" y="222157"/>
                  </a:lnTo>
                  <a:lnTo>
                    <a:pt x="82734" y="222003"/>
                  </a:lnTo>
                  <a:lnTo>
                    <a:pt x="80886" y="221647"/>
                  </a:lnTo>
                  <a:lnTo>
                    <a:pt x="79359" y="221169"/>
                  </a:lnTo>
                  <a:lnTo>
                    <a:pt x="77772" y="220499"/>
                  </a:lnTo>
                  <a:lnTo>
                    <a:pt x="76249" y="219765"/>
                  </a:lnTo>
                  <a:lnTo>
                    <a:pt x="75300" y="219168"/>
                  </a:lnTo>
                  <a:lnTo>
                    <a:pt x="73981" y="217924"/>
                  </a:lnTo>
                  <a:lnTo>
                    <a:pt x="73036" y="216945"/>
                  </a:lnTo>
                  <a:lnTo>
                    <a:pt x="72137" y="215728"/>
                  </a:lnTo>
                  <a:lnTo>
                    <a:pt x="71872" y="215149"/>
                  </a:lnTo>
                  <a:lnTo>
                    <a:pt x="71260" y="214001"/>
                  </a:lnTo>
                  <a:lnTo>
                    <a:pt x="70784" y="212862"/>
                  </a:lnTo>
                  <a:lnTo>
                    <a:pt x="70251" y="211007"/>
                  </a:lnTo>
                  <a:lnTo>
                    <a:pt x="69998" y="209371"/>
                  </a:lnTo>
                  <a:lnTo>
                    <a:pt x="69733" y="208446"/>
                  </a:lnTo>
                  <a:lnTo>
                    <a:pt x="69336" y="206947"/>
                  </a:lnTo>
                  <a:lnTo>
                    <a:pt x="68811" y="204601"/>
                  </a:lnTo>
                  <a:lnTo>
                    <a:pt x="68101" y="200832"/>
                  </a:lnTo>
                  <a:lnTo>
                    <a:pt x="67776" y="199406"/>
                  </a:lnTo>
                  <a:lnTo>
                    <a:pt x="67122" y="196349"/>
                  </a:lnTo>
                  <a:lnTo>
                    <a:pt x="65421" y="188730"/>
                  </a:lnTo>
                  <a:lnTo>
                    <a:pt x="62424" y="174496"/>
                  </a:lnTo>
                  <a:lnTo>
                    <a:pt x="62156" y="173375"/>
                  </a:lnTo>
                  <a:lnTo>
                    <a:pt x="61770" y="171626"/>
                  </a:lnTo>
                  <a:lnTo>
                    <a:pt x="61351" y="169685"/>
                  </a:lnTo>
                  <a:lnTo>
                    <a:pt x="60863" y="167480"/>
                  </a:lnTo>
                  <a:lnTo>
                    <a:pt x="60478" y="165808"/>
                  </a:lnTo>
                  <a:lnTo>
                    <a:pt x="60164" y="164322"/>
                  </a:lnTo>
                  <a:lnTo>
                    <a:pt x="59949" y="163190"/>
                  </a:lnTo>
                  <a:lnTo>
                    <a:pt x="43354" y="147502"/>
                  </a:lnTo>
                  <a:lnTo>
                    <a:pt x="34322" y="140490"/>
                  </a:lnTo>
                  <a:lnTo>
                    <a:pt x="34133" y="140485"/>
                  </a:lnTo>
                  <a:lnTo>
                    <a:pt x="33797" y="140326"/>
                  </a:lnTo>
                  <a:lnTo>
                    <a:pt x="33272" y="140189"/>
                  </a:lnTo>
                  <a:lnTo>
                    <a:pt x="32565" y="139961"/>
                  </a:lnTo>
                  <a:lnTo>
                    <a:pt x="31790" y="139729"/>
                  </a:lnTo>
                  <a:lnTo>
                    <a:pt x="31329" y="139565"/>
                  </a:lnTo>
                  <a:lnTo>
                    <a:pt x="31008" y="139424"/>
                  </a:lnTo>
                  <a:lnTo>
                    <a:pt x="27871" y="135535"/>
                  </a:lnTo>
                  <a:lnTo>
                    <a:pt x="27652" y="135173"/>
                  </a:lnTo>
                  <a:lnTo>
                    <a:pt x="27391" y="134822"/>
                  </a:lnTo>
                  <a:lnTo>
                    <a:pt x="26922" y="134221"/>
                  </a:lnTo>
                  <a:lnTo>
                    <a:pt x="26707" y="133925"/>
                  </a:lnTo>
                  <a:lnTo>
                    <a:pt x="26235" y="133392"/>
                  </a:lnTo>
                  <a:lnTo>
                    <a:pt x="25997" y="133082"/>
                  </a:lnTo>
                  <a:lnTo>
                    <a:pt x="25743" y="132781"/>
                  </a:lnTo>
                  <a:lnTo>
                    <a:pt x="25335" y="132358"/>
                  </a:lnTo>
                  <a:lnTo>
                    <a:pt x="24731" y="132845"/>
                  </a:lnTo>
                  <a:lnTo>
                    <a:pt x="24136" y="132147"/>
                  </a:lnTo>
                  <a:lnTo>
                    <a:pt x="23895" y="131870"/>
                  </a:lnTo>
                  <a:lnTo>
                    <a:pt x="24372" y="131310"/>
                  </a:lnTo>
                  <a:lnTo>
                    <a:pt x="24232" y="131123"/>
                  </a:lnTo>
                  <a:lnTo>
                    <a:pt x="23892" y="130804"/>
                  </a:lnTo>
                  <a:lnTo>
                    <a:pt x="23620" y="130535"/>
                  </a:lnTo>
                  <a:lnTo>
                    <a:pt x="23268" y="130207"/>
                  </a:lnTo>
                  <a:lnTo>
                    <a:pt x="23053" y="129998"/>
                  </a:lnTo>
                  <a:lnTo>
                    <a:pt x="22750" y="129761"/>
                  </a:lnTo>
                  <a:lnTo>
                    <a:pt x="22263" y="129456"/>
                  </a:lnTo>
                  <a:lnTo>
                    <a:pt x="22017" y="129292"/>
                  </a:lnTo>
                  <a:lnTo>
                    <a:pt x="21753" y="129105"/>
                  </a:lnTo>
                  <a:lnTo>
                    <a:pt x="21545" y="128977"/>
                  </a:lnTo>
                  <a:lnTo>
                    <a:pt x="20781" y="128476"/>
                  </a:lnTo>
                  <a:lnTo>
                    <a:pt x="19791" y="127975"/>
                  </a:lnTo>
                  <a:lnTo>
                    <a:pt x="18045" y="127160"/>
                  </a:lnTo>
                  <a:lnTo>
                    <a:pt x="11629" y="124203"/>
                  </a:lnTo>
                  <a:lnTo>
                    <a:pt x="6798" y="121975"/>
                  </a:lnTo>
                  <a:lnTo>
                    <a:pt x="6553" y="121884"/>
                  </a:lnTo>
                  <a:lnTo>
                    <a:pt x="6300" y="121807"/>
                  </a:lnTo>
                  <a:lnTo>
                    <a:pt x="6043" y="121752"/>
                  </a:lnTo>
                  <a:lnTo>
                    <a:pt x="5845" y="121606"/>
                  </a:lnTo>
                  <a:lnTo>
                    <a:pt x="3291" y="119707"/>
                  </a:lnTo>
                  <a:lnTo>
                    <a:pt x="3102" y="119524"/>
                  </a:lnTo>
                  <a:lnTo>
                    <a:pt x="2373" y="118877"/>
                  </a:lnTo>
                  <a:lnTo>
                    <a:pt x="1409" y="117843"/>
                  </a:lnTo>
                  <a:lnTo>
                    <a:pt x="608" y="116768"/>
                  </a:lnTo>
                  <a:lnTo>
                    <a:pt x="200" y="115625"/>
                  </a:lnTo>
                  <a:lnTo>
                    <a:pt x="0" y="113994"/>
                  </a:lnTo>
                  <a:lnTo>
                    <a:pt x="189" y="111320"/>
                  </a:lnTo>
                  <a:lnTo>
                    <a:pt x="283" y="110518"/>
                  </a:lnTo>
                  <a:lnTo>
                    <a:pt x="588" y="109158"/>
                  </a:lnTo>
                  <a:lnTo>
                    <a:pt x="668" y="108919"/>
                  </a:lnTo>
                  <a:lnTo>
                    <a:pt x="873" y="107867"/>
                  </a:lnTo>
                  <a:lnTo>
                    <a:pt x="1020" y="107033"/>
                  </a:lnTo>
                  <a:lnTo>
                    <a:pt x="1084" y="106582"/>
                  </a:lnTo>
                  <a:lnTo>
                    <a:pt x="1179" y="106209"/>
                  </a:lnTo>
                  <a:lnTo>
                    <a:pt x="1307" y="105420"/>
                  </a:lnTo>
                  <a:lnTo>
                    <a:pt x="1492" y="104637"/>
                  </a:lnTo>
                  <a:lnTo>
                    <a:pt x="1591" y="104063"/>
                  </a:lnTo>
                  <a:lnTo>
                    <a:pt x="1700" y="103525"/>
                  </a:lnTo>
                  <a:lnTo>
                    <a:pt x="1776" y="102992"/>
                  </a:lnTo>
                  <a:lnTo>
                    <a:pt x="1798" y="102614"/>
                  </a:lnTo>
                  <a:lnTo>
                    <a:pt x="2535" y="100236"/>
                  </a:lnTo>
                  <a:lnTo>
                    <a:pt x="2894" y="98068"/>
                  </a:lnTo>
                  <a:lnTo>
                    <a:pt x="3314" y="95909"/>
                  </a:lnTo>
                  <a:lnTo>
                    <a:pt x="3643" y="94246"/>
                  </a:lnTo>
                  <a:lnTo>
                    <a:pt x="4123" y="92652"/>
                  </a:lnTo>
                  <a:lnTo>
                    <a:pt x="4364" y="90793"/>
                  </a:lnTo>
                  <a:lnTo>
                    <a:pt x="4825" y="88165"/>
                  </a:lnTo>
                  <a:lnTo>
                    <a:pt x="5260" y="85714"/>
                  </a:lnTo>
                  <a:lnTo>
                    <a:pt x="5256" y="82776"/>
                  </a:lnTo>
                  <a:lnTo>
                    <a:pt x="4448" y="78922"/>
                  </a:lnTo>
                  <a:lnTo>
                    <a:pt x="4240" y="77360"/>
                  </a:lnTo>
                  <a:lnTo>
                    <a:pt x="4240" y="76508"/>
                  </a:lnTo>
                  <a:lnTo>
                    <a:pt x="3919" y="75638"/>
                  </a:lnTo>
                  <a:lnTo>
                    <a:pt x="3552" y="73169"/>
                  </a:lnTo>
                  <a:lnTo>
                    <a:pt x="3231" y="71347"/>
                  </a:lnTo>
                  <a:lnTo>
                    <a:pt x="2751" y="69097"/>
                  </a:lnTo>
                  <a:lnTo>
                    <a:pt x="2452" y="67926"/>
                  </a:lnTo>
                  <a:lnTo>
                    <a:pt x="2374" y="67608"/>
                  </a:lnTo>
                  <a:lnTo>
                    <a:pt x="2609" y="67558"/>
                  </a:lnTo>
                  <a:lnTo>
                    <a:pt x="4073" y="67264"/>
                  </a:lnTo>
                  <a:lnTo>
                    <a:pt x="5621" y="66895"/>
                  </a:lnTo>
                  <a:lnTo>
                    <a:pt x="7006" y="66621"/>
                  </a:lnTo>
                  <a:lnTo>
                    <a:pt x="8469" y="66369"/>
                  </a:lnTo>
                  <a:lnTo>
                    <a:pt x="8526" y="65358"/>
                  </a:lnTo>
                  <a:lnTo>
                    <a:pt x="8730" y="64738"/>
                  </a:lnTo>
                  <a:lnTo>
                    <a:pt x="9210" y="63964"/>
                  </a:lnTo>
                  <a:lnTo>
                    <a:pt x="9806" y="63116"/>
                  </a:lnTo>
                  <a:lnTo>
                    <a:pt x="10003" y="62848"/>
                  </a:lnTo>
                  <a:lnTo>
                    <a:pt x="10324" y="62310"/>
                  </a:lnTo>
                  <a:close/>
                </a:path>
              </a:pathLst>
            </a:custGeom>
            <a:solidFill>
              <a:srgbClr val="FFD571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" name="pg113"/>
            <p:cNvSpPr/>
            <p:nvPr/>
          </p:nvSpPr>
          <p:spPr>
            <a:xfrm>
              <a:off x="6601404" y="4626351"/>
              <a:ext cx="186734" cy="212055"/>
            </a:xfrm>
            <a:custGeom>
              <a:avLst/>
              <a:gdLst/>
              <a:ahLst/>
              <a:cxnLst/>
              <a:rect l="0" t="0" r="0" b="0"/>
              <a:pathLst>
                <a:path w="186734" h="212055">
                  <a:moveTo>
                    <a:pt x="47672" y="51224"/>
                  </a:moveTo>
                  <a:lnTo>
                    <a:pt x="47867" y="48351"/>
                  </a:lnTo>
                  <a:lnTo>
                    <a:pt x="48273" y="43005"/>
                  </a:lnTo>
                  <a:lnTo>
                    <a:pt x="51314" y="43948"/>
                  </a:lnTo>
                  <a:lnTo>
                    <a:pt x="51721" y="44056"/>
                  </a:lnTo>
                  <a:lnTo>
                    <a:pt x="52249" y="44195"/>
                  </a:lnTo>
                  <a:lnTo>
                    <a:pt x="52853" y="44310"/>
                  </a:lnTo>
                  <a:lnTo>
                    <a:pt x="53489" y="44382"/>
                  </a:lnTo>
                  <a:lnTo>
                    <a:pt x="52430" y="43088"/>
                  </a:lnTo>
                  <a:lnTo>
                    <a:pt x="51078" y="41416"/>
                  </a:lnTo>
                  <a:lnTo>
                    <a:pt x="50798" y="40915"/>
                  </a:lnTo>
                  <a:lnTo>
                    <a:pt x="48406" y="36638"/>
                  </a:lnTo>
                  <a:lnTo>
                    <a:pt x="47814" y="35697"/>
                  </a:lnTo>
                  <a:lnTo>
                    <a:pt x="51454" y="33612"/>
                  </a:lnTo>
                  <a:lnTo>
                    <a:pt x="51320" y="33349"/>
                  </a:lnTo>
                  <a:lnTo>
                    <a:pt x="54399" y="31793"/>
                  </a:lnTo>
                  <a:lnTo>
                    <a:pt x="54699" y="31536"/>
                  </a:lnTo>
                  <a:lnTo>
                    <a:pt x="53877" y="30057"/>
                  </a:lnTo>
                  <a:lnTo>
                    <a:pt x="52470" y="29816"/>
                  </a:lnTo>
                  <a:lnTo>
                    <a:pt x="51663" y="29651"/>
                  </a:lnTo>
                  <a:lnTo>
                    <a:pt x="50931" y="29513"/>
                  </a:lnTo>
                  <a:lnTo>
                    <a:pt x="50396" y="29390"/>
                  </a:lnTo>
                  <a:lnTo>
                    <a:pt x="50636" y="28865"/>
                  </a:lnTo>
                  <a:lnTo>
                    <a:pt x="52112" y="26243"/>
                  </a:lnTo>
                  <a:lnTo>
                    <a:pt x="50174" y="22884"/>
                  </a:lnTo>
                  <a:lnTo>
                    <a:pt x="49678" y="22058"/>
                  </a:lnTo>
                  <a:lnTo>
                    <a:pt x="48569" y="20085"/>
                  </a:lnTo>
                  <a:lnTo>
                    <a:pt x="46786" y="15980"/>
                  </a:lnTo>
                  <a:lnTo>
                    <a:pt x="46717" y="15572"/>
                  </a:lnTo>
                  <a:lnTo>
                    <a:pt x="46614" y="14736"/>
                  </a:lnTo>
                  <a:lnTo>
                    <a:pt x="46601" y="14278"/>
                  </a:lnTo>
                  <a:lnTo>
                    <a:pt x="46751" y="13148"/>
                  </a:lnTo>
                  <a:lnTo>
                    <a:pt x="47004" y="11437"/>
                  </a:lnTo>
                  <a:lnTo>
                    <a:pt x="47069" y="11080"/>
                  </a:lnTo>
                  <a:lnTo>
                    <a:pt x="48889" y="10576"/>
                  </a:lnTo>
                  <a:lnTo>
                    <a:pt x="54248" y="9068"/>
                  </a:lnTo>
                  <a:lnTo>
                    <a:pt x="55700" y="8655"/>
                  </a:lnTo>
                  <a:lnTo>
                    <a:pt x="58262" y="7921"/>
                  </a:lnTo>
                  <a:lnTo>
                    <a:pt x="59596" y="7586"/>
                  </a:lnTo>
                  <a:lnTo>
                    <a:pt x="61656" y="7142"/>
                  </a:lnTo>
                  <a:lnTo>
                    <a:pt x="62445" y="6986"/>
                  </a:lnTo>
                  <a:lnTo>
                    <a:pt x="62773" y="6921"/>
                  </a:lnTo>
                  <a:lnTo>
                    <a:pt x="63977" y="6724"/>
                  </a:lnTo>
                  <a:lnTo>
                    <a:pt x="65562" y="6488"/>
                  </a:lnTo>
                  <a:lnTo>
                    <a:pt x="67273" y="6203"/>
                  </a:lnTo>
                  <a:lnTo>
                    <a:pt x="69010" y="5914"/>
                  </a:lnTo>
                  <a:lnTo>
                    <a:pt x="70608" y="5592"/>
                  </a:lnTo>
                  <a:lnTo>
                    <a:pt x="71552" y="5370"/>
                  </a:lnTo>
                  <a:lnTo>
                    <a:pt x="75402" y="4440"/>
                  </a:lnTo>
                  <a:lnTo>
                    <a:pt x="76208" y="4235"/>
                  </a:lnTo>
                  <a:lnTo>
                    <a:pt x="77471" y="3928"/>
                  </a:lnTo>
                  <a:lnTo>
                    <a:pt x="79352" y="3442"/>
                  </a:lnTo>
                  <a:lnTo>
                    <a:pt x="80115" y="3246"/>
                  </a:lnTo>
                  <a:lnTo>
                    <a:pt x="80816" y="3065"/>
                  </a:lnTo>
                  <a:lnTo>
                    <a:pt x="84021" y="2293"/>
                  </a:lnTo>
                  <a:lnTo>
                    <a:pt x="85129" y="2036"/>
                  </a:lnTo>
                  <a:lnTo>
                    <a:pt x="85593" y="1917"/>
                  </a:lnTo>
                  <a:lnTo>
                    <a:pt x="86051" y="1799"/>
                  </a:lnTo>
                  <a:lnTo>
                    <a:pt x="86835" y="1652"/>
                  </a:lnTo>
                  <a:lnTo>
                    <a:pt x="87549" y="1526"/>
                  </a:lnTo>
                  <a:lnTo>
                    <a:pt x="88442" y="1508"/>
                  </a:lnTo>
                  <a:lnTo>
                    <a:pt x="88425" y="1892"/>
                  </a:lnTo>
                  <a:lnTo>
                    <a:pt x="89413" y="1865"/>
                  </a:lnTo>
                  <a:lnTo>
                    <a:pt x="90691" y="1836"/>
                  </a:lnTo>
                  <a:lnTo>
                    <a:pt x="91351" y="1892"/>
                  </a:lnTo>
                  <a:lnTo>
                    <a:pt x="92466" y="2208"/>
                  </a:lnTo>
                  <a:lnTo>
                    <a:pt x="93482" y="2466"/>
                  </a:lnTo>
                  <a:lnTo>
                    <a:pt x="94276" y="2669"/>
                  </a:lnTo>
                  <a:lnTo>
                    <a:pt x="96350" y="3216"/>
                  </a:lnTo>
                  <a:lnTo>
                    <a:pt x="98160" y="3624"/>
                  </a:lnTo>
                  <a:lnTo>
                    <a:pt x="98559" y="3719"/>
                  </a:lnTo>
                  <a:lnTo>
                    <a:pt x="99357" y="3914"/>
                  </a:lnTo>
                  <a:lnTo>
                    <a:pt x="99767" y="3999"/>
                  </a:lnTo>
                  <a:lnTo>
                    <a:pt x="100209" y="4091"/>
                  </a:lnTo>
                  <a:lnTo>
                    <a:pt x="100798" y="4074"/>
                  </a:lnTo>
                  <a:lnTo>
                    <a:pt x="101761" y="3958"/>
                  </a:lnTo>
                  <a:lnTo>
                    <a:pt x="106855" y="3440"/>
                  </a:lnTo>
                  <a:lnTo>
                    <a:pt x="108266" y="3296"/>
                  </a:lnTo>
                  <a:lnTo>
                    <a:pt x="111096" y="3022"/>
                  </a:lnTo>
                  <a:lnTo>
                    <a:pt x="113683" y="2771"/>
                  </a:lnTo>
                  <a:lnTo>
                    <a:pt x="117472" y="2404"/>
                  </a:lnTo>
                  <a:lnTo>
                    <a:pt x="120935" y="2063"/>
                  </a:lnTo>
                  <a:lnTo>
                    <a:pt x="121699" y="1979"/>
                  </a:lnTo>
                  <a:lnTo>
                    <a:pt x="124246" y="1782"/>
                  </a:lnTo>
                  <a:lnTo>
                    <a:pt x="128947" y="1313"/>
                  </a:lnTo>
                  <a:lnTo>
                    <a:pt x="130590" y="1185"/>
                  </a:lnTo>
                  <a:lnTo>
                    <a:pt x="132114" y="1066"/>
                  </a:lnTo>
                  <a:lnTo>
                    <a:pt x="132400" y="1033"/>
                  </a:lnTo>
                  <a:lnTo>
                    <a:pt x="134096" y="878"/>
                  </a:lnTo>
                  <a:lnTo>
                    <a:pt x="134360" y="835"/>
                  </a:lnTo>
                  <a:lnTo>
                    <a:pt x="136256" y="528"/>
                  </a:lnTo>
                  <a:lnTo>
                    <a:pt x="138280" y="199"/>
                  </a:lnTo>
                  <a:lnTo>
                    <a:pt x="138674" y="141"/>
                  </a:lnTo>
                  <a:lnTo>
                    <a:pt x="139658" y="0"/>
                  </a:lnTo>
                  <a:lnTo>
                    <a:pt x="140187" y="1447"/>
                  </a:lnTo>
                  <a:lnTo>
                    <a:pt x="139712" y="1508"/>
                  </a:lnTo>
                  <a:lnTo>
                    <a:pt x="138898" y="1612"/>
                  </a:lnTo>
                  <a:lnTo>
                    <a:pt x="138499" y="1730"/>
                  </a:lnTo>
                  <a:lnTo>
                    <a:pt x="138330" y="1902"/>
                  </a:lnTo>
                  <a:lnTo>
                    <a:pt x="138019" y="2199"/>
                  </a:lnTo>
                  <a:lnTo>
                    <a:pt x="137735" y="4229"/>
                  </a:lnTo>
                  <a:lnTo>
                    <a:pt x="136931" y="9419"/>
                  </a:lnTo>
                  <a:lnTo>
                    <a:pt x="136258" y="13820"/>
                  </a:lnTo>
                  <a:lnTo>
                    <a:pt x="135839" y="16660"/>
                  </a:lnTo>
                  <a:lnTo>
                    <a:pt x="135545" y="18648"/>
                  </a:lnTo>
                  <a:lnTo>
                    <a:pt x="135851" y="18696"/>
                  </a:lnTo>
                  <a:lnTo>
                    <a:pt x="134785" y="25534"/>
                  </a:lnTo>
                  <a:lnTo>
                    <a:pt x="134649" y="26390"/>
                  </a:lnTo>
                  <a:lnTo>
                    <a:pt x="134533" y="27170"/>
                  </a:lnTo>
                  <a:lnTo>
                    <a:pt x="134087" y="30093"/>
                  </a:lnTo>
                  <a:lnTo>
                    <a:pt x="133845" y="31672"/>
                  </a:lnTo>
                  <a:lnTo>
                    <a:pt x="133703" y="32726"/>
                  </a:lnTo>
                  <a:lnTo>
                    <a:pt x="133525" y="33418"/>
                  </a:lnTo>
                  <a:lnTo>
                    <a:pt x="133017" y="33497"/>
                  </a:lnTo>
                  <a:lnTo>
                    <a:pt x="132550" y="34555"/>
                  </a:lnTo>
                  <a:lnTo>
                    <a:pt x="131706" y="36242"/>
                  </a:lnTo>
                  <a:lnTo>
                    <a:pt x="132043" y="36388"/>
                  </a:lnTo>
                  <a:lnTo>
                    <a:pt x="133809" y="37174"/>
                  </a:lnTo>
                  <a:lnTo>
                    <a:pt x="134494" y="37457"/>
                  </a:lnTo>
                  <a:lnTo>
                    <a:pt x="135325" y="37863"/>
                  </a:lnTo>
                  <a:lnTo>
                    <a:pt x="136008" y="38236"/>
                  </a:lnTo>
                  <a:lnTo>
                    <a:pt x="136399" y="38466"/>
                  </a:lnTo>
                  <a:lnTo>
                    <a:pt x="136748" y="38671"/>
                  </a:lnTo>
                  <a:lnTo>
                    <a:pt x="137281" y="39071"/>
                  </a:lnTo>
                  <a:lnTo>
                    <a:pt x="137666" y="39344"/>
                  </a:lnTo>
                  <a:lnTo>
                    <a:pt x="139433" y="40712"/>
                  </a:lnTo>
                  <a:lnTo>
                    <a:pt x="138966" y="41893"/>
                  </a:lnTo>
                  <a:lnTo>
                    <a:pt x="138549" y="42888"/>
                  </a:lnTo>
                  <a:lnTo>
                    <a:pt x="138425" y="43248"/>
                  </a:lnTo>
                  <a:lnTo>
                    <a:pt x="138307" y="43875"/>
                  </a:lnTo>
                  <a:lnTo>
                    <a:pt x="138668" y="44822"/>
                  </a:lnTo>
                  <a:lnTo>
                    <a:pt x="139807" y="47801"/>
                  </a:lnTo>
                  <a:lnTo>
                    <a:pt x="140423" y="49419"/>
                  </a:lnTo>
                  <a:lnTo>
                    <a:pt x="140646" y="50001"/>
                  </a:lnTo>
                  <a:lnTo>
                    <a:pt x="141285" y="51698"/>
                  </a:lnTo>
                  <a:lnTo>
                    <a:pt x="139606" y="51935"/>
                  </a:lnTo>
                  <a:lnTo>
                    <a:pt x="140085" y="53636"/>
                  </a:lnTo>
                  <a:lnTo>
                    <a:pt x="140186" y="53986"/>
                  </a:lnTo>
                  <a:lnTo>
                    <a:pt x="141216" y="57682"/>
                  </a:lnTo>
                  <a:lnTo>
                    <a:pt x="141694" y="59399"/>
                  </a:lnTo>
                  <a:lnTo>
                    <a:pt x="142119" y="60925"/>
                  </a:lnTo>
                  <a:lnTo>
                    <a:pt x="142941" y="63874"/>
                  </a:lnTo>
                  <a:lnTo>
                    <a:pt x="143233" y="64938"/>
                  </a:lnTo>
                  <a:lnTo>
                    <a:pt x="143369" y="65414"/>
                  </a:lnTo>
                  <a:lnTo>
                    <a:pt x="142829" y="65626"/>
                  </a:lnTo>
                  <a:lnTo>
                    <a:pt x="143232" y="66677"/>
                  </a:lnTo>
                  <a:lnTo>
                    <a:pt x="143929" y="68492"/>
                  </a:lnTo>
                  <a:lnTo>
                    <a:pt x="145218" y="71805"/>
                  </a:lnTo>
                  <a:lnTo>
                    <a:pt x="142777" y="72799"/>
                  </a:lnTo>
                  <a:lnTo>
                    <a:pt x="140096" y="73891"/>
                  </a:lnTo>
                  <a:lnTo>
                    <a:pt x="139100" y="74297"/>
                  </a:lnTo>
                  <a:lnTo>
                    <a:pt x="137624" y="74897"/>
                  </a:lnTo>
                  <a:lnTo>
                    <a:pt x="136771" y="75303"/>
                  </a:lnTo>
                  <a:lnTo>
                    <a:pt x="138635" y="79833"/>
                  </a:lnTo>
                  <a:lnTo>
                    <a:pt x="138756" y="80127"/>
                  </a:lnTo>
                  <a:lnTo>
                    <a:pt x="139434" y="81775"/>
                  </a:lnTo>
                  <a:lnTo>
                    <a:pt x="140806" y="85149"/>
                  </a:lnTo>
                  <a:lnTo>
                    <a:pt x="141501" y="86857"/>
                  </a:lnTo>
                  <a:lnTo>
                    <a:pt x="142677" y="89749"/>
                  </a:lnTo>
                  <a:lnTo>
                    <a:pt x="143342" y="91424"/>
                  </a:lnTo>
                  <a:lnTo>
                    <a:pt x="143955" y="92982"/>
                  </a:lnTo>
                  <a:lnTo>
                    <a:pt x="144059" y="93248"/>
                  </a:lnTo>
                  <a:lnTo>
                    <a:pt x="145017" y="95514"/>
                  </a:lnTo>
                  <a:lnTo>
                    <a:pt x="145413" y="96423"/>
                  </a:lnTo>
                  <a:lnTo>
                    <a:pt x="145493" y="96717"/>
                  </a:lnTo>
                  <a:lnTo>
                    <a:pt x="145940" y="97703"/>
                  </a:lnTo>
                  <a:lnTo>
                    <a:pt x="146853" y="97203"/>
                  </a:lnTo>
                  <a:lnTo>
                    <a:pt x="148176" y="96567"/>
                  </a:lnTo>
                  <a:lnTo>
                    <a:pt x="148929" y="96240"/>
                  </a:lnTo>
                  <a:lnTo>
                    <a:pt x="149887" y="95870"/>
                  </a:lnTo>
                  <a:lnTo>
                    <a:pt x="152445" y="94967"/>
                  </a:lnTo>
                  <a:lnTo>
                    <a:pt x="153578" y="94572"/>
                  </a:lnTo>
                  <a:lnTo>
                    <a:pt x="156313" y="93715"/>
                  </a:lnTo>
                  <a:lnTo>
                    <a:pt x="156740" y="93562"/>
                  </a:lnTo>
                  <a:lnTo>
                    <a:pt x="161701" y="91786"/>
                  </a:lnTo>
                  <a:lnTo>
                    <a:pt x="167249" y="89755"/>
                  </a:lnTo>
                  <a:lnTo>
                    <a:pt x="167560" y="89641"/>
                  </a:lnTo>
                  <a:lnTo>
                    <a:pt x="168791" y="89166"/>
                  </a:lnTo>
                  <a:lnTo>
                    <a:pt x="169392" y="88896"/>
                  </a:lnTo>
                  <a:lnTo>
                    <a:pt x="169880" y="88672"/>
                  </a:lnTo>
                  <a:lnTo>
                    <a:pt x="169957" y="89096"/>
                  </a:lnTo>
                  <a:lnTo>
                    <a:pt x="169949" y="89595"/>
                  </a:lnTo>
                  <a:lnTo>
                    <a:pt x="169874" y="90268"/>
                  </a:lnTo>
                  <a:lnTo>
                    <a:pt x="169459" y="90507"/>
                  </a:lnTo>
                  <a:lnTo>
                    <a:pt x="169291" y="90594"/>
                  </a:lnTo>
                  <a:lnTo>
                    <a:pt x="168926" y="93041"/>
                  </a:lnTo>
                  <a:lnTo>
                    <a:pt x="168469" y="96110"/>
                  </a:lnTo>
                  <a:lnTo>
                    <a:pt x="168439" y="96447"/>
                  </a:lnTo>
                  <a:lnTo>
                    <a:pt x="168329" y="97613"/>
                  </a:lnTo>
                  <a:lnTo>
                    <a:pt x="168205" y="98383"/>
                  </a:lnTo>
                  <a:lnTo>
                    <a:pt x="168484" y="100732"/>
                  </a:lnTo>
                  <a:lnTo>
                    <a:pt x="168533" y="105723"/>
                  </a:lnTo>
                  <a:lnTo>
                    <a:pt x="168655" y="118028"/>
                  </a:lnTo>
                  <a:lnTo>
                    <a:pt x="169410" y="118642"/>
                  </a:lnTo>
                  <a:lnTo>
                    <a:pt x="169798" y="119030"/>
                  </a:lnTo>
                  <a:lnTo>
                    <a:pt x="173179" y="121334"/>
                  </a:lnTo>
                  <a:lnTo>
                    <a:pt x="175177" y="122686"/>
                  </a:lnTo>
                  <a:lnTo>
                    <a:pt x="178360" y="124846"/>
                  </a:lnTo>
                  <a:lnTo>
                    <a:pt x="181797" y="127127"/>
                  </a:lnTo>
                  <a:lnTo>
                    <a:pt x="182812" y="127800"/>
                  </a:lnTo>
                  <a:lnTo>
                    <a:pt x="185546" y="129949"/>
                  </a:lnTo>
                  <a:lnTo>
                    <a:pt x="185126" y="130265"/>
                  </a:lnTo>
                  <a:lnTo>
                    <a:pt x="184828" y="130478"/>
                  </a:lnTo>
                  <a:lnTo>
                    <a:pt x="185186" y="130749"/>
                  </a:lnTo>
                  <a:lnTo>
                    <a:pt x="186734" y="132819"/>
                  </a:lnTo>
                  <a:lnTo>
                    <a:pt x="186661" y="134279"/>
                  </a:lnTo>
                  <a:lnTo>
                    <a:pt x="186575" y="135998"/>
                  </a:lnTo>
                  <a:lnTo>
                    <a:pt x="185218" y="136749"/>
                  </a:lnTo>
                  <a:lnTo>
                    <a:pt x="183805" y="137446"/>
                  </a:lnTo>
                  <a:lnTo>
                    <a:pt x="182799" y="137851"/>
                  </a:lnTo>
                  <a:lnTo>
                    <a:pt x="178862" y="139286"/>
                  </a:lnTo>
                  <a:lnTo>
                    <a:pt x="172675" y="141513"/>
                  </a:lnTo>
                  <a:lnTo>
                    <a:pt x="169980" y="142669"/>
                  </a:lnTo>
                  <a:lnTo>
                    <a:pt x="168586" y="143421"/>
                  </a:lnTo>
                  <a:lnTo>
                    <a:pt x="167615" y="144104"/>
                  </a:lnTo>
                  <a:lnTo>
                    <a:pt x="167113" y="144496"/>
                  </a:lnTo>
                  <a:lnTo>
                    <a:pt x="166210" y="145256"/>
                  </a:lnTo>
                  <a:lnTo>
                    <a:pt x="165474" y="145952"/>
                  </a:lnTo>
                  <a:lnTo>
                    <a:pt x="164953" y="146504"/>
                  </a:lnTo>
                  <a:lnTo>
                    <a:pt x="164545" y="146962"/>
                  </a:lnTo>
                  <a:lnTo>
                    <a:pt x="164109" y="147484"/>
                  </a:lnTo>
                  <a:lnTo>
                    <a:pt x="163311" y="148539"/>
                  </a:lnTo>
                  <a:lnTo>
                    <a:pt x="163068" y="148895"/>
                  </a:lnTo>
                  <a:lnTo>
                    <a:pt x="162965" y="149050"/>
                  </a:lnTo>
                  <a:lnTo>
                    <a:pt x="162690" y="149392"/>
                  </a:lnTo>
                  <a:lnTo>
                    <a:pt x="162532" y="149739"/>
                  </a:lnTo>
                  <a:lnTo>
                    <a:pt x="161500" y="149155"/>
                  </a:lnTo>
                  <a:lnTo>
                    <a:pt x="160330" y="150767"/>
                  </a:lnTo>
                  <a:lnTo>
                    <a:pt x="157046" y="155481"/>
                  </a:lnTo>
                  <a:lnTo>
                    <a:pt x="154226" y="159060"/>
                  </a:lnTo>
                  <a:lnTo>
                    <a:pt x="153972" y="159305"/>
                  </a:lnTo>
                  <a:lnTo>
                    <a:pt x="151411" y="161511"/>
                  </a:lnTo>
                  <a:lnTo>
                    <a:pt x="147813" y="163583"/>
                  </a:lnTo>
                  <a:lnTo>
                    <a:pt x="145622" y="164899"/>
                  </a:lnTo>
                  <a:lnTo>
                    <a:pt x="143275" y="167919"/>
                  </a:lnTo>
                  <a:lnTo>
                    <a:pt x="142193" y="170917"/>
                  </a:lnTo>
                  <a:lnTo>
                    <a:pt x="141710" y="172250"/>
                  </a:lnTo>
                  <a:lnTo>
                    <a:pt x="140985" y="174341"/>
                  </a:lnTo>
                  <a:lnTo>
                    <a:pt x="140577" y="176960"/>
                  </a:lnTo>
                  <a:lnTo>
                    <a:pt x="140444" y="177160"/>
                  </a:lnTo>
                  <a:lnTo>
                    <a:pt x="140055" y="177716"/>
                  </a:lnTo>
                  <a:lnTo>
                    <a:pt x="139750" y="178087"/>
                  </a:lnTo>
                  <a:lnTo>
                    <a:pt x="139084" y="178242"/>
                  </a:lnTo>
                  <a:lnTo>
                    <a:pt x="137555" y="178587"/>
                  </a:lnTo>
                  <a:lnTo>
                    <a:pt x="132473" y="179684"/>
                  </a:lnTo>
                  <a:lnTo>
                    <a:pt x="127833" y="180706"/>
                  </a:lnTo>
                  <a:lnTo>
                    <a:pt x="123275" y="181674"/>
                  </a:lnTo>
                  <a:lnTo>
                    <a:pt x="122777" y="181831"/>
                  </a:lnTo>
                  <a:lnTo>
                    <a:pt x="122223" y="182042"/>
                  </a:lnTo>
                  <a:lnTo>
                    <a:pt x="121585" y="182335"/>
                  </a:lnTo>
                  <a:lnTo>
                    <a:pt x="121001" y="182628"/>
                  </a:lnTo>
                  <a:lnTo>
                    <a:pt x="119916" y="183327"/>
                  </a:lnTo>
                  <a:lnTo>
                    <a:pt x="112849" y="188474"/>
                  </a:lnTo>
                  <a:lnTo>
                    <a:pt x="110789" y="190026"/>
                  </a:lnTo>
                  <a:lnTo>
                    <a:pt x="108696" y="191642"/>
                  </a:lnTo>
                  <a:lnTo>
                    <a:pt x="108009" y="192214"/>
                  </a:lnTo>
                  <a:lnTo>
                    <a:pt x="107647" y="192564"/>
                  </a:lnTo>
                  <a:lnTo>
                    <a:pt x="106328" y="194194"/>
                  </a:lnTo>
                  <a:lnTo>
                    <a:pt x="106002" y="194614"/>
                  </a:lnTo>
                  <a:lnTo>
                    <a:pt x="103719" y="197553"/>
                  </a:lnTo>
                  <a:lnTo>
                    <a:pt x="102374" y="199547"/>
                  </a:lnTo>
                  <a:lnTo>
                    <a:pt x="102222" y="199656"/>
                  </a:lnTo>
                  <a:lnTo>
                    <a:pt x="102007" y="199829"/>
                  </a:lnTo>
                  <a:lnTo>
                    <a:pt x="101871" y="199957"/>
                  </a:lnTo>
                  <a:lnTo>
                    <a:pt x="101716" y="200075"/>
                  </a:lnTo>
                  <a:lnTo>
                    <a:pt x="101267" y="200375"/>
                  </a:lnTo>
                  <a:lnTo>
                    <a:pt x="101139" y="200466"/>
                  </a:lnTo>
                  <a:lnTo>
                    <a:pt x="100848" y="200712"/>
                  </a:lnTo>
                  <a:lnTo>
                    <a:pt x="100734" y="200849"/>
                  </a:lnTo>
                  <a:lnTo>
                    <a:pt x="100572" y="201025"/>
                  </a:lnTo>
                  <a:lnTo>
                    <a:pt x="100398" y="201391"/>
                  </a:lnTo>
                  <a:lnTo>
                    <a:pt x="99131" y="204216"/>
                  </a:lnTo>
                  <a:lnTo>
                    <a:pt x="98538" y="205686"/>
                  </a:lnTo>
                  <a:lnTo>
                    <a:pt x="98192" y="206482"/>
                  </a:lnTo>
                  <a:lnTo>
                    <a:pt x="98051" y="206807"/>
                  </a:lnTo>
                  <a:lnTo>
                    <a:pt x="97730" y="207344"/>
                  </a:lnTo>
                  <a:lnTo>
                    <a:pt x="97533" y="207613"/>
                  </a:lnTo>
                  <a:lnTo>
                    <a:pt x="96937" y="208460"/>
                  </a:lnTo>
                  <a:lnTo>
                    <a:pt x="96456" y="209234"/>
                  </a:lnTo>
                  <a:lnTo>
                    <a:pt x="96252" y="209854"/>
                  </a:lnTo>
                  <a:lnTo>
                    <a:pt x="96195" y="210865"/>
                  </a:lnTo>
                  <a:lnTo>
                    <a:pt x="94733" y="211118"/>
                  </a:lnTo>
                  <a:lnTo>
                    <a:pt x="93348" y="211392"/>
                  </a:lnTo>
                  <a:lnTo>
                    <a:pt x="91799" y="211760"/>
                  </a:lnTo>
                  <a:lnTo>
                    <a:pt x="90336" y="212055"/>
                  </a:lnTo>
                  <a:lnTo>
                    <a:pt x="90171" y="211416"/>
                  </a:lnTo>
                  <a:lnTo>
                    <a:pt x="90020" y="211184"/>
                  </a:lnTo>
                  <a:lnTo>
                    <a:pt x="89559" y="210706"/>
                  </a:lnTo>
                  <a:lnTo>
                    <a:pt x="88951" y="209995"/>
                  </a:lnTo>
                  <a:lnTo>
                    <a:pt x="88225" y="209512"/>
                  </a:lnTo>
                  <a:lnTo>
                    <a:pt x="87416" y="209029"/>
                  </a:lnTo>
                  <a:lnTo>
                    <a:pt x="85917" y="208342"/>
                  </a:lnTo>
                  <a:lnTo>
                    <a:pt x="84219" y="207649"/>
                  </a:lnTo>
                  <a:lnTo>
                    <a:pt x="82639" y="206994"/>
                  </a:lnTo>
                  <a:lnTo>
                    <a:pt x="80871" y="206183"/>
                  </a:lnTo>
                  <a:lnTo>
                    <a:pt x="78403" y="205126"/>
                  </a:lnTo>
                  <a:lnTo>
                    <a:pt x="76094" y="204074"/>
                  </a:lnTo>
                  <a:lnTo>
                    <a:pt x="75641" y="203842"/>
                  </a:lnTo>
                  <a:lnTo>
                    <a:pt x="75043" y="203441"/>
                  </a:lnTo>
                  <a:lnTo>
                    <a:pt x="74563" y="203090"/>
                  </a:lnTo>
                  <a:lnTo>
                    <a:pt x="74227" y="202744"/>
                  </a:lnTo>
                  <a:lnTo>
                    <a:pt x="73845" y="202297"/>
                  </a:lnTo>
                  <a:lnTo>
                    <a:pt x="73184" y="201236"/>
                  </a:lnTo>
                  <a:lnTo>
                    <a:pt x="72926" y="200717"/>
                  </a:lnTo>
                  <a:lnTo>
                    <a:pt x="72790" y="200252"/>
                  </a:lnTo>
                  <a:lnTo>
                    <a:pt x="72678" y="199760"/>
                  </a:lnTo>
                  <a:lnTo>
                    <a:pt x="72565" y="199223"/>
                  </a:lnTo>
                  <a:lnTo>
                    <a:pt x="72584" y="198148"/>
                  </a:lnTo>
                  <a:lnTo>
                    <a:pt x="72618" y="197710"/>
                  </a:lnTo>
                  <a:lnTo>
                    <a:pt x="72746" y="197223"/>
                  </a:lnTo>
                  <a:lnTo>
                    <a:pt x="73150" y="196499"/>
                  </a:lnTo>
                  <a:lnTo>
                    <a:pt x="73698" y="195606"/>
                  </a:lnTo>
                  <a:lnTo>
                    <a:pt x="74574" y="194304"/>
                  </a:lnTo>
                  <a:lnTo>
                    <a:pt x="75985" y="192295"/>
                  </a:lnTo>
                  <a:lnTo>
                    <a:pt x="76672" y="191347"/>
                  </a:lnTo>
                  <a:lnTo>
                    <a:pt x="77008" y="190838"/>
                  </a:lnTo>
                  <a:lnTo>
                    <a:pt x="76702" y="190428"/>
                  </a:lnTo>
                  <a:lnTo>
                    <a:pt x="76155" y="190018"/>
                  </a:lnTo>
                  <a:lnTo>
                    <a:pt x="75707" y="189734"/>
                  </a:lnTo>
                  <a:lnTo>
                    <a:pt x="75135" y="189371"/>
                  </a:lnTo>
                  <a:lnTo>
                    <a:pt x="72961" y="184625"/>
                  </a:lnTo>
                  <a:lnTo>
                    <a:pt x="71634" y="181746"/>
                  </a:lnTo>
                  <a:lnTo>
                    <a:pt x="71525" y="181254"/>
                  </a:lnTo>
                  <a:lnTo>
                    <a:pt x="71060" y="180184"/>
                  </a:lnTo>
                  <a:lnTo>
                    <a:pt x="70830" y="179537"/>
                  </a:lnTo>
                  <a:lnTo>
                    <a:pt x="70864" y="178895"/>
                  </a:lnTo>
                  <a:lnTo>
                    <a:pt x="70807" y="178362"/>
                  </a:lnTo>
                  <a:lnTo>
                    <a:pt x="70523" y="177835"/>
                  </a:lnTo>
                  <a:lnTo>
                    <a:pt x="70252" y="177333"/>
                  </a:lnTo>
                  <a:lnTo>
                    <a:pt x="69991" y="177196"/>
                  </a:lnTo>
                  <a:lnTo>
                    <a:pt x="69704" y="177225"/>
                  </a:lnTo>
                  <a:lnTo>
                    <a:pt x="69389" y="176505"/>
                  </a:lnTo>
                  <a:lnTo>
                    <a:pt x="69908" y="175034"/>
                  </a:lnTo>
                  <a:lnTo>
                    <a:pt x="70061" y="173780"/>
                  </a:lnTo>
                  <a:lnTo>
                    <a:pt x="70010" y="171867"/>
                  </a:lnTo>
                  <a:lnTo>
                    <a:pt x="70027" y="170867"/>
                  </a:lnTo>
                  <a:lnTo>
                    <a:pt x="70535" y="168920"/>
                  </a:lnTo>
                  <a:lnTo>
                    <a:pt x="70552" y="168513"/>
                  </a:lnTo>
                  <a:lnTo>
                    <a:pt x="70391" y="167006"/>
                  </a:lnTo>
                  <a:lnTo>
                    <a:pt x="69771" y="166531"/>
                  </a:lnTo>
                  <a:lnTo>
                    <a:pt x="69208" y="165629"/>
                  </a:lnTo>
                  <a:lnTo>
                    <a:pt x="68319" y="164841"/>
                  </a:lnTo>
                  <a:lnTo>
                    <a:pt x="64291" y="162190"/>
                  </a:lnTo>
                  <a:lnTo>
                    <a:pt x="63214" y="161626"/>
                  </a:lnTo>
                  <a:lnTo>
                    <a:pt x="62137" y="161343"/>
                  </a:lnTo>
                  <a:lnTo>
                    <a:pt x="60685" y="161457"/>
                  </a:lnTo>
                  <a:lnTo>
                    <a:pt x="58717" y="161740"/>
                  </a:lnTo>
                  <a:lnTo>
                    <a:pt x="53097" y="162473"/>
                  </a:lnTo>
                  <a:lnTo>
                    <a:pt x="51646" y="162190"/>
                  </a:lnTo>
                  <a:lnTo>
                    <a:pt x="50474" y="161457"/>
                  </a:lnTo>
                  <a:lnTo>
                    <a:pt x="49352" y="160496"/>
                  </a:lnTo>
                  <a:lnTo>
                    <a:pt x="47757" y="158861"/>
                  </a:lnTo>
                  <a:lnTo>
                    <a:pt x="46166" y="157058"/>
                  </a:lnTo>
                  <a:lnTo>
                    <a:pt x="45687" y="156483"/>
                  </a:lnTo>
                  <a:lnTo>
                    <a:pt x="45338" y="156101"/>
                  </a:lnTo>
                  <a:lnTo>
                    <a:pt x="45135" y="155870"/>
                  </a:lnTo>
                  <a:lnTo>
                    <a:pt x="44998" y="155719"/>
                  </a:lnTo>
                  <a:lnTo>
                    <a:pt x="44846" y="155568"/>
                  </a:lnTo>
                  <a:lnTo>
                    <a:pt x="44380" y="155120"/>
                  </a:lnTo>
                  <a:lnTo>
                    <a:pt x="44227" y="154964"/>
                  </a:lnTo>
                  <a:lnTo>
                    <a:pt x="43328" y="154220"/>
                  </a:lnTo>
                  <a:lnTo>
                    <a:pt x="43162" y="154117"/>
                  </a:lnTo>
                  <a:lnTo>
                    <a:pt x="42983" y="154023"/>
                  </a:lnTo>
                  <a:lnTo>
                    <a:pt x="42824" y="153952"/>
                  </a:lnTo>
                  <a:lnTo>
                    <a:pt x="42579" y="153859"/>
                  </a:lnTo>
                  <a:lnTo>
                    <a:pt x="42397" y="153802"/>
                  </a:lnTo>
                  <a:lnTo>
                    <a:pt x="42032" y="153705"/>
                  </a:lnTo>
                  <a:lnTo>
                    <a:pt x="41576" y="153597"/>
                  </a:lnTo>
                  <a:lnTo>
                    <a:pt x="41281" y="153531"/>
                  </a:lnTo>
                  <a:lnTo>
                    <a:pt x="41000" y="153477"/>
                  </a:lnTo>
                  <a:lnTo>
                    <a:pt x="40781" y="153441"/>
                  </a:lnTo>
                  <a:lnTo>
                    <a:pt x="40572" y="153422"/>
                  </a:lnTo>
                  <a:lnTo>
                    <a:pt x="40397" y="153426"/>
                  </a:lnTo>
                  <a:lnTo>
                    <a:pt x="39855" y="153452"/>
                  </a:lnTo>
                  <a:lnTo>
                    <a:pt x="39703" y="153484"/>
                  </a:lnTo>
                  <a:lnTo>
                    <a:pt x="39551" y="153528"/>
                  </a:lnTo>
                  <a:lnTo>
                    <a:pt x="39402" y="153586"/>
                  </a:lnTo>
                  <a:lnTo>
                    <a:pt x="39259" y="153654"/>
                  </a:lnTo>
                  <a:lnTo>
                    <a:pt x="39125" y="153732"/>
                  </a:lnTo>
                  <a:lnTo>
                    <a:pt x="38870" y="153951"/>
                  </a:lnTo>
                  <a:lnTo>
                    <a:pt x="38532" y="154125"/>
                  </a:lnTo>
                  <a:lnTo>
                    <a:pt x="36986" y="154690"/>
                  </a:lnTo>
                  <a:lnTo>
                    <a:pt x="35675" y="155815"/>
                  </a:lnTo>
                  <a:lnTo>
                    <a:pt x="33616" y="157958"/>
                  </a:lnTo>
                  <a:lnTo>
                    <a:pt x="30849" y="159312"/>
                  </a:lnTo>
                  <a:lnTo>
                    <a:pt x="26730" y="160381"/>
                  </a:lnTo>
                  <a:lnTo>
                    <a:pt x="22998" y="160871"/>
                  </a:lnTo>
                  <a:lnTo>
                    <a:pt x="22422" y="160946"/>
                  </a:lnTo>
                  <a:lnTo>
                    <a:pt x="19506" y="161047"/>
                  </a:lnTo>
                  <a:lnTo>
                    <a:pt x="19142" y="161060"/>
                  </a:lnTo>
                  <a:lnTo>
                    <a:pt x="16752" y="161005"/>
                  </a:lnTo>
                  <a:lnTo>
                    <a:pt x="14928" y="160328"/>
                  </a:lnTo>
                  <a:lnTo>
                    <a:pt x="12679" y="159089"/>
                  </a:lnTo>
                  <a:lnTo>
                    <a:pt x="10291" y="157618"/>
                  </a:lnTo>
                  <a:lnTo>
                    <a:pt x="8839" y="157058"/>
                  </a:lnTo>
                  <a:lnTo>
                    <a:pt x="5703" y="156152"/>
                  </a:lnTo>
                  <a:lnTo>
                    <a:pt x="3404" y="155025"/>
                  </a:lnTo>
                  <a:lnTo>
                    <a:pt x="2403" y="154424"/>
                  </a:lnTo>
                  <a:lnTo>
                    <a:pt x="1905" y="154123"/>
                  </a:lnTo>
                  <a:lnTo>
                    <a:pt x="1062" y="152882"/>
                  </a:lnTo>
                  <a:lnTo>
                    <a:pt x="503" y="151192"/>
                  </a:lnTo>
                  <a:lnTo>
                    <a:pt x="548" y="149726"/>
                  </a:lnTo>
                  <a:lnTo>
                    <a:pt x="737" y="148146"/>
                  </a:lnTo>
                  <a:lnTo>
                    <a:pt x="1156" y="146679"/>
                  </a:lnTo>
                  <a:lnTo>
                    <a:pt x="2237" y="145381"/>
                  </a:lnTo>
                  <a:lnTo>
                    <a:pt x="3734" y="144534"/>
                  </a:lnTo>
                  <a:lnTo>
                    <a:pt x="4717" y="144083"/>
                  </a:lnTo>
                  <a:lnTo>
                    <a:pt x="5843" y="143519"/>
                  </a:lnTo>
                  <a:lnTo>
                    <a:pt x="6825" y="143013"/>
                  </a:lnTo>
                  <a:lnTo>
                    <a:pt x="7713" y="142334"/>
                  </a:lnTo>
                  <a:lnTo>
                    <a:pt x="8560" y="141319"/>
                  </a:lnTo>
                  <a:lnTo>
                    <a:pt x="12116" y="135512"/>
                  </a:lnTo>
                  <a:lnTo>
                    <a:pt x="12585" y="134100"/>
                  </a:lnTo>
                  <a:lnTo>
                    <a:pt x="12724" y="132634"/>
                  </a:lnTo>
                  <a:lnTo>
                    <a:pt x="12633" y="131336"/>
                  </a:lnTo>
                  <a:lnTo>
                    <a:pt x="11931" y="130152"/>
                  </a:lnTo>
                  <a:lnTo>
                    <a:pt x="10853" y="129137"/>
                  </a:lnTo>
                  <a:lnTo>
                    <a:pt x="9353" y="128121"/>
                  </a:lnTo>
                  <a:lnTo>
                    <a:pt x="8588" y="127781"/>
                  </a:lnTo>
                  <a:lnTo>
                    <a:pt x="6825" y="126996"/>
                  </a:lnTo>
                  <a:lnTo>
                    <a:pt x="4297" y="125753"/>
                  </a:lnTo>
                  <a:lnTo>
                    <a:pt x="2702" y="124738"/>
                  </a:lnTo>
                  <a:lnTo>
                    <a:pt x="1390" y="123499"/>
                  </a:lnTo>
                  <a:lnTo>
                    <a:pt x="408" y="122146"/>
                  </a:lnTo>
                  <a:lnTo>
                    <a:pt x="0" y="121458"/>
                  </a:lnTo>
                  <a:lnTo>
                    <a:pt x="787" y="120871"/>
                  </a:lnTo>
                  <a:lnTo>
                    <a:pt x="1395" y="120442"/>
                  </a:lnTo>
                  <a:lnTo>
                    <a:pt x="5668" y="117425"/>
                  </a:lnTo>
                  <a:lnTo>
                    <a:pt x="6731" y="116674"/>
                  </a:lnTo>
                  <a:lnTo>
                    <a:pt x="9844" y="114480"/>
                  </a:lnTo>
                  <a:lnTo>
                    <a:pt x="10354" y="114121"/>
                  </a:lnTo>
                  <a:lnTo>
                    <a:pt x="13163" y="112141"/>
                  </a:lnTo>
                  <a:lnTo>
                    <a:pt x="13692" y="111822"/>
                  </a:lnTo>
                  <a:lnTo>
                    <a:pt x="16059" y="108993"/>
                  </a:lnTo>
                  <a:lnTo>
                    <a:pt x="16329" y="108619"/>
                  </a:lnTo>
                  <a:lnTo>
                    <a:pt x="17041" y="108468"/>
                  </a:lnTo>
                  <a:lnTo>
                    <a:pt x="17749" y="108138"/>
                  </a:lnTo>
                  <a:lnTo>
                    <a:pt x="17819" y="107819"/>
                  </a:lnTo>
                  <a:lnTo>
                    <a:pt x="18473" y="107989"/>
                  </a:lnTo>
                  <a:lnTo>
                    <a:pt x="19890" y="108234"/>
                  </a:lnTo>
                  <a:lnTo>
                    <a:pt x="21310" y="108412"/>
                  </a:lnTo>
                  <a:lnTo>
                    <a:pt x="23622" y="108512"/>
                  </a:lnTo>
                  <a:lnTo>
                    <a:pt x="24569" y="108509"/>
                  </a:lnTo>
                  <a:lnTo>
                    <a:pt x="24921" y="108477"/>
                  </a:lnTo>
                  <a:lnTo>
                    <a:pt x="25689" y="108426"/>
                  </a:lnTo>
                  <a:lnTo>
                    <a:pt x="28442" y="108192"/>
                  </a:lnTo>
                  <a:lnTo>
                    <a:pt x="29970" y="108064"/>
                  </a:lnTo>
                  <a:lnTo>
                    <a:pt x="31579" y="107946"/>
                  </a:lnTo>
                  <a:lnTo>
                    <a:pt x="31937" y="107933"/>
                  </a:lnTo>
                  <a:lnTo>
                    <a:pt x="32773" y="107892"/>
                  </a:lnTo>
                  <a:lnTo>
                    <a:pt x="34287" y="107901"/>
                  </a:lnTo>
                  <a:lnTo>
                    <a:pt x="35727" y="107957"/>
                  </a:lnTo>
                  <a:lnTo>
                    <a:pt x="33447" y="105701"/>
                  </a:lnTo>
                  <a:lnTo>
                    <a:pt x="27535" y="100453"/>
                  </a:lnTo>
                  <a:lnTo>
                    <a:pt x="27061" y="99997"/>
                  </a:lnTo>
                  <a:lnTo>
                    <a:pt x="24962" y="98171"/>
                  </a:lnTo>
                  <a:lnTo>
                    <a:pt x="25495" y="97515"/>
                  </a:lnTo>
                  <a:lnTo>
                    <a:pt x="26621" y="96179"/>
                  </a:lnTo>
                  <a:lnTo>
                    <a:pt x="28440" y="93914"/>
                  </a:lnTo>
                  <a:lnTo>
                    <a:pt x="29009" y="93211"/>
                  </a:lnTo>
                  <a:lnTo>
                    <a:pt x="30321" y="91673"/>
                  </a:lnTo>
                  <a:lnTo>
                    <a:pt x="30560" y="91393"/>
                  </a:lnTo>
                  <a:lnTo>
                    <a:pt x="31565" y="90468"/>
                  </a:lnTo>
                  <a:lnTo>
                    <a:pt x="34813" y="87472"/>
                  </a:lnTo>
                  <a:lnTo>
                    <a:pt x="37565" y="84909"/>
                  </a:lnTo>
                  <a:lnTo>
                    <a:pt x="37851" y="84647"/>
                  </a:lnTo>
                  <a:lnTo>
                    <a:pt x="38522" y="84023"/>
                  </a:lnTo>
                  <a:lnTo>
                    <a:pt x="39164" y="83429"/>
                  </a:lnTo>
                  <a:lnTo>
                    <a:pt x="40582" y="81563"/>
                  </a:lnTo>
                  <a:lnTo>
                    <a:pt x="41183" y="80775"/>
                  </a:lnTo>
                  <a:lnTo>
                    <a:pt x="42281" y="79339"/>
                  </a:lnTo>
                  <a:lnTo>
                    <a:pt x="42924" y="78499"/>
                  </a:lnTo>
                  <a:lnTo>
                    <a:pt x="45918" y="74426"/>
                  </a:lnTo>
                  <a:lnTo>
                    <a:pt x="46203" y="74062"/>
                  </a:lnTo>
                  <a:lnTo>
                    <a:pt x="46374" y="71139"/>
                  </a:lnTo>
                  <a:lnTo>
                    <a:pt x="46428" y="70242"/>
                  </a:lnTo>
                  <a:lnTo>
                    <a:pt x="46670" y="66760"/>
                  </a:lnTo>
                  <a:lnTo>
                    <a:pt x="46714" y="66095"/>
                  </a:lnTo>
                  <a:lnTo>
                    <a:pt x="46882" y="63463"/>
                  </a:lnTo>
                  <a:lnTo>
                    <a:pt x="46978" y="61944"/>
                  </a:lnTo>
                  <a:lnTo>
                    <a:pt x="47189" y="58696"/>
                  </a:lnTo>
                  <a:lnTo>
                    <a:pt x="47292" y="57099"/>
                  </a:lnTo>
                  <a:close/>
                </a:path>
              </a:pathLst>
            </a:custGeom>
            <a:solidFill>
              <a:srgbClr val="E4702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" name="pg114"/>
            <p:cNvSpPr/>
            <p:nvPr/>
          </p:nvSpPr>
          <p:spPr>
            <a:xfrm>
              <a:off x="6733111" y="4471965"/>
              <a:ext cx="228058" cy="322414"/>
            </a:xfrm>
            <a:custGeom>
              <a:avLst/>
              <a:gdLst/>
              <a:ahLst/>
              <a:cxnLst/>
              <a:rect l="0" t="0" r="0" b="0"/>
              <a:pathLst>
                <a:path w="228058" h="322414">
                  <a:moveTo>
                    <a:pt x="189835" y="70023"/>
                  </a:moveTo>
                  <a:lnTo>
                    <a:pt x="195810" y="59755"/>
                  </a:lnTo>
                  <a:lnTo>
                    <a:pt x="198313" y="53366"/>
                  </a:lnTo>
                  <a:lnTo>
                    <a:pt x="204135" y="38605"/>
                  </a:lnTo>
                  <a:lnTo>
                    <a:pt x="204290" y="38487"/>
                  </a:lnTo>
                  <a:lnTo>
                    <a:pt x="204483" y="38387"/>
                  </a:lnTo>
                  <a:lnTo>
                    <a:pt x="204672" y="38332"/>
                  </a:lnTo>
                  <a:lnTo>
                    <a:pt x="204989" y="38464"/>
                  </a:lnTo>
                  <a:lnTo>
                    <a:pt x="205224" y="38751"/>
                  </a:lnTo>
                  <a:lnTo>
                    <a:pt x="207261" y="44990"/>
                  </a:lnTo>
                  <a:lnTo>
                    <a:pt x="212064" y="43875"/>
                  </a:lnTo>
                  <a:lnTo>
                    <a:pt x="209857" y="36575"/>
                  </a:lnTo>
                  <a:lnTo>
                    <a:pt x="209864" y="36111"/>
                  </a:lnTo>
                  <a:lnTo>
                    <a:pt x="212098" y="25075"/>
                  </a:lnTo>
                  <a:lnTo>
                    <a:pt x="216463" y="20537"/>
                  </a:lnTo>
                  <a:lnTo>
                    <a:pt x="216920" y="20801"/>
                  </a:lnTo>
                  <a:lnTo>
                    <a:pt x="217068" y="20751"/>
                  </a:lnTo>
                  <a:lnTo>
                    <a:pt x="217222" y="20706"/>
                  </a:lnTo>
                  <a:lnTo>
                    <a:pt x="217377" y="20665"/>
                  </a:lnTo>
                  <a:lnTo>
                    <a:pt x="217532" y="20633"/>
                  </a:lnTo>
                  <a:lnTo>
                    <a:pt x="217687" y="20610"/>
                  </a:lnTo>
                  <a:lnTo>
                    <a:pt x="218020" y="20587"/>
                  </a:lnTo>
                  <a:lnTo>
                    <a:pt x="218364" y="20597"/>
                  </a:lnTo>
                  <a:lnTo>
                    <a:pt x="218704" y="20637"/>
                  </a:lnTo>
                  <a:lnTo>
                    <a:pt x="219044" y="20706"/>
                  </a:lnTo>
                  <a:lnTo>
                    <a:pt x="219369" y="20792"/>
                  </a:lnTo>
                  <a:lnTo>
                    <a:pt x="219702" y="20901"/>
                  </a:lnTo>
                  <a:lnTo>
                    <a:pt x="220031" y="21042"/>
                  </a:lnTo>
                  <a:lnTo>
                    <a:pt x="220348" y="21202"/>
                  </a:lnTo>
                  <a:lnTo>
                    <a:pt x="220654" y="21388"/>
                  </a:lnTo>
                  <a:lnTo>
                    <a:pt x="220941" y="21589"/>
                  </a:lnTo>
                  <a:lnTo>
                    <a:pt x="224550" y="26167"/>
                  </a:lnTo>
                  <a:lnTo>
                    <a:pt x="224327" y="26517"/>
                  </a:lnTo>
                  <a:lnTo>
                    <a:pt x="224021" y="26613"/>
                  </a:lnTo>
                  <a:lnTo>
                    <a:pt x="223666" y="26558"/>
                  </a:lnTo>
                  <a:lnTo>
                    <a:pt x="220854" y="29635"/>
                  </a:lnTo>
                  <a:lnTo>
                    <a:pt x="221104" y="29949"/>
                  </a:lnTo>
                  <a:lnTo>
                    <a:pt x="221096" y="30358"/>
                  </a:lnTo>
                  <a:lnTo>
                    <a:pt x="220526" y="30809"/>
                  </a:lnTo>
                  <a:lnTo>
                    <a:pt x="219921" y="30545"/>
                  </a:lnTo>
                  <a:lnTo>
                    <a:pt x="219399" y="31100"/>
                  </a:lnTo>
                  <a:lnTo>
                    <a:pt x="219445" y="31405"/>
                  </a:lnTo>
                  <a:lnTo>
                    <a:pt x="216992" y="34491"/>
                  </a:lnTo>
                  <a:lnTo>
                    <a:pt x="216436" y="39970"/>
                  </a:lnTo>
                  <a:lnTo>
                    <a:pt x="215771" y="44312"/>
                  </a:lnTo>
                  <a:lnTo>
                    <a:pt x="215031" y="48590"/>
                  </a:lnTo>
                  <a:lnTo>
                    <a:pt x="216452" y="56724"/>
                  </a:lnTo>
                  <a:lnTo>
                    <a:pt x="216848" y="59086"/>
                  </a:lnTo>
                  <a:lnTo>
                    <a:pt x="216852" y="59386"/>
                  </a:lnTo>
                  <a:lnTo>
                    <a:pt x="216837" y="59696"/>
                  </a:lnTo>
                  <a:lnTo>
                    <a:pt x="216799" y="60001"/>
                  </a:lnTo>
                  <a:lnTo>
                    <a:pt x="216743" y="60305"/>
                  </a:lnTo>
                  <a:lnTo>
                    <a:pt x="216663" y="60597"/>
                  </a:lnTo>
                  <a:lnTo>
                    <a:pt x="216576" y="60843"/>
                  </a:lnTo>
                  <a:lnTo>
                    <a:pt x="216470" y="61084"/>
                  </a:lnTo>
                  <a:lnTo>
                    <a:pt x="216349" y="61325"/>
                  </a:lnTo>
                  <a:lnTo>
                    <a:pt x="216221" y="61557"/>
                  </a:lnTo>
                  <a:lnTo>
                    <a:pt x="216085" y="61785"/>
                  </a:lnTo>
                  <a:lnTo>
                    <a:pt x="215930" y="62035"/>
                  </a:lnTo>
                  <a:lnTo>
                    <a:pt x="215764" y="62285"/>
                  </a:lnTo>
                  <a:lnTo>
                    <a:pt x="215586" y="62527"/>
                  </a:lnTo>
                  <a:lnTo>
                    <a:pt x="215397" y="62754"/>
                  </a:lnTo>
                  <a:lnTo>
                    <a:pt x="215193" y="62964"/>
                  </a:lnTo>
                  <a:lnTo>
                    <a:pt x="214906" y="63187"/>
                  </a:lnTo>
                  <a:lnTo>
                    <a:pt x="214585" y="63373"/>
                  </a:lnTo>
                  <a:lnTo>
                    <a:pt x="213908" y="63705"/>
                  </a:lnTo>
                  <a:lnTo>
                    <a:pt x="213213" y="64124"/>
                  </a:lnTo>
                  <a:lnTo>
                    <a:pt x="212945" y="64302"/>
                  </a:lnTo>
                  <a:lnTo>
                    <a:pt x="212555" y="65039"/>
                  </a:lnTo>
                  <a:lnTo>
                    <a:pt x="212279" y="65581"/>
                  </a:lnTo>
                  <a:lnTo>
                    <a:pt x="212102" y="65945"/>
                  </a:lnTo>
                  <a:lnTo>
                    <a:pt x="212003" y="66195"/>
                  </a:lnTo>
                  <a:lnTo>
                    <a:pt x="211962" y="66332"/>
                  </a:lnTo>
                  <a:lnTo>
                    <a:pt x="211917" y="66464"/>
                  </a:lnTo>
                  <a:lnTo>
                    <a:pt x="211750" y="68202"/>
                  </a:lnTo>
                  <a:lnTo>
                    <a:pt x="211962" y="70077"/>
                  </a:lnTo>
                  <a:lnTo>
                    <a:pt x="212053" y="70228"/>
                  </a:lnTo>
                  <a:lnTo>
                    <a:pt x="212396" y="70719"/>
                  </a:lnTo>
                  <a:lnTo>
                    <a:pt x="212548" y="70910"/>
                  </a:lnTo>
                  <a:lnTo>
                    <a:pt x="212710" y="71097"/>
                  </a:lnTo>
                  <a:lnTo>
                    <a:pt x="212877" y="71270"/>
                  </a:lnTo>
                  <a:lnTo>
                    <a:pt x="213050" y="71438"/>
                  </a:lnTo>
                  <a:lnTo>
                    <a:pt x="216286" y="74137"/>
                  </a:lnTo>
                  <a:lnTo>
                    <a:pt x="217499" y="75149"/>
                  </a:lnTo>
                  <a:lnTo>
                    <a:pt x="217842" y="75435"/>
                  </a:lnTo>
                  <a:lnTo>
                    <a:pt x="218243" y="75658"/>
                  </a:lnTo>
                  <a:lnTo>
                    <a:pt x="218402" y="75717"/>
                  </a:lnTo>
                  <a:lnTo>
                    <a:pt x="218568" y="75767"/>
                  </a:lnTo>
                  <a:lnTo>
                    <a:pt x="218742" y="75803"/>
                  </a:lnTo>
                  <a:lnTo>
                    <a:pt x="218912" y="75822"/>
                  </a:lnTo>
                  <a:lnTo>
                    <a:pt x="219082" y="75831"/>
                  </a:lnTo>
                  <a:lnTo>
                    <a:pt x="219301" y="75812"/>
                  </a:lnTo>
                  <a:lnTo>
                    <a:pt x="219528" y="75771"/>
                  </a:lnTo>
                  <a:lnTo>
                    <a:pt x="219751" y="75708"/>
                  </a:lnTo>
                  <a:lnTo>
                    <a:pt x="219962" y="75617"/>
                  </a:lnTo>
                  <a:lnTo>
                    <a:pt x="220567" y="75048"/>
                  </a:lnTo>
                  <a:lnTo>
                    <a:pt x="220692" y="74852"/>
                  </a:lnTo>
                  <a:lnTo>
                    <a:pt x="221062" y="74565"/>
                  </a:lnTo>
                  <a:lnTo>
                    <a:pt x="221338" y="74606"/>
                  </a:lnTo>
                  <a:lnTo>
                    <a:pt x="221470" y="74620"/>
                  </a:lnTo>
                  <a:lnTo>
                    <a:pt x="221697" y="74629"/>
                  </a:lnTo>
                  <a:lnTo>
                    <a:pt x="222030" y="74661"/>
                  </a:lnTo>
                  <a:lnTo>
                    <a:pt x="222770" y="74907"/>
                  </a:lnTo>
                  <a:lnTo>
                    <a:pt x="222937" y="75043"/>
                  </a:lnTo>
                  <a:lnTo>
                    <a:pt x="223126" y="75207"/>
                  </a:lnTo>
                  <a:lnTo>
                    <a:pt x="223511" y="75626"/>
                  </a:lnTo>
                  <a:lnTo>
                    <a:pt x="223813" y="76186"/>
                  </a:lnTo>
                  <a:lnTo>
                    <a:pt x="223829" y="76313"/>
                  </a:lnTo>
                  <a:lnTo>
                    <a:pt x="223844" y="76568"/>
                  </a:lnTo>
                  <a:lnTo>
                    <a:pt x="223889" y="76791"/>
                  </a:lnTo>
                  <a:lnTo>
                    <a:pt x="224505" y="77556"/>
                  </a:lnTo>
                  <a:lnTo>
                    <a:pt x="224622" y="77783"/>
                  </a:lnTo>
                  <a:lnTo>
                    <a:pt x="224683" y="77943"/>
                  </a:lnTo>
                  <a:lnTo>
                    <a:pt x="225140" y="78493"/>
                  </a:lnTo>
                  <a:lnTo>
                    <a:pt x="225480" y="78757"/>
                  </a:lnTo>
                  <a:lnTo>
                    <a:pt x="225790" y="78948"/>
                  </a:lnTo>
                  <a:lnTo>
                    <a:pt x="225971" y="79040"/>
                  </a:lnTo>
                  <a:lnTo>
                    <a:pt x="226357" y="79194"/>
                  </a:lnTo>
                  <a:lnTo>
                    <a:pt x="226534" y="79285"/>
                  </a:lnTo>
                  <a:lnTo>
                    <a:pt x="226724" y="79445"/>
                  </a:lnTo>
                  <a:lnTo>
                    <a:pt x="226973" y="79718"/>
                  </a:lnTo>
                  <a:lnTo>
                    <a:pt x="227423" y="80041"/>
                  </a:lnTo>
                  <a:lnTo>
                    <a:pt x="228058" y="80924"/>
                  </a:lnTo>
                  <a:lnTo>
                    <a:pt x="228035" y="81079"/>
                  </a:lnTo>
                  <a:lnTo>
                    <a:pt x="227906" y="81297"/>
                  </a:lnTo>
                  <a:lnTo>
                    <a:pt x="227732" y="81570"/>
                  </a:lnTo>
                  <a:lnTo>
                    <a:pt x="227574" y="81939"/>
                  </a:lnTo>
                  <a:lnTo>
                    <a:pt x="227528" y="82126"/>
                  </a:lnTo>
                  <a:lnTo>
                    <a:pt x="227328" y="82585"/>
                  </a:lnTo>
                  <a:lnTo>
                    <a:pt x="227305" y="82713"/>
                  </a:lnTo>
                  <a:lnTo>
                    <a:pt x="227177" y="83209"/>
                  </a:lnTo>
                  <a:lnTo>
                    <a:pt x="226856" y="83860"/>
                  </a:lnTo>
                  <a:lnTo>
                    <a:pt x="226780" y="84187"/>
                  </a:lnTo>
                  <a:lnTo>
                    <a:pt x="226689" y="84410"/>
                  </a:lnTo>
                  <a:lnTo>
                    <a:pt x="226534" y="84743"/>
                  </a:lnTo>
                  <a:lnTo>
                    <a:pt x="226478" y="84888"/>
                  </a:lnTo>
                  <a:lnTo>
                    <a:pt x="226372" y="85184"/>
                  </a:lnTo>
                  <a:lnTo>
                    <a:pt x="226308" y="85325"/>
                  </a:lnTo>
                  <a:lnTo>
                    <a:pt x="226100" y="85635"/>
                  </a:lnTo>
                  <a:lnTo>
                    <a:pt x="225949" y="85799"/>
                  </a:lnTo>
                  <a:lnTo>
                    <a:pt x="225775" y="86086"/>
                  </a:lnTo>
                  <a:lnTo>
                    <a:pt x="225102" y="86436"/>
                  </a:lnTo>
                  <a:lnTo>
                    <a:pt x="224974" y="86614"/>
                  </a:lnTo>
                  <a:lnTo>
                    <a:pt x="223280" y="87541"/>
                  </a:lnTo>
                  <a:lnTo>
                    <a:pt x="221610" y="88530"/>
                  </a:lnTo>
                  <a:lnTo>
                    <a:pt x="221459" y="88994"/>
                  </a:lnTo>
                  <a:lnTo>
                    <a:pt x="221746" y="89868"/>
                  </a:lnTo>
                  <a:lnTo>
                    <a:pt x="221996" y="90614"/>
                  </a:lnTo>
                  <a:lnTo>
                    <a:pt x="222211" y="91152"/>
                  </a:lnTo>
                  <a:lnTo>
                    <a:pt x="222676" y="92030"/>
                  </a:lnTo>
                  <a:lnTo>
                    <a:pt x="222910" y="92422"/>
                  </a:lnTo>
                  <a:lnTo>
                    <a:pt x="223122" y="92740"/>
                  </a:lnTo>
                  <a:lnTo>
                    <a:pt x="223190" y="93004"/>
                  </a:lnTo>
                  <a:lnTo>
                    <a:pt x="223452" y="93680"/>
                  </a:lnTo>
                  <a:lnTo>
                    <a:pt x="220185" y="101144"/>
                  </a:lnTo>
                  <a:lnTo>
                    <a:pt x="219756" y="102124"/>
                  </a:lnTo>
                  <a:lnTo>
                    <a:pt x="219503" y="102634"/>
                  </a:lnTo>
                  <a:lnTo>
                    <a:pt x="219382" y="102829"/>
                  </a:lnTo>
                  <a:lnTo>
                    <a:pt x="219220" y="103021"/>
                  </a:lnTo>
                  <a:lnTo>
                    <a:pt x="218842" y="103348"/>
                  </a:lnTo>
                  <a:lnTo>
                    <a:pt x="218437" y="103767"/>
                  </a:lnTo>
                  <a:lnTo>
                    <a:pt x="218622" y="103798"/>
                  </a:lnTo>
                  <a:lnTo>
                    <a:pt x="219326" y="103945"/>
                  </a:lnTo>
                  <a:lnTo>
                    <a:pt x="219999" y="104133"/>
                  </a:lnTo>
                  <a:lnTo>
                    <a:pt x="220153" y="104386"/>
                  </a:lnTo>
                  <a:lnTo>
                    <a:pt x="220246" y="104665"/>
                  </a:lnTo>
                  <a:lnTo>
                    <a:pt x="220240" y="104958"/>
                  </a:lnTo>
                  <a:lnTo>
                    <a:pt x="220007" y="105313"/>
                  </a:lnTo>
                  <a:lnTo>
                    <a:pt x="219388" y="105961"/>
                  </a:lnTo>
                  <a:lnTo>
                    <a:pt x="219028" y="106587"/>
                  </a:lnTo>
                  <a:lnTo>
                    <a:pt x="216750" y="110579"/>
                  </a:lnTo>
                  <a:lnTo>
                    <a:pt x="214710" y="114157"/>
                  </a:lnTo>
                  <a:lnTo>
                    <a:pt x="213693" y="115437"/>
                  </a:lnTo>
                  <a:lnTo>
                    <a:pt x="213043" y="116262"/>
                  </a:lnTo>
                  <a:lnTo>
                    <a:pt x="212726" y="116322"/>
                  </a:lnTo>
                  <a:lnTo>
                    <a:pt x="212159" y="116307"/>
                  </a:lnTo>
                  <a:lnTo>
                    <a:pt x="211508" y="116067"/>
                  </a:lnTo>
                  <a:lnTo>
                    <a:pt x="210420" y="115665"/>
                  </a:lnTo>
                  <a:lnTo>
                    <a:pt x="208646" y="115175"/>
                  </a:lnTo>
                  <a:lnTo>
                    <a:pt x="206699" y="115255"/>
                  </a:lnTo>
                  <a:lnTo>
                    <a:pt x="206042" y="115311"/>
                  </a:lnTo>
                  <a:lnTo>
                    <a:pt x="205068" y="115416"/>
                  </a:lnTo>
                  <a:lnTo>
                    <a:pt x="201511" y="116134"/>
                  </a:lnTo>
                  <a:lnTo>
                    <a:pt x="201349" y="116235"/>
                  </a:lnTo>
                  <a:lnTo>
                    <a:pt x="200425" y="116813"/>
                  </a:lnTo>
                  <a:lnTo>
                    <a:pt x="197384" y="118403"/>
                  </a:lnTo>
                  <a:lnTo>
                    <a:pt x="197130" y="118525"/>
                  </a:lnTo>
                  <a:lnTo>
                    <a:pt x="196951" y="118612"/>
                  </a:lnTo>
                  <a:lnTo>
                    <a:pt x="196642" y="118878"/>
                  </a:lnTo>
                  <a:lnTo>
                    <a:pt x="196252" y="119290"/>
                  </a:lnTo>
                  <a:lnTo>
                    <a:pt x="195988" y="119625"/>
                  </a:lnTo>
                  <a:lnTo>
                    <a:pt x="194324" y="122449"/>
                  </a:lnTo>
                  <a:lnTo>
                    <a:pt x="194220" y="122624"/>
                  </a:lnTo>
                  <a:lnTo>
                    <a:pt x="192914" y="123661"/>
                  </a:lnTo>
                  <a:lnTo>
                    <a:pt x="189853" y="126018"/>
                  </a:lnTo>
                  <a:lnTo>
                    <a:pt x="189641" y="126177"/>
                  </a:lnTo>
                  <a:lnTo>
                    <a:pt x="188599" y="126797"/>
                  </a:lnTo>
                  <a:lnTo>
                    <a:pt x="186969" y="126785"/>
                  </a:lnTo>
                  <a:lnTo>
                    <a:pt x="186506" y="126799"/>
                  </a:lnTo>
                  <a:lnTo>
                    <a:pt x="185101" y="126776"/>
                  </a:lnTo>
                  <a:lnTo>
                    <a:pt x="184694" y="126737"/>
                  </a:lnTo>
                  <a:lnTo>
                    <a:pt x="184048" y="126519"/>
                  </a:lnTo>
                  <a:lnTo>
                    <a:pt x="183637" y="126471"/>
                  </a:lnTo>
                  <a:lnTo>
                    <a:pt x="183088" y="126560"/>
                  </a:lnTo>
                  <a:lnTo>
                    <a:pt x="181595" y="127176"/>
                  </a:lnTo>
                  <a:lnTo>
                    <a:pt x="180289" y="128019"/>
                  </a:lnTo>
                  <a:lnTo>
                    <a:pt x="180157" y="128181"/>
                  </a:lnTo>
                  <a:lnTo>
                    <a:pt x="180042" y="128598"/>
                  </a:lnTo>
                  <a:lnTo>
                    <a:pt x="179891" y="129087"/>
                  </a:lnTo>
                  <a:lnTo>
                    <a:pt x="179474" y="130437"/>
                  </a:lnTo>
                  <a:lnTo>
                    <a:pt x="179299" y="130995"/>
                  </a:lnTo>
                  <a:lnTo>
                    <a:pt x="178840" y="132471"/>
                  </a:lnTo>
                  <a:lnTo>
                    <a:pt x="178619" y="133171"/>
                  </a:lnTo>
                  <a:lnTo>
                    <a:pt x="178277" y="134344"/>
                  </a:lnTo>
                  <a:lnTo>
                    <a:pt x="178165" y="134813"/>
                  </a:lnTo>
                  <a:lnTo>
                    <a:pt x="178094" y="135191"/>
                  </a:lnTo>
                  <a:lnTo>
                    <a:pt x="178030" y="135525"/>
                  </a:lnTo>
                  <a:lnTo>
                    <a:pt x="177641" y="137659"/>
                  </a:lnTo>
                  <a:lnTo>
                    <a:pt x="177250" y="139872"/>
                  </a:lnTo>
                  <a:lnTo>
                    <a:pt x="176878" y="141887"/>
                  </a:lnTo>
                  <a:lnTo>
                    <a:pt x="176661" y="143100"/>
                  </a:lnTo>
                  <a:lnTo>
                    <a:pt x="176612" y="143506"/>
                  </a:lnTo>
                  <a:lnTo>
                    <a:pt x="176547" y="143989"/>
                  </a:lnTo>
                  <a:lnTo>
                    <a:pt x="176507" y="144233"/>
                  </a:lnTo>
                  <a:lnTo>
                    <a:pt x="176534" y="144726"/>
                  </a:lnTo>
                  <a:lnTo>
                    <a:pt x="176514" y="145499"/>
                  </a:lnTo>
                  <a:lnTo>
                    <a:pt x="176463" y="145978"/>
                  </a:lnTo>
                  <a:lnTo>
                    <a:pt x="176336" y="146686"/>
                  </a:lnTo>
                  <a:lnTo>
                    <a:pt x="176264" y="147137"/>
                  </a:lnTo>
                  <a:lnTo>
                    <a:pt x="176194" y="147629"/>
                  </a:lnTo>
                  <a:lnTo>
                    <a:pt x="176164" y="148009"/>
                  </a:lnTo>
                  <a:lnTo>
                    <a:pt x="176122" y="148759"/>
                  </a:lnTo>
                  <a:lnTo>
                    <a:pt x="175866" y="148584"/>
                  </a:lnTo>
                  <a:lnTo>
                    <a:pt x="175666" y="148459"/>
                  </a:lnTo>
                  <a:lnTo>
                    <a:pt x="175360" y="150225"/>
                  </a:lnTo>
                  <a:lnTo>
                    <a:pt x="175197" y="151218"/>
                  </a:lnTo>
                  <a:lnTo>
                    <a:pt x="174951" y="152630"/>
                  </a:lnTo>
                  <a:lnTo>
                    <a:pt x="174630" y="154534"/>
                  </a:lnTo>
                  <a:lnTo>
                    <a:pt x="174385" y="155962"/>
                  </a:lnTo>
                  <a:lnTo>
                    <a:pt x="174262" y="156715"/>
                  </a:lnTo>
                  <a:lnTo>
                    <a:pt x="174152" y="157390"/>
                  </a:lnTo>
                  <a:lnTo>
                    <a:pt x="173739" y="159820"/>
                  </a:lnTo>
                  <a:lnTo>
                    <a:pt x="173139" y="163430"/>
                  </a:lnTo>
                  <a:lnTo>
                    <a:pt x="172902" y="164771"/>
                  </a:lnTo>
                  <a:lnTo>
                    <a:pt x="172088" y="169775"/>
                  </a:lnTo>
                  <a:lnTo>
                    <a:pt x="171990" y="170343"/>
                  </a:lnTo>
                  <a:lnTo>
                    <a:pt x="171720" y="171916"/>
                  </a:lnTo>
                  <a:lnTo>
                    <a:pt x="171552" y="172832"/>
                  </a:lnTo>
                  <a:lnTo>
                    <a:pt x="171362" y="173813"/>
                  </a:lnTo>
                  <a:lnTo>
                    <a:pt x="171046" y="175563"/>
                  </a:lnTo>
                  <a:lnTo>
                    <a:pt x="171341" y="175611"/>
                  </a:lnTo>
                  <a:lnTo>
                    <a:pt x="171167" y="176671"/>
                  </a:lnTo>
                  <a:lnTo>
                    <a:pt x="170907" y="178139"/>
                  </a:lnTo>
                  <a:lnTo>
                    <a:pt x="170569" y="180056"/>
                  </a:lnTo>
                  <a:lnTo>
                    <a:pt x="170021" y="183312"/>
                  </a:lnTo>
                  <a:lnTo>
                    <a:pt x="169473" y="186544"/>
                  </a:lnTo>
                  <a:lnTo>
                    <a:pt x="168785" y="190637"/>
                  </a:lnTo>
                  <a:lnTo>
                    <a:pt x="168003" y="195272"/>
                  </a:lnTo>
                  <a:lnTo>
                    <a:pt x="167625" y="197519"/>
                  </a:lnTo>
                  <a:lnTo>
                    <a:pt x="167077" y="200773"/>
                  </a:lnTo>
                  <a:lnTo>
                    <a:pt x="166498" y="204231"/>
                  </a:lnTo>
                  <a:lnTo>
                    <a:pt x="165756" y="208666"/>
                  </a:lnTo>
                  <a:lnTo>
                    <a:pt x="165591" y="209758"/>
                  </a:lnTo>
                  <a:lnTo>
                    <a:pt x="164829" y="214803"/>
                  </a:lnTo>
                  <a:lnTo>
                    <a:pt x="164642" y="215690"/>
                  </a:lnTo>
                  <a:lnTo>
                    <a:pt x="164068" y="218430"/>
                  </a:lnTo>
                  <a:lnTo>
                    <a:pt x="163326" y="222003"/>
                  </a:lnTo>
                  <a:lnTo>
                    <a:pt x="161844" y="229116"/>
                  </a:lnTo>
                  <a:lnTo>
                    <a:pt x="161721" y="229710"/>
                  </a:lnTo>
                  <a:lnTo>
                    <a:pt x="161545" y="230316"/>
                  </a:lnTo>
                  <a:lnTo>
                    <a:pt x="161209" y="230994"/>
                  </a:lnTo>
                  <a:lnTo>
                    <a:pt x="161037" y="232136"/>
                  </a:lnTo>
                  <a:lnTo>
                    <a:pt x="160909" y="232778"/>
                  </a:lnTo>
                  <a:lnTo>
                    <a:pt x="160482" y="234918"/>
                  </a:lnTo>
                  <a:lnTo>
                    <a:pt x="159877" y="236989"/>
                  </a:lnTo>
                  <a:lnTo>
                    <a:pt x="159488" y="239316"/>
                  </a:lnTo>
                  <a:lnTo>
                    <a:pt x="159457" y="239578"/>
                  </a:lnTo>
                  <a:lnTo>
                    <a:pt x="159378" y="240244"/>
                  </a:lnTo>
                  <a:lnTo>
                    <a:pt x="159186" y="241869"/>
                  </a:lnTo>
                  <a:lnTo>
                    <a:pt x="159061" y="243503"/>
                  </a:lnTo>
                  <a:lnTo>
                    <a:pt x="158642" y="246094"/>
                  </a:lnTo>
                  <a:lnTo>
                    <a:pt x="158600" y="246343"/>
                  </a:lnTo>
                  <a:lnTo>
                    <a:pt x="158513" y="246896"/>
                  </a:lnTo>
                  <a:lnTo>
                    <a:pt x="157950" y="251138"/>
                  </a:lnTo>
                  <a:lnTo>
                    <a:pt x="157873" y="251779"/>
                  </a:lnTo>
                  <a:lnTo>
                    <a:pt x="157647" y="253779"/>
                  </a:lnTo>
                  <a:lnTo>
                    <a:pt x="157608" y="254063"/>
                  </a:lnTo>
                  <a:lnTo>
                    <a:pt x="157356" y="258764"/>
                  </a:lnTo>
                  <a:lnTo>
                    <a:pt x="157149" y="262163"/>
                  </a:lnTo>
                  <a:lnTo>
                    <a:pt x="156971" y="264619"/>
                  </a:lnTo>
                  <a:lnTo>
                    <a:pt x="156798" y="267221"/>
                  </a:lnTo>
                  <a:lnTo>
                    <a:pt x="156751" y="267627"/>
                  </a:lnTo>
                  <a:lnTo>
                    <a:pt x="156534" y="269500"/>
                  </a:lnTo>
                  <a:lnTo>
                    <a:pt x="156277" y="271425"/>
                  </a:lnTo>
                  <a:lnTo>
                    <a:pt x="155812" y="274215"/>
                  </a:lnTo>
                  <a:lnTo>
                    <a:pt x="155322" y="276651"/>
                  </a:lnTo>
                  <a:lnTo>
                    <a:pt x="154985" y="278028"/>
                  </a:lnTo>
                  <a:lnTo>
                    <a:pt x="154632" y="279472"/>
                  </a:lnTo>
                  <a:lnTo>
                    <a:pt x="153869" y="282767"/>
                  </a:lnTo>
                  <a:lnTo>
                    <a:pt x="153152" y="286156"/>
                  </a:lnTo>
                  <a:lnTo>
                    <a:pt x="152692" y="288274"/>
                  </a:lnTo>
                  <a:lnTo>
                    <a:pt x="152673" y="288462"/>
                  </a:lnTo>
                  <a:lnTo>
                    <a:pt x="152276" y="290535"/>
                  </a:lnTo>
                  <a:lnTo>
                    <a:pt x="151543" y="294869"/>
                  </a:lnTo>
                  <a:lnTo>
                    <a:pt x="151375" y="296378"/>
                  </a:lnTo>
                  <a:lnTo>
                    <a:pt x="151007" y="298391"/>
                  </a:lnTo>
                  <a:lnTo>
                    <a:pt x="150801" y="299679"/>
                  </a:lnTo>
                  <a:lnTo>
                    <a:pt x="150481" y="301800"/>
                  </a:lnTo>
                  <a:lnTo>
                    <a:pt x="150371" y="302743"/>
                  </a:lnTo>
                  <a:lnTo>
                    <a:pt x="150317" y="303626"/>
                  </a:lnTo>
                  <a:lnTo>
                    <a:pt x="150243" y="304678"/>
                  </a:lnTo>
                  <a:lnTo>
                    <a:pt x="150267" y="306049"/>
                  </a:lnTo>
                  <a:lnTo>
                    <a:pt x="150426" y="307706"/>
                  </a:lnTo>
                  <a:lnTo>
                    <a:pt x="150822" y="309319"/>
                  </a:lnTo>
                  <a:lnTo>
                    <a:pt x="151404" y="310983"/>
                  </a:lnTo>
                  <a:lnTo>
                    <a:pt x="152268" y="312699"/>
                  </a:lnTo>
                  <a:lnTo>
                    <a:pt x="153321" y="314372"/>
                  </a:lnTo>
                  <a:lnTo>
                    <a:pt x="154242" y="315569"/>
                  </a:lnTo>
                  <a:lnTo>
                    <a:pt x="155215" y="316437"/>
                  </a:lnTo>
                  <a:lnTo>
                    <a:pt x="156138" y="317302"/>
                  </a:lnTo>
                  <a:lnTo>
                    <a:pt x="157559" y="318465"/>
                  </a:lnTo>
                  <a:lnTo>
                    <a:pt x="159515" y="320113"/>
                  </a:lnTo>
                  <a:lnTo>
                    <a:pt x="160639" y="321161"/>
                  </a:lnTo>
                  <a:lnTo>
                    <a:pt x="161757" y="322414"/>
                  </a:lnTo>
                  <a:lnTo>
                    <a:pt x="157398" y="321399"/>
                  </a:lnTo>
                  <a:lnTo>
                    <a:pt x="156507" y="321167"/>
                  </a:lnTo>
                  <a:lnTo>
                    <a:pt x="155709" y="320936"/>
                  </a:lnTo>
                  <a:lnTo>
                    <a:pt x="154880" y="320611"/>
                  </a:lnTo>
                  <a:lnTo>
                    <a:pt x="154083" y="320287"/>
                  </a:lnTo>
                  <a:lnTo>
                    <a:pt x="152605" y="319575"/>
                  </a:lnTo>
                  <a:lnTo>
                    <a:pt x="152230" y="319378"/>
                  </a:lnTo>
                  <a:lnTo>
                    <a:pt x="151934" y="319237"/>
                  </a:lnTo>
                  <a:lnTo>
                    <a:pt x="151754" y="319176"/>
                  </a:lnTo>
                  <a:lnTo>
                    <a:pt x="151341" y="319036"/>
                  </a:lnTo>
                  <a:lnTo>
                    <a:pt x="150802" y="318863"/>
                  </a:lnTo>
                  <a:lnTo>
                    <a:pt x="150020" y="318631"/>
                  </a:lnTo>
                  <a:lnTo>
                    <a:pt x="149400" y="318512"/>
                  </a:lnTo>
                  <a:lnTo>
                    <a:pt x="148513" y="318401"/>
                  </a:lnTo>
                  <a:lnTo>
                    <a:pt x="147133" y="318132"/>
                  </a:lnTo>
                  <a:lnTo>
                    <a:pt x="144497" y="317699"/>
                  </a:lnTo>
                  <a:lnTo>
                    <a:pt x="140910" y="317111"/>
                  </a:lnTo>
                  <a:lnTo>
                    <a:pt x="140727" y="317080"/>
                  </a:lnTo>
                  <a:lnTo>
                    <a:pt x="138450" y="316664"/>
                  </a:lnTo>
                  <a:lnTo>
                    <a:pt x="137106" y="316418"/>
                  </a:lnTo>
                  <a:lnTo>
                    <a:pt x="134418" y="315954"/>
                  </a:lnTo>
                  <a:lnTo>
                    <a:pt x="133946" y="315873"/>
                  </a:lnTo>
                  <a:lnTo>
                    <a:pt x="131728" y="315579"/>
                  </a:lnTo>
                  <a:lnTo>
                    <a:pt x="128493" y="315048"/>
                  </a:lnTo>
                  <a:lnTo>
                    <a:pt x="125146" y="314501"/>
                  </a:lnTo>
                  <a:lnTo>
                    <a:pt x="122927" y="314137"/>
                  </a:lnTo>
                  <a:lnTo>
                    <a:pt x="121757" y="313946"/>
                  </a:lnTo>
                  <a:lnTo>
                    <a:pt x="117933" y="313312"/>
                  </a:lnTo>
                  <a:lnTo>
                    <a:pt x="115789" y="312898"/>
                  </a:lnTo>
                  <a:lnTo>
                    <a:pt x="114239" y="312590"/>
                  </a:lnTo>
                  <a:lnTo>
                    <a:pt x="110719" y="312051"/>
                  </a:lnTo>
                  <a:lnTo>
                    <a:pt x="109243" y="311769"/>
                  </a:lnTo>
                  <a:lnTo>
                    <a:pt x="107358" y="311465"/>
                  </a:lnTo>
                  <a:lnTo>
                    <a:pt x="105253" y="311132"/>
                  </a:lnTo>
                  <a:lnTo>
                    <a:pt x="104217" y="310927"/>
                  </a:lnTo>
                  <a:lnTo>
                    <a:pt x="102763" y="310697"/>
                  </a:lnTo>
                  <a:lnTo>
                    <a:pt x="101846" y="310533"/>
                  </a:lnTo>
                  <a:lnTo>
                    <a:pt x="96155" y="309512"/>
                  </a:lnTo>
                  <a:lnTo>
                    <a:pt x="95000" y="309286"/>
                  </a:lnTo>
                  <a:lnTo>
                    <a:pt x="94642" y="309227"/>
                  </a:lnTo>
                  <a:lnTo>
                    <a:pt x="94120" y="309140"/>
                  </a:lnTo>
                  <a:lnTo>
                    <a:pt x="92370" y="308851"/>
                  </a:lnTo>
                  <a:lnTo>
                    <a:pt x="86295" y="307877"/>
                  </a:lnTo>
                  <a:lnTo>
                    <a:pt x="83197" y="307348"/>
                  </a:lnTo>
                  <a:lnTo>
                    <a:pt x="76693" y="306235"/>
                  </a:lnTo>
                  <a:lnTo>
                    <a:pt x="69628" y="305012"/>
                  </a:lnTo>
                  <a:lnTo>
                    <a:pt x="65729" y="304339"/>
                  </a:lnTo>
                  <a:lnTo>
                    <a:pt x="61943" y="303693"/>
                  </a:lnTo>
                  <a:lnTo>
                    <a:pt x="60397" y="303429"/>
                  </a:lnTo>
                  <a:lnTo>
                    <a:pt x="52850" y="302270"/>
                  </a:lnTo>
                  <a:lnTo>
                    <a:pt x="52665" y="302243"/>
                  </a:lnTo>
                  <a:lnTo>
                    <a:pt x="52257" y="302214"/>
                  </a:lnTo>
                  <a:lnTo>
                    <a:pt x="52080" y="302211"/>
                  </a:lnTo>
                  <a:lnTo>
                    <a:pt x="50812" y="302078"/>
                  </a:lnTo>
                  <a:lnTo>
                    <a:pt x="50334" y="302028"/>
                  </a:lnTo>
                  <a:lnTo>
                    <a:pt x="39832" y="300211"/>
                  </a:lnTo>
                  <a:lnTo>
                    <a:pt x="39668" y="300166"/>
                  </a:lnTo>
                  <a:lnTo>
                    <a:pt x="38017" y="301186"/>
                  </a:lnTo>
                  <a:lnTo>
                    <a:pt x="37488" y="301609"/>
                  </a:lnTo>
                  <a:lnTo>
                    <a:pt x="35509" y="298805"/>
                  </a:lnTo>
                  <a:lnTo>
                    <a:pt x="35908" y="298490"/>
                  </a:lnTo>
                  <a:lnTo>
                    <a:pt x="36879" y="297807"/>
                  </a:lnTo>
                  <a:lnTo>
                    <a:pt x="38274" y="297055"/>
                  </a:lnTo>
                  <a:lnTo>
                    <a:pt x="40969" y="295898"/>
                  </a:lnTo>
                  <a:lnTo>
                    <a:pt x="47155" y="293671"/>
                  </a:lnTo>
                  <a:lnTo>
                    <a:pt x="51093" y="292237"/>
                  </a:lnTo>
                  <a:lnTo>
                    <a:pt x="52098" y="291832"/>
                  </a:lnTo>
                  <a:lnTo>
                    <a:pt x="53512" y="291135"/>
                  </a:lnTo>
                  <a:lnTo>
                    <a:pt x="54868" y="290383"/>
                  </a:lnTo>
                  <a:lnTo>
                    <a:pt x="54954" y="288665"/>
                  </a:lnTo>
                  <a:lnTo>
                    <a:pt x="55027" y="287205"/>
                  </a:lnTo>
                  <a:lnTo>
                    <a:pt x="53480" y="285135"/>
                  </a:lnTo>
                  <a:lnTo>
                    <a:pt x="53122" y="284864"/>
                  </a:lnTo>
                  <a:lnTo>
                    <a:pt x="53420" y="284651"/>
                  </a:lnTo>
                  <a:lnTo>
                    <a:pt x="53839" y="284334"/>
                  </a:lnTo>
                  <a:lnTo>
                    <a:pt x="51106" y="282186"/>
                  </a:lnTo>
                  <a:lnTo>
                    <a:pt x="50091" y="281513"/>
                  </a:lnTo>
                  <a:lnTo>
                    <a:pt x="46654" y="279232"/>
                  </a:lnTo>
                  <a:lnTo>
                    <a:pt x="43470" y="277072"/>
                  </a:lnTo>
                  <a:lnTo>
                    <a:pt x="41472" y="275720"/>
                  </a:lnTo>
                  <a:lnTo>
                    <a:pt x="38092" y="273416"/>
                  </a:lnTo>
                  <a:lnTo>
                    <a:pt x="37703" y="273028"/>
                  </a:lnTo>
                  <a:lnTo>
                    <a:pt x="36948" y="272413"/>
                  </a:lnTo>
                  <a:lnTo>
                    <a:pt x="36827" y="260109"/>
                  </a:lnTo>
                  <a:lnTo>
                    <a:pt x="36778" y="255118"/>
                  </a:lnTo>
                  <a:lnTo>
                    <a:pt x="36498" y="252768"/>
                  </a:lnTo>
                  <a:lnTo>
                    <a:pt x="36623" y="251999"/>
                  </a:lnTo>
                  <a:lnTo>
                    <a:pt x="36732" y="250833"/>
                  </a:lnTo>
                  <a:lnTo>
                    <a:pt x="36763" y="250496"/>
                  </a:lnTo>
                  <a:lnTo>
                    <a:pt x="37220" y="247427"/>
                  </a:lnTo>
                  <a:lnTo>
                    <a:pt x="37585" y="244980"/>
                  </a:lnTo>
                  <a:lnTo>
                    <a:pt x="37752" y="244893"/>
                  </a:lnTo>
                  <a:lnTo>
                    <a:pt x="38167" y="244653"/>
                  </a:lnTo>
                  <a:lnTo>
                    <a:pt x="38242" y="243980"/>
                  </a:lnTo>
                  <a:lnTo>
                    <a:pt x="38250" y="243482"/>
                  </a:lnTo>
                  <a:lnTo>
                    <a:pt x="38174" y="243058"/>
                  </a:lnTo>
                  <a:lnTo>
                    <a:pt x="37686" y="243282"/>
                  </a:lnTo>
                  <a:lnTo>
                    <a:pt x="37084" y="243552"/>
                  </a:lnTo>
                  <a:lnTo>
                    <a:pt x="35853" y="244027"/>
                  </a:lnTo>
                  <a:lnTo>
                    <a:pt x="35542" y="244141"/>
                  </a:lnTo>
                  <a:lnTo>
                    <a:pt x="29995" y="246172"/>
                  </a:lnTo>
                  <a:lnTo>
                    <a:pt x="25033" y="247948"/>
                  </a:lnTo>
                  <a:lnTo>
                    <a:pt x="24607" y="248100"/>
                  </a:lnTo>
                  <a:lnTo>
                    <a:pt x="21871" y="248957"/>
                  </a:lnTo>
                  <a:lnTo>
                    <a:pt x="20738" y="249353"/>
                  </a:lnTo>
                  <a:lnTo>
                    <a:pt x="18180" y="250256"/>
                  </a:lnTo>
                  <a:lnTo>
                    <a:pt x="17222" y="250626"/>
                  </a:lnTo>
                  <a:lnTo>
                    <a:pt x="16470" y="250953"/>
                  </a:lnTo>
                  <a:lnTo>
                    <a:pt x="15146" y="251589"/>
                  </a:lnTo>
                  <a:lnTo>
                    <a:pt x="14233" y="252089"/>
                  </a:lnTo>
                  <a:lnTo>
                    <a:pt x="13787" y="251103"/>
                  </a:lnTo>
                  <a:lnTo>
                    <a:pt x="13707" y="250809"/>
                  </a:lnTo>
                  <a:lnTo>
                    <a:pt x="13311" y="249900"/>
                  </a:lnTo>
                  <a:lnTo>
                    <a:pt x="12353" y="247634"/>
                  </a:lnTo>
                  <a:lnTo>
                    <a:pt x="12248" y="247368"/>
                  </a:lnTo>
                  <a:lnTo>
                    <a:pt x="11636" y="245809"/>
                  </a:lnTo>
                  <a:lnTo>
                    <a:pt x="10971" y="244134"/>
                  </a:lnTo>
                  <a:lnTo>
                    <a:pt x="9795" y="241243"/>
                  </a:lnTo>
                  <a:lnTo>
                    <a:pt x="9100" y="239534"/>
                  </a:lnTo>
                  <a:lnTo>
                    <a:pt x="7727" y="236161"/>
                  </a:lnTo>
                  <a:lnTo>
                    <a:pt x="7050" y="234513"/>
                  </a:lnTo>
                  <a:lnTo>
                    <a:pt x="6929" y="234219"/>
                  </a:lnTo>
                  <a:lnTo>
                    <a:pt x="5065" y="229689"/>
                  </a:lnTo>
                  <a:lnTo>
                    <a:pt x="5918" y="229283"/>
                  </a:lnTo>
                  <a:lnTo>
                    <a:pt x="7394" y="228683"/>
                  </a:lnTo>
                  <a:lnTo>
                    <a:pt x="8390" y="228277"/>
                  </a:lnTo>
                  <a:lnTo>
                    <a:pt x="11070" y="227185"/>
                  </a:lnTo>
                  <a:lnTo>
                    <a:pt x="13512" y="226191"/>
                  </a:lnTo>
                  <a:lnTo>
                    <a:pt x="12222" y="222878"/>
                  </a:lnTo>
                  <a:lnTo>
                    <a:pt x="11526" y="221062"/>
                  </a:lnTo>
                  <a:lnTo>
                    <a:pt x="11123" y="220012"/>
                  </a:lnTo>
                  <a:lnTo>
                    <a:pt x="11662" y="219800"/>
                  </a:lnTo>
                  <a:lnTo>
                    <a:pt x="11526" y="219324"/>
                  </a:lnTo>
                  <a:lnTo>
                    <a:pt x="11235" y="218260"/>
                  </a:lnTo>
                  <a:lnTo>
                    <a:pt x="10413" y="215311"/>
                  </a:lnTo>
                  <a:lnTo>
                    <a:pt x="9988" y="213785"/>
                  </a:lnTo>
                  <a:lnTo>
                    <a:pt x="9510" y="212068"/>
                  </a:lnTo>
                  <a:lnTo>
                    <a:pt x="8480" y="208372"/>
                  </a:lnTo>
                  <a:lnTo>
                    <a:pt x="8379" y="208022"/>
                  </a:lnTo>
                  <a:lnTo>
                    <a:pt x="7899" y="206320"/>
                  </a:lnTo>
                  <a:lnTo>
                    <a:pt x="9578" y="206083"/>
                  </a:lnTo>
                  <a:lnTo>
                    <a:pt x="8939" y="204387"/>
                  </a:lnTo>
                  <a:lnTo>
                    <a:pt x="8716" y="203805"/>
                  </a:lnTo>
                  <a:lnTo>
                    <a:pt x="8100" y="202186"/>
                  </a:lnTo>
                  <a:lnTo>
                    <a:pt x="6961" y="199208"/>
                  </a:lnTo>
                  <a:lnTo>
                    <a:pt x="6601" y="198261"/>
                  </a:lnTo>
                  <a:lnTo>
                    <a:pt x="6718" y="197633"/>
                  </a:lnTo>
                  <a:lnTo>
                    <a:pt x="6843" y="197274"/>
                  </a:lnTo>
                  <a:lnTo>
                    <a:pt x="7259" y="196279"/>
                  </a:lnTo>
                  <a:lnTo>
                    <a:pt x="7727" y="195098"/>
                  </a:lnTo>
                  <a:lnTo>
                    <a:pt x="5960" y="193729"/>
                  </a:lnTo>
                  <a:lnTo>
                    <a:pt x="5575" y="193457"/>
                  </a:lnTo>
                  <a:lnTo>
                    <a:pt x="5042" y="193057"/>
                  </a:lnTo>
                  <a:lnTo>
                    <a:pt x="4693" y="192852"/>
                  </a:lnTo>
                  <a:lnTo>
                    <a:pt x="4301" y="192622"/>
                  </a:lnTo>
                  <a:lnTo>
                    <a:pt x="3618" y="192249"/>
                  </a:lnTo>
                  <a:lnTo>
                    <a:pt x="2787" y="191843"/>
                  </a:lnTo>
                  <a:lnTo>
                    <a:pt x="2103" y="191559"/>
                  </a:lnTo>
                  <a:lnTo>
                    <a:pt x="337" y="190774"/>
                  </a:lnTo>
                  <a:lnTo>
                    <a:pt x="0" y="190628"/>
                  </a:lnTo>
                  <a:lnTo>
                    <a:pt x="843" y="188940"/>
                  </a:lnTo>
                  <a:lnTo>
                    <a:pt x="1310" y="187883"/>
                  </a:lnTo>
                  <a:lnTo>
                    <a:pt x="1819" y="187803"/>
                  </a:lnTo>
                  <a:lnTo>
                    <a:pt x="1997" y="187111"/>
                  </a:lnTo>
                  <a:lnTo>
                    <a:pt x="2138" y="186057"/>
                  </a:lnTo>
                  <a:lnTo>
                    <a:pt x="2380" y="184479"/>
                  </a:lnTo>
                  <a:lnTo>
                    <a:pt x="2827" y="181556"/>
                  </a:lnTo>
                  <a:lnTo>
                    <a:pt x="2942" y="180776"/>
                  </a:lnTo>
                  <a:lnTo>
                    <a:pt x="3079" y="179919"/>
                  </a:lnTo>
                  <a:lnTo>
                    <a:pt x="4145" y="173082"/>
                  </a:lnTo>
                  <a:lnTo>
                    <a:pt x="3839" y="173034"/>
                  </a:lnTo>
                  <a:lnTo>
                    <a:pt x="4133" y="171045"/>
                  </a:lnTo>
                  <a:lnTo>
                    <a:pt x="4552" y="168206"/>
                  </a:lnTo>
                  <a:lnTo>
                    <a:pt x="5225" y="163804"/>
                  </a:lnTo>
                  <a:lnTo>
                    <a:pt x="6029" y="158615"/>
                  </a:lnTo>
                  <a:lnTo>
                    <a:pt x="6313" y="156585"/>
                  </a:lnTo>
                  <a:lnTo>
                    <a:pt x="6623" y="156288"/>
                  </a:lnTo>
                  <a:lnTo>
                    <a:pt x="6793" y="156116"/>
                  </a:lnTo>
                  <a:lnTo>
                    <a:pt x="7192" y="155997"/>
                  </a:lnTo>
                  <a:lnTo>
                    <a:pt x="8006" y="155893"/>
                  </a:lnTo>
                  <a:lnTo>
                    <a:pt x="8481" y="155832"/>
                  </a:lnTo>
                  <a:lnTo>
                    <a:pt x="7952" y="154385"/>
                  </a:lnTo>
                  <a:lnTo>
                    <a:pt x="11143" y="153750"/>
                  </a:lnTo>
                  <a:lnTo>
                    <a:pt x="12005" y="153552"/>
                  </a:lnTo>
                  <a:lnTo>
                    <a:pt x="15364" y="152647"/>
                  </a:lnTo>
                  <a:lnTo>
                    <a:pt x="18758" y="151733"/>
                  </a:lnTo>
                  <a:lnTo>
                    <a:pt x="18968" y="151663"/>
                  </a:lnTo>
                  <a:lnTo>
                    <a:pt x="19176" y="151608"/>
                  </a:lnTo>
                  <a:lnTo>
                    <a:pt x="19067" y="151306"/>
                  </a:lnTo>
                  <a:lnTo>
                    <a:pt x="18330" y="148507"/>
                  </a:lnTo>
                  <a:lnTo>
                    <a:pt x="17794" y="146471"/>
                  </a:lnTo>
                  <a:lnTo>
                    <a:pt x="17523" y="145444"/>
                  </a:lnTo>
                  <a:lnTo>
                    <a:pt x="16143" y="140219"/>
                  </a:lnTo>
                  <a:lnTo>
                    <a:pt x="15762" y="138777"/>
                  </a:lnTo>
                  <a:lnTo>
                    <a:pt x="15081" y="136194"/>
                  </a:lnTo>
                  <a:lnTo>
                    <a:pt x="14975" y="135796"/>
                  </a:lnTo>
                  <a:lnTo>
                    <a:pt x="14752" y="135131"/>
                  </a:lnTo>
                  <a:lnTo>
                    <a:pt x="14361" y="134250"/>
                  </a:lnTo>
                  <a:lnTo>
                    <a:pt x="15595" y="133249"/>
                  </a:lnTo>
                  <a:lnTo>
                    <a:pt x="17511" y="131824"/>
                  </a:lnTo>
                  <a:lnTo>
                    <a:pt x="17273" y="130263"/>
                  </a:lnTo>
                  <a:lnTo>
                    <a:pt x="17276" y="129871"/>
                  </a:lnTo>
                  <a:lnTo>
                    <a:pt x="16815" y="126539"/>
                  </a:lnTo>
                  <a:lnTo>
                    <a:pt x="16437" y="124280"/>
                  </a:lnTo>
                  <a:lnTo>
                    <a:pt x="16289" y="123398"/>
                  </a:lnTo>
                  <a:lnTo>
                    <a:pt x="16184" y="121896"/>
                  </a:lnTo>
                  <a:lnTo>
                    <a:pt x="16199" y="121177"/>
                  </a:lnTo>
                  <a:lnTo>
                    <a:pt x="16323" y="119793"/>
                  </a:lnTo>
                  <a:lnTo>
                    <a:pt x="16357" y="119419"/>
                  </a:lnTo>
                  <a:lnTo>
                    <a:pt x="16429" y="119096"/>
                  </a:lnTo>
                  <a:lnTo>
                    <a:pt x="16905" y="117603"/>
                  </a:lnTo>
                  <a:lnTo>
                    <a:pt x="17782" y="115923"/>
                  </a:lnTo>
                  <a:lnTo>
                    <a:pt x="18247" y="115145"/>
                  </a:lnTo>
                  <a:lnTo>
                    <a:pt x="18776" y="114439"/>
                  </a:lnTo>
                  <a:lnTo>
                    <a:pt x="20328" y="112719"/>
                  </a:lnTo>
                  <a:lnTo>
                    <a:pt x="20129" y="111902"/>
                  </a:lnTo>
                  <a:lnTo>
                    <a:pt x="20323" y="111681"/>
                  </a:lnTo>
                  <a:lnTo>
                    <a:pt x="20463" y="111503"/>
                  </a:lnTo>
                  <a:lnTo>
                    <a:pt x="20591" y="111316"/>
                  </a:lnTo>
                  <a:lnTo>
                    <a:pt x="20712" y="111125"/>
                  </a:lnTo>
                  <a:lnTo>
                    <a:pt x="20818" y="110925"/>
                  </a:lnTo>
                  <a:lnTo>
                    <a:pt x="20916" y="110720"/>
                  </a:lnTo>
                  <a:lnTo>
                    <a:pt x="21037" y="110401"/>
                  </a:lnTo>
                  <a:lnTo>
                    <a:pt x="21128" y="110074"/>
                  </a:lnTo>
                  <a:lnTo>
                    <a:pt x="21173" y="109837"/>
                  </a:lnTo>
                  <a:lnTo>
                    <a:pt x="21203" y="109623"/>
                  </a:lnTo>
                  <a:lnTo>
                    <a:pt x="21222" y="109291"/>
                  </a:lnTo>
                  <a:lnTo>
                    <a:pt x="21222" y="109072"/>
                  </a:lnTo>
                  <a:lnTo>
                    <a:pt x="21196" y="108745"/>
                  </a:lnTo>
                  <a:lnTo>
                    <a:pt x="21162" y="108526"/>
                  </a:lnTo>
                  <a:lnTo>
                    <a:pt x="20833" y="106054"/>
                  </a:lnTo>
                  <a:lnTo>
                    <a:pt x="20540" y="103807"/>
                  </a:lnTo>
                  <a:lnTo>
                    <a:pt x="20421" y="102891"/>
                  </a:lnTo>
                  <a:lnTo>
                    <a:pt x="20386" y="102648"/>
                  </a:lnTo>
                  <a:lnTo>
                    <a:pt x="20376" y="102505"/>
                  </a:lnTo>
                  <a:lnTo>
                    <a:pt x="20345" y="102090"/>
                  </a:lnTo>
                  <a:lnTo>
                    <a:pt x="20187" y="100242"/>
                  </a:lnTo>
                  <a:lnTo>
                    <a:pt x="20211" y="99219"/>
                  </a:lnTo>
                  <a:lnTo>
                    <a:pt x="20236" y="97961"/>
                  </a:lnTo>
                  <a:lnTo>
                    <a:pt x="21158" y="93113"/>
                  </a:lnTo>
                  <a:lnTo>
                    <a:pt x="21260" y="92658"/>
                  </a:lnTo>
                  <a:lnTo>
                    <a:pt x="21641" y="90615"/>
                  </a:lnTo>
                  <a:lnTo>
                    <a:pt x="22160" y="87874"/>
                  </a:lnTo>
                  <a:lnTo>
                    <a:pt x="22238" y="87274"/>
                  </a:lnTo>
                  <a:lnTo>
                    <a:pt x="22904" y="86882"/>
                  </a:lnTo>
                  <a:lnTo>
                    <a:pt x="32975" y="80887"/>
                  </a:lnTo>
                  <a:lnTo>
                    <a:pt x="34033" y="80530"/>
                  </a:lnTo>
                  <a:lnTo>
                    <a:pt x="34204" y="80692"/>
                  </a:lnTo>
                  <a:lnTo>
                    <a:pt x="34551" y="80819"/>
                  </a:lnTo>
                  <a:lnTo>
                    <a:pt x="35152" y="80865"/>
                  </a:lnTo>
                  <a:lnTo>
                    <a:pt x="37991" y="81861"/>
                  </a:lnTo>
                  <a:lnTo>
                    <a:pt x="38240" y="81948"/>
                  </a:lnTo>
                  <a:lnTo>
                    <a:pt x="38463" y="82048"/>
                  </a:lnTo>
                  <a:lnTo>
                    <a:pt x="39075" y="82371"/>
                  </a:lnTo>
                  <a:lnTo>
                    <a:pt x="39907" y="83705"/>
                  </a:lnTo>
                  <a:lnTo>
                    <a:pt x="40062" y="83823"/>
                  </a:lnTo>
                  <a:lnTo>
                    <a:pt x="40201" y="83942"/>
                  </a:lnTo>
                  <a:lnTo>
                    <a:pt x="40470" y="84183"/>
                  </a:lnTo>
                  <a:lnTo>
                    <a:pt x="40730" y="84438"/>
                  </a:lnTo>
                  <a:lnTo>
                    <a:pt x="41705" y="84873"/>
                  </a:lnTo>
                  <a:lnTo>
                    <a:pt x="42691" y="85112"/>
                  </a:lnTo>
                  <a:lnTo>
                    <a:pt x="43182" y="84818"/>
                  </a:lnTo>
                  <a:lnTo>
                    <a:pt x="43529" y="84605"/>
                  </a:lnTo>
                  <a:lnTo>
                    <a:pt x="43091" y="83793"/>
                  </a:lnTo>
                  <a:lnTo>
                    <a:pt x="44077" y="83246"/>
                  </a:lnTo>
                  <a:lnTo>
                    <a:pt x="44336" y="83717"/>
                  </a:lnTo>
                  <a:lnTo>
                    <a:pt x="44835" y="83273"/>
                  </a:lnTo>
                  <a:lnTo>
                    <a:pt x="45821" y="82312"/>
                  </a:lnTo>
                  <a:lnTo>
                    <a:pt x="47156" y="80995"/>
                  </a:lnTo>
                  <a:lnTo>
                    <a:pt x="48848" y="79299"/>
                  </a:lnTo>
                  <a:lnTo>
                    <a:pt x="49627" y="79171"/>
                  </a:lnTo>
                  <a:lnTo>
                    <a:pt x="50617" y="79490"/>
                  </a:lnTo>
                  <a:lnTo>
                    <a:pt x="50931" y="80537"/>
                  </a:lnTo>
                  <a:lnTo>
                    <a:pt x="51456" y="81506"/>
                  </a:lnTo>
                  <a:lnTo>
                    <a:pt x="51630" y="81839"/>
                  </a:lnTo>
                  <a:lnTo>
                    <a:pt x="51705" y="82007"/>
                  </a:lnTo>
                  <a:lnTo>
                    <a:pt x="51773" y="82185"/>
                  </a:lnTo>
                  <a:lnTo>
                    <a:pt x="51856" y="82471"/>
                  </a:lnTo>
                  <a:lnTo>
                    <a:pt x="51917" y="82813"/>
                  </a:lnTo>
                  <a:lnTo>
                    <a:pt x="51924" y="82972"/>
                  </a:lnTo>
                  <a:lnTo>
                    <a:pt x="51921" y="83141"/>
                  </a:lnTo>
                  <a:lnTo>
                    <a:pt x="52034" y="83473"/>
                  </a:lnTo>
                  <a:lnTo>
                    <a:pt x="52155" y="83805"/>
                  </a:lnTo>
                  <a:lnTo>
                    <a:pt x="52280" y="84133"/>
                  </a:lnTo>
                  <a:lnTo>
                    <a:pt x="52416" y="84461"/>
                  </a:lnTo>
                  <a:lnTo>
                    <a:pt x="52559" y="84784"/>
                  </a:lnTo>
                  <a:lnTo>
                    <a:pt x="52794" y="85280"/>
                  </a:lnTo>
                  <a:lnTo>
                    <a:pt x="53047" y="85776"/>
                  </a:lnTo>
                  <a:lnTo>
                    <a:pt x="53315" y="86263"/>
                  </a:lnTo>
                  <a:lnTo>
                    <a:pt x="53610" y="86732"/>
                  </a:lnTo>
                  <a:lnTo>
                    <a:pt x="53927" y="87178"/>
                  </a:lnTo>
                  <a:lnTo>
                    <a:pt x="54162" y="87474"/>
                  </a:lnTo>
                  <a:lnTo>
                    <a:pt x="54404" y="87760"/>
                  </a:lnTo>
                  <a:lnTo>
                    <a:pt x="54657" y="88043"/>
                  </a:lnTo>
                  <a:lnTo>
                    <a:pt x="54925" y="88307"/>
                  </a:lnTo>
                  <a:lnTo>
                    <a:pt x="55280" y="88575"/>
                  </a:lnTo>
                  <a:lnTo>
                    <a:pt x="59203" y="89854"/>
                  </a:lnTo>
                  <a:lnTo>
                    <a:pt x="59793" y="90050"/>
                  </a:lnTo>
                  <a:lnTo>
                    <a:pt x="61599" y="90614"/>
                  </a:lnTo>
                  <a:lnTo>
                    <a:pt x="62552" y="90892"/>
                  </a:lnTo>
                  <a:lnTo>
                    <a:pt x="62801" y="91173"/>
                  </a:lnTo>
                  <a:lnTo>
                    <a:pt x="62960" y="91352"/>
                  </a:lnTo>
                  <a:lnTo>
                    <a:pt x="63122" y="92053"/>
                  </a:lnTo>
                  <a:lnTo>
                    <a:pt x="63455" y="92895"/>
                  </a:lnTo>
                  <a:lnTo>
                    <a:pt x="63859" y="93532"/>
                  </a:lnTo>
                  <a:lnTo>
                    <a:pt x="64691" y="97665"/>
                  </a:lnTo>
                  <a:lnTo>
                    <a:pt x="67540" y="101621"/>
                  </a:lnTo>
                  <a:lnTo>
                    <a:pt x="67929" y="101325"/>
                  </a:lnTo>
                  <a:lnTo>
                    <a:pt x="67515" y="100591"/>
                  </a:lnTo>
                  <a:lnTo>
                    <a:pt x="68519" y="99788"/>
                  </a:lnTo>
                  <a:lnTo>
                    <a:pt x="68485" y="98494"/>
                  </a:lnTo>
                  <a:lnTo>
                    <a:pt x="67767" y="97592"/>
                  </a:lnTo>
                  <a:lnTo>
                    <a:pt x="67173" y="96770"/>
                  </a:lnTo>
                  <a:lnTo>
                    <a:pt x="68411" y="95804"/>
                  </a:lnTo>
                  <a:lnTo>
                    <a:pt x="68994" y="96375"/>
                  </a:lnTo>
                  <a:lnTo>
                    <a:pt x="69454" y="96955"/>
                  </a:lnTo>
                  <a:lnTo>
                    <a:pt x="70393" y="98267"/>
                  </a:lnTo>
                  <a:lnTo>
                    <a:pt x="71967" y="96977"/>
                  </a:lnTo>
                  <a:lnTo>
                    <a:pt x="70027" y="94547"/>
                  </a:lnTo>
                  <a:lnTo>
                    <a:pt x="70592" y="94092"/>
                  </a:lnTo>
                  <a:lnTo>
                    <a:pt x="72192" y="96093"/>
                  </a:lnTo>
                  <a:lnTo>
                    <a:pt x="75286" y="93583"/>
                  </a:lnTo>
                  <a:lnTo>
                    <a:pt x="77061" y="92138"/>
                  </a:lnTo>
                  <a:lnTo>
                    <a:pt x="77990" y="93173"/>
                  </a:lnTo>
                  <a:lnTo>
                    <a:pt x="78212" y="93177"/>
                  </a:lnTo>
                  <a:lnTo>
                    <a:pt x="78821" y="92681"/>
                  </a:lnTo>
                  <a:lnTo>
                    <a:pt x="78095" y="91793"/>
                  </a:lnTo>
                  <a:lnTo>
                    <a:pt x="77940" y="91839"/>
                  </a:lnTo>
                  <a:lnTo>
                    <a:pt x="77351" y="90614"/>
                  </a:lnTo>
                  <a:lnTo>
                    <a:pt x="76111" y="88084"/>
                  </a:lnTo>
                  <a:lnTo>
                    <a:pt x="76176" y="87642"/>
                  </a:lnTo>
                  <a:lnTo>
                    <a:pt x="75204" y="85844"/>
                  </a:lnTo>
                  <a:lnTo>
                    <a:pt x="74203" y="85530"/>
                  </a:lnTo>
                  <a:lnTo>
                    <a:pt x="73579" y="84124"/>
                  </a:lnTo>
                  <a:lnTo>
                    <a:pt x="73848" y="83919"/>
                  </a:lnTo>
                  <a:lnTo>
                    <a:pt x="73723" y="83673"/>
                  </a:lnTo>
                  <a:lnTo>
                    <a:pt x="73579" y="83427"/>
                  </a:lnTo>
                  <a:lnTo>
                    <a:pt x="73420" y="83191"/>
                  </a:lnTo>
                  <a:lnTo>
                    <a:pt x="73250" y="82963"/>
                  </a:lnTo>
                  <a:lnTo>
                    <a:pt x="73073" y="82749"/>
                  </a:lnTo>
                  <a:lnTo>
                    <a:pt x="72869" y="82549"/>
                  </a:lnTo>
                  <a:lnTo>
                    <a:pt x="72649" y="82367"/>
                  </a:lnTo>
                  <a:lnTo>
                    <a:pt x="72188" y="82016"/>
                  </a:lnTo>
                  <a:lnTo>
                    <a:pt x="71965" y="81839"/>
                  </a:lnTo>
                  <a:lnTo>
                    <a:pt x="71637" y="81566"/>
                  </a:lnTo>
                  <a:lnTo>
                    <a:pt x="71315" y="81288"/>
                  </a:lnTo>
                  <a:lnTo>
                    <a:pt x="70990" y="81015"/>
                  </a:lnTo>
                  <a:lnTo>
                    <a:pt x="70665" y="80742"/>
                  </a:lnTo>
                  <a:lnTo>
                    <a:pt x="70333" y="80473"/>
                  </a:lnTo>
                  <a:lnTo>
                    <a:pt x="70008" y="80227"/>
                  </a:lnTo>
                  <a:lnTo>
                    <a:pt x="69517" y="79868"/>
                  </a:lnTo>
                  <a:lnTo>
                    <a:pt x="65968" y="78234"/>
                  </a:lnTo>
                  <a:lnTo>
                    <a:pt x="65726" y="78079"/>
                  </a:lnTo>
                  <a:lnTo>
                    <a:pt x="65488" y="77920"/>
                  </a:lnTo>
                  <a:lnTo>
                    <a:pt x="65254" y="77756"/>
                  </a:lnTo>
                  <a:lnTo>
                    <a:pt x="65027" y="77588"/>
                  </a:lnTo>
                  <a:lnTo>
                    <a:pt x="64800" y="77410"/>
                  </a:lnTo>
                  <a:lnTo>
                    <a:pt x="64513" y="77173"/>
                  </a:lnTo>
                  <a:lnTo>
                    <a:pt x="64373" y="77055"/>
                  </a:lnTo>
                  <a:lnTo>
                    <a:pt x="64101" y="76805"/>
                  </a:lnTo>
                  <a:lnTo>
                    <a:pt x="63727" y="76422"/>
                  </a:lnTo>
                  <a:lnTo>
                    <a:pt x="63493" y="76154"/>
                  </a:lnTo>
                  <a:lnTo>
                    <a:pt x="63145" y="75817"/>
                  </a:lnTo>
                  <a:lnTo>
                    <a:pt x="62809" y="75471"/>
                  </a:lnTo>
                  <a:lnTo>
                    <a:pt x="62484" y="75111"/>
                  </a:lnTo>
                  <a:lnTo>
                    <a:pt x="62232" y="74816"/>
                  </a:lnTo>
                  <a:lnTo>
                    <a:pt x="59596" y="73981"/>
                  </a:lnTo>
                  <a:lnTo>
                    <a:pt x="59744" y="73503"/>
                  </a:lnTo>
                  <a:lnTo>
                    <a:pt x="59798" y="72811"/>
                  </a:lnTo>
                  <a:lnTo>
                    <a:pt x="59832" y="72295"/>
                  </a:lnTo>
                  <a:lnTo>
                    <a:pt x="60335" y="72000"/>
                  </a:lnTo>
                  <a:lnTo>
                    <a:pt x="60114" y="71534"/>
                  </a:lnTo>
                  <a:lnTo>
                    <a:pt x="59951" y="71120"/>
                  </a:lnTo>
                  <a:lnTo>
                    <a:pt x="59887" y="70027"/>
                  </a:lnTo>
                  <a:lnTo>
                    <a:pt x="59857" y="69895"/>
                  </a:lnTo>
                  <a:lnTo>
                    <a:pt x="59418" y="69345"/>
                  </a:lnTo>
                  <a:lnTo>
                    <a:pt x="59203" y="69249"/>
                  </a:lnTo>
                  <a:lnTo>
                    <a:pt x="54872" y="67670"/>
                  </a:lnTo>
                  <a:lnTo>
                    <a:pt x="55016" y="67316"/>
                  </a:lnTo>
                  <a:lnTo>
                    <a:pt x="55194" y="66878"/>
                  </a:lnTo>
                  <a:lnTo>
                    <a:pt x="59561" y="68551"/>
                  </a:lnTo>
                  <a:lnTo>
                    <a:pt x="59638" y="68339"/>
                  </a:lnTo>
                  <a:lnTo>
                    <a:pt x="58485" y="67101"/>
                  </a:lnTo>
                  <a:lnTo>
                    <a:pt x="58905" y="66655"/>
                  </a:lnTo>
                  <a:lnTo>
                    <a:pt x="59029" y="66787"/>
                  </a:lnTo>
                  <a:lnTo>
                    <a:pt x="59577" y="66245"/>
                  </a:lnTo>
                  <a:lnTo>
                    <a:pt x="59857" y="66195"/>
                  </a:lnTo>
                  <a:lnTo>
                    <a:pt x="60012" y="66204"/>
                  </a:lnTo>
                  <a:lnTo>
                    <a:pt x="60216" y="66245"/>
                  </a:lnTo>
                  <a:lnTo>
                    <a:pt x="63886" y="62335"/>
                  </a:lnTo>
                  <a:lnTo>
                    <a:pt x="62956" y="61393"/>
                  </a:lnTo>
                  <a:lnTo>
                    <a:pt x="65083" y="58480"/>
                  </a:lnTo>
                  <a:lnTo>
                    <a:pt x="66542" y="56482"/>
                  </a:lnTo>
                  <a:lnTo>
                    <a:pt x="67174" y="56978"/>
                  </a:lnTo>
                  <a:lnTo>
                    <a:pt x="68190" y="55768"/>
                  </a:lnTo>
                  <a:lnTo>
                    <a:pt x="70004" y="54134"/>
                  </a:lnTo>
                  <a:lnTo>
                    <a:pt x="70843" y="54430"/>
                  </a:lnTo>
                  <a:lnTo>
                    <a:pt x="71236" y="54580"/>
                  </a:lnTo>
                  <a:lnTo>
                    <a:pt x="71633" y="54739"/>
                  </a:lnTo>
                  <a:lnTo>
                    <a:pt x="72030" y="54889"/>
                  </a:lnTo>
                  <a:lnTo>
                    <a:pt x="72427" y="55003"/>
                  </a:lnTo>
                  <a:lnTo>
                    <a:pt x="72827" y="55053"/>
                  </a:lnTo>
                  <a:lnTo>
                    <a:pt x="73031" y="55053"/>
                  </a:lnTo>
                  <a:lnTo>
                    <a:pt x="73235" y="55044"/>
                  </a:lnTo>
                  <a:lnTo>
                    <a:pt x="73443" y="55021"/>
                  </a:lnTo>
                  <a:lnTo>
                    <a:pt x="73651" y="54989"/>
                  </a:lnTo>
                  <a:lnTo>
                    <a:pt x="73848" y="54944"/>
                  </a:lnTo>
                  <a:lnTo>
                    <a:pt x="74333" y="54798"/>
                  </a:lnTo>
                  <a:lnTo>
                    <a:pt x="74279" y="54596"/>
                  </a:lnTo>
                  <a:lnTo>
                    <a:pt x="74713" y="54348"/>
                  </a:lnTo>
                  <a:lnTo>
                    <a:pt x="75324" y="54123"/>
                  </a:lnTo>
                  <a:lnTo>
                    <a:pt x="75218" y="53818"/>
                  </a:lnTo>
                  <a:lnTo>
                    <a:pt x="74886" y="53940"/>
                  </a:lnTo>
                  <a:lnTo>
                    <a:pt x="74860" y="53483"/>
                  </a:lnTo>
                  <a:lnTo>
                    <a:pt x="73878" y="50734"/>
                  </a:lnTo>
                  <a:lnTo>
                    <a:pt x="73727" y="49664"/>
                  </a:lnTo>
                  <a:lnTo>
                    <a:pt x="72980" y="47442"/>
                  </a:lnTo>
                  <a:lnTo>
                    <a:pt x="73115" y="47240"/>
                  </a:lnTo>
                  <a:lnTo>
                    <a:pt x="73360" y="47047"/>
                  </a:lnTo>
                  <a:lnTo>
                    <a:pt x="73496" y="46956"/>
                  </a:lnTo>
                  <a:lnTo>
                    <a:pt x="73643" y="46884"/>
                  </a:lnTo>
                  <a:lnTo>
                    <a:pt x="76096" y="45546"/>
                  </a:lnTo>
                  <a:lnTo>
                    <a:pt x="77910" y="44344"/>
                  </a:lnTo>
                  <a:lnTo>
                    <a:pt x="85204" y="40339"/>
                  </a:lnTo>
                  <a:lnTo>
                    <a:pt x="85332" y="40316"/>
                  </a:lnTo>
                  <a:lnTo>
                    <a:pt x="85472" y="40316"/>
                  </a:lnTo>
                  <a:lnTo>
                    <a:pt x="85612" y="40339"/>
                  </a:lnTo>
                  <a:lnTo>
                    <a:pt x="86043" y="40630"/>
                  </a:lnTo>
                  <a:lnTo>
                    <a:pt x="86115" y="40758"/>
                  </a:lnTo>
                  <a:lnTo>
                    <a:pt x="86172" y="40885"/>
                  </a:lnTo>
                  <a:lnTo>
                    <a:pt x="86232" y="41286"/>
                  </a:lnTo>
                  <a:lnTo>
                    <a:pt x="83061" y="46806"/>
                  </a:lnTo>
                  <a:lnTo>
                    <a:pt x="82937" y="47193"/>
                  </a:lnTo>
                  <a:lnTo>
                    <a:pt x="82861" y="47912"/>
                  </a:lnTo>
                  <a:lnTo>
                    <a:pt x="83613" y="49391"/>
                  </a:lnTo>
                  <a:lnTo>
                    <a:pt x="84248" y="49014"/>
                  </a:lnTo>
                  <a:lnTo>
                    <a:pt x="89762" y="40808"/>
                  </a:lnTo>
                  <a:lnTo>
                    <a:pt x="93246" y="41317"/>
                  </a:lnTo>
                  <a:lnTo>
                    <a:pt x="85945" y="52700"/>
                  </a:lnTo>
                  <a:lnTo>
                    <a:pt x="85760" y="53087"/>
                  </a:lnTo>
                  <a:lnTo>
                    <a:pt x="85782" y="53328"/>
                  </a:lnTo>
                  <a:lnTo>
                    <a:pt x="86814" y="54125"/>
                  </a:lnTo>
                  <a:lnTo>
                    <a:pt x="87778" y="53752"/>
                  </a:lnTo>
                  <a:lnTo>
                    <a:pt x="89588" y="51645"/>
                  </a:lnTo>
                  <a:lnTo>
                    <a:pt x="91395" y="49528"/>
                  </a:lnTo>
                  <a:lnTo>
                    <a:pt x="91704" y="49209"/>
                  </a:lnTo>
                  <a:lnTo>
                    <a:pt x="95151" y="45218"/>
                  </a:lnTo>
                  <a:lnTo>
                    <a:pt x="96364" y="45891"/>
                  </a:lnTo>
                  <a:lnTo>
                    <a:pt x="97898" y="46738"/>
                  </a:lnTo>
                  <a:lnTo>
                    <a:pt x="98461" y="45400"/>
                  </a:lnTo>
                  <a:lnTo>
                    <a:pt x="99025" y="45623"/>
                  </a:lnTo>
                  <a:lnTo>
                    <a:pt x="96729" y="52127"/>
                  </a:lnTo>
                  <a:lnTo>
                    <a:pt x="95672" y="55217"/>
                  </a:lnTo>
                  <a:lnTo>
                    <a:pt x="93273" y="62247"/>
                  </a:lnTo>
                  <a:lnTo>
                    <a:pt x="93120" y="62685"/>
                  </a:lnTo>
                  <a:lnTo>
                    <a:pt x="93394" y="62959"/>
                  </a:lnTo>
                  <a:lnTo>
                    <a:pt x="93170" y="63622"/>
                  </a:lnTo>
                  <a:lnTo>
                    <a:pt x="97086" y="64857"/>
                  </a:lnTo>
                  <a:lnTo>
                    <a:pt x="98420" y="60538"/>
                  </a:lnTo>
                  <a:lnTo>
                    <a:pt x="97528" y="60251"/>
                  </a:lnTo>
                  <a:lnTo>
                    <a:pt x="99667" y="53642"/>
                  </a:lnTo>
                  <a:lnTo>
                    <a:pt x="104013" y="54939"/>
                  </a:lnTo>
                  <a:lnTo>
                    <a:pt x="101534" y="64493"/>
                  </a:lnTo>
                  <a:lnTo>
                    <a:pt x="101137" y="65999"/>
                  </a:lnTo>
                  <a:lnTo>
                    <a:pt x="101360" y="68061"/>
                  </a:lnTo>
                  <a:lnTo>
                    <a:pt x="102622" y="68029"/>
                  </a:lnTo>
                  <a:lnTo>
                    <a:pt x="102626" y="67820"/>
                  </a:lnTo>
                  <a:lnTo>
                    <a:pt x="103624" y="67729"/>
                  </a:lnTo>
                  <a:lnTo>
                    <a:pt x="103620" y="67993"/>
                  </a:lnTo>
                  <a:lnTo>
                    <a:pt x="104773" y="68066"/>
                  </a:lnTo>
                  <a:lnTo>
                    <a:pt x="104822" y="68384"/>
                  </a:lnTo>
                  <a:lnTo>
                    <a:pt x="105083" y="68443"/>
                  </a:lnTo>
                  <a:lnTo>
                    <a:pt x="104901" y="69754"/>
                  </a:lnTo>
                  <a:lnTo>
                    <a:pt x="104364" y="70433"/>
                  </a:lnTo>
                  <a:lnTo>
                    <a:pt x="104334" y="72276"/>
                  </a:lnTo>
                  <a:lnTo>
                    <a:pt x="105014" y="72394"/>
                  </a:lnTo>
                  <a:lnTo>
                    <a:pt x="105030" y="73041"/>
                  </a:lnTo>
                  <a:lnTo>
                    <a:pt x="105128" y="76336"/>
                  </a:lnTo>
                  <a:lnTo>
                    <a:pt x="105049" y="77205"/>
                  </a:lnTo>
                  <a:lnTo>
                    <a:pt x="104875" y="78352"/>
                  </a:lnTo>
                  <a:lnTo>
                    <a:pt x="104826" y="79376"/>
                  </a:lnTo>
                  <a:lnTo>
                    <a:pt x="106080" y="80332"/>
                  </a:lnTo>
                  <a:lnTo>
                    <a:pt x="105808" y="85175"/>
                  </a:lnTo>
                  <a:lnTo>
                    <a:pt x="106462" y="84879"/>
                  </a:lnTo>
                  <a:lnTo>
                    <a:pt x="107690" y="87355"/>
                  </a:lnTo>
                  <a:lnTo>
                    <a:pt x="107410" y="87537"/>
                  </a:lnTo>
                  <a:lnTo>
                    <a:pt x="109043" y="90614"/>
                  </a:lnTo>
                  <a:lnTo>
                    <a:pt x="109478" y="91170"/>
                  </a:lnTo>
                  <a:lnTo>
                    <a:pt x="110846" y="90614"/>
                  </a:lnTo>
                  <a:lnTo>
                    <a:pt x="113650" y="89490"/>
                  </a:lnTo>
                  <a:lnTo>
                    <a:pt x="114042" y="87442"/>
                  </a:lnTo>
                  <a:lnTo>
                    <a:pt x="114466" y="85221"/>
                  </a:lnTo>
                  <a:lnTo>
                    <a:pt x="114727" y="85225"/>
                  </a:lnTo>
                  <a:lnTo>
                    <a:pt x="115999" y="78784"/>
                  </a:lnTo>
                  <a:lnTo>
                    <a:pt x="116118" y="78184"/>
                  </a:lnTo>
                  <a:lnTo>
                    <a:pt x="116553" y="78220"/>
                  </a:lnTo>
                  <a:lnTo>
                    <a:pt x="116836" y="76718"/>
                  </a:lnTo>
                  <a:lnTo>
                    <a:pt x="116356" y="76245"/>
                  </a:lnTo>
                  <a:lnTo>
                    <a:pt x="112543" y="74847"/>
                  </a:lnTo>
                  <a:lnTo>
                    <a:pt x="112237" y="74292"/>
                  </a:lnTo>
                  <a:lnTo>
                    <a:pt x="112573" y="73141"/>
                  </a:lnTo>
                  <a:lnTo>
                    <a:pt x="113164" y="73329"/>
                  </a:lnTo>
                  <a:lnTo>
                    <a:pt x="113921" y="70800"/>
                  </a:lnTo>
                  <a:lnTo>
                    <a:pt x="113704" y="70817"/>
                  </a:lnTo>
                  <a:lnTo>
                    <a:pt x="113457" y="70687"/>
                  </a:lnTo>
                  <a:lnTo>
                    <a:pt x="112596" y="61284"/>
                  </a:lnTo>
                  <a:lnTo>
                    <a:pt x="112125" y="56126"/>
                  </a:lnTo>
                  <a:lnTo>
                    <a:pt x="111872" y="53347"/>
                  </a:lnTo>
                  <a:lnTo>
                    <a:pt x="111579" y="50047"/>
                  </a:lnTo>
                  <a:lnTo>
                    <a:pt x="111164" y="45469"/>
                  </a:lnTo>
                  <a:lnTo>
                    <a:pt x="111167" y="45229"/>
                  </a:lnTo>
                  <a:lnTo>
                    <a:pt x="110928" y="43007"/>
                  </a:lnTo>
                  <a:lnTo>
                    <a:pt x="110895" y="42419"/>
                  </a:lnTo>
                  <a:lnTo>
                    <a:pt x="110294" y="42364"/>
                  </a:lnTo>
                  <a:lnTo>
                    <a:pt x="107868" y="16478"/>
                  </a:lnTo>
                  <a:lnTo>
                    <a:pt x="108514" y="16487"/>
                  </a:lnTo>
                  <a:lnTo>
                    <a:pt x="108971" y="16096"/>
                  </a:lnTo>
                  <a:lnTo>
                    <a:pt x="108503" y="8514"/>
                  </a:lnTo>
                  <a:lnTo>
                    <a:pt x="117890" y="7922"/>
                  </a:lnTo>
                  <a:lnTo>
                    <a:pt x="118363" y="12719"/>
                  </a:lnTo>
                  <a:lnTo>
                    <a:pt x="118673" y="12623"/>
                  </a:lnTo>
                  <a:lnTo>
                    <a:pt x="120343" y="13402"/>
                  </a:lnTo>
                  <a:lnTo>
                    <a:pt x="120796" y="13679"/>
                  </a:lnTo>
                  <a:lnTo>
                    <a:pt x="121019" y="13811"/>
                  </a:lnTo>
                  <a:lnTo>
                    <a:pt x="121148" y="13752"/>
                  </a:lnTo>
                  <a:lnTo>
                    <a:pt x="121511" y="13124"/>
                  </a:lnTo>
                  <a:lnTo>
                    <a:pt x="119704" y="7922"/>
                  </a:lnTo>
                  <a:lnTo>
                    <a:pt x="121280" y="7372"/>
                  </a:lnTo>
                  <a:lnTo>
                    <a:pt x="121458" y="7881"/>
                  </a:lnTo>
                  <a:lnTo>
                    <a:pt x="122127" y="7413"/>
                  </a:lnTo>
                  <a:lnTo>
                    <a:pt x="123929" y="12592"/>
                  </a:lnTo>
                  <a:lnTo>
                    <a:pt x="123283" y="13128"/>
                  </a:lnTo>
                  <a:lnTo>
                    <a:pt x="123370" y="13383"/>
                  </a:lnTo>
                  <a:lnTo>
                    <a:pt x="123646" y="14225"/>
                  </a:lnTo>
                  <a:lnTo>
                    <a:pt x="125384" y="14203"/>
                  </a:lnTo>
                  <a:lnTo>
                    <a:pt x="125494" y="14075"/>
                  </a:lnTo>
                  <a:lnTo>
                    <a:pt x="125377" y="13656"/>
                  </a:lnTo>
                  <a:lnTo>
                    <a:pt x="125324" y="13397"/>
                  </a:lnTo>
                  <a:lnTo>
                    <a:pt x="123200" y="7313"/>
                  </a:lnTo>
                  <a:lnTo>
                    <a:pt x="123064" y="7358"/>
                  </a:lnTo>
                  <a:lnTo>
                    <a:pt x="122656" y="6507"/>
                  </a:lnTo>
                  <a:lnTo>
                    <a:pt x="122599" y="6348"/>
                  </a:lnTo>
                  <a:lnTo>
                    <a:pt x="123544" y="5979"/>
                  </a:lnTo>
                  <a:lnTo>
                    <a:pt x="123536" y="5679"/>
                  </a:lnTo>
                  <a:lnTo>
                    <a:pt x="125052" y="5110"/>
                  </a:lnTo>
                  <a:lnTo>
                    <a:pt x="125951" y="4496"/>
                  </a:lnTo>
                  <a:lnTo>
                    <a:pt x="126046" y="4637"/>
                  </a:lnTo>
                  <a:lnTo>
                    <a:pt x="125271" y="5224"/>
                  </a:lnTo>
                  <a:lnTo>
                    <a:pt x="125366" y="5492"/>
                  </a:lnTo>
                  <a:lnTo>
                    <a:pt x="126084" y="5237"/>
                  </a:lnTo>
                  <a:lnTo>
                    <a:pt x="128453" y="12018"/>
                  </a:lnTo>
                  <a:lnTo>
                    <a:pt x="128559" y="12259"/>
                  </a:lnTo>
                  <a:lnTo>
                    <a:pt x="128767" y="12614"/>
                  </a:lnTo>
                  <a:lnTo>
                    <a:pt x="128136" y="12992"/>
                  </a:lnTo>
                  <a:lnTo>
                    <a:pt x="128385" y="13306"/>
                  </a:lnTo>
                  <a:lnTo>
                    <a:pt x="129557" y="12337"/>
                  </a:lnTo>
                  <a:lnTo>
                    <a:pt x="130078" y="11340"/>
                  </a:lnTo>
                  <a:lnTo>
                    <a:pt x="127372" y="3458"/>
                  </a:lnTo>
                  <a:lnTo>
                    <a:pt x="128933" y="2894"/>
                  </a:lnTo>
                  <a:lnTo>
                    <a:pt x="131405" y="9897"/>
                  </a:lnTo>
                  <a:lnTo>
                    <a:pt x="131809" y="10307"/>
                  </a:lnTo>
                  <a:lnTo>
                    <a:pt x="132633" y="9542"/>
                  </a:lnTo>
                  <a:lnTo>
                    <a:pt x="133532" y="8723"/>
                  </a:lnTo>
                  <a:lnTo>
                    <a:pt x="133510" y="7968"/>
                  </a:lnTo>
                  <a:lnTo>
                    <a:pt x="131325" y="1469"/>
                  </a:lnTo>
                  <a:lnTo>
                    <a:pt x="132803" y="850"/>
                  </a:lnTo>
                  <a:lnTo>
                    <a:pt x="135029" y="7117"/>
                  </a:lnTo>
                  <a:lnTo>
                    <a:pt x="136847" y="6457"/>
                  </a:lnTo>
                  <a:lnTo>
                    <a:pt x="138241" y="0"/>
                  </a:lnTo>
                  <a:lnTo>
                    <a:pt x="140422" y="191"/>
                  </a:lnTo>
                  <a:lnTo>
                    <a:pt x="143318" y="2237"/>
                  </a:lnTo>
                  <a:lnTo>
                    <a:pt x="143952" y="2684"/>
                  </a:lnTo>
                  <a:lnTo>
                    <a:pt x="144658" y="3176"/>
                  </a:lnTo>
                  <a:lnTo>
                    <a:pt x="145108" y="3449"/>
                  </a:lnTo>
                  <a:lnTo>
                    <a:pt x="147976" y="8782"/>
                  </a:lnTo>
                  <a:lnTo>
                    <a:pt x="148007" y="8937"/>
                  </a:lnTo>
                  <a:lnTo>
                    <a:pt x="147973" y="9620"/>
                  </a:lnTo>
                  <a:lnTo>
                    <a:pt x="147912" y="9761"/>
                  </a:lnTo>
                  <a:lnTo>
                    <a:pt x="147821" y="9897"/>
                  </a:lnTo>
                  <a:lnTo>
                    <a:pt x="147474" y="10252"/>
                  </a:lnTo>
                  <a:lnTo>
                    <a:pt x="147338" y="10362"/>
                  </a:lnTo>
                  <a:lnTo>
                    <a:pt x="147190" y="10453"/>
                  </a:lnTo>
                  <a:lnTo>
                    <a:pt x="147035" y="10539"/>
                  </a:lnTo>
                  <a:lnTo>
                    <a:pt x="146873" y="10607"/>
                  </a:lnTo>
                  <a:lnTo>
                    <a:pt x="146710" y="10667"/>
                  </a:lnTo>
                  <a:lnTo>
                    <a:pt x="146552" y="10758"/>
                  </a:lnTo>
                  <a:lnTo>
                    <a:pt x="146385" y="10835"/>
                  </a:lnTo>
                  <a:lnTo>
                    <a:pt x="146223" y="10885"/>
                  </a:lnTo>
                  <a:lnTo>
                    <a:pt x="146072" y="10889"/>
                  </a:lnTo>
                  <a:lnTo>
                    <a:pt x="146068" y="11099"/>
                  </a:lnTo>
                  <a:lnTo>
                    <a:pt x="143056" y="10839"/>
                  </a:lnTo>
                  <a:lnTo>
                    <a:pt x="142459" y="11741"/>
                  </a:lnTo>
                  <a:lnTo>
                    <a:pt x="142568" y="12532"/>
                  </a:lnTo>
                  <a:lnTo>
                    <a:pt x="142647" y="12799"/>
                  </a:lnTo>
                  <a:lnTo>
                    <a:pt x="142765" y="13197"/>
                  </a:lnTo>
                  <a:lnTo>
                    <a:pt x="142920" y="13784"/>
                  </a:lnTo>
                  <a:lnTo>
                    <a:pt x="144237" y="15716"/>
                  </a:lnTo>
                  <a:lnTo>
                    <a:pt x="146650" y="15800"/>
                  </a:lnTo>
                  <a:lnTo>
                    <a:pt x="146695" y="15386"/>
                  </a:lnTo>
                  <a:lnTo>
                    <a:pt x="147069" y="15431"/>
                  </a:lnTo>
                  <a:lnTo>
                    <a:pt x="146790" y="17256"/>
                  </a:lnTo>
                  <a:lnTo>
                    <a:pt x="147274" y="17802"/>
                  </a:lnTo>
                  <a:lnTo>
                    <a:pt x="145837" y="26827"/>
                  </a:lnTo>
                  <a:lnTo>
                    <a:pt x="144930" y="26731"/>
                  </a:lnTo>
                  <a:lnTo>
                    <a:pt x="144496" y="34095"/>
                  </a:lnTo>
                  <a:lnTo>
                    <a:pt x="144643" y="34154"/>
                  </a:lnTo>
                  <a:lnTo>
                    <a:pt x="144896" y="34163"/>
                  </a:lnTo>
                  <a:lnTo>
                    <a:pt x="145342" y="31123"/>
                  </a:lnTo>
                  <a:lnTo>
                    <a:pt x="146091" y="31223"/>
                  </a:lnTo>
                  <a:lnTo>
                    <a:pt x="145683" y="34281"/>
                  </a:lnTo>
                  <a:lnTo>
                    <a:pt x="146722" y="34341"/>
                  </a:lnTo>
                  <a:lnTo>
                    <a:pt x="147107" y="31323"/>
                  </a:lnTo>
                  <a:lnTo>
                    <a:pt x="147916" y="31419"/>
                  </a:lnTo>
                  <a:lnTo>
                    <a:pt x="147598" y="34318"/>
                  </a:lnTo>
                  <a:lnTo>
                    <a:pt x="147595" y="34523"/>
                  </a:lnTo>
                  <a:lnTo>
                    <a:pt x="148672" y="34627"/>
                  </a:lnTo>
                  <a:lnTo>
                    <a:pt x="148676" y="34482"/>
                  </a:lnTo>
                  <a:lnTo>
                    <a:pt x="149038" y="31524"/>
                  </a:lnTo>
                  <a:lnTo>
                    <a:pt x="149824" y="31619"/>
                  </a:lnTo>
                  <a:lnTo>
                    <a:pt x="149481" y="34705"/>
                  </a:lnTo>
                  <a:lnTo>
                    <a:pt x="150663" y="34828"/>
                  </a:lnTo>
                  <a:lnTo>
                    <a:pt x="150966" y="31765"/>
                  </a:lnTo>
                  <a:lnTo>
                    <a:pt x="151797" y="31801"/>
                  </a:lnTo>
                  <a:lnTo>
                    <a:pt x="151453" y="34928"/>
                  </a:lnTo>
                  <a:lnTo>
                    <a:pt x="152802" y="35032"/>
                  </a:lnTo>
                  <a:lnTo>
                    <a:pt x="152961" y="31906"/>
                  </a:lnTo>
                  <a:lnTo>
                    <a:pt x="153853" y="31960"/>
                  </a:lnTo>
                  <a:lnTo>
                    <a:pt x="153592" y="35028"/>
                  </a:lnTo>
                  <a:lnTo>
                    <a:pt x="154866" y="34136"/>
                  </a:lnTo>
                  <a:lnTo>
                    <a:pt x="155002" y="34013"/>
                  </a:lnTo>
                  <a:lnTo>
                    <a:pt x="155127" y="33876"/>
                  </a:lnTo>
                  <a:lnTo>
                    <a:pt x="155232" y="33726"/>
                  </a:lnTo>
                  <a:lnTo>
                    <a:pt x="155319" y="33571"/>
                  </a:lnTo>
                  <a:lnTo>
                    <a:pt x="155376" y="33417"/>
                  </a:lnTo>
                  <a:lnTo>
                    <a:pt x="155410" y="33248"/>
                  </a:lnTo>
                  <a:lnTo>
                    <a:pt x="155437" y="33071"/>
                  </a:lnTo>
                  <a:lnTo>
                    <a:pt x="155552" y="31809"/>
                  </a:lnTo>
                  <a:lnTo>
                    <a:pt x="155629" y="28320"/>
                  </a:lnTo>
                  <a:lnTo>
                    <a:pt x="155641" y="28006"/>
                  </a:lnTo>
                  <a:lnTo>
                    <a:pt x="155607" y="27337"/>
                  </a:lnTo>
                  <a:lnTo>
                    <a:pt x="155607" y="27000"/>
                  </a:lnTo>
                  <a:lnTo>
                    <a:pt x="155622" y="26668"/>
                  </a:lnTo>
                  <a:lnTo>
                    <a:pt x="155667" y="26340"/>
                  </a:lnTo>
                  <a:lnTo>
                    <a:pt x="155746" y="25989"/>
                  </a:lnTo>
                  <a:lnTo>
                    <a:pt x="155856" y="25639"/>
                  </a:lnTo>
                  <a:lnTo>
                    <a:pt x="155992" y="25293"/>
                  </a:lnTo>
                  <a:lnTo>
                    <a:pt x="156147" y="24961"/>
                  </a:lnTo>
                  <a:lnTo>
                    <a:pt x="156388" y="24551"/>
                  </a:lnTo>
                  <a:lnTo>
                    <a:pt x="156559" y="24301"/>
                  </a:lnTo>
                  <a:lnTo>
                    <a:pt x="156827" y="23982"/>
                  </a:lnTo>
                  <a:lnTo>
                    <a:pt x="157122" y="23677"/>
                  </a:lnTo>
                  <a:lnTo>
                    <a:pt x="157428" y="23382"/>
                  </a:lnTo>
                  <a:lnTo>
                    <a:pt x="157738" y="23095"/>
                  </a:lnTo>
                  <a:lnTo>
                    <a:pt x="158124" y="22786"/>
                  </a:lnTo>
                  <a:lnTo>
                    <a:pt x="158539" y="22508"/>
                  </a:lnTo>
                  <a:lnTo>
                    <a:pt x="158959" y="22235"/>
                  </a:lnTo>
                  <a:lnTo>
                    <a:pt x="159352" y="21944"/>
                  </a:lnTo>
                  <a:lnTo>
                    <a:pt x="159688" y="21602"/>
                  </a:lnTo>
                  <a:lnTo>
                    <a:pt x="159983" y="21170"/>
                  </a:lnTo>
                  <a:lnTo>
                    <a:pt x="160225" y="20692"/>
                  </a:lnTo>
                  <a:lnTo>
                    <a:pt x="160425" y="20182"/>
                  </a:lnTo>
                  <a:lnTo>
                    <a:pt x="160603" y="19664"/>
                  </a:lnTo>
                  <a:lnTo>
                    <a:pt x="160860" y="18822"/>
                  </a:lnTo>
                  <a:lnTo>
                    <a:pt x="160947" y="18494"/>
                  </a:lnTo>
                  <a:lnTo>
                    <a:pt x="161022" y="18162"/>
                  </a:lnTo>
                  <a:lnTo>
                    <a:pt x="161090" y="17825"/>
                  </a:lnTo>
                  <a:lnTo>
                    <a:pt x="161151" y="17493"/>
                  </a:lnTo>
                  <a:lnTo>
                    <a:pt x="161634" y="17816"/>
                  </a:lnTo>
                  <a:lnTo>
                    <a:pt x="163086" y="11813"/>
                  </a:lnTo>
                  <a:lnTo>
                    <a:pt x="163705" y="12141"/>
                  </a:lnTo>
                  <a:lnTo>
                    <a:pt x="163849" y="12059"/>
                  </a:lnTo>
                  <a:lnTo>
                    <a:pt x="164000" y="11982"/>
                  </a:lnTo>
                  <a:lnTo>
                    <a:pt x="164155" y="11913"/>
                  </a:lnTo>
                  <a:lnTo>
                    <a:pt x="164314" y="11850"/>
                  </a:lnTo>
                  <a:lnTo>
                    <a:pt x="164473" y="11795"/>
                  </a:lnTo>
                  <a:lnTo>
                    <a:pt x="164673" y="11741"/>
                  </a:lnTo>
                  <a:lnTo>
                    <a:pt x="164877" y="11695"/>
                  </a:lnTo>
                  <a:lnTo>
                    <a:pt x="165085" y="11659"/>
                  </a:lnTo>
                  <a:lnTo>
                    <a:pt x="165296" y="11640"/>
                  </a:lnTo>
                  <a:lnTo>
                    <a:pt x="165504" y="11631"/>
                  </a:lnTo>
                  <a:lnTo>
                    <a:pt x="165742" y="11640"/>
                  </a:lnTo>
                  <a:lnTo>
                    <a:pt x="165980" y="11659"/>
                  </a:lnTo>
                  <a:lnTo>
                    <a:pt x="166219" y="11695"/>
                  </a:lnTo>
                  <a:lnTo>
                    <a:pt x="166449" y="11750"/>
                  </a:lnTo>
                  <a:lnTo>
                    <a:pt x="166665" y="11832"/>
                  </a:lnTo>
                  <a:lnTo>
                    <a:pt x="166891" y="11959"/>
                  </a:lnTo>
                  <a:lnTo>
                    <a:pt x="167107" y="12114"/>
                  </a:lnTo>
                  <a:lnTo>
                    <a:pt x="167311" y="12296"/>
                  </a:lnTo>
                  <a:lnTo>
                    <a:pt x="167492" y="12491"/>
                  </a:lnTo>
                  <a:lnTo>
                    <a:pt x="167636" y="12705"/>
                  </a:lnTo>
                  <a:lnTo>
                    <a:pt x="167738" y="12910"/>
                  </a:lnTo>
                  <a:lnTo>
                    <a:pt x="167821" y="13133"/>
                  </a:lnTo>
                  <a:lnTo>
                    <a:pt x="167885" y="13365"/>
                  </a:lnTo>
                  <a:lnTo>
                    <a:pt x="167919" y="13602"/>
                  </a:lnTo>
                  <a:lnTo>
                    <a:pt x="167927" y="13834"/>
                  </a:lnTo>
                  <a:lnTo>
                    <a:pt x="168153" y="13925"/>
                  </a:lnTo>
                  <a:lnTo>
                    <a:pt x="168131" y="14166"/>
                  </a:lnTo>
                  <a:lnTo>
                    <a:pt x="168089" y="14403"/>
                  </a:lnTo>
                  <a:lnTo>
                    <a:pt x="168029" y="14639"/>
                  </a:lnTo>
                  <a:lnTo>
                    <a:pt x="167953" y="14871"/>
                  </a:lnTo>
                  <a:lnTo>
                    <a:pt x="167863" y="15090"/>
                  </a:lnTo>
                  <a:lnTo>
                    <a:pt x="167768" y="15245"/>
                  </a:lnTo>
                  <a:lnTo>
                    <a:pt x="167647" y="15395"/>
                  </a:lnTo>
                  <a:lnTo>
                    <a:pt x="167522" y="15540"/>
                  </a:lnTo>
                  <a:lnTo>
                    <a:pt x="167420" y="15686"/>
                  </a:lnTo>
                  <a:lnTo>
                    <a:pt x="167356" y="15845"/>
                  </a:lnTo>
                  <a:lnTo>
                    <a:pt x="166532" y="19518"/>
                  </a:lnTo>
                  <a:lnTo>
                    <a:pt x="166521" y="19805"/>
                  </a:lnTo>
                  <a:lnTo>
                    <a:pt x="166529" y="19950"/>
                  </a:lnTo>
                  <a:lnTo>
                    <a:pt x="166544" y="20096"/>
                  </a:lnTo>
                  <a:lnTo>
                    <a:pt x="166562" y="20237"/>
                  </a:lnTo>
                  <a:lnTo>
                    <a:pt x="166608" y="20405"/>
                  </a:lnTo>
                  <a:lnTo>
                    <a:pt x="166665" y="20565"/>
                  </a:lnTo>
                  <a:lnTo>
                    <a:pt x="166801" y="20888"/>
                  </a:lnTo>
                  <a:lnTo>
                    <a:pt x="166865" y="21052"/>
                  </a:lnTo>
                  <a:lnTo>
                    <a:pt x="166933" y="21279"/>
                  </a:lnTo>
                  <a:lnTo>
                    <a:pt x="166989" y="21511"/>
                  </a:lnTo>
                  <a:lnTo>
                    <a:pt x="167061" y="21774"/>
                  </a:lnTo>
                  <a:lnTo>
                    <a:pt x="167118" y="21966"/>
                  </a:lnTo>
                  <a:lnTo>
                    <a:pt x="167201" y="22180"/>
                  </a:lnTo>
                  <a:lnTo>
                    <a:pt x="167375" y="22503"/>
                  </a:lnTo>
                  <a:lnTo>
                    <a:pt x="167587" y="22808"/>
                  </a:lnTo>
                  <a:lnTo>
                    <a:pt x="167825" y="23100"/>
                  </a:lnTo>
                  <a:lnTo>
                    <a:pt x="168078" y="23377"/>
                  </a:lnTo>
                  <a:lnTo>
                    <a:pt x="168342" y="23641"/>
                  </a:lnTo>
                  <a:lnTo>
                    <a:pt x="168573" y="23850"/>
                  </a:lnTo>
                  <a:lnTo>
                    <a:pt x="168815" y="24051"/>
                  </a:lnTo>
                  <a:lnTo>
                    <a:pt x="169321" y="24424"/>
                  </a:lnTo>
                  <a:lnTo>
                    <a:pt x="169809" y="24770"/>
                  </a:lnTo>
                  <a:lnTo>
                    <a:pt x="170036" y="24924"/>
                  </a:lnTo>
                  <a:lnTo>
                    <a:pt x="170504" y="25234"/>
                  </a:lnTo>
                  <a:lnTo>
                    <a:pt x="170742" y="25384"/>
                  </a:lnTo>
                  <a:lnTo>
                    <a:pt x="170984" y="25630"/>
                  </a:lnTo>
                  <a:lnTo>
                    <a:pt x="171218" y="25894"/>
                  </a:lnTo>
                  <a:lnTo>
                    <a:pt x="171438" y="26171"/>
                  </a:lnTo>
                  <a:lnTo>
                    <a:pt x="171642" y="26454"/>
                  </a:lnTo>
                  <a:lnTo>
                    <a:pt x="171831" y="26749"/>
                  </a:lnTo>
                  <a:lnTo>
                    <a:pt x="171997" y="27041"/>
                  </a:lnTo>
                  <a:lnTo>
                    <a:pt x="172148" y="27346"/>
                  </a:lnTo>
                  <a:lnTo>
                    <a:pt x="172288" y="27660"/>
                  </a:lnTo>
                  <a:lnTo>
                    <a:pt x="172413" y="27978"/>
                  </a:lnTo>
                  <a:lnTo>
                    <a:pt x="172530" y="28297"/>
                  </a:lnTo>
                  <a:lnTo>
                    <a:pt x="172666" y="28688"/>
                  </a:lnTo>
                  <a:lnTo>
                    <a:pt x="172787" y="29089"/>
                  </a:lnTo>
                  <a:lnTo>
                    <a:pt x="172893" y="29494"/>
                  </a:lnTo>
                  <a:lnTo>
                    <a:pt x="172976" y="29899"/>
                  </a:lnTo>
                  <a:lnTo>
                    <a:pt x="173032" y="30308"/>
                  </a:lnTo>
                  <a:lnTo>
                    <a:pt x="173074" y="30827"/>
                  </a:lnTo>
                  <a:lnTo>
                    <a:pt x="173069" y="31438"/>
                  </a:lnTo>
                  <a:lnTo>
                    <a:pt x="173044" y="31888"/>
                  </a:lnTo>
                  <a:lnTo>
                    <a:pt x="172976" y="32411"/>
                  </a:lnTo>
                  <a:lnTo>
                    <a:pt x="172874" y="32921"/>
                  </a:lnTo>
                  <a:lnTo>
                    <a:pt x="172288" y="35756"/>
                  </a:lnTo>
                  <a:lnTo>
                    <a:pt x="172167" y="36138"/>
                  </a:lnTo>
                  <a:lnTo>
                    <a:pt x="172031" y="36643"/>
                  </a:lnTo>
                  <a:lnTo>
                    <a:pt x="171918" y="37158"/>
                  </a:lnTo>
                  <a:lnTo>
                    <a:pt x="171838" y="37681"/>
                  </a:lnTo>
                  <a:lnTo>
                    <a:pt x="171804" y="38200"/>
                  </a:lnTo>
                  <a:lnTo>
                    <a:pt x="171815" y="38710"/>
                  </a:lnTo>
                  <a:lnTo>
                    <a:pt x="171884" y="39238"/>
                  </a:lnTo>
                  <a:lnTo>
                    <a:pt x="172004" y="39766"/>
                  </a:lnTo>
                  <a:lnTo>
                    <a:pt x="172171" y="40284"/>
                  </a:lnTo>
                  <a:lnTo>
                    <a:pt x="172375" y="40790"/>
                  </a:lnTo>
                  <a:lnTo>
                    <a:pt x="172613" y="41263"/>
                  </a:lnTo>
                  <a:lnTo>
                    <a:pt x="172945" y="41804"/>
                  </a:lnTo>
                  <a:lnTo>
                    <a:pt x="173335" y="42323"/>
                  </a:lnTo>
                  <a:lnTo>
                    <a:pt x="173773" y="42806"/>
                  </a:lnTo>
                  <a:lnTo>
                    <a:pt x="174253" y="43243"/>
                  </a:lnTo>
                  <a:lnTo>
                    <a:pt x="174760" y="43611"/>
                  </a:lnTo>
                  <a:lnTo>
                    <a:pt x="175398" y="43957"/>
                  </a:lnTo>
                  <a:lnTo>
                    <a:pt x="176109" y="44226"/>
                  </a:lnTo>
                  <a:lnTo>
                    <a:pt x="176857" y="44421"/>
                  </a:lnTo>
                  <a:lnTo>
                    <a:pt x="177613" y="44531"/>
                  </a:lnTo>
                  <a:lnTo>
                    <a:pt x="178342" y="44558"/>
                  </a:lnTo>
                  <a:lnTo>
                    <a:pt x="178996" y="44503"/>
                  </a:lnTo>
                  <a:lnTo>
                    <a:pt x="179661" y="44380"/>
                  </a:lnTo>
                  <a:lnTo>
                    <a:pt x="180319" y="44189"/>
                  </a:lnTo>
                  <a:lnTo>
                    <a:pt x="180950" y="43944"/>
                  </a:lnTo>
                  <a:lnTo>
                    <a:pt x="181532" y="43639"/>
                  </a:lnTo>
                  <a:lnTo>
                    <a:pt x="181736" y="43507"/>
                  </a:lnTo>
                  <a:lnTo>
                    <a:pt x="181940" y="43366"/>
                  </a:lnTo>
                  <a:lnTo>
                    <a:pt x="182136" y="43215"/>
                  </a:lnTo>
                  <a:lnTo>
                    <a:pt x="182511" y="42897"/>
                  </a:lnTo>
                  <a:lnTo>
                    <a:pt x="182745" y="42669"/>
                  </a:lnTo>
                  <a:lnTo>
                    <a:pt x="182964" y="42433"/>
                  </a:lnTo>
                  <a:lnTo>
                    <a:pt x="183172" y="42182"/>
                  </a:lnTo>
                  <a:lnTo>
                    <a:pt x="183376" y="41927"/>
                  </a:lnTo>
                  <a:lnTo>
                    <a:pt x="183739" y="41427"/>
                  </a:lnTo>
                  <a:lnTo>
                    <a:pt x="183901" y="41185"/>
                  </a:lnTo>
                  <a:lnTo>
                    <a:pt x="184208" y="40685"/>
                  </a:lnTo>
                  <a:lnTo>
                    <a:pt x="184351" y="40430"/>
                  </a:lnTo>
                  <a:lnTo>
                    <a:pt x="185099" y="38987"/>
                  </a:lnTo>
                  <a:lnTo>
                    <a:pt x="185749" y="37403"/>
                  </a:lnTo>
                  <a:lnTo>
                    <a:pt x="186940" y="34377"/>
                  </a:lnTo>
                  <a:lnTo>
                    <a:pt x="187594" y="32516"/>
                  </a:lnTo>
                  <a:lnTo>
                    <a:pt x="188119" y="30204"/>
                  </a:lnTo>
                  <a:lnTo>
                    <a:pt x="188172" y="29922"/>
                  </a:lnTo>
                  <a:lnTo>
                    <a:pt x="188312" y="29366"/>
                  </a:lnTo>
                  <a:lnTo>
                    <a:pt x="188395" y="29093"/>
                  </a:lnTo>
                  <a:lnTo>
                    <a:pt x="188486" y="28820"/>
                  </a:lnTo>
                  <a:lnTo>
                    <a:pt x="188580" y="28570"/>
                  </a:lnTo>
                  <a:lnTo>
                    <a:pt x="188682" y="28320"/>
                  </a:lnTo>
                  <a:lnTo>
                    <a:pt x="188792" y="28074"/>
                  </a:lnTo>
                  <a:lnTo>
                    <a:pt x="189306" y="26986"/>
                  </a:lnTo>
                  <a:lnTo>
                    <a:pt x="189457" y="26690"/>
                  </a:lnTo>
                  <a:lnTo>
                    <a:pt x="189619" y="26404"/>
                  </a:lnTo>
                  <a:lnTo>
                    <a:pt x="189808" y="26140"/>
                  </a:lnTo>
                  <a:lnTo>
                    <a:pt x="190103" y="25789"/>
                  </a:lnTo>
                  <a:lnTo>
                    <a:pt x="190262" y="25621"/>
                  </a:lnTo>
                  <a:lnTo>
                    <a:pt x="190432" y="25475"/>
                  </a:lnTo>
                  <a:lnTo>
                    <a:pt x="190617" y="25357"/>
                  </a:lnTo>
                  <a:lnTo>
                    <a:pt x="190783" y="25284"/>
                  </a:lnTo>
                  <a:lnTo>
                    <a:pt x="190961" y="25225"/>
                  </a:lnTo>
                  <a:lnTo>
                    <a:pt x="191146" y="25179"/>
                  </a:lnTo>
                  <a:lnTo>
                    <a:pt x="191335" y="25147"/>
                  </a:lnTo>
                  <a:lnTo>
                    <a:pt x="191520" y="25129"/>
                  </a:lnTo>
                  <a:lnTo>
                    <a:pt x="191690" y="25125"/>
                  </a:lnTo>
                  <a:lnTo>
                    <a:pt x="191864" y="25134"/>
                  </a:lnTo>
                  <a:lnTo>
                    <a:pt x="192038" y="25152"/>
                  </a:lnTo>
                  <a:lnTo>
                    <a:pt x="192212" y="25179"/>
                  </a:lnTo>
                  <a:lnTo>
                    <a:pt x="192378" y="25216"/>
                  </a:lnTo>
                  <a:lnTo>
                    <a:pt x="192597" y="25270"/>
                  </a:lnTo>
                  <a:lnTo>
                    <a:pt x="192820" y="25339"/>
                  </a:lnTo>
                  <a:lnTo>
                    <a:pt x="193032" y="25421"/>
                  </a:lnTo>
                  <a:lnTo>
                    <a:pt x="193232" y="25525"/>
                  </a:lnTo>
                  <a:lnTo>
                    <a:pt x="193622" y="25880"/>
                  </a:lnTo>
                  <a:lnTo>
                    <a:pt x="193716" y="26008"/>
                  </a:lnTo>
                  <a:lnTo>
                    <a:pt x="193803" y="26144"/>
                  </a:lnTo>
                  <a:lnTo>
                    <a:pt x="193879" y="26281"/>
                  </a:lnTo>
                  <a:lnTo>
                    <a:pt x="193954" y="26435"/>
                  </a:lnTo>
                  <a:lnTo>
                    <a:pt x="194018" y="26595"/>
                  </a:lnTo>
                  <a:lnTo>
                    <a:pt x="194177" y="27082"/>
                  </a:lnTo>
                  <a:lnTo>
                    <a:pt x="194328" y="27519"/>
                  </a:lnTo>
                  <a:lnTo>
                    <a:pt x="194370" y="27669"/>
                  </a:lnTo>
                  <a:lnTo>
                    <a:pt x="194442" y="27951"/>
                  </a:lnTo>
                  <a:lnTo>
                    <a:pt x="194483" y="28092"/>
                  </a:lnTo>
                  <a:lnTo>
                    <a:pt x="194513" y="28233"/>
                  </a:lnTo>
                  <a:lnTo>
                    <a:pt x="194377" y="28606"/>
                  </a:lnTo>
                  <a:lnTo>
                    <a:pt x="194075" y="28897"/>
                  </a:lnTo>
                  <a:lnTo>
                    <a:pt x="194011" y="29025"/>
                  </a:lnTo>
                  <a:lnTo>
                    <a:pt x="193962" y="29157"/>
                  </a:lnTo>
                  <a:lnTo>
                    <a:pt x="193924" y="29298"/>
                  </a:lnTo>
                  <a:lnTo>
                    <a:pt x="193894" y="29435"/>
                  </a:lnTo>
                  <a:lnTo>
                    <a:pt x="193875" y="29612"/>
                  </a:lnTo>
                  <a:lnTo>
                    <a:pt x="193875" y="29799"/>
                  </a:lnTo>
                  <a:lnTo>
                    <a:pt x="193894" y="29985"/>
                  </a:lnTo>
                  <a:lnTo>
                    <a:pt x="193931" y="30167"/>
                  </a:lnTo>
                  <a:lnTo>
                    <a:pt x="193984" y="30340"/>
                  </a:lnTo>
                  <a:lnTo>
                    <a:pt x="194101" y="31587"/>
                  </a:lnTo>
                  <a:lnTo>
                    <a:pt x="194177" y="33185"/>
                  </a:lnTo>
                  <a:lnTo>
                    <a:pt x="194763" y="39156"/>
                  </a:lnTo>
                  <a:lnTo>
                    <a:pt x="194767" y="39433"/>
                  </a:lnTo>
                  <a:lnTo>
                    <a:pt x="194744" y="39715"/>
                  </a:lnTo>
                  <a:lnTo>
                    <a:pt x="194695" y="40002"/>
                  </a:lnTo>
                  <a:lnTo>
                    <a:pt x="194627" y="40275"/>
                  </a:lnTo>
                  <a:lnTo>
                    <a:pt x="194532" y="40539"/>
                  </a:lnTo>
                  <a:lnTo>
                    <a:pt x="194415" y="40762"/>
                  </a:lnTo>
                  <a:lnTo>
                    <a:pt x="194260" y="40967"/>
                  </a:lnTo>
                  <a:lnTo>
                    <a:pt x="194094" y="41172"/>
                  </a:lnTo>
                  <a:lnTo>
                    <a:pt x="193943" y="41377"/>
                  </a:lnTo>
                  <a:lnTo>
                    <a:pt x="193826" y="41600"/>
                  </a:lnTo>
                  <a:lnTo>
                    <a:pt x="193013" y="42592"/>
                  </a:lnTo>
                  <a:lnTo>
                    <a:pt x="192318" y="43616"/>
                  </a:lnTo>
                  <a:lnTo>
                    <a:pt x="192525" y="43853"/>
                  </a:lnTo>
                  <a:lnTo>
                    <a:pt x="189593" y="47134"/>
                  </a:lnTo>
                  <a:lnTo>
                    <a:pt x="189408" y="46970"/>
                  </a:lnTo>
                  <a:lnTo>
                    <a:pt x="189253" y="47075"/>
                  </a:lnTo>
                  <a:lnTo>
                    <a:pt x="189105" y="47198"/>
                  </a:lnTo>
                  <a:lnTo>
                    <a:pt x="188965" y="47325"/>
                  </a:lnTo>
                  <a:lnTo>
                    <a:pt x="188837" y="47466"/>
                  </a:lnTo>
                  <a:lnTo>
                    <a:pt x="188720" y="47612"/>
                  </a:lnTo>
                  <a:lnTo>
                    <a:pt x="188625" y="47753"/>
                  </a:lnTo>
                  <a:lnTo>
                    <a:pt x="188539" y="47894"/>
                  </a:lnTo>
                  <a:lnTo>
                    <a:pt x="188463" y="48049"/>
                  </a:lnTo>
                  <a:lnTo>
                    <a:pt x="188331" y="48358"/>
                  </a:lnTo>
                  <a:lnTo>
                    <a:pt x="188289" y="48486"/>
                  </a:lnTo>
                  <a:lnTo>
                    <a:pt x="188255" y="48618"/>
                  </a:lnTo>
                  <a:lnTo>
                    <a:pt x="188195" y="48882"/>
                  </a:lnTo>
                  <a:lnTo>
                    <a:pt x="188157" y="49014"/>
                  </a:lnTo>
                  <a:lnTo>
                    <a:pt x="188104" y="49177"/>
                  </a:lnTo>
                  <a:lnTo>
                    <a:pt x="187983" y="49510"/>
                  </a:lnTo>
                  <a:lnTo>
                    <a:pt x="187915" y="49674"/>
                  </a:lnTo>
                  <a:lnTo>
                    <a:pt x="187839" y="49828"/>
                  </a:lnTo>
                  <a:lnTo>
                    <a:pt x="187749" y="49983"/>
                  </a:lnTo>
                  <a:lnTo>
                    <a:pt x="187654" y="50133"/>
                  </a:lnTo>
                  <a:lnTo>
                    <a:pt x="187442" y="50429"/>
                  </a:lnTo>
                  <a:lnTo>
                    <a:pt x="187068" y="50925"/>
                  </a:lnTo>
                  <a:lnTo>
                    <a:pt x="186774" y="51266"/>
                  </a:lnTo>
                  <a:lnTo>
                    <a:pt x="186332" y="51726"/>
                  </a:lnTo>
                  <a:lnTo>
                    <a:pt x="186226" y="51863"/>
                  </a:lnTo>
                  <a:lnTo>
                    <a:pt x="186124" y="52004"/>
                  </a:lnTo>
                  <a:lnTo>
                    <a:pt x="185938" y="52295"/>
                  </a:lnTo>
                  <a:lnTo>
                    <a:pt x="185851" y="52445"/>
                  </a:lnTo>
                  <a:lnTo>
                    <a:pt x="185776" y="52605"/>
                  </a:lnTo>
                  <a:lnTo>
                    <a:pt x="185587" y="53105"/>
                  </a:lnTo>
                  <a:lnTo>
                    <a:pt x="185511" y="53265"/>
                  </a:lnTo>
                  <a:lnTo>
                    <a:pt x="185432" y="53410"/>
                  </a:lnTo>
                  <a:lnTo>
                    <a:pt x="185251" y="53692"/>
                  </a:lnTo>
                  <a:lnTo>
                    <a:pt x="185156" y="53829"/>
                  </a:lnTo>
                  <a:lnTo>
                    <a:pt x="185054" y="53961"/>
                  </a:lnTo>
                  <a:lnTo>
                    <a:pt x="185114" y="54666"/>
                  </a:lnTo>
                  <a:lnTo>
                    <a:pt x="184491" y="55381"/>
                  </a:lnTo>
                  <a:lnTo>
                    <a:pt x="184310" y="55263"/>
                  </a:lnTo>
                  <a:lnTo>
                    <a:pt x="183421" y="56450"/>
                  </a:lnTo>
                  <a:lnTo>
                    <a:pt x="182987" y="56901"/>
                  </a:lnTo>
                  <a:lnTo>
                    <a:pt x="183123" y="57106"/>
                  </a:lnTo>
                  <a:lnTo>
                    <a:pt x="183036" y="57302"/>
                  </a:lnTo>
                  <a:lnTo>
                    <a:pt x="183455" y="57684"/>
                  </a:lnTo>
                  <a:lnTo>
                    <a:pt x="183146" y="59054"/>
                  </a:lnTo>
                  <a:lnTo>
                    <a:pt x="183656" y="59263"/>
                  </a:lnTo>
                  <a:lnTo>
                    <a:pt x="181883" y="66163"/>
                  </a:lnTo>
                  <a:lnTo>
                    <a:pt x="182129" y="66796"/>
                  </a:lnTo>
                  <a:lnTo>
                    <a:pt x="182095" y="66941"/>
                  </a:lnTo>
                  <a:lnTo>
                    <a:pt x="182072" y="67087"/>
                  </a:lnTo>
                  <a:lnTo>
                    <a:pt x="182057" y="67242"/>
                  </a:lnTo>
                  <a:lnTo>
                    <a:pt x="182053" y="67392"/>
                  </a:lnTo>
                  <a:lnTo>
                    <a:pt x="182061" y="67538"/>
                  </a:lnTo>
                  <a:lnTo>
                    <a:pt x="182095" y="67765"/>
                  </a:lnTo>
                  <a:lnTo>
                    <a:pt x="182155" y="67997"/>
                  </a:lnTo>
                  <a:lnTo>
                    <a:pt x="182242" y="68220"/>
                  </a:lnTo>
                  <a:lnTo>
                    <a:pt x="182348" y="68434"/>
                  </a:lnTo>
                  <a:lnTo>
                    <a:pt x="182552" y="68748"/>
                  </a:lnTo>
                  <a:lnTo>
                    <a:pt x="182945" y="69158"/>
                  </a:lnTo>
                  <a:lnTo>
                    <a:pt x="183913" y="67483"/>
                  </a:lnTo>
                  <a:lnTo>
                    <a:pt x="183603" y="67278"/>
                  </a:lnTo>
                  <a:lnTo>
                    <a:pt x="183841" y="66796"/>
                  </a:lnTo>
                  <a:lnTo>
                    <a:pt x="184521" y="67151"/>
                  </a:lnTo>
                  <a:lnTo>
                    <a:pt x="190315" y="55308"/>
                  </a:lnTo>
                  <a:lnTo>
                    <a:pt x="192692" y="56523"/>
                  </a:lnTo>
                  <a:lnTo>
                    <a:pt x="191717" y="58371"/>
                  </a:lnTo>
                  <a:lnTo>
                    <a:pt x="185712" y="70924"/>
                  </a:lnTo>
                  <a:lnTo>
                    <a:pt x="188017" y="71306"/>
                  </a:lnTo>
                  <a:lnTo>
                    <a:pt x="188240" y="70966"/>
                  </a:lnTo>
                  <a:lnTo>
                    <a:pt x="188777" y="70146"/>
                  </a:lnTo>
                  <a:lnTo>
                    <a:pt x="188550" y="70000"/>
                  </a:lnTo>
                  <a:lnTo>
                    <a:pt x="188875" y="69404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5" name="pg115"/>
            <p:cNvSpPr/>
            <p:nvPr/>
          </p:nvSpPr>
          <p:spPr>
            <a:xfrm>
              <a:off x="6821067" y="4460170"/>
              <a:ext cx="15902" cy="13255"/>
            </a:xfrm>
            <a:custGeom>
              <a:avLst/>
              <a:gdLst/>
              <a:ahLst/>
              <a:cxnLst/>
              <a:rect l="0" t="0" r="0" b="0"/>
              <a:pathLst>
                <a:path w="15902" h="13255">
                  <a:moveTo>
                    <a:pt x="241" y="12309"/>
                  </a:moveTo>
                  <a:lnTo>
                    <a:pt x="536" y="11057"/>
                  </a:lnTo>
                  <a:lnTo>
                    <a:pt x="0" y="10707"/>
                  </a:lnTo>
                  <a:lnTo>
                    <a:pt x="993" y="8141"/>
                  </a:lnTo>
                  <a:lnTo>
                    <a:pt x="695" y="7863"/>
                  </a:lnTo>
                  <a:lnTo>
                    <a:pt x="978" y="7085"/>
                  </a:lnTo>
                  <a:lnTo>
                    <a:pt x="1281" y="7226"/>
                  </a:lnTo>
                  <a:lnTo>
                    <a:pt x="1919" y="5569"/>
                  </a:lnTo>
                  <a:lnTo>
                    <a:pt x="2399" y="5169"/>
                  </a:lnTo>
                  <a:lnTo>
                    <a:pt x="2959" y="4946"/>
                  </a:lnTo>
                  <a:lnTo>
                    <a:pt x="3420" y="4882"/>
                  </a:lnTo>
                  <a:lnTo>
                    <a:pt x="3612" y="4809"/>
                  </a:lnTo>
                  <a:lnTo>
                    <a:pt x="3809" y="4709"/>
                  </a:lnTo>
                  <a:lnTo>
                    <a:pt x="3990" y="4587"/>
                  </a:lnTo>
                  <a:lnTo>
                    <a:pt x="4142" y="4441"/>
                  </a:lnTo>
                  <a:lnTo>
                    <a:pt x="4293" y="4050"/>
                  </a:lnTo>
                  <a:lnTo>
                    <a:pt x="4296" y="3922"/>
                  </a:lnTo>
                  <a:lnTo>
                    <a:pt x="4436" y="3321"/>
                  </a:lnTo>
                  <a:lnTo>
                    <a:pt x="4535" y="3098"/>
                  </a:lnTo>
                  <a:lnTo>
                    <a:pt x="4637" y="2930"/>
                  </a:lnTo>
                  <a:lnTo>
                    <a:pt x="4754" y="2766"/>
                  </a:lnTo>
                  <a:lnTo>
                    <a:pt x="5007" y="2457"/>
                  </a:lnTo>
                  <a:lnTo>
                    <a:pt x="5124" y="2293"/>
                  </a:lnTo>
                  <a:lnTo>
                    <a:pt x="5241" y="2097"/>
                  </a:lnTo>
                  <a:lnTo>
                    <a:pt x="5445" y="1692"/>
                  </a:lnTo>
                  <a:lnTo>
                    <a:pt x="5555" y="1497"/>
                  </a:lnTo>
                  <a:lnTo>
                    <a:pt x="5683" y="1315"/>
                  </a:lnTo>
                  <a:lnTo>
                    <a:pt x="6201" y="814"/>
                  </a:lnTo>
                  <a:lnTo>
                    <a:pt x="6420" y="714"/>
                  </a:lnTo>
                  <a:lnTo>
                    <a:pt x="6666" y="655"/>
                  </a:lnTo>
                  <a:lnTo>
                    <a:pt x="6930" y="623"/>
                  </a:lnTo>
                  <a:lnTo>
                    <a:pt x="7199" y="605"/>
                  </a:lnTo>
                  <a:lnTo>
                    <a:pt x="7460" y="600"/>
                  </a:lnTo>
                  <a:lnTo>
                    <a:pt x="7728" y="609"/>
                  </a:lnTo>
                  <a:lnTo>
                    <a:pt x="7996" y="641"/>
                  </a:lnTo>
                  <a:lnTo>
                    <a:pt x="8541" y="732"/>
                  </a:lnTo>
                  <a:lnTo>
                    <a:pt x="8813" y="759"/>
                  </a:lnTo>
                  <a:lnTo>
                    <a:pt x="9021" y="764"/>
                  </a:lnTo>
                  <a:lnTo>
                    <a:pt x="9444" y="759"/>
                  </a:lnTo>
                  <a:lnTo>
                    <a:pt x="9652" y="764"/>
                  </a:lnTo>
                  <a:lnTo>
                    <a:pt x="9859" y="778"/>
                  </a:lnTo>
                  <a:lnTo>
                    <a:pt x="10079" y="810"/>
                  </a:lnTo>
                  <a:lnTo>
                    <a:pt x="10940" y="1001"/>
                  </a:lnTo>
                  <a:lnTo>
                    <a:pt x="11349" y="1069"/>
                  </a:lnTo>
                  <a:lnTo>
                    <a:pt x="11753" y="1142"/>
                  </a:lnTo>
                  <a:lnTo>
                    <a:pt x="11953" y="1187"/>
                  </a:lnTo>
                  <a:lnTo>
                    <a:pt x="12240" y="1269"/>
                  </a:lnTo>
                  <a:lnTo>
                    <a:pt x="12426" y="1333"/>
                  </a:lnTo>
                  <a:lnTo>
                    <a:pt x="12414" y="109"/>
                  </a:lnTo>
                  <a:lnTo>
                    <a:pt x="15800" y="0"/>
                  </a:lnTo>
                  <a:lnTo>
                    <a:pt x="15902" y="2106"/>
                  </a:lnTo>
                  <a:lnTo>
                    <a:pt x="11587" y="4855"/>
                  </a:lnTo>
                  <a:lnTo>
                    <a:pt x="11080" y="4709"/>
                  </a:lnTo>
                  <a:lnTo>
                    <a:pt x="9376" y="7094"/>
                  </a:lnTo>
                  <a:lnTo>
                    <a:pt x="9459" y="7372"/>
                  </a:lnTo>
                  <a:lnTo>
                    <a:pt x="9515" y="7658"/>
                  </a:lnTo>
                  <a:lnTo>
                    <a:pt x="9553" y="7949"/>
                  </a:lnTo>
                  <a:lnTo>
                    <a:pt x="9565" y="8241"/>
                  </a:lnTo>
                  <a:lnTo>
                    <a:pt x="9557" y="8527"/>
                  </a:lnTo>
                  <a:lnTo>
                    <a:pt x="9512" y="8837"/>
                  </a:lnTo>
                  <a:lnTo>
                    <a:pt x="9432" y="9146"/>
                  </a:lnTo>
                  <a:lnTo>
                    <a:pt x="9330" y="9451"/>
                  </a:lnTo>
                  <a:lnTo>
                    <a:pt x="9213" y="9756"/>
                  </a:lnTo>
                  <a:lnTo>
                    <a:pt x="8960" y="10352"/>
                  </a:lnTo>
                  <a:lnTo>
                    <a:pt x="8824" y="10657"/>
                  </a:lnTo>
                  <a:lnTo>
                    <a:pt x="8673" y="10948"/>
                  </a:lnTo>
                  <a:lnTo>
                    <a:pt x="8507" y="11235"/>
                  </a:lnTo>
                  <a:lnTo>
                    <a:pt x="8318" y="11499"/>
                  </a:lnTo>
                  <a:lnTo>
                    <a:pt x="8178" y="11672"/>
                  </a:lnTo>
                  <a:lnTo>
                    <a:pt x="8023" y="11840"/>
                  </a:lnTo>
                  <a:lnTo>
                    <a:pt x="7864" y="12000"/>
                  </a:lnTo>
                  <a:lnTo>
                    <a:pt x="7698" y="12154"/>
                  </a:lnTo>
                  <a:lnTo>
                    <a:pt x="7524" y="12300"/>
                  </a:lnTo>
                  <a:lnTo>
                    <a:pt x="6840" y="12518"/>
                  </a:lnTo>
                  <a:lnTo>
                    <a:pt x="6557" y="12532"/>
                  </a:lnTo>
                  <a:lnTo>
                    <a:pt x="6307" y="12705"/>
                  </a:lnTo>
                  <a:lnTo>
                    <a:pt x="6035" y="12937"/>
                  </a:lnTo>
                  <a:lnTo>
                    <a:pt x="5755" y="13146"/>
                  </a:lnTo>
                  <a:lnTo>
                    <a:pt x="5476" y="13251"/>
                  </a:lnTo>
                  <a:lnTo>
                    <a:pt x="5272" y="13255"/>
                  </a:lnTo>
                  <a:lnTo>
                    <a:pt x="5060" y="13228"/>
                  </a:lnTo>
                  <a:lnTo>
                    <a:pt x="4848" y="13178"/>
                  </a:lnTo>
                  <a:lnTo>
                    <a:pt x="4637" y="13124"/>
                  </a:lnTo>
                  <a:lnTo>
                    <a:pt x="4429" y="13064"/>
                  </a:lnTo>
                  <a:lnTo>
                    <a:pt x="4225" y="12992"/>
                  </a:lnTo>
                  <a:lnTo>
                    <a:pt x="3824" y="12814"/>
                  </a:lnTo>
                  <a:lnTo>
                    <a:pt x="3624" y="12741"/>
                  </a:lnTo>
                  <a:lnTo>
                    <a:pt x="2808" y="12764"/>
                  </a:lnTo>
                  <a:lnTo>
                    <a:pt x="2668" y="13169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6" name="pg116"/>
            <p:cNvSpPr/>
            <p:nvPr/>
          </p:nvSpPr>
          <p:spPr>
            <a:xfrm>
              <a:off x="6935758" y="4476743"/>
              <a:ext cx="3824" cy="3199"/>
            </a:xfrm>
            <a:custGeom>
              <a:avLst/>
              <a:gdLst/>
              <a:ahLst/>
              <a:cxnLst/>
              <a:rect l="0" t="0" r="0" b="0"/>
              <a:pathLst>
                <a:path w="3824" h="3199">
                  <a:moveTo>
                    <a:pt x="1103" y="3199"/>
                  </a:moveTo>
                  <a:lnTo>
                    <a:pt x="585" y="3135"/>
                  </a:lnTo>
                  <a:lnTo>
                    <a:pt x="0" y="2807"/>
                  </a:lnTo>
                  <a:lnTo>
                    <a:pt x="132" y="2093"/>
                  </a:lnTo>
                  <a:lnTo>
                    <a:pt x="517" y="1570"/>
                  </a:lnTo>
                  <a:lnTo>
                    <a:pt x="1296" y="914"/>
                  </a:lnTo>
                  <a:lnTo>
                    <a:pt x="1814" y="457"/>
                  </a:lnTo>
                  <a:lnTo>
                    <a:pt x="2656" y="0"/>
                  </a:lnTo>
                  <a:lnTo>
                    <a:pt x="3496" y="193"/>
                  </a:lnTo>
                  <a:lnTo>
                    <a:pt x="3824" y="523"/>
                  </a:lnTo>
                  <a:lnTo>
                    <a:pt x="3436" y="1563"/>
                  </a:lnTo>
                  <a:lnTo>
                    <a:pt x="2789" y="2220"/>
                  </a:lnTo>
                  <a:lnTo>
                    <a:pt x="2074" y="2739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7" name="pg117"/>
            <p:cNvSpPr/>
            <p:nvPr/>
          </p:nvSpPr>
          <p:spPr>
            <a:xfrm>
              <a:off x="6894955" y="4377158"/>
              <a:ext cx="277962" cy="356992"/>
            </a:xfrm>
            <a:custGeom>
              <a:avLst/>
              <a:gdLst/>
              <a:ahLst/>
              <a:cxnLst/>
              <a:rect l="0" t="0" r="0" b="0"/>
              <a:pathLst>
                <a:path w="277962" h="356992">
                  <a:moveTo>
                    <a:pt x="178465" y="347999"/>
                  </a:moveTo>
                  <a:lnTo>
                    <a:pt x="174473" y="347254"/>
                  </a:lnTo>
                  <a:lnTo>
                    <a:pt x="170331" y="346482"/>
                  </a:lnTo>
                  <a:lnTo>
                    <a:pt x="170898" y="343419"/>
                  </a:lnTo>
                  <a:lnTo>
                    <a:pt x="171073" y="342476"/>
                  </a:lnTo>
                  <a:lnTo>
                    <a:pt x="167782" y="341890"/>
                  </a:lnTo>
                  <a:lnTo>
                    <a:pt x="163399" y="341107"/>
                  </a:lnTo>
                  <a:lnTo>
                    <a:pt x="162068" y="340868"/>
                  </a:lnTo>
                  <a:lnTo>
                    <a:pt x="160857" y="340653"/>
                  </a:lnTo>
                  <a:lnTo>
                    <a:pt x="160836" y="340366"/>
                  </a:lnTo>
                  <a:lnTo>
                    <a:pt x="159979" y="338688"/>
                  </a:lnTo>
                  <a:lnTo>
                    <a:pt x="158757" y="338470"/>
                  </a:lnTo>
                  <a:lnTo>
                    <a:pt x="158218" y="338373"/>
                  </a:lnTo>
                  <a:lnTo>
                    <a:pt x="150700" y="337032"/>
                  </a:lnTo>
                  <a:lnTo>
                    <a:pt x="149055" y="333421"/>
                  </a:lnTo>
                  <a:lnTo>
                    <a:pt x="149361" y="331620"/>
                  </a:lnTo>
                  <a:lnTo>
                    <a:pt x="149513" y="330723"/>
                  </a:lnTo>
                  <a:lnTo>
                    <a:pt x="149767" y="329225"/>
                  </a:lnTo>
                  <a:lnTo>
                    <a:pt x="147370" y="328866"/>
                  </a:lnTo>
                  <a:lnTo>
                    <a:pt x="145001" y="328457"/>
                  </a:lnTo>
                  <a:lnTo>
                    <a:pt x="145707" y="324614"/>
                  </a:lnTo>
                  <a:lnTo>
                    <a:pt x="143733" y="324272"/>
                  </a:lnTo>
                  <a:lnTo>
                    <a:pt x="134869" y="322736"/>
                  </a:lnTo>
                  <a:lnTo>
                    <a:pt x="131787" y="322202"/>
                  </a:lnTo>
                  <a:lnTo>
                    <a:pt x="129828" y="321863"/>
                  </a:lnTo>
                  <a:lnTo>
                    <a:pt x="128934" y="321708"/>
                  </a:lnTo>
                  <a:lnTo>
                    <a:pt x="124417" y="320926"/>
                  </a:lnTo>
                  <a:lnTo>
                    <a:pt x="115389" y="319325"/>
                  </a:lnTo>
                  <a:lnTo>
                    <a:pt x="107651" y="317964"/>
                  </a:lnTo>
                  <a:lnTo>
                    <a:pt x="107108" y="317963"/>
                  </a:lnTo>
                  <a:lnTo>
                    <a:pt x="103211" y="318881"/>
                  </a:lnTo>
                  <a:lnTo>
                    <a:pt x="102802" y="318975"/>
                  </a:lnTo>
                  <a:lnTo>
                    <a:pt x="99290" y="319798"/>
                  </a:lnTo>
                  <a:lnTo>
                    <a:pt x="97991" y="320079"/>
                  </a:lnTo>
                  <a:lnTo>
                    <a:pt x="97700" y="319992"/>
                  </a:lnTo>
                  <a:lnTo>
                    <a:pt x="97415" y="320102"/>
                  </a:lnTo>
                  <a:lnTo>
                    <a:pt x="96591" y="319844"/>
                  </a:lnTo>
                  <a:lnTo>
                    <a:pt x="95488" y="319791"/>
                  </a:lnTo>
                  <a:lnTo>
                    <a:pt x="94964" y="319782"/>
                  </a:lnTo>
                  <a:lnTo>
                    <a:pt x="94641" y="319831"/>
                  </a:lnTo>
                  <a:lnTo>
                    <a:pt x="94222" y="319931"/>
                  </a:lnTo>
                  <a:lnTo>
                    <a:pt x="93858" y="320060"/>
                  </a:lnTo>
                  <a:lnTo>
                    <a:pt x="93396" y="320308"/>
                  </a:lnTo>
                  <a:lnTo>
                    <a:pt x="91943" y="321148"/>
                  </a:lnTo>
                  <a:lnTo>
                    <a:pt x="90691" y="322068"/>
                  </a:lnTo>
                  <a:lnTo>
                    <a:pt x="89689" y="322631"/>
                  </a:lnTo>
                  <a:lnTo>
                    <a:pt x="88771" y="323190"/>
                  </a:lnTo>
                  <a:lnTo>
                    <a:pt x="82310" y="327362"/>
                  </a:lnTo>
                  <a:lnTo>
                    <a:pt x="81798" y="327741"/>
                  </a:lnTo>
                  <a:lnTo>
                    <a:pt x="79930" y="328872"/>
                  </a:lnTo>
                  <a:lnTo>
                    <a:pt x="70185" y="328974"/>
                  </a:lnTo>
                  <a:lnTo>
                    <a:pt x="68829" y="328891"/>
                  </a:lnTo>
                  <a:lnTo>
                    <a:pt x="68679" y="328987"/>
                  </a:lnTo>
                  <a:lnTo>
                    <a:pt x="68647" y="329387"/>
                  </a:lnTo>
                  <a:lnTo>
                    <a:pt x="67568" y="330180"/>
                  </a:lnTo>
                  <a:lnTo>
                    <a:pt x="64705" y="333747"/>
                  </a:lnTo>
                  <a:lnTo>
                    <a:pt x="63680" y="335029"/>
                  </a:lnTo>
                  <a:lnTo>
                    <a:pt x="63156" y="334713"/>
                  </a:lnTo>
                  <a:lnTo>
                    <a:pt x="60326" y="333249"/>
                  </a:lnTo>
                  <a:lnTo>
                    <a:pt x="55528" y="331002"/>
                  </a:lnTo>
                  <a:lnTo>
                    <a:pt x="53058" y="329825"/>
                  </a:lnTo>
                  <a:lnTo>
                    <a:pt x="49500" y="327994"/>
                  </a:lnTo>
                  <a:lnTo>
                    <a:pt x="47159" y="326764"/>
                  </a:lnTo>
                  <a:lnTo>
                    <a:pt x="46511" y="326434"/>
                  </a:lnTo>
                  <a:lnTo>
                    <a:pt x="44886" y="325419"/>
                  </a:lnTo>
                  <a:lnTo>
                    <a:pt x="43641" y="324281"/>
                  </a:lnTo>
                  <a:lnTo>
                    <a:pt x="41599" y="322207"/>
                  </a:lnTo>
                  <a:lnTo>
                    <a:pt x="40771" y="321357"/>
                  </a:lnTo>
                  <a:lnTo>
                    <a:pt x="39249" y="319809"/>
                  </a:lnTo>
                  <a:lnTo>
                    <a:pt x="36199" y="316757"/>
                  </a:lnTo>
                  <a:lnTo>
                    <a:pt x="34139" y="314679"/>
                  </a:lnTo>
                  <a:lnTo>
                    <a:pt x="33183" y="313825"/>
                  </a:lnTo>
                  <a:lnTo>
                    <a:pt x="32314" y="312783"/>
                  </a:lnTo>
                  <a:lnTo>
                    <a:pt x="31214" y="312337"/>
                  </a:lnTo>
                  <a:lnTo>
                    <a:pt x="31238" y="312618"/>
                  </a:lnTo>
                  <a:lnTo>
                    <a:pt x="31303" y="313080"/>
                  </a:lnTo>
                  <a:lnTo>
                    <a:pt x="31342" y="313366"/>
                  </a:lnTo>
                  <a:lnTo>
                    <a:pt x="31557" y="314509"/>
                  </a:lnTo>
                  <a:lnTo>
                    <a:pt x="31814" y="315495"/>
                  </a:lnTo>
                  <a:lnTo>
                    <a:pt x="33108" y="318737"/>
                  </a:lnTo>
                  <a:lnTo>
                    <a:pt x="33856" y="320609"/>
                  </a:lnTo>
                  <a:lnTo>
                    <a:pt x="34601" y="322476"/>
                  </a:lnTo>
                  <a:lnTo>
                    <a:pt x="34952" y="323356"/>
                  </a:lnTo>
                  <a:lnTo>
                    <a:pt x="33958" y="327558"/>
                  </a:lnTo>
                  <a:lnTo>
                    <a:pt x="33508" y="327498"/>
                  </a:lnTo>
                  <a:lnTo>
                    <a:pt x="31335" y="327111"/>
                  </a:lnTo>
                  <a:lnTo>
                    <a:pt x="29808" y="326843"/>
                  </a:lnTo>
                  <a:lnTo>
                    <a:pt x="29778" y="328022"/>
                  </a:lnTo>
                  <a:lnTo>
                    <a:pt x="29444" y="328755"/>
                  </a:lnTo>
                  <a:lnTo>
                    <a:pt x="26563" y="328275"/>
                  </a:lnTo>
                  <a:lnTo>
                    <a:pt x="24057" y="327866"/>
                  </a:lnTo>
                  <a:lnTo>
                    <a:pt x="19594" y="327133"/>
                  </a:lnTo>
                  <a:lnTo>
                    <a:pt x="15547" y="326471"/>
                  </a:lnTo>
                  <a:lnTo>
                    <a:pt x="13211" y="326088"/>
                  </a:lnTo>
                  <a:lnTo>
                    <a:pt x="10871" y="325706"/>
                  </a:lnTo>
                  <a:lnTo>
                    <a:pt x="8544" y="325325"/>
                  </a:lnTo>
                  <a:lnTo>
                    <a:pt x="4630" y="324683"/>
                  </a:lnTo>
                  <a:lnTo>
                    <a:pt x="0" y="323923"/>
                  </a:lnTo>
                  <a:lnTo>
                    <a:pt x="1482" y="316810"/>
                  </a:lnTo>
                  <a:lnTo>
                    <a:pt x="2223" y="313237"/>
                  </a:lnTo>
                  <a:lnTo>
                    <a:pt x="2797" y="310497"/>
                  </a:lnTo>
                  <a:lnTo>
                    <a:pt x="2985" y="309610"/>
                  </a:lnTo>
                  <a:lnTo>
                    <a:pt x="3747" y="304565"/>
                  </a:lnTo>
                  <a:lnTo>
                    <a:pt x="3912" y="303473"/>
                  </a:lnTo>
                  <a:lnTo>
                    <a:pt x="4654" y="299038"/>
                  </a:lnTo>
                  <a:lnTo>
                    <a:pt x="5233" y="295579"/>
                  </a:lnTo>
                  <a:lnTo>
                    <a:pt x="5781" y="292326"/>
                  </a:lnTo>
                  <a:lnTo>
                    <a:pt x="6159" y="290079"/>
                  </a:lnTo>
                  <a:lnTo>
                    <a:pt x="6941" y="285444"/>
                  </a:lnTo>
                  <a:lnTo>
                    <a:pt x="7629" y="281351"/>
                  </a:lnTo>
                  <a:lnTo>
                    <a:pt x="8177" y="278118"/>
                  </a:lnTo>
                  <a:lnTo>
                    <a:pt x="8725" y="274863"/>
                  </a:lnTo>
                  <a:lnTo>
                    <a:pt x="9063" y="272945"/>
                  </a:lnTo>
                  <a:lnTo>
                    <a:pt x="9322" y="271478"/>
                  </a:lnTo>
                  <a:lnTo>
                    <a:pt x="9497" y="270418"/>
                  </a:lnTo>
                  <a:lnTo>
                    <a:pt x="9202" y="270370"/>
                  </a:lnTo>
                  <a:lnTo>
                    <a:pt x="9518" y="268620"/>
                  </a:lnTo>
                  <a:lnTo>
                    <a:pt x="9708" y="267639"/>
                  </a:lnTo>
                  <a:lnTo>
                    <a:pt x="9875" y="266723"/>
                  </a:lnTo>
                  <a:lnTo>
                    <a:pt x="10146" y="265150"/>
                  </a:lnTo>
                  <a:lnTo>
                    <a:pt x="10244" y="264582"/>
                  </a:lnTo>
                  <a:lnTo>
                    <a:pt x="11058" y="259578"/>
                  </a:lnTo>
                  <a:lnTo>
                    <a:pt x="11295" y="258237"/>
                  </a:lnTo>
                  <a:lnTo>
                    <a:pt x="11895" y="254627"/>
                  </a:lnTo>
                  <a:lnTo>
                    <a:pt x="12308" y="252197"/>
                  </a:lnTo>
                  <a:lnTo>
                    <a:pt x="12418" y="251522"/>
                  </a:lnTo>
                  <a:lnTo>
                    <a:pt x="12541" y="250769"/>
                  </a:lnTo>
                  <a:lnTo>
                    <a:pt x="12786" y="249341"/>
                  </a:lnTo>
                  <a:lnTo>
                    <a:pt x="13106" y="247436"/>
                  </a:lnTo>
                  <a:lnTo>
                    <a:pt x="13353" y="246025"/>
                  </a:lnTo>
                  <a:lnTo>
                    <a:pt x="13516" y="245032"/>
                  </a:lnTo>
                  <a:lnTo>
                    <a:pt x="13822" y="243265"/>
                  </a:lnTo>
                  <a:lnTo>
                    <a:pt x="14022" y="243390"/>
                  </a:lnTo>
                  <a:lnTo>
                    <a:pt x="14278" y="243566"/>
                  </a:lnTo>
                  <a:lnTo>
                    <a:pt x="14320" y="242815"/>
                  </a:lnTo>
                  <a:lnTo>
                    <a:pt x="14350" y="242436"/>
                  </a:lnTo>
                  <a:lnTo>
                    <a:pt x="14420" y="241944"/>
                  </a:lnTo>
                  <a:lnTo>
                    <a:pt x="14492" y="241493"/>
                  </a:lnTo>
                  <a:lnTo>
                    <a:pt x="14619" y="240785"/>
                  </a:lnTo>
                  <a:lnTo>
                    <a:pt x="14669" y="240306"/>
                  </a:lnTo>
                  <a:lnTo>
                    <a:pt x="14690" y="239533"/>
                  </a:lnTo>
                  <a:lnTo>
                    <a:pt x="14663" y="239040"/>
                  </a:lnTo>
                  <a:lnTo>
                    <a:pt x="14703" y="238796"/>
                  </a:lnTo>
                  <a:lnTo>
                    <a:pt x="14768" y="238313"/>
                  </a:lnTo>
                  <a:lnTo>
                    <a:pt x="14817" y="237907"/>
                  </a:lnTo>
                  <a:lnTo>
                    <a:pt x="15034" y="236694"/>
                  </a:lnTo>
                  <a:lnTo>
                    <a:pt x="15405" y="234679"/>
                  </a:lnTo>
                  <a:lnTo>
                    <a:pt x="15797" y="232465"/>
                  </a:lnTo>
                  <a:lnTo>
                    <a:pt x="16186" y="230332"/>
                  </a:lnTo>
                  <a:lnTo>
                    <a:pt x="16249" y="229997"/>
                  </a:lnTo>
                  <a:lnTo>
                    <a:pt x="16321" y="229620"/>
                  </a:lnTo>
                  <a:lnTo>
                    <a:pt x="16433" y="229151"/>
                  </a:lnTo>
                  <a:lnTo>
                    <a:pt x="16775" y="227977"/>
                  </a:lnTo>
                  <a:lnTo>
                    <a:pt x="16996" y="227278"/>
                  </a:lnTo>
                  <a:lnTo>
                    <a:pt x="17455" y="225802"/>
                  </a:lnTo>
                  <a:lnTo>
                    <a:pt x="17630" y="225244"/>
                  </a:lnTo>
                  <a:lnTo>
                    <a:pt x="18047" y="223894"/>
                  </a:lnTo>
                  <a:lnTo>
                    <a:pt x="18198" y="223405"/>
                  </a:lnTo>
                  <a:lnTo>
                    <a:pt x="18313" y="222988"/>
                  </a:lnTo>
                  <a:lnTo>
                    <a:pt x="18571" y="222767"/>
                  </a:lnTo>
                  <a:lnTo>
                    <a:pt x="19751" y="221982"/>
                  </a:lnTo>
                  <a:lnTo>
                    <a:pt x="21244" y="221367"/>
                  </a:lnTo>
                  <a:lnTo>
                    <a:pt x="21793" y="221278"/>
                  </a:lnTo>
                  <a:lnTo>
                    <a:pt x="22204" y="221325"/>
                  </a:lnTo>
                  <a:lnTo>
                    <a:pt x="22850" y="221544"/>
                  </a:lnTo>
                  <a:lnTo>
                    <a:pt x="23257" y="221583"/>
                  </a:lnTo>
                  <a:lnTo>
                    <a:pt x="24662" y="221606"/>
                  </a:lnTo>
                  <a:lnTo>
                    <a:pt x="25125" y="221591"/>
                  </a:lnTo>
                  <a:lnTo>
                    <a:pt x="26755" y="221604"/>
                  </a:lnTo>
                  <a:lnTo>
                    <a:pt x="27797" y="220984"/>
                  </a:lnTo>
                  <a:lnTo>
                    <a:pt x="28008" y="220825"/>
                  </a:lnTo>
                  <a:lnTo>
                    <a:pt x="31070" y="218467"/>
                  </a:lnTo>
                  <a:lnTo>
                    <a:pt x="32376" y="217431"/>
                  </a:lnTo>
                  <a:lnTo>
                    <a:pt x="32480" y="217256"/>
                  </a:lnTo>
                  <a:lnTo>
                    <a:pt x="34144" y="214432"/>
                  </a:lnTo>
                  <a:lnTo>
                    <a:pt x="34408" y="214097"/>
                  </a:lnTo>
                  <a:lnTo>
                    <a:pt x="34798" y="213685"/>
                  </a:lnTo>
                  <a:lnTo>
                    <a:pt x="35107" y="213419"/>
                  </a:lnTo>
                  <a:lnTo>
                    <a:pt x="35286" y="213332"/>
                  </a:lnTo>
                  <a:lnTo>
                    <a:pt x="35539" y="213210"/>
                  </a:lnTo>
                  <a:lnTo>
                    <a:pt x="38581" y="211619"/>
                  </a:lnTo>
                  <a:lnTo>
                    <a:pt x="39505" y="211042"/>
                  </a:lnTo>
                  <a:lnTo>
                    <a:pt x="39667" y="210940"/>
                  </a:lnTo>
                  <a:lnTo>
                    <a:pt x="43224" y="210223"/>
                  </a:lnTo>
                  <a:lnTo>
                    <a:pt x="44198" y="210118"/>
                  </a:lnTo>
                  <a:lnTo>
                    <a:pt x="44855" y="210062"/>
                  </a:lnTo>
                  <a:lnTo>
                    <a:pt x="46802" y="209981"/>
                  </a:lnTo>
                  <a:lnTo>
                    <a:pt x="48576" y="210472"/>
                  </a:lnTo>
                  <a:lnTo>
                    <a:pt x="49664" y="210874"/>
                  </a:lnTo>
                  <a:lnTo>
                    <a:pt x="50315" y="211114"/>
                  </a:lnTo>
                  <a:lnTo>
                    <a:pt x="50882" y="211128"/>
                  </a:lnTo>
                  <a:lnTo>
                    <a:pt x="51199" y="211069"/>
                  </a:lnTo>
                  <a:lnTo>
                    <a:pt x="51849" y="210244"/>
                  </a:lnTo>
                  <a:lnTo>
                    <a:pt x="52865" y="208964"/>
                  </a:lnTo>
                  <a:lnTo>
                    <a:pt x="54906" y="205386"/>
                  </a:lnTo>
                  <a:lnTo>
                    <a:pt x="57184" y="201394"/>
                  </a:lnTo>
                  <a:lnTo>
                    <a:pt x="57544" y="200768"/>
                  </a:lnTo>
                  <a:lnTo>
                    <a:pt x="58163" y="200119"/>
                  </a:lnTo>
                  <a:lnTo>
                    <a:pt x="58396" y="199765"/>
                  </a:lnTo>
                  <a:lnTo>
                    <a:pt x="58401" y="199472"/>
                  </a:lnTo>
                  <a:lnTo>
                    <a:pt x="58309" y="199193"/>
                  </a:lnTo>
                  <a:lnTo>
                    <a:pt x="58155" y="198940"/>
                  </a:lnTo>
                  <a:lnTo>
                    <a:pt x="57481" y="198751"/>
                  </a:lnTo>
                  <a:lnTo>
                    <a:pt x="56778" y="198605"/>
                  </a:lnTo>
                  <a:lnTo>
                    <a:pt x="56593" y="198574"/>
                  </a:lnTo>
                  <a:lnTo>
                    <a:pt x="56998" y="198155"/>
                  </a:lnTo>
                  <a:lnTo>
                    <a:pt x="57376" y="197827"/>
                  </a:lnTo>
                  <a:lnTo>
                    <a:pt x="57538" y="197636"/>
                  </a:lnTo>
                  <a:lnTo>
                    <a:pt x="57659" y="197440"/>
                  </a:lnTo>
                  <a:lnTo>
                    <a:pt x="57912" y="196931"/>
                  </a:lnTo>
                  <a:lnTo>
                    <a:pt x="58341" y="195951"/>
                  </a:lnTo>
                  <a:lnTo>
                    <a:pt x="61608" y="188487"/>
                  </a:lnTo>
                  <a:lnTo>
                    <a:pt x="61733" y="188628"/>
                  </a:lnTo>
                  <a:lnTo>
                    <a:pt x="61958" y="188762"/>
                  </a:lnTo>
                  <a:lnTo>
                    <a:pt x="62098" y="188767"/>
                  </a:lnTo>
                  <a:lnTo>
                    <a:pt x="62260" y="188821"/>
                  </a:lnTo>
                  <a:lnTo>
                    <a:pt x="62502" y="188994"/>
                  </a:lnTo>
                  <a:lnTo>
                    <a:pt x="62865" y="189372"/>
                  </a:lnTo>
                  <a:lnTo>
                    <a:pt x="63141" y="189622"/>
                  </a:lnTo>
                  <a:lnTo>
                    <a:pt x="63700" y="190059"/>
                  </a:lnTo>
                  <a:lnTo>
                    <a:pt x="64641" y="190674"/>
                  </a:lnTo>
                  <a:lnTo>
                    <a:pt x="65431" y="191074"/>
                  </a:lnTo>
                  <a:lnTo>
                    <a:pt x="66266" y="191475"/>
                  </a:lnTo>
                  <a:lnTo>
                    <a:pt x="67033" y="191698"/>
                  </a:lnTo>
                  <a:lnTo>
                    <a:pt x="67506" y="191794"/>
                  </a:lnTo>
                  <a:lnTo>
                    <a:pt x="67850" y="191821"/>
                  </a:lnTo>
                  <a:lnTo>
                    <a:pt x="68129" y="191826"/>
                  </a:lnTo>
                  <a:lnTo>
                    <a:pt x="68405" y="191812"/>
                  </a:lnTo>
                  <a:lnTo>
                    <a:pt x="68579" y="191798"/>
                  </a:lnTo>
                  <a:lnTo>
                    <a:pt x="69199" y="191694"/>
                  </a:lnTo>
                  <a:lnTo>
                    <a:pt x="69664" y="191562"/>
                  </a:lnTo>
                  <a:lnTo>
                    <a:pt x="70027" y="191411"/>
                  </a:lnTo>
                  <a:lnTo>
                    <a:pt x="70367" y="191248"/>
                  </a:lnTo>
                  <a:lnTo>
                    <a:pt x="70748" y="191015"/>
                  </a:lnTo>
                  <a:lnTo>
                    <a:pt x="71066" y="190788"/>
                  </a:lnTo>
                  <a:lnTo>
                    <a:pt x="71278" y="190551"/>
                  </a:lnTo>
                  <a:lnTo>
                    <a:pt x="71485" y="190333"/>
                  </a:lnTo>
                  <a:lnTo>
                    <a:pt x="71780" y="190069"/>
                  </a:lnTo>
                  <a:lnTo>
                    <a:pt x="72321" y="189568"/>
                  </a:lnTo>
                  <a:lnTo>
                    <a:pt x="73027" y="188908"/>
                  </a:lnTo>
                  <a:lnTo>
                    <a:pt x="74225" y="187647"/>
                  </a:lnTo>
                  <a:lnTo>
                    <a:pt x="74743" y="187124"/>
                  </a:lnTo>
                  <a:lnTo>
                    <a:pt x="75382" y="186145"/>
                  </a:lnTo>
                  <a:lnTo>
                    <a:pt x="75831" y="185421"/>
                  </a:lnTo>
                  <a:lnTo>
                    <a:pt x="76447" y="184465"/>
                  </a:lnTo>
                  <a:lnTo>
                    <a:pt x="76965" y="183651"/>
                  </a:lnTo>
                  <a:lnTo>
                    <a:pt x="77736" y="182112"/>
                  </a:lnTo>
                  <a:lnTo>
                    <a:pt x="78416" y="180405"/>
                  </a:lnTo>
                  <a:lnTo>
                    <a:pt x="78768" y="179317"/>
                  </a:lnTo>
                  <a:lnTo>
                    <a:pt x="79259" y="177597"/>
                  </a:lnTo>
                  <a:lnTo>
                    <a:pt x="79456" y="176004"/>
                  </a:lnTo>
                  <a:lnTo>
                    <a:pt x="79652" y="174279"/>
                  </a:lnTo>
                  <a:lnTo>
                    <a:pt x="79716" y="172972"/>
                  </a:lnTo>
                  <a:lnTo>
                    <a:pt x="79731" y="172130"/>
                  </a:lnTo>
                  <a:lnTo>
                    <a:pt x="79554" y="170232"/>
                  </a:lnTo>
                  <a:lnTo>
                    <a:pt x="79338" y="168252"/>
                  </a:lnTo>
                  <a:lnTo>
                    <a:pt x="78889" y="165003"/>
                  </a:lnTo>
                  <a:lnTo>
                    <a:pt x="78224" y="160055"/>
                  </a:lnTo>
                  <a:lnTo>
                    <a:pt x="79796" y="159231"/>
                  </a:lnTo>
                  <a:lnTo>
                    <a:pt x="80892" y="158685"/>
                  </a:lnTo>
                  <a:lnTo>
                    <a:pt x="81859" y="158262"/>
                  </a:lnTo>
                  <a:lnTo>
                    <a:pt x="82698" y="157955"/>
                  </a:lnTo>
                  <a:lnTo>
                    <a:pt x="84119" y="157433"/>
                  </a:lnTo>
                  <a:lnTo>
                    <a:pt x="84818" y="157261"/>
                  </a:lnTo>
                  <a:lnTo>
                    <a:pt x="85843" y="157065"/>
                  </a:lnTo>
                  <a:lnTo>
                    <a:pt x="85888" y="156487"/>
                  </a:lnTo>
                  <a:lnTo>
                    <a:pt x="86428" y="156437"/>
                  </a:lnTo>
                  <a:lnTo>
                    <a:pt x="86455" y="156564"/>
                  </a:lnTo>
                  <a:lnTo>
                    <a:pt x="87121" y="156499"/>
                  </a:lnTo>
                  <a:lnTo>
                    <a:pt x="88870" y="156327"/>
                  </a:lnTo>
                  <a:lnTo>
                    <a:pt x="89901" y="156264"/>
                  </a:lnTo>
                  <a:lnTo>
                    <a:pt x="90011" y="157697"/>
                  </a:lnTo>
                  <a:lnTo>
                    <a:pt x="90632" y="157294"/>
                  </a:lnTo>
                  <a:lnTo>
                    <a:pt x="91209" y="156919"/>
                  </a:lnTo>
                  <a:lnTo>
                    <a:pt x="90986" y="155822"/>
                  </a:lnTo>
                  <a:lnTo>
                    <a:pt x="91118" y="155818"/>
                  </a:lnTo>
                  <a:lnTo>
                    <a:pt x="93204" y="155185"/>
                  </a:lnTo>
                  <a:lnTo>
                    <a:pt x="93469" y="154976"/>
                  </a:lnTo>
                  <a:lnTo>
                    <a:pt x="94497" y="154803"/>
                  </a:lnTo>
                  <a:lnTo>
                    <a:pt x="97505" y="153424"/>
                  </a:lnTo>
                  <a:lnTo>
                    <a:pt x="97702" y="153410"/>
                  </a:lnTo>
                  <a:lnTo>
                    <a:pt x="97857" y="153424"/>
                  </a:lnTo>
                  <a:lnTo>
                    <a:pt x="98015" y="153469"/>
                  </a:lnTo>
                  <a:lnTo>
                    <a:pt x="98174" y="153533"/>
                  </a:lnTo>
                  <a:lnTo>
                    <a:pt x="98325" y="153610"/>
                  </a:lnTo>
                  <a:lnTo>
                    <a:pt x="98473" y="153697"/>
                  </a:lnTo>
                  <a:lnTo>
                    <a:pt x="98605" y="153783"/>
                  </a:lnTo>
                  <a:lnTo>
                    <a:pt x="99089" y="154216"/>
                  </a:lnTo>
                  <a:lnTo>
                    <a:pt x="99221" y="154366"/>
                  </a:lnTo>
                  <a:lnTo>
                    <a:pt x="99342" y="154521"/>
                  </a:lnTo>
                  <a:lnTo>
                    <a:pt x="99459" y="154684"/>
                  </a:lnTo>
                  <a:lnTo>
                    <a:pt x="99572" y="154857"/>
                  </a:lnTo>
                  <a:lnTo>
                    <a:pt x="99841" y="155281"/>
                  </a:lnTo>
                  <a:lnTo>
                    <a:pt x="99916" y="155408"/>
                  </a:lnTo>
                  <a:lnTo>
                    <a:pt x="99980" y="155540"/>
                  </a:lnTo>
                  <a:lnTo>
                    <a:pt x="100011" y="155913"/>
                  </a:lnTo>
                  <a:lnTo>
                    <a:pt x="99965" y="156159"/>
                  </a:lnTo>
                  <a:lnTo>
                    <a:pt x="99992" y="157283"/>
                  </a:lnTo>
                  <a:lnTo>
                    <a:pt x="99977" y="157411"/>
                  </a:lnTo>
                  <a:lnTo>
                    <a:pt x="99920" y="157784"/>
                  </a:lnTo>
                  <a:lnTo>
                    <a:pt x="99878" y="158084"/>
                  </a:lnTo>
                  <a:lnTo>
                    <a:pt x="99871" y="158221"/>
                  </a:lnTo>
                  <a:lnTo>
                    <a:pt x="100007" y="159076"/>
                  </a:lnTo>
                  <a:lnTo>
                    <a:pt x="100283" y="159377"/>
                  </a:lnTo>
                  <a:lnTo>
                    <a:pt x="100619" y="159741"/>
                  </a:lnTo>
                  <a:lnTo>
                    <a:pt x="100838" y="159991"/>
                  </a:lnTo>
                  <a:lnTo>
                    <a:pt x="100944" y="160123"/>
                  </a:lnTo>
                  <a:lnTo>
                    <a:pt x="101148" y="160392"/>
                  </a:lnTo>
                  <a:lnTo>
                    <a:pt x="101246" y="160528"/>
                  </a:lnTo>
                  <a:lnTo>
                    <a:pt x="101352" y="160665"/>
                  </a:lnTo>
                  <a:lnTo>
                    <a:pt x="101621" y="160997"/>
                  </a:lnTo>
                  <a:lnTo>
                    <a:pt x="101893" y="161320"/>
                  </a:lnTo>
                  <a:lnTo>
                    <a:pt x="102233" y="161684"/>
                  </a:lnTo>
                  <a:lnTo>
                    <a:pt x="102433" y="161894"/>
                  </a:lnTo>
                  <a:lnTo>
                    <a:pt x="102641" y="162094"/>
                  </a:lnTo>
                  <a:lnTo>
                    <a:pt x="102860" y="162272"/>
                  </a:lnTo>
                  <a:lnTo>
                    <a:pt x="103095" y="162413"/>
                  </a:lnTo>
                  <a:lnTo>
                    <a:pt x="103234" y="162481"/>
                  </a:lnTo>
                  <a:lnTo>
                    <a:pt x="103529" y="162595"/>
                  </a:lnTo>
                  <a:lnTo>
                    <a:pt x="104017" y="162754"/>
                  </a:lnTo>
                  <a:lnTo>
                    <a:pt x="104149" y="162868"/>
                  </a:lnTo>
                  <a:lnTo>
                    <a:pt x="104262" y="163032"/>
                  </a:lnTo>
                  <a:lnTo>
                    <a:pt x="104353" y="163223"/>
                  </a:lnTo>
                  <a:lnTo>
                    <a:pt x="104417" y="163423"/>
                  </a:lnTo>
                  <a:lnTo>
                    <a:pt x="104459" y="163715"/>
                  </a:lnTo>
                  <a:lnTo>
                    <a:pt x="104417" y="164120"/>
                  </a:lnTo>
                  <a:lnTo>
                    <a:pt x="104421" y="164338"/>
                  </a:lnTo>
                  <a:lnTo>
                    <a:pt x="104432" y="164557"/>
                  </a:lnTo>
                  <a:lnTo>
                    <a:pt x="104451" y="164775"/>
                  </a:lnTo>
                  <a:lnTo>
                    <a:pt x="104459" y="164993"/>
                  </a:lnTo>
                  <a:lnTo>
                    <a:pt x="104451" y="165207"/>
                  </a:lnTo>
                  <a:lnTo>
                    <a:pt x="104398" y="165535"/>
                  </a:lnTo>
                  <a:lnTo>
                    <a:pt x="104308" y="165858"/>
                  </a:lnTo>
                  <a:lnTo>
                    <a:pt x="104092" y="166500"/>
                  </a:lnTo>
                  <a:lnTo>
                    <a:pt x="104002" y="166823"/>
                  </a:lnTo>
                  <a:lnTo>
                    <a:pt x="103888" y="167417"/>
                  </a:lnTo>
                  <a:lnTo>
                    <a:pt x="103873" y="167602"/>
                  </a:lnTo>
                  <a:lnTo>
                    <a:pt x="103820" y="167997"/>
                  </a:lnTo>
                  <a:lnTo>
                    <a:pt x="103752" y="168384"/>
                  </a:lnTo>
                  <a:lnTo>
                    <a:pt x="103695" y="168594"/>
                  </a:lnTo>
                  <a:lnTo>
                    <a:pt x="103438" y="169022"/>
                  </a:lnTo>
                  <a:lnTo>
                    <a:pt x="102546" y="171256"/>
                  </a:lnTo>
                  <a:lnTo>
                    <a:pt x="102279" y="171971"/>
                  </a:lnTo>
                  <a:lnTo>
                    <a:pt x="101745" y="173396"/>
                  </a:lnTo>
                  <a:lnTo>
                    <a:pt x="101481" y="174101"/>
                  </a:lnTo>
                  <a:lnTo>
                    <a:pt x="101280" y="174769"/>
                  </a:lnTo>
                  <a:lnTo>
                    <a:pt x="100729" y="176573"/>
                  </a:lnTo>
                  <a:lnTo>
                    <a:pt x="100683" y="176828"/>
                  </a:lnTo>
                  <a:lnTo>
                    <a:pt x="100653" y="177023"/>
                  </a:lnTo>
                  <a:lnTo>
                    <a:pt x="100612" y="177424"/>
                  </a:lnTo>
                  <a:lnTo>
                    <a:pt x="100600" y="177624"/>
                  </a:lnTo>
                  <a:lnTo>
                    <a:pt x="100596" y="177824"/>
                  </a:lnTo>
                  <a:lnTo>
                    <a:pt x="100596" y="178079"/>
                  </a:lnTo>
                  <a:lnTo>
                    <a:pt x="100615" y="178339"/>
                  </a:lnTo>
                  <a:lnTo>
                    <a:pt x="100638" y="178594"/>
                  </a:lnTo>
                  <a:lnTo>
                    <a:pt x="100691" y="179108"/>
                  </a:lnTo>
                  <a:lnTo>
                    <a:pt x="100755" y="179809"/>
                  </a:lnTo>
                  <a:lnTo>
                    <a:pt x="100782" y="180046"/>
                  </a:lnTo>
                  <a:lnTo>
                    <a:pt x="100880" y="180810"/>
                  </a:lnTo>
                  <a:lnTo>
                    <a:pt x="100918" y="181079"/>
                  </a:lnTo>
                  <a:lnTo>
                    <a:pt x="100974" y="181338"/>
                  </a:lnTo>
                  <a:lnTo>
                    <a:pt x="101050" y="181589"/>
                  </a:lnTo>
                  <a:lnTo>
                    <a:pt x="101156" y="181821"/>
                  </a:lnTo>
                  <a:lnTo>
                    <a:pt x="101277" y="182048"/>
                  </a:lnTo>
                  <a:lnTo>
                    <a:pt x="101417" y="182271"/>
                  </a:lnTo>
                  <a:lnTo>
                    <a:pt x="101564" y="182485"/>
                  </a:lnTo>
                  <a:lnTo>
                    <a:pt x="101719" y="182695"/>
                  </a:lnTo>
                  <a:lnTo>
                    <a:pt x="101957" y="182986"/>
                  </a:lnTo>
                  <a:lnTo>
                    <a:pt x="102214" y="183264"/>
                  </a:lnTo>
                  <a:lnTo>
                    <a:pt x="102346" y="183396"/>
                  </a:lnTo>
                  <a:lnTo>
                    <a:pt x="102607" y="183632"/>
                  </a:lnTo>
                  <a:lnTo>
                    <a:pt x="102788" y="183783"/>
                  </a:lnTo>
                  <a:lnTo>
                    <a:pt x="103008" y="183946"/>
                  </a:lnTo>
                  <a:lnTo>
                    <a:pt x="103231" y="184101"/>
                  </a:lnTo>
                  <a:lnTo>
                    <a:pt x="103699" y="184383"/>
                  </a:lnTo>
                  <a:lnTo>
                    <a:pt x="103937" y="184515"/>
                  </a:lnTo>
                  <a:lnTo>
                    <a:pt x="104444" y="184775"/>
                  </a:lnTo>
                  <a:lnTo>
                    <a:pt x="104704" y="184893"/>
                  </a:lnTo>
                  <a:lnTo>
                    <a:pt x="105978" y="185417"/>
                  </a:lnTo>
                  <a:lnTo>
                    <a:pt x="106144" y="185471"/>
                  </a:lnTo>
                  <a:lnTo>
                    <a:pt x="106416" y="185544"/>
                  </a:lnTo>
                  <a:lnTo>
                    <a:pt x="106617" y="185662"/>
                  </a:lnTo>
                  <a:lnTo>
                    <a:pt x="106424" y="186391"/>
                  </a:lnTo>
                  <a:lnTo>
                    <a:pt x="107055" y="186605"/>
                  </a:lnTo>
                  <a:lnTo>
                    <a:pt x="107573" y="186841"/>
                  </a:lnTo>
                  <a:lnTo>
                    <a:pt x="108521" y="187133"/>
                  </a:lnTo>
                  <a:lnTo>
                    <a:pt x="109198" y="187210"/>
                  </a:lnTo>
                  <a:lnTo>
                    <a:pt x="109742" y="187265"/>
                  </a:lnTo>
                  <a:lnTo>
                    <a:pt x="110264" y="187297"/>
                  </a:lnTo>
                  <a:lnTo>
                    <a:pt x="110876" y="187379"/>
                  </a:lnTo>
                  <a:lnTo>
                    <a:pt x="111824" y="187392"/>
                  </a:lnTo>
                  <a:lnTo>
                    <a:pt x="112369" y="187424"/>
                  </a:lnTo>
                  <a:lnTo>
                    <a:pt x="112913" y="187456"/>
                  </a:lnTo>
                  <a:lnTo>
                    <a:pt x="113688" y="187447"/>
                  </a:lnTo>
                  <a:lnTo>
                    <a:pt x="114096" y="187433"/>
                  </a:lnTo>
                  <a:lnTo>
                    <a:pt x="114409" y="187415"/>
                  </a:lnTo>
                  <a:lnTo>
                    <a:pt x="115003" y="187310"/>
                  </a:lnTo>
                  <a:lnTo>
                    <a:pt x="115502" y="187206"/>
                  </a:lnTo>
                  <a:lnTo>
                    <a:pt x="116027" y="187055"/>
                  </a:lnTo>
                  <a:lnTo>
                    <a:pt x="116620" y="186882"/>
                  </a:lnTo>
                  <a:lnTo>
                    <a:pt x="117395" y="186623"/>
                  </a:lnTo>
                  <a:lnTo>
                    <a:pt x="118128" y="186318"/>
                  </a:lnTo>
                  <a:lnTo>
                    <a:pt x="118948" y="186036"/>
                  </a:lnTo>
                  <a:lnTo>
                    <a:pt x="119542" y="185794"/>
                  </a:lnTo>
                  <a:lnTo>
                    <a:pt x="120135" y="185530"/>
                  </a:lnTo>
                  <a:lnTo>
                    <a:pt x="120362" y="185339"/>
                  </a:lnTo>
                  <a:lnTo>
                    <a:pt x="120320" y="185162"/>
                  </a:lnTo>
                  <a:lnTo>
                    <a:pt x="120184" y="184807"/>
                  </a:lnTo>
                  <a:lnTo>
                    <a:pt x="120016" y="184389"/>
                  </a:lnTo>
                  <a:lnTo>
                    <a:pt x="119764" y="183783"/>
                  </a:lnTo>
                  <a:lnTo>
                    <a:pt x="119674" y="183587"/>
                  </a:lnTo>
                  <a:lnTo>
                    <a:pt x="119481" y="183200"/>
                  </a:lnTo>
                  <a:lnTo>
                    <a:pt x="119394" y="183004"/>
                  </a:lnTo>
                  <a:lnTo>
                    <a:pt x="119322" y="182804"/>
                  </a:lnTo>
                  <a:lnTo>
                    <a:pt x="119250" y="182563"/>
                  </a:lnTo>
                  <a:lnTo>
                    <a:pt x="119186" y="182312"/>
                  </a:lnTo>
                  <a:lnTo>
                    <a:pt x="119141" y="182062"/>
                  </a:lnTo>
                  <a:lnTo>
                    <a:pt x="119111" y="181807"/>
                  </a:lnTo>
                  <a:lnTo>
                    <a:pt x="119103" y="181557"/>
                  </a:lnTo>
                  <a:lnTo>
                    <a:pt x="119114" y="181261"/>
                  </a:lnTo>
                  <a:lnTo>
                    <a:pt x="119130" y="181115"/>
                  </a:lnTo>
                  <a:lnTo>
                    <a:pt x="119156" y="180970"/>
                  </a:lnTo>
                  <a:lnTo>
                    <a:pt x="119194" y="180829"/>
                  </a:lnTo>
                  <a:lnTo>
                    <a:pt x="119258" y="180665"/>
                  </a:lnTo>
                  <a:lnTo>
                    <a:pt x="119345" y="180505"/>
                  </a:lnTo>
                  <a:lnTo>
                    <a:pt x="119443" y="180346"/>
                  </a:lnTo>
                  <a:lnTo>
                    <a:pt x="119776" y="179914"/>
                  </a:lnTo>
                  <a:lnTo>
                    <a:pt x="119893" y="179772"/>
                  </a:lnTo>
                  <a:lnTo>
                    <a:pt x="120018" y="179641"/>
                  </a:lnTo>
                  <a:lnTo>
                    <a:pt x="120150" y="179527"/>
                  </a:lnTo>
                  <a:lnTo>
                    <a:pt x="120294" y="179445"/>
                  </a:lnTo>
                  <a:lnTo>
                    <a:pt x="120445" y="179404"/>
                  </a:lnTo>
                  <a:lnTo>
                    <a:pt x="120611" y="179395"/>
                  </a:lnTo>
                  <a:lnTo>
                    <a:pt x="120959" y="179408"/>
                  </a:lnTo>
                  <a:lnTo>
                    <a:pt x="121129" y="179404"/>
                  </a:lnTo>
                  <a:lnTo>
                    <a:pt x="121495" y="179381"/>
                  </a:lnTo>
                  <a:lnTo>
                    <a:pt x="121916" y="179335"/>
                  </a:lnTo>
                  <a:lnTo>
                    <a:pt x="122043" y="179313"/>
                  </a:lnTo>
                  <a:lnTo>
                    <a:pt x="122334" y="179249"/>
                  </a:lnTo>
                  <a:lnTo>
                    <a:pt x="122622" y="179167"/>
                  </a:lnTo>
                  <a:lnTo>
                    <a:pt x="123461" y="179436"/>
                  </a:lnTo>
                  <a:lnTo>
                    <a:pt x="124579" y="179122"/>
                  </a:lnTo>
                  <a:lnTo>
                    <a:pt x="125819" y="178557"/>
                  </a:lnTo>
                  <a:lnTo>
                    <a:pt x="127283" y="177684"/>
                  </a:lnTo>
                  <a:lnTo>
                    <a:pt x="127519" y="177542"/>
                  </a:lnTo>
                  <a:lnTo>
                    <a:pt x="128109" y="177160"/>
                  </a:lnTo>
                  <a:lnTo>
                    <a:pt x="128963" y="176650"/>
                  </a:lnTo>
                  <a:lnTo>
                    <a:pt x="131193" y="174798"/>
                  </a:lnTo>
                  <a:lnTo>
                    <a:pt x="131854" y="174156"/>
                  </a:lnTo>
                  <a:lnTo>
                    <a:pt x="132516" y="173318"/>
                  </a:lnTo>
                  <a:lnTo>
                    <a:pt x="132895" y="172794"/>
                  </a:lnTo>
                  <a:lnTo>
                    <a:pt x="132999" y="172649"/>
                  </a:lnTo>
                  <a:lnTo>
                    <a:pt x="133441" y="171935"/>
                  </a:lnTo>
                  <a:lnTo>
                    <a:pt x="133835" y="171184"/>
                  </a:lnTo>
                  <a:lnTo>
                    <a:pt x="134030" y="170734"/>
                  </a:lnTo>
                  <a:lnTo>
                    <a:pt x="134171" y="170410"/>
                  </a:lnTo>
                  <a:lnTo>
                    <a:pt x="134439" y="169627"/>
                  </a:lnTo>
                  <a:lnTo>
                    <a:pt x="134503" y="169413"/>
                  </a:lnTo>
                  <a:lnTo>
                    <a:pt x="134564" y="169195"/>
                  </a:lnTo>
                  <a:lnTo>
                    <a:pt x="134617" y="168976"/>
                  </a:lnTo>
                  <a:lnTo>
                    <a:pt x="134666" y="168758"/>
                  </a:lnTo>
                  <a:lnTo>
                    <a:pt x="134711" y="168535"/>
                  </a:lnTo>
                  <a:lnTo>
                    <a:pt x="134794" y="168034"/>
                  </a:lnTo>
                  <a:lnTo>
                    <a:pt x="134828" y="167779"/>
                  </a:lnTo>
                  <a:lnTo>
                    <a:pt x="134847" y="167524"/>
                  </a:lnTo>
                  <a:lnTo>
                    <a:pt x="134859" y="167274"/>
                  </a:lnTo>
                  <a:lnTo>
                    <a:pt x="134851" y="166992"/>
                  </a:lnTo>
                  <a:lnTo>
                    <a:pt x="134825" y="166714"/>
                  </a:lnTo>
                  <a:lnTo>
                    <a:pt x="134791" y="166436"/>
                  </a:lnTo>
                  <a:lnTo>
                    <a:pt x="134749" y="166154"/>
                  </a:lnTo>
                  <a:lnTo>
                    <a:pt x="134673" y="165540"/>
                  </a:lnTo>
                  <a:lnTo>
                    <a:pt x="134628" y="165198"/>
                  </a:lnTo>
                  <a:lnTo>
                    <a:pt x="134386" y="163423"/>
                  </a:lnTo>
                  <a:lnTo>
                    <a:pt x="134303" y="162918"/>
                  </a:lnTo>
                  <a:lnTo>
                    <a:pt x="134269" y="162654"/>
                  </a:lnTo>
                  <a:lnTo>
                    <a:pt x="134243" y="162372"/>
                  </a:lnTo>
                  <a:lnTo>
                    <a:pt x="134209" y="162099"/>
                  </a:lnTo>
                  <a:lnTo>
                    <a:pt x="134141" y="161876"/>
                  </a:lnTo>
                  <a:lnTo>
                    <a:pt x="133838" y="161657"/>
                  </a:lnTo>
                  <a:lnTo>
                    <a:pt x="133525" y="161593"/>
                  </a:lnTo>
                  <a:lnTo>
                    <a:pt x="133370" y="161571"/>
                  </a:lnTo>
                  <a:lnTo>
                    <a:pt x="133207" y="161553"/>
                  </a:lnTo>
                  <a:lnTo>
                    <a:pt x="132886" y="161525"/>
                  </a:lnTo>
                  <a:lnTo>
                    <a:pt x="132727" y="161498"/>
                  </a:lnTo>
                  <a:lnTo>
                    <a:pt x="132561" y="161457"/>
                  </a:lnTo>
                  <a:lnTo>
                    <a:pt x="132395" y="161402"/>
                  </a:lnTo>
                  <a:lnTo>
                    <a:pt x="131990" y="161261"/>
                  </a:lnTo>
                  <a:lnTo>
                    <a:pt x="131820" y="161234"/>
                  </a:lnTo>
                  <a:lnTo>
                    <a:pt x="131646" y="161188"/>
                  </a:lnTo>
                  <a:lnTo>
                    <a:pt x="131476" y="161129"/>
                  </a:lnTo>
                  <a:lnTo>
                    <a:pt x="131310" y="161056"/>
                  </a:lnTo>
                  <a:lnTo>
                    <a:pt x="131159" y="160970"/>
                  </a:lnTo>
                  <a:lnTo>
                    <a:pt x="131004" y="160870"/>
                  </a:lnTo>
                  <a:lnTo>
                    <a:pt x="130857" y="160751"/>
                  </a:lnTo>
                  <a:lnTo>
                    <a:pt x="130720" y="160619"/>
                  </a:lnTo>
                  <a:lnTo>
                    <a:pt x="130599" y="160474"/>
                  </a:lnTo>
                  <a:lnTo>
                    <a:pt x="130444" y="160205"/>
                  </a:lnTo>
                  <a:lnTo>
                    <a:pt x="130395" y="160078"/>
                  </a:lnTo>
                  <a:lnTo>
                    <a:pt x="130354" y="159946"/>
                  </a:lnTo>
                  <a:lnTo>
                    <a:pt x="130305" y="159682"/>
                  </a:lnTo>
                  <a:lnTo>
                    <a:pt x="130297" y="159550"/>
                  </a:lnTo>
                  <a:lnTo>
                    <a:pt x="130308" y="159413"/>
                  </a:lnTo>
                  <a:lnTo>
                    <a:pt x="130339" y="159136"/>
                  </a:lnTo>
                  <a:lnTo>
                    <a:pt x="130354" y="158917"/>
                  </a:lnTo>
                  <a:lnTo>
                    <a:pt x="130358" y="158758"/>
                  </a:lnTo>
                  <a:lnTo>
                    <a:pt x="130433" y="158408"/>
                  </a:lnTo>
                  <a:lnTo>
                    <a:pt x="130554" y="158125"/>
                  </a:lnTo>
                  <a:lnTo>
                    <a:pt x="130615" y="157961"/>
                  </a:lnTo>
                  <a:lnTo>
                    <a:pt x="130679" y="157802"/>
                  </a:lnTo>
                  <a:lnTo>
                    <a:pt x="130792" y="157484"/>
                  </a:lnTo>
                  <a:lnTo>
                    <a:pt x="130879" y="157188"/>
                  </a:lnTo>
                  <a:lnTo>
                    <a:pt x="130970" y="156787"/>
                  </a:lnTo>
                  <a:lnTo>
                    <a:pt x="131015" y="156491"/>
                  </a:lnTo>
                  <a:lnTo>
                    <a:pt x="131034" y="156332"/>
                  </a:lnTo>
                  <a:lnTo>
                    <a:pt x="131057" y="156013"/>
                  </a:lnTo>
                  <a:lnTo>
                    <a:pt x="131079" y="155731"/>
                  </a:lnTo>
                  <a:lnTo>
                    <a:pt x="130841" y="155372"/>
                  </a:lnTo>
                  <a:lnTo>
                    <a:pt x="129859" y="154712"/>
                  </a:lnTo>
                  <a:lnTo>
                    <a:pt x="129685" y="154434"/>
                  </a:lnTo>
                  <a:lnTo>
                    <a:pt x="129432" y="154043"/>
                  </a:lnTo>
                  <a:lnTo>
                    <a:pt x="129349" y="153870"/>
                  </a:lnTo>
                  <a:lnTo>
                    <a:pt x="129243" y="153296"/>
                  </a:lnTo>
                  <a:lnTo>
                    <a:pt x="129322" y="153009"/>
                  </a:lnTo>
                  <a:lnTo>
                    <a:pt x="130441" y="151653"/>
                  </a:lnTo>
                  <a:lnTo>
                    <a:pt x="130535" y="151453"/>
                  </a:lnTo>
                  <a:lnTo>
                    <a:pt x="130645" y="151230"/>
                  </a:lnTo>
                  <a:lnTo>
                    <a:pt x="130766" y="150993"/>
                  </a:lnTo>
                  <a:lnTo>
                    <a:pt x="130879" y="150752"/>
                  </a:lnTo>
                  <a:lnTo>
                    <a:pt x="131091" y="150092"/>
                  </a:lnTo>
                  <a:lnTo>
                    <a:pt x="131011" y="149459"/>
                  </a:lnTo>
                  <a:lnTo>
                    <a:pt x="130996" y="149145"/>
                  </a:lnTo>
                  <a:lnTo>
                    <a:pt x="130966" y="148731"/>
                  </a:lnTo>
                  <a:lnTo>
                    <a:pt x="130965" y="148585"/>
                  </a:lnTo>
                  <a:lnTo>
                    <a:pt x="130951" y="148176"/>
                  </a:lnTo>
                  <a:lnTo>
                    <a:pt x="130974" y="148044"/>
                  </a:lnTo>
                  <a:lnTo>
                    <a:pt x="131008" y="147917"/>
                  </a:lnTo>
                  <a:lnTo>
                    <a:pt x="131144" y="147557"/>
                  </a:lnTo>
                  <a:lnTo>
                    <a:pt x="131193" y="147420"/>
                  </a:lnTo>
                  <a:lnTo>
                    <a:pt x="131261" y="147257"/>
                  </a:lnTo>
                  <a:lnTo>
                    <a:pt x="131340" y="147097"/>
                  </a:lnTo>
                  <a:lnTo>
                    <a:pt x="131419" y="146943"/>
                  </a:lnTo>
                  <a:lnTo>
                    <a:pt x="131506" y="146792"/>
                  </a:lnTo>
                  <a:lnTo>
                    <a:pt x="131707" y="146487"/>
                  </a:lnTo>
                  <a:lnTo>
                    <a:pt x="131937" y="146201"/>
                  </a:lnTo>
                  <a:lnTo>
                    <a:pt x="132183" y="145928"/>
                  </a:lnTo>
                  <a:lnTo>
                    <a:pt x="132689" y="145391"/>
                  </a:lnTo>
                  <a:lnTo>
                    <a:pt x="133166" y="144858"/>
                  </a:lnTo>
                  <a:lnTo>
                    <a:pt x="133411" y="144594"/>
                  </a:lnTo>
                  <a:lnTo>
                    <a:pt x="133668" y="144353"/>
                  </a:lnTo>
                  <a:lnTo>
                    <a:pt x="133944" y="144139"/>
                  </a:lnTo>
                  <a:lnTo>
                    <a:pt x="134182" y="143993"/>
                  </a:lnTo>
                  <a:lnTo>
                    <a:pt x="134432" y="143857"/>
                  </a:lnTo>
                  <a:lnTo>
                    <a:pt x="134692" y="143734"/>
                  </a:lnTo>
                  <a:lnTo>
                    <a:pt x="134957" y="143634"/>
                  </a:lnTo>
                  <a:lnTo>
                    <a:pt x="135222" y="143543"/>
                  </a:lnTo>
                  <a:lnTo>
                    <a:pt x="135456" y="143484"/>
                  </a:lnTo>
                  <a:lnTo>
                    <a:pt x="135698" y="143443"/>
                  </a:lnTo>
                  <a:lnTo>
                    <a:pt x="136419" y="143347"/>
                  </a:lnTo>
                  <a:lnTo>
                    <a:pt x="136828" y="143311"/>
                  </a:lnTo>
                  <a:lnTo>
                    <a:pt x="136956" y="143288"/>
                  </a:lnTo>
                  <a:lnTo>
                    <a:pt x="137296" y="143106"/>
                  </a:lnTo>
                  <a:lnTo>
                    <a:pt x="137462" y="143065"/>
                  </a:lnTo>
                  <a:lnTo>
                    <a:pt x="137651" y="143069"/>
                  </a:lnTo>
                  <a:lnTo>
                    <a:pt x="137852" y="143088"/>
                  </a:lnTo>
                  <a:lnTo>
                    <a:pt x="138041" y="143092"/>
                  </a:lnTo>
                  <a:lnTo>
                    <a:pt x="138283" y="142997"/>
                  </a:lnTo>
                  <a:lnTo>
                    <a:pt x="138570" y="142728"/>
                  </a:lnTo>
                  <a:lnTo>
                    <a:pt x="138710" y="142632"/>
                  </a:lnTo>
                  <a:lnTo>
                    <a:pt x="138853" y="142551"/>
                  </a:lnTo>
                  <a:lnTo>
                    <a:pt x="139004" y="142473"/>
                  </a:lnTo>
                  <a:lnTo>
                    <a:pt x="139156" y="142405"/>
                  </a:lnTo>
                  <a:lnTo>
                    <a:pt x="139326" y="142346"/>
                  </a:lnTo>
                  <a:lnTo>
                    <a:pt x="139496" y="142309"/>
                  </a:lnTo>
                  <a:lnTo>
                    <a:pt x="139960" y="142114"/>
                  </a:lnTo>
                  <a:lnTo>
                    <a:pt x="140437" y="141822"/>
                  </a:lnTo>
                  <a:lnTo>
                    <a:pt x="140569" y="141804"/>
                  </a:lnTo>
                  <a:lnTo>
                    <a:pt x="140849" y="141795"/>
                  </a:lnTo>
                  <a:lnTo>
                    <a:pt x="141136" y="141795"/>
                  </a:lnTo>
                  <a:lnTo>
                    <a:pt x="141586" y="141813"/>
                  </a:lnTo>
                  <a:lnTo>
                    <a:pt x="141737" y="141804"/>
                  </a:lnTo>
                  <a:lnTo>
                    <a:pt x="141888" y="141781"/>
                  </a:lnTo>
                  <a:lnTo>
                    <a:pt x="142039" y="141745"/>
                  </a:lnTo>
                  <a:lnTo>
                    <a:pt x="142190" y="141704"/>
                  </a:lnTo>
                  <a:lnTo>
                    <a:pt x="142338" y="141659"/>
                  </a:lnTo>
                  <a:lnTo>
                    <a:pt x="142806" y="141540"/>
                  </a:lnTo>
                  <a:lnTo>
                    <a:pt x="143124" y="141467"/>
                  </a:lnTo>
                  <a:lnTo>
                    <a:pt x="143604" y="141372"/>
                  </a:lnTo>
                  <a:lnTo>
                    <a:pt x="143762" y="141344"/>
                  </a:lnTo>
                  <a:lnTo>
                    <a:pt x="143921" y="141331"/>
                  </a:lnTo>
                  <a:lnTo>
                    <a:pt x="144076" y="141331"/>
                  </a:lnTo>
                  <a:lnTo>
                    <a:pt x="145308" y="142073"/>
                  </a:lnTo>
                  <a:lnTo>
                    <a:pt x="145444" y="142428"/>
                  </a:lnTo>
                  <a:lnTo>
                    <a:pt x="145478" y="142573"/>
                  </a:lnTo>
                  <a:lnTo>
                    <a:pt x="145497" y="142723"/>
                  </a:lnTo>
                  <a:lnTo>
                    <a:pt x="145527" y="143033"/>
                  </a:lnTo>
                  <a:lnTo>
                    <a:pt x="145584" y="143306"/>
                  </a:lnTo>
                  <a:lnTo>
                    <a:pt x="145671" y="143761"/>
                  </a:lnTo>
                  <a:lnTo>
                    <a:pt x="145259" y="144134"/>
                  </a:lnTo>
                  <a:lnTo>
                    <a:pt x="145214" y="144330"/>
                  </a:lnTo>
                  <a:lnTo>
                    <a:pt x="145183" y="144476"/>
                  </a:lnTo>
                  <a:lnTo>
                    <a:pt x="145165" y="144626"/>
                  </a:lnTo>
                  <a:lnTo>
                    <a:pt x="145153" y="144776"/>
                  </a:lnTo>
                  <a:lnTo>
                    <a:pt x="145153" y="144931"/>
                  </a:lnTo>
                  <a:lnTo>
                    <a:pt x="145161" y="145081"/>
                  </a:lnTo>
                  <a:lnTo>
                    <a:pt x="145701" y="146123"/>
                  </a:lnTo>
                  <a:lnTo>
                    <a:pt x="145841" y="146187"/>
                  </a:lnTo>
                  <a:lnTo>
                    <a:pt x="146287" y="146333"/>
                  </a:lnTo>
                  <a:lnTo>
                    <a:pt x="146601" y="146456"/>
                  </a:lnTo>
                  <a:lnTo>
                    <a:pt x="147073" y="146624"/>
                  </a:lnTo>
                  <a:lnTo>
                    <a:pt x="147496" y="146756"/>
                  </a:lnTo>
                  <a:lnTo>
                    <a:pt x="147919" y="146870"/>
                  </a:lnTo>
                  <a:lnTo>
                    <a:pt x="148135" y="146920"/>
                  </a:lnTo>
                  <a:lnTo>
                    <a:pt x="148483" y="146984"/>
                  </a:lnTo>
                  <a:lnTo>
                    <a:pt x="148830" y="147034"/>
                  </a:lnTo>
                  <a:lnTo>
                    <a:pt x="149280" y="147084"/>
                  </a:lnTo>
                  <a:lnTo>
                    <a:pt x="149836" y="147134"/>
                  </a:lnTo>
                  <a:lnTo>
                    <a:pt x="150115" y="147134"/>
                  </a:lnTo>
                  <a:lnTo>
                    <a:pt x="150686" y="147102"/>
                  </a:lnTo>
                  <a:lnTo>
                    <a:pt x="150864" y="146856"/>
                  </a:lnTo>
                  <a:lnTo>
                    <a:pt x="150856" y="146560"/>
                  </a:lnTo>
                  <a:lnTo>
                    <a:pt x="151003" y="146237"/>
                  </a:lnTo>
                  <a:lnTo>
                    <a:pt x="151170" y="146096"/>
                  </a:lnTo>
                  <a:lnTo>
                    <a:pt x="151396" y="145941"/>
                  </a:lnTo>
                  <a:lnTo>
                    <a:pt x="151854" y="145641"/>
                  </a:lnTo>
                  <a:lnTo>
                    <a:pt x="152281" y="145204"/>
                  </a:lnTo>
                  <a:lnTo>
                    <a:pt x="152640" y="144931"/>
                  </a:lnTo>
                  <a:lnTo>
                    <a:pt x="153044" y="144621"/>
                  </a:lnTo>
                  <a:lnTo>
                    <a:pt x="153207" y="144448"/>
                  </a:lnTo>
                  <a:lnTo>
                    <a:pt x="153562" y="144034"/>
                  </a:lnTo>
                  <a:lnTo>
                    <a:pt x="154151" y="144439"/>
                  </a:lnTo>
                  <a:lnTo>
                    <a:pt x="155236" y="143388"/>
                  </a:lnTo>
                  <a:lnTo>
                    <a:pt x="155349" y="143083"/>
                  </a:lnTo>
                  <a:lnTo>
                    <a:pt x="155448" y="142637"/>
                  </a:lnTo>
                  <a:lnTo>
                    <a:pt x="155576" y="142391"/>
                  </a:lnTo>
                  <a:lnTo>
                    <a:pt x="155814" y="142045"/>
                  </a:lnTo>
                  <a:lnTo>
                    <a:pt x="156022" y="141736"/>
                  </a:lnTo>
                  <a:lnTo>
                    <a:pt x="156377" y="141322"/>
                  </a:lnTo>
                  <a:lnTo>
                    <a:pt x="156589" y="141126"/>
                  </a:lnTo>
                  <a:lnTo>
                    <a:pt x="157141" y="140671"/>
                  </a:lnTo>
                  <a:lnTo>
                    <a:pt x="157942" y="140548"/>
                  </a:lnTo>
                  <a:lnTo>
                    <a:pt x="158244" y="140789"/>
                  </a:lnTo>
                  <a:lnTo>
                    <a:pt x="158558" y="141203"/>
                  </a:lnTo>
                  <a:lnTo>
                    <a:pt x="158709" y="141499"/>
                  </a:lnTo>
                  <a:lnTo>
                    <a:pt x="158766" y="141627"/>
                  </a:lnTo>
                  <a:lnTo>
                    <a:pt x="159083" y="142141"/>
                  </a:lnTo>
                  <a:lnTo>
                    <a:pt x="159556" y="142578"/>
                  </a:lnTo>
                  <a:lnTo>
                    <a:pt x="159748" y="143015"/>
                  </a:lnTo>
                  <a:lnTo>
                    <a:pt x="159983" y="143429"/>
                  </a:lnTo>
                  <a:lnTo>
                    <a:pt x="160066" y="143556"/>
                  </a:lnTo>
                  <a:lnTo>
                    <a:pt x="160141" y="143684"/>
                  </a:lnTo>
                  <a:lnTo>
                    <a:pt x="160194" y="143811"/>
                  </a:lnTo>
                  <a:lnTo>
                    <a:pt x="160232" y="143939"/>
                  </a:lnTo>
                  <a:lnTo>
                    <a:pt x="160247" y="144066"/>
                  </a:lnTo>
                  <a:lnTo>
                    <a:pt x="160209" y="144307"/>
                  </a:lnTo>
                  <a:lnTo>
                    <a:pt x="160160" y="144462"/>
                  </a:lnTo>
                  <a:lnTo>
                    <a:pt x="160107" y="144658"/>
                  </a:lnTo>
                  <a:lnTo>
                    <a:pt x="159741" y="145286"/>
                  </a:lnTo>
                  <a:lnTo>
                    <a:pt x="159140" y="145950"/>
                  </a:lnTo>
                  <a:lnTo>
                    <a:pt x="159053" y="146105"/>
                  </a:lnTo>
                  <a:lnTo>
                    <a:pt x="158925" y="146474"/>
                  </a:lnTo>
                  <a:lnTo>
                    <a:pt x="158834" y="146888"/>
                  </a:lnTo>
                  <a:lnTo>
                    <a:pt x="158773" y="147207"/>
                  </a:lnTo>
                  <a:lnTo>
                    <a:pt x="158618" y="147443"/>
                  </a:lnTo>
                  <a:lnTo>
                    <a:pt x="157315" y="148267"/>
                  </a:lnTo>
                  <a:lnTo>
                    <a:pt x="157088" y="148422"/>
                  </a:lnTo>
                  <a:lnTo>
                    <a:pt x="156729" y="148695"/>
                  </a:lnTo>
                  <a:lnTo>
                    <a:pt x="155765" y="149532"/>
                  </a:lnTo>
                  <a:lnTo>
                    <a:pt x="155497" y="150083"/>
                  </a:lnTo>
                  <a:lnTo>
                    <a:pt x="155466" y="150738"/>
                  </a:lnTo>
                  <a:lnTo>
                    <a:pt x="155463" y="151007"/>
                  </a:lnTo>
                  <a:lnTo>
                    <a:pt x="155466" y="151157"/>
                  </a:lnTo>
                  <a:lnTo>
                    <a:pt x="155466" y="151312"/>
                  </a:lnTo>
                  <a:lnTo>
                    <a:pt x="155463" y="151462"/>
                  </a:lnTo>
                  <a:lnTo>
                    <a:pt x="155455" y="151612"/>
                  </a:lnTo>
                  <a:lnTo>
                    <a:pt x="155440" y="151740"/>
                  </a:lnTo>
                  <a:lnTo>
                    <a:pt x="155346" y="152363"/>
                  </a:lnTo>
                  <a:lnTo>
                    <a:pt x="155297" y="152723"/>
                  </a:lnTo>
                  <a:lnTo>
                    <a:pt x="155251" y="152955"/>
                  </a:lnTo>
                  <a:lnTo>
                    <a:pt x="154975" y="153574"/>
                  </a:lnTo>
                  <a:lnTo>
                    <a:pt x="154567" y="154011"/>
                  </a:lnTo>
                  <a:lnTo>
                    <a:pt x="154235" y="154361"/>
                  </a:lnTo>
                  <a:lnTo>
                    <a:pt x="154046" y="154575"/>
                  </a:lnTo>
                  <a:lnTo>
                    <a:pt x="153724" y="154898"/>
                  </a:lnTo>
                  <a:lnTo>
                    <a:pt x="153569" y="155030"/>
                  </a:lnTo>
                  <a:lnTo>
                    <a:pt x="153305" y="155235"/>
                  </a:lnTo>
                  <a:lnTo>
                    <a:pt x="152844" y="155595"/>
                  </a:lnTo>
                  <a:lnTo>
                    <a:pt x="152647" y="155677"/>
                  </a:lnTo>
                  <a:lnTo>
                    <a:pt x="152455" y="155768"/>
                  </a:lnTo>
                  <a:lnTo>
                    <a:pt x="152182" y="155945"/>
                  </a:lnTo>
                  <a:lnTo>
                    <a:pt x="151699" y="156377"/>
                  </a:lnTo>
                  <a:lnTo>
                    <a:pt x="151532" y="156500"/>
                  </a:lnTo>
                  <a:lnTo>
                    <a:pt x="151374" y="156623"/>
                  </a:lnTo>
                  <a:lnTo>
                    <a:pt x="151079" y="156869"/>
                  </a:lnTo>
                  <a:lnTo>
                    <a:pt x="150841" y="157115"/>
                  </a:lnTo>
                  <a:lnTo>
                    <a:pt x="150610" y="157406"/>
                  </a:lnTo>
                  <a:lnTo>
                    <a:pt x="150493" y="157593"/>
                  </a:lnTo>
                  <a:lnTo>
                    <a:pt x="150391" y="157784"/>
                  </a:lnTo>
                  <a:lnTo>
                    <a:pt x="150119" y="158389"/>
                  </a:lnTo>
                  <a:lnTo>
                    <a:pt x="150051" y="158526"/>
                  </a:lnTo>
                  <a:lnTo>
                    <a:pt x="149858" y="158931"/>
                  </a:lnTo>
                  <a:lnTo>
                    <a:pt x="149790" y="159063"/>
                  </a:lnTo>
                  <a:lnTo>
                    <a:pt x="149711" y="159195"/>
                  </a:lnTo>
                  <a:lnTo>
                    <a:pt x="149537" y="159459"/>
                  </a:lnTo>
                  <a:lnTo>
                    <a:pt x="149454" y="159591"/>
                  </a:lnTo>
                  <a:lnTo>
                    <a:pt x="149382" y="159727"/>
                  </a:lnTo>
                  <a:lnTo>
                    <a:pt x="149310" y="159914"/>
                  </a:lnTo>
                  <a:lnTo>
                    <a:pt x="149250" y="160105"/>
                  </a:lnTo>
                  <a:lnTo>
                    <a:pt x="149057" y="160629"/>
                  </a:lnTo>
                  <a:lnTo>
                    <a:pt x="149008" y="160770"/>
                  </a:lnTo>
                  <a:lnTo>
                    <a:pt x="148947" y="161002"/>
                  </a:lnTo>
                  <a:lnTo>
                    <a:pt x="148834" y="161448"/>
                  </a:lnTo>
                  <a:lnTo>
                    <a:pt x="148664" y="161725"/>
                  </a:lnTo>
                  <a:lnTo>
                    <a:pt x="148596" y="161903"/>
                  </a:lnTo>
                  <a:lnTo>
                    <a:pt x="148509" y="162181"/>
                  </a:lnTo>
                  <a:lnTo>
                    <a:pt x="148471" y="162322"/>
                  </a:lnTo>
                  <a:lnTo>
                    <a:pt x="148441" y="162463"/>
                  </a:lnTo>
                  <a:lnTo>
                    <a:pt x="148392" y="162750"/>
                  </a:lnTo>
                  <a:lnTo>
                    <a:pt x="148373" y="162982"/>
                  </a:lnTo>
                  <a:lnTo>
                    <a:pt x="148369" y="163332"/>
                  </a:lnTo>
                  <a:lnTo>
                    <a:pt x="148328" y="163692"/>
                  </a:lnTo>
                  <a:lnTo>
                    <a:pt x="148260" y="164019"/>
                  </a:lnTo>
                  <a:lnTo>
                    <a:pt x="148154" y="164402"/>
                  </a:lnTo>
                  <a:lnTo>
                    <a:pt x="148044" y="164852"/>
                  </a:lnTo>
                  <a:lnTo>
                    <a:pt x="147957" y="165285"/>
                  </a:lnTo>
                  <a:lnTo>
                    <a:pt x="147912" y="165558"/>
                  </a:lnTo>
                  <a:lnTo>
                    <a:pt x="147897" y="165690"/>
                  </a:lnTo>
                  <a:lnTo>
                    <a:pt x="147893" y="165826"/>
                  </a:lnTo>
                  <a:lnTo>
                    <a:pt x="147897" y="165972"/>
                  </a:lnTo>
                  <a:lnTo>
                    <a:pt x="147938" y="166259"/>
                  </a:lnTo>
                  <a:lnTo>
                    <a:pt x="147965" y="166404"/>
                  </a:lnTo>
                  <a:lnTo>
                    <a:pt x="147999" y="166546"/>
                  </a:lnTo>
                  <a:lnTo>
                    <a:pt x="148037" y="166682"/>
                  </a:lnTo>
                  <a:lnTo>
                    <a:pt x="148127" y="166955"/>
                  </a:lnTo>
                  <a:lnTo>
                    <a:pt x="148226" y="167224"/>
                  </a:lnTo>
                  <a:lnTo>
                    <a:pt x="148373" y="167683"/>
                  </a:lnTo>
                  <a:lnTo>
                    <a:pt x="148426" y="167834"/>
                  </a:lnTo>
                  <a:lnTo>
                    <a:pt x="148490" y="167984"/>
                  </a:lnTo>
                  <a:lnTo>
                    <a:pt x="148607" y="168211"/>
                  </a:lnTo>
                  <a:lnTo>
                    <a:pt x="148736" y="168430"/>
                  </a:lnTo>
                  <a:lnTo>
                    <a:pt x="148861" y="168671"/>
                  </a:lnTo>
                  <a:lnTo>
                    <a:pt x="149102" y="169185"/>
                  </a:lnTo>
                  <a:lnTo>
                    <a:pt x="149250" y="169413"/>
                  </a:lnTo>
                  <a:lnTo>
                    <a:pt x="149488" y="169750"/>
                  </a:lnTo>
                  <a:lnTo>
                    <a:pt x="149794" y="170173"/>
                  </a:lnTo>
                  <a:lnTo>
                    <a:pt x="149881" y="170319"/>
                  </a:lnTo>
                  <a:lnTo>
                    <a:pt x="150062" y="170951"/>
                  </a:lnTo>
                  <a:lnTo>
                    <a:pt x="150164" y="171215"/>
                  </a:lnTo>
                  <a:lnTo>
                    <a:pt x="150538" y="171830"/>
                  </a:lnTo>
                  <a:lnTo>
                    <a:pt x="150833" y="172158"/>
                  </a:lnTo>
                  <a:lnTo>
                    <a:pt x="150985" y="172299"/>
                  </a:lnTo>
                  <a:lnTo>
                    <a:pt x="151147" y="172431"/>
                  </a:lnTo>
                  <a:lnTo>
                    <a:pt x="151313" y="172558"/>
                  </a:lnTo>
                  <a:lnTo>
                    <a:pt x="151653" y="172804"/>
                  </a:lnTo>
                  <a:lnTo>
                    <a:pt x="151831" y="172940"/>
                  </a:lnTo>
                  <a:lnTo>
                    <a:pt x="152368" y="173336"/>
                  </a:lnTo>
                  <a:lnTo>
                    <a:pt x="152553" y="173455"/>
                  </a:lnTo>
                  <a:lnTo>
                    <a:pt x="152889" y="173628"/>
                  </a:lnTo>
                  <a:lnTo>
                    <a:pt x="153123" y="173769"/>
                  </a:lnTo>
                  <a:lnTo>
                    <a:pt x="153426" y="173896"/>
                  </a:lnTo>
                  <a:lnTo>
                    <a:pt x="154004" y="174197"/>
                  </a:lnTo>
                  <a:lnTo>
                    <a:pt x="154635" y="174552"/>
                  </a:lnTo>
                  <a:lnTo>
                    <a:pt x="154945" y="174738"/>
                  </a:lnTo>
                  <a:lnTo>
                    <a:pt x="155572" y="175098"/>
                  </a:lnTo>
                  <a:lnTo>
                    <a:pt x="156243" y="175463"/>
                  </a:lnTo>
                  <a:lnTo>
                    <a:pt x="156536" y="175621"/>
                  </a:lnTo>
                  <a:lnTo>
                    <a:pt x="157024" y="175876"/>
                  </a:lnTo>
                  <a:lnTo>
                    <a:pt x="158006" y="176372"/>
                  </a:lnTo>
                  <a:lnTo>
                    <a:pt x="158577" y="176646"/>
                  </a:lnTo>
                  <a:lnTo>
                    <a:pt x="159155" y="176909"/>
                  </a:lnTo>
                  <a:lnTo>
                    <a:pt x="159737" y="177169"/>
                  </a:lnTo>
                  <a:lnTo>
                    <a:pt x="160323" y="177415"/>
                  </a:lnTo>
                  <a:lnTo>
                    <a:pt x="160912" y="177651"/>
                  </a:lnTo>
                  <a:lnTo>
                    <a:pt x="161611" y="177915"/>
                  </a:lnTo>
                  <a:lnTo>
                    <a:pt x="162318" y="178157"/>
                  </a:lnTo>
                  <a:lnTo>
                    <a:pt x="163029" y="178389"/>
                  </a:lnTo>
                  <a:lnTo>
                    <a:pt x="163739" y="178612"/>
                  </a:lnTo>
                  <a:lnTo>
                    <a:pt x="165122" y="179021"/>
                  </a:lnTo>
                  <a:lnTo>
                    <a:pt x="166460" y="179386"/>
                  </a:lnTo>
                  <a:lnTo>
                    <a:pt x="167246" y="179582"/>
                  </a:lnTo>
                  <a:lnTo>
                    <a:pt x="168565" y="179905"/>
                  </a:lnTo>
                  <a:lnTo>
                    <a:pt x="169336" y="180055"/>
                  </a:lnTo>
                  <a:lnTo>
                    <a:pt x="169725" y="180114"/>
                  </a:lnTo>
                  <a:lnTo>
                    <a:pt x="170251" y="180178"/>
                  </a:lnTo>
                  <a:lnTo>
                    <a:pt x="170780" y="180219"/>
                  </a:lnTo>
                  <a:lnTo>
                    <a:pt x="171309" y="180241"/>
                  </a:lnTo>
                  <a:lnTo>
                    <a:pt x="171947" y="180264"/>
                  </a:lnTo>
                  <a:lnTo>
                    <a:pt x="172904" y="180296"/>
                  </a:lnTo>
                  <a:lnTo>
                    <a:pt x="173433" y="180305"/>
                  </a:lnTo>
                  <a:lnTo>
                    <a:pt x="175024" y="180323"/>
                  </a:lnTo>
                  <a:lnTo>
                    <a:pt x="175719" y="180341"/>
                  </a:lnTo>
                  <a:lnTo>
                    <a:pt x="176071" y="180346"/>
                  </a:lnTo>
                  <a:lnTo>
                    <a:pt x="176418" y="180355"/>
                  </a:lnTo>
                  <a:lnTo>
                    <a:pt x="176628" y="180356"/>
                  </a:lnTo>
                  <a:lnTo>
                    <a:pt x="177431" y="180346"/>
                  </a:lnTo>
                  <a:lnTo>
                    <a:pt x="177737" y="180337"/>
                  </a:lnTo>
                  <a:lnTo>
                    <a:pt x="178455" y="180282"/>
                  </a:lnTo>
                  <a:lnTo>
                    <a:pt x="178845" y="180246"/>
                  </a:lnTo>
                  <a:lnTo>
                    <a:pt x="179268" y="180214"/>
                  </a:lnTo>
                  <a:lnTo>
                    <a:pt x="179476" y="180191"/>
                  </a:lnTo>
                  <a:lnTo>
                    <a:pt x="179684" y="180150"/>
                  </a:lnTo>
                  <a:lnTo>
                    <a:pt x="179895" y="180096"/>
                  </a:lnTo>
                  <a:lnTo>
                    <a:pt x="180107" y="180027"/>
                  </a:lnTo>
                  <a:lnTo>
                    <a:pt x="180526" y="179864"/>
                  </a:lnTo>
                  <a:lnTo>
                    <a:pt x="180825" y="179741"/>
                  </a:lnTo>
                  <a:lnTo>
                    <a:pt x="181343" y="179231"/>
                  </a:lnTo>
                  <a:lnTo>
                    <a:pt x="181373" y="179067"/>
                  </a:lnTo>
                  <a:lnTo>
                    <a:pt x="181377" y="178935"/>
                  </a:lnTo>
                  <a:lnTo>
                    <a:pt x="181373" y="178803"/>
                  </a:lnTo>
                  <a:lnTo>
                    <a:pt x="181339" y="178553"/>
                  </a:lnTo>
                  <a:lnTo>
                    <a:pt x="181313" y="178425"/>
                  </a:lnTo>
                  <a:lnTo>
                    <a:pt x="181218" y="178043"/>
                  </a:lnTo>
                  <a:lnTo>
                    <a:pt x="181101" y="177651"/>
                  </a:lnTo>
                  <a:lnTo>
                    <a:pt x="181025" y="177346"/>
                  </a:lnTo>
                  <a:lnTo>
                    <a:pt x="180987" y="177178"/>
                  </a:lnTo>
                  <a:lnTo>
                    <a:pt x="180885" y="176664"/>
                  </a:lnTo>
                  <a:lnTo>
                    <a:pt x="180783" y="176190"/>
                  </a:lnTo>
                  <a:lnTo>
                    <a:pt x="180753" y="176031"/>
                  </a:lnTo>
                  <a:lnTo>
                    <a:pt x="180734" y="175872"/>
                  </a:lnTo>
                  <a:lnTo>
                    <a:pt x="180727" y="175735"/>
                  </a:lnTo>
                  <a:lnTo>
                    <a:pt x="180719" y="175321"/>
                  </a:lnTo>
                  <a:lnTo>
                    <a:pt x="180712" y="175184"/>
                  </a:lnTo>
                  <a:lnTo>
                    <a:pt x="180697" y="174998"/>
                  </a:lnTo>
                  <a:lnTo>
                    <a:pt x="180655" y="174725"/>
                  </a:lnTo>
                  <a:lnTo>
                    <a:pt x="180866" y="173905"/>
                  </a:lnTo>
                  <a:lnTo>
                    <a:pt x="181358" y="173623"/>
                  </a:lnTo>
                  <a:lnTo>
                    <a:pt x="181739" y="173141"/>
                  </a:lnTo>
                  <a:lnTo>
                    <a:pt x="181925" y="172972"/>
                  </a:lnTo>
                  <a:lnTo>
                    <a:pt x="182114" y="172836"/>
                  </a:lnTo>
                  <a:lnTo>
                    <a:pt x="182314" y="172708"/>
                  </a:lnTo>
                  <a:lnTo>
                    <a:pt x="182529" y="172599"/>
                  </a:lnTo>
                  <a:lnTo>
                    <a:pt x="182749" y="172513"/>
                  </a:lnTo>
                  <a:lnTo>
                    <a:pt x="182915" y="172440"/>
                  </a:lnTo>
                  <a:lnTo>
                    <a:pt x="182904" y="172303"/>
                  </a:lnTo>
                  <a:lnTo>
                    <a:pt x="182934" y="172062"/>
                  </a:lnTo>
                  <a:lnTo>
                    <a:pt x="182941" y="171734"/>
                  </a:lnTo>
                  <a:lnTo>
                    <a:pt x="183058" y="171580"/>
                  </a:lnTo>
                  <a:lnTo>
                    <a:pt x="183478" y="171306"/>
                  </a:lnTo>
                  <a:lnTo>
                    <a:pt x="183739" y="171252"/>
                  </a:lnTo>
                  <a:lnTo>
                    <a:pt x="183920" y="171252"/>
                  </a:lnTo>
                  <a:lnTo>
                    <a:pt x="184393" y="171420"/>
                  </a:lnTo>
                  <a:lnTo>
                    <a:pt x="184423" y="171689"/>
                  </a:lnTo>
                  <a:lnTo>
                    <a:pt x="184797" y="171489"/>
                  </a:lnTo>
                  <a:lnTo>
                    <a:pt x="189695" y="169486"/>
                  </a:lnTo>
                  <a:lnTo>
                    <a:pt x="190537" y="169372"/>
                  </a:lnTo>
                  <a:lnTo>
                    <a:pt x="190863" y="169440"/>
                  </a:lnTo>
                  <a:lnTo>
                    <a:pt x="191698" y="169845"/>
                  </a:lnTo>
                  <a:lnTo>
                    <a:pt x="191970" y="170082"/>
                  </a:lnTo>
                  <a:lnTo>
                    <a:pt x="192234" y="170159"/>
                  </a:lnTo>
                  <a:lnTo>
                    <a:pt x="192677" y="170719"/>
                  </a:lnTo>
                  <a:lnTo>
                    <a:pt x="193553" y="171794"/>
                  </a:lnTo>
                  <a:lnTo>
                    <a:pt x="194086" y="171593"/>
                  </a:lnTo>
                  <a:lnTo>
                    <a:pt x="195719" y="173537"/>
                  </a:lnTo>
                  <a:lnTo>
                    <a:pt x="195881" y="173468"/>
                  </a:lnTo>
                  <a:lnTo>
                    <a:pt x="196021" y="173755"/>
                  </a:lnTo>
                  <a:lnTo>
                    <a:pt x="196153" y="173965"/>
                  </a:lnTo>
                  <a:lnTo>
                    <a:pt x="196369" y="174147"/>
                  </a:lnTo>
                  <a:lnTo>
                    <a:pt x="197261" y="173692"/>
                  </a:lnTo>
                  <a:lnTo>
                    <a:pt x="198149" y="173191"/>
                  </a:lnTo>
                  <a:lnTo>
                    <a:pt x="199090" y="172809"/>
                  </a:lnTo>
                  <a:lnTo>
                    <a:pt x="199515" y="172460"/>
                  </a:lnTo>
                  <a:lnTo>
                    <a:pt x="200186" y="171912"/>
                  </a:lnTo>
                  <a:lnTo>
                    <a:pt x="200723" y="171487"/>
                  </a:lnTo>
                  <a:lnTo>
                    <a:pt x="201433" y="170924"/>
                  </a:lnTo>
                  <a:lnTo>
                    <a:pt x="202220" y="170015"/>
                  </a:lnTo>
                  <a:lnTo>
                    <a:pt x="202892" y="169181"/>
                  </a:lnTo>
                  <a:lnTo>
                    <a:pt x="203561" y="168252"/>
                  </a:lnTo>
                  <a:lnTo>
                    <a:pt x="204751" y="166678"/>
                  </a:lnTo>
                  <a:lnTo>
                    <a:pt x="205503" y="165831"/>
                  </a:lnTo>
                  <a:lnTo>
                    <a:pt x="206429" y="164707"/>
                  </a:lnTo>
                  <a:lnTo>
                    <a:pt x="207068" y="163865"/>
                  </a:lnTo>
                  <a:lnTo>
                    <a:pt x="207532" y="163328"/>
                  </a:lnTo>
                  <a:lnTo>
                    <a:pt x="208670" y="161525"/>
                  </a:lnTo>
                  <a:lnTo>
                    <a:pt x="209025" y="160674"/>
                  </a:lnTo>
                  <a:lnTo>
                    <a:pt x="209197" y="160286"/>
                  </a:lnTo>
                  <a:lnTo>
                    <a:pt x="209437" y="159741"/>
                  </a:lnTo>
                  <a:lnTo>
                    <a:pt x="209894" y="158790"/>
                  </a:lnTo>
                  <a:lnTo>
                    <a:pt x="209966" y="158640"/>
                  </a:lnTo>
                  <a:lnTo>
                    <a:pt x="210322" y="157702"/>
                  </a:lnTo>
                  <a:lnTo>
                    <a:pt x="210707" y="156769"/>
                  </a:lnTo>
                  <a:lnTo>
                    <a:pt x="211312" y="155240"/>
                  </a:lnTo>
                  <a:lnTo>
                    <a:pt x="211675" y="153993"/>
                  </a:lnTo>
                  <a:lnTo>
                    <a:pt x="212298" y="152404"/>
                  </a:lnTo>
                  <a:lnTo>
                    <a:pt x="212687" y="151294"/>
                  </a:lnTo>
                  <a:lnTo>
                    <a:pt x="211355" y="149378"/>
                  </a:lnTo>
                  <a:lnTo>
                    <a:pt x="210724" y="148582"/>
                  </a:lnTo>
                  <a:lnTo>
                    <a:pt x="210221" y="147599"/>
                  </a:lnTo>
                  <a:lnTo>
                    <a:pt x="209105" y="144708"/>
                  </a:lnTo>
                  <a:lnTo>
                    <a:pt x="208976" y="144257"/>
                  </a:lnTo>
                  <a:lnTo>
                    <a:pt x="208863" y="143811"/>
                  </a:lnTo>
                  <a:lnTo>
                    <a:pt x="208867" y="143456"/>
                  </a:lnTo>
                  <a:lnTo>
                    <a:pt x="208817" y="142983"/>
                  </a:lnTo>
                  <a:lnTo>
                    <a:pt x="208855" y="142537"/>
                  </a:lnTo>
                  <a:lnTo>
                    <a:pt x="208802" y="142118"/>
                  </a:lnTo>
                  <a:lnTo>
                    <a:pt x="208602" y="141877"/>
                  </a:lnTo>
                  <a:lnTo>
                    <a:pt x="208394" y="141759"/>
                  </a:lnTo>
                  <a:lnTo>
                    <a:pt x="207718" y="141536"/>
                  </a:lnTo>
                  <a:lnTo>
                    <a:pt x="207544" y="141299"/>
                  </a:lnTo>
                  <a:lnTo>
                    <a:pt x="207313" y="140967"/>
                  </a:lnTo>
                  <a:lnTo>
                    <a:pt x="207087" y="140548"/>
                  </a:lnTo>
                  <a:lnTo>
                    <a:pt x="206973" y="140102"/>
                  </a:lnTo>
                  <a:lnTo>
                    <a:pt x="206890" y="139742"/>
                  </a:lnTo>
                  <a:lnTo>
                    <a:pt x="206686" y="139183"/>
                  </a:lnTo>
                  <a:lnTo>
                    <a:pt x="206576" y="139001"/>
                  </a:lnTo>
                  <a:lnTo>
                    <a:pt x="206350" y="138500"/>
                  </a:lnTo>
                  <a:lnTo>
                    <a:pt x="205858" y="137940"/>
                  </a:lnTo>
                  <a:lnTo>
                    <a:pt x="205363" y="137471"/>
                  </a:lnTo>
                  <a:lnTo>
                    <a:pt x="204955" y="137053"/>
                  </a:lnTo>
                  <a:lnTo>
                    <a:pt x="204509" y="136493"/>
                  </a:lnTo>
                  <a:lnTo>
                    <a:pt x="204241" y="135983"/>
                  </a:lnTo>
                  <a:lnTo>
                    <a:pt x="204112" y="135428"/>
                  </a:lnTo>
                  <a:lnTo>
                    <a:pt x="204082" y="134691"/>
                  </a:lnTo>
                  <a:lnTo>
                    <a:pt x="204135" y="134231"/>
                  </a:lnTo>
                  <a:lnTo>
                    <a:pt x="204237" y="133589"/>
                  </a:lnTo>
                  <a:lnTo>
                    <a:pt x="204248" y="132948"/>
                  </a:lnTo>
                  <a:lnTo>
                    <a:pt x="204343" y="132720"/>
                  </a:lnTo>
                  <a:lnTo>
                    <a:pt x="204626" y="132265"/>
                  </a:lnTo>
                  <a:lnTo>
                    <a:pt x="205050" y="131532"/>
                  </a:lnTo>
                  <a:lnTo>
                    <a:pt x="205329" y="131077"/>
                  </a:lnTo>
                  <a:lnTo>
                    <a:pt x="205617" y="130576"/>
                  </a:lnTo>
                  <a:lnTo>
                    <a:pt x="205805" y="130076"/>
                  </a:lnTo>
                  <a:lnTo>
                    <a:pt x="205904" y="129616"/>
                  </a:lnTo>
                  <a:lnTo>
                    <a:pt x="205960" y="129020"/>
                  </a:lnTo>
                  <a:lnTo>
                    <a:pt x="205923" y="128560"/>
                  </a:lnTo>
                  <a:lnTo>
                    <a:pt x="205839" y="127960"/>
                  </a:lnTo>
                  <a:lnTo>
                    <a:pt x="205526" y="127632"/>
                  </a:lnTo>
                  <a:lnTo>
                    <a:pt x="205352" y="127127"/>
                  </a:lnTo>
                  <a:lnTo>
                    <a:pt x="205019" y="126321"/>
                  </a:lnTo>
                  <a:lnTo>
                    <a:pt x="204974" y="126144"/>
                  </a:lnTo>
                  <a:lnTo>
                    <a:pt x="204936" y="125962"/>
                  </a:lnTo>
                  <a:lnTo>
                    <a:pt x="204853" y="125456"/>
                  </a:lnTo>
                  <a:lnTo>
                    <a:pt x="204800" y="125051"/>
                  </a:lnTo>
                  <a:lnTo>
                    <a:pt x="204740" y="124769"/>
                  </a:lnTo>
                  <a:lnTo>
                    <a:pt x="204702" y="124624"/>
                  </a:lnTo>
                  <a:lnTo>
                    <a:pt x="204615" y="124332"/>
                  </a:lnTo>
                  <a:lnTo>
                    <a:pt x="204517" y="124059"/>
                  </a:lnTo>
                  <a:lnTo>
                    <a:pt x="204418" y="123809"/>
                  </a:lnTo>
                  <a:lnTo>
                    <a:pt x="204297" y="123568"/>
                  </a:lnTo>
                  <a:lnTo>
                    <a:pt x="204173" y="123377"/>
                  </a:lnTo>
                  <a:lnTo>
                    <a:pt x="203893" y="123017"/>
                  </a:lnTo>
                  <a:lnTo>
                    <a:pt x="203663" y="122744"/>
                  </a:lnTo>
                  <a:lnTo>
                    <a:pt x="203519" y="122589"/>
                  </a:lnTo>
                  <a:lnTo>
                    <a:pt x="203209" y="122230"/>
                  </a:lnTo>
                  <a:lnTo>
                    <a:pt x="203096" y="121866"/>
                  </a:lnTo>
                  <a:lnTo>
                    <a:pt x="203066" y="121674"/>
                  </a:lnTo>
                  <a:lnTo>
                    <a:pt x="203058" y="121479"/>
                  </a:lnTo>
                  <a:lnTo>
                    <a:pt x="203073" y="121279"/>
                  </a:lnTo>
                  <a:lnTo>
                    <a:pt x="203107" y="121087"/>
                  </a:lnTo>
                  <a:lnTo>
                    <a:pt x="203515" y="120455"/>
                  </a:lnTo>
                  <a:lnTo>
                    <a:pt x="204494" y="120045"/>
                  </a:lnTo>
                  <a:lnTo>
                    <a:pt x="204857" y="120123"/>
                  </a:lnTo>
                  <a:lnTo>
                    <a:pt x="205299" y="120218"/>
                  </a:lnTo>
                  <a:lnTo>
                    <a:pt x="205443" y="120186"/>
                  </a:lnTo>
                  <a:lnTo>
                    <a:pt x="205590" y="120127"/>
                  </a:lnTo>
                  <a:lnTo>
                    <a:pt x="205730" y="120041"/>
                  </a:lnTo>
                  <a:lnTo>
                    <a:pt x="206078" y="119718"/>
                  </a:lnTo>
                  <a:lnTo>
                    <a:pt x="206168" y="119576"/>
                  </a:lnTo>
                  <a:lnTo>
                    <a:pt x="206244" y="119426"/>
                  </a:lnTo>
                  <a:lnTo>
                    <a:pt x="206448" y="118962"/>
                  </a:lnTo>
                  <a:lnTo>
                    <a:pt x="206569" y="118653"/>
                  </a:lnTo>
                  <a:lnTo>
                    <a:pt x="206622" y="118493"/>
                  </a:lnTo>
                  <a:lnTo>
                    <a:pt x="206716" y="118193"/>
                  </a:lnTo>
                  <a:lnTo>
                    <a:pt x="206758" y="118047"/>
                  </a:lnTo>
                  <a:lnTo>
                    <a:pt x="206830" y="117756"/>
                  </a:lnTo>
                  <a:lnTo>
                    <a:pt x="206852" y="117610"/>
                  </a:lnTo>
                  <a:lnTo>
                    <a:pt x="206871" y="117365"/>
                  </a:lnTo>
                  <a:lnTo>
                    <a:pt x="206860" y="116996"/>
                  </a:lnTo>
                  <a:lnTo>
                    <a:pt x="206871" y="116718"/>
                  </a:lnTo>
                  <a:lnTo>
                    <a:pt x="206856" y="116536"/>
                  </a:lnTo>
                  <a:lnTo>
                    <a:pt x="206814" y="116282"/>
                  </a:lnTo>
                  <a:lnTo>
                    <a:pt x="206663" y="115822"/>
                  </a:lnTo>
                  <a:lnTo>
                    <a:pt x="206580" y="115640"/>
                  </a:lnTo>
                  <a:lnTo>
                    <a:pt x="206482" y="115462"/>
                  </a:lnTo>
                  <a:lnTo>
                    <a:pt x="206391" y="115312"/>
                  </a:lnTo>
                  <a:lnTo>
                    <a:pt x="206293" y="115167"/>
                  </a:lnTo>
                  <a:lnTo>
                    <a:pt x="206183" y="115026"/>
                  </a:lnTo>
                  <a:lnTo>
                    <a:pt x="206066" y="114894"/>
                  </a:lnTo>
                  <a:lnTo>
                    <a:pt x="205722" y="114657"/>
                  </a:lnTo>
                  <a:lnTo>
                    <a:pt x="205382" y="114493"/>
                  </a:lnTo>
                  <a:lnTo>
                    <a:pt x="204932" y="114225"/>
                  </a:lnTo>
                  <a:lnTo>
                    <a:pt x="204093" y="113628"/>
                  </a:lnTo>
                  <a:lnTo>
                    <a:pt x="203916" y="113305"/>
                  </a:lnTo>
                  <a:lnTo>
                    <a:pt x="203693" y="112841"/>
                  </a:lnTo>
                  <a:lnTo>
                    <a:pt x="203561" y="112518"/>
                  </a:lnTo>
                  <a:lnTo>
                    <a:pt x="203111" y="112140"/>
                  </a:lnTo>
                  <a:lnTo>
                    <a:pt x="202699" y="112045"/>
                  </a:lnTo>
                  <a:lnTo>
                    <a:pt x="202287" y="112127"/>
                  </a:lnTo>
                  <a:lnTo>
                    <a:pt x="201463" y="112022"/>
                  </a:lnTo>
                  <a:lnTo>
                    <a:pt x="200825" y="112013"/>
                  </a:lnTo>
                  <a:lnTo>
                    <a:pt x="200288" y="111176"/>
                  </a:lnTo>
                  <a:lnTo>
                    <a:pt x="200295" y="110716"/>
                  </a:lnTo>
                  <a:lnTo>
                    <a:pt x="200401" y="109938"/>
                  </a:lnTo>
                  <a:lnTo>
                    <a:pt x="200314" y="109564"/>
                  </a:lnTo>
                  <a:lnTo>
                    <a:pt x="200091" y="109241"/>
                  </a:lnTo>
                  <a:lnTo>
                    <a:pt x="199864" y="109146"/>
                  </a:lnTo>
                  <a:lnTo>
                    <a:pt x="199407" y="109182"/>
                  </a:lnTo>
                  <a:lnTo>
                    <a:pt x="199177" y="109228"/>
                  </a:lnTo>
                  <a:lnTo>
                    <a:pt x="198765" y="109219"/>
                  </a:lnTo>
                  <a:lnTo>
                    <a:pt x="198538" y="109078"/>
                  </a:lnTo>
                  <a:lnTo>
                    <a:pt x="198315" y="108750"/>
                  </a:lnTo>
                  <a:lnTo>
                    <a:pt x="198319" y="108431"/>
                  </a:lnTo>
                  <a:lnTo>
                    <a:pt x="198051" y="108058"/>
                  </a:lnTo>
                  <a:lnTo>
                    <a:pt x="197877" y="107548"/>
                  </a:lnTo>
                  <a:lnTo>
                    <a:pt x="197657" y="107039"/>
                  </a:lnTo>
                  <a:lnTo>
                    <a:pt x="197389" y="106620"/>
                  </a:lnTo>
                  <a:lnTo>
                    <a:pt x="197121" y="106156"/>
                  </a:lnTo>
                  <a:lnTo>
                    <a:pt x="197083" y="105742"/>
                  </a:lnTo>
                  <a:lnTo>
                    <a:pt x="197132" y="105423"/>
                  </a:lnTo>
                  <a:lnTo>
                    <a:pt x="197412" y="105287"/>
                  </a:lnTo>
                  <a:lnTo>
                    <a:pt x="197827" y="105018"/>
                  </a:lnTo>
                  <a:lnTo>
                    <a:pt x="197831" y="104836"/>
                  </a:lnTo>
                  <a:lnTo>
                    <a:pt x="197741" y="104650"/>
                  </a:lnTo>
                  <a:lnTo>
                    <a:pt x="197423" y="104508"/>
                  </a:lnTo>
                  <a:lnTo>
                    <a:pt x="196955" y="104372"/>
                  </a:lnTo>
                  <a:lnTo>
                    <a:pt x="196800" y="104267"/>
                  </a:lnTo>
                  <a:lnTo>
                    <a:pt x="196648" y="104144"/>
                  </a:lnTo>
                  <a:lnTo>
                    <a:pt x="196509" y="104008"/>
                  </a:lnTo>
                  <a:lnTo>
                    <a:pt x="196380" y="103862"/>
                  </a:lnTo>
                  <a:lnTo>
                    <a:pt x="196274" y="103708"/>
                  </a:lnTo>
                  <a:lnTo>
                    <a:pt x="195859" y="103230"/>
                  </a:lnTo>
                  <a:lnTo>
                    <a:pt x="195632" y="103089"/>
                  </a:lnTo>
                  <a:lnTo>
                    <a:pt x="195314" y="102806"/>
                  </a:lnTo>
                  <a:lnTo>
                    <a:pt x="194955" y="102433"/>
                  </a:lnTo>
                  <a:lnTo>
                    <a:pt x="194460" y="101965"/>
                  </a:lnTo>
                  <a:lnTo>
                    <a:pt x="194007" y="101591"/>
                  </a:lnTo>
                  <a:lnTo>
                    <a:pt x="193697" y="101123"/>
                  </a:lnTo>
                  <a:lnTo>
                    <a:pt x="193432" y="100568"/>
                  </a:lnTo>
                  <a:lnTo>
                    <a:pt x="193119" y="100012"/>
                  </a:lnTo>
                  <a:lnTo>
                    <a:pt x="192945" y="99503"/>
                  </a:lnTo>
                  <a:lnTo>
                    <a:pt x="192949" y="99180"/>
                  </a:lnTo>
                  <a:lnTo>
                    <a:pt x="192911" y="98815"/>
                  </a:lnTo>
                  <a:lnTo>
                    <a:pt x="192778" y="98488"/>
                  </a:lnTo>
                  <a:lnTo>
                    <a:pt x="192510" y="98165"/>
                  </a:lnTo>
                  <a:lnTo>
                    <a:pt x="192242" y="97746"/>
                  </a:lnTo>
                  <a:lnTo>
                    <a:pt x="192219" y="97396"/>
                  </a:lnTo>
                  <a:lnTo>
                    <a:pt x="192166" y="97200"/>
                  </a:lnTo>
                  <a:lnTo>
                    <a:pt x="192053" y="96813"/>
                  </a:lnTo>
                  <a:lnTo>
                    <a:pt x="191992" y="96617"/>
                  </a:lnTo>
                  <a:lnTo>
                    <a:pt x="191770" y="95949"/>
                  </a:lnTo>
                  <a:lnTo>
                    <a:pt x="191686" y="95712"/>
                  </a:lnTo>
                  <a:lnTo>
                    <a:pt x="191596" y="95475"/>
                  </a:lnTo>
                  <a:lnTo>
                    <a:pt x="191501" y="95243"/>
                  </a:lnTo>
                  <a:lnTo>
                    <a:pt x="191418" y="95061"/>
                  </a:lnTo>
                  <a:lnTo>
                    <a:pt x="191229" y="94706"/>
                  </a:lnTo>
                  <a:lnTo>
                    <a:pt x="191142" y="94524"/>
                  </a:lnTo>
                  <a:lnTo>
                    <a:pt x="191070" y="94338"/>
                  </a:lnTo>
                  <a:lnTo>
                    <a:pt x="190999" y="94078"/>
                  </a:lnTo>
                  <a:lnTo>
                    <a:pt x="190949" y="93810"/>
                  </a:lnTo>
                  <a:lnTo>
                    <a:pt x="190915" y="93537"/>
                  </a:lnTo>
                  <a:lnTo>
                    <a:pt x="190832" y="92540"/>
                  </a:lnTo>
                  <a:lnTo>
                    <a:pt x="190821" y="92317"/>
                  </a:lnTo>
                  <a:lnTo>
                    <a:pt x="190821" y="92090"/>
                  </a:lnTo>
                  <a:lnTo>
                    <a:pt x="190832" y="91867"/>
                  </a:lnTo>
                  <a:lnTo>
                    <a:pt x="190870" y="91621"/>
                  </a:lnTo>
                  <a:lnTo>
                    <a:pt x="190953" y="90697"/>
                  </a:lnTo>
                  <a:lnTo>
                    <a:pt x="190961" y="90392"/>
                  </a:lnTo>
                  <a:lnTo>
                    <a:pt x="190881" y="90146"/>
                  </a:lnTo>
                  <a:lnTo>
                    <a:pt x="190613" y="89841"/>
                  </a:lnTo>
                  <a:lnTo>
                    <a:pt x="190356" y="88904"/>
                  </a:lnTo>
                  <a:lnTo>
                    <a:pt x="190224" y="88545"/>
                  </a:lnTo>
                  <a:lnTo>
                    <a:pt x="189986" y="88185"/>
                  </a:lnTo>
                  <a:lnTo>
                    <a:pt x="189661" y="88012"/>
                  </a:lnTo>
                  <a:lnTo>
                    <a:pt x="189445" y="87871"/>
                  </a:lnTo>
                  <a:lnTo>
                    <a:pt x="189181" y="87430"/>
                  </a:lnTo>
                  <a:lnTo>
                    <a:pt x="189022" y="87043"/>
                  </a:lnTo>
                  <a:lnTo>
                    <a:pt x="188943" y="86793"/>
                  </a:lnTo>
                  <a:lnTo>
                    <a:pt x="188950" y="86383"/>
                  </a:lnTo>
                  <a:lnTo>
                    <a:pt x="189014" y="85973"/>
                  </a:lnTo>
                  <a:lnTo>
                    <a:pt x="189101" y="85619"/>
                  </a:lnTo>
                  <a:lnTo>
                    <a:pt x="189271" y="85127"/>
                  </a:lnTo>
                  <a:lnTo>
                    <a:pt x="189385" y="84854"/>
                  </a:lnTo>
                  <a:lnTo>
                    <a:pt x="189445" y="84581"/>
                  </a:lnTo>
                  <a:lnTo>
                    <a:pt x="189453" y="84199"/>
                  </a:lnTo>
                  <a:lnTo>
                    <a:pt x="189404" y="83867"/>
                  </a:lnTo>
                  <a:lnTo>
                    <a:pt x="189351" y="83648"/>
                  </a:lnTo>
                  <a:lnTo>
                    <a:pt x="189222" y="83316"/>
                  </a:lnTo>
                  <a:lnTo>
                    <a:pt x="189226" y="83097"/>
                  </a:lnTo>
                  <a:lnTo>
                    <a:pt x="189283" y="82852"/>
                  </a:lnTo>
                  <a:lnTo>
                    <a:pt x="189423" y="82579"/>
                  </a:lnTo>
                  <a:lnTo>
                    <a:pt x="189563" y="82338"/>
                  </a:lnTo>
                  <a:lnTo>
                    <a:pt x="189668" y="82028"/>
                  </a:lnTo>
                  <a:lnTo>
                    <a:pt x="189736" y="81778"/>
                  </a:lnTo>
                  <a:lnTo>
                    <a:pt x="190061" y="81259"/>
                  </a:lnTo>
                  <a:lnTo>
                    <a:pt x="190190" y="81218"/>
                  </a:lnTo>
                  <a:lnTo>
                    <a:pt x="190333" y="81200"/>
                  </a:lnTo>
                  <a:lnTo>
                    <a:pt x="190485" y="81200"/>
                  </a:lnTo>
                  <a:lnTo>
                    <a:pt x="190787" y="81218"/>
                  </a:lnTo>
                  <a:lnTo>
                    <a:pt x="191082" y="81227"/>
                  </a:lnTo>
                  <a:lnTo>
                    <a:pt x="191373" y="81259"/>
                  </a:lnTo>
                  <a:lnTo>
                    <a:pt x="191513" y="81286"/>
                  </a:lnTo>
                  <a:lnTo>
                    <a:pt x="192174" y="81587"/>
                  </a:lnTo>
                  <a:lnTo>
                    <a:pt x="192472" y="81873"/>
                  </a:lnTo>
                  <a:lnTo>
                    <a:pt x="192907" y="82224"/>
                  </a:lnTo>
                  <a:lnTo>
                    <a:pt x="193035" y="82292"/>
                  </a:lnTo>
                  <a:lnTo>
                    <a:pt x="193172" y="82351"/>
                  </a:lnTo>
                  <a:lnTo>
                    <a:pt x="193311" y="82401"/>
                  </a:lnTo>
                  <a:lnTo>
                    <a:pt x="193447" y="82442"/>
                  </a:lnTo>
                  <a:lnTo>
                    <a:pt x="193633" y="82474"/>
                  </a:lnTo>
                  <a:lnTo>
                    <a:pt x="193822" y="82483"/>
                  </a:lnTo>
                  <a:lnTo>
                    <a:pt x="194014" y="82479"/>
                  </a:lnTo>
                  <a:lnTo>
                    <a:pt x="194207" y="82470"/>
                  </a:lnTo>
                  <a:lnTo>
                    <a:pt x="194396" y="82456"/>
                  </a:lnTo>
                  <a:lnTo>
                    <a:pt x="194634" y="82433"/>
                  </a:lnTo>
                  <a:lnTo>
                    <a:pt x="194872" y="82401"/>
                  </a:lnTo>
                  <a:lnTo>
                    <a:pt x="195106" y="82360"/>
                  </a:lnTo>
                  <a:lnTo>
                    <a:pt x="195341" y="82310"/>
                  </a:lnTo>
                  <a:lnTo>
                    <a:pt x="195575" y="82251"/>
                  </a:lnTo>
                  <a:lnTo>
                    <a:pt x="195806" y="82183"/>
                  </a:lnTo>
                  <a:lnTo>
                    <a:pt x="196040" y="82105"/>
                  </a:lnTo>
                  <a:lnTo>
                    <a:pt x="196270" y="82019"/>
                  </a:lnTo>
                  <a:lnTo>
                    <a:pt x="196497" y="81923"/>
                  </a:lnTo>
                  <a:lnTo>
                    <a:pt x="196717" y="81823"/>
                  </a:lnTo>
                  <a:lnTo>
                    <a:pt x="198663" y="80822"/>
                  </a:lnTo>
                  <a:lnTo>
                    <a:pt x="200432" y="79616"/>
                  </a:lnTo>
                  <a:lnTo>
                    <a:pt x="201025" y="79166"/>
                  </a:lnTo>
                  <a:lnTo>
                    <a:pt x="201195" y="79029"/>
                  </a:lnTo>
                  <a:lnTo>
                    <a:pt x="201357" y="78884"/>
                  </a:lnTo>
                  <a:lnTo>
                    <a:pt x="201509" y="78720"/>
                  </a:lnTo>
                  <a:lnTo>
                    <a:pt x="201652" y="78552"/>
                  </a:lnTo>
                  <a:lnTo>
                    <a:pt x="201781" y="78379"/>
                  </a:lnTo>
                  <a:lnTo>
                    <a:pt x="201902" y="78192"/>
                  </a:lnTo>
                  <a:lnTo>
                    <a:pt x="202011" y="77996"/>
                  </a:lnTo>
                  <a:lnTo>
                    <a:pt x="202109" y="77792"/>
                  </a:lnTo>
                  <a:lnTo>
                    <a:pt x="202189" y="77587"/>
                  </a:lnTo>
                  <a:lnTo>
                    <a:pt x="202242" y="77377"/>
                  </a:lnTo>
                  <a:lnTo>
                    <a:pt x="202261" y="77191"/>
                  </a:lnTo>
                  <a:lnTo>
                    <a:pt x="202261" y="77000"/>
                  </a:lnTo>
                  <a:lnTo>
                    <a:pt x="202223" y="76613"/>
                  </a:lnTo>
                  <a:lnTo>
                    <a:pt x="202174" y="76185"/>
                  </a:lnTo>
                  <a:lnTo>
                    <a:pt x="202140" y="75949"/>
                  </a:lnTo>
                  <a:lnTo>
                    <a:pt x="202098" y="75717"/>
                  </a:lnTo>
                  <a:lnTo>
                    <a:pt x="202068" y="75480"/>
                  </a:lnTo>
                  <a:lnTo>
                    <a:pt x="202056" y="75243"/>
                  </a:lnTo>
                  <a:lnTo>
                    <a:pt x="202049" y="74897"/>
                  </a:lnTo>
                  <a:lnTo>
                    <a:pt x="202056" y="74725"/>
                  </a:lnTo>
                  <a:lnTo>
                    <a:pt x="202079" y="74561"/>
                  </a:lnTo>
                  <a:lnTo>
                    <a:pt x="202124" y="74401"/>
                  </a:lnTo>
                  <a:lnTo>
                    <a:pt x="202204" y="74256"/>
                  </a:lnTo>
                  <a:lnTo>
                    <a:pt x="202310" y="74115"/>
                  </a:lnTo>
                  <a:lnTo>
                    <a:pt x="202431" y="73983"/>
                  </a:lnTo>
                  <a:lnTo>
                    <a:pt x="202563" y="73855"/>
                  </a:lnTo>
                  <a:lnTo>
                    <a:pt x="202695" y="73742"/>
                  </a:lnTo>
                  <a:lnTo>
                    <a:pt x="202918" y="73582"/>
                  </a:lnTo>
                  <a:lnTo>
                    <a:pt x="203168" y="73460"/>
                  </a:lnTo>
                  <a:lnTo>
                    <a:pt x="203432" y="73346"/>
                  </a:lnTo>
                  <a:lnTo>
                    <a:pt x="203689" y="73227"/>
                  </a:lnTo>
                  <a:lnTo>
                    <a:pt x="203935" y="73091"/>
                  </a:lnTo>
                  <a:lnTo>
                    <a:pt x="204135" y="72936"/>
                  </a:lnTo>
                  <a:lnTo>
                    <a:pt x="204324" y="72772"/>
                  </a:lnTo>
                  <a:lnTo>
                    <a:pt x="204702" y="72427"/>
                  </a:lnTo>
                  <a:lnTo>
                    <a:pt x="204895" y="72263"/>
                  </a:lnTo>
                  <a:lnTo>
                    <a:pt x="205174" y="72063"/>
                  </a:lnTo>
                  <a:lnTo>
                    <a:pt x="205458" y="71867"/>
                  </a:lnTo>
                  <a:lnTo>
                    <a:pt x="205749" y="71680"/>
                  </a:lnTo>
                  <a:lnTo>
                    <a:pt x="206032" y="71485"/>
                  </a:lnTo>
                  <a:lnTo>
                    <a:pt x="206308" y="71280"/>
                  </a:lnTo>
                  <a:lnTo>
                    <a:pt x="206554" y="71071"/>
                  </a:lnTo>
                  <a:lnTo>
                    <a:pt x="206792" y="70848"/>
                  </a:lnTo>
                  <a:lnTo>
                    <a:pt x="207260" y="70397"/>
                  </a:lnTo>
                  <a:lnTo>
                    <a:pt x="207498" y="70179"/>
                  </a:lnTo>
                  <a:lnTo>
                    <a:pt x="207816" y="69915"/>
                  </a:lnTo>
                  <a:lnTo>
                    <a:pt x="207979" y="69787"/>
                  </a:lnTo>
                  <a:lnTo>
                    <a:pt x="208137" y="69655"/>
                  </a:lnTo>
                  <a:lnTo>
                    <a:pt x="208292" y="69519"/>
                  </a:lnTo>
                  <a:lnTo>
                    <a:pt x="208674" y="69164"/>
                  </a:lnTo>
                  <a:lnTo>
                    <a:pt x="208916" y="68914"/>
                  </a:lnTo>
                  <a:lnTo>
                    <a:pt x="209033" y="68786"/>
                  </a:lnTo>
                  <a:lnTo>
                    <a:pt x="209263" y="68522"/>
                  </a:lnTo>
                  <a:lnTo>
                    <a:pt x="209373" y="68386"/>
                  </a:lnTo>
                  <a:lnTo>
                    <a:pt x="209811" y="67863"/>
                  </a:lnTo>
                  <a:lnTo>
                    <a:pt x="209910" y="67726"/>
                  </a:lnTo>
                  <a:lnTo>
                    <a:pt x="210000" y="67585"/>
                  </a:lnTo>
                  <a:lnTo>
                    <a:pt x="210072" y="67448"/>
                  </a:lnTo>
                  <a:lnTo>
                    <a:pt x="210136" y="67307"/>
                  </a:lnTo>
                  <a:lnTo>
                    <a:pt x="210197" y="67162"/>
                  </a:lnTo>
                  <a:lnTo>
                    <a:pt x="210250" y="67012"/>
                  </a:lnTo>
                  <a:lnTo>
                    <a:pt x="211093" y="67317"/>
                  </a:lnTo>
                  <a:lnTo>
                    <a:pt x="211108" y="67444"/>
                  </a:lnTo>
                  <a:lnTo>
                    <a:pt x="211111" y="67580"/>
                  </a:lnTo>
                  <a:lnTo>
                    <a:pt x="211119" y="67708"/>
                  </a:lnTo>
                  <a:lnTo>
                    <a:pt x="211123" y="67940"/>
                  </a:lnTo>
                  <a:lnTo>
                    <a:pt x="211108" y="68177"/>
                  </a:lnTo>
                  <a:lnTo>
                    <a:pt x="211077" y="68413"/>
                  </a:lnTo>
                  <a:lnTo>
                    <a:pt x="211036" y="68650"/>
                  </a:lnTo>
                  <a:lnTo>
                    <a:pt x="210987" y="68882"/>
                  </a:lnTo>
                  <a:lnTo>
                    <a:pt x="210922" y="69141"/>
                  </a:lnTo>
                  <a:lnTo>
                    <a:pt x="210847" y="69401"/>
                  </a:lnTo>
                  <a:lnTo>
                    <a:pt x="210760" y="69655"/>
                  </a:lnTo>
                  <a:lnTo>
                    <a:pt x="210469" y="70456"/>
                  </a:lnTo>
                  <a:lnTo>
                    <a:pt x="210242" y="71030"/>
                  </a:lnTo>
                  <a:lnTo>
                    <a:pt x="210136" y="71321"/>
                  </a:lnTo>
                  <a:lnTo>
                    <a:pt x="210049" y="71612"/>
                  </a:lnTo>
                  <a:lnTo>
                    <a:pt x="209970" y="71931"/>
                  </a:lnTo>
                  <a:lnTo>
                    <a:pt x="209906" y="72254"/>
                  </a:lnTo>
                  <a:lnTo>
                    <a:pt x="209853" y="72581"/>
                  </a:lnTo>
                  <a:lnTo>
                    <a:pt x="209819" y="72909"/>
                  </a:lnTo>
                  <a:lnTo>
                    <a:pt x="209800" y="73237"/>
                  </a:lnTo>
                  <a:lnTo>
                    <a:pt x="209796" y="73491"/>
                  </a:lnTo>
                  <a:lnTo>
                    <a:pt x="209808" y="73751"/>
                  </a:lnTo>
                  <a:lnTo>
                    <a:pt x="209827" y="74010"/>
                  </a:lnTo>
                  <a:lnTo>
                    <a:pt x="209853" y="74269"/>
                  </a:lnTo>
                  <a:lnTo>
                    <a:pt x="209887" y="74524"/>
                  </a:lnTo>
                  <a:lnTo>
                    <a:pt x="209944" y="74820"/>
                  </a:lnTo>
                  <a:lnTo>
                    <a:pt x="210008" y="75116"/>
                  </a:lnTo>
                  <a:lnTo>
                    <a:pt x="210084" y="75407"/>
                  </a:lnTo>
                  <a:lnTo>
                    <a:pt x="210253" y="75990"/>
                  </a:lnTo>
                  <a:lnTo>
                    <a:pt x="210374" y="76367"/>
                  </a:lnTo>
                  <a:lnTo>
                    <a:pt x="210503" y="76745"/>
                  </a:lnTo>
                  <a:lnTo>
                    <a:pt x="210643" y="77118"/>
                  </a:lnTo>
                  <a:lnTo>
                    <a:pt x="210790" y="77487"/>
                  </a:lnTo>
                  <a:lnTo>
                    <a:pt x="210949" y="77851"/>
                  </a:lnTo>
                  <a:lnTo>
                    <a:pt x="211070" y="78106"/>
                  </a:lnTo>
                  <a:lnTo>
                    <a:pt x="211195" y="78356"/>
                  </a:lnTo>
                  <a:lnTo>
                    <a:pt x="211323" y="78606"/>
                  </a:lnTo>
                  <a:lnTo>
                    <a:pt x="211459" y="78852"/>
                  </a:lnTo>
                  <a:lnTo>
                    <a:pt x="211599" y="79093"/>
                  </a:lnTo>
                  <a:lnTo>
                    <a:pt x="211761" y="79362"/>
                  </a:lnTo>
                  <a:lnTo>
                    <a:pt x="212109" y="79885"/>
                  </a:lnTo>
                  <a:lnTo>
                    <a:pt x="212291" y="80140"/>
                  </a:lnTo>
                  <a:lnTo>
                    <a:pt x="212638" y="80640"/>
                  </a:lnTo>
                  <a:lnTo>
                    <a:pt x="212812" y="80881"/>
                  </a:lnTo>
                  <a:lnTo>
                    <a:pt x="212986" y="81118"/>
                  </a:lnTo>
                  <a:lnTo>
                    <a:pt x="213345" y="81591"/>
                  </a:lnTo>
                  <a:lnTo>
                    <a:pt x="213511" y="81801"/>
                  </a:lnTo>
                  <a:lnTo>
                    <a:pt x="213859" y="82215"/>
                  </a:lnTo>
                  <a:lnTo>
                    <a:pt x="214218" y="82615"/>
                  </a:lnTo>
                  <a:lnTo>
                    <a:pt x="214758" y="83107"/>
                  </a:lnTo>
                  <a:lnTo>
                    <a:pt x="214879" y="83243"/>
                  </a:lnTo>
                  <a:lnTo>
                    <a:pt x="215008" y="83407"/>
                  </a:lnTo>
                  <a:lnTo>
                    <a:pt x="215125" y="83584"/>
                  </a:lnTo>
                  <a:lnTo>
                    <a:pt x="215238" y="83766"/>
                  </a:lnTo>
                  <a:lnTo>
                    <a:pt x="215337" y="83958"/>
                  </a:lnTo>
                  <a:lnTo>
                    <a:pt x="215423" y="84149"/>
                  </a:lnTo>
                  <a:lnTo>
                    <a:pt x="215491" y="84344"/>
                  </a:lnTo>
                  <a:lnTo>
                    <a:pt x="215548" y="84545"/>
                  </a:lnTo>
                  <a:lnTo>
                    <a:pt x="215635" y="84954"/>
                  </a:lnTo>
                  <a:lnTo>
                    <a:pt x="215733" y="85377"/>
                  </a:lnTo>
                  <a:lnTo>
                    <a:pt x="215820" y="85810"/>
                  </a:lnTo>
                  <a:lnTo>
                    <a:pt x="215877" y="86024"/>
                  </a:lnTo>
                  <a:lnTo>
                    <a:pt x="215945" y="86228"/>
                  </a:lnTo>
                  <a:lnTo>
                    <a:pt x="216032" y="86433"/>
                  </a:lnTo>
                  <a:lnTo>
                    <a:pt x="216134" y="86629"/>
                  </a:lnTo>
                  <a:lnTo>
                    <a:pt x="216244" y="86824"/>
                  </a:lnTo>
                  <a:lnTo>
                    <a:pt x="216361" y="87011"/>
                  </a:lnTo>
                  <a:lnTo>
                    <a:pt x="216485" y="87193"/>
                  </a:lnTo>
                  <a:lnTo>
                    <a:pt x="216618" y="87361"/>
                  </a:lnTo>
                  <a:lnTo>
                    <a:pt x="216761" y="87521"/>
                  </a:lnTo>
                  <a:lnTo>
                    <a:pt x="217056" y="87830"/>
                  </a:lnTo>
                  <a:lnTo>
                    <a:pt x="217200" y="87989"/>
                  </a:lnTo>
                  <a:lnTo>
                    <a:pt x="217343" y="88158"/>
                  </a:lnTo>
                  <a:lnTo>
                    <a:pt x="217623" y="88508"/>
                  </a:lnTo>
                  <a:lnTo>
                    <a:pt x="217763" y="88676"/>
                  </a:lnTo>
                  <a:lnTo>
                    <a:pt x="217910" y="88840"/>
                  </a:lnTo>
                  <a:lnTo>
                    <a:pt x="218163" y="89109"/>
                  </a:lnTo>
                  <a:lnTo>
                    <a:pt x="218292" y="89236"/>
                  </a:lnTo>
                  <a:lnTo>
                    <a:pt x="218428" y="89359"/>
                  </a:lnTo>
                  <a:lnTo>
                    <a:pt x="218572" y="89468"/>
                  </a:lnTo>
                  <a:lnTo>
                    <a:pt x="218726" y="89564"/>
                  </a:lnTo>
                  <a:lnTo>
                    <a:pt x="218893" y="89646"/>
                  </a:lnTo>
                  <a:lnTo>
                    <a:pt x="219237" y="89791"/>
                  </a:lnTo>
                  <a:lnTo>
                    <a:pt x="219403" y="89878"/>
                  </a:lnTo>
                  <a:lnTo>
                    <a:pt x="219550" y="89960"/>
                  </a:lnTo>
                  <a:lnTo>
                    <a:pt x="219845" y="90133"/>
                  </a:lnTo>
                  <a:lnTo>
                    <a:pt x="219985" y="90233"/>
                  </a:lnTo>
                  <a:lnTo>
                    <a:pt x="220121" y="90337"/>
                  </a:lnTo>
                  <a:lnTo>
                    <a:pt x="220280" y="90488"/>
                  </a:lnTo>
                  <a:lnTo>
                    <a:pt x="220590" y="90843"/>
                  </a:lnTo>
                  <a:lnTo>
                    <a:pt x="221603" y="91361"/>
                  </a:lnTo>
                  <a:lnTo>
                    <a:pt x="222003" y="91261"/>
                  </a:lnTo>
                  <a:lnTo>
                    <a:pt x="222464" y="90879"/>
                  </a:lnTo>
                  <a:lnTo>
                    <a:pt x="222664" y="90620"/>
                  </a:lnTo>
                  <a:lnTo>
                    <a:pt x="223613" y="89659"/>
                  </a:lnTo>
                  <a:lnTo>
                    <a:pt x="223602" y="89527"/>
                  </a:lnTo>
                  <a:lnTo>
                    <a:pt x="223568" y="89386"/>
                  </a:lnTo>
                  <a:lnTo>
                    <a:pt x="223526" y="89241"/>
                  </a:lnTo>
                  <a:lnTo>
                    <a:pt x="223439" y="88918"/>
                  </a:lnTo>
                  <a:lnTo>
                    <a:pt x="223379" y="88740"/>
                  </a:lnTo>
                  <a:lnTo>
                    <a:pt x="223311" y="88558"/>
                  </a:lnTo>
                  <a:lnTo>
                    <a:pt x="223243" y="88381"/>
                  </a:lnTo>
                  <a:lnTo>
                    <a:pt x="223114" y="88076"/>
                  </a:lnTo>
                  <a:lnTo>
                    <a:pt x="222993" y="87835"/>
                  </a:lnTo>
                  <a:lnTo>
                    <a:pt x="222940" y="87707"/>
                  </a:lnTo>
                  <a:lnTo>
                    <a:pt x="222876" y="87462"/>
                  </a:lnTo>
                  <a:lnTo>
                    <a:pt x="222850" y="87211"/>
                  </a:lnTo>
                  <a:lnTo>
                    <a:pt x="222853" y="86965"/>
                  </a:lnTo>
                  <a:lnTo>
                    <a:pt x="222872" y="86829"/>
                  </a:lnTo>
                  <a:lnTo>
                    <a:pt x="222902" y="86692"/>
                  </a:lnTo>
                  <a:lnTo>
                    <a:pt x="222940" y="86556"/>
                  </a:lnTo>
                  <a:lnTo>
                    <a:pt x="222986" y="86424"/>
                  </a:lnTo>
                  <a:lnTo>
                    <a:pt x="223084" y="86169"/>
                  </a:lnTo>
                  <a:lnTo>
                    <a:pt x="223269" y="85805"/>
                  </a:lnTo>
                  <a:lnTo>
                    <a:pt x="223379" y="85541"/>
                  </a:lnTo>
                  <a:lnTo>
                    <a:pt x="223515" y="85104"/>
                  </a:lnTo>
                  <a:lnTo>
                    <a:pt x="223556" y="84959"/>
                  </a:lnTo>
                  <a:lnTo>
                    <a:pt x="223715" y="84490"/>
                  </a:lnTo>
                  <a:lnTo>
                    <a:pt x="223760" y="84335"/>
                  </a:lnTo>
                  <a:lnTo>
                    <a:pt x="223794" y="84176"/>
                  </a:lnTo>
                  <a:lnTo>
                    <a:pt x="223821" y="83944"/>
                  </a:lnTo>
                  <a:lnTo>
                    <a:pt x="223828" y="83712"/>
                  </a:lnTo>
                  <a:lnTo>
                    <a:pt x="223813" y="83234"/>
                  </a:lnTo>
                  <a:lnTo>
                    <a:pt x="223813" y="83002"/>
                  </a:lnTo>
                  <a:lnTo>
                    <a:pt x="223828" y="82752"/>
                  </a:lnTo>
                  <a:lnTo>
                    <a:pt x="223885" y="82014"/>
                  </a:lnTo>
                  <a:lnTo>
                    <a:pt x="223893" y="81769"/>
                  </a:lnTo>
                  <a:lnTo>
                    <a:pt x="223889" y="81409"/>
                  </a:lnTo>
                  <a:lnTo>
                    <a:pt x="223881" y="81227"/>
                  </a:lnTo>
                  <a:lnTo>
                    <a:pt x="223851" y="80872"/>
                  </a:lnTo>
                  <a:lnTo>
                    <a:pt x="223821" y="80677"/>
                  </a:lnTo>
                  <a:lnTo>
                    <a:pt x="223779" y="80485"/>
                  </a:lnTo>
                  <a:lnTo>
                    <a:pt x="223689" y="80103"/>
                  </a:lnTo>
                  <a:lnTo>
                    <a:pt x="223515" y="79548"/>
                  </a:lnTo>
                  <a:lnTo>
                    <a:pt x="223352" y="79193"/>
                  </a:lnTo>
                  <a:lnTo>
                    <a:pt x="223295" y="78875"/>
                  </a:lnTo>
                  <a:lnTo>
                    <a:pt x="223284" y="78206"/>
                  </a:lnTo>
                  <a:lnTo>
                    <a:pt x="223292" y="77828"/>
                  </a:lnTo>
                  <a:lnTo>
                    <a:pt x="223254" y="77514"/>
                  </a:lnTo>
                  <a:lnTo>
                    <a:pt x="223326" y="77013"/>
                  </a:lnTo>
                  <a:lnTo>
                    <a:pt x="223416" y="76699"/>
                  </a:lnTo>
                  <a:lnTo>
                    <a:pt x="223651" y="76304"/>
                  </a:lnTo>
                  <a:lnTo>
                    <a:pt x="223843" y="76017"/>
                  </a:lnTo>
                  <a:lnTo>
                    <a:pt x="224120" y="75685"/>
                  </a:lnTo>
                  <a:lnTo>
                    <a:pt x="224478" y="75375"/>
                  </a:lnTo>
                  <a:lnTo>
                    <a:pt x="224883" y="75111"/>
                  </a:lnTo>
                  <a:lnTo>
                    <a:pt x="225219" y="74907"/>
                  </a:lnTo>
                  <a:lnTo>
                    <a:pt x="225491" y="74725"/>
                  </a:lnTo>
                  <a:lnTo>
                    <a:pt x="225915" y="74542"/>
                  </a:lnTo>
                  <a:lnTo>
                    <a:pt x="226168" y="74356"/>
                  </a:lnTo>
                  <a:lnTo>
                    <a:pt x="226504" y="74133"/>
                  </a:lnTo>
                  <a:lnTo>
                    <a:pt x="226674" y="73987"/>
                  </a:lnTo>
                  <a:lnTo>
                    <a:pt x="226867" y="73742"/>
                  </a:lnTo>
                  <a:lnTo>
                    <a:pt x="227249" y="73205"/>
                  </a:lnTo>
                  <a:lnTo>
                    <a:pt x="227419" y="72977"/>
                  </a:lnTo>
                  <a:lnTo>
                    <a:pt x="227653" y="72768"/>
                  </a:lnTo>
                  <a:lnTo>
                    <a:pt x="227842" y="72604"/>
                  </a:lnTo>
                  <a:lnTo>
                    <a:pt x="228118" y="72527"/>
                  </a:lnTo>
                  <a:lnTo>
                    <a:pt x="228450" y="72449"/>
                  </a:lnTo>
                  <a:lnTo>
                    <a:pt x="229180" y="72786"/>
                  </a:lnTo>
                  <a:lnTo>
                    <a:pt x="229478" y="73209"/>
                  </a:lnTo>
                  <a:lnTo>
                    <a:pt x="229660" y="73391"/>
                  </a:lnTo>
                  <a:lnTo>
                    <a:pt x="230041" y="73814"/>
                  </a:lnTo>
                  <a:lnTo>
                    <a:pt x="230234" y="74069"/>
                  </a:lnTo>
                  <a:lnTo>
                    <a:pt x="230325" y="74197"/>
                  </a:lnTo>
                  <a:lnTo>
                    <a:pt x="230412" y="74329"/>
                  </a:lnTo>
                  <a:lnTo>
                    <a:pt x="230570" y="74597"/>
                  </a:lnTo>
                  <a:lnTo>
                    <a:pt x="230642" y="74734"/>
                  </a:lnTo>
                  <a:lnTo>
                    <a:pt x="230706" y="74875"/>
                  </a:lnTo>
                  <a:lnTo>
                    <a:pt x="230756" y="75007"/>
                  </a:lnTo>
                  <a:lnTo>
                    <a:pt x="230843" y="75280"/>
                  </a:lnTo>
                  <a:lnTo>
                    <a:pt x="230918" y="75553"/>
                  </a:lnTo>
                  <a:lnTo>
                    <a:pt x="230963" y="75721"/>
                  </a:lnTo>
                  <a:lnTo>
                    <a:pt x="231039" y="76062"/>
                  </a:lnTo>
                  <a:lnTo>
                    <a:pt x="231126" y="76399"/>
                  </a:lnTo>
                  <a:lnTo>
                    <a:pt x="231224" y="76695"/>
                  </a:lnTo>
                  <a:lnTo>
                    <a:pt x="231277" y="76841"/>
                  </a:lnTo>
                  <a:lnTo>
                    <a:pt x="231394" y="77132"/>
                  </a:lnTo>
                  <a:lnTo>
                    <a:pt x="231530" y="77455"/>
                  </a:lnTo>
                  <a:lnTo>
                    <a:pt x="231602" y="77614"/>
                  </a:lnTo>
                  <a:lnTo>
                    <a:pt x="231682" y="77773"/>
                  </a:lnTo>
                  <a:lnTo>
                    <a:pt x="231772" y="77924"/>
                  </a:lnTo>
                  <a:lnTo>
                    <a:pt x="231893" y="78096"/>
                  </a:lnTo>
                  <a:lnTo>
                    <a:pt x="232029" y="78260"/>
                  </a:lnTo>
                  <a:lnTo>
                    <a:pt x="232177" y="78420"/>
                  </a:lnTo>
                  <a:lnTo>
                    <a:pt x="232328" y="78570"/>
                  </a:lnTo>
                  <a:lnTo>
                    <a:pt x="232683" y="78947"/>
                  </a:lnTo>
                  <a:lnTo>
                    <a:pt x="233072" y="79307"/>
                  </a:lnTo>
                  <a:lnTo>
                    <a:pt x="233484" y="79776"/>
                  </a:lnTo>
                  <a:lnTo>
                    <a:pt x="233768" y="80199"/>
                  </a:lnTo>
                  <a:lnTo>
                    <a:pt x="234176" y="80667"/>
                  </a:lnTo>
                  <a:lnTo>
                    <a:pt x="234588" y="81027"/>
                  </a:lnTo>
                  <a:lnTo>
                    <a:pt x="235185" y="81478"/>
                  </a:lnTo>
                  <a:lnTo>
                    <a:pt x="235740" y="81760"/>
                  </a:lnTo>
                  <a:lnTo>
                    <a:pt x="236152" y="82060"/>
                  </a:lnTo>
                  <a:lnTo>
                    <a:pt x="236500" y="82483"/>
                  </a:lnTo>
                  <a:lnTo>
                    <a:pt x="236700" y="82947"/>
                  </a:lnTo>
                  <a:lnTo>
                    <a:pt x="236859" y="83430"/>
                  </a:lnTo>
                  <a:lnTo>
                    <a:pt x="237022" y="83789"/>
                  </a:lnTo>
                  <a:lnTo>
                    <a:pt x="237301" y="84253"/>
                  </a:lnTo>
                  <a:lnTo>
                    <a:pt x="237486" y="84490"/>
                  </a:lnTo>
                  <a:lnTo>
                    <a:pt x="237777" y="84495"/>
                  </a:lnTo>
                  <a:lnTo>
                    <a:pt x="237989" y="84349"/>
                  </a:lnTo>
                  <a:lnTo>
                    <a:pt x="238325" y="84144"/>
                  </a:lnTo>
                  <a:lnTo>
                    <a:pt x="238643" y="83985"/>
                  </a:lnTo>
                  <a:lnTo>
                    <a:pt x="238957" y="83948"/>
                  </a:lnTo>
                  <a:lnTo>
                    <a:pt x="239187" y="83785"/>
                  </a:lnTo>
                  <a:lnTo>
                    <a:pt x="239172" y="83512"/>
                  </a:lnTo>
                  <a:lnTo>
                    <a:pt x="238885" y="83193"/>
                  </a:lnTo>
                  <a:lnTo>
                    <a:pt x="238681" y="82874"/>
                  </a:lnTo>
                  <a:lnTo>
                    <a:pt x="238435" y="82515"/>
                  </a:lnTo>
                  <a:lnTo>
                    <a:pt x="238152" y="82178"/>
                  </a:lnTo>
                  <a:lnTo>
                    <a:pt x="237989" y="81837"/>
                  </a:lnTo>
                  <a:lnTo>
                    <a:pt x="237872" y="81418"/>
                  </a:lnTo>
                  <a:lnTo>
                    <a:pt x="237838" y="81000"/>
                  </a:lnTo>
                  <a:lnTo>
                    <a:pt x="237804" y="80476"/>
                  </a:lnTo>
                  <a:lnTo>
                    <a:pt x="237687" y="80076"/>
                  </a:lnTo>
                  <a:lnTo>
                    <a:pt x="237585" y="79885"/>
                  </a:lnTo>
                  <a:lnTo>
                    <a:pt x="237441" y="79402"/>
                  </a:lnTo>
                  <a:lnTo>
                    <a:pt x="237056" y="78602"/>
                  </a:lnTo>
                  <a:lnTo>
                    <a:pt x="236583" y="77468"/>
                  </a:lnTo>
                  <a:lnTo>
                    <a:pt x="236583" y="77218"/>
                  </a:lnTo>
                  <a:lnTo>
                    <a:pt x="236602" y="77050"/>
                  </a:lnTo>
                  <a:lnTo>
                    <a:pt x="236636" y="76881"/>
                  </a:lnTo>
                  <a:lnTo>
                    <a:pt x="236727" y="76549"/>
                  </a:lnTo>
                  <a:lnTo>
                    <a:pt x="236787" y="76258"/>
                  </a:lnTo>
                  <a:lnTo>
                    <a:pt x="236991" y="75585"/>
                  </a:lnTo>
                  <a:lnTo>
                    <a:pt x="237173" y="75321"/>
                  </a:lnTo>
                  <a:lnTo>
                    <a:pt x="237422" y="74838"/>
                  </a:lnTo>
                  <a:lnTo>
                    <a:pt x="237464" y="74711"/>
                  </a:lnTo>
                  <a:lnTo>
                    <a:pt x="237520" y="74465"/>
                  </a:lnTo>
                  <a:lnTo>
                    <a:pt x="237483" y="73933"/>
                  </a:lnTo>
                  <a:lnTo>
                    <a:pt x="237316" y="73619"/>
                  </a:lnTo>
                  <a:lnTo>
                    <a:pt x="237101" y="72672"/>
                  </a:lnTo>
                  <a:lnTo>
                    <a:pt x="237222" y="72408"/>
                  </a:lnTo>
                  <a:lnTo>
                    <a:pt x="237309" y="72135"/>
                  </a:lnTo>
                  <a:lnTo>
                    <a:pt x="237347" y="71999"/>
                  </a:lnTo>
                  <a:lnTo>
                    <a:pt x="237396" y="71867"/>
                  </a:lnTo>
                  <a:lnTo>
                    <a:pt x="237456" y="71739"/>
                  </a:lnTo>
                  <a:lnTo>
                    <a:pt x="237664" y="71485"/>
                  </a:lnTo>
                  <a:lnTo>
                    <a:pt x="238027" y="71134"/>
                  </a:lnTo>
                  <a:lnTo>
                    <a:pt x="238276" y="70843"/>
                  </a:lnTo>
                  <a:lnTo>
                    <a:pt x="238476" y="70547"/>
                  </a:lnTo>
                  <a:lnTo>
                    <a:pt x="238613" y="70279"/>
                  </a:lnTo>
                  <a:lnTo>
                    <a:pt x="238707" y="70083"/>
                  </a:lnTo>
                  <a:lnTo>
                    <a:pt x="238889" y="69633"/>
                  </a:lnTo>
                  <a:lnTo>
                    <a:pt x="238930" y="69478"/>
                  </a:lnTo>
                  <a:lnTo>
                    <a:pt x="239074" y="69037"/>
                  </a:lnTo>
                  <a:lnTo>
                    <a:pt x="239123" y="68804"/>
                  </a:lnTo>
                  <a:lnTo>
                    <a:pt x="239111" y="68554"/>
                  </a:lnTo>
                  <a:lnTo>
                    <a:pt x="239085" y="68231"/>
                  </a:lnTo>
                  <a:lnTo>
                    <a:pt x="239104" y="68013"/>
                  </a:lnTo>
                  <a:lnTo>
                    <a:pt x="239187" y="67753"/>
                  </a:lnTo>
                  <a:lnTo>
                    <a:pt x="239221" y="67503"/>
                  </a:lnTo>
                  <a:lnTo>
                    <a:pt x="239240" y="67335"/>
                  </a:lnTo>
                  <a:lnTo>
                    <a:pt x="239183" y="67057"/>
                  </a:lnTo>
                  <a:lnTo>
                    <a:pt x="239187" y="66916"/>
                  </a:lnTo>
                  <a:lnTo>
                    <a:pt x="239115" y="66638"/>
                  </a:lnTo>
                  <a:lnTo>
                    <a:pt x="239055" y="66434"/>
                  </a:lnTo>
                  <a:lnTo>
                    <a:pt x="238998" y="66092"/>
                  </a:lnTo>
                  <a:lnTo>
                    <a:pt x="239017" y="65829"/>
                  </a:lnTo>
                  <a:lnTo>
                    <a:pt x="239100" y="65569"/>
                  </a:lnTo>
                  <a:lnTo>
                    <a:pt x="239168" y="65273"/>
                  </a:lnTo>
                  <a:lnTo>
                    <a:pt x="239327" y="65032"/>
                  </a:lnTo>
                  <a:lnTo>
                    <a:pt x="239531" y="64787"/>
                  </a:lnTo>
                  <a:lnTo>
                    <a:pt x="239765" y="64591"/>
                  </a:lnTo>
                  <a:lnTo>
                    <a:pt x="239999" y="64422"/>
                  </a:lnTo>
                  <a:lnTo>
                    <a:pt x="240325" y="64259"/>
                  </a:lnTo>
                  <a:lnTo>
                    <a:pt x="240650" y="64140"/>
                  </a:lnTo>
                  <a:lnTo>
                    <a:pt x="240914" y="64095"/>
                  </a:lnTo>
                  <a:lnTo>
                    <a:pt x="241099" y="64131"/>
                  </a:lnTo>
                  <a:lnTo>
                    <a:pt x="241326" y="64245"/>
                  </a:lnTo>
                  <a:lnTo>
                    <a:pt x="241496" y="64341"/>
                  </a:lnTo>
                  <a:lnTo>
                    <a:pt x="241662" y="64386"/>
                  </a:lnTo>
                  <a:lnTo>
                    <a:pt x="241984" y="64518"/>
                  </a:lnTo>
                  <a:lnTo>
                    <a:pt x="242104" y="64673"/>
                  </a:lnTo>
                  <a:lnTo>
                    <a:pt x="242150" y="64832"/>
                  </a:lnTo>
                  <a:lnTo>
                    <a:pt x="242127" y="65137"/>
                  </a:lnTo>
                  <a:lnTo>
                    <a:pt x="242294" y="65374"/>
                  </a:lnTo>
                  <a:lnTo>
                    <a:pt x="242554" y="65410"/>
                  </a:lnTo>
                  <a:lnTo>
                    <a:pt x="242981" y="65733"/>
                  </a:lnTo>
                  <a:lnTo>
                    <a:pt x="243234" y="65933"/>
                  </a:lnTo>
                  <a:lnTo>
                    <a:pt x="243435" y="65992"/>
                  </a:lnTo>
                  <a:lnTo>
                    <a:pt x="243665" y="66029"/>
                  </a:lnTo>
                  <a:lnTo>
                    <a:pt x="244232" y="65992"/>
                  </a:lnTo>
                  <a:lnTo>
                    <a:pt x="244572" y="65933"/>
                  </a:lnTo>
                  <a:lnTo>
                    <a:pt x="244833" y="65847"/>
                  </a:lnTo>
                  <a:lnTo>
                    <a:pt x="245018" y="65774"/>
                  </a:lnTo>
                  <a:lnTo>
                    <a:pt x="245283" y="65637"/>
                  </a:lnTo>
                  <a:lnTo>
                    <a:pt x="245578" y="65460"/>
                  </a:lnTo>
                  <a:lnTo>
                    <a:pt x="245812" y="65292"/>
                  </a:lnTo>
                  <a:lnTo>
                    <a:pt x="246012" y="65096"/>
                  </a:lnTo>
                  <a:lnTo>
                    <a:pt x="246231" y="64900"/>
                  </a:lnTo>
                  <a:lnTo>
                    <a:pt x="246341" y="64655"/>
                  </a:lnTo>
                  <a:lnTo>
                    <a:pt x="246655" y="64350"/>
                  </a:lnTo>
                  <a:lnTo>
                    <a:pt x="246806" y="64309"/>
                  </a:lnTo>
                  <a:lnTo>
                    <a:pt x="247040" y="64127"/>
                  </a:lnTo>
                  <a:lnTo>
                    <a:pt x="246987" y="63694"/>
                  </a:lnTo>
                  <a:lnTo>
                    <a:pt x="247233" y="63562"/>
                  </a:lnTo>
                  <a:lnTo>
                    <a:pt x="247437" y="63408"/>
                  </a:lnTo>
                  <a:lnTo>
                    <a:pt x="247698" y="63353"/>
                  </a:lnTo>
                  <a:lnTo>
                    <a:pt x="247955" y="63558"/>
                  </a:lnTo>
                  <a:lnTo>
                    <a:pt x="248110" y="63576"/>
                  </a:lnTo>
                  <a:lnTo>
                    <a:pt x="248310" y="63594"/>
                  </a:lnTo>
                  <a:lnTo>
                    <a:pt x="248601" y="63599"/>
                  </a:lnTo>
                  <a:lnTo>
                    <a:pt x="248892" y="63667"/>
                  </a:lnTo>
                  <a:lnTo>
                    <a:pt x="249164" y="63699"/>
                  </a:lnTo>
                  <a:lnTo>
                    <a:pt x="249485" y="63799"/>
                  </a:lnTo>
                  <a:lnTo>
                    <a:pt x="249727" y="64004"/>
                  </a:lnTo>
                  <a:lnTo>
                    <a:pt x="249742" y="64140"/>
                  </a:lnTo>
                  <a:lnTo>
                    <a:pt x="249708" y="64341"/>
                  </a:lnTo>
                  <a:lnTo>
                    <a:pt x="249969" y="64331"/>
                  </a:lnTo>
                  <a:lnTo>
                    <a:pt x="250200" y="64272"/>
                  </a:lnTo>
                  <a:lnTo>
                    <a:pt x="250509" y="64095"/>
                  </a:lnTo>
                  <a:lnTo>
                    <a:pt x="250729" y="63926"/>
                  </a:lnTo>
                  <a:lnTo>
                    <a:pt x="250989" y="63731"/>
                  </a:lnTo>
                  <a:lnTo>
                    <a:pt x="251163" y="63567"/>
                  </a:lnTo>
                  <a:lnTo>
                    <a:pt x="251507" y="63217"/>
                  </a:lnTo>
                  <a:lnTo>
                    <a:pt x="251757" y="62925"/>
                  </a:lnTo>
                  <a:lnTo>
                    <a:pt x="252101" y="62593"/>
                  </a:lnTo>
                  <a:lnTo>
                    <a:pt x="252316" y="62366"/>
                  </a:lnTo>
                  <a:lnTo>
                    <a:pt x="252615" y="61988"/>
                  </a:lnTo>
                  <a:lnTo>
                    <a:pt x="252751" y="61792"/>
                  </a:lnTo>
                  <a:lnTo>
                    <a:pt x="252864" y="61265"/>
                  </a:lnTo>
                  <a:lnTo>
                    <a:pt x="252705" y="60846"/>
                  </a:lnTo>
                  <a:lnTo>
                    <a:pt x="252717" y="60345"/>
                  </a:lnTo>
                  <a:lnTo>
                    <a:pt x="253257" y="57574"/>
                  </a:lnTo>
                  <a:lnTo>
                    <a:pt x="253790" y="57238"/>
                  </a:lnTo>
                  <a:lnTo>
                    <a:pt x="253763" y="56919"/>
                  </a:lnTo>
                  <a:lnTo>
                    <a:pt x="253733" y="56337"/>
                  </a:lnTo>
                  <a:lnTo>
                    <a:pt x="253741" y="56182"/>
                  </a:lnTo>
                  <a:lnTo>
                    <a:pt x="253775" y="55863"/>
                  </a:lnTo>
                  <a:lnTo>
                    <a:pt x="253797" y="55709"/>
                  </a:lnTo>
                  <a:lnTo>
                    <a:pt x="253828" y="55554"/>
                  </a:lnTo>
                  <a:lnTo>
                    <a:pt x="253865" y="55386"/>
                  </a:lnTo>
                  <a:lnTo>
                    <a:pt x="253971" y="55058"/>
                  </a:lnTo>
                  <a:lnTo>
                    <a:pt x="254017" y="54894"/>
                  </a:lnTo>
                  <a:lnTo>
                    <a:pt x="254047" y="54726"/>
                  </a:lnTo>
                  <a:lnTo>
                    <a:pt x="254058" y="54498"/>
                  </a:lnTo>
                  <a:lnTo>
                    <a:pt x="254039" y="54262"/>
                  </a:lnTo>
                  <a:lnTo>
                    <a:pt x="254009" y="54030"/>
                  </a:lnTo>
                  <a:lnTo>
                    <a:pt x="253986" y="53793"/>
                  </a:lnTo>
                  <a:lnTo>
                    <a:pt x="253983" y="53561"/>
                  </a:lnTo>
                  <a:lnTo>
                    <a:pt x="254001" y="53397"/>
                  </a:lnTo>
                  <a:lnTo>
                    <a:pt x="254062" y="53065"/>
                  </a:lnTo>
                  <a:lnTo>
                    <a:pt x="254096" y="52901"/>
                  </a:lnTo>
                  <a:lnTo>
                    <a:pt x="254122" y="52737"/>
                  </a:lnTo>
                  <a:lnTo>
                    <a:pt x="254153" y="52528"/>
                  </a:lnTo>
                  <a:lnTo>
                    <a:pt x="254175" y="52319"/>
                  </a:lnTo>
                  <a:lnTo>
                    <a:pt x="254228" y="51905"/>
                  </a:lnTo>
                  <a:lnTo>
                    <a:pt x="254262" y="51700"/>
                  </a:lnTo>
                  <a:lnTo>
                    <a:pt x="254304" y="51518"/>
                  </a:lnTo>
                  <a:lnTo>
                    <a:pt x="254398" y="51154"/>
                  </a:lnTo>
                  <a:lnTo>
                    <a:pt x="254485" y="50790"/>
                  </a:lnTo>
                  <a:lnTo>
                    <a:pt x="254527" y="50562"/>
                  </a:lnTo>
                  <a:lnTo>
                    <a:pt x="254587" y="50098"/>
                  </a:lnTo>
                  <a:lnTo>
                    <a:pt x="254621" y="49634"/>
                  </a:lnTo>
                  <a:lnTo>
                    <a:pt x="254545" y="49051"/>
                  </a:lnTo>
                  <a:lnTo>
                    <a:pt x="254391" y="47864"/>
                  </a:lnTo>
                  <a:lnTo>
                    <a:pt x="254334" y="47505"/>
                  </a:lnTo>
                  <a:lnTo>
                    <a:pt x="254270" y="47145"/>
                  </a:lnTo>
                  <a:lnTo>
                    <a:pt x="254198" y="46786"/>
                  </a:lnTo>
                  <a:lnTo>
                    <a:pt x="254119" y="46431"/>
                  </a:lnTo>
                  <a:lnTo>
                    <a:pt x="253926" y="45685"/>
                  </a:lnTo>
                  <a:lnTo>
                    <a:pt x="253816" y="45293"/>
                  </a:lnTo>
                  <a:lnTo>
                    <a:pt x="253695" y="44902"/>
                  </a:lnTo>
                  <a:lnTo>
                    <a:pt x="253556" y="44524"/>
                  </a:lnTo>
                  <a:lnTo>
                    <a:pt x="253389" y="44160"/>
                  </a:lnTo>
                  <a:lnTo>
                    <a:pt x="253257" y="43910"/>
                  </a:lnTo>
                  <a:lnTo>
                    <a:pt x="253113" y="43669"/>
                  </a:lnTo>
                  <a:lnTo>
                    <a:pt x="252962" y="43428"/>
                  </a:lnTo>
                  <a:lnTo>
                    <a:pt x="252800" y="43196"/>
                  </a:lnTo>
                  <a:lnTo>
                    <a:pt x="252630" y="42968"/>
                  </a:lnTo>
                  <a:lnTo>
                    <a:pt x="252399" y="42686"/>
                  </a:lnTo>
                  <a:lnTo>
                    <a:pt x="252157" y="42413"/>
                  </a:lnTo>
                  <a:lnTo>
                    <a:pt x="251934" y="42199"/>
                  </a:lnTo>
                  <a:lnTo>
                    <a:pt x="251405" y="41826"/>
                  </a:lnTo>
                  <a:lnTo>
                    <a:pt x="251269" y="41767"/>
                  </a:lnTo>
                  <a:lnTo>
                    <a:pt x="251126" y="41721"/>
                  </a:lnTo>
                  <a:lnTo>
                    <a:pt x="250702" y="41785"/>
                  </a:lnTo>
                  <a:lnTo>
                    <a:pt x="250343" y="41944"/>
                  </a:lnTo>
                  <a:lnTo>
                    <a:pt x="250211" y="41944"/>
                  </a:lnTo>
                  <a:lnTo>
                    <a:pt x="249935" y="41917"/>
                  </a:lnTo>
                  <a:lnTo>
                    <a:pt x="249799" y="41913"/>
                  </a:lnTo>
                  <a:lnTo>
                    <a:pt x="249485" y="41944"/>
                  </a:lnTo>
                  <a:lnTo>
                    <a:pt x="249017" y="42013"/>
                  </a:lnTo>
                  <a:lnTo>
                    <a:pt x="248435" y="42085"/>
                  </a:lnTo>
                  <a:lnTo>
                    <a:pt x="248287" y="42113"/>
                  </a:lnTo>
                  <a:lnTo>
                    <a:pt x="248110" y="42158"/>
                  </a:lnTo>
                  <a:lnTo>
                    <a:pt x="247928" y="42213"/>
                  </a:lnTo>
                  <a:lnTo>
                    <a:pt x="247573" y="42331"/>
                  </a:lnTo>
                  <a:lnTo>
                    <a:pt x="247392" y="42377"/>
                  </a:lnTo>
                  <a:lnTo>
                    <a:pt x="246946" y="42472"/>
                  </a:lnTo>
                  <a:lnTo>
                    <a:pt x="246719" y="42509"/>
                  </a:lnTo>
                  <a:lnTo>
                    <a:pt x="246496" y="42531"/>
                  </a:lnTo>
                  <a:lnTo>
                    <a:pt x="246273" y="42527"/>
                  </a:lnTo>
                  <a:lnTo>
                    <a:pt x="245955" y="42486"/>
                  </a:lnTo>
                  <a:lnTo>
                    <a:pt x="245797" y="42449"/>
                  </a:lnTo>
                  <a:lnTo>
                    <a:pt x="245642" y="42404"/>
                  </a:lnTo>
                  <a:lnTo>
                    <a:pt x="245377" y="42290"/>
                  </a:lnTo>
                  <a:lnTo>
                    <a:pt x="245154" y="42149"/>
                  </a:lnTo>
                  <a:lnTo>
                    <a:pt x="244943" y="41999"/>
                  </a:lnTo>
                  <a:lnTo>
                    <a:pt x="244807" y="41899"/>
                  </a:lnTo>
                  <a:lnTo>
                    <a:pt x="244550" y="41680"/>
                  </a:lnTo>
                  <a:lnTo>
                    <a:pt x="244417" y="41576"/>
                  </a:lnTo>
                  <a:lnTo>
                    <a:pt x="244281" y="41485"/>
                  </a:lnTo>
                  <a:lnTo>
                    <a:pt x="244119" y="41403"/>
                  </a:lnTo>
                  <a:lnTo>
                    <a:pt x="243956" y="41335"/>
                  </a:lnTo>
                  <a:lnTo>
                    <a:pt x="243616" y="41207"/>
                  </a:lnTo>
                  <a:lnTo>
                    <a:pt x="243450" y="41135"/>
                  </a:lnTo>
                  <a:lnTo>
                    <a:pt x="243303" y="41057"/>
                  </a:lnTo>
                  <a:lnTo>
                    <a:pt x="243019" y="40884"/>
                  </a:lnTo>
                  <a:lnTo>
                    <a:pt x="242875" y="40802"/>
                  </a:lnTo>
                  <a:lnTo>
                    <a:pt x="242732" y="40730"/>
                  </a:lnTo>
                  <a:lnTo>
                    <a:pt x="242581" y="40670"/>
                  </a:lnTo>
                  <a:lnTo>
                    <a:pt x="242426" y="40620"/>
                  </a:lnTo>
                  <a:lnTo>
                    <a:pt x="242267" y="40579"/>
                  </a:lnTo>
                  <a:lnTo>
                    <a:pt x="241466" y="40356"/>
                  </a:lnTo>
                  <a:lnTo>
                    <a:pt x="241220" y="40293"/>
                  </a:lnTo>
                  <a:lnTo>
                    <a:pt x="240975" y="40238"/>
                  </a:lnTo>
                  <a:lnTo>
                    <a:pt x="240729" y="40193"/>
                  </a:lnTo>
                  <a:lnTo>
                    <a:pt x="240430" y="40156"/>
                  </a:lnTo>
                  <a:lnTo>
                    <a:pt x="240132" y="40138"/>
                  </a:lnTo>
                  <a:lnTo>
                    <a:pt x="239830" y="40129"/>
                  </a:lnTo>
                  <a:lnTo>
                    <a:pt x="239523" y="40124"/>
                  </a:lnTo>
                  <a:lnTo>
                    <a:pt x="239221" y="40111"/>
                  </a:lnTo>
                  <a:lnTo>
                    <a:pt x="238945" y="40093"/>
                  </a:lnTo>
                  <a:lnTo>
                    <a:pt x="238386" y="40047"/>
                  </a:lnTo>
                  <a:lnTo>
                    <a:pt x="238106" y="40033"/>
                  </a:lnTo>
                  <a:lnTo>
                    <a:pt x="237830" y="40033"/>
                  </a:lnTo>
                  <a:lnTo>
                    <a:pt x="237615" y="40047"/>
                  </a:lnTo>
                  <a:lnTo>
                    <a:pt x="237192" y="40102"/>
                  </a:lnTo>
                  <a:lnTo>
                    <a:pt x="236976" y="40124"/>
                  </a:lnTo>
                  <a:lnTo>
                    <a:pt x="236768" y="40124"/>
                  </a:lnTo>
                  <a:lnTo>
                    <a:pt x="236606" y="40120"/>
                  </a:lnTo>
                  <a:lnTo>
                    <a:pt x="236443" y="40106"/>
                  </a:lnTo>
                  <a:lnTo>
                    <a:pt x="236285" y="40088"/>
                  </a:lnTo>
                  <a:lnTo>
                    <a:pt x="236130" y="40056"/>
                  </a:lnTo>
                  <a:lnTo>
                    <a:pt x="235536" y="39838"/>
                  </a:lnTo>
                  <a:lnTo>
                    <a:pt x="235132" y="39569"/>
                  </a:lnTo>
                  <a:lnTo>
                    <a:pt x="234803" y="39228"/>
                  </a:lnTo>
                  <a:lnTo>
                    <a:pt x="234588" y="38778"/>
                  </a:lnTo>
                  <a:lnTo>
                    <a:pt x="234486" y="38141"/>
                  </a:lnTo>
                  <a:lnTo>
                    <a:pt x="234501" y="37317"/>
                  </a:lnTo>
                  <a:lnTo>
                    <a:pt x="234588" y="36612"/>
                  </a:lnTo>
                  <a:lnTo>
                    <a:pt x="234856" y="36016"/>
                  </a:lnTo>
                  <a:lnTo>
                    <a:pt x="235238" y="35502"/>
                  </a:lnTo>
                  <a:lnTo>
                    <a:pt x="235793" y="34896"/>
                  </a:lnTo>
                  <a:lnTo>
                    <a:pt x="235922" y="34796"/>
                  </a:lnTo>
                  <a:lnTo>
                    <a:pt x="236054" y="34705"/>
                  </a:lnTo>
                  <a:lnTo>
                    <a:pt x="236190" y="34623"/>
                  </a:lnTo>
                  <a:lnTo>
                    <a:pt x="236345" y="34541"/>
                  </a:lnTo>
                  <a:lnTo>
                    <a:pt x="236511" y="34464"/>
                  </a:lnTo>
                  <a:lnTo>
                    <a:pt x="236855" y="34350"/>
                  </a:lnTo>
                  <a:lnTo>
                    <a:pt x="237029" y="34300"/>
                  </a:lnTo>
                  <a:lnTo>
                    <a:pt x="237297" y="34246"/>
                  </a:lnTo>
                  <a:lnTo>
                    <a:pt x="237570" y="34209"/>
                  </a:lnTo>
                  <a:lnTo>
                    <a:pt x="237702" y="34200"/>
                  </a:lnTo>
                  <a:lnTo>
                    <a:pt x="237879" y="34196"/>
                  </a:lnTo>
                  <a:lnTo>
                    <a:pt x="238065" y="34196"/>
                  </a:lnTo>
                  <a:lnTo>
                    <a:pt x="238242" y="34209"/>
                  </a:lnTo>
                  <a:lnTo>
                    <a:pt x="238420" y="34232"/>
                  </a:lnTo>
                  <a:lnTo>
                    <a:pt x="238594" y="34273"/>
                  </a:lnTo>
                  <a:lnTo>
                    <a:pt x="238730" y="34314"/>
                  </a:lnTo>
                  <a:lnTo>
                    <a:pt x="238998" y="34432"/>
                  </a:lnTo>
                  <a:lnTo>
                    <a:pt x="239372" y="34623"/>
                  </a:lnTo>
                  <a:lnTo>
                    <a:pt x="239814" y="34851"/>
                  </a:lnTo>
                  <a:lnTo>
                    <a:pt x="239984" y="34878"/>
                  </a:lnTo>
                  <a:lnTo>
                    <a:pt x="240170" y="34874"/>
                  </a:lnTo>
                  <a:lnTo>
                    <a:pt x="240355" y="34846"/>
                  </a:lnTo>
                  <a:lnTo>
                    <a:pt x="240532" y="34796"/>
                  </a:lnTo>
                  <a:lnTo>
                    <a:pt x="240691" y="34723"/>
                  </a:lnTo>
                  <a:lnTo>
                    <a:pt x="242029" y="33768"/>
                  </a:lnTo>
                  <a:lnTo>
                    <a:pt x="243548" y="32230"/>
                  </a:lnTo>
                  <a:lnTo>
                    <a:pt x="243877" y="31975"/>
                  </a:lnTo>
                  <a:lnTo>
                    <a:pt x="244474" y="31138"/>
                  </a:lnTo>
                  <a:lnTo>
                    <a:pt x="244807" y="30619"/>
                  </a:lnTo>
                  <a:lnTo>
                    <a:pt x="244939" y="30365"/>
                  </a:lnTo>
                  <a:lnTo>
                    <a:pt x="245272" y="29914"/>
                  </a:lnTo>
                  <a:lnTo>
                    <a:pt x="245476" y="29264"/>
                  </a:lnTo>
                  <a:lnTo>
                    <a:pt x="245506" y="27503"/>
                  </a:lnTo>
                  <a:lnTo>
                    <a:pt x="245256" y="26848"/>
                  </a:lnTo>
                  <a:lnTo>
                    <a:pt x="245260" y="26652"/>
                  </a:lnTo>
                  <a:lnTo>
                    <a:pt x="245071" y="26388"/>
                  </a:lnTo>
                  <a:lnTo>
                    <a:pt x="244946" y="26060"/>
                  </a:lnTo>
                  <a:lnTo>
                    <a:pt x="244689" y="25924"/>
                  </a:lnTo>
                  <a:lnTo>
                    <a:pt x="244111" y="25787"/>
                  </a:lnTo>
                  <a:lnTo>
                    <a:pt x="243726" y="25519"/>
                  </a:lnTo>
                  <a:lnTo>
                    <a:pt x="243412" y="24859"/>
                  </a:lnTo>
                  <a:lnTo>
                    <a:pt x="243042" y="24418"/>
                  </a:lnTo>
                  <a:lnTo>
                    <a:pt x="242819" y="23917"/>
                  </a:lnTo>
                  <a:lnTo>
                    <a:pt x="242687" y="23581"/>
                  </a:lnTo>
                  <a:lnTo>
                    <a:pt x="242566" y="23239"/>
                  </a:lnTo>
                  <a:lnTo>
                    <a:pt x="242437" y="22921"/>
                  </a:lnTo>
                  <a:lnTo>
                    <a:pt x="242309" y="22625"/>
                  </a:lnTo>
                  <a:lnTo>
                    <a:pt x="242112" y="22211"/>
                  </a:lnTo>
                  <a:lnTo>
                    <a:pt x="241908" y="21843"/>
                  </a:lnTo>
                  <a:lnTo>
                    <a:pt x="241851" y="21715"/>
                  </a:lnTo>
                  <a:lnTo>
                    <a:pt x="241768" y="21506"/>
                  </a:lnTo>
                  <a:lnTo>
                    <a:pt x="241696" y="21297"/>
                  </a:lnTo>
                  <a:lnTo>
                    <a:pt x="241632" y="21078"/>
                  </a:lnTo>
                  <a:lnTo>
                    <a:pt x="241579" y="20864"/>
                  </a:lnTo>
                  <a:lnTo>
                    <a:pt x="241534" y="20646"/>
                  </a:lnTo>
                  <a:lnTo>
                    <a:pt x="241492" y="20400"/>
                  </a:lnTo>
                  <a:lnTo>
                    <a:pt x="241462" y="20155"/>
                  </a:lnTo>
                  <a:lnTo>
                    <a:pt x="241443" y="19904"/>
                  </a:lnTo>
                  <a:lnTo>
                    <a:pt x="241439" y="19659"/>
                  </a:lnTo>
                  <a:lnTo>
                    <a:pt x="241443" y="19408"/>
                  </a:lnTo>
                  <a:lnTo>
                    <a:pt x="241462" y="19172"/>
                  </a:lnTo>
                  <a:lnTo>
                    <a:pt x="241496" y="18940"/>
                  </a:lnTo>
                  <a:lnTo>
                    <a:pt x="241587" y="18471"/>
                  </a:lnTo>
                  <a:lnTo>
                    <a:pt x="241628" y="18235"/>
                  </a:lnTo>
                  <a:lnTo>
                    <a:pt x="241693" y="17807"/>
                  </a:lnTo>
                  <a:lnTo>
                    <a:pt x="241764" y="17384"/>
                  </a:lnTo>
                  <a:lnTo>
                    <a:pt x="241814" y="17175"/>
                  </a:lnTo>
                  <a:lnTo>
                    <a:pt x="241897" y="16924"/>
                  </a:lnTo>
                  <a:lnTo>
                    <a:pt x="242112" y="16442"/>
                  </a:lnTo>
                  <a:lnTo>
                    <a:pt x="242210" y="16201"/>
                  </a:lnTo>
                  <a:lnTo>
                    <a:pt x="242282" y="15951"/>
                  </a:lnTo>
                  <a:lnTo>
                    <a:pt x="242301" y="15782"/>
                  </a:lnTo>
                  <a:lnTo>
                    <a:pt x="242312" y="15614"/>
                  </a:lnTo>
                  <a:lnTo>
                    <a:pt x="242316" y="15446"/>
                  </a:lnTo>
                  <a:lnTo>
                    <a:pt x="242328" y="15277"/>
                  </a:lnTo>
                  <a:lnTo>
                    <a:pt x="242377" y="14995"/>
                  </a:lnTo>
                  <a:lnTo>
                    <a:pt x="242528" y="14554"/>
                  </a:lnTo>
                  <a:lnTo>
                    <a:pt x="243435" y="13785"/>
                  </a:lnTo>
                  <a:lnTo>
                    <a:pt x="243594" y="13767"/>
                  </a:lnTo>
                  <a:lnTo>
                    <a:pt x="243764" y="13776"/>
                  </a:lnTo>
                  <a:lnTo>
                    <a:pt x="244104" y="13808"/>
                  </a:lnTo>
                  <a:lnTo>
                    <a:pt x="244270" y="13799"/>
                  </a:lnTo>
                  <a:lnTo>
                    <a:pt x="244886" y="13585"/>
                  </a:lnTo>
                  <a:lnTo>
                    <a:pt x="245037" y="13498"/>
                  </a:lnTo>
                  <a:lnTo>
                    <a:pt x="245181" y="13394"/>
                  </a:lnTo>
                  <a:lnTo>
                    <a:pt x="245321" y="13285"/>
                  </a:lnTo>
                  <a:lnTo>
                    <a:pt x="245449" y="13162"/>
                  </a:lnTo>
                  <a:lnTo>
                    <a:pt x="245566" y="13034"/>
                  </a:lnTo>
                  <a:lnTo>
                    <a:pt x="245672" y="12902"/>
                  </a:lnTo>
                  <a:lnTo>
                    <a:pt x="245770" y="12761"/>
                  </a:lnTo>
                  <a:lnTo>
                    <a:pt x="245857" y="12616"/>
                  </a:lnTo>
                  <a:lnTo>
                    <a:pt x="246027" y="12315"/>
                  </a:lnTo>
                  <a:lnTo>
                    <a:pt x="246258" y="11879"/>
                  </a:lnTo>
                  <a:lnTo>
                    <a:pt x="246364" y="11656"/>
                  </a:lnTo>
                  <a:lnTo>
                    <a:pt x="246462" y="11433"/>
                  </a:lnTo>
                  <a:lnTo>
                    <a:pt x="246545" y="11201"/>
                  </a:lnTo>
                  <a:lnTo>
                    <a:pt x="246609" y="11005"/>
                  </a:lnTo>
                  <a:lnTo>
                    <a:pt x="246666" y="10805"/>
                  </a:lnTo>
                  <a:lnTo>
                    <a:pt x="246715" y="10605"/>
                  </a:lnTo>
                  <a:lnTo>
                    <a:pt x="246757" y="10400"/>
                  </a:lnTo>
                  <a:lnTo>
                    <a:pt x="246787" y="10195"/>
                  </a:lnTo>
                  <a:lnTo>
                    <a:pt x="246802" y="10018"/>
                  </a:lnTo>
                  <a:lnTo>
                    <a:pt x="246802" y="9658"/>
                  </a:lnTo>
                  <a:lnTo>
                    <a:pt x="246798" y="9481"/>
                  </a:lnTo>
                  <a:lnTo>
                    <a:pt x="246802" y="9299"/>
                  </a:lnTo>
                  <a:lnTo>
                    <a:pt x="246817" y="9131"/>
                  </a:lnTo>
                  <a:lnTo>
                    <a:pt x="246840" y="8962"/>
                  </a:lnTo>
                  <a:lnTo>
                    <a:pt x="246859" y="8794"/>
                  </a:lnTo>
                  <a:lnTo>
                    <a:pt x="246874" y="8626"/>
                  </a:lnTo>
                  <a:lnTo>
                    <a:pt x="246870" y="8462"/>
                  </a:lnTo>
                  <a:lnTo>
                    <a:pt x="246855" y="8312"/>
                  </a:lnTo>
                  <a:lnTo>
                    <a:pt x="246832" y="8166"/>
                  </a:lnTo>
                  <a:lnTo>
                    <a:pt x="246798" y="8020"/>
                  </a:lnTo>
                  <a:lnTo>
                    <a:pt x="246715" y="7729"/>
                  </a:lnTo>
                  <a:lnTo>
                    <a:pt x="246666" y="7593"/>
                  </a:lnTo>
                  <a:lnTo>
                    <a:pt x="246541" y="7324"/>
                  </a:lnTo>
                  <a:lnTo>
                    <a:pt x="246488" y="7192"/>
                  </a:lnTo>
                  <a:lnTo>
                    <a:pt x="246447" y="7051"/>
                  </a:lnTo>
                  <a:lnTo>
                    <a:pt x="246424" y="6888"/>
                  </a:lnTo>
                  <a:lnTo>
                    <a:pt x="246413" y="6719"/>
                  </a:lnTo>
                  <a:lnTo>
                    <a:pt x="246413" y="6546"/>
                  </a:lnTo>
                  <a:lnTo>
                    <a:pt x="246428" y="6374"/>
                  </a:lnTo>
                  <a:lnTo>
                    <a:pt x="246462" y="6214"/>
                  </a:lnTo>
                  <a:lnTo>
                    <a:pt x="246704" y="5727"/>
                  </a:lnTo>
                  <a:lnTo>
                    <a:pt x="246783" y="5482"/>
                  </a:lnTo>
                  <a:lnTo>
                    <a:pt x="246821" y="5232"/>
                  </a:lnTo>
                  <a:lnTo>
                    <a:pt x="246787" y="4881"/>
                  </a:lnTo>
                  <a:lnTo>
                    <a:pt x="246583" y="4235"/>
                  </a:lnTo>
                  <a:lnTo>
                    <a:pt x="246598" y="3985"/>
                  </a:lnTo>
                  <a:lnTo>
                    <a:pt x="246628" y="3739"/>
                  </a:lnTo>
                  <a:lnTo>
                    <a:pt x="246674" y="3489"/>
                  </a:lnTo>
                  <a:lnTo>
                    <a:pt x="246734" y="3248"/>
                  </a:lnTo>
                  <a:lnTo>
                    <a:pt x="247055" y="2525"/>
                  </a:lnTo>
                  <a:lnTo>
                    <a:pt x="247309" y="2306"/>
                  </a:lnTo>
                  <a:lnTo>
                    <a:pt x="247448" y="2165"/>
                  </a:lnTo>
                  <a:lnTo>
                    <a:pt x="247720" y="1878"/>
                  </a:lnTo>
                  <a:lnTo>
                    <a:pt x="247989" y="1587"/>
                  </a:lnTo>
                  <a:lnTo>
                    <a:pt x="248628" y="937"/>
                  </a:lnTo>
                  <a:lnTo>
                    <a:pt x="248764" y="850"/>
                  </a:lnTo>
                  <a:lnTo>
                    <a:pt x="249043" y="686"/>
                  </a:lnTo>
                  <a:lnTo>
                    <a:pt x="249179" y="600"/>
                  </a:lnTo>
                  <a:lnTo>
                    <a:pt x="249323" y="482"/>
                  </a:lnTo>
                  <a:lnTo>
                    <a:pt x="249606" y="232"/>
                  </a:lnTo>
                  <a:lnTo>
                    <a:pt x="249754" y="122"/>
                  </a:lnTo>
                  <a:lnTo>
                    <a:pt x="250030" y="22"/>
                  </a:lnTo>
                  <a:lnTo>
                    <a:pt x="250279" y="0"/>
                  </a:lnTo>
                  <a:lnTo>
                    <a:pt x="250528" y="4"/>
                  </a:lnTo>
                  <a:lnTo>
                    <a:pt x="250676" y="13"/>
                  </a:lnTo>
                  <a:lnTo>
                    <a:pt x="250819" y="31"/>
                  </a:lnTo>
                  <a:lnTo>
                    <a:pt x="250967" y="59"/>
                  </a:lnTo>
                  <a:lnTo>
                    <a:pt x="251110" y="90"/>
                  </a:lnTo>
                  <a:lnTo>
                    <a:pt x="251250" y="127"/>
                  </a:lnTo>
                  <a:lnTo>
                    <a:pt x="251477" y="209"/>
                  </a:lnTo>
                  <a:lnTo>
                    <a:pt x="251938" y="423"/>
                  </a:lnTo>
                  <a:lnTo>
                    <a:pt x="252573" y="978"/>
                  </a:lnTo>
                  <a:lnTo>
                    <a:pt x="252641" y="1214"/>
                  </a:lnTo>
                  <a:lnTo>
                    <a:pt x="252743" y="1487"/>
                  </a:lnTo>
                  <a:lnTo>
                    <a:pt x="252811" y="1646"/>
                  </a:lnTo>
                  <a:lnTo>
                    <a:pt x="253004" y="2120"/>
                  </a:lnTo>
                  <a:lnTo>
                    <a:pt x="253227" y="2588"/>
                  </a:lnTo>
                  <a:lnTo>
                    <a:pt x="253287" y="2747"/>
                  </a:lnTo>
                  <a:lnTo>
                    <a:pt x="253333" y="3007"/>
                  </a:lnTo>
                  <a:lnTo>
                    <a:pt x="253329" y="3525"/>
                  </a:lnTo>
                  <a:lnTo>
                    <a:pt x="253366" y="3753"/>
                  </a:lnTo>
                  <a:lnTo>
                    <a:pt x="253419" y="3976"/>
                  </a:lnTo>
                  <a:lnTo>
                    <a:pt x="253487" y="4231"/>
                  </a:lnTo>
                  <a:lnTo>
                    <a:pt x="253748" y="4768"/>
                  </a:lnTo>
                  <a:lnTo>
                    <a:pt x="254043" y="5059"/>
                  </a:lnTo>
                  <a:lnTo>
                    <a:pt x="254402" y="5282"/>
                  </a:lnTo>
                  <a:lnTo>
                    <a:pt x="254591" y="5427"/>
                  </a:lnTo>
                  <a:lnTo>
                    <a:pt x="254844" y="5682"/>
                  </a:lnTo>
                  <a:lnTo>
                    <a:pt x="254965" y="5869"/>
                  </a:lnTo>
                  <a:lnTo>
                    <a:pt x="255060" y="6078"/>
                  </a:lnTo>
                  <a:lnTo>
                    <a:pt x="255135" y="6301"/>
                  </a:lnTo>
                  <a:lnTo>
                    <a:pt x="255271" y="6751"/>
                  </a:lnTo>
                  <a:lnTo>
                    <a:pt x="255419" y="7220"/>
                  </a:lnTo>
                  <a:lnTo>
                    <a:pt x="255457" y="7379"/>
                  </a:lnTo>
                  <a:lnTo>
                    <a:pt x="255483" y="7543"/>
                  </a:lnTo>
                  <a:lnTo>
                    <a:pt x="255494" y="7716"/>
                  </a:lnTo>
                  <a:lnTo>
                    <a:pt x="255494" y="7898"/>
                  </a:lnTo>
                  <a:lnTo>
                    <a:pt x="255468" y="8439"/>
                  </a:lnTo>
                  <a:lnTo>
                    <a:pt x="255464" y="8794"/>
                  </a:lnTo>
                  <a:lnTo>
                    <a:pt x="255453" y="9335"/>
                  </a:lnTo>
                  <a:lnTo>
                    <a:pt x="255441" y="9558"/>
                  </a:lnTo>
                  <a:lnTo>
                    <a:pt x="255396" y="10227"/>
                  </a:lnTo>
                  <a:lnTo>
                    <a:pt x="255317" y="11123"/>
                  </a:lnTo>
                  <a:lnTo>
                    <a:pt x="255302" y="11428"/>
                  </a:lnTo>
                  <a:lnTo>
                    <a:pt x="255290" y="11560"/>
                  </a:lnTo>
                  <a:lnTo>
                    <a:pt x="255286" y="11833"/>
                  </a:lnTo>
                  <a:lnTo>
                    <a:pt x="255309" y="12056"/>
                  </a:lnTo>
                  <a:lnTo>
                    <a:pt x="255449" y="12593"/>
                  </a:lnTo>
                  <a:lnTo>
                    <a:pt x="255506" y="12866"/>
                  </a:lnTo>
                  <a:lnTo>
                    <a:pt x="255513" y="13007"/>
                  </a:lnTo>
                  <a:lnTo>
                    <a:pt x="255506" y="13153"/>
                  </a:lnTo>
                  <a:lnTo>
                    <a:pt x="255487" y="13303"/>
                  </a:lnTo>
                  <a:lnTo>
                    <a:pt x="255438" y="13594"/>
                  </a:lnTo>
                  <a:lnTo>
                    <a:pt x="255392" y="13776"/>
                  </a:lnTo>
                  <a:lnTo>
                    <a:pt x="255339" y="13953"/>
                  </a:lnTo>
                  <a:lnTo>
                    <a:pt x="255279" y="14131"/>
                  </a:lnTo>
                  <a:lnTo>
                    <a:pt x="255143" y="14486"/>
                  </a:lnTo>
                  <a:lnTo>
                    <a:pt x="254954" y="14927"/>
                  </a:lnTo>
                  <a:lnTo>
                    <a:pt x="254867" y="15164"/>
                  </a:lnTo>
                  <a:lnTo>
                    <a:pt x="254791" y="15405"/>
                  </a:lnTo>
                  <a:lnTo>
                    <a:pt x="254731" y="15655"/>
                  </a:lnTo>
                  <a:lnTo>
                    <a:pt x="254708" y="15787"/>
                  </a:lnTo>
                  <a:lnTo>
                    <a:pt x="254674" y="16055"/>
                  </a:lnTo>
                  <a:lnTo>
                    <a:pt x="254663" y="16192"/>
                  </a:lnTo>
                  <a:lnTo>
                    <a:pt x="254667" y="16324"/>
                  </a:lnTo>
                  <a:lnTo>
                    <a:pt x="254686" y="16497"/>
                  </a:lnTo>
                  <a:lnTo>
                    <a:pt x="254727" y="16665"/>
                  </a:lnTo>
                  <a:lnTo>
                    <a:pt x="254829" y="17002"/>
                  </a:lnTo>
                  <a:lnTo>
                    <a:pt x="254874" y="17170"/>
                  </a:lnTo>
                  <a:lnTo>
                    <a:pt x="254916" y="17347"/>
                  </a:lnTo>
                  <a:lnTo>
                    <a:pt x="254992" y="17711"/>
                  </a:lnTo>
                  <a:lnTo>
                    <a:pt x="255033" y="17893"/>
                  </a:lnTo>
                  <a:lnTo>
                    <a:pt x="255082" y="18071"/>
                  </a:lnTo>
                  <a:lnTo>
                    <a:pt x="255158" y="18298"/>
                  </a:lnTo>
                  <a:lnTo>
                    <a:pt x="255241" y="18526"/>
                  </a:lnTo>
                  <a:lnTo>
                    <a:pt x="255422" y="18972"/>
                  </a:lnTo>
                  <a:lnTo>
                    <a:pt x="255509" y="19199"/>
                  </a:lnTo>
                  <a:lnTo>
                    <a:pt x="255672" y="19654"/>
                  </a:lnTo>
                  <a:lnTo>
                    <a:pt x="256568" y="20109"/>
                  </a:lnTo>
                  <a:lnTo>
                    <a:pt x="256704" y="20100"/>
                  </a:lnTo>
                  <a:lnTo>
                    <a:pt x="257184" y="20405"/>
                  </a:lnTo>
                  <a:lnTo>
                    <a:pt x="257187" y="20546"/>
                  </a:lnTo>
                  <a:lnTo>
                    <a:pt x="257089" y="20842"/>
                  </a:lnTo>
                  <a:lnTo>
                    <a:pt x="256757" y="21347"/>
                  </a:lnTo>
                  <a:lnTo>
                    <a:pt x="256972" y="21970"/>
                  </a:lnTo>
                  <a:lnTo>
                    <a:pt x="257104" y="21956"/>
                  </a:lnTo>
                  <a:lnTo>
                    <a:pt x="257970" y="22489"/>
                  </a:lnTo>
                  <a:lnTo>
                    <a:pt x="257970" y="22616"/>
                  </a:lnTo>
                  <a:lnTo>
                    <a:pt x="257939" y="22748"/>
                  </a:lnTo>
                  <a:lnTo>
                    <a:pt x="257834" y="23021"/>
                  </a:lnTo>
                  <a:lnTo>
                    <a:pt x="257762" y="23280"/>
                  </a:lnTo>
                  <a:lnTo>
                    <a:pt x="257716" y="24586"/>
                  </a:lnTo>
                  <a:lnTo>
                    <a:pt x="257996" y="24809"/>
                  </a:lnTo>
                  <a:lnTo>
                    <a:pt x="258140" y="24873"/>
                  </a:lnTo>
                  <a:lnTo>
                    <a:pt x="258287" y="24927"/>
                  </a:lnTo>
                  <a:lnTo>
                    <a:pt x="258540" y="25078"/>
                  </a:lnTo>
                  <a:lnTo>
                    <a:pt x="258650" y="25214"/>
                  </a:lnTo>
                  <a:lnTo>
                    <a:pt x="258741" y="25373"/>
                  </a:lnTo>
                  <a:lnTo>
                    <a:pt x="258812" y="25551"/>
                  </a:lnTo>
                  <a:lnTo>
                    <a:pt x="258858" y="25733"/>
                  </a:lnTo>
                  <a:lnTo>
                    <a:pt x="258877" y="25906"/>
                  </a:lnTo>
                  <a:lnTo>
                    <a:pt x="259319" y="26497"/>
                  </a:lnTo>
                  <a:lnTo>
                    <a:pt x="260086" y="27162"/>
                  </a:lnTo>
                  <a:lnTo>
                    <a:pt x="260468" y="27562"/>
                  </a:lnTo>
                  <a:lnTo>
                    <a:pt x="261223" y="28263"/>
                  </a:lnTo>
                  <a:lnTo>
                    <a:pt x="261824" y="29004"/>
                  </a:lnTo>
                  <a:lnTo>
                    <a:pt x="262263" y="29573"/>
                  </a:lnTo>
                  <a:lnTo>
                    <a:pt x="262471" y="30360"/>
                  </a:lnTo>
                  <a:lnTo>
                    <a:pt x="262406" y="31029"/>
                  </a:lnTo>
                  <a:lnTo>
                    <a:pt x="262448" y="31761"/>
                  </a:lnTo>
                  <a:lnTo>
                    <a:pt x="262554" y="32212"/>
                  </a:lnTo>
                  <a:lnTo>
                    <a:pt x="263106" y="32667"/>
                  </a:lnTo>
                  <a:lnTo>
                    <a:pt x="263548" y="32899"/>
                  </a:lnTo>
                  <a:lnTo>
                    <a:pt x="264050" y="32963"/>
                  </a:lnTo>
                  <a:lnTo>
                    <a:pt x="264379" y="33249"/>
                  </a:lnTo>
                  <a:lnTo>
                    <a:pt x="264428" y="33586"/>
                  </a:lnTo>
                  <a:lnTo>
                    <a:pt x="264421" y="34036"/>
                  </a:lnTo>
                  <a:lnTo>
                    <a:pt x="264523" y="34655"/>
                  </a:lnTo>
                  <a:lnTo>
                    <a:pt x="264625" y="35160"/>
                  </a:lnTo>
                  <a:lnTo>
                    <a:pt x="264901" y="35502"/>
                  </a:lnTo>
                  <a:lnTo>
                    <a:pt x="265339" y="35897"/>
                  </a:lnTo>
                  <a:lnTo>
                    <a:pt x="265947" y="36248"/>
                  </a:lnTo>
                  <a:lnTo>
                    <a:pt x="266556" y="36648"/>
                  </a:lnTo>
                  <a:lnTo>
                    <a:pt x="267051" y="37162"/>
                  </a:lnTo>
                  <a:lnTo>
                    <a:pt x="267316" y="37840"/>
                  </a:lnTo>
                  <a:lnTo>
                    <a:pt x="267523" y="38796"/>
                  </a:lnTo>
                  <a:lnTo>
                    <a:pt x="267731" y="39697"/>
                  </a:lnTo>
                  <a:lnTo>
                    <a:pt x="267947" y="40202"/>
                  </a:lnTo>
                  <a:lnTo>
                    <a:pt x="267773" y="40593"/>
                  </a:lnTo>
                  <a:lnTo>
                    <a:pt x="267486" y="41094"/>
                  </a:lnTo>
                  <a:lnTo>
                    <a:pt x="267308" y="41703"/>
                  </a:lnTo>
                  <a:lnTo>
                    <a:pt x="267520" y="42436"/>
                  </a:lnTo>
                  <a:lnTo>
                    <a:pt x="267788" y="43114"/>
                  </a:lnTo>
                  <a:lnTo>
                    <a:pt x="267486" y="44456"/>
                  </a:lnTo>
                  <a:lnTo>
                    <a:pt x="267036" y="44729"/>
                  </a:lnTo>
                  <a:lnTo>
                    <a:pt x="266582" y="45111"/>
                  </a:lnTo>
                  <a:lnTo>
                    <a:pt x="266125" y="45607"/>
                  </a:lnTo>
                  <a:lnTo>
                    <a:pt x="265955" y="46053"/>
                  </a:lnTo>
                  <a:lnTo>
                    <a:pt x="265551" y="46722"/>
                  </a:lnTo>
                  <a:lnTo>
                    <a:pt x="265486" y="47336"/>
                  </a:lnTo>
                  <a:lnTo>
                    <a:pt x="265499" y="47469"/>
                  </a:lnTo>
                  <a:lnTo>
                    <a:pt x="265532" y="47782"/>
                  </a:lnTo>
                  <a:lnTo>
                    <a:pt x="266356" y="48638"/>
                  </a:lnTo>
                  <a:lnTo>
                    <a:pt x="266628" y="49093"/>
                  </a:lnTo>
                  <a:lnTo>
                    <a:pt x="266786" y="49711"/>
                  </a:lnTo>
                  <a:lnTo>
                    <a:pt x="267059" y="50162"/>
                  </a:lnTo>
                  <a:lnTo>
                    <a:pt x="267440" y="50617"/>
                  </a:lnTo>
                  <a:lnTo>
                    <a:pt x="267709" y="51186"/>
                  </a:lnTo>
                  <a:lnTo>
                    <a:pt x="267758" y="51800"/>
                  </a:lnTo>
                  <a:lnTo>
                    <a:pt x="267913" y="52364"/>
                  </a:lnTo>
                  <a:lnTo>
                    <a:pt x="268245" y="52537"/>
                  </a:lnTo>
                  <a:lnTo>
                    <a:pt x="268582" y="52655"/>
                  </a:lnTo>
                  <a:lnTo>
                    <a:pt x="269243" y="53001"/>
                  </a:lnTo>
                  <a:lnTo>
                    <a:pt x="269908" y="53406"/>
                  </a:lnTo>
                  <a:lnTo>
                    <a:pt x="270456" y="53866"/>
                  </a:lnTo>
                  <a:lnTo>
                    <a:pt x="270777" y="54712"/>
                  </a:lnTo>
                  <a:lnTo>
                    <a:pt x="270876" y="55554"/>
                  </a:lnTo>
                  <a:lnTo>
                    <a:pt x="270702" y="55995"/>
                  </a:lnTo>
                  <a:lnTo>
                    <a:pt x="270637" y="56446"/>
                  </a:lnTo>
                  <a:lnTo>
                    <a:pt x="270792" y="57342"/>
                  </a:lnTo>
                  <a:lnTo>
                    <a:pt x="270940" y="57492"/>
                  </a:lnTo>
                  <a:lnTo>
                    <a:pt x="271242" y="57788"/>
                  </a:lnTo>
                  <a:lnTo>
                    <a:pt x="272225" y="58785"/>
                  </a:lnTo>
                  <a:lnTo>
                    <a:pt x="272436" y="59030"/>
                  </a:lnTo>
                  <a:lnTo>
                    <a:pt x="272716" y="59408"/>
                  </a:lnTo>
                  <a:lnTo>
                    <a:pt x="272867" y="59654"/>
                  </a:lnTo>
                  <a:lnTo>
                    <a:pt x="272943" y="59781"/>
                  </a:lnTo>
                  <a:lnTo>
                    <a:pt x="273117" y="60095"/>
                  </a:lnTo>
                  <a:lnTo>
                    <a:pt x="273317" y="60477"/>
                  </a:lnTo>
                  <a:lnTo>
                    <a:pt x="273411" y="60673"/>
                  </a:lnTo>
                  <a:lnTo>
                    <a:pt x="273597" y="61078"/>
                  </a:lnTo>
                  <a:lnTo>
                    <a:pt x="273691" y="61292"/>
                  </a:lnTo>
                  <a:lnTo>
                    <a:pt x="273778" y="61506"/>
                  </a:lnTo>
                  <a:lnTo>
                    <a:pt x="273861" y="61720"/>
                  </a:lnTo>
                  <a:lnTo>
                    <a:pt x="273929" y="61943"/>
                  </a:lnTo>
                  <a:lnTo>
                    <a:pt x="273993" y="62193"/>
                  </a:lnTo>
                  <a:lnTo>
                    <a:pt x="274046" y="62452"/>
                  </a:lnTo>
                  <a:lnTo>
                    <a:pt x="274084" y="62712"/>
                  </a:lnTo>
                  <a:lnTo>
                    <a:pt x="274114" y="62971"/>
                  </a:lnTo>
                  <a:lnTo>
                    <a:pt x="274129" y="63235"/>
                  </a:lnTo>
                  <a:lnTo>
                    <a:pt x="274129" y="63403"/>
                  </a:lnTo>
                  <a:lnTo>
                    <a:pt x="274099" y="63744"/>
                  </a:lnTo>
                  <a:lnTo>
                    <a:pt x="274095" y="63913"/>
                  </a:lnTo>
                  <a:lnTo>
                    <a:pt x="274118" y="64072"/>
                  </a:lnTo>
                  <a:lnTo>
                    <a:pt x="274167" y="64227"/>
                  </a:lnTo>
                  <a:lnTo>
                    <a:pt x="274239" y="64372"/>
                  </a:lnTo>
                  <a:lnTo>
                    <a:pt x="274413" y="64664"/>
                  </a:lnTo>
                  <a:lnTo>
                    <a:pt x="274496" y="64809"/>
                  </a:lnTo>
                  <a:lnTo>
                    <a:pt x="274836" y="65492"/>
                  </a:lnTo>
                  <a:lnTo>
                    <a:pt x="274927" y="65656"/>
                  </a:lnTo>
                  <a:lnTo>
                    <a:pt x="275025" y="65815"/>
                  </a:lnTo>
                  <a:lnTo>
                    <a:pt x="275233" y="66129"/>
                  </a:lnTo>
                  <a:lnTo>
                    <a:pt x="275331" y="66284"/>
                  </a:lnTo>
                  <a:lnTo>
                    <a:pt x="275418" y="66452"/>
                  </a:lnTo>
                  <a:lnTo>
                    <a:pt x="275524" y="66693"/>
                  </a:lnTo>
                  <a:lnTo>
                    <a:pt x="275607" y="66943"/>
                  </a:lnTo>
                  <a:lnTo>
                    <a:pt x="275637" y="67403"/>
                  </a:lnTo>
                  <a:lnTo>
                    <a:pt x="275607" y="67822"/>
                  </a:lnTo>
                  <a:lnTo>
                    <a:pt x="275581" y="68013"/>
                  </a:lnTo>
                  <a:lnTo>
                    <a:pt x="275554" y="68199"/>
                  </a:lnTo>
                  <a:lnTo>
                    <a:pt x="275494" y="68582"/>
                  </a:lnTo>
                  <a:lnTo>
                    <a:pt x="275456" y="68795"/>
                  </a:lnTo>
                  <a:lnTo>
                    <a:pt x="275411" y="69005"/>
                  </a:lnTo>
                  <a:lnTo>
                    <a:pt x="275331" y="69428"/>
                  </a:lnTo>
                  <a:lnTo>
                    <a:pt x="275309" y="69642"/>
                  </a:lnTo>
                  <a:lnTo>
                    <a:pt x="275297" y="69865"/>
                  </a:lnTo>
                  <a:lnTo>
                    <a:pt x="275297" y="70092"/>
                  </a:lnTo>
                  <a:lnTo>
                    <a:pt x="275324" y="70543"/>
                  </a:lnTo>
                  <a:lnTo>
                    <a:pt x="275365" y="70948"/>
                  </a:lnTo>
                  <a:lnTo>
                    <a:pt x="275392" y="71125"/>
                  </a:lnTo>
                  <a:lnTo>
                    <a:pt x="275456" y="71489"/>
                  </a:lnTo>
                  <a:lnTo>
                    <a:pt x="275498" y="71662"/>
                  </a:lnTo>
                  <a:lnTo>
                    <a:pt x="275562" y="71858"/>
                  </a:lnTo>
                  <a:lnTo>
                    <a:pt x="275804" y="72431"/>
                  </a:lnTo>
                  <a:lnTo>
                    <a:pt x="275872" y="72622"/>
                  </a:lnTo>
                  <a:lnTo>
                    <a:pt x="275925" y="72791"/>
                  </a:lnTo>
                  <a:lnTo>
                    <a:pt x="275970" y="72959"/>
                  </a:lnTo>
                  <a:lnTo>
                    <a:pt x="276049" y="73296"/>
                  </a:lnTo>
                  <a:lnTo>
                    <a:pt x="276083" y="73469"/>
                  </a:lnTo>
                  <a:lnTo>
                    <a:pt x="276106" y="73682"/>
                  </a:lnTo>
                  <a:lnTo>
                    <a:pt x="276110" y="74119"/>
                  </a:lnTo>
                  <a:lnTo>
                    <a:pt x="276125" y="74333"/>
                  </a:lnTo>
                  <a:lnTo>
                    <a:pt x="276231" y="74652"/>
                  </a:lnTo>
                  <a:lnTo>
                    <a:pt x="276503" y="75098"/>
                  </a:lnTo>
                  <a:lnTo>
                    <a:pt x="276560" y="75230"/>
                  </a:lnTo>
                  <a:lnTo>
                    <a:pt x="276661" y="75498"/>
                  </a:lnTo>
                  <a:lnTo>
                    <a:pt x="276696" y="75639"/>
                  </a:lnTo>
                  <a:lnTo>
                    <a:pt x="276714" y="75776"/>
                  </a:lnTo>
                  <a:lnTo>
                    <a:pt x="276707" y="75940"/>
                  </a:lnTo>
                  <a:lnTo>
                    <a:pt x="276669" y="76108"/>
                  </a:lnTo>
                  <a:lnTo>
                    <a:pt x="276571" y="76445"/>
                  </a:lnTo>
                  <a:lnTo>
                    <a:pt x="276533" y="76613"/>
                  </a:lnTo>
                  <a:lnTo>
                    <a:pt x="276495" y="76881"/>
                  </a:lnTo>
                  <a:lnTo>
                    <a:pt x="276480" y="77013"/>
                  </a:lnTo>
                  <a:lnTo>
                    <a:pt x="276465" y="77286"/>
                  </a:lnTo>
                  <a:lnTo>
                    <a:pt x="276465" y="77468"/>
                  </a:lnTo>
                  <a:lnTo>
                    <a:pt x="276469" y="77650"/>
                  </a:lnTo>
                  <a:lnTo>
                    <a:pt x="276480" y="77837"/>
                  </a:lnTo>
                  <a:lnTo>
                    <a:pt x="276510" y="78015"/>
                  </a:lnTo>
                  <a:lnTo>
                    <a:pt x="276563" y="78183"/>
                  </a:lnTo>
                  <a:lnTo>
                    <a:pt x="276639" y="78347"/>
                  </a:lnTo>
                  <a:lnTo>
                    <a:pt x="276733" y="78511"/>
                  </a:lnTo>
                  <a:lnTo>
                    <a:pt x="276847" y="78661"/>
                  </a:lnTo>
                  <a:lnTo>
                    <a:pt x="276971" y="78802"/>
                  </a:lnTo>
                  <a:lnTo>
                    <a:pt x="277213" y="78988"/>
                  </a:lnTo>
                  <a:lnTo>
                    <a:pt x="277962" y="79566"/>
                  </a:lnTo>
                  <a:lnTo>
                    <a:pt x="277674" y="80190"/>
                  </a:lnTo>
                  <a:lnTo>
                    <a:pt x="277534" y="80272"/>
                  </a:lnTo>
                  <a:lnTo>
                    <a:pt x="276987" y="81041"/>
                  </a:lnTo>
                  <a:lnTo>
                    <a:pt x="276956" y="81273"/>
                  </a:lnTo>
                  <a:lnTo>
                    <a:pt x="276941" y="81418"/>
                  </a:lnTo>
                  <a:lnTo>
                    <a:pt x="276934" y="81710"/>
                  </a:lnTo>
                  <a:lnTo>
                    <a:pt x="276937" y="81855"/>
                  </a:lnTo>
                  <a:lnTo>
                    <a:pt x="276945" y="82001"/>
                  </a:lnTo>
                  <a:lnTo>
                    <a:pt x="276964" y="82137"/>
                  </a:lnTo>
                  <a:lnTo>
                    <a:pt x="276990" y="82274"/>
                  </a:lnTo>
                  <a:lnTo>
                    <a:pt x="277021" y="82406"/>
                  </a:lnTo>
                  <a:lnTo>
                    <a:pt x="277039" y="82542"/>
                  </a:lnTo>
                  <a:lnTo>
                    <a:pt x="277047" y="82674"/>
                  </a:lnTo>
                  <a:lnTo>
                    <a:pt x="276518" y="83794"/>
                  </a:lnTo>
                  <a:lnTo>
                    <a:pt x="276378" y="83898"/>
                  </a:lnTo>
                  <a:lnTo>
                    <a:pt x="276242" y="84008"/>
                  </a:lnTo>
                  <a:lnTo>
                    <a:pt x="276027" y="84217"/>
                  </a:lnTo>
                  <a:lnTo>
                    <a:pt x="275826" y="84444"/>
                  </a:lnTo>
                  <a:lnTo>
                    <a:pt x="275630" y="84686"/>
                  </a:lnTo>
                  <a:lnTo>
                    <a:pt x="275445" y="84950"/>
                  </a:lnTo>
                  <a:lnTo>
                    <a:pt x="275214" y="85332"/>
                  </a:lnTo>
                  <a:lnTo>
                    <a:pt x="274337" y="86456"/>
                  </a:lnTo>
                  <a:lnTo>
                    <a:pt x="274024" y="86606"/>
                  </a:lnTo>
                  <a:lnTo>
                    <a:pt x="273706" y="86729"/>
                  </a:lnTo>
                  <a:lnTo>
                    <a:pt x="273438" y="86861"/>
                  </a:lnTo>
                  <a:lnTo>
                    <a:pt x="273049" y="87202"/>
                  </a:lnTo>
                  <a:lnTo>
                    <a:pt x="272890" y="87484"/>
                  </a:lnTo>
                  <a:lnTo>
                    <a:pt x="272807" y="87616"/>
                  </a:lnTo>
                  <a:lnTo>
                    <a:pt x="272489" y="88149"/>
                  </a:lnTo>
                  <a:lnTo>
                    <a:pt x="272278" y="88936"/>
                  </a:lnTo>
                  <a:lnTo>
                    <a:pt x="272036" y="90165"/>
                  </a:lnTo>
                  <a:lnTo>
                    <a:pt x="272130" y="91066"/>
                  </a:lnTo>
                  <a:lnTo>
                    <a:pt x="272455" y="91798"/>
                  </a:lnTo>
                  <a:lnTo>
                    <a:pt x="272777" y="92422"/>
                  </a:lnTo>
                  <a:lnTo>
                    <a:pt x="272935" y="92981"/>
                  </a:lnTo>
                  <a:lnTo>
                    <a:pt x="272981" y="93714"/>
                  </a:lnTo>
                  <a:lnTo>
                    <a:pt x="273083" y="94274"/>
                  </a:lnTo>
                  <a:lnTo>
                    <a:pt x="273104" y="94520"/>
                  </a:lnTo>
                  <a:lnTo>
                    <a:pt x="273181" y="95061"/>
                  </a:lnTo>
                  <a:lnTo>
                    <a:pt x="273120" y="95452"/>
                  </a:lnTo>
                  <a:lnTo>
                    <a:pt x="272886" y="96176"/>
                  </a:lnTo>
                  <a:lnTo>
                    <a:pt x="272818" y="96795"/>
                  </a:lnTo>
                  <a:lnTo>
                    <a:pt x="272637" y="97632"/>
                  </a:lnTo>
                  <a:lnTo>
                    <a:pt x="272675" y="98697"/>
                  </a:lnTo>
                  <a:lnTo>
                    <a:pt x="272659" y="99534"/>
                  </a:lnTo>
                  <a:lnTo>
                    <a:pt x="272867" y="100549"/>
                  </a:lnTo>
                  <a:lnTo>
                    <a:pt x="272969" y="101114"/>
                  </a:lnTo>
                  <a:lnTo>
                    <a:pt x="273071" y="101728"/>
                  </a:lnTo>
                  <a:lnTo>
                    <a:pt x="272894" y="102233"/>
                  </a:lnTo>
                  <a:lnTo>
                    <a:pt x="272550" y="102729"/>
                  </a:lnTo>
                  <a:lnTo>
                    <a:pt x="271983" y="103339"/>
                  </a:lnTo>
                  <a:lnTo>
                    <a:pt x="271465" y="104167"/>
                  </a:lnTo>
                  <a:lnTo>
                    <a:pt x="271004" y="105168"/>
                  </a:lnTo>
                  <a:lnTo>
                    <a:pt x="270770" y="105783"/>
                  </a:lnTo>
                  <a:lnTo>
                    <a:pt x="270758" y="106511"/>
                  </a:lnTo>
                  <a:lnTo>
                    <a:pt x="270857" y="107244"/>
                  </a:lnTo>
                  <a:lnTo>
                    <a:pt x="271510" y="108208"/>
                  </a:lnTo>
                  <a:lnTo>
                    <a:pt x="271896" y="108659"/>
                  </a:lnTo>
                  <a:lnTo>
                    <a:pt x="272111" y="109169"/>
                  </a:lnTo>
                  <a:lnTo>
                    <a:pt x="271934" y="109783"/>
                  </a:lnTo>
                  <a:lnTo>
                    <a:pt x="271586" y="110447"/>
                  </a:lnTo>
                  <a:lnTo>
                    <a:pt x="271465" y="111007"/>
                  </a:lnTo>
                  <a:lnTo>
                    <a:pt x="271567" y="111512"/>
                  </a:lnTo>
                  <a:lnTo>
                    <a:pt x="271839" y="111913"/>
                  </a:lnTo>
                  <a:lnTo>
                    <a:pt x="272164" y="112477"/>
                  </a:lnTo>
                  <a:lnTo>
                    <a:pt x="272270" y="113041"/>
                  </a:lnTo>
                  <a:lnTo>
                    <a:pt x="272263" y="113522"/>
                  </a:lnTo>
                  <a:lnTo>
                    <a:pt x="271726" y="114470"/>
                  </a:lnTo>
                  <a:lnTo>
                    <a:pt x="271537" y="114570"/>
                  </a:lnTo>
                  <a:lnTo>
                    <a:pt x="271352" y="114684"/>
                  </a:lnTo>
                  <a:lnTo>
                    <a:pt x="270849" y="115121"/>
                  </a:lnTo>
                  <a:lnTo>
                    <a:pt x="270653" y="115394"/>
                  </a:lnTo>
                  <a:lnTo>
                    <a:pt x="270354" y="115786"/>
                  </a:lnTo>
                  <a:lnTo>
                    <a:pt x="270267" y="115918"/>
                  </a:lnTo>
                  <a:lnTo>
                    <a:pt x="270195" y="116059"/>
                  </a:lnTo>
                  <a:lnTo>
                    <a:pt x="270142" y="116209"/>
                  </a:lnTo>
                  <a:lnTo>
                    <a:pt x="270056" y="116687"/>
                  </a:lnTo>
                  <a:lnTo>
                    <a:pt x="270014" y="116841"/>
                  </a:lnTo>
                  <a:lnTo>
                    <a:pt x="269927" y="117069"/>
                  </a:lnTo>
                  <a:lnTo>
                    <a:pt x="269780" y="117397"/>
                  </a:lnTo>
                  <a:lnTo>
                    <a:pt x="269678" y="117651"/>
                  </a:lnTo>
                  <a:lnTo>
                    <a:pt x="269405" y="118134"/>
                  </a:lnTo>
                  <a:lnTo>
                    <a:pt x="268861" y="118644"/>
                  </a:lnTo>
                  <a:lnTo>
                    <a:pt x="268264" y="119039"/>
                  </a:lnTo>
                  <a:lnTo>
                    <a:pt x="267962" y="119499"/>
                  </a:lnTo>
                  <a:lnTo>
                    <a:pt x="267901" y="119636"/>
                  </a:lnTo>
                  <a:lnTo>
                    <a:pt x="267852" y="119781"/>
                  </a:lnTo>
                  <a:lnTo>
                    <a:pt x="267814" y="119927"/>
                  </a:lnTo>
                  <a:lnTo>
                    <a:pt x="267788" y="120077"/>
                  </a:lnTo>
                  <a:lnTo>
                    <a:pt x="267780" y="120223"/>
                  </a:lnTo>
                  <a:lnTo>
                    <a:pt x="267792" y="120359"/>
                  </a:lnTo>
                  <a:lnTo>
                    <a:pt x="267826" y="120496"/>
                  </a:lnTo>
                  <a:lnTo>
                    <a:pt x="267905" y="120764"/>
                  </a:lnTo>
                  <a:lnTo>
                    <a:pt x="268003" y="121238"/>
                  </a:lnTo>
                  <a:lnTo>
                    <a:pt x="268026" y="121406"/>
                  </a:lnTo>
                  <a:lnTo>
                    <a:pt x="268041" y="121574"/>
                  </a:lnTo>
                  <a:lnTo>
                    <a:pt x="268034" y="121743"/>
                  </a:lnTo>
                  <a:lnTo>
                    <a:pt x="268003" y="121911"/>
                  </a:lnTo>
                  <a:lnTo>
                    <a:pt x="267947" y="122080"/>
                  </a:lnTo>
                  <a:lnTo>
                    <a:pt x="267879" y="122248"/>
                  </a:lnTo>
                  <a:lnTo>
                    <a:pt x="267807" y="122412"/>
                  </a:lnTo>
                  <a:lnTo>
                    <a:pt x="267659" y="122780"/>
                  </a:lnTo>
                  <a:lnTo>
                    <a:pt x="267482" y="123176"/>
                  </a:lnTo>
                  <a:lnTo>
                    <a:pt x="267402" y="123377"/>
                  </a:lnTo>
                  <a:lnTo>
                    <a:pt x="267334" y="123581"/>
                  </a:lnTo>
                  <a:lnTo>
                    <a:pt x="267289" y="123791"/>
                  </a:lnTo>
                  <a:lnTo>
                    <a:pt x="267240" y="124223"/>
                  </a:lnTo>
                  <a:lnTo>
                    <a:pt x="267206" y="124437"/>
                  </a:lnTo>
                  <a:lnTo>
                    <a:pt x="267149" y="124642"/>
                  </a:lnTo>
                  <a:lnTo>
                    <a:pt x="267081" y="124792"/>
                  </a:lnTo>
                  <a:lnTo>
                    <a:pt x="267002" y="124933"/>
                  </a:lnTo>
                  <a:lnTo>
                    <a:pt x="266915" y="125079"/>
                  </a:lnTo>
                  <a:lnTo>
                    <a:pt x="266824" y="125220"/>
                  </a:lnTo>
                  <a:lnTo>
                    <a:pt x="266745" y="125365"/>
                  </a:lnTo>
                  <a:lnTo>
                    <a:pt x="266571" y="125716"/>
                  </a:lnTo>
                  <a:lnTo>
                    <a:pt x="266488" y="125893"/>
                  </a:lnTo>
                  <a:lnTo>
                    <a:pt x="266412" y="126071"/>
                  </a:lnTo>
                  <a:lnTo>
                    <a:pt x="266341" y="126253"/>
                  </a:lnTo>
                  <a:lnTo>
                    <a:pt x="266235" y="126562"/>
                  </a:lnTo>
                  <a:lnTo>
                    <a:pt x="266192" y="126698"/>
                  </a:lnTo>
                  <a:lnTo>
                    <a:pt x="266102" y="127036"/>
                  </a:lnTo>
                  <a:lnTo>
                    <a:pt x="266072" y="127199"/>
                  </a:lnTo>
                  <a:lnTo>
                    <a:pt x="266038" y="127541"/>
                  </a:lnTo>
                  <a:lnTo>
                    <a:pt x="266016" y="127709"/>
                  </a:lnTo>
                  <a:lnTo>
                    <a:pt x="265978" y="127873"/>
                  </a:lnTo>
                  <a:lnTo>
                    <a:pt x="265898" y="128123"/>
                  </a:lnTo>
                  <a:lnTo>
                    <a:pt x="265743" y="128487"/>
                  </a:lnTo>
                  <a:lnTo>
                    <a:pt x="265649" y="128674"/>
                  </a:lnTo>
                  <a:lnTo>
                    <a:pt x="265543" y="128856"/>
                  </a:lnTo>
                  <a:lnTo>
                    <a:pt x="265426" y="129038"/>
                  </a:lnTo>
                  <a:lnTo>
                    <a:pt x="265305" y="129211"/>
                  </a:lnTo>
                  <a:lnTo>
                    <a:pt x="264954" y="129602"/>
                  </a:lnTo>
                  <a:lnTo>
                    <a:pt x="264723" y="129821"/>
                  </a:lnTo>
                  <a:lnTo>
                    <a:pt x="264341" y="130158"/>
                  </a:lnTo>
                  <a:lnTo>
                    <a:pt x="264069" y="130376"/>
                  </a:lnTo>
                  <a:lnTo>
                    <a:pt x="263926" y="130472"/>
                  </a:lnTo>
                  <a:lnTo>
                    <a:pt x="263756" y="130572"/>
                  </a:lnTo>
                  <a:lnTo>
                    <a:pt x="263574" y="130663"/>
                  </a:lnTo>
                  <a:lnTo>
                    <a:pt x="262535" y="131132"/>
                  </a:lnTo>
                  <a:lnTo>
                    <a:pt x="262040" y="131346"/>
                  </a:lnTo>
                  <a:lnTo>
                    <a:pt x="261787" y="131446"/>
                  </a:lnTo>
                  <a:lnTo>
                    <a:pt x="261598" y="131514"/>
                  </a:lnTo>
                  <a:lnTo>
                    <a:pt x="261212" y="131632"/>
                  </a:lnTo>
                  <a:lnTo>
                    <a:pt x="261019" y="131696"/>
                  </a:lnTo>
                  <a:lnTo>
                    <a:pt x="260834" y="131769"/>
                  </a:lnTo>
                  <a:lnTo>
                    <a:pt x="260694" y="131828"/>
                  </a:lnTo>
                  <a:lnTo>
                    <a:pt x="260426" y="131964"/>
                  </a:lnTo>
                  <a:lnTo>
                    <a:pt x="260041" y="132133"/>
                  </a:lnTo>
                  <a:lnTo>
                    <a:pt x="259508" y="132411"/>
                  </a:lnTo>
                  <a:lnTo>
                    <a:pt x="259443" y="132538"/>
                  </a:lnTo>
                  <a:lnTo>
                    <a:pt x="259394" y="132684"/>
                  </a:lnTo>
                  <a:lnTo>
                    <a:pt x="259255" y="133130"/>
                  </a:lnTo>
                  <a:lnTo>
                    <a:pt x="259209" y="133284"/>
                  </a:lnTo>
                  <a:lnTo>
                    <a:pt x="259171" y="133439"/>
                  </a:lnTo>
                  <a:lnTo>
                    <a:pt x="259141" y="133598"/>
                  </a:lnTo>
                  <a:lnTo>
                    <a:pt x="259126" y="133758"/>
                  </a:lnTo>
                  <a:lnTo>
                    <a:pt x="259118" y="133890"/>
                  </a:lnTo>
                  <a:lnTo>
                    <a:pt x="259122" y="134026"/>
                  </a:lnTo>
                  <a:lnTo>
                    <a:pt x="259134" y="134163"/>
                  </a:lnTo>
                  <a:lnTo>
                    <a:pt x="259186" y="134522"/>
                  </a:lnTo>
                  <a:lnTo>
                    <a:pt x="259277" y="135128"/>
                  </a:lnTo>
                  <a:lnTo>
                    <a:pt x="259239" y="135378"/>
                  </a:lnTo>
                  <a:lnTo>
                    <a:pt x="259175" y="135564"/>
                  </a:lnTo>
                  <a:lnTo>
                    <a:pt x="259096" y="135696"/>
                  </a:lnTo>
                  <a:lnTo>
                    <a:pt x="259035" y="135828"/>
                  </a:lnTo>
                  <a:lnTo>
                    <a:pt x="259020" y="135965"/>
                  </a:lnTo>
                  <a:lnTo>
                    <a:pt x="259035" y="136115"/>
                  </a:lnTo>
                  <a:lnTo>
                    <a:pt x="259073" y="136270"/>
                  </a:lnTo>
                  <a:lnTo>
                    <a:pt x="259130" y="136420"/>
                  </a:lnTo>
                  <a:lnTo>
                    <a:pt x="259190" y="136561"/>
                  </a:lnTo>
                  <a:lnTo>
                    <a:pt x="259342" y="136807"/>
                  </a:lnTo>
                  <a:lnTo>
                    <a:pt x="259901" y="137394"/>
                  </a:lnTo>
                  <a:lnTo>
                    <a:pt x="260422" y="137881"/>
                  </a:lnTo>
                  <a:lnTo>
                    <a:pt x="260483" y="138018"/>
                  </a:lnTo>
                  <a:lnTo>
                    <a:pt x="260536" y="138163"/>
                  </a:lnTo>
                  <a:lnTo>
                    <a:pt x="260592" y="138304"/>
                  </a:lnTo>
                  <a:lnTo>
                    <a:pt x="260664" y="138436"/>
                  </a:lnTo>
                  <a:lnTo>
                    <a:pt x="260766" y="138577"/>
                  </a:lnTo>
                  <a:lnTo>
                    <a:pt x="260880" y="138709"/>
                  </a:lnTo>
                  <a:lnTo>
                    <a:pt x="261004" y="138837"/>
                  </a:lnTo>
                  <a:lnTo>
                    <a:pt x="261133" y="138955"/>
                  </a:lnTo>
                  <a:lnTo>
                    <a:pt x="261549" y="140148"/>
                  </a:lnTo>
                  <a:lnTo>
                    <a:pt x="261435" y="140657"/>
                  </a:lnTo>
                  <a:lnTo>
                    <a:pt x="261526" y="141226"/>
                  </a:lnTo>
                  <a:lnTo>
                    <a:pt x="261756" y="141672"/>
                  </a:lnTo>
                  <a:lnTo>
                    <a:pt x="262027" y="142161"/>
                  </a:lnTo>
                  <a:lnTo>
                    <a:pt x="262217" y="142505"/>
                  </a:lnTo>
                  <a:lnTo>
                    <a:pt x="262293" y="142655"/>
                  </a:lnTo>
                  <a:lnTo>
                    <a:pt x="262353" y="142805"/>
                  </a:lnTo>
                  <a:lnTo>
                    <a:pt x="262391" y="142951"/>
                  </a:lnTo>
                  <a:lnTo>
                    <a:pt x="262429" y="143256"/>
                  </a:lnTo>
                  <a:lnTo>
                    <a:pt x="262456" y="143402"/>
                  </a:lnTo>
                  <a:lnTo>
                    <a:pt x="262508" y="143538"/>
                  </a:lnTo>
                  <a:lnTo>
                    <a:pt x="262660" y="143752"/>
                  </a:lnTo>
                  <a:lnTo>
                    <a:pt x="263359" y="144312"/>
                  </a:lnTo>
                  <a:lnTo>
                    <a:pt x="263412" y="144480"/>
                  </a:lnTo>
                  <a:lnTo>
                    <a:pt x="263510" y="144740"/>
                  </a:lnTo>
                  <a:lnTo>
                    <a:pt x="263574" y="144922"/>
                  </a:lnTo>
                  <a:lnTo>
                    <a:pt x="263472" y="146073"/>
                  </a:lnTo>
                  <a:lnTo>
                    <a:pt x="263446" y="146205"/>
                  </a:lnTo>
                  <a:lnTo>
                    <a:pt x="263419" y="146474"/>
                  </a:lnTo>
                  <a:lnTo>
                    <a:pt x="263415" y="146610"/>
                  </a:lnTo>
                  <a:lnTo>
                    <a:pt x="263393" y="146883"/>
                  </a:lnTo>
                  <a:lnTo>
                    <a:pt x="263370" y="147152"/>
                  </a:lnTo>
                  <a:lnTo>
                    <a:pt x="263355" y="147284"/>
                  </a:lnTo>
                  <a:lnTo>
                    <a:pt x="263317" y="147543"/>
                  </a:lnTo>
                  <a:lnTo>
                    <a:pt x="263215" y="148035"/>
                  </a:lnTo>
                  <a:lnTo>
                    <a:pt x="263192" y="148190"/>
                  </a:lnTo>
                  <a:lnTo>
                    <a:pt x="263174" y="148344"/>
                  </a:lnTo>
                  <a:lnTo>
                    <a:pt x="263151" y="148658"/>
                  </a:lnTo>
                  <a:lnTo>
                    <a:pt x="263147" y="148818"/>
                  </a:lnTo>
                  <a:lnTo>
                    <a:pt x="263158" y="149039"/>
                  </a:lnTo>
                  <a:lnTo>
                    <a:pt x="263189" y="149355"/>
                  </a:lnTo>
                  <a:lnTo>
                    <a:pt x="263192" y="149491"/>
                  </a:lnTo>
                  <a:lnTo>
                    <a:pt x="263170" y="149714"/>
                  </a:lnTo>
                  <a:lnTo>
                    <a:pt x="263124" y="149937"/>
                  </a:lnTo>
                  <a:lnTo>
                    <a:pt x="263071" y="150160"/>
                  </a:lnTo>
                  <a:lnTo>
                    <a:pt x="262947" y="150606"/>
                  </a:lnTo>
                  <a:lnTo>
                    <a:pt x="262905" y="150788"/>
                  </a:lnTo>
                  <a:lnTo>
                    <a:pt x="262709" y="151498"/>
                  </a:lnTo>
                  <a:lnTo>
                    <a:pt x="262595" y="151967"/>
                  </a:lnTo>
                  <a:lnTo>
                    <a:pt x="262531" y="152281"/>
                  </a:lnTo>
                  <a:lnTo>
                    <a:pt x="262493" y="152573"/>
                  </a:lnTo>
                  <a:lnTo>
                    <a:pt x="262471" y="152864"/>
                  </a:lnTo>
                  <a:lnTo>
                    <a:pt x="262448" y="153324"/>
                  </a:lnTo>
                  <a:lnTo>
                    <a:pt x="262444" y="153483"/>
                  </a:lnTo>
                  <a:lnTo>
                    <a:pt x="262448" y="153797"/>
                  </a:lnTo>
                  <a:lnTo>
                    <a:pt x="262463" y="153965"/>
                  </a:lnTo>
                  <a:lnTo>
                    <a:pt x="262531" y="154471"/>
                  </a:lnTo>
                  <a:lnTo>
                    <a:pt x="262546" y="154639"/>
                  </a:lnTo>
                  <a:lnTo>
                    <a:pt x="262554" y="154917"/>
                  </a:lnTo>
                  <a:lnTo>
                    <a:pt x="262524" y="155481"/>
                  </a:lnTo>
                  <a:lnTo>
                    <a:pt x="262512" y="155759"/>
                  </a:lnTo>
                  <a:lnTo>
                    <a:pt x="262524" y="156036"/>
                  </a:lnTo>
                  <a:lnTo>
                    <a:pt x="262569" y="156479"/>
                  </a:lnTo>
                  <a:lnTo>
                    <a:pt x="262588" y="156619"/>
                  </a:lnTo>
                  <a:lnTo>
                    <a:pt x="262626" y="156810"/>
                  </a:lnTo>
                  <a:lnTo>
                    <a:pt x="262675" y="156992"/>
                  </a:lnTo>
                  <a:lnTo>
                    <a:pt x="262728" y="157147"/>
                  </a:lnTo>
                  <a:lnTo>
                    <a:pt x="262784" y="157297"/>
                  </a:lnTo>
                  <a:lnTo>
                    <a:pt x="262920" y="157588"/>
                  </a:lnTo>
                  <a:lnTo>
                    <a:pt x="263000" y="157729"/>
                  </a:lnTo>
                  <a:lnTo>
                    <a:pt x="263090" y="157866"/>
                  </a:lnTo>
                  <a:lnTo>
                    <a:pt x="263404" y="158266"/>
                  </a:lnTo>
                  <a:lnTo>
                    <a:pt x="263585" y="158653"/>
                  </a:lnTo>
                  <a:lnTo>
                    <a:pt x="263661" y="158904"/>
                  </a:lnTo>
                  <a:lnTo>
                    <a:pt x="263703" y="159031"/>
                  </a:lnTo>
                  <a:lnTo>
                    <a:pt x="263835" y="159409"/>
                  </a:lnTo>
                  <a:lnTo>
                    <a:pt x="264024" y="159987"/>
                  </a:lnTo>
                  <a:lnTo>
                    <a:pt x="264115" y="160360"/>
                  </a:lnTo>
                  <a:lnTo>
                    <a:pt x="264179" y="160606"/>
                  </a:lnTo>
                  <a:lnTo>
                    <a:pt x="264224" y="160751"/>
                  </a:lnTo>
                  <a:lnTo>
                    <a:pt x="264322" y="161043"/>
                  </a:lnTo>
                  <a:lnTo>
                    <a:pt x="264364" y="161193"/>
                  </a:lnTo>
                  <a:lnTo>
                    <a:pt x="264406" y="161584"/>
                  </a:lnTo>
                  <a:lnTo>
                    <a:pt x="264349" y="162080"/>
                  </a:lnTo>
                  <a:lnTo>
                    <a:pt x="264145" y="162568"/>
                  </a:lnTo>
                  <a:lnTo>
                    <a:pt x="263960" y="162822"/>
                  </a:lnTo>
                  <a:lnTo>
                    <a:pt x="263740" y="163055"/>
                  </a:lnTo>
                  <a:lnTo>
                    <a:pt x="263393" y="163455"/>
                  </a:lnTo>
                  <a:lnTo>
                    <a:pt x="263276" y="163596"/>
                  </a:lnTo>
                  <a:lnTo>
                    <a:pt x="263166" y="163742"/>
                  </a:lnTo>
                  <a:lnTo>
                    <a:pt x="263064" y="163897"/>
                  </a:lnTo>
                  <a:lnTo>
                    <a:pt x="262818" y="164379"/>
                  </a:lnTo>
                  <a:lnTo>
                    <a:pt x="262777" y="164506"/>
                  </a:lnTo>
                  <a:lnTo>
                    <a:pt x="262743" y="164648"/>
                  </a:lnTo>
                  <a:lnTo>
                    <a:pt x="262716" y="164793"/>
                  </a:lnTo>
                  <a:lnTo>
                    <a:pt x="262705" y="164943"/>
                  </a:lnTo>
                  <a:lnTo>
                    <a:pt x="262701" y="165089"/>
                  </a:lnTo>
                  <a:lnTo>
                    <a:pt x="262709" y="165235"/>
                  </a:lnTo>
                  <a:lnTo>
                    <a:pt x="262743" y="165408"/>
                  </a:lnTo>
                  <a:lnTo>
                    <a:pt x="262788" y="165581"/>
                  </a:lnTo>
                  <a:lnTo>
                    <a:pt x="262845" y="165749"/>
                  </a:lnTo>
                  <a:lnTo>
                    <a:pt x="262905" y="165913"/>
                  </a:lnTo>
                  <a:lnTo>
                    <a:pt x="262977" y="166077"/>
                  </a:lnTo>
                  <a:lnTo>
                    <a:pt x="263053" y="166204"/>
                  </a:lnTo>
                  <a:lnTo>
                    <a:pt x="263313" y="166568"/>
                  </a:lnTo>
                  <a:lnTo>
                    <a:pt x="263378" y="166860"/>
                  </a:lnTo>
                  <a:lnTo>
                    <a:pt x="263374" y="167019"/>
                  </a:lnTo>
                  <a:lnTo>
                    <a:pt x="263253" y="167206"/>
                  </a:lnTo>
                  <a:lnTo>
                    <a:pt x="263068" y="167365"/>
                  </a:lnTo>
                  <a:lnTo>
                    <a:pt x="262913" y="167556"/>
                  </a:lnTo>
                  <a:lnTo>
                    <a:pt x="262811" y="167997"/>
                  </a:lnTo>
                  <a:lnTo>
                    <a:pt x="262830" y="168202"/>
                  </a:lnTo>
                  <a:lnTo>
                    <a:pt x="262864" y="168407"/>
                  </a:lnTo>
                  <a:lnTo>
                    <a:pt x="262935" y="168708"/>
                  </a:lnTo>
                  <a:lnTo>
                    <a:pt x="262964" y="168868"/>
                  </a:lnTo>
                  <a:lnTo>
                    <a:pt x="263037" y="169267"/>
                  </a:lnTo>
                  <a:lnTo>
                    <a:pt x="263079" y="169550"/>
                  </a:lnTo>
                  <a:lnTo>
                    <a:pt x="263113" y="169832"/>
                  </a:lnTo>
                  <a:lnTo>
                    <a:pt x="263132" y="170114"/>
                  </a:lnTo>
                  <a:lnTo>
                    <a:pt x="263140" y="170383"/>
                  </a:lnTo>
                  <a:lnTo>
                    <a:pt x="263136" y="170651"/>
                  </a:lnTo>
                  <a:lnTo>
                    <a:pt x="263121" y="170924"/>
                  </a:lnTo>
                  <a:lnTo>
                    <a:pt x="263094" y="171193"/>
                  </a:lnTo>
                  <a:lnTo>
                    <a:pt x="263056" y="171457"/>
                  </a:lnTo>
                  <a:lnTo>
                    <a:pt x="263022" y="171652"/>
                  </a:lnTo>
                  <a:lnTo>
                    <a:pt x="262935" y="172035"/>
                  </a:lnTo>
                  <a:lnTo>
                    <a:pt x="262879" y="172221"/>
                  </a:lnTo>
                  <a:lnTo>
                    <a:pt x="262818" y="172408"/>
                  </a:lnTo>
                  <a:lnTo>
                    <a:pt x="262459" y="173259"/>
                  </a:lnTo>
                  <a:lnTo>
                    <a:pt x="262403" y="173632"/>
                  </a:lnTo>
                  <a:lnTo>
                    <a:pt x="262410" y="173778"/>
                  </a:lnTo>
                  <a:lnTo>
                    <a:pt x="262425" y="173924"/>
                  </a:lnTo>
                  <a:lnTo>
                    <a:pt x="262482" y="174219"/>
                  </a:lnTo>
                  <a:lnTo>
                    <a:pt x="262505" y="174365"/>
                  </a:lnTo>
                  <a:lnTo>
                    <a:pt x="262573" y="174902"/>
                  </a:lnTo>
                  <a:lnTo>
                    <a:pt x="262592" y="175084"/>
                  </a:lnTo>
                  <a:lnTo>
                    <a:pt x="262603" y="175262"/>
                  </a:lnTo>
                  <a:lnTo>
                    <a:pt x="262607" y="176004"/>
                  </a:lnTo>
                  <a:lnTo>
                    <a:pt x="262958" y="176850"/>
                  </a:lnTo>
                  <a:lnTo>
                    <a:pt x="263623" y="177579"/>
                  </a:lnTo>
                  <a:lnTo>
                    <a:pt x="263672" y="177715"/>
                  </a:lnTo>
                  <a:lnTo>
                    <a:pt x="263699" y="177865"/>
                  </a:lnTo>
                  <a:lnTo>
                    <a:pt x="263714" y="178020"/>
                  </a:lnTo>
                  <a:lnTo>
                    <a:pt x="263733" y="178170"/>
                  </a:lnTo>
                  <a:lnTo>
                    <a:pt x="264217" y="178876"/>
                  </a:lnTo>
                  <a:lnTo>
                    <a:pt x="264300" y="179049"/>
                  </a:lnTo>
                  <a:lnTo>
                    <a:pt x="264388" y="179313"/>
                  </a:lnTo>
                  <a:lnTo>
                    <a:pt x="264474" y="179600"/>
                  </a:lnTo>
                  <a:lnTo>
                    <a:pt x="264538" y="179782"/>
                  </a:lnTo>
                  <a:lnTo>
                    <a:pt x="264595" y="179927"/>
                  </a:lnTo>
                  <a:lnTo>
                    <a:pt x="264659" y="180077"/>
                  </a:lnTo>
                  <a:lnTo>
                    <a:pt x="264723" y="180223"/>
                  </a:lnTo>
                  <a:lnTo>
                    <a:pt x="264859" y="180514"/>
                  </a:lnTo>
                  <a:lnTo>
                    <a:pt x="264946" y="180674"/>
                  </a:lnTo>
                  <a:lnTo>
                    <a:pt x="265135" y="180983"/>
                  </a:lnTo>
                  <a:lnTo>
                    <a:pt x="265222" y="181143"/>
                  </a:lnTo>
                  <a:lnTo>
                    <a:pt x="265294" y="181306"/>
                  </a:lnTo>
                  <a:lnTo>
                    <a:pt x="265343" y="181479"/>
                  </a:lnTo>
                  <a:lnTo>
                    <a:pt x="265373" y="181662"/>
                  </a:lnTo>
                  <a:lnTo>
                    <a:pt x="265399" y="181844"/>
                  </a:lnTo>
                  <a:lnTo>
                    <a:pt x="265418" y="182026"/>
                  </a:lnTo>
                  <a:lnTo>
                    <a:pt x="265445" y="182208"/>
                  </a:lnTo>
                  <a:lnTo>
                    <a:pt x="265596" y="182950"/>
                  </a:lnTo>
                  <a:lnTo>
                    <a:pt x="265634" y="183195"/>
                  </a:lnTo>
                  <a:lnTo>
                    <a:pt x="265649" y="183441"/>
                  </a:lnTo>
                  <a:lnTo>
                    <a:pt x="265641" y="183587"/>
                  </a:lnTo>
                  <a:lnTo>
                    <a:pt x="265604" y="183878"/>
                  </a:lnTo>
                  <a:lnTo>
                    <a:pt x="265588" y="184024"/>
                  </a:lnTo>
                  <a:lnTo>
                    <a:pt x="265581" y="184169"/>
                  </a:lnTo>
                  <a:lnTo>
                    <a:pt x="265588" y="184329"/>
                  </a:lnTo>
                  <a:lnTo>
                    <a:pt x="265604" y="184488"/>
                  </a:lnTo>
                  <a:lnTo>
                    <a:pt x="265653" y="184802"/>
                  </a:lnTo>
                  <a:lnTo>
                    <a:pt x="265679" y="184957"/>
                  </a:lnTo>
                  <a:lnTo>
                    <a:pt x="265721" y="185162"/>
                  </a:lnTo>
                  <a:lnTo>
                    <a:pt x="265789" y="185417"/>
                  </a:lnTo>
                  <a:lnTo>
                    <a:pt x="265789" y="185908"/>
                  </a:lnTo>
                  <a:lnTo>
                    <a:pt x="265781" y="186350"/>
                  </a:lnTo>
                  <a:lnTo>
                    <a:pt x="265555" y="186555"/>
                  </a:lnTo>
                  <a:lnTo>
                    <a:pt x="265460" y="186860"/>
                  </a:lnTo>
                  <a:lnTo>
                    <a:pt x="265260" y="187342"/>
                  </a:lnTo>
                  <a:lnTo>
                    <a:pt x="264957" y="187738"/>
                  </a:lnTo>
                  <a:lnTo>
                    <a:pt x="264984" y="188280"/>
                  </a:lnTo>
                  <a:lnTo>
                    <a:pt x="264927" y="188712"/>
                  </a:lnTo>
                  <a:lnTo>
                    <a:pt x="264693" y="189058"/>
                  </a:lnTo>
                  <a:lnTo>
                    <a:pt x="264617" y="189477"/>
                  </a:lnTo>
                  <a:lnTo>
                    <a:pt x="264504" y="189978"/>
                  </a:lnTo>
                  <a:lnTo>
                    <a:pt x="264273" y="190392"/>
                  </a:lnTo>
                  <a:lnTo>
                    <a:pt x="264183" y="190669"/>
                  </a:lnTo>
                  <a:lnTo>
                    <a:pt x="264190" y="191143"/>
                  </a:lnTo>
                  <a:lnTo>
                    <a:pt x="263831" y="191953"/>
                  </a:lnTo>
                  <a:lnTo>
                    <a:pt x="263806" y="192171"/>
                  </a:lnTo>
                  <a:lnTo>
                    <a:pt x="263748" y="192681"/>
                  </a:lnTo>
                  <a:lnTo>
                    <a:pt x="263722" y="193291"/>
                  </a:lnTo>
                  <a:lnTo>
                    <a:pt x="263729" y="193815"/>
                  </a:lnTo>
                  <a:lnTo>
                    <a:pt x="263635" y="194265"/>
                  </a:lnTo>
                  <a:lnTo>
                    <a:pt x="263684" y="194598"/>
                  </a:lnTo>
                  <a:lnTo>
                    <a:pt x="263506" y="194857"/>
                  </a:lnTo>
                  <a:lnTo>
                    <a:pt x="263623" y="195144"/>
                  </a:lnTo>
                  <a:lnTo>
                    <a:pt x="263635" y="195440"/>
                  </a:lnTo>
                  <a:lnTo>
                    <a:pt x="263400" y="195822"/>
                  </a:lnTo>
                  <a:lnTo>
                    <a:pt x="262962" y="196127"/>
                  </a:lnTo>
                  <a:lnTo>
                    <a:pt x="262592" y="196660"/>
                  </a:lnTo>
                  <a:lnTo>
                    <a:pt x="262395" y="196919"/>
                  </a:lnTo>
                  <a:lnTo>
                    <a:pt x="262040" y="197420"/>
                  </a:lnTo>
                  <a:lnTo>
                    <a:pt x="261821" y="197971"/>
                  </a:lnTo>
                  <a:lnTo>
                    <a:pt x="261594" y="198230"/>
                  </a:lnTo>
                  <a:lnTo>
                    <a:pt x="261242" y="198535"/>
                  </a:lnTo>
                  <a:lnTo>
                    <a:pt x="261008" y="199004"/>
                  </a:lnTo>
                  <a:lnTo>
                    <a:pt x="260672" y="199432"/>
                  </a:lnTo>
                  <a:lnTo>
                    <a:pt x="260354" y="199796"/>
                  </a:lnTo>
                  <a:lnTo>
                    <a:pt x="260139" y="200137"/>
                  </a:lnTo>
                  <a:lnTo>
                    <a:pt x="259648" y="200410"/>
                  </a:lnTo>
                  <a:lnTo>
                    <a:pt x="259474" y="200424"/>
                  </a:lnTo>
                  <a:lnTo>
                    <a:pt x="259311" y="200838"/>
                  </a:lnTo>
                  <a:lnTo>
                    <a:pt x="258990" y="201494"/>
                  </a:lnTo>
                  <a:lnTo>
                    <a:pt x="258756" y="201858"/>
                  </a:lnTo>
                  <a:lnTo>
                    <a:pt x="258865" y="202609"/>
                  </a:lnTo>
                  <a:lnTo>
                    <a:pt x="258843" y="202905"/>
                  </a:lnTo>
                  <a:lnTo>
                    <a:pt x="258771" y="203146"/>
                  </a:lnTo>
                  <a:lnTo>
                    <a:pt x="258623" y="203529"/>
                  </a:lnTo>
                  <a:lnTo>
                    <a:pt x="258499" y="203738"/>
                  </a:lnTo>
                  <a:lnTo>
                    <a:pt x="258657" y="204598"/>
                  </a:lnTo>
                  <a:lnTo>
                    <a:pt x="258877" y="205208"/>
                  </a:lnTo>
                  <a:lnTo>
                    <a:pt x="259092" y="205700"/>
                  </a:lnTo>
                  <a:lnTo>
                    <a:pt x="259307" y="206246"/>
                  </a:lnTo>
                  <a:lnTo>
                    <a:pt x="259485" y="206997"/>
                  </a:lnTo>
                  <a:lnTo>
                    <a:pt x="259655" y="207298"/>
                  </a:lnTo>
                  <a:lnTo>
                    <a:pt x="259617" y="207700"/>
                  </a:lnTo>
                  <a:lnTo>
                    <a:pt x="259398" y="208126"/>
                  </a:lnTo>
                  <a:lnTo>
                    <a:pt x="259436" y="208895"/>
                  </a:lnTo>
                  <a:lnTo>
                    <a:pt x="259606" y="209300"/>
                  </a:lnTo>
                  <a:lnTo>
                    <a:pt x="259723" y="209546"/>
                  </a:lnTo>
                  <a:lnTo>
                    <a:pt x="259772" y="209788"/>
                  </a:lnTo>
                  <a:lnTo>
                    <a:pt x="259591" y="210152"/>
                  </a:lnTo>
                  <a:lnTo>
                    <a:pt x="259474" y="210953"/>
                  </a:lnTo>
                  <a:lnTo>
                    <a:pt x="259553" y="211317"/>
                  </a:lnTo>
                  <a:lnTo>
                    <a:pt x="259667" y="211809"/>
                  </a:lnTo>
                  <a:lnTo>
                    <a:pt x="259746" y="212337"/>
                  </a:lnTo>
                  <a:lnTo>
                    <a:pt x="259731" y="213120"/>
                  </a:lnTo>
                  <a:lnTo>
                    <a:pt x="259810" y="213575"/>
                  </a:lnTo>
                  <a:lnTo>
                    <a:pt x="259942" y="213925"/>
                  </a:lnTo>
                  <a:lnTo>
                    <a:pt x="260063" y="214153"/>
                  </a:lnTo>
                  <a:lnTo>
                    <a:pt x="260350" y="214508"/>
                  </a:lnTo>
                  <a:lnTo>
                    <a:pt x="260827" y="215018"/>
                  </a:lnTo>
                  <a:lnTo>
                    <a:pt x="261050" y="215250"/>
                  </a:lnTo>
                  <a:lnTo>
                    <a:pt x="261144" y="215878"/>
                  </a:lnTo>
                  <a:lnTo>
                    <a:pt x="261239" y="216279"/>
                  </a:lnTo>
                  <a:lnTo>
                    <a:pt x="261632" y="216793"/>
                  </a:lnTo>
                  <a:lnTo>
                    <a:pt x="261938" y="217198"/>
                  </a:lnTo>
                  <a:lnTo>
                    <a:pt x="261889" y="217877"/>
                  </a:lnTo>
                  <a:lnTo>
                    <a:pt x="261862" y="218591"/>
                  </a:lnTo>
                  <a:lnTo>
                    <a:pt x="261934" y="219465"/>
                  </a:lnTo>
                  <a:lnTo>
                    <a:pt x="262168" y="219957"/>
                  </a:lnTo>
                  <a:lnTo>
                    <a:pt x="262384" y="220430"/>
                  </a:lnTo>
                  <a:lnTo>
                    <a:pt x="262516" y="220917"/>
                  </a:lnTo>
                  <a:lnTo>
                    <a:pt x="262584" y="221131"/>
                  </a:lnTo>
                  <a:lnTo>
                    <a:pt x="262580" y="221395"/>
                  </a:lnTo>
                  <a:lnTo>
                    <a:pt x="262607" y="221828"/>
                  </a:lnTo>
                  <a:lnTo>
                    <a:pt x="262648" y="222388"/>
                  </a:lnTo>
                  <a:lnTo>
                    <a:pt x="262524" y="222666"/>
                  </a:lnTo>
                  <a:lnTo>
                    <a:pt x="262512" y="223275"/>
                  </a:lnTo>
                  <a:lnTo>
                    <a:pt x="262645" y="223749"/>
                  </a:lnTo>
                  <a:lnTo>
                    <a:pt x="262845" y="224118"/>
                  </a:lnTo>
                  <a:lnTo>
                    <a:pt x="263185" y="224541"/>
                  </a:lnTo>
                  <a:lnTo>
                    <a:pt x="263491" y="224964"/>
                  </a:lnTo>
                  <a:lnTo>
                    <a:pt x="263812" y="225370"/>
                  </a:lnTo>
                  <a:lnTo>
                    <a:pt x="264152" y="225811"/>
                  </a:lnTo>
                  <a:lnTo>
                    <a:pt x="264511" y="226166"/>
                  </a:lnTo>
                  <a:lnTo>
                    <a:pt x="264697" y="226430"/>
                  </a:lnTo>
                  <a:lnTo>
                    <a:pt x="264938" y="226626"/>
                  </a:lnTo>
                  <a:lnTo>
                    <a:pt x="264988" y="226854"/>
                  </a:lnTo>
                  <a:lnTo>
                    <a:pt x="265018" y="227095"/>
                  </a:lnTo>
                  <a:lnTo>
                    <a:pt x="265335" y="227596"/>
                  </a:lnTo>
                  <a:lnTo>
                    <a:pt x="266231" y="229280"/>
                  </a:lnTo>
                  <a:lnTo>
                    <a:pt x="266647" y="230687"/>
                  </a:lnTo>
                  <a:lnTo>
                    <a:pt x="266972" y="231511"/>
                  </a:lnTo>
                  <a:lnTo>
                    <a:pt x="267327" y="232212"/>
                  </a:lnTo>
                  <a:lnTo>
                    <a:pt x="267425" y="232471"/>
                  </a:lnTo>
                  <a:lnTo>
                    <a:pt x="267512" y="232735"/>
                  </a:lnTo>
                  <a:lnTo>
                    <a:pt x="267675" y="233277"/>
                  </a:lnTo>
                  <a:lnTo>
                    <a:pt x="267739" y="233518"/>
                  </a:lnTo>
                  <a:lnTo>
                    <a:pt x="267916" y="234265"/>
                  </a:lnTo>
                  <a:lnTo>
                    <a:pt x="268041" y="234774"/>
                  </a:lnTo>
                  <a:lnTo>
                    <a:pt x="268177" y="235303"/>
                  </a:lnTo>
                  <a:lnTo>
                    <a:pt x="268249" y="235562"/>
                  </a:lnTo>
                  <a:lnTo>
                    <a:pt x="268328" y="235822"/>
                  </a:lnTo>
                  <a:lnTo>
                    <a:pt x="268464" y="236300"/>
                  </a:lnTo>
                  <a:lnTo>
                    <a:pt x="268521" y="236450"/>
                  </a:lnTo>
                  <a:lnTo>
                    <a:pt x="268593" y="236586"/>
                  </a:lnTo>
                  <a:lnTo>
                    <a:pt x="268718" y="236746"/>
                  </a:lnTo>
                  <a:lnTo>
                    <a:pt x="268873" y="236873"/>
                  </a:lnTo>
                  <a:lnTo>
                    <a:pt x="269205" y="237119"/>
                  </a:lnTo>
                  <a:lnTo>
                    <a:pt x="269353" y="237260"/>
                  </a:lnTo>
                  <a:lnTo>
                    <a:pt x="269685" y="237720"/>
                  </a:lnTo>
                  <a:lnTo>
                    <a:pt x="269749" y="237847"/>
                  </a:lnTo>
                  <a:lnTo>
                    <a:pt x="269821" y="238043"/>
                  </a:lnTo>
                  <a:lnTo>
                    <a:pt x="269874" y="238257"/>
                  </a:lnTo>
                  <a:lnTo>
                    <a:pt x="269908" y="238476"/>
                  </a:lnTo>
                  <a:lnTo>
                    <a:pt x="269927" y="238703"/>
                  </a:lnTo>
                  <a:lnTo>
                    <a:pt x="269927" y="238922"/>
                  </a:lnTo>
                  <a:lnTo>
                    <a:pt x="269912" y="239086"/>
                  </a:lnTo>
                  <a:lnTo>
                    <a:pt x="269885" y="239254"/>
                  </a:lnTo>
                  <a:lnTo>
                    <a:pt x="269810" y="239582"/>
                  </a:lnTo>
                  <a:lnTo>
                    <a:pt x="269738" y="239919"/>
                  </a:lnTo>
                  <a:lnTo>
                    <a:pt x="269651" y="240265"/>
                  </a:lnTo>
                  <a:lnTo>
                    <a:pt x="269625" y="240438"/>
                  </a:lnTo>
                  <a:lnTo>
                    <a:pt x="269621" y="240606"/>
                  </a:lnTo>
                  <a:lnTo>
                    <a:pt x="269749" y="241080"/>
                  </a:lnTo>
                  <a:lnTo>
                    <a:pt x="270513" y="242318"/>
                  </a:lnTo>
                  <a:lnTo>
                    <a:pt x="271057" y="243137"/>
                  </a:lnTo>
                  <a:lnTo>
                    <a:pt x="270792" y="243775"/>
                  </a:lnTo>
                  <a:lnTo>
                    <a:pt x="270755" y="244162"/>
                  </a:lnTo>
                  <a:lnTo>
                    <a:pt x="270717" y="244426"/>
                  </a:lnTo>
                  <a:lnTo>
                    <a:pt x="270687" y="244694"/>
                  </a:lnTo>
                  <a:lnTo>
                    <a:pt x="270664" y="244963"/>
                  </a:lnTo>
                  <a:lnTo>
                    <a:pt x="270649" y="245268"/>
                  </a:lnTo>
                  <a:lnTo>
                    <a:pt x="270649" y="245577"/>
                  </a:lnTo>
                  <a:lnTo>
                    <a:pt x="270656" y="245887"/>
                  </a:lnTo>
                  <a:lnTo>
                    <a:pt x="270675" y="246197"/>
                  </a:lnTo>
                  <a:lnTo>
                    <a:pt x="270698" y="246502"/>
                  </a:lnTo>
                  <a:lnTo>
                    <a:pt x="270717" y="246738"/>
                  </a:lnTo>
                  <a:lnTo>
                    <a:pt x="270740" y="246975"/>
                  </a:lnTo>
                  <a:lnTo>
                    <a:pt x="270766" y="247212"/>
                  </a:lnTo>
                  <a:lnTo>
                    <a:pt x="270800" y="247448"/>
                  </a:lnTo>
                  <a:lnTo>
                    <a:pt x="270845" y="247676"/>
                  </a:lnTo>
                  <a:lnTo>
                    <a:pt x="270913" y="247913"/>
                  </a:lnTo>
                  <a:lnTo>
                    <a:pt x="271000" y="248145"/>
                  </a:lnTo>
                  <a:lnTo>
                    <a:pt x="271182" y="248600"/>
                  </a:lnTo>
                  <a:lnTo>
                    <a:pt x="271254" y="248837"/>
                  </a:lnTo>
                  <a:lnTo>
                    <a:pt x="271333" y="249174"/>
                  </a:lnTo>
                  <a:lnTo>
                    <a:pt x="271344" y="249511"/>
                  </a:lnTo>
                  <a:lnTo>
                    <a:pt x="271367" y="250512"/>
                  </a:lnTo>
                  <a:lnTo>
                    <a:pt x="271371" y="250849"/>
                  </a:lnTo>
                  <a:lnTo>
                    <a:pt x="271386" y="251104"/>
                  </a:lnTo>
                  <a:lnTo>
                    <a:pt x="271420" y="251377"/>
                  </a:lnTo>
                  <a:lnTo>
                    <a:pt x="271442" y="251637"/>
                  </a:lnTo>
                  <a:lnTo>
                    <a:pt x="271435" y="251869"/>
                  </a:lnTo>
                  <a:lnTo>
                    <a:pt x="271223" y="252183"/>
                  </a:lnTo>
                  <a:lnTo>
                    <a:pt x="270959" y="252342"/>
                  </a:lnTo>
                  <a:lnTo>
                    <a:pt x="270460" y="252638"/>
                  </a:lnTo>
                  <a:lnTo>
                    <a:pt x="270275" y="252647"/>
                  </a:lnTo>
                  <a:lnTo>
                    <a:pt x="270169" y="253080"/>
                  </a:lnTo>
                  <a:lnTo>
                    <a:pt x="270664" y="253371"/>
                  </a:lnTo>
                  <a:lnTo>
                    <a:pt x="270959" y="254031"/>
                  </a:lnTo>
                  <a:lnTo>
                    <a:pt x="270974" y="254182"/>
                  </a:lnTo>
                  <a:lnTo>
                    <a:pt x="270962" y="254341"/>
                  </a:lnTo>
                  <a:lnTo>
                    <a:pt x="270936" y="254505"/>
                  </a:lnTo>
                  <a:lnTo>
                    <a:pt x="270902" y="254669"/>
                  </a:lnTo>
                  <a:lnTo>
                    <a:pt x="270838" y="255051"/>
                  </a:lnTo>
                  <a:lnTo>
                    <a:pt x="270792" y="255270"/>
                  </a:lnTo>
                  <a:lnTo>
                    <a:pt x="270687" y="255707"/>
                  </a:lnTo>
                  <a:lnTo>
                    <a:pt x="270626" y="255925"/>
                  </a:lnTo>
                  <a:lnTo>
                    <a:pt x="270562" y="256126"/>
                  </a:lnTo>
                  <a:lnTo>
                    <a:pt x="270407" y="256517"/>
                  </a:lnTo>
                  <a:lnTo>
                    <a:pt x="270343" y="256713"/>
                  </a:lnTo>
                  <a:lnTo>
                    <a:pt x="270297" y="256918"/>
                  </a:lnTo>
                  <a:lnTo>
                    <a:pt x="270282" y="257095"/>
                  </a:lnTo>
                  <a:lnTo>
                    <a:pt x="270286" y="257273"/>
                  </a:lnTo>
                  <a:lnTo>
                    <a:pt x="270305" y="257637"/>
                  </a:lnTo>
                  <a:lnTo>
                    <a:pt x="270297" y="257815"/>
                  </a:lnTo>
                  <a:lnTo>
                    <a:pt x="270267" y="258038"/>
                  </a:lnTo>
                  <a:lnTo>
                    <a:pt x="270222" y="258256"/>
                  </a:lnTo>
                  <a:lnTo>
                    <a:pt x="270169" y="258475"/>
                  </a:lnTo>
                  <a:lnTo>
                    <a:pt x="270048" y="258907"/>
                  </a:lnTo>
                  <a:lnTo>
                    <a:pt x="269942" y="259331"/>
                  </a:lnTo>
                  <a:lnTo>
                    <a:pt x="269814" y="259731"/>
                  </a:lnTo>
                  <a:lnTo>
                    <a:pt x="269515" y="260150"/>
                  </a:lnTo>
                  <a:lnTo>
                    <a:pt x="269326" y="260387"/>
                  </a:lnTo>
                  <a:lnTo>
                    <a:pt x="269224" y="260601"/>
                  </a:lnTo>
                  <a:lnTo>
                    <a:pt x="269213" y="260792"/>
                  </a:lnTo>
                  <a:lnTo>
                    <a:pt x="269258" y="261011"/>
                  </a:lnTo>
                  <a:lnTo>
                    <a:pt x="269349" y="261247"/>
                  </a:lnTo>
                  <a:lnTo>
                    <a:pt x="269451" y="261479"/>
                  </a:lnTo>
                  <a:lnTo>
                    <a:pt x="269553" y="261693"/>
                  </a:lnTo>
                  <a:lnTo>
                    <a:pt x="269628" y="261839"/>
                  </a:lnTo>
                  <a:lnTo>
                    <a:pt x="269893" y="262244"/>
                  </a:lnTo>
                  <a:lnTo>
                    <a:pt x="269965" y="262390"/>
                  </a:lnTo>
                  <a:lnTo>
                    <a:pt x="270037" y="262577"/>
                  </a:lnTo>
                  <a:lnTo>
                    <a:pt x="270093" y="262772"/>
                  </a:lnTo>
                  <a:lnTo>
                    <a:pt x="270180" y="263182"/>
                  </a:lnTo>
                  <a:lnTo>
                    <a:pt x="270267" y="263701"/>
                  </a:lnTo>
                  <a:lnTo>
                    <a:pt x="270286" y="263865"/>
                  </a:lnTo>
                  <a:lnTo>
                    <a:pt x="270297" y="264024"/>
                  </a:lnTo>
                  <a:lnTo>
                    <a:pt x="270297" y="264184"/>
                  </a:lnTo>
                  <a:lnTo>
                    <a:pt x="270282" y="264343"/>
                  </a:lnTo>
                  <a:lnTo>
                    <a:pt x="270252" y="264502"/>
                  </a:lnTo>
                  <a:lnTo>
                    <a:pt x="270218" y="264662"/>
                  </a:lnTo>
                  <a:lnTo>
                    <a:pt x="270176" y="264821"/>
                  </a:lnTo>
                  <a:lnTo>
                    <a:pt x="270101" y="265076"/>
                  </a:lnTo>
                  <a:lnTo>
                    <a:pt x="269965" y="265477"/>
                  </a:lnTo>
                  <a:lnTo>
                    <a:pt x="269931" y="265650"/>
                  </a:lnTo>
                  <a:lnTo>
                    <a:pt x="269908" y="265827"/>
                  </a:lnTo>
                  <a:lnTo>
                    <a:pt x="269893" y="266009"/>
                  </a:lnTo>
                  <a:lnTo>
                    <a:pt x="269885" y="266191"/>
                  </a:lnTo>
                  <a:lnTo>
                    <a:pt x="269889" y="266569"/>
                  </a:lnTo>
                  <a:lnTo>
                    <a:pt x="269904" y="266770"/>
                  </a:lnTo>
                  <a:lnTo>
                    <a:pt x="269965" y="267366"/>
                  </a:lnTo>
                  <a:lnTo>
                    <a:pt x="269980" y="267544"/>
                  </a:lnTo>
                  <a:lnTo>
                    <a:pt x="269991" y="267726"/>
                  </a:lnTo>
                  <a:lnTo>
                    <a:pt x="270025" y="268085"/>
                  </a:lnTo>
                  <a:lnTo>
                    <a:pt x="270048" y="268263"/>
                  </a:lnTo>
                  <a:lnTo>
                    <a:pt x="270093" y="268554"/>
                  </a:lnTo>
                  <a:lnTo>
                    <a:pt x="270120" y="268700"/>
                  </a:lnTo>
                  <a:lnTo>
                    <a:pt x="270698" y="269474"/>
                  </a:lnTo>
                  <a:lnTo>
                    <a:pt x="270630" y="269615"/>
                  </a:lnTo>
                  <a:lnTo>
                    <a:pt x="270524" y="269770"/>
                  </a:lnTo>
                  <a:lnTo>
                    <a:pt x="270407" y="269920"/>
                  </a:lnTo>
                  <a:lnTo>
                    <a:pt x="270218" y="270139"/>
                  </a:lnTo>
                  <a:lnTo>
                    <a:pt x="269885" y="270448"/>
                  </a:lnTo>
                  <a:lnTo>
                    <a:pt x="269700" y="270680"/>
                  </a:lnTo>
                  <a:lnTo>
                    <a:pt x="269534" y="270931"/>
                  </a:lnTo>
                  <a:lnTo>
                    <a:pt x="269519" y="271127"/>
                  </a:lnTo>
                  <a:lnTo>
                    <a:pt x="269496" y="271322"/>
                  </a:lnTo>
                  <a:lnTo>
                    <a:pt x="269458" y="271518"/>
                  </a:lnTo>
                  <a:lnTo>
                    <a:pt x="269405" y="271709"/>
                  </a:lnTo>
                  <a:lnTo>
                    <a:pt x="269345" y="271891"/>
                  </a:lnTo>
                  <a:lnTo>
                    <a:pt x="269250" y="272115"/>
                  </a:lnTo>
                  <a:lnTo>
                    <a:pt x="269133" y="272333"/>
                  </a:lnTo>
                  <a:lnTo>
                    <a:pt x="268997" y="272538"/>
                  </a:lnTo>
                  <a:lnTo>
                    <a:pt x="268846" y="272725"/>
                  </a:lnTo>
                  <a:lnTo>
                    <a:pt x="268589" y="272971"/>
                  </a:lnTo>
                  <a:lnTo>
                    <a:pt x="268438" y="273084"/>
                  </a:lnTo>
                  <a:lnTo>
                    <a:pt x="268052" y="273417"/>
                  </a:lnTo>
                  <a:lnTo>
                    <a:pt x="267916" y="273512"/>
                  </a:lnTo>
                  <a:lnTo>
                    <a:pt x="267777" y="273585"/>
                  </a:lnTo>
                  <a:lnTo>
                    <a:pt x="267648" y="273617"/>
                  </a:lnTo>
                  <a:lnTo>
                    <a:pt x="267368" y="273622"/>
                  </a:lnTo>
                  <a:lnTo>
                    <a:pt x="266665" y="274259"/>
                  </a:lnTo>
                  <a:lnTo>
                    <a:pt x="266084" y="275129"/>
                  </a:lnTo>
                  <a:lnTo>
                    <a:pt x="266061" y="275297"/>
                  </a:lnTo>
                  <a:lnTo>
                    <a:pt x="266008" y="275506"/>
                  </a:lnTo>
                  <a:lnTo>
                    <a:pt x="265966" y="275638"/>
                  </a:lnTo>
                  <a:lnTo>
                    <a:pt x="265464" y="276112"/>
                  </a:lnTo>
                  <a:lnTo>
                    <a:pt x="265335" y="276135"/>
                  </a:lnTo>
                  <a:lnTo>
                    <a:pt x="265165" y="276189"/>
                  </a:lnTo>
                  <a:lnTo>
                    <a:pt x="264969" y="276271"/>
                  </a:lnTo>
                  <a:lnTo>
                    <a:pt x="264640" y="276371"/>
                  </a:lnTo>
                  <a:lnTo>
                    <a:pt x="264504" y="276449"/>
                  </a:lnTo>
                  <a:lnTo>
                    <a:pt x="264375" y="276558"/>
                  </a:lnTo>
                  <a:lnTo>
                    <a:pt x="264145" y="276822"/>
                  </a:lnTo>
                  <a:lnTo>
                    <a:pt x="263979" y="277168"/>
                  </a:lnTo>
                  <a:lnTo>
                    <a:pt x="263937" y="277300"/>
                  </a:lnTo>
                  <a:lnTo>
                    <a:pt x="263858" y="277728"/>
                  </a:lnTo>
                  <a:lnTo>
                    <a:pt x="263812" y="277865"/>
                  </a:lnTo>
                  <a:lnTo>
                    <a:pt x="263748" y="277997"/>
                  </a:lnTo>
                  <a:lnTo>
                    <a:pt x="262754" y="278766"/>
                  </a:lnTo>
                  <a:lnTo>
                    <a:pt x="262489" y="278757"/>
                  </a:lnTo>
                  <a:lnTo>
                    <a:pt x="262323" y="278771"/>
                  </a:lnTo>
                  <a:lnTo>
                    <a:pt x="261877" y="278639"/>
                  </a:lnTo>
                  <a:lnTo>
                    <a:pt x="261745" y="278557"/>
                  </a:lnTo>
                  <a:lnTo>
                    <a:pt x="261617" y="278507"/>
                  </a:lnTo>
                  <a:lnTo>
                    <a:pt x="261333" y="278466"/>
                  </a:lnTo>
                  <a:lnTo>
                    <a:pt x="261004" y="278557"/>
                  </a:lnTo>
                  <a:lnTo>
                    <a:pt x="260872" y="278561"/>
                  </a:lnTo>
                  <a:lnTo>
                    <a:pt x="260740" y="278548"/>
                  </a:lnTo>
                  <a:lnTo>
                    <a:pt x="260608" y="278525"/>
                  </a:lnTo>
                  <a:lnTo>
                    <a:pt x="260343" y="278461"/>
                  </a:lnTo>
                  <a:lnTo>
                    <a:pt x="260192" y="278416"/>
                  </a:lnTo>
                  <a:lnTo>
                    <a:pt x="259889" y="278302"/>
                  </a:lnTo>
                  <a:lnTo>
                    <a:pt x="259742" y="278234"/>
                  </a:lnTo>
                  <a:lnTo>
                    <a:pt x="259417" y="278065"/>
                  </a:lnTo>
                  <a:lnTo>
                    <a:pt x="259224" y="277969"/>
                  </a:lnTo>
                  <a:lnTo>
                    <a:pt x="259043" y="277856"/>
                  </a:lnTo>
                  <a:lnTo>
                    <a:pt x="258888" y="277724"/>
                  </a:lnTo>
                  <a:lnTo>
                    <a:pt x="258676" y="277173"/>
                  </a:lnTo>
                  <a:lnTo>
                    <a:pt x="258665" y="276667"/>
                  </a:lnTo>
                  <a:lnTo>
                    <a:pt x="258593" y="276289"/>
                  </a:lnTo>
                  <a:lnTo>
                    <a:pt x="258525" y="275971"/>
                  </a:lnTo>
                  <a:lnTo>
                    <a:pt x="258499" y="275807"/>
                  </a:lnTo>
                  <a:lnTo>
                    <a:pt x="258480" y="275629"/>
                  </a:lnTo>
                  <a:lnTo>
                    <a:pt x="258457" y="275461"/>
                  </a:lnTo>
                  <a:lnTo>
                    <a:pt x="258423" y="275306"/>
                  </a:lnTo>
                  <a:lnTo>
                    <a:pt x="257947" y="274578"/>
                  </a:lnTo>
                  <a:lnTo>
                    <a:pt x="257890" y="274386"/>
                  </a:lnTo>
                  <a:lnTo>
                    <a:pt x="257864" y="273817"/>
                  </a:lnTo>
                  <a:lnTo>
                    <a:pt x="257777" y="273426"/>
                  </a:lnTo>
                  <a:lnTo>
                    <a:pt x="257599" y="272966"/>
                  </a:lnTo>
                  <a:lnTo>
                    <a:pt x="257535" y="272433"/>
                  </a:lnTo>
                  <a:lnTo>
                    <a:pt x="257259" y="270894"/>
                  </a:lnTo>
                  <a:lnTo>
                    <a:pt x="257097" y="269711"/>
                  </a:lnTo>
                  <a:lnTo>
                    <a:pt x="256722" y="269178"/>
                  </a:lnTo>
                  <a:lnTo>
                    <a:pt x="256454" y="268755"/>
                  </a:lnTo>
                  <a:lnTo>
                    <a:pt x="256318" y="268482"/>
                  </a:lnTo>
                  <a:lnTo>
                    <a:pt x="256140" y="267803"/>
                  </a:lnTo>
                  <a:lnTo>
                    <a:pt x="256023" y="267494"/>
                  </a:lnTo>
                  <a:lnTo>
                    <a:pt x="255914" y="267348"/>
                  </a:lnTo>
                  <a:lnTo>
                    <a:pt x="255411" y="266943"/>
                  </a:lnTo>
                  <a:lnTo>
                    <a:pt x="253658" y="265641"/>
                  </a:lnTo>
                  <a:lnTo>
                    <a:pt x="253144" y="265518"/>
                  </a:lnTo>
                  <a:lnTo>
                    <a:pt x="251636" y="265618"/>
                  </a:lnTo>
                  <a:lnTo>
                    <a:pt x="249807" y="265568"/>
                  </a:lnTo>
                  <a:lnTo>
                    <a:pt x="248102" y="265777"/>
                  </a:lnTo>
                  <a:lnTo>
                    <a:pt x="246813" y="266155"/>
                  </a:lnTo>
                  <a:lnTo>
                    <a:pt x="245090" y="266415"/>
                  </a:lnTo>
                  <a:lnTo>
                    <a:pt x="244406" y="266551"/>
                  </a:lnTo>
                  <a:lnTo>
                    <a:pt x="243730" y="266711"/>
                  </a:lnTo>
                  <a:lnTo>
                    <a:pt x="243057" y="266906"/>
                  </a:lnTo>
                  <a:lnTo>
                    <a:pt x="242513" y="267084"/>
                  </a:lnTo>
                  <a:lnTo>
                    <a:pt x="241972" y="267280"/>
                  </a:lnTo>
                  <a:lnTo>
                    <a:pt x="241432" y="267494"/>
                  </a:lnTo>
                  <a:lnTo>
                    <a:pt x="240903" y="267726"/>
                  </a:lnTo>
                  <a:lnTo>
                    <a:pt x="240374" y="267972"/>
                  </a:lnTo>
                  <a:lnTo>
                    <a:pt x="239845" y="268258"/>
                  </a:lnTo>
                  <a:lnTo>
                    <a:pt x="239319" y="268573"/>
                  </a:lnTo>
                  <a:lnTo>
                    <a:pt x="238284" y="269228"/>
                  </a:lnTo>
                  <a:lnTo>
                    <a:pt x="237759" y="269538"/>
                  </a:lnTo>
                  <a:lnTo>
                    <a:pt x="237210" y="269829"/>
                  </a:lnTo>
                  <a:lnTo>
                    <a:pt x="236103" y="270375"/>
                  </a:lnTo>
                  <a:lnTo>
                    <a:pt x="235555" y="270662"/>
                  </a:lnTo>
                  <a:lnTo>
                    <a:pt x="235015" y="270967"/>
                  </a:lnTo>
                  <a:lnTo>
                    <a:pt x="234781" y="271113"/>
                  </a:lnTo>
                  <a:lnTo>
                    <a:pt x="235158" y="271819"/>
                  </a:lnTo>
                  <a:lnTo>
                    <a:pt x="234686" y="271172"/>
                  </a:lnTo>
                  <a:lnTo>
                    <a:pt x="234497" y="271286"/>
                  </a:lnTo>
                  <a:lnTo>
                    <a:pt x="233991" y="271618"/>
                  </a:lnTo>
                  <a:lnTo>
                    <a:pt x="233484" y="271964"/>
                  </a:lnTo>
                  <a:lnTo>
                    <a:pt x="232494" y="272688"/>
                  </a:lnTo>
                  <a:lnTo>
                    <a:pt x="231825" y="273207"/>
                  </a:lnTo>
                  <a:lnTo>
                    <a:pt x="231493" y="273471"/>
                  </a:lnTo>
                  <a:lnTo>
                    <a:pt x="231394" y="273690"/>
                  </a:lnTo>
                  <a:lnTo>
                    <a:pt x="231134" y="273972"/>
                  </a:lnTo>
                  <a:lnTo>
                    <a:pt x="233193" y="276203"/>
                  </a:lnTo>
                  <a:lnTo>
                    <a:pt x="230918" y="273958"/>
                  </a:lnTo>
                  <a:lnTo>
                    <a:pt x="230000" y="274782"/>
                  </a:lnTo>
                  <a:lnTo>
                    <a:pt x="229588" y="275183"/>
                  </a:lnTo>
                  <a:lnTo>
                    <a:pt x="229206" y="275611"/>
                  </a:lnTo>
                  <a:lnTo>
                    <a:pt x="228862" y="276076"/>
                  </a:lnTo>
                  <a:lnTo>
                    <a:pt x="228647" y="276444"/>
                  </a:lnTo>
                  <a:lnTo>
                    <a:pt x="228454" y="276836"/>
                  </a:lnTo>
                  <a:lnTo>
                    <a:pt x="228276" y="277241"/>
                  </a:lnTo>
                  <a:lnTo>
                    <a:pt x="228103" y="277651"/>
                  </a:lnTo>
                  <a:lnTo>
                    <a:pt x="227925" y="278051"/>
                  </a:lnTo>
                  <a:lnTo>
                    <a:pt x="227751" y="278375"/>
                  </a:lnTo>
                  <a:lnTo>
                    <a:pt x="227562" y="278693"/>
                  </a:lnTo>
                  <a:lnTo>
                    <a:pt x="227385" y="279017"/>
                  </a:lnTo>
                  <a:lnTo>
                    <a:pt x="227245" y="279340"/>
                  </a:lnTo>
                  <a:lnTo>
                    <a:pt x="227177" y="279672"/>
                  </a:lnTo>
                  <a:lnTo>
                    <a:pt x="227181" y="279964"/>
                  </a:lnTo>
                  <a:lnTo>
                    <a:pt x="227460" y="280906"/>
                  </a:lnTo>
                  <a:lnTo>
                    <a:pt x="227608" y="281320"/>
                  </a:lnTo>
                  <a:lnTo>
                    <a:pt x="227849" y="281890"/>
                  </a:lnTo>
                  <a:lnTo>
                    <a:pt x="228057" y="282199"/>
                  </a:lnTo>
                  <a:lnTo>
                    <a:pt x="228212" y="282431"/>
                  </a:lnTo>
                  <a:lnTo>
                    <a:pt x="228405" y="282682"/>
                  </a:lnTo>
                  <a:lnTo>
                    <a:pt x="228477" y="282814"/>
                  </a:lnTo>
                  <a:lnTo>
                    <a:pt x="228515" y="282982"/>
                  </a:lnTo>
                  <a:lnTo>
                    <a:pt x="228507" y="283264"/>
                  </a:lnTo>
                  <a:lnTo>
                    <a:pt x="228530" y="283570"/>
                  </a:lnTo>
                  <a:lnTo>
                    <a:pt x="228658" y="283938"/>
                  </a:lnTo>
                  <a:lnTo>
                    <a:pt x="228738" y="284266"/>
                  </a:lnTo>
                  <a:lnTo>
                    <a:pt x="228779" y="284489"/>
                  </a:lnTo>
                  <a:lnTo>
                    <a:pt x="228806" y="284790"/>
                  </a:lnTo>
                  <a:lnTo>
                    <a:pt x="228832" y="285555"/>
                  </a:lnTo>
                  <a:lnTo>
                    <a:pt x="229550" y="286670"/>
                  </a:lnTo>
                  <a:lnTo>
                    <a:pt x="229539" y="286839"/>
                  </a:lnTo>
                  <a:lnTo>
                    <a:pt x="229335" y="287531"/>
                  </a:lnTo>
                  <a:lnTo>
                    <a:pt x="229335" y="287817"/>
                  </a:lnTo>
                  <a:lnTo>
                    <a:pt x="229320" y="288214"/>
                  </a:lnTo>
                  <a:lnTo>
                    <a:pt x="229233" y="288614"/>
                  </a:lnTo>
                  <a:lnTo>
                    <a:pt x="229240" y="288983"/>
                  </a:lnTo>
                  <a:lnTo>
                    <a:pt x="229161" y="289429"/>
                  </a:lnTo>
                  <a:lnTo>
                    <a:pt x="229108" y="289689"/>
                  </a:lnTo>
                  <a:lnTo>
                    <a:pt x="228609" y="290449"/>
                  </a:lnTo>
                  <a:lnTo>
                    <a:pt x="228613" y="291187"/>
                  </a:lnTo>
                  <a:lnTo>
                    <a:pt x="228896" y="291414"/>
                  </a:lnTo>
                  <a:lnTo>
                    <a:pt x="228949" y="291546"/>
                  </a:lnTo>
                  <a:lnTo>
                    <a:pt x="228968" y="291706"/>
                  </a:lnTo>
                  <a:lnTo>
                    <a:pt x="228976" y="292061"/>
                  </a:lnTo>
                  <a:lnTo>
                    <a:pt x="228995" y="292229"/>
                  </a:lnTo>
                  <a:lnTo>
                    <a:pt x="229161" y="292826"/>
                  </a:lnTo>
                  <a:lnTo>
                    <a:pt x="229225" y="293026"/>
                  </a:lnTo>
                  <a:lnTo>
                    <a:pt x="229312" y="293327"/>
                  </a:lnTo>
                  <a:lnTo>
                    <a:pt x="229429" y="293750"/>
                  </a:lnTo>
                  <a:lnTo>
                    <a:pt x="229520" y="293923"/>
                  </a:lnTo>
                  <a:lnTo>
                    <a:pt x="229637" y="294087"/>
                  </a:lnTo>
                  <a:lnTo>
                    <a:pt x="229773" y="294237"/>
                  </a:lnTo>
                  <a:lnTo>
                    <a:pt x="229913" y="294378"/>
                  </a:lnTo>
                  <a:lnTo>
                    <a:pt x="230177" y="294601"/>
                  </a:lnTo>
                  <a:lnTo>
                    <a:pt x="230688" y="294916"/>
                  </a:lnTo>
                  <a:lnTo>
                    <a:pt x="230990" y="295130"/>
                  </a:lnTo>
                  <a:lnTo>
                    <a:pt x="231141" y="295243"/>
                  </a:lnTo>
                  <a:lnTo>
                    <a:pt x="231281" y="295366"/>
                  </a:lnTo>
                  <a:lnTo>
                    <a:pt x="231576" y="295703"/>
                  </a:lnTo>
                  <a:lnTo>
                    <a:pt x="231803" y="296027"/>
                  </a:lnTo>
                  <a:lnTo>
                    <a:pt x="231912" y="296159"/>
                  </a:lnTo>
                  <a:lnTo>
                    <a:pt x="232264" y="296546"/>
                  </a:lnTo>
                  <a:lnTo>
                    <a:pt x="232513" y="296805"/>
                  </a:lnTo>
                  <a:lnTo>
                    <a:pt x="232645" y="296951"/>
                  </a:lnTo>
                  <a:lnTo>
                    <a:pt x="232914" y="297210"/>
                  </a:lnTo>
                  <a:lnTo>
                    <a:pt x="233344" y="297424"/>
                  </a:lnTo>
                  <a:lnTo>
                    <a:pt x="233643" y="297497"/>
                  </a:lnTo>
                  <a:lnTo>
                    <a:pt x="233790" y="297543"/>
                  </a:lnTo>
                  <a:lnTo>
                    <a:pt x="234255" y="297729"/>
                  </a:lnTo>
                  <a:lnTo>
                    <a:pt x="234505" y="297834"/>
                  </a:lnTo>
                  <a:lnTo>
                    <a:pt x="235049" y="298071"/>
                  </a:lnTo>
                  <a:lnTo>
                    <a:pt x="235423" y="298326"/>
                  </a:lnTo>
                  <a:lnTo>
                    <a:pt x="235264" y="299364"/>
                  </a:lnTo>
                  <a:lnTo>
                    <a:pt x="235071" y="299751"/>
                  </a:lnTo>
                  <a:lnTo>
                    <a:pt x="234425" y="301299"/>
                  </a:lnTo>
                  <a:lnTo>
                    <a:pt x="234440" y="301558"/>
                  </a:lnTo>
                  <a:lnTo>
                    <a:pt x="233768" y="302164"/>
                  </a:lnTo>
                  <a:lnTo>
                    <a:pt x="233632" y="302387"/>
                  </a:lnTo>
                  <a:lnTo>
                    <a:pt x="233530" y="302547"/>
                  </a:lnTo>
                  <a:lnTo>
                    <a:pt x="233416" y="302697"/>
                  </a:lnTo>
                  <a:lnTo>
                    <a:pt x="233212" y="302920"/>
                  </a:lnTo>
                  <a:lnTo>
                    <a:pt x="232993" y="303125"/>
                  </a:lnTo>
                  <a:lnTo>
                    <a:pt x="232759" y="303316"/>
                  </a:lnTo>
                  <a:lnTo>
                    <a:pt x="232517" y="303489"/>
                  </a:lnTo>
                  <a:lnTo>
                    <a:pt x="232271" y="303653"/>
                  </a:lnTo>
                  <a:lnTo>
                    <a:pt x="232048" y="303794"/>
                  </a:lnTo>
                  <a:lnTo>
                    <a:pt x="231818" y="303922"/>
                  </a:lnTo>
                  <a:lnTo>
                    <a:pt x="231587" y="304040"/>
                  </a:lnTo>
                  <a:lnTo>
                    <a:pt x="231349" y="304149"/>
                  </a:lnTo>
                  <a:lnTo>
                    <a:pt x="231111" y="304245"/>
                  </a:lnTo>
                  <a:lnTo>
                    <a:pt x="230820" y="304345"/>
                  </a:lnTo>
                  <a:lnTo>
                    <a:pt x="230521" y="304422"/>
                  </a:lnTo>
                  <a:lnTo>
                    <a:pt x="230223" y="304486"/>
                  </a:lnTo>
                  <a:lnTo>
                    <a:pt x="229920" y="304545"/>
                  </a:lnTo>
                  <a:lnTo>
                    <a:pt x="229618" y="304591"/>
                  </a:lnTo>
                  <a:lnTo>
                    <a:pt x="229255" y="304636"/>
                  </a:lnTo>
                  <a:lnTo>
                    <a:pt x="228893" y="304668"/>
                  </a:lnTo>
                  <a:lnTo>
                    <a:pt x="228526" y="304686"/>
                  </a:lnTo>
                  <a:lnTo>
                    <a:pt x="228159" y="304696"/>
                  </a:lnTo>
                  <a:lnTo>
                    <a:pt x="227797" y="304691"/>
                  </a:lnTo>
                  <a:lnTo>
                    <a:pt x="227498" y="304682"/>
                  </a:lnTo>
                  <a:lnTo>
                    <a:pt x="227203" y="304664"/>
                  </a:lnTo>
                  <a:lnTo>
                    <a:pt x="226319" y="304573"/>
                  </a:lnTo>
                  <a:lnTo>
                    <a:pt x="225847" y="304504"/>
                  </a:lnTo>
                  <a:lnTo>
                    <a:pt x="225374" y="304422"/>
                  </a:lnTo>
                  <a:lnTo>
                    <a:pt x="225106" y="304381"/>
                  </a:lnTo>
                  <a:lnTo>
                    <a:pt x="223964" y="304136"/>
                  </a:lnTo>
                  <a:lnTo>
                    <a:pt x="222540" y="303780"/>
                  </a:lnTo>
                  <a:lnTo>
                    <a:pt x="222181" y="303744"/>
                  </a:lnTo>
                  <a:lnTo>
                    <a:pt x="221935" y="303739"/>
                  </a:lnTo>
                  <a:lnTo>
                    <a:pt x="221682" y="303739"/>
                  </a:lnTo>
                  <a:lnTo>
                    <a:pt x="221432" y="303753"/>
                  </a:lnTo>
                  <a:lnTo>
                    <a:pt x="221190" y="303794"/>
                  </a:lnTo>
                  <a:lnTo>
                    <a:pt x="220956" y="303862"/>
                  </a:lnTo>
                  <a:lnTo>
                    <a:pt x="220748" y="303949"/>
                  </a:lnTo>
                  <a:lnTo>
                    <a:pt x="220533" y="304049"/>
                  </a:lnTo>
                  <a:lnTo>
                    <a:pt x="220329" y="304172"/>
                  </a:lnTo>
                  <a:lnTo>
                    <a:pt x="220163" y="304318"/>
                  </a:lnTo>
                  <a:lnTo>
                    <a:pt x="220053" y="304491"/>
                  </a:lnTo>
                  <a:lnTo>
                    <a:pt x="220004" y="304764"/>
                  </a:lnTo>
                  <a:lnTo>
                    <a:pt x="220008" y="305069"/>
                  </a:lnTo>
                  <a:lnTo>
                    <a:pt x="220027" y="305552"/>
                  </a:lnTo>
                  <a:lnTo>
                    <a:pt x="220185" y="306558"/>
                  </a:lnTo>
                  <a:lnTo>
                    <a:pt x="220197" y="306713"/>
                  </a:lnTo>
                  <a:lnTo>
                    <a:pt x="220193" y="306890"/>
                  </a:lnTo>
                  <a:lnTo>
                    <a:pt x="220125" y="307464"/>
                  </a:lnTo>
                  <a:lnTo>
                    <a:pt x="220049" y="307655"/>
                  </a:lnTo>
                  <a:lnTo>
                    <a:pt x="219943" y="307842"/>
                  </a:lnTo>
                  <a:lnTo>
                    <a:pt x="219815" y="308015"/>
                  </a:lnTo>
                  <a:lnTo>
                    <a:pt x="219675" y="308170"/>
                  </a:lnTo>
                  <a:lnTo>
                    <a:pt x="219528" y="308306"/>
                  </a:lnTo>
                  <a:lnTo>
                    <a:pt x="219346" y="308434"/>
                  </a:lnTo>
                  <a:lnTo>
                    <a:pt x="219146" y="308538"/>
                  </a:lnTo>
                  <a:lnTo>
                    <a:pt x="218934" y="308616"/>
                  </a:lnTo>
                  <a:lnTo>
                    <a:pt x="218715" y="308675"/>
                  </a:lnTo>
                  <a:lnTo>
                    <a:pt x="218504" y="308716"/>
                  </a:lnTo>
                  <a:lnTo>
                    <a:pt x="218243" y="308739"/>
                  </a:lnTo>
                  <a:lnTo>
                    <a:pt x="217978" y="308725"/>
                  </a:lnTo>
                  <a:lnTo>
                    <a:pt x="217710" y="308689"/>
                  </a:lnTo>
                  <a:lnTo>
                    <a:pt x="217442" y="308634"/>
                  </a:lnTo>
                  <a:lnTo>
                    <a:pt x="217181" y="308575"/>
                  </a:lnTo>
                  <a:lnTo>
                    <a:pt x="216988" y="308525"/>
                  </a:lnTo>
                  <a:lnTo>
                    <a:pt x="216417" y="308334"/>
                  </a:lnTo>
                  <a:lnTo>
                    <a:pt x="216225" y="308283"/>
                  </a:lnTo>
                  <a:lnTo>
                    <a:pt x="215983" y="308229"/>
                  </a:lnTo>
                  <a:lnTo>
                    <a:pt x="215756" y="308188"/>
                  </a:lnTo>
                  <a:lnTo>
                    <a:pt x="215601" y="308174"/>
                  </a:lnTo>
                  <a:lnTo>
                    <a:pt x="215450" y="308183"/>
                  </a:lnTo>
                  <a:lnTo>
                    <a:pt x="215216" y="308274"/>
                  </a:lnTo>
                  <a:lnTo>
                    <a:pt x="214993" y="308443"/>
                  </a:lnTo>
                  <a:lnTo>
                    <a:pt x="214773" y="308652"/>
                  </a:lnTo>
                  <a:lnTo>
                    <a:pt x="214554" y="308871"/>
                  </a:lnTo>
                  <a:lnTo>
                    <a:pt x="214331" y="309062"/>
                  </a:lnTo>
                  <a:lnTo>
                    <a:pt x="213402" y="309659"/>
                  </a:lnTo>
                  <a:lnTo>
                    <a:pt x="212997" y="310037"/>
                  </a:lnTo>
                  <a:lnTo>
                    <a:pt x="212634" y="310483"/>
                  </a:lnTo>
                  <a:lnTo>
                    <a:pt x="212480" y="310729"/>
                  </a:lnTo>
                  <a:lnTo>
                    <a:pt x="212351" y="310984"/>
                  </a:lnTo>
                  <a:lnTo>
                    <a:pt x="212268" y="311207"/>
                  </a:lnTo>
                  <a:lnTo>
                    <a:pt x="212196" y="311434"/>
                  </a:lnTo>
                  <a:lnTo>
                    <a:pt x="212139" y="311676"/>
                  </a:lnTo>
                  <a:lnTo>
                    <a:pt x="212102" y="311912"/>
                  </a:lnTo>
                  <a:lnTo>
                    <a:pt x="212083" y="312149"/>
                  </a:lnTo>
                  <a:lnTo>
                    <a:pt x="212102" y="312391"/>
                  </a:lnTo>
                  <a:lnTo>
                    <a:pt x="212151" y="312632"/>
                  </a:lnTo>
                  <a:lnTo>
                    <a:pt x="212279" y="313115"/>
                  </a:lnTo>
                  <a:lnTo>
                    <a:pt x="212336" y="313356"/>
                  </a:lnTo>
                  <a:lnTo>
                    <a:pt x="212374" y="313552"/>
                  </a:lnTo>
                  <a:lnTo>
                    <a:pt x="212419" y="313747"/>
                  </a:lnTo>
                  <a:lnTo>
                    <a:pt x="212457" y="313939"/>
                  </a:lnTo>
                  <a:lnTo>
                    <a:pt x="212483" y="314134"/>
                  </a:lnTo>
                  <a:lnTo>
                    <a:pt x="212362" y="314940"/>
                  </a:lnTo>
                  <a:lnTo>
                    <a:pt x="211886" y="315828"/>
                  </a:lnTo>
                  <a:lnTo>
                    <a:pt x="211066" y="316821"/>
                  </a:lnTo>
                  <a:lnTo>
                    <a:pt x="210363" y="317212"/>
                  </a:lnTo>
                  <a:lnTo>
                    <a:pt x="209891" y="317477"/>
                  </a:lnTo>
                  <a:lnTo>
                    <a:pt x="209653" y="317599"/>
                  </a:lnTo>
                  <a:lnTo>
                    <a:pt x="209169" y="317841"/>
                  </a:lnTo>
                  <a:lnTo>
                    <a:pt x="208927" y="317950"/>
                  </a:lnTo>
                  <a:lnTo>
                    <a:pt x="208681" y="318046"/>
                  </a:lnTo>
                  <a:lnTo>
                    <a:pt x="208545" y="318087"/>
                  </a:lnTo>
                  <a:lnTo>
                    <a:pt x="208266" y="318150"/>
                  </a:lnTo>
                  <a:lnTo>
                    <a:pt x="208130" y="318187"/>
                  </a:lnTo>
                  <a:lnTo>
                    <a:pt x="207997" y="318237"/>
                  </a:lnTo>
                  <a:lnTo>
                    <a:pt x="207865" y="318296"/>
                  </a:lnTo>
                  <a:lnTo>
                    <a:pt x="207737" y="318364"/>
                  </a:lnTo>
                  <a:lnTo>
                    <a:pt x="207366" y="318615"/>
                  </a:lnTo>
                  <a:lnTo>
                    <a:pt x="206950" y="319038"/>
                  </a:lnTo>
                  <a:lnTo>
                    <a:pt x="206750" y="319366"/>
                  </a:lnTo>
                  <a:lnTo>
                    <a:pt x="206561" y="319794"/>
                  </a:lnTo>
                  <a:lnTo>
                    <a:pt x="206376" y="320291"/>
                  </a:lnTo>
                  <a:lnTo>
                    <a:pt x="206289" y="320573"/>
                  </a:lnTo>
                  <a:lnTo>
                    <a:pt x="206130" y="321151"/>
                  </a:lnTo>
                  <a:lnTo>
                    <a:pt x="206040" y="321433"/>
                  </a:lnTo>
                  <a:lnTo>
                    <a:pt x="205889" y="321870"/>
                  </a:lnTo>
                  <a:lnTo>
                    <a:pt x="205647" y="322517"/>
                  </a:lnTo>
                  <a:lnTo>
                    <a:pt x="205480" y="322927"/>
                  </a:lnTo>
                  <a:lnTo>
                    <a:pt x="205394" y="323132"/>
                  </a:lnTo>
                  <a:lnTo>
                    <a:pt x="205318" y="323337"/>
                  </a:lnTo>
                  <a:lnTo>
                    <a:pt x="205254" y="323546"/>
                  </a:lnTo>
                  <a:lnTo>
                    <a:pt x="205186" y="323783"/>
                  </a:lnTo>
                  <a:lnTo>
                    <a:pt x="205121" y="324029"/>
                  </a:lnTo>
                  <a:lnTo>
                    <a:pt x="205072" y="324275"/>
                  </a:lnTo>
                  <a:lnTo>
                    <a:pt x="205046" y="324511"/>
                  </a:lnTo>
                  <a:lnTo>
                    <a:pt x="205061" y="324744"/>
                  </a:lnTo>
                  <a:lnTo>
                    <a:pt x="205125" y="324962"/>
                  </a:lnTo>
                  <a:lnTo>
                    <a:pt x="205231" y="325176"/>
                  </a:lnTo>
                  <a:lnTo>
                    <a:pt x="205367" y="325386"/>
                  </a:lnTo>
                  <a:lnTo>
                    <a:pt x="205514" y="325582"/>
                  </a:lnTo>
                  <a:lnTo>
                    <a:pt x="205654" y="325777"/>
                  </a:lnTo>
                  <a:lnTo>
                    <a:pt x="205768" y="325928"/>
                  </a:lnTo>
                  <a:lnTo>
                    <a:pt x="205889" y="326073"/>
                  </a:lnTo>
                  <a:lnTo>
                    <a:pt x="206259" y="326497"/>
                  </a:lnTo>
                  <a:lnTo>
                    <a:pt x="206576" y="326893"/>
                  </a:lnTo>
                  <a:lnTo>
                    <a:pt x="206735" y="327098"/>
                  </a:lnTo>
                  <a:lnTo>
                    <a:pt x="206886" y="327303"/>
                  </a:lnTo>
                  <a:lnTo>
                    <a:pt x="207034" y="327512"/>
                  </a:lnTo>
                  <a:lnTo>
                    <a:pt x="207143" y="327685"/>
                  </a:lnTo>
                  <a:lnTo>
                    <a:pt x="207253" y="327872"/>
                  </a:lnTo>
                  <a:lnTo>
                    <a:pt x="207582" y="328414"/>
                  </a:lnTo>
                  <a:lnTo>
                    <a:pt x="207963" y="328773"/>
                  </a:lnTo>
                  <a:lnTo>
                    <a:pt x="208220" y="329320"/>
                  </a:lnTo>
                  <a:lnTo>
                    <a:pt x="208579" y="329803"/>
                  </a:lnTo>
                  <a:lnTo>
                    <a:pt x="208904" y="329998"/>
                  </a:lnTo>
                  <a:lnTo>
                    <a:pt x="209777" y="330681"/>
                  </a:lnTo>
                  <a:lnTo>
                    <a:pt x="209811" y="330827"/>
                  </a:lnTo>
                  <a:lnTo>
                    <a:pt x="209834" y="330977"/>
                  </a:lnTo>
                  <a:lnTo>
                    <a:pt x="209981" y="331801"/>
                  </a:lnTo>
                  <a:lnTo>
                    <a:pt x="210129" y="331934"/>
                  </a:lnTo>
                  <a:lnTo>
                    <a:pt x="210254" y="332075"/>
                  </a:lnTo>
                  <a:lnTo>
                    <a:pt x="210374" y="332229"/>
                  </a:lnTo>
                  <a:lnTo>
                    <a:pt x="211879" y="335572"/>
                  </a:lnTo>
                  <a:lnTo>
                    <a:pt x="211984" y="336464"/>
                  </a:lnTo>
                  <a:lnTo>
                    <a:pt x="211977" y="336633"/>
                  </a:lnTo>
                  <a:lnTo>
                    <a:pt x="211920" y="337170"/>
                  </a:lnTo>
                  <a:lnTo>
                    <a:pt x="211867" y="337434"/>
                  </a:lnTo>
                  <a:lnTo>
                    <a:pt x="211807" y="337694"/>
                  </a:lnTo>
                  <a:lnTo>
                    <a:pt x="211754" y="337876"/>
                  </a:lnTo>
                  <a:lnTo>
                    <a:pt x="211693" y="338058"/>
                  </a:lnTo>
                  <a:lnTo>
                    <a:pt x="211497" y="338595"/>
                  </a:lnTo>
                  <a:lnTo>
                    <a:pt x="211395" y="338855"/>
                  </a:lnTo>
                  <a:lnTo>
                    <a:pt x="211285" y="339110"/>
                  </a:lnTo>
                  <a:lnTo>
                    <a:pt x="211077" y="339620"/>
                  </a:lnTo>
                  <a:lnTo>
                    <a:pt x="210990" y="339884"/>
                  </a:lnTo>
                  <a:lnTo>
                    <a:pt x="210919" y="340130"/>
                  </a:lnTo>
                  <a:lnTo>
                    <a:pt x="210851" y="340385"/>
                  </a:lnTo>
                  <a:lnTo>
                    <a:pt x="210790" y="340640"/>
                  </a:lnTo>
                  <a:lnTo>
                    <a:pt x="210658" y="341072"/>
                  </a:lnTo>
                  <a:lnTo>
                    <a:pt x="210582" y="341259"/>
                  </a:lnTo>
                  <a:lnTo>
                    <a:pt x="210495" y="341605"/>
                  </a:lnTo>
                  <a:lnTo>
                    <a:pt x="210458" y="342065"/>
                  </a:lnTo>
                  <a:lnTo>
                    <a:pt x="210454" y="342534"/>
                  </a:lnTo>
                  <a:lnTo>
                    <a:pt x="210699" y="343454"/>
                  </a:lnTo>
                  <a:lnTo>
                    <a:pt x="210798" y="343691"/>
                  </a:lnTo>
                  <a:lnTo>
                    <a:pt x="210836" y="343932"/>
                  </a:lnTo>
                  <a:lnTo>
                    <a:pt x="210843" y="344169"/>
                  </a:lnTo>
                  <a:lnTo>
                    <a:pt x="210892" y="344570"/>
                  </a:lnTo>
                  <a:lnTo>
                    <a:pt x="211058" y="345134"/>
                  </a:lnTo>
                  <a:lnTo>
                    <a:pt x="211032" y="345385"/>
                  </a:lnTo>
                  <a:lnTo>
                    <a:pt x="210987" y="345804"/>
                  </a:lnTo>
                  <a:lnTo>
                    <a:pt x="210983" y="346154"/>
                  </a:lnTo>
                  <a:lnTo>
                    <a:pt x="210941" y="346432"/>
                  </a:lnTo>
                  <a:lnTo>
                    <a:pt x="210934" y="346678"/>
                  </a:lnTo>
                  <a:lnTo>
                    <a:pt x="210941" y="346842"/>
                  </a:lnTo>
                  <a:lnTo>
                    <a:pt x="210968" y="347056"/>
                  </a:lnTo>
                  <a:lnTo>
                    <a:pt x="211013" y="347265"/>
                  </a:lnTo>
                  <a:lnTo>
                    <a:pt x="211119" y="347648"/>
                  </a:lnTo>
                  <a:lnTo>
                    <a:pt x="211176" y="348030"/>
                  </a:lnTo>
                  <a:lnTo>
                    <a:pt x="211183" y="348244"/>
                  </a:lnTo>
                  <a:lnTo>
                    <a:pt x="210930" y="349164"/>
                  </a:lnTo>
                  <a:lnTo>
                    <a:pt x="210518" y="349556"/>
                  </a:lnTo>
                  <a:lnTo>
                    <a:pt x="209970" y="349957"/>
                  </a:lnTo>
                  <a:lnTo>
                    <a:pt x="209883" y="350462"/>
                  </a:lnTo>
                  <a:lnTo>
                    <a:pt x="210378" y="351036"/>
                  </a:lnTo>
                  <a:lnTo>
                    <a:pt x="210768" y="351336"/>
                  </a:lnTo>
                  <a:lnTo>
                    <a:pt x="211425" y="351897"/>
                  </a:lnTo>
                  <a:lnTo>
                    <a:pt x="211565" y="352070"/>
                  </a:lnTo>
                  <a:lnTo>
                    <a:pt x="211690" y="352325"/>
                  </a:lnTo>
                  <a:lnTo>
                    <a:pt x="211720" y="352621"/>
                  </a:lnTo>
                  <a:lnTo>
                    <a:pt x="211720" y="352853"/>
                  </a:lnTo>
                  <a:lnTo>
                    <a:pt x="211682" y="353313"/>
                  </a:lnTo>
                  <a:lnTo>
                    <a:pt x="211550" y="353736"/>
                  </a:lnTo>
                  <a:lnTo>
                    <a:pt x="211758" y="354151"/>
                  </a:lnTo>
                  <a:lnTo>
                    <a:pt x="211671" y="354697"/>
                  </a:lnTo>
                  <a:lnTo>
                    <a:pt x="211788" y="355070"/>
                  </a:lnTo>
                  <a:lnTo>
                    <a:pt x="212079" y="355421"/>
                  </a:lnTo>
                  <a:lnTo>
                    <a:pt x="212260" y="355831"/>
                  </a:lnTo>
                  <a:lnTo>
                    <a:pt x="212929" y="356473"/>
                  </a:lnTo>
                  <a:lnTo>
                    <a:pt x="213160" y="356523"/>
                  </a:lnTo>
                  <a:lnTo>
                    <a:pt x="213054" y="356992"/>
                  </a:lnTo>
                  <a:lnTo>
                    <a:pt x="209360" y="356606"/>
                  </a:lnTo>
                  <a:lnTo>
                    <a:pt x="205474" y="355882"/>
                  </a:lnTo>
                  <a:lnTo>
                    <a:pt x="197854" y="354449"/>
                  </a:lnTo>
                  <a:lnTo>
                    <a:pt x="191458" y="353245"/>
                  </a:lnTo>
                  <a:lnTo>
                    <a:pt x="187871" y="352571"/>
                  </a:lnTo>
                  <a:lnTo>
                    <a:pt x="185657" y="352157"/>
                  </a:lnTo>
                  <a:lnTo>
                    <a:pt x="186129" y="349426"/>
                  </a:lnTo>
                  <a:lnTo>
                    <a:pt x="182280" y="348712"/>
                  </a:lnTo>
                  <a:close/>
                </a:path>
              </a:pathLst>
            </a:custGeom>
            <a:solidFill>
              <a:srgbClr val="D65B2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8" name="pg118"/>
            <p:cNvSpPr/>
            <p:nvPr/>
          </p:nvSpPr>
          <p:spPr>
            <a:xfrm>
              <a:off x="7056287" y="4489932"/>
              <a:ext cx="6405" cy="10412"/>
            </a:xfrm>
            <a:custGeom>
              <a:avLst/>
              <a:gdLst/>
              <a:ahLst/>
              <a:cxnLst/>
              <a:rect l="0" t="0" r="0" b="0"/>
              <a:pathLst>
                <a:path w="6405" h="10412">
                  <a:moveTo>
                    <a:pt x="6160" y="10030"/>
                  </a:moveTo>
                  <a:lnTo>
                    <a:pt x="6284" y="10230"/>
                  </a:lnTo>
                  <a:lnTo>
                    <a:pt x="5570" y="10412"/>
                  </a:lnTo>
                  <a:lnTo>
                    <a:pt x="5374" y="10408"/>
                  </a:lnTo>
                  <a:lnTo>
                    <a:pt x="5377" y="10276"/>
                  </a:lnTo>
                  <a:lnTo>
                    <a:pt x="5056" y="10144"/>
                  </a:lnTo>
                  <a:lnTo>
                    <a:pt x="4776" y="9780"/>
                  </a:lnTo>
                  <a:lnTo>
                    <a:pt x="3730" y="8892"/>
                  </a:lnTo>
                  <a:lnTo>
                    <a:pt x="3159" y="8241"/>
                  </a:lnTo>
                  <a:lnTo>
                    <a:pt x="2532" y="7349"/>
                  </a:lnTo>
                  <a:lnTo>
                    <a:pt x="2131" y="6758"/>
                  </a:lnTo>
                  <a:lnTo>
                    <a:pt x="1791" y="6221"/>
                  </a:lnTo>
                  <a:lnTo>
                    <a:pt x="1273" y="5684"/>
                  </a:lnTo>
                  <a:lnTo>
                    <a:pt x="1107" y="5215"/>
                  </a:lnTo>
                  <a:lnTo>
                    <a:pt x="767" y="4623"/>
                  </a:lnTo>
                  <a:lnTo>
                    <a:pt x="544" y="3854"/>
                  </a:lnTo>
                  <a:lnTo>
                    <a:pt x="211" y="2853"/>
                  </a:lnTo>
                  <a:lnTo>
                    <a:pt x="49" y="2202"/>
                  </a:lnTo>
                  <a:lnTo>
                    <a:pt x="0" y="1501"/>
                  </a:lnTo>
                  <a:lnTo>
                    <a:pt x="68" y="914"/>
                  </a:lnTo>
                  <a:lnTo>
                    <a:pt x="370" y="450"/>
                  </a:lnTo>
                  <a:lnTo>
                    <a:pt x="842" y="109"/>
                  </a:lnTo>
                  <a:lnTo>
                    <a:pt x="1489" y="0"/>
                  </a:lnTo>
                  <a:lnTo>
                    <a:pt x="2244" y="131"/>
                  </a:lnTo>
                  <a:lnTo>
                    <a:pt x="2944" y="259"/>
                  </a:lnTo>
                  <a:lnTo>
                    <a:pt x="3227" y="618"/>
                  </a:lnTo>
                  <a:lnTo>
                    <a:pt x="3337" y="1087"/>
                  </a:lnTo>
                  <a:lnTo>
                    <a:pt x="3677" y="1679"/>
                  </a:lnTo>
                  <a:lnTo>
                    <a:pt x="4130" y="2507"/>
                  </a:lnTo>
                  <a:lnTo>
                    <a:pt x="4588" y="3222"/>
                  </a:lnTo>
                  <a:lnTo>
                    <a:pt x="4920" y="4104"/>
                  </a:lnTo>
                  <a:lnTo>
                    <a:pt x="5200" y="4873"/>
                  </a:lnTo>
                  <a:lnTo>
                    <a:pt x="5475" y="5875"/>
                  </a:lnTo>
                  <a:lnTo>
                    <a:pt x="5699" y="6580"/>
                  </a:lnTo>
                  <a:lnTo>
                    <a:pt x="5744" y="7345"/>
                  </a:lnTo>
                  <a:lnTo>
                    <a:pt x="5899" y="8460"/>
                  </a:lnTo>
                  <a:lnTo>
                    <a:pt x="6239" y="9115"/>
                  </a:lnTo>
                  <a:lnTo>
                    <a:pt x="6405" y="9584"/>
                  </a:lnTo>
                  <a:close/>
                </a:path>
              </a:pathLst>
            </a:custGeom>
            <a:solidFill>
              <a:srgbClr val="D65B2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9" name="pg119"/>
            <p:cNvSpPr/>
            <p:nvPr/>
          </p:nvSpPr>
          <p:spPr>
            <a:xfrm>
              <a:off x="7147997" y="4376430"/>
              <a:ext cx="2452" cy="3075"/>
            </a:xfrm>
            <a:custGeom>
              <a:avLst/>
              <a:gdLst/>
              <a:ahLst/>
              <a:cxnLst/>
              <a:rect l="0" t="0" r="0" b="0"/>
              <a:pathLst>
                <a:path w="2452" h="3075">
                  <a:moveTo>
                    <a:pt x="1288" y="3075"/>
                  </a:moveTo>
                  <a:lnTo>
                    <a:pt x="959" y="2920"/>
                  </a:lnTo>
                  <a:lnTo>
                    <a:pt x="789" y="2283"/>
                  </a:lnTo>
                  <a:lnTo>
                    <a:pt x="226" y="1760"/>
                  </a:lnTo>
                  <a:lnTo>
                    <a:pt x="0" y="1064"/>
                  </a:lnTo>
                  <a:lnTo>
                    <a:pt x="185" y="646"/>
                  </a:lnTo>
                  <a:lnTo>
                    <a:pt x="850" y="295"/>
                  </a:lnTo>
                  <a:lnTo>
                    <a:pt x="1186" y="0"/>
                  </a:lnTo>
                  <a:lnTo>
                    <a:pt x="1693" y="368"/>
                  </a:lnTo>
                  <a:lnTo>
                    <a:pt x="2104" y="859"/>
                  </a:lnTo>
                  <a:lnTo>
                    <a:pt x="2452" y="1528"/>
                  </a:lnTo>
                  <a:lnTo>
                    <a:pt x="2380" y="2279"/>
                  </a:lnTo>
                  <a:lnTo>
                    <a:pt x="2312" y="2788"/>
                  </a:lnTo>
                  <a:lnTo>
                    <a:pt x="1587" y="2961"/>
                  </a:lnTo>
                  <a:close/>
                </a:path>
              </a:pathLst>
            </a:custGeom>
            <a:solidFill>
              <a:srgbClr val="D65B2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" name="pg120"/>
            <p:cNvSpPr/>
            <p:nvPr/>
          </p:nvSpPr>
          <p:spPr>
            <a:xfrm>
              <a:off x="7106917" y="4443178"/>
              <a:ext cx="2218" cy="3335"/>
            </a:xfrm>
            <a:custGeom>
              <a:avLst/>
              <a:gdLst/>
              <a:ahLst/>
              <a:cxnLst/>
              <a:rect l="0" t="0" r="0" b="0"/>
              <a:pathLst>
                <a:path w="2218" h="3335">
                  <a:moveTo>
                    <a:pt x="442" y="3335"/>
                  </a:moveTo>
                  <a:lnTo>
                    <a:pt x="260" y="3226"/>
                  </a:lnTo>
                  <a:lnTo>
                    <a:pt x="0" y="2944"/>
                  </a:lnTo>
                  <a:lnTo>
                    <a:pt x="7" y="2693"/>
                  </a:lnTo>
                  <a:lnTo>
                    <a:pt x="102" y="2357"/>
                  </a:lnTo>
                  <a:lnTo>
                    <a:pt x="204" y="1938"/>
                  </a:lnTo>
                  <a:lnTo>
                    <a:pt x="412" y="1465"/>
                  </a:lnTo>
                  <a:lnTo>
                    <a:pt x="616" y="1205"/>
                  </a:lnTo>
                  <a:lnTo>
                    <a:pt x="839" y="960"/>
                  </a:lnTo>
                  <a:lnTo>
                    <a:pt x="918" y="746"/>
                  </a:lnTo>
                  <a:lnTo>
                    <a:pt x="1137" y="423"/>
                  </a:lnTo>
                  <a:lnTo>
                    <a:pt x="1326" y="131"/>
                  </a:lnTo>
                  <a:lnTo>
                    <a:pt x="1655" y="0"/>
                  </a:lnTo>
                  <a:lnTo>
                    <a:pt x="1946" y="36"/>
                  </a:lnTo>
                  <a:lnTo>
                    <a:pt x="2173" y="177"/>
                  </a:lnTo>
                  <a:lnTo>
                    <a:pt x="2218" y="427"/>
                  </a:lnTo>
                  <a:lnTo>
                    <a:pt x="2199" y="705"/>
                  </a:lnTo>
                  <a:lnTo>
                    <a:pt x="2082" y="1042"/>
                  </a:lnTo>
                  <a:lnTo>
                    <a:pt x="1923" y="1410"/>
                  </a:lnTo>
                  <a:lnTo>
                    <a:pt x="1666" y="1902"/>
                  </a:lnTo>
                  <a:lnTo>
                    <a:pt x="1507" y="2256"/>
                  </a:lnTo>
                  <a:lnTo>
                    <a:pt x="1334" y="2607"/>
                  </a:lnTo>
                  <a:lnTo>
                    <a:pt x="1160" y="2871"/>
                  </a:lnTo>
                  <a:lnTo>
                    <a:pt x="906" y="3112"/>
                  </a:lnTo>
                  <a:lnTo>
                    <a:pt x="657" y="3308"/>
                  </a:lnTo>
                  <a:close/>
                </a:path>
              </a:pathLst>
            </a:custGeom>
            <a:solidFill>
              <a:srgbClr val="D65B2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" name="pg121"/>
            <p:cNvSpPr/>
            <p:nvPr/>
          </p:nvSpPr>
          <p:spPr>
            <a:xfrm>
              <a:off x="6883355" y="4689496"/>
              <a:ext cx="228256" cy="457934"/>
            </a:xfrm>
            <a:custGeom>
              <a:avLst/>
              <a:gdLst/>
              <a:ahLst/>
              <a:cxnLst/>
              <a:rect l="0" t="0" r="0" b="0"/>
              <a:pathLst>
                <a:path w="228256" h="457934">
                  <a:moveTo>
                    <a:pt x="141429" y="9526"/>
                  </a:moveTo>
                  <a:lnTo>
                    <a:pt x="143388" y="9865"/>
                  </a:lnTo>
                  <a:lnTo>
                    <a:pt x="146469" y="10399"/>
                  </a:lnTo>
                  <a:lnTo>
                    <a:pt x="155333" y="11935"/>
                  </a:lnTo>
                  <a:lnTo>
                    <a:pt x="157307" y="12277"/>
                  </a:lnTo>
                  <a:lnTo>
                    <a:pt x="156601" y="16120"/>
                  </a:lnTo>
                  <a:lnTo>
                    <a:pt x="158970" y="16529"/>
                  </a:lnTo>
                  <a:lnTo>
                    <a:pt x="161367" y="16888"/>
                  </a:lnTo>
                  <a:lnTo>
                    <a:pt x="161113" y="18386"/>
                  </a:lnTo>
                  <a:lnTo>
                    <a:pt x="160961" y="19283"/>
                  </a:lnTo>
                  <a:lnTo>
                    <a:pt x="160655" y="21084"/>
                  </a:lnTo>
                  <a:lnTo>
                    <a:pt x="162300" y="24694"/>
                  </a:lnTo>
                  <a:lnTo>
                    <a:pt x="169818" y="26036"/>
                  </a:lnTo>
                  <a:lnTo>
                    <a:pt x="170357" y="26132"/>
                  </a:lnTo>
                  <a:lnTo>
                    <a:pt x="171579" y="26351"/>
                  </a:lnTo>
                  <a:lnTo>
                    <a:pt x="172436" y="28029"/>
                  </a:lnTo>
                  <a:lnTo>
                    <a:pt x="172458" y="28316"/>
                  </a:lnTo>
                  <a:lnTo>
                    <a:pt x="173669" y="28531"/>
                  </a:lnTo>
                  <a:lnTo>
                    <a:pt x="174999" y="28770"/>
                  </a:lnTo>
                  <a:lnTo>
                    <a:pt x="179383" y="29552"/>
                  </a:lnTo>
                  <a:lnTo>
                    <a:pt x="182673" y="30139"/>
                  </a:lnTo>
                  <a:lnTo>
                    <a:pt x="182499" y="31082"/>
                  </a:lnTo>
                  <a:lnTo>
                    <a:pt x="181931" y="34145"/>
                  </a:lnTo>
                  <a:lnTo>
                    <a:pt x="186074" y="34917"/>
                  </a:lnTo>
                  <a:lnTo>
                    <a:pt x="190065" y="35662"/>
                  </a:lnTo>
                  <a:lnTo>
                    <a:pt x="193880" y="36374"/>
                  </a:lnTo>
                  <a:lnTo>
                    <a:pt x="197729" y="37089"/>
                  </a:lnTo>
                  <a:lnTo>
                    <a:pt x="197257" y="39820"/>
                  </a:lnTo>
                  <a:lnTo>
                    <a:pt x="199472" y="40234"/>
                  </a:lnTo>
                  <a:lnTo>
                    <a:pt x="203058" y="40908"/>
                  </a:lnTo>
                  <a:lnTo>
                    <a:pt x="209454" y="42112"/>
                  </a:lnTo>
                  <a:lnTo>
                    <a:pt x="217075" y="43545"/>
                  </a:lnTo>
                  <a:lnTo>
                    <a:pt x="220960" y="44269"/>
                  </a:lnTo>
                  <a:lnTo>
                    <a:pt x="224654" y="44655"/>
                  </a:lnTo>
                  <a:lnTo>
                    <a:pt x="224760" y="44186"/>
                  </a:lnTo>
                  <a:lnTo>
                    <a:pt x="224979" y="44236"/>
                  </a:lnTo>
                  <a:lnTo>
                    <a:pt x="225410" y="44632"/>
                  </a:lnTo>
                  <a:lnTo>
                    <a:pt x="225867" y="45461"/>
                  </a:lnTo>
                  <a:lnTo>
                    <a:pt x="226174" y="46381"/>
                  </a:lnTo>
                  <a:lnTo>
                    <a:pt x="226529" y="47009"/>
                  </a:lnTo>
                  <a:lnTo>
                    <a:pt x="226487" y="47137"/>
                  </a:lnTo>
                  <a:lnTo>
                    <a:pt x="226408" y="47615"/>
                  </a:lnTo>
                  <a:lnTo>
                    <a:pt x="226381" y="48025"/>
                  </a:lnTo>
                  <a:lnTo>
                    <a:pt x="226393" y="48189"/>
                  </a:lnTo>
                  <a:lnTo>
                    <a:pt x="226801" y="48435"/>
                  </a:lnTo>
                  <a:lnTo>
                    <a:pt x="226982" y="48494"/>
                  </a:lnTo>
                  <a:lnTo>
                    <a:pt x="227024" y="49095"/>
                  </a:lnTo>
                  <a:lnTo>
                    <a:pt x="226706" y="49596"/>
                  </a:lnTo>
                  <a:lnTo>
                    <a:pt x="226257" y="50370"/>
                  </a:lnTo>
                  <a:lnTo>
                    <a:pt x="226264" y="51094"/>
                  </a:lnTo>
                  <a:lnTo>
                    <a:pt x="226007" y="51404"/>
                  </a:lnTo>
                  <a:lnTo>
                    <a:pt x="226211" y="51950"/>
                  </a:lnTo>
                  <a:lnTo>
                    <a:pt x="226555" y="52214"/>
                  </a:lnTo>
                  <a:lnTo>
                    <a:pt x="227016" y="52688"/>
                  </a:lnTo>
                  <a:lnTo>
                    <a:pt x="227436" y="53243"/>
                  </a:lnTo>
                  <a:lnTo>
                    <a:pt x="227836" y="53640"/>
                  </a:lnTo>
                  <a:lnTo>
                    <a:pt x="228256" y="54095"/>
                  </a:lnTo>
                  <a:lnTo>
                    <a:pt x="228244" y="54801"/>
                  </a:lnTo>
                  <a:lnTo>
                    <a:pt x="228037" y="55088"/>
                  </a:lnTo>
                  <a:lnTo>
                    <a:pt x="227610" y="55794"/>
                  </a:lnTo>
                  <a:lnTo>
                    <a:pt x="227644" y="56131"/>
                  </a:lnTo>
                  <a:lnTo>
                    <a:pt x="227719" y="56431"/>
                  </a:lnTo>
                  <a:lnTo>
                    <a:pt x="227598" y="56704"/>
                  </a:lnTo>
                  <a:lnTo>
                    <a:pt x="227417" y="56919"/>
                  </a:lnTo>
                  <a:lnTo>
                    <a:pt x="227390" y="57274"/>
                  </a:lnTo>
                  <a:lnTo>
                    <a:pt x="227440" y="57674"/>
                  </a:lnTo>
                  <a:lnTo>
                    <a:pt x="227519" y="57852"/>
                  </a:lnTo>
                  <a:lnTo>
                    <a:pt x="227432" y="58344"/>
                  </a:lnTo>
                  <a:lnTo>
                    <a:pt x="227421" y="58899"/>
                  </a:lnTo>
                  <a:lnTo>
                    <a:pt x="227220" y="59136"/>
                  </a:lnTo>
                  <a:lnTo>
                    <a:pt x="226922" y="59209"/>
                  </a:lnTo>
                  <a:lnTo>
                    <a:pt x="226525" y="59341"/>
                  </a:lnTo>
                  <a:lnTo>
                    <a:pt x="226306" y="59596"/>
                  </a:lnTo>
                  <a:lnTo>
                    <a:pt x="225985" y="59983"/>
                  </a:lnTo>
                  <a:lnTo>
                    <a:pt x="225799" y="60261"/>
                  </a:lnTo>
                  <a:lnTo>
                    <a:pt x="225678" y="60475"/>
                  </a:lnTo>
                  <a:lnTo>
                    <a:pt x="225403" y="60452"/>
                  </a:lnTo>
                  <a:lnTo>
                    <a:pt x="225244" y="60489"/>
                  </a:lnTo>
                  <a:lnTo>
                    <a:pt x="224983" y="60839"/>
                  </a:lnTo>
                  <a:lnTo>
                    <a:pt x="224367" y="61085"/>
                  </a:lnTo>
                  <a:lnTo>
                    <a:pt x="224031" y="61199"/>
                  </a:lnTo>
                  <a:lnTo>
                    <a:pt x="223657" y="61231"/>
                  </a:lnTo>
                  <a:lnTo>
                    <a:pt x="223199" y="61304"/>
                  </a:lnTo>
                  <a:lnTo>
                    <a:pt x="222825" y="61395"/>
                  </a:lnTo>
                  <a:lnTo>
                    <a:pt x="222545" y="61450"/>
                  </a:lnTo>
                  <a:lnTo>
                    <a:pt x="222387" y="61668"/>
                  </a:lnTo>
                  <a:lnTo>
                    <a:pt x="222073" y="61600"/>
                  </a:lnTo>
                  <a:lnTo>
                    <a:pt x="221676" y="61614"/>
                  </a:lnTo>
                  <a:lnTo>
                    <a:pt x="221068" y="61564"/>
                  </a:lnTo>
                  <a:lnTo>
                    <a:pt x="220732" y="61482"/>
                  </a:lnTo>
                  <a:lnTo>
                    <a:pt x="219590" y="61422"/>
                  </a:lnTo>
                  <a:lnTo>
                    <a:pt x="219254" y="61454"/>
                  </a:lnTo>
                  <a:lnTo>
                    <a:pt x="218861" y="61309"/>
                  </a:lnTo>
                  <a:lnTo>
                    <a:pt x="218453" y="61008"/>
                  </a:lnTo>
                  <a:lnTo>
                    <a:pt x="218003" y="60780"/>
                  </a:lnTo>
                  <a:lnTo>
                    <a:pt x="217633" y="60557"/>
                  </a:lnTo>
                  <a:lnTo>
                    <a:pt x="217300" y="60439"/>
                  </a:lnTo>
                  <a:lnTo>
                    <a:pt x="217032" y="60480"/>
                  </a:lnTo>
                  <a:lnTo>
                    <a:pt x="216616" y="60161"/>
                  </a:lnTo>
                  <a:lnTo>
                    <a:pt x="216219" y="60065"/>
                  </a:lnTo>
                  <a:lnTo>
                    <a:pt x="215864" y="59992"/>
                  </a:lnTo>
                  <a:lnTo>
                    <a:pt x="215448" y="59628"/>
                  </a:lnTo>
                  <a:lnTo>
                    <a:pt x="215184" y="59555"/>
                  </a:lnTo>
                  <a:lnTo>
                    <a:pt x="214605" y="59369"/>
                  </a:lnTo>
                  <a:lnTo>
                    <a:pt x="214209" y="59296"/>
                  </a:lnTo>
                  <a:lnTo>
                    <a:pt x="213676" y="59082"/>
                  </a:lnTo>
                  <a:lnTo>
                    <a:pt x="213237" y="58854"/>
                  </a:lnTo>
                  <a:lnTo>
                    <a:pt x="212735" y="58421"/>
                  </a:lnTo>
                  <a:lnTo>
                    <a:pt x="212516" y="58171"/>
                  </a:lnTo>
                  <a:lnTo>
                    <a:pt x="212451" y="57857"/>
                  </a:lnTo>
                  <a:lnTo>
                    <a:pt x="212504" y="57433"/>
                  </a:lnTo>
                  <a:lnTo>
                    <a:pt x="212417" y="57233"/>
                  </a:lnTo>
                  <a:lnTo>
                    <a:pt x="212066" y="57046"/>
                  </a:lnTo>
                  <a:lnTo>
                    <a:pt x="211669" y="56841"/>
                  </a:lnTo>
                  <a:lnTo>
                    <a:pt x="211318" y="56632"/>
                  </a:lnTo>
                  <a:lnTo>
                    <a:pt x="210902" y="56336"/>
                  </a:lnTo>
                  <a:lnTo>
                    <a:pt x="210615" y="56085"/>
                  </a:lnTo>
                  <a:lnTo>
                    <a:pt x="210350" y="55967"/>
                  </a:lnTo>
                  <a:lnTo>
                    <a:pt x="209768" y="56295"/>
                  </a:lnTo>
                  <a:lnTo>
                    <a:pt x="209541" y="56559"/>
                  </a:lnTo>
                  <a:lnTo>
                    <a:pt x="209356" y="56955"/>
                  </a:lnTo>
                  <a:lnTo>
                    <a:pt x="209216" y="57287"/>
                  </a:lnTo>
                  <a:lnTo>
                    <a:pt x="209058" y="57533"/>
                  </a:lnTo>
                  <a:lnTo>
                    <a:pt x="209273" y="57738"/>
                  </a:lnTo>
                  <a:lnTo>
                    <a:pt x="209560" y="57989"/>
                  </a:lnTo>
                  <a:lnTo>
                    <a:pt x="209825" y="58103"/>
                  </a:lnTo>
                  <a:lnTo>
                    <a:pt x="210006" y="57948"/>
                  </a:lnTo>
                  <a:lnTo>
                    <a:pt x="210558" y="58271"/>
                  </a:lnTo>
                  <a:lnTo>
                    <a:pt x="210974" y="58544"/>
                  </a:lnTo>
                  <a:lnTo>
                    <a:pt x="211763" y="59209"/>
                  </a:lnTo>
                  <a:lnTo>
                    <a:pt x="212224" y="59573"/>
                  </a:lnTo>
                  <a:lnTo>
                    <a:pt x="212841" y="60029"/>
                  </a:lnTo>
                  <a:lnTo>
                    <a:pt x="213695" y="60803"/>
                  </a:lnTo>
                  <a:lnTo>
                    <a:pt x="214152" y="61258"/>
                  </a:lnTo>
                  <a:lnTo>
                    <a:pt x="214545" y="61709"/>
                  </a:lnTo>
                  <a:lnTo>
                    <a:pt x="214828" y="62119"/>
                  </a:lnTo>
                  <a:lnTo>
                    <a:pt x="214957" y="62233"/>
                  </a:lnTo>
                  <a:lnTo>
                    <a:pt x="215040" y="62588"/>
                  </a:lnTo>
                  <a:lnTo>
                    <a:pt x="215195" y="62725"/>
                  </a:lnTo>
                  <a:lnTo>
                    <a:pt x="215437" y="62912"/>
                  </a:lnTo>
                  <a:lnTo>
                    <a:pt x="215520" y="63180"/>
                  </a:lnTo>
                  <a:lnTo>
                    <a:pt x="215066" y="63818"/>
                  </a:lnTo>
                  <a:lnTo>
                    <a:pt x="214972" y="64064"/>
                  </a:lnTo>
                  <a:lnTo>
                    <a:pt x="214809" y="64528"/>
                  </a:lnTo>
                  <a:lnTo>
                    <a:pt x="214583" y="64815"/>
                  </a:lnTo>
                  <a:lnTo>
                    <a:pt x="214488" y="65061"/>
                  </a:lnTo>
                  <a:lnTo>
                    <a:pt x="214261" y="65348"/>
                  </a:lnTo>
                  <a:lnTo>
                    <a:pt x="213899" y="65676"/>
                  </a:lnTo>
                  <a:lnTo>
                    <a:pt x="213714" y="66072"/>
                  </a:lnTo>
                  <a:lnTo>
                    <a:pt x="213509" y="66450"/>
                  </a:lnTo>
                  <a:lnTo>
                    <a:pt x="213392" y="66760"/>
                  </a:lnTo>
                  <a:lnTo>
                    <a:pt x="212874" y="67174"/>
                  </a:lnTo>
                  <a:lnTo>
                    <a:pt x="212652" y="67329"/>
                  </a:lnTo>
                  <a:lnTo>
                    <a:pt x="212466" y="67684"/>
                  </a:lnTo>
                  <a:lnTo>
                    <a:pt x="212130" y="67857"/>
                  </a:lnTo>
                  <a:lnTo>
                    <a:pt x="211616" y="67848"/>
                  </a:lnTo>
                  <a:lnTo>
                    <a:pt x="211374" y="67912"/>
                  </a:lnTo>
                  <a:lnTo>
                    <a:pt x="210989" y="68285"/>
                  </a:lnTo>
                  <a:lnTo>
                    <a:pt x="210717" y="68458"/>
                  </a:lnTo>
                  <a:lnTo>
                    <a:pt x="210297" y="68426"/>
                  </a:lnTo>
                  <a:lnTo>
                    <a:pt x="209874" y="68463"/>
                  </a:lnTo>
                  <a:lnTo>
                    <a:pt x="209473" y="68344"/>
                  </a:lnTo>
                  <a:lnTo>
                    <a:pt x="209009" y="68249"/>
                  </a:lnTo>
                  <a:lnTo>
                    <a:pt x="208676" y="68267"/>
                  </a:lnTo>
                  <a:lnTo>
                    <a:pt x="208234" y="68012"/>
                  </a:lnTo>
                  <a:lnTo>
                    <a:pt x="207837" y="68007"/>
                  </a:lnTo>
                  <a:lnTo>
                    <a:pt x="207145" y="67672"/>
                  </a:lnTo>
                  <a:lnTo>
                    <a:pt x="206488" y="67356"/>
                  </a:lnTo>
                  <a:lnTo>
                    <a:pt x="206046" y="67352"/>
                  </a:lnTo>
                  <a:lnTo>
                    <a:pt x="205365" y="66805"/>
                  </a:lnTo>
                  <a:lnTo>
                    <a:pt x="204908" y="66309"/>
                  </a:lnTo>
                  <a:lnTo>
                    <a:pt x="204538" y="66154"/>
                  </a:lnTo>
                  <a:lnTo>
                    <a:pt x="204122" y="65849"/>
                  </a:lnTo>
                  <a:lnTo>
                    <a:pt x="203782" y="65594"/>
                  </a:lnTo>
                  <a:lnTo>
                    <a:pt x="203290" y="65211"/>
                  </a:lnTo>
                  <a:lnTo>
                    <a:pt x="202879" y="64806"/>
                  </a:lnTo>
                  <a:lnTo>
                    <a:pt x="202780" y="64583"/>
                  </a:lnTo>
                  <a:lnTo>
                    <a:pt x="202391" y="64278"/>
                  </a:lnTo>
                  <a:lnTo>
                    <a:pt x="202142" y="64323"/>
                  </a:lnTo>
                  <a:lnTo>
                    <a:pt x="201601" y="64114"/>
                  </a:lnTo>
                  <a:lnTo>
                    <a:pt x="200667" y="63635"/>
                  </a:lnTo>
                  <a:lnTo>
                    <a:pt x="200082" y="63344"/>
                  </a:lnTo>
                  <a:lnTo>
                    <a:pt x="199712" y="63089"/>
                  </a:lnTo>
                  <a:lnTo>
                    <a:pt x="198850" y="62752"/>
                  </a:lnTo>
                  <a:lnTo>
                    <a:pt x="198408" y="62693"/>
                  </a:lnTo>
                  <a:lnTo>
                    <a:pt x="197913" y="62634"/>
                  </a:lnTo>
                  <a:lnTo>
                    <a:pt x="197327" y="62329"/>
                  </a:lnTo>
                  <a:lnTo>
                    <a:pt x="196685" y="62069"/>
                  </a:lnTo>
                  <a:lnTo>
                    <a:pt x="195823" y="61755"/>
                  </a:lnTo>
                  <a:lnTo>
                    <a:pt x="195037" y="61518"/>
                  </a:lnTo>
                  <a:lnTo>
                    <a:pt x="194787" y="61486"/>
                  </a:lnTo>
                  <a:lnTo>
                    <a:pt x="194341" y="61532"/>
                  </a:lnTo>
                  <a:lnTo>
                    <a:pt x="194020" y="61427"/>
                  </a:lnTo>
                  <a:lnTo>
                    <a:pt x="193759" y="61536"/>
                  </a:lnTo>
                  <a:lnTo>
                    <a:pt x="193563" y="61536"/>
                  </a:lnTo>
                  <a:lnTo>
                    <a:pt x="193219" y="61454"/>
                  </a:lnTo>
                  <a:lnTo>
                    <a:pt x="192894" y="61422"/>
                  </a:lnTo>
                  <a:lnTo>
                    <a:pt x="192626" y="61368"/>
                  </a:lnTo>
                  <a:lnTo>
                    <a:pt x="192131" y="61386"/>
                  </a:lnTo>
                  <a:lnTo>
                    <a:pt x="191511" y="61277"/>
                  </a:lnTo>
                  <a:lnTo>
                    <a:pt x="191363" y="61322"/>
                  </a:lnTo>
                  <a:lnTo>
                    <a:pt x="191087" y="61518"/>
                  </a:lnTo>
                  <a:lnTo>
                    <a:pt x="190766" y="61513"/>
                  </a:lnTo>
                  <a:lnTo>
                    <a:pt x="190396" y="61432"/>
                  </a:lnTo>
                  <a:lnTo>
                    <a:pt x="190196" y="61577"/>
                  </a:lnTo>
                  <a:lnTo>
                    <a:pt x="189644" y="61864"/>
                  </a:lnTo>
                  <a:lnTo>
                    <a:pt x="189266" y="62283"/>
                  </a:lnTo>
                  <a:lnTo>
                    <a:pt x="189062" y="62775"/>
                  </a:lnTo>
                  <a:lnTo>
                    <a:pt x="188880" y="63244"/>
                  </a:lnTo>
                  <a:lnTo>
                    <a:pt x="188899" y="63567"/>
                  </a:lnTo>
                  <a:lnTo>
                    <a:pt x="189115" y="63945"/>
                  </a:lnTo>
                  <a:lnTo>
                    <a:pt x="189270" y="64246"/>
                  </a:lnTo>
                  <a:lnTo>
                    <a:pt x="189319" y="64492"/>
                  </a:lnTo>
                  <a:lnTo>
                    <a:pt x="189508" y="64893"/>
                  </a:lnTo>
                  <a:lnTo>
                    <a:pt x="189750" y="65198"/>
                  </a:lnTo>
                  <a:lnTo>
                    <a:pt x="190116" y="65649"/>
                  </a:lnTo>
                  <a:lnTo>
                    <a:pt x="190381" y="66004"/>
                  </a:lnTo>
                  <a:lnTo>
                    <a:pt x="190623" y="66281"/>
                  </a:lnTo>
                  <a:lnTo>
                    <a:pt x="190766" y="66555"/>
                  </a:lnTo>
                  <a:lnTo>
                    <a:pt x="190982" y="66983"/>
                  </a:lnTo>
                  <a:lnTo>
                    <a:pt x="191322" y="67388"/>
                  </a:lnTo>
                  <a:lnTo>
                    <a:pt x="191613" y="67812"/>
                  </a:lnTo>
                  <a:lnTo>
                    <a:pt x="191734" y="68089"/>
                  </a:lnTo>
                  <a:lnTo>
                    <a:pt x="192142" y="68695"/>
                  </a:lnTo>
                  <a:lnTo>
                    <a:pt x="192361" y="68996"/>
                  </a:lnTo>
                  <a:lnTo>
                    <a:pt x="192701" y="69374"/>
                  </a:lnTo>
                  <a:lnTo>
                    <a:pt x="192871" y="69524"/>
                  </a:lnTo>
                  <a:lnTo>
                    <a:pt x="193332" y="70180"/>
                  </a:lnTo>
                  <a:lnTo>
                    <a:pt x="193398" y="70332"/>
                  </a:lnTo>
                  <a:lnTo>
                    <a:pt x="193495" y="70553"/>
                  </a:lnTo>
                  <a:lnTo>
                    <a:pt x="193812" y="70836"/>
                  </a:lnTo>
                  <a:lnTo>
                    <a:pt x="194107" y="71163"/>
                  </a:lnTo>
                  <a:lnTo>
                    <a:pt x="194372" y="71491"/>
                  </a:lnTo>
                  <a:lnTo>
                    <a:pt x="194663" y="71970"/>
                  </a:lnTo>
                  <a:lnTo>
                    <a:pt x="194810" y="72193"/>
                  </a:lnTo>
                  <a:lnTo>
                    <a:pt x="195263" y="72949"/>
                  </a:lnTo>
                  <a:lnTo>
                    <a:pt x="195358" y="73322"/>
                  </a:lnTo>
                  <a:lnTo>
                    <a:pt x="195305" y="73668"/>
                  </a:lnTo>
                  <a:lnTo>
                    <a:pt x="195396" y="74019"/>
                  </a:lnTo>
                  <a:lnTo>
                    <a:pt x="195245" y="74265"/>
                  </a:lnTo>
                  <a:lnTo>
                    <a:pt x="195139" y="74538"/>
                  </a:lnTo>
                  <a:lnTo>
                    <a:pt x="195260" y="74839"/>
                  </a:lnTo>
                  <a:lnTo>
                    <a:pt x="194931" y="75103"/>
                  </a:lnTo>
                  <a:lnTo>
                    <a:pt x="194727" y="75449"/>
                  </a:lnTo>
                  <a:lnTo>
                    <a:pt x="194621" y="75918"/>
                  </a:lnTo>
                  <a:lnTo>
                    <a:pt x="194492" y="76314"/>
                  </a:lnTo>
                  <a:lnTo>
                    <a:pt x="194239" y="76410"/>
                  </a:lnTo>
                  <a:lnTo>
                    <a:pt x="193922" y="76355"/>
                  </a:lnTo>
                  <a:lnTo>
                    <a:pt x="193574" y="76323"/>
                  </a:lnTo>
                  <a:lnTo>
                    <a:pt x="193253" y="76341"/>
                  </a:lnTo>
                  <a:lnTo>
                    <a:pt x="193041" y="76264"/>
                  </a:lnTo>
                  <a:lnTo>
                    <a:pt x="192841" y="76433"/>
                  </a:lnTo>
                  <a:lnTo>
                    <a:pt x="192739" y="76779"/>
                  </a:lnTo>
                  <a:lnTo>
                    <a:pt x="192584" y="77102"/>
                  </a:lnTo>
                  <a:lnTo>
                    <a:pt x="192255" y="77444"/>
                  </a:lnTo>
                  <a:lnTo>
                    <a:pt x="191930" y="77712"/>
                  </a:lnTo>
                  <a:lnTo>
                    <a:pt x="191481" y="77803"/>
                  </a:lnTo>
                  <a:lnTo>
                    <a:pt x="191106" y="77972"/>
                  </a:lnTo>
                  <a:lnTo>
                    <a:pt x="190785" y="78090"/>
                  </a:lnTo>
                  <a:lnTo>
                    <a:pt x="190566" y="77812"/>
                  </a:lnTo>
                  <a:lnTo>
                    <a:pt x="190415" y="77935"/>
                  </a:lnTo>
                  <a:lnTo>
                    <a:pt x="190385" y="78332"/>
                  </a:lnTo>
                  <a:lnTo>
                    <a:pt x="190010" y="78473"/>
                  </a:lnTo>
                  <a:lnTo>
                    <a:pt x="189591" y="78518"/>
                  </a:lnTo>
                  <a:lnTo>
                    <a:pt x="189141" y="78710"/>
                  </a:lnTo>
                  <a:lnTo>
                    <a:pt x="188907" y="79302"/>
                  </a:lnTo>
                  <a:lnTo>
                    <a:pt x="188756" y="79598"/>
                  </a:lnTo>
                  <a:lnTo>
                    <a:pt x="188503" y="79739"/>
                  </a:lnTo>
                  <a:lnTo>
                    <a:pt x="188223" y="80185"/>
                  </a:lnTo>
                  <a:lnTo>
                    <a:pt x="187970" y="80627"/>
                  </a:lnTo>
                  <a:lnTo>
                    <a:pt x="187614" y="81041"/>
                  </a:lnTo>
                  <a:lnTo>
                    <a:pt x="187376" y="81984"/>
                  </a:lnTo>
                  <a:lnTo>
                    <a:pt x="187218" y="82476"/>
                  </a:lnTo>
                  <a:lnTo>
                    <a:pt x="187206" y="83200"/>
                  </a:lnTo>
                  <a:lnTo>
                    <a:pt x="187543" y="83751"/>
                  </a:lnTo>
                  <a:lnTo>
                    <a:pt x="187584" y="84275"/>
                  </a:lnTo>
                  <a:lnTo>
                    <a:pt x="187675" y="84799"/>
                  </a:lnTo>
                  <a:lnTo>
                    <a:pt x="187641" y="85295"/>
                  </a:lnTo>
                  <a:lnTo>
                    <a:pt x="187490" y="85614"/>
                  </a:lnTo>
                  <a:lnTo>
                    <a:pt x="186673" y="85477"/>
                  </a:lnTo>
                  <a:lnTo>
                    <a:pt x="186231" y="85345"/>
                  </a:lnTo>
                  <a:lnTo>
                    <a:pt x="185691" y="85136"/>
                  </a:lnTo>
                  <a:lnTo>
                    <a:pt x="185150" y="84830"/>
                  </a:lnTo>
                  <a:lnTo>
                    <a:pt x="184837" y="84402"/>
                  </a:lnTo>
                  <a:lnTo>
                    <a:pt x="184224" y="84043"/>
                  </a:lnTo>
                  <a:lnTo>
                    <a:pt x="183767" y="83874"/>
                  </a:lnTo>
                  <a:lnTo>
                    <a:pt x="183125" y="83792"/>
                  </a:lnTo>
                  <a:lnTo>
                    <a:pt x="181628" y="84462"/>
                  </a:lnTo>
                  <a:lnTo>
                    <a:pt x="180924" y="84955"/>
                  </a:lnTo>
                  <a:lnTo>
                    <a:pt x="180203" y="85454"/>
                  </a:lnTo>
                  <a:lnTo>
                    <a:pt x="179262" y="86338"/>
                  </a:lnTo>
                  <a:lnTo>
                    <a:pt x="178643" y="87117"/>
                  </a:lnTo>
                  <a:lnTo>
                    <a:pt x="178004" y="88201"/>
                  </a:lnTo>
                  <a:lnTo>
                    <a:pt x="177274" y="89617"/>
                  </a:lnTo>
                  <a:lnTo>
                    <a:pt x="176842" y="90603"/>
                  </a:lnTo>
                  <a:lnTo>
                    <a:pt x="176500" y="91393"/>
                  </a:lnTo>
                  <a:lnTo>
                    <a:pt x="176035" y="92600"/>
                  </a:lnTo>
                  <a:lnTo>
                    <a:pt x="175585" y="94454"/>
                  </a:lnTo>
                  <a:lnTo>
                    <a:pt x="175355" y="96362"/>
                  </a:lnTo>
                  <a:lnTo>
                    <a:pt x="175377" y="97851"/>
                  </a:lnTo>
                  <a:lnTo>
                    <a:pt x="175521" y="98179"/>
                  </a:lnTo>
                  <a:lnTo>
                    <a:pt x="175737" y="98402"/>
                  </a:lnTo>
                  <a:lnTo>
                    <a:pt x="176031" y="98707"/>
                  </a:lnTo>
                  <a:lnTo>
                    <a:pt x="176402" y="98739"/>
                  </a:lnTo>
                  <a:lnTo>
                    <a:pt x="176810" y="98785"/>
                  </a:lnTo>
                  <a:lnTo>
                    <a:pt x="177052" y="98985"/>
                  </a:lnTo>
                  <a:lnTo>
                    <a:pt x="177293" y="99436"/>
                  </a:lnTo>
                  <a:lnTo>
                    <a:pt x="177403" y="100183"/>
                  </a:lnTo>
                  <a:lnTo>
                    <a:pt x="177498" y="100584"/>
                  </a:lnTo>
                  <a:lnTo>
                    <a:pt x="177607" y="101381"/>
                  </a:lnTo>
                  <a:lnTo>
                    <a:pt x="177819" y="101905"/>
                  </a:lnTo>
                  <a:lnTo>
                    <a:pt x="178008" y="102278"/>
                  </a:lnTo>
                  <a:lnTo>
                    <a:pt x="178435" y="102720"/>
                  </a:lnTo>
                  <a:lnTo>
                    <a:pt x="178654" y="103276"/>
                  </a:lnTo>
                  <a:lnTo>
                    <a:pt x="179032" y="103713"/>
                  </a:lnTo>
                  <a:lnTo>
                    <a:pt x="178930" y="104423"/>
                  </a:lnTo>
                  <a:lnTo>
                    <a:pt x="178877" y="104879"/>
                  </a:lnTo>
                  <a:lnTo>
                    <a:pt x="179032" y="105202"/>
                  </a:lnTo>
                  <a:lnTo>
                    <a:pt x="179504" y="105512"/>
                  </a:lnTo>
                  <a:lnTo>
                    <a:pt x="179523" y="105785"/>
                  </a:lnTo>
                  <a:lnTo>
                    <a:pt x="179633" y="106017"/>
                  </a:lnTo>
                  <a:lnTo>
                    <a:pt x="179784" y="106432"/>
                  </a:lnTo>
                  <a:lnTo>
                    <a:pt x="179909" y="107211"/>
                  </a:lnTo>
                  <a:lnTo>
                    <a:pt x="180287" y="107953"/>
                  </a:lnTo>
                  <a:lnTo>
                    <a:pt x="180706" y="108736"/>
                  </a:lnTo>
                  <a:lnTo>
                    <a:pt x="180974" y="108905"/>
                  </a:lnTo>
                  <a:lnTo>
                    <a:pt x="181175" y="109388"/>
                  </a:lnTo>
                  <a:lnTo>
                    <a:pt x="180940" y="109684"/>
                  </a:lnTo>
                  <a:lnTo>
                    <a:pt x="180978" y="110094"/>
                  </a:lnTo>
                  <a:lnTo>
                    <a:pt x="180929" y="110390"/>
                  </a:lnTo>
                  <a:lnTo>
                    <a:pt x="181073" y="111287"/>
                  </a:lnTo>
                  <a:lnTo>
                    <a:pt x="181382" y="111888"/>
                  </a:lnTo>
                  <a:lnTo>
                    <a:pt x="181674" y="112120"/>
                  </a:lnTo>
                  <a:lnTo>
                    <a:pt x="182014" y="112175"/>
                  </a:lnTo>
                  <a:lnTo>
                    <a:pt x="182607" y="112298"/>
                  </a:lnTo>
                  <a:lnTo>
                    <a:pt x="183151" y="112375"/>
                  </a:lnTo>
                  <a:lnTo>
                    <a:pt x="183722" y="112571"/>
                  </a:lnTo>
                  <a:lnTo>
                    <a:pt x="183865" y="112758"/>
                  </a:lnTo>
                  <a:lnTo>
                    <a:pt x="184111" y="113154"/>
                  </a:lnTo>
                  <a:lnTo>
                    <a:pt x="184519" y="113296"/>
                  </a:lnTo>
                  <a:lnTo>
                    <a:pt x="185037" y="113651"/>
                  </a:lnTo>
                  <a:lnTo>
                    <a:pt x="185623" y="114165"/>
                  </a:lnTo>
                  <a:lnTo>
                    <a:pt x="186205" y="114726"/>
                  </a:lnTo>
                  <a:lnTo>
                    <a:pt x="186496" y="115208"/>
                  </a:lnTo>
                  <a:lnTo>
                    <a:pt x="186696" y="115395"/>
                  </a:lnTo>
                  <a:lnTo>
                    <a:pt x="186964" y="115723"/>
                  </a:lnTo>
                  <a:lnTo>
                    <a:pt x="187142" y="116115"/>
                  </a:lnTo>
                  <a:lnTo>
                    <a:pt x="187524" y="116306"/>
                  </a:lnTo>
                  <a:lnTo>
                    <a:pt x="187773" y="116493"/>
                  </a:lnTo>
                  <a:lnTo>
                    <a:pt x="187860" y="116816"/>
                  </a:lnTo>
                  <a:lnTo>
                    <a:pt x="188083" y="117003"/>
                  </a:lnTo>
                  <a:lnTo>
                    <a:pt x="188446" y="117235"/>
                  </a:lnTo>
                  <a:lnTo>
                    <a:pt x="188801" y="117632"/>
                  </a:lnTo>
                  <a:lnTo>
                    <a:pt x="188979" y="118046"/>
                  </a:lnTo>
                  <a:lnTo>
                    <a:pt x="189179" y="118347"/>
                  </a:lnTo>
                  <a:lnTo>
                    <a:pt x="189443" y="118811"/>
                  </a:lnTo>
                  <a:lnTo>
                    <a:pt x="189549" y="119385"/>
                  </a:lnTo>
                  <a:lnTo>
                    <a:pt x="189519" y="119822"/>
                  </a:lnTo>
                  <a:lnTo>
                    <a:pt x="189391" y="120137"/>
                  </a:lnTo>
                  <a:lnTo>
                    <a:pt x="189292" y="120455"/>
                  </a:lnTo>
                  <a:lnTo>
                    <a:pt x="189281" y="121098"/>
                  </a:lnTo>
                  <a:lnTo>
                    <a:pt x="189096" y="121184"/>
                  </a:lnTo>
                  <a:lnTo>
                    <a:pt x="188793" y="121731"/>
                  </a:lnTo>
                  <a:lnTo>
                    <a:pt x="188215" y="122132"/>
                  </a:lnTo>
                  <a:lnTo>
                    <a:pt x="187773" y="122582"/>
                  </a:lnTo>
                  <a:lnTo>
                    <a:pt x="187263" y="122988"/>
                  </a:lnTo>
                  <a:lnTo>
                    <a:pt x="186621" y="123275"/>
                  </a:lnTo>
                  <a:lnTo>
                    <a:pt x="186027" y="123380"/>
                  </a:lnTo>
                  <a:lnTo>
                    <a:pt x="185540" y="123853"/>
                  </a:lnTo>
                  <a:lnTo>
                    <a:pt x="184912" y="124368"/>
                  </a:lnTo>
                  <a:lnTo>
                    <a:pt x="184610" y="124864"/>
                  </a:lnTo>
                  <a:lnTo>
                    <a:pt x="184141" y="125475"/>
                  </a:lnTo>
                  <a:lnTo>
                    <a:pt x="183971" y="126026"/>
                  </a:lnTo>
                  <a:lnTo>
                    <a:pt x="183877" y="126367"/>
                  </a:lnTo>
                  <a:lnTo>
                    <a:pt x="183820" y="126937"/>
                  </a:lnTo>
                  <a:lnTo>
                    <a:pt x="183760" y="127875"/>
                  </a:lnTo>
                  <a:lnTo>
                    <a:pt x="183699" y="128722"/>
                  </a:lnTo>
                  <a:lnTo>
                    <a:pt x="183510" y="129109"/>
                  </a:lnTo>
                  <a:lnTo>
                    <a:pt x="183729" y="129619"/>
                  </a:lnTo>
                  <a:lnTo>
                    <a:pt x="183718" y="130280"/>
                  </a:lnTo>
                  <a:lnTo>
                    <a:pt x="183975" y="131318"/>
                  </a:lnTo>
                  <a:lnTo>
                    <a:pt x="183828" y="131979"/>
                  </a:lnTo>
                  <a:lnTo>
                    <a:pt x="183824" y="132229"/>
                  </a:lnTo>
                  <a:lnTo>
                    <a:pt x="183673" y="132330"/>
                  </a:lnTo>
                  <a:lnTo>
                    <a:pt x="183733" y="132698"/>
                  </a:lnTo>
                  <a:lnTo>
                    <a:pt x="183884" y="133363"/>
                  </a:lnTo>
                  <a:lnTo>
                    <a:pt x="184164" y="134238"/>
                  </a:lnTo>
                  <a:lnTo>
                    <a:pt x="184270" y="134857"/>
                  </a:lnTo>
                  <a:lnTo>
                    <a:pt x="184398" y="135322"/>
                  </a:lnTo>
                  <a:lnTo>
                    <a:pt x="184315" y="136210"/>
                  </a:lnTo>
                  <a:lnTo>
                    <a:pt x="184398" y="136625"/>
                  </a:lnTo>
                  <a:lnTo>
                    <a:pt x="184531" y="136971"/>
                  </a:lnTo>
                  <a:lnTo>
                    <a:pt x="184572" y="137112"/>
                  </a:lnTo>
                  <a:lnTo>
                    <a:pt x="184859" y="137686"/>
                  </a:lnTo>
                  <a:lnTo>
                    <a:pt x="185014" y="138492"/>
                  </a:lnTo>
                  <a:lnTo>
                    <a:pt x="184973" y="138993"/>
                  </a:lnTo>
                  <a:lnTo>
                    <a:pt x="185358" y="139321"/>
                  </a:lnTo>
                  <a:lnTo>
                    <a:pt x="185717" y="139535"/>
                  </a:lnTo>
                  <a:lnTo>
                    <a:pt x="186054" y="139977"/>
                  </a:lnTo>
                  <a:lnTo>
                    <a:pt x="186462" y="140096"/>
                  </a:lnTo>
                  <a:lnTo>
                    <a:pt x="186726" y="140628"/>
                  </a:lnTo>
                  <a:lnTo>
                    <a:pt x="187108" y="141116"/>
                  </a:lnTo>
                  <a:lnTo>
                    <a:pt x="187622" y="141699"/>
                  </a:lnTo>
                  <a:lnTo>
                    <a:pt x="187890" y="142113"/>
                  </a:lnTo>
                  <a:lnTo>
                    <a:pt x="188155" y="142441"/>
                  </a:lnTo>
                  <a:lnTo>
                    <a:pt x="188427" y="142491"/>
                  </a:lnTo>
                  <a:lnTo>
                    <a:pt x="188858" y="142911"/>
                  </a:lnTo>
                  <a:lnTo>
                    <a:pt x="189353" y="143307"/>
                  </a:lnTo>
                  <a:lnTo>
                    <a:pt x="189765" y="143867"/>
                  </a:lnTo>
                  <a:lnTo>
                    <a:pt x="189999" y="144400"/>
                  </a:lnTo>
                  <a:lnTo>
                    <a:pt x="190271" y="145202"/>
                  </a:lnTo>
                  <a:lnTo>
                    <a:pt x="190347" y="146003"/>
                  </a:lnTo>
                  <a:lnTo>
                    <a:pt x="190332" y="146691"/>
                  </a:lnTo>
                  <a:lnTo>
                    <a:pt x="190502" y="147270"/>
                  </a:lnTo>
                  <a:lnTo>
                    <a:pt x="190649" y="147602"/>
                  </a:lnTo>
                  <a:lnTo>
                    <a:pt x="190842" y="147985"/>
                  </a:lnTo>
                  <a:lnTo>
                    <a:pt x="191254" y="148477"/>
                  </a:lnTo>
                  <a:lnTo>
                    <a:pt x="191307" y="149319"/>
                  </a:lnTo>
                  <a:lnTo>
                    <a:pt x="191140" y="149848"/>
                  </a:lnTo>
                  <a:lnTo>
                    <a:pt x="191110" y="150358"/>
                  </a:lnTo>
                  <a:lnTo>
                    <a:pt x="191344" y="150804"/>
                  </a:lnTo>
                  <a:lnTo>
                    <a:pt x="191431" y="151027"/>
                  </a:lnTo>
                  <a:lnTo>
                    <a:pt x="191226" y="151372"/>
                  </a:lnTo>
                  <a:lnTo>
                    <a:pt x="191091" y="151597"/>
                  </a:lnTo>
                  <a:lnTo>
                    <a:pt x="190910" y="153059"/>
                  </a:lnTo>
                  <a:lnTo>
                    <a:pt x="191008" y="153678"/>
                  </a:lnTo>
                  <a:lnTo>
                    <a:pt x="191042" y="154344"/>
                  </a:lnTo>
                  <a:lnTo>
                    <a:pt x="190774" y="154608"/>
                  </a:lnTo>
                  <a:lnTo>
                    <a:pt x="190740" y="155182"/>
                  </a:lnTo>
                  <a:lnTo>
                    <a:pt x="190694" y="155537"/>
                  </a:lnTo>
                  <a:lnTo>
                    <a:pt x="190290" y="155838"/>
                  </a:lnTo>
                  <a:lnTo>
                    <a:pt x="189606" y="157341"/>
                  </a:lnTo>
                  <a:lnTo>
                    <a:pt x="189489" y="157605"/>
                  </a:lnTo>
                  <a:lnTo>
                    <a:pt x="189549" y="157869"/>
                  </a:lnTo>
                  <a:lnTo>
                    <a:pt x="189852" y="158252"/>
                  </a:lnTo>
                  <a:lnTo>
                    <a:pt x="189583" y="158470"/>
                  </a:lnTo>
                  <a:lnTo>
                    <a:pt x="189580" y="158757"/>
                  </a:lnTo>
                  <a:lnTo>
                    <a:pt x="189334" y="159085"/>
                  </a:lnTo>
                  <a:lnTo>
                    <a:pt x="188960" y="159305"/>
                  </a:lnTo>
                  <a:lnTo>
                    <a:pt x="188971" y="159632"/>
                  </a:lnTo>
                  <a:lnTo>
                    <a:pt x="189032" y="159965"/>
                  </a:lnTo>
                  <a:lnTo>
                    <a:pt x="188914" y="160274"/>
                  </a:lnTo>
                  <a:lnTo>
                    <a:pt x="188427" y="160329"/>
                  </a:lnTo>
                  <a:lnTo>
                    <a:pt x="187985" y="160479"/>
                  </a:lnTo>
                  <a:lnTo>
                    <a:pt x="187535" y="160912"/>
                  </a:lnTo>
                  <a:lnTo>
                    <a:pt x="187006" y="160948"/>
                  </a:lnTo>
                  <a:lnTo>
                    <a:pt x="186586" y="161076"/>
                  </a:lnTo>
                  <a:lnTo>
                    <a:pt x="186208" y="161244"/>
                  </a:lnTo>
                  <a:lnTo>
                    <a:pt x="185918" y="161572"/>
                  </a:lnTo>
                  <a:lnTo>
                    <a:pt x="185540" y="161700"/>
                  </a:lnTo>
                  <a:lnTo>
                    <a:pt x="184924" y="161645"/>
                  </a:lnTo>
                  <a:lnTo>
                    <a:pt x="184410" y="162033"/>
                  </a:lnTo>
                  <a:lnTo>
                    <a:pt x="184119" y="162315"/>
                  </a:lnTo>
                  <a:lnTo>
                    <a:pt x="183495" y="162616"/>
                  </a:lnTo>
                  <a:lnTo>
                    <a:pt x="182652" y="162998"/>
                  </a:lnTo>
                  <a:lnTo>
                    <a:pt x="182350" y="163354"/>
                  </a:lnTo>
                  <a:lnTo>
                    <a:pt x="182214" y="163650"/>
                  </a:lnTo>
                  <a:lnTo>
                    <a:pt x="182305" y="164014"/>
                  </a:lnTo>
                  <a:lnTo>
                    <a:pt x="182724" y="164415"/>
                  </a:lnTo>
                  <a:lnTo>
                    <a:pt x="183076" y="165043"/>
                  </a:lnTo>
                  <a:lnTo>
                    <a:pt x="183234" y="165408"/>
                  </a:lnTo>
                  <a:lnTo>
                    <a:pt x="183227" y="165768"/>
                  </a:lnTo>
                  <a:lnTo>
                    <a:pt x="183450" y="166137"/>
                  </a:lnTo>
                  <a:lnTo>
                    <a:pt x="183797" y="166866"/>
                  </a:lnTo>
                  <a:lnTo>
                    <a:pt x="184209" y="167526"/>
                  </a:lnTo>
                  <a:lnTo>
                    <a:pt x="184599" y="167863"/>
                  </a:lnTo>
                  <a:lnTo>
                    <a:pt x="185018" y="168164"/>
                  </a:lnTo>
                  <a:lnTo>
                    <a:pt x="185305" y="168533"/>
                  </a:lnTo>
                  <a:lnTo>
                    <a:pt x="185627" y="168897"/>
                  </a:lnTo>
                  <a:lnTo>
                    <a:pt x="186208" y="169435"/>
                  </a:lnTo>
                  <a:lnTo>
                    <a:pt x="186594" y="169804"/>
                  </a:lnTo>
                  <a:lnTo>
                    <a:pt x="187112" y="170173"/>
                  </a:lnTo>
                  <a:lnTo>
                    <a:pt x="187830" y="170250"/>
                  </a:lnTo>
                  <a:lnTo>
                    <a:pt x="188382" y="170455"/>
                  </a:lnTo>
                  <a:lnTo>
                    <a:pt x="188839" y="170596"/>
                  </a:lnTo>
                  <a:lnTo>
                    <a:pt x="189198" y="170637"/>
                  </a:lnTo>
                  <a:lnTo>
                    <a:pt x="189561" y="170542"/>
                  </a:lnTo>
                  <a:lnTo>
                    <a:pt x="190010" y="170911"/>
                  </a:lnTo>
                  <a:lnTo>
                    <a:pt x="190419" y="171043"/>
                  </a:lnTo>
                  <a:lnTo>
                    <a:pt x="190604" y="171082"/>
                  </a:lnTo>
                  <a:lnTo>
                    <a:pt x="190778" y="171116"/>
                  </a:lnTo>
                  <a:lnTo>
                    <a:pt x="191488" y="171521"/>
                  </a:lnTo>
                  <a:lnTo>
                    <a:pt x="191915" y="171530"/>
                  </a:lnTo>
                  <a:lnTo>
                    <a:pt x="192304" y="171799"/>
                  </a:lnTo>
                  <a:lnTo>
                    <a:pt x="192694" y="171967"/>
                  </a:lnTo>
                  <a:lnTo>
                    <a:pt x="193181" y="172209"/>
                  </a:lnTo>
                  <a:lnTo>
                    <a:pt x="193631" y="172578"/>
                  </a:lnTo>
                  <a:lnTo>
                    <a:pt x="194345" y="172883"/>
                  </a:lnTo>
                  <a:lnTo>
                    <a:pt x="194674" y="172924"/>
                  </a:lnTo>
                  <a:lnTo>
                    <a:pt x="194905" y="172828"/>
                  </a:lnTo>
                  <a:lnTo>
                    <a:pt x="195524" y="172970"/>
                  </a:lnTo>
                  <a:lnTo>
                    <a:pt x="195547" y="173398"/>
                  </a:lnTo>
                  <a:lnTo>
                    <a:pt x="195706" y="173794"/>
                  </a:lnTo>
                  <a:lnTo>
                    <a:pt x="196224" y="174231"/>
                  </a:lnTo>
                  <a:lnTo>
                    <a:pt x="196613" y="174400"/>
                  </a:lnTo>
                  <a:lnTo>
                    <a:pt x="196900" y="174737"/>
                  </a:lnTo>
                  <a:lnTo>
                    <a:pt x="197093" y="174938"/>
                  </a:lnTo>
                  <a:lnTo>
                    <a:pt x="197187" y="175234"/>
                  </a:lnTo>
                  <a:lnTo>
                    <a:pt x="197671" y="175539"/>
                  </a:lnTo>
                  <a:lnTo>
                    <a:pt x="197966" y="175675"/>
                  </a:lnTo>
                  <a:lnTo>
                    <a:pt x="198442" y="176372"/>
                  </a:lnTo>
                  <a:lnTo>
                    <a:pt x="198895" y="176641"/>
                  </a:lnTo>
                  <a:lnTo>
                    <a:pt x="199285" y="176910"/>
                  </a:lnTo>
                  <a:lnTo>
                    <a:pt x="199572" y="177475"/>
                  </a:lnTo>
                  <a:lnTo>
                    <a:pt x="200184" y="178012"/>
                  </a:lnTo>
                  <a:lnTo>
                    <a:pt x="200664" y="178545"/>
                  </a:lnTo>
                  <a:lnTo>
                    <a:pt x="201216" y="178914"/>
                  </a:lnTo>
                  <a:lnTo>
                    <a:pt x="201371" y="179008"/>
                  </a:lnTo>
                  <a:lnTo>
                    <a:pt x="201669" y="179188"/>
                  </a:lnTo>
                  <a:lnTo>
                    <a:pt x="202285" y="179393"/>
                  </a:lnTo>
                  <a:lnTo>
                    <a:pt x="202675" y="179793"/>
                  </a:lnTo>
                  <a:lnTo>
                    <a:pt x="203056" y="180263"/>
                  </a:lnTo>
                  <a:lnTo>
                    <a:pt x="203476" y="180664"/>
                  </a:lnTo>
                  <a:lnTo>
                    <a:pt x="203959" y="181033"/>
                  </a:lnTo>
                  <a:lnTo>
                    <a:pt x="204541" y="181438"/>
                  </a:lnTo>
                  <a:lnTo>
                    <a:pt x="205059" y="181939"/>
                  </a:lnTo>
                  <a:lnTo>
                    <a:pt x="205475" y="182472"/>
                  </a:lnTo>
                  <a:lnTo>
                    <a:pt x="205860" y="182841"/>
                  </a:lnTo>
                  <a:lnTo>
                    <a:pt x="205823" y="183265"/>
                  </a:lnTo>
                  <a:lnTo>
                    <a:pt x="205584" y="183757"/>
                  </a:lnTo>
                  <a:lnTo>
                    <a:pt x="205267" y="184030"/>
                  </a:lnTo>
                  <a:lnTo>
                    <a:pt x="204999" y="184290"/>
                  </a:lnTo>
                  <a:lnTo>
                    <a:pt x="204628" y="184973"/>
                  </a:lnTo>
                  <a:lnTo>
                    <a:pt x="204326" y="185460"/>
                  </a:lnTo>
                  <a:lnTo>
                    <a:pt x="203668" y="185711"/>
                  </a:lnTo>
                  <a:lnTo>
                    <a:pt x="203011" y="186025"/>
                  </a:lnTo>
                  <a:lnTo>
                    <a:pt x="202641" y="186481"/>
                  </a:lnTo>
                  <a:lnTo>
                    <a:pt x="202569" y="186841"/>
                  </a:lnTo>
                  <a:lnTo>
                    <a:pt x="202251" y="187146"/>
                  </a:lnTo>
                  <a:lnTo>
                    <a:pt x="201858" y="187173"/>
                  </a:lnTo>
                  <a:lnTo>
                    <a:pt x="201329" y="187556"/>
                  </a:lnTo>
                  <a:lnTo>
                    <a:pt x="200868" y="187811"/>
                  </a:lnTo>
                  <a:lnTo>
                    <a:pt x="200441" y="188066"/>
                  </a:lnTo>
                  <a:lnTo>
                    <a:pt x="199946" y="188257"/>
                  </a:lnTo>
                  <a:lnTo>
                    <a:pt x="199583" y="188380"/>
                  </a:lnTo>
                  <a:lnTo>
                    <a:pt x="199383" y="188672"/>
                  </a:lnTo>
                  <a:lnTo>
                    <a:pt x="199443" y="189068"/>
                  </a:lnTo>
                  <a:lnTo>
                    <a:pt x="199050" y="189128"/>
                  </a:lnTo>
                  <a:lnTo>
                    <a:pt x="198684" y="189414"/>
                  </a:lnTo>
                  <a:lnTo>
                    <a:pt x="198283" y="189934"/>
                  </a:lnTo>
                  <a:lnTo>
                    <a:pt x="198015" y="190389"/>
                  </a:lnTo>
                  <a:lnTo>
                    <a:pt x="198007" y="190881"/>
                  </a:lnTo>
                  <a:lnTo>
                    <a:pt x="197935" y="191241"/>
                  </a:lnTo>
                  <a:lnTo>
                    <a:pt x="197470" y="191624"/>
                  </a:lnTo>
                  <a:lnTo>
                    <a:pt x="197301" y="191952"/>
                  </a:lnTo>
                  <a:lnTo>
                    <a:pt x="197097" y="192439"/>
                  </a:lnTo>
                  <a:lnTo>
                    <a:pt x="196307" y="192954"/>
                  </a:lnTo>
                  <a:lnTo>
                    <a:pt x="195940" y="193305"/>
                  </a:lnTo>
                  <a:lnTo>
                    <a:pt x="195615" y="193205"/>
                  </a:lnTo>
                  <a:lnTo>
                    <a:pt x="195279" y="193624"/>
                  </a:lnTo>
                  <a:lnTo>
                    <a:pt x="195366" y="194248"/>
                  </a:lnTo>
                  <a:lnTo>
                    <a:pt x="195131" y="194703"/>
                  </a:lnTo>
                  <a:lnTo>
                    <a:pt x="194602" y="195022"/>
                  </a:lnTo>
                  <a:lnTo>
                    <a:pt x="194273" y="195150"/>
                  </a:lnTo>
                  <a:lnTo>
                    <a:pt x="194171" y="195309"/>
                  </a:lnTo>
                  <a:lnTo>
                    <a:pt x="193808" y="195633"/>
                  </a:lnTo>
                  <a:lnTo>
                    <a:pt x="193544" y="195760"/>
                  </a:lnTo>
                  <a:lnTo>
                    <a:pt x="193053" y="195947"/>
                  </a:lnTo>
                  <a:lnTo>
                    <a:pt x="193000" y="196077"/>
                  </a:lnTo>
                  <a:lnTo>
                    <a:pt x="192879" y="196371"/>
                  </a:lnTo>
                  <a:lnTo>
                    <a:pt x="192807" y="196799"/>
                  </a:lnTo>
                  <a:lnTo>
                    <a:pt x="192444" y="197054"/>
                  </a:lnTo>
                  <a:lnTo>
                    <a:pt x="191885" y="197305"/>
                  </a:lnTo>
                  <a:lnTo>
                    <a:pt x="191715" y="197601"/>
                  </a:lnTo>
                  <a:lnTo>
                    <a:pt x="191514" y="197988"/>
                  </a:lnTo>
                  <a:lnTo>
                    <a:pt x="191443" y="198416"/>
                  </a:lnTo>
                  <a:lnTo>
                    <a:pt x="191080" y="198507"/>
                  </a:lnTo>
                  <a:lnTo>
                    <a:pt x="191076" y="198803"/>
                  </a:lnTo>
                  <a:lnTo>
                    <a:pt x="190940" y="199127"/>
                  </a:lnTo>
                  <a:lnTo>
                    <a:pt x="190577" y="199154"/>
                  </a:lnTo>
                  <a:lnTo>
                    <a:pt x="190026" y="199081"/>
                  </a:lnTo>
                  <a:lnTo>
                    <a:pt x="189757" y="199405"/>
                  </a:lnTo>
                  <a:lnTo>
                    <a:pt x="189428" y="199596"/>
                  </a:lnTo>
                  <a:lnTo>
                    <a:pt x="188869" y="199651"/>
                  </a:lnTo>
                  <a:lnTo>
                    <a:pt x="188468" y="200302"/>
                  </a:lnTo>
                  <a:lnTo>
                    <a:pt x="188332" y="200562"/>
                  </a:lnTo>
                  <a:lnTo>
                    <a:pt x="187184" y="200872"/>
                  </a:lnTo>
                  <a:lnTo>
                    <a:pt x="186398" y="200890"/>
                  </a:lnTo>
                  <a:lnTo>
                    <a:pt x="185906" y="200981"/>
                  </a:lnTo>
                  <a:lnTo>
                    <a:pt x="185415" y="201036"/>
                  </a:lnTo>
                  <a:lnTo>
                    <a:pt x="185116" y="201295"/>
                  </a:lnTo>
                  <a:lnTo>
                    <a:pt x="184861" y="201235"/>
                  </a:lnTo>
                  <a:lnTo>
                    <a:pt x="184629" y="201186"/>
                  </a:lnTo>
                  <a:lnTo>
                    <a:pt x="184308" y="200822"/>
                  </a:lnTo>
                  <a:lnTo>
                    <a:pt x="183949" y="200781"/>
                  </a:lnTo>
                  <a:lnTo>
                    <a:pt x="183102" y="200667"/>
                  </a:lnTo>
                  <a:lnTo>
                    <a:pt x="181961" y="200553"/>
                  </a:lnTo>
                  <a:lnTo>
                    <a:pt x="181307" y="200475"/>
                  </a:lnTo>
                  <a:lnTo>
                    <a:pt x="180668" y="200553"/>
                  </a:lnTo>
                  <a:lnTo>
                    <a:pt x="179784" y="201086"/>
                  </a:lnTo>
                  <a:lnTo>
                    <a:pt x="178896" y="202024"/>
                  </a:lnTo>
                  <a:lnTo>
                    <a:pt x="177951" y="203837"/>
                  </a:lnTo>
                  <a:lnTo>
                    <a:pt x="177040" y="206307"/>
                  </a:lnTo>
                  <a:lnTo>
                    <a:pt x="176375" y="208894"/>
                  </a:lnTo>
                  <a:lnTo>
                    <a:pt x="176221" y="209385"/>
                  </a:lnTo>
                  <a:lnTo>
                    <a:pt x="175642" y="211295"/>
                  </a:lnTo>
                  <a:lnTo>
                    <a:pt x="175094" y="213628"/>
                  </a:lnTo>
                  <a:lnTo>
                    <a:pt x="174663" y="215482"/>
                  </a:lnTo>
                  <a:lnTo>
                    <a:pt x="174127" y="217974"/>
                  </a:lnTo>
                  <a:lnTo>
                    <a:pt x="173832" y="220493"/>
                  </a:lnTo>
                  <a:lnTo>
                    <a:pt x="173344" y="223341"/>
                  </a:lnTo>
                  <a:lnTo>
                    <a:pt x="173155" y="225896"/>
                  </a:lnTo>
                  <a:lnTo>
                    <a:pt x="172910" y="227614"/>
                  </a:lnTo>
                  <a:lnTo>
                    <a:pt x="172883" y="229076"/>
                  </a:lnTo>
                  <a:lnTo>
                    <a:pt x="173076" y="230653"/>
                  </a:lnTo>
                  <a:lnTo>
                    <a:pt x="173337" y="232375"/>
                  </a:lnTo>
                  <a:lnTo>
                    <a:pt x="173960" y="234211"/>
                  </a:lnTo>
                  <a:lnTo>
                    <a:pt x="174743" y="235396"/>
                  </a:lnTo>
                  <a:lnTo>
                    <a:pt x="175646" y="235815"/>
                  </a:lnTo>
                  <a:lnTo>
                    <a:pt x="176224" y="236079"/>
                  </a:lnTo>
                  <a:lnTo>
                    <a:pt x="176390" y="236922"/>
                  </a:lnTo>
                  <a:lnTo>
                    <a:pt x="176776" y="237920"/>
                  </a:lnTo>
                  <a:lnTo>
                    <a:pt x="177845" y="239327"/>
                  </a:lnTo>
                  <a:lnTo>
                    <a:pt x="178813" y="240075"/>
                  </a:lnTo>
                  <a:lnTo>
                    <a:pt x="179391" y="240448"/>
                  </a:lnTo>
                  <a:lnTo>
                    <a:pt x="180661" y="240835"/>
                  </a:lnTo>
                  <a:lnTo>
                    <a:pt x="181602" y="241109"/>
                  </a:lnTo>
                  <a:lnTo>
                    <a:pt x="182683" y="241783"/>
                  </a:lnTo>
                  <a:lnTo>
                    <a:pt x="184232" y="242690"/>
                  </a:lnTo>
                  <a:lnTo>
                    <a:pt x="185853" y="243628"/>
                  </a:lnTo>
                  <a:lnTo>
                    <a:pt x="187373" y="244316"/>
                  </a:lnTo>
                  <a:lnTo>
                    <a:pt x="187947" y="244872"/>
                  </a:lnTo>
                  <a:lnTo>
                    <a:pt x="188775" y="245510"/>
                  </a:lnTo>
                  <a:lnTo>
                    <a:pt x="189425" y="245665"/>
                  </a:lnTo>
                  <a:lnTo>
                    <a:pt x="189920" y="246326"/>
                  </a:lnTo>
                  <a:lnTo>
                    <a:pt x="190506" y="247410"/>
                  </a:lnTo>
                  <a:lnTo>
                    <a:pt x="191020" y="247970"/>
                  </a:lnTo>
                  <a:lnTo>
                    <a:pt x="191605" y="249000"/>
                  </a:lnTo>
                  <a:lnTo>
                    <a:pt x="192063" y="249447"/>
                  </a:lnTo>
                  <a:lnTo>
                    <a:pt x="192384" y="249866"/>
                  </a:lnTo>
                  <a:lnTo>
                    <a:pt x="192815" y="250454"/>
                  </a:lnTo>
                  <a:lnTo>
                    <a:pt x="193298" y="251146"/>
                  </a:lnTo>
                  <a:lnTo>
                    <a:pt x="194081" y="251793"/>
                  </a:lnTo>
                  <a:lnTo>
                    <a:pt x="194753" y="252495"/>
                  </a:lnTo>
                  <a:lnTo>
                    <a:pt x="195596" y="253087"/>
                  </a:lnTo>
                  <a:lnTo>
                    <a:pt x="196084" y="253401"/>
                  </a:lnTo>
                  <a:lnTo>
                    <a:pt x="196707" y="253880"/>
                  </a:lnTo>
                  <a:lnTo>
                    <a:pt x="197006" y="253994"/>
                  </a:lnTo>
                  <a:lnTo>
                    <a:pt x="197440" y="254276"/>
                  </a:lnTo>
                  <a:lnTo>
                    <a:pt x="197788" y="254750"/>
                  </a:lnTo>
                  <a:lnTo>
                    <a:pt x="198196" y="255087"/>
                  </a:lnTo>
                  <a:lnTo>
                    <a:pt x="198903" y="255292"/>
                  </a:lnTo>
                  <a:lnTo>
                    <a:pt x="199640" y="255720"/>
                  </a:lnTo>
                  <a:lnTo>
                    <a:pt x="200180" y="256112"/>
                  </a:lnTo>
                  <a:lnTo>
                    <a:pt x="200536" y="256313"/>
                  </a:lnTo>
                  <a:lnTo>
                    <a:pt x="201000" y="256381"/>
                  </a:lnTo>
                  <a:lnTo>
                    <a:pt x="201480" y="257106"/>
                  </a:lnTo>
                  <a:lnTo>
                    <a:pt x="201828" y="257748"/>
                  </a:lnTo>
                  <a:lnTo>
                    <a:pt x="202232" y="258085"/>
                  </a:lnTo>
                  <a:lnTo>
                    <a:pt x="202875" y="258919"/>
                  </a:lnTo>
                  <a:lnTo>
                    <a:pt x="203313" y="259174"/>
                  </a:lnTo>
                  <a:lnTo>
                    <a:pt x="203691" y="259347"/>
                  </a:lnTo>
                  <a:lnTo>
                    <a:pt x="204092" y="260044"/>
                  </a:lnTo>
                  <a:lnTo>
                    <a:pt x="204107" y="260650"/>
                  </a:lnTo>
                  <a:lnTo>
                    <a:pt x="204050" y="260924"/>
                  </a:lnTo>
                  <a:lnTo>
                    <a:pt x="203903" y="261388"/>
                  </a:lnTo>
                  <a:lnTo>
                    <a:pt x="204065" y="261584"/>
                  </a:lnTo>
                  <a:lnTo>
                    <a:pt x="204776" y="261817"/>
                  </a:lnTo>
                  <a:lnTo>
                    <a:pt x="205868" y="262004"/>
                  </a:lnTo>
                  <a:lnTo>
                    <a:pt x="206034" y="262113"/>
                  </a:lnTo>
                  <a:lnTo>
                    <a:pt x="205891" y="262468"/>
                  </a:lnTo>
                  <a:lnTo>
                    <a:pt x="205766" y="263352"/>
                  </a:lnTo>
                  <a:lnTo>
                    <a:pt x="205694" y="264204"/>
                  </a:lnTo>
                  <a:lnTo>
                    <a:pt x="205501" y="264282"/>
                  </a:lnTo>
                  <a:lnTo>
                    <a:pt x="204863" y="264906"/>
                  </a:lnTo>
                  <a:lnTo>
                    <a:pt x="204390" y="265088"/>
                  </a:lnTo>
                  <a:lnTo>
                    <a:pt x="203812" y="265298"/>
                  </a:lnTo>
                  <a:lnTo>
                    <a:pt x="203234" y="265398"/>
                  </a:lnTo>
                  <a:lnTo>
                    <a:pt x="202818" y="265662"/>
                  </a:lnTo>
                  <a:lnTo>
                    <a:pt x="202206" y="266123"/>
                  </a:lnTo>
                  <a:lnTo>
                    <a:pt x="202145" y="266451"/>
                  </a:lnTo>
                  <a:lnTo>
                    <a:pt x="201647" y="266719"/>
                  </a:lnTo>
                  <a:lnTo>
                    <a:pt x="201102" y="266519"/>
                  </a:lnTo>
                  <a:lnTo>
                    <a:pt x="200717" y="266592"/>
                  </a:lnTo>
                  <a:lnTo>
                    <a:pt x="199987" y="267407"/>
                  </a:lnTo>
                  <a:lnTo>
                    <a:pt x="199685" y="267567"/>
                  </a:lnTo>
                  <a:lnTo>
                    <a:pt x="199269" y="267726"/>
                  </a:lnTo>
                  <a:lnTo>
                    <a:pt x="198744" y="268045"/>
                  </a:lnTo>
                  <a:lnTo>
                    <a:pt x="198378" y="268729"/>
                  </a:lnTo>
                  <a:lnTo>
                    <a:pt x="197508" y="269790"/>
                  </a:lnTo>
                  <a:lnTo>
                    <a:pt x="197282" y="270201"/>
                  </a:lnTo>
                  <a:lnTo>
                    <a:pt x="197081" y="270579"/>
                  </a:lnTo>
                  <a:lnTo>
                    <a:pt x="196994" y="270993"/>
                  </a:lnTo>
                  <a:lnTo>
                    <a:pt x="196662" y="271180"/>
                  </a:lnTo>
                  <a:lnTo>
                    <a:pt x="196465" y="271394"/>
                  </a:lnTo>
                  <a:lnTo>
                    <a:pt x="196189" y="271476"/>
                  </a:lnTo>
                  <a:lnTo>
                    <a:pt x="195830" y="271613"/>
                  </a:lnTo>
                  <a:lnTo>
                    <a:pt x="195600" y="272351"/>
                  </a:lnTo>
                  <a:lnTo>
                    <a:pt x="195536" y="272902"/>
                  </a:lnTo>
                  <a:lnTo>
                    <a:pt x="195691" y="273481"/>
                  </a:lnTo>
                  <a:lnTo>
                    <a:pt x="195959" y="273764"/>
                  </a:lnTo>
                  <a:lnTo>
                    <a:pt x="196885" y="274219"/>
                  </a:lnTo>
                  <a:lnTo>
                    <a:pt x="197157" y="274388"/>
                  </a:lnTo>
                  <a:lnTo>
                    <a:pt x="197342" y="274670"/>
                  </a:lnTo>
                  <a:lnTo>
                    <a:pt x="197554" y="275112"/>
                  </a:lnTo>
                  <a:lnTo>
                    <a:pt x="198094" y="275782"/>
                  </a:lnTo>
                  <a:lnTo>
                    <a:pt x="198385" y="276283"/>
                  </a:lnTo>
                  <a:lnTo>
                    <a:pt x="198601" y="276561"/>
                  </a:lnTo>
                  <a:lnTo>
                    <a:pt x="198706" y="276894"/>
                  </a:lnTo>
                  <a:lnTo>
                    <a:pt x="198563" y="277195"/>
                  </a:lnTo>
                  <a:lnTo>
                    <a:pt x="198771" y="277805"/>
                  </a:lnTo>
                  <a:lnTo>
                    <a:pt x="199065" y="278252"/>
                  </a:lnTo>
                  <a:lnTo>
                    <a:pt x="199602" y="279004"/>
                  </a:lnTo>
                  <a:lnTo>
                    <a:pt x="200067" y="279095"/>
                  </a:lnTo>
                  <a:lnTo>
                    <a:pt x="200422" y="279323"/>
                  </a:lnTo>
                  <a:lnTo>
                    <a:pt x="200362" y="279596"/>
                  </a:lnTo>
                  <a:lnTo>
                    <a:pt x="200876" y="279906"/>
                  </a:lnTo>
                  <a:lnTo>
                    <a:pt x="201227" y="280161"/>
                  </a:lnTo>
                  <a:lnTo>
                    <a:pt x="201522" y="280553"/>
                  </a:lnTo>
                  <a:lnTo>
                    <a:pt x="201953" y="281109"/>
                  </a:lnTo>
                  <a:lnTo>
                    <a:pt x="202278" y="281473"/>
                  </a:lnTo>
                  <a:lnTo>
                    <a:pt x="202497" y="281560"/>
                  </a:lnTo>
                  <a:lnTo>
                    <a:pt x="202811" y="281970"/>
                  </a:lnTo>
                  <a:lnTo>
                    <a:pt x="202897" y="282225"/>
                  </a:lnTo>
                  <a:lnTo>
                    <a:pt x="203018" y="282972"/>
                  </a:lnTo>
                  <a:lnTo>
                    <a:pt x="202901" y="283492"/>
                  </a:lnTo>
                  <a:lnTo>
                    <a:pt x="203302" y="284080"/>
                  </a:lnTo>
                  <a:lnTo>
                    <a:pt x="203755" y="284886"/>
                  </a:lnTo>
                  <a:lnTo>
                    <a:pt x="203857" y="285520"/>
                  </a:lnTo>
                  <a:lnTo>
                    <a:pt x="203975" y="286568"/>
                  </a:lnTo>
                  <a:lnTo>
                    <a:pt x="204077" y="287009"/>
                  </a:lnTo>
                  <a:lnTo>
                    <a:pt x="203959" y="287392"/>
                  </a:lnTo>
                  <a:lnTo>
                    <a:pt x="203786" y="288080"/>
                  </a:lnTo>
                  <a:lnTo>
                    <a:pt x="203827" y="288796"/>
                  </a:lnTo>
                  <a:lnTo>
                    <a:pt x="204254" y="289438"/>
                  </a:lnTo>
                  <a:lnTo>
                    <a:pt x="204579" y="289885"/>
                  </a:lnTo>
                  <a:lnTo>
                    <a:pt x="204995" y="291106"/>
                  </a:lnTo>
                  <a:lnTo>
                    <a:pt x="205063" y="291931"/>
                  </a:lnTo>
                  <a:lnTo>
                    <a:pt x="205358" y="292514"/>
                  </a:lnTo>
                  <a:lnTo>
                    <a:pt x="205558" y="293676"/>
                  </a:lnTo>
                  <a:lnTo>
                    <a:pt x="205955" y="294314"/>
                  </a:lnTo>
                  <a:lnTo>
                    <a:pt x="206163" y="295116"/>
                  </a:lnTo>
                  <a:lnTo>
                    <a:pt x="206182" y="295503"/>
                  </a:lnTo>
                  <a:lnTo>
                    <a:pt x="206174" y="296023"/>
                  </a:lnTo>
                  <a:lnTo>
                    <a:pt x="206272" y="296743"/>
                  </a:lnTo>
                  <a:lnTo>
                    <a:pt x="206484" y="297103"/>
                  </a:lnTo>
                  <a:lnTo>
                    <a:pt x="206782" y="297303"/>
                  </a:lnTo>
                  <a:lnTo>
                    <a:pt x="207021" y="298023"/>
                  </a:lnTo>
                  <a:lnTo>
                    <a:pt x="207085" y="298962"/>
                  </a:lnTo>
                  <a:lnTo>
                    <a:pt x="206941" y="299399"/>
                  </a:lnTo>
                  <a:lnTo>
                    <a:pt x="206658" y="299750"/>
                  </a:lnTo>
                  <a:lnTo>
                    <a:pt x="206681" y="300247"/>
                  </a:lnTo>
                  <a:lnTo>
                    <a:pt x="206749" y="301131"/>
                  </a:lnTo>
                  <a:lnTo>
                    <a:pt x="206620" y="302065"/>
                  </a:lnTo>
                  <a:lnTo>
                    <a:pt x="206741" y="303086"/>
                  </a:lnTo>
                  <a:lnTo>
                    <a:pt x="206869" y="303696"/>
                  </a:lnTo>
                  <a:lnTo>
                    <a:pt x="206888" y="303956"/>
                  </a:lnTo>
                  <a:lnTo>
                    <a:pt x="206677" y="304325"/>
                  </a:lnTo>
                  <a:lnTo>
                    <a:pt x="206355" y="304781"/>
                  </a:lnTo>
                  <a:lnTo>
                    <a:pt x="206182" y="305150"/>
                  </a:lnTo>
                  <a:lnTo>
                    <a:pt x="206011" y="305400"/>
                  </a:lnTo>
                  <a:lnTo>
                    <a:pt x="206136" y="305546"/>
                  </a:lnTo>
                  <a:lnTo>
                    <a:pt x="206189" y="306029"/>
                  </a:lnTo>
                  <a:lnTo>
                    <a:pt x="205577" y="306622"/>
                  </a:lnTo>
                  <a:lnTo>
                    <a:pt x="205350" y="306576"/>
                  </a:lnTo>
                  <a:lnTo>
                    <a:pt x="204742" y="306859"/>
                  </a:lnTo>
                  <a:lnTo>
                    <a:pt x="204160" y="306891"/>
                  </a:lnTo>
                  <a:lnTo>
                    <a:pt x="203808" y="306886"/>
                  </a:lnTo>
                  <a:lnTo>
                    <a:pt x="203396" y="306608"/>
                  </a:lnTo>
                  <a:lnTo>
                    <a:pt x="202671" y="306553"/>
                  </a:lnTo>
                  <a:lnTo>
                    <a:pt x="202028" y="306458"/>
                  </a:lnTo>
                  <a:lnTo>
                    <a:pt x="201261" y="306426"/>
                  </a:lnTo>
                  <a:lnTo>
                    <a:pt x="200868" y="306271"/>
                  </a:lnTo>
                  <a:lnTo>
                    <a:pt x="200365" y="306430"/>
                  </a:lnTo>
                  <a:lnTo>
                    <a:pt x="199889" y="306462"/>
                  </a:lnTo>
                  <a:lnTo>
                    <a:pt x="199368" y="306540"/>
                  </a:lnTo>
                  <a:lnTo>
                    <a:pt x="199016" y="306344"/>
                  </a:lnTo>
                  <a:lnTo>
                    <a:pt x="198725" y="306403"/>
                  </a:lnTo>
                  <a:lnTo>
                    <a:pt x="198374" y="306353"/>
                  </a:lnTo>
                  <a:lnTo>
                    <a:pt x="197773" y="306198"/>
                  </a:lnTo>
                  <a:lnTo>
                    <a:pt x="197611" y="305925"/>
                  </a:lnTo>
                  <a:lnTo>
                    <a:pt x="197346" y="305751"/>
                  </a:lnTo>
                  <a:lnTo>
                    <a:pt x="196412" y="305569"/>
                  </a:lnTo>
                  <a:lnTo>
                    <a:pt x="195691" y="305350"/>
                  </a:lnTo>
                  <a:lnTo>
                    <a:pt x="194950" y="304940"/>
                  </a:lnTo>
                  <a:lnTo>
                    <a:pt x="194598" y="304608"/>
                  </a:lnTo>
                  <a:lnTo>
                    <a:pt x="194228" y="304603"/>
                  </a:lnTo>
                  <a:lnTo>
                    <a:pt x="193570" y="304776"/>
                  </a:lnTo>
                  <a:lnTo>
                    <a:pt x="193015" y="304535"/>
                  </a:lnTo>
                  <a:lnTo>
                    <a:pt x="192410" y="304334"/>
                  </a:lnTo>
                  <a:lnTo>
                    <a:pt x="191760" y="304093"/>
                  </a:lnTo>
                  <a:lnTo>
                    <a:pt x="191390" y="303942"/>
                  </a:lnTo>
                  <a:lnTo>
                    <a:pt x="190838" y="303560"/>
                  </a:lnTo>
                  <a:lnTo>
                    <a:pt x="190316" y="303878"/>
                  </a:lnTo>
                  <a:lnTo>
                    <a:pt x="189897" y="303965"/>
                  </a:lnTo>
                  <a:lnTo>
                    <a:pt x="189066" y="303436"/>
                  </a:lnTo>
                  <a:lnTo>
                    <a:pt x="188223" y="303423"/>
                  </a:lnTo>
                  <a:lnTo>
                    <a:pt x="187342" y="303172"/>
                  </a:lnTo>
                  <a:lnTo>
                    <a:pt x="186503" y="303159"/>
                  </a:lnTo>
                  <a:lnTo>
                    <a:pt x="185899" y="303099"/>
                  </a:lnTo>
                  <a:lnTo>
                    <a:pt x="185525" y="302953"/>
                  </a:lnTo>
                  <a:lnTo>
                    <a:pt x="185158" y="302621"/>
                  </a:lnTo>
                  <a:lnTo>
                    <a:pt x="184742" y="302470"/>
                  </a:lnTo>
                  <a:lnTo>
                    <a:pt x="183813" y="302174"/>
                  </a:lnTo>
                  <a:lnTo>
                    <a:pt x="183253" y="301928"/>
                  </a:lnTo>
                  <a:lnTo>
                    <a:pt x="182516" y="301495"/>
                  </a:lnTo>
                  <a:lnTo>
                    <a:pt x="182244" y="300976"/>
                  </a:lnTo>
                  <a:lnTo>
                    <a:pt x="181783" y="300639"/>
                  </a:lnTo>
                  <a:lnTo>
                    <a:pt x="181606" y="300119"/>
                  </a:lnTo>
                  <a:lnTo>
                    <a:pt x="181284" y="299695"/>
                  </a:lnTo>
                  <a:lnTo>
                    <a:pt x="180827" y="299313"/>
                  </a:lnTo>
                  <a:lnTo>
                    <a:pt x="180041" y="298830"/>
                  </a:lnTo>
                  <a:lnTo>
                    <a:pt x="178892" y="297731"/>
                  </a:lnTo>
                  <a:lnTo>
                    <a:pt x="178805" y="297308"/>
                  </a:lnTo>
                  <a:lnTo>
                    <a:pt x="178620" y="297162"/>
                  </a:lnTo>
                  <a:lnTo>
                    <a:pt x="178257" y="296597"/>
                  </a:lnTo>
                  <a:lnTo>
                    <a:pt x="178076" y="296264"/>
                  </a:lnTo>
                  <a:lnTo>
                    <a:pt x="177755" y="295881"/>
                  </a:lnTo>
                  <a:lnTo>
                    <a:pt x="177346" y="295312"/>
                  </a:lnTo>
                  <a:lnTo>
                    <a:pt x="176613" y="294596"/>
                  </a:lnTo>
                  <a:lnTo>
                    <a:pt x="176069" y="293603"/>
                  </a:lnTo>
                  <a:lnTo>
                    <a:pt x="175748" y="293316"/>
                  </a:lnTo>
                  <a:lnTo>
                    <a:pt x="175143" y="292979"/>
                  </a:lnTo>
                  <a:lnTo>
                    <a:pt x="174591" y="292687"/>
                  </a:lnTo>
                  <a:lnTo>
                    <a:pt x="174077" y="292587"/>
                  </a:lnTo>
                  <a:lnTo>
                    <a:pt x="173794" y="292724"/>
                  </a:lnTo>
                  <a:lnTo>
                    <a:pt x="173106" y="292054"/>
                  </a:lnTo>
                  <a:lnTo>
                    <a:pt x="172736" y="291953"/>
                  </a:lnTo>
                  <a:lnTo>
                    <a:pt x="172441" y="291598"/>
                  </a:lnTo>
                  <a:lnTo>
                    <a:pt x="171844" y="290864"/>
                  </a:lnTo>
                  <a:lnTo>
                    <a:pt x="171466" y="290368"/>
                  </a:lnTo>
                  <a:lnTo>
                    <a:pt x="171062" y="289844"/>
                  </a:lnTo>
                  <a:lnTo>
                    <a:pt x="170215" y="289620"/>
                  </a:lnTo>
                  <a:lnTo>
                    <a:pt x="169115" y="289188"/>
                  </a:lnTo>
                  <a:lnTo>
                    <a:pt x="168677" y="289078"/>
                  </a:lnTo>
                  <a:lnTo>
                    <a:pt x="167570" y="288983"/>
                  </a:lnTo>
                  <a:lnTo>
                    <a:pt x="167313" y="289078"/>
                  </a:lnTo>
                  <a:lnTo>
                    <a:pt x="166950" y="289151"/>
                  </a:lnTo>
                  <a:lnTo>
                    <a:pt x="166538" y="289014"/>
                  </a:lnTo>
                  <a:lnTo>
                    <a:pt x="165869" y="288978"/>
                  </a:lnTo>
                  <a:lnTo>
                    <a:pt x="165226" y="288951"/>
                  </a:lnTo>
                  <a:lnTo>
                    <a:pt x="164660" y="288942"/>
                  </a:lnTo>
                  <a:lnTo>
                    <a:pt x="163919" y="288436"/>
                  </a:lnTo>
                  <a:lnTo>
                    <a:pt x="163583" y="288509"/>
                  </a:lnTo>
                  <a:lnTo>
                    <a:pt x="163280" y="288217"/>
                  </a:lnTo>
                  <a:lnTo>
                    <a:pt x="163001" y="287748"/>
                  </a:lnTo>
                  <a:lnTo>
                    <a:pt x="162543" y="287379"/>
                  </a:lnTo>
                  <a:lnTo>
                    <a:pt x="161190" y="286709"/>
                  </a:lnTo>
                  <a:lnTo>
                    <a:pt x="160374" y="286098"/>
                  </a:lnTo>
                  <a:lnTo>
                    <a:pt x="159584" y="285565"/>
                  </a:lnTo>
                  <a:lnTo>
                    <a:pt x="159233" y="285201"/>
                  </a:lnTo>
                  <a:lnTo>
                    <a:pt x="158817" y="285219"/>
                  </a:lnTo>
                  <a:lnTo>
                    <a:pt x="158175" y="285155"/>
                  </a:lnTo>
                  <a:lnTo>
                    <a:pt x="157215" y="285369"/>
                  </a:lnTo>
                  <a:lnTo>
                    <a:pt x="156013" y="286280"/>
                  </a:lnTo>
                  <a:lnTo>
                    <a:pt x="154709" y="287347"/>
                  </a:lnTo>
                  <a:lnTo>
                    <a:pt x="153681" y="288650"/>
                  </a:lnTo>
                  <a:lnTo>
                    <a:pt x="153190" y="290067"/>
                  </a:lnTo>
                  <a:lnTo>
                    <a:pt x="153220" y="290202"/>
                  </a:lnTo>
                  <a:lnTo>
                    <a:pt x="153288" y="290509"/>
                  </a:lnTo>
                  <a:lnTo>
                    <a:pt x="154097" y="291480"/>
                  </a:lnTo>
                  <a:lnTo>
                    <a:pt x="154444" y="292236"/>
                  </a:lnTo>
                  <a:lnTo>
                    <a:pt x="154796" y="292751"/>
                  </a:lnTo>
                  <a:lnTo>
                    <a:pt x="155204" y="293170"/>
                  </a:lnTo>
                  <a:lnTo>
                    <a:pt x="155639" y="293280"/>
                  </a:lnTo>
                  <a:lnTo>
                    <a:pt x="156043" y="293753"/>
                  </a:lnTo>
                  <a:lnTo>
                    <a:pt x="156572" y="294382"/>
                  </a:lnTo>
                  <a:lnTo>
                    <a:pt x="156742" y="294984"/>
                  </a:lnTo>
                  <a:lnTo>
                    <a:pt x="157022" y="295325"/>
                  </a:lnTo>
                  <a:lnTo>
                    <a:pt x="157525" y="295954"/>
                  </a:lnTo>
                  <a:lnTo>
                    <a:pt x="158008" y="296428"/>
                  </a:lnTo>
                  <a:lnTo>
                    <a:pt x="158541" y="296875"/>
                  </a:lnTo>
                  <a:lnTo>
                    <a:pt x="159070" y="297636"/>
                  </a:lnTo>
                  <a:lnTo>
                    <a:pt x="159422" y="298160"/>
                  </a:lnTo>
                  <a:lnTo>
                    <a:pt x="160053" y="298948"/>
                  </a:lnTo>
                  <a:lnTo>
                    <a:pt x="160503" y="299837"/>
                  </a:lnTo>
                  <a:lnTo>
                    <a:pt x="160850" y="300616"/>
                  </a:lnTo>
                  <a:lnTo>
                    <a:pt x="160918" y="301113"/>
                  </a:lnTo>
                  <a:lnTo>
                    <a:pt x="160858" y="301655"/>
                  </a:lnTo>
                  <a:lnTo>
                    <a:pt x="160801" y="302065"/>
                  </a:lnTo>
                  <a:lnTo>
                    <a:pt x="160952" y="302252"/>
                  </a:lnTo>
                  <a:lnTo>
                    <a:pt x="161157" y="303049"/>
                  </a:lnTo>
                  <a:lnTo>
                    <a:pt x="161311" y="303678"/>
                  </a:lnTo>
                  <a:lnTo>
                    <a:pt x="161462" y="304120"/>
                  </a:lnTo>
                  <a:lnTo>
                    <a:pt x="161859" y="305009"/>
                  </a:lnTo>
                  <a:lnTo>
                    <a:pt x="162441" y="305615"/>
                  </a:lnTo>
                  <a:lnTo>
                    <a:pt x="162974" y="306011"/>
                  </a:lnTo>
                  <a:lnTo>
                    <a:pt x="162963" y="306631"/>
                  </a:lnTo>
                  <a:lnTo>
                    <a:pt x="163216" y="307000"/>
                  </a:lnTo>
                  <a:lnTo>
                    <a:pt x="163469" y="307210"/>
                  </a:lnTo>
                  <a:lnTo>
                    <a:pt x="163790" y="307579"/>
                  </a:lnTo>
                  <a:lnTo>
                    <a:pt x="164210" y="307861"/>
                  </a:lnTo>
                  <a:lnTo>
                    <a:pt x="164883" y="308176"/>
                  </a:lnTo>
                  <a:lnTo>
                    <a:pt x="165650" y="308590"/>
                  </a:lnTo>
                  <a:lnTo>
                    <a:pt x="166069" y="308973"/>
                  </a:lnTo>
                  <a:lnTo>
                    <a:pt x="166716" y="309338"/>
                  </a:lnTo>
                  <a:lnTo>
                    <a:pt x="167131" y="309821"/>
                  </a:lnTo>
                  <a:lnTo>
                    <a:pt x="167301" y="310053"/>
                  </a:lnTo>
                  <a:lnTo>
                    <a:pt x="168042" y="310618"/>
                  </a:lnTo>
                  <a:lnTo>
                    <a:pt x="168288" y="310896"/>
                  </a:lnTo>
                  <a:lnTo>
                    <a:pt x="168307" y="311224"/>
                  </a:lnTo>
                  <a:lnTo>
                    <a:pt x="168480" y="311479"/>
                  </a:lnTo>
                  <a:lnTo>
                    <a:pt x="168824" y="311712"/>
                  </a:lnTo>
                  <a:lnTo>
                    <a:pt x="168919" y="311990"/>
                  </a:lnTo>
                  <a:lnTo>
                    <a:pt x="168960" y="312591"/>
                  </a:lnTo>
                  <a:lnTo>
                    <a:pt x="169459" y="312828"/>
                  </a:lnTo>
                  <a:lnTo>
                    <a:pt x="169898" y="313389"/>
                  </a:lnTo>
                  <a:lnTo>
                    <a:pt x="170241" y="313844"/>
                  </a:lnTo>
                  <a:lnTo>
                    <a:pt x="170634" y="314227"/>
                  </a:lnTo>
                  <a:lnTo>
                    <a:pt x="170922" y="314911"/>
                  </a:lnTo>
                  <a:lnTo>
                    <a:pt x="171160" y="315722"/>
                  </a:lnTo>
                  <a:lnTo>
                    <a:pt x="171659" y="315881"/>
                  </a:lnTo>
                  <a:lnTo>
                    <a:pt x="172490" y="316925"/>
                  </a:lnTo>
                  <a:lnTo>
                    <a:pt x="173008" y="317513"/>
                  </a:lnTo>
                  <a:lnTo>
                    <a:pt x="173322" y="318046"/>
                  </a:lnTo>
                  <a:lnTo>
                    <a:pt x="173715" y="318579"/>
                  </a:lnTo>
                  <a:lnTo>
                    <a:pt x="174006" y="319017"/>
                  </a:lnTo>
                  <a:lnTo>
                    <a:pt x="174497" y="319782"/>
                  </a:lnTo>
                  <a:lnTo>
                    <a:pt x="174958" y="320393"/>
                  </a:lnTo>
                  <a:lnTo>
                    <a:pt x="175151" y="320971"/>
                  </a:lnTo>
                  <a:lnTo>
                    <a:pt x="175438" y="321705"/>
                  </a:lnTo>
                  <a:lnTo>
                    <a:pt x="175702" y="322288"/>
                  </a:lnTo>
                  <a:lnTo>
                    <a:pt x="175940" y="323122"/>
                  </a:lnTo>
                  <a:lnTo>
                    <a:pt x="175907" y="323551"/>
                  </a:lnTo>
                  <a:lnTo>
                    <a:pt x="175899" y="324152"/>
                  </a:lnTo>
                  <a:lnTo>
                    <a:pt x="176216" y="324485"/>
                  </a:lnTo>
                  <a:lnTo>
                    <a:pt x="176379" y="325319"/>
                  </a:lnTo>
                  <a:lnTo>
                    <a:pt x="176318" y="325820"/>
                  </a:lnTo>
                  <a:lnTo>
                    <a:pt x="175986" y="326317"/>
                  </a:lnTo>
                  <a:lnTo>
                    <a:pt x="175657" y="326513"/>
                  </a:lnTo>
                  <a:lnTo>
                    <a:pt x="175498" y="326987"/>
                  </a:lnTo>
                  <a:lnTo>
                    <a:pt x="175192" y="327406"/>
                  </a:lnTo>
                  <a:lnTo>
                    <a:pt x="175298" y="327720"/>
                  </a:lnTo>
                  <a:lnTo>
                    <a:pt x="175544" y="328153"/>
                  </a:lnTo>
                  <a:lnTo>
                    <a:pt x="175786" y="328532"/>
                  </a:lnTo>
                  <a:lnTo>
                    <a:pt x="176103" y="328942"/>
                  </a:lnTo>
                  <a:lnTo>
                    <a:pt x="176250" y="329192"/>
                  </a:lnTo>
                  <a:lnTo>
                    <a:pt x="176447" y="329397"/>
                  </a:lnTo>
                  <a:lnTo>
                    <a:pt x="176466" y="329803"/>
                  </a:lnTo>
                  <a:lnTo>
                    <a:pt x="176810" y="330081"/>
                  </a:lnTo>
                  <a:lnTo>
                    <a:pt x="177184" y="330318"/>
                  </a:lnTo>
                  <a:lnTo>
                    <a:pt x="177501" y="330646"/>
                  </a:lnTo>
                  <a:lnTo>
                    <a:pt x="177395" y="330947"/>
                  </a:lnTo>
                  <a:lnTo>
                    <a:pt x="177516" y="331352"/>
                  </a:lnTo>
                  <a:lnTo>
                    <a:pt x="177781" y="331959"/>
                  </a:lnTo>
                  <a:lnTo>
                    <a:pt x="178151" y="332241"/>
                  </a:lnTo>
                  <a:lnTo>
                    <a:pt x="178397" y="332446"/>
                  </a:lnTo>
                  <a:lnTo>
                    <a:pt x="178771" y="332606"/>
                  </a:lnTo>
                  <a:lnTo>
                    <a:pt x="179285" y="333216"/>
                  </a:lnTo>
                  <a:lnTo>
                    <a:pt x="179451" y="333800"/>
                  </a:lnTo>
                  <a:lnTo>
                    <a:pt x="179622" y="334028"/>
                  </a:lnTo>
                  <a:lnTo>
                    <a:pt x="179489" y="334479"/>
                  </a:lnTo>
                  <a:lnTo>
                    <a:pt x="179807" y="334934"/>
                  </a:lnTo>
                  <a:lnTo>
                    <a:pt x="180132" y="335067"/>
                  </a:lnTo>
                  <a:lnTo>
                    <a:pt x="180294" y="335673"/>
                  </a:lnTo>
                  <a:lnTo>
                    <a:pt x="180207" y="336475"/>
                  </a:lnTo>
                  <a:lnTo>
                    <a:pt x="180124" y="336949"/>
                  </a:lnTo>
                  <a:lnTo>
                    <a:pt x="180415" y="337409"/>
                  </a:lnTo>
                  <a:lnTo>
                    <a:pt x="180381" y="337883"/>
                  </a:lnTo>
                  <a:lnTo>
                    <a:pt x="180347" y="338489"/>
                  </a:lnTo>
                  <a:lnTo>
                    <a:pt x="180385" y="339218"/>
                  </a:lnTo>
                  <a:lnTo>
                    <a:pt x="180101" y="339815"/>
                  </a:lnTo>
                  <a:lnTo>
                    <a:pt x="179863" y="340512"/>
                  </a:lnTo>
                  <a:lnTo>
                    <a:pt x="179376" y="341260"/>
                  </a:lnTo>
                  <a:lnTo>
                    <a:pt x="179089" y="341934"/>
                  </a:lnTo>
                  <a:lnTo>
                    <a:pt x="178782" y="342203"/>
                  </a:lnTo>
                  <a:lnTo>
                    <a:pt x="178253" y="342395"/>
                  </a:lnTo>
                  <a:lnTo>
                    <a:pt x="177875" y="342540"/>
                  </a:lnTo>
                  <a:lnTo>
                    <a:pt x="177373" y="342782"/>
                  </a:lnTo>
                  <a:lnTo>
                    <a:pt x="177067" y="343178"/>
                  </a:lnTo>
                  <a:lnTo>
                    <a:pt x="176840" y="343251"/>
                  </a:lnTo>
                  <a:lnTo>
                    <a:pt x="176617" y="342946"/>
                  </a:lnTo>
                  <a:lnTo>
                    <a:pt x="176315" y="343142"/>
                  </a:lnTo>
                  <a:lnTo>
                    <a:pt x="176409" y="343570"/>
                  </a:lnTo>
                  <a:lnTo>
                    <a:pt x="176681" y="343775"/>
                  </a:lnTo>
                  <a:lnTo>
                    <a:pt x="176798" y="344158"/>
                  </a:lnTo>
                  <a:lnTo>
                    <a:pt x="176844" y="344532"/>
                  </a:lnTo>
                  <a:lnTo>
                    <a:pt x="176659" y="344983"/>
                  </a:lnTo>
                  <a:lnTo>
                    <a:pt x="176133" y="345024"/>
                  </a:lnTo>
                  <a:lnTo>
                    <a:pt x="175631" y="345216"/>
                  </a:lnTo>
                  <a:lnTo>
                    <a:pt x="174950" y="345329"/>
                  </a:lnTo>
                  <a:lnTo>
                    <a:pt x="174501" y="345375"/>
                  </a:lnTo>
                  <a:lnTo>
                    <a:pt x="173911" y="345197"/>
                  </a:lnTo>
                  <a:lnTo>
                    <a:pt x="173465" y="345111"/>
                  </a:lnTo>
                  <a:lnTo>
                    <a:pt x="172467" y="345170"/>
                  </a:lnTo>
                  <a:lnTo>
                    <a:pt x="171470" y="345179"/>
                  </a:lnTo>
                  <a:lnTo>
                    <a:pt x="170789" y="345220"/>
                  </a:lnTo>
                  <a:lnTo>
                    <a:pt x="170128" y="345553"/>
                  </a:lnTo>
                  <a:lnTo>
                    <a:pt x="169784" y="345781"/>
                  </a:lnTo>
                  <a:lnTo>
                    <a:pt x="169414" y="345831"/>
                  </a:lnTo>
                  <a:lnTo>
                    <a:pt x="168737" y="345635"/>
                  </a:lnTo>
                  <a:lnTo>
                    <a:pt x="167951" y="345594"/>
                  </a:lnTo>
                  <a:lnTo>
                    <a:pt x="168288" y="345758"/>
                  </a:lnTo>
                  <a:lnTo>
                    <a:pt x="168333" y="346309"/>
                  </a:lnTo>
                  <a:lnTo>
                    <a:pt x="168458" y="346656"/>
                  </a:lnTo>
                  <a:lnTo>
                    <a:pt x="168529" y="346997"/>
                  </a:lnTo>
                  <a:lnTo>
                    <a:pt x="168420" y="347312"/>
                  </a:lnTo>
                  <a:lnTo>
                    <a:pt x="167970" y="347540"/>
                  </a:lnTo>
                  <a:lnTo>
                    <a:pt x="167963" y="347991"/>
                  </a:lnTo>
                  <a:lnTo>
                    <a:pt x="167853" y="348278"/>
                  </a:lnTo>
                  <a:lnTo>
                    <a:pt x="167641" y="348483"/>
                  </a:lnTo>
                  <a:lnTo>
                    <a:pt x="167271" y="348479"/>
                  </a:lnTo>
                  <a:lnTo>
                    <a:pt x="166534" y="348779"/>
                  </a:lnTo>
                  <a:lnTo>
                    <a:pt x="165956" y="348875"/>
                  </a:lnTo>
                  <a:lnTo>
                    <a:pt x="165272" y="348971"/>
                  </a:lnTo>
                  <a:lnTo>
                    <a:pt x="165136" y="349258"/>
                  </a:lnTo>
                  <a:lnTo>
                    <a:pt x="164607" y="349645"/>
                  </a:lnTo>
                  <a:lnTo>
                    <a:pt x="163896" y="349841"/>
                  </a:lnTo>
                  <a:lnTo>
                    <a:pt x="163284" y="350201"/>
                  </a:lnTo>
                  <a:lnTo>
                    <a:pt x="162914" y="350456"/>
                  </a:lnTo>
                  <a:lnTo>
                    <a:pt x="162332" y="350762"/>
                  </a:lnTo>
                  <a:lnTo>
                    <a:pt x="161625" y="350858"/>
                  </a:lnTo>
                  <a:lnTo>
                    <a:pt x="161126" y="350899"/>
                  </a:lnTo>
                  <a:lnTo>
                    <a:pt x="160967" y="351003"/>
                  </a:lnTo>
                  <a:lnTo>
                    <a:pt x="160094" y="351409"/>
                  </a:lnTo>
                  <a:lnTo>
                    <a:pt x="159546" y="351322"/>
                  </a:lnTo>
                  <a:lnTo>
                    <a:pt x="158647" y="351646"/>
                  </a:lnTo>
                  <a:lnTo>
                    <a:pt x="158590" y="351883"/>
                  </a:lnTo>
                  <a:lnTo>
                    <a:pt x="158379" y="352143"/>
                  </a:lnTo>
                  <a:lnTo>
                    <a:pt x="157986" y="352111"/>
                  </a:lnTo>
                  <a:lnTo>
                    <a:pt x="157615" y="352261"/>
                  </a:lnTo>
                  <a:lnTo>
                    <a:pt x="157381" y="352011"/>
                  </a:lnTo>
                  <a:lnTo>
                    <a:pt x="156716" y="351965"/>
                  </a:lnTo>
                  <a:lnTo>
                    <a:pt x="155763" y="351705"/>
                  </a:lnTo>
                  <a:lnTo>
                    <a:pt x="155045" y="351614"/>
                  </a:lnTo>
                  <a:lnTo>
                    <a:pt x="154683" y="351888"/>
                  </a:lnTo>
                  <a:lnTo>
                    <a:pt x="153639" y="352070"/>
                  </a:lnTo>
                  <a:lnTo>
                    <a:pt x="152717" y="352216"/>
                  </a:lnTo>
                  <a:lnTo>
                    <a:pt x="152230" y="352690"/>
                  </a:lnTo>
                  <a:lnTo>
                    <a:pt x="151822" y="353282"/>
                  </a:lnTo>
                  <a:lnTo>
                    <a:pt x="151179" y="353514"/>
                  </a:lnTo>
                  <a:lnTo>
                    <a:pt x="151032" y="353656"/>
                  </a:lnTo>
                  <a:lnTo>
                    <a:pt x="151021" y="353966"/>
                  </a:lnTo>
                  <a:lnTo>
                    <a:pt x="151327" y="354116"/>
                  </a:lnTo>
                  <a:lnTo>
                    <a:pt x="151364" y="354280"/>
                  </a:lnTo>
                  <a:lnTo>
                    <a:pt x="151398" y="354718"/>
                  </a:lnTo>
                  <a:lnTo>
                    <a:pt x="151111" y="354996"/>
                  </a:lnTo>
                  <a:lnTo>
                    <a:pt x="151062" y="355638"/>
                  </a:lnTo>
                  <a:lnTo>
                    <a:pt x="151130" y="356358"/>
                  </a:lnTo>
                  <a:lnTo>
                    <a:pt x="151281" y="356805"/>
                  </a:lnTo>
                  <a:lnTo>
                    <a:pt x="151478" y="357129"/>
                  </a:lnTo>
                  <a:lnTo>
                    <a:pt x="151742" y="357812"/>
                  </a:lnTo>
                  <a:lnTo>
                    <a:pt x="152090" y="358623"/>
                  </a:lnTo>
                  <a:lnTo>
                    <a:pt x="152638" y="359312"/>
                  </a:lnTo>
                  <a:lnTo>
                    <a:pt x="153349" y="359767"/>
                  </a:lnTo>
                  <a:lnTo>
                    <a:pt x="154384" y="359904"/>
                  </a:lnTo>
                  <a:lnTo>
                    <a:pt x="155030" y="359594"/>
                  </a:lnTo>
                  <a:lnTo>
                    <a:pt x="155831" y="359366"/>
                  </a:lnTo>
                  <a:lnTo>
                    <a:pt x="156428" y="359498"/>
                  </a:lnTo>
                  <a:lnTo>
                    <a:pt x="156708" y="359503"/>
                  </a:lnTo>
                  <a:lnTo>
                    <a:pt x="157143" y="359913"/>
                  </a:lnTo>
                  <a:lnTo>
                    <a:pt x="157736" y="360241"/>
                  </a:lnTo>
                  <a:lnTo>
                    <a:pt x="158008" y="360647"/>
                  </a:lnTo>
                  <a:lnTo>
                    <a:pt x="158197" y="361135"/>
                  </a:lnTo>
                  <a:lnTo>
                    <a:pt x="158643" y="360861"/>
                  </a:lnTo>
                  <a:lnTo>
                    <a:pt x="159524" y="360797"/>
                  </a:lnTo>
                  <a:lnTo>
                    <a:pt x="159837" y="361162"/>
                  </a:lnTo>
                  <a:lnTo>
                    <a:pt x="160106" y="361727"/>
                  </a:lnTo>
                  <a:lnTo>
                    <a:pt x="160336" y="362333"/>
                  </a:lnTo>
                  <a:lnTo>
                    <a:pt x="160529" y="362657"/>
                  </a:lnTo>
                  <a:lnTo>
                    <a:pt x="160359" y="363217"/>
                  </a:lnTo>
                  <a:lnTo>
                    <a:pt x="160877" y="363427"/>
                  </a:lnTo>
                  <a:lnTo>
                    <a:pt x="160786" y="364106"/>
                  </a:lnTo>
                  <a:lnTo>
                    <a:pt x="160812" y="364826"/>
                  </a:lnTo>
                  <a:lnTo>
                    <a:pt x="160960" y="365432"/>
                  </a:lnTo>
                  <a:lnTo>
                    <a:pt x="161364" y="365200"/>
                  </a:lnTo>
                  <a:lnTo>
                    <a:pt x="162041" y="365492"/>
                  </a:lnTo>
                  <a:lnTo>
                    <a:pt x="162351" y="365938"/>
                  </a:lnTo>
                  <a:lnTo>
                    <a:pt x="162426" y="366257"/>
                  </a:lnTo>
                  <a:lnTo>
                    <a:pt x="162260" y="366740"/>
                  </a:lnTo>
                  <a:lnTo>
                    <a:pt x="161931" y="367055"/>
                  </a:lnTo>
                  <a:lnTo>
                    <a:pt x="161103" y="366558"/>
                  </a:lnTo>
                  <a:lnTo>
                    <a:pt x="160589" y="366230"/>
                  </a:lnTo>
                  <a:lnTo>
                    <a:pt x="160892" y="367114"/>
                  </a:lnTo>
                  <a:lnTo>
                    <a:pt x="160246" y="367624"/>
                  </a:lnTo>
                  <a:lnTo>
                    <a:pt x="159524" y="367734"/>
                  </a:lnTo>
                  <a:lnTo>
                    <a:pt x="158927" y="367643"/>
                  </a:lnTo>
                  <a:lnTo>
                    <a:pt x="158998" y="368085"/>
                  </a:lnTo>
                  <a:lnTo>
                    <a:pt x="159233" y="368449"/>
                  </a:lnTo>
                  <a:lnTo>
                    <a:pt x="159380" y="369055"/>
                  </a:lnTo>
                  <a:lnTo>
                    <a:pt x="159777" y="369461"/>
                  </a:lnTo>
                  <a:lnTo>
                    <a:pt x="160174" y="369625"/>
                  </a:lnTo>
                  <a:lnTo>
                    <a:pt x="160491" y="369789"/>
                  </a:lnTo>
                  <a:lnTo>
                    <a:pt x="161360" y="370204"/>
                  </a:lnTo>
                  <a:lnTo>
                    <a:pt x="161791" y="370573"/>
                  </a:lnTo>
                  <a:lnTo>
                    <a:pt x="161859" y="371293"/>
                  </a:lnTo>
                  <a:lnTo>
                    <a:pt x="161496" y="371489"/>
                  </a:lnTo>
                  <a:lnTo>
                    <a:pt x="161614" y="371808"/>
                  </a:lnTo>
                  <a:lnTo>
                    <a:pt x="161636" y="372651"/>
                  </a:lnTo>
                  <a:lnTo>
                    <a:pt x="161708" y="373135"/>
                  </a:lnTo>
                  <a:lnTo>
                    <a:pt x="162097" y="373700"/>
                  </a:lnTo>
                  <a:lnTo>
                    <a:pt x="161969" y="374178"/>
                  </a:lnTo>
                  <a:lnTo>
                    <a:pt x="161795" y="374976"/>
                  </a:lnTo>
                  <a:lnTo>
                    <a:pt x="161629" y="375454"/>
                  </a:lnTo>
                  <a:lnTo>
                    <a:pt x="161466" y="375773"/>
                  </a:lnTo>
                  <a:lnTo>
                    <a:pt x="161058" y="376325"/>
                  </a:lnTo>
                  <a:lnTo>
                    <a:pt x="160850" y="376680"/>
                  </a:lnTo>
                  <a:lnTo>
                    <a:pt x="161001" y="377246"/>
                  </a:lnTo>
                  <a:lnTo>
                    <a:pt x="160752" y="377843"/>
                  </a:lnTo>
                  <a:lnTo>
                    <a:pt x="160306" y="378235"/>
                  </a:lnTo>
                  <a:lnTo>
                    <a:pt x="160015" y="379028"/>
                  </a:lnTo>
                  <a:lnTo>
                    <a:pt x="160049" y="379429"/>
                  </a:lnTo>
                  <a:lnTo>
                    <a:pt x="160038" y="379871"/>
                  </a:lnTo>
                  <a:lnTo>
                    <a:pt x="159709" y="380545"/>
                  </a:lnTo>
                  <a:lnTo>
                    <a:pt x="159539" y="381106"/>
                  </a:lnTo>
                  <a:lnTo>
                    <a:pt x="159282" y="381594"/>
                  </a:lnTo>
                  <a:lnTo>
                    <a:pt x="158700" y="381826"/>
                  </a:lnTo>
                  <a:lnTo>
                    <a:pt x="157872" y="382118"/>
                  </a:lnTo>
                  <a:lnTo>
                    <a:pt x="157789" y="382519"/>
                  </a:lnTo>
                  <a:lnTo>
                    <a:pt x="157838" y="383057"/>
                  </a:lnTo>
                  <a:lnTo>
                    <a:pt x="157747" y="383841"/>
                  </a:lnTo>
                  <a:lnTo>
                    <a:pt x="157513" y="384274"/>
                  </a:lnTo>
                  <a:lnTo>
                    <a:pt x="157317" y="384656"/>
                  </a:lnTo>
                  <a:lnTo>
                    <a:pt x="157343" y="385194"/>
                  </a:lnTo>
                  <a:lnTo>
                    <a:pt x="157218" y="385805"/>
                  </a:lnTo>
                  <a:lnTo>
                    <a:pt x="156867" y="386256"/>
                  </a:lnTo>
                  <a:lnTo>
                    <a:pt x="156523" y="386366"/>
                  </a:lnTo>
                  <a:lnTo>
                    <a:pt x="156240" y="386325"/>
                  </a:lnTo>
                  <a:lnTo>
                    <a:pt x="155752" y="386753"/>
                  </a:lnTo>
                  <a:lnTo>
                    <a:pt x="155423" y="387172"/>
                  </a:lnTo>
                  <a:lnTo>
                    <a:pt x="154630" y="387751"/>
                  </a:lnTo>
                  <a:lnTo>
                    <a:pt x="154214" y="387993"/>
                  </a:lnTo>
                  <a:lnTo>
                    <a:pt x="153968" y="389287"/>
                  </a:lnTo>
                  <a:lnTo>
                    <a:pt x="154040" y="390276"/>
                  </a:lnTo>
                  <a:lnTo>
                    <a:pt x="154063" y="391707"/>
                  </a:lnTo>
                  <a:lnTo>
                    <a:pt x="154452" y="392341"/>
                  </a:lnTo>
                  <a:lnTo>
                    <a:pt x="155416" y="393344"/>
                  </a:lnTo>
                  <a:lnTo>
                    <a:pt x="155763" y="393932"/>
                  </a:lnTo>
                  <a:lnTo>
                    <a:pt x="156009" y="395190"/>
                  </a:lnTo>
                  <a:lnTo>
                    <a:pt x="156255" y="396402"/>
                  </a:lnTo>
                  <a:lnTo>
                    <a:pt x="156202" y="397031"/>
                  </a:lnTo>
                  <a:lnTo>
                    <a:pt x="156183" y="397970"/>
                  </a:lnTo>
                  <a:lnTo>
                    <a:pt x="156039" y="398772"/>
                  </a:lnTo>
                  <a:lnTo>
                    <a:pt x="155268" y="399433"/>
                  </a:lnTo>
                  <a:lnTo>
                    <a:pt x="154769" y="399916"/>
                  </a:lnTo>
                  <a:lnTo>
                    <a:pt x="155295" y="400509"/>
                  </a:lnTo>
                  <a:lnTo>
                    <a:pt x="155726" y="401411"/>
                  </a:lnTo>
                  <a:lnTo>
                    <a:pt x="156115" y="402131"/>
                  </a:lnTo>
                  <a:lnTo>
                    <a:pt x="156863" y="402551"/>
                  </a:lnTo>
                  <a:lnTo>
                    <a:pt x="157702" y="403143"/>
                  </a:lnTo>
                  <a:lnTo>
                    <a:pt x="157959" y="403777"/>
                  </a:lnTo>
                  <a:lnTo>
                    <a:pt x="158080" y="404584"/>
                  </a:lnTo>
                  <a:lnTo>
                    <a:pt x="157982" y="405167"/>
                  </a:lnTo>
                  <a:lnTo>
                    <a:pt x="157645" y="405914"/>
                  </a:lnTo>
                  <a:lnTo>
                    <a:pt x="157305" y="406562"/>
                  </a:lnTo>
                  <a:lnTo>
                    <a:pt x="157740" y="407432"/>
                  </a:lnTo>
                  <a:lnTo>
                    <a:pt x="158220" y="408134"/>
                  </a:lnTo>
                  <a:lnTo>
                    <a:pt x="158401" y="409488"/>
                  </a:lnTo>
                  <a:lnTo>
                    <a:pt x="158390" y="410103"/>
                  </a:lnTo>
                  <a:lnTo>
                    <a:pt x="158129" y="411038"/>
                  </a:lnTo>
                  <a:lnTo>
                    <a:pt x="157664" y="411931"/>
                  </a:lnTo>
                  <a:lnTo>
                    <a:pt x="157415" y="412337"/>
                  </a:lnTo>
                  <a:lnTo>
                    <a:pt x="157075" y="413148"/>
                  </a:lnTo>
                  <a:lnTo>
                    <a:pt x="156497" y="413508"/>
                  </a:lnTo>
                  <a:lnTo>
                    <a:pt x="156447" y="414000"/>
                  </a:lnTo>
                  <a:lnTo>
                    <a:pt x="156153" y="414525"/>
                  </a:lnTo>
                  <a:lnTo>
                    <a:pt x="155612" y="415172"/>
                  </a:lnTo>
                  <a:lnTo>
                    <a:pt x="155147" y="416188"/>
                  </a:lnTo>
                  <a:lnTo>
                    <a:pt x="154890" y="416795"/>
                  </a:lnTo>
                  <a:lnTo>
                    <a:pt x="154679" y="417446"/>
                  </a:lnTo>
                  <a:lnTo>
                    <a:pt x="154864" y="418395"/>
                  </a:lnTo>
                  <a:lnTo>
                    <a:pt x="154936" y="419087"/>
                  </a:lnTo>
                  <a:lnTo>
                    <a:pt x="154637" y="419821"/>
                  </a:lnTo>
                  <a:lnTo>
                    <a:pt x="154380" y="420555"/>
                  </a:lnTo>
                  <a:lnTo>
                    <a:pt x="154048" y="420997"/>
                  </a:lnTo>
                  <a:lnTo>
                    <a:pt x="153757" y="421157"/>
                  </a:lnTo>
                  <a:lnTo>
                    <a:pt x="153549" y="421439"/>
                  </a:lnTo>
                  <a:lnTo>
                    <a:pt x="152857" y="421307"/>
                  </a:lnTo>
                  <a:lnTo>
                    <a:pt x="152370" y="421339"/>
                  </a:lnTo>
                  <a:lnTo>
                    <a:pt x="152608" y="421549"/>
                  </a:lnTo>
                  <a:lnTo>
                    <a:pt x="153167" y="422210"/>
                  </a:lnTo>
                  <a:lnTo>
                    <a:pt x="152876" y="422656"/>
                  </a:lnTo>
                  <a:lnTo>
                    <a:pt x="152608" y="424124"/>
                  </a:lnTo>
                  <a:lnTo>
                    <a:pt x="152423" y="425350"/>
                  </a:lnTo>
                  <a:lnTo>
                    <a:pt x="152283" y="426412"/>
                  </a:lnTo>
                  <a:lnTo>
                    <a:pt x="151905" y="427019"/>
                  </a:lnTo>
                  <a:lnTo>
                    <a:pt x="151897" y="427347"/>
                  </a:lnTo>
                  <a:lnTo>
                    <a:pt x="152252" y="428049"/>
                  </a:lnTo>
                  <a:lnTo>
                    <a:pt x="152532" y="428505"/>
                  </a:lnTo>
                  <a:lnTo>
                    <a:pt x="152317" y="429198"/>
                  </a:lnTo>
                  <a:lnTo>
                    <a:pt x="152347" y="429690"/>
                  </a:lnTo>
                  <a:lnTo>
                    <a:pt x="152018" y="430009"/>
                  </a:lnTo>
                  <a:lnTo>
                    <a:pt x="151606" y="430168"/>
                  </a:lnTo>
                  <a:lnTo>
                    <a:pt x="151198" y="430159"/>
                  </a:lnTo>
                  <a:lnTo>
                    <a:pt x="150926" y="430579"/>
                  </a:lnTo>
                  <a:lnTo>
                    <a:pt x="150692" y="431057"/>
                  </a:lnTo>
                  <a:lnTo>
                    <a:pt x="150552" y="431313"/>
                  </a:lnTo>
                  <a:lnTo>
                    <a:pt x="149993" y="431787"/>
                  </a:lnTo>
                  <a:lnTo>
                    <a:pt x="149471" y="432156"/>
                  </a:lnTo>
                  <a:lnTo>
                    <a:pt x="149052" y="432425"/>
                  </a:lnTo>
                  <a:lnTo>
                    <a:pt x="148572" y="432489"/>
                  </a:lnTo>
                  <a:lnTo>
                    <a:pt x="148292" y="432552"/>
                  </a:lnTo>
                  <a:lnTo>
                    <a:pt x="148220" y="432963"/>
                  </a:lnTo>
                  <a:lnTo>
                    <a:pt x="148141" y="433482"/>
                  </a:lnTo>
                  <a:lnTo>
                    <a:pt x="148232" y="434207"/>
                  </a:lnTo>
                  <a:lnTo>
                    <a:pt x="148148" y="434968"/>
                  </a:lnTo>
                  <a:lnTo>
                    <a:pt x="148031" y="435757"/>
                  </a:lnTo>
                  <a:lnTo>
                    <a:pt x="147680" y="436409"/>
                  </a:lnTo>
                  <a:lnTo>
                    <a:pt x="147362" y="436851"/>
                  </a:lnTo>
                  <a:lnTo>
                    <a:pt x="147249" y="437334"/>
                  </a:lnTo>
                  <a:lnTo>
                    <a:pt x="147230" y="437644"/>
                  </a:lnTo>
                  <a:lnTo>
                    <a:pt x="147158" y="438610"/>
                  </a:lnTo>
                  <a:lnTo>
                    <a:pt x="146777" y="438743"/>
                  </a:lnTo>
                  <a:lnTo>
                    <a:pt x="146671" y="439016"/>
                  </a:lnTo>
                  <a:lnTo>
                    <a:pt x="146448" y="439978"/>
                  </a:lnTo>
                  <a:lnTo>
                    <a:pt x="146232" y="440425"/>
                  </a:lnTo>
                  <a:lnTo>
                    <a:pt x="145612" y="440484"/>
                  </a:lnTo>
                  <a:lnTo>
                    <a:pt x="145435" y="440963"/>
                  </a:lnTo>
                  <a:lnTo>
                    <a:pt x="145359" y="441309"/>
                  </a:lnTo>
                  <a:lnTo>
                    <a:pt x="145390" y="441587"/>
                  </a:lnTo>
                  <a:lnTo>
                    <a:pt x="145212" y="441824"/>
                  </a:lnTo>
                  <a:lnTo>
                    <a:pt x="144834" y="441920"/>
                  </a:lnTo>
                  <a:lnTo>
                    <a:pt x="144346" y="442120"/>
                  </a:lnTo>
                  <a:lnTo>
                    <a:pt x="144225" y="442289"/>
                  </a:lnTo>
                  <a:lnTo>
                    <a:pt x="144040" y="442471"/>
                  </a:lnTo>
                  <a:lnTo>
                    <a:pt x="143477" y="442923"/>
                  </a:lnTo>
                  <a:lnTo>
                    <a:pt x="143866" y="443192"/>
                  </a:lnTo>
                  <a:lnTo>
                    <a:pt x="144384" y="443593"/>
                  </a:lnTo>
                  <a:lnTo>
                    <a:pt x="144804" y="444564"/>
                  </a:lnTo>
                  <a:lnTo>
                    <a:pt x="145276" y="444924"/>
                  </a:lnTo>
                  <a:lnTo>
                    <a:pt x="145526" y="445585"/>
                  </a:lnTo>
                  <a:lnTo>
                    <a:pt x="144569" y="445434"/>
                  </a:lnTo>
                  <a:lnTo>
                    <a:pt x="144736" y="445831"/>
                  </a:lnTo>
                  <a:lnTo>
                    <a:pt x="144422" y="446396"/>
                  </a:lnTo>
                  <a:lnTo>
                    <a:pt x="145076" y="446405"/>
                  </a:lnTo>
                  <a:lnTo>
                    <a:pt x="145552" y="446679"/>
                  </a:lnTo>
                  <a:lnTo>
                    <a:pt x="145673" y="447162"/>
                  </a:lnTo>
                  <a:lnTo>
                    <a:pt x="145189" y="447545"/>
                  </a:lnTo>
                  <a:lnTo>
                    <a:pt x="144486" y="447709"/>
                  </a:lnTo>
                  <a:lnTo>
                    <a:pt x="144475" y="448452"/>
                  </a:lnTo>
                  <a:lnTo>
                    <a:pt x="144845" y="449861"/>
                  </a:lnTo>
                  <a:lnTo>
                    <a:pt x="144615" y="450426"/>
                  </a:lnTo>
                  <a:lnTo>
                    <a:pt x="144736" y="450950"/>
                  </a:lnTo>
                  <a:lnTo>
                    <a:pt x="145072" y="451702"/>
                  </a:lnTo>
                  <a:lnTo>
                    <a:pt x="145280" y="452231"/>
                  </a:lnTo>
                  <a:lnTo>
                    <a:pt x="145715" y="452327"/>
                  </a:lnTo>
                  <a:lnTo>
                    <a:pt x="146187" y="452815"/>
                  </a:lnTo>
                  <a:lnTo>
                    <a:pt x="145786" y="453375"/>
                  </a:lnTo>
                  <a:lnTo>
                    <a:pt x="145601" y="453900"/>
                  </a:lnTo>
                  <a:lnTo>
                    <a:pt x="146334" y="454438"/>
                  </a:lnTo>
                  <a:lnTo>
                    <a:pt x="146244" y="454743"/>
                  </a:lnTo>
                  <a:lnTo>
                    <a:pt x="146100" y="455308"/>
                  </a:lnTo>
                  <a:lnTo>
                    <a:pt x="145571" y="455650"/>
                  </a:lnTo>
                  <a:lnTo>
                    <a:pt x="145605" y="456348"/>
                  </a:lnTo>
                  <a:lnTo>
                    <a:pt x="145121" y="456603"/>
                  </a:lnTo>
                  <a:lnTo>
                    <a:pt x="144981" y="457041"/>
                  </a:lnTo>
                  <a:lnTo>
                    <a:pt x="144158" y="456895"/>
                  </a:lnTo>
                  <a:lnTo>
                    <a:pt x="143844" y="457369"/>
                  </a:lnTo>
                  <a:lnTo>
                    <a:pt x="143572" y="457934"/>
                  </a:lnTo>
                  <a:lnTo>
                    <a:pt x="142967" y="457615"/>
                  </a:lnTo>
                  <a:lnTo>
                    <a:pt x="142230" y="457341"/>
                  </a:lnTo>
                  <a:lnTo>
                    <a:pt x="141807" y="456767"/>
                  </a:lnTo>
                  <a:lnTo>
                    <a:pt x="141198" y="456493"/>
                  </a:lnTo>
                  <a:lnTo>
                    <a:pt x="140499" y="456785"/>
                  </a:lnTo>
                  <a:lnTo>
                    <a:pt x="140072" y="456079"/>
                  </a:lnTo>
                  <a:lnTo>
                    <a:pt x="139509" y="455896"/>
                  </a:lnTo>
                  <a:lnTo>
                    <a:pt x="138783" y="455094"/>
                  </a:lnTo>
                  <a:lnTo>
                    <a:pt x="138523" y="454957"/>
                  </a:lnTo>
                  <a:lnTo>
                    <a:pt x="138096" y="454602"/>
                  </a:lnTo>
                  <a:lnTo>
                    <a:pt x="138281" y="453859"/>
                  </a:lnTo>
                  <a:lnTo>
                    <a:pt x="138160" y="453334"/>
                  </a:lnTo>
                  <a:lnTo>
                    <a:pt x="138647" y="452728"/>
                  </a:lnTo>
                  <a:lnTo>
                    <a:pt x="138833" y="452122"/>
                  </a:lnTo>
                  <a:lnTo>
                    <a:pt x="139290" y="450991"/>
                  </a:lnTo>
                  <a:lnTo>
                    <a:pt x="139694" y="450166"/>
                  </a:lnTo>
                  <a:lnTo>
                    <a:pt x="139883" y="449337"/>
                  </a:lnTo>
                  <a:lnTo>
                    <a:pt x="140288" y="448776"/>
                  </a:lnTo>
                  <a:lnTo>
                    <a:pt x="140601" y="448170"/>
                  </a:lnTo>
                  <a:lnTo>
                    <a:pt x="139902" y="448201"/>
                  </a:lnTo>
                  <a:lnTo>
                    <a:pt x="139520" y="447623"/>
                  </a:lnTo>
                  <a:lnTo>
                    <a:pt x="139093" y="447180"/>
                  </a:lnTo>
                  <a:lnTo>
                    <a:pt x="139233" y="446615"/>
                  </a:lnTo>
                  <a:lnTo>
                    <a:pt x="139158" y="445781"/>
                  </a:lnTo>
                  <a:lnTo>
                    <a:pt x="139210" y="445211"/>
                  </a:lnTo>
                  <a:lnTo>
                    <a:pt x="138742" y="444856"/>
                  </a:lnTo>
                  <a:lnTo>
                    <a:pt x="138927" y="444158"/>
                  </a:lnTo>
                  <a:lnTo>
                    <a:pt x="139543" y="443689"/>
                  </a:lnTo>
                  <a:lnTo>
                    <a:pt x="139645" y="442946"/>
                  </a:lnTo>
                  <a:lnTo>
                    <a:pt x="139418" y="442471"/>
                  </a:lnTo>
                  <a:lnTo>
                    <a:pt x="139252" y="442367"/>
                  </a:lnTo>
                  <a:lnTo>
                    <a:pt x="138961" y="442216"/>
                  </a:lnTo>
                  <a:lnTo>
                    <a:pt x="138636" y="441879"/>
                  </a:lnTo>
                  <a:lnTo>
                    <a:pt x="138292" y="441674"/>
                  </a:lnTo>
                  <a:lnTo>
                    <a:pt x="137597" y="441637"/>
                  </a:lnTo>
                  <a:lnTo>
                    <a:pt x="136920" y="441852"/>
                  </a:lnTo>
                  <a:lnTo>
                    <a:pt x="136773" y="441724"/>
                  </a:lnTo>
                  <a:lnTo>
                    <a:pt x="136327" y="441487"/>
                  </a:lnTo>
                  <a:lnTo>
                    <a:pt x="135356" y="441473"/>
                  </a:lnTo>
                  <a:lnTo>
                    <a:pt x="134959" y="441491"/>
                  </a:lnTo>
                  <a:lnTo>
                    <a:pt x="134630" y="441633"/>
                  </a:lnTo>
                  <a:lnTo>
                    <a:pt x="134453" y="442007"/>
                  </a:lnTo>
                  <a:lnTo>
                    <a:pt x="134222" y="442303"/>
                  </a:lnTo>
                  <a:lnTo>
                    <a:pt x="134188" y="442471"/>
                  </a:lnTo>
                  <a:lnTo>
                    <a:pt x="133848" y="442845"/>
                  </a:lnTo>
                  <a:lnTo>
                    <a:pt x="133239" y="442877"/>
                  </a:lnTo>
                  <a:lnTo>
                    <a:pt x="132801" y="442471"/>
                  </a:lnTo>
                  <a:lnTo>
                    <a:pt x="132661" y="442321"/>
                  </a:lnTo>
                  <a:lnTo>
                    <a:pt x="132582" y="442175"/>
                  </a:lnTo>
                  <a:lnTo>
                    <a:pt x="132563" y="441852"/>
                  </a:lnTo>
                  <a:lnTo>
                    <a:pt x="132419" y="441423"/>
                  </a:lnTo>
                  <a:lnTo>
                    <a:pt x="132026" y="441040"/>
                  </a:lnTo>
                  <a:lnTo>
                    <a:pt x="132083" y="440716"/>
                  </a:lnTo>
                  <a:lnTo>
                    <a:pt x="132162" y="440443"/>
                  </a:lnTo>
                  <a:lnTo>
                    <a:pt x="132219" y="439992"/>
                  </a:lnTo>
                  <a:lnTo>
                    <a:pt x="132075" y="439663"/>
                  </a:lnTo>
                  <a:lnTo>
                    <a:pt x="132056" y="439490"/>
                  </a:lnTo>
                  <a:lnTo>
                    <a:pt x="131837" y="439085"/>
                  </a:lnTo>
                  <a:lnTo>
                    <a:pt x="131614" y="439080"/>
                  </a:lnTo>
                  <a:lnTo>
                    <a:pt x="131293" y="438975"/>
                  </a:lnTo>
                  <a:lnTo>
                    <a:pt x="130772" y="438642"/>
                  </a:lnTo>
                  <a:lnTo>
                    <a:pt x="130598" y="438688"/>
                  </a:lnTo>
                  <a:lnTo>
                    <a:pt x="130076" y="438679"/>
                  </a:lnTo>
                  <a:lnTo>
                    <a:pt x="129849" y="438775"/>
                  </a:lnTo>
                  <a:lnTo>
                    <a:pt x="129279" y="438743"/>
                  </a:lnTo>
                  <a:lnTo>
                    <a:pt x="128878" y="438911"/>
                  </a:lnTo>
                  <a:lnTo>
                    <a:pt x="128621" y="439253"/>
                  </a:lnTo>
                  <a:lnTo>
                    <a:pt x="128462" y="439704"/>
                  </a:lnTo>
                  <a:lnTo>
                    <a:pt x="128141" y="439746"/>
                  </a:lnTo>
                  <a:lnTo>
                    <a:pt x="127911" y="440042"/>
                  </a:lnTo>
                  <a:lnTo>
                    <a:pt x="127639" y="440014"/>
                  </a:lnTo>
                  <a:lnTo>
                    <a:pt x="127314" y="439932"/>
                  </a:lnTo>
                  <a:lnTo>
                    <a:pt x="126917" y="439978"/>
                  </a:lnTo>
                  <a:lnTo>
                    <a:pt x="126289" y="440165"/>
                  </a:lnTo>
                  <a:lnTo>
                    <a:pt x="126153" y="440411"/>
                  </a:lnTo>
                  <a:lnTo>
                    <a:pt x="126131" y="440639"/>
                  </a:lnTo>
                  <a:lnTo>
                    <a:pt x="126100" y="441086"/>
                  </a:lnTo>
                  <a:lnTo>
                    <a:pt x="125972" y="441437"/>
                  </a:lnTo>
                  <a:lnTo>
                    <a:pt x="125741" y="441733"/>
                  </a:lnTo>
                  <a:lnTo>
                    <a:pt x="125537" y="442029"/>
                  </a:lnTo>
                  <a:lnTo>
                    <a:pt x="125772" y="442558"/>
                  </a:lnTo>
                  <a:lnTo>
                    <a:pt x="125314" y="443255"/>
                  </a:lnTo>
                  <a:lnTo>
                    <a:pt x="124978" y="443219"/>
                  </a:lnTo>
                  <a:lnTo>
                    <a:pt x="124691" y="443611"/>
                  </a:lnTo>
                  <a:lnTo>
                    <a:pt x="124302" y="443661"/>
                  </a:lnTo>
                  <a:lnTo>
                    <a:pt x="123931" y="443989"/>
                  </a:lnTo>
                  <a:lnTo>
                    <a:pt x="123595" y="443958"/>
                  </a:lnTo>
                  <a:lnTo>
                    <a:pt x="123251" y="444345"/>
                  </a:lnTo>
                  <a:lnTo>
                    <a:pt x="122680" y="444951"/>
                  </a:lnTo>
                  <a:lnTo>
                    <a:pt x="122227" y="445339"/>
                  </a:lnTo>
                  <a:lnTo>
                    <a:pt x="121887" y="445585"/>
                  </a:lnTo>
                  <a:lnTo>
                    <a:pt x="121966" y="445840"/>
                  </a:lnTo>
                  <a:lnTo>
                    <a:pt x="121486" y="446141"/>
                  </a:lnTo>
                  <a:lnTo>
                    <a:pt x="121649" y="446396"/>
                  </a:lnTo>
                  <a:lnTo>
                    <a:pt x="121252" y="446670"/>
                  </a:lnTo>
                  <a:lnTo>
                    <a:pt x="121267" y="447317"/>
                  </a:lnTo>
                  <a:lnTo>
                    <a:pt x="120738" y="447308"/>
                  </a:lnTo>
                  <a:lnTo>
                    <a:pt x="120787" y="447645"/>
                  </a:lnTo>
                  <a:lnTo>
                    <a:pt x="120556" y="448151"/>
                  </a:lnTo>
                  <a:lnTo>
                    <a:pt x="120220" y="448001"/>
                  </a:lnTo>
                  <a:lnTo>
                    <a:pt x="119767" y="448530"/>
                  </a:lnTo>
                  <a:lnTo>
                    <a:pt x="119340" y="448803"/>
                  </a:lnTo>
                  <a:lnTo>
                    <a:pt x="118523" y="449100"/>
                  </a:lnTo>
                  <a:lnTo>
                    <a:pt x="118179" y="449596"/>
                  </a:lnTo>
                  <a:lnTo>
                    <a:pt x="117779" y="450043"/>
                  </a:lnTo>
                  <a:lnTo>
                    <a:pt x="117450" y="449756"/>
                  </a:lnTo>
                  <a:lnTo>
                    <a:pt x="117223" y="449751"/>
                  </a:lnTo>
                  <a:lnTo>
                    <a:pt x="116996" y="450057"/>
                  </a:lnTo>
                  <a:lnTo>
                    <a:pt x="116524" y="449765"/>
                  </a:lnTo>
                  <a:lnTo>
                    <a:pt x="115995" y="449533"/>
                  </a:lnTo>
                  <a:lnTo>
                    <a:pt x="115636" y="449327"/>
                  </a:lnTo>
                  <a:lnTo>
                    <a:pt x="115368" y="448594"/>
                  </a:lnTo>
                  <a:lnTo>
                    <a:pt x="115878" y="448211"/>
                  </a:lnTo>
                  <a:lnTo>
                    <a:pt x="115492" y="447951"/>
                  </a:lnTo>
                  <a:lnTo>
                    <a:pt x="115666" y="447445"/>
                  </a:lnTo>
                  <a:lnTo>
                    <a:pt x="116290" y="447094"/>
                  </a:lnTo>
                  <a:lnTo>
                    <a:pt x="115855" y="446296"/>
                  </a:lnTo>
                  <a:lnTo>
                    <a:pt x="115447" y="445644"/>
                  </a:lnTo>
                  <a:lnTo>
                    <a:pt x="115122" y="444965"/>
                  </a:lnTo>
                  <a:lnTo>
                    <a:pt x="114967" y="444340"/>
                  </a:lnTo>
                  <a:lnTo>
                    <a:pt x="114748" y="443834"/>
                  </a:lnTo>
                  <a:lnTo>
                    <a:pt x="114253" y="443543"/>
                  </a:lnTo>
                  <a:lnTo>
                    <a:pt x="113777" y="443365"/>
                  </a:lnTo>
                  <a:lnTo>
                    <a:pt x="113697" y="443028"/>
                  </a:lnTo>
                  <a:lnTo>
                    <a:pt x="113285" y="442795"/>
                  </a:lnTo>
                  <a:lnTo>
                    <a:pt x="112809" y="442786"/>
                  </a:lnTo>
                  <a:lnTo>
                    <a:pt x="112681" y="442257"/>
                  </a:lnTo>
                  <a:lnTo>
                    <a:pt x="112544" y="442161"/>
                  </a:lnTo>
                  <a:lnTo>
                    <a:pt x="112393" y="442266"/>
                  </a:lnTo>
                  <a:lnTo>
                    <a:pt x="112159" y="442216"/>
                  </a:lnTo>
                  <a:lnTo>
                    <a:pt x="112027" y="442326"/>
                  </a:lnTo>
                  <a:lnTo>
                    <a:pt x="111876" y="442298"/>
                  </a:lnTo>
                  <a:lnTo>
                    <a:pt x="111834" y="442171"/>
                  </a:lnTo>
                  <a:lnTo>
                    <a:pt x="111384" y="442011"/>
                  </a:lnTo>
                  <a:lnTo>
                    <a:pt x="111256" y="441920"/>
                  </a:lnTo>
                  <a:lnTo>
                    <a:pt x="111086" y="441874"/>
                  </a:lnTo>
                  <a:lnTo>
                    <a:pt x="111040" y="442025"/>
                  </a:lnTo>
                  <a:lnTo>
                    <a:pt x="110780" y="442066"/>
                  </a:lnTo>
                  <a:lnTo>
                    <a:pt x="110500" y="442061"/>
                  </a:lnTo>
                  <a:lnTo>
                    <a:pt x="110262" y="442120"/>
                  </a:lnTo>
                  <a:lnTo>
                    <a:pt x="110239" y="442271"/>
                  </a:lnTo>
                  <a:lnTo>
                    <a:pt x="110171" y="442421"/>
                  </a:lnTo>
                  <a:lnTo>
                    <a:pt x="109914" y="442353"/>
                  </a:lnTo>
                  <a:lnTo>
                    <a:pt x="109722" y="442175"/>
                  </a:lnTo>
                  <a:lnTo>
                    <a:pt x="109487" y="442043"/>
                  </a:lnTo>
                  <a:lnTo>
                    <a:pt x="109340" y="441997"/>
                  </a:lnTo>
                  <a:lnTo>
                    <a:pt x="109166" y="441952"/>
                  </a:lnTo>
                  <a:lnTo>
                    <a:pt x="109015" y="442011"/>
                  </a:lnTo>
                  <a:lnTo>
                    <a:pt x="108841" y="442029"/>
                  </a:lnTo>
                  <a:lnTo>
                    <a:pt x="108648" y="441902"/>
                  </a:lnTo>
                  <a:lnTo>
                    <a:pt x="108282" y="441938"/>
                  </a:lnTo>
                  <a:lnTo>
                    <a:pt x="107892" y="441852"/>
                  </a:lnTo>
                  <a:lnTo>
                    <a:pt x="107662" y="441815"/>
                  </a:lnTo>
                  <a:lnTo>
                    <a:pt x="107401" y="441984"/>
                  </a:lnTo>
                  <a:lnTo>
                    <a:pt x="107122" y="441938"/>
                  </a:lnTo>
                  <a:lnTo>
                    <a:pt x="106989" y="442130"/>
                  </a:lnTo>
                  <a:lnTo>
                    <a:pt x="106751" y="442166"/>
                  </a:lnTo>
                  <a:lnTo>
                    <a:pt x="106600" y="442221"/>
                  </a:lnTo>
                  <a:lnTo>
                    <a:pt x="106324" y="442371"/>
                  </a:lnTo>
                  <a:lnTo>
                    <a:pt x="106131" y="442289"/>
                  </a:lnTo>
                  <a:lnTo>
                    <a:pt x="105957" y="442207"/>
                  </a:lnTo>
                  <a:lnTo>
                    <a:pt x="105761" y="442321"/>
                  </a:lnTo>
                  <a:lnTo>
                    <a:pt x="105538" y="442572"/>
                  </a:lnTo>
                  <a:lnTo>
                    <a:pt x="105020" y="442781"/>
                  </a:lnTo>
                  <a:lnTo>
                    <a:pt x="104582" y="442699"/>
                  </a:lnTo>
                  <a:lnTo>
                    <a:pt x="104393" y="443178"/>
                  </a:lnTo>
                  <a:lnTo>
                    <a:pt x="104423" y="443511"/>
                  </a:lnTo>
                  <a:lnTo>
                    <a:pt x="103573" y="443898"/>
                  </a:lnTo>
                  <a:lnTo>
                    <a:pt x="103165" y="443648"/>
                  </a:lnTo>
                  <a:lnTo>
                    <a:pt x="102745" y="443552"/>
                  </a:lnTo>
                  <a:lnTo>
                    <a:pt x="102390" y="443552"/>
                  </a:lnTo>
                  <a:lnTo>
                    <a:pt x="102050" y="443597"/>
                  </a:lnTo>
                  <a:lnTo>
                    <a:pt x="101857" y="443652"/>
                  </a:lnTo>
                  <a:lnTo>
                    <a:pt x="101294" y="443757"/>
                  </a:lnTo>
                  <a:lnTo>
                    <a:pt x="101196" y="443488"/>
                  </a:lnTo>
                  <a:lnTo>
                    <a:pt x="101105" y="443351"/>
                  </a:lnTo>
                  <a:lnTo>
                    <a:pt x="100776" y="443014"/>
                  </a:lnTo>
                  <a:lnTo>
                    <a:pt x="100451" y="442759"/>
                  </a:lnTo>
                  <a:lnTo>
                    <a:pt x="100153" y="442471"/>
                  </a:lnTo>
                  <a:lnTo>
                    <a:pt x="99880" y="442262"/>
                  </a:lnTo>
                  <a:lnTo>
                    <a:pt x="99676" y="441883"/>
                  </a:lnTo>
                  <a:lnTo>
                    <a:pt x="99582" y="441610"/>
                  </a:lnTo>
                  <a:lnTo>
                    <a:pt x="99450" y="441277"/>
                  </a:lnTo>
                  <a:lnTo>
                    <a:pt x="99457" y="440867"/>
                  </a:lnTo>
                  <a:lnTo>
                    <a:pt x="99639" y="440612"/>
                  </a:lnTo>
                  <a:lnTo>
                    <a:pt x="99703" y="440183"/>
                  </a:lnTo>
                  <a:lnTo>
                    <a:pt x="99571" y="439969"/>
                  </a:lnTo>
                  <a:lnTo>
                    <a:pt x="99518" y="439577"/>
                  </a:lnTo>
                  <a:lnTo>
                    <a:pt x="99476" y="439353"/>
                  </a:lnTo>
                  <a:lnTo>
                    <a:pt x="99389" y="439198"/>
                  </a:lnTo>
                  <a:lnTo>
                    <a:pt x="99457" y="438807"/>
                  </a:lnTo>
                  <a:lnTo>
                    <a:pt x="99370" y="438469"/>
                  </a:lnTo>
                  <a:lnTo>
                    <a:pt x="99423" y="438177"/>
                  </a:lnTo>
                  <a:lnTo>
                    <a:pt x="99385" y="437863"/>
                  </a:lnTo>
                  <a:lnTo>
                    <a:pt x="99461" y="437699"/>
                  </a:lnTo>
                  <a:lnTo>
                    <a:pt x="99658" y="437494"/>
                  </a:lnTo>
                  <a:lnTo>
                    <a:pt x="99752" y="437289"/>
                  </a:lnTo>
                  <a:lnTo>
                    <a:pt x="99801" y="437020"/>
                  </a:lnTo>
                  <a:lnTo>
                    <a:pt x="99998" y="436787"/>
                  </a:lnTo>
                  <a:lnTo>
                    <a:pt x="100001" y="436655"/>
                  </a:lnTo>
                  <a:lnTo>
                    <a:pt x="100062" y="436459"/>
                  </a:lnTo>
                  <a:lnTo>
                    <a:pt x="100304" y="436254"/>
                  </a:lnTo>
                  <a:lnTo>
                    <a:pt x="100364" y="435989"/>
                  </a:lnTo>
                  <a:lnTo>
                    <a:pt x="100621" y="435889"/>
                  </a:lnTo>
                  <a:lnTo>
                    <a:pt x="100727" y="435652"/>
                  </a:lnTo>
                  <a:lnTo>
                    <a:pt x="100765" y="435369"/>
                  </a:lnTo>
                  <a:lnTo>
                    <a:pt x="100648" y="435219"/>
                  </a:lnTo>
                  <a:lnTo>
                    <a:pt x="100606" y="435041"/>
                  </a:lnTo>
                  <a:lnTo>
                    <a:pt x="100788" y="434791"/>
                  </a:lnTo>
                  <a:lnTo>
                    <a:pt x="100818" y="434658"/>
                  </a:lnTo>
                  <a:lnTo>
                    <a:pt x="100867" y="434389"/>
                  </a:lnTo>
                  <a:lnTo>
                    <a:pt x="100810" y="434139"/>
                  </a:lnTo>
                  <a:lnTo>
                    <a:pt x="100905" y="433833"/>
                  </a:lnTo>
                  <a:lnTo>
                    <a:pt x="100735" y="433254"/>
                  </a:lnTo>
                  <a:lnTo>
                    <a:pt x="100682" y="432794"/>
                  </a:lnTo>
                  <a:lnTo>
                    <a:pt x="100598" y="432365"/>
                  </a:lnTo>
                  <a:lnTo>
                    <a:pt x="100935" y="432160"/>
                  </a:lnTo>
                  <a:lnTo>
                    <a:pt x="101097" y="431522"/>
                  </a:lnTo>
                  <a:lnTo>
                    <a:pt x="101592" y="430921"/>
                  </a:lnTo>
                  <a:lnTo>
                    <a:pt x="102050" y="430747"/>
                  </a:lnTo>
                  <a:lnTo>
                    <a:pt x="102507" y="430601"/>
                  </a:lnTo>
                  <a:lnTo>
                    <a:pt x="102877" y="430428"/>
                  </a:lnTo>
                  <a:lnTo>
                    <a:pt x="102911" y="430064"/>
                  </a:lnTo>
                  <a:lnTo>
                    <a:pt x="102730" y="430000"/>
                  </a:lnTo>
                  <a:lnTo>
                    <a:pt x="102643" y="429722"/>
                  </a:lnTo>
                  <a:lnTo>
                    <a:pt x="102473" y="429138"/>
                  </a:lnTo>
                  <a:lnTo>
                    <a:pt x="102329" y="428801"/>
                  </a:lnTo>
                  <a:lnTo>
                    <a:pt x="102242" y="428372"/>
                  </a:lnTo>
                  <a:lnTo>
                    <a:pt x="101944" y="428067"/>
                  </a:lnTo>
                  <a:lnTo>
                    <a:pt x="101740" y="427666"/>
                  </a:lnTo>
                  <a:lnTo>
                    <a:pt x="101502" y="427479"/>
                  </a:lnTo>
                  <a:lnTo>
                    <a:pt x="101203" y="427169"/>
                  </a:lnTo>
                  <a:lnTo>
                    <a:pt x="100969" y="426586"/>
                  </a:lnTo>
                  <a:lnTo>
                    <a:pt x="100821" y="426248"/>
                  </a:lnTo>
                  <a:lnTo>
                    <a:pt x="100697" y="425902"/>
                  </a:lnTo>
                  <a:lnTo>
                    <a:pt x="100534" y="425236"/>
                  </a:lnTo>
                  <a:lnTo>
                    <a:pt x="100425" y="425031"/>
                  </a:lnTo>
                  <a:lnTo>
                    <a:pt x="100217" y="424712"/>
                  </a:lnTo>
                  <a:lnTo>
                    <a:pt x="100224" y="424265"/>
                  </a:lnTo>
                  <a:lnTo>
                    <a:pt x="100198" y="424006"/>
                  </a:lnTo>
                  <a:lnTo>
                    <a:pt x="99903" y="423814"/>
                  </a:lnTo>
                  <a:lnTo>
                    <a:pt x="99771" y="423869"/>
                  </a:lnTo>
                  <a:lnTo>
                    <a:pt x="99612" y="423983"/>
                  </a:lnTo>
                  <a:lnTo>
                    <a:pt x="99412" y="424019"/>
                  </a:lnTo>
                  <a:lnTo>
                    <a:pt x="99268" y="424092"/>
                  </a:lnTo>
                  <a:lnTo>
                    <a:pt x="98939" y="423855"/>
                  </a:lnTo>
                  <a:lnTo>
                    <a:pt x="98645" y="423491"/>
                  </a:lnTo>
                  <a:lnTo>
                    <a:pt x="98611" y="423117"/>
                  </a:lnTo>
                  <a:lnTo>
                    <a:pt x="98490" y="422492"/>
                  </a:lnTo>
                  <a:lnTo>
                    <a:pt x="98365" y="422260"/>
                  </a:lnTo>
                  <a:lnTo>
                    <a:pt x="98153" y="422128"/>
                  </a:lnTo>
                  <a:lnTo>
                    <a:pt x="97983" y="421982"/>
                  </a:lnTo>
                  <a:lnTo>
                    <a:pt x="97775" y="421576"/>
                  </a:lnTo>
                  <a:lnTo>
                    <a:pt x="97707" y="421430"/>
                  </a:lnTo>
                  <a:lnTo>
                    <a:pt x="97696" y="421143"/>
                  </a:lnTo>
                  <a:lnTo>
                    <a:pt x="97843" y="420929"/>
                  </a:lnTo>
                  <a:lnTo>
                    <a:pt x="97866" y="420555"/>
                  </a:lnTo>
                  <a:lnTo>
                    <a:pt x="97813" y="420209"/>
                  </a:lnTo>
                  <a:lnTo>
                    <a:pt x="97704" y="420063"/>
                  </a:lnTo>
                  <a:lnTo>
                    <a:pt x="97488" y="419972"/>
                  </a:lnTo>
                  <a:lnTo>
                    <a:pt x="97360" y="419853"/>
                  </a:lnTo>
                  <a:lnTo>
                    <a:pt x="97337" y="419484"/>
                  </a:lnTo>
                  <a:lnTo>
                    <a:pt x="97341" y="419283"/>
                  </a:lnTo>
                  <a:lnTo>
                    <a:pt x="97360" y="418987"/>
                  </a:lnTo>
                  <a:lnTo>
                    <a:pt x="97511" y="418805"/>
                  </a:lnTo>
                  <a:lnTo>
                    <a:pt x="97673" y="418741"/>
                  </a:lnTo>
                  <a:lnTo>
                    <a:pt x="97847" y="418568"/>
                  </a:lnTo>
                  <a:lnTo>
                    <a:pt x="98014" y="418344"/>
                  </a:lnTo>
                  <a:lnTo>
                    <a:pt x="98055" y="418116"/>
                  </a:lnTo>
                  <a:lnTo>
                    <a:pt x="98100" y="417943"/>
                  </a:lnTo>
                  <a:lnTo>
                    <a:pt x="98236" y="417729"/>
                  </a:lnTo>
                  <a:lnTo>
                    <a:pt x="98440" y="417506"/>
                  </a:lnTo>
                  <a:lnTo>
                    <a:pt x="98709" y="417455"/>
                  </a:lnTo>
                  <a:lnTo>
                    <a:pt x="98898" y="417314"/>
                  </a:lnTo>
                  <a:lnTo>
                    <a:pt x="99034" y="417155"/>
                  </a:lnTo>
                  <a:lnTo>
                    <a:pt x="99011" y="416886"/>
                  </a:lnTo>
                  <a:lnTo>
                    <a:pt x="99159" y="416754"/>
                  </a:lnTo>
                  <a:lnTo>
                    <a:pt x="99431" y="416544"/>
                  </a:lnTo>
                  <a:lnTo>
                    <a:pt x="99503" y="416302"/>
                  </a:lnTo>
                  <a:lnTo>
                    <a:pt x="99707" y="416052"/>
                  </a:lnTo>
                  <a:lnTo>
                    <a:pt x="99737" y="415824"/>
                  </a:lnTo>
                  <a:lnTo>
                    <a:pt x="99896" y="415842"/>
                  </a:lnTo>
                  <a:lnTo>
                    <a:pt x="100032" y="415778"/>
                  </a:lnTo>
                  <a:lnTo>
                    <a:pt x="100084" y="415600"/>
                  </a:lnTo>
                  <a:lnTo>
                    <a:pt x="100164" y="415441"/>
                  </a:lnTo>
                  <a:lnTo>
                    <a:pt x="100485" y="415163"/>
                  </a:lnTo>
                  <a:lnTo>
                    <a:pt x="100644" y="414958"/>
                  </a:lnTo>
                  <a:lnTo>
                    <a:pt x="100727" y="414771"/>
                  </a:lnTo>
                  <a:lnTo>
                    <a:pt x="100999" y="414602"/>
                  </a:lnTo>
                  <a:lnTo>
                    <a:pt x="101188" y="414525"/>
                  </a:lnTo>
                  <a:lnTo>
                    <a:pt x="101479" y="414169"/>
                  </a:lnTo>
                  <a:lnTo>
                    <a:pt x="101702" y="413886"/>
                  </a:lnTo>
                  <a:lnTo>
                    <a:pt x="101895" y="413686"/>
                  </a:lnTo>
                  <a:lnTo>
                    <a:pt x="102042" y="413321"/>
                  </a:lnTo>
                  <a:lnTo>
                    <a:pt x="102193" y="412929"/>
                  </a:lnTo>
                  <a:lnTo>
                    <a:pt x="102231" y="412391"/>
                  </a:lnTo>
                  <a:lnTo>
                    <a:pt x="102224" y="411981"/>
                  </a:lnTo>
                  <a:lnTo>
                    <a:pt x="102152" y="411553"/>
                  </a:lnTo>
                  <a:lnTo>
                    <a:pt x="101985" y="411156"/>
                  </a:lnTo>
                  <a:lnTo>
                    <a:pt x="101740" y="410787"/>
                  </a:lnTo>
                  <a:lnTo>
                    <a:pt x="101555" y="410482"/>
                  </a:lnTo>
                  <a:lnTo>
                    <a:pt x="101339" y="410226"/>
                  </a:lnTo>
                  <a:lnTo>
                    <a:pt x="101264" y="410003"/>
                  </a:lnTo>
                  <a:lnTo>
                    <a:pt x="101222" y="409780"/>
                  </a:lnTo>
                  <a:lnTo>
                    <a:pt x="101211" y="409575"/>
                  </a:lnTo>
                  <a:lnTo>
                    <a:pt x="101071" y="409397"/>
                  </a:lnTo>
                  <a:lnTo>
                    <a:pt x="100889" y="409064"/>
                  </a:lnTo>
                  <a:lnTo>
                    <a:pt x="100678" y="408813"/>
                  </a:lnTo>
                  <a:lnTo>
                    <a:pt x="100413" y="408567"/>
                  </a:lnTo>
                  <a:lnTo>
                    <a:pt x="100160" y="408276"/>
                  </a:lnTo>
                  <a:lnTo>
                    <a:pt x="99763" y="408125"/>
                  </a:lnTo>
                  <a:lnTo>
                    <a:pt x="99559" y="407943"/>
                  </a:lnTo>
                  <a:lnTo>
                    <a:pt x="99503" y="407656"/>
                  </a:lnTo>
                  <a:lnTo>
                    <a:pt x="99506" y="407464"/>
                  </a:lnTo>
                  <a:lnTo>
                    <a:pt x="99446" y="407254"/>
                  </a:lnTo>
                  <a:lnTo>
                    <a:pt x="99514" y="407031"/>
                  </a:lnTo>
                  <a:lnTo>
                    <a:pt x="99193" y="406976"/>
                  </a:lnTo>
                  <a:lnTo>
                    <a:pt x="98936" y="407036"/>
                  </a:lnTo>
                  <a:lnTo>
                    <a:pt x="98554" y="406999"/>
                  </a:lnTo>
                  <a:lnTo>
                    <a:pt x="98505" y="407173"/>
                  </a:lnTo>
                  <a:lnTo>
                    <a:pt x="98456" y="407318"/>
                  </a:lnTo>
                  <a:lnTo>
                    <a:pt x="98119" y="407327"/>
                  </a:lnTo>
                  <a:lnTo>
                    <a:pt x="97946" y="407323"/>
                  </a:lnTo>
                  <a:lnTo>
                    <a:pt x="97783" y="407241"/>
                  </a:lnTo>
                  <a:lnTo>
                    <a:pt x="97677" y="407031"/>
                  </a:lnTo>
                  <a:lnTo>
                    <a:pt x="97681" y="406840"/>
                  </a:lnTo>
                  <a:lnTo>
                    <a:pt x="97398" y="406594"/>
                  </a:lnTo>
                  <a:lnTo>
                    <a:pt x="97273" y="406430"/>
                  </a:lnTo>
                  <a:lnTo>
                    <a:pt x="97277" y="406206"/>
                  </a:lnTo>
                  <a:lnTo>
                    <a:pt x="97118" y="406170"/>
                  </a:lnTo>
                  <a:lnTo>
                    <a:pt x="97008" y="405946"/>
                  </a:lnTo>
                  <a:lnTo>
                    <a:pt x="96899" y="405800"/>
                  </a:lnTo>
                  <a:lnTo>
                    <a:pt x="96842" y="405605"/>
                  </a:lnTo>
                  <a:lnTo>
                    <a:pt x="96649" y="405491"/>
                  </a:lnTo>
                  <a:lnTo>
                    <a:pt x="96298" y="405486"/>
                  </a:lnTo>
                  <a:lnTo>
                    <a:pt x="95965" y="405445"/>
                  </a:lnTo>
                  <a:lnTo>
                    <a:pt x="95761" y="405317"/>
                  </a:lnTo>
                  <a:lnTo>
                    <a:pt x="95667" y="405140"/>
                  </a:lnTo>
                  <a:lnTo>
                    <a:pt x="95349" y="405003"/>
                  </a:lnTo>
                  <a:lnTo>
                    <a:pt x="95081" y="404839"/>
                  </a:lnTo>
                  <a:lnTo>
                    <a:pt x="94892" y="404757"/>
                  </a:lnTo>
                  <a:lnTo>
                    <a:pt x="94699" y="404720"/>
                  </a:lnTo>
                  <a:lnTo>
                    <a:pt x="94609" y="404460"/>
                  </a:lnTo>
                  <a:lnTo>
                    <a:pt x="94355" y="404392"/>
                  </a:lnTo>
                  <a:lnTo>
                    <a:pt x="94246" y="404214"/>
                  </a:lnTo>
                  <a:lnTo>
                    <a:pt x="94140" y="403927"/>
                  </a:lnTo>
                  <a:lnTo>
                    <a:pt x="93826" y="403567"/>
                  </a:lnTo>
                  <a:lnTo>
                    <a:pt x="93671" y="403421"/>
                  </a:lnTo>
                  <a:lnTo>
                    <a:pt x="93388" y="403271"/>
                  </a:lnTo>
                  <a:lnTo>
                    <a:pt x="93199" y="403093"/>
                  </a:lnTo>
                  <a:lnTo>
                    <a:pt x="93119" y="402947"/>
                  </a:lnTo>
                  <a:lnTo>
                    <a:pt x="92885" y="402573"/>
                  </a:lnTo>
                  <a:lnTo>
                    <a:pt x="92749" y="402573"/>
                  </a:lnTo>
                  <a:lnTo>
                    <a:pt x="92647" y="402336"/>
                  </a:lnTo>
                  <a:lnTo>
                    <a:pt x="92417" y="402191"/>
                  </a:lnTo>
                  <a:lnTo>
                    <a:pt x="92549" y="401931"/>
                  </a:lnTo>
                  <a:lnTo>
                    <a:pt x="91721" y="401425"/>
                  </a:lnTo>
                  <a:lnTo>
                    <a:pt x="90818" y="401129"/>
                  </a:lnTo>
                  <a:lnTo>
                    <a:pt x="89919" y="400691"/>
                  </a:lnTo>
                  <a:lnTo>
                    <a:pt x="88913" y="400395"/>
                  </a:lnTo>
                  <a:lnTo>
                    <a:pt x="88146" y="400308"/>
                  </a:lnTo>
                  <a:lnTo>
                    <a:pt x="87587" y="400422"/>
                  </a:lnTo>
                  <a:lnTo>
                    <a:pt x="87099" y="400417"/>
                  </a:lnTo>
                  <a:lnTo>
                    <a:pt x="86566" y="400572"/>
                  </a:lnTo>
                  <a:lnTo>
                    <a:pt x="86098" y="400832"/>
                  </a:lnTo>
                  <a:lnTo>
                    <a:pt x="85939" y="401051"/>
                  </a:lnTo>
                  <a:lnTo>
                    <a:pt x="85599" y="401357"/>
                  </a:lnTo>
                  <a:lnTo>
                    <a:pt x="85508" y="401530"/>
                  </a:lnTo>
                  <a:lnTo>
                    <a:pt x="85478" y="402040"/>
                  </a:lnTo>
                  <a:lnTo>
                    <a:pt x="85293" y="402569"/>
                  </a:lnTo>
                  <a:lnTo>
                    <a:pt x="84866" y="403006"/>
                  </a:lnTo>
                  <a:lnTo>
                    <a:pt x="84684" y="403271"/>
                  </a:lnTo>
                  <a:lnTo>
                    <a:pt x="84458" y="403622"/>
                  </a:lnTo>
                  <a:lnTo>
                    <a:pt x="84189" y="403686"/>
                  </a:lnTo>
                  <a:lnTo>
                    <a:pt x="84057" y="403759"/>
                  </a:lnTo>
                  <a:lnTo>
                    <a:pt x="84031" y="403991"/>
                  </a:lnTo>
                  <a:lnTo>
                    <a:pt x="83936" y="404324"/>
                  </a:lnTo>
                  <a:lnTo>
                    <a:pt x="83755" y="404565"/>
                  </a:lnTo>
                  <a:lnTo>
                    <a:pt x="83464" y="404693"/>
                  </a:lnTo>
                  <a:lnTo>
                    <a:pt x="83199" y="404798"/>
                  </a:lnTo>
                  <a:lnTo>
                    <a:pt x="82753" y="404925"/>
                  </a:lnTo>
                  <a:lnTo>
                    <a:pt x="82307" y="405162"/>
                  </a:lnTo>
                  <a:lnTo>
                    <a:pt x="81994" y="405336"/>
                  </a:lnTo>
                  <a:lnTo>
                    <a:pt x="81597" y="405372"/>
                  </a:lnTo>
                  <a:lnTo>
                    <a:pt x="81238" y="405632"/>
                  </a:lnTo>
                  <a:lnTo>
                    <a:pt x="80992" y="405759"/>
                  </a:lnTo>
                  <a:lnTo>
                    <a:pt x="81185" y="406010"/>
                  </a:lnTo>
                  <a:lnTo>
                    <a:pt x="81049" y="406293"/>
                  </a:lnTo>
                  <a:lnTo>
                    <a:pt x="80894" y="406448"/>
                  </a:lnTo>
                  <a:lnTo>
                    <a:pt x="80629" y="406334"/>
                  </a:lnTo>
                  <a:lnTo>
                    <a:pt x="80168" y="406170"/>
                  </a:lnTo>
                  <a:lnTo>
                    <a:pt x="80028" y="406521"/>
                  </a:lnTo>
                  <a:lnTo>
                    <a:pt x="79692" y="406780"/>
                  </a:lnTo>
                  <a:lnTo>
                    <a:pt x="79511" y="407136"/>
                  </a:lnTo>
                  <a:lnTo>
                    <a:pt x="79257" y="407574"/>
                  </a:lnTo>
                  <a:lnTo>
                    <a:pt x="78921" y="407833"/>
                  </a:lnTo>
                  <a:lnTo>
                    <a:pt x="78566" y="407915"/>
                  </a:lnTo>
                  <a:lnTo>
                    <a:pt x="78018" y="409342"/>
                  </a:lnTo>
                  <a:lnTo>
                    <a:pt x="78207" y="409420"/>
                  </a:lnTo>
                  <a:lnTo>
                    <a:pt x="78415" y="409520"/>
                  </a:lnTo>
                  <a:lnTo>
                    <a:pt x="78585" y="409716"/>
                  </a:lnTo>
                  <a:lnTo>
                    <a:pt x="78694" y="410008"/>
                  </a:lnTo>
                  <a:lnTo>
                    <a:pt x="78728" y="410199"/>
                  </a:lnTo>
                  <a:lnTo>
                    <a:pt x="78838" y="410468"/>
                  </a:lnTo>
                  <a:lnTo>
                    <a:pt x="79050" y="410473"/>
                  </a:lnTo>
                  <a:lnTo>
                    <a:pt x="79140" y="410687"/>
                  </a:lnTo>
                  <a:lnTo>
                    <a:pt x="79076" y="411010"/>
                  </a:lnTo>
                  <a:lnTo>
                    <a:pt x="78864" y="411161"/>
                  </a:lnTo>
                  <a:lnTo>
                    <a:pt x="78974" y="411430"/>
                  </a:lnTo>
                  <a:lnTo>
                    <a:pt x="79121" y="411740"/>
                  </a:lnTo>
                  <a:lnTo>
                    <a:pt x="79174" y="412086"/>
                  </a:lnTo>
                  <a:lnTo>
                    <a:pt x="78864" y="412237"/>
                  </a:lnTo>
                  <a:lnTo>
                    <a:pt x="78672" y="412369"/>
                  </a:lnTo>
                  <a:lnTo>
                    <a:pt x="78536" y="412478"/>
                  </a:lnTo>
                  <a:lnTo>
                    <a:pt x="78532" y="412615"/>
                  </a:lnTo>
                  <a:lnTo>
                    <a:pt x="78551" y="412843"/>
                  </a:lnTo>
                  <a:lnTo>
                    <a:pt x="78562" y="413230"/>
                  </a:lnTo>
                  <a:lnTo>
                    <a:pt x="78520" y="413476"/>
                  </a:lnTo>
                  <a:lnTo>
                    <a:pt x="78381" y="413841"/>
                  </a:lnTo>
                  <a:lnTo>
                    <a:pt x="78203" y="414146"/>
                  </a:lnTo>
                  <a:lnTo>
                    <a:pt x="78195" y="414452"/>
                  </a:lnTo>
                  <a:lnTo>
                    <a:pt x="78116" y="414757"/>
                  </a:lnTo>
                  <a:lnTo>
                    <a:pt x="78037" y="415947"/>
                  </a:lnTo>
                  <a:lnTo>
                    <a:pt x="77859" y="416229"/>
                  </a:lnTo>
                  <a:lnTo>
                    <a:pt x="77704" y="416384"/>
                  </a:lnTo>
                  <a:lnTo>
                    <a:pt x="77583" y="416822"/>
                  </a:lnTo>
                  <a:lnTo>
                    <a:pt x="77406" y="417050"/>
                  </a:lnTo>
                  <a:lnTo>
                    <a:pt x="77288" y="417260"/>
                  </a:lnTo>
                  <a:lnTo>
                    <a:pt x="76888" y="417273"/>
                  </a:lnTo>
                  <a:lnTo>
                    <a:pt x="76653" y="417419"/>
                  </a:lnTo>
                  <a:lnTo>
                    <a:pt x="76408" y="417342"/>
                  </a:lnTo>
                  <a:lnTo>
                    <a:pt x="76472" y="416977"/>
                  </a:lnTo>
                  <a:lnTo>
                    <a:pt x="76551" y="416726"/>
                  </a:lnTo>
                  <a:lnTo>
                    <a:pt x="76227" y="416644"/>
                  </a:lnTo>
                  <a:lnTo>
                    <a:pt x="76037" y="416621"/>
                  </a:lnTo>
                  <a:lnTo>
                    <a:pt x="75928" y="416257"/>
                  </a:lnTo>
                  <a:lnTo>
                    <a:pt x="75951" y="416084"/>
                  </a:lnTo>
                  <a:lnTo>
                    <a:pt x="75879" y="415910"/>
                  </a:lnTo>
                  <a:lnTo>
                    <a:pt x="75516" y="415828"/>
                  </a:lnTo>
                  <a:lnTo>
                    <a:pt x="75286" y="415919"/>
                  </a:lnTo>
                  <a:lnTo>
                    <a:pt x="75093" y="415974"/>
                  </a:lnTo>
                  <a:lnTo>
                    <a:pt x="74541" y="415906"/>
                  </a:lnTo>
                  <a:lnTo>
                    <a:pt x="74273" y="415842"/>
                  </a:lnTo>
                  <a:lnTo>
                    <a:pt x="74008" y="415723"/>
                  </a:lnTo>
                  <a:lnTo>
                    <a:pt x="73899" y="415455"/>
                  </a:lnTo>
                  <a:lnTo>
                    <a:pt x="73766" y="415372"/>
                  </a:lnTo>
                  <a:lnTo>
                    <a:pt x="73751" y="415067"/>
                  </a:lnTo>
                  <a:lnTo>
                    <a:pt x="73562" y="414871"/>
                  </a:lnTo>
                  <a:lnTo>
                    <a:pt x="73392" y="414675"/>
                  </a:lnTo>
                  <a:lnTo>
                    <a:pt x="73362" y="414370"/>
                  </a:lnTo>
                  <a:lnTo>
                    <a:pt x="73086" y="413732"/>
                  </a:lnTo>
                  <a:lnTo>
                    <a:pt x="73033" y="413440"/>
                  </a:lnTo>
                  <a:lnTo>
                    <a:pt x="73037" y="413267"/>
                  </a:lnTo>
                  <a:lnTo>
                    <a:pt x="73003" y="413039"/>
                  </a:lnTo>
                  <a:lnTo>
                    <a:pt x="73026" y="412729"/>
                  </a:lnTo>
                  <a:lnTo>
                    <a:pt x="72973" y="412501"/>
                  </a:lnTo>
                  <a:lnTo>
                    <a:pt x="73052" y="412250"/>
                  </a:lnTo>
                  <a:lnTo>
                    <a:pt x="73343" y="412104"/>
                  </a:lnTo>
                  <a:lnTo>
                    <a:pt x="73445" y="411776"/>
                  </a:lnTo>
                  <a:lnTo>
                    <a:pt x="73162" y="411580"/>
                  </a:lnTo>
                  <a:lnTo>
                    <a:pt x="73184" y="411407"/>
                  </a:lnTo>
                  <a:lnTo>
                    <a:pt x="73377" y="411202"/>
                  </a:lnTo>
                  <a:lnTo>
                    <a:pt x="73668" y="410915"/>
                  </a:lnTo>
                  <a:lnTo>
                    <a:pt x="73842" y="410823"/>
                  </a:lnTo>
                  <a:lnTo>
                    <a:pt x="73872" y="411206"/>
                  </a:lnTo>
                  <a:lnTo>
                    <a:pt x="74023" y="411516"/>
                  </a:lnTo>
                  <a:lnTo>
                    <a:pt x="74443" y="411603"/>
                  </a:lnTo>
                  <a:lnTo>
                    <a:pt x="74805" y="411626"/>
                  </a:lnTo>
                  <a:lnTo>
                    <a:pt x="74847" y="411339"/>
                  </a:lnTo>
                  <a:lnTo>
                    <a:pt x="74851" y="411188"/>
                  </a:lnTo>
                  <a:lnTo>
                    <a:pt x="75157" y="411152"/>
                  </a:lnTo>
                  <a:lnTo>
                    <a:pt x="75444" y="411042"/>
                  </a:lnTo>
                  <a:lnTo>
                    <a:pt x="75656" y="411047"/>
                  </a:lnTo>
                  <a:lnTo>
                    <a:pt x="75943" y="410974"/>
                  </a:lnTo>
                  <a:lnTo>
                    <a:pt x="76041" y="410764"/>
                  </a:lnTo>
                  <a:lnTo>
                    <a:pt x="76294" y="410559"/>
                  </a:lnTo>
                  <a:lnTo>
                    <a:pt x="76646" y="410181"/>
                  </a:lnTo>
                  <a:lnTo>
                    <a:pt x="76824" y="409916"/>
                  </a:lnTo>
                  <a:lnTo>
                    <a:pt x="76884" y="409684"/>
                  </a:lnTo>
                  <a:lnTo>
                    <a:pt x="77270" y="409347"/>
                  </a:lnTo>
                  <a:lnTo>
                    <a:pt x="77655" y="409333"/>
                  </a:lnTo>
                  <a:lnTo>
                    <a:pt x="77996" y="408446"/>
                  </a:lnTo>
                  <a:lnTo>
                    <a:pt x="78150" y="407865"/>
                  </a:lnTo>
                  <a:lnTo>
                    <a:pt x="77799" y="407660"/>
                  </a:lnTo>
                  <a:lnTo>
                    <a:pt x="77625" y="407478"/>
                  </a:lnTo>
                  <a:lnTo>
                    <a:pt x="77451" y="407254"/>
                  </a:lnTo>
                  <a:lnTo>
                    <a:pt x="77304" y="406894"/>
                  </a:lnTo>
                  <a:lnTo>
                    <a:pt x="77266" y="406539"/>
                  </a:lnTo>
                  <a:lnTo>
                    <a:pt x="77092" y="406293"/>
                  </a:lnTo>
                  <a:lnTo>
                    <a:pt x="76895" y="406088"/>
                  </a:lnTo>
                  <a:lnTo>
                    <a:pt x="76725" y="405819"/>
                  </a:lnTo>
                  <a:lnTo>
                    <a:pt x="76529" y="405550"/>
                  </a:lnTo>
                  <a:lnTo>
                    <a:pt x="76359" y="405258"/>
                  </a:lnTo>
                  <a:lnTo>
                    <a:pt x="76109" y="405048"/>
                  </a:lnTo>
                  <a:lnTo>
                    <a:pt x="76056" y="404898"/>
                  </a:lnTo>
                  <a:lnTo>
                    <a:pt x="75924" y="404652"/>
                  </a:lnTo>
                  <a:lnTo>
                    <a:pt x="75595" y="404533"/>
                  </a:lnTo>
                  <a:lnTo>
                    <a:pt x="75312" y="404442"/>
                  </a:lnTo>
                  <a:lnTo>
                    <a:pt x="75134" y="404438"/>
                  </a:lnTo>
                  <a:lnTo>
                    <a:pt x="74915" y="404255"/>
                  </a:lnTo>
                  <a:lnTo>
                    <a:pt x="74745" y="403986"/>
                  </a:lnTo>
                  <a:lnTo>
                    <a:pt x="74571" y="403695"/>
                  </a:lnTo>
                  <a:lnTo>
                    <a:pt x="74511" y="403385"/>
                  </a:lnTo>
                  <a:lnTo>
                    <a:pt x="74269" y="403266"/>
                  </a:lnTo>
                  <a:lnTo>
                    <a:pt x="74122" y="402975"/>
                  </a:lnTo>
                  <a:lnTo>
                    <a:pt x="73857" y="402815"/>
                  </a:lnTo>
                  <a:lnTo>
                    <a:pt x="73774" y="402569"/>
                  </a:lnTo>
                  <a:lnTo>
                    <a:pt x="73713" y="402259"/>
                  </a:lnTo>
                  <a:lnTo>
                    <a:pt x="73426" y="402163"/>
                  </a:lnTo>
                  <a:lnTo>
                    <a:pt x="73097" y="402004"/>
                  </a:lnTo>
                  <a:lnTo>
                    <a:pt x="72837" y="401799"/>
                  </a:lnTo>
                  <a:lnTo>
                    <a:pt x="72644" y="401872"/>
                  </a:lnTo>
                  <a:lnTo>
                    <a:pt x="72281" y="401603"/>
                  </a:lnTo>
                  <a:lnTo>
                    <a:pt x="71620" y="401589"/>
                  </a:lnTo>
                  <a:lnTo>
                    <a:pt x="71393" y="401443"/>
                  </a:lnTo>
                  <a:lnTo>
                    <a:pt x="71181" y="401393"/>
                  </a:lnTo>
                  <a:lnTo>
                    <a:pt x="70966" y="401448"/>
                  </a:lnTo>
                  <a:lnTo>
                    <a:pt x="70989" y="401607"/>
                  </a:lnTo>
                  <a:lnTo>
                    <a:pt x="70747" y="401648"/>
                  </a:lnTo>
                  <a:lnTo>
                    <a:pt x="70558" y="401612"/>
                  </a:lnTo>
                  <a:lnTo>
                    <a:pt x="70342" y="401748"/>
                  </a:lnTo>
                  <a:lnTo>
                    <a:pt x="69900" y="401885"/>
                  </a:lnTo>
                  <a:lnTo>
                    <a:pt x="69552" y="401963"/>
                  </a:lnTo>
                  <a:lnTo>
                    <a:pt x="69310" y="402045"/>
                  </a:lnTo>
                  <a:lnTo>
                    <a:pt x="68895" y="402154"/>
                  </a:lnTo>
                  <a:lnTo>
                    <a:pt x="68275" y="402191"/>
                  </a:lnTo>
                  <a:lnTo>
                    <a:pt x="67954" y="402200"/>
                  </a:lnTo>
                  <a:lnTo>
                    <a:pt x="67704" y="402099"/>
                  </a:lnTo>
                  <a:lnTo>
                    <a:pt x="67455" y="402036"/>
                  </a:lnTo>
                  <a:lnTo>
                    <a:pt x="67134" y="402113"/>
                  </a:lnTo>
                  <a:lnTo>
                    <a:pt x="66994" y="401894"/>
                  </a:lnTo>
                  <a:lnTo>
                    <a:pt x="66771" y="401593"/>
                  </a:lnTo>
                  <a:lnTo>
                    <a:pt x="66801" y="401366"/>
                  </a:lnTo>
                  <a:lnTo>
                    <a:pt x="66745" y="401115"/>
                  </a:lnTo>
                  <a:lnTo>
                    <a:pt x="66820" y="400910"/>
                  </a:lnTo>
                  <a:lnTo>
                    <a:pt x="66813" y="400673"/>
                  </a:lnTo>
                  <a:lnTo>
                    <a:pt x="66684" y="400504"/>
                  </a:lnTo>
                  <a:lnTo>
                    <a:pt x="66412" y="400317"/>
                  </a:lnTo>
                  <a:lnTo>
                    <a:pt x="66181" y="400076"/>
                  </a:lnTo>
                  <a:lnTo>
                    <a:pt x="66008" y="399807"/>
                  </a:lnTo>
                  <a:lnTo>
                    <a:pt x="65819" y="399711"/>
                  </a:lnTo>
                  <a:lnTo>
                    <a:pt x="65728" y="399419"/>
                  </a:lnTo>
                  <a:lnTo>
                    <a:pt x="65758" y="399064"/>
                  </a:lnTo>
                  <a:lnTo>
                    <a:pt x="65879" y="398936"/>
                  </a:lnTo>
                  <a:lnTo>
                    <a:pt x="66023" y="398713"/>
                  </a:lnTo>
                  <a:lnTo>
                    <a:pt x="66038" y="398531"/>
                  </a:lnTo>
                  <a:lnTo>
                    <a:pt x="66163" y="398366"/>
                  </a:lnTo>
                  <a:lnTo>
                    <a:pt x="66144" y="398093"/>
                  </a:lnTo>
                  <a:lnTo>
                    <a:pt x="66170" y="397783"/>
                  </a:lnTo>
                  <a:lnTo>
                    <a:pt x="66397" y="397760"/>
                  </a:lnTo>
                  <a:lnTo>
                    <a:pt x="66718" y="397815"/>
                  </a:lnTo>
                  <a:lnTo>
                    <a:pt x="66733" y="397551"/>
                  </a:lnTo>
                  <a:lnTo>
                    <a:pt x="66559" y="397428"/>
                  </a:lnTo>
                  <a:lnTo>
                    <a:pt x="66525" y="397118"/>
                  </a:lnTo>
                  <a:lnTo>
                    <a:pt x="66722" y="396858"/>
                  </a:lnTo>
                  <a:lnTo>
                    <a:pt x="66903" y="396694"/>
                  </a:lnTo>
                  <a:lnTo>
                    <a:pt x="67217" y="396580"/>
                  </a:lnTo>
                  <a:lnTo>
                    <a:pt x="67319" y="396224"/>
                  </a:lnTo>
                  <a:lnTo>
                    <a:pt x="67440" y="396092"/>
                  </a:lnTo>
                  <a:lnTo>
                    <a:pt x="67761" y="395992"/>
                  </a:lnTo>
                  <a:lnTo>
                    <a:pt x="68011" y="396005"/>
                  </a:lnTo>
                  <a:lnTo>
                    <a:pt x="68275" y="395951"/>
                  </a:lnTo>
                  <a:lnTo>
                    <a:pt x="68351" y="395737"/>
                  </a:lnTo>
                  <a:lnTo>
                    <a:pt x="68710" y="395504"/>
                  </a:lnTo>
                  <a:lnTo>
                    <a:pt x="68555" y="395477"/>
                  </a:lnTo>
                  <a:lnTo>
                    <a:pt x="67757" y="395490"/>
                  </a:lnTo>
                  <a:lnTo>
                    <a:pt x="66283" y="395417"/>
                  </a:lnTo>
                  <a:lnTo>
                    <a:pt x="66265" y="395199"/>
                  </a:lnTo>
                  <a:lnTo>
                    <a:pt x="66457" y="395012"/>
                  </a:lnTo>
                  <a:lnTo>
                    <a:pt x="66673" y="395030"/>
                  </a:lnTo>
                  <a:lnTo>
                    <a:pt x="66956" y="394971"/>
                  </a:lnTo>
                  <a:lnTo>
                    <a:pt x="67247" y="394939"/>
                  </a:lnTo>
                  <a:lnTo>
                    <a:pt x="67391" y="394747"/>
                  </a:lnTo>
                  <a:lnTo>
                    <a:pt x="67572" y="394551"/>
                  </a:lnTo>
                  <a:lnTo>
                    <a:pt x="67799" y="394365"/>
                  </a:lnTo>
                  <a:lnTo>
                    <a:pt x="68014" y="394319"/>
                  </a:lnTo>
                  <a:lnTo>
                    <a:pt x="68286" y="394479"/>
                  </a:lnTo>
                  <a:lnTo>
                    <a:pt x="68581" y="394460"/>
                  </a:lnTo>
                  <a:lnTo>
                    <a:pt x="68910" y="394561"/>
                  </a:lnTo>
                  <a:lnTo>
                    <a:pt x="69103" y="394456"/>
                  </a:lnTo>
                  <a:lnTo>
                    <a:pt x="69413" y="394428"/>
                  </a:lnTo>
                  <a:lnTo>
                    <a:pt x="69624" y="394346"/>
                  </a:lnTo>
                  <a:lnTo>
                    <a:pt x="69828" y="394292"/>
                  </a:lnTo>
                  <a:lnTo>
                    <a:pt x="70021" y="394032"/>
                  </a:lnTo>
                  <a:lnTo>
                    <a:pt x="70240" y="393777"/>
                  </a:lnTo>
                  <a:lnTo>
                    <a:pt x="70278" y="393489"/>
                  </a:lnTo>
                  <a:lnTo>
                    <a:pt x="70297" y="393252"/>
                  </a:lnTo>
                  <a:lnTo>
                    <a:pt x="70418" y="393006"/>
                  </a:lnTo>
                  <a:lnTo>
                    <a:pt x="70781" y="392664"/>
                  </a:lnTo>
                  <a:lnTo>
                    <a:pt x="71042" y="392669"/>
                  </a:lnTo>
                  <a:lnTo>
                    <a:pt x="71314" y="392733"/>
                  </a:lnTo>
                  <a:lnTo>
                    <a:pt x="71533" y="393034"/>
                  </a:lnTo>
                  <a:lnTo>
                    <a:pt x="71967" y="393161"/>
                  </a:lnTo>
                  <a:lnTo>
                    <a:pt x="72273" y="393321"/>
                  </a:lnTo>
                  <a:lnTo>
                    <a:pt x="72508" y="393480"/>
                  </a:lnTo>
                  <a:lnTo>
                    <a:pt x="72572" y="393840"/>
                  </a:lnTo>
                  <a:lnTo>
                    <a:pt x="72723" y="394018"/>
                  </a:lnTo>
                  <a:lnTo>
                    <a:pt x="72973" y="394059"/>
                  </a:lnTo>
                  <a:lnTo>
                    <a:pt x="73188" y="393872"/>
                  </a:lnTo>
                  <a:lnTo>
                    <a:pt x="73562" y="394023"/>
                  </a:lnTo>
                  <a:lnTo>
                    <a:pt x="73970" y="393859"/>
                  </a:lnTo>
                  <a:lnTo>
                    <a:pt x="74318" y="393617"/>
                  </a:lnTo>
                  <a:lnTo>
                    <a:pt x="74934" y="393052"/>
                  </a:lnTo>
                  <a:lnTo>
                    <a:pt x="75406" y="392304"/>
                  </a:lnTo>
                  <a:lnTo>
                    <a:pt x="75886" y="391243"/>
                  </a:lnTo>
                  <a:lnTo>
                    <a:pt x="76045" y="390317"/>
                  </a:lnTo>
                  <a:lnTo>
                    <a:pt x="76181" y="389219"/>
                  </a:lnTo>
                  <a:lnTo>
                    <a:pt x="76177" y="387801"/>
                  </a:lnTo>
                  <a:lnTo>
                    <a:pt x="76083" y="386639"/>
                  </a:lnTo>
                  <a:lnTo>
                    <a:pt x="76007" y="385828"/>
                  </a:lnTo>
                  <a:lnTo>
                    <a:pt x="75769" y="384752"/>
                  </a:lnTo>
                  <a:lnTo>
                    <a:pt x="75607" y="383941"/>
                  </a:lnTo>
                  <a:lnTo>
                    <a:pt x="75425" y="382979"/>
                  </a:lnTo>
                  <a:lnTo>
                    <a:pt x="75263" y="382195"/>
                  </a:lnTo>
                  <a:lnTo>
                    <a:pt x="74790" y="380978"/>
                  </a:lnTo>
                  <a:lnTo>
                    <a:pt x="74658" y="380568"/>
                  </a:lnTo>
                  <a:lnTo>
                    <a:pt x="74261" y="380044"/>
                  </a:lnTo>
                  <a:lnTo>
                    <a:pt x="73959" y="379616"/>
                  </a:lnTo>
                  <a:lnTo>
                    <a:pt x="73789" y="379442"/>
                  </a:lnTo>
                  <a:lnTo>
                    <a:pt x="73611" y="379766"/>
                  </a:lnTo>
                  <a:lnTo>
                    <a:pt x="73422" y="379998"/>
                  </a:lnTo>
                  <a:lnTo>
                    <a:pt x="73109" y="380085"/>
                  </a:lnTo>
                  <a:lnTo>
                    <a:pt x="72969" y="379944"/>
                  </a:lnTo>
                  <a:lnTo>
                    <a:pt x="73007" y="379616"/>
                  </a:lnTo>
                  <a:lnTo>
                    <a:pt x="73184" y="379260"/>
                  </a:lnTo>
                  <a:lnTo>
                    <a:pt x="73521" y="378731"/>
                  </a:lnTo>
                  <a:lnTo>
                    <a:pt x="73509" y="378590"/>
                  </a:lnTo>
                  <a:lnTo>
                    <a:pt x="73392" y="378116"/>
                  </a:lnTo>
                  <a:lnTo>
                    <a:pt x="73075" y="377437"/>
                  </a:lnTo>
                  <a:lnTo>
                    <a:pt x="72942" y="376949"/>
                  </a:lnTo>
                  <a:lnTo>
                    <a:pt x="72394" y="376188"/>
                  </a:lnTo>
                  <a:lnTo>
                    <a:pt x="72020" y="375628"/>
                  </a:lnTo>
                  <a:lnTo>
                    <a:pt x="71918" y="375090"/>
                  </a:lnTo>
                  <a:lnTo>
                    <a:pt x="71718" y="374598"/>
                  </a:lnTo>
                  <a:lnTo>
                    <a:pt x="71450" y="374046"/>
                  </a:lnTo>
                  <a:lnTo>
                    <a:pt x="70996" y="373572"/>
                  </a:lnTo>
                  <a:lnTo>
                    <a:pt x="70459" y="373002"/>
                  </a:lnTo>
                  <a:lnTo>
                    <a:pt x="70021" y="372661"/>
                  </a:lnTo>
                  <a:lnTo>
                    <a:pt x="69647" y="372515"/>
                  </a:lnTo>
                  <a:lnTo>
                    <a:pt x="69212" y="372392"/>
                  </a:lnTo>
                  <a:lnTo>
                    <a:pt x="68706" y="372328"/>
                  </a:lnTo>
                  <a:lnTo>
                    <a:pt x="68555" y="372259"/>
                  </a:lnTo>
                  <a:lnTo>
                    <a:pt x="68173" y="372173"/>
                  </a:lnTo>
                  <a:lnTo>
                    <a:pt x="67810" y="372228"/>
                  </a:lnTo>
                  <a:lnTo>
                    <a:pt x="67629" y="372305"/>
                  </a:lnTo>
                  <a:lnTo>
                    <a:pt x="67330" y="372182"/>
                  </a:lnTo>
                  <a:lnTo>
                    <a:pt x="67013" y="372013"/>
                  </a:lnTo>
                  <a:lnTo>
                    <a:pt x="66574" y="371840"/>
                  </a:lnTo>
                  <a:lnTo>
                    <a:pt x="66363" y="371786"/>
                  </a:lnTo>
                  <a:lnTo>
                    <a:pt x="66076" y="371635"/>
                  </a:lnTo>
                  <a:lnTo>
                    <a:pt x="65615" y="371503"/>
                  </a:lnTo>
                  <a:lnTo>
                    <a:pt x="65452" y="371544"/>
                  </a:lnTo>
                  <a:lnTo>
                    <a:pt x="65358" y="371321"/>
                  </a:lnTo>
                  <a:lnTo>
                    <a:pt x="65282" y="371056"/>
                  </a:lnTo>
                  <a:lnTo>
                    <a:pt x="64885" y="370806"/>
                  </a:lnTo>
                  <a:lnTo>
                    <a:pt x="64685" y="370642"/>
                  </a:lnTo>
                  <a:lnTo>
                    <a:pt x="64345" y="370473"/>
                  </a:lnTo>
                  <a:lnTo>
                    <a:pt x="63634" y="369899"/>
                  </a:lnTo>
                  <a:lnTo>
                    <a:pt x="63396" y="369548"/>
                  </a:lnTo>
                  <a:lnTo>
                    <a:pt x="63385" y="369188"/>
                  </a:lnTo>
                  <a:lnTo>
                    <a:pt x="63271" y="368759"/>
                  </a:lnTo>
                  <a:lnTo>
                    <a:pt x="63056" y="368513"/>
                  </a:lnTo>
                  <a:lnTo>
                    <a:pt x="62999" y="368190"/>
                  </a:lnTo>
                  <a:lnTo>
                    <a:pt x="63343" y="368135"/>
                  </a:lnTo>
                  <a:lnTo>
                    <a:pt x="63525" y="368080"/>
                  </a:lnTo>
                  <a:lnTo>
                    <a:pt x="63347" y="367893"/>
                  </a:lnTo>
                  <a:lnTo>
                    <a:pt x="63188" y="367647"/>
                  </a:lnTo>
                  <a:lnTo>
                    <a:pt x="63154" y="367305"/>
                  </a:lnTo>
                  <a:lnTo>
                    <a:pt x="63082" y="366923"/>
                  </a:lnTo>
                  <a:lnTo>
                    <a:pt x="63169" y="366439"/>
                  </a:lnTo>
                  <a:lnTo>
                    <a:pt x="63396" y="366098"/>
                  </a:lnTo>
                  <a:lnTo>
                    <a:pt x="63664" y="365842"/>
                  </a:lnTo>
                  <a:lnTo>
                    <a:pt x="63967" y="365788"/>
                  </a:lnTo>
                  <a:lnTo>
                    <a:pt x="64088" y="365555"/>
                  </a:lnTo>
                  <a:lnTo>
                    <a:pt x="64201" y="365282"/>
                  </a:lnTo>
                  <a:lnTo>
                    <a:pt x="64511" y="364699"/>
                  </a:lnTo>
                  <a:lnTo>
                    <a:pt x="64991" y="364042"/>
                  </a:lnTo>
                  <a:lnTo>
                    <a:pt x="65203" y="362935"/>
                  </a:lnTo>
                  <a:lnTo>
                    <a:pt x="65410" y="362110"/>
                  </a:lnTo>
                  <a:lnTo>
                    <a:pt x="65569" y="360779"/>
                  </a:lnTo>
                  <a:lnTo>
                    <a:pt x="65433" y="360720"/>
                  </a:lnTo>
                  <a:lnTo>
                    <a:pt x="65161" y="360496"/>
                  </a:lnTo>
                  <a:lnTo>
                    <a:pt x="64946" y="360159"/>
                  </a:lnTo>
                  <a:lnTo>
                    <a:pt x="64594" y="359763"/>
                  </a:lnTo>
                  <a:lnTo>
                    <a:pt x="64163" y="359120"/>
                  </a:lnTo>
                  <a:lnTo>
                    <a:pt x="63842" y="358500"/>
                  </a:lnTo>
                  <a:lnTo>
                    <a:pt x="63710" y="358195"/>
                  </a:lnTo>
                  <a:lnTo>
                    <a:pt x="63797" y="357972"/>
                  </a:lnTo>
                  <a:lnTo>
                    <a:pt x="64020" y="357867"/>
                  </a:lnTo>
                  <a:lnTo>
                    <a:pt x="64209" y="357953"/>
                  </a:lnTo>
                  <a:lnTo>
                    <a:pt x="64371" y="358291"/>
                  </a:lnTo>
                  <a:lnTo>
                    <a:pt x="64613" y="358710"/>
                  </a:lnTo>
                  <a:lnTo>
                    <a:pt x="65044" y="359243"/>
                  </a:lnTo>
                  <a:lnTo>
                    <a:pt x="65879" y="358952"/>
                  </a:lnTo>
                  <a:lnTo>
                    <a:pt x="66242" y="358792"/>
                  </a:lnTo>
                  <a:lnTo>
                    <a:pt x="66612" y="357967"/>
                  </a:lnTo>
                  <a:lnTo>
                    <a:pt x="67153" y="357201"/>
                  </a:lnTo>
                  <a:lnTo>
                    <a:pt x="67379" y="356814"/>
                  </a:lnTo>
                  <a:lnTo>
                    <a:pt x="67440" y="356486"/>
                  </a:lnTo>
                  <a:lnTo>
                    <a:pt x="67334" y="356285"/>
                  </a:lnTo>
                  <a:lnTo>
                    <a:pt x="67062" y="356062"/>
                  </a:lnTo>
                  <a:lnTo>
                    <a:pt x="66877" y="355556"/>
                  </a:lnTo>
                  <a:lnTo>
                    <a:pt x="66642" y="354800"/>
                  </a:lnTo>
                  <a:lnTo>
                    <a:pt x="66450" y="353683"/>
                  </a:lnTo>
                  <a:lnTo>
                    <a:pt x="66042" y="352562"/>
                  </a:lnTo>
                  <a:lnTo>
                    <a:pt x="65414" y="351651"/>
                  </a:lnTo>
                  <a:lnTo>
                    <a:pt x="64704" y="350862"/>
                  </a:lnTo>
                  <a:lnTo>
                    <a:pt x="63865" y="349992"/>
                  </a:lnTo>
                  <a:lnTo>
                    <a:pt x="63030" y="348861"/>
                  </a:lnTo>
                  <a:lnTo>
                    <a:pt x="62187" y="348160"/>
                  </a:lnTo>
                  <a:lnTo>
                    <a:pt x="61095" y="347198"/>
                  </a:lnTo>
                  <a:lnTo>
                    <a:pt x="59832" y="346059"/>
                  </a:lnTo>
                  <a:lnTo>
                    <a:pt x="58438" y="345220"/>
                  </a:lnTo>
                  <a:lnTo>
                    <a:pt x="56873" y="344208"/>
                  </a:lnTo>
                  <a:lnTo>
                    <a:pt x="55943" y="343634"/>
                  </a:lnTo>
                  <a:lnTo>
                    <a:pt x="54670" y="343137"/>
                  </a:lnTo>
                  <a:lnTo>
                    <a:pt x="53948" y="342955"/>
                  </a:lnTo>
                  <a:lnTo>
                    <a:pt x="54042" y="342487"/>
                  </a:lnTo>
                  <a:lnTo>
                    <a:pt x="55976" y="340789"/>
                  </a:lnTo>
                  <a:lnTo>
                    <a:pt x="58456" y="341282"/>
                  </a:lnTo>
                  <a:lnTo>
                    <a:pt x="58960" y="341591"/>
                  </a:lnTo>
                  <a:lnTo>
                    <a:pt x="66314" y="339929"/>
                  </a:lnTo>
                  <a:lnTo>
                    <a:pt x="70242" y="338290"/>
                  </a:lnTo>
                  <a:lnTo>
                    <a:pt x="74793" y="336407"/>
                  </a:lnTo>
                  <a:lnTo>
                    <a:pt x="77443" y="335598"/>
                  </a:lnTo>
                  <a:lnTo>
                    <a:pt x="81297" y="333979"/>
                  </a:lnTo>
                  <a:lnTo>
                    <a:pt x="89905" y="338230"/>
                  </a:lnTo>
                  <a:lnTo>
                    <a:pt x="92601" y="343335"/>
                  </a:lnTo>
                  <a:lnTo>
                    <a:pt x="95708" y="344869"/>
                  </a:lnTo>
                  <a:lnTo>
                    <a:pt x="96411" y="344506"/>
                  </a:lnTo>
                  <a:lnTo>
                    <a:pt x="96394" y="342560"/>
                  </a:lnTo>
                  <a:lnTo>
                    <a:pt x="96354" y="339645"/>
                  </a:lnTo>
                  <a:lnTo>
                    <a:pt x="96295" y="336967"/>
                  </a:lnTo>
                  <a:lnTo>
                    <a:pt x="96273" y="335507"/>
                  </a:lnTo>
                  <a:lnTo>
                    <a:pt x="96241" y="333804"/>
                  </a:lnTo>
                  <a:lnTo>
                    <a:pt x="96225" y="333295"/>
                  </a:lnTo>
                  <a:lnTo>
                    <a:pt x="96166" y="332350"/>
                  </a:lnTo>
                  <a:lnTo>
                    <a:pt x="96044" y="331141"/>
                  </a:lnTo>
                  <a:lnTo>
                    <a:pt x="95814" y="329706"/>
                  </a:lnTo>
                  <a:lnTo>
                    <a:pt x="95700" y="329234"/>
                  </a:lnTo>
                  <a:lnTo>
                    <a:pt x="95430" y="328392"/>
                  </a:lnTo>
                  <a:lnTo>
                    <a:pt x="94955" y="327327"/>
                  </a:lnTo>
                  <a:lnTo>
                    <a:pt x="92995" y="323006"/>
                  </a:lnTo>
                  <a:lnTo>
                    <a:pt x="92380" y="321681"/>
                  </a:lnTo>
                  <a:lnTo>
                    <a:pt x="90790" y="318409"/>
                  </a:lnTo>
                  <a:lnTo>
                    <a:pt x="89719" y="316234"/>
                  </a:lnTo>
                  <a:lnTo>
                    <a:pt x="88858" y="314496"/>
                  </a:lnTo>
                  <a:lnTo>
                    <a:pt x="88133" y="312962"/>
                  </a:lnTo>
                  <a:lnTo>
                    <a:pt x="87688" y="312095"/>
                  </a:lnTo>
                  <a:lnTo>
                    <a:pt x="87462" y="311672"/>
                  </a:lnTo>
                  <a:lnTo>
                    <a:pt x="86596" y="310218"/>
                  </a:lnTo>
                  <a:lnTo>
                    <a:pt x="86076" y="309395"/>
                  </a:lnTo>
                  <a:lnTo>
                    <a:pt x="84498" y="306949"/>
                  </a:lnTo>
                  <a:lnTo>
                    <a:pt x="83775" y="305987"/>
                  </a:lnTo>
                  <a:lnTo>
                    <a:pt x="83089" y="305315"/>
                  </a:lnTo>
                  <a:lnTo>
                    <a:pt x="82713" y="305022"/>
                  </a:lnTo>
                  <a:lnTo>
                    <a:pt x="82313" y="304763"/>
                  </a:lnTo>
                  <a:lnTo>
                    <a:pt x="81898" y="304537"/>
                  </a:lnTo>
                  <a:lnTo>
                    <a:pt x="81464" y="304336"/>
                  </a:lnTo>
                  <a:lnTo>
                    <a:pt x="80794" y="304071"/>
                  </a:lnTo>
                  <a:lnTo>
                    <a:pt x="80345" y="303904"/>
                  </a:lnTo>
                  <a:lnTo>
                    <a:pt x="79438" y="303555"/>
                  </a:lnTo>
                  <a:lnTo>
                    <a:pt x="78988" y="303359"/>
                  </a:lnTo>
                  <a:lnTo>
                    <a:pt x="78331" y="303024"/>
                  </a:lnTo>
                  <a:lnTo>
                    <a:pt x="77911" y="302765"/>
                  </a:lnTo>
                  <a:lnTo>
                    <a:pt x="77510" y="302469"/>
                  </a:lnTo>
                  <a:lnTo>
                    <a:pt x="77132" y="302151"/>
                  </a:lnTo>
                  <a:lnTo>
                    <a:pt x="76774" y="301799"/>
                  </a:lnTo>
                  <a:lnTo>
                    <a:pt x="76607" y="301612"/>
                  </a:lnTo>
                  <a:lnTo>
                    <a:pt x="76292" y="301218"/>
                  </a:lnTo>
                  <a:lnTo>
                    <a:pt x="75907" y="300600"/>
                  </a:lnTo>
                  <a:lnTo>
                    <a:pt x="75675" y="300137"/>
                  </a:lnTo>
                  <a:lnTo>
                    <a:pt x="75280" y="300021"/>
                  </a:lnTo>
                  <a:lnTo>
                    <a:pt x="73437" y="300073"/>
                  </a:lnTo>
                  <a:lnTo>
                    <a:pt x="72013" y="300141"/>
                  </a:lnTo>
                  <a:lnTo>
                    <a:pt x="71182" y="300145"/>
                  </a:lnTo>
                  <a:lnTo>
                    <a:pt x="71183" y="299704"/>
                  </a:lnTo>
                  <a:lnTo>
                    <a:pt x="69120" y="299270"/>
                  </a:lnTo>
                  <a:lnTo>
                    <a:pt x="65849" y="298574"/>
                  </a:lnTo>
                  <a:lnTo>
                    <a:pt x="64455" y="298272"/>
                  </a:lnTo>
                  <a:lnTo>
                    <a:pt x="64931" y="295381"/>
                  </a:lnTo>
                  <a:lnTo>
                    <a:pt x="66079" y="288437"/>
                  </a:lnTo>
                  <a:lnTo>
                    <a:pt x="59639" y="287368"/>
                  </a:lnTo>
                  <a:lnTo>
                    <a:pt x="58839" y="285524"/>
                  </a:lnTo>
                  <a:lnTo>
                    <a:pt x="58591" y="285126"/>
                  </a:lnTo>
                  <a:lnTo>
                    <a:pt x="57696" y="284902"/>
                  </a:lnTo>
                  <a:lnTo>
                    <a:pt x="56796" y="284829"/>
                  </a:lnTo>
                  <a:lnTo>
                    <a:pt x="56163" y="283479"/>
                  </a:lnTo>
                  <a:lnTo>
                    <a:pt x="53907" y="278201"/>
                  </a:lnTo>
                  <a:lnTo>
                    <a:pt x="53376" y="276901"/>
                  </a:lnTo>
                  <a:lnTo>
                    <a:pt x="52561" y="276138"/>
                  </a:lnTo>
                  <a:lnTo>
                    <a:pt x="52812" y="275750"/>
                  </a:lnTo>
                  <a:lnTo>
                    <a:pt x="51760" y="274830"/>
                  </a:lnTo>
                  <a:lnTo>
                    <a:pt x="49971" y="273137"/>
                  </a:lnTo>
                  <a:lnTo>
                    <a:pt x="52371" y="270570"/>
                  </a:lnTo>
                  <a:lnTo>
                    <a:pt x="53065" y="266312"/>
                  </a:lnTo>
                  <a:lnTo>
                    <a:pt x="53146" y="265825"/>
                  </a:lnTo>
                  <a:lnTo>
                    <a:pt x="50231" y="265477"/>
                  </a:lnTo>
                  <a:lnTo>
                    <a:pt x="47255" y="265112"/>
                  </a:lnTo>
                  <a:lnTo>
                    <a:pt x="45796" y="264933"/>
                  </a:lnTo>
                  <a:lnTo>
                    <a:pt x="40072" y="264053"/>
                  </a:lnTo>
                  <a:lnTo>
                    <a:pt x="40469" y="263692"/>
                  </a:lnTo>
                  <a:lnTo>
                    <a:pt x="46912" y="257815"/>
                  </a:lnTo>
                  <a:lnTo>
                    <a:pt x="47126" y="257615"/>
                  </a:lnTo>
                  <a:lnTo>
                    <a:pt x="53473" y="251860"/>
                  </a:lnTo>
                  <a:lnTo>
                    <a:pt x="53991" y="251536"/>
                  </a:lnTo>
                  <a:lnTo>
                    <a:pt x="54697" y="251105"/>
                  </a:lnTo>
                  <a:lnTo>
                    <a:pt x="56097" y="250769"/>
                  </a:lnTo>
                  <a:lnTo>
                    <a:pt x="56561" y="250669"/>
                  </a:lnTo>
                  <a:lnTo>
                    <a:pt x="61651" y="249581"/>
                  </a:lnTo>
                  <a:lnTo>
                    <a:pt x="62909" y="249313"/>
                  </a:lnTo>
                  <a:lnTo>
                    <a:pt x="64447" y="248985"/>
                  </a:lnTo>
                  <a:lnTo>
                    <a:pt x="65916" y="248671"/>
                  </a:lnTo>
                  <a:lnTo>
                    <a:pt x="69670" y="247925"/>
                  </a:lnTo>
                  <a:lnTo>
                    <a:pt x="72183" y="247378"/>
                  </a:lnTo>
                  <a:lnTo>
                    <a:pt x="71945" y="246066"/>
                  </a:lnTo>
                  <a:lnTo>
                    <a:pt x="71887" y="245531"/>
                  </a:lnTo>
                  <a:lnTo>
                    <a:pt x="71895" y="244736"/>
                  </a:lnTo>
                  <a:lnTo>
                    <a:pt x="71948" y="244011"/>
                  </a:lnTo>
                  <a:lnTo>
                    <a:pt x="72069" y="242877"/>
                  </a:lnTo>
                  <a:lnTo>
                    <a:pt x="72202" y="241592"/>
                  </a:lnTo>
                  <a:lnTo>
                    <a:pt x="72323" y="240630"/>
                  </a:lnTo>
                  <a:lnTo>
                    <a:pt x="72357" y="240489"/>
                  </a:lnTo>
                  <a:lnTo>
                    <a:pt x="72573" y="239932"/>
                  </a:lnTo>
                  <a:lnTo>
                    <a:pt x="72713" y="239464"/>
                  </a:lnTo>
                  <a:lnTo>
                    <a:pt x="72973" y="238595"/>
                  </a:lnTo>
                  <a:lnTo>
                    <a:pt x="73221" y="238151"/>
                  </a:lnTo>
                  <a:lnTo>
                    <a:pt x="73573" y="237641"/>
                  </a:lnTo>
                  <a:lnTo>
                    <a:pt x="73979" y="237131"/>
                  </a:lnTo>
                  <a:lnTo>
                    <a:pt x="74957" y="235864"/>
                  </a:lnTo>
                  <a:lnTo>
                    <a:pt x="75852" y="234786"/>
                  </a:lnTo>
                  <a:lnTo>
                    <a:pt x="76203" y="234275"/>
                  </a:lnTo>
                  <a:lnTo>
                    <a:pt x="76592" y="233592"/>
                  </a:lnTo>
                  <a:lnTo>
                    <a:pt x="76770" y="233216"/>
                  </a:lnTo>
                  <a:lnTo>
                    <a:pt x="76985" y="232737"/>
                  </a:lnTo>
                  <a:lnTo>
                    <a:pt x="77096" y="232292"/>
                  </a:lnTo>
                  <a:lnTo>
                    <a:pt x="77283" y="231330"/>
                  </a:lnTo>
                  <a:lnTo>
                    <a:pt x="77324" y="230917"/>
                  </a:lnTo>
                  <a:lnTo>
                    <a:pt x="77302" y="230228"/>
                  </a:lnTo>
                  <a:lnTo>
                    <a:pt x="77140" y="227979"/>
                  </a:lnTo>
                  <a:lnTo>
                    <a:pt x="76826" y="224466"/>
                  </a:lnTo>
                  <a:lnTo>
                    <a:pt x="76637" y="222359"/>
                  </a:lnTo>
                  <a:lnTo>
                    <a:pt x="76511" y="221755"/>
                  </a:lnTo>
                  <a:lnTo>
                    <a:pt x="76438" y="221233"/>
                  </a:lnTo>
                  <a:lnTo>
                    <a:pt x="76200" y="220791"/>
                  </a:lnTo>
                  <a:lnTo>
                    <a:pt x="75833" y="220019"/>
                  </a:lnTo>
                  <a:lnTo>
                    <a:pt x="75238" y="218923"/>
                  </a:lnTo>
                  <a:lnTo>
                    <a:pt x="73755" y="216195"/>
                  </a:lnTo>
                  <a:lnTo>
                    <a:pt x="72264" y="213367"/>
                  </a:lnTo>
                  <a:lnTo>
                    <a:pt x="71245" y="211436"/>
                  </a:lnTo>
                  <a:lnTo>
                    <a:pt x="70815" y="210654"/>
                  </a:lnTo>
                  <a:lnTo>
                    <a:pt x="70497" y="210274"/>
                  </a:lnTo>
                  <a:lnTo>
                    <a:pt x="70357" y="210106"/>
                  </a:lnTo>
                  <a:lnTo>
                    <a:pt x="69943" y="209724"/>
                  </a:lnTo>
                  <a:lnTo>
                    <a:pt x="69224" y="209323"/>
                  </a:lnTo>
                  <a:lnTo>
                    <a:pt x="66233" y="207756"/>
                  </a:lnTo>
                  <a:lnTo>
                    <a:pt x="64765" y="207044"/>
                  </a:lnTo>
                  <a:lnTo>
                    <a:pt x="64561" y="206899"/>
                  </a:lnTo>
                  <a:lnTo>
                    <a:pt x="64231" y="206664"/>
                  </a:lnTo>
                  <a:lnTo>
                    <a:pt x="63995" y="206463"/>
                  </a:lnTo>
                  <a:lnTo>
                    <a:pt x="63614" y="206138"/>
                  </a:lnTo>
                  <a:lnTo>
                    <a:pt x="60757" y="203430"/>
                  </a:lnTo>
                  <a:lnTo>
                    <a:pt x="60254" y="202906"/>
                  </a:lnTo>
                  <a:lnTo>
                    <a:pt x="59752" y="202326"/>
                  </a:lnTo>
                  <a:lnTo>
                    <a:pt x="59394" y="201605"/>
                  </a:lnTo>
                  <a:lnTo>
                    <a:pt x="59148" y="201058"/>
                  </a:lnTo>
                  <a:lnTo>
                    <a:pt x="59043" y="200484"/>
                  </a:lnTo>
                  <a:lnTo>
                    <a:pt x="58940" y="199882"/>
                  </a:lnTo>
                  <a:lnTo>
                    <a:pt x="58895" y="199195"/>
                  </a:lnTo>
                  <a:lnTo>
                    <a:pt x="58873" y="198673"/>
                  </a:lnTo>
                  <a:lnTo>
                    <a:pt x="59062" y="197624"/>
                  </a:lnTo>
                  <a:lnTo>
                    <a:pt x="59562" y="195182"/>
                  </a:lnTo>
                  <a:lnTo>
                    <a:pt x="59970" y="193188"/>
                  </a:lnTo>
                  <a:lnTo>
                    <a:pt x="60138" y="192256"/>
                  </a:lnTo>
                  <a:lnTo>
                    <a:pt x="60165" y="192122"/>
                  </a:lnTo>
                  <a:lnTo>
                    <a:pt x="60663" y="190155"/>
                  </a:lnTo>
                  <a:lnTo>
                    <a:pt x="61127" y="188116"/>
                  </a:lnTo>
                  <a:lnTo>
                    <a:pt x="61584" y="186543"/>
                  </a:lnTo>
                  <a:lnTo>
                    <a:pt x="62036" y="185222"/>
                  </a:lnTo>
                  <a:lnTo>
                    <a:pt x="62492" y="183685"/>
                  </a:lnTo>
                  <a:lnTo>
                    <a:pt x="62689" y="183108"/>
                  </a:lnTo>
                  <a:lnTo>
                    <a:pt x="62855" y="182621"/>
                  </a:lnTo>
                  <a:lnTo>
                    <a:pt x="64118" y="179797"/>
                  </a:lnTo>
                  <a:lnTo>
                    <a:pt x="65294" y="176785"/>
                  </a:lnTo>
                  <a:lnTo>
                    <a:pt x="65877" y="175292"/>
                  </a:lnTo>
                  <a:lnTo>
                    <a:pt x="66207" y="174141"/>
                  </a:lnTo>
                  <a:lnTo>
                    <a:pt x="66266" y="173361"/>
                  </a:lnTo>
                  <a:lnTo>
                    <a:pt x="67463" y="170207"/>
                  </a:lnTo>
                  <a:lnTo>
                    <a:pt x="67964" y="168880"/>
                  </a:lnTo>
                  <a:lnTo>
                    <a:pt x="68643" y="167079"/>
                  </a:lnTo>
                  <a:lnTo>
                    <a:pt x="69089" y="165899"/>
                  </a:lnTo>
                  <a:lnTo>
                    <a:pt x="69621" y="163881"/>
                  </a:lnTo>
                  <a:lnTo>
                    <a:pt x="69760" y="163355"/>
                  </a:lnTo>
                  <a:lnTo>
                    <a:pt x="70196" y="161400"/>
                  </a:lnTo>
                  <a:lnTo>
                    <a:pt x="70648" y="160211"/>
                  </a:lnTo>
                  <a:lnTo>
                    <a:pt x="71511" y="157936"/>
                  </a:lnTo>
                  <a:lnTo>
                    <a:pt x="72662" y="154920"/>
                  </a:lnTo>
                  <a:lnTo>
                    <a:pt x="72767" y="154646"/>
                  </a:lnTo>
                  <a:lnTo>
                    <a:pt x="72684" y="153119"/>
                  </a:lnTo>
                  <a:lnTo>
                    <a:pt x="72422" y="148344"/>
                  </a:lnTo>
                  <a:lnTo>
                    <a:pt x="72247" y="147356"/>
                  </a:lnTo>
                  <a:lnTo>
                    <a:pt x="72092" y="146491"/>
                  </a:lnTo>
                  <a:lnTo>
                    <a:pt x="71773" y="144690"/>
                  </a:lnTo>
                  <a:lnTo>
                    <a:pt x="71705" y="144302"/>
                  </a:lnTo>
                  <a:lnTo>
                    <a:pt x="70424" y="138904"/>
                  </a:lnTo>
                  <a:lnTo>
                    <a:pt x="69819" y="136358"/>
                  </a:lnTo>
                  <a:lnTo>
                    <a:pt x="69531" y="134259"/>
                  </a:lnTo>
                  <a:lnTo>
                    <a:pt x="68988" y="130308"/>
                  </a:lnTo>
                  <a:lnTo>
                    <a:pt x="68814" y="129039"/>
                  </a:lnTo>
                  <a:lnTo>
                    <a:pt x="67818" y="124499"/>
                  </a:lnTo>
                  <a:lnTo>
                    <a:pt x="67753" y="124220"/>
                  </a:lnTo>
                  <a:lnTo>
                    <a:pt x="66496" y="118891"/>
                  </a:lnTo>
                  <a:lnTo>
                    <a:pt x="65830" y="116062"/>
                  </a:lnTo>
                  <a:lnTo>
                    <a:pt x="65745" y="115699"/>
                  </a:lnTo>
                  <a:lnTo>
                    <a:pt x="65592" y="114000"/>
                  </a:lnTo>
                  <a:lnTo>
                    <a:pt x="65183" y="112020"/>
                  </a:lnTo>
                  <a:lnTo>
                    <a:pt x="64758" y="110224"/>
                  </a:lnTo>
                  <a:lnTo>
                    <a:pt x="64629" y="109766"/>
                  </a:lnTo>
                  <a:lnTo>
                    <a:pt x="64035" y="108559"/>
                  </a:lnTo>
                  <a:lnTo>
                    <a:pt x="63354" y="107744"/>
                  </a:lnTo>
                  <a:lnTo>
                    <a:pt x="59968" y="108127"/>
                  </a:lnTo>
                  <a:lnTo>
                    <a:pt x="58983" y="108281"/>
                  </a:lnTo>
                  <a:lnTo>
                    <a:pt x="58149" y="108447"/>
                  </a:lnTo>
                  <a:lnTo>
                    <a:pt x="55768" y="108919"/>
                  </a:lnTo>
                  <a:lnTo>
                    <a:pt x="54243" y="109274"/>
                  </a:lnTo>
                  <a:lnTo>
                    <a:pt x="53835" y="109363"/>
                  </a:lnTo>
                  <a:lnTo>
                    <a:pt x="52593" y="109635"/>
                  </a:lnTo>
                  <a:lnTo>
                    <a:pt x="51019" y="109980"/>
                  </a:lnTo>
                  <a:lnTo>
                    <a:pt x="50489" y="110090"/>
                  </a:lnTo>
                  <a:lnTo>
                    <a:pt x="49435" y="110305"/>
                  </a:lnTo>
                  <a:lnTo>
                    <a:pt x="48196" y="110390"/>
                  </a:lnTo>
                  <a:lnTo>
                    <a:pt x="45140" y="110319"/>
                  </a:lnTo>
                  <a:lnTo>
                    <a:pt x="43068" y="110224"/>
                  </a:lnTo>
                  <a:lnTo>
                    <a:pt x="41939" y="110179"/>
                  </a:lnTo>
                  <a:lnTo>
                    <a:pt x="41770" y="110173"/>
                  </a:lnTo>
                  <a:lnTo>
                    <a:pt x="40705" y="110036"/>
                  </a:lnTo>
                  <a:lnTo>
                    <a:pt x="39919" y="109913"/>
                  </a:lnTo>
                  <a:lnTo>
                    <a:pt x="39574" y="109861"/>
                  </a:lnTo>
                  <a:lnTo>
                    <a:pt x="35223" y="109188"/>
                  </a:lnTo>
                  <a:lnTo>
                    <a:pt x="32400" y="108760"/>
                  </a:lnTo>
                  <a:lnTo>
                    <a:pt x="31438" y="108592"/>
                  </a:lnTo>
                  <a:lnTo>
                    <a:pt x="30328" y="108398"/>
                  </a:lnTo>
                  <a:lnTo>
                    <a:pt x="27779" y="107984"/>
                  </a:lnTo>
                  <a:lnTo>
                    <a:pt x="25411" y="107600"/>
                  </a:lnTo>
                  <a:lnTo>
                    <a:pt x="23950" y="107339"/>
                  </a:lnTo>
                  <a:lnTo>
                    <a:pt x="21734" y="106941"/>
                  </a:lnTo>
                  <a:lnTo>
                    <a:pt x="20232" y="106676"/>
                  </a:lnTo>
                  <a:lnTo>
                    <a:pt x="19392" y="106527"/>
                  </a:lnTo>
                  <a:lnTo>
                    <a:pt x="16384" y="106016"/>
                  </a:lnTo>
                  <a:lnTo>
                    <a:pt x="15213" y="105743"/>
                  </a:lnTo>
                  <a:lnTo>
                    <a:pt x="14187" y="105501"/>
                  </a:lnTo>
                  <a:lnTo>
                    <a:pt x="11514" y="104884"/>
                  </a:lnTo>
                  <a:lnTo>
                    <a:pt x="10395" y="103631"/>
                  </a:lnTo>
                  <a:lnTo>
                    <a:pt x="9271" y="102582"/>
                  </a:lnTo>
                  <a:lnTo>
                    <a:pt x="7315" y="100935"/>
                  </a:lnTo>
                  <a:lnTo>
                    <a:pt x="5895" y="99772"/>
                  </a:lnTo>
                  <a:lnTo>
                    <a:pt x="4971" y="98907"/>
                  </a:lnTo>
                  <a:lnTo>
                    <a:pt x="3998" y="98039"/>
                  </a:lnTo>
                  <a:lnTo>
                    <a:pt x="3077" y="96841"/>
                  </a:lnTo>
                  <a:lnTo>
                    <a:pt x="2024" y="95169"/>
                  </a:lnTo>
                  <a:lnTo>
                    <a:pt x="1160" y="93453"/>
                  </a:lnTo>
                  <a:lnTo>
                    <a:pt x="578" y="91789"/>
                  </a:lnTo>
                  <a:lnTo>
                    <a:pt x="182" y="90175"/>
                  </a:lnTo>
                  <a:lnTo>
                    <a:pt x="23" y="88519"/>
                  </a:lnTo>
                  <a:lnTo>
                    <a:pt x="0" y="87148"/>
                  </a:lnTo>
                  <a:lnTo>
                    <a:pt x="73" y="86096"/>
                  </a:lnTo>
                  <a:lnTo>
                    <a:pt x="128" y="85213"/>
                  </a:lnTo>
                  <a:lnTo>
                    <a:pt x="238" y="84270"/>
                  </a:lnTo>
                  <a:lnTo>
                    <a:pt x="557" y="82149"/>
                  </a:lnTo>
                  <a:lnTo>
                    <a:pt x="763" y="80860"/>
                  </a:lnTo>
                  <a:lnTo>
                    <a:pt x="1131" y="78847"/>
                  </a:lnTo>
                  <a:lnTo>
                    <a:pt x="1299" y="77339"/>
                  </a:lnTo>
                  <a:lnTo>
                    <a:pt x="2032" y="73004"/>
                  </a:lnTo>
                  <a:lnTo>
                    <a:pt x="2429" y="70932"/>
                  </a:lnTo>
                  <a:lnTo>
                    <a:pt x="2448" y="70744"/>
                  </a:lnTo>
                  <a:lnTo>
                    <a:pt x="2908" y="68625"/>
                  </a:lnTo>
                  <a:lnTo>
                    <a:pt x="3625" y="65236"/>
                  </a:lnTo>
                  <a:lnTo>
                    <a:pt x="4389" y="61942"/>
                  </a:lnTo>
                  <a:lnTo>
                    <a:pt x="4741" y="60497"/>
                  </a:lnTo>
                  <a:lnTo>
                    <a:pt x="5078" y="59121"/>
                  </a:lnTo>
                  <a:lnTo>
                    <a:pt x="5568" y="56684"/>
                  </a:lnTo>
                  <a:lnTo>
                    <a:pt x="6033" y="53895"/>
                  </a:lnTo>
                  <a:lnTo>
                    <a:pt x="6291" y="51969"/>
                  </a:lnTo>
                  <a:lnTo>
                    <a:pt x="6508" y="50096"/>
                  </a:lnTo>
                  <a:lnTo>
                    <a:pt x="6555" y="49690"/>
                  </a:lnTo>
                  <a:lnTo>
                    <a:pt x="6727" y="47088"/>
                  </a:lnTo>
                  <a:lnTo>
                    <a:pt x="6905" y="44632"/>
                  </a:lnTo>
                  <a:lnTo>
                    <a:pt x="7112" y="41234"/>
                  </a:lnTo>
                  <a:lnTo>
                    <a:pt x="7364" y="36533"/>
                  </a:lnTo>
                  <a:lnTo>
                    <a:pt x="7404" y="36249"/>
                  </a:lnTo>
                  <a:lnTo>
                    <a:pt x="7629" y="34248"/>
                  </a:lnTo>
                  <a:lnTo>
                    <a:pt x="7706" y="33608"/>
                  </a:lnTo>
                  <a:lnTo>
                    <a:pt x="8269" y="29366"/>
                  </a:lnTo>
                  <a:lnTo>
                    <a:pt x="8356" y="28813"/>
                  </a:lnTo>
                  <a:lnTo>
                    <a:pt x="8398" y="28564"/>
                  </a:lnTo>
                  <a:lnTo>
                    <a:pt x="8817" y="25973"/>
                  </a:lnTo>
                  <a:lnTo>
                    <a:pt x="8942" y="24339"/>
                  </a:lnTo>
                  <a:lnTo>
                    <a:pt x="9134" y="22713"/>
                  </a:lnTo>
                  <a:lnTo>
                    <a:pt x="9213" y="22048"/>
                  </a:lnTo>
                  <a:lnTo>
                    <a:pt x="9244" y="21785"/>
                  </a:lnTo>
                  <a:lnTo>
                    <a:pt x="9633" y="19458"/>
                  </a:lnTo>
                  <a:lnTo>
                    <a:pt x="10238" y="17388"/>
                  </a:lnTo>
                  <a:lnTo>
                    <a:pt x="10665" y="15248"/>
                  </a:lnTo>
                  <a:lnTo>
                    <a:pt x="10793" y="14606"/>
                  </a:lnTo>
                  <a:lnTo>
                    <a:pt x="10965" y="13464"/>
                  </a:lnTo>
                  <a:lnTo>
                    <a:pt x="11301" y="12785"/>
                  </a:lnTo>
                  <a:lnTo>
                    <a:pt x="11477" y="12180"/>
                  </a:lnTo>
                  <a:lnTo>
                    <a:pt x="11600" y="11586"/>
                  </a:lnTo>
                  <a:lnTo>
                    <a:pt x="16231" y="12346"/>
                  </a:lnTo>
                  <a:lnTo>
                    <a:pt x="20144" y="12988"/>
                  </a:lnTo>
                  <a:lnTo>
                    <a:pt x="22471" y="13369"/>
                  </a:lnTo>
                  <a:lnTo>
                    <a:pt x="24811" y="13751"/>
                  </a:lnTo>
                  <a:lnTo>
                    <a:pt x="27147" y="14133"/>
                  </a:lnTo>
                  <a:lnTo>
                    <a:pt x="31195" y="14795"/>
                  </a:lnTo>
                  <a:lnTo>
                    <a:pt x="35658" y="15529"/>
                  </a:lnTo>
                  <a:lnTo>
                    <a:pt x="38163" y="15938"/>
                  </a:lnTo>
                  <a:lnTo>
                    <a:pt x="41044" y="16418"/>
                  </a:lnTo>
                  <a:lnTo>
                    <a:pt x="41378" y="15685"/>
                  </a:lnTo>
                  <a:lnTo>
                    <a:pt x="41409" y="14506"/>
                  </a:lnTo>
                  <a:lnTo>
                    <a:pt x="42936" y="14774"/>
                  </a:lnTo>
                  <a:lnTo>
                    <a:pt x="45109" y="15161"/>
                  </a:lnTo>
                  <a:lnTo>
                    <a:pt x="45558" y="15221"/>
                  </a:lnTo>
                  <a:lnTo>
                    <a:pt x="46552" y="11019"/>
                  </a:lnTo>
                  <a:lnTo>
                    <a:pt x="46201" y="10139"/>
                  </a:lnTo>
                  <a:lnTo>
                    <a:pt x="45456" y="8272"/>
                  </a:lnTo>
                  <a:lnTo>
                    <a:pt x="44708" y="6399"/>
                  </a:lnTo>
                  <a:lnTo>
                    <a:pt x="43415" y="3158"/>
                  </a:lnTo>
                  <a:lnTo>
                    <a:pt x="43158" y="2172"/>
                  </a:lnTo>
                  <a:lnTo>
                    <a:pt x="42943" y="1029"/>
                  </a:lnTo>
                  <a:lnTo>
                    <a:pt x="42903" y="743"/>
                  </a:lnTo>
                  <a:lnTo>
                    <a:pt x="42838" y="281"/>
                  </a:lnTo>
                  <a:lnTo>
                    <a:pt x="42814" y="0"/>
                  </a:lnTo>
                  <a:lnTo>
                    <a:pt x="43914" y="446"/>
                  </a:lnTo>
                  <a:lnTo>
                    <a:pt x="44783" y="1488"/>
                  </a:lnTo>
                  <a:lnTo>
                    <a:pt x="45739" y="2342"/>
                  </a:lnTo>
                  <a:lnTo>
                    <a:pt x="47799" y="4420"/>
                  </a:lnTo>
                  <a:lnTo>
                    <a:pt x="50849" y="7472"/>
                  </a:lnTo>
                  <a:lnTo>
                    <a:pt x="52371" y="9020"/>
                  </a:lnTo>
                  <a:lnTo>
                    <a:pt x="53200" y="9870"/>
                  </a:lnTo>
                  <a:lnTo>
                    <a:pt x="55241" y="11944"/>
                  </a:lnTo>
                  <a:lnTo>
                    <a:pt x="56486" y="13082"/>
                  </a:lnTo>
                  <a:lnTo>
                    <a:pt x="58111" y="14097"/>
                  </a:lnTo>
                  <a:lnTo>
                    <a:pt x="58759" y="14427"/>
                  </a:lnTo>
                  <a:lnTo>
                    <a:pt x="61101" y="15657"/>
                  </a:lnTo>
                  <a:lnTo>
                    <a:pt x="64659" y="17488"/>
                  </a:lnTo>
                  <a:lnTo>
                    <a:pt x="67128" y="18665"/>
                  </a:lnTo>
                  <a:lnTo>
                    <a:pt x="71926" y="20912"/>
                  </a:lnTo>
                  <a:lnTo>
                    <a:pt x="74756" y="22376"/>
                  </a:lnTo>
                  <a:lnTo>
                    <a:pt x="75281" y="22692"/>
                  </a:lnTo>
                  <a:lnTo>
                    <a:pt x="76305" y="21410"/>
                  </a:lnTo>
                  <a:lnTo>
                    <a:pt x="79169" y="17843"/>
                  </a:lnTo>
                  <a:lnTo>
                    <a:pt x="80248" y="17050"/>
                  </a:lnTo>
                  <a:lnTo>
                    <a:pt x="80280" y="16650"/>
                  </a:lnTo>
                  <a:lnTo>
                    <a:pt x="80429" y="16554"/>
                  </a:lnTo>
                  <a:lnTo>
                    <a:pt x="81786" y="16637"/>
                  </a:lnTo>
                  <a:lnTo>
                    <a:pt x="91531" y="16535"/>
                  </a:lnTo>
                  <a:lnTo>
                    <a:pt x="93399" y="15404"/>
                  </a:lnTo>
                  <a:lnTo>
                    <a:pt x="93910" y="15025"/>
                  </a:lnTo>
                  <a:lnTo>
                    <a:pt x="100371" y="10853"/>
                  </a:lnTo>
                  <a:lnTo>
                    <a:pt x="101289" y="10294"/>
                  </a:lnTo>
                  <a:lnTo>
                    <a:pt x="102292" y="9731"/>
                  </a:lnTo>
                  <a:lnTo>
                    <a:pt x="103544" y="8811"/>
                  </a:lnTo>
                  <a:lnTo>
                    <a:pt x="104997" y="7971"/>
                  </a:lnTo>
                  <a:lnTo>
                    <a:pt x="105458" y="7723"/>
                  </a:lnTo>
                  <a:lnTo>
                    <a:pt x="105823" y="7594"/>
                  </a:lnTo>
                  <a:lnTo>
                    <a:pt x="106242" y="7493"/>
                  </a:lnTo>
                  <a:lnTo>
                    <a:pt x="106564" y="7445"/>
                  </a:lnTo>
                  <a:lnTo>
                    <a:pt x="107088" y="7454"/>
                  </a:lnTo>
                  <a:lnTo>
                    <a:pt x="108192" y="7507"/>
                  </a:lnTo>
                  <a:lnTo>
                    <a:pt x="109016" y="7765"/>
                  </a:lnTo>
                  <a:lnTo>
                    <a:pt x="109300" y="7654"/>
                  </a:lnTo>
                  <a:lnTo>
                    <a:pt x="109591" y="7742"/>
                  </a:lnTo>
                  <a:lnTo>
                    <a:pt x="110890" y="7461"/>
                  </a:lnTo>
                  <a:lnTo>
                    <a:pt x="114402" y="6638"/>
                  </a:lnTo>
                  <a:lnTo>
                    <a:pt x="114811" y="6544"/>
                  </a:lnTo>
                  <a:lnTo>
                    <a:pt x="118708" y="5626"/>
                  </a:lnTo>
                  <a:lnTo>
                    <a:pt x="119251" y="5627"/>
                  </a:lnTo>
                  <a:lnTo>
                    <a:pt x="126989" y="6988"/>
                  </a:lnTo>
                  <a:lnTo>
                    <a:pt x="136018" y="8588"/>
                  </a:lnTo>
                  <a:lnTo>
                    <a:pt x="140534" y="9371"/>
                  </a:lnTo>
                  <a:close/>
                </a:path>
              </a:pathLst>
            </a:custGeom>
            <a:solidFill>
              <a:srgbClr val="E06A2D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" name="pg122"/>
            <p:cNvSpPr/>
            <p:nvPr/>
          </p:nvSpPr>
          <p:spPr>
            <a:xfrm>
              <a:off x="7086884" y="4798970"/>
              <a:ext cx="3711" cy="4987"/>
            </a:xfrm>
            <a:custGeom>
              <a:avLst/>
              <a:gdLst/>
              <a:ahLst/>
              <a:cxnLst/>
              <a:rect l="0" t="0" r="0" b="0"/>
              <a:pathLst>
                <a:path w="3711" h="4987">
                  <a:moveTo>
                    <a:pt x="1931" y="4559"/>
                  </a:moveTo>
                  <a:lnTo>
                    <a:pt x="1402" y="4426"/>
                  </a:lnTo>
                  <a:lnTo>
                    <a:pt x="956" y="4007"/>
                  </a:lnTo>
                  <a:lnTo>
                    <a:pt x="313" y="3424"/>
                  </a:lnTo>
                  <a:lnTo>
                    <a:pt x="0" y="2473"/>
                  </a:lnTo>
                  <a:lnTo>
                    <a:pt x="219" y="1571"/>
                  </a:lnTo>
                  <a:lnTo>
                    <a:pt x="434" y="960"/>
                  </a:lnTo>
                  <a:lnTo>
                    <a:pt x="1012" y="765"/>
                  </a:lnTo>
                  <a:lnTo>
                    <a:pt x="1511" y="154"/>
                  </a:lnTo>
                  <a:lnTo>
                    <a:pt x="2089" y="0"/>
                  </a:lnTo>
                  <a:lnTo>
                    <a:pt x="2823" y="218"/>
                  </a:lnTo>
                  <a:lnTo>
                    <a:pt x="3102" y="551"/>
                  </a:lnTo>
                  <a:lnTo>
                    <a:pt x="3681" y="396"/>
                  </a:lnTo>
                  <a:lnTo>
                    <a:pt x="3711" y="933"/>
                  </a:lnTo>
                  <a:lnTo>
                    <a:pt x="3253" y="1293"/>
                  </a:lnTo>
                  <a:lnTo>
                    <a:pt x="3125" y="1621"/>
                  </a:lnTo>
                  <a:lnTo>
                    <a:pt x="2380" y="2145"/>
                  </a:lnTo>
                  <a:lnTo>
                    <a:pt x="1961" y="2750"/>
                  </a:lnTo>
                  <a:lnTo>
                    <a:pt x="2482" y="3215"/>
                  </a:lnTo>
                  <a:lnTo>
                    <a:pt x="3106" y="2855"/>
                  </a:lnTo>
                  <a:lnTo>
                    <a:pt x="3673" y="3192"/>
                  </a:lnTo>
                  <a:lnTo>
                    <a:pt x="3363" y="4422"/>
                  </a:lnTo>
                  <a:lnTo>
                    <a:pt x="2864" y="4987"/>
                  </a:lnTo>
                  <a:lnTo>
                    <a:pt x="2422" y="4527"/>
                  </a:lnTo>
                  <a:close/>
                </a:path>
              </a:pathLst>
            </a:custGeom>
            <a:solidFill>
              <a:srgbClr val="E06A2D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" name="pg123"/>
            <p:cNvSpPr/>
            <p:nvPr/>
          </p:nvSpPr>
          <p:spPr>
            <a:xfrm>
              <a:off x="5956710" y="4601600"/>
              <a:ext cx="420501" cy="462808"/>
            </a:xfrm>
            <a:custGeom>
              <a:avLst/>
              <a:gdLst/>
              <a:ahLst/>
              <a:cxnLst/>
              <a:rect l="0" t="0" r="0" b="0"/>
              <a:pathLst>
                <a:path w="420501" h="462808">
                  <a:moveTo>
                    <a:pt x="213248" y="31489"/>
                  </a:moveTo>
                  <a:lnTo>
                    <a:pt x="213429" y="31063"/>
                  </a:lnTo>
                  <a:lnTo>
                    <a:pt x="213521" y="30369"/>
                  </a:lnTo>
                  <a:lnTo>
                    <a:pt x="215257" y="30610"/>
                  </a:lnTo>
                  <a:lnTo>
                    <a:pt x="216256" y="30782"/>
                  </a:lnTo>
                  <a:lnTo>
                    <a:pt x="216752" y="30905"/>
                  </a:lnTo>
                  <a:lnTo>
                    <a:pt x="217514" y="31200"/>
                  </a:lnTo>
                  <a:lnTo>
                    <a:pt x="218159" y="31493"/>
                  </a:lnTo>
                  <a:lnTo>
                    <a:pt x="218137" y="30455"/>
                  </a:lnTo>
                  <a:lnTo>
                    <a:pt x="218681" y="30382"/>
                  </a:lnTo>
                  <a:lnTo>
                    <a:pt x="219432" y="31139"/>
                  </a:lnTo>
                  <a:lnTo>
                    <a:pt x="220024" y="31028"/>
                  </a:lnTo>
                  <a:lnTo>
                    <a:pt x="223129" y="30140"/>
                  </a:lnTo>
                  <a:lnTo>
                    <a:pt x="227668" y="28796"/>
                  </a:lnTo>
                  <a:lnTo>
                    <a:pt x="229288" y="28393"/>
                  </a:lnTo>
                  <a:lnTo>
                    <a:pt x="230147" y="28247"/>
                  </a:lnTo>
                  <a:lnTo>
                    <a:pt x="231173" y="28059"/>
                  </a:lnTo>
                  <a:lnTo>
                    <a:pt x="232222" y="27858"/>
                  </a:lnTo>
                  <a:lnTo>
                    <a:pt x="232727" y="27762"/>
                  </a:lnTo>
                  <a:lnTo>
                    <a:pt x="237403" y="27250"/>
                  </a:lnTo>
                  <a:lnTo>
                    <a:pt x="241271" y="26823"/>
                  </a:lnTo>
                  <a:lnTo>
                    <a:pt x="242117" y="26433"/>
                  </a:lnTo>
                  <a:lnTo>
                    <a:pt x="243856" y="27116"/>
                  </a:lnTo>
                  <a:lnTo>
                    <a:pt x="244177" y="27252"/>
                  </a:lnTo>
                  <a:lnTo>
                    <a:pt x="245077" y="27594"/>
                  </a:lnTo>
                  <a:lnTo>
                    <a:pt x="246951" y="28022"/>
                  </a:lnTo>
                  <a:lnTo>
                    <a:pt x="247079" y="28026"/>
                  </a:lnTo>
                  <a:lnTo>
                    <a:pt x="248175" y="28240"/>
                  </a:lnTo>
                  <a:lnTo>
                    <a:pt x="248372" y="28245"/>
                  </a:lnTo>
                  <a:lnTo>
                    <a:pt x="250704" y="28354"/>
                  </a:lnTo>
                  <a:lnTo>
                    <a:pt x="253236" y="28144"/>
                  </a:lnTo>
                  <a:lnTo>
                    <a:pt x="256875" y="27817"/>
                  </a:lnTo>
                  <a:lnTo>
                    <a:pt x="257136" y="27694"/>
                  </a:lnTo>
                  <a:lnTo>
                    <a:pt x="259086" y="27470"/>
                  </a:lnTo>
                  <a:lnTo>
                    <a:pt x="259796" y="27416"/>
                  </a:lnTo>
                  <a:lnTo>
                    <a:pt x="259993" y="27357"/>
                  </a:lnTo>
                  <a:lnTo>
                    <a:pt x="271099" y="26259"/>
                  </a:lnTo>
                  <a:lnTo>
                    <a:pt x="276953" y="25950"/>
                  </a:lnTo>
                  <a:lnTo>
                    <a:pt x="277334" y="25969"/>
                  </a:lnTo>
                  <a:lnTo>
                    <a:pt x="277868" y="26009"/>
                  </a:lnTo>
                  <a:lnTo>
                    <a:pt x="278216" y="26018"/>
                  </a:lnTo>
                  <a:lnTo>
                    <a:pt x="289711" y="25161"/>
                  </a:lnTo>
                  <a:lnTo>
                    <a:pt x="315447" y="23243"/>
                  </a:lnTo>
                  <a:lnTo>
                    <a:pt x="314321" y="18805"/>
                  </a:lnTo>
                  <a:lnTo>
                    <a:pt x="313928" y="17594"/>
                  </a:lnTo>
                  <a:lnTo>
                    <a:pt x="325061" y="14565"/>
                  </a:lnTo>
                  <a:lnTo>
                    <a:pt x="340129" y="10460"/>
                  </a:lnTo>
                  <a:lnTo>
                    <a:pt x="345987" y="10342"/>
                  </a:lnTo>
                  <a:lnTo>
                    <a:pt x="349792" y="10410"/>
                  </a:lnTo>
                  <a:lnTo>
                    <a:pt x="350087" y="9199"/>
                  </a:lnTo>
                  <a:lnTo>
                    <a:pt x="350223" y="7528"/>
                  </a:lnTo>
                  <a:lnTo>
                    <a:pt x="350752" y="7378"/>
                  </a:lnTo>
                  <a:lnTo>
                    <a:pt x="360737" y="4478"/>
                  </a:lnTo>
                  <a:lnTo>
                    <a:pt x="360584" y="5487"/>
                  </a:lnTo>
                  <a:lnTo>
                    <a:pt x="363422" y="4768"/>
                  </a:lnTo>
                  <a:lnTo>
                    <a:pt x="364597" y="4512"/>
                  </a:lnTo>
                  <a:lnTo>
                    <a:pt x="365679" y="4347"/>
                  </a:lnTo>
                  <a:lnTo>
                    <a:pt x="366945" y="4185"/>
                  </a:lnTo>
                  <a:lnTo>
                    <a:pt x="368211" y="4085"/>
                  </a:lnTo>
                  <a:lnTo>
                    <a:pt x="369505" y="4079"/>
                  </a:lnTo>
                  <a:lnTo>
                    <a:pt x="370737" y="4102"/>
                  </a:lnTo>
                  <a:lnTo>
                    <a:pt x="372481" y="4307"/>
                  </a:lnTo>
                  <a:lnTo>
                    <a:pt x="374509" y="4781"/>
                  </a:lnTo>
                  <a:lnTo>
                    <a:pt x="376744" y="5202"/>
                  </a:lnTo>
                  <a:lnTo>
                    <a:pt x="377772" y="5353"/>
                  </a:lnTo>
                  <a:lnTo>
                    <a:pt x="378800" y="5418"/>
                  </a:lnTo>
                  <a:lnTo>
                    <a:pt x="379736" y="5421"/>
                  </a:lnTo>
                  <a:lnTo>
                    <a:pt x="381378" y="5163"/>
                  </a:lnTo>
                  <a:lnTo>
                    <a:pt x="381343" y="5383"/>
                  </a:lnTo>
                  <a:lnTo>
                    <a:pt x="382051" y="5418"/>
                  </a:lnTo>
                  <a:lnTo>
                    <a:pt x="383014" y="5637"/>
                  </a:lnTo>
                  <a:lnTo>
                    <a:pt x="383869" y="5884"/>
                  </a:lnTo>
                  <a:lnTo>
                    <a:pt x="384567" y="6150"/>
                  </a:lnTo>
                  <a:lnTo>
                    <a:pt x="384827" y="6293"/>
                  </a:lnTo>
                  <a:lnTo>
                    <a:pt x="385433" y="6705"/>
                  </a:lnTo>
                  <a:lnTo>
                    <a:pt x="386621" y="7880"/>
                  </a:lnTo>
                  <a:lnTo>
                    <a:pt x="387051" y="8357"/>
                  </a:lnTo>
                  <a:lnTo>
                    <a:pt x="387480" y="8888"/>
                  </a:lnTo>
                  <a:lnTo>
                    <a:pt x="387774" y="9362"/>
                  </a:lnTo>
                  <a:lnTo>
                    <a:pt x="388145" y="10031"/>
                  </a:lnTo>
                  <a:lnTo>
                    <a:pt x="388459" y="10781"/>
                  </a:lnTo>
                  <a:lnTo>
                    <a:pt x="388696" y="11392"/>
                  </a:lnTo>
                  <a:lnTo>
                    <a:pt x="388848" y="12029"/>
                  </a:lnTo>
                  <a:lnTo>
                    <a:pt x="388945" y="12720"/>
                  </a:lnTo>
                  <a:lnTo>
                    <a:pt x="389013" y="13492"/>
                  </a:lnTo>
                  <a:lnTo>
                    <a:pt x="388997" y="14374"/>
                  </a:lnTo>
                  <a:lnTo>
                    <a:pt x="388903" y="14979"/>
                  </a:lnTo>
                  <a:lnTo>
                    <a:pt x="388292" y="17502"/>
                  </a:lnTo>
                  <a:lnTo>
                    <a:pt x="387688" y="17478"/>
                  </a:lnTo>
                  <a:lnTo>
                    <a:pt x="386878" y="17528"/>
                  </a:lnTo>
                  <a:lnTo>
                    <a:pt x="386374" y="17578"/>
                  </a:lnTo>
                  <a:lnTo>
                    <a:pt x="385998" y="17538"/>
                  </a:lnTo>
                  <a:lnTo>
                    <a:pt x="385885" y="18672"/>
                  </a:lnTo>
                  <a:lnTo>
                    <a:pt x="385801" y="19800"/>
                  </a:lnTo>
                  <a:lnTo>
                    <a:pt x="385525" y="20795"/>
                  </a:lnTo>
                  <a:lnTo>
                    <a:pt x="384428" y="22742"/>
                  </a:lnTo>
                  <a:lnTo>
                    <a:pt x="383995" y="23573"/>
                  </a:lnTo>
                  <a:lnTo>
                    <a:pt x="383555" y="24791"/>
                  </a:lnTo>
                  <a:lnTo>
                    <a:pt x="383243" y="26011"/>
                  </a:lnTo>
                  <a:lnTo>
                    <a:pt x="383046" y="27944"/>
                  </a:lnTo>
                  <a:lnTo>
                    <a:pt x="382645" y="30518"/>
                  </a:lnTo>
                  <a:lnTo>
                    <a:pt x="382296" y="33334"/>
                  </a:lnTo>
                  <a:lnTo>
                    <a:pt x="381994" y="35919"/>
                  </a:lnTo>
                  <a:lnTo>
                    <a:pt x="382006" y="36498"/>
                  </a:lnTo>
                  <a:lnTo>
                    <a:pt x="382070" y="37042"/>
                  </a:lnTo>
                  <a:lnTo>
                    <a:pt x="381814" y="38549"/>
                  </a:lnTo>
                  <a:lnTo>
                    <a:pt x="383965" y="38241"/>
                  </a:lnTo>
                  <a:lnTo>
                    <a:pt x="383618" y="44301"/>
                  </a:lnTo>
                  <a:lnTo>
                    <a:pt x="383555" y="45245"/>
                  </a:lnTo>
                  <a:lnTo>
                    <a:pt x="383534" y="46192"/>
                  </a:lnTo>
                  <a:lnTo>
                    <a:pt x="383552" y="47066"/>
                  </a:lnTo>
                  <a:lnTo>
                    <a:pt x="383605" y="47937"/>
                  </a:lnTo>
                  <a:lnTo>
                    <a:pt x="383694" y="48804"/>
                  </a:lnTo>
                  <a:lnTo>
                    <a:pt x="383819" y="49954"/>
                  </a:lnTo>
                  <a:lnTo>
                    <a:pt x="383902" y="50675"/>
                  </a:lnTo>
                  <a:lnTo>
                    <a:pt x="384012" y="51392"/>
                  </a:lnTo>
                  <a:lnTo>
                    <a:pt x="384147" y="52101"/>
                  </a:lnTo>
                  <a:lnTo>
                    <a:pt x="384381" y="53077"/>
                  </a:lnTo>
                  <a:lnTo>
                    <a:pt x="384648" y="54041"/>
                  </a:lnTo>
                  <a:lnTo>
                    <a:pt x="387030" y="62243"/>
                  </a:lnTo>
                  <a:lnTo>
                    <a:pt x="387183" y="62936"/>
                  </a:lnTo>
                  <a:lnTo>
                    <a:pt x="388336" y="65974"/>
                  </a:lnTo>
                  <a:lnTo>
                    <a:pt x="389919" y="71427"/>
                  </a:lnTo>
                  <a:lnTo>
                    <a:pt x="391070" y="75443"/>
                  </a:lnTo>
                  <a:lnTo>
                    <a:pt x="391414" y="76778"/>
                  </a:lnTo>
                  <a:lnTo>
                    <a:pt x="391847" y="78213"/>
                  </a:lnTo>
                  <a:lnTo>
                    <a:pt x="392323" y="79629"/>
                  </a:lnTo>
                  <a:lnTo>
                    <a:pt x="392841" y="81023"/>
                  </a:lnTo>
                  <a:lnTo>
                    <a:pt x="393400" y="82394"/>
                  </a:lnTo>
                  <a:lnTo>
                    <a:pt x="393999" y="83740"/>
                  </a:lnTo>
                  <a:lnTo>
                    <a:pt x="394638" y="85059"/>
                  </a:lnTo>
                  <a:lnTo>
                    <a:pt x="399369" y="94913"/>
                  </a:lnTo>
                  <a:lnTo>
                    <a:pt x="399822" y="95730"/>
                  </a:lnTo>
                  <a:lnTo>
                    <a:pt x="400318" y="96510"/>
                  </a:lnTo>
                  <a:lnTo>
                    <a:pt x="400855" y="97250"/>
                  </a:lnTo>
                  <a:lnTo>
                    <a:pt x="401430" y="97947"/>
                  </a:lnTo>
                  <a:lnTo>
                    <a:pt x="402041" y="98597"/>
                  </a:lnTo>
                  <a:lnTo>
                    <a:pt x="402685" y="99200"/>
                  </a:lnTo>
                  <a:lnTo>
                    <a:pt x="404036" y="100529"/>
                  </a:lnTo>
                  <a:lnTo>
                    <a:pt x="405364" y="101774"/>
                  </a:lnTo>
                  <a:lnTo>
                    <a:pt x="406982" y="103711"/>
                  </a:lnTo>
                  <a:lnTo>
                    <a:pt x="412348" y="108872"/>
                  </a:lnTo>
                  <a:lnTo>
                    <a:pt x="413000" y="109485"/>
                  </a:lnTo>
                  <a:lnTo>
                    <a:pt x="413670" y="110069"/>
                  </a:lnTo>
                  <a:lnTo>
                    <a:pt x="414358" y="110622"/>
                  </a:lnTo>
                  <a:lnTo>
                    <a:pt x="420051" y="114841"/>
                  </a:lnTo>
                  <a:lnTo>
                    <a:pt x="420501" y="115142"/>
                  </a:lnTo>
                  <a:lnTo>
                    <a:pt x="419599" y="115853"/>
                  </a:lnTo>
                  <a:lnTo>
                    <a:pt x="418566" y="116668"/>
                  </a:lnTo>
                  <a:lnTo>
                    <a:pt x="417520" y="117605"/>
                  </a:lnTo>
                  <a:lnTo>
                    <a:pt x="417184" y="118092"/>
                  </a:lnTo>
                  <a:lnTo>
                    <a:pt x="416952" y="118403"/>
                  </a:lnTo>
                  <a:lnTo>
                    <a:pt x="416813" y="118622"/>
                  </a:lnTo>
                  <a:lnTo>
                    <a:pt x="416623" y="118959"/>
                  </a:lnTo>
                  <a:lnTo>
                    <a:pt x="413667" y="125560"/>
                  </a:lnTo>
                  <a:lnTo>
                    <a:pt x="413080" y="126439"/>
                  </a:lnTo>
                  <a:lnTo>
                    <a:pt x="412671" y="126768"/>
                  </a:lnTo>
                  <a:lnTo>
                    <a:pt x="412180" y="127192"/>
                  </a:lnTo>
                  <a:lnTo>
                    <a:pt x="411245" y="127998"/>
                  </a:lnTo>
                  <a:lnTo>
                    <a:pt x="409459" y="129456"/>
                  </a:lnTo>
                  <a:lnTo>
                    <a:pt x="407536" y="131026"/>
                  </a:lnTo>
                  <a:lnTo>
                    <a:pt x="406978" y="131481"/>
                  </a:lnTo>
                  <a:lnTo>
                    <a:pt x="404694" y="133393"/>
                  </a:lnTo>
                  <a:lnTo>
                    <a:pt x="403782" y="134241"/>
                  </a:lnTo>
                  <a:lnTo>
                    <a:pt x="401693" y="134612"/>
                  </a:lnTo>
                  <a:lnTo>
                    <a:pt x="396341" y="135553"/>
                  </a:lnTo>
                  <a:lnTo>
                    <a:pt x="395789" y="135885"/>
                  </a:lnTo>
                  <a:lnTo>
                    <a:pt x="391579" y="138458"/>
                  </a:lnTo>
                  <a:lnTo>
                    <a:pt x="390366" y="139196"/>
                  </a:lnTo>
                  <a:lnTo>
                    <a:pt x="386772" y="141391"/>
                  </a:lnTo>
                  <a:lnTo>
                    <a:pt x="385484" y="142707"/>
                  </a:lnTo>
                  <a:lnTo>
                    <a:pt x="385340" y="142857"/>
                  </a:lnTo>
                  <a:lnTo>
                    <a:pt x="383367" y="144870"/>
                  </a:lnTo>
                  <a:lnTo>
                    <a:pt x="376697" y="151706"/>
                  </a:lnTo>
                  <a:lnTo>
                    <a:pt x="376116" y="152311"/>
                  </a:lnTo>
                  <a:lnTo>
                    <a:pt x="370932" y="157756"/>
                  </a:lnTo>
                  <a:lnTo>
                    <a:pt x="370440" y="158254"/>
                  </a:lnTo>
                  <a:lnTo>
                    <a:pt x="370067" y="158779"/>
                  </a:lnTo>
                  <a:lnTo>
                    <a:pt x="366224" y="162824"/>
                  </a:lnTo>
                  <a:lnTo>
                    <a:pt x="364680" y="162609"/>
                  </a:lnTo>
                  <a:lnTo>
                    <a:pt x="364047" y="162681"/>
                  </a:lnTo>
                  <a:lnTo>
                    <a:pt x="363843" y="162428"/>
                  </a:lnTo>
                  <a:lnTo>
                    <a:pt x="363578" y="162392"/>
                  </a:lnTo>
                  <a:lnTo>
                    <a:pt x="363328" y="162414"/>
                  </a:lnTo>
                  <a:lnTo>
                    <a:pt x="362883" y="162429"/>
                  </a:lnTo>
                  <a:lnTo>
                    <a:pt x="348113" y="160298"/>
                  </a:lnTo>
                  <a:lnTo>
                    <a:pt x="343362" y="159611"/>
                  </a:lnTo>
                  <a:lnTo>
                    <a:pt x="339352" y="159072"/>
                  </a:lnTo>
                  <a:lnTo>
                    <a:pt x="337033" y="159111"/>
                  </a:lnTo>
                  <a:lnTo>
                    <a:pt x="334452" y="159152"/>
                  </a:lnTo>
                  <a:lnTo>
                    <a:pt x="332326" y="159186"/>
                  </a:lnTo>
                  <a:lnTo>
                    <a:pt x="331877" y="159174"/>
                  </a:lnTo>
                  <a:lnTo>
                    <a:pt x="331466" y="159161"/>
                  </a:lnTo>
                  <a:lnTo>
                    <a:pt x="329565" y="158831"/>
                  </a:lnTo>
                  <a:lnTo>
                    <a:pt x="328394" y="158692"/>
                  </a:lnTo>
                  <a:lnTo>
                    <a:pt x="327890" y="158687"/>
                  </a:lnTo>
                  <a:lnTo>
                    <a:pt x="327366" y="158851"/>
                  </a:lnTo>
                  <a:lnTo>
                    <a:pt x="318442" y="161578"/>
                  </a:lnTo>
                  <a:lnTo>
                    <a:pt x="316982" y="162276"/>
                  </a:lnTo>
                  <a:lnTo>
                    <a:pt x="313975" y="163566"/>
                  </a:lnTo>
                  <a:lnTo>
                    <a:pt x="312986" y="163955"/>
                  </a:lnTo>
                  <a:lnTo>
                    <a:pt x="312238" y="164145"/>
                  </a:lnTo>
                  <a:lnTo>
                    <a:pt x="308881" y="164395"/>
                  </a:lnTo>
                  <a:lnTo>
                    <a:pt x="308543" y="164414"/>
                  </a:lnTo>
                  <a:lnTo>
                    <a:pt x="307494" y="164394"/>
                  </a:lnTo>
                  <a:lnTo>
                    <a:pt x="307190" y="164359"/>
                  </a:lnTo>
                  <a:lnTo>
                    <a:pt x="307351" y="164913"/>
                  </a:lnTo>
                  <a:lnTo>
                    <a:pt x="306197" y="166101"/>
                  </a:lnTo>
                  <a:lnTo>
                    <a:pt x="311574" y="171332"/>
                  </a:lnTo>
                  <a:lnTo>
                    <a:pt x="313490" y="173203"/>
                  </a:lnTo>
                  <a:lnTo>
                    <a:pt x="314462" y="174144"/>
                  </a:lnTo>
                  <a:lnTo>
                    <a:pt x="315860" y="175506"/>
                  </a:lnTo>
                  <a:lnTo>
                    <a:pt x="317306" y="176908"/>
                  </a:lnTo>
                  <a:lnTo>
                    <a:pt x="318743" y="178313"/>
                  </a:lnTo>
                  <a:lnTo>
                    <a:pt x="318903" y="178463"/>
                  </a:lnTo>
                  <a:lnTo>
                    <a:pt x="319038" y="178745"/>
                  </a:lnTo>
                  <a:lnTo>
                    <a:pt x="319225" y="179158"/>
                  </a:lnTo>
                  <a:lnTo>
                    <a:pt x="319315" y="179347"/>
                  </a:lnTo>
                  <a:lnTo>
                    <a:pt x="319823" y="180450"/>
                  </a:lnTo>
                  <a:lnTo>
                    <a:pt x="319965" y="180748"/>
                  </a:lnTo>
                  <a:lnTo>
                    <a:pt x="320037" y="180913"/>
                  </a:lnTo>
                  <a:lnTo>
                    <a:pt x="321507" y="184079"/>
                  </a:lnTo>
                  <a:lnTo>
                    <a:pt x="321571" y="184229"/>
                  </a:lnTo>
                  <a:lnTo>
                    <a:pt x="322247" y="185689"/>
                  </a:lnTo>
                  <a:lnTo>
                    <a:pt x="322467" y="186278"/>
                  </a:lnTo>
                  <a:lnTo>
                    <a:pt x="321960" y="186339"/>
                  </a:lnTo>
                  <a:lnTo>
                    <a:pt x="321589" y="186319"/>
                  </a:lnTo>
                  <a:lnTo>
                    <a:pt x="321116" y="186156"/>
                  </a:lnTo>
                  <a:lnTo>
                    <a:pt x="320727" y="185871"/>
                  </a:lnTo>
                  <a:lnTo>
                    <a:pt x="320473" y="185545"/>
                  </a:lnTo>
                  <a:lnTo>
                    <a:pt x="320237" y="185199"/>
                  </a:lnTo>
                  <a:lnTo>
                    <a:pt x="319901" y="184476"/>
                  </a:lnTo>
                  <a:lnTo>
                    <a:pt x="319627" y="184608"/>
                  </a:lnTo>
                  <a:lnTo>
                    <a:pt x="319234" y="185018"/>
                  </a:lnTo>
                  <a:lnTo>
                    <a:pt x="318737" y="185691"/>
                  </a:lnTo>
                  <a:lnTo>
                    <a:pt x="317548" y="186876"/>
                  </a:lnTo>
                  <a:lnTo>
                    <a:pt x="315141" y="189376"/>
                  </a:lnTo>
                  <a:lnTo>
                    <a:pt x="314683" y="189673"/>
                  </a:lnTo>
                  <a:lnTo>
                    <a:pt x="314480" y="189397"/>
                  </a:lnTo>
                  <a:lnTo>
                    <a:pt x="313799" y="188728"/>
                  </a:lnTo>
                  <a:lnTo>
                    <a:pt x="313313" y="189160"/>
                  </a:lnTo>
                  <a:lnTo>
                    <a:pt x="313025" y="189183"/>
                  </a:lnTo>
                  <a:lnTo>
                    <a:pt x="310554" y="188766"/>
                  </a:lnTo>
                  <a:lnTo>
                    <a:pt x="305687" y="187943"/>
                  </a:lnTo>
                  <a:lnTo>
                    <a:pt x="304817" y="187795"/>
                  </a:lnTo>
                  <a:lnTo>
                    <a:pt x="302175" y="187350"/>
                  </a:lnTo>
                  <a:lnTo>
                    <a:pt x="296902" y="186457"/>
                  </a:lnTo>
                  <a:lnTo>
                    <a:pt x="294046" y="185952"/>
                  </a:lnTo>
                  <a:lnTo>
                    <a:pt x="291789" y="185590"/>
                  </a:lnTo>
                  <a:lnTo>
                    <a:pt x="291537" y="187115"/>
                  </a:lnTo>
                  <a:lnTo>
                    <a:pt x="290788" y="191637"/>
                  </a:lnTo>
                  <a:lnTo>
                    <a:pt x="290041" y="196140"/>
                  </a:lnTo>
                  <a:lnTo>
                    <a:pt x="287763" y="195755"/>
                  </a:lnTo>
                  <a:lnTo>
                    <a:pt x="283061" y="194971"/>
                  </a:lnTo>
                  <a:lnTo>
                    <a:pt x="280931" y="194593"/>
                  </a:lnTo>
                  <a:lnTo>
                    <a:pt x="273271" y="193269"/>
                  </a:lnTo>
                  <a:lnTo>
                    <a:pt x="272751" y="195265"/>
                  </a:lnTo>
                  <a:lnTo>
                    <a:pt x="272563" y="196270"/>
                  </a:lnTo>
                  <a:lnTo>
                    <a:pt x="272489" y="196882"/>
                  </a:lnTo>
                  <a:lnTo>
                    <a:pt x="272436" y="197842"/>
                  </a:lnTo>
                  <a:lnTo>
                    <a:pt x="272450" y="198323"/>
                  </a:lnTo>
                  <a:lnTo>
                    <a:pt x="272489" y="198802"/>
                  </a:lnTo>
                  <a:lnTo>
                    <a:pt x="272552" y="199281"/>
                  </a:lnTo>
                  <a:lnTo>
                    <a:pt x="272632" y="199747"/>
                  </a:lnTo>
                  <a:lnTo>
                    <a:pt x="272744" y="200224"/>
                  </a:lnTo>
                  <a:lnTo>
                    <a:pt x="272877" y="200683"/>
                  </a:lnTo>
                  <a:lnTo>
                    <a:pt x="273025" y="201146"/>
                  </a:lnTo>
                  <a:lnTo>
                    <a:pt x="273771" y="203194"/>
                  </a:lnTo>
                  <a:lnTo>
                    <a:pt x="274077" y="204120"/>
                  </a:lnTo>
                  <a:lnTo>
                    <a:pt x="274505" y="205769"/>
                  </a:lnTo>
                  <a:lnTo>
                    <a:pt x="274613" y="206441"/>
                  </a:lnTo>
                  <a:lnTo>
                    <a:pt x="274787" y="207453"/>
                  </a:lnTo>
                  <a:lnTo>
                    <a:pt x="274860" y="208178"/>
                  </a:lnTo>
                  <a:lnTo>
                    <a:pt x="274904" y="208908"/>
                  </a:lnTo>
                  <a:lnTo>
                    <a:pt x="274920" y="209640"/>
                  </a:lnTo>
                  <a:lnTo>
                    <a:pt x="274917" y="210097"/>
                  </a:lnTo>
                  <a:lnTo>
                    <a:pt x="274905" y="210615"/>
                  </a:lnTo>
                  <a:lnTo>
                    <a:pt x="274878" y="211102"/>
                  </a:lnTo>
                  <a:lnTo>
                    <a:pt x="274840" y="211584"/>
                  </a:lnTo>
                  <a:lnTo>
                    <a:pt x="274793" y="212071"/>
                  </a:lnTo>
                  <a:lnTo>
                    <a:pt x="274693" y="212783"/>
                  </a:lnTo>
                  <a:lnTo>
                    <a:pt x="274614" y="213275"/>
                  </a:lnTo>
                  <a:lnTo>
                    <a:pt x="274518" y="213756"/>
                  </a:lnTo>
                  <a:lnTo>
                    <a:pt x="274413" y="214229"/>
                  </a:lnTo>
                  <a:lnTo>
                    <a:pt x="274300" y="214682"/>
                  </a:lnTo>
                  <a:lnTo>
                    <a:pt x="274167" y="215172"/>
                  </a:lnTo>
                  <a:lnTo>
                    <a:pt x="273888" y="216104"/>
                  </a:lnTo>
                  <a:lnTo>
                    <a:pt x="273531" y="217261"/>
                  </a:lnTo>
                  <a:lnTo>
                    <a:pt x="274657" y="219486"/>
                  </a:lnTo>
                  <a:lnTo>
                    <a:pt x="276036" y="222199"/>
                  </a:lnTo>
                  <a:lnTo>
                    <a:pt x="276903" y="223932"/>
                  </a:lnTo>
                  <a:lnTo>
                    <a:pt x="277247" y="224614"/>
                  </a:lnTo>
                  <a:lnTo>
                    <a:pt x="278304" y="226710"/>
                  </a:lnTo>
                  <a:lnTo>
                    <a:pt x="279781" y="229615"/>
                  </a:lnTo>
                  <a:lnTo>
                    <a:pt x="280886" y="231838"/>
                  </a:lnTo>
                  <a:lnTo>
                    <a:pt x="280662" y="231988"/>
                  </a:lnTo>
                  <a:lnTo>
                    <a:pt x="277453" y="234529"/>
                  </a:lnTo>
                  <a:lnTo>
                    <a:pt x="275111" y="236004"/>
                  </a:lnTo>
                  <a:lnTo>
                    <a:pt x="274328" y="236443"/>
                  </a:lnTo>
                  <a:lnTo>
                    <a:pt x="273876" y="236628"/>
                  </a:lnTo>
                  <a:lnTo>
                    <a:pt x="274137" y="237049"/>
                  </a:lnTo>
                  <a:lnTo>
                    <a:pt x="274729" y="237965"/>
                  </a:lnTo>
                  <a:lnTo>
                    <a:pt x="275858" y="240099"/>
                  </a:lnTo>
                  <a:lnTo>
                    <a:pt x="276654" y="241636"/>
                  </a:lnTo>
                  <a:lnTo>
                    <a:pt x="278667" y="245575"/>
                  </a:lnTo>
                  <a:lnTo>
                    <a:pt x="279027" y="246341"/>
                  </a:lnTo>
                  <a:lnTo>
                    <a:pt x="279706" y="247443"/>
                  </a:lnTo>
                  <a:lnTo>
                    <a:pt x="280345" y="248494"/>
                  </a:lnTo>
                  <a:lnTo>
                    <a:pt x="280701" y="249261"/>
                  </a:lnTo>
                  <a:lnTo>
                    <a:pt x="280922" y="250498"/>
                  </a:lnTo>
                  <a:lnTo>
                    <a:pt x="280922" y="252031"/>
                  </a:lnTo>
                  <a:lnTo>
                    <a:pt x="280553" y="254663"/>
                  </a:lnTo>
                  <a:lnTo>
                    <a:pt x="280607" y="255317"/>
                  </a:lnTo>
                  <a:lnTo>
                    <a:pt x="280697" y="255918"/>
                  </a:lnTo>
                  <a:lnTo>
                    <a:pt x="280853" y="256460"/>
                  </a:lnTo>
                  <a:lnTo>
                    <a:pt x="281026" y="256852"/>
                  </a:lnTo>
                  <a:lnTo>
                    <a:pt x="281178" y="257221"/>
                  </a:lnTo>
                  <a:lnTo>
                    <a:pt x="281246" y="257699"/>
                  </a:lnTo>
                  <a:lnTo>
                    <a:pt x="281166" y="258218"/>
                  </a:lnTo>
                  <a:lnTo>
                    <a:pt x="280864" y="258674"/>
                  </a:lnTo>
                  <a:lnTo>
                    <a:pt x="280531" y="259129"/>
                  </a:lnTo>
                  <a:lnTo>
                    <a:pt x="280452" y="259371"/>
                  </a:lnTo>
                  <a:lnTo>
                    <a:pt x="280346" y="259599"/>
                  </a:lnTo>
                  <a:lnTo>
                    <a:pt x="280225" y="259826"/>
                  </a:lnTo>
                  <a:lnTo>
                    <a:pt x="279979" y="260273"/>
                  </a:lnTo>
                  <a:lnTo>
                    <a:pt x="279734" y="260756"/>
                  </a:lnTo>
                  <a:lnTo>
                    <a:pt x="279356" y="261471"/>
                  </a:lnTo>
                  <a:lnTo>
                    <a:pt x="279205" y="261749"/>
                  </a:lnTo>
                  <a:lnTo>
                    <a:pt x="278895" y="262295"/>
                  </a:lnTo>
                  <a:lnTo>
                    <a:pt x="278755" y="262578"/>
                  </a:lnTo>
                  <a:lnTo>
                    <a:pt x="278638" y="262874"/>
                  </a:lnTo>
                  <a:lnTo>
                    <a:pt x="278543" y="263193"/>
                  </a:lnTo>
                  <a:lnTo>
                    <a:pt x="278468" y="263525"/>
                  </a:lnTo>
                  <a:lnTo>
                    <a:pt x="278411" y="263862"/>
                  </a:lnTo>
                  <a:lnTo>
                    <a:pt x="278373" y="264204"/>
                  </a:lnTo>
                  <a:lnTo>
                    <a:pt x="278347" y="264546"/>
                  </a:lnTo>
                  <a:lnTo>
                    <a:pt x="278332" y="264851"/>
                  </a:lnTo>
                  <a:lnTo>
                    <a:pt x="278328" y="265156"/>
                  </a:lnTo>
                  <a:lnTo>
                    <a:pt x="278336" y="265466"/>
                  </a:lnTo>
                  <a:lnTo>
                    <a:pt x="278362" y="265766"/>
                  </a:lnTo>
                  <a:lnTo>
                    <a:pt x="278343" y="266044"/>
                  </a:lnTo>
                  <a:lnTo>
                    <a:pt x="278354" y="266363"/>
                  </a:lnTo>
                  <a:lnTo>
                    <a:pt x="278396" y="266677"/>
                  </a:lnTo>
                  <a:lnTo>
                    <a:pt x="278456" y="266987"/>
                  </a:lnTo>
                  <a:lnTo>
                    <a:pt x="278513" y="267247"/>
                  </a:lnTo>
                  <a:lnTo>
                    <a:pt x="278702" y="267894"/>
                  </a:lnTo>
                  <a:lnTo>
                    <a:pt x="278849" y="268213"/>
                  </a:lnTo>
                  <a:lnTo>
                    <a:pt x="279001" y="268527"/>
                  </a:lnTo>
                  <a:lnTo>
                    <a:pt x="279458" y="269443"/>
                  </a:lnTo>
                  <a:lnTo>
                    <a:pt x="279915" y="270313"/>
                  </a:lnTo>
                  <a:lnTo>
                    <a:pt x="280013" y="270522"/>
                  </a:lnTo>
                  <a:lnTo>
                    <a:pt x="280550" y="271333"/>
                  </a:lnTo>
                  <a:lnTo>
                    <a:pt x="280879" y="271985"/>
                  </a:lnTo>
                  <a:lnTo>
                    <a:pt x="281147" y="272686"/>
                  </a:lnTo>
                  <a:lnTo>
                    <a:pt x="281450" y="273593"/>
                  </a:lnTo>
                  <a:lnTo>
                    <a:pt x="281570" y="274586"/>
                  </a:lnTo>
                  <a:lnTo>
                    <a:pt x="281578" y="275315"/>
                  </a:lnTo>
                  <a:lnTo>
                    <a:pt x="281544" y="276057"/>
                  </a:lnTo>
                  <a:lnTo>
                    <a:pt x="281480" y="276672"/>
                  </a:lnTo>
                  <a:lnTo>
                    <a:pt x="282951" y="279099"/>
                  </a:lnTo>
                  <a:lnTo>
                    <a:pt x="283483" y="291508"/>
                  </a:lnTo>
                  <a:lnTo>
                    <a:pt x="284451" y="293836"/>
                  </a:lnTo>
                  <a:lnTo>
                    <a:pt x="286061" y="296547"/>
                  </a:lnTo>
                  <a:lnTo>
                    <a:pt x="286775" y="297809"/>
                  </a:lnTo>
                  <a:lnTo>
                    <a:pt x="287671" y="299394"/>
                  </a:lnTo>
                  <a:lnTo>
                    <a:pt x="288956" y="301850"/>
                  </a:lnTo>
                  <a:lnTo>
                    <a:pt x="289602" y="304820"/>
                  </a:lnTo>
                  <a:lnTo>
                    <a:pt x="289602" y="307923"/>
                  </a:lnTo>
                  <a:lnTo>
                    <a:pt x="289172" y="311800"/>
                  </a:lnTo>
                  <a:lnTo>
                    <a:pt x="288420" y="314907"/>
                  </a:lnTo>
                  <a:lnTo>
                    <a:pt x="287390" y="319489"/>
                  </a:lnTo>
                  <a:lnTo>
                    <a:pt x="286276" y="319473"/>
                  </a:lnTo>
                  <a:lnTo>
                    <a:pt x="285561" y="319591"/>
                  </a:lnTo>
                  <a:lnTo>
                    <a:pt x="285041" y="319581"/>
                  </a:lnTo>
                  <a:lnTo>
                    <a:pt x="283876" y="319427"/>
                  </a:lnTo>
                  <a:lnTo>
                    <a:pt x="282062" y="319396"/>
                  </a:lnTo>
                  <a:lnTo>
                    <a:pt x="282052" y="319982"/>
                  </a:lnTo>
                  <a:lnTo>
                    <a:pt x="282175" y="320247"/>
                  </a:lnTo>
                  <a:lnTo>
                    <a:pt x="282687" y="320579"/>
                  </a:lnTo>
                  <a:lnTo>
                    <a:pt x="282940" y="320975"/>
                  </a:lnTo>
                  <a:lnTo>
                    <a:pt x="283065" y="321308"/>
                  </a:lnTo>
                  <a:lnTo>
                    <a:pt x="283378" y="321833"/>
                  </a:lnTo>
                  <a:lnTo>
                    <a:pt x="283992" y="323546"/>
                  </a:lnTo>
                  <a:lnTo>
                    <a:pt x="284246" y="323943"/>
                  </a:lnTo>
                  <a:lnTo>
                    <a:pt x="284231" y="324658"/>
                  </a:lnTo>
                  <a:lnTo>
                    <a:pt x="284293" y="324921"/>
                  </a:lnTo>
                  <a:lnTo>
                    <a:pt x="284266" y="326356"/>
                  </a:lnTo>
                  <a:lnTo>
                    <a:pt x="283986" y="327332"/>
                  </a:lnTo>
                  <a:lnTo>
                    <a:pt x="283715" y="328106"/>
                  </a:lnTo>
                  <a:lnTo>
                    <a:pt x="283446" y="328493"/>
                  </a:lnTo>
                  <a:lnTo>
                    <a:pt x="283510" y="328694"/>
                  </a:lnTo>
                  <a:lnTo>
                    <a:pt x="283180" y="329013"/>
                  </a:lnTo>
                  <a:lnTo>
                    <a:pt x="283106" y="329272"/>
                  </a:lnTo>
                  <a:lnTo>
                    <a:pt x="282908" y="329596"/>
                  </a:lnTo>
                  <a:lnTo>
                    <a:pt x="282770" y="330047"/>
                  </a:lnTo>
                  <a:lnTo>
                    <a:pt x="282887" y="330703"/>
                  </a:lnTo>
                  <a:lnTo>
                    <a:pt x="283014" y="330904"/>
                  </a:lnTo>
                  <a:lnTo>
                    <a:pt x="283010" y="331100"/>
                  </a:lnTo>
                  <a:lnTo>
                    <a:pt x="283197" y="331363"/>
                  </a:lnTo>
                  <a:lnTo>
                    <a:pt x="283314" y="332015"/>
                  </a:lnTo>
                  <a:lnTo>
                    <a:pt x="283310" y="332343"/>
                  </a:lnTo>
                  <a:lnTo>
                    <a:pt x="283373" y="332476"/>
                  </a:lnTo>
                  <a:lnTo>
                    <a:pt x="283233" y="332995"/>
                  </a:lnTo>
                  <a:lnTo>
                    <a:pt x="283161" y="333387"/>
                  </a:lnTo>
                  <a:lnTo>
                    <a:pt x="283084" y="333906"/>
                  </a:lnTo>
                  <a:lnTo>
                    <a:pt x="282950" y="334294"/>
                  </a:lnTo>
                  <a:lnTo>
                    <a:pt x="283006" y="334622"/>
                  </a:lnTo>
                  <a:lnTo>
                    <a:pt x="283112" y="335930"/>
                  </a:lnTo>
                  <a:lnTo>
                    <a:pt x="283297" y="336390"/>
                  </a:lnTo>
                  <a:lnTo>
                    <a:pt x="283076" y="337952"/>
                  </a:lnTo>
                  <a:lnTo>
                    <a:pt x="283005" y="338344"/>
                  </a:lnTo>
                  <a:lnTo>
                    <a:pt x="282799" y="338864"/>
                  </a:lnTo>
                  <a:lnTo>
                    <a:pt x="282579" y="340231"/>
                  </a:lnTo>
                  <a:lnTo>
                    <a:pt x="282566" y="340881"/>
                  </a:lnTo>
                  <a:lnTo>
                    <a:pt x="282802" y="342126"/>
                  </a:lnTo>
                  <a:lnTo>
                    <a:pt x="283248" y="342590"/>
                  </a:lnTo>
                  <a:lnTo>
                    <a:pt x="283825" y="342995"/>
                  </a:lnTo>
                  <a:lnTo>
                    <a:pt x="284435" y="343324"/>
                  </a:lnTo>
                  <a:lnTo>
                    <a:pt x="285157" y="343379"/>
                  </a:lnTo>
                  <a:lnTo>
                    <a:pt x="285920" y="343352"/>
                  </a:lnTo>
                  <a:lnTo>
                    <a:pt x="286339" y="343397"/>
                  </a:lnTo>
                  <a:lnTo>
                    <a:pt x="286722" y="343520"/>
                  </a:lnTo>
                  <a:lnTo>
                    <a:pt x="286869" y="343716"/>
                  </a:lnTo>
                  <a:lnTo>
                    <a:pt x="286975" y="344140"/>
                  </a:lnTo>
                  <a:lnTo>
                    <a:pt x="286998" y="344905"/>
                  </a:lnTo>
                  <a:lnTo>
                    <a:pt x="286881" y="345174"/>
                  </a:lnTo>
                  <a:lnTo>
                    <a:pt x="286188" y="345352"/>
                  </a:lnTo>
                  <a:lnTo>
                    <a:pt x="285807" y="345420"/>
                  </a:lnTo>
                  <a:lnTo>
                    <a:pt x="285346" y="345602"/>
                  </a:lnTo>
                  <a:lnTo>
                    <a:pt x="285263" y="345908"/>
                  </a:lnTo>
                  <a:lnTo>
                    <a:pt x="284983" y="346477"/>
                  </a:lnTo>
                  <a:lnTo>
                    <a:pt x="284515" y="347161"/>
                  </a:lnTo>
                  <a:lnTo>
                    <a:pt x="283992" y="348336"/>
                  </a:lnTo>
                  <a:lnTo>
                    <a:pt x="283827" y="349065"/>
                  </a:lnTo>
                  <a:lnTo>
                    <a:pt x="283705" y="349484"/>
                  </a:lnTo>
                  <a:lnTo>
                    <a:pt x="283195" y="350127"/>
                  </a:lnTo>
                  <a:lnTo>
                    <a:pt x="282689" y="350692"/>
                  </a:lnTo>
                  <a:lnTo>
                    <a:pt x="282073" y="351024"/>
                  </a:lnTo>
                  <a:lnTo>
                    <a:pt x="281488" y="351662"/>
                  </a:lnTo>
                  <a:lnTo>
                    <a:pt x="280823" y="352533"/>
                  </a:lnTo>
                  <a:lnTo>
                    <a:pt x="280657" y="353221"/>
                  </a:lnTo>
                  <a:lnTo>
                    <a:pt x="280708" y="354369"/>
                  </a:lnTo>
                  <a:lnTo>
                    <a:pt x="280693" y="355289"/>
                  </a:lnTo>
                  <a:lnTo>
                    <a:pt x="280633" y="356364"/>
                  </a:lnTo>
                  <a:lnTo>
                    <a:pt x="280618" y="357207"/>
                  </a:lnTo>
                  <a:lnTo>
                    <a:pt x="280561" y="358123"/>
                  </a:lnTo>
                  <a:lnTo>
                    <a:pt x="280550" y="358775"/>
                  </a:lnTo>
                  <a:lnTo>
                    <a:pt x="280725" y="359663"/>
                  </a:lnTo>
                  <a:lnTo>
                    <a:pt x="280978" y="360397"/>
                  </a:lnTo>
                  <a:lnTo>
                    <a:pt x="281303" y="361399"/>
                  </a:lnTo>
                  <a:lnTo>
                    <a:pt x="281635" y="362055"/>
                  </a:lnTo>
                  <a:lnTo>
                    <a:pt x="281816" y="362429"/>
                  </a:lnTo>
                  <a:lnTo>
                    <a:pt x="281956" y="363044"/>
                  </a:lnTo>
                  <a:lnTo>
                    <a:pt x="281903" y="363846"/>
                  </a:lnTo>
                  <a:lnTo>
                    <a:pt x="281847" y="364921"/>
                  </a:lnTo>
                  <a:lnTo>
                    <a:pt x="281525" y="365719"/>
                  </a:lnTo>
                  <a:lnTo>
                    <a:pt x="281246" y="366366"/>
                  </a:lnTo>
                  <a:lnTo>
                    <a:pt x="280736" y="366967"/>
                  </a:lnTo>
                  <a:lnTo>
                    <a:pt x="280511" y="367281"/>
                  </a:lnTo>
                  <a:lnTo>
                    <a:pt x="280946" y="368271"/>
                  </a:lnTo>
                  <a:lnTo>
                    <a:pt x="281882" y="370379"/>
                  </a:lnTo>
                  <a:lnTo>
                    <a:pt x="282069" y="370708"/>
                  </a:lnTo>
                  <a:lnTo>
                    <a:pt x="282417" y="371027"/>
                  </a:lnTo>
                  <a:lnTo>
                    <a:pt x="282833" y="371150"/>
                  </a:lnTo>
                  <a:lnTo>
                    <a:pt x="283335" y="370931"/>
                  </a:lnTo>
                  <a:lnTo>
                    <a:pt x="283646" y="370704"/>
                  </a:lnTo>
                  <a:lnTo>
                    <a:pt x="284182" y="370599"/>
                  </a:lnTo>
                  <a:lnTo>
                    <a:pt x="284753" y="370690"/>
                  </a:lnTo>
                  <a:lnTo>
                    <a:pt x="285089" y="370927"/>
                  </a:lnTo>
                  <a:lnTo>
                    <a:pt x="285195" y="371146"/>
                  </a:lnTo>
                  <a:lnTo>
                    <a:pt x="285312" y="371387"/>
                  </a:lnTo>
                  <a:lnTo>
                    <a:pt x="285418" y="371811"/>
                  </a:lnTo>
                  <a:lnTo>
                    <a:pt x="285523" y="372353"/>
                  </a:lnTo>
                  <a:lnTo>
                    <a:pt x="285244" y="372809"/>
                  </a:lnTo>
                  <a:lnTo>
                    <a:pt x="284972" y="373223"/>
                  </a:lnTo>
                  <a:lnTo>
                    <a:pt x="284617" y="373715"/>
                  </a:lnTo>
                  <a:lnTo>
                    <a:pt x="284753" y="374212"/>
                  </a:lnTo>
                  <a:lnTo>
                    <a:pt x="285134" y="374645"/>
                  </a:lnTo>
                  <a:lnTo>
                    <a:pt x="285580" y="375228"/>
                  </a:lnTo>
                  <a:lnTo>
                    <a:pt x="285916" y="375811"/>
                  </a:lnTo>
                  <a:lnTo>
                    <a:pt x="286169" y="376390"/>
                  </a:lnTo>
                  <a:lnTo>
                    <a:pt x="286352" y="377006"/>
                  </a:lnTo>
                  <a:lnTo>
                    <a:pt x="286339" y="377580"/>
                  </a:lnTo>
                  <a:lnTo>
                    <a:pt x="286250" y="378231"/>
                  </a:lnTo>
                  <a:lnTo>
                    <a:pt x="286086" y="378728"/>
                  </a:lnTo>
                  <a:lnTo>
                    <a:pt x="286116" y="379225"/>
                  </a:lnTo>
                  <a:lnTo>
                    <a:pt x="286196" y="379721"/>
                  </a:lnTo>
                  <a:lnTo>
                    <a:pt x="287702" y="381716"/>
                  </a:lnTo>
                  <a:lnTo>
                    <a:pt x="288302" y="382819"/>
                  </a:lnTo>
                  <a:lnTo>
                    <a:pt x="290032" y="386005"/>
                  </a:lnTo>
                  <a:lnTo>
                    <a:pt x="291794" y="388981"/>
                  </a:lnTo>
                  <a:lnTo>
                    <a:pt x="292572" y="390134"/>
                  </a:lnTo>
                  <a:lnTo>
                    <a:pt x="293256" y="391222"/>
                  </a:lnTo>
                  <a:lnTo>
                    <a:pt x="293875" y="391970"/>
                  </a:lnTo>
                  <a:lnTo>
                    <a:pt x="294594" y="392822"/>
                  </a:lnTo>
                  <a:lnTo>
                    <a:pt x="295217" y="393437"/>
                  </a:lnTo>
                  <a:lnTo>
                    <a:pt x="295430" y="393739"/>
                  </a:lnTo>
                  <a:lnTo>
                    <a:pt x="295867" y="394358"/>
                  </a:lnTo>
                  <a:lnTo>
                    <a:pt x="296577" y="395647"/>
                  </a:lnTo>
                  <a:lnTo>
                    <a:pt x="296896" y="396558"/>
                  </a:lnTo>
                  <a:lnTo>
                    <a:pt x="297111" y="397566"/>
                  </a:lnTo>
                  <a:lnTo>
                    <a:pt x="297024" y="398541"/>
                  </a:lnTo>
                  <a:lnTo>
                    <a:pt x="296464" y="399903"/>
                  </a:lnTo>
                  <a:lnTo>
                    <a:pt x="295969" y="401402"/>
                  </a:lnTo>
                  <a:lnTo>
                    <a:pt x="295557" y="401967"/>
                  </a:lnTo>
                  <a:lnTo>
                    <a:pt x="294847" y="402387"/>
                  </a:lnTo>
                  <a:lnTo>
                    <a:pt x="293739" y="402669"/>
                  </a:lnTo>
                  <a:lnTo>
                    <a:pt x="292734" y="402751"/>
                  </a:lnTo>
                  <a:lnTo>
                    <a:pt x="291502" y="402560"/>
                  </a:lnTo>
                  <a:lnTo>
                    <a:pt x="290270" y="402469"/>
                  </a:lnTo>
                  <a:lnTo>
                    <a:pt x="289583" y="402578"/>
                  </a:lnTo>
                  <a:lnTo>
                    <a:pt x="288909" y="402806"/>
                  </a:lnTo>
                  <a:lnTo>
                    <a:pt x="288732" y="403007"/>
                  </a:lnTo>
                  <a:lnTo>
                    <a:pt x="288123" y="403699"/>
                  </a:lnTo>
                  <a:lnTo>
                    <a:pt x="287300" y="404788"/>
                  </a:lnTo>
                  <a:lnTo>
                    <a:pt x="286620" y="405481"/>
                  </a:lnTo>
                  <a:lnTo>
                    <a:pt x="285640" y="406001"/>
                  </a:lnTo>
                  <a:lnTo>
                    <a:pt x="284560" y="406616"/>
                  </a:lnTo>
                  <a:lnTo>
                    <a:pt x="283710" y="407472"/>
                  </a:lnTo>
                  <a:lnTo>
                    <a:pt x="283861" y="408347"/>
                  </a:lnTo>
                  <a:lnTo>
                    <a:pt x="284129" y="409400"/>
                  </a:lnTo>
                  <a:lnTo>
                    <a:pt x="284575" y="410175"/>
                  </a:lnTo>
                  <a:lnTo>
                    <a:pt x="284976" y="411063"/>
                  </a:lnTo>
                  <a:lnTo>
                    <a:pt x="285221" y="412221"/>
                  </a:lnTo>
                  <a:lnTo>
                    <a:pt x="285402" y="412799"/>
                  </a:lnTo>
                  <a:lnTo>
                    <a:pt x="285353" y="413296"/>
                  </a:lnTo>
                  <a:lnTo>
                    <a:pt x="285002" y="413788"/>
                  </a:lnTo>
                  <a:lnTo>
                    <a:pt x="284685" y="414536"/>
                  </a:lnTo>
                  <a:lnTo>
                    <a:pt x="284612" y="414827"/>
                  </a:lnTo>
                  <a:lnTo>
                    <a:pt x="284150" y="415273"/>
                  </a:lnTo>
                  <a:lnTo>
                    <a:pt x="283954" y="415533"/>
                  </a:lnTo>
                  <a:lnTo>
                    <a:pt x="283561" y="415656"/>
                  </a:lnTo>
                  <a:lnTo>
                    <a:pt x="279956" y="417611"/>
                  </a:lnTo>
                  <a:lnTo>
                    <a:pt x="279364" y="418022"/>
                  </a:lnTo>
                  <a:lnTo>
                    <a:pt x="278087" y="418842"/>
                  </a:lnTo>
                  <a:lnTo>
                    <a:pt x="277583" y="419216"/>
                  </a:lnTo>
                  <a:lnTo>
                    <a:pt x="276510" y="419922"/>
                  </a:lnTo>
                  <a:lnTo>
                    <a:pt x="276038" y="420332"/>
                  </a:lnTo>
                  <a:lnTo>
                    <a:pt x="275259" y="420971"/>
                  </a:lnTo>
                  <a:lnTo>
                    <a:pt x="274447" y="421572"/>
                  </a:lnTo>
                  <a:lnTo>
                    <a:pt x="273638" y="422051"/>
                  </a:lnTo>
                  <a:lnTo>
                    <a:pt x="272409" y="422219"/>
                  </a:lnTo>
                  <a:lnTo>
                    <a:pt x="271835" y="422365"/>
                  </a:lnTo>
                  <a:lnTo>
                    <a:pt x="270959" y="422233"/>
                  </a:lnTo>
                  <a:lnTo>
                    <a:pt x="269322" y="421891"/>
                  </a:lnTo>
                  <a:lnTo>
                    <a:pt x="268412" y="421686"/>
                  </a:lnTo>
                  <a:lnTo>
                    <a:pt x="267379" y="421740"/>
                  </a:lnTo>
                  <a:lnTo>
                    <a:pt x="266616" y="421763"/>
                  </a:lnTo>
                  <a:lnTo>
                    <a:pt x="265619" y="421937"/>
                  </a:lnTo>
                  <a:lnTo>
                    <a:pt x="264965" y="422192"/>
                  </a:lnTo>
                  <a:lnTo>
                    <a:pt x="264386" y="422411"/>
                  </a:lnTo>
                  <a:lnTo>
                    <a:pt x="263502" y="422780"/>
                  </a:lnTo>
                  <a:lnTo>
                    <a:pt x="263279" y="422862"/>
                  </a:lnTo>
                  <a:lnTo>
                    <a:pt x="262715" y="423358"/>
                  </a:lnTo>
                  <a:lnTo>
                    <a:pt x="261601" y="423864"/>
                  </a:lnTo>
                  <a:lnTo>
                    <a:pt x="260818" y="424105"/>
                  </a:lnTo>
                  <a:lnTo>
                    <a:pt x="260297" y="424228"/>
                  </a:lnTo>
                  <a:lnTo>
                    <a:pt x="259968" y="424351"/>
                  </a:lnTo>
                  <a:lnTo>
                    <a:pt x="259450" y="424342"/>
                  </a:lnTo>
                  <a:lnTo>
                    <a:pt x="258736" y="424525"/>
                  </a:lnTo>
                  <a:lnTo>
                    <a:pt x="258468" y="424780"/>
                  </a:lnTo>
                  <a:lnTo>
                    <a:pt x="257947" y="425036"/>
                  </a:lnTo>
                  <a:lnTo>
                    <a:pt x="256967" y="425277"/>
                  </a:lnTo>
                  <a:lnTo>
                    <a:pt x="256189" y="425263"/>
                  </a:lnTo>
                  <a:lnTo>
                    <a:pt x="255932" y="425062"/>
                  </a:lnTo>
                  <a:lnTo>
                    <a:pt x="255611" y="424926"/>
                  </a:lnTo>
                  <a:lnTo>
                    <a:pt x="254587" y="424252"/>
                  </a:lnTo>
                  <a:lnTo>
                    <a:pt x="254399" y="423924"/>
                  </a:lnTo>
                  <a:lnTo>
                    <a:pt x="254012" y="423655"/>
                  </a:lnTo>
                  <a:lnTo>
                    <a:pt x="253619" y="423974"/>
                  </a:lnTo>
                  <a:lnTo>
                    <a:pt x="252766" y="424416"/>
                  </a:lnTo>
                  <a:lnTo>
                    <a:pt x="252505" y="424411"/>
                  </a:lnTo>
                  <a:lnTo>
                    <a:pt x="250290" y="425022"/>
                  </a:lnTo>
                  <a:lnTo>
                    <a:pt x="248978" y="425778"/>
                  </a:lnTo>
                  <a:lnTo>
                    <a:pt x="248098" y="426549"/>
                  </a:lnTo>
                  <a:lnTo>
                    <a:pt x="247705" y="427077"/>
                  </a:lnTo>
                  <a:lnTo>
                    <a:pt x="247233" y="427761"/>
                  </a:lnTo>
                  <a:lnTo>
                    <a:pt x="246334" y="428777"/>
                  </a:lnTo>
                  <a:lnTo>
                    <a:pt x="245490" y="429069"/>
                  </a:lnTo>
                  <a:lnTo>
                    <a:pt x="244795" y="429360"/>
                  </a:lnTo>
                  <a:lnTo>
                    <a:pt x="243994" y="429497"/>
                  </a:lnTo>
                  <a:lnTo>
                    <a:pt x="243559" y="430025"/>
                  </a:lnTo>
                  <a:lnTo>
                    <a:pt x="241719" y="430604"/>
                  </a:lnTo>
                  <a:lnTo>
                    <a:pt x="240445" y="431233"/>
                  </a:lnTo>
                  <a:lnTo>
                    <a:pt x="239561" y="431520"/>
                  </a:lnTo>
                  <a:lnTo>
                    <a:pt x="237837" y="431794"/>
                  </a:lnTo>
                  <a:lnTo>
                    <a:pt x="237033" y="431817"/>
                  </a:lnTo>
                  <a:lnTo>
                    <a:pt x="236043" y="431762"/>
                  </a:lnTo>
                  <a:lnTo>
                    <a:pt x="234247" y="431803"/>
                  </a:lnTo>
                  <a:lnTo>
                    <a:pt x="233220" y="431881"/>
                  </a:lnTo>
                  <a:lnTo>
                    <a:pt x="232701" y="431871"/>
                  </a:lnTo>
                  <a:lnTo>
                    <a:pt x="232444" y="431799"/>
                  </a:lnTo>
                  <a:lnTo>
                    <a:pt x="231991" y="431794"/>
                  </a:lnTo>
                  <a:lnTo>
                    <a:pt x="231016" y="431840"/>
                  </a:lnTo>
                  <a:lnTo>
                    <a:pt x="230558" y="431958"/>
                  </a:lnTo>
                  <a:lnTo>
                    <a:pt x="229644" y="432336"/>
                  </a:lnTo>
                  <a:lnTo>
                    <a:pt x="229512" y="432464"/>
                  </a:lnTo>
                  <a:lnTo>
                    <a:pt x="229315" y="432459"/>
                  </a:lnTo>
                  <a:lnTo>
                    <a:pt x="228726" y="432837"/>
                  </a:lnTo>
                  <a:lnTo>
                    <a:pt x="226500" y="433776"/>
                  </a:lnTo>
                  <a:lnTo>
                    <a:pt x="225654" y="434022"/>
                  </a:lnTo>
                  <a:lnTo>
                    <a:pt x="224483" y="434132"/>
                  </a:lnTo>
                  <a:lnTo>
                    <a:pt x="223896" y="434314"/>
                  </a:lnTo>
                  <a:lnTo>
                    <a:pt x="223375" y="434305"/>
                  </a:lnTo>
                  <a:lnTo>
                    <a:pt x="222729" y="434164"/>
                  </a:lnTo>
                  <a:lnTo>
                    <a:pt x="222132" y="434127"/>
                  </a:lnTo>
                  <a:lnTo>
                    <a:pt x="221073" y="433621"/>
                  </a:lnTo>
                  <a:lnTo>
                    <a:pt x="220287" y="432801"/>
                  </a:lnTo>
                  <a:lnTo>
                    <a:pt x="219883" y="432099"/>
                  </a:lnTo>
                  <a:lnTo>
                    <a:pt x="219944" y="430837"/>
                  </a:lnTo>
                  <a:lnTo>
                    <a:pt x="220423" y="429848"/>
                  </a:lnTo>
                  <a:lnTo>
                    <a:pt x="220937" y="428863"/>
                  </a:lnTo>
                  <a:lnTo>
                    <a:pt x="221107" y="427870"/>
                  </a:lnTo>
                  <a:lnTo>
                    <a:pt x="220933" y="427059"/>
                  </a:lnTo>
                  <a:lnTo>
                    <a:pt x="220635" y="426672"/>
                  </a:lnTo>
                  <a:lnTo>
                    <a:pt x="220454" y="426207"/>
                  </a:lnTo>
                  <a:lnTo>
                    <a:pt x="220046" y="425509"/>
                  </a:lnTo>
                  <a:lnTo>
                    <a:pt x="219910" y="424662"/>
                  </a:lnTo>
                  <a:lnTo>
                    <a:pt x="219891" y="423627"/>
                  </a:lnTo>
                  <a:lnTo>
                    <a:pt x="219800" y="422515"/>
                  </a:lnTo>
                  <a:lnTo>
                    <a:pt x="219619" y="421973"/>
                  </a:lnTo>
                  <a:lnTo>
                    <a:pt x="219519" y="421125"/>
                  </a:lnTo>
                  <a:lnTo>
                    <a:pt x="219572" y="420323"/>
                  </a:lnTo>
                  <a:lnTo>
                    <a:pt x="219849" y="419790"/>
                  </a:lnTo>
                  <a:lnTo>
                    <a:pt x="220159" y="419758"/>
                  </a:lnTo>
                  <a:lnTo>
                    <a:pt x="220612" y="419845"/>
                  </a:lnTo>
                  <a:lnTo>
                    <a:pt x="220956" y="419813"/>
                  </a:lnTo>
                  <a:lnTo>
                    <a:pt x="221345" y="419476"/>
                  </a:lnTo>
                  <a:lnTo>
                    <a:pt x="221659" y="418983"/>
                  </a:lnTo>
                  <a:lnTo>
                    <a:pt x="222176" y="417922"/>
                  </a:lnTo>
                  <a:lnTo>
                    <a:pt x="222408" y="417808"/>
                  </a:lnTo>
                  <a:lnTo>
                    <a:pt x="223254" y="417594"/>
                  </a:lnTo>
                  <a:lnTo>
                    <a:pt x="223945" y="417338"/>
                  </a:lnTo>
                  <a:lnTo>
                    <a:pt x="224417" y="416582"/>
                  </a:lnTo>
                  <a:lnTo>
                    <a:pt x="224395" y="415853"/>
                  </a:lnTo>
                  <a:lnTo>
                    <a:pt x="224062" y="415311"/>
                  </a:lnTo>
                  <a:lnTo>
                    <a:pt x="224032" y="414773"/>
                  </a:lnTo>
                  <a:lnTo>
                    <a:pt x="224202" y="413925"/>
                  </a:lnTo>
                  <a:lnTo>
                    <a:pt x="223873" y="413155"/>
                  </a:lnTo>
                  <a:lnTo>
                    <a:pt x="223469" y="412339"/>
                  </a:lnTo>
                  <a:lnTo>
                    <a:pt x="223235" y="410649"/>
                  </a:lnTo>
                  <a:lnTo>
                    <a:pt x="223118" y="408808"/>
                  </a:lnTo>
                  <a:lnTo>
                    <a:pt x="222989" y="407422"/>
                  </a:lnTo>
                  <a:lnTo>
                    <a:pt x="223235" y="406584"/>
                  </a:lnTo>
                  <a:lnTo>
                    <a:pt x="223322" y="406128"/>
                  </a:lnTo>
                  <a:lnTo>
                    <a:pt x="222857" y="406424"/>
                  </a:lnTo>
                  <a:lnTo>
                    <a:pt x="222536" y="407144"/>
                  </a:lnTo>
                  <a:lnTo>
                    <a:pt x="221757" y="408051"/>
                  </a:lnTo>
                  <a:lnTo>
                    <a:pt x="221213" y="408538"/>
                  </a:lnTo>
                  <a:lnTo>
                    <a:pt x="220287" y="408981"/>
                  </a:lnTo>
                  <a:lnTo>
                    <a:pt x="219823" y="409241"/>
                  </a:lnTo>
                  <a:lnTo>
                    <a:pt x="219055" y="409532"/>
                  </a:lnTo>
                  <a:lnTo>
                    <a:pt x="218787" y="409528"/>
                  </a:lnTo>
                  <a:lnTo>
                    <a:pt x="218295" y="409286"/>
                  </a:lnTo>
                  <a:lnTo>
                    <a:pt x="218223" y="409081"/>
                  </a:lnTo>
                  <a:lnTo>
                    <a:pt x="218080" y="408671"/>
                  </a:lnTo>
                  <a:lnTo>
                    <a:pt x="218084" y="408288"/>
                  </a:lnTo>
                  <a:lnTo>
                    <a:pt x="218677" y="407418"/>
                  </a:lnTo>
                  <a:lnTo>
                    <a:pt x="219179" y="406966"/>
                  </a:lnTo>
                  <a:lnTo>
                    <a:pt x="219727" y="406365"/>
                  </a:lnTo>
                  <a:lnTo>
                    <a:pt x="220499" y="405841"/>
                  </a:lnTo>
                  <a:lnTo>
                    <a:pt x="221126" y="405011"/>
                  </a:lnTo>
                  <a:lnTo>
                    <a:pt x="222361" y="404305"/>
                  </a:lnTo>
                  <a:lnTo>
                    <a:pt x="222986" y="403667"/>
                  </a:lnTo>
                  <a:lnTo>
                    <a:pt x="223775" y="402264"/>
                  </a:lnTo>
                  <a:lnTo>
                    <a:pt x="224429" y="400167"/>
                  </a:lnTo>
                  <a:lnTo>
                    <a:pt x="224838" y="398755"/>
                  </a:lnTo>
                  <a:lnTo>
                    <a:pt x="224936" y="397570"/>
                  </a:lnTo>
                  <a:lnTo>
                    <a:pt x="224999" y="396189"/>
                  </a:lnTo>
                  <a:lnTo>
                    <a:pt x="225382" y="394084"/>
                  </a:lnTo>
                  <a:lnTo>
                    <a:pt x="225325" y="393077"/>
                  </a:lnTo>
                  <a:lnTo>
                    <a:pt x="225203" y="392681"/>
                  </a:lnTo>
                  <a:lnTo>
                    <a:pt x="225208" y="392421"/>
                  </a:lnTo>
                  <a:lnTo>
                    <a:pt x="224906" y="391304"/>
                  </a:lnTo>
                  <a:lnTo>
                    <a:pt x="224776" y="391172"/>
                  </a:lnTo>
                  <a:lnTo>
                    <a:pt x="224278" y="390120"/>
                  </a:lnTo>
                  <a:lnTo>
                    <a:pt x="223839" y="389327"/>
                  </a:lnTo>
                  <a:lnTo>
                    <a:pt x="223719" y="388935"/>
                  </a:lnTo>
                  <a:lnTo>
                    <a:pt x="223556" y="387167"/>
                  </a:lnTo>
                  <a:lnTo>
                    <a:pt x="223435" y="386643"/>
                  </a:lnTo>
                  <a:lnTo>
                    <a:pt x="222989" y="386306"/>
                  </a:lnTo>
                  <a:lnTo>
                    <a:pt x="222408" y="386164"/>
                  </a:lnTo>
                  <a:lnTo>
                    <a:pt x="221953" y="386091"/>
                  </a:lnTo>
                  <a:lnTo>
                    <a:pt x="221564" y="386082"/>
                  </a:lnTo>
                  <a:lnTo>
                    <a:pt x="220801" y="385349"/>
                  </a:lnTo>
                  <a:lnTo>
                    <a:pt x="219224" y="382838"/>
                  </a:lnTo>
                  <a:lnTo>
                    <a:pt x="217966" y="380856"/>
                  </a:lnTo>
                  <a:lnTo>
                    <a:pt x="217652" y="380264"/>
                  </a:lnTo>
                  <a:lnTo>
                    <a:pt x="217342" y="379603"/>
                  </a:lnTo>
                  <a:lnTo>
                    <a:pt x="216670" y="377375"/>
                  </a:lnTo>
                  <a:lnTo>
                    <a:pt x="216167" y="376450"/>
                  </a:lnTo>
                  <a:lnTo>
                    <a:pt x="215982" y="376117"/>
                  </a:lnTo>
                  <a:lnTo>
                    <a:pt x="215086" y="375251"/>
                  </a:lnTo>
                  <a:lnTo>
                    <a:pt x="213813" y="373925"/>
                  </a:lnTo>
                  <a:lnTo>
                    <a:pt x="213488" y="374112"/>
                  </a:lnTo>
                  <a:lnTo>
                    <a:pt x="213352" y="374308"/>
                  </a:lnTo>
                  <a:lnTo>
                    <a:pt x="213144" y="375023"/>
                  </a:lnTo>
                  <a:lnTo>
                    <a:pt x="213140" y="375215"/>
                  </a:lnTo>
                  <a:lnTo>
                    <a:pt x="213321" y="375939"/>
                  </a:lnTo>
                  <a:lnTo>
                    <a:pt x="213379" y="376463"/>
                  </a:lnTo>
                  <a:lnTo>
                    <a:pt x="213367" y="377115"/>
                  </a:lnTo>
                  <a:lnTo>
                    <a:pt x="213283" y="377958"/>
                  </a:lnTo>
                  <a:lnTo>
                    <a:pt x="213084" y="378559"/>
                  </a:lnTo>
                  <a:lnTo>
                    <a:pt x="213099" y="378896"/>
                  </a:lnTo>
                  <a:lnTo>
                    <a:pt x="213141" y="379038"/>
                  </a:lnTo>
                  <a:lnTo>
                    <a:pt x="213303" y="379562"/>
                  </a:lnTo>
                  <a:lnTo>
                    <a:pt x="213371" y="380022"/>
                  </a:lnTo>
                  <a:lnTo>
                    <a:pt x="213492" y="380642"/>
                  </a:lnTo>
                  <a:lnTo>
                    <a:pt x="213537" y="381817"/>
                  </a:lnTo>
                  <a:lnTo>
                    <a:pt x="213651" y="382606"/>
                  </a:lnTo>
                  <a:lnTo>
                    <a:pt x="213579" y="382929"/>
                  </a:lnTo>
                  <a:lnTo>
                    <a:pt x="213530" y="385476"/>
                  </a:lnTo>
                  <a:lnTo>
                    <a:pt x="213575" y="386652"/>
                  </a:lnTo>
                  <a:lnTo>
                    <a:pt x="213939" y="387832"/>
                  </a:lnTo>
                  <a:lnTo>
                    <a:pt x="215854" y="389705"/>
                  </a:lnTo>
                  <a:lnTo>
                    <a:pt x="216104" y="389937"/>
                  </a:lnTo>
                  <a:lnTo>
                    <a:pt x="216266" y="390129"/>
                  </a:lnTo>
                  <a:lnTo>
                    <a:pt x="216928" y="391090"/>
                  </a:lnTo>
                  <a:lnTo>
                    <a:pt x="217117" y="391418"/>
                  </a:lnTo>
                  <a:lnTo>
                    <a:pt x="217963" y="394635"/>
                  </a:lnTo>
                  <a:lnTo>
                    <a:pt x="218027" y="398226"/>
                  </a:lnTo>
                  <a:lnTo>
                    <a:pt x="217940" y="399334"/>
                  </a:lnTo>
                  <a:lnTo>
                    <a:pt x="217782" y="400833"/>
                  </a:lnTo>
                  <a:lnTo>
                    <a:pt x="217646" y="401093"/>
                  </a:lnTo>
                  <a:lnTo>
                    <a:pt x="217502" y="401872"/>
                  </a:lnTo>
                  <a:lnTo>
                    <a:pt x="217298" y="402455"/>
                  </a:lnTo>
                  <a:lnTo>
                    <a:pt x="216636" y="404620"/>
                  </a:lnTo>
                  <a:lnTo>
                    <a:pt x="216326" y="405700"/>
                  </a:lnTo>
                  <a:lnTo>
                    <a:pt x="216194" y="406292"/>
                  </a:lnTo>
                  <a:lnTo>
                    <a:pt x="216145" y="406985"/>
                  </a:lnTo>
                  <a:lnTo>
                    <a:pt x="215926" y="408434"/>
                  </a:lnTo>
                  <a:lnTo>
                    <a:pt x="215756" y="409391"/>
                  </a:lnTo>
                  <a:lnTo>
                    <a:pt x="215786" y="409737"/>
                  </a:lnTo>
                  <a:lnTo>
                    <a:pt x="216247" y="409632"/>
                  </a:lnTo>
                  <a:lnTo>
                    <a:pt x="216670" y="409332"/>
                  </a:lnTo>
                  <a:lnTo>
                    <a:pt x="216977" y="409300"/>
                  </a:lnTo>
                  <a:lnTo>
                    <a:pt x="217283" y="409382"/>
                  </a:lnTo>
                  <a:lnTo>
                    <a:pt x="217468" y="409655"/>
                  </a:lnTo>
                  <a:lnTo>
                    <a:pt x="217612" y="410079"/>
                  </a:lnTo>
                  <a:lnTo>
                    <a:pt x="217680" y="410503"/>
                  </a:lnTo>
                  <a:lnTo>
                    <a:pt x="217328" y="410954"/>
                  </a:lnTo>
                  <a:lnTo>
                    <a:pt x="216047" y="411966"/>
                  </a:lnTo>
                  <a:lnTo>
                    <a:pt x="215586" y="412262"/>
                  </a:lnTo>
                  <a:lnTo>
                    <a:pt x="215197" y="412604"/>
                  </a:lnTo>
                  <a:lnTo>
                    <a:pt x="214456" y="413392"/>
                  </a:lnTo>
                  <a:lnTo>
                    <a:pt x="213760" y="413802"/>
                  </a:lnTo>
                  <a:lnTo>
                    <a:pt x="213258" y="414135"/>
                  </a:lnTo>
                  <a:lnTo>
                    <a:pt x="212676" y="414508"/>
                  </a:lnTo>
                  <a:lnTo>
                    <a:pt x="211867" y="414914"/>
                  </a:lnTo>
                  <a:lnTo>
                    <a:pt x="210635" y="415429"/>
                  </a:lnTo>
                  <a:lnTo>
                    <a:pt x="209947" y="415488"/>
                  </a:lnTo>
                  <a:lnTo>
                    <a:pt x="209105" y="415511"/>
                  </a:lnTo>
                  <a:lnTo>
                    <a:pt x="207997" y="415684"/>
                  </a:lnTo>
                  <a:lnTo>
                    <a:pt x="206852" y="415661"/>
                  </a:lnTo>
                  <a:lnTo>
                    <a:pt x="205931" y="415871"/>
                  </a:lnTo>
                  <a:lnTo>
                    <a:pt x="204747" y="415926"/>
                  </a:lnTo>
                  <a:lnTo>
                    <a:pt x="203939" y="416103"/>
                  </a:lnTo>
                  <a:lnTo>
                    <a:pt x="203444" y="416167"/>
                  </a:lnTo>
                  <a:lnTo>
                    <a:pt x="202903" y="416349"/>
                  </a:lnTo>
                  <a:lnTo>
                    <a:pt x="202631" y="416614"/>
                  </a:lnTo>
                  <a:lnTo>
                    <a:pt x="202506" y="417147"/>
                  </a:lnTo>
                  <a:lnTo>
                    <a:pt x="202340" y="417913"/>
                  </a:lnTo>
                  <a:lnTo>
                    <a:pt x="202253" y="418409"/>
                  </a:lnTo>
                  <a:lnTo>
                    <a:pt x="202041" y="419476"/>
                  </a:lnTo>
                  <a:lnTo>
                    <a:pt x="201803" y="420009"/>
                  </a:lnTo>
                  <a:lnTo>
                    <a:pt x="201641" y="420350"/>
                  </a:lnTo>
                  <a:lnTo>
                    <a:pt x="201407" y="420770"/>
                  </a:lnTo>
                  <a:lnTo>
                    <a:pt x="200865" y="421144"/>
                  </a:lnTo>
                  <a:lnTo>
                    <a:pt x="200291" y="421207"/>
                  </a:lnTo>
                  <a:lnTo>
                    <a:pt x="199562" y="421271"/>
                  </a:lnTo>
                  <a:lnTo>
                    <a:pt x="199260" y="421189"/>
                  </a:lnTo>
                  <a:lnTo>
                    <a:pt x="198882" y="421025"/>
                  </a:lnTo>
                  <a:lnTo>
                    <a:pt x="198387" y="420939"/>
                  </a:lnTo>
                  <a:lnTo>
                    <a:pt x="197774" y="420930"/>
                  </a:lnTo>
                  <a:lnTo>
                    <a:pt x="197393" y="420998"/>
                  </a:lnTo>
                  <a:lnTo>
                    <a:pt x="196471" y="421212"/>
                  </a:lnTo>
                  <a:lnTo>
                    <a:pt x="196233" y="421449"/>
                  </a:lnTo>
                  <a:lnTo>
                    <a:pt x="196743" y="422110"/>
                  </a:lnTo>
                  <a:lnTo>
                    <a:pt x="197510" y="422520"/>
                  </a:lnTo>
                  <a:lnTo>
                    <a:pt x="199388" y="422880"/>
                  </a:lnTo>
                  <a:lnTo>
                    <a:pt x="200431" y="423098"/>
                  </a:lnTo>
                  <a:lnTo>
                    <a:pt x="201093" y="423076"/>
                  </a:lnTo>
                  <a:lnTo>
                    <a:pt x="201939" y="423021"/>
                  </a:lnTo>
                  <a:lnTo>
                    <a:pt x="203303" y="422565"/>
                  </a:lnTo>
                  <a:lnTo>
                    <a:pt x="204188" y="422169"/>
                  </a:lnTo>
                  <a:lnTo>
                    <a:pt x="204494" y="422023"/>
                  </a:lnTo>
                  <a:lnTo>
                    <a:pt x="204728" y="421873"/>
                  </a:lnTo>
                  <a:lnTo>
                    <a:pt x="205148" y="421768"/>
                  </a:lnTo>
                  <a:lnTo>
                    <a:pt x="205491" y="421772"/>
                  </a:lnTo>
                  <a:lnTo>
                    <a:pt x="205911" y="421818"/>
                  </a:lnTo>
                  <a:lnTo>
                    <a:pt x="206252" y="421977"/>
                  </a:lnTo>
                  <a:lnTo>
                    <a:pt x="206441" y="422137"/>
                  </a:lnTo>
                  <a:lnTo>
                    <a:pt x="206705" y="422219"/>
                  </a:lnTo>
                  <a:lnTo>
                    <a:pt x="207049" y="422301"/>
                  </a:lnTo>
                  <a:lnTo>
                    <a:pt x="207396" y="422155"/>
                  </a:lnTo>
                  <a:lnTo>
                    <a:pt x="207631" y="421854"/>
                  </a:lnTo>
                  <a:lnTo>
                    <a:pt x="207937" y="421781"/>
                  </a:lnTo>
                  <a:lnTo>
                    <a:pt x="208352" y="421904"/>
                  </a:lnTo>
                  <a:lnTo>
                    <a:pt x="208507" y="421987"/>
                  </a:lnTo>
                  <a:lnTo>
                    <a:pt x="208769" y="422219"/>
                  </a:lnTo>
                  <a:lnTo>
                    <a:pt x="209130" y="422862"/>
                  </a:lnTo>
                  <a:lnTo>
                    <a:pt x="209664" y="423796"/>
                  </a:lnTo>
                  <a:lnTo>
                    <a:pt x="209539" y="424529"/>
                  </a:lnTo>
                  <a:lnTo>
                    <a:pt x="208575" y="425063"/>
                  </a:lnTo>
                  <a:lnTo>
                    <a:pt x="207903" y="425678"/>
                  </a:lnTo>
                  <a:lnTo>
                    <a:pt x="205933" y="426403"/>
                  </a:lnTo>
                  <a:lnTo>
                    <a:pt x="211255" y="430596"/>
                  </a:lnTo>
                  <a:lnTo>
                    <a:pt x="207253" y="431457"/>
                  </a:lnTo>
                  <a:lnTo>
                    <a:pt x="204109" y="433526"/>
                  </a:lnTo>
                  <a:lnTo>
                    <a:pt x="201535" y="435937"/>
                  </a:lnTo>
                  <a:lnTo>
                    <a:pt x="197964" y="441278"/>
                  </a:lnTo>
                  <a:lnTo>
                    <a:pt x="192246" y="449372"/>
                  </a:lnTo>
                  <a:lnTo>
                    <a:pt x="187673" y="455575"/>
                  </a:lnTo>
                  <a:lnTo>
                    <a:pt x="187292" y="455876"/>
                  </a:lnTo>
                  <a:lnTo>
                    <a:pt x="183955" y="458501"/>
                  </a:lnTo>
                  <a:lnTo>
                    <a:pt x="179238" y="460917"/>
                  </a:lnTo>
                  <a:lnTo>
                    <a:pt x="174095" y="462808"/>
                  </a:lnTo>
                  <a:lnTo>
                    <a:pt x="171522" y="462808"/>
                  </a:lnTo>
                  <a:lnTo>
                    <a:pt x="168948" y="462293"/>
                  </a:lnTo>
                  <a:lnTo>
                    <a:pt x="166661" y="460398"/>
                  </a:lnTo>
                  <a:lnTo>
                    <a:pt x="164802" y="458675"/>
                  </a:lnTo>
                  <a:lnTo>
                    <a:pt x="162089" y="457298"/>
                  </a:lnTo>
                  <a:lnTo>
                    <a:pt x="159084" y="456952"/>
                  </a:lnTo>
                  <a:lnTo>
                    <a:pt x="156435" y="457720"/>
                  </a:lnTo>
                  <a:lnTo>
                    <a:pt x="153510" y="458333"/>
                  </a:lnTo>
                  <a:lnTo>
                    <a:pt x="150797" y="457987"/>
                  </a:lnTo>
                  <a:lnTo>
                    <a:pt x="149016" y="456697"/>
                  </a:lnTo>
                  <a:lnTo>
                    <a:pt x="148146" y="454855"/>
                  </a:lnTo>
                  <a:lnTo>
                    <a:pt x="147532" y="451734"/>
                  </a:lnTo>
                  <a:lnTo>
                    <a:pt x="146969" y="447589"/>
                  </a:lnTo>
                  <a:lnTo>
                    <a:pt x="145222" y="444720"/>
                  </a:lnTo>
                  <a:lnTo>
                    <a:pt x="144361" y="443517"/>
                  </a:lnTo>
                  <a:lnTo>
                    <a:pt x="142569" y="443598"/>
                  </a:lnTo>
                  <a:lnTo>
                    <a:pt x="139653" y="445720"/>
                  </a:lnTo>
                  <a:lnTo>
                    <a:pt x="138220" y="447153"/>
                  </a:lnTo>
                  <a:lnTo>
                    <a:pt x="136583" y="449558"/>
                  </a:lnTo>
                  <a:lnTo>
                    <a:pt x="134639" y="453088"/>
                  </a:lnTo>
                  <a:lnTo>
                    <a:pt x="133922" y="454214"/>
                  </a:lnTo>
                  <a:lnTo>
                    <a:pt x="133308" y="455544"/>
                  </a:lnTo>
                  <a:lnTo>
                    <a:pt x="132234" y="456670"/>
                  </a:lnTo>
                  <a:lnTo>
                    <a:pt x="131364" y="457540"/>
                  </a:lnTo>
                  <a:lnTo>
                    <a:pt x="129522" y="458512"/>
                  </a:lnTo>
                  <a:lnTo>
                    <a:pt x="125275" y="459637"/>
                  </a:lnTo>
                  <a:lnTo>
                    <a:pt x="121399" y="458470"/>
                  </a:lnTo>
                  <a:lnTo>
                    <a:pt x="117589" y="456998"/>
                  </a:lnTo>
                  <a:lnTo>
                    <a:pt x="113504" y="454045"/>
                  </a:lnTo>
                  <a:lnTo>
                    <a:pt x="108470" y="447318"/>
                  </a:lnTo>
                  <a:lnTo>
                    <a:pt x="107695" y="445562"/>
                  </a:lnTo>
                  <a:lnTo>
                    <a:pt x="106153" y="442068"/>
                  </a:lnTo>
                  <a:lnTo>
                    <a:pt x="107790" y="436494"/>
                  </a:lnTo>
                  <a:lnTo>
                    <a:pt x="114320" y="429603"/>
                  </a:lnTo>
                  <a:lnTo>
                    <a:pt x="121398" y="424189"/>
                  </a:lnTo>
                  <a:lnTo>
                    <a:pt x="118677" y="419272"/>
                  </a:lnTo>
                  <a:lnTo>
                    <a:pt x="112279" y="414186"/>
                  </a:lnTo>
                  <a:lnTo>
                    <a:pt x="107599" y="410157"/>
                  </a:lnTo>
                  <a:lnTo>
                    <a:pt x="105764" y="408577"/>
                  </a:lnTo>
                  <a:lnTo>
                    <a:pt x="105609" y="408445"/>
                  </a:lnTo>
                  <a:lnTo>
                    <a:pt x="100167" y="401231"/>
                  </a:lnTo>
                  <a:lnTo>
                    <a:pt x="95265" y="392044"/>
                  </a:lnTo>
                  <a:lnTo>
                    <a:pt x="93350" y="389547"/>
                  </a:lnTo>
                  <a:lnTo>
                    <a:pt x="89559" y="384603"/>
                  </a:lnTo>
                  <a:lnTo>
                    <a:pt x="86376" y="382093"/>
                  </a:lnTo>
                  <a:lnTo>
                    <a:pt x="83398" y="380771"/>
                  </a:lnTo>
                  <a:lnTo>
                    <a:pt x="74952" y="380894"/>
                  </a:lnTo>
                  <a:lnTo>
                    <a:pt x="71523" y="381256"/>
                  </a:lnTo>
                  <a:lnTo>
                    <a:pt x="67005" y="381733"/>
                  </a:lnTo>
                  <a:lnTo>
                    <a:pt x="61937" y="380293"/>
                  </a:lnTo>
                  <a:lnTo>
                    <a:pt x="57168" y="377659"/>
                  </a:lnTo>
                  <a:lnTo>
                    <a:pt x="55830" y="374571"/>
                  </a:lnTo>
                  <a:lnTo>
                    <a:pt x="54783" y="372155"/>
                  </a:lnTo>
                  <a:lnTo>
                    <a:pt x="53985" y="365211"/>
                  </a:lnTo>
                  <a:lnTo>
                    <a:pt x="54526" y="361144"/>
                  </a:lnTo>
                  <a:lnTo>
                    <a:pt x="55179" y="356234"/>
                  </a:lnTo>
                  <a:lnTo>
                    <a:pt x="57065" y="350963"/>
                  </a:lnTo>
                  <a:lnTo>
                    <a:pt x="60344" y="346025"/>
                  </a:lnTo>
                  <a:lnTo>
                    <a:pt x="61438" y="344379"/>
                  </a:lnTo>
                  <a:lnTo>
                    <a:pt x="63822" y="339472"/>
                  </a:lnTo>
                  <a:lnTo>
                    <a:pt x="63425" y="335763"/>
                  </a:lnTo>
                  <a:lnTo>
                    <a:pt x="60545" y="332173"/>
                  </a:lnTo>
                  <a:lnTo>
                    <a:pt x="57466" y="329899"/>
                  </a:lnTo>
                  <a:lnTo>
                    <a:pt x="52296" y="326305"/>
                  </a:lnTo>
                  <a:lnTo>
                    <a:pt x="48821" y="324700"/>
                  </a:lnTo>
                  <a:lnTo>
                    <a:pt x="45950" y="323375"/>
                  </a:lnTo>
                  <a:lnTo>
                    <a:pt x="41378" y="322592"/>
                  </a:lnTo>
                  <a:lnTo>
                    <a:pt x="35932" y="322063"/>
                  </a:lnTo>
                  <a:lnTo>
                    <a:pt x="29402" y="319179"/>
                  </a:lnTo>
                  <a:lnTo>
                    <a:pt x="27433" y="316099"/>
                  </a:lnTo>
                  <a:lnTo>
                    <a:pt x="27221" y="315771"/>
                  </a:lnTo>
                  <a:lnTo>
                    <a:pt x="23302" y="307899"/>
                  </a:lnTo>
                  <a:lnTo>
                    <a:pt x="18294" y="296878"/>
                  </a:lnTo>
                  <a:lnTo>
                    <a:pt x="17584" y="295785"/>
                  </a:lnTo>
                  <a:lnTo>
                    <a:pt x="14372" y="290847"/>
                  </a:lnTo>
                  <a:lnTo>
                    <a:pt x="10018" y="287699"/>
                  </a:lnTo>
                  <a:lnTo>
                    <a:pt x="4138" y="284815"/>
                  </a:lnTo>
                  <a:lnTo>
                    <a:pt x="653" y="280615"/>
                  </a:lnTo>
                  <a:lnTo>
                    <a:pt x="237" y="277442"/>
                  </a:lnTo>
                  <a:lnTo>
                    <a:pt x="0" y="275631"/>
                  </a:lnTo>
                  <a:lnTo>
                    <a:pt x="1742" y="270124"/>
                  </a:lnTo>
                  <a:lnTo>
                    <a:pt x="7187" y="263828"/>
                  </a:lnTo>
                  <a:lnTo>
                    <a:pt x="9799" y="255957"/>
                  </a:lnTo>
                  <a:lnTo>
                    <a:pt x="9302" y="249982"/>
                  </a:lnTo>
                  <a:lnTo>
                    <a:pt x="9145" y="248090"/>
                  </a:lnTo>
                  <a:lnTo>
                    <a:pt x="6314" y="241266"/>
                  </a:lnTo>
                  <a:lnTo>
                    <a:pt x="5660" y="231564"/>
                  </a:lnTo>
                  <a:lnTo>
                    <a:pt x="9726" y="223488"/>
                  </a:lnTo>
                  <a:lnTo>
                    <a:pt x="10017" y="222910"/>
                  </a:lnTo>
                  <a:lnTo>
                    <a:pt x="22432" y="214775"/>
                  </a:lnTo>
                  <a:lnTo>
                    <a:pt x="28747" y="213727"/>
                  </a:lnTo>
                  <a:lnTo>
                    <a:pt x="34842" y="215303"/>
                  </a:lnTo>
                  <a:lnTo>
                    <a:pt x="40942" y="218710"/>
                  </a:lnTo>
                  <a:lnTo>
                    <a:pt x="43988" y="219498"/>
                  </a:lnTo>
                  <a:lnTo>
                    <a:pt x="47691" y="218186"/>
                  </a:lnTo>
                  <a:lnTo>
                    <a:pt x="48998" y="215256"/>
                  </a:lnTo>
                  <a:lnTo>
                    <a:pt x="49214" y="214774"/>
                  </a:lnTo>
                  <a:lnTo>
                    <a:pt x="48561" y="208480"/>
                  </a:lnTo>
                  <a:lnTo>
                    <a:pt x="45295" y="202185"/>
                  </a:lnTo>
                  <a:lnTo>
                    <a:pt x="41376" y="196939"/>
                  </a:lnTo>
                  <a:lnTo>
                    <a:pt x="39408" y="193236"/>
                  </a:lnTo>
                  <a:lnTo>
                    <a:pt x="37892" y="190385"/>
                  </a:lnTo>
                  <a:lnTo>
                    <a:pt x="35061" y="184090"/>
                  </a:lnTo>
                  <a:lnTo>
                    <a:pt x="32011" y="175697"/>
                  </a:lnTo>
                  <a:lnTo>
                    <a:pt x="30260" y="168799"/>
                  </a:lnTo>
                  <a:lnTo>
                    <a:pt x="29615" y="166256"/>
                  </a:lnTo>
                  <a:lnTo>
                    <a:pt x="29026" y="158255"/>
                  </a:lnTo>
                  <a:lnTo>
                    <a:pt x="29680" y="152426"/>
                  </a:lnTo>
                  <a:lnTo>
                    <a:pt x="30070" y="149864"/>
                  </a:lnTo>
                  <a:lnTo>
                    <a:pt x="30530" y="146834"/>
                  </a:lnTo>
                  <a:lnTo>
                    <a:pt x="30610" y="146273"/>
                  </a:lnTo>
                  <a:lnTo>
                    <a:pt x="31585" y="141594"/>
                  </a:lnTo>
                  <a:lnTo>
                    <a:pt x="31690" y="140032"/>
                  </a:lnTo>
                  <a:lnTo>
                    <a:pt x="31747" y="136148"/>
                  </a:lnTo>
                  <a:lnTo>
                    <a:pt x="31743" y="134912"/>
                  </a:lnTo>
                  <a:lnTo>
                    <a:pt x="31738" y="133603"/>
                  </a:lnTo>
                  <a:lnTo>
                    <a:pt x="31108" y="130487"/>
                  </a:lnTo>
                  <a:lnTo>
                    <a:pt x="30389" y="128701"/>
                  </a:lnTo>
                  <a:lnTo>
                    <a:pt x="29127" y="127577"/>
                  </a:lnTo>
                  <a:lnTo>
                    <a:pt x="28276" y="127189"/>
                  </a:lnTo>
                  <a:lnTo>
                    <a:pt x="28273" y="126587"/>
                  </a:lnTo>
                  <a:lnTo>
                    <a:pt x="28201" y="125890"/>
                  </a:lnTo>
                  <a:lnTo>
                    <a:pt x="28065" y="123918"/>
                  </a:lnTo>
                  <a:lnTo>
                    <a:pt x="28273" y="121946"/>
                  </a:lnTo>
                  <a:lnTo>
                    <a:pt x="27385" y="119396"/>
                  </a:lnTo>
                  <a:lnTo>
                    <a:pt x="26769" y="116436"/>
                  </a:lnTo>
                  <a:lnTo>
                    <a:pt x="27385" y="114465"/>
                  </a:lnTo>
                  <a:lnTo>
                    <a:pt x="28885" y="113891"/>
                  </a:lnTo>
                  <a:lnTo>
                    <a:pt x="30865" y="114137"/>
                  </a:lnTo>
                  <a:lnTo>
                    <a:pt x="32434" y="115371"/>
                  </a:lnTo>
                  <a:lnTo>
                    <a:pt x="32745" y="115717"/>
                  </a:lnTo>
                  <a:lnTo>
                    <a:pt x="34210" y="117343"/>
                  </a:lnTo>
                  <a:lnTo>
                    <a:pt x="35642" y="120384"/>
                  </a:lnTo>
                  <a:lnTo>
                    <a:pt x="37350" y="123344"/>
                  </a:lnTo>
                  <a:lnTo>
                    <a:pt x="40147" y="124246"/>
                  </a:lnTo>
                  <a:lnTo>
                    <a:pt x="41717" y="124111"/>
                  </a:lnTo>
                  <a:lnTo>
                    <a:pt x="42934" y="123721"/>
                  </a:lnTo>
                  <a:lnTo>
                    <a:pt x="43859" y="122894"/>
                  </a:lnTo>
                  <a:lnTo>
                    <a:pt x="44297" y="122196"/>
                  </a:lnTo>
                  <a:lnTo>
                    <a:pt x="45676" y="119314"/>
                  </a:lnTo>
                  <a:lnTo>
                    <a:pt x="47384" y="116436"/>
                  </a:lnTo>
                  <a:lnTo>
                    <a:pt x="49475" y="113430"/>
                  </a:lnTo>
                  <a:lnTo>
                    <a:pt x="50717" y="110904"/>
                  </a:lnTo>
                  <a:lnTo>
                    <a:pt x="50127" y="108092"/>
                  </a:lnTo>
                  <a:lnTo>
                    <a:pt x="48229" y="106158"/>
                  </a:lnTo>
                  <a:lnTo>
                    <a:pt x="48008" y="105933"/>
                  </a:lnTo>
                  <a:lnTo>
                    <a:pt x="44584" y="103368"/>
                  </a:lnTo>
                  <a:lnTo>
                    <a:pt x="40283" y="99916"/>
                  </a:lnTo>
                  <a:lnTo>
                    <a:pt x="39069" y="98381"/>
                  </a:lnTo>
                  <a:lnTo>
                    <a:pt x="37211" y="96031"/>
                  </a:lnTo>
                  <a:lnTo>
                    <a:pt x="35378" y="93872"/>
                  </a:lnTo>
                  <a:lnTo>
                    <a:pt x="32913" y="91948"/>
                  </a:lnTo>
                  <a:lnTo>
                    <a:pt x="29837" y="89064"/>
                  </a:lnTo>
                  <a:lnTo>
                    <a:pt x="27840" y="86619"/>
                  </a:lnTo>
                  <a:lnTo>
                    <a:pt x="26598" y="84663"/>
                  </a:lnTo>
                  <a:lnTo>
                    <a:pt x="25783" y="81954"/>
                  </a:lnTo>
                  <a:lnTo>
                    <a:pt x="25766" y="81815"/>
                  </a:lnTo>
                  <a:lnTo>
                    <a:pt x="25375" y="78572"/>
                  </a:lnTo>
                  <a:lnTo>
                    <a:pt x="25029" y="76026"/>
                  </a:lnTo>
                  <a:lnTo>
                    <a:pt x="25111" y="75394"/>
                  </a:lnTo>
                  <a:lnTo>
                    <a:pt x="24588" y="73248"/>
                  </a:lnTo>
                  <a:lnTo>
                    <a:pt x="24450" y="73151"/>
                  </a:lnTo>
                  <a:lnTo>
                    <a:pt x="23094" y="72196"/>
                  </a:lnTo>
                  <a:lnTo>
                    <a:pt x="20979" y="71354"/>
                  </a:lnTo>
                  <a:lnTo>
                    <a:pt x="18375" y="70571"/>
                  </a:lnTo>
                  <a:lnTo>
                    <a:pt x="17645" y="70249"/>
                  </a:lnTo>
                  <a:lnTo>
                    <a:pt x="15121" y="69137"/>
                  </a:lnTo>
                  <a:lnTo>
                    <a:pt x="11867" y="68090"/>
                  </a:lnTo>
                  <a:lnTo>
                    <a:pt x="10815" y="67547"/>
                  </a:lnTo>
                  <a:lnTo>
                    <a:pt x="9970" y="67111"/>
                  </a:lnTo>
                  <a:lnTo>
                    <a:pt x="8942" y="65872"/>
                  </a:lnTo>
                  <a:lnTo>
                    <a:pt x="8398" y="64042"/>
                  </a:lnTo>
                  <a:lnTo>
                    <a:pt x="8182" y="58232"/>
                  </a:lnTo>
                  <a:lnTo>
                    <a:pt x="8020" y="55428"/>
                  </a:lnTo>
                  <a:lnTo>
                    <a:pt x="8284" y="53792"/>
                  </a:lnTo>
                  <a:lnTo>
                    <a:pt x="8330" y="53300"/>
                  </a:lnTo>
                  <a:lnTo>
                    <a:pt x="8651" y="49793"/>
                  </a:lnTo>
                  <a:lnTo>
                    <a:pt x="9120" y="47283"/>
                  </a:lnTo>
                  <a:lnTo>
                    <a:pt x="8817" y="44994"/>
                  </a:lnTo>
                  <a:lnTo>
                    <a:pt x="7686" y="42071"/>
                  </a:lnTo>
                  <a:lnTo>
                    <a:pt x="6721" y="40278"/>
                  </a:lnTo>
                  <a:lnTo>
                    <a:pt x="5200" y="38196"/>
                  </a:lnTo>
                  <a:lnTo>
                    <a:pt x="4966" y="38058"/>
                  </a:lnTo>
                  <a:lnTo>
                    <a:pt x="4237" y="37098"/>
                  </a:lnTo>
                  <a:lnTo>
                    <a:pt x="4712" y="36815"/>
                  </a:lnTo>
                  <a:lnTo>
                    <a:pt x="6342" y="35200"/>
                  </a:lnTo>
                  <a:lnTo>
                    <a:pt x="7014" y="34534"/>
                  </a:lnTo>
                  <a:lnTo>
                    <a:pt x="7639" y="34039"/>
                  </a:lnTo>
                  <a:lnTo>
                    <a:pt x="8506" y="33299"/>
                  </a:lnTo>
                  <a:lnTo>
                    <a:pt x="9373" y="32668"/>
                  </a:lnTo>
                  <a:lnTo>
                    <a:pt x="10287" y="32148"/>
                  </a:lnTo>
                  <a:lnTo>
                    <a:pt x="11437" y="31723"/>
                  </a:lnTo>
                  <a:lnTo>
                    <a:pt x="12241" y="31533"/>
                  </a:lnTo>
                  <a:lnTo>
                    <a:pt x="13392" y="31344"/>
                  </a:lnTo>
                  <a:lnTo>
                    <a:pt x="14589" y="31329"/>
                  </a:lnTo>
                  <a:lnTo>
                    <a:pt x="15251" y="31423"/>
                  </a:lnTo>
                  <a:lnTo>
                    <a:pt x="15866" y="31502"/>
                  </a:lnTo>
                  <a:lnTo>
                    <a:pt x="16622" y="31723"/>
                  </a:lnTo>
                  <a:lnTo>
                    <a:pt x="17552" y="31912"/>
                  </a:lnTo>
                  <a:lnTo>
                    <a:pt x="18843" y="32132"/>
                  </a:lnTo>
                  <a:lnTo>
                    <a:pt x="20038" y="32483"/>
                  </a:lnTo>
                  <a:lnTo>
                    <a:pt x="23542" y="33516"/>
                  </a:lnTo>
                  <a:lnTo>
                    <a:pt x="25573" y="33680"/>
                  </a:lnTo>
                  <a:lnTo>
                    <a:pt x="27592" y="33844"/>
                  </a:lnTo>
                  <a:lnTo>
                    <a:pt x="28529" y="31789"/>
                  </a:lnTo>
                  <a:lnTo>
                    <a:pt x="30165" y="28316"/>
                  </a:lnTo>
                  <a:lnTo>
                    <a:pt x="30656" y="27219"/>
                  </a:lnTo>
                  <a:lnTo>
                    <a:pt x="31114" y="26035"/>
                  </a:lnTo>
                  <a:lnTo>
                    <a:pt x="32561" y="22794"/>
                  </a:lnTo>
                  <a:lnTo>
                    <a:pt x="32693" y="22412"/>
                  </a:lnTo>
                  <a:lnTo>
                    <a:pt x="34555" y="18545"/>
                  </a:lnTo>
                  <a:lnTo>
                    <a:pt x="36863" y="13734"/>
                  </a:lnTo>
                  <a:lnTo>
                    <a:pt x="38145" y="10889"/>
                  </a:lnTo>
                  <a:lnTo>
                    <a:pt x="39581" y="7703"/>
                  </a:lnTo>
                  <a:lnTo>
                    <a:pt x="43018" y="81"/>
                  </a:lnTo>
                  <a:lnTo>
                    <a:pt x="43721" y="0"/>
                  </a:lnTo>
                  <a:lnTo>
                    <a:pt x="45119" y="231"/>
                  </a:lnTo>
                  <a:lnTo>
                    <a:pt x="49684" y="1002"/>
                  </a:lnTo>
                  <a:lnTo>
                    <a:pt x="49444" y="1519"/>
                  </a:lnTo>
                  <a:lnTo>
                    <a:pt x="49268" y="2142"/>
                  </a:lnTo>
                  <a:lnTo>
                    <a:pt x="48313" y="9687"/>
                  </a:lnTo>
                  <a:lnTo>
                    <a:pt x="47217" y="18209"/>
                  </a:lnTo>
                  <a:lnTo>
                    <a:pt x="47584" y="18801"/>
                  </a:lnTo>
                  <a:lnTo>
                    <a:pt x="48408" y="19471"/>
                  </a:lnTo>
                  <a:lnTo>
                    <a:pt x="50761" y="19789"/>
                  </a:lnTo>
                  <a:lnTo>
                    <a:pt x="55358" y="20357"/>
                  </a:lnTo>
                  <a:lnTo>
                    <a:pt x="60439" y="21107"/>
                  </a:lnTo>
                  <a:lnTo>
                    <a:pt x="62065" y="21392"/>
                  </a:lnTo>
                  <a:lnTo>
                    <a:pt x="70560" y="22807"/>
                  </a:lnTo>
                  <a:lnTo>
                    <a:pt x="70876" y="22851"/>
                  </a:lnTo>
                  <a:lnTo>
                    <a:pt x="79528" y="24161"/>
                  </a:lnTo>
                  <a:lnTo>
                    <a:pt x="90276" y="25893"/>
                  </a:lnTo>
                  <a:lnTo>
                    <a:pt x="92859" y="26244"/>
                  </a:lnTo>
                  <a:lnTo>
                    <a:pt x="99759" y="27158"/>
                  </a:lnTo>
                  <a:lnTo>
                    <a:pt x="99597" y="28295"/>
                  </a:lnTo>
                  <a:lnTo>
                    <a:pt x="99430" y="29083"/>
                  </a:lnTo>
                  <a:lnTo>
                    <a:pt x="99707" y="29361"/>
                  </a:lnTo>
                  <a:lnTo>
                    <a:pt x="99838" y="29649"/>
                  </a:lnTo>
                  <a:lnTo>
                    <a:pt x="104059" y="34585"/>
                  </a:lnTo>
                  <a:lnTo>
                    <a:pt x="104825" y="35467"/>
                  </a:lnTo>
                  <a:lnTo>
                    <a:pt x="108310" y="39510"/>
                  </a:lnTo>
                  <a:lnTo>
                    <a:pt x="110309" y="41832"/>
                  </a:lnTo>
                  <a:lnTo>
                    <a:pt x="110898" y="42196"/>
                  </a:lnTo>
                  <a:lnTo>
                    <a:pt x="112421" y="42405"/>
                  </a:lnTo>
                  <a:lnTo>
                    <a:pt x="112921" y="42530"/>
                  </a:lnTo>
                  <a:lnTo>
                    <a:pt x="115362" y="42928"/>
                  </a:lnTo>
                  <a:lnTo>
                    <a:pt x="116624" y="42933"/>
                  </a:lnTo>
                  <a:lnTo>
                    <a:pt x="118789" y="43335"/>
                  </a:lnTo>
                  <a:lnTo>
                    <a:pt x="120573" y="43656"/>
                  </a:lnTo>
                  <a:lnTo>
                    <a:pt x="120977" y="43768"/>
                  </a:lnTo>
                  <a:lnTo>
                    <a:pt x="124409" y="44427"/>
                  </a:lnTo>
                  <a:lnTo>
                    <a:pt x="124383" y="44827"/>
                  </a:lnTo>
                  <a:lnTo>
                    <a:pt x="123774" y="48533"/>
                  </a:lnTo>
                  <a:lnTo>
                    <a:pt x="124160" y="48602"/>
                  </a:lnTo>
                  <a:lnTo>
                    <a:pt x="127028" y="49075"/>
                  </a:lnTo>
                  <a:lnTo>
                    <a:pt x="127066" y="48861"/>
                  </a:lnTo>
                  <a:lnTo>
                    <a:pt x="127164" y="48237"/>
                  </a:lnTo>
                  <a:lnTo>
                    <a:pt x="127368" y="46999"/>
                  </a:lnTo>
                  <a:lnTo>
                    <a:pt x="128377" y="47163"/>
                  </a:lnTo>
                  <a:lnTo>
                    <a:pt x="128989" y="47268"/>
                  </a:lnTo>
                  <a:lnTo>
                    <a:pt x="129351" y="47363"/>
                  </a:lnTo>
                  <a:lnTo>
                    <a:pt x="129787" y="47495"/>
                  </a:lnTo>
                  <a:lnTo>
                    <a:pt x="130977" y="47686"/>
                  </a:lnTo>
                  <a:lnTo>
                    <a:pt x="131759" y="47818"/>
                  </a:lnTo>
                  <a:lnTo>
                    <a:pt x="132152" y="47641"/>
                  </a:lnTo>
                  <a:lnTo>
                    <a:pt x="132081" y="48083"/>
                  </a:lnTo>
                  <a:lnTo>
                    <a:pt x="132825" y="48201"/>
                  </a:lnTo>
                  <a:lnTo>
                    <a:pt x="133891" y="48369"/>
                  </a:lnTo>
                  <a:lnTo>
                    <a:pt x="133804" y="48884"/>
                  </a:lnTo>
                  <a:lnTo>
                    <a:pt x="133589" y="50218"/>
                  </a:lnTo>
                  <a:lnTo>
                    <a:pt x="133445" y="51074"/>
                  </a:lnTo>
                  <a:lnTo>
                    <a:pt x="133218" y="52467"/>
                  </a:lnTo>
                  <a:lnTo>
                    <a:pt x="133105" y="53136"/>
                  </a:lnTo>
                  <a:lnTo>
                    <a:pt x="133887" y="53264"/>
                  </a:lnTo>
                  <a:lnTo>
                    <a:pt x="135134" y="53478"/>
                  </a:lnTo>
                  <a:lnTo>
                    <a:pt x="136559" y="53713"/>
                  </a:lnTo>
                  <a:lnTo>
                    <a:pt x="136456" y="54321"/>
                  </a:lnTo>
                  <a:lnTo>
                    <a:pt x="136219" y="55757"/>
                  </a:lnTo>
                  <a:lnTo>
                    <a:pt x="136011" y="56993"/>
                  </a:lnTo>
                  <a:lnTo>
                    <a:pt x="135602" y="59460"/>
                  </a:lnTo>
                  <a:lnTo>
                    <a:pt x="136225" y="59564"/>
                  </a:lnTo>
                  <a:lnTo>
                    <a:pt x="136129" y="60205"/>
                  </a:lnTo>
                  <a:lnTo>
                    <a:pt x="136023" y="60756"/>
                  </a:lnTo>
                  <a:lnTo>
                    <a:pt x="136865" y="61010"/>
                  </a:lnTo>
                  <a:lnTo>
                    <a:pt x="136692" y="62076"/>
                  </a:lnTo>
                  <a:lnTo>
                    <a:pt x="136611" y="62477"/>
                  </a:lnTo>
                  <a:lnTo>
                    <a:pt x="138022" y="62712"/>
                  </a:lnTo>
                  <a:lnTo>
                    <a:pt x="140064" y="63053"/>
                  </a:lnTo>
                  <a:lnTo>
                    <a:pt x="144653" y="63820"/>
                  </a:lnTo>
                  <a:lnTo>
                    <a:pt x="144568" y="64292"/>
                  </a:lnTo>
                  <a:lnTo>
                    <a:pt x="158247" y="66532"/>
                  </a:lnTo>
                  <a:lnTo>
                    <a:pt x="157801" y="68831"/>
                  </a:lnTo>
                  <a:lnTo>
                    <a:pt x="158199" y="68891"/>
                  </a:lnTo>
                  <a:lnTo>
                    <a:pt x="160043" y="69201"/>
                  </a:lnTo>
                  <a:lnTo>
                    <a:pt x="159777" y="70841"/>
                  </a:lnTo>
                  <a:lnTo>
                    <a:pt x="159951" y="70870"/>
                  </a:lnTo>
                  <a:lnTo>
                    <a:pt x="159230" y="75318"/>
                  </a:lnTo>
                  <a:lnTo>
                    <a:pt x="159075" y="75775"/>
                  </a:lnTo>
                  <a:lnTo>
                    <a:pt x="160115" y="76238"/>
                  </a:lnTo>
                  <a:lnTo>
                    <a:pt x="161116" y="76399"/>
                  </a:lnTo>
                  <a:lnTo>
                    <a:pt x="161215" y="76101"/>
                  </a:lnTo>
                  <a:lnTo>
                    <a:pt x="161536" y="74130"/>
                  </a:lnTo>
                  <a:lnTo>
                    <a:pt x="162768" y="74330"/>
                  </a:lnTo>
                  <a:lnTo>
                    <a:pt x="162741" y="74480"/>
                  </a:lnTo>
                  <a:lnTo>
                    <a:pt x="164374" y="74726"/>
                  </a:lnTo>
                  <a:lnTo>
                    <a:pt x="165568" y="74986"/>
                  </a:lnTo>
                  <a:lnTo>
                    <a:pt x="168996" y="75541"/>
                  </a:lnTo>
                  <a:lnTo>
                    <a:pt x="169621" y="75640"/>
                  </a:lnTo>
                  <a:lnTo>
                    <a:pt x="169412" y="76752"/>
                  </a:lnTo>
                  <a:lnTo>
                    <a:pt x="169302" y="77392"/>
                  </a:lnTo>
                  <a:lnTo>
                    <a:pt x="170840" y="77586"/>
                  </a:lnTo>
                  <a:lnTo>
                    <a:pt x="171585" y="73333"/>
                  </a:lnTo>
                  <a:lnTo>
                    <a:pt x="170096" y="73069"/>
                  </a:lnTo>
                  <a:lnTo>
                    <a:pt x="170209" y="72454"/>
                  </a:lnTo>
                  <a:lnTo>
                    <a:pt x="170443" y="71230"/>
                  </a:lnTo>
                  <a:lnTo>
                    <a:pt x="170499" y="70920"/>
                  </a:lnTo>
                  <a:lnTo>
                    <a:pt x="170553" y="70619"/>
                  </a:lnTo>
                  <a:lnTo>
                    <a:pt x="170700" y="69850"/>
                  </a:lnTo>
                  <a:lnTo>
                    <a:pt x="170901" y="68757"/>
                  </a:lnTo>
                  <a:lnTo>
                    <a:pt x="171207" y="67132"/>
                  </a:lnTo>
                  <a:lnTo>
                    <a:pt x="171464" y="65693"/>
                  </a:lnTo>
                  <a:lnTo>
                    <a:pt x="171502" y="65506"/>
                  </a:lnTo>
                  <a:lnTo>
                    <a:pt x="171566" y="65060"/>
                  </a:lnTo>
                  <a:lnTo>
                    <a:pt x="172991" y="65314"/>
                  </a:lnTo>
                  <a:lnTo>
                    <a:pt x="173384" y="65350"/>
                  </a:lnTo>
                  <a:lnTo>
                    <a:pt x="175389" y="65695"/>
                  </a:lnTo>
                  <a:lnTo>
                    <a:pt x="177441" y="66061"/>
                  </a:lnTo>
                  <a:lnTo>
                    <a:pt x="178935" y="66300"/>
                  </a:lnTo>
                  <a:lnTo>
                    <a:pt x="179737" y="66469"/>
                  </a:lnTo>
                  <a:lnTo>
                    <a:pt x="180426" y="66582"/>
                  </a:lnTo>
                  <a:lnTo>
                    <a:pt x="180821" y="64507"/>
                  </a:lnTo>
                  <a:lnTo>
                    <a:pt x="181195" y="64522"/>
                  </a:lnTo>
                  <a:lnTo>
                    <a:pt x="183041" y="64841"/>
                  </a:lnTo>
                  <a:lnTo>
                    <a:pt x="183122" y="64341"/>
                  </a:lnTo>
                  <a:lnTo>
                    <a:pt x="183293" y="63353"/>
                  </a:lnTo>
                  <a:lnTo>
                    <a:pt x="183319" y="63175"/>
                  </a:lnTo>
                  <a:lnTo>
                    <a:pt x="183376" y="62861"/>
                  </a:lnTo>
                  <a:lnTo>
                    <a:pt x="183542" y="61869"/>
                  </a:lnTo>
                  <a:lnTo>
                    <a:pt x="181705" y="61545"/>
                  </a:lnTo>
                  <a:lnTo>
                    <a:pt x="181305" y="61482"/>
                  </a:lnTo>
                  <a:lnTo>
                    <a:pt x="181893" y="58494"/>
                  </a:lnTo>
                  <a:lnTo>
                    <a:pt x="182959" y="52069"/>
                  </a:lnTo>
                  <a:lnTo>
                    <a:pt x="184474" y="43295"/>
                  </a:lnTo>
                  <a:lnTo>
                    <a:pt x="186174" y="33691"/>
                  </a:lnTo>
                  <a:lnTo>
                    <a:pt x="187017" y="28824"/>
                  </a:lnTo>
                  <a:lnTo>
                    <a:pt x="187220" y="27708"/>
                  </a:lnTo>
                  <a:lnTo>
                    <a:pt x="188070" y="22716"/>
                  </a:lnTo>
                  <a:lnTo>
                    <a:pt x="188673" y="19360"/>
                  </a:lnTo>
                  <a:lnTo>
                    <a:pt x="188811" y="18959"/>
                  </a:lnTo>
                  <a:lnTo>
                    <a:pt x="189668" y="19119"/>
                  </a:lnTo>
                  <a:lnTo>
                    <a:pt x="193075" y="19723"/>
                  </a:lnTo>
                  <a:lnTo>
                    <a:pt x="194149" y="19957"/>
                  </a:lnTo>
                  <a:lnTo>
                    <a:pt x="194574" y="20073"/>
                  </a:lnTo>
                  <a:lnTo>
                    <a:pt x="194995" y="20201"/>
                  </a:lnTo>
                  <a:lnTo>
                    <a:pt x="195824" y="20494"/>
                  </a:lnTo>
                  <a:lnTo>
                    <a:pt x="196635" y="20836"/>
                  </a:lnTo>
                  <a:lnTo>
                    <a:pt x="197491" y="21268"/>
                  </a:lnTo>
                  <a:lnTo>
                    <a:pt x="198484" y="21826"/>
                  </a:lnTo>
                  <a:lnTo>
                    <a:pt x="199062" y="22202"/>
                  </a:lnTo>
                  <a:lnTo>
                    <a:pt x="199439" y="22466"/>
                  </a:lnTo>
                  <a:lnTo>
                    <a:pt x="200349" y="23170"/>
                  </a:lnTo>
                  <a:lnTo>
                    <a:pt x="200871" y="23623"/>
                  </a:lnTo>
                  <a:lnTo>
                    <a:pt x="201207" y="23936"/>
                  </a:lnTo>
                  <a:lnTo>
                    <a:pt x="204872" y="27287"/>
                  </a:lnTo>
                  <a:lnTo>
                    <a:pt x="205527" y="27851"/>
                  </a:lnTo>
                  <a:lnTo>
                    <a:pt x="206338" y="28441"/>
                  </a:lnTo>
                  <a:lnTo>
                    <a:pt x="207392" y="29117"/>
                  </a:lnTo>
                  <a:lnTo>
                    <a:pt x="208264" y="29608"/>
                  </a:lnTo>
                  <a:lnTo>
                    <a:pt x="208959" y="29938"/>
                  </a:lnTo>
                  <a:lnTo>
                    <a:pt x="209388" y="30158"/>
                  </a:lnTo>
                  <a:lnTo>
                    <a:pt x="210311" y="30544"/>
                  </a:lnTo>
                  <a:lnTo>
                    <a:pt x="210695" y="30682"/>
                  </a:lnTo>
                  <a:lnTo>
                    <a:pt x="211724" y="31078"/>
                  </a:lnTo>
                  <a:lnTo>
                    <a:pt x="212300" y="31207"/>
                  </a:lnTo>
                  <a:lnTo>
                    <a:pt x="212990" y="31168"/>
                  </a:lnTo>
                  <a:close/>
                </a:path>
              </a:pathLst>
            </a:custGeom>
            <a:solidFill>
              <a:srgbClr val="FFC158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" name="pg124"/>
            <p:cNvSpPr/>
            <p:nvPr/>
          </p:nvSpPr>
          <p:spPr>
            <a:xfrm>
              <a:off x="6229146" y="4667207"/>
              <a:ext cx="442810" cy="225239"/>
            </a:xfrm>
            <a:custGeom>
              <a:avLst/>
              <a:gdLst/>
              <a:ahLst/>
              <a:cxnLst/>
              <a:rect l="0" t="0" r="0" b="0"/>
              <a:pathLst>
                <a:path w="442810" h="225239">
                  <a:moveTo>
                    <a:pt x="237546" y="29729"/>
                  </a:moveTo>
                  <a:lnTo>
                    <a:pt x="237934" y="29909"/>
                  </a:lnTo>
                  <a:lnTo>
                    <a:pt x="238264" y="30037"/>
                  </a:lnTo>
                  <a:lnTo>
                    <a:pt x="238528" y="30155"/>
                  </a:lnTo>
                  <a:lnTo>
                    <a:pt x="238793" y="30287"/>
                  </a:lnTo>
                  <a:lnTo>
                    <a:pt x="239057" y="30424"/>
                  </a:lnTo>
                  <a:lnTo>
                    <a:pt x="239321" y="30542"/>
                  </a:lnTo>
                  <a:lnTo>
                    <a:pt x="239590" y="30633"/>
                  </a:lnTo>
                  <a:lnTo>
                    <a:pt x="239892" y="30692"/>
                  </a:lnTo>
                  <a:lnTo>
                    <a:pt x="240202" y="30733"/>
                  </a:lnTo>
                  <a:lnTo>
                    <a:pt x="240515" y="30747"/>
                  </a:lnTo>
                  <a:lnTo>
                    <a:pt x="240825" y="30738"/>
                  </a:lnTo>
                  <a:lnTo>
                    <a:pt x="241136" y="30711"/>
                  </a:lnTo>
                  <a:lnTo>
                    <a:pt x="241472" y="30647"/>
                  </a:lnTo>
                  <a:lnTo>
                    <a:pt x="241804" y="30547"/>
                  </a:lnTo>
                  <a:lnTo>
                    <a:pt x="242137" y="30428"/>
                  </a:lnTo>
                  <a:lnTo>
                    <a:pt x="242466" y="30292"/>
                  </a:lnTo>
                  <a:lnTo>
                    <a:pt x="242790" y="30151"/>
                  </a:lnTo>
                  <a:lnTo>
                    <a:pt x="243100" y="30010"/>
                  </a:lnTo>
                  <a:lnTo>
                    <a:pt x="243353" y="29882"/>
                  </a:lnTo>
                  <a:lnTo>
                    <a:pt x="243712" y="29704"/>
                  </a:lnTo>
                  <a:lnTo>
                    <a:pt x="244019" y="29545"/>
                  </a:lnTo>
                  <a:lnTo>
                    <a:pt x="244839" y="29135"/>
                  </a:lnTo>
                  <a:lnTo>
                    <a:pt x="245096" y="29003"/>
                  </a:lnTo>
                  <a:lnTo>
                    <a:pt x="245349" y="28871"/>
                  </a:lnTo>
                  <a:lnTo>
                    <a:pt x="245602" y="28725"/>
                  </a:lnTo>
                  <a:lnTo>
                    <a:pt x="245780" y="28616"/>
                  </a:lnTo>
                  <a:lnTo>
                    <a:pt x="246131" y="28384"/>
                  </a:lnTo>
                  <a:lnTo>
                    <a:pt x="246476" y="28143"/>
                  </a:lnTo>
                  <a:lnTo>
                    <a:pt x="246767" y="27865"/>
                  </a:lnTo>
                  <a:lnTo>
                    <a:pt x="246914" y="27705"/>
                  </a:lnTo>
                  <a:lnTo>
                    <a:pt x="247090" y="27487"/>
                  </a:lnTo>
                  <a:lnTo>
                    <a:pt x="247765" y="27022"/>
                  </a:lnTo>
                  <a:lnTo>
                    <a:pt x="248276" y="26565"/>
                  </a:lnTo>
                  <a:lnTo>
                    <a:pt x="248672" y="26298"/>
                  </a:lnTo>
                  <a:lnTo>
                    <a:pt x="249250" y="25751"/>
                  </a:lnTo>
                  <a:lnTo>
                    <a:pt x="249658" y="25645"/>
                  </a:lnTo>
                  <a:lnTo>
                    <a:pt x="250047" y="25536"/>
                  </a:lnTo>
                  <a:lnTo>
                    <a:pt x="250417" y="25359"/>
                  </a:lnTo>
                  <a:lnTo>
                    <a:pt x="250916" y="25073"/>
                  </a:lnTo>
                  <a:lnTo>
                    <a:pt x="251366" y="24940"/>
                  </a:lnTo>
                  <a:lnTo>
                    <a:pt x="251876" y="24856"/>
                  </a:lnTo>
                  <a:lnTo>
                    <a:pt x="252369" y="24840"/>
                  </a:lnTo>
                  <a:lnTo>
                    <a:pt x="253036" y="24854"/>
                  </a:lnTo>
                  <a:lnTo>
                    <a:pt x="254581" y="25080"/>
                  </a:lnTo>
                  <a:lnTo>
                    <a:pt x="257083" y="24849"/>
                  </a:lnTo>
                  <a:lnTo>
                    <a:pt x="258976" y="24767"/>
                  </a:lnTo>
                  <a:lnTo>
                    <a:pt x="260447" y="25069"/>
                  </a:lnTo>
                  <a:lnTo>
                    <a:pt x="261356" y="25137"/>
                  </a:lnTo>
                  <a:lnTo>
                    <a:pt x="262189" y="25242"/>
                  </a:lnTo>
                  <a:lnTo>
                    <a:pt x="262586" y="25303"/>
                  </a:lnTo>
                  <a:lnTo>
                    <a:pt x="263055" y="25379"/>
                  </a:lnTo>
                  <a:lnTo>
                    <a:pt x="266157" y="27414"/>
                  </a:lnTo>
                  <a:lnTo>
                    <a:pt x="269974" y="29910"/>
                  </a:lnTo>
                  <a:lnTo>
                    <a:pt x="271645" y="31002"/>
                  </a:lnTo>
                  <a:lnTo>
                    <a:pt x="272314" y="31658"/>
                  </a:lnTo>
                  <a:lnTo>
                    <a:pt x="272514" y="31831"/>
                  </a:lnTo>
                  <a:lnTo>
                    <a:pt x="272748" y="32040"/>
                  </a:lnTo>
                  <a:lnTo>
                    <a:pt x="272975" y="32257"/>
                  </a:lnTo>
                  <a:lnTo>
                    <a:pt x="273361" y="32659"/>
                  </a:lnTo>
                  <a:lnTo>
                    <a:pt x="273693" y="33069"/>
                  </a:lnTo>
                  <a:lnTo>
                    <a:pt x="274067" y="33579"/>
                  </a:lnTo>
                  <a:lnTo>
                    <a:pt x="275311" y="35387"/>
                  </a:lnTo>
                  <a:lnTo>
                    <a:pt x="275473" y="35628"/>
                  </a:lnTo>
                  <a:lnTo>
                    <a:pt x="275832" y="36184"/>
                  </a:lnTo>
                  <a:lnTo>
                    <a:pt x="276180" y="36744"/>
                  </a:lnTo>
                  <a:lnTo>
                    <a:pt x="276520" y="37313"/>
                  </a:lnTo>
                  <a:lnTo>
                    <a:pt x="276656" y="37645"/>
                  </a:lnTo>
                  <a:lnTo>
                    <a:pt x="276743" y="38333"/>
                  </a:lnTo>
                  <a:lnTo>
                    <a:pt x="276841" y="39016"/>
                  </a:lnTo>
                  <a:lnTo>
                    <a:pt x="276898" y="39353"/>
                  </a:lnTo>
                  <a:lnTo>
                    <a:pt x="277000" y="39895"/>
                  </a:lnTo>
                  <a:lnTo>
                    <a:pt x="277109" y="40432"/>
                  </a:lnTo>
                  <a:lnTo>
                    <a:pt x="277230" y="40969"/>
                  </a:lnTo>
                  <a:lnTo>
                    <a:pt x="277359" y="41502"/>
                  </a:lnTo>
                  <a:lnTo>
                    <a:pt x="277661" y="42663"/>
                  </a:lnTo>
                  <a:lnTo>
                    <a:pt x="277831" y="43292"/>
                  </a:lnTo>
                  <a:lnTo>
                    <a:pt x="278019" y="43916"/>
                  </a:lnTo>
                  <a:lnTo>
                    <a:pt x="278216" y="44517"/>
                  </a:lnTo>
                  <a:lnTo>
                    <a:pt x="278444" y="45095"/>
                  </a:lnTo>
                  <a:lnTo>
                    <a:pt x="278720" y="45714"/>
                  </a:lnTo>
                  <a:lnTo>
                    <a:pt x="279020" y="46323"/>
                  </a:lnTo>
                  <a:lnTo>
                    <a:pt x="279349" y="46912"/>
                  </a:lnTo>
                  <a:lnTo>
                    <a:pt x="279705" y="47476"/>
                  </a:lnTo>
                  <a:lnTo>
                    <a:pt x="280099" y="48000"/>
                  </a:lnTo>
                  <a:lnTo>
                    <a:pt x="280731" y="48674"/>
                  </a:lnTo>
                  <a:lnTo>
                    <a:pt x="281433" y="49261"/>
                  </a:lnTo>
                  <a:lnTo>
                    <a:pt x="281777" y="49503"/>
                  </a:lnTo>
                  <a:lnTo>
                    <a:pt x="282079" y="49353"/>
                  </a:lnTo>
                  <a:lnTo>
                    <a:pt x="283735" y="50828"/>
                  </a:lnTo>
                  <a:lnTo>
                    <a:pt x="284256" y="51192"/>
                  </a:lnTo>
                  <a:lnTo>
                    <a:pt x="284454" y="51327"/>
                  </a:lnTo>
                  <a:lnTo>
                    <a:pt x="284808" y="51579"/>
                  </a:lnTo>
                  <a:lnTo>
                    <a:pt x="285359" y="51962"/>
                  </a:lnTo>
                  <a:lnTo>
                    <a:pt x="285918" y="52344"/>
                  </a:lnTo>
                  <a:lnTo>
                    <a:pt x="286468" y="52532"/>
                  </a:lnTo>
                  <a:lnTo>
                    <a:pt x="286713" y="52745"/>
                  </a:lnTo>
                  <a:lnTo>
                    <a:pt x="287060" y="53041"/>
                  </a:lnTo>
                  <a:lnTo>
                    <a:pt x="287321" y="53259"/>
                  </a:lnTo>
                  <a:lnTo>
                    <a:pt x="287922" y="53633"/>
                  </a:lnTo>
                  <a:lnTo>
                    <a:pt x="288405" y="53923"/>
                  </a:lnTo>
                  <a:lnTo>
                    <a:pt x="288892" y="54201"/>
                  </a:lnTo>
                  <a:lnTo>
                    <a:pt x="289206" y="54363"/>
                  </a:lnTo>
                  <a:lnTo>
                    <a:pt x="289846" y="54662"/>
                  </a:lnTo>
                  <a:lnTo>
                    <a:pt x="290159" y="54826"/>
                  </a:lnTo>
                  <a:lnTo>
                    <a:pt x="290458" y="55015"/>
                  </a:lnTo>
                  <a:lnTo>
                    <a:pt x="290665" y="55167"/>
                  </a:lnTo>
                  <a:lnTo>
                    <a:pt x="290868" y="55329"/>
                  </a:lnTo>
                  <a:lnTo>
                    <a:pt x="291066" y="55500"/>
                  </a:lnTo>
                  <a:lnTo>
                    <a:pt x="291262" y="55677"/>
                  </a:lnTo>
                  <a:lnTo>
                    <a:pt x="291450" y="55862"/>
                  </a:lnTo>
                  <a:lnTo>
                    <a:pt x="291700" y="56116"/>
                  </a:lnTo>
                  <a:lnTo>
                    <a:pt x="291936" y="56365"/>
                  </a:lnTo>
                  <a:lnTo>
                    <a:pt x="292162" y="56635"/>
                  </a:lnTo>
                  <a:lnTo>
                    <a:pt x="292370" y="56921"/>
                  </a:lnTo>
                  <a:lnTo>
                    <a:pt x="292548" y="57227"/>
                  </a:lnTo>
                  <a:lnTo>
                    <a:pt x="292696" y="57566"/>
                  </a:lnTo>
                  <a:lnTo>
                    <a:pt x="292817" y="57930"/>
                  </a:lnTo>
                  <a:lnTo>
                    <a:pt x="292914" y="58309"/>
                  </a:lnTo>
                  <a:lnTo>
                    <a:pt x="292990" y="58697"/>
                  </a:lnTo>
                  <a:lnTo>
                    <a:pt x="293047" y="59080"/>
                  </a:lnTo>
                  <a:lnTo>
                    <a:pt x="293088" y="59418"/>
                  </a:lnTo>
                  <a:lnTo>
                    <a:pt x="293118" y="59762"/>
                  </a:lnTo>
                  <a:lnTo>
                    <a:pt x="293133" y="60108"/>
                  </a:lnTo>
                  <a:lnTo>
                    <a:pt x="293122" y="60450"/>
                  </a:lnTo>
                  <a:lnTo>
                    <a:pt x="292555" y="61174"/>
                  </a:lnTo>
                  <a:lnTo>
                    <a:pt x="291729" y="61942"/>
                  </a:lnTo>
                  <a:lnTo>
                    <a:pt x="291574" y="62338"/>
                  </a:lnTo>
                  <a:lnTo>
                    <a:pt x="290825" y="63750"/>
                  </a:lnTo>
                  <a:lnTo>
                    <a:pt x="290731" y="65102"/>
                  </a:lnTo>
                  <a:lnTo>
                    <a:pt x="290731" y="67020"/>
                  </a:lnTo>
                  <a:lnTo>
                    <a:pt x="292326" y="69611"/>
                  </a:lnTo>
                  <a:lnTo>
                    <a:pt x="294581" y="72120"/>
                  </a:lnTo>
                  <a:lnTo>
                    <a:pt x="295842" y="73537"/>
                  </a:lnTo>
                  <a:lnTo>
                    <a:pt x="296611" y="74403"/>
                  </a:lnTo>
                  <a:lnTo>
                    <a:pt x="298200" y="75416"/>
                  </a:lnTo>
                  <a:lnTo>
                    <a:pt x="298970" y="76215"/>
                  </a:lnTo>
                  <a:lnTo>
                    <a:pt x="298650" y="77157"/>
                  </a:lnTo>
                  <a:lnTo>
                    <a:pt x="299771" y="78468"/>
                  </a:lnTo>
                  <a:lnTo>
                    <a:pt x="302065" y="80613"/>
                  </a:lnTo>
                  <a:lnTo>
                    <a:pt x="304264" y="82079"/>
                  </a:lnTo>
                  <a:lnTo>
                    <a:pt x="306607" y="83040"/>
                  </a:lnTo>
                  <a:lnTo>
                    <a:pt x="308807" y="83431"/>
                  </a:lnTo>
                  <a:lnTo>
                    <a:pt x="311065" y="83359"/>
                  </a:lnTo>
                  <a:lnTo>
                    <a:pt x="312859" y="83161"/>
                  </a:lnTo>
                  <a:lnTo>
                    <a:pt x="313137" y="83023"/>
                  </a:lnTo>
                  <a:lnTo>
                    <a:pt x="313409" y="82932"/>
                  </a:lnTo>
                  <a:lnTo>
                    <a:pt x="313681" y="82850"/>
                  </a:lnTo>
                  <a:lnTo>
                    <a:pt x="314010" y="82764"/>
                  </a:lnTo>
                  <a:lnTo>
                    <a:pt x="314338" y="82691"/>
                  </a:lnTo>
                  <a:lnTo>
                    <a:pt x="315328" y="82486"/>
                  </a:lnTo>
                  <a:lnTo>
                    <a:pt x="316459" y="82231"/>
                  </a:lnTo>
                  <a:lnTo>
                    <a:pt x="317180" y="82076"/>
                  </a:lnTo>
                  <a:lnTo>
                    <a:pt x="317546" y="81925"/>
                  </a:lnTo>
                  <a:lnTo>
                    <a:pt x="317807" y="81821"/>
                  </a:lnTo>
                  <a:lnTo>
                    <a:pt x="318230" y="81666"/>
                  </a:lnTo>
                  <a:lnTo>
                    <a:pt x="318485" y="81579"/>
                  </a:lnTo>
                  <a:lnTo>
                    <a:pt x="318998" y="81416"/>
                  </a:lnTo>
                  <a:lnTo>
                    <a:pt x="319512" y="81256"/>
                  </a:lnTo>
                  <a:lnTo>
                    <a:pt x="319746" y="81179"/>
                  </a:lnTo>
                  <a:lnTo>
                    <a:pt x="320215" y="81010"/>
                  </a:lnTo>
                  <a:lnTo>
                    <a:pt x="320449" y="80937"/>
                  </a:lnTo>
                  <a:lnTo>
                    <a:pt x="320687" y="80878"/>
                  </a:lnTo>
                  <a:lnTo>
                    <a:pt x="320997" y="80828"/>
                  </a:lnTo>
                  <a:lnTo>
                    <a:pt x="321310" y="80796"/>
                  </a:lnTo>
                  <a:lnTo>
                    <a:pt x="321629" y="80782"/>
                  </a:lnTo>
                  <a:lnTo>
                    <a:pt x="321942" y="80778"/>
                  </a:lnTo>
                  <a:lnTo>
                    <a:pt x="322260" y="80782"/>
                  </a:lnTo>
                  <a:lnTo>
                    <a:pt x="322966" y="80814"/>
                  </a:lnTo>
                  <a:lnTo>
                    <a:pt x="323317" y="80855"/>
                  </a:lnTo>
                  <a:lnTo>
                    <a:pt x="323670" y="80915"/>
                  </a:lnTo>
                  <a:lnTo>
                    <a:pt x="324010" y="81006"/>
                  </a:lnTo>
                  <a:lnTo>
                    <a:pt x="324308" y="81115"/>
                  </a:lnTo>
                  <a:lnTo>
                    <a:pt x="324599" y="81247"/>
                  </a:lnTo>
                  <a:lnTo>
                    <a:pt x="324886" y="81397"/>
                  </a:lnTo>
                  <a:lnTo>
                    <a:pt x="325169" y="81556"/>
                  </a:lnTo>
                  <a:lnTo>
                    <a:pt x="325449" y="81730"/>
                  </a:lnTo>
                  <a:lnTo>
                    <a:pt x="325683" y="81889"/>
                  </a:lnTo>
                  <a:lnTo>
                    <a:pt x="325910" y="82062"/>
                  </a:lnTo>
                  <a:lnTo>
                    <a:pt x="326138" y="82244"/>
                  </a:lnTo>
                  <a:lnTo>
                    <a:pt x="326363" y="82417"/>
                  </a:lnTo>
                  <a:lnTo>
                    <a:pt x="326597" y="82581"/>
                  </a:lnTo>
                  <a:lnTo>
                    <a:pt x="327059" y="82864"/>
                  </a:lnTo>
                  <a:lnTo>
                    <a:pt x="327294" y="82996"/>
                  </a:lnTo>
                  <a:lnTo>
                    <a:pt x="327532" y="83114"/>
                  </a:lnTo>
                  <a:lnTo>
                    <a:pt x="327777" y="83210"/>
                  </a:lnTo>
                  <a:lnTo>
                    <a:pt x="328011" y="83282"/>
                  </a:lnTo>
                  <a:lnTo>
                    <a:pt x="328249" y="83337"/>
                  </a:lnTo>
                  <a:lnTo>
                    <a:pt x="328738" y="83419"/>
                  </a:lnTo>
                  <a:lnTo>
                    <a:pt x="329984" y="83647"/>
                  </a:lnTo>
                  <a:lnTo>
                    <a:pt x="330494" y="83761"/>
                  </a:lnTo>
                  <a:lnTo>
                    <a:pt x="331016" y="83897"/>
                  </a:lnTo>
                  <a:lnTo>
                    <a:pt x="331280" y="83961"/>
                  </a:lnTo>
                  <a:lnTo>
                    <a:pt x="331542" y="84016"/>
                  </a:lnTo>
                  <a:lnTo>
                    <a:pt x="331733" y="84048"/>
                  </a:lnTo>
                  <a:lnTo>
                    <a:pt x="331927" y="84071"/>
                  </a:lnTo>
                  <a:lnTo>
                    <a:pt x="332316" y="84116"/>
                  </a:lnTo>
                  <a:lnTo>
                    <a:pt x="332736" y="84175"/>
                  </a:lnTo>
                  <a:lnTo>
                    <a:pt x="332970" y="84189"/>
                  </a:lnTo>
                  <a:lnTo>
                    <a:pt x="333918" y="84257"/>
                  </a:lnTo>
                  <a:lnTo>
                    <a:pt x="334897" y="84344"/>
                  </a:lnTo>
                  <a:lnTo>
                    <a:pt x="335876" y="84425"/>
                  </a:lnTo>
                  <a:lnTo>
                    <a:pt x="336363" y="84453"/>
                  </a:lnTo>
                  <a:lnTo>
                    <a:pt x="336561" y="84457"/>
                  </a:lnTo>
                  <a:lnTo>
                    <a:pt x="336945" y="84457"/>
                  </a:lnTo>
                  <a:lnTo>
                    <a:pt x="337141" y="84467"/>
                  </a:lnTo>
                  <a:lnTo>
                    <a:pt x="337330" y="84485"/>
                  </a:lnTo>
                  <a:lnTo>
                    <a:pt x="337547" y="84521"/>
                  </a:lnTo>
                  <a:lnTo>
                    <a:pt x="337758" y="84567"/>
                  </a:lnTo>
                  <a:lnTo>
                    <a:pt x="337970" y="84626"/>
                  </a:lnTo>
                  <a:lnTo>
                    <a:pt x="338178" y="84694"/>
                  </a:lnTo>
                  <a:lnTo>
                    <a:pt x="338382" y="84776"/>
                  </a:lnTo>
                  <a:lnTo>
                    <a:pt x="338559" y="84863"/>
                  </a:lnTo>
                  <a:lnTo>
                    <a:pt x="338737" y="84958"/>
                  </a:lnTo>
                  <a:lnTo>
                    <a:pt x="338907" y="85063"/>
                  </a:lnTo>
                  <a:lnTo>
                    <a:pt x="339078" y="85177"/>
                  </a:lnTo>
                  <a:lnTo>
                    <a:pt x="339243" y="85296"/>
                  </a:lnTo>
                  <a:lnTo>
                    <a:pt x="339424" y="85446"/>
                  </a:lnTo>
                  <a:lnTo>
                    <a:pt x="339947" y="85956"/>
                  </a:lnTo>
                  <a:lnTo>
                    <a:pt x="340339" y="86247"/>
                  </a:lnTo>
                  <a:lnTo>
                    <a:pt x="340559" y="86375"/>
                  </a:lnTo>
                  <a:lnTo>
                    <a:pt x="340781" y="86493"/>
                  </a:lnTo>
                  <a:lnTo>
                    <a:pt x="341231" y="86721"/>
                  </a:lnTo>
                  <a:lnTo>
                    <a:pt x="341458" y="86830"/>
                  </a:lnTo>
                  <a:lnTo>
                    <a:pt x="341919" y="87031"/>
                  </a:lnTo>
                  <a:lnTo>
                    <a:pt x="342145" y="87145"/>
                  </a:lnTo>
                  <a:lnTo>
                    <a:pt x="342362" y="87272"/>
                  </a:lnTo>
                  <a:lnTo>
                    <a:pt x="342602" y="87449"/>
                  </a:lnTo>
                  <a:lnTo>
                    <a:pt x="342834" y="87650"/>
                  </a:lnTo>
                  <a:lnTo>
                    <a:pt x="343057" y="87864"/>
                  </a:lnTo>
                  <a:lnTo>
                    <a:pt x="343276" y="88087"/>
                  </a:lnTo>
                  <a:lnTo>
                    <a:pt x="343491" y="88310"/>
                  </a:lnTo>
                  <a:lnTo>
                    <a:pt x="343688" y="88524"/>
                  </a:lnTo>
                  <a:lnTo>
                    <a:pt x="344062" y="88984"/>
                  </a:lnTo>
                  <a:lnTo>
                    <a:pt x="344254" y="89207"/>
                  </a:lnTo>
                  <a:lnTo>
                    <a:pt x="344458" y="89412"/>
                  </a:lnTo>
                  <a:lnTo>
                    <a:pt x="344681" y="89608"/>
                  </a:lnTo>
                  <a:lnTo>
                    <a:pt x="344913" y="89795"/>
                  </a:lnTo>
                  <a:lnTo>
                    <a:pt x="345147" y="89968"/>
                  </a:lnTo>
                  <a:lnTo>
                    <a:pt x="345392" y="90123"/>
                  </a:lnTo>
                  <a:lnTo>
                    <a:pt x="345642" y="90255"/>
                  </a:lnTo>
                  <a:lnTo>
                    <a:pt x="345970" y="90382"/>
                  </a:lnTo>
                  <a:lnTo>
                    <a:pt x="346310" y="90473"/>
                  </a:lnTo>
                  <a:lnTo>
                    <a:pt x="346662" y="90532"/>
                  </a:lnTo>
                  <a:lnTo>
                    <a:pt x="347013" y="90564"/>
                  </a:lnTo>
                  <a:lnTo>
                    <a:pt x="347362" y="90578"/>
                  </a:lnTo>
                  <a:lnTo>
                    <a:pt x="347698" y="90569"/>
                  </a:lnTo>
                  <a:lnTo>
                    <a:pt x="348034" y="90532"/>
                  </a:lnTo>
                  <a:lnTo>
                    <a:pt x="348370" y="90478"/>
                  </a:lnTo>
                  <a:lnTo>
                    <a:pt x="348703" y="90405"/>
                  </a:lnTo>
                  <a:lnTo>
                    <a:pt x="349031" y="90318"/>
                  </a:lnTo>
                  <a:lnTo>
                    <a:pt x="349368" y="90205"/>
                  </a:lnTo>
                  <a:lnTo>
                    <a:pt x="349700" y="90059"/>
                  </a:lnTo>
                  <a:lnTo>
                    <a:pt x="350361" y="89749"/>
                  </a:lnTo>
                  <a:lnTo>
                    <a:pt x="350697" y="89604"/>
                  </a:lnTo>
                  <a:lnTo>
                    <a:pt x="351076" y="89467"/>
                  </a:lnTo>
                  <a:lnTo>
                    <a:pt x="351458" y="89339"/>
                  </a:lnTo>
                  <a:lnTo>
                    <a:pt x="352225" y="89093"/>
                  </a:lnTo>
                  <a:lnTo>
                    <a:pt x="352906" y="88847"/>
                  </a:lnTo>
                  <a:lnTo>
                    <a:pt x="353499" y="88620"/>
                  </a:lnTo>
                  <a:lnTo>
                    <a:pt x="353793" y="88502"/>
                  </a:lnTo>
                  <a:lnTo>
                    <a:pt x="354084" y="88374"/>
                  </a:lnTo>
                  <a:lnTo>
                    <a:pt x="354413" y="88224"/>
                  </a:lnTo>
                  <a:lnTo>
                    <a:pt x="354738" y="88069"/>
                  </a:lnTo>
                  <a:lnTo>
                    <a:pt x="355059" y="87909"/>
                  </a:lnTo>
                  <a:lnTo>
                    <a:pt x="355380" y="87741"/>
                  </a:lnTo>
                  <a:lnTo>
                    <a:pt x="356261" y="87254"/>
                  </a:lnTo>
                  <a:lnTo>
                    <a:pt x="356541" y="87090"/>
                  </a:lnTo>
                  <a:lnTo>
                    <a:pt x="356809" y="86917"/>
                  </a:lnTo>
                  <a:lnTo>
                    <a:pt x="357070" y="86721"/>
                  </a:lnTo>
                  <a:lnTo>
                    <a:pt x="357334" y="86489"/>
                  </a:lnTo>
                  <a:lnTo>
                    <a:pt x="357591" y="86229"/>
                  </a:lnTo>
                  <a:lnTo>
                    <a:pt x="358076" y="85678"/>
                  </a:lnTo>
                  <a:lnTo>
                    <a:pt x="358309" y="85391"/>
                  </a:lnTo>
                  <a:lnTo>
                    <a:pt x="358544" y="85095"/>
                  </a:lnTo>
                  <a:lnTo>
                    <a:pt x="358773" y="84785"/>
                  </a:lnTo>
                  <a:lnTo>
                    <a:pt x="358997" y="84476"/>
                  </a:lnTo>
                  <a:lnTo>
                    <a:pt x="359220" y="84157"/>
                  </a:lnTo>
                  <a:lnTo>
                    <a:pt x="359624" y="83560"/>
                  </a:lnTo>
                  <a:lnTo>
                    <a:pt x="359806" y="83282"/>
                  </a:lnTo>
                  <a:lnTo>
                    <a:pt x="359983" y="83000"/>
                  </a:lnTo>
                  <a:lnTo>
                    <a:pt x="360350" y="82445"/>
                  </a:lnTo>
                  <a:lnTo>
                    <a:pt x="360493" y="82235"/>
                  </a:lnTo>
                  <a:lnTo>
                    <a:pt x="360641" y="82030"/>
                  </a:lnTo>
                  <a:lnTo>
                    <a:pt x="360784" y="81821"/>
                  </a:lnTo>
                  <a:lnTo>
                    <a:pt x="361080" y="81407"/>
                  </a:lnTo>
                  <a:lnTo>
                    <a:pt x="361737" y="80427"/>
                  </a:lnTo>
                  <a:lnTo>
                    <a:pt x="361911" y="80190"/>
                  </a:lnTo>
                  <a:lnTo>
                    <a:pt x="362228" y="79794"/>
                  </a:lnTo>
                  <a:lnTo>
                    <a:pt x="362557" y="79412"/>
                  </a:lnTo>
                  <a:lnTo>
                    <a:pt x="362942" y="78943"/>
                  </a:lnTo>
                  <a:lnTo>
                    <a:pt x="363378" y="78378"/>
                  </a:lnTo>
                  <a:lnTo>
                    <a:pt x="363824" y="77827"/>
                  </a:lnTo>
                  <a:lnTo>
                    <a:pt x="364228" y="77308"/>
                  </a:lnTo>
                  <a:lnTo>
                    <a:pt x="366184" y="76326"/>
                  </a:lnTo>
                  <a:lnTo>
                    <a:pt x="368637" y="75882"/>
                  </a:lnTo>
                  <a:lnTo>
                    <a:pt x="370072" y="77213"/>
                  </a:lnTo>
                  <a:lnTo>
                    <a:pt x="371194" y="78205"/>
                  </a:lnTo>
                  <a:lnTo>
                    <a:pt x="371729" y="79710"/>
                  </a:lnTo>
                  <a:lnTo>
                    <a:pt x="372258" y="80601"/>
                  </a:lnTo>
                  <a:lnTo>
                    <a:pt x="372666" y="81290"/>
                  </a:lnTo>
                  <a:lnTo>
                    <a:pt x="373649" y="82643"/>
                  </a:lnTo>
                  <a:lnTo>
                    <a:pt x="374960" y="83881"/>
                  </a:lnTo>
                  <a:lnTo>
                    <a:pt x="376555" y="84897"/>
                  </a:lnTo>
                  <a:lnTo>
                    <a:pt x="379083" y="86140"/>
                  </a:lnTo>
                  <a:lnTo>
                    <a:pt x="380846" y="86924"/>
                  </a:lnTo>
                  <a:lnTo>
                    <a:pt x="381612" y="87265"/>
                  </a:lnTo>
                  <a:lnTo>
                    <a:pt x="383112" y="88280"/>
                  </a:lnTo>
                  <a:lnTo>
                    <a:pt x="384189" y="89296"/>
                  </a:lnTo>
                  <a:lnTo>
                    <a:pt x="384892" y="90480"/>
                  </a:lnTo>
                  <a:lnTo>
                    <a:pt x="384983" y="91778"/>
                  </a:lnTo>
                  <a:lnTo>
                    <a:pt x="384843" y="93244"/>
                  </a:lnTo>
                  <a:lnTo>
                    <a:pt x="384374" y="94656"/>
                  </a:lnTo>
                  <a:lnTo>
                    <a:pt x="380818" y="100462"/>
                  </a:lnTo>
                  <a:lnTo>
                    <a:pt x="379972" y="101478"/>
                  </a:lnTo>
                  <a:lnTo>
                    <a:pt x="379083" y="102157"/>
                  </a:lnTo>
                  <a:lnTo>
                    <a:pt x="378101" y="102662"/>
                  </a:lnTo>
                  <a:lnTo>
                    <a:pt x="376975" y="103227"/>
                  </a:lnTo>
                  <a:lnTo>
                    <a:pt x="375992" y="103678"/>
                  </a:lnTo>
                  <a:lnTo>
                    <a:pt x="374496" y="104525"/>
                  </a:lnTo>
                  <a:lnTo>
                    <a:pt x="373415" y="105823"/>
                  </a:lnTo>
                  <a:lnTo>
                    <a:pt x="372995" y="107289"/>
                  </a:lnTo>
                  <a:lnTo>
                    <a:pt x="372806" y="108870"/>
                  </a:lnTo>
                  <a:lnTo>
                    <a:pt x="372761" y="110336"/>
                  </a:lnTo>
                  <a:lnTo>
                    <a:pt x="373320" y="112026"/>
                  </a:lnTo>
                  <a:lnTo>
                    <a:pt x="374164" y="113267"/>
                  </a:lnTo>
                  <a:lnTo>
                    <a:pt x="374661" y="113567"/>
                  </a:lnTo>
                  <a:lnTo>
                    <a:pt x="375663" y="114169"/>
                  </a:lnTo>
                  <a:lnTo>
                    <a:pt x="377961" y="115296"/>
                  </a:lnTo>
                  <a:lnTo>
                    <a:pt x="381098" y="116202"/>
                  </a:lnTo>
                  <a:lnTo>
                    <a:pt x="382549" y="116762"/>
                  </a:lnTo>
                  <a:lnTo>
                    <a:pt x="384937" y="118233"/>
                  </a:lnTo>
                  <a:lnTo>
                    <a:pt x="387186" y="119472"/>
                  </a:lnTo>
                  <a:lnTo>
                    <a:pt x="389011" y="120149"/>
                  </a:lnTo>
                  <a:lnTo>
                    <a:pt x="391400" y="120203"/>
                  </a:lnTo>
                  <a:lnTo>
                    <a:pt x="391764" y="120191"/>
                  </a:lnTo>
                  <a:lnTo>
                    <a:pt x="394680" y="120089"/>
                  </a:lnTo>
                  <a:lnTo>
                    <a:pt x="395256" y="120014"/>
                  </a:lnTo>
                  <a:lnTo>
                    <a:pt x="398989" y="119525"/>
                  </a:lnTo>
                  <a:lnTo>
                    <a:pt x="403107" y="118456"/>
                  </a:lnTo>
                  <a:lnTo>
                    <a:pt x="405874" y="117102"/>
                  </a:lnTo>
                  <a:lnTo>
                    <a:pt x="407934" y="114958"/>
                  </a:lnTo>
                  <a:lnTo>
                    <a:pt x="409245" y="113833"/>
                  </a:lnTo>
                  <a:lnTo>
                    <a:pt x="410791" y="113269"/>
                  </a:lnTo>
                  <a:lnTo>
                    <a:pt x="411251" y="112977"/>
                  </a:lnTo>
                  <a:lnTo>
                    <a:pt x="411383" y="112876"/>
                  </a:lnTo>
                  <a:lnTo>
                    <a:pt x="411518" y="112797"/>
                  </a:lnTo>
                  <a:lnTo>
                    <a:pt x="411660" y="112729"/>
                  </a:lnTo>
                  <a:lnTo>
                    <a:pt x="411809" y="112672"/>
                  </a:lnTo>
                  <a:lnTo>
                    <a:pt x="411961" y="112627"/>
                  </a:lnTo>
                  <a:lnTo>
                    <a:pt x="412113" y="112596"/>
                  </a:lnTo>
                  <a:lnTo>
                    <a:pt x="412656" y="112570"/>
                  </a:lnTo>
                  <a:lnTo>
                    <a:pt x="412896" y="112567"/>
                  </a:lnTo>
                  <a:lnTo>
                    <a:pt x="413040" y="112585"/>
                  </a:lnTo>
                  <a:lnTo>
                    <a:pt x="413258" y="112620"/>
                  </a:lnTo>
                  <a:lnTo>
                    <a:pt x="413539" y="112674"/>
                  </a:lnTo>
                  <a:lnTo>
                    <a:pt x="413834" y="112740"/>
                  </a:lnTo>
                  <a:lnTo>
                    <a:pt x="414290" y="112849"/>
                  </a:lnTo>
                  <a:lnTo>
                    <a:pt x="414656" y="112946"/>
                  </a:lnTo>
                  <a:lnTo>
                    <a:pt x="414837" y="113003"/>
                  </a:lnTo>
                  <a:lnTo>
                    <a:pt x="415082" y="113095"/>
                  </a:lnTo>
                  <a:lnTo>
                    <a:pt x="415241" y="113167"/>
                  </a:lnTo>
                  <a:lnTo>
                    <a:pt x="415421" y="113261"/>
                  </a:lnTo>
                  <a:lnTo>
                    <a:pt x="415780" y="113508"/>
                  </a:lnTo>
                  <a:lnTo>
                    <a:pt x="416485" y="114108"/>
                  </a:lnTo>
                  <a:lnTo>
                    <a:pt x="416638" y="114263"/>
                  </a:lnTo>
                  <a:lnTo>
                    <a:pt x="417105" y="114712"/>
                  </a:lnTo>
                  <a:lnTo>
                    <a:pt x="417256" y="114863"/>
                  </a:lnTo>
                  <a:lnTo>
                    <a:pt x="417394" y="115014"/>
                  </a:lnTo>
                  <a:lnTo>
                    <a:pt x="417596" y="115245"/>
                  </a:lnTo>
                  <a:lnTo>
                    <a:pt x="417946" y="115627"/>
                  </a:lnTo>
                  <a:lnTo>
                    <a:pt x="418516" y="116325"/>
                  </a:lnTo>
                  <a:lnTo>
                    <a:pt x="420015" y="118005"/>
                  </a:lnTo>
                  <a:lnTo>
                    <a:pt x="421610" y="119640"/>
                  </a:lnTo>
                  <a:lnTo>
                    <a:pt x="422733" y="120601"/>
                  </a:lnTo>
                  <a:lnTo>
                    <a:pt x="423904" y="121334"/>
                  </a:lnTo>
                  <a:lnTo>
                    <a:pt x="425355" y="121617"/>
                  </a:lnTo>
                  <a:lnTo>
                    <a:pt x="430975" y="120883"/>
                  </a:lnTo>
                  <a:lnTo>
                    <a:pt x="432944" y="120601"/>
                  </a:lnTo>
                  <a:lnTo>
                    <a:pt x="434395" y="120487"/>
                  </a:lnTo>
                  <a:lnTo>
                    <a:pt x="435472" y="120769"/>
                  </a:lnTo>
                  <a:lnTo>
                    <a:pt x="436549" y="121334"/>
                  </a:lnTo>
                  <a:lnTo>
                    <a:pt x="440578" y="123985"/>
                  </a:lnTo>
                  <a:lnTo>
                    <a:pt x="441466" y="124773"/>
                  </a:lnTo>
                  <a:lnTo>
                    <a:pt x="442029" y="125674"/>
                  </a:lnTo>
                  <a:lnTo>
                    <a:pt x="442649" y="126150"/>
                  </a:lnTo>
                  <a:lnTo>
                    <a:pt x="442810" y="127657"/>
                  </a:lnTo>
                  <a:lnTo>
                    <a:pt x="442793" y="128064"/>
                  </a:lnTo>
                  <a:lnTo>
                    <a:pt x="442285" y="130011"/>
                  </a:lnTo>
                  <a:lnTo>
                    <a:pt x="442268" y="131010"/>
                  </a:lnTo>
                  <a:lnTo>
                    <a:pt x="442319" y="132924"/>
                  </a:lnTo>
                  <a:lnTo>
                    <a:pt x="442167" y="134177"/>
                  </a:lnTo>
                  <a:lnTo>
                    <a:pt x="441647" y="135649"/>
                  </a:lnTo>
                  <a:lnTo>
                    <a:pt x="441062" y="135981"/>
                  </a:lnTo>
                  <a:lnTo>
                    <a:pt x="440340" y="136355"/>
                  </a:lnTo>
                  <a:lnTo>
                    <a:pt x="439410" y="136933"/>
                  </a:lnTo>
                  <a:lnTo>
                    <a:pt x="438133" y="137931"/>
                  </a:lnTo>
                  <a:lnTo>
                    <a:pt x="436069" y="140003"/>
                  </a:lnTo>
                  <a:lnTo>
                    <a:pt x="434138" y="141497"/>
                  </a:lnTo>
                  <a:lnTo>
                    <a:pt x="432999" y="141976"/>
                  </a:lnTo>
                  <a:lnTo>
                    <a:pt x="431973" y="142408"/>
                  </a:lnTo>
                  <a:lnTo>
                    <a:pt x="430110" y="142617"/>
                  </a:lnTo>
                  <a:lnTo>
                    <a:pt x="427219" y="142617"/>
                  </a:lnTo>
                  <a:lnTo>
                    <a:pt x="424154" y="142121"/>
                  </a:lnTo>
                  <a:lnTo>
                    <a:pt x="421738" y="141625"/>
                  </a:lnTo>
                  <a:lnTo>
                    <a:pt x="420091" y="141288"/>
                  </a:lnTo>
                  <a:lnTo>
                    <a:pt x="417438" y="140832"/>
                  </a:lnTo>
                  <a:lnTo>
                    <a:pt x="415439" y="140500"/>
                  </a:lnTo>
                  <a:lnTo>
                    <a:pt x="414944" y="140418"/>
                  </a:lnTo>
                  <a:lnTo>
                    <a:pt x="413531" y="140090"/>
                  </a:lnTo>
                  <a:lnTo>
                    <a:pt x="411987" y="139546"/>
                  </a:lnTo>
                  <a:lnTo>
                    <a:pt x="410565" y="139309"/>
                  </a:lnTo>
                  <a:lnTo>
                    <a:pt x="408331" y="139215"/>
                  </a:lnTo>
                  <a:lnTo>
                    <a:pt x="407197" y="139133"/>
                  </a:lnTo>
                  <a:lnTo>
                    <a:pt x="405681" y="139343"/>
                  </a:lnTo>
                  <a:lnTo>
                    <a:pt x="403890" y="140044"/>
                  </a:lnTo>
                  <a:lnTo>
                    <a:pt x="402351" y="141256"/>
                  </a:lnTo>
                  <a:lnTo>
                    <a:pt x="401301" y="142222"/>
                  </a:lnTo>
                  <a:lnTo>
                    <a:pt x="400454" y="143221"/>
                  </a:lnTo>
                  <a:lnTo>
                    <a:pt x="399416" y="143984"/>
                  </a:lnTo>
                  <a:lnTo>
                    <a:pt x="398656" y="144399"/>
                  </a:lnTo>
                  <a:lnTo>
                    <a:pt x="398278" y="144444"/>
                  </a:lnTo>
                  <a:lnTo>
                    <a:pt x="398002" y="144235"/>
                  </a:lnTo>
                  <a:lnTo>
                    <a:pt x="397609" y="143119"/>
                  </a:lnTo>
                  <a:lnTo>
                    <a:pt x="396982" y="142425"/>
                  </a:lnTo>
                  <a:lnTo>
                    <a:pt x="396169" y="142086"/>
                  </a:lnTo>
                  <a:lnTo>
                    <a:pt x="395074" y="141789"/>
                  </a:lnTo>
                  <a:lnTo>
                    <a:pt x="394250" y="141748"/>
                  </a:lnTo>
                  <a:lnTo>
                    <a:pt x="393388" y="141953"/>
                  </a:lnTo>
                  <a:lnTo>
                    <a:pt x="392646" y="142052"/>
                  </a:lnTo>
                  <a:lnTo>
                    <a:pt x="391884" y="142103"/>
                  </a:lnTo>
                  <a:lnTo>
                    <a:pt x="391113" y="142203"/>
                  </a:lnTo>
                  <a:lnTo>
                    <a:pt x="389427" y="142162"/>
                  </a:lnTo>
                  <a:lnTo>
                    <a:pt x="388947" y="142035"/>
                  </a:lnTo>
                  <a:lnTo>
                    <a:pt x="388532" y="141661"/>
                  </a:lnTo>
                  <a:lnTo>
                    <a:pt x="388154" y="141206"/>
                  </a:lnTo>
                  <a:lnTo>
                    <a:pt x="387674" y="140873"/>
                  </a:lnTo>
                  <a:lnTo>
                    <a:pt x="387156" y="140709"/>
                  </a:lnTo>
                  <a:lnTo>
                    <a:pt x="386514" y="140887"/>
                  </a:lnTo>
                  <a:lnTo>
                    <a:pt x="385736" y="140951"/>
                  </a:lnTo>
                  <a:lnTo>
                    <a:pt x="384789" y="141000"/>
                  </a:lnTo>
                  <a:lnTo>
                    <a:pt x="384310" y="141211"/>
                  </a:lnTo>
                  <a:lnTo>
                    <a:pt x="384083" y="141461"/>
                  </a:lnTo>
                  <a:lnTo>
                    <a:pt x="383475" y="142183"/>
                  </a:lnTo>
                  <a:lnTo>
                    <a:pt x="382636" y="142839"/>
                  </a:lnTo>
                  <a:lnTo>
                    <a:pt x="381933" y="143463"/>
                  </a:lnTo>
                  <a:lnTo>
                    <a:pt x="381288" y="144446"/>
                  </a:lnTo>
                  <a:lnTo>
                    <a:pt x="380691" y="145559"/>
                  </a:lnTo>
                  <a:lnTo>
                    <a:pt x="380365" y="146373"/>
                  </a:lnTo>
                  <a:lnTo>
                    <a:pt x="380039" y="147377"/>
                  </a:lnTo>
                  <a:lnTo>
                    <a:pt x="379415" y="148761"/>
                  </a:lnTo>
                  <a:lnTo>
                    <a:pt x="378880" y="149714"/>
                  </a:lnTo>
                  <a:lnTo>
                    <a:pt x="378744" y="149974"/>
                  </a:lnTo>
                  <a:lnTo>
                    <a:pt x="378560" y="150875"/>
                  </a:lnTo>
                  <a:lnTo>
                    <a:pt x="378532" y="151012"/>
                  </a:lnTo>
                  <a:lnTo>
                    <a:pt x="378135" y="151399"/>
                  </a:lnTo>
                  <a:lnTo>
                    <a:pt x="377542" y="151778"/>
                  </a:lnTo>
                  <a:lnTo>
                    <a:pt x="376945" y="152616"/>
                  </a:lnTo>
                  <a:lnTo>
                    <a:pt x="376269" y="154237"/>
                  </a:lnTo>
                  <a:lnTo>
                    <a:pt x="376065" y="154624"/>
                  </a:lnTo>
                  <a:lnTo>
                    <a:pt x="375607" y="154943"/>
                  </a:lnTo>
                  <a:lnTo>
                    <a:pt x="374957" y="154998"/>
                  </a:lnTo>
                  <a:lnTo>
                    <a:pt x="372754" y="154893"/>
                  </a:lnTo>
                  <a:lnTo>
                    <a:pt x="371205" y="154406"/>
                  </a:lnTo>
                  <a:lnTo>
                    <a:pt x="369326" y="154374"/>
                  </a:lnTo>
                  <a:lnTo>
                    <a:pt x="368873" y="154301"/>
                  </a:lnTo>
                  <a:lnTo>
                    <a:pt x="367331" y="153490"/>
                  </a:lnTo>
                  <a:lnTo>
                    <a:pt x="366175" y="152752"/>
                  </a:lnTo>
                  <a:lnTo>
                    <a:pt x="365207" y="152538"/>
                  </a:lnTo>
                  <a:lnTo>
                    <a:pt x="364689" y="152529"/>
                  </a:lnTo>
                  <a:lnTo>
                    <a:pt x="363903" y="152843"/>
                  </a:lnTo>
                  <a:lnTo>
                    <a:pt x="363163" y="154460"/>
                  </a:lnTo>
                  <a:lnTo>
                    <a:pt x="362739" y="156214"/>
                  </a:lnTo>
                  <a:lnTo>
                    <a:pt x="361668" y="158078"/>
                  </a:lnTo>
                  <a:lnTo>
                    <a:pt x="361398" y="158733"/>
                  </a:lnTo>
                  <a:lnTo>
                    <a:pt x="361326" y="159188"/>
                  </a:lnTo>
                  <a:lnTo>
                    <a:pt x="361195" y="159506"/>
                  </a:lnTo>
                  <a:lnTo>
                    <a:pt x="360669" y="159886"/>
                  </a:lnTo>
                  <a:lnTo>
                    <a:pt x="359985" y="160741"/>
                  </a:lnTo>
                  <a:lnTo>
                    <a:pt x="359577" y="160802"/>
                  </a:lnTo>
                  <a:lnTo>
                    <a:pt x="357853" y="161215"/>
                  </a:lnTo>
                  <a:lnTo>
                    <a:pt x="357010" y="161074"/>
                  </a:lnTo>
                  <a:lnTo>
                    <a:pt x="356364" y="161061"/>
                  </a:lnTo>
                  <a:lnTo>
                    <a:pt x="356171" y="160992"/>
                  </a:lnTo>
                  <a:lnTo>
                    <a:pt x="355846" y="160988"/>
                  </a:lnTo>
                  <a:lnTo>
                    <a:pt x="354554" y="160701"/>
                  </a:lnTo>
                  <a:lnTo>
                    <a:pt x="354297" y="160564"/>
                  </a:lnTo>
                  <a:lnTo>
                    <a:pt x="353133" y="160282"/>
                  </a:lnTo>
                  <a:lnTo>
                    <a:pt x="352490" y="160013"/>
                  </a:lnTo>
                  <a:lnTo>
                    <a:pt x="351973" y="159872"/>
                  </a:lnTo>
                  <a:lnTo>
                    <a:pt x="351651" y="159671"/>
                  </a:lnTo>
                  <a:lnTo>
                    <a:pt x="351266" y="159466"/>
                  </a:lnTo>
                  <a:lnTo>
                    <a:pt x="350756" y="159134"/>
                  </a:lnTo>
                  <a:lnTo>
                    <a:pt x="350499" y="158865"/>
                  </a:lnTo>
                  <a:lnTo>
                    <a:pt x="350245" y="158665"/>
                  </a:lnTo>
                  <a:lnTo>
                    <a:pt x="349792" y="158528"/>
                  </a:lnTo>
                  <a:lnTo>
                    <a:pt x="349146" y="158387"/>
                  </a:lnTo>
                  <a:lnTo>
                    <a:pt x="348560" y="158442"/>
                  </a:lnTo>
                  <a:lnTo>
                    <a:pt x="347271" y="158155"/>
                  </a:lnTo>
                  <a:lnTo>
                    <a:pt x="346754" y="157886"/>
                  </a:lnTo>
                  <a:lnTo>
                    <a:pt x="345337" y="157339"/>
                  </a:lnTo>
                  <a:lnTo>
                    <a:pt x="343334" y="156975"/>
                  </a:lnTo>
                  <a:lnTo>
                    <a:pt x="340613" y="156729"/>
                  </a:lnTo>
                  <a:lnTo>
                    <a:pt x="339324" y="156319"/>
                  </a:lnTo>
                  <a:lnTo>
                    <a:pt x="338292" y="156037"/>
                  </a:lnTo>
                  <a:lnTo>
                    <a:pt x="337646" y="155896"/>
                  </a:lnTo>
                  <a:lnTo>
                    <a:pt x="336282" y="155937"/>
                  </a:lnTo>
                  <a:lnTo>
                    <a:pt x="335507" y="155923"/>
                  </a:lnTo>
                  <a:lnTo>
                    <a:pt x="334018" y="155700"/>
                  </a:lnTo>
                  <a:lnTo>
                    <a:pt x="333496" y="155754"/>
                  </a:lnTo>
                  <a:lnTo>
                    <a:pt x="332453" y="156128"/>
                  </a:lnTo>
                  <a:lnTo>
                    <a:pt x="330379" y="155959"/>
                  </a:lnTo>
                  <a:lnTo>
                    <a:pt x="328625" y="156192"/>
                  </a:lnTo>
                  <a:lnTo>
                    <a:pt x="328421" y="156267"/>
                  </a:lnTo>
                  <a:lnTo>
                    <a:pt x="327775" y="156501"/>
                  </a:lnTo>
                  <a:lnTo>
                    <a:pt x="327189" y="156688"/>
                  </a:lnTo>
                  <a:lnTo>
                    <a:pt x="325946" y="157317"/>
                  </a:lnTo>
                  <a:lnTo>
                    <a:pt x="325184" y="157854"/>
                  </a:lnTo>
                  <a:lnTo>
                    <a:pt x="325151" y="158175"/>
                  </a:lnTo>
                  <a:lnTo>
                    <a:pt x="325098" y="158430"/>
                  </a:lnTo>
                  <a:lnTo>
                    <a:pt x="325052" y="158599"/>
                  </a:lnTo>
                  <a:lnTo>
                    <a:pt x="324950" y="158890"/>
                  </a:lnTo>
                  <a:lnTo>
                    <a:pt x="324769" y="159405"/>
                  </a:lnTo>
                  <a:lnTo>
                    <a:pt x="324595" y="159888"/>
                  </a:lnTo>
                  <a:lnTo>
                    <a:pt x="324482" y="160143"/>
                  </a:lnTo>
                  <a:lnTo>
                    <a:pt x="324346" y="160384"/>
                  </a:lnTo>
                  <a:lnTo>
                    <a:pt x="324248" y="160539"/>
                  </a:lnTo>
                  <a:lnTo>
                    <a:pt x="324089" y="160763"/>
                  </a:lnTo>
                  <a:lnTo>
                    <a:pt x="323934" y="160958"/>
                  </a:lnTo>
                  <a:lnTo>
                    <a:pt x="323530" y="161441"/>
                  </a:lnTo>
                  <a:lnTo>
                    <a:pt x="323045" y="161814"/>
                  </a:lnTo>
                  <a:lnTo>
                    <a:pt x="322902" y="161892"/>
                  </a:lnTo>
                  <a:lnTo>
                    <a:pt x="322732" y="161951"/>
                  </a:lnTo>
                  <a:lnTo>
                    <a:pt x="322501" y="162019"/>
                  </a:lnTo>
                  <a:lnTo>
                    <a:pt x="321661" y="162198"/>
                  </a:lnTo>
                  <a:lnTo>
                    <a:pt x="321300" y="162343"/>
                  </a:lnTo>
                  <a:lnTo>
                    <a:pt x="318266" y="164772"/>
                  </a:lnTo>
                  <a:lnTo>
                    <a:pt x="318085" y="164870"/>
                  </a:lnTo>
                  <a:lnTo>
                    <a:pt x="317939" y="164939"/>
                  </a:lnTo>
                  <a:lnTo>
                    <a:pt x="317775" y="165003"/>
                  </a:lnTo>
                  <a:lnTo>
                    <a:pt x="317637" y="165042"/>
                  </a:lnTo>
                  <a:lnTo>
                    <a:pt x="317404" y="165099"/>
                  </a:lnTo>
                  <a:lnTo>
                    <a:pt x="317022" y="165175"/>
                  </a:lnTo>
                  <a:lnTo>
                    <a:pt x="316545" y="165284"/>
                  </a:lnTo>
                  <a:lnTo>
                    <a:pt x="316104" y="165389"/>
                  </a:lnTo>
                  <a:lnTo>
                    <a:pt x="315753" y="165533"/>
                  </a:lnTo>
                  <a:lnTo>
                    <a:pt x="315210" y="165735"/>
                  </a:lnTo>
                  <a:lnTo>
                    <a:pt x="314989" y="165822"/>
                  </a:lnTo>
                  <a:lnTo>
                    <a:pt x="314715" y="165917"/>
                  </a:lnTo>
                  <a:lnTo>
                    <a:pt x="314304" y="166042"/>
                  </a:lnTo>
                  <a:lnTo>
                    <a:pt x="313448" y="166261"/>
                  </a:lnTo>
                  <a:lnTo>
                    <a:pt x="312934" y="166414"/>
                  </a:lnTo>
                  <a:lnTo>
                    <a:pt x="312451" y="166550"/>
                  </a:lnTo>
                  <a:lnTo>
                    <a:pt x="312241" y="166619"/>
                  </a:lnTo>
                  <a:lnTo>
                    <a:pt x="311881" y="166751"/>
                  </a:lnTo>
                  <a:lnTo>
                    <a:pt x="311368" y="166914"/>
                  </a:lnTo>
                  <a:lnTo>
                    <a:pt x="311065" y="167017"/>
                  </a:lnTo>
                  <a:lnTo>
                    <a:pt x="310602" y="167196"/>
                  </a:lnTo>
                  <a:lnTo>
                    <a:pt x="310394" y="167260"/>
                  </a:lnTo>
                  <a:lnTo>
                    <a:pt x="310080" y="167348"/>
                  </a:lnTo>
                  <a:lnTo>
                    <a:pt x="309212" y="167614"/>
                  </a:lnTo>
                  <a:lnTo>
                    <a:pt x="308945" y="167710"/>
                  </a:lnTo>
                  <a:lnTo>
                    <a:pt x="308765" y="167788"/>
                  </a:lnTo>
                  <a:lnTo>
                    <a:pt x="308119" y="168105"/>
                  </a:lnTo>
                  <a:lnTo>
                    <a:pt x="307963" y="168217"/>
                  </a:lnTo>
                  <a:lnTo>
                    <a:pt x="307488" y="168614"/>
                  </a:lnTo>
                  <a:lnTo>
                    <a:pt x="307244" y="168868"/>
                  </a:lnTo>
                  <a:lnTo>
                    <a:pt x="306639" y="169429"/>
                  </a:lnTo>
                  <a:lnTo>
                    <a:pt x="306208" y="169916"/>
                  </a:lnTo>
                  <a:lnTo>
                    <a:pt x="306009" y="170097"/>
                  </a:lnTo>
                  <a:lnTo>
                    <a:pt x="305705" y="170355"/>
                  </a:lnTo>
                  <a:lnTo>
                    <a:pt x="305440" y="170565"/>
                  </a:lnTo>
                  <a:lnTo>
                    <a:pt x="305093" y="170811"/>
                  </a:lnTo>
                  <a:lnTo>
                    <a:pt x="304964" y="170885"/>
                  </a:lnTo>
                  <a:lnTo>
                    <a:pt x="304606" y="171068"/>
                  </a:lnTo>
                  <a:lnTo>
                    <a:pt x="304472" y="171148"/>
                  </a:lnTo>
                  <a:lnTo>
                    <a:pt x="304325" y="171243"/>
                  </a:lnTo>
                  <a:lnTo>
                    <a:pt x="304179" y="171348"/>
                  </a:lnTo>
                  <a:lnTo>
                    <a:pt x="303986" y="171506"/>
                  </a:lnTo>
                  <a:lnTo>
                    <a:pt x="303718" y="171762"/>
                  </a:lnTo>
                  <a:lnTo>
                    <a:pt x="303576" y="172004"/>
                  </a:lnTo>
                  <a:lnTo>
                    <a:pt x="303394" y="172491"/>
                  </a:lnTo>
                  <a:lnTo>
                    <a:pt x="303210" y="173051"/>
                  </a:lnTo>
                  <a:lnTo>
                    <a:pt x="302935" y="173505"/>
                  </a:lnTo>
                  <a:lnTo>
                    <a:pt x="302847" y="173716"/>
                  </a:lnTo>
                  <a:lnTo>
                    <a:pt x="302452" y="174297"/>
                  </a:lnTo>
                  <a:lnTo>
                    <a:pt x="302340" y="174441"/>
                  </a:lnTo>
                  <a:lnTo>
                    <a:pt x="302197" y="174638"/>
                  </a:lnTo>
                  <a:lnTo>
                    <a:pt x="301938" y="175115"/>
                  </a:lnTo>
                  <a:lnTo>
                    <a:pt x="301865" y="175248"/>
                  </a:lnTo>
                  <a:lnTo>
                    <a:pt x="301316" y="175838"/>
                  </a:lnTo>
                  <a:lnTo>
                    <a:pt x="301024" y="176044"/>
                  </a:lnTo>
                  <a:lnTo>
                    <a:pt x="300672" y="176413"/>
                  </a:lnTo>
                  <a:lnTo>
                    <a:pt x="300391" y="176647"/>
                  </a:lnTo>
                  <a:lnTo>
                    <a:pt x="300219" y="176804"/>
                  </a:lnTo>
                  <a:lnTo>
                    <a:pt x="300091" y="176937"/>
                  </a:lnTo>
                  <a:lnTo>
                    <a:pt x="299927" y="177139"/>
                  </a:lnTo>
                  <a:lnTo>
                    <a:pt x="299711" y="177378"/>
                  </a:lnTo>
                  <a:lnTo>
                    <a:pt x="299337" y="177943"/>
                  </a:lnTo>
                  <a:lnTo>
                    <a:pt x="299163" y="178203"/>
                  </a:lnTo>
                  <a:lnTo>
                    <a:pt x="298927" y="178598"/>
                  </a:lnTo>
                  <a:lnTo>
                    <a:pt x="298433" y="179309"/>
                  </a:lnTo>
                  <a:lnTo>
                    <a:pt x="298050" y="179666"/>
                  </a:lnTo>
                  <a:lnTo>
                    <a:pt x="297436" y="180078"/>
                  </a:lnTo>
                  <a:lnTo>
                    <a:pt x="296893" y="180520"/>
                  </a:lnTo>
                  <a:lnTo>
                    <a:pt x="296332" y="181015"/>
                  </a:lnTo>
                  <a:lnTo>
                    <a:pt x="296117" y="181095"/>
                  </a:lnTo>
                  <a:lnTo>
                    <a:pt x="295982" y="181161"/>
                  </a:lnTo>
                  <a:lnTo>
                    <a:pt x="295125" y="181904"/>
                  </a:lnTo>
                  <a:lnTo>
                    <a:pt x="294821" y="182398"/>
                  </a:lnTo>
                  <a:lnTo>
                    <a:pt x="294723" y="182586"/>
                  </a:lnTo>
                  <a:lnTo>
                    <a:pt x="294627" y="182757"/>
                  </a:lnTo>
                  <a:lnTo>
                    <a:pt x="294402" y="183130"/>
                  </a:lnTo>
                  <a:lnTo>
                    <a:pt x="293985" y="183579"/>
                  </a:lnTo>
                  <a:lnTo>
                    <a:pt x="293187" y="183880"/>
                  </a:lnTo>
                  <a:lnTo>
                    <a:pt x="292979" y="183891"/>
                  </a:lnTo>
                  <a:lnTo>
                    <a:pt x="292809" y="183884"/>
                  </a:lnTo>
                  <a:lnTo>
                    <a:pt x="292299" y="183842"/>
                  </a:lnTo>
                  <a:lnTo>
                    <a:pt x="292152" y="183837"/>
                  </a:lnTo>
                  <a:lnTo>
                    <a:pt x="291951" y="183841"/>
                  </a:lnTo>
                  <a:lnTo>
                    <a:pt x="291430" y="183869"/>
                  </a:lnTo>
                  <a:lnTo>
                    <a:pt x="291238" y="183872"/>
                  </a:lnTo>
                  <a:lnTo>
                    <a:pt x="291054" y="183872"/>
                  </a:lnTo>
                  <a:lnTo>
                    <a:pt x="290680" y="183861"/>
                  </a:lnTo>
                  <a:lnTo>
                    <a:pt x="290413" y="183848"/>
                  </a:lnTo>
                  <a:lnTo>
                    <a:pt x="290032" y="183815"/>
                  </a:lnTo>
                  <a:lnTo>
                    <a:pt x="289805" y="183792"/>
                  </a:lnTo>
                  <a:lnTo>
                    <a:pt x="289657" y="183772"/>
                  </a:lnTo>
                  <a:lnTo>
                    <a:pt x="289068" y="183629"/>
                  </a:lnTo>
                  <a:lnTo>
                    <a:pt x="288826" y="183552"/>
                  </a:lnTo>
                  <a:lnTo>
                    <a:pt x="288652" y="183514"/>
                  </a:lnTo>
                  <a:lnTo>
                    <a:pt x="288363" y="183472"/>
                  </a:lnTo>
                  <a:lnTo>
                    <a:pt x="288066" y="183454"/>
                  </a:lnTo>
                  <a:lnTo>
                    <a:pt x="287549" y="183509"/>
                  </a:lnTo>
                  <a:lnTo>
                    <a:pt x="287408" y="183552"/>
                  </a:lnTo>
                  <a:lnTo>
                    <a:pt x="286702" y="183605"/>
                  </a:lnTo>
                  <a:lnTo>
                    <a:pt x="285818" y="183428"/>
                  </a:lnTo>
                  <a:lnTo>
                    <a:pt x="285615" y="183463"/>
                  </a:lnTo>
                  <a:lnTo>
                    <a:pt x="284533" y="183607"/>
                  </a:lnTo>
                  <a:lnTo>
                    <a:pt x="284300" y="183615"/>
                  </a:lnTo>
                  <a:lnTo>
                    <a:pt x="284086" y="183614"/>
                  </a:lnTo>
                  <a:lnTo>
                    <a:pt x="283673" y="183602"/>
                  </a:lnTo>
                  <a:lnTo>
                    <a:pt x="283511" y="183609"/>
                  </a:lnTo>
                  <a:lnTo>
                    <a:pt x="283354" y="183626"/>
                  </a:lnTo>
                  <a:lnTo>
                    <a:pt x="283166" y="183660"/>
                  </a:lnTo>
                  <a:lnTo>
                    <a:pt x="282989" y="183708"/>
                  </a:lnTo>
                  <a:lnTo>
                    <a:pt x="282590" y="183924"/>
                  </a:lnTo>
                  <a:lnTo>
                    <a:pt x="281854" y="184484"/>
                  </a:lnTo>
                  <a:lnTo>
                    <a:pt x="281165" y="184762"/>
                  </a:lnTo>
                  <a:lnTo>
                    <a:pt x="280935" y="184851"/>
                  </a:lnTo>
                  <a:lnTo>
                    <a:pt x="280729" y="184907"/>
                  </a:lnTo>
                  <a:lnTo>
                    <a:pt x="280468" y="184961"/>
                  </a:lnTo>
                  <a:lnTo>
                    <a:pt x="280026" y="185046"/>
                  </a:lnTo>
                  <a:lnTo>
                    <a:pt x="279659" y="185103"/>
                  </a:lnTo>
                  <a:lnTo>
                    <a:pt x="279369" y="185142"/>
                  </a:lnTo>
                  <a:lnTo>
                    <a:pt x="279147" y="185182"/>
                  </a:lnTo>
                  <a:lnTo>
                    <a:pt x="278936" y="185208"/>
                  </a:lnTo>
                  <a:lnTo>
                    <a:pt x="278363" y="185222"/>
                  </a:lnTo>
                  <a:lnTo>
                    <a:pt x="278031" y="185235"/>
                  </a:lnTo>
                  <a:lnTo>
                    <a:pt x="277701" y="185226"/>
                  </a:lnTo>
                  <a:lnTo>
                    <a:pt x="277550" y="185201"/>
                  </a:lnTo>
                  <a:lnTo>
                    <a:pt x="276976" y="185109"/>
                  </a:lnTo>
                  <a:lnTo>
                    <a:pt x="276227" y="184117"/>
                  </a:lnTo>
                  <a:lnTo>
                    <a:pt x="275780" y="183427"/>
                  </a:lnTo>
                  <a:lnTo>
                    <a:pt x="275490" y="183454"/>
                  </a:lnTo>
                  <a:lnTo>
                    <a:pt x="275221" y="183441"/>
                  </a:lnTo>
                  <a:lnTo>
                    <a:pt x="274974" y="183459"/>
                  </a:lnTo>
                  <a:lnTo>
                    <a:pt x="274649" y="183501"/>
                  </a:lnTo>
                  <a:lnTo>
                    <a:pt x="274456" y="183504"/>
                  </a:lnTo>
                  <a:lnTo>
                    <a:pt x="273846" y="183483"/>
                  </a:lnTo>
                  <a:lnTo>
                    <a:pt x="273562" y="183468"/>
                  </a:lnTo>
                  <a:lnTo>
                    <a:pt x="273336" y="183468"/>
                  </a:lnTo>
                  <a:lnTo>
                    <a:pt x="272962" y="183460"/>
                  </a:lnTo>
                  <a:lnTo>
                    <a:pt x="272619" y="183469"/>
                  </a:lnTo>
                  <a:lnTo>
                    <a:pt x="272381" y="183468"/>
                  </a:lnTo>
                  <a:lnTo>
                    <a:pt x="272143" y="183513"/>
                  </a:lnTo>
                  <a:lnTo>
                    <a:pt x="272003" y="183554"/>
                  </a:lnTo>
                  <a:lnTo>
                    <a:pt x="271629" y="183641"/>
                  </a:lnTo>
                  <a:lnTo>
                    <a:pt x="271271" y="183626"/>
                  </a:lnTo>
                  <a:lnTo>
                    <a:pt x="271120" y="183694"/>
                  </a:lnTo>
                  <a:lnTo>
                    <a:pt x="270623" y="183969"/>
                  </a:lnTo>
                  <a:lnTo>
                    <a:pt x="270355" y="184136"/>
                  </a:lnTo>
                  <a:lnTo>
                    <a:pt x="270164" y="184260"/>
                  </a:lnTo>
                  <a:lnTo>
                    <a:pt x="269924" y="184395"/>
                  </a:lnTo>
                  <a:lnTo>
                    <a:pt x="269689" y="184512"/>
                  </a:lnTo>
                  <a:lnTo>
                    <a:pt x="269514" y="184518"/>
                  </a:lnTo>
                  <a:lnTo>
                    <a:pt x="269256" y="184437"/>
                  </a:lnTo>
                  <a:lnTo>
                    <a:pt x="268968" y="184333"/>
                  </a:lnTo>
                  <a:lnTo>
                    <a:pt x="268513" y="184216"/>
                  </a:lnTo>
                  <a:lnTo>
                    <a:pt x="268100" y="184083"/>
                  </a:lnTo>
                  <a:lnTo>
                    <a:pt x="267817" y="183907"/>
                  </a:lnTo>
                  <a:lnTo>
                    <a:pt x="267660" y="183643"/>
                  </a:lnTo>
                  <a:lnTo>
                    <a:pt x="267485" y="183204"/>
                  </a:lnTo>
                  <a:lnTo>
                    <a:pt x="267309" y="182765"/>
                  </a:lnTo>
                  <a:lnTo>
                    <a:pt x="267128" y="182559"/>
                  </a:lnTo>
                  <a:lnTo>
                    <a:pt x="266960" y="182459"/>
                  </a:lnTo>
                  <a:lnTo>
                    <a:pt x="266538" y="182300"/>
                  </a:lnTo>
                  <a:lnTo>
                    <a:pt x="266346" y="182264"/>
                  </a:lnTo>
                  <a:lnTo>
                    <a:pt x="265968" y="182231"/>
                  </a:lnTo>
                  <a:lnTo>
                    <a:pt x="265689" y="182245"/>
                  </a:lnTo>
                  <a:lnTo>
                    <a:pt x="265532" y="182259"/>
                  </a:lnTo>
                  <a:lnTo>
                    <a:pt x="265312" y="182296"/>
                  </a:lnTo>
                  <a:lnTo>
                    <a:pt x="265018" y="182333"/>
                  </a:lnTo>
                  <a:lnTo>
                    <a:pt x="264663" y="182384"/>
                  </a:lnTo>
                  <a:lnTo>
                    <a:pt x="264327" y="182412"/>
                  </a:lnTo>
                  <a:lnTo>
                    <a:pt x="264170" y="182432"/>
                  </a:lnTo>
                  <a:lnTo>
                    <a:pt x="263428" y="182575"/>
                  </a:lnTo>
                  <a:lnTo>
                    <a:pt x="263010" y="182733"/>
                  </a:lnTo>
                  <a:lnTo>
                    <a:pt x="262809" y="182838"/>
                  </a:lnTo>
                  <a:lnTo>
                    <a:pt x="262618" y="182968"/>
                  </a:lnTo>
                  <a:lnTo>
                    <a:pt x="262372" y="183113"/>
                  </a:lnTo>
                  <a:lnTo>
                    <a:pt x="261994" y="183389"/>
                  </a:lnTo>
                  <a:lnTo>
                    <a:pt x="261598" y="183643"/>
                  </a:lnTo>
                  <a:lnTo>
                    <a:pt x="260968" y="184069"/>
                  </a:lnTo>
                  <a:lnTo>
                    <a:pt x="260643" y="184191"/>
                  </a:lnTo>
                  <a:lnTo>
                    <a:pt x="260285" y="184349"/>
                  </a:lnTo>
                  <a:lnTo>
                    <a:pt x="259842" y="184560"/>
                  </a:lnTo>
                  <a:lnTo>
                    <a:pt x="259467" y="185004"/>
                  </a:lnTo>
                  <a:lnTo>
                    <a:pt x="259211" y="185418"/>
                  </a:lnTo>
                  <a:lnTo>
                    <a:pt x="258947" y="185885"/>
                  </a:lnTo>
                  <a:lnTo>
                    <a:pt x="258589" y="186482"/>
                  </a:lnTo>
                  <a:lnTo>
                    <a:pt x="258075" y="186959"/>
                  </a:lnTo>
                  <a:lnTo>
                    <a:pt x="257395" y="187207"/>
                  </a:lnTo>
                  <a:lnTo>
                    <a:pt x="256743" y="187276"/>
                  </a:lnTo>
                  <a:lnTo>
                    <a:pt x="256454" y="187281"/>
                  </a:lnTo>
                  <a:lnTo>
                    <a:pt x="256188" y="187278"/>
                  </a:lnTo>
                  <a:lnTo>
                    <a:pt x="255690" y="187230"/>
                  </a:lnTo>
                  <a:lnTo>
                    <a:pt x="255456" y="187176"/>
                  </a:lnTo>
                  <a:lnTo>
                    <a:pt x="255278" y="187148"/>
                  </a:lnTo>
                  <a:lnTo>
                    <a:pt x="254605" y="187023"/>
                  </a:lnTo>
                  <a:lnTo>
                    <a:pt x="254309" y="186972"/>
                  </a:lnTo>
                  <a:lnTo>
                    <a:pt x="254165" y="186943"/>
                  </a:lnTo>
                  <a:lnTo>
                    <a:pt x="253992" y="186924"/>
                  </a:lnTo>
                  <a:lnTo>
                    <a:pt x="253678" y="186870"/>
                  </a:lnTo>
                  <a:lnTo>
                    <a:pt x="253422" y="186840"/>
                  </a:lnTo>
                  <a:lnTo>
                    <a:pt x="252689" y="186712"/>
                  </a:lnTo>
                  <a:lnTo>
                    <a:pt x="252337" y="186636"/>
                  </a:lnTo>
                  <a:lnTo>
                    <a:pt x="252186" y="186586"/>
                  </a:lnTo>
                  <a:lnTo>
                    <a:pt x="251608" y="186186"/>
                  </a:lnTo>
                  <a:lnTo>
                    <a:pt x="251156" y="185881"/>
                  </a:lnTo>
                  <a:lnTo>
                    <a:pt x="250980" y="185853"/>
                  </a:lnTo>
                  <a:lnTo>
                    <a:pt x="250536" y="185821"/>
                  </a:lnTo>
                  <a:lnTo>
                    <a:pt x="250390" y="185820"/>
                  </a:lnTo>
                  <a:lnTo>
                    <a:pt x="250161" y="185832"/>
                  </a:lnTo>
                  <a:lnTo>
                    <a:pt x="249931" y="185863"/>
                  </a:lnTo>
                  <a:lnTo>
                    <a:pt x="249619" y="185939"/>
                  </a:lnTo>
                  <a:lnTo>
                    <a:pt x="249374" y="186015"/>
                  </a:lnTo>
                  <a:lnTo>
                    <a:pt x="249228" y="186073"/>
                  </a:lnTo>
                  <a:lnTo>
                    <a:pt x="249040" y="186160"/>
                  </a:lnTo>
                  <a:lnTo>
                    <a:pt x="248783" y="186304"/>
                  </a:lnTo>
                  <a:lnTo>
                    <a:pt x="248044" y="186797"/>
                  </a:lnTo>
                  <a:lnTo>
                    <a:pt x="247870" y="186946"/>
                  </a:lnTo>
                  <a:lnTo>
                    <a:pt x="247572" y="187220"/>
                  </a:lnTo>
                  <a:lnTo>
                    <a:pt x="247116" y="187600"/>
                  </a:lnTo>
                  <a:lnTo>
                    <a:pt x="246587" y="188021"/>
                  </a:lnTo>
                  <a:lnTo>
                    <a:pt x="246015" y="188354"/>
                  </a:lnTo>
                  <a:lnTo>
                    <a:pt x="245544" y="188364"/>
                  </a:lnTo>
                  <a:lnTo>
                    <a:pt x="245178" y="188251"/>
                  </a:lnTo>
                  <a:lnTo>
                    <a:pt x="244887" y="188130"/>
                  </a:lnTo>
                  <a:lnTo>
                    <a:pt x="244678" y="188061"/>
                  </a:lnTo>
                  <a:lnTo>
                    <a:pt x="244477" y="187990"/>
                  </a:lnTo>
                  <a:lnTo>
                    <a:pt x="244062" y="187891"/>
                  </a:lnTo>
                  <a:lnTo>
                    <a:pt x="243057" y="188465"/>
                  </a:lnTo>
                  <a:lnTo>
                    <a:pt x="242922" y="188868"/>
                  </a:lnTo>
                  <a:lnTo>
                    <a:pt x="242887" y="189009"/>
                  </a:lnTo>
                  <a:lnTo>
                    <a:pt x="242855" y="189226"/>
                  </a:lnTo>
                  <a:lnTo>
                    <a:pt x="242842" y="189435"/>
                  </a:lnTo>
                  <a:lnTo>
                    <a:pt x="242832" y="189989"/>
                  </a:lnTo>
                  <a:lnTo>
                    <a:pt x="242801" y="190278"/>
                  </a:lnTo>
                  <a:lnTo>
                    <a:pt x="242251" y="191427"/>
                  </a:lnTo>
                  <a:lnTo>
                    <a:pt x="241805" y="191597"/>
                  </a:lnTo>
                  <a:lnTo>
                    <a:pt x="241587" y="191589"/>
                  </a:lnTo>
                  <a:lnTo>
                    <a:pt x="241068" y="191679"/>
                  </a:lnTo>
                  <a:lnTo>
                    <a:pt x="240892" y="191756"/>
                  </a:lnTo>
                  <a:lnTo>
                    <a:pt x="240466" y="191958"/>
                  </a:lnTo>
                  <a:lnTo>
                    <a:pt x="240292" y="192060"/>
                  </a:lnTo>
                  <a:lnTo>
                    <a:pt x="240081" y="192175"/>
                  </a:lnTo>
                  <a:lnTo>
                    <a:pt x="239801" y="192360"/>
                  </a:lnTo>
                  <a:lnTo>
                    <a:pt x="239665" y="192458"/>
                  </a:lnTo>
                  <a:lnTo>
                    <a:pt x="239285" y="192834"/>
                  </a:lnTo>
                  <a:lnTo>
                    <a:pt x="238979" y="193426"/>
                  </a:lnTo>
                  <a:lnTo>
                    <a:pt x="238953" y="193567"/>
                  </a:lnTo>
                  <a:lnTo>
                    <a:pt x="238703" y="194078"/>
                  </a:lnTo>
                  <a:lnTo>
                    <a:pt x="238402" y="194166"/>
                  </a:lnTo>
                  <a:lnTo>
                    <a:pt x="238269" y="194215"/>
                  </a:lnTo>
                  <a:lnTo>
                    <a:pt x="238128" y="194276"/>
                  </a:lnTo>
                  <a:lnTo>
                    <a:pt x="237906" y="194385"/>
                  </a:lnTo>
                  <a:lnTo>
                    <a:pt x="237622" y="194519"/>
                  </a:lnTo>
                  <a:lnTo>
                    <a:pt x="237472" y="194631"/>
                  </a:lnTo>
                  <a:lnTo>
                    <a:pt x="237150" y="194957"/>
                  </a:lnTo>
                  <a:lnTo>
                    <a:pt x="236842" y="195164"/>
                  </a:lnTo>
                  <a:lnTo>
                    <a:pt x="237390" y="198326"/>
                  </a:lnTo>
                  <a:lnTo>
                    <a:pt x="237599" y="199500"/>
                  </a:lnTo>
                  <a:lnTo>
                    <a:pt x="237707" y="200372"/>
                  </a:lnTo>
                  <a:lnTo>
                    <a:pt x="233661" y="202369"/>
                  </a:lnTo>
                  <a:lnTo>
                    <a:pt x="232111" y="203181"/>
                  </a:lnTo>
                  <a:lnTo>
                    <a:pt x="230573" y="203986"/>
                  </a:lnTo>
                  <a:lnTo>
                    <a:pt x="229181" y="204741"/>
                  </a:lnTo>
                  <a:lnTo>
                    <a:pt x="227863" y="205457"/>
                  </a:lnTo>
                  <a:lnTo>
                    <a:pt x="227067" y="205856"/>
                  </a:lnTo>
                  <a:lnTo>
                    <a:pt x="225557" y="206614"/>
                  </a:lnTo>
                  <a:lnTo>
                    <a:pt x="224344" y="207267"/>
                  </a:lnTo>
                  <a:lnTo>
                    <a:pt x="223524" y="207708"/>
                  </a:lnTo>
                  <a:lnTo>
                    <a:pt x="221283" y="208935"/>
                  </a:lnTo>
                  <a:lnTo>
                    <a:pt x="220205" y="209566"/>
                  </a:lnTo>
                  <a:lnTo>
                    <a:pt x="219973" y="209700"/>
                  </a:lnTo>
                  <a:lnTo>
                    <a:pt x="218870" y="210365"/>
                  </a:lnTo>
                  <a:lnTo>
                    <a:pt x="217970" y="211000"/>
                  </a:lnTo>
                  <a:lnTo>
                    <a:pt x="216761" y="211869"/>
                  </a:lnTo>
                  <a:lnTo>
                    <a:pt x="215581" y="212876"/>
                  </a:lnTo>
                  <a:lnTo>
                    <a:pt x="214509" y="213679"/>
                  </a:lnTo>
                  <a:lnTo>
                    <a:pt x="213573" y="214484"/>
                  </a:lnTo>
                  <a:lnTo>
                    <a:pt x="212618" y="215260"/>
                  </a:lnTo>
                  <a:lnTo>
                    <a:pt x="212249" y="215602"/>
                  </a:lnTo>
                  <a:lnTo>
                    <a:pt x="210336" y="217430"/>
                  </a:lnTo>
                  <a:lnTo>
                    <a:pt x="208198" y="219377"/>
                  </a:lnTo>
                  <a:lnTo>
                    <a:pt x="205885" y="221395"/>
                  </a:lnTo>
                  <a:lnTo>
                    <a:pt x="204705" y="222292"/>
                  </a:lnTo>
                  <a:lnTo>
                    <a:pt x="203678" y="222968"/>
                  </a:lnTo>
                  <a:lnTo>
                    <a:pt x="201953" y="223979"/>
                  </a:lnTo>
                  <a:lnTo>
                    <a:pt x="200329" y="224892"/>
                  </a:lnTo>
                  <a:lnTo>
                    <a:pt x="199613" y="225239"/>
                  </a:lnTo>
                  <a:lnTo>
                    <a:pt x="199375" y="224682"/>
                  </a:lnTo>
                  <a:lnTo>
                    <a:pt x="198449" y="222909"/>
                  </a:lnTo>
                  <a:lnTo>
                    <a:pt x="198332" y="222405"/>
                  </a:lnTo>
                  <a:lnTo>
                    <a:pt x="198244" y="222032"/>
                  </a:lnTo>
                  <a:lnTo>
                    <a:pt x="198240" y="221836"/>
                  </a:lnTo>
                  <a:lnTo>
                    <a:pt x="197673" y="219568"/>
                  </a:lnTo>
                  <a:lnTo>
                    <a:pt x="197467" y="218718"/>
                  </a:lnTo>
                  <a:lnTo>
                    <a:pt x="196307" y="217511"/>
                  </a:lnTo>
                  <a:lnTo>
                    <a:pt x="196066" y="217272"/>
                  </a:lnTo>
                  <a:lnTo>
                    <a:pt x="195797" y="216992"/>
                  </a:lnTo>
                  <a:lnTo>
                    <a:pt x="195549" y="217286"/>
                  </a:lnTo>
                  <a:lnTo>
                    <a:pt x="193034" y="216331"/>
                  </a:lnTo>
                  <a:lnTo>
                    <a:pt x="192118" y="216053"/>
                  </a:lnTo>
                  <a:lnTo>
                    <a:pt x="192268" y="215696"/>
                  </a:lnTo>
                  <a:lnTo>
                    <a:pt x="192420" y="215287"/>
                  </a:lnTo>
                  <a:lnTo>
                    <a:pt x="191994" y="214034"/>
                  </a:lnTo>
                  <a:lnTo>
                    <a:pt x="191787" y="213598"/>
                  </a:lnTo>
                  <a:lnTo>
                    <a:pt x="190174" y="210470"/>
                  </a:lnTo>
                  <a:lnTo>
                    <a:pt x="189311" y="208814"/>
                  </a:lnTo>
                  <a:lnTo>
                    <a:pt x="186807" y="203802"/>
                  </a:lnTo>
                  <a:lnTo>
                    <a:pt x="186518" y="203339"/>
                  </a:lnTo>
                  <a:lnTo>
                    <a:pt x="187070" y="202811"/>
                  </a:lnTo>
                  <a:lnTo>
                    <a:pt x="183420" y="202533"/>
                  </a:lnTo>
                  <a:lnTo>
                    <a:pt x="182535" y="200551"/>
                  </a:lnTo>
                  <a:lnTo>
                    <a:pt x="181236" y="200515"/>
                  </a:lnTo>
                  <a:lnTo>
                    <a:pt x="179607" y="200461"/>
                  </a:lnTo>
                  <a:lnTo>
                    <a:pt x="175972" y="202087"/>
                  </a:lnTo>
                  <a:lnTo>
                    <a:pt x="174528" y="202716"/>
                  </a:lnTo>
                  <a:lnTo>
                    <a:pt x="173410" y="200853"/>
                  </a:lnTo>
                  <a:lnTo>
                    <a:pt x="172866" y="199971"/>
                  </a:lnTo>
                  <a:lnTo>
                    <a:pt x="172048" y="200218"/>
                  </a:lnTo>
                  <a:lnTo>
                    <a:pt x="170361" y="201267"/>
                  </a:lnTo>
                  <a:lnTo>
                    <a:pt x="168789" y="202333"/>
                  </a:lnTo>
                  <a:lnTo>
                    <a:pt x="168045" y="202708"/>
                  </a:lnTo>
                  <a:lnTo>
                    <a:pt x="166695" y="203355"/>
                  </a:lnTo>
                  <a:lnTo>
                    <a:pt x="166277" y="203550"/>
                  </a:lnTo>
                  <a:lnTo>
                    <a:pt x="165302" y="203008"/>
                  </a:lnTo>
                  <a:lnTo>
                    <a:pt x="164895" y="202850"/>
                  </a:lnTo>
                  <a:lnTo>
                    <a:pt x="163849" y="204822"/>
                  </a:lnTo>
                  <a:lnTo>
                    <a:pt x="163098" y="205259"/>
                  </a:lnTo>
                  <a:lnTo>
                    <a:pt x="162540" y="205617"/>
                  </a:lnTo>
                  <a:lnTo>
                    <a:pt x="161302" y="204934"/>
                  </a:lnTo>
                  <a:lnTo>
                    <a:pt x="160843" y="205768"/>
                  </a:lnTo>
                  <a:lnTo>
                    <a:pt x="160773" y="206123"/>
                  </a:lnTo>
                  <a:lnTo>
                    <a:pt x="159892" y="206478"/>
                  </a:lnTo>
                  <a:lnTo>
                    <a:pt x="159196" y="206562"/>
                  </a:lnTo>
                  <a:lnTo>
                    <a:pt x="158790" y="206511"/>
                  </a:lnTo>
                  <a:lnTo>
                    <a:pt x="155909" y="207634"/>
                  </a:lnTo>
                  <a:lnTo>
                    <a:pt x="154753" y="208119"/>
                  </a:lnTo>
                  <a:lnTo>
                    <a:pt x="154507" y="208421"/>
                  </a:lnTo>
                  <a:lnTo>
                    <a:pt x="153527" y="208793"/>
                  </a:lnTo>
                  <a:lnTo>
                    <a:pt x="153435" y="208566"/>
                  </a:lnTo>
                  <a:lnTo>
                    <a:pt x="151846" y="209184"/>
                  </a:lnTo>
                  <a:lnTo>
                    <a:pt x="152134" y="209957"/>
                  </a:lnTo>
                  <a:lnTo>
                    <a:pt x="151328" y="210230"/>
                  </a:lnTo>
                  <a:lnTo>
                    <a:pt x="150150" y="210598"/>
                  </a:lnTo>
                  <a:lnTo>
                    <a:pt x="149674" y="210781"/>
                  </a:lnTo>
                  <a:lnTo>
                    <a:pt x="147735" y="211430"/>
                  </a:lnTo>
                  <a:lnTo>
                    <a:pt x="147103" y="210899"/>
                  </a:lnTo>
                  <a:lnTo>
                    <a:pt x="146632" y="210174"/>
                  </a:lnTo>
                  <a:lnTo>
                    <a:pt x="146368" y="210203"/>
                  </a:lnTo>
                  <a:lnTo>
                    <a:pt x="145664" y="210338"/>
                  </a:lnTo>
                  <a:lnTo>
                    <a:pt x="145259" y="210408"/>
                  </a:lnTo>
                  <a:lnTo>
                    <a:pt x="145432" y="210866"/>
                  </a:lnTo>
                  <a:lnTo>
                    <a:pt x="144010" y="211173"/>
                  </a:lnTo>
                  <a:lnTo>
                    <a:pt x="142442" y="211492"/>
                  </a:lnTo>
                  <a:lnTo>
                    <a:pt x="141628" y="211573"/>
                  </a:lnTo>
                  <a:lnTo>
                    <a:pt x="138050" y="212295"/>
                  </a:lnTo>
                  <a:lnTo>
                    <a:pt x="136468" y="212577"/>
                  </a:lnTo>
                  <a:lnTo>
                    <a:pt x="136089" y="212576"/>
                  </a:lnTo>
                  <a:lnTo>
                    <a:pt x="135609" y="212573"/>
                  </a:lnTo>
                  <a:lnTo>
                    <a:pt x="131263" y="213482"/>
                  </a:lnTo>
                  <a:lnTo>
                    <a:pt x="126988" y="213838"/>
                  </a:lnTo>
                  <a:lnTo>
                    <a:pt x="126467" y="213738"/>
                  </a:lnTo>
                  <a:lnTo>
                    <a:pt x="125995" y="213678"/>
                  </a:lnTo>
                  <a:lnTo>
                    <a:pt x="124471" y="213567"/>
                  </a:lnTo>
                  <a:lnTo>
                    <a:pt x="122829" y="213269"/>
                  </a:lnTo>
                  <a:lnTo>
                    <a:pt x="122208" y="213276"/>
                  </a:lnTo>
                  <a:lnTo>
                    <a:pt x="121672" y="213270"/>
                  </a:lnTo>
                  <a:lnTo>
                    <a:pt x="121042" y="213223"/>
                  </a:lnTo>
                  <a:lnTo>
                    <a:pt x="120418" y="213191"/>
                  </a:lnTo>
                  <a:lnTo>
                    <a:pt x="119711" y="213208"/>
                  </a:lnTo>
                  <a:lnTo>
                    <a:pt x="119134" y="213237"/>
                  </a:lnTo>
                  <a:lnTo>
                    <a:pt x="118501" y="213290"/>
                  </a:lnTo>
                  <a:lnTo>
                    <a:pt x="116582" y="213408"/>
                  </a:lnTo>
                  <a:lnTo>
                    <a:pt x="115785" y="213465"/>
                  </a:lnTo>
                  <a:lnTo>
                    <a:pt x="114081" y="213163"/>
                  </a:lnTo>
                  <a:lnTo>
                    <a:pt x="111625" y="212739"/>
                  </a:lnTo>
                  <a:lnTo>
                    <a:pt x="111025" y="212632"/>
                  </a:lnTo>
                  <a:lnTo>
                    <a:pt x="106732" y="211871"/>
                  </a:lnTo>
                  <a:lnTo>
                    <a:pt x="104203" y="211432"/>
                  </a:lnTo>
                  <a:lnTo>
                    <a:pt x="103939" y="212944"/>
                  </a:lnTo>
                  <a:lnTo>
                    <a:pt x="101514" y="212502"/>
                  </a:lnTo>
                  <a:lnTo>
                    <a:pt x="101105" y="212468"/>
                  </a:lnTo>
                  <a:lnTo>
                    <a:pt x="100952" y="213408"/>
                  </a:lnTo>
                  <a:lnTo>
                    <a:pt x="100527" y="213441"/>
                  </a:lnTo>
                  <a:lnTo>
                    <a:pt x="99060" y="213211"/>
                  </a:lnTo>
                  <a:lnTo>
                    <a:pt x="99001" y="213550"/>
                  </a:lnTo>
                  <a:lnTo>
                    <a:pt x="96779" y="213602"/>
                  </a:lnTo>
                  <a:lnTo>
                    <a:pt x="92700" y="212934"/>
                  </a:lnTo>
                  <a:lnTo>
                    <a:pt x="92653" y="213286"/>
                  </a:lnTo>
                  <a:lnTo>
                    <a:pt x="87619" y="212857"/>
                  </a:lnTo>
                  <a:lnTo>
                    <a:pt x="84748" y="212633"/>
                  </a:lnTo>
                  <a:lnTo>
                    <a:pt x="84536" y="213944"/>
                  </a:lnTo>
                  <a:lnTo>
                    <a:pt x="84449" y="214497"/>
                  </a:lnTo>
                  <a:lnTo>
                    <a:pt x="81462" y="214214"/>
                  </a:lnTo>
                  <a:lnTo>
                    <a:pt x="80504" y="214111"/>
                  </a:lnTo>
                  <a:lnTo>
                    <a:pt x="77156" y="213732"/>
                  </a:lnTo>
                  <a:lnTo>
                    <a:pt x="73576" y="213279"/>
                  </a:lnTo>
                  <a:lnTo>
                    <a:pt x="69124" y="212661"/>
                  </a:lnTo>
                  <a:lnTo>
                    <a:pt x="59768" y="211245"/>
                  </a:lnTo>
                  <a:lnTo>
                    <a:pt x="56783" y="210632"/>
                  </a:lnTo>
                  <a:lnTo>
                    <a:pt x="29022" y="206436"/>
                  </a:lnTo>
                  <a:lnTo>
                    <a:pt x="13681" y="204077"/>
                  </a:lnTo>
                  <a:lnTo>
                    <a:pt x="13250" y="204564"/>
                  </a:lnTo>
                  <a:lnTo>
                    <a:pt x="13042" y="204765"/>
                  </a:lnTo>
                  <a:lnTo>
                    <a:pt x="12513" y="205307"/>
                  </a:lnTo>
                  <a:lnTo>
                    <a:pt x="12437" y="205444"/>
                  </a:lnTo>
                  <a:lnTo>
                    <a:pt x="12369" y="205580"/>
                  </a:lnTo>
                  <a:lnTo>
                    <a:pt x="12317" y="205726"/>
                  </a:lnTo>
                  <a:lnTo>
                    <a:pt x="11969" y="206737"/>
                  </a:lnTo>
                  <a:lnTo>
                    <a:pt x="11806" y="207257"/>
                  </a:lnTo>
                  <a:lnTo>
                    <a:pt x="11636" y="207726"/>
                  </a:lnTo>
                  <a:lnTo>
                    <a:pt x="11583" y="207945"/>
                  </a:lnTo>
                  <a:lnTo>
                    <a:pt x="11500" y="208140"/>
                  </a:lnTo>
                  <a:lnTo>
                    <a:pt x="11459" y="208268"/>
                  </a:lnTo>
                  <a:lnTo>
                    <a:pt x="11391" y="208528"/>
                  </a:lnTo>
                  <a:lnTo>
                    <a:pt x="11262" y="208997"/>
                  </a:lnTo>
                  <a:lnTo>
                    <a:pt x="10956" y="209635"/>
                  </a:lnTo>
                  <a:lnTo>
                    <a:pt x="9044" y="211065"/>
                  </a:lnTo>
                  <a:lnTo>
                    <a:pt x="9108" y="210450"/>
                  </a:lnTo>
                  <a:lnTo>
                    <a:pt x="9142" y="209708"/>
                  </a:lnTo>
                  <a:lnTo>
                    <a:pt x="9134" y="208979"/>
                  </a:lnTo>
                  <a:lnTo>
                    <a:pt x="9013" y="207986"/>
                  </a:lnTo>
                  <a:lnTo>
                    <a:pt x="8711" y="207079"/>
                  </a:lnTo>
                  <a:lnTo>
                    <a:pt x="8443" y="206377"/>
                  </a:lnTo>
                  <a:lnTo>
                    <a:pt x="8114" y="205726"/>
                  </a:lnTo>
                  <a:lnTo>
                    <a:pt x="7577" y="204915"/>
                  </a:lnTo>
                  <a:lnTo>
                    <a:pt x="7479" y="204706"/>
                  </a:lnTo>
                  <a:lnTo>
                    <a:pt x="7022" y="203836"/>
                  </a:lnTo>
                  <a:lnTo>
                    <a:pt x="6565" y="202920"/>
                  </a:lnTo>
                  <a:lnTo>
                    <a:pt x="6413" y="202606"/>
                  </a:lnTo>
                  <a:lnTo>
                    <a:pt x="6266" y="202287"/>
                  </a:lnTo>
                  <a:lnTo>
                    <a:pt x="6077" y="201640"/>
                  </a:lnTo>
                  <a:lnTo>
                    <a:pt x="6020" y="201380"/>
                  </a:lnTo>
                  <a:lnTo>
                    <a:pt x="5960" y="201070"/>
                  </a:lnTo>
                  <a:lnTo>
                    <a:pt x="5918" y="200756"/>
                  </a:lnTo>
                  <a:lnTo>
                    <a:pt x="5907" y="200437"/>
                  </a:lnTo>
                  <a:lnTo>
                    <a:pt x="5926" y="200159"/>
                  </a:lnTo>
                  <a:lnTo>
                    <a:pt x="5899" y="199859"/>
                  </a:lnTo>
                  <a:lnTo>
                    <a:pt x="5892" y="199549"/>
                  </a:lnTo>
                  <a:lnTo>
                    <a:pt x="5896" y="199244"/>
                  </a:lnTo>
                  <a:lnTo>
                    <a:pt x="5911" y="198939"/>
                  </a:lnTo>
                  <a:lnTo>
                    <a:pt x="5937" y="198597"/>
                  </a:lnTo>
                  <a:lnTo>
                    <a:pt x="5975" y="198255"/>
                  </a:lnTo>
                  <a:lnTo>
                    <a:pt x="6032" y="197918"/>
                  </a:lnTo>
                  <a:lnTo>
                    <a:pt x="6107" y="197586"/>
                  </a:lnTo>
                  <a:lnTo>
                    <a:pt x="6202" y="197267"/>
                  </a:lnTo>
                  <a:lnTo>
                    <a:pt x="6319" y="196971"/>
                  </a:lnTo>
                  <a:lnTo>
                    <a:pt x="6459" y="196688"/>
                  </a:lnTo>
                  <a:lnTo>
                    <a:pt x="6769" y="196142"/>
                  </a:lnTo>
                  <a:lnTo>
                    <a:pt x="6920" y="195864"/>
                  </a:lnTo>
                  <a:lnTo>
                    <a:pt x="7298" y="195149"/>
                  </a:lnTo>
                  <a:lnTo>
                    <a:pt x="7543" y="194666"/>
                  </a:lnTo>
                  <a:lnTo>
                    <a:pt x="7789" y="194219"/>
                  </a:lnTo>
                  <a:lnTo>
                    <a:pt x="7910" y="193992"/>
                  </a:lnTo>
                  <a:lnTo>
                    <a:pt x="8016" y="193764"/>
                  </a:lnTo>
                  <a:lnTo>
                    <a:pt x="8095" y="193522"/>
                  </a:lnTo>
                  <a:lnTo>
                    <a:pt x="8428" y="193067"/>
                  </a:lnTo>
                  <a:lnTo>
                    <a:pt x="8730" y="192611"/>
                  </a:lnTo>
                  <a:lnTo>
                    <a:pt x="8809" y="192092"/>
                  </a:lnTo>
                  <a:lnTo>
                    <a:pt x="8741" y="191614"/>
                  </a:lnTo>
                  <a:lnTo>
                    <a:pt x="8590" y="191245"/>
                  </a:lnTo>
                  <a:lnTo>
                    <a:pt x="8416" y="190853"/>
                  </a:lnTo>
                  <a:lnTo>
                    <a:pt x="8261" y="190311"/>
                  </a:lnTo>
                  <a:lnTo>
                    <a:pt x="8171" y="189710"/>
                  </a:lnTo>
                  <a:lnTo>
                    <a:pt x="8117" y="189056"/>
                  </a:lnTo>
                  <a:lnTo>
                    <a:pt x="8486" y="186424"/>
                  </a:lnTo>
                  <a:lnTo>
                    <a:pt x="8486" y="184891"/>
                  </a:lnTo>
                  <a:lnTo>
                    <a:pt x="8265" y="183654"/>
                  </a:lnTo>
                  <a:lnTo>
                    <a:pt x="7909" y="182887"/>
                  </a:lnTo>
                  <a:lnTo>
                    <a:pt x="7270" y="181836"/>
                  </a:lnTo>
                  <a:lnTo>
                    <a:pt x="6591" y="180734"/>
                  </a:lnTo>
                  <a:lnTo>
                    <a:pt x="6231" y="179968"/>
                  </a:lnTo>
                  <a:lnTo>
                    <a:pt x="4218" y="176029"/>
                  </a:lnTo>
                  <a:lnTo>
                    <a:pt x="3422" y="174492"/>
                  </a:lnTo>
                  <a:lnTo>
                    <a:pt x="2293" y="172358"/>
                  </a:lnTo>
                  <a:lnTo>
                    <a:pt x="1701" y="171442"/>
                  </a:lnTo>
                  <a:lnTo>
                    <a:pt x="1440" y="171021"/>
                  </a:lnTo>
                  <a:lnTo>
                    <a:pt x="1891" y="170836"/>
                  </a:lnTo>
                  <a:lnTo>
                    <a:pt x="2675" y="170397"/>
                  </a:lnTo>
                  <a:lnTo>
                    <a:pt x="5017" y="168922"/>
                  </a:lnTo>
                  <a:lnTo>
                    <a:pt x="8226" y="166381"/>
                  </a:lnTo>
                  <a:lnTo>
                    <a:pt x="8450" y="166231"/>
                  </a:lnTo>
                  <a:lnTo>
                    <a:pt x="7345" y="164007"/>
                  </a:lnTo>
                  <a:lnTo>
                    <a:pt x="5868" y="161103"/>
                  </a:lnTo>
                  <a:lnTo>
                    <a:pt x="4811" y="159007"/>
                  </a:lnTo>
                  <a:lnTo>
                    <a:pt x="4467" y="158325"/>
                  </a:lnTo>
                  <a:lnTo>
                    <a:pt x="3600" y="156592"/>
                  </a:lnTo>
                  <a:lnTo>
                    <a:pt x="2220" y="153879"/>
                  </a:lnTo>
                  <a:lnTo>
                    <a:pt x="1095" y="151654"/>
                  </a:lnTo>
                  <a:lnTo>
                    <a:pt x="1452" y="150497"/>
                  </a:lnTo>
                  <a:lnTo>
                    <a:pt x="1731" y="149565"/>
                  </a:lnTo>
                  <a:lnTo>
                    <a:pt x="1864" y="149075"/>
                  </a:lnTo>
                  <a:lnTo>
                    <a:pt x="1977" y="148622"/>
                  </a:lnTo>
                  <a:lnTo>
                    <a:pt x="2082" y="148149"/>
                  </a:lnTo>
                  <a:lnTo>
                    <a:pt x="2178" y="147668"/>
                  </a:lnTo>
                  <a:lnTo>
                    <a:pt x="2257" y="147176"/>
                  </a:lnTo>
                  <a:lnTo>
                    <a:pt x="2357" y="146464"/>
                  </a:lnTo>
                  <a:lnTo>
                    <a:pt x="2404" y="145977"/>
                  </a:lnTo>
                  <a:lnTo>
                    <a:pt x="2442" y="145495"/>
                  </a:lnTo>
                  <a:lnTo>
                    <a:pt x="2469" y="145008"/>
                  </a:lnTo>
                  <a:lnTo>
                    <a:pt x="2481" y="144489"/>
                  </a:lnTo>
                  <a:lnTo>
                    <a:pt x="2484" y="144033"/>
                  </a:lnTo>
                  <a:lnTo>
                    <a:pt x="2468" y="143301"/>
                  </a:lnTo>
                  <a:lnTo>
                    <a:pt x="2424" y="142571"/>
                  </a:lnTo>
                  <a:lnTo>
                    <a:pt x="2351" y="141846"/>
                  </a:lnTo>
                  <a:lnTo>
                    <a:pt x="2177" y="140834"/>
                  </a:lnTo>
                  <a:lnTo>
                    <a:pt x="2069" y="140162"/>
                  </a:lnTo>
                  <a:lnTo>
                    <a:pt x="1641" y="138513"/>
                  </a:lnTo>
                  <a:lnTo>
                    <a:pt x="1335" y="137587"/>
                  </a:lnTo>
                  <a:lnTo>
                    <a:pt x="589" y="135539"/>
                  </a:lnTo>
                  <a:lnTo>
                    <a:pt x="440" y="135076"/>
                  </a:lnTo>
                  <a:lnTo>
                    <a:pt x="308" y="134617"/>
                  </a:lnTo>
                  <a:lnTo>
                    <a:pt x="196" y="134140"/>
                  </a:lnTo>
                  <a:lnTo>
                    <a:pt x="116" y="133674"/>
                  </a:lnTo>
                  <a:lnTo>
                    <a:pt x="53" y="133195"/>
                  </a:lnTo>
                  <a:lnTo>
                    <a:pt x="14" y="132716"/>
                  </a:lnTo>
                  <a:lnTo>
                    <a:pt x="0" y="132235"/>
                  </a:lnTo>
                  <a:lnTo>
                    <a:pt x="53" y="131275"/>
                  </a:lnTo>
                  <a:lnTo>
                    <a:pt x="127" y="130663"/>
                  </a:lnTo>
                  <a:lnTo>
                    <a:pt x="315" y="129658"/>
                  </a:lnTo>
                  <a:lnTo>
                    <a:pt x="835" y="127662"/>
                  </a:lnTo>
                  <a:lnTo>
                    <a:pt x="8495" y="128986"/>
                  </a:lnTo>
                  <a:lnTo>
                    <a:pt x="10625" y="129364"/>
                  </a:lnTo>
                  <a:lnTo>
                    <a:pt x="15327" y="130148"/>
                  </a:lnTo>
                  <a:lnTo>
                    <a:pt x="17605" y="130533"/>
                  </a:lnTo>
                  <a:lnTo>
                    <a:pt x="18352" y="126030"/>
                  </a:lnTo>
                  <a:lnTo>
                    <a:pt x="19101" y="121507"/>
                  </a:lnTo>
                  <a:lnTo>
                    <a:pt x="19353" y="119983"/>
                  </a:lnTo>
                  <a:lnTo>
                    <a:pt x="21610" y="120345"/>
                  </a:lnTo>
                  <a:lnTo>
                    <a:pt x="24466" y="120850"/>
                  </a:lnTo>
                  <a:lnTo>
                    <a:pt x="29739" y="121743"/>
                  </a:lnTo>
                  <a:lnTo>
                    <a:pt x="32381" y="122188"/>
                  </a:lnTo>
                  <a:lnTo>
                    <a:pt x="33251" y="122336"/>
                  </a:lnTo>
                  <a:lnTo>
                    <a:pt x="38118" y="123159"/>
                  </a:lnTo>
                  <a:lnTo>
                    <a:pt x="40589" y="123576"/>
                  </a:lnTo>
                  <a:lnTo>
                    <a:pt x="40877" y="123553"/>
                  </a:lnTo>
                  <a:lnTo>
                    <a:pt x="41363" y="123121"/>
                  </a:lnTo>
                  <a:lnTo>
                    <a:pt x="42044" y="123790"/>
                  </a:lnTo>
                  <a:lnTo>
                    <a:pt x="42247" y="124066"/>
                  </a:lnTo>
                  <a:lnTo>
                    <a:pt x="42705" y="123769"/>
                  </a:lnTo>
                  <a:lnTo>
                    <a:pt x="45199" y="121269"/>
                  </a:lnTo>
                  <a:lnTo>
                    <a:pt x="46301" y="120084"/>
                  </a:lnTo>
                  <a:lnTo>
                    <a:pt x="46798" y="119411"/>
                  </a:lnTo>
                  <a:lnTo>
                    <a:pt x="47191" y="119001"/>
                  </a:lnTo>
                  <a:lnTo>
                    <a:pt x="47465" y="118869"/>
                  </a:lnTo>
                  <a:lnTo>
                    <a:pt x="47801" y="119592"/>
                  </a:lnTo>
                  <a:lnTo>
                    <a:pt x="48037" y="119938"/>
                  </a:lnTo>
                  <a:lnTo>
                    <a:pt x="48291" y="120264"/>
                  </a:lnTo>
                  <a:lnTo>
                    <a:pt x="48680" y="120549"/>
                  </a:lnTo>
                  <a:lnTo>
                    <a:pt x="49153" y="120712"/>
                  </a:lnTo>
                  <a:lnTo>
                    <a:pt x="49524" y="120732"/>
                  </a:lnTo>
                  <a:lnTo>
                    <a:pt x="50031" y="120671"/>
                  </a:lnTo>
                  <a:lnTo>
                    <a:pt x="49811" y="120082"/>
                  </a:lnTo>
                  <a:lnTo>
                    <a:pt x="49135" y="118622"/>
                  </a:lnTo>
                  <a:lnTo>
                    <a:pt x="49071" y="118472"/>
                  </a:lnTo>
                  <a:lnTo>
                    <a:pt x="47601" y="115306"/>
                  </a:lnTo>
                  <a:lnTo>
                    <a:pt x="47529" y="115141"/>
                  </a:lnTo>
                  <a:lnTo>
                    <a:pt x="47387" y="114843"/>
                  </a:lnTo>
                  <a:lnTo>
                    <a:pt x="46879" y="113740"/>
                  </a:lnTo>
                  <a:lnTo>
                    <a:pt x="46789" y="113551"/>
                  </a:lnTo>
                  <a:lnTo>
                    <a:pt x="46602" y="113138"/>
                  </a:lnTo>
                  <a:lnTo>
                    <a:pt x="46467" y="112856"/>
                  </a:lnTo>
                  <a:lnTo>
                    <a:pt x="46307" y="112706"/>
                  </a:lnTo>
                  <a:lnTo>
                    <a:pt x="44870" y="111301"/>
                  </a:lnTo>
                  <a:lnTo>
                    <a:pt x="43424" y="109899"/>
                  </a:lnTo>
                  <a:lnTo>
                    <a:pt x="42026" y="108537"/>
                  </a:lnTo>
                  <a:lnTo>
                    <a:pt x="41054" y="107596"/>
                  </a:lnTo>
                  <a:lnTo>
                    <a:pt x="39138" y="105725"/>
                  </a:lnTo>
                  <a:lnTo>
                    <a:pt x="33761" y="100494"/>
                  </a:lnTo>
                  <a:lnTo>
                    <a:pt x="34915" y="99306"/>
                  </a:lnTo>
                  <a:lnTo>
                    <a:pt x="34754" y="98752"/>
                  </a:lnTo>
                  <a:lnTo>
                    <a:pt x="35058" y="98787"/>
                  </a:lnTo>
                  <a:lnTo>
                    <a:pt x="36107" y="98807"/>
                  </a:lnTo>
                  <a:lnTo>
                    <a:pt x="36445" y="98788"/>
                  </a:lnTo>
                  <a:lnTo>
                    <a:pt x="39802" y="98538"/>
                  </a:lnTo>
                  <a:lnTo>
                    <a:pt x="40550" y="98348"/>
                  </a:lnTo>
                  <a:lnTo>
                    <a:pt x="41539" y="97959"/>
                  </a:lnTo>
                  <a:lnTo>
                    <a:pt x="44546" y="96669"/>
                  </a:lnTo>
                  <a:lnTo>
                    <a:pt x="46006" y="95971"/>
                  </a:lnTo>
                  <a:lnTo>
                    <a:pt x="54930" y="93244"/>
                  </a:lnTo>
                  <a:lnTo>
                    <a:pt x="55454" y="93080"/>
                  </a:lnTo>
                  <a:lnTo>
                    <a:pt x="55958" y="93085"/>
                  </a:lnTo>
                  <a:lnTo>
                    <a:pt x="57129" y="93224"/>
                  </a:lnTo>
                  <a:lnTo>
                    <a:pt x="59030" y="93554"/>
                  </a:lnTo>
                  <a:lnTo>
                    <a:pt x="59441" y="93567"/>
                  </a:lnTo>
                  <a:lnTo>
                    <a:pt x="59890" y="93579"/>
                  </a:lnTo>
                  <a:lnTo>
                    <a:pt x="62016" y="93545"/>
                  </a:lnTo>
                  <a:lnTo>
                    <a:pt x="64597" y="93504"/>
                  </a:lnTo>
                  <a:lnTo>
                    <a:pt x="66916" y="93465"/>
                  </a:lnTo>
                  <a:lnTo>
                    <a:pt x="70926" y="94004"/>
                  </a:lnTo>
                  <a:lnTo>
                    <a:pt x="75677" y="94691"/>
                  </a:lnTo>
                  <a:lnTo>
                    <a:pt x="90447" y="96822"/>
                  </a:lnTo>
                  <a:lnTo>
                    <a:pt x="90892" y="96807"/>
                  </a:lnTo>
                  <a:lnTo>
                    <a:pt x="91142" y="96785"/>
                  </a:lnTo>
                  <a:lnTo>
                    <a:pt x="91407" y="96821"/>
                  </a:lnTo>
                  <a:lnTo>
                    <a:pt x="91611" y="97074"/>
                  </a:lnTo>
                  <a:lnTo>
                    <a:pt x="92244" y="97002"/>
                  </a:lnTo>
                  <a:lnTo>
                    <a:pt x="93788" y="97217"/>
                  </a:lnTo>
                  <a:lnTo>
                    <a:pt x="97631" y="93172"/>
                  </a:lnTo>
                  <a:lnTo>
                    <a:pt x="98004" y="92647"/>
                  </a:lnTo>
                  <a:lnTo>
                    <a:pt x="98496" y="92149"/>
                  </a:lnTo>
                  <a:lnTo>
                    <a:pt x="103679" y="86704"/>
                  </a:lnTo>
                  <a:lnTo>
                    <a:pt x="104261" y="86099"/>
                  </a:lnTo>
                  <a:lnTo>
                    <a:pt x="110931" y="79263"/>
                  </a:lnTo>
                  <a:lnTo>
                    <a:pt x="112904" y="77250"/>
                  </a:lnTo>
                  <a:lnTo>
                    <a:pt x="113048" y="77100"/>
                  </a:lnTo>
                  <a:lnTo>
                    <a:pt x="114336" y="75784"/>
                  </a:lnTo>
                  <a:lnTo>
                    <a:pt x="117930" y="73589"/>
                  </a:lnTo>
                  <a:lnTo>
                    <a:pt x="119143" y="72851"/>
                  </a:lnTo>
                  <a:lnTo>
                    <a:pt x="123353" y="70278"/>
                  </a:lnTo>
                  <a:lnTo>
                    <a:pt x="123905" y="69946"/>
                  </a:lnTo>
                  <a:lnTo>
                    <a:pt x="129257" y="69005"/>
                  </a:lnTo>
                  <a:lnTo>
                    <a:pt x="131346" y="68634"/>
                  </a:lnTo>
                  <a:lnTo>
                    <a:pt x="132258" y="67786"/>
                  </a:lnTo>
                  <a:lnTo>
                    <a:pt x="134542" y="65874"/>
                  </a:lnTo>
                  <a:lnTo>
                    <a:pt x="135100" y="65419"/>
                  </a:lnTo>
                  <a:lnTo>
                    <a:pt x="137023" y="63849"/>
                  </a:lnTo>
                  <a:lnTo>
                    <a:pt x="138809" y="62391"/>
                  </a:lnTo>
                  <a:lnTo>
                    <a:pt x="139744" y="61585"/>
                  </a:lnTo>
                  <a:lnTo>
                    <a:pt x="140235" y="61161"/>
                  </a:lnTo>
                  <a:lnTo>
                    <a:pt x="140644" y="60832"/>
                  </a:lnTo>
                  <a:lnTo>
                    <a:pt x="141231" y="59953"/>
                  </a:lnTo>
                  <a:lnTo>
                    <a:pt x="144187" y="53352"/>
                  </a:lnTo>
                  <a:lnTo>
                    <a:pt x="144376" y="53015"/>
                  </a:lnTo>
                  <a:lnTo>
                    <a:pt x="144516" y="52796"/>
                  </a:lnTo>
                  <a:lnTo>
                    <a:pt x="144748" y="52485"/>
                  </a:lnTo>
                  <a:lnTo>
                    <a:pt x="145084" y="51998"/>
                  </a:lnTo>
                  <a:lnTo>
                    <a:pt x="146130" y="51061"/>
                  </a:lnTo>
                  <a:lnTo>
                    <a:pt x="147163" y="50246"/>
                  </a:lnTo>
                  <a:lnTo>
                    <a:pt x="148065" y="49535"/>
                  </a:lnTo>
                  <a:lnTo>
                    <a:pt x="148911" y="48870"/>
                  </a:lnTo>
                  <a:lnTo>
                    <a:pt x="149711" y="48246"/>
                  </a:lnTo>
                  <a:lnTo>
                    <a:pt x="149949" y="48052"/>
                  </a:lnTo>
                  <a:lnTo>
                    <a:pt x="151013" y="47156"/>
                  </a:lnTo>
                  <a:lnTo>
                    <a:pt x="151428" y="46826"/>
                  </a:lnTo>
                  <a:lnTo>
                    <a:pt x="152237" y="46111"/>
                  </a:lnTo>
                  <a:lnTo>
                    <a:pt x="153253" y="45264"/>
                  </a:lnTo>
                  <a:lnTo>
                    <a:pt x="152599" y="43120"/>
                  </a:lnTo>
                  <a:lnTo>
                    <a:pt x="148576" y="32119"/>
                  </a:lnTo>
                  <a:lnTo>
                    <a:pt x="147776" y="29891"/>
                  </a:lnTo>
                  <a:lnTo>
                    <a:pt x="147447" y="29046"/>
                  </a:lnTo>
                  <a:lnTo>
                    <a:pt x="146997" y="27730"/>
                  </a:lnTo>
                  <a:lnTo>
                    <a:pt x="147284" y="27616"/>
                  </a:lnTo>
                  <a:lnTo>
                    <a:pt x="148149" y="27025"/>
                  </a:lnTo>
                  <a:lnTo>
                    <a:pt x="148647" y="21440"/>
                  </a:lnTo>
                  <a:lnTo>
                    <a:pt x="148726" y="21064"/>
                  </a:lnTo>
                  <a:lnTo>
                    <a:pt x="148893" y="20626"/>
                  </a:lnTo>
                  <a:lnTo>
                    <a:pt x="148984" y="20461"/>
                  </a:lnTo>
                  <a:lnTo>
                    <a:pt x="149093" y="20288"/>
                  </a:lnTo>
                  <a:lnTo>
                    <a:pt x="149755" y="19414"/>
                  </a:lnTo>
                  <a:lnTo>
                    <a:pt x="151859" y="16496"/>
                  </a:lnTo>
                  <a:lnTo>
                    <a:pt x="153168" y="14504"/>
                  </a:lnTo>
                  <a:lnTo>
                    <a:pt x="153326" y="14069"/>
                  </a:lnTo>
                  <a:lnTo>
                    <a:pt x="153587" y="13845"/>
                  </a:lnTo>
                  <a:lnTo>
                    <a:pt x="156327" y="7972"/>
                  </a:lnTo>
                  <a:lnTo>
                    <a:pt x="157453" y="6456"/>
                  </a:lnTo>
                  <a:lnTo>
                    <a:pt x="158250" y="6173"/>
                  </a:lnTo>
                  <a:lnTo>
                    <a:pt x="159098" y="6045"/>
                  </a:lnTo>
                  <a:lnTo>
                    <a:pt x="159009" y="5733"/>
                  </a:lnTo>
                  <a:lnTo>
                    <a:pt x="158630" y="4450"/>
                  </a:lnTo>
                  <a:lnTo>
                    <a:pt x="157336" y="0"/>
                  </a:lnTo>
                  <a:lnTo>
                    <a:pt x="158353" y="340"/>
                  </a:lnTo>
                  <a:lnTo>
                    <a:pt x="159491" y="696"/>
                  </a:lnTo>
                  <a:lnTo>
                    <a:pt x="161236" y="1248"/>
                  </a:lnTo>
                  <a:lnTo>
                    <a:pt x="161796" y="1457"/>
                  </a:lnTo>
                  <a:lnTo>
                    <a:pt x="162437" y="1797"/>
                  </a:lnTo>
                  <a:lnTo>
                    <a:pt x="162683" y="1981"/>
                  </a:lnTo>
                  <a:lnTo>
                    <a:pt x="163713" y="2880"/>
                  </a:lnTo>
                  <a:lnTo>
                    <a:pt x="164188" y="3347"/>
                  </a:lnTo>
                  <a:lnTo>
                    <a:pt x="164707" y="3715"/>
                  </a:lnTo>
                  <a:lnTo>
                    <a:pt x="166052" y="4557"/>
                  </a:lnTo>
                  <a:lnTo>
                    <a:pt x="167491" y="5077"/>
                  </a:lnTo>
                  <a:lnTo>
                    <a:pt x="168265" y="5345"/>
                  </a:lnTo>
                  <a:lnTo>
                    <a:pt x="169011" y="5479"/>
                  </a:lnTo>
                  <a:lnTo>
                    <a:pt x="169908" y="5435"/>
                  </a:lnTo>
                  <a:lnTo>
                    <a:pt x="173359" y="3761"/>
                  </a:lnTo>
                  <a:lnTo>
                    <a:pt x="174405" y="3388"/>
                  </a:lnTo>
                  <a:lnTo>
                    <a:pt x="175481" y="3208"/>
                  </a:lnTo>
                  <a:lnTo>
                    <a:pt x="176692" y="3253"/>
                  </a:lnTo>
                  <a:lnTo>
                    <a:pt x="177678" y="3432"/>
                  </a:lnTo>
                  <a:lnTo>
                    <a:pt x="178993" y="3896"/>
                  </a:lnTo>
                  <a:lnTo>
                    <a:pt x="179904" y="4463"/>
                  </a:lnTo>
                  <a:lnTo>
                    <a:pt x="181260" y="6065"/>
                  </a:lnTo>
                  <a:lnTo>
                    <a:pt x="181757" y="7070"/>
                  </a:lnTo>
                  <a:lnTo>
                    <a:pt x="182486" y="8182"/>
                  </a:lnTo>
                  <a:lnTo>
                    <a:pt x="183155" y="8951"/>
                  </a:lnTo>
                  <a:lnTo>
                    <a:pt x="184574" y="9775"/>
                  </a:lnTo>
                  <a:lnTo>
                    <a:pt x="188474" y="11031"/>
                  </a:lnTo>
                  <a:lnTo>
                    <a:pt x="189759" y="11524"/>
                  </a:lnTo>
                  <a:lnTo>
                    <a:pt x="191024" y="12421"/>
                  </a:lnTo>
                  <a:lnTo>
                    <a:pt x="192211" y="15607"/>
                  </a:lnTo>
                  <a:lnTo>
                    <a:pt x="192298" y="16318"/>
                  </a:lnTo>
                  <a:lnTo>
                    <a:pt x="192603" y="17404"/>
                  </a:lnTo>
                  <a:lnTo>
                    <a:pt x="192857" y="17980"/>
                  </a:lnTo>
                  <a:lnTo>
                    <a:pt x="193350" y="18795"/>
                  </a:lnTo>
                  <a:lnTo>
                    <a:pt x="193926" y="19592"/>
                  </a:lnTo>
                  <a:lnTo>
                    <a:pt x="195725" y="20899"/>
                  </a:lnTo>
                  <a:lnTo>
                    <a:pt x="196625" y="21504"/>
                  </a:lnTo>
                  <a:lnTo>
                    <a:pt x="197540" y="22120"/>
                  </a:lnTo>
                  <a:lnTo>
                    <a:pt x="201675" y="24783"/>
                  </a:lnTo>
                  <a:lnTo>
                    <a:pt x="202518" y="25233"/>
                  </a:lnTo>
                  <a:lnTo>
                    <a:pt x="203495" y="25632"/>
                  </a:lnTo>
                  <a:lnTo>
                    <a:pt x="204785" y="25751"/>
                  </a:lnTo>
                  <a:lnTo>
                    <a:pt x="205973" y="25785"/>
                  </a:lnTo>
                  <a:lnTo>
                    <a:pt x="206493" y="25717"/>
                  </a:lnTo>
                  <a:lnTo>
                    <a:pt x="207358" y="25622"/>
                  </a:lnTo>
                  <a:lnTo>
                    <a:pt x="208301" y="25544"/>
                  </a:lnTo>
                  <a:lnTo>
                    <a:pt x="209008" y="25497"/>
                  </a:lnTo>
                  <a:lnTo>
                    <a:pt x="209683" y="25575"/>
                  </a:lnTo>
                  <a:lnTo>
                    <a:pt x="210480" y="25743"/>
                  </a:lnTo>
                  <a:lnTo>
                    <a:pt x="211256" y="25968"/>
                  </a:lnTo>
                  <a:lnTo>
                    <a:pt x="211900" y="26298"/>
                  </a:lnTo>
                  <a:lnTo>
                    <a:pt x="212296" y="26512"/>
                  </a:lnTo>
                  <a:lnTo>
                    <a:pt x="214207" y="27934"/>
                  </a:lnTo>
                  <a:lnTo>
                    <a:pt x="216285" y="29463"/>
                  </a:lnTo>
                  <a:lnTo>
                    <a:pt x="218782" y="31125"/>
                  </a:lnTo>
                  <a:lnTo>
                    <a:pt x="219567" y="31701"/>
                  </a:lnTo>
                  <a:lnTo>
                    <a:pt x="220733" y="32450"/>
                  </a:lnTo>
                  <a:lnTo>
                    <a:pt x="221531" y="32846"/>
                  </a:lnTo>
                  <a:lnTo>
                    <a:pt x="224029" y="33108"/>
                  </a:lnTo>
                  <a:lnTo>
                    <a:pt x="226045" y="32505"/>
                  </a:lnTo>
                  <a:lnTo>
                    <a:pt x="228077" y="31356"/>
                  </a:lnTo>
                  <a:lnTo>
                    <a:pt x="229711" y="30370"/>
                  </a:lnTo>
                  <a:lnTo>
                    <a:pt x="230624" y="29737"/>
                  </a:lnTo>
                  <a:lnTo>
                    <a:pt x="231588" y="29280"/>
                  </a:lnTo>
                  <a:lnTo>
                    <a:pt x="232528" y="28954"/>
                  </a:lnTo>
                  <a:lnTo>
                    <a:pt x="232824" y="28898"/>
                  </a:lnTo>
                  <a:lnTo>
                    <a:pt x="233218" y="28862"/>
                  </a:lnTo>
                  <a:lnTo>
                    <a:pt x="233619" y="28857"/>
                  </a:lnTo>
                  <a:lnTo>
                    <a:pt x="234015" y="28871"/>
                  </a:lnTo>
                  <a:lnTo>
                    <a:pt x="234412" y="28898"/>
                  </a:lnTo>
                  <a:lnTo>
                    <a:pt x="234862" y="28949"/>
                  </a:lnTo>
                  <a:lnTo>
                    <a:pt x="235307" y="29026"/>
                  </a:lnTo>
                  <a:lnTo>
                    <a:pt x="235753" y="29131"/>
                  </a:lnTo>
                  <a:lnTo>
                    <a:pt x="236200" y="29249"/>
                  </a:lnTo>
                  <a:lnTo>
                    <a:pt x="236638" y="29381"/>
                  </a:lnTo>
                  <a:lnTo>
                    <a:pt x="237022" y="29511"/>
                  </a:lnTo>
                  <a:lnTo>
                    <a:pt x="237292" y="29627"/>
                  </a:lnTo>
                  <a:close/>
                </a:path>
              </a:pathLst>
            </a:custGeom>
            <a:solidFill>
              <a:srgbClr val="DF682D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" name="pg125"/>
            <p:cNvSpPr/>
            <p:nvPr/>
          </p:nvSpPr>
          <p:spPr>
            <a:xfrm>
              <a:off x="6211052" y="4867179"/>
              <a:ext cx="336004" cy="287285"/>
            </a:xfrm>
            <a:custGeom>
              <a:avLst/>
              <a:gdLst/>
              <a:ahLst/>
              <a:cxnLst/>
              <a:rect l="0" t="0" r="0" b="0"/>
              <a:pathLst>
                <a:path w="336004" h="287285">
                  <a:moveTo>
                    <a:pt x="224319" y="200794"/>
                  </a:moveTo>
                  <a:lnTo>
                    <a:pt x="223958" y="200879"/>
                  </a:lnTo>
                  <a:lnTo>
                    <a:pt x="223403" y="200897"/>
                  </a:lnTo>
                  <a:lnTo>
                    <a:pt x="222972" y="200724"/>
                  </a:lnTo>
                  <a:lnTo>
                    <a:pt x="222809" y="200715"/>
                  </a:lnTo>
                  <a:lnTo>
                    <a:pt x="222511" y="200724"/>
                  </a:lnTo>
                  <a:lnTo>
                    <a:pt x="222310" y="200752"/>
                  </a:lnTo>
                  <a:lnTo>
                    <a:pt x="222008" y="200824"/>
                  </a:lnTo>
                  <a:lnTo>
                    <a:pt x="221747" y="200856"/>
                  </a:lnTo>
                  <a:lnTo>
                    <a:pt x="221426" y="200852"/>
                  </a:lnTo>
                  <a:lnTo>
                    <a:pt x="221131" y="200824"/>
                  </a:lnTo>
                  <a:lnTo>
                    <a:pt x="220889" y="200811"/>
                  </a:lnTo>
                  <a:lnTo>
                    <a:pt x="220625" y="200779"/>
                  </a:lnTo>
                  <a:lnTo>
                    <a:pt x="220213" y="200715"/>
                  </a:lnTo>
                  <a:lnTo>
                    <a:pt x="220057" y="200947"/>
                  </a:lnTo>
                  <a:lnTo>
                    <a:pt x="219659" y="201039"/>
                  </a:lnTo>
                  <a:lnTo>
                    <a:pt x="219217" y="201063"/>
                  </a:lnTo>
                  <a:lnTo>
                    <a:pt x="218828" y="200947"/>
                  </a:lnTo>
                  <a:lnTo>
                    <a:pt x="218502" y="200767"/>
                  </a:lnTo>
                  <a:lnTo>
                    <a:pt x="218235" y="200655"/>
                  </a:lnTo>
                  <a:lnTo>
                    <a:pt x="217700" y="200195"/>
                  </a:lnTo>
                  <a:lnTo>
                    <a:pt x="216865" y="199557"/>
                  </a:lnTo>
                  <a:lnTo>
                    <a:pt x="215927" y="199015"/>
                  </a:lnTo>
                  <a:lnTo>
                    <a:pt x="215757" y="198587"/>
                  </a:lnTo>
                  <a:lnTo>
                    <a:pt x="215674" y="198436"/>
                  </a:lnTo>
                  <a:lnTo>
                    <a:pt x="215587" y="198290"/>
                  </a:lnTo>
                  <a:lnTo>
                    <a:pt x="215156" y="197607"/>
                  </a:lnTo>
                  <a:lnTo>
                    <a:pt x="215111" y="197479"/>
                  </a:lnTo>
                  <a:lnTo>
                    <a:pt x="215005" y="197119"/>
                  </a:lnTo>
                  <a:lnTo>
                    <a:pt x="214922" y="196832"/>
                  </a:lnTo>
                  <a:lnTo>
                    <a:pt x="214903" y="196568"/>
                  </a:lnTo>
                  <a:lnTo>
                    <a:pt x="214873" y="196271"/>
                  </a:lnTo>
                  <a:lnTo>
                    <a:pt x="215047" y="195615"/>
                  </a:lnTo>
                  <a:lnTo>
                    <a:pt x="215062" y="195478"/>
                  </a:lnTo>
                  <a:lnTo>
                    <a:pt x="215073" y="195337"/>
                  </a:lnTo>
                  <a:lnTo>
                    <a:pt x="214997" y="195108"/>
                  </a:lnTo>
                  <a:lnTo>
                    <a:pt x="214999" y="194462"/>
                  </a:lnTo>
                  <a:lnTo>
                    <a:pt x="215289" y="194412"/>
                  </a:lnTo>
                  <a:lnTo>
                    <a:pt x="215319" y="194252"/>
                  </a:lnTo>
                  <a:lnTo>
                    <a:pt x="215334" y="193819"/>
                  </a:lnTo>
                  <a:lnTo>
                    <a:pt x="215398" y="193459"/>
                  </a:lnTo>
                  <a:lnTo>
                    <a:pt x="215402" y="193254"/>
                  </a:lnTo>
                  <a:lnTo>
                    <a:pt x="215387" y="193090"/>
                  </a:lnTo>
                  <a:lnTo>
                    <a:pt x="215330" y="192839"/>
                  </a:lnTo>
                  <a:lnTo>
                    <a:pt x="215255" y="192657"/>
                  </a:lnTo>
                  <a:lnTo>
                    <a:pt x="214752" y="192106"/>
                  </a:lnTo>
                  <a:lnTo>
                    <a:pt x="214348" y="192138"/>
                  </a:lnTo>
                  <a:lnTo>
                    <a:pt x="214208" y="192119"/>
                  </a:lnTo>
                  <a:lnTo>
                    <a:pt x="213906" y="192151"/>
                  </a:lnTo>
                  <a:lnTo>
                    <a:pt x="213747" y="192210"/>
                  </a:lnTo>
                  <a:lnTo>
                    <a:pt x="213093" y="192520"/>
                  </a:lnTo>
                  <a:lnTo>
                    <a:pt x="212464" y="192874"/>
                  </a:lnTo>
                  <a:lnTo>
                    <a:pt x="211328" y="193304"/>
                  </a:lnTo>
                  <a:lnTo>
                    <a:pt x="211045" y="193300"/>
                  </a:lnTo>
                  <a:lnTo>
                    <a:pt x="210897" y="193313"/>
                  </a:lnTo>
                  <a:lnTo>
                    <a:pt x="210757" y="193336"/>
                  </a:lnTo>
                  <a:lnTo>
                    <a:pt x="210625" y="193373"/>
                  </a:lnTo>
                  <a:lnTo>
                    <a:pt x="210493" y="193391"/>
                  </a:lnTo>
                  <a:lnTo>
                    <a:pt x="210349" y="193395"/>
                  </a:lnTo>
                  <a:lnTo>
                    <a:pt x="209693" y="193299"/>
                  </a:lnTo>
                  <a:lnTo>
                    <a:pt x="209377" y="193120"/>
                  </a:lnTo>
                  <a:lnTo>
                    <a:pt x="209048" y="192921"/>
                  </a:lnTo>
                  <a:lnTo>
                    <a:pt x="208796" y="192757"/>
                  </a:lnTo>
                  <a:lnTo>
                    <a:pt x="208346" y="192598"/>
                  </a:lnTo>
                  <a:lnTo>
                    <a:pt x="208104" y="192607"/>
                  </a:lnTo>
                  <a:lnTo>
                    <a:pt x="207787" y="192648"/>
                  </a:lnTo>
                  <a:lnTo>
                    <a:pt x="207632" y="192666"/>
                  </a:lnTo>
                  <a:lnTo>
                    <a:pt x="207182" y="192698"/>
                  </a:lnTo>
                  <a:lnTo>
                    <a:pt x="207016" y="192726"/>
                  </a:lnTo>
                  <a:lnTo>
                    <a:pt x="206782" y="192803"/>
                  </a:lnTo>
                  <a:lnTo>
                    <a:pt x="206487" y="192967"/>
                  </a:lnTo>
                  <a:lnTo>
                    <a:pt x="205973" y="193190"/>
                  </a:lnTo>
                  <a:lnTo>
                    <a:pt x="205773" y="193259"/>
                  </a:lnTo>
                  <a:lnTo>
                    <a:pt x="205591" y="193300"/>
                  </a:lnTo>
                  <a:lnTo>
                    <a:pt x="204895" y="193824"/>
                  </a:lnTo>
                  <a:lnTo>
                    <a:pt x="204431" y="194562"/>
                  </a:lnTo>
                  <a:lnTo>
                    <a:pt x="204631" y="194740"/>
                  </a:lnTo>
                  <a:lnTo>
                    <a:pt x="204873" y="195000"/>
                  </a:lnTo>
                  <a:lnTo>
                    <a:pt x="205089" y="195205"/>
                  </a:lnTo>
                  <a:lnTo>
                    <a:pt x="206385" y="196481"/>
                  </a:lnTo>
                  <a:lnTo>
                    <a:pt x="207503" y="197497"/>
                  </a:lnTo>
                  <a:lnTo>
                    <a:pt x="207639" y="197543"/>
                  </a:lnTo>
                  <a:lnTo>
                    <a:pt x="207844" y="197630"/>
                  </a:lnTo>
                  <a:lnTo>
                    <a:pt x="208365" y="197935"/>
                  </a:lnTo>
                  <a:lnTo>
                    <a:pt x="208679" y="198327"/>
                  </a:lnTo>
                  <a:lnTo>
                    <a:pt x="209053" y="198828"/>
                  </a:lnTo>
                  <a:lnTo>
                    <a:pt x="209064" y="198960"/>
                  </a:lnTo>
                  <a:lnTo>
                    <a:pt x="209091" y="199211"/>
                  </a:lnTo>
                  <a:lnTo>
                    <a:pt x="209348" y="199607"/>
                  </a:lnTo>
                  <a:lnTo>
                    <a:pt x="209389" y="199735"/>
                  </a:lnTo>
                  <a:lnTo>
                    <a:pt x="209423" y="199881"/>
                  </a:lnTo>
                  <a:lnTo>
                    <a:pt x="209420" y="200223"/>
                  </a:lnTo>
                  <a:lnTo>
                    <a:pt x="209401" y="200519"/>
                  </a:lnTo>
                  <a:lnTo>
                    <a:pt x="209639" y="200865"/>
                  </a:lnTo>
                  <a:lnTo>
                    <a:pt x="209782" y="201171"/>
                  </a:lnTo>
                  <a:lnTo>
                    <a:pt x="209847" y="201326"/>
                  </a:lnTo>
                  <a:lnTo>
                    <a:pt x="209903" y="201567"/>
                  </a:lnTo>
                  <a:lnTo>
                    <a:pt x="209903" y="201818"/>
                  </a:lnTo>
                  <a:lnTo>
                    <a:pt x="209869" y="201968"/>
                  </a:lnTo>
                  <a:lnTo>
                    <a:pt x="209816" y="202114"/>
                  </a:lnTo>
                  <a:lnTo>
                    <a:pt x="209779" y="202246"/>
                  </a:lnTo>
                  <a:lnTo>
                    <a:pt x="209726" y="202461"/>
                  </a:lnTo>
                  <a:lnTo>
                    <a:pt x="209658" y="202798"/>
                  </a:lnTo>
                  <a:lnTo>
                    <a:pt x="209219" y="203254"/>
                  </a:lnTo>
                  <a:lnTo>
                    <a:pt x="209155" y="203381"/>
                  </a:lnTo>
                  <a:lnTo>
                    <a:pt x="209110" y="203509"/>
                  </a:lnTo>
                  <a:lnTo>
                    <a:pt x="209061" y="203760"/>
                  </a:lnTo>
                  <a:lnTo>
                    <a:pt x="208943" y="204056"/>
                  </a:lnTo>
                  <a:lnTo>
                    <a:pt x="208875" y="204188"/>
                  </a:lnTo>
                  <a:lnTo>
                    <a:pt x="208675" y="204516"/>
                  </a:lnTo>
                  <a:lnTo>
                    <a:pt x="208513" y="204758"/>
                  </a:lnTo>
                  <a:lnTo>
                    <a:pt x="207953" y="205323"/>
                  </a:lnTo>
                  <a:lnTo>
                    <a:pt x="207326" y="205874"/>
                  </a:lnTo>
                  <a:lnTo>
                    <a:pt x="206925" y="206038"/>
                  </a:lnTo>
                  <a:lnTo>
                    <a:pt x="206676" y="206148"/>
                  </a:lnTo>
                  <a:lnTo>
                    <a:pt x="206249" y="206380"/>
                  </a:lnTo>
                  <a:lnTo>
                    <a:pt x="205897" y="206594"/>
                  </a:lnTo>
                  <a:lnTo>
                    <a:pt x="205761" y="206672"/>
                  </a:lnTo>
                  <a:lnTo>
                    <a:pt x="205607" y="206958"/>
                  </a:lnTo>
                  <a:lnTo>
                    <a:pt x="205607" y="207302"/>
                  </a:lnTo>
                  <a:lnTo>
                    <a:pt x="205146" y="207371"/>
                  </a:lnTo>
                  <a:lnTo>
                    <a:pt x="204820" y="207438"/>
                  </a:lnTo>
                  <a:lnTo>
                    <a:pt x="204382" y="207798"/>
                  </a:lnTo>
                  <a:lnTo>
                    <a:pt x="204307" y="208093"/>
                  </a:lnTo>
                  <a:lnTo>
                    <a:pt x="204100" y="208231"/>
                  </a:lnTo>
                  <a:lnTo>
                    <a:pt x="203362" y="209188"/>
                  </a:lnTo>
                  <a:lnTo>
                    <a:pt x="203330" y="209476"/>
                  </a:lnTo>
                  <a:lnTo>
                    <a:pt x="203123" y="209820"/>
                  </a:lnTo>
                  <a:lnTo>
                    <a:pt x="202951" y="210054"/>
                  </a:lnTo>
                  <a:lnTo>
                    <a:pt x="202635" y="210288"/>
                  </a:lnTo>
                  <a:lnTo>
                    <a:pt x="202291" y="210591"/>
                  </a:lnTo>
                  <a:lnTo>
                    <a:pt x="201404" y="211581"/>
                  </a:lnTo>
                  <a:lnTo>
                    <a:pt x="201188" y="211676"/>
                  </a:lnTo>
                  <a:lnTo>
                    <a:pt x="200963" y="212050"/>
                  </a:lnTo>
                  <a:lnTo>
                    <a:pt x="200722" y="212201"/>
                  </a:lnTo>
                  <a:lnTo>
                    <a:pt x="200240" y="212387"/>
                  </a:lnTo>
                  <a:lnTo>
                    <a:pt x="199911" y="212524"/>
                  </a:lnTo>
                  <a:lnTo>
                    <a:pt x="199560" y="212793"/>
                  </a:lnTo>
                  <a:lnTo>
                    <a:pt x="199337" y="212861"/>
                  </a:lnTo>
                  <a:lnTo>
                    <a:pt x="199204" y="212921"/>
                  </a:lnTo>
                  <a:lnTo>
                    <a:pt x="198350" y="213427"/>
                  </a:lnTo>
                  <a:lnTo>
                    <a:pt x="198184" y="213463"/>
                  </a:lnTo>
                  <a:lnTo>
                    <a:pt x="197927" y="213536"/>
                  </a:lnTo>
                  <a:lnTo>
                    <a:pt x="197693" y="213650"/>
                  </a:lnTo>
                  <a:lnTo>
                    <a:pt x="197311" y="214005"/>
                  </a:lnTo>
                  <a:lnTo>
                    <a:pt x="197151" y="214268"/>
                  </a:lnTo>
                  <a:lnTo>
                    <a:pt x="196776" y="214585"/>
                  </a:lnTo>
                  <a:lnTo>
                    <a:pt x="196393" y="214917"/>
                  </a:lnTo>
                  <a:lnTo>
                    <a:pt x="196113" y="214753"/>
                  </a:lnTo>
                  <a:lnTo>
                    <a:pt x="195894" y="214589"/>
                  </a:lnTo>
                  <a:lnTo>
                    <a:pt x="195618" y="214639"/>
                  </a:lnTo>
                  <a:lnTo>
                    <a:pt x="195327" y="214676"/>
                  </a:lnTo>
                  <a:lnTo>
                    <a:pt x="195070" y="214712"/>
                  </a:lnTo>
                  <a:lnTo>
                    <a:pt x="194632" y="214853"/>
                  </a:lnTo>
                  <a:lnTo>
                    <a:pt x="194416" y="214871"/>
                  </a:lnTo>
                  <a:lnTo>
                    <a:pt x="194269" y="214862"/>
                  </a:lnTo>
                  <a:lnTo>
                    <a:pt x="194076" y="214830"/>
                  </a:lnTo>
                  <a:lnTo>
                    <a:pt x="193736" y="214767"/>
                  </a:lnTo>
                  <a:lnTo>
                    <a:pt x="193687" y="214634"/>
                  </a:lnTo>
                  <a:lnTo>
                    <a:pt x="193683" y="214452"/>
                  </a:lnTo>
                  <a:lnTo>
                    <a:pt x="193543" y="214174"/>
                  </a:lnTo>
                  <a:lnTo>
                    <a:pt x="193222" y="214138"/>
                  </a:lnTo>
                  <a:lnTo>
                    <a:pt x="193051" y="214052"/>
                  </a:lnTo>
                  <a:lnTo>
                    <a:pt x="192690" y="213666"/>
                  </a:lnTo>
                  <a:lnTo>
                    <a:pt x="192145" y="213121"/>
                  </a:lnTo>
                  <a:lnTo>
                    <a:pt x="191820" y="212875"/>
                  </a:lnTo>
                  <a:lnTo>
                    <a:pt x="191548" y="212875"/>
                  </a:lnTo>
                  <a:lnTo>
                    <a:pt x="191257" y="212889"/>
                  </a:lnTo>
                  <a:lnTo>
                    <a:pt x="191102" y="212934"/>
                  </a:lnTo>
                  <a:lnTo>
                    <a:pt x="190951" y="213003"/>
                  </a:lnTo>
                  <a:lnTo>
                    <a:pt x="190611" y="213181"/>
                  </a:lnTo>
                  <a:lnTo>
                    <a:pt x="190737" y="213672"/>
                  </a:lnTo>
                  <a:lnTo>
                    <a:pt x="190758" y="214074"/>
                  </a:lnTo>
                  <a:lnTo>
                    <a:pt x="190747" y="214343"/>
                  </a:lnTo>
                  <a:lnTo>
                    <a:pt x="190720" y="214502"/>
                  </a:lnTo>
                  <a:lnTo>
                    <a:pt x="190686" y="214653"/>
                  </a:lnTo>
                  <a:lnTo>
                    <a:pt x="190531" y="215154"/>
                  </a:lnTo>
                  <a:lnTo>
                    <a:pt x="190214" y="215355"/>
                  </a:lnTo>
                  <a:lnTo>
                    <a:pt x="190063" y="215605"/>
                  </a:lnTo>
                  <a:lnTo>
                    <a:pt x="190109" y="216093"/>
                  </a:lnTo>
                  <a:lnTo>
                    <a:pt x="189728" y="216823"/>
                  </a:lnTo>
                  <a:lnTo>
                    <a:pt x="188853" y="217132"/>
                  </a:lnTo>
                  <a:lnTo>
                    <a:pt x="188789" y="217269"/>
                  </a:lnTo>
                  <a:lnTo>
                    <a:pt x="188434" y="217729"/>
                  </a:lnTo>
                  <a:lnTo>
                    <a:pt x="188207" y="217839"/>
                  </a:lnTo>
                  <a:lnTo>
                    <a:pt x="188067" y="217930"/>
                  </a:lnTo>
                  <a:lnTo>
                    <a:pt x="187735" y="218222"/>
                  </a:lnTo>
                  <a:lnTo>
                    <a:pt x="187610" y="218386"/>
                  </a:lnTo>
                  <a:lnTo>
                    <a:pt x="187115" y="219416"/>
                  </a:lnTo>
                  <a:lnTo>
                    <a:pt x="186665" y="219853"/>
                  </a:lnTo>
                  <a:lnTo>
                    <a:pt x="186193" y="220336"/>
                  </a:lnTo>
                  <a:lnTo>
                    <a:pt x="186102" y="220500"/>
                  </a:lnTo>
                  <a:lnTo>
                    <a:pt x="186008" y="220655"/>
                  </a:lnTo>
                  <a:lnTo>
                    <a:pt x="185679" y="221011"/>
                  </a:lnTo>
                  <a:lnTo>
                    <a:pt x="185214" y="221339"/>
                  </a:lnTo>
                  <a:lnTo>
                    <a:pt x="185097" y="221499"/>
                  </a:lnTo>
                  <a:lnTo>
                    <a:pt x="184692" y="222141"/>
                  </a:lnTo>
                  <a:lnTo>
                    <a:pt x="184239" y="223618"/>
                  </a:lnTo>
                  <a:lnTo>
                    <a:pt x="184186" y="223823"/>
                  </a:lnTo>
                  <a:lnTo>
                    <a:pt x="184356" y="224407"/>
                  </a:lnTo>
                  <a:lnTo>
                    <a:pt x="184397" y="224557"/>
                  </a:lnTo>
                  <a:lnTo>
                    <a:pt x="184405" y="224808"/>
                  </a:lnTo>
                  <a:lnTo>
                    <a:pt x="184443" y="225086"/>
                  </a:lnTo>
                  <a:lnTo>
                    <a:pt x="184454" y="225213"/>
                  </a:lnTo>
                  <a:lnTo>
                    <a:pt x="184602" y="225847"/>
                  </a:lnTo>
                  <a:lnTo>
                    <a:pt x="184938" y="226271"/>
                  </a:lnTo>
                  <a:lnTo>
                    <a:pt x="185663" y="226936"/>
                  </a:lnTo>
                  <a:lnTo>
                    <a:pt x="185894" y="226914"/>
                  </a:lnTo>
                  <a:lnTo>
                    <a:pt x="186147" y="227014"/>
                  </a:lnTo>
                  <a:lnTo>
                    <a:pt x="186283" y="227041"/>
                  </a:lnTo>
                  <a:lnTo>
                    <a:pt x="186419" y="227059"/>
                  </a:lnTo>
                  <a:lnTo>
                    <a:pt x="187470" y="227114"/>
                  </a:lnTo>
                  <a:lnTo>
                    <a:pt x="187753" y="227155"/>
                  </a:lnTo>
                  <a:lnTo>
                    <a:pt x="188275" y="227310"/>
                  </a:lnTo>
                  <a:lnTo>
                    <a:pt x="188619" y="227278"/>
                  </a:lnTo>
                  <a:lnTo>
                    <a:pt x="188944" y="227292"/>
                  </a:lnTo>
                  <a:lnTo>
                    <a:pt x="189477" y="227306"/>
                  </a:lnTo>
                  <a:lnTo>
                    <a:pt x="190131" y="227574"/>
                  </a:lnTo>
                  <a:lnTo>
                    <a:pt x="190482" y="227802"/>
                  </a:lnTo>
                  <a:lnTo>
                    <a:pt x="190901" y="227994"/>
                  </a:lnTo>
                  <a:lnTo>
                    <a:pt x="191045" y="228067"/>
                  </a:lnTo>
                  <a:lnTo>
                    <a:pt x="191189" y="228153"/>
                  </a:lnTo>
                  <a:lnTo>
                    <a:pt x="191654" y="228431"/>
                  </a:lnTo>
                  <a:lnTo>
                    <a:pt x="191820" y="228513"/>
                  </a:lnTo>
                  <a:lnTo>
                    <a:pt x="192035" y="228646"/>
                  </a:lnTo>
                  <a:lnTo>
                    <a:pt x="192557" y="229224"/>
                  </a:lnTo>
                  <a:lnTo>
                    <a:pt x="193475" y="230323"/>
                  </a:lnTo>
                  <a:lnTo>
                    <a:pt x="193524" y="230455"/>
                  </a:lnTo>
                  <a:lnTo>
                    <a:pt x="193653" y="230656"/>
                  </a:lnTo>
                  <a:lnTo>
                    <a:pt x="193698" y="230797"/>
                  </a:lnTo>
                  <a:lnTo>
                    <a:pt x="193713" y="230938"/>
                  </a:lnTo>
                  <a:lnTo>
                    <a:pt x="193785" y="231221"/>
                  </a:lnTo>
                  <a:lnTo>
                    <a:pt x="194412" y="232467"/>
                  </a:lnTo>
                  <a:lnTo>
                    <a:pt x="194745" y="233142"/>
                  </a:lnTo>
                  <a:lnTo>
                    <a:pt x="195040" y="233687"/>
                  </a:lnTo>
                  <a:lnTo>
                    <a:pt x="195210" y="234001"/>
                  </a:lnTo>
                  <a:lnTo>
                    <a:pt x="195270" y="234193"/>
                  </a:lnTo>
                  <a:lnTo>
                    <a:pt x="195346" y="234471"/>
                  </a:lnTo>
                  <a:lnTo>
                    <a:pt x="195437" y="234822"/>
                  </a:lnTo>
                  <a:lnTo>
                    <a:pt x="195576" y="235132"/>
                  </a:lnTo>
                  <a:lnTo>
                    <a:pt x="195675" y="235337"/>
                  </a:lnTo>
                  <a:lnTo>
                    <a:pt x="196151" y="236103"/>
                  </a:lnTo>
                  <a:lnTo>
                    <a:pt x="196321" y="236495"/>
                  </a:lnTo>
                  <a:lnTo>
                    <a:pt x="196415" y="236736"/>
                  </a:lnTo>
                  <a:lnTo>
                    <a:pt x="196502" y="236978"/>
                  </a:lnTo>
                  <a:lnTo>
                    <a:pt x="196597" y="237201"/>
                  </a:lnTo>
                  <a:lnTo>
                    <a:pt x="196638" y="237434"/>
                  </a:lnTo>
                  <a:lnTo>
                    <a:pt x="196638" y="237798"/>
                  </a:lnTo>
                  <a:lnTo>
                    <a:pt x="196857" y="238126"/>
                  </a:lnTo>
                  <a:lnTo>
                    <a:pt x="196812" y="238532"/>
                  </a:lnTo>
                  <a:lnTo>
                    <a:pt x="196415" y="238436"/>
                  </a:lnTo>
                  <a:lnTo>
                    <a:pt x="196041" y="238108"/>
                  </a:lnTo>
                  <a:lnTo>
                    <a:pt x="195146" y="238072"/>
                  </a:lnTo>
                  <a:lnTo>
                    <a:pt x="194542" y="238153"/>
                  </a:lnTo>
                  <a:lnTo>
                    <a:pt x="193909" y="238142"/>
                  </a:lnTo>
                  <a:lnTo>
                    <a:pt x="193389" y="238070"/>
                  </a:lnTo>
                  <a:lnTo>
                    <a:pt x="193000" y="237966"/>
                  </a:lnTo>
                  <a:lnTo>
                    <a:pt x="192237" y="237789"/>
                  </a:lnTo>
                  <a:lnTo>
                    <a:pt x="191499" y="237748"/>
                  </a:lnTo>
                  <a:lnTo>
                    <a:pt x="190584" y="238231"/>
                  </a:lnTo>
                  <a:lnTo>
                    <a:pt x="189449" y="238836"/>
                  </a:lnTo>
                  <a:lnTo>
                    <a:pt x="187936" y="239077"/>
                  </a:lnTo>
                  <a:lnTo>
                    <a:pt x="187489" y="239455"/>
                  </a:lnTo>
                  <a:lnTo>
                    <a:pt x="186320" y="239696"/>
                  </a:lnTo>
                  <a:lnTo>
                    <a:pt x="185607" y="239598"/>
                  </a:lnTo>
                  <a:lnTo>
                    <a:pt x="185176" y="239822"/>
                  </a:lnTo>
                  <a:lnTo>
                    <a:pt x="184746" y="240068"/>
                  </a:lnTo>
                  <a:lnTo>
                    <a:pt x="184061" y="240141"/>
                  </a:lnTo>
                  <a:lnTo>
                    <a:pt x="183547" y="240191"/>
                  </a:lnTo>
                  <a:lnTo>
                    <a:pt x="182977" y="240291"/>
                  </a:lnTo>
                  <a:lnTo>
                    <a:pt x="182546" y="240483"/>
                  </a:lnTo>
                  <a:lnTo>
                    <a:pt x="182142" y="240875"/>
                  </a:lnTo>
                  <a:lnTo>
                    <a:pt x="181147" y="240857"/>
                  </a:lnTo>
                  <a:lnTo>
                    <a:pt x="180494" y="240788"/>
                  </a:lnTo>
                  <a:lnTo>
                    <a:pt x="180036" y="240779"/>
                  </a:lnTo>
                  <a:lnTo>
                    <a:pt x="178155" y="240590"/>
                  </a:lnTo>
                  <a:lnTo>
                    <a:pt x="177232" y="240155"/>
                  </a:lnTo>
                  <a:lnTo>
                    <a:pt x="176639" y="240086"/>
                  </a:lnTo>
                  <a:lnTo>
                    <a:pt x="176156" y="240050"/>
                  </a:lnTo>
                  <a:lnTo>
                    <a:pt x="175728" y="239927"/>
                  </a:lnTo>
                  <a:lnTo>
                    <a:pt x="174874" y="240027"/>
                  </a:lnTo>
                  <a:lnTo>
                    <a:pt x="174354" y="240284"/>
                  </a:lnTo>
                  <a:lnTo>
                    <a:pt x="173653" y="240793"/>
                  </a:lnTo>
                  <a:lnTo>
                    <a:pt x="172640" y="241196"/>
                  </a:lnTo>
                  <a:lnTo>
                    <a:pt x="171537" y="241639"/>
                  </a:lnTo>
                  <a:lnTo>
                    <a:pt x="170694" y="241577"/>
                  </a:lnTo>
                  <a:lnTo>
                    <a:pt x="170116" y="241910"/>
                  </a:lnTo>
                  <a:lnTo>
                    <a:pt x="169572" y="242124"/>
                  </a:lnTo>
                  <a:lnTo>
                    <a:pt x="169205" y="242147"/>
                  </a:lnTo>
                  <a:lnTo>
                    <a:pt x="168431" y="242306"/>
                  </a:lnTo>
                  <a:lnTo>
                    <a:pt x="167659" y="242516"/>
                  </a:lnTo>
                  <a:lnTo>
                    <a:pt x="166685" y="242958"/>
                  </a:lnTo>
                  <a:lnTo>
                    <a:pt x="166461" y="243072"/>
                  </a:lnTo>
                  <a:lnTo>
                    <a:pt x="166254" y="243177"/>
                  </a:lnTo>
                  <a:lnTo>
                    <a:pt x="165684" y="244011"/>
                  </a:lnTo>
                  <a:lnTo>
                    <a:pt x="164843" y="244388"/>
                  </a:lnTo>
                  <a:lnTo>
                    <a:pt x="164592" y="244234"/>
                  </a:lnTo>
                  <a:lnTo>
                    <a:pt x="162632" y="244578"/>
                  </a:lnTo>
                  <a:lnTo>
                    <a:pt x="162332" y="244900"/>
                  </a:lnTo>
                  <a:lnTo>
                    <a:pt x="161327" y="244887"/>
                  </a:lnTo>
                  <a:lnTo>
                    <a:pt x="159240" y="244278"/>
                  </a:lnTo>
                  <a:lnTo>
                    <a:pt x="158291" y="243176"/>
                  </a:lnTo>
                  <a:lnTo>
                    <a:pt x="157819" y="242618"/>
                  </a:lnTo>
                  <a:lnTo>
                    <a:pt x="157604" y="240943"/>
                  </a:lnTo>
                  <a:lnTo>
                    <a:pt x="157834" y="239403"/>
                  </a:lnTo>
                  <a:lnTo>
                    <a:pt x="158025" y="238630"/>
                  </a:lnTo>
                  <a:lnTo>
                    <a:pt x="158335" y="238097"/>
                  </a:lnTo>
                  <a:lnTo>
                    <a:pt x="159330" y="237156"/>
                  </a:lnTo>
                  <a:lnTo>
                    <a:pt x="159572" y="236517"/>
                  </a:lnTo>
                  <a:lnTo>
                    <a:pt x="159339" y="236043"/>
                  </a:lnTo>
                  <a:lnTo>
                    <a:pt x="159149" y="235865"/>
                  </a:lnTo>
                  <a:lnTo>
                    <a:pt x="158684" y="235947"/>
                  </a:lnTo>
                  <a:lnTo>
                    <a:pt x="158212" y="236230"/>
                  </a:lnTo>
                  <a:lnTo>
                    <a:pt x="157483" y="236390"/>
                  </a:lnTo>
                  <a:lnTo>
                    <a:pt x="156496" y="236372"/>
                  </a:lnTo>
                  <a:lnTo>
                    <a:pt x="155680" y="236504"/>
                  </a:lnTo>
                  <a:lnTo>
                    <a:pt x="155359" y="236613"/>
                  </a:lnTo>
                  <a:lnTo>
                    <a:pt x="154889" y="236896"/>
                  </a:lnTo>
                  <a:lnTo>
                    <a:pt x="154062" y="237520"/>
                  </a:lnTo>
                  <a:lnTo>
                    <a:pt x="153469" y="238181"/>
                  </a:lnTo>
                  <a:lnTo>
                    <a:pt x="152996" y="238669"/>
                  </a:lnTo>
                  <a:lnTo>
                    <a:pt x="152489" y="239357"/>
                  </a:lnTo>
                  <a:lnTo>
                    <a:pt x="151719" y="240132"/>
                  </a:lnTo>
                  <a:lnTo>
                    <a:pt x="151031" y="241080"/>
                  </a:lnTo>
                  <a:lnTo>
                    <a:pt x="150260" y="242087"/>
                  </a:lnTo>
                  <a:lnTo>
                    <a:pt x="149694" y="242808"/>
                  </a:lnTo>
                  <a:lnTo>
                    <a:pt x="149213" y="243587"/>
                  </a:lnTo>
                  <a:lnTo>
                    <a:pt x="148593" y="244189"/>
                  </a:lnTo>
                  <a:lnTo>
                    <a:pt x="148367" y="244376"/>
                  </a:lnTo>
                  <a:lnTo>
                    <a:pt x="148151" y="244850"/>
                  </a:lnTo>
                  <a:lnTo>
                    <a:pt x="147452" y="245529"/>
                  </a:lnTo>
                  <a:lnTo>
                    <a:pt x="146949" y="245939"/>
                  </a:lnTo>
                  <a:lnTo>
                    <a:pt x="146103" y="246153"/>
                  </a:lnTo>
                  <a:lnTo>
                    <a:pt x="145570" y="246030"/>
                  </a:lnTo>
                  <a:lnTo>
                    <a:pt x="144886" y="245825"/>
                  </a:lnTo>
                  <a:lnTo>
                    <a:pt x="144463" y="245493"/>
                  </a:lnTo>
                  <a:lnTo>
                    <a:pt x="144171" y="245274"/>
                  </a:lnTo>
                  <a:lnTo>
                    <a:pt x="143650" y="244649"/>
                  </a:lnTo>
                  <a:lnTo>
                    <a:pt x="142978" y="243715"/>
                  </a:lnTo>
                  <a:lnTo>
                    <a:pt x="142388" y="242557"/>
                  </a:lnTo>
                  <a:lnTo>
                    <a:pt x="142313" y="241417"/>
                  </a:lnTo>
                  <a:lnTo>
                    <a:pt x="142142" y="239786"/>
                  </a:lnTo>
                  <a:lnTo>
                    <a:pt x="142056" y="238920"/>
                  </a:lnTo>
                  <a:lnTo>
                    <a:pt x="142037" y="237962"/>
                  </a:lnTo>
                  <a:lnTo>
                    <a:pt x="141375" y="236568"/>
                  </a:lnTo>
                  <a:lnTo>
                    <a:pt x="140961" y="236063"/>
                  </a:lnTo>
                  <a:lnTo>
                    <a:pt x="140442" y="235437"/>
                  </a:lnTo>
                  <a:lnTo>
                    <a:pt x="139622" y="234388"/>
                  </a:lnTo>
                  <a:lnTo>
                    <a:pt x="138763" y="233372"/>
                  </a:lnTo>
                  <a:lnTo>
                    <a:pt x="138200" y="232789"/>
                  </a:lnTo>
                  <a:lnTo>
                    <a:pt x="137539" y="231321"/>
                  </a:lnTo>
                  <a:lnTo>
                    <a:pt x="137214" y="230355"/>
                  </a:lnTo>
                  <a:lnTo>
                    <a:pt x="136939" y="228814"/>
                  </a:lnTo>
                  <a:lnTo>
                    <a:pt x="137033" y="227784"/>
                  </a:lnTo>
                  <a:lnTo>
                    <a:pt x="137245" y="226713"/>
                  </a:lnTo>
                  <a:lnTo>
                    <a:pt x="137063" y="226326"/>
                  </a:lnTo>
                  <a:lnTo>
                    <a:pt x="137415" y="225683"/>
                  </a:lnTo>
                  <a:lnTo>
                    <a:pt x="137853" y="224844"/>
                  </a:lnTo>
                  <a:lnTo>
                    <a:pt x="138559" y="223901"/>
                  </a:lnTo>
                  <a:lnTo>
                    <a:pt x="139097" y="223641"/>
                  </a:lnTo>
                  <a:lnTo>
                    <a:pt x="139588" y="223960"/>
                  </a:lnTo>
                  <a:lnTo>
                    <a:pt x="140238" y="223896"/>
                  </a:lnTo>
                  <a:lnTo>
                    <a:pt x="140857" y="223408"/>
                  </a:lnTo>
                  <a:lnTo>
                    <a:pt x="141788" y="222697"/>
                  </a:lnTo>
                  <a:lnTo>
                    <a:pt x="142743" y="222675"/>
                  </a:lnTo>
                  <a:lnTo>
                    <a:pt x="143174" y="222073"/>
                  </a:lnTo>
                  <a:lnTo>
                    <a:pt x="143491" y="221271"/>
                  </a:lnTo>
                  <a:lnTo>
                    <a:pt x="143548" y="220355"/>
                  </a:lnTo>
                  <a:lnTo>
                    <a:pt x="143442" y="219516"/>
                  </a:lnTo>
                  <a:lnTo>
                    <a:pt x="143416" y="219315"/>
                  </a:lnTo>
                  <a:lnTo>
                    <a:pt x="143318" y="218354"/>
                  </a:lnTo>
                  <a:lnTo>
                    <a:pt x="143250" y="217971"/>
                  </a:lnTo>
                  <a:lnTo>
                    <a:pt x="143760" y="217228"/>
                  </a:lnTo>
                  <a:lnTo>
                    <a:pt x="144224" y="216854"/>
                  </a:lnTo>
                  <a:lnTo>
                    <a:pt x="144618" y="216403"/>
                  </a:lnTo>
                  <a:lnTo>
                    <a:pt x="144894" y="215833"/>
                  </a:lnTo>
                  <a:lnTo>
                    <a:pt x="145631" y="215268"/>
                  </a:lnTo>
                  <a:lnTo>
                    <a:pt x="146556" y="214749"/>
                  </a:lnTo>
                  <a:lnTo>
                    <a:pt x="147290" y="214379"/>
                  </a:lnTo>
                  <a:lnTo>
                    <a:pt x="148023" y="213896"/>
                  </a:lnTo>
                  <a:lnTo>
                    <a:pt x="148450" y="213595"/>
                  </a:lnTo>
                  <a:lnTo>
                    <a:pt x="148612" y="213139"/>
                  </a:lnTo>
                  <a:lnTo>
                    <a:pt x="148960" y="212880"/>
                  </a:lnTo>
                  <a:lnTo>
                    <a:pt x="149152" y="212729"/>
                  </a:lnTo>
                  <a:lnTo>
                    <a:pt x="148971" y="212187"/>
                  </a:lnTo>
                  <a:lnTo>
                    <a:pt x="148684" y="211303"/>
                  </a:lnTo>
                  <a:lnTo>
                    <a:pt x="148658" y="210610"/>
                  </a:lnTo>
                  <a:lnTo>
                    <a:pt x="148748" y="209999"/>
                  </a:lnTo>
                  <a:lnTo>
                    <a:pt x="148797" y="209425"/>
                  </a:lnTo>
                  <a:lnTo>
                    <a:pt x="148763" y="209001"/>
                  </a:lnTo>
                  <a:lnTo>
                    <a:pt x="148457" y="209033"/>
                  </a:lnTo>
                  <a:lnTo>
                    <a:pt x="148080" y="208951"/>
                  </a:lnTo>
                  <a:lnTo>
                    <a:pt x="147887" y="208946"/>
                  </a:lnTo>
                  <a:lnTo>
                    <a:pt x="147932" y="208641"/>
                  </a:lnTo>
                  <a:lnTo>
                    <a:pt x="148012" y="208490"/>
                  </a:lnTo>
                  <a:lnTo>
                    <a:pt x="148132" y="208108"/>
                  </a:lnTo>
                  <a:lnTo>
                    <a:pt x="148408" y="207652"/>
                  </a:lnTo>
                  <a:lnTo>
                    <a:pt x="148722" y="207273"/>
                  </a:lnTo>
                  <a:lnTo>
                    <a:pt x="148574" y="206927"/>
                  </a:lnTo>
                  <a:lnTo>
                    <a:pt x="148431" y="206504"/>
                  </a:lnTo>
                  <a:lnTo>
                    <a:pt x="148442" y="205811"/>
                  </a:lnTo>
                  <a:lnTo>
                    <a:pt x="148533" y="205008"/>
                  </a:lnTo>
                  <a:lnTo>
                    <a:pt x="148971" y="204174"/>
                  </a:lnTo>
                  <a:lnTo>
                    <a:pt x="149278" y="203859"/>
                  </a:lnTo>
                  <a:lnTo>
                    <a:pt x="149477" y="203646"/>
                  </a:lnTo>
                  <a:lnTo>
                    <a:pt x="150207" y="203354"/>
                  </a:lnTo>
                  <a:lnTo>
                    <a:pt x="150785" y="203058"/>
                  </a:lnTo>
                  <a:lnTo>
                    <a:pt x="151635" y="202611"/>
                  </a:lnTo>
                  <a:lnTo>
                    <a:pt x="152368" y="202128"/>
                  </a:lnTo>
                  <a:lnTo>
                    <a:pt x="153064" y="201759"/>
                  </a:lnTo>
                  <a:lnTo>
                    <a:pt x="153714" y="201654"/>
                  </a:lnTo>
                  <a:lnTo>
                    <a:pt x="154103" y="201431"/>
                  </a:lnTo>
                  <a:lnTo>
                    <a:pt x="154485" y="201285"/>
                  </a:lnTo>
                  <a:lnTo>
                    <a:pt x="155215" y="201225"/>
                  </a:lnTo>
                  <a:lnTo>
                    <a:pt x="155865" y="201157"/>
                  </a:lnTo>
                  <a:lnTo>
                    <a:pt x="156284" y="201052"/>
                  </a:lnTo>
                  <a:lnTo>
                    <a:pt x="156673" y="200751"/>
                  </a:lnTo>
                  <a:lnTo>
                    <a:pt x="156760" y="200255"/>
                  </a:lnTo>
                  <a:lnTo>
                    <a:pt x="156692" y="199794"/>
                  </a:lnTo>
                  <a:lnTo>
                    <a:pt x="156700" y="199371"/>
                  </a:lnTo>
                  <a:lnTo>
                    <a:pt x="156586" y="199216"/>
                  </a:lnTo>
                  <a:lnTo>
                    <a:pt x="156095" y="198978"/>
                  </a:lnTo>
                  <a:lnTo>
                    <a:pt x="155327" y="199115"/>
                  </a:lnTo>
                  <a:lnTo>
                    <a:pt x="154904" y="199339"/>
                  </a:lnTo>
                  <a:lnTo>
                    <a:pt x="154134" y="199671"/>
                  </a:lnTo>
                  <a:lnTo>
                    <a:pt x="153518" y="200004"/>
                  </a:lnTo>
                  <a:lnTo>
                    <a:pt x="152596" y="200177"/>
                  </a:lnTo>
                  <a:lnTo>
                    <a:pt x="151866" y="200433"/>
                  </a:lnTo>
                  <a:lnTo>
                    <a:pt x="150910" y="200528"/>
                  </a:lnTo>
                  <a:lnTo>
                    <a:pt x="149577" y="200351"/>
                  </a:lnTo>
                  <a:lnTo>
                    <a:pt x="148850" y="200337"/>
                  </a:lnTo>
                  <a:lnTo>
                    <a:pt x="148015" y="200205"/>
                  </a:lnTo>
                  <a:lnTo>
                    <a:pt x="147407" y="199926"/>
                  </a:lnTo>
                  <a:lnTo>
                    <a:pt x="147033" y="199571"/>
                  </a:lnTo>
                  <a:lnTo>
                    <a:pt x="146424" y="199407"/>
                  </a:lnTo>
                  <a:lnTo>
                    <a:pt x="145782" y="199052"/>
                  </a:lnTo>
                  <a:lnTo>
                    <a:pt x="144947" y="198769"/>
                  </a:lnTo>
                  <a:lnTo>
                    <a:pt x="144301" y="198486"/>
                  </a:lnTo>
                  <a:lnTo>
                    <a:pt x="143586" y="198049"/>
                  </a:lnTo>
                  <a:lnTo>
                    <a:pt x="143287" y="197625"/>
                  </a:lnTo>
                  <a:lnTo>
                    <a:pt x="142755" y="197420"/>
                  </a:lnTo>
                  <a:lnTo>
                    <a:pt x="142520" y="197725"/>
                  </a:lnTo>
                  <a:lnTo>
                    <a:pt x="142392" y="198491"/>
                  </a:lnTo>
                  <a:lnTo>
                    <a:pt x="142494" y="199106"/>
                  </a:lnTo>
                  <a:lnTo>
                    <a:pt x="142600" y="199603"/>
                  </a:lnTo>
                  <a:lnTo>
                    <a:pt x="142698" y="200487"/>
                  </a:lnTo>
                  <a:lnTo>
                    <a:pt x="142766" y="201066"/>
                  </a:lnTo>
                  <a:lnTo>
                    <a:pt x="143166" y="201955"/>
                  </a:lnTo>
                  <a:lnTo>
                    <a:pt x="143200" y="202260"/>
                  </a:lnTo>
                  <a:lnTo>
                    <a:pt x="143091" y="203910"/>
                  </a:lnTo>
                  <a:lnTo>
                    <a:pt x="143197" y="204448"/>
                  </a:lnTo>
                  <a:lnTo>
                    <a:pt x="143185" y="205063"/>
                  </a:lnTo>
                  <a:lnTo>
                    <a:pt x="143208" y="205865"/>
                  </a:lnTo>
                  <a:lnTo>
                    <a:pt x="143163" y="206366"/>
                  </a:lnTo>
                  <a:lnTo>
                    <a:pt x="142955" y="207128"/>
                  </a:lnTo>
                  <a:lnTo>
                    <a:pt x="142910" y="207547"/>
                  </a:lnTo>
                  <a:lnTo>
                    <a:pt x="142826" y="207971"/>
                  </a:lnTo>
                  <a:lnTo>
                    <a:pt x="142702" y="208504"/>
                  </a:lnTo>
                  <a:lnTo>
                    <a:pt x="142264" y="209416"/>
                  </a:lnTo>
                  <a:lnTo>
                    <a:pt x="141795" y="210022"/>
                  </a:lnTo>
                  <a:lnTo>
                    <a:pt x="141254" y="210396"/>
                  </a:lnTo>
                  <a:lnTo>
                    <a:pt x="140404" y="210724"/>
                  </a:lnTo>
                  <a:lnTo>
                    <a:pt x="138563" y="211148"/>
                  </a:lnTo>
                  <a:lnTo>
                    <a:pt x="137305" y="211047"/>
                  </a:lnTo>
                  <a:lnTo>
                    <a:pt x="136089" y="210911"/>
                  </a:lnTo>
                  <a:lnTo>
                    <a:pt x="135102" y="210546"/>
                  </a:lnTo>
                  <a:lnTo>
                    <a:pt x="134535" y="210304"/>
                  </a:lnTo>
                  <a:lnTo>
                    <a:pt x="134195" y="210068"/>
                  </a:lnTo>
                  <a:lnTo>
                    <a:pt x="133510" y="209826"/>
                  </a:lnTo>
                  <a:lnTo>
                    <a:pt x="133336" y="209730"/>
                  </a:lnTo>
                  <a:lnTo>
                    <a:pt x="132717" y="209388"/>
                  </a:lnTo>
                  <a:lnTo>
                    <a:pt x="132109" y="209147"/>
                  </a:lnTo>
                  <a:lnTo>
                    <a:pt x="131542" y="208869"/>
                  </a:lnTo>
                  <a:lnTo>
                    <a:pt x="131089" y="208668"/>
                  </a:lnTo>
                  <a:lnTo>
                    <a:pt x="130593" y="208468"/>
                  </a:lnTo>
                  <a:lnTo>
                    <a:pt x="130136" y="208417"/>
                  </a:lnTo>
                  <a:lnTo>
                    <a:pt x="129637" y="208600"/>
                  </a:lnTo>
                  <a:lnTo>
                    <a:pt x="129478" y="208905"/>
                  </a:lnTo>
                  <a:lnTo>
                    <a:pt x="129543" y="209635"/>
                  </a:lnTo>
                  <a:lnTo>
                    <a:pt x="129682" y="210405"/>
                  </a:lnTo>
                  <a:lnTo>
                    <a:pt x="129709" y="210979"/>
                  </a:lnTo>
                  <a:lnTo>
                    <a:pt x="129660" y="211476"/>
                  </a:lnTo>
                  <a:lnTo>
                    <a:pt x="129573" y="212050"/>
                  </a:lnTo>
                  <a:lnTo>
                    <a:pt x="129637" y="212529"/>
                  </a:lnTo>
                  <a:lnTo>
                    <a:pt x="129830" y="213527"/>
                  </a:lnTo>
                  <a:lnTo>
                    <a:pt x="129875" y="215254"/>
                  </a:lnTo>
                  <a:lnTo>
                    <a:pt x="129788" y="215865"/>
                  </a:lnTo>
                  <a:lnTo>
                    <a:pt x="129735" y="216553"/>
                  </a:lnTo>
                  <a:lnTo>
                    <a:pt x="129305" y="217196"/>
                  </a:lnTo>
                  <a:lnTo>
                    <a:pt x="128334" y="218021"/>
                  </a:lnTo>
                  <a:lnTo>
                    <a:pt x="127373" y="218313"/>
                  </a:lnTo>
                  <a:lnTo>
                    <a:pt x="126606" y="218413"/>
                  </a:lnTo>
                  <a:lnTo>
                    <a:pt x="125575" y="218467"/>
                  </a:lnTo>
                  <a:lnTo>
                    <a:pt x="124852" y="218381"/>
                  </a:lnTo>
                  <a:lnTo>
                    <a:pt x="124316" y="218290"/>
                  </a:lnTo>
                  <a:lnTo>
                    <a:pt x="123670" y="218240"/>
                  </a:lnTo>
                  <a:lnTo>
                    <a:pt x="122830" y="218149"/>
                  </a:lnTo>
                  <a:lnTo>
                    <a:pt x="122230" y="217679"/>
                  </a:lnTo>
                  <a:lnTo>
                    <a:pt x="121387" y="217661"/>
                  </a:lnTo>
                  <a:lnTo>
                    <a:pt x="120128" y="217716"/>
                  </a:lnTo>
                  <a:lnTo>
                    <a:pt x="119365" y="217583"/>
                  </a:lnTo>
                  <a:lnTo>
                    <a:pt x="118455" y="217296"/>
                  </a:lnTo>
                  <a:lnTo>
                    <a:pt x="117622" y="216786"/>
                  </a:lnTo>
                  <a:lnTo>
                    <a:pt x="117067" y="215970"/>
                  </a:lnTo>
                  <a:lnTo>
                    <a:pt x="116372" y="214192"/>
                  </a:lnTo>
                  <a:lnTo>
                    <a:pt x="116402" y="212734"/>
                  </a:lnTo>
                  <a:lnTo>
                    <a:pt x="116342" y="211736"/>
                  </a:lnTo>
                  <a:lnTo>
                    <a:pt x="116247" y="210509"/>
                  </a:lnTo>
                  <a:lnTo>
                    <a:pt x="116221" y="210163"/>
                  </a:lnTo>
                  <a:lnTo>
                    <a:pt x="116123" y="209165"/>
                  </a:lnTo>
                  <a:lnTo>
                    <a:pt x="116138" y="208472"/>
                  </a:lnTo>
                  <a:lnTo>
                    <a:pt x="116119" y="207396"/>
                  </a:lnTo>
                  <a:lnTo>
                    <a:pt x="116334" y="206139"/>
                  </a:lnTo>
                  <a:lnTo>
                    <a:pt x="116580" y="205259"/>
                  </a:lnTo>
                  <a:lnTo>
                    <a:pt x="117567" y="203514"/>
                  </a:lnTo>
                  <a:lnTo>
                    <a:pt x="118164" y="202224"/>
                  </a:lnTo>
                  <a:lnTo>
                    <a:pt x="118636" y="201540"/>
                  </a:lnTo>
                  <a:lnTo>
                    <a:pt x="119527" y="200906"/>
                  </a:lnTo>
                  <a:lnTo>
                    <a:pt x="119850" y="199990"/>
                  </a:lnTo>
                  <a:lnTo>
                    <a:pt x="119931" y="199631"/>
                  </a:lnTo>
                  <a:lnTo>
                    <a:pt x="120098" y="198997"/>
                  </a:lnTo>
                  <a:lnTo>
                    <a:pt x="120381" y="198044"/>
                  </a:lnTo>
                  <a:lnTo>
                    <a:pt x="120620" y="197666"/>
                  </a:lnTo>
                  <a:lnTo>
                    <a:pt x="120662" y="197361"/>
                  </a:lnTo>
                  <a:lnTo>
                    <a:pt x="120941" y="196905"/>
                  </a:lnTo>
                  <a:lnTo>
                    <a:pt x="121364" y="196567"/>
                  </a:lnTo>
                  <a:lnTo>
                    <a:pt x="121735" y="196221"/>
                  </a:lnTo>
                  <a:lnTo>
                    <a:pt x="121667" y="195797"/>
                  </a:lnTo>
                  <a:lnTo>
                    <a:pt x="121451" y="195064"/>
                  </a:lnTo>
                  <a:lnTo>
                    <a:pt x="121266" y="194681"/>
                  </a:lnTo>
                  <a:lnTo>
                    <a:pt x="121047" y="194138"/>
                  </a:lnTo>
                  <a:lnTo>
                    <a:pt x="120751" y="193596"/>
                  </a:lnTo>
                  <a:lnTo>
                    <a:pt x="120367" y="193778"/>
                  </a:lnTo>
                  <a:lnTo>
                    <a:pt x="120056" y="194157"/>
                  </a:lnTo>
                  <a:lnTo>
                    <a:pt x="119433" y="194681"/>
                  </a:lnTo>
                  <a:lnTo>
                    <a:pt x="118779" y="194936"/>
                  </a:lnTo>
                  <a:lnTo>
                    <a:pt x="118160" y="195310"/>
                  </a:lnTo>
                  <a:lnTo>
                    <a:pt x="117510" y="195451"/>
                  </a:lnTo>
                  <a:lnTo>
                    <a:pt x="117052" y="195328"/>
                  </a:lnTo>
                  <a:lnTo>
                    <a:pt x="116591" y="195547"/>
                  </a:lnTo>
                  <a:lnTo>
                    <a:pt x="116236" y="196116"/>
                  </a:lnTo>
                  <a:lnTo>
                    <a:pt x="115654" y="196604"/>
                  </a:lnTo>
                  <a:lnTo>
                    <a:pt x="114580" y="196854"/>
                  </a:lnTo>
                  <a:lnTo>
                    <a:pt x="113591" y="196681"/>
                  </a:lnTo>
                  <a:lnTo>
                    <a:pt x="112793" y="196435"/>
                  </a:lnTo>
                  <a:lnTo>
                    <a:pt x="112261" y="196235"/>
                  </a:lnTo>
                  <a:lnTo>
                    <a:pt x="111618" y="196030"/>
                  </a:lnTo>
                  <a:lnTo>
                    <a:pt x="110858" y="195825"/>
                  </a:lnTo>
                  <a:lnTo>
                    <a:pt x="110140" y="195387"/>
                  </a:lnTo>
                  <a:lnTo>
                    <a:pt x="109648" y="195073"/>
                  </a:lnTo>
                  <a:lnTo>
                    <a:pt x="109127" y="194448"/>
                  </a:lnTo>
                  <a:lnTo>
                    <a:pt x="108719" y="193829"/>
                  </a:lnTo>
                  <a:lnTo>
                    <a:pt x="107926" y="193158"/>
                  </a:lnTo>
                  <a:lnTo>
                    <a:pt x="107097" y="192571"/>
                  </a:lnTo>
                  <a:lnTo>
                    <a:pt x="106376" y="192324"/>
                  </a:lnTo>
                  <a:lnTo>
                    <a:pt x="105159" y="192188"/>
                  </a:lnTo>
                  <a:lnTo>
                    <a:pt x="104391" y="192288"/>
                  </a:lnTo>
                  <a:lnTo>
                    <a:pt x="103700" y="192580"/>
                  </a:lnTo>
                  <a:lnTo>
                    <a:pt x="103156" y="192953"/>
                  </a:lnTo>
                  <a:lnTo>
                    <a:pt x="102763" y="193523"/>
                  </a:lnTo>
                  <a:lnTo>
                    <a:pt x="102529" y="193979"/>
                  </a:lnTo>
                  <a:lnTo>
                    <a:pt x="101640" y="194384"/>
                  </a:lnTo>
                  <a:lnTo>
                    <a:pt x="100907" y="194790"/>
                  </a:lnTo>
                  <a:lnTo>
                    <a:pt x="100027" y="195004"/>
                  </a:lnTo>
                  <a:lnTo>
                    <a:pt x="99600" y="195228"/>
                  </a:lnTo>
                  <a:lnTo>
                    <a:pt x="98832" y="195519"/>
                  </a:lnTo>
                  <a:lnTo>
                    <a:pt x="97790" y="196039"/>
                  </a:lnTo>
                  <a:lnTo>
                    <a:pt x="97170" y="196449"/>
                  </a:lnTo>
                  <a:lnTo>
                    <a:pt x="96932" y="196941"/>
                  </a:lnTo>
                  <a:lnTo>
                    <a:pt x="96921" y="197516"/>
                  </a:lnTo>
                  <a:lnTo>
                    <a:pt x="97053" y="198669"/>
                  </a:lnTo>
                  <a:lnTo>
                    <a:pt x="96811" y="199471"/>
                  </a:lnTo>
                  <a:lnTo>
                    <a:pt x="96721" y="200081"/>
                  </a:lnTo>
                  <a:lnTo>
                    <a:pt x="96656" y="200455"/>
                  </a:lnTo>
                  <a:lnTo>
                    <a:pt x="96634" y="200615"/>
                  </a:lnTo>
                  <a:lnTo>
                    <a:pt x="96509" y="201230"/>
                  </a:lnTo>
                  <a:lnTo>
                    <a:pt x="95790" y="202825"/>
                  </a:lnTo>
                  <a:lnTo>
                    <a:pt x="95507" y="203587"/>
                  </a:lnTo>
                  <a:lnTo>
                    <a:pt x="95382" y="204311"/>
                  </a:lnTo>
                  <a:lnTo>
                    <a:pt x="95008" y="205765"/>
                  </a:lnTo>
                  <a:lnTo>
                    <a:pt x="94729" y="206407"/>
                  </a:lnTo>
                  <a:lnTo>
                    <a:pt x="94415" y="206977"/>
                  </a:lnTo>
                  <a:lnTo>
                    <a:pt x="93905" y="207620"/>
                  </a:lnTo>
                  <a:lnTo>
                    <a:pt x="93243" y="208299"/>
                  </a:lnTo>
                  <a:lnTo>
                    <a:pt x="92469" y="208860"/>
                  </a:lnTo>
                  <a:lnTo>
                    <a:pt x="91354" y="209183"/>
                  </a:lnTo>
                  <a:lnTo>
                    <a:pt x="90590" y="209206"/>
                  </a:lnTo>
                  <a:lnTo>
                    <a:pt x="88603" y="209324"/>
                  </a:lnTo>
                  <a:lnTo>
                    <a:pt x="87571" y="209302"/>
                  </a:lnTo>
                  <a:lnTo>
                    <a:pt x="86501" y="209320"/>
                  </a:lnTo>
                  <a:lnTo>
                    <a:pt x="85775" y="209270"/>
                  </a:lnTo>
                  <a:lnTo>
                    <a:pt x="84940" y="208983"/>
                  </a:lnTo>
                  <a:lnTo>
                    <a:pt x="84034" y="208468"/>
                  </a:lnTo>
                  <a:lnTo>
                    <a:pt x="83278" y="208030"/>
                  </a:lnTo>
                  <a:lnTo>
                    <a:pt x="82601" y="207597"/>
                  </a:lnTo>
                  <a:lnTo>
                    <a:pt x="82231" y="206863"/>
                  </a:lnTo>
                  <a:lnTo>
                    <a:pt x="81860" y="206316"/>
                  </a:lnTo>
                  <a:lnTo>
                    <a:pt x="81184" y="205615"/>
                  </a:lnTo>
                  <a:lnTo>
                    <a:pt x="80284" y="204831"/>
                  </a:lnTo>
                  <a:lnTo>
                    <a:pt x="79876" y="204170"/>
                  </a:lnTo>
                  <a:lnTo>
                    <a:pt x="79717" y="202520"/>
                  </a:lnTo>
                  <a:lnTo>
                    <a:pt x="79317" y="201476"/>
                  </a:lnTo>
                  <a:lnTo>
                    <a:pt x="79192" y="200054"/>
                  </a:lnTo>
                  <a:lnTo>
                    <a:pt x="79634" y="198505"/>
                  </a:lnTo>
                  <a:lnTo>
                    <a:pt x="79085" y="197442"/>
                  </a:lnTo>
                  <a:lnTo>
                    <a:pt x="79939" y="196671"/>
                  </a:lnTo>
                  <a:lnTo>
                    <a:pt x="81450" y="195586"/>
                  </a:lnTo>
                  <a:lnTo>
                    <a:pt x="81908" y="195404"/>
                  </a:lnTo>
                  <a:lnTo>
                    <a:pt x="82698" y="194697"/>
                  </a:lnTo>
                  <a:lnTo>
                    <a:pt x="83616" y="194324"/>
                  </a:lnTo>
                  <a:lnTo>
                    <a:pt x="84198" y="194333"/>
                  </a:lnTo>
                  <a:lnTo>
                    <a:pt x="84659" y="194082"/>
                  </a:lnTo>
                  <a:lnTo>
                    <a:pt x="85177" y="194091"/>
                  </a:lnTo>
                  <a:lnTo>
                    <a:pt x="86621" y="193335"/>
                  </a:lnTo>
                  <a:lnTo>
                    <a:pt x="87017" y="192751"/>
                  </a:lnTo>
                  <a:lnTo>
                    <a:pt x="87490" y="191849"/>
                  </a:lnTo>
                  <a:lnTo>
                    <a:pt x="87906" y="190418"/>
                  </a:lnTo>
                  <a:lnTo>
                    <a:pt x="87985" y="189702"/>
                  </a:lnTo>
                  <a:lnTo>
                    <a:pt x="88525" y="188535"/>
                  </a:lnTo>
                  <a:lnTo>
                    <a:pt x="89054" y="188025"/>
                  </a:lnTo>
                  <a:lnTo>
                    <a:pt x="89840" y="187583"/>
                  </a:lnTo>
                  <a:lnTo>
                    <a:pt x="91802" y="186899"/>
                  </a:lnTo>
                  <a:lnTo>
                    <a:pt x="92852" y="186266"/>
                  </a:lnTo>
                  <a:lnTo>
                    <a:pt x="93313" y="185883"/>
                  </a:lnTo>
                  <a:lnTo>
                    <a:pt x="93910" y="185113"/>
                  </a:lnTo>
                  <a:lnTo>
                    <a:pt x="94844" y="183691"/>
                  </a:lnTo>
                  <a:lnTo>
                    <a:pt x="94916" y="183431"/>
                  </a:lnTo>
                  <a:lnTo>
                    <a:pt x="95184" y="183044"/>
                  </a:lnTo>
                  <a:lnTo>
                    <a:pt x="95452" y="182465"/>
                  </a:lnTo>
                  <a:lnTo>
                    <a:pt x="96321" y="181107"/>
                  </a:lnTo>
                  <a:lnTo>
                    <a:pt x="96593" y="180396"/>
                  </a:lnTo>
                  <a:lnTo>
                    <a:pt x="96805" y="179616"/>
                  </a:lnTo>
                  <a:lnTo>
                    <a:pt x="96809" y="179288"/>
                  </a:lnTo>
                  <a:lnTo>
                    <a:pt x="96945" y="179028"/>
                  </a:lnTo>
                  <a:lnTo>
                    <a:pt x="96953" y="178573"/>
                  </a:lnTo>
                  <a:lnTo>
                    <a:pt x="97164" y="177730"/>
                  </a:lnTo>
                  <a:lnTo>
                    <a:pt x="97776" y="176239"/>
                  </a:lnTo>
                  <a:lnTo>
                    <a:pt x="97920" y="175455"/>
                  </a:lnTo>
                  <a:lnTo>
                    <a:pt x="98124" y="174940"/>
                  </a:lnTo>
                  <a:lnTo>
                    <a:pt x="98797" y="173710"/>
                  </a:lnTo>
                  <a:lnTo>
                    <a:pt x="99726" y="172616"/>
                  </a:lnTo>
                  <a:lnTo>
                    <a:pt x="99870" y="171837"/>
                  </a:lnTo>
                  <a:lnTo>
                    <a:pt x="99881" y="171313"/>
                  </a:lnTo>
                  <a:lnTo>
                    <a:pt x="99772" y="170137"/>
                  </a:lnTo>
                  <a:lnTo>
                    <a:pt x="99783" y="169613"/>
                  </a:lnTo>
                  <a:lnTo>
                    <a:pt x="100361" y="169754"/>
                  </a:lnTo>
                  <a:lnTo>
                    <a:pt x="101268" y="169904"/>
                  </a:lnTo>
                  <a:lnTo>
                    <a:pt x="101982" y="169918"/>
                  </a:lnTo>
                  <a:lnTo>
                    <a:pt x="102761" y="169863"/>
                  </a:lnTo>
                  <a:lnTo>
                    <a:pt x="104325" y="169567"/>
                  </a:lnTo>
                  <a:lnTo>
                    <a:pt x="105890" y="169207"/>
                  </a:lnTo>
                  <a:lnTo>
                    <a:pt x="106676" y="168829"/>
                  </a:lnTo>
                  <a:lnTo>
                    <a:pt x="108260" y="167289"/>
                  </a:lnTo>
                  <a:lnTo>
                    <a:pt x="108717" y="167102"/>
                  </a:lnTo>
                  <a:lnTo>
                    <a:pt x="109178" y="166783"/>
                  </a:lnTo>
                  <a:lnTo>
                    <a:pt x="109310" y="166787"/>
                  </a:lnTo>
                  <a:lnTo>
                    <a:pt x="109571" y="166596"/>
                  </a:lnTo>
                  <a:lnTo>
                    <a:pt x="110421" y="166222"/>
                  </a:lnTo>
                  <a:lnTo>
                    <a:pt x="112050" y="165926"/>
                  </a:lnTo>
                  <a:lnTo>
                    <a:pt x="113543" y="165953"/>
                  </a:lnTo>
                  <a:lnTo>
                    <a:pt x="114253" y="166094"/>
                  </a:lnTo>
                  <a:lnTo>
                    <a:pt x="114654" y="166123"/>
                  </a:lnTo>
                  <a:lnTo>
                    <a:pt x="115549" y="166186"/>
                  </a:lnTo>
                  <a:lnTo>
                    <a:pt x="116131" y="166259"/>
                  </a:lnTo>
                  <a:lnTo>
                    <a:pt x="117137" y="164650"/>
                  </a:lnTo>
                  <a:lnTo>
                    <a:pt x="116965" y="164288"/>
                  </a:lnTo>
                  <a:lnTo>
                    <a:pt x="116449" y="163196"/>
                  </a:lnTo>
                  <a:lnTo>
                    <a:pt x="116207" y="162344"/>
                  </a:lnTo>
                  <a:lnTo>
                    <a:pt x="115625" y="162203"/>
                  </a:lnTo>
                  <a:lnTo>
                    <a:pt x="115039" y="162125"/>
                  </a:lnTo>
                  <a:lnTo>
                    <a:pt x="114638" y="162023"/>
                  </a:lnTo>
                  <a:lnTo>
                    <a:pt x="113104" y="161633"/>
                  </a:lnTo>
                  <a:lnTo>
                    <a:pt x="112394" y="161492"/>
                  </a:lnTo>
                  <a:lnTo>
                    <a:pt x="112201" y="161355"/>
                  </a:lnTo>
                  <a:lnTo>
                    <a:pt x="111619" y="161150"/>
                  </a:lnTo>
                  <a:lnTo>
                    <a:pt x="111362" y="160949"/>
                  </a:lnTo>
                  <a:lnTo>
                    <a:pt x="109503" y="159869"/>
                  </a:lnTo>
                  <a:lnTo>
                    <a:pt x="107700" y="159117"/>
                  </a:lnTo>
                  <a:lnTo>
                    <a:pt x="106903" y="160084"/>
                  </a:lnTo>
                  <a:lnTo>
                    <a:pt x="106238" y="160986"/>
                  </a:lnTo>
                  <a:lnTo>
                    <a:pt x="105380" y="161751"/>
                  </a:lnTo>
                  <a:lnTo>
                    <a:pt x="104450" y="162777"/>
                  </a:lnTo>
                  <a:lnTo>
                    <a:pt x="104250" y="163037"/>
                  </a:lnTo>
                  <a:lnTo>
                    <a:pt x="103399" y="163543"/>
                  </a:lnTo>
                  <a:lnTo>
                    <a:pt x="102013" y="164823"/>
                  </a:lnTo>
                  <a:lnTo>
                    <a:pt x="101877" y="165083"/>
                  </a:lnTo>
                  <a:lnTo>
                    <a:pt x="101283" y="165593"/>
                  </a:lnTo>
                  <a:lnTo>
                    <a:pt x="100364" y="166099"/>
                  </a:lnTo>
                  <a:lnTo>
                    <a:pt x="100040" y="166158"/>
                  </a:lnTo>
                  <a:lnTo>
                    <a:pt x="99783" y="166085"/>
                  </a:lnTo>
                  <a:lnTo>
                    <a:pt x="98744" y="166067"/>
                  </a:lnTo>
                  <a:lnTo>
                    <a:pt x="98547" y="166131"/>
                  </a:lnTo>
                  <a:lnTo>
                    <a:pt x="98355" y="166058"/>
                  </a:lnTo>
                  <a:lnTo>
                    <a:pt x="98215" y="166646"/>
                  </a:lnTo>
                  <a:lnTo>
                    <a:pt x="98200" y="167430"/>
                  </a:lnTo>
                  <a:lnTo>
                    <a:pt x="98124" y="168082"/>
                  </a:lnTo>
                  <a:lnTo>
                    <a:pt x="97860" y="168205"/>
                  </a:lnTo>
                  <a:lnTo>
                    <a:pt x="96631" y="167986"/>
                  </a:lnTo>
                  <a:lnTo>
                    <a:pt x="96495" y="168309"/>
                  </a:lnTo>
                  <a:lnTo>
                    <a:pt x="96491" y="168505"/>
                  </a:lnTo>
                  <a:lnTo>
                    <a:pt x="95879" y="170064"/>
                  </a:lnTo>
                  <a:lnTo>
                    <a:pt x="94300" y="174804"/>
                  </a:lnTo>
                  <a:lnTo>
                    <a:pt x="93748" y="176554"/>
                  </a:lnTo>
                  <a:lnTo>
                    <a:pt x="93279" y="177328"/>
                  </a:lnTo>
                  <a:lnTo>
                    <a:pt x="92747" y="178035"/>
                  </a:lnTo>
                  <a:lnTo>
                    <a:pt x="92206" y="179202"/>
                  </a:lnTo>
                  <a:lnTo>
                    <a:pt x="92005" y="179457"/>
                  </a:lnTo>
                  <a:lnTo>
                    <a:pt x="91465" y="180496"/>
                  </a:lnTo>
                  <a:lnTo>
                    <a:pt x="91133" y="181011"/>
                  </a:lnTo>
                  <a:lnTo>
                    <a:pt x="90339" y="181845"/>
                  </a:lnTo>
                  <a:lnTo>
                    <a:pt x="89024" y="182734"/>
                  </a:lnTo>
                  <a:lnTo>
                    <a:pt x="88238" y="183044"/>
                  </a:lnTo>
                  <a:lnTo>
                    <a:pt x="87520" y="183226"/>
                  </a:lnTo>
                  <a:lnTo>
                    <a:pt x="86938" y="183217"/>
                  </a:lnTo>
                  <a:lnTo>
                    <a:pt x="86416" y="183272"/>
                  </a:lnTo>
                  <a:lnTo>
                    <a:pt x="85184" y="183317"/>
                  </a:lnTo>
                  <a:lnTo>
                    <a:pt x="84137" y="183623"/>
                  </a:lnTo>
                  <a:lnTo>
                    <a:pt x="83155" y="184128"/>
                  </a:lnTo>
                  <a:lnTo>
                    <a:pt x="81971" y="185022"/>
                  </a:lnTo>
                  <a:lnTo>
                    <a:pt x="81507" y="185468"/>
                  </a:lnTo>
                  <a:lnTo>
                    <a:pt x="81107" y="186111"/>
                  </a:lnTo>
                  <a:lnTo>
                    <a:pt x="80974" y="186371"/>
                  </a:lnTo>
                  <a:lnTo>
                    <a:pt x="80419" y="188125"/>
                  </a:lnTo>
                  <a:lnTo>
                    <a:pt x="79882" y="189160"/>
                  </a:lnTo>
                  <a:lnTo>
                    <a:pt x="79618" y="189479"/>
                  </a:lnTo>
                  <a:lnTo>
                    <a:pt x="79350" y="189866"/>
                  </a:lnTo>
                  <a:lnTo>
                    <a:pt x="78820" y="190509"/>
                  </a:lnTo>
                  <a:lnTo>
                    <a:pt x="78487" y="190828"/>
                  </a:lnTo>
                  <a:lnTo>
                    <a:pt x="78220" y="191284"/>
                  </a:lnTo>
                  <a:lnTo>
                    <a:pt x="77811" y="192451"/>
                  </a:lnTo>
                  <a:lnTo>
                    <a:pt x="77539" y="192970"/>
                  </a:lnTo>
                  <a:lnTo>
                    <a:pt x="77014" y="193417"/>
                  </a:lnTo>
                  <a:lnTo>
                    <a:pt x="76296" y="193599"/>
                  </a:lnTo>
                  <a:lnTo>
                    <a:pt x="75387" y="193163"/>
                  </a:lnTo>
                  <a:lnTo>
                    <a:pt x="74936" y="192616"/>
                  </a:lnTo>
                  <a:lnTo>
                    <a:pt x="74260" y="191992"/>
                  </a:lnTo>
                  <a:lnTo>
                    <a:pt x="73852" y="191486"/>
                  </a:lnTo>
                  <a:lnTo>
                    <a:pt x="73289" y="191053"/>
                  </a:lnTo>
                  <a:lnTo>
                    <a:pt x="72757" y="190775"/>
                  </a:lnTo>
                  <a:lnTo>
                    <a:pt x="72147" y="190725"/>
                  </a:lnTo>
                  <a:lnTo>
                    <a:pt x="71313" y="190479"/>
                  </a:lnTo>
                  <a:lnTo>
                    <a:pt x="70670" y="190004"/>
                  </a:lnTo>
                  <a:lnTo>
                    <a:pt x="69619" y="188988"/>
                  </a:lnTo>
                  <a:lnTo>
                    <a:pt x="69177" y="188250"/>
                  </a:lnTo>
                  <a:lnTo>
                    <a:pt x="68697" y="187361"/>
                  </a:lnTo>
                  <a:lnTo>
                    <a:pt x="67878" y="186349"/>
                  </a:lnTo>
                  <a:lnTo>
                    <a:pt x="66971" y="185716"/>
                  </a:lnTo>
                  <a:lnTo>
                    <a:pt x="66294" y="185169"/>
                  </a:lnTo>
                  <a:lnTo>
                    <a:pt x="65353" y="184499"/>
                  </a:lnTo>
                  <a:lnTo>
                    <a:pt x="64862" y="184144"/>
                  </a:lnTo>
                  <a:lnTo>
                    <a:pt x="64307" y="183287"/>
                  </a:lnTo>
                  <a:lnTo>
                    <a:pt x="64207" y="182521"/>
                  </a:lnTo>
                  <a:lnTo>
                    <a:pt x="64181" y="181714"/>
                  </a:lnTo>
                  <a:lnTo>
                    <a:pt x="64124" y="180794"/>
                  </a:lnTo>
                  <a:lnTo>
                    <a:pt x="63939" y="180520"/>
                  </a:lnTo>
                  <a:lnTo>
                    <a:pt x="63289" y="180429"/>
                  </a:lnTo>
                  <a:lnTo>
                    <a:pt x="63017" y="180534"/>
                  </a:lnTo>
                  <a:lnTo>
                    <a:pt x="62715" y="180652"/>
                  </a:lnTo>
                  <a:lnTo>
                    <a:pt x="62099" y="180830"/>
                  </a:lnTo>
                  <a:lnTo>
                    <a:pt x="61597" y="181090"/>
                  </a:lnTo>
                  <a:lnTo>
                    <a:pt x="61022" y="181273"/>
                  </a:lnTo>
                  <a:lnTo>
                    <a:pt x="60595" y="181605"/>
                  </a:lnTo>
                  <a:lnTo>
                    <a:pt x="60969" y="181919"/>
                  </a:lnTo>
                  <a:lnTo>
                    <a:pt x="61452" y="182772"/>
                  </a:lnTo>
                  <a:lnTo>
                    <a:pt x="61782" y="183392"/>
                  </a:lnTo>
                  <a:lnTo>
                    <a:pt x="62262" y="184285"/>
                  </a:lnTo>
                  <a:lnTo>
                    <a:pt x="62930" y="185256"/>
                  </a:lnTo>
                  <a:lnTo>
                    <a:pt x="63225" y="185798"/>
                  </a:lnTo>
                  <a:lnTo>
                    <a:pt x="63448" y="186263"/>
                  </a:lnTo>
                  <a:lnTo>
                    <a:pt x="63750" y="186500"/>
                  </a:lnTo>
                  <a:lnTo>
                    <a:pt x="64011" y="186810"/>
                  </a:lnTo>
                  <a:lnTo>
                    <a:pt x="64492" y="187471"/>
                  </a:lnTo>
                  <a:lnTo>
                    <a:pt x="64681" y="187780"/>
                  </a:lnTo>
                  <a:lnTo>
                    <a:pt x="64903" y="188054"/>
                  </a:lnTo>
                  <a:lnTo>
                    <a:pt x="65164" y="188441"/>
                  </a:lnTo>
                  <a:lnTo>
                    <a:pt x="65459" y="188947"/>
                  </a:lnTo>
                  <a:lnTo>
                    <a:pt x="65678" y="189490"/>
                  </a:lnTo>
                  <a:lnTo>
                    <a:pt x="65837" y="189927"/>
                  </a:lnTo>
                  <a:lnTo>
                    <a:pt x="66003" y="190415"/>
                  </a:lnTo>
                  <a:lnTo>
                    <a:pt x="66037" y="190725"/>
                  </a:lnTo>
                  <a:lnTo>
                    <a:pt x="66146" y="191030"/>
                  </a:lnTo>
                  <a:lnTo>
                    <a:pt x="66214" y="191418"/>
                  </a:lnTo>
                  <a:lnTo>
                    <a:pt x="66324" y="191727"/>
                  </a:lnTo>
                  <a:lnTo>
                    <a:pt x="66354" y="192069"/>
                  </a:lnTo>
                  <a:lnTo>
                    <a:pt x="66422" y="192534"/>
                  </a:lnTo>
                  <a:lnTo>
                    <a:pt x="66569" y="192840"/>
                  </a:lnTo>
                  <a:lnTo>
                    <a:pt x="66752" y="193304"/>
                  </a:lnTo>
                  <a:lnTo>
                    <a:pt x="66937" y="193578"/>
                  </a:lnTo>
                  <a:lnTo>
                    <a:pt x="67315" y="193701"/>
                  </a:lnTo>
                  <a:lnTo>
                    <a:pt x="67802" y="194284"/>
                  </a:lnTo>
                  <a:lnTo>
                    <a:pt x="68369" y="194562"/>
                  </a:lnTo>
                  <a:lnTo>
                    <a:pt x="69050" y="194922"/>
                  </a:lnTo>
                  <a:lnTo>
                    <a:pt x="69356" y="195041"/>
                  </a:lnTo>
                  <a:lnTo>
                    <a:pt x="69732" y="195241"/>
                  </a:lnTo>
                  <a:lnTo>
                    <a:pt x="69990" y="195670"/>
                  </a:lnTo>
                  <a:lnTo>
                    <a:pt x="70289" y="196135"/>
                  </a:lnTo>
                  <a:lnTo>
                    <a:pt x="70504" y="196750"/>
                  </a:lnTo>
                  <a:lnTo>
                    <a:pt x="70628" y="197152"/>
                  </a:lnTo>
                  <a:lnTo>
                    <a:pt x="70719" y="197484"/>
                  </a:lnTo>
                  <a:lnTo>
                    <a:pt x="70742" y="198368"/>
                  </a:lnTo>
                  <a:lnTo>
                    <a:pt x="70716" y="199671"/>
                  </a:lnTo>
                  <a:lnTo>
                    <a:pt x="70591" y="199977"/>
                  </a:lnTo>
                  <a:lnTo>
                    <a:pt x="70436" y="200533"/>
                  </a:lnTo>
                  <a:lnTo>
                    <a:pt x="70232" y="201102"/>
                  </a:lnTo>
                  <a:lnTo>
                    <a:pt x="70406" y="201950"/>
                  </a:lnTo>
                  <a:lnTo>
                    <a:pt x="70470" y="202679"/>
                  </a:lnTo>
                  <a:lnTo>
                    <a:pt x="70648" y="203336"/>
                  </a:lnTo>
                  <a:lnTo>
                    <a:pt x="70678" y="203837"/>
                  </a:lnTo>
                  <a:lnTo>
                    <a:pt x="70787" y="204147"/>
                  </a:lnTo>
                  <a:lnTo>
                    <a:pt x="71169" y="204074"/>
                  </a:lnTo>
                  <a:lnTo>
                    <a:pt x="71437" y="204006"/>
                  </a:lnTo>
                  <a:lnTo>
                    <a:pt x="71668" y="204047"/>
                  </a:lnTo>
                  <a:lnTo>
                    <a:pt x="71853" y="204243"/>
                  </a:lnTo>
                  <a:lnTo>
                    <a:pt x="71887" y="204397"/>
                  </a:lnTo>
                  <a:lnTo>
                    <a:pt x="72062" y="204785"/>
                  </a:lnTo>
                  <a:lnTo>
                    <a:pt x="72045" y="205663"/>
                  </a:lnTo>
                  <a:lnTo>
                    <a:pt x="72274" y="206507"/>
                  </a:lnTo>
                  <a:lnTo>
                    <a:pt x="72411" y="206848"/>
                  </a:lnTo>
                  <a:lnTo>
                    <a:pt x="72917" y="207509"/>
                  </a:lnTo>
                  <a:lnTo>
                    <a:pt x="73432" y="207846"/>
                  </a:lnTo>
                  <a:lnTo>
                    <a:pt x="73813" y="208375"/>
                  </a:lnTo>
                  <a:lnTo>
                    <a:pt x="74252" y="209168"/>
                  </a:lnTo>
                  <a:lnTo>
                    <a:pt x="74433" y="209825"/>
                  </a:lnTo>
                  <a:lnTo>
                    <a:pt x="74868" y="210941"/>
                  </a:lnTo>
                  <a:lnTo>
                    <a:pt x="75234" y="212190"/>
                  </a:lnTo>
                  <a:lnTo>
                    <a:pt x="75833" y="214749"/>
                  </a:lnTo>
                  <a:lnTo>
                    <a:pt x="75959" y="215012"/>
                  </a:lnTo>
                  <a:lnTo>
                    <a:pt x="76494" y="215774"/>
                  </a:lnTo>
                  <a:lnTo>
                    <a:pt x="77359" y="216909"/>
                  </a:lnTo>
                  <a:lnTo>
                    <a:pt x="78089" y="217611"/>
                  </a:lnTo>
                  <a:lnTo>
                    <a:pt x="79056" y="218344"/>
                  </a:lnTo>
                  <a:lnTo>
                    <a:pt x="79851" y="218741"/>
                  </a:lnTo>
                  <a:lnTo>
                    <a:pt x="80304" y="218983"/>
                  </a:lnTo>
                  <a:lnTo>
                    <a:pt x="80757" y="219183"/>
                  </a:lnTo>
                  <a:lnTo>
                    <a:pt x="81471" y="219808"/>
                  </a:lnTo>
                  <a:lnTo>
                    <a:pt x="81962" y="220200"/>
                  </a:lnTo>
                  <a:lnTo>
                    <a:pt x="82412" y="220592"/>
                  </a:lnTo>
                  <a:lnTo>
                    <a:pt x="82669" y="221221"/>
                  </a:lnTo>
                  <a:lnTo>
                    <a:pt x="82673" y="221408"/>
                  </a:lnTo>
                  <a:lnTo>
                    <a:pt x="82665" y="221667"/>
                  </a:lnTo>
                  <a:lnTo>
                    <a:pt x="82495" y="222246"/>
                  </a:lnTo>
                  <a:lnTo>
                    <a:pt x="82027" y="222848"/>
                  </a:lnTo>
                  <a:lnTo>
                    <a:pt x="81721" y="223308"/>
                  </a:lnTo>
                  <a:lnTo>
                    <a:pt x="80889" y="224325"/>
                  </a:lnTo>
                  <a:lnTo>
                    <a:pt x="80425" y="224776"/>
                  </a:lnTo>
                  <a:lnTo>
                    <a:pt x="80111" y="225049"/>
                  </a:lnTo>
                  <a:lnTo>
                    <a:pt x="79748" y="225514"/>
                  </a:lnTo>
                  <a:lnTo>
                    <a:pt x="79075" y="226198"/>
                  </a:lnTo>
                  <a:lnTo>
                    <a:pt x="77744" y="227137"/>
                  </a:lnTo>
                  <a:lnTo>
                    <a:pt x="77163" y="227670"/>
                  </a:lnTo>
                  <a:lnTo>
                    <a:pt x="76471" y="228564"/>
                  </a:lnTo>
                  <a:lnTo>
                    <a:pt x="76377" y="228723"/>
                  </a:lnTo>
                  <a:lnTo>
                    <a:pt x="76071" y="229010"/>
                  </a:lnTo>
                  <a:lnTo>
                    <a:pt x="75678" y="229361"/>
                  </a:lnTo>
                  <a:lnTo>
                    <a:pt x="75519" y="229630"/>
                  </a:lnTo>
                  <a:lnTo>
                    <a:pt x="74725" y="230145"/>
                  </a:lnTo>
                  <a:lnTo>
                    <a:pt x="73833" y="230975"/>
                  </a:lnTo>
                  <a:lnTo>
                    <a:pt x="72636" y="231677"/>
                  </a:lnTo>
                  <a:lnTo>
                    <a:pt x="71475" y="232383"/>
                  </a:lnTo>
                  <a:lnTo>
                    <a:pt x="70708" y="232679"/>
                  </a:lnTo>
                  <a:lnTo>
                    <a:pt x="69524" y="233202"/>
                  </a:lnTo>
                  <a:lnTo>
                    <a:pt x="68365" y="233286"/>
                  </a:lnTo>
                  <a:lnTo>
                    <a:pt x="66907" y="233363"/>
                  </a:lnTo>
                  <a:lnTo>
                    <a:pt x="66596" y="233386"/>
                  </a:lnTo>
                  <a:lnTo>
                    <a:pt x="66010" y="233441"/>
                  </a:lnTo>
                  <a:lnTo>
                    <a:pt x="65425" y="233427"/>
                  </a:lnTo>
                  <a:lnTo>
                    <a:pt x="65231" y="233490"/>
                  </a:lnTo>
                  <a:lnTo>
                    <a:pt x="64581" y="233348"/>
                  </a:lnTo>
                  <a:lnTo>
                    <a:pt x="64003" y="233075"/>
                  </a:lnTo>
                  <a:lnTo>
                    <a:pt x="63614" y="233066"/>
                  </a:lnTo>
                  <a:lnTo>
                    <a:pt x="62329" y="232455"/>
                  </a:lnTo>
                  <a:lnTo>
                    <a:pt x="61558" y="232049"/>
                  </a:lnTo>
                  <a:lnTo>
                    <a:pt x="60526" y="231639"/>
                  </a:lnTo>
                  <a:lnTo>
                    <a:pt x="60073" y="231498"/>
                  </a:lnTo>
                  <a:lnTo>
                    <a:pt x="56309" y="231557"/>
                  </a:lnTo>
                  <a:lnTo>
                    <a:pt x="55851" y="231616"/>
                  </a:lnTo>
                  <a:lnTo>
                    <a:pt x="55205" y="231471"/>
                  </a:lnTo>
                  <a:lnTo>
                    <a:pt x="54173" y="231129"/>
                  </a:lnTo>
                  <a:lnTo>
                    <a:pt x="53467" y="230723"/>
                  </a:lnTo>
                  <a:lnTo>
                    <a:pt x="52318" y="229784"/>
                  </a:lnTo>
                  <a:lnTo>
                    <a:pt x="51558" y="228790"/>
                  </a:lnTo>
                  <a:lnTo>
                    <a:pt x="50484" y="227737"/>
                  </a:lnTo>
                  <a:lnTo>
                    <a:pt x="50028" y="227264"/>
                  </a:lnTo>
                  <a:lnTo>
                    <a:pt x="49586" y="226667"/>
                  </a:lnTo>
                  <a:lnTo>
                    <a:pt x="49205" y="226266"/>
                  </a:lnTo>
                  <a:lnTo>
                    <a:pt x="48244" y="225533"/>
                  </a:lnTo>
                  <a:lnTo>
                    <a:pt x="47794" y="225263"/>
                  </a:lnTo>
                  <a:lnTo>
                    <a:pt x="47080" y="225314"/>
                  </a:lnTo>
                  <a:lnTo>
                    <a:pt x="46487" y="225691"/>
                  </a:lnTo>
                  <a:lnTo>
                    <a:pt x="46026" y="226075"/>
                  </a:lnTo>
                  <a:lnTo>
                    <a:pt x="45765" y="226202"/>
                  </a:lnTo>
                  <a:lnTo>
                    <a:pt x="45761" y="226461"/>
                  </a:lnTo>
                  <a:lnTo>
                    <a:pt x="45141" y="228281"/>
                  </a:lnTo>
                  <a:lnTo>
                    <a:pt x="44930" y="229193"/>
                  </a:lnTo>
                  <a:lnTo>
                    <a:pt x="44786" y="229840"/>
                  </a:lnTo>
                  <a:lnTo>
                    <a:pt x="44522" y="230163"/>
                  </a:lnTo>
                  <a:lnTo>
                    <a:pt x="43732" y="230801"/>
                  </a:lnTo>
                  <a:lnTo>
                    <a:pt x="43271" y="231051"/>
                  </a:lnTo>
                  <a:lnTo>
                    <a:pt x="42749" y="231307"/>
                  </a:lnTo>
                  <a:lnTo>
                    <a:pt x="41767" y="231681"/>
                  </a:lnTo>
                  <a:lnTo>
                    <a:pt x="41574" y="231608"/>
                  </a:lnTo>
                  <a:lnTo>
                    <a:pt x="39877" y="232101"/>
                  </a:lnTo>
                  <a:lnTo>
                    <a:pt x="39616" y="232228"/>
                  </a:lnTo>
                  <a:lnTo>
                    <a:pt x="37341" y="232446"/>
                  </a:lnTo>
                  <a:lnTo>
                    <a:pt x="36752" y="232565"/>
                  </a:lnTo>
                  <a:lnTo>
                    <a:pt x="36037" y="232551"/>
                  </a:lnTo>
                  <a:lnTo>
                    <a:pt x="35184" y="232438"/>
                  </a:lnTo>
                  <a:lnTo>
                    <a:pt x="33955" y="232278"/>
                  </a:lnTo>
                  <a:lnTo>
                    <a:pt x="32928" y="232383"/>
                  </a:lnTo>
                  <a:lnTo>
                    <a:pt x="32433" y="232415"/>
                  </a:lnTo>
                  <a:lnTo>
                    <a:pt x="31616" y="232151"/>
                  </a:lnTo>
                  <a:lnTo>
                    <a:pt x="30754" y="232164"/>
                  </a:lnTo>
                  <a:lnTo>
                    <a:pt x="29004" y="231358"/>
                  </a:lnTo>
                  <a:lnTo>
                    <a:pt x="28313" y="231098"/>
                  </a:lnTo>
                  <a:lnTo>
                    <a:pt x="27414" y="230752"/>
                  </a:lnTo>
                  <a:lnTo>
                    <a:pt x="26476" y="230446"/>
                  </a:lnTo>
                  <a:lnTo>
                    <a:pt x="25535" y="230223"/>
                  </a:lnTo>
                  <a:lnTo>
                    <a:pt x="24882" y="230086"/>
                  </a:lnTo>
                  <a:lnTo>
                    <a:pt x="24223" y="230113"/>
                  </a:lnTo>
                  <a:lnTo>
                    <a:pt x="23487" y="230059"/>
                  </a:lnTo>
                  <a:lnTo>
                    <a:pt x="22712" y="229671"/>
                  </a:lnTo>
                  <a:lnTo>
                    <a:pt x="22183" y="229416"/>
                  </a:lnTo>
                  <a:lnTo>
                    <a:pt x="21072" y="229594"/>
                  </a:lnTo>
                  <a:lnTo>
                    <a:pt x="20777" y="229584"/>
                  </a:lnTo>
                  <a:lnTo>
                    <a:pt x="19538" y="230022"/>
                  </a:lnTo>
                  <a:lnTo>
                    <a:pt x="19277" y="230018"/>
                  </a:lnTo>
                  <a:lnTo>
                    <a:pt x="18560" y="230132"/>
                  </a:lnTo>
                  <a:lnTo>
                    <a:pt x="18037" y="230318"/>
                  </a:lnTo>
                  <a:lnTo>
                    <a:pt x="16730" y="230815"/>
                  </a:lnTo>
                  <a:lnTo>
                    <a:pt x="14387" y="231098"/>
                  </a:lnTo>
                  <a:lnTo>
                    <a:pt x="13479" y="231080"/>
                  </a:lnTo>
                  <a:lnTo>
                    <a:pt x="12678" y="230925"/>
                  </a:lnTo>
                  <a:lnTo>
                    <a:pt x="12112" y="230642"/>
                  </a:lnTo>
                  <a:lnTo>
                    <a:pt x="11511" y="230132"/>
                  </a:lnTo>
                  <a:lnTo>
                    <a:pt x="11182" y="229475"/>
                  </a:lnTo>
                  <a:lnTo>
                    <a:pt x="10699" y="228623"/>
                  </a:lnTo>
                  <a:lnTo>
                    <a:pt x="10525" y="227852"/>
                  </a:lnTo>
                  <a:lnTo>
                    <a:pt x="10384" y="227082"/>
                  </a:lnTo>
                  <a:lnTo>
                    <a:pt x="10320" y="226544"/>
                  </a:lnTo>
                  <a:lnTo>
                    <a:pt x="10297" y="225779"/>
                  </a:lnTo>
                  <a:lnTo>
                    <a:pt x="10309" y="225049"/>
                  </a:lnTo>
                  <a:lnTo>
                    <a:pt x="10139" y="224010"/>
                  </a:lnTo>
                  <a:lnTo>
                    <a:pt x="10062" y="223724"/>
                  </a:lnTo>
                  <a:lnTo>
                    <a:pt x="9889" y="223085"/>
                  </a:lnTo>
                  <a:lnTo>
                    <a:pt x="9636" y="222388"/>
                  </a:lnTo>
                  <a:lnTo>
                    <a:pt x="9115" y="221613"/>
                  </a:lnTo>
                  <a:lnTo>
                    <a:pt x="8556" y="220833"/>
                  </a:lnTo>
                  <a:lnTo>
                    <a:pt x="8222" y="220327"/>
                  </a:lnTo>
                  <a:lnTo>
                    <a:pt x="7778" y="219708"/>
                  </a:lnTo>
                  <a:lnTo>
                    <a:pt x="7474" y="219434"/>
                  </a:lnTo>
                  <a:lnTo>
                    <a:pt x="6915" y="218810"/>
                  </a:lnTo>
                  <a:lnTo>
                    <a:pt x="6655" y="218458"/>
                  </a:lnTo>
                  <a:lnTo>
                    <a:pt x="6281" y="218067"/>
                  </a:lnTo>
                  <a:lnTo>
                    <a:pt x="5788" y="217711"/>
                  </a:lnTo>
                  <a:lnTo>
                    <a:pt x="5037" y="217123"/>
                  </a:lnTo>
                  <a:lnTo>
                    <a:pt x="4398" y="216499"/>
                  </a:lnTo>
                  <a:lnTo>
                    <a:pt x="3650" y="215715"/>
                  </a:lnTo>
                  <a:lnTo>
                    <a:pt x="3314" y="215441"/>
                  </a:lnTo>
                  <a:lnTo>
                    <a:pt x="3018" y="214785"/>
                  </a:lnTo>
                  <a:lnTo>
                    <a:pt x="2725" y="214279"/>
                  </a:lnTo>
                  <a:lnTo>
                    <a:pt x="2506" y="213700"/>
                  </a:lnTo>
                  <a:lnTo>
                    <a:pt x="2440" y="212971"/>
                  </a:lnTo>
                  <a:lnTo>
                    <a:pt x="2523" y="212625"/>
                  </a:lnTo>
                  <a:lnTo>
                    <a:pt x="2955" y="212214"/>
                  </a:lnTo>
                  <a:lnTo>
                    <a:pt x="3299" y="212064"/>
                  </a:lnTo>
                  <a:lnTo>
                    <a:pt x="3949" y="212078"/>
                  </a:lnTo>
                  <a:lnTo>
                    <a:pt x="4708" y="212360"/>
                  </a:lnTo>
                  <a:lnTo>
                    <a:pt x="5276" y="212565"/>
                  </a:lnTo>
                  <a:lnTo>
                    <a:pt x="5922" y="212729"/>
                  </a:lnTo>
                  <a:lnTo>
                    <a:pt x="6794" y="213208"/>
                  </a:lnTo>
                  <a:lnTo>
                    <a:pt x="7550" y="213454"/>
                  </a:lnTo>
                  <a:lnTo>
                    <a:pt x="8460" y="213814"/>
                  </a:lnTo>
                  <a:lnTo>
                    <a:pt x="9489" y="213910"/>
                  </a:lnTo>
                  <a:lnTo>
                    <a:pt x="10214" y="214001"/>
                  </a:lnTo>
                  <a:lnTo>
                    <a:pt x="10786" y="214015"/>
                  </a:lnTo>
                  <a:lnTo>
                    <a:pt x="11284" y="213983"/>
                  </a:lnTo>
                  <a:lnTo>
                    <a:pt x="12206" y="213696"/>
                  </a:lnTo>
                  <a:lnTo>
                    <a:pt x="12901" y="213399"/>
                  </a:lnTo>
                  <a:lnTo>
                    <a:pt x="14364" y="212661"/>
                  </a:lnTo>
                  <a:lnTo>
                    <a:pt x="14602" y="212283"/>
                  </a:lnTo>
                  <a:lnTo>
                    <a:pt x="14727" y="211750"/>
                  </a:lnTo>
                  <a:lnTo>
                    <a:pt x="14704" y="211020"/>
                  </a:lnTo>
                  <a:lnTo>
                    <a:pt x="14410" y="210400"/>
                  </a:lnTo>
                  <a:lnTo>
                    <a:pt x="13847" y="209776"/>
                  </a:lnTo>
                  <a:lnTo>
                    <a:pt x="13269" y="209042"/>
                  </a:lnTo>
                  <a:lnTo>
                    <a:pt x="12595" y="208417"/>
                  </a:lnTo>
                  <a:lnTo>
                    <a:pt x="11840" y="207830"/>
                  </a:lnTo>
                  <a:lnTo>
                    <a:pt x="10929" y="207579"/>
                  </a:lnTo>
                  <a:lnTo>
                    <a:pt x="10207" y="207374"/>
                  </a:lnTo>
                  <a:lnTo>
                    <a:pt x="9489" y="207055"/>
                  </a:lnTo>
                  <a:lnTo>
                    <a:pt x="8575" y="206845"/>
                  </a:lnTo>
                  <a:lnTo>
                    <a:pt x="7814" y="206636"/>
                  </a:lnTo>
                  <a:lnTo>
                    <a:pt x="6976" y="206508"/>
                  </a:lnTo>
                  <a:lnTo>
                    <a:pt x="6024" y="206371"/>
                  </a:lnTo>
                  <a:lnTo>
                    <a:pt x="5072" y="206316"/>
                  </a:lnTo>
                  <a:lnTo>
                    <a:pt x="4232" y="206262"/>
                  </a:lnTo>
                  <a:lnTo>
                    <a:pt x="3276" y="206321"/>
                  </a:lnTo>
                  <a:lnTo>
                    <a:pt x="2438" y="206266"/>
                  </a:lnTo>
                  <a:lnTo>
                    <a:pt x="1753" y="206098"/>
                  </a:lnTo>
                  <a:lnTo>
                    <a:pt x="1337" y="205938"/>
                  </a:lnTo>
                  <a:lnTo>
                    <a:pt x="918" y="205815"/>
                  </a:lnTo>
                  <a:lnTo>
                    <a:pt x="616" y="205656"/>
                  </a:lnTo>
                  <a:lnTo>
                    <a:pt x="310" y="205574"/>
                  </a:lnTo>
                  <a:lnTo>
                    <a:pt x="200" y="205377"/>
                  </a:lnTo>
                  <a:lnTo>
                    <a:pt x="19" y="204840"/>
                  </a:lnTo>
                  <a:lnTo>
                    <a:pt x="0" y="203842"/>
                  </a:lnTo>
                  <a:lnTo>
                    <a:pt x="242" y="203194"/>
                  </a:lnTo>
                  <a:lnTo>
                    <a:pt x="381" y="202830"/>
                  </a:lnTo>
                  <a:lnTo>
                    <a:pt x="426" y="202483"/>
                  </a:lnTo>
                  <a:lnTo>
                    <a:pt x="483" y="202278"/>
                  </a:lnTo>
                  <a:lnTo>
                    <a:pt x="691" y="201668"/>
                  </a:lnTo>
                  <a:lnTo>
                    <a:pt x="1160" y="201102"/>
                  </a:lnTo>
                  <a:lnTo>
                    <a:pt x="1435" y="200724"/>
                  </a:lnTo>
                  <a:lnTo>
                    <a:pt x="2055" y="200237"/>
                  </a:lnTo>
                  <a:lnTo>
                    <a:pt x="2361" y="200168"/>
                  </a:lnTo>
                  <a:lnTo>
                    <a:pt x="3095" y="199835"/>
                  </a:lnTo>
                  <a:lnTo>
                    <a:pt x="4096" y="199357"/>
                  </a:lnTo>
                  <a:lnTo>
                    <a:pt x="4787" y="199257"/>
                  </a:lnTo>
                  <a:lnTo>
                    <a:pt x="5856" y="199161"/>
                  </a:lnTo>
                  <a:lnTo>
                    <a:pt x="6129" y="199010"/>
                  </a:lnTo>
                  <a:lnTo>
                    <a:pt x="6779" y="198988"/>
                  </a:lnTo>
                  <a:lnTo>
                    <a:pt x="7886" y="199006"/>
                  </a:lnTo>
                  <a:lnTo>
                    <a:pt x="8571" y="199061"/>
                  </a:lnTo>
                  <a:lnTo>
                    <a:pt x="9179" y="199225"/>
                  </a:lnTo>
                  <a:lnTo>
                    <a:pt x="9674" y="199389"/>
                  </a:lnTo>
                  <a:lnTo>
                    <a:pt x="9833" y="199539"/>
                  </a:lnTo>
                  <a:lnTo>
                    <a:pt x="10430" y="199507"/>
                  </a:lnTo>
                  <a:lnTo>
                    <a:pt x="10608" y="199516"/>
                  </a:lnTo>
                  <a:lnTo>
                    <a:pt x="10876" y="199580"/>
                  </a:lnTo>
                  <a:lnTo>
                    <a:pt x="11242" y="199589"/>
                  </a:lnTo>
                  <a:lnTo>
                    <a:pt x="11375" y="199612"/>
                  </a:lnTo>
                  <a:lnTo>
                    <a:pt x="12263" y="199744"/>
                  </a:lnTo>
                  <a:lnTo>
                    <a:pt x="13405" y="200036"/>
                  </a:lnTo>
                  <a:lnTo>
                    <a:pt x="14206" y="200049"/>
                  </a:lnTo>
                  <a:lnTo>
                    <a:pt x="14859" y="200031"/>
                  </a:lnTo>
                  <a:lnTo>
                    <a:pt x="15177" y="200045"/>
                  </a:lnTo>
                  <a:lnTo>
                    <a:pt x="15732" y="200081"/>
                  </a:lnTo>
                  <a:lnTo>
                    <a:pt x="16764" y="199986"/>
                  </a:lnTo>
                  <a:lnTo>
                    <a:pt x="17459" y="199767"/>
                  </a:lnTo>
                  <a:lnTo>
                    <a:pt x="18298" y="199744"/>
                  </a:lnTo>
                  <a:lnTo>
                    <a:pt x="19330" y="199649"/>
                  </a:lnTo>
                  <a:lnTo>
                    <a:pt x="20059" y="199567"/>
                  </a:lnTo>
                  <a:lnTo>
                    <a:pt x="20675" y="199389"/>
                  </a:lnTo>
                  <a:lnTo>
                    <a:pt x="21213" y="199170"/>
                  </a:lnTo>
                  <a:lnTo>
                    <a:pt x="21793" y="198796"/>
                  </a:lnTo>
                  <a:lnTo>
                    <a:pt x="22565" y="198391"/>
                  </a:lnTo>
                  <a:lnTo>
                    <a:pt x="23498" y="197561"/>
                  </a:lnTo>
                  <a:lnTo>
                    <a:pt x="24085" y="196845"/>
                  </a:lnTo>
                  <a:lnTo>
                    <a:pt x="24787" y="195902"/>
                  </a:lnTo>
                  <a:lnTo>
                    <a:pt x="25112" y="194986"/>
                  </a:lnTo>
                  <a:lnTo>
                    <a:pt x="25173" y="193760"/>
                  </a:lnTo>
                  <a:lnTo>
                    <a:pt x="25350" y="192420"/>
                  </a:lnTo>
                  <a:lnTo>
                    <a:pt x="25369" y="191504"/>
                  </a:lnTo>
                  <a:lnTo>
                    <a:pt x="25584" y="190164"/>
                  </a:lnTo>
                  <a:lnTo>
                    <a:pt x="25607" y="189129"/>
                  </a:lnTo>
                  <a:lnTo>
                    <a:pt x="25399" y="187976"/>
                  </a:lnTo>
                  <a:lnTo>
                    <a:pt x="25150" y="186974"/>
                  </a:lnTo>
                  <a:lnTo>
                    <a:pt x="24863" y="185971"/>
                  </a:lnTo>
                  <a:lnTo>
                    <a:pt x="24534" y="185237"/>
                  </a:lnTo>
                  <a:lnTo>
                    <a:pt x="24053" y="184267"/>
                  </a:lnTo>
                  <a:lnTo>
                    <a:pt x="23698" y="182959"/>
                  </a:lnTo>
                  <a:lnTo>
                    <a:pt x="23441" y="182375"/>
                  </a:lnTo>
                  <a:lnTo>
                    <a:pt x="23226" y="181646"/>
                  </a:lnTo>
                  <a:lnTo>
                    <a:pt x="23120" y="181181"/>
                  </a:lnTo>
                  <a:lnTo>
                    <a:pt x="22712" y="180561"/>
                  </a:lnTo>
                  <a:lnTo>
                    <a:pt x="22036" y="180110"/>
                  </a:lnTo>
                  <a:lnTo>
                    <a:pt x="21434" y="179531"/>
                  </a:lnTo>
                  <a:lnTo>
                    <a:pt x="20445" y="179399"/>
                  </a:lnTo>
                  <a:lnTo>
                    <a:pt x="18989" y="179449"/>
                  </a:lnTo>
                  <a:lnTo>
                    <a:pt x="17739" y="179039"/>
                  </a:lnTo>
                  <a:lnTo>
                    <a:pt x="16564" y="178556"/>
                  </a:lnTo>
                  <a:lnTo>
                    <a:pt x="15703" y="177736"/>
                  </a:lnTo>
                  <a:lnTo>
                    <a:pt x="15328" y="177230"/>
                  </a:lnTo>
                  <a:lnTo>
                    <a:pt x="14776" y="176259"/>
                  </a:lnTo>
                  <a:lnTo>
                    <a:pt x="14757" y="175111"/>
                  </a:lnTo>
                  <a:lnTo>
                    <a:pt x="14969" y="174081"/>
                  </a:lnTo>
                  <a:lnTo>
                    <a:pt x="16190" y="172185"/>
                  </a:lnTo>
                  <a:lnTo>
                    <a:pt x="17010" y="171205"/>
                  </a:lnTo>
                  <a:lnTo>
                    <a:pt x="17947" y="170184"/>
                  </a:lnTo>
                  <a:lnTo>
                    <a:pt x="18730" y="169168"/>
                  </a:lnTo>
                  <a:lnTo>
                    <a:pt x="19240" y="168407"/>
                  </a:lnTo>
                  <a:lnTo>
                    <a:pt x="19716" y="167573"/>
                  </a:lnTo>
                  <a:lnTo>
                    <a:pt x="20192" y="166548"/>
                  </a:lnTo>
                  <a:lnTo>
                    <a:pt x="20743" y="165677"/>
                  </a:lnTo>
                  <a:lnTo>
                    <a:pt x="21370" y="164807"/>
                  </a:lnTo>
                  <a:lnTo>
                    <a:pt x="22845" y="163686"/>
                  </a:lnTo>
                  <a:lnTo>
                    <a:pt x="23468" y="163006"/>
                  </a:lnTo>
                  <a:lnTo>
                    <a:pt x="24242" y="162482"/>
                  </a:lnTo>
                  <a:lnTo>
                    <a:pt x="25331" y="161434"/>
                  </a:lnTo>
                  <a:lnTo>
                    <a:pt x="26106" y="160910"/>
                  </a:lnTo>
                  <a:lnTo>
                    <a:pt x="26646" y="160500"/>
                  </a:lnTo>
                  <a:lnTo>
                    <a:pt x="27267" y="160049"/>
                  </a:lnTo>
                  <a:lnTo>
                    <a:pt x="27882" y="159757"/>
                  </a:lnTo>
                  <a:lnTo>
                    <a:pt x="28381" y="159461"/>
                  </a:lnTo>
                  <a:lnTo>
                    <a:pt x="29761" y="159343"/>
                  </a:lnTo>
                  <a:lnTo>
                    <a:pt x="30834" y="159092"/>
                  </a:lnTo>
                  <a:lnTo>
                    <a:pt x="32104" y="158581"/>
                  </a:lnTo>
                  <a:lnTo>
                    <a:pt x="32765" y="158017"/>
                  </a:lnTo>
                  <a:lnTo>
                    <a:pt x="33509" y="156996"/>
                  </a:lnTo>
                  <a:lnTo>
                    <a:pt x="33827" y="156276"/>
                  </a:lnTo>
                  <a:lnTo>
                    <a:pt x="34227" y="155401"/>
                  </a:lnTo>
                  <a:lnTo>
                    <a:pt x="34625" y="154566"/>
                  </a:lnTo>
                  <a:lnTo>
                    <a:pt x="35058" y="153806"/>
                  </a:lnTo>
                  <a:lnTo>
                    <a:pt x="35996" y="152712"/>
                  </a:lnTo>
                  <a:lnTo>
                    <a:pt x="36778" y="151846"/>
                  </a:lnTo>
                  <a:lnTo>
                    <a:pt x="37443" y="150939"/>
                  </a:lnTo>
                  <a:lnTo>
                    <a:pt x="38147" y="150105"/>
                  </a:lnTo>
                  <a:lnTo>
                    <a:pt x="38849" y="149276"/>
                  </a:lnTo>
                  <a:lnTo>
                    <a:pt x="39397" y="148674"/>
                  </a:lnTo>
                  <a:lnTo>
                    <a:pt x="39337" y="147790"/>
                  </a:lnTo>
                  <a:lnTo>
                    <a:pt x="39280" y="146833"/>
                  </a:lnTo>
                  <a:lnTo>
                    <a:pt x="39299" y="145758"/>
                  </a:lnTo>
                  <a:lnTo>
                    <a:pt x="39548" y="144614"/>
                  </a:lnTo>
                  <a:lnTo>
                    <a:pt x="40096" y="143894"/>
                  </a:lnTo>
                  <a:lnTo>
                    <a:pt x="41706" y="143621"/>
                  </a:lnTo>
                  <a:lnTo>
                    <a:pt x="42588" y="143484"/>
                  </a:lnTo>
                  <a:lnTo>
                    <a:pt x="44431" y="143060"/>
                  </a:lnTo>
                  <a:lnTo>
                    <a:pt x="45815" y="142508"/>
                  </a:lnTo>
                  <a:lnTo>
                    <a:pt x="47364" y="141351"/>
                  </a:lnTo>
                  <a:lnTo>
                    <a:pt x="48302" y="140335"/>
                  </a:lnTo>
                  <a:lnTo>
                    <a:pt x="49004" y="139501"/>
                  </a:lnTo>
                  <a:lnTo>
                    <a:pt x="49631" y="138631"/>
                  </a:lnTo>
                  <a:lnTo>
                    <a:pt x="49839" y="137678"/>
                  </a:lnTo>
                  <a:lnTo>
                    <a:pt x="49896" y="136799"/>
                  </a:lnTo>
                  <a:lnTo>
                    <a:pt x="50194" y="135204"/>
                  </a:lnTo>
                  <a:lnTo>
                    <a:pt x="49990" y="133896"/>
                  </a:lnTo>
                  <a:lnTo>
                    <a:pt x="49745" y="132588"/>
                  </a:lnTo>
                  <a:lnTo>
                    <a:pt x="49805" y="131517"/>
                  </a:lnTo>
                  <a:lnTo>
                    <a:pt x="50402" y="130187"/>
                  </a:lnTo>
                  <a:lnTo>
                    <a:pt x="50649" y="129193"/>
                  </a:lnTo>
                  <a:lnTo>
                    <a:pt x="50596" y="128004"/>
                  </a:lnTo>
                  <a:lnTo>
                    <a:pt x="50304" y="127307"/>
                  </a:lnTo>
                  <a:lnTo>
                    <a:pt x="49405" y="126368"/>
                  </a:lnTo>
                  <a:lnTo>
                    <a:pt x="46733" y="124363"/>
                  </a:lnTo>
                  <a:lnTo>
                    <a:pt x="46136" y="123584"/>
                  </a:lnTo>
                  <a:lnTo>
                    <a:pt x="45702" y="122349"/>
                  </a:lnTo>
                  <a:lnTo>
                    <a:pt x="45917" y="121087"/>
                  </a:lnTo>
                  <a:lnTo>
                    <a:pt x="46468" y="120139"/>
                  </a:lnTo>
                  <a:lnTo>
                    <a:pt x="47862" y="119132"/>
                  </a:lnTo>
                  <a:lnTo>
                    <a:pt x="48827" y="118576"/>
                  </a:lnTo>
                  <a:lnTo>
                    <a:pt x="49295" y="118161"/>
                  </a:lnTo>
                  <a:lnTo>
                    <a:pt x="49529" y="117824"/>
                  </a:lnTo>
                  <a:lnTo>
                    <a:pt x="49715" y="117441"/>
                  </a:lnTo>
                  <a:lnTo>
                    <a:pt x="49201" y="117081"/>
                  </a:lnTo>
                  <a:lnTo>
                    <a:pt x="48555" y="116954"/>
                  </a:lnTo>
                  <a:lnTo>
                    <a:pt x="47560" y="116899"/>
                  </a:lnTo>
                  <a:lnTo>
                    <a:pt x="46461" y="116607"/>
                  </a:lnTo>
                  <a:lnTo>
                    <a:pt x="45105" y="115587"/>
                  </a:lnTo>
                  <a:lnTo>
                    <a:pt x="44012" y="114835"/>
                  </a:lnTo>
                  <a:lnTo>
                    <a:pt x="43483" y="114406"/>
                  </a:lnTo>
                  <a:lnTo>
                    <a:pt x="42769" y="113933"/>
                  </a:lnTo>
                  <a:lnTo>
                    <a:pt x="42126" y="113495"/>
                  </a:lnTo>
                  <a:lnTo>
                    <a:pt x="41408" y="113099"/>
                  </a:lnTo>
                  <a:lnTo>
                    <a:pt x="40581" y="112506"/>
                  </a:lnTo>
                  <a:lnTo>
                    <a:pt x="40056" y="112078"/>
                  </a:lnTo>
                  <a:lnTo>
                    <a:pt x="39314" y="110798"/>
                  </a:lnTo>
                  <a:lnTo>
                    <a:pt x="39291" y="110027"/>
                  </a:lnTo>
                  <a:lnTo>
                    <a:pt x="39227" y="109262"/>
                  </a:lnTo>
                  <a:lnTo>
                    <a:pt x="38902" y="108451"/>
                  </a:lnTo>
                  <a:lnTo>
                    <a:pt x="38502" y="107371"/>
                  </a:lnTo>
                  <a:lnTo>
                    <a:pt x="38101" y="106250"/>
                  </a:lnTo>
                  <a:lnTo>
                    <a:pt x="37779" y="105248"/>
                  </a:lnTo>
                  <a:lnTo>
                    <a:pt x="37452" y="104359"/>
                  </a:lnTo>
                  <a:lnTo>
                    <a:pt x="37390" y="103553"/>
                  </a:lnTo>
                  <a:lnTo>
                    <a:pt x="37175" y="102783"/>
                  </a:lnTo>
                  <a:lnTo>
                    <a:pt x="36457" y="102500"/>
                  </a:lnTo>
                  <a:lnTo>
                    <a:pt x="36193" y="102532"/>
                  </a:lnTo>
                  <a:lnTo>
                    <a:pt x="35535" y="102787"/>
                  </a:lnTo>
                  <a:lnTo>
                    <a:pt x="34950" y="103352"/>
                  </a:lnTo>
                  <a:lnTo>
                    <a:pt x="34450" y="103612"/>
                  </a:lnTo>
                  <a:lnTo>
                    <a:pt x="34027" y="103680"/>
                  </a:lnTo>
                  <a:lnTo>
                    <a:pt x="33426" y="103092"/>
                  </a:lnTo>
                  <a:lnTo>
                    <a:pt x="33215" y="102286"/>
                  </a:lnTo>
                  <a:lnTo>
                    <a:pt x="33453" y="101712"/>
                  </a:lnTo>
                  <a:lnTo>
                    <a:pt x="33917" y="101415"/>
                  </a:lnTo>
                  <a:lnTo>
                    <a:pt x="34308" y="101042"/>
                  </a:lnTo>
                  <a:lnTo>
                    <a:pt x="34737" y="100436"/>
                  </a:lnTo>
                  <a:lnTo>
                    <a:pt x="34829" y="99671"/>
                  </a:lnTo>
                  <a:lnTo>
                    <a:pt x="34765" y="98978"/>
                  </a:lnTo>
                  <a:lnTo>
                    <a:pt x="34595" y="97980"/>
                  </a:lnTo>
                  <a:lnTo>
                    <a:pt x="34171" y="96166"/>
                  </a:lnTo>
                  <a:lnTo>
                    <a:pt x="34031" y="95515"/>
                  </a:lnTo>
                  <a:lnTo>
                    <a:pt x="33740" y="94663"/>
                  </a:lnTo>
                  <a:lnTo>
                    <a:pt x="33566" y="93893"/>
                  </a:lnTo>
                  <a:lnTo>
                    <a:pt x="33415" y="93701"/>
                  </a:lnTo>
                  <a:lnTo>
                    <a:pt x="33162" y="92986"/>
                  </a:lnTo>
                  <a:lnTo>
                    <a:pt x="32913" y="92061"/>
                  </a:lnTo>
                  <a:lnTo>
                    <a:pt x="32769" y="91446"/>
                  </a:lnTo>
                  <a:lnTo>
                    <a:pt x="32709" y="90676"/>
                  </a:lnTo>
                  <a:lnTo>
                    <a:pt x="32916" y="89915"/>
                  </a:lnTo>
                  <a:lnTo>
                    <a:pt x="33426" y="89195"/>
                  </a:lnTo>
                  <a:lnTo>
                    <a:pt x="34167" y="88329"/>
                  </a:lnTo>
                  <a:lnTo>
                    <a:pt x="34756" y="87459"/>
                  </a:lnTo>
                  <a:lnTo>
                    <a:pt x="35464" y="86320"/>
                  </a:lnTo>
                  <a:lnTo>
                    <a:pt x="35709" y="85559"/>
                  </a:lnTo>
                  <a:lnTo>
                    <a:pt x="35996" y="84416"/>
                  </a:lnTo>
                  <a:lnTo>
                    <a:pt x="35819" y="83760"/>
                  </a:lnTo>
                  <a:lnTo>
                    <a:pt x="35377" y="82871"/>
                  </a:lnTo>
                  <a:lnTo>
                    <a:pt x="35124" y="82137"/>
                  </a:lnTo>
                  <a:lnTo>
                    <a:pt x="34945" y="81481"/>
                  </a:lnTo>
                  <a:lnTo>
                    <a:pt x="34669" y="80976"/>
                  </a:lnTo>
                  <a:lnTo>
                    <a:pt x="34941" y="80456"/>
                  </a:lnTo>
                  <a:lnTo>
                    <a:pt x="35078" y="79937"/>
                  </a:lnTo>
                  <a:lnTo>
                    <a:pt x="35092" y="79217"/>
                  </a:lnTo>
                  <a:lnTo>
                    <a:pt x="34969" y="78825"/>
                  </a:lnTo>
                  <a:lnTo>
                    <a:pt x="33283" y="78793"/>
                  </a:lnTo>
                  <a:lnTo>
                    <a:pt x="32962" y="78593"/>
                  </a:lnTo>
                  <a:lnTo>
                    <a:pt x="32935" y="78365"/>
                  </a:lnTo>
                  <a:lnTo>
                    <a:pt x="32848" y="77741"/>
                  </a:lnTo>
                  <a:lnTo>
                    <a:pt x="33056" y="77026"/>
                  </a:lnTo>
                  <a:lnTo>
                    <a:pt x="34424" y="76857"/>
                  </a:lnTo>
                  <a:lnTo>
                    <a:pt x="34427" y="76597"/>
                  </a:lnTo>
                  <a:lnTo>
                    <a:pt x="34186" y="75740"/>
                  </a:lnTo>
                  <a:lnTo>
                    <a:pt x="33745" y="74819"/>
                  </a:lnTo>
                  <a:lnTo>
                    <a:pt x="33061" y="73302"/>
                  </a:lnTo>
                  <a:lnTo>
                    <a:pt x="32880" y="72582"/>
                  </a:lnTo>
                  <a:lnTo>
                    <a:pt x="32899" y="71602"/>
                  </a:lnTo>
                  <a:lnTo>
                    <a:pt x="33038" y="71083"/>
                  </a:lnTo>
                  <a:lnTo>
                    <a:pt x="33681" y="67898"/>
                  </a:lnTo>
                  <a:lnTo>
                    <a:pt x="34380" y="65365"/>
                  </a:lnTo>
                  <a:lnTo>
                    <a:pt x="34384" y="65169"/>
                  </a:lnTo>
                  <a:lnTo>
                    <a:pt x="34909" y="64654"/>
                  </a:lnTo>
                  <a:lnTo>
                    <a:pt x="34913" y="64527"/>
                  </a:lnTo>
                  <a:lnTo>
                    <a:pt x="35249" y="63880"/>
                  </a:lnTo>
                  <a:lnTo>
                    <a:pt x="35450" y="62937"/>
                  </a:lnTo>
                  <a:lnTo>
                    <a:pt x="36175" y="59524"/>
                  </a:lnTo>
                  <a:lnTo>
                    <a:pt x="36345" y="57437"/>
                  </a:lnTo>
                  <a:lnTo>
                    <a:pt x="36284" y="57046"/>
                  </a:lnTo>
                  <a:lnTo>
                    <a:pt x="35978" y="56253"/>
                  </a:lnTo>
                  <a:lnTo>
                    <a:pt x="35721" y="55989"/>
                  </a:lnTo>
                  <a:lnTo>
                    <a:pt x="35661" y="55856"/>
                  </a:lnTo>
                  <a:lnTo>
                    <a:pt x="35086" y="55323"/>
                  </a:lnTo>
                  <a:lnTo>
                    <a:pt x="33870" y="54453"/>
                  </a:lnTo>
                  <a:lnTo>
                    <a:pt x="33876" y="54012"/>
                  </a:lnTo>
                  <a:lnTo>
                    <a:pt x="33880" y="53803"/>
                  </a:lnTo>
                  <a:lnTo>
                    <a:pt x="34024" y="53219"/>
                  </a:lnTo>
                  <a:lnTo>
                    <a:pt x="34096" y="52758"/>
                  </a:lnTo>
                  <a:lnTo>
                    <a:pt x="34229" y="52567"/>
                  </a:lnTo>
                  <a:lnTo>
                    <a:pt x="34236" y="52175"/>
                  </a:lnTo>
                  <a:lnTo>
                    <a:pt x="34765" y="51665"/>
                  </a:lnTo>
                  <a:lnTo>
                    <a:pt x="35290" y="51410"/>
                  </a:lnTo>
                  <a:lnTo>
                    <a:pt x="36223" y="50126"/>
                  </a:lnTo>
                  <a:lnTo>
                    <a:pt x="36419" y="49999"/>
                  </a:lnTo>
                  <a:lnTo>
                    <a:pt x="36688" y="49548"/>
                  </a:lnTo>
                  <a:lnTo>
                    <a:pt x="36956" y="49027"/>
                  </a:lnTo>
                  <a:lnTo>
                    <a:pt x="37297" y="48184"/>
                  </a:lnTo>
                  <a:lnTo>
                    <a:pt x="37316" y="47077"/>
                  </a:lnTo>
                  <a:lnTo>
                    <a:pt x="37214" y="45574"/>
                  </a:lnTo>
                  <a:lnTo>
                    <a:pt x="37554" y="44731"/>
                  </a:lnTo>
                  <a:lnTo>
                    <a:pt x="38427" y="43182"/>
                  </a:lnTo>
                  <a:lnTo>
                    <a:pt x="39107" y="41628"/>
                  </a:lnTo>
                  <a:lnTo>
                    <a:pt x="39247" y="41104"/>
                  </a:lnTo>
                  <a:lnTo>
                    <a:pt x="39462" y="39934"/>
                  </a:lnTo>
                  <a:lnTo>
                    <a:pt x="39867" y="39032"/>
                  </a:lnTo>
                  <a:lnTo>
                    <a:pt x="40676" y="37546"/>
                  </a:lnTo>
                  <a:lnTo>
                    <a:pt x="41012" y="36831"/>
                  </a:lnTo>
                  <a:lnTo>
                    <a:pt x="41088" y="36375"/>
                  </a:lnTo>
                  <a:lnTo>
                    <a:pt x="41356" y="35792"/>
                  </a:lnTo>
                  <a:lnTo>
                    <a:pt x="41753" y="35346"/>
                  </a:lnTo>
                  <a:lnTo>
                    <a:pt x="42085" y="34895"/>
                  </a:lnTo>
                  <a:lnTo>
                    <a:pt x="42221" y="34571"/>
                  </a:lnTo>
                  <a:lnTo>
                    <a:pt x="42554" y="34120"/>
                  </a:lnTo>
                  <a:lnTo>
                    <a:pt x="42622" y="33924"/>
                  </a:lnTo>
                  <a:lnTo>
                    <a:pt x="42882" y="33665"/>
                  </a:lnTo>
                  <a:lnTo>
                    <a:pt x="32751" y="32148"/>
                  </a:lnTo>
                  <a:lnTo>
                    <a:pt x="32433" y="32230"/>
                  </a:lnTo>
                  <a:lnTo>
                    <a:pt x="31719" y="30968"/>
                  </a:lnTo>
                  <a:lnTo>
                    <a:pt x="30109" y="28257"/>
                  </a:lnTo>
                  <a:lnTo>
                    <a:pt x="29141" y="25929"/>
                  </a:lnTo>
                  <a:lnTo>
                    <a:pt x="28609" y="13520"/>
                  </a:lnTo>
                  <a:lnTo>
                    <a:pt x="27138" y="11093"/>
                  </a:lnTo>
                  <a:lnTo>
                    <a:pt x="29318" y="9230"/>
                  </a:lnTo>
                  <a:lnTo>
                    <a:pt x="29413" y="8788"/>
                  </a:lnTo>
                  <a:lnTo>
                    <a:pt x="29485" y="8556"/>
                  </a:lnTo>
                  <a:lnTo>
                    <a:pt x="29553" y="8296"/>
                  </a:lnTo>
                  <a:lnTo>
                    <a:pt x="29594" y="8168"/>
                  </a:lnTo>
                  <a:lnTo>
                    <a:pt x="29677" y="7973"/>
                  </a:lnTo>
                  <a:lnTo>
                    <a:pt x="29730" y="7754"/>
                  </a:lnTo>
                  <a:lnTo>
                    <a:pt x="29900" y="7285"/>
                  </a:lnTo>
                  <a:lnTo>
                    <a:pt x="30063" y="6765"/>
                  </a:lnTo>
                  <a:lnTo>
                    <a:pt x="30411" y="5754"/>
                  </a:lnTo>
                  <a:lnTo>
                    <a:pt x="30463" y="5608"/>
                  </a:lnTo>
                  <a:lnTo>
                    <a:pt x="30531" y="5472"/>
                  </a:lnTo>
                  <a:lnTo>
                    <a:pt x="30853" y="5039"/>
                  </a:lnTo>
                  <a:lnTo>
                    <a:pt x="31136" y="4793"/>
                  </a:lnTo>
                  <a:lnTo>
                    <a:pt x="31544" y="4378"/>
                  </a:lnTo>
                  <a:lnTo>
                    <a:pt x="31775" y="4105"/>
                  </a:lnTo>
                  <a:lnTo>
                    <a:pt x="47116" y="6464"/>
                  </a:lnTo>
                  <a:lnTo>
                    <a:pt x="74877" y="10660"/>
                  </a:lnTo>
                  <a:lnTo>
                    <a:pt x="77868" y="11237"/>
                  </a:lnTo>
                  <a:lnTo>
                    <a:pt x="87218" y="12689"/>
                  </a:lnTo>
                  <a:lnTo>
                    <a:pt x="91670" y="13307"/>
                  </a:lnTo>
                  <a:lnTo>
                    <a:pt x="95250" y="13760"/>
                  </a:lnTo>
                  <a:lnTo>
                    <a:pt x="98598" y="14139"/>
                  </a:lnTo>
                  <a:lnTo>
                    <a:pt x="99556" y="14242"/>
                  </a:lnTo>
                  <a:lnTo>
                    <a:pt x="102543" y="14525"/>
                  </a:lnTo>
                  <a:lnTo>
                    <a:pt x="102630" y="13972"/>
                  </a:lnTo>
                  <a:lnTo>
                    <a:pt x="102841" y="12661"/>
                  </a:lnTo>
                  <a:lnTo>
                    <a:pt x="105713" y="12885"/>
                  </a:lnTo>
                  <a:lnTo>
                    <a:pt x="110747" y="13314"/>
                  </a:lnTo>
                  <a:lnTo>
                    <a:pt x="110794" y="12962"/>
                  </a:lnTo>
                  <a:lnTo>
                    <a:pt x="114873" y="13630"/>
                  </a:lnTo>
                  <a:lnTo>
                    <a:pt x="117094" y="13578"/>
                  </a:lnTo>
                  <a:lnTo>
                    <a:pt x="117154" y="13239"/>
                  </a:lnTo>
                  <a:lnTo>
                    <a:pt x="118621" y="13469"/>
                  </a:lnTo>
                  <a:lnTo>
                    <a:pt x="119046" y="13436"/>
                  </a:lnTo>
                  <a:lnTo>
                    <a:pt x="119199" y="12496"/>
                  </a:lnTo>
                  <a:lnTo>
                    <a:pt x="119607" y="12530"/>
                  </a:lnTo>
                  <a:lnTo>
                    <a:pt x="122033" y="12972"/>
                  </a:lnTo>
                  <a:lnTo>
                    <a:pt x="122297" y="11460"/>
                  </a:lnTo>
                  <a:lnTo>
                    <a:pt x="124826" y="11899"/>
                  </a:lnTo>
                  <a:lnTo>
                    <a:pt x="129119" y="12660"/>
                  </a:lnTo>
                  <a:lnTo>
                    <a:pt x="129719" y="12767"/>
                  </a:lnTo>
                  <a:lnTo>
                    <a:pt x="132175" y="13191"/>
                  </a:lnTo>
                  <a:lnTo>
                    <a:pt x="133879" y="13493"/>
                  </a:lnTo>
                  <a:lnTo>
                    <a:pt x="134676" y="13436"/>
                  </a:lnTo>
                  <a:lnTo>
                    <a:pt x="136595" y="13318"/>
                  </a:lnTo>
                  <a:lnTo>
                    <a:pt x="137227" y="13265"/>
                  </a:lnTo>
                  <a:lnTo>
                    <a:pt x="137805" y="13236"/>
                  </a:lnTo>
                  <a:lnTo>
                    <a:pt x="138512" y="13219"/>
                  </a:lnTo>
                  <a:lnTo>
                    <a:pt x="139136" y="13251"/>
                  </a:lnTo>
                  <a:lnTo>
                    <a:pt x="139766" y="13298"/>
                  </a:lnTo>
                  <a:lnTo>
                    <a:pt x="140302" y="13304"/>
                  </a:lnTo>
                  <a:lnTo>
                    <a:pt x="140922" y="13297"/>
                  </a:lnTo>
                  <a:lnTo>
                    <a:pt x="142565" y="13595"/>
                  </a:lnTo>
                  <a:lnTo>
                    <a:pt x="144089" y="13706"/>
                  </a:lnTo>
                  <a:lnTo>
                    <a:pt x="144561" y="13766"/>
                  </a:lnTo>
                  <a:lnTo>
                    <a:pt x="145082" y="13866"/>
                  </a:lnTo>
                  <a:lnTo>
                    <a:pt x="149357" y="13510"/>
                  </a:lnTo>
                  <a:lnTo>
                    <a:pt x="153703" y="12601"/>
                  </a:lnTo>
                  <a:lnTo>
                    <a:pt x="154183" y="12604"/>
                  </a:lnTo>
                  <a:lnTo>
                    <a:pt x="154561" y="12605"/>
                  </a:lnTo>
                  <a:lnTo>
                    <a:pt x="156144" y="12323"/>
                  </a:lnTo>
                  <a:lnTo>
                    <a:pt x="159722" y="11601"/>
                  </a:lnTo>
                  <a:lnTo>
                    <a:pt x="160536" y="11520"/>
                  </a:lnTo>
                  <a:lnTo>
                    <a:pt x="162104" y="11201"/>
                  </a:lnTo>
                  <a:lnTo>
                    <a:pt x="163526" y="10894"/>
                  </a:lnTo>
                  <a:lnTo>
                    <a:pt x="163353" y="10436"/>
                  </a:lnTo>
                  <a:lnTo>
                    <a:pt x="163758" y="10366"/>
                  </a:lnTo>
                  <a:lnTo>
                    <a:pt x="164462" y="10231"/>
                  </a:lnTo>
                  <a:lnTo>
                    <a:pt x="164726" y="10202"/>
                  </a:lnTo>
                  <a:lnTo>
                    <a:pt x="165197" y="10927"/>
                  </a:lnTo>
                  <a:lnTo>
                    <a:pt x="165829" y="11458"/>
                  </a:lnTo>
                  <a:lnTo>
                    <a:pt x="167768" y="10809"/>
                  </a:lnTo>
                  <a:lnTo>
                    <a:pt x="168244" y="10626"/>
                  </a:lnTo>
                  <a:lnTo>
                    <a:pt x="169422" y="10258"/>
                  </a:lnTo>
                  <a:lnTo>
                    <a:pt x="170228" y="9985"/>
                  </a:lnTo>
                  <a:lnTo>
                    <a:pt x="169940" y="9212"/>
                  </a:lnTo>
                  <a:lnTo>
                    <a:pt x="171529" y="8594"/>
                  </a:lnTo>
                  <a:lnTo>
                    <a:pt x="171620" y="8821"/>
                  </a:lnTo>
                  <a:lnTo>
                    <a:pt x="172601" y="8449"/>
                  </a:lnTo>
                  <a:lnTo>
                    <a:pt x="172847" y="8147"/>
                  </a:lnTo>
                  <a:lnTo>
                    <a:pt x="174003" y="7662"/>
                  </a:lnTo>
                  <a:lnTo>
                    <a:pt x="176884" y="6539"/>
                  </a:lnTo>
                  <a:lnTo>
                    <a:pt x="177290" y="6590"/>
                  </a:lnTo>
                  <a:lnTo>
                    <a:pt x="177986" y="6506"/>
                  </a:lnTo>
                  <a:lnTo>
                    <a:pt x="178867" y="6151"/>
                  </a:lnTo>
                  <a:lnTo>
                    <a:pt x="178937" y="5796"/>
                  </a:lnTo>
                  <a:lnTo>
                    <a:pt x="179396" y="4962"/>
                  </a:lnTo>
                  <a:lnTo>
                    <a:pt x="180634" y="5645"/>
                  </a:lnTo>
                  <a:lnTo>
                    <a:pt x="181192" y="5287"/>
                  </a:lnTo>
                  <a:lnTo>
                    <a:pt x="181943" y="4850"/>
                  </a:lnTo>
                  <a:lnTo>
                    <a:pt x="182989" y="2878"/>
                  </a:lnTo>
                  <a:lnTo>
                    <a:pt x="183396" y="3036"/>
                  </a:lnTo>
                  <a:lnTo>
                    <a:pt x="184371" y="3578"/>
                  </a:lnTo>
                  <a:lnTo>
                    <a:pt x="184789" y="3383"/>
                  </a:lnTo>
                  <a:lnTo>
                    <a:pt x="186139" y="2736"/>
                  </a:lnTo>
                  <a:lnTo>
                    <a:pt x="186883" y="2361"/>
                  </a:lnTo>
                  <a:lnTo>
                    <a:pt x="188527" y="1395"/>
                  </a:lnTo>
                  <a:lnTo>
                    <a:pt x="190141" y="246"/>
                  </a:lnTo>
                  <a:lnTo>
                    <a:pt x="190960" y="0"/>
                  </a:lnTo>
                  <a:lnTo>
                    <a:pt x="191504" y="881"/>
                  </a:lnTo>
                  <a:lnTo>
                    <a:pt x="192622" y="2744"/>
                  </a:lnTo>
                  <a:lnTo>
                    <a:pt x="194066" y="2115"/>
                  </a:lnTo>
                  <a:lnTo>
                    <a:pt x="197701" y="489"/>
                  </a:lnTo>
                  <a:lnTo>
                    <a:pt x="199330" y="543"/>
                  </a:lnTo>
                  <a:lnTo>
                    <a:pt x="200629" y="579"/>
                  </a:lnTo>
                  <a:lnTo>
                    <a:pt x="201514" y="2561"/>
                  </a:lnTo>
                  <a:lnTo>
                    <a:pt x="205164" y="2839"/>
                  </a:lnTo>
                  <a:lnTo>
                    <a:pt x="204612" y="3367"/>
                  </a:lnTo>
                  <a:lnTo>
                    <a:pt x="204901" y="3830"/>
                  </a:lnTo>
                  <a:lnTo>
                    <a:pt x="207405" y="8842"/>
                  </a:lnTo>
                  <a:lnTo>
                    <a:pt x="208268" y="10498"/>
                  </a:lnTo>
                  <a:lnTo>
                    <a:pt x="209881" y="13627"/>
                  </a:lnTo>
                  <a:lnTo>
                    <a:pt x="210088" y="14062"/>
                  </a:lnTo>
                  <a:lnTo>
                    <a:pt x="210514" y="15315"/>
                  </a:lnTo>
                  <a:lnTo>
                    <a:pt x="210362" y="15724"/>
                  </a:lnTo>
                  <a:lnTo>
                    <a:pt x="210212" y="16081"/>
                  </a:lnTo>
                  <a:lnTo>
                    <a:pt x="211128" y="16359"/>
                  </a:lnTo>
                  <a:lnTo>
                    <a:pt x="213643" y="17314"/>
                  </a:lnTo>
                  <a:lnTo>
                    <a:pt x="213891" y="17020"/>
                  </a:lnTo>
                  <a:lnTo>
                    <a:pt x="214160" y="17300"/>
                  </a:lnTo>
                  <a:lnTo>
                    <a:pt x="214400" y="17539"/>
                  </a:lnTo>
                  <a:lnTo>
                    <a:pt x="215561" y="18746"/>
                  </a:lnTo>
                  <a:lnTo>
                    <a:pt x="215767" y="19596"/>
                  </a:lnTo>
                  <a:lnTo>
                    <a:pt x="216334" y="21864"/>
                  </a:lnTo>
                  <a:lnTo>
                    <a:pt x="216338" y="22060"/>
                  </a:lnTo>
                  <a:lnTo>
                    <a:pt x="216426" y="22433"/>
                  </a:lnTo>
                  <a:lnTo>
                    <a:pt x="216543" y="22937"/>
                  </a:lnTo>
                  <a:lnTo>
                    <a:pt x="217469" y="24710"/>
                  </a:lnTo>
                  <a:lnTo>
                    <a:pt x="217707" y="25267"/>
                  </a:lnTo>
                  <a:lnTo>
                    <a:pt x="217274" y="25478"/>
                  </a:lnTo>
                  <a:lnTo>
                    <a:pt x="215492" y="26359"/>
                  </a:lnTo>
                  <a:lnTo>
                    <a:pt x="212453" y="27555"/>
                  </a:lnTo>
                  <a:lnTo>
                    <a:pt x="212707" y="28605"/>
                  </a:lnTo>
                  <a:lnTo>
                    <a:pt x="213169" y="29306"/>
                  </a:lnTo>
                  <a:lnTo>
                    <a:pt x="213633" y="30026"/>
                  </a:lnTo>
                  <a:lnTo>
                    <a:pt x="213800" y="30380"/>
                  </a:lnTo>
                  <a:lnTo>
                    <a:pt x="213943" y="30791"/>
                  </a:lnTo>
                  <a:lnTo>
                    <a:pt x="215481" y="33124"/>
                  </a:lnTo>
                  <a:lnTo>
                    <a:pt x="215345" y="33124"/>
                  </a:lnTo>
                  <a:lnTo>
                    <a:pt x="216211" y="34450"/>
                  </a:lnTo>
                  <a:lnTo>
                    <a:pt x="217080" y="35771"/>
                  </a:lnTo>
                  <a:lnTo>
                    <a:pt x="217511" y="36431"/>
                  </a:lnTo>
                  <a:lnTo>
                    <a:pt x="217836" y="38208"/>
                  </a:lnTo>
                  <a:lnTo>
                    <a:pt x="218055" y="39388"/>
                  </a:lnTo>
                  <a:lnTo>
                    <a:pt x="218161" y="39980"/>
                  </a:lnTo>
                  <a:lnTo>
                    <a:pt x="218338" y="40933"/>
                  </a:lnTo>
                  <a:lnTo>
                    <a:pt x="218508" y="41543"/>
                  </a:lnTo>
                  <a:lnTo>
                    <a:pt x="218633" y="42053"/>
                  </a:lnTo>
                  <a:lnTo>
                    <a:pt x="218696" y="43078"/>
                  </a:lnTo>
                  <a:lnTo>
                    <a:pt x="217858" y="43686"/>
                  </a:lnTo>
                  <a:lnTo>
                    <a:pt x="217536" y="43913"/>
                  </a:lnTo>
                  <a:lnTo>
                    <a:pt x="218190" y="44938"/>
                  </a:lnTo>
                  <a:lnTo>
                    <a:pt x="218907" y="45568"/>
                  </a:lnTo>
                  <a:lnTo>
                    <a:pt x="218648" y="45931"/>
                  </a:lnTo>
                  <a:lnTo>
                    <a:pt x="218938" y="47927"/>
                  </a:lnTo>
                  <a:lnTo>
                    <a:pt x="219369" y="49944"/>
                  </a:lnTo>
                  <a:lnTo>
                    <a:pt x="221022" y="49638"/>
                  </a:lnTo>
                  <a:lnTo>
                    <a:pt x="221629" y="49544"/>
                  </a:lnTo>
                  <a:lnTo>
                    <a:pt x="223300" y="49252"/>
                  </a:lnTo>
                  <a:lnTo>
                    <a:pt x="225296" y="48874"/>
                  </a:lnTo>
                  <a:lnTo>
                    <a:pt x="231338" y="47767"/>
                  </a:lnTo>
                  <a:lnTo>
                    <a:pt x="234296" y="47232"/>
                  </a:lnTo>
                  <a:lnTo>
                    <a:pt x="234884" y="47121"/>
                  </a:lnTo>
                  <a:lnTo>
                    <a:pt x="237487" y="46657"/>
                  </a:lnTo>
                  <a:lnTo>
                    <a:pt x="238819" y="46408"/>
                  </a:lnTo>
                  <a:lnTo>
                    <a:pt x="241174" y="45974"/>
                  </a:lnTo>
                  <a:lnTo>
                    <a:pt x="243035" y="45641"/>
                  </a:lnTo>
                  <a:lnTo>
                    <a:pt x="246485" y="45026"/>
                  </a:lnTo>
                  <a:lnTo>
                    <a:pt x="246629" y="45000"/>
                  </a:lnTo>
                  <a:lnTo>
                    <a:pt x="252903" y="43852"/>
                  </a:lnTo>
                  <a:lnTo>
                    <a:pt x="253472" y="43737"/>
                  </a:lnTo>
                  <a:lnTo>
                    <a:pt x="255530" y="43362"/>
                  </a:lnTo>
                  <a:lnTo>
                    <a:pt x="257379" y="43050"/>
                  </a:lnTo>
                  <a:lnTo>
                    <a:pt x="259443" y="42648"/>
                  </a:lnTo>
                  <a:lnTo>
                    <a:pt x="259832" y="43197"/>
                  </a:lnTo>
                  <a:lnTo>
                    <a:pt x="262474" y="46926"/>
                  </a:lnTo>
                  <a:lnTo>
                    <a:pt x="269003" y="56108"/>
                  </a:lnTo>
                  <a:lnTo>
                    <a:pt x="269523" y="56824"/>
                  </a:lnTo>
                  <a:lnTo>
                    <a:pt x="270862" y="58664"/>
                  </a:lnTo>
                  <a:lnTo>
                    <a:pt x="272115" y="60386"/>
                  </a:lnTo>
                  <a:lnTo>
                    <a:pt x="272304" y="60646"/>
                  </a:lnTo>
                  <a:lnTo>
                    <a:pt x="274603" y="63803"/>
                  </a:lnTo>
                  <a:lnTo>
                    <a:pt x="274730" y="63982"/>
                  </a:lnTo>
                  <a:lnTo>
                    <a:pt x="276663" y="66637"/>
                  </a:lnTo>
                  <a:lnTo>
                    <a:pt x="277704" y="68073"/>
                  </a:lnTo>
                  <a:lnTo>
                    <a:pt x="279293" y="70269"/>
                  </a:lnTo>
                  <a:lnTo>
                    <a:pt x="281104" y="72797"/>
                  </a:lnTo>
                  <a:lnTo>
                    <a:pt x="281609" y="73502"/>
                  </a:lnTo>
                  <a:lnTo>
                    <a:pt x="283050" y="75512"/>
                  </a:lnTo>
                  <a:lnTo>
                    <a:pt x="283716" y="76448"/>
                  </a:lnTo>
                  <a:lnTo>
                    <a:pt x="284138" y="76951"/>
                  </a:lnTo>
                  <a:lnTo>
                    <a:pt x="285261" y="78296"/>
                  </a:lnTo>
                  <a:lnTo>
                    <a:pt x="285423" y="78528"/>
                  </a:lnTo>
                  <a:lnTo>
                    <a:pt x="287101" y="80900"/>
                  </a:lnTo>
                  <a:lnTo>
                    <a:pt x="287630" y="81663"/>
                  </a:lnTo>
                  <a:lnTo>
                    <a:pt x="289864" y="84880"/>
                  </a:lnTo>
                  <a:lnTo>
                    <a:pt x="290370" y="85531"/>
                  </a:lnTo>
                  <a:lnTo>
                    <a:pt x="291925" y="87755"/>
                  </a:lnTo>
                  <a:lnTo>
                    <a:pt x="293165" y="89529"/>
                  </a:lnTo>
                  <a:lnTo>
                    <a:pt x="293626" y="90213"/>
                  </a:lnTo>
                  <a:lnTo>
                    <a:pt x="294347" y="91290"/>
                  </a:lnTo>
                  <a:lnTo>
                    <a:pt x="296863" y="95047"/>
                  </a:lnTo>
                  <a:lnTo>
                    <a:pt x="300418" y="100177"/>
                  </a:lnTo>
                  <a:lnTo>
                    <a:pt x="300113" y="100280"/>
                  </a:lnTo>
                  <a:lnTo>
                    <a:pt x="301182" y="101771"/>
                  </a:lnTo>
                  <a:lnTo>
                    <a:pt x="302063" y="102983"/>
                  </a:lnTo>
                  <a:lnTo>
                    <a:pt x="302936" y="104199"/>
                  </a:lnTo>
                  <a:lnTo>
                    <a:pt x="305124" y="107202"/>
                  </a:lnTo>
                  <a:lnTo>
                    <a:pt x="305887" y="108278"/>
                  </a:lnTo>
                  <a:lnTo>
                    <a:pt x="306186" y="108693"/>
                  </a:lnTo>
                  <a:lnTo>
                    <a:pt x="306281" y="108837"/>
                  </a:lnTo>
                  <a:lnTo>
                    <a:pt x="306454" y="108721"/>
                  </a:lnTo>
                  <a:lnTo>
                    <a:pt x="313189" y="118201"/>
                  </a:lnTo>
                  <a:lnTo>
                    <a:pt x="319881" y="127618"/>
                  </a:lnTo>
                  <a:lnTo>
                    <a:pt x="323260" y="132376"/>
                  </a:lnTo>
                  <a:lnTo>
                    <a:pt x="320529" y="133039"/>
                  </a:lnTo>
                  <a:lnTo>
                    <a:pt x="318632" y="133497"/>
                  </a:lnTo>
                  <a:lnTo>
                    <a:pt x="317632" y="133709"/>
                  </a:lnTo>
                  <a:lnTo>
                    <a:pt x="317219" y="133781"/>
                  </a:lnTo>
                  <a:lnTo>
                    <a:pt x="315755" y="134091"/>
                  </a:lnTo>
                  <a:lnTo>
                    <a:pt x="315128" y="134170"/>
                  </a:lnTo>
                  <a:lnTo>
                    <a:pt x="314220" y="134325"/>
                  </a:lnTo>
                  <a:lnTo>
                    <a:pt x="313993" y="134358"/>
                  </a:lnTo>
                  <a:lnTo>
                    <a:pt x="313563" y="134404"/>
                  </a:lnTo>
                  <a:lnTo>
                    <a:pt x="312358" y="134510"/>
                  </a:lnTo>
                  <a:lnTo>
                    <a:pt x="311797" y="134549"/>
                  </a:lnTo>
                  <a:lnTo>
                    <a:pt x="311517" y="134551"/>
                  </a:lnTo>
                  <a:lnTo>
                    <a:pt x="311314" y="134543"/>
                  </a:lnTo>
                  <a:lnTo>
                    <a:pt x="311050" y="134521"/>
                  </a:lnTo>
                  <a:lnTo>
                    <a:pt x="310504" y="134473"/>
                  </a:lnTo>
                  <a:lnTo>
                    <a:pt x="309719" y="134440"/>
                  </a:lnTo>
                  <a:lnTo>
                    <a:pt x="309524" y="134425"/>
                  </a:lnTo>
                  <a:lnTo>
                    <a:pt x="309236" y="134392"/>
                  </a:lnTo>
                  <a:lnTo>
                    <a:pt x="308666" y="134298"/>
                  </a:lnTo>
                  <a:lnTo>
                    <a:pt x="307830" y="134136"/>
                  </a:lnTo>
                  <a:lnTo>
                    <a:pt x="307295" y="134020"/>
                  </a:lnTo>
                  <a:lnTo>
                    <a:pt x="306763" y="133895"/>
                  </a:lnTo>
                  <a:lnTo>
                    <a:pt x="305929" y="133680"/>
                  </a:lnTo>
                  <a:lnTo>
                    <a:pt x="305514" y="133564"/>
                  </a:lnTo>
                  <a:lnTo>
                    <a:pt x="304688" y="133319"/>
                  </a:lnTo>
                  <a:lnTo>
                    <a:pt x="303641" y="132982"/>
                  </a:lnTo>
                  <a:lnTo>
                    <a:pt x="303120" y="132803"/>
                  </a:lnTo>
                  <a:lnTo>
                    <a:pt x="302083" y="132433"/>
                  </a:lnTo>
                  <a:lnTo>
                    <a:pt x="300697" y="131912"/>
                  </a:lnTo>
                  <a:lnTo>
                    <a:pt x="299433" y="131417"/>
                  </a:lnTo>
                  <a:lnTo>
                    <a:pt x="297116" y="130489"/>
                  </a:lnTo>
                  <a:lnTo>
                    <a:pt x="296805" y="130365"/>
                  </a:lnTo>
                  <a:lnTo>
                    <a:pt x="296275" y="130143"/>
                  </a:lnTo>
                  <a:lnTo>
                    <a:pt x="295620" y="129857"/>
                  </a:lnTo>
                  <a:lnTo>
                    <a:pt x="295230" y="129702"/>
                  </a:lnTo>
                  <a:lnTo>
                    <a:pt x="293773" y="129169"/>
                  </a:lnTo>
                  <a:lnTo>
                    <a:pt x="292710" y="128798"/>
                  </a:lnTo>
                  <a:lnTo>
                    <a:pt x="292463" y="128716"/>
                  </a:lnTo>
                  <a:lnTo>
                    <a:pt x="291963" y="128568"/>
                  </a:lnTo>
                  <a:lnTo>
                    <a:pt x="291457" y="128439"/>
                  </a:lnTo>
                  <a:lnTo>
                    <a:pt x="291087" y="128362"/>
                  </a:lnTo>
                  <a:lnTo>
                    <a:pt x="290715" y="128299"/>
                  </a:lnTo>
                  <a:lnTo>
                    <a:pt x="290578" y="128282"/>
                  </a:lnTo>
                  <a:lnTo>
                    <a:pt x="289587" y="128135"/>
                  </a:lnTo>
                  <a:lnTo>
                    <a:pt x="288067" y="127882"/>
                  </a:lnTo>
                  <a:lnTo>
                    <a:pt x="287686" y="127831"/>
                  </a:lnTo>
                  <a:lnTo>
                    <a:pt x="287297" y="127788"/>
                  </a:lnTo>
                  <a:lnTo>
                    <a:pt x="287267" y="128323"/>
                  </a:lnTo>
                  <a:lnTo>
                    <a:pt x="287269" y="128738"/>
                  </a:lnTo>
                  <a:lnTo>
                    <a:pt x="287551" y="128761"/>
                  </a:lnTo>
                  <a:lnTo>
                    <a:pt x="289385" y="129018"/>
                  </a:lnTo>
                  <a:lnTo>
                    <a:pt x="289368" y="129448"/>
                  </a:lnTo>
                  <a:lnTo>
                    <a:pt x="290793" y="131463"/>
                  </a:lnTo>
                  <a:lnTo>
                    <a:pt x="291069" y="131841"/>
                  </a:lnTo>
                  <a:lnTo>
                    <a:pt x="291360" y="132251"/>
                  </a:lnTo>
                  <a:lnTo>
                    <a:pt x="291677" y="132702"/>
                  </a:lnTo>
                  <a:lnTo>
                    <a:pt x="291934" y="133062"/>
                  </a:lnTo>
                  <a:lnTo>
                    <a:pt x="292040" y="133217"/>
                  </a:lnTo>
                  <a:lnTo>
                    <a:pt x="292225" y="133468"/>
                  </a:lnTo>
                  <a:lnTo>
                    <a:pt x="292403" y="133723"/>
                  </a:lnTo>
                  <a:lnTo>
                    <a:pt x="292520" y="133882"/>
                  </a:lnTo>
                  <a:lnTo>
                    <a:pt x="292804" y="134283"/>
                  </a:lnTo>
                  <a:lnTo>
                    <a:pt x="293125" y="134739"/>
                  </a:lnTo>
                  <a:lnTo>
                    <a:pt x="293677" y="135514"/>
                  </a:lnTo>
                  <a:lnTo>
                    <a:pt x="293851" y="135764"/>
                  </a:lnTo>
                  <a:lnTo>
                    <a:pt x="293968" y="135919"/>
                  </a:lnTo>
                  <a:lnTo>
                    <a:pt x="294255" y="136320"/>
                  </a:lnTo>
                  <a:lnTo>
                    <a:pt x="294411" y="136531"/>
                  </a:lnTo>
                  <a:lnTo>
                    <a:pt x="292782" y="137696"/>
                  </a:lnTo>
                  <a:lnTo>
                    <a:pt x="291136" y="138881"/>
                  </a:lnTo>
                  <a:lnTo>
                    <a:pt x="289494" y="140063"/>
                  </a:lnTo>
                  <a:lnTo>
                    <a:pt x="287843" y="141255"/>
                  </a:lnTo>
                  <a:lnTo>
                    <a:pt x="286188" y="142449"/>
                  </a:lnTo>
                  <a:lnTo>
                    <a:pt x="284364" y="143816"/>
                  </a:lnTo>
                  <a:lnTo>
                    <a:pt x="283253" y="144638"/>
                  </a:lnTo>
                  <a:lnTo>
                    <a:pt x="282841" y="144953"/>
                  </a:lnTo>
                  <a:lnTo>
                    <a:pt x="282985" y="145147"/>
                  </a:lnTo>
                  <a:lnTo>
                    <a:pt x="283590" y="145976"/>
                  </a:lnTo>
                  <a:lnTo>
                    <a:pt x="283734" y="145872"/>
                  </a:lnTo>
                  <a:lnTo>
                    <a:pt x="284304" y="146678"/>
                  </a:lnTo>
                  <a:lnTo>
                    <a:pt x="284452" y="146892"/>
                  </a:lnTo>
                  <a:lnTo>
                    <a:pt x="284610" y="147111"/>
                  </a:lnTo>
                  <a:lnTo>
                    <a:pt x="284818" y="146970"/>
                  </a:lnTo>
                  <a:lnTo>
                    <a:pt x="284969" y="147430"/>
                  </a:lnTo>
                  <a:lnTo>
                    <a:pt x="285207" y="147918"/>
                  </a:lnTo>
                  <a:lnTo>
                    <a:pt x="285929" y="148925"/>
                  </a:lnTo>
                  <a:lnTo>
                    <a:pt x="286092" y="149144"/>
                  </a:lnTo>
                  <a:lnTo>
                    <a:pt x="286368" y="149531"/>
                  </a:lnTo>
                  <a:lnTo>
                    <a:pt x="287275" y="150780"/>
                  </a:lnTo>
                  <a:lnTo>
                    <a:pt x="288794" y="152739"/>
                  </a:lnTo>
                  <a:lnTo>
                    <a:pt x="289006" y="153195"/>
                  </a:lnTo>
                  <a:lnTo>
                    <a:pt x="289297" y="153605"/>
                  </a:lnTo>
                  <a:lnTo>
                    <a:pt x="289074" y="153765"/>
                  </a:lnTo>
                  <a:lnTo>
                    <a:pt x="289334" y="154129"/>
                  </a:lnTo>
                  <a:lnTo>
                    <a:pt x="289489" y="154352"/>
                  </a:lnTo>
                  <a:lnTo>
                    <a:pt x="289814" y="154115"/>
                  </a:lnTo>
                  <a:lnTo>
                    <a:pt x="290102" y="154521"/>
                  </a:lnTo>
                  <a:lnTo>
                    <a:pt x="290377" y="154325"/>
                  </a:lnTo>
                  <a:lnTo>
                    <a:pt x="291084" y="153810"/>
                  </a:lnTo>
                  <a:lnTo>
                    <a:pt x="291519" y="153500"/>
                  </a:lnTo>
                  <a:lnTo>
                    <a:pt x="291761" y="153837"/>
                  </a:lnTo>
                  <a:lnTo>
                    <a:pt x="292195" y="154457"/>
                  </a:lnTo>
                  <a:lnTo>
                    <a:pt x="292482" y="154858"/>
                  </a:lnTo>
                  <a:lnTo>
                    <a:pt x="293287" y="155998"/>
                  </a:lnTo>
                  <a:lnTo>
                    <a:pt x="293646" y="156499"/>
                  </a:lnTo>
                  <a:lnTo>
                    <a:pt x="293919" y="156886"/>
                  </a:lnTo>
                  <a:lnTo>
                    <a:pt x="294206" y="157287"/>
                  </a:lnTo>
                  <a:lnTo>
                    <a:pt x="295022" y="158445"/>
                  </a:lnTo>
                  <a:lnTo>
                    <a:pt x="295160" y="158625"/>
                  </a:lnTo>
                  <a:lnTo>
                    <a:pt x="295335" y="158795"/>
                  </a:lnTo>
                  <a:lnTo>
                    <a:pt x="296511" y="160436"/>
                  </a:lnTo>
                  <a:lnTo>
                    <a:pt x="297962" y="162459"/>
                  </a:lnTo>
                  <a:lnTo>
                    <a:pt x="298265" y="162897"/>
                  </a:lnTo>
                  <a:lnTo>
                    <a:pt x="298847" y="163695"/>
                  </a:lnTo>
                  <a:lnTo>
                    <a:pt x="298994" y="163904"/>
                  </a:lnTo>
                  <a:lnTo>
                    <a:pt x="299731" y="164920"/>
                  </a:lnTo>
                  <a:lnTo>
                    <a:pt x="300468" y="165946"/>
                  </a:lnTo>
                  <a:lnTo>
                    <a:pt x="300834" y="166447"/>
                  </a:lnTo>
                  <a:lnTo>
                    <a:pt x="301964" y="168010"/>
                  </a:lnTo>
                  <a:lnTo>
                    <a:pt x="302189" y="168356"/>
                  </a:lnTo>
                  <a:lnTo>
                    <a:pt x="303854" y="167164"/>
                  </a:lnTo>
                  <a:lnTo>
                    <a:pt x="305890" y="165703"/>
                  </a:lnTo>
                  <a:lnTo>
                    <a:pt x="306152" y="166023"/>
                  </a:lnTo>
                  <a:lnTo>
                    <a:pt x="306303" y="166042"/>
                  </a:lnTo>
                  <a:lnTo>
                    <a:pt x="306292" y="166174"/>
                  </a:lnTo>
                  <a:lnTo>
                    <a:pt x="306072" y="167062"/>
                  </a:lnTo>
                  <a:lnTo>
                    <a:pt x="305804" y="167564"/>
                  </a:lnTo>
                  <a:lnTo>
                    <a:pt x="305679" y="167764"/>
                  </a:lnTo>
                  <a:lnTo>
                    <a:pt x="305173" y="168252"/>
                  </a:lnTo>
                  <a:lnTo>
                    <a:pt x="305726" y="169019"/>
                  </a:lnTo>
                  <a:lnTo>
                    <a:pt x="305233" y="169378"/>
                  </a:lnTo>
                  <a:lnTo>
                    <a:pt x="302546" y="171310"/>
                  </a:lnTo>
                  <a:lnTo>
                    <a:pt x="302323" y="171469"/>
                  </a:lnTo>
                  <a:lnTo>
                    <a:pt x="301617" y="172531"/>
                  </a:lnTo>
                  <a:lnTo>
                    <a:pt x="301613" y="172659"/>
                  </a:lnTo>
                  <a:lnTo>
                    <a:pt x="301726" y="173962"/>
                  </a:lnTo>
                  <a:lnTo>
                    <a:pt x="301772" y="174208"/>
                  </a:lnTo>
                  <a:lnTo>
                    <a:pt x="301828" y="174382"/>
                  </a:lnTo>
                  <a:lnTo>
                    <a:pt x="301889" y="174514"/>
                  </a:lnTo>
                  <a:lnTo>
                    <a:pt x="301961" y="174641"/>
                  </a:lnTo>
                  <a:lnTo>
                    <a:pt x="302066" y="174801"/>
                  </a:lnTo>
                  <a:lnTo>
                    <a:pt x="303344" y="176665"/>
                  </a:lnTo>
                  <a:lnTo>
                    <a:pt x="303571" y="176952"/>
                  </a:lnTo>
                  <a:lnTo>
                    <a:pt x="303763" y="177143"/>
                  </a:lnTo>
                  <a:lnTo>
                    <a:pt x="303979" y="177317"/>
                  </a:lnTo>
                  <a:lnTo>
                    <a:pt x="304141" y="177426"/>
                  </a:lnTo>
                  <a:lnTo>
                    <a:pt x="304462" y="177608"/>
                  </a:lnTo>
                  <a:lnTo>
                    <a:pt x="305731" y="178345"/>
                  </a:lnTo>
                  <a:lnTo>
                    <a:pt x="308530" y="179909"/>
                  </a:lnTo>
                  <a:lnTo>
                    <a:pt x="308690" y="180015"/>
                  </a:lnTo>
                  <a:lnTo>
                    <a:pt x="308914" y="180196"/>
                  </a:lnTo>
                  <a:lnTo>
                    <a:pt x="309052" y="180329"/>
                  </a:lnTo>
                  <a:lnTo>
                    <a:pt x="309179" y="180473"/>
                  </a:lnTo>
                  <a:lnTo>
                    <a:pt x="309434" y="180795"/>
                  </a:lnTo>
                  <a:lnTo>
                    <a:pt x="309617" y="181052"/>
                  </a:lnTo>
                  <a:lnTo>
                    <a:pt x="309791" y="181463"/>
                  </a:lnTo>
                  <a:lnTo>
                    <a:pt x="310365" y="181447"/>
                  </a:lnTo>
                  <a:lnTo>
                    <a:pt x="310434" y="182129"/>
                  </a:lnTo>
                  <a:lnTo>
                    <a:pt x="311344" y="183319"/>
                  </a:lnTo>
                  <a:lnTo>
                    <a:pt x="311465" y="183483"/>
                  </a:lnTo>
                  <a:lnTo>
                    <a:pt x="312123" y="184221"/>
                  </a:lnTo>
                  <a:lnTo>
                    <a:pt x="312255" y="184408"/>
                  </a:lnTo>
                  <a:lnTo>
                    <a:pt x="312478" y="184636"/>
                  </a:lnTo>
                  <a:lnTo>
                    <a:pt x="312784" y="184850"/>
                  </a:lnTo>
                  <a:lnTo>
                    <a:pt x="312924" y="184923"/>
                  </a:lnTo>
                  <a:lnTo>
                    <a:pt x="313139" y="185010"/>
                  </a:lnTo>
                  <a:lnTo>
                    <a:pt x="314523" y="185511"/>
                  </a:lnTo>
                  <a:lnTo>
                    <a:pt x="316329" y="186172"/>
                  </a:lnTo>
                  <a:lnTo>
                    <a:pt x="317474" y="186596"/>
                  </a:lnTo>
                  <a:lnTo>
                    <a:pt x="317845" y="186728"/>
                  </a:lnTo>
                  <a:lnTo>
                    <a:pt x="319285" y="187261"/>
                  </a:lnTo>
                  <a:lnTo>
                    <a:pt x="319447" y="187338"/>
                  </a:lnTo>
                  <a:lnTo>
                    <a:pt x="319602" y="187425"/>
                  </a:lnTo>
                  <a:lnTo>
                    <a:pt x="319753" y="187525"/>
                  </a:lnTo>
                  <a:lnTo>
                    <a:pt x="319991" y="187698"/>
                  </a:lnTo>
                  <a:lnTo>
                    <a:pt x="320509" y="188160"/>
                  </a:lnTo>
                  <a:lnTo>
                    <a:pt x="320745" y="188431"/>
                  </a:lnTo>
                  <a:lnTo>
                    <a:pt x="321133" y="188824"/>
                  </a:lnTo>
                  <a:lnTo>
                    <a:pt x="326015" y="192619"/>
                  </a:lnTo>
                  <a:lnTo>
                    <a:pt x="326172" y="192756"/>
                  </a:lnTo>
                  <a:lnTo>
                    <a:pt x="326320" y="192904"/>
                  </a:lnTo>
                  <a:lnTo>
                    <a:pt x="326523" y="193143"/>
                  </a:lnTo>
                  <a:lnTo>
                    <a:pt x="326688" y="193398"/>
                  </a:lnTo>
                  <a:lnTo>
                    <a:pt x="326763" y="193572"/>
                  </a:lnTo>
                  <a:lnTo>
                    <a:pt x="327943" y="196121"/>
                  </a:lnTo>
                  <a:lnTo>
                    <a:pt x="328748" y="197716"/>
                  </a:lnTo>
                  <a:lnTo>
                    <a:pt x="328853" y="197971"/>
                  </a:lnTo>
                  <a:lnTo>
                    <a:pt x="328929" y="198236"/>
                  </a:lnTo>
                  <a:lnTo>
                    <a:pt x="328967" y="198413"/>
                  </a:lnTo>
                  <a:lnTo>
                    <a:pt x="328989" y="198596"/>
                  </a:lnTo>
                  <a:lnTo>
                    <a:pt x="328997" y="198874"/>
                  </a:lnTo>
                  <a:lnTo>
                    <a:pt x="329205" y="206002"/>
                  </a:lnTo>
                  <a:lnTo>
                    <a:pt x="329216" y="206427"/>
                  </a:lnTo>
                  <a:lnTo>
                    <a:pt x="329296" y="206895"/>
                  </a:lnTo>
                  <a:lnTo>
                    <a:pt x="329341" y="207037"/>
                  </a:lnTo>
                  <a:lnTo>
                    <a:pt x="329409" y="207205"/>
                  </a:lnTo>
                  <a:lnTo>
                    <a:pt x="329530" y="207442"/>
                  </a:lnTo>
                  <a:lnTo>
                    <a:pt x="330418" y="208869"/>
                  </a:lnTo>
                  <a:lnTo>
                    <a:pt x="331438" y="210473"/>
                  </a:lnTo>
                  <a:lnTo>
                    <a:pt x="332043" y="211380"/>
                  </a:lnTo>
                  <a:lnTo>
                    <a:pt x="332196" y="211629"/>
                  </a:lnTo>
                  <a:lnTo>
                    <a:pt x="332553" y="212219"/>
                  </a:lnTo>
                  <a:lnTo>
                    <a:pt x="332893" y="212770"/>
                  </a:lnTo>
                  <a:lnTo>
                    <a:pt x="334734" y="215719"/>
                  </a:lnTo>
                  <a:lnTo>
                    <a:pt x="335038" y="215951"/>
                  </a:lnTo>
                  <a:lnTo>
                    <a:pt x="334586" y="216093"/>
                  </a:lnTo>
                  <a:lnTo>
                    <a:pt x="335516" y="217447"/>
                  </a:lnTo>
                  <a:lnTo>
                    <a:pt x="335879" y="218016"/>
                  </a:lnTo>
                  <a:lnTo>
                    <a:pt x="336004" y="218390"/>
                  </a:lnTo>
                  <a:lnTo>
                    <a:pt x="335826" y="218727"/>
                  </a:lnTo>
                  <a:lnTo>
                    <a:pt x="335180" y="219388"/>
                  </a:lnTo>
                  <a:lnTo>
                    <a:pt x="334303" y="220277"/>
                  </a:lnTo>
                  <a:lnTo>
                    <a:pt x="333502" y="221161"/>
                  </a:lnTo>
                  <a:lnTo>
                    <a:pt x="332508" y="222251"/>
                  </a:lnTo>
                  <a:lnTo>
                    <a:pt x="332156" y="222720"/>
                  </a:lnTo>
                  <a:lnTo>
                    <a:pt x="331707" y="223345"/>
                  </a:lnTo>
                  <a:lnTo>
                    <a:pt x="331333" y="224325"/>
                  </a:lnTo>
                  <a:lnTo>
                    <a:pt x="331314" y="225391"/>
                  </a:lnTo>
                  <a:lnTo>
                    <a:pt x="331563" y="226795"/>
                  </a:lnTo>
                  <a:lnTo>
                    <a:pt x="331729" y="227980"/>
                  </a:lnTo>
                  <a:lnTo>
                    <a:pt x="331884" y="228668"/>
                  </a:lnTo>
                  <a:lnTo>
                    <a:pt x="331903" y="229106"/>
                  </a:lnTo>
                  <a:lnTo>
                    <a:pt x="332051" y="230045"/>
                  </a:lnTo>
                  <a:lnTo>
                    <a:pt x="331786" y="230943"/>
                  </a:lnTo>
                  <a:lnTo>
                    <a:pt x="331283" y="231540"/>
                  </a:lnTo>
                  <a:lnTo>
                    <a:pt x="330649" y="231854"/>
                  </a:lnTo>
                  <a:lnTo>
                    <a:pt x="329553" y="232000"/>
                  </a:lnTo>
                  <a:lnTo>
                    <a:pt x="328241" y="232060"/>
                  </a:lnTo>
                  <a:lnTo>
                    <a:pt x="327969" y="232055"/>
                  </a:lnTo>
                  <a:lnTo>
                    <a:pt x="328030" y="231782"/>
                  </a:lnTo>
                  <a:lnTo>
                    <a:pt x="327614" y="230510"/>
                  </a:lnTo>
                  <a:lnTo>
                    <a:pt x="327119" y="229129"/>
                  </a:lnTo>
                  <a:lnTo>
                    <a:pt x="326593" y="228103"/>
                  </a:lnTo>
                  <a:lnTo>
                    <a:pt x="326106" y="227793"/>
                  </a:lnTo>
                  <a:lnTo>
                    <a:pt x="325263" y="227502"/>
                  </a:lnTo>
                  <a:lnTo>
                    <a:pt x="324307" y="227597"/>
                  </a:lnTo>
                  <a:lnTo>
                    <a:pt x="322909" y="227816"/>
                  </a:lnTo>
                  <a:lnTo>
                    <a:pt x="321866" y="228126"/>
                  </a:lnTo>
                  <a:lnTo>
                    <a:pt x="321144" y="228636"/>
                  </a:lnTo>
                  <a:lnTo>
                    <a:pt x="320668" y="229448"/>
                  </a:lnTo>
                  <a:lnTo>
                    <a:pt x="320569" y="230241"/>
                  </a:lnTo>
                  <a:lnTo>
                    <a:pt x="320498" y="231066"/>
                  </a:lnTo>
                  <a:lnTo>
                    <a:pt x="320649" y="231891"/>
                  </a:lnTo>
                  <a:lnTo>
                    <a:pt x="321133" y="232392"/>
                  </a:lnTo>
                  <a:lnTo>
                    <a:pt x="321401" y="232616"/>
                  </a:lnTo>
                  <a:lnTo>
                    <a:pt x="321420" y="232921"/>
                  </a:lnTo>
                  <a:lnTo>
                    <a:pt x="320675" y="233345"/>
                  </a:lnTo>
                  <a:lnTo>
                    <a:pt x="320373" y="233422"/>
                  </a:lnTo>
                  <a:lnTo>
                    <a:pt x="320157" y="233281"/>
                  </a:lnTo>
                  <a:lnTo>
                    <a:pt x="319855" y="233413"/>
                  </a:lnTo>
                  <a:lnTo>
                    <a:pt x="319383" y="233965"/>
                  </a:lnTo>
                  <a:lnTo>
                    <a:pt x="319235" y="234234"/>
                  </a:lnTo>
                  <a:lnTo>
                    <a:pt x="319050" y="234512"/>
                  </a:lnTo>
                  <a:lnTo>
                    <a:pt x="319001" y="234649"/>
                  </a:lnTo>
                  <a:lnTo>
                    <a:pt x="318967" y="234927"/>
                  </a:lnTo>
                  <a:lnTo>
                    <a:pt x="318952" y="235237"/>
                  </a:lnTo>
                  <a:lnTo>
                    <a:pt x="318929" y="235405"/>
                  </a:lnTo>
                  <a:lnTo>
                    <a:pt x="318876" y="235670"/>
                  </a:lnTo>
                  <a:lnTo>
                    <a:pt x="318850" y="235843"/>
                  </a:lnTo>
                  <a:lnTo>
                    <a:pt x="318828" y="236041"/>
                  </a:lnTo>
                  <a:lnTo>
                    <a:pt x="318797" y="236358"/>
                  </a:lnTo>
                  <a:lnTo>
                    <a:pt x="318774" y="236531"/>
                  </a:lnTo>
                  <a:lnTo>
                    <a:pt x="318740" y="237028"/>
                  </a:lnTo>
                  <a:lnTo>
                    <a:pt x="318714" y="237187"/>
                  </a:lnTo>
                  <a:lnTo>
                    <a:pt x="318642" y="237370"/>
                  </a:lnTo>
                  <a:lnTo>
                    <a:pt x="318064" y="237944"/>
                  </a:lnTo>
                  <a:lnTo>
                    <a:pt x="317826" y="238063"/>
                  </a:lnTo>
                  <a:lnTo>
                    <a:pt x="317672" y="238098"/>
                  </a:lnTo>
                  <a:lnTo>
                    <a:pt x="317179" y="238026"/>
                  </a:lnTo>
                  <a:lnTo>
                    <a:pt x="317002" y="238090"/>
                  </a:lnTo>
                  <a:lnTo>
                    <a:pt x="316238" y="238778"/>
                  </a:lnTo>
                  <a:lnTo>
                    <a:pt x="315615" y="239507"/>
                  </a:lnTo>
                  <a:lnTo>
                    <a:pt x="315233" y="239872"/>
                  </a:lnTo>
                  <a:lnTo>
                    <a:pt x="315158" y="240027"/>
                  </a:lnTo>
                  <a:lnTo>
                    <a:pt x="315093" y="240182"/>
                  </a:lnTo>
                  <a:lnTo>
                    <a:pt x="314942" y="240761"/>
                  </a:lnTo>
                  <a:lnTo>
                    <a:pt x="314916" y="240934"/>
                  </a:lnTo>
                  <a:lnTo>
                    <a:pt x="314897" y="241116"/>
                  </a:lnTo>
                  <a:lnTo>
                    <a:pt x="314885" y="241294"/>
                  </a:lnTo>
                  <a:lnTo>
                    <a:pt x="314878" y="241472"/>
                  </a:lnTo>
                  <a:lnTo>
                    <a:pt x="314870" y="241796"/>
                  </a:lnTo>
                  <a:lnTo>
                    <a:pt x="314874" y="242078"/>
                  </a:lnTo>
                  <a:lnTo>
                    <a:pt x="314882" y="242220"/>
                  </a:lnTo>
                  <a:lnTo>
                    <a:pt x="314904" y="242434"/>
                  </a:lnTo>
                  <a:lnTo>
                    <a:pt x="314927" y="242589"/>
                  </a:lnTo>
                  <a:lnTo>
                    <a:pt x="314991" y="242899"/>
                  </a:lnTo>
                  <a:lnTo>
                    <a:pt x="315078" y="243209"/>
                  </a:lnTo>
                  <a:lnTo>
                    <a:pt x="315264" y="243462"/>
                  </a:lnTo>
                  <a:lnTo>
                    <a:pt x="316523" y="243629"/>
                  </a:lnTo>
                  <a:lnTo>
                    <a:pt x="316776" y="243740"/>
                  </a:lnTo>
                  <a:lnTo>
                    <a:pt x="316854" y="244038"/>
                  </a:lnTo>
                  <a:lnTo>
                    <a:pt x="316892" y="244344"/>
                  </a:lnTo>
                  <a:lnTo>
                    <a:pt x="316922" y="244485"/>
                  </a:lnTo>
                  <a:lnTo>
                    <a:pt x="316971" y="244662"/>
                  </a:lnTo>
                  <a:lnTo>
                    <a:pt x="317232" y="245260"/>
                  </a:lnTo>
                  <a:lnTo>
                    <a:pt x="317410" y="245515"/>
                  </a:lnTo>
                  <a:lnTo>
                    <a:pt x="317497" y="245707"/>
                  </a:lnTo>
                  <a:lnTo>
                    <a:pt x="317561" y="245912"/>
                  </a:lnTo>
                  <a:lnTo>
                    <a:pt x="317663" y="246331"/>
                  </a:lnTo>
                  <a:lnTo>
                    <a:pt x="317724" y="246536"/>
                  </a:lnTo>
                  <a:lnTo>
                    <a:pt x="317852" y="246910"/>
                  </a:lnTo>
                  <a:lnTo>
                    <a:pt x="317916" y="247092"/>
                  </a:lnTo>
                  <a:lnTo>
                    <a:pt x="318056" y="247457"/>
                  </a:lnTo>
                  <a:lnTo>
                    <a:pt x="318423" y="248524"/>
                  </a:lnTo>
                  <a:lnTo>
                    <a:pt x="319028" y="250187"/>
                  </a:lnTo>
                  <a:lnTo>
                    <a:pt x="318982" y="250434"/>
                  </a:lnTo>
                  <a:lnTo>
                    <a:pt x="318929" y="250652"/>
                  </a:lnTo>
                  <a:lnTo>
                    <a:pt x="318801" y="251154"/>
                  </a:lnTo>
                  <a:lnTo>
                    <a:pt x="318782" y="251313"/>
                  </a:lnTo>
                  <a:lnTo>
                    <a:pt x="318767" y="251473"/>
                  </a:lnTo>
                  <a:lnTo>
                    <a:pt x="318748" y="251792"/>
                  </a:lnTo>
                  <a:lnTo>
                    <a:pt x="318729" y="251951"/>
                  </a:lnTo>
                  <a:lnTo>
                    <a:pt x="318669" y="252289"/>
                  </a:lnTo>
                  <a:lnTo>
                    <a:pt x="318538" y="253322"/>
                  </a:lnTo>
                  <a:lnTo>
                    <a:pt x="318368" y="254386"/>
                  </a:lnTo>
                  <a:lnTo>
                    <a:pt x="318428" y="254866"/>
                  </a:lnTo>
                  <a:lnTo>
                    <a:pt x="318485" y="255376"/>
                  </a:lnTo>
                  <a:lnTo>
                    <a:pt x="318597" y="256312"/>
                  </a:lnTo>
                  <a:lnTo>
                    <a:pt x="318287" y="256760"/>
                  </a:lnTo>
                  <a:lnTo>
                    <a:pt x="317655" y="257690"/>
                  </a:lnTo>
                  <a:lnTo>
                    <a:pt x="316888" y="258265"/>
                  </a:lnTo>
                  <a:lnTo>
                    <a:pt x="316416" y="258702"/>
                  </a:lnTo>
                  <a:lnTo>
                    <a:pt x="316012" y="259099"/>
                  </a:lnTo>
                  <a:lnTo>
                    <a:pt x="315910" y="259249"/>
                  </a:lnTo>
                  <a:lnTo>
                    <a:pt x="315177" y="259892"/>
                  </a:lnTo>
                  <a:lnTo>
                    <a:pt x="314844" y="260216"/>
                  </a:lnTo>
                  <a:lnTo>
                    <a:pt x="314360" y="260690"/>
                  </a:lnTo>
                  <a:lnTo>
                    <a:pt x="314149" y="261082"/>
                  </a:lnTo>
                  <a:lnTo>
                    <a:pt x="313839" y="261560"/>
                  </a:lnTo>
                  <a:lnTo>
                    <a:pt x="313627" y="261921"/>
                  </a:lnTo>
                  <a:lnTo>
                    <a:pt x="313378" y="262294"/>
                  </a:lnTo>
                  <a:lnTo>
                    <a:pt x="313302" y="262422"/>
                  </a:lnTo>
                  <a:lnTo>
                    <a:pt x="313238" y="262554"/>
                  </a:lnTo>
                  <a:lnTo>
                    <a:pt x="313174" y="262705"/>
                  </a:lnTo>
                  <a:lnTo>
                    <a:pt x="313124" y="262855"/>
                  </a:lnTo>
                  <a:lnTo>
                    <a:pt x="313083" y="263015"/>
                  </a:lnTo>
                  <a:lnTo>
                    <a:pt x="313053" y="264104"/>
                  </a:lnTo>
                  <a:lnTo>
                    <a:pt x="312966" y="264350"/>
                  </a:lnTo>
                  <a:lnTo>
                    <a:pt x="312739" y="264829"/>
                  </a:lnTo>
                  <a:lnTo>
                    <a:pt x="312641" y="265025"/>
                  </a:lnTo>
                  <a:lnTo>
                    <a:pt x="312561" y="265194"/>
                  </a:lnTo>
                  <a:lnTo>
                    <a:pt x="312489" y="265367"/>
                  </a:lnTo>
                  <a:lnTo>
                    <a:pt x="312433" y="265540"/>
                  </a:lnTo>
                  <a:lnTo>
                    <a:pt x="312376" y="265763"/>
                  </a:lnTo>
                  <a:lnTo>
                    <a:pt x="312338" y="265991"/>
                  </a:lnTo>
                  <a:lnTo>
                    <a:pt x="312312" y="266224"/>
                  </a:lnTo>
                  <a:lnTo>
                    <a:pt x="312297" y="266461"/>
                  </a:lnTo>
                  <a:lnTo>
                    <a:pt x="312278" y="266693"/>
                  </a:lnTo>
                  <a:lnTo>
                    <a:pt x="312266" y="267099"/>
                  </a:lnTo>
                  <a:lnTo>
                    <a:pt x="312266" y="267509"/>
                  </a:lnTo>
                  <a:lnTo>
                    <a:pt x="312259" y="267714"/>
                  </a:lnTo>
                  <a:lnTo>
                    <a:pt x="312217" y="268462"/>
                  </a:lnTo>
                  <a:lnTo>
                    <a:pt x="312183" y="268836"/>
                  </a:lnTo>
                  <a:lnTo>
                    <a:pt x="312151" y="269404"/>
                  </a:lnTo>
                  <a:lnTo>
                    <a:pt x="311839" y="270007"/>
                  </a:lnTo>
                  <a:lnTo>
                    <a:pt x="311605" y="270445"/>
                  </a:lnTo>
                  <a:lnTo>
                    <a:pt x="311484" y="270664"/>
                  </a:lnTo>
                  <a:lnTo>
                    <a:pt x="311295" y="270974"/>
                  </a:lnTo>
                  <a:lnTo>
                    <a:pt x="310988" y="271502"/>
                  </a:lnTo>
                  <a:lnTo>
                    <a:pt x="310613" y="272094"/>
                  </a:lnTo>
                  <a:lnTo>
                    <a:pt x="310411" y="272405"/>
                  </a:lnTo>
                  <a:lnTo>
                    <a:pt x="310328" y="272615"/>
                  </a:lnTo>
                  <a:lnTo>
                    <a:pt x="310248" y="272834"/>
                  </a:lnTo>
                  <a:lnTo>
                    <a:pt x="310068" y="274024"/>
                  </a:lnTo>
                  <a:lnTo>
                    <a:pt x="310003" y="274525"/>
                  </a:lnTo>
                  <a:lnTo>
                    <a:pt x="310007" y="274785"/>
                  </a:lnTo>
                  <a:lnTo>
                    <a:pt x="310022" y="275049"/>
                  </a:lnTo>
                  <a:lnTo>
                    <a:pt x="310067" y="275578"/>
                  </a:lnTo>
                  <a:lnTo>
                    <a:pt x="310097" y="276485"/>
                  </a:lnTo>
                  <a:lnTo>
                    <a:pt x="310097" y="276804"/>
                  </a:lnTo>
                  <a:lnTo>
                    <a:pt x="310075" y="277119"/>
                  </a:lnTo>
                  <a:lnTo>
                    <a:pt x="310014" y="277424"/>
                  </a:lnTo>
                  <a:lnTo>
                    <a:pt x="309901" y="277857"/>
                  </a:lnTo>
                  <a:lnTo>
                    <a:pt x="309825" y="278071"/>
                  </a:lnTo>
                  <a:lnTo>
                    <a:pt x="309731" y="278249"/>
                  </a:lnTo>
                  <a:lnTo>
                    <a:pt x="309481" y="278422"/>
                  </a:lnTo>
                  <a:lnTo>
                    <a:pt x="309345" y="278454"/>
                  </a:lnTo>
                  <a:lnTo>
                    <a:pt x="309201" y="278463"/>
                  </a:lnTo>
                  <a:lnTo>
                    <a:pt x="309054" y="278463"/>
                  </a:lnTo>
                  <a:lnTo>
                    <a:pt x="308914" y="278454"/>
                  </a:lnTo>
                  <a:lnTo>
                    <a:pt x="308722" y="278418"/>
                  </a:lnTo>
                  <a:lnTo>
                    <a:pt x="308529" y="278349"/>
                  </a:lnTo>
                  <a:lnTo>
                    <a:pt x="308155" y="278162"/>
                  </a:lnTo>
                  <a:lnTo>
                    <a:pt x="307970" y="278076"/>
                  </a:lnTo>
                  <a:lnTo>
                    <a:pt x="307483" y="277880"/>
                  </a:lnTo>
                  <a:lnTo>
                    <a:pt x="307296" y="278325"/>
                  </a:lnTo>
                  <a:lnTo>
                    <a:pt x="307137" y="278688"/>
                  </a:lnTo>
                  <a:lnTo>
                    <a:pt x="303686" y="287216"/>
                  </a:lnTo>
                  <a:lnTo>
                    <a:pt x="301524" y="287285"/>
                  </a:lnTo>
                  <a:lnTo>
                    <a:pt x="306730" y="277424"/>
                  </a:lnTo>
                  <a:lnTo>
                    <a:pt x="306586" y="277310"/>
                  </a:lnTo>
                  <a:lnTo>
                    <a:pt x="306291" y="277069"/>
                  </a:lnTo>
                  <a:lnTo>
                    <a:pt x="306140" y="276941"/>
                  </a:lnTo>
                  <a:lnTo>
                    <a:pt x="305993" y="276808"/>
                  </a:lnTo>
                  <a:lnTo>
                    <a:pt x="305857" y="276667"/>
                  </a:lnTo>
                  <a:lnTo>
                    <a:pt x="305732" y="276521"/>
                  </a:lnTo>
                  <a:lnTo>
                    <a:pt x="305574" y="276280"/>
                  </a:lnTo>
                  <a:lnTo>
                    <a:pt x="305434" y="276011"/>
                  </a:lnTo>
                  <a:lnTo>
                    <a:pt x="305321" y="275728"/>
                  </a:lnTo>
                  <a:lnTo>
                    <a:pt x="305241" y="275441"/>
                  </a:lnTo>
                  <a:lnTo>
                    <a:pt x="305200" y="275158"/>
                  </a:lnTo>
                  <a:lnTo>
                    <a:pt x="305200" y="274962"/>
                  </a:lnTo>
                  <a:lnTo>
                    <a:pt x="305222" y="274766"/>
                  </a:lnTo>
                  <a:lnTo>
                    <a:pt x="305224" y="274448"/>
                  </a:lnTo>
                  <a:lnTo>
                    <a:pt x="305301" y="274206"/>
                  </a:lnTo>
                  <a:lnTo>
                    <a:pt x="303351" y="273567"/>
                  </a:lnTo>
                  <a:lnTo>
                    <a:pt x="304247" y="270814"/>
                  </a:lnTo>
                  <a:lnTo>
                    <a:pt x="306288" y="271479"/>
                  </a:lnTo>
                  <a:lnTo>
                    <a:pt x="306412" y="270616"/>
                  </a:lnTo>
                  <a:lnTo>
                    <a:pt x="307369" y="267272"/>
                  </a:lnTo>
                  <a:lnTo>
                    <a:pt x="306182" y="266803"/>
                  </a:lnTo>
                  <a:lnTo>
                    <a:pt x="305029" y="269752"/>
                  </a:lnTo>
                  <a:lnTo>
                    <a:pt x="303884" y="269296"/>
                  </a:lnTo>
                  <a:lnTo>
                    <a:pt x="306182" y="263434"/>
                  </a:lnTo>
                  <a:lnTo>
                    <a:pt x="308442" y="264327"/>
                  </a:lnTo>
                  <a:lnTo>
                    <a:pt x="308835" y="264040"/>
                  </a:lnTo>
                  <a:lnTo>
                    <a:pt x="309458" y="263193"/>
                  </a:lnTo>
                  <a:lnTo>
                    <a:pt x="309847" y="262495"/>
                  </a:lnTo>
                  <a:lnTo>
                    <a:pt x="309855" y="262208"/>
                  </a:lnTo>
                  <a:lnTo>
                    <a:pt x="310200" y="261310"/>
                  </a:lnTo>
                  <a:lnTo>
                    <a:pt x="310619" y="260393"/>
                  </a:lnTo>
                  <a:lnTo>
                    <a:pt x="310649" y="260248"/>
                  </a:lnTo>
                  <a:lnTo>
                    <a:pt x="310657" y="260102"/>
                  </a:lnTo>
                  <a:lnTo>
                    <a:pt x="310638" y="259947"/>
                  </a:lnTo>
                  <a:lnTo>
                    <a:pt x="310464" y="259605"/>
                  </a:lnTo>
                  <a:lnTo>
                    <a:pt x="310030" y="259505"/>
                  </a:lnTo>
                  <a:lnTo>
                    <a:pt x="309481" y="259370"/>
                  </a:lnTo>
                  <a:lnTo>
                    <a:pt x="309093" y="258887"/>
                  </a:lnTo>
                  <a:lnTo>
                    <a:pt x="309092" y="258434"/>
                  </a:lnTo>
                  <a:lnTo>
                    <a:pt x="308926" y="258269"/>
                  </a:lnTo>
                  <a:lnTo>
                    <a:pt x="308582" y="257713"/>
                  </a:lnTo>
                  <a:lnTo>
                    <a:pt x="308574" y="257563"/>
                  </a:lnTo>
                  <a:lnTo>
                    <a:pt x="308487" y="257171"/>
                  </a:lnTo>
                  <a:lnTo>
                    <a:pt x="308110" y="256824"/>
                  </a:lnTo>
                  <a:lnTo>
                    <a:pt x="307838" y="256614"/>
                  </a:lnTo>
                  <a:lnTo>
                    <a:pt x="307600" y="256464"/>
                  </a:lnTo>
                  <a:lnTo>
                    <a:pt x="307183" y="256227"/>
                  </a:lnTo>
                  <a:lnTo>
                    <a:pt x="306798" y="256186"/>
                  </a:lnTo>
                  <a:lnTo>
                    <a:pt x="306409" y="255981"/>
                  </a:lnTo>
                  <a:lnTo>
                    <a:pt x="306125" y="255890"/>
                  </a:lnTo>
                  <a:lnTo>
                    <a:pt x="305883" y="255748"/>
                  </a:lnTo>
                  <a:lnTo>
                    <a:pt x="305498" y="255429"/>
                  </a:lnTo>
                  <a:lnTo>
                    <a:pt x="305362" y="255338"/>
                  </a:lnTo>
                  <a:lnTo>
                    <a:pt x="305117" y="255202"/>
                  </a:lnTo>
                  <a:lnTo>
                    <a:pt x="304973" y="255138"/>
                  </a:lnTo>
                  <a:lnTo>
                    <a:pt x="304822" y="255088"/>
                  </a:lnTo>
                  <a:lnTo>
                    <a:pt x="304667" y="255042"/>
                  </a:lnTo>
                  <a:lnTo>
                    <a:pt x="304209" y="254919"/>
                  </a:lnTo>
                  <a:lnTo>
                    <a:pt x="304046" y="254864"/>
                  </a:lnTo>
                  <a:lnTo>
                    <a:pt x="303888" y="254823"/>
                  </a:lnTo>
                  <a:lnTo>
                    <a:pt x="303752" y="254805"/>
                  </a:lnTo>
                  <a:lnTo>
                    <a:pt x="303529" y="255316"/>
                  </a:lnTo>
                  <a:lnTo>
                    <a:pt x="303552" y="255448"/>
                  </a:lnTo>
                  <a:lnTo>
                    <a:pt x="303563" y="255735"/>
                  </a:lnTo>
                  <a:lnTo>
                    <a:pt x="303174" y="255844"/>
                  </a:lnTo>
                  <a:lnTo>
                    <a:pt x="302569" y="255881"/>
                  </a:lnTo>
                  <a:lnTo>
                    <a:pt x="301239" y="256473"/>
                  </a:lnTo>
                  <a:lnTo>
                    <a:pt x="301084" y="256400"/>
                  </a:lnTo>
                  <a:lnTo>
                    <a:pt x="300864" y="256342"/>
                  </a:lnTo>
                  <a:lnTo>
                    <a:pt x="300090" y="256182"/>
                  </a:lnTo>
                  <a:lnTo>
                    <a:pt x="299538" y="256888"/>
                  </a:lnTo>
                  <a:lnTo>
                    <a:pt x="297946" y="256676"/>
                  </a:lnTo>
                  <a:lnTo>
                    <a:pt x="297842" y="255990"/>
                  </a:lnTo>
                  <a:lnTo>
                    <a:pt x="297596" y="255939"/>
                  </a:lnTo>
                  <a:lnTo>
                    <a:pt x="297284" y="255975"/>
                  </a:lnTo>
                  <a:lnTo>
                    <a:pt x="296697" y="256077"/>
                  </a:lnTo>
                  <a:lnTo>
                    <a:pt x="296265" y="256227"/>
                  </a:lnTo>
                  <a:lnTo>
                    <a:pt x="296125" y="256264"/>
                  </a:lnTo>
                  <a:lnTo>
                    <a:pt x="295698" y="256346"/>
                  </a:lnTo>
                  <a:lnTo>
                    <a:pt x="295559" y="256387"/>
                  </a:lnTo>
                  <a:lnTo>
                    <a:pt x="295426" y="256437"/>
                  </a:lnTo>
                  <a:lnTo>
                    <a:pt x="295169" y="256564"/>
                  </a:lnTo>
                  <a:lnTo>
                    <a:pt x="295037" y="256619"/>
                  </a:lnTo>
                  <a:lnTo>
                    <a:pt x="294803" y="256669"/>
                  </a:lnTo>
                  <a:lnTo>
                    <a:pt x="294395" y="256674"/>
                  </a:lnTo>
                  <a:lnTo>
                    <a:pt x="293942" y="256756"/>
                  </a:lnTo>
                  <a:lnTo>
                    <a:pt x="293398" y="256875"/>
                  </a:lnTo>
                  <a:lnTo>
                    <a:pt x="292902" y="257098"/>
                  </a:lnTo>
                  <a:lnTo>
                    <a:pt x="292411" y="257367"/>
                  </a:lnTo>
                  <a:lnTo>
                    <a:pt x="291950" y="257586"/>
                  </a:lnTo>
                  <a:lnTo>
                    <a:pt x="291704" y="257659"/>
                  </a:lnTo>
                  <a:lnTo>
                    <a:pt x="291144" y="257968"/>
                  </a:lnTo>
                  <a:lnTo>
                    <a:pt x="290853" y="258269"/>
                  </a:lnTo>
                  <a:lnTo>
                    <a:pt x="290691" y="258675"/>
                  </a:lnTo>
                  <a:lnTo>
                    <a:pt x="290702" y="258830"/>
                  </a:lnTo>
                  <a:lnTo>
                    <a:pt x="290751" y="258971"/>
                  </a:lnTo>
                  <a:lnTo>
                    <a:pt x="291008" y="259277"/>
                  </a:lnTo>
                  <a:lnTo>
                    <a:pt x="291240" y="259413"/>
                  </a:lnTo>
                  <a:lnTo>
                    <a:pt x="291870" y="259710"/>
                  </a:lnTo>
                  <a:lnTo>
                    <a:pt x="292195" y="260011"/>
                  </a:lnTo>
                  <a:lnTo>
                    <a:pt x="292414" y="260179"/>
                  </a:lnTo>
                  <a:lnTo>
                    <a:pt x="292683" y="260393"/>
                  </a:lnTo>
                  <a:lnTo>
                    <a:pt x="293306" y="260922"/>
                  </a:lnTo>
                  <a:lnTo>
                    <a:pt x="293748" y="261332"/>
                  </a:lnTo>
                  <a:lnTo>
                    <a:pt x="294376" y="261893"/>
                  </a:lnTo>
                  <a:lnTo>
                    <a:pt x="294663" y="262062"/>
                  </a:lnTo>
                  <a:lnTo>
                    <a:pt x="294913" y="262221"/>
                  </a:lnTo>
                  <a:lnTo>
                    <a:pt x="295279" y="262472"/>
                  </a:lnTo>
                  <a:lnTo>
                    <a:pt x="295513" y="262654"/>
                  </a:lnTo>
                  <a:lnTo>
                    <a:pt x="296174" y="263152"/>
                  </a:lnTo>
                  <a:lnTo>
                    <a:pt x="296495" y="263343"/>
                  </a:lnTo>
                  <a:lnTo>
                    <a:pt x="297116" y="263744"/>
                  </a:lnTo>
                  <a:lnTo>
                    <a:pt x="297392" y="264013"/>
                  </a:lnTo>
                  <a:lnTo>
                    <a:pt x="298015" y="264487"/>
                  </a:lnTo>
                  <a:lnTo>
                    <a:pt x="298076" y="264793"/>
                  </a:lnTo>
                  <a:lnTo>
                    <a:pt x="298068" y="265271"/>
                  </a:lnTo>
                  <a:lnTo>
                    <a:pt x="298249" y="266059"/>
                  </a:lnTo>
                  <a:lnTo>
                    <a:pt x="298302" y="266579"/>
                  </a:lnTo>
                  <a:lnTo>
                    <a:pt x="297966" y="267163"/>
                  </a:lnTo>
                  <a:lnTo>
                    <a:pt x="297116" y="268075"/>
                  </a:lnTo>
                  <a:lnTo>
                    <a:pt x="296931" y="268184"/>
                  </a:lnTo>
                  <a:lnTo>
                    <a:pt x="296723" y="268266"/>
                  </a:lnTo>
                  <a:lnTo>
                    <a:pt x="296508" y="268334"/>
                  </a:lnTo>
                  <a:lnTo>
                    <a:pt x="296295" y="268407"/>
                  </a:lnTo>
                  <a:lnTo>
                    <a:pt x="296087" y="268494"/>
                  </a:lnTo>
                  <a:lnTo>
                    <a:pt x="295887" y="268599"/>
                  </a:lnTo>
                  <a:lnTo>
                    <a:pt x="295589" y="268763"/>
                  </a:lnTo>
                  <a:lnTo>
                    <a:pt x="295215" y="268972"/>
                  </a:lnTo>
                  <a:lnTo>
                    <a:pt x="295083" y="268991"/>
                  </a:lnTo>
                  <a:lnTo>
                    <a:pt x="294939" y="268982"/>
                  </a:lnTo>
                  <a:lnTo>
                    <a:pt x="294795" y="268968"/>
                  </a:lnTo>
                  <a:lnTo>
                    <a:pt x="294220" y="269232"/>
                  </a:lnTo>
                  <a:lnTo>
                    <a:pt x="294059" y="269287"/>
                  </a:lnTo>
                  <a:lnTo>
                    <a:pt x="293874" y="269305"/>
                  </a:lnTo>
                  <a:lnTo>
                    <a:pt x="293680" y="269296"/>
                  </a:lnTo>
                  <a:lnTo>
                    <a:pt x="293480" y="269273"/>
                  </a:lnTo>
                  <a:lnTo>
                    <a:pt x="293291" y="269246"/>
                  </a:lnTo>
                  <a:lnTo>
                    <a:pt x="293113" y="269205"/>
                  </a:lnTo>
                  <a:lnTo>
                    <a:pt x="292936" y="269141"/>
                  </a:lnTo>
                  <a:lnTo>
                    <a:pt x="292758" y="269068"/>
                  </a:lnTo>
                  <a:lnTo>
                    <a:pt x="292581" y="269013"/>
                  </a:lnTo>
                  <a:lnTo>
                    <a:pt x="292403" y="268982"/>
                  </a:lnTo>
                  <a:lnTo>
                    <a:pt x="292252" y="268982"/>
                  </a:lnTo>
                  <a:lnTo>
                    <a:pt x="291954" y="269023"/>
                  </a:lnTo>
                  <a:lnTo>
                    <a:pt x="291659" y="269091"/>
                  </a:lnTo>
                  <a:lnTo>
                    <a:pt x="291466" y="269146"/>
                  </a:lnTo>
                  <a:lnTo>
                    <a:pt x="291276" y="269209"/>
                  </a:lnTo>
                  <a:lnTo>
                    <a:pt x="291091" y="269282"/>
                  </a:lnTo>
                  <a:lnTo>
                    <a:pt x="290725" y="269447"/>
                  </a:lnTo>
                  <a:lnTo>
                    <a:pt x="290377" y="269624"/>
                  </a:lnTo>
                  <a:lnTo>
                    <a:pt x="290207" y="269716"/>
                  </a:lnTo>
                  <a:lnTo>
                    <a:pt x="290041" y="269820"/>
                  </a:lnTo>
                  <a:lnTo>
                    <a:pt x="289746" y="270025"/>
                  </a:lnTo>
                  <a:lnTo>
                    <a:pt x="289614" y="270130"/>
                  </a:lnTo>
                  <a:lnTo>
                    <a:pt x="289251" y="270477"/>
                  </a:lnTo>
                  <a:lnTo>
                    <a:pt x="289146" y="270609"/>
                  </a:lnTo>
                  <a:lnTo>
                    <a:pt x="289051" y="270755"/>
                  </a:lnTo>
                  <a:lnTo>
                    <a:pt x="288881" y="271056"/>
                  </a:lnTo>
                  <a:lnTo>
                    <a:pt x="288806" y="271211"/>
                  </a:lnTo>
                  <a:lnTo>
                    <a:pt x="288749" y="271352"/>
                  </a:lnTo>
                  <a:lnTo>
                    <a:pt x="288696" y="271493"/>
                  </a:lnTo>
                  <a:lnTo>
                    <a:pt x="288598" y="271781"/>
                  </a:lnTo>
                  <a:lnTo>
                    <a:pt x="288398" y="272332"/>
                  </a:lnTo>
                  <a:lnTo>
                    <a:pt x="288243" y="272738"/>
                  </a:lnTo>
                  <a:lnTo>
                    <a:pt x="288156" y="272938"/>
                  </a:lnTo>
                  <a:lnTo>
                    <a:pt x="288053" y="273189"/>
                  </a:lnTo>
                  <a:lnTo>
                    <a:pt x="287955" y="273449"/>
                  </a:lnTo>
                  <a:lnTo>
                    <a:pt x="287845" y="273700"/>
                  </a:lnTo>
                  <a:lnTo>
                    <a:pt x="287713" y="273923"/>
                  </a:lnTo>
                  <a:lnTo>
                    <a:pt x="287222" y="274306"/>
                  </a:lnTo>
                  <a:lnTo>
                    <a:pt x="286988" y="274406"/>
                  </a:lnTo>
                  <a:lnTo>
                    <a:pt x="286848" y="274456"/>
                  </a:lnTo>
                  <a:lnTo>
                    <a:pt x="286708" y="274502"/>
                  </a:lnTo>
                  <a:lnTo>
                    <a:pt x="286561" y="274538"/>
                  </a:lnTo>
                  <a:lnTo>
                    <a:pt x="286417" y="274566"/>
                  </a:lnTo>
                  <a:lnTo>
                    <a:pt x="286274" y="274579"/>
                  </a:lnTo>
                  <a:lnTo>
                    <a:pt x="286070" y="274575"/>
                  </a:lnTo>
                  <a:lnTo>
                    <a:pt x="285862" y="274552"/>
                  </a:lnTo>
                  <a:lnTo>
                    <a:pt x="285653" y="274506"/>
                  </a:lnTo>
                  <a:lnTo>
                    <a:pt x="285449" y="274447"/>
                  </a:lnTo>
                  <a:lnTo>
                    <a:pt x="285256" y="274374"/>
                  </a:lnTo>
                  <a:lnTo>
                    <a:pt x="285098" y="274306"/>
                  </a:lnTo>
                  <a:lnTo>
                    <a:pt x="284943" y="274224"/>
                  </a:lnTo>
                  <a:lnTo>
                    <a:pt x="284792" y="274133"/>
                  </a:lnTo>
                  <a:lnTo>
                    <a:pt x="284648" y="274033"/>
                  </a:lnTo>
                  <a:lnTo>
                    <a:pt x="284512" y="273927"/>
                  </a:lnTo>
                  <a:lnTo>
                    <a:pt x="284361" y="273745"/>
                  </a:lnTo>
                  <a:lnTo>
                    <a:pt x="284172" y="273581"/>
                  </a:lnTo>
                  <a:lnTo>
                    <a:pt x="283961" y="273435"/>
                  </a:lnTo>
                  <a:lnTo>
                    <a:pt x="283734" y="273326"/>
                  </a:lnTo>
                  <a:lnTo>
                    <a:pt x="283511" y="273253"/>
                  </a:lnTo>
                  <a:lnTo>
                    <a:pt x="283341" y="273230"/>
                  </a:lnTo>
                  <a:lnTo>
                    <a:pt x="283166" y="273235"/>
                  </a:lnTo>
                  <a:lnTo>
                    <a:pt x="282985" y="273248"/>
                  </a:lnTo>
                  <a:lnTo>
                    <a:pt x="282441" y="273331"/>
                  </a:lnTo>
                  <a:lnTo>
                    <a:pt x="282059" y="273408"/>
                  </a:lnTo>
                  <a:lnTo>
                    <a:pt x="281689" y="273513"/>
                  </a:lnTo>
                  <a:lnTo>
                    <a:pt x="281504" y="273590"/>
                  </a:lnTo>
                  <a:lnTo>
                    <a:pt x="281141" y="273782"/>
                  </a:lnTo>
                  <a:lnTo>
                    <a:pt x="280960" y="273864"/>
                  </a:lnTo>
                  <a:lnTo>
                    <a:pt x="280771" y="273918"/>
                  </a:lnTo>
                  <a:lnTo>
                    <a:pt x="280571" y="273941"/>
                  </a:lnTo>
                  <a:lnTo>
                    <a:pt x="280358" y="273941"/>
                  </a:lnTo>
                  <a:lnTo>
                    <a:pt x="280147" y="273918"/>
                  </a:lnTo>
                  <a:lnTo>
                    <a:pt x="279939" y="273882"/>
                  </a:lnTo>
                  <a:lnTo>
                    <a:pt x="279735" y="273836"/>
                  </a:lnTo>
                  <a:lnTo>
                    <a:pt x="279520" y="273763"/>
                  </a:lnTo>
                  <a:lnTo>
                    <a:pt x="279308" y="273672"/>
                  </a:lnTo>
                  <a:lnTo>
                    <a:pt x="279104" y="273563"/>
                  </a:lnTo>
                  <a:lnTo>
                    <a:pt x="278904" y="273449"/>
                  </a:lnTo>
                  <a:lnTo>
                    <a:pt x="278704" y="273326"/>
                  </a:lnTo>
                  <a:lnTo>
                    <a:pt x="278519" y="273208"/>
                  </a:lnTo>
                  <a:lnTo>
                    <a:pt x="278333" y="273080"/>
                  </a:lnTo>
                  <a:lnTo>
                    <a:pt x="278156" y="272943"/>
                  </a:lnTo>
                  <a:lnTo>
                    <a:pt x="277811" y="272660"/>
                  </a:lnTo>
                  <a:lnTo>
                    <a:pt x="277592" y="272455"/>
                  </a:lnTo>
                  <a:lnTo>
                    <a:pt x="277392" y="272236"/>
                  </a:lnTo>
                  <a:lnTo>
                    <a:pt x="277195" y="272008"/>
                  </a:lnTo>
                  <a:lnTo>
                    <a:pt x="276995" y="271785"/>
                  </a:lnTo>
                  <a:lnTo>
                    <a:pt x="276451" y="271197"/>
                  </a:lnTo>
                  <a:lnTo>
                    <a:pt x="276277" y="271019"/>
                  </a:lnTo>
                  <a:lnTo>
                    <a:pt x="276092" y="270850"/>
                  </a:lnTo>
                  <a:lnTo>
                    <a:pt x="275900" y="270700"/>
                  </a:lnTo>
                  <a:lnTo>
                    <a:pt x="275696" y="270577"/>
                  </a:lnTo>
                  <a:lnTo>
                    <a:pt x="275484" y="270463"/>
                  </a:lnTo>
                  <a:lnTo>
                    <a:pt x="275261" y="270367"/>
                  </a:lnTo>
                  <a:lnTo>
                    <a:pt x="275033" y="270285"/>
                  </a:lnTo>
                  <a:lnTo>
                    <a:pt x="274728" y="270213"/>
                  </a:lnTo>
                  <a:lnTo>
                    <a:pt x="274512" y="270176"/>
                  </a:lnTo>
                  <a:lnTo>
                    <a:pt x="274214" y="270153"/>
                  </a:lnTo>
                  <a:lnTo>
                    <a:pt x="273908" y="270162"/>
                  </a:lnTo>
                  <a:lnTo>
                    <a:pt x="273605" y="270185"/>
                  </a:lnTo>
                  <a:lnTo>
                    <a:pt x="273311" y="270231"/>
                  </a:lnTo>
                  <a:lnTo>
                    <a:pt x="273058" y="270281"/>
                  </a:lnTo>
                  <a:lnTo>
                    <a:pt x="272805" y="270349"/>
                  </a:lnTo>
                  <a:lnTo>
                    <a:pt x="272554" y="270431"/>
                  </a:lnTo>
                  <a:lnTo>
                    <a:pt x="272310" y="270522"/>
                  </a:lnTo>
                  <a:lnTo>
                    <a:pt x="272072" y="270627"/>
                  </a:lnTo>
                  <a:lnTo>
                    <a:pt x="271776" y="270773"/>
                  </a:lnTo>
                  <a:lnTo>
                    <a:pt x="271485" y="270937"/>
                  </a:lnTo>
                  <a:lnTo>
                    <a:pt x="271202" y="271120"/>
                  </a:lnTo>
                  <a:lnTo>
                    <a:pt x="270945" y="271320"/>
                  </a:lnTo>
                  <a:lnTo>
                    <a:pt x="270722" y="271548"/>
                  </a:lnTo>
                  <a:lnTo>
                    <a:pt x="270609" y="271703"/>
                  </a:lnTo>
                  <a:lnTo>
                    <a:pt x="270507" y="271872"/>
                  </a:lnTo>
                  <a:lnTo>
                    <a:pt x="270322" y="272218"/>
                  </a:lnTo>
                  <a:lnTo>
                    <a:pt x="270223" y="272387"/>
                  </a:lnTo>
                  <a:lnTo>
                    <a:pt x="270046" y="272638"/>
                  </a:lnTo>
                  <a:lnTo>
                    <a:pt x="269667" y="273121"/>
                  </a:lnTo>
                  <a:lnTo>
                    <a:pt x="269474" y="273362"/>
                  </a:lnTo>
                  <a:lnTo>
                    <a:pt x="269289" y="273608"/>
                  </a:lnTo>
                  <a:lnTo>
                    <a:pt x="269172" y="273786"/>
                  </a:lnTo>
                  <a:lnTo>
                    <a:pt x="268949" y="274147"/>
                  </a:lnTo>
                  <a:lnTo>
                    <a:pt x="268828" y="274320"/>
                  </a:lnTo>
                  <a:lnTo>
                    <a:pt x="268689" y="274475"/>
                  </a:lnTo>
                  <a:lnTo>
                    <a:pt x="268492" y="274639"/>
                  </a:lnTo>
                  <a:lnTo>
                    <a:pt x="268265" y="274776"/>
                  </a:lnTo>
                  <a:lnTo>
                    <a:pt x="267793" y="275026"/>
                  </a:lnTo>
                  <a:lnTo>
                    <a:pt x="267574" y="275172"/>
                  </a:lnTo>
                  <a:lnTo>
                    <a:pt x="267372" y="275357"/>
                  </a:lnTo>
                  <a:lnTo>
                    <a:pt x="267131" y="275605"/>
                  </a:lnTo>
                  <a:lnTo>
                    <a:pt x="266981" y="275737"/>
                  </a:lnTo>
                  <a:lnTo>
                    <a:pt x="266814" y="275842"/>
                  </a:lnTo>
                  <a:lnTo>
                    <a:pt x="266606" y="275915"/>
                  </a:lnTo>
                  <a:lnTo>
                    <a:pt x="266383" y="275956"/>
                  </a:lnTo>
                  <a:lnTo>
                    <a:pt x="266149" y="275970"/>
                  </a:lnTo>
                  <a:lnTo>
                    <a:pt x="265464" y="276103"/>
                  </a:lnTo>
                  <a:lnTo>
                    <a:pt x="264487" y="276228"/>
                  </a:lnTo>
                  <a:lnTo>
                    <a:pt x="263128" y="276329"/>
                  </a:lnTo>
                  <a:lnTo>
                    <a:pt x="262667" y="276368"/>
                  </a:lnTo>
                  <a:lnTo>
                    <a:pt x="262049" y="276353"/>
                  </a:lnTo>
                  <a:lnTo>
                    <a:pt x="261296" y="276034"/>
                  </a:lnTo>
                  <a:lnTo>
                    <a:pt x="261138" y="275901"/>
                  </a:lnTo>
                  <a:lnTo>
                    <a:pt x="260990" y="275756"/>
                  </a:lnTo>
                  <a:lnTo>
                    <a:pt x="260854" y="275592"/>
                  </a:lnTo>
                  <a:lnTo>
                    <a:pt x="260533" y="275337"/>
                  </a:lnTo>
                  <a:lnTo>
                    <a:pt x="260408" y="275024"/>
                  </a:lnTo>
                  <a:lnTo>
                    <a:pt x="260322" y="274688"/>
                  </a:lnTo>
                  <a:lnTo>
                    <a:pt x="260283" y="274251"/>
                  </a:lnTo>
                  <a:lnTo>
                    <a:pt x="260213" y="273798"/>
                  </a:lnTo>
                  <a:lnTo>
                    <a:pt x="260494" y="273337"/>
                  </a:lnTo>
                  <a:lnTo>
                    <a:pt x="260822" y="272586"/>
                  </a:lnTo>
                  <a:lnTo>
                    <a:pt x="261232" y="272191"/>
                  </a:lnTo>
                  <a:lnTo>
                    <a:pt x="261372" y="272004"/>
                  </a:lnTo>
                  <a:lnTo>
                    <a:pt x="261519" y="271826"/>
                  </a:lnTo>
                  <a:lnTo>
                    <a:pt x="261675" y="271648"/>
                  </a:lnTo>
                  <a:lnTo>
                    <a:pt x="261955" y="271361"/>
                  </a:lnTo>
                  <a:lnTo>
                    <a:pt x="262332" y="271019"/>
                  </a:lnTo>
                  <a:lnTo>
                    <a:pt x="263069" y="270230"/>
                  </a:lnTo>
                  <a:lnTo>
                    <a:pt x="263454" y="270012"/>
                  </a:lnTo>
                  <a:lnTo>
                    <a:pt x="263583" y="269839"/>
                  </a:lnTo>
                  <a:lnTo>
                    <a:pt x="264274" y="268831"/>
                  </a:lnTo>
                  <a:lnTo>
                    <a:pt x="264391" y="268676"/>
                  </a:lnTo>
                  <a:lnTo>
                    <a:pt x="264517" y="268535"/>
                  </a:lnTo>
                  <a:lnTo>
                    <a:pt x="264710" y="268362"/>
                  </a:lnTo>
                  <a:lnTo>
                    <a:pt x="264925" y="268207"/>
                  </a:lnTo>
                  <a:lnTo>
                    <a:pt x="265382" y="267924"/>
                  </a:lnTo>
                  <a:lnTo>
                    <a:pt x="265601" y="267773"/>
                  </a:lnTo>
                  <a:lnTo>
                    <a:pt x="266179" y="267354"/>
                  </a:lnTo>
                  <a:lnTo>
                    <a:pt x="266357" y="267204"/>
                  </a:lnTo>
                  <a:lnTo>
                    <a:pt x="266606" y="266944"/>
                  </a:lnTo>
                  <a:lnTo>
                    <a:pt x="266889" y="266525"/>
                  </a:lnTo>
                  <a:lnTo>
                    <a:pt x="266936" y="266365"/>
                  </a:lnTo>
                  <a:lnTo>
                    <a:pt x="266798" y="265882"/>
                  </a:lnTo>
                  <a:lnTo>
                    <a:pt x="267212" y="264786"/>
                  </a:lnTo>
                  <a:lnTo>
                    <a:pt x="267526" y="264182"/>
                  </a:lnTo>
                  <a:lnTo>
                    <a:pt x="267988" y="263137"/>
                  </a:lnTo>
                  <a:lnTo>
                    <a:pt x="268376" y="262182"/>
                  </a:lnTo>
                  <a:lnTo>
                    <a:pt x="269074" y="261404"/>
                  </a:lnTo>
                  <a:lnTo>
                    <a:pt x="269195" y="261255"/>
                  </a:lnTo>
                  <a:lnTo>
                    <a:pt x="269335" y="261027"/>
                  </a:lnTo>
                  <a:lnTo>
                    <a:pt x="269508" y="260781"/>
                  </a:lnTo>
                  <a:lnTo>
                    <a:pt x="269584" y="260653"/>
                  </a:lnTo>
                  <a:lnTo>
                    <a:pt x="269691" y="260398"/>
                  </a:lnTo>
                  <a:lnTo>
                    <a:pt x="269720" y="260270"/>
                  </a:lnTo>
                  <a:lnTo>
                    <a:pt x="269746" y="260138"/>
                  </a:lnTo>
                  <a:lnTo>
                    <a:pt x="269765" y="260011"/>
                  </a:lnTo>
                  <a:lnTo>
                    <a:pt x="269838" y="259609"/>
                  </a:lnTo>
                  <a:lnTo>
                    <a:pt x="269876" y="259341"/>
                  </a:lnTo>
                  <a:lnTo>
                    <a:pt x="269905" y="259166"/>
                  </a:lnTo>
                  <a:lnTo>
                    <a:pt x="270027" y="258497"/>
                  </a:lnTo>
                  <a:lnTo>
                    <a:pt x="270061" y="258260"/>
                  </a:lnTo>
                  <a:lnTo>
                    <a:pt x="270091" y="257850"/>
                  </a:lnTo>
                  <a:lnTo>
                    <a:pt x="270106" y="257681"/>
                  </a:lnTo>
                  <a:lnTo>
                    <a:pt x="270110" y="257508"/>
                  </a:lnTo>
                  <a:lnTo>
                    <a:pt x="270099" y="257344"/>
                  </a:lnTo>
                  <a:lnTo>
                    <a:pt x="270037" y="257121"/>
                  </a:lnTo>
                  <a:lnTo>
                    <a:pt x="269910" y="256861"/>
                  </a:lnTo>
                  <a:lnTo>
                    <a:pt x="269833" y="256697"/>
                  </a:lnTo>
                  <a:lnTo>
                    <a:pt x="270016" y="256314"/>
                  </a:lnTo>
                  <a:lnTo>
                    <a:pt x="269978" y="256008"/>
                  </a:lnTo>
                  <a:lnTo>
                    <a:pt x="269948" y="255858"/>
                  </a:lnTo>
                  <a:lnTo>
                    <a:pt x="269901" y="255575"/>
                  </a:lnTo>
                  <a:lnTo>
                    <a:pt x="269848" y="255357"/>
                  </a:lnTo>
                  <a:lnTo>
                    <a:pt x="269784" y="255147"/>
                  </a:lnTo>
                  <a:lnTo>
                    <a:pt x="269712" y="254932"/>
                  </a:lnTo>
                  <a:lnTo>
                    <a:pt x="269638" y="254723"/>
                  </a:lnTo>
                  <a:lnTo>
                    <a:pt x="269569" y="254509"/>
                  </a:lnTo>
                  <a:lnTo>
                    <a:pt x="269512" y="254322"/>
                  </a:lnTo>
                  <a:lnTo>
                    <a:pt x="269410" y="253943"/>
                  </a:lnTo>
                  <a:lnTo>
                    <a:pt x="269297" y="253570"/>
                  </a:lnTo>
                  <a:lnTo>
                    <a:pt x="269229" y="253365"/>
                  </a:lnTo>
                  <a:lnTo>
                    <a:pt x="269002" y="252745"/>
                  </a:lnTo>
                  <a:lnTo>
                    <a:pt x="268934" y="252535"/>
                  </a:lnTo>
                  <a:lnTo>
                    <a:pt x="268798" y="252138"/>
                  </a:lnTo>
                  <a:lnTo>
                    <a:pt x="268734" y="251938"/>
                  </a:lnTo>
                  <a:lnTo>
                    <a:pt x="268677" y="251737"/>
                  </a:lnTo>
                  <a:lnTo>
                    <a:pt x="268632" y="251532"/>
                  </a:lnTo>
                  <a:lnTo>
                    <a:pt x="268609" y="251400"/>
                  </a:lnTo>
                  <a:lnTo>
                    <a:pt x="268568" y="250990"/>
                  </a:lnTo>
                  <a:lnTo>
                    <a:pt x="268549" y="250857"/>
                  </a:lnTo>
                  <a:lnTo>
                    <a:pt x="268477" y="250570"/>
                  </a:lnTo>
                  <a:lnTo>
                    <a:pt x="268435" y="250434"/>
                  </a:lnTo>
                  <a:lnTo>
                    <a:pt x="268398" y="250288"/>
                  </a:lnTo>
                  <a:lnTo>
                    <a:pt x="268367" y="250147"/>
                  </a:lnTo>
                  <a:lnTo>
                    <a:pt x="268287" y="249593"/>
                  </a:lnTo>
                  <a:lnTo>
                    <a:pt x="268239" y="248939"/>
                  </a:lnTo>
                  <a:lnTo>
                    <a:pt x="268206" y="248625"/>
                  </a:lnTo>
                  <a:lnTo>
                    <a:pt x="268254" y="248396"/>
                  </a:lnTo>
                  <a:lnTo>
                    <a:pt x="268258" y="248182"/>
                  </a:lnTo>
                  <a:lnTo>
                    <a:pt x="268375" y="247822"/>
                  </a:lnTo>
                  <a:lnTo>
                    <a:pt x="268511" y="247516"/>
                  </a:lnTo>
                  <a:lnTo>
                    <a:pt x="268360" y="247019"/>
                  </a:lnTo>
                  <a:lnTo>
                    <a:pt x="268012" y="246381"/>
                  </a:lnTo>
                  <a:lnTo>
                    <a:pt x="267982" y="246254"/>
                  </a:lnTo>
                  <a:lnTo>
                    <a:pt x="267956" y="245880"/>
                  </a:lnTo>
                  <a:lnTo>
                    <a:pt x="267650" y="245483"/>
                  </a:lnTo>
                  <a:lnTo>
                    <a:pt x="267612" y="245287"/>
                  </a:lnTo>
                  <a:lnTo>
                    <a:pt x="267442" y="245251"/>
                  </a:lnTo>
                  <a:lnTo>
                    <a:pt x="267267" y="245173"/>
                  </a:lnTo>
                  <a:lnTo>
                    <a:pt x="267010" y="245037"/>
                  </a:lnTo>
                  <a:lnTo>
                    <a:pt x="266772" y="244941"/>
                  </a:lnTo>
                  <a:lnTo>
                    <a:pt x="266406" y="244822"/>
                  </a:lnTo>
                  <a:lnTo>
                    <a:pt x="265949" y="244713"/>
                  </a:lnTo>
                  <a:lnTo>
                    <a:pt x="265677" y="244649"/>
                  </a:lnTo>
                  <a:lnTo>
                    <a:pt x="265405" y="244594"/>
                  </a:lnTo>
                  <a:lnTo>
                    <a:pt x="265265" y="244572"/>
                  </a:lnTo>
                  <a:lnTo>
                    <a:pt x="265042" y="244544"/>
                  </a:lnTo>
                  <a:lnTo>
                    <a:pt x="264493" y="244471"/>
                  </a:lnTo>
                  <a:lnTo>
                    <a:pt x="264176" y="244426"/>
                  </a:lnTo>
                  <a:lnTo>
                    <a:pt x="263711" y="244505"/>
                  </a:lnTo>
                  <a:lnTo>
                    <a:pt x="262733" y="244287"/>
                  </a:lnTo>
                  <a:lnTo>
                    <a:pt x="262008" y="244014"/>
                  </a:lnTo>
                  <a:lnTo>
                    <a:pt x="261657" y="243656"/>
                  </a:lnTo>
                  <a:lnTo>
                    <a:pt x="261153" y="243359"/>
                  </a:lnTo>
                  <a:lnTo>
                    <a:pt x="260990" y="243204"/>
                  </a:lnTo>
                  <a:lnTo>
                    <a:pt x="260843" y="243035"/>
                  </a:lnTo>
                  <a:lnTo>
                    <a:pt x="260726" y="242876"/>
                  </a:lnTo>
                  <a:lnTo>
                    <a:pt x="260431" y="242375"/>
                  </a:lnTo>
                  <a:lnTo>
                    <a:pt x="260374" y="242238"/>
                  </a:lnTo>
                  <a:lnTo>
                    <a:pt x="260340" y="242078"/>
                  </a:lnTo>
                  <a:lnTo>
                    <a:pt x="260280" y="241951"/>
                  </a:lnTo>
                  <a:lnTo>
                    <a:pt x="260129" y="241650"/>
                  </a:lnTo>
                  <a:lnTo>
                    <a:pt x="260095" y="241194"/>
                  </a:lnTo>
                  <a:lnTo>
                    <a:pt x="260087" y="241057"/>
                  </a:lnTo>
                  <a:lnTo>
                    <a:pt x="260106" y="240889"/>
                  </a:lnTo>
                  <a:lnTo>
                    <a:pt x="260140" y="240720"/>
                  </a:lnTo>
                  <a:lnTo>
                    <a:pt x="260284" y="240291"/>
                  </a:lnTo>
                  <a:lnTo>
                    <a:pt x="260386" y="239945"/>
                  </a:lnTo>
                  <a:lnTo>
                    <a:pt x="260495" y="239704"/>
                  </a:lnTo>
                  <a:lnTo>
                    <a:pt x="260631" y="239480"/>
                  </a:lnTo>
                  <a:lnTo>
                    <a:pt x="260903" y="239079"/>
                  </a:lnTo>
                  <a:lnTo>
                    <a:pt x="261179" y="238623"/>
                  </a:lnTo>
                  <a:lnTo>
                    <a:pt x="261228" y="238482"/>
                  </a:lnTo>
                  <a:lnTo>
                    <a:pt x="261266" y="238336"/>
                  </a:lnTo>
                  <a:lnTo>
                    <a:pt x="262189" y="237201"/>
                  </a:lnTo>
                  <a:lnTo>
                    <a:pt x="262317" y="237060"/>
                  </a:lnTo>
                  <a:lnTo>
                    <a:pt x="262699" y="236727"/>
                  </a:lnTo>
                  <a:lnTo>
                    <a:pt x="263194" y="236823"/>
                  </a:lnTo>
                  <a:lnTo>
                    <a:pt x="263514" y="236699"/>
                  </a:lnTo>
                  <a:lnTo>
                    <a:pt x="263692" y="236595"/>
                  </a:lnTo>
                  <a:lnTo>
                    <a:pt x="263976" y="236440"/>
                  </a:lnTo>
                  <a:lnTo>
                    <a:pt x="264134" y="236349"/>
                  </a:lnTo>
                  <a:lnTo>
                    <a:pt x="264298" y="236253"/>
                  </a:lnTo>
                  <a:lnTo>
                    <a:pt x="264610" y="236057"/>
                  </a:lnTo>
                  <a:lnTo>
                    <a:pt x="265309" y="235535"/>
                  </a:lnTo>
                  <a:lnTo>
                    <a:pt x="266297" y="234407"/>
                  </a:lnTo>
                  <a:lnTo>
                    <a:pt x="267108" y="233573"/>
                  </a:lnTo>
                  <a:lnTo>
                    <a:pt x="267683" y="232679"/>
                  </a:lnTo>
                  <a:lnTo>
                    <a:pt x="267925" y="231380"/>
                  </a:lnTo>
                  <a:lnTo>
                    <a:pt x="267742" y="230752"/>
                  </a:lnTo>
                  <a:lnTo>
                    <a:pt x="267284" y="229894"/>
                  </a:lnTo>
                  <a:lnTo>
                    <a:pt x="267049" y="229424"/>
                  </a:lnTo>
                  <a:lnTo>
                    <a:pt x="266896" y="228496"/>
                  </a:lnTo>
                  <a:lnTo>
                    <a:pt x="266874" y="227178"/>
                  </a:lnTo>
                  <a:lnTo>
                    <a:pt x="266874" y="226973"/>
                  </a:lnTo>
                  <a:lnTo>
                    <a:pt x="266893" y="226626"/>
                  </a:lnTo>
                  <a:lnTo>
                    <a:pt x="266950" y="226111"/>
                  </a:lnTo>
                  <a:lnTo>
                    <a:pt x="266999" y="225792"/>
                  </a:lnTo>
                  <a:lnTo>
                    <a:pt x="267019" y="225583"/>
                  </a:lnTo>
                  <a:lnTo>
                    <a:pt x="267023" y="225446"/>
                  </a:lnTo>
                  <a:lnTo>
                    <a:pt x="267019" y="225309"/>
                  </a:lnTo>
                  <a:lnTo>
                    <a:pt x="267010" y="225172"/>
                  </a:lnTo>
                  <a:lnTo>
                    <a:pt x="266995" y="225035"/>
                  </a:lnTo>
                  <a:lnTo>
                    <a:pt x="266950" y="224776"/>
                  </a:lnTo>
                  <a:lnTo>
                    <a:pt x="266806" y="224302"/>
                  </a:lnTo>
                  <a:lnTo>
                    <a:pt x="266217" y="223600"/>
                  </a:lnTo>
                  <a:lnTo>
                    <a:pt x="265850" y="223395"/>
                  </a:lnTo>
                  <a:lnTo>
                    <a:pt x="265688" y="223313"/>
                  </a:lnTo>
                  <a:lnTo>
                    <a:pt x="265193" y="223080"/>
                  </a:lnTo>
                  <a:lnTo>
                    <a:pt x="265031" y="222998"/>
                  </a:lnTo>
                  <a:lnTo>
                    <a:pt x="264591" y="222720"/>
                  </a:lnTo>
                  <a:lnTo>
                    <a:pt x="263791" y="222342"/>
                  </a:lnTo>
                  <a:lnTo>
                    <a:pt x="263451" y="222314"/>
                  </a:lnTo>
                  <a:lnTo>
                    <a:pt x="263179" y="222287"/>
                  </a:lnTo>
                  <a:lnTo>
                    <a:pt x="263043" y="222278"/>
                  </a:lnTo>
                  <a:lnTo>
                    <a:pt x="262672" y="222228"/>
                  </a:lnTo>
                  <a:lnTo>
                    <a:pt x="262083" y="222077"/>
                  </a:lnTo>
                  <a:lnTo>
                    <a:pt x="261898" y="221995"/>
                  </a:lnTo>
                  <a:lnTo>
                    <a:pt x="261713" y="221923"/>
                  </a:lnTo>
                  <a:lnTo>
                    <a:pt x="261232" y="221777"/>
                  </a:lnTo>
                  <a:lnTo>
                    <a:pt x="260805" y="221704"/>
                  </a:lnTo>
                  <a:lnTo>
                    <a:pt x="260310" y="221426"/>
                  </a:lnTo>
                  <a:lnTo>
                    <a:pt x="260295" y="221280"/>
                  </a:lnTo>
                  <a:lnTo>
                    <a:pt x="260310" y="221120"/>
                  </a:lnTo>
                  <a:lnTo>
                    <a:pt x="260329" y="220965"/>
                  </a:lnTo>
                  <a:lnTo>
                    <a:pt x="260363" y="220801"/>
                  </a:lnTo>
                  <a:lnTo>
                    <a:pt x="259591" y="221079"/>
                  </a:lnTo>
                  <a:lnTo>
                    <a:pt x="258894" y="221102"/>
                  </a:lnTo>
                  <a:lnTo>
                    <a:pt x="258481" y="221667"/>
                  </a:lnTo>
                  <a:lnTo>
                    <a:pt x="258103" y="222032"/>
                  </a:lnTo>
                  <a:lnTo>
                    <a:pt x="257744" y="222351"/>
                  </a:lnTo>
                  <a:lnTo>
                    <a:pt x="257695" y="222483"/>
                  </a:lnTo>
                  <a:lnTo>
                    <a:pt x="257631" y="222775"/>
                  </a:lnTo>
                  <a:lnTo>
                    <a:pt x="257597" y="222916"/>
                  </a:lnTo>
                  <a:lnTo>
                    <a:pt x="257506" y="223258"/>
                  </a:lnTo>
                  <a:lnTo>
                    <a:pt x="257468" y="223427"/>
                  </a:lnTo>
                  <a:lnTo>
                    <a:pt x="257431" y="223600"/>
                  </a:lnTo>
                  <a:lnTo>
                    <a:pt x="257404" y="223773"/>
                  </a:lnTo>
                  <a:lnTo>
                    <a:pt x="257384" y="223941"/>
                  </a:lnTo>
                  <a:lnTo>
                    <a:pt x="257374" y="224078"/>
                  </a:lnTo>
                  <a:lnTo>
                    <a:pt x="257359" y="224389"/>
                  </a:lnTo>
                  <a:lnTo>
                    <a:pt x="257381" y="224958"/>
                  </a:lnTo>
                  <a:lnTo>
                    <a:pt x="258167" y="225815"/>
                  </a:lnTo>
                  <a:lnTo>
                    <a:pt x="258201" y="225961"/>
                  </a:lnTo>
                  <a:lnTo>
                    <a:pt x="258197" y="226102"/>
                  </a:lnTo>
                  <a:lnTo>
                    <a:pt x="258167" y="226358"/>
                  </a:lnTo>
                  <a:lnTo>
                    <a:pt x="258107" y="226581"/>
                  </a:lnTo>
                  <a:lnTo>
                    <a:pt x="258054" y="226809"/>
                  </a:lnTo>
                  <a:lnTo>
                    <a:pt x="258031" y="227073"/>
                  </a:lnTo>
                  <a:lnTo>
                    <a:pt x="258020" y="227251"/>
                  </a:lnTo>
                  <a:lnTo>
                    <a:pt x="257967" y="227679"/>
                  </a:lnTo>
                  <a:lnTo>
                    <a:pt x="257918" y="227962"/>
                  </a:lnTo>
                  <a:lnTo>
                    <a:pt x="257839" y="228235"/>
                  </a:lnTo>
                  <a:lnTo>
                    <a:pt x="257699" y="228636"/>
                  </a:lnTo>
                  <a:lnTo>
                    <a:pt x="257555" y="229029"/>
                  </a:lnTo>
                  <a:lnTo>
                    <a:pt x="257325" y="229607"/>
                  </a:lnTo>
                  <a:lnTo>
                    <a:pt x="257185" y="229990"/>
                  </a:lnTo>
                  <a:lnTo>
                    <a:pt x="257091" y="230168"/>
                  </a:lnTo>
                  <a:lnTo>
                    <a:pt x="256364" y="230774"/>
                  </a:lnTo>
                  <a:lnTo>
                    <a:pt x="256275" y="230911"/>
                  </a:lnTo>
                  <a:lnTo>
                    <a:pt x="256115" y="231093"/>
                  </a:lnTo>
                  <a:lnTo>
                    <a:pt x="255775" y="231394"/>
                  </a:lnTo>
                  <a:lnTo>
                    <a:pt x="255337" y="231800"/>
                  </a:lnTo>
                  <a:lnTo>
                    <a:pt x="254441" y="232087"/>
                  </a:lnTo>
                  <a:lnTo>
                    <a:pt x="254075" y="232091"/>
                  </a:lnTo>
                  <a:lnTo>
                    <a:pt x="253843" y="232055"/>
                  </a:lnTo>
                  <a:lnTo>
                    <a:pt x="252861" y="232679"/>
                  </a:lnTo>
                  <a:lnTo>
                    <a:pt x="252434" y="233126"/>
                  </a:lnTo>
                  <a:lnTo>
                    <a:pt x="252189" y="233687"/>
                  </a:lnTo>
                  <a:lnTo>
                    <a:pt x="252075" y="234047"/>
                  </a:lnTo>
                  <a:lnTo>
                    <a:pt x="252007" y="234297"/>
                  </a:lnTo>
                  <a:lnTo>
                    <a:pt x="251951" y="234544"/>
                  </a:lnTo>
                  <a:lnTo>
                    <a:pt x="251902" y="234840"/>
                  </a:lnTo>
                  <a:lnTo>
                    <a:pt x="251883" y="234986"/>
                  </a:lnTo>
                  <a:lnTo>
                    <a:pt x="251868" y="235136"/>
                  </a:lnTo>
                  <a:lnTo>
                    <a:pt x="251849" y="235282"/>
                  </a:lnTo>
                  <a:lnTo>
                    <a:pt x="251837" y="235437"/>
                  </a:lnTo>
                  <a:lnTo>
                    <a:pt x="251822" y="235747"/>
                  </a:lnTo>
                  <a:lnTo>
                    <a:pt x="251807" y="235902"/>
                  </a:lnTo>
                  <a:lnTo>
                    <a:pt x="251743" y="236166"/>
                  </a:lnTo>
                  <a:lnTo>
                    <a:pt x="251664" y="236394"/>
                  </a:lnTo>
                  <a:lnTo>
                    <a:pt x="251562" y="236613"/>
                  </a:lnTo>
                  <a:lnTo>
                    <a:pt x="251501" y="236855"/>
                  </a:lnTo>
                  <a:lnTo>
                    <a:pt x="251462" y="237019"/>
                  </a:lnTo>
                  <a:lnTo>
                    <a:pt x="251360" y="237402"/>
                  </a:lnTo>
                  <a:lnTo>
                    <a:pt x="251330" y="237529"/>
                  </a:lnTo>
                  <a:lnTo>
                    <a:pt x="251271" y="237757"/>
                  </a:lnTo>
                  <a:lnTo>
                    <a:pt x="251228" y="237953"/>
                  </a:lnTo>
                  <a:lnTo>
                    <a:pt x="251146" y="238240"/>
                  </a:lnTo>
                  <a:lnTo>
                    <a:pt x="251039" y="238514"/>
                  </a:lnTo>
                  <a:lnTo>
                    <a:pt x="250994" y="238682"/>
                  </a:lnTo>
                  <a:lnTo>
                    <a:pt x="250971" y="238837"/>
                  </a:lnTo>
                  <a:lnTo>
                    <a:pt x="250897" y="239111"/>
                  </a:lnTo>
                  <a:lnTo>
                    <a:pt x="250646" y="239726"/>
                  </a:lnTo>
                  <a:lnTo>
                    <a:pt x="250575" y="239932"/>
                  </a:lnTo>
                  <a:lnTo>
                    <a:pt x="250446" y="240237"/>
                  </a:lnTo>
                  <a:lnTo>
                    <a:pt x="250178" y="240734"/>
                  </a:lnTo>
                  <a:lnTo>
                    <a:pt x="250133" y="240958"/>
                  </a:lnTo>
                  <a:lnTo>
                    <a:pt x="250011" y="241330"/>
                  </a:lnTo>
                  <a:lnTo>
                    <a:pt x="249720" y="241917"/>
                  </a:lnTo>
                  <a:lnTo>
                    <a:pt x="249517" y="241996"/>
                  </a:lnTo>
                  <a:lnTo>
                    <a:pt x="249286" y="242178"/>
                  </a:lnTo>
                  <a:lnTo>
                    <a:pt x="249037" y="242311"/>
                  </a:lnTo>
                  <a:lnTo>
                    <a:pt x="248331" y="242407"/>
                  </a:lnTo>
                  <a:lnTo>
                    <a:pt x="247907" y="242275"/>
                  </a:lnTo>
                  <a:lnTo>
                    <a:pt x="246806" y="241688"/>
                  </a:lnTo>
                  <a:lnTo>
                    <a:pt x="246446" y="241555"/>
                  </a:lnTo>
                  <a:lnTo>
                    <a:pt x="246017" y="241338"/>
                  </a:lnTo>
                  <a:lnTo>
                    <a:pt x="245276" y="240834"/>
                  </a:lnTo>
                  <a:lnTo>
                    <a:pt x="244528" y="240355"/>
                  </a:lnTo>
                  <a:lnTo>
                    <a:pt x="244045" y="240200"/>
                  </a:lnTo>
                  <a:lnTo>
                    <a:pt x="243720" y="239995"/>
                  </a:lnTo>
                  <a:lnTo>
                    <a:pt x="243331" y="239777"/>
                  </a:lnTo>
                  <a:lnTo>
                    <a:pt x="243134" y="239685"/>
                  </a:lnTo>
                  <a:lnTo>
                    <a:pt x="242929" y="239603"/>
                  </a:lnTo>
                  <a:lnTo>
                    <a:pt x="242389" y="239439"/>
                  </a:lnTo>
                  <a:lnTo>
                    <a:pt x="242208" y="239421"/>
                  </a:lnTo>
                  <a:lnTo>
                    <a:pt x="242075" y="239425"/>
                  </a:lnTo>
                  <a:lnTo>
                    <a:pt x="241320" y="239075"/>
                  </a:lnTo>
                  <a:lnTo>
                    <a:pt x="241176" y="238988"/>
                  </a:lnTo>
                  <a:lnTo>
                    <a:pt x="241040" y="238915"/>
                  </a:lnTo>
                  <a:lnTo>
                    <a:pt x="240650" y="238837"/>
                  </a:lnTo>
                  <a:lnTo>
                    <a:pt x="239973" y="239158"/>
                  </a:lnTo>
                  <a:lnTo>
                    <a:pt x="239106" y="238875"/>
                  </a:lnTo>
                  <a:lnTo>
                    <a:pt x="238489" y="238582"/>
                  </a:lnTo>
                  <a:lnTo>
                    <a:pt x="238248" y="238432"/>
                  </a:lnTo>
                  <a:lnTo>
                    <a:pt x="238191" y="238304"/>
                  </a:lnTo>
                  <a:lnTo>
                    <a:pt x="238085" y="238076"/>
                  </a:lnTo>
                  <a:lnTo>
                    <a:pt x="237812" y="237520"/>
                  </a:lnTo>
                  <a:lnTo>
                    <a:pt x="237793" y="237311"/>
                  </a:lnTo>
                  <a:lnTo>
                    <a:pt x="237759" y="237083"/>
                  </a:lnTo>
                  <a:lnTo>
                    <a:pt x="237744" y="236955"/>
                  </a:lnTo>
                  <a:lnTo>
                    <a:pt x="237579" y="236935"/>
                  </a:lnTo>
                  <a:lnTo>
                    <a:pt x="237494" y="236367"/>
                  </a:lnTo>
                  <a:lnTo>
                    <a:pt x="237408" y="236047"/>
                  </a:lnTo>
                  <a:lnTo>
                    <a:pt x="237515" y="235799"/>
                  </a:lnTo>
                  <a:lnTo>
                    <a:pt x="237691" y="235442"/>
                  </a:lnTo>
                  <a:lnTo>
                    <a:pt x="237768" y="234899"/>
                  </a:lnTo>
                  <a:lnTo>
                    <a:pt x="237812" y="234630"/>
                  </a:lnTo>
                  <a:lnTo>
                    <a:pt x="237876" y="234366"/>
                  </a:lnTo>
                  <a:lnTo>
                    <a:pt x="237929" y="234179"/>
                  </a:lnTo>
                  <a:lnTo>
                    <a:pt x="238055" y="233814"/>
                  </a:lnTo>
                  <a:lnTo>
                    <a:pt x="238327" y="233336"/>
                  </a:lnTo>
                  <a:lnTo>
                    <a:pt x="238610" y="232780"/>
                  </a:lnTo>
                  <a:lnTo>
                    <a:pt x="238667" y="232538"/>
                  </a:lnTo>
                  <a:lnTo>
                    <a:pt x="238697" y="232383"/>
                  </a:lnTo>
                  <a:lnTo>
                    <a:pt x="238720" y="232233"/>
                  </a:lnTo>
                  <a:lnTo>
                    <a:pt x="238750" y="231923"/>
                  </a:lnTo>
                  <a:lnTo>
                    <a:pt x="238769" y="231768"/>
                  </a:lnTo>
                  <a:lnTo>
                    <a:pt x="238841" y="231344"/>
                  </a:lnTo>
                  <a:lnTo>
                    <a:pt x="238860" y="231198"/>
                  </a:lnTo>
                  <a:lnTo>
                    <a:pt x="238765" y="230437"/>
                  </a:lnTo>
                  <a:lnTo>
                    <a:pt x="238089" y="229457"/>
                  </a:lnTo>
                  <a:lnTo>
                    <a:pt x="237890" y="228598"/>
                  </a:lnTo>
                  <a:lnTo>
                    <a:pt x="237461" y="228085"/>
                  </a:lnTo>
                  <a:lnTo>
                    <a:pt x="237234" y="228026"/>
                  </a:lnTo>
                  <a:lnTo>
                    <a:pt x="237026" y="227966"/>
                  </a:lnTo>
                  <a:lnTo>
                    <a:pt x="236769" y="227884"/>
                  </a:lnTo>
                  <a:lnTo>
                    <a:pt x="236513" y="227816"/>
                  </a:lnTo>
                  <a:lnTo>
                    <a:pt x="236373" y="227784"/>
                  </a:lnTo>
                  <a:lnTo>
                    <a:pt x="236229" y="227757"/>
                  </a:lnTo>
                  <a:lnTo>
                    <a:pt x="235946" y="227711"/>
                  </a:lnTo>
                  <a:lnTo>
                    <a:pt x="235583" y="227620"/>
                  </a:lnTo>
                  <a:lnTo>
                    <a:pt x="235153" y="227552"/>
                  </a:lnTo>
                  <a:lnTo>
                    <a:pt x="234964" y="227570"/>
                  </a:lnTo>
                  <a:lnTo>
                    <a:pt x="234774" y="227602"/>
                  </a:lnTo>
                  <a:lnTo>
                    <a:pt x="234630" y="227638"/>
                  </a:lnTo>
                  <a:lnTo>
                    <a:pt x="234343" y="227743"/>
                  </a:lnTo>
                  <a:lnTo>
                    <a:pt x="234203" y="227802"/>
                  </a:lnTo>
                  <a:lnTo>
                    <a:pt x="234060" y="227857"/>
                  </a:lnTo>
                  <a:lnTo>
                    <a:pt x="232957" y="228627"/>
                  </a:lnTo>
                  <a:lnTo>
                    <a:pt x="232876" y="228769"/>
                  </a:lnTo>
                  <a:lnTo>
                    <a:pt x="232741" y="229010"/>
                  </a:lnTo>
                  <a:lnTo>
                    <a:pt x="231939" y="230077"/>
                  </a:lnTo>
                  <a:lnTo>
                    <a:pt x="231822" y="230350"/>
                  </a:lnTo>
                  <a:lnTo>
                    <a:pt x="231709" y="230628"/>
                  </a:lnTo>
                  <a:lnTo>
                    <a:pt x="231513" y="231025"/>
                  </a:lnTo>
                  <a:lnTo>
                    <a:pt x="231433" y="231194"/>
                  </a:lnTo>
                  <a:lnTo>
                    <a:pt x="230564" y="231987"/>
                  </a:lnTo>
                  <a:lnTo>
                    <a:pt x="230372" y="232114"/>
                  </a:lnTo>
                  <a:lnTo>
                    <a:pt x="230077" y="232278"/>
                  </a:lnTo>
                  <a:lnTo>
                    <a:pt x="229668" y="232429"/>
                  </a:lnTo>
                  <a:lnTo>
                    <a:pt x="229445" y="232483"/>
                  </a:lnTo>
                  <a:lnTo>
                    <a:pt x="229218" y="232520"/>
                  </a:lnTo>
                  <a:lnTo>
                    <a:pt x="228803" y="232561"/>
                  </a:lnTo>
                  <a:lnTo>
                    <a:pt x="228206" y="232456"/>
                  </a:lnTo>
                  <a:lnTo>
                    <a:pt x="227870" y="232360"/>
                  </a:lnTo>
                  <a:lnTo>
                    <a:pt x="227636" y="232287"/>
                  </a:lnTo>
                  <a:lnTo>
                    <a:pt x="227458" y="232219"/>
                  </a:lnTo>
                  <a:lnTo>
                    <a:pt x="227122" y="232060"/>
                  </a:lnTo>
                  <a:lnTo>
                    <a:pt x="226769" y="231873"/>
                  </a:lnTo>
                  <a:lnTo>
                    <a:pt x="226637" y="231795"/>
                  </a:lnTo>
                  <a:lnTo>
                    <a:pt x="226454" y="231791"/>
                  </a:lnTo>
                  <a:lnTo>
                    <a:pt x="226090" y="231764"/>
                  </a:lnTo>
                  <a:lnTo>
                    <a:pt x="225923" y="231440"/>
                  </a:lnTo>
                  <a:lnTo>
                    <a:pt x="225912" y="231244"/>
                  </a:lnTo>
                  <a:lnTo>
                    <a:pt x="225919" y="231016"/>
                  </a:lnTo>
                  <a:lnTo>
                    <a:pt x="225912" y="230792"/>
                  </a:lnTo>
                  <a:lnTo>
                    <a:pt x="225292" y="230259"/>
                  </a:lnTo>
                  <a:lnTo>
                    <a:pt x="224865" y="230259"/>
                  </a:lnTo>
                  <a:lnTo>
                    <a:pt x="224513" y="230323"/>
                  </a:lnTo>
                  <a:lnTo>
                    <a:pt x="223878" y="230382"/>
                  </a:lnTo>
                  <a:lnTo>
                    <a:pt x="223421" y="230505"/>
                  </a:lnTo>
                  <a:lnTo>
                    <a:pt x="222889" y="230505"/>
                  </a:lnTo>
                  <a:lnTo>
                    <a:pt x="222681" y="230564"/>
                  </a:lnTo>
                  <a:lnTo>
                    <a:pt x="221992" y="230847"/>
                  </a:lnTo>
                  <a:lnTo>
                    <a:pt x="221520" y="230943"/>
                  </a:lnTo>
                  <a:lnTo>
                    <a:pt x="221263" y="231084"/>
                  </a:lnTo>
                  <a:lnTo>
                    <a:pt x="220795" y="231376"/>
                  </a:lnTo>
                  <a:lnTo>
                    <a:pt x="220160" y="231996"/>
                  </a:lnTo>
                  <a:lnTo>
                    <a:pt x="220122" y="232123"/>
                  </a:lnTo>
                  <a:lnTo>
                    <a:pt x="220100" y="232255"/>
                  </a:lnTo>
                  <a:lnTo>
                    <a:pt x="220088" y="232392"/>
                  </a:lnTo>
                  <a:lnTo>
                    <a:pt x="220085" y="232534"/>
                  </a:lnTo>
                  <a:lnTo>
                    <a:pt x="220073" y="232794"/>
                  </a:lnTo>
                  <a:lnTo>
                    <a:pt x="220077" y="233044"/>
                  </a:lnTo>
                  <a:lnTo>
                    <a:pt x="220085" y="233172"/>
                  </a:lnTo>
                  <a:lnTo>
                    <a:pt x="220088" y="233299"/>
                  </a:lnTo>
                  <a:lnTo>
                    <a:pt x="220103" y="233441"/>
                  </a:lnTo>
                  <a:lnTo>
                    <a:pt x="220130" y="233582"/>
                  </a:lnTo>
                  <a:lnTo>
                    <a:pt x="220153" y="233728"/>
                  </a:lnTo>
                  <a:lnTo>
                    <a:pt x="220383" y="234234"/>
                  </a:lnTo>
                  <a:lnTo>
                    <a:pt x="220483" y="234397"/>
                  </a:lnTo>
                  <a:lnTo>
                    <a:pt x="220526" y="234737"/>
                  </a:lnTo>
                  <a:lnTo>
                    <a:pt x="220483" y="235067"/>
                  </a:lnTo>
                  <a:lnTo>
                    <a:pt x="220373" y="235378"/>
                  </a:lnTo>
                  <a:lnTo>
                    <a:pt x="220194" y="235551"/>
                  </a:lnTo>
                  <a:lnTo>
                    <a:pt x="220092" y="235911"/>
                  </a:lnTo>
                  <a:lnTo>
                    <a:pt x="219998" y="236089"/>
                  </a:lnTo>
                  <a:lnTo>
                    <a:pt x="219899" y="236262"/>
                  </a:lnTo>
                  <a:lnTo>
                    <a:pt x="219314" y="237000"/>
                  </a:lnTo>
                  <a:lnTo>
                    <a:pt x="219339" y="237447"/>
                  </a:lnTo>
                  <a:lnTo>
                    <a:pt x="219091" y="237844"/>
                  </a:lnTo>
                  <a:lnTo>
                    <a:pt x="218935" y="237953"/>
                  </a:lnTo>
                  <a:lnTo>
                    <a:pt x="218682" y="238081"/>
                  </a:lnTo>
                  <a:lnTo>
                    <a:pt x="218402" y="238172"/>
                  </a:lnTo>
                  <a:lnTo>
                    <a:pt x="218013" y="238445"/>
                  </a:lnTo>
                  <a:lnTo>
                    <a:pt x="217690" y="238787"/>
                  </a:lnTo>
                  <a:lnTo>
                    <a:pt x="217596" y="239028"/>
                  </a:lnTo>
                  <a:lnTo>
                    <a:pt x="217399" y="239313"/>
                  </a:lnTo>
                  <a:lnTo>
                    <a:pt x="215334" y="239542"/>
                  </a:lnTo>
                  <a:lnTo>
                    <a:pt x="214480" y="239193"/>
                  </a:lnTo>
                  <a:lnTo>
                    <a:pt x="213722" y="238831"/>
                  </a:lnTo>
                  <a:lnTo>
                    <a:pt x="213149" y="238177"/>
                  </a:lnTo>
                  <a:lnTo>
                    <a:pt x="212141" y="236841"/>
                  </a:lnTo>
                  <a:lnTo>
                    <a:pt x="211865" y="236467"/>
                  </a:lnTo>
                  <a:lnTo>
                    <a:pt x="211774" y="236143"/>
                  </a:lnTo>
                  <a:lnTo>
                    <a:pt x="211786" y="235578"/>
                  </a:lnTo>
                  <a:lnTo>
                    <a:pt x="211491" y="235236"/>
                  </a:lnTo>
                  <a:lnTo>
                    <a:pt x="211389" y="235077"/>
                  </a:lnTo>
                  <a:lnTo>
                    <a:pt x="211321" y="234913"/>
                  </a:lnTo>
                  <a:lnTo>
                    <a:pt x="211170" y="234603"/>
                  </a:lnTo>
                  <a:lnTo>
                    <a:pt x="210868" y="234001"/>
                  </a:lnTo>
                  <a:lnTo>
                    <a:pt x="210800" y="233846"/>
                  </a:lnTo>
                  <a:lnTo>
                    <a:pt x="210387" y="233368"/>
                  </a:lnTo>
                  <a:lnTo>
                    <a:pt x="210202" y="233327"/>
                  </a:lnTo>
                  <a:lnTo>
                    <a:pt x="209922" y="233313"/>
                  </a:lnTo>
                  <a:lnTo>
                    <a:pt x="209401" y="233267"/>
                  </a:lnTo>
                  <a:lnTo>
                    <a:pt x="208781" y="233377"/>
                  </a:lnTo>
                  <a:lnTo>
                    <a:pt x="208366" y="233409"/>
                  </a:lnTo>
                  <a:lnTo>
                    <a:pt x="208143" y="233496"/>
                  </a:lnTo>
                  <a:lnTo>
                    <a:pt x="207994" y="233573"/>
                  </a:lnTo>
                  <a:lnTo>
                    <a:pt x="207012" y="234106"/>
                  </a:lnTo>
                  <a:lnTo>
                    <a:pt x="206835" y="233951"/>
                  </a:lnTo>
                  <a:lnTo>
                    <a:pt x="206631" y="233965"/>
                  </a:lnTo>
                  <a:lnTo>
                    <a:pt x="206351" y="233892"/>
                  </a:lnTo>
                  <a:lnTo>
                    <a:pt x="206106" y="233874"/>
                  </a:lnTo>
                  <a:lnTo>
                    <a:pt x="205715" y="233992"/>
                  </a:lnTo>
                  <a:lnTo>
                    <a:pt x="205294" y="234076"/>
                  </a:lnTo>
                  <a:lnTo>
                    <a:pt x="205048" y="233919"/>
                  </a:lnTo>
                  <a:lnTo>
                    <a:pt x="204903" y="233514"/>
                  </a:lnTo>
                  <a:lnTo>
                    <a:pt x="204820" y="233386"/>
                  </a:lnTo>
                  <a:lnTo>
                    <a:pt x="204102" y="232766"/>
                  </a:lnTo>
                  <a:lnTo>
                    <a:pt x="203380" y="232364"/>
                  </a:lnTo>
                  <a:lnTo>
                    <a:pt x="202874" y="231554"/>
                  </a:lnTo>
                  <a:lnTo>
                    <a:pt x="202148" y="230437"/>
                  </a:lnTo>
                  <a:lnTo>
                    <a:pt x="201967" y="230223"/>
                  </a:lnTo>
                  <a:lnTo>
                    <a:pt x="201774" y="229967"/>
                  </a:lnTo>
                  <a:lnTo>
                    <a:pt x="201309" y="229256"/>
                  </a:lnTo>
                  <a:lnTo>
                    <a:pt x="201102" y="229074"/>
                  </a:lnTo>
                  <a:lnTo>
                    <a:pt x="200848" y="228732"/>
                  </a:lnTo>
                  <a:lnTo>
                    <a:pt x="200573" y="228472"/>
                  </a:lnTo>
                  <a:lnTo>
                    <a:pt x="200467" y="228240"/>
                  </a:lnTo>
                  <a:lnTo>
                    <a:pt x="200353" y="228017"/>
                  </a:lnTo>
                  <a:lnTo>
                    <a:pt x="200244" y="227752"/>
                  </a:lnTo>
                  <a:lnTo>
                    <a:pt x="200092" y="227301"/>
                  </a:lnTo>
                  <a:lnTo>
                    <a:pt x="199802" y="226882"/>
                  </a:lnTo>
                  <a:lnTo>
                    <a:pt x="199737" y="226718"/>
                  </a:lnTo>
                  <a:lnTo>
                    <a:pt x="199647" y="226467"/>
                  </a:lnTo>
                  <a:lnTo>
                    <a:pt x="199582" y="226239"/>
                  </a:lnTo>
                  <a:lnTo>
                    <a:pt x="199409" y="225851"/>
                  </a:lnTo>
                  <a:lnTo>
                    <a:pt x="199000" y="225859"/>
                  </a:lnTo>
                  <a:lnTo>
                    <a:pt x="198869" y="225598"/>
                  </a:lnTo>
                  <a:lnTo>
                    <a:pt x="198882" y="224815"/>
                  </a:lnTo>
                  <a:lnTo>
                    <a:pt x="199231" y="223928"/>
                  </a:lnTo>
                  <a:lnTo>
                    <a:pt x="199238" y="223796"/>
                  </a:lnTo>
                  <a:lnTo>
                    <a:pt x="199265" y="223636"/>
                  </a:lnTo>
                  <a:lnTo>
                    <a:pt x="199299" y="223463"/>
                  </a:lnTo>
                  <a:lnTo>
                    <a:pt x="199325" y="223308"/>
                  </a:lnTo>
                  <a:lnTo>
                    <a:pt x="199340" y="223153"/>
                  </a:lnTo>
                  <a:lnTo>
                    <a:pt x="199352" y="222980"/>
                  </a:lnTo>
                  <a:lnTo>
                    <a:pt x="200580" y="222050"/>
                  </a:lnTo>
                  <a:lnTo>
                    <a:pt x="200909" y="221667"/>
                  </a:lnTo>
                  <a:lnTo>
                    <a:pt x="201238" y="221503"/>
                  </a:lnTo>
                  <a:lnTo>
                    <a:pt x="201600" y="221312"/>
                  </a:lnTo>
                  <a:lnTo>
                    <a:pt x="201869" y="221230"/>
                  </a:lnTo>
                  <a:lnTo>
                    <a:pt x="202228" y="220984"/>
                  </a:lnTo>
                  <a:lnTo>
                    <a:pt x="202458" y="220724"/>
                  </a:lnTo>
                  <a:lnTo>
                    <a:pt x="202692" y="220483"/>
                  </a:lnTo>
                  <a:lnTo>
                    <a:pt x="202927" y="220443"/>
                  </a:lnTo>
                  <a:lnTo>
                    <a:pt x="203279" y="220274"/>
                  </a:lnTo>
                  <a:lnTo>
                    <a:pt x="203540" y="220182"/>
                  </a:lnTo>
                  <a:lnTo>
                    <a:pt x="204174" y="220295"/>
                  </a:lnTo>
                  <a:lnTo>
                    <a:pt x="204382" y="220026"/>
                  </a:lnTo>
                  <a:lnTo>
                    <a:pt x="204684" y="219808"/>
                  </a:lnTo>
                  <a:lnTo>
                    <a:pt x="204711" y="219657"/>
                  </a:lnTo>
                  <a:lnTo>
                    <a:pt x="205648" y="218796"/>
                  </a:lnTo>
                  <a:lnTo>
                    <a:pt x="206128" y="218386"/>
                  </a:lnTo>
                  <a:lnTo>
                    <a:pt x="206347" y="218208"/>
                  </a:lnTo>
                  <a:lnTo>
                    <a:pt x="206733" y="217820"/>
                  </a:lnTo>
                  <a:lnTo>
                    <a:pt x="207076" y="217416"/>
                  </a:lnTo>
                  <a:lnTo>
                    <a:pt x="207168" y="216933"/>
                  </a:lnTo>
                  <a:lnTo>
                    <a:pt x="207142" y="216398"/>
                  </a:lnTo>
                  <a:lnTo>
                    <a:pt x="207363" y="215811"/>
                  </a:lnTo>
                  <a:lnTo>
                    <a:pt x="207579" y="215500"/>
                  </a:lnTo>
                  <a:lnTo>
                    <a:pt x="207655" y="215008"/>
                  </a:lnTo>
                  <a:lnTo>
                    <a:pt x="207662" y="214849"/>
                  </a:lnTo>
                  <a:lnTo>
                    <a:pt x="207685" y="214534"/>
                  </a:lnTo>
                  <a:lnTo>
                    <a:pt x="207707" y="214379"/>
                  </a:lnTo>
                  <a:lnTo>
                    <a:pt x="207738" y="214233"/>
                  </a:lnTo>
                  <a:lnTo>
                    <a:pt x="207938" y="213741"/>
                  </a:lnTo>
                  <a:lnTo>
                    <a:pt x="207972" y="213613"/>
                  </a:lnTo>
                  <a:lnTo>
                    <a:pt x="208093" y="213281"/>
                  </a:lnTo>
                  <a:lnTo>
                    <a:pt x="208225" y="213053"/>
                  </a:lnTo>
                  <a:lnTo>
                    <a:pt x="208407" y="212665"/>
                  </a:lnTo>
                  <a:lnTo>
                    <a:pt x="208516" y="212492"/>
                  </a:lnTo>
                  <a:lnTo>
                    <a:pt x="208917" y="211772"/>
                  </a:lnTo>
                  <a:lnTo>
                    <a:pt x="209117" y="211526"/>
                  </a:lnTo>
                  <a:lnTo>
                    <a:pt x="209854" y="210961"/>
                  </a:lnTo>
                  <a:lnTo>
                    <a:pt x="210179" y="210742"/>
                  </a:lnTo>
                  <a:lnTo>
                    <a:pt x="210466" y="210510"/>
                  </a:lnTo>
                  <a:lnTo>
                    <a:pt x="210640" y="210268"/>
                  </a:lnTo>
                  <a:lnTo>
                    <a:pt x="210882" y="210191"/>
                  </a:lnTo>
                  <a:lnTo>
                    <a:pt x="211207" y="210031"/>
                  </a:lnTo>
                  <a:lnTo>
                    <a:pt x="211468" y="209785"/>
                  </a:lnTo>
                  <a:lnTo>
                    <a:pt x="211960" y="209431"/>
                  </a:lnTo>
                  <a:lnTo>
                    <a:pt x="212507" y="209156"/>
                  </a:lnTo>
                  <a:lnTo>
                    <a:pt x="212757" y="208910"/>
                  </a:lnTo>
                  <a:lnTo>
                    <a:pt x="213048" y="208582"/>
                  </a:lnTo>
                  <a:lnTo>
                    <a:pt x="213747" y="207816"/>
                  </a:lnTo>
                  <a:lnTo>
                    <a:pt x="214699" y="207141"/>
                  </a:lnTo>
                  <a:lnTo>
                    <a:pt x="215360" y="206667"/>
                  </a:lnTo>
                  <a:lnTo>
                    <a:pt x="215617" y="206458"/>
                  </a:lnTo>
                  <a:lnTo>
                    <a:pt x="215746" y="206376"/>
                  </a:lnTo>
                  <a:lnTo>
                    <a:pt x="215882" y="206303"/>
                  </a:lnTo>
                  <a:lnTo>
                    <a:pt x="216233" y="206239"/>
                  </a:lnTo>
                  <a:lnTo>
                    <a:pt x="216766" y="206038"/>
                  </a:lnTo>
                  <a:lnTo>
                    <a:pt x="217193" y="206116"/>
                  </a:lnTo>
                  <a:lnTo>
                    <a:pt x="217560" y="206166"/>
                  </a:lnTo>
                  <a:lnTo>
                    <a:pt x="217798" y="206202"/>
                  </a:lnTo>
                  <a:lnTo>
                    <a:pt x="218036" y="206230"/>
                  </a:lnTo>
                  <a:lnTo>
                    <a:pt x="218429" y="206294"/>
                  </a:lnTo>
                  <a:lnTo>
                    <a:pt x="218671" y="206344"/>
                  </a:lnTo>
                  <a:lnTo>
                    <a:pt x="219623" y="206508"/>
                  </a:lnTo>
                  <a:lnTo>
                    <a:pt x="219771" y="206467"/>
                  </a:lnTo>
                  <a:lnTo>
                    <a:pt x="219941" y="206394"/>
                  </a:lnTo>
                  <a:lnTo>
                    <a:pt x="220156" y="206330"/>
                  </a:lnTo>
                  <a:lnTo>
                    <a:pt x="220383" y="206298"/>
                  </a:lnTo>
                  <a:lnTo>
                    <a:pt x="220723" y="206312"/>
                  </a:lnTo>
                  <a:lnTo>
                    <a:pt x="220957" y="206339"/>
                  </a:lnTo>
                  <a:lnTo>
                    <a:pt x="221192" y="206380"/>
                  </a:lnTo>
                  <a:lnTo>
                    <a:pt x="221400" y="206403"/>
                  </a:lnTo>
                  <a:lnTo>
                    <a:pt x="221668" y="206417"/>
                  </a:lnTo>
                  <a:lnTo>
                    <a:pt x="222016" y="206444"/>
                  </a:lnTo>
                  <a:lnTo>
                    <a:pt x="222144" y="206458"/>
                  </a:lnTo>
                  <a:lnTo>
                    <a:pt x="222639" y="206549"/>
                  </a:lnTo>
                  <a:lnTo>
                    <a:pt x="222821" y="206531"/>
                  </a:lnTo>
                  <a:lnTo>
                    <a:pt x="223037" y="206502"/>
                  </a:lnTo>
                  <a:lnTo>
                    <a:pt x="223251" y="206462"/>
                  </a:lnTo>
                  <a:lnTo>
                    <a:pt x="223414" y="206453"/>
                  </a:lnTo>
                  <a:lnTo>
                    <a:pt x="223641" y="206458"/>
                  </a:lnTo>
                  <a:lnTo>
                    <a:pt x="223848" y="206467"/>
                  </a:lnTo>
                  <a:lnTo>
                    <a:pt x="224083" y="206503"/>
                  </a:lnTo>
                  <a:lnTo>
                    <a:pt x="224230" y="206567"/>
                  </a:lnTo>
                  <a:lnTo>
                    <a:pt x="224850" y="206604"/>
                  </a:lnTo>
                  <a:lnTo>
                    <a:pt x="225232" y="206622"/>
                  </a:lnTo>
                  <a:lnTo>
                    <a:pt x="225734" y="206535"/>
                  </a:lnTo>
                  <a:lnTo>
                    <a:pt x="226078" y="206476"/>
                  </a:lnTo>
                  <a:lnTo>
                    <a:pt x="226358" y="206321"/>
                  </a:lnTo>
                  <a:lnTo>
                    <a:pt x="227560" y="205382"/>
                  </a:lnTo>
                  <a:lnTo>
                    <a:pt x="227990" y="204894"/>
                  </a:lnTo>
                  <a:lnTo>
                    <a:pt x="228119" y="204799"/>
                  </a:lnTo>
                  <a:lnTo>
                    <a:pt x="228421" y="204539"/>
                  </a:lnTo>
                  <a:lnTo>
                    <a:pt x="228973" y="204033"/>
                  </a:lnTo>
                  <a:lnTo>
                    <a:pt x="229529" y="203637"/>
                  </a:lnTo>
                  <a:lnTo>
                    <a:pt x="229740" y="203377"/>
                  </a:lnTo>
                  <a:lnTo>
                    <a:pt x="229907" y="203245"/>
                  </a:lnTo>
                  <a:lnTo>
                    <a:pt x="230235" y="203008"/>
                  </a:lnTo>
                  <a:lnTo>
                    <a:pt x="230700" y="202520"/>
                  </a:lnTo>
                  <a:lnTo>
                    <a:pt x="230791" y="202365"/>
                  </a:lnTo>
                  <a:lnTo>
                    <a:pt x="230870" y="202113"/>
                  </a:lnTo>
                  <a:lnTo>
                    <a:pt x="230887" y="201826"/>
                  </a:lnTo>
                  <a:lnTo>
                    <a:pt x="230510" y="201498"/>
                  </a:lnTo>
                  <a:lnTo>
                    <a:pt x="230289" y="201359"/>
                  </a:lnTo>
                  <a:lnTo>
                    <a:pt x="230117" y="201269"/>
                  </a:lnTo>
                  <a:lnTo>
                    <a:pt x="229498" y="200797"/>
                  </a:lnTo>
                  <a:lnTo>
                    <a:pt x="229343" y="200688"/>
                  </a:lnTo>
                  <a:lnTo>
                    <a:pt x="229151" y="200505"/>
                  </a:lnTo>
                  <a:lnTo>
                    <a:pt x="228773" y="200127"/>
                  </a:lnTo>
                  <a:lnTo>
                    <a:pt x="228550" y="199899"/>
                  </a:lnTo>
                  <a:lnTo>
                    <a:pt x="228369" y="199808"/>
                  </a:lnTo>
                  <a:lnTo>
                    <a:pt x="228038" y="199700"/>
                  </a:lnTo>
                  <a:lnTo>
                    <a:pt x="227709" y="199661"/>
                  </a:lnTo>
                  <a:lnTo>
                    <a:pt x="227432" y="199867"/>
                  </a:lnTo>
                  <a:lnTo>
                    <a:pt x="226900" y="200114"/>
                  </a:lnTo>
                  <a:lnTo>
                    <a:pt x="226294" y="200333"/>
                  </a:lnTo>
                  <a:lnTo>
                    <a:pt x="225252" y="200653"/>
                  </a:lnTo>
                  <a:lnTo>
                    <a:pt x="224933" y="200728"/>
                  </a:lnTo>
                  <a:close/>
                </a:path>
              </a:pathLst>
            </a:custGeom>
            <a:solidFill>
              <a:srgbClr val="F4883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" name="pg126"/>
            <p:cNvSpPr/>
            <p:nvPr/>
          </p:nvSpPr>
          <p:spPr>
            <a:xfrm>
              <a:off x="6423506" y="4802856"/>
              <a:ext cx="296633" cy="363765"/>
            </a:xfrm>
            <a:custGeom>
              <a:avLst/>
              <a:gdLst/>
              <a:ahLst/>
              <a:cxnLst/>
              <a:rect l="0" t="0" r="0" b="0"/>
              <a:pathLst>
                <a:path w="296633" h="363765">
                  <a:moveTo>
                    <a:pt x="181705" y="18975"/>
                  </a:moveTo>
                  <a:lnTo>
                    <a:pt x="181909" y="18588"/>
                  </a:lnTo>
                  <a:lnTo>
                    <a:pt x="182585" y="16966"/>
                  </a:lnTo>
                  <a:lnTo>
                    <a:pt x="183182" y="16128"/>
                  </a:lnTo>
                  <a:lnTo>
                    <a:pt x="183776" y="15750"/>
                  </a:lnTo>
                  <a:lnTo>
                    <a:pt x="184173" y="15363"/>
                  </a:lnTo>
                  <a:lnTo>
                    <a:pt x="184200" y="15226"/>
                  </a:lnTo>
                  <a:lnTo>
                    <a:pt x="184384" y="14325"/>
                  </a:lnTo>
                  <a:lnTo>
                    <a:pt x="184520" y="14065"/>
                  </a:lnTo>
                  <a:lnTo>
                    <a:pt x="185055" y="13112"/>
                  </a:lnTo>
                  <a:lnTo>
                    <a:pt x="185680" y="11728"/>
                  </a:lnTo>
                  <a:lnTo>
                    <a:pt x="186005" y="10724"/>
                  </a:lnTo>
                  <a:lnTo>
                    <a:pt x="186331" y="9910"/>
                  </a:lnTo>
                  <a:lnTo>
                    <a:pt x="186928" y="8797"/>
                  </a:lnTo>
                  <a:lnTo>
                    <a:pt x="187573" y="7814"/>
                  </a:lnTo>
                  <a:lnTo>
                    <a:pt x="188276" y="7190"/>
                  </a:lnTo>
                  <a:lnTo>
                    <a:pt x="189115" y="6534"/>
                  </a:lnTo>
                  <a:lnTo>
                    <a:pt x="189723" y="5812"/>
                  </a:lnTo>
                  <a:lnTo>
                    <a:pt x="189951" y="5561"/>
                  </a:lnTo>
                  <a:lnTo>
                    <a:pt x="190429" y="5351"/>
                  </a:lnTo>
                  <a:lnTo>
                    <a:pt x="191377" y="5302"/>
                  </a:lnTo>
                  <a:lnTo>
                    <a:pt x="192154" y="5238"/>
                  </a:lnTo>
                  <a:lnTo>
                    <a:pt x="192796" y="5060"/>
                  </a:lnTo>
                  <a:lnTo>
                    <a:pt x="193314" y="5224"/>
                  </a:lnTo>
                  <a:lnTo>
                    <a:pt x="193794" y="5557"/>
                  </a:lnTo>
                  <a:lnTo>
                    <a:pt x="194172" y="6012"/>
                  </a:lnTo>
                  <a:lnTo>
                    <a:pt x="194588" y="6386"/>
                  </a:lnTo>
                  <a:lnTo>
                    <a:pt x="195068" y="6513"/>
                  </a:lnTo>
                  <a:lnTo>
                    <a:pt x="196753" y="6554"/>
                  </a:lnTo>
                  <a:lnTo>
                    <a:pt x="197525" y="6454"/>
                  </a:lnTo>
                  <a:lnTo>
                    <a:pt x="198287" y="6403"/>
                  </a:lnTo>
                  <a:lnTo>
                    <a:pt x="199028" y="6304"/>
                  </a:lnTo>
                  <a:lnTo>
                    <a:pt x="199890" y="6099"/>
                  </a:lnTo>
                  <a:lnTo>
                    <a:pt x="200714" y="6140"/>
                  </a:lnTo>
                  <a:lnTo>
                    <a:pt x="201809" y="6437"/>
                  </a:lnTo>
                  <a:lnTo>
                    <a:pt x="202622" y="6776"/>
                  </a:lnTo>
                  <a:lnTo>
                    <a:pt x="203249" y="7470"/>
                  </a:lnTo>
                  <a:lnTo>
                    <a:pt x="203643" y="8585"/>
                  </a:lnTo>
                  <a:lnTo>
                    <a:pt x="203919" y="8795"/>
                  </a:lnTo>
                  <a:lnTo>
                    <a:pt x="204296" y="8749"/>
                  </a:lnTo>
                  <a:lnTo>
                    <a:pt x="205056" y="8335"/>
                  </a:lnTo>
                  <a:lnTo>
                    <a:pt x="206094" y="7572"/>
                  </a:lnTo>
                  <a:lnTo>
                    <a:pt x="206941" y="6572"/>
                  </a:lnTo>
                  <a:lnTo>
                    <a:pt x="207991" y="5607"/>
                  </a:lnTo>
                  <a:lnTo>
                    <a:pt x="209530" y="4395"/>
                  </a:lnTo>
                  <a:lnTo>
                    <a:pt x="211322" y="3694"/>
                  </a:lnTo>
                  <a:lnTo>
                    <a:pt x="212837" y="3484"/>
                  </a:lnTo>
                  <a:lnTo>
                    <a:pt x="213971" y="3566"/>
                  </a:lnTo>
                  <a:lnTo>
                    <a:pt x="216205" y="3659"/>
                  </a:lnTo>
                  <a:lnTo>
                    <a:pt x="217627" y="3897"/>
                  </a:lnTo>
                  <a:lnTo>
                    <a:pt x="219171" y="4441"/>
                  </a:lnTo>
                  <a:lnTo>
                    <a:pt x="220584" y="4769"/>
                  </a:lnTo>
                  <a:lnTo>
                    <a:pt x="221080" y="4851"/>
                  </a:lnTo>
                  <a:lnTo>
                    <a:pt x="223079" y="5183"/>
                  </a:lnTo>
                  <a:lnTo>
                    <a:pt x="225731" y="5638"/>
                  </a:lnTo>
                  <a:lnTo>
                    <a:pt x="227378" y="5976"/>
                  </a:lnTo>
                  <a:lnTo>
                    <a:pt x="229794" y="6472"/>
                  </a:lnTo>
                  <a:lnTo>
                    <a:pt x="232859" y="6968"/>
                  </a:lnTo>
                  <a:lnTo>
                    <a:pt x="235750" y="6968"/>
                  </a:lnTo>
                  <a:lnTo>
                    <a:pt x="237613" y="6759"/>
                  </a:lnTo>
                  <a:lnTo>
                    <a:pt x="238640" y="6327"/>
                  </a:lnTo>
                  <a:lnTo>
                    <a:pt x="239779" y="5848"/>
                  </a:lnTo>
                  <a:lnTo>
                    <a:pt x="241710" y="4354"/>
                  </a:lnTo>
                  <a:lnTo>
                    <a:pt x="243773" y="2281"/>
                  </a:lnTo>
                  <a:lnTo>
                    <a:pt x="245050" y="1284"/>
                  </a:lnTo>
                  <a:lnTo>
                    <a:pt x="245980" y="706"/>
                  </a:lnTo>
                  <a:lnTo>
                    <a:pt x="246702" y="332"/>
                  </a:lnTo>
                  <a:lnTo>
                    <a:pt x="247288" y="0"/>
                  </a:lnTo>
                  <a:lnTo>
                    <a:pt x="247603" y="719"/>
                  </a:lnTo>
                  <a:lnTo>
                    <a:pt x="247889" y="691"/>
                  </a:lnTo>
                  <a:lnTo>
                    <a:pt x="248150" y="827"/>
                  </a:lnTo>
                  <a:lnTo>
                    <a:pt x="248421" y="1329"/>
                  </a:lnTo>
                  <a:lnTo>
                    <a:pt x="248705" y="1857"/>
                  </a:lnTo>
                  <a:lnTo>
                    <a:pt x="248763" y="2389"/>
                  </a:lnTo>
                  <a:lnTo>
                    <a:pt x="248729" y="3032"/>
                  </a:lnTo>
                  <a:lnTo>
                    <a:pt x="248958" y="3679"/>
                  </a:lnTo>
                  <a:lnTo>
                    <a:pt x="249424" y="4749"/>
                  </a:lnTo>
                  <a:lnTo>
                    <a:pt x="249533" y="5241"/>
                  </a:lnTo>
                  <a:lnTo>
                    <a:pt x="250860" y="8119"/>
                  </a:lnTo>
                  <a:lnTo>
                    <a:pt x="253033" y="12865"/>
                  </a:lnTo>
                  <a:lnTo>
                    <a:pt x="253606" y="13228"/>
                  </a:lnTo>
                  <a:lnTo>
                    <a:pt x="254054" y="13512"/>
                  </a:lnTo>
                  <a:lnTo>
                    <a:pt x="254601" y="13922"/>
                  </a:lnTo>
                  <a:lnTo>
                    <a:pt x="254907" y="14332"/>
                  </a:lnTo>
                  <a:lnTo>
                    <a:pt x="254571" y="14842"/>
                  </a:lnTo>
                  <a:lnTo>
                    <a:pt x="253883" y="15789"/>
                  </a:lnTo>
                  <a:lnTo>
                    <a:pt x="252473" y="17798"/>
                  </a:lnTo>
                  <a:lnTo>
                    <a:pt x="251597" y="19101"/>
                  </a:lnTo>
                  <a:lnTo>
                    <a:pt x="251048" y="19994"/>
                  </a:lnTo>
                  <a:lnTo>
                    <a:pt x="250644" y="20718"/>
                  </a:lnTo>
                  <a:lnTo>
                    <a:pt x="250516" y="21205"/>
                  </a:lnTo>
                  <a:lnTo>
                    <a:pt x="250482" y="21642"/>
                  </a:lnTo>
                  <a:lnTo>
                    <a:pt x="250463" y="22717"/>
                  </a:lnTo>
                  <a:lnTo>
                    <a:pt x="250576" y="23255"/>
                  </a:lnTo>
                  <a:lnTo>
                    <a:pt x="250689" y="23747"/>
                  </a:lnTo>
                  <a:lnTo>
                    <a:pt x="250825" y="24211"/>
                  </a:lnTo>
                  <a:lnTo>
                    <a:pt x="251082" y="24730"/>
                  </a:lnTo>
                  <a:lnTo>
                    <a:pt x="251743" y="25792"/>
                  </a:lnTo>
                  <a:lnTo>
                    <a:pt x="252126" y="26238"/>
                  </a:lnTo>
                  <a:lnTo>
                    <a:pt x="252462" y="26585"/>
                  </a:lnTo>
                  <a:lnTo>
                    <a:pt x="252942" y="26935"/>
                  </a:lnTo>
                  <a:lnTo>
                    <a:pt x="253539" y="27336"/>
                  </a:lnTo>
                  <a:lnTo>
                    <a:pt x="253992" y="27568"/>
                  </a:lnTo>
                  <a:lnTo>
                    <a:pt x="256301" y="28620"/>
                  </a:lnTo>
                  <a:lnTo>
                    <a:pt x="258769" y="29677"/>
                  </a:lnTo>
                  <a:lnTo>
                    <a:pt x="260538" y="30488"/>
                  </a:lnTo>
                  <a:lnTo>
                    <a:pt x="262117" y="31144"/>
                  </a:lnTo>
                  <a:lnTo>
                    <a:pt x="263815" y="31836"/>
                  </a:lnTo>
                  <a:lnTo>
                    <a:pt x="265315" y="32524"/>
                  </a:lnTo>
                  <a:lnTo>
                    <a:pt x="266124" y="33007"/>
                  </a:lnTo>
                  <a:lnTo>
                    <a:pt x="266849" y="33490"/>
                  </a:lnTo>
                  <a:lnTo>
                    <a:pt x="267457" y="34200"/>
                  </a:lnTo>
                  <a:lnTo>
                    <a:pt x="267919" y="34678"/>
                  </a:lnTo>
                  <a:lnTo>
                    <a:pt x="268070" y="34911"/>
                  </a:lnTo>
                  <a:lnTo>
                    <a:pt x="268235" y="35549"/>
                  </a:lnTo>
                  <a:lnTo>
                    <a:pt x="267999" y="35599"/>
                  </a:lnTo>
                  <a:lnTo>
                    <a:pt x="268078" y="35917"/>
                  </a:lnTo>
                  <a:lnTo>
                    <a:pt x="268376" y="37088"/>
                  </a:lnTo>
                  <a:lnTo>
                    <a:pt x="268856" y="39338"/>
                  </a:lnTo>
                  <a:lnTo>
                    <a:pt x="269177" y="41160"/>
                  </a:lnTo>
                  <a:lnTo>
                    <a:pt x="269544" y="43629"/>
                  </a:lnTo>
                  <a:lnTo>
                    <a:pt x="269865" y="44499"/>
                  </a:lnTo>
                  <a:lnTo>
                    <a:pt x="269865" y="45351"/>
                  </a:lnTo>
                  <a:lnTo>
                    <a:pt x="270073" y="46913"/>
                  </a:lnTo>
                  <a:lnTo>
                    <a:pt x="270882" y="50767"/>
                  </a:lnTo>
                  <a:lnTo>
                    <a:pt x="270885" y="53705"/>
                  </a:lnTo>
                  <a:lnTo>
                    <a:pt x="270451" y="56156"/>
                  </a:lnTo>
                  <a:lnTo>
                    <a:pt x="269990" y="58784"/>
                  </a:lnTo>
                  <a:lnTo>
                    <a:pt x="269748" y="60643"/>
                  </a:lnTo>
                  <a:lnTo>
                    <a:pt x="269268" y="62237"/>
                  </a:lnTo>
                  <a:lnTo>
                    <a:pt x="268939" y="63900"/>
                  </a:lnTo>
                  <a:lnTo>
                    <a:pt x="268520" y="66059"/>
                  </a:lnTo>
                  <a:lnTo>
                    <a:pt x="268161" y="68227"/>
                  </a:lnTo>
                  <a:lnTo>
                    <a:pt x="267424" y="70605"/>
                  </a:lnTo>
                  <a:lnTo>
                    <a:pt x="267401" y="70983"/>
                  </a:lnTo>
                  <a:lnTo>
                    <a:pt x="267326" y="71516"/>
                  </a:lnTo>
                  <a:lnTo>
                    <a:pt x="267216" y="72054"/>
                  </a:lnTo>
                  <a:lnTo>
                    <a:pt x="267118" y="72628"/>
                  </a:lnTo>
                  <a:lnTo>
                    <a:pt x="266932" y="73411"/>
                  </a:lnTo>
                  <a:lnTo>
                    <a:pt x="266804" y="74200"/>
                  </a:lnTo>
                  <a:lnTo>
                    <a:pt x="266710" y="74573"/>
                  </a:lnTo>
                  <a:lnTo>
                    <a:pt x="266645" y="75024"/>
                  </a:lnTo>
                  <a:lnTo>
                    <a:pt x="266498" y="75858"/>
                  </a:lnTo>
                  <a:lnTo>
                    <a:pt x="266294" y="76910"/>
                  </a:lnTo>
                  <a:lnTo>
                    <a:pt x="266214" y="77149"/>
                  </a:lnTo>
                  <a:lnTo>
                    <a:pt x="265908" y="78509"/>
                  </a:lnTo>
                  <a:lnTo>
                    <a:pt x="265814" y="79311"/>
                  </a:lnTo>
                  <a:lnTo>
                    <a:pt x="265625" y="81985"/>
                  </a:lnTo>
                  <a:lnTo>
                    <a:pt x="265825" y="83616"/>
                  </a:lnTo>
                  <a:lnTo>
                    <a:pt x="266233" y="84759"/>
                  </a:lnTo>
                  <a:lnTo>
                    <a:pt x="267034" y="85834"/>
                  </a:lnTo>
                  <a:lnTo>
                    <a:pt x="267998" y="86868"/>
                  </a:lnTo>
                  <a:lnTo>
                    <a:pt x="268728" y="87515"/>
                  </a:lnTo>
                  <a:lnTo>
                    <a:pt x="268917" y="87698"/>
                  </a:lnTo>
                  <a:lnTo>
                    <a:pt x="271471" y="89596"/>
                  </a:lnTo>
                  <a:lnTo>
                    <a:pt x="271668" y="89743"/>
                  </a:lnTo>
                  <a:lnTo>
                    <a:pt x="271925" y="89798"/>
                  </a:lnTo>
                  <a:lnTo>
                    <a:pt x="272178" y="89875"/>
                  </a:lnTo>
                  <a:lnTo>
                    <a:pt x="272424" y="89966"/>
                  </a:lnTo>
                  <a:lnTo>
                    <a:pt x="277255" y="92194"/>
                  </a:lnTo>
                  <a:lnTo>
                    <a:pt x="283671" y="95151"/>
                  </a:lnTo>
                  <a:lnTo>
                    <a:pt x="285417" y="95966"/>
                  </a:lnTo>
                  <a:lnTo>
                    <a:pt x="286407" y="96467"/>
                  </a:lnTo>
                  <a:lnTo>
                    <a:pt x="287170" y="96968"/>
                  </a:lnTo>
                  <a:lnTo>
                    <a:pt x="287378" y="97096"/>
                  </a:lnTo>
                  <a:lnTo>
                    <a:pt x="287643" y="97283"/>
                  </a:lnTo>
                  <a:lnTo>
                    <a:pt x="287888" y="97447"/>
                  </a:lnTo>
                  <a:lnTo>
                    <a:pt x="288376" y="97752"/>
                  </a:lnTo>
                  <a:lnTo>
                    <a:pt x="288678" y="97989"/>
                  </a:lnTo>
                  <a:lnTo>
                    <a:pt x="288893" y="98198"/>
                  </a:lnTo>
                  <a:lnTo>
                    <a:pt x="289245" y="98526"/>
                  </a:lnTo>
                  <a:lnTo>
                    <a:pt x="289517" y="98795"/>
                  </a:lnTo>
                  <a:lnTo>
                    <a:pt x="289857" y="99114"/>
                  </a:lnTo>
                  <a:lnTo>
                    <a:pt x="290076" y="99401"/>
                  </a:lnTo>
                  <a:lnTo>
                    <a:pt x="289521" y="99861"/>
                  </a:lnTo>
                  <a:lnTo>
                    <a:pt x="289761" y="100138"/>
                  </a:lnTo>
                  <a:lnTo>
                    <a:pt x="290356" y="100836"/>
                  </a:lnTo>
                  <a:lnTo>
                    <a:pt x="290961" y="100349"/>
                  </a:lnTo>
                  <a:lnTo>
                    <a:pt x="291369" y="100772"/>
                  </a:lnTo>
                  <a:lnTo>
                    <a:pt x="291622" y="101073"/>
                  </a:lnTo>
                  <a:lnTo>
                    <a:pt x="291860" y="101383"/>
                  </a:lnTo>
                  <a:lnTo>
                    <a:pt x="292332" y="101916"/>
                  </a:lnTo>
                  <a:lnTo>
                    <a:pt x="292548" y="102212"/>
                  </a:lnTo>
                  <a:lnTo>
                    <a:pt x="293017" y="102813"/>
                  </a:lnTo>
                  <a:lnTo>
                    <a:pt x="293277" y="103164"/>
                  </a:lnTo>
                  <a:lnTo>
                    <a:pt x="293496" y="103526"/>
                  </a:lnTo>
                  <a:lnTo>
                    <a:pt x="296633" y="107415"/>
                  </a:lnTo>
                  <a:lnTo>
                    <a:pt x="295749" y="107588"/>
                  </a:lnTo>
                  <a:lnTo>
                    <a:pt x="293859" y="107934"/>
                  </a:lnTo>
                  <a:lnTo>
                    <a:pt x="291648" y="108649"/>
                  </a:lnTo>
                  <a:lnTo>
                    <a:pt x="289245" y="109492"/>
                  </a:lnTo>
                  <a:lnTo>
                    <a:pt x="287404" y="110467"/>
                  </a:lnTo>
                  <a:lnTo>
                    <a:pt x="286006" y="111324"/>
                  </a:lnTo>
                  <a:lnTo>
                    <a:pt x="285296" y="112449"/>
                  </a:lnTo>
                  <a:lnTo>
                    <a:pt x="284392" y="113820"/>
                  </a:lnTo>
                  <a:lnTo>
                    <a:pt x="283871" y="114818"/>
                  </a:lnTo>
                  <a:lnTo>
                    <a:pt x="282582" y="116499"/>
                  </a:lnTo>
                  <a:lnTo>
                    <a:pt x="280352" y="118290"/>
                  </a:lnTo>
                  <a:lnTo>
                    <a:pt x="278569" y="119647"/>
                  </a:lnTo>
                  <a:lnTo>
                    <a:pt x="276717" y="121192"/>
                  </a:lnTo>
                  <a:lnTo>
                    <a:pt x="275628" y="122431"/>
                  </a:lnTo>
                  <a:lnTo>
                    <a:pt x="274158" y="123793"/>
                  </a:lnTo>
                  <a:lnTo>
                    <a:pt x="273195" y="125037"/>
                  </a:lnTo>
                  <a:lnTo>
                    <a:pt x="273081" y="125834"/>
                  </a:lnTo>
                  <a:lnTo>
                    <a:pt x="272733" y="127083"/>
                  </a:lnTo>
                  <a:lnTo>
                    <a:pt x="271339" y="130021"/>
                  </a:lnTo>
                  <a:lnTo>
                    <a:pt x="270451" y="131470"/>
                  </a:lnTo>
                  <a:lnTo>
                    <a:pt x="269412" y="132860"/>
                  </a:lnTo>
                  <a:lnTo>
                    <a:pt x="268040" y="134628"/>
                  </a:lnTo>
                  <a:lnTo>
                    <a:pt x="267023" y="136496"/>
                  </a:lnTo>
                  <a:lnTo>
                    <a:pt x="266169" y="137676"/>
                  </a:lnTo>
                  <a:lnTo>
                    <a:pt x="265190" y="139006"/>
                  </a:lnTo>
                  <a:lnTo>
                    <a:pt x="264733" y="139594"/>
                  </a:lnTo>
                  <a:lnTo>
                    <a:pt x="263554" y="141252"/>
                  </a:lnTo>
                  <a:lnTo>
                    <a:pt x="262322" y="143207"/>
                  </a:lnTo>
                  <a:lnTo>
                    <a:pt x="261676" y="144310"/>
                  </a:lnTo>
                  <a:lnTo>
                    <a:pt x="261029" y="145472"/>
                  </a:lnTo>
                  <a:lnTo>
                    <a:pt x="260062" y="146943"/>
                  </a:lnTo>
                  <a:lnTo>
                    <a:pt x="259385" y="147936"/>
                  </a:lnTo>
                  <a:lnTo>
                    <a:pt x="258618" y="149381"/>
                  </a:lnTo>
                  <a:lnTo>
                    <a:pt x="257851" y="150912"/>
                  </a:lnTo>
                  <a:lnTo>
                    <a:pt x="257488" y="152078"/>
                  </a:lnTo>
                  <a:lnTo>
                    <a:pt x="256982" y="153359"/>
                  </a:lnTo>
                  <a:lnTo>
                    <a:pt x="256472" y="154721"/>
                  </a:lnTo>
                  <a:lnTo>
                    <a:pt x="256098" y="155568"/>
                  </a:lnTo>
                  <a:lnTo>
                    <a:pt x="256064" y="156115"/>
                  </a:lnTo>
                  <a:lnTo>
                    <a:pt x="255689" y="157113"/>
                  </a:lnTo>
                  <a:lnTo>
                    <a:pt x="255383" y="158079"/>
                  </a:lnTo>
                  <a:lnTo>
                    <a:pt x="255406" y="158867"/>
                  </a:lnTo>
                  <a:lnTo>
                    <a:pt x="255504" y="159373"/>
                  </a:lnTo>
                  <a:lnTo>
                    <a:pt x="255232" y="160590"/>
                  </a:lnTo>
                  <a:lnTo>
                    <a:pt x="254858" y="161515"/>
                  </a:lnTo>
                  <a:lnTo>
                    <a:pt x="254442" y="162622"/>
                  </a:lnTo>
                  <a:lnTo>
                    <a:pt x="254038" y="163333"/>
                  </a:lnTo>
                  <a:lnTo>
                    <a:pt x="253293" y="165005"/>
                  </a:lnTo>
                  <a:lnTo>
                    <a:pt x="253113" y="165502"/>
                  </a:lnTo>
                  <a:lnTo>
                    <a:pt x="252504" y="167146"/>
                  </a:lnTo>
                  <a:lnTo>
                    <a:pt x="251566" y="169466"/>
                  </a:lnTo>
                  <a:lnTo>
                    <a:pt x="250950" y="171247"/>
                  </a:lnTo>
                  <a:lnTo>
                    <a:pt x="250814" y="171603"/>
                  </a:lnTo>
                  <a:lnTo>
                    <a:pt x="250417" y="172683"/>
                  </a:lnTo>
                  <a:lnTo>
                    <a:pt x="250104" y="173553"/>
                  </a:lnTo>
                  <a:lnTo>
                    <a:pt x="249745" y="174574"/>
                  </a:lnTo>
                  <a:lnTo>
                    <a:pt x="249571" y="175084"/>
                  </a:lnTo>
                  <a:lnTo>
                    <a:pt x="249405" y="175599"/>
                  </a:lnTo>
                  <a:lnTo>
                    <a:pt x="249223" y="176196"/>
                  </a:lnTo>
                  <a:lnTo>
                    <a:pt x="249053" y="176802"/>
                  </a:lnTo>
                  <a:lnTo>
                    <a:pt x="248724" y="178009"/>
                  </a:lnTo>
                  <a:lnTo>
                    <a:pt x="248554" y="178615"/>
                  </a:lnTo>
                  <a:lnTo>
                    <a:pt x="248346" y="179326"/>
                  </a:lnTo>
                  <a:lnTo>
                    <a:pt x="247919" y="180752"/>
                  </a:lnTo>
                  <a:lnTo>
                    <a:pt x="247704" y="181463"/>
                  </a:lnTo>
                  <a:lnTo>
                    <a:pt x="247020" y="183655"/>
                  </a:lnTo>
                  <a:lnTo>
                    <a:pt x="246782" y="184393"/>
                  </a:lnTo>
                  <a:lnTo>
                    <a:pt x="246540" y="185127"/>
                  </a:lnTo>
                  <a:lnTo>
                    <a:pt x="246086" y="186416"/>
                  </a:lnTo>
                  <a:lnTo>
                    <a:pt x="245675" y="187528"/>
                  </a:lnTo>
                  <a:lnTo>
                    <a:pt x="245459" y="188075"/>
                  </a:lnTo>
                  <a:lnTo>
                    <a:pt x="245229" y="188622"/>
                  </a:lnTo>
                  <a:lnTo>
                    <a:pt x="245081" y="188946"/>
                  </a:lnTo>
                  <a:lnTo>
                    <a:pt x="244779" y="189593"/>
                  </a:lnTo>
                  <a:lnTo>
                    <a:pt x="244458" y="190231"/>
                  </a:lnTo>
                  <a:lnTo>
                    <a:pt x="244216" y="190736"/>
                  </a:lnTo>
                  <a:lnTo>
                    <a:pt x="243981" y="191242"/>
                  </a:lnTo>
                  <a:lnTo>
                    <a:pt x="243532" y="192263"/>
                  </a:lnTo>
                  <a:lnTo>
                    <a:pt x="243324" y="192782"/>
                  </a:lnTo>
                  <a:lnTo>
                    <a:pt x="243177" y="193165"/>
                  </a:lnTo>
                  <a:lnTo>
                    <a:pt x="242768" y="194323"/>
                  </a:lnTo>
                  <a:lnTo>
                    <a:pt x="242617" y="194705"/>
                  </a:lnTo>
                  <a:lnTo>
                    <a:pt x="242462" y="195074"/>
                  </a:lnTo>
                  <a:lnTo>
                    <a:pt x="242296" y="195444"/>
                  </a:lnTo>
                  <a:lnTo>
                    <a:pt x="241790" y="196542"/>
                  </a:lnTo>
                  <a:lnTo>
                    <a:pt x="241461" y="197294"/>
                  </a:lnTo>
                  <a:lnTo>
                    <a:pt x="241046" y="198267"/>
                  </a:lnTo>
                  <a:lnTo>
                    <a:pt x="240497" y="199554"/>
                  </a:lnTo>
                  <a:lnTo>
                    <a:pt x="240168" y="200306"/>
                  </a:lnTo>
                  <a:lnTo>
                    <a:pt x="239821" y="201076"/>
                  </a:lnTo>
                  <a:lnTo>
                    <a:pt x="239462" y="201846"/>
                  </a:lnTo>
                  <a:lnTo>
                    <a:pt x="238902" y="202999"/>
                  </a:lnTo>
                  <a:lnTo>
                    <a:pt x="238335" y="204147"/>
                  </a:lnTo>
                  <a:lnTo>
                    <a:pt x="237598" y="205615"/>
                  </a:lnTo>
                  <a:lnTo>
                    <a:pt x="237425" y="205984"/>
                  </a:lnTo>
                  <a:lnTo>
                    <a:pt x="237190" y="206503"/>
                  </a:lnTo>
                  <a:lnTo>
                    <a:pt x="236971" y="207032"/>
                  </a:lnTo>
                  <a:lnTo>
                    <a:pt x="236760" y="207560"/>
                  </a:lnTo>
                  <a:lnTo>
                    <a:pt x="236329" y="208618"/>
                  </a:lnTo>
                  <a:lnTo>
                    <a:pt x="235996" y="209401"/>
                  </a:lnTo>
                  <a:lnTo>
                    <a:pt x="235493" y="210573"/>
                  </a:lnTo>
                  <a:lnTo>
                    <a:pt x="235323" y="211015"/>
                  </a:lnTo>
                  <a:lnTo>
                    <a:pt x="234658" y="212797"/>
                  </a:lnTo>
                  <a:lnTo>
                    <a:pt x="234258" y="213899"/>
                  </a:lnTo>
                  <a:lnTo>
                    <a:pt x="234057" y="214446"/>
                  </a:lnTo>
                  <a:lnTo>
                    <a:pt x="233861" y="214998"/>
                  </a:lnTo>
                  <a:lnTo>
                    <a:pt x="233672" y="215554"/>
                  </a:lnTo>
                  <a:lnTo>
                    <a:pt x="233422" y="216269"/>
                  </a:lnTo>
                  <a:lnTo>
                    <a:pt x="232942" y="217709"/>
                  </a:lnTo>
                  <a:lnTo>
                    <a:pt x="232719" y="218429"/>
                  </a:lnTo>
                  <a:lnTo>
                    <a:pt x="232664" y="218664"/>
                  </a:lnTo>
                  <a:lnTo>
                    <a:pt x="232519" y="219158"/>
                  </a:lnTo>
                  <a:lnTo>
                    <a:pt x="232391" y="219678"/>
                  </a:lnTo>
                  <a:lnTo>
                    <a:pt x="232266" y="220202"/>
                  </a:lnTo>
                  <a:lnTo>
                    <a:pt x="232153" y="220726"/>
                  </a:lnTo>
                  <a:lnTo>
                    <a:pt x="231941" y="221774"/>
                  </a:lnTo>
                  <a:lnTo>
                    <a:pt x="231767" y="222736"/>
                  </a:lnTo>
                  <a:lnTo>
                    <a:pt x="231688" y="223219"/>
                  </a:lnTo>
                  <a:lnTo>
                    <a:pt x="231612" y="223702"/>
                  </a:lnTo>
                  <a:lnTo>
                    <a:pt x="231506" y="224522"/>
                  </a:lnTo>
                  <a:lnTo>
                    <a:pt x="231431" y="225197"/>
                  </a:lnTo>
                  <a:lnTo>
                    <a:pt x="231401" y="225534"/>
                  </a:lnTo>
                  <a:lnTo>
                    <a:pt x="231374" y="225876"/>
                  </a:lnTo>
                  <a:lnTo>
                    <a:pt x="231325" y="226085"/>
                  </a:lnTo>
                  <a:lnTo>
                    <a:pt x="231189" y="226719"/>
                  </a:lnTo>
                  <a:lnTo>
                    <a:pt x="231106" y="227156"/>
                  </a:lnTo>
                  <a:lnTo>
                    <a:pt x="230992" y="227826"/>
                  </a:lnTo>
                  <a:lnTo>
                    <a:pt x="230902" y="228314"/>
                  </a:lnTo>
                  <a:lnTo>
                    <a:pt x="230796" y="228842"/>
                  </a:lnTo>
                  <a:lnTo>
                    <a:pt x="230743" y="229107"/>
                  </a:lnTo>
                  <a:lnTo>
                    <a:pt x="230641" y="229654"/>
                  </a:lnTo>
                  <a:lnTo>
                    <a:pt x="230584" y="229936"/>
                  </a:lnTo>
                  <a:lnTo>
                    <a:pt x="230478" y="230501"/>
                  </a:lnTo>
                  <a:lnTo>
                    <a:pt x="230433" y="230784"/>
                  </a:lnTo>
                  <a:lnTo>
                    <a:pt x="230392" y="231085"/>
                  </a:lnTo>
                  <a:lnTo>
                    <a:pt x="230282" y="231987"/>
                  </a:lnTo>
                  <a:lnTo>
                    <a:pt x="230229" y="232283"/>
                  </a:lnTo>
                  <a:lnTo>
                    <a:pt x="230169" y="232566"/>
                  </a:lnTo>
                  <a:lnTo>
                    <a:pt x="229968" y="233413"/>
                  </a:lnTo>
                  <a:lnTo>
                    <a:pt x="229912" y="233696"/>
                  </a:lnTo>
                  <a:lnTo>
                    <a:pt x="229874" y="233956"/>
                  </a:lnTo>
                  <a:lnTo>
                    <a:pt x="229851" y="234224"/>
                  </a:lnTo>
                  <a:lnTo>
                    <a:pt x="229836" y="234493"/>
                  </a:lnTo>
                  <a:lnTo>
                    <a:pt x="229813" y="234758"/>
                  </a:lnTo>
                  <a:lnTo>
                    <a:pt x="229768" y="235017"/>
                  </a:lnTo>
                  <a:lnTo>
                    <a:pt x="229723" y="235204"/>
                  </a:lnTo>
                  <a:lnTo>
                    <a:pt x="229537" y="235747"/>
                  </a:lnTo>
                  <a:lnTo>
                    <a:pt x="229488" y="235929"/>
                  </a:lnTo>
                  <a:lnTo>
                    <a:pt x="229428" y="236243"/>
                  </a:lnTo>
                  <a:lnTo>
                    <a:pt x="229386" y="236558"/>
                  </a:lnTo>
                  <a:lnTo>
                    <a:pt x="229326" y="237200"/>
                  </a:lnTo>
                  <a:lnTo>
                    <a:pt x="229284" y="237519"/>
                  </a:lnTo>
                  <a:lnTo>
                    <a:pt x="229197" y="238025"/>
                  </a:lnTo>
                  <a:lnTo>
                    <a:pt x="229152" y="238276"/>
                  </a:lnTo>
                  <a:lnTo>
                    <a:pt x="229054" y="238782"/>
                  </a:lnTo>
                  <a:lnTo>
                    <a:pt x="229016" y="238964"/>
                  </a:lnTo>
                  <a:lnTo>
                    <a:pt x="228933" y="239329"/>
                  </a:lnTo>
                  <a:lnTo>
                    <a:pt x="228846" y="239812"/>
                  </a:lnTo>
                  <a:lnTo>
                    <a:pt x="228793" y="240281"/>
                  </a:lnTo>
                  <a:lnTo>
                    <a:pt x="228755" y="240436"/>
                  </a:lnTo>
                  <a:lnTo>
                    <a:pt x="228615" y="240892"/>
                  </a:lnTo>
                  <a:lnTo>
                    <a:pt x="228555" y="241138"/>
                  </a:lnTo>
                  <a:lnTo>
                    <a:pt x="228517" y="241325"/>
                  </a:lnTo>
                  <a:lnTo>
                    <a:pt x="228487" y="241512"/>
                  </a:lnTo>
                  <a:lnTo>
                    <a:pt x="228528" y="241840"/>
                  </a:lnTo>
                  <a:lnTo>
                    <a:pt x="228574" y="242268"/>
                  </a:lnTo>
                  <a:lnTo>
                    <a:pt x="228589" y="242441"/>
                  </a:lnTo>
                  <a:lnTo>
                    <a:pt x="228593" y="242610"/>
                  </a:lnTo>
                  <a:lnTo>
                    <a:pt x="228581" y="242779"/>
                  </a:lnTo>
                  <a:lnTo>
                    <a:pt x="228555" y="242915"/>
                  </a:lnTo>
                  <a:lnTo>
                    <a:pt x="228513" y="243052"/>
                  </a:lnTo>
                  <a:lnTo>
                    <a:pt x="228423" y="243321"/>
                  </a:lnTo>
                  <a:lnTo>
                    <a:pt x="228377" y="243581"/>
                  </a:lnTo>
                  <a:lnTo>
                    <a:pt x="228351" y="244073"/>
                  </a:lnTo>
                  <a:lnTo>
                    <a:pt x="228324" y="244210"/>
                  </a:lnTo>
                  <a:lnTo>
                    <a:pt x="228290" y="244346"/>
                  </a:lnTo>
                  <a:lnTo>
                    <a:pt x="228249" y="244483"/>
                  </a:lnTo>
                  <a:lnTo>
                    <a:pt x="228132" y="244857"/>
                  </a:lnTo>
                  <a:lnTo>
                    <a:pt x="227935" y="245349"/>
                  </a:lnTo>
                  <a:lnTo>
                    <a:pt x="227689" y="245705"/>
                  </a:lnTo>
                  <a:lnTo>
                    <a:pt x="227523" y="246037"/>
                  </a:lnTo>
                  <a:lnTo>
                    <a:pt x="227221" y="246621"/>
                  </a:lnTo>
                  <a:lnTo>
                    <a:pt x="227039" y="246940"/>
                  </a:lnTo>
                  <a:lnTo>
                    <a:pt x="226714" y="247459"/>
                  </a:lnTo>
                  <a:lnTo>
                    <a:pt x="226582" y="247669"/>
                  </a:lnTo>
                  <a:lnTo>
                    <a:pt x="226340" y="248070"/>
                  </a:lnTo>
                  <a:lnTo>
                    <a:pt x="226261" y="248207"/>
                  </a:lnTo>
                  <a:lnTo>
                    <a:pt x="226189" y="248343"/>
                  </a:lnTo>
                  <a:lnTo>
                    <a:pt x="226038" y="248662"/>
                  </a:lnTo>
                  <a:lnTo>
                    <a:pt x="225906" y="248995"/>
                  </a:lnTo>
                  <a:lnTo>
                    <a:pt x="225788" y="249332"/>
                  </a:lnTo>
                  <a:lnTo>
                    <a:pt x="225482" y="250294"/>
                  </a:lnTo>
                  <a:lnTo>
                    <a:pt x="225320" y="250864"/>
                  </a:lnTo>
                  <a:lnTo>
                    <a:pt x="225172" y="251438"/>
                  </a:lnTo>
                  <a:lnTo>
                    <a:pt x="224813" y="252340"/>
                  </a:lnTo>
                  <a:lnTo>
                    <a:pt x="224579" y="253238"/>
                  </a:lnTo>
                  <a:lnTo>
                    <a:pt x="224197" y="254806"/>
                  </a:lnTo>
                  <a:lnTo>
                    <a:pt x="224084" y="255294"/>
                  </a:lnTo>
                  <a:lnTo>
                    <a:pt x="223872" y="256264"/>
                  </a:lnTo>
                  <a:lnTo>
                    <a:pt x="223842" y="256433"/>
                  </a:lnTo>
                  <a:lnTo>
                    <a:pt x="223797" y="256770"/>
                  </a:lnTo>
                  <a:lnTo>
                    <a:pt x="223759" y="256934"/>
                  </a:lnTo>
                  <a:lnTo>
                    <a:pt x="223657" y="257176"/>
                  </a:lnTo>
                  <a:lnTo>
                    <a:pt x="223438" y="257499"/>
                  </a:lnTo>
                  <a:lnTo>
                    <a:pt x="223332" y="257764"/>
                  </a:lnTo>
                  <a:lnTo>
                    <a:pt x="223264" y="258046"/>
                  </a:lnTo>
                  <a:lnTo>
                    <a:pt x="223222" y="258347"/>
                  </a:lnTo>
                  <a:lnTo>
                    <a:pt x="223192" y="258648"/>
                  </a:lnTo>
                  <a:lnTo>
                    <a:pt x="223154" y="258944"/>
                  </a:lnTo>
                  <a:lnTo>
                    <a:pt x="223098" y="259309"/>
                  </a:lnTo>
                  <a:lnTo>
                    <a:pt x="223052" y="259673"/>
                  </a:lnTo>
                  <a:lnTo>
                    <a:pt x="223011" y="260038"/>
                  </a:lnTo>
                  <a:lnTo>
                    <a:pt x="222954" y="260776"/>
                  </a:lnTo>
                  <a:lnTo>
                    <a:pt x="222867" y="261437"/>
                  </a:lnTo>
                  <a:lnTo>
                    <a:pt x="222822" y="261838"/>
                  </a:lnTo>
                  <a:lnTo>
                    <a:pt x="222784" y="262235"/>
                  </a:lnTo>
                  <a:lnTo>
                    <a:pt x="222716" y="263032"/>
                  </a:lnTo>
                  <a:lnTo>
                    <a:pt x="222648" y="263885"/>
                  </a:lnTo>
                  <a:lnTo>
                    <a:pt x="222603" y="264336"/>
                  </a:lnTo>
                  <a:lnTo>
                    <a:pt x="222569" y="264792"/>
                  </a:lnTo>
                  <a:lnTo>
                    <a:pt x="222553" y="265238"/>
                  </a:lnTo>
                  <a:lnTo>
                    <a:pt x="222572" y="265685"/>
                  </a:lnTo>
                  <a:lnTo>
                    <a:pt x="222599" y="265895"/>
                  </a:lnTo>
                  <a:lnTo>
                    <a:pt x="222633" y="266104"/>
                  </a:lnTo>
                  <a:lnTo>
                    <a:pt x="222671" y="266309"/>
                  </a:lnTo>
                  <a:lnTo>
                    <a:pt x="222689" y="267207"/>
                  </a:lnTo>
                  <a:lnTo>
                    <a:pt x="222535" y="267426"/>
                  </a:lnTo>
                  <a:lnTo>
                    <a:pt x="222402" y="267636"/>
                  </a:lnTo>
                  <a:lnTo>
                    <a:pt x="222160" y="268046"/>
                  </a:lnTo>
                  <a:lnTo>
                    <a:pt x="222115" y="268228"/>
                  </a:lnTo>
                  <a:lnTo>
                    <a:pt x="222100" y="268415"/>
                  </a:lnTo>
                  <a:lnTo>
                    <a:pt x="222100" y="268616"/>
                  </a:lnTo>
                  <a:lnTo>
                    <a:pt x="222108" y="268812"/>
                  </a:lnTo>
                  <a:lnTo>
                    <a:pt x="222108" y="269295"/>
                  </a:lnTo>
                  <a:lnTo>
                    <a:pt x="222115" y="269586"/>
                  </a:lnTo>
                  <a:lnTo>
                    <a:pt x="222126" y="269874"/>
                  </a:lnTo>
                  <a:lnTo>
                    <a:pt x="222157" y="270452"/>
                  </a:lnTo>
                  <a:lnTo>
                    <a:pt x="222164" y="270703"/>
                  </a:lnTo>
                  <a:lnTo>
                    <a:pt x="222187" y="271204"/>
                  </a:lnTo>
                  <a:lnTo>
                    <a:pt x="222206" y="271710"/>
                  </a:lnTo>
                  <a:lnTo>
                    <a:pt x="222228" y="272576"/>
                  </a:lnTo>
                  <a:lnTo>
                    <a:pt x="222255" y="273151"/>
                  </a:lnTo>
                  <a:lnTo>
                    <a:pt x="222266" y="273337"/>
                  </a:lnTo>
                  <a:lnTo>
                    <a:pt x="222296" y="273711"/>
                  </a:lnTo>
                  <a:lnTo>
                    <a:pt x="222334" y="274080"/>
                  </a:lnTo>
                  <a:lnTo>
                    <a:pt x="222414" y="274336"/>
                  </a:lnTo>
                  <a:lnTo>
                    <a:pt x="222516" y="274723"/>
                  </a:lnTo>
                  <a:lnTo>
                    <a:pt x="222595" y="275083"/>
                  </a:lnTo>
                  <a:lnTo>
                    <a:pt x="222629" y="275261"/>
                  </a:lnTo>
                  <a:lnTo>
                    <a:pt x="222663" y="275443"/>
                  </a:lnTo>
                  <a:lnTo>
                    <a:pt x="222689" y="275625"/>
                  </a:lnTo>
                  <a:lnTo>
                    <a:pt x="222735" y="275894"/>
                  </a:lnTo>
                  <a:lnTo>
                    <a:pt x="222788" y="276172"/>
                  </a:lnTo>
                  <a:lnTo>
                    <a:pt x="222826" y="276450"/>
                  </a:lnTo>
                  <a:lnTo>
                    <a:pt x="222833" y="276719"/>
                  </a:lnTo>
                  <a:lnTo>
                    <a:pt x="222792" y="276970"/>
                  </a:lnTo>
                  <a:lnTo>
                    <a:pt x="222701" y="277171"/>
                  </a:lnTo>
                  <a:lnTo>
                    <a:pt x="222572" y="277362"/>
                  </a:lnTo>
                  <a:lnTo>
                    <a:pt x="222270" y="277727"/>
                  </a:lnTo>
                  <a:lnTo>
                    <a:pt x="222138" y="277918"/>
                  </a:lnTo>
                  <a:lnTo>
                    <a:pt x="221945" y="278242"/>
                  </a:lnTo>
                  <a:lnTo>
                    <a:pt x="221854" y="278406"/>
                  </a:lnTo>
                  <a:lnTo>
                    <a:pt x="221786" y="278574"/>
                  </a:lnTo>
                  <a:lnTo>
                    <a:pt x="221741" y="278743"/>
                  </a:lnTo>
                  <a:lnTo>
                    <a:pt x="221737" y="278953"/>
                  </a:lnTo>
                  <a:lnTo>
                    <a:pt x="221783" y="279171"/>
                  </a:lnTo>
                  <a:lnTo>
                    <a:pt x="221851" y="279395"/>
                  </a:lnTo>
                  <a:lnTo>
                    <a:pt x="221922" y="279614"/>
                  </a:lnTo>
                  <a:lnTo>
                    <a:pt x="221975" y="279837"/>
                  </a:lnTo>
                  <a:lnTo>
                    <a:pt x="222058" y="280297"/>
                  </a:lnTo>
                  <a:lnTo>
                    <a:pt x="222123" y="280758"/>
                  </a:lnTo>
                  <a:lnTo>
                    <a:pt x="222145" y="280990"/>
                  </a:lnTo>
                  <a:lnTo>
                    <a:pt x="222157" y="281501"/>
                  </a:lnTo>
                  <a:lnTo>
                    <a:pt x="222126" y="282011"/>
                  </a:lnTo>
                  <a:lnTo>
                    <a:pt x="222009" y="283037"/>
                  </a:lnTo>
                  <a:lnTo>
                    <a:pt x="221971" y="283552"/>
                  </a:lnTo>
                  <a:lnTo>
                    <a:pt x="221930" y="284522"/>
                  </a:lnTo>
                  <a:lnTo>
                    <a:pt x="221919" y="285010"/>
                  </a:lnTo>
                  <a:lnTo>
                    <a:pt x="221915" y="285498"/>
                  </a:lnTo>
                  <a:lnTo>
                    <a:pt x="221930" y="285981"/>
                  </a:lnTo>
                  <a:lnTo>
                    <a:pt x="221949" y="286227"/>
                  </a:lnTo>
                  <a:lnTo>
                    <a:pt x="222002" y="286710"/>
                  </a:lnTo>
                  <a:lnTo>
                    <a:pt x="222024" y="286956"/>
                  </a:lnTo>
                  <a:lnTo>
                    <a:pt x="222036" y="287198"/>
                  </a:lnTo>
                  <a:lnTo>
                    <a:pt x="222024" y="287777"/>
                  </a:lnTo>
                  <a:lnTo>
                    <a:pt x="221987" y="288005"/>
                  </a:lnTo>
                  <a:lnTo>
                    <a:pt x="221930" y="288237"/>
                  </a:lnTo>
                  <a:lnTo>
                    <a:pt x="221798" y="288693"/>
                  </a:lnTo>
                  <a:lnTo>
                    <a:pt x="221749" y="288921"/>
                  </a:lnTo>
                  <a:lnTo>
                    <a:pt x="221696" y="289440"/>
                  </a:lnTo>
                  <a:lnTo>
                    <a:pt x="221692" y="289965"/>
                  </a:lnTo>
                  <a:lnTo>
                    <a:pt x="221722" y="290493"/>
                  </a:lnTo>
                  <a:lnTo>
                    <a:pt x="221771" y="291022"/>
                  </a:lnTo>
                  <a:lnTo>
                    <a:pt x="221828" y="291551"/>
                  </a:lnTo>
                  <a:lnTo>
                    <a:pt x="221873" y="291897"/>
                  </a:lnTo>
                  <a:lnTo>
                    <a:pt x="221930" y="292244"/>
                  </a:lnTo>
                  <a:lnTo>
                    <a:pt x="222058" y="292936"/>
                  </a:lnTo>
                  <a:lnTo>
                    <a:pt x="222119" y="293283"/>
                  </a:lnTo>
                  <a:lnTo>
                    <a:pt x="222244" y="294158"/>
                  </a:lnTo>
                  <a:lnTo>
                    <a:pt x="222376" y="295033"/>
                  </a:lnTo>
                  <a:lnTo>
                    <a:pt x="222459" y="295466"/>
                  </a:lnTo>
                  <a:lnTo>
                    <a:pt x="222542" y="295790"/>
                  </a:lnTo>
                  <a:lnTo>
                    <a:pt x="222735" y="296428"/>
                  </a:lnTo>
                  <a:lnTo>
                    <a:pt x="222818" y="296747"/>
                  </a:lnTo>
                  <a:lnTo>
                    <a:pt x="222878" y="297075"/>
                  </a:lnTo>
                  <a:lnTo>
                    <a:pt x="222901" y="297330"/>
                  </a:lnTo>
                  <a:lnTo>
                    <a:pt x="222928" y="297713"/>
                  </a:lnTo>
                  <a:lnTo>
                    <a:pt x="222981" y="298306"/>
                  </a:lnTo>
                  <a:lnTo>
                    <a:pt x="223049" y="298898"/>
                  </a:lnTo>
                  <a:lnTo>
                    <a:pt x="223094" y="299190"/>
                  </a:lnTo>
                  <a:lnTo>
                    <a:pt x="223162" y="299582"/>
                  </a:lnTo>
                  <a:lnTo>
                    <a:pt x="223238" y="299974"/>
                  </a:lnTo>
                  <a:lnTo>
                    <a:pt x="223328" y="300366"/>
                  </a:lnTo>
                  <a:lnTo>
                    <a:pt x="223434" y="300749"/>
                  </a:lnTo>
                  <a:lnTo>
                    <a:pt x="223570" y="301118"/>
                  </a:lnTo>
                  <a:lnTo>
                    <a:pt x="223680" y="301360"/>
                  </a:lnTo>
                  <a:lnTo>
                    <a:pt x="223933" y="301820"/>
                  </a:lnTo>
                  <a:lnTo>
                    <a:pt x="224065" y="302048"/>
                  </a:lnTo>
                  <a:lnTo>
                    <a:pt x="224186" y="302285"/>
                  </a:lnTo>
                  <a:lnTo>
                    <a:pt x="224352" y="302654"/>
                  </a:lnTo>
                  <a:lnTo>
                    <a:pt x="224504" y="303033"/>
                  </a:lnTo>
                  <a:lnTo>
                    <a:pt x="224647" y="303415"/>
                  </a:lnTo>
                  <a:lnTo>
                    <a:pt x="224806" y="303789"/>
                  </a:lnTo>
                  <a:lnTo>
                    <a:pt x="224980" y="304154"/>
                  </a:lnTo>
                  <a:lnTo>
                    <a:pt x="225120" y="304377"/>
                  </a:lnTo>
                  <a:lnTo>
                    <a:pt x="225426" y="304806"/>
                  </a:lnTo>
                  <a:lnTo>
                    <a:pt x="225562" y="305024"/>
                  </a:lnTo>
                  <a:lnTo>
                    <a:pt x="225743" y="305599"/>
                  </a:lnTo>
                  <a:lnTo>
                    <a:pt x="225781" y="305831"/>
                  </a:lnTo>
                  <a:lnTo>
                    <a:pt x="225815" y="306123"/>
                  </a:lnTo>
                  <a:lnTo>
                    <a:pt x="225834" y="306419"/>
                  </a:lnTo>
                  <a:lnTo>
                    <a:pt x="225841" y="306716"/>
                  </a:lnTo>
                  <a:lnTo>
                    <a:pt x="225856" y="307012"/>
                  </a:lnTo>
                  <a:lnTo>
                    <a:pt x="225883" y="307308"/>
                  </a:lnTo>
                  <a:lnTo>
                    <a:pt x="225932" y="307691"/>
                  </a:lnTo>
                  <a:lnTo>
                    <a:pt x="225962" y="307882"/>
                  </a:lnTo>
                  <a:lnTo>
                    <a:pt x="226030" y="308261"/>
                  </a:lnTo>
                  <a:lnTo>
                    <a:pt x="226132" y="308512"/>
                  </a:lnTo>
                  <a:lnTo>
                    <a:pt x="226181" y="308639"/>
                  </a:lnTo>
                  <a:lnTo>
                    <a:pt x="226329" y="308986"/>
                  </a:lnTo>
                  <a:lnTo>
                    <a:pt x="226329" y="310057"/>
                  </a:lnTo>
                  <a:lnTo>
                    <a:pt x="226102" y="310216"/>
                  </a:lnTo>
                  <a:lnTo>
                    <a:pt x="225868" y="310403"/>
                  </a:lnTo>
                  <a:lnTo>
                    <a:pt x="225735" y="310499"/>
                  </a:lnTo>
                  <a:lnTo>
                    <a:pt x="225341" y="310852"/>
                  </a:lnTo>
                  <a:lnTo>
                    <a:pt x="225206" y="311014"/>
                  </a:lnTo>
                  <a:lnTo>
                    <a:pt x="225067" y="311228"/>
                  </a:lnTo>
                  <a:lnTo>
                    <a:pt x="224934" y="311456"/>
                  </a:lnTo>
                  <a:lnTo>
                    <a:pt x="224813" y="311684"/>
                  </a:lnTo>
                  <a:lnTo>
                    <a:pt x="224572" y="312113"/>
                  </a:lnTo>
                  <a:lnTo>
                    <a:pt x="224356" y="312518"/>
                  </a:lnTo>
                  <a:lnTo>
                    <a:pt x="224137" y="312919"/>
                  </a:lnTo>
                  <a:lnTo>
                    <a:pt x="223755" y="313676"/>
                  </a:lnTo>
                  <a:lnTo>
                    <a:pt x="223615" y="313922"/>
                  </a:lnTo>
                  <a:lnTo>
                    <a:pt x="223457" y="314150"/>
                  </a:lnTo>
                  <a:lnTo>
                    <a:pt x="223302" y="314328"/>
                  </a:lnTo>
                  <a:lnTo>
                    <a:pt x="223139" y="314501"/>
                  </a:lnTo>
                  <a:lnTo>
                    <a:pt x="222965" y="314665"/>
                  </a:lnTo>
                  <a:lnTo>
                    <a:pt x="222784" y="314825"/>
                  </a:lnTo>
                  <a:lnTo>
                    <a:pt x="222603" y="314975"/>
                  </a:lnTo>
                  <a:lnTo>
                    <a:pt x="222410" y="315125"/>
                  </a:lnTo>
                  <a:lnTo>
                    <a:pt x="222191" y="315285"/>
                  </a:lnTo>
                  <a:lnTo>
                    <a:pt x="222001" y="315413"/>
                  </a:lnTo>
                  <a:lnTo>
                    <a:pt x="221791" y="315540"/>
                  </a:lnTo>
                  <a:lnTo>
                    <a:pt x="221574" y="315663"/>
                  </a:lnTo>
                  <a:lnTo>
                    <a:pt x="221385" y="315764"/>
                  </a:lnTo>
                  <a:lnTo>
                    <a:pt x="221193" y="315855"/>
                  </a:lnTo>
                  <a:lnTo>
                    <a:pt x="220996" y="315941"/>
                  </a:lnTo>
                  <a:lnTo>
                    <a:pt x="220800" y="316019"/>
                  </a:lnTo>
                  <a:lnTo>
                    <a:pt x="220600" y="316087"/>
                  </a:lnTo>
                  <a:lnTo>
                    <a:pt x="220381" y="316151"/>
                  </a:lnTo>
                  <a:lnTo>
                    <a:pt x="219935" y="316233"/>
                  </a:lnTo>
                  <a:lnTo>
                    <a:pt x="219712" y="316279"/>
                  </a:lnTo>
                  <a:lnTo>
                    <a:pt x="219493" y="316333"/>
                  </a:lnTo>
                  <a:lnTo>
                    <a:pt x="219280" y="316402"/>
                  </a:lnTo>
                  <a:lnTo>
                    <a:pt x="219070" y="316479"/>
                  </a:lnTo>
                  <a:lnTo>
                    <a:pt x="218865" y="316562"/>
                  </a:lnTo>
                  <a:lnTo>
                    <a:pt x="218661" y="316653"/>
                  </a:lnTo>
                  <a:lnTo>
                    <a:pt x="218468" y="316757"/>
                  </a:lnTo>
                  <a:lnTo>
                    <a:pt x="218287" y="316876"/>
                  </a:lnTo>
                  <a:lnTo>
                    <a:pt x="218109" y="317008"/>
                  </a:lnTo>
                  <a:lnTo>
                    <a:pt x="217935" y="317149"/>
                  </a:lnTo>
                  <a:lnTo>
                    <a:pt x="217773" y="317295"/>
                  </a:lnTo>
                  <a:lnTo>
                    <a:pt x="217618" y="317450"/>
                  </a:lnTo>
                  <a:lnTo>
                    <a:pt x="217482" y="317614"/>
                  </a:lnTo>
                  <a:lnTo>
                    <a:pt x="217357" y="317792"/>
                  </a:lnTo>
                  <a:lnTo>
                    <a:pt x="217116" y="318152"/>
                  </a:lnTo>
                  <a:lnTo>
                    <a:pt x="216986" y="318326"/>
                  </a:lnTo>
                  <a:lnTo>
                    <a:pt x="216827" y="318503"/>
                  </a:lnTo>
                  <a:lnTo>
                    <a:pt x="216665" y="318676"/>
                  </a:lnTo>
                  <a:lnTo>
                    <a:pt x="216495" y="318845"/>
                  </a:lnTo>
                  <a:lnTo>
                    <a:pt x="216329" y="319018"/>
                  </a:lnTo>
                  <a:lnTo>
                    <a:pt x="216178" y="319196"/>
                  </a:lnTo>
                  <a:lnTo>
                    <a:pt x="216064" y="319351"/>
                  </a:lnTo>
                  <a:lnTo>
                    <a:pt x="215743" y="319830"/>
                  </a:lnTo>
                  <a:lnTo>
                    <a:pt x="215634" y="319985"/>
                  </a:lnTo>
                  <a:lnTo>
                    <a:pt x="215479" y="320181"/>
                  </a:lnTo>
                  <a:lnTo>
                    <a:pt x="214821" y="320942"/>
                  </a:lnTo>
                  <a:lnTo>
                    <a:pt x="213521" y="321867"/>
                  </a:lnTo>
                  <a:lnTo>
                    <a:pt x="213177" y="321753"/>
                  </a:lnTo>
                  <a:lnTo>
                    <a:pt x="213003" y="321726"/>
                  </a:lnTo>
                  <a:lnTo>
                    <a:pt x="212648" y="321680"/>
                  </a:lnTo>
                  <a:lnTo>
                    <a:pt x="212471" y="321667"/>
                  </a:lnTo>
                  <a:lnTo>
                    <a:pt x="211715" y="321589"/>
                  </a:lnTo>
                  <a:lnTo>
                    <a:pt x="211519" y="321580"/>
                  </a:lnTo>
                  <a:lnTo>
                    <a:pt x="211326" y="321589"/>
                  </a:lnTo>
                  <a:lnTo>
                    <a:pt x="211147" y="321612"/>
                  </a:lnTo>
                  <a:lnTo>
                    <a:pt x="210970" y="321653"/>
                  </a:lnTo>
                  <a:lnTo>
                    <a:pt x="210619" y="321753"/>
                  </a:lnTo>
                  <a:lnTo>
                    <a:pt x="210441" y="321794"/>
                  </a:lnTo>
                  <a:lnTo>
                    <a:pt x="210237" y="321822"/>
                  </a:lnTo>
                  <a:lnTo>
                    <a:pt x="209818" y="321858"/>
                  </a:lnTo>
                  <a:lnTo>
                    <a:pt x="209614" y="321890"/>
                  </a:lnTo>
                  <a:lnTo>
                    <a:pt x="209425" y="321954"/>
                  </a:lnTo>
                  <a:lnTo>
                    <a:pt x="209270" y="322031"/>
                  </a:lnTo>
                  <a:lnTo>
                    <a:pt x="209119" y="322127"/>
                  </a:lnTo>
                  <a:lnTo>
                    <a:pt x="208838" y="322351"/>
                  </a:lnTo>
                  <a:lnTo>
                    <a:pt x="208498" y="322683"/>
                  </a:lnTo>
                  <a:lnTo>
                    <a:pt x="208215" y="323039"/>
                  </a:lnTo>
                  <a:lnTo>
                    <a:pt x="208139" y="323167"/>
                  </a:lnTo>
                  <a:lnTo>
                    <a:pt x="208079" y="323308"/>
                  </a:lnTo>
                  <a:lnTo>
                    <a:pt x="207682" y="323627"/>
                  </a:lnTo>
                  <a:lnTo>
                    <a:pt x="207565" y="323435"/>
                  </a:lnTo>
                  <a:lnTo>
                    <a:pt x="207418" y="323180"/>
                  </a:lnTo>
                  <a:lnTo>
                    <a:pt x="207252" y="322929"/>
                  </a:lnTo>
                  <a:lnTo>
                    <a:pt x="207074" y="322751"/>
                  </a:lnTo>
                  <a:lnTo>
                    <a:pt x="206915" y="322665"/>
                  </a:lnTo>
                  <a:lnTo>
                    <a:pt x="206745" y="322601"/>
                  </a:lnTo>
                  <a:lnTo>
                    <a:pt x="206564" y="322551"/>
                  </a:lnTo>
                  <a:lnTo>
                    <a:pt x="205898" y="322401"/>
                  </a:lnTo>
                  <a:lnTo>
                    <a:pt x="205596" y="322341"/>
                  </a:lnTo>
                  <a:lnTo>
                    <a:pt x="205294" y="322300"/>
                  </a:lnTo>
                  <a:lnTo>
                    <a:pt x="204991" y="322287"/>
                  </a:lnTo>
                  <a:lnTo>
                    <a:pt x="204697" y="322310"/>
                  </a:lnTo>
                  <a:lnTo>
                    <a:pt x="204402" y="322369"/>
                  </a:lnTo>
                  <a:lnTo>
                    <a:pt x="204213" y="322433"/>
                  </a:lnTo>
                  <a:lnTo>
                    <a:pt x="204028" y="322542"/>
                  </a:lnTo>
                  <a:lnTo>
                    <a:pt x="203866" y="322688"/>
                  </a:lnTo>
                  <a:lnTo>
                    <a:pt x="203707" y="322847"/>
                  </a:lnTo>
                  <a:lnTo>
                    <a:pt x="203541" y="323002"/>
                  </a:lnTo>
                  <a:lnTo>
                    <a:pt x="203362" y="323126"/>
                  </a:lnTo>
                  <a:lnTo>
                    <a:pt x="203109" y="323235"/>
                  </a:lnTo>
                  <a:lnTo>
                    <a:pt x="202837" y="323321"/>
                  </a:lnTo>
                  <a:lnTo>
                    <a:pt x="202554" y="323376"/>
                  </a:lnTo>
                  <a:lnTo>
                    <a:pt x="202267" y="323408"/>
                  </a:lnTo>
                  <a:lnTo>
                    <a:pt x="201991" y="323413"/>
                  </a:lnTo>
                  <a:lnTo>
                    <a:pt x="201779" y="323385"/>
                  </a:lnTo>
                  <a:lnTo>
                    <a:pt x="201568" y="323331"/>
                  </a:lnTo>
                  <a:lnTo>
                    <a:pt x="201360" y="323267"/>
                  </a:lnTo>
                  <a:lnTo>
                    <a:pt x="201148" y="323208"/>
                  </a:lnTo>
                  <a:lnTo>
                    <a:pt x="200937" y="323171"/>
                  </a:lnTo>
                  <a:lnTo>
                    <a:pt x="200690" y="323153"/>
                  </a:lnTo>
                  <a:lnTo>
                    <a:pt x="200441" y="323153"/>
                  </a:lnTo>
                  <a:lnTo>
                    <a:pt x="200188" y="323167"/>
                  </a:lnTo>
                  <a:lnTo>
                    <a:pt x="199942" y="323194"/>
                  </a:lnTo>
                  <a:lnTo>
                    <a:pt x="199701" y="323235"/>
                  </a:lnTo>
                  <a:lnTo>
                    <a:pt x="199421" y="323299"/>
                  </a:lnTo>
                  <a:lnTo>
                    <a:pt x="199145" y="323381"/>
                  </a:lnTo>
                  <a:lnTo>
                    <a:pt x="198873" y="323481"/>
                  </a:lnTo>
                  <a:lnTo>
                    <a:pt x="198613" y="323604"/>
                  </a:lnTo>
                  <a:lnTo>
                    <a:pt x="198367" y="323745"/>
                  </a:lnTo>
                  <a:lnTo>
                    <a:pt x="198086" y="323960"/>
                  </a:lnTo>
                  <a:lnTo>
                    <a:pt x="197827" y="324215"/>
                  </a:lnTo>
                  <a:lnTo>
                    <a:pt x="197588" y="324497"/>
                  </a:lnTo>
                  <a:lnTo>
                    <a:pt x="197365" y="324794"/>
                  </a:lnTo>
                  <a:lnTo>
                    <a:pt x="197153" y="325095"/>
                  </a:lnTo>
                  <a:lnTo>
                    <a:pt x="196972" y="325373"/>
                  </a:lnTo>
                  <a:lnTo>
                    <a:pt x="196813" y="325664"/>
                  </a:lnTo>
                  <a:lnTo>
                    <a:pt x="196658" y="325961"/>
                  </a:lnTo>
                  <a:lnTo>
                    <a:pt x="196500" y="326252"/>
                  </a:lnTo>
                  <a:lnTo>
                    <a:pt x="196334" y="326540"/>
                  </a:lnTo>
                  <a:lnTo>
                    <a:pt x="196118" y="326854"/>
                  </a:lnTo>
                  <a:lnTo>
                    <a:pt x="195892" y="327160"/>
                  </a:lnTo>
                  <a:lnTo>
                    <a:pt x="195427" y="327761"/>
                  </a:lnTo>
                  <a:lnTo>
                    <a:pt x="195195" y="328418"/>
                  </a:lnTo>
                  <a:lnTo>
                    <a:pt x="195059" y="328732"/>
                  </a:lnTo>
                  <a:lnTo>
                    <a:pt x="194935" y="329211"/>
                  </a:lnTo>
                  <a:lnTo>
                    <a:pt x="194840" y="329503"/>
                  </a:lnTo>
                  <a:lnTo>
                    <a:pt x="194595" y="329749"/>
                  </a:lnTo>
                  <a:lnTo>
                    <a:pt x="194043" y="329949"/>
                  </a:lnTo>
                  <a:lnTo>
                    <a:pt x="193832" y="330013"/>
                  </a:lnTo>
                  <a:lnTo>
                    <a:pt x="193628" y="330081"/>
                  </a:lnTo>
                  <a:lnTo>
                    <a:pt x="193435" y="330168"/>
                  </a:lnTo>
                  <a:lnTo>
                    <a:pt x="193163" y="330396"/>
                  </a:lnTo>
                  <a:lnTo>
                    <a:pt x="193069" y="330524"/>
                  </a:lnTo>
                  <a:lnTo>
                    <a:pt x="192984" y="330660"/>
                  </a:lnTo>
                  <a:lnTo>
                    <a:pt x="192905" y="330802"/>
                  </a:lnTo>
                  <a:lnTo>
                    <a:pt x="192833" y="330948"/>
                  </a:lnTo>
                  <a:lnTo>
                    <a:pt x="192725" y="331217"/>
                  </a:lnTo>
                  <a:lnTo>
                    <a:pt x="192644" y="331504"/>
                  </a:lnTo>
                  <a:lnTo>
                    <a:pt x="192584" y="331800"/>
                  </a:lnTo>
                  <a:lnTo>
                    <a:pt x="192542" y="332101"/>
                  </a:lnTo>
                  <a:lnTo>
                    <a:pt x="192506" y="332397"/>
                  </a:lnTo>
                  <a:lnTo>
                    <a:pt x="192478" y="332675"/>
                  </a:lnTo>
                  <a:lnTo>
                    <a:pt x="192468" y="332958"/>
                  </a:lnTo>
                  <a:lnTo>
                    <a:pt x="192463" y="333236"/>
                  </a:lnTo>
                  <a:lnTo>
                    <a:pt x="192468" y="333519"/>
                  </a:lnTo>
                  <a:lnTo>
                    <a:pt x="192482" y="333797"/>
                  </a:lnTo>
                  <a:lnTo>
                    <a:pt x="192516" y="334189"/>
                  </a:lnTo>
                  <a:lnTo>
                    <a:pt x="192569" y="334581"/>
                  </a:lnTo>
                  <a:lnTo>
                    <a:pt x="192642" y="334973"/>
                  </a:lnTo>
                  <a:lnTo>
                    <a:pt x="192808" y="335748"/>
                  </a:lnTo>
                  <a:lnTo>
                    <a:pt x="192886" y="336080"/>
                  </a:lnTo>
                  <a:lnTo>
                    <a:pt x="193065" y="336746"/>
                  </a:lnTo>
                  <a:lnTo>
                    <a:pt x="193159" y="337074"/>
                  </a:lnTo>
                  <a:lnTo>
                    <a:pt x="193265" y="337398"/>
                  </a:lnTo>
                  <a:lnTo>
                    <a:pt x="191625" y="337240"/>
                  </a:lnTo>
                  <a:lnTo>
                    <a:pt x="191579" y="337954"/>
                  </a:lnTo>
                  <a:lnTo>
                    <a:pt x="191477" y="339189"/>
                  </a:lnTo>
                  <a:lnTo>
                    <a:pt x="191352" y="340429"/>
                  </a:lnTo>
                  <a:lnTo>
                    <a:pt x="191307" y="340840"/>
                  </a:lnTo>
                  <a:lnTo>
                    <a:pt x="191258" y="341254"/>
                  </a:lnTo>
                  <a:lnTo>
                    <a:pt x="191137" y="342203"/>
                  </a:lnTo>
                  <a:lnTo>
                    <a:pt x="191069" y="342677"/>
                  </a:lnTo>
                  <a:lnTo>
                    <a:pt x="190997" y="343146"/>
                  </a:lnTo>
                  <a:lnTo>
                    <a:pt x="190910" y="343620"/>
                  </a:lnTo>
                  <a:lnTo>
                    <a:pt x="190839" y="343958"/>
                  </a:lnTo>
                  <a:lnTo>
                    <a:pt x="190669" y="344637"/>
                  </a:lnTo>
                  <a:lnTo>
                    <a:pt x="190589" y="344974"/>
                  </a:lnTo>
                  <a:lnTo>
                    <a:pt x="190450" y="345663"/>
                  </a:lnTo>
                  <a:lnTo>
                    <a:pt x="190389" y="346013"/>
                  </a:lnTo>
                  <a:lnTo>
                    <a:pt x="190331" y="346365"/>
                  </a:lnTo>
                  <a:lnTo>
                    <a:pt x="190282" y="346720"/>
                  </a:lnTo>
                  <a:lnTo>
                    <a:pt x="190242" y="347071"/>
                  </a:lnTo>
                  <a:lnTo>
                    <a:pt x="190212" y="347459"/>
                  </a:lnTo>
                  <a:lnTo>
                    <a:pt x="190195" y="347851"/>
                  </a:lnTo>
                  <a:lnTo>
                    <a:pt x="190184" y="348238"/>
                  </a:lnTo>
                  <a:lnTo>
                    <a:pt x="190170" y="348626"/>
                  </a:lnTo>
                  <a:lnTo>
                    <a:pt x="190146" y="349018"/>
                  </a:lnTo>
                  <a:lnTo>
                    <a:pt x="190132" y="349492"/>
                  </a:lnTo>
                  <a:lnTo>
                    <a:pt x="190140" y="349998"/>
                  </a:lnTo>
                  <a:lnTo>
                    <a:pt x="190125" y="350485"/>
                  </a:lnTo>
                  <a:lnTo>
                    <a:pt x="190044" y="350919"/>
                  </a:lnTo>
                  <a:lnTo>
                    <a:pt x="189863" y="351261"/>
                  </a:lnTo>
                  <a:lnTo>
                    <a:pt x="189674" y="351434"/>
                  </a:lnTo>
                  <a:lnTo>
                    <a:pt x="189455" y="351584"/>
                  </a:lnTo>
                  <a:lnTo>
                    <a:pt x="189209" y="351712"/>
                  </a:lnTo>
                  <a:lnTo>
                    <a:pt x="188956" y="351817"/>
                  </a:lnTo>
                  <a:lnTo>
                    <a:pt x="188703" y="351908"/>
                  </a:lnTo>
                  <a:lnTo>
                    <a:pt x="188348" y="351985"/>
                  </a:lnTo>
                  <a:lnTo>
                    <a:pt x="187974" y="352013"/>
                  </a:lnTo>
                  <a:lnTo>
                    <a:pt x="187202" y="351995"/>
                  </a:lnTo>
                  <a:lnTo>
                    <a:pt x="186821" y="351995"/>
                  </a:lnTo>
                  <a:lnTo>
                    <a:pt x="185805" y="352036"/>
                  </a:lnTo>
                  <a:lnTo>
                    <a:pt x="185125" y="352086"/>
                  </a:lnTo>
                  <a:lnTo>
                    <a:pt x="184636" y="352145"/>
                  </a:lnTo>
                  <a:lnTo>
                    <a:pt x="184149" y="352223"/>
                  </a:lnTo>
                  <a:lnTo>
                    <a:pt x="183662" y="352318"/>
                  </a:lnTo>
                  <a:lnTo>
                    <a:pt x="183178" y="352419"/>
                  </a:lnTo>
                  <a:lnTo>
                    <a:pt x="182695" y="352528"/>
                  </a:lnTo>
                  <a:lnTo>
                    <a:pt x="182293" y="352624"/>
                  </a:lnTo>
                  <a:lnTo>
                    <a:pt x="181896" y="352729"/>
                  </a:lnTo>
                  <a:lnTo>
                    <a:pt x="181107" y="352957"/>
                  </a:lnTo>
                  <a:lnTo>
                    <a:pt x="180714" y="353084"/>
                  </a:lnTo>
                  <a:lnTo>
                    <a:pt x="180518" y="353048"/>
                  </a:lnTo>
                  <a:lnTo>
                    <a:pt x="180321" y="353020"/>
                  </a:lnTo>
                  <a:lnTo>
                    <a:pt x="179917" y="352998"/>
                  </a:lnTo>
                  <a:lnTo>
                    <a:pt x="179719" y="353002"/>
                  </a:lnTo>
                  <a:lnTo>
                    <a:pt x="179470" y="353034"/>
                  </a:lnTo>
                  <a:lnTo>
                    <a:pt x="179222" y="353089"/>
                  </a:lnTo>
                  <a:lnTo>
                    <a:pt x="178971" y="353157"/>
                  </a:lnTo>
                  <a:lnTo>
                    <a:pt x="178722" y="353216"/>
                  </a:lnTo>
                  <a:lnTo>
                    <a:pt x="178473" y="353262"/>
                  </a:lnTo>
                  <a:lnTo>
                    <a:pt x="178212" y="353280"/>
                  </a:lnTo>
                  <a:lnTo>
                    <a:pt x="177691" y="353285"/>
                  </a:lnTo>
                  <a:lnTo>
                    <a:pt x="177166" y="353266"/>
                  </a:lnTo>
                  <a:lnTo>
                    <a:pt x="176745" y="353234"/>
                  </a:lnTo>
                  <a:lnTo>
                    <a:pt x="176253" y="353184"/>
                  </a:lnTo>
                  <a:lnTo>
                    <a:pt x="176122" y="353175"/>
                  </a:lnTo>
                  <a:lnTo>
                    <a:pt x="175861" y="353180"/>
                  </a:lnTo>
                  <a:lnTo>
                    <a:pt x="175601" y="353216"/>
                  </a:lnTo>
                  <a:lnTo>
                    <a:pt x="175344" y="353275"/>
                  </a:lnTo>
                  <a:lnTo>
                    <a:pt x="175091" y="353344"/>
                  </a:lnTo>
                  <a:lnTo>
                    <a:pt x="174834" y="353421"/>
                  </a:lnTo>
                  <a:lnTo>
                    <a:pt x="174305" y="353595"/>
                  </a:lnTo>
                  <a:lnTo>
                    <a:pt x="174028" y="353695"/>
                  </a:lnTo>
                  <a:lnTo>
                    <a:pt x="173480" y="353905"/>
                  </a:lnTo>
                  <a:lnTo>
                    <a:pt x="173205" y="354005"/>
                  </a:lnTo>
                  <a:lnTo>
                    <a:pt x="172948" y="354092"/>
                  </a:lnTo>
                  <a:lnTo>
                    <a:pt x="172691" y="354169"/>
                  </a:lnTo>
                  <a:lnTo>
                    <a:pt x="172177" y="354333"/>
                  </a:lnTo>
                  <a:lnTo>
                    <a:pt x="171924" y="354420"/>
                  </a:lnTo>
                  <a:lnTo>
                    <a:pt x="171643" y="354525"/>
                  </a:lnTo>
                  <a:lnTo>
                    <a:pt x="171365" y="354634"/>
                  </a:lnTo>
                  <a:lnTo>
                    <a:pt x="171088" y="354748"/>
                  </a:lnTo>
                  <a:lnTo>
                    <a:pt x="170816" y="354867"/>
                  </a:lnTo>
                  <a:lnTo>
                    <a:pt x="170340" y="355086"/>
                  </a:lnTo>
                  <a:lnTo>
                    <a:pt x="169743" y="355400"/>
                  </a:lnTo>
                  <a:lnTo>
                    <a:pt x="168882" y="355824"/>
                  </a:lnTo>
                  <a:lnTo>
                    <a:pt x="168659" y="355929"/>
                  </a:lnTo>
                  <a:lnTo>
                    <a:pt x="168280" y="356129"/>
                  </a:lnTo>
                  <a:lnTo>
                    <a:pt x="167955" y="356317"/>
                  </a:lnTo>
                  <a:lnTo>
                    <a:pt x="167256" y="356690"/>
                  </a:lnTo>
                  <a:lnTo>
                    <a:pt x="167128" y="356749"/>
                  </a:lnTo>
                  <a:lnTo>
                    <a:pt x="166999" y="356795"/>
                  </a:lnTo>
                  <a:lnTo>
                    <a:pt x="166807" y="356840"/>
                  </a:lnTo>
                  <a:lnTo>
                    <a:pt x="166610" y="356863"/>
                  </a:lnTo>
                  <a:lnTo>
                    <a:pt x="166201" y="356881"/>
                  </a:lnTo>
                  <a:lnTo>
                    <a:pt x="166002" y="356904"/>
                  </a:lnTo>
                  <a:lnTo>
                    <a:pt x="165627" y="356964"/>
                  </a:lnTo>
                  <a:lnTo>
                    <a:pt x="164860" y="357114"/>
                  </a:lnTo>
                  <a:lnTo>
                    <a:pt x="164448" y="357205"/>
                  </a:lnTo>
                  <a:lnTo>
                    <a:pt x="164037" y="357306"/>
                  </a:lnTo>
                  <a:lnTo>
                    <a:pt x="163750" y="357383"/>
                  </a:lnTo>
                  <a:lnTo>
                    <a:pt x="163174" y="357556"/>
                  </a:lnTo>
                  <a:lnTo>
                    <a:pt x="162600" y="357716"/>
                  </a:lnTo>
                  <a:lnTo>
                    <a:pt x="162321" y="357771"/>
                  </a:lnTo>
                  <a:lnTo>
                    <a:pt x="162037" y="357821"/>
                  </a:lnTo>
                  <a:lnTo>
                    <a:pt x="161474" y="357912"/>
                  </a:lnTo>
                  <a:lnTo>
                    <a:pt x="161195" y="357971"/>
                  </a:lnTo>
                  <a:lnTo>
                    <a:pt x="160957" y="358030"/>
                  </a:lnTo>
                  <a:lnTo>
                    <a:pt x="160485" y="358167"/>
                  </a:lnTo>
                  <a:lnTo>
                    <a:pt x="160249" y="358231"/>
                  </a:lnTo>
                  <a:lnTo>
                    <a:pt x="160008" y="358290"/>
                  </a:lnTo>
                  <a:lnTo>
                    <a:pt x="159717" y="358345"/>
                  </a:lnTo>
                  <a:lnTo>
                    <a:pt x="159426" y="358391"/>
                  </a:lnTo>
                  <a:lnTo>
                    <a:pt x="159131" y="358427"/>
                  </a:lnTo>
                  <a:lnTo>
                    <a:pt x="158836" y="358468"/>
                  </a:lnTo>
                  <a:lnTo>
                    <a:pt x="157936" y="358609"/>
                  </a:lnTo>
                  <a:lnTo>
                    <a:pt x="157736" y="358650"/>
                  </a:lnTo>
                  <a:lnTo>
                    <a:pt x="157543" y="358714"/>
                  </a:lnTo>
                  <a:lnTo>
                    <a:pt x="157355" y="358796"/>
                  </a:lnTo>
                  <a:lnTo>
                    <a:pt x="157166" y="358892"/>
                  </a:lnTo>
                  <a:lnTo>
                    <a:pt x="156984" y="358997"/>
                  </a:lnTo>
                  <a:lnTo>
                    <a:pt x="156814" y="359120"/>
                  </a:lnTo>
                  <a:lnTo>
                    <a:pt x="156399" y="359608"/>
                  </a:lnTo>
                  <a:lnTo>
                    <a:pt x="156727" y="360711"/>
                  </a:lnTo>
                  <a:lnTo>
                    <a:pt x="156319" y="360807"/>
                  </a:lnTo>
                  <a:lnTo>
                    <a:pt x="155110" y="361158"/>
                  </a:lnTo>
                  <a:lnTo>
                    <a:pt x="155356" y="361910"/>
                  </a:lnTo>
                  <a:lnTo>
                    <a:pt x="155076" y="362006"/>
                  </a:lnTo>
                  <a:lnTo>
                    <a:pt x="154845" y="361295"/>
                  </a:lnTo>
                  <a:lnTo>
                    <a:pt x="154471" y="361422"/>
                  </a:lnTo>
                  <a:lnTo>
                    <a:pt x="154059" y="360291"/>
                  </a:lnTo>
                  <a:lnTo>
                    <a:pt x="152664" y="360602"/>
                  </a:lnTo>
                  <a:lnTo>
                    <a:pt x="152135" y="360679"/>
                  </a:lnTo>
                  <a:lnTo>
                    <a:pt x="151784" y="360738"/>
                  </a:lnTo>
                  <a:lnTo>
                    <a:pt x="151584" y="360784"/>
                  </a:lnTo>
                  <a:lnTo>
                    <a:pt x="150987" y="360939"/>
                  </a:lnTo>
                  <a:lnTo>
                    <a:pt x="150787" y="360984"/>
                  </a:lnTo>
                  <a:lnTo>
                    <a:pt x="150526" y="361021"/>
                  </a:lnTo>
                  <a:lnTo>
                    <a:pt x="149986" y="361048"/>
                  </a:lnTo>
                  <a:lnTo>
                    <a:pt x="149728" y="361085"/>
                  </a:lnTo>
                  <a:lnTo>
                    <a:pt x="149486" y="361158"/>
                  </a:lnTo>
                  <a:lnTo>
                    <a:pt x="149324" y="361240"/>
                  </a:lnTo>
                  <a:lnTo>
                    <a:pt x="149161" y="361336"/>
                  </a:lnTo>
                  <a:lnTo>
                    <a:pt x="149006" y="361445"/>
                  </a:lnTo>
                  <a:lnTo>
                    <a:pt x="148867" y="361563"/>
                  </a:lnTo>
                  <a:lnTo>
                    <a:pt x="148750" y="361700"/>
                  </a:lnTo>
                  <a:lnTo>
                    <a:pt x="148663" y="361860"/>
                  </a:lnTo>
                  <a:lnTo>
                    <a:pt x="148606" y="362038"/>
                  </a:lnTo>
                  <a:lnTo>
                    <a:pt x="148515" y="362420"/>
                  </a:lnTo>
                  <a:lnTo>
                    <a:pt x="148447" y="362599"/>
                  </a:lnTo>
                  <a:lnTo>
                    <a:pt x="148383" y="362744"/>
                  </a:lnTo>
                  <a:lnTo>
                    <a:pt x="148315" y="362886"/>
                  </a:lnTo>
                  <a:lnTo>
                    <a:pt x="148240" y="363022"/>
                  </a:lnTo>
                  <a:lnTo>
                    <a:pt x="147060" y="363765"/>
                  </a:lnTo>
                  <a:lnTo>
                    <a:pt x="146788" y="363765"/>
                  </a:lnTo>
                  <a:lnTo>
                    <a:pt x="146505" y="363715"/>
                  </a:lnTo>
                  <a:lnTo>
                    <a:pt x="146241" y="363639"/>
                  </a:lnTo>
                  <a:lnTo>
                    <a:pt x="145957" y="363515"/>
                  </a:lnTo>
                  <a:lnTo>
                    <a:pt x="145726" y="363369"/>
                  </a:lnTo>
                  <a:lnTo>
                    <a:pt x="145590" y="363250"/>
                  </a:lnTo>
                  <a:lnTo>
                    <a:pt x="145201" y="362658"/>
                  </a:lnTo>
                  <a:lnTo>
                    <a:pt x="145110" y="362275"/>
                  </a:lnTo>
                  <a:lnTo>
                    <a:pt x="145054" y="362074"/>
                  </a:lnTo>
                  <a:lnTo>
                    <a:pt x="144842" y="361272"/>
                  </a:lnTo>
                  <a:lnTo>
                    <a:pt x="144785" y="361071"/>
                  </a:lnTo>
                  <a:lnTo>
                    <a:pt x="144740" y="360861"/>
                  </a:lnTo>
                  <a:lnTo>
                    <a:pt x="144683" y="360656"/>
                  </a:lnTo>
                  <a:lnTo>
                    <a:pt x="144619" y="360456"/>
                  </a:lnTo>
                  <a:lnTo>
                    <a:pt x="144528" y="360273"/>
                  </a:lnTo>
                  <a:lnTo>
                    <a:pt x="144441" y="360132"/>
                  </a:lnTo>
                  <a:lnTo>
                    <a:pt x="144339" y="360000"/>
                  </a:lnTo>
                  <a:lnTo>
                    <a:pt x="143905" y="359548"/>
                  </a:lnTo>
                  <a:lnTo>
                    <a:pt x="143459" y="360182"/>
                  </a:lnTo>
                  <a:lnTo>
                    <a:pt x="143289" y="360055"/>
                  </a:lnTo>
                  <a:lnTo>
                    <a:pt x="143670" y="359521"/>
                  </a:lnTo>
                  <a:lnTo>
                    <a:pt x="143156" y="359321"/>
                  </a:lnTo>
                  <a:lnTo>
                    <a:pt x="142578" y="359954"/>
                  </a:lnTo>
                  <a:lnTo>
                    <a:pt x="140560" y="358231"/>
                  </a:lnTo>
                  <a:lnTo>
                    <a:pt x="141146" y="357602"/>
                  </a:lnTo>
                  <a:lnTo>
                    <a:pt x="141803" y="358254"/>
                  </a:lnTo>
                  <a:lnTo>
                    <a:pt x="142193" y="357839"/>
                  </a:lnTo>
                  <a:lnTo>
                    <a:pt x="142151" y="357702"/>
                  </a:lnTo>
                  <a:lnTo>
                    <a:pt x="142166" y="357515"/>
                  </a:lnTo>
                  <a:lnTo>
                    <a:pt x="142212" y="357310"/>
                  </a:lnTo>
                  <a:lnTo>
                    <a:pt x="142234" y="357110"/>
                  </a:lnTo>
                  <a:lnTo>
                    <a:pt x="142212" y="356936"/>
                  </a:lnTo>
                  <a:lnTo>
                    <a:pt x="142121" y="356800"/>
                  </a:lnTo>
                  <a:lnTo>
                    <a:pt x="141992" y="356676"/>
                  </a:lnTo>
                  <a:lnTo>
                    <a:pt x="141690" y="356453"/>
                  </a:lnTo>
                  <a:lnTo>
                    <a:pt x="141562" y="356325"/>
                  </a:lnTo>
                  <a:lnTo>
                    <a:pt x="141444" y="356170"/>
                  </a:lnTo>
                  <a:lnTo>
                    <a:pt x="141142" y="355660"/>
                  </a:lnTo>
                  <a:lnTo>
                    <a:pt x="141025" y="355500"/>
                  </a:lnTo>
                  <a:lnTo>
                    <a:pt x="140908" y="355368"/>
                  </a:lnTo>
                  <a:lnTo>
                    <a:pt x="140518" y="354999"/>
                  </a:lnTo>
                  <a:lnTo>
                    <a:pt x="140398" y="354871"/>
                  </a:lnTo>
                  <a:lnTo>
                    <a:pt x="140284" y="354725"/>
                  </a:lnTo>
                  <a:lnTo>
                    <a:pt x="140069" y="354420"/>
                  </a:lnTo>
                  <a:lnTo>
                    <a:pt x="139967" y="354260"/>
                  </a:lnTo>
                  <a:lnTo>
                    <a:pt x="139634" y="353768"/>
                  </a:lnTo>
                  <a:lnTo>
                    <a:pt x="139521" y="353595"/>
                  </a:lnTo>
                  <a:lnTo>
                    <a:pt x="139283" y="353257"/>
                  </a:lnTo>
                  <a:lnTo>
                    <a:pt x="139158" y="353093"/>
                  </a:lnTo>
                  <a:lnTo>
                    <a:pt x="139030" y="352934"/>
                  </a:lnTo>
                  <a:lnTo>
                    <a:pt x="138765" y="352615"/>
                  </a:lnTo>
                  <a:lnTo>
                    <a:pt x="138527" y="352305"/>
                  </a:lnTo>
                  <a:lnTo>
                    <a:pt x="138311" y="352008"/>
                  </a:lnTo>
                  <a:lnTo>
                    <a:pt x="138100" y="351707"/>
                  </a:lnTo>
                  <a:lnTo>
                    <a:pt x="137967" y="351580"/>
                  </a:lnTo>
                  <a:lnTo>
                    <a:pt x="137714" y="351315"/>
                  </a:lnTo>
                  <a:lnTo>
                    <a:pt x="137593" y="351179"/>
                  </a:lnTo>
                  <a:lnTo>
                    <a:pt x="137476" y="351037"/>
                  </a:lnTo>
                  <a:lnTo>
                    <a:pt x="137200" y="350664"/>
                  </a:lnTo>
                  <a:lnTo>
                    <a:pt x="136705" y="349957"/>
                  </a:lnTo>
                  <a:lnTo>
                    <a:pt x="135345" y="349481"/>
                  </a:lnTo>
                  <a:lnTo>
                    <a:pt x="133401" y="348517"/>
                  </a:lnTo>
                  <a:lnTo>
                    <a:pt x="133201" y="349170"/>
                  </a:lnTo>
                  <a:lnTo>
                    <a:pt x="131932" y="348559"/>
                  </a:lnTo>
                  <a:lnTo>
                    <a:pt x="131371" y="347439"/>
                  </a:lnTo>
                  <a:lnTo>
                    <a:pt x="131297" y="345909"/>
                  </a:lnTo>
                  <a:lnTo>
                    <a:pt x="131267" y="345781"/>
                  </a:lnTo>
                  <a:lnTo>
                    <a:pt x="131256" y="345644"/>
                  </a:lnTo>
                  <a:lnTo>
                    <a:pt x="131260" y="345508"/>
                  </a:lnTo>
                  <a:lnTo>
                    <a:pt x="131320" y="345175"/>
                  </a:lnTo>
                  <a:lnTo>
                    <a:pt x="131411" y="344874"/>
                  </a:lnTo>
                  <a:lnTo>
                    <a:pt x="131418" y="344733"/>
                  </a:lnTo>
                  <a:lnTo>
                    <a:pt x="131414" y="344591"/>
                  </a:lnTo>
                  <a:lnTo>
                    <a:pt x="131399" y="344445"/>
                  </a:lnTo>
                  <a:lnTo>
                    <a:pt x="131210" y="344090"/>
                  </a:lnTo>
                  <a:lnTo>
                    <a:pt x="131063" y="344012"/>
                  </a:lnTo>
                  <a:lnTo>
                    <a:pt x="130777" y="343945"/>
                  </a:lnTo>
                  <a:lnTo>
                    <a:pt x="129692" y="342638"/>
                  </a:lnTo>
                  <a:lnTo>
                    <a:pt x="128960" y="341765"/>
                  </a:lnTo>
                  <a:lnTo>
                    <a:pt x="128353" y="341177"/>
                  </a:lnTo>
                  <a:lnTo>
                    <a:pt x="125462" y="341920"/>
                  </a:lnTo>
                  <a:lnTo>
                    <a:pt x="122839" y="341852"/>
                  </a:lnTo>
                  <a:lnTo>
                    <a:pt x="121165" y="340771"/>
                  </a:lnTo>
                  <a:lnTo>
                    <a:pt x="120886" y="338360"/>
                  </a:lnTo>
                  <a:lnTo>
                    <a:pt x="122231" y="334006"/>
                  </a:lnTo>
                  <a:lnTo>
                    <a:pt x="123387" y="332461"/>
                  </a:lnTo>
                  <a:lnTo>
                    <a:pt x="125103" y="333336"/>
                  </a:lnTo>
                  <a:lnTo>
                    <a:pt x="125383" y="334198"/>
                  </a:lnTo>
                  <a:lnTo>
                    <a:pt x="125700" y="334221"/>
                  </a:lnTo>
                  <a:lnTo>
                    <a:pt x="125731" y="333974"/>
                  </a:lnTo>
                  <a:lnTo>
                    <a:pt x="125765" y="333810"/>
                  </a:lnTo>
                  <a:lnTo>
                    <a:pt x="125859" y="333491"/>
                  </a:lnTo>
                  <a:lnTo>
                    <a:pt x="125912" y="333332"/>
                  </a:lnTo>
                  <a:lnTo>
                    <a:pt x="125957" y="333168"/>
                  </a:lnTo>
                  <a:lnTo>
                    <a:pt x="126052" y="332862"/>
                  </a:lnTo>
                  <a:lnTo>
                    <a:pt x="126093" y="332712"/>
                  </a:lnTo>
                  <a:lnTo>
                    <a:pt x="126127" y="332557"/>
                  </a:lnTo>
                  <a:lnTo>
                    <a:pt x="126142" y="332406"/>
                  </a:lnTo>
                  <a:lnTo>
                    <a:pt x="125877" y="331720"/>
                  </a:lnTo>
                  <a:lnTo>
                    <a:pt x="125833" y="330861"/>
                  </a:lnTo>
                  <a:lnTo>
                    <a:pt x="125806" y="330674"/>
                  </a:lnTo>
                  <a:lnTo>
                    <a:pt x="125787" y="330487"/>
                  </a:lnTo>
                  <a:lnTo>
                    <a:pt x="125776" y="330300"/>
                  </a:lnTo>
                  <a:lnTo>
                    <a:pt x="125765" y="329922"/>
                  </a:lnTo>
                  <a:lnTo>
                    <a:pt x="125768" y="329598"/>
                  </a:lnTo>
                  <a:lnTo>
                    <a:pt x="125720" y="329049"/>
                  </a:lnTo>
                  <a:lnTo>
                    <a:pt x="125818" y="328225"/>
                  </a:lnTo>
                  <a:lnTo>
                    <a:pt x="126360" y="327373"/>
                  </a:lnTo>
                  <a:lnTo>
                    <a:pt x="126634" y="326959"/>
                  </a:lnTo>
                  <a:lnTo>
                    <a:pt x="126763" y="326769"/>
                  </a:lnTo>
                  <a:lnTo>
                    <a:pt x="127598" y="325149"/>
                  </a:lnTo>
                  <a:lnTo>
                    <a:pt x="127294" y="322687"/>
                  </a:lnTo>
                  <a:lnTo>
                    <a:pt x="126892" y="319306"/>
                  </a:lnTo>
                  <a:lnTo>
                    <a:pt x="127288" y="318654"/>
                  </a:lnTo>
                  <a:lnTo>
                    <a:pt x="129290" y="315819"/>
                  </a:lnTo>
                  <a:lnTo>
                    <a:pt x="129672" y="315410"/>
                  </a:lnTo>
                  <a:lnTo>
                    <a:pt x="129980" y="315475"/>
                  </a:lnTo>
                  <a:lnTo>
                    <a:pt x="130304" y="315605"/>
                  </a:lnTo>
                  <a:lnTo>
                    <a:pt x="130549" y="315796"/>
                  </a:lnTo>
                  <a:lnTo>
                    <a:pt x="131290" y="315700"/>
                  </a:lnTo>
                  <a:lnTo>
                    <a:pt x="131588" y="315445"/>
                  </a:lnTo>
                  <a:lnTo>
                    <a:pt x="131921" y="315180"/>
                  </a:lnTo>
                  <a:lnTo>
                    <a:pt x="132095" y="315025"/>
                  </a:lnTo>
                  <a:lnTo>
                    <a:pt x="132276" y="314838"/>
                  </a:lnTo>
                  <a:lnTo>
                    <a:pt x="132446" y="314647"/>
                  </a:lnTo>
                  <a:lnTo>
                    <a:pt x="132869" y="314132"/>
                  </a:lnTo>
                  <a:lnTo>
                    <a:pt x="133039" y="313986"/>
                  </a:lnTo>
                  <a:lnTo>
                    <a:pt x="133262" y="313763"/>
                  </a:lnTo>
                  <a:lnTo>
                    <a:pt x="133712" y="313302"/>
                  </a:lnTo>
                  <a:lnTo>
                    <a:pt x="133943" y="313097"/>
                  </a:lnTo>
                  <a:lnTo>
                    <a:pt x="134385" y="312637"/>
                  </a:lnTo>
                  <a:lnTo>
                    <a:pt x="134888" y="312181"/>
                  </a:lnTo>
                  <a:lnTo>
                    <a:pt x="135330" y="311725"/>
                  </a:lnTo>
                  <a:lnTo>
                    <a:pt x="135813" y="311269"/>
                  </a:lnTo>
                  <a:lnTo>
                    <a:pt x="136135" y="310854"/>
                  </a:lnTo>
                  <a:lnTo>
                    <a:pt x="136395" y="310604"/>
                  </a:lnTo>
                  <a:lnTo>
                    <a:pt x="136837" y="310175"/>
                  </a:lnTo>
                  <a:lnTo>
                    <a:pt x="137034" y="309856"/>
                  </a:lnTo>
                  <a:lnTo>
                    <a:pt x="137314" y="309450"/>
                  </a:lnTo>
                  <a:lnTo>
                    <a:pt x="137469" y="309259"/>
                  </a:lnTo>
                  <a:lnTo>
                    <a:pt x="137692" y="309022"/>
                  </a:lnTo>
                  <a:lnTo>
                    <a:pt x="137805" y="308885"/>
                  </a:lnTo>
                  <a:lnTo>
                    <a:pt x="138088" y="308507"/>
                  </a:lnTo>
                  <a:lnTo>
                    <a:pt x="138206" y="308338"/>
                  </a:lnTo>
                  <a:lnTo>
                    <a:pt x="138436" y="307969"/>
                  </a:lnTo>
                  <a:lnTo>
                    <a:pt x="138705" y="308037"/>
                  </a:lnTo>
                  <a:lnTo>
                    <a:pt x="138901" y="308006"/>
                  </a:lnTo>
                  <a:lnTo>
                    <a:pt x="139271" y="307668"/>
                  </a:lnTo>
                  <a:lnTo>
                    <a:pt x="139585" y="307345"/>
                  </a:lnTo>
                  <a:lnTo>
                    <a:pt x="139937" y="306861"/>
                  </a:lnTo>
                  <a:lnTo>
                    <a:pt x="140092" y="306337"/>
                  </a:lnTo>
                  <a:lnTo>
                    <a:pt x="140265" y="305813"/>
                  </a:lnTo>
                  <a:lnTo>
                    <a:pt x="140511" y="305198"/>
                  </a:lnTo>
                  <a:lnTo>
                    <a:pt x="140575" y="304833"/>
                  </a:lnTo>
                  <a:lnTo>
                    <a:pt x="140655" y="304418"/>
                  </a:lnTo>
                  <a:lnTo>
                    <a:pt x="141006" y="304040"/>
                  </a:lnTo>
                  <a:lnTo>
                    <a:pt x="141316" y="303794"/>
                  </a:lnTo>
                  <a:lnTo>
                    <a:pt x="141305" y="303429"/>
                  </a:lnTo>
                  <a:lnTo>
                    <a:pt x="141403" y="303028"/>
                  </a:lnTo>
                  <a:lnTo>
                    <a:pt x="141535" y="302704"/>
                  </a:lnTo>
                  <a:lnTo>
                    <a:pt x="141705" y="302399"/>
                  </a:lnTo>
                  <a:lnTo>
                    <a:pt x="141819" y="302089"/>
                  </a:lnTo>
                  <a:lnTo>
                    <a:pt x="141970" y="301820"/>
                  </a:lnTo>
                  <a:lnTo>
                    <a:pt x="142249" y="301387"/>
                  </a:lnTo>
                  <a:lnTo>
                    <a:pt x="142529" y="300940"/>
                  </a:lnTo>
                  <a:lnTo>
                    <a:pt x="142680" y="300562"/>
                  </a:lnTo>
                  <a:lnTo>
                    <a:pt x="142922" y="300238"/>
                  </a:lnTo>
                  <a:lnTo>
                    <a:pt x="142982" y="300020"/>
                  </a:lnTo>
                  <a:lnTo>
                    <a:pt x="143187" y="299696"/>
                  </a:lnTo>
                  <a:lnTo>
                    <a:pt x="143455" y="299436"/>
                  </a:lnTo>
                  <a:lnTo>
                    <a:pt x="143678" y="299263"/>
                  </a:lnTo>
                  <a:lnTo>
                    <a:pt x="143901" y="299099"/>
                  </a:lnTo>
                  <a:lnTo>
                    <a:pt x="144377" y="298661"/>
                  </a:lnTo>
                  <a:lnTo>
                    <a:pt x="144623" y="298269"/>
                  </a:lnTo>
                  <a:lnTo>
                    <a:pt x="144763" y="297864"/>
                  </a:lnTo>
                  <a:lnTo>
                    <a:pt x="144989" y="297280"/>
                  </a:lnTo>
                  <a:lnTo>
                    <a:pt x="144989" y="296957"/>
                  </a:lnTo>
                  <a:lnTo>
                    <a:pt x="145088" y="296679"/>
                  </a:lnTo>
                  <a:lnTo>
                    <a:pt x="146195" y="295927"/>
                  </a:lnTo>
                  <a:lnTo>
                    <a:pt x="146418" y="295580"/>
                  </a:lnTo>
                  <a:lnTo>
                    <a:pt x="146917" y="294924"/>
                  </a:lnTo>
                  <a:lnTo>
                    <a:pt x="147242" y="294463"/>
                  </a:lnTo>
                  <a:lnTo>
                    <a:pt x="147536" y="294017"/>
                  </a:lnTo>
                  <a:lnTo>
                    <a:pt x="147895" y="293420"/>
                  </a:lnTo>
                  <a:lnTo>
                    <a:pt x="147990" y="293283"/>
                  </a:lnTo>
                  <a:lnTo>
                    <a:pt x="148088" y="293146"/>
                  </a:lnTo>
                  <a:lnTo>
                    <a:pt x="148504" y="292613"/>
                  </a:lnTo>
                  <a:lnTo>
                    <a:pt x="148617" y="292481"/>
                  </a:lnTo>
                  <a:lnTo>
                    <a:pt x="148837" y="292207"/>
                  </a:lnTo>
                  <a:lnTo>
                    <a:pt x="148942" y="292066"/>
                  </a:lnTo>
                  <a:lnTo>
                    <a:pt x="149022" y="291938"/>
                  </a:lnTo>
                  <a:lnTo>
                    <a:pt x="149165" y="291674"/>
                  </a:lnTo>
                  <a:lnTo>
                    <a:pt x="149422" y="291300"/>
                  </a:lnTo>
                  <a:lnTo>
                    <a:pt x="149846" y="290844"/>
                  </a:lnTo>
                  <a:lnTo>
                    <a:pt x="149948" y="290694"/>
                  </a:lnTo>
                  <a:lnTo>
                    <a:pt x="150042" y="290539"/>
                  </a:lnTo>
                  <a:lnTo>
                    <a:pt x="150224" y="290215"/>
                  </a:lnTo>
                  <a:lnTo>
                    <a:pt x="150405" y="289951"/>
                  </a:lnTo>
                  <a:lnTo>
                    <a:pt x="150942" y="289153"/>
                  </a:lnTo>
                  <a:lnTo>
                    <a:pt x="151108" y="288825"/>
                  </a:lnTo>
                  <a:lnTo>
                    <a:pt x="151191" y="288647"/>
                  </a:lnTo>
                  <a:lnTo>
                    <a:pt x="151278" y="288474"/>
                  </a:lnTo>
                  <a:lnTo>
                    <a:pt x="151550" y="287977"/>
                  </a:lnTo>
                  <a:lnTo>
                    <a:pt x="151614" y="287850"/>
                  </a:lnTo>
                  <a:lnTo>
                    <a:pt x="151822" y="287403"/>
                  </a:lnTo>
                  <a:lnTo>
                    <a:pt x="151939" y="287202"/>
                  </a:lnTo>
                  <a:lnTo>
                    <a:pt x="152241" y="286742"/>
                  </a:lnTo>
                  <a:lnTo>
                    <a:pt x="152332" y="286546"/>
                  </a:lnTo>
                  <a:lnTo>
                    <a:pt x="152472" y="286286"/>
                  </a:lnTo>
                  <a:lnTo>
                    <a:pt x="152691" y="285903"/>
                  </a:lnTo>
                  <a:lnTo>
                    <a:pt x="152759" y="285726"/>
                  </a:lnTo>
                  <a:lnTo>
                    <a:pt x="152892" y="285452"/>
                  </a:lnTo>
                  <a:lnTo>
                    <a:pt x="152982" y="285265"/>
                  </a:lnTo>
                  <a:lnTo>
                    <a:pt x="153139" y="284973"/>
                  </a:lnTo>
                  <a:lnTo>
                    <a:pt x="153322" y="284595"/>
                  </a:lnTo>
                  <a:lnTo>
                    <a:pt x="153470" y="284285"/>
                  </a:lnTo>
                  <a:lnTo>
                    <a:pt x="153568" y="284071"/>
                  </a:lnTo>
                  <a:lnTo>
                    <a:pt x="153647" y="283848"/>
                  </a:lnTo>
                  <a:lnTo>
                    <a:pt x="153727" y="283565"/>
                  </a:lnTo>
                  <a:lnTo>
                    <a:pt x="153761" y="283419"/>
                  </a:lnTo>
                  <a:lnTo>
                    <a:pt x="153783" y="283278"/>
                  </a:lnTo>
                  <a:lnTo>
                    <a:pt x="153787" y="283023"/>
                  </a:lnTo>
                  <a:lnTo>
                    <a:pt x="153772" y="282357"/>
                  </a:lnTo>
                  <a:lnTo>
                    <a:pt x="153825" y="282125"/>
                  </a:lnTo>
                  <a:lnTo>
                    <a:pt x="153833" y="281929"/>
                  </a:lnTo>
                  <a:lnTo>
                    <a:pt x="153814" y="281769"/>
                  </a:lnTo>
                  <a:lnTo>
                    <a:pt x="153783" y="281423"/>
                  </a:lnTo>
                  <a:lnTo>
                    <a:pt x="153799" y="281077"/>
                  </a:lnTo>
                  <a:lnTo>
                    <a:pt x="153904" y="280753"/>
                  </a:lnTo>
                  <a:lnTo>
                    <a:pt x="153950" y="280507"/>
                  </a:lnTo>
                  <a:lnTo>
                    <a:pt x="153965" y="280379"/>
                  </a:lnTo>
                  <a:lnTo>
                    <a:pt x="154003" y="280129"/>
                  </a:lnTo>
                  <a:lnTo>
                    <a:pt x="154063" y="279860"/>
                  </a:lnTo>
                  <a:lnTo>
                    <a:pt x="154097" y="279723"/>
                  </a:lnTo>
                  <a:lnTo>
                    <a:pt x="154131" y="279591"/>
                  </a:lnTo>
                  <a:lnTo>
                    <a:pt x="154173" y="279459"/>
                  </a:lnTo>
                  <a:lnTo>
                    <a:pt x="154226" y="279304"/>
                  </a:lnTo>
                  <a:lnTo>
                    <a:pt x="154286" y="279153"/>
                  </a:lnTo>
                  <a:lnTo>
                    <a:pt x="154479" y="278702"/>
                  </a:lnTo>
                  <a:lnTo>
                    <a:pt x="154536" y="278547"/>
                  </a:lnTo>
                  <a:lnTo>
                    <a:pt x="154638" y="278242"/>
                  </a:lnTo>
                  <a:lnTo>
                    <a:pt x="154694" y="278091"/>
                  </a:lnTo>
                  <a:lnTo>
                    <a:pt x="154758" y="277941"/>
                  </a:lnTo>
                  <a:lnTo>
                    <a:pt x="154864" y="277736"/>
                  </a:lnTo>
                  <a:lnTo>
                    <a:pt x="155110" y="277316"/>
                  </a:lnTo>
                  <a:lnTo>
                    <a:pt x="155465" y="276733"/>
                  </a:lnTo>
                  <a:lnTo>
                    <a:pt x="155628" y="276355"/>
                  </a:lnTo>
                  <a:lnTo>
                    <a:pt x="155745" y="276104"/>
                  </a:lnTo>
                  <a:lnTo>
                    <a:pt x="155941" y="275730"/>
                  </a:lnTo>
                  <a:lnTo>
                    <a:pt x="156418" y="275202"/>
                  </a:lnTo>
                  <a:lnTo>
                    <a:pt x="156550" y="275019"/>
                  </a:lnTo>
                  <a:lnTo>
                    <a:pt x="156678" y="274814"/>
                  </a:lnTo>
                  <a:lnTo>
                    <a:pt x="156848" y="274481"/>
                  </a:lnTo>
                  <a:lnTo>
                    <a:pt x="157007" y="274149"/>
                  </a:lnTo>
                  <a:lnTo>
                    <a:pt x="157151" y="273811"/>
                  </a:lnTo>
                  <a:lnTo>
                    <a:pt x="157317" y="273265"/>
                  </a:lnTo>
                  <a:lnTo>
                    <a:pt x="157396" y="272772"/>
                  </a:lnTo>
                  <a:lnTo>
                    <a:pt x="157517" y="272353"/>
                  </a:lnTo>
                  <a:lnTo>
                    <a:pt x="157551" y="272162"/>
                  </a:lnTo>
                  <a:lnTo>
                    <a:pt x="157665" y="271975"/>
                  </a:lnTo>
                  <a:lnTo>
                    <a:pt x="157857" y="271564"/>
                  </a:lnTo>
                  <a:lnTo>
                    <a:pt x="157963" y="271200"/>
                  </a:lnTo>
                  <a:lnTo>
                    <a:pt x="158107" y="270712"/>
                  </a:lnTo>
                  <a:lnTo>
                    <a:pt x="158334" y="269951"/>
                  </a:lnTo>
                  <a:lnTo>
                    <a:pt x="158352" y="269737"/>
                  </a:lnTo>
                  <a:lnTo>
                    <a:pt x="158356" y="269609"/>
                  </a:lnTo>
                  <a:lnTo>
                    <a:pt x="158322" y="269226"/>
                  </a:lnTo>
                  <a:lnTo>
                    <a:pt x="158315" y="269099"/>
                  </a:lnTo>
                  <a:lnTo>
                    <a:pt x="158311" y="268720"/>
                  </a:lnTo>
                  <a:lnTo>
                    <a:pt x="158281" y="268570"/>
                  </a:lnTo>
                  <a:lnTo>
                    <a:pt x="157997" y="268169"/>
                  </a:lnTo>
                  <a:lnTo>
                    <a:pt x="157956" y="268037"/>
                  </a:lnTo>
                  <a:lnTo>
                    <a:pt x="157929" y="267772"/>
                  </a:lnTo>
                  <a:lnTo>
                    <a:pt x="157948" y="267645"/>
                  </a:lnTo>
                  <a:lnTo>
                    <a:pt x="158009" y="267390"/>
                  </a:lnTo>
                  <a:lnTo>
                    <a:pt x="157993" y="266911"/>
                  </a:lnTo>
                  <a:lnTo>
                    <a:pt x="157956" y="266679"/>
                  </a:lnTo>
                  <a:lnTo>
                    <a:pt x="157907" y="266501"/>
                  </a:lnTo>
                  <a:lnTo>
                    <a:pt x="157846" y="266323"/>
                  </a:lnTo>
                  <a:lnTo>
                    <a:pt x="157778" y="266150"/>
                  </a:lnTo>
                  <a:lnTo>
                    <a:pt x="157706" y="265981"/>
                  </a:lnTo>
                  <a:lnTo>
                    <a:pt x="157642" y="265808"/>
                  </a:lnTo>
                  <a:lnTo>
                    <a:pt x="157593" y="265667"/>
                  </a:lnTo>
                  <a:lnTo>
                    <a:pt x="157551" y="265525"/>
                  </a:lnTo>
                  <a:lnTo>
                    <a:pt x="157457" y="265247"/>
                  </a:lnTo>
                  <a:lnTo>
                    <a:pt x="157347" y="265006"/>
                  </a:lnTo>
                  <a:lnTo>
                    <a:pt x="156879" y="264395"/>
                  </a:lnTo>
                  <a:lnTo>
                    <a:pt x="156395" y="263990"/>
                  </a:lnTo>
                  <a:lnTo>
                    <a:pt x="155960" y="263488"/>
                  </a:lnTo>
                  <a:lnTo>
                    <a:pt x="155832" y="263374"/>
                  </a:lnTo>
                  <a:lnTo>
                    <a:pt x="155696" y="263269"/>
                  </a:lnTo>
                  <a:lnTo>
                    <a:pt x="155556" y="263169"/>
                  </a:lnTo>
                  <a:lnTo>
                    <a:pt x="155409" y="263073"/>
                  </a:lnTo>
                  <a:lnTo>
                    <a:pt x="155136" y="262928"/>
                  </a:lnTo>
                  <a:lnTo>
                    <a:pt x="155004" y="262868"/>
                  </a:lnTo>
                  <a:lnTo>
                    <a:pt x="154740" y="262768"/>
                  </a:lnTo>
                  <a:lnTo>
                    <a:pt x="154468" y="262686"/>
                  </a:lnTo>
                  <a:lnTo>
                    <a:pt x="154040" y="262595"/>
                  </a:lnTo>
                  <a:lnTo>
                    <a:pt x="153783" y="262526"/>
                  </a:lnTo>
                  <a:lnTo>
                    <a:pt x="153549" y="262454"/>
                  </a:lnTo>
                  <a:lnTo>
                    <a:pt x="153381" y="262393"/>
                  </a:lnTo>
                  <a:lnTo>
                    <a:pt x="153058" y="262276"/>
                  </a:lnTo>
                  <a:lnTo>
                    <a:pt x="152635" y="261920"/>
                  </a:lnTo>
                  <a:lnTo>
                    <a:pt x="152525" y="261670"/>
                  </a:lnTo>
                  <a:lnTo>
                    <a:pt x="152415" y="261542"/>
                  </a:lnTo>
                  <a:lnTo>
                    <a:pt x="152209" y="261615"/>
                  </a:lnTo>
                  <a:lnTo>
                    <a:pt x="151965" y="261790"/>
                  </a:lnTo>
                  <a:lnTo>
                    <a:pt x="151586" y="262160"/>
                  </a:lnTo>
                  <a:lnTo>
                    <a:pt x="150023" y="262723"/>
                  </a:lnTo>
                  <a:lnTo>
                    <a:pt x="149233" y="263128"/>
                  </a:lnTo>
                  <a:lnTo>
                    <a:pt x="148821" y="263297"/>
                  </a:lnTo>
                  <a:lnTo>
                    <a:pt x="148251" y="263497"/>
                  </a:lnTo>
                  <a:lnTo>
                    <a:pt x="147518" y="263657"/>
                  </a:lnTo>
                  <a:lnTo>
                    <a:pt x="146874" y="263970"/>
                  </a:lnTo>
                  <a:lnTo>
                    <a:pt x="146494" y="264925"/>
                  </a:lnTo>
                  <a:lnTo>
                    <a:pt x="145910" y="265187"/>
                  </a:lnTo>
                  <a:lnTo>
                    <a:pt x="145248" y="265314"/>
                  </a:lnTo>
                  <a:lnTo>
                    <a:pt x="144878" y="265431"/>
                  </a:lnTo>
                  <a:lnTo>
                    <a:pt x="144499" y="265781"/>
                  </a:lnTo>
                  <a:lnTo>
                    <a:pt x="143648" y="266127"/>
                  </a:lnTo>
                  <a:lnTo>
                    <a:pt x="143228" y="266460"/>
                  </a:lnTo>
                  <a:lnTo>
                    <a:pt x="142933" y="266779"/>
                  </a:lnTo>
                  <a:lnTo>
                    <a:pt x="142718" y="266975"/>
                  </a:lnTo>
                  <a:lnTo>
                    <a:pt x="142212" y="267139"/>
                  </a:lnTo>
                  <a:lnTo>
                    <a:pt x="142007" y="267399"/>
                  </a:lnTo>
                  <a:lnTo>
                    <a:pt x="141675" y="267490"/>
                  </a:lnTo>
                  <a:lnTo>
                    <a:pt x="141478" y="267298"/>
                  </a:lnTo>
                  <a:lnTo>
                    <a:pt x="141282" y="267216"/>
                  </a:lnTo>
                  <a:lnTo>
                    <a:pt x="141029" y="267276"/>
                  </a:lnTo>
                  <a:lnTo>
                    <a:pt x="140813" y="267472"/>
                  </a:lnTo>
                  <a:lnTo>
                    <a:pt x="140163" y="267631"/>
                  </a:lnTo>
                  <a:lnTo>
                    <a:pt x="139880" y="267768"/>
                  </a:lnTo>
                  <a:lnTo>
                    <a:pt x="139502" y="268028"/>
                  </a:lnTo>
                  <a:lnTo>
                    <a:pt x="139247" y="268380"/>
                  </a:lnTo>
                  <a:lnTo>
                    <a:pt x="138736" y="269067"/>
                  </a:lnTo>
                  <a:lnTo>
                    <a:pt x="138492" y="269407"/>
                  </a:lnTo>
                  <a:lnTo>
                    <a:pt x="138210" y="270011"/>
                  </a:lnTo>
                  <a:lnTo>
                    <a:pt x="137791" y="270653"/>
                  </a:lnTo>
                  <a:lnTo>
                    <a:pt x="137333" y="271382"/>
                  </a:lnTo>
                  <a:lnTo>
                    <a:pt x="137363" y="271642"/>
                  </a:lnTo>
                  <a:lnTo>
                    <a:pt x="137533" y="271979"/>
                  </a:lnTo>
                  <a:lnTo>
                    <a:pt x="137318" y="272184"/>
                  </a:lnTo>
                  <a:lnTo>
                    <a:pt x="136940" y="271763"/>
                  </a:lnTo>
                  <a:lnTo>
                    <a:pt x="136730" y="271875"/>
                  </a:lnTo>
                  <a:lnTo>
                    <a:pt x="136290" y="272234"/>
                  </a:lnTo>
                  <a:lnTo>
                    <a:pt x="136020" y="272746"/>
                  </a:lnTo>
                  <a:lnTo>
                    <a:pt x="135815" y="273029"/>
                  </a:lnTo>
                  <a:lnTo>
                    <a:pt x="135421" y="273301"/>
                  </a:lnTo>
                  <a:lnTo>
                    <a:pt x="134798" y="273710"/>
                  </a:lnTo>
                  <a:lnTo>
                    <a:pt x="134418" y="273939"/>
                  </a:lnTo>
                  <a:lnTo>
                    <a:pt x="133886" y="275097"/>
                  </a:lnTo>
                  <a:lnTo>
                    <a:pt x="133791" y="275425"/>
                  </a:lnTo>
                  <a:lnTo>
                    <a:pt x="133750" y="275826"/>
                  </a:lnTo>
                  <a:lnTo>
                    <a:pt x="133417" y="276013"/>
                  </a:lnTo>
                  <a:lnTo>
                    <a:pt x="133217" y="276309"/>
                  </a:lnTo>
                  <a:lnTo>
                    <a:pt x="132707" y="276824"/>
                  </a:lnTo>
                  <a:lnTo>
                    <a:pt x="132416" y="277134"/>
                  </a:lnTo>
                  <a:lnTo>
                    <a:pt x="132117" y="278146"/>
                  </a:lnTo>
                  <a:lnTo>
                    <a:pt x="132098" y="278555"/>
                  </a:lnTo>
                  <a:lnTo>
                    <a:pt x="131948" y="279036"/>
                  </a:lnTo>
                  <a:lnTo>
                    <a:pt x="131587" y="279391"/>
                  </a:lnTo>
                  <a:lnTo>
                    <a:pt x="131244" y="279987"/>
                  </a:lnTo>
                  <a:lnTo>
                    <a:pt x="131057" y="280300"/>
                  </a:lnTo>
                  <a:lnTo>
                    <a:pt x="130443" y="280673"/>
                  </a:lnTo>
                  <a:lnTo>
                    <a:pt x="129763" y="280739"/>
                  </a:lnTo>
                  <a:lnTo>
                    <a:pt x="128945" y="280890"/>
                  </a:lnTo>
                  <a:lnTo>
                    <a:pt x="128021" y="281017"/>
                  </a:lnTo>
                  <a:lnTo>
                    <a:pt x="127563" y="280908"/>
                  </a:lnTo>
                  <a:lnTo>
                    <a:pt x="126762" y="280767"/>
                  </a:lnTo>
                  <a:lnTo>
                    <a:pt x="126127" y="280639"/>
                  </a:lnTo>
                  <a:lnTo>
                    <a:pt x="125458" y="280516"/>
                  </a:lnTo>
                  <a:lnTo>
                    <a:pt x="124362" y="280138"/>
                  </a:lnTo>
                  <a:lnTo>
                    <a:pt x="123743" y="280202"/>
                  </a:lnTo>
                  <a:lnTo>
                    <a:pt x="122938" y="280243"/>
                  </a:lnTo>
                  <a:lnTo>
                    <a:pt x="122585" y="280274"/>
                  </a:lnTo>
                  <a:lnTo>
                    <a:pt x="122280" y="280042"/>
                  </a:lnTo>
                  <a:lnTo>
                    <a:pt x="120440" y="277093"/>
                  </a:lnTo>
                  <a:lnTo>
                    <a:pt x="120100" y="276542"/>
                  </a:lnTo>
                  <a:lnTo>
                    <a:pt x="119742" y="275952"/>
                  </a:lnTo>
                  <a:lnTo>
                    <a:pt x="119589" y="275703"/>
                  </a:lnTo>
                  <a:lnTo>
                    <a:pt x="118985" y="274796"/>
                  </a:lnTo>
                  <a:lnTo>
                    <a:pt x="117964" y="273192"/>
                  </a:lnTo>
                  <a:lnTo>
                    <a:pt x="117076" y="271765"/>
                  </a:lnTo>
                  <a:lnTo>
                    <a:pt x="116955" y="271528"/>
                  </a:lnTo>
                  <a:lnTo>
                    <a:pt x="116887" y="271359"/>
                  </a:lnTo>
                  <a:lnTo>
                    <a:pt x="116781" y="270928"/>
                  </a:lnTo>
                  <a:lnTo>
                    <a:pt x="116755" y="270639"/>
                  </a:lnTo>
                  <a:lnTo>
                    <a:pt x="116751" y="270325"/>
                  </a:lnTo>
                  <a:lnTo>
                    <a:pt x="116543" y="263105"/>
                  </a:lnTo>
                  <a:lnTo>
                    <a:pt x="116536" y="262918"/>
                  </a:lnTo>
                  <a:lnTo>
                    <a:pt x="116513" y="262736"/>
                  </a:lnTo>
                  <a:lnTo>
                    <a:pt x="116446" y="262447"/>
                  </a:lnTo>
                  <a:lnTo>
                    <a:pt x="116400" y="262294"/>
                  </a:lnTo>
                  <a:lnTo>
                    <a:pt x="116294" y="262039"/>
                  </a:lnTo>
                  <a:lnTo>
                    <a:pt x="115489" y="260444"/>
                  </a:lnTo>
                  <a:lnTo>
                    <a:pt x="114309" y="257895"/>
                  </a:lnTo>
                  <a:lnTo>
                    <a:pt x="114191" y="257633"/>
                  </a:lnTo>
                  <a:lnTo>
                    <a:pt x="114004" y="257384"/>
                  </a:lnTo>
                  <a:lnTo>
                    <a:pt x="113866" y="257227"/>
                  </a:lnTo>
                  <a:lnTo>
                    <a:pt x="113718" y="257079"/>
                  </a:lnTo>
                  <a:lnTo>
                    <a:pt x="113580" y="256916"/>
                  </a:lnTo>
                  <a:lnTo>
                    <a:pt x="108679" y="253147"/>
                  </a:lnTo>
                  <a:lnTo>
                    <a:pt x="108291" y="252754"/>
                  </a:lnTo>
                  <a:lnTo>
                    <a:pt x="108055" y="252483"/>
                  </a:lnTo>
                  <a:lnTo>
                    <a:pt x="107537" y="252021"/>
                  </a:lnTo>
                  <a:lnTo>
                    <a:pt x="107299" y="251848"/>
                  </a:lnTo>
                  <a:lnTo>
                    <a:pt x="107148" y="251748"/>
                  </a:lnTo>
                  <a:lnTo>
                    <a:pt x="106993" y="251661"/>
                  </a:lnTo>
                  <a:lnTo>
                    <a:pt x="106751" y="251552"/>
                  </a:lnTo>
                  <a:lnTo>
                    <a:pt x="105391" y="251050"/>
                  </a:lnTo>
                  <a:lnTo>
                    <a:pt x="105021" y="250918"/>
                  </a:lnTo>
                  <a:lnTo>
                    <a:pt x="103875" y="250494"/>
                  </a:lnTo>
                  <a:lnTo>
                    <a:pt x="102069" y="249834"/>
                  </a:lnTo>
                  <a:lnTo>
                    <a:pt x="100610" y="249310"/>
                  </a:lnTo>
                  <a:lnTo>
                    <a:pt x="100470" y="249246"/>
                  </a:lnTo>
                  <a:lnTo>
                    <a:pt x="100206" y="249095"/>
                  </a:lnTo>
                  <a:lnTo>
                    <a:pt x="99971" y="248908"/>
                  </a:lnTo>
                  <a:lnTo>
                    <a:pt x="99802" y="248731"/>
                  </a:lnTo>
                  <a:lnTo>
                    <a:pt x="99613" y="248585"/>
                  </a:lnTo>
                  <a:lnTo>
                    <a:pt x="99012" y="247806"/>
                  </a:lnTo>
                  <a:lnTo>
                    <a:pt x="98891" y="247641"/>
                  </a:lnTo>
                  <a:lnTo>
                    <a:pt x="97980" y="246452"/>
                  </a:lnTo>
                  <a:lnTo>
                    <a:pt x="97911" y="245769"/>
                  </a:lnTo>
                  <a:lnTo>
                    <a:pt x="97338" y="245786"/>
                  </a:lnTo>
                  <a:lnTo>
                    <a:pt x="97163" y="245375"/>
                  </a:lnTo>
                  <a:lnTo>
                    <a:pt x="96885" y="244993"/>
                  </a:lnTo>
                  <a:lnTo>
                    <a:pt x="96726" y="244796"/>
                  </a:lnTo>
                  <a:lnTo>
                    <a:pt x="96598" y="244652"/>
                  </a:lnTo>
                  <a:lnTo>
                    <a:pt x="96388" y="244455"/>
                  </a:lnTo>
                  <a:lnTo>
                    <a:pt x="96236" y="244338"/>
                  </a:lnTo>
                  <a:lnTo>
                    <a:pt x="95977" y="244225"/>
                  </a:lnTo>
                  <a:lnTo>
                    <a:pt x="93277" y="242668"/>
                  </a:lnTo>
                  <a:lnTo>
                    <a:pt x="92009" y="241931"/>
                  </a:lnTo>
                  <a:lnTo>
                    <a:pt x="91688" y="241749"/>
                  </a:lnTo>
                  <a:lnTo>
                    <a:pt x="91446" y="241580"/>
                  </a:lnTo>
                  <a:lnTo>
                    <a:pt x="91242" y="241402"/>
                  </a:lnTo>
                  <a:lnTo>
                    <a:pt x="91056" y="241206"/>
                  </a:lnTo>
                  <a:lnTo>
                    <a:pt x="90890" y="240988"/>
                  </a:lnTo>
                  <a:lnTo>
                    <a:pt x="89613" y="239124"/>
                  </a:lnTo>
                  <a:lnTo>
                    <a:pt x="89507" y="238964"/>
                  </a:lnTo>
                  <a:lnTo>
                    <a:pt x="89435" y="238837"/>
                  </a:lnTo>
                  <a:lnTo>
                    <a:pt x="89375" y="238704"/>
                  </a:lnTo>
                  <a:lnTo>
                    <a:pt x="89295" y="238426"/>
                  </a:lnTo>
                  <a:lnTo>
                    <a:pt x="89273" y="238285"/>
                  </a:lnTo>
                  <a:lnTo>
                    <a:pt x="89159" y="236982"/>
                  </a:lnTo>
                  <a:lnTo>
                    <a:pt x="89590" y="236015"/>
                  </a:lnTo>
                  <a:lnTo>
                    <a:pt x="89930" y="235756"/>
                  </a:lnTo>
                  <a:lnTo>
                    <a:pt x="90093" y="235633"/>
                  </a:lnTo>
                  <a:lnTo>
                    <a:pt x="92780" y="233700"/>
                  </a:lnTo>
                  <a:lnTo>
                    <a:pt x="93272" y="233342"/>
                  </a:lnTo>
                  <a:lnTo>
                    <a:pt x="92719" y="232575"/>
                  </a:lnTo>
                  <a:lnTo>
                    <a:pt x="93207" y="232051"/>
                  </a:lnTo>
                  <a:lnTo>
                    <a:pt x="93543" y="231581"/>
                  </a:lnTo>
                  <a:lnTo>
                    <a:pt x="93619" y="231385"/>
                  </a:lnTo>
                  <a:lnTo>
                    <a:pt x="93838" y="230497"/>
                  </a:lnTo>
                  <a:lnTo>
                    <a:pt x="93849" y="230364"/>
                  </a:lnTo>
                  <a:lnTo>
                    <a:pt x="93698" y="230346"/>
                  </a:lnTo>
                  <a:lnTo>
                    <a:pt x="93436" y="230025"/>
                  </a:lnTo>
                  <a:lnTo>
                    <a:pt x="91400" y="231486"/>
                  </a:lnTo>
                  <a:lnTo>
                    <a:pt x="89735" y="232678"/>
                  </a:lnTo>
                  <a:lnTo>
                    <a:pt x="89511" y="232333"/>
                  </a:lnTo>
                  <a:lnTo>
                    <a:pt x="88381" y="230770"/>
                  </a:lnTo>
                  <a:lnTo>
                    <a:pt x="88014" y="230269"/>
                  </a:lnTo>
                  <a:lnTo>
                    <a:pt x="87277" y="229243"/>
                  </a:lnTo>
                  <a:lnTo>
                    <a:pt x="86540" y="228227"/>
                  </a:lnTo>
                  <a:lnTo>
                    <a:pt x="86393" y="228017"/>
                  </a:lnTo>
                  <a:lnTo>
                    <a:pt x="85811" y="227220"/>
                  </a:lnTo>
                  <a:lnTo>
                    <a:pt x="85508" y="226782"/>
                  </a:lnTo>
                  <a:lnTo>
                    <a:pt x="84057" y="224759"/>
                  </a:lnTo>
                  <a:lnTo>
                    <a:pt x="82881" y="223118"/>
                  </a:lnTo>
                  <a:lnTo>
                    <a:pt x="82707" y="222947"/>
                  </a:lnTo>
                  <a:lnTo>
                    <a:pt x="82568" y="222768"/>
                  </a:lnTo>
                  <a:lnTo>
                    <a:pt x="81752" y="221610"/>
                  </a:lnTo>
                  <a:lnTo>
                    <a:pt x="81318" y="221004"/>
                  </a:lnTo>
                  <a:lnTo>
                    <a:pt x="81193" y="220822"/>
                  </a:lnTo>
                  <a:lnTo>
                    <a:pt x="80834" y="220320"/>
                  </a:lnTo>
                  <a:lnTo>
                    <a:pt x="80029" y="219181"/>
                  </a:lnTo>
                  <a:lnTo>
                    <a:pt x="79677" y="218684"/>
                  </a:lnTo>
                  <a:lnTo>
                    <a:pt x="79307" y="218160"/>
                  </a:lnTo>
                  <a:lnTo>
                    <a:pt x="79065" y="217823"/>
                  </a:lnTo>
                  <a:lnTo>
                    <a:pt x="78630" y="218133"/>
                  </a:lnTo>
                  <a:lnTo>
                    <a:pt x="77924" y="218648"/>
                  </a:lnTo>
                  <a:lnTo>
                    <a:pt x="77648" y="218844"/>
                  </a:lnTo>
                  <a:lnTo>
                    <a:pt x="77361" y="218438"/>
                  </a:lnTo>
                  <a:lnTo>
                    <a:pt x="77036" y="218675"/>
                  </a:lnTo>
                  <a:lnTo>
                    <a:pt x="76881" y="218452"/>
                  </a:lnTo>
                  <a:lnTo>
                    <a:pt x="76620" y="218087"/>
                  </a:lnTo>
                  <a:lnTo>
                    <a:pt x="76843" y="217928"/>
                  </a:lnTo>
                  <a:lnTo>
                    <a:pt x="76624" y="217463"/>
                  </a:lnTo>
                  <a:lnTo>
                    <a:pt x="76265" y="217117"/>
                  </a:lnTo>
                  <a:lnTo>
                    <a:pt x="74821" y="215102"/>
                  </a:lnTo>
                  <a:lnTo>
                    <a:pt x="73846" y="213753"/>
                  </a:lnTo>
                  <a:lnTo>
                    <a:pt x="73638" y="213466"/>
                  </a:lnTo>
                  <a:lnTo>
                    <a:pt x="73476" y="213248"/>
                  </a:lnTo>
                  <a:lnTo>
                    <a:pt x="72841" y="212177"/>
                  </a:lnTo>
                  <a:lnTo>
                    <a:pt x="72561" y="211562"/>
                  </a:lnTo>
                  <a:lnTo>
                    <a:pt x="72365" y="211293"/>
                  </a:lnTo>
                  <a:lnTo>
                    <a:pt x="72157" y="211434"/>
                  </a:lnTo>
                  <a:lnTo>
                    <a:pt x="71998" y="211215"/>
                  </a:lnTo>
                  <a:lnTo>
                    <a:pt x="71851" y="211001"/>
                  </a:lnTo>
                  <a:lnTo>
                    <a:pt x="71280" y="210194"/>
                  </a:lnTo>
                  <a:lnTo>
                    <a:pt x="71136" y="210299"/>
                  </a:lnTo>
                  <a:lnTo>
                    <a:pt x="70532" y="209470"/>
                  </a:lnTo>
                  <a:lnTo>
                    <a:pt x="70387" y="209276"/>
                  </a:lnTo>
                  <a:lnTo>
                    <a:pt x="70799" y="208961"/>
                  </a:lnTo>
                  <a:lnTo>
                    <a:pt x="71911" y="208139"/>
                  </a:lnTo>
                  <a:lnTo>
                    <a:pt x="73735" y="206772"/>
                  </a:lnTo>
                  <a:lnTo>
                    <a:pt x="75390" y="205578"/>
                  </a:lnTo>
                  <a:lnTo>
                    <a:pt x="77041" y="204385"/>
                  </a:lnTo>
                  <a:lnTo>
                    <a:pt x="78682" y="203203"/>
                  </a:lnTo>
                  <a:lnTo>
                    <a:pt x="80328" y="202018"/>
                  </a:lnTo>
                  <a:lnTo>
                    <a:pt x="81957" y="200854"/>
                  </a:lnTo>
                  <a:lnTo>
                    <a:pt x="81760" y="200593"/>
                  </a:lnTo>
                  <a:lnTo>
                    <a:pt x="81514" y="200242"/>
                  </a:lnTo>
                  <a:lnTo>
                    <a:pt x="81397" y="200087"/>
                  </a:lnTo>
                  <a:lnTo>
                    <a:pt x="81223" y="199836"/>
                  </a:lnTo>
                  <a:lnTo>
                    <a:pt x="80671" y="199062"/>
                  </a:lnTo>
                  <a:lnTo>
                    <a:pt x="80308" y="198551"/>
                  </a:lnTo>
                  <a:lnTo>
                    <a:pt x="80067" y="198205"/>
                  </a:lnTo>
                  <a:lnTo>
                    <a:pt x="79949" y="198046"/>
                  </a:lnTo>
                  <a:lnTo>
                    <a:pt x="79772" y="197790"/>
                  </a:lnTo>
                  <a:lnTo>
                    <a:pt x="79587" y="197540"/>
                  </a:lnTo>
                  <a:lnTo>
                    <a:pt x="79481" y="197385"/>
                  </a:lnTo>
                  <a:lnTo>
                    <a:pt x="79197" y="196984"/>
                  </a:lnTo>
                  <a:lnTo>
                    <a:pt x="78865" y="196524"/>
                  </a:lnTo>
                  <a:lnTo>
                    <a:pt x="78589" y="196136"/>
                  </a:lnTo>
                  <a:lnTo>
                    <a:pt x="78324" y="195758"/>
                  </a:lnTo>
                  <a:lnTo>
                    <a:pt x="76915" y="193771"/>
                  </a:lnTo>
                  <a:lnTo>
                    <a:pt x="76931" y="193341"/>
                  </a:lnTo>
                  <a:lnTo>
                    <a:pt x="75098" y="193083"/>
                  </a:lnTo>
                  <a:lnTo>
                    <a:pt x="74815" y="193061"/>
                  </a:lnTo>
                  <a:lnTo>
                    <a:pt x="74813" y="192646"/>
                  </a:lnTo>
                  <a:lnTo>
                    <a:pt x="74843" y="192111"/>
                  </a:lnTo>
                  <a:lnTo>
                    <a:pt x="75232" y="192154"/>
                  </a:lnTo>
                  <a:lnTo>
                    <a:pt x="75613" y="192205"/>
                  </a:lnTo>
                  <a:lnTo>
                    <a:pt x="77133" y="192458"/>
                  </a:lnTo>
                  <a:lnTo>
                    <a:pt x="78124" y="192605"/>
                  </a:lnTo>
                  <a:lnTo>
                    <a:pt x="78261" y="192622"/>
                  </a:lnTo>
                  <a:lnTo>
                    <a:pt x="78634" y="192684"/>
                  </a:lnTo>
                  <a:lnTo>
                    <a:pt x="79004" y="192762"/>
                  </a:lnTo>
                  <a:lnTo>
                    <a:pt x="79510" y="192891"/>
                  </a:lnTo>
                  <a:lnTo>
                    <a:pt x="80009" y="193039"/>
                  </a:lnTo>
                  <a:lnTo>
                    <a:pt x="80257" y="193120"/>
                  </a:lnTo>
                  <a:lnTo>
                    <a:pt x="81319" y="193492"/>
                  </a:lnTo>
                  <a:lnTo>
                    <a:pt x="82776" y="194025"/>
                  </a:lnTo>
                  <a:lnTo>
                    <a:pt x="83167" y="194180"/>
                  </a:lnTo>
                  <a:lnTo>
                    <a:pt x="83821" y="194465"/>
                  </a:lnTo>
                  <a:lnTo>
                    <a:pt x="84352" y="194687"/>
                  </a:lnTo>
                  <a:lnTo>
                    <a:pt x="84662" y="194812"/>
                  </a:lnTo>
                  <a:lnTo>
                    <a:pt x="86979" y="195740"/>
                  </a:lnTo>
                  <a:lnTo>
                    <a:pt x="88243" y="196235"/>
                  </a:lnTo>
                  <a:lnTo>
                    <a:pt x="89629" y="196756"/>
                  </a:lnTo>
                  <a:lnTo>
                    <a:pt x="90666" y="197126"/>
                  </a:lnTo>
                  <a:lnTo>
                    <a:pt x="91187" y="197304"/>
                  </a:lnTo>
                  <a:lnTo>
                    <a:pt x="92235" y="197641"/>
                  </a:lnTo>
                  <a:lnTo>
                    <a:pt x="93060" y="197886"/>
                  </a:lnTo>
                  <a:lnTo>
                    <a:pt x="93475" y="198003"/>
                  </a:lnTo>
                  <a:lnTo>
                    <a:pt x="94309" y="198218"/>
                  </a:lnTo>
                  <a:lnTo>
                    <a:pt x="94841" y="198343"/>
                  </a:lnTo>
                  <a:lnTo>
                    <a:pt x="95376" y="198459"/>
                  </a:lnTo>
                  <a:lnTo>
                    <a:pt x="96213" y="198621"/>
                  </a:lnTo>
                  <a:lnTo>
                    <a:pt x="96783" y="198714"/>
                  </a:lnTo>
                  <a:lnTo>
                    <a:pt x="97070" y="198748"/>
                  </a:lnTo>
                  <a:lnTo>
                    <a:pt x="97266" y="198763"/>
                  </a:lnTo>
                  <a:lnTo>
                    <a:pt x="98051" y="198796"/>
                  </a:lnTo>
                  <a:lnTo>
                    <a:pt x="98596" y="198844"/>
                  </a:lnTo>
                  <a:lnTo>
                    <a:pt x="98860" y="198866"/>
                  </a:lnTo>
                  <a:lnTo>
                    <a:pt x="99063" y="198874"/>
                  </a:lnTo>
                  <a:lnTo>
                    <a:pt x="99343" y="198871"/>
                  </a:lnTo>
                  <a:lnTo>
                    <a:pt x="99904" y="198832"/>
                  </a:lnTo>
                  <a:lnTo>
                    <a:pt x="101109" y="198727"/>
                  </a:lnTo>
                  <a:lnTo>
                    <a:pt x="101539" y="198681"/>
                  </a:lnTo>
                  <a:lnTo>
                    <a:pt x="101766" y="198647"/>
                  </a:lnTo>
                  <a:lnTo>
                    <a:pt x="102674" y="198492"/>
                  </a:lnTo>
                  <a:lnTo>
                    <a:pt x="103301" y="198414"/>
                  </a:lnTo>
                  <a:lnTo>
                    <a:pt x="104765" y="198104"/>
                  </a:lnTo>
                  <a:lnTo>
                    <a:pt x="105178" y="198032"/>
                  </a:lnTo>
                  <a:lnTo>
                    <a:pt x="106179" y="197820"/>
                  </a:lnTo>
                  <a:lnTo>
                    <a:pt x="108075" y="197361"/>
                  </a:lnTo>
                  <a:lnTo>
                    <a:pt x="110806" y="196699"/>
                  </a:lnTo>
                  <a:lnTo>
                    <a:pt x="107427" y="191941"/>
                  </a:lnTo>
                  <a:lnTo>
                    <a:pt x="100736" y="182524"/>
                  </a:lnTo>
                  <a:lnTo>
                    <a:pt x="94001" y="173044"/>
                  </a:lnTo>
                  <a:lnTo>
                    <a:pt x="93827" y="173160"/>
                  </a:lnTo>
                  <a:lnTo>
                    <a:pt x="93732" y="173015"/>
                  </a:lnTo>
                  <a:lnTo>
                    <a:pt x="93434" y="172601"/>
                  </a:lnTo>
                  <a:lnTo>
                    <a:pt x="92670" y="171525"/>
                  </a:lnTo>
                  <a:lnTo>
                    <a:pt x="90483" y="168522"/>
                  </a:lnTo>
                  <a:lnTo>
                    <a:pt x="89609" y="167306"/>
                  </a:lnTo>
                  <a:lnTo>
                    <a:pt x="88728" y="166094"/>
                  </a:lnTo>
                  <a:lnTo>
                    <a:pt x="87659" y="164602"/>
                  </a:lnTo>
                  <a:lnTo>
                    <a:pt x="87964" y="164499"/>
                  </a:lnTo>
                  <a:lnTo>
                    <a:pt x="84409" y="159370"/>
                  </a:lnTo>
                  <a:lnTo>
                    <a:pt x="81893" y="155613"/>
                  </a:lnTo>
                  <a:lnTo>
                    <a:pt x="81172" y="154536"/>
                  </a:lnTo>
                  <a:lnTo>
                    <a:pt x="80711" y="153852"/>
                  </a:lnTo>
                  <a:lnTo>
                    <a:pt x="79471" y="152077"/>
                  </a:lnTo>
                  <a:lnTo>
                    <a:pt x="77917" y="149854"/>
                  </a:lnTo>
                  <a:lnTo>
                    <a:pt x="77410" y="149202"/>
                  </a:lnTo>
                  <a:lnTo>
                    <a:pt x="75177" y="145985"/>
                  </a:lnTo>
                  <a:lnTo>
                    <a:pt x="74647" y="145223"/>
                  </a:lnTo>
                  <a:lnTo>
                    <a:pt x="72970" y="142851"/>
                  </a:lnTo>
                  <a:lnTo>
                    <a:pt x="72807" y="142619"/>
                  </a:lnTo>
                  <a:lnTo>
                    <a:pt x="71684" y="141274"/>
                  </a:lnTo>
                  <a:lnTo>
                    <a:pt x="71262" y="140770"/>
                  </a:lnTo>
                  <a:lnTo>
                    <a:pt x="70596" y="139835"/>
                  </a:lnTo>
                  <a:lnTo>
                    <a:pt x="69155" y="137825"/>
                  </a:lnTo>
                  <a:lnTo>
                    <a:pt x="68650" y="137119"/>
                  </a:lnTo>
                  <a:lnTo>
                    <a:pt x="66839" y="134591"/>
                  </a:lnTo>
                  <a:lnTo>
                    <a:pt x="65250" y="132395"/>
                  </a:lnTo>
                  <a:lnTo>
                    <a:pt x="64210" y="130959"/>
                  </a:lnTo>
                  <a:lnTo>
                    <a:pt x="62276" y="128305"/>
                  </a:lnTo>
                  <a:lnTo>
                    <a:pt x="62150" y="128126"/>
                  </a:lnTo>
                  <a:lnTo>
                    <a:pt x="59850" y="124968"/>
                  </a:lnTo>
                  <a:lnTo>
                    <a:pt x="59661" y="124708"/>
                  </a:lnTo>
                  <a:lnTo>
                    <a:pt x="58408" y="122986"/>
                  </a:lnTo>
                  <a:lnTo>
                    <a:pt x="57070" y="121147"/>
                  </a:lnTo>
                  <a:lnTo>
                    <a:pt x="56549" y="120430"/>
                  </a:lnTo>
                  <a:lnTo>
                    <a:pt x="50021" y="111248"/>
                  </a:lnTo>
                  <a:lnTo>
                    <a:pt x="47379" y="107520"/>
                  </a:lnTo>
                  <a:lnTo>
                    <a:pt x="46990" y="106971"/>
                  </a:lnTo>
                  <a:lnTo>
                    <a:pt x="44925" y="107373"/>
                  </a:lnTo>
                  <a:lnTo>
                    <a:pt x="43076" y="107684"/>
                  </a:lnTo>
                  <a:lnTo>
                    <a:pt x="41018" y="108060"/>
                  </a:lnTo>
                  <a:lnTo>
                    <a:pt x="40449" y="108174"/>
                  </a:lnTo>
                  <a:lnTo>
                    <a:pt x="34176" y="109322"/>
                  </a:lnTo>
                  <a:lnTo>
                    <a:pt x="34032" y="109349"/>
                  </a:lnTo>
                  <a:lnTo>
                    <a:pt x="30581" y="109964"/>
                  </a:lnTo>
                  <a:lnTo>
                    <a:pt x="28720" y="110297"/>
                  </a:lnTo>
                  <a:lnTo>
                    <a:pt x="26365" y="110730"/>
                  </a:lnTo>
                  <a:lnTo>
                    <a:pt x="25033" y="110979"/>
                  </a:lnTo>
                  <a:lnTo>
                    <a:pt x="22430" y="111444"/>
                  </a:lnTo>
                  <a:lnTo>
                    <a:pt x="21842" y="111554"/>
                  </a:lnTo>
                  <a:lnTo>
                    <a:pt x="18885" y="112090"/>
                  </a:lnTo>
                  <a:lnTo>
                    <a:pt x="12842" y="113196"/>
                  </a:lnTo>
                  <a:lnTo>
                    <a:pt x="10847" y="113575"/>
                  </a:lnTo>
                  <a:lnTo>
                    <a:pt x="9175" y="113867"/>
                  </a:lnTo>
                  <a:lnTo>
                    <a:pt x="8568" y="113961"/>
                  </a:lnTo>
                  <a:lnTo>
                    <a:pt x="6916" y="114266"/>
                  </a:lnTo>
                  <a:lnTo>
                    <a:pt x="6485" y="112250"/>
                  </a:lnTo>
                  <a:lnTo>
                    <a:pt x="6194" y="110254"/>
                  </a:lnTo>
                  <a:lnTo>
                    <a:pt x="6453" y="109890"/>
                  </a:lnTo>
                  <a:lnTo>
                    <a:pt x="5736" y="109261"/>
                  </a:lnTo>
                  <a:lnTo>
                    <a:pt x="5082" y="108236"/>
                  </a:lnTo>
                  <a:lnTo>
                    <a:pt x="5405" y="108009"/>
                  </a:lnTo>
                  <a:lnTo>
                    <a:pt x="6243" y="107400"/>
                  </a:lnTo>
                  <a:lnTo>
                    <a:pt x="6180" y="106376"/>
                  </a:lnTo>
                  <a:lnTo>
                    <a:pt x="6055" y="105866"/>
                  </a:lnTo>
                  <a:lnTo>
                    <a:pt x="5885" y="105255"/>
                  </a:lnTo>
                  <a:lnTo>
                    <a:pt x="5707" y="104303"/>
                  </a:lnTo>
                  <a:lnTo>
                    <a:pt x="5601" y="103711"/>
                  </a:lnTo>
                  <a:lnTo>
                    <a:pt x="5382" y="102531"/>
                  </a:lnTo>
                  <a:lnTo>
                    <a:pt x="5057" y="100754"/>
                  </a:lnTo>
                  <a:lnTo>
                    <a:pt x="4626" y="100094"/>
                  </a:lnTo>
                  <a:lnTo>
                    <a:pt x="3757" y="98772"/>
                  </a:lnTo>
                  <a:lnTo>
                    <a:pt x="2892" y="97447"/>
                  </a:lnTo>
                  <a:lnTo>
                    <a:pt x="3028" y="97447"/>
                  </a:lnTo>
                  <a:lnTo>
                    <a:pt x="1490" y="95114"/>
                  </a:lnTo>
                  <a:lnTo>
                    <a:pt x="1346" y="94703"/>
                  </a:lnTo>
                  <a:lnTo>
                    <a:pt x="1180" y="94349"/>
                  </a:lnTo>
                  <a:lnTo>
                    <a:pt x="715" y="93629"/>
                  </a:lnTo>
                  <a:lnTo>
                    <a:pt x="254" y="92927"/>
                  </a:lnTo>
                  <a:lnTo>
                    <a:pt x="0" y="91878"/>
                  </a:lnTo>
                  <a:lnTo>
                    <a:pt x="3038" y="90682"/>
                  </a:lnTo>
                  <a:lnTo>
                    <a:pt x="4821" y="89800"/>
                  </a:lnTo>
                  <a:lnTo>
                    <a:pt x="5254" y="89590"/>
                  </a:lnTo>
                  <a:lnTo>
                    <a:pt x="5969" y="89243"/>
                  </a:lnTo>
                  <a:lnTo>
                    <a:pt x="7593" y="88330"/>
                  </a:lnTo>
                  <a:lnTo>
                    <a:pt x="9318" y="87319"/>
                  </a:lnTo>
                  <a:lnTo>
                    <a:pt x="10346" y="86643"/>
                  </a:lnTo>
                  <a:lnTo>
                    <a:pt x="11525" y="85746"/>
                  </a:lnTo>
                  <a:lnTo>
                    <a:pt x="13838" y="83727"/>
                  </a:lnTo>
                  <a:lnTo>
                    <a:pt x="16077" y="81685"/>
                  </a:lnTo>
                  <a:lnTo>
                    <a:pt x="17890" y="79953"/>
                  </a:lnTo>
                  <a:lnTo>
                    <a:pt x="18258" y="79611"/>
                  </a:lnTo>
                  <a:lnTo>
                    <a:pt x="19213" y="78835"/>
                  </a:lnTo>
                  <a:lnTo>
                    <a:pt x="20149" y="78030"/>
                  </a:lnTo>
                  <a:lnTo>
                    <a:pt x="21222" y="77227"/>
                  </a:lnTo>
                  <a:lnTo>
                    <a:pt x="22401" y="76220"/>
                  </a:lnTo>
                  <a:lnTo>
                    <a:pt x="23611" y="75350"/>
                  </a:lnTo>
                  <a:lnTo>
                    <a:pt x="24510" y="74716"/>
                  </a:lnTo>
                  <a:lnTo>
                    <a:pt x="25613" y="74050"/>
                  </a:lnTo>
                  <a:lnTo>
                    <a:pt x="25845" y="73917"/>
                  </a:lnTo>
                  <a:lnTo>
                    <a:pt x="26923" y="73286"/>
                  </a:lnTo>
                  <a:lnTo>
                    <a:pt x="29164" y="72059"/>
                  </a:lnTo>
                  <a:lnTo>
                    <a:pt x="29984" y="71617"/>
                  </a:lnTo>
                  <a:lnTo>
                    <a:pt x="31197" y="70965"/>
                  </a:lnTo>
                  <a:lnTo>
                    <a:pt x="32707" y="70207"/>
                  </a:lnTo>
                  <a:lnTo>
                    <a:pt x="33503" y="69807"/>
                  </a:lnTo>
                  <a:lnTo>
                    <a:pt x="34821" y="69092"/>
                  </a:lnTo>
                  <a:lnTo>
                    <a:pt x="36213" y="68337"/>
                  </a:lnTo>
                  <a:lnTo>
                    <a:pt x="37751" y="67532"/>
                  </a:lnTo>
                  <a:lnTo>
                    <a:pt x="39301" y="66720"/>
                  </a:lnTo>
                  <a:lnTo>
                    <a:pt x="43347" y="64723"/>
                  </a:lnTo>
                  <a:lnTo>
                    <a:pt x="43240" y="63851"/>
                  </a:lnTo>
                  <a:lnTo>
                    <a:pt x="43031" y="62677"/>
                  </a:lnTo>
                  <a:lnTo>
                    <a:pt x="42482" y="59515"/>
                  </a:lnTo>
                  <a:lnTo>
                    <a:pt x="42943" y="59101"/>
                  </a:lnTo>
                  <a:lnTo>
                    <a:pt x="43112" y="58982"/>
                  </a:lnTo>
                  <a:lnTo>
                    <a:pt x="43390" y="58792"/>
                  </a:lnTo>
                  <a:lnTo>
                    <a:pt x="43546" y="58736"/>
                  </a:lnTo>
                  <a:lnTo>
                    <a:pt x="43768" y="58627"/>
                  </a:lnTo>
                  <a:lnTo>
                    <a:pt x="43909" y="58566"/>
                  </a:lnTo>
                  <a:lnTo>
                    <a:pt x="44043" y="58517"/>
                  </a:lnTo>
                  <a:lnTo>
                    <a:pt x="44572" y="58057"/>
                  </a:lnTo>
                  <a:lnTo>
                    <a:pt x="44594" y="57918"/>
                  </a:lnTo>
                  <a:lnTo>
                    <a:pt x="44749" y="57435"/>
                  </a:lnTo>
                  <a:lnTo>
                    <a:pt x="45138" y="56953"/>
                  </a:lnTo>
                  <a:lnTo>
                    <a:pt x="45305" y="56809"/>
                  </a:lnTo>
                  <a:lnTo>
                    <a:pt x="45441" y="56711"/>
                  </a:lnTo>
                  <a:lnTo>
                    <a:pt x="45722" y="56526"/>
                  </a:lnTo>
                  <a:lnTo>
                    <a:pt x="45932" y="56410"/>
                  </a:lnTo>
                  <a:lnTo>
                    <a:pt x="46107" y="56309"/>
                  </a:lnTo>
                  <a:lnTo>
                    <a:pt x="46532" y="56107"/>
                  </a:lnTo>
                  <a:lnTo>
                    <a:pt x="47009" y="55944"/>
                  </a:lnTo>
                  <a:lnTo>
                    <a:pt x="47228" y="55940"/>
                  </a:lnTo>
                  <a:lnTo>
                    <a:pt x="47728" y="55873"/>
                  </a:lnTo>
                  <a:lnTo>
                    <a:pt x="48421" y="54851"/>
                  </a:lnTo>
                  <a:lnTo>
                    <a:pt x="48441" y="54629"/>
                  </a:lnTo>
                  <a:lnTo>
                    <a:pt x="48477" y="54220"/>
                  </a:lnTo>
                  <a:lnTo>
                    <a:pt x="48482" y="53786"/>
                  </a:lnTo>
                  <a:lnTo>
                    <a:pt x="48504" y="53503"/>
                  </a:lnTo>
                  <a:lnTo>
                    <a:pt x="48527" y="53360"/>
                  </a:lnTo>
                  <a:lnTo>
                    <a:pt x="48562" y="53219"/>
                  </a:lnTo>
                  <a:lnTo>
                    <a:pt x="49402" y="52228"/>
                  </a:lnTo>
                  <a:lnTo>
                    <a:pt x="49905" y="52276"/>
                  </a:lnTo>
                  <a:lnTo>
                    <a:pt x="50117" y="52341"/>
                  </a:lnTo>
                  <a:lnTo>
                    <a:pt x="50319" y="52412"/>
                  </a:lnTo>
                  <a:lnTo>
                    <a:pt x="50626" y="52519"/>
                  </a:lnTo>
                  <a:lnTo>
                    <a:pt x="50919" y="52636"/>
                  </a:lnTo>
                  <a:lnTo>
                    <a:pt x="51442" y="52742"/>
                  </a:lnTo>
                  <a:lnTo>
                    <a:pt x="51863" y="52625"/>
                  </a:lnTo>
                  <a:lnTo>
                    <a:pt x="52339" y="52286"/>
                  </a:lnTo>
                  <a:lnTo>
                    <a:pt x="52757" y="51951"/>
                  </a:lnTo>
                  <a:lnTo>
                    <a:pt x="53213" y="51571"/>
                  </a:lnTo>
                  <a:lnTo>
                    <a:pt x="53510" y="51297"/>
                  </a:lnTo>
                  <a:lnTo>
                    <a:pt x="53802" y="51063"/>
                  </a:lnTo>
                  <a:lnTo>
                    <a:pt x="54543" y="50583"/>
                  </a:lnTo>
                  <a:lnTo>
                    <a:pt x="54681" y="50511"/>
                  </a:lnTo>
                  <a:lnTo>
                    <a:pt x="54868" y="50424"/>
                  </a:lnTo>
                  <a:lnTo>
                    <a:pt x="55094" y="50338"/>
                  </a:lnTo>
                  <a:lnTo>
                    <a:pt x="55259" y="50290"/>
                  </a:lnTo>
                  <a:lnTo>
                    <a:pt x="55642" y="50202"/>
                  </a:lnTo>
                  <a:lnTo>
                    <a:pt x="55802" y="50183"/>
                  </a:lnTo>
                  <a:lnTo>
                    <a:pt x="56030" y="50171"/>
                  </a:lnTo>
                  <a:lnTo>
                    <a:pt x="56286" y="50177"/>
                  </a:lnTo>
                  <a:lnTo>
                    <a:pt x="56621" y="50204"/>
                  </a:lnTo>
                  <a:lnTo>
                    <a:pt x="57102" y="50405"/>
                  </a:lnTo>
                  <a:lnTo>
                    <a:pt x="57659" y="50873"/>
                  </a:lnTo>
                  <a:lnTo>
                    <a:pt x="57826" y="50937"/>
                  </a:lnTo>
                  <a:lnTo>
                    <a:pt x="58094" y="51016"/>
                  </a:lnTo>
                  <a:lnTo>
                    <a:pt x="58329" y="51063"/>
                  </a:lnTo>
                  <a:lnTo>
                    <a:pt x="59063" y="51191"/>
                  </a:lnTo>
                  <a:lnTo>
                    <a:pt x="59318" y="51221"/>
                  </a:lnTo>
                  <a:lnTo>
                    <a:pt x="59633" y="51275"/>
                  </a:lnTo>
                  <a:lnTo>
                    <a:pt x="59806" y="51294"/>
                  </a:lnTo>
                  <a:lnTo>
                    <a:pt x="59950" y="51323"/>
                  </a:lnTo>
                  <a:lnTo>
                    <a:pt x="60245" y="51374"/>
                  </a:lnTo>
                  <a:lnTo>
                    <a:pt x="60918" y="51499"/>
                  </a:lnTo>
                  <a:lnTo>
                    <a:pt x="61097" y="51527"/>
                  </a:lnTo>
                  <a:lnTo>
                    <a:pt x="61574" y="51616"/>
                  </a:lnTo>
                  <a:lnTo>
                    <a:pt x="61829" y="51629"/>
                  </a:lnTo>
                  <a:lnTo>
                    <a:pt x="62161" y="51626"/>
                  </a:lnTo>
                  <a:lnTo>
                    <a:pt x="62383" y="51626"/>
                  </a:lnTo>
                  <a:lnTo>
                    <a:pt x="63035" y="51558"/>
                  </a:lnTo>
                  <a:lnTo>
                    <a:pt x="63715" y="51310"/>
                  </a:lnTo>
                  <a:lnTo>
                    <a:pt x="64229" y="50832"/>
                  </a:lnTo>
                  <a:lnTo>
                    <a:pt x="64588" y="50235"/>
                  </a:lnTo>
                  <a:lnTo>
                    <a:pt x="64929" y="49577"/>
                  </a:lnTo>
                  <a:lnTo>
                    <a:pt x="65108" y="49355"/>
                  </a:lnTo>
                  <a:lnTo>
                    <a:pt x="65572" y="48847"/>
                  </a:lnTo>
                  <a:lnTo>
                    <a:pt x="65925" y="48700"/>
                  </a:lnTo>
                  <a:lnTo>
                    <a:pt x="66464" y="48488"/>
                  </a:lnTo>
                  <a:lnTo>
                    <a:pt x="66805" y="48307"/>
                  </a:lnTo>
                  <a:lnTo>
                    <a:pt x="67339" y="47925"/>
                  </a:lnTo>
                  <a:lnTo>
                    <a:pt x="67634" y="47740"/>
                  </a:lnTo>
                  <a:lnTo>
                    <a:pt x="68012" y="47464"/>
                  </a:lnTo>
                  <a:lnTo>
                    <a:pt x="68258" y="47319"/>
                  </a:lnTo>
                  <a:lnTo>
                    <a:pt x="68498" y="47159"/>
                  </a:lnTo>
                  <a:lnTo>
                    <a:pt x="68728" y="47051"/>
                  </a:lnTo>
                  <a:lnTo>
                    <a:pt x="69257" y="46875"/>
                  </a:lnTo>
                  <a:lnTo>
                    <a:pt x="69811" y="46782"/>
                  </a:lnTo>
                  <a:lnTo>
                    <a:pt x="69967" y="46763"/>
                  </a:lnTo>
                  <a:lnTo>
                    <a:pt x="70303" y="46735"/>
                  </a:lnTo>
                  <a:lnTo>
                    <a:pt x="70658" y="46684"/>
                  </a:lnTo>
                  <a:lnTo>
                    <a:pt x="70952" y="46647"/>
                  </a:lnTo>
                  <a:lnTo>
                    <a:pt x="71173" y="46610"/>
                  </a:lnTo>
                  <a:lnTo>
                    <a:pt x="71329" y="46595"/>
                  </a:lnTo>
                  <a:lnTo>
                    <a:pt x="71817" y="46591"/>
                  </a:lnTo>
                  <a:lnTo>
                    <a:pt x="71986" y="46615"/>
                  </a:lnTo>
                  <a:lnTo>
                    <a:pt x="72439" y="46732"/>
                  </a:lnTo>
                  <a:lnTo>
                    <a:pt x="72600" y="46810"/>
                  </a:lnTo>
                  <a:lnTo>
                    <a:pt x="72769" y="46910"/>
                  </a:lnTo>
                  <a:lnTo>
                    <a:pt x="72949" y="47115"/>
                  </a:lnTo>
                  <a:lnTo>
                    <a:pt x="73125" y="47555"/>
                  </a:lnTo>
                  <a:lnTo>
                    <a:pt x="73300" y="47994"/>
                  </a:lnTo>
                  <a:lnTo>
                    <a:pt x="73457" y="48257"/>
                  </a:lnTo>
                  <a:lnTo>
                    <a:pt x="73740" y="48434"/>
                  </a:lnTo>
                  <a:lnTo>
                    <a:pt x="74153" y="48567"/>
                  </a:lnTo>
                  <a:lnTo>
                    <a:pt x="74608" y="48683"/>
                  </a:lnTo>
                  <a:lnTo>
                    <a:pt x="74896" y="48788"/>
                  </a:lnTo>
                  <a:lnTo>
                    <a:pt x="75155" y="48869"/>
                  </a:lnTo>
                  <a:lnTo>
                    <a:pt x="75329" y="48863"/>
                  </a:lnTo>
                  <a:lnTo>
                    <a:pt x="75564" y="48746"/>
                  </a:lnTo>
                  <a:lnTo>
                    <a:pt x="75804" y="48611"/>
                  </a:lnTo>
                  <a:lnTo>
                    <a:pt x="76084" y="48425"/>
                  </a:lnTo>
                  <a:lnTo>
                    <a:pt x="76506" y="48204"/>
                  </a:lnTo>
                  <a:lnTo>
                    <a:pt x="76760" y="48045"/>
                  </a:lnTo>
                  <a:lnTo>
                    <a:pt x="77137" y="47970"/>
                  </a:lnTo>
                  <a:lnTo>
                    <a:pt x="77447" y="47975"/>
                  </a:lnTo>
                  <a:lnTo>
                    <a:pt x="77643" y="47905"/>
                  </a:lnTo>
                  <a:lnTo>
                    <a:pt x="77783" y="47864"/>
                  </a:lnTo>
                  <a:lnTo>
                    <a:pt x="78021" y="47819"/>
                  </a:lnTo>
                  <a:lnTo>
                    <a:pt x="78260" y="47820"/>
                  </a:lnTo>
                  <a:lnTo>
                    <a:pt x="78602" y="47811"/>
                  </a:lnTo>
                  <a:lnTo>
                    <a:pt x="78976" y="47819"/>
                  </a:lnTo>
                  <a:lnTo>
                    <a:pt x="79304" y="47822"/>
                  </a:lnTo>
                  <a:lnTo>
                    <a:pt x="79487" y="47834"/>
                  </a:lnTo>
                  <a:lnTo>
                    <a:pt x="80096" y="47855"/>
                  </a:lnTo>
                  <a:lnTo>
                    <a:pt x="80370" y="47844"/>
                  </a:lnTo>
                  <a:lnTo>
                    <a:pt x="80614" y="47809"/>
                  </a:lnTo>
                  <a:lnTo>
                    <a:pt x="80937" y="47790"/>
                  </a:lnTo>
                  <a:lnTo>
                    <a:pt x="81235" y="47798"/>
                  </a:lnTo>
                  <a:lnTo>
                    <a:pt x="81874" y="48210"/>
                  </a:lnTo>
                  <a:lnTo>
                    <a:pt x="82370" y="49376"/>
                  </a:lnTo>
                  <a:lnTo>
                    <a:pt x="82767" y="49498"/>
                  </a:lnTo>
                  <a:lnTo>
                    <a:pt x="83190" y="49552"/>
                  </a:lnTo>
                  <a:lnTo>
                    <a:pt x="83341" y="49577"/>
                  </a:lnTo>
                  <a:lnTo>
                    <a:pt x="83672" y="49586"/>
                  </a:lnTo>
                  <a:lnTo>
                    <a:pt x="84003" y="49573"/>
                  </a:lnTo>
                  <a:lnTo>
                    <a:pt x="84576" y="49559"/>
                  </a:lnTo>
                  <a:lnTo>
                    <a:pt x="84787" y="49533"/>
                  </a:lnTo>
                  <a:lnTo>
                    <a:pt x="85009" y="49493"/>
                  </a:lnTo>
                  <a:lnTo>
                    <a:pt x="85299" y="49454"/>
                  </a:lnTo>
                  <a:lnTo>
                    <a:pt x="85666" y="49397"/>
                  </a:lnTo>
                  <a:lnTo>
                    <a:pt x="86108" y="49311"/>
                  </a:lnTo>
                  <a:lnTo>
                    <a:pt x="86369" y="49257"/>
                  </a:lnTo>
                  <a:lnTo>
                    <a:pt x="86575" y="49202"/>
                  </a:lnTo>
                  <a:lnTo>
                    <a:pt x="86950" y="49046"/>
                  </a:lnTo>
                  <a:lnTo>
                    <a:pt x="88063" y="48468"/>
                  </a:lnTo>
                  <a:lnTo>
                    <a:pt x="88486" y="48115"/>
                  </a:lnTo>
                  <a:lnTo>
                    <a:pt x="88629" y="48059"/>
                  </a:lnTo>
                  <a:lnTo>
                    <a:pt x="88806" y="48011"/>
                  </a:lnTo>
                  <a:lnTo>
                    <a:pt x="88994" y="47977"/>
                  </a:lnTo>
                  <a:lnTo>
                    <a:pt x="89152" y="47960"/>
                  </a:lnTo>
                  <a:lnTo>
                    <a:pt x="89432" y="47954"/>
                  </a:lnTo>
                  <a:lnTo>
                    <a:pt x="89726" y="47965"/>
                  </a:lnTo>
                  <a:lnTo>
                    <a:pt x="90017" y="47959"/>
                  </a:lnTo>
                  <a:lnTo>
                    <a:pt x="90693" y="47934"/>
                  </a:lnTo>
                  <a:lnTo>
                    <a:pt x="91255" y="47813"/>
                  </a:lnTo>
                  <a:lnTo>
                    <a:pt x="92090" y="47827"/>
                  </a:lnTo>
                  <a:lnTo>
                    <a:pt x="92871" y="47966"/>
                  </a:lnTo>
                  <a:lnTo>
                    <a:pt x="93048" y="47903"/>
                  </a:lnTo>
                  <a:lnTo>
                    <a:pt x="93486" y="47809"/>
                  </a:lnTo>
                  <a:lnTo>
                    <a:pt x="93707" y="47805"/>
                  </a:lnTo>
                  <a:lnTo>
                    <a:pt x="94118" y="47836"/>
                  </a:lnTo>
                  <a:lnTo>
                    <a:pt x="94292" y="47864"/>
                  </a:lnTo>
                  <a:lnTo>
                    <a:pt x="94466" y="47903"/>
                  </a:lnTo>
                  <a:lnTo>
                    <a:pt x="94828" y="48014"/>
                  </a:lnTo>
                  <a:lnTo>
                    <a:pt x="95297" y="48123"/>
                  </a:lnTo>
                  <a:lnTo>
                    <a:pt x="95446" y="48143"/>
                  </a:lnTo>
                  <a:lnTo>
                    <a:pt x="95673" y="48166"/>
                  </a:lnTo>
                  <a:lnTo>
                    <a:pt x="96054" y="48199"/>
                  </a:lnTo>
                  <a:lnTo>
                    <a:pt x="96320" y="48212"/>
                  </a:lnTo>
                  <a:lnTo>
                    <a:pt x="96694" y="48223"/>
                  </a:lnTo>
                  <a:lnTo>
                    <a:pt x="96878" y="48223"/>
                  </a:lnTo>
                  <a:lnTo>
                    <a:pt x="97070" y="48219"/>
                  </a:lnTo>
                  <a:lnTo>
                    <a:pt x="97591" y="48191"/>
                  </a:lnTo>
                  <a:lnTo>
                    <a:pt x="97792" y="48188"/>
                  </a:lnTo>
                  <a:lnTo>
                    <a:pt x="97939" y="48193"/>
                  </a:lnTo>
                  <a:lnTo>
                    <a:pt x="98449" y="48235"/>
                  </a:lnTo>
                  <a:lnTo>
                    <a:pt x="98620" y="48241"/>
                  </a:lnTo>
                  <a:lnTo>
                    <a:pt x="99479" y="47995"/>
                  </a:lnTo>
                  <a:lnTo>
                    <a:pt x="99903" y="47693"/>
                  </a:lnTo>
                  <a:lnTo>
                    <a:pt x="100043" y="47481"/>
                  </a:lnTo>
                  <a:lnTo>
                    <a:pt x="100267" y="47108"/>
                  </a:lnTo>
                  <a:lnTo>
                    <a:pt x="100364" y="46937"/>
                  </a:lnTo>
                  <a:lnTo>
                    <a:pt x="100527" y="46634"/>
                  </a:lnTo>
                  <a:lnTo>
                    <a:pt x="101390" y="45639"/>
                  </a:lnTo>
                  <a:lnTo>
                    <a:pt x="101622" y="45512"/>
                  </a:lnTo>
                  <a:lnTo>
                    <a:pt x="101757" y="45446"/>
                  </a:lnTo>
                  <a:lnTo>
                    <a:pt x="102408" y="45041"/>
                  </a:lnTo>
                  <a:lnTo>
                    <a:pt x="102804" y="44635"/>
                  </a:lnTo>
                  <a:lnTo>
                    <a:pt x="103077" y="44429"/>
                  </a:lnTo>
                  <a:lnTo>
                    <a:pt x="103957" y="43787"/>
                  </a:lnTo>
                  <a:lnTo>
                    <a:pt x="104271" y="43410"/>
                  </a:lnTo>
                  <a:lnTo>
                    <a:pt x="104645" y="42823"/>
                  </a:lnTo>
                  <a:lnTo>
                    <a:pt x="104803" y="42553"/>
                  </a:lnTo>
                  <a:lnTo>
                    <a:pt x="105234" y="41868"/>
                  </a:lnTo>
                  <a:lnTo>
                    <a:pt x="105351" y="41728"/>
                  </a:lnTo>
                  <a:lnTo>
                    <a:pt x="105568" y="41489"/>
                  </a:lnTo>
                  <a:lnTo>
                    <a:pt x="105731" y="41288"/>
                  </a:lnTo>
                  <a:lnTo>
                    <a:pt x="105859" y="41155"/>
                  </a:lnTo>
                  <a:lnTo>
                    <a:pt x="106032" y="40998"/>
                  </a:lnTo>
                  <a:lnTo>
                    <a:pt x="106485" y="40594"/>
                  </a:lnTo>
                  <a:lnTo>
                    <a:pt x="106796" y="40281"/>
                  </a:lnTo>
                  <a:lnTo>
                    <a:pt x="107414" y="39741"/>
                  </a:lnTo>
                  <a:lnTo>
                    <a:pt x="107505" y="39598"/>
                  </a:lnTo>
                  <a:lnTo>
                    <a:pt x="107738" y="39141"/>
                  </a:lnTo>
                  <a:lnTo>
                    <a:pt x="107837" y="38988"/>
                  </a:lnTo>
                  <a:lnTo>
                    <a:pt x="107980" y="38792"/>
                  </a:lnTo>
                  <a:lnTo>
                    <a:pt x="108381" y="38304"/>
                  </a:lnTo>
                  <a:lnTo>
                    <a:pt x="108487" y="38067"/>
                  </a:lnTo>
                  <a:lnTo>
                    <a:pt x="108700" y="37638"/>
                  </a:lnTo>
                  <a:lnTo>
                    <a:pt x="108995" y="37032"/>
                  </a:lnTo>
                  <a:lnTo>
                    <a:pt x="109149" y="36486"/>
                  </a:lnTo>
                  <a:lnTo>
                    <a:pt x="109217" y="36354"/>
                  </a:lnTo>
                  <a:lnTo>
                    <a:pt x="109464" y="35983"/>
                  </a:lnTo>
                  <a:lnTo>
                    <a:pt x="109626" y="35857"/>
                  </a:lnTo>
                  <a:lnTo>
                    <a:pt x="109819" y="35699"/>
                  </a:lnTo>
                  <a:lnTo>
                    <a:pt x="109965" y="35594"/>
                  </a:lnTo>
                  <a:lnTo>
                    <a:pt x="110112" y="35499"/>
                  </a:lnTo>
                  <a:lnTo>
                    <a:pt x="110338" y="35368"/>
                  </a:lnTo>
                  <a:lnTo>
                    <a:pt x="110604" y="35236"/>
                  </a:lnTo>
                  <a:lnTo>
                    <a:pt x="110902" y="35048"/>
                  </a:lnTo>
                  <a:lnTo>
                    <a:pt x="111080" y="34916"/>
                  </a:lnTo>
                  <a:lnTo>
                    <a:pt x="111346" y="34706"/>
                  </a:lnTo>
                  <a:lnTo>
                    <a:pt x="111649" y="34448"/>
                  </a:lnTo>
                  <a:lnTo>
                    <a:pt x="112094" y="34014"/>
                  </a:lnTo>
                  <a:lnTo>
                    <a:pt x="112395" y="33658"/>
                  </a:lnTo>
                  <a:lnTo>
                    <a:pt x="112947" y="33157"/>
                  </a:lnTo>
                  <a:lnTo>
                    <a:pt x="113346" y="32772"/>
                  </a:lnTo>
                  <a:lnTo>
                    <a:pt x="113603" y="32568"/>
                  </a:lnTo>
                  <a:lnTo>
                    <a:pt x="113991" y="32325"/>
                  </a:lnTo>
                  <a:lnTo>
                    <a:pt x="114406" y="32138"/>
                  </a:lnTo>
                  <a:lnTo>
                    <a:pt x="114676" y="32025"/>
                  </a:lnTo>
                  <a:lnTo>
                    <a:pt x="114852" y="31965"/>
                  </a:lnTo>
                  <a:lnTo>
                    <a:pt x="115720" y="31699"/>
                  </a:lnTo>
                  <a:lnTo>
                    <a:pt x="116034" y="31611"/>
                  </a:lnTo>
                  <a:lnTo>
                    <a:pt x="116242" y="31547"/>
                  </a:lnTo>
                  <a:lnTo>
                    <a:pt x="116705" y="31367"/>
                  </a:lnTo>
                  <a:lnTo>
                    <a:pt x="117008" y="31264"/>
                  </a:lnTo>
                  <a:lnTo>
                    <a:pt x="117521" y="31101"/>
                  </a:lnTo>
                  <a:lnTo>
                    <a:pt x="117882" y="30970"/>
                  </a:lnTo>
                  <a:lnTo>
                    <a:pt x="118091" y="30900"/>
                  </a:lnTo>
                  <a:lnTo>
                    <a:pt x="118574" y="30764"/>
                  </a:lnTo>
                  <a:lnTo>
                    <a:pt x="119088" y="30612"/>
                  </a:lnTo>
                  <a:lnTo>
                    <a:pt x="119944" y="30392"/>
                  </a:lnTo>
                  <a:lnTo>
                    <a:pt x="120355" y="30268"/>
                  </a:lnTo>
                  <a:lnTo>
                    <a:pt x="120630" y="30172"/>
                  </a:lnTo>
                  <a:lnTo>
                    <a:pt x="120850" y="30086"/>
                  </a:lnTo>
                  <a:lnTo>
                    <a:pt x="121393" y="29884"/>
                  </a:lnTo>
                  <a:lnTo>
                    <a:pt x="121903" y="29692"/>
                  </a:lnTo>
                  <a:lnTo>
                    <a:pt x="122185" y="29635"/>
                  </a:lnTo>
                  <a:lnTo>
                    <a:pt x="122662" y="29525"/>
                  </a:lnTo>
                  <a:lnTo>
                    <a:pt x="123045" y="29450"/>
                  </a:lnTo>
                  <a:lnTo>
                    <a:pt x="123277" y="29393"/>
                  </a:lnTo>
                  <a:lnTo>
                    <a:pt x="123415" y="29354"/>
                  </a:lnTo>
                  <a:lnTo>
                    <a:pt x="123579" y="29290"/>
                  </a:lnTo>
                  <a:lnTo>
                    <a:pt x="123725" y="29221"/>
                  </a:lnTo>
                  <a:lnTo>
                    <a:pt x="124021" y="29048"/>
                  </a:lnTo>
                  <a:lnTo>
                    <a:pt x="126940" y="26694"/>
                  </a:lnTo>
                  <a:lnTo>
                    <a:pt x="127301" y="26548"/>
                  </a:lnTo>
                  <a:lnTo>
                    <a:pt x="128141" y="26370"/>
                  </a:lnTo>
                  <a:lnTo>
                    <a:pt x="128372" y="26302"/>
                  </a:lnTo>
                  <a:lnTo>
                    <a:pt x="128543" y="26243"/>
                  </a:lnTo>
                  <a:lnTo>
                    <a:pt x="129030" y="25919"/>
                  </a:lnTo>
                  <a:lnTo>
                    <a:pt x="129366" y="25555"/>
                  </a:lnTo>
                  <a:lnTo>
                    <a:pt x="129574" y="25309"/>
                  </a:lnTo>
                  <a:lnTo>
                    <a:pt x="129782" y="25040"/>
                  </a:lnTo>
                  <a:lnTo>
                    <a:pt x="129888" y="24890"/>
                  </a:lnTo>
                  <a:lnTo>
                    <a:pt x="129986" y="24735"/>
                  </a:lnTo>
                  <a:lnTo>
                    <a:pt x="130160" y="24412"/>
                  </a:lnTo>
                  <a:lnTo>
                    <a:pt x="130265" y="24147"/>
                  </a:lnTo>
                  <a:lnTo>
                    <a:pt x="130409" y="23756"/>
                  </a:lnTo>
                  <a:lnTo>
                    <a:pt x="130628" y="23146"/>
                  </a:lnTo>
                  <a:lnTo>
                    <a:pt x="130692" y="22950"/>
                  </a:lnTo>
                  <a:lnTo>
                    <a:pt x="130738" y="22781"/>
                  </a:lnTo>
                  <a:lnTo>
                    <a:pt x="130809" y="22389"/>
                  </a:lnTo>
                  <a:lnTo>
                    <a:pt x="130825" y="22205"/>
                  </a:lnTo>
                  <a:lnTo>
                    <a:pt x="131586" y="21668"/>
                  </a:lnTo>
                  <a:lnTo>
                    <a:pt x="132829" y="21039"/>
                  </a:lnTo>
                  <a:lnTo>
                    <a:pt x="133415" y="20852"/>
                  </a:lnTo>
                  <a:lnTo>
                    <a:pt x="134061" y="20617"/>
                  </a:lnTo>
                  <a:lnTo>
                    <a:pt x="134265" y="20543"/>
                  </a:lnTo>
                  <a:lnTo>
                    <a:pt x="136019" y="20310"/>
                  </a:lnTo>
                  <a:lnTo>
                    <a:pt x="138094" y="20479"/>
                  </a:lnTo>
                  <a:lnTo>
                    <a:pt x="139137" y="20105"/>
                  </a:lnTo>
                  <a:lnTo>
                    <a:pt x="139658" y="20051"/>
                  </a:lnTo>
                  <a:lnTo>
                    <a:pt x="141147" y="20274"/>
                  </a:lnTo>
                  <a:lnTo>
                    <a:pt x="141922" y="20287"/>
                  </a:lnTo>
                  <a:lnTo>
                    <a:pt x="143286" y="20246"/>
                  </a:lnTo>
                  <a:lnTo>
                    <a:pt x="143932" y="20388"/>
                  </a:lnTo>
                  <a:lnTo>
                    <a:pt x="144964" y="20670"/>
                  </a:lnTo>
                  <a:lnTo>
                    <a:pt x="146253" y="21080"/>
                  </a:lnTo>
                  <a:lnTo>
                    <a:pt x="148974" y="21326"/>
                  </a:lnTo>
                  <a:lnTo>
                    <a:pt x="150977" y="21690"/>
                  </a:lnTo>
                  <a:lnTo>
                    <a:pt x="152394" y="22237"/>
                  </a:lnTo>
                  <a:lnTo>
                    <a:pt x="152912" y="22505"/>
                  </a:lnTo>
                  <a:lnTo>
                    <a:pt x="154200" y="22792"/>
                  </a:lnTo>
                  <a:lnTo>
                    <a:pt x="154786" y="22738"/>
                  </a:lnTo>
                  <a:lnTo>
                    <a:pt x="155432" y="22879"/>
                  </a:lnTo>
                  <a:lnTo>
                    <a:pt x="155886" y="23015"/>
                  </a:lnTo>
                  <a:lnTo>
                    <a:pt x="156139" y="23216"/>
                  </a:lnTo>
                  <a:lnTo>
                    <a:pt x="156396" y="23485"/>
                  </a:lnTo>
                  <a:lnTo>
                    <a:pt x="156906" y="23817"/>
                  </a:lnTo>
                  <a:lnTo>
                    <a:pt x="157292" y="24022"/>
                  </a:lnTo>
                  <a:lnTo>
                    <a:pt x="157613" y="24223"/>
                  </a:lnTo>
                  <a:lnTo>
                    <a:pt x="158131" y="24364"/>
                  </a:lnTo>
                  <a:lnTo>
                    <a:pt x="158773" y="24632"/>
                  </a:lnTo>
                  <a:lnTo>
                    <a:pt x="159937" y="24915"/>
                  </a:lnTo>
                  <a:lnTo>
                    <a:pt x="160194" y="25051"/>
                  </a:lnTo>
                  <a:lnTo>
                    <a:pt x="161486" y="25338"/>
                  </a:lnTo>
                  <a:lnTo>
                    <a:pt x="161811" y="25343"/>
                  </a:lnTo>
                  <a:lnTo>
                    <a:pt x="162004" y="25411"/>
                  </a:lnTo>
                  <a:lnTo>
                    <a:pt x="162651" y="25425"/>
                  </a:lnTo>
                  <a:lnTo>
                    <a:pt x="163493" y="25566"/>
                  </a:lnTo>
                  <a:lnTo>
                    <a:pt x="165217" y="25152"/>
                  </a:lnTo>
                  <a:lnTo>
                    <a:pt x="165626" y="25091"/>
                  </a:lnTo>
                  <a:lnTo>
                    <a:pt x="166309" y="24237"/>
                  </a:lnTo>
                  <a:lnTo>
                    <a:pt x="166898" y="23735"/>
                  </a:lnTo>
                  <a:lnTo>
                    <a:pt x="166966" y="23539"/>
                  </a:lnTo>
                  <a:lnTo>
                    <a:pt x="167038" y="23084"/>
                  </a:lnTo>
                  <a:lnTo>
                    <a:pt x="167308" y="22429"/>
                  </a:lnTo>
                  <a:lnTo>
                    <a:pt x="168380" y="20565"/>
                  </a:lnTo>
                  <a:lnTo>
                    <a:pt x="168803" y="18811"/>
                  </a:lnTo>
                  <a:lnTo>
                    <a:pt x="169544" y="17194"/>
                  </a:lnTo>
                  <a:lnTo>
                    <a:pt x="170330" y="16880"/>
                  </a:lnTo>
                  <a:lnTo>
                    <a:pt x="170847" y="16889"/>
                  </a:lnTo>
                  <a:lnTo>
                    <a:pt x="171815" y="17103"/>
                  </a:lnTo>
                  <a:lnTo>
                    <a:pt x="172971" y="17841"/>
                  </a:lnTo>
                  <a:lnTo>
                    <a:pt x="174513" y="18652"/>
                  </a:lnTo>
                  <a:lnTo>
                    <a:pt x="174967" y="18725"/>
                  </a:lnTo>
                  <a:lnTo>
                    <a:pt x="176845" y="18756"/>
                  </a:lnTo>
                  <a:lnTo>
                    <a:pt x="178394" y="19244"/>
                  </a:lnTo>
                  <a:lnTo>
                    <a:pt x="180597" y="19349"/>
                  </a:lnTo>
                  <a:lnTo>
                    <a:pt x="181248" y="19294"/>
                  </a:lnTo>
                  <a:close/>
                </a:path>
              </a:pathLst>
            </a:custGeom>
            <a:solidFill>
              <a:srgbClr val="E26D2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7" name="pg127"/>
            <p:cNvSpPr/>
            <p:nvPr/>
          </p:nvSpPr>
          <p:spPr>
            <a:xfrm>
              <a:off x="6379948" y="4332279"/>
              <a:ext cx="333120" cy="234249"/>
            </a:xfrm>
            <a:custGeom>
              <a:avLst/>
              <a:gdLst/>
              <a:ahLst/>
              <a:cxnLst/>
              <a:rect l="0" t="0" r="0" b="0"/>
              <a:pathLst>
                <a:path w="333120" h="234249">
                  <a:moveTo>
                    <a:pt x="17700" y="141056"/>
                  </a:moveTo>
                  <a:lnTo>
                    <a:pt x="16261" y="135811"/>
                  </a:lnTo>
                  <a:lnTo>
                    <a:pt x="13877" y="127121"/>
                  </a:lnTo>
                  <a:lnTo>
                    <a:pt x="12879" y="123649"/>
                  </a:lnTo>
                  <a:lnTo>
                    <a:pt x="11511" y="118575"/>
                  </a:lnTo>
                  <a:lnTo>
                    <a:pt x="5192" y="118289"/>
                  </a:lnTo>
                  <a:lnTo>
                    <a:pt x="3790" y="115568"/>
                  </a:lnTo>
                  <a:lnTo>
                    <a:pt x="3314" y="114953"/>
                  </a:lnTo>
                  <a:lnTo>
                    <a:pt x="0" y="107632"/>
                  </a:lnTo>
                  <a:lnTo>
                    <a:pt x="79" y="105834"/>
                  </a:lnTo>
                  <a:lnTo>
                    <a:pt x="4085" y="100747"/>
                  </a:lnTo>
                  <a:lnTo>
                    <a:pt x="8110" y="99068"/>
                  </a:lnTo>
                  <a:lnTo>
                    <a:pt x="10094" y="98117"/>
                  </a:lnTo>
                  <a:lnTo>
                    <a:pt x="10751" y="96493"/>
                  </a:lnTo>
                  <a:lnTo>
                    <a:pt x="9731" y="93995"/>
                  </a:lnTo>
                  <a:lnTo>
                    <a:pt x="8677" y="94086"/>
                  </a:lnTo>
                  <a:lnTo>
                    <a:pt x="8042" y="94500"/>
                  </a:lnTo>
                  <a:lnTo>
                    <a:pt x="8219" y="88088"/>
                  </a:lnTo>
                  <a:lnTo>
                    <a:pt x="9512" y="75534"/>
                  </a:lnTo>
                  <a:lnTo>
                    <a:pt x="15067" y="76192"/>
                  </a:lnTo>
                  <a:lnTo>
                    <a:pt x="16480" y="75075"/>
                  </a:lnTo>
                  <a:lnTo>
                    <a:pt x="17285" y="70789"/>
                  </a:lnTo>
                  <a:lnTo>
                    <a:pt x="17292" y="70462"/>
                  </a:lnTo>
                  <a:lnTo>
                    <a:pt x="17723" y="68123"/>
                  </a:lnTo>
                  <a:lnTo>
                    <a:pt x="17829" y="65716"/>
                  </a:lnTo>
                  <a:lnTo>
                    <a:pt x="17882" y="62782"/>
                  </a:lnTo>
                  <a:lnTo>
                    <a:pt x="17965" y="61744"/>
                  </a:lnTo>
                  <a:lnTo>
                    <a:pt x="19133" y="61762"/>
                  </a:lnTo>
                  <a:lnTo>
                    <a:pt x="19537" y="60857"/>
                  </a:lnTo>
                  <a:lnTo>
                    <a:pt x="19620" y="60493"/>
                  </a:lnTo>
                  <a:lnTo>
                    <a:pt x="19956" y="59042"/>
                  </a:lnTo>
                  <a:lnTo>
                    <a:pt x="20036" y="58391"/>
                  </a:lnTo>
                  <a:lnTo>
                    <a:pt x="20047" y="57677"/>
                  </a:lnTo>
                  <a:lnTo>
                    <a:pt x="20183" y="57349"/>
                  </a:lnTo>
                  <a:lnTo>
                    <a:pt x="20187" y="57090"/>
                  </a:lnTo>
                  <a:lnTo>
                    <a:pt x="20591" y="56184"/>
                  </a:lnTo>
                  <a:lnTo>
                    <a:pt x="20856" y="55993"/>
                  </a:lnTo>
                  <a:lnTo>
                    <a:pt x="22001" y="53473"/>
                  </a:lnTo>
                  <a:lnTo>
                    <a:pt x="19098" y="52836"/>
                  </a:lnTo>
                  <a:lnTo>
                    <a:pt x="18773" y="52699"/>
                  </a:lnTo>
                  <a:lnTo>
                    <a:pt x="18996" y="47706"/>
                  </a:lnTo>
                  <a:lnTo>
                    <a:pt x="19162" y="43961"/>
                  </a:lnTo>
                  <a:lnTo>
                    <a:pt x="19228" y="42663"/>
                  </a:lnTo>
                  <a:lnTo>
                    <a:pt x="19572" y="36230"/>
                  </a:lnTo>
                  <a:lnTo>
                    <a:pt x="19482" y="29620"/>
                  </a:lnTo>
                  <a:lnTo>
                    <a:pt x="19695" y="23137"/>
                  </a:lnTo>
                  <a:lnTo>
                    <a:pt x="22905" y="17987"/>
                  </a:lnTo>
                  <a:lnTo>
                    <a:pt x="24757" y="15016"/>
                  </a:lnTo>
                  <a:lnTo>
                    <a:pt x="25543" y="13884"/>
                  </a:lnTo>
                  <a:lnTo>
                    <a:pt x="27924" y="10358"/>
                  </a:lnTo>
                  <a:lnTo>
                    <a:pt x="30312" y="6982"/>
                  </a:lnTo>
                  <a:lnTo>
                    <a:pt x="33790" y="2074"/>
                  </a:lnTo>
                  <a:lnTo>
                    <a:pt x="33869" y="1828"/>
                  </a:lnTo>
                  <a:lnTo>
                    <a:pt x="33997" y="1578"/>
                  </a:lnTo>
                  <a:lnTo>
                    <a:pt x="34160" y="1346"/>
                  </a:lnTo>
                  <a:lnTo>
                    <a:pt x="34345" y="1141"/>
                  </a:lnTo>
                  <a:lnTo>
                    <a:pt x="34545" y="978"/>
                  </a:lnTo>
                  <a:lnTo>
                    <a:pt x="34764" y="864"/>
                  </a:lnTo>
                  <a:lnTo>
                    <a:pt x="35014" y="791"/>
                  </a:lnTo>
                  <a:lnTo>
                    <a:pt x="35278" y="750"/>
                  </a:lnTo>
                  <a:lnTo>
                    <a:pt x="35550" y="714"/>
                  </a:lnTo>
                  <a:lnTo>
                    <a:pt x="36239" y="632"/>
                  </a:lnTo>
                  <a:lnTo>
                    <a:pt x="36673" y="609"/>
                  </a:lnTo>
                  <a:lnTo>
                    <a:pt x="37111" y="605"/>
                  </a:lnTo>
                  <a:lnTo>
                    <a:pt x="37542" y="627"/>
                  </a:lnTo>
                  <a:lnTo>
                    <a:pt x="37973" y="673"/>
                  </a:lnTo>
                  <a:lnTo>
                    <a:pt x="39470" y="845"/>
                  </a:lnTo>
                  <a:lnTo>
                    <a:pt x="40705" y="987"/>
                  </a:lnTo>
                  <a:lnTo>
                    <a:pt x="41056" y="768"/>
                  </a:lnTo>
                  <a:lnTo>
                    <a:pt x="41292" y="627"/>
                  </a:lnTo>
                  <a:lnTo>
                    <a:pt x="41564" y="454"/>
                  </a:lnTo>
                  <a:lnTo>
                    <a:pt x="41700" y="363"/>
                  </a:lnTo>
                  <a:lnTo>
                    <a:pt x="41839" y="286"/>
                  </a:lnTo>
                  <a:lnTo>
                    <a:pt x="42132" y="145"/>
                  </a:lnTo>
                  <a:lnTo>
                    <a:pt x="42270" y="118"/>
                  </a:lnTo>
                  <a:lnTo>
                    <a:pt x="42580" y="45"/>
                  </a:lnTo>
                  <a:lnTo>
                    <a:pt x="42717" y="22"/>
                  </a:lnTo>
                  <a:lnTo>
                    <a:pt x="42897" y="4"/>
                  </a:lnTo>
                  <a:lnTo>
                    <a:pt x="43211" y="0"/>
                  </a:lnTo>
                  <a:lnTo>
                    <a:pt x="43513" y="36"/>
                  </a:lnTo>
                  <a:lnTo>
                    <a:pt x="43849" y="150"/>
                  </a:lnTo>
                  <a:lnTo>
                    <a:pt x="44166" y="345"/>
                  </a:lnTo>
                  <a:lnTo>
                    <a:pt x="44798" y="818"/>
                  </a:lnTo>
                  <a:lnTo>
                    <a:pt x="45127" y="1014"/>
                  </a:lnTo>
                  <a:lnTo>
                    <a:pt x="45818" y="1296"/>
                  </a:lnTo>
                  <a:lnTo>
                    <a:pt x="46547" y="1501"/>
                  </a:lnTo>
                  <a:lnTo>
                    <a:pt x="47293" y="1665"/>
                  </a:lnTo>
                  <a:lnTo>
                    <a:pt x="48048" y="1814"/>
                  </a:lnTo>
                  <a:lnTo>
                    <a:pt x="48792" y="1983"/>
                  </a:lnTo>
                  <a:lnTo>
                    <a:pt x="49413" y="2128"/>
                  </a:lnTo>
                  <a:lnTo>
                    <a:pt x="50656" y="2406"/>
                  </a:lnTo>
                  <a:lnTo>
                    <a:pt x="51275" y="2556"/>
                  </a:lnTo>
                  <a:lnTo>
                    <a:pt x="51885" y="2729"/>
                  </a:lnTo>
                  <a:lnTo>
                    <a:pt x="52436" y="2874"/>
                  </a:lnTo>
                  <a:lnTo>
                    <a:pt x="53007" y="3011"/>
                  </a:lnTo>
                  <a:lnTo>
                    <a:pt x="53562" y="3170"/>
                  </a:lnTo>
                  <a:lnTo>
                    <a:pt x="54072" y="3380"/>
                  </a:lnTo>
                  <a:lnTo>
                    <a:pt x="54500" y="3675"/>
                  </a:lnTo>
                  <a:lnTo>
                    <a:pt x="54710" y="3916"/>
                  </a:lnTo>
                  <a:lnTo>
                    <a:pt x="54889" y="4189"/>
                  </a:lnTo>
                  <a:lnTo>
                    <a:pt x="55050" y="4481"/>
                  </a:lnTo>
                  <a:lnTo>
                    <a:pt x="55225" y="4762"/>
                  </a:lnTo>
                  <a:lnTo>
                    <a:pt x="55425" y="5013"/>
                  </a:lnTo>
                  <a:lnTo>
                    <a:pt x="55577" y="5167"/>
                  </a:lnTo>
                  <a:lnTo>
                    <a:pt x="55739" y="5317"/>
                  </a:lnTo>
                  <a:lnTo>
                    <a:pt x="55905" y="5458"/>
                  </a:lnTo>
                  <a:lnTo>
                    <a:pt x="56075" y="5591"/>
                  </a:lnTo>
                  <a:lnTo>
                    <a:pt x="56253" y="5718"/>
                  </a:lnTo>
                  <a:lnTo>
                    <a:pt x="56585" y="5900"/>
                  </a:lnTo>
                  <a:lnTo>
                    <a:pt x="56940" y="6036"/>
                  </a:lnTo>
                  <a:lnTo>
                    <a:pt x="57678" y="6287"/>
                  </a:lnTo>
                  <a:lnTo>
                    <a:pt x="58029" y="6436"/>
                  </a:lnTo>
                  <a:lnTo>
                    <a:pt x="58464" y="6655"/>
                  </a:lnTo>
                  <a:lnTo>
                    <a:pt x="58898" y="6887"/>
                  </a:lnTo>
                  <a:lnTo>
                    <a:pt x="59321" y="7142"/>
                  </a:lnTo>
                  <a:lnTo>
                    <a:pt x="59451" y="7235"/>
                  </a:lnTo>
                  <a:lnTo>
                    <a:pt x="59714" y="7424"/>
                  </a:lnTo>
                  <a:lnTo>
                    <a:pt x="60059" y="7742"/>
                  </a:lnTo>
                  <a:lnTo>
                    <a:pt x="60356" y="8115"/>
                  </a:lnTo>
                  <a:lnTo>
                    <a:pt x="60611" y="8529"/>
                  </a:lnTo>
                  <a:lnTo>
                    <a:pt x="60830" y="8975"/>
                  </a:lnTo>
                  <a:lnTo>
                    <a:pt x="61034" y="9430"/>
                  </a:lnTo>
                  <a:lnTo>
                    <a:pt x="61230" y="9880"/>
                  </a:lnTo>
                  <a:lnTo>
                    <a:pt x="61423" y="10294"/>
                  </a:lnTo>
                  <a:lnTo>
                    <a:pt x="61540" y="10695"/>
                  </a:lnTo>
                  <a:lnTo>
                    <a:pt x="61789" y="11145"/>
                  </a:lnTo>
                  <a:lnTo>
                    <a:pt x="61918" y="11577"/>
                  </a:lnTo>
                  <a:lnTo>
                    <a:pt x="61982" y="12009"/>
                  </a:lnTo>
                  <a:lnTo>
                    <a:pt x="61989" y="12209"/>
                  </a:lnTo>
                  <a:lnTo>
                    <a:pt x="61986" y="12414"/>
                  </a:lnTo>
                  <a:lnTo>
                    <a:pt x="61974" y="12614"/>
                  </a:lnTo>
                  <a:lnTo>
                    <a:pt x="61948" y="12814"/>
                  </a:lnTo>
                  <a:lnTo>
                    <a:pt x="61910" y="13010"/>
                  </a:lnTo>
                  <a:lnTo>
                    <a:pt x="61744" y="13411"/>
                  </a:lnTo>
                  <a:lnTo>
                    <a:pt x="61483" y="13788"/>
                  </a:lnTo>
                  <a:lnTo>
                    <a:pt x="60845" y="14511"/>
                  </a:lnTo>
                  <a:lnTo>
                    <a:pt x="60558" y="14889"/>
                  </a:lnTo>
                  <a:lnTo>
                    <a:pt x="60312" y="15276"/>
                  </a:lnTo>
                  <a:lnTo>
                    <a:pt x="60074" y="15667"/>
                  </a:lnTo>
                  <a:lnTo>
                    <a:pt x="59839" y="16067"/>
                  </a:lnTo>
                  <a:lnTo>
                    <a:pt x="59621" y="16467"/>
                  </a:lnTo>
                  <a:lnTo>
                    <a:pt x="59416" y="16877"/>
                  </a:lnTo>
                  <a:lnTo>
                    <a:pt x="59325" y="17086"/>
                  </a:lnTo>
                  <a:lnTo>
                    <a:pt x="59159" y="17514"/>
                  </a:lnTo>
                  <a:lnTo>
                    <a:pt x="59072" y="17723"/>
                  </a:lnTo>
                  <a:lnTo>
                    <a:pt x="58978" y="17928"/>
                  </a:lnTo>
                  <a:lnTo>
                    <a:pt x="58698" y="18351"/>
                  </a:lnTo>
                  <a:lnTo>
                    <a:pt x="58354" y="18747"/>
                  </a:lnTo>
                  <a:lnTo>
                    <a:pt x="57992" y="19133"/>
                  </a:lnTo>
                  <a:lnTo>
                    <a:pt x="57663" y="19529"/>
                  </a:lnTo>
                  <a:lnTo>
                    <a:pt x="57414" y="19961"/>
                  </a:lnTo>
                  <a:lnTo>
                    <a:pt x="57284" y="20275"/>
                  </a:lnTo>
                  <a:lnTo>
                    <a:pt x="57176" y="20598"/>
                  </a:lnTo>
                  <a:lnTo>
                    <a:pt x="57085" y="20930"/>
                  </a:lnTo>
                  <a:lnTo>
                    <a:pt x="57027" y="21262"/>
                  </a:lnTo>
                  <a:lnTo>
                    <a:pt x="57012" y="21595"/>
                  </a:lnTo>
                  <a:lnTo>
                    <a:pt x="57076" y="21963"/>
                  </a:lnTo>
                  <a:lnTo>
                    <a:pt x="57221" y="22332"/>
                  </a:lnTo>
                  <a:lnTo>
                    <a:pt x="57395" y="22705"/>
                  </a:lnTo>
                  <a:lnTo>
                    <a:pt x="57557" y="23073"/>
                  </a:lnTo>
                  <a:lnTo>
                    <a:pt x="57663" y="23455"/>
                  </a:lnTo>
                  <a:lnTo>
                    <a:pt x="57716" y="23801"/>
                  </a:lnTo>
                  <a:lnTo>
                    <a:pt x="57757" y="24160"/>
                  </a:lnTo>
                  <a:lnTo>
                    <a:pt x="57776" y="24520"/>
                  </a:lnTo>
                  <a:lnTo>
                    <a:pt x="57754" y="24870"/>
                  </a:lnTo>
                  <a:lnTo>
                    <a:pt x="57686" y="25198"/>
                  </a:lnTo>
                  <a:lnTo>
                    <a:pt x="57444" y="25662"/>
                  </a:lnTo>
                  <a:lnTo>
                    <a:pt x="57054" y="26089"/>
                  </a:lnTo>
                  <a:lnTo>
                    <a:pt x="56574" y="26485"/>
                  </a:lnTo>
                  <a:lnTo>
                    <a:pt x="56049" y="26845"/>
                  </a:lnTo>
                  <a:lnTo>
                    <a:pt x="55543" y="27168"/>
                  </a:lnTo>
                  <a:lnTo>
                    <a:pt x="54992" y="27472"/>
                  </a:lnTo>
                  <a:lnTo>
                    <a:pt x="54768" y="27577"/>
                  </a:lnTo>
                  <a:lnTo>
                    <a:pt x="54467" y="27790"/>
                  </a:lnTo>
                  <a:lnTo>
                    <a:pt x="54238" y="27857"/>
                  </a:lnTo>
                  <a:lnTo>
                    <a:pt x="53423" y="28095"/>
                  </a:lnTo>
                  <a:lnTo>
                    <a:pt x="52142" y="28328"/>
                  </a:lnTo>
                  <a:lnTo>
                    <a:pt x="50803" y="28614"/>
                  </a:lnTo>
                  <a:lnTo>
                    <a:pt x="50350" y="28705"/>
                  </a:lnTo>
                  <a:lnTo>
                    <a:pt x="49893" y="28787"/>
                  </a:lnTo>
                  <a:lnTo>
                    <a:pt x="49438" y="28860"/>
                  </a:lnTo>
                  <a:lnTo>
                    <a:pt x="48985" y="28924"/>
                  </a:lnTo>
                  <a:lnTo>
                    <a:pt x="48549" y="28991"/>
                  </a:lnTo>
                  <a:lnTo>
                    <a:pt x="48129" y="29193"/>
                  </a:lnTo>
                  <a:lnTo>
                    <a:pt x="47474" y="29515"/>
                  </a:lnTo>
                  <a:lnTo>
                    <a:pt x="47198" y="29679"/>
                  </a:lnTo>
                  <a:lnTo>
                    <a:pt x="46930" y="29856"/>
                  </a:lnTo>
                  <a:lnTo>
                    <a:pt x="46673" y="30052"/>
                  </a:lnTo>
                  <a:lnTo>
                    <a:pt x="46430" y="30261"/>
                  </a:lnTo>
                  <a:lnTo>
                    <a:pt x="46253" y="30439"/>
                  </a:lnTo>
                  <a:lnTo>
                    <a:pt x="46088" y="30625"/>
                  </a:lnTo>
                  <a:lnTo>
                    <a:pt x="45773" y="31016"/>
                  </a:lnTo>
                  <a:lnTo>
                    <a:pt x="45509" y="31362"/>
                  </a:lnTo>
                  <a:lnTo>
                    <a:pt x="45297" y="31658"/>
                  </a:lnTo>
                  <a:lnTo>
                    <a:pt x="45093" y="31958"/>
                  </a:lnTo>
                  <a:lnTo>
                    <a:pt x="44874" y="32290"/>
                  </a:lnTo>
                  <a:lnTo>
                    <a:pt x="44670" y="32631"/>
                  </a:lnTo>
                  <a:lnTo>
                    <a:pt x="44477" y="32977"/>
                  </a:lnTo>
                  <a:lnTo>
                    <a:pt x="44296" y="33332"/>
                  </a:lnTo>
                  <a:lnTo>
                    <a:pt x="44130" y="33691"/>
                  </a:lnTo>
                  <a:lnTo>
                    <a:pt x="44009" y="33969"/>
                  </a:lnTo>
                  <a:lnTo>
                    <a:pt x="43892" y="34251"/>
                  </a:lnTo>
                  <a:lnTo>
                    <a:pt x="43790" y="34538"/>
                  </a:lnTo>
                  <a:lnTo>
                    <a:pt x="43690" y="34824"/>
                  </a:lnTo>
                  <a:lnTo>
                    <a:pt x="43605" y="35115"/>
                  </a:lnTo>
                  <a:lnTo>
                    <a:pt x="43494" y="35588"/>
                  </a:lnTo>
                  <a:lnTo>
                    <a:pt x="43411" y="36075"/>
                  </a:lnTo>
                  <a:lnTo>
                    <a:pt x="43354" y="36562"/>
                  </a:lnTo>
                  <a:lnTo>
                    <a:pt x="43248" y="37545"/>
                  </a:lnTo>
                  <a:lnTo>
                    <a:pt x="43192" y="38004"/>
                  </a:lnTo>
                  <a:lnTo>
                    <a:pt x="43097" y="38923"/>
                  </a:lnTo>
                  <a:lnTo>
                    <a:pt x="43304" y="39564"/>
                  </a:lnTo>
                  <a:lnTo>
                    <a:pt x="43809" y="40180"/>
                  </a:lnTo>
                  <a:lnTo>
                    <a:pt x="47222" y="40010"/>
                  </a:lnTo>
                  <a:lnTo>
                    <a:pt x="48545" y="43831"/>
                  </a:lnTo>
                  <a:lnTo>
                    <a:pt x="44690" y="46484"/>
                  </a:lnTo>
                  <a:lnTo>
                    <a:pt x="44858" y="46852"/>
                  </a:lnTo>
                  <a:lnTo>
                    <a:pt x="44742" y="47049"/>
                  </a:lnTo>
                  <a:lnTo>
                    <a:pt x="44900" y="47290"/>
                  </a:lnTo>
                  <a:lnTo>
                    <a:pt x="45063" y="47527"/>
                  </a:lnTo>
                  <a:lnTo>
                    <a:pt x="45395" y="47954"/>
                  </a:lnTo>
                  <a:lnTo>
                    <a:pt x="45735" y="48337"/>
                  </a:lnTo>
                  <a:lnTo>
                    <a:pt x="46088" y="48709"/>
                  </a:lnTo>
                  <a:lnTo>
                    <a:pt x="46589" y="49228"/>
                  </a:lnTo>
                  <a:lnTo>
                    <a:pt x="46847" y="49483"/>
                  </a:lnTo>
                  <a:lnTo>
                    <a:pt x="47108" y="49733"/>
                  </a:lnTo>
                  <a:lnTo>
                    <a:pt x="47372" y="49979"/>
                  </a:lnTo>
                  <a:lnTo>
                    <a:pt x="47625" y="50156"/>
                  </a:lnTo>
                  <a:lnTo>
                    <a:pt x="47867" y="50347"/>
                  </a:lnTo>
                  <a:lnTo>
                    <a:pt x="48101" y="50557"/>
                  </a:lnTo>
                  <a:lnTo>
                    <a:pt x="48324" y="50775"/>
                  </a:lnTo>
                  <a:lnTo>
                    <a:pt x="48532" y="51003"/>
                  </a:lnTo>
                  <a:lnTo>
                    <a:pt x="48758" y="51303"/>
                  </a:lnTo>
                  <a:lnTo>
                    <a:pt x="48955" y="51626"/>
                  </a:lnTo>
                  <a:lnTo>
                    <a:pt x="49496" y="52640"/>
                  </a:lnTo>
                  <a:lnTo>
                    <a:pt x="49693" y="53018"/>
                  </a:lnTo>
                  <a:lnTo>
                    <a:pt x="49874" y="53404"/>
                  </a:lnTo>
                  <a:lnTo>
                    <a:pt x="50063" y="53787"/>
                  </a:lnTo>
                  <a:lnTo>
                    <a:pt x="50271" y="54146"/>
                  </a:lnTo>
                  <a:lnTo>
                    <a:pt x="50941" y="54833"/>
                  </a:lnTo>
                  <a:lnTo>
                    <a:pt x="51394" y="55188"/>
                  </a:lnTo>
                  <a:lnTo>
                    <a:pt x="51644" y="55365"/>
                  </a:lnTo>
                  <a:lnTo>
                    <a:pt x="51906" y="55475"/>
                  </a:lnTo>
                  <a:lnTo>
                    <a:pt x="52444" y="55711"/>
                  </a:lnTo>
                  <a:lnTo>
                    <a:pt x="52980" y="55893"/>
                  </a:lnTo>
                  <a:lnTo>
                    <a:pt x="53449" y="56003"/>
                  </a:lnTo>
                  <a:lnTo>
                    <a:pt x="53936" y="56076"/>
                  </a:lnTo>
                  <a:lnTo>
                    <a:pt x="54427" y="56107"/>
                  </a:lnTo>
                  <a:lnTo>
                    <a:pt x="54923" y="56103"/>
                  </a:lnTo>
                  <a:lnTo>
                    <a:pt x="55403" y="56062"/>
                  </a:lnTo>
                  <a:lnTo>
                    <a:pt x="55682" y="56012"/>
                  </a:lnTo>
                  <a:lnTo>
                    <a:pt x="55954" y="55948"/>
                  </a:lnTo>
                  <a:lnTo>
                    <a:pt x="56778" y="55711"/>
                  </a:lnTo>
                  <a:lnTo>
                    <a:pt x="58309" y="55320"/>
                  </a:lnTo>
                  <a:lnTo>
                    <a:pt x="59068" y="55102"/>
                  </a:lnTo>
                  <a:lnTo>
                    <a:pt x="59795" y="54824"/>
                  </a:lnTo>
                  <a:lnTo>
                    <a:pt x="60467" y="54469"/>
                  </a:lnTo>
                  <a:lnTo>
                    <a:pt x="60988" y="54092"/>
                  </a:lnTo>
                  <a:lnTo>
                    <a:pt x="61472" y="53660"/>
                  </a:lnTo>
                  <a:lnTo>
                    <a:pt x="61933" y="53186"/>
                  </a:lnTo>
                  <a:lnTo>
                    <a:pt x="62376" y="52695"/>
                  </a:lnTo>
                  <a:lnTo>
                    <a:pt x="62809" y="52203"/>
                  </a:lnTo>
                  <a:lnTo>
                    <a:pt x="63188" y="51758"/>
                  </a:lnTo>
                  <a:lnTo>
                    <a:pt x="63558" y="51298"/>
                  </a:lnTo>
                  <a:lnTo>
                    <a:pt x="63913" y="50825"/>
                  </a:lnTo>
                  <a:lnTo>
                    <a:pt x="64257" y="50347"/>
                  </a:lnTo>
                  <a:lnTo>
                    <a:pt x="64593" y="49865"/>
                  </a:lnTo>
                  <a:lnTo>
                    <a:pt x="65224" y="48978"/>
                  </a:lnTo>
                  <a:lnTo>
                    <a:pt x="65531" y="48527"/>
                  </a:lnTo>
                  <a:lnTo>
                    <a:pt x="65796" y="48063"/>
                  </a:lnTo>
                  <a:lnTo>
                    <a:pt x="66000" y="47581"/>
                  </a:lnTo>
                  <a:lnTo>
                    <a:pt x="66113" y="47126"/>
                  </a:lnTo>
                  <a:lnTo>
                    <a:pt x="66162" y="46653"/>
                  </a:lnTo>
                  <a:lnTo>
                    <a:pt x="66223" y="45684"/>
                  </a:lnTo>
                  <a:lnTo>
                    <a:pt x="66294" y="45215"/>
                  </a:lnTo>
                  <a:lnTo>
                    <a:pt x="66385" y="44852"/>
                  </a:lnTo>
                  <a:lnTo>
                    <a:pt x="66481" y="44487"/>
                  </a:lnTo>
                  <a:lnTo>
                    <a:pt x="66550" y="44355"/>
                  </a:lnTo>
                  <a:lnTo>
                    <a:pt x="66612" y="44133"/>
                  </a:lnTo>
                  <a:lnTo>
                    <a:pt x="66725" y="43777"/>
                  </a:lnTo>
                  <a:lnTo>
                    <a:pt x="66823" y="43413"/>
                  </a:lnTo>
                  <a:lnTo>
                    <a:pt x="66933" y="42708"/>
                  </a:lnTo>
                  <a:lnTo>
                    <a:pt x="66978" y="41985"/>
                  </a:lnTo>
                  <a:lnTo>
                    <a:pt x="67016" y="41257"/>
                  </a:lnTo>
                  <a:lnTo>
                    <a:pt x="67071" y="40456"/>
                  </a:lnTo>
                  <a:lnTo>
                    <a:pt x="67407" y="39810"/>
                  </a:lnTo>
                  <a:lnTo>
                    <a:pt x="67658" y="39392"/>
                  </a:lnTo>
                  <a:lnTo>
                    <a:pt x="68081" y="38900"/>
                  </a:lnTo>
                  <a:lnTo>
                    <a:pt x="68562" y="38437"/>
                  </a:lnTo>
                  <a:lnTo>
                    <a:pt x="69061" y="37986"/>
                  </a:lnTo>
                  <a:lnTo>
                    <a:pt x="69544" y="37536"/>
                  </a:lnTo>
                  <a:lnTo>
                    <a:pt x="69835" y="37222"/>
                  </a:lnTo>
                  <a:lnTo>
                    <a:pt x="70118" y="36890"/>
                  </a:lnTo>
                  <a:lnTo>
                    <a:pt x="70413" y="36576"/>
                  </a:lnTo>
                  <a:lnTo>
                    <a:pt x="70724" y="36307"/>
                  </a:lnTo>
                  <a:lnTo>
                    <a:pt x="71064" y="36125"/>
                  </a:lnTo>
                  <a:lnTo>
                    <a:pt x="71389" y="36034"/>
                  </a:lnTo>
                  <a:lnTo>
                    <a:pt x="71744" y="35971"/>
                  </a:lnTo>
                  <a:lnTo>
                    <a:pt x="72107" y="35957"/>
                  </a:lnTo>
                  <a:lnTo>
                    <a:pt x="72447" y="35993"/>
                  </a:lnTo>
                  <a:lnTo>
                    <a:pt x="72968" y="36257"/>
                  </a:lnTo>
                  <a:lnTo>
                    <a:pt x="73294" y="36544"/>
                  </a:lnTo>
                  <a:lnTo>
                    <a:pt x="73449" y="36653"/>
                  </a:lnTo>
                  <a:lnTo>
                    <a:pt x="73607" y="36758"/>
                  </a:lnTo>
                  <a:lnTo>
                    <a:pt x="74091" y="37058"/>
                  </a:lnTo>
                  <a:lnTo>
                    <a:pt x="74571" y="37313"/>
                  </a:lnTo>
                  <a:lnTo>
                    <a:pt x="75066" y="37545"/>
                  </a:lnTo>
                  <a:lnTo>
                    <a:pt x="76068" y="37982"/>
                  </a:lnTo>
                  <a:lnTo>
                    <a:pt x="77193" y="38555"/>
                  </a:lnTo>
                  <a:lnTo>
                    <a:pt x="77511" y="38728"/>
                  </a:lnTo>
                  <a:lnTo>
                    <a:pt x="77813" y="38914"/>
                  </a:lnTo>
                  <a:lnTo>
                    <a:pt x="78096" y="39128"/>
                  </a:lnTo>
                  <a:lnTo>
                    <a:pt x="78425" y="39442"/>
                  </a:lnTo>
                  <a:lnTo>
                    <a:pt x="78723" y="39792"/>
                  </a:lnTo>
                  <a:lnTo>
                    <a:pt x="79004" y="40170"/>
                  </a:lnTo>
                  <a:lnTo>
                    <a:pt x="79257" y="40566"/>
                  </a:lnTo>
                  <a:lnTo>
                    <a:pt x="79491" y="40966"/>
                  </a:lnTo>
                  <a:lnTo>
                    <a:pt x="79699" y="41357"/>
                  </a:lnTo>
                  <a:lnTo>
                    <a:pt x="79888" y="41767"/>
                  </a:lnTo>
                  <a:lnTo>
                    <a:pt x="80058" y="42185"/>
                  </a:lnTo>
                  <a:lnTo>
                    <a:pt x="80205" y="42609"/>
                  </a:lnTo>
                  <a:lnTo>
                    <a:pt x="80322" y="43040"/>
                  </a:lnTo>
                  <a:lnTo>
                    <a:pt x="80421" y="43527"/>
                  </a:lnTo>
                  <a:lnTo>
                    <a:pt x="80481" y="44028"/>
                  </a:lnTo>
                  <a:lnTo>
                    <a:pt x="80515" y="44533"/>
                  </a:lnTo>
                  <a:lnTo>
                    <a:pt x="80526" y="45038"/>
                  </a:lnTo>
                  <a:lnTo>
                    <a:pt x="80523" y="45543"/>
                  </a:lnTo>
                  <a:lnTo>
                    <a:pt x="80508" y="46030"/>
                  </a:lnTo>
                  <a:lnTo>
                    <a:pt x="80470" y="46512"/>
                  </a:lnTo>
                  <a:lnTo>
                    <a:pt x="80413" y="46999"/>
                  </a:lnTo>
                  <a:lnTo>
                    <a:pt x="80292" y="47972"/>
                  </a:lnTo>
                  <a:lnTo>
                    <a:pt x="80254" y="48482"/>
                  </a:lnTo>
                  <a:lnTo>
                    <a:pt x="80232" y="49010"/>
                  </a:lnTo>
                  <a:lnTo>
                    <a:pt x="80198" y="49528"/>
                  </a:lnTo>
                  <a:lnTo>
                    <a:pt x="80111" y="50020"/>
                  </a:lnTo>
                  <a:lnTo>
                    <a:pt x="79937" y="50461"/>
                  </a:lnTo>
                  <a:lnTo>
                    <a:pt x="79684" y="50784"/>
                  </a:lnTo>
                  <a:lnTo>
                    <a:pt x="79355" y="51066"/>
                  </a:lnTo>
                  <a:lnTo>
                    <a:pt x="78995" y="51330"/>
                  </a:lnTo>
                  <a:lnTo>
                    <a:pt x="78668" y="51608"/>
                  </a:lnTo>
                  <a:lnTo>
                    <a:pt x="78417" y="51930"/>
                  </a:lnTo>
                  <a:lnTo>
                    <a:pt x="78264" y="52285"/>
                  </a:lnTo>
                  <a:lnTo>
                    <a:pt x="78145" y="52663"/>
                  </a:lnTo>
                  <a:lnTo>
                    <a:pt x="78070" y="53063"/>
                  </a:lnTo>
                  <a:lnTo>
                    <a:pt x="78025" y="53464"/>
                  </a:lnTo>
                  <a:lnTo>
                    <a:pt x="78009" y="53860"/>
                  </a:lnTo>
                  <a:lnTo>
                    <a:pt x="78013" y="54124"/>
                  </a:lnTo>
                  <a:lnTo>
                    <a:pt x="78032" y="54392"/>
                  </a:lnTo>
                  <a:lnTo>
                    <a:pt x="78062" y="54656"/>
                  </a:lnTo>
                  <a:lnTo>
                    <a:pt x="78108" y="54920"/>
                  </a:lnTo>
                  <a:lnTo>
                    <a:pt x="78172" y="55175"/>
                  </a:lnTo>
                  <a:lnTo>
                    <a:pt x="78293" y="55534"/>
                  </a:lnTo>
                  <a:lnTo>
                    <a:pt x="78444" y="55893"/>
                  </a:lnTo>
                  <a:lnTo>
                    <a:pt x="78629" y="56239"/>
                  </a:lnTo>
                  <a:lnTo>
                    <a:pt x="78844" y="56567"/>
                  </a:lnTo>
                  <a:lnTo>
                    <a:pt x="79076" y="56867"/>
                  </a:lnTo>
                  <a:lnTo>
                    <a:pt x="79197" y="57177"/>
                  </a:lnTo>
                  <a:lnTo>
                    <a:pt x="79280" y="57509"/>
                  </a:lnTo>
                  <a:lnTo>
                    <a:pt x="79329" y="57854"/>
                  </a:lnTo>
                  <a:lnTo>
                    <a:pt x="79333" y="58200"/>
                  </a:lnTo>
                  <a:lnTo>
                    <a:pt x="79299" y="58528"/>
                  </a:lnTo>
                  <a:lnTo>
                    <a:pt x="79193" y="58891"/>
                  </a:lnTo>
                  <a:lnTo>
                    <a:pt x="79027" y="59260"/>
                  </a:lnTo>
                  <a:lnTo>
                    <a:pt x="78808" y="59611"/>
                  </a:lnTo>
                  <a:lnTo>
                    <a:pt x="78551" y="59925"/>
                  </a:lnTo>
                  <a:lnTo>
                    <a:pt x="78270" y="60188"/>
                  </a:lnTo>
                  <a:lnTo>
                    <a:pt x="77979" y="60375"/>
                  </a:lnTo>
                  <a:lnTo>
                    <a:pt x="77647" y="60511"/>
                  </a:lnTo>
                  <a:lnTo>
                    <a:pt x="77292" y="60621"/>
                  </a:lnTo>
                  <a:lnTo>
                    <a:pt x="76933" y="60721"/>
                  </a:lnTo>
                  <a:lnTo>
                    <a:pt x="76585" y="60843"/>
                  </a:lnTo>
                  <a:lnTo>
                    <a:pt x="76094" y="61044"/>
                  </a:lnTo>
                  <a:lnTo>
                    <a:pt x="75122" y="61462"/>
                  </a:lnTo>
                  <a:lnTo>
                    <a:pt x="74159" y="61899"/>
                  </a:lnTo>
                  <a:lnTo>
                    <a:pt x="73592" y="62172"/>
                  </a:lnTo>
                  <a:lnTo>
                    <a:pt x="73028" y="62449"/>
                  </a:lnTo>
                  <a:lnTo>
                    <a:pt x="72465" y="62732"/>
                  </a:lnTo>
                  <a:lnTo>
                    <a:pt x="71910" y="63023"/>
                  </a:lnTo>
                  <a:lnTo>
                    <a:pt x="71355" y="63323"/>
                  </a:lnTo>
                  <a:lnTo>
                    <a:pt x="70705" y="63687"/>
                  </a:lnTo>
                  <a:lnTo>
                    <a:pt x="70058" y="64065"/>
                  </a:lnTo>
                  <a:lnTo>
                    <a:pt x="69416" y="64447"/>
                  </a:lnTo>
                  <a:lnTo>
                    <a:pt x="68777" y="64834"/>
                  </a:lnTo>
                  <a:lnTo>
                    <a:pt x="68130" y="65207"/>
                  </a:lnTo>
                  <a:lnTo>
                    <a:pt x="67518" y="65516"/>
                  </a:lnTo>
                  <a:lnTo>
                    <a:pt x="66891" y="65803"/>
                  </a:lnTo>
                  <a:lnTo>
                    <a:pt x="66268" y="66094"/>
                  </a:lnTo>
                  <a:lnTo>
                    <a:pt x="65686" y="66431"/>
                  </a:lnTo>
                  <a:lnTo>
                    <a:pt x="65169" y="66835"/>
                  </a:lnTo>
                  <a:lnTo>
                    <a:pt x="64824" y="67190"/>
                  </a:lnTo>
                  <a:lnTo>
                    <a:pt x="64503" y="67577"/>
                  </a:lnTo>
                  <a:lnTo>
                    <a:pt x="64212" y="67987"/>
                  </a:lnTo>
                  <a:lnTo>
                    <a:pt x="63947" y="68419"/>
                  </a:lnTo>
                  <a:lnTo>
                    <a:pt x="63717" y="68856"/>
                  </a:lnTo>
                  <a:lnTo>
                    <a:pt x="63551" y="69197"/>
                  </a:lnTo>
                  <a:lnTo>
                    <a:pt x="63392" y="69547"/>
                  </a:lnTo>
                  <a:lnTo>
                    <a:pt x="63256" y="69907"/>
                  </a:lnTo>
                  <a:lnTo>
                    <a:pt x="63158" y="70271"/>
                  </a:lnTo>
                  <a:lnTo>
                    <a:pt x="63109" y="70635"/>
                  </a:lnTo>
                  <a:lnTo>
                    <a:pt x="63095" y="70948"/>
                  </a:lnTo>
                  <a:lnTo>
                    <a:pt x="63139" y="71335"/>
                  </a:lnTo>
                  <a:lnTo>
                    <a:pt x="63184" y="71567"/>
                  </a:lnTo>
                  <a:lnTo>
                    <a:pt x="63245" y="71790"/>
                  </a:lnTo>
                  <a:lnTo>
                    <a:pt x="63339" y="72054"/>
                  </a:lnTo>
                  <a:lnTo>
                    <a:pt x="63460" y="72314"/>
                  </a:lnTo>
                  <a:lnTo>
                    <a:pt x="63607" y="72564"/>
                  </a:lnTo>
                  <a:lnTo>
                    <a:pt x="63774" y="72800"/>
                  </a:lnTo>
                  <a:lnTo>
                    <a:pt x="63955" y="73014"/>
                  </a:lnTo>
                  <a:lnTo>
                    <a:pt x="58902" y="77128"/>
                  </a:lnTo>
                  <a:lnTo>
                    <a:pt x="58970" y="77346"/>
                  </a:lnTo>
                  <a:lnTo>
                    <a:pt x="59049" y="77564"/>
                  </a:lnTo>
                  <a:lnTo>
                    <a:pt x="59140" y="77778"/>
                  </a:lnTo>
                  <a:lnTo>
                    <a:pt x="59242" y="77987"/>
                  </a:lnTo>
                  <a:lnTo>
                    <a:pt x="59355" y="78188"/>
                  </a:lnTo>
                  <a:lnTo>
                    <a:pt x="59593" y="78529"/>
                  </a:lnTo>
                  <a:lnTo>
                    <a:pt x="59880" y="78847"/>
                  </a:lnTo>
                  <a:lnTo>
                    <a:pt x="60203" y="79143"/>
                  </a:lnTo>
                  <a:lnTo>
                    <a:pt x="60546" y="79407"/>
                  </a:lnTo>
                  <a:lnTo>
                    <a:pt x="60898" y="79635"/>
                  </a:lnTo>
                  <a:lnTo>
                    <a:pt x="61309" y="79830"/>
                  </a:lnTo>
                  <a:lnTo>
                    <a:pt x="61962" y="80048"/>
                  </a:lnTo>
                  <a:lnTo>
                    <a:pt x="62209" y="80085"/>
                  </a:lnTo>
                  <a:lnTo>
                    <a:pt x="62677" y="80176"/>
                  </a:lnTo>
                  <a:lnTo>
                    <a:pt x="63139" y="80253"/>
                  </a:lnTo>
                  <a:lnTo>
                    <a:pt x="63588" y="80340"/>
                  </a:lnTo>
                  <a:lnTo>
                    <a:pt x="64046" y="80422"/>
                  </a:lnTo>
                  <a:lnTo>
                    <a:pt x="64503" y="80481"/>
                  </a:lnTo>
                  <a:lnTo>
                    <a:pt x="64952" y="80499"/>
                  </a:lnTo>
                  <a:lnTo>
                    <a:pt x="65388" y="80454"/>
                  </a:lnTo>
                  <a:lnTo>
                    <a:pt x="65935" y="80272"/>
                  </a:lnTo>
                  <a:lnTo>
                    <a:pt x="66464" y="79976"/>
                  </a:lnTo>
                  <a:lnTo>
                    <a:pt x="66978" y="79598"/>
                  </a:lnTo>
                  <a:lnTo>
                    <a:pt x="67469" y="79184"/>
                  </a:lnTo>
                  <a:lnTo>
                    <a:pt x="67931" y="78766"/>
                  </a:lnTo>
                  <a:lnTo>
                    <a:pt x="68315" y="78388"/>
                  </a:lnTo>
                  <a:lnTo>
                    <a:pt x="68675" y="77978"/>
                  </a:lnTo>
                  <a:lnTo>
                    <a:pt x="69019" y="77555"/>
                  </a:lnTo>
                  <a:lnTo>
                    <a:pt x="69355" y="77123"/>
                  </a:lnTo>
                  <a:lnTo>
                    <a:pt x="69668" y="76731"/>
                  </a:lnTo>
                  <a:lnTo>
                    <a:pt x="70062" y="76254"/>
                  </a:lnTo>
                  <a:lnTo>
                    <a:pt x="70777" y="75358"/>
                  </a:lnTo>
                  <a:lnTo>
                    <a:pt x="71483" y="74447"/>
                  </a:lnTo>
                  <a:lnTo>
                    <a:pt x="71906" y="74074"/>
                  </a:lnTo>
                  <a:lnTo>
                    <a:pt x="72333" y="73710"/>
                  </a:lnTo>
                  <a:lnTo>
                    <a:pt x="72769" y="73351"/>
                  </a:lnTo>
                  <a:lnTo>
                    <a:pt x="72906" y="73205"/>
                  </a:lnTo>
                  <a:lnTo>
                    <a:pt x="73206" y="72996"/>
                  </a:lnTo>
                  <a:lnTo>
                    <a:pt x="73653" y="72650"/>
                  </a:lnTo>
                  <a:lnTo>
                    <a:pt x="74238" y="72223"/>
                  </a:lnTo>
                  <a:lnTo>
                    <a:pt x="74835" y="71809"/>
                  </a:lnTo>
                  <a:lnTo>
                    <a:pt x="76045" y="70999"/>
                  </a:lnTo>
                  <a:lnTo>
                    <a:pt x="76646" y="70589"/>
                  </a:lnTo>
                  <a:lnTo>
                    <a:pt x="77016" y="70307"/>
                  </a:lnTo>
                  <a:lnTo>
                    <a:pt x="77382" y="70007"/>
                  </a:lnTo>
                  <a:lnTo>
                    <a:pt x="77749" y="69716"/>
                  </a:lnTo>
                  <a:lnTo>
                    <a:pt x="78127" y="69452"/>
                  </a:lnTo>
                  <a:lnTo>
                    <a:pt x="78528" y="69238"/>
                  </a:lnTo>
                  <a:lnTo>
                    <a:pt x="79038" y="69056"/>
                  </a:lnTo>
                  <a:lnTo>
                    <a:pt x="79582" y="68933"/>
                  </a:lnTo>
                  <a:lnTo>
                    <a:pt x="80141" y="68856"/>
                  </a:lnTo>
                  <a:lnTo>
                    <a:pt x="80708" y="68810"/>
                  </a:lnTo>
                  <a:lnTo>
                    <a:pt x="81263" y="68778"/>
                  </a:lnTo>
                  <a:lnTo>
                    <a:pt x="81547" y="68774"/>
                  </a:lnTo>
                  <a:lnTo>
                    <a:pt x="81827" y="68778"/>
                  </a:lnTo>
                  <a:lnTo>
                    <a:pt x="82673" y="68806"/>
                  </a:lnTo>
                  <a:lnTo>
                    <a:pt x="83081" y="68824"/>
                  </a:lnTo>
                  <a:lnTo>
                    <a:pt x="83493" y="68847"/>
                  </a:lnTo>
                  <a:lnTo>
                    <a:pt x="84314" y="68878"/>
                  </a:lnTo>
                  <a:lnTo>
                    <a:pt x="84726" y="68874"/>
                  </a:lnTo>
                  <a:lnTo>
                    <a:pt x="85081" y="68851"/>
                  </a:lnTo>
                  <a:lnTo>
                    <a:pt x="85436" y="68815"/>
                  </a:lnTo>
                  <a:lnTo>
                    <a:pt x="86501" y="68678"/>
                  </a:lnTo>
                  <a:lnTo>
                    <a:pt x="86929" y="68610"/>
                  </a:lnTo>
                  <a:lnTo>
                    <a:pt x="87783" y="68442"/>
                  </a:lnTo>
                  <a:lnTo>
                    <a:pt x="88202" y="68391"/>
                  </a:lnTo>
                  <a:lnTo>
                    <a:pt x="88618" y="68410"/>
                  </a:lnTo>
                  <a:lnTo>
                    <a:pt x="88867" y="68451"/>
                  </a:lnTo>
                  <a:lnTo>
                    <a:pt x="89116" y="68514"/>
                  </a:lnTo>
                  <a:lnTo>
                    <a:pt x="89363" y="68592"/>
                  </a:lnTo>
                  <a:lnTo>
                    <a:pt x="89607" y="68678"/>
                  </a:lnTo>
                  <a:lnTo>
                    <a:pt x="89850" y="68769"/>
                  </a:lnTo>
                  <a:lnTo>
                    <a:pt x="90262" y="68933"/>
                  </a:lnTo>
                  <a:lnTo>
                    <a:pt x="90681" y="69115"/>
                  </a:lnTo>
                  <a:lnTo>
                    <a:pt x="91082" y="69324"/>
                  </a:lnTo>
                  <a:lnTo>
                    <a:pt x="91452" y="69565"/>
                  </a:lnTo>
                  <a:lnTo>
                    <a:pt x="91769" y="69852"/>
                  </a:lnTo>
                  <a:lnTo>
                    <a:pt x="91996" y="70121"/>
                  </a:lnTo>
                  <a:lnTo>
                    <a:pt x="92197" y="70416"/>
                  </a:lnTo>
                  <a:lnTo>
                    <a:pt x="92375" y="70730"/>
                  </a:lnTo>
                  <a:lnTo>
                    <a:pt x="92522" y="71063"/>
                  </a:lnTo>
                  <a:lnTo>
                    <a:pt x="92643" y="71395"/>
                  </a:lnTo>
                  <a:lnTo>
                    <a:pt x="92730" y="71727"/>
                  </a:lnTo>
                  <a:lnTo>
                    <a:pt x="92794" y="72072"/>
                  </a:lnTo>
                  <a:lnTo>
                    <a:pt x="92828" y="72427"/>
                  </a:lnTo>
                  <a:lnTo>
                    <a:pt x="92836" y="72778"/>
                  </a:lnTo>
                  <a:lnTo>
                    <a:pt x="92809" y="73119"/>
                  </a:lnTo>
                  <a:lnTo>
                    <a:pt x="92745" y="73456"/>
                  </a:lnTo>
                  <a:lnTo>
                    <a:pt x="92643" y="73788"/>
                  </a:lnTo>
                  <a:lnTo>
                    <a:pt x="92591" y="73942"/>
                  </a:lnTo>
                  <a:lnTo>
                    <a:pt x="92455" y="74196"/>
                  </a:lnTo>
                  <a:lnTo>
                    <a:pt x="92367" y="74434"/>
                  </a:lnTo>
                  <a:lnTo>
                    <a:pt x="92216" y="74748"/>
                  </a:lnTo>
                  <a:lnTo>
                    <a:pt x="92056" y="75048"/>
                  </a:lnTo>
                  <a:lnTo>
                    <a:pt x="91886" y="75339"/>
                  </a:lnTo>
                  <a:lnTo>
                    <a:pt x="91701" y="75626"/>
                  </a:lnTo>
                  <a:lnTo>
                    <a:pt x="91505" y="75904"/>
                  </a:lnTo>
                  <a:lnTo>
                    <a:pt x="91301" y="76172"/>
                  </a:lnTo>
                  <a:lnTo>
                    <a:pt x="90817" y="77064"/>
                  </a:lnTo>
                  <a:lnTo>
                    <a:pt x="90304" y="77947"/>
                  </a:lnTo>
                  <a:lnTo>
                    <a:pt x="89756" y="78806"/>
                  </a:lnTo>
                  <a:lnTo>
                    <a:pt x="89178" y="79644"/>
                  </a:lnTo>
                  <a:lnTo>
                    <a:pt x="88572" y="80458"/>
                  </a:lnTo>
                  <a:lnTo>
                    <a:pt x="88142" y="80990"/>
                  </a:lnTo>
                  <a:lnTo>
                    <a:pt x="87700" y="81514"/>
                  </a:lnTo>
                  <a:lnTo>
                    <a:pt x="87246" y="82023"/>
                  </a:lnTo>
                  <a:lnTo>
                    <a:pt x="86782" y="82528"/>
                  </a:lnTo>
                  <a:lnTo>
                    <a:pt x="85923" y="83443"/>
                  </a:lnTo>
                  <a:lnTo>
                    <a:pt x="85526" y="83857"/>
                  </a:lnTo>
                  <a:lnTo>
                    <a:pt x="84722" y="84667"/>
                  </a:lnTo>
                  <a:lnTo>
                    <a:pt x="84314" y="85063"/>
                  </a:lnTo>
                  <a:lnTo>
                    <a:pt x="83867" y="85458"/>
                  </a:lnTo>
                  <a:lnTo>
                    <a:pt x="82945" y="86209"/>
                  </a:lnTo>
                  <a:lnTo>
                    <a:pt x="82511" y="86610"/>
                  </a:lnTo>
                  <a:lnTo>
                    <a:pt x="82118" y="87042"/>
                  </a:lnTo>
                  <a:lnTo>
                    <a:pt x="81804" y="87474"/>
                  </a:lnTo>
                  <a:lnTo>
                    <a:pt x="81510" y="87929"/>
                  </a:lnTo>
                  <a:lnTo>
                    <a:pt x="81244" y="88402"/>
                  </a:lnTo>
                  <a:lnTo>
                    <a:pt x="81006" y="88889"/>
                  </a:lnTo>
                  <a:lnTo>
                    <a:pt x="80798" y="89385"/>
                  </a:lnTo>
                  <a:lnTo>
                    <a:pt x="80628" y="89877"/>
                  </a:lnTo>
                  <a:lnTo>
                    <a:pt x="80489" y="90382"/>
                  </a:lnTo>
                  <a:lnTo>
                    <a:pt x="80375" y="90896"/>
                  </a:lnTo>
                  <a:lnTo>
                    <a:pt x="80285" y="91415"/>
                  </a:lnTo>
                  <a:lnTo>
                    <a:pt x="80213" y="91938"/>
                  </a:lnTo>
                  <a:lnTo>
                    <a:pt x="80145" y="92470"/>
                  </a:lnTo>
                  <a:lnTo>
                    <a:pt x="80092" y="93007"/>
                  </a:lnTo>
                  <a:lnTo>
                    <a:pt x="80066" y="93549"/>
                  </a:lnTo>
                  <a:lnTo>
                    <a:pt x="80084" y="94081"/>
                  </a:lnTo>
                  <a:lnTo>
                    <a:pt x="80164" y="94595"/>
                  </a:lnTo>
                  <a:lnTo>
                    <a:pt x="80307" y="95096"/>
                  </a:lnTo>
                  <a:lnTo>
                    <a:pt x="80540" y="95691"/>
                  </a:lnTo>
                  <a:lnTo>
                    <a:pt x="80746" y="96074"/>
                  </a:lnTo>
                  <a:lnTo>
                    <a:pt x="81030" y="96524"/>
                  </a:lnTo>
                  <a:lnTo>
                    <a:pt x="81346" y="96934"/>
                  </a:lnTo>
                  <a:lnTo>
                    <a:pt x="81770" y="97353"/>
                  </a:lnTo>
                  <a:lnTo>
                    <a:pt x="82261" y="97721"/>
                  </a:lnTo>
                  <a:lnTo>
                    <a:pt x="82477" y="97888"/>
                  </a:lnTo>
                  <a:lnTo>
                    <a:pt x="82798" y="98044"/>
                  </a:lnTo>
                  <a:lnTo>
                    <a:pt x="83357" y="98326"/>
                  </a:lnTo>
                  <a:lnTo>
                    <a:pt x="83921" y="98558"/>
                  </a:lnTo>
                  <a:lnTo>
                    <a:pt x="84499" y="98750"/>
                  </a:lnTo>
                  <a:lnTo>
                    <a:pt x="85100" y="98886"/>
                  </a:lnTo>
                  <a:lnTo>
                    <a:pt x="85719" y="98981"/>
                  </a:lnTo>
                  <a:lnTo>
                    <a:pt x="86340" y="99036"/>
                  </a:lnTo>
                  <a:lnTo>
                    <a:pt x="86952" y="99059"/>
                  </a:lnTo>
                  <a:lnTo>
                    <a:pt x="87556" y="99054"/>
                  </a:lnTo>
                  <a:lnTo>
                    <a:pt x="88168" y="99013"/>
                  </a:lnTo>
                  <a:lnTo>
                    <a:pt x="88776" y="98940"/>
                  </a:lnTo>
                  <a:lnTo>
                    <a:pt x="89374" y="98827"/>
                  </a:lnTo>
                  <a:lnTo>
                    <a:pt x="89956" y="98672"/>
                  </a:lnTo>
                  <a:lnTo>
                    <a:pt x="90485" y="98490"/>
                  </a:lnTo>
                  <a:lnTo>
                    <a:pt x="91057" y="98221"/>
                  </a:lnTo>
                  <a:lnTo>
                    <a:pt x="91516" y="98021"/>
                  </a:lnTo>
                  <a:lnTo>
                    <a:pt x="91793" y="97874"/>
                  </a:lnTo>
                  <a:lnTo>
                    <a:pt x="92481" y="97439"/>
                  </a:lnTo>
                  <a:lnTo>
                    <a:pt x="93017" y="97030"/>
                  </a:lnTo>
                  <a:lnTo>
                    <a:pt x="93523" y="96570"/>
                  </a:lnTo>
                  <a:lnTo>
                    <a:pt x="94003" y="96074"/>
                  </a:lnTo>
                  <a:lnTo>
                    <a:pt x="94453" y="95551"/>
                  </a:lnTo>
                  <a:lnTo>
                    <a:pt x="94879" y="95018"/>
                  </a:lnTo>
                  <a:lnTo>
                    <a:pt x="95300" y="94436"/>
                  </a:lnTo>
                  <a:lnTo>
                    <a:pt x="95689" y="93831"/>
                  </a:lnTo>
                  <a:lnTo>
                    <a:pt x="95844" y="93557"/>
                  </a:lnTo>
                  <a:lnTo>
                    <a:pt x="96048" y="93198"/>
                  </a:lnTo>
                  <a:lnTo>
                    <a:pt x="96369" y="92552"/>
                  </a:lnTo>
                  <a:lnTo>
                    <a:pt x="97050" y="91004"/>
                  </a:lnTo>
                  <a:lnTo>
                    <a:pt x="98142" y="88475"/>
                  </a:lnTo>
                  <a:lnTo>
                    <a:pt x="98485" y="87656"/>
                  </a:lnTo>
                  <a:lnTo>
                    <a:pt x="99150" y="86014"/>
                  </a:lnTo>
                  <a:lnTo>
                    <a:pt x="100102" y="83557"/>
                  </a:lnTo>
                  <a:lnTo>
                    <a:pt x="100421" y="82751"/>
                  </a:lnTo>
                  <a:lnTo>
                    <a:pt x="100730" y="81941"/>
                  </a:lnTo>
                  <a:lnTo>
                    <a:pt x="101010" y="81127"/>
                  </a:lnTo>
                  <a:lnTo>
                    <a:pt x="101106" y="80776"/>
                  </a:lnTo>
                  <a:lnTo>
                    <a:pt x="101237" y="80299"/>
                  </a:lnTo>
                  <a:lnTo>
                    <a:pt x="101331" y="79894"/>
                  </a:lnTo>
                  <a:lnTo>
                    <a:pt x="101414" y="79489"/>
                  </a:lnTo>
                  <a:lnTo>
                    <a:pt x="101486" y="79079"/>
                  </a:lnTo>
                  <a:lnTo>
                    <a:pt x="101554" y="78670"/>
                  </a:lnTo>
                  <a:lnTo>
                    <a:pt x="101671" y="77810"/>
                  </a:lnTo>
                  <a:lnTo>
                    <a:pt x="101713" y="77355"/>
                  </a:lnTo>
                  <a:lnTo>
                    <a:pt x="101747" y="76900"/>
                  </a:lnTo>
                  <a:lnTo>
                    <a:pt x="101769" y="76445"/>
                  </a:lnTo>
                  <a:lnTo>
                    <a:pt x="101781" y="75990"/>
                  </a:lnTo>
                  <a:lnTo>
                    <a:pt x="101773" y="75358"/>
                  </a:lnTo>
                  <a:lnTo>
                    <a:pt x="101735" y="74725"/>
                  </a:lnTo>
                  <a:lnTo>
                    <a:pt x="101694" y="74229"/>
                  </a:lnTo>
                  <a:lnTo>
                    <a:pt x="101524" y="72832"/>
                  </a:lnTo>
                  <a:lnTo>
                    <a:pt x="101414" y="72104"/>
                  </a:lnTo>
                  <a:lnTo>
                    <a:pt x="101282" y="71376"/>
                  </a:lnTo>
                  <a:lnTo>
                    <a:pt x="101131" y="70653"/>
                  </a:lnTo>
                  <a:lnTo>
                    <a:pt x="100484" y="67900"/>
                  </a:lnTo>
                  <a:lnTo>
                    <a:pt x="100273" y="66953"/>
                  </a:lnTo>
                  <a:lnTo>
                    <a:pt x="100172" y="66516"/>
                  </a:lnTo>
                  <a:lnTo>
                    <a:pt x="99091" y="62065"/>
                  </a:lnTo>
                  <a:lnTo>
                    <a:pt x="99027" y="61802"/>
                  </a:lnTo>
                  <a:lnTo>
                    <a:pt x="97644" y="55719"/>
                  </a:lnTo>
                  <a:lnTo>
                    <a:pt x="97580" y="55524"/>
                  </a:lnTo>
                  <a:lnTo>
                    <a:pt x="97396" y="54651"/>
                  </a:lnTo>
                  <a:lnTo>
                    <a:pt x="97390" y="54424"/>
                  </a:lnTo>
                  <a:lnTo>
                    <a:pt x="97409" y="54187"/>
                  </a:lnTo>
                  <a:lnTo>
                    <a:pt x="97454" y="53951"/>
                  </a:lnTo>
                  <a:lnTo>
                    <a:pt x="97517" y="53728"/>
                  </a:lnTo>
                  <a:lnTo>
                    <a:pt x="97604" y="53518"/>
                  </a:lnTo>
                  <a:lnTo>
                    <a:pt x="97692" y="53350"/>
                  </a:lnTo>
                  <a:lnTo>
                    <a:pt x="97794" y="53177"/>
                  </a:lnTo>
                  <a:lnTo>
                    <a:pt x="97907" y="53018"/>
                  </a:lnTo>
                  <a:lnTo>
                    <a:pt x="98032" y="52891"/>
                  </a:lnTo>
                  <a:lnTo>
                    <a:pt x="98172" y="52813"/>
                  </a:lnTo>
                  <a:lnTo>
                    <a:pt x="98436" y="52718"/>
                  </a:lnTo>
                  <a:lnTo>
                    <a:pt x="98742" y="52663"/>
                  </a:lnTo>
                  <a:lnTo>
                    <a:pt x="99060" y="52654"/>
                  </a:lnTo>
                  <a:lnTo>
                    <a:pt x="99366" y="52690"/>
                  </a:lnTo>
                  <a:lnTo>
                    <a:pt x="99639" y="52772"/>
                  </a:lnTo>
                  <a:lnTo>
                    <a:pt x="99854" y="52904"/>
                  </a:lnTo>
                  <a:lnTo>
                    <a:pt x="100047" y="53082"/>
                  </a:lnTo>
                  <a:lnTo>
                    <a:pt x="100228" y="53291"/>
                  </a:lnTo>
                  <a:lnTo>
                    <a:pt x="100557" y="53728"/>
                  </a:lnTo>
                  <a:lnTo>
                    <a:pt x="100734" y="53983"/>
                  </a:lnTo>
                  <a:lnTo>
                    <a:pt x="100897" y="54251"/>
                  </a:lnTo>
                  <a:lnTo>
                    <a:pt x="101048" y="54524"/>
                  </a:lnTo>
                  <a:lnTo>
                    <a:pt x="101331" y="55083"/>
                  </a:lnTo>
                  <a:lnTo>
                    <a:pt x="101467" y="55411"/>
                  </a:lnTo>
                  <a:lnTo>
                    <a:pt x="101694" y="56098"/>
                  </a:lnTo>
                  <a:lnTo>
                    <a:pt x="101837" y="56403"/>
                  </a:lnTo>
                  <a:lnTo>
                    <a:pt x="102523" y="56894"/>
                  </a:lnTo>
                  <a:lnTo>
                    <a:pt x="102662" y="57081"/>
                  </a:lnTo>
                  <a:lnTo>
                    <a:pt x="102798" y="57285"/>
                  </a:lnTo>
                  <a:lnTo>
                    <a:pt x="102923" y="57499"/>
                  </a:lnTo>
                  <a:lnTo>
                    <a:pt x="103055" y="57699"/>
                  </a:lnTo>
                  <a:lnTo>
                    <a:pt x="103610" y="58277"/>
                  </a:lnTo>
                  <a:lnTo>
                    <a:pt x="103697" y="58441"/>
                  </a:lnTo>
                  <a:lnTo>
                    <a:pt x="103765" y="58614"/>
                  </a:lnTo>
                  <a:lnTo>
                    <a:pt x="103822" y="58792"/>
                  </a:lnTo>
                  <a:lnTo>
                    <a:pt x="103875" y="58973"/>
                  </a:lnTo>
                  <a:lnTo>
                    <a:pt x="103932" y="59154"/>
                  </a:lnTo>
                  <a:lnTo>
                    <a:pt x="104018" y="59410"/>
                  </a:lnTo>
                  <a:lnTo>
                    <a:pt x="104113" y="59669"/>
                  </a:lnTo>
                  <a:lnTo>
                    <a:pt x="104196" y="59934"/>
                  </a:lnTo>
                  <a:lnTo>
                    <a:pt x="104245" y="60188"/>
                  </a:lnTo>
                  <a:lnTo>
                    <a:pt x="104237" y="60434"/>
                  </a:lnTo>
                  <a:lnTo>
                    <a:pt x="104203" y="60570"/>
                  </a:lnTo>
                  <a:lnTo>
                    <a:pt x="104158" y="60707"/>
                  </a:lnTo>
                  <a:lnTo>
                    <a:pt x="104097" y="60843"/>
                  </a:lnTo>
                  <a:lnTo>
                    <a:pt x="103618" y="61563"/>
                  </a:lnTo>
                  <a:lnTo>
                    <a:pt x="103580" y="61753"/>
                  </a:lnTo>
                  <a:lnTo>
                    <a:pt x="103599" y="61963"/>
                  </a:lnTo>
                  <a:lnTo>
                    <a:pt x="103644" y="62186"/>
                  </a:lnTo>
                  <a:lnTo>
                    <a:pt x="103697" y="62413"/>
                  </a:lnTo>
                  <a:lnTo>
                    <a:pt x="103731" y="62636"/>
                  </a:lnTo>
                  <a:lnTo>
                    <a:pt x="104102" y="64833"/>
                  </a:lnTo>
                  <a:lnTo>
                    <a:pt x="104094" y="65134"/>
                  </a:lnTo>
                  <a:lnTo>
                    <a:pt x="104264" y="65416"/>
                  </a:lnTo>
                  <a:lnTo>
                    <a:pt x="104555" y="65634"/>
                  </a:lnTo>
                  <a:lnTo>
                    <a:pt x="104877" y="65739"/>
                  </a:lnTo>
                  <a:lnTo>
                    <a:pt x="105019" y="65903"/>
                  </a:lnTo>
                  <a:lnTo>
                    <a:pt x="105110" y="66153"/>
                  </a:lnTo>
                  <a:lnTo>
                    <a:pt x="105164" y="66407"/>
                  </a:lnTo>
                  <a:lnTo>
                    <a:pt x="105225" y="66602"/>
                  </a:lnTo>
                  <a:lnTo>
                    <a:pt x="105352" y="66736"/>
                  </a:lnTo>
                  <a:lnTo>
                    <a:pt x="105387" y="66958"/>
                  </a:lnTo>
                  <a:lnTo>
                    <a:pt x="105572" y="67140"/>
                  </a:lnTo>
                  <a:lnTo>
                    <a:pt x="105795" y="67291"/>
                  </a:lnTo>
                  <a:lnTo>
                    <a:pt x="106278" y="67563"/>
                  </a:lnTo>
                  <a:lnTo>
                    <a:pt x="106509" y="67714"/>
                  </a:lnTo>
                  <a:lnTo>
                    <a:pt x="106902" y="68028"/>
                  </a:lnTo>
                  <a:lnTo>
                    <a:pt x="107279" y="68355"/>
                  </a:lnTo>
                  <a:lnTo>
                    <a:pt x="108028" y="69033"/>
                  </a:lnTo>
                  <a:lnTo>
                    <a:pt x="108604" y="69510"/>
                  </a:lnTo>
                  <a:lnTo>
                    <a:pt x="108920" y="69775"/>
                  </a:lnTo>
                  <a:lnTo>
                    <a:pt x="109430" y="70189"/>
                  </a:lnTo>
                  <a:lnTo>
                    <a:pt x="109951" y="70589"/>
                  </a:lnTo>
                  <a:lnTo>
                    <a:pt x="110489" y="70962"/>
                  </a:lnTo>
                  <a:lnTo>
                    <a:pt x="111048" y="71285"/>
                  </a:lnTo>
                  <a:lnTo>
                    <a:pt x="111713" y="71590"/>
                  </a:lnTo>
                  <a:lnTo>
                    <a:pt x="112404" y="71845"/>
                  </a:lnTo>
                  <a:lnTo>
                    <a:pt x="113165" y="72085"/>
                  </a:lnTo>
                  <a:lnTo>
                    <a:pt x="113843" y="72223"/>
                  </a:lnTo>
                  <a:lnTo>
                    <a:pt x="114566" y="72354"/>
                  </a:lnTo>
                  <a:lnTo>
                    <a:pt x="115397" y="72464"/>
                  </a:lnTo>
                  <a:lnTo>
                    <a:pt x="116248" y="72523"/>
                  </a:lnTo>
                  <a:lnTo>
                    <a:pt x="117098" y="72527"/>
                  </a:lnTo>
                  <a:lnTo>
                    <a:pt x="117944" y="72477"/>
                  </a:lnTo>
                  <a:lnTo>
                    <a:pt x="118773" y="72363"/>
                  </a:lnTo>
                  <a:lnTo>
                    <a:pt x="119849" y="72109"/>
                  </a:lnTo>
                  <a:lnTo>
                    <a:pt x="120767" y="71813"/>
                  </a:lnTo>
                  <a:lnTo>
                    <a:pt x="121739" y="71404"/>
                  </a:lnTo>
                  <a:lnTo>
                    <a:pt x="122672" y="70917"/>
                  </a:lnTo>
                  <a:lnTo>
                    <a:pt x="123549" y="70375"/>
                  </a:lnTo>
                  <a:lnTo>
                    <a:pt x="123979" y="70070"/>
                  </a:lnTo>
                  <a:lnTo>
                    <a:pt x="124403" y="69743"/>
                  </a:lnTo>
                  <a:lnTo>
                    <a:pt x="124811" y="69402"/>
                  </a:lnTo>
                  <a:lnTo>
                    <a:pt x="125204" y="69042"/>
                  </a:lnTo>
                  <a:lnTo>
                    <a:pt x="125582" y="68669"/>
                  </a:lnTo>
                  <a:lnTo>
                    <a:pt x="127389" y="68369"/>
                  </a:lnTo>
                  <a:lnTo>
                    <a:pt x="127601" y="69209"/>
                  </a:lnTo>
                  <a:lnTo>
                    <a:pt x="129323" y="75712"/>
                  </a:lnTo>
                  <a:lnTo>
                    <a:pt x="130204" y="77309"/>
                  </a:lnTo>
                  <a:lnTo>
                    <a:pt x="131972" y="80517"/>
                  </a:lnTo>
                  <a:lnTo>
                    <a:pt x="133002" y="82531"/>
                  </a:lnTo>
                  <a:lnTo>
                    <a:pt x="133454" y="83561"/>
                  </a:lnTo>
                  <a:lnTo>
                    <a:pt x="133889" y="85398"/>
                  </a:lnTo>
                  <a:lnTo>
                    <a:pt x="134041" y="86067"/>
                  </a:lnTo>
                  <a:lnTo>
                    <a:pt x="134910" y="89745"/>
                  </a:lnTo>
                  <a:lnTo>
                    <a:pt x="135692" y="92853"/>
                  </a:lnTo>
                  <a:lnTo>
                    <a:pt x="135745" y="92998"/>
                  </a:lnTo>
                  <a:lnTo>
                    <a:pt x="135809" y="93144"/>
                  </a:lnTo>
                  <a:lnTo>
                    <a:pt x="135888" y="93285"/>
                  </a:lnTo>
                  <a:lnTo>
                    <a:pt x="136069" y="93544"/>
                  </a:lnTo>
                  <a:lnTo>
                    <a:pt x="136239" y="93713"/>
                  </a:lnTo>
                  <a:lnTo>
                    <a:pt x="136440" y="93862"/>
                  </a:lnTo>
                  <a:lnTo>
                    <a:pt x="136666" y="93990"/>
                  </a:lnTo>
                  <a:lnTo>
                    <a:pt x="136897" y="94099"/>
                  </a:lnTo>
                  <a:lnTo>
                    <a:pt x="137127" y="94199"/>
                  </a:lnTo>
                  <a:lnTo>
                    <a:pt x="137448" y="94304"/>
                  </a:lnTo>
                  <a:lnTo>
                    <a:pt x="137788" y="94381"/>
                  </a:lnTo>
                  <a:lnTo>
                    <a:pt x="138137" y="94427"/>
                  </a:lnTo>
                  <a:lnTo>
                    <a:pt x="138488" y="94441"/>
                  </a:lnTo>
                  <a:lnTo>
                    <a:pt x="138828" y="94427"/>
                  </a:lnTo>
                  <a:lnTo>
                    <a:pt x="139214" y="94363"/>
                  </a:lnTo>
                  <a:lnTo>
                    <a:pt x="139599" y="94249"/>
                  </a:lnTo>
                  <a:lnTo>
                    <a:pt x="139978" y="94104"/>
                  </a:lnTo>
                  <a:lnTo>
                    <a:pt x="140344" y="93926"/>
                  </a:lnTo>
                  <a:lnTo>
                    <a:pt x="140692" y="93726"/>
                  </a:lnTo>
                  <a:lnTo>
                    <a:pt x="141141" y="93407"/>
                  </a:lnTo>
                  <a:lnTo>
                    <a:pt x="141603" y="92991"/>
                  </a:lnTo>
                  <a:lnTo>
                    <a:pt x="141961" y="92598"/>
                  </a:lnTo>
                  <a:lnTo>
                    <a:pt x="142301" y="92138"/>
                  </a:lnTo>
                  <a:lnTo>
                    <a:pt x="142577" y="91660"/>
                  </a:lnTo>
                  <a:lnTo>
                    <a:pt x="142767" y="91105"/>
                  </a:lnTo>
                  <a:lnTo>
                    <a:pt x="142854" y="90504"/>
                  </a:lnTo>
                  <a:lnTo>
                    <a:pt x="142890" y="89877"/>
                  </a:lnTo>
                  <a:lnTo>
                    <a:pt x="142933" y="89249"/>
                  </a:lnTo>
                  <a:lnTo>
                    <a:pt x="143024" y="88635"/>
                  </a:lnTo>
                  <a:lnTo>
                    <a:pt x="143069" y="88430"/>
                  </a:lnTo>
                  <a:lnTo>
                    <a:pt x="143167" y="88020"/>
                  </a:lnTo>
                  <a:lnTo>
                    <a:pt x="143224" y="87816"/>
                  </a:lnTo>
                  <a:lnTo>
                    <a:pt x="143284" y="87615"/>
                  </a:lnTo>
                  <a:lnTo>
                    <a:pt x="143386" y="87347"/>
                  </a:lnTo>
                  <a:lnTo>
                    <a:pt x="143500" y="87087"/>
                  </a:lnTo>
                  <a:lnTo>
                    <a:pt x="143738" y="86569"/>
                  </a:lnTo>
                  <a:lnTo>
                    <a:pt x="143843" y="86305"/>
                  </a:lnTo>
                  <a:lnTo>
                    <a:pt x="143915" y="86068"/>
                  </a:lnTo>
                  <a:lnTo>
                    <a:pt x="143968" y="85823"/>
                  </a:lnTo>
                  <a:lnTo>
                    <a:pt x="144025" y="85581"/>
                  </a:lnTo>
                  <a:lnTo>
                    <a:pt x="144100" y="85350"/>
                  </a:lnTo>
                  <a:lnTo>
                    <a:pt x="144206" y="85140"/>
                  </a:lnTo>
                  <a:lnTo>
                    <a:pt x="144402" y="84904"/>
                  </a:lnTo>
                  <a:lnTo>
                    <a:pt x="144652" y="84689"/>
                  </a:lnTo>
                  <a:lnTo>
                    <a:pt x="144935" y="84508"/>
                  </a:lnTo>
                  <a:lnTo>
                    <a:pt x="145237" y="84353"/>
                  </a:lnTo>
                  <a:lnTo>
                    <a:pt x="145537" y="84234"/>
                  </a:lnTo>
                  <a:lnTo>
                    <a:pt x="145828" y="84148"/>
                  </a:lnTo>
                  <a:lnTo>
                    <a:pt x="146137" y="84089"/>
                  </a:lnTo>
                  <a:lnTo>
                    <a:pt x="146451" y="84057"/>
                  </a:lnTo>
                  <a:lnTo>
                    <a:pt x="146757" y="84066"/>
                  </a:lnTo>
                  <a:lnTo>
                    <a:pt x="147048" y="84116"/>
                  </a:lnTo>
                  <a:lnTo>
                    <a:pt x="147316" y="84225"/>
                  </a:lnTo>
                  <a:lnTo>
                    <a:pt x="147565" y="84389"/>
                  </a:lnTo>
                  <a:lnTo>
                    <a:pt x="147811" y="84581"/>
                  </a:lnTo>
                  <a:lnTo>
                    <a:pt x="148054" y="84785"/>
                  </a:lnTo>
                  <a:lnTo>
                    <a:pt x="148299" y="84972"/>
                  </a:lnTo>
                  <a:lnTo>
                    <a:pt x="148605" y="85186"/>
                  </a:lnTo>
                  <a:lnTo>
                    <a:pt x="148904" y="85413"/>
                  </a:lnTo>
                  <a:lnTo>
                    <a:pt x="149206" y="85631"/>
                  </a:lnTo>
                  <a:lnTo>
                    <a:pt x="149516" y="85841"/>
                  </a:lnTo>
                  <a:lnTo>
                    <a:pt x="149837" y="86023"/>
                  </a:lnTo>
                  <a:lnTo>
                    <a:pt x="150354" y="86259"/>
                  </a:lnTo>
                  <a:lnTo>
                    <a:pt x="150898" y="86455"/>
                  </a:lnTo>
                  <a:lnTo>
                    <a:pt x="151462" y="86605"/>
                  </a:lnTo>
                  <a:lnTo>
                    <a:pt x="152029" y="86723"/>
                  </a:lnTo>
                  <a:lnTo>
                    <a:pt x="152596" y="86810"/>
                  </a:lnTo>
                  <a:lnTo>
                    <a:pt x="153109" y="86855"/>
                  </a:lnTo>
                  <a:lnTo>
                    <a:pt x="153632" y="86878"/>
                  </a:lnTo>
                  <a:lnTo>
                    <a:pt x="154153" y="86869"/>
                  </a:lnTo>
                  <a:lnTo>
                    <a:pt x="154671" y="86828"/>
                  </a:lnTo>
                  <a:lnTo>
                    <a:pt x="155177" y="86760"/>
                  </a:lnTo>
                  <a:lnTo>
                    <a:pt x="155453" y="86701"/>
                  </a:lnTo>
                  <a:lnTo>
                    <a:pt x="155728" y="86632"/>
                  </a:lnTo>
                  <a:lnTo>
                    <a:pt x="156004" y="86555"/>
                  </a:lnTo>
                  <a:lnTo>
                    <a:pt x="156791" y="86318"/>
                  </a:lnTo>
                  <a:lnTo>
                    <a:pt x="157278" y="86159"/>
                  </a:lnTo>
                  <a:lnTo>
                    <a:pt x="157524" y="86087"/>
                  </a:lnTo>
                  <a:lnTo>
                    <a:pt x="157773" y="86023"/>
                  </a:lnTo>
                  <a:lnTo>
                    <a:pt x="158041" y="85973"/>
                  </a:lnTo>
                  <a:lnTo>
                    <a:pt x="158313" y="85932"/>
                  </a:lnTo>
                  <a:lnTo>
                    <a:pt x="158589" y="85900"/>
                  </a:lnTo>
                  <a:lnTo>
                    <a:pt x="159138" y="85854"/>
                  </a:lnTo>
                  <a:lnTo>
                    <a:pt x="159535" y="85805"/>
                  </a:lnTo>
                  <a:lnTo>
                    <a:pt x="159946" y="85745"/>
                  </a:lnTo>
                  <a:lnTo>
                    <a:pt x="160351" y="85709"/>
                  </a:lnTo>
                  <a:lnTo>
                    <a:pt x="160725" y="85727"/>
                  </a:lnTo>
                  <a:lnTo>
                    <a:pt x="161610" y="86455"/>
                  </a:lnTo>
                  <a:lnTo>
                    <a:pt x="161644" y="86583"/>
                  </a:lnTo>
                  <a:lnTo>
                    <a:pt x="161663" y="86719"/>
                  </a:lnTo>
                  <a:lnTo>
                    <a:pt x="161651" y="86974"/>
                  </a:lnTo>
                  <a:lnTo>
                    <a:pt x="161587" y="87119"/>
                  </a:lnTo>
                  <a:lnTo>
                    <a:pt x="161480" y="87251"/>
                  </a:lnTo>
                  <a:lnTo>
                    <a:pt x="161349" y="87383"/>
                  </a:lnTo>
                  <a:lnTo>
                    <a:pt x="161212" y="87511"/>
                  </a:lnTo>
                  <a:lnTo>
                    <a:pt x="161100" y="87647"/>
                  </a:lnTo>
                  <a:lnTo>
                    <a:pt x="160974" y="87861"/>
                  </a:lnTo>
                  <a:lnTo>
                    <a:pt x="160857" y="88079"/>
                  </a:lnTo>
                  <a:lnTo>
                    <a:pt x="160751" y="88307"/>
                  </a:lnTo>
                  <a:lnTo>
                    <a:pt x="160649" y="88539"/>
                  </a:lnTo>
                  <a:lnTo>
                    <a:pt x="160366" y="89126"/>
                  </a:lnTo>
                  <a:lnTo>
                    <a:pt x="160007" y="89859"/>
                  </a:lnTo>
                  <a:lnTo>
                    <a:pt x="159837" y="90232"/>
                  </a:lnTo>
                  <a:lnTo>
                    <a:pt x="159686" y="90605"/>
                  </a:lnTo>
                  <a:lnTo>
                    <a:pt x="159478" y="91160"/>
                  </a:lnTo>
                  <a:lnTo>
                    <a:pt x="159297" y="91728"/>
                  </a:lnTo>
                  <a:lnTo>
                    <a:pt x="159221" y="92015"/>
                  </a:lnTo>
                  <a:lnTo>
                    <a:pt x="159127" y="92434"/>
                  </a:lnTo>
                  <a:lnTo>
                    <a:pt x="159055" y="92862"/>
                  </a:lnTo>
                  <a:lnTo>
                    <a:pt x="158889" y="94158"/>
                  </a:lnTo>
                  <a:lnTo>
                    <a:pt x="158851" y="94513"/>
                  </a:lnTo>
                  <a:lnTo>
                    <a:pt x="158817" y="94868"/>
                  </a:lnTo>
                  <a:lnTo>
                    <a:pt x="158787" y="95223"/>
                  </a:lnTo>
                  <a:lnTo>
                    <a:pt x="158738" y="95573"/>
                  </a:lnTo>
                  <a:lnTo>
                    <a:pt x="158661" y="95915"/>
                  </a:lnTo>
                  <a:lnTo>
                    <a:pt x="158541" y="96324"/>
                  </a:lnTo>
                  <a:lnTo>
                    <a:pt x="158389" y="96738"/>
                  </a:lnTo>
                  <a:lnTo>
                    <a:pt x="158208" y="97139"/>
                  </a:lnTo>
                  <a:lnTo>
                    <a:pt x="158000" y="97512"/>
                  </a:lnTo>
                  <a:lnTo>
                    <a:pt x="157751" y="97853"/>
                  </a:lnTo>
                  <a:lnTo>
                    <a:pt x="157463" y="98131"/>
                  </a:lnTo>
                  <a:lnTo>
                    <a:pt x="157127" y="98367"/>
                  </a:lnTo>
                  <a:lnTo>
                    <a:pt x="156768" y="98581"/>
                  </a:lnTo>
                  <a:lnTo>
                    <a:pt x="156408" y="98804"/>
                  </a:lnTo>
                  <a:lnTo>
                    <a:pt x="156072" y="99045"/>
                  </a:lnTo>
                  <a:lnTo>
                    <a:pt x="155566" y="99464"/>
                  </a:lnTo>
                  <a:lnTo>
                    <a:pt x="155067" y="99910"/>
                  </a:lnTo>
                  <a:lnTo>
                    <a:pt x="154591" y="100374"/>
                  </a:lnTo>
                  <a:lnTo>
                    <a:pt x="154161" y="100870"/>
                  </a:lnTo>
                  <a:lnTo>
                    <a:pt x="153794" y="101398"/>
                  </a:lnTo>
                  <a:lnTo>
                    <a:pt x="153521" y="101894"/>
                  </a:lnTo>
                  <a:lnTo>
                    <a:pt x="153292" y="102417"/>
                  </a:lnTo>
                  <a:lnTo>
                    <a:pt x="153094" y="102959"/>
                  </a:lnTo>
                  <a:lnTo>
                    <a:pt x="152937" y="103514"/>
                  </a:lnTo>
                  <a:lnTo>
                    <a:pt x="152819" y="104069"/>
                  </a:lnTo>
                  <a:lnTo>
                    <a:pt x="152732" y="104656"/>
                  </a:lnTo>
                  <a:lnTo>
                    <a:pt x="152690" y="105257"/>
                  </a:lnTo>
                  <a:lnTo>
                    <a:pt x="152686" y="105861"/>
                  </a:lnTo>
                  <a:lnTo>
                    <a:pt x="152724" y="106462"/>
                  </a:lnTo>
                  <a:lnTo>
                    <a:pt x="152800" y="107049"/>
                  </a:lnTo>
                  <a:lnTo>
                    <a:pt x="152747" y="107327"/>
                  </a:lnTo>
                  <a:lnTo>
                    <a:pt x="152686" y="107604"/>
                  </a:lnTo>
                  <a:lnTo>
                    <a:pt x="152618" y="107882"/>
                  </a:lnTo>
                  <a:lnTo>
                    <a:pt x="152539" y="108160"/>
                  </a:lnTo>
                  <a:lnTo>
                    <a:pt x="152354" y="108769"/>
                  </a:lnTo>
                  <a:lnTo>
                    <a:pt x="152256" y="109124"/>
                  </a:lnTo>
                  <a:lnTo>
                    <a:pt x="152139" y="109465"/>
                  </a:lnTo>
                  <a:lnTo>
                    <a:pt x="151987" y="109766"/>
                  </a:lnTo>
                  <a:lnTo>
                    <a:pt x="151787" y="109998"/>
                  </a:lnTo>
                  <a:lnTo>
                    <a:pt x="151054" y="111249"/>
                  </a:lnTo>
                  <a:lnTo>
                    <a:pt x="150956" y="111399"/>
                  </a:lnTo>
                  <a:lnTo>
                    <a:pt x="150745" y="111745"/>
                  </a:lnTo>
                  <a:lnTo>
                    <a:pt x="150630" y="111913"/>
                  </a:lnTo>
                  <a:lnTo>
                    <a:pt x="150507" y="112064"/>
                  </a:lnTo>
                  <a:lnTo>
                    <a:pt x="150362" y="112196"/>
                  </a:lnTo>
                  <a:lnTo>
                    <a:pt x="150173" y="112309"/>
                  </a:lnTo>
                  <a:lnTo>
                    <a:pt x="149954" y="112391"/>
                  </a:lnTo>
                  <a:lnTo>
                    <a:pt x="149720" y="112450"/>
                  </a:lnTo>
                  <a:lnTo>
                    <a:pt x="149486" y="112514"/>
                  </a:lnTo>
                  <a:lnTo>
                    <a:pt x="149263" y="112596"/>
                  </a:lnTo>
                  <a:lnTo>
                    <a:pt x="149002" y="112723"/>
                  </a:lnTo>
                  <a:lnTo>
                    <a:pt x="148741" y="112864"/>
                  </a:lnTo>
                  <a:lnTo>
                    <a:pt x="148488" y="113019"/>
                  </a:lnTo>
                  <a:lnTo>
                    <a:pt x="148243" y="113178"/>
                  </a:lnTo>
                  <a:lnTo>
                    <a:pt x="147996" y="113347"/>
                  </a:lnTo>
                  <a:lnTo>
                    <a:pt x="147869" y="113452"/>
                  </a:lnTo>
                  <a:lnTo>
                    <a:pt x="147618" y="113679"/>
                  </a:lnTo>
                  <a:lnTo>
                    <a:pt x="147486" y="113779"/>
                  </a:lnTo>
                  <a:lnTo>
                    <a:pt x="147222" y="113879"/>
                  </a:lnTo>
                  <a:lnTo>
                    <a:pt x="146946" y="113884"/>
                  </a:lnTo>
                  <a:lnTo>
                    <a:pt x="146598" y="114025"/>
                  </a:lnTo>
                  <a:lnTo>
                    <a:pt x="146515" y="114152"/>
                  </a:lnTo>
                  <a:lnTo>
                    <a:pt x="146364" y="114443"/>
                  </a:lnTo>
                  <a:lnTo>
                    <a:pt x="146273" y="114571"/>
                  </a:lnTo>
                  <a:lnTo>
                    <a:pt x="146107" y="114744"/>
                  </a:lnTo>
                  <a:lnTo>
                    <a:pt x="145918" y="114894"/>
                  </a:lnTo>
                  <a:lnTo>
                    <a:pt x="145722" y="115040"/>
                  </a:lnTo>
                  <a:lnTo>
                    <a:pt x="145522" y="115181"/>
                  </a:lnTo>
                  <a:lnTo>
                    <a:pt x="145061" y="115540"/>
                  </a:lnTo>
                  <a:lnTo>
                    <a:pt x="144788" y="115745"/>
                  </a:lnTo>
                  <a:lnTo>
                    <a:pt x="144523" y="115959"/>
                  </a:lnTo>
                  <a:lnTo>
                    <a:pt x="144274" y="116186"/>
                  </a:lnTo>
                  <a:lnTo>
                    <a:pt x="144055" y="116437"/>
                  </a:lnTo>
                  <a:lnTo>
                    <a:pt x="143949" y="116596"/>
                  </a:lnTo>
                  <a:lnTo>
                    <a:pt x="143858" y="116769"/>
                  </a:lnTo>
                  <a:lnTo>
                    <a:pt x="143772" y="116946"/>
                  </a:lnTo>
                  <a:lnTo>
                    <a:pt x="143673" y="117115"/>
                  </a:lnTo>
                  <a:lnTo>
                    <a:pt x="143560" y="117265"/>
                  </a:lnTo>
                  <a:lnTo>
                    <a:pt x="143420" y="117388"/>
                  </a:lnTo>
                  <a:lnTo>
                    <a:pt x="143265" y="117492"/>
                  </a:lnTo>
                  <a:lnTo>
                    <a:pt x="142933" y="117692"/>
                  </a:lnTo>
                  <a:lnTo>
                    <a:pt x="142777" y="117797"/>
                  </a:lnTo>
                  <a:lnTo>
                    <a:pt x="142335" y="118157"/>
                  </a:lnTo>
                  <a:lnTo>
                    <a:pt x="141912" y="118552"/>
                  </a:lnTo>
                  <a:lnTo>
                    <a:pt x="141511" y="118971"/>
                  </a:lnTo>
                  <a:lnTo>
                    <a:pt x="141153" y="119422"/>
                  </a:lnTo>
                  <a:lnTo>
                    <a:pt x="140843" y="119890"/>
                  </a:lnTo>
                  <a:lnTo>
                    <a:pt x="140616" y="120323"/>
                  </a:lnTo>
                  <a:lnTo>
                    <a:pt x="140416" y="120778"/>
                  </a:lnTo>
                  <a:lnTo>
                    <a:pt x="140250" y="121251"/>
                  </a:lnTo>
                  <a:lnTo>
                    <a:pt x="140120" y="121729"/>
                  </a:lnTo>
                  <a:lnTo>
                    <a:pt x="140027" y="122211"/>
                  </a:lnTo>
                  <a:lnTo>
                    <a:pt x="140031" y="122575"/>
                  </a:lnTo>
                  <a:lnTo>
                    <a:pt x="140046" y="122939"/>
                  </a:lnTo>
                  <a:lnTo>
                    <a:pt x="140072" y="123308"/>
                  </a:lnTo>
                  <a:lnTo>
                    <a:pt x="140114" y="123672"/>
                  </a:lnTo>
                  <a:lnTo>
                    <a:pt x="140167" y="124031"/>
                  </a:lnTo>
                  <a:lnTo>
                    <a:pt x="140203" y="124250"/>
                  </a:lnTo>
                  <a:lnTo>
                    <a:pt x="140291" y="124687"/>
                  </a:lnTo>
                  <a:lnTo>
                    <a:pt x="140344" y="124905"/>
                  </a:lnTo>
                  <a:lnTo>
                    <a:pt x="140484" y="125365"/>
                  </a:lnTo>
                  <a:lnTo>
                    <a:pt x="140571" y="125606"/>
                  </a:lnTo>
                  <a:lnTo>
                    <a:pt x="140669" y="125842"/>
                  </a:lnTo>
                  <a:lnTo>
                    <a:pt x="140779" y="126074"/>
                  </a:lnTo>
                  <a:lnTo>
                    <a:pt x="140903" y="126297"/>
                  </a:lnTo>
                  <a:lnTo>
                    <a:pt x="141068" y="126226"/>
                  </a:lnTo>
                  <a:lnTo>
                    <a:pt x="141191" y="126374"/>
                  </a:lnTo>
                  <a:lnTo>
                    <a:pt x="141383" y="126669"/>
                  </a:lnTo>
                  <a:lnTo>
                    <a:pt x="141668" y="126975"/>
                  </a:lnTo>
                  <a:lnTo>
                    <a:pt x="141838" y="127257"/>
                  </a:lnTo>
                  <a:lnTo>
                    <a:pt x="141998" y="127417"/>
                  </a:lnTo>
                  <a:lnTo>
                    <a:pt x="142131" y="127591"/>
                  </a:lnTo>
                  <a:lnTo>
                    <a:pt x="142446" y="127986"/>
                  </a:lnTo>
                  <a:lnTo>
                    <a:pt x="142666" y="128169"/>
                  </a:lnTo>
                  <a:lnTo>
                    <a:pt x="143214" y="128517"/>
                  </a:lnTo>
                  <a:lnTo>
                    <a:pt x="143356" y="128589"/>
                  </a:lnTo>
                  <a:lnTo>
                    <a:pt x="143519" y="128618"/>
                  </a:lnTo>
                  <a:lnTo>
                    <a:pt x="143719" y="128705"/>
                  </a:lnTo>
                  <a:lnTo>
                    <a:pt x="143964" y="128823"/>
                  </a:lnTo>
                  <a:lnTo>
                    <a:pt x="144240" y="128918"/>
                  </a:lnTo>
                  <a:lnTo>
                    <a:pt x="144531" y="128978"/>
                  </a:lnTo>
                  <a:lnTo>
                    <a:pt x="144833" y="129019"/>
                  </a:lnTo>
                  <a:lnTo>
                    <a:pt x="145133" y="129032"/>
                  </a:lnTo>
                  <a:lnTo>
                    <a:pt x="145426" y="129028"/>
                  </a:lnTo>
                  <a:lnTo>
                    <a:pt x="145611" y="129010"/>
                  </a:lnTo>
                  <a:lnTo>
                    <a:pt x="145794" y="128987"/>
                  </a:lnTo>
                  <a:lnTo>
                    <a:pt x="146156" y="128914"/>
                  </a:lnTo>
                  <a:lnTo>
                    <a:pt x="146338" y="128869"/>
                  </a:lnTo>
                  <a:lnTo>
                    <a:pt x="146700" y="128750"/>
                  </a:lnTo>
                  <a:lnTo>
                    <a:pt x="147055" y="128596"/>
                  </a:lnTo>
                  <a:lnTo>
                    <a:pt x="147407" y="128422"/>
                  </a:lnTo>
                  <a:lnTo>
                    <a:pt x="147758" y="128259"/>
                  </a:lnTo>
                  <a:lnTo>
                    <a:pt x="148122" y="128122"/>
                  </a:lnTo>
                  <a:lnTo>
                    <a:pt x="148488" y="128017"/>
                  </a:lnTo>
                  <a:lnTo>
                    <a:pt x="148855" y="127926"/>
                  </a:lnTo>
                  <a:lnTo>
                    <a:pt x="149229" y="127849"/>
                  </a:lnTo>
                  <a:lnTo>
                    <a:pt x="149606" y="127781"/>
                  </a:lnTo>
                  <a:lnTo>
                    <a:pt x="149984" y="127722"/>
                  </a:lnTo>
                  <a:lnTo>
                    <a:pt x="150439" y="127663"/>
                  </a:lnTo>
                  <a:lnTo>
                    <a:pt x="150896" y="127617"/>
                  </a:lnTo>
                  <a:lnTo>
                    <a:pt x="151360" y="127585"/>
                  </a:lnTo>
                  <a:lnTo>
                    <a:pt x="151817" y="127576"/>
                  </a:lnTo>
                  <a:lnTo>
                    <a:pt x="152275" y="127590"/>
                  </a:lnTo>
                  <a:lnTo>
                    <a:pt x="152630" y="127622"/>
                  </a:lnTo>
                  <a:lnTo>
                    <a:pt x="152985" y="127667"/>
                  </a:lnTo>
                  <a:lnTo>
                    <a:pt x="153341" y="127726"/>
                  </a:lnTo>
                  <a:lnTo>
                    <a:pt x="153692" y="127799"/>
                  </a:lnTo>
                  <a:lnTo>
                    <a:pt x="154040" y="127886"/>
                  </a:lnTo>
                  <a:lnTo>
                    <a:pt x="155907" y="130111"/>
                  </a:lnTo>
                  <a:lnTo>
                    <a:pt x="155517" y="130830"/>
                  </a:lnTo>
                  <a:lnTo>
                    <a:pt x="155490" y="131076"/>
                  </a:lnTo>
                  <a:lnTo>
                    <a:pt x="155524" y="131267"/>
                  </a:lnTo>
                  <a:lnTo>
                    <a:pt x="155604" y="131458"/>
                  </a:lnTo>
                  <a:lnTo>
                    <a:pt x="155815" y="131840"/>
                  </a:lnTo>
                  <a:lnTo>
                    <a:pt x="155907" y="132036"/>
                  </a:lnTo>
                  <a:lnTo>
                    <a:pt x="155970" y="132209"/>
                  </a:lnTo>
                  <a:lnTo>
                    <a:pt x="156092" y="132554"/>
                  </a:lnTo>
                  <a:lnTo>
                    <a:pt x="156144" y="132732"/>
                  </a:lnTo>
                  <a:lnTo>
                    <a:pt x="156189" y="132910"/>
                  </a:lnTo>
                  <a:lnTo>
                    <a:pt x="156228" y="133096"/>
                  </a:lnTo>
                  <a:lnTo>
                    <a:pt x="156251" y="133292"/>
                  </a:lnTo>
                  <a:lnTo>
                    <a:pt x="156270" y="133487"/>
                  </a:lnTo>
                  <a:lnTo>
                    <a:pt x="156300" y="133679"/>
                  </a:lnTo>
                  <a:lnTo>
                    <a:pt x="156344" y="133865"/>
                  </a:lnTo>
                  <a:lnTo>
                    <a:pt x="156408" y="134038"/>
                  </a:lnTo>
                  <a:lnTo>
                    <a:pt x="156480" y="134211"/>
                  </a:lnTo>
                  <a:lnTo>
                    <a:pt x="156568" y="134379"/>
                  </a:lnTo>
                  <a:lnTo>
                    <a:pt x="156659" y="134543"/>
                  </a:lnTo>
                  <a:lnTo>
                    <a:pt x="156761" y="134693"/>
                  </a:lnTo>
                  <a:lnTo>
                    <a:pt x="156889" y="134834"/>
                  </a:lnTo>
                  <a:lnTo>
                    <a:pt x="157191" y="135085"/>
                  </a:lnTo>
                  <a:lnTo>
                    <a:pt x="157331" y="135212"/>
                  </a:lnTo>
                  <a:lnTo>
                    <a:pt x="157441" y="135358"/>
                  </a:lnTo>
                  <a:lnTo>
                    <a:pt x="157509" y="135503"/>
                  </a:lnTo>
                  <a:lnTo>
                    <a:pt x="157562" y="135658"/>
                  </a:lnTo>
                  <a:lnTo>
                    <a:pt x="157603" y="135817"/>
                  </a:lnTo>
                  <a:lnTo>
                    <a:pt x="157630" y="135981"/>
                  </a:lnTo>
                  <a:lnTo>
                    <a:pt x="157641" y="136141"/>
                  </a:lnTo>
                  <a:lnTo>
                    <a:pt x="157641" y="136327"/>
                  </a:lnTo>
                  <a:lnTo>
                    <a:pt x="157618" y="136514"/>
                  </a:lnTo>
                  <a:lnTo>
                    <a:pt x="157581" y="136700"/>
                  </a:lnTo>
                  <a:lnTo>
                    <a:pt x="157524" y="136882"/>
                  </a:lnTo>
                  <a:lnTo>
                    <a:pt x="157452" y="137051"/>
                  </a:lnTo>
                  <a:lnTo>
                    <a:pt x="157316" y="137255"/>
                  </a:lnTo>
                  <a:lnTo>
                    <a:pt x="157135" y="137442"/>
                  </a:lnTo>
                  <a:lnTo>
                    <a:pt x="156923" y="137615"/>
                  </a:lnTo>
                  <a:lnTo>
                    <a:pt x="156700" y="137779"/>
                  </a:lnTo>
                  <a:lnTo>
                    <a:pt x="156081" y="138256"/>
                  </a:lnTo>
                  <a:lnTo>
                    <a:pt x="155658" y="138552"/>
                  </a:lnTo>
                  <a:lnTo>
                    <a:pt x="155222" y="138830"/>
                  </a:lnTo>
                  <a:lnTo>
                    <a:pt x="154769" y="139075"/>
                  </a:lnTo>
                  <a:lnTo>
                    <a:pt x="154304" y="139290"/>
                  </a:lnTo>
                  <a:lnTo>
                    <a:pt x="153930" y="139431"/>
                  </a:lnTo>
                  <a:lnTo>
                    <a:pt x="153541" y="139553"/>
                  </a:lnTo>
                  <a:lnTo>
                    <a:pt x="153147" y="139658"/>
                  </a:lnTo>
                  <a:lnTo>
                    <a:pt x="152751" y="139745"/>
                  </a:lnTo>
                  <a:lnTo>
                    <a:pt x="152354" y="139818"/>
                  </a:lnTo>
                  <a:lnTo>
                    <a:pt x="151969" y="139863"/>
                  </a:lnTo>
                  <a:lnTo>
                    <a:pt x="151579" y="139886"/>
                  </a:lnTo>
                  <a:lnTo>
                    <a:pt x="150973" y="139897"/>
                  </a:lnTo>
                  <a:lnTo>
                    <a:pt x="150407" y="139909"/>
                  </a:lnTo>
                  <a:lnTo>
                    <a:pt x="149440" y="139954"/>
                  </a:lnTo>
                  <a:lnTo>
                    <a:pt x="148957" y="139967"/>
                  </a:lnTo>
                  <a:lnTo>
                    <a:pt x="148473" y="139972"/>
                  </a:lnTo>
                  <a:lnTo>
                    <a:pt x="147992" y="139954"/>
                  </a:lnTo>
                  <a:lnTo>
                    <a:pt x="147244" y="139895"/>
                  </a:lnTo>
                  <a:lnTo>
                    <a:pt x="146870" y="139849"/>
                  </a:lnTo>
                  <a:lnTo>
                    <a:pt x="146500" y="139786"/>
                  </a:lnTo>
                  <a:lnTo>
                    <a:pt x="146141" y="139699"/>
                  </a:lnTo>
                  <a:lnTo>
                    <a:pt x="145620" y="139531"/>
                  </a:lnTo>
                  <a:lnTo>
                    <a:pt x="145101" y="139317"/>
                  </a:lnTo>
                  <a:lnTo>
                    <a:pt x="144603" y="139057"/>
                  </a:lnTo>
                  <a:lnTo>
                    <a:pt x="144127" y="138762"/>
                  </a:lnTo>
                  <a:lnTo>
                    <a:pt x="143686" y="138437"/>
                  </a:lnTo>
                  <a:lnTo>
                    <a:pt x="143299" y="138256"/>
                  </a:lnTo>
                  <a:lnTo>
                    <a:pt x="142903" y="138097"/>
                  </a:lnTo>
                  <a:lnTo>
                    <a:pt x="142495" y="137961"/>
                  </a:lnTo>
                  <a:lnTo>
                    <a:pt x="142082" y="137847"/>
                  </a:lnTo>
                  <a:lnTo>
                    <a:pt x="141670" y="137760"/>
                  </a:lnTo>
                  <a:lnTo>
                    <a:pt x="141417" y="137715"/>
                  </a:lnTo>
                  <a:lnTo>
                    <a:pt x="140907" y="137656"/>
                  </a:lnTo>
                  <a:lnTo>
                    <a:pt x="140650" y="137637"/>
                  </a:lnTo>
                  <a:lnTo>
                    <a:pt x="140393" y="137637"/>
                  </a:lnTo>
                  <a:lnTo>
                    <a:pt x="140072" y="137651"/>
                  </a:lnTo>
                  <a:lnTo>
                    <a:pt x="139746" y="137683"/>
                  </a:lnTo>
                  <a:lnTo>
                    <a:pt x="139425" y="137733"/>
                  </a:lnTo>
                  <a:lnTo>
                    <a:pt x="139104" y="137801"/>
                  </a:lnTo>
                  <a:lnTo>
                    <a:pt x="138794" y="137888"/>
                  </a:lnTo>
                  <a:lnTo>
                    <a:pt x="138488" y="137988"/>
                  </a:lnTo>
                  <a:lnTo>
                    <a:pt x="138186" y="138102"/>
                  </a:lnTo>
                  <a:lnTo>
                    <a:pt x="137888" y="138234"/>
                  </a:lnTo>
                  <a:lnTo>
                    <a:pt x="137599" y="138379"/>
                  </a:lnTo>
                  <a:lnTo>
                    <a:pt x="137325" y="138543"/>
                  </a:lnTo>
                  <a:lnTo>
                    <a:pt x="137021" y="138743"/>
                  </a:lnTo>
                  <a:lnTo>
                    <a:pt x="136727" y="138971"/>
                  </a:lnTo>
                  <a:lnTo>
                    <a:pt x="136447" y="139217"/>
                  </a:lnTo>
                  <a:lnTo>
                    <a:pt x="136190" y="139476"/>
                  </a:lnTo>
                  <a:lnTo>
                    <a:pt x="135964" y="139758"/>
                  </a:lnTo>
                  <a:lnTo>
                    <a:pt x="135760" y="140068"/>
                  </a:lnTo>
                  <a:lnTo>
                    <a:pt x="135578" y="140400"/>
                  </a:lnTo>
                  <a:lnTo>
                    <a:pt x="135427" y="140750"/>
                  </a:lnTo>
                  <a:lnTo>
                    <a:pt x="135303" y="141110"/>
                  </a:lnTo>
                  <a:lnTo>
                    <a:pt x="135216" y="141469"/>
                  </a:lnTo>
                  <a:lnTo>
                    <a:pt x="135170" y="141774"/>
                  </a:lnTo>
                  <a:lnTo>
                    <a:pt x="135151" y="142088"/>
                  </a:lnTo>
                  <a:lnTo>
                    <a:pt x="135151" y="142407"/>
                  </a:lnTo>
                  <a:lnTo>
                    <a:pt x="135174" y="142721"/>
                  </a:lnTo>
                  <a:lnTo>
                    <a:pt x="135208" y="143030"/>
                  </a:lnTo>
                  <a:lnTo>
                    <a:pt x="135280" y="143435"/>
                  </a:lnTo>
                  <a:lnTo>
                    <a:pt x="135393" y="143836"/>
                  </a:lnTo>
                  <a:lnTo>
                    <a:pt x="135533" y="144231"/>
                  </a:lnTo>
                  <a:lnTo>
                    <a:pt x="135688" y="144623"/>
                  </a:lnTo>
                  <a:lnTo>
                    <a:pt x="135850" y="145005"/>
                  </a:lnTo>
                  <a:lnTo>
                    <a:pt x="136173" y="145605"/>
                  </a:lnTo>
                  <a:lnTo>
                    <a:pt x="136230" y="145800"/>
                  </a:lnTo>
                  <a:lnTo>
                    <a:pt x="136608" y="146524"/>
                  </a:lnTo>
                  <a:lnTo>
                    <a:pt x="136931" y="146958"/>
                  </a:lnTo>
                  <a:lnTo>
                    <a:pt x="137238" y="147313"/>
                  </a:lnTo>
                  <a:lnTo>
                    <a:pt x="138016" y="148264"/>
                  </a:lnTo>
                  <a:lnTo>
                    <a:pt x="138216" y="148496"/>
                  </a:lnTo>
                  <a:lnTo>
                    <a:pt x="138409" y="148710"/>
                  </a:lnTo>
                  <a:lnTo>
                    <a:pt x="138602" y="148914"/>
                  </a:lnTo>
                  <a:lnTo>
                    <a:pt x="138998" y="149324"/>
                  </a:lnTo>
                  <a:lnTo>
                    <a:pt x="139391" y="149702"/>
                  </a:lnTo>
                  <a:lnTo>
                    <a:pt x="139784" y="150047"/>
                  </a:lnTo>
                  <a:lnTo>
                    <a:pt x="140184" y="150384"/>
                  </a:lnTo>
                  <a:lnTo>
                    <a:pt x="140460" y="150607"/>
                  </a:lnTo>
                  <a:lnTo>
                    <a:pt x="140741" y="150826"/>
                  </a:lnTo>
                  <a:lnTo>
                    <a:pt x="141311" y="151254"/>
                  </a:lnTo>
                  <a:lnTo>
                    <a:pt x="141587" y="151467"/>
                  </a:lnTo>
                  <a:lnTo>
                    <a:pt x="142782" y="152446"/>
                  </a:lnTo>
                  <a:lnTo>
                    <a:pt x="143647" y="153142"/>
                  </a:lnTo>
                  <a:lnTo>
                    <a:pt x="143938" y="153365"/>
                  </a:lnTo>
                  <a:lnTo>
                    <a:pt x="144240" y="153584"/>
                  </a:lnTo>
                  <a:lnTo>
                    <a:pt x="144516" y="153761"/>
                  </a:lnTo>
                  <a:lnTo>
                    <a:pt x="145094" y="154089"/>
                  </a:lnTo>
                  <a:lnTo>
                    <a:pt x="145378" y="154261"/>
                  </a:lnTo>
                  <a:lnTo>
                    <a:pt x="145645" y="154453"/>
                  </a:lnTo>
                  <a:lnTo>
                    <a:pt x="145873" y="154648"/>
                  </a:lnTo>
                  <a:lnTo>
                    <a:pt x="146096" y="154853"/>
                  </a:lnTo>
                  <a:lnTo>
                    <a:pt x="146307" y="155067"/>
                  </a:lnTo>
                  <a:lnTo>
                    <a:pt x="146511" y="155290"/>
                  </a:lnTo>
                  <a:lnTo>
                    <a:pt x="146836" y="155641"/>
                  </a:lnTo>
                  <a:lnTo>
                    <a:pt x="146972" y="155750"/>
                  </a:lnTo>
                  <a:lnTo>
                    <a:pt x="147173" y="155895"/>
                  </a:lnTo>
                  <a:lnTo>
                    <a:pt x="147448" y="156059"/>
                  </a:lnTo>
                  <a:lnTo>
                    <a:pt x="147728" y="156200"/>
                  </a:lnTo>
                  <a:lnTo>
                    <a:pt x="147903" y="156273"/>
                  </a:lnTo>
                  <a:lnTo>
                    <a:pt x="148079" y="156337"/>
                  </a:lnTo>
                  <a:lnTo>
                    <a:pt x="148262" y="156396"/>
                  </a:lnTo>
                  <a:lnTo>
                    <a:pt x="148783" y="156537"/>
                  </a:lnTo>
                  <a:lnTo>
                    <a:pt x="149100" y="156610"/>
                  </a:lnTo>
                  <a:lnTo>
                    <a:pt x="149259" y="156637"/>
                  </a:lnTo>
                  <a:lnTo>
                    <a:pt x="149418" y="156646"/>
                  </a:lnTo>
                  <a:lnTo>
                    <a:pt x="149588" y="156646"/>
                  </a:lnTo>
                  <a:lnTo>
                    <a:pt x="149754" y="156633"/>
                  </a:lnTo>
                  <a:lnTo>
                    <a:pt x="149924" y="156605"/>
                  </a:lnTo>
                  <a:lnTo>
                    <a:pt x="150090" y="156569"/>
                  </a:lnTo>
                  <a:lnTo>
                    <a:pt x="150252" y="156523"/>
                  </a:lnTo>
                  <a:lnTo>
                    <a:pt x="151651" y="155958"/>
                  </a:lnTo>
                  <a:lnTo>
                    <a:pt x="152312" y="155691"/>
                  </a:lnTo>
                  <a:lnTo>
                    <a:pt x="154508" y="154899"/>
                  </a:lnTo>
                  <a:lnTo>
                    <a:pt x="154837" y="155740"/>
                  </a:lnTo>
                  <a:lnTo>
                    <a:pt x="160130" y="156108"/>
                  </a:lnTo>
                  <a:lnTo>
                    <a:pt x="160279" y="155996"/>
                  </a:lnTo>
                  <a:lnTo>
                    <a:pt x="160574" y="155759"/>
                  </a:lnTo>
                  <a:lnTo>
                    <a:pt x="160815" y="155554"/>
                  </a:lnTo>
                  <a:lnTo>
                    <a:pt x="161038" y="155340"/>
                  </a:lnTo>
                  <a:lnTo>
                    <a:pt x="161208" y="155117"/>
                  </a:lnTo>
                  <a:lnTo>
                    <a:pt x="161295" y="154885"/>
                  </a:lnTo>
                  <a:lnTo>
                    <a:pt x="161285" y="154694"/>
                  </a:lnTo>
                  <a:lnTo>
                    <a:pt x="161216" y="154489"/>
                  </a:lnTo>
                  <a:lnTo>
                    <a:pt x="161134" y="154289"/>
                  </a:lnTo>
                  <a:lnTo>
                    <a:pt x="161072" y="154089"/>
                  </a:lnTo>
                  <a:lnTo>
                    <a:pt x="161306" y="153625"/>
                  </a:lnTo>
                  <a:lnTo>
                    <a:pt x="161697" y="153743"/>
                  </a:lnTo>
                  <a:lnTo>
                    <a:pt x="161829" y="153693"/>
                  </a:lnTo>
                  <a:lnTo>
                    <a:pt x="161961" y="153597"/>
                  </a:lnTo>
                  <a:lnTo>
                    <a:pt x="162426" y="153447"/>
                  </a:lnTo>
                  <a:lnTo>
                    <a:pt x="162505" y="153606"/>
                  </a:lnTo>
                  <a:lnTo>
                    <a:pt x="162577" y="153806"/>
                  </a:lnTo>
                  <a:lnTo>
                    <a:pt x="162660" y="154011"/>
                  </a:lnTo>
                  <a:lnTo>
                    <a:pt x="162762" y="154180"/>
                  </a:lnTo>
                  <a:lnTo>
                    <a:pt x="162902" y="154321"/>
                  </a:lnTo>
                  <a:lnTo>
                    <a:pt x="163060" y="154444"/>
                  </a:lnTo>
                  <a:lnTo>
                    <a:pt x="163230" y="154557"/>
                  </a:lnTo>
                  <a:lnTo>
                    <a:pt x="163582" y="154753"/>
                  </a:lnTo>
                  <a:lnTo>
                    <a:pt x="163710" y="154803"/>
                  </a:lnTo>
                  <a:lnTo>
                    <a:pt x="164300" y="155126"/>
                  </a:lnTo>
                  <a:lnTo>
                    <a:pt x="164368" y="155276"/>
                  </a:lnTo>
                  <a:lnTo>
                    <a:pt x="164474" y="155618"/>
                  </a:lnTo>
                  <a:lnTo>
                    <a:pt x="164534" y="155777"/>
                  </a:lnTo>
                  <a:lnTo>
                    <a:pt x="164712" y="156105"/>
                  </a:lnTo>
                  <a:lnTo>
                    <a:pt x="165120" y="156737"/>
                  </a:lnTo>
                  <a:lnTo>
                    <a:pt x="165302" y="157061"/>
                  </a:lnTo>
                  <a:lnTo>
                    <a:pt x="165441" y="157393"/>
                  </a:lnTo>
                  <a:lnTo>
                    <a:pt x="165524" y="157697"/>
                  </a:lnTo>
                  <a:lnTo>
                    <a:pt x="165584" y="157987"/>
                  </a:lnTo>
                  <a:lnTo>
                    <a:pt x="165630" y="158330"/>
                  </a:lnTo>
                  <a:lnTo>
                    <a:pt x="165653" y="158649"/>
                  </a:lnTo>
                  <a:lnTo>
                    <a:pt x="165653" y="158963"/>
                  </a:lnTo>
                  <a:lnTo>
                    <a:pt x="165619" y="159368"/>
                  </a:lnTo>
                  <a:lnTo>
                    <a:pt x="165543" y="159777"/>
                  </a:lnTo>
                  <a:lnTo>
                    <a:pt x="165473" y="159999"/>
                  </a:lnTo>
                  <a:lnTo>
                    <a:pt x="165434" y="160182"/>
                  </a:lnTo>
                  <a:lnTo>
                    <a:pt x="165305" y="160583"/>
                  </a:lnTo>
                  <a:lnTo>
                    <a:pt x="165169" y="160970"/>
                  </a:lnTo>
                  <a:lnTo>
                    <a:pt x="164924" y="161561"/>
                  </a:lnTo>
                  <a:lnTo>
                    <a:pt x="164633" y="162139"/>
                  </a:lnTo>
                  <a:lnTo>
                    <a:pt x="164304" y="162703"/>
                  </a:lnTo>
                  <a:lnTo>
                    <a:pt x="163944" y="163245"/>
                  </a:lnTo>
                  <a:lnTo>
                    <a:pt x="163559" y="163759"/>
                  </a:lnTo>
                  <a:lnTo>
                    <a:pt x="163083" y="164337"/>
                  </a:lnTo>
                  <a:lnTo>
                    <a:pt x="162569" y="164902"/>
                  </a:lnTo>
                  <a:lnTo>
                    <a:pt x="162018" y="165430"/>
                  </a:lnTo>
                  <a:lnTo>
                    <a:pt x="161431" y="165898"/>
                  </a:lnTo>
                  <a:lnTo>
                    <a:pt x="160812" y="166281"/>
                  </a:lnTo>
                  <a:lnTo>
                    <a:pt x="160381" y="166490"/>
                  </a:lnTo>
                  <a:lnTo>
                    <a:pt x="159935" y="166672"/>
                  </a:lnTo>
                  <a:lnTo>
                    <a:pt x="159478" y="166827"/>
                  </a:lnTo>
                  <a:lnTo>
                    <a:pt x="159012" y="166950"/>
                  </a:lnTo>
                  <a:lnTo>
                    <a:pt x="158544" y="167041"/>
                  </a:lnTo>
                  <a:lnTo>
                    <a:pt x="158257" y="167696"/>
                  </a:lnTo>
                  <a:lnTo>
                    <a:pt x="158049" y="167728"/>
                  </a:lnTo>
                  <a:lnTo>
                    <a:pt x="157399" y="167245"/>
                  </a:lnTo>
                  <a:lnTo>
                    <a:pt x="156946" y="167364"/>
                  </a:lnTo>
                  <a:lnTo>
                    <a:pt x="156493" y="167473"/>
                  </a:lnTo>
                  <a:lnTo>
                    <a:pt x="156038" y="167578"/>
                  </a:lnTo>
                  <a:lnTo>
                    <a:pt x="155581" y="167678"/>
                  </a:lnTo>
                  <a:lnTo>
                    <a:pt x="155124" y="167773"/>
                  </a:lnTo>
                  <a:lnTo>
                    <a:pt x="154716" y="167846"/>
                  </a:lnTo>
                  <a:lnTo>
                    <a:pt x="154308" y="167905"/>
                  </a:lnTo>
                  <a:lnTo>
                    <a:pt x="153492" y="168033"/>
                  </a:lnTo>
                  <a:lnTo>
                    <a:pt x="153088" y="168115"/>
                  </a:lnTo>
                  <a:lnTo>
                    <a:pt x="152520" y="168247"/>
                  </a:lnTo>
                  <a:lnTo>
                    <a:pt x="152290" y="168283"/>
                  </a:lnTo>
                  <a:lnTo>
                    <a:pt x="151549" y="168523"/>
                  </a:lnTo>
                  <a:lnTo>
                    <a:pt x="151391" y="168565"/>
                  </a:lnTo>
                  <a:lnTo>
                    <a:pt x="150834" y="168756"/>
                  </a:lnTo>
                  <a:lnTo>
                    <a:pt x="150290" y="168961"/>
                  </a:lnTo>
                  <a:lnTo>
                    <a:pt x="149969" y="169097"/>
                  </a:lnTo>
                  <a:lnTo>
                    <a:pt x="149032" y="169548"/>
                  </a:lnTo>
                  <a:lnTo>
                    <a:pt x="148719" y="169689"/>
                  </a:lnTo>
                  <a:lnTo>
                    <a:pt x="148258" y="169885"/>
                  </a:lnTo>
                  <a:lnTo>
                    <a:pt x="147792" y="170067"/>
                  </a:lnTo>
                  <a:lnTo>
                    <a:pt x="147324" y="170240"/>
                  </a:lnTo>
                  <a:lnTo>
                    <a:pt x="146391" y="170595"/>
                  </a:lnTo>
                  <a:lnTo>
                    <a:pt x="145937" y="170750"/>
                  </a:lnTo>
                  <a:lnTo>
                    <a:pt x="145469" y="170882"/>
                  </a:lnTo>
                  <a:lnTo>
                    <a:pt x="145007" y="171028"/>
                  </a:lnTo>
                  <a:lnTo>
                    <a:pt x="144576" y="171209"/>
                  </a:lnTo>
                  <a:lnTo>
                    <a:pt x="144206" y="171455"/>
                  </a:lnTo>
                  <a:lnTo>
                    <a:pt x="143949" y="171696"/>
                  </a:lnTo>
                  <a:lnTo>
                    <a:pt x="143711" y="171974"/>
                  </a:lnTo>
                  <a:lnTo>
                    <a:pt x="143500" y="172270"/>
                  </a:lnTo>
                  <a:lnTo>
                    <a:pt x="143311" y="172616"/>
                  </a:lnTo>
                  <a:lnTo>
                    <a:pt x="143186" y="172907"/>
                  </a:lnTo>
                  <a:lnTo>
                    <a:pt x="143103" y="173212"/>
                  </a:lnTo>
                  <a:lnTo>
                    <a:pt x="143054" y="173535"/>
                  </a:lnTo>
                  <a:lnTo>
                    <a:pt x="143031" y="173863"/>
                  </a:lnTo>
                  <a:lnTo>
                    <a:pt x="143035" y="174195"/>
                  </a:lnTo>
                  <a:lnTo>
                    <a:pt x="143065" y="174514"/>
                  </a:lnTo>
                  <a:lnTo>
                    <a:pt x="143122" y="174859"/>
                  </a:lnTo>
                  <a:lnTo>
                    <a:pt x="143216" y="175205"/>
                  </a:lnTo>
                  <a:lnTo>
                    <a:pt x="143341" y="175542"/>
                  </a:lnTo>
                  <a:lnTo>
                    <a:pt x="143484" y="175870"/>
                  </a:lnTo>
                  <a:lnTo>
                    <a:pt x="143647" y="176184"/>
                  </a:lnTo>
                  <a:lnTo>
                    <a:pt x="143843" y="176502"/>
                  </a:lnTo>
                  <a:lnTo>
                    <a:pt x="144062" y="176812"/>
                  </a:lnTo>
                  <a:lnTo>
                    <a:pt x="144308" y="177103"/>
                  </a:lnTo>
                  <a:lnTo>
                    <a:pt x="144569" y="177376"/>
                  </a:lnTo>
                  <a:lnTo>
                    <a:pt x="144848" y="177627"/>
                  </a:lnTo>
                  <a:lnTo>
                    <a:pt x="147445" y="180043"/>
                  </a:lnTo>
                  <a:lnTo>
                    <a:pt x="147735" y="180280"/>
                  </a:lnTo>
                  <a:lnTo>
                    <a:pt x="148024" y="180525"/>
                  </a:lnTo>
                  <a:lnTo>
                    <a:pt x="148303" y="180776"/>
                  </a:lnTo>
                  <a:lnTo>
                    <a:pt x="148575" y="181035"/>
                  </a:lnTo>
                  <a:lnTo>
                    <a:pt x="148840" y="181304"/>
                  </a:lnTo>
                  <a:lnTo>
                    <a:pt x="149334" y="181791"/>
                  </a:lnTo>
                  <a:lnTo>
                    <a:pt x="149572" y="182046"/>
                  </a:lnTo>
                  <a:lnTo>
                    <a:pt x="149784" y="182314"/>
                  </a:lnTo>
                  <a:lnTo>
                    <a:pt x="149946" y="182601"/>
                  </a:lnTo>
                  <a:lnTo>
                    <a:pt x="150022" y="182801"/>
                  </a:lnTo>
                  <a:lnTo>
                    <a:pt x="150082" y="183006"/>
                  </a:lnTo>
                  <a:lnTo>
                    <a:pt x="150132" y="183220"/>
                  </a:lnTo>
                  <a:lnTo>
                    <a:pt x="150211" y="183648"/>
                  </a:lnTo>
                  <a:lnTo>
                    <a:pt x="150260" y="183957"/>
                  </a:lnTo>
                  <a:lnTo>
                    <a:pt x="150294" y="184271"/>
                  </a:lnTo>
                  <a:lnTo>
                    <a:pt x="150370" y="185213"/>
                  </a:lnTo>
                  <a:lnTo>
                    <a:pt x="150388" y="185573"/>
                  </a:lnTo>
                  <a:lnTo>
                    <a:pt x="150392" y="185932"/>
                  </a:lnTo>
                  <a:lnTo>
                    <a:pt x="150400" y="186296"/>
                  </a:lnTo>
                  <a:lnTo>
                    <a:pt x="150439" y="186642"/>
                  </a:lnTo>
                  <a:lnTo>
                    <a:pt x="150528" y="186970"/>
                  </a:lnTo>
                  <a:lnTo>
                    <a:pt x="150609" y="187152"/>
                  </a:lnTo>
                  <a:lnTo>
                    <a:pt x="150702" y="187330"/>
                  </a:lnTo>
                  <a:lnTo>
                    <a:pt x="150805" y="187498"/>
                  </a:lnTo>
                  <a:lnTo>
                    <a:pt x="151032" y="187835"/>
                  </a:lnTo>
                  <a:lnTo>
                    <a:pt x="151145" y="188112"/>
                  </a:lnTo>
                  <a:lnTo>
                    <a:pt x="151617" y="188554"/>
                  </a:lnTo>
                  <a:lnTo>
                    <a:pt x="151953" y="188886"/>
                  </a:lnTo>
                  <a:lnTo>
                    <a:pt x="152309" y="189191"/>
                  </a:lnTo>
                  <a:lnTo>
                    <a:pt x="152961" y="189699"/>
                  </a:lnTo>
                  <a:lnTo>
                    <a:pt x="154053" y="190236"/>
                  </a:lnTo>
                  <a:lnTo>
                    <a:pt x="154177" y="190368"/>
                  </a:lnTo>
                  <a:lnTo>
                    <a:pt x="155149" y="190651"/>
                  </a:lnTo>
                  <a:lnTo>
                    <a:pt x="155406" y="190651"/>
                  </a:lnTo>
                  <a:lnTo>
                    <a:pt x="156052" y="190792"/>
                  </a:lnTo>
                  <a:lnTo>
                    <a:pt x="156766" y="190741"/>
                  </a:lnTo>
                  <a:lnTo>
                    <a:pt x="157870" y="190632"/>
                  </a:lnTo>
                  <a:lnTo>
                    <a:pt x="159366" y="190200"/>
                  </a:lnTo>
                  <a:lnTo>
                    <a:pt x="161003" y="189444"/>
                  </a:lnTo>
                  <a:lnTo>
                    <a:pt x="162167" y="188392"/>
                  </a:lnTo>
                  <a:lnTo>
                    <a:pt x="162911" y="187719"/>
                  </a:lnTo>
                  <a:lnTo>
                    <a:pt x="164891" y="185730"/>
                  </a:lnTo>
                  <a:lnTo>
                    <a:pt x="166214" y="184324"/>
                  </a:lnTo>
                  <a:lnTo>
                    <a:pt x="166679" y="183614"/>
                  </a:lnTo>
                  <a:lnTo>
                    <a:pt x="167475" y="182842"/>
                  </a:lnTo>
                  <a:lnTo>
                    <a:pt x="168075" y="182501"/>
                  </a:lnTo>
                  <a:lnTo>
                    <a:pt x="168687" y="182178"/>
                  </a:lnTo>
                  <a:lnTo>
                    <a:pt x="169312" y="181873"/>
                  </a:lnTo>
                  <a:lnTo>
                    <a:pt x="171971" y="180758"/>
                  </a:lnTo>
                  <a:lnTo>
                    <a:pt x="172441" y="180626"/>
                  </a:lnTo>
                  <a:lnTo>
                    <a:pt x="172759" y="180524"/>
                  </a:lnTo>
                  <a:lnTo>
                    <a:pt x="172913" y="180566"/>
                  </a:lnTo>
                  <a:lnTo>
                    <a:pt x="173155" y="180576"/>
                  </a:lnTo>
                  <a:lnTo>
                    <a:pt x="173400" y="180607"/>
                  </a:lnTo>
                  <a:lnTo>
                    <a:pt x="173888" y="180689"/>
                  </a:lnTo>
                  <a:lnTo>
                    <a:pt x="174133" y="180717"/>
                  </a:lnTo>
                  <a:lnTo>
                    <a:pt x="174535" y="180749"/>
                  </a:lnTo>
                  <a:lnTo>
                    <a:pt x="174943" y="180771"/>
                  </a:lnTo>
                  <a:lnTo>
                    <a:pt x="175347" y="180785"/>
                  </a:lnTo>
                  <a:lnTo>
                    <a:pt x="175755" y="180781"/>
                  </a:lnTo>
                  <a:lnTo>
                    <a:pt x="176155" y="180753"/>
                  </a:lnTo>
                  <a:lnTo>
                    <a:pt x="176446" y="180717"/>
                  </a:lnTo>
                  <a:lnTo>
                    <a:pt x="176733" y="180662"/>
                  </a:lnTo>
                  <a:lnTo>
                    <a:pt x="177596" y="180484"/>
                  </a:lnTo>
                  <a:lnTo>
                    <a:pt x="178253" y="180357"/>
                  </a:lnTo>
                  <a:lnTo>
                    <a:pt x="178914" y="180230"/>
                  </a:lnTo>
                  <a:lnTo>
                    <a:pt x="179243" y="180175"/>
                  </a:lnTo>
                  <a:lnTo>
                    <a:pt x="179530" y="180152"/>
                  </a:lnTo>
                  <a:lnTo>
                    <a:pt x="179832" y="180152"/>
                  </a:lnTo>
                  <a:lnTo>
                    <a:pt x="180124" y="180143"/>
                  </a:lnTo>
                  <a:lnTo>
                    <a:pt x="180387" y="180098"/>
                  </a:lnTo>
                  <a:lnTo>
                    <a:pt x="180596" y="179988"/>
                  </a:lnTo>
                  <a:lnTo>
                    <a:pt x="180748" y="179750"/>
                  </a:lnTo>
                  <a:lnTo>
                    <a:pt x="180842" y="179369"/>
                  </a:lnTo>
                  <a:lnTo>
                    <a:pt x="180917" y="179165"/>
                  </a:lnTo>
                  <a:lnTo>
                    <a:pt x="181038" y="179024"/>
                  </a:lnTo>
                  <a:lnTo>
                    <a:pt x="181167" y="178969"/>
                  </a:lnTo>
                  <a:lnTo>
                    <a:pt x="181318" y="178942"/>
                  </a:lnTo>
                  <a:lnTo>
                    <a:pt x="181639" y="178923"/>
                  </a:lnTo>
                  <a:lnTo>
                    <a:pt x="181798" y="178910"/>
                  </a:lnTo>
                  <a:lnTo>
                    <a:pt x="182391" y="178800"/>
                  </a:lnTo>
                  <a:lnTo>
                    <a:pt x="182689" y="178742"/>
                  </a:lnTo>
                  <a:lnTo>
                    <a:pt x="182985" y="178673"/>
                  </a:lnTo>
                  <a:lnTo>
                    <a:pt x="183278" y="178596"/>
                  </a:lnTo>
                  <a:lnTo>
                    <a:pt x="183665" y="178487"/>
                  </a:lnTo>
                  <a:lnTo>
                    <a:pt x="184054" y="178368"/>
                  </a:lnTo>
                  <a:lnTo>
                    <a:pt x="184435" y="178236"/>
                  </a:lnTo>
                  <a:lnTo>
                    <a:pt x="185185" y="177939"/>
                  </a:lnTo>
                  <a:lnTo>
                    <a:pt x="185804" y="177804"/>
                  </a:lnTo>
                  <a:lnTo>
                    <a:pt x="186424" y="177608"/>
                  </a:lnTo>
                  <a:lnTo>
                    <a:pt x="187028" y="177353"/>
                  </a:lnTo>
                  <a:lnTo>
                    <a:pt x="187598" y="177049"/>
                  </a:lnTo>
                  <a:lnTo>
                    <a:pt x="188127" y="176698"/>
                  </a:lnTo>
                  <a:lnTo>
                    <a:pt x="188555" y="176352"/>
                  </a:lnTo>
                  <a:lnTo>
                    <a:pt x="188963" y="175965"/>
                  </a:lnTo>
                  <a:lnTo>
                    <a:pt x="189337" y="175547"/>
                  </a:lnTo>
                  <a:lnTo>
                    <a:pt x="189677" y="175101"/>
                  </a:lnTo>
                  <a:lnTo>
                    <a:pt x="189968" y="174636"/>
                  </a:lnTo>
                  <a:lnTo>
                    <a:pt x="190210" y="174127"/>
                  </a:lnTo>
                  <a:lnTo>
                    <a:pt x="190400" y="173585"/>
                  </a:lnTo>
                  <a:lnTo>
                    <a:pt x="190546" y="173025"/>
                  </a:lnTo>
                  <a:lnTo>
                    <a:pt x="190667" y="172452"/>
                  </a:lnTo>
                  <a:lnTo>
                    <a:pt x="190778" y="171888"/>
                  </a:lnTo>
                  <a:lnTo>
                    <a:pt x="190861" y="171378"/>
                  </a:lnTo>
                  <a:lnTo>
                    <a:pt x="190929" y="170864"/>
                  </a:lnTo>
                  <a:lnTo>
                    <a:pt x="190949" y="170502"/>
                  </a:lnTo>
                  <a:lnTo>
                    <a:pt x="190978" y="170349"/>
                  </a:lnTo>
                  <a:lnTo>
                    <a:pt x="191008" y="169835"/>
                  </a:lnTo>
                  <a:lnTo>
                    <a:pt x="191012" y="169321"/>
                  </a:lnTo>
                  <a:lnTo>
                    <a:pt x="190982" y="168706"/>
                  </a:lnTo>
                  <a:lnTo>
                    <a:pt x="190910" y="168092"/>
                  </a:lnTo>
                  <a:lnTo>
                    <a:pt x="190812" y="167482"/>
                  </a:lnTo>
                  <a:lnTo>
                    <a:pt x="190591" y="166262"/>
                  </a:lnTo>
                  <a:lnTo>
                    <a:pt x="190380" y="164902"/>
                  </a:lnTo>
                  <a:lnTo>
                    <a:pt x="190259" y="164223"/>
                  </a:lnTo>
                  <a:lnTo>
                    <a:pt x="190104" y="163559"/>
                  </a:lnTo>
                  <a:lnTo>
                    <a:pt x="189896" y="162918"/>
                  </a:lnTo>
                  <a:lnTo>
                    <a:pt x="189730" y="162544"/>
                  </a:lnTo>
                  <a:lnTo>
                    <a:pt x="189534" y="162185"/>
                  </a:lnTo>
                  <a:lnTo>
                    <a:pt x="189330" y="161825"/>
                  </a:lnTo>
                  <a:lnTo>
                    <a:pt x="189141" y="161461"/>
                  </a:lnTo>
                  <a:lnTo>
                    <a:pt x="188978" y="161088"/>
                  </a:lnTo>
                  <a:lnTo>
                    <a:pt x="188820" y="160519"/>
                  </a:lnTo>
                  <a:lnTo>
                    <a:pt x="188721" y="159923"/>
                  </a:lnTo>
                  <a:lnTo>
                    <a:pt x="188653" y="159322"/>
                  </a:lnTo>
                  <a:lnTo>
                    <a:pt x="188578" y="158717"/>
                  </a:lnTo>
                  <a:lnTo>
                    <a:pt x="188465" y="158125"/>
                  </a:lnTo>
                  <a:lnTo>
                    <a:pt x="188182" y="157193"/>
                  </a:lnTo>
                  <a:lnTo>
                    <a:pt x="187923" y="156505"/>
                  </a:lnTo>
                  <a:lnTo>
                    <a:pt x="187602" y="155709"/>
                  </a:lnTo>
                  <a:lnTo>
                    <a:pt x="187289" y="154912"/>
                  </a:lnTo>
                  <a:lnTo>
                    <a:pt x="187017" y="154098"/>
                  </a:lnTo>
                  <a:lnTo>
                    <a:pt x="186892" y="153620"/>
                  </a:lnTo>
                  <a:lnTo>
                    <a:pt x="186775" y="153142"/>
                  </a:lnTo>
                  <a:lnTo>
                    <a:pt x="186665" y="152660"/>
                  </a:lnTo>
                  <a:lnTo>
                    <a:pt x="186541" y="152177"/>
                  </a:lnTo>
                  <a:lnTo>
                    <a:pt x="186397" y="151709"/>
                  </a:lnTo>
                  <a:lnTo>
                    <a:pt x="186148" y="151012"/>
                  </a:lnTo>
                  <a:lnTo>
                    <a:pt x="185868" y="150321"/>
                  </a:lnTo>
                  <a:lnTo>
                    <a:pt x="185555" y="149647"/>
                  </a:lnTo>
                  <a:lnTo>
                    <a:pt x="185214" y="148987"/>
                  </a:lnTo>
                  <a:lnTo>
                    <a:pt x="184847" y="148346"/>
                  </a:lnTo>
                  <a:lnTo>
                    <a:pt x="184462" y="147758"/>
                  </a:lnTo>
                  <a:lnTo>
                    <a:pt x="184043" y="147194"/>
                  </a:lnTo>
                  <a:lnTo>
                    <a:pt x="183155" y="146093"/>
                  </a:lnTo>
                  <a:lnTo>
                    <a:pt x="182717" y="145542"/>
                  </a:lnTo>
                  <a:lnTo>
                    <a:pt x="182262" y="145028"/>
                  </a:lnTo>
                  <a:lnTo>
                    <a:pt x="181756" y="144523"/>
                  </a:lnTo>
                  <a:lnTo>
                    <a:pt x="181276" y="144018"/>
                  </a:lnTo>
                  <a:lnTo>
                    <a:pt x="180891" y="143490"/>
                  </a:lnTo>
                  <a:lnTo>
                    <a:pt x="180676" y="142935"/>
                  </a:lnTo>
                  <a:lnTo>
                    <a:pt x="180638" y="142653"/>
                  </a:lnTo>
                  <a:lnTo>
                    <a:pt x="180619" y="142361"/>
                  </a:lnTo>
                  <a:lnTo>
                    <a:pt x="180623" y="142070"/>
                  </a:lnTo>
                  <a:lnTo>
                    <a:pt x="180653" y="141783"/>
                  </a:lnTo>
                  <a:lnTo>
                    <a:pt x="180702" y="141506"/>
                  </a:lnTo>
                  <a:lnTo>
                    <a:pt x="181026" y="140692"/>
                  </a:lnTo>
                  <a:lnTo>
                    <a:pt x="181295" y="140086"/>
                  </a:lnTo>
                  <a:lnTo>
                    <a:pt x="181612" y="138379"/>
                  </a:lnTo>
                  <a:lnTo>
                    <a:pt x="182251" y="135522"/>
                  </a:lnTo>
                  <a:lnTo>
                    <a:pt x="182368" y="135239"/>
                  </a:lnTo>
                  <a:lnTo>
                    <a:pt x="182462" y="134944"/>
                  </a:lnTo>
                  <a:lnTo>
                    <a:pt x="182528" y="134634"/>
                  </a:lnTo>
                  <a:lnTo>
                    <a:pt x="182568" y="134325"/>
                  </a:lnTo>
                  <a:lnTo>
                    <a:pt x="182577" y="134024"/>
                  </a:lnTo>
                  <a:lnTo>
                    <a:pt x="182542" y="133720"/>
                  </a:lnTo>
                  <a:lnTo>
                    <a:pt x="182470" y="133415"/>
                  </a:lnTo>
                  <a:lnTo>
                    <a:pt x="182368" y="133114"/>
                  </a:lnTo>
                  <a:lnTo>
                    <a:pt x="182258" y="132814"/>
                  </a:lnTo>
                  <a:lnTo>
                    <a:pt x="182085" y="132318"/>
                  </a:lnTo>
                  <a:lnTo>
                    <a:pt x="181930" y="131927"/>
                  </a:lnTo>
                  <a:lnTo>
                    <a:pt x="181858" y="131731"/>
                  </a:lnTo>
                  <a:lnTo>
                    <a:pt x="181798" y="131531"/>
                  </a:lnTo>
                  <a:lnTo>
                    <a:pt x="181741" y="131217"/>
                  </a:lnTo>
                  <a:lnTo>
                    <a:pt x="181718" y="130898"/>
                  </a:lnTo>
                  <a:lnTo>
                    <a:pt x="181703" y="130575"/>
                  </a:lnTo>
                  <a:lnTo>
                    <a:pt x="181673" y="130256"/>
                  </a:lnTo>
                  <a:lnTo>
                    <a:pt x="181601" y="129952"/>
                  </a:lnTo>
                  <a:lnTo>
                    <a:pt x="181529" y="129765"/>
                  </a:lnTo>
                  <a:lnTo>
                    <a:pt x="181442" y="129583"/>
                  </a:lnTo>
                  <a:lnTo>
                    <a:pt x="181254" y="129224"/>
                  </a:lnTo>
                  <a:lnTo>
                    <a:pt x="181170" y="129041"/>
                  </a:lnTo>
                  <a:lnTo>
                    <a:pt x="181057" y="128732"/>
                  </a:lnTo>
                  <a:lnTo>
                    <a:pt x="180966" y="128409"/>
                  </a:lnTo>
                  <a:lnTo>
                    <a:pt x="180880" y="128086"/>
                  </a:lnTo>
                  <a:lnTo>
                    <a:pt x="180789" y="127767"/>
                  </a:lnTo>
                  <a:lnTo>
                    <a:pt x="180676" y="127453"/>
                  </a:lnTo>
                  <a:lnTo>
                    <a:pt x="180536" y="127103"/>
                  </a:lnTo>
                  <a:lnTo>
                    <a:pt x="180385" y="126753"/>
                  </a:lnTo>
                  <a:lnTo>
                    <a:pt x="180217" y="126407"/>
                  </a:lnTo>
                  <a:lnTo>
                    <a:pt x="180030" y="126083"/>
                  </a:lnTo>
                  <a:lnTo>
                    <a:pt x="179809" y="125788"/>
                  </a:lnTo>
                  <a:lnTo>
                    <a:pt x="179579" y="125551"/>
                  </a:lnTo>
                  <a:lnTo>
                    <a:pt x="179326" y="125337"/>
                  </a:lnTo>
                  <a:lnTo>
                    <a:pt x="179054" y="125137"/>
                  </a:lnTo>
                  <a:lnTo>
                    <a:pt x="178767" y="124955"/>
                  </a:lnTo>
                  <a:lnTo>
                    <a:pt x="178480" y="124787"/>
                  </a:lnTo>
                  <a:lnTo>
                    <a:pt x="178170" y="124623"/>
                  </a:lnTo>
                  <a:lnTo>
                    <a:pt x="177849" y="124473"/>
                  </a:lnTo>
                  <a:lnTo>
                    <a:pt x="177519" y="124341"/>
                  </a:lnTo>
                  <a:lnTo>
                    <a:pt x="177183" y="124236"/>
                  </a:lnTo>
                  <a:lnTo>
                    <a:pt x="176847" y="124159"/>
                  </a:lnTo>
                  <a:lnTo>
                    <a:pt x="176544" y="124104"/>
                  </a:lnTo>
                  <a:lnTo>
                    <a:pt x="176231" y="124054"/>
                  </a:lnTo>
                  <a:lnTo>
                    <a:pt x="175917" y="124036"/>
                  </a:lnTo>
                  <a:lnTo>
                    <a:pt x="175619" y="124054"/>
                  </a:lnTo>
                  <a:lnTo>
                    <a:pt x="174875" y="124495"/>
                  </a:lnTo>
                  <a:lnTo>
                    <a:pt x="174745" y="124568"/>
                  </a:lnTo>
                  <a:lnTo>
                    <a:pt x="174554" y="124623"/>
                  </a:lnTo>
                  <a:lnTo>
                    <a:pt x="174345" y="124646"/>
                  </a:lnTo>
                  <a:lnTo>
                    <a:pt x="174129" y="124646"/>
                  </a:lnTo>
                  <a:lnTo>
                    <a:pt x="173910" y="124637"/>
                  </a:lnTo>
                  <a:lnTo>
                    <a:pt x="173699" y="124623"/>
                  </a:lnTo>
                  <a:lnTo>
                    <a:pt x="173245" y="124582"/>
                  </a:lnTo>
                  <a:lnTo>
                    <a:pt x="172788" y="124495"/>
                  </a:lnTo>
                  <a:lnTo>
                    <a:pt x="172339" y="124372"/>
                  </a:lnTo>
                  <a:lnTo>
                    <a:pt x="171892" y="124227"/>
                  </a:lnTo>
                  <a:lnTo>
                    <a:pt x="171465" y="124059"/>
                  </a:lnTo>
                  <a:lnTo>
                    <a:pt x="170993" y="123840"/>
                  </a:lnTo>
                  <a:lnTo>
                    <a:pt x="170536" y="123581"/>
                  </a:lnTo>
                  <a:lnTo>
                    <a:pt x="170090" y="123294"/>
                  </a:lnTo>
                  <a:lnTo>
                    <a:pt x="169659" y="122989"/>
                  </a:lnTo>
                  <a:lnTo>
                    <a:pt x="169248" y="122666"/>
                  </a:lnTo>
                  <a:lnTo>
                    <a:pt x="168891" y="122375"/>
                  </a:lnTo>
                  <a:lnTo>
                    <a:pt x="168540" y="122074"/>
                  </a:lnTo>
                  <a:lnTo>
                    <a:pt x="168208" y="121756"/>
                  </a:lnTo>
                  <a:lnTo>
                    <a:pt x="167898" y="121419"/>
                  </a:lnTo>
                  <a:lnTo>
                    <a:pt x="167630" y="121060"/>
                  </a:lnTo>
                  <a:lnTo>
                    <a:pt x="167324" y="120496"/>
                  </a:lnTo>
                  <a:lnTo>
                    <a:pt x="167088" y="119872"/>
                  </a:lnTo>
                  <a:lnTo>
                    <a:pt x="166916" y="119217"/>
                  </a:lnTo>
                  <a:lnTo>
                    <a:pt x="166848" y="118853"/>
                  </a:lnTo>
                  <a:lnTo>
                    <a:pt x="167014" y="116357"/>
                  </a:lnTo>
                  <a:lnTo>
                    <a:pt x="167475" y="114862"/>
                  </a:lnTo>
                  <a:lnTo>
                    <a:pt x="167599" y="114603"/>
                  </a:lnTo>
                  <a:lnTo>
                    <a:pt x="167641" y="114471"/>
                  </a:lnTo>
                  <a:lnTo>
                    <a:pt x="167671" y="114334"/>
                  </a:lnTo>
                  <a:lnTo>
                    <a:pt x="167720" y="114057"/>
                  </a:lnTo>
                  <a:lnTo>
                    <a:pt x="167762" y="113929"/>
                  </a:lnTo>
                  <a:lnTo>
                    <a:pt x="167947" y="113629"/>
                  </a:lnTo>
                  <a:lnTo>
                    <a:pt x="168215" y="113365"/>
                  </a:lnTo>
                  <a:lnTo>
                    <a:pt x="168525" y="113115"/>
                  </a:lnTo>
                  <a:lnTo>
                    <a:pt x="168846" y="112869"/>
                  </a:lnTo>
                  <a:lnTo>
                    <a:pt x="169129" y="112601"/>
                  </a:lnTo>
                  <a:lnTo>
                    <a:pt x="169467" y="112182"/>
                  </a:lnTo>
                  <a:lnTo>
                    <a:pt x="169773" y="111736"/>
                  </a:lnTo>
                  <a:lnTo>
                    <a:pt x="170071" y="111286"/>
                  </a:lnTo>
                  <a:lnTo>
                    <a:pt x="170385" y="110849"/>
                  </a:lnTo>
                  <a:lnTo>
                    <a:pt x="170740" y="110453"/>
                  </a:lnTo>
                  <a:lnTo>
                    <a:pt x="171023" y="110198"/>
                  </a:lnTo>
                  <a:lnTo>
                    <a:pt x="171329" y="109966"/>
                  </a:lnTo>
                  <a:lnTo>
                    <a:pt x="171952" y="109511"/>
                  </a:lnTo>
                  <a:lnTo>
                    <a:pt x="172256" y="109279"/>
                  </a:lnTo>
                  <a:lnTo>
                    <a:pt x="172486" y="109088"/>
                  </a:lnTo>
                  <a:lnTo>
                    <a:pt x="172709" y="108892"/>
                  </a:lnTo>
                  <a:lnTo>
                    <a:pt x="173162" y="108505"/>
                  </a:lnTo>
                  <a:lnTo>
                    <a:pt x="173397" y="108323"/>
                  </a:lnTo>
                  <a:lnTo>
                    <a:pt x="173903" y="107968"/>
                  </a:lnTo>
                  <a:lnTo>
                    <a:pt x="174435" y="107632"/>
                  </a:lnTo>
                  <a:lnTo>
                    <a:pt x="174983" y="107327"/>
                  </a:lnTo>
                  <a:lnTo>
                    <a:pt x="175547" y="107045"/>
                  </a:lnTo>
                  <a:lnTo>
                    <a:pt x="176114" y="106799"/>
                  </a:lnTo>
                  <a:lnTo>
                    <a:pt x="177798" y="106013"/>
                  </a:lnTo>
                  <a:lnTo>
                    <a:pt x="181091" y="104487"/>
                  </a:lnTo>
                  <a:lnTo>
                    <a:pt x="184409" y="102690"/>
                  </a:lnTo>
                  <a:lnTo>
                    <a:pt x="184507" y="102503"/>
                  </a:lnTo>
                  <a:lnTo>
                    <a:pt x="184541" y="102258"/>
                  </a:lnTo>
                  <a:lnTo>
                    <a:pt x="184560" y="101707"/>
                  </a:lnTo>
                  <a:lnTo>
                    <a:pt x="184613" y="101452"/>
                  </a:lnTo>
                  <a:lnTo>
                    <a:pt x="184681" y="101293"/>
                  </a:lnTo>
                  <a:lnTo>
                    <a:pt x="184757" y="101134"/>
                  </a:lnTo>
                  <a:lnTo>
                    <a:pt x="184843" y="100975"/>
                  </a:lnTo>
                  <a:lnTo>
                    <a:pt x="184938" y="100824"/>
                  </a:lnTo>
                  <a:lnTo>
                    <a:pt x="185157" y="100560"/>
                  </a:lnTo>
                  <a:lnTo>
                    <a:pt x="185551" y="100228"/>
                  </a:lnTo>
                  <a:lnTo>
                    <a:pt x="185644" y="100096"/>
                  </a:lnTo>
                  <a:lnTo>
                    <a:pt x="185693" y="99955"/>
                  </a:lnTo>
                  <a:lnTo>
                    <a:pt x="185721" y="99805"/>
                  </a:lnTo>
                  <a:lnTo>
                    <a:pt x="185736" y="99642"/>
                  </a:lnTo>
                  <a:lnTo>
                    <a:pt x="185740" y="99478"/>
                  </a:lnTo>
                  <a:lnTo>
                    <a:pt x="185751" y="99318"/>
                  </a:lnTo>
                  <a:lnTo>
                    <a:pt x="185766" y="98936"/>
                  </a:lnTo>
                  <a:lnTo>
                    <a:pt x="185766" y="98809"/>
                  </a:lnTo>
                  <a:lnTo>
                    <a:pt x="185759" y="98677"/>
                  </a:lnTo>
                  <a:lnTo>
                    <a:pt x="185055" y="97289"/>
                  </a:lnTo>
                  <a:lnTo>
                    <a:pt x="185191" y="97307"/>
                  </a:lnTo>
                  <a:lnTo>
                    <a:pt x="185336" y="97302"/>
                  </a:lnTo>
                  <a:lnTo>
                    <a:pt x="185482" y="97275"/>
                  </a:lnTo>
                  <a:lnTo>
                    <a:pt x="186118" y="96620"/>
                  </a:lnTo>
                  <a:lnTo>
                    <a:pt x="186303" y="96433"/>
                  </a:lnTo>
                  <a:lnTo>
                    <a:pt x="186518" y="96261"/>
                  </a:lnTo>
                  <a:lnTo>
                    <a:pt x="186745" y="96106"/>
                  </a:lnTo>
                  <a:lnTo>
                    <a:pt x="186983" y="95974"/>
                  </a:lnTo>
                  <a:lnTo>
                    <a:pt x="187228" y="95860"/>
                  </a:lnTo>
                  <a:lnTo>
                    <a:pt x="187496" y="95765"/>
                  </a:lnTo>
                  <a:lnTo>
                    <a:pt x="187780" y="95692"/>
                  </a:lnTo>
                  <a:lnTo>
                    <a:pt x="188068" y="95646"/>
                  </a:lnTo>
                  <a:lnTo>
                    <a:pt x="188359" y="95619"/>
                  </a:lnTo>
                  <a:lnTo>
                    <a:pt x="188646" y="95614"/>
                  </a:lnTo>
                  <a:lnTo>
                    <a:pt x="188903" y="95637"/>
                  </a:lnTo>
                  <a:lnTo>
                    <a:pt x="189156" y="95683"/>
                  </a:lnTo>
                  <a:lnTo>
                    <a:pt x="189666" y="95810"/>
                  </a:lnTo>
                  <a:lnTo>
                    <a:pt x="190047" y="95887"/>
                  </a:lnTo>
                  <a:lnTo>
                    <a:pt x="190304" y="95933"/>
                  </a:lnTo>
                  <a:lnTo>
                    <a:pt x="190561" y="95969"/>
                  </a:lnTo>
                  <a:lnTo>
                    <a:pt x="190925" y="96006"/>
                  </a:lnTo>
                  <a:lnTo>
                    <a:pt x="191106" y="96019"/>
                  </a:lnTo>
                  <a:lnTo>
                    <a:pt x="191291" y="96028"/>
                  </a:lnTo>
                  <a:lnTo>
                    <a:pt x="191473" y="96033"/>
                  </a:lnTo>
                  <a:lnTo>
                    <a:pt x="191711" y="96024"/>
                  </a:lnTo>
                  <a:lnTo>
                    <a:pt x="192066" y="95997"/>
                  </a:lnTo>
                  <a:lnTo>
                    <a:pt x="192326" y="95987"/>
                  </a:lnTo>
                  <a:lnTo>
                    <a:pt x="192602" y="95992"/>
                  </a:lnTo>
                  <a:lnTo>
                    <a:pt x="192870" y="95978"/>
                  </a:lnTo>
                  <a:lnTo>
                    <a:pt x="193112" y="95937"/>
                  </a:lnTo>
                  <a:lnTo>
                    <a:pt x="193365" y="95769"/>
                  </a:lnTo>
                  <a:lnTo>
                    <a:pt x="193582" y="95473"/>
                  </a:lnTo>
                  <a:lnTo>
                    <a:pt x="193725" y="95346"/>
                  </a:lnTo>
                  <a:lnTo>
                    <a:pt x="193884" y="95228"/>
                  </a:lnTo>
                  <a:lnTo>
                    <a:pt x="194054" y="95127"/>
                  </a:lnTo>
                  <a:lnTo>
                    <a:pt x="194235" y="95045"/>
                  </a:lnTo>
                  <a:lnTo>
                    <a:pt x="194413" y="94987"/>
                  </a:lnTo>
                  <a:lnTo>
                    <a:pt x="194605" y="94955"/>
                  </a:lnTo>
                  <a:lnTo>
                    <a:pt x="194806" y="94950"/>
                  </a:lnTo>
                  <a:lnTo>
                    <a:pt x="195418" y="95005"/>
                  </a:lnTo>
                  <a:lnTo>
                    <a:pt x="195663" y="94996"/>
                  </a:lnTo>
                  <a:lnTo>
                    <a:pt x="195920" y="94978"/>
                  </a:lnTo>
                  <a:lnTo>
                    <a:pt x="196173" y="94968"/>
                  </a:lnTo>
                  <a:lnTo>
                    <a:pt x="196405" y="94991"/>
                  </a:lnTo>
                  <a:lnTo>
                    <a:pt x="196775" y="95219"/>
                  </a:lnTo>
                  <a:lnTo>
                    <a:pt x="197009" y="95491"/>
                  </a:lnTo>
                  <a:lnTo>
                    <a:pt x="197213" y="95705"/>
                  </a:lnTo>
                  <a:lnTo>
                    <a:pt x="197500" y="96051"/>
                  </a:lnTo>
                  <a:lnTo>
                    <a:pt x="197625" y="96252"/>
                  </a:lnTo>
                  <a:lnTo>
                    <a:pt x="197738" y="96470"/>
                  </a:lnTo>
                  <a:lnTo>
                    <a:pt x="197833" y="96697"/>
                  </a:lnTo>
                  <a:lnTo>
                    <a:pt x="197916" y="96925"/>
                  </a:lnTo>
                  <a:lnTo>
                    <a:pt x="197980" y="97157"/>
                  </a:lnTo>
                  <a:lnTo>
                    <a:pt x="198059" y="97480"/>
                  </a:lnTo>
                  <a:lnTo>
                    <a:pt x="198127" y="97826"/>
                  </a:lnTo>
                  <a:lnTo>
                    <a:pt x="198161" y="98172"/>
                  </a:lnTo>
                  <a:lnTo>
                    <a:pt x="198142" y="98476"/>
                  </a:lnTo>
                  <a:lnTo>
                    <a:pt x="197829" y="98913"/>
                  </a:lnTo>
                  <a:lnTo>
                    <a:pt x="197568" y="99077"/>
                  </a:lnTo>
                  <a:lnTo>
                    <a:pt x="196979" y="99573"/>
                  </a:lnTo>
                  <a:lnTo>
                    <a:pt x="196926" y="99718"/>
                  </a:lnTo>
                  <a:lnTo>
                    <a:pt x="196907" y="99892"/>
                  </a:lnTo>
                  <a:lnTo>
                    <a:pt x="196915" y="100078"/>
                  </a:lnTo>
                  <a:lnTo>
                    <a:pt x="196937" y="100265"/>
                  </a:lnTo>
                  <a:lnTo>
                    <a:pt x="196998" y="100660"/>
                  </a:lnTo>
                  <a:lnTo>
                    <a:pt x="197043" y="100884"/>
                  </a:lnTo>
                  <a:lnTo>
                    <a:pt x="197107" y="101097"/>
                  </a:lnTo>
                  <a:lnTo>
                    <a:pt x="197194" y="101293"/>
                  </a:lnTo>
                  <a:lnTo>
                    <a:pt x="197311" y="101457"/>
                  </a:lnTo>
                  <a:lnTo>
                    <a:pt x="197485" y="101589"/>
                  </a:lnTo>
                  <a:lnTo>
                    <a:pt x="197704" y="101675"/>
                  </a:lnTo>
                  <a:lnTo>
                    <a:pt x="197950" y="101739"/>
                  </a:lnTo>
                  <a:lnTo>
                    <a:pt x="198203" y="101789"/>
                  </a:lnTo>
                  <a:lnTo>
                    <a:pt x="198445" y="101844"/>
                  </a:lnTo>
                  <a:lnTo>
                    <a:pt x="198788" y="101894"/>
                  </a:lnTo>
                  <a:lnTo>
                    <a:pt x="199519" y="101916"/>
                  </a:lnTo>
                  <a:lnTo>
                    <a:pt x="199840" y="101971"/>
                  </a:lnTo>
                  <a:lnTo>
                    <a:pt x="200085" y="102103"/>
                  </a:lnTo>
                  <a:lnTo>
                    <a:pt x="200202" y="102249"/>
                  </a:lnTo>
                  <a:lnTo>
                    <a:pt x="200289" y="102426"/>
                  </a:lnTo>
                  <a:lnTo>
                    <a:pt x="200440" y="102804"/>
                  </a:lnTo>
                  <a:lnTo>
                    <a:pt x="200527" y="102986"/>
                  </a:lnTo>
                  <a:lnTo>
                    <a:pt x="200792" y="103482"/>
                  </a:lnTo>
                  <a:lnTo>
                    <a:pt x="200935" y="103727"/>
                  </a:lnTo>
                  <a:lnTo>
                    <a:pt x="201094" y="103951"/>
                  </a:lnTo>
                  <a:lnTo>
                    <a:pt x="201279" y="104146"/>
                  </a:lnTo>
                  <a:lnTo>
                    <a:pt x="201473" y="104269"/>
                  </a:lnTo>
                  <a:lnTo>
                    <a:pt x="201692" y="104360"/>
                  </a:lnTo>
                  <a:lnTo>
                    <a:pt x="201922" y="104442"/>
                  </a:lnTo>
                  <a:lnTo>
                    <a:pt x="202138" y="104537"/>
                  </a:lnTo>
                  <a:lnTo>
                    <a:pt x="202323" y="104669"/>
                  </a:lnTo>
                  <a:lnTo>
                    <a:pt x="202489" y="104879"/>
                  </a:lnTo>
                  <a:lnTo>
                    <a:pt x="202617" y="105134"/>
                  </a:lnTo>
                  <a:lnTo>
                    <a:pt x="202723" y="105411"/>
                  </a:lnTo>
                  <a:lnTo>
                    <a:pt x="202825" y="105693"/>
                  </a:lnTo>
                  <a:lnTo>
                    <a:pt x="202938" y="105962"/>
                  </a:lnTo>
                  <a:lnTo>
                    <a:pt x="203082" y="106239"/>
                  </a:lnTo>
                  <a:lnTo>
                    <a:pt x="203384" y="106790"/>
                  </a:lnTo>
                  <a:lnTo>
                    <a:pt x="203524" y="107067"/>
                  </a:lnTo>
                  <a:lnTo>
                    <a:pt x="203641" y="107350"/>
                  </a:lnTo>
                  <a:lnTo>
                    <a:pt x="203690" y="107491"/>
                  </a:lnTo>
                  <a:lnTo>
                    <a:pt x="203807" y="107909"/>
                  </a:lnTo>
                  <a:lnTo>
                    <a:pt x="203860" y="108041"/>
                  </a:lnTo>
                  <a:lnTo>
                    <a:pt x="203936" y="108205"/>
                  </a:lnTo>
                  <a:lnTo>
                    <a:pt x="204024" y="108360"/>
                  </a:lnTo>
                  <a:lnTo>
                    <a:pt x="204228" y="108660"/>
                  </a:lnTo>
                  <a:lnTo>
                    <a:pt x="204341" y="108796"/>
                  </a:lnTo>
                  <a:lnTo>
                    <a:pt x="204420" y="109283"/>
                  </a:lnTo>
                  <a:lnTo>
                    <a:pt x="204511" y="109770"/>
                  </a:lnTo>
                  <a:lnTo>
                    <a:pt x="204560" y="110012"/>
                  </a:lnTo>
                  <a:lnTo>
                    <a:pt x="204617" y="110262"/>
                  </a:lnTo>
                  <a:lnTo>
                    <a:pt x="204859" y="111267"/>
                  </a:lnTo>
                  <a:lnTo>
                    <a:pt x="204896" y="111436"/>
                  </a:lnTo>
                  <a:lnTo>
                    <a:pt x="204927" y="111609"/>
                  </a:lnTo>
                  <a:lnTo>
                    <a:pt x="204998" y="111950"/>
                  </a:lnTo>
                  <a:lnTo>
                    <a:pt x="205044" y="112114"/>
                  </a:lnTo>
                  <a:lnTo>
                    <a:pt x="205149" y="112405"/>
                  </a:lnTo>
                  <a:lnTo>
                    <a:pt x="205278" y="112687"/>
                  </a:lnTo>
                  <a:lnTo>
                    <a:pt x="205418" y="112965"/>
                  </a:lnTo>
                  <a:lnTo>
                    <a:pt x="205550" y="113247"/>
                  </a:lnTo>
                  <a:lnTo>
                    <a:pt x="205659" y="113538"/>
                  </a:lnTo>
                  <a:lnTo>
                    <a:pt x="205750" y="113834"/>
                  </a:lnTo>
                  <a:lnTo>
                    <a:pt x="205837" y="114134"/>
                  </a:lnTo>
                  <a:lnTo>
                    <a:pt x="205909" y="114434"/>
                  </a:lnTo>
                  <a:lnTo>
                    <a:pt x="205950" y="114739"/>
                  </a:lnTo>
                  <a:lnTo>
                    <a:pt x="205954" y="115035"/>
                  </a:lnTo>
                  <a:lnTo>
                    <a:pt x="205897" y="115399"/>
                  </a:lnTo>
                  <a:lnTo>
                    <a:pt x="205780" y="115759"/>
                  </a:lnTo>
                  <a:lnTo>
                    <a:pt x="205622" y="116118"/>
                  </a:lnTo>
                  <a:lnTo>
                    <a:pt x="205433" y="116464"/>
                  </a:lnTo>
                  <a:lnTo>
                    <a:pt x="205240" y="116796"/>
                  </a:lnTo>
                  <a:lnTo>
                    <a:pt x="205127" y="116960"/>
                  </a:lnTo>
                  <a:lnTo>
                    <a:pt x="204870" y="117265"/>
                  </a:lnTo>
                  <a:lnTo>
                    <a:pt x="204753" y="117424"/>
                  </a:lnTo>
                  <a:lnTo>
                    <a:pt x="204662" y="117592"/>
                  </a:lnTo>
                  <a:lnTo>
                    <a:pt x="204602" y="117756"/>
                  </a:lnTo>
                  <a:lnTo>
                    <a:pt x="204553" y="117929"/>
                  </a:lnTo>
                  <a:lnTo>
                    <a:pt x="204519" y="118102"/>
                  </a:lnTo>
                  <a:lnTo>
                    <a:pt x="204507" y="118275"/>
                  </a:lnTo>
                  <a:lnTo>
                    <a:pt x="204673" y="118735"/>
                  </a:lnTo>
                  <a:lnTo>
                    <a:pt x="204802" y="118925"/>
                  </a:lnTo>
                  <a:lnTo>
                    <a:pt x="204968" y="119144"/>
                  </a:lnTo>
                  <a:lnTo>
                    <a:pt x="205157" y="119349"/>
                  </a:lnTo>
                  <a:lnTo>
                    <a:pt x="205361" y="119540"/>
                  </a:lnTo>
                  <a:lnTo>
                    <a:pt x="205573" y="119727"/>
                  </a:lnTo>
                  <a:lnTo>
                    <a:pt x="205992" y="120086"/>
                  </a:lnTo>
                  <a:lnTo>
                    <a:pt x="206200" y="120259"/>
                  </a:lnTo>
                  <a:lnTo>
                    <a:pt x="206411" y="120427"/>
                  </a:lnTo>
                  <a:lnTo>
                    <a:pt x="206630" y="120587"/>
                  </a:lnTo>
                  <a:lnTo>
                    <a:pt x="207077" y="120882"/>
                  </a:lnTo>
                  <a:lnTo>
                    <a:pt x="207304" y="121028"/>
                  </a:lnTo>
                  <a:lnTo>
                    <a:pt x="207534" y="121160"/>
                  </a:lnTo>
                  <a:lnTo>
                    <a:pt x="207768" y="121265"/>
                  </a:lnTo>
                  <a:lnTo>
                    <a:pt x="208010" y="121324"/>
                  </a:lnTo>
                  <a:lnTo>
                    <a:pt x="208309" y="121319"/>
                  </a:lnTo>
                  <a:lnTo>
                    <a:pt x="208626" y="121246"/>
                  </a:lnTo>
                  <a:lnTo>
                    <a:pt x="208943" y="121128"/>
                  </a:lnTo>
                  <a:lnTo>
                    <a:pt x="209253" y="120983"/>
                  </a:lnTo>
                  <a:lnTo>
                    <a:pt x="209545" y="120828"/>
                  </a:lnTo>
                  <a:lnTo>
                    <a:pt x="209832" y="120655"/>
                  </a:lnTo>
                  <a:lnTo>
                    <a:pt x="210104" y="120459"/>
                  </a:lnTo>
                  <a:lnTo>
                    <a:pt x="210236" y="120354"/>
                  </a:lnTo>
                  <a:lnTo>
                    <a:pt x="215856" y="120377"/>
                  </a:lnTo>
                  <a:lnTo>
                    <a:pt x="218709" y="120382"/>
                  </a:lnTo>
                  <a:lnTo>
                    <a:pt x="218838" y="120405"/>
                  </a:lnTo>
                  <a:lnTo>
                    <a:pt x="218970" y="120414"/>
                  </a:lnTo>
                  <a:lnTo>
                    <a:pt x="219227" y="120395"/>
                  </a:lnTo>
                  <a:lnTo>
                    <a:pt x="219408" y="120341"/>
                  </a:lnTo>
                  <a:lnTo>
                    <a:pt x="219587" y="120250"/>
                  </a:lnTo>
                  <a:lnTo>
                    <a:pt x="219756" y="120132"/>
                  </a:lnTo>
                  <a:lnTo>
                    <a:pt x="219910" y="119995"/>
                  </a:lnTo>
                  <a:lnTo>
                    <a:pt x="220040" y="119849"/>
                  </a:lnTo>
                  <a:lnTo>
                    <a:pt x="220127" y="119695"/>
                  </a:lnTo>
                  <a:lnTo>
                    <a:pt x="220182" y="119517"/>
                  </a:lnTo>
                  <a:lnTo>
                    <a:pt x="220233" y="119335"/>
                  </a:lnTo>
                  <a:lnTo>
                    <a:pt x="220288" y="119158"/>
                  </a:lnTo>
                  <a:lnTo>
                    <a:pt x="220376" y="119007"/>
                  </a:lnTo>
                  <a:lnTo>
                    <a:pt x="220546" y="118871"/>
                  </a:lnTo>
                  <a:lnTo>
                    <a:pt x="220765" y="118776"/>
                  </a:lnTo>
                  <a:lnTo>
                    <a:pt x="221003" y="118694"/>
                  </a:lnTo>
                  <a:lnTo>
                    <a:pt x="221222" y="118598"/>
                  </a:lnTo>
                  <a:lnTo>
                    <a:pt x="221392" y="118461"/>
                  </a:lnTo>
                  <a:lnTo>
                    <a:pt x="221494" y="118284"/>
                  </a:lnTo>
                  <a:lnTo>
                    <a:pt x="221562" y="118075"/>
                  </a:lnTo>
                  <a:lnTo>
                    <a:pt x="221657" y="117629"/>
                  </a:lnTo>
                  <a:lnTo>
                    <a:pt x="221732" y="117420"/>
                  </a:lnTo>
                  <a:lnTo>
                    <a:pt x="221834" y="117233"/>
                  </a:lnTo>
                  <a:lnTo>
                    <a:pt x="221951" y="117051"/>
                  </a:lnTo>
                  <a:lnTo>
                    <a:pt x="222186" y="116692"/>
                  </a:lnTo>
                  <a:lnTo>
                    <a:pt x="222269" y="116500"/>
                  </a:lnTo>
                  <a:lnTo>
                    <a:pt x="222308" y="116368"/>
                  </a:lnTo>
                  <a:lnTo>
                    <a:pt x="222337" y="116232"/>
                  </a:lnTo>
                  <a:lnTo>
                    <a:pt x="222382" y="115959"/>
                  </a:lnTo>
                  <a:lnTo>
                    <a:pt x="222416" y="115695"/>
                  </a:lnTo>
                  <a:lnTo>
                    <a:pt x="222614" y="115099"/>
                  </a:lnTo>
                  <a:lnTo>
                    <a:pt x="222790" y="115012"/>
                  </a:lnTo>
                  <a:lnTo>
                    <a:pt x="222994" y="114940"/>
                  </a:lnTo>
                  <a:lnTo>
                    <a:pt x="223192" y="114862"/>
                  </a:lnTo>
                  <a:lnTo>
                    <a:pt x="223414" y="114662"/>
                  </a:lnTo>
                  <a:lnTo>
                    <a:pt x="223532" y="114471"/>
                  </a:lnTo>
                  <a:lnTo>
                    <a:pt x="223637" y="114271"/>
                  </a:lnTo>
                  <a:lnTo>
                    <a:pt x="223705" y="114093"/>
                  </a:lnTo>
                  <a:lnTo>
                    <a:pt x="223811" y="113715"/>
                  </a:lnTo>
                  <a:lnTo>
                    <a:pt x="223875" y="113538"/>
                  </a:lnTo>
                  <a:lnTo>
                    <a:pt x="224563" y="112823"/>
                  </a:lnTo>
                  <a:lnTo>
                    <a:pt x="224669" y="112473"/>
                  </a:lnTo>
                  <a:lnTo>
                    <a:pt x="224820" y="112146"/>
                  </a:lnTo>
                  <a:lnTo>
                    <a:pt x="224903" y="111982"/>
                  </a:lnTo>
                  <a:lnTo>
                    <a:pt x="224990" y="111827"/>
                  </a:lnTo>
                  <a:lnTo>
                    <a:pt x="225088" y="111677"/>
                  </a:lnTo>
                  <a:lnTo>
                    <a:pt x="225296" y="111413"/>
                  </a:lnTo>
                  <a:lnTo>
                    <a:pt x="225539" y="111172"/>
                  </a:lnTo>
                  <a:lnTo>
                    <a:pt x="225803" y="110949"/>
                  </a:lnTo>
                  <a:lnTo>
                    <a:pt x="226079" y="110735"/>
                  </a:lnTo>
                  <a:lnTo>
                    <a:pt x="226351" y="110530"/>
                  </a:lnTo>
                  <a:lnTo>
                    <a:pt x="226725" y="110253"/>
                  </a:lnTo>
                  <a:lnTo>
                    <a:pt x="227114" y="109993"/>
                  </a:lnTo>
                  <a:lnTo>
                    <a:pt x="227514" y="109747"/>
                  </a:lnTo>
                  <a:lnTo>
                    <a:pt x="228022" y="109475"/>
                  </a:lnTo>
                  <a:lnTo>
                    <a:pt x="229526" y="108931"/>
                  </a:lnTo>
                  <a:lnTo>
                    <a:pt x="229767" y="108824"/>
                  </a:lnTo>
                  <a:lnTo>
                    <a:pt x="230194" y="108642"/>
                  </a:lnTo>
                  <a:lnTo>
                    <a:pt x="231485" y="108128"/>
                  </a:lnTo>
                  <a:lnTo>
                    <a:pt x="232208" y="107882"/>
                  </a:lnTo>
                  <a:lnTo>
                    <a:pt x="232613" y="107786"/>
                  </a:lnTo>
                  <a:lnTo>
                    <a:pt x="232843" y="107764"/>
                  </a:lnTo>
                  <a:lnTo>
                    <a:pt x="233311" y="107755"/>
                  </a:lnTo>
                  <a:lnTo>
                    <a:pt x="233539" y="107736"/>
                  </a:lnTo>
                  <a:lnTo>
                    <a:pt x="233753" y="107682"/>
                  </a:lnTo>
                  <a:lnTo>
                    <a:pt x="234072" y="107540"/>
                  </a:lnTo>
                  <a:lnTo>
                    <a:pt x="234223" y="107450"/>
                  </a:lnTo>
                  <a:lnTo>
                    <a:pt x="234480" y="107227"/>
                  </a:lnTo>
                  <a:lnTo>
                    <a:pt x="234567" y="107076"/>
                  </a:lnTo>
                  <a:lnTo>
                    <a:pt x="234623" y="106895"/>
                  </a:lnTo>
                  <a:lnTo>
                    <a:pt x="234672" y="106708"/>
                  </a:lnTo>
                  <a:lnTo>
                    <a:pt x="234975" y="106371"/>
                  </a:lnTo>
                  <a:lnTo>
                    <a:pt x="235213" y="106312"/>
                  </a:lnTo>
                  <a:lnTo>
                    <a:pt x="235919" y="105793"/>
                  </a:lnTo>
                  <a:lnTo>
                    <a:pt x="235981" y="105657"/>
                  </a:lnTo>
                  <a:lnTo>
                    <a:pt x="236113" y="105397"/>
                  </a:lnTo>
                  <a:lnTo>
                    <a:pt x="236221" y="105261"/>
                  </a:lnTo>
                  <a:lnTo>
                    <a:pt x="236585" y="104888"/>
                  </a:lnTo>
                  <a:lnTo>
                    <a:pt x="236717" y="104770"/>
                  </a:lnTo>
                  <a:lnTo>
                    <a:pt x="236876" y="104638"/>
                  </a:lnTo>
                  <a:lnTo>
                    <a:pt x="237038" y="104510"/>
                  </a:lnTo>
                  <a:lnTo>
                    <a:pt x="237208" y="104392"/>
                  </a:lnTo>
                  <a:lnTo>
                    <a:pt x="237386" y="104287"/>
                  </a:lnTo>
                  <a:lnTo>
                    <a:pt x="237567" y="104196"/>
                  </a:lnTo>
                  <a:lnTo>
                    <a:pt x="237854" y="104091"/>
                  </a:lnTo>
                  <a:lnTo>
                    <a:pt x="238153" y="104023"/>
                  </a:lnTo>
                  <a:lnTo>
                    <a:pt x="238466" y="103982"/>
                  </a:lnTo>
                  <a:lnTo>
                    <a:pt x="238781" y="103964"/>
                  </a:lnTo>
                  <a:lnTo>
                    <a:pt x="239091" y="103969"/>
                  </a:lnTo>
                  <a:lnTo>
                    <a:pt x="239363" y="103991"/>
                  </a:lnTo>
                  <a:lnTo>
                    <a:pt x="239631" y="104041"/>
                  </a:lnTo>
                  <a:lnTo>
                    <a:pt x="239899" y="104105"/>
                  </a:lnTo>
                  <a:lnTo>
                    <a:pt x="240436" y="104246"/>
                  </a:lnTo>
                  <a:lnTo>
                    <a:pt x="241006" y="104374"/>
                  </a:lnTo>
                  <a:lnTo>
                    <a:pt x="241289" y="104442"/>
                  </a:lnTo>
                  <a:lnTo>
                    <a:pt x="241566" y="104533"/>
                  </a:lnTo>
                  <a:lnTo>
                    <a:pt x="241819" y="104651"/>
                  </a:lnTo>
                  <a:lnTo>
                    <a:pt x="242050" y="104797"/>
                  </a:lnTo>
                  <a:lnTo>
                    <a:pt x="242276" y="104960"/>
                  </a:lnTo>
                  <a:lnTo>
                    <a:pt x="242484" y="105143"/>
                  </a:lnTo>
                  <a:lnTo>
                    <a:pt x="242669" y="105343"/>
                  </a:lnTo>
                  <a:lnTo>
                    <a:pt x="242862" y="105657"/>
                  </a:lnTo>
                  <a:lnTo>
                    <a:pt x="243017" y="106071"/>
                  </a:lnTo>
                  <a:lnTo>
                    <a:pt x="243149" y="106276"/>
                  </a:lnTo>
                  <a:lnTo>
                    <a:pt x="243311" y="106471"/>
                  </a:lnTo>
                  <a:lnTo>
                    <a:pt x="243485" y="106658"/>
                  </a:lnTo>
                  <a:lnTo>
                    <a:pt x="243640" y="106849"/>
                  </a:lnTo>
                  <a:lnTo>
                    <a:pt x="243757" y="107058"/>
                  </a:lnTo>
                  <a:lnTo>
                    <a:pt x="243829" y="107331"/>
                  </a:lnTo>
                  <a:lnTo>
                    <a:pt x="243855" y="107627"/>
                  </a:lnTo>
                  <a:lnTo>
                    <a:pt x="243855" y="107932"/>
                  </a:lnTo>
                  <a:lnTo>
                    <a:pt x="243848" y="108242"/>
                  </a:lnTo>
                  <a:lnTo>
                    <a:pt x="243855" y="108542"/>
                  </a:lnTo>
                  <a:lnTo>
                    <a:pt x="243874" y="108915"/>
                  </a:lnTo>
                  <a:lnTo>
                    <a:pt x="243878" y="109292"/>
                  </a:lnTo>
                  <a:lnTo>
                    <a:pt x="243893" y="109665"/>
                  </a:lnTo>
                  <a:lnTo>
                    <a:pt x="243935" y="110025"/>
                  </a:lnTo>
                  <a:lnTo>
                    <a:pt x="244033" y="110366"/>
                  </a:lnTo>
                  <a:lnTo>
                    <a:pt x="244174" y="110644"/>
                  </a:lnTo>
                  <a:lnTo>
                    <a:pt x="244354" y="110908"/>
                  </a:lnTo>
                  <a:lnTo>
                    <a:pt x="244559" y="111163"/>
                  </a:lnTo>
                  <a:lnTo>
                    <a:pt x="245145" y="111841"/>
                  </a:lnTo>
                  <a:lnTo>
                    <a:pt x="245394" y="112127"/>
                  </a:lnTo>
                  <a:lnTo>
                    <a:pt x="245666" y="112523"/>
                  </a:lnTo>
                  <a:lnTo>
                    <a:pt x="245893" y="112956"/>
                  </a:lnTo>
                  <a:lnTo>
                    <a:pt x="246104" y="113406"/>
                  </a:lnTo>
                  <a:lnTo>
                    <a:pt x="246327" y="113847"/>
                  </a:lnTo>
                  <a:lnTo>
                    <a:pt x="246583" y="114275"/>
                  </a:lnTo>
                  <a:lnTo>
                    <a:pt x="246808" y="114562"/>
                  </a:lnTo>
                  <a:lnTo>
                    <a:pt x="247061" y="114849"/>
                  </a:lnTo>
                  <a:lnTo>
                    <a:pt x="247318" y="115131"/>
                  </a:lnTo>
                  <a:lnTo>
                    <a:pt x="247560" y="115417"/>
                  </a:lnTo>
                  <a:lnTo>
                    <a:pt x="247775" y="115727"/>
                  </a:lnTo>
                  <a:lnTo>
                    <a:pt x="247896" y="115931"/>
                  </a:lnTo>
                  <a:lnTo>
                    <a:pt x="248013" y="116141"/>
                  </a:lnTo>
                  <a:lnTo>
                    <a:pt x="248123" y="116355"/>
                  </a:lnTo>
                  <a:lnTo>
                    <a:pt x="248221" y="116569"/>
                  </a:lnTo>
                  <a:lnTo>
                    <a:pt x="248304" y="116791"/>
                  </a:lnTo>
                  <a:lnTo>
                    <a:pt x="248383" y="117047"/>
                  </a:lnTo>
                  <a:lnTo>
                    <a:pt x="248444" y="117310"/>
                  </a:lnTo>
                  <a:lnTo>
                    <a:pt x="248493" y="117579"/>
                  </a:lnTo>
                  <a:lnTo>
                    <a:pt x="248523" y="117843"/>
                  </a:lnTo>
                  <a:lnTo>
                    <a:pt x="248534" y="118111"/>
                  </a:lnTo>
                  <a:lnTo>
                    <a:pt x="248527" y="118371"/>
                  </a:lnTo>
                  <a:lnTo>
                    <a:pt x="248512" y="118639"/>
                  </a:lnTo>
                  <a:lnTo>
                    <a:pt x="248474" y="118907"/>
                  </a:lnTo>
                  <a:lnTo>
                    <a:pt x="248406" y="119158"/>
                  </a:lnTo>
                  <a:lnTo>
                    <a:pt x="248300" y="119376"/>
                  </a:lnTo>
                  <a:lnTo>
                    <a:pt x="248141" y="119563"/>
                  </a:lnTo>
                  <a:lnTo>
                    <a:pt x="247941" y="119722"/>
                  </a:lnTo>
                  <a:lnTo>
                    <a:pt x="247711" y="119867"/>
                  </a:lnTo>
                  <a:lnTo>
                    <a:pt x="247231" y="120118"/>
                  </a:lnTo>
                  <a:lnTo>
                    <a:pt x="246993" y="120232"/>
                  </a:lnTo>
                  <a:lnTo>
                    <a:pt x="246746" y="120323"/>
                  </a:lnTo>
                  <a:lnTo>
                    <a:pt x="246493" y="120409"/>
                  </a:lnTo>
                  <a:lnTo>
                    <a:pt x="246244" y="120500"/>
                  </a:lnTo>
                  <a:lnTo>
                    <a:pt x="246002" y="120605"/>
                  </a:lnTo>
                  <a:lnTo>
                    <a:pt x="245352" y="120907"/>
                  </a:lnTo>
                  <a:lnTo>
                    <a:pt x="245024" y="121083"/>
                  </a:lnTo>
                  <a:lnTo>
                    <a:pt x="244729" y="121278"/>
                  </a:lnTo>
                  <a:lnTo>
                    <a:pt x="244465" y="121506"/>
                  </a:lnTo>
                  <a:lnTo>
                    <a:pt x="244263" y="121765"/>
                  </a:lnTo>
                  <a:lnTo>
                    <a:pt x="244097" y="122052"/>
                  </a:lnTo>
                  <a:lnTo>
                    <a:pt x="243640" y="122975"/>
                  </a:lnTo>
                  <a:lnTo>
                    <a:pt x="243225" y="123640"/>
                  </a:lnTo>
                  <a:lnTo>
                    <a:pt x="242794" y="124295"/>
                  </a:lnTo>
                  <a:lnTo>
                    <a:pt x="242571" y="124618"/>
                  </a:lnTo>
                  <a:lnTo>
                    <a:pt x="242488" y="124800"/>
                  </a:lnTo>
                  <a:lnTo>
                    <a:pt x="242412" y="124982"/>
                  </a:lnTo>
                  <a:lnTo>
                    <a:pt x="242269" y="125346"/>
                  </a:lnTo>
                  <a:lnTo>
                    <a:pt x="242205" y="125533"/>
                  </a:lnTo>
                  <a:lnTo>
                    <a:pt x="242155" y="125692"/>
                  </a:lnTo>
                  <a:lnTo>
                    <a:pt x="242072" y="126011"/>
                  </a:lnTo>
                  <a:lnTo>
                    <a:pt x="242023" y="126170"/>
                  </a:lnTo>
                  <a:lnTo>
                    <a:pt x="241970" y="126325"/>
                  </a:lnTo>
                  <a:lnTo>
                    <a:pt x="241838" y="126625"/>
                  </a:lnTo>
                  <a:lnTo>
                    <a:pt x="241683" y="126917"/>
                  </a:lnTo>
                  <a:lnTo>
                    <a:pt x="241512" y="127203"/>
                  </a:lnTo>
                  <a:lnTo>
                    <a:pt x="241323" y="127476"/>
                  </a:lnTo>
                  <a:lnTo>
                    <a:pt x="241123" y="127736"/>
                  </a:lnTo>
                  <a:lnTo>
                    <a:pt x="240749" y="128195"/>
                  </a:lnTo>
                  <a:lnTo>
                    <a:pt x="240545" y="128409"/>
                  </a:lnTo>
                  <a:lnTo>
                    <a:pt x="240326" y="128596"/>
                  </a:lnTo>
                  <a:lnTo>
                    <a:pt x="240092" y="128732"/>
                  </a:lnTo>
                  <a:lnTo>
                    <a:pt x="239880" y="128800"/>
                  </a:lnTo>
                  <a:lnTo>
                    <a:pt x="239650" y="128828"/>
                  </a:lnTo>
                  <a:lnTo>
                    <a:pt x="239412" y="128837"/>
                  </a:lnTo>
                  <a:lnTo>
                    <a:pt x="239178" y="128855"/>
                  </a:lnTo>
                  <a:lnTo>
                    <a:pt x="238951" y="128905"/>
                  </a:lnTo>
                  <a:lnTo>
                    <a:pt x="238591" y="129046"/>
                  </a:lnTo>
                  <a:lnTo>
                    <a:pt x="238240" y="129237"/>
                  </a:lnTo>
                  <a:lnTo>
                    <a:pt x="237903" y="129469"/>
                  </a:lnTo>
                  <a:lnTo>
                    <a:pt x="237586" y="129720"/>
                  </a:lnTo>
                  <a:lnTo>
                    <a:pt x="237288" y="129983"/>
                  </a:lnTo>
                  <a:lnTo>
                    <a:pt x="237072" y="130193"/>
                  </a:lnTo>
                  <a:lnTo>
                    <a:pt x="236861" y="130416"/>
                  </a:lnTo>
                  <a:lnTo>
                    <a:pt x="236664" y="130648"/>
                  </a:lnTo>
                  <a:lnTo>
                    <a:pt x="236479" y="130889"/>
                  </a:lnTo>
                  <a:lnTo>
                    <a:pt x="236317" y="131144"/>
                  </a:lnTo>
                  <a:lnTo>
                    <a:pt x="236098" y="131572"/>
                  </a:lnTo>
                  <a:lnTo>
                    <a:pt x="235923" y="132040"/>
                  </a:lnTo>
                  <a:lnTo>
                    <a:pt x="235794" y="132527"/>
                  </a:lnTo>
                  <a:lnTo>
                    <a:pt x="235711" y="133023"/>
                  </a:lnTo>
                  <a:lnTo>
                    <a:pt x="235674" y="133510"/>
                  </a:lnTo>
                  <a:lnTo>
                    <a:pt x="235689" y="134024"/>
                  </a:lnTo>
                  <a:lnTo>
                    <a:pt x="235760" y="134543"/>
                  </a:lnTo>
                  <a:lnTo>
                    <a:pt x="235885" y="135062"/>
                  </a:lnTo>
                  <a:lnTo>
                    <a:pt x="236051" y="135563"/>
                  </a:lnTo>
                  <a:lnTo>
                    <a:pt x="236260" y="136031"/>
                  </a:lnTo>
                  <a:lnTo>
                    <a:pt x="236474" y="136404"/>
                  </a:lnTo>
                  <a:lnTo>
                    <a:pt x="236721" y="136764"/>
                  </a:lnTo>
                  <a:lnTo>
                    <a:pt x="237001" y="137105"/>
                  </a:lnTo>
                  <a:lnTo>
                    <a:pt x="237303" y="137424"/>
                  </a:lnTo>
                  <a:lnTo>
                    <a:pt x="237624" y="137706"/>
                  </a:lnTo>
                  <a:lnTo>
                    <a:pt x="237911" y="137924"/>
                  </a:lnTo>
                  <a:lnTo>
                    <a:pt x="238221" y="138120"/>
                  </a:lnTo>
                  <a:lnTo>
                    <a:pt x="238546" y="138297"/>
                  </a:lnTo>
                  <a:lnTo>
                    <a:pt x="238883" y="138457"/>
                  </a:lnTo>
                  <a:lnTo>
                    <a:pt x="239219" y="138593"/>
                  </a:lnTo>
                  <a:lnTo>
                    <a:pt x="239487" y="138684"/>
                  </a:lnTo>
                  <a:lnTo>
                    <a:pt x="239763" y="138766"/>
                  </a:lnTo>
                  <a:lnTo>
                    <a:pt x="240043" y="138830"/>
                  </a:lnTo>
                  <a:lnTo>
                    <a:pt x="240322" y="138889"/>
                  </a:lnTo>
                  <a:lnTo>
                    <a:pt x="240602" y="138935"/>
                  </a:lnTo>
                  <a:lnTo>
                    <a:pt x="240855" y="138967"/>
                  </a:lnTo>
                  <a:lnTo>
                    <a:pt x="241108" y="138994"/>
                  </a:lnTo>
                  <a:lnTo>
                    <a:pt x="241361" y="139012"/>
                  </a:lnTo>
                  <a:lnTo>
                    <a:pt x="241615" y="139021"/>
                  </a:lnTo>
                  <a:lnTo>
                    <a:pt x="241867" y="139021"/>
                  </a:lnTo>
                  <a:lnTo>
                    <a:pt x="242352" y="139012"/>
                  </a:lnTo>
                  <a:lnTo>
                    <a:pt x="242839" y="138985"/>
                  </a:lnTo>
                  <a:lnTo>
                    <a:pt x="243323" y="138926"/>
                  </a:lnTo>
                  <a:lnTo>
                    <a:pt x="243795" y="138830"/>
                  </a:lnTo>
                  <a:lnTo>
                    <a:pt x="244246" y="138684"/>
                  </a:lnTo>
                  <a:lnTo>
                    <a:pt x="244536" y="138552"/>
                  </a:lnTo>
                  <a:lnTo>
                    <a:pt x="244816" y="138398"/>
                  </a:lnTo>
                  <a:lnTo>
                    <a:pt x="245092" y="138225"/>
                  </a:lnTo>
                  <a:lnTo>
                    <a:pt x="245360" y="138043"/>
                  </a:lnTo>
                  <a:lnTo>
                    <a:pt x="245621" y="137852"/>
                  </a:lnTo>
                  <a:lnTo>
                    <a:pt x="245930" y="137601"/>
                  </a:lnTo>
                  <a:lnTo>
                    <a:pt x="246225" y="137324"/>
                  </a:lnTo>
                  <a:lnTo>
                    <a:pt x="246516" y="137042"/>
                  </a:lnTo>
                  <a:lnTo>
                    <a:pt x="246803" y="136755"/>
                  </a:lnTo>
                  <a:lnTo>
                    <a:pt x="247099" y="136482"/>
                  </a:lnTo>
                  <a:lnTo>
                    <a:pt x="247401" y="136222"/>
                  </a:lnTo>
                  <a:lnTo>
                    <a:pt x="247711" y="135968"/>
                  </a:lnTo>
                  <a:lnTo>
                    <a:pt x="249325" y="134648"/>
                  </a:lnTo>
                  <a:lnTo>
                    <a:pt x="250704" y="133533"/>
                  </a:lnTo>
                  <a:lnTo>
                    <a:pt x="252075" y="132414"/>
                  </a:lnTo>
                  <a:lnTo>
                    <a:pt x="253429" y="131271"/>
                  </a:lnTo>
                  <a:lnTo>
                    <a:pt x="253563" y="131180"/>
                  </a:lnTo>
                  <a:lnTo>
                    <a:pt x="253878" y="130889"/>
                  </a:lnTo>
                  <a:lnTo>
                    <a:pt x="254328" y="130507"/>
                  </a:lnTo>
                  <a:lnTo>
                    <a:pt x="254781" y="130175"/>
                  </a:lnTo>
                  <a:lnTo>
                    <a:pt x="255243" y="129851"/>
                  </a:lnTo>
                  <a:lnTo>
                    <a:pt x="255711" y="129538"/>
                  </a:lnTo>
                  <a:lnTo>
                    <a:pt x="256187" y="129237"/>
                  </a:lnTo>
                  <a:lnTo>
                    <a:pt x="256667" y="128950"/>
                  </a:lnTo>
                  <a:lnTo>
                    <a:pt x="257200" y="128664"/>
                  </a:lnTo>
                  <a:lnTo>
                    <a:pt x="257751" y="128395"/>
                  </a:lnTo>
                  <a:lnTo>
                    <a:pt x="258304" y="128140"/>
                  </a:lnTo>
                  <a:lnTo>
                    <a:pt x="258852" y="127881"/>
                  </a:lnTo>
                  <a:lnTo>
                    <a:pt x="259392" y="127599"/>
                  </a:lnTo>
                  <a:lnTo>
                    <a:pt x="260001" y="127330"/>
                  </a:lnTo>
                  <a:lnTo>
                    <a:pt x="260642" y="126885"/>
                  </a:lnTo>
                  <a:lnTo>
                    <a:pt x="261259" y="126511"/>
                  </a:lnTo>
                  <a:lnTo>
                    <a:pt x="261852" y="126106"/>
                  </a:lnTo>
                  <a:lnTo>
                    <a:pt x="262411" y="125669"/>
                  </a:lnTo>
                  <a:lnTo>
                    <a:pt x="262804" y="125328"/>
                  </a:lnTo>
                  <a:lnTo>
                    <a:pt x="263187" y="124973"/>
                  </a:lnTo>
                  <a:lnTo>
                    <a:pt x="263553" y="124605"/>
                  </a:lnTo>
                  <a:lnTo>
                    <a:pt x="263901" y="124218"/>
                  </a:lnTo>
                  <a:lnTo>
                    <a:pt x="264229" y="123813"/>
                  </a:lnTo>
                  <a:lnTo>
                    <a:pt x="264649" y="123208"/>
                  </a:lnTo>
                  <a:lnTo>
                    <a:pt x="265023" y="122566"/>
                  </a:lnTo>
                  <a:lnTo>
                    <a:pt x="265359" y="121893"/>
                  </a:lnTo>
                  <a:lnTo>
                    <a:pt x="265662" y="121201"/>
                  </a:lnTo>
                  <a:lnTo>
                    <a:pt x="265923" y="120505"/>
                  </a:lnTo>
                  <a:lnTo>
                    <a:pt x="266078" y="120045"/>
                  </a:lnTo>
                  <a:lnTo>
                    <a:pt x="266218" y="119576"/>
                  </a:lnTo>
                  <a:lnTo>
                    <a:pt x="266342" y="119103"/>
                  </a:lnTo>
                  <a:lnTo>
                    <a:pt x="266448" y="118625"/>
                  </a:lnTo>
                  <a:lnTo>
                    <a:pt x="266546" y="118147"/>
                  </a:lnTo>
                  <a:lnTo>
                    <a:pt x="266614" y="117606"/>
                  </a:lnTo>
                  <a:lnTo>
                    <a:pt x="266648" y="117060"/>
                  </a:lnTo>
                  <a:lnTo>
                    <a:pt x="266671" y="116509"/>
                  </a:lnTo>
                  <a:lnTo>
                    <a:pt x="266724" y="115968"/>
                  </a:lnTo>
                  <a:lnTo>
                    <a:pt x="266833" y="115444"/>
                  </a:lnTo>
                  <a:lnTo>
                    <a:pt x="266966" y="115058"/>
                  </a:lnTo>
                  <a:lnTo>
                    <a:pt x="267124" y="114676"/>
                  </a:lnTo>
                  <a:lnTo>
                    <a:pt x="267298" y="114303"/>
                  </a:lnTo>
                  <a:lnTo>
                    <a:pt x="267487" y="113934"/>
                  </a:lnTo>
                  <a:lnTo>
                    <a:pt x="267687" y="113570"/>
                  </a:lnTo>
                  <a:lnTo>
                    <a:pt x="267921" y="113183"/>
                  </a:lnTo>
                  <a:lnTo>
                    <a:pt x="268172" y="112810"/>
                  </a:lnTo>
                  <a:lnTo>
                    <a:pt x="268436" y="112441"/>
                  </a:lnTo>
                  <a:lnTo>
                    <a:pt x="268973" y="111709"/>
                  </a:lnTo>
                  <a:lnTo>
                    <a:pt x="269214" y="111408"/>
                  </a:lnTo>
                  <a:lnTo>
                    <a:pt x="269479" y="111113"/>
                  </a:lnTo>
                  <a:lnTo>
                    <a:pt x="269732" y="110817"/>
                  </a:lnTo>
                  <a:lnTo>
                    <a:pt x="269951" y="110512"/>
                  </a:lnTo>
                  <a:lnTo>
                    <a:pt x="270110" y="110180"/>
                  </a:lnTo>
                  <a:lnTo>
                    <a:pt x="270166" y="110003"/>
                  </a:lnTo>
                  <a:lnTo>
                    <a:pt x="270212" y="109820"/>
                  </a:lnTo>
                  <a:lnTo>
                    <a:pt x="270249" y="109634"/>
                  </a:lnTo>
                  <a:lnTo>
                    <a:pt x="270268" y="109447"/>
                  </a:lnTo>
                  <a:lnTo>
                    <a:pt x="270268" y="109265"/>
                  </a:lnTo>
                  <a:lnTo>
                    <a:pt x="270242" y="109056"/>
                  </a:lnTo>
                  <a:lnTo>
                    <a:pt x="270185" y="108842"/>
                  </a:lnTo>
                  <a:lnTo>
                    <a:pt x="270102" y="108633"/>
                  </a:lnTo>
                  <a:lnTo>
                    <a:pt x="270008" y="108432"/>
                  </a:lnTo>
                  <a:lnTo>
                    <a:pt x="269902" y="108242"/>
                  </a:lnTo>
                  <a:lnTo>
                    <a:pt x="269656" y="107932"/>
                  </a:lnTo>
                  <a:lnTo>
                    <a:pt x="269335" y="107668"/>
                  </a:lnTo>
                  <a:lnTo>
                    <a:pt x="268973" y="107427"/>
                  </a:lnTo>
                  <a:lnTo>
                    <a:pt x="268595" y="107195"/>
                  </a:lnTo>
                  <a:lnTo>
                    <a:pt x="268240" y="106954"/>
                  </a:lnTo>
                  <a:lnTo>
                    <a:pt x="267619" y="106499"/>
                  </a:lnTo>
                  <a:lnTo>
                    <a:pt x="267306" y="106276"/>
                  </a:lnTo>
                  <a:lnTo>
                    <a:pt x="266675" y="105834"/>
                  </a:lnTo>
                  <a:lnTo>
                    <a:pt x="266354" y="105639"/>
                  </a:lnTo>
                  <a:lnTo>
                    <a:pt x="266017" y="105470"/>
                  </a:lnTo>
                  <a:lnTo>
                    <a:pt x="265662" y="105324"/>
                  </a:lnTo>
                  <a:lnTo>
                    <a:pt x="265300" y="105211"/>
                  </a:lnTo>
                  <a:lnTo>
                    <a:pt x="264936" y="105124"/>
                  </a:lnTo>
                  <a:lnTo>
                    <a:pt x="264671" y="105088"/>
                  </a:lnTo>
                  <a:lnTo>
                    <a:pt x="264403" y="105065"/>
                  </a:lnTo>
                  <a:lnTo>
                    <a:pt x="264135" y="105061"/>
                  </a:lnTo>
                  <a:lnTo>
                    <a:pt x="263591" y="105065"/>
                  </a:lnTo>
                  <a:lnTo>
                    <a:pt x="263138" y="105106"/>
                  </a:lnTo>
                  <a:lnTo>
                    <a:pt x="262687" y="105188"/>
                  </a:lnTo>
                  <a:lnTo>
                    <a:pt x="262234" y="105279"/>
                  </a:lnTo>
                  <a:lnTo>
                    <a:pt x="261784" y="105347"/>
                  </a:lnTo>
                  <a:lnTo>
                    <a:pt x="261335" y="105365"/>
                  </a:lnTo>
                  <a:lnTo>
                    <a:pt x="261078" y="105343"/>
                  </a:lnTo>
                  <a:lnTo>
                    <a:pt x="260825" y="105302"/>
                  </a:lnTo>
                  <a:lnTo>
                    <a:pt x="260315" y="105206"/>
                  </a:lnTo>
                  <a:lnTo>
                    <a:pt x="260058" y="105170"/>
                  </a:lnTo>
                  <a:lnTo>
                    <a:pt x="259588" y="105138"/>
                  </a:lnTo>
                  <a:lnTo>
                    <a:pt x="259120" y="105129"/>
                  </a:lnTo>
                  <a:lnTo>
                    <a:pt x="258175" y="105120"/>
                  </a:lnTo>
                  <a:lnTo>
                    <a:pt x="257687" y="105132"/>
                  </a:lnTo>
                  <a:lnTo>
                    <a:pt x="257347" y="105088"/>
                  </a:lnTo>
                  <a:lnTo>
                    <a:pt x="256973" y="105093"/>
                  </a:lnTo>
                  <a:lnTo>
                    <a:pt x="256607" y="105088"/>
                  </a:lnTo>
                  <a:lnTo>
                    <a:pt x="256282" y="105029"/>
                  </a:lnTo>
                  <a:lnTo>
                    <a:pt x="255844" y="104669"/>
                  </a:lnTo>
                  <a:lnTo>
                    <a:pt x="255764" y="104537"/>
                  </a:lnTo>
                  <a:lnTo>
                    <a:pt x="255602" y="104283"/>
                  </a:lnTo>
                  <a:lnTo>
                    <a:pt x="255436" y="104082"/>
                  </a:lnTo>
                  <a:lnTo>
                    <a:pt x="255262" y="103896"/>
                  </a:lnTo>
                  <a:lnTo>
                    <a:pt x="254263" y="102908"/>
                  </a:lnTo>
                  <a:lnTo>
                    <a:pt x="253587" y="102253"/>
                  </a:lnTo>
                  <a:lnTo>
                    <a:pt x="253047" y="101694"/>
                  </a:lnTo>
                  <a:lnTo>
                    <a:pt x="252858" y="101516"/>
                  </a:lnTo>
                  <a:lnTo>
                    <a:pt x="252658" y="101357"/>
                  </a:lnTo>
                  <a:lnTo>
                    <a:pt x="252314" y="101179"/>
                  </a:lnTo>
                  <a:lnTo>
                    <a:pt x="251913" y="101052"/>
                  </a:lnTo>
                  <a:lnTo>
                    <a:pt x="251391" y="100884"/>
                  </a:lnTo>
                  <a:lnTo>
                    <a:pt x="250496" y="101452"/>
                  </a:lnTo>
                  <a:lnTo>
                    <a:pt x="249759" y="100747"/>
                  </a:lnTo>
                  <a:lnTo>
                    <a:pt x="250662" y="100164"/>
                  </a:lnTo>
                  <a:lnTo>
                    <a:pt x="250583" y="99928"/>
                  </a:lnTo>
                  <a:lnTo>
                    <a:pt x="250530" y="99691"/>
                  </a:lnTo>
                  <a:lnTo>
                    <a:pt x="250507" y="99459"/>
                  </a:lnTo>
                  <a:lnTo>
                    <a:pt x="250526" y="99259"/>
                  </a:lnTo>
                  <a:lnTo>
                    <a:pt x="250575" y="99059"/>
                  </a:lnTo>
                  <a:lnTo>
                    <a:pt x="250643" y="98859"/>
                  </a:lnTo>
                  <a:lnTo>
                    <a:pt x="250708" y="98654"/>
                  </a:lnTo>
                  <a:lnTo>
                    <a:pt x="250741" y="98467"/>
                  </a:lnTo>
                  <a:lnTo>
                    <a:pt x="250802" y="98208"/>
                  </a:lnTo>
                  <a:lnTo>
                    <a:pt x="250836" y="97967"/>
                  </a:lnTo>
                  <a:lnTo>
                    <a:pt x="250889" y="97480"/>
                  </a:lnTo>
                  <a:lnTo>
                    <a:pt x="250934" y="97102"/>
                  </a:lnTo>
                  <a:lnTo>
                    <a:pt x="250953" y="96970"/>
                  </a:lnTo>
                  <a:lnTo>
                    <a:pt x="250983" y="96697"/>
                  </a:lnTo>
                  <a:lnTo>
                    <a:pt x="251021" y="96293"/>
                  </a:lnTo>
                  <a:lnTo>
                    <a:pt x="251036" y="96024"/>
                  </a:lnTo>
                  <a:lnTo>
                    <a:pt x="251048" y="95756"/>
                  </a:lnTo>
                  <a:lnTo>
                    <a:pt x="251055" y="95482"/>
                  </a:lnTo>
                  <a:lnTo>
                    <a:pt x="251055" y="95214"/>
                  </a:lnTo>
                  <a:lnTo>
                    <a:pt x="251032" y="95009"/>
                  </a:lnTo>
                  <a:lnTo>
                    <a:pt x="250991" y="94786"/>
                  </a:lnTo>
                  <a:lnTo>
                    <a:pt x="250957" y="94572"/>
                  </a:lnTo>
                  <a:lnTo>
                    <a:pt x="251610" y="94145"/>
                  </a:lnTo>
                  <a:lnTo>
                    <a:pt x="251841" y="94386"/>
                  </a:lnTo>
                  <a:lnTo>
                    <a:pt x="251969" y="94400"/>
                  </a:lnTo>
                  <a:lnTo>
                    <a:pt x="252132" y="94372"/>
                  </a:lnTo>
                  <a:lnTo>
                    <a:pt x="252275" y="94313"/>
                  </a:lnTo>
                  <a:lnTo>
                    <a:pt x="252435" y="94267"/>
                  </a:lnTo>
                  <a:lnTo>
                    <a:pt x="253240" y="94618"/>
                  </a:lnTo>
                  <a:lnTo>
                    <a:pt x="253345" y="94745"/>
                  </a:lnTo>
                  <a:lnTo>
                    <a:pt x="253444" y="94882"/>
                  </a:lnTo>
                  <a:lnTo>
                    <a:pt x="253542" y="95027"/>
                  </a:lnTo>
                  <a:lnTo>
                    <a:pt x="253644" y="95159"/>
                  </a:lnTo>
                  <a:lnTo>
                    <a:pt x="254252" y="95797"/>
                  </a:lnTo>
                  <a:lnTo>
                    <a:pt x="254611" y="96028"/>
                  </a:lnTo>
                  <a:lnTo>
                    <a:pt x="254739" y="96092"/>
                  </a:lnTo>
                  <a:lnTo>
                    <a:pt x="255215" y="95760"/>
                  </a:lnTo>
                  <a:lnTo>
                    <a:pt x="255681" y="96074"/>
                  </a:lnTo>
                  <a:lnTo>
                    <a:pt x="256788" y="96898"/>
                  </a:lnTo>
                  <a:lnTo>
                    <a:pt x="257793" y="97334"/>
                  </a:lnTo>
                  <a:lnTo>
                    <a:pt x="258402" y="97466"/>
                  </a:lnTo>
                  <a:lnTo>
                    <a:pt x="259366" y="97530"/>
                  </a:lnTo>
                  <a:lnTo>
                    <a:pt x="259203" y="98331"/>
                  </a:lnTo>
                  <a:lnTo>
                    <a:pt x="259377" y="98235"/>
                  </a:lnTo>
                  <a:lnTo>
                    <a:pt x="259573" y="98117"/>
                  </a:lnTo>
                  <a:lnTo>
                    <a:pt x="259766" y="97985"/>
                  </a:lnTo>
                  <a:lnTo>
                    <a:pt x="259960" y="97853"/>
                  </a:lnTo>
                  <a:lnTo>
                    <a:pt x="260156" y="97744"/>
                  </a:lnTo>
                  <a:lnTo>
                    <a:pt x="260375" y="97680"/>
                  </a:lnTo>
                  <a:lnTo>
                    <a:pt x="260394" y="97034"/>
                  </a:lnTo>
                  <a:lnTo>
                    <a:pt x="260832" y="96884"/>
                  </a:lnTo>
                  <a:lnTo>
                    <a:pt x="261074" y="97717"/>
                  </a:lnTo>
                  <a:lnTo>
                    <a:pt x="261478" y="97748"/>
                  </a:lnTo>
                  <a:lnTo>
                    <a:pt x="261762" y="97780"/>
                  </a:lnTo>
                  <a:lnTo>
                    <a:pt x="262041" y="97799"/>
                  </a:lnTo>
                  <a:lnTo>
                    <a:pt x="262306" y="97785"/>
                  </a:lnTo>
                  <a:lnTo>
                    <a:pt x="262547" y="97717"/>
                  </a:lnTo>
                  <a:lnTo>
                    <a:pt x="262721" y="97625"/>
                  </a:lnTo>
                  <a:lnTo>
                    <a:pt x="262887" y="97507"/>
                  </a:lnTo>
                  <a:lnTo>
                    <a:pt x="263042" y="97371"/>
                  </a:lnTo>
                  <a:lnTo>
                    <a:pt x="263178" y="97216"/>
                  </a:lnTo>
                  <a:lnTo>
                    <a:pt x="263300" y="97057"/>
                  </a:lnTo>
                  <a:lnTo>
                    <a:pt x="263413" y="96820"/>
                  </a:lnTo>
                  <a:lnTo>
                    <a:pt x="262994" y="96079"/>
                  </a:lnTo>
                  <a:lnTo>
                    <a:pt x="263693" y="95596"/>
                  </a:lnTo>
                  <a:lnTo>
                    <a:pt x="265144" y="94609"/>
                  </a:lnTo>
                  <a:lnTo>
                    <a:pt x="265238" y="94809"/>
                  </a:lnTo>
                  <a:lnTo>
                    <a:pt x="266592" y="94113"/>
                  </a:lnTo>
                  <a:lnTo>
                    <a:pt x="267336" y="93694"/>
                  </a:lnTo>
                  <a:lnTo>
                    <a:pt x="267838" y="93480"/>
                  </a:lnTo>
                  <a:lnTo>
                    <a:pt x="268320" y="93243"/>
                  </a:lnTo>
                  <a:lnTo>
                    <a:pt x="269101" y="92866"/>
                  </a:lnTo>
                  <a:lnTo>
                    <a:pt x="269823" y="92752"/>
                  </a:lnTo>
                  <a:lnTo>
                    <a:pt x="270181" y="92689"/>
                  </a:lnTo>
                  <a:lnTo>
                    <a:pt x="270540" y="92620"/>
                  </a:lnTo>
                  <a:lnTo>
                    <a:pt x="270899" y="92548"/>
                  </a:lnTo>
                  <a:lnTo>
                    <a:pt x="271127" y="92507"/>
                  </a:lnTo>
                  <a:lnTo>
                    <a:pt x="271584" y="92416"/>
                  </a:lnTo>
                  <a:lnTo>
                    <a:pt x="271811" y="92366"/>
                  </a:lnTo>
                  <a:lnTo>
                    <a:pt x="272030" y="92297"/>
                  </a:lnTo>
                  <a:lnTo>
                    <a:pt x="272332" y="92179"/>
                  </a:lnTo>
                  <a:lnTo>
                    <a:pt x="272627" y="92034"/>
                  </a:lnTo>
                  <a:lnTo>
                    <a:pt x="273201" y="91706"/>
                  </a:lnTo>
                  <a:lnTo>
                    <a:pt x="273803" y="91387"/>
                  </a:lnTo>
                  <a:lnTo>
                    <a:pt x="274426" y="91078"/>
                  </a:lnTo>
                  <a:lnTo>
                    <a:pt x="274732" y="90914"/>
                  </a:lnTo>
                  <a:lnTo>
                    <a:pt x="275034" y="90741"/>
                  </a:lnTo>
                  <a:lnTo>
                    <a:pt x="275287" y="90577"/>
                  </a:lnTo>
                  <a:lnTo>
                    <a:pt x="275533" y="90414"/>
                  </a:lnTo>
                  <a:lnTo>
                    <a:pt x="275778" y="90236"/>
                  </a:lnTo>
                  <a:lnTo>
                    <a:pt x="276020" y="90059"/>
                  </a:lnTo>
                  <a:lnTo>
                    <a:pt x="276254" y="89872"/>
                  </a:lnTo>
                  <a:lnTo>
                    <a:pt x="276886" y="88917"/>
                  </a:lnTo>
                  <a:lnTo>
                    <a:pt x="279184" y="88011"/>
                  </a:lnTo>
                  <a:lnTo>
                    <a:pt x="279479" y="87970"/>
                  </a:lnTo>
                  <a:lnTo>
                    <a:pt x="279891" y="88784"/>
                  </a:lnTo>
                  <a:lnTo>
                    <a:pt x="280027" y="88812"/>
                  </a:lnTo>
                  <a:lnTo>
                    <a:pt x="280178" y="88807"/>
                  </a:lnTo>
                  <a:lnTo>
                    <a:pt x="280510" y="88739"/>
                  </a:lnTo>
                  <a:lnTo>
                    <a:pt x="280869" y="88689"/>
                  </a:lnTo>
                  <a:lnTo>
                    <a:pt x="281077" y="88644"/>
                  </a:lnTo>
                  <a:lnTo>
                    <a:pt x="281286" y="88612"/>
                  </a:lnTo>
                  <a:lnTo>
                    <a:pt x="281473" y="88607"/>
                  </a:lnTo>
                  <a:lnTo>
                    <a:pt x="282030" y="89090"/>
                  </a:lnTo>
                  <a:lnTo>
                    <a:pt x="282185" y="89153"/>
                  </a:lnTo>
                  <a:lnTo>
                    <a:pt x="282362" y="89180"/>
                  </a:lnTo>
                  <a:lnTo>
                    <a:pt x="282555" y="89180"/>
                  </a:lnTo>
                  <a:lnTo>
                    <a:pt x="282940" y="89162"/>
                  </a:lnTo>
                  <a:lnTo>
                    <a:pt x="283220" y="89135"/>
                  </a:lnTo>
                  <a:lnTo>
                    <a:pt x="283499" y="89081"/>
                  </a:lnTo>
                  <a:lnTo>
                    <a:pt x="284339" y="88862"/>
                  </a:lnTo>
                  <a:lnTo>
                    <a:pt x="285351" y="88644"/>
                  </a:lnTo>
                  <a:lnTo>
                    <a:pt x="285684" y="88553"/>
                  </a:lnTo>
                  <a:lnTo>
                    <a:pt x="286171" y="88370"/>
                  </a:lnTo>
                  <a:lnTo>
                    <a:pt x="286334" y="88302"/>
                  </a:lnTo>
                  <a:lnTo>
                    <a:pt x="286496" y="88230"/>
                  </a:lnTo>
                  <a:lnTo>
                    <a:pt x="286651" y="88143"/>
                  </a:lnTo>
                  <a:lnTo>
                    <a:pt x="287321" y="87620"/>
                  </a:lnTo>
                  <a:lnTo>
                    <a:pt x="287472" y="87720"/>
                  </a:lnTo>
                  <a:lnTo>
                    <a:pt x="287634" y="87866"/>
                  </a:lnTo>
                  <a:lnTo>
                    <a:pt x="287778" y="88038"/>
                  </a:lnTo>
                  <a:lnTo>
                    <a:pt x="287944" y="88320"/>
                  </a:lnTo>
                  <a:lnTo>
                    <a:pt x="287993" y="88448"/>
                  </a:lnTo>
                  <a:lnTo>
                    <a:pt x="288027" y="88580"/>
                  </a:lnTo>
                  <a:lnTo>
                    <a:pt x="288054" y="88717"/>
                  </a:lnTo>
                  <a:lnTo>
                    <a:pt x="288061" y="88848"/>
                  </a:lnTo>
                  <a:lnTo>
                    <a:pt x="287920" y="91525"/>
                  </a:lnTo>
                  <a:lnTo>
                    <a:pt x="287298" y="92065"/>
                  </a:lnTo>
                  <a:lnTo>
                    <a:pt x="285884" y="93357"/>
                  </a:lnTo>
                  <a:lnTo>
                    <a:pt x="285453" y="93612"/>
                  </a:lnTo>
                  <a:lnTo>
                    <a:pt x="285174" y="93799"/>
                  </a:lnTo>
                  <a:lnTo>
                    <a:pt x="284713" y="94099"/>
                  </a:lnTo>
                  <a:lnTo>
                    <a:pt x="284485" y="94263"/>
                  </a:lnTo>
                  <a:lnTo>
                    <a:pt x="284281" y="94436"/>
                  </a:lnTo>
                  <a:lnTo>
                    <a:pt x="284105" y="94636"/>
                  </a:lnTo>
                  <a:lnTo>
                    <a:pt x="283979" y="94832"/>
                  </a:lnTo>
                  <a:lnTo>
                    <a:pt x="283871" y="95045"/>
                  </a:lnTo>
                  <a:lnTo>
                    <a:pt x="283779" y="95273"/>
                  </a:lnTo>
                  <a:lnTo>
                    <a:pt x="283703" y="95505"/>
                  </a:lnTo>
                  <a:lnTo>
                    <a:pt x="283635" y="95733"/>
                  </a:lnTo>
                  <a:lnTo>
                    <a:pt x="283541" y="96142"/>
                  </a:lnTo>
                  <a:lnTo>
                    <a:pt x="283488" y="96565"/>
                  </a:lnTo>
                  <a:lnTo>
                    <a:pt x="283469" y="96993"/>
                  </a:lnTo>
                  <a:lnTo>
                    <a:pt x="283473" y="97425"/>
                  </a:lnTo>
                  <a:lnTo>
                    <a:pt x="283496" y="97849"/>
                  </a:lnTo>
                  <a:lnTo>
                    <a:pt x="283533" y="98313"/>
                  </a:lnTo>
                  <a:lnTo>
                    <a:pt x="283586" y="98781"/>
                  </a:lnTo>
                  <a:lnTo>
                    <a:pt x="283611" y="98913"/>
                  </a:lnTo>
                  <a:lnTo>
                    <a:pt x="283673" y="99250"/>
                  </a:lnTo>
                  <a:lnTo>
                    <a:pt x="283794" y="99700"/>
                  </a:lnTo>
                  <a:lnTo>
                    <a:pt x="283956" y="100124"/>
                  </a:lnTo>
                  <a:lnTo>
                    <a:pt x="284120" y="100442"/>
                  </a:lnTo>
                  <a:lnTo>
                    <a:pt x="284313" y="100747"/>
                  </a:lnTo>
                  <a:lnTo>
                    <a:pt x="284427" y="100907"/>
                  </a:lnTo>
                  <a:lnTo>
                    <a:pt x="284597" y="101139"/>
                  </a:lnTo>
                  <a:lnTo>
                    <a:pt x="284751" y="101330"/>
                  </a:lnTo>
                  <a:lnTo>
                    <a:pt x="285242" y="101903"/>
                  </a:lnTo>
                  <a:lnTo>
                    <a:pt x="285510" y="102199"/>
                  </a:lnTo>
                  <a:lnTo>
                    <a:pt x="285793" y="102481"/>
                  </a:lnTo>
                  <a:lnTo>
                    <a:pt x="286096" y="102731"/>
                  </a:lnTo>
                  <a:lnTo>
                    <a:pt x="286449" y="102948"/>
                  </a:lnTo>
                  <a:lnTo>
                    <a:pt x="286712" y="102972"/>
                  </a:lnTo>
                  <a:lnTo>
                    <a:pt x="287392" y="102995"/>
                  </a:lnTo>
                  <a:lnTo>
                    <a:pt x="287453" y="103345"/>
                  </a:lnTo>
                  <a:lnTo>
                    <a:pt x="287721" y="103455"/>
                  </a:lnTo>
                  <a:lnTo>
                    <a:pt x="288054" y="103432"/>
                  </a:lnTo>
                  <a:lnTo>
                    <a:pt x="288299" y="103332"/>
                  </a:lnTo>
                  <a:lnTo>
                    <a:pt x="288666" y="103172"/>
                  </a:lnTo>
                  <a:lnTo>
                    <a:pt x="289024" y="102986"/>
                  </a:lnTo>
                  <a:lnTo>
                    <a:pt x="290140" y="103018"/>
                  </a:lnTo>
                  <a:lnTo>
                    <a:pt x="290820" y="103049"/>
                  </a:lnTo>
                  <a:lnTo>
                    <a:pt x="291572" y="103081"/>
                  </a:lnTo>
                  <a:lnTo>
                    <a:pt x="292430" y="103131"/>
                  </a:lnTo>
                  <a:lnTo>
                    <a:pt x="292430" y="104078"/>
                  </a:lnTo>
                  <a:lnTo>
                    <a:pt x="293087" y="104055"/>
                  </a:lnTo>
                  <a:lnTo>
                    <a:pt x="293095" y="103159"/>
                  </a:lnTo>
                  <a:lnTo>
                    <a:pt x="297910" y="103441"/>
                  </a:lnTo>
                  <a:lnTo>
                    <a:pt x="298293" y="103788"/>
                  </a:lnTo>
                  <a:lnTo>
                    <a:pt x="299576" y="105093"/>
                  </a:lnTo>
                  <a:lnTo>
                    <a:pt x="296942" y="108419"/>
                  </a:lnTo>
                  <a:lnTo>
                    <a:pt x="296817" y="108619"/>
                  </a:lnTo>
                  <a:lnTo>
                    <a:pt x="296609" y="108974"/>
                  </a:lnTo>
                  <a:lnTo>
                    <a:pt x="296405" y="109952"/>
                  </a:lnTo>
                  <a:lnTo>
                    <a:pt x="296451" y="110116"/>
                  </a:lnTo>
                  <a:lnTo>
                    <a:pt x="296591" y="110376"/>
                  </a:lnTo>
                  <a:lnTo>
                    <a:pt x="296738" y="110635"/>
                  </a:lnTo>
                  <a:lnTo>
                    <a:pt x="296863" y="110890"/>
                  </a:lnTo>
                  <a:lnTo>
                    <a:pt x="297007" y="111333"/>
                  </a:lnTo>
                  <a:lnTo>
                    <a:pt x="297078" y="111590"/>
                  </a:lnTo>
                  <a:lnTo>
                    <a:pt x="297180" y="111941"/>
                  </a:lnTo>
                  <a:lnTo>
                    <a:pt x="297308" y="112268"/>
                  </a:lnTo>
                  <a:lnTo>
                    <a:pt x="297486" y="112564"/>
                  </a:lnTo>
                  <a:lnTo>
                    <a:pt x="297680" y="112787"/>
                  </a:lnTo>
                  <a:lnTo>
                    <a:pt x="297899" y="112997"/>
                  </a:lnTo>
                  <a:lnTo>
                    <a:pt x="298140" y="113183"/>
                  </a:lnTo>
                  <a:lnTo>
                    <a:pt x="298397" y="113347"/>
                  </a:lnTo>
                  <a:lnTo>
                    <a:pt x="298658" y="113479"/>
                  </a:lnTo>
                  <a:lnTo>
                    <a:pt x="299247" y="113747"/>
                  </a:lnTo>
                  <a:lnTo>
                    <a:pt x="299470" y="113860"/>
                  </a:lnTo>
                  <a:lnTo>
                    <a:pt x="299825" y="114038"/>
                  </a:lnTo>
                  <a:lnTo>
                    <a:pt x="300397" y="114353"/>
                  </a:lnTo>
                  <a:lnTo>
                    <a:pt x="300790" y="114589"/>
                  </a:lnTo>
                  <a:lnTo>
                    <a:pt x="300956" y="114689"/>
                  </a:lnTo>
                  <a:lnTo>
                    <a:pt x="301496" y="115044"/>
                  </a:lnTo>
                  <a:lnTo>
                    <a:pt x="301912" y="115349"/>
                  </a:lnTo>
                  <a:lnTo>
                    <a:pt x="302883" y="115950"/>
                  </a:lnTo>
                  <a:lnTo>
                    <a:pt x="303707" y="116705"/>
                  </a:lnTo>
                  <a:lnTo>
                    <a:pt x="303926" y="116873"/>
                  </a:lnTo>
                  <a:lnTo>
                    <a:pt x="304160" y="117028"/>
                  </a:lnTo>
                  <a:lnTo>
                    <a:pt x="305347" y="117897"/>
                  </a:lnTo>
                  <a:lnTo>
                    <a:pt x="305838" y="118562"/>
                  </a:lnTo>
                  <a:lnTo>
                    <a:pt x="307335" y="120564"/>
                  </a:lnTo>
                  <a:lnTo>
                    <a:pt x="308384" y="121872"/>
                  </a:lnTo>
                  <a:lnTo>
                    <a:pt x="308945" y="122552"/>
                  </a:lnTo>
                  <a:lnTo>
                    <a:pt x="308064" y="123781"/>
                  </a:lnTo>
                  <a:lnTo>
                    <a:pt x="308109" y="123945"/>
                  </a:lnTo>
                  <a:lnTo>
                    <a:pt x="308190" y="124109"/>
                  </a:lnTo>
                  <a:lnTo>
                    <a:pt x="308294" y="124264"/>
                  </a:lnTo>
                  <a:lnTo>
                    <a:pt x="308409" y="124413"/>
                  </a:lnTo>
                  <a:lnTo>
                    <a:pt x="308526" y="124555"/>
                  </a:lnTo>
                  <a:lnTo>
                    <a:pt x="308649" y="124687"/>
                  </a:lnTo>
                  <a:lnTo>
                    <a:pt x="308790" y="124809"/>
                  </a:lnTo>
                  <a:lnTo>
                    <a:pt x="308934" y="124923"/>
                  </a:lnTo>
                  <a:lnTo>
                    <a:pt x="309232" y="125142"/>
                  </a:lnTo>
                  <a:lnTo>
                    <a:pt x="309421" y="125269"/>
                  </a:lnTo>
                  <a:lnTo>
                    <a:pt x="309818" y="125506"/>
                  </a:lnTo>
                  <a:lnTo>
                    <a:pt x="310007" y="125633"/>
                  </a:lnTo>
                  <a:lnTo>
                    <a:pt x="310173" y="125783"/>
                  </a:lnTo>
                  <a:lnTo>
                    <a:pt x="310305" y="125938"/>
                  </a:lnTo>
                  <a:lnTo>
                    <a:pt x="310430" y="126106"/>
                  </a:lnTo>
                  <a:lnTo>
                    <a:pt x="310539" y="126284"/>
                  </a:lnTo>
                  <a:lnTo>
                    <a:pt x="310641" y="126466"/>
                  </a:lnTo>
                  <a:lnTo>
                    <a:pt x="310728" y="126652"/>
                  </a:lnTo>
                  <a:lnTo>
                    <a:pt x="310796" y="126830"/>
                  </a:lnTo>
                  <a:lnTo>
                    <a:pt x="310845" y="127017"/>
                  </a:lnTo>
                  <a:lnTo>
                    <a:pt x="310888" y="127203"/>
                  </a:lnTo>
                  <a:lnTo>
                    <a:pt x="310937" y="127390"/>
                  </a:lnTo>
                  <a:lnTo>
                    <a:pt x="311000" y="127567"/>
                  </a:lnTo>
                  <a:lnTo>
                    <a:pt x="311130" y="127831"/>
                  </a:lnTo>
                  <a:lnTo>
                    <a:pt x="311292" y="128081"/>
                  </a:lnTo>
                  <a:lnTo>
                    <a:pt x="311466" y="128323"/>
                  </a:lnTo>
                  <a:lnTo>
                    <a:pt x="311636" y="128568"/>
                  </a:lnTo>
                  <a:lnTo>
                    <a:pt x="311787" y="128828"/>
                  </a:lnTo>
                  <a:lnTo>
                    <a:pt x="311946" y="129183"/>
                  </a:lnTo>
                  <a:lnTo>
                    <a:pt x="312078" y="129551"/>
                  </a:lnTo>
                  <a:lnTo>
                    <a:pt x="312199" y="129924"/>
                  </a:lnTo>
                  <a:lnTo>
                    <a:pt x="312327" y="130293"/>
                  </a:lnTo>
                  <a:lnTo>
                    <a:pt x="312471" y="130657"/>
                  </a:lnTo>
                  <a:lnTo>
                    <a:pt x="312637" y="131021"/>
                  </a:lnTo>
                  <a:lnTo>
                    <a:pt x="313246" y="130457"/>
                  </a:lnTo>
                  <a:lnTo>
                    <a:pt x="313382" y="130625"/>
                  </a:lnTo>
                  <a:lnTo>
                    <a:pt x="313726" y="130316"/>
                  </a:lnTo>
                  <a:lnTo>
                    <a:pt x="314016" y="130648"/>
                  </a:lnTo>
                  <a:lnTo>
                    <a:pt x="312917" y="131603"/>
                  </a:lnTo>
                  <a:lnTo>
                    <a:pt x="313156" y="132022"/>
                  </a:lnTo>
                  <a:lnTo>
                    <a:pt x="313347" y="132350"/>
                  </a:lnTo>
                  <a:lnTo>
                    <a:pt x="313590" y="132714"/>
                  </a:lnTo>
                  <a:lnTo>
                    <a:pt x="314104" y="132281"/>
                  </a:lnTo>
                  <a:lnTo>
                    <a:pt x="314308" y="132532"/>
                  </a:lnTo>
                  <a:lnTo>
                    <a:pt x="314799" y="132382"/>
                  </a:lnTo>
                  <a:lnTo>
                    <a:pt x="314678" y="132659"/>
                  </a:lnTo>
                  <a:lnTo>
                    <a:pt x="313926" y="133278"/>
                  </a:lnTo>
                  <a:lnTo>
                    <a:pt x="314402" y="133942"/>
                  </a:lnTo>
                  <a:lnTo>
                    <a:pt x="315396" y="133128"/>
                  </a:lnTo>
                  <a:lnTo>
                    <a:pt x="315970" y="133592"/>
                  </a:lnTo>
                  <a:lnTo>
                    <a:pt x="316349" y="133474"/>
                  </a:lnTo>
                  <a:lnTo>
                    <a:pt x="316742" y="133938"/>
                  </a:lnTo>
                  <a:lnTo>
                    <a:pt x="315233" y="135276"/>
                  </a:lnTo>
                  <a:lnTo>
                    <a:pt x="316149" y="136304"/>
                  </a:lnTo>
                  <a:lnTo>
                    <a:pt x="316961" y="137201"/>
                  </a:lnTo>
                  <a:lnTo>
                    <a:pt x="318098" y="138539"/>
                  </a:lnTo>
                  <a:lnTo>
                    <a:pt x="318185" y="138689"/>
                  </a:lnTo>
                  <a:lnTo>
                    <a:pt x="318249" y="138862"/>
                  </a:lnTo>
                  <a:lnTo>
                    <a:pt x="318306" y="139039"/>
                  </a:lnTo>
                  <a:lnTo>
                    <a:pt x="318370" y="139208"/>
                  </a:lnTo>
                  <a:lnTo>
                    <a:pt x="318461" y="139353"/>
                  </a:lnTo>
                  <a:lnTo>
                    <a:pt x="318581" y="139485"/>
                  </a:lnTo>
                  <a:lnTo>
                    <a:pt x="318725" y="139608"/>
                  </a:lnTo>
                  <a:lnTo>
                    <a:pt x="318881" y="139717"/>
                  </a:lnTo>
                  <a:lnTo>
                    <a:pt x="319042" y="139804"/>
                  </a:lnTo>
                  <a:lnTo>
                    <a:pt x="319206" y="139872"/>
                  </a:lnTo>
                  <a:lnTo>
                    <a:pt x="319338" y="139549"/>
                  </a:lnTo>
                  <a:lnTo>
                    <a:pt x="319710" y="139969"/>
                  </a:lnTo>
                  <a:lnTo>
                    <a:pt x="319882" y="140163"/>
                  </a:lnTo>
                  <a:lnTo>
                    <a:pt x="320906" y="139321"/>
                  </a:lnTo>
                  <a:lnTo>
                    <a:pt x="322879" y="141369"/>
                  </a:lnTo>
                  <a:lnTo>
                    <a:pt x="322395" y="141874"/>
                  </a:lnTo>
                  <a:lnTo>
                    <a:pt x="322743" y="142280"/>
                  </a:lnTo>
                  <a:lnTo>
                    <a:pt x="321470" y="144013"/>
                  </a:lnTo>
                  <a:lnTo>
                    <a:pt x="321831" y="144614"/>
                  </a:lnTo>
                  <a:lnTo>
                    <a:pt x="321972" y="144723"/>
                  </a:lnTo>
                  <a:lnTo>
                    <a:pt x="322131" y="144819"/>
                  </a:lnTo>
                  <a:lnTo>
                    <a:pt x="322297" y="144905"/>
                  </a:lnTo>
                  <a:lnTo>
                    <a:pt x="322456" y="144983"/>
                  </a:lnTo>
                  <a:lnTo>
                    <a:pt x="322788" y="145137"/>
                  </a:lnTo>
                  <a:lnTo>
                    <a:pt x="322962" y="145201"/>
                  </a:lnTo>
                  <a:lnTo>
                    <a:pt x="323128" y="145237"/>
                  </a:lnTo>
                  <a:lnTo>
                    <a:pt x="323767" y="144964"/>
                  </a:lnTo>
                  <a:lnTo>
                    <a:pt x="325426" y="143713"/>
                  </a:lnTo>
                  <a:lnTo>
                    <a:pt x="326559" y="143940"/>
                  </a:lnTo>
                  <a:lnTo>
                    <a:pt x="327104" y="144533"/>
                  </a:lnTo>
                  <a:lnTo>
                    <a:pt x="327414" y="144869"/>
                  </a:lnTo>
                  <a:lnTo>
                    <a:pt x="327580" y="145146"/>
                  </a:lnTo>
                  <a:lnTo>
                    <a:pt x="333120" y="145852"/>
                  </a:lnTo>
                  <a:lnTo>
                    <a:pt x="332999" y="146780"/>
                  </a:lnTo>
                  <a:lnTo>
                    <a:pt x="329368" y="150443"/>
                  </a:lnTo>
                  <a:lnTo>
                    <a:pt x="329439" y="150589"/>
                  </a:lnTo>
                  <a:lnTo>
                    <a:pt x="325112" y="155090"/>
                  </a:lnTo>
                  <a:lnTo>
                    <a:pt x="324606" y="154935"/>
                  </a:lnTo>
                  <a:lnTo>
                    <a:pt x="323657" y="154653"/>
                  </a:lnTo>
                  <a:lnTo>
                    <a:pt x="323502" y="154635"/>
                  </a:lnTo>
                  <a:lnTo>
                    <a:pt x="323393" y="154840"/>
                  </a:lnTo>
                  <a:lnTo>
                    <a:pt x="323419" y="154626"/>
                  </a:lnTo>
                  <a:lnTo>
                    <a:pt x="323268" y="154712"/>
                  </a:lnTo>
                  <a:lnTo>
                    <a:pt x="322909" y="154562"/>
                  </a:lnTo>
                  <a:lnTo>
                    <a:pt x="322395" y="154498"/>
                  </a:lnTo>
                  <a:lnTo>
                    <a:pt x="322285" y="154703"/>
                  </a:lnTo>
                  <a:lnTo>
                    <a:pt x="322312" y="154489"/>
                  </a:lnTo>
                  <a:lnTo>
                    <a:pt x="321598" y="154403"/>
                  </a:lnTo>
                  <a:lnTo>
                    <a:pt x="320713" y="155254"/>
                  </a:lnTo>
                  <a:lnTo>
                    <a:pt x="320350" y="155390"/>
                  </a:lnTo>
                  <a:lnTo>
                    <a:pt x="320112" y="155772"/>
                  </a:lnTo>
                  <a:lnTo>
                    <a:pt x="320010" y="155513"/>
                  </a:lnTo>
                  <a:lnTo>
                    <a:pt x="321431" y="154389"/>
                  </a:lnTo>
                  <a:lnTo>
                    <a:pt x="321722" y="152032"/>
                  </a:lnTo>
                  <a:lnTo>
                    <a:pt x="320944" y="152587"/>
                  </a:lnTo>
                  <a:lnTo>
                    <a:pt x="319417" y="153456"/>
                  </a:lnTo>
                  <a:lnTo>
                    <a:pt x="319190" y="153142"/>
                  </a:lnTo>
                  <a:lnTo>
                    <a:pt x="317286" y="154571"/>
                  </a:lnTo>
                  <a:lnTo>
                    <a:pt x="316953" y="154817"/>
                  </a:lnTo>
                  <a:lnTo>
                    <a:pt x="316296" y="155313"/>
                  </a:lnTo>
                  <a:lnTo>
                    <a:pt x="315966" y="155568"/>
                  </a:lnTo>
                  <a:lnTo>
                    <a:pt x="315388" y="156037"/>
                  </a:lnTo>
                  <a:lnTo>
                    <a:pt x="314818" y="156514"/>
                  </a:lnTo>
                  <a:lnTo>
                    <a:pt x="314625" y="156933"/>
                  </a:lnTo>
                  <a:lnTo>
                    <a:pt x="314648" y="157247"/>
                  </a:lnTo>
                  <a:lnTo>
                    <a:pt x="314542" y="157666"/>
                  </a:lnTo>
                  <a:lnTo>
                    <a:pt x="314497" y="157807"/>
                  </a:lnTo>
                  <a:lnTo>
                    <a:pt x="314448" y="157948"/>
                  </a:lnTo>
                  <a:lnTo>
                    <a:pt x="314395" y="158085"/>
                  </a:lnTo>
                  <a:lnTo>
                    <a:pt x="314334" y="158221"/>
                  </a:lnTo>
                  <a:lnTo>
                    <a:pt x="314138" y="158567"/>
                  </a:lnTo>
                  <a:lnTo>
                    <a:pt x="314047" y="158740"/>
                  </a:lnTo>
                  <a:lnTo>
                    <a:pt x="313940" y="158931"/>
                  </a:lnTo>
                  <a:lnTo>
                    <a:pt x="313832" y="159117"/>
                  </a:lnTo>
                  <a:lnTo>
                    <a:pt x="313725" y="159313"/>
                  </a:lnTo>
                  <a:lnTo>
                    <a:pt x="313634" y="159504"/>
                  </a:lnTo>
                  <a:lnTo>
                    <a:pt x="313566" y="159709"/>
                  </a:lnTo>
                  <a:lnTo>
                    <a:pt x="313536" y="159846"/>
                  </a:lnTo>
                  <a:lnTo>
                    <a:pt x="313506" y="160137"/>
                  </a:lnTo>
                  <a:lnTo>
                    <a:pt x="313496" y="160282"/>
                  </a:lnTo>
                  <a:lnTo>
                    <a:pt x="313477" y="160424"/>
                  </a:lnTo>
                  <a:lnTo>
                    <a:pt x="313454" y="160760"/>
                  </a:lnTo>
                  <a:lnTo>
                    <a:pt x="313438" y="160929"/>
                  </a:lnTo>
                  <a:lnTo>
                    <a:pt x="313275" y="161247"/>
                  </a:lnTo>
                  <a:lnTo>
                    <a:pt x="313128" y="161329"/>
                  </a:lnTo>
                  <a:lnTo>
                    <a:pt x="312973" y="161393"/>
                  </a:lnTo>
                  <a:lnTo>
                    <a:pt x="312833" y="161438"/>
                  </a:lnTo>
                  <a:lnTo>
                    <a:pt x="312686" y="161466"/>
                  </a:lnTo>
                  <a:lnTo>
                    <a:pt x="312380" y="161507"/>
                  </a:lnTo>
                  <a:lnTo>
                    <a:pt x="312229" y="161534"/>
                  </a:lnTo>
                  <a:lnTo>
                    <a:pt x="311859" y="161629"/>
                  </a:lnTo>
                  <a:lnTo>
                    <a:pt x="311492" y="161734"/>
                  </a:lnTo>
                  <a:lnTo>
                    <a:pt x="311302" y="161775"/>
                  </a:lnTo>
                  <a:lnTo>
                    <a:pt x="310907" y="161839"/>
                  </a:lnTo>
                  <a:lnTo>
                    <a:pt x="310707" y="161862"/>
                  </a:lnTo>
                  <a:lnTo>
                    <a:pt x="310505" y="161875"/>
                  </a:lnTo>
                  <a:lnTo>
                    <a:pt x="309995" y="161884"/>
                  </a:lnTo>
                  <a:lnTo>
                    <a:pt x="309791" y="161875"/>
                  </a:lnTo>
                  <a:lnTo>
                    <a:pt x="309508" y="161848"/>
                  </a:lnTo>
                  <a:lnTo>
                    <a:pt x="309221" y="161807"/>
                  </a:lnTo>
                  <a:lnTo>
                    <a:pt x="308938" y="161752"/>
                  </a:lnTo>
                  <a:lnTo>
                    <a:pt x="308662" y="161679"/>
                  </a:lnTo>
                  <a:lnTo>
                    <a:pt x="308390" y="161593"/>
                  </a:lnTo>
                  <a:lnTo>
                    <a:pt x="308171" y="161507"/>
                  </a:lnTo>
                  <a:lnTo>
                    <a:pt x="307954" y="161402"/>
                  </a:lnTo>
                  <a:lnTo>
                    <a:pt x="307323" y="161061"/>
                  </a:lnTo>
                  <a:lnTo>
                    <a:pt x="307142" y="160952"/>
                  </a:lnTo>
                  <a:lnTo>
                    <a:pt x="306783" y="160724"/>
                  </a:lnTo>
                  <a:lnTo>
                    <a:pt x="306602" y="160624"/>
                  </a:lnTo>
                  <a:lnTo>
                    <a:pt x="306409" y="160556"/>
                  </a:lnTo>
                  <a:lnTo>
                    <a:pt x="306217" y="160528"/>
                  </a:lnTo>
                  <a:lnTo>
                    <a:pt x="306015" y="160533"/>
                  </a:lnTo>
                  <a:lnTo>
                    <a:pt x="305811" y="160547"/>
                  </a:lnTo>
                  <a:lnTo>
                    <a:pt x="305611" y="160556"/>
                  </a:lnTo>
                  <a:lnTo>
                    <a:pt x="305411" y="160537"/>
                  </a:lnTo>
                  <a:lnTo>
                    <a:pt x="305211" y="160492"/>
                  </a:lnTo>
                  <a:lnTo>
                    <a:pt x="305014" y="160433"/>
                  </a:lnTo>
                  <a:lnTo>
                    <a:pt x="304818" y="160360"/>
                  </a:lnTo>
                  <a:lnTo>
                    <a:pt x="304629" y="160278"/>
                  </a:lnTo>
                  <a:lnTo>
                    <a:pt x="304444" y="160187"/>
                  </a:lnTo>
                  <a:lnTo>
                    <a:pt x="304296" y="160096"/>
                  </a:lnTo>
                  <a:lnTo>
                    <a:pt x="304157" y="160396"/>
                  </a:lnTo>
                  <a:lnTo>
                    <a:pt x="303182" y="159918"/>
                  </a:lnTo>
                  <a:lnTo>
                    <a:pt x="303431" y="159381"/>
                  </a:lnTo>
                  <a:lnTo>
                    <a:pt x="303125" y="159068"/>
                  </a:lnTo>
                  <a:lnTo>
                    <a:pt x="302929" y="158853"/>
                  </a:lnTo>
                  <a:lnTo>
                    <a:pt x="302739" y="158631"/>
                  </a:lnTo>
                  <a:lnTo>
                    <a:pt x="302559" y="158403"/>
                  </a:lnTo>
                  <a:lnTo>
                    <a:pt x="302403" y="158161"/>
                  </a:lnTo>
                  <a:lnTo>
                    <a:pt x="302267" y="157893"/>
                  </a:lnTo>
                  <a:lnTo>
                    <a:pt x="302127" y="157629"/>
                  </a:lnTo>
                  <a:lnTo>
                    <a:pt x="301976" y="157406"/>
                  </a:lnTo>
                  <a:lnTo>
                    <a:pt x="301783" y="157260"/>
                  </a:lnTo>
                  <a:lnTo>
                    <a:pt x="301606" y="157206"/>
                  </a:lnTo>
                  <a:lnTo>
                    <a:pt x="301409" y="157188"/>
                  </a:lnTo>
                  <a:lnTo>
                    <a:pt x="301201" y="157192"/>
                  </a:lnTo>
                  <a:lnTo>
                    <a:pt x="300990" y="157210"/>
                  </a:lnTo>
                  <a:lnTo>
                    <a:pt x="300786" y="157215"/>
                  </a:lnTo>
                  <a:lnTo>
                    <a:pt x="300408" y="157215"/>
                  </a:lnTo>
                  <a:lnTo>
                    <a:pt x="300027" y="157229"/>
                  </a:lnTo>
                  <a:lnTo>
                    <a:pt x="299644" y="157251"/>
                  </a:lnTo>
                  <a:lnTo>
                    <a:pt x="299266" y="157288"/>
                  </a:lnTo>
                  <a:lnTo>
                    <a:pt x="298892" y="157333"/>
                  </a:lnTo>
                  <a:lnTo>
                    <a:pt x="298586" y="157365"/>
                  </a:lnTo>
                  <a:lnTo>
                    <a:pt x="298261" y="157393"/>
                  </a:lnTo>
                  <a:lnTo>
                    <a:pt x="297948" y="157434"/>
                  </a:lnTo>
                  <a:lnTo>
                    <a:pt x="297687" y="157506"/>
                  </a:lnTo>
                  <a:lnTo>
                    <a:pt x="297501" y="157643"/>
                  </a:lnTo>
                  <a:lnTo>
                    <a:pt x="297418" y="157829"/>
                  </a:lnTo>
                  <a:lnTo>
                    <a:pt x="297384" y="158053"/>
                  </a:lnTo>
                  <a:lnTo>
                    <a:pt x="297384" y="158303"/>
                  </a:lnTo>
                  <a:lnTo>
                    <a:pt x="297399" y="158558"/>
                  </a:lnTo>
                  <a:lnTo>
                    <a:pt x="297408" y="159131"/>
                  </a:lnTo>
                  <a:lnTo>
                    <a:pt x="297425" y="159468"/>
                  </a:lnTo>
                  <a:lnTo>
                    <a:pt x="297457" y="159800"/>
                  </a:lnTo>
                  <a:lnTo>
                    <a:pt x="297501" y="160132"/>
                  </a:lnTo>
                  <a:lnTo>
                    <a:pt x="297559" y="160465"/>
                  </a:lnTo>
                  <a:lnTo>
                    <a:pt x="297570" y="160760"/>
                  </a:lnTo>
                  <a:lnTo>
                    <a:pt x="297619" y="161356"/>
                  </a:lnTo>
                  <a:lnTo>
                    <a:pt x="297638" y="161657"/>
                  </a:lnTo>
                  <a:lnTo>
                    <a:pt x="297667" y="162722"/>
                  </a:lnTo>
                  <a:lnTo>
                    <a:pt x="297683" y="163077"/>
                  </a:lnTo>
                  <a:lnTo>
                    <a:pt x="297706" y="163432"/>
                  </a:lnTo>
                  <a:lnTo>
                    <a:pt x="297778" y="164110"/>
                  </a:lnTo>
                  <a:lnTo>
                    <a:pt x="297823" y="164447"/>
                  </a:lnTo>
                  <a:lnTo>
                    <a:pt x="297871" y="164779"/>
                  </a:lnTo>
                  <a:lnTo>
                    <a:pt x="297929" y="165115"/>
                  </a:lnTo>
                  <a:lnTo>
                    <a:pt x="297895" y="165320"/>
                  </a:lnTo>
                  <a:lnTo>
                    <a:pt x="297838" y="165525"/>
                  </a:lnTo>
                  <a:lnTo>
                    <a:pt x="297759" y="165730"/>
                  </a:lnTo>
                  <a:lnTo>
                    <a:pt x="297661" y="165921"/>
                  </a:lnTo>
                  <a:lnTo>
                    <a:pt x="297544" y="166094"/>
                  </a:lnTo>
                  <a:lnTo>
                    <a:pt x="297331" y="166303"/>
                  </a:lnTo>
                  <a:lnTo>
                    <a:pt x="297055" y="166472"/>
                  </a:lnTo>
                  <a:lnTo>
                    <a:pt x="296749" y="166613"/>
                  </a:lnTo>
                  <a:lnTo>
                    <a:pt x="296122" y="166868"/>
                  </a:lnTo>
                  <a:lnTo>
                    <a:pt x="295695" y="167050"/>
                  </a:lnTo>
                  <a:lnTo>
                    <a:pt x="295257" y="167218"/>
                  </a:lnTo>
                  <a:lnTo>
                    <a:pt x="294810" y="167368"/>
                  </a:lnTo>
                  <a:lnTo>
                    <a:pt x="294357" y="167482"/>
                  </a:lnTo>
                  <a:lnTo>
                    <a:pt x="293904" y="167564"/>
                  </a:lnTo>
                  <a:lnTo>
                    <a:pt x="293454" y="167605"/>
                  </a:lnTo>
                  <a:lnTo>
                    <a:pt x="292997" y="167618"/>
                  </a:lnTo>
                  <a:lnTo>
                    <a:pt x="292536" y="167600"/>
                  </a:lnTo>
                  <a:lnTo>
                    <a:pt x="292083" y="167551"/>
                  </a:lnTo>
                  <a:lnTo>
                    <a:pt x="291640" y="167464"/>
                  </a:lnTo>
                  <a:lnTo>
                    <a:pt x="291288" y="167364"/>
                  </a:lnTo>
                  <a:lnTo>
                    <a:pt x="290937" y="167245"/>
                  </a:lnTo>
                  <a:lnTo>
                    <a:pt x="290589" y="167100"/>
                  </a:lnTo>
                  <a:lnTo>
                    <a:pt x="290257" y="166936"/>
                  </a:lnTo>
                  <a:lnTo>
                    <a:pt x="289940" y="166754"/>
                  </a:lnTo>
                  <a:lnTo>
                    <a:pt x="289723" y="166608"/>
                  </a:lnTo>
                  <a:lnTo>
                    <a:pt x="289319" y="166271"/>
                  </a:lnTo>
                  <a:lnTo>
                    <a:pt x="289119" y="166098"/>
                  </a:lnTo>
                  <a:lnTo>
                    <a:pt x="288911" y="165935"/>
                  </a:lnTo>
                  <a:lnTo>
                    <a:pt x="288556" y="165662"/>
                  </a:lnTo>
                  <a:lnTo>
                    <a:pt x="288193" y="165389"/>
                  </a:lnTo>
                  <a:lnTo>
                    <a:pt x="287819" y="165124"/>
                  </a:lnTo>
                  <a:lnTo>
                    <a:pt x="287438" y="164902"/>
                  </a:lnTo>
                  <a:lnTo>
                    <a:pt x="287036" y="164733"/>
                  </a:lnTo>
                  <a:lnTo>
                    <a:pt x="286798" y="164660"/>
                  </a:lnTo>
                  <a:lnTo>
                    <a:pt x="286553" y="164601"/>
                  </a:lnTo>
                  <a:lnTo>
                    <a:pt x="286307" y="164551"/>
                  </a:lnTo>
                  <a:lnTo>
                    <a:pt x="286058" y="164529"/>
                  </a:lnTo>
                  <a:lnTo>
                    <a:pt x="285816" y="164529"/>
                  </a:lnTo>
                  <a:lnTo>
                    <a:pt x="285499" y="164583"/>
                  </a:lnTo>
                  <a:lnTo>
                    <a:pt x="285181" y="164692"/>
                  </a:lnTo>
                  <a:lnTo>
                    <a:pt x="284872" y="164838"/>
                  </a:lnTo>
                  <a:lnTo>
                    <a:pt x="284566" y="165007"/>
                  </a:lnTo>
                  <a:lnTo>
                    <a:pt x="284275" y="165175"/>
                  </a:lnTo>
                  <a:lnTo>
                    <a:pt x="284056" y="165298"/>
                  </a:lnTo>
                  <a:lnTo>
                    <a:pt x="283836" y="165430"/>
                  </a:lnTo>
                  <a:lnTo>
                    <a:pt x="283624" y="165566"/>
                  </a:lnTo>
                  <a:lnTo>
                    <a:pt x="283435" y="165721"/>
                  </a:lnTo>
                  <a:lnTo>
                    <a:pt x="283280" y="165898"/>
                  </a:lnTo>
                  <a:lnTo>
                    <a:pt x="283174" y="166226"/>
                  </a:lnTo>
                  <a:lnTo>
                    <a:pt x="283186" y="166631"/>
                  </a:lnTo>
                  <a:lnTo>
                    <a:pt x="283239" y="167068"/>
                  </a:lnTo>
                  <a:lnTo>
                    <a:pt x="283265" y="167491"/>
                  </a:lnTo>
                  <a:lnTo>
                    <a:pt x="283182" y="167864"/>
                  </a:lnTo>
                  <a:lnTo>
                    <a:pt x="283061" y="168078"/>
                  </a:lnTo>
                  <a:lnTo>
                    <a:pt x="282910" y="168283"/>
                  </a:lnTo>
                  <a:lnTo>
                    <a:pt x="282740" y="168474"/>
                  </a:lnTo>
                  <a:lnTo>
                    <a:pt x="282370" y="168834"/>
                  </a:lnTo>
                  <a:lnTo>
                    <a:pt x="282030" y="169107"/>
                  </a:lnTo>
                  <a:lnTo>
                    <a:pt x="281656" y="169353"/>
                  </a:lnTo>
                  <a:lnTo>
                    <a:pt x="281262" y="169567"/>
                  </a:lnTo>
                  <a:lnTo>
                    <a:pt x="280854" y="169771"/>
                  </a:lnTo>
                  <a:lnTo>
                    <a:pt x="280450" y="169967"/>
                  </a:lnTo>
                  <a:lnTo>
                    <a:pt x="280147" y="170103"/>
                  </a:lnTo>
                  <a:lnTo>
                    <a:pt x="279524" y="170345"/>
                  </a:lnTo>
                  <a:lnTo>
                    <a:pt x="279214" y="170472"/>
                  </a:lnTo>
                  <a:lnTo>
                    <a:pt x="278907" y="170613"/>
                  </a:lnTo>
                  <a:lnTo>
                    <a:pt x="278629" y="170768"/>
                  </a:lnTo>
                  <a:lnTo>
                    <a:pt x="278084" y="171100"/>
                  </a:lnTo>
                  <a:lnTo>
                    <a:pt x="277816" y="171278"/>
                  </a:lnTo>
                  <a:lnTo>
                    <a:pt x="277294" y="171610"/>
                  </a:lnTo>
                  <a:lnTo>
                    <a:pt x="276792" y="171938"/>
                  </a:lnTo>
                  <a:lnTo>
                    <a:pt x="276546" y="172110"/>
                  </a:lnTo>
                  <a:lnTo>
                    <a:pt x="276308" y="172288"/>
                  </a:lnTo>
                  <a:lnTo>
                    <a:pt x="275899" y="172647"/>
                  </a:lnTo>
                  <a:lnTo>
                    <a:pt x="275514" y="173035"/>
                  </a:lnTo>
                  <a:lnTo>
                    <a:pt x="275144" y="173444"/>
                  </a:lnTo>
                  <a:lnTo>
                    <a:pt x="274433" y="174286"/>
                  </a:lnTo>
                  <a:lnTo>
                    <a:pt x="274086" y="174714"/>
                  </a:lnTo>
                  <a:lnTo>
                    <a:pt x="273750" y="175151"/>
                  </a:lnTo>
                  <a:lnTo>
                    <a:pt x="273084" y="176034"/>
                  </a:lnTo>
                  <a:lnTo>
                    <a:pt x="272740" y="176466"/>
                  </a:lnTo>
                  <a:lnTo>
                    <a:pt x="272355" y="176971"/>
                  </a:lnTo>
                  <a:lnTo>
                    <a:pt x="271973" y="177494"/>
                  </a:lnTo>
                  <a:lnTo>
                    <a:pt x="271580" y="178000"/>
                  </a:lnTo>
                  <a:lnTo>
                    <a:pt x="271157" y="178459"/>
                  </a:lnTo>
                  <a:lnTo>
                    <a:pt x="270676" y="178828"/>
                  </a:lnTo>
                  <a:lnTo>
                    <a:pt x="270155" y="179078"/>
                  </a:lnTo>
                  <a:lnTo>
                    <a:pt x="269581" y="179247"/>
                  </a:lnTo>
                  <a:lnTo>
                    <a:pt x="268984" y="179374"/>
                  </a:lnTo>
                  <a:lnTo>
                    <a:pt x="268376" y="179488"/>
                  </a:lnTo>
                  <a:lnTo>
                    <a:pt x="267785" y="179638"/>
                  </a:lnTo>
                  <a:lnTo>
                    <a:pt x="267294" y="179802"/>
                  </a:lnTo>
                  <a:lnTo>
                    <a:pt x="266312" y="180157"/>
                  </a:lnTo>
                  <a:lnTo>
                    <a:pt x="265821" y="180321"/>
                  </a:lnTo>
                  <a:lnTo>
                    <a:pt x="265321" y="180453"/>
                  </a:lnTo>
                  <a:lnTo>
                    <a:pt x="264671" y="180576"/>
                  </a:lnTo>
                  <a:lnTo>
                    <a:pt x="264010" y="180667"/>
                  </a:lnTo>
                  <a:lnTo>
                    <a:pt x="263342" y="180721"/>
                  </a:lnTo>
                  <a:lnTo>
                    <a:pt x="262672" y="180753"/>
                  </a:lnTo>
                  <a:lnTo>
                    <a:pt x="262007" y="180762"/>
                  </a:lnTo>
                  <a:lnTo>
                    <a:pt x="261312" y="180735"/>
                  </a:lnTo>
                  <a:lnTo>
                    <a:pt x="260617" y="180667"/>
                  </a:lnTo>
                  <a:lnTo>
                    <a:pt x="259917" y="180576"/>
                  </a:lnTo>
                  <a:lnTo>
                    <a:pt x="259222" y="180498"/>
                  </a:lnTo>
                  <a:lnTo>
                    <a:pt x="258451" y="180436"/>
                  </a:lnTo>
                  <a:lnTo>
                    <a:pt x="257945" y="180430"/>
                  </a:lnTo>
                  <a:lnTo>
                    <a:pt x="257362" y="180407"/>
                  </a:lnTo>
                  <a:lnTo>
                    <a:pt x="256777" y="180403"/>
                  </a:lnTo>
                  <a:lnTo>
                    <a:pt x="256508" y="180405"/>
                  </a:lnTo>
                  <a:lnTo>
                    <a:pt x="256206" y="180434"/>
                  </a:lnTo>
                  <a:lnTo>
                    <a:pt x="255534" y="180518"/>
                  </a:lnTo>
                  <a:lnTo>
                    <a:pt x="255326" y="180598"/>
                  </a:lnTo>
                  <a:lnTo>
                    <a:pt x="255001" y="180676"/>
                  </a:lnTo>
                  <a:lnTo>
                    <a:pt x="254683" y="180771"/>
                  </a:lnTo>
                  <a:lnTo>
                    <a:pt x="254381" y="180894"/>
                  </a:lnTo>
                  <a:lnTo>
                    <a:pt x="254105" y="181049"/>
                  </a:lnTo>
                  <a:lnTo>
                    <a:pt x="253957" y="181158"/>
                  </a:lnTo>
                  <a:lnTo>
                    <a:pt x="253818" y="181272"/>
                  </a:lnTo>
                  <a:lnTo>
                    <a:pt x="253232" y="181832"/>
                  </a:lnTo>
                  <a:lnTo>
                    <a:pt x="252677" y="182382"/>
                  </a:lnTo>
                  <a:lnTo>
                    <a:pt x="252484" y="182555"/>
                  </a:lnTo>
                  <a:lnTo>
                    <a:pt x="252322" y="182692"/>
                  </a:lnTo>
                  <a:lnTo>
                    <a:pt x="251988" y="182942"/>
                  </a:lnTo>
                  <a:lnTo>
                    <a:pt x="251826" y="183074"/>
                  </a:lnTo>
                  <a:lnTo>
                    <a:pt x="251675" y="183220"/>
                  </a:lnTo>
                  <a:lnTo>
                    <a:pt x="251440" y="183470"/>
                  </a:lnTo>
                  <a:lnTo>
                    <a:pt x="251331" y="183602"/>
                  </a:lnTo>
                  <a:lnTo>
                    <a:pt x="251240" y="183739"/>
                  </a:lnTo>
                  <a:lnTo>
                    <a:pt x="251172" y="183884"/>
                  </a:lnTo>
                  <a:lnTo>
                    <a:pt x="251157" y="184148"/>
                  </a:lnTo>
                  <a:lnTo>
                    <a:pt x="251233" y="184440"/>
                  </a:lnTo>
                  <a:lnTo>
                    <a:pt x="251365" y="184749"/>
                  </a:lnTo>
                  <a:lnTo>
                    <a:pt x="251516" y="185068"/>
                  </a:lnTo>
                  <a:lnTo>
                    <a:pt x="251637" y="185373"/>
                  </a:lnTo>
                  <a:lnTo>
                    <a:pt x="251997" y="186552"/>
                  </a:lnTo>
                  <a:lnTo>
                    <a:pt x="252182" y="187138"/>
                  </a:lnTo>
                  <a:lnTo>
                    <a:pt x="252386" y="187716"/>
                  </a:lnTo>
                  <a:lnTo>
                    <a:pt x="252628" y="188281"/>
                  </a:lnTo>
                  <a:lnTo>
                    <a:pt x="252805" y="188641"/>
                  </a:lnTo>
                  <a:lnTo>
                    <a:pt x="252990" y="188995"/>
                  </a:lnTo>
                  <a:lnTo>
                    <a:pt x="253187" y="189346"/>
                  </a:lnTo>
                  <a:lnTo>
                    <a:pt x="253398" y="189692"/>
                  </a:lnTo>
                  <a:lnTo>
                    <a:pt x="253614" y="190028"/>
                  </a:lnTo>
                  <a:lnTo>
                    <a:pt x="253746" y="190279"/>
                  </a:lnTo>
                  <a:lnTo>
                    <a:pt x="253897" y="190525"/>
                  </a:lnTo>
                  <a:lnTo>
                    <a:pt x="254067" y="190761"/>
                  </a:lnTo>
                  <a:lnTo>
                    <a:pt x="254252" y="190984"/>
                  </a:lnTo>
                  <a:lnTo>
                    <a:pt x="254452" y="191189"/>
                  </a:lnTo>
                  <a:lnTo>
                    <a:pt x="254709" y="191403"/>
                  </a:lnTo>
                  <a:lnTo>
                    <a:pt x="255001" y="191594"/>
                  </a:lnTo>
                  <a:lnTo>
                    <a:pt x="255307" y="191763"/>
                  </a:lnTo>
                  <a:lnTo>
                    <a:pt x="255934" y="192076"/>
                  </a:lnTo>
                  <a:lnTo>
                    <a:pt x="256267" y="192227"/>
                  </a:lnTo>
                  <a:lnTo>
                    <a:pt x="256607" y="192359"/>
                  </a:lnTo>
                  <a:lnTo>
                    <a:pt x="257294" y="192609"/>
                  </a:lnTo>
                  <a:lnTo>
                    <a:pt x="257635" y="192750"/>
                  </a:lnTo>
                  <a:lnTo>
                    <a:pt x="258017" y="192937"/>
                  </a:lnTo>
                  <a:lnTo>
                    <a:pt x="258398" y="193137"/>
                  </a:lnTo>
                  <a:lnTo>
                    <a:pt x="258772" y="193342"/>
                  </a:lnTo>
                  <a:lnTo>
                    <a:pt x="259154" y="193542"/>
                  </a:lnTo>
                  <a:lnTo>
                    <a:pt x="259543" y="193715"/>
                  </a:lnTo>
                  <a:lnTo>
                    <a:pt x="260045" y="193925"/>
                  </a:lnTo>
                  <a:lnTo>
                    <a:pt x="260302" y="194020"/>
                  </a:lnTo>
                  <a:lnTo>
                    <a:pt x="260560" y="194102"/>
                  </a:lnTo>
                  <a:lnTo>
                    <a:pt x="260821" y="194170"/>
                  </a:lnTo>
                  <a:lnTo>
                    <a:pt x="261112" y="194220"/>
                  </a:lnTo>
                  <a:lnTo>
                    <a:pt x="261410" y="194252"/>
                  </a:lnTo>
                  <a:lnTo>
                    <a:pt x="261712" y="194270"/>
                  </a:lnTo>
                  <a:lnTo>
                    <a:pt x="262015" y="194275"/>
                  </a:lnTo>
                  <a:lnTo>
                    <a:pt x="262317" y="194270"/>
                  </a:lnTo>
                  <a:lnTo>
                    <a:pt x="262725" y="194252"/>
                  </a:lnTo>
                  <a:lnTo>
                    <a:pt x="263138" y="194220"/>
                  </a:lnTo>
                  <a:lnTo>
                    <a:pt x="263546" y="194165"/>
                  </a:lnTo>
                  <a:lnTo>
                    <a:pt x="263946" y="194079"/>
                  </a:lnTo>
                  <a:lnTo>
                    <a:pt x="264320" y="193947"/>
                  </a:lnTo>
                  <a:lnTo>
                    <a:pt x="264592" y="193792"/>
                  </a:lnTo>
                  <a:lnTo>
                    <a:pt x="264845" y="193601"/>
                  </a:lnTo>
                  <a:lnTo>
                    <a:pt x="265096" y="193392"/>
                  </a:lnTo>
                  <a:lnTo>
                    <a:pt x="265349" y="193196"/>
                  </a:lnTo>
                  <a:lnTo>
                    <a:pt x="265621" y="193037"/>
                  </a:lnTo>
                  <a:lnTo>
                    <a:pt x="265825" y="192951"/>
                  </a:lnTo>
                  <a:lnTo>
                    <a:pt x="266040" y="192873"/>
                  </a:lnTo>
                  <a:lnTo>
                    <a:pt x="266255" y="192805"/>
                  </a:lnTo>
                  <a:lnTo>
                    <a:pt x="266478" y="192746"/>
                  </a:lnTo>
                  <a:lnTo>
                    <a:pt x="266697" y="192700"/>
                  </a:lnTo>
                  <a:lnTo>
                    <a:pt x="267018" y="192650"/>
                  </a:lnTo>
                  <a:lnTo>
                    <a:pt x="267347" y="192623"/>
                  </a:lnTo>
                  <a:lnTo>
                    <a:pt x="267680" y="192618"/>
                  </a:lnTo>
                  <a:lnTo>
                    <a:pt x="268012" y="192627"/>
                  </a:lnTo>
                  <a:lnTo>
                    <a:pt x="268572" y="192682"/>
                  </a:lnTo>
                  <a:lnTo>
                    <a:pt x="268810" y="192709"/>
                  </a:lnTo>
                  <a:lnTo>
                    <a:pt x="269044" y="192746"/>
                  </a:lnTo>
                  <a:lnTo>
                    <a:pt x="269267" y="192805"/>
                  </a:lnTo>
                  <a:lnTo>
                    <a:pt x="269475" y="192891"/>
                  </a:lnTo>
                  <a:lnTo>
                    <a:pt x="269721" y="193082"/>
                  </a:lnTo>
                  <a:lnTo>
                    <a:pt x="269932" y="193337"/>
                  </a:lnTo>
                  <a:lnTo>
                    <a:pt x="270310" y="193934"/>
                  </a:lnTo>
                  <a:lnTo>
                    <a:pt x="270801" y="194493"/>
                  </a:lnTo>
                  <a:lnTo>
                    <a:pt x="270880" y="194630"/>
                  </a:lnTo>
                  <a:lnTo>
                    <a:pt x="270937" y="194789"/>
                  </a:lnTo>
                  <a:lnTo>
                    <a:pt x="270976" y="194953"/>
                  </a:lnTo>
                  <a:lnTo>
                    <a:pt x="270997" y="195122"/>
                  </a:lnTo>
                  <a:lnTo>
                    <a:pt x="271001" y="195285"/>
                  </a:lnTo>
                  <a:lnTo>
                    <a:pt x="270971" y="195472"/>
                  </a:lnTo>
                  <a:lnTo>
                    <a:pt x="270899" y="195654"/>
                  </a:lnTo>
                  <a:lnTo>
                    <a:pt x="270810" y="195840"/>
                  </a:lnTo>
                  <a:lnTo>
                    <a:pt x="270710" y="196023"/>
                  </a:lnTo>
                  <a:lnTo>
                    <a:pt x="270627" y="196209"/>
                  </a:lnTo>
                  <a:lnTo>
                    <a:pt x="270563" y="196437"/>
                  </a:lnTo>
                  <a:lnTo>
                    <a:pt x="270510" y="196674"/>
                  </a:lnTo>
                  <a:lnTo>
                    <a:pt x="270453" y="196910"/>
                  </a:lnTo>
                  <a:lnTo>
                    <a:pt x="270374" y="197115"/>
                  </a:lnTo>
                  <a:lnTo>
                    <a:pt x="270253" y="197279"/>
                  </a:lnTo>
                  <a:lnTo>
                    <a:pt x="270034" y="197383"/>
                  </a:lnTo>
                  <a:lnTo>
                    <a:pt x="269743" y="197411"/>
                  </a:lnTo>
                  <a:lnTo>
                    <a:pt x="269415" y="197392"/>
                  </a:lnTo>
                  <a:lnTo>
                    <a:pt x="269075" y="197352"/>
                  </a:lnTo>
                  <a:lnTo>
                    <a:pt x="268753" y="197324"/>
                  </a:lnTo>
                  <a:lnTo>
                    <a:pt x="268310" y="197279"/>
                  </a:lnTo>
                  <a:lnTo>
                    <a:pt x="267868" y="197202"/>
                  </a:lnTo>
                  <a:lnTo>
                    <a:pt x="267430" y="197110"/>
                  </a:lnTo>
                  <a:lnTo>
                    <a:pt x="266988" y="197010"/>
                  </a:lnTo>
                  <a:lnTo>
                    <a:pt x="266180" y="196851"/>
                  </a:lnTo>
                  <a:lnTo>
                    <a:pt x="265442" y="196696"/>
                  </a:lnTo>
                  <a:lnTo>
                    <a:pt x="265072" y="196637"/>
                  </a:lnTo>
                  <a:lnTo>
                    <a:pt x="264698" y="196605"/>
                  </a:lnTo>
                  <a:lnTo>
                    <a:pt x="264177" y="196596"/>
                  </a:lnTo>
                  <a:lnTo>
                    <a:pt x="263636" y="196619"/>
                  </a:lnTo>
                  <a:lnTo>
                    <a:pt x="263104" y="196683"/>
                  </a:lnTo>
                  <a:lnTo>
                    <a:pt x="262593" y="196801"/>
                  </a:lnTo>
                  <a:lnTo>
                    <a:pt x="262124" y="196987"/>
                  </a:lnTo>
                  <a:lnTo>
                    <a:pt x="261807" y="197174"/>
                  </a:lnTo>
                  <a:lnTo>
                    <a:pt x="261505" y="197397"/>
                  </a:lnTo>
                  <a:lnTo>
                    <a:pt x="261218" y="197647"/>
                  </a:lnTo>
                  <a:lnTo>
                    <a:pt x="260942" y="197911"/>
                  </a:lnTo>
                  <a:lnTo>
                    <a:pt x="260677" y="198180"/>
                  </a:lnTo>
                  <a:lnTo>
                    <a:pt x="260526" y="198344"/>
                  </a:lnTo>
                  <a:lnTo>
                    <a:pt x="260247" y="198699"/>
                  </a:lnTo>
                  <a:lnTo>
                    <a:pt x="260102" y="198872"/>
                  </a:lnTo>
                  <a:lnTo>
                    <a:pt x="259947" y="199026"/>
                  </a:lnTo>
                  <a:lnTo>
                    <a:pt x="259607" y="199268"/>
                  </a:lnTo>
                  <a:lnTo>
                    <a:pt x="259229" y="199459"/>
                  </a:lnTo>
                  <a:lnTo>
                    <a:pt x="258825" y="199618"/>
                  </a:lnTo>
                  <a:lnTo>
                    <a:pt x="258410" y="199768"/>
                  </a:lnTo>
                  <a:lnTo>
                    <a:pt x="257590" y="200082"/>
                  </a:lnTo>
                  <a:lnTo>
                    <a:pt x="256335" y="200515"/>
                  </a:lnTo>
                  <a:lnTo>
                    <a:pt x="255923" y="200674"/>
                  </a:lnTo>
                  <a:lnTo>
                    <a:pt x="255560" y="200829"/>
                  </a:lnTo>
                  <a:lnTo>
                    <a:pt x="254841" y="201166"/>
                  </a:lnTo>
                  <a:lnTo>
                    <a:pt x="254484" y="201339"/>
                  </a:lnTo>
                  <a:lnTo>
                    <a:pt x="254124" y="201498"/>
                  </a:lnTo>
                  <a:lnTo>
                    <a:pt x="253791" y="201639"/>
                  </a:lnTo>
                  <a:lnTo>
                    <a:pt x="253123" y="201898"/>
                  </a:lnTo>
                  <a:lnTo>
                    <a:pt x="252794" y="202035"/>
                  </a:lnTo>
                  <a:lnTo>
                    <a:pt x="252468" y="202185"/>
                  </a:lnTo>
                  <a:lnTo>
                    <a:pt x="252037" y="202426"/>
                  </a:lnTo>
                  <a:lnTo>
                    <a:pt x="251618" y="202691"/>
                  </a:lnTo>
                  <a:lnTo>
                    <a:pt x="250798" y="203246"/>
                  </a:lnTo>
                  <a:lnTo>
                    <a:pt x="250375" y="203510"/>
                  </a:lnTo>
                  <a:lnTo>
                    <a:pt x="249529" y="204024"/>
                  </a:lnTo>
                  <a:lnTo>
                    <a:pt x="249101" y="204274"/>
                  </a:lnTo>
                  <a:lnTo>
                    <a:pt x="248663" y="204502"/>
                  </a:lnTo>
                  <a:lnTo>
                    <a:pt x="248213" y="204688"/>
                  </a:lnTo>
                  <a:lnTo>
                    <a:pt x="247877" y="204793"/>
                  </a:lnTo>
                  <a:lnTo>
                    <a:pt x="247537" y="204875"/>
                  </a:lnTo>
                  <a:lnTo>
                    <a:pt x="247188" y="204948"/>
                  </a:lnTo>
                  <a:lnTo>
                    <a:pt x="246841" y="205016"/>
                  </a:lnTo>
                  <a:lnTo>
                    <a:pt x="246658" y="205064"/>
                  </a:lnTo>
                  <a:lnTo>
                    <a:pt x="246493" y="205089"/>
                  </a:lnTo>
                  <a:lnTo>
                    <a:pt x="246176" y="205148"/>
                  </a:lnTo>
                  <a:lnTo>
                    <a:pt x="245534" y="205253"/>
                  </a:lnTo>
                  <a:lnTo>
                    <a:pt x="245224" y="205321"/>
                  </a:lnTo>
                  <a:lnTo>
                    <a:pt x="244918" y="205417"/>
                  </a:lnTo>
                  <a:lnTo>
                    <a:pt x="244574" y="205590"/>
                  </a:lnTo>
                  <a:lnTo>
                    <a:pt x="244248" y="205813"/>
                  </a:lnTo>
                  <a:lnTo>
                    <a:pt x="243927" y="206050"/>
                  </a:lnTo>
                  <a:lnTo>
                    <a:pt x="243737" y="206183"/>
                  </a:lnTo>
                  <a:lnTo>
                    <a:pt x="243602" y="206277"/>
                  </a:lnTo>
                  <a:lnTo>
                    <a:pt x="243259" y="206459"/>
                  </a:lnTo>
                  <a:lnTo>
                    <a:pt x="242869" y="206582"/>
                  </a:lnTo>
                  <a:lnTo>
                    <a:pt x="242458" y="206659"/>
                  </a:lnTo>
                  <a:lnTo>
                    <a:pt x="242042" y="206714"/>
                  </a:lnTo>
                  <a:lnTo>
                    <a:pt x="241638" y="206796"/>
                  </a:lnTo>
                  <a:lnTo>
                    <a:pt x="241255" y="206928"/>
                  </a:lnTo>
                  <a:lnTo>
                    <a:pt x="240870" y="207128"/>
                  </a:lnTo>
                  <a:lnTo>
                    <a:pt x="240690" y="207218"/>
                  </a:lnTo>
                  <a:lnTo>
                    <a:pt x="240504" y="207369"/>
                  </a:lnTo>
                  <a:lnTo>
                    <a:pt x="240152" y="207642"/>
                  </a:lnTo>
                  <a:lnTo>
                    <a:pt x="239820" y="207943"/>
                  </a:lnTo>
                  <a:lnTo>
                    <a:pt x="239518" y="208257"/>
                  </a:lnTo>
                  <a:lnTo>
                    <a:pt x="239200" y="208635"/>
                  </a:lnTo>
                  <a:lnTo>
                    <a:pt x="238906" y="209040"/>
                  </a:lnTo>
                  <a:lnTo>
                    <a:pt x="238645" y="209477"/>
                  </a:lnTo>
                  <a:lnTo>
                    <a:pt x="238425" y="209923"/>
                  </a:lnTo>
                  <a:lnTo>
                    <a:pt x="238266" y="210382"/>
                  </a:lnTo>
                  <a:lnTo>
                    <a:pt x="238221" y="210662"/>
                  </a:lnTo>
                  <a:lnTo>
                    <a:pt x="238153" y="210910"/>
                  </a:lnTo>
                  <a:lnTo>
                    <a:pt x="238100" y="211461"/>
                  </a:lnTo>
                  <a:lnTo>
                    <a:pt x="238104" y="212025"/>
                  </a:lnTo>
                  <a:lnTo>
                    <a:pt x="238168" y="212581"/>
                  </a:lnTo>
                  <a:lnTo>
                    <a:pt x="238289" y="213104"/>
                  </a:lnTo>
                  <a:lnTo>
                    <a:pt x="238451" y="213564"/>
                  </a:lnTo>
                  <a:lnTo>
                    <a:pt x="238664" y="214015"/>
                  </a:lnTo>
                  <a:lnTo>
                    <a:pt x="238917" y="214447"/>
                  </a:lnTo>
                  <a:lnTo>
                    <a:pt x="239212" y="214847"/>
                  </a:lnTo>
                  <a:lnTo>
                    <a:pt x="239533" y="215207"/>
                  </a:lnTo>
                  <a:lnTo>
                    <a:pt x="239876" y="215512"/>
                  </a:lnTo>
                  <a:lnTo>
                    <a:pt x="240254" y="215785"/>
                  </a:lnTo>
                  <a:lnTo>
                    <a:pt x="240662" y="216031"/>
                  </a:lnTo>
                  <a:lnTo>
                    <a:pt x="241082" y="216231"/>
                  </a:lnTo>
                  <a:lnTo>
                    <a:pt x="241642" y="216440"/>
                  </a:lnTo>
                  <a:lnTo>
                    <a:pt x="241880" y="216524"/>
                  </a:lnTo>
                  <a:lnTo>
                    <a:pt x="242080" y="216639"/>
                  </a:lnTo>
                  <a:lnTo>
                    <a:pt x="240587" y="217410"/>
                  </a:lnTo>
                  <a:lnTo>
                    <a:pt x="235543" y="220107"/>
                  </a:lnTo>
                  <a:lnTo>
                    <a:pt x="230345" y="222804"/>
                  </a:lnTo>
                  <a:lnTo>
                    <a:pt x="228948" y="223529"/>
                  </a:lnTo>
                  <a:lnTo>
                    <a:pt x="227965" y="224021"/>
                  </a:lnTo>
                  <a:lnTo>
                    <a:pt x="227274" y="224508"/>
                  </a:lnTo>
                  <a:lnTo>
                    <a:pt x="226620" y="225296"/>
                  </a:lnTo>
                  <a:lnTo>
                    <a:pt x="226170" y="226302"/>
                  </a:lnTo>
                  <a:lnTo>
                    <a:pt x="225354" y="227089"/>
                  </a:lnTo>
                  <a:lnTo>
                    <a:pt x="224561" y="227972"/>
                  </a:lnTo>
                  <a:lnTo>
                    <a:pt x="223661" y="228564"/>
                  </a:lnTo>
                  <a:lnTo>
                    <a:pt x="222826" y="229028"/>
                  </a:lnTo>
                  <a:lnTo>
                    <a:pt x="221885" y="229301"/>
                  </a:lnTo>
                  <a:lnTo>
                    <a:pt x="221008" y="229374"/>
                  </a:lnTo>
                  <a:lnTo>
                    <a:pt x="218949" y="229301"/>
                  </a:lnTo>
                  <a:lnTo>
                    <a:pt x="216435" y="228882"/>
                  </a:lnTo>
                  <a:lnTo>
                    <a:pt x="213620" y="228587"/>
                  </a:lnTo>
                  <a:lnTo>
                    <a:pt x="211031" y="228218"/>
                  </a:lnTo>
                  <a:lnTo>
                    <a:pt x="209093" y="228172"/>
                  </a:lnTo>
                  <a:lnTo>
                    <a:pt x="208337" y="228195"/>
                  </a:lnTo>
                  <a:lnTo>
                    <a:pt x="207766" y="228650"/>
                  </a:lnTo>
                  <a:lnTo>
                    <a:pt x="207463" y="228814"/>
                  </a:lnTo>
                  <a:lnTo>
                    <a:pt x="206130" y="229534"/>
                  </a:lnTo>
                  <a:lnTo>
                    <a:pt x="205155" y="229647"/>
                  </a:lnTo>
                  <a:lnTo>
                    <a:pt x="203662" y="229688"/>
                  </a:lnTo>
                  <a:lnTo>
                    <a:pt x="201788" y="229456"/>
                  </a:lnTo>
                  <a:lnTo>
                    <a:pt x="201077" y="229447"/>
                  </a:lnTo>
                  <a:lnTo>
                    <a:pt x="200624" y="229374"/>
                  </a:lnTo>
                  <a:lnTo>
                    <a:pt x="199909" y="229493"/>
                  </a:lnTo>
                  <a:lnTo>
                    <a:pt x="199648" y="229488"/>
                  </a:lnTo>
                  <a:lnTo>
                    <a:pt x="195783" y="230303"/>
                  </a:lnTo>
                  <a:lnTo>
                    <a:pt x="193054" y="231204"/>
                  </a:lnTo>
                  <a:lnTo>
                    <a:pt x="191195" y="232193"/>
                  </a:lnTo>
                  <a:lnTo>
                    <a:pt x="187726" y="234038"/>
                  </a:lnTo>
                  <a:lnTo>
                    <a:pt x="187329" y="234249"/>
                  </a:lnTo>
                  <a:lnTo>
                    <a:pt x="187111" y="233965"/>
                  </a:lnTo>
                  <a:lnTo>
                    <a:pt x="186385" y="233051"/>
                  </a:lnTo>
                  <a:lnTo>
                    <a:pt x="185799" y="232432"/>
                  </a:lnTo>
                  <a:lnTo>
                    <a:pt x="185582" y="232216"/>
                  </a:lnTo>
                  <a:lnTo>
                    <a:pt x="184601" y="231404"/>
                  </a:lnTo>
                  <a:lnTo>
                    <a:pt x="184242" y="231117"/>
                  </a:lnTo>
                  <a:lnTo>
                    <a:pt x="183221" y="230303"/>
                  </a:lnTo>
                  <a:lnTo>
                    <a:pt x="181419" y="228795"/>
                  </a:lnTo>
                  <a:lnTo>
                    <a:pt x="178880" y="226671"/>
                  </a:lnTo>
                  <a:lnTo>
                    <a:pt x="176300" y="224513"/>
                  </a:lnTo>
                  <a:lnTo>
                    <a:pt x="175320" y="223741"/>
                  </a:lnTo>
                  <a:lnTo>
                    <a:pt x="175181" y="223633"/>
                  </a:lnTo>
                  <a:lnTo>
                    <a:pt x="174109" y="222946"/>
                  </a:lnTo>
                  <a:lnTo>
                    <a:pt x="173929" y="222813"/>
                  </a:lnTo>
                  <a:lnTo>
                    <a:pt x="173743" y="222688"/>
                  </a:lnTo>
                  <a:lnTo>
                    <a:pt x="173551" y="222572"/>
                  </a:lnTo>
                  <a:lnTo>
                    <a:pt x="173354" y="222465"/>
                  </a:lnTo>
                  <a:lnTo>
                    <a:pt x="173152" y="222369"/>
                  </a:lnTo>
                  <a:lnTo>
                    <a:pt x="172981" y="222300"/>
                  </a:lnTo>
                  <a:lnTo>
                    <a:pt x="172805" y="222240"/>
                  </a:lnTo>
                  <a:lnTo>
                    <a:pt x="172452" y="222135"/>
                  </a:lnTo>
                  <a:lnTo>
                    <a:pt x="171297" y="221764"/>
                  </a:lnTo>
                  <a:lnTo>
                    <a:pt x="166191" y="220801"/>
                  </a:lnTo>
                  <a:lnTo>
                    <a:pt x="160662" y="219872"/>
                  </a:lnTo>
                  <a:lnTo>
                    <a:pt x="157021" y="219261"/>
                  </a:lnTo>
                  <a:lnTo>
                    <a:pt x="156512" y="219201"/>
                  </a:lnTo>
                  <a:lnTo>
                    <a:pt x="154067" y="218910"/>
                  </a:lnTo>
                  <a:lnTo>
                    <a:pt x="153361" y="218818"/>
                  </a:lnTo>
                  <a:lnTo>
                    <a:pt x="150395" y="218517"/>
                  </a:lnTo>
                  <a:lnTo>
                    <a:pt x="147098" y="218117"/>
                  </a:lnTo>
                  <a:lnTo>
                    <a:pt x="146398" y="218007"/>
                  </a:lnTo>
                  <a:lnTo>
                    <a:pt x="142731" y="217014"/>
                  </a:lnTo>
                  <a:lnTo>
                    <a:pt x="140141" y="216354"/>
                  </a:lnTo>
                  <a:lnTo>
                    <a:pt x="139335" y="216113"/>
                  </a:lnTo>
                  <a:lnTo>
                    <a:pt x="136270" y="215270"/>
                  </a:lnTo>
                  <a:lnTo>
                    <a:pt x="133624" y="214486"/>
                  </a:lnTo>
                  <a:lnTo>
                    <a:pt x="133456" y="214454"/>
                  </a:lnTo>
                  <a:lnTo>
                    <a:pt x="133134" y="214393"/>
                  </a:lnTo>
                  <a:lnTo>
                    <a:pt x="131440" y="214002"/>
                  </a:lnTo>
                  <a:lnTo>
                    <a:pt x="130372" y="213857"/>
                  </a:lnTo>
                  <a:lnTo>
                    <a:pt x="127288" y="213475"/>
                  </a:lnTo>
                  <a:lnTo>
                    <a:pt x="126988" y="213223"/>
                  </a:lnTo>
                  <a:lnTo>
                    <a:pt x="124127" y="212858"/>
                  </a:lnTo>
                  <a:lnTo>
                    <a:pt x="121554" y="212512"/>
                  </a:lnTo>
                  <a:lnTo>
                    <a:pt x="120945" y="212426"/>
                  </a:lnTo>
                  <a:lnTo>
                    <a:pt x="115681" y="211721"/>
                  </a:lnTo>
                  <a:lnTo>
                    <a:pt x="114403" y="211479"/>
                  </a:lnTo>
                  <a:lnTo>
                    <a:pt x="111788" y="210929"/>
                  </a:lnTo>
                  <a:lnTo>
                    <a:pt x="110038" y="210642"/>
                  </a:lnTo>
                  <a:lnTo>
                    <a:pt x="106977" y="210205"/>
                  </a:lnTo>
                  <a:lnTo>
                    <a:pt x="105303" y="209968"/>
                  </a:lnTo>
                  <a:lnTo>
                    <a:pt x="103361" y="209677"/>
                  </a:lnTo>
                  <a:lnTo>
                    <a:pt x="99262" y="208891"/>
                  </a:lnTo>
                  <a:lnTo>
                    <a:pt x="97442" y="208603"/>
                  </a:lnTo>
                  <a:lnTo>
                    <a:pt x="96486" y="208489"/>
                  </a:lnTo>
                  <a:lnTo>
                    <a:pt x="95688" y="208400"/>
                  </a:lnTo>
                  <a:lnTo>
                    <a:pt x="94423" y="208261"/>
                  </a:lnTo>
                  <a:lnTo>
                    <a:pt x="93724" y="208175"/>
                  </a:lnTo>
                  <a:lnTo>
                    <a:pt x="91099" y="207945"/>
                  </a:lnTo>
                  <a:lnTo>
                    <a:pt x="89211" y="207761"/>
                  </a:lnTo>
                  <a:lnTo>
                    <a:pt x="87231" y="207585"/>
                  </a:lnTo>
                  <a:lnTo>
                    <a:pt x="85443" y="207401"/>
                  </a:lnTo>
                  <a:lnTo>
                    <a:pt x="84491" y="207256"/>
                  </a:lnTo>
                  <a:lnTo>
                    <a:pt x="83546" y="207064"/>
                  </a:lnTo>
                  <a:lnTo>
                    <a:pt x="82605" y="206828"/>
                  </a:lnTo>
                  <a:lnTo>
                    <a:pt x="81471" y="206500"/>
                  </a:lnTo>
                  <a:lnTo>
                    <a:pt x="79959" y="206049"/>
                  </a:lnTo>
                  <a:lnTo>
                    <a:pt x="79049" y="205758"/>
                  </a:lnTo>
                  <a:lnTo>
                    <a:pt x="77069" y="205030"/>
                  </a:lnTo>
                  <a:lnTo>
                    <a:pt x="76861" y="204952"/>
                  </a:lnTo>
                  <a:lnTo>
                    <a:pt x="75115" y="204224"/>
                  </a:lnTo>
                  <a:lnTo>
                    <a:pt x="73807" y="203724"/>
                  </a:lnTo>
                  <a:lnTo>
                    <a:pt x="72382" y="203191"/>
                  </a:lnTo>
                  <a:lnTo>
                    <a:pt x="71022" y="202731"/>
                  </a:lnTo>
                  <a:lnTo>
                    <a:pt x="70334" y="202517"/>
                  </a:lnTo>
                  <a:lnTo>
                    <a:pt x="68785" y="202058"/>
                  </a:lnTo>
                  <a:lnTo>
                    <a:pt x="68195" y="201898"/>
                  </a:lnTo>
                  <a:lnTo>
                    <a:pt x="66853" y="201548"/>
                  </a:lnTo>
                  <a:lnTo>
                    <a:pt x="65266" y="201087"/>
                  </a:lnTo>
                  <a:lnTo>
                    <a:pt x="65017" y="201010"/>
                  </a:lnTo>
                  <a:lnTo>
                    <a:pt x="63854" y="200658"/>
                  </a:lnTo>
                  <a:lnTo>
                    <a:pt x="61330" y="199837"/>
                  </a:lnTo>
                  <a:lnTo>
                    <a:pt x="60913" y="199659"/>
                  </a:lnTo>
                  <a:lnTo>
                    <a:pt x="59587" y="199088"/>
                  </a:lnTo>
                  <a:lnTo>
                    <a:pt x="58962" y="198699"/>
                  </a:lnTo>
                  <a:lnTo>
                    <a:pt x="57924" y="198052"/>
                  </a:lnTo>
                  <a:lnTo>
                    <a:pt x="56880" y="197439"/>
                  </a:lnTo>
                  <a:lnTo>
                    <a:pt x="56688" y="197333"/>
                  </a:lnTo>
                  <a:lnTo>
                    <a:pt x="56458" y="197209"/>
                  </a:lnTo>
                  <a:lnTo>
                    <a:pt x="56032" y="196996"/>
                  </a:lnTo>
                  <a:lnTo>
                    <a:pt x="55591" y="196799"/>
                  </a:lnTo>
                  <a:lnTo>
                    <a:pt x="55142" y="196632"/>
                  </a:lnTo>
                  <a:lnTo>
                    <a:pt x="54686" y="196477"/>
                  </a:lnTo>
                  <a:lnTo>
                    <a:pt x="53234" y="196009"/>
                  </a:lnTo>
                  <a:lnTo>
                    <a:pt x="52623" y="195807"/>
                  </a:lnTo>
                  <a:lnTo>
                    <a:pt x="51306" y="195326"/>
                  </a:lnTo>
                  <a:lnTo>
                    <a:pt x="49680" y="194730"/>
                  </a:lnTo>
                  <a:lnTo>
                    <a:pt x="49452" y="194657"/>
                  </a:lnTo>
                  <a:lnTo>
                    <a:pt x="48140" y="194355"/>
                  </a:lnTo>
                  <a:lnTo>
                    <a:pt x="46807" y="194024"/>
                  </a:lnTo>
                  <a:lnTo>
                    <a:pt x="45387" y="193694"/>
                  </a:lnTo>
                  <a:lnTo>
                    <a:pt x="42391" y="192994"/>
                  </a:lnTo>
                  <a:lnTo>
                    <a:pt x="40854" y="192621"/>
                  </a:lnTo>
                  <a:lnTo>
                    <a:pt x="38204" y="192655"/>
                  </a:lnTo>
                  <a:lnTo>
                    <a:pt x="37958" y="192149"/>
                  </a:lnTo>
                  <a:lnTo>
                    <a:pt x="37814" y="191749"/>
                  </a:lnTo>
                  <a:lnTo>
                    <a:pt x="37720" y="191508"/>
                  </a:lnTo>
                  <a:lnTo>
                    <a:pt x="37629" y="191335"/>
                  </a:lnTo>
                  <a:lnTo>
                    <a:pt x="36741" y="189341"/>
                  </a:lnTo>
                  <a:lnTo>
                    <a:pt x="36431" y="188645"/>
                  </a:lnTo>
                  <a:lnTo>
                    <a:pt x="36344" y="188422"/>
                  </a:lnTo>
                  <a:lnTo>
                    <a:pt x="36268" y="188158"/>
                  </a:lnTo>
                  <a:lnTo>
                    <a:pt x="35615" y="185718"/>
                  </a:lnTo>
                  <a:lnTo>
                    <a:pt x="35426" y="185008"/>
                  </a:lnTo>
                  <a:lnTo>
                    <a:pt x="35335" y="184758"/>
                  </a:lnTo>
                  <a:lnTo>
                    <a:pt x="35123" y="184440"/>
                  </a:lnTo>
                  <a:lnTo>
                    <a:pt x="34957" y="184244"/>
                  </a:lnTo>
                  <a:lnTo>
                    <a:pt x="33449" y="182546"/>
                  </a:lnTo>
                  <a:lnTo>
                    <a:pt x="31843" y="181140"/>
                  </a:lnTo>
                  <a:lnTo>
                    <a:pt x="31639" y="180812"/>
                  </a:lnTo>
                  <a:lnTo>
                    <a:pt x="31586" y="180653"/>
                  </a:lnTo>
                  <a:lnTo>
                    <a:pt x="31314" y="179606"/>
                  </a:lnTo>
                  <a:lnTo>
                    <a:pt x="31201" y="179369"/>
                  </a:lnTo>
                  <a:lnTo>
                    <a:pt x="31102" y="178628"/>
                  </a:lnTo>
                  <a:lnTo>
                    <a:pt x="30853" y="178232"/>
                  </a:lnTo>
                  <a:lnTo>
                    <a:pt x="28952" y="175724"/>
                  </a:lnTo>
                  <a:lnTo>
                    <a:pt x="28132" y="174532"/>
                  </a:lnTo>
                  <a:lnTo>
                    <a:pt x="26181" y="170540"/>
                  </a:lnTo>
                  <a:lnTo>
                    <a:pt x="25755" y="169671"/>
                  </a:lnTo>
                  <a:lnTo>
                    <a:pt x="25139" y="167960"/>
                  </a:lnTo>
                  <a:lnTo>
                    <a:pt x="24696" y="166576"/>
                  </a:lnTo>
                  <a:lnTo>
                    <a:pt x="24341" y="165471"/>
                  </a:lnTo>
                  <a:lnTo>
                    <a:pt x="23801" y="163050"/>
                  </a:lnTo>
                  <a:lnTo>
                    <a:pt x="23672" y="162790"/>
                  </a:lnTo>
                  <a:lnTo>
                    <a:pt x="23406" y="162331"/>
                  </a:lnTo>
                  <a:lnTo>
                    <a:pt x="23174" y="161930"/>
                  </a:lnTo>
                  <a:lnTo>
                    <a:pt x="22841" y="159796"/>
                  </a:lnTo>
                  <a:lnTo>
                    <a:pt x="22171" y="157353"/>
                  </a:lnTo>
                  <a:lnTo>
                    <a:pt x="21124" y="153535"/>
                  </a:lnTo>
                  <a:lnTo>
                    <a:pt x="21021" y="153160"/>
                  </a:lnTo>
                  <a:lnTo>
                    <a:pt x="19855" y="148913"/>
                  </a:lnTo>
                  <a:lnTo>
                    <a:pt x="18720" y="144774"/>
                  </a:lnTo>
                  <a:close/>
                </a:path>
              </a:pathLst>
            </a:custGeom>
            <a:solidFill>
              <a:srgbClr val="E4702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8" name="pg128"/>
            <p:cNvSpPr/>
            <p:nvPr/>
          </p:nvSpPr>
          <p:spPr>
            <a:xfrm>
              <a:off x="6631409" y="4437755"/>
              <a:ext cx="196633" cy="200520"/>
            </a:xfrm>
            <a:custGeom>
              <a:avLst/>
              <a:gdLst/>
              <a:ahLst/>
              <a:cxnLst/>
              <a:rect l="0" t="0" r="0" b="0"/>
              <a:pathLst>
                <a:path w="196633" h="200520">
                  <a:moveTo>
                    <a:pt x="68752" y="72197"/>
                  </a:moveTo>
                  <a:lnTo>
                    <a:pt x="68926" y="71673"/>
                  </a:lnTo>
                  <a:lnTo>
                    <a:pt x="69070" y="71150"/>
                  </a:lnTo>
                  <a:lnTo>
                    <a:pt x="69158" y="70663"/>
                  </a:lnTo>
                  <a:lnTo>
                    <a:pt x="69192" y="70158"/>
                  </a:lnTo>
                  <a:lnTo>
                    <a:pt x="69211" y="69653"/>
                  </a:lnTo>
                  <a:lnTo>
                    <a:pt x="69247" y="69157"/>
                  </a:lnTo>
                  <a:lnTo>
                    <a:pt x="69343" y="68670"/>
                  </a:lnTo>
                  <a:lnTo>
                    <a:pt x="69460" y="68328"/>
                  </a:lnTo>
                  <a:lnTo>
                    <a:pt x="69596" y="67996"/>
                  </a:lnTo>
                  <a:lnTo>
                    <a:pt x="69747" y="67664"/>
                  </a:lnTo>
                  <a:lnTo>
                    <a:pt x="70064" y="67008"/>
                  </a:lnTo>
                  <a:lnTo>
                    <a:pt x="70306" y="66530"/>
                  </a:lnTo>
                  <a:lnTo>
                    <a:pt x="70559" y="66053"/>
                  </a:lnTo>
                  <a:lnTo>
                    <a:pt x="70824" y="65579"/>
                  </a:lnTo>
                  <a:lnTo>
                    <a:pt x="71099" y="65120"/>
                  </a:lnTo>
                  <a:lnTo>
                    <a:pt x="71198" y="64960"/>
                  </a:lnTo>
                  <a:lnTo>
                    <a:pt x="71326" y="64874"/>
                  </a:lnTo>
                  <a:lnTo>
                    <a:pt x="71466" y="64797"/>
                  </a:lnTo>
                  <a:lnTo>
                    <a:pt x="71617" y="64738"/>
                  </a:lnTo>
                  <a:lnTo>
                    <a:pt x="71773" y="64687"/>
                  </a:lnTo>
                  <a:lnTo>
                    <a:pt x="71928" y="64642"/>
                  </a:lnTo>
                  <a:lnTo>
                    <a:pt x="72381" y="64555"/>
                  </a:lnTo>
                  <a:lnTo>
                    <a:pt x="72619" y="64537"/>
                  </a:lnTo>
                  <a:lnTo>
                    <a:pt x="72853" y="64537"/>
                  </a:lnTo>
                  <a:lnTo>
                    <a:pt x="73084" y="64560"/>
                  </a:lnTo>
                  <a:lnTo>
                    <a:pt x="74517" y="63636"/>
                  </a:lnTo>
                  <a:lnTo>
                    <a:pt x="75324" y="63150"/>
                  </a:lnTo>
                  <a:lnTo>
                    <a:pt x="76851" y="62230"/>
                  </a:lnTo>
                  <a:lnTo>
                    <a:pt x="79751" y="60418"/>
                  </a:lnTo>
                  <a:lnTo>
                    <a:pt x="80116" y="60073"/>
                  </a:lnTo>
                  <a:lnTo>
                    <a:pt x="80423" y="59827"/>
                  </a:lnTo>
                  <a:lnTo>
                    <a:pt x="80582" y="59713"/>
                  </a:lnTo>
                  <a:lnTo>
                    <a:pt x="80997" y="59467"/>
                  </a:lnTo>
                  <a:lnTo>
                    <a:pt x="81353" y="59235"/>
                  </a:lnTo>
                  <a:lnTo>
                    <a:pt x="81825" y="58575"/>
                  </a:lnTo>
                  <a:lnTo>
                    <a:pt x="81961" y="58498"/>
                  </a:lnTo>
                  <a:lnTo>
                    <a:pt x="82112" y="58430"/>
                  </a:lnTo>
                  <a:lnTo>
                    <a:pt x="82272" y="58379"/>
                  </a:lnTo>
                  <a:lnTo>
                    <a:pt x="82429" y="58343"/>
                  </a:lnTo>
                  <a:lnTo>
                    <a:pt x="82668" y="58284"/>
                  </a:lnTo>
                  <a:lnTo>
                    <a:pt x="82819" y="58198"/>
                  </a:lnTo>
                  <a:lnTo>
                    <a:pt x="83224" y="57993"/>
                  </a:lnTo>
                  <a:lnTo>
                    <a:pt x="83734" y="57765"/>
                  </a:lnTo>
                  <a:lnTo>
                    <a:pt x="83983" y="57647"/>
                  </a:lnTo>
                  <a:lnTo>
                    <a:pt x="84232" y="57524"/>
                  </a:lnTo>
                  <a:lnTo>
                    <a:pt x="84557" y="57333"/>
                  </a:lnTo>
                  <a:lnTo>
                    <a:pt x="85180" y="56919"/>
                  </a:lnTo>
                  <a:lnTo>
                    <a:pt x="85495" y="56714"/>
                  </a:lnTo>
                  <a:lnTo>
                    <a:pt x="86428" y="56245"/>
                  </a:lnTo>
                  <a:lnTo>
                    <a:pt x="86557" y="56254"/>
                  </a:lnTo>
                  <a:lnTo>
                    <a:pt x="86813" y="56291"/>
                  </a:lnTo>
                  <a:lnTo>
                    <a:pt x="86942" y="56295"/>
                  </a:lnTo>
                  <a:lnTo>
                    <a:pt x="87123" y="56286"/>
                  </a:lnTo>
                  <a:lnTo>
                    <a:pt x="87306" y="56268"/>
                  </a:lnTo>
                  <a:lnTo>
                    <a:pt x="87667" y="56214"/>
                  </a:lnTo>
                  <a:lnTo>
                    <a:pt x="88171" y="56150"/>
                  </a:lnTo>
                  <a:lnTo>
                    <a:pt x="88817" y="56077"/>
                  </a:lnTo>
                  <a:lnTo>
                    <a:pt x="89142" y="56036"/>
                  </a:lnTo>
                  <a:lnTo>
                    <a:pt x="89459" y="55936"/>
                  </a:lnTo>
                  <a:lnTo>
                    <a:pt x="89470" y="55681"/>
                  </a:lnTo>
                  <a:lnTo>
                    <a:pt x="89644" y="55499"/>
                  </a:lnTo>
                  <a:lnTo>
                    <a:pt x="90037" y="55348"/>
                  </a:lnTo>
                  <a:lnTo>
                    <a:pt x="90558" y="55221"/>
                  </a:lnTo>
                  <a:lnTo>
                    <a:pt x="91115" y="55103"/>
                  </a:lnTo>
                  <a:lnTo>
                    <a:pt x="91609" y="54980"/>
                  </a:lnTo>
                  <a:lnTo>
                    <a:pt x="92127" y="54835"/>
                  </a:lnTo>
                  <a:lnTo>
                    <a:pt x="92909" y="54634"/>
                  </a:lnTo>
                  <a:lnTo>
                    <a:pt x="93171" y="53783"/>
                  </a:lnTo>
                  <a:lnTo>
                    <a:pt x="93366" y="53801"/>
                  </a:lnTo>
                  <a:lnTo>
                    <a:pt x="93416" y="53628"/>
                  </a:lnTo>
                  <a:lnTo>
                    <a:pt x="93454" y="53451"/>
                  </a:lnTo>
                  <a:lnTo>
                    <a:pt x="93479" y="53274"/>
                  </a:lnTo>
                  <a:lnTo>
                    <a:pt x="93526" y="52914"/>
                  </a:lnTo>
                  <a:lnTo>
                    <a:pt x="93575" y="52477"/>
                  </a:lnTo>
                  <a:lnTo>
                    <a:pt x="93613" y="52040"/>
                  </a:lnTo>
                  <a:lnTo>
                    <a:pt x="93628" y="51599"/>
                  </a:lnTo>
                  <a:lnTo>
                    <a:pt x="93623" y="51451"/>
                  </a:lnTo>
                  <a:lnTo>
                    <a:pt x="93613" y="51162"/>
                  </a:lnTo>
                  <a:lnTo>
                    <a:pt x="93567" y="50734"/>
                  </a:lnTo>
                  <a:lnTo>
                    <a:pt x="93477" y="50293"/>
                  </a:lnTo>
                  <a:lnTo>
                    <a:pt x="93360" y="49856"/>
                  </a:lnTo>
                  <a:lnTo>
                    <a:pt x="93205" y="49423"/>
                  </a:lnTo>
                  <a:lnTo>
                    <a:pt x="93026" y="49005"/>
                  </a:lnTo>
                  <a:lnTo>
                    <a:pt x="92818" y="48609"/>
                  </a:lnTo>
                  <a:lnTo>
                    <a:pt x="91489" y="45296"/>
                  </a:lnTo>
                  <a:lnTo>
                    <a:pt x="91326" y="44472"/>
                  </a:lnTo>
                  <a:lnTo>
                    <a:pt x="91273" y="43471"/>
                  </a:lnTo>
                  <a:lnTo>
                    <a:pt x="91217" y="42684"/>
                  </a:lnTo>
                  <a:lnTo>
                    <a:pt x="91088" y="41095"/>
                  </a:lnTo>
                  <a:lnTo>
                    <a:pt x="91198" y="40931"/>
                  </a:lnTo>
                  <a:lnTo>
                    <a:pt x="91285" y="40790"/>
                  </a:lnTo>
                  <a:lnTo>
                    <a:pt x="94232" y="39557"/>
                  </a:lnTo>
                  <a:lnTo>
                    <a:pt x="98756" y="40804"/>
                  </a:lnTo>
                  <a:lnTo>
                    <a:pt x="98911" y="40822"/>
                  </a:lnTo>
                  <a:lnTo>
                    <a:pt x="99073" y="40863"/>
                  </a:lnTo>
                  <a:lnTo>
                    <a:pt x="99497" y="40700"/>
                  </a:lnTo>
                  <a:lnTo>
                    <a:pt x="99667" y="40604"/>
                  </a:lnTo>
                  <a:lnTo>
                    <a:pt x="99814" y="40490"/>
                  </a:lnTo>
                  <a:lnTo>
                    <a:pt x="100010" y="40149"/>
                  </a:lnTo>
                  <a:lnTo>
                    <a:pt x="100105" y="39808"/>
                  </a:lnTo>
                  <a:lnTo>
                    <a:pt x="100245" y="39626"/>
                  </a:lnTo>
                  <a:lnTo>
                    <a:pt x="100434" y="39471"/>
                  </a:lnTo>
                  <a:lnTo>
                    <a:pt x="100641" y="39325"/>
                  </a:lnTo>
                  <a:lnTo>
                    <a:pt x="100834" y="39175"/>
                  </a:lnTo>
                  <a:lnTo>
                    <a:pt x="101228" y="38520"/>
                  </a:lnTo>
                  <a:lnTo>
                    <a:pt x="101268" y="38333"/>
                  </a:lnTo>
                  <a:lnTo>
                    <a:pt x="101295" y="37013"/>
                  </a:lnTo>
                  <a:lnTo>
                    <a:pt x="101307" y="36617"/>
                  </a:lnTo>
                  <a:lnTo>
                    <a:pt x="101318" y="36440"/>
                  </a:lnTo>
                  <a:lnTo>
                    <a:pt x="101386" y="35757"/>
                  </a:lnTo>
                  <a:lnTo>
                    <a:pt x="101409" y="35220"/>
                  </a:lnTo>
                  <a:lnTo>
                    <a:pt x="101197" y="35075"/>
                  </a:lnTo>
                  <a:lnTo>
                    <a:pt x="101428" y="34774"/>
                  </a:lnTo>
                  <a:lnTo>
                    <a:pt x="101439" y="33477"/>
                  </a:lnTo>
                  <a:lnTo>
                    <a:pt x="101164" y="32567"/>
                  </a:lnTo>
                  <a:lnTo>
                    <a:pt x="101038" y="32258"/>
                  </a:lnTo>
                  <a:lnTo>
                    <a:pt x="100917" y="31821"/>
                  </a:lnTo>
                  <a:lnTo>
                    <a:pt x="100917" y="31621"/>
                  </a:lnTo>
                  <a:lnTo>
                    <a:pt x="100955" y="31439"/>
                  </a:lnTo>
                  <a:lnTo>
                    <a:pt x="101053" y="31252"/>
                  </a:lnTo>
                  <a:lnTo>
                    <a:pt x="101194" y="31066"/>
                  </a:lnTo>
                  <a:lnTo>
                    <a:pt x="101368" y="30897"/>
                  </a:lnTo>
                  <a:lnTo>
                    <a:pt x="101557" y="30770"/>
                  </a:lnTo>
                  <a:lnTo>
                    <a:pt x="101744" y="30697"/>
                  </a:lnTo>
                  <a:lnTo>
                    <a:pt x="101912" y="30683"/>
                  </a:lnTo>
                  <a:lnTo>
                    <a:pt x="102093" y="30706"/>
                  </a:lnTo>
                  <a:lnTo>
                    <a:pt x="102278" y="30752"/>
                  </a:lnTo>
                  <a:lnTo>
                    <a:pt x="102456" y="30825"/>
                  </a:lnTo>
                  <a:lnTo>
                    <a:pt x="102611" y="30907"/>
                  </a:lnTo>
                  <a:lnTo>
                    <a:pt x="102754" y="31020"/>
                  </a:lnTo>
                  <a:lnTo>
                    <a:pt x="102879" y="31161"/>
                  </a:lnTo>
                  <a:lnTo>
                    <a:pt x="102992" y="31321"/>
                  </a:lnTo>
                  <a:lnTo>
                    <a:pt x="103302" y="31803"/>
                  </a:lnTo>
                  <a:lnTo>
                    <a:pt x="103570" y="32281"/>
                  </a:lnTo>
                  <a:lnTo>
                    <a:pt x="103672" y="32435"/>
                  </a:lnTo>
                  <a:lnTo>
                    <a:pt x="103808" y="32604"/>
                  </a:lnTo>
                  <a:lnTo>
                    <a:pt x="103949" y="32767"/>
                  </a:lnTo>
                  <a:lnTo>
                    <a:pt x="104251" y="33077"/>
                  </a:lnTo>
                  <a:lnTo>
                    <a:pt x="104534" y="33332"/>
                  </a:lnTo>
                  <a:lnTo>
                    <a:pt x="105056" y="33746"/>
                  </a:lnTo>
                  <a:lnTo>
                    <a:pt x="105577" y="34219"/>
                  </a:lnTo>
                  <a:lnTo>
                    <a:pt x="105747" y="34301"/>
                  </a:lnTo>
                  <a:lnTo>
                    <a:pt x="105925" y="34356"/>
                  </a:lnTo>
                  <a:lnTo>
                    <a:pt x="106117" y="34406"/>
                  </a:lnTo>
                  <a:lnTo>
                    <a:pt x="106306" y="34447"/>
                  </a:lnTo>
                  <a:lnTo>
                    <a:pt x="106567" y="34529"/>
                  </a:lnTo>
                  <a:lnTo>
                    <a:pt x="106462" y="34064"/>
                  </a:lnTo>
                  <a:lnTo>
                    <a:pt x="106337" y="33541"/>
                  </a:lnTo>
                  <a:lnTo>
                    <a:pt x="107690" y="33031"/>
                  </a:lnTo>
                  <a:lnTo>
                    <a:pt x="107920" y="33050"/>
                  </a:lnTo>
                  <a:lnTo>
                    <a:pt x="109375" y="32636"/>
                  </a:lnTo>
                  <a:lnTo>
                    <a:pt x="109912" y="34269"/>
                  </a:lnTo>
                  <a:lnTo>
                    <a:pt x="110116" y="34087"/>
                  </a:lnTo>
                  <a:lnTo>
                    <a:pt x="110377" y="33955"/>
                  </a:lnTo>
                  <a:lnTo>
                    <a:pt x="110672" y="33846"/>
                  </a:lnTo>
                  <a:lnTo>
                    <a:pt x="110974" y="33741"/>
                  </a:lnTo>
                  <a:lnTo>
                    <a:pt x="111253" y="33614"/>
                  </a:lnTo>
                  <a:lnTo>
                    <a:pt x="111529" y="33459"/>
                  </a:lnTo>
                  <a:lnTo>
                    <a:pt x="111937" y="33213"/>
                  </a:lnTo>
                  <a:lnTo>
                    <a:pt x="112088" y="33118"/>
                  </a:lnTo>
                  <a:lnTo>
                    <a:pt x="112384" y="32922"/>
                  </a:lnTo>
                  <a:lnTo>
                    <a:pt x="112527" y="32817"/>
                  </a:lnTo>
                  <a:lnTo>
                    <a:pt x="112671" y="32718"/>
                  </a:lnTo>
                  <a:lnTo>
                    <a:pt x="113173" y="32394"/>
                  </a:lnTo>
                  <a:lnTo>
                    <a:pt x="114110" y="32030"/>
                  </a:lnTo>
                  <a:lnTo>
                    <a:pt x="114348" y="32240"/>
                  </a:lnTo>
                  <a:lnTo>
                    <a:pt x="114537" y="32131"/>
                  </a:lnTo>
                  <a:lnTo>
                    <a:pt x="114803" y="31939"/>
                  </a:lnTo>
                  <a:lnTo>
                    <a:pt x="114958" y="31798"/>
                  </a:lnTo>
                  <a:lnTo>
                    <a:pt x="115097" y="31644"/>
                  </a:lnTo>
                  <a:lnTo>
                    <a:pt x="115369" y="31312"/>
                  </a:lnTo>
                  <a:lnTo>
                    <a:pt x="115505" y="31152"/>
                  </a:lnTo>
                  <a:lnTo>
                    <a:pt x="115683" y="30956"/>
                  </a:lnTo>
                  <a:lnTo>
                    <a:pt x="116042" y="30565"/>
                  </a:lnTo>
                  <a:lnTo>
                    <a:pt x="116227" y="30379"/>
                  </a:lnTo>
                  <a:lnTo>
                    <a:pt x="116420" y="30201"/>
                  </a:lnTo>
                  <a:lnTo>
                    <a:pt x="116586" y="30060"/>
                  </a:lnTo>
                  <a:lnTo>
                    <a:pt x="116756" y="29924"/>
                  </a:lnTo>
                  <a:lnTo>
                    <a:pt x="116931" y="29791"/>
                  </a:lnTo>
                  <a:lnTo>
                    <a:pt x="117107" y="29668"/>
                  </a:lnTo>
                  <a:lnTo>
                    <a:pt x="117364" y="29519"/>
                  </a:lnTo>
                  <a:lnTo>
                    <a:pt x="117565" y="29423"/>
                  </a:lnTo>
                  <a:lnTo>
                    <a:pt x="117845" y="29305"/>
                  </a:lnTo>
                  <a:lnTo>
                    <a:pt x="117988" y="29259"/>
                  </a:lnTo>
                  <a:lnTo>
                    <a:pt x="118793" y="28754"/>
                  </a:lnTo>
                  <a:lnTo>
                    <a:pt x="123487" y="26551"/>
                  </a:lnTo>
                  <a:lnTo>
                    <a:pt x="123423" y="26374"/>
                  </a:lnTo>
                  <a:lnTo>
                    <a:pt x="123736" y="26242"/>
                  </a:lnTo>
                  <a:lnTo>
                    <a:pt x="123937" y="26556"/>
                  </a:lnTo>
                  <a:lnTo>
                    <a:pt x="124632" y="26156"/>
                  </a:lnTo>
                  <a:lnTo>
                    <a:pt x="124428" y="25978"/>
                  </a:lnTo>
                  <a:lnTo>
                    <a:pt x="124220" y="26042"/>
                  </a:lnTo>
                  <a:lnTo>
                    <a:pt x="123982" y="25832"/>
                  </a:lnTo>
                  <a:lnTo>
                    <a:pt x="124027" y="25418"/>
                  </a:lnTo>
                  <a:lnTo>
                    <a:pt x="124231" y="25386"/>
                  </a:lnTo>
                  <a:lnTo>
                    <a:pt x="124545" y="25182"/>
                  </a:lnTo>
                  <a:lnTo>
                    <a:pt x="125056" y="25573"/>
                  </a:lnTo>
                  <a:lnTo>
                    <a:pt x="125902" y="24722"/>
                  </a:lnTo>
                  <a:lnTo>
                    <a:pt x="125932" y="24563"/>
                  </a:lnTo>
                  <a:lnTo>
                    <a:pt x="125970" y="24399"/>
                  </a:lnTo>
                  <a:lnTo>
                    <a:pt x="126015" y="24240"/>
                  </a:lnTo>
                  <a:lnTo>
                    <a:pt x="126064" y="24085"/>
                  </a:lnTo>
                  <a:lnTo>
                    <a:pt x="126121" y="23930"/>
                  </a:lnTo>
                  <a:lnTo>
                    <a:pt x="126223" y="23707"/>
                  </a:lnTo>
                  <a:lnTo>
                    <a:pt x="126344" y="23498"/>
                  </a:lnTo>
                  <a:lnTo>
                    <a:pt x="126472" y="23289"/>
                  </a:lnTo>
                  <a:lnTo>
                    <a:pt x="126605" y="23079"/>
                  </a:lnTo>
                  <a:lnTo>
                    <a:pt x="126726" y="22865"/>
                  </a:lnTo>
                  <a:lnTo>
                    <a:pt x="126960" y="22401"/>
                  </a:lnTo>
                  <a:lnTo>
                    <a:pt x="127069" y="22165"/>
                  </a:lnTo>
                  <a:lnTo>
                    <a:pt x="127368" y="21559"/>
                  </a:lnTo>
                  <a:lnTo>
                    <a:pt x="127655" y="21013"/>
                  </a:lnTo>
                  <a:lnTo>
                    <a:pt x="127836" y="20681"/>
                  </a:lnTo>
                  <a:lnTo>
                    <a:pt x="128253" y="19962"/>
                  </a:lnTo>
                  <a:lnTo>
                    <a:pt x="128661" y="19284"/>
                  </a:lnTo>
                  <a:lnTo>
                    <a:pt x="128793" y="19056"/>
                  </a:lnTo>
                  <a:lnTo>
                    <a:pt x="128940" y="18779"/>
                  </a:lnTo>
                  <a:lnTo>
                    <a:pt x="129220" y="18215"/>
                  </a:lnTo>
                  <a:lnTo>
                    <a:pt x="129371" y="17942"/>
                  </a:lnTo>
                  <a:lnTo>
                    <a:pt x="129624" y="17587"/>
                  </a:lnTo>
                  <a:lnTo>
                    <a:pt x="129798" y="17400"/>
                  </a:lnTo>
                  <a:lnTo>
                    <a:pt x="129964" y="17209"/>
                  </a:lnTo>
                  <a:lnTo>
                    <a:pt x="130066" y="17073"/>
                  </a:lnTo>
                  <a:lnTo>
                    <a:pt x="130247" y="16777"/>
                  </a:lnTo>
                  <a:lnTo>
                    <a:pt x="130547" y="16467"/>
                  </a:lnTo>
                  <a:lnTo>
                    <a:pt x="131268" y="15708"/>
                  </a:lnTo>
                  <a:lnTo>
                    <a:pt x="131253" y="15575"/>
                  </a:lnTo>
                  <a:lnTo>
                    <a:pt x="132368" y="14156"/>
                  </a:lnTo>
                  <a:lnTo>
                    <a:pt x="132587" y="13796"/>
                  </a:lnTo>
                  <a:lnTo>
                    <a:pt x="133899" y="12235"/>
                  </a:lnTo>
                  <a:lnTo>
                    <a:pt x="134741" y="11116"/>
                  </a:lnTo>
                  <a:lnTo>
                    <a:pt x="135149" y="10520"/>
                  </a:lnTo>
                  <a:lnTo>
                    <a:pt x="135580" y="9947"/>
                  </a:lnTo>
                  <a:lnTo>
                    <a:pt x="135789" y="9505"/>
                  </a:lnTo>
                  <a:lnTo>
                    <a:pt x="136654" y="8249"/>
                  </a:lnTo>
                  <a:lnTo>
                    <a:pt x="136926" y="7944"/>
                  </a:lnTo>
                  <a:lnTo>
                    <a:pt x="138219" y="7676"/>
                  </a:lnTo>
                  <a:lnTo>
                    <a:pt x="138618" y="7708"/>
                  </a:lnTo>
                  <a:lnTo>
                    <a:pt x="138921" y="8026"/>
                  </a:lnTo>
                  <a:lnTo>
                    <a:pt x="139345" y="7944"/>
                  </a:lnTo>
                  <a:lnTo>
                    <a:pt x="139284" y="7717"/>
                  </a:lnTo>
                  <a:lnTo>
                    <a:pt x="140077" y="7867"/>
                  </a:lnTo>
                  <a:lnTo>
                    <a:pt x="140229" y="8227"/>
                  </a:lnTo>
                  <a:lnTo>
                    <a:pt x="140671" y="8254"/>
                  </a:lnTo>
                  <a:lnTo>
                    <a:pt x="140678" y="7921"/>
                  </a:lnTo>
                  <a:lnTo>
                    <a:pt x="142009" y="7813"/>
                  </a:lnTo>
                  <a:lnTo>
                    <a:pt x="143724" y="7462"/>
                  </a:lnTo>
                  <a:lnTo>
                    <a:pt x="144439" y="7166"/>
                  </a:lnTo>
                  <a:lnTo>
                    <a:pt x="147670" y="5724"/>
                  </a:lnTo>
                  <a:lnTo>
                    <a:pt x="148565" y="5214"/>
                  </a:lnTo>
                  <a:lnTo>
                    <a:pt x="149873" y="4586"/>
                  </a:lnTo>
                  <a:lnTo>
                    <a:pt x="150009" y="4131"/>
                  </a:lnTo>
                  <a:lnTo>
                    <a:pt x="150667" y="3621"/>
                  </a:lnTo>
                  <a:lnTo>
                    <a:pt x="150931" y="3299"/>
                  </a:lnTo>
                  <a:lnTo>
                    <a:pt x="151141" y="3024"/>
                  </a:lnTo>
                  <a:lnTo>
                    <a:pt x="151517" y="3048"/>
                  </a:lnTo>
                  <a:lnTo>
                    <a:pt x="152077" y="2297"/>
                  </a:lnTo>
                  <a:lnTo>
                    <a:pt x="152152" y="2102"/>
                  </a:lnTo>
                  <a:lnTo>
                    <a:pt x="152239" y="1911"/>
                  </a:lnTo>
                  <a:lnTo>
                    <a:pt x="152334" y="1719"/>
                  </a:lnTo>
                  <a:lnTo>
                    <a:pt x="152436" y="1533"/>
                  </a:lnTo>
                  <a:lnTo>
                    <a:pt x="152545" y="1355"/>
                  </a:lnTo>
                  <a:lnTo>
                    <a:pt x="152764" y="1037"/>
                  </a:lnTo>
                  <a:lnTo>
                    <a:pt x="152885" y="887"/>
                  </a:lnTo>
                  <a:lnTo>
                    <a:pt x="153014" y="741"/>
                  </a:lnTo>
                  <a:lnTo>
                    <a:pt x="153150" y="614"/>
                  </a:lnTo>
                  <a:lnTo>
                    <a:pt x="153320" y="486"/>
                  </a:lnTo>
                  <a:lnTo>
                    <a:pt x="153501" y="373"/>
                  </a:lnTo>
                  <a:lnTo>
                    <a:pt x="153690" y="273"/>
                  </a:lnTo>
                  <a:lnTo>
                    <a:pt x="153890" y="186"/>
                  </a:lnTo>
                  <a:lnTo>
                    <a:pt x="154177" y="81"/>
                  </a:lnTo>
                  <a:lnTo>
                    <a:pt x="154458" y="0"/>
                  </a:lnTo>
                  <a:lnTo>
                    <a:pt x="154798" y="127"/>
                  </a:lnTo>
                  <a:lnTo>
                    <a:pt x="156041" y="1242"/>
                  </a:lnTo>
                  <a:lnTo>
                    <a:pt x="156974" y="2070"/>
                  </a:lnTo>
                  <a:lnTo>
                    <a:pt x="157383" y="2393"/>
                  </a:lnTo>
                  <a:lnTo>
                    <a:pt x="157999" y="2265"/>
                  </a:lnTo>
                  <a:lnTo>
                    <a:pt x="159419" y="3221"/>
                  </a:lnTo>
                  <a:lnTo>
                    <a:pt x="159703" y="4727"/>
                  </a:lnTo>
                  <a:lnTo>
                    <a:pt x="159502" y="4750"/>
                  </a:lnTo>
                  <a:lnTo>
                    <a:pt x="159317" y="4782"/>
                  </a:lnTo>
                  <a:lnTo>
                    <a:pt x="158380" y="5105"/>
                  </a:lnTo>
                  <a:lnTo>
                    <a:pt x="157821" y="5096"/>
                  </a:lnTo>
                  <a:lnTo>
                    <a:pt x="157454" y="5169"/>
                  </a:lnTo>
                  <a:lnTo>
                    <a:pt x="157262" y="5182"/>
                  </a:lnTo>
                  <a:lnTo>
                    <a:pt x="156676" y="5191"/>
                  </a:lnTo>
                  <a:lnTo>
                    <a:pt x="156483" y="5210"/>
                  </a:lnTo>
                  <a:lnTo>
                    <a:pt x="156355" y="5246"/>
                  </a:lnTo>
                  <a:lnTo>
                    <a:pt x="155965" y="5369"/>
                  </a:lnTo>
                  <a:lnTo>
                    <a:pt x="155315" y="5273"/>
                  </a:lnTo>
                  <a:lnTo>
                    <a:pt x="154816" y="5737"/>
                  </a:lnTo>
                  <a:lnTo>
                    <a:pt x="154688" y="5819"/>
                  </a:lnTo>
                  <a:lnTo>
                    <a:pt x="154544" y="5888"/>
                  </a:lnTo>
                  <a:lnTo>
                    <a:pt x="154242" y="6006"/>
                  </a:lnTo>
                  <a:lnTo>
                    <a:pt x="153981" y="6165"/>
                  </a:lnTo>
                  <a:lnTo>
                    <a:pt x="153645" y="6452"/>
                  </a:lnTo>
                  <a:lnTo>
                    <a:pt x="152987" y="6948"/>
                  </a:lnTo>
                  <a:lnTo>
                    <a:pt x="152598" y="7421"/>
                  </a:lnTo>
                  <a:lnTo>
                    <a:pt x="152730" y="7662"/>
                  </a:lnTo>
                  <a:lnTo>
                    <a:pt x="152054" y="8044"/>
                  </a:lnTo>
                  <a:lnTo>
                    <a:pt x="152186" y="8368"/>
                  </a:lnTo>
                  <a:lnTo>
                    <a:pt x="151449" y="8768"/>
                  </a:lnTo>
                  <a:lnTo>
                    <a:pt x="151374" y="8531"/>
                  </a:lnTo>
                  <a:lnTo>
                    <a:pt x="151181" y="8618"/>
                  </a:lnTo>
                  <a:lnTo>
                    <a:pt x="150878" y="8718"/>
                  </a:lnTo>
                  <a:lnTo>
                    <a:pt x="150705" y="8754"/>
                  </a:lnTo>
                  <a:lnTo>
                    <a:pt x="150527" y="8773"/>
                  </a:lnTo>
                  <a:lnTo>
                    <a:pt x="150168" y="8791"/>
                  </a:lnTo>
                  <a:lnTo>
                    <a:pt x="149987" y="8804"/>
                  </a:lnTo>
                  <a:lnTo>
                    <a:pt x="149665" y="8836"/>
                  </a:lnTo>
                  <a:lnTo>
                    <a:pt x="149503" y="8859"/>
                  </a:lnTo>
                  <a:lnTo>
                    <a:pt x="149182" y="8895"/>
                  </a:lnTo>
                  <a:lnTo>
                    <a:pt x="149053" y="8936"/>
                  </a:lnTo>
                  <a:lnTo>
                    <a:pt x="148925" y="8968"/>
                  </a:lnTo>
                  <a:lnTo>
                    <a:pt x="148664" y="9023"/>
                  </a:lnTo>
                  <a:lnTo>
                    <a:pt x="148422" y="9055"/>
                  </a:lnTo>
                  <a:lnTo>
                    <a:pt x="148089" y="9064"/>
                  </a:lnTo>
                  <a:lnTo>
                    <a:pt x="147511" y="9214"/>
                  </a:lnTo>
                  <a:lnTo>
                    <a:pt x="147209" y="9400"/>
                  </a:lnTo>
                  <a:lnTo>
                    <a:pt x="146820" y="9628"/>
                  </a:lnTo>
                  <a:lnTo>
                    <a:pt x="146638" y="9678"/>
                  </a:lnTo>
                  <a:lnTo>
                    <a:pt x="146324" y="9742"/>
                  </a:lnTo>
                  <a:lnTo>
                    <a:pt x="146154" y="9778"/>
                  </a:lnTo>
                  <a:lnTo>
                    <a:pt x="145916" y="9860"/>
                  </a:lnTo>
                  <a:lnTo>
                    <a:pt x="145633" y="9951"/>
                  </a:lnTo>
                  <a:lnTo>
                    <a:pt x="145436" y="10010"/>
                  </a:lnTo>
                  <a:lnTo>
                    <a:pt x="145187" y="10074"/>
                  </a:lnTo>
                  <a:lnTo>
                    <a:pt x="144072" y="10433"/>
                  </a:lnTo>
                  <a:lnTo>
                    <a:pt x="143944" y="10142"/>
                  </a:lnTo>
                  <a:lnTo>
                    <a:pt x="143777" y="10279"/>
                  </a:lnTo>
                  <a:lnTo>
                    <a:pt x="143623" y="10424"/>
                  </a:lnTo>
                  <a:lnTo>
                    <a:pt x="143471" y="10579"/>
                  </a:lnTo>
                  <a:lnTo>
                    <a:pt x="143331" y="10738"/>
                  </a:lnTo>
                  <a:lnTo>
                    <a:pt x="143199" y="10907"/>
                  </a:lnTo>
                  <a:lnTo>
                    <a:pt x="143037" y="11148"/>
                  </a:lnTo>
                  <a:lnTo>
                    <a:pt x="142889" y="11398"/>
                  </a:lnTo>
                  <a:lnTo>
                    <a:pt x="142761" y="11662"/>
                  </a:lnTo>
                  <a:lnTo>
                    <a:pt x="142655" y="11935"/>
                  </a:lnTo>
                  <a:lnTo>
                    <a:pt x="142576" y="12213"/>
                  </a:lnTo>
                  <a:lnTo>
                    <a:pt x="142530" y="12458"/>
                  </a:lnTo>
                  <a:lnTo>
                    <a:pt x="142500" y="12718"/>
                  </a:lnTo>
                  <a:lnTo>
                    <a:pt x="142489" y="12973"/>
                  </a:lnTo>
                  <a:lnTo>
                    <a:pt x="142500" y="13232"/>
                  </a:lnTo>
                  <a:lnTo>
                    <a:pt x="142530" y="13482"/>
                  </a:lnTo>
                  <a:lnTo>
                    <a:pt x="142583" y="13701"/>
                  </a:lnTo>
                  <a:lnTo>
                    <a:pt x="142651" y="13924"/>
                  </a:lnTo>
                  <a:lnTo>
                    <a:pt x="142734" y="14138"/>
                  </a:lnTo>
                  <a:lnTo>
                    <a:pt x="142836" y="14347"/>
                  </a:lnTo>
                  <a:lnTo>
                    <a:pt x="142950" y="14543"/>
                  </a:lnTo>
                  <a:lnTo>
                    <a:pt x="143513" y="15393"/>
                  </a:lnTo>
                  <a:lnTo>
                    <a:pt x="144352" y="16290"/>
                  </a:lnTo>
                  <a:lnTo>
                    <a:pt x="144665" y="16467"/>
                  </a:lnTo>
                  <a:lnTo>
                    <a:pt x="145255" y="16317"/>
                  </a:lnTo>
                  <a:lnTo>
                    <a:pt x="147625" y="16176"/>
                  </a:lnTo>
                  <a:lnTo>
                    <a:pt x="148875" y="16640"/>
                  </a:lnTo>
                  <a:lnTo>
                    <a:pt x="149442" y="16959"/>
                  </a:lnTo>
                  <a:lnTo>
                    <a:pt x="149790" y="17127"/>
                  </a:lnTo>
                  <a:lnTo>
                    <a:pt x="150130" y="17314"/>
                  </a:lnTo>
                  <a:lnTo>
                    <a:pt x="150293" y="17414"/>
                  </a:lnTo>
                  <a:lnTo>
                    <a:pt x="150727" y="17696"/>
                  </a:lnTo>
                  <a:lnTo>
                    <a:pt x="151255" y="18103"/>
                  </a:lnTo>
                  <a:lnTo>
                    <a:pt x="151544" y="18342"/>
                  </a:lnTo>
                  <a:lnTo>
                    <a:pt x="151933" y="18693"/>
                  </a:lnTo>
                  <a:lnTo>
                    <a:pt x="152307" y="19052"/>
                  </a:lnTo>
                  <a:lnTo>
                    <a:pt x="152560" y="19320"/>
                  </a:lnTo>
                  <a:lnTo>
                    <a:pt x="152810" y="19598"/>
                  </a:lnTo>
                  <a:lnTo>
                    <a:pt x="153293" y="20171"/>
                  </a:lnTo>
                  <a:lnTo>
                    <a:pt x="153539" y="20449"/>
                  </a:lnTo>
                  <a:lnTo>
                    <a:pt x="153736" y="20681"/>
                  </a:lnTo>
                  <a:lnTo>
                    <a:pt x="153924" y="20927"/>
                  </a:lnTo>
                  <a:lnTo>
                    <a:pt x="154117" y="21159"/>
                  </a:lnTo>
                  <a:lnTo>
                    <a:pt x="154325" y="21373"/>
                  </a:lnTo>
                  <a:lnTo>
                    <a:pt x="154559" y="21550"/>
                  </a:lnTo>
                  <a:lnTo>
                    <a:pt x="154801" y="21669"/>
                  </a:lnTo>
                  <a:lnTo>
                    <a:pt x="155062" y="21764"/>
                  </a:lnTo>
                  <a:lnTo>
                    <a:pt x="155334" y="21837"/>
                  </a:lnTo>
                  <a:lnTo>
                    <a:pt x="155886" y="21942"/>
                  </a:lnTo>
                  <a:lnTo>
                    <a:pt x="156018" y="21964"/>
                  </a:lnTo>
                  <a:lnTo>
                    <a:pt x="156290" y="21983"/>
                  </a:lnTo>
                  <a:lnTo>
                    <a:pt x="156422" y="22001"/>
                  </a:lnTo>
                  <a:lnTo>
                    <a:pt x="156551" y="22028"/>
                  </a:lnTo>
                  <a:lnTo>
                    <a:pt x="156774" y="22115"/>
                  </a:lnTo>
                  <a:lnTo>
                    <a:pt x="156921" y="22187"/>
                  </a:lnTo>
                  <a:lnTo>
                    <a:pt x="157182" y="21928"/>
                  </a:lnTo>
                  <a:lnTo>
                    <a:pt x="158100" y="22506"/>
                  </a:lnTo>
                  <a:lnTo>
                    <a:pt x="157911" y="22797"/>
                  </a:lnTo>
                  <a:lnTo>
                    <a:pt x="158826" y="23334"/>
                  </a:lnTo>
                  <a:lnTo>
                    <a:pt x="158860" y="23562"/>
                  </a:lnTo>
                  <a:lnTo>
                    <a:pt x="159336" y="23830"/>
                  </a:lnTo>
                  <a:lnTo>
                    <a:pt x="159642" y="23389"/>
                  </a:lnTo>
                  <a:lnTo>
                    <a:pt x="161842" y="24881"/>
                  </a:lnTo>
                  <a:lnTo>
                    <a:pt x="162103" y="25127"/>
                  </a:lnTo>
                  <a:lnTo>
                    <a:pt x="162382" y="25364"/>
                  </a:lnTo>
                  <a:lnTo>
                    <a:pt x="162681" y="25578"/>
                  </a:lnTo>
                  <a:lnTo>
                    <a:pt x="162987" y="25773"/>
                  </a:lnTo>
                  <a:lnTo>
                    <a:pt x="163304" y="25946"/>
                  </a:lnTo>
                  <a:lnTo>
                    <a:pt x="163675" y="26119"/>
                  </a:lnTo>
                  <a:lnTo>
                    <a:pt x="164060" y="26269"/>
                  </a:lnTo>
                  <a:lnTo>
                    <a:pt x="164461" y="26388"/>
                  </a:lnTo>
                  <a:lnTo>
                    <a:pt x="164861" y="26469"/>
                  </a:lnTo>
                  <a:lnTo>
                    <a:pt x="165258" y="26501"/>
                  </a:lnTo>
                  <a:lnTo>
                    <a:pt x="165655" y="26474"/>
                  </a:lnTo>
                  <a:lnTo>
                    <a:pt x="166052" y="26392"/>
                  </a:lnTo>
                  <a:lnTo>
                    <a:pt x="166449" y="26278"/>
                  </a:lnTo>
                  <a:lnTo>
                    <a:pt x="167443" y="25946"/>
                  </a:lnTo>
                  <a:lnTo>
                    <a:pt x="167858" y="25782"/>
                  </a:lnTo>
                  <a:lnTo>
                    <a:pt x="168066" y="25709"/>
                  </a:lnTo>
                  <a:lnTo>
                    <a:pt x="168278" y="25664"/>
                  </a:lnTo>
                  <a:lnTo>
                    <a:pt x="168448" y="25641"/>
                  </a:lnTo>
                  <a:lnTo>
                    <a:pt x="168618" y="25628"/>
                  </a:lnTo>
                  <a:lnTo>
                    <a:pt x="168788" y="25623"/>
                  </a:lnTo>
                  <a:lnTo>
                    <a:pt x="168962" y="25628"/>
                  </a:lnTo>
                  <a:lnTo>
                    <a:pt x="169132" y="25641"/>
                  </a:lnTo>
                  <a:lnTo>
                    <a:pt x="173387" y="26087"/>
                  </a:lnTo>
                  <a:lnTo>
                    <a:pt x="173905" y="26174"/>
                  </a:lnTo>
                  <a:lnTo>
                    <a:pt x="173709" y="26520"/>
                  </a:lnTo>
                  <a:lnTo>
                    <a:pt x="173550" y="26879"/>
                  </a:lnTo>
                  <a:lnTo>
                    <a:pt x="173467" y="27116"/>
                  </a:lnTo>
                  <a:lnTo>
                    <a:pt x="173402" y="27352"/>
                  </a:lnTo>
                  <a:lnTo>
                    <a:pt x="173368" y="27521"/>
                  </a:lnTo>
                  <a:lnTo>
                    <a:pt x="173338" y="27694"/>
                  </a:lnTo>
                  <a:lnTo>
                    <a:pt x="173323" y="27867"/>
                  </a:lnTo>
                  <a:lnTo>
                    <a:pt x="173312" y="28039"/>
                  </a:lnTo>
                  <a:lnTo>
                    <a:pt x="173312" y="28208"/>
                  </a:lnTo>
                  <a:lnTo>
                    <a:pt x="172635" y="28754"/>
                  </a:lnTo>
                  <a:lnTo>
                    <a:pt x="172889" y="29059"/>
                  </a:lnTo>
                  <a:lnTo>
                    <a:pt x="173565" y="28658"/>
                  </a:lnTo>
                  <a:lnTo>
                    <a:pt x="173780" y="29036"/>
                  </a:lnTo>
                  <a:lnTo>
                    <a:pt x="171895" y="30829"/>
                  </a:lnTo>
                  <a:lnTo>
                    <a:pt x="171675" y="30674"/>
                  </a:lnTo>
                  <a:lnTo>
                    <a:pt x="171902" y="30378"/>
                  </a:lnTo>
                  <a:lnTo>
                    <a:pt x="171430" y="29851"/>
                  </a:lnTo>
                  <a:lnTo>
                    <a:pt x="170073" y="31093"/>
                  </a:lnTo>
                  <a:lnTo>
                    <a:pt x="166524" y="32704"/>
                  </a:lnTo>
                  <a:lnTo>
                    <a:pt x="165557" y="32763"/>
                  </a:lnTo>
                  <a:lnTo>
                    <a:pt x="165353" y="32859"/>
                  </a:lnTo>
                  <a:lnTo>
                    <a:pt x="165137" y="32940"/>
                  </a:lnTo>
                  <a:lnTo>
                    <a:pt x="164918" y="33009"/>
                  </a:lnTo>
                  <a:lnTo>
                    <a:pt x="164699" y="33068"/>
                  </a:lnTo>
                  <a:lnTo>
                    <a:pt x="164476" y="33118"/>
                  </a:lnTo>
                  <a:lnTo>
                    <a:pt x="164087" y="33154"/>
                  </a:lnTo>
                  <a:lnTo>
                    <a:pt x="163686" y="33141"/>
                  </a:lnTo>
                  <a:lnTo>
                    <a:pt x="163282" y="33095"/>
                  </a:lnTo>
                  <a:lnTo>
                    <a:pt x="162877" y="33031"/>
                  </a:lnTo>
                  <a:lnTo>
                    <a:pt x="162057" y="32900"/>
                  </a:lnTo>
                  <a:lnTo>
                    <a:pt x="161642" y="32818"/>
                  </a:lnTo>
                  <a:lnTo>
                    <a:pt x="161226" y="32722"/>
                  </a:lnTo>
                  <a:lnTo>
                    <a:pt x="160818" y="32608"/>
                  </a:lnTo>
                  <a:lnTo>
                    <a:pt x="160296" y="32435"/>
                  </a:lnTo>
                  <a:lnTo>
                    <a:pt x="159514" y="32818"/>
                  </a:lnTo>
                  <a:lnTo>
                    <a:pt x="159495" y="32950"/>
                  </a:lnTo>
                  <a:lnTo>
                    <a:pt x="159487" y="33086"/>
                  </a:lnTo>
                  <a:lnTo>
                    <a:pt x="159484" y="33227"/>
                  </a:lnTo>
                  <a:lnTo>
                    <a:pt x="159457" y="33459"/>
                  </a:lnTo>
                  <a:lnTo>
                    <a:pt x="159007" y="34247"/>
                  </a:lnTo>
                  <a:lnTo>
                    <a:pt x="158845" y="34247"/>
                  </a:lnTo>
                  <a:lnTo>
                    <a:pt x="158633" y="34146"/>
                  </a:lnTo>
                  <a:lnTo>
                    <a:pt x="158395" y="33987"/>
                  </a:lnTo>
                  <a:lnTo>
                    <a:pt x="158157" y="33805"/>
                  </a:lnTo>
                  <a:lnTo>
                    <a:pt x="157794" y="33509"/>
                  </a:lnTo>
                  <a:lnTo>
                    <a:pt x="157518" y="33236"/>
                  </a:lnTo>
                  <a:lnTo>
                    <a:pt x="157386" y="33091"/>
                  </a:lnTo>
                  <a:lnTo>
                    <a:pt x="157250" y="32950"/>
                  </a:lnTo>
                  <a:lnTo>
                    <a:pt x="157126" y="32813"/>
                  </a:lnTo>
                  <a:lnTo>
                    <a:pt x="156887" y="32531"/>
                  </a:lnTo>
                  <a:lnTo>
                    <a:pt x="156766" y="32394"/>
                  </a:lnTo>
                  <a:lnTo>
                    <a:pt x="156634" y="32272"/>
                  </a:lnTo>
                  <a:lnTo>
                    <a:pt x="156468" y="32140"/>
                  </a:lnTo>
                  <a:lnTo>
                    <a:pt x="156298" y="32017"/>
                  </a:lnTo>
                  <a:lnTo>
                    <a:pt x="156120" y="31898"/>
                  </a:lnTo>
                  <a:lnTo>
                    <a:pt x="155939" y="31794"/>
                  </a:lnTo>
                  <a:lnTo>
                    <a:pt x="155754" y="31694"/>
                  </a:lnTo>
                  <a:lnTo>
                    <a:pt x="155451" y="31548"/>
                  </a:lnTo>
                  <a:lnTo>
                    <a:pt x="155296" y="31480"/>
                  </a:lnTo>
                  <a:lnTo>
                    <a:pt x="155138" y="31425"/>
                  </a:lnTo>
                  <a:lnTo>
                    <a:pt x="154684" y="31343"/>
                  </a:lnTo>
                  <a:lnTo>
                    <a:pt x="151835" y="33264"/>
                  </a:lnTo>
                  <a:lnTo>
                    <a:pt x="151041" y="34033"/>
                  </a:lnTo>
                  <a:lnTo>
                    <a:pt x="150852" y="34287"/>
                  </a:lnTo>
                  <a:lnTo>
                    <a:pt x="151139" y="34815"/>
                  </a:lnTo>
                  <a:lnTo>
                    <a:pt x="152095" y="35207"/>
                  </a:lnTo>
                  <a:lnTo>
                    <a:pt x="152658" y="34729"/>
                  </a:lnTo>
                  <a:lnTo>
                    <a:pt x="154299" y="36322"/>
                  </a:lnTo>
                  <a:lnTo>
                    <a:pt x="156642" y="38360"/>
                  </a:lnTo>
                  <a:lnTo>
                    <a:pt x="156449" y="39107"/>
                  </a:lnTo>
                  <a:lnTo>
                    <a:pt x="156570" y="39298"/>
                  </a:lnTo>
                  <a:lnTo>
                    <a:pt x="156653" y="39430"/>
                  </a:lnTo>
                  <a:lnTo>
                    <a:pt x="156698" y="39575"/>
                  </a:lnTo>
                  <a:lnTo>
                    <a:pt x="156919" y="39985"/>
                  </a:lnTo>
                  <a:lnTo>
                    <a:pt x="157102" y="40030"/>
                  </a:lnTo>
                  <a:lnTo>
                    <a:pt x="157260" y="40243"/>
                  </a:lnTo>
                  <a:lnTo>
                    <a:pt x="158006" y="40622"/>
                  </a:lnTo>
                  <a:lnTo>
                    <a:pt x="158187" y="40640"/>
                  </a:lnTo>
                  <a:lnTo>
                    <a:pt x="158490" y="40695"/>
                  </a:lnTo>
                  <a:lnTo>
                    <a:pt x="158788" y="40772"/>
                  </a:lnTo>
                  <a:lnTo>
                    <a:pt x="158932" y="40818"/>
                  </a:lnTo>
                  <a:lnTo>
                    <a:pt x="159238" y="40941"/>
                  </a:lnTo>
                  <a:lnTo>
                    <a:pt x="159438" y="41023"/>
                  </a:lnTo>
                  <a:lnTo>
                    <a:pt x="159616" y="41091"/>
                  </a:lnTo>
                  <a:lnTo>
                    <a:pt x="159979" y="41218"/>
                  </a:lnTo>
                  <a:lnTo>
                    <a:pt x="160153" y="41291"/>
                  </a:lnTo>
                  <a:lnTo>
                    <a:pt x="160644" y="41614"/>
                  </a:lnTo>
                  <a:lnTo>
                    <a:pt x="160787" y="41573"/>
                  </a:lnTo>
                  <a:lnTo>
                    <a:pt x="161936" y="40194"/>
                  </a:lnTo>
                  <a:lnTo>
                    <a:pt x="162541" y="39739"/>
                  </a:lnTo>
                  <a:lnTo>
                    <a:pt x="162768" y="39512"/>
                  </a:lnTo>
                  <a:lnTo>
                    <a:pt x="163206" y="39858"/>
                  </a:lnTo>
                  <a:lnTo>
                    <a:pt x="163327" y="39999"/>
                  </a:lnTo>
                  <a:lnTo>
                    <a:pt x="161834" y="41532"/>
                  </a:lnTo>
                  <a:lnTo>
                    <a:pt x="161679" y="41373"/>
                  </a:lnTo>
                  <a:lnTo>
                    <a:pt x="160969" y="42078"/>
                  </a:lnTo>
                  <a:lnTo>
                    <a:pt x="161997" y="42893"/>
                  </a:lnTo>
                  <a:lnTo>
                    <a:pt x="162242" y="42720"/>
                  </a:lnTo>
                  <a:lnTo>
                    <a:pt x="165961" y="38906"/>
                  </a:lnTo>
                  <a:lnTo>
                    <a:pt x="166184" y="39129"/>
                  </a:lnTo>
                  <a:lnTo>
                    <a:pt x="162669" y="42734"/>
                  </a:lnTo>
                  <a:lnTo>
                    <a:pt x="163561" y="43585"/>
                  </a:lnTo>
                  <a:lnTo>
                    <a:pt x="165912" y="41082"/>
                  </a:lnTo>
                  <a:lnTo>
                    <a:pt x="166161" y="41296"/>
                  </a:lnTo>
                  <a:lnTo>
                    <a:pt x="163815" y="43908"/>
                  </a:lnTo>
                  <a:lnTo>
                    <a:pt x="163010" y="44832"/>
                  </a:lnTo>
                  <a:lnTo>
                    <a:pt x="163187" y="45150"/>
                  </a:lnTo>
                  <a:lnTo>
                    <a:pt x="163660" y="45501"/>
                  </a:lnTo>
                  <a:lnTo>
                    <a:pt x="163735" y="45360"/>
                  </a:lnTo>
                  <a:lnTo>
                    <a:pt x="164741" y="44313"/>
                  </a:lnTo>
                  <a:lnTo>
                    <a:pt x="164918" y="44481"/>
                  </a:lnTo>
                  <a:lnTo>
                    <a:pt x="164151" y="45282"/>
                  </a:lnTo>
                  <a:lnTo>
                    <a:pt x="163784" y="45623"/>
                  </a:lnTo>
                  <a:lnTo>
                    <a:pt x="164075" y="45892"/>
                  </a:lnTo>
                  <a:lnTo>
                    <a:pt x="163883" y="46197"/>
                  </a:lnTo>
                  <a:lnTo>
                    <a:pt x="164170" y="46415"/>
                  </a:lnTo>
                  <a:lnTo>
                    <a:pt x="164427" y="46151"/>
                  </a:lnTo>
                  <a:lnTo>
                    <a:pt x="164438" y="46338"/>
                  </a:lnTo>
                  <a:lnTo>
                    <a:pt x="164283" y="46502"/>
                  </a:lnTo>
                  <a:lnTo>
                    <a:pt x="164722" y="46838"/>
                  </a:lnTo>
                  <a:lnTo>
                    <a:pt x="165663" y="47667"/>
                  </a:lnTo>
                  <a:lnTo>
                    <a:pt x="166003" y="48054"/>
                  </a:lnTo>
                  <a:lnTo>
                    <a:pt x="166547" y="46625"/>
                  </a:lnTo>
                  <a:lnTo>
                    <a:pt x="169113" y="43708"/>
                  </a:lnTo>
                  <a:lnTo>
                    <a:pt x="170050" y="45259"/>
                  </a:lnTo>
                  <a:lnTo>
                    <a:pt x="167072" y="48645"/>
                  </a:lnTo>
                  <a:lnTo>
                    <a:pt x="167057" y="48896"/>
                  </a:lnTo>
                  <a:lnTo>
                    <a:pt x="167333" y="48946"/>
                  </a:lnTo>
                  <a:lnTo>
                    <a:pt x="167632" y="48955"/>
                  </a:lnTo>
                  <a:lnTo>
                    <a:pt x="167930" y="48932"/>
                  </a:lnTo>
                  <a:lnTo>
                    <a:pt x="168214" y="48896"/>
                  </a:lnTo>
                  <a:lnTo>
                    <a:pt x="168437" y="48850"/>
                  </a:lnTo>
                  <a:lnTo>
                    <a:pt x="168656" y="48786"/>
                  </a:lnTo>
                  <a:lnTo>
                    <a:pt x="168871" y="48704"/>
                  </a:lnTo>
                  <a:lnTo>
                    <a:pt x="169083" y="48609"/>
                  </a:lnTo>
                  <a:lnTo>
                    <a:pt x="169287" y="48509"/>
                  </a:lnTo>
                  <a:lnTo>
                    <a:pt x="169574" y="48331"/>
                  </a:lnTo>
                  <a:lnTo>
                    <a:pt x="169846" y="48117"/>
                  </a:lnTo>
                  <a:lnTo>
                    <a:pt x="170103" y="47881"/>
                  </a:lnTo>
                  <a:lnTo>
                    <a:pt x="170353" y="47635"/>
                  </a:lnTo>
                  <a:lnTo>
                    <a:pt x="170595" y="47385"/>
                  </a:lnTo>
                  <a:lnTo>
                    <a:pt x="170836" y="47116"/>
                  </a:lnTo>
                  <a:lnTo>
                    <a:pt x="171067" y="46825"/>
                  </a:lnTo>
                  <a:lnTo>
                    <a:pt x="171290" y="46529"/>
                  </a:lnTo>
                  <a:lnTo>
                    <a:pt x="171513" y="46242"/>
                  </a:lnTo>
                  <a:lnTo>
                    <a:pt x="171759" y="45965"/>
                  </a:lnTo>
                  <a:lnTo>
                    <a:pt x="172220" y="45487"/>
                  </a:lnTo>
                  <a:lnTo>
                    <a:pt x="172465" y="45259"/>
                  </a:lnTo>
                  <a:lnTo>
                    <a:pt x="172718" y="45055"/>
                  </a:lnTo>
                  <a:lnTo>
                    <a:pt x="172990" y="44882"/>
                  </a:lnTo>
                  <a:lnTo>
                    <a:pt x="173251" y="44772"/>
                  </a:lnTo>
                  <a:lnTo>
                    <a:pt x="173535" y="44704"/>
                  </a:lnTo>
                  <a:lnTo>
                    <a:pt x="173822" y="44645"/>
                  </a:lnTo>
                  <a:lnTo>
                    <a:pt x="174098" y="44572"/>
                  </a:lnTo>
                  <a:lnTo>
                    <a:pt x="174359" y="44463"/>
                  </a:lnTo>
                  <a:lnTo>
                    <a:pt x="174521" y="44349"/>
                  </a:lnTo>
                  <a:lnTo>
                    <a:pt x="174672" y="44213"/>
                  </a:lnTo>
                  <a:lnTo>
                    <a:pt x="174820" y="44072"/>
                  </a:lnTo>
                  <a:lnTo>
                    <a:pt x="174975" y="43944"/>
                  </a:lnTo>
                  <a:lnTo>
                    <a:pt x="175141" y="43849"/>
                  </a:lnTo>
                  <a:lnTo>
                    <a:pt x="175482" y="43697"/>
                  </a:lnTo>
                  <a:lnTo>
                    <a:pt x="176269" y="43258"/>
                  </a:lnTo>
                  <a:lnTo>
                    <a:pt x="177023" y="42720"/>
                  </a:lnTo>
                  <a:lnTo>
                    <a:pt x="177590" y="42333"/>
                  </a:lnTo>
                  <a:lnTo>
                    <a:pt x="177858" y="42124"/>
                  </a:lnTo>
                  <a:lnTo>
                    <a:pt x="178047" y="41946"/>
                  </a:lnTo>
                  <a:lnTo>
                    <a:pt x="177250" y="40977"/>
                  </a:lnTo>
                  <a:lnTo>
                    <a:pt x="179543" y="39244"/>
                  </a:lnTo>
                  <a:lnTo>
                    <a:pt x="179855" y="39635"/>
                  </a:lnTo>
                  <a:lnTo>
                    <a:pt x="182869" y="37264"/>
                  </a:lnTo>
                  <a:lnTo>
                    <a:pt x="183364" y="37842"/>
                  </a:lnTo>
                  <a:lnTo>
                    <a:pt x="183497" y="37860"/>
                  </a:lnTo>
                  <a:lnTo>
                    <a:pt x="183633" y="37869"/>
                  </a:lnTo>
                  <a:lnTo>
                    <a:pt x="183803" y="37837"/>
                  </a:lnTo>
                  <a:lnTo>
                    <a:pt x="183969" y="37769"/>
                  </a:lnTo>
                  <a:lnTo>
                    <a:pt x="184139" y="37678"/>
                  </a:lnTo>
                  <a:lnTo>
                    <a:pt x="184309" y="37596"/>
                  </a:lnTo>
                  <a:lnTo>
                    <a:pt x="184483" y="37550"/>
                  </a:lnTo>
                  <a:lnTo>
                    <a:pt x="184733" y="37528"/>
                  </a:lnTo>
                  <a:lnTo>
                    <a:pt x="185670" y="37832"/>
                  </a:lnTo>
                  <a:lnTo>
                    <a:pt x="186433" y="38565"/>
                  </a:lnTo>
                  <a:lnTo>
                    <a:pt x="188013" y="41068"/>
                  </a:lnTo>
                  <a:lnTo>
                    <a:pt x="188524" y="42070"/>
                  </a:lnTo>
                  <a:lnTo>
                    <a:pt x="189018" y="43039"/>
                  </a:lnTo>
                  <a:lnTo>
                    <a:pt x="189075" y="43366"/>
                  </a:lnTo>
                  <a:lnTo>
                    <a:pt x="189283" y="43653"/>
                  </a:lnTo>
                  <a:lnTo>
                    <a:pt x="190186" y="44827"/>
                  </a:lnTo>
                  <a:lnTo>
                    <a:pt x="190836" y="45764"/>
                  </a:lnTo>
                  <a:lnTo>
                    <a:pt x="192264" y="46742"/>
                  </a:lnTo>
                  <a:lnTo>
                    <a:pt x="192703" y="47697"/>
                  </a:lnTo>
                  <a:lnTo>
                    <a:pt x="193795" y="50010"/>
                  </a:lnTo>
                  <a:lnTo>
                    <a:pt x="193852" y="50195"/>
                  </a:lnTo>
                  <a:lnTo>
                    <a:pt x="196233" y="57988"/>
                  </a:lnTo>
                  <a:lnTo>
                    <a:pt x="196350" y="58553"/>
                  </a:lnTo>
                  <a:lnTo>
                    <a:pt x="196448" y="59117"/>
                  </a:lnTo>
                  <a:lnTo>
                    <a:pt x="196580" y="60032"/>
                  </a:lnTo>
                  <a:lnTo>
                    <a:pt x="196614" y="60350"/>
                  </a:lnTo>
                  <a:lnTo>
                    <a:pt x="196633" y="60664"/>
                  </a:lnTo>
                  <a:lnTo>
                    <a:pt x="196629" y="60978"/>
                  </a:lnTo>
                  <a:lnTo>
                    <a:pt x="196592" y="61324"/>
                  </a:lnTo>
                  <a:lnTo>
                    <a:pt x="196531" y="61665"/>
                  </a:lnTo>
                  <a:lnTo>
                    <a:pt x="196444" y="62007"/>
                  </a:lnTo>
                  <a:lnTo>
                    <a:pt x="196338" y="62344"/>
                  </a:lnTo>
                  <a:lnTo>
                    <a:pt x="196115" y="62867"/>
                  </a:lnTo>
                  <a:lnTo>
                    <a:pt x="196017" y="63081"/>
                  </a:lnTo>
                  <a:lnTo>
                    <a:pt x="195907" y="63286"/>
                  </a:lnTo>
                  <a:lnTo>
                    <a:pt x="195783" y="63468"/>
                  </a:lnTo>
                  <a:lnTo>
                    <a:pt x="195628" y="63604"/>
                  </a:lnTo>
                  <a:lnTo>
                    <a:pt x="195416" y="63709"/>
                  </a:lnTo>
                  <a:lnTo>
                    <a:pt x="195163" y="63763"/>
                  </a:lnTo>
                  <a:lnTo>
                    <a:pt x="194883" y="63777"/>
                  </a:lnTo>
                  <a:lnTo>
                    <a:pt x="194604" y="63773"/>
                  </a:lnTo>
                  <a:lnTo>
                    <a:pt x="194339" y="63754"/>
                  </a:lnTo>
                  <a:lnTo>
                    <a:pt x="193825" y="63622"/>
                  </a:lnTo>
                  <a:lnTo>
                    <a:pt x="193326" y="63349"/>
                  </a:lnTo>
                  <a:lnTo>
                    <a:pt x="192831" y="62999"/>
                  </a:lnTo>
                  <a:lnTo>
                    <a:pt x="192340" y="62630"/>
                  </a:lnTo>
                  <a:lnTo>
                    <a:pt x="191841" y="62303"/>
                  </a:lnTo>
                  <a:lnTo>
                    <a:pt x="191448" y="62052"/>
                  </a:lnTo>
                  <a:lnTo>
                    <a:pt x="191059" y="61784"/>
                  </a:lnTo>
                  <a:lnTo>
                    <a:pt x="190666" y="61520"/>
                  </a:lnTo>
                  <a:lnTo>
                    <a:pt x="190265" y="61297"/>
                  </a:lnTo>
                  <a:lnTo>
                    <a:pt x="189846" y="61142"/>
                  </a:lnTo>
                  <a:lnTo>
                    <a:pt x="189551" y="61074"/>
                  </a:lnTo>
                  <a:lnTo>
                    <a:pt x="189249" y="61024"/>
                  </a:lnTo>
                  <a:lnTo>
                    <a:pt x="188942" y="61001"/>
                  </a:lnTo>
                  <a:lnTo>
                    <a:pt x="188636" y="60992"/>
                  </a:lnTo>
                  <a:lnTo>
                    <a:pt x="188334" y="61001"/>
                  </a:lnTo>
                  <a:lnTo>
                    <a:pt x="187971" y="61051"/>
                  </a:lnTo>
                  <a:lnTo>
                    <a:pt x="187612" y="61142"/>
                  </a:lnTo>
                  <a:lnTo>
                    <a:pt x="187250" y="61256"/>
                  </a:lnTo>
                  <a:lnTo>
                    <a:pt x="186890" y="61374"/>
                  </a:lnTo>
                  <a:lnTo>
                    <a:pt x="186531" y="61474"/>
                  </a:lnTo>
                  <a:lnTo>
                    <a:pt x="186085" y="61579"/>
                  </a:lnTo>
                  <a:lnTo>
                    <a:pt x="185636" y="61679"/>
                  </a:lnTo>
                  <a:lnTo>
                    <a:pt x="184733" y="61861"/>
                  </a:lnTo>
                  <a:lnTo>
                    <a:pt x="183788" y="62030"/>
                  </a:lnTo>
                  <a:lnTo>
                    <a:pt x="183296" y="62111"/>
                  </a:lnTo>
                  <a:lnTo>
                    <a:pt x="182801" y="62189"/>
                  </a:lnTo>
                  <a:lnTo>
                    <a:pt x="182306" y="62248"/>
                  </a:lnTo>
                  <a:lnTo>
                    <a:pt x="181807" y="62294"/>
                  </a:lnTo>
                  <a:lnTo>
                    <a:pt x="181520" y="62312"/>
                  </a:lnTo>
                  <a:lnTo>
                    <a:pt x="181229" y="62325"/>
                  </a:lnTo>
                  <a:lnTo>
                    <a:pt x="180934" y="62330"/>
                  </a:lnTo>
                  <a:lnTo>
                    <a:pt x="180352" y="62325"/>
                  </a:lnTo>
                  <a:lnTo>
                    <a:pt x="179835" y="62289"/>
                  </a:lnTo>
                  <a:lnTo>
                    <a:pt x="179321" y="62230"/>
                  </a:lnTo>
                  <a:lnTo>
                    <a:pt x="179067" y="62189"/>
                  </a:lnTo>
                  <a:lnTo>
                    <a:pt x="177529" y="60305"/>
                  </a:lnTo>
                  <a:lnTo>
                    <a:pt x="177552" y="59677"/>
                  </a:lnTo>
                  <a:lnTo>
                    <a:pt x="177476" y="59531"/>
                  </a:lnTo>
                  <a:lnTo>
                    <a:pt x="177269" y="59231"/>
                  </a:lnTo>
                  <a:lnTo>
                    <a:pt x="177140" y="59181"/>
                  </a:lnTo>
                  <a:lnTo>
                    <a:pt x="176966" y="59185"/>
                  </a:lnTo>
                  <a:lnTo>
                    <a:pt x="176777" y="59208"/>
                  </a:lnTo>
                  <a:lnTo>
                    <a:pt x="176607" y="59208"/>
                  </a:lnTo>
                  <a:lnTo>
                    <a:pt x="176445" y="59112"/>
                  </a:lnTo>
                  <a:lnTo>
                    <a:pt x="176324" y="58876"/>
                  </a:lnTo>
                  <a:lnTo>
                    <a:pt x="176222" y="58730"/>
                  </a:lnTo>
                  <a:lnTo>
                    <a:pt x="176108" y="58589"/>
                  </a:lnTo>
                  <a:lnTo>
                    <a:pt x="175987" y="58462"/>
                  </a:lnTo>
                  <a:lnTo>
                    <a:pt x="175855" y="58343"/>
                  </a:lnTo>
                  <a:lnTo>
                    <a:pt x="175715" y="58248"/>
                  </a:lnTo>
                  <a:lnTo>
                    <a:pt x="175534" y="58157"/>
                  </a:lnTo>
                  <a:lnTo>
                    <a:pt x="175330" y="58093"/>
                  </a:lnTo>
                  <a:lnTo>
                    <a:pt x="175114" y="58052"/>
                  </a:lnTo>
                  <a:lnTo>
                    <a:pt x="174903" y="58038"/>
                  </a:lnTo>
                  <a:lnTo>
                    <a:pt x="174699" y="58052"/>
                  </a:lnTo>
                  <a:lnTo>
                    <a:pt x="174374" y="58243"/>
                  </a:lnTo>
                  <a:lnTo>
                    <a:pt x="173977" y="58625"/>
                  </a:lnTo>
                  <a:lnTo>
                    <a:pt x="173489" y="59363"/>
                  </a:lnTo>
                  <a:lnTo>
                    <a:pt x="173266" y="59513"/>
                  </a:lnTo>
                  <a:lnTo>
                    <a:pt x="173055" y="59699"/>
                  </a:lnTo>
                  <a:lnTo>
                    <a:pt x="172862" y="59922"/>
                  </a:lnTo>
                  <a:lnTo>
                    <a:pt x="172703" y="60159"/>
                  </a:lnTo>
                  <a:lnTo>
                    <a:pt x="172590" y="60400"/>
                  </a:lnTo>
                  <a:lnTo>
                    <a:pt x="172541" y="60601"/>
                  </a:lnTo>
                  <a:lnTo>
                    <a:pt x="172514" y="60805"/>
                  </a:lnTo>
                  <a:lnTo>
                    <a:pt x="172511" y="61019"/>
                  </a:lnTo>
                  <a:lnTo>
                    <a:pt x="172511" y="61447"/>
                  </a:lnTo>
                  <a:lnTo>
                    <a:pt x="172503" y="61766"/>
                  </a:lnTo>
                  <a:lnTo>
                    <a:pt x="172479" y="61982"/>
                  </a:lnTo>
                  <a:lnTo>
                    <a:pt x="172533" y="62721"/>
                  </a:lnTo>
                  <a:lnTo>
                    <a:pt x="172579" y="63031"/>
                  </a:lnTo>
                  <a:lnTo>
                    <a:pt x="172639" y="63340"/>
                  </a:lnTo>
                  <a:lnTo>
                    <a:pt x="172722" y="63645"/>
                  </a:lnTo>
                  <a:lnTo>
                    <a:pt x="172817" y="63945"/>
                  </a:lnTo>
                  <a:lnTo>
                    <a:pt x="172930" y="64241"/>
                  </a:lnTo>
                  <a:lnTo>
                    <a:pt x="173055" y="64528"/>
                  </a:lnTo>
                  <a:lnTo>
                    <a:pt x="176479" y="64364"/>
                  </a:lnTo>
                  <a:lnTo>
                    <a:pt x="177034" y="64410"/>
                  </a:lnTo>
                  <a:lnTo>
                    <a:pt x="177178" y="64460"/>
                  </a:lnTo>
                  <a:lnTo>
                    <a:pt x="177314" y="64533"/>
                  </a:lnTo>
                  <a:lnTo>
                    <a:pt x="178346" y="65192"/>
                  </a:lnTo>
                  <a:lnTo>
                    <a:pt x="180949" y="65903"/>
                  </a:lnTo>
                  <a:lnTo>
                    <a:pt x="180847" y="66408"/>
                  </a:lnTo>
                  <a:lnTo>
                    <a:pt x="178179" y="65698"/>
                  </a:lnTo>
                  <a:lnTo>
                    <a:pt x="176040" y="68765"/>
                  </a:lnTo>
                  <a:lnTo>
                    <a:pt x="176294" y="68770"/>
                  </a:lnTo>
                  <a:lnTo>
                    <a:pt x="176286" y="69179"/>
                  </a:lnTo>
                  <a:lnTo>
                    <a:pt x="175742" y="69216"/>
                  </a:lnTo>
                  <a:lnTo>
                    <a:pt x="173799" y="69247"/>
                  </a:lnTo>
                  <a:lnTo>
                    <a:pt x="173410" y="69238"/>
                  </a:lnTo>
                  <a:lnTo>
                    <a:pt x="159661" y="69930"/>
                  </a:lnTo>
                  <a:lnTo>
                    <a:pt x="156778" y="71505"/>
                  </a:lnTo>
                  <a:lnTo>
                    <a:pt x="156645" y="71632"/>
                  </a:lnTo>
                  <a:lnTo>
                    <a:pt x="154356" y="72897"/>
                  </a:lnTo>
                  <a:lnTo>
                    <a:pt x="153177" y="73466"/>
                  </a:lnTo>
                  <a:lnTo>
                    <a:pt x="144636" y="78294"/>
                  </a:lnTo>
                  <a:lnTo>
                    <a:pt x="144450" y="78404"/>
                  </a:lnTo>
                  <a:lnTo>
                    <a:pt x="140244" y="80808"/>
                  </a:lnTo>
                  <a:lnTo>
                    <a:pt x="132115" y="93269"/>
                  </a:lnTo>
                  <a:lnTo>
                    <a:pt x="132330" y="93879"/>
                  </a:lnTo>
                  <a:lnTo>
                    <a:pt x="143649" y="87530"/>
                  </a:lnTo>
                  <a:lnTo>
                    <a:pt x="144015" y="88062"/>
                  </a:lnTo>
                  <a:lnTo>
                    <a:pt x="148218" y="85764"/>
                  </a:lnTo>
                  <a:lnTo>
                    <a:pt x="158894" y="79774"/>
                  </a:lnTo>
                  <a:lnTo>
                    <a:pt x="159359" y="79861"/>
                  </a:lnTo>
                  <a:lnTo>
                    <a:pt x="159521" y="79356"/>
                  </a:lnTo>
                  <a:lnTo>
                    <a:pt x="162341" y="80498"/>
                  </a:lnTo>
                  <a:lnTo>
                    <a:pt x="155376" y="98453"/>
                  </a:lnTo>
                  <a:lnTo>
                    <a:pt x="154488" y="98084"/>
                  </a:lnTo>
                  <a:lnTo>
                    <a:pt x="152904" y="99659"/>
                  </a:lnTo>
                  <a:lnTo>
                    <a:pt x="153214" y="99782"/>
                  </a:lnTo>
                  <a:lnTo>
                    <a:pt x="154620" y="100356"/>
                  </a:lnTo>
                  <a:lnTo>
                    <a:pt x="154404" y="101016"/>
                  </a:lnTo>
                  <a:lnTo>
                    <a:pt x="151566" y="100451"/>
                  </a:lnTo>
                  <a:lnTo>
                    <a:pt x="151631" y="102599"/>
                  </a:lnTo>
                  <a:lnTo>
                    <a:pt x="149378" y="103628"/>
                  </a:lnTo>
                  <a:lnTo>
                    <a:pt x="145890" y="104721"/>
                  </a:lnTo>
                  <a:lnTo>
                    <a:pt x="137523" y="107615"/>
                  </a:lnTo>
                  <a:lnTo>
                    <a:pt x="135935" y="106973"/>
                  </a:lnTo>
                  <a:lnTo>
                    <a:pt x="134511" y="106432"/>
                  </a:lnTo>
                  <a:lnTo>
                    <a:pt x="130301" y="107693"/>
                  </a:lnTo>
                  <a:lnTo>
                    <a:pt x="120089" y="110797"/>
                  </a:lnTo>
                  <a:lnTo>
                    <a:pt x="113370" y="113004"/>
                  </a:lnTo>
                  <a:lnTo>
                    <a:pt x="110422" y="114010"/>
                  </a:lnTo>
                  <a:lnTo>
                    <a:pt x="110252" y="113874"/>
                  </a:lnTo>
                  <a:lnTo>
                    <a:pt x="109972" y="113805"/>
                  </a:lnTo>
                  <a:lnTo>
                    <a:pt x="109836" y="113878"/>
                  </a:lnTo>
                  <a:lnTo>
                    <a:pt x="109700" y="113988"/>
                  </a:lnTo>
                  <a:lnTo>
                    <a:pt x="109583" y="114115"/>
                  </a:lnTo>
                  <a:lnTo>
                    <a:pt x="109485" y="114256"/>
                  </a:lnTo>
                  <a:lnTo>
                    <a:pt x="109424" y="114402"/>
                  </a:lnTo>
                  <a:lnTo>
                    <a:pt x="109398" y="114556"/>
                  </a:lnTo>
                  <a:lnTo>
                    <a:pt x="109406" y="114725"/>
                  </a:lnTo>
                  <a:lnTo>
                    <a:pt x="109440" y="114902"/>
                  </a:lnTo>
                  <a:lnTo>
                    <a:pt x="109493" y="115075"/>
                  </a:lnTo>
                  <a:lnTo>
                    <a:pt x="109557" y="115235"/>
                  </a:lnTo>
                  <a:lnTo>
                    <a:pt x="109719" y="115499"/>
                  </a:lnTo>
                  <a:lnTo>
                    <a:pt x="109852" y="115653"/>
                  </a:lnTo>
                  <a:lnTo>
                    <a:pt x="110634" y="116163"/>
                  </a:lnTo>
                  <a:lnTo>
                    <a:pt x="110891" y="116336"/>
                  </a:lnTo>
                  <a:lnTo>
                    <a:pt x="111700" y="116855"/>
                  </a:lnTo>
                  <a:lnTo>
                    <a:pt x="112255" y="117196"/>
                  </a:lnTo>
                  <a:lnTo>
                    <a:pt x="112807" y="117542"/>
                  </a:lnTo>
                  <a:lnTo>
                    <a:pt x="113347" y="117906"/>
                  </a:lnTo>
                  <a:lnTo>
                    <a:pt x="113865" y="118293"/>
                  </a:lnTo>
                  <a:lnTo>
                    <a:pt x="114334" y="118676"/>
                  </a:lnTo>
                  <a:lnTo>
                    <a:pt x="114795" y="119076"/>
                  </a:lnTo>
                  <a:lnTo>
                    <a:pt x="115237" y="119495"/>
                  </a:lnTo>
                  <a:lnTo>
                    <a:pt x="115668" y="119927"/>
                  </a:lnTo>
                  <a:lnTo>
                    <a:pt x="116083" y="120369"/>
                  </a:lnTo>
                  <a:lnTo>
                    <a:pt x="117863" y="119531"/>
                  </a:lnTo>
                  <a:lnTo>
                    <a:pt x="118098" y="119500"/>
                  </a:lnTo>
                  <a:lnTo>
                    <a:pt x="118336" y="119500"/>
                  </a:lnTo>
                  <a:lnTo>
                    <a:pt x="118581" y="119527"/>
                  </a:lnTo>
                  <a:lnTo>
                    <a:pt x="119553" y="119650"/>
                  </a:lnTo>
                  <a:lnTo>
                    <a:pt x="119795" y="119686"/>
                  </a:lnTo>
                  <a:lnTo>
                    <a:pt x="120033" y="119736"/>
                  </a:lnTo>
                  <a:lnTo>
                    <a:pt x="120267" y="119800"/>
                  </a:lnTo>
                  <a:lnTo>
                    <a:pt x="120653" y="119973"/>
                  </a:lnTo>
                  <a:lnTo>
                    <a:pt x="121023" y="120200"/>
                  </a:lnTo>
                  <a:lnTo>
                    <a:pt x="121733" y="120742"/>
                  </a:lnTo>
                  <a:lnTo>
                    <a:pt x="122530" y="121183"/>
                  </a:lnTo>
                  <a:lnTo>
                    <a:pt x="122657" y="120998"/>
                  </a:lnTo>
                  <a:lnTo>
                    <a:pt x="123421" y="121528"/>
                  </a:lnTo>
                  <a:lnTo>
                    <a:pt x="123654" y="121641"/>
                  </a:lnTo>
                  <a:lnTo>
                    <a:pt x="123940" y="121484"/>
                  </a:lnTo>
                  <a:lnTo>
                    <a:pt x="123861" y="122085"/>
                  </a:lnTo>
                  <a:lnTo>
                    <a:pt x="123343" y="124825"/>
                  </a:lnTo>
                  <a:lnTo>
                    <a:pt x="122962" y="126869"/>
                  </a:lnTo>
                  <a:lnTo>
                    <a:pt x="122860" y="127324"/>
                  </a:lnTo>
                  <a:lnTo>
                    <a:pt x="121937" y="132172"/>
                  </a:lnTo>
                  <a:lnTo>
                    <a:pt x="121912" y="133430"/>
                  </a:lnTo>
                  <a:lnTo>
                    <a:pt x="121888" y="134452"/>
                  </a:lnTo>
                  <a:lnTo>
                    <a:pt x="122047" y="136300"/>
                  </a:lnTo>
                  <a:lnTo>
                    <a:pt x="122078" y="136716"/>
                  </a:lnTo>
                  <a:lnTo>
                    <a:pt x="122088" y="136859"/>
                  </a:lnTo>
                  <a:lnTo>
                    <a:pt x="122123" y="137101"/>
                  </a:lnTo>
                  <a:lnTo>
                    <a:pt x="122242" y="138017"/>
                  </a:lnTo>
                  <a:lnTo>
                    <a:pt x="122535" y="140265"/>
                  </a:lnTo>
                  <a:lnTo>
                    <a:pt x="122863" y="142737"/>
                  </a:lnTo>
                  <a:lnTo>
                    <a:pt x="122909" y="143064"/>
                  </a:lnTo>
                  <a:lnTo>
                    <a:pt x="122924" y="143283"/>
                  </a:lnTo>
                  <a:lnTo>
                    <a:pt x="122920" y="143615"/>
                  </a:lnTo>
                  <a:lnTo>
                    <a:pt x="122905" y="143834"/>
                  </a:lnTo>
                  <a:lnTo>
                    <a:pt x="122875" y="144048"/>
                  </a:lnTo>
                  <a:lnTo>
                    <a:pt x="122803" y="144393"/>
                  </a:lnTo>
                  <a:lnTo>
                    <a:pt x="122739" y="144612"/>
                  </a:lnTo>
                  <a:lnTo>
                    <a:pt x="122618" y="144931"/>
                  </a:lnTo>
                  <a:lnTo>
                    <a:pt x="122519" y="145136"/>
                  </a:lnTo>
                  <a:lnTo>
                    <a:pt x="122414" y="145336"/>
                  </a:lnTo>
                  <a:lnTo>
                    <a:pt x="122293" y="145527"/>
                  </a:lnTo>
                  <a:lnTo>
                    <a:pt x="122164" y="145714"/>
                  </a:lnTo>
                  <a:lnTo>
                    <a:pt x="122024" y="145891"/>
                  </a:lnTo>
                  <a:lnTo>
                    <a:pt x="121831" y="146113"/>
                  </a:lnTo>
                  <a:lnTo>
                    <a:pt x="122030" y="146929"/>
                  </a:lnTo>
                  <a:lnTo>
                    <a:pt x="120477" y="148650"/>
                  </a:lnTo>
                  <a:lnTo>
                    <a:pt x="119948" y="149356"/>
                  </a:lnTo>
                  <a:lnTo>
                    <a:pt x="119483" y="150134"/>
                  </a:lnTo>
                  <a:lnTo>
                    <a:pt x="118607" y="151814"/>
                  </a:lnTo>
                  <a:lnTo>
                    <a:pt x="118131" y="153307"/>
                  </a:lnTo>
                  <a:lnTo>
                    <a:pt x="118059" y="153630"/>
                  </a:lnTo>
                  <a:lnTo>
                    <a:pt x="118025" y="154003"/>
                  </a:lnTo>
                  <a:lnTo>
                    <a:pt x="117900" y="155387"/>
                  </a:lnTo>
                  <a:lnTo>
                    <a:pt x="117885" y="156106"/>
                  </a:lnTo>
                  <a:lnTo>
                    <a:pt x="117991" y="157609"/>
                  </a:lnTo>
                  <a:lnTo>
                    <a:pt x="118138" y="158491"/>
                  </a:lnTo>
                  <a:lnTo>
                    <a:pt x="118516" y="160750"/>
                  </a:lnTo>
                  <a:lnTo>
                    <a:pt x="118977" y="164082"/>
                  </a:lnTo>
                  <a:lnTo>
                    <a:pt x="118974" y="164473"/>
                  </a:lnTo>
                  <a:lnTo>
                    <a:pt x="118914" y="166248"/>
                  </a:lnTo>
                  <a:lnTo>
                    <a:pt x="117198" y="167518"/>
                  </a:lnTo>
                  <a:lnTo>
                    <a:pt x="116063" y="168460"/>
                  </a:lnTo>
                  <a:lnTo>
                    <a:pt x="116453" y="169341"/>
                  </a:lnTo>
                  <a:lnTo>
                    <a:pt x="116676" y="170007"/>
                  </a:lnTo>
                  <a:lnTo>
                    <a:pt x="116783" y="170405"/>
                  </a:lnTo>
                  <a:lnTo>
                    <a:pt x="117463" y="172988"/>
                  </a:lnTo>
                  <a:lnTo>
                    <a:pt x="117845" y="174430"/>
                  </a:lnTo>
                  <a:lnTo>
                    <a:pt x="119225" y="179654"/>
                  </a:lnTo>
                  <a:lnTo>
                    <a:pt x="119495" y="180681"/>
                  </a:lnTo>
                  <a:lnTo>
                    <a:pt x="120031" y="182717"/>
                  </a:lnTo>
                  <a:lnTo>
                    <a:pt x="120769" y="185516"/>
                  </a:lnTo>
                  <a:lnTo>
                    <a:pt x="120877" y="185819"/>
                  </a:lnTo>
                  <a:lnTo>
                    <a:pt x="120669" y="185874"/>
                  </a:lnTo>
                  <a:lnTo>
                    <a:pt x="120460" y="185943"/>
                  </a:lnTo>
                  <a:lnTo>
                    <a:pt x="117066" y="186858"/>
                  </a:lnTo>
                  <a:lnTo>
                    <a:pt x="113706" y="187763"/>
                  </a:lnTo>
                  <a:lnTo>
                    <a:pt x="112845" y="187961"/>
                  </a:lnTo>
                  <a:lnTo>
                    <a:pt x="109653" y="188596"/>
                  </a:lnTo>
                  <a:lnTo>
                    <a:pt x="108669" y="188737"/>
                  </a:lnTo>
                  <a:lnTo>
                    <a:pt x="108275" y="188795"/>
                  </a:lnTo>
                  <a:lnTo>
                    <a:pt x="106251" y="189124"/>
                  </a:lnTo>
                  <a:lnTo>
                    <a:pt x="104355" y="189431"/>
                  </a:lnTo>
                  <a:lnTo>
                    <a:pt x="104092" y="189474"/>
                  </a:lnTo>
                  <a:lnTo>
                    <a:pt x="102395" y="189630"/>
                  </a:lnTo>
                  <a:lnTo>
                    <a:pt x="102109" y="189663"/>
                  </a:lnTo>
                  <a:lnTo>
                    <a:pt x="100585" y="189781"/>
                  </a:lnTo>
                  <a:lnTo>
                    <a:pt x="98942" y="189909"/>
                  </a:lnTo>
                  <a:lnTo>
                    <a:pt x="94241" y="190379"/>
                  </a:lnTo>
                  <a:lnTo>
                    <a:pt x="91695" y="190575"/>
                  </a:lnTo>
                  <a:lnTo>
                    <a:pt x="90930" y="190660"/>
                  </a:lnTo>
                  <a:lnTo>
                    <a:pt x="87467" y="191001"/>
                  </a:lnTo>
                  <a:lnTo>
                    <a:pt x="83678" y="191368"/>
                  </a:lnTo>
                  <a:lnTo>
                    <a:pt x="81091" y="191618"/>
                  </a:lnTo>
                  <a:lnTo>
                    <a:pt x="78261" y="191893"/>
                  </a:lnTo>
                  <a:lnTo>
                    <a:pt x="76850" y="192036"/>
                  </a:lnTo>
                  <a:lnTo>
                    <a:pt x="71756" y="192554"/>
                  </a:lnTo>
                  <a:lnTo>
                    <a:pt x="70793" y="192671"/>
                  </a:lnTo>
                  <a:lnTo>
                    <a:pt x="70204" y="192687"/>
                  </a:lnTo>
                  <a:lnTo>
                    <a:pt x="69762" y="192595"/>
                  </a:lnTo>
                  <a:lnTo>
                    <a:pt x="69352" y="192510"/>
                  </a:lnTo>
                  <a:lnTo>
                    <a:pt x="68554" y="192315"/>
                  </a:lnTo>
                  <a:lnTo>
                    <a:pt x="68155" y="192221"/>
                  </a:lnTo>
                  <a:lnTo>
                    <a:pt x="66345" y="191813"/>
                  </a:lnTo>
                  <a:lnTo>
                    <a:pt x="64271" y="191266"/>
                  </a:lnTo>
                  <a:lnTo>
                    <a:pt x="63478" y="191063"/>
                  </a:lnTo>
                  <a:lnTo>
                    <a:pt x="62461" y="190804"/>
                  </a:lnTo>
                  <a:lnTo>
                    <a:pt x="61346" y="190488"/>
                  </a:lnTo>
                  <a:lnTo>
                    <a:pt x="60686" y="190433"/>
                  </a:lnTo>
                  <a:lnTo>
                    <a:pt x="59408" y="190462"/>
                  </a:lnTo>
                  <a:lnTo>
                    <a:pt x="58420" y="190488"/>
                  </a:lnTo>
                  <a:lnTo>
                    <a:pt x="58437" y="190105"/>
                  </a:lnTo>
                  <a:lnTo>
                    <a:pt x="57544" y="190123"/>
                  </a:lnTo>
                  <a:lnTo>
                    <a:pt x="56830" y="190248"/>
                  </a:lnTo>
                  <a:lnTo>
                    <a:pt x="56046" y="190395"/>
                  </a:lnTo>
                  <a:lnTo>
                    <a:pt x="55588" y="190513"/>
                  </a:lnTo>
                  <a:lnTo>
                    <a:pt x="55124" y="190632"/>
                  </a:lnTo>
                  <a:lnTo>
                    <a:pt x="54016" y="190889"/>
                  </a:lnTo>
                  <a:lnTo>
                    <a:pt x="50811" y="191661"/>
                  </a:lnTo>
                  <a:lnTo>
                    <a:pt x="50110" y="191842"/>
                  </a:lnTo>
                  <a:lnTo>
                    <a:pt x="49347" y="192039"/>
                  </a:lnTo>
                  <a:lnTo>
                    <a:pt x="47466" y="192524"/>
                  </a:lnTo>
                  <a:lnTo>
                    <a:pt x="46203" y="192831"/>
                  </a:lnTo>
                  <a:lnTo>
                    <a:pt x="45398" y="193037"/>
                  </a:lnTo>
                  <a:lnTo>
                    <a:pt x="41547" y="193966"/>
                  </a:lnTo>
                  <a:lnTo>
                    <a:pt x="40603" y="194188"/>
                  </a:lnTo>
                  <a:lnTo>
                    <a:pt x="39005" y="194510"/>
                  </a:lnTo>
                  <a:lnTo>
                    <a:pt x="37268" y="194799"/>
                  </a:lnTo>
                  <a:lnTo>
                    <a:pt x="35557" y="195084"/>
                  </a:lnTo>
                  <a:lnTo>
                    <a:pt x="33972" y="195320"/>
                  </a:lnTo>
                  <a:lnTo>
                    <a:pt x="32768" y="195517"/>
                  </a:lnTo>
                  <a:lnTo>
                    <a:pt x="32440" y="195582"/>
                  </a:lnTo>
                  <a:lnTo>
                    <a:pt x="31651" y="195738"/>
                  </a:lnTo>
                  <a:lnTo>
                    <a:pt x="29591" y="196183"/>
                  </a:lnTo>
                  <a:lnTo>
                    <a:pt x="28257" y="196517"/>
                  </a:lnTo>
                  <a:lnTo>
                    <a:pt x="25695" y="197251"/>
                  </a:lnTo>
                  <a:lnTo>
                    <a:pt x="24243" y="197664"/>
                  </a:lnTo>
                  <a:lnTo>
                    <a:pt x="18884" y="199173"/>
                  </a:lnTo>
                  <a:lnTo>
                    <a:pt x="17064" y="199677"/>
                  </a:lnTo>
                  <a:lnTo>
                    <a:pt x="16490" y="199836"/>
                  </a:lnTo>
                  <a:lnTo>
                    <a:pt x="14744" y="200283"/>
                  </a:lnTo>
                  <a:lnTo>
                    <a:pt x="14575" y="200325"/>
                  </a:lnTo>
                  <a:lnTo>
                    <a:pt x="13233" y="200506"/>
                  </a:lnTo>
                  <a:lnTo>
                    <a:pt x="12756" y="200520"/>
                  </a:lnTo>
                  <a:lnTo>
                    <a:pt x="12008" y="200506"/>
                  </a:lnTo>
                  <a:lnTo>
                    <a:pt x="11619" y="200478"/>
                  </a:lnTo>
                  <a:lnTo>
                    <a:pt x="11169" y="200445"/>
                  </a:lnTo>
                  <a:lnTo>
                    <a:pt x="10835" y="200431"/>
                  </a:lnTo>
                  <a:lnTo>
                    <a:pt x="9672" y="200377"/>
                  </a:lnTo>
                  <a:lnTo>
                    <a:pt x="9210" y="200324"/>
                  </a:lnTo>
                  <a:lnTo>
                    <a:pt x="8341" y="200186"/>
                  </a:lnTo>
                  <a:lnTo>
                    <a:pt x="7481" y="200048"/>
                  </a:lnTo>
                  <a:lnTo>
                    <a:pt x="6603" y="199908"/>
                  </a:lnTo>
                  <a:lnTo>
                    <a:pt x="4150" y="199552"/>
                  </a:lnTo>
                  <a:lnTo>
                    <a:pt x="2915" y="199358"/>
                  </a:lnTo>
                  <a:lnTo>
                    <a:pt x="2200" y="199245"/>
                  </a:lnTo>
                  <a:lnTo>
                    <a:pt x="1487" y="199061"/>
                  </a:lnTo>
                  <a:lnTo>
                    <a:pt x="1481" y="198873"/>
                  </a:lnTo>
                  <a:lnTo>
                    <a:pt x="1315" y="197371"/>
                  </a:lnTo>
                  <a:lnTo>
                    <a:pt x="877" y="192859"/>
                  </a:lnTo>
                  <a:lnTo>
                    <a:pt x="884" y="192404"/>
                  </a:lnTo>
                  <a:lnTo>
                    <a:pt x="1020" y="192012"/>
                  </a:lnTo>
                  <a:lnTo>
                    <a:pt x="1095" y="191429"/>
                  </a:lnTo>
                  <a:lnTo>
                    <a:pt x="1035" y="191229"/>
                  </a:lnTo>
                  <a:lnTo>
                    <a:pt x="1046" y="190451"/>
                  </a:lnTo>
                  <a:lnTo>
                    <a:pt x="917" y="189810"/>
                  </a:lnTo>
                  <a:lnTo>
                    <a:pt x="808" y="189272"/>
                  </a:lnTo>
                  <a:lnTo>
                    <a:pt x="0" y="187560"/>
                  </a:lnTo>
                  <a:lnTo>
                    <a:pt x="151" y="186322"/>
                  </a:lnTo>
                  <a:lnTo>
                    <a:pt x="177" y="184628"/>
                  </a:lnTo>
                  <a:lnTo>
                    <a:pt x="254" y="183412"/>
                  </a:lnTo>
                  <a:lnTo>
                    <a:pt x="358" y="181760"/>
                  </a:lnTo>
                  <a:lnTo>
                    <a:pt x="438" y="181045"/>
                  </a:lnTo>
                  <a:lnTo>
                    <a:pt x="468" y="179220"/>
                  </a:lnTo>
                  <a:lnTo>
                    <a:pt x="542" y="177895"/>
                  </a:lnTo>
                  <a:lnTo>
                    <a:pt x="755" y="174071"/>
                  </a:lnTo>
                  <a:lnTo>
                    <a:pt x="891" y="173684"/>
                  </a:lnTo>
                  <a:lnTo>
                    <a:pt x="906" y="166245"/>
                  </a:lnTo>
                  <a:lnTo>
                    <a:pt x="1031" y="165194"/>
                  </a:lnTo>
                  <a:lnTo>
                    <a:pt x="1265" y="164625"/>
                  </a:lnTo>
                  <a:lnTo>
                    <a:pt x="3285" y="160365"/>
                  </a:lnTo>
                  <a:lnTo>
                    <a:pt x="5456" y="155785"/>
                  </a:lnTo>
                  <a:lnTo>
                    <a:pt x="10161" y="146057"/>
                  </a:lnTo>
                  <a:lnTo>
                    <a:pt x="17240" y="131387"/>
                  </a:lnTo>
                  <a:lnTo>
                    <a:pt x="20326" y="124991"/>
                  </a:lnTo>
                  <a:lnTo>
                    <a:pt x="21169" y="122080"/>
                  </a:lnTo>
                  <a:lnTo>
                    <a:pt x="21619" y="120794"/>
                  </a:lnTo>
                  <a:lnTo>
                    <a:pt x="22545" y="118818"/>
                  </a:lnTo>
                  <a:lnTo>
                    <a:pt x="23868" y="119558"/>
                  </a:lnTo>
                  <a:lnTo>
                    <a:pt x="24121" y="119136"/>
                  </a:lnTo>
                  <a:lnTo>
                    <a:pt x="24264" y="118976"/>
                  </a:lnTo>
                  <a:lnTo>
                    <a:pt x="24393" y="118871"/>
                  </a:lnTo>
                  <a:lnTo>
                    <a:pt x="24540" y="118785"/>
                  </a:lnTo>
                  <a:lnTo>
                    <a:pt x="24695" y="118703"/>
                  </a:lnTo>
                  <a:lnTo>
                    <a:pt x="24963" y="118507"/>
                  </a:lnTo>
                  <a:lnTo>
                    <a:pt x="25103" y="118334"/>
                  </a:lnTo>
                  <a:lnTo>
                    <a:pt x="25224" y="118134"/>
                  </a:lnTo>
                  <a:lnTo>
                    <a:pt x="25322" y="117920"/>
                  </a:lnTo>
                  <a:lnTo>
                    <a:pt x="25394" y="117697"/>
                  </a:lnTo>
                  <a:lnTo>
                    <a:pt x="25439" y="117479"/>
                  </a:lnTo>
                  <a:lnTo>
                    <a:pt x="25613" y="117219"/>
                  </a:lnTo>
                  <a:lnTo>
                    <a:pt x="26002" y="116527"/>
                  </a:lnTo>
                  <a:lnTo>
                    <a:pt x="26338" y="115803"/>
                  </a:lnTo>
                  <a:lnTo>
                    <a:pt x="26633" y="115053"/>
                  </a:lnTo>
                  <a:lnTo>
                    <a:pt x="26887" y="114288"/>
                  </a:lnTo>
                  <a:lnTo>
                    <a:pt x="27110" y="113519"/>
                  </a:lnTo>
                  <a:lnTo>
                    <a:pt x="27310" y="112681"/>
                  </a:lnTo>
                  <a:lnTo>
                    <a:pt x="27469" y="111825"/>
                  </a:lnTo>
                  <a:lnTo>
                    <a:pt x="27586" y="110961"/>
                  </a:lnTo>
                  <a:lnTo>
                    <a:pt x="27658" y="110096"/>
                  </a:lnTo>
                  <a:lnTo>
                    <a:pt x="27684" y="109231"/>
                  </a:lnTo>
                  <a:lnTo>
                    <a:pt x="27601" y="101849"/>
                  </a:lnTo>
                  <a:lnTo>
                    <a:pt x="27586" y="101621"/>
                  </a:lnTo>
                  <a:lnTo>
                    <a:pt x="27579" y="101393"/>
                  </a:lnTo>
                  <a:lnTo>
                    <a:pt x="27582" y="101161"/>
                  </a:lnTo>
                  <a:lnTo>
                    <a:pt x="27597" y="100929"/>
                  </a:lnTo>
                  <a:lnTo>
                    <a:pt x="27624" y="100702"/>
                  </a:lnTo>
                  <a:lnTo>
                    <a:pt x="27718" y="100283"/>
                  </a:lnTo>
                  <a:lnTo>
                    <a:pt x="27873" y="99864"/>
                  </a:lnTo>
                  <a:lnTo>
                    <a:pt x="28058" y="99454"/>
                  </a:lnTo>
                  <a:lnTo>
                    <a:pt x="28259" y="99049"/>
                  </a:lnTo>
                  <a:lnTo>
                    <a:pt x="28444" y="98640"/>
                  </a:lnTo>
                  <a:lnTo>
                    <a:pt x="29214" y="96737"/>
                  </a:lnTo>
                  <a:lnTo>
                    <a:pt x="29786" y="95836"/>
                  </a:lnTo>
                  <a:lnTo>
                    <a:pt x="30651" y="94489"/>
                  </a:lnTo>
                  <a:lnTo>
                    <a:pt x="30859" y="94148"/>
                  </a:lnTo>
                  <a:lnTo>
                    <a:pt x="31255" y="93465"/>
                  </a:lnTo>
                  <a:lnTo>
                    <a:pt x="31474" y="93137"/>
                  </a:lnTo>
                  <a:lnTo>
                    <a:pt x="31716" y="92837"/>
                  </a:lnTo>
                  <a:lnTo>
                    <a:pt x="31910" y="92636"/>
                  </a:lnTo>
                  <a:lnTo>
                    <a:pt x="32114" y="92445"/>
                  </a:lnTo>
                  <a:lnTo>
                    <a:pt x="32324" y="92268"/>
                  </a:lnTo>
                  <a:lnTo>
                    <a:pt x="32545" y="92099"/>
                  </a:lnTo>
                  <a:lnTo>
                    <a:pt x="32771" y="91940"/>
                  </a:lnTo>
                  <a:lnTo>
                    <a:pt x="32968" y="91813"/>
                  </a:lnTo>
                  <a:lnTo>
                    <a:pt x="33175" y="91694"/>
                  </a:lnTo>
                  <a:lnTo>
                    <a:pt x="33387" y="91585"/>
                  </a:lnTo>
                  <a:lnTo>
                    <a:pt x="33599" y="91485"/>
                  </a:lnTo>
                  <a:lnTo>
                    <a:pt x="33814" y="91389"/>
                  </a:lnTo>
                  <a:lnTo>
                    <a:pt x="34007" y="91321"/>
                  </a:lnTo>
                  <a:lnTo>
                    <a:pt x="34203" y="91262"/>
                  </a:lnTo>
                  <a:lnTo>
                    <a:pt x="34597" y="91153"/>
                  </a:lnTo>
                  <a:lnTo>
                    <a:pt x="34797" y="91093"/>
                  </a:lnTo>
                  <a:lnTo>
                    <a:pt x="34997" y="91025"/>
                  </a:lnTo>
                  <a:lnTo>
                    <a:pt x="35398" y="90880"/>
                  </a:lnTo>
                  <a:lnTo>
                    <a:pt x="35602" y="90811"/>
                  </a:lnTo>
                  <a:lnTo>
                    <a:pt x="35806" y="90766"/>
                  </a:lnTo>
                  <a:lnTo>
                    <a:pt x="36112" y="90729"/>
                  </a:lnTo>
                  <a:lnTo>
                    <a:pt x="36425" y="90729"/>
                  </a:lnTo>
                  <a:lnTo>
                    <a:pt x="36743" y="90748"/>
                  </a:lnTo>
                  <a:lnTo>
                    <a:pt x="37060" y="90775"/>
                  </a:lnTo>
                  <a:lnTo>
                    <a:pt x="37375" y="90793"/>
                  </a:lnTo>
                  <a:lnTo>
                    <a:pt x="38036" y="90820"/>
                  </a:lnTo>
                  <a:lnTo>
                    <a:pt x="38474" y="90848"/>
                  </a:lnTo>
                  <a:lnTo>
                    <a:pt x="38704" y="90820"/>
                  </a:lnTo>
                  <a:lnTo>
                    <a:pt x="39131" y="90757"/>
                  </a:lnTo>
                  <a:lnTo>
                    <a:pt x="39558" y="90684"/>
                  </a:lnTo>
                  <a:lnTo>
                    <a:pt x="39981" y="90597"/>
                  </a:lnTo>
                  <a:lnTo>
                    <a:pt x="40866" y="90374"/>
                  </a:lnTo>
                  <a:lnTo>
                    <a:pt x="41743" y="90092"/>
                  </a:lnTo>
                  <a:lnTo>
                    <a:pt x="42609" y="89755"/>
                  </a:lnTo>
                  <a:lnTo>
                    <a:pt x="43451" y="89373"/>
                  </a:lnTo>
                  <a:lnTo>
                    <a:pt x="44263" y="88945"/>
                  </a:lnTo>
                  <a:lnTo>
                    <a:pt x="44917" y="88554"/>
                  </a:lnTo>
                  <a:lnTo>
                    <a:pt x="45555" y="88126"/>
                  </a:lnTo>
                  <a:lnTo>
                    <a:pt x="46176" y="87671"/>
                  </a:lnTo>
                  <a:lnTo>
                    <a:pt x="46773" y="87193"/>
                  </a:lnTo>
                  <a:lnTo>
                    <a:pt x="47351" y="86692"/>
                  </a:lnTo>
                  <a:lnTo>
                    <a:pt x="47555" y="86506"/>
                  </a:lnTo>
                  <a:lnTo>
                    <a:pt x="47955" y="86124"/>
                  </a:lnTo>
                  <a:lnTo>
                    <a:pt x="48153" y="85928"/>
                  </a:lnTo>
                  <a:lnTo>
                    <a:pt x="48345" y="85727"/>
                  </a:lnTo>
                  <a:lnTo>
                    <a:pt x="48561" y="85755"/>
                  </a:lnTo>
                  <a:lnTo>
                    <a:pt x="48780" y="85768"/>
                  </a:lnTo>
                  <a:lnTo>
                    <a:pt x="48999" y="85773"/>
                  </a:lnTo>
                  <a:lnTo>
                    <a:pt x="49222" y="85764"/>
                  </a:lnTo>
                  <a:lnTo>
                    <a:pt x="49437" y="85746"/>
                  </a:lnTo>
                  <a:lnTo>
                    <a:pt x="49770" y="85695"/>
                  </a:lnTo>
                  <a:lnTo>
                    <a:pt x="50098" y="85618"/>
                  </a:lnTo>
                  <a:lnTo>
                    <a:pt x="50428" y="85514"/>
                  </a:lnTo>
                  <a:lnTo>
                    <a:pt x="50745" y="85391"/>
                  </a:lnTo>
                  <a:lnTo>
                    <a:pt x="51055" y="85259"/>
                  </a:lnTo>
                  <a:lnTo>
                    <a:pt x="51350" y="85108"/>
                  </a:lnTo>
                  <a:lnTo>
                    <a:pt x="51637" y="84940"/>
                  </a:lnTo>
                  <a:lnTo>
                    <a:pt x="51916" y="84758"/>
                  </a:lnTo>
                  <a:lnTo>
                    <a:pt x="52188" y="84562"/>
                  </a:lnTo>
                  <a:lnTo>
                    <a:pt x="52449" y="84358"/>
                  </a:lnTo>
                  <a:lnTo>
                    <a:pt x="52759" y="84093"/>
                  </a:lnTo>
                  <a:lnTo>
                    <a:pt x="53057" y="83811"/>
                  </a:lnTo>
                  <a:lnTo>
                    <a:pt x="53338" y="83515"/>
                  </a:lnTo>
                  <a:lnTo>
                    <a:pt x="53606" y="83206"/>
                  </a:lnTo>
                  <a:lnTo>
                    <a:pt x="53855" y="82883"/>
                  </a:lnTo>
                  <a:lnTo>
                    <a:pt x="54071" y="82569"/>
                  </a:lnTo>
                  <a:lnTo>
                    <a:pt x="54267" y="82241"/>
                  </a:lnTo>
                  <a:lnTo>
                    <a:pt x="54449" y="81904"/>
                  </a:lnTo>
                  <a:lnTo>
                    <a:pt x="54804" y="81226"/>
                  </a:lnTo>
                  <a:lnTo>
                    <a:pt x="54959" y="80976"/>
                  </a:lnTo>
                  <a:lnTo>
                    <a:pt x="55125" y="80726"/>
                  </a:lnTo>
                  <a:lnTo>
                    <a:pt x="55280" y="80475"/>
                  </a:lnTo>
                  <a:lnTo>
                    <a:pt x="55404" y="80225"/>
                  </a:lnTo>
                  <a:lnTo>
                    <a:pt x="55461" y="79965"/>
                  </a:lnTo>
                  <a:lnTo>
                    <a:pt x="55431" y="79670"/>
                  </a:lnTo>
                  <a:lnTo>
                    <a:pt x="55321" y="79360"/>
                  </a:lnTo>
                  <a:lnTo>
                    <a:pt x="55163" y="79051"/>
                  </a:lnTo>
                  <a:lnTo>
                    <a:pt x="54668" y="78245"/>
                  </a:lnTo>
                  <a:lnTo>
                    <a:pt x="54528" y="78040"/>
                  </a:lnTo>
                  <a:lnTo>
                    <a:pt x="54384" y="77840"/>
                  </a:lnTo>
                  <a:lnTo>
                    <a:pt x="54229" y="77649"/>
                  </a:lnTo>
                  <a:lnTo>
                    <a:pt x="54067" y="77458"/>
                  </a:lnTo>
                  <a:lnTo>
                    <a:pt x="54377" y="77253"/>
                  </a:lnTo>
                  <a:lnTo>
                    <a:pt x="54671" y="77016"/>
                  </a:lnTo>
                  <a:lnTo>
                    <a:pt x="54947" y="76748"/>
                  </a:lnTo>
                  <a:lnTo>
                    <a:pt x="55197" y="76457"/>
                  </a:lnTo>
                  <a:lnTo>
                    <a:pt x="55412" y="76156"/>
                  </a:lnTo>
                  <a:lnTo>
                    <a:pt x="55510" y="75992"/>
                  </a:lnTo>
                  <a:lnTo>
                    <a:pt x="55601" y="75824"/>
                  </a:lnTo>
                  <a:lnTo>
                    <a:pt x="55685" y="75651"/>
                  </a:lnTo>
                  <a:lnTo>
                    <a:pt x="55831" y="75296"/>
                  </a:lnTo>
                  <a:lnTo>
                    <a:pt x="55919" y="75041"/>
                  </a:lnTo>
                  <a:lnTo>
                    <a:pt x="55987" y="74773"/>
                  </a:lnTo>
                  <a:lnTo>
                    <a:pt x="56116" y="74236"/>
                  </a:lnTo>
                  <a:lnTo>
                    <a:pt x="56199" y="73976"/>
                  </a:lnTo>
                  <a:lnTo>
                    <a:pt x="56259" y="73803"/>
                  </a:lnTo>
                  <a:lnTo>
                    <a:pt x="56312" y="73621"/>
                  </a:lnTo>
                  <a:lnTo>
                    <a:pt x="56376" y="73444"/>
                  </a:lnTo>
                  <a:lnTo>
                    <a:pt x="56561" y="73175"/>
                  </a:lnTo>
                  <a:lnTo>
                    <a:pt x="56709" y="73098"/>
                  </a:lnTo>
                  <a:lnTo>
                    <a:pt x="56894" y="73052"/>
                  </a:lnTo>
                  <a:lnTo>
                    <a:pt x="57094" y="73034"/>
                  </a:lnTo>
                  <a:lnTo>
                    <a:pt x="57298" y="73043"/>
                  </a:lnTo>
                  <a:lnTo>
                    <a:pt x="57479" y="73075"/>
                  </a:lnTo>
                  <a:lnTo>
                    <a:pt x="57676" y="73161"/>
                  </a:lnTo>
                  <a:lnTo>
                    <a:pt x="57857" y="73298"/>
                  </a:lnTo>
                  <a:lnTo>
                    <a:pt x="58031" y="73462"/>
                  </a:lnTo>
                  <a:lnTo>
                    <a:pt x="58206" y="73635"/>
                  </a:lnTo>
                  <a:lnTo>
                    <a:pt x="58386" y="73785"/>
                  </a:lnTo>
                  <a:lnTo>
                    <a:pt x="58703" y="74012"/>
                  </a:lnTo>
                  <a:lnTo>
                    <a:pt x="59025" y="74231"/>
                  </a:lnTo>
                  <a:lnTo>
                    <a:pt x="59354" y="74445"/>
                  </a:lnTo>
                  <a:lnTo>
                    <a:pt x="59690" y="74631"/>
                  </a:lnTo>
                  <a:lnTo>
                    <a:pt x="60038" y="74795"/>
                  </a:lnTo>
                  <a:lnTo>
                    <a:pt x="60578" y="74978"/>
                  </a:lnTo>
                  <a:lnTo>
                    <a:pt x="61146" y="75096"/>
                  </a:lnTo>
                  <a:lnTo>
                    <a:pt x="61731" y="75173"/>
                  </a:lnTo>
                  <a:lnTo>
                    <a:pt x="62321" y="75219"/>
                  </a:lnTo>
                  <a:lnTo>
                    <a:pt x="63375" y="75278"/>
                  </a:lnTo>
                  <a:lnTo>
                    <a:pt x="63854" y="75296"/>
                  </a:lnTo>
                  <a:lnTo>
                    <a:pt x="64335" y="75296"/>
                  </a:lnTo>
                  <a:lnTo>
                    <a:pt x="64804" y="75260"/>
                  </a:lnTo>
                  <a:lnTo>
                    <a:pt x="65261" y="75178"/>
                  </a:lnTo>
                  <a:lnTo>
                    <a:pt x="65858" y="74996"/>
                  </a:lnTo>
                  <a:lnTo>
                    <a:pt x="66462" y="74741"/>
                  </a:lnTo>
                  <a:lnTo>
                    <a:pt x="67037" y="74418"/>
                  </a:lnTo>
                  <a:lnTo>
                    <a:pt x="67555" y="74040"/>
                  </a:lnTo>
                  <a:lnTo>
                    <a:pt x="67993" y="73612"/>
                  </a:lnTo>
                  <a:lnTo>
                    <a:pt x="68295" y="73189"/>
                  </a:lnTo>
                  <a:lnTo>
                    <a:pt x="68545" y="72711"/>
                  </a:lnTo>
                  <a:close/>
                </a:path>
              </a:pathLst>
            </a:custGeom>
            <a:solidFill>
              <a:srgbClr val="C4482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9" name="pg129"/>
            <p:cNvSpPr/>
            <p:nvPr/>
          </p:nvSpPr>
          <p:spPr>
            <a:xfrm>
              <a:off x="6723443" y="4435479"/>
              <a:ext cx="23729" cy="19552"/>
            </a:xfrm>
            <a:custGeom>
              <a:avLst/>
              <a:gdLst/>
              <a:ahLst/>
              <a:cxnLst/>
              <a:rect l="0" t="0" r="0" b="0"/>
              <a:pathLst>
                <a:path w="23729" h="19552">
                  <a:moveTo>
                    <a:pt x="19504" y="1733"/>
                  </a:moveTo>
                  <a:lnTo>
                    <a:pt x="18355" y="2320"/>
                  </a:lnTo>
                  <a:lnTo>
                    <a:pt x="23729" y="14147"/>
                  </a:lnTo>
                  <a:lnTo>
                    <a:pt x="21110" y="16121"/>
                  </a:lnTo>
                  <a:lnTo>
                    <a:pt x="17773" y="14765"/>
                  </a:lnTo>
                  <a:lnTo>
                    <a:pt x="17607" y="15384"/>
                  </a:lnTo>
                  <a:lnTo>
                    <a:pt x="17966" y="15598"/>
                  </a:lnTo>
                  <a:lnTo>
                    <a:pt x="17852" y="16221"/>
                  </a:lnTo>
                  <a:lnTo>
                    <a:pt x="18192" y="17368"/>
                  </a:lnTo>
                  <a:lnTo>
                    <a:pt x="17320" y="17195"/>
                  </a:lnTo>
                  <a:lnTo>
                    <a:pt x="17335" y="17336"/>
                  </a:lnTo>
                  <a:lnTo>
                    <a:pt x="17293" y="17514"/>
                  </a:lnTo>
                  <a:lnTo>
                    <a:pt x="17214" y="17705"/>
                  </a:lnTo>
                  <a:lnTo>
                    <a:pt x="17108" y="17882"/>
                  </a:lnTo>
                  <a:lnTo>
                    <a:pt x="16756" y="18196"/>
                  </a:lnTo>
                  <a:lnTo>
                    <a:pt x="16575" y="18274"/>
                  </a:lnTo>
                  <a:lnTo>
                    <a:pt x="14398" y="18547"/>
                  </a:lnTo>
                  <a:lnTo>
                    <a:pt x="14100" y="18019"/>
                  </a:lnTo>
                  <a:lnTo>
                    <a:pt x="13378" y="17905"/>
                  </a:lnTo>
                  <a:lnTo>
                    <a:pt x="13193" y="19507"/>
                  </a:lnTo>
                  <a:lnTo>
                    <a:pt x="12728" y="19552"/>
                  </a:lnTo>
                  <a:lnTo>
                    <a:pt x="12962" y="15148"/>
                  </a:lnTo>
                  <a:lnTo>
                    <a:pt x="12032" y="15079"/>
                  </a:lnTo>
                  <a:lnTo>
                    <a:pt x="11847" y="16736"/>
                  </a:lnTo>
                  <a:lnTo>
                    <a:pt x="11126" y="16722"/>
                  </a:lnTo>
                  <a:lnTo>
                    <a:pt x="11114" y="17241"/>
                  </a:lnTo>
                  <a:lnTo>
                    <a:pt x="9255" y="17154"/>
                  </a:lnTo>
                  <a:lnTo>
                    <a:pt x="8782" y="17855"/>
                  </a:lnTo>
                  <a:lnTo>
                    <a:pt x="7724" y="17532"/>
                  </a:lnTo>
                  <a:lnTo>
                    <a:pt x="7603" y="17987"/>
                  </a:lnTo>
                  <a:lnTo>
                    <a:pt x="1749" y="15935"/>
                  </a:lnTo>
                  <a:lnTo>
                    <a:pt x="1753" y="15630"/>
                  </a:lnTo>
                  <a:lnTo>
                    <a:pt x="627" y="15025"/>
                  </a:lnTo>
                  <a:lnTo>
                    <a:pt x="706" y="14802"/>
                  </a:lnTo>
                  <a:lnTo>
                    <a:pt x="1277" y="14706"/>
                  </a:lnTo>
                  <a:lnTo>
                    <a:pt x="1103" y="13751"/>
                  </a:lnTo>
                  <a:lnTo>
                    <a:pt x="0" y="13769"/>
                  </a:lnTo>
                  <a:lnTo>
                    <a:pt x="445" y="12249"/>
                  </a:lnTo>
                  <a:lnTo>
                    <a:pt x="1171" y="12108"/>
                  </a:lnTo>
                  <a:lnTo>
                    <a:pt x="1473" y="10788"/>
                  </a:lnTo>
                  <a:lnTo>
                    <a:pt x="1371" y="10597"/>
                  </a:lnTo>
                  <a:lnTo>
                    <a:pt x="3265" y="9482"/>
                  </a:lnTo>
                  <a:lnTo>
                    <a:pt x="2860" y="8823"/>
                  </a:lnTo>
                  <a:lnTo>
                    <a:pt x="982" y="9901"/>
                  </a:lnTo>
                  <a:lnTo>
                    <a:pt x="827" y="9669"/>
                  </a:lnTo>
                  <a:lnTo>
                    <a:pt x="865" y="9218"/>
                  </a:lnTo>
                  <a:lnTo>
                    <a:pt x="1851" y="8659"/>
                  </a:lnTo>
                  <a:lnTo>
                    <a:pt x="1500" y="8140"/>
                  </a:lnTo>
                  <a:lnTo>
                    <a:pt x="763" y="8481"/>
                  </a:lnTo>
                  <a:lnTo>
                    <a:pt x="748" y="8017"/>
                  </a:lnTo>
                  <a:lnTo>
                    <a:pt x="774" y="7635"/>
                  </a:lnTo>
                  <a:lnTo>
                    <a:pt x="823" y="7248"/>
                  </a:lnTo>
                  <a:lnTo>
                    <a:pt x="891" y="6866"/>
                  </a:lnTo>
                  <a:lnTo>
                    <a:pt x="978" y="6484"/>
                  </a:lnTo>
                  <a:lnTo>
                    <a:pt x="1084" y="6115"/>
                  </a:lnTo>
                  <a:lnTo>
                    <a:pt x="1164" y="5851"/>
                  </a:lnTo>
                  <a:lnTo>
                    <a:pt x="1239" y="5569"/>
                  </a:lnTo>
                  <a:lnTo>
                    <a:pt x="1330" y="5301"/>
                  </a:lnTo>
                  <a:lnTo>
                    <a:pt x="1443" y="5073"/>
                  </a:lnTo>
                  <a:lnTo>
                    <a:pt x="1602" y="4905"/>
                  </a:lnTo>
                  <a:lnTo>
                    <a:pt x="1742" y="4823"/>
                  </a:lnTo>
                  <a:lnTo>
                    <a:pt x="1900" y="4759"/>
                  </a:lnTo>
                  <a:lnTo>
                    <a:pt x="2071" y="4714"/>
                  </a:lnTo>
                  <a:lnTo>
                    <a:pt x="2241" y="4691"/>
                  </a:lnTo>
                  <a:lnTo>
                    <a:pt x="2403" y="4691"/>
                  </a:lnTo>
                  <a:lnTo>
                    <a:pt x="3552" y="4327"/>
                  </a:lnTo>
                  <a:lnTo>
                    <a:pt x="6424" y="2930"/>
                  </a:lnTo>
                  <a:lnTo>
                    <a:pt x="8790" y="2438"/>
                  </a:lnTo>
                  <a:lnTo>
                    <a:pt x="8786" y="2584"/>
                  </a:lnTo>
                  <a:lnTo>
                    <a:pt x="9515" y="2420"/>
                  </a:lnTo>
                  <a:lnTo>
                    <a:pt x="10143" y="2020"/>
                  </a:lnTo>
                  <a:lnTo>
                    <a:pt x="13484" y="222"/>
                  </a:lnTo>
                  <a:lnTo>
                    <a:pt x="18291" y="0"/>
                  </a:lnTo>
                  <a:close/>
                </a:path>
              </a:pathLst>
            </a:custGeom>
            <a:solidFill>
              <a:srgbClr val="C4482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0" name="pg130"/>
            <p:cNvSpPr/>
            <p:nvPr/>
          </p:nvSpPr>
          <p:spPr>
            <a:xfrm>
              <a:off x="6299496" y="4455929"/>
              <a:ext cx="356607" cy="301856"/>
            </a:xfrm>
            <a:custGeom>
              <a:avLst/>
              <a:gdLst/>
              <a:ahLst/>
              <a:cxnLst/>
              <a:rect l="0" t="0" r="0" b="0"/>
              <a:pathLst>
                <a:path w="356607" h="301856">
                  <a:moveTo>
                    <a:pt x="231714" y="291891"/>
                  </a:moveTo>
                  <a:lnTo>
                    <a:pt x="229420" y="289746"/>
                  </a:lnTo>
                  <a:lnTo>
                    <a:pt x="228299" y="288435"/>
                  </a:lnTo>
                  <a:lnTo>
                    <a:pt x="228620" y="287494"/>
                  </a:lnTo>
                  <a:lnTo>
                    <a:pt x="227850" y="286694"/>
                  </a:lnTo>
                  <a:lnTo>
                    <a:pt x="226261" y="285682"/>
                  </a:lnTo>
                  <a:lnTo>
                    <a:pt x="225491" y="284815"/>
                  </a:lnTo>
                  <a:lnTo>
                    <a:pt x="224231" y="283398"/>
                  </a:lnTo>
                  <a:lnTo>
                    <a:pt x="221976" y="280889"/>
                  </a:lnTo>
                  <a:lnTo>
                    <a:pt x="220380" y="278298"/>
                  </a:lnTo>
                  <a:lnTo>
                    <a:pt x="220380" y="276381"/>
                  </a:lnTo>
                  <a:lnTo>
                    <a:pt x="220475" y="275028"/>
                  </a:lnTo>
                  <a:lnTo>
                    <a:pt x="221223" y="273617"/>
                  </a:lnTo>
                  <a:lnTo>
                    <a:pt x="221379" y="273221"/>
                  </a:lnTo>
                  <a:lnTo>
                    <a:pt x="222205" y="272452"/>
                  </a:lnTo>
                  <a:lnTo>
                    <a:pt x="222772" y="271728"/>
                  </a:lnTo>
                  <a:lnTo>
                    <a:pt x="222783" y="271387"/>
                  </a:lnTo>
                  <a:lnTo>
                    <a:pt x="222768" y="271040"/>
                  </a:lnTo>
                  <a:lnTo>
                    <a:pt x="222738" y="270697"/>
                  </a:lnTo>
                  <a:lnTo>
                    <a:pt x="222697" y="270359"/>
                  </a:lnTo>
                  <a:lnTo>
                    <a:pt x="222640" y="269975"/>
                  </a:lnTo>
                  <a:lnTo>
                    <a:pt x="222564" y="269588"/>
                  </a:lnTo>
                  <a:lnTo>
                    <a:pt x="222467" y="269209"/>
                  </a:lnTo>
                  <a:lnTo>
                    <a:pt x="222346" y="268845"/>
                  </a:lnTo>
                  <a:lnTo>
                    <a:pt x="222198" y="268505"/>
                  </a:lnTo>
                  <a:lnTo>
                    <a:pt x="222020" y="268199"/>
                  </a:lnTo>
                  <a:lnTo>
                    <a:pt x="221812" y="267913"/>
                  </a:lnTo>
                  <a:lnTo>
                    <a:pt x="221585" y="267644"/>
                  </a:lnTo>
                  <a:lnTo>
                    <a:pt x="221350" y="267394"/>
                  </a:lnTo>
                  <a:lnTo>
                    <a:pt x="221100" y="267140"/>
                  </a:lnTo>
                  <a:lnTo>
                    <a:pt x="220912" y="266956"/>
                  </a:lnTo>
                  <a:lnTo>
                    <a:pt x="220716" y="266778"/>
                  </a:lnTo>
                  <a:lnTo>
                    <a:pt x="220518" y="266608"/>
                  </a:lnTo>
                  <a:lnTo>
                    <a:pt x="220315" y="266446"/>
                  </a:lnTo>
                  <a:lnTo>
                    <a:pt x="220107" y="266294"/>
                  </a:lnTo>
                  <a:lnTo>
                    <a:pt x="219809" y="266104"/>
                  </a:lnTo>
                  <a:lnTo>
                    <a:pt x="219496" y="265940"/>
                  </a:lnTo>
                  <a:lnTo>
                    <a:pt x="218856" y="265641"/>
                  </a:lnTo>
                  <a:lnTo>
                    <a:pt x="218541" y="265480"/>
                  </a:lnTo>
                  <a:lnTo>
                    <a:pt x="218055" y="265202"/>
                  </a:lnTo>
                  <a:lnTo>
                    <a:pt x="217572" y="264911"/>
                  </a:lnTo>
                  <a:lnTo>
                    <a:pt x="216970" y="264538"/>
                  </a:lnTo>
                  <a:lnTo>
                    <a:pt x="216639" y="264256"/>
                  </a:lnTo>
                  <a:lnTo>
                    <a:pt x="216362" y="264023"/>
                  </a:lnTo>
                  <a:lnTo>
                    <a:pt x="216048" y="263932"/>
                  </a:lnTo>
                  <a:lnTo>
                    <a:pt x="215568" y="263623"/>
                  </a:lnTo>
                  <a:lnTo>
                    <a:pt x="215009" y="263240"/>
                  </a:lnTo>
                  <a:lnTo>
                    <a:pt x="214458" y="262858"/>
                  </a:lnTo>
                  <a:lnTo>
                    <a:pt x="214104" y="262605"/>
                  </a:lnTo>
                  <a:lnTo>
                    <a:pt x="213905" y="262470"/>
                  </a:lnTo>
                  <a:lnTo>
                    <a:pt x="213463" y="262070"/>
                  </a:lnTo>
                  <a:lnTo>
                    <a:pt x="211728" y="260631"/>
                  </a:lnTo>
                  <a:lnTo>
                    <a:pt x="211426" y="260781"/>
                  </a:lnTo>
                  <a:lnTo>
                    <a:pt x="211082" y="260540"/>
                  </a:lnTo>
                  <a:lnTo>
                    <a:pt x="210380" y="259952"/>
                  </a:lnTo>
                  <a:lnTo>
                    <a:pt x="209749" y="259279"/>
                  </a:lnTo>
                  <a:lnTo>
                    <a:pt x="209355" y="258755"/>
                  </a:lnTo>
                  <a:lnTo>
                    <a:pt x="208999" y="258191"/>
                  </a:lnTo>
                  <a:lnTo>
                    <a:pt x="208670" y="257602"/>
                  </a:lnTo>
                  <a:lnTo>
                    <a:pt x="208369" y="256993"/>
                  </a:lnTo>
                  <a:lnTo>
                    <a:pt x="208093" y="256373"/>
                  </a:lnTo>
                  <a:lnTo>
                    <a:pt x="207866" y="255795"/>
                  </a:lnTo>
                  <a:lnTo>
                    <a:pt x="207669" y="255195"/>
                  </a:lnTo>
                  <a:lnTo>
                    <a:pt x="207481" y="254570"/>
                  </a:lnTo>
                  <a:lnTo>
                    <a:pt x="207311" y="253942"/>
                  </a:lnTo>
                  <a:lnTo>
                    <a:pt x="207009" y="252781"/>
                  </a:lnTo>
                  <a:lnTo>
                    <a:pt x="206880" y="252248"/>
                  </a:lnTo>
                  <a:lnTo>
                    <a:pt x="206758" y="251711"/>
                  </a:lnTo>
                  <a:lnTo>
                    <a:pt x="206650" y="251173"/>
                  </a:lnTo>
                  <a:lnTo>
                    <a:pt x="206548" y="250632"/>
                  </a:lnTo>
                  <a:lnTo>
                    <a:pt x="206490" y="250294"/>
                  </a:lnTo>
                  <a:lnTo>
                    <a:pt x="206392" y="249611"/>
                  </a:lnTo>
                  <a:lnTo>
                    <a:pt x="206306" y="248924"/>
                  </a:lnTo>
                  <a:lnTo>
                    <a:pt x="206169" y="248592"/>
                  </a:lnTo>
                  <a:lnTo>
                    <a:pt x="205829" y="248022"/>
                  </a:lnTo>
                  <a:lnTo>
                    <a:pt x="205482" y="247462"/>
                  </a:lnTo>
                  <a:lnTo>
                    <a:pt x="205123" y="246907"/>
                  </a:lnTo>
                  <a:lnTo>
                    <a:pt x="204961" y="246665"/>
                  </a:lnTo>
                  <a:lnTo>
                    <a:pt x="203716" y="244858"/>
                  </a:lnTo>
                  <a:lnTo>
                    <a:pt x="203343" y="244348"/>
                  </a:lnTo>
                  <a:lnTo>
                    <a:pt x="203010" y="243938"/>
                  </a:lnTo>
                  <a:lnTo>
                    <a:pt x="202625" y="243536"/>
                  </a:lnTo>
                  <a:lnTo>
                    <a:pt x="202398" y="243319"/>
                  </a:lnTo>
                  <a:lnTo>
                    <a:pt x="202164" y="243109"/>
                  </a:lnTo>
                  <a:lnTo>
                    <a:pt x="201963" y="242936"/>
                  </a:lnTo>
                  <a:lnTo>
                    <a:pt x="201295" y="242281"/>
                  </a:lnTo>
                  <a:lnTo>
                    <a:pt x="199623" y="241188"/>
                  </a:lnTo>
                  <a:lnTo>
                    <a:pt x="195806" y="238692"/>
                  </a:lnTo>
                  <a:lnTo>
                    <a:pt x="192705" y="236657"/>
                  </a:lnTo>
                  <a:lnTo>
                    <a:pt x="192236" y="236582"/>
                  </a:lnTo>
                  <a:lnTo>
                    <a:pt x="191839" y="236520"/>
                  </a:lnTo>
                  <a:lnTo>
                    <a:pt x="191006" y="236415"/>
                  </a:lnTo>
                  <a:lnTo>
                    <a:pt x="190096" y="236347"/>
                  </a:lnTo>
                  <a:lnTo>
                    <a:pt x="188626" y="236045"/>
                  </a:lnTo>
                  <a:lnTo>
                    <a:pt x="186733" y="236128"/>
                  </a:lnTo>
                  <a:lnTo>
                    <a:pt x="184230" y="236358"/>
                  </a:lnTo>
                  <a:lnTo>
                    <a:pt x="182686" y="236132"/>
                  </a:lnTo>
                  <a:lnTo>
                    <a:pt x="182019" y="236118"/>
                  </a:lnTo>
                  <a:lnTo>
                    <a:pt x="181525" y="236134"/>
                  </a:lnTo>
                  <a:lnTo>
                    <a:pt x="181016" y="236219"/>
                  </a:lnTo>
                  <a:lnTo>
                    <a:pt x="180566" y="236351"/>
                  </a:lnTo>
                  <a:lnTo>
                    <a:pt x="180067" y="236638"/>
                  </a:lnTo>
                  <a:lnTo>
                    <a:pt x="179697" y="236814"/>
                  </a:lnTo>
                  <a:lnTo>
                    <a:pt x="179308" y="236924"/>
                  </a:lnTo>
                  <a:lnTo>
                    <a:pt x="178899" y="237029"/>
                  </a:lnTo>
                  <a:lnTo>
                    <a:pt x="178321" y="237576"/>
                  </a:lnTo>
                  <a:lnTo>
                    <a:pt x="177925" y="237844"/>
                  </a:lnTo>
                  <a:lnTo>
                    <a:pt x="177414" y="238301"/>
                  </a:lnTo>
                  <a:lnTo>
                    <a:pt x="176740" y="238765"/>
                  </a:lnTo>
                  <a:lnTo>
                    <a:pt x="176563" y="238984"/>
                  </a:lnTo>
                  <a:lnTo>
                    <a:pt x="176357" y="239203"/>
                  </a:lnTo>
                  <a:lnTo>
                    <a:pt x="176125" y="239421"/>
                  </a:lnTo>
                  <a:lnTo>
                    <a:pt x="175781" y="239662"/>
                  </a:lnTo>
                  <a:lnTo>
                    <a:pt x="175430" y="239895"/>
                  </a:lnTo>
                  <a:lnTo>
                    <a:pt x="175252" y="240004"/>
                  </a:lnTo>
                  <a:lnTo>
                    <a:pt x="174999" y="240150"/>
                  </a:lnTo>
                  <a:lnTo>
                    <a:pt x="174746" y="240282"/>
                  </a:lnTo>
                  <a:lnTo>
                    <a:pt x="174489" y="240413"/>
                  </a:lnTo>
                  <a:lnTo>
                    <a:pt x="173668" y="240823"/>
                  </a:lnTo>
                  <a:lnTo>
                    <a:pt x="173362" y="240983"/>
                  </a:lnTo>
                  <a:lnTo>
                    <a:pt x="173003" y="241160"/>
                  </a:lnTo>
                  <a:lnTo>
                    <a:pt x="172750" y="241288"/>
                  </a:lnTo>
                  <a:lnTo>
                    <a:pt x="172440" y="241429"/>
                  </a:lnTo>
                  <a:lnTo>
                    <a:pt x="172116" y="241570"/>
                  </a:lnTo>
                  <a:lnTo>
                    <a:pt x="171787" y="241707"/>
                  </a:lnTo>
                  <a:lnTo>
                    <a:pt x="171453" y="241825"/>
                  </a:lnTo>
                  <a:lnTo>
                    <a:pt x="171121" y="241925"/>
                  </a:lnTo>
                  <a:lnTo>
                    <a:pt x="170785" y="241989"/>
                  </a:lnTo>
                  <a:lnTo>
                    <a:pt x="170475" y="242016"/>
                  </a:lnTo>
                  <a:lnTo>
                    <a:pt x="170165" y="242026"/>
                  </a:lnTo>
                  <a:lnTo>
                    <a:pt x="169852" y="242012"/>
                  </a:lnTo>
                  <a:lnTo>
                    <a:pt x="169542" y="241971"/>
                  </a:lnTo>
                  <a:lnTo>
                    <a:pt x="169240" y="241912"/>
                  </a:lnTo>
                  <a:lnTo>
                    <a:pt x="168970" y="241821"/>
                  </a:lnTo>
                  <a:lnTo>
                    <a:pt x="168706" y="241702"/>
                  </a:lnTo>
                  <a:lnTo>
                    <a:pt x="168443" y="241565"/>
                  </a:lnTo>
                  <a:lnTo>
                    <a:pt x="168177" y="241433"/>
                  </a:lnTo>
                  <a:lnTo>
                    <a:pt x="167913" y="241315"/>
                  </a:lnTo>
                  <a:lnTo>
                    <a:pt x="167584" y="241188"/>
                  </a:lnTo>
                  <a:lnTo>
                    <a:pt x="167196" y="241008"/>
                  </a:lnTo>
                  <a:lnTo>
                    <a:pt x="166942" y="240905"/>
                  </a:lnTo>
                  <a:lnTo>
                    <a:pt x="166617" y="240769"/>
                  </a:lnTo>
                  <a:lnTo>
                    <a:pt x="166288" y="240659"/>
                  </a:lnTo>
                  <a:lnTo>
                    <a:pt x="165849" y="240527"/>
                  </a:lnTo>
                  <a:lnTo>
                    <a:pt x="165403" y="240409"/>
                  </a:lnTo>
                  <a:lnTo>
                    <a:pt x="164957" y="240304"/>
                  </a:lnTo>
                  <a:lnTo>
                    <a:pt x="164512" y="240227"/>
                  </a:lnTo>
                  <a:lnTo>
                    <a:pt x="164062" y="240177"/>
                  </a:lnTo>
                  <a:lnTo>
                    <a:pt x="163664" y="240150"/>
                  </a:lnTo>
                  <a:lnTo>
                    <a:pt x="163268" y="240136"/>
                  </a:lnTo>
                  <a:lnTo>
                    <a:pt x="162867" y="240141"/>
                  </a:lnTo>
                  <a:lnTo>
                    <a:pt x="162474" y="240177"/>
                  </a:lnTo>
                  <a:lnTo>
                    <a:pt x="162178" y="240233"/>
                  </a:lnTo>
                  <a:lnTo>
                    <a:pt x="161237" y="240559"/>
                  </a:lnTo>
                  <a:lnTo>
                    <a:pt x="160273" y="241015"/>
                  </a:lnTo>
                  <a:lnTo>
                    <a:pt x="159361" y="241648"/>
                  </a:lnTo>
                  <a:lnTo>
                    <a:pt x="157727" y="242635"/>
                  </a:lnTo>
                  <a:lnTo>
                    <a:pt x="155695" y="243783"/>
                  </a:lnTo>
                  <a:lnTo>
                    <a:pt x="153678" y="244386"/>
                  </a:lnTo>
                  <a:lnTo>
                    <a:pt x="151180" y="244125"/>
                  </a:lnTo>
                  <a:lnTo>
                    <a:pt x="150383" y="243728"/>
                  </a:lnTo>
                  <a:lnTo>
                    <a:pt x="149217" y="242980"/>
                  </a:lnTo>
                  <a:lnTo>
                    <a:pt x="148431" y="242403"/>
                  </a:lnTo>
                  <a:lnTo>
                    <a:pt x="145935" y="240742"/>
                  </a:lnTo>
                  <a:lnTo>
                    <a:pt x="143856" y="239213"/>
                  </a:lnTo>
                  <a:lnTo>
                    <a:pt x="141945" y="237790"/>
                  </a:lnTo>
                  <a:lnTo>
                    <a:pt x="141550" y="237577"/>
                  </a:lnTo>
                  <a:lnTo>
                    <a:pt x="140905" y="237247"/>
                  </a:lnTo>
                  <a:lnTo>
                    <a:pt x="140130" y="237022"/>
                  </a:lnTo>
                  <a:lnTo>
                    <a:pt x="139333" y="236853"/>
                  </a:lnTo>
                  <a:lnTo>
                    <a:pt x="138658" y="236775"/>
                  </a:lnTo>
                  <a:lnTo>
                    <a:pt x="137950" y="236822"/>
                  </a:lnTo>
                  <a:lnTo>
                    <a:pt x="137007" y="236901"/>
                  </a:lnTo>
                  <a:lnTo>
                    <a:pt x="136143" y="236995"/>
                  </a:lnTo>
                  <a:lnTo>
                    <a:pt x="135622" y="237063"/>
                  </a:lnTo>
                  <a:lnTo>
                    <a:pt x="134435" y="237029"/>
                  </a:lnTo>
                  <a:lnTo>
                    <a:pt x="133145" y="236911"/>
                  </a:lnTo>
                  <a:lnTo>
                    <a:pt x="132168" y="236512"/>
                  </a:lnTo>
                  <a:lnTo>
                    <a:pt x="131325" y="236061"/>
                  </a:lnTo>
                  <a:lnTo>
                    <a:pt x="127190" y="233399"/>
                  </a:lnTo>
                  <a:lnTo>
                    <a:pt x="126274" y="232783"/>
                  </a:lnTo>
                  <a:lnTo>
                    <a:pt x="125374" y="232177"/>
                  </a:lnTo>
                  <a:lnTo>
                    <a:pt x="123576" y="230871"/>
                  </a:lnTo>
                  <a:lnTo>
                    <a:pt x="122999" y="230073"/>
                  </a:lnTo>
                  <a:lnTo>
                    <a:pt x="122507" y="229259"/>
                  </a:lnTo>
                  <a:lnTo>
                    <a:pt x="122253" y="228682"/>
                  </a:lnTo>
                  <a:lnTo>
                    <a:pt x="121947" y="227596"/>
                  </a:lnTo>
                  <a:lnTo>
                    <a:pt x="121861" y="226885"/>
                  </a:lnTo>
                  <a:lnTo>
                    <a:pt x="120674" y="223700"/>
                  </a:lnTo>
                  <a:lnTo>
                    <a:pt x="119408" y="222802"/>
                  </a:lnTo>
                  <a:lnTo>
                    <a:pt x="118123" y="222309"/>
                  </a:lnTo>
                  <a:lnTo>
                    <a:pt x="114223" y="221054"/>
                  </a:lnTo>
                  <a:lnTo>
                    <a:pt x="112805" y="220229"/>
                  </a:lnTo>
                  <a:lnTo>
                    <a:pt x="112136" y="219460"/>
                  </a:lnTo>
                  <a:lnTo>
                    <a:pt x="111406" y="218349"/>
                  </a:lnTo>
                  <a:lnTo>
                    <a:pt x="110910" y="217343"/>
                  </a:lnTo>
                  <a:lnTo>
                    <a:pt x="109554" y="215742"/>
                  </a:lnTo>
                  <a:lnTo>
                    <a:pt x="108642" y="215174"/>
                  </a:lnTo>
                  <a:lnTo>
                    <a:pt x="107327" y="214711"/>
                  </a:lnTo>
                  <a:lnTo>
                    <a:pt x="106341" y="214531"/>
                  </a:lnTo>
                  <a:lnTo>
                    <a:pt x="105131" y="214487"/>
                  </a:lnTo>
                  <a:lnTo>
                    <a:pt x="104055" y="214666"/>
                  </a:lnTo>
                  <a:lnTo>
                    <a:pt x="103009" y="215039"/>
                  </a:lnTo>
                  <a:lnTo>
                    <a:pt x="99557" y="216713"/>
                  </a:lnTo>
                  <a:lnTo>
                    <a:pt x="98661" y="216758"/>
                  </a:lnTo>
                  <a:lnTo>
                    <a:pt x="97915" y="216623"/>
                  </a:lnTo>
                  <a:lnTo>
                    <a:pt x="97141" y="216356"/>
                  </a:lnTo>
                  <a:lnTo>
                    <a:pt x="95702" y="215836"/>
                  </a:lnTo>
                  <a:lnTo>
                    <a:pt x="94357" y="214993"/>
                  </a:lnTo>
                  <a:lnTo>
                    <a:pt x="93837" y="214625"/>
                  </a:lnTo>
                  <a:lnTo>
                    <a:pt x="93363" y="214158"/>
                  </a:lnTo>
                  <a:lnTo>
                    <a:pt x="92332" y="213260"/>
                  </a:lnTo>
                  <a:lnTo>
                    <a:pt x="92087" y="213075"/>
                  </a:lnTo>
                  <a:lnTo>
                    <a:pt x="91446" y="212735"/>
                  </a:lnTo>
                  <a:lnTo>
                    <a:pt x="90885" y="212526"/>
                  </a:lnTo>
                  <a:lnTo>
                    <a:pt x="89141" y="211974"/>
                  </a:lnTo>
                  <a:lnTo>
                    <a:pt x="87943" y="211588"/>
                  </a:lnTo>
                  <a:lnTo>
                    <a:pt x="86986" y="211278"/>
                  </a:lnTo>
                  <a:lnTo>
                    <a:pt x="88280" y="215728"/>
                  </a:lnTo>
                  <a:lnTo>
                    <a:pt x="88658" y="217011"/>
                  </a:lnTo>
                  <a:lnTo>
                    <a:pt x="88748" y="217323"/>
                  </a:lnTo>
                  <a:lnTo>
                    <a:pt x="87900" y="217452"/>
                  </a:lnTo>
                  <a:lnTo>
                    <a:pt x="87102" y="217734"/>
                  </a:lnTo>
                  <a:lnTo>
                    <a:pt x="85976" y="219250"/>
                  </a:lnTo>
                  <a:lnTo>
                    <a:pt x="83236" y="225124"/>
                  </a:lnTo>
                  <a:lnTo>
                    <a:pt x="82975" y="225347"/>
                  </a:lnTo>
                  <a:lnTo>
                    <a:pt x="82910" y="225889"/>
                  </a:lnTo>
                  <a:lnTo>
                    <a:pt x="81509" y="227775"/>
                  </a:lnTo>
                  <a:lnTo>
                    <a:pt x="79404" y="230692"/>
                  </a:lnTo>
                  <a:lnTo>
                    <a:pt x="78743" y="231567"/>
                  </a:lnTo>
                  <a:lnTo>
                    <a:pt x="78633" y="231740"/>
                  </a:lnTo>
                  <a:lnTo>
                    <a:pt x="78433" y="232168"/>
                  </a:lnTo>
                  <a:lnTo>
                    <a:pt x="78331" y="232532"/>
                  </a:lnTo>
                  <a:lnTo>
                    <a:pt x="78297" y="232719"/>
                  </a:lnTo>
                  <a:lnTo>
                    <a:pt x="77799" y="238303"/>
                  </a:lnTo>
                  <a:lnTo>
                    <a:pt x="76933" y="238895"/>
                  </a:lnTo>
                  <a:lnTo>
                    <a:pt x="76647" y="239008"/>
                  </a:lnTo>
                  <a:lnTo>
                    <a:pt x="77096" y="240324"/>
                  </a:lnTo>
                  <a:lnTo>
                    <a:pt x="77425" y="241169"/>
                  </a:lnTo>
                  <a:lnTo>
                    <a:pt x="78226" y="243398"/>
                  </a:lnTo>
                  <a:lnTo>
                    <a:pt x="82248" y="254399"/>
                  </a:lnTo>
                  <a:lnTo>
                    <a:pt x="82903" y="256543"/>
                  </a:lnTo>
                  <a:lnTo>
                    <a:pt x="81887" y="257390"/>
                  </a:lnTo>
                  <a:lnTo>
                    <a:pt x="81078" y="258105"/>
                  </a:lnTo>
                  <a:lnTo>
                    <a:pt x="80662" y="258435"/>
                  </a:lnTo>
                  <a:lnTo>
                    <a:pt x="79599" y="259330"/>
                  </a:lnTo>
                  <a:lnTo>
                    <a:pt x="79360" y="259525"/>
                  </a:lnTo>
                  <a:lnTo>
                    <a:pt x="78561" y="260148"/>
                  </a:lnTo>
                  <a:lnTo>
                    <a:pt x="77714" y="260813"/>
                  </a:lnTo>
                  <a:lnTo>
                    <a:pt x="77264" y="260512"/>
                  </a:lnTo>
                  <a:lnTo>
                    <a:pt x="71572" y="256293"/>
                  </a:lnTo>
                  <a:lnTo>
                    <a:pt x="70884" y="255740"/>
                  </a:lnTo>
                  <a:lnTo>
                    <a:pt x="70213" y="255157"/>
                  </a:lnTo>
                  <a:lnTo>
                    <a:pt x="69561" y="254543"/>
                  </a:lnTo>
                  <a:lnTo>
                    <a:pt x="64196" y="249383"/>
                  </a:lnTo>
                  <a:lnTo>
                    <a:pt x="62578" y="247445"/>
                  </a:lnTo>
                  <a:lnTo>
                    <a:pt x="61250" y="246201"/>
                  </a:lnTo>
                  <a:lnTo>
                    <a:pt x="59899" y="244871"/>
                  </a:lnTo>
                  <a:lnTo>
                    <a:pt x="59255" y="244269"/>
                  </a:lnTo>
                  <a:lnTo>
                    <a:pt x="58644" y="243618"/>
                  </a:lnTo>
                  <a:lnTo>
                    <a:pt x="58068" y="242921"/>
                  </a:lnTo>
                  <a:lnTo>
                    <a:pt x="57532" y="242181"/>
                  </a:lnTo>
                  <a:lnTo>
                    <a:pt x="57036" y="241401"/>
                  </a:lnTo>
                  <a:lnTo>
                    <a:pt x="56583" y="240584"/>
                  </a:lnTo>
                  <a:lnTo>
                    <a:pt x="51852" y="230730"/>
                  </a:lnTo>
                  <a:lnTo>
                    <a:pt x="51213" y="229411"/>
                  </a:lnTo>
                  <a:lnTo>
                    <a:pt x="50613" y="228065"/>
                  </a:lnTo>
                  <a:lnTo>
                    <a:pt x="50055" y="226694"/>
                  </a:lnTo>
                  <a:lnTo>
                    <a:pt x="49537" y="225300"/>
                  </a:lnTo>
                  <a:lnTo>
                    <a:pt x="49061" y="223884"/>
                  </a:lnTo>
                  <a:lnTo>
                    <a:pt x="48628" y="222449"/>
                  </a:lnTo>
                  <a:lnTo>
                    <a:pt x="48284" y="221115"/>
                  </a:lnTo>
                  <a:lnTo>
                    <a:pt x="47133" y="217098"/>
                  </a:lnTo>
                  <a:lnTo>
                    <a:pt x="45549" y="211645"/>
                  </a:lnTo>
                  <a:lnTo>
                    <a:pt x="44396" y="208608"/>
                  </a:lnTo>
                  <a:lnTo>
                    <a:pt x="44243" y="207915"/>
                  </a:lnTo>
                  <a:lnTo>
                    <a:pt x="41862" y="199713"/>
                  </a:lnTo>
                  <a:lnTo>
                    <a:pt x="41595" y="198749"/>
                  </a:lnTo>
                  <a:lnTo>
                    <a:pt x="41360" y="197773"/>
                  </a:lnTo>
                  <a:lnTo>
                    <a:pt x="41225" y="197063"/>
                  </a:lnTo>
                  <a:lnTo>
                    <a:pt x="41116" y="196347"/>
                  </a:lnTo>
                  <a:lnTo>
                    <a:pt x="41033" y="195625"/>
                  </a:lnTo>
                  <a:lnTo>
                    <a:pt x="40908" y="194475"/>
                  </a:lnTo>
                  <a:lnTo>
                    <a:pt x="40819" y="193608"/>
                  </a:lnTo>
                  <a:lnTo>
                    <a:pt x="40765" y="192737"/>
                  </a:lnTo>
                  <a:lnTo>
                    <a:pt x="40747" y="191864"/>
                  </a:lnTo>
                  <a:lnTo>
                    <a:pt x="40768" y="190917"/>
                  </a:lnTo>
                  <a:lnTo>
                    <a:pt x="40831" y="189973"/>
                  </a:lnTo>
                  <a:lnTo>
                    <a:pt x="41179" y="183913"/>
                  </a:lnTo>
                  <a:lnTo>
                    <a:pt x="39027" y="184220"/>
                  </a:lnTo>
                  <a:lnTo>
                    <a:pt x="39284" y="182713"/>
                  </a:lnTo>
                  <a:lnTo>
                    <a:pt x="39220" y="182169"/>
                  </a:lnTo>
                  <a:lnTo>
                    <a:pt x="39208" y="181591"/>
                  </a:lnTo>
                  <a:lnTo>
                    <a:pt x="39510" y="179006"/>
                  </a:lnTo>
                  <a:lnTo>
                    <a:pt x="39858" y="176189"/>
                  </a:lnTo>
                  <a:lnTo>
                    <a:pt x="40259" y="173615"/>
                  </a:lnTo>
                  <a:lnTo>
                    <a:pt x="40457" y="171683"/>
                  </a:lnTo>
                  <a:lnTo>
                    <a:pt x="40768" y="170462"/>
                  </a:lnTo>
                  <a:lnTo>
                    <a:pt x="41209" y="169244"/>
                  </a:lnTo>
                  <a:lnTo>
                    <a:pt x="41642" y="168413"/>
                  </a:lnTo>
                  <a:lnTo>
                    <a:pt x="42738" y="166466"/>
                  </a:lnTo>
                  <a:lnTo>
                    <a:pt x="43014" y="165471"/>
                  </a:lnTo>
                  <a:lnTo>
                    <a:pt x="43099" y="164343"/>
                  </a:lnTo>
                  <a:lnTo>
                    <a:pt x="43212" y="163210"/>
                  </a:lnTo>
                  <a:lnTo>
                    <a:pt x="43587" y="163249"/>
                  </a:lnTo>
                  <a:lnTo>
                    <a:pt x="44092" y="163200"/>
                  </a:lnTo>
                  <a:lnTo>
                    <a:pt x="44902" y="163150"/>
                  </a:lnTo>
                  <a:lnTo>
                    <a:pt x="45506" y="163173"/>
                  </a:lnTo>
                  <a:lnTo>
                    <a:pt x="46116" y="160650"/>
                  </a:lnTo>
                  <a:lnTo>
                    <a:pt x="46210" y="160045"/>
                  </a:lnTo>
                  <a:lnTo>
                    <a:pt x="46227" y="159164"/>
                  </a:lnTo>
                  <a:lnTo>
                    <a:pt x="46159" y="158391"/>
                  </a:lnTo>
                  <a:lnTo>
                    <a:pt x="46062" y="157700"/>
                  </a:lnTo>
                  <a:lnTo>
                    <a:pt x="45910" y="157063"/>
                  </a:lnTo>
                  <a:lnTo>
                    <a:pt x="45673" y="156452"/>
                  </a:lnTo>
                  <a:lnTo>
                    <a:pt x="45359" y="155702"/>
                  </a:lnTo>
                  <a:lnTo>
                    <a:pt x="44987" y="155034"/>
                  </a:lnTo>
                  <a:lnTo>
                    <a:pt x="44693" y="154560"/>
                  </a:lnTo>
                  <a:lnTo>
                    <a:pt x="44265" y="154028"/>
                  </a:lnTo>
                  <a:lnTo>
                    <a:pt x="43835" y="153551"/>
                  </a:lnTo>
                  <a:lnTo>
                    <a:pt x="42647" y="152376"/>
                  </a:lnTo>
                  <a:lnTo>
                    <a:pt x="42040" y="151964"/>
                  </a:lnTo>
                  <a:lnTo>
                    <a:pt x="41780" y="151822"/>
                  </a:lnTo>
                  <a:lnTo>
                    <a:pt x="41082" y="151555"/>
                  </a:lnTo>
                  <a:lnTo>
                    <a:pt x="40228" y="151308"/>
                  </a:lnTo>
                  <a:lnTo>
                    <a:pt x="39265" y="151089"/>
                  </a:lnTo>
                  <a:lnTo>
                    <a:pt x="38557" y="151055"/>
                  </a:lnTo>
                  <a:lnTo>
                    <a:pt x="38591" y="150834"/>
                  </a:lnTo>
                  <a:lnTo>
                    <a:pt x="36949" y="151092"/>
                  </a:lnTo>
                  <a:lnTo>
                    <a:pt x="36013" y="151089"/>
                  </a:lnTo>
                  <a:lnTo>
                    <a:pt x="34986" y="151024"/>
                  </a:lnTo>
                  <a:lnTo>
                    <a:pt x="33958" y="150873"/>
                  </a:lnTo>
                  <a:lnTo>
                    <a:pt x="31722" y="150453"/>
                  </a:lnTo>
                  <a:lnTo>
                    <a:pt x="29695" y="149978"/>
                  </a:lnTo>
                  <a:lnTo>
                    <a:pt x="27951" y="149774"/>
                  </a:lnTo>
                  <a:lnTo>
                    <a:pt x="26718" y="149750"/>
                  </a:lnTo>
                  <a:lnTo>
                    <a:pt x="25424" y="149757"/>
                  </a:lnTo>
                  <a:lnTo>
                    <a:pt x="24159" y="149857"/>
                  </a:lnTo>
                  <a:lnTo>
                    <a:pt x="22892" y="150018"/>
                  </a:lnTo>
                  <a:lnTo>
                    <a:pt x="21811" y="150184"/>
                  </a:lnTo>
                  <a:lnTo>
                    <a:pt x="20635" y="150440"/>
                  </a:lnTo>
                  <a:lnTo>
                    <a:pt x="17797" y="151158"/>
                  </a:lnTo>
                  <a:lnTo>
                    <a:pt x="17954" y="150041"/>
                  </a:lnTo>
                  <a:lnTo>
                    <a:pt x="18045" y="149462"/>
                  </a:lnTo>
                  <a:lnTo>
                    <a:pt x="18260" y="148124"/>
                  </a:lnTo>
                  <a:lnTo>
                    <a:pt x="20078" y="136762"/>
                  </a:lnTo>
                  <a:lnTo>
                    <a:pt x="20128" y="136398"/>
                  </a:lnTo>
                  <a:lnTo>
                    <a:pt x="20150" y="136270"/>
                  </a:lnTo>
                  <a:lnTo>
                    <a:pt x="20381" y="136211"/>
                  </a:lnTo>
                  <a:lnTo>
                    <a:pt x="20755" y="136147"/>
                  </a:lnTo>
                  <a:lnTo>
                    <a:pt x="21129" y="136120"/>
                  </a:lnTo>
                  <a:lnTo>
                    <a:pt x="21507" y="136124"/>
                  </a:lnTo>
                  <a:lnTo>
                    <a:pt x="21881" y="136165"/>
                  </a:lnTo>
                  <a:lnTo>
                    <a:pt x="22251" y="136238"/>
                  </a:lnTo>
                  <a:lnTo>
                    <a:pt x="22618" y="136343"/>
                  </a:lnTo>
                  <a:lnTo>
                    <a:pt x="22958" y="136484"/>
                  </a:lnTo>
                  <a:lnTo>
                    <a:pt x="27773" y="137226"/>
                  </a:lnTo>
                  <a:lnTo>
                    <a:pt x="27837" y="136862"/>
                  </a:lnTo>
                  <a:lnTo>
                    <a:pt x="28351" y="133639"/>
                  </a:lnTo>
                  <a:lnTo>
                    <a:pt x="31344" y="114985"/>
                  </a:lnTo>
                  <a:lnTo>
                    <a:pt x="31427" y="114430"/>
                  </a:lnTo>
                  <a:lnTo>
                    <a:pt x="31476" y="113893"/>
                  </a:lnTo>
                  <a:lnTo>
                    <a:pt x="32240" y="108995"/>
                  </a:lnTo>
                  <a:lnTo>
                    <a:pt x="34594" y="108412"/>
                  </a:lnTo>
                  <a:lnTo>
                    <a:pt x="34817" y="108349"/>
                  </a:lnTo>
                  <a:lnTo>
                    <a:pt x="35626" y="108166"/>
                  </a:lnTo>
                  <a:lnTo>
                    <a:pt x="36404" y="107975"/>
                  </a:lnTo>
                  <a:lnTo>
                    <a:pt x="36253" y="107570"/>
                  </a:lnTo>
                  <a:lnTo>
                    <a:pt x="35830" y="106655"/>
                  </a:lnTo>
                  <a:lnTo>
                    <a:pt x="33343" y="101321"/>
                  </a:lnTo>
                  <a:lnTo>
                    <a:pt x="31102" y="97411"/>
                  </a:lnTo>
                  <a:lnTo>
                    <a:pt x="28699" y="93597"/>
                  </a:lnTo>
                  <a:lnTo>
                    <a:pt x="24882" y="88276"/>
                  </a:lnTo>
                  <a:lnTo>
                    <a:pt x="23257" y="85845"/>
                  </a:lnTo>
                  <a:lnTo>
                    <a:pt x="22467" y="84657"/>
                  </a:lnTo>
                  <a:lnTo>
                    <a:pt x="18812" y="78818"/>
                  </a:lnTo>
                  <a:lnTo>
                    <a:pt x="17618" y="76269"/>
                  </a:lnTo>
                  <a:lnTo>
                    <a:pt x="17150" y="75623"/>
                  </a:lnTo>
                  <a:lnTo>
                    <a:pt x="16817" y="74945"/>
                  </a:lnTo>
                  <a:lnTo>
                    <a:pt x="16632" y="74849"/>
                  </a:lnTo>
                  <a:lnTo>
                    <a:pt x="12917" y="72965"/>
                  </a:lnTo>
                  <a:lnTo>
                    <a:pt x="4905" y="68891"/>
                  </a:lnTo>
                  <a:lnTo>
                    <a:pt x="627" y="66666"/>
                  </a:lnTo>
                  <a:lnTo>
                    <a:pt x="457" y="66565"/>
                  </a:lnTo>
                  <a:lnTo>
                    <a:pt x="0" y="66320"/>
                  </a:lnTo>
                  <a:lnTo>
                    <a:pt x="4432" y="65182"/>
                  </a:lnTo>
                  <a:lnTo>
                    <a:pt x="6209" y="64754"/>
                  </a:lnTo>
                  <a:lnTo>
                    <a:pt x="7645" y="64381"/>
                  </a:lnTo>
                  <a:lnTo>
                    <a:pt x="9092" y="64026"/>
                  </a:lnTo>
                  <a:lnTo>
                    <a:pt x="16552" y="62765"/>
                  </a:lnTo>
                  <a:lnTo>
                    <a:pt x="20516" y="62634"/>
                  </a:lnTo>
                  <a:lnTo>
                    <a:pt x="22709" y="62538"/>
                  </a:lnTo>
                  <a:lnTo>
                    <a:pt x="26220" y="62783"/>
                  </a:lnTo>
                  <a:lnTo>
                    <a:pt x="26960" y="62811"/>
                  </a:lnTo>
                  <a:lnTo>
                    <a:pt x="26333" y="62688"/>
                  </a:lnTo>
                  <a:lnTo>
                    <a:pt x="22909" y="61932"/>
                  </a:lnTo>
                  <a:lnTo>
                    <a:pt x="21669" y="61605"/>
                  </a:lnTo>
                  <a:lnTo>
                    <a:pt x="20464" y="61181"/>
                  </a:lnTo>
                  <a:lnTo>
                    <a:pt x="19319" y="60622"/>
                  </a:lnTo>
                  <a:lnTo>
                    <a:pt x="18741" y="60280"/>
                  </a:lnTo>
                  <a:lnTo>
                    <a:pt x="18166" y="59921"/>
                  </a:lnTo>
                  <a:lnTo>
                    <a:pt x="17603" y="59525"/>
                  </a:lnTo>
                  <a:lnTo>
                    <a:pt x="17078" y="59092"/>
                  </a:lnTo>
                  <a:lnTo>
                    <a:pt x="16594" y="58601"/>
                  </a:lnTo>
                  <a:lnTo>
                    <a:pt x="16416" y="58396"/>
                  </a:lnTo>
                  <a:lnTo>
                    <a:pt x="16118" y="58009"/>
                  </a:lnTo>
                  <a:lnTo>
                    <a:pt x="15921" y="57736"/>
                  </a:lnTo>
                  <a:lnTo>
                    <a:pt x="15763" y="57504"/>
                  </a:lnTo>
                  <a:lnTo>
                    <a:pt x="15324" y="56780"/>
                  </a:lnTo>
                  <a:lnTo>
                    <a:pt x="14939" y="55979"/>
                  </a:lnTo>
                  <a:lnTo>
                    <a:pt x="14610" y="55128"/>
                  </a:lnTo>
                  <a:lnTo>
                    <a:pt x="14357" y="54254"/>
                  </a:lnTo>
                  <a:lnTo>
                    <a:pt x="14179" y="53381"/>
                  </a:lnTo>
                  <a:lnTo>
                    <a:pt x="14066" y="52202"/>
                  </a:lnTo>
                  <a:lnTo>
                    <a:pt x="14062" y="50928"/>
                  </a:lnTo>
                  <a:lnTo>
                    <a:pt x="14187" y="49658"/>
                  </a:lnTo>
                  <a:lnTo>
                    <a:pt x="14459" y="48497"/>
                  </a:lnTo>
                  <a:lnTo>
                    <a:pt x="14897" y="47551"/>
                  </a:lnTo>
                  <a:lnTo>
                    <a:pt x="15007" y="47387"/>
                  </a:lnTo>
                  <a:lnTo>
                    <a:pt x="15180" y="47150"/>
                  </a:lnTo>
                  <a:lnTo>
                    <a:pt x="17161" y="43262"/>
                  </a:lnTo>
                  <a:lnTo>
                    <a:pt x="19602" y="38467"/>
                  </a:lnTo>
                  <a:lnTo>
                    <a:pt x="21881" y="36068"/>
                  </a:lnTo>
                  <a:lnTo>
                    <a:pt x="27195" y="28482"/>
                  </a:lnTo>
                  <a:lnTo>
                    <a:pt x="27459" y="28077"/>
                  </a:lnTo>
                  <a:lnTo>
                    <a:pt x="36696" y="32714"/>
                  </a:lnTo>
                  <a:lnTo>
                    <a:pt x="41011" y="34917"/>
                  </a:lnTo>
                  <a:lnTo>
                    <a:pt x="41794" y="35299"/>
                  </a:lnTo>
                  <a:lnTo>
                    <a:pt x="42047" y="35541"/>
                  </a:lnTo>
                  <a:lnTo>
                    <a:pt x="42270" y="35663"/>
                  </a:lnTo>
                  <a:lnTo>
                    <a:pt x="42659" y="35882"/>
                  </a:lnTo>
                  <a:lnTo>
                    <a:pt x="46128" y="37488"/>
                  </a:lnTo>
                  <a:lnTo>
                    <a:pt x="46971" y="37889"/>
                  </a:lnTo>
                  <a:lnTo>
                    <a:pt x="47342" y="37183"/>
                  </a:lnTo>
                  <a:lnTo>
                    <a:pt x="47500" y="36906"/>
                  </a:lnTo>
                  <a:lnTo>
                    <a:pt x="47670" y="36642"/>
                  </a:lnTo>
                  <a:lnTo>
                    <a:pt x="47848" y="36401"/>
                  </a:lnTo>
                  <a:lnTo>
                    <a:pt x="48037" y="36164"/>
                  </a:lnTo>
                  <a:lnTo>
                    <a:pt x="48233" y="35941"/>
                  </a:lnTo>
                  <a:lnTo>
                    <a:pt x="48441" y="35732"/>
                  </a:lnTo>
                  <a:lnTo>
                    <a:pt x="48657" y="35541"/>
                  </a:lnTo>
                  <a:lnTo>
                    <a:pt x="48955" y="35245"/>
                  </a:lnTo>
                  <a:lnTo>
                    <a:pt x="49227" y="34967"/>
                  </a:lnTo>
                  <a:lnTo>
                    <a:pt x="49492" y="34680"/>
                  </a:lnTo>
                  <a:lnTo>
                    <a:pt x="49960" y="34130"/>
                  </a:lnTo>
                  <a:lnTo>
                    <a:pt x="50406" y="33543"/>
                  </a:lnTo>
                  <a:lnTo>
                    <a:pt x="50841" y="32947"/>
                  </a:lnTo>
                  <a:lnTo>
                    <a:pt x="51283" y="32355"/>
                  </a:lnTo>
                  <a:lnTo>
                    <a:pt x="51748" y="31800"/>
                  </a:lnTo>
                  <a:lnTo>
                    <a:pt x="52262" y="31249"/>
                  </a:lnTo>
                  <a:lnTo>
                    <a:pt x="52791" y="30721"/>
                  </a:lnTo>
                  <a:lnTo>
                    <a:pt x="53331" y="30207"/>
                  </a:lnTo>
                  <a:lnTo>
                    <a:pt x="53887" y="29715"/>
                  </a:lnTo>
                  <a:lnTo>
                    <a:pt x="54450" y="29247"/>
                  </a:lnTo>
                  <a:lnTo>
                    <a:pt x="55886" y="28669"/>
                  </a:lnTo>
                  <a:lnTo>
                    <a:pt x="57028" y="28159"/>
                  </a:lnTo>
                  <a:lnTo>
                    <a:pt x="58165" y="27645"/>
                  </a:lnTo>
                  <a:lnTo>
                    <a:pt x="60436" y="26603"/>
                  </a:lnTo>
                  <a:lnTo>
                    <a:pt x="61570" y="26075"/>
                  </a:lnTo>
                  <a:lnTo>
                    <a:pt x="62942" y="25424"/>
                  </a:lnTo>
                  <a:lnTo>
                    <a:pt x="67042" y="23431"/>
                  </a:lnTo>
                  <a:lnTo>
                    <a:pt x="68414" y="22775"/>
                  </a:lnTo>
                  <a:lnTo>
                    <a:pt x="69567" y="22248"/>
                  </a:lnTo>
                  <a:lnTo>
                    <a:pt x="70565" y="21806"/>
                  </a:lnTo>
                  <a:lnTo>
                    <a:pt x="71883" y="21219"/>
                  </a:lnTo>
                  <a:lnTo>
                    <a:pt x="73029" y="20678"/>
                  </a:lnTo>
                  <a:lnTo>
                    <a:pt x="74166" y="20100"/>
                  </a:lnTo>
                  <a:lnTo>
                    <a:pt x="75735" y="19221"/>
                  </a:lnTo>
                  <a:lnTo>
                    <a:pt x="76566" y="18716"/>
                  </a:lnTo>
                  <a:lnTo>
                    <a:pt x="77288" y="18284"/>
                  </a:lnTo>
                  <a:lnTo>
                    <a:pt x="78815" y="17292"/>
                  </a:lnTo>
                  <a:lnTo>
                    <a:pt x="80323" y="16250"/>
                  </a:lnTo>
                  <a:lnTo>
                    <a:pt x="81796" y="15158"/>
                  </a:lnTo>
                  <a:lnTo>
                    <a:pt x="82639" y="14438"/>
                  </a:lnTo>
                  <a:lnTo>
                    <a:pt x="83059" y="14065"/>
                  </a:lnTo>
                  <a:lnTo>
                    <a:pt x="83470" y="13692"/>
                  </a:lnTo>
                  <a:lnTo>
                    <a:pt x="83882" y="13310"/>
                  </a:lnTo>
                  <a:lnTo>
                    <a:pt x="84317" y="12891"/>
                  </a:lnTo>
                  <a:lnTo>
                    <a:pt x="85727" y="11471"/>
                  </a:lnTo>
                  <a:lnTo>
                    <a:pt x="86071" y="11180"/>
                  </a:lnTo>
                  <a:lnTo>
                    <a:pt x="86917" y="10206"/>
                  </a:lnTo>
                  <a:lnTo>
                    <a:pt x="87741" y="9196"/>
                  </a:lnTo>
                  <a:lnTo>
                    <a:pt x="88538" y="8149"/>
                  </a:lnTo>
                  <a:lnTo>
                    <a:pt x="89306" y="7076"/>
                  </a:lnTo>
                  <a:lnTo>
                    <a:pt x="90043" y="5979"/>
                  </a:lnTo>
                  <a:lnTo>
                    <a:pt x="90783" y="4750"/>
                  </a:lnTo>
                  <a:lnTo>
                    <a:pt x="91584" y="3308"/>
                  </a:lnTo>
                  <a:lnTo>
                    <a:pt x="92318" y="1938"/>
                  </a:lnTo>
                  <a:lnTo>
                    <a:pt x="93330" y="0"/>
                  </a:lnTo>
                  <a:lnTo>
                    <a:pt x="94328" y="3472"/>
                  </a:lnTo>
                  <a:lnTo>
                    <a:pt x="96712" y="12161"/>
                  </a:lnTo>
                  <a:lnTo>
                    <a:pt x="98151" y="17407"/>
                  </a:lnTo>
                  <a:lnTo>
                    <a:pt x="99171" y="21125"/>
                  </a:lnTo>
                  <a:lnTo>
                    <a:pt x="100307" y="25263"/>
                  </a:lnTo>
                  <a:lnTo>
                    <a:pt x="101472" y="29510"/>
                  </a:lnTo>
                  <a:lnTo>
                    <a:pt x="101575" y="29886"/>
                  </a:lnTo>
                  <a:lnTo>
                    <a:pt x="102622" y="33703"/>
                  </a:lnTo>
                  <a:lnTo>
                    <a:pt x="103292" y="36146"/>
                  </a:lnTo>
                  <a:lnTo>
                    <a:pt x="103625" y="38280"/>
                  </a:lnTo>
                  <a:lnTo>
                    <a:pt x="103857" y="38681"/>
                  </a:lnTo>
                  <a:lnTo>
                    <a:pt x="104124" y="39141"/>
                  </a:lnTo>
                  <a:lnTo>
                    <a:pt x="104252" y="39400"/>
                  </a:lnTo>
                  <a:lnTo>
                    <a:pt x="104793" y="41821"/>
                  </a:lnTo>
                  <a:lnTo>
                    <a:pt x="105147" y="42927"/>
                  </a:lnTo>
                  <a:lnTo>
                    <a:pt x="105590" y="44310"/>
                  </a:lnTo>
                  <a:lnTo>
                    <a:pt x="106206" y="46022"/>
                  </a:lnTo>
                  <a:lnTo>
                    <a:pt x="106633" y="46890"/>
                  </a:lnTo>
                  <a:lnTo>
                    <a:pt x="108583" y="50882"/>
                  </a:lnTo>
                  <a:lnTo>
                    <a:pt x="109403" y="52075"/>
                  </a:lnTo>
                  <a:lnTo>
                    <a:pt x="111304" y="54582"/>
                  </a:lnTo>
                  <a:lnTo>
                    <a:pt x="111554" y="54978"/>
                  </a:lnTo>
                  <a:lnTo>
                    <a:pt x="111652" y="55720"/>
                  </a:lnTo>
                  <a:lnTo>
                    <a:pt x="111765" y="55957"/>
                  </a:lnTo>
                  <a:lnTo>
                    <a:pt x="112037" y="57003"/>
                  </a:lnTo>
                  <a:lnTo>
                    <a:pt x="112147" y="57276"/>
                  </a:lnTo>
                  <a:lnTo>
                    <a:pt x="112294" y="57490"/>
                  </a:lnTo>
                  <a:lnTo>
                    <a:pt x="113991" y="58988"/>
                  </a:lnTo>
                  <a:lnTo>
                    <a:pt x="115408" y="60594"/>
                  </a:lnTo>
                  <a:lnTo>
                    <a:pt x="115650" y="60890"/>
                  </a:lnTo>
                  <a:lnTo>
                    <a:pt x="115835" y="61231"/>
                  </a:lnTo>
                  <a:lnTo>
                    <a:pt x="115911" y="61482"/>
                  </a:lnTo>
                  <a:lnTo>
                    <a:pt x="116066" y="62069"/>
                  </a:lnTo>
                  <a:lnTo>
                    <a:pt x="116720" y="64508"/>
                  </a:lnTo>
                  <a:lnTo>
                    <a:pt x="116795" y="64772"/>
                  </a:lnTo>
                  <a:lnTo>
                    <a:pt x="116882" y="64995"/>
                  </a:lnTo>
                  <a:lnTo>
                    <a:pt x="117192" y="65692"/>
                  </a:lnTo>
                  <a:lnTo>
                    <a:pt x="118080" y="67685"/>
                  </a:lnTo>
                  <a:lnTo>
                    <a:pt x="118171" y="67858"/>
                  </a:lnTo>
                  <a:lnTo>
                    <a:pt x="118266" y="68099"/>
                  </a:lnTo>
                  <a:lnTo>
                    <a:pt x="118409" y="68500"/>
                  </a:lnTo>
                  <a:lnTo>
                    <a:pt x="118655" y="69005"/>
                  </a:lnTo>
                  <a:lnTo>
                    <a:pt x="121305" y="68972"/>
                  </a:lnTo>
                  <a:lnTo>
                    <a:pt x="122842" y="69345"/>
                  </a:lnTo>
                  <a:lnTo>
                    <a:pt x="125839" y="70045"/>
                  </a:lnTo>
                  <a:lnTo>
                    <a:pt x="127258" y="70375"/>
                  </a:lnTo>
                  <a:lnTo>
                    <a:pt x="128591" y="70706"/>
                  </a:lnTo>
                  <a:lnTo>
                    <a:pt x="129904" y="71008"/>
                  </a:lnTo>
                  <a:lnTo>
                    <a:pt x="130131" y="71081"/>
                  </a:lnTo>
                  <a:lnTo>
                    <a:pt x="131757" y="71677"/>
                  </a:lnTo>
                  <a:lnTo>
                    <a:pt x="133074" y="72157"/>
                  </a:lnTo>
                  <a:lnTo>
                    <a:pt x="133685" y="72359"/>
                  </a:lnTo>
                  <a:lnTo>
                    <a:pt x="135138" y="72828"/>
                  </a:lnTo>
                  <a:lnTo>
                    <a:pt x="135714" y="73028"/>
                  </a:lnTo>
                  <a:lnTo>
                    <a:pt x="136042" y="73150"/>
                  </a:lnTo>
                  <a:lnTo>
                    <a:pt x="136483" y="73346"/>
                  </a:lnTo>
                  <a:lnTo>
                    <a:pt x="136909" y="73560"/>
                  </a:lnTo>
                  <a:lnTo>
                    <a:pt x="137139" y="73684"/>
                  </a:lnTo>
                  <a:lnTo>
                    <a:pt x="137331" y="73790"/>
                  </a:lnTo>
                  <a:lnTo>
                    <a:pt x="138375" y="74403"/>
                  </a:lnTo>
                  <a:lnTo>
                    <a:pt x="139413" y="75049"/>
                  </a:lnTo>
                  <a:lnTo>
                    <a:pt x="140038" y="75438"/>
                  </a:lnTo>
                  <a:lnTo>
                    <a:pt x="141364" y="76009"/>
                  </a:lnTo>
                  <a:lnTo>
                    <a:pt x="141782" y="76187"/>
                  </a:lnTo>
                  <a:lnTo>
                    <a:pt x="144305" y="77008"/>
                  </a:lnTo>
                  <a:lnTo>
                    <a:pt x="145469" y="77360"/>
                  </a:lnTo>
                  <a:lnTo>
                    <a:pt x="145717" y="77438"/>
                  </a:lnTo>
                  <a:lnTo>
                    <a:pt x="147305" y="77898"/>
                  </a:lnTo>
                  <a:lnTo>
                    <a:pt x="148646" y="78249"/>
                  </a:lnTo>
                  <a:lnTo>
                    <a:pt x="149236" y="78408"/>
                  </a:lnTo>
                  <a:lnTo>
                    <a:pt x="150785" y="78868"/>
                  </a:lnTo>
                  <a:lnTo>
                    <a:pt x="151473" y="79082"/>
                  </a:lnTo>
                  <a:lnTo>
                    <a:pt x="152834" y="79541"/>
                  </a:lnTo>
                  <a:lnTo>
                    <a:pt x="154259" y="80074"/>
                  </a:lnTo>
                  <a:lnTo>
                    <a:pt x="155566" y="80575"/>
                  </a:lnTo>
                  <a:lnTo>
                    <a:pt x="157312" y="81303"/>
                  </a:lnTo>
                  <a:lnTo>
                    <a:pt x="157520" y="81380"/>
                  </a:lnTo>
                  <a:lnTo>
                    <a:pt x="159500" y="82108"/>
                  </a:lnTo>
                  <a:lnTo>
                    <a:pt x="160410" y="82399"/>
                  </a:lnTo>
                  <a:lnTo>
                    <a:pt x="161923" y="82850"/>
                  </a:lnTo>
                  <a:lnTo>
                    <a:pt x="163057" y="83178"/>
                  </a:lnTo>
                  <a:lnTo>
                    <a:pt x="163998" y="83415"/>
                  </a:lnTo>
                  <a:lnTo>
                    <a:pt x="164942" y="83606"/>
                  </a:lnTo>
                  <a:lnTo>
                    <a:pt x="165895" y="83751"/>
                  </a:lnTo>
                  <a:lnTo>
                    <a:pt x="167682" y="83935"/>
                  </a:lnTo>
                  <a:lnTo>
                    <a:pt x="169663" y="84111"/>
                  </a:lnTo>
                  <a:lnTo>
                    <a:pt x="171551" y="84296"/>
                  </a:lnTo>
                  <a:lnTo>
                    <a:pt x="174175" y="84525"/>
                  </a:lnTo>
                  <a:lnTo>
                    <a:pt x="174874" y="84612"/>
                  </a:lnTo>
                  <a:lnTo>
                    <a:pt x="176139" y="84750"/>
                  </a:lnTo>
                  <a:lnTo>
                    <a:pt x="176937" y="84839"/>
                  </a:lnTo>
                  <a:lnTo>
                    <a:pt x="177894" y="84953"/>
                  </a:lnTo>
                  <a:lnTo>
                    <a:pt x="179714" y="85242"/>
                  </a:lnTo>
                  <a:lnTo>
                    <a:pt x="183812" y="86027"/>
                  </a:lnTo>
                  <a:lnTo>
                    <a:pt x="185754" y="86319"/>
                  </a:lnTo>
                  <a:lnTo>
                    <a:pt x="187429" y="86555"/>
                  </a:lnTo>
                  <a:lnTo>
                    <a:pt x="190490" y="86992"/>
                  </a:lnTo>
                  <a:lnTo>
                    <a:pt x="192240" y="87279"/>
                  </a:lnTo>
                  <a:lnTo>
                    <a:pt x="194855" y="87830"/>
                  </a:lnTo>
                  <a:lnTo>
                    <a:pt x="196132" y="88071"/>
                  </a:lnTo>
                  <a:lnTo>
                    <a:pt x="201396" y="88776"/>
                  </a:lnTo>
                  <a:lnTo>
                    <a:pt x="202005" y="88863"/>
                  </a:lnTo>
                  <a:lnTo>
                    <a:pt x="204579" y="89209"/>
                  </a:lnTo>
                  <a:lnTo>
                    <a:pt x="207439" y="89573"/>
                  </a:lnTo>
                  <a:lnTo>
                    <a:pt x="207739" y="89825"/>
                  </a:lnTo>
                  <a:lnTo>
                    <a:pt x="210824" y="90208"/>
                  </a:lnTo>
                  <a:lnTo>
                    <a:pt x="211892" y="90352"/>
                  </a:lnTo>
                  <a:lnTo>
                    <a:pt x="213586" y="90744"/>
                  </a:lnTo>
                  <a:lnTo>
                    <a:pt x="213907" y="90805"/>
                  </a:lnTo>
                  <a:lnTo>
                    <a:pt x="214075" y="90837"/>
                  </a:lnTo>
                  <a:lnTo>
                    <a:pt x="216721" y="91620"/>
                  </a:lnTo>
                  <a:lnTo>
                    <a:pt x="219786" y="92463"/>
                  </a:lnTo>
                  <a:lnTo>
                    <a:pt x="220592" y="92704"/>
                  </a:lnTo>
                  <a:lnTo>
                    <a:pt x="223183" y="93365"/>
                  </a:lnTo>
                  <a:lnTo>
                    <a:pt x="226849" y="94357"/>
                  </a:lnTo>
                  <a:lnTo>
                    <a:pt x="227550" y="94468"/>
                  </a:lnTo>
                  <a:lnTo>
                    <a:pt x="230846" y="94868"/>
                  </a:lnTo>
                  <a:lnTo>
                    <a:pt x="233812" y="95169"/>
                  </a:lnTo>
                  <a:lnTo>
                    <a:pt x="234518" y="95260"/>
                  </a:lnTo>
                  <a:lnTo>
                    <a:pt x="236963" y="95551"/>
                  </a:lnTo>
                  <a:lnTo>
                    <a:pt x="237472" y="95612"/>
                  </a:lnTo>
                  <a:lnTo>
                    <a:pt x="241113" y="96223"/>
                  </a:lnTo>
                  <a:lnTo>
                    <a:pt x="246642" y="97151"/>
                  </a:lnTo>
                  <a:lnTo>
                    <a:pt x="251748" y="98114"/>
                  </a:lnTo>
                  <a:lnTo>
                    <a:pt x="252903" y="98485"/>
                  </a:lnTo>
                  <a:lnTo>
                    <a:pt x="253257" y="98591"/>
                  </a:lnTo>
                  <a:lnTo>
                    <a:pt x="253432" y="98650"/>
                  </a:lnTo>
                  <a:lnTo>
                    <a:pt x="253604" y="98720"/>
                  </a:lnTo>
                  <a:lnTo>
                    <a:pt x="253805" y="98815"/>
                  </a:lnTo>
                  <a:lnTo>
                    <a:pt x="254002" y="98922"/>
                  </a:lnTo>
                  <a:lnTo>
                    <a:pt x="254194" y="99038"/>
                  </a:lnTo>
                  <a:lnTo>
                    <a:pt x="254380" y="99163"/>
                  </a:lnTo>
                  <a:lnTo>
                    <a:pt x="254560" y="99296"/>
                  </a:lnTo>
                  <a:lnTo>
                    <a:pt x="255632" y="99983"/>
                  </a:lnTo>
                  <a:lnTo>
                    <a:pt x="255771" y="100092"/>
                  </a:lnTo>
                  <a:lnTo>
                    <a:pt x="256752" y="100864"/>
                  </a:lnTo>
                  <a:lnTo>
                    <a:pt x="259331" y="103021"/>
                  </a:lnTo>
                  <a:lnTo>
                    <a:pt x="261870" y="105145"/>
                  </a:lnTo>
                  <a:lnTo>
                    <a:pt x="263673" y="106653"/>
                  </a:lnTo>
                  <a:lnTo>
                    <a:pt x="264693" y="107468"/>
                  </a:lnTo>
                  <a:lnTo>
                    <a:pt x="265052" y="107754"/>
                  </a:lnTo>
                  <a:lnTo>
                    <a:pt x="266033" y="108567"/>
                  </a:lnTo>
                  <a:lnTo>
                    <a:pt x="266251" y="108782"/>
                  </a:lnTo>
                  <a:lnTo>
                    <a:pt x="266836" y="109402"/>
                  </a:lnTo>
                  <a:lnTo>
                    <a:pt x="267563" y="110316"/>
                  </a:lnTo>
                  <a:lnTo>
                    <a:pt x="267780" y="110600"/>
                  </a:lnTo>
                  <a:lnTo>
                    <a:pt x="268177" y="110389"/>
                  </a:lnTo>
                  <a:lnTo>
                    <a:pt x="271647" y="108543"/>
                  </a:lnTo>
                  <a:lnTo>
                    <a:pt x="273505" y="107555"/>
                  </a:lnTo>
                  <a:lnTo>
                    <a:pt x="276234" y="106653"/>
                  </a:lnTo>
                  <a:lnTo>
                    <a:pt x="280100" y="105838"/>
                  </a:lnTo>
                  <a:lnTo>
                    <a:pt x="280361" y="105843"/>
                  </a:lnTo>
                  <a:lnTo>
                    <a:pt x="281075" y="105725"/>
                  </a:lnTo>
                  <a:lnTo>
                    <a:pt x="281528" y="105797"/>
                  </a:lnTo>
                  <a:lnTo>
                    <a:pt x="282239" y="105807"/>
                  </a:lnTo>
                  <a:lnTo>
                    <a:pt x="284113" y="106039"/>
                  </a:lnTo>
                  <a:lnTo>
                    <a:pt x="285606" y="105998"/>
                  </a:lnTo>
                  <a:lnTo>
                    <a:pt x="286581" y="105884"/>
                  </a:lnTo>
                  <a:lnTo>
                    <a:pt x="287914" y="105165"/>
                  </a:lnTo>
                  <a:lnTo>
                    <a:pt x="288217" y="105001"/>
                  </a:lnTo>
                  <a:lnTo>
                    <a:pt x="288788" y="104546"/>
                  </a:lnTo>
                  <a:lnTo>
                    <a:pt x="289544" y="104523"/>
                  </a:lnTo>
                  <a:lnTo>
                    <a:pt x="291482" y="104568"/>
                  </a:lnTo>
                  <a:lnTo>
                    <a:pt x="294071" y="104937"/>
                  </a:lnTo>
                  <a:lnTo>
                    <a:pt x="296887" y="105233"/>
                  </a:lnTo>
                  <a:lnTo>
                    <a:pt x="299400" y="105652"/>
                  </a:lnTo>
                  <a:lnTo>
                    <a:pt x="301459" y="105724"/>
                  </a:lnTo>
                  <a:lnTo>
                    <a:pt x="302336" y="105652"/>
                  </a:lnTo>
                  <a:lnTo>
                    <a:pt x="303277" y="105378"/>
                  </a:lnTo>
                  <a:lnTo>
                    <a:pt x="304112" y="104914"/>
                  </a:lnTo>
                  <a:lnTo>
                    <a:pt x="305012" y="104322"/>
                  </a:lnTo>
                  <a:lnTo>
                    <a:pt x="305805" y="103439"/>
                  </a:lnTo>
                  <a:lnTo>
                    <a:pt x="306622" y="102652"/>
                  </a:lnTo>
                  <a:lnTo>
                    <a:pt x="307071" y="101646"/>
                  </a:lnTo>
                  <a:lnTo>
                    <a:pt x="307725" y="100859"/>
                  </a:lnTo>
                  <a:lnTo>
                    <a:pt x="308417" y="100371"/>
                  </a:lnTo>
                  <a:lnTo>
                    <a:pt x="309399" y="99880"/>
                  </a:lnTo>
                  <a:lnTo>
                    <a:pt x="310796" y="99155"/>
                  </a:lnTo>
                  <a:lnTo>
                    <a:pt x="315994" y="96457"/>
                  </a:lnTo>
                  <a:lnTo>
                    <a:pt x="321038" y="93760"/>
                  </a:lnTo>
                  <a:lnTo>
                    <a:pt x="322531" y="92989"/>
                  </a:lnTo>
                  <a:lnTo>
                    <a:pt x="322980" y="93182"/>
                  </a:lnTo>
                  <a:lnTo>
                    <a:pt x="323862" y="92723"/>
                  </a:lnTo>
                  <a:lnTo>
                    <a:pt x="324153" y="92577"/>
                  </a:lnTo>
                  <a:lnTo>
                    <a:pt x="325040" y="92122"/>
                  </a:lnTo>
                  <a:lnTo>
                    <a:pt x="325486" y="91899"/>
                  </a:lnTo>
                  <a:lnTo>
                    <a:pt x="325936" y="91680"/>
                  </a:lnTo>
                  <a:lnTo>
                    <a:pt x="326389" y="91471"/>
                  </a:lnTo>
                  <a:lnTo>
                    <a:pt x="327164" y="91134"/>
                  </a:lnTo>
                  <a:lnTo>
                    <a:pt x="327950" y="90820"/>
                  </a:lnTo>
                  <a:lnTo>
                    <a:pt x="328747" y="90529"/>
                  </a:lnTo>
                  <a:lnTo>
                    <a:pt x="329549" y="90256"/>
                  </a:lnTo>
                  <a:lnTo>
                    <a:pt x="330358" y="90010"/>
                  </a:lnTo>
                  <a:lnTo>
                    <a:pt x="331026" y="89860"/>
                  </a:lnTo>
                  <a:lnTo>
                    <a:pt x="331949" y="89691"/>
                  </a:lnTo>
                  <a:lnTo>
                    <a:pt x="332871" y="89573"/>
                  </a:lnTo>
                  <a:lnTo>
                    <a:pt x="333215" y="89543"/>
                  </a:lnTo>
                  <a:lnTo>
                    <a:pt x="333793" y="89514"/>
                  </a:lnTo>
                  <a:lnTo>
                    <a:pt x="334406" y="89514"/>
                  </a:lnTo>
                  <a:lnTo>
                    <a:pt x="335021" y="89537"/>
                  </a:lnTo>
                  <a:lnTo>
                    <a:pt x="335633" y="89582"/>
                  </a:lnTo>
                  <a:lnTo>
                    <a:pt x="336249" y="89641"/>
                  </a:lnTo>
                  <a:lnTo>
                    <a:pt x="336857" y="89714"/>
                  </a:lnTo>
                  <a:lnTo>
                    <a:pt x="337173" y="89770"/>
                  </a:lnTo>
                  <a:lnTo>
                    <a:pt x="337746" y="89850"/>
                  </a:lnTo>
                  <a:lnTo>
                    <a:pt x="338630" y="90028"/>
                  </a:lnTo>
                  <a:lnTo>
                    <a:pt x="339508" y="90228"/>
                  </a:lnTo>
                  <a:lnTo>
                    <a:pt x="341264" y="90652"/>
                  </a:lnTo>
                  <a:lnTo>
                    <a:pt x="341782" y="90766"/>
                  </a:lnTo>
                  <a:lnTo>
                    <a:pt x="342813" y="90984"/>
                  </a:lnTo>
                  <a:lnTo>
                    <a:pt x="343324" y="91116"/>
                  </a:lnTo>
                  <a:lnTo>
                    <a:pt x="343823" y="91275"/>
                  </a:lnTo>
                  <a:lnTo>
                    <a:pt x="344341" y="91462"/>
                  </a:lnTo>
                  <a:lnTo>
                    <a:pt x="344503" y="90856"/>
                  </a:lnTo>
                  <a:lnTo>
                    <a:pt x="344809" y="90433"/>
                  </a:lnTo>
                  <a:lnTo>
                    <a:pt x="345229" y="90511"/>
                  </a:lnTo>
                  <a:lnTo>
                    <a:pt x="345516" y="91048"/>
                  </a:lnTo>
                  <a:lnTo>
                    <a:pt x="345369" y="91899"/>
                  </a:lnTo>
                  <a:lnTo>
                    <a:pt x="346030" y="92267"/>
                  </a:lnTo>
                  <a:lnTo>
                    <a:pt x="346510" y="92613"/>
                  </a:lnTo>
                  <a:lnTo>
                    <a:pt x="346767" y="92836"/>
                  </a:lnTo>
                  <a:lnTo>
                    <a:pt x="347016" y="93078"/>
                  </a:lnTo>
                  <a:lnTo>
                    <a:pt x="347254" y="93328"/>
                  </a:lnTo>
                  <a:lnTo>
                    <a:pt x="347482" y="93588"/>
                  </a:lnTo>
                  <a:lnTo>
                    <a:pt x="347700" y="93851"/>
                  </a:lnTo>
                  <a:lnTo>
                    <a:pt x="348128" y="94457"/>
                  </a:lnTo>
                  <a:lnTo>
                    <a:pt x="348487" y="95117"/>
                  </a:lnTo>
                  <a:lnTo>
                    <a:pt x="348823" y="95800"/>
                  </a:lnTo>
                  <a:lnTo>
                    <a:pt x="349174" y="96473"/>
                  </a:lnTo>
                  <a:lnTo>
                    <a:pt x="349571" y="97111"/>
                  </a:lnTo>
                  <a:lnTo>
                    <a:pt x="349737" y="97356"/>
                  </a:lnTo>
                  <a:lnTo>
                    <a:pt x="349903" y="97611"/>
                  </a:lnTo>
                  <a:lnTo>
                    <a:pt x="350073" y="97861"/>
                  </a:lnTo>
                  <a:lnTo>
                    <a:pt x="350262" y="98084"/>
                  </a:lnTo>
                  <a:lnTo>
                    <a:pt x="350475" y="98271"/>
                  </a:lnTo>
                  <a:lnTo>
                    <a:pt x="350685" y="98385"/>
                  </a:lnTo>
                  <a:lnTo>
                    <a:pt x="350917" y="98467"/>
                  </a:lnTo>
                  <a:lnTo>
                    <a:pt x="351159" y="98540"/>
                  </a:lnTo>
                  <a:lnTo>
                    <a:pt x="351393" y="98617"/>
                  </a:lnTo>
                  <a:lnTo>
                    <a:pt x="351612" y="98722"/>
                  </a:lnTo>
                  <a:lnTo>
                    <a:pt x="351857" y="98895"/>
                  </a:lnTo>
                  <a:lnTo>
                    <a:pt x="352095" y="99099"/>
                  </a:lnTo>
                  <a:lnTo>
                    <a:pt x="352315" y="99323"/>
                  </a:lnTo>
                  <a:lnTo>
                    <a:pt x="352507" y="99564"/>
                  </a:lnTo>
                  <a:lnTo>
                    <a:pt x="352662" y="99814"/>
                  </a:lnTo>
                  <a:lnTo>
                    <a:pt x="352773" y="100105"/>
                  </a:lnTo>
                  <a:lnTo>
                    <a:pt x="352936" y="100166"/>
                  </a:lnTo>
                  <a:lnTo>
                    <a:pt x="354458" y="100644"/>
                  </a:lnTo>
                  <a:lnTo>
                    <a:pt x="353532" y="102619"/>
                  </a:lnTo>
                  <a:lnTo>
                    <a:pt x="353082" y="103906"/>
                  </a:lnTo>
                  <a:lnTo>
                    <a:pt x="352239" y="106816"/>
                  </a:lnTo>
                  <a:lnTo>
                    <a:pt x="349153" y="113212"/>
                  </a:lnTo>
                  <a:lnTo>
                    <a:pt x="342074" y="127882"/>
                  </a:lnTo>
                  <a:lnTo>
                    <a:pt x="337369" y="137610"/>
                  </a:lnTo>
                  <a:lnTo>
                    <a:pt x="335198" y="142191"/>
                  </a:lnTo>
                  <a:lnTo>
                    <a:pt x="333178" y="146451"/>
                  </a:lnTo>
                  <a:lnTo>
                    <a:pt x="332944" y="147020"/>
                  </a:lnTo>
                  <a:lnTo>
                    <a:pt x="332819" y="148071"/>
                  </a:lnTo>
                  <a:lnTo>
                    <a:pt x="332782" y="155573"/>
                  </a:lnTo>
                  <a:lnTo>
                    <a:pt x="332668" y="155897"/>
                  </a:lnTo>
                  <a:lnTo>
                    <a:pt x="332455" y="159720"/>
                  </a:lnTo>
                  <a:lnTo>
                    <a:pt x="332381" y="161045"/>
                  </a:lnTo>
                  <a:lnTo>
                    <a:pt x="332351" y="162871"/>
                  </a:lnTo>
                  <a:lnTo>
                    <a:pt x="332271" y="163586"/>
                  </a:lnTo>
                  <a:lnTo>
                    <a:pt x="332167" y="165238"/>
                  </a:lnTo>
                  <a:lnTo>
                    <a:pt x="332090" y="166454"/>
                  </a:lnTo>
                  <a:lnTo>
                    <a:pt x="332064" y="168147"/>
                  </a:lnTo>
                  <a:lnTo>
                    <a:pt x="331912" y="169386"/>
                  </a:lnTo>
                  <a:lnTo>
                    <a:pt x="332721" y="171097"/>
                  </a:lnTo>
                  <a:lnTo>
                    <a:pt x="332830" y="171635"/>
                  </a:lnTo>
                  <a:lnTo>
                    <a:pt x="332959" y="172276"/>
                  </a:lnTo>
                  <a:lnTo>
                    <a:pt x="332948" y="173055"/>
                  </a:lnTo>
                  <a:lnTo>
                    <a:pt x="333008" y="173255"/>
                  </a:lnTo>
                  <a:lnTo>
                    <a:pt x="332933" y="173838"/>
                  </a:lnTo>
                  <a:lnTo>
                    <a:pt x="332797" y="174229"/>
                  </a:lnTo>
                  <a:lnTo>
                    <a:pt x="332789" y="174685"/>
                  </a:lnTo>
                  <a:lnTo>
                    <a:pt x="333228" y="179196"/>
                  </a:lnTo>
                  <a:lnTo>
                    <a:pt x="333394" y="180699"/>
                  </a:lnTo>
                  <a:lnTo>
                    <a:pt x="333478" y="180923"/>
                  </a:lnTo>
                  <a:lnTo>
                    <a:pt x="334113" y="181071"/>
                  </a:lnTo>
                  <a:lnTo>
                    <a:pt x="334828" y="181183"/>
                  </a:lnTo>
                  <a:lnTo>
                    <a:pt x="336063" y="181378"/>
                  </a:lnTo>
                  <a:lnTo>
                    <a:pt x="338516" y="181734"/>
                  </a:lnTo>
                  <a:lnTo>
                    <a:pt x="339394" y="181874"/>
                  </a:lnTo>
                  <a:lnTo>
                    <a:pt x="340254" y="182012"/>
                  </a:lnTo>
                  <a:lnTo>
                    <a:pt x="341122" y="182150"/>
                  </a:lnTo>
                  <a:lnTo>
                    <a:pt x="341585" y="182203"/>
                  </a:lnTo>
                  <a:lnTo>
                    <a:pt x="342748" y="182257"/>
                  </a:lnTo>
                  <a:lnTo>
                    <a:pt x="343082" y="182271"/>
                  </a:lnTo>
                  <a:lnTo>
                    <a:pt x="343532" y="182304"/>
                  </a:lnTo>
                  <a:lnTo>
                    <a:pt x="343921" y="182332"/>
                  </a:lnTo>
                  <a:lnTo>
                    <a:pt x="344669" y="182346"/>
                  </a:lnTo>
                  <a:lnTo>
                    <a:pt x="345146" y="182331"/>
                  </a:lnTo>
                  <a:lnTo>
                    <a:pt x="346488" y="182151"/>
                  </a:lnTo>
                  <a:lnTo>
                    <a:pt x="346657" y="182108"/>
                  </a:lnTo>
                  <a:lnTo>
                    <a:pt x="348403" y="181661"/>
                  </a:lnTo>
                  <a:lnTo>
                    <a:pt x="348977" y="181502"/>
                  </a:lnTo>
                  <a:lnTo>
                    <a:pt x="348912" y="181859"/>
                  </a:lnTo>
                  <a:lnTo>
                    <a:pt x="348659" y="183570"/>
                  </a:lnTo>
                  <a:lnTo>
                    <a:pt x="348509" y="184700"/>
                  </a:lnTo>
                  <a:lnTo>
                    <a:pt x="348522" y="185158"/>
                  </a:lnTo>
                  <a:lnTo>
                    <a:pt x="348625" y="185994"/>
                  </a:lnTo>
                  <a:lnTo>
                    <a:pt x="348694" y="186402"/>
                  </a:lnTo>
                  <a:lnTo>
                    <a:pt x="350477" y="190507"/>
                  </a:lnTo>
                  <a:lnTo>
                    <a:pt x="351586" y="192480"/>
                  </a:lnTo>
                  <a:lnTo>
                    <a:pt x="352082" y="193306"/>
                  </a:lnTo>
                  <a:lnTo>
                    <a:pt x="354020" y="196665"/>
                  </a:lnTo>
                  <a:lnTo>
                    <a:pt x="352544" y="199287"/>
                  </a:lnTo>
                  <a:lnTo>
                    <a:pt x="352304" y="199812"/>
                  </a:lnTo>
                  <a:lnTo>
                    <a:pt x="352839" y="199935"/>
                  </a:lnTo>
                  <a:lnTo>
                    <a:pt x="353571" y="200073"/>
                  </a:lnTo>
                  <a:lnTo>
                    <a:pt x="354378" y="200238"/>
                  </a:lnTo>
                  <a:lnTo>
                    <a:pt x="355785" y="200479"/>
                  </a:lnTo>
                  <a:lnTo>
                    <a:pt x="356607" y="201958"/>
                  </a:lnTo>
                  <a:lnTo>
                    <a:pt x="356307" y="202215"/>
                  </a:lnTo>
                  <a:lnTo>
                    <a:pt x="353228" y="203771"/>
                  </a:lnTo>
                  <a:lnTo>
                    <a:pt x="353362" y="204034"/>
                  </a:lnTo>
                  <a:lnTo>
                    <a:pt x="349722" y="206119"/>
                  </a:lnTo>
                  <a:lnTo>
                    <a:pt x="350314" y="207060"/>
                  </a:lnTo>
                  <a:lnTo>
                    <a:pt x="352706" y="211337"/>
                  </a:lnTo>
                  <a:lnTo>
                    <a:pt x="352986" y="211838"/>
                  </a:lnTo>
                  <a:lnTo>
                    <a:pt x="354338" y="213510"/>
                  </a:lnTo>
                  <a:lnTo>
                    <a:pt x="355397" y="214804"/>
                  </a:lnTo>
                  <a:lnTo>
                    <a:pt x="354761" y="214732"/>
                  </a:lnTo>
                  <a:lnTo>
                    <a:pt x="354157" y="214617"/>
                  </a:lnTo>
                  <a:lnTo>
                    <a:pt x="353629" y="214478"/>
                  </a:lnTo>
                  <a:lnTo>
                    <a:pt x="353222" y="214370"/>
                  </a:lnTo>
                  <a:lnTo>
                    <a:pt x="350181" y="213427"/>
                  </a:lnTo>
                  <a:lnTo>
                    <a:pt x="349775" y="218773"/>
                  </a:lnTo>
                  <a:lnTo>
                    <a:pt x="349580" y="221646"/>
                  </a:lnTo>
                  <a:lnTo>
                    <a:pt x="349200" y="227521"/>
                  </a:lnTo>
                  <a:lnTo>
                    <a:pt x="349097" y="229118"/>
                  </a:lnTo>
                  <a:lnTo>
                    <a:pt x="348886" y="232366"/>
                  </a:lnTo>
                  <a:lnTo>
                    <a:pt x="348790" y="233885"/>
                  </a:lnTo>
                  <a:lnTo>
                    <a:pt x="348622" y="236518"/>
                  </a:lnTo>
                  <a:lnTo>
                    <a:pt x="348578" y="237182"/>
                  </a:lnTo>
                  <a:lnTo>
                    <a:pt x="348336" y="240664"/>
                  </a:lnTo>
                  <a:lnTo>
                    <a:pt x="348282" y="241561"/>
                  </a:lnTo>
                  <a:lnTo>
                    <a:pt x="348111" y="244484"/>
                  </a:lnTo>
                  <a:lnTo>
                    <a:pt x="347826" y="244848"/>
                  </a:lnTo>
                  <a:lnTo>
                    <a:pt x="344832" y="248921"/>
                  </a:lnTo>
                  <a:lnTo>
                    <a:pt x="344189" y="249761"/>
                  </a:lnTo>
                  <a:lnTo>
                    <a:pt x="343091" y="251197"/>
                  </a:lnTo>
                  <a:lnTo>
                    <a:pt x="342490" y="251985"/>
                  </a:lnTo>
                  <a:lnTo>
                    <a:pt x="341072" y="253851"/>
                  </a:lnTo>
                  <a:lnTo>
                    <a:pt x="340430" y="254445"/>
                  </a:lnTo>
                  <a:lnTo>
                    <a:pt x="339759" y="255069"/>
                  </a:lnTo>
                  <a:lnTo>
                    <a:pt x="339473" y="255331"/>
                  </a:lnTo>
                  <a:lnTo>
                    <a:pt x="336721" y="257894"/>
                  </a:lnTo>
                  <a:lnTo>
                    <a:pt x="333473" y="260890"/>
                  </a:lnTo>
                  <a:lnTo>
                    <a:pt x="332468" y="261815"/>
                  </a:lnTo>
                  <a:lnTo>
                    <a:pt x="332229" y="262095"/>
                  </a:lnTo>
                  <a:lnTo>
                    <a:pt x="330917" y="263633"/>
                  </a:lnTo>
                  <a:lnTo>
                    <a:pt x="330348" y="264336"/>
                  </a:lnTo>
                  <a:lnTo>
                    <a:pt x="328529" y="266601"/>
                  </a:lnTo>
                  <a:lnTo>
                    <a:pt x="327403" y="267937"/>
                  </a:lnTo>
                  <a:lnTo>
                    <a:pt x="326870" y="268593"/>
                  </a:lnTo>
                  <a:lnTo>
                    <a:pt x="328969" y="270419"/>
                  </a:lnTo>
                  <a:lnTo>
                    <a:pt x="329442" y="270875"/>
                  </a:lnTo>
                  <a:lnTo>
                    <a:pt x="335355" y="276123"/>
                  </a:lnTo>
                  <a:lnTo>
                    <a:pt x="337635" y="278379"/>
                  </a:lnTo>
                  <a:lnTo>
                    <a:pt x="336195" y="278323"/>
                  </a:lnTo>
                  <a:lnTo>
                    <a:pt x="334681" y="278314"/>
                  </a:lnTo>
                  <a:lnTo>
                    <a:pt x="333845" y="278355"/>
                  </a:lnTo>
                  <a:lnTo>
                    <a:pt x="333487" y="278368"/>
                  </a:lnTo>
                  <a:lnTo>
                    <a:pt x="331878" y="278486"/>
                  </a:lnTo>
                  <a:lnTo>
                    <a:pt x="330350" y="278614"/>
                  </a:lnTo>
                  <a:lnTo>
                    <a:pt x="327597" y="278848"/>
                  </a:lnTo>
                  <a:lnTo>
                    <a:pt x="326829" y="278899"/>
                  </a:lnTo>
                  <a:lnTo>
                    <a:pt x="326476" y="278931"/>
                  </a:lnTo>
                  <a:lnTo>
                    <a:pt x="325530" y="278934"/>
                  </a:lnTo>
                  <a:lnTo>
                    <a:pt x="323218" y="278834"/>
                  </a:lnTo>
                  <a:lnTo>
                    <a:pt x="321798" y="278656"/>
                  </a:lnTo>
                  <a:lnTo>
                    <a:pt x="320381" y="278411"/>
                  </a:lnTo>
                  <a:lnTo>
                    <a:pt x="319727" y="278241"/>
                  </a:lnTo>
                  <a:lnTo>
                    <a:pt x="319560" y="278673"/>
                  </a:lnTo>
                  <a:lnTo>
                    <a:pt x="318949" y="278890"/>
                  </a:lnTo>
                  <a:lnTo>
                    <a:pt x="318237" y="279041"/>
                  </a:lnTo>
                  <a:lnTo>
                    <a:pt x="317967" y="279415"/>
                  </a:lnTo>
                  <a:lnTo>
                    <a:pt x="315600" y="282244"/>
                  </a:lnTo>
                  <a:lnTo>
                    <a:pt x="315071" y="282563"/>
                  </a:lnTo>
                  <a:lnTo>
                    <a:pt x="312262" y="284543"/>
                  </a:lnTo>
                  <a:lnTo>
                    <a:pt x="311752" y="284902"/>
                  </a:lnTo>
                  <a:lnTo>
                    <a:pt x="308639" y="287096"/>
                  </a:lnTo>
                  <a:lnTo>
                    <a:pt x="307576" y="287847"/>
                  </a:lnTo>
                  <a:lnTo>
                    <a:pt x="303303" y="290864"/>
                  </a:lnTo>
                  <a:lnTo>
                    <a:pt x="302695" y="291293"/>
                  </a:lnTo>
                  <a:lnTo>
                    <a:pt x="301907" y="291880"/>
                  </a:lnTo>
                  <a:lnTo>
                    <a:pt x="301379" y="290988"/>
                  </a:lnTo>
                  <a:lnTo>
                    <a:pt x="300844" y="289483"/>
                  </a:lnTo>
                  <a:lnTo>
                    <a:pt x="299722" y="288491"/>
                  </a:lnTo>
                  <a:lnTo>
                    <a:pt x="298286" y="287160"/>
                  </a:lnTo>
                  <a:lnTo>
                    <a:pt x="295833" y="287604"/>
                  </a:lnTo>
                  <a:lnTo>
                    <a:pt x="293877" y="288586"/>
                  </a:lnTo>
                  <a:lnTo>
                    <a:pt x="293473" y="289105"/>
                  </a:lnTo>
                  <a:lnTo>
                    <a:pt x="293027" y="289656"/>
                  </a:lnTo>
                  <a:lnTo>
                    <a:pt x="292592" y="290221"/>
                  </a:lnTo>
                  <a:lnTo>
                    <a:pt x="292207" y="290690"/>
                  </a:lnTo>
                  <a:lnTo>
                    <a:pt x="291878" y="291072"/>
                  </a:lnTo>
                  <a:lnTo>
                    <a:pt x="291560" y="291469"/>
                  </a:lnTo>
                  <a:lnTo>
                    <a:pt x="291386" y="291706"/>
                  </a:lnTo>
                  <a:lnTo>
                    <a:pt x="290729" y="292685"/>
                  </a:lnTo>
                  <a:lnTo>
                    <a:pt x="290434" y="293099"/>
                  </a:lnTo>
                  <a:lnTo>
                    <a:pt x="290291" y="293309"/>
                  </a:lnTo>
                  <a:lnTo>
                    <a:pt x="290143" y="293514"/>
                  </a:lnTo>
                  <a:lnTo>
                    <a:pt x="290000" y="293723"/>
                  </a:lnTo>
                  <a:lnTo>
                    <a:pt x="289633" y="294279"/>
                  </a:lnTo>
                  <a:lnTo>
                    <a:pt x="289456" y="294561"/>
                  </a:lnTo>
                  <a:lnTo>
                    <a:pt x="289273" y="294839"/>
                  </a:lnTo>
                  <a:lnTo>
                    <a:pt x="288869" y="295435"/>
                  </a:lnTo>
                  <a:lnTo>
                    <a:pt x="288646" y="295754"/>
                  </a:lnTo>
                  <a:lnTo>
                    <a:pt x="288423" y="296064"/>
                  </a:lnTo>
                  <a:lnTo>
                    <a:pt x="288155" y="296421"/>
                  </a:lnTo>
                  <a:lnTo>
                    <a:pt x="287959" y="296669"/>
                  </a:lnTo>
                  <a:lnTo>
                    <a:pt x="287725" y="296956"/>
                  </a:lnTo>
                  <a:lnTo>
                    <a:pt x="287241" y="297507"/>
                  </a:lnTo>
                  <a:lnTo>
                    <a:pt x="286984" y="297767"/>
                  </a:lnTo>
                  <a:lnTo>
                    <a:pt x="286720" y="297999"/>
                  </a:lnTo>
                  <a:lnTo>
                    <a:pt x="286459" y="298195"/>
                  </a:lnTo>
                  <a:lnTo>
                    <a:pt x="286191" y="298368"/>
                  </a:lnTo>
                  <a:lnTo>
                    <a:pt x="285910" y="298532"/>
                  </a:lnTo>
                  <a:lnTo>
                    <a:pt x="285030" y="299019"/>
                  </a:lnTo>
                  <a:lnTo>
                    <a:pt x="284709" y="299188"/>
                  </a:lnTo>
                  <a:lnTo>
                    <a:pt x="284388" y="299347"/>
                  </a:lnTo>
                  <a:lnTo>
                    <a:pt x="284063" y="299502"/>
                  </a:lnTo>
                  <a:lnTo>
                    <a:pt x="283733" y="299652"/>
                  </a:lnTo>
                  <a:lnTo>
                    <a:pt x="283442" y="299780"/>
                  </a:lnTo>
                  <a:lnTo>
                    <a:pt x="283149" y="299898"/>
                  </a:lnTo>
                  <a:lnTo>
                    <a:pt x="282555" y="300126"/>
                  </a:lnTo>
                  <a:lnTo>
                    <a:pt x="281875" y="300372"/>
                  </a:lnTo>
                  <a:lnTo>
                    <a:pt x="281108" y="300618"/>
                  </a:lnTo>
                  <a:lnTo>
                    <a:pt x="280725" y="300745"/>
                  </a:lnTo>
                  <a:lnTo>
                    <a:pt x="280347" y="300882"/>
                  </a:lnTo>
                  <a:lnTo>
                    <a:pt x="280011" y="301028"/>
                  </a:lnTo>
                  <a:lnTo>
                    <a:pt x="279350" y="301337"/>
                  </a:lnTo>
                  <a:lnTo>
                    <a:pt x="279018" y="301483"/>
                  </a:lnTo>
                  <a:lnTo>
                    <a:pt x="278681" y="301597"/>
                  </a:lnTo>
                  <a:lnTo>
                    <a:pt x="278353" y="301683"/>
                  </a:lnTo>
                  <a:lnTo>
                    <a:pt x="278019" y="301756"/>
                  </a:lnTo>
                  <a:lnTo>
                    <a:pt x="277683" y="301811"/>
                  </a:lnTo>
                  <a:lnTo>
                    <a:pt x="277347" y="301847"/>
                  </a:lnTo>
                  <a:lnTo>
                    <a:pt x="277011" y="301856"/>
                  </a:lnTo>
                  <a:lnTo>
                    <a:pt x="276663" y="301843"/>
                  </a:lnTo>
                  <a:lnTo>
                    <a:pt x="276312" y="301811"/>
                  </a:lnTo>
                  <a:lnTo>
                    <a:pt x="275959" y="301752"/>
                  </a:lnTo>
                  <a:lnTo>
                    <a:pt x="275619" y="301661"/>
                  </a:lnTo>
                  <a:lnTo>
                    <a:pt x="275291" y="301533"/>
                  </a:lnTo>
                  <a:lnTo>
                    <a:pt x="275041" y="301401"/>
                  </a:lnTo>
                  <a:lnTo>
                    <a:pt x="274796" y="301246"/>
                  </a:lnTo>
                  <a:lnTo>
                    <a:pt x="274562" y="301073"/>
                  </a:lnTo>
                  <a:lnTo>
                    <a:pt x="274331" y="300887"/>
                  </a:lnTo>
                  <a:lnTo>
                    <a:pt x="274108" y="300691"/>
                  </a:lnTo>
                  <a:lnTo>
                    <a:pt x="273904" y="300486"/>
                  </a:lnTo>
                  <a:lnTo>
                    <a:pt x="273712" y="300263"/>
                  </a:lnTo>
                  <a:lnTo>
                    <a:pt x="273338" y="299802"/>
                  </a:lnTo>
                  <a:lnTo>
                    <a:pt x="273140" y="299588"/>
                  </a:lnTo>
                  <a:lnTo>
                    <a:pt x="272925" y="299366"/>
                  </a:lnTo>
                  <a:lnTo>
                    <a:pt x="272707" y="299142"/>
                  </a:lnTo>
                  <a:lnTo>
                    <a:pt x="272483" y="298928"/>
                  </a:lnTo>
                  <a:lnTo>
                    <a:pt x="272252" y="298728"/>
                  </a:lnTo>
                  <a:lnTo>
                    <a:pt x="272011" y="298550"/>
                  </a:lnTo>
                  <a:lnTo>
                    <a:pt x="271795" y="298423"/>
                  </a:lnTo>
                  <a:lnTo>
                    <a:pt x="271569" y="298309"/>
                  </a:lnTo>
                  <a:lnTo>
                    <a:pt x="271108" y="298108"/>
                  </a:lnTo>
                  <a:lnTo>
                    <a:pt x="270881" y="297999"/>
                  </a:lnTo>
                  <a:lnTo>
                    <a:pt x="270430" y="297772"/>
                  </a:lnTo>
                  <a:lnTo>
                    <a:pt x="270209" y="297653"/>
                  </a:lnTo>
                  <a:lnTo>
                    <a:pt x="269777" y="297384"/>
                  </a:lnTo>
                  <a:lnTo>
                    <a:pt x="269596" y="297234"/>
                  </a:lnTo>
                  <a:lnTo>
                    <a:pt x="269074" y="296724"/>
                  </a:lnTo>
                  <a:lnTo>
                    <a:pt x="268893" y="296574"/>
                  </a:lnTo>
                  <a:lnTo>
                    <a:pt x="268727" y="296456"/>
                  </a:lnTo>
                  <a:lnTo>
                    <a:pt x="268557" y="296342"/>
                  </a:lnTo>
                  <a:lnTo>
                    <a:pt x="268387" y="296237"/>
                  </a:lnTo>
                  <a:lnTo>
                    <a:pt x="268209" y="296141"/>
                  </a:lnTo>
                  <a:lnTo>
                    <a:pt x="268032" y="296055"/>
                  </a:lnTo>
                  <a:lnTo>
                    <a:pt x="267828" y="295973"/>
                  </a:lnTo>
                  <a:lnTo>
                    <a:pt x="267620" y="295904"/>
                  </a:lnTo>
                  <a:lnTo>
                    <a:pt x="267407" y="295845"/>
                  </a:lnTo>
                  <a:lnTo>
                    <a:pt x="267196" y="295800"/>
                  </a:lnTo>
                  <a:lnTo>
                    <a:pt x="266980" y="295763"/>
                  </a:lnTo>
                  <a:lnTo>
                    <a:pt x="266791" y="295745"/>
                  </a:lnTo>
                  <a:lnTo>
                    <a:pt x="266595" y="295736"/>
                  </a:lnTo>
                  <a:lnTo>
                    <a:pt x="266210" y="295736"/>
                  </a:lnTo>
                  <a:lnTo>
                    <a:pt x="266013" y="295731"/>
                  </a:lnTo>
                  <a:lnTo>
                    <a:pt x="265526" y="295704"/>
                  </a:lnTo>
                  <a:lnTo>
                    <a:pt x="264546" y="295622"/>
                  </a:lnTo>
                  <a:lnTo>
                    <a:pt x="263568" y="295535"/>
                  </a:lnTo>
                  <a:lnTo>
                    <a:pt x="262620" y="295467"/>
                  </a:lnTo>
                  <a:lnTo>
                    <a:pt x="262386" y="295453"/>
                  </a:lnTo>
                  <a:lnTo>
                    <a:pt x="261965" y="295394"/>
                  </a:lnTo>
                  <a:lnTo>
                    <a:pt x="261576" y="295349"/>
                  </a:lnTo>
                  <a:lnTo>
                    <a:pt x="261383" y="295326"/>
                  </a:lnTo>
                  <a:lnTo>
                    <a:pt x="261191" y="295294"/>
                  </a:lnTo>
                  <a:lnTo>
                    <a:pt x="260930" y="295239"/>
                  </a:lnTo>
                  <a:lnTo>
                    <a:pt x="260666" y="295176"/>
                  </a:lnTo>
                  <a:lnTo>
                    <a:pt x="260144" y="295039"/>
                  </a:lnTo>
                  <a:lnTo>
                    <a:pt x="259633" y="294925"/>
                  </a:lnTo>
                  <a:lnTo>
                    <a:pt x="258387" y="294698"/>
                  </a:lnTo>
                  <a:lnTo>
                    <a:pt x="257899" y="294616"/>
                  </a:lnTo>
                  <a:lnTo>
                    <a:pt x="257661" y="294561"/>
                  </a:lnTo>
                  <a:lnTo>
                    <a:pt x="257427" y="294488"/>
                  </a:lnTo>
                  <a:lnTo>
                    <a:pt x="257182" y="294392"/>
                  </a:lnTo>
                  <a:lnTo>
                    <a:pt x="256944" y="294274"/>
                  </a:lnTo>
                  <a:lnTo>
                    <a:pt x="256708" y="294142"/>
                  </a:lnTo>
                  <a:lnTo>
                    <a:pt x="256247" y="293859"/>
                  </a:lnTo>
                  <a:lnTo>
                    <a:pt x="256013" y="293696"/>
                  </a:lnTo>
                  <a:lnTo>
                    <a:pt x="255787" y="293523"/>
                  </a:lnTo>
                  <a:lnTo>
                    <a:pt x="255560" y="293341"/>
                  </a:lnTo>
                  <a:lnTo>
                    <a:pt x="255333" y="293167"/>
                  </a:lnTo>
                  <a:lnTo>
                    <a:pt x="255099" y="293008"/>
                  </a:lnTo>
                  <a:lnTo>
                    <a:pt x="254819" y="292835"/>
                  </a:lnTo>
                  <a:lnTo>
                    <a:pt x="254536" y="292675"/>
                  </a:lnTo>
                  <a:lnTo>
                    <a:pt x="254248" y="292525"/>
                  </a:lnTo>
                  <a:lnTo>
                    <a:pt x="253957" y="292393"/>
                  </a:lnTo>
                  <a:lnTo>
                    <a:pt x="253659" y="292284"/>
                  </a:lnTo>
                  <a:lnTo>
                    <a:pt x="253319" y="292193"/>
                  </a:lnTo>
                  <a:lnTo>
                    <a:pt x="252967" y="292134"/>
                  </a:lnTo>
                  <a:lnTo>
                    <a:pt x="252616" y="292093"/>
                  </a:lnTo>
                  <a:lnTo>
                    <a:pt x="251910" y="292061"/>
                  </a:lnTo>
                  <a:lnTo>
                    <a:pt x="251591" y="292056"/>
                  </a:lnTo>
                  <a:lnTo>
                    <a:pt x="251278" y="292061"/>
                  </a:lnTo>
                  <a:lnTo>
                    <a:pt x="250960" y="292075"/>
                  </a:lnTo>
                  <a:lnTo>
                    <a:pt x="250647" y="292107"/>
                  </a:lnTo>
                  <a:lnTo>
                    <a:pt x="250337" y="292157"/>
                  </a:lnTo>
                  <a:lnTo>
                    <a:pt x="250099" y="292216"/>
                  </a:lnTo>
                  <a:lnTo>
                    <a:pt x="249865" y="292289"/>
                  </a:lnTo>
                  <a:lnTo>
                    <a:pt x="249395" y="292457"/>
                  </a:lnTo>
                  <a:lnTo>
                    <a:pt x="249162" y="292534"/>
                  </a:lnTo>
                  <a:lnTo>
                    <a:pt x="248647" y="292694"/>
                  </a:lnTo>
                  <a:lnTo>
                    <a:pt x="248134" y="292858"/>
                  </a:lnTo>
                  <a:lnTo>
                    <a:pt x="247880" y="292944"/>
                  </a:lnTo>
                  <a:lnTo>
                    <a:pt x="247457" y="293099"/>
                  </a:lnTo>
                  <a:lnTo>
                    <a:pt x="247195" y="293204"/>
                  </a:lnTo>
                  <a:lnTo>
                    <a:pt x="246830" y="293354"/>
                  </a:lnTo>
                  <a:lnTo>
                    <a:pt x="246108" y="293509"/>
                  </a:lnTo>
                  <a:lnTo>
                    <a:pt x="244978" y="293764"/>
                  </a:lnTo>
                  <a:lnTo>
                    <a:pt x="243987" y="293969"/>
                  </a:lnTo>
                  <a:lnTo>
                    <a:pt x="243660" y="294042"/>
                  </a:lnTo>
                  <a:lnTo>
                    <a:pt x="243330" y="294128"/>
                  </a:lnTo>
                  <a:lnTo>
                    <a:pt x="243058" y="294210"/>
                  </a:lnTo>
                  <a:lnTo>
                    <a:pt x="242786" y="294301"/>
                  </a:lnTo>
                  <a:lnTo>
                    <a:pt x="242508" y="294440"/>
                  </a:lnTo>
                  <a:lnTo>
                    <a:pt x="240715" y="294637"/>
                  </a:lnTo>
                  <a:lnTo>
                    <a:pt x="238456" y="294710"/>
                  </a:lnTo>
                  <a:lnTo>
                    <a:pt x="236257" y="294318"/>
                  </a:lnTo>
                  <a:lnTo>
                    <a:pt x="233914" y="293357"/>
                  </a:lnTo>
                  <a:close/>
                </a:path>
              </a:pathLst>
            </a:custGeom>
            <a:solidFill>
              <a:srgbClr val="E06B2D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1" name="pg131"/>
            <p:cNvSpPr/>
            <p:nvPr/>
          </p:nvSpPr>
          <p:spPr>
            <a:xfrm>
              <a:off x="6622848" y="4130881"/>
              <a:ext cx="342992" cy="295207"/>
            </a:xfrm>
            <a:custGeom>
              <a:avLst/>
              <a:gdLst/>
              <a:ahLst/>
              <a:cxnLst/>
              <a:rect l="0" t="0" r="0" b="0"/>
              <a:pathLst>
                <a:path w="342992" h="295207">
                  <a:moveTo>
                    <a:pt x="205191" y="16091"/>
                  </a:moveTo>
                  <a:lnTo>
                    <a:pt x="208222" y="14981"/>
                  </a:lnTo>
                  <a:lnTo>
                    <a:pt x="209397" y="14549"/>
                  </a:lnTo>
                  <a:lnTo>
                    <a:pt x="213911" y="12901"/>
                  </a:lnTo>
                  <a:lnTo>
                    <a:pt x="218425" y="11193"/>
                  </a:lnTo>
                  <a:lnTo>
                    <a:pt x="220937" y="10259"/>
                  </a:lnTo>
                  <a:lnTo>
                    <a:pt x="222494" y="9680"/>
                  </a:lnTo>
                  <a:lnTo>
                    <a:pt x="225820" y="8484"/>
                  </a:lnTo>
                  <a:lnTo>
                    <a:pt x="226308" y="8388"/>
                  </a:lnTo>
                  <a:lnTo>
                    <a:pt x="231577" y="6463"/>
                  </a:lnTo>
                  <a:lnTo>
                    <a:pt x="233918" y="5607"/>
                  </a:lnTo>
                  <a:lnTo>
                    <a:pt x="238042" y="4087"/>
                  </a:lnTo>
                  <a:lnTo>
                    <a:pt x="238645" y="3907"/>
                  </a:lnTo>
                  <a:lnTo>
                    <a:pt x="239198" y="3723"/>
                  </a:lnTo>
                  <a:lnTo>
                    <a:pt x="239699" y="3550"/>
                  </a:lnTo>
                  <a:lnTo>
                    <a:pt x="240630" y="3228"/>
                  </a:lnTo>
                  <a:lnTo>
                    <a:pt x="242773" y="2486"/>
                  </a:lnTo>
                  <a:lnTo>
                    <a:pt x="243127" y="2330"/>
                  </a:lnTo>
                  <a:lnTo>
                    <a:pt x="243975" y="1954"/>
                  </a:lnTo>
                  <a:lnTo>
                    <a:pt x="245411" y="1325"/>
                  </a:lnTo>
                  <a:lnTo>
                    <a:pt x="245813" y="1423"/>
                  </a:lnTo>
                  <a:lnTo>
                    <a:pt x="245946" y="1409"/>
                  </a:lnTo>
                  <a:lnTo>
                    <a:pt x="246206" y="1354"/>
                  </a:lnTo>
                  <a:lnTo>
                    <a:pt x="246414" y="1300"/>
                  </a:lnTo>
                  <a:lnTo>
                    <a:pt x="246622" y="1218"/>
                  </a:lnTo>
                  <a:lnTo>
                    <a:pt x="246826" y="1118"/>
                  </a:lnTo>
                  <a:lnTo>
                    <a:pt x="247215" y="891"/>
                  </a:lnTo>
                  <a:lnTo>
                    <a:pt x="247525" y="695"/>
                  </a:lnTo>
                  <a:lnTo>
                    <a:pt x="247820" y="472"/>
                  </a:lnTo>
                  <a:lnTo>
                    <a:pt x="247960" y="354"/>
                  </a:lnTo>
                  <a:lnTo>
                    <a:pt x="248130" y="272"/>
                  </a:lnTo>
                  <a:lnTo>
                    <a:pt x="248304" y="200"/>
                  </a:lnTo>
                  <a:lnTo>
                    <a:pt x="248481" y="136"/>
                  </a:lnTo>
                  <a:lnTo>
                    <a:pt x="248663" y="81"/>
                  </a:lnTo>
                  <a:lnTo>
                    <a:pt x="248844" y="40"/>
                  </a:lnTo>
                  <a:lnTo>
                    <a:pt x="249060" y="9"/>
                  </a:lnTo>
                  <a:lnTo>
                    <a:pt x="249279" y="0"/>
                  </a:lnTo>
                  <a:lnTo>
                    <a:pt x="249725" y="4"/>
                  </a:lnTo>
                  <a:lnTo>
                    <a:pt x="250628" y="4"/>
                  </a:lnTo>
                  <a:lnTo>
                    <a:pt x="251308" y="27"/>
                  </a:lnTo>
                  <a:lnTo>
                    <a:pt x="251989" y="63"/>
                  </a:lnTo>
                  <a:lnTo>
                    <a:pt x="252673" y="95"/>
                  </a:lnTo>
                  <a:lnTo>
                    <a:pt x="253353" y="118"/>
                  </a:lnTo>
                  <a:lnTo>
                    <a:pt x="254233" y="136"/>
                  </a:lnTo>
                  <a:lnTo>
                    <a:pt x="254676" y="140"/>
                  </a:lnTo>
                  <a:lnTo>
                    <a:pt x="255114" y="150"/>
                  </a:lnTo>
                  <a:lnTo>
                    <a:pt x="255552" y="159"/>
                  </a:lnTo>
                  <a:lnTo>
                    <a:pt x="256312" y="168"/>
                  </a:lnTo>
                  <a:lnTo>
                    <a:pt x="257075" y="172"/>
                  </a:lnTo>
                  <a:lnTo>
                    <a:pt x="257835" y="186"/>
                  </a:lnTo>
                  <a:lnTo>
                    <a:pt x="258595" y="218"/>
                  </a:lnTo>
                  <a:lnTo>
                    <a:pt x="259347" y="277"/>
                  </a:lnTo>
                  <a:lnTo>
                    <a:pt x="259743" y="322"/>
                  </a:lnTo>
                  <a:lnTo>
                    <a:pt x="260529" y="431"/>
                  </a:lnTo>
                  <a:lnTo>
                    <a:pt x="260730" y="445"/>
                  </a:lnTo>
                  <a:lnTo>
                    <a:pt x="260923" y="468"/>
                  </a:lnTo>
                  <a:lnTo>
                    <a:pt x="261108" y="513"/>
                  </a:lnTo>
                  <a:lnTo>
                    <a:pt x="261266" y="586"/>
                  </a:lnTo>
                  <a:lnTo>
                    <a:pt x="261399" y="700"/>
                  </a:lnTo>
                  <a:lnTo>
                    <a:pt x="261512" y="841"/>
                  </a:lnTo>
                  <a:lnTo>
                    <a:pt x="261610" y="995"/>
                  </a:lnTo>
                  <a:lnTo>
                    <a:pt x="261705" y="1159"/>
                  </a:lnTo>
                  <a:lnTo>
                    <a:pt x="262087" y="1736"/>
                  </a:lnTo>
                  <a:lnTo>
                    <a:pt x="262355" y="2164"/>
                  </a:lnTo>
                  <a:lnTo>
                    <a:pt x="262612" y="2600"/>
                  </a:lnTo>
                  <a:lnTo>
                    <a:pt x="262857" y="3041"/>
                  </a:lnTo>
                  <a:lnTo>
                    <a:pt x="263088" y="3491"/>
                  </a:lnTo>
                  <a:lnTo>
                    <a:pt x="263288" y="3905"/>
                  </a:lnTo>
                  <a:lnTo>
                    <a:pt x="263477" y="4323"/>
                  </a:lnTo>
                  <a:lnTo>
                    <a:pt x="263659" y="4746"/>
                  </a:lnTo>
                  <a:lnTo>
                    <a:pt x="263829" y="5174"/>
                  </a:lnTo>
                  <a:lnTo>
                    <a:pt x="263987" y="5606"/>
                  </a:lnTo>
                  <a:lnTo>
                    <a:pt x="264105" y="5947"/>
                  </a:lnTo>
                  <a:lnTo>
                    <a:pt x="264316" y="6633"/>
                  </a:lnTo>
                  <a:lnTo>
                    <a:pt x="264705" y="8034"/>
                  </a:lnTo>
                  <a:lnTo>
                    <a:pt x="264796" y="8388"/>
                  </a:lnTo>
                  <a:lnTo>
                    <a:pt x="264872" y="8743"/>
                  </a:lnTo>
                  <a:lnTo>
                    <a:pt x="264917" y="9102"/>
                  </a:lnTo>
                  <a:lnTo>
                    <a:pt x="264932" y="9334"/>
                  </a:lnTo>
                  <a:lnTo>
                    <a:pt x="264936" y="9566"/>
                  </a:lnTo>
                  <a:lnTo>
                    <a:pt x="264932" y="9798"/>
                  </a:lnTo>
                  <a:lnTo>
                    <a:pt x="264917" y="10034"/>
                  </a:lnTo>
                  <a:lnTo>
                    <a:pt x="264898" y="10262"/>
                  </a:lnTo>
                  <a:lnTo>
                    <a:pt x="264845" y="10584"/>
                  </a:lnTo>
                  <a:lnTo>
                    <a:pt x="264774" y="10907"/>
                  </a:lnTo>
                  <a:lnTo>
                    <a:pt x="264683" y="11225"/>
                  </a:lnTo>
                  <a:lnTo>
                    <a:pt x="264585" y="11544"/>
                  </a:lnTo>
                  <a:lnTo>
                    <a:pt x="264482" y="11858"/>
                  </a:lnTo>
                  <a:lnTo>
                    <a:pt x="264384" y="12135"/>
                  </a:lnTo>
                  <a:lnTo>
                    <a:pt x="264158" y="12676"/>
                  </a:lnTo>
                  <a:lnTo>
                    <a:pt x="264052" y="12949"/>
                  </a:lnTo>
                  <a:lnTo>
                    <a:pt x="263965" y="13231"/>
                  </a:lnTo>
                  <a:lnTo>
                    <a:pt x="263832" y="13681"/>
                  </a:lnTo>
                  <a:lnTo>
                    <a:pt x="263780" y="13908"/>
                  </a:lnTo>
                  <a:lnTo>
                    <a:pt x="263757" y="14126"/>
                  </a:lnTo>
                  <a:lnTo>
                    <a:pt x="263870" y="14536"/>
                  </a:lnTo>
                  <a:lnTo>
                    <a:pt x="264048" y="14831"/>
                  </a:lnTo>
                  <a:lnTo>
                    <a:pt x="264229" y="15204"/>
                  </a:lnTo>
                  <a:lnTo>
                    <a:pt x="264316" y="15395"/>
                  </a:lnTo>
                  <a:lnTo>
                    <a:pt x="264396" y="15586"/>
                  </a:lnTo>
                  <a:lnTo>
                    <a:pt x="264471" y="15781"/>
                  </a:lnTo>
                  <a:lnTo>
                    <a:pt x="264532" y="15963"/>
                  </a:lnTo>
                  <a:lnTo>
                    <a:pt x="264637" y="16341"/>
                  </a:lnTo>
                  <a:lnTo>
                    <a:pt x="264732" y="16723"/>
                  </a:lnTo>
                  <a:lnTo>
                    <a:pt x="264868" y="17318"/>
                  </a:lnTo>
                  <a:lnTo>
                    <a:pt x="264985" y="17918"/>
                  </a:lnTo>
                  <a:lnTo>
                    <a:pt x="265034" y="18219"/>
                  </a:lnTo>
                  <a:lnTo>
                    <a:pt x="265080" y="18705"/>
                  </a:lnTo>
                  <a:lnTo>
                    <a:pt x="265098" y="19692"/>
                  </a:lnTo>
                  <a:lnTo>
                    <a:pt x="265129" y="20178"/>
                  </a:lnTo>
                  <a:lnTo>
                    <a:pt x="265212" y="20651"/>
                  </a:lnTo>
                  <a:lnTo>
                    <a:pt x="265310" y="20983"/>
                  </a:lnTo>
                  <a:lnTo>
                    <a:pt x="265431" y="21306"/>
                  </a:lnTo>
                  <a:lnTo>
                    <a:pt x="265567" y="21629"/>
                  </a:lnTo>
                  <a:lnTo>
                    <a:pt x="265843" y="22265"/>
                  </a:lnTo>
                  <a:lnTo>
                    <a:pt x="266036" y="22770"/>
                  </a:lnTo>
                  <a:lnTo>
                    <a:pt x="266217" y="23288"/>
                  </a:lnTo>
                  <a:lnTo>
                    <a:pt x="266414" y="23793"/>
                  </a:lnTo>
                  <a:lnTo>
                    <a:pt x="266652" y="24261"/>
                  </a:lnTo>
                  <a:lnTo>
                    <a:pt x="267117" y="24816"/>
                  </a:lnTo>
                  <a:lnTo>
                    <a:pt x="267283" y="24962"/>
                  </a:lnTo>
                  <a:lnTo>
                    <a:pt x="267457" y="25098"/>
                  </a:lnTo>
                  <a:lnTo>
                    <a:pt x="267642" y="25225"/>
                  </a:lnTo>
                  <a:lnTo>
                    <a:pt x="267827" y="25339"/>
                  </a:lnTo>
                  <a:lnTo>
                    <a:pt x="268076" y="25717"/>
                  </a:lnTo>
                  <a:lnTo>
                    <a:pt x="268216" y="25830"/>
                  </a:lnTo>
                  <a:lnTo>
                    <a:pt x="268360" y="25939"/>
                  </a:lnTo>
                  <a:lnTo>
                    <a:pt x="268507" y="26044"/>
                  </a:lnTo>
                  <a:lnTo>
                    <a:pt x="268659" y="26144"/>
                  </a:lnTo>
                  <a:lnTo>
                    <a:pt x="268885" y="26271"/>
                  </a:lnTo>
                  <a:lnTo>
                    <a:pt x="269123" y="26385"/>
                  </a:lnTo>
                  <a:lnTo>
                    <a:pt x="269369" y="26485"/>
                  </a:lnTo>
                  <a:lnTo>
                    <a:pt x="269615" y="26576"/>
                  </a:lnTo>
                  <a:lnTo>
                    <a:pt x="269864" y="26658"/>
                  </a:lnTo>
                  <a:lnTo>
                    <a:pt x="270132" y="26740"/>
                  </a:lnTo>
                  <a:lnTo>
                    <a:pt x="270401" y="26812"/>
                  </a:lnTo>
                  <a:lnTo>
                    <a:pt x="270677" y="26876"/>
                  </a:lnTo>
                  <a:lnTo>
                    <a:pt x="270953" y="26931"/>
                  </a:lnTo>
                  <a:lnTo>
                    <a:pt x="271603" y="27067"/>
                  </a:lnTo>
                  <a:lnTo>
                    <a:pt x="271980" y="27140"/>
                  </a:lnTo>
                  <a:lnTo>
                    <a:pt x="272362" y="27203"/>
                  </a:lnTo>
                  <a:lnTo>
                    <a:pt x="272760" y="27255"/>
                  </a:lnTo>
                  <a:lnTo>
                    <a:pt x="273122" y="27290"/>
                  </a:lnTo>
                  <a:lnTo>
                    <a:pt x="273549" y="27308"/>
                  </a:lnTo>
                  <a:lnTo>
                    <a:pt x="274898" y="27303"/>
                  </a:lnTo>
                  <a:lnTo>
                    <a:pt x="275250" y="27290"/>
                  </a:lnTo>
                  <a:lnTo>
                    <a:pt x="275597" y="27253"/>
                  </a:lnTo>
                  <a:lnTo>
                    <a:pt x="275937" y="27185"/>
                  </a:lnTo>
                  <a:lnTo>
                    <a:pt x="276085" y="27140"/>
                  </a:lnTo>
                  <a:lnTo>
                    <a:pt x="276519" y="26976"/>
                  </a:lnTo>
                  <a:lnTo>
                    <a:pt x="276667" y="26931"/>
                  </a:lnTo>
                  <a:lnTo>
                    <a:pt x="276897" y="26871"/>
                  </a:lnTo>
                  <a:lnTo>
                    <a:pt x="277131" y="26826"/>
                  </a:lnTo>
                  <a:lnTo>
                    <a:pt x="277846" y="26721"/>
                  </a:lnTo>
                  <a:lnTo>
                    <a:pt x="278322" y="26635"/>
                  </a:lnTo>
                  <a:lnTo>
                    <a:pt x="278560" y="26599"/>
                  </a:lnTo>
                  <a:lnTo>
                    <a:pt x="278798" y="26576"/>
                  </a:lnTo>
                  <a:lnTo>
                    <a:pt x="279029" y="26590"/>
                  </a:lnTo>
                  <a:lnTo>
                    <a:pt x="279490" y="26785"/>
                  </a:lnTo>
                  <a:lnTo>
                    <a:pt x="279531" y="26967"/>
                  </a:lnTo>
                  <a:lnTo>
                    <a:pt x="279573" y="27426"/>
                  </a:lnTo>
                  <a:lnTo>
                    <a:pt x="279618" y="27631"/>
                  </a:lnTo>
                  <a:lnTo>
                    <a:pt x="279705" y="27840"/>
                  </a:lnTo>
                  <a:lnTo>
                    <a:pt x="279807" y="28049"/>
                  </a:lnTo>
                  <a:lnTo>
                    <a:pt x="279921" y="28249"/>
                  </a:lnTo>
                  <a:lnTo>
                    <a:pt x="280042" y="28445"/>
                  </a:lnTo>
                  <a:lnTo>
                    <a:pt x="280896" y="29395"/>
                  </a:lnTo>
                  <a:lnTo>
                    <a:pt x="281024" y="29472"/>
                  </a:lnTo>
                  <a:lnTo>
                    <a:pt x="281160" y="29545"/>
                  </a:lnTo>
                  <a:lnTo>
                    <a:pt x="281421" y="29645"/>
                  </a:lnTo>
                  <a:lnTo>
                    <a:pt x="282214" y="29968"/>
                  </a:lnTo>
                  <a:lnTo>
                    <a:pt x="282509" y="30232"/>
                  </a:lnTo>
                  <a:lnTo>
                    <a:pt x="282989" y="30668"/>
                  </a:lnTo>
                  <a:lnTo>
                    <a:pt x="283182" y="30796"/>
                  </a:lnTo>
                  <a:lnTo>
                    <a:pt x="283382" y="30905"/>
                  </a:lnTo>
                  <a:lnTo>
                    <a:pt x="283802" y="31109"/>
                  </a:lnTo>
                  <a:lnTo>
                    <a:pt x="284006" y="31218"/>
                  </a:lnTo>
                  <a:lnTo>
                    <a:pt x="284255" y="31378"/>
                  </a:lnTo>
                  <a:lnTo>
                    <a:pt x="284739" y="31723"/>
                  </a:lnTo>
                  <a:lnTo>
                    <a:pt x="284985" y="31882"/>
                  </a:lnTo>
                  <a:lnTo>
                    <a:pt x="285245" y="32005"/>
                  </a:lnTo>
                  <a:lnTo>
                    <a:pt x="285563" y="32096"/>
                  </a:lnTo>
                  <a:lnTo>
                    <a:pt x="285892" y="32155"/>
                  </a:lnTo>
                  <a:lnTo>
                    <a:pt x="286232" y="32187"/>
                  </a:lnTo>
                  <a:lnTo>
                    <a:pt x="287294" y="32242"/>
                  </a:lnTo>
                  <a:lnTo>
                    <a:pt x="287675" y="32251"/>
                  </a:lnTo>
                  <a:lnTo>
                    <a:pt x="288439" y="32237"/>
                  </a:lnTo>
                  <a:lnTo>
                    <a:pt x="288971" y="32213"/>
                  </a:lnTo>
                  <a:lnTo>
                    <a:pt x="289369" y="32192"/>
                  </a:lnTo>
                  <a:lnTo>
                    <a:pt x="289644" y="32169"/>
                  </a:lnTo>
                  <a:lnTo>
                    <a:pt x="289920" y="32137"/>
                  </a:lnTo>
                  <a:lnTo>
                    <a:pt x="290189" y="32091"/>
                  </a:lnTo>
                  <a:lnTo>
                    <a:pt x="290585" y="31964"/>
                  </a:lnTo>
                  <a:lnTo>
                    <a:pt x="290975" y="31787"/>
                  </a:lnTo>
                  <a:lnTo>
                    <a:pt x="291360" y="31587"/>
                  </a:lnTo>
                  <a:lnTo>
                    <a:pt x="291746" y="31396"/>
                  </a:lnTo>
                  <a:lnTo>
                    <a:pt x="292142" y="31246"/>
                  </a:lnTo>
                  <a:lnTo>
                    <a:pt x="292407" y="31168"/>
                  </a:lnTo>
                  <a:lnTo>
                    <a:pt x="292679" y="31100"/>
                  </a:lnTo>
                  <a:lnTo>
                    <a:pt x="292951" y="31041"/>
                  </a:lnTo>
                  <a:lnTo>
                    <a:pt x="293223" y="30991"/>
                  </a:lnTo>
                  <a:lnTo>
                    <a:pt x="294293" y="30477"/>
                  </a:lnTo>
                  <a:lnTo>
                    <a:pt x="294421" y="30436"/>
                  </a:lnTo>
                  <a:lnTo>
                    <a:pt x="294550" y="30405"/>
                  </a:lnTo>
                  <a:lnTo>
                    <a:pt x="294678" y="30382"/>
                  </a:lnTo>
                  <a:lnTo>
                    <a:pt x="294928" y="30359"/>
                  </a:lnTo>
                  <a:lnTo>
                    <a:pt x="295306" y="30391"/>
                  </a:lnTo>
                  <a:lnTo>
                    <a:pt x="295457" y="30432"/>
                  </a:lnTo>
                  <a:lnTo>
                    <a:pt x="295608" y="30491"/>
                  </a:lnTo>
                  <a:lnTo>
                    <a:pt x="295903" y="30636"/>
                  </a:lnTo>
                  <a:lnTo>
                    <a:pt x="296054" y="30700"/>
                  </a:lnTo>
                  <a:lnTo>
                    <a:pt x="296454" y="30823"/>
                  </a:lnTo>
                  <a:lnTo>
                    <a:pt x="296719" y="30918"/>
                  </a:lnTo>
                  <a:lnTo>
                    <a:pt x="296991" y="31059"/>
                  </a:lnTo>
                  <a:lnTo>
                    <a:pt x="297123" y="31141"/>
                  </a:lnTo>
                  <a:lnTo>
                    <a:pt x="297380" y="31309"/>
                  </a:lnTo>
                  <a:lnTo>
                    <a:pt x="297524" y="31414"/>
                  </a:lnTo>
                  <a:lnTo>
                    <a:pt x="297936" y="31760"/>
                  </a:lnTo>
                  <a:lnTo>
                    <a:pt x="298080" y="31869"/>
                  </a:lnTo>
                  <a:lnTo>
                    <a:pt x="298329" y="32023"/>
                  </a:lnTo>
                  <a:lnTo>
                    <a:pt x="298843" y="32332"/>
                  </a:lnTo>
                  <a:lnTo>
                    <a:pt x="299191" y="32537"/>
                  </a:lnTo>
                  <a:lnTo>
                    <a:pt x="299516" y="32742"/>
                  </a:lnTo>
                  <a:lnTo>
                    <a:pt x="299663" y="32846"/>
                  </a:lnTo>
                  <a:lnTo>
                    <a:pt x="299814" y="32946"/>
                  </a:lnTo>
                  <a:lnTo>
                    <a:pt x="300105" y="33160"/>
                  </a:lnTo>
                  <a:lnTo>
                    <a:pt x="300392" y="33378"/>
                  </a:lnTo>
                  <a:lnTo>
                    <a:pt x="300808" y="33719"/>
                  </a:lnTo>
                  <a:lnTo>
                    <a:pt x="301186" y="34019"/>
                  </a:lnTo>
                  <a:lnTo>
                    <a:pt x="301428" y="34233"/>
                  </a:lnTo>
                  <a:lnTo>
                    <a:pt x="301560" y="34388"/>
                  </a:lnTo>
                  <a:lnTo>
                    <a:pt x="301802" y="34724"/>
                  </a:lnTo>
                  <a:lnTo>
                    <a:pt x="301931" y="34879"/>
                  </a:lnTo>
                  <a:lnTo>
                    <a:pt x="302320" y="35111"/>
                  </a:lnTo>
                  <a:lnTo>
                    <a:pt x="302705" y="35220"/>
                  </a:lnTo>
                  <a:lnTo>
                    <a:pt x="303098" y="35347"/>
                  </a:lnTo>
                  <a:lnTo>
                    <a:pt x="303295" y="35402"/>
                  </a:lnTo>
                  <a:lnTo>
                    <a:pt x="303488" y="35425"/>
                  </a:lnTo>
                  <a:lnTo>
                    <a:pt x="303665" y="35406"/>
                  </a:lnTo>
                  <a:lnTo>
                    <a:pt x="303801" y="35347"/>
                  </a:lnTo>
                  <a:lnTo>
                    <a:pt x="304002" y="35243"/>
                  </a:lnTo>
                  <a:lnTo>
                    <a:pt x="304202" y="35174"/>
                  </a:lnTo>
                  <a:lnTo>
                    <a:pt x="304338" y="35124"/>
                  </a:lnTo>
                  <a:lnTo>
                    <a:pt x="304466" y="35056"/>
                  </a:lnTo>
                  <a:lnTo>
                    <a:pt x="304841" y="34820"/>
                  </a:lnTo>
                  <a:lnTo>
                    <a:pt x="304969" y="34756"/>
                  </a:lnTo>
                  <a:lnTo>
                    <a:pt x="305124" y="34701"/>
                  </a:lnTo>
                  <a:lnTo>
                    <a:pt x="305283" y="34661"/>
                  </a:lnTo>
                  <a:lnTo>
                    <a:pt x="305608" y="34597"/>
                  </a:lnTo>
                  <a:lnTo>
                    <a:pt x="305770" y="34561"/>
                  </a:lnTo>
                  <a:lnTo>
                    <a:pt x="306609" y="34347"/>
                  </a:lnTo>
                  <a:lnTo>
                    <a:pt x="306817" y="34283"/>
                  </a:lnTo>
                  <a:lnTo>
                    <a:pt x="307021" y="34215"/>
                  </a:lnTo>
                  <a:lnTo>
                    <a:pt x="307422" y="34056"/>
                  </a:lnTo>
                  <a:lnTo>
                    <a:pt x="307622" y="33983"/>
                  </a:lnTo>
                  <a:lnTo>
                    <a:pt x="307826" y="33924"/>
                  </a:lnTo>
                  <a:lnTo>
                    <a:pt x="308106" y="33869"/>
                  </a:lnTo>
                  <a:lnTo>
                    <a:pt x="308389" y="33833"/>
                  </a:lnTo>
                  <a:lnTo>
                    <a:pt x="308964" y="33797"/>
                  </a:lnTo>
                  <a:lnTo>
                    <a:pt x="309214" y="33785"/>
                  </a:lnTo>
                  <a:lnTo>
                    <a:pt x="309822" y="33751"/>
                  </a:lnTo>
                  <a:lnTo>
                    <a:pt x="310672" y="33724"/>
                  </a:lnTo>
                  <a:lnTo>
                    <a:pt x="311832" y="33651"/>
                  </a:lnTo>
                  <a:lnTo>
                    <a:pt x="312217" y="33647"/>
                  </a:lnTo>
                  <a:lnTo>
                    <a:pt x="312599" y="33669"/>
                  </a:lnTo>
                  <a:lnTo>
                    <a:pt x="312765" y="33697"/>
                  </a:lnTo>
                  <a:lnTo>
                    <a:pt x="313098" y="33765"/>
                  </a:lnTo>
                  <a:lnTo>
                    <a:pt x="313264" y="33792"/>
                  </a:lnTo>
                  <a:lnTo>
                    <a:pt x="313431" y="33810"/>
                  </a:lnTo>
                  <a:lnTo>
                    <a:pt x="313623" y="33815"/>
                  </a:lnTo>
                  <a:lnTo>
                    <a:pt x="313816" y="33801"/>
                  </a:lnTo>
                  <a:lnTo>
                    <a:pt x="314009" y="33778"/>
                  </a:lnTo>
                  <a:lnTo>
                    <a:pt x="314202" y="33760"/>
                  </a:lnTo>
                  <a:lnTo>
                    <a:pt x="314394" y="33747"/>
                  </a:lnTo>
                  <a:lnTo>
                    <a:pt x="314761" y="33733"/>
                  </a:lnTo>
                  <a:lnTo>
                    <a:pt x="315128" y="33728"/>
                  </a:lnTo>
                  <a:lnTo>
                    <a:pt x="316235" y="33733"/>
                  </a:lnTo>
                  <a:lnTo>
                    <a:pt x="316753" y="33738"/>
                  </a:lnTo>
                  <a:lnTo>
                    <a:pt x="317270" y="33751"/>
                  </a:lnTo>
                  <a:lnTo>
                    <a:pt x="317792" y="33760"/>
                  </a:lnTo>
                  <a:lnTo>
                    <a:pt x="318310" y="33756"/>
                  </a:lnTo>
                  <a:lnTo>
                    <a:pt x="318827" y="33738"/>
                  </a:lnTo>
                  <a:lnTo>
                    <a:pt x="319398" y="33692"/>
                  </a:lnTo>
                  <a:lnTo>
                    <a:pt x="319965" y="33633"/>
                  </a:lnTo>
                  <a:lnTo>
                    <a:pt x="320604" y="33538"/>
                  </a:lnTo>
                  <a:lnTo>
                    <a:pt x="320959" y="33478"/>
                  </a:lnTo>
                  <a:lnTo>
                    <a:pt x="321310" y="33410"/>
                  </a:lnTo>
                  <a:lnTo>
                    <a:pt x="321666" y="33333"/>
                  </a:lnTo>
                  <a:lnTo>
                    <a:pt x="322013" y="33246"/>
                  </a:lnTo>
                  <a:lnTo>
                    <a:pt x="322656" y="33060"/>
                  </a:lnTo>
                  <a:lnTo>
                    <a:pt x="322977" y="32955"/>
                  </a:lnTo>
                  <a:lnTo>
                    <a:pt x="323294" y="32846"/>
                  </a:lnTo>
                  <a:lnTo>
                    <a:pt x="323608" y="32728"/>
                  </a:lnTo>
                  <a:lnTo>
                    <a:pt x="323918" y="32601"/>
                  </a:lnTo>
                  <a:lnTo>
                    <a:pt x="324523" y="32323"/>
                  </a:lnTo>
                  <a:lnTo>
                    <a:pt x="324821" y="32178"/>
                  </a:lnTo>
                  <a:lnTo>
                    <a:pt x="325713" y="31778"/>
                  </a:lnTo>
                  <a:lnTo>
                    <a:pt x="326877" y="31278"/>
                  </a:lnTo>
                  <a:lnTo>
                    <a:pt x="327149" y="31155"/>
                  </a:lnTo>
                  <a:lnTo>
                    <a:pt x="327429" y="31037"/>
                  </a:lnTo>
                  <a:lnTo>
                    <a:pt x="327705" y="30927"/>
                  </a:lnTo>
                  <a:lnTo>
                    <a:pt x="327988" y="30832"/>
                  </a:lnTo>
                  <a:lnTo>
                    <a:pt x="328188" y="30777"/>
                  </a:lnTo>
                  <a:lnTo>
                    <a:pt x="328389" y="30727"/>
                  </a:lnTo>
                  <a:lnTo>
                    <a:pt x="328797" y="30646"/>
                  </a:lnTo>
                  <a:lnTo>
                    <a:pt x="329470" y="30477"/>
                  </a:lnTo>
                  <a:lnTo>
                    <a:pt x="329938" y="30350"/>
                  </a:lnTo>
                  <a:lnTo>
                    <a:pt x="330781" y="30100"/>
                  </a:lnTo>
                  <a:lnTo>
                    <a:pt x="331083" y="30004"/>
                  </a:lnTo>
                  <a:lnTo>
                    <a:pt x="331684" y="29804"/>
                  </a:lnTo>
                  <a:lnTo>
                    <a:pt x="331847" y="29932"/>
                  </a:lnTo>
                  <a:lnTo>
                    <a:pt x="331998" y="30077"/>
                  </a:lnTo>
                  <a:lnTo>
                    <a:pt x="332141" y="30232"/>
                  </a:lnTo>
                  <a:lnTo>
                    <a:pt x="332270" y="30400"/>
                  </a:lnTo>
                  <a:lnTo>
                    <a:pt x="332383" y="30568"/>
                  </a:lnTo>
                  <a:lnTo>
                    <a:pt x="332519" y="30896"/>
                  </a:lnTo>
                  <a:lnTo>
                    <a:pt x="332587" y="31259"/>
                  </a:lnTo>
                  <a:lnTo>
                    <a:pt x="332625" y="31646"/>
                  </a:lnTo>
                  <a:lnTo>
                    <a:pt x="332670" y="32032"/>
                  </a:lnTo>
                  <a:lnTo>
                    <a:pt x="332757" y="32396"/>
                  </a:lnTo>
                  <a:lnTo>
                    <a:pt x="332833" y="32605"/>
                  </a:lnTo>
                  <a:lnTo>
                    <a:pt x="332916" y="32810"/>
                  </a:lnTo>
                  <a:lnTo>
                    <a:pt x="333007" y="33015"/>
                  </a:lnTo>
                  <a:lnTo>
                    <a:pt x="333105" y="33219"/>
                  </a:lnTo>
                  <a:lnTo>
                    <a:pt x="333275" y="33524"/>
                  </a:lnTo>
                  <a:lnTo>
                    <a:pt x="333536" y="33960"/>
                  </a:lnTo>
                  <a:lnTo>
                    <a:pt x="333566" y="34101"/>
                  </a:lnTo>
                  <a:lnTo>
                    <a:pt x="333574" y="34247"/>
                  </a:lnTo>
                  <a:lnTo>
                    <a:pt x="333570" y="34401"/>
                  </a:lnTo>
                  <a:lnTo>
                    <a:pt x="333574" y="34552"/>
                  </a:lnTo>
                  <a:lnTo>
                    <a:pt x="333589" y="34701"/>
                  </a:lnTo>
                  <a:lnTo>
                    <a:pt x="333623" y="34856"/>
                  </a:lnTo>
                  <a:lnTo>
                    <a:pt x="333664" y="35011"/>
                  </a:lnTo>
                  <a:lnTo>
                    <a:pt x="333717" y="35161"/>
                  </a:lnTo>
                  <a:lnTo>
                    <a:pt x="333774" y="35306"/>
                  </a:lnTo>
                  <a:lnTo>
                    <a:pt x="333846" y="35447"/>
                  </a:lnTo>
                  <a:lnTo>
                    <a:pt x="334012" y="35688"/>
                  </a:lnTo>
                  <a:lnTo>
                    <a:pt x="334224" y="35907"/>
                  </a:lnTo>
                  <a:lnTo>
                    <a:pt x="334462" y="36107"/>
                  </a:lnTo>
                  <a:lnTo>
                    <a:pt x="334968" y="36475"/>
                  </a:lnTo>
                  <a:lnTo>
                    <a:pt x="335206" y="36652"/>
                  </a:lnTo>
                  <a:lnTo>
                    <a:pt x="335452" y="36821"/>
                  </a:lnTo>
                  <a:lnTo>
                    <a:pt x="335705" y="36975"/>
                  </a:lnTo>
                  <a:lnTo>
                    <a:pt x="335966" y="37116"/>
                  </a:lnTo>
                  <a:lnTo>
                    <a:pt x="336231" y="37239"/>
                  </a:lnTo>
                  <a:lnTo>
                    <a:pt x="336529" y="37334"/>
                  </a:lnTo>
                  <a:lnTo>
                    <a:pt x="336846" y="37389"/>
                  </a:lnTo>
                  <a:lnTo>
                    <a:pt x="337164" y="37434"/>
                  </a:lnTo>
                  <a:lnTo>
                    <a:pt x="337478" y="37498"/>
                  </a:lnTo>
                  <a:lnTo>
                    <a:pt x="337769" y="37603"/>
                  </a:lnTo>
                  <a:lnTo>
                    <a:pt x="337920" y="37684"/>
                  </a:lnTo>
                  <a:lnTo>
                    <a:pt x="338215" y="37880"/>
                  </a:lnTo>
                  <a:lnTo>
                    <a:pt x="338498" y="38089"/>
                  </a:lnTo>
                  <a:lnTo>
                    <a:pt x="338759" y="38289"/>
                  </a:lnTo>
                  <a:lnTo>
                    <a:pt x="339016" y="38508"/>
                  </a:lnTo>
                  <a:lnTo>
                    <a:pt x="339265" y="38730"/>
                  </a:lnTo>
                  <a:lnTo>
                    <a:pt x="339753" y="39190"/>
                  </a:lnTo>
                  <a:lnTo>
                    <a:pt x="340119" y="39499"/>
                  </a:lnTo>
                  <a:lnTo>
                    <a:pt x="340301" y="39658"/>
                  </a:lnTo>
                  <a:lnTo>
                    <a:pt x="340467" y="39826"/>
                  </a:lnTo>
                  <a:lnTo>
                    <a:pt x="340611" y="40013"/>
                  </a:lnTo>
                  <a:lnTo>
                    <a:pt x="340747" y="40244"/>
                  </a:lnTo>
                  <a:lnTo>
                    <a:pt x="340856" y="40495"/>
                  </a:lnTo>
                  <a:lnTo>
                    <a:pt x="340943" y="40758"/>
                  </a:lnTo>
                  <a:lnTo>
                    <a:pt x="341011" y="41031"/>
                  </a:lnTo>
                  <a:lnTo>
                    <a:pt x="341060" y="41299"/>
                  </a:lnTo>
                  <a:lnTo>
                    <a:pt x="341079" y="41513"/>
                  </a:lnTo>
                  <a:lnTo>
                    <a:pt x="341079" y="41727"/>
                  </a:lnTo>
                  <a:lnTo>
                    <a:pt x="341072" y="41945"/>
                  </a:lnTo>
                  <a:lnTo>
                    <a:pt x="341041" y="42377"/>
                  </a:lnTo>
                  <a:lnTo>
                    <a:pt x="341004" y="42609"/>
                  </a:lnTo>
                  <a:lnTo>
                    <a:pt x="340886" y="43082"/>
                  </a:lnTo>
                  <a:lnTo>
                    <a:pt x="340860" y="43309"/>
                  </a:lnTo>
                  <a:lnTo>
                    <a:pt x="340886" y="43518"/>
                  </a:lnTo>
                  <a:lnTo>
                    <a:pt x="340970" y="43678"/>
                  </a:lnTo>
                  <a:lnTo>
                    <a:pt x="341091" y="43828"/>
                  </a:lnTo>
                  <a:lnTo>
                    <a:pt x="341234" y="43969"/>
                  </a:lnTo>
                  <a:lnTo>
                    <a:pt x="341370" y="44114"/>
                  </a:lnTo>
                  <a:lnTo>
                    <a:pt x="341480" y="44269"/>
                  </a:lnTo>
                  <a:lnTo>
                    <a:pt x="341544" y="44410"/>
                  </a:lnTo>
                  <a:lnTo>
                    <a:pt x="341654" y="44710"/>
                  </a:lnTo>
                  <a:lnTo>
                    <a:pt x="341733" y="45015"/>
                  </a:lnTo>
                  <a:lnTo>
                    <a:pt x="341782" y="45356"/>
                  </a:lnTo>
                  <a:lnTo>
                    <a:pt x="341782" y="45706"/>
                  </a:lnTo>
                  <a:lnTo>
                    <a:pt x="341763" y="46065"/>
                  </a:lnTo>
                  <a:lnTo>
                    <a:pt x="341752" y="46420"/>
                  </a:lnTo>
                  <a:lnTo>
                    <a:pt x="341771" y="46770"/>
                  </a:lnTo>
                  <a:lnTo>
                    <a:pt x="341816" y="47056"/>
                  </a:lnTo>
                  <a:lnTo>
                    <a:pt x="341869" y="47343"/>
                  </a:lnTo>
                  <a:lnTo>
                    <a:pt x="341930" y="47625"/>
                  </a:lnTo>
                  <a:lnTo>
                    <a:pt x="342081" y="48189"/>
                  </a:lnTo>
                  <a:lnTo>
                    <a:pt x="342236" y="48602"/>
                  </a:lnTo>
                  <a:lnTo>
                    <a:pt x="342428" y="49002"/>
                  </a:lnTo>
                  <a:lnTo>
                    <a:pt x="342629" y="49403"/>
                  </a:lnTo>
                  <a:lnTo>
                    <a:pt x="342802" y="49807"/>
                  </a:lnTo>
                  <a:lnTo>
                    <a:pt x="342920" y="50226"/>
                  </a:lnTo>
                  <a:lnTo>
                    <a:pt x="342976" y="50635"/>
                  </a:lnTo>
                  <a:lnTo>
                    <a:pt x="342992" y="51053"/>
                  </a:lnTo>
                  <a:lnTo>
                    <a:pt x="342980" y="51476"/>
                  </a:lnTo>
                  <a:lnTo>
                    <a:pt x="342942" y="51899"/>
                  </a:lnTo>
                  <a:lnTo>
                    <a:pt x="342882" y="52313"/>
                  </a:lnTo>
                  <a:lnTo>
                    <a:pt x="342837" y="52586"/>
                  </a:lnTo>
                  <a:lnTo>
                    <a:pt x="342776" y="52859"/>
                  </a:lnTo>
                  <a:lnTo>
                    <a:pt x="342704" y="53131"/>
                  </a:lnTo>
                  <a:lnTo>
                    <a:pt x="342621" y="53395"/>
                  </a:lnTo>
                  <a:lnTo>
                    <a:pt x="342527" y="53654"/>
                  </a:lnTo>
                  <a:lnTo>
                    <a:pt x="342376" y="53982"/>
                  </a:lnTo>
                  <a:lnTo>
                    <a:pt x="342202" y="54305"/>
                  </a:lnTo>
                  <a:lnTo>
                    <a:pt x="342005" y="54614"/>
                  </a:lnTo>
                  <a:lnTo>
                    <a:pt x="341790" y="54909"/>
                  </a:lnTo>
                  <a:lnTo>
                    <a:pt x="341559" y="55187"/>
                  </a:lnTo>
                  <a:lnTo>
                    <a:pt x="341385" y="55373"/>
                  </a:lnTo>
                  <a:lnTo>
                    <a:pt x="341004" y="55719"/>
                  </a:lnTo>
                  <a:lnTo>
                    <a:pt x="340338" y="56265"/>
                  </a:lnTo>
                  <a:lnTo>
                    <a:pt x="339787" y="56674"/>
                  </a:lnTo>
                  <a:lnTo>
                    <a:pt x="339511" y="56883"/>
                  </a:lnTo>
                  <a:lnTo>
                    <a:pt x="339246" y="57101"/>
                  </a:lnTo>
                  <a:lnTo>
                    <a:pt x="338880" y="57447"/>
                  </a:lnTo>
                  <a:lnTo>
                    <a:pt x="338532" y="57815"/>
                  </a:lnTo>
                  <a:lnTo>
                    <a:pt x="338188" y="58188"/>
                  </a:lnTo>
                  <a:lnTo>
                    <a:pt x="337840" y="58552"/>
                  </a:lnTo>
                  <a:lnTo>
                    <a:pt x="337251" y="59088"/>
                  </a:lnTo>
                  <a:lnTo>
                    <a:pt x="337028" y="59298"/>
                  </a:lnTo>
                  <a:lnTo>
                    <a:pt x="336801" y="59493"/>
                  </a:lnTo>
                  <a:lnTo>
                    <a:pt x="336563" y="59652"/>
                  </a:lnTo>
                  <a:lnTo>
                    <a:pt x="336314" y="59748"/>
                  </a:lnTo>
                  <a:lnTo>
                    <a:pt x="336042" y="59775"/>
                  </a:lnTo>
                  <a:lnTo>
                    <a:pt x="335751" y="59748"/>
                  </a:lnTo>
                  <a:lnTo>
                    <a:pt x="335456" y="59680"/>
                  </a:lnTo>
                  <a:lnTo>
                    <a:pt x="335169" y="59580"/>
                  </a:lnTo>
                  <a:lnTo>
                    <a:pt x="334912" y="59452"/>
                  </a:lnTo>
                  <a:lnTo>
                    <a:pt x="334768" y="59361"/>
                  </a:lnTo>
                  <a:lnTo>
                    <a:pt x="334636" y="59252"/>
                  </a:lnTo>
                  <a:lnTo>
                    <a:pt x="334322" y="58966"/>
                  </a:lnTo>
                  <a:lnTo>
                    <a:pt x="334027" y="58634"/>
                  </a:lnTo>
                  <a:lnTo>
                    <a:pt x="333763" y="58279"/>
                  </a:lnTo>
                  <a:lnTo>
                    <a:pt x="333540" y="57897"/>
                  </a:lnTo>
                  <a:lnTo>
                    <a:pt x="333362" y="57511"/>
                  </a:lnTo>
                  <a:lnTo>
                    <a:pt x="333290" y="57283"/>
                  </a:lnTo>
                  <a:lnTo>
                    <a:pt x="333245" y="57047"/>
                  </a:lnTo>
                  <a:lnTo>
                    <a:pt x="333203" y="56806"/>
                  </a:lnTo>
                  <a:lnTo>
                    <a:pt x="333154" y="56569"/>
                  </a:lnTo>
                  <a:lnTo>
                    <a:pt x="333029" y="56224"/>
                  </a:lnTo>
                  <a:lnTo>
                    <a:pt x="332795" y="55769"/>
                  </a:lnTo>
                  <a:lnTo>
                    <a:pt x="332750" y="55619"/>
                  </a:lnTo>
                  <a:lnTo>
                    <a:pt x="332712" y="55464"/>
                  </a:lnTo>
                  <a:lnTo>
                    <a:pt x="332689" y="55305"/>
                  </a:lnTo>
                  <a:lnTo>
                    <a:pt x="332670" y="55150"/>
                  </a:lnTo>
                  <a:lnTo>
                    <a:pt x="332667" y="54991"/>
                  </a:lnTo>
                  <a:lnTo>
                    <a:pt x="332440" y="54982"/>
                  </a:lnTo>
                  <a:lnTo>
                    <a:pt x="332141" y="54809"/>
                  </a:lnTo>
                  <a:lnTo>
                    <a:pt x="331975" y="54891"/>
                  </a:lnTo>
                  <a:lnTo>
                    <a:pt x="331752" y="55264"/>
                  </a:lnTo>
                  <a:lnTo>
                    <a:pt x="331741" y="55596"/>
                  </a:lnTo>
                  <a:lnTo>
                    <a:pt x="331673" y="56105"/>
                  </a:lnTo>
                  <a:lnTo>
                    <a:pt x="331605" y="56319"/>
                  </a:lnTo>
                  <a:lnTo>
                    <a:pt x="331412" y="56551"/>
                  </a:lnTo>
                  <a:lnTo>
                    <a:pt x="331038" y="56860"/>
                  </a:lnTo>
                  <a:lnTo>
                    <a:pt x="330902" y="57110"/>
                  </a:lnTo>
                  <a:lnTo>
                    <a:pt x="330705" y="57360"/>
                  </a:lnTo>
                  <a:lnTo>
                    <a:pt x="330562" y="57438"/>
                  </a:lnTo>
                  <a:lnTo>
                    <a:pt x="330203" y="57670"/>
                  </a:lnTo>
                  <a:lnTo>
                    <a:pt x="330127" y="57802"/>
                  </a:lnTo>
                  <a:lnTo>
                    <a:pt x="329761" y="58043"/>
                  </a:lnTo>
                  <a:lnTo>
                    <a:pt x="328963" y="58243"/>
                  </a:lnTo>
                  <a:lnTo>
                    <a:pt x="328389" y="58315"/>
                  </a:lnTo>
                  <a:lnTo>
                    <a:pt x="327981" y="58202"/>
                  </a:lnTo>
                  <a:lnTo>
                    <a:pt x="327776" y="58179"/>
                  </a:lnTo>
                  <a:lnTo>
                    <a:pt x="327451" y="58134"/>
                  </a:lnTo>
                  <a:lnTo>
                    <a:pt x="326469" y="58393"/>
                  </a:lnTo>
                  <a:lnTo>
                    <a:pt x="326140" y="58265"/>
                  </a:lnTo>
                  <a:lnTo>
                    <a:pt x="325705" y="58343"/>
                  </a:lnTo>
                  <a:lnTo>
                    <a:pt x="325566" y="58384"/>
                  </a:lnTo>
                  <a:lnTo>
                    <a:pt x="325430" y="58402"/>
                  </a:lnTo>
                  <a:lnTo>
                    <a:pt x="325222" y="58402"/>
                  </a:lnTo>
                  <a:lnTo>
                    <a:pt x="324609" y="58434"/>
                  </a:lnTo>
                  <a:lnTo>
                    <a:pt x="324360" y="58315"/>
                  </a:lnTo>
                  <a:lnTo>
                    <a:pt x="324141" y="58270"/>
                  </a:lnTo>
                  <a:lnTo>
                    <a:pt x="323910" y="58279"/>
                  </a:lnTo>
                  <a:lnTo>
                    <a:pt x="323230" y="58352"/>
                  </a:lnTo>
                  <a:lnTo>
                    <a:pt x="322863" y="58302"/>
                  </a:lnTo>
                  <a:lnTo>
                    <a:pt x="322399" y="58206"/>
                  </a:lnTo>
                  <a:lnTo>
                    <a:pt x="322266" y="58156"/>
                  </a:lnTo>
                  <a:lnTo>
                    <a:pt x="321888" y="57952"/>
                  </a:lnTo>
                  <a:lnTo>
                    <a:pt x="321756" y="57902"/>
                  </a:lnTo>
                  <a:lnTo>
                    <a:pt x="321499" y="57865"/>
                  </a:lnTo>
                  <a:lnTo>
                    <a:pt x="321261" y="57802"/>
                  </a:lnTo>
                  <a:lnTo>
                    <a:pt x="320981" y="57661"/>
                  </a:lnTo>
                  <a:lnTo>
                    <a:pt x="320834" y="57620"/>
                  </a:lnTo>
                  <a:lnTo>
                    <a:pt x="320679" y="57597"/>
                  </a:lnTo>
                  <a:lnTo>
                    <a:pt x="320517" y="57583"/>
                  </a:lnTo>
                  <a:lnTo>
                    <a:pt x="320358" y="57579"/>
                  </a:lnTo>
                  <a:lnTo>
                    <a:pt x="320093" y="57592"/>
                  </a:lnTo>
                  <a:lnTo>
                    <a:pt x="319870" y="57629"/>
                  </a:lnTo>
                  <a:lnTo>
                    <a:pt x="319651" y="57674"/>
                  </a:lnTo>
                  <a:lnTo>
                    <a:pt x="319428" y="57702"/>
                  </a:lnTo>
                  <a:lnTo>
                    <a:pt x="319096" y="57761"/>
                  </a:lnTo>
                  <a:lnTo>
                    <a:pt x="318899" y="57815"/>
                  </a:lnTo>
                  <a:lnTo>
                    <a:pt x="318706" y="57879"/>
                  </a:lnTo>
                  <a:lnTo>
                    <a:pt x="318514" y="57952"/>
                  </a:lnTo>
                  <a:lnTo>
                    <a:pt x="318328" y="58038"/>
                  </a:lnTo>
                  <a:lnTo>
                    <a:pt x="318034" y="58211"/>
                  </a:lnTo>
                  <a:lnTo>
                    <a:pt x="317705" y="58465"/>
                  </a:lnTo>
                  <a:lnTo>
                    <a:pt x="317463" y="58638"/>
                  </a:lnTo>
                  <a:lnTo>
                    <a:pt x="317335" y="58725"/>
                  </a:lnTo>
                  <a:lnTo>
                    <a:pt x="317070" y="58888"/>
                  </a:lnTo>
                  <a:lnTo>
                    <a:pt x="316711" y="59075"/>
                  </a:lnTo>
                  <a:lnTo>
                    <a:pt x="316477" y="59179"/>
                  </a:lnTo>
                  <a:lnTo>
                    <a:pt x="316239" y="59270"/>
                  </a:lnTo>
                  <a:lnTo>
                    <a:pt x="316000" y="59339"/>
                  </a:lnTo>
                  <a:lnTo>
                    <a:pt x="315759" y="59366"/>
                  </a:lnTo>
                  <a:lnTo>
                    <a:pt x="315596" y="59348"/>
                  </a:lnTo>
                  <a:lnTo>
                    <a:pt x="315245" y="59266"/>
                  </a:lnTo>
                  <a:lnTo>
                    <a:pt x="315483" y="60239"/>
                  </a:lnTo>
                  <a:lnTo>
                    <a:pt x="315604" y="60475"/>
                  </a:lnTo>
                  <a:lnTo>
                    <a:pt x="315793" y="60976"/>
                  </a:lnTo>
                  <a:lnTo>
                    <a:pt x="315891" y="61221"/>
                  </a:lnTo>
                  <a:lnTo>
                    <a:pt x="316016" y="61453"/>
                  </a:lnTo>
                  <a:lnTo>
                    <a:pt x="316156" y="61649"/>
                  </a:lnTo>
                  <a:lnTo>
                    <a:pt x="316314" y="61835"/>
                  </a:lnTo>
                  <a:lnTo>
                    <a:pt x="316480" y="62017"/>
                  </a:lnTo>
                  <a:lnTo>
                    <a:pt x="316650" y="62194"/>
                  </a:lnTo>
                  <a:lnTo>
                    <a:pt x="316900" y="62490"/>
                  </a:lnTo>
                  <a:lnTo>
                    <a:pt x="317365" y="63054"/>
                  </a:lnTo>
                  <a:lnTo>
                    <a:pt x="317697" y="63381"/>
                  </a:lnTo>
                  <a:lnTo>
                    <a:pt x="317788" y="63568"/>
                  </a:lnTo>
                  <a:lnTo>
                    <a:pt x="317818" y="63700"/>
                  </a:lnTo>
                  <a:lnTo>
                    <a:pt x="317743" y="63931"/>
                  </a:lnTo>
                  <a:lnTo>
                    <a:pt x="317550" y="64022"/>
                  </a:lnTo>
                  <a:lnTo>
                    <a:pt x="317304" y="64104"/>
                  </a:lnTo>
                  <a:lnTo>
                    <a:pt x="317062" y="64204"/>
                  </a:lnTo>
                  <a:lnTo>
                    <a:pt x="316873" y="64336"/>
                  </a:lnTo>
                  <a:lnTo>
                    <a:pt x="316760" y="64486"/>
                  </a:lnTo>
                  <a:lnTo>
                    <a:pt x="316662" y="64654"/>
                  </a:lnTo>
                  <a:lnTo>
                    <a:pt x="316583" y="64836"/>
                  </a:lnTo>
                  <a:lnTo>
                    <a:pt x="316507" y="65023"/>
                  </a:lnTo>
                  <a:lnTo>
                    <a:pt x="316393" y="65337"/>
                  </a:lnTo>
                  <a:lnTo>
                    <a:pt x="316360" y="65469"/>
                  </a:lnTo>
                  <a:lnTo>
                    <a:pt x="316231" y="65855"/>
                  </a:lnTo>
                  <a:lnTo>
                    <a:pt x="316110" y="66078"/>
                  </a:lnTo>
                  <a:lnTo>
                    <a:pt x="315963" y="66292"/>
                  </a:lnTo>
                  <a:lnTo>
                    <a:pt x="315793" y="66496"/>
                  </a:lnTo>
                  <a:lnTo>
                    <a:pt x="315604" y="66674"/>
                  </a:lnTo>
                  <a:lnTo>
                    <a:pt x="315403" y="66819"/>
                  </a:lnTo>
                  <a:lnTo>
                    <a:pt x="315226" y="66910"/>
                  </a:lnTo>
                  <a:lnTo>
                    <a:pt x="315033" y="66978"/>
                  </a:lnTo>
                  <a:lnTo>
                    <a:pt x="314833" y="67033"/>
                  </a:lnTo>
                  <a:lnTo>
                    <a:pt x="314629" y="67083"/>
                  </a:lnTo>
                  <a:lnTo>
                    <a:pt x="314266" y="67165"/>
                  </a:lnTo>
                  <a:lnTo>
                    <a:pt x="314103" y="67206"/>
                  </a:lnTo>
                  <a:lnTo>
                    <a:pt x="313937" y="67237"/>
                  </a:lnTo>
                  <a:lnTo>
                    <a:pt x="313775" y="67260"/>
                  </a:lnTo>
                  <a:lnTo>
                    <a:pt x="313612" y="67274"/>
                  </a:lnTo>
                  <a:lnTo>
                    <a:pt x="313404" y="67278"/>
                  </a:lnTo>
                  <a:lnTo>
                    <a:pt x="313196" y="67269"/>
                  </a:lnTo>
                  <a:lnTo>
                    <a:pt x="312985" y="67247"/>
                  </a:lnTo>
                  <a:lnTo>
                    <a:pt x="312777" y="67210"/>
                  </a:lnTo>
                  <a:lnTo>
                    <a:pt x="312576" y="67160"/>
                  </a:lnTo>
                  <a:lnTo>
                    <a:pt x="312433" y="67119"/>
                  </a:lnTo>
                  <a:lnTo>
                    <a:pt x="312293" y="67069"/>
                  </a:lnTo>
                  <a:lnTo>
                    <a:pt x="312157" y="67015"/>
                  </a:lnTo>
                  <a:lnTo>
                    <a:pt x="312021" y="66951"/>
                  </a:lnTo>
                  <a:lnTo>
                    <a:pt x="311889" y="66883"/>
                  </a:lnTo>
                  <a:lnTo>
                    <a:pt x="310532" y="66105"/>
                  </a:lnTo>
                  <a:lnTo>
                    <a:pt x="310090" y="65905"/>
                  </a:lnTo>
                  <a:lnTo>
                    <a:pt x="309735" y="65723"/>
                  </a:lnTo>
                  <a:lnTo>
                    <a:pt x="309379" y="65573"/>
                  </a:lnTo>
                  <a:lnTo>
                    <a:pt x="308903" y="65446"/>
                  </a:lnTo>
                  <a:lnTo>
                    <a:pt x="308733" y="65396"/>
                  </a:lnTo>
                  <a:lnTo>
                    <a:pt x="308234" y="65246"/>
                  </a:lnTo>
                  <a:lnTo>
                    <a:pt x="308068" y="65191"/>
                  </a:lnTo>
                  <a:lnTo>
                    <a:pt x="307902" y="65127"/>
                  </a:lnTo>
                  <a:lnTo>
                    <a:pt x="307044" y="64795"/>
                  </a:lnTo>
                  <a:lnTo>
                    <a:pt x="306764" y="64686"/>
                  </a:lnTo>
                  <a:lnTo>
                    <a:pt x="306624" y="64586"/>
                  </a:lnTo>
                  <a:lnTo>
                    <a:pt x="306503" y="64459"/>
                  </a:lnTo>
                  <a:lnTo>
                    <a:pt x="306390" y="64323"/>
                  </a:lnTo>
                  <a:lnTo>
                    <a:pt x="306269" y="64191"/>
                  </a:lnTo>
                  <a:lnTo>
                    <a:pt x="306137" y="64077"/>
                  </a:lnTo>
                  <a:lnTo>
                    <a:pt x="305993" y="64000"/>
                  </a:lnTo>
                  <a:lnTo>
                    <a:pt x="305842" y="63936"/>
                  </a:lnTo>
                  <a:lnTo>
                    <a:pt x="305532" y="63818"/>
                  </a:lnTo>
                  <a:lnTo>
                    <a:pt x="305385" y="63745"/>
                  </a:lnTo>
                  <a:lnTo>
                    <a:pt x="305226" y="63636"/>
                  </a:lnTo>
                  <a:lnTo>
                    <a:pt x="305075" y="63518"/>
                  </a:lnTo>
                  <a:lnTo>
                    <a:pt x="304927" y="63390"/>
                  </a:lnTo>
                  <a:lnTo>
                    <a:pt x="304784" y="63258"/>
                  </a:lnTo>
                  <a:lnTo>
                    <a:pt x="304519" y="63027"/>
                  </a:lnTo>
                  <a:lnTo>
                    <a:pt x="304051" y="62599"/>
                  </a:lnTo>
                  <a:lnTo>
                    <a:pt x="303892" y="62476"/>
                  </a:lnTo>
                  <a:lnTo>
                    <a:pt x="303393" y="62135"/>
                  </a:lnTo>
                  <a:lnTo>
                    <a:pt x="303223" y="62026"/>
                  </a:lnTo>
                  <a:lnTo>
                    <a:pt x="303083" y="61931"/>
                  </a:lnTo>
                  <a:lnTo>
                    <a:pt x="302947" y="61826"/>
                  </a:lnTo>
                  <a:lnTo>
                    <a:pt x="302807" y="61731"/>
                  </a:lnTo>
                  <a:lnTo>
                    <a:pt x="302664" y="61644"/>
                  </a:lnTo>
                  <a:lnTo>
                    <a:pt x="302512" y="61571"/>
                  </a:lnTo>
                  <a:lnTo>
                    <a:pt x="302282" y="61517"/>
                  </a:lnTo>
                  <a:lnTo>
                    <a:pt x="302040" y="61503"/>
                  </a:lnTo>
                  <a:lnTo>
                    <a:pt x="301530" y="61517"/>
                  </a:lnTo>
                  <a:lnTo>
                    <a:pt x="301281" y="61512"/>
                  </a:lnTo>
                  <a:lnTo>
                    <a:pt x="300944" y="61480"/>
                  </a:lnTo>
                  <a:lnTo>
                    <a:pt x="299943" y="61353"/>
                  </a:lnTo>
                  <a:lnTo>
                    <a:pt x="299610" y="61321"/>
                  </a:lnTo>
                  <a:lnTo>
                    <a:pt x="299391" y="61317"/>
                  </a:lnTo>
                  <a:lnTo>
                    <a:pt x="298945" y="61335"/>
                  </a:lnTo>
                  <a:lnTo>
                    <a:pt x="298733" y="61317"/>
                  </a:lnTo>
                  <a:lnTo>
                    <a:pt x="298537" y="61262"/>
                  </a:lnTo>
                  <a:lnTo>
                    <a:pt x="298378" y="61185"/>
                  </a:lnTo>
                  <a:lnTo>
                    <a:pt x="298227" y="61076"/>
                  </a:lnTo>
                  <a:lnTo>
                    <a:pt x="298087" y="60957"/>
                  </a:lnTo>
                  <a:lnTo>
                    <a:pt x="297951" y="60826"/>
                  </a:lnTo>
                  <a:lnTo>
                    <a:pt x="297826" y="60694"/>
                  </a:lnTo>
                  <a:lnTo>
                    <a:pt x="297702" y="60544"/>
                  </a:lnTo>
                  <a:lnTo>
                    <a:pt x="297584" y="60389"/>
                  </a:lnTo>
                  <a:lnTo>
                    <a:pt x="297475" y="60225"/>
                  </a:lnTo>
                  <a:lnTo>
                    <a:pt x="297373" y="60053"/>
                  </a:lnTo>
                  <a:lnTo>
                    <a:pt x="297282" y="59884"/>
                  </a:lnTo>
                  <a:lnTo>
                    <a:pt x="297214" y="59725"/>
                  </a:lnTo>
                  <a:lnTo>
                    <a:pt x="297108" y="59393"/>
                  </a:lnTo>
                  <a:lnTo>
                    <a:pt x="297052" y="59229"/>
                  </a:lnTo>
                  <a:lnTo>
                    <a:pt x="296980" y="59075"/>
                  </a:lnTo>
                  <a:lnTo>
                    <a:pt x="296863" y="58893"/>
                  </a:lnTo>
                  <a:lnTo>
                    <a:pt x="296727" y="58716"/>
                  </a:lnTo>
                  <a:lnTo>
                    <a:pt x="296583" y="58547"/>
                  </a:lnTo>
                  <a:lnTo>
                    <a:pt x="296432" y="58384"/>
                  </a:lnTo>
                  <a:lnTo>
                    <a:pt x="296130" y="58074"/>
                  </a:lnTo>
                  <a:lnTo>
                    <a:pt x="295820" y="57792"/>
                  </a:lnTo>
                  <a:lnTo>
                    <a:pt x="295657" y="57661"/>
                  </a:lnTo>
                  <a:lnTo>
                    <a:pt x="295491" y="57533"/>
                  </a:lnTo>
                  <a:lnTo>
                    <a:pt x="295264" y="57379"/>
                  </a:lnTo>
                  <a:lnTo>
                    <a:pt x="295026" y="57238"/>
                  </a:lnTo>
                  <a:lnTo>
                    <a:pt x="294784" y="57110"/>
                  </a:lnTo>
                  <a:lnTo>
                    <a:pt x="294542" y="56974"/>
                  </a:lnTo>
                  <a:lnTo>
                    <a:pt x="294308" y="56828"/>
                  </a:lnTo>
                  <a:lnTo>
                    <a:pt x="293896" y="56556"/>
                  </a:lnTo>
                  <a:lnTo>
                    <a:pt x="293692" y="56415"/>
                  </a:lnTo>
                  <a:lnTo>
                    <a:pt x="293503" y="56260"/>
                  </a:lnTo>
                  <a:lnTo>
                    <a:pt x="292932" y="55605"/>
                  </a:lnTo>
                  <a:lnTo>
                    <a:pt x="292743" y="55482"/>
                  </a:lnTo>
                  <a:lnTo>
                    <a:pt x="292517" y="55396"/>
                  </a:lnTo>
                  <a:lnTo>
                    <a:pt x="292040" y="55255"/>
                  </a:lnTo>
                  <a:lnTo>
                    <a:pt x="291704" y="55055"/>
                  </a:lnTo>
                  <a:lnTo>
                    <a:pt x="291239" y="54655"/>
                  </a:lnTo>
                  <a:lnTo>
                    <a:pt x="290880" y="54491"/>
                  </a:lnTo>
                  <a:lnTo>
                    <a:pt x="290737" y="54477"/>
                  </a:lnTo>
                  <a:lnTo>
                    <a:pt x="290582" y="54491"/>
                  </a:lnTo>
                  <a:lnTo>
                    <a:pt x="290427" y="54527"/>
                  </a:lnTo>
                  <a:lnTo>
                    <a:pt x="290011" y="54687"/>
                  </a:lnTo>
                  <a:lnTo>
                    <a:pt x="289508" y="55023"/>
                  </a:lnTo>
                  <a:lnTo>
                    <a:pt x="289153" y="55341"/>
                  </a:lnTo>
                  <a:lnTo>
                    <a:pt x="288915" y="55460"/>
                  </a:lnTo>
                  <a:lnTo>
                    <a:pt x="288647" y="55537"/>
                  </a:lnTo>
                  <a:lnTo>
                    <a:pt x="288367" y="55587"/>
                  </a:lnTo>
                  <a:lnTo>
                    <a:pt x="287793" y="55637"/>
                  </a:lnTo>
                  <a:lnTo>
                    <a:pt x="287619" y="55642"/>
                  </a:lnTo>
                  <a:lnTo>
                    <a:pt x="287094" y="55623"/>
                  </a:lnTo>
                  <a:lnTo>
                    <a:pt x="286617" y="55619"/>
                  </a:lnTo>
                  <a:lnTo>
                    <a:pt x="286296" y="55605"/>
                  </a:lnTo>
                  <a:lnTo>
                    <a:pt x="285982" y="55610"/>
                  </a:lnTo>
                  <a:lnTo>
                    <a:pt x="285725" y="55651"/>
                  </a:lnTo>
                  <a:lnTo>
                    <a:pt x="285476" y="55969"/>
                  </a:lnTo>
                  <a:lnTo>
                    <a:pt x="285393" y="56315"/>
                  </a:lnTo>
                  <a:lnTo>
                    <a:pt x="285234" y="56565"/>
                  </a:lnTo>
                  <a:lnTo>
                    <a:pt x="285019" y="56787"/>
                  </a:lnTo>
                  <a:lnTo>
                    <a:pt x="284773" y="57001"/>
                  </a:lnTo>
                  <a:lnTo>
                    <a:pt x="284539" y="57219"/>
                  </a:lnTo>
                  <a:lnTo>
                    <a:pt x="284335" y="57456"/>
                  </a:lnTo>
                  <a:lnTo>
                    <a:pt x="284191" y="57697"/>
                  </a:lnTo>
                  <a:lnTo>
                    <a:pt x="284063" y="57947"/>
                  </a:lnTo>
                  <a:lnTo>
                    <a:pt x="283832" y="58465"/>
                  </a:lnTo>
                  <a:lnTo>
                    <a:pt x="283715" y="58725"/>
                  </a:lnTo>
                  <a:lnTo>
                    <a:pt x="283609" y="59016"/>
                  </a:lnTo>
                  <a:lnTo>
                    <a:pt x="283518" y="59339"/>
                  </a:lnTo>
                  <a:lnTo>
                    <a:pt x="283420" y="59643"/>
                  </a:lnTo>
                  <a:lnTo>
                    <a:pt x="283299" y="59893"/>
                  </a:lnTo>
                  <a:lnTo>
                    <a:pt x="282657" y="60107"/>
                  </a:lnTo>
                  <a:lnTo>
                    <a:pt x="282430" y="60053"/>
                  </a:lnTo>
                  <a:lnTo>
                    <a:pt x="282199" y="59989"/>
                  </a:lnTo>
                  <a:lnTo>
                    <a:pt x="281973" y="59916"/>
                  </a:lnTo>
                  <a:lnTo>
                    <a:pt x="281750" y="59839"/>
                  </a:lnTo>
                  <a:lnTo>
                    <a:pt x="281530" y="59752"/>
                  </a:lnTo>
                  <a:lnTo>
                    <a:pt x="281255" y="59630"/>
                  </a:lnTo>
                  <a:lnTo>
                    <a:pt x="280986" y="59493"/>
                  </a:lnTo>
                  <a:lnTo>
                    <a:pt x="280718" y="59348"/>
                  </a:lnTo>
                  <a:lnTo>
                    <a:pt x="280038" y="58938"/>
                  </a:lnTo>
                  <a:lnTo>
                    <a:pt x="279871" y="58843"/>
                  </a:lnTo>
                  <a:lnTo>
                    <a:pt x="279709" y="58743"/>
                  </a:lnTo>
                  <a:lnTo>
                    <a:pt x="279554" y="58634"/>
                  </a:lnTo>
                  <a:lnTo>
                    <a:pt x="279410" y="58511"/>
                  </a:lnTo>
                  <a:lnTo>
                    <a:pt x="279248" y="58334"/>
                  </a:lnTo>
                  <a:lnTo>
                    <a:pt x="279104" y="58129"/>
                  </a:lnTo>
                  <a:lnTo>
                    <a:pt x="278843" y="57692"/>
                  </a:lnTo>
                  <a:lnTo>
                    <a:pt x="278704" y="57483"/>
                  </a:lnTo>
                  <a:lnTo>
                    <a:pt x="278409" y="57083"/>
                  </a:lnTo>
                  <a:lnTo>
                    <a:pt x="277695" y="56142"/>
                  </a:lnTo>
                  <a:lnTo>
                    <a:pt x="277570" y="55969"/>
                  </a:lnTo>
                  <a:lnTo>
                    <a:pt x="277404" y="55714"/>
                  </a:lnTo>
                  <a:lnTo>
                    <a:pt x="277147" y="55341"/>
                  </a:lnTo>
                  <a:lnTo>
                    <a:pt x="276980" y="55178"/>
                  </a:lnTo>
                  <a:lnTo>
                    <a:pt x="276803" y="55032"/>
                  </a:lnTo>
                  <a:lnTo>
                    <a:pt x="276655" y="54800"/>
                  </a:lnTo>
                  <a:lnTo>
                    <a:pt x="276500" y="54573"/>
                  </a:lnTo>
                  <a:lnTo>
                    <a:pt x="276334" y="54350"/>
                  </a:lnTo>
                  <a:lnTo>
                    <a:pt x="276160" y="54136"/>
                  </a:lnTo>
                  <a:lnTo>
                    <a:pt x="275858" y="53814"/>
                  </a:lnTo>
                  <a:lnTo>
                    <a:pt x="275605" y="53595"/>
                  </a:lnTo>
                  <a:lnTo>
                    <a:pt x="275363" y="53363"/>
                  </a:lnTo>
                  <a:lnTo>
                    <a:pt x="275230" y="53204"/>
                  </a:lnTo>
                  <a:lnTo>
                    <a:pt x="274857" y="52695"/>
                  </a:lnTo>
                  <a:lnTo>
                    <a:pt x="274724" y="52531"/>
                  </a:lnTo>
                  <a:lnTo>
                    <a:pt x="274547" y="52349"/>
                  </a:lnTo>
                  <a:lnTo>
                    <a:pt x="274361" y="52176"/>
                  </a:lnTo>
                  <a:lnTo>
                    <a:pt x="273980" y="51840"/>
                  </a:lnTo>
                  <a:lnTo>
                    <a:pt x="273791" y="51663"/>
                  </a:lnTo>
                  <a:lnTo>
                    <a:pt x="273772" y="51976"/>
                  </a:lnTo>
                  <a:lnTo>
                    <a:pt x="273745" y="52608"/>
                  </a:lnTo>
                  <a:lnTo>
                    <a:pt x="273742" y="53241"/>
                  </a:lnTo>
                  <a:lnTo>
                    <a:pt x="273723" y="53777"/>
                  </a:lnTo>
                  <a:lnTo>
                    <a:pt x="273719" y="54045"/>
                  </a:lnTo>
                  <a:lnTo>
                    <a:pt x="273742" y="54305"/>
                  </a:lnTo>
                  <a:lnTo>
                    <a:pt x="273810" y="54541"/>
                  </a:lnTo>
                  <a:lnTo>
                    <a:pt x="273934" y="54750"/>
                  </a:lnTo>
                  <a:lnTo>
                    <a:pt x="274108" y="54941"/>
                  </a:lnTo>
                  <a:lnTo>
                    <a:pt x="274308" y="55119"/>
                  </a:lnTo>
                  <a:lnTo>
                    <a:pt x="274509" y="55300"/>
                  </a:lnTo>
                  <a:lnTo>
                    <a:pt x="274683" y="55496"/>
                  </a:lnTo>
                  <a:lnTo>
                    <a:pt x="274796" y="55651"/>
                  </a:lnTo>
                  <a:lnTo>
                    <a:pt x="274906" y="55810"/>
                  </a:lnTo>
                  <a:lnTo>
                    <a:pt x="275110" y="56142"/>
                  </a:lnTo>
                  <a:lnTo>
                    <a:pt x="275204" y="56310"/>
                  </a:lnTo>
                  <a:lnTo>
                    <a:pt x="275333" y="56587"/>
                  </a:lnTo>
                  <a:lnTo>
                    <a:pt x="275438" y="56878"/>
                  </a:lnTo>
                  <a:lnTo>
                    <a:pt x="275537" y="57174"/>
                  </a:lnTo>
                  <a:lnTo>
                    <a:pt x="275639" y="57465"/>
                  </a:lnTo>
                  <a:lnTo>
                    <a:pt x="275756" y="57752"/>
                  </a:lnTo>
                  <a:lnTo>
                    <a:pt x="275907" y="58038"/>
                  </a:lnTo>
                  <a:lnTo>
                    <a:pt x="276247" y="58593"/>
                  </a:lnTo>
                  <a:lnTo>
                    <a:pt x="276421" y="58870"/>
                  </a:lnTo>
                  <a:lnTo>
                    <a:pt x="276580" y="59152"/>
                  </a:lnTo>
                  <a:lnTo>
                    <a:pt x="276735" y="59493"/>
                  </a:lnTo>
                  <a:lnTo>
                    <a:pt x="277007" y="60207"/>
                  </a:lnTo>
                  <a:lnTo>
                    <a:pt x="277162" y="60548"/>
                  </a:lnTo>
                  <a:lnTo>
                    <a:pt x="277351" y="60862"/>
                  </a:lnTo>
                  <a:lnTo>
                    <a:pt x="277566" y="61117"/>
                  </a:lnTo>
                  <a:lnTo>
                    <a:pt x="277804" y="61349"/>
                  </a:lnTo>
                  <a:lnTo>
                    <a:pt x="278061" y="61567"/>
                  </a:lnTo>
                  <a:lnTo>
                    <a:pt x="278326" y="61785"/>
                  </a:lnTo>
                  <a:lnTo>
                    <a:pt x="278579" y="62003"/>
                  </a:lnTo>
                  <a:lnTo>
                    <a:pt x="279191" y="62554"/>
                  </a:lnTo>
                  <a:lnTo>
                    <a:pt x="280117" y="63372"/>
                  </a:lnTo>
                  <a:lnTo>
                    <a:pt x="280503" y="63754"/>
                  </a:lnTo>
                  <a:lnTo>
                    <a:pt x="280877" y="64159"/>
                  </a:lnTo>
                  <a:lnTo>
                    <a:pt x="281255" y="64554"/>
                  </a:lnTo>
                  <a:lnTo>
                    <a:pt x="281651" y="64909"/>
                  </a:lnTo>
                  <a:lnTo>
                    <a:pt x="282090" y="65196"/>
                  </a:lnTo>
                  <a:lnTo>
                    <a:pt x="282487" y="65382"/>
                  </a:lnTo>
                  <a:lnTo>
                    <a:pt x="282906" y="65532"/>
                  </a:lnTo>
                  <a:lnTo>
                    <a:pt x="283341" y="65650"/>
                  </a:lnTo>
                  <a:lnTo>
                    <a:pt x="283783" y="65732"/>
                  </a:lnTo>
                  <a:lnTo>
                    <a:pt x="284217" y="65769"/>
                  </a:lnTo>
                  <a:lnTo>
                    <a:pt x="284694" y="65764"/>
                  </a:lnTo>
                  <a:lnTo>
                    <a:pt x="285181" y="65719"/>
                  </a:lnTo>
                  <a:lnTo>
                    <a:pt x="285669" y="65623"/>
                  </a:lnTo>
                  <a:lnTo>
                    <a:pt x="286126" y="65478"/>
                  </a:lnTo>
                  <a:lnTo>
                    <a:pt x="286542" y="65273"/>
                  </a:lnTo>
                  <a:lnTo>
                    <a:pt x="286742" y="65114"/>
                  </a:lnTo>
                  <a:lnTo>
                    <a:pt x="286923" y="64914"/>
                  </a:lnTo>
                  <a:lnTo>
                    <a:pt x="287101" y="64709"/>
                  </a:lnTo>
                  <a:lnTo>
                    <a:pt x="287286" y="64541"/>
                  </a:lnTo>
                  <a:lnTo>
                    <a:pt x="287551" y="64427"/>
                  </a:lnTo>
                  <a:lnTo>
                    <a:pt x="288167" y="64195"/>
                  </a:lnTo>
                  <a:lnTo>
                    <a:pt x="288390" y="64009"/>
                  </a:lnTo>
                  <a:lnTo>
                    <a:pt x="288741" y="63672"/>
                  </a:lnTo>
                  <a:lnTo>
                    <a:pt x="289062" y="63268"/>
                  </a:lnTo>
                  <a:lnTo>
                    <a:pt x="289338" y="62822"/>
                  </a:lnTo>
                  <a:lnTo>
                    <a:pt x="289558" y="62354"/>
                  </a:lnTo>
                  <a:lnTo>
                    <a:pt x="289883" y="61635"/>
                  </a:lnTo>
                  <a:lnTo>
                    <a:pt x="290015" y="61535"/>
                  </a:lnTo>
                  <a:lnTo>
                    <a:pt x="290170" y="61453"/>
                  </a:lnTo>
                  <a:lnTo>
                    <a:pt x="290340" y="61389"/>
                  </a:lnTo>
                  <a:lnTo>
                    <a:pt x="290684" y="61289"/>
                  </a:lnTo>
                  <a:lnTo>
                    <a:pt x="290956" y="61203"/>
                  </a:lnTo>
                  <a:lnTo>
                    <a:pt x="291092" y="61167"/>
                  </a:lnTo>
                  <a:lnTo>
                    <a:pt x="291228" y="61144"/>
                  </a:lnTo>
                  <a:lnTo>
                    <a:pt x="291364" y="61139"/>
                  </a:lnTo>
                  <a:lnTo>
                    <a:pt x="291496" y="61158"/>
                  </a:lnTo>
                  <a:lnTo>
                    <a:pt x="291625" y="61189"/>
                  </a:lnTo>
                  <a:lnTo>
                    <a:pt x="291757" y="61230"/>
                  </a:lnTo>
                  <a:lnTo>
                    <a:pt x="291999" y="61349"/>
                  </a:lnTo>
                  <a:lnTo>
                    <a:pt x="292195" y="61517"/>
                  </a:lnTo>
                  <a:lnTo>
                    <a:pt x="292354" y="61744"/>
                  </a:lnTo>
                  <a:lnTo>
                    <a:pt x="292494" y="62003"/>
                  </a:lnTo>
                  <a:lnTo>
                    <a:pt x="292630" y="62272"/>
                  </a:lnTo>
                  <a:lnTo>
                    <a:pt x="292774" y="62526"/>
                  </a:lnTo>
                  <a:lnTo>
                    <a:pt x="292861" y="62654"/>
                  </a:lnTo>
                  <a:lnTo>
                    <a:pt x="293027" y="62917"/>
                  </a:lnTo>
                  <a:lnTo>
                    <a:pt x="293201" y="63172"/>
                  </a:lnTo>
                  <a:lnTo>
                    <a:pt x="293393" y="63399"/>
                  </a:lnTo>
                  <a:lnTo>
                    <a:pt x="293601" y="63613"/>
                  </a:lnTo>
                  <a:lnTo>
                    <a:pt x="294043" y="64022"/>
                  </a:lnTo>
                  <a:lnTo>
                    <a:pt x="294402" y="64368"/>
                  </a:lnTo>
                  <a:lnTo>
                    <a:pt x="294822" y="64786"/>
                  </a:lnTo>
                  <a:lnTo>
                    <a:pt x="295211" y="65155"/>
                  </a:lnTo>
                  <a:lnTo>
                    <a:pt x="295710" y="65619"/>
                  </a:lnTo>
                  <a:lnTo>
                    <a:pt x="296220" y="66064"/>
                  </a:lnTo>
                  <a:lnTo>
                    <a:pt x="296636" y="66419"/>
                  </a:lnTo>
                  <a:lnTo>
                    <a:pt x="296848" y="66592"/>
                  </a:lnTo>
                  <a:lnTo>
                    <a:pt x="297063" y="66760"/>
                  </a:lnTo>
                  <a:lnTo>
                    <a:pt x="297350" y="66974"/>
                  </a:lnTo>
                  <a:lnTo>
                    <a:pt x="297637" y="67169"/>
                  </a:lnTo>
                  <a:lnTo>
                    <a:pt x="298529" y="67501"/>
                  </a:lnTo>
                  <a:lnTo>
                    <a:pt x="298975" y="67679"/>
                  </a:lnTo>
                  <a:lnTo>
                    <a:pt x="299856" y="68042"/>
                  </a:lnTo>
                  <a:lnTo>
                    <a:pt x="300476" y="68324"/>
                  </a:lnTo>
                  <a:lnTo>
                    <a:pt x="301092" y="68611"/>
                  </a:lnTo>
                  <a:lnTo>
                    <a:pt x="301402" y="68747"/>
                  </a:lnTo>
                  <a:lnTo>
                    <a:pt x="301692" y="68861"/>
                  </a:lnTo>
                  <a:lnTo>
                    <a:pt x="302293" y="69070"/>
                  </a:lnTo>
                  <a:lnTo>
                    <a:pt x="302577" y="69193"/>
                  </a:lnTo>
                  <a:lnTo>
                    <a:pt x="302845" y="69348"/>
                  </a:lnTo>
                  <a:lnTo>
                    <a:pt x="303076" y="69516"/>
                  </a:lnTo>
                  <a:lnTo>
                    <a:pt x="303291" y="69702"/>
                  </a:lnTo>
                  <a:lnTo>
                    <a:pt x="303499" y="69911"/>
                  </a:lnTo>
                  <a:lnTo>
                    <a:pt x="303692" y="70125"/>
                  </a:lnTo>
                  <a:lnTo>
                    <a:pt x="303866" y="70353"/>
                  </a:lnTo>
                  <a:lnTo>
                    <a:pt x="304085" y="70716"/>
                  </a:lnTo>
                  <a:lnTo>
                    <a:pt x="304262" y="71117"/>
                  </a:lnTo>
                  <a:lnTo>
                    <a:pt x="304402" y="71539"/>
                  </a:lnTo>
                  <a:lnTo>
                    <a:pt x="304516" y="71971"/>
                  </a:lnTo>
                  <a:lnTo>
                    <a:pt x="304610" y="72399"/>
                  </a:lnTo>
                  <a:lnTo>
                    <a:pt x="304655" y="72667"/>
                  </a:lnTo>
                  <a:lnTo>
                    <a:pt x="304689" y="72940"/>
                  </a:lnTo>
                  <a:lnTo>
                    <a:pt x="304716" y="73213"/>
                  </a:lnTo>
                  <a:lnTo>
                    <a:pt x="304742" y="73759"/>
                  </a:lnTo>
                  <a:lnTo>
                    <a:pt x="304746" y="74177"/>
                  </a:lnTo>
                  <a:lnTo>
                    <a:pt x="304731" y="74595"/>
                  </a:lnTo>
                  <a:lnTo>
                    <a:pt x="304701" y="75018"/>
                  </a:lnTo>
                  <a:lnTo>
                    <a:pt x="304640" y="75432"/>
                  </a:lnTo>
                  <a:lnTo>
                    <a:pt x="304550" y="75837"/>
                  </a:lnTo>
                  <a:lnTo>
                    <a:pt x="304448" y="76169"/>
                  </a:lnTo>
                  <a:lnTo>
                    <a:pt x="304323" y="76501"/>
                  </a:lnTo>
                  <a:lnTo>
                    <a:pt x="304183" y="76824"/>
                  </a:lnTo>
                  <a:lnTo>
                    <a:pt x="304020" y="77138"/>
                  </a:lnTo>
                  <a:lnTo>
                    <a:pt x="303847" y="77442"/>
                  </a:lnTo>
                  <a:lnTo>
                    <a:pt x="303643" y="77738"/>
                  </a:lnTo>
                  <a:lnTo>
                    <a:pt x="303420" y="78020"/>
                  </a:lnTo>
                  <a:lnTo>
                    <a:pt x="303178" y="78293"/>
                  </a:lnTo>
                  <a:lnTo>
                    <a:pt x="302486" y="79038"/>
                  </a:lnTo>
                  <a:lnTo>
                    <a:pt x="301881" y="79652"/>
                  </a:lnTo>
                  <a:lnTo>
                    <a:pt x="301379" y="80148"/>
                  </a:lnTo>
                  <a:lnTo>
                    <a:pt x="300774" y="80730"/>
                  </a:lnTo>
                  <a:lnTo>
                    <a:pt x="300464" y="81012"/>
                  </a:lnTo>
                  <a:lnTo>
                    <a:pt x="300147" y="81285"/>
                  </a:lnTo>
                  <a:lnTo>
                    <a:pt x="299807" y="81572"/>
                  </a:lnTo>
                  <a:lnTo>
                    <a:pt x="299459" y="81853"/>
                  </a:lnTo>
                  <a:lnTo>
                    <a:pt x="299104" y="82126"/>
                  </a:lnTo>
                  <a:lnTo>
                    <a:pt x="298741" y="82381"/>
                  </a:lnTo>
                  <a:lnTo>
                    <a:pt x="298363" y="82608"/>
                  </a:lnTo>
                  <a:lnTo>
                    <a:pt x="297974" y="82804"/>
                  </a:lnTo>
                  <a:lnTo>
                    <a:pt x="297569" y="82977"/>
                  </a:lnTo>
                  <a:lnTo>
                    <a:pt x="297158" y="83131"/>
                  </a:lnTo>
                  <a:lnTo>
                    <a:pt x="296326" y="83409"/>
                  </a:lnTo>
                  <a:lnTo>
                    <a:pt x="295940" y="83486"/>
                  </a:lnTo>
                  <a:lnTo>
                    <a:pt x="295525" y="83532"/>
                  </a:lnTo>
                  <a:lnTo>
                    <a:pt x="295120" y="83582"/>
                  </a:lnTo>
                  <a:lnTo>
                    <a:pt x="294780" y="83673"/>
                  </a:lnTo>
                  <a:lnTo>
                    <a:pt x="294550" y="83845"/>
                  </a:lnTo>
                  <a:lnTo>
                    <a:pt x="294478" y="84186"/>
                  </a:lnTo>
                  <a:lnTo>
                    <a:pt x="293951" y="84181"/>
                  </a:lnTo>
                  <a:lnTo>
                    <a:pt x="293248" y="83581"/>
                  </a:lnTo>
                  <a:lnTo>
                    <a:pt x="293056" y="83581"/>
                  </a:lnTo>
                  <a:lnTo>
                    <a:pt x="292542" y="83308"/>
                  </a:lnTo>
                  <a:lnTo>
                    <a:pt x="292285" y="83240"/>
                  </a:lnTo>
                  <a:lnTo>
                    <a:pt x="292092" y="83108"/>
                  </a:lnTo>
                  <a:lnTo>
                    <a:pt x="291317" y="82898"/>
                  </a:lnTo>
                  <a:lnTo>
                    <a:pt x="290153" y="82748"/>
                  </a:lnTo>
                  <a:lnTo>
                    <a:pt x="289571" y="82739"/>
                  </a:lnTo>
                  <a:lnTo>
                    <a:pt x="289314" y="82671"/>
                  </a:lnTo>
                  <a:lnTo>
                    <a:pt x="288797" y="82598"/>
                  </a:lnTo>
                  <a:lnTo>
                    <a:pt x="288014" y="82780"/>
                  </a:lnTo>
                  <a:lnTo>
                    <a:pt x="286446" y="83794"/>
                  </a:lnTo>
                  <a:lnTo>
                    <a:pt x="284674" y="85068"/>
                  </a:lnTo>
                  <a:lnTo>
                    <a:pt x="284866" y="85268"/>
                  </a:lnTo>
                  <a:lnTo>
                    <a:pt x="284995" y="85268"/>
                  </a:lnTo>
                  <a:lnTo>
                    <a:pt x="285773" y="85154"/>
                  </a:lnTo>
                  <a:lnTo>
                    <a:pt x="286949" y="84649"/>
                  </a:lnTo>
                  <a:lnTo>
                    <a:pt x="288120" y="84408"/>
                  </a:lnTo>
                  <a:lnTo>
                    <a:pt x="289224" y="84299"/>
                  </a:lnTo>
                  <a:lnTo>
                    <a:pt x="289481" y="84304"/>
                  </a:lnTo>
                  <a:lnTo>
                    <a:pt x="290320" y="84445"/>
                  </a:lnTo>
                  <a:lnTo>
                    <a:pt x="291351" y="84722"/>
                  </a:lnTo>
                  <a:lnTo>
                    <a:pt x="291612" y="84727"/>
                  </a:lnTo>
                  <a:lnTo>
                    <a:pt x="292258" y="84868"/>
                  </a:lnTo>
                  <a:lnTo>
                    <a:pt x="292772" y="85072"/>
                  </a:lnTo>
                  <a:lnTo>
                    <a:pt x="293158" y="85145"/>
                  </a:lnTo>
                  <a:lnTo>
                    <a:pt x="293543" y="85345"/>
                  </a:lnTo>
                  <a:lnTo>
                    <a:pt x="293736" y="85477"/>
                  </a:lnTo>
                  <a:lnTo>
                    <a:pt x="294575" y="85754"/>
                  </a:lnTo>
                  <a:lnTo>
                    <a:pt x="294896" y="85759"/>
                  </a:lnTo>
                  <a:lnTo>
                    <a:pt x="295154" y="85896"/>
                  </a:lnTo>
                  <a:lnTo>
                    <a:pt x="296504" y="86633"/>
                  </a:lnTo>
                  <a:lnTo>
                    <a:pt x="296757" y="86833"/>
                  </a:lnTo>
                  <a:lnTo>
                    <a:pt x="298049" y="87115"/>
                  </a:lnTo>
                  <a:lnTo>
                    <a:pt x="298760" y="87192"/>
                  </a:lnTo>
                  <a:lnTo>
                    <a:pt x="298941" y="87158"/>
                  </a:lnTo>
                  <a:lnTo>
                    <a:pt x="299560" y="86933"/>
                  </a:lnTo>
                  <a:lnTo>
                    <a:pt x="300006" y="86701"/>
                  </a:lnTo>
                  <a:lnTo>
                    <a:pt x="300335" y="86524"/>
                  </a:lnTo>
                  <a:lnTo>
                    <a:pt x="300523" y="86347"/>
                  </a:lnTo>
                  <a:lnTo>
                    <a:pt x="300793" y="86206"/>
                  </a:lnTo>
                  <a:lnTo>
                    <a:pt x="301213" y="85837"/>
                  </a:lnTo>
                  <a:lnTo>
                    <a:pt x="301375" y="85746"/>
                  </a:lnTo>
                  <a:lnTo>
                    <a:pt x="301553" y="85673"/>
                  </a:lnTo>
                  <a:lnTo>
                    <a:pt x="301734" y="85610"/>
                  </a:lnTo>
                  <a:lnTo>
                    <a:pt x="301919" y="85551"/>
                  </a:lnTo>
                  <a:lnTo>
                    <a:pt x="302656" y="85287"/>
                  </a:lnTo>
                  <a:lnTo>
                    <a:pt x="302940" y="85196"/>
                  </a:lnTo>
                  <a:lnTo>
                    <a:pt x="303223" y="85114"/>
                  </a:lnTo>
                  <a:lnTo>
                    <a:pt x="303510" y="85041"/>
                  </a:lnTo>
                  <a:lnTo>
                    <a:pt x="303835" y="84982"/>
                  </a:lnTo>
                  <a:lnTo>
                    <a:pt x="304168" y="84941"/>
                  </a:lnTo>
                  <a:lnTo>
                    <a:pt x="305400" y="84846"/>
                  </a:lnTo>
                  <a:lnTo>
                    <a:pt x="305861" y="84828"/>
                  </a:lnTo>
                  <a:lnTo>
                    <a:pt x="306092" y="84809"/>
                  </a:lnTo>
                  <a:lnTo>
                    <a:pt x="306314" y="84778"/>
                  </a:lnTo>
                  <a:lnTo>
                    <a:pt x="306503" y="84737"/>
                  </a:lnTo>
                  <a:lnTo>
                    <a:pt x="306692" y="84677"/>
                  </a:lnTo>
                  <a:lnTo>
                    <a:pt x="306734" y="84493"/>
                  </a:lnTo>
                  <a:lnTo>
                    <a:pt x="307636" y="84466"/>
                  </a:lnTo>
                  <a:lnTo>
                    <a:pt x="308356" y="84691"/>
                  </a:lnTo>
                  <a:lnTo>
                    <a:pt x="308548" y="84714"/>
                  </a:lnTo>
                  <a:lnTo>
                    <a:pt x="309599" y="84653"/>
                  </a:lnTo>
                  <a:lnTo>
                    <a:pt x="309795" y="84682"/>
                  </a:lnTo>
                  <a:lnTo>
                    <a:pt x="310407" y="84687"/>
                  </a:lnTo>
                  <a:lnTo>
                    <a:pt x="310713" y="84682"/>
                  </a:lnTo>
                  <a:lnTo>
                    <a:pt x="311012" y="84664"/>
                  </a:lnTo>
                  <a:lnTo>
                    <a:pt x="311299" y="84605"/>
                  </a:lnTo>
                  <a:lnTo>
                    <a:pt x="311552" y="84518"/>
                  </a:lnTo>
                  <a:lnTo>
                    <a:pt x="311798" y="84405"/>
                  </a:lnTo>
                  <a:lnTo>
                    <a:pt x="312036" y="84277"/>
                  </a:lnTo>
                  <a:lnTo>
                    <a:pt x="312505" y="84000"/>
                  </a:lnTo>
                  <a:lnTo>
                    <a:pt x="312765" y="83841"/>
                  </a:lnTo>
                  <a:lnTo>
                    <a:pt x="313019" y="83668"/>
                  </a:lnTo>
                  <a:lnTo>
                    <a:pt x="313767" y="83136"/>
                  </a:lnTo>
                  <a:lnTo>
                    <a:pt x="313952" y="82995"/>
                  </a:lnTo>
                  <a:lnTo>
                    <a:pt x="314134" y="82840"/>
                  </a:lnTo>
                  <a:lnTo>
                    <a:pt x="314319" y="82690"/>
                  </a:lnTo>
                  <a:lnTo>
                    <a:pt x="314508" y="82563"/>
                  </a:lnTo>
                  <a:lnTo>
                    <a:pt x="314712" y="82476"/>
                  </a:lnTo>
                  <a:lnTo>
                    <a:pt x="315007" y="82440"/>
                  </a:lnTo>
                  <a:lnTo>
                    <a:pt x="315324" y="82476"/>
                  </a:lnTo>
                  <a:lnTo>
                    <a:pt x="315653" y="82558"/>
                  </a:lnTo>
                  <a:lnTo>
                    <a:pt x="315989" y="82649"/>
                  </a:lnTo>
                  <a:lnTo>
                    <a:pt x="316314" y="82713"/>
                  </a:lnTo>
                  <a:lnTo>
                    <a:pt x="316960" y="82790"/>
                  </a:lnTo>
                  <a:lnTo>
                    <a:pt x="317282" y="82822"/>
                  </a:lnTo>
                  <a:lnTo>
                    <a:pt x="317603" y="82845"/>
                  </a:lnTo>
                  <a:lnTo>
                    <a:pt x="317924" y="82845"/>
                  </a:lnTo>
                  <a:lnTo>
                    <a:pt x="318521" y="82795"/>
                  </a:lnTo>
                  <a:lnTo>
                    <a:pt x="319130" y="82690"/>
                  </a:lnTo>
                  <a:lnTo>
                    <a:pt x="319727" y="82531"/>
                  </a:lnTo>
                  <a:lnTo>
                    <a:pt x="320305" y="82317"/>
                  </a:lnTo>
                  <a:lnTo>
                    <a:pt x="320842" y="82058"/>
                  </a:lnTo>
                  <a:lnTo>
                    <a:pt x="321178" y="81849"/>
                  </a:lnTo>
                  <a:lnTo>
                    <a:pt x="321495" y="81608"/>
                  </a:lnTo>
                  <a:lnTo>
                    <a:pt x="322108" y="81085"/>
                  </a:lnTo>
                  <a:lnTo>
                    <a:pt x="322421" y="80839"/>
                  </a:lnTo>
                  <a:lnTo>
                    <a:pt x="322746" y="80603"/>
                  </a:lnTo>
                  <a:lnTo>
                    <a:pt x="323408" y="80148"/>
                  </a:lnTo>
                  <a:lnTo>
                    <a:pt x="323733" y="79916"/>
                  </a:lnTo>
                  <a:lnTo>
                    <a:pt x="324050" y="79666"/>
                  </a:lnTo>
                  <a:lnTo>
                    <a:pt x="324417" y="79357"/>
                  </a:lnTo>
                  <a:lnTo>
                    <a:pt x="324783" y="79038"/>
                  </a:lnTo>
                  <a:lnTo>
                    <a:pt x="325135" y="78706"/>
                  </a:lnTo>
                  <a:lnTo>
                    <a:pt x="325456" y="78352"/>
                  </a:lnTo>
                  <a:lnTo>
                    <a:pt x="325739" y="77974"/>
                  </a:lnTo>
                  <a:lnTo>
                    <a:pt x="325883" y="77729"/>
                  </a:lnTo>
                  <a:lnTo>
                    <a:pt x="326242" y="76933"/>
                  </a:lnTo>
                  <a:lnTo>
                    <a:pt x="326382" y="76683"/>
                  </a:lnTo>
                  <a:lnTo>
                    <a:pt x="326578" y="76442"/>
                  </a:lnTo>
                  <a:lnTo>
                    <a:pt x="326809" y="76214"/>
                  </a:lnTo>
                  <a:lnTo>
                    <a:pt x="327043" y="75991"/>
                  </a:lnTo>
                  <a:lnTo>
                    <a:pt x="327324" y="75467"/>
                  </a:lnTo>
                  <a:lnTo>
                    <a:pt x="327455" y="75300"/>
                  </a:lnTo>
                  <a:lnTo>
                    <a:pt x="327504" y="75087"/>
                  </a:lnTo>
                  <a:lnTo>
                    <a:pt x="327535" y="74868"/>
                  </a:lnTo>
                  <a:lnTo>
                    <a:pt x="327542" y="74650"/>
                  </a:lnTo>
                  <a:lnTo>
                    <a:pt x="327535" y="74441"/>
                  </a:lnTo>
                  <a:lnTo>
                    <a:pt x="327871" y="73531"/>
                  </a:lnTo>
                  <a:lnTo>
                    <a:pt x="328075" y="73145"/>
                  </a:lnTo>
                  <a:lnTo>
                    <a:pt x="328665" y="72567"/>
                  </a:lnTo>
                  <a:lnTo>
                    <a:pt x="329318" y="72317"/>
                  </a:lnTo>
                  <a:lnTo>
                    <a:pt x="329621" y="72335"/>
                  </a:lnTo>
                  <a:lnTo>
                    <a:pt x="329931" y="72385"/>
                  </a:lnTo>
                  <a:lnTo>
                    <a:pt x="330240" y="72463"/>
                  </a:lnTo>
                  <a:lnTo>
                    <a:pt x="330535" y="72567"/>
                  </a:lnTo>
                  <a:lnTo>
                    <a:pt x="330811" y="72695"/>
                  </a:lnTo>
                  <a:lnTo>
                    <a:pt x="331072" y="72863"/>
                  </a:lnTo>
                  <a:lnTo>
                    <a:pt x="331318" y="73063"/>
                  </a:lnTo>
                  <a:lnTo>
                    <a:pt x="331548" y="73290"/>
                  </a:lnTo>
                  <a:lnTo>
                    <a:pt x="331771" y="73522"/>
                  </a:lnTo>
                  <a:lnTo>
                    <a:pt x="332138" y="73922"/>
                  </a:lnTo>
                  <a:lnTo>
                    <a:pt x="332281" y="74086"/>
                  </a:lnTo>
                  <a:lnTo>
                    <a:pt x="332425" y="74259"/>
                  </a:lnTo>
                  <a:lnTo>
                    <a:pt x="332701" y="74605"/>
                  </a:lnTo>
                  <a:lnTo>
                    <a:pt x="332893" y="74868"/>
                  </a:lnTo>
                  <a:lnTo>
                    <a:pt x="333079" y="75141"/>
                  </a:lnTo>
                  <a:lnTo>
                    <a:pt x="333611" y="75978"/>
                  </a:lnTo>
                  <a:lnTo>
                    <a:pt x="333857" y="76319"/>
                  </a:lnTo>
                  <a:lnTo>
                    <a:pt x="334125" y="76655"/>
                  </a:lnTo>
                  <a:lnTo>
                    <a:pt x="334379" y="76997"/>
                  </a:lnTo>
                  <a:lnTo>
                    <a:pt x="334590" y="77347"/>
                  </a:lnTo>
                  <a:lnTo>
                    <a:pt x="334723" y="77715"/>
                  </a:lnTo>
                  <a:lnTo>
                    <a:pt x="334768" y="77979"/>
                  </a:lnTo>
                  <a:lnTo>
                    <a:pt x="334787" y="78256"/>
                  </a:lnTo>
                  <a:lnTo>
                    <a:pt x="334783" y="78534"/>
                  </a:lnTo>
                  <a:lnTo>
                    <a:pt x="334753" y="78807"/>
                  </a:lnTo>
                  <a:lnTo>
                    <a:pt x="334700" y="79070"/>
                  </a:lnTo>
                  <a:lnTo>
                    <a:pt x="334545" y="79439"/>
                  </a:lnTo>
                  <a:lnTo>
                    <a:pt x="334307" y="79784"/>
                  </a:lnTo>
                  <a:lnTo>
                    <a:pt x="334020" y="80116"/>
                  </a:lnTo>
                  <a:lnTo>
                    <a:pt x="333714" y="80439"/>
                  </a:lnTo>
                  <a:lnTo>
                    <a:pt x="333423" y="80767"/>
                  </a:lnTo>
                  <a:lnTo>
                    <a:pt x="333079" y="81135"/>
                  </a:lnTo>
                  <a:lnTo>
                    <a:pt x="332697" y="81485"/>
                  </a:lnTo>
                  <a:lnTo>
                    <a:pt x="332323" y="81835"/>
                  </a:lnTo>
                  <a:lnTo>
                    <a:pt x="331987" y="82204"/>
                  </a:lnTo>
                  <a:lnTo>
                    <a:pt x="331733" y="82613"/>
                  </a:lnTo>
                  <a:lnTo>
                    <a:pt x="331631" y="82890"/>
                  </a:lnTo>
                  <a:lnTo>
                    <a:pt x="331563" y="83186"/>
                  </a:lnTo>
                  <a:lnTo>
                    <a:pt x="331510" y="83486"/>
                  </a:lnTo>
                  <a:lnTo>
                    <a:pt x="331442" y="83786"/>
                  </a:lnTo>
                  <a:lnTo>
                    <a:pt x="331344" y="84064"/>
                  </a:lnTo>
                  <a:lnTo>
                    <a:pt x="331276" y="84205"/>
                  </a:lnTo>
                  <a:lnTo>
                    <a:pt x="331204" y="84341"/>
                  </a:lnTo>
                  <a:lnTo>
                    <a:pt x="331129" y="84473"/>
                  </a:lnTo>
                  <a:lnTo>
                    <a:pt x="330970" y="84737"/>
                  </a:lnTo>
                  <a:lnTo>
                    <a:pt x="330819" y="84946"/>
                  </a:lnTo>
                  <a:lnTo>
                    <a:pt x="330475" y="85341"/>
                  </a:lnTo>
                  <a:lnTo>
                    <a:pt x="330327" y="85546"/>
                  </a:lnTo>
                  <a:lnTo>
                    <a:pt x="330225" y="85764"/>
                  </a:lnTo>
                  <a:lnTo>
                    <a:pt x="330161" y="86042"/>
                  </a:lnTo>
                  <a:lnTo>
                    <a:pt x="330142" y="86347"/>
                  </a:lnTo>
                  <a:lnTo>
                    <a:pt x="330157" y="86656"/>
                  </a:lnTo>
                  <a:lnTo>
                    <a:pt x="330214" y="86956"/>
                  </a:lnTo>
                  <a:lnTo>
                    <a:pt x="330305" y="87224"/>
                  </a:lnTo>
                  <a:lnTo>
                    <a:pt x="330403" y="87424"/>
                  </a:lnTo>
                  <a:lnTo>
                    <a:pt x="330528" y="87620"/>
                  </a:lnTo>
                  <a:lnTo>
                    <a:pt x="330671" y="87802"/>
                  </a:lnTo>
                  <a:lnTo>
                    <a:pt x="330830" y="87966"/>
                  </a:lnTo>
                  <a:lnTo>
                    <a:pt x="331000" y="88106"/>
                  </a:lnTo>
                  <a:lnTo>
                    <a:pt x="331182" y="88361"/>
                  </a:lnTo>
                  <a:lnTo>
                    <a:pt x="331382" y="88611"/>
                  </a:lnTo>
                  <a:lnTo>
                    <a:pt x="331590" y="88848"/>
                  </a:lnTo>
                  <a:lnTo>
                    <a:pt x="331813" y="89071"/>
                  </a:lnTo>
                  <a:lnTo>
                    <a:pt x="332047" y="89280"/>
                  </a:lnTo>
                  <a:lnTo>
                    <a:pt x="332315" y="89475"/>
                  </a:lnTo>
                  <a:lnTo>
                    <a:pt x="332610" y="89648"/>
                  </a:lnTo>
                  <a:lnTo>
                    <a:pt x="332912" y="89807"/>
                  </a:lnTo>
                  <a:lnTo>
                    <a:pt x="333200" y="89980"/>
                  </a:lnTo>
                  <a:lnTo>
                    <a:pt x="333468" y="90180"/>
                  </a:lnTo>
                  <a:lnTo>
                    <a:pt x="333842" y="90526"/>
                  </a:lnTo>
                  <a:lnTo>
                    <a:pt x="334016" y="90712"/>
                  </a:lnTo>
                  <a:lnTo>
                    <a:pt x="334163" y="90913"/>
                  </a:lnTo>
                  <a:lnTo>
                    <a:pt x="334269" y="91122"/>
                  </a:lnTo>
                  <a:lnTo>
                    <a:pt x="334333" y="91395"/>
                  </a:lnTo>
                  <a:lnTo>
                    <a:pt x="334337" y="91690"/>
                  </a:lnTo>
                  <a:lnTo>
                    <a:pt x="334299" y="91999"/>
                  </a:lnTo>
                  <a:lnTo>
                    <a:pt x="334194" y="92613"/>
                  </a:lnTo>
                  <a:lnTo>
                    <a:pt x="334144" y="92945"/>
                  </a:lnTo>
                  <a:lnTo>
                    <a:pt x="334088" y="93282"/>
                  </a:lnTo>
                  <a:lnTo>
                    <a:pt x="334012" y="93614"/>
                  </a:lnTo>
                  <a:lnTo>
                    <a:pt x="333906" y="93923"/>
                  </a:lnTo>
                  <a:lnTo>
                    <a:pt x="333672" y="94310"/>
                  </a:lnTo>
                  <a:lnTo>
                    <a:pt x="333286" y="94710"/>
                  </a:lnTo>
                  <a:lnTo>
                    <a:pt x="333150" y="94937"/>
                  </a:lnTo>
                  <a:lnTo>
                    <a:pt x="333041" y="95187"/>
                  </a:lnTo>
                  <a:lnTo>
                    <a:pt x="332950" y="95451"/>
                  </a:lnTo>
                  <a:lnTo>
                    <a:pt x="332803" y="95988"/>
                  </a:lnTo>
                  <a:lnTo>
                    <a:pt x="332670" y="96415"/>
                  </a:lnTo>
                  <a:lnTo>
                    <a:pt x="332614" y="96634"/>
                  </a:lnTo>
                  <a:lnTo>
                    <a:pt x="332580" y="96852"/>
                  </a:lnTo>
                  <a:lnTo>
                    <a:pt x="332580" y="97066"/>
                  </a:lnTo>
                  <a:lnTo>
                    <a:pt x="332599" y="97202"/>
                  </a:lnTo>
                  <a:lnTo>
                    <a:pt x="332633" y="97339"/>
                  </a:lnTo>
                  <a:lnTo>
                    <a:pt x="332683" y="97494"/>
                  </a:lnTo>
                  <a:lnTo>
                    <a:pt x="332773" y="97739"/>
                  </a:lnTo>
                  <a:lnTo>
                    <a:pt x="332875" y="97984"/>
                  </a:lnTo>
                  <a:lnTo>
                    <a:pt x="332996" y="98230"/>
                  </a:lnTo>
                  <a:lnTo>
                    <a:pt x="333271" y="98703"/>
                  </a:lnTo>
                  <a:lnTo>
                    <a:pt x="333419" y="98930"/>
                  </a:lnTo>
                  <a:lnTo>
                    <a:pt x="333585" y="99167"/>
                  </a:lnTo>
                  <a:lnTo>
                    <a:pt x="333763" y="99390"/>
                  </a:lnTo>
                  <a:lnTo>
                    <a:pt x="333948" y="99612"/>
                  </a:lnTo>
                  <a:lnTo>
                    <a:pt x="334118" y="99840"/>
                  </a:lnTo>
                  <a:lnTo>
                    <a:pt x="334269" y="100081"/>
                  </a:lnTo>
                  <a:lnTo>
                    <a:pt x="334454" y="100463"/>
                  </a:lnTo>
                  <a:lnTo>
                    <a:pt x="334605" y="100872"/>
                  </a:lnTo>
                  <a:lnTo>
                    <a:pt x="334726" y="101295"/>
                  </a:lnTo>
                  <a:lnTo>
                    <a:pt x="334821" y="101723"/>
                  </a:lnTo>
                  <a:lnTo>
                    <a:pt x="334900" y="102150"/>
                  </a:lnTo>
                  <a:lnTo>
                    <a:pt x="334972" y="102669"/>
                  </a:lnTo>
                  <a:lnTo>
                    <a:pt x="335002" y="103192"/>
                  </a:lnTo>
                  <a:lnTo>
                    <a:pt x="335010" y="103724"/>
                  </a:lnTo>
                  <a:lnTo>
                    <a:pt x="334991" y="104251"/>
                  </a:lnTo>
                  <a:lnTo>
                    <a:pt x="334961" y="104774"/>
                  </a:lnTo>
                  <a:lnTo>
                    <a:pt x="334904" y="105597"/>
                  </a:lnTo>
                  <a:lnTo>
                    <a:pt x="334862" y="106002"/>
                  </a:lnTo>
                  <a:lnTo>
                    <a:pt x="334787" y="106403"/>
                  </a:lnTo>
                  <a:lnTo>
                    <a:pt x="334670" y="106780"/>
                  </a:lnTo>
                  <a:lnTo>
                    <a:pt x="334462" y="107226"/>
                  </a:lnTo>
                  <a:lnTo>
                    <a:pt x="334197" y="107676"/>
                  </a:lnTo>
                  <a:lnTo>
                    <a:pt x="333884" y="108090"/>
                  </a:lnTo>
                  <a:lnTo>
                    <a:pt x="333532" y="108445"/>
                  </a:lnTo>
                  <a:lnTo>
                    <a:pt x="333150" y="108708"/>
                  </a:lnTo>
                  <a:lnTo>
                    <a:pt x="332893" y="108817"/>
                  </a:lnTo>
                  <a:lnTo>
                    <a:pt x="332618" y="108899"/>
                  </a:lnTo>
                  <a:lnTo>
                    <a:pt x="332334" y="108958"/>
                  </a:lnTo>
                  <a:lnTo>
                    <a:pt x="332043" y="109004"/>
                  </a:lnTo>
                  <a:lnTo>
                    <a:pt x="331174" y="109136"/>
                  </a:lnTo>
                  <a:lnTo>
                    <a:pt x="330883" y="109168"/>
                  </a:lnTo>
                  <a:lnTo>
                    <a:pt x="330596" y="109168"/>
                  </a:lnTo>
                  <a:lnTo>
                    <a:pt x="330320" y="109122"/>
                  </a:lnTo>
                  <a:lnTo>
                    <a:pt x="330165" y="109068"/>
                  </a:lnTo>
                  <a:lnTo>
                    <a:pt x="329863" y="108908"/>
                  </a:lnTo>
                  <a:lnTo>
                    <a:pt x="329711" y="108822"/>
                  </a:lnTo>
                  <a:lnTo>
                    <a:pt x="329560" y="108749"/>
                  </a:lnTo>
                  <a:lnTo>
                    <a:pt x="329156" y="108595"/>
                  </a:lnTo>
                  <a:lnTo>
                    <a:pt x="328952" y="108526"/>
                  </a:lnTo>
                  <a:lnTo>
                    <a:pt x="328748" y="108467"/>
                  </a:lnTo>
                  <a:lnTo>
                    <a:pt x="328540" y="108422"/>
                  </a:lnTo>
                  <a:lnTo>
                    <a:pt x="328020" y="108512"/>
                  </a:lnTo>
                  <a:lnTo>
                    <a:pt x="327746" y="108390"/>
                  </a:lnTo>
                  <a:lnTo>
                    <a:pt x="327346" y="108431"/>
                  </a:lnTo>
                  <a:lnTo>
                    <a:pt x="326310" y="108576"/>
                  </a:lnTo>
                  <a:lnTo>
                    <a:pt x="326083" y="108617"/>
                  </a:lnTo>
                  <a:lnTo>
                    <a:pt x="325857" y="108663"/>
                  </a:lnTo>
                  <a:lnTo>
                    <a:pt x="325634" y="108699"/>
                  </a:lnTo>
                  <a:lnTo>
                    <a:pt x="325407" y="108731"/>
                  </a:lnTo>
                  <a:lnTo>
                    <a:pt x="325248" y="108749"/>
                  </a:lnTo>
                  <a:lnTo>
                    <a:pt x="325090" y="108777"/>
                  </a:lnTo>
                  <a:lnTo>
                    <a:pt x="324931" y="108795"/>
                  </a:lnTo>
                  <a:lnTo>
                    <a:pt x="324780" y="108795"/>
                  </a:lnTo>
                  <a:lnTo>
                    <a:pt x="324636" y="108767"/>
                  </a:lnTo>
                  <a:lnTo>
                    <a:pt x="324473" y="108667"/>
                  </a:lnTo>
                  <a:lnTo>
                    <a:pt x="324334" y="108508"/>
                  </a:lnTo>
                  <a:lnTo>
                    <a:pt x="324073" y="108113"/>
                  </a:lnTo>
                  <a:lnTo>
                    <a:pt x="323933" y="107931"/>
                  </a:lnTo>
                  <a:lnTo>
                    <a:pt x="323589" y="107549"/>
                  </a:lnTo>
                  <a:lnTo>
                    <a:pt x="323461" y="107439"/>
                  </a:lnTo>
                  <a:lnTo>
                    <a:pt x="323325" y="107358"/>
                  </a:lnTo>
                  <a:lnTo>
                    <a:pt x="323185" y="107312"/>
                  </a:lnTo>
                  <a:lnTo>
                    <a:pt x="323030" y="107294"/>
                  </a:lnTo>
                  <a:lnTo>
                    <a:pt x="322709" y="107276"/>
                  </a:lnTo>
                  <a:lnTo>
                    <a:pt x="322557" y="107239"/>
                  </a:lnTo>
                  <a:lnTo>
                    <a:pt x="322402" y="107162"/>
                  </a:lnTo>
                  <a:lnTo>
                    <a:pt x="322251" y="107053"/>
                  </a:lnTo>
                  <a:lnTo>
                    <a:pt x="322108" y="106935"/>
                  </a:lnTo>
                  <a:lnTo>
                    <a:pt x="321956" y="106835"/>
                  </a:lnTo>
                  <a:lnTo>
                    <a:pt x="321798" y="106762"/>
                  </a:lnTo>
                  <a:lnTo>
                    <a:pt x="321571" y="106716"/>
                  </a:lnTo>
                  <a:lnTo>
                    <a:pt x="321318" y="106694"/>
                  </a:lnTo>
                  <a:lnTo>
                    <a:pt x="321068" y="106703"/>
                  </a:lnTo>
                  <a:lnTo>
                    <a:pt x="320842" y="106753"/>
                  </a:lnTo>
                  <a:lnTo>
                    <a:pt x="320577" y="106966"/>
                  </a:lnTo>
                  <a:lnTo>
                    <a:pt x="320520" y="107121"/>
                  </a:lnTo>
                  <a:lnTo>
                    <a:pt x="320475" y="107294"/>
                  </a:lnTo>
                  <a:lnTo>
                    <a:pt x="320422" y="107462"/>
                  </a:lnTo>
                  <a:lnTo>
                    <a:pt x="320347" y="107612"/>
                  </a:lnTo>
                  <a:lnTo>
                    <a:pt x="320192" y="107794"/>
                  </a:lnTo>
                  <a:lnTo>
                    <a:pt x="320006" y="107958"/>
                  </a:lnTo>
                  <a:lnTo>
                    <a:pt x="319795" y="108103"/>
                  </a:lnTo>
                  <a:lnTo>
                    <a:pt x="319576" y="108240"/>
                  </a:lnTo>
                  <a:lnTo>
                    <a:pt x="319114" y="108508"/>
                  </a:lnTo>
                  <a:lnTo>
                    <a:pt x="318861" y="108636"/>
                  </a:lnTo>
                  <a:lnTo>
                    <a:pt x="318332" y="108858"/>
                  </a:lnTo>
                  <a:lnTo>
                    <a:pt x="317905" y="109027"/>
                  </a:lnTo>
                  <a:lnTo>
                    <a:pt x="317244" y="109259"/>
                  </a:lnTo>
                  <a:lnTo>
                    <a:pt x="316953" y="109377"/>
                  </a:lnTo>
                  <a:lnTo>
                    <a:pt x="316666" y="109509"/>
                  </a:lnTo>
                  <a:lnTo>
                    <a:pt x="316375" y="109636"/>
                  </a:lnTo>
                  <a:lnTo>
                    <a:pt x="316087" y="109723"/>
                  </a:lnTo>
                  <a:lnTo>
                    <a:pt x="315800" y="109750"/>
                  </a:lnTo>
                  <a:lnTo>
                    <a:pt x="315551" y="109709"/>
                  </a:lnTo>
                  <a:lnTo>
                    <a:pt x="315298" y="109632"/>
                  </a:lnTo>
                  <a:lnTo>
                    <a:pt x="315048" y="109522"/>
                  </a:lnTo>
                  <a:lnTo>
                    <a:pt x="314810" y="109395"/>
                  </a:lnTo>
                  <a:lnTo>
                    <a:pt x="314580" y="109263"/>
                  </a:lnTo>
                  <a:lnTo>
                    <a:pt x="314406" y="109154"/>
                  </a:lnTo>
                  <a:lnTo>
                    <a:pt x="314239" y="109036"/>
                  </a:lnTo>
                  <a:lnTo>
                    <a:pt x="314073" y="108904"/>
                  </a:lnTo>
                  <a:lnTo>
                    <a:pt x="313918" y="108772"/>
                  </a:lnTo>
                  <a:lnTo>
                    <a:pt x="313767" y="108631"/>
                  </a:lnTo>
                  <a:lnTo>
                    <a:pt x="313586" y="108426"/>
                  </a:lnTo>
                  <a:lnTo>
                    <a:pt x="313415" y="108208"/>
                  </a:lnTo>
                  <a:lnTo>
                    <a:pt x="313257" y="107976"/>
                  </a:lnTo>
                  <a:lnTo>
                    <a:pt x="313094" y="107749"/>
                  </a:lnTo>
                  <a:lnTo>
                    <a:pt x="312917" y="107535"/>
                  </a:lnTo>
                  <a:lnTo>
                    <a:pt x="312769" y="107385"/>
                  </a:lnTo>
                  <a:lnTo>
                    <a:pt x="312614" y="107239"/>
                  </a:lnTo>
                  <a:lnTo>
                    <a:pt x="312456" y="107098"/>
                  </a:lnTo>
                  <a:lnTo>
                    <a:pt x="312304" y="106953"/>
                  </a:lnTo>
                  <a:lnTo>
                    <a:pt x="312161" y="106803"/>
                  </a:lnTo>
                  <a:lnTo>
                    <a:pt x="311987" y="106584"/>
                  </a:lnTo>
                  <a:lnTo>
                    <a:pt x="311824" y="106357"/>
                  </a:lnTo>
                  <a:lnTo>
                    <a:pt x="311360" y="105657"/>
                  </a:lnTo>
                  <a:lnTo>
                    <a:pt x="311246" y="105479"/>
                  </a:lnTo>
                  <a:lnTo>
                    <a:pt x="311122" y="105306"/>
                  </a:lnTo>
                  <a:lnTo>
                    <a:pt x="310989" y="105138"/>
                  </a:lnTo>
                  <a:lnTo>
                    <a:pt x="310846" y="104984"/>
                  </a:lnTo>
                  <a:lnTo>
                    <a:pt x="310581" y="104738"/>
                  </a:lnTo>
                  <a:lnTo>
                    <a:pt x="310014" y="104138"/>
                  </a:lnTo>
                  <a:lnTo>
                    <a:pt x="309946" y="103869"/>
                  </a:lnTo>
                  <a:lnTo>
                    <a:pt x="309436" y="103178"/>
                  </a:lnTo>
                  <a:lnTo>
                    <a:pt x="309209" y="103096"/>
                  </a:lnTo>
                  <a:lnTo>
                    <a:pt x="309069" y="103051"/>
                  </a:lnTo>
                  <a:lnTo>
                    <a:pt x="308915" y="103010"/>
                  </a:lnTo>
                  <a:lnTo>
                    <a:pt x="308763" y="102978"/>
                  </a:lnTo>
                  <a:lnTo>
                    <a:pt x="308480" y="103114"/>
                  </a:lnTo>
                  <a:lnTo>
                    <a:pt x="308510" y="103310"/>
                  </a:lnTo>
                  <a:lnTo>
                    <a:pt x="308571" y="103560"/>
                  </a:lnTo>
                  <a:lnTo>
                    <a:pt x="308627" y="103824"/>
                  </a:lnTo>
                  <a:lnTo>
                    <a:pt x="308639" y="104056"/>
                  </a:lnTo>
                  <a:lnTo>
                    <a:pt x="308612" y="104260"/>
                  </a:lnTo>
                  <a:lnTo>
                    <a:pt x="308567" y="104470"/>
                  </a:lnTo>
                  <a:lnTo>
                    <a:pt x="308503" y="104674"/>
                  </a:lnTo>
                  <a:lnTo>
                    <a:pt x="308423" y="104870"/>
                  </a:lnTo>
                  <a:lnTo>
                    <a:pt x="308151" y="105302"/>
                  </a:lnTo>
                  <a:lnTo>
                    <a:pt x="308019" y="105456"/>
                  </a:lnTo>
                  <a:lnTo>
                    <a:pt x="307558" y="105907"/>
                  </a:lnTo>
                  <a:lnTo>
                    <a:pt x="307312" y="106184"/>
                  </a:lnTo>
                  <a:lnTo>
                    <a:pt x="307082" y="106484"/>
                  </a:lnTo>
                  <a:lnTo>
                    <a:pt x="306881" y="106794"/>
                  </a:lnTo>
                  <a:lnTo>
                    <a:pt x="306719" y="107121"/>
                  </a:lnTo>
                  <a:lnTo>
                    <a:pt x="306639" y="107317"/>
                  </a:lnTo>
                  <a:lnTo>
                    <a:pt x="306575" y="107521"/>
                  </a:lnTo>
                  <a:lnTo>
                    <a:pt x="306518" y="107726"/>
                  </a:lnTo>
                  <a:lnTo>
                    <a:pt x="306477" y="107935"/>
                  </a:lnTo>
                  <a:lnTo>
                    <a:pt x="306443" y="108144"/>
                  </a:lnTo>
                  <a:lnTo>
                    <a:pt x="306364" y="108376"/>
                  </a:lnTo>
                  <a:lnTo>
                    <a:pt x="306258" y="108608"/>
                  </a:lnTo>
                  <a:lnTo>
                    <a:pt x="306129" y="108831"/>
                  </a:lnTo>
                  <a:lnTo>
                    <a:pt x="305986" y="109040"/>
                  </a:lnTo>
                  <a:lnTo>
                    <a:pt x="305823" y="109231"/>
                  </a:lnTo>
                  <a:lnTo>
                    <a:pt x="305562" y="109468"/>
                  </a:lnTo>
                  <a:lnTo>
                    <a:pt x="305252" y="109673"/>
                  </a:lnTo>
                  <a:lnTo>
                    <a:pt x="304912" y="109845"/>
                  </a:lnTo>
                  <a:lnTo>
                    <a:pt x="304561" y="109977"/>
                  </a:lnTo>
                  <a:lnTo>
                    <a:pt x="304209" y="110068"/>
                  </a:lnTo>
                  <a:lnTo>
                    <a:pt x="304028" y="110091"/>
                  </a:lnTo>
                  <a:lnTo>
                    <a:pt x="303847" y="110105"/>
                  </a:lnTo>
                  <a:lnTo>
                    <a:pt x="303658" y="110105"/>
                  </a:lnTo>
                  <a:lnTo>
                    <a:pt x="302358" y="110141"/>
                  </a:lnTo>
                  <a:lnTo>
                    <a:pt x="302101" y="110059"/>
                  </a:lnTo>
                  <a:lnTo>
                    <a:pt x="301764" y="110050"/>
                  </a:lnTo>
                  <a:lnTo>
                    <a:pt x="301409" y="110105"/>
                  </a:lnTo>
                  <a:lnTo>
                    <a:pt x="301088" y="110209"/>
                  </a:lnTo>
                  <a:lnTo>
                    <a:pt x="300691" y="110659"/>
                  </a:lnTo>
                  <a:lnTo>
                    <a:pt x="300574" y="110946"/>
                  </a:lnTo>
                  <a:lnTo>
                    <a:pt x="300529" y="111087"/>
                  </a:lnTo>
                  <a:lnTo>
                    <a:pt x="300491" y="111228"/>
                  </a:lnTo>
                  <a:lnTo>
                    <a:pt x="300710" y="111310"/>
                  </a:lnTo>
                  <a:lnTo>
                    <a:pt x="300925" y="111401"/>
                  </a:lnTo>
                  <a:lnTo>
                    <a:pt x="301141" y="111510"/>
                  </a:lnTo>
                  <a:lnTo>
                    <a:pt x="301345" y="111628"/>
                  </a:lnTo>
                  <a:lnTo>
                    <a:pt x="301541" y="111755"/>
                  </a:lnTo>
                  <a:lnTo>
                    <a:pt x="301783" y="111947"/>
                  </a:lnTo>
                  <a:lnTo>
                    <a:pt x="302010" y="112160"/>
                  </a:lnTo>
                  <a:lnTo>
                    <a:pt x="302225" y="112392"/>
                  </a:lnTo>
                  <a:lnTo>
                    <a:pt x="302422" y="112633"/>
                  </a:lnTo>
                  <a:lnTo>
                    <a:pt x="302607" y="112883"/>
                  </a:lnTo>
                  <a:lnTo>
                    <a:pt x="302762" y="113147"/>
                  </a:lnTo>
                  <a:lnTo>
                    <a:pt x="302890" y="113425"/>
                  </a:lnTo>
                  <a:lnTo>
                    <a:pt x="303011" y="113711"/>
                  </a:lnTo>
                  <a:lnTo>
                    <a:pt x="303144" y="113989"/>
                  </a:lnTo>
                  <a:lnTo>
                    <a:pt x="303310" y="114239"/>
                  </a:lnTo>
                  <a:lnTo>
                    <a:pt x="303495" y="114448"/>
                  </a:lnTo>
                  <a:lnTo>
                    <a:pt x="303699" y="114648"/>
                  </a:lnTo>
                  <a:lnTo>
                    <a:pt x="303918" y="114830"/>
                  </a:lnTo>
                  <a:lnTo>
                    <a:pt x="304149" y="114998"/>
                  </a:lnTo>
                  <a:lnTo>
                    <a:pt x="304387" y="115148"/>
                  </a:lnTo>
                  <a:lnTo>
                    <a:pt x="304500" y="115298"/>
                  </a:lnTo>
                  <a:lnTo>
                    <a:pt x="304689" y="115567"/>
                  </a:lnTo>
                  <a:lnTo>
                    <a:pt x="304852" y="115844"/>
                  </a:lnTo>
                  <a:lnTo>
                    <a:pt x="304969" y="116131"/>
                  </a:lnTo>
                  <a:lnTo>
                    <a:pt x="305033" y="116454"/>
                  </a:lnTo>
                  <a:lnTo>
                    <a:pt x="305067" y="116795"/>
                  </a:lnTo>
                  <a:lnTo>
                    <a:pt x="305060" y="117140"/>
                  </a:lnTo>
                  <a:lnTo>
                    <a:pt x="305004" y="117540"/>
                  </a:lnTo>
                  <a:lnTo>
                    <a:pt x="304939" y="117800"/>
                  </a:lnTo>
                  <a:lnTo>
                    <a:pt x="304829" y="118077"/>
                  </a:lnTo>
                  <a:lnTo>
                    <a:pt x="304686" y="118350"/>
                  </a:lnTo>
                  <a:lnTo>
                    <a:pt x="304516" y="118609"/>
                  </a:lnTo>
                  <a:lnTo>
                    <a:pt x="304323" y="118855"/>
                  </a:lnTo>
                  <a:lnTo>
                    <a:pt x="304119" y="119082"/>
                  </a:lnTo>
                  <a:lnTo>
                    <a:pt x="303843" y="119323"/>
                  </a:lnTo>
                  <a:lnTo>
                    <a:pt x="303529" y="119542"/>
                  </a:lnTo>
                  <a:lnTo>
                    <a:pt x="303197" y="119728"/>
                  </a:lnTo>
                  <a:lnTo>
                    <a:pt x="302849" y="119896"/>
                  </a:lnTo>
                  <a:lnTo>
                    <a:pt x="302501" y="120042"/>
                  </a:lnTo>
                  <a:lnTo>
                    <a:pt x="302248" y="120128"/>
                  </a:lnTo>
                  <a:lnTo>
                    <a:pt x="301991" y="120201"/>
                  </a:lnTo>
                  <a:lnTo>
                    <a:pt x="301730" y="120265"/>
                  </a:lnTo>
                  <a:lnTo>
                    <a:pt x="300906" y="120456"/>
                  </a:lnTo>
                  <a:lnTo>
                    <a:pt x="300309" y="120579"/>
                  </a:lnTo>
                  <a:lnTo>
                    <a:pt x="300226" y="120452"/>
                  </a:lnTo>
                  <a:lnTo>
                    <a:pt x="300084" y="120520"/>
                  </a:lnTo>
                  <a:lnTo>
                    <a:pt x="299610" y="120787"/>
                  </a:lnTo>
                  <a:lnTo>
                    <a:pt x="299358" y="120899"/>
                  </a:lnTo>
                  <a:lnTo>
                    <a:pt x="299188" y="120925"/>
                  </a:lnTo>
                  <a:lnTo>
                    <a:pt x="299025" y="121021"/>
                  </a:lnTo>
                  <a:lnTo>
                    <a:pt x="298705" y="121158"/>
                  </a:lnTo>
                  <a:lnTo>
                    <a:pt x="298500" y="121265"/>
                  </a:lnTo>
                  <a:lnTo>
                    <a:pt x="297991" y="121513"/>
                  </a:lnTo>
                  <a:lnTo>
                    <a:pt x="297859" y="121565"/>
                  </a:lnTo>
                  <a:lnTo>
                    <a:pt x="297635" y="121626"/>
                  </a:lnTo>
                  <a:lnTo>
                    <a:pt x="297501" y="121675"/>
                  </a:lnTo>
                  <a:lnTo>
                    <a:pt x="297296" y="121822"/>
                  </a:lnTo>
                  <a:lnTo>
                    <a:pt x="297103" y="121888"/>
                  </a:lnTo>
                  <a:lnTo>
                    <a:pt x="296934" y="121869"/>
                  </a:lnTo>
                  <a:lnTo>
                    <a:pt x="296780" y="121799"/>
                  </a:lnTo>
                  <a:lnTo>
                    <a:pt x="296583" y="121937"/>
                  </a:lnTo>
                  <a:lnTo>
                    <a:pt x="296320" y="122144"/>
                  </a:lnTo>
                  <a:lnTo>
                    <a:pt x="295889" y="122463"/>
                  </a:lnTo>
                  <a:lnTo>
                    <a:pt x="295636" y="122733"/>
                  </a:lnTo>
                  <a:lnTo>
                    <a:pt x="295199" y="123040"/>
                  </a:lnTo>
                  <a:lnTo>
                    <a:pt x="295043" y="123060"/>
                  </a:lnTo>
                  <a:lnTo>
                    <a:pt x="294639" y="123045"/>
                  </a:lnTo>
                  <a:lnTo>
                    <a:pt x="294391" y="123042"/>
                  </a:lnTo>
                  <a:lnTo>
                    <a:pt x="293817" y="123123"/>
                  </a:lnTo>
                  <a:lnTo>
                    <a:pt x="293443" y="123161"/>
                  </a:lnTo>
                  <a:lnTo>
                    <a:pt x="293235" y="123126"/>
                  </a:lnTo>
                  <a:lnTo>
                    <a:pt x="293033" y="123070"/>
                  </a:lnTo>
                  <a:lnTo>
                    <a:pt x="292885" y="123023"/>
                  </a:lnTo>
                  <a:lnTo>
                    <a:pt x="292629" y="122969"/>
                  </a:lnTo>
                  <a:lnTo>
                    <a:pt x="292356" y="122850"/>
                  </a:lnTo>
                  <a:lnTo>
                    <a:pt x="292009" y="122706"/>
                  </a:lnTo>
                  <a:lnTo>
                    <a:pt x="291722" y="122582"/>
                  </a:lnTo>
                  <a:lnTo>
                    <a:pt x="291587" y="122522"/>
                  </a:lnTo>
                  <a:lnTo>
                    <a:pt x="291436" y="122449"/>
                  </a:lnTo>
                  <a:lnTo>
                    <a:pt x="291180" y="122379"/>
                  </a:lnTo>
                  <a:lnTo>
                    <a:pt x="290833" y="122254"/>
                  </a:lnTo>
                  <a:lnTo>
                    <a:pt x="290492" y="122203"/>
                  </a:lnTo>
                  <a:lnTo>
                    <a:pt x="290192" y="122137"/>
                  </a:lnTo>
                  <a:lnTo>
                    <a:pt x="289639" y="121989"/>
                  </a:lnTo>
                  <a:lnTo>
                    <a:pt x="289358" y="121950"/>
                  </a:lnTo>
                  <a:lnTo>
                    <a:pt x="289176" y="121930"/>
                  </a:lnTo>
                  <a:lnTo>
                    <a:pt x="288829" y="121844"/>
                  </a:lnTo>
                  <a:lnTo>
                    <a:pt x="288568" y="121803"/>
                  </a:lnTo>
                  <a:lnTo>
                    <a:pt x="288416" y="121764"/>
                  </a:lnTo>
                  <a:lnTo>
                    <a:pt x="287979" y="121697"/>
                  </a:lnTo>
                  <a:lnTo>
                    <a:pt x="286881" y="121564"/>
                  </a:lnTo>
                  <a:lnTo>
                    <a:pt x="286670" y="121564"/>
                  </a:lnTo>
                  <a:lnTo>
                    <a:pt x="286367" y="121561"/>
                  </a:lnTo>
                  <a:lnTo>
                    <a:pt x="286087" y="121546"/>
                  </a:lnTo>
                  <a:lnTo>
                    <a:pt x="285910" y="121547"/>
                  </a:lnTo>
                  <a:lnTo>
                    <a:pt x="285684" y="121569"/>
                  </a:lnTo>
                  <a:lnTo>
                    <a:pt x="285371" y="121584"/>
                  </a:lnTo>
                  <a:lnTo>
                    <a:pt x="285148" y="121594"/>
                  </a:lnTo>
                  <a:lnTo>
                    <a:pt x="284823" y="121606"/>
                  </a:lnTo>
                  <a:lnTo>
                    <a:pt x="284546" y="121647"/>
                  </a:lnTo>
                  <a:lnTo>
                    <a:pt x="284322" y="121658"/>
                  </a:lnTo>
                  <a:lnTo>
                    <a:pt x="284127" y="121672"/>
                  </a:lnTo>
                  <a:lnTo>
                    <a:pt x="283783" y="121785"/>
                  </a:lnTo>
                  <a:lnTo>
                    <a:pt x="283534" y="122273"/>
                  </a:lnTo>
                  <a:lnTo>
                    <a:pt x="283889" y="122451"/>
                  </a:lnTo>
                  <a:lnTo>
                    <a:pt x="284038" y="122447"/>
                  </a:lnTo>
                  <a:lnTo>
                    <a:pt x="284193" y="122484"/>
                  </a:lnTo>
                  <a:lnTo>
                    <a:pt x="284663" y="122647"/>
                  </a:lnTo>
                  <a:lnTo>
                    <a:pt x="285010" y="122704"/>
                  </a:lnTo>
                  <a:lnTo>
                    <a:pt x="285312" y="122801"/>
                  </a:lnTo>
                  <a:lnTo>
                    <a:pt x="285623" y="122878"/>
                  </a:lnTo>
                  <a:lnTo>
                    <a:pt x="285871" y="122985"/>
                  </a:lnTo>
                  <a:lnTo>
                    <a:pt x="286141" y="123083"/>
                  </a:lnTo>
                  <a:lnTo>
                    <a:pt x="286406" y="123249"/>
                  </a:lnTo>
                  <a:lnTo>
                    <a:pt x="287238" y="123741"/>
                  </a:lnTo>
                  <a:lnTo>
                    <a:pt x="287553" y="123930"/>
                  </a:lnTo>
                  <a:lnTo>
                    <a:pt x="287737" y="124070"/>
                  </a:lnTo>
                  <a:lnTo>
                    <a:pt x="287908" y="124213"/>
                  </a:lnTo>
                  <a:lnTo>
                    <a:pt x="288126" y="124315"/>
                  </a:lnTo>
                  <a:lnTo>
                    <a:pt x="288346" y="124593"/>
                  </a:lnTo>
                  <a:lnTo>
                    <a:pt x="288673" y="124880"/>
                  </a:lnTo>
                  <a:lnTo>
                    <a:pt x="289133" y="125230"/>
                  </a:lnTo>
                  <a:lnTo>
                    <a:pt x="289857" y="125711"/>
                  </a:lnTo>
                  <a:lnTo>
                    <a:pt x="289915" y="125838"/>
                  </a:lnTo>
                  <a:lnTo>
                    <a:pt x="290050" y="126002"/>
                  </a:lnTo>
                  <a:lnTo>
                    <a:pt x="290379" y="126474"/>
                  </a:lnTo>
                  <a:lnTo>
                    <a:pt x="290510" y="126568"/>
                  </a:lnTo>
                  <a:lnTo>
                    <a:pt x="290526" y="126715"/>
                  </a:lnTo>
                  <a:lnTo>
                    <a:pt x="290735" y="127043"/>
                  </a:lnTo>
                  <a:lnTo>
                    <a:pt x="290776" y="127170"/>
                  </a:lnTo>
                  <a:lnTo>
                    <a:pt x="290813" y="127400"/>
                  </a:lnTo>
                  <a:lnTo>
                    <a:pt x="290850" y="127689"/>
                  </a:lnTo>
                  <a:lnTo>
                    <a:pt x="291218" y="128228"/>
                  </a:lnTo>
                  <a:lnTo>
                    <a:pt x="291527" y="128168"/>
                  </a:lnTo>
                  <a:lnTo>
                    <a:pt x="292066" y="128027"/>
                  </a:lnTo>
                  <a:lnTo>
                    <a:pt x="292850" y="127879"/>
                  </a:lnTo>
                  <a:lnTo>
                    <a:pt x="293225" y="127788"/>
                  </a:lnTo>
                  <a:lnTo>
                    <a:pt x="294041" y="127630"/>
                  </a:lnTo>
                  <a:lnTo>
                    <a:pt x="294391" y="127437"/>
                  </a:lnTo>
                  <a:lnTo>
                    <a:pt x="294616" y="127477"/>
                  </a:lnTo>
                  <a:lnTo>
                    <a:pt x="294860" y="127469"/>
                  </a:lnTo>
                  <a:lnTo>
                    <a:pt x="295575" y="127176"/>
                  </a:lnTo>
                  <a:lnTo>
                    <a:pt x="295705" y="127143"/>
                  </a:lnTo>
                  <a:lnTo>
                    <a:pt x="296142" y="127187"/>
                  </a:lnTo>
                  <a:lnTo>
                    <a:pt x="296300" y="127166"/>
                  </a:lnTo>
                  <a:lnTo>
                    <a:pt x="296520" y="127108"/>
                  </a:lnTo>
                  <a:lnTo>
                    <a:pt x="296848" y="126963"/>
                  </a:lnTo>
                  <a:lnTo>
                    <a:pt x="297003" y="126959"/>
                  </a:lnTo>
                  <a:lnTo>
                    <a:pt x="297179" y="126947"/>
                  </a:lnTo>
                  <a:lnTo>
                    <a:pt x="297586" y="126847"/>
                  </a:lnTo>
                  <a:lnTo>
                    <a:pt x="297977" y="126718"/>
                  </a:lnTo>
                  <a:lnTo>
                    <a:pt x="298304" y="126611"/>
                  </a:lnTo>
                  <a:lnTo>
                    <a:pt x="298463" y="126602"/>
                  </a:lnTo>
                  <a:lnTo>
                    <a:pt x="298622" y="126478"/>
                  </a:lnTo>
                  <a:lnTo>
                    <a:pt x="298990" y="126350"/>
                  </a:lnTo>
                  <a:lnTo>
                    <a:pt x="299426" y="126353"/>
                  </a:lnTo>
                  <a:lnTo>
                    <a:pt x="299594" y="126386"/>
                  </a:lnTo>
                  <a:lnTo>
                    <a:pt x="300067" y="126483"/>
                  </a:lnTo>
                  <a:lnTo>
                    <a:pt x="300377" y="126535"/>
                  </a:lnTo>
                  <a:lnTo>
                    <a:pt x="300859" y="126465"/>
                  </a:lnTo>
                  <a:lnTo>
                    <a:pt x="302422" y="127555"/>
                  </a:lnTo>
                  <a:lnTo>
                    <a:pt x="303017" y="128610"/>
                  </a:lnTo>
                  <a:lnTo>
                    <a:pt x="303299" y="128570"/>
                  </a:lnTo>
                  <a:lnTo>
                    <a:pt x="303718" y="128443"/>
                  </a:lnTo>
                  <a:lnTo>
                    <a:pt x="304035" y="128233"/>
                  </a:lnTo>
                  <a:lnTo>
                    <a:pt x="304455" y="127979"/>
                  </a:lnTo>
                  <a:lnTo>
                    <a:pt x="305172" y="127755"/>
                  </a:lnTo>
                  <a:lnTo>
                    <a:pt x="305604" y="127486"/>
                  </a:lnTo>
                  <a:lnTo>
                    <a:pt x="306204" y="127275"/>
                  </a:lnTo>
                  <a:lnTo>
                    <a:pt x="306320" y="127149"/>
                  </a:lnTo>
                  <a:lnTo>
                    <a:pt x="306838" y="127068"/>
                  </a:lnTo>
                  <a:lnTo>
                    <a:pt x="307097" y="127259"/>
                  </a:lnTo>
                  <a:lnTo>
                    <a:pt x="307161" y="127393"/>
                  </a:lnTo>
                  <a:lnTo>
                    <a:pt x="308004" y="126688"/>
                  </a:lnTo>
                  <a:lnTo>
                    <a:pt x="308385" y="126017"/>
                  </a:lnTo>
                  <a:lnTo>
                    <a:pt x="308663" y="125778"/>
                  </a:lnTo>
                  <a:lnTo>
                    <a:pt x="308597" y="125494"/>
                  </a:lnTo>
                  <a:lnTo>
                    <a:pt x="308610" y="125222"/>
                  </a:lnTo>
                  <a:lnTo>
                    <a:pt x="309629" y="124825"/>
                  </a:lnTo>
                  <a:lnTo>
                    <a:pt x="309988" y="124447"/>
                  </a:lnTo>
                  <a:lnTo>
                    <a:pt x="309816" y="124295"/>
                  </a:lnTo>
                  <a:lnTo>
                    <a:pt x="310302" y="123890"/>
                  </a:lnTo>
                  <a:lnTo>
                    <a:pt x="310615" y="123889"/>
                  </a:lnTo>
                  <a:lnTo>
                    <a:pt x="311187" y="123411"/>
                  </a:lnTo>
                  <a:lnTo>
                    <a:pt x="311416" y="123247"/>
                  </a:lnTo>
                  <a:lnTo>
                    <a:pt x="311773" y="122794"/>
                  </a:lnTo>
                  <a:lnTo>
                    <a:pt x="311867" y="122667"/>
                  </a:lnTo>
                  <a:lnTo>
                    <a:pt x="312038" y="122454"/>
                  </a:lnTo>
                  <a:lnTo>
                    <a:pt x="312416" y="122038"/>
                  </a:lnTo>
                  <a:lnTo>
                    <a:pt x="312757" y="121732"/>
                  </a:lnTo>
                  <a:lnTo>
                    <a:pt x="312826" y="121580"/>
                  </a:lnTo>
                  <a:lnTo>
                    <a:pt x="312883" y="121404"/>
                  </a:lnTo>
                  <a:lnTo>
                    <a:pt x="313000" y="120981"/>
                  </a:lnTo>
                  <a:lnTo>
                    <a:pt x="314970" y="119887"/>
                  </a:lnTo>
                  <a:lnTo>
                    <a:pt x="315045" y="120190"/>
                  </a:lnTo>
                  <a:lnTo>
                    <a:pt x="315275" y="120165"/>
                  </a:lnTo>
                  <a:lnTo>
                    <a:pt x="315587" y="120119"/>
                  </a:lnTo>
                  <a:lnTo>
                    <a:pt x="316011" y="120169"/>
                  </a:lnTo>
                  <a:lnTo>
                    <a:pt x="316140" y="120195"/>
                  </a:lnTo>
                  <a:lnTo>
                    <a:pt x="316476" y="120315"/>
                  </a:lnTo>
                  <a:lnTo>
                    <a:pt x="316996" y="120424"/>
                  </a:lnTo>
                  <a:lnTo>
                    <a:pt x="317205" y="120465"/>
                  </a:lnTo>
                  <a:lnTo>
                    <a:pt x="317442" y="120483"/>
                  </a:lnTo>
                  <a:lnTo>
                    <a:pt x="317770" y="120564"/>
                  </a:lnTo>
                  <a:lnTo>
                    <a:pt x="317971" y="120635"/>
                  </a:lnTo>
                  <a:lnTo>
                    <a:pt x="318161" y="120712"/>
                  </a:lnTo>
                  <a:lnTo>
                    <a:pt x="318465" y="120805"/>
                  </a:lnTo>
                  <a:lnTo>
                    <a:pt x="318752" y="120844"/>
                  </a:lnTo>
                  <a:lnTo>
                    <a:pt x="319111" y="120856"/>
                  </a:lnTo>
                  <a:lnTo>
                    <a:pt x="319246" y="120867"/>
                  </a:lnTo>
                  <a:lnTo>
                    <a:pt x="319434" y="120915"/>
                  </a:lnTo>
                  <a:lnTo>
                    <a:pt x="319774" y="120928"/>
                  </a:lnTo>
                  <a:lnTo>
                    <a:pt x="319903" y="120959"/>
                  </a:lnTo>
                  <a:lnTo>
                    <a:pt x="320144" y="121011"/>
                  </a:lnTo>
                  <a:lnTo>
                    <a:pt x="320352" y="121127"/>
                  </a:lnTo>
                  <a:lnTo>
                    <a:pt x="320773" y="121455"/>
                  </a:lnTo>
                  <a:lnTo>
                    <a:pt x="320860" y="121231"/>
                  </a:lnTo>
                  <a:lnTo>
                    <a:pt x="321343" y="121388"/>
                  </a:lnTo>
                  <a:lnTo>
                    <a:pt x="321330" y="121623"/>
                  </a:lnTo>
                  <a:lnTo>
                    <a:pt x="321593" y="121704"/>
                  </a:lnTo>
                  <a:lnTo>
                    <a:pt x="321743" y="121782"/>
                  </a:lnTo>
                  <a:lnTo>
                    <a:pt x="321978" y="121855"/>
                  </a:lnTo>
                  <a:lnTo>
                    <a:pt x="322490" y="122083"/>
                  </a:lnTo>
                  <a:lnTo>
                    <a:pt x="323284" y="122618"/>
                  </a:lnTo>
                  <a:lnTo>
                    <a:pt x="325105" y="123676"/>
                  </a:lnTo>
                  <a:lnTo>
                    <a:pt x="325487" y="123635"/>
                  </a:lnTo>
                  <a:lnTo>
                    <a:pt x="325910" y="123644"/>
                  </a:lnTo>
                  <a:lnTo>
                    <a:pt x="326140" y="123574"/>
                  </a:lnTo>
                  <a:lnTo>
                    <a:pt x="326362" y="123583"/>
                  </a:lnTo>
                  <a:lnTo>
                    <a:pt x="326529" y="123580"/>
                  </a:lnTo>
                  <a:lnTo>
                    <a:pt x="326847" y="123621"/>
                  </a:lnTo>
                  <a:lnTo>
                    <a:pt x="327164" y="123683"/>
                  </a:lnTo>
                  <a:lnTo>
                    <a:pt x="327297" y="123681"/>
                  </a:lnTo>
                  <a:lnTo>
                    <a:pt x="327531" y="123621"/>
                  </a:lnTo>
                  <a:lnTo>
                    <a:pt x="327693" y="123535"/>
                  </a:lnTo>
                  <a:lnTo>
                    <a:pt x="327841" y="123412"/>
                  </a:lnTo>
                  <a:lnTo>
                    <a:pt x="327984" y="123280"/>
                  </a:lnTo>
                  <a:lnTo>
                    <a:pt x="328128" y="123139"/>
                  </a:lnTo>
                  <a:lnTo>
                    <a:pt x="328279" y="123017"/>
                  </a:lnTo>
                  <a:lnTo>
                    <a:pt x="328665" y="122753"/>
                  </a:lnTo>
                  <a:lnTo>
                    <a:pt x="328861" y="122630"/>
                  </a:lnTo>
                  <a:lnTo>
                    <a:pt x="329065" y="122516"/>
                  </a:lnTo>
                  <a:lnTo>
                    <a:pt x="329273" y="122416"/>
                  </a:lnTo>
                  <a:lnTo>
                    <a:pt x="329462" y="122339"/>
                  </a:lnTo>
                  <a:lnTo>
                    <a:pt x="329659" y="122271"/>
                  </a:lnTo>
                  <a:lnTo>
                    <a:pt x="329859" y="122207"/>
                  </a:lnTo>
                  <a:lnTo>
                    <a:pt x="330059" y="122157"/>
                  </a:lnTo>
                  <a:lnTo>
                    <a:pt x="330350" y="122116"/>
                  </a:lnTo>
                  <a:lnTo>
                    <a:pt x="330698" y="122102"/>
                  </a:lnTo>
                  <a:lnTo>
                    <a:pt x="330887" y="122061"/>
                  </a:lnTo>
                  <a:lnTo>
                    <a:pt x="331076" y="122030"/>
                  </a:lnTo>
                  <a:lnTo>
                    <a:pt x="331272" y="122011"/>
                  </a:lnTo>
                  <a:lnTo>
                    <a:pt x="331465" y="122002"/>
                  </a:lnTo>
                  <a:lnTo>
                    <a:pt x="331654" y="122011"/>
                  </a:lnTo>
                  <a:lnTo>
                    <a:pt x="331850" y="122034"/>
                  </a:lnTo>
                  <a:lnTo>
                    <a:pt x="332043" y="122075"/>
                  </a:lnTo>
                  <a:lnTo>
                    <a:pt x="332236" y="122125"/>
                  </a:lnTo>
                  <a:lnTo>
                    <a:pt x="332425" y="122184"/>
                  </a:lnTo>
                  <a:lnTo>
                    <a:pt x="332860" y="122330"/>
                  </a:lnTo>
                  <a:lnTo>
                    <a:pt x="333113" y="122421"/>
                  </a:lnTo>
                  <a:lnTo>
                    <a:pt x="333354" y="122521"/>
                  </a:lnTo>
                  <a:lnTo>
                    <a:pt x="333585" y="122644"/>
                  </a:lnTo>
                  <a:lnTo>
                    <a:pt x="333785" y="122794"/>
                  </a:lnTo>
                  <a:lnTo>
                    <a:pt x="333925" y="122948"/>
                  </a:lnTo>
                  <a:lnTo>
                    <a:pt x="334039" y="123130"/>
                  </a:lnTo>
                  <a:lnTo>
                    <a:pt x="334258" y="123508"/>
                  </a:lnTo>
                  <a:lnTo>
                    <a:pt x="334379" y="123681"/>
                  </a:lnTo>
                  <a:lnTo>
                    <a:pt x="334556" y="123876"/>
                  </a:lnTo>
                  <a:lnTo>
                    <a:pt x="334745" y="124053"/>
                  </a:lnTo>
                  <a:lnTo>
                    <a:pt x="335138" y="124399"/>
                  </a:lnTo>
                  <a:lnTo>
                    <a:pt x="335327" y="124577"/>
                  </a:lnTo>
                  <a:lnTo>
                    <a:pt x="335444" y="124708"/>
                  </a:lnTo>
                  <a:lnTo>
                    <a:pt x="335796" y="125104"/>
                  </a:lnTo>
                  <a:lnTo>
                    <a:pt x="335928" y="125204"/>
                  </a:lnTo>
                  <a:lnTo>
                    <a:pt x="336079" y="125268"/>
                  </a:lnTo>
                  <a:lnTo>
                    <a:pt x="336246" y="125304"/>
                  </a:lnTo>
                  <a:lnTo>
                    <a:pt x="336589" y="125359"/>
                  </a:lnTo>
                  <a:lnTo>
                    <a:pt x="336756" y="125391"/>
                  </a:lnTo>
                  <a:lnTo>
                    <a:pt x="337179" y="125504"/>
                  </a:lnTo>
                  <a:lnTo>
                    <a:pt x="337391" y="125568"/>
                  </a:lnTo>
                  <a:lnTo>
                    <a:pt x="337599" y="125636"/>
                  </a:lnTo>
                  <a:lnTo>
                    <a:pt x="337803" y="125718"/>
                  </a:lnTo>
                  <a:lnTo>
                    <a:pt x="338105" y="125855"/>
                  </a:lnTo>
                  <a:lnTo>
                    <a:pt x="338407" y="126009"/>
                  </a:lnTo>
                  <a:lnTo>
                    <a:pt x="338698" y="126187"/>
                  </a:lnTo>
                  <a:lnTo>
                    <a:pt x="338963" y="126391"/>
                  </a:lnTo>
                  <a:lnTo>
                    <a:pt x="339186" y="126619"/>
                  </a:lnTo>
                  <a:lnTo>
                    <a:pt x="339337" y="126851"/>
                  </a:lnTo>
                  <a:lnTo>
                    <a:pt x="339462" y="127110"/>
                  </a:lnTo>
                  <a:lnTo>
                    <a:pt x="339560" y="127387"/>
                  </a:lnTo>
                  <a:lnTo>
                    <a:pt x="339730" y="127947"/>
                  </a:lnTo>
                  <a:lnTo>
                    <a:pt x="339806" y="128224"/>
                  </a:lnTo>
                  <a:lnTo>
                    <a:pt x="339866" y="128506"/>
                  </a:lnTo>
                  <a:lnTo>
                    <a:pt x="339968" y="129070"/>
                  </a:lnTo>
                  <a:lnTo>
                    <a:pt x="340014" y="129357"/>
                  </a:lnTo>
                  <a:lnTo>
                    <a:pt x="340153" y="130116"/>
                  </a:lnTo>
                  <a:lnTo>
                    <a:pt x="340214" y="130494"/>
                  </a:lnTo>
                  <a:lnTo>
                    <a:pt x="340248" y="130876"/>
                  </a:lnTo>
                  <a:lnTo>
                    <a:pt x="340244" y="131249"/>
                  </a:lnTo>
                  <a:lnTo>
                    <a:pt x="340221" y="131481"/>
                  </a:lnTo>
                  <a:lnTo>
                    <a:pt x="340187" y="131713"/>
                  </a:lnTo>
                  <a:lnTo>
                    <a:pt x="340142" y="131945"/>
                  </a:lnTo>
                  <a:lnTo>
                    <a:pt x="340085" y="132172"/>
                  </a:lnTo>
                  <a:lnTo>
                    <a:pt x="340006" y="132386"/>
                  </a:lnTo>
                  <a:lnTo>
                    <a:pt x="339900" y="132613"/>
                  </a:lnTo>
                  <a:lnTo>
                    <a:pt x="339775" y="132836"/>
                  </a:lnTo>
                  <a:lnTo>
                    <a:pt x="339632" y="133050"/>
                  </a:lnTo>
                  <a:lnTo>
                    <a:pt x="339469" y="133236"/>
                  </a:lnTo>
                  <a:lnTo>
                    <a:pt x="339288" y="133382"/>
                  </a:lnTo>
                  <a:lnTo>
                    <a:pt x="339122" y="133459"/>
                  </a:lnTo>
                  <a:lnTo>
                    <a:pt x="338917" y="133507"/>
                  </a:lnTo>
                  <a:lnTo>
                    <a:pt x="338655" y="133643"/>
                  </a:lnTo>
                  <a:lnTo>
                    <a:pt x="338366" y="133632"/>
                  </a:lnTo>
                  <a:lnTo>
                    <a:pt x="338181" y="133723"/>
                  </a:lnTo>
                  <a:lnTo>
                    <a:pt x="338003" y="133828"/>
                  </a:lnTo>
                  <a:lnTo>
                    <a:pt x="337833" y="133941"/>
                  </a:lnTo>
                  <a:lnTo>
                    <a:pt x="337670" y="134069"/>
                  </a:lnTo>
                  <a:lnTo>
                    <a:pt x="337515" y="134205"/>
                  </a:lnTo>
                  <a:lnTo>
                    <a:pt x="337380" y="134285"/>
                  </a:lnTo>
                  <a:lnTo>
                    <a:pt x="337132" y="134842"/>
                  </a:lnTo>
                  <a:lnTo>
                    <a:pt x="337106" y="135608"/>
                  </a:lnTo>
                  <a:lnTo>
                    <a:pt x="337126" y="136040"/>
                  </a:lnTo>
                  <a:lnTo>
                    <a:pt x="337005" y="136589"/>
                  </a:lnTo>
                  <a:lnTo>
                    <a:pt x="337013" y="136726"/>
                  </a:lnTo>
                  <a:lnTo>
                    <a:pt x="336680" y="137656"/>
                  </a:lnTo>
                  <a:lnTo>
                    <a:pt x="336510" y="137995"/>
                  </a:lnTo>
                  <a:lnTo>
                    <a:pt x="336481" y="138254"/>
                  </a:lnTo>
                  <a:lnTo>
                    <a:pt x="336167" y="138668"/>
                  </a:lnTo>
                  <a:lnTo>
                    <a:pt x="335684" y="139197"/>
                  </a:lnTo>
                  <a:lnTo>
                    <a:pt x="335635" y="139357"/>
                  </a:lnTo>
                  <a:lnTo>
                    <a:pt x="335503" y="139602"/>
                  </a:lnTo>
                  <a:lnTo>
                    <a:pt x="335198" y="139838"/>
                  </a:lnTo>
                  <a:lnTo>
                    <a:pt x="335038" y="140115"/>
                  </a:lnTo>
                  <a:lnTo>
                    <a:pt x="334987" y="140275"/>
                  </a:lnTo>
                  <a:lnTo>
                    <a:pt x="334994" y="140502"/>
                  </a:lnTo>
                  <a:lnTo>
                    <a:pt x="334933" y="140629"/>
                  </a:lnTo>
                  <a:lnTo>
                    <a:pt x="334869" y="140796"/>
                  </a:lnTo>
                  <a:lnTo>
                    <a:pt x="334843" y="141486"/>
                  </a:lnTo>
                  <a:lnTo>
                    <a:pt x="334839" y="141633"/>
                  </a:lnTo>
                  <a:lnTo>
                    <a:pt x="334851" y="141761"/>
                  </a:lnTo>
                  <a:lnTo>
                    <a:pt x="334933" y="141899"/>
                  </a:lnTo>
                  <a:lnTo>
                    <a:pt x="335095" y="142445"/>
                  </a:lnTo>
                  <a:lnTo>
                    <a:pt x="334998" y="142585"/>
                  </a:lnTo>
                  <a:lnTo>
                    <a:pt x="334982" y="142765"/>
                  </a:lnTo>
                  <a:lnTo>
                    <a:pt x="335000" y="142916"/>
                  </a:lnTo>
                  <a:lnTo>
                    <a:pt x="335036" y="143131"/>
                  </a:lnTo>
                  <a:lnTo>
                    <a:pt x="335208" y="143515"/>
                  </a:lnTo>
                  <a:lnTo>
                    <a:pt x="335366" y="143913"/>
                  </a:lnTo>
                  <a:lnTo>
                    <a:pt x="335402" y="144278"/>
                  </a:lnTo>
                  <a:lnTo>
                    <a:pt x="335431" y="144768"/>
                  </a:lnTo>
                  <a:lnTo>
                    <a:pt x="334917" y="145983"/>
                  </a:lnTo>
                  <a:lnTo>
                    <a:pt x="334866" y="146210"/>
                  </a:lnTo>
                  <a:lnTo>
                    <a:pt x="334778" y="146822"/>
                  </a:lnTo>
                  <a:lnTo>
                    <a:pt x="334704" y="147227"/>
                  </a:lnTo>
                  <a:lnTo>
                    <a:pt x="334563" y="147560"/>
                  </a:lnTo>
                  <a:lnTo>
                    <a:pt x="334499" y="147706"/>
                  </a:lnTo>
                  <a:lnTo>
                    <a:pt x="334221" y="148225"/>
                  </a:lnTo>
                  <a:lnTo>
                    <a:pt x="333978" y="148578"/>
                  </a:lnTo>
                  <a:lnTo>
                    <a:pt x="332961" y="149799"/>
                  </a:lnTo>
                  <a:lnTo>
                    <a:pt x="332917" y="149942"/>
                  </a:lnTo>
                  <a:lnTo>
                    <a:pt x="332763" y="150226"/>
                  </a:lnTo>
                  <a:lnTo>
                    <a:pt x="332576" y="151007"/>
                  </a:lnTo>
                  <a:lnTo>
                    <a:pt x="332560" y="151262"/>
                  </a:lnTo>
                  <a:lnTo>
                    <a:pt x="332521" y="151560"/>
                  </a:lnTo>
                  <a:lnTo>
                    <a:pt x="332549" y="151736"/>
                  </a:lnTo>
                  <a:lnTo>
                    <a:pt x="332692" y="151847"/>
                  </a:lnTo>
                  <a:lnTo>
                    <a:pt x="332738" y="152101"/>
                  </a:lnTo>
                  <a:lnTo>
                    <a:pt x="332713" y="152393"/>
                  </a:lnTo>
                  <a:lnTo>
                    <a:pt x="332555" y="152651"/>
                  </a:lnTo>
                  <a:lnTo>
                    <a:pt x="332360" y="153140"/>
                  </a:lnTo>
                  <a:lnTo>
                    <a:pt x="332349" y="153304"/>
                  </a:lnTo>
                  <a:lnTo>
                    <a:pt x="332435" y="153434"/>
                  </a:lnTo>
                  <a:lnTo>
                    <a:pt x="332808" y="154045"/>
                  </a:lnTo>
                  <a:lnTo>
                    <a:pt x="332960" y="154163"/>
                  </a:lnTo>
                  <a:lnTo>
                    <a:pt x="333279" y="154576"/>
                  </a:lnTo>
                  <a:lnTo>
                    <a:pt x="333443" y="154681"/>
                  </a:lnTo>
                  <a:lnTo>
                    <a:pt x="333714" y="154858"/>
                  </a:lnTo>
                  <a:lnTo>
                    <a:pt x="333845" y="154945"/>
                  </a:lnTo>
                  <a:lnTo>
                    <a:pt x="333972" y="155055"/>
                  </a:lnTo>
                  <a:lnTo>
                    <a:pt x="334095" y="155508"/>
                  </a:lnTo>
                  <a:lnTo>
                    <a:pt x="334455" y="155821"/>
                  </a:lnTo>
                  <a:lnTo>
                    <a:pt x="334639" y="155780"/>
                  </a:lnTo>
                  <a:lnTo>
                    <a:pt x="334990" y="155827"/>
                  </a:lnTo>
                  <a:lnTo>
                    <a:pt x="335823" y="156144"/>
                  </a:lnTo>
                  <a:lnTo>
                    <a:pt x="335983" y="156209"/>
                  </a:lnTo>
                  <a:lnTo>
                    <a:pt x="336363" y="156291"/>
                  </a:lnTo>
                  <a:lnTo>
                    <a:pt x="336665" y="156487"/>
                  </a:lnTo>
                  <a:lnTo>
                    <a:pt x="336937" y="156596"/>
                  </a:lnTo>
                  <a:lnTo>
                    <a:pt x="337257" y="156775"/>
                  </a:lnTo>
                  <a:lnTo>
                    <a:pt x="337591" y="156995"/>
                  </a:lnTo>
                  <a:lnTo>
                    <a:pt x="337878" y="157290"/>
                  </a:lnTo>
                  <a:lnTo>
                    <a:pt x="338138" y="157478"/>
                  </a:lnTo>
                  <a:lnTo>
                    <a:pt x="338833" y="157956"/>
                  </a:lnTo>
                  <a:lnTo>
                    <a:pt x="338980" y="158256"/>
                  </a:lnTo>
                  <a:lnTo>
                    <a:pt x="339138" y="158501"/>
                  </a:lnTo>
                  <a:lnTo>
                    <a:pt x="339336" y="158806"/>
                  </a:lnTo>
                  <a:lnTo>
                    <a:pt x="339599" y="159242"/>
                  </a:lnTo>
                  <a:lnTo>
                    <a:pt x="339572" y="159788"/>
                  </a:lnTo>
                  <a:lnTo>
                    <a:pt x="339156" y="160165"/>
                  </a:lnTo>
                  <a:lnTo>
                    <a:pt x="338669" y="160324"/>
                  </a:lnTo>
                  <a:lnTo>
                    <a:pt x="338401" y="160315"/>
                  </a:lnTo>
                  <a:lnTo>
                    <a:pt x="337816" y="160187"/>
                  </a:lnTo>
                  <a:lnTo>
                    <a:pt x="337232" y="159864"/>
                  </a:lnTo>
                  <a:lnTo>
                    <a:pt x="337044" y="159811"/>
                  </a:lnTo>
                  <a:lnTo>
                    <a:pt x="336751" y="159787"/>
                  </a:lnTo>
                  <a:lnTo>
                    <a:pt x="336552" y="159788"/>
                  </a:lnTo>
                  <a:lnTo>
                    <a:pt x="336262" y="159799"/>
                  </a:lnTo>
                  <a:lnTo>
                    <a:pt x="335842" y="159767"/>
                  </a:lnTo>
                  <a:lnTo>
                    <a:pt x="335393" y="159634"/>
                  </a:lnTo>
                  <a:lnTo>
                    <a:pt x="335204" y="159609"/>
                  </a:lnTo>
                  <a:lnTo>
                    <a:pt x="334880" y="159515"/>
                  </a:lnTo>
                  <a:lnTo>
                    <a:pt x="334688" y="159478"/>
                  </a:lnTo>
                  <a:lnTo>
                    <a:pt x="334496" y="159548"/>
                  </a:lnTo>
                  <a:lnTo>
                    <a:pt x="334318" y="159630"/>
                  </a:lnTo>
                  <a:lnTo>
                    <a:pt x="334174" y="159633"/>
                  </a:lnTo>
                  <a:lnTo>
                    <a:pt x="333892" y="159555"/>
                  </a:lnTo>
                  <a:lnTo>
                    <a:pt x="333541" y="159503"/>
                  </a:lnTo>
                  <a:lnTo>
                    <a:pt x="333280" y="159474"/>
                  </a:lnTo>
                  <a:lnTo>
                    <a:pt x="333123" y="159544"/>
                  </a:lnTo>
                  <a:lnTo>
                    <a:pt x="332985" y="159587"/>
                  </a:lnTo>
                  <a:lnTo>
                    <a:pt x="332572" y="159755"/>
                  </a:lnTo>
                  <a:lnTo>
                    <a:pt x="332115" y="159871"/>
                  </a:lnTo>
                  <a:lnTo>
                    <a:pt x="331597" y="160071"/>
                  </a:lnTo>
                  <a:lnTo>
                    <a:pt x="331442" y="160086"/>
                  </a:lnTo>
                  <a:lnTo>
                    <a:pt x="331219" y="160035"/>
                  </a:lnTo>
                  <a:lnTo>
                    <a:pt x="331078" y="160039"/>
                  </a:lnTo>
                  <a:lnTo>
                    <a:pt x="330910" y="160265"/>
                  </a:lnTo>
                  <a:lnTo>
                    <a:pt x="330726" y="160468"/>
                  </a:lnTo>
                  <a:lnTo>
                    <a:pt x="330404" y="160760"/>
                  </a:lnTo>
                  <a:lnTo>
                    <a:pt x="330553" y="161007"/>
                  </a:lnTo>
                  <a:lnTo>
                    <a:pt x="329431" y="161649"/>
                  </a:lnTo>
                  <a:lnTo>
                    <a:pt x="329257" y="161569"/>
                  </a:lnTo>
                  <a:lnTo>
                    <a:pt x="329187" y="161790"/>
                  </a:lnTo>
                  <a:lnTo>
                    <a:pt x="328997" y="161886"/>
                  </a:lnTo>
                  <a:lnTo>
                    <a:pt x="328736" y="161909"/>
                  </a:lnTo>
                  <a:lnTo>
                    <a:pt x="328551" y="161972"/>
                  </a:lnTo>
                  <a:lnTo>
                    <a:pt x="328353" y="162020"/>
                  </a:lnTo>
                  <a:lnTo>
                    <a:pt x="328211" y="162190"/>
                  </a:lnTo>
                  <a:lnTo>
                    <a:pt x="328058" y="162363"/>
                  </a:lnTo>
                  <a:lnTo>
                    <a:pt x="327797" y="162545"/>
                  </a:lnTo>
                  <a:lnTo>
                    <a:pt x="327507" y="162707"/>
                  </a:lnTo>
                  <a:lnTo>
                    <a:pt x="327344" y="162776"/>
                  </a:lnTo>
                  <a:lnTo>
                    <a:pt x="327140" y="162978"/>
                  </a:lnTo>
                  <a:lnTo>
                    <a:pt x="326936" y="163287"/>
                  </a:lnTo>
                  <a:lnTo>
                    <a:pt x="326672" y="163504"/>
                  </a:lnTo>
                  <a:lnTo>
                    <a:pt x="326303" y="163633"/>
                  </a:lnTo>
                  <a:lnTo>
                    <a:pt x="326111" y="163649"/>
                  </a:lnTo>
                  <a:lnTo>
                    <a:pt x="325861" y="163514"/>
                  </a:lnTo>
                  <a:lnTo>
                    <a:pt x="325715" y="163492"/>
                  </a:lnTo>
                  <a:lnTo>
                    <a:pt x="325392" y="163658"/>
                  </a:lnTo>
                  <a:lnTo>
                    <a:pt x="325212" y="163754"/>
                  </a:lnTo>
                  <a:lnTo>
                    <a:pt x="325038" y="163906"/>
                  </a:lnTo>
                  <a:lnTo>
                    <a:pt x="324883" y="164095"/>
                  </a:lnTo>
                  <a:lnTo>
                    <a:pt x="324822" y="164235"/>
                  </a:lnTo>
                  <a:lnTo>
                    <a:pt x="324748" y="164538"/>
                  </a:lnTo>
                  <a:lnTo>
                    <a:pt x="324749" y="164780"/>
                  </a:lnTo>
                  <a:lnTo>
                    <a:pt x="324680" y="165035"/>
                  </a:lnTo>
                  <a:lnTo>
                    <a:pt x="324599" y="165187"/>
                  </a:lnTo>
                  <a:lnTo>
                    <a:pt x="324307" y="165445"/>
                  </a:lnTo>
                  <a:lnTo>
                    <a:pt x="323785" y="165764"/>
                  </a:lnTo>
                  <a:lnTo>
                    <a:pt x="323521" y="165904"/>
                  </a:lnTo>
                  <a:lnTo>
                    <a:pt x="323276" y="166139"/>
                  </a:lnTo>
                  <a:lnTo>
                    <a:pt x="322989" y="166344"/>
                  </a:lnTo>
                  <a:lnTo>
                    <a:pt x="322654" y="166529"/>
                  </a:lnTo>
                  <a:lnTo>
                    <a:pt x="322413" y="166694"/>
                  </a:lnTo>
                  <a:lnTo>
                    <a:pt x="322237" y="166901"/>
                  </a:lnTo>
                  <a:lnTo>
                    <a:pt x="321388" y="167651"/>
                  </a:lnTo>
                  <a:lnTo>
                    <a:pt x="321143" y="167946"/>
                  </a:lnTo>
                  <a:lnTo>
                    <a:pt x="320939" y="168032"/>
                  </a:lnTo>
                  <a:lnTo>
                    <a:pt x="320690" y="168084"/>
                  </a:lnTo>
                  <a:lnTo>
                    <a:pt x="319846" y="167978"/>
                  </a:lnTo>
                  <a:lnTo>
                    <a:pt x="318822" y="167605"/>
                  </a:lnTo>
                  <a:lnTo>
                    <a:pt x="318172" y="167245"/>
                  </a:lnTo>
                  <a:lnTo>
                    <a:pt x="317559" y="166931"/>
                  </a:lnTo>
                  <a:lnTo>
                    <a:pt x="316885" y="167050"/>
                  </a:lnTo>
                  <a:lnTo>
                    <a:pt x="316594" y="166940"/>
                  </a:lnTo>
                  <a:lnTo>
                    <a:pt x="316431" y="166822"/>
                  </a:lnTo>
                  <a:lnTo>
                    <a:pt x="316280" y="166690"/>
                  </a:lnTo>
                  <a:lnTo>
                    <a:pt x="316136" y="166540"/>
                  </a:lnTo>
                  <a:lnTo>
                    <a:pt x="316008" y="166381"/>
                  </a:lnTo>
                  <a:lnTo>
                    <a:pt x="315895" y="166213"/>
                  </a:lnTo>
                  <a:lnTo>
                    <a:pt x="315819" y="166053"/>
                  </a:lnTo>
                  <a:lnTo>
                    <a:pt x="315763" y="165871"/>
                  </a:lnTo>
                  <a:lnTo>
                    <a:pt x="315713" y="165690"/>
                  </a:lnTo>
                  <a:lnTo>
                    <a:pt x="315649" y="165530"/>
                  </a:lnTo>
                  <a:lnTo>
                    <a:pt x="315551" y="165403"/>
                  </a:lnTo>
                  <a:lnTo>
                    <a:pt x="315350" y="165353"/>
                  </a:lnTo>
                  <a:lnTo>
                    <a:pt x="315059" y="165412"/>
                  </a:lnTo>
                  <a:lnTo>
                    <a:pt x="314364" y="165653"/>
                  </a:lnTo>
                  <a:lnTo>
                    <a:pt x="314032" y="165735"/>
                  </a:lnTo>
                  <a:lnTo>
                    <a:pt x="313423" y="165840"/>
                  </a:lnTo>
                  <a:lnTo>
                    <a:pt x="313117" y="165881"/>
                  </a:lnTo>
                  <a:lnTo>
                    <a:pt x="312837" y="165876"/>
                  </a:lnTo>
                  <a:lnTo>
                    <a:pt x="312603" y="165799"/>
                  </a:lnTo>
                  <a:lnTo>
                    <a:pt x="312444" y="165658"/>
                  </a:lnTo>
                  <a:lnTo>
                    <a:pt x="312316" y="165471"/>
                  </a:lnTo>
                  <a:lnTo>
                    <a:pt x="312202" y="165253"/>
                  </a:lnTo>
                  <a:lnTo>
                    <a:pt x="312100" y="165021"/>
                  </a:lnTo>
                  <a:lnTo>
                    <a:pt x="311881" y="164543"/>
                  </a:lnTo>
                  <a:lnTo>
                    <a:pt x="311783" y="164270"/>
                  </a:lnTo>
                  <a:lnTo>
                    <a:pt x="311594" y="163720"/>
                  </a:lnTo>
                  <a:lnTo>
                    <a:pt x="311284" y="162942"/>
                  </a:lnTo>
                  <a:lnTo>
                    <a:pt x="311178" y="162688"/>
                  </a:lnTo>
                  <a:lnTo>
                    <a:pt x="311046" y="162460"/>
                  </a:lnTo>
                  <a:lnTo>
                    <a:pt x="310883" y="162278"/>
                  </a:lnTo>
                  <a:lnTo>
                    <a:pt x="310687" y="162160"/>
                  </a:lnTo>
                  <a:lnTo>
                    <a:pt x="310464" y="162073"/>
                  </a:lnTo>
                  <a:lnTo>
                    <a:pt x="310222" y="162010"/>
                  </a:lnTo>
                  <a:lnTo>
                    <a:pt x="309731" y="161901"/>
                  </a:lnTo>
                  <a:lnTo>
                    <a:pt x="309342" y="161832"/>
                  </a:lnTo>
                  <a:lnTo>
                    <a:pt x="308540" y="161764"/>
                  </a:lnTo>
                  <a:lnTo>
                    <a:pt x="308147" y="161710"/>
                  </a:lnTo>
                  <a:lnTo>
                    <a:pt x="307777" y="161600"/>
                  </a:lnTo>
                  <a:lnTo>
                    <a:pt x="307626" y="161519"/>
                  </a:lnTo>
                  <a:lnTo>
                    <a:pt x="307335" y="161309"/>
                  </a:lnTo>
                  <a:lnTo>
                    <a:pt x="307029" y="161332"/>
                  </a:lnTo>
                  <a:lnTo>
                    <a:pt x="307029" y="161559"/>
                  </a:lnTo>
                  <a:lnTo>
                    <a:pt x="307040" y="161855"/>
                  </a:lnTo>
                  <a:lnTo>
                    <a:pt x="307025" y="162151"/>
                  </a:lnTo>
                  <a:lnTo>
                    <a:pt x="306961" y="162392"/>
                  </a:lnTo>
                  <a:lnTo>
                    <a:pt x="306851" y="162524"/>
                  </a:lnTo>
                  <a:lnTo>
                    <a:pt x="306700" y="162642"/>
                  </a:lnTo>
                  <a:lnTo>
                    <a:pt x="306545" y="162756"/>
                  </a:lnTo>
                  <a:lnTo>
                    <a:pt x="306409" y="162869"/>
                  </a:lnTo>
                  <a:lnTo>
                    <a:pt x="306326" y="163006"/>
                  </a:lnTo>
                  <a:lnTo>
                    <a:pt x="306394" y="163165"/>
                  </a:lnTo>
                  <a:lnTo>
                    <a:pt x="306628" y="163370"/>
                  </a:lnTo>
                  <a:lnTo>
                    <a:pt x="306949" y="163602"/>
                  </a:lnTo>
                  <a:lnTo>
                    <a:pt x="307282" y="163852"/>
                  </a:lnTo>
                  <a:lnTo>
                    <a:pt x="307554" y="164102"/>
                  </a:lnTo>
                  <a:lnTo>
                    <a:pt x="307686" y="164257"/>
                  </a:lnTo>
                  <a:lnTo>
                    <a:pt x="307815" y="164416"/>
                  </a:lnTo>
                  <a:lnTo>
                    <a:pt x="307939" y="164575"/>
                  </a:lnTo>
                  <a:lnTo>
                    <a:pt x="308057" y="164743"/>
                  </a:lnTo>
                  <a:lnTo>
                    <a:pt x="308166" y="164916"/>
                  </a:lnTo>
                  <a:lnTo>
                    <a:pt x="308363" y="165330"/>
                  </a:lnTo>
                  <a:lnTo>
                    <a:pt x="308506" y="165771"/>
                  </a:lnTo>
                  <a:lnTo>
                    <a:pt x="308620" y="166235"/>
                  </a:lnTo>
                  <a:lnTo>
                    <a:pt x="308722" y="166704"/>
                  </a:lnTo>
                  <a:lnTo>
                    <a:pt x="308839" y="167163"/>
                  </a:lnTo>
                  <a:lnTo>
                    <a:pt x="308952" y="167577"/>
                  </a:lnTo>
                  <a:lnTo>
                    <a:pt x="309168" y="168414"/>
                  </a:lnTo>
                  <a:lnTo>
                    <a:pt x="309289" y="168828"/>
                  </a:lnTo>
                  <a:lnTo>
                    <a:pt x="309429" y="169233"/>
                  </a:lnTo>
                  <a:lnTo>
                    <a:pt x="309542" y="169506"/>
                  </a:lnTo>
                  <a:lnTo>
                    <a:pt x="309795" y="170043"/>
                  </a:lnTo>
                  <a:lnTo>
                    <a:pt x="309916" y="170311"/>
                  </a:lnTo>
                  <a:lnTo>
                    <a:pt x="310147" y="170875"/>
                  </a:lnTo>
                  <a:lnTo>
                    <a:pt x="310279" y="171171"/>
                  </a:lnTo>
                  <a:lnTo>
                    <a:pt x="310392" y="171471"/>
                  </a:lnTo>
                  <a:lnTo>
                    <a:pt x="310460" y="171757"/>
                  </a:lnTo>
                  <a:lnTo>
                    <a:pt x="310449" y="172021"/>
                  </a:lnTo>
                  <a:lnTo>
                    <a:pt x="310347" y="172258"/>
                  </a:lnTo>
                  <a:lnTo>
                    <a:pt x="310184" y="172476"/>
                  </a:lnTo>
                  <a:lnTo>
                    <a:pt x="309973" y="172681"/>
                  </a:lnTo>
                  <a:lnTo>
                    <a:pt x="309538" y="173081"/>
                  </a:lnTo>
                  <a:lnTo>
                    <a:pt x="309345" y="173268"/>
                  </a:lnTo>
                  <a:lnTo>
                    <a:pt x="309149" y="173450"/>
                  </a:lnTo>
                  <a:lnTo>
                    <a:pt x="308945" y="173623"/>
                  </a:lnTo>
                  <a:lnTo>
                    <a:pt x="308733" y="173791"/>
                  </a:lnTo>
                  <a:lnTo>
                    <a:pt x="308521" y="173950"/>
                  </a:lnTo>
                  <a:lnTo>
                    <a:pt x="307939" y="174560"/>
                  </a:lnTo>
                  <a:lnTo>
                    <a:pt x="307743" y="174760"/>
                  </a:lnTo>
                  <a:lnTo>
                    <a:pt x="307543" y="174955"/>
                  </a:lnTo>
                  <a:lnTo>
                    <a:pt x="307354" y="175178"/>
                  </a:lnTo>
                  <a:lnTo>
                    <a:pt x="307161" y="175424"/>
                  </a:lnTo>
                  <a:lnTo>
                    <a:pt x="306968" y="175656"/>
                  </a:lnTo>
                  <a:lnTo>
                    <a:pt x="306772" y="175829"/>
                  </a:lnTo>
                  <a:lnTo>
                    <a:pt x="306571" y="175901"/>
                  </a:lnTo>
                  <a:lnTo>
                    <a:pt x="306443" y="175892"/>
                  </a:lnTo>
                  <a:lnTo>
                    <a:pt x="306311" y="175856"/>
                  </a:lnTo>
                  <a:lnTo>
                    <a:pt x="306046" y="175756"/>
                  </a:lnTo>
                  <a:lnTo>
                    <a:pt x="305770" y="175660"/>
                  </a:lnTo>
                  <a:lnTo>
                    <a:pt x="305623" y="175601"/>
                  </a:lnTo>
                  <a:lnTo>
                    <a:pt x="305479" y="175551"/>
                  </a:lnTo>
                  <a:lnTo>
                    <a:pt x="305336" y="175515"/>
                  </a:lnTo>
                  <a:lnTo>
                    <a:pt x="304595" y="175929"/>
                  </a:lnTo>
                  <a:lnTo>
                    <a:pt x="304372" y="175997"/>
                  </a:lnTo>
                  <a:lnTo>
                    <a:pt x="304134" y="176033"/>
                  </a:lnTo>
                  <a:lnTo>
                    <a:pt x="303888" y="176042"/>
                  </a:lnTo>
                  <a:lnTo>
                    <a:pt x="303639" y="176038"/>
                  </a:lnTo>
                  <a:lnTo>
                    <a:pt x="303393" y="176029"/>
                  </a:lnTo>
                  <a:lnTo>
                    <a:pt x="303250" y="176015"/>
                  </a:lnTo>
                  <a:lnTo>
                    <a:pt x="302962" y="175970"/>
                  </a:lnTo>
                  <a:lnTo>
                    <a:pt x="302819" y="175951"/>
                  </a:lnTo>
                  <a:lnTo>
                    <a:pt x="302675" y="175956"/>
                  </a:lnTo>
                  <a:lnTo>
                    <a:pt x="302452" y="176006"/>
                  </a:lnTo>
                  <a:lnTo>
                    <a:pt x="302229" y="176097"/>
                  </a:lnTo>
                  <a:lnTo>
                    <a:pt x="302010" y="176215"/>
                  </a:lnTo>
                  <a:lnTo>
                    <a:pt x="301795" y="176347"/>
                  </a:lnTo>
                  <a:lnTo>
                    <a:pt x="301590" y="176479"/>
                  </a:lnTo>
                  <a:lnTo>
                    <a:pt x="301390" y="176625"/>
                  </a:lnTo>
                  <a:lnTo>
                    <a:pt x="301201" y="176788"/>
                  </a:lnTo>
                  <a:lnTo>
                    <a:pt x="301016" y="176957"/>
                  </a:lnTo>
                  <a:lnTo>
                    <a:pt x="300823" y="177116"/>
                  </a:lnTo>
                  <a:lnTo>
                    <a:pt x="300619" y="177243"/>
                  </a:lnTo>
                  <a:lnTo>
                    <a:pt x="300445" y="177316"/>
                  </a:lnTo>
                  <a:lnTo>
                    <a:pt x="300264" y="177371"/>
                  </a:lnTo>
                  <a:lnTo>
                    <a:pt x="299897" y="177471"/>
                  </a:lnTo>
                  <a:lnTo>
                    <a:pt x="299716" y="177525"/>
                  </a:lnTo>
                  <a:lnTo>
                    <a:pt x="299346" y="177653"/>
                  </a:lnTo>
                  <a:lnTo>
                    <a:pt x="298987" y="177789"/>
                  </a:lnTo>
                  <a:lnTo>
                    <a:pt x="298813" y="177871"/>
                  </a:lnTo>
                  <a:lnTo>
                    <a:pt x="298624" y="177976"/>
                  </a:lnTo>
                  <a:lnTo>
                    <a:pt x="298442" y="178094"/>
                  </a:lnTo>
                  <a:lnTo>
                    <a:pt x="298083" y="178340"/>
                  </a:lnTo>
                  <a:lnTo>
                    <a:pt x="297902" y="178458"/>
                  </a:lnTo>
                  <a:lnTo>
                    <a:pt x="297479" y="178726"/>
                  </a:lnTo>
                  <a:lnTo>
                    <a:pt x="297263" y="178858"/>
                  </a:lnTo>
                  <a:lnTo>
                    <a:pt x="297044" y="178963"/>
                  </a:lnTo>
                  <a:lnTo>
                    <a:pt x="296813" y="179040"/>
                  </a:lnTo>
                  <a:lnTo>
                    <a:pt x="296583" y="179081"/>
                  </a:lnTo>
                  <a:lnTo>
                    <a:pt x="296341" y="179099"/>
                  </a:lnTo>
                  <a:lnTo>
                    <a:pt x="296092" y="179095"/>
                  </a:lnTo>
                  <a:lnTo>
                    <a:pt x="295850" y="179067"/>
                  </a:lnTo>
                  <a:lnTo>
                    <a:pt x="295616" y="179017"/>
                  </a:lnTo>
                  <a:lnTo>
                    <a:pt x="295396" y="178940"/>
                  </a:lnTo>
                  <a:lnTo>
                    <a:pt x="295185" y="178826"/>
                  </a:lnTo>
                  <a:lnTo>
                    <a:pt x="294765" y="178567"/>
                  </a:lnTo>
                  <a:lnTo>
                    <a:pt x="294550" y="178458"/>
                  </a:lnTo>
                  <a:lnTo>
                    <a:pt x="294168" y="178280"/>
                  </a:lnTo>
                  <a:lnTo>
                    <a:pt x="293972" y="178199"/>
                  </a:lnTo>
                  <a:lnTo>
                    <a:pt x="293650" y="178198"/>
                  </a:lnTo>
                  <a:lnTo>
                    <a:pt x="293450" y="178203"/>
                  </a:lnTo>
                  <a:lnTo>
                    <a:pt x="293251" y="178221"/>
                  </a:lnTo>
                  <a:lnTo>
                    <a:pt x="292957" y="178272"/>
                  </a:lnTo>
                  <a:lnTo>
                    <a:pt x="292575" y="178385"/>
                  </a:lnTo>
                  <a:lnTo>
                    <a:pt x="292390" y="178459"/>
                  </a:lnTo>
                  <a:lnTo>
                    <a:pt x="292036" y="178643"/>
                  </a:lnTo>
                  <a:lnTo>
                    <a:pt x="291869" y="178752"/>
                  </a:lnTo>
                  <a:lnTo>
                    <a:pt x="291557" y="179001"/>
                  </a:lnTo>
                  <a:lnTo>
                    <a:pt x="291346" y="179213"/>
                  </a:lnTo>
                  <a:lnTo>
                    <a:pt x="291217" y="179366"/>
                  </a:lnTo>
                  <a:lnTo>
                    <a:pt x="291042" y="179610"/>
                  </a:lnTo>
                  <a:lnTo>
                    <a:pt x="290891" y="179869"/>
                  </a:lnTo>
                  <a:lnTo>
                    <a:pt x="290697" y="180330"/>
                  </a:lnTo>
                  <a:lnTo>
                    <a:pt x="290640" y="180523"/>
                  </a:lnTo>
                  <a:lnTo>
                    <a:pt x="290580" y="180817"/>
                  </a:lnTo>
                  <a:lnTo>
                    <a:pt x="289301" y="179992"/>
                  </a:lnTo>
                  <a:lnTo>
                    <a:pt x="288601" y="179793"/>
                  </a:lnTo>
                  <a:lnTo>
                    <a:pt x="287830" y="180031"/>
                  </a:lnTo>
                  <a:lnTo>
                    <a:pt x="284463" y="179976"/>
                  </a:lnTo>
                  <a:lnTo>
                    <a:pt x="283752" y="179703"/>
                  </a:lnTo>
                  <a:lnTo>
                    <a:pt x="283367" y="179630"/>
                  </a:lnTo>
                  <a:lnTo>
                    <a:pt x="282233" y="178928"/>
                  </a:lnTo>
                  <a:lnTo>
                    <a:pt x="280423" y="178020"/>
                  </a:lnTo>
                  <a:lnTo>
                    <a:pt x="279962" y="177815"/>
                  </a:lnTo>
                  <a:lnTo>
                    <a:pt x="279576" y="177566"/>
                  </a:lnTo>
                  <a:lnTo>
                    <a:pt x="279605" y="177383"/>
                  </a:lnTo>
                  <a:lnTo>
                    <a:pt x="279212" y="177035"/>
                  </a:lnTo>
                  <a:lnTo>
                    <a:pt x="278757" y="176857"/>
                  </a:lnTo>
                  <a:lnTo>
                    <a:pt x="278505" y="176676"/>
                  </a:lnTo>
                  <a:lnTo>
                    <a:pt x="278244" y="176488"/>
                  </a:lnTo>
                  <a:lnTo>
                    <a:pt x="277697" y="176083"/>
                  </a:lnTo>
                  <a:lnTo>
                    <a:pt x="277568" y="176039"/>
                  </a:lnTo>
                  <a:lnTo>
                    <a:pt x="277292" y="175962"/>
                  </a:lnTo>
                  <a:lnTo>
                    <a:pt x="276991" y="175721"/>
                  </a:lnTo>
                  <a:lnTo>
                    <a:pt x="276790" y="175429"/>
                  </a:lnTo>
                  <a:lnTo>
                    <a:pt x="276549" y="175068"/>
                  </a:lnTo>
                  <a:lnTo>
                    <a:pt x="276127" y="174597"/>
                  </a:lnTo>
                  <a:lnTo>
                    <a:pt x="275976" y="174364"/>
                  </a:lnTo>
                  <a:lnTo>
                    <a:pt x="275794" y="174053"/>
                  </a:lnTo>
                  <a:lnTo>
                    <a:pt x="275664" y="173845"/>
                  </a:lnTo>
                  <a:lnTo>
                    <a:pt x="275508" y="173691"/>
                  </a:lnTo>
                  <a:lnTo>
                    <a:pt x="275329" y="173537"/>
                  </a:lnTo>
                  <a:lnTo>
                    <a:pt x="275205" y="173408"/>
                  </a:lnTo>
                  <a:lnTo>
                    <a:pt x="275025" y="173310"/>
                  </a:lnTo>
                  <a:lnTo>
                    <a:pt x="274806" y="173203"/>
                  </a:lnTo>
                  <a:lnTo>
                    <a:pt x="274531" y="173111"/>
                  </a:lnTo>
                  <a:lnTo>
                    <a:pt x="274398" y="173061"/>
                  </a:lnTo>
                  <a:lnTo>
                    <a:pt x="274216" y="173074"/>
                  </a:lnTo>
                  <a:lnTo>
                    <a:pt x="273980" y="173062"/>
                  </a:lnTo>
                  <a:lnTo>
                    <a:pt x="273822" y="173059"/>
                  </a:lnTo>
                  <a:lnTo>
                    <a:pt x="273639" y="173111"/>
                  </a:lnTo>
                  <a:lnTo>
                    <a:pt x="273401" y="173210"/>
                  </a:lnTo>
                  <a:lnTo>
                    <a:pt x="273154" y="173309"/>
                  </a:lnTo>
                  <a:lnTo>
                    <a:pt x="272782" y="173374"/>
                  </a:lnTo>
                  <a:lnTo>
                    <a:pt x="272307" y="173469"/>
                  </a:lnTo>
                  <a:lnTo>
                    <a:pt x="271966" y="173558"/>
                  </a:lnTo>
                  <a:lnTo>
                    <a:pt x="271743" y="173657"/>
                  </a:lnTo>
                  <a:lnTo>
                    <a:pt x="271227" y="173839"/>
                  </a:lnTo>
                  <a:lnTo>
                    <a:pt x="270293" y="174109"/>
                  </a:lnTo>
                  <a:lnTo>
                    <a:pt x="268722" y="174758"/>
                  </a:lnTo>
                  <a:lnTo>
                    <a:pt x="268492" y="175134"/>
                  </a:lnTo>
                  <a:lnTo>
                    <a:pt x="268241" y="175205"/>
                  </a:lnTo>
                  <a:lnTo>
                    <a:pt x="268000" y="174955"/>
                  </a:lnTo>
                  <a:lnTo>
                    <a:pt x="267778" y="174934"/>
                  </a:lnTo>
                  <a:lnTo>
                    <a:pt x="267376" y="175048"/>
                  </a:lnTo>
                  <a:lnTo>
                    <a:pt x="266792" y="175123"/>
                  </a:lnTo>
                  <a:lnTo>
                    <a:pt x="266013" y="175241"/>
                  </a:lnTo>
                  <a:lnTo>
                    <a:pt x="265628" y="174973"/>
                  </a:lnTo>
                  <a:lnTo>
                    <a:pt x="264830" y="175228"/>
                  </a:lnTo>
                  <a:lnTo>
                    <a:pt x="264543" y="173890"/>
                  </a:lnTo>
                  <a:lnTo>
                    <a:pt x="264381" y="174027"/>
                  </a:lnTo>
                  <a:lnTo>
                    <a:pt x="263888" y="174286"/>
                  </a:lnTo>
                  <a:lnTo>
                    <a:pt x="263533" y="174500"/>
                  </a:lnTo>
                  <a:lnTo>
                    <a:pt x="263218" y="174710"/>
                  </a:lnTo>
                  <a:lnTo>
                    <a:pt x="262857" y="174914"/>
                  </a:lnTo>
                  <a:lnTo>
                    <a:pt x="262267" y="175342"/>
                  </a:lnTo>
                  <a:lnTo>
                    <a:pt x="262011" y="175427"/>
                  </a:lnTo>
                  <a:lnTo>
                    <a:pt x="261629" y="175629"/>
                  </a:lnTo>
                  <a:lnTo>
                    <a:pt x="261071" y="176060"/>
                  </a:lnTo>
                  <a:lnTo>
                    <a:pt x="260928" y="176151"/>
                  </a:lnTo>
                  <a:lnTo>
                    <a:pt x="260679" y="176282"/>
                  </a:lnTo>
                  <a:lnTo>
                    <a:pt x="260493" y="176357"/>
                  </a:lnTo>
                  <a:lnTo>
                    <a:pt x="260090" y="176425"/>
                  </a:lnTo>
                  <a:lnTo>
                    <a:pt x="259665" y="176352"/>
                  </a:lnTo>
                  <a:lnTo>
                    <a:pt x="259523" y="176296"/>
                  </a:lnTo>
                  <a:lnTo>
                    <a:pt x="259138" y="176189"/>
                  </a:lnTo>
                  <a:lnTo>
                    <a:pt x="258939" y="176106"/>
                  </a:lnTo>
                  <a:lnTo>
                    <a:pt x="258728" y="176020"/>
                  </a:lnTo>
                  <a:lnTo>
                    <a:pt x="257014" y="178409"/>
                  </a:lnTo>
                  <a:lnTo>
                    <a:pt x="256885" y="178722"/>
                  </a:lnTo>
                  <a:lnTo>
                    <a:pt x="256807" y="178931"/>
                  </a:lnTo>
                  <a:lnTo>
                    <a:pt x="256705" y="179120"/>
                  </a:lnTo>
                  <a:lnTo>
                    <a:pt x="256566" y="179288"/>
                  </a:lnTo>
                  <a:lnTo>
                    <a:pt x="256419" y="179411"/>
                  </a:lnTo>
                  <a:lnTo>
                    <a:pt x="256076" y="179714"/>
                  </a:lnTo>
                  <a:lnTo>
                    <a:pt x="255942" y="179890"/>
                  </a:lnTo>
                  <a:lnTo>
                    <a:pt x="255608" y="180134"/>
                  </a:lnTo>
                  <a:lnTo>
                    <a:pt x="255344" y="180288"/>
                  </a:lnTo>
                  <a:lnTo>
                    <a:pt x="254832" y="180576"/>
                  </a:lnTo>
                  <a:lnTo>
                    <a:pt x="253853" y="181268"/>
                  </a:lnTo>
                  <a:lnTo>
                    <a:pt x="253508" y="181650"/>
                  </a:lnTo>
                  <a:lnTo>
                    <a:pt x="253339" y="181737"/>
                  </a:lnTo>
                  <a:lnTo>
                    <a:pt x="253154" y="181795"/>
                  </a:lnTo>
                  <a:lnTo>
                    <a:pt x="252834" y="181853"/>
                  </a:lnTo>
                  <a:lnTo>
                    <a:pt x="252681" y="181911"/>
                  </a:lnTo>
                  <a:lnTo>
                    <a:pt x="252460" y="181984"/>
                  </a:lnTo>
                  <a:lnTo>
                    <a:pt x="252097" y="182115"/>
                  </a:lnTo>
                  <a:lnTo>
                    <a:pt x="251468" y="182438"/>
                  </a:lnTo>
                  <a:lnTo>
                    <a:pt x="250976" y="182710"/>
                  </a:lnTo>
                  <a:lnTo>
                    <a:pt x="250388" y="182874"/>
                  </a:lnTo>
                  <a:lnTo>
                    <a:pt x="249949" y="185319"/>
                  </a:lnTo>
                  <a:lnTo>
                    <a:pt x="249516" y="185214"/>
                  </a:lnTo>
                  <a:lnTo>
                    <a:pt x="247628" y="184935"/>
                  </a:lnTo>
                  <a:lnTo>
                    <a:pt x="247313" y="184885"/>
                  </a:lnTo>
                  <a:lnTo>
                    <a:pt x="247078" y="185133"/>
                  </a:lnTo>
                  <a:lnTo>
                    <a:pt x="246928" y="185231"/>
                  </a:lnTo>
                  <a:lnTo>
                    <a:pt x="246824" y="186252"/>
                  </a:lnTo>
                  <a:lnTo>
                    <a:pt x="245908" y="186537"/>
                  </a:lnTo>
                  <a:lnTo>
                    <a:pt x="245418" y="186450"/>
                  </a:lnTo>
                  <a:lnTo>
                    <a:pt x="245242" y="186404"/>
                  </a:lnTo>
                  <a:lnTo>
                    <a:pt x="245058" y="186374"/>
                  </a:lnTo>
                  <a:lnTo>
                    <a:pt x="244903" y="186368"/>
                  </a:lnTo>
                  <a:lnTo>
                    <a:pt x="244707" y="186405"/>
                  </a:lnTo>
                  <a:lnTo>
                    <a:pt x="244560" y="186449"/>
                  </a:lnTo>
                  <a:lnTo>
                    <a:pt x="244391" y="186527"/>
                  </a:lnTo>
                  <a:lnTo>
                    <a:pt x="244154" y="186626"/>
                  </a:lnTo>
                  <a:lnTo>
                    <a:pt x="243979" y="186684"/>
                  </a:lnTo>
                  <a:lnTo>
                    <a:pt x="243738" y="186744"/>
                  </a:lnTo>
                  <a:lnTo>
                    <a:pt x="243523" y="187830"/>
                  </a:lnTo>
                  <a:lnTo>
                    <a:pt x="243076" y="187889"/>
                  </a:lnTo>
                  <a:lnTo>
                    <a:pt x="241844" y="188883"/>
                  </a:lnTo>
                  <a:lnTo>
                    <a:pt x="241485" y="190799"/>
                  </a:lnTo>
                  <a:lnTo>
                    <a:pt x="241154" y="190739"/>
                  </a:lnTo>
                  <a:lnTo>
                    <a:pt x="240307" y="190584"/>
                  </a:lnTo>
                  <a:lnTo>
                    <a:pt x="238035" y="190201"/>
                  </a:lnTo>
                  <a:lnTo>
                    <a:pt x="235810" y="189826"/>
                  </a:lnTo>
                  <a:lnTo>
                    <a:pt x="235052" y="189630"/>
                  </a:lnTo>
                  <a:lnTo>
                    <a:pt x="232276" y="189209"/>
                  </a:lnTo>
                  <a:lnTo>
                    <a:pt x="228393" y="188622"/>
                  </a:lnTo>
                  <a:lnTo>
                    <a:pt x="227883" y="188500"/>
                  </a:lnTo>
                  <a:lnTo>
                    <a:pt x="227805" y="188907"/>
                  </a:lnTo>
                  <a:lnTo>
                    <a:pt x="227000" y="193591"/>
                  </a:lnTo>
                  <a:lnTo>
                    <a:pt x="226914" y="194092"/>
                  </a:lnTo>
                  <a:lnTo>
                    <a:pt x="226491" y="196550"/>
                  </a:lnTo>
                  <a:lnTo>
                    <a:pt x="226099" y="198836"/>
                  </a:lnTo>
                  <a:lnTo>
                    <a:pt x="225606" y="198745"/>
                  </a:lnTo>
                  <a:lnTo>
                    <a:pt x="224019" y="198528"/>
                  </a:lnTo>
                  <a:lnTo>
                    <a:pt x="223865" y="198489"/>
                  </a:lnTo>
                  <a:lnTo>
                    <a:pt x="223710" y="198447"/>
                  </a:lnTo>
                  <a:lnTo>
                    <a:pt x="222073" y="198184"/>
                  </a:lnTo>
                  <a:lnTo>
                    <a:pt x="221685" y="198137"/>
                  </a:lnTo>
                  <a:lnTo>
                    <a:pt x="221260" y="198085"/>
                  </a:lnTo>
                  <a:lnTo>
                    <a:pt x="219763" y="198059"/>
                  </a:lnTo>
                  <a:lnTo>
                    <a:pt x="218484" y="198006"/>
                  </a:lnTo>
                  <a:lnTo>
                    <a:pt x="218058" y="198020"/>
                  </a:lnTo>
                  <a:lnTo>
                    <a:pt x="217639" y="198034"/>
                  </a:lnTo>
                  <a:lnTo>
                    <a:pt x="214971" y="198011"/>
                  </a:lnTo>
                  <a:lnTo>
                    <a:pt x="214550" y="198010"/>
                  </a:lnTo>
                  <a:lnTo>
                    <a:pt x="214529" y="200000"/>
                  </a:lnTo>
                  <a:lnTo>
                    <a:pt x="214510" y="202009"/>
                  </a:lnTo>
                  <a:lnTo>
                    <a:pt x="214477" y="203982"/>
                  </a:lnTo>
                  <a:lnTo>
                    <a:pt x="214453" y="205960"/>
                  </a:lnTo>
                  <a:lnTo>
                    <a:pt x="214431" y="207887"/>
                  </a:lnTo>
                  <a:lnTo>
                    <a:pt x="214381" y="209604"/>
                  </a:lnTo>
                  <a:lnTo>
                    <a:pt x="213146" y="210557"/>
                  </a:lnTo>
                  <a:lnTo>
                    <a:pt x="211524" y="211758"/>
                  </a:lnTo>
                  <a:lnTo>
                    <a:pt x="211106" y="212042"/>
                  </a:lnTo>
                  <a:lnTo>
                    <a:pt x="210012" y="212872"/>
                  </a:lnTo>
                  <a:lnTo>
                    <a:pt x="208621" y="213934"/>
                  </a:lnTo>
                  <a:lnTo>
                    <a:pt x="206837" y="215304"/>
                  </a:lnTo>
                  <a:lnTo>
                    <a:pt x="205240" y="215832"/>
                  </a:lnTo>
                  <a:lnTo>
                    <a:pt x="204811" y="215995"/>
                  </a:lnTo>
                  <a:lnTo>
                    <a:pt x="204355" y="216170"/>
                  </a:lnTo>
                  <a:lnTo>
                    <a:pt x="202053" y="217068"/>
                  </a:lnTo>
                  <a:lnTo>
                    <a:pt x="201280" y="217306"/>
                  </a:lnTo>
                  <a:lnTo>
                    <a:pt x="200531" y="217573"/>
                  </a:lnTo>
                  <a:lnTo>
                    <a:pt x="200913" y="218393"/>
                  </a:lnTo>
                  <a:lnTo>
                    <a:pt x="201797" y="221040"/>
                  </a:lnTo>
                  <a:lnTo>
                    <a:pt x="201947" y="224391"/>
                  </a:lnTo>
                  <a:lnTo>
                    <a:pt x="201948" y="224590"/>
                  </a:lnTo>
                  <a:lnTo>
                    <a:pt x="201143" y="224459"/>
                  </a:lnTo>
                  <a:lnTo>
                    <a:pt x="200770" y="224096"/>
                  </a:lnTo>
                  <a:lnTo>
                    <a:pt x="199864" y="223781"/>
                  </a:lnTo>
                  <a:lnTo>
                    <a:pt x="199492" y="223635"/>
                  </a:lnTo>
                  <a:lnTo>
                    <a:pt x="198630" y="223364"/>
                  </a:lnTo>
                  <a:lnTo>
                    <a:pt x="196049" y="223363"/>
                  </a:lnTo>
                  <a:lnTo>
                    <a:pt x="193909" y="224921"/>
                  </a:lnTo>
                  <a:lnTo>
                    <a:pt x="193252" y="225399"/>
                  </a:lnTo>
                  <a:lnTo>
                    <a:pt x="192060" y="225603"/>
                  </a:lnTo>
                  <a:lnTo>
                    <a:pt x="191508" y="225334"/>
                  </a:lnTo>
                  <a:lnTo>
                    <a:pt x="190584" y="224917"/>
                  </a:lnTo>
                  <a:lnTo>
                    <a:pt x="190418" y="225315"/>
                  </a:lnTo>
                  <a:lnTo>
                    <a:pt x="190475" y="225485"/>
                  </a:lnTo>
                  <a:lnTo>
                    <a:pt x="190565" y="225770"/>
                  </a:lnTo>
                  <a:lnTo>
                    <a:pt x="190611" y="225937"/>
                  </a:lnTo>
                  <a:lnTo>
                    <a:pt x="190654" y="226105"/>
                  </a:lnTo>
                  <a:lnTo>
                    <a:pt x="190731" y="226429"/>
                  </a:lnTo>
                  <a:lnTo>
                    <a:pt x="190799" y="226742"/>
                  </a:lnTo>
                  <a:lnTo>
                    <a:pt x="190709" y="227943"/>
                  </a:lnTo>
                  <a:lnTo>
                    <a:pt x="190663" y="228163"/>
                  </a:lnTo>
                  <a:lnTo>
                    <a:pt x="190554" y="228706"/>
                  </a:lnTo>
                  <a:lnTo>
                    <a:pt x="190554" y="228917"/>
                  </a:lnTo>
                  <a:lnTo>
                    <a:pt x="190546" y="229086"/>
                  </a:lnTo>
                  <a:lnTo>
                    <a:pt x="190517" y="229375"/>
                  </a:lnTo>
                  <a:lnTo>
                    <a:pt x="190360" y="229813"/>
                  </a:lnTo>
                  <a:lnTo>
                    <a:pt x="190263" y="230055"/>
                  </a:lnTo>
                  <a:lnTo>
                    <a:pt x="189975" y="230579"/>
                  </a:lnTo>
                  <a:lnTo>
                    <a:pt x="189832" y="230701"/>
                  </a:lnTo>
                  <a:lnTo>
                    <a:pt x="189433" y="230947"/>
                  </a:lnTo>
                  <a:lnTo>
                    <a:pt x="189302" y="231003"/>
                  </a:lnTo>
                  <a:lnTo>
                    <a:pt x="188918" y="231142"/>
                  </a:lnTo>
                  <a:lnTo>
                    <a:pt x="188425" y="231274"/>
                  </a:lnTo>
                  <a:lnTo>
                    <a:pt x="188007" y="231395"/>
                  </a:lnTo>
                  <a:lnTo>
                    <a:pt x="187795" y="231466"/>
                  </a:lnTo>
                  <a:lnTo>
                    <a:pt x="187361" y="231626"/>
                  </a:lnTo>
                  <a:lnTo>
                    <a:pt x="186935" y="231763"/>
                  </a:lnTo>
                  <a:lnTo>
                    <a:pt x="186794" y="231811"/>
                  </a:lnTo>
                  <a:lnTo>
                    <a:pt x="186655" y="231867"/>
                  </a:lnTo>
                  <a:lnTo>
                    <a:pt x="186523" y="231927"/>
                  </a:lnTo>
                  <a:lnTo>
                    <a:pt x="186265" y="232060"/>
                  </a:lnTo>
                  <a:lnTo>
                    <a:pt x="185782" y="232365"/>
                  </a:lnTo>
                  <a:lnTo>
                    <a:pt x="185164" y="233149"/>
                  </a:lnTo>
                  <a:lnTo>
                    <a:pt x="185066" y="233464"/>
                  </a:lnTo>
                  <a:lnTo>
                    <a:pt x="184961" y="233855"/>
                  </a:lnTo>
                  <a:lnTo>
                    <a:pt x="184837" y="234059"/>
                  </a:lnTo>
                  <a:lnTo>
                    <a:pt x="184731" y="234465"/>
                  </a:lnTo>
                  <a:lnTo>
                    <a:pt x="184512" y="235299"/>
                  </a:lnTo>
                  <a:lnTo>
                    <a:pt x="184201" y="235695"/>
                  </a:lnTo>
                  <a:lnTo>
                    <a:pt x="183927" y="235856"/>
                  </a:lnTo>
                  <a:lnTo>
                    <a:pt x="183519" y="236092"/>
                  </a:lnTo>
                  <a:lnTo>
                    <a:pt x="183258" y="236275"/>
                  </a:lnTo>
                  <a:lnTo>
                    <a:pt x="182559" y="236799"/>
                  </a:lnTo>
                  <a:lnTo>
                    <a:pt x="182263" y="236899"/>
                  </a:lnTo>
                  <a:lnTo>
                    <a:pt x="181583" y="237084"/>
                  </a:lnTo>
                  <a:lnTo>
                    <a:pt x="181329" y="237059"/>
                  </a:lnTo>
                  <a:lnTo>
                    <a:pt x="180857" y="237042"/>
                  </a:lnTo>
                  <a:lnTo>
                    <a:pt x="180659" y="237008"/>
                  </a:lnTo>
                  <a:lnTo>
                    <a:pt x="180326" y="236993"/>
                  </a:lnTo>
                  <a:lnTo>
                    <a:pt x="180115" y="237076"/>
                  </a:lnTo>
                  <a:lnTo>
                    <a:pt x="179813" y="237180"/>
                  </a:lnTo>
                  <a:lnTo>
                    <a:pt x="179620" y="237317"/>
                  </a:lnTo>
                  <a:lnTo>
                    <a:pt x="179178" y="237592"/>
                  </a:lnTo>
                  <a:lnTo>
                    <a:pt x="178927" y="237827"/>
                  </a:lnTo>
                  <a:lnTo>
                    <a:pt x="178662" y="237987"/>
                  </a:lnTo>
                  <a:lnTo>
                    <a:pt x="178413" y="238194"/>
                  </a:lnTo>
                  <a:lnTo>
                    <a:pt x="177937" y="238576"/>
                  </a:lnTo>
                  <a:lnTo>
                    <a:pt x="177114" y="239646"/>
                  </a:lnTo>
                  <a:lnTo>
                    <a:pt x="177148" y="239816"/>
                  </a:lnTo>
                  <a:lnTo>
                    <a:pt x="177175" y="239983"/>
                  </a:lnTo>
                  <a:lnTo>
                    <a:pt x="177235" y="240434"/>
                  </a:lnTo>
                  <a:lnTo>
                    <a:pt x="177244" y="240661"/>
                  </a:lnTo>
                  <a:lnTo>
                    <a:pt x="177235" y="240799"/>
                  </a:lnTo>
                  <a:lnTo>
                    <a:pt x="177175" y="241116"/>
                  </a:lnTo>
                  <a:lnTo>
                    <a:pt x="177096" y="241383"/>
                  </a:lnTo>
                  <a:lnTo>
                    <a:pt x="177019" y="241686"/>
                  </a:lnTo>
                  <a:lnTo>
                    <a:pt x="176938" y="241927"/>
                  </a:lnTo>
                  <a:lnTo>
                    <a:pt x="176843" y="242223"/>
                  </a:lnTo>
                  <a:lnTo>
                    <a:pt x="176846" y="242354"/>
                  </a:lnTo>
                  <a:lnTo>
                    <a:pt x="176840" y="242597"/>
                  </a:lnTo>
                  <a:lnTo>
                    <a:pt x="176823" y="242839"/>
                  </a:lnTo>
                  <a:lnTo>
                    <a:pt x="176774" y="243162"/>
                  </a:lnTo>
                  <a:lnTo>
                    <a:pt x="176744" y="243478"/>
                  </a:lnTo>
                  <a:lnTo>
                    <a:pt x="176727" y="243720"/>
                  </a:lnTo>
                  <a:lnTo>
                    <a:pt x="176722" y="243881"/>
                  </a:lnTo>
                  <a:lnTo>
                    <a:pt x="176730" y="244033"/>
                  </a:lnTo>
                  <a:lnTo>
                    <a:pt x="176765" y="244245"/>
                  </a:lnTo>
                  <a:lnTo>
                    <a:pt x="176797" y="244375"/>
                  </a:lnTo>
                  <a:lnTo>
                    <a:pt x="176849" y="244555"/>
                  </a:lnTo>
                  <a:lnTo>
                    <a:pt x="176931" y="244814"/>
                  </a:lnTo>
                  <a:lnTo>
                    <a:pt x="177042" y="245105"/>
                  </a:lnTo>
                  <a:lnTo>
                    <a:pt x="177259" y="245637"/>
                  </a:lnTo>
                  <a:lnTo>
                    <a:pt x="177306" y="245861"/>
                  </a:lnTo>
                  <a:lnTo>
                    <a:pt x="177372" y="246142"/>
                  </a:lnTo>
                  <a:lnTo>
                    <a:pt x="177376" y="246716"/>
                  </a:lnTo>
                  <a:lnTo>
                    <a:pt x="177296" y="247004"/>
                  </a:lnTo>
                  <a:lnTo>
                    <a:pt x="177263" y="247161"/>
                  </a:lnTo>
                  <a:lnTo>
                    <a:pt x="177236" y="247320"/>
                  </a:lnTo>
                  <a:lnTo>
                    <a:pt x="177214" y="247467"/>
                  </a:lnTo>
                  <a:lnTo>
                    <a:pt x="177172" y="247849"/>
                  </a:lnTo>
                  <a:lnTo>
                    <a:pt x="176979" y="248113"/>
                  </a:lnTo>
                  <a:lnTo>
                    <a:pt x="176736" y="248615"/>
                  </a:lnTo>
                  <a:lnTo>
                    <a:pt x="176548" y="250234"/>
                  </a:lnTo>
                  <a:lnTo>
                    <a:pt x="176601" y="250364"/>
                  </a:lnTo>
                  <a:lnTo>
                    <a:pt x="176646" y="250493"/>
                  </a:lnTo>
                  <a:lnTo>
                    <a:pt x="176688" y="250638"/>
                  </a:lnTo>
                  <a:lnTo>
                    <a:pt x="176436" y="250882"/>
                  </a:lnTo>
                  <a:lnTo>
                    <a:pt x="176291" y="250975"/>
                  </a:lnTo>
                  <a:lnTo>
                    <a:pt x="175154" y="251573"/>
                  </a:lnTo>
                  <a:lnTo>
                    <a:pt x="175014" y="251746"/>
                  </a:lnTo>
                  <a:lnTo>
                    <a:pt x="174844" y="252001"/>
                  </a:lnTo>
                  <a:lnTo>
                    <a:pt x="174534" y="252533"/>
                  </a:lnTo>
                  <a:lnTo>
                    <a:pt x="174368" y="252788"/>
                  </a:lnTo>
                  <a:lnTo>
                    <a:pt x="174171" y="253011"/>
                  </a:lnTo>
                  <a:lnTo>
                    <a:pt x="173937" y="253197"/>
                  </a:lnTo>
                  <a:lnTo>
                    <a:pt x="173680" y="253352"/>
                  </a:lnTo>
                  <a:lnTo>
                    <a:pt x="173404" y="253497"/>
                  </a:lnTo>
                  <a:lnTo>
                    <a:pt x="173121" y="253629"/>
                  </a:lnTo>
                  <a:lnTo>
                    <a:pt x="172849" y="253766"/>
                  </a:lnTo>
                  <a:lnTo>
                    <a:pt x="172561" y="253902"/>
                  </a:lnTo>
                  <a:lnTo>
                    <a:pt x="171979" y="254143"/>
                  </a:lnTo>
                  <a:lnTo>
                    <a:pt x="171700" y="254280"/>
                  </a:lnTo>
                  <a:lnTo>
                    <a:pt x="171439" y="254444"/>
                  </a:lnTo>
                  <a:lnTo>
                    <a:pt x="171068" y="254785"/>
                  </a:lnTo>
                  <a:lnTo>
                    <a:pt x="170743" y="255194"/>
                  </a:lnTo>
                  <a:lnTo>
                    <a:pt x="170452" y="255654"/>
                  </a:lnTo>
                  <a:lnTo>
                    <a:pt x="169927" y="256596"/>
                  </a:lnTo>
                  <a:lnTo>
                    <a:pt x="169715" y="256983"/>
                  </a:lnTo>
                  <a:lnTo>
                    <a:pt x="169515" y="257378"/>
                  </a:lnTo>
                  <a:lnTo>
                    <a:pt x="169326" y="257783"/>
                  </a:lnTo>
                  <a:lnTo>
                    <a:pt x="169152" y="258188"/>
                  </a:lnTo>
                  <a:lnTo>
                    <a:pt x="168990" y="258598"/>
                  </a:lnTo>
                  <a:lnTo>
                    <a:pt x="169134" y="262101"/>
                  </a:lnTo>
                  <a:lnTo>
                    <a:pt x="169107" y="262378"/>
                  </a:lnTo>
                  <a:lnTo>
                    <a:pt x="169099" y="262520"/>
                  </a:lnTo>
                  <a:lnTo>
                    <a:pt x="169077" y="262802"/>
                  </a:lnTo>
                  <a:lnTo>
                    <a:pt x="169073" y="263116"/>
                  </a:lnTo>
                  <a:lnTo>
                    <a:pt x="169096" y="263748"/>
                  </a:lnTo>
                  <a:lnTo>
                    <a:pt x="169092" y="264057"/>
                  </a:lnTo>
                  <a:lnTo>
                    <a:pt x="169050" y="264362"/>
                  </a:lnTo>
                  <a:lnTo>
                    <a:pt x="168982" y="264662"/>
                  </a:lnTo>
                  <a:lnTo>
                    <a:pt x="168888" y="264958"/>
                  </a:lnTo>
                  <a:lnTo>
                    <a:pt x="168774" y="265249"/>
                  </a:lnTo>
                  <a:lnTo>
                    <a:pt x="168642" y="265527"/>
                  </a:lnTo>
                  <a:lnTo>
                    <a:pt x="168495" y="265795"/>
                  </a:lnTo>
                  <a:lnTo>
                    <a:pt x="167176" y="268407"/>
                  </a:lnTo>
                  <a:lnTo>
                    <a:pt x="166530" y="270209"/>
                  </a:lnTo>
                  <a:lnTo>
                    <a:pt x="166084" y="270755"/>
                  </a:lnTo>
                  <a:lnTo>
                    <a:pt x="163389" y="272593"/>
                  </a:lnTo>
                  <a:lnTo>
                    <a:pt x="162921" y="272570"/>
                  </a:lnTo>
                  <a:lnTo>
                    <a:pt x="162773" y="272629"/>
                  </a:lnTo>
                  <a:lnTo>
                    <a:pt x="162633" y="272716"/>
                  </a:lnTo>
                  <a:lnTo>
                    <a:pt x="162497" y="272825"/>
                  </a:lnTo>
                  <a:lnTo>
                    <a:pt x="162085" y="273212"/>
                  </a:lnTo>
                  <a:lnTo>
                    <a:pt x="161927" y="273375"/>
                  </a:lnTo>
                  <a:lnTo>
                    <a:pt x="161779" y="273548"/>
                  </a:lnTo>
                  <a:lnTo>
                    <a:pt x="161658" y="273730"/>
                  </a:lnTo>
                  <a:lnTo>
                    <a:pt x="161567" y="273926"/>
                  </a:lnTo>
                  <a:lnTo>
                    <a:pt x="161500" y="274185"/>
                  </a:lnTo>
                  <a:lnTo>
                    <a:pt x="161473" y="274472"/>
                  </a:lnTo>
                  <a:lnTo>
                    <a:pt x="161484" y="274768"/>
                  </a:lnTo>
                  <a:lnTo>
                    <a:pt x="161537" y="275050"/>
                  </a:lnTo>
                  <a:lnTo>
                    <a:pt x="161624" y="275300"/>
                  </a:lnTo>
                  <a:lnTo>
                    <a:pt x="162176" y="276979"/>
                  </a:lnTo>
                  <a:lnTo>
                    <a:pt x="162773" y="278453"/>
                  </a:lnTo>
                  <a:lnTo>
                    <a:pt x="163291" y="279877"/>
                  </a:lnTo>
                  <a:lnTo>
                    <a:pt x="163246" y="280005"/>
                  </a:lnTo>
                  <a:lnTo>
                    <a:pt x="163930" y="281433"/>
                  </a:lnTo>
                  <a:lnTo>
                    <a:pt x="165130" y="283162"/>
                  </a:lnTo>
                  <a:lnTo>
                    <a:pt x="165955" y="284350"/>
                  </a:lnTo>
                  <a:lnTo>
                    <a:pt x="166545" y="286152"/>
                  </a:lnTo>
                  <a:lnTo>
                    <a:pt x="167316" y="287294"/>
                  </a:lnTo>
                  <a:lnTo>
                    <a:pt x="170494" y="290979"/>
                  </a:lnTo>
                  <a:lnTo>
                    <a:pt x="170706" y="291239"/>
                  </a:lnTo>
                  <a:lnTo>
                    <a:pt x="170804" y="291371"/>
                  </a:lnTo>
                  <a:lnTo>
                    <a:pt x="170895" y="291512"/>
                  </a:lnTo>
                  <a:lnTo>
                    <a:pt x="170978" y="291657"/>
                  </a:lnTo>
                  <a:lnTo>
                    <a:pt x="171091" y="291871"/>
                  </a:lnTo>
                  <a:lnTo>
                    <a:pt x="171193" y="292094"/>
                  </a:lnTo>
                  <a:lnTo>
                    <a:pt x="171276" y="292322"/>
                  </a:lnTo>
                  <a:lnTo>
                    <a:pt x="171341" y="292558"/>
                  </a:lnTo>
                  <a:lnTo>
                    <a:pt x="171374" y="292790"/>
                  </a:lnTo>
                  <a:lnTo>
                    <a:pt x="171382" y="292991"/>
                  </a:lnTo>
                  <a:lnTo>
                    <a:pt x="171367" y="293195"/>
                  </a:lnTo>
                  <a:lnTo>
                    <a:pt x="171337" y="293400"/>
                  </a:lnTo>
                  <a:lnTo>
                    <a:pt x="171295" y="293600"/>
                  </a:lnTo>
                  <a:lnTo>
                    <a:pt x="171231" y="293787"/>
                  </a:lnTo>
                  <a:lnTo>
                    <a:pt x="171084" y="293973"/>
                  </a:lnTo>
                  <a:lnTo>
                    <a:pt x="170925" y="294146"/>
                  </a:lnTo>
                  <a:lnTo>
                    <a:pt x="170755" y="294315"/>
                  </a:lnTo>
                  <a:lnTo>
                    <a:pt x="170573" y="294469"/>
                  </a:lnTo>
                  <a:lnTo>
                    <a:pt x="170384" y="294610"/>
                  </a:lnTo>
                  <a:lnTo>
                    <a:pt x="170207" y="294729"/>
                  </a:lnTo>
                  <a:lnTo>
                    <a:pt x="170018" y="294838"/>
                  </a:lnTo>
                  <a:lnTo>
                    <a:pt x="169825" y="294938"/>
                  </a:lnTo>
                  <a:lnTo>
                    <a:pt x="169625" y="295025"/>
                  </a:lnTo>
                  <a:lnTo>
                    <a:pt x="169421" y="295093"/>
                  </a:lnTo>
                  <a:lnTo>
                    <a:pt x="169285" y="295129"/>
                  </a:lnTo>
                  <a:lnTo>
                    <a:pt x="169001" y="295179"/>
                  </a:lnTo>
                  <a:lnTo>
                    <a:pt x="168858" y="295197"/>
                  </a:lnTo>
                  <a:lnTo>
                    <a:pt x="168714" y="295207"/>
                  </a:lnTo>
                  <a:lnTo>
                    <a:pt x="165385" y="293359"/>
                  </a:lnTo>
                  <a:lnTo>
                    <a:pt x="165131" y="293264"/>
                  </a:lnTo>
                  <a:lnTo>
                    <a:pt x="164980" y="293223"/>
                  </a:lnTo>
                  <a:lnTo>
                    <a:pt x="164821" y="293195"/>
                  </a:lnTo>
                  <a:lnTo>
                    <a:pt x="164500" y="293154"/>
                  </a:lnTo>
                  <a:lnTo>
                    <a:pt x="164345" y="293123"/>
                  </a:lnTo>
                  <a:lnTo>
                    <a:pt x="164103" y="293059"/>
                  </a:lnTo>
                  <a:lnTo>
                    <a:pt x="163862" y="292986"/>
                  </a:lnTo>
                  <a:lnTo>
                    <a:pt x="163620" y="292904"/>
                  </a:lnTo>
                  <a:lnTo>
                    <a:pt x="163382" y="292818"/>
                  </a:lnTo>
                  <a:lnTo>
                    <a:pt x="163147" y="292727"/>
                  </a:lnTo>
                  <a:lnTo>
                    <a:pt x="162750" y="292563"/>
                  </a:lnTo>
                  <a:lnTo>
                    <a:pt x="162361" y="292376"/>
                  </a:lnTo>
                  <a:lnTo>
                    <a:pt x="161590" y="291980"/>
                  </a:lnTo>
                  <a:lnTo>
                    <a:pt x="160853" y="291580"/>
                  </a:lnTo>
                  <a:lnTo>
                    <a:pt x="160502" y="291384"/>
                  </a:lnTo>
                  <a:lnTo>
                    <a:pt x="160150" y="291180"/>
                  </a:lnTo>
                  <a:lnTo>
                    <a:pt x="159610" y="290877"/>
                  </a:lnTo>
                  <a:lnTo>
                    <a:pt x="159440" y="290784"/>
                  </a:lnTo>
                  <a:lnTo>
                    <a:pt x="159293" y="290693"/>
                  </a:lnTo>
                  <a:lnTo>
                    <a:pt x="159141" y="290584"/>
                  </a:lnTo>
                  <a:lnTo>
                    <a:pt x="158986" y="290483"/>
                  </a:lnTo>
                  <a:lnTo>
                    <a:pt x="158839" y="290415"/>
                  </a:lnTo>
                  <a:lnTo>
                    <a:pt x="158548" y="290447"/>
                  </a:lnTo>
                  <a:lnTo>
                    <a:pt x="158113" y="290593"/>
                  </a:lnTo>
                  <a:lnTo>
                    <a:pt x="157985" y="290579"/>
                  </a:lnTo>
                  <a:lnTo>
                    <a:pt x="157849" y="290524"/>
                  </a:lnTo>
                  <a:lnTo>
                    <a:pt x="157497" y="290251"/>
                  </a:lnTo>
                  <a:lnTo>
                    <a:pt x="157426" y="290092"/>
                  </a:lnTo>
                  <a:lnTo>
                    <a:pt x="157410" y="289897"/>
                  </a:lnTo>
                  <a:lnTo>
                    <a:pt x="157410" y="289683"/>
                  </a:lnTo>
                  <a:lnTo>
                    <a:pt x="157403" y="289469"/>
                  </a:lnTo>
                  <a:lnTo>
                    <a:pt x="157187" y="289073"/>
                  </a:lnTo>
                  <a:lnTo>
                    <a:pt x="156900" y="288777"/>
                  </a:lnTo>
                  <a:lnTo>
                    <a:pt x="156401" y="288227"/>
                  </a:lnTo>
                  <a:lnTo>
                    <a:pt x="156228" y="288049"/>
                  </a:lnTo>
                  <a:lnTo>
                    <a:pt x="156042" y="287885"/>
                  </a:lnTo>
                  <a:lnTo>
                    <a:pt x="155729" y="287640"/>
                  </a:lnTo>
                  <a:lnTo>
                    <a:pt x="155566" y="287526"/>
                  </a:lnTo>
                  <a:lnTo>
                    <a:pt x="155396" y="287421"/>
                  </a:lnTo>
                  <a:lnTo>
                    <a:pt x="155222" y="287330"/>
                  </a:lnTo>
                  <a:lnTo>
                    <a:pt x="155060" y="287276"/>
                  </a:lnTo>
                  <a:lnTo>
                    <a:pt x="154705" y="287203"/>
                  </a:lnTo>
                  <a:lnTo>
                    <a:pt x="154436" y="287066"/>
                  </a:lnTo>
                  <a:lnTo>
                    <a:pt x="154383" y="286934"/>
                  </a:lnTo>
                  <a:lnTo>
                    <a:pt x="154372" y="286771"/>
                  </a:lnTo>
                  <a:lnTo>
                    <a:pt x="154376" y="286593"/>
                  </a:lnTo>
                  <a:lnTo>
                    <a:pt x="154372" y="286420"/>
                  </a:lnTo>
                  <a:lnTo>
                    <a:pt x="154073" y="285993"/>
                  </a:lnTo>
                  <a:lnTo>
                    <a:pt x="153643" y="285701"/>
                  </a:lnTo>
                  <a:lnTo>
                    <a:pt x="153514" y="285638"/>
                  </a:lnTo>
                  <a:lnTo>
                    <a:pt x="153382" y="285588"/>
                  </a:lnTo>
                  <a:lnTo>
                    <a:pt x="153216" y="285533"/>
                  </a:lnTo>
                  <a:lnTo>
                    <a:pt x="153042" y="285488"/>
                  </a:lnTo>
                  <a:lnTo>
                    <a:pt x="152864" y="285460"/>
                  </a:lnTo>
                  <a:lnTo>
                    <a:pt x="152686" y="285447"/>
                  </a:lnTo>
                  <a:lnTo>
                    <a:pt x="152513" y="285447"/>
                  </a:lnTo>
                  <a:lnTo>
                    <a:pt x="152343" y="285456"/>
                  </a:lnTo>
                  <a:lnTo>
                    <a:pt x="152165" y="285478"/>
                  </a:lnTo>
                  <a:lnTo>
                    <a:pt x="151991" y="285510"/>
                  </a:lnTo>
                  <a:lnTo>
                    <a:pt x="151847" y="285560"/>
                  </a:lnTo>
                  <a:lnTo>
                    <a:pt x="151723" y="286143"/>
                  </a:lnTo>
                  <a:lnTo>
                    <a:pt x="151783" y="286570"/>
                  </a:lnTo>
                  <a:lnTo>
                    <a:pt x="151651" y="287048"/>
                  </a:lnTo>
                  <a:lnTo>
                    <a:pt x="151526" y="287262"/>
                  </a:lnTo>
                  <a:lnTo>
                    <a:pt x="151398" y="287471"/>
                  </a:lnTo>
                  <a:lnTo>
                    <a:pt x="151235" y="287722"/>
                  </a:lnTo>
                  <a:lnTo>
                    <a:pt x="151061" y="287967"/>
                  </a:lnTo>
                  <a:lnTo>
                    <a:pt x="150880" y="288204"/>
                  </a:lnTo>
                  <a:lnTo>
                    <a:pt x="150695" y="288436"/>
                  </a:lnTo>
                  <a:lnTo>
                    <a:pt x="150328" y="288868"/>
                  </a:lnTo>
                  <a:lnTo>
                    <a:pt x="150151" y="289068"/>
                  </a:lnTo>
                  <a:lnTo>
                    <a:pt x="149776" y="289442"/>
                  </a:lnTo>
                  <a:lnTo>
                    <a:pt x="149572" y="289610"/>
                  </a:lnTo>
                  <a:lnTo>
                    <a:pt x="149194" y="289887"/>
                  </a:lnTo>
                  <a:lnTo>
                    <a:pt x="148998" y="290015"/>
                  </a:lnTo>
                  <a:lnTo>
                    <a:pt x="148801" y="290101"/>
                  </a:lnTo>
                  <a:lnTo>
                    <a:pt x="147951" y="289965"/>
                  </a:lnTo>
                  <a:lnTo>
                    <a:pt x="147653" y="290033"/>
                  </a:lnTo>
                  <a:lnTo>
                    <a:pt x="147471" y="290038"/>
                  </a:lnTo>
                  <a:lnTo>
                    <a:pt x="147282" y="290024"/>
                  </a:lnTo>
                  <a:lnTo>
                    <a:pt x="147105" y="289992"/>
                  </a:lnTo>
                  <a:lnTo>
                    <a:pt x="146912" y="289938"/>
                  </a:lnTo>
                  <a:lnTo>
                    <a:pt x="146742" y="289869"/>
                  </a:lnTo>
                  <a:lnTo>
                    <a:pt x="146553" y="289683"/>
                  </a:lnTo>
                  <a:lnTo>
                    <a:pt x="146371" y="289487"/>
                  </a:lnTo>
                  <a:lnTo>
                    <a:pt x="146201" y="289278"/>
                  </a:lnTo>
                  <a:lnTo>
                    <a:pt x="146046" y="289064"/>
                  </a:lnTo>
                  <a:lnTo>
                    <a:pt x="145941" y="288873"/>
                  </a:lnTo>
                  <a:lnTo>
                    <a:pt x="145854" y="288668"/>
                  </a:lnTo>
                  <a:lnTo>
                    <a:pt x="145771" y="288459"/>
                  </a:lnTo>
                  <a:lnTo>
                    <a:pt x="145676" y="288259"/>
                  </a:lnTo>
                  <a:lnTo>
                    <a:pt x="145381" y="287935"/>
                  </a:lnTo>
                  <a:lnTo>
                    <a:pt x="145173" y="287817"/>
                  </a:lnTo>
                  <a:lnTo>
                    <a:pt x="144954" y="287708"/>
                  </a:lnTo>
                  <a:lnTo>
                    <a:pt x="144739" y="287594"/>
                  </a:lnTo>
                  <a:lnTo>
                    <a:pt x="144550" y="287453"/>
                  </a:lnTo>
                  <a:lnTo>
                    <a:pt x="144391" y="287289"/>
                  </a:lnTo>
                  <a:lnTo>
                    <a:pt x="144255" y="287103"/>
                  </a:lnTo>
                  <a:lnTo>
                    <a:pt x="143991" y="286711"/>
                  </a:lnTo>
                  <a:lnTo>
                    <a:pt x="143851" y="286525"/>
                  </a:lnTo>
                  <a:lnTo>
                    <a:pt x="143677" y="286311"/>
                  </a:lnTo>
                  <a:lnTo>
                    <a:pt x="143495" y="286106"/>
                  </a:lnTo>
                  <a:lnTo>
                    <a:pt x="143242" y="285829"/>
                  </a:lnTo>
                  <a:lnTo>
                    <a:pt x="142910" y="285483"/>
                  </a:lnTo>
                  <a:lnTo>
                    <a:pt x="142751" y="285306"/>
                  </a:lnTo>
                  <a:lnTo>
                    <a:pt x="142604" y="285119"/>
                  </a:lnTo>
                  <a:lnTo>
                    <a:pt x="142475" y="284923"/>
                  </a:lnTo>
                  <a:lnTo>
                    <a:pt x="142244" y="284505"/>
                  </a:lnTo>
                  <a:lnTo>
                    <a:pt x="142135" y="284295"/>
                  </a:lnTo>
                  <a:lnTo>
                    <a:pt x="142014" y="284086"/>
                  </a:lnTo>
                  <a:lnTo>
                    <a:pt x="141833" y="283822"/>
                  </a:lnTo>
                  <a:lnTo>
                    <a:pt x="141251" y="283058"/>
                  </a:lnTo>
                  <a:lnTo>
                    <a:pt x="140869" y="282503"/>
                  </a:lnTo>
                  <a:lnTo>
                    <a:pt x="140661" y="282212"/>
                  </a:lnTo>
                  <a:lnTo>
                    <a:pt x="140468" y="281916"/>
                  </a:lnTo>
                  <a:lnTo>
                    <a:pt x="140298" y="281611"/>
                  </a:lnTo>
                  <a:lnTo>
                    <a:pt x="140177" y="281297"/>
                  </a:lnTo>
                  <a:lnTo>
                    <a:pt x="140128" y="281115"/>
                  </a:lnTo>
                  <a:lnTo>
                    <a:pt x="140083" y="280928"/>
                  </a:lnTo>
                  <a:lnTo>
                    <a:pt x="140049" y="280742"/>
                  </a:lnTo>
                  <a:lnTo>
                    <a:pt x="140034" y="280555"/>
                  </a:lnTo>
                  <a:lnTo>
                    <a:pt x="140090" y="280146"/>
                  </a:lnTo>
                  <a:lnTo>
                    <a:pt x="140204" y="279814"/>
                  </a:lnTo>
                  <a:lnTo>
                    <a:pt x="140331" y="279535"/>
                  </a:lnTo>
                  <a:lnTo>
                    <a:pt x="140495" y="279177"/>
                  </a:lnTo>
                  <a:lnTo>
                    <a:pt x="140888" y="278572"/>
                  </a:lnTo>
                  <a:lnTo>
                    <a:pt x="141353" y="277994"/>
                  </a:lnTo>
                  <a:lnTo>
                    <a:pt x="141848" y="277434"/>
                  </a:lnTo>
                  <a:lnTo>
                    <a:pt x="142343" y="276888"/>
                  </a:lnTo>
                  <a:lnTo>
                    <a:pt x="142827" y="276378"/>
                  </a:lnTo>
                  <a:lnTo>
                    <a:pt x="143337" y="275892"/>
                  </a:lnTo>
                  <a:lnTo>
                    <a:pt x="143866" y="275418"/>
                  </a:lnTo>
                  <a:lnTo>
                    <a:pt x="144928" y="274481"/>
                  </a:lnTo>
                  <a:lnTo>
                    <a:pt x="145597" y="273871"/>
                  </a:lnTo>
                  <a:lnTo>
                    <a:pt x="146262" y="273257"/>
                  </a:lnTo>
                  <a:lnTo>
                    <a:pt x="146934" y="272652"/>
                  </a:lnTo>
                  <a:lnTo>
                    <a:pt x="147187" y="272440"/>
                  </a:lnTo>
                  <a:lnTo>
                    <a:pt x="147626" y="272070"/>
                  </a:lnTo>
                  <a:lnTo>
                    <a:pt x="148340" y="271528"/>
                  </a:lnTo>
                  <a:lnTo>
                    <a:pt x="148945" y="271114"/>
                  </a:lnTo>
                  <a:lnTo>
                    <a:pt x="149561" y="270718"/>
                  </a:lnTo>
                  <a:lnTo>
                    <a:pt x="150192" y="270341"/>
                  </a:lnTo>
                  <a:lnTo>
                    <a:pt x="150831" y="269981"/>
                  </a:lnTo>
                  <a:lnTo>
                    <a:pt x="151481" y="269640"/>
                  </a:lnTo>
                  <a:lnTo>
                    <a:pt x="151987" y="269408"/>
                  </a:lnTo>
                  <a:lnTo>
                    <a:pt x="152509" y="269199"/>
                  </a:lnTo>
                  <a:lnTo>
                    <a:pt x="153034" y="268994"/>
                  </a:lnTo>
                  <a:lnTo>
                    <a:pt x="153548" y="268771"/>
                  </a:lnTo>
                  <a:lnTo>
                    <a:pt x="154043" y="268512"/>
                  </a:lnTo>
                  <a:lnTo>
                    <a:pt x="154508" y="268225"/>
                  </a:lnTo>
                  <a:lnTo>
                    <a:pt x="154961" y="267920"/>
                  </a:lnTo>
                  <a:lnTo>
                    <a:pt x="155400" y="267588"/>
                  </a:lnTo>
                  <a:lnTo>
                    <a:pt x="155819" y="267238"/>
                  </a:lnTo>
                  <a:lnTo>
                    <a:pt x="156209" y="266865"/>
                  </a:lnTo>
                  <a:lnTo>
                    <a:pt x="156749" y="266259"/>
                  </a:lnTo>
                  <a:lnTo>
                    <a:pt x="157240" y="265595"/>
                  </a:lnTo>
                  <a:lnTo>
                    <a:pt x="157593" y="265029"/>
                  </a:lnTo>
                  <a:lnTo>
                    <a:pt x="157683" y="264885"/>
                  </a:lnTo>
                  <a:lnTo>
                    <a:pt x="158057" y="264144"/>
                  </a:lnTo>
                  <a:lnTo>
                    <a:pt x="158359" y="263393"/>
                  </a:lnTo>
                  <a:lnTo>
                    <a:pt x="158548" y="263097"/>
                  </a:lnTo>
                  <a:lnTo>
                    <a:pt x="158710" y="262779"/>
                  </a:lnTo>
                  <a:lnTo>
                    <a:pt x="158846" y="262442"/>
                  </a:lnTo>
                  <a:lnTo>
                    <a:pt x="158949" y="262096"/>
                  </a:lnTo>
                  <a:lnTo>
                    <a:pt x="159017" y="261751"/>
                  </a:lnTo>
                  <a:lnTo>
                    <a:pt x="159039" y="261564"/>
                  </a:lnTo>
                  <a:lnTo>
                    <a:pt x="159051" y="261378"/>
                  </a:lnTo>
                  <a:lnTo>
                    <a:pt x="159054" y="261186"/>
                  </a:lnTo>
                  <a:lnTo>
                    <a:pt x="159051" y="261000"/>
                  </a:lnTo>
                  <a:lnTo>
                    <a:pt x="159036" y="260813"/>
                  </a:lnTo>
                  <a:lnTo>
                    <a:pt x="158998" y="260604"/>
                  </a:lnTo>
                  <a:lnTo>
                    <a:pt x="158945" y="260399"/>
                  </a:lnTo>
                  <a:lnTo>
                    <a:pt x="158890" y="260226"/>
                  </a:lnTo>
                  <a:lnTo>
                    <a:pt x="158816" y="259990"/>
                  </a:lnTo>
                  <a:lnTo>
                    <a:pt x="158767" y="259785"/>
                  </a:lnTo>
                  <a:lnTo>
                    <a:pt x="158726" y="259549"/>
                  </a:lnTo>
                  <a:lnTo>
                    <a:pt x="158673" y="259066"/>
                  </a:lnTo>
                  <a:lnTo>
                    <a:pt x="158639" y="258825"/>
                  </a:lnTo>
                  <a:lnTo>
                    <a:pt x="158582" y="258593"/>
                  </a:lnTo>
                  <a:lnTo>
                    <a:pt x="158491" y="258338"/>
                  </a:lnTo>
                  <a:lnTo>
                    <a:pt x="158378" y="258088"/>
                  </a:lnTo>
                  <a:lnTo>
                    <a:pt x="158253" y="257842"/>
                  </a:lnTo>
                  <a:lnTo>
                    <a:pt x="158121" y="257601"/>
                  </a:lnTo>
                  <a:lnTo>
                    <a:pt x="157558" y="256482"/>
                  </a:lnTo>
                  <a:lnTo>
                    <a:pt x="157407" y="256195"/>
                  </a:lnTo>
                  <a:lnTo>
                    <a:pt x="157244" y="255913"/>
                  </a:lnTo>
                  <a:lnTo>
                    <a:pt x="157097" y="255668"/>
                  </a:lnTo>
                  <a:lnTo>
                    <a:pt x="156942" y="255422"/>
                  </a:lnTo>
                  <a:lnTo>
                    <a:pt x="156783" y="255181"/>
                  </a:lnTo>
                  <a:lnTo>
                    <a:pt x="156621" y="254944"/>
                  </a:lnTo>
                  <a:lnTo>
                    <a:pt x="156330" y="254548"/>
                  </a:lnTo>
                  <a:lnTo>
                    <a:pt x="156076" y="254230"/>
                  </a:lnTo>
                  <a:lnTo>
                    <a:pt x="155948" y="254075"/>
                  </a:lnTo>
                  <a:lnTo>
                    <a:pt x="155812" y="253921"/>
                  </a:lnTo>
                  <a:lnTo>
                    <a:pt x="155426" y="253466"/>
                  </a:lnTo>
                  <a:lnTo>
                    <a:pt x="155226" y="253247"/>
                  </a:lnTo>
                  <a:lnTo>
                    <a:pt x="155007" y="253056"/>
                  </a:lnTo>
                  <a:lnTo>
                    <a:pt x="154773" y="252924"/>
                  </a:lnTo>
                  <a:lnTo>
                    <a:pt x="154523" y="252860"/>
                  </a:lnTo>
                  <a:lnTo>
                    <a:pt x="154255" y="252851"/>
                  </a:lnTo>
                  <a:lnTo>
                    <a:pt x="153699" y="252879"/>
                  </a:lnTo>
                  <a:lnTo>
                    <a:pt x="153427" y="252856"/>
                  </a:lnTo>
                  <a:lnTo>
                    <a:pt x="153136" y="252801"/>
                  </a:lnTo>
                  <a:lnTo>
                    <a:pt x="152841" y="252738"/>
                  </a:lnTo>
                  <a:lnTo>
                    <a:pt x="152554" y="252651"/>
                  </a:lnTo>
                  <a:lnTo>
                    <a:pt x="152275" y="252551"/>
                  </a:lnTo>
                  <a:lnTo>
                    <a:pt x="152010" y="252424"/>
                  </a:lnTo>
                  <a:lnTo>
                    <a:pt x="151689" y="252214"/>
                  </a:lnTo>
                  <a:lnTo>
                    <a:pt x="151390" y="251955"/>
                  </a:lnTo>
                  <a:lnTo>
                    <a:pt x="151114" y="251664"/>
                  </a:lnTo>
                  <a:lnTo>
                    <a:pt x="150854" y="251359"/>
                  </a:lnTo>
                  <a:lnTo>
                    <a:pt x="150608" y="251050"/>
                  </a:lnTo>
                  <a:lnTo>
                    <a:pt x="150321" y="250663"/>
                  </a:lnTo>
                  <a:lnTo>
                    <a:pt x="150052" y="250254"/>
                  </a:lnTo>
                  <a:lnTo>
                    <a:pt x="149807" y="249830"/>
                  </a:lnTo>
                  <a:lnTo>
                    <a:pt x="149610" y="249389"/>
                  </a:lnTo>
                  <a:lnTo>
                    <a:pt x="149463" y="248943"/>
                  </a:lnTo>
                  <a:lnTo>
                    <a:pt x="149418" y="248739"/>
                  </a:lnTo>
                  <a:lnTo>
                    <a:pt x="149383" y="248534"/>
                  </a:lnTo>
                  <a:lnTo>
                    <a:pt x="149357" y="248329"/>
                  </a:lnTo>
                  <a:lnTo>
                    <a:pt x="149334" y="248124"/>
                  </a:lnTo>
                  <a:lnTo>
                    <a:pt x="149315" y="247915"/>
                  </a:lnTo>
                  <a:lnTo>
                    <a:pt x="149293" y="247556"/>
                  </a:lnTo>
                  <a:lnTo>
                    <a:pt x="149289" y="247374"/>
                  </a:lnTo>
                  <a:lnTo>
                    <a:pt x="149293" y="247014"/>
                  </a:lnTo>
                  <a:lnTo>
                    <a:pt x="149304" y="246850"/>
                  </a:lnTo>
                  <a:lnTo>
                    <a:pt x="149323" y="246687"/>
                  </a:lnTo>
                  <a:lnTo>
                    <a:pt x="149342" y="246523"/>
                  </a:lnTo>
                  <a:lnTo>
                    <a:pt x="149391" y="246200"/>
                  </a:lnTo>
                  <a:lnTo>
                    <a:pt x="149459" y="245872"/>
                  </a:lnTo>
                  <a:lnTo>
                    <a:pt x="149640" y="245222"/>
                  </a:lnTo>
                  <a:lnTo>
                    <a:pt x="149712" y="244894"/>
                  </a:lnTo>
                  <a:lnTo>
                    <a:pt x="149742" y="244567"/>
                  </a:lnTo>
                  <a:lnTo>
                    <a:pt x="149742" y="244412"/>
                  </a:lnTo>
                  <a:lnTo>
                    <a:pt x="149735" y="244257"/>
                  </a:lnTo>
                  <a:lnTo>
                    <a:pt x="149720" y="244098"/>
                  </a:lnTo>
                  <a:lnTo>
                    <a:pt x="149678" y="243789"/>
                  </a:lnTo>
                  <a:lnTo>
                    <a:pt x="149644" y="243634"/>
                  </a:lnTo>
                  <a:lnTo>
                    <a:pt x="149561" y="243329"/>
                  </a:lnTo>
                  <a:lnTo>
                    <a:pt x="149463" y="243024"/>
                  </a:lnTo>
                  <a:lnTo>
                    <a:pt x="149398" y="242874"/>
                  </a:lnTo>
                  <a:lnTo>
                    <a:pt x="149187" y="242433"/>
                  </a:lnTo>
                  <a:lnTo>
                    <a:pt x="149126" y="242278"/>
                  </a:lnTo>
                  <a:lnTo>
                    <a:pt x="149085" y="242146"/>
                  </a:lnTo>
                  <a:lnTo>
                    <a:pt x="149024" y="241878"/>
                  </a:lnTo>
                  <a:lnTo>
                    <a:pt x="148941" y="241614"/>
                  </a:lnTo>
                  <a:lnTo>
                    <a:pt x="148862" y="241450"/>
                  </a:lnTo>
                  <a:lnTo>
                    <a:pt x="148764" y="241295"/>
                  </a:lnTo>
                  <a:lnTo>
                    <a:pt x="148548" y="240986"/>
                  </a:lnTo>
                  <a:lnTo>
                    <a:pt x="148454" y="240827"/>
                  </a:lnTo>
                  <a:lnTo>
                    <a:pt x="148261" y="240463"/>
                  </a:lnTo>
                  <a:lnTo>
                    <a:pt x="148174" y="240272"/>
                  </a:lnTo>
                  <a:lnTo>
                    <a:pt x="148102" y="240081"/>
                  </a:lnTo>
                  <a:lnTo>
                    <a:pt x="148046" y="239885"/>
                  </a:lnTo>
                  <a:lnTo>
                    <a:pt x="148000" y="239608"/>
                  </a:lnTo>
                  <a:lnTo>
                    <a:pt x="147996" y="239321"/>
                  </a:lnTo>
                  <a:lnTo>
                    <a:pt x="148015" y="239030"/>
                  </a:lnTo>
                  <a:lnTo>
                    <a:pt x="148106" y="237992"/>
                  </a:lnTo>
                  <a:lnTo>
                    <a:pt x="148129" y="237770"/>
                  </a:lnTo>
                  <a:lnTo>
                    <a:pt x="148159" y="237542"/>
                  </a:lnTo>
                  <a:lnTo>
                    <a:pt x="148204" y="237319"/>
                  </a:lnTo>
                  <a:lnTo>
                    <a:pt x="148265" y="237101"/>
                  </a:lnTo>
                  <a:lnTo>
                    <a:pt x="148340" y="236887"/>
                  </a:lnTo>
                  <a:lnTo>
                    <a:pt x="148424" y="236673"/>
                  </a:lnTo>
                  <a:lnTo>
                    <a:pt x="148503" y="236455"/>
                  </a:lnTo>
                  <a:lnTo>
                    <a:pt x="148575" y="236236"/>
                  </a:lnTo>
                  <a:lnTo>
                    <a:pt x="148628" y="236004"/>
                  </a:lnTo>
                  <a:lnTo>
                    <a:pt x="148711" y="235536"/>
                  </a:lnTo>
                  <a:lnTo>
                    <a:pt x="148756" y="235299"/>
                  </a:lnTo>
                  <a:lnTo>
                    <a:pt x="148828" y="235076"/>
                  </a:lnTo>
                  <a:lnTo>
                    <a:pt x="148953" y="234781"/>
                  </a:lnTo>
                  <a:lnTo>
                    <a:pt x="149111" y="234498"/>
                  </a:lnTo>
                  <a:lnTo>
                    <a:pt x="149289" y="234226"/>
                  </a:lnTo>
                  <a:lnTo>
                    <a:pt x="149474" y="233953"/>
                  </a:lnTo>
                  <a:lnTo>
                    <a:pt x="149663" y="233689"/>
                  </a:lnTo>
                  <a:lnTo>
                    <a:pt x="149795" y="233534"/>
                  </a:lnTo>
                  <a:lnTo>
                    <a:pt x="149950" y="233384"/>
                  </a:lnTo>
                  <a:lnTo>
                    <a:pt x="150094" y="233229"/>
                  </a:lnTo>
                  <a:lnTo>
                    <a:pt x="150207" y="233079"/>
                  </a:lnTo>
                  <a:lnTo>
                    <a:pt x="150260" y="232879"/>
                  </a:lnTo>
                  <a:lnTo>
                    <a:pt x="148688" y="231919"/>
                  </a:lnTo>
                  <a:lnTo>
                    <a:pt x="148533" y="231987"/>
                  </a:lnTo>
                  <a:lnTo>
                    <a:pt x="148235" y="232133"/>
                  </a:lnTo>
                  <a:lnTo>
                    <a:pt x="147943" y="232297"/>
                  </a:lnTo>
                  <a:lnTo>
                    <a:pt x="147626" y="232506"/>
                  </a:lnTo>
                  <a:lnTo>
                    <a:pt x="147320" y="232742"/>
                  </a:lnTo>
                  <a:lnTo>
                    <a:pt x="147029" y="233002"/>
                  </a:lnTo>
                  <a:lnTo>
                    <a:pt x="146749" y="233275"/>
                  </a:lnTo>
                  <a:lnTo>
                    <a:pt x="146489" y="233557"/>
                  </a:lnTo>
                  <a:lnTo>
                    <a:pt x="146349" y="233725"/>
                  </a:lnTo>
                  <a:lnTo>
                    <a:pt x="145956" y="234266"/>
                  </a:lnTo>
                  <a:lnTo>
                    <a:pt x="145812" y="234439"/>
                  </a:lnTo>
                  <a:lnTo>
                    <a:pt x="145514" y="234758"/>
                  </a:lnTo>
                  <a:lnTo>
                    <a:pt x="145355" y="234912"/>
                  </a:lnTo>
                  <a:lnTo>
                    <a:pt x="145192" y="235063"/>
                  </a:lnTo>
                  <a:lnTo>
                    <a:pt x="145026" y="235204"/>
                  </a:lnTo>
                  <a:lnTo>
                    <a:pt x="144792" y="235386"/>
                  </a:lnTo>
                  <a:lnTo>
                    <a:pt x="144546" y="235554"/>
                  </a:lnTo>
                  <a:lnTo>
                    <a:pt x="144293" y="235718"/>
                  </a:lnTo>
                  <a:lnTo>
                    <a:pt x="144036" y="235863"/>
                  </a:lnTo>
                  <a:lnTo>
                    <a:pt x="143771" y="235995"/>
                  </a:lnTo>
                  <a:lnTo>
                    <a:pt x="143480" y="236132"/>
                  </a:lnTo>
                  <a:lnTo>
                    <a:pt x="143329" y="236195"/>
                  </a:lnTo>
                  <a:lnTo>
                    <a:pt x="143182" y="236250"/>
                  </a:lnTo>
                  <a:lnTo>
                    <a:pt x="142910" y="236318"/>
                  </a:lnTo>
                  <a:lnTo>
                    <a:pt x="142354" y="236518"/>
                  </a:lnTo>
                  <a:lnTo>
                    <a:pt x="142294" y="236691"/>
                  </a:lnTo>
                  <a:lnTo>
                    <a:pt x="142263" y="236896"/>
                  </a:lnTo>
                  <a:lnTo>
                    <a:pt x="142256" y="237105"/>
                  </a:lnTo>
                  <a:lnTo>
                    <a:pt x="142275" y="237292"/>
                  </a:lnTo>
                  <a:lnTo>
                    <a:pt x="142332" y="237460"/>
                  </a:lnTo>
                  <a:lnTo>
                    <a:pt x="142426" y="237615"/>
                  </a:lnTo>
                  <a:lnTo>
                    <a:pt x="142543" y="237770"/>
                  </a:lnTo>
                  <a:lnTo>
                    <a:pt x="142664" y="237920"/>
                  </a:lnTo>
                  <a:lnTo>
                    <a:pt x="142766" y="238079"/>
                  </a:lnTo>
                  <a:lnTo>
                    <a:pt x="142891" y="238320"/>
                  </a:lnTo>
                  <a:lnTo>
                    <a:pt x="143008" y="238570"/>
                  </a:lnTo>
                  <a:lnTo>
                    <a:pt x="143114" y="238820"/>
                  </a:lnTo>
                  <a:lnTo>
                    <a:pt x="143208" y="239075"/>
                  </a:lnTo>
                  <a:lnTo>
                    <a:pt x="143288" y="239335"/>
                  </a:lnTo>
                  <a:lnTo>
                    <a:pt x="143337" y="239535"/>
                  </a:lnTo>
                  <a:lnTo>
                    <a:pt x="143393" y="239844"/>
                  </a:lnTo>
                  <a:lnTo>
                    <a:pt x="143488" y="241168"/>
                  </a:lnTo>
                  <a:lnTo>
                    <a:pt x="143503" y="241419"/>
                  </a:lnTo>
                  <a:lnTo>
                    <a:pt x="143579" y="242415"/>
                  </a:lnTo>
                  <a:lnTo>
                    <a:pt x="143594" y="242556"/>
                  </a:lnTo>
                  <a:lnTo>
                    <a:pt x="143613" y="242697"/>
                  </a:lnTo>
                  <a:lnTo>
                    <a:pt x="143639" y="242974"/>
                  </a:lnTo>
                  <a:lnTo>
                    <a:pt x="143647" y="243188"/>
                  </a:lnTo>
                  <a:lnTo>
                    <a:pt x="143639" y="243325"/>
                  </a:lnTo>
                  <a:lnTo>
                    <a:pt x="143639" y="243466"/>
                  </a:lnTo>
                  <a:lnTo>
                    <a:pt x="143680" y="243693"/>
                  </a:lnTo>
                  <a:lnTo>
                    <a:pt x="143854" y="244157"/>
                  </a:lnTo>
                  <a:lnTo>
                    <a:pt x="143911" y="244371"/>
                  </a:lnTo>
                  <a:lnTo>
                    <a:pt x="143378" y="245095"/>
                  </a:lnTo>
                  <a:lnTo>
                    <a:pt x="143080" y="245413"/>
                  </a:lnTo>
                  <a:lnTo>
                    <a:pt x="142928" y="245568"/>
                  </a:lnTo>
                  <a:lnTo>
                    <a:pt x="142766" y="245699"/>
                  </a:lnTo>
                  <a:lnTo>
                    <a:pt x="142592" y="245782"/>
                  </a:lnTo>
                  <a:lnTo>
                    <a:pt x="142418" y="245804"/>
                  </a:lnTo>
                  <a:lnTo>
                    <a:pt x="142229" y="245786"/>
                  </a:lnTo>
                  <a:lnTo>
                    <a:pt x="141844" y="245718"/>
                  </a:lnTo>
                  <a:lnTo>
                    <a:pt x="141663" y="245727"/>
                  </a:lnTo>
                  <a:lnTo>
                    <a:pt x="141526" y="245763"/>
                  </a:lnTo>
                  <a:lnTo>
                    <a:pt x="141394" y="245813"/>
                  </a:lnTo>
                  <a:lnTo>
                    <a:pt x="141262" y="245872"/>
                  </a:lnTo>
                  <a:lnTo>
                    <a:pt x="141130" y="245936"/>
                  </a:lnTo>
                  <a:lnTo>
                    <a:pt x="140997" y="245986"/>
                  </a:lnTo>
                  <a:lnTo>
                    <a:pt x="140597" y="246168"/>
                  </a:lnTo>
                  <a:lnTo>
                    <a:pt x="140464" y="246205"/>
                  </a:lnTo>
                  <a:lnTo>
                    <a:pt x="140075" y="246109"/>
                  </a:lnTo>
                  <a:lnTo>
                    <a:pt x="139799" y="245914"/>
                  </a:lnTo>
                  <a:lnTo>
                    <a:pt x="139380" y="245490"/>
                  </a:lnTo>
                  <a:lnTo>
                    <a:pt x="139179" y="245454"/>
                  </a:lnTo>
                  <a:lnTo>
                    <a:pt x="138949" y="245477"/>
                  </a:lnTo>
                  <a:lnTo>
                    <a:pt x="138454" y="245609"/>
                  </a:lnTo>
                  <a:lnTo>
                    <a:pt x="137743" y="245604"/>
                  </a:lnTo>
                  <a:lnTo>
                    <a:pt x="137539" y="245509"/>
                  </a:lnTo>
                  <a:lnTo>
                    <a:pt x="136935" y="245099"/>
                  </a:lnTo>
                  <a:lnTo>
                    <a:pt x="136768" y="244876"/>
                  </a:lnTo>
                  <a:lnTo>
                    <a:pt x="136594" y="244653"/>
                  </a:lnTo>
                  <a:lnTo>
                    <a:pt x="136409" y="244426"/>
                  </a:lnTo>
                  <a:lnTo>
                    <a:pt x="136281" y="244298"/>
                  </a:lnTo>
                  <a:lnTo>
                    <a:pt x="135929" y="243293"/>
                  </a:lnTo>
                  <a:lnTo>
                    <a:pt x="135914" y="243116"/>
                  </a:lnTo>
                  <a:lnTo>
                    <a:pt x="135907" y="242934"/>
                  </a:lnTo>
                  <a:lnTo>
                    <a:pt x="135888" y="242756"/>
                  </a:lnTo>
                  <a:lnTo>
                    <a:pt x="135850" y="242588"/>
                  </a:lnTo>
                  <a:lnTo>
                    <a:pt x="135502" y="242119"/>
                  </a:lnTo>
                  <a:lnTo>
                    <a:pt x="135294" y="241919"/>
                  </a:lnTo>
                  <a:lnTo>
                    <a:pt x="135091" y="241668"/>
                  </a:lnTo>
                  <a:lnTo>
                    <a:pt x="134894" y="241405"/>
                  </a:lnTo>
                  <a:lnTo>
                    <a:pt x="134803" y="241273"/>
                  </a:lnTo>
                  <a:lnTo>
                    <a:pt x="134361" y="240745"/>
                  </a:lnTo>
                  <a:lnTo>
                    <a:pt x="133722" y="240213"/>
                  </a:lnTo>
                  <a:lnTo>
                    <a:pt x="132052" y="239207"/>
                  </a:lnTo>
                  <a:lnTo>
                    <a:pt x="131666" y="239135"/>
                  </a:lnTo>
                  <a:lnTo>
                    <a:pt x="131088" y="238798"/>
                  </a:lnTo>
                  <a:lnTo>
                    <a:pt x="130385" y="238138"/>
                  </a:lnTo>
                  <a:lnTo>
                    <a:pt x="130072" y="237674"/>
                  </a:lnTo>
                  <a:lnTo>
                    <a:pt x="129758" y="237083"/>
                  </a:lnTo>
                  <a:lnTo>
                    <a:pt x="129713" y="236832"/>
                  </a:lnTo>
                  <a:lnTo>
                    <a:pt x="129713" y="236569"/>
                  </a:lnTo>
                  <a:lnTo>
                    <a:pt x="129701" y="236305"/>
                  </a:lnTo>
                  <a:lnTo>
                    <a:pt x="129686" y="236041"/>
                  </a:lnTo>
                  <a:lnTo>
                    <a:pt x="129663" y="235777"/>
                  </a:lnTo>
                  <a:lnTo>
                    <a:pt x="129599" y="235236"/>
                  </a:lnTo>
                  <a:lnTo>
                    <a:pt x="129558" y="234953"/>
                  </a:lnTo>
                  <a:lnTo>
                    <a:pt x="129509" y="234671"/>
                  </a:lnTo>
                  <a:lnTo>
                    <a:pt x="129441" y="234403"/>
                  </a:lnTo>
                  <a:lnTo>
                    <a:pt x="129346" y="234144"/>
                  </a:lnTo>
                  <a:lnTo>
                    <a:pt x="129225" y="233921"/>
                  </a:lnTo>
                  <a:lnTo>
                    <a:pt x="129074" y="233707"/>
                  </a:lnTo>
                  <a:lnTo>
                    <a:pt x="128908" y="233502"/>
                  </a:lnTo>
                  <a:lnTo>
                    <a:pt x="128745" y="233293"/>
                  </a:lnTo>
                  <a:lnTo>
                    <a:pt x="128590" y="233084"/>
                  </a:lnTo>
                  <a:lnTo>
                    <a:pt x="128352" y="232688"/>
                  </a:lnTo>
                  <a:lnTo>
                    <a:pt x="128118" y="232288"/>
                  </a:lnTo>
                  <a:lnTo>
                    <a:pt x="127986" y="232097"/>
                  </a:lnTo>
                  <a:lnTo>
                    <a:pt x="127812" y="231860"/>
                  </a:lnTo>
                  <a:lnTo>
                    <a:pt x="127650" y="231657"/>
                  </a:lnTo>
                  <a:lnTo>
                    <a:pt x="127426" y="231401"/>
                  </a:lnTo>
                  <a:lnTo>
                    <a:pt x="127218" y="231187"/>
                  </a:lnTo>
                  <a:lnTo>
                    <a:pt x="126999" y="230991"/>
                  </a:lnTo>
                  <a:lnTo>
                    <a:pt x="126784" y="230836"/>
                  </a:lnTo>
                  <a:lnTo>
                    <a:pt x="126550" y="230704"/>
                  </a:lnTo>
                  <a:lnTo>
                    <a:pt x="126073" y="230454"/>
                  </a:lnTo>
                  <a:lnTo>
                    <a:pt x="125847" y="230308"/>
                  </a:lnTo>
                  <a:lnTo>
                    <a:pt x="125593" y="230118"/>
                  </a:lnTo>
                  <a:lnTo>
                    <a:pt x="125344" y="229913"/>
                  </a:lnTo>
                  <a:lnTo>
                    <a:pt x="125106" y="229699"/>
                  </a:lnTo>
                  <a:lnTo>
                    <a:pt x="124875" y="229476"/>
                  </a:lnTo>
                  <a:lnTo>
                    <a:pt x="124667" y="229235"/>
                  </a:lnTo>
                  <a:lnTo>
                    <a:pt x="124441" y="228944"/>
                  </a:lnTo>
                  <a:lnTo>
                    <a:pt x="124233" y="228634"/>
                  </a:lnTo>
                  <a:lnTo>
                    <a:pt x="124044" y="228312"/>
                  </a:lnTo>
                  <a:lnTo>
                    <a:pt x="123878" y="227979"/>
                  </a:lnTo>
                  <a:lnTo>
                    <a:pt x="123734" y="227638"/>
                  </a:lnTo>
                  <a:lnTo>
                    <a:pt x="123621" y="227401"/>
                  </a:lnTo>
                  <a:lnTo>
                    <a:pt x="123481" y="227170"/>
                  </a:lnTo>
                  <a:lnTo>
                    <a:pt x="123326" y="226947"/>
                  </a:lnTo>
                  <a:lnTo>
                    <a:pt x="123156" y="226742"/>
                  </a:lnTo>
                  <a:lnTo>
                    <a:pt x="122974" y="226551"/>
                  </a:lnTo>
                  <a:lnTo>
                    <a:pt x="122782" y="226396"/>
                  </a:lnTo>
                  <a:lnTo>
                    <a:pt x="122570" y="226264"/>
                  </a:lnTo>
                  <a:lnTo>
                    <a:pt x="122347" y="226142"/>
                  </a:lnTo>
                  <a:lnTo>
                    <a:pt x="122124" y="226014"/>
                  </a:lnTo>
                  <a:lnTo>
                    <a:pt x="121912" y="225877"/>
                  </a:lnTo>
                  <a:lnTo>
                    <a:pt x="121659" y="225664"/>
                  </a:lnTo>
                  <a:lnTo>
                    <a:pt x="121425" y="225418"/>
                  </a:lnTo>
                  <a:lnTo>
                    <a:pt x="121187" y="225177"/>
                  </a:lnTo>
                  <a:lnTo>
                    <a:pt x="120941" y="224968"/>
                  </a:lnTo>
                  <a:lnTo>
                    <a:pt x="120669" y="224818"/>
                  </a:lnTo>
                  <a:lnTo>
                    <a:pt x="120404" y="224749"/>
                  </a:lnTo>
                  <a:lnTo>
                    <a:pt x="120121" y="224713"/>
                  </a:lnTo>
                  <a:lnTo>
                    <a:pt x="119830" y="224709"/>
                  </a:lnTo>
                  <a:lnTo>
                    <a:pt x="119539" y="224726"/>
                  </a:lnTo>
                  <a:lnTo>
                    <a:pt x="119256" y="224754"/>
                  </a:lnTo>
                  <a:lnTo>
                    <a:pt x="118995" y="224800"/>
                  </a:lnTo>
                  <a:lnTo>
                    <a:pt x="118738" y="224863"/>
                  </a:lnTo>
                  <a:lnTo>
                    <a:pt x="118485" y="224941"/>
                  </a:lnTo>
                  <a:lnTo>
                    <a:pt x="118232" y="225027"/>
                  </a:lnTo>
                  <a:lnTo>
                    <a:pt x="117581" y="225273"/>
                  </a:lnTo>
                  <a:lnTo>
                    <a:pt x="117173" y="225441"/>
                  </a:lnTo>
                  <a:lnTo>
                    <a:pt x="116780" y="225636"/>
                  </a:lnTo>
                  <a:lnTo>
                    <a:pt x="116418" y="225859"/>
                  </a:lnTo>
                  <a:lnTo>
                    <a:pt x="116092" y="226123"/>
                  </a:lnTo>
                  <a:lnTo>
                    <a:pt x="115824" y="226414"/>
                  </a:lnTo>
                  <a:lnTo>
                    <a:pt x="115590" y="226742"/>
                  </a:lnTo>
                  <a:lnTo>
                    <a:pt x="115382" y="227097"/>
                  </a:lnTo>
                  <a:lnTo>
                    <a:pt x="115193" y="227461"/>
                  </a:lnTo>
                  <a:lnTo>
                    <a:pt x="115027" y="227834"/>
                  </a:lnTo>
                  <a:lnTo>
                    <a:pt x="114944" y="228043"/>
                  </a:lnTo>
                  <a:lnTo>
                    <a:pt x="114740" y="228689"/>
                  </a:lnTo>
                  <a:lnTo>
                    <a:pt x="114664" y="228903"/>
                  </a:lnTo>
                  <a:lnTo>
                    <a:pt x="114505" y="229271"/>
                  </a:lnTo>
                  <a:lnTo>
                    <a:pt x="114332" y="229631"/>
                  </a:lnTo>
                  <a:lnTo>
                    <a:pt x="114146" y="229990"/>
                  </a:lnTo>
                  <a:lnTo>
                    <a:pt x="113950" y="230345"/>
                  </a:lnTo>
                  <a:lnTo>
                    <a:pt x="113749" y="230691"/>
                  </a:lnTo>
                  <a:lnTo>
                    <a:pt x="113526" y="231091"/>
                  </a:lnTo>
                  <a:lnTo>
                    <a:pt x="113296" y="231496"/>
                  </a:lnTo>
                  <a:lnTo>
                    <a:pt x="113054" y="231887"/>
                  </a:lnTo>
                  <a:lnTo>
                    <a:pt x="112790" y="232256"/>
                  </a:lnTo>
                  <a:lnTo>
                    <a:pt x="112491" y="232592"/>
                  </a:lnTo>
                  <a:lnTo>
                    <a:pt x="111984" y="232984"/>
                  </a:lnTo>
                  <a:lnTo>
                    <a:pt x="111399" y="233293"/>
                  </a:lnTo>
                  <a:lnTo>
                    <a:pt x="110129" y="233821"/>
                  </a:lnTo>
                  <a:lnTo>
                    <a:pt x="109517" y="234116"/>
                  </a:lnTo>
                  <a:lnTo>
                    <a:pt x="109214" y="234276"/>
                  </a:lnTo>
                  <a:lnTo>
                    <a:pt x="108908" y="234430"/>
                  </a:lnTo>
                  <a:lnTo>
                    <a:pt x="108606" y="234594"/>
                  </a:lnTo>
                  <a:lnTo>
                    <a:pt x="108319" y="234771"/>
                  </a:lnTo>
                  <a:lnTo>
                    <a:pt x="108050" y="234972"/>
                  </a:lnTo>
                  <a:lnTo>
                    <a:pt x="107669" y="235340"/>
                  </a:lnTo>
                  <a:lnTo>
                    <a:pt x="107310" y="235768"/>
                  </a:lnTo>
                  <a:lnTo>
                    <a:pt x="107000" y="236232"/>
                  </a:lnTo>
                  <a:lnTo>
                    <a:pt x="106754" y="236719"/>
                  </a:lnTo>
                  <a:lnTo>
                    <a:pt x="106592" y="237214"/>
                  </a:lnTo>
                  <a:lnTo>
                    <a:pt x="106546" y="237428"/>
                  </a:lnTo>
                  <a:lnTo>
                    <a:pt x="106505" y="237647"/>
                  </a:lnTo>
                  <a:lnTo>
                    <a:pt x="106478" y="237865"/>
                  </a:lnTo>
                  <a:lnTo>
                    <a:pt x="106471" y="238083"/>
                  </a:lnTo>
                  <a:lnTo>
                    <a:pt x="106497" y="238288"/>
                  </a:lnTo>
                  <a:lnTo>
                    <a:pt x="106595" y="238552"/>
                  </a:lnTo>
                  <a:lnTo>
                    <a:pt x="106754" y="238807"/>
                  </a:lnTo>
                  <a:lnTo>
                    <a:pt x="106958" y="239048"/>
                  </a:lnTo>
                  <a:lnTo>
                    <a:pt x="107177" y="239280"/>
                  </a:lnTo>
                  <a:lnTo>
                    <a:pt x="107397" y="239498"/>
                  </a:lnTo>
                  <a:lnTo>
                    <a:pt x="107608" y="239685"/>
                  </a:lnTo>
                  <a:lnTo>
                    <a:pt x="107835" y="239858"/>
                  </a:lnTo>
                  <a:lnTo>
                    <a:pt x="108304" y="240185"/>
                  </a:lnTo>
                  <a:lnTo>
                    <a:pt x="108530" y="240363"/>
                  </a:lnTo>
                  <a:lnTo>
                    <a:pt x="108942" y="240727"/>
                  </a:lnTo>
                  <a:lnTo>
                    <a:pt x="109343" y="241113"/>
                  </a:lnTo>
                  <a:lnTo>
                    <a:pt x="109536" y="241309"/>
                  </a:lnTo>
                  <a:lnTo>
                    <a:pt x="109694" y="241527"/>
                  </a:lnTo>
                  <a:lnTo>
                    <a:pt x="109861" y="241737"/>
                  </a:lnTo>
                  <a:lnTo>
                    <a:pt x="110034" y="241946"/>
                  </a:lnTo>
                  <a:lnTo>
                    <a:pt x="110212" y="242151"/>
                  </a:lnTo>
                  <a:lnTo>
                    <a:pt x="110397" y="242346"/>
                  </a:lnTo>
                  <a:lnTo>
                    <a:pt x="110726" y="242683"/>
                  </a:lnTo>
                  <a:lnTo>
                    <a:pt x="110896" y="242847"/>
                  </a:lnTo>
                  <a:lnTo>
                    <a:pt x="111074" y="242997"/>
                  </a:lnTo>
                  <a:lnTo>
                    <a:pt x="111259" y="243138"/>
                  </a:lnTo>
                  <a:lnTo>
                    <a:pt x="111486" y="243284"/>
                  </a:lnTo>
                  <a:lnTo>
                    <a:pt x="111727" y="243406"/>
                  </a:lnTo>
                  <a:lnTo>
                    <a:pt x="111973" y="243525"/>
                  </a:lnTo>
                  <a:lnTo>
                    <a:pt x="112226" y="243629"/>
                  </a:lnTo>
                  <a:lnTo>
                    <a:pt x="112480" y="243725"/>
                  </a:lnTo>
                  <a:lnTo>
                    <a:pt x="112672" y="243789"/>
                  </a:lnTo>
                  <a:lnTo>
                    <a:pt x="112869" y="243843"/>
                  </a:lnTo>
                  <a:lnTo>
                    <a:pt x="113069" y="243893"/>
                  </a:lnTo>
                  <a:lnTo>
                    <a:pt x="113266" y="243952"/>
                  </a:lnTo>
                  <a:lnTo>
                    <a:pt x="113458" y="244025"/>
                  </a:lnTo>
                  <a:lnTo>
                    <a:pt x="113704" y="244148"/>
                  </a:lnTo>
                  <a:lnTo>
                    <a:pt x="113950" y="244294"/>
                  </a:lnTo>
                  <a:lnTo>
                    <a:pt x="114180" y="244448"/>
                  </a:lnTo>
                  <a:lnTo>
                    <a:pt x="114638" y="244785"/>
                  </a:lnTo>
                  <a:lnTo>
                    <a:pt x="114985" y="245067"/>
                  </a:lnTo>
                  <a:lnTo>
                    <a:pt x="115314" y="245372"/>
                  </a:lnTo>
                  <a:lnTo>
                    <a:pt x="116263" y="246332"/>
                  </a:lnTo>
                  <a:lnTo>
                    <a:pt x="116932" y="246991"/>
                  </a:lnTo>
                  <a:lnTo>
                    <a:pt x="117585" y="247674"/>
                  </a:lnTo>
                  <a:lnTo>
                    <a:pt x="117812" y="247897"/>
                  </a:lnTo>
                  <a:lnTo>
                    <a:pt x="118028" y="248124"/>
                  </a:lnTo>
                  <a:lnTo>
                    <a:pt x="118220" y="248370"/>
                  </a:lnTo>
                  <a:lnTo>
                    <a:pt x="118364" y="248629"/>
                  </a:lnTo>
                  <a:lnTo>
                    <a:pt x="118447" y="248829"/>
                  </a:lnTo>
                  <a:lnTo>
                    <a:pt x="118515" y="249043"/>
                  </a:lnTo>
                  <a:lnTo>
                    <a:pt x="118568" y="249262"/>
                  </a:lnTo>
                  <a:lnTo>
                    <a:pt x="118594" y="249480"/>
                  </a:lnTo>
                  <a:lnTo>
                    <a:pt x="118591" y="249689"/>
                  </a:lnTo>
                  <a:lnTo>
                    <a:pt x="118549" y="249899"/>
                  </a:lnTo>
                  <a:lnTo>
                    <a:pt x="118473" y="250108"/>
                  </a:lnTo>
                  <a:lnTo>
                    <a:pt x="118371" y="250308"/>
                  </a:lnTo>
                  <a:lnTo>
                    <a:pt x="118152" y="250709"/>
                  </a:lnTo>
                  <a:lnTo>
                    <a:pt x="118050" y="250877"/>
                  </a:lnTo>
                  <a:lnTo>
                    <a:pt x="117816" y="251204"/>
                  </a:lnTo>
                  <a:lnTo>
                    <a:pt x="117706" y="251368"/>
                  </a:lnTo>
                  <a:lnTo>
                    <a:pt x="117612" y="251541"/>
                  </a:lnTo>
                  <a:lnTo>
                    <a:pt x="117529" y="251769"/>
                  </a:lnTo>
                  <a:lnTo>
                    <a:pt x="117472" y="252005"/>
                  </a:lnTo>
                  <a:lnTo>
                    <a:pt x="117423" y="252246"/>
                  </a:lnTo>
                  <a:lnTo>
                    <a:pt x="117362" y="252483"/>
                  </a:lnTo>
                  <a:lnTo>
                    <a:pt x="117272" y="252701"/>
                  </a:lnTo>
                  <a:lnTo>
                    <a:pt x="117053" y="253024"/>
                  </a:lnTo>
                  <a:lnTo>
                    <a:pt x="116765" y="253315"/>
                  </a:lnTo>
                  <a:lnTo>
                    <a:pt x="116436" y="253579"/>
                  </a:lnTo>
                  <a:lnTo>
                    <a:pt x="116089" y="253825"/>
                  </a:lnTo>
                  <a:lnTo>
                    <a:pt x="115741" y="254052"/>
                  </a:lnTo>
                  <a:lnTo>
                    <a:pt x="115223" y="254357"/>
                  </a:lnTo>
                  <a:lnTo>
                    <a:pt x="114668" y="254630"/>
                  </a:lnTo>
                  <a:lnTo>
                    <a:pt x="114086" y="254858"/>
                  </a:lnTo>
                  <a:lnTo>
                    <a:pt x="113496" y="255026"/>
                  </a:lnTo>
                  <a:lnTo>
                    <a:pt x="112910" y="255131"/>
                  </a:lnTo>
                  <a:lnTo>
                    <a:pt x="112608" y="255135"/>
                  </a:lnTo>
                  <a:lnTo>
                    <a:pt x="111992" y="255076"/>
                  </a:lnTo>
                  <a:lnTo>
                    <a:pt x="111690" y="255067"/>
                  </a:lnTo>
                  <a:lnTo>
                    <a:pt x="111399" y="255104"/>
                  </a:lnTo>
                  <a:lnTo>
                    <a:pt x="111240" y="255144"/>
                  </a:lnTo>
                  <a:lnTo>
                    <a:pt x="111081" y="255199"/>
                  </a:lnTo>
                  <a:lnTo>
                    <a:pt x="110926" y="255263"/>
                  </a:lnTo>
                  <a:lnTo>
                    <a:pt x="110771" y="255331"/>
                  </a:lnTo>
                  <a:lnTo>
                    <a:pt x="110620" y="255404"/>
                  </a:lnTo>
                  <a:lnTo>
                    <a:pt x="110393" y="255545"/>
                  </a:lnTo>
                  <a:lnTo>
                    <a:pt x="110178" y="255713"/>
                  </a:lnTo>
                  <a:lnTo>
                    <a:pt x="109970" y="255891"/>
                  </a:lnTo>
                  <a:lnTo>
                    <a:pt x="109751" y="256045"/>
                  </a:lnTo>
                  <a:lnTo>
                    <a:pt x="109517" y="256164"/>
                  </a:lnTo>
                  <a:lnTo>
                    <a:pt x="109347" y="256205"/>
                  </a:lnTo>
                  <a:lnTo>
                    <a:pt x="108984" y="256245"/>
                  </a:lnTo>
                  <a:lnTo>
                    <a:pt x="108806" y="256273"/>
                  </a:lnTo>
                  <a:lnTo>
                    <a:pt x="108636" y="256323"/>
                  </a:lnTo>
                  <a:lnTo>
                    <a:pt x="108443" y="256427"/>
                  </a:lnTo>
                  <a:lnTo>
                    <a:pt x="108262" y="256568"/>
                  </a:lnTo>
                  <a:lnTo>
                    <a:pt x="108088" y="256728"/>
                  </a:lnTo>
                  <a:lnTo>
                    <a:pt x="107918" y="256892"/>
                  </a:lnTo>
                  <a:lnTo>
                    <a:pt x="107744" y="257046"/>
                  </a:lnTo>
                  <a:lnTo>
                    <a:pt x="107665" y="257183"/>
                  </a:lnTo>
                  <a:lnTo>
                    <a:pt x="107578" y="257315"/>
                  </a:lnTo>
                  <a:lnTo>
                    <a:pt x="107189" y="257801"/>
                  </a:lnTo>
                  <a:lnTo>
                    <a:pt x="106750" y="258234"/>
                  </a:lnTo>
                  <a:lnTo>
                    <a:pt x="106622" y="258375"/>
                  </a:lnTo>
                  <a:lnTo>
                    <a:pt x="106244" y="258812"/>
                  </a:lnTo>
                  <a:lnTo>
                    <a:pt x="106028" y="259021"/>
                  </a:lnTo>
                  <a:lnTo>
                    <a:pt x="105692" y="259294"/>
                  </a:lnTo>
                  <a:lnTo>
                    <a:pt x="105303" y="259762"/>
                  </a:lnTo>
                  <a:lnTo>
                    <a:pt x="104910" y="260181"/>
                  </a:lnTo>
                  <a:lnTo>
                    <a:pt x="104520" y="260622"/>
                  </a:lnTo>
                  <a:lnTo>
                    <a:pt x="104120" y="261041"/>
                  </a:lnTo>
                  <a:lnTo>
                    <a:pt x="103697" y="261405"/>
                  </a:lnTo>
                  <a:lnTo>
                    <a:pt x="103232" y="261673"/>
                  </a:lnTo>
                  <a:lnTo>
                    <a:pt x="102982" y="261769"/>
                  </a:lnTo>
                  <a:lnTo>
                    <a:pt x="102174" y="261778"/>
                  </a:lnTo>
                  <a:lnTo>
                    <a:pt x="100779" y="261705"/>
                  </a:lnTo>
                  <a:lnTo>
                    <a:pt x="100605" y="261591"/>
                  </a:lnTo>
                  <a:lnTo>
                    <a:pt x="99951" y="261186"/>
                  </a:lnTo>
                  <a:lnTo>
                    <a:pt x="99744" y="261105"/>
                  </a:lnTo>
                  <a:lnTo>
                    <a:pt x="99079" y="260932"/>
                  </a:lnTo>
                  <a:lnTo>
                    <a:pt x="98772" y="260791"/>
                  </a:lnTo>
                  <a:lnTo>
                    <a:pt x="98410" y="260536"/>
                  </a:lnTo>
                  <a:lnTo>
                    <a:pt x="98319" y="260408"/>
                  </a:lnTo>
                  <a:lnTo>
                    <a:pt x="98247" y="260258"/>
                  </a:lnTo>
                  <a:lnTo>
                    <a:pt x="98191" y="260095"/>
                  </a:lnTo>
                  <a:lnTo>
                    <a:pt x="98085" y="259762"/>
                  </a:lnTo>
                  <a:lnTo>
                    <a:pt x="97937" y="259357"/>
                  </a:lnTo>
                  <a:lnTo>
                    <a:pt x="97809" y="258939"/>
                  </a:lnTo>
                  <a:lnTo>
                    <a:pt x="97695" y="258520"/>
                  </a:lnTo>
                  <a:lnTo>
                    <a:pt x="97597" y="258097"/>
                  </a:lnTo>
                  <a:lnTo>
                    <a:pt x="97461" y="257565"/>
                  </a:lnTo>
                  <a:lnTo>
                    <a:pt x="97272" y="257274"/>
                  </a:lnTo>
                  <a:lnTo>
                    <a:pt x="97076" y="256987"/>
                  </a:lnTo>
                  <a:lnTo>
                    <a:pt x="96890" y="256696"/>
                  </a:lnTo>
                  <a:lnTo>
                    <a:pt x="96724" y="256391"/>
                  </a:lnTo>
                  <a:lnTo>
                    <a:pt x="96622" y="256141"/>
                  </a:lnTo>
                  <a:lnTo>
                    <a:pt x="96531" y="255886"/>
                  </a:lnTo>
                  <a:lnTo>
                    <a:pt x="96448" y="255627"/>
                  </a:lnTo>
                  <a:lnTo>
                    <a:pt x="96358" y="255367"/>
                  </a:lnTo>
                  <a:lnTo>
                    <a:pt x="96263" y="255117"/>
                  </a:lnTo>
                  <a:lnTo>
                    <a:pt x="96097" y="254708"/>
                  </a:lnTo>
                  <a:lnTo>
                    <a:pt x="96010" y="254503"/>
                  </a:lnTo>
                  <a:lnTo>
                    <a:pt x="95912" y="254312"/>
                  </a:lnTo>
                  <a:lnTo>
                    <a:pt x="95794" y="254134"/>
                  </a:lnTo>
                  <a:lnTo>
                    <a:pt x="95564" y="253884"/>
                  </a:lnTo>
                  <a:lnTo>
                    <a:pt x="95280" y="253666"/>
                  </a:lnTo>
                  <a:lnTo>
                    <a:pt x="94967" y="253475"/>
                  </a:lnTo>
                  <a:lnTo>
                    <a:pt x="94634" y="253311"/>
                  </a:lnTo>
                  <a:lnTo>
                    <a:pt x="94305" y="253179"/>
                  </a:lnTo>
                  <a:lnTo>
                    <a:pt x="93912" y="253074"/>
                  </a:lnTo>
                  <a:lnTo>
                    <a:pt x="93501" y="253024"/>
                  </a:lnTo>
                  <a:lnTo>
                    <a:pt x="93073" y="253006"/>
                  </a:lnTo>
                  <a:lnTo>
                    <a:pt x="92646" y="253006"/>
                  </a:lnTo>
                  <a:lnTo>
                    <a:pt x="92223" y="252997"/>
                  </a:lnTo>
                  <a:lnTo>
                    <a:pt x="91785" y="252979"/>
                  </a:lnTo>
                  <a:lnTo>
                    <a:pt x="91346" y="252965"/>
                  </a:lnTo>
                  <a:lnTo>
                    <a:pt x="90908" y="252961"/>
                  </a:lnTo>
                  <a:lnTo>
                    <a:pt x="90677" y="252965"/>
                  </a:lnTo>
                  <a:lnTo>
                    <a:pt x="90232" y="253129"/>
                  </a:lnTo>
                  <a:lnTo>
                    <a:pt x="89778" y="253284"/>
                  </a:lnTo>
                  <a:lnTo>
                    <a:pt x="89366" y="253416"/>
                  </a:lnTo>
                  <a:lnTo>
                    <a:pt x="89181" y="253470"/>
                  </a:lnTo>
                  <a:lnTo>
                    <a:pt x="89000" y="253529"/>
                  </a:lnTo>
                  <a:lnTo>
                    <a:pt x="88814" y="253579"/>
                  </a:lnTo>
                  <a:lnTo>
                    <a:pt x="88625" y="253625"/>
                  </a:lnTo>
                  <a:lnTo>
                    <a:pt x="88236" y="253689"/>
                  </a:lnTo>
                  <a:lnTo>
                    <a:pt x="87843" y="253725"/>
                  </a:lnTo>
                  <a:lnTo>
                    <a:pt x="87446" y="253743"/>
                  </a:lnTo>
                  <a:lnTo>
                    <a:pt x="86649" y="253752"/>
                  </a:lnTo>
                  <a:lnTo>
                    <a:pt x="85851" y="253770"/>
                  </a:lnTo>
                  <a:lnTo>
                    <a:pt x="85591" y="253752"/>
                  </a:lnTo>
                  <a:lnTo>
                    <a:pt x="85338" y="253698"/>
                  </a:lnTo>
                  <a:lnTo>
                    <a:pt x="85126" y="253634"/>
                  </a:lnTo>
                  <a:lnTo>
                    <a:pt x="84914" y="253547"/>
                  </a:lnTo>
                  <a:lnTo>
                    <a:pt x="84706" y="253443"/>
                  </a:lnTo>
                  <a:lnTo>
                    <a:pt x="84521" y="253325"/>
                  </a:lnTo>
                  <a:lnTo>
                    <a:pt x="84362" y="253179"/>
                  </a:lnTo>
                  <a:lnTo>
                    <a:pt x="84226" y="253011"/>
                  </a:lnTo>
                  <a:lnTo>
                    <a:pt x="84109" y="252810"/>
                  </a:lnTo>
                  <a:lnTo>
                    <a:pt x="84015" y="252597"/>
                  </a:lnTo>
                  <a:lnTo>
                    <a:pt x="83947" y="252378"/>
                  </a:lnTo>
                  <a:lnTo>
                    <a:pt x="83894" y="252051"/>
                  </a:lnTo>
                  <a:lnTo>
                    <a:pt x="83796" y="251500"/>
                  </a:lnTo>
                  <a:lnTo>
                    <a:pt x="83678" y="250950"/>
                  </a:lnTo>
                  <a:lnTo>
                    <a:pt x="83546" y="250404"/>
                  </a:lnTo>
                  <a:lnTo>
                    <a:pt x="83289" y="249485"/>
                  </a:lnTo>
                  <a:lnTo>
                    <a:pt x="83176" y="249102"/>
                  </a:lnTo>
                  <a:lnTo>
                    <a:pt x="83055" y="248725"/>
                  </a:lnTo>
                  <a:lnTo>
                    <a:pt x="82915" y="248356"/>
                  </a:lnTo>
                  <a:lnTo>
                    <a:pt x="82749" y="248001"/>
                  </a:lnTo>
                  <a:lnTo>
                    <a:pt x="82575" y="247688"/>
                  </a:lnTo>
                  <a:lnTo>
                    <a:pt x="82378" y="247378"/>
                  </a:lnTo>
                  <a:lnTo>
                    <a:pt x="82170" y="247082"/>
                  </a:lnTo>
                  <a:lnTo>
                    <a:pt x="81944" y="246796"/>
                  </a:lnTo>
                  <a:lnTo>
                    <a:pt x="81709" y="246523"/>
                  </a:lnTo>
                  <a:lnTo>
                    <a:pt x="81456" y="246254"/>
                  </a:lnTo>
                  <a:lnTo>
                    <a:pt x="81192" y="245995"/>
                  </a:lnTo>
                  <a:lnTo>
                    <a:pt x="80916" y="245754"/>
                  </a:lnTo>
                  <a:lnTo>
                    <a:pt x="80625" y="245527"/>
                  </a:lnTo>
                  <a:lnTo>
                    <a:pt x="80322" y="245326"/>
                  </a:lnTo>
                  <a:lnTo>
                    <a:pt x="80024" y="245153"/>
                  </a:lnTo>
                  <a:lnTo>
                    <a:pt x="79714" y="244999"/>
                  </a:lnTo>
                  <a:lnTo>
                    <a:pt x="79393" y="244858"/>
                  </a:lnTo>
                  <a:lnTo>
                    <a:pt x="79064" y="244749"/>
                  </a:lnTo>
                  <a:lnTo>
                    <a:pt x="78731" y="244662"/>
                  </a:lnTo>
                  <a:lnTo>
                    <a:pt x="78391" y="244626"/>
                  </a:lnTo>
                  <a:lnTo>
                    <a:pt x="78044" y="244630"/>
                  </a:lnTo>
                  <a:lnTo>
                    <a:pt x="77688" y="244653"/>
                  </a:lnTo>
                  <a:lnTo>
                    <a:pt x="77337" y="244680"/>
                  </a:lnTo>
                  <a:lnTo>
                    <a:pt x="76985" y="244680"/>
                  </a:lnTo>
                  <a:lnTo>
                    <a:pt x="76683" y="244667"/>
                  </a:lnTo>
                  <a:lnTo>
                    <a:pt x="75481" y="244557"/>
                  </a:lnTo>
                  <a:lnTo>
                    <a:pt x="75111" y="244535"/>
                  </a:lnTo>
                  <a:lnTo>
                    <a:pt x="74741" y="244521"/>
                  </a:lnTo>
                  <a:lnTo>
                    <a:pt x="74374" y="244503"/>
                  </a:lnTo>
                  <a:lnTo>
                    <a:pt x="74004" y="244476"/>
                  </a:lnTo>
                  <a:lnTo>
                    <a:pt x="73365" y="244389"/>
                  </a:lnTo>
                  <a:lnTo>
                    <a:pt x="73082" y="244357"/>
                  </a:lnTo>
                  <a:lnTo>
                    <a:pt x="72802" y="244312"/>
                  </a:lnTo>
                  <a:lnTo>
                    <a:pt x="72549" y="244234"/>
                  </a:lnTo>
                  <a:lnTo>
                    <a:pt x="72337" y="244112"/>
                  </a:lnTo>
                  <a:lnTo>
                    <a:pt x="72186" y="243948"/>
                  </a:lnTo>
                  <a:lnTo>
                    <a:pt x="72069" y="243748"/>
                  </a:lnTo>
                  <a:lnTo>
                    <a:pt x="71967" y="243525"/>
                  </a:lnTo>
                  <a:lnTo>
                    <a:pt x="71872" y="243297"/>
                  </a:lnTo>
                  <a:lnTo>
                    <a:pt x="71770" y="243079"/>
                  </a:lnTo>
                  <a:lnTo>
                    <a:pt x="71449" y="242465"/>
                  </a:lnTo>
                  <a:lnTo>
                    <a:pt x="71347" y="242255"/>
                  </a:lnTo>
                  <a:lnTo>
                    <a:pt x="71256" y="242046"/>
                  </a:lnTo>
                  <a:lnTo>
                    <a:pt x="71196" y="241882"/>
                  </a:lnTo>
                  <a:lnTo>
                    <a:pt x="71135" y="241714"/>
                  </a:lnTo>
                  <a:lnTo>
                    <a:pt x="71029" y="241377"/>
                  </a:lnTo>
                  <a:lnTo>
                    <a:pt x="70920" y="241018"/>
                  </a:lnTo>
                  <a:lnTo>
                    <a:pt x="70806" y="240627"/>
                  </a:lnTo>
                  <a:lnTo>
                    <a:pt x="70629" y="239949"/>
                  </a:lnTo>
                  <a:lnTo>
                    <a:pt x="70546" y="239662"/>
                  </a:lnTo>
                  <a:lnTo>
                    <a:pt x="70474" y="239371"/>
                  </a:lnTo>
                  <a:lnTo>
                    <a:pt x="70432" y="239089"/>
                  </a:lnTo>
                  <a:lnTo>
                    <a:pt x="70440" y="238811"/>
                  </a:lnTo>
                  <a:lnTo>
                    <a:pt x="70519" y="238493"/>
                  </a:lnTo>
                  <a:lnTo>
                    <a:pt x="70655" y="238170"/>
                  </a:lnTo>
                  <a:lnTo>
                    <a:pt x="70841" y="237861"/>
                  </a:lnTo>
                  <a:lnTo>
                    <a:pt x="71056" y="237588"/>
                  </a:lnTo>
                  <a:lnTo>
                    <a:pt x="71298" y="237365"/>
                  </a:lnTo>
                  <a:lnTo>
                    <a:pt x="71434" y="237023"/>
                  </a:lnTo>
                  <a:lnTo>
                    <a:pt x="71585" y="236687"/>
                  </a:lnTo>
                  <a:lnTo>
                    <a:pt x="71849" y="236173"/>
                  </a:lnTo>
                  <a:lnTo>
                    <a:pt x="71944" y="236000"/>
                  </a:lnTo>
                  <a:lnTo>
                    <a:pt x="72050" y="235836"/>
                  </a:lnTo>
                  <a:lnTo>
                    <a:pt x="72292" y="235563"/>
                  </a:lnTo>
                  <a:lnTo>
                    <a:pt x="72420" y="235449"/>
                  </a:lnTo>
                  <a:lnTo>
                    <a:pt x="72556" y="235345"/>
                  </a:lnTo>
                  <a:lnTo>
                    <a:pt x="72700" y="235245"/>
                  </a:lnTo>
                  <a:lnTo>
                    <a:pt x="72847" y="235163"/>
                  </a:lnTo>
                  <a:lnTo>
                    <a:pt x="72998" y="235090"/>
                  </a:lnTo>
                  <a:lnTo>
                    <a:pt x="73157" y="235031"/>
                  </a:lnTo>
                  <a:lnTo>
                    <a:pt x="73320" y="234981"/>
                  </a:lnTo>
                  <a:lnTo>
                    <a:pt x="73486" y="234940"/>
                  </a:lnTo>
                  <a:lnTo>
                    <a:pt x="73652" y="234908"/>
                  </a:lnTo>
                  <a:lnTo>
                    <a:pt x="73860" y="234899"/>
                  </a:lnTo>
                  <a:lnTo>
                    <a:pt x="74072" y="234912"/>
                  </a:lnTo>
                  <a:lnTo>
                    <a:pt x="74287" y="234944"/>
                  </a:lnTo>
                  <a:lnTo>
                    <a:pt x="74503" y="234967"/>
                  </a:lnTo>
                  <a:lnTo>
                    <a:pt x="74714" y="234972"/>
                  </a:lnTo>
                  <a:lnTo>
                    <a:pt x="74956" y="234949"/>
                  </a:lnTo>
                  <a:lnTo>
                    <a:pt x="75198" y="234903"/>
                  </a:lnTo>
                  <a:lnTo>
                    <a:pt x="75678" y="234803"/>
                  </a:lnTo>
                  <a:lnTo>
                    <a:pt x="75916" y="234771"/>
                  </a:lnTo>
                  <a:lnTo>
                    <a:pt x="76309" y="234749"/>
                  </a:lnTo>
                  <a:lnTo>
                    <a:pt x="76505" y="234749"/>
                  </a:lnTo>
                  <a:lnTo>
                    <a:pt x="76698" y="234744"/>
                  </a:lnTo>
                  <a:lnTo>
                    <a:pt x="76895" y="234744"/>
                  </a:lnTo>
                  <a:lnTo>
                    <a:pt x="77220" y="234758"/>
                  </a:lnTo>
                  <a:lnTo>
                    <a:pt x="77870" y="234817"/>
                  </a:lnTo>
                  <a:lnTo>
                    <a:pt x="78187" y="234822"/>
                  </a:lnTo>
                  <a:lnTo>
                    <a:pt x="78493" y="234771"/>
                  </a:lnTo>
                  <a:lnTo>
                    <a:pt x="78641" y="234721"/>
                  </a:lnTo>
                  <a:lnTo>
                    <a:pt x="79064" y="234521"/>
                  </a:lnTo>
                  <a:lnTo>
                    <a:pt x="79211" y="234476"/>
                  </a:lnTo>
                  <a:lnTo>
                    <a:pt x="79374" y="234444"/>
                  </a:lnTo>
                  <a:lnTo>
                    <a:pt x="79544" y="234426"/>
                  </a:lnTo>
                  <a:lnTo>
                    <a:pt x="79884" y="234412"/>
                  </a:lnTo>
                  <a:lnTo>
                    <a:pt x="80054" y="234398"/>
                  </a:lnTo>
                  <a:lnTo>
                    <a:pt x="80734" y="234389"/>
                  </a:lnTo>
                  <a:lnTo>
                    <a:pt x="80942" y="234362"/>
                  </a:lnTo>
                  <a:lnTo>
                    <a:pt x="81124" y="234285"/>
                  </a:lnTo>
                  <a:lnTo>
                    <a:pt x="81271" y="234130"/>
                  </a:lnTo>
                  <a:lnTo>
                    <a:pt x="81384" y="233916"/>
                  </a:lnTo>
                  <a:lnTo>
                    <a:pt x="81562" y="233411"/>
                  </a:lnTo>
                  <a:lnTo>
                    <a:pt x="81675" y="233179"/>
                  </a:lnTo>
                  <a:lnTo>
                    <a:pt x="81906" y="232824"/>
                  </a:lnTo>
                  <a:lnTo>
                    <a:pt x="82031" y="232651"/>
                  </a:lnTo>
                  <a:lnTo>
                    <a:pt x="82163" y="232488"/>
                  </a:lnTo>
                  <a:lnTo>
                    <a:pt x="82310" y="232347"/>
                  </a:lnTo>
                  <a:lnTo>
                    <a:pt x="82533" y="232201"/>
                  </a:lnTo>
                  <a:lnTo>
                    <a:pt x="82786" y="232092"/>
                  </a:lnTo>
                  <a:lnTo>
                    <a:pt x="83319" y="231910"/>
                  </a:lnTo>
                  <a:lnTo>
                    <a:pt x="83565" y="231787"/>
                  </a:lnTo>
                  <a:lnTo>
                    <a:pt x="83886" y="231564"/>
                  </a:lnTo>
                  <a:lnTo>
                    <a:pt x="84189" y="231305"/>
                  </a:lnTo>
                  <a:lnTo>
                    <a:pt x="84476" y="231032"/>
                  </a:lnTo>
                  <a:lnTo>
                    <a:pt x="84763" y="230750"/>
                  </a:lnTo>
                  <a:lnTo>
                    <a:pt x="85054" y="230477"/>
                  </a:lnTo>
                  <a:lnTo>
                    <a:pt x="85474" y="230126"/>
                  </a:lnTo>
                  <a:lnTo>
                    <a:pt x="85904" y="229790"/>
                  </a:lnTo>
                  <a:lnTo>
                    <a:pt x="86328" y="229444"/>
                  </a:lnTo>
                  <a:lnTo>
                    <a:pt x="86728" y="229080"/>
                  </a:lnTo>
                  <a:lnTo>
                    <a:pt x="87083" y="228684"/>
                  </a:lnTo>
                  <a:lnTo>
                    <a:pt x="87397" y="228239"/>
                  </a:lnTo>
                  <a:lnTo>
                    <a:pt x="87669" y="227765"/>
                  </a:lnTo>
                  <a:lnTo>
                    <a:pt x="87915" y="227265"/>
                  </a:lnTo>
                  <a:lnTo>
                    <a:pt x="88372" y="226255"/>
                  </a:lnTo>
                  <a:lnTo>
                    <a:pt x="88807" y="225263"/>
                  </a:lnTo>
                  <a:lnTo>
                    <a:pt x="89027" y="224704"/>
                  </a:lnTo>
                  <a:lnTo>
                    <a:pt x="89192" y="224249"/>
                  </a:lnTo>
                  <a:lnTo>
                    <a:pt x="89453" y="223375"/>
                  </a:lnTo>
                  <a:lnTo>
                    <a:pt x="89578" y="222970"/>
                  </a:lnTo>
                  <a:lnTo>
                    <a:pt x="89680" y="222588"/>
                  </a:lnTo>
                  <a:lnTo>
                    <a:pt x="89729" y="222288"/>
                  </a:lnTo>
                  <a:lnTo>
                    <a:pt x="89687" y="222133"/>
                  </a:lnTo>
                  <a:lnTo>
                    <a:pt x="89498" y="222101"/>
                  </a:lnTo>
                  <a:lnTo>
                    <a:pt x="89245" y="222170"/>
                  </a:lnTo>
                  <a:lnTo>
                    <a:pt x="88950" y="222297"/>
                  </a:lnTo>
                  <a:lnTo>
                    <a:pt x="88656" y="222452"/>
                  </a:lnTo>
                  <a:lnTo>
                    <a:pt x="88391" y="222597"/>
                  </a:lnTo>
                  <a:lnTo>
                    <a:pt x="88070" y="222793"/>
                  </a:lnTo>
                  <a:lnTo>
                    <a:pt x="87756" y="223016"/>
                  </a:lnTo>
                  <a:lnTo>
                    <a:pt x="87458" y="223261"/>
                  </a:lnTo>
                  <a:lnTo>
                    <a:pt x="87189" y="223534"/>
                  </a:lnTo>
                  <a:lnTo>
                    <a:pt x="86947" y="223821"/>
                  </a:lnTo>
                  <a:lnTo>
                    <a:pt x="86759" y="224172"/>
                  </a:lnTo>
                  <a:lnTo>
                    <a:pt x="86622" y="224563"/>
                  </a:lnTo>
                  <a:lnTo>
                    <a:pt x="86509" y="224972"/>
                  </a:lnTo>
                  <a:lnTo>
                    <a:pt x="86365" y="225354"/>
                  </a:lnTo>
                  <a:lnTo>
                    <a:pt x="86161" y="225682"/>
                  </a:lnTo>
                  <a:lnTo>
                    <a:pt x="85859" y="225964"/>
                  </a:lnTo>
                  <a:lnTo>
                    <a:pt x="85500" y="226209"/>
                  </a:lnTo>
                  <a:lnTo>
                    <a:pt x="85099" y="226414"/>
                  </a:lnTo>
                  <a:lnTo>
                    <a:pt x="84687" y="226583"/>
                  </a:lnTo>
                  <a:lnTo>
                    <a:pt x="84276" y="226719"/>
                  </a:lnTo>
                  <a:lnTo>
                    <a:pt x="83901" y="226801"/>
                  </a:lnTo>
                  <a:lnTo>
                    <a:pt x="83508" y="226851"/>
                  </a:lnTo>
                  <a:lnTo>
                    <a:pt x="83111" y="226869"/>
                  </a:lnTo>
                  <a:lnTo>
                    <a:pt x="82715" y="226869"/>
                  </a:lnTo>
                  <a:lnTo>
                    <a:pt x="82322" y="226860"/>
                  </a:lnTo>
                  <a:lnTo>
                    <a:pt x="81936" y="226833"/>
                  </a:lnTo>
                  <a:lnTo>
                    <a:pt x="81558" y="226787"/>
                  </a:lnTo>
                  <a:lnTo>
                    <a:pt x="81177" y="226728"/>
                  </a:lnTo>
                  <a:lnTo>
                    <a:pt x="80096" y="226546"/>
                  </a:lnTo>
                  <a:lnTo>
                    <a:pt x="79461" y="226419"/>
                  </a:lnTo>
                  <a:lnTo>
                    <a:pt x="79140" y="226373"/>
                  </a:lnTo>
                  <a:lnTo>
                    <a:pt x="78822" y="226350"/>
                  </a:lnTo>
                  <a:lnTo>
                    <a:pt x="78554" y="226369"/>
                  </a:lnTo>
                  <a:lnTo>
                    <a:pt x="78017" y="226464"/>
                  </a:lnTo>
                  <a:lnTo>
                    <a:pt x="77753" y="226501"/>
                  </a:lnTo>
                  <a:lnTo>
                    <a:pt x="77488" y="226505"/>
                  </a:lnTo>
                  <a:lnTo>
                    <a:pt x="77144" y="226455"/>
                  </a:lnTo>
                  <a:lnTo>
                    <a:pt x="76804" y="226360"/>
                  </a:lnTo>
                  <a:lnTo>
                    <a:pt x="76468" y="226232"/>
                  </a:lnTo>
                  <a:lnTo>
                    <a:pt x="76135" y="226091"/>
                  </a:lnTo>
                  <a:lnTo>
                    <a:pt x="75988" y="226023"/>
                  </a:lnTo>
                  <a:lnTo>
                    <a:pt x="75512" y="225745"/>
                  </a:lnTo>
                  <a:lnTo>
                    <a:pt x="75277" y="225600"/>
                  </a:lnTo>
                  <a:lnTo>
                    <a:pt x="75047" y="225450"/>
                  </a:lnTo>
                  <a:lnTo>
                    <a:pt x="74820" y="225291"/>
                  </a:lnTo>
                  <a:lnTo>
                    <a:pt x="74578" y="225108"/>
                  </a:lnTo>
                  <a:lnTo>
                    <a:pt x="73781" y="224453"/>
                  </a:lnTo>
                  <a:lnTo>
                    <a:pt x="73713" y="224321"/>
                  </a:lnTo>
                  <a:lnTo>
                    <a:pt x="73671" y="224176"/>
                  </a:lnTo>
                  <a:lnTo>
                    <a:pt x="73645" y="224017"/>
                  </a:lnTo>
                  <a:lnTo>
                    <a:pt x="73611" y="223862"/>
                  </a:lnTo>
                  <a:lnTo>
                    <a:pt x="73550" y="223721"/>
                  </a:lnTo>
                  <a:lnTo>
                    <a:pt x="73459" y="223575"/>
                  </a:lnTo>
                  <a:lnTo>
                    <a:pt x="73350" y="223439"/>
                  </a:lnTo>
                  <a:lnTo>
                    <a:pt x="73225" y="223312"/>
                  </a:lnTo>
                  <a:lnTo>
                    <a:pt x="73097" y="223189"/>
                  </a:lnTo>
                  <a:lnTo>
                    <a:pt x="72961" y="223075"/>
                  </a:lnTo>
                  <a:lnTo>
                    <a:pt x="72798" y="222961"/>
                  </a:lnTo>
                  <a:lnTo>
                    <a:pt x="72624" y="222857"/>
                  </a:lnTo>
                  <a:lnTo>
                    <a:pt x="72439" y="222761"/>
                  </a:lnTo>
                  <a:lnTo>
                    <a:pt x="72254" y="222679"/>
                  </a:lnTo>
                  <a:lnTo>
                    <a:pt x="72065" y="222606"/>
                  </a:lnTo>
                  <a:lnTo>
                    <a:pt x="71861" y="222538"/>
                  </a:lnTo>
                  <a:lnTo>
                    <a:pt x="71653" y="222479"/>
                  </a:lnTo>
                  <a:lnTo>
                    <a:pt x="71441" y="222429"/>
                  </a:lnTo>
                  <a:lnTo>
                    <a:pt x="71226" y="222393"/>
                  </a:lnTo>
                  <a:lnTo>
                    <a:pt x="70905" y="222370"/>
                  </a:lnTo>
                  <a:lnTo>
                    <a:pt x="70678" y="222374"/>
                  </a:lnTo>
                  <a:lnTo>
                    <a:pt x="70455" y="222393"/>
                  </a:lnTo>
                  <a:lnTo>
                    <a:pt x="70308" y="222315"/>
                  </a:lnTo>
                  <a:lnTo>
                    <a:pt x="70156" y="222242"/>
                  </a:lnTo>
                  <a:lnTo>
                    <a:pt x="70005" y="222179"/>
                  </a:lnTo>
                  <a:lnTo>
                    <a:pt x="69850" y="222133"/>
                  </a:lnTo>
                  <a:lnTo>
                    <a:pt x="69665" y="222111"/>
                  </a:lnTo>
                  <a:lnTo>
                    <a:pt x="69476" y="222115"/>
                  </a:lnTo>
                  <a:lnTo>
                    <a:pt x="69287" y="222129"/>
                  </a:lnTo>
                  <a:lnTo>
                    <a:pt x="69102" y="222129"/>
                  </a:lnTo>
                  <a:lnTo>
                    <a:pt x="68924" y="222097"/>
                  </a:lnTo>
                  <a:lnTo>
                    <a:pt x="68777" y="222033"/>
                  </a:lnTo>
                  <a:lnTo>
                    <a:pt x="68633" y="221947"/>
                  </a:lnTo>
                  <a:lnTo>
                    <a:pt x="68494" y="221847"/>
                  </a:lnTo>
                  <a:lnTo>
                    <a:pt x="68229" y="221633"/>
                  </a:lnTo>
                  <a:lnTo>
                    <a:pt x="67893" y="221342"/>
                  </a:lnTo>
                  <a:lnTo>
                    <a:pt x="67734" y="221182"/>
                  </a:lnTo>
                  <a:lnTo>
                    <a:pt x="67579" y="221019"/>
                  </a:lnTo>
                  <a:lnTo>
                    <a:pt x="67435" y="220850"/>
                  </a:lnTo>
                  <a:lnTo>
                    <a:pt x="67182" y="220759"/>
                  </a:lnTo>
                  <a:lnTo>
                    <a:pt x="66921" y="220696"/>
                  </a:lnTo>
                  <a:lnTo>
                    <a:pt x="66662" y="220669"/>
                  </a:lnTo>
                  <a:lnTo>
                    <a:pt x="66419" y="220691"/>
                  </a:lnTo>
                  <a:lnTo>
                    <a:pt x="66279" y="220723"/>
                  </a:lnTo>
                  <a:lnTo>
                    <a:pt x="66135" y="220768"/>
                  </a:lnTo>
                  <a:lnTo>
                    <a:pt x="65761" y="220987"/>
                  </a:lnTo>
                  <a:lnTo>
                    <a:pt x="65625" y="221160"/>
                  </a:lnTo>
                  <a:lnTo>
                    <a:pt x="65523" y="221387"/>
                  </a:lnTo>
                  <a:lnTo>
                    <a:pt x="65451" y="221642"/>
                  </a:lnTo>
                  <a:lnTo>
                    <a:pt x="65417" y="221901"/>
                  </a:lnTo>
                  <a:lnTo>
                    <a:pt x="65417" y="222142"/>
                  </a:lnTo>
                  <a:lnTo>
                    <a:pt x="65474" y="222393"/>
                  </a:lnTo>
                  <a:lnTo>
                    <a:pt x="65599" y="222643"/>
                  </a:lnTo>
                  <a:lnTo>
                    <a:pt x="65757" y="222884"/>
                  </a:lnTo>
                  <a:lnTo>
                    <a:pt x="65927" y="223130"/>
                  </a:lnTo>
                  <a:lnTo>
                    <a:pt x="66083" y="223371"/>
                  </a:lnTo>
                  <a:lnTo>
                    <a:pt x="66188" y="223557"/>
                  </a:lnTo>
                  <a:lnTo>
                    <a:pt x="66407" y="223917"/>
                  </a:lnTo>
                  <a:lnTo>
                    <a:pt x="66513" y="224103"/>
                  </a:lnTo>
                  <a:lnTo>
                    <a:pt x="66608" y="224290"/>
                  </a:lnTo>
                  <a:lnTo>
                    <a:pt x="66740" y="224604"/>
                  </a:lnTo>
                  <a:lnTo>
                    <a:pt x="66853" y="224931"/>
                  </a:lnTo>
                  <a:lnTo>
                    <a:pt x="66952" y="225263"/>
                  </a:lnTo>
                  <a:lnTo>
                    <a:pt x="67027" y="225600"/>
                  </a:lnTo>
                  <a:lnTo>
                    <a:pt x="67084" y="225932"/>
                  </a:lnTo>
                  <a:lnTo>
                    <a:pt x="67144" y="226232"/>
                  </a:lnTo>
                  <a:lnTo>
                    <a:pt x="67205" y="226664"/>
                  </a:lnTo>
                  <a:lnTo>
                    <a:pt x="67258" y="227101"/>
                  </a:lnTo>
                  <a:lnTo>
                    <a:pt x="67288" y="227542"/>
                  </a:lnTo>
                  <a:lnTo>
                    <a:pt x="67299" y="227984"/>
                  </a:lnTo>
                  <a:lnTo>
                    <a:pt x="67284" y="228420"/>
                  </a:lnTo>
                  <a:lnTo>
                    <a:pt x="67345" y="228721"/>
                  </a:lnTo>
                  <a:lnTo>
                    <a:pt x="67379" y="228853"/>
                  </a:lnTo>
                  <a:lnTo>
                    <a:pt x="67371" y="229326"/>
                  </a:lnTo>
                  <a:lnTo>
                    <a:pt x="67318" y="229485"/>
                  </a:lnTo>
                  <a:lnTo>
                    <a:pt x="67167" y="229767"/>
                  </a:lnTo>
                  <a:lnTo>
                    <a:pt x="67046" y="230013"/>
                  </a:lnTo>
                  <a:lnTo>
                    <a:pt x="66929" y="230263"/>
                  </a:lnTo>
                  <a:lnTo>
                    <a:pt x="66876" y="230390"/>
                  </a:lnTo>
                  <a:lnTo>
                    <a:pt x="66835" y="230518"/>
                  </a:lnTo>
                  <a:lnTo>
                    <a:pt x="66736" y="230909"/>
                  </a:lnTo>
                  <a:lnTo>
                    <a:pt x="66691" y="231036"/>
                  </a:lnTo>
                  <a:lnTo>
                    <a:pt x="66615" y="231191"/>
                  </a:lnTo>
                  <a:lnTo>
                    <a:pt x="66525" y="231346"/>
                  </a:lnTo>
                  <a:lnTo>
                    <a:pt x="66237" y="231796"/>
                  </a:lnTo>
                  <a:lnTo>
                    <a:pt x="66052" y="232128"/>
                  </a:lnTo>
                  <a:lnTo>
                    <a:pt x="65689" y="232802"/>
                  </a:lnTo>
                  <a:lnTo>
                    <a:pt x="65516" y="233143"/>
                  </a:lnTo>
                  <a:lnTo>
                    <a:pt x="65349" y="233484"/>
                  </a:lnTo>
                  <a:lnTo>
                    <a:pt x="64488" y="234089"/>
                  </a:lnTo>
                  <a:lnTo>
                    <a:pt x="64514" y="234398"/>
                  </a:lnTo>
                  <a:lnTo>
                    <a:pt x="65021" y="234498"/>
                  </a:lnTo>
                  <a:lnTo>
                    <a:pt x="64964" y="234822"/>
                  </a:lnTo>
                  <a:lnTo>
                    <a:pt x="64359" y="234658"/>
                  </a:lnTo>
                  <a:lnTo>
                    <a:pt x="64114" y="234926"/>
                  </a:lnTo>
                  <a:lnTo>
                    <a:pt x="64590" y="235490"/>
                  </a:lnTo>
                  <a:lnTo>
                    <a:pt x="64057" y="235827"/>
                  </a:lnTo>
                  <a:lnTo>
                    <a:pt x="63713" y="235222"/>
                  </a:lnTo>
                  <a:lnTo>
                    <a:pt x="63116" y="235140"/>
                  </a:lnTo>
                  <a:lnTo>
                    <a:pt x="62424" y="235272"/>
                  </a:lnTo>
                  <a:lnTo>
                    <a:pt x="61835" y="235281"/>
                  </a:lnTo>
                  <a:lnTo>
                    <a:pt x="61563" y="235317"/>
                  </a:lnTo>
                  <a:lnTo>
                    <a:pt x="61283" y="235281"/>
                  </a:lnTo>
                  <a:lnTo>
                    <a:pt x="61003" y="235185"/>
                  </a:lnTo>
                  <a:lnTo>
                    <a:pt x="60436" y="234917"/>
                  </a:lnTo>
                  <a:lnTo>
                    <a:pt x="60153" y="234799"/>
                  </a:lnTo>
                  <a:lnTo>
                    <a:pt x="59186" y="234503"/>
                  </a:lnTo>
                  <a:lnTo>
                    <a:pt x="58210" y="234230"/>
                  </a:lnTo>
                  <a:lnTo>
                    <a:pt x="57723" y="234089"/>
                  </a:lnTo>
                  <a:lnTo>
                    <a:pt x="56351" y="233648"/>
                  </a:lnTo>
                  <a:lnTo>
                    <a:pt x="55890" y="233507"/>
                  </a:lnTo>
                  <a:lnTo>
                    <a:pt x="55429" y="233379"/>
                  </a:lnTo>
                  <a:lnTo>
                    <a:pt x="54669" y="233202"/>
                  </a:lnTo>
                  <a:lnTo>
                    <a:pt x="54291" y="233120"/>
                  </a:lnTo>
                  <a:lnTo>
                    <a:pt x="53906" y="233052"/>
                  </a:lnTo>
                  <a:lnTo>
                    <a:pt x="53256" y="232947"/>
                  </a:lnTo>
                  <a:lnTo>
                    <a:pt x="52719" y="232883"/>
                  </a:lnTo>
                  <a:lnTo>
                    <a:pt x="52179" y="232829"/>
                  </a:lnTo>
                  <a:lnTo>
                    <a:pt x="51994" y="232865"/>
                  </a:lnTo>
                  <a:lnTo>
                    <a:pt x="51805" y="232888"/>
                  </a:lnTo>
                  <a:lnTo>
                    <a:pt x="51616" y="232902"/>
                  </a:lnTo>
                  <a:lnTo>
                    <a:pt x="51238" y="232888"/>
                  </a:lnTo>
                  <a:lnTo>
                    <a:pt x="50867" y="232811"/>
                  </a:lnTo>
                  <a:lnTo>
                    <a:pt x="50501" y="232665"/>
                  </a:lnTo>
                  <a:lnTo>
                    <a:pt x="50138" y="232479"/>
                  </a:lnTo>
                  <a:lnTo>
                    <a:pt x="49787" y="232269"/>
                  </a:lnTo>
                  <a:lnTo>
                    <a:pt x="49446" y="232055"/>
                  </a:lnTo>
                  <a:lnTo>
                    <a:pt x="49106" y="231814"/>
                  </a:lnTo>
                  <a:lnTo>
                    <a:pt x="48781" y="231537"/>
                  </a:lnTo>
                  <a:lnTo>
                    <a:pt x="48468" y="231250"/>
                  </a:lnTo>
                  <a:lnTo>
                    <a:pt x="48146" y="230973"/>
                  </a:lnTo>
                  <a:lnTo>
                    <a:pt x="47810" y="230722"/>
                  </a:lnTo>
                  <a:lnTo>
                    <a:pt x="47474" y="230527"/>
                  </a:lnTo>
                  <a:lnTo>
                    <a:pt x="47122" y="230359"/>
                  </a:lnTo>
                  <a:lnTo>
                    <a:pt x="46767" y="230195"/>
                  </a:lnTo>
                  <a:lnTo>
                    <a:pt x="46419" y="230022"/>
                  </a:lnTo>
                  <a:lnTo>
                    <a:pt x="46091" y="229822"/>
                  </a:lnTo>
                  <a:lnTo>
                    <a:pt x="45463" y="229326"/>
                  </a:lnTo>
                  <a:lnTo>
                    <a:pt x="44855" y="228748"/>
                  </a:lnTo>
                  <a:lnTo>
                    <a:pt x="44311" y="228107"/>
                  </a:lnTo>
                  <a:lnTo>
                    <a:pt x="43883" y="227424"/>
                  </a:lnTo>
                  <a:lnTo>
                    <a:pt x="43619" y="226728"/>
                  </a:lnTo>
                  <a:lnTo>
                    <a:pt x="43577" y="226528"/>
                  </a:lnTo>
                  <a:lnTo>
                    <a:pt x="43543" y="226323"/>
                  </a:lnTo>
                  <a:lnTo>
                    <a:pt x="43517" y="226118"/>
                  </a:lnTo>
                  <a:lnTo>
                    <a:pt x="43502" y="225914"/>
                  </a:lnTo>
                  <a:lnTo>
                    <a:pt x="43490" y="225709"/>
                  </a:lnTo>
                  <a:lnTo>
                    <a:pt x="43502" y="225231"/>
                  </a:lnTo>
                  <a:lnTo>
                    <a:pt x="43562" y="224740"/>
                  </a:lnTo>
                  <a:lnTo>
                    <a:pt x="43664" y="224253"/>
                  </a:lnTo>
                  <a:lnTo>
                    <a:pt x="43800" y="223780"/>
                  </a:lnTo>
                  <a:lnTo>
                    <a:pt x="43967" y="223325"/>
                  </a:lnTo>
                  <a:lnTo>
                    <a:pt x="44088" y="223075"/>
                  </a:lnTo>
                  <a:lnTo>
                    <a:pt x="44379" y="222593"/>
                  </a:lnTo>
                  <a:lnTo>
                    <a:pt x="44518" y="222352"/>
                  </a:lnTo>
                  <a:lnTo>
                    <a:pt x="44639" y="222101"/>
                  </a:lnTo>
                  <a:lnTo>
                    <a:pt x="44745" y="221838"/>
                  </a:lnTo>
                  <a:lnTo>
                    <a:pt x="44840" y="221565"/>
                  </a:lnTo>
                  <a:lnTo>
                    <a:pt x="44923" y="221292"/>
                  </a:lnTo>
                  <a:lnTo>
                    <a:pt x="44987" y="221010"/>
                  </a:lnTo>
                  <a:lnTo>
                    <a:pt x="45025" y="220732"/>
                  </a:lnTo>
                  <a:lnTo>
                    <a:pt x="45021" y="220441"/>
                  </a:lnTo>
                  <a:lnTo>
                    <a:pt x="44972" y="220145"/>
                  </a:lnTo>
                  <a:lnTo>
                    <a:pt x="44915" y="219850"/>
                  </a:lnTo>
                  <a:lnTo>
                    <a:pt x="44885" y="219558"/>
                  </a:lnTo>
                  <a:lnTo>
                    <a:pt x="44908" y="219281"/>
                  </a:lnTo>
                  <a:lnTo>
                    <a:pt x="44961" y="219131"/>
                  </a:lnTo>
                  <a:lnTo>
                    <a:pt x="45036" y="218985"/>
                  </a:lnTo>
                  <a:lnTo>
                    <a:pt x="45116" y="218844"/>
                  </a:lnTo>
                  <a:lnTo>
                    <a:pt x="45180" y="218703"/>
                  </a:lnTo>
                  <a:lnTo>
                    <a:pt x="45210" y="218558"/>
                  </a:lnTo>
                  <a:lnTo>
                    <a:pt x="45165" y="218353"/>
                  </a:lnTo>
                  <a:lnTo>
                    <a:pt x="45044" y="218139"/>
                  </a:lnTo>
                  <a:lnTo>
                    <a:pt x="44877" y="217925"/>
                  </a:lnTo>
                  <a:lnTo>
                    <a:pt x="44503" y="217529"/>
                  </a:lnTo>
                  <a:lnTo>
                    <a:pt x="44311" y="217347"/>
                  </a:lnTo>
                  <a:lnTo>
                    <a:pt x="44095" y="217188"/>
                  </a:lnTo>
                  <a:lnTo>
                    <a:pt x="43649" y="216879"/>
                  </a:lnTo>
                  <a:lnTo>
                    <a:pt x="43434" y="216715"/>
                  </a:lnTo>
                  <a:lnTo>
                    <a:pt x="42937" y="216299"/>
                  </a:lnTo>
                  <a:lnTo>
                    <a:pt x="42633" y="216033"/>
                  </a:lnTo>
                  <a:lnTo>
                    <a:pt x="42383" y="215792"/>
                  </a:lnTo>
                  <a:lnTo>
                    <a:pt x="42156" y="215528"/>
                  </a:lnTo>
                  <a:lnTo>
                    <a:pt x="41930" y="215223"/>
                  </a:lnTo>
                  <a:lnTo>
                    <a:pt x="41726" y="214895"/>
                  </a:lnTo>
                  <a:lnTo>
                    <a:pt x="41540" y="214554"/>
                  </a:lnTo>
                  <a:lnTo>
                    <a:pt x="41378" y="214204"/>
                  </a:lnTo>
                  <a:lnTo>
                    <a:pt x="41249" y="213845"/>
                  </a:lnTo>
                  <a:lnTo>
                    <a:pt x="41174" y="213517"/>
                  </a:lnTo>
                  <a:lnTo>
                    <a:pt x="41117" y="212830"/>
                  </a:lnTo>
                  <a:lnTo>
                    <a:pt x="41079" y="212489"/>
                  </a:lnTo>
                  <a:lnTo>
                    <a:pt x="40989" y="212170"/>
                  </a:lnTo>
                  <a:lnTo>
                    <a:pt x="40890" y="211952"/>
                  </a:lnTo>
                  <a:lnTo>
                    <a:pt x="40777" y="211734"/>
                  </a:lnTo>
                  <a:lnTo>
                    <a:pt x="40652" y="211524"/>
                  </a:lnTo>
                  <a:lnTo>
                    <a:pt x="40509" y="211324"/>
                  </a:lnTo>
                  <a:lnTo>
                    <a:pt x="40357" y="211147"/>
                  </a:lnTo>
                  <a:lnTo>
                    <a:pt x="40132" y="210960"/>
                  </a:lnTo>
                  <a:lnTo>
                    <a:pt x="39995" y="210869"/>
                  </a:lnTo>
                  <a:lnTo>
                    <a:pt x="39794" y="210751"/>
                  </a:lnTo>
                  <a:lnTo>
                    <a:pt x="39602" y="210624"/>
                  </a:lnTo>
                  <a:lnTo>
                    <a:pt x="39428" y="210474"/>
                  </a:lnTo>
                  <a:lnTo>
                    <a:pt x="39235" y="210232"/>
                  </a:lnTo>
                  <a:lnTo>
                    <a:pt x="39073" y="209959"/>
                  </a:lnTo>
                  <a:lnTo>
                    <a:pt x="38933" y="209673"/>
                  </a:lnTo>
                  <a:lnTo>
                    <a:pt x="38797" y="209373"/>
                  </a:lnTo>
                  <a:lnTo>
                    <a:pt x="38661" y="209082"/>
                  </a:lnTo>
                  <a:lnTo>
                    <a:pt x="38528" y="208809"/>
                  </a:lnTo>
                  <a:lnTo>
                    <a:pt x="38400" y="208531"/>
                  </a:lnTo>
                  <a:lnTo>
                    <a:pt x="38275" y="208254"/>
                  </a:lnTo>
                  <a:lnTo>
                    <a:pt x="37901" y="207389"/>
                  </a:lnTo>
                  <a:lnTo>
                    <a:pt x="37686" y="206914"/>
                  </a:lnTo>
                  <a:lnTo>
                    <a:pt x="37512" y="206475"/>
                  </a:lnTo>
                  <a:lnTo>
                    <a:pt x="37410" y="206161"/>
                  </a:lnTo>
                  <a:lnTo>
                    <a:pt x="37311" y="205783"/>
                  </a:lnTo>
                  <a:lnTo>
                    <a:pt x="37270" y="205592"/>
                  </a:lnTo>
                  <a:lnTo>
                    <a:pt x="37236" y="205401"/>
                  </a:lnTo>
                  <a:lnTo>
                    <a:pt x="37209" y="205210"/>
                  </a:lnTo>
                  <a:lnTo>
                    <a:pt x="37209" y="204769"/>
                  </a:lnTo>
                  <a:lnTo>
                    <a:pt x="37274" y="204323"/>
                  </a:lnTo>
                  <a:lnTo>
                    <a:pt x="37376" y="203868"/>
                  </a:lnTo>
                  <a:lnTo>
                    <a:pt x="37614" y="202972"/>
                  </a:lnTo>
                  <a:lnTo>
                    <a:pt x="37818" y="202299"/>
                  </a:lnTo>
                  <a:lnTo>
                    <a:pt x="38079" y="201639"/>
                  </a:lnTo>
                  <a:lnTo>
                    <a:pt x="38343" y="200984"/>
                  </a:lnTo>
                  <a:lnTo>
                    <a:pt x="38562" y="200325"/>
                  </a:lnTo>
                  <a:lnTo>
                    <a:pt x="38683" y="199651"/>
                  </a:lnTo>
                  <a:lnTo>
                    <a:pt x="38713" y="199328"/>
                  </a:lnTo>
                  <a:lnTo>
                    <a:pt x="38740" y="198996"/>
                  </a:lnTo>
                  <a:lnTo>
                    <a:pt x="38751" y="198664"/>
                  </a:lnTo>
                  <a:lnTo>
                    <a:pt x="38721" y="198346"/>
                  </a:lnTo>
                  <a:lnTo>
                    <a:pt x="38638" y="198055"/>
                  </a:lnTo>
                  <a:lnTo>
                    <a:pt x="38532" y="197832"/>
                  </a:lnTo>
                  <a:lnTo>
                    <a:pt x="38396" y="197609"/>
                  </a:lnTo>
                  <a:lnTo>
                    <a:pt x="38237" y="197404"/>
                  </a:lnTo>
                  <a:lnTo>
                    <a:pt x="38056" y="197231"/>
                  </a:lnTo>
                  <a:lnTo>
                    <a:pt x="37863" y="197099"/>
                  </a:lnTo>
                  <a:lnTo>
                    <a:pt x="37633" y="197031"/>
                  </a:lnTo>
                  <a:lnTo>
                    <a:pt x="37104" y="196995"/>
                  </a:lnTo>
                  <a:lnTo>
                    <a:pt x="36824" y="196985"/>
                  </a:lnTo>
                  <a:lnTo>
                    <a:pt x="36544" y="196995"/>
                  </a:lnTo>
                  <a:lnTo>
                    <a:pt x="36268" y="197017"/>
                  </a:lnTo>
                  <a:lnTo>
                    <a:pt x="35992" y="197049"/>
                  </a:lnTo>
                  <a:lnTo>
                    <a:pt x="35467" y="197131"/>
                  </a:lnTo>
                  <a:lnTo>
                    <a:pt x="35210" y="197186"/>
                  </a:lnTo>
                  <a:lnTo>
                    <a:pt x="35082" y="197231"/>
                  </a:lnTo>
                  <a:lnTo>
                    <a:pt x="34655" y="197504"/>
                  </a:lnTo>
                  <a:lnTo>
                    <a:pt x="34549" y="197631"/>
                  </a:lnTo>
                  <a:lnTo>
                    <a:pt x="34454" y="197768"/>
                  </a:lnTo>
                  <a:lnTo>
                    <a:pt x="34371" y="197913"/>
                  </a:lnTo>
                  <a:lnTo>
                    <a:pt x="34299" y="198059"/>
                  </a:lnTo>
                  <a:lnTo>
                    <a:pt x="34235" y="198255"/>
                  </a:lnTo>
                  <a:lnTo>
                    <a:pt x="34197" y="198459"/>
                  </a:lnTo>
                  <a:lnTo>
                    <a:pt x="34175" y="198673"/>
                  </a:lnTo>
                  <a:lnTo>
                    <a:pt x="34156" y="198887"/>
                  </a:lnTo>
                  <a:lnTo>
                    <a:pt x="34107" y="199269"/>
                  </a:lnTo>
                  <a:lnTo>
                    <a:pt x="34076" y="199619"/>
                  </a:lnTo>
                  <a:lnTo>
                    <a:pt x="34042" y="199792"/>
                  </a:lnTo>
                  <a:lnTo>
                    <a:pt x="33993" y="199951"/>
                  </a:lnTo>
                  <a:lnTo>
                    <a:pt x="33903" y="200120"/>
                  </a:lnTo>
                  <a:lnTo>
                    <a:pt x="33785" y="200274"/>
                  </a:lnTo>
                  <a:lnTo>
                    <a:pt x="33653" y="200425"/>
                  </a:lnTo>
                  <a:lnTo>
                    <a:pt x="33513" y="200566"/>
                  </a:lnTo>
                  <a:lnTo>
                    <a:pt x="33150" y="200884"/>
                  </a:lnTo>
                  <a:lnTo>
                    <a:pt x="32814" y="201152"/>
                  </a:lnTo>
                  <a:lnTo>
                    <a:pt x="32606" y="201366"/>
                  </a:lnTo>
                  <a:lnTo>
                    <a:pt x="32414" y="201594"/>
                  </a:lnTo>
                  <a:lnTo>
                    <a:pt x="32236" y="201839"/>
                  </a:lnTo>
                  <a:lnTo>
                    <a:pt x="32073" y="202099"/>
                  </a:lnTo>
                  <a:lnTo>
                    <a:pt x="31937" y="202358"/>
                  </a:lnTo>
                  <a:lnTo>
                    <a:pt x="31824" y="202644"/>
                  </a:lnTo>
                  <a:lnTo>
                    <a:pt x="31730" y="202949"/>
                  </a:lnTo>
                  <a:lnTo>
                    <a:pt x="31662" y="203259"/>
                  </a:lnTo>
                  <a:lnTo>
                    <a:pt x="31609" y="203573"/>
                  </a:lnTo>
                  <a:lnTo>
                    <a:pt x="31578" y="203882"/>
                  </a:lnTo>
                  <a:lnTo>
                    <a:pt x="31563" y="204150"/>
                  </a:lnTo>
                  <a:lnTo>
                    <a:pt x="31563" y="204423"/>
                  </a:lnTo>
                  <a:lnTo>
                    <a:pt x="31575" y="204692"/>
                  </a:lnTo>
                  <a:lnTo>
                    <a:pt x="31605" y="204965"/>
                  </a:lnTo>
                  <a:lnTo>
                    <a:pt x="31643" y="205228"/>
                  </a:lnTo>
                  <a:lnTo>
                    <a:pt x="31752" y="205670"/>
                  </a:lnTo>
                  <a:lnTo>
                    <a:pt x="31907" y="206102"/>
                  </a:lnTo>
                  <a:lnTo>
                    <a:pt x="32096" y="206525"/>
                  </a:lnTo>
                  <a:lnTo>
                    <a:pt x="32308" y="206943"/>
                  </a:lnTo>
                  <a:lnTo>
                    <a:pt x="32520" y="207353"/>
                  </a:lnTo>
                  <a:lnTo>
                    <a:pt x="32708" y="207703"/>
                  </a:lnTo>
                  <a:lnTo>
                    <a:pt x="32905" y="208044"/>
                  </a:lnTo>
                  <a:lnTo>
                    <a:pt x="33113" y="208381"/>
                  </a:lnTo>
                  <a:lnTo>
                    <a:pt x="33328" y="208708"/>
                  </a:lnTo>
                  <a:lnTo>
                    <a:pt x="33555" y="209031"/>
                  </a:lnTo>
                  <a:lnTo>
                    <a:pt x="33634" y="209295"/>
                  </a:lnTo>
                  <a:lnTo>
                    <a:pt x="33785" y="209823"/>
                  </a:lnTo>
                  <a:lnTo>
                    <a:pt x="33872" y="210087"/>
                  </a:lnTo>
                  <a:lnTo>
                    <a:pt x="34020" y="210474"/>
                  </a:lnTo>
                  <a:lnTo>
                    <a:pt x="34178" y="210856"/>
                  </a:lnTo>
                  <a:lnTo>
                    <a:pt x="34345" y="211238"/>
                  </a:lnTo>
                  <a:lnTo>
                    <a:pt x="34522" y="211615"/>
                  </a:lnTo>
                  <a:lnTo>
                    <a:pt x="34708" y="211984"/>
                  </a:lnTo>
                  <a:lnTo>
                    <a:pt x="34893" y="212330"/>
                  </a:lnTo>
                  <a:lnTo>
                    <a:pt x="35501" y="213330"/>
                  </a:lnTo>
                  <a:lnTo>
                    <a:pt x="35686" y="213672"/>
                  </a:lnTo>
                  <a:lnTo>
                    <a:pt x="35891" y="214077"/>
                  </a:lnTo>
                  <a:lnTo>
                    <a:pt x="36083" y="214490"/>
                  </a:lnTo>
                  <a:lnTo>
                    <a:pt x="36355" y="215100"/>
                  </a:lnTo>
                  <a:lnTo>
                    <a:pt x="36522" y="215510"/>
                  </a:lnTo>
                  <a:lnTo>
                    <a:pt x="36590" y="215719"/>
                  </a:lnTo>
                  <a:lnTo>
                    <a:pt x="36665" y="216005"/>
                  </a:lnTo>
                  <a:lnTo>
                    <a:pt x="36729" y="216292"/>
                  </a:lnTo>
                  <a:lnTo>
                    <a:pt x="36779" y="216588"/>
                  </a:lnTo>
                  <a:lnTo>
                    <a:pt x="36820" y="216879"/>
                  </a:lnTo>
                  <a:lnTo>
                    <a:pt x="36854" y="217175"/>
                  </a:lnTo>
                  <a:lnTo>
                    <a:pt x="36865" y="217466"/>
                  </a:lnTo>
                  <a:lnTo>
                    <a:pt x="36862" y="217761"/>
                  </a:lnTo>
                  <a:lnTo>
                    <a:pt x="36850" y="218053"/>
                  </a:lnTo>
                  <a:lnTo>
                    <a:pt x="36858" y="218344"/>
                  </a:lnTo>
                  <a:lnTo>
                    <a:pt x="36899" y="218626"/>
                  </a:lnTo>
                  <a:lnTo>
                    <a:pt x="36971" y="218867"/>
                  </a:lnTo>
                  <a:lnTo>
                    <a:pt x="37066" y="219099"/>
                  </a:lnTo>
                  <a:lnTo>
                    <a:pt x="37172" y="219331"/>
                  </a:lnTo>
                  <a:lnTo>
                    <a:pt x="37285" y="219563"/>
                  </a:lnTo>
                  <a:lnTo>
                    <a:pt x="37606" y="220318"/>
                  </a:lnTo>
                  <a:lnTo>
                    <a:pt x="37712" y="220577"/>
                  </a:lnTo>
                  <a:lnTo>
                    <a:pt x="37803" y="220841"/>
                  </a:lnTo>
                  <a:lnTo>
                    <a:pt x="37867" y="221110"/>
                  </a:lnTo>
                  <a:lnTo>
                    <a:pt x="37890" y="221437"/>
                  </a:lnTo>
                  <a:lnTo>
                    <a:pt x="37875" y="221769"/>
                  </a:lnTo>
                  <a:lnTo>
                    <a:pt x="37788" y="222443"/>
                  </a:lnTo>
                  <a:lnTo>
                    <a:pt x="37765" y="222779"/>
                  </a:lnTo>
                  <a:lnTo>
                    <a:pt x="37769" y="223243"/>
                  </a:lnTo>
                  <a:lnTo>
                    <a:pt x="37822" y="224176"/>
                  </a:lnTo>
                  <a:lnTo>
                    <a:pt x="37829" y="224640"/>
                  </a:lnTo>
                  <a:lnTo>
                    <a:pt x="37795" y="225099"/>
                  </a:lnTo>
                  <a:lnTo>
                    <a:pt x="37727" y="225623"/>
                  </a:lnTo>
                  <a:lnTo>
                    <a:pt x="37644" y="226191"/>
                  </a:lnTo>
                  <a:lnTo>
                    <a:pt x="37523" y="226733"/>
                  </a:lnTo>
                  <a:lnTo>
                    <a:pt x="37346" y="227165"/>
                  </a:lnTo>
                  <a:lnTo>
                    <a:pt x="36979" y="227451"/>
                  </a:lnTo>
                  <a:lnTo>
                    <a:pt x="36850" y="227479"/>
                  </a:lnTo>
                  <a:lnTo>
                    <a:pt x="36582" y="227515"/>
                  </a:lnTo>
                  <a:lnTo>
                    <a:pt x="36450" y="227542"/>
                  </a:lnTo>
                  <a:lnTo>
                    <a:pt x="35959" y="227674"/>
                  </a:lnTo>
                  <a:lnTo>
                    <a:pt x="35463" y="227820"/>
                  </a:lnTo>
                  <a:lnTo>
                    <a:pt x="35218" y="227884"/>
                  </a:lnTo>
                  <a:lnTo>
                    <a:pt x="34885" y="227943"/>
                  </a:lnTo>
                  <a:lnTo>
                    <a:pt x="34213" y="228025"/>
                  </a:lnTo>
                  <a:lnTo>
                    <a:pt x="33880" y="228070"/>
                  </a:lnTo>
                  <a:lnTo>
                    <a:pt x="33551" y="228143"/>
                  </a:lnTo>
                  <a:lnTo>
                    <a:pt x="33253" y="228225"/>
                  </a:lnTo>
                  <a:lnTo>
                    <a:pt x="32946" y="228316"/>
                  </a:lnTo>
                  <a:lnTo>
                    <a:pt x="32652" y="228420"/>
                  </a:lnTo>
                  <a:lnTo>
                    <a:pt x="32364" y="228548"/>
                  </a:lnTo>
                  <a:lnTo>
                    <a:pt x="32096" y="228698"/>
                  </a:lnTo>
                  <a:lnTo>
                    <a:pt x="31858" y="228880"/>
                  </a:lnTo>
                  <a:lnTo>
                    <a:pt x="31639" y="229094"/>
                  </a:lnTo>
                  <a:lnTo>
                    <a:pt x="31219" y="229553"/>
                  </a:lnTo>
                  <a:lnTo>
                    <a:pt x="30993" y="229763"/>
                  </a:lnTo>
                  <a:lnTo>
                    <a:pt x="30728" y="229976"/>
                  </a:lnTo>
                  <a:lnTo>
                    <a:pt x="30452" y="230177"/>
                  </a:lnTo>
                  <a:lnTo>
                    <a:pt x="30169" y="230372"/>
                  </a:lnTo>
                  <a:lnTo>
                    <a:pt x="29602" y="230754"/>
                  </a:lnTo>
                  <a:lnTo>
                    <a:pt x="29375" y="230927"/>
                  </a:lnTo>
                  <a:lnTo>
                    <a:pt x="29148" y="231114"/>
                  </a:lnTo>
                  <a:lnTo>
                    <a:pt x="28918" y="231291"/>
                  </a:lnTo>
                  <a:lnTo>
                    <a:pt x="28684" y="231437"/>
                  </a:lnTo>
                  <a:lnTo>
                    <a:pt x="28434" y="231532"/>
                  </a:lnTo>
                  <a:lnTo>
                    <a:pt x="28158" y="231569"/>
                  </a:lnTo>
                  <a:lnTo>
                    <a:pt x="27867" y="231555"/>
                  </a:lnTo>
                  <a:lnTo>
                    <a:pt x="27572" y="231505"/>
                  </a:lnTo>
                  <a:lnTo>
                    <a:pt x="27278" y="231437"/>
                  </a:lnTo>
                  <a:lnTo>
                    <a:pt x="26994" y="231359"/>
                  </a:lnTo>
                  <a:lnTo>
                    <a:pt x="26526" y="231173"/>
                  </a:lnTo>
                  <a:lnTo>
                    <a:pt x="26084" y="230909"/>
                  </a:lnTo>
                  <a:lnTo>
                    <a:pt x="25222" y="230290"/>
                  </a:lnTo>
                  <a:lnTo>
                    <a:pt x="24776" y="230013"/>
                  </a:lnTo>
                  <a:lnTo>
                    <a:pt x="24368" y="229803"/>
                  </a:lnTo>
                  <a:lnTo>
                    <a:pt x="23544" y="229399"/>
                  </a:lnTo>
                  <a:lnTo>
                    <a:pt x="23121" y="229212"/>
                  </a:lnTo>
                  <a:lnTo>
                    <a:pt x="22697" y="229035"/>
                  </a:lnTo>
                  <a:lnTo>
                    <a:pt x="22304" y="228875"/>
                  </a:lnTo>
                  <a:lnTo>
                    <a:pt x="21904" y="228725"/>
                  </a:lnTo>
                  <a:lnTo>
                    <a:pt x="21503" y="228584"/>
                  </a:lnTo>
                  <a:lnTo>
                    <a:pt x="21099" y="228457"/>
                  </a:lnTo>
                  <a:lnTo>
                    <a:pt x="20687" y="228343"/>
                  </a:lnTo>
                  <a:lnTo>
                    <a:pt x="20218" y="228234"/>
                  </a:lnTo>
                  <a:lnTo>
                    <a:pt x="19742" y="228134"/>
                  </a:lnTo>
                  <a:lnTo>
                    <a:pt x="19262" y="228056"/>
                  </a:lnTo>
                  <a:lnTo>
                    <a:pt x="18786" y="228011"/>
                  </a:lnTo>
                  <a:lnTo>
                    <a:pt x="18310" y="228011"/>
                  </a:lnTo>
                  <a:lnTo>
                    <a:pt x="17970" y="228034"/>
                  </a:lnTo>
                  <a:lnTo>
                    <a:pt x="17626" y="228075"/>
                  </a:lnTo>
                  <a:lnTo>
                    <a:pt x="17282" y="228134"/>
                  </a:lnTo>
                  <a:lnTo>
                    <a:pt x="16953" y="228220"/>
                  </a:lnTo>
                  <a:lnTo>
                    <a:pt x="16817" y="228325"/>
                  </a:lnTo>
                  <a:lnTo>
                    <a:pt x="16560" y="228543"/>
                  </a:lnTo>
                  <a:lnTo>
                    <a:pt x="16307" y="228775"/>
                  </a:lnTo>
                  <a:lnTo>
                    <a:pt x="16167" y="228935"/>
                  </a:lnTo>
                  <a:lnTo>
                    <a:pt x="16042" y="229112"/>
                  </a:lnTo>
                  <a:lnTo>
                    <a:pt x="15910" y="229285"/>
                  </a:lnTo>
                  <a:lnTo>
                    <a:pt x="15774" y="229440"/>
                  </a:lnTo>
                  <a:lnTo>
                    <a:pt x="15615" y="229544"/>
                  </a:lnTo>
                  <a:lnTo>
                    <a:pt x="15464" y="229599"/>
                  </a:lnTo>
                  <a:lnTo>
                    <a:pt x="15302" y="229621"/>
                  </a:lnTo>
                  <a:lnTo>
                    <a:pt x="15131" y="229631"/>
                  </a:lnTo>
                  <a:lnTo>
                    <a:pt x="14787" y="229612"/>
                  </a:lnTo>
                  <a:lnTo>
                    <a:pt x="14481" y="229631"/>
                  </a:lnTo>
                  <a:lnTo>
                    <a:pt x="14149" y="229621"/>
                  </a:lnTo>
                  <a:lnTo>
                    <a:pt x="13831" y="229585"/>
                  </a:lnTo>
                  <a:lnTo>
                    <a:pt x="13548" y="229503"/>
                  </a:lnTo>
                  <a:lnTo>
                    <a:pt x="13332" y="229362"/>
                  </a:lnTo>
                  <a:lnTo>
                    <a:pt x="13223" y="229212"/>
                  </a:lnTo>
                  <a:lnTo>
                    <a:pt x="13147" y="229026"/>
                  </a:lnTo>
                  <a:lnTo>
                    <a:pt x="13087" y="228821"/>
                  </a:lnTo>
                  <a:lnTo>
                    <a:pt x="13034" y="228612"/>
                  </a:lnTo>
                  <a:lnTo>
                    <a:pt x="12970" y="228411"/>
                  </a:lnTo>
                  <a:lnTo>
                    <a:pt x="12856" y="228093"/>
                  </a:lnTo>
                  <a:lnTo>
                    <a:pt x="12645" y="227447"/>
                  </a:lnTo>
                  <a:lnTo>
                    <a:pt x="12528" y="227128"/>
                  </a:lnTo>
                  <a:lnTo>
                    <a:pt x="12399" y="226815"/>
                  </a:lnTo>
                  <a:lnTo>
                    <a:pt x="12308" y="226614"/>
                  </a:lnTo>
                  <a:lnTo>
                    <a:pt x="12010" y="226032"/>
                  </a:lnTo>
                  <a:lnTo>
                    <a:pt x="11904" y="225846"/>
                  </a:lnTo>
                  <a:lnTo>
                    <a:pt x="11851" y="225313"/>
                  </a:lnTo>
                  <a:lnTo>
                    <a:pt x="11851" y="225081"/>
                  </a:lnTo>
                  <a:lnTo>
                    <a:pt x="11866" y="224849"/>
                  </a:lnTo>
                  <a:lnTo>
                    <a:pt x="12142" y="224417"/>
                  </a:lnTo>
                  <a:lnTo>
                    <a:pt x="12898" y="223507"/>
                  </a:lnTo>
                  <a:lnTo>
                    <a:pt x="13102" y="223252"/>
                  </a:lnTo>
                  <a:lnTo>
                    <a:pt x="13714" y="222474"/>
                  </a:lnTo>
                  <a:lnTo>
                    <a:pt x="14353" y="221701"/>
                  </a:lnTo>
                  <a:lnTo>
                    <a:pt x="14572" y="221446"/>
                  </a:lnTo>
                  <a:lnTo>
                    <a:pt x="14799" y="221201"/>
                  </a:lnTo>
                  <a:lnTo>
                    <a:pt x="15037" y="220969"/>
                  </a:lnTo>
                  <a:lnTo>
                    <a:pt x="15211" y="220818"/>
                  </a:lnTo>
                  <a:lnTo>
                    <a:pt x="15385" y="220673"/>
                  </a:lnTo>
                  <a:lnTo>
                    <a:pt x="15566" y="220532"/>
                  </a:lnTo>
                  <a:lnTo>
                    <a:pt x="15747" y="220400"/>
                  </a:lnTo>
                  <a:lnTo>
                    <a:pt x="15936" y="220273"/>
                  </a:lnTo>
                  <a:lnTo>
                    <a:pt x="16254" y="220072"/>
                  </a:lnTo>
                  <a:lnTo>
                    <a:pt x="16586" y="219890"/>
                  </a:lnTo>
                  <a:lnTo>
                    <a:pt x="16930" y="219722"/>
                  </a:lnTo>
                  <a:lnTo>
                    <a:pt x="17278" y="219581"/>
                  </a:lnTo>
                  <a:lnTo>
                    <a:pt x="17633" y="219472"/>
                  </a:lnTo>
                  <a:lnTo>
                    <a:pt x="17867" y="219426"/>
                  </a:lnTo>
                  <a:lnTo>
                    <a:pt x="18106" y="219399"/>
                  </a:lnTo>
                  <a:lnTo>
                    <a:pt x="18344" y="219381"/>
                  </a:lnTo>
                  <a:lnTo>
                    <a:pt x="18582" y="219354"/>
                  </a:lnTo>
                  <a:lnTo>
                    <a:pt x="18820" y="219317"/>
                  </a:lnTo>
                  <a:lnTo>
                    <a:pt x="19213" y="219213"/>
                  </a:lnTo>
                  <a:lnTo>
                    <a:pt x="19602" y="219094"/>
                  </a:lnTo>
                  <a:lnTo>
                    <a:pt x="20063" y="218971"/>
                  </a:lnTo>
                  <a:lnTo>
                    <a:pt x="20604" y="218858"/>
                  </a:lnTo>
                  <a:lnTo>
                    <a:pt x="20872" y="218790"/>
                  </a:lnTo>
                  <a:lnTo>
                    <a:pt x="21133" y="218708"/>
                  </a:lnTo>
                  <a:lnTo>
                    <a:pt x="21594" y="218507"/>
                  </a:lnTo>
                  <a:lnTo>
                    <a:pt x="22040" y="218262"/>
                  </a:lnTo>
                  <a:lnTo>
                    <a:pt x="22474" y="217980"/>
                  </a:lnTo>
                  <a:lnTo>
                    <a:pt x="22898" y="217684"/>
                  </a:lnTo>
                  <a:lnTo>
                    <a:pt x="23313" y="217379"/>
                  </a:lnTo>
                  <a:lnTo>
                    <a:pt x="23687" y="217097"/>
                  </a:lnTo>
                  <a:lnTo>
                    <a:pt x="24058" y="216802"/>
                  </a:lnTo>
                  <a:lnTo>
                    <a:pt x="24421" y="216492"/>
                  </a:lnTo>
                  <a:lnTo>
                    <a:pt x="24772" y="216174"/>
                  </a:lnTo>
                  <a:lnTo>
                    <a:pt x="25112" y="215846"/>
                  </a:lnTo>
                  <a:lnTo>
                    <a:pt x="25252" y="215664"/>
                  </a:lnTo>
                  <a:lnTo>
                    <a:pt x="25384" y="215478"/>
                  </a:lnTo>
                  <a:lnTo>
                    <a:pt x="25505" y="215287"/>
                  </a:lnTo>
                  <a:lnTo>
                    <a:pt x="25611" y="215086"/>
                  </a:lnTo>
                  <a:lnTo>
                    <a:pt x="25717" y="214773"/>
                  </a:lnTo>
                  <a:lnTo>
                    <a:pt x="25770" y="214431"/>
                  </a:lnTo>
                  <a:lnTo>
                    <a:pt x="25811" y="214086"/>
                  </a:lnTo>
                  <a:lnTo>
                    <a:pt x="25887" y="213772"/>
                  </a:lnTo>
                  <a:lnTo>
                    <a:pt x="26148" y="213412"/>
                  </a:lnTo>
                  <a:lnTo>
                    <a:pt x="26427" y="213244"/>
                  </a:lnTo>
                  <a:lnTo>
                    <a:pt x="26870" y="212616"/>
                  </a:lnTo>
                  <a:lnTo>
                    <a:pt x="27013" y="212257"/>
                  </a:lnTo>
                  <a:lnTo>
                    <a:pt x="27108" y="212007"/>
                  </a:lnTo>
                  <a:lnTo>
                    <a:pt x="27191" y="211756"/>
                  </a:lnTo>
                  <a:lnTo>
                    <a:pt x="27266" y="211502"/>
                  </a:lnTo>
                  <a:lnTo>
                    <a:pt x="27331" y="211247"/>
                  </a:lnTo>
                  <a:lnTo>
                    <a:pt x="27395" y="210874"/>
                  </a:lnTo>
                  <a:lnTo>
                    <a:pt x="27429" y="210501"/>
                  </a:lnTo>
                  <a:lnTo>
                    <a:pt x="27448" y="210119"/>
                  </a:lnTo>
                  <a:lnTo>
                    <a:pt x="27444" y="209354"/>
                  </a:lnTo>
                  <a:lnTo>
                    <a:pt x="27421" y="208827"/>
                  </a:lnTo>
                  <a:lnTo>
                    <a:pt x="27372" y="208304"/>
                  </a:lnTo>
                  <a:lnTo>
                    <a:pt x="27300" y="207776"/>
                  </a:lnTo>
                  <a:lnTo>
                    <a:pt x="27210" y="207257"/>
                  </a:lnTo>
                  <a:lnTo>
                    <a:pt x="27096" y="206743"/>
                  </a:lnTo>
                  <a:lnTo>
                    <a:pt x="27009" y="206402"/>
                  </a:lnTo>
                  <a:lnTo>
                    <a:pt x="26911" y="206070"/>
                  </a:lnTo>
                  <a:lnTo>
                    <a:pt x="26805" y="205733"/>
                  </a:lnTo>
                  <a:lnTo>
                    <a:pt x="26692" y="205401"/>
                  </a:lnTo>
                  <a:lnTo>
                    <a:pt x="26575" y="205074"/>
                  </a:lnTo>
                  <a:lnTo>
                    <a:pt x="26382" y="204592"/>
                  </a:lnTo>
                  <a:lnTo>
                    <a:pt x="26159" y="204118"/>
                  </a:lnTo>
                  <a:lnTo>
                    <a:pt x="25929" y="203645"/>
                  </a:lnTo>
                  <a:lnTo>
                    <a:pt x="25709" y="203172"/>
                  </a:lnTo>
                  <a:lnTo>
                    <a:pt x="25517" y="202685"/>
                  </a:lnTo>
                  <a:lnTo>
                    <a:pt x="25229" y="201707"/>
                  </a:lnTo>
                  <a:lnTo>
                    <a:pt x="25014" y="200702"/>
                  </a:lnTo>
                  <a:lnTo>
                    <a:pt x="24851" y="199674"/>
                  </a:lnTo>
                  <a:lnTo>
                    <a:pt x="24458" y="196599"/>
                  </a:lnTo>
                  <a:lnTo>
                    <a:pt x="24345" y="195580"/>
                  </a:lnTo>
                  <a:lnTo>
                    <a:pt x="24254" y="194556"/>
                  </a:lnTo>
                  <a:lnTo>
                    <a:pt x="24183" y="193533"/>
                  </a:lnTo>
                  <a:lnTo>
                    <a:pt x="24126" y="192509"/>
                  </a:lnTo>
                  <a:lnTo>
                    <a:pt x="24232" y="191932"/>
                  </a:lnTo>
                  <a:lnTo>
                    <a:pt x="24281" y="191629"/>
                  </a:lnTo>
                  <a:lnTo>
                    <a:pt x="24326" y="191349"/>
                  </a:lnTo>
                  <a:lnTo>
                    <a:pt x="24409" y="190762"/>
                  </a:lnTo>
                  <a:lnTo>
                    <a:pt x="24485" y="190180"/>
                  </a:lnTo>
                  <a:lnTo>
                    <a:pt x="24632" y="188884"/>
                  </a:lnTo>
                  <a:lnTo>
                    <a:pt x="24719" y="188170"/>
                  </a:lnTo>
                  <a:lnTo>
                    <a:pt x="24780" y="187451"/>
                  </a:lnTo>
                  <a:lnTo>
                    <a:pt x="24795" y="186746"/>
                  </a:lnTo>
                  <a:lnTo>
                    <a:pt x="24738" y="186050"/>
                  </a:lnTo>
                  <a:lnTo>
                    <a:pt x="24621" y="185399"/>
                  </a:lnTo>
                  <a:lnTo>
                    <a:pt x="24451" y="184753"/>
                  </a:lnTo>
                  <a:lnTo>
                    <a:pt x="24236" y="184121"/>
                  </a:lnTo>
                  <a:lnTo>
                    <a:pt x="23975" y="183502"/>
                  </a:lnTo>
                  <a:lnTo>
                    <a:pt x="23680" y="182916"/>
                  </a:lnTo>
                  <a:lnTo>
                    <a:pt x="23461" y="182538"/>
                  </a:lnTo>
                  <a:lnTo>
                    <a:pt x="23230" y="182165"/>
                  </a:lnTo>
                  <a:lnTo>
                    <a:pt x="22977" y="181806"/>
                  </a:lnTo>
                  <a:lnTo>
                    <a:pt x="22705" y="181465"/>
                  </a:lnTo>
                  <a:lnTo>
                    <a:pt x="22410" y="181151"/>
                  </a:lnTo>
                  <a:lnTo>
                    <a:pt x="21991" y="180800"/>
                  </a:lnTo>
                  <a:lnTo>
                    <a:pt x="21526" y="180496"/>
                  </a:lnTo>
                  <a:lnTo>
                    <a:pt x="21031" y="180223"/>
                  </a:lnTo>
                  <a:lnTo>
                    <a:pt x="20524" y="179973"/>
                  </a:lnTo>
                  <a:lnTo>
                    <a:pt x="20018" y="179736"/>
                  </a:lnTo>
                  <a:lnTo>
                    <a:pt x="19270" y="179404"/>
                  </a:lnTo>
                  <a:lnTo>
                    <a:pt x="18888" y="179249"/>
                  </a:lnTo>
                  <a:lnTo>
                    <a:pt x="18499" y="179122"/>
                  </a:lnTo>
                  <a:lnTo>
                    <a:pt x="18109" y="179017"/>
                  </a:lnTo>
                  <a:lnTo>
                    <a:pt x="17682" y="178949"/>
                  </a:lnTo>
                  <a:lnTo>
                    <a:pt x="17252" y="178913"/>
                  </a:lnTo>
                  <a:lnTo>
                    <a:pt x="16813" y="178904"/>
                  </a:lnTo>
                  <a:lnTo>
                    <a:pt x="16375" y="178908"/>
                  </a:lnTo>
                  <a:lnTo>
                    <a:pt x="15940" y="178917"/>
                  </a:lnTo>
                  <a:lnTo>
                    <a:pt x="15449" y="178976"/>
                  </a:lnTo>
                  <a:lnTo>
                    <a:pt x="14394" y="179199"/>
                  </a:lnTo>
                  <a:lnTo>
                    <a:pt x="13971" y="179231"/>
                  </a:lnTo>
                  <a:lnTo>
                    <a:pt x="13703" y="179127"/>
                  </a:lnTo>
                  <a:lnTo>
                    <a:pt x="13597" y="178908"/>
                  </a:lnTo>
                  <a:lnTo>
                    <a:pt x="13552" y="178640"/>
                  </a:lnTo>
                  <a:lnTo>
                    <a:pt x="13525" y="178039"/>
                  </a:lnTo>
                  <a:lnTo>
                    <a:pt x="13480" y="177753"/>
                  </a:lnTo>
                  <a:lnTo>
                    <a:pt x="13351" y="177289"/>
                  </a:lnTo>
                  <a:lnTo>
                    <a:pt x="13193" y="176811"/>
                  </a:lnTo>
                  <a:lnTo>
                    <a:pt x="13000" y="176352"/>
                  </a:lnTo>
                  <a:lnTo>
                    <a:pt x="12762" y="175947"/>
                  </a:lnTo>
                  <a:lnTo>
                    <a:pt x="12467" y="175619"/>
                  </a:lnTo>
                  <a:lnTo>
                    <a:pt x="12127" y="175401"/>
                  </a:lnTo>
                  <a:lnTo>
                    <a:pt x="11730" y="175242"/>
                  </a:lnTo>
                  <a:lnTo>
                    <a:pt x="11303" y="175128"/>
                  </a:lnTo>
                  <a:lnTo>
                    <a:pt x="10861" y="175037"/>
                  </a:lnTo>
                  <a:lnTo>
                    <a:pt x="10434" y="174960"/>
                  </a:lnTo>
                  <a:lnTo>
                    <a:pt x="10218" y="174933"/>
                  </a:lnTo>
                  <a:lnTo>
                    <a:pt x="9992" y="174928"/>
                  </a:lnTo>
                  <a:lnTo>
                    <a:pt x="9772" y="174919"/>
                  </a:lnTo>
                  <a:lnTo>
                    <a:pt x="9565" y="174887"/>
                  </a:lnTo>
                  <a:lnTo>
                    <a:pt x="9379" y="174814"/>
                  </a:lnTo>
                  <a:lnTo>
                    <a:pt x="9160" y="174587"/>
                  </a:lnTo>
                  <a:lnTo>
                    <a:pt x="8979" y="174218"/>
                  </a:lnTo>
                  <a:lnTo>
                    <a:pt x="8858" y="173786"/>
                  </a:lnTo>
                  <a:lnTo>
                    <a:pt x="8813" y="173359"/>
                  </a:lnTo>
                  <a:lnTo>
                    <a:pt x="8854" y="172999"/>
                  </a:lnTo>
                  <a:lnTo>
                    <a:pt x="8960" y="172786"/>
                  </a:lnTo>
                  <a:lnTo>
                    <a:pt x="9115" y="172585"/>
                  </a:lnTo>
                  <a:lnTo>
                    <a:pt x="9304" y="172394"/>
                  </a:lnTo>
                  <a:lnTo>
                    <a:pt x="9497" y="172208"/>
                  </a:lnTo>
                  <a:lnTo>
                    <a:pt x="9886" y="171803"/>
                  </a:lnTo>
                  <a:lnTo>
                    <a:pt x="10317" y="171375"/>
                  </a:lnTo>
                  <a:lnTo>
                    <a:pt x="10517" y="171157"/>
                  </a:lnTo>
                  <a:lnTo>
                    <a:pt x="10691" y="170916"/>
                  </a:lnTo>
                  <a:lnTo>
                    <a:pt x="10876" y="170570"/>
                  </a:lnTo>
                  <a:lnTo>
                    <a:pt x="11027" y="170193"/>
                  </a:lnTo>
                  <a:lnTo>
                    <a:pt x="11144" y="169797"/>
                  </a:lnTo>
                  <a:lnTo>
                    <a:pt x="11231" y="169397"/>
                  </a:lnTo>
                  <a:lnTo>
                    <a:pt x="11284" y="168996"/>
                  </a:lnTo>
                  <a:lnTo>
                    <a:pt x="11273" y="168250"/>
                  </a:lnTo>
                  <a:lnTo>
                    <a:pt x="11118" y="167464"/>
                  </a:lnTo>
                  <a:lnTo>
                    <a:pt x="10853" y="166677"/>
                  </a:lnTo>
                  <a:lnTo>
                    <a:pt x="10506" y="165926"/>
                  </a:lnTo>
                  <a:lnTo>
                    <a:pt x="10113" y="165244"/>
                  </a:lnTo>
                  <a:lnTo>
                    <a:pt x="9655" y="164625"/>
                  </a:lnTo>
                  <a:lnTo>
                    <a:pt x="9122" y="164038"/>
                  </a:lnTo>
                  <a:lnTo>
                    <a:pt x="8525" y="163502"/>
                  </a:lnTo>
                  <a:lnTo>
                    <a:pt x="7883" y="163038"/>
                  </a:lnTo>
                  <a:lnTo>
                    <a:pt x="7218" y="162656"/>
                  </a:lnTo>
                  <a:lnTo>
                    <a:pt x="6613" y="162046"/>
                  </a:lnTo>
                  <a:lnTo>
                    <a:pt x="6039" y="161391"/>
                  </a:lnTo>
                  <a:lnTo>
                    <a:pt x="5498" y="160709"/>
                  </a:lnTo>
                  <a:lnTo>
                    <a:pt x="5003" y="159995"/>
                  </a:lnTo>
                  <a:lnTo>
                    <a:pt x="4553" y="159262"/>
                  </a:lnTo>
                  <a:lnTo>
                    <a:pt x="4259" y="158735"/>
                  </a:lnTo>
                  <a:lnTo>
                    <a:pt x="3975" y="158198"/>
                  </a:lnTo>
                  <a:lnTo>
                    <a:pt x="3718" y="157648"/>
                  </a:lnTo>
                  <a:lnTo>
                    <a:pt x="3499" y="157088"/>
                  </a:lnTo>
                  <a:lnTo>
                    <a:pt x="3329" y="156515"/>
                  </a:lnTo>
                  <a:lnTo>
                    <a:pt x="3227" y="156015"/>
                  </a:lnTo>
                  <a:lnTo>
                    <a:pt x="3155" y="155505"/>
                  </a:lnTo>
                  <a:lnTo>
                    <a:pt x="3114" y="154987"/>
                  </a:lnTo>
                  <a:lnTo>
                    <a:pt x="3095" y="154468"/>
                  </a:lnTo>
                  <a:lnTo>
                    <a:pt x="3098" y="153954"/>
                  </a:lnTo>
                  <a:lnTo>
                    <a:pt x="3117" y="153577"/>
                  </a:lnTo>
                  <a:lnTo>
                    <a:pt x="3151" y="153199"/>
                  </a:lnTo>
                  <a:lnTo>
                    <a:pt x="3193" y="152822"/>
                  </a:lnTo>
                  <a:lnTo>
                    <a:pt x="3299" y="152071"/>
                  </a:lnTo>
                  <a:lnTo>
                    <a:pt x="3378" y="151580"/>
                  </a:lnTo>
                  <a:lnTo>
                    <a:pt x="3476" y="151093"/>
                  </a:lnTo>
                  <a:lnTo>
                    <a:pt x="3786" y="149633"/>
                  </a:lnTo>
                  <a:lnTo>
                    <a:pt x="4126" y="147864"/>
                  </a:lnTo>
                  <a:lnTo>
                    <a:pt x="4346" y="146686"/>
                  </a:lnTo>
                  <a:lnTo>
                    <a:pt x="4285" y="146172"/>
                  </a:lnTo>
                  <a:lnTo>
                    <a:pt x="4210" y="145662"/>
                  </a:lnTo>
                  <a:lnTo>
                    <a:pt x="4062" y="144825"/>
                  </a:lnTo>
                  <a:lnTo>
                    <a:pt x="4002" y="144534"/>
                  </a:lnTo>
                  <a:lnTo>
                    <a:pt x="3937" y="144248"/>
                  </a:lnTo>
                  <a:lnTo>
                    <a:pt x="3866" y="143961"/>
                  </a:lnTo>
                  <a:lnTo>
                    <a:pt x="3696" y="143384"/>
                  </a:lnTo>
                  <a:lnTo>
                    <a:pt x="3627" y="143197"/>
                  </a:lnTo>
                  <a:lnTo>
                    <a:pt x="3427" y="142715"/>
                  </a:lnTo>
                  <a:lnTo>
                    <a:pt x="3272" y="142378"/>
                  </a:lnTo>
                  <a:lnTo>
                    <a:pt x="3110" y="142069"/>
                  </a:lnTo>
                  <a:lnTo>
                    <a:pt x="2826" y="141955"/>
                  </a:lnTo>
                  <a:lnTo>
                    <a:pt x="2804" y="142083"/>
                  </a:lnTo>
                  <a:lnTo>
                    <a:pt x="2792" y="142224"/>
                  </a:lnTo>
                  <a:lnTo>
                    <a:pt x="2785" y="142501"/>
                  </a:lnTo>
                  <a:lnTo>
                    <a:pt x="2773" y="142692"/>
                  </a:lnTo>
                  <a:lnTo>
                    <a:pt x="2770" y="142879"/>
                  </a:lnTo>
                  <a:lnTo>
                    <a:pt x="2773" y="143261"/>
                  </a:lnTo>
                  <a:lnTo>
                    <a:pt x="2754" y="143638"/>
                  </a:lnTo>
                  <a:lnTo>
                    <a:pt x="2717" y="144016"/>
                  </a:lnTo>
                  <a:lnTo>
                    <a:pt x="2694" y="144207"/>
                  </a:lnTo>
                  <a:lnTo>
                    <a:pt x="2668" y="144393"/>
                  </a:lnTo>
                  <a:lnTo>
                    <a:pt x="2524" y="144712"/>
                  </a:lnTo>
                  <a:lnTo>
                    <a:pt x="2445" y="144575"/>
                  </a:lnTo>
                  <a:lnTo>
                    <a:pt x="2373" y="144434"/>
                  </a:lnTo>
                  <a:lnTo>
                    <a:pt x="2252" y="144143"/>
                  </a:lnTo>
                  <a:lnTo>
                    <a:pt x="2135" y="143770"/>
                  </a:lnTo>
                  <a:lnTo>
                    <a:pt x="2055" y="143375"/>
                  </a:lnTo>
                  <a:lnTo>
                    <a:pt x="2018" y="142965"/>
                  </a:lnTo>
                  <a:lnTo>
                    <a:pt x="2021" y="142560"/>
                  </a:lnTo>
                  <a:lnTo>
                    <a:pt x="2070" y="142174"/>
                  </a:lnTo>
                  <a:lnTo>
                    <a:pt x="1987" y="141828"/>
                  </a:lnTo>
                  <a:lnTo>
                    <a:pt x="1749" y="140773"/>
                  </a:lnTo>
                  <a:lnTo>
                    <a:pt x="1666" y="140423"/>
                  </a:lnTo>
                  <a:lnTo>
                    <a:pt x="1522" y="139690"/>
                  </a:lnTo>
                  <a:lnTo>
                    <a:pt x="1454" y="139322"/>
                  </a:lnTo>
                  <a:lnTo>
                    <a:pt x="1371" y="138958"/>
                  </a:lnTo>
                  <a:lnTo>
                    <a:pt x="1266" y="138599"/>
                  </a:lnTo>
                  <a:lnTo>
                    <a:pt x="1069" y="138135"/>
                  </a:lnTo>
                  <a:lnTo>
                    <a:pt x="816" y="137685"/>
                  </a:lnTo>
                  <a:lnTo>
                    <a:pt x="547" y="137243"/>
                  </a:lnTo>
                  <a:lnTo>
                    <a:pt x="313" y="136793"/>
                  </a:lnTo>
                  <a:lnTo>
                    <a:pt x="151" y="136325"/>
                  </a:lnTo>
                  <a:lnTo>
                    <a:pt x="60" y="135843"/>
                  </a:lnTo>
                  <a:lnTo>
                    <a:pt x="11" y="135342"/>
                  </a:lnTo>
                  <a:lnTo>
                    <a:pt x="0" y="134837"/>
                  </a:lnTo>
                  <a:lnTo>
                    <a:pt x="37" y="134337"/>
                  </a:lnTo>
                  <a:lnTo>
                    <a:pt x="120" y="133855"/>
                  </a:lnTo>
                  <a:lnTo>
                    <a:pt x="309" y="133273"/>
                  </a:lnTo>
                  <a:lnTo>
                    <a:pt x="589" y="132709"/>
                  </a:lnTo>
                  <a:lnTo>
                    <a:pt x="933" y="132158"/>
                  </a:lnTo>
                  <a:lnTo>
                    <a:pt x="1307" y="131631"/>
                  </a:lnTo>
                  <a:lnTo>
                    <a:pt x="1693" y="131117"/>
                  </a:lnTo>
                  <a:lnTo>
                    <a:pt x="2169" y="130516"/>
                  </a:lnTo>
                  <a:lnTo>
                    <a:pt x="2683" y="129939"/>
                  </a:lnTo>
                  <a:lnTo>
                    <a:pt x="3234" y="129389"/>
                  </a:lnTo>
                  <a:lnTo>
                    <a:pt x="3813" y="128875"/>
                  </a:lnTo>
                  <a:lnTo>
                    <a:pt x="4417" y="128406"/>
                  </a:lnTo>
                  <a:lnTo>
                    <a:pt x="4727" y="128188"/>
                  </a:lnTo>
                  <a:lnTo>
                    <a:pt x="5045" y="127979"/>
                  </a:lnTo>
                  <a:lnTo>
                    <a:pt x="5366" y="127783"/>
                  </a:lnTo>
                  <a:lnTo>
                    <a:pt x="5695" y="127597"/>
                  </a:lnTo>
                  <a:lnTo>
                    <a:pt x="6027" y="127419"/>
                  </a:lnTo>
                  <a:lnTo>
                    <a:pt x="6605" y="127142"/>
                  </a:lnTo>
                  <a:lnTo>
                    <a:pt x="7199" y="126896"/>
                  </a:lnTo>
                  <a:lnTo>
                    <a:pt x="7804" y="126678"/>
                  </a:lnTo>
                  <a:lnTo>
                    <a:pt x="7955" y="126633"/>
                  </a:lnTo>
                  <a:lnTo>
                    <a:pt x="8423" y="126496"/>
                  </a:lnTo>
                  <a:lnTo>
                    <a:pt x="9039" y="126346"/>
                  </a:lnTo>
                  <a:lnTo>
                    <a:pt x="9221" y="124927"/>
                  </a:lnTo>
                  <a:lnTo>
                    <a:pt x="9156" y="124781"/>
                  </a:lnTo>
                  <a:lnTo>
                    <a:pt x="9054" y="124481"/>
                  </a:lnTo>
                  <a:lnTo>
                    <a:pt x="9009" y="124326"/>
                  </a:lnTo>
                  <a:lnTo>
                    <a:pt x="8975" y="124172"/>
                  </a:lnTo>
                  <a:lnTo>
                    <a:pt x="8952" y="124040"/>
                  </a:lnTo>
                  <a:lnTo>
                    <a:pt x="8922" y="123772"/>
                  </a:lnTo>
                  <a:lnTo>
                    <a:pt x="8915" y="123635"/>
                  </a:lnTo>
                  <a:lnTo>
                    <a:pt x="8911" y="123499"/>
                  </a:lnTo>
                  <a:lnTo>
                    <a:pt x="8922" y="123248"/>
                  </a:lnTo>
                  <a:lnTo>
                    <a:pt x="8971" y="122912"/>
                  </a:lnTo>
                  <a:lnTo>
                    <a:pt x="9017" y="122657"/>
                  </a:lnTo>
                  <a:lnTo>
                    <a:pt x="9054" y="122371"/>
                  </a:lnTo>
                  <a:lnTo>
                    <a:pt x="9070" y="122171"/>
                  </a:lnTo>
                  <a:lnTo>
                    <a:pt x="9088" y="121684"/>
                  </a:lnTo>
                  <a:lnTo>
                    <a:pt x="9096" y="121370"/>
                  </a:lnTo>
                  <a:lnTo>
                    <a:pt x="9096" y="121179"/>
                  </a:lnTo>
                  <a:lnTo>
                    <a:pt x="9107" y="120611"/>
                  </a:lnTo>
                  <a:lnTo>
                    <a:pt x="9130" y="120279"/>
                  </a:lnTo>
                  <a:lnTo>
                    <a:pt x="9164" y="119951"/>
                  </a:lnTo>
                  <a:lnTo>
                    <a:pt x="9206" y="119624"/>
                  </a:lnTo>
                  <a:lnTo>
                    <a:pt x="9315" y="118973"/>
                  </a:lnTo>
                  <a:lnTo>
                    <a:pt x="9383" y="117536"/>
                  </a:lnTo>
                  <a:lnTo>
                    <a:pt x="9425" y="116949"/>
                  </a:lnTo>
                  <a:lnTo>
                    <a:pt x="9485" y="116358"/>
                  </a:lnTo>
                  <a:lnTo>
                    <a:pt x="9523" y="115767"/>
                  </a:lnTo>
                  <a:lnTo>
                    <a:pt x="9519" y="115189"/>
                  </a:lnTo>
                  <a:lnTo>
                    <a:pt x="9432" y="114634"/>
                  </a:lnTo>
                  <a:lnTo>
                    <a:pt x="9262" y="114089"/>
                  </a:lnTo>
                  <a:lnTo>
                    <a:pt x="9024" y="113552"/>
                  </a:lnTo>
                  <a:lnTo>
                    <a:pt x="8733" y="113034"/>
                  </a:lnTo>
                  <a:lnTo>
                    <a:pt x="8397" y="112547"/>
                  </a:lnTo>
                  <a:lnTo>
                    <a:pt x="8034" y="112101"/>
                  </a:lnTo>
                  <a:lnTo>
                    <a:pt x="7732" y="111796"/>
                  </a:lnTo>
                  <a:lnTo>
                    <a:pt x="7407" y="111519"/>
                  </a:lnTo>
                  <a:lnTo>
                    <a:pt x="7059" y="111251"/>
                  </a:lnTo>
                  <a:lnTo>
                    <a:pt x="4875" y="110982"/>
                  </a:lnTo>
                  <a:lnTo>
                    <a:pt x="2614" y="108669"/>
                  </a:lnTo>
                  <a:lnTo>
                    <a:pt x="2135" y="107994"/>
                  </a:lnTo>
                  <a:lnTo>
                    <a:pt x="1770" y="107336"/>
                  </a:lnTo>
                  <a:lnTo>
                    <a:pt x="1442" y="106623"/>
                  </a:lnTo>
                  <a:lnTo>
                    <a:pt x="1199" y="105739"/>
                  </a:lnTo>
                  <a:lnTo>
                    <a:pt x="1271" y="104984"/>
                  </a:lnTo>
                  <a:lnTo>
                    <a:pt x="1741" y="104371"/>
                  </a:lnTo>
                  <a:lnTo>
                    <a:pt x="2511" y="103886"/>
                  </a:lnTo>
                  <a:lnTo>
                    <a:pt x="4585" y="102902"/>
                  </a:lnTo>
                  <a:lnTo>
                    <a:pt x="6026" y="101486"/>
                  </a:lnTo>
                  <a:lnTo>
                    <a:pt x="6424" y="100996"/>
                  </a:lnTo>
                  <a:lnTo>
                    <a:pt x="7819" y="99280"/>
                  </a:lnTo>
                  <a:lnTo>
                    <a:pt x="9197" y="98086"/>
                  </a:lnTo>
                  <a:lnTo>
                    <a:pt x="10827" y="97017"/>
                  </a:lnTo>
                  <a:lnTo>
                    <a:pt x="14078" y="95930"/>
                  </a:lnTo>
                  <a:lnTo>
                    <a:pt x="16749" y="95445"/>
                  </a:lnTo>
                  <a:lnTo>
                    <a:pt x="18623" y="95104"/>
                  </a:lnTo>
                  <a:lnTo>
                    <a:pt x="23030" y="94134"/>
                  </a:lnTo>
                  <a:lnTo>
                    <a:pt x="25097" y="93727"/>
                  </a:lnTo>
                  <a:lnTo>
                    <a:pt x="26634" y="93737"/>
                  </a:lnTo>
                  <a:lnTo>
                    <a:pt x="28056" y="94207"/>
                  </a:lnTo>
                  <a:lnTo>
                    <a:pt x="29437" y="95144"/>
                  </a:lnTo>
                  <a:lnTo>
                    <a:pt x="30723" y="95892"/>
                  </a:lnTo>
                  <a:lnTo>
                    <a:pt x="30989" y="95900"/>
                  </a:lnTo>
                  <a:lnTo>
                    <a:pt x="31960" y="95932"/>
                  </a:lnTo>
                  <a:lnTo>
                    <a:pt x="33048" y="95712"/>
                  </a:lnTo>
                  <a:lnTo>
                    <a:pt x="33281" y="95589"/>
                  </a:lnTo>
                  <a:lnTo>
                    <a:pt x="34085" y="95163"/>
                  </a:lnTo>
                  <a:lnTo>
                    <a:pt x="34943" y="94395"/>
                  </a:lnTo>
                  <a:lnTo>
                    <a:pt x="35711" y="93807"/>
                  </a:lnTo>
                  <a:lnTo>
                    <a:pt x="36788" y="93113"/>
                  </a:lnTo>
                  <a:lnTo>
                    <a:pt x="37742" y="92888"/>
                  </a:lnTo>
                  <a:lnTo>
                    <a:pt x="38983" y="93168"/>
                  </a:lnTo>
                  <a:lnTo>
                    <a:pt x="39741" y="93970"/>
                  </a:lnTo>
                  <a:lnTo>
                    <a:pt x="40280" y="95074"/>
                  </a:lnTo>
                  <a:lnTo>
                    <a:pt x="40789" y="97607"/>
                  </a:lnTo>
                  <a:lnTo>
                    <a:pt x="41042" y="98772"/>
                  </a:lnTo>
                  <a:lnTo>
                    <a:pt x="41916" y="99593"/>
                  </a:lnTo>
                  <a:lnTo>
                    <a:pt x="43135" y="99914"/>
                  </a:lnTo>
                  <a:lnTo>
                    <a:pt x="45248" y="99862"/>
                  </a:lnTo>
                  <a:lnTo>
                    <a:pt x="44517" y="98641"/>
                  </a:lnTo>
                  <a:lnTo>
                    <a:pt x="44790" y="98116"/>
                  </a:lnTo>
                  <a:lnTo>
                    <a:pt x="46049" y="95715"/>
                  </a:lnTo>
                  <a:lnTo>
                    <a:pt x="45716" y="95710"/>
                  </a:lnTo>
                  <a:lnTo>
                    <a:pt x="45297" y="95574"/>
                  </a:lnTo>
                  <a:lnTo>
                    <a:pt x="44734" y="95010"/>
                  </a:lnTo>
                  <a:lnTo>
                    <a:pt x="43876" y="93195"/>
                  </a:lnTo>
                  <a:lnTo>
                    <a:pt x="41986" y="93300"/>
                  </a:lnTo>
                  <a:lnTo>
                    <a:pt x="42927" y="90708"/>
                  </a:lnTo>
                  <a:lnTo>
                    <a:pt x="43615" y="88834"/>
                  </a:lnTo>
                  <a:lnTo>
                    <a:pt x="44296" y="86956"/>
                  </a:lnTo>
                  <a:lnTo>
                    <a:pt x="44469" y="86488"/>
                  </a:lnTo>
                  <a:lnTo>
                    <a:pt x="44636" y="86019"/>
                  </a:lnTo>
                  <a:lnTo>
                    <a:pt x="45131" y="84673"/>
                  </a:lnTo>
                  <a:lnTo>
                    <a:pt x="45531" y="83955"/>
                  </a:lnTo>
                  <a:lnTo>
                    <a:pt x="48189" y="84549"/>
                  </a:lnTo>
                  <a:lnTo>
                    <a:pt x="47601" y="80167"/>
                  </a:lnTo>
                  <a:lnTo>
                    <a:pt x="46234" y="67683"/>
                  </a:lnTo>
                  <a:lnTo>
                    <a:pt x="46181" y="67219"/>
                  </a:lnTo>
                  <a:lnTo>
                    <a:pt x="45773" y="66783"/>
                  </a:lnTo>
                  <a:lnTo>
                    <a:pt x="45973" y="65946"/>
                  </a:lnTo>
                  <a:lnTo>
                    <a:pt x="46911" y="66810"/>
                  </a:lnTo>
                  <a:lnTo>
                    <a:pt x="50002" y="66461"/>
                  </a:lnTo>
                  <a:lnTo>
                    <a:pt x="51851" y="66250"/>
                  </a:lnTo>
                  <a:lnTo>
                    <a:pt x="51796" y="65755"/>
                  </a:lnTo>
                  <a:lnTo>
                    <a:pt x="52202" y="64903"/>
                  </a:lnTo>
                  <a:lnTo>
                    <a:pt x="52391" y="64507"/>
                  </a:lnTo>
                  <a:lnTo>
                    <a:pt x="52707" y="64614"/>
                  </a:lnTo>
                  <a:lnTo>
                    <a:pt x="52865" y="64574"/>
                  </a:lnTo>
                  <a:lnTo>
                    <a:pt x="54752" y="64091"/>
                  </a:lnTo>
                  <a:lnTo>
                    <a:pt x="54571" y="63763"/>
                  </a:lnTo>
                  <a:lnTo>
                    <a:pt x="54057" y="62440"/>
                  </a:lnTo>
                  <a:lnTo>
                    <a:pt x="53932" y="62108"/>
                  </a:lnTo>
                  <a:lnTo>
                    <a:pt x="54702" y="61768"/>
                  </a:lnTo>
                  <a:lnTo>
                    <a:pt x="56175" y="61083"/>
                  </a:lnTo>
                  <a:lnTo>
                    <a:pt x="56655" y="60897"/>
                  </a:lnTo>
                  <a:lnTo>
                    <a:pt x="57115" y="60758"/>
                  </a:lnTo>
                  <a:lnTo>
                    <a:pt x="57524" y="60618"/>
                  </a:lnTo>
                  <a:lnTo>
                    <a:pt x="58096" y="60430"/>
                  </a:lnTo>
                  <a:lnTo>
                    <a:pt x="58661" y="60275"/>
                  </a:lnTo>
                  <a:lnTo>
                    <a:pt x="59237" y="60149"/>
                  </a:lnTo>
                  <a:lnTo>
                    <a:pt x="59813" y="60056"/>
                  </a:lnTo>
                  <a:lnTo>
                    <a:pt x="60329" y="59996"/>
                  </a:lnTo>
                  <a:lnTo>
                    <a:pt x="60850" y="59958"/>
                  </a:lnTo>
                  <a:lnTo>
                    <a:pt x="61371" y="59946"/>
                  </a:lnTo>
                  <a:lnTo>
                    <a:pt x="61891" y="59965"/>
                  </a:lnTo>
                  <a:lnTo>
                    <a:pt x="62404" y="60022"/>
                  </a:lnTo>
                  <a:lnTo>
                    <a:pt x="62666" y="60063"/>
                  </a:lnTo>
                  <a:lnTo>
                    <a:pt x="62929" y="60110"/>
                  </a:lnTo>
                  <a:lnTo>
                    <a:pt x="63189" y="60167"/>
                  </a:lnTo>
                  <a:lnTo>
                    <a:pt x="63446" y="60239"/>
                  </a:lnTo>
                  <a:lnTo>
                    <a:pt x="63696" y="60327"/>
                  </a:lnTo>
                  <a:lnTo>
                    <a:pt x="64088" y="60542"/>
                  </a:lnTo>
                  <a:lnTo>
                    <a:pt x="64458" y="60832"/>
                  </a:lnTo>
                  <a:lnTo>
                    <a:pt x="64823" y="61146"/>
                  </a:lnTo>
                  <a:lnTo>
                    <a:pt x="65193" y="61435"/>
                  </a:lnTo>
                  <a:lnTo>
                    <a:pt x="65585" y="61648"/>
                  </a:lnTo>
                  <a:lnTo>
                    <a:pt x="65921" y="61787"/>
                  </a:lnTo>
                  <a:lnTo>
                    <a:pt x="66092" y="61846"/>
                  </a:lnTo>
                  <a:lnTo>
                    <a:pt x="66262" y="61883"/>
                  </a:lnTo>
                  <a:lnTo>
                    <a:pt x="66646" y="61825"/>
                  </a:lnTo>
                  <a:lnTo>
                    <a:pt x="67129" y="61598"/>
                  </a:lnTo>
                  <a:lnTo>
                    <a:pt x="67613" y="61324"/>
                  </a:lnTo>
                  <a:lnTo>
                    <a:pt x="67780" y="61275"/>
                  </a:lnTo>
                  <a:lnTo>
                    <a:pt x="67972" y="61264"/>
                  </a:lnTo>
                  <a:lnTo>
                    <a:pt x="68170" y="61288"/>
                  </a:lnTo>
                  <a:lnTo>
                    <a:pt x="69247" y="61561"/>
                  </a:lnTo>
                  <a:lnTo>
                    <a:pt x="69555" y="61681"/>
                  </a:lnTo>
                  <a:lnTo>
                    <a:pt x="69838" y="61906"/>
                  </a:lnTo>
                  <a:lnTo>
                    <a:pt x="70111" y="62150"/>
                  </a:lnTo>
                  <a:lnTo>
                    <a:pt x="70404" y="62246"/>
                  </a:lnTo>
                  <a:lnTo>
                    <a:pt x="70711" y="62220"/>
                  </a:lnTo>
                  <a:lnTo>
                    <a:pt x="71018" y="62154"/>
                  </a:lnTo>
                  <a:lnTo>
                    <a:pt x="71484" y="61999"/>
                  </a:lnTo>
                  <a:lnTo>
                    <a:pt x="72386" y="61430"/>
                  </a:lnTo>
                  <a:lnTo>
                    <a:pt x="73212" y="60701"/>
                  </a:lnTo>
                  <a:lnTo>
                    <a:pt x="73685" y="60206"/>
                  </a:lnTo>
                  <a:lnTo>
                    <a:pt x="74336" y="59382"/>
                  </a:lnTo>
                  <a:lnTo>
                    <a:pt x="74665" y="58857"/>
                  </a:lnTo>
                  <a:lnTo>
                    <a:pt x="74859" y="58629"/>
                  </a:lnTo>
                  <a:lnTo>
                    <a:pt x="75198" y="58340"/>
                  </a:lnTo>
                  <a:lnTo>
                    <a:pt x="75567" y="58165"/>
                  </a:lnTo>
                  <a:lnTo>
                    <a:pt x="75836" y="58119"/>
                  </a:lnTo>
                  <a:lnTo>
                    <a:pt x="76399" y="58118"/>
                  </a:lnTo>
                  <a:lnTo>
                    <a:pt x="76946" y="58132"/>
                  </a:lnTo>
                  <a:lnTo>
                    <a:pt x="77488" y="58180"/>
                  </a:lnTo>
                  <a:lnTo>
                    <a:pt x="78328" y="58315"/>
                  </a:lnTo>
                  <a:lnTo>
                    <a:pt x="78930" y="58449"/>
                  </a:lnTo>
                  <a:lnTo>
                    <a:pt x="79519" y="58632"/>
                  </a:lnTo>
                  <a:lnTo>
                    <a:pt x="80139" y="58959"/>
                  </a:lnTo>
                  <a:lnTo>
                    <a:pt x="81041" y="59446"/>
                  </a:lnTo>
                  <a:lnTo>
                    <a:pt x="81703" y="59821"/>
                  </a:lnTo>
                  <a:lnTo>
                    <a:pt x="82444" y="60318"/>
                  </a:lnTo>
                  <a:lnTo>
                    <a:pt x="83186" y="60806"/>
                  </a:lnTo>
                  <a:lnTo>
                    <a:pt x="83572" y="60992"/>
                  </a:lnTo>
                  <a:lnTo>
                    <a:pt x="84158" y="61153"/>
                  </a:lnTo>
                  <a:lnTo>
                    <a:pt x="85109" y="61018"/>
                  </a:lnTo>
                  <a:lnTo>
                    <a:pt x="85787" y="60980"/>
                  </a:lnTo>
                  <a:lnTo>
                    <a:pt x="87179" y="60944"/>
                  </a:lnTo>
                  <a:lnTo>
                    <a:pt x="88293" y="60882"/>
                  </a:lnTo>
                  <a:lnTo>
                    <a:pt x="88664" y="60881"/>
                  </a:lnTo>
                  <a:lnTo>
                    <a:pt x="89308" y="60914"/>
                  </a:lnTo>
                  <a:lnTo>
                    <a:pt x="89951" y="60977"/>
                  </a:lnTo>
                  <a:lnTo>
                    <a:pt x="90471" y="61049"/>
                  </a:lnTo>
                  <a:lnTo>
                    <a:pt x="90912" y="61131"/>
                  </a:lnTo>
                  <a:lnTo>
                    <a:pt x="91154" y="61135"/>
                  </a:lnTo>
                  <a:lnTo>
                    <a:pt x="91513" y="60734"/>
                  </a:lnTo>
                  <a:lnTo>
                    <a:pt x="91882" y="60346"/>
                  </a:lnTo>
                  <a:lnTo>
                    <a:pt x="92071" y="60158"/>
                  </a:lnTo>
                  <a:lnTo>
                    <a:pt x="92603" y="59676"/>
                  </a:lnTo>
                  <a:lnTo>
                    <a:pt x="92954" y="59350"/>
                  </a:lnTo>
                  <a:lnTo>
                    <a:pt x="93430" y="58819"/>
                  </a:lnTo>
                  <a:lnTo>
                    <a:pt x="93893" y="58270"/>
                  </a:lnTo>
                  <a:lnTo>
                    <a:pt x="94532" y="57637"/>
                  </a:lnTo>
                  <a:lnTo>
                    <a:pt x="95462" y="56796"/>
                  </a:lnTo>
                  <a:lnTo>
                    <a:pt x="95954" y="56374"/>
                  </a:lnTo>
                  <a:lnTo>
                    <a:pt x="96637" y="56011"/>
                  </a:lnTo>
                  <a:lnTo>
                    <a:pt x="97467" y="55621"/>
                  </a:lnTo>
                  <a:lnTo>
                    <a:pt x="97947" y="55389"/>
                  </a:lnTo>
                  <a:lnTo>
                    <a:pt x="98991" y="54905"/>
                  </a:lnTo>
                  <a:lnTo>
                    <a:pt x="99555" y="54694"/>
                  </a:lnTo>
                  <a:lnTo>
                    <a:pt x="100355" y="54516"/>
                  </a:lnTo>
                  <a:lnTo>
                    <a:pt x="101027" y="54422"/>
                  </a:lnTo>
                  <a:lnTo>
                    <a:pt x="101419" y="54378"/>
                  </a:lnTo>
                  <a:lnTo>
                    <a:pt x="101789" y="54391"/>
                  </a:lnTo>
                  <a:lnTo>
                    <a:pt x="101958" y="54418"/>
                  </a:lnTo>
                  <a:lnTo>
                    <a:pt x="102210" y="54456"/>
                  </a:lnTo>
                  <a:lnTo>
                    <a:pt x="102954" y="54597"/>
                  </a:lnTo>
                  <a:lnTo>
                    <a:pt x="103363" y="54650"/>
                  </a:lnTo>
                  <a:lnTo>
                    <a:pt x="103774" y="54694"/>
                  </a:lnTo>
                  <a:lnTo>
                    <a:pt x="104170" y="54725"/>
                  </a:lnTo>
                  <a:lnTo>
                    <a:pt x="104416" y="54758"/>
                  </a:lnTo>
                  <a:lnTo>
                    <a:pt x="104639" y="54800"/>
                  </a:lnTo>
                  <a:lnTo>
                    <a:pt x="104780" y="54838"/>
                  </a:lnTo>
                  <a:lnTo>
                    <a:pt x="105116" y="54941"/>
                  </a:lnTo>
                  <a:lnTo>
                    <a:pt x="105251" y="54987"/>
                  </a:lnTo>
                  <a:lnTo>
                    <a:pt x="105709" y="55028"/>
                  </a:lnTo>
                  <a:lnTo>
                    <a:pt x="105839" y="55013"/>
                  </a:lnTo>
                  <a:lnTo>
                    <a:pt x="106113" y="55066"/>
                  </a:lnTo>
                  <a:lnTo>
                    <a:pt x="106292" y="55155"/>
                  </a:lnTo>
                  <a:lnTo>
                    <a:pt x="106461" y="55301"/>
                  </a:lnTo>
                  <a:lnTo>
                    <a:pt x="106789" y="55654"/>
                  </a:lnTo>
                  <a:lnTo>
                    <a:pt x="106961" y="55809"/>
                  </a:lnTo>
                  <a:lnTo>
                    <a:pt x="107128" y="55935"/>
                  </a:lnTo>
                  <a:lnTo>
                    <a:pt x="107471" y="56175"/>
                  </a:lnTo>
                  <a:lnTo>
                    <a:pt x="107646" y="56284"/>
                  </a:lnTo>
                  <a:lnTo>
                    <a:pt x="108037" y="56481"/>
                  </a:lnTo>
                  <a:lnTo>
                    <a:pt x="108475" y="56639"/>
                  </a:lnTo>
                  <a:lnTo>
                    <a:pt x="109137" y="56815"/>
                  </a:lnTo>
                  <a:lnTo>
                    <a:pt x="109797" y="56926"/>
                  </a:lnTo>
                  <a:lnTo>
                    <a:pt x="110141" y="57009"/>
                  </a:lnTo>
                  <a:lnTo>
                    <a:pt x="110494" y="57134"/>
                  </a:lnTo>
                  <a:lnTo>
                    <a:pt x="110696" y="57229"/>
                  </a:lnTo>
                  <a:lnTo>
                    <a:pt x="111342" y="57752"/>
                  </a:lnTo>
                  <a:lnTo>
                    <a:pt x="111648" y="57974"/>
                  </a:lnTo>
                  <a:lnTo>
                    <a:pt x="111905" y="58043"/>
                  </a:lnTo>
                  <a:lnTo>
                    <a:pt x="112204" y="58211"/>
                  </a:lnTo>
                  <a:lnTo>
                    <a:pt x="112396" y="58397"/>
                  </a:lnTo>
                  <a:lnTo>
                    <a:pt x="112574" y="58638"/>
                  </a:lnTo>
                  <a:lnTo>
                    <a:pt x="112963" y="58943"/>
                  </a:lnTo>
                  <a:lnTo>
                    <a:pt x="113492" y="59298"/>
                  </a:lnTo>
                  <a:lnTo>
                    <a:pt x="113842" y="59564"/>
                  </a:lnTo>
                  <a:lnTo>
                    <a:pt x="117040" y="56947"/>
                  </a:lnTo>
                  <a:lnTo>
                    <a:pt x="117529" y="58190"/>
                  </a:lnTo>
                  <a:lnTo>
                    <a:pt x="122487" y="56310"/>
                  </a:lnTo>
                  <a:lnTo>
                    <a:pt x="123957" y="55746"/>
                  </a:lnTo>
                  <a:lnTo>
                    <a:pt x="125261" y="55255"/>
                  </a:lnTo>
                  <a:lnTo>
                    <a:pt x="126837" y="54655"/>
                  </a:lnTo>
                  <a:lnTo>
                    <a:pt x="127030" y="54587"/>
                  </a:lnTo>
                  <a:lnTo>
                    <a:pt x="127496" y="54397"/>
                  </a:lnTo>
                  <a:lnTo>
                    <a:pt x="127880" y="54241"/>
                  </a:lnTo>
                  <a:lnTo>
                    <a:pt x="130378" y="53286"/>
                  </a:lnTo>
                  <a:lnTo>
                    <a:pt x="132377" y="52527"/>
                  </a:lnTo>
                  <a:lnTo>
                    <a:pt x="133373" y="52162"/>
                  </a:lnTo>
                  <a:lnTo>
                    <a:pt x="138114" y="50357"/>
                  </a:lnTo>
                  <a:lnTo>
                    <a:pt x="140236" y="49548"/>
                  </a:lnTo>
                  <a:lnTo>
                    <a:pt x="142984" y="48478"/>
                  </a:lnTo>
                  <a:lnTo>
                    <a:pt x="142802" y="47950"/>
                  </a:lnTo>
                  <a:lnTo>
                    <a:pt x="142572" y="47401"/>
                  </a:lnTo>
                  <a:lnTo>
                    <a:pt x="142120" y="46528"/>
                  </a:lnTo>
                  <a:lnTo>
                    <a:pt x="140979" y="44664"/>
                  </a:lnTo>
                  <a:lnTo>
                    <a:pt x="140173" y="43407"/>
                  </a:lnTo>
                  <a:lnTo>
                    <a:pt x="139237" y="41971"/>
                  </a:lnTo>
                  <a:lnTo>
                    <a:pt x="138960" y="41485"/>
                  </a:lnTo>
                  <a:lnTo>
                    <a:pt x="138767" y="40873"/>
                  </a:lnTo>
                  <a:lnTo>
                    <a:pt x="139154" y="40753"/>
                  </a:lnTo>
                  <a:lnTo>
                    <a:pt x="141887" y="39749"/>
                  </a:lnTo>
                  <a:lnTo>
                    <a:pt x="142635" y="39449"/>
                  </a:lnTo>
                  <a:lnTo>
                    <a:pt x="142987" y="39330"/>
                  </a:lnTo>
                  <a:lnTo>
                    <a:pt x="144210" y="38895"/>
                  </a:lnTo>
                  <a:lnTo>
                    <a:pt x="147752" y="37558"/>
                  </a:lnTo>
                  <a:lnTo>
                    <a:pt x="151992" y="35969"/>
                  </a:lnTo>
                  <a:lnTo>
                    <a:pt x="152327" y="35843"/>
                  </a:lnTo>
                  <a:lnTo>
                    <a:pt x="156213" y="34388"/>
                  </a:lnTo>
                  <a:lnTo>
                    <a:pt x="164702" y="31188"/>
                  </a:lnTo>
                  <a:lnTo>
                    <a:pt x="166118" y="30652"/>
                  </a:lnTo>
                  <a:lnTo>
                    <a:pt x="168268" y="29842"/>
                  </a:lnTo>
                  <a:lnTo>
                    <a:pt x="168983" y="29587"/>
                  </a:lnTo>
                  <a:lnTo>
                    <a:pt x="172815" y="28211"/>
                  </a:lnTo>
                  <a:lnTo>
                    <a:pt x="173189" y="28026"/>
                  </a:lnTo>
                  <a:lnTo>
                    <a:pt x="175520" y="27117"/>
                  </a:lnTo>
                  <a:lnTo>
                    <a:pt x="178313" y="26012"/>
                  </a:lnTo>
                  <a:lnTo>
                    <a:pt x="178563" y="25994"/>
                  </a:lnTo>
                  <a:lnTo>
                    <a:pt x="178944" y="26017"/>
                  </a:lnTo>
                  <a:lnTo>
                    <a:pt x="182108" y="24994"/>
                  </a:lnTo>
                  <a:lnTo>
                    <a:pt x="186329" y="23388"/>
                  </a:lnTo>
                  <a:lnTo>
                    <a:pt x="188332" y="22552"/>
                  </a:lnTo>
                  <a:lnTo>
                    <a:pt x="191907" y="21151"/>
                  </a:lnTo>
                  <a:lnTo>
                    <a:pt x="196253" y="19628"/>
                  </a:lnTo>
                  <a:lnTo>
                    <a:pt x="197776" y="18919"/>
                  </a:lnTo>
                  <a:lnTo>
                    <a:pt x="199424" y="18450"/>
                  </a:lnTo>
                  <a:lnTo>
                    <a:pt x="199745" y="18159"/>
                  </a:lnTo>
                  <a:lnTo>
                    <a:pt x="200927" y="17651"/>
                  </a:lnTo>
                  <a:close/>
                </a:path>
              </a:pathLst>
            </a:custGeom>
            <a:solidFill>
              <a:srgbClr val="F9983C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2" name="pg132"/>
            <p:cNvSpPr/>
            <p:nvPr/>
          </p:nvSpPr>
          <p:spPr>
            <a:xfrm>
              <a:off x="6304523" y="2929979"/>
              <a:ext cx="714459" cy="1022083"/>
            </a:xfrm>
            <a:custGeom>
              <a:avLst/>
              <a:gdLst/>
              <a:ahLst/>
              <a:cxnLst/>
              <a:rect l="0" t="0" r="0" b="0"/>
              <a:pathLst>
                <a:path w="714459" h="1022083">
                  <a:moveTo>
                    <a:pt x="65901" y="834613"/>
                  </a:moveTo>
                  <a:lnTo>
                    <a:pt x="66374" y="834232"/>
                  </a:lnTo>
                  <a:lnTo>
                    <a:pt x="67179" y="833918"/>
                  </a:lnTo>
                  <a:lnTo>
                    <a:pt x="68377" y="834073"/>
                  </a:lnTo>
                  <a:lnTo>
                    <a:pt x="69235" y="834477"/>
                  </a:lnTo>
                  <a:lnTo>
                    <a:pt x="70032" y="834623"/>
                  </a:lnTo>
                  <a:lnTo>
                    <a:pt x="71623" y="834977"/>
                  </a:lnTo>
                  <a:lnTo>
                    <a:pt x="72492" y="834863"/>
                  </a:lnTo>
                  <a:lnTo>
                    <a:pt x="74643" y="833859"/>
                  </a:lnTo>
                  <a:lnTo>
                    <a:pt x="75527" y="832833"/>
                  </a:lnTo>
                  <a:lnTo>
                    <a:pt x="75602" y="832378"/>
                  </a:lnTo>
                  <a:lnTo>
                    <a:pt x="75149" y="831524"/>
                  </a:lnTo>
                  <a:lnTo>
                    <a:pt x="74042" y="830139"/>
                  </a:lnTo>
                  <a:lnTo>
                    <a:pt x="73199" y="828826"/>
                  </a:lnTo>
                  <a:lnTo>
                    <a:pt x="73142" y="828236"/>
                  </a:lnTo>
                  <a:lnTo>
                    <a:pt x="73018" y="827845"/>
                  </a:lnTo>
                  <a:lnTo>
                    <a:pt x="73040" y="826478"/>
                  </a:lnTo>
                  <a:lnTo>
                    <a:pt x="73320" y="825769"/>
                  </a:lnTo>
                  <a:lnTo>
                    <a:pt x="74072" y="824806"/>
                  </a:lnTo>
                  <a:lnTo>
                    <a:pt x="75625" y="823662"/>
                  </a:lnTo>
                  <a:lnTo>
                    <a:pt x="76562" y="823226"/>
                  </a:lnTo>
                  <a:lnTo>
                    <a:pt x="77363" y="823171"/>
                  </a:lnTo>
                  <a:lnTo>
                    <a:pt x="77696" y="823244"/>
                  </a:lnTo>
                  <a:lnTo>
                    <a:pt x="79363" y="823207"/>
                  </a:lnTo>
                  <a:lnTo>
                    <a:pt x="80164" y="823094"/>
                  </a:lnTo>
                  <a:lnTo>
                    <a:pt x="81105" y="822590"/>
                  </a:lnTo>
                  <a:lnTo>
                    <a:pt x="81309" y="822399"/>
                  </a:lnTo>
                  <a:lnTo>
                    <a:pt x="81864" y="821104"/>
                  </a:lnTo>
                  <a:lnTo>
                    <a:pt x="82155" y="819878"/>
                  </a:lnTo>
                  <a:lnTo>
                    <a:pt x="82435" y="819101"/>
                  </a:lnTo>
                  <a:lnTo>
                    <a:pt x="82983" y="818134"/>
                  </a:lnTo>
                  <a:lnTo>
                    <a:pt x="84071" y="816984"/>
                  </a:lnTo>
                  <a:lnTo>
                    <a:pt x="84880" y="816412"/>
                  </a:lnTo>
                  <a:lnTo>
                    <a:pt x="86222" y="815912"/>
                  </a:lnTo>
                  <a:lnTo>
                    <a:pt x="87091" y="815735"/>
                  </a:lnTo>
                  <a:lnTo>
                    <a:pt x="87824" y="815749"/>
                  </a:lnTo>
                  <a:lnTo>
                    <a:pt x="89895" y="815522"/>
                  </a:lnTo>
                  <a:lnTo>
                    <a:pt x="91172" y="814768"/>
                  </a:lnTo>
                  <a:lnTo>
                    <a:pt x="91985" y="814132"/>
                  </a:lnTo>
                  <a:lnTo>
                    <a:pt x="93504" y="811034"/>
                  </a:lnTo>
                  <a:lnTo>
                    <a:pt x="94116" y="810266"/>
                  </a:lnTo>
                  <a:lnTo>
                    <a:pt x="94592" y="809885"/>
                  </a:lnTo>
                  <a:lnTo>
                    <a:pt x="95397" y="809571"/>
                  </a:lnTo>
                  <a:lnTo>
                    <a:pt x="96531" y="809462"/>
                  </a:lnTo>
                  <a:lnTo>
                    <a:pt x="97464" y="809481"/>
                  </a:lnTo>
                  <a:lnTo>
                    <a:pt x="98190" y="809753"/>
                  </a:lnTo>
                  <a:lnTo>
                    <a:pt x="98591" y="809758"/>
                  </a:lnTo>
                  <a:lnTo>
                    <a:pt x="99460" y="809644"/>
                  </a:lnTo>
                  <a:lnTo>
                    <a:pt x="99996" y="809326"/>
                  </a:lnTo>
                  <a:lnTo>
                    <a:pt x="100877" y="808627"/>
                  </a:lnTo>
                  <a:lnTo>
                    <a:pt x="100492" y="807646"/>
                  </a:lnTo>
                  <a:lnTo>
                    <a:pt x="99966" y="807246"/>
                  </a:lnTo>
                  <a:lnTo>
                    <a:pt x="95261" y="805860"/>
                  </a:lnTo>
                  <a:lnTo>
                    <a:pt x="94403" y="805393"/>
                  </a:lnTo>
                  <a:lnTo>
                    <a:pt x="93617" y="804725"/>
                  </a:lnTo>
                  <a:lnTo>
                    <a:pt x="93224" y="804266"/>
                  </a:lnTo>
                  <a:lnTo>
                    <a:pt x="92242" y="803467"/>
                  </a:lnTo>
                  <a:lnTo>
                    <a:pt x="90809" y="801555"/>
                  </a:lnTo>
                  <a:lnTo>
                    <a:pt x="90171" y="799915"/>
                  </a:lnTo>
                  <a:lnTo>
                    <a:pt x="90329" y="798489"/>
                  </a:lnTo>
                  <a:lnTo>
                    <a:pt x="90813" y="797653"/>
                  </a:lnTo>
                  <a:lnTo>
                    <a:pt x="92842" y="795800"/>
                  </a:lnTo>
                  <a:lnTo>
                    <a:pt x="93115" y="795418"/>
                  </a:lnTo>
                  <a:lnTo>
                    <a:pt x="93273" y="794183"/>
                  </a:lnTo>
                  <a:lnTo>
                    <a:pt x="92888" y="793329"/>
                  </a:lnTo>
                  <a:lnTo>
                    <a:pt x="91648" y="791812"/>
                  </a:lnTo>
                  <a:lnTo>
                    <a:pt x="90465" y="790881"/>
                  </a:lnTo>
                  <a:lnTo>
                    <a:pt x="89222" y="789623"/>
                  </a:lnTo>
                  <a:lnTo>
                    <a:pt x="87208" y="786789"/>
                  </a:lnTo>
                  <a:lnTo>
                    <a:pt x="87147" y="786462"/>
                  </a:lnTo>
                  <a:lnTo>
                    <a:pt x="85416" y="782597"/>
                  </a:lnTo>
                  <a:lnTo>
                    <a:pt x="85231" y="781747"/>
                  </a:lnTo>
                  <a:lnTo>
                    <a:pt x="85190" y="780512"/>
                  </a:lnTo>
                  <a:lnTo>
                    <a:pt x="85598" y="776161"/>
                  </a:lnTo>
                  <a:lnTo>
                    <a:pt x="85821" y="774926"/>
                  </a:lnTo>
                  <a:lnTo>
                    <a:pt x="85734" y="772323"/>
                  </a:lnTo>
                  <a:lnTo>
                    <a:pt x="85314" y="769843"/>
                  </a:lnTo>
                  <a:lnTo>
                    <a:pt x="85205" y="768281"/>
                  </a:lnTo>
                  <a:lnTo>
                    <a:pt x="85394" y="765161"/>
                  </a:lnTo>
                  <a:lnTo>
                    <a:pt x="86164" y="763163"/>
                  </a:lnTo>
                  <a:lnTo>
                    <a:pt x="86437" y="762777"/>
                  </a:lnTo>
                  <a:lnTo>
                    <a:pt x="86780" y="762327"/>
                  </a:lnTo>
                  <a:lnTo>
                    <a:pt x="87861" y="761305"/>
                  </a:lnTo>
                  <a:lnTo>
                    <a:pt x="88266" y="761051"/>
                  </a:lnTo>
                  <a:lnTo>
                    <a:pt x="88606" y="760733"/>
                  </a:lnTo>
                  <a:lnTo>
                    <a:pt x="89751" y="759970"/>
                  </a:lnTo>
                  <a:lnTo>
                    <a:pt x="90560" y="759529"/>
                  </a:lnTo>
                  <a:lnTo>
                    <a:pt x="91769" y="758966"/>
                  </a:lnTo>
                  <a:lnTo>
                    <a:pt x="92574" y="758657"/>
                  </a:lnTo>
                  <a:lnTo>
                    <a:pt x="94188" y="757708"/>
                  </a:lnTo>
                  <a:lnTo>
                    <a:pt x="95000" y="757072"/>
                  </a:lnTo>
                  <a:lnTo>
                    <a:pt x="96818" y="755869"/>
                  </a:lnTo>
                  <a:lnTo>
                    <a:pt x="98435" y="754856"/>
                  </a:lnTo>
                  <a:lnTo>
                    <a:pt x="100049" y="753975"/>
                  </a:lnTo>
                  <a:lnTo>
                    <a:pt x="100449" y="753916"/>
                  </a:lnTo>
                  <a:lnTo>
                    <a:pt x="101526" y="753353"/>
                  </a:lnTo>
                  <a:lnTo>
                    <a:pt x="101799" y="753030"/>
                  </a:lnTo>
                  <a:lnTo>
                    <a:pt x="102346" y="752258"/>
                  </a:lnTo>
                  <a:lnTo>
                    <a:pt x="102626" y="751482"/>
                  </a:lnTo>
                  <a:lnTo>
                    <a:pt x="102913" y="750255"/>
                  </a:lnTo>
                  <a:lnTo>
                    <a:pt x="102928" y="749474"/>
                  </a:lnTo>
                  <a:lnTo>
                    <a:pt x="103000" y="749084"/>
                  </a:lnTo>
                  <a:lnTo>
                    <a:pt x="103083" y="748303"/>
                  </a:lnTo>
                  <a:lnTo>
                    <a:pt x="103370" y="747076"/>
                  </a:lnTo>
                  <a:lnTo>
                    <a:pt x="103446" y="746622"/>
                  </a:lnTo>
                  <a:lnTo>
                    <a:pt x="103994" y="745655"/>
                  </a:lnTo>
                  <a:lnTo>
                    <a:pt x="104398" y="745401"/>
                  </a:lnTo>
                  <a:lnTo>
                    <a:pt x="104871" y="745083"/>
                  </a:lnTo>
                  <a:lnTo>
                    <a:pt x="105740" y="744906"/>
                  </a:lnTo>
                  <a:lnTo>
                    <a:pt x="107403" y="745065"/>
                  </a:lnTo>
                  <a:lnTo>
                    <a:pt x="107735" y="745137"/>
                  </a:lnTo>
                  <a:lnTo>
                    <a:pt x="109867" y="745110"/>
                  </a:lnTo>
                  <a:lnTo>
                    <a:pt x="111415" y="745410"/>
                  </a:lnTo>
                  <a:lnTo>
                    <a:pt x="114993" y="742398"/>
                  </a:lnTo>
                  <a:lnTo>
                    <a:pt x="112464" y="738892"/>
                  </a:lnTo>
                  <a:lnTo>
                    <a:pt x="111478" y="737975"/>
                  </a:lnTo>
                  <a:lnTo>
                    <a:pt x="110847" y="736077"/>
                  </a:lnTo>
                  <a:lnTo>
                    <a:pt x="110537" y="734460"/>
                  </a:lnTo>
                  <a:lnTo>
                    <a:pt x="110462" y="733629"/>
                  </a:lnTo>
                  <a:lnTo>
                    <a:pt x="110420" y="732798"/>
                  </a:lnTo>
                  <a:lnTo>
                    <a:pt x="110409" y="731967"/>
                  </a:lnTo>
                  <a:lnTo>
                    <a:pt x="110541" y="730241"/>
                  </a:lnTo>
                  <a:lnTo>
                    <a:pt x="110662" y="729378"/>
                  </a:lnTo>
                  <a:lnTo>
                    <a:pt x="110964" y="726545"/>
                  </a:lnTo>
                  <a:lnTo>
                    <a:pt x="111221" y="724251"/>
                  </a:lnTo>
                  <a:lnTo>
                    <a:pt x="111157" y="723239"/>
                  </a:lnTo>
                  <a:lnTo>
                    <a:pt x="107748" y="720823"/>
                  </a:lnTo>
                  <a:lnTo>
                    <a:pt x="104857" y="719665"/>
                  </a:lnTo>
                  <a:lnTo>
                    <a:pt x="102544" y="717254"/>
                  </a:lnTo>
                  <a:lnTo>
                    <a:pt x="100927" y="715542"/>
                  </a:lnTo>
                  <a:lnTo>
                    <a:pt x="100190" y="714297"/>
                  </a:lnTo>
                  <a:lnTo>
                    <a:pt x="99963" y="713158"/>
                  </a:lnTo>
                  <a:lnTo>
                    <a:pt x="99933" y="712563"/>
                  </a:lnTo>
                  <a:lnTo>
                    <a:pt x="99997" y="712013"/>
                  </a:lnTo>
                  <a:lnTo>
                    <a:pt x="100175" y="711564"/>
                  </a:lnTo>
                  <a:lnTo>
                    <a:pt x="104837" y="709909"/>
                  </a:lnTo>
                  <a:lnTo>
                    <a:pt x="105105" y="709721"/>
                  </a:lnTo>
                  <a:lnTo>
                    <a:pt x="105976" y="709112"/>
                  </a:lnTo>
                  <a:lnTo>
                    <a:pt x="106879" y="707622"/>
                  </a:lnTo>
                  <a:lnTo>
                    <a:pt x="107068" y="704248"/>
                  </a:lnTo>
                  <a:lnTo>
                    <a:pt x="106909" y="703853"/>
                  </a:lnTo>
                  <a:lnTo>
                    <a:pt x="106607" y="703399"/>
                  </a:lnTo>
                  <a:lnTo>
                    <a:pt x="105745" y="702618"/>
                  </a:lnTo>
                  <a:lnTo>
                    <a:pt x="101724" y="700052"/>
                  </a:lnTo>
                  <a:lnTo>
                    <a:pt x="101255" y="698191"/>
                  </a:lnTo>
                  <a:lnTo>
                    <a:pt x="102964" y="694504"/>
                  </a:lnTo>
                  <a:lnTo>
                    <a:pt x="103058" y="693732"/>
                  </a:lnTo>
                  <a:lnTo>
                    <a:pt x="103051" y="692901"/>
                  </a:lnTo>
                  <a:lnTo>
                    <a:pt x="102933" y="692065"/>
                  </a:lnTo>
                  <a:lnTo>
                    <a:pt x="102718" y="691275"/>
                  </a:lnTo>
                  <a:lnTo>
                    <a:pt x="102397" y="690580"/>
                  </a:lnTo>
                  <a:lnTo>
                    <a:pt x="102117" y="690162"/>
                  </a:lnTo>
                  <a:lnTo>
                    <a:pt x="101792" y="689767"/>
                  </a:lnTo>
                  <a:lnTo>
                    <a:pt x="101029" y="689064"/>
                  </a:lnTo>
                  <a:lnTo>
                    <a:pt x="99971" y="688555"/>
                  </a:lnTo>
                  <a:lnTo>
                    <a:pt x="98712" y="687683"/>
                  </a:lnTo>
                  <a:lnTo>
                    <a:pt x="98527" y="687647"/>
                  </a:lnTo>
                  <a:lnTo>
                    <a:pt x="98345" y="687601"/>
                  </a:lnTo>
                  <a:lnTo>
                    <a:pt x="98209" y="687556"/>
                  </a:lnTo>
                  <a:lnTo>
                    <a:pt x="97816" y="687388"/>
                  </a:lnTo>
                  <a:lnTo>
                    <a:pt x="97684" y="687343"/>
                  </a:lnTo>
                  <a:lnTo>
                    <a:pt x="97465" y="687297"/>
                  </a:lnTo>
                  <a:lnTo>
                    <a:pt x="97242" y="687275"/>
                  </a:lnTo>
                  <a:lnTo>
                    <a:pt x="96788" y="687252"/>
                  </a:lnTo>
                  <a:lnTo>
                    <a:pt x="96562" y="687234"/>
                  </a:lnTo>
                  <a:lnTo>
                    <a:pt x="96395" y="687206"/>
                  </a:lnTo>
                  <a:lnTo>
                    <a:pt x="96067" y="687143"/>
                  </a:lnTo>
                  <a:lnTo>
                    <a:pt x="95734" y="687088"/>
                  </a:lnTo>
                  <a:lnTo>
                    <a:pt x="95288" y="687034"/>
                  </a:lnTo>
                  <a:lnTo>
                    <a:pt x="94838" y="686998"/>
                  </a:lnTo>
                  <a:lnTo>
                    <a:pt x="94615" y="686975"/>
                  </a:lnTo>
                  <a:lnTo>
                    <a:pt x="93708" y="686907"/>
                  </a:lnTo>
                  <a:lnTo>
                    <a:pt x="92699" y="686852"/>
                  </a:lnTo>
                  <a:lnTo>
                    <a:pt x="86743" y="685935"/>
                  </a:lnTo>
                  <a:lnTo>
                    <a:pt x="84409" y="685245"/>
                  </a:lnTo>
                  <a:lnTo>
                    <a:pt x="83645" y="684885"/>
                  </a:lnTo>
                  <a:lnTo>
                    <a:pt x="82956" y="684655"/>
                  </a:lnTo>
                  <a:lnTo>
                    <a:pt x="82961" y="684343"/>
                  </a:lnTo>
                  <a:lnTo>
                    <a:pt x="82269" y="682979"/>
                  </a:lnTo>
                  <a:lnTo>
                    <a:pt x="81857" y="681644"/>
                  </a:lnTo>
                  <a:lnTo>
                    <a:pt x="81275" y="680968"/>
                  </a:lnTo>
                  <a:lnTo>
                    <a:pt x="81271" y="679455"/>
                  </a:lnTo>
                  <a:lnTo>
                    <a:pt x="80889" y="678366"/>
                  </a:lnTo>
                  <a:lnTo>
                    <a:pt x="80988" y="678034"/>
                  </a:lnTo>
                  <a:lnTo>
                    <a:pt x="81759" y="676268"/>
                  </a:lnTo>
                  <a:lnTo>
                    <a:pt x="82341" y="675396"/>
                  </a:lnTo>
                  <a:lnTo>
                    <a:pt x="82641" y="674142"/>
                  </a:lnTo>
                  <a:lnTo>
                    <a:pt x="83183" y="673839"/>
                  </a:lnTo>
                  <a:lnTo>
                    <a:pt x="84839" y="673839"/>
                  </a:lnTo>
                  <a:lnTo>
                    <a:pt x="87000" y="673871"/>
                  </a:lnTo>
                  <a:lnTo>
                    <a:pt x="89124" y="673053"/>
                  </a:lnTo>
                  <a:lnTo>
                    <a:pt x="90583" y="671282"/>
                  </a:lnTo>
                  <a:lnTo>
                    <a:pt x="91070" y="669285"/>
                  </a:lnTo>
                  <a:lnTo>
                    <a:pt x="91539" y="668190"/>
                  </a:lnTo>
                  <a:lnTo>
                    <a:pt x="92454" y="667464"/>
                  </a:lnTo>
                  <a:lnTo>
                    <a:pt x="94185" y="665648"/>
                  </a:lnTo>
                  <a:lnTo>
                    <a:pt x="96267" y="663527"/>
                  </a:lnTo>
                  <a:lnTo>
                    <a:pt x="97602" y="661230"/>
                  </a:lnTo>
                  <a:lnTo>
                    <a:pt x="99256" y="659682"/>
                  </a:lnTo>
                  <a:lnTo>
                    <a:pt x="100583" y="658568"/>
                  </a:lnTo>
                  <a:lnTo>
                    <a:pt x="100877" y="658129"/>
                  </a:lnTo>
                  <a:lnTo>
                    <a:pt x="101365" y="657620"/>
                  </a:lnTo>
                  <a:lnTo>
                    <a:pt x="101894" y="657057"/>
                  </a:lnTo>
                  <a:lnTo>
                    <a:pt x="102385" y="656517"/>
                  </a:lnTo>
                  <a:lnTo>
                    <a:pt x="102786" y="655963"/>
                  </a:lnTo>
                  <a:lnTo>
                    <a:pt x="103208" y="655579"/>
                  </a:lnTo>
                  <a:lnTo>
                    <a:pt x="104481" y="654683"/>
                  </a:lnTo>
                  <a:lnTo>
                    <a:pt x="105490" y="654115"/>
                  </a:lnTo>
                  <a:lnTo>
                    <a:pt x="106427" y="653807"/>
                  </a:lnTo>
                  <a:lnTo>
                    <a:pt x="106643" y="653719"/>
                  </a:lnTo>
                  <a:lnTo>
                    <a:pt x="107019" y="653684"/>
                  </a:lnTo>
                  <a:lnTo>
                    <a:pt x="107854" y="653666"/>
                  </a:lnTo>
                  <a:lnTo>
                    <a:pt x="108716" y="653607"/>
                  </a:lnTo>
                  <a:lnTo>
                    <a:pt x="109539" y="653434"/>
                  </a:lnTo>
                  <a:lnTo>
                    <a:pt x="110439" y="653184"/>
                  </a:lnTo>
                  <a:lnTo>
                    <a:pt x="111081" y="652753"/>
                  </a:lnTo>
                  <a:lnTo>
                    <a:pt x="111459" y="652303"/>
                  </a:lnTo>
                  <a:lnTo>
                    <a:pt x="111644" y="651763"/>
                  </a:lnTo>
                  <a:lnTo>
                    <a:pt x="111611" y="651128"/>
                  </a:lnTo>
                  <a:lnTo>
                    <a:pt x="111539" y="650356"/>
                  </a:lnTo>
                  <a:lnTo>
                    <a:pt x="111520" y="649656"/>
                  </a:lnTo>
                  <a:lnTo>
                    <a:pt x="111463" y="648966"/>
                  </a:lnTo>
                  <a:lnTo>
                    <a:pt x="111316" y="648276"/>
                  </a:lnTo>
                  <a:lnTo>
                    <a:pt x="111183" y="647622"/>
                  </a:lnTo>
                  <a:lnTo>
                    <a:pt x="111044" y="647182"/>
                  </a:lnTo>
                  <a:lnTo>
                    <a:pt x="110960" y="645965"/>
                  </a:lnTo>
                  <a:lnTo>
                    <a:pt x="110911" y="645466"/>
                  </a:lnTo>
                  <a:lnTo>
                    <a:pt x="110900" y="644676"/>
                  </a:lnTo>
                  <a:lnTo>
                    <a:pt x="110904" y="643609"/>
                  </a:lnTo>
                  <a:lnTo>
                    <a:pt x="110923" y="643454"/>
                  </a:lnTo>
                  <a:lnTo>
                    <a:pt x="110998" y="642315"/>
                  </a:lnTo>
                  <a:lnTo>
                    <a:pt x="111025" y="641906"/>
                  </a:lnTo>
                  <a:lnTo>
                    <a:pt x="111059" y="641225"/>
                  </a:lnTo>
                  <a:lnTo>
                    <a:pt x="111036" y="640517"/>
                  </a:lnTo>
                  <a:lnTo>
                    <a:pt x="111028" y="639854"/>
                  </a:lnTo>
                  <a:lnTo>
                    <a:pt x="111063" y="638461"/>
                  </a:lnTo>
                  <a:lnTo>
                    <a:pt x="111535" y="636526"/>
                  </a:lnTo>
                  <a:lnTo>
                    <a:pt x="111667" y="636031"/>
                  </a:lnTo>
                  <a:lnTo>
                    <a:pt x="111739" y="635786"/>
                  </a:lnTo>
                  <a:lnTo>
                    <a:pt x="111818" y="635546"/>
                  </a:lnTo>
                  <a:lnTo>
                    <a:pt x="111913" y="635319"/>
                  </a:lnTo>
                  <a:lnTo>
                    <a:pt x="112060" y="635037"/>
                  </a:lnTo>
                  <a:lnTo>
                    <a:pt x="112227" y="634760"/>
                  </a:lnTo>
                  <a:lnTo>
                    <a:pt x="112412" y="634506"/>
                  </a:lnTo>
                  <a:lnTo>
                    <a:pt x="112612" y="634270"/>
                  </a:lnTo>
                  <a:lnTo>
                    <a:pt x="112827" y="634065"/>
                  </a:lnTo>
                  <a:lnTo>
                    <a:pt x="112978" y="633947"/>
                  </a:lnTo>
                  <a:lnTo>
                    <a:pt x="113137" y="633843"/>
                  </a:lnTo>
                  <a:lnTo>
                    <a:pt x="113300" y="633743"/>
                  </a:lnTo>
                  <a:lnTo>
                    <a:pt x="113466" y="633661"/>
                  </a:lnTo>
                  <a:lnTo>
                    <a:pt x="113904" y="633512"/>
                  </a:lnTo>
                  <a:lnTo>
                    <a:pt x="114086" y="633484"/>
                  </a:lnTo>
                  <a:lnTo>
                    <a:pt x="114313" y="633502"/>
                  </a:lnTo>
                  <a:lnTo>
                    <a:pt x="114543" y="633571"/>
                  </a:lnTo>
                  <a:lnTo>
                    <a:pt x="114777" y="633680"/>
                  </a:lnTo>
                  <a:lnTo>
                    <a:pt x="115008" y="633798"/>
                  </a:lnTo>
                  <a:lnTo>
                    <a:pt x="115533" y="634074"/>
                  </a:lnTo>
                  <a:lnTo>
                    <a:pt x="115824" y="634256"/>
                  </a:lnTo>
                  <a:lnTo>
                    <a:pt x="116111" y="634447"/>
                  </a:lnTo>
                  <a:lnTo>
                    <a:pt x="116671" y="634865"/>
                  </a:lnTo>
                  <a:lnTo>
                    <a:pt x="116841" y="635014"/>
                  </a:lnTo>
                  <a:lnTo>
                    <a:pt x="117173" y="635337"/>
                  </a:lnTo>
                  <a:lnTo>
                    <a:pt x="117347" y="635482"/>
                  </a:lnTo>
                  <a:lnTo>
                    <a:pt x="117778" y="635686"/>
                  </a:lnTo>
                  <a:lnTo>
                    <a:pt x="118160" y="635791"/>
                  </a:lnTo>
                  <a:lnTo>
                    <a:pt x="118345" y="635877"/>
                  </a:lnTo>
                  <a:lnTo>
                    <a:pt x="118704" y="636090"/>
                  </a:lnTo>
                  <a:lnTo>
                    <a:pt x="118885" y="636186"/>
                  </a:lnTo>
                  <a:lnTo>
                    <a:pt x="119074" y="636245"/>
                  </a:lnTo>
                  <a:lnTo>
                    <a:pt x="119229" y="636272"/>
                  </a:lnTo>
                  <a:lnTo>
                    <a:pt x="119384" y="636290"/>
                  </a:lnTo>
                  <a:lnTo>
                    <a:pt x="119547" y="636299"/>
                  </a:lnTo>
                  <a:lnTo>
                    <a:pt x="119698" y="636281"/>
                  </a:lnTo>
                  <a:lnTo>
                    <a:pt x="119845" y="636245"/>
                  </a:lnTo>
                  <a:lnTo>
                    <a:pt x="119993" y="636163"/>
                  </a:lnTo>
                  <a:lnTo>
                    <a:pt x="120129" y="636049"/>
                  </a:lnTo>
                  <a:lnTo>
                    <a:pt x="120393" y="635772"/>
                  </a:lnTo>
                  <a:lnTo>
                    <a:pt x="120529" y="635641"/>
                  </a:lnTo>
                  <a:lnTo>
                    <a:pt x="120684" y="635509"/>
                  </a:lnTo>
                  <a:lnTo>
                    <a:pt x="121149" y="635128"/>
                  </a:lnTo>
                  <a:lnTo>
                    <a:pt x="121300" y="634996"/>
                  </a:lnTo>
                  <a:lnTo>
                    <a:pt x="121606" y="634697"/>
                  </a:lnTo>
                  <a:lnTo>
                    <a:pt x="121754" y="634547"/>
                  </a:lnTo>
                  <a:lnTo>
                    <a:pt x="122268" y="634020"/>
                  </a:lnTo>
                  <a:lnTo>
                    <a:pt x="122910" y="633353"/>
                  </a:lnTo>
                  <a:lnTo>
                    <a:pt x="123130" y="633139"/>
                  </a:lnTo>
                  <a:lnTo>
                    <a:pt x="123296" y="632989"/>
                  </a:lnTo>
                  <a:lnTo>
                    <a:pt x="123810" y="632544"/>
                  </a:lnTo>
                  <a:lnTo>
                    <a:pt x="123972" y="632386"/>
                  </a:lnTo>
                  <a:lnTo>
                    <a:pt x="124154" y="632190"/>
                  </a:lnTo>
                  <a:lnTo>
                    <a:pt x="124327" y="631982"/>
                  </a:lnTo>
                  <a:lnTo>
                    <a:pt x="124497" y="631768"/>
                  </a:lnTo>
                  <a:lnTo>
                    <a:pt x="124671" y="631564"/>
                  </a:lnTo>
                  <a:lnTo>
                    <a:pt x="124853" y="631373"/>
                  </a:lnTo>
                  <a:lnTo>
                    <a:pt x="125019" y="631223"/>
                  </a:lnTo>
                  <a:lnTo>
                    <a:pt x="125189" y="631083"/>
                  </a:lnTo>
                  <a:lnTo>
                    <a:pt x="125869" y="630565"/>
                  </a:lnTo>
                  <a:lnTo>
                    <a:pt x="126179" y="630338"/>
                  </a:lnTo>
                  <a:lnTo>
                    <a:pt x="126334" y="630220"/>
                  </a:lnTo>
                  <a:lnTo>
                    <a:pt x="126485" y="630102"/>
                  </a:lnTo>
                  <a:lnTo>
                    <a:pt x="126644" y="629971"/>
                  </a:lnTo>
                  <a:lnTo>
                    <a:pt x="126830" y="629912"/>
                  </a:lnTo>
                  <a:lnTo>
                    <a:pt x="127102" y="629657"/>
                  </a:lnTo>
                  <a:lnTo>
                    <a:pt x="127503" y="629403"/>
                  </a:lnTo>
                  <a:lnTo>
                    <a:pt x="128183" y="628704"/>
                  </a:lnTo>
                  <a:lnTo>
                    <a:pt x="128455" y="628313"/>
                  </a:lnTo>
                  <a:lnTo>
                    <a:pt x="128580" y="628036"/>
                  </a:lnTo>
                  <a:lnTo>
                    <a:pt x="128711" y="627891"/>
                  </a:lnTo>
                  <a:lnTo>
                    <a:pt x="129067" y="627491"/>
                  </a:lnTo>
                  <a:lnTo>
                    <a:pt x="129244" y="627196"/>
                  </a:lnTo>
                  <a:lnTo>
                    <a:pt x="129388" y="626865"/>
                  </a:lnTo>
                  <a:lnTo>
                    <a:pt x="129512" y="626511"/>
                  </a:lnTo>
                  <a:lnTo>
                    <a:pt x="129747" y="625803"/>
                  </a:lnTo>
                  <a:lnTo>
                    <a:pt x="129853" y="625503"/>
                  </a:lnTo>
                  <a:lnTo>
                    <a:pt x="130155" y="624609"/>
                  </a:lnTo>
                  <a:lnTo>
                    <a:pt x="130261" y="624313"/>
                  </a:lnTo>
                  <a:lnTo>
                    <a:pt x="130430" y="623485"/>
                  </a:lnTo>
                  <a:lnTo>
                    <a:pt x="131323" y="622075"/>
                  </a:lnTo>
                  <a:lnTo>
                    <a:pt x="131599" y="621712"/>
                  </a:lnTo>
                  <a:lnTo>
                    <a:pt x="132173" y="620995"/>
                  </a:lnTo>
                  <a:lnTo>
                    <a:pt x="132333" y="620770"/>
                  </a:lnTo>
                  <a:lnTo>
                    <a:pt x="133073" y="619556"/>
                  </a:lnTo>
                  <a:lnTo>
                    <a:pt x="133757" y="618088"/>
                  </a:lnTo>
                  <a:lnTo>
                    <a:pt x="134377" y="616293"/>
                  </a:lnTo>
                  <a:lnTo>
                    <a:pt x="134512" y="615883"/>
                  </a:lnTo>
                  <a:lnTo>
                    <a:pt x="134664" y="615488"/>
                  </a:lnTo>
                  <a:lnTo>
                    <a:pt x="134818" y="615138"/>
                  </a:lnTo>
                  <a:lnTo>
                    <a:pt x="135166" y="614453"/>
                  </a:lnTo>
                  <a:lnTo>
                    <a:pt x="135332" y="614103"/>
                  </a:lnTo>
                  <a:lnTo>
                    <a:pt x="135472" y="613744"/>
                  </a:lnTo>
                  <a:lnTo>
                    <a:pt x="135574" y="613427"/>
                  </a:lnTo>
                  <a:lnTo>
                    <a:pt x="135658" y="613095"/>
                  </a:lnTo>
                  <a:lnTo>
                    <a:pt x="135812" y="612432"/>
                  </a:lnTo>
                  <a:lnTo>
                    <a:pt x="135971" y="611851"/>
                  </a:lnTo>
                  <a:lnTo>
                    <a:pt x="136032" y="611597"/>
                  </a:lnTo>
                  <a:lnTo>
                    <a:pt x="136103" y="611343"/>
                  </a:lnTo>
                  <a:lnTo>
                    <a:pt x="136183" y="611102"/>
                  </a:lnTo>
                  <a:lnTo>
                    <a:pt x="136285" y="610871"/>
                  </a:lnTo>
                  <a:lnTo>
                    <a:pt x="136512" y="610539"/>
                  </a:lnTo>
                  <a:lnTo>
                    <a:pt x="136799" y="610249"/>
                  </a:lnTo>
                  <a:lnTo>
                    <a:pt x="137120" y="609990"/>
                  </a:lnTo>
                  <a:lnTo>
                    <a:pt x="137456" y="609740"/>
                  </a:lnTo>
                  <a:lnTo>
                    <a:pt x="137781" y="609486"/>
                  </a:lnTo>
                  <a:lnTo>
                    <a:pt x="138118" y="609209"/>
                  </a:lnTo>
                  <a:lnTo>
                    <a:pt x="138462" y="608946"/>
                  </a:lnTo>
                  <a:lnTo>
                    <a:pt x="138636" y="608819"/>
                  </a:lnTo>
                  <a:lnTo>
                    <a:pt x="138802" y="608705"/>
                  </a:lnTo>
                  <a:lnTo>
                    <a:pt x="138972" y="608596"/>
                  </a:lnTo>
                  <a:lnTo>
                    <a:pt x="139312" y="608392"/>
                  </a:lnTo>
                  <a:lnTo>
                    <a:pt x="139490" y="608310"/>
                  </a:lnTo>
                  <a:lnTo>
                    <a:pt x="139845" y="608160"/>
                  </a:lnTo>
                  <a:lnTo>
                    <a:pt x="140026" y="608101"/>
                  </a:lnTo>
                  <a:lnTo>
                    <a:pt x="140208" y="608065"/>
                  </a:lnTo>
                  <a:lnTo>
                    <a:pt x="140389" y="608051"/>
                  </a:lnTo>
                  <a:lnTo>
                    <a:pt x="140551" y="608070"/>
                  </a:lnTo>
                  <a:lnTo>
                    <a:pt x="140714" y="608115"/>
                  </a:lnTo>
                  <a:lnTo>
                    <a:pt x="140877" y="608174"/>
                  </a:lnTo>
                  <a:lnTo>
                    <a:pt x="141198" y="608310"/>
                  </a:lnTo>
                  <a:lnTo>
                    <a:pt x="141644" y="608478"/>
                  </a:lnTo>
                  <a:lnTo>
                    <a:pt x="141859" y="608574"/>
                  </a:lnTo>
                  <a:lnTo>
                    <a:pt x="142071" y="608687"/>
                  </a:lnTo>
                  <a:lnTo>
                    <a:pt x="142267" y="608819"/>
                  </a:lnTo>
                  <a:lnTo>
                    <a:pt x="142536" y="609100"/>
                  </a:lnTo>
                  <a:lnTo>
                    <a:pt x="142762" y="609450"/>
                  </a:lnTo>
                  <a:lnTo>
                    <a:pt x="142970" y="609836"/>
                  </a:lnTo>
                  <a:lnTo>
                    <a:pt x="143186" y="610217"/>
                  </a:lnTo>
                  <a:lnTo>
                    <a:pt x="143424" y="610567"/>
                  </a:lnTo>
                  <a:lnTo>
                    <a:pt x="143700" y="610893"/>
                  </a:lnTo>
                  <a:lnTo>
                    <a:pt x="143987" y="611207"/>
                  </a:lnTo>
                  <a:lnTo>
                    <a:pt x="144289" y="611506"/>
                  </a:lnTo>
                  <a:lnTo>
                    <a:pt x="144519" y="611715"/>
                  </a:lnTo>
                  <a:lnTo>
                    <a:pt x="145642" y="612555"/>
                  </a:lnTo>
                  <a:lnTo>
                    <a:pt x="146024" y="612777"/>
                  </a:lnTo>
                  <a:lnTo>
                    <a:pt x="146409" y="612986"/>
                  </a:lnTo>
                  <a:lnTo>
                    <a:pt x="147150" y="613354"/>
                  </a:lnTo>
                  <a:lnTo>
                    <a:pt x="147505" y="613522"/>
                  </a:lnTo>
                  <a:lnTo>
                    <a:pt x="147864" y="613676"/>
                  </a:lnTo>
                  <a:lnTo>
                    <a:pt x="148223" y="613803"/>
                  </a:lnTo>
                  <a:lnTo>
                    <a:pt x="148594" y="613899"/>
                  </a:lnTo>
                  <a:lnTo>
                    <a:pt x="148828" y="613944"/>
                  </a:lnTo>
                  <a:lnTo>
                    <a:pt x="149070" y="613985"/>
                  </a:lnTo>
                  <a:lnTo>
                    <a:pt x="149312" y="614008"/>
                  </a:lnTo>
                  <a:lnTo>
                    <a:pt x="149550" y="614017"/>
                  </a:lnTo>
                  <a:lnTo>
                    <a:pt x="149788" y="614003"/>
                  </a:lnTo>
                  <a:lnTo>
                    <a:pt x="150109" y="613949"/>
                  </a:lnTo>
                  <a:lnTo>
                    <a:pt x="150438" y="613867"/>
                  </a:lnTo>
                  <a:lnTo>
                    <a:pt x="150759" y="613744"/>
                  </a:lnTo>
                  <a:lnTo>
                    <a:pt x="151062" y="613586"/>
                  </a:lnTo>
                  <a:lnTo>
                    <a:pt x="151326" y="613386"/>
                  </a:lnTo>
                  <a:lnTo>
                    <a:pt x="151462" y="613254"/>
                  </a:lnTo>
                  <a:lnTo>
                    <a:pt x="151591" y="613109"/>
                  </a:lnTo>
                  <a:lnTo>
                    <a:pt x="151711" y="612955"/>
                  </a:lnTo>
                  <a:lnTo>
                    <a:pt x="151825" y="612787"/>
                  </a:lnTo>
                  <a:lnTo>
                    <a:pt x="151927" y="612619"/>
                  </a:lnTo>
                  <a:lnTo>
                    <a:pt x="152033" y="612360"/>
                  </a:lnTo>
                  <a:lnTo>
                    <a:pt x="152112" y="612078"/>
                  </a:lnTo>
                  <a:lnTo>
                    <a:pt x="152176" y="611783"/>
                  </a:lnTo>
                  <a:lnTo>
                    <a:pt x="152248" y="611497"/>
                  </a:lnTo>
                  <a:lnTo>
                    <a:pt x="152354" y="611234"/>
                  </a:lnTo>
                  <a:lnTo>
                    <a:pt x="152520" y="610948"/>
                  </a:lnTo>
                  <a:lnTo>
                    <a:pt x="152717" y="610685"/>
                  </a:lnTo>
                  <a:lnTo>
                    <a:pt x="152932" y="610435"/>
                  </a:lnTo>
                  <a:lnTo>
                    <a:pt x="153159" y="610194"/>
                  </a:lnTo>
                  <a:lnTo>
                    <a:pt x="153665" y="609622"/>
                  </a:lnTo>
                  <a:lnTo>
                    <a:pt x="153956" y="609304"/>
                  </a:lnTo>
                  <a:lnTo>
                    <a:pt x="154251" y="608991"/>
                  </a:lnTo>
                  <a:lnTo>
                    <a:pt x="154557" y="608692"/>
                  </a:lnTo>
                  <a:lnTo>
                    <a:pt x="154875" y="608410"/>
                  </a:lnTo>
                  <a:lnTo>
                    <a:pt x="155222" y="608147"/>
                  </a:lnTo>
                  <a:lnTo>
                    <a:pt x="155589" y="607915"/>
                  </a:lnTo>
                  <a:lnTo>
                    <a:pt x="155963" y="607688"/>
                  </a:lnTo>
                  <a:lnTo>
                    <a:pt x="156326" y="607452"/>
                  </a:lnTo>
                  <a:lnTo>
                    <a:pt x="156670" y="607180"/>
                  </a:lnTo>
                  <a:lnTo>
                    <a:pt x="157010" y="606839"/>
                  </a:lnTo>
                  <a:lnTo>
                    <a:pt x="157335" y="606472"/>
                  </a:lnTo>
                  <a:lnTo>
                    <a:pt x="157645" y="606081"/>
                  </a:lnTo>
                  <a:lnTo>
                    <a:pt x="158249" y="605282"/>
                  </a:lnTo>
                  <a:lnTo>
                    <a:pt x="158809" y="604565"/>
                  </a:lnTo>
                  <a:lnTo>
                    <a:pt x="159054" y="604234"/>
                  </a:lnTo>
                  <a:lnTo>
                    <a:pt x="159304" y="603870"/>
                  </a:lnTo>
                  <a:lnTo>
                    <a:pt x="159531" y="603484"/>
                  </a:lnTo>
                  <a:lnTo>
                    <a:pt x="159776" y="602981"/>
                  </a:lnTo>
                  <a:lnTo>
                    <a:pt x="159992" y="602445"/>
                  </a:lnTo>
                  <a:lnTo>
                    <a:pt x="160181" y="601891"/>
                  </a:lnTo>
                  <a:lnTo>
                    <a:pt x="160351" y="601328"/>
                  </a:lnTo>
                  <a:lnTo>
                    <a:pt x="160627" y="600375"/>
                  </a:lnTo>
                  <a:lnTo>
                    <a:pt x="160834" y="599576"/>
                  </a:lnTo>
                  <a:lnTo>
                    <a:pt x="160918" y="599172"/>
                  </a:lnTo>
                  <a:lnTo>
                    <a:pt x="160982" y="598768"/>
                  </a:lnTo>
                  <a:lnTo>
                    <a:pt x="161027" y="598391"/>
                  </a:lnTo>
                  <a:lnTo>
                    <a:pt x="161061" y="598010"/>
                  </a:lnTo>
                  <a:lnTo>
                    <a:pt x="161084" y="597628"/>
                  </a:lnTo>
                  <a:lnTo>
                    <a:pt x="161084" y="597247"/>
                  </a:lnTo>
                  <a:lnTo>
                    <a:pt x="161069" y="596870"/>
                  </a:lnTo>
                  <a:lnTo>
                    <a:pt x="161039" y="596521"/>
                  </a:lnTo>
                  <a:lnTo>
                    <a:pt x="161001" y="596171"/>
                  </a:lnTo>
                  <a:lnTo>
                    <a:pt x="160944" y="595821"/>
                  </a:lnTo>
                  <a:lnTo>
                    <a:pt x="160861" y="595486"/>
                  </a:lnTo>
                  <a:lnTo>
                    <a:pt x="160747" y="595177"/>
                  </a:lnTo>
                  <a:lnTo>
                    <a:pt x="160638" y="594982"/>
                  </a:lnTo>
                  <a:lnTo>
                    <a:pt x="160358" y="594632"/>
                  </a:lnTo>
                  <a:lnTo>
                    <a:pt x="160233" y="594450"/>
                  </a:lnTo>
                  <a:lnTo>
                    <a:pt x="160150" y="594255"/>
                  </a:lnTo>
                  <a:lnTo>
                    <a:pt x="160113" y="594033"/>
                  </a:lnTo>
                  <a:lnTo>
                    <a:pt x="160113" y="593797"/>
                  </a:lnTo>
                  <a:lnTo>
                    <a:pt x="160132" y="593556"/>
                  </a:lnTo>
                  <a:lnTo>
                    <a:pt x="160192" y="593075"/>
                  </a:lnTo>
                  <a:lnTo>
                    <a:pt x="160328" y="592389"/>
                  </a:lnTo>
                  <a:lnTo>
                    <a:pt x="160559" y="591722"/>
                  </a:lnTo>
                  <a:lnTo>
                    <a:pt x="160838" y="591064"/>
                  </a:lnTo>
                  <a:lnTo>
                    <a:pt x="161129" y="590406"/>
                  </a:lnTo>
                  <a:lnTo>
                    <a:pt x="161390" y="589738"/>
                  </a:lnTo>
                  <a:lnTo>
                    <a:pt x="162090" y="587658"/>
                  </a:lnTo>
                  <a:lnTo>
                    <a:pt x="162452" y="586493"/>
                  </a:lnTo>
                  <a:lnTo>
                    <a:pt x="162785" y="585403"/>
                  </a:lnTo>
                  <a:lnTo>
                    <a:pt x="163393" y="583256"/>
                  </a:lnTo>
                  <a:lnTo>
                    <a:pt x="163684" y="582207"/>
                  </a:lnTo>
                  <a:lnTo>
                    <a:pt x="163960" y="581154"/>
                  </a:lnTo>
                  <a:lnTo>
                    <a:pt x="164194" y="580092"/>
                  </a:lnTo>
                  <a:lnTo>
                    <a:pt x="164379" y="579021"/>
                  </a:lnTo>
                  <a:lnTo>
                    <a:pt x="164459" y="578426"/>
                  </a:lnTo>
                  <a:lnTo>
                    <a:pt x="164523" y="577836"/>
                  </a:lnTo>
                  <a:lnTo>
                    <a:pt x="164576" y="577236"/>
                  </a:lnTo>
                  <a:lnTo>
                    <a:pt x="164614" y="576642"/>
                  </a:lnTo>
                  <a:lnTo>
                    <a:pt x="164636" y="576043"/>
                  </a:lnTo>
                  <a:lnTo>
                    <a:pt x="164636" y="575448"/>
                  </a:lnTo>
                  <a:lnTo>
                    <a:pt x="164617" y="574853"/>
                  </a:lnTo>
                  <a:lnTo>
                    <a:pt x="164583" y="574259"/>
                  </a:lnTo>
                  <a:lnTo>
                    <a:pt x="164478" y="572556"/>
                  </a:lnTo>
                  <a:lnTo>
                    <a:pt x="164410" y="571530"/>
                  </a:lnTo>
                  <a:lnTo>
                    <a:pt x="164338" y="570505"/>
                  </a:lnTo>
                  <a:lnTo>
                    <a:pt x="164289" y="570010"/>
                  </a:lnTo>
                  <a:lnTo>
                    <a:pt x="164228" y="569515"/>
                  </a:lnTo>
                  <a:lnTo>
                    <a:pt x="164175" y="569020"/>
                  </a:lnTo>
                  <a:lnTo>
                    <a:pt x="164145" y="568525"/>
                  </a:lnTo>
                  <a:lnTo>
                    <a:pt x="164168" y="568044"/>
                  </a:lnTo>
                  <a:lnTo>
                    <a:pt x="164243" y="567595"/>
                  </a:lnTo>
                  <a:lnTo>
                    <a:pt x="164364" y="567154"/>
                  </a:lnTo>
                  <a:lnTo>
                    <a:pt x="164648" y="566283"/>
                  </a:lnTo>
                  <a:lnTo>
                    <a:pt x="164765" y="565838"/>
                  </a:lnTo>
                  <a:lnTo>
                    <a:pt x="164795" y="565647"/>
                  </a:lnTo>
                  <a:lnTo>
                    <a:pt x="164840" y="565266"/>
                  </a:lnTo>
                  <a:lnTo>
                    <a:pt x="164878" y="565085"/>
                  </a:lnTo>
                  <a:lnTo>
                    <a:pt x="164935" y="564912"/>
                  </a:lnTo>
                  <a:lnTo>
                    <a:pt x="165173" y="564672"/>
                  </a:lnTo>
                  <a:lnTo>
                    <a:pt x="165566" y="564526"/>
                  </a:lnTo>
                  <a:lnTo>
                    <a:pt x="166050" y="564445"/>
                  </a:lnTo>
                  <a:lnTo>
                    <a:pt x="167029" y="564349"/>
                  </a:lnTo>
                  <a:lnTo>
                    <a:pt x="167788" y="564322"/>
                  </a:lnTo>
                  <a:lnTo>
                    <a:pt x="168555" y="564395"/>
                  </a:lnTo>
                  <a:lnTo>
                    <a:pt x="169330" y="564531"/>
                  </a:lnTo>
                  <a:lnTo>
                    <a:pt x="170105" y="564685"/>
                  </a:lnTo>
                  <a:lnTo>
                    <a:pt x="170876" y="564812"/>
                  </a:lnTo>
                  <a:lnTo>
                    <a:pt x="171586" y="564921"/>
                  </a:lnTo>
                  <a:lnTo>
                    <a:pt x="173007" y="565180"/>
                  </a:lnTo>
                  <a:lnTo>
                    <a:pt x="173714" y="565262"/>
                  </a:lnTo>
                  <a:lnTo>
                    <a:pt x="174421" y="565271"/>
                  </a:lnTo>
                  <a:lnTo>
                    <a:pt x="175108" y="565221"/>
                  </a:lnTo>
                  <a:lnTo>
                    <a:pt x="175804" y="565130"/>
                  </a:lnTo>
                  <a:lnTo>
                    <a:pt x="176492" y="564989"/>
                  </a:lnTo>
                  <a:lnTo>
                    <a:pt x="177161" y="564785"/>
                  </a:lnTo>
                  <a:lnTo>
                    <a:pt x="177795" y="564504"/>
                  </a:lnTo>
                  <a:lnTo>
                    <a:pt x="178158" y="564304"/>
                  </a:lnTo>
                  <a:lnTo>
                    <a:pt x="178514" y="564077"/>
                  </a:lnTo>
                  <a:lnTo>
                    <a:pt x="178861" y="563832"/>
                  </a:lnTo>
                  <a:lnTo>
                    <a:pt x="179194" y="563564"/>
                  </a:lnTo>
                  <a:lnTo>
                    <a:pt x="179507" y="563273"/>
                  </a:lnTo>
                  <a:lnTo>
                    <a:pt x="179866" y="562851"/>
                  </a:lnTo>
                  <a:lnTo>
                    <a:pt x="180192" y="562384"/>
                  </a:lnTo>
                  <a:lnTo>
                    <a:pt x="180498" y="561880"/>
                  </a:lnTo>
                  <a:lnTo>
                    <a:pt x="180789" y="561367"/>
                  </a:lnTo>
                  <a:lnTo>
                    <a:pt x="181087" y="560863"/>
                  </a:lnTo>
                  <a:lnTo>
                    <a:pt x="181767" y="559755"/>
                  </a:lnTo>
                  <a:lnTo>
                    <a:pt x="182100" y="559197"/>
                  </a:lnTo>
                  <a:lnTo>
                    <a:pt x="182417" y="558625"/>
                  </a:lnTo>
                  <a:lnTo>
                    <a:pt x="182712" y="558040"/>
                  </a:lnTo>
                  <a:lnTo>
                    <a:pt x="183049" y="557236"/>
                  </a:lnTo>
                  <a:lnTo>
                    <a:pt x="183336" y="556396"/>
                  </a:lnTo>
                  <a:lnTo>
                    <a:pt x="183600" y="555548"/>
                  </a:lnTo>
                  <a:lnTo>
                    <a:pt x="183884" y="554703"/>
                  </a:lnTo>
                  <a:lnTo>
                    <a:pt x="184205" y="553886"/>
                  </a:lnTo>
                  <a:lnTo>
                    <a:pt x="184700" y="552774"/>
                  </a:lnTo>
                  <a:lnTo>
                    <a:pt x="184965" y="552225"/>
                  </a:lnTo>
                  <a:lnTo>
                    <a:pt x="185256" y="551703"/>
                  </a:lnTo>
                  <a:lnTo>
                    <a:pt x="185573" y="551217"/>
                  </a:lnTo>
                  <a:lnTo>
                    <a:pt x="185981" y="550713"/>
                  </a:lnTo>
                  <a:lnTo>
                    <a:pt x="186431" y="550246"/>
                  </a:lnTo>
                  <a:lnTo>
                    <a:pt x="186911" y="549815"/>
                  </a:lnTo>
                  <a:lnTo>
                    <a:pt x="187414" y="549420"/>
                  </a:lnTo>
                  <a:lnTo>
                    <a:pt x="187924" y="549066"/>
                  </a:lnTo>
                  <a:lnTo>
                    <a:pt x="188468" y="548762"/>
                  </a:lnTo>
                  <a:lnTo>
                    <a:pt x="189042" y="548516"/>
                  </a:lnTo>
                  <a:lnTo>
                    <a:pt x="190214" y="548085"/>
                  </a:lnTo>
                  <a:lnTo>
                    <a:pt x="190788" y="547836"/>
                  </a:lnTo>
                  <a:lnTo>
                    <a:pt x="191382" y="547518"/>
                  </a:lnTo>
                  <a:lnTo>
                    <a:pt x="191967" y="547173"/>
                  </a:lnTo>
                  <a:lnTo>
                    <a:pt x="192549" y="546823"/>
                  </a:lnTo>
                  <a:lnTo>
                    <a:pt x="193135" y="546492"/>
                  </a:lnTo>
                  <a:lnTo>
                    <a:pt x="193736" y="546192"/>
                  </a:lnTo>
                  <a:lnTo>
                    <a:pt x="194322" y="545984"/>
                  </a:lnTo>
                  <a:lnTo>
                    <a:pt x="195547" y="545684"/>
                  </a:lnTo>
                  <a:lnTo>
                    <a:pt x="196125" y="545480"/>
                  </a:lnTo>
                  <a:lnTo>
                    <a:pt x="196642" y="545167"/>
                  </a:lnTo>
                  <a:lnTo>
                    <a:pt x="196899" y="544958"/>
                  </a:lnTo>
                  <a:lnTo>
                    <a:pt x="197160" y="544735"/>
                  </a:lnTo>
                  <a:lnTo>
                    <a:pt x="197406" y="544490"/>
                  </a:lnTo>
                  <a:lnTo>
                    <a:pt x="197610" y="544227"/>
                  </a:lnTo>
                  <a:lnTo>
                    <a:pt x="197750" y="543937"/>
                  </a:lnTo>
                  <a:lnTo>
                    <a:pt x="197818" y="543546"/>
                  </a:lnTo>
                  <a:lnTo>
                    <a:pt x="197795" y="543101"/>
                  </a:lnTo>
                  <a:lnTo>
                    <a:pt x="197708" y="542634"/>
                  </a:lnTo>
                  <a:lnTo>
                    <a:pt x="197587" y="542166"/>
                  </a:lnTo>
                  <a:lnTo>
                    <a:pt x="197451" y="541731"/>
                  </a:lnTo>
                  <a:lnTo>
                    <a:pt x="197077" y="540977"/>
                  </a:lnTo>
                  <a:lnTo>
                    <a:pt x="196517" y="540314"/>
                  </a:lnTo>
                  <a:lnTo>
                    <a:pt x="195860" y="539692"/>
                  </a:lnTo>
                  <a:lnTo>
                    <a:pt x="195191" y="539066"/>
                  </a:lnTo>
                  <a:lnTo>
                    <a:pt x="194590" y="538399"/>
                  </a:lnTo>
                  <a:lnTo>
                    <a:pt x="194307" y="537999"/>
                  </a:lnTo>
                  <a:lnTo>
                    <a:pt x="194031" y="537591"/>
                  </a:lnTo>
                  <a:lnTo>
                    <a:pt x="193759" y="537178"/>
                  </a:lnTo>
                  <a:lnTo>
                    <a:pt x="193475" y="536779"/>
                  </a:lnTo>
                  <a:lnTo>
                    <a:pt x="193181" y="536397"/>
                  </a:lnTo>
                  <a:lnTo>
                    <a:pt x="192633" y="535821"/>
                  </a:lnTo>
                  <a:lnTo>
                    <a:pt x="192043" y="535303"/>
                  </a:lnTo>
                  <a:lnTo>
                    <a:pt x="191427" y="534809"/>
                  </a:lnTo>
                  <a:lnTo>
                    <a:pt x="190819" y="534314"/>
                  </a:lnTo>
                  <a:lnTo>
                    <a:pt x="190229" y="533783"/>
                  </a:lnTo>
                  <a:lnTo>
                    <a:pt x="189632" y="533234"/>
                  </a:lnTo>
                  <a:lnTo>
                    <a:pt x="189001" y="532684"/>
                  </a:lnTo>
                  <a:lnTo>
                    <a:pt x="188396" y="532117"/>
                  </a:lnTo>
                  <a:lnTo>
                    <a:pt x="188193" y="531870"/>
                  </a:lnTo>
                  <a:lnTo>
                    <a:pt x="187890" y="531500"/>
                  </a:lnTo>
                  <a:lnTo>
                    <a:pt x="187538" y="530805"/>
                  </a:lnTo>
                  <a:lnTo>
                    <a:pt x="187391" y="530261"/>
                  </a:lnTo>
                  <a:lnTo>
                    <a:pt x="187296" y="529675"/>
                  </a:lnTo>
                  <a:lnTo>
                    <a:pt x="187251" y="529071"/>
                  </a:lnTo>
                  <a:lnTo>
                    <a:pt x="187247" y="528468"/>
                  </a:lnTo>
                  <a:lnTo>
                    <a:pt x="187281" y="527882"/>
                  </a:lnTo>
                  <a:lnTo>
                    <a:pt x="187398" y="527170"/>
                  </a:lnTo>
                  <a:lnTo>
                    <a:pt x="187603" y="526457"/>
                  </a:lnTo>
                  <a:lnTo>
                    <a:pt x="187859" y="525758"/>
                  </a:lnTo>
                  <a:lnTo>
                    <a:pt x="188147" y="525073"/>
                  </a:lnTo>
                  <a:lnTo>
                    <a:pt x="188438" y="524396"/>
                  </a:lnTo>
                  <a:lnTo>
                    <a:pt x="188937" y="523325"/>
                  </a:lnTo>
                  <a:lnTo>
                    <a:pt x="189511" y="522299"/>
                  </a:lnTo>
                  <a:lnTo>
                    <a:pt x="190127" y="521296"/>
                  </a:lnTo>
                  <a:lnTo>
                    <a:pt x="191385" y="519317"/>
                  </a:lnTo>
                  <a:lnTo>
                    <a:pt x="191975" y="518369"/>
                  </a:lnTo>
                  <a:lnTo>
                    <a:pt x="192576" y="517434"/>
                  </a:lnTo>
                  <a:lnTo>
                    <a:pt x="193184" y="516499"/>
                  </a:lnTo>
                  <a:lnTo>
                    <a:pt x="193800" y="515573"/>
                  </a:lnTo>
                  <a:lnTo>
                    <a:pt x="194416" y="514652"/>
                  </a:lnTo>
                  <a:lnTo>
                    <a:pt x="194923" y="513885"/>
                  </a:lnTo>
                  <a:lnTo>
                    <a:pt x="195422" y="513104"/>
                  </a:lnTo>
                  <a:lnTo>
                    <a:pt x="195928" y="512337"/>
                  </a:lnTo>
                  <a:lnTo>
                    <a:pt x="196457" y="511597"/>
                  </a:lnTo>
                  <a:lnTo>
                    <a:pt x="197024" y="510907"/>
                  </a:lnTo>
                  <a:lnTo>
                    <a:pt x="197685" y="510222"/>
                  </a:lnTo>
                  <a:lnTo>
                    <a:pt x="198384" y="509582"/>
                  </a:lnTo>
                  <a:lnTo>
                    <a:pt x="199110" y="508983"/>
                  </a:lnTo>
                  <a:lnTo>
                    <a:pt x="199858" y="508420"/>
                  </a:lnTo>
                  <a:lnTo>
                    <a:pt x="200135" y="508224"/>
                  </a:lnTo>
                  <a:lnTo>
                    <a:pt x="200614" y="507884"/>
                  </a:lnTo>
                  <a:lnTo>
                    <a:pt x="201253" y="507453"/>
                  </a:lnTo>
                  <a:lnTo>
                    <a:pt x="201899" y="507049"/>
                  </a:lnTo>
                  <a:lnTo>
                    <a:pt x="202561" y="506668"/>
                  </a:lnTo>
                  <a:lnTo>
                    <a:pt x="203226" y="506310"/>
                  </a:lnTo>
                  <a:lnTo>
                    <a:pt x="203906" y="505983"/>
                  </a:lnTo>
                  <a:lnTo>
                    <a:pt x="204393" y="505778"/>
                  </a:lnTo>
                  <a:lnTo>
                    <a:pt x="204888" y="505588"/>
                  </a:lnTo>
                  <a:lnTo>
                    <a:pt x="205384" y="505411"/>
                  </a:lnTo>
                  <a:lnTo>
                    <a:pt x="205886" y="505238"/>
                  </a:lnTo>
                  <a:lnTo>
                    <a:pt x="206752" y="504930"/>
                  </a:lnTo>
                  <a:lnTo>
                    <a:pt x="207851" y="504526"/>
                  </a:lnTo>
                  <a:lnTo>
                    <a:pt x="208222" y="504394"/>
                  </a:lnTo>
                  <a:lnTo>
                    <a:pt x="208562" y="504253"/>
                  </a:lnTo>
                  <a:lnTo>
                    <a:pt x="208902" y="504090"/>
                  </a:lnTo>
                  <a:lnTo>
                    <a:pt x="209246" y="503936"/>
                  </a:lnTo>
                  <a:lnTo>
                    <a:pt x="209586" y="503822"/>
                  </a:lnTo>
                  <a:lnTo>
                    <a:pt x="209930" y="503782"/>
                  </a:lnTo>
                  <a:lnTo>
                    <a:pt x="210274" y="503809"/>
                  </a:lnTo>
                  <a:lnTo>
                    <a:pt x="210633" y="503881"/>
                  </a:lnTo>
                  <a:lnTo>
                    <a:pt x="210984" y="504008"/>
                  </a:lnTo>
                  <a:lnTo>
                    <a:pt x="211313" y="504176"/>
                  </a:lnTo>
                  <a:lnTo>
                    <a:pt x="211597" y="504394"/>
                  </a:lnTo>
                  <a:lnTo>
                    <a:pt x="211850" y="504707"/>
                  </a:lnTo>
                  <a:lnTo>
                    <a:pt x="212054" y="505102"/>
                  </a:lnTo>
                  <a:lnTo>
                    <a:pt x="212228" y="505543"/>
                  </a:lnTo>
                  <a:lnTo>
                    <a:pt x="212383" y="506001"/>
                  </a:lnTo>
                  <a:lnTo>
                    <a:pt x="212538" y="506446"/>
                  </a:lnTo>
                  <a:lnTo>
                    <a:pt x="212904" y="507880"/>
                  </a:lnTo>
                  <a:lnTo>
                    <a:pt x="213067" y="509423"/>
                  </a:lnTo>
                  <a:lnTo>
                    <a:pt x="213131" y="511016"/>
                  </a:lnTo>
                  <a:lnTo>
                    <a:pt x="213188" y="512623"/>
                  </a:lnTo>
                  <a:lnTo>
                    <a:pt x="213350" y="514189"/>
                  </a:lnTo>
                  <a:lnTo>
                    <a:pt x="213460" y="515137"/>
                  </a:lnTo>
                  <a:lnTo>
                    <a:pt x="213543" y="516122"/>
                  </a:lnTo>
                  <a:lnTo>
                    <a:pt x="213660" y="517080"/>
                  </a:lnTo>
                  <a:lnTo>
                    <a:pt x="213860" y="517960"/>
                  </a:lnTo>
                  <a:lnTo>
                    <a:pt x="214204" y="518705"/>
                  </a:lnTo>
                  <a:lnTo>
                    <a:pt x="214729" y="519322"/>
                  </a:lnTo>
                  <a:lnTo>
                    <a:pt x="215406" y="519858"/>
                  </a:lnTo>
                  <a:lnTo>
                    <a:pt x="216166" y="520284"/>
                  </a:lnTo>
                  <a:lnTo>
                    <a:pt x="216956" y="520575"/>
                  </a:lnTo>
                  <a:lnTo>
                    <a:pt x="217707" y="520702"/>
                  </a:lnTo>
                  <a:lnTo>
                    <a:pt x="218452" y="520638"/>
                  </a:lnTo>
                  <a:lnTo>
                    <a:pt x="219219" y="520389"/>
                  </a:lnTo>
                  <a:lnTo>
                    <a:pt x="219983" y="520007"/>
                  </a:lnTo>
                  <a:lnTo>
                    <a:pt x="220727" y="519549"/>
                  </a:lnTo>
                  <a:lnTo>
                    <a:pt x="221422" y="519063"/>
                  </a:lnTo>
                  <a:lnTo>
                    <a:pt x="222284" y="518296"/>
                  </a:lnTo>
                  <a:lnTo>
                    <a:pt x="223063" y="517357"/>
                  </a:lnTo>
                  <a:lnTo>
                    <a:pt x="223792" y="516331"/>
                  </a:lnTo>
                  <a:lnTo>
                    <a:pt x="224514" y="515283"/>
                  </a:lnTo>
                  <a:lnTo>
                    <a:pt x="225270" y="514293"/>
                  </a:lnTo>
                  <a:lnTo>
                    <a:pt x="225852" y="513594"/>
                  </a:lnTo>
                  <a:lnTo>
                    <a:pt x="227023" y="512214"/>
                  </a:lnTo>
                  <a:lnTo>
                    <a:pt x="227617" y="511529"/>
                  </a:lnTo>
                  <a:lnTo>
                    <a:pt x="228217" y="510857"/>
                  </a:lnTo>
                  <a:lnTo>
                    <a:pt x="229226" y="509782"/>
                  </a:lnTo>
                  <a:lnTo>
                    <a:pt x="230262" y="508738"/>
                  </a:lnTo>
                  <a:lnTo>
                    <a:pt x="230534" y="508474"/>
                  </a:lnTo>
                  <a:lnTo>
                    <a:pt x="232356" y="506677"/>
                  </a:lnTo>
                  <a:lnTo>
                    <a:pt x="234370" y="504617"/>
                  </a:lnTo>
                  <a:lnTo>
                    <a:pt x="235356" y="503618"/>
                  </a:lnTo>
                  <a:lnTo>
                    <a:pt x="236335" y="502602"/>
                  </a:lnTo>
                  <a:lnTo>
                    <a:pt x="237280" y="501553"/>
                  </a:lnTo>
                  <a:lnTo>
                    <a:pt x="238172" y="500446"/>
                  </a:lnTo>
                  <a:lnTo>
                    <a:pt x="238754" y="499661"/>
                  </a:lnTo>
                  <a:lnTo>
                    <a:pt x="239317" y="498853"/>
                  </a:lnTo>
                  <a:lnTo>
                    <a:pt x="239861" y="498027"/>
                  </a:lnTo>
                  <a:lnTo>
                    <a:pt x="240390" y="497182"/>
                  </a:lnTo>
                  <a:lnTo>
                    <a:pt x="240893" y="496325"/>
                  </a:lnTo>
                  <a:lnTo>
                    <a:pt x="241437" y="495362"/>
                  </a:lnTo>
                  <a:lnTo>
                    <a:pt x="242027" y="494382"/>
                  </a:lnTo>
                  <a:lnTo>
                    <a:pt x="242643" y="493420"/>
                  </a:lnTo>
                  <a:lnTo>
                    <a:pt x="243293" y="492476"/>
                  </a:lnTo>
                  <a:lnTo>
                    <a:pt x="243965" y="491559"/>
                  </a:lnTo>
                  <a:lnTo>
                    <a:pt x="244729" y="490633"/>
                  </a:lnTo>
                  <a:lnTo>
                    <a:pt x="245549" y="489748"/>
                  </a:lnTo>
                  <a:lnTo>
                    <a:pt x="246384" y="488882"/>
                  </a:lnTo>
                  <a:lnTo>
                    <a:pt x="247200" y="487997"/>
                  </a:lnTo>
                  <a:lnTo>
                    <a:pt x="247960" y="487071"/>
                  </a:lnTo>
                  <a:lnTo>
                    <a:pt x="248383" y="486517"/>
                  </a:lnTo>
                  <a:lnTo>
                    <a:pt x="248814" y="485963"/>
                  </a:lnTo>
                  <a:lnTo>
                    <a:pt x="249222" y="485396"/>
                  </a:lnTo>
                  <a:lnTo>
                    <a:pt x="249589" y="484811"/>
                  </a:lnTo>
                  <a:lnTo>
                    <a:pt x="249891" y="484203"/>
                  </a:lnTo>
                  <a:lnTo>
                    <a:pt x="250167" y="483377"/>
                  </a:lnTo>
                  <a:lnTo>
                    <a:pt x="250348" y="482505"/>
                  </a:lnTo>
                  <a:lnTo>
                    <a:pt x="250450" y="481602"/>
                  </a:lnTo>
                  <a:lnTo>
                    <a:pt x="250503" y="480694"/>
                  </a:lnTo>
                  <a:lnTo>
                    <a:pt x="250526" y="479800"/>
                  </a:lnTo>
                  <a:lnTo>
                    <a:pt x="250496" y="478580"/>
                  </a:lnTo>
                  <a:lnTo>
                    <a:pt x="250379" y="477345"/>
                  </a:lnTo>
                  <a:lnTo>
                    <a:pt x="250175" y="476115"/>
                  </a:lnTo>
                  <a:lnTo>
                    <a:pt x="249887" y="474908"/>
                  </a:lnTo>
                  <a:lnTo>
                    <a:pt x="249521" y="473742"/>
                  </a:lnTo>
                  <a:lnTo>
                    <a:pt x="249279" y="472657"/>
                  </a:lnTo>
                  <a:lnTo>
                    <a:pt x="249048" y="471568"/>
                  </a:lnTo>
                  <a:lnTo>
                    <a:pt x="248833" y="470474"/>
                  </a:lnTo>
                  <a:lnTo>
                    <a:pt x="248629" y="469380"/>
                  </a:lnTo>
                  <a:lnTo>
                    <a:pt x="248440" y="468282"/>
                  </a:lnTo>
                  <a:lnTo>
                    <a:pt x="248285" y="467220"/>
                  </a:lnTo>
                  <a:lnTo>
                    <a:pt x="248032" y="465078"/>
                  </a:lnTo>
                  <a:lnTo>
                    <a:pt x="247896" y="464012"/>
                  </a:lnTo>
                  <a:lnTo>
                    <a:pt x="247726" y="462950"/>
                  </a:lnTo>
                  <a:lnTo>
                    <a:pt x="247559" y="462115"/>
                  </a:lnTo>
                  <a:lnTo>
                    <a:pt x="247374" y="461284"/>
                  </a:lnTo>
                  <a:lnTo>
                    <a:pt x="246989" y="459623"/>
                  </a:lnTo>
                  <a:lnTo>
                    <a:pt x="246807" y="458793"/>
                  </a:lnTo>
                  <a:lnTo>
                    <a:pt x="246633" y="458035"/>
                  </a:lnTo>
                  <a:lnTo>
                    <a:pt x="246452" y="457277"/>
                  </a:lnTo>
                  <a:lnTo>
                    <a:pt x="246279" y="456520"/>
                  </a:lnTo>
                  <a:lnTo>
                    <a:pt x="246135" y="455762"/>
                  </a:lnTo>
                  <a:lnTo>
                    <a:pt x="246044" y="454995"/>
                  </a:lnTo>
                  <a:lnTo>
                    <a:pt x="246036" y="453887"/>
                  </a:lnTo>
                  <a:lnTo>
                    <a:pt x="246142" y="452771"/>
                  </a:lnTo>
                  <a:lnTo>
                    <a:pt x="246312" y="451650"/>
                  </a:lnTo>
                  <a:lnTo>
                    <a:pt x="246479" y="450525"/>
                  </a:lnTo>
                  <a:lnTo>
                    <a:pt x="246592" y="449399"/>
                  </a:lnTo>
                  <a:lnTo>
                    <a:pt x="246611" y="448460"/>
                  </a:lnTo>
                  <a:lnTo>
                    <a:pt x="246581" y="447507"/>
                  </a:lnTo>
                  <a:lnTo>
                    <a:pt x="246558" y="446559"/>
                  </a:lnTo>
                  <a:lnTo>
                    <a:pt x="246592" y="445624"/>
                  </a:lnTo>
                  <a:lnTo>
                    <a:pt x="246736" y="444716"/>
                  </a:lnTo>
                  <a:lnTo>
                    <a:pt x="246966" y="444013"/>
                  </a:lnTo>
                  <a:lnTo>
                    <a:pt x="247276" y="443323"/>
                  </a:lnTo>
                  <a:lnTo>
                    <a:pt x="247620" y="442642"/>
                  </a:lnTo>
                  <a:lnTo>
                    <a:pt x="247945" y="441957"/>
                  </a:lnTo>
                  <a:lnTo>
                    <a:pt x="248198" y="441254"/>
                  </a:lnTo>
                  <a:lnTo>
                    <a:pt x="248410" y="440301"/>
                  </a:lnTo>
                  <a:lnTo>
                    <a:pt x="248538" y="439321"/>
                  </a:lnTo>
                  <a:lnTo>
                    <a:pt x="248614" y="438327"/>
                  </a:lnTo>
                  <a:lnTo>
                    <a:pt x="248663" y="437328"/>
                  </a:lnTo>
                  <a:lnTo>
                    <a:pt x="248723" y="436335"/>
                  </a:lnTo>
                  <a:lnTo>
                    <a:pt x="248856" y="435032"/>
                  </a:lnTo>
                  <a:lnTo>
                    <a:pt x="249014" y="433712"/>
                  </a:lnTo>
                  <a:lnTo>
                    <a:pt x="249098" y="432686"/>
                  </a:lnTo>
                  <a:lnTo>
                    <a:pt x="249124" y="432396"/>
                  </a:lnTo>
                  <a:lnTo>
                    <a:pt x="249113" y="431112"/>
                  </a:lnTo>
                  <a:lnTo>
                    <a:pt x="248909" y="429882"/>
                  </a:lnTo>
                  <a:lnTo>
                    <a:pt x="248769" y="429383"/>
                  </a:lnTo>
                  <a:lnTo>
                    <a:pt x="248614" y="428879"/>
                  </a:lnTo>
                  <a:lnTo>
                    <a:pt x="248432" y="428385"/>
                  </a:lnTo>
                  <a:lnTo>
                    <a:pt x="248213" y="427917"/>
                  </a:lnTo>
                  <a:lnTo>
                    <a:pt x="247945" y="427495"/>
                  </a:lnTo>
                  <a:lnTo>
                    <a:pt x="247340" y="426932"/>
                  </a:lnTo>
                  <a:lnTo>
                    <a:pt x="246554" y="426510"/>
                  </a:lnTo>
                  <a:lnTo>
                    <a:pt x="245666" y="426166"/>
                  </a:lnTo>
                  <a:lnTo>
                    <a:pt x="244755" y="425834"/>
                  </a:lnTo>
                  <a:lnTo>
                    <a:pt x="243901" y="425453"/>
                  </a:lnTo>
                  <a:lnTo>
                    <a:pt x="242937" y="424977"/>
                  </a:lnTo>
                  <a:lnTo>
                    <a:pt x="241943" y="424528"/>
                  </a:lnTo>
                  <a:lnTo>
                    <a:pt x="240972" y="424047"/>
                  </a:lnTo>
                  <a:lnTo>
                    <a:pt x="240073" y="423502"/>
                  </a:lnTo>
                  <a:lnTo>
                    <a:pt x="239290" y="422840"/>
                  </a:lnTo>
                  <a:lnTo>
                    <a:pt x="238780" y="422263"/>
                  </a:lnTo>
                  <a:lnTo>
                    <a:pt x="238308" y="421628"/>
                  </a:lnTo>
                  <a:lnTo>
                    <a:pt x="237888" y="420956"/>
                  </a:lnTo>
                  <a:lnTo>
                    <a:pt x="237526" y="420258"/>
                  </a:lnTo>
                  <a:lnTo>
                    <a:pt x="237235" y="419545"/>
                  </a:lnTo>
                  <a:lnTo>
                    <a:pt x="236959" y="418456"/>
                  </a:lnTo>
                  <a:lnTo>
                    <a:pt x="236838" y="417295"/>
                  </a:lnTo>
                  <a:lnTo>
                    <a:pt x="236849" y="416092"/>
                  </a:lnTo>
                  <a:lnTo>
                    <a:pt x="236959" y="414899"/>
                  </a:lnTo>
                  <a:lnTo>
                    <a:pt x="237136" y="413742"/>
                  </a:lnTo>
                  <a:lnTo>
                    <a:pt x="237495" y="412408"/>
                  </a:lnTo>
                  <a:lnTo>
                    <a:pt x="238028" y="411101"/>
                  </a:lnTo>
                  <a:lnTo>
                    <a:pt x="238674" y="409817"/>
                  </a:lnTo>
                  <a:lnTo>
                    <a:pt x="239362" y="408546"/>
                  </a:lnTo>
                  <a:lnTo>
                    <a:pt x="240039" y="407285"/>
                  </a:lnTo>
                  <a:lnTo>
                    <a:pt x="240715" y="406041"/>
                  </a:lnTo>
                  <a:lnTo>
                    <a:pt x="241433" y="404821"/>
                  </a:lnTo>
                  <a:lnTo>
                    <a:pt x="242166" y="403609"/>
                  </a:lnTo>
                  <a:lnTo>
                    <a:pt x="242892" y="402393"/>
                  </a:lnTo>
                  <a:lnTo>
                    <a:pt x="243587" y="401164"/>
                  </a:lnTo>
                  <a:lnTo>
                    <a:pt x="244340" y="399771"/>
                  </a:lnTo>
                  <a:lnTo>
                    <a:pt x="245080" y="398369"/>
                  </a:lnTo>
                  <a:lnTo>
                    <a:pt x="245798" y="396958"/>
                  </a:lnTo>
                  <a:lnTo>
                    <a:pt x="246471" y="395528"/>
                  </a:lnTo>
                  <a:lnTo>
                    <a:pt x="247083" y="394076"/>
                  </a:lnTo>
                  <a:lnTo>
                    <a:pt x="247608" y="392702"/>
                  </a:lnTo>
                  <a:lnTo>
                    <a:pt x="247892" y="390223"/>
                  </a:lnTo>
                  <a:lnTo>
                    <a:pt x="252253" y="391203"/>
                  </a:lnTo>
                  <a:lnTo>
                    <a:pt x="253213" y="391449"/>
                  </a:lnTo>
                  <a:lnTo>
                    <a:pt x="253572" y="391350"/>
                  </a:lnTo>
                  <a:lnTo>
                    <a:pt x="253920" y="391313"/>
                  </a:lnTo>
                  <a:lnTo>
                    <a:pt x="254135" y="391336"/>
                  </a:lnTo>
                  <a:lnTo>
                    <a:pt x="254350" y="391390"/>
                  </a:lnTo>
                  <a:lnTo>
                    <a:pt x="254566" y="391458"/>
                  </a:lnTo>
                  <a:lnTo>
                    <a:pt x="254781" y="391517"/>
                  </a:lnTo>
                  <a:lnTo>
                    <a:pt x="254996" y="391549"/>
                  </a:lnTo>
                  <a:lnTo>
                    <a:pt x="255355" y="391576"/>
                  </a:lnTo>
                  <a:lnTo>
                    <a:pt x="255538" y="391576"/>
                  </a:lnTo>
                  <a:lnTo>
                    <a:pt x="255761" y="391467"/>
                  </a:lnTo>
                  <a:lnTo>
                    <a:pt x="255742" y="391313"/>
                  </a:lnTo>
                  <a:lnTo>
                    <a:pt x="255602" y="390964"/>
                  </a:lnTo>
                  <a:lnTo>
                    <a:pt x="255423" y="390388"/>
                  </a:lnTo>
                  <a:lnTo>
                    <a:pt x="255321" y="390102"/>
                  </a:lnTo>
                  <a:lnTo>
                    <a:pt x="255213" y="389820"/>
                  </a:lnTo>
                  <a:lnTo>
                    <a:pt x="255087" y="389548"/>
                  </a:lnTo>
                  <a:lnTo>
                    <a:pt x="254860" y="389208"/>
                  </a:lnTo>
                  <a:lnTo>
                    <a:pt x="254275" y="388545"/>
                  </a:lnTo>
                  <a:lnTo>
                    <a:pt x="254071" y="388251"/>
                  </a:lnTo>
                  <a:lnTo>
                    <a:pt x="254479" y="387420"/>
                  </a:lnTo>
                  <a:lnTo>
                    <a:pt x="254517" y="387230"/>
                  </a:lnTo>
                  <a:lnTo>
                    <a:pt x="254520" y="387012"/>
                  </a:lnTo>
                  <a:lnTo>
                    <a:pt x="254494" y="386794"/>
                  </a:lnTo>
                  <a:lnTo>
                    <a:pt x="254434" y="386585"/>
                  </a:lnTo>
                  <a:lnTo>
                    <a:pt x="254347" y="386413"/>
                  </a:lnTo>
                  <a:lnTo>
                    <a:pt x="254490" y="385633"/>
                  </a:lnTo>
                  <a:lnTo>
                    <a:pt x="254438" y="385271"/>
                  </a:lnTo>
                  <a:lnTo>
                    <a:pt x="254313" y="384398"/>
                  </a:lnTo>
                  <a:lnTo>
                    <a:pt x="254524" y="383618"/>
                  </a:lnTo>
                  <a:lnTo>
                    <a:pt x="254532" y="383164"/>
                  </a:lnTo>
                  <a:lnTo>
                    <a:pt x="254479" y="382320"/>
                  </a:lnTo>
                  <a:lnTo>
                    <a:pt x="253822" y="381658"/>
                  </a:lnTo>
                  <a:lnTo>
                    <a:pt x="253697" y="381136"/>
                  </a:lnTo>
                  <a:lnTo>
                    <a:pt x="253837" y="380814"/>
                  </a:lnTo>
                  <a:lnTo>
                    <a:pt x="253908" y="380428"/>
                  </a:lnTo>
                  <a:lnTo>
                    <a:pt x="253848" y="379970"/>
                  </a:lnTo>
                  <a:lnTo>
                    <a:pt x="253723" y="379580"/>
                  </a:lnTo>
                  <a:lnTo>
                    <a:pt x="253742" y="378409"/>
                  </a:lnTo>
                  <a:lnTo>
                    <a:pt x="253614" y="377951"/>
                  </a:lnTo>
                  <a:lnTo>
                    <a:pt x="253655" y="375483"/>
                  </a:lnTo>
                  <a:lnTo>
                    <a:pt x="253606" y="374317"/>
                  </a:lnTo>
                  <a:lnTo>
                    <a:pt x="253489" y="373405"/>
                  </a:lnTo>
                  <a:lnTo>
                    <a:pt x="252662" y="370855"/>
                  </a:lnTo>
                  <a:lnTo>
                    <a:pt x="252340" y="370070"/>
                  </a:lnTo>
                  <a:lnTo>
                    <a:pt x="251762" y="368827"/>
                  </a:lnTo>
                  <a:lnTo>
                    <a:pt x="251637" y="368373"/>
                  </a:lnTo>
                  <a:lnTo>
                    <a:pt x="251441" y="368042"/>
                  </a:lnTo>
                  <a:lnTo>
                    <a:pt x="251063" y="366740"/>
                  </a:lnTo>
                  <a:lnTo>
                    <a:pt x="250802" y="366345"/>
                  </a:lnTo>
                  <a:lnTo>
                    <a:pt x="250345" y="365946"/>
                  </a:lnTo>
                  <a:lnTo>
                    <a:pt x="249162" y="364889"/>
                  </a:lnTo>
                  <a:lnTo>
                    <a:pt x="247926" y="363183"/>
                  </a:lnTo>
                  <a:lnTo>
                    <a:pt x="247533" y="362784"/>
                  </a:lnTo>
                  <a:lnTo>
                    <a:pt x="246486" y="361536"/>
                  </a:lnTo>
                  <a:lnTo>
                    <a:pt x="245183" y="359826"/>
                  </a:lnTo>
                  <a:lnTo>
                    <a:pt x="244728" y="358973"/>
                  </a:lnTo>
                  <a:lnTo>
                    <a:pt x="243818" y="357662"/>
                  </a:lnTo>
                  <a:lnTo>
                    <a:pt x="242586" y="355692"/>
                  </a:lnTo>
                  <a:lnTo>
                    <a:pt x="242060" y="355357"/>
                  </a:lnTo>
                  <a:lnTo>
                    <a:pt x="240526" y="355466"/>
                  </a:lnTo>
                  <a:lnTo>
                    <a:pt x="238727" y="355629"/>
                  </a:lnTo>
                  <a:lnTo>
                    <a:pt x="237533" y="355484"/>
                  </a:lnTo>
                  <a:lnTo>
                    <a:pt x="237069" y="355411"/>
                  </a:lnTo>
                  <a:lnTo>
                    <a:pt x="235806" y="355262"/>
                  </a:lnTo>
                  <a:lnTo>
                    <a:pt x="234941" y="355180"/>
                  </a:lnTo>
                  <a:lnTo>
                    <a:pt x="234082" y="354781"/>
                  </a:lnTo>
                  <a:lnTo>
                    <a:pt x="233621" y="354445"/>
                  </a:lnTo>
                  <a:lnTo>
                    <a:pt x="233289" y="354313"/>
                  </a:lnTo>
                  <a:lnTo>
                    <a:pt x="232832" y="353914"/>
                  </a:lnTo>
                  <a:lnTo>
                    <a:pt x="232435" y="353715"/>
                  </a:lnTo>
                  <a:lnTo>
                    <a:pt x="231716" y="352988"/>
                  </a:lnTo>
                  <a:lnTo>
                    <a:pt x="230409" y="351278"/>
                  </a:lnTo>
                  <a:lnTo>
                    <a:pt x="229888" y="350557"/>
                  </a:lnTo>
                  <a:lnTo>
                    <a:pt x="229450" y="348860"/>
                  </a:lnTo>
                  <a:lnTo>
                    <a:pt x="229329" y="348075"/>
                  </a:lnTo>
                  <a:lnTo>
                    <a:pt x="228959" y="346383"/>
                  </a:lnTo>
                  <a:lnTo>
                    <a:pt x="228977" y="345213"/>
                  </a:lnTo>
                  <a:lnTo>
                    <a:pt x="229068" y="343656"/>
                  </a:lnTo>
                  <a:lnTo>
                    <a:pt x="229280" y="342813"/>
                  </a:lnTo>
                  <a:lnTo>
                    <a:pt x="229827" y="341914"/>
                  </a:lnTo>
                  <a:lnTo>
                    <a:pt x="229967" y="341524"/>
                  </a:lnTo>
                  <a:lnTo>
                    <a:pt x="230047" y="340748"/>
                  </a:lnTo>
                  <a:lnTo>
                    <a:pt x="230062" y="339578"/>
                  </a:lnTo>
                  <a:lnTo>
                    <a:pt x="230674" y="338807"/>
                  </a:lnTo>
                  <a:lnTo>
                    <a:pt x="231142" y="338684"/>
                  </a:lnTo>
                  <a:lnTo>
                    <a:pt x="231940" y="338829"/>
                  </a:lnTo>
                  <a:lnTo>
                    <a:pt x="232802" y="338970"/>
                  </a:lnTo>
                  <a:lnTo>
                    <a:pt x="233202" y="338979"/>
                  </a:lnTo>
                  <a:lnTo>
                    <a:pt x="234063" y="339251"/>
                  </a:lnTo>
                  <a:lnTo>
                    <a:pt x="235311" y="340181"/>
                  </a:lnTo>
                  <a:lnTo>
                    <a:pt x="235776" y="340381"/>
                  </a:lnTo>
                  <a:lnTo>
                    <a:pt x="236569" y="340589"/>
                  </a:lnTo>
                  <a:lnTo>
                    <a:pt x="237371" y="340408"/>
                  </a:lnTo>
                  <a:lnTo>
                    <a:pt x="238236" y="340354"/>
                  </a:lnTo>
                  <a:lnTo>
                    <a:pt x="239975" y="339800"/>
                  </a:lnTo>
                  <a:lnTo>
                    <a:pt x="240311" y="339542"/>
                  </a:lnTo>
                  <a:lnTo>
                    <a:pt x="240787" y="339033"/>
                  </a:lnTo>
                  <a:lnTo>
                    <a:pt x="240859" y="338707"/>
                  </a:lnTo>
                  <a:lnTo>
                    <a:pt x="241963" y="336257"/>
                  </a:lnTo>
                  <a:lnTo>
                    <a:pt x="242382" y="335096"/>
                  </a:lnTo>
                  <a:lnTo>
                    <a:pt x="243070" y="333417"/>
                  </a:lnTo>
                  <a:lnTo>
                    <a:pt x="244790" y="329933"/>
                  </a:lnTo>
                  <a:lnTo>
                    <a:pt x="245277" y="328708"/>
                  </a:lnTo>
                  <a:lnTo>
                    <a:pt x="245968" y="327029"/>
                  </a:lnTo>
                  <a:lnTo>
                    <a:pt x="246580" y="326195"/>
                  </a:lnTo>
                  <a:lnTo>
                    <a:pt x="247054" y="325814"/>
                  </a:lnTo>
                  <a:lnTo>
                    <a:pt x="247386" y="325750"/>
                  </a:lnTo>
                  <a:lnTo>
                    <a:pt x="247851" y="325823"/>
                  </a:lnTo>
                  <a:lnTo>
                    <a:pt x="248247" y="325959"/>
                  </a:lnTo>
                  <a:lnTo>
                    <a:pt x="249169" y="326494"/>
                  </a:lnTo>
                  <a:lnTo>
                    <a:pt x="249892" y="327156"/>
                  </a:lnTo>
                  <a:lnTo>
                    <a:pt x="250345" y="328009"/>
                  </a:lnTo>
                  <a:lnTo>
                    <a:pt x="250666" y="328790"/>
                  </a:lnTo>
                  <a:lnTo>
                    <a:pt x="251376" y="330037"/>
                  </a:lnTo>
                  <a:lnTo>
                    <a:pt x="251822" y="331280"/>
                  </a:lnTo>
                  <a:lnTo>
                    <a:pt x="252143" y="332192"/>
                  </a:lnTo>
                  <a:lnTo>
                    <a:pt x="252200" y="332582"/>
                  </a:lnTo>
                  <a:lnTo>
                    <a:pt x="252453" y="333431"/>
                  </a:lnTo>
                  <a:lnTo>
                    <a:pt x="252968" y="334674"/>
                  </a:lnTo>
                  <a:lnTo>
                    <a:pt x="253822" y="335336"/>
                  </a:lnTo>
                  <a:lnTo>
                    <a:pt x="254611" y="335803"/>
                  </a:lnTo>
                  <a:lnTo>
                    <a:pt x="255870" y="336280"/>
                  </a:lnTo>
                  <a:lnTo>
                    <a:pt x="256660" y="336810"/>
                  </a:lnTo>
                  <a:lnTo>
                    <a:pt x="258031" y="338326"/>
                  </a:lnTo>
                  <a:lnTo>
                    <a:pt x="258561" y="338661"/>
                  </a:lnTo>
                  <a:lnTo>
                    <a:pt x="259112" y="338657"/>
                  </a:lnTo>
                  <a:lnTo>
                    <a:pt x="258961" y="338407"/>
                  </a:lnTo>
                  <a:lnTo>
                    <a:pt x="258531" y="336384"/>
                  </a:lnTo>
                  <a:lnTo>
                    <a:pt x="258338" y="335926"/>
                  </a:lnTo>
                  <a:lnTo>
                    <a:pt x="257959" y="334556"/>
                  </a:lnTo>
                  <a:lnTo>
                    <a:pt x="258125" y="332351"/>
                  </a:lnTo>
                  <a:lnTo>
                    <a:pt x="258148" y="331054"/>
                  </a:lnTo>
                  <a:lnTo>
                    <a:pt x="257963" y="330142"/>
                  </a:lnTo>
                  <a:lnTo>
                    <a:pt x="257585" y="328835"/>
                  </a:lnTo>
                  <a:lnTo>
                    <a:pt x="257200" y="327787"/>
                  </a:lnTo>
                  <a:lnTo>
                    <a:pt x="256954" y="326485"/>
                  </a:lnTo>
                  <a:lnTo>
                    <a:pt x="256969" y="325578"/>
                  </a:lnTo>
                  <a:lnTo>
                    <a:pt x="256777" y="325120"/>
                  </a:lnTo>
                  <a:lnTo>
                    <a:pt x="256784" y="324730"/>
                  </a:lnTo>
                  <a:lnTo>
                    <a:pt x="256656" y="324403"/>
                  </a:lnTo>
                  <a:lnTo>
                    <a:pt x="256811" y="323042"/>
                  </a:lnTo>
                  <a:lnTo>
                    <a:pt x="256750" y="322715"/>
                  </a:lnTo>
                  <a:lnTo>
                    <a:pt x="256758" y="322067"/>
                  </a:lnTo>
                  <a:lnTo>
                    <a:pt x="256830" y="321676"/>
                  </a:lnTo>
                  <a:lnTo>
                    <a:pt x="257241" y="321032"/>
                  </a:lnTo>
                  <a:lnTo>
                    <a:pt x="258119" y="320139"/>
                  </a:lnTo>
                  <a:lnTo>
                    <a:pt x="262083" y="317798"/>
                  </a:lnTo>
                  <a:lnTo>
                    <a:pt x="263489" y="317299"/>
                  </a:lnTo>
                  <a:lnTo>
                    <a:pt x="264290" y="317181"/>
                  </a:lnTo>
                  <a:lnTo>
                    <a:pt x="265767" y="316228"/>
                  </a:lnTo>
                  <a:lnTo>
                    <a:pt x="266441" y="315852"/>
                  </a:lnTo>
                  <a:lnTo>
                    <a:pt x="267109" y="315534"/>
                  </a:lnTo>
                  <a:lnTo>
                    <a:pt x="267778" y="315416"/>
                  </a:lnTo>
                  <a:lnTo>
                    <a:pt x="268507" y="315557"/>
                  </a:lnTo>
                  <a:lnTo>
                    <a:pt x="269165" y="315956"/>
                  </a:lnTo>
                  <a:lnTo>
                    <a:pt x="269694" y="316160"/>
                  </a:lnTo>
                  <a:lnTo>
                    <a:pt x="270223" y="316301"/>
                  </a:lnTo>
                  <a:lnTo>
                    <a:pt x="272234" y="317580"/>
                  </a:lnTo>
                  <a:lnTo>
                    <a:pt x="272736" y="317376"/>
                  </a:lnTo>
                  <a:lnTo>
                    <a:pt x="273069" y="317380"/>
                  </a:lnTo>
                  <a:lnTo>
                    <a:pt x="273745" y="316745"/>
                  </a:lnTo>
                  <a:lnTo>
                    <a:pt x="274158" y="315775"/>
                  </a:lnTo>
                  <a:lnTo>
                    <a:pt x="275004" y="312930"/>
                  </a:lnTo>
                  <a:lnTo>
                    <a:pt x="275484" y="311896"/>
                  </a:lnTo>
                  <a:lnTo>
                    <a:pt x="276164" y="310998"/>
                  </a:lnTo>
                  <a:lnTo>
                    <a:pt x="276841" y="310294"/>
                  </a:lnTo>
                  <a:lnTo>
                    <a:pt x="277045" y="309973"/>
                  </a:lnTo>
                  <a:lnTo>
                    <a:pt x="277589" y="309201"/>
                  </a:lnTo>
                  <a:lnTo>
                    <a:pt x="277793" y="308947"/>
                  </a:lnTo>
                  <a:lnTo>
                    <a:pt x="278960" y="306561"/>
                  </a:lnTo>
                  <a:lnTo>
                    <a:pt x="279436" y="306048"/>
                  </a:lnTo>
                  <a:lnTo>
                    <a:pt x="279838" y="305794"/>
                  </a:lnTo>
                  <a:lnTo>
                    <a:pt x="280571" y="305676"/>
                  </a:lnTo>
                  <a:lnTo>
                    <a:pt x="281572" y="305690"/>
                  </a:lnTo>
                  <a:lnTo>
                    <a:pt x="281968" y="305826"/>
                  </a:lnTo>
                  <a:lnTo>
                    <a:pt x="282691" y="306293"/>
                  </a:lnTo>
                  <a:lnTo>
                    <a:pt x="283609" y="307283"/>
                  </a:lnTo>
                  <a:lnTo>
                    <a:pt x="283998" y="307940"/>
                  </a:lnTo>
                  <a:lnTo>
                    <a:pt x="284713" y="308988"/>
                  </a:lnTo>
                  <a:lnTo>
                    <a:pt x="284910" y="309188"/>
                  </a:lnTo>
                  <a:lnTo>
                    <a:pt x="285552" y="310757"/>
                  </a:lnTo>
                  <a:lnTo>
                    <a:pt x="285873" y="311411"/>
                  </a:lnTo>
                  <a:lnTo>
                    <a:pt x="286266" y="311805"/>
                  </a:lnTo>
                  <a:lnTo>
                    <a:pt x="286587" y="312463"/>
                  </a:lnTo>
                  <a:lnTo>
                    <a:pt x="287306" y="313511"/>
                  </a:lnTo>
                  <a:lnTo>
                    <a:pt x="287627" y="314164"/>
                  </a:lnTo>
                  <a:lnTo>
                    <a:pt x="288473" y="315217"/>
                  </a:lnTo>
                  <a:lnTo>
                    <a:pt x="288862" y="315874"/>
                  </a:lnTo>
                  <a:lnTo>
                    <a:pt x="289765" y="317771"/>
                  </a:lnTo>
                  <a:lnTo>
                    <a:pt x="289961" y="318034"/>
                  </a:lnTo>
                  <a:lnTo>
                    <a:pt x="290095" y="318102"/>
                  </a:lnTo>
                  <a:lnTo>
                    <a:pt x="290495" y="317979"/>
                  </a:lnTo>
                  <a:lnTo>
                    <a:pt x="290767" y="317657"/>
                  </a:lnTo>
                  <a:lnTo>
                    <a:pt x="291311" y="316822"/>
                  </a:lnTo>
                  <a:lnTo>
                    <a:pt x="292327" y="315734"/>
                  </a:lnTo>
                  <a:lnTo>
                    <a:pt x="293605" y="314908"/>
                  </a:lnTo>
                  <a:lnTo>
                    <a:pt x="294406" y="314595"/>
                  </a:lnTo>
                  <a:lnTo>
                    <a:pt x="294810" y="314278"/>
                  </a:lnTo>
                  <a:lnTo>
                    <a:pt x="296220" y="313520"/>
                  </a:lnTo>
                  <a:lnTo>
                    <a:pt x="297754" y="313284"/>
                  </a:lnTo>
                  <a:lnTo>
                    <a:pt x="299349" y="313438"/>
                  </a:lnTo>
                  <a:lnTo>
                    <a:pt x="300211" y="313515"/>
                  </a:lnTo>
                  <a:lnTo>
                    <a:pt x="301474" y="313729"/>
                  </a:lnTo>
                  <a:lnTo>
                    <a:pt x="302271" y="313937"/>
                  </a:lnTo>
                  <a:lnTo>
                    <a:pt x="302732" y="314073"/>
                  </a:lnTo>
                  <a:lnTo>
                    <a:pt x="304315" y="315008"/>
                  </a:lnTo>
                  <a:lnTo>
                    <a:pt x="305570" y="315484"/>
                  </a:lnTo>
                  <a:lnTo>
                    <a:pt x="307222" y="316355"/>
                  </a:lnTo>
                  <a:lnTo>
                    <a:pt x="307943" y="316949"/>
                  </a:lnTo>
                  <a:lnTo>
                    <a:pt x="309652" y="318533"/>
                  </a:lnTo>
                  <a:lnTo>
                    <a:pt x="310441" y="319068"/>
                  </a:lnTo>
                  <a:lnTo>
                    <a:pt x="311776" y="319526"/>
                  </a:lnTo>
                  <a:lnTo>
                    <a:pt x="312067" y="319603"/>
                  </a:lnTo>
                  <a:lnTo>
                    <a:pt x="312365" y="319662"/>
                  </a:lnTo>
                  <a:lnTo>
                    <a:pt x="312667" y="319703"/>
                  </a:lnTo>
                  <a:lnTo>
                    <a:pt x="312962" y="319721"/>
                  </a:lnTo>
                  <a:lnTo>
                    <a:pt x="313393" y="319699"/>
                  </a:lnTo>
                  <a:lnTo>
                    <a:pt x="313827" y="319621"/>
                  </a:lnTo>
                  <a:lnTo>
                    <a:pt x="314263" y="319508"/>
                  </a:lnTo>
                  <a:lnTo>
                    <a:pt x="314693" y="319372"/>
                  </a:lnTo>
                  <a:lnTo>
                    <a:pt x="315747" y="319050"/>
                  </a:lnTo>
                  <a:lnTo>
                    <a:pt x="316374" y="318841"/>
                  </a:lnTo>
                  <a:lnTo>
                    <a:pt x="316991" y="318601"/>
                  </a:lnTo>
                  <a:lnTo>
                    <a:pt x="317580" y="318319"/>
                  </a:lnTo>
                  <a:lnTo>
                    <a:pt x="318132" y="317988"/>
                  </a:lnTo>
                  <a:lnTo>
                    <a:pt x="318404" y="317766"/>
                  </a:lnTo>
                  <a:lnTo>
                    <a:pt x="318657" y="317516"/>
                  </a:lnTo>
                  <a:lnTo>
                    <a:pt x="318906" y="317262"/>
                  </a:lnTo>
                  <a:lnTo>
                    <a:pt x="319167" y="317026"/>
                  </a:lnTo>
                  <a:lnTo>
                    <a:pt x="319454" y="316836"/>
                  </a:lnTo>
                  <a:lnTo>
                    <a:pt x="319746" y="316695"/>
                  </a:lnTo>
                  <a:lnTo>
                    <a:pt x="320060" y="316573"/>
                  </a:lnTo>
                  <a:lnTo>
                    <a:pt x="320381" y="316478"/>
                  </a:lnTo>
                  <a:lnTo>
                    <a:pt x="320706" y="316419"/>
                  </a:lnTo>
                  <a:lnTo>
                    <a:pt x="321019" y="316410"/>
                  </a:lnTo>
                  <a:lnTo>
                    <a:pt x="321405" y="316459"/>
                  </a:lnTo>
                  <a:lnTo>
                    <a:pt x="321805" y="316577"/>
                  </a:lnTo>
                  <a:lnTo>
                    <a:pt x="322195" y="316750"/>
                  </a:lnTo>
                  <a:lnTo>
                    <a:pt x="322543" y="316968"/>
                  </a:lnTo>
                  <a:lnTo>
                    <a:pt x="322826" y="317226"/>
                  </a:lnTo>
                  <a:lnTo>
                    <a:pt x="323034" y="317535"/>
                  </a:lnTo>
                  <a:lnTo>
                    <a:pt x="323177" y="317902"/>
                  </a:lnTo>
                  <a:lnTo>
                    <a:pt x="323276" y="318310"/>
                  </a:lnTo>
                  <a:lnTo>
                    <a:pt x="323495" y="319390"/>
                  </a:lnTo>
                  <a:lnTo>
                    <a:pt x="323574" y="319916"/>
                  </a:lnTo>
                  <a:lnTo>
                    <a:pt x="323619" y="320180"/>
                  </a:lnTo>
                  <a:lnTo>
                    <a:pt x="323680" y="320438"/>
                  </a:lnTo>
                  <a:lnTo>
                    <a:pt x="323820" y="320828"/>
                  </a:lnTo>
                  <a:lnTo>
                    <a:pt x="324001" y="321205"/>
                  </a:lnTo>
                  <a:lnTo>
                    <a:pt x="324190" y="321577"/>
                  </a:lnTo>
                  <a:lnTo>
                    <a:pt x="324367" y="321958"/>
                  </a:lnTo>
                  <a:lnTo>
                    <a:pt x="324492" y="322348"/>
                  </a:lnTo>
                  <a:lnTo>
                    <a:pt x="324556" y="322752"/>
                  </a:lnTo>
                  <a:lnTo>
                    <a:pt x="324584" y="323169"/>
                  </a:lnTo>
                  <a:lnTo>
                    <a:pt x="324586" y="323591"/>
                  </a:lnTo>
                  <a:lnTo>
                    <a:pt x="324579" y="324017"/>
                  </a:lnTo>
                  <a:lnTo>
                    <a:pt x="324590" y="324870"/>
                  </a:lnTo>
                  <a:lnTo>
                    <a:pt x="324590" y="325301"/>
                  </a:lnTo>
                  <a:lnTo>
                    <a:pt x="324586" y="325732"/>
                  </a:lnTo>
                  <a:lnTo>
                    <a:pt x="324590" y="326163"/>
                  </a:lnTo>
                  <a:lnTo>
                    <a:pt x="324609" y="326594"/>
                  </a:lnTo>
                  <a:lnTo>
                    <a:pt x="324648" y="327134"/>
                  </a:lnTo>
                  <a:lnTo>
                    <a:pt x="324692" y="327674"/>
                  </a:lnTo>
                  <a:lnTo>
                    <a:pt x="324756" y="328213"/>
                  </a:lnTo>
                  <a:lnTo>
                    <a:pt x="324841" y="328749"/>
                  </a:lnTo>
                  <a:lnTo>
                    <a:pt x="324954" y="329275"/>
                  </a:lnTo>
                  <a:lnTo>
                    <a:pt x="325101" y="329820"/>
                  </a:lnTo>
                  <a:lnTo>
                    <a:pt x="325286" y="330432"/>
                  </a:lnTo>
                  <a:lnTo>
                    <a:pt x="325483" y="330999"/>
                  </a:lnTo>
                  <a:lnTo>
                    <a:pt x="325649" y="331421"/>
                  </a:lnTo>
                  <a:lnTo>
                    <a:pt x="325755" y="331575"/>
                  </a:lnTo>
                  <a:lnTo>
                    <a:pt x="325959" y="331516"/>
                  </a:lnTo>
                  <a:lnTo>
                    <a:pt x="326087" y="331439"/>
                  </a:lnTo>
                  <a:lnTo>
                    <a:pt x="326053" y="331276"/>
                  </a:lnTo>
                  <a:lnTo>
                    <a:pt x="326091" y="331126"/>
                  </a:lnTo>
                  <a:lnTo>
                    <a:pt x="326065" y="330899"/>
                  </a:lnTo>
                  <a:lnTo>
                    <a:pt x="326012" y="330677"/>
                  </a:lnTo>
                  <a:lnTo>
                    <a:pt x="325891" y="330232"/>
                  </a:lnTo>
                  <a:lnTo>
                    <a:pt x="325849" y="330010"/>
                  </a:lnTo>
                  <a:lnTo>
                    <a:pt x="325830" y="329702"/>
                  </a:lnTo>
                  <a:lnTo>
                    <a:pt x="325838" y="329389"/>
                  </a:lnTo>
                  <a:lnTo>
                    <a:pt x="325861" y="329071"/>
                  </a:lnTo>
                  <a:lnTo>
                    <a:pt x="325876" y="328758"/>
                  </a:lnTo>
                  <a:lnTo>
                    <a:pt x="325876" y="328445"/>
                  </a:lnTo>
                  <a:lnTo>
                    <a:pt x="325842" y="327982"/>
                  </a:lnTo>
                  <a:lnTo>
                    <a:pt x="325785" y="327529"/>
                  </a:lnTo>
                  <a:lnTo>
                    <a:pt x="325649" y="326612"/>
                  </a:lnTo>
                  <a:lnTo>
                    <a:pt x="325592" y="326154"/>
                  </a:lnTo>
                  <a:lnTo>
                    <a:pt x="325521" y="325237"/>
                  </a:lnTo>
                  <a:lnTo>
                    <a:pt x="325490" y="324779"/>
                  </a:lnTo>
                  <a:lnTo>
                    <a:pt x="325464" y="324321"/>
                  </a:lnTo>
                  <a:lnTo>
                    <a:pt x="325422" y="323473"/>
                  </a:lnTo>
                  <a:lnTo>
                    <a:pt x="325411" y="323078"/>
                  </a:lnTo>
                  <a:lnTo>
                    <a:pt x="325396" y="322688"/>
                  </a:lnTo>
                  <a:lnTo>
                    <a:pt x="325377" y="322293"/>
                  </a:lnTo>
                  <a:lnTo>
                    <a:pt x="325343" y="321903"/>
                  </a:lnTo>
                  <a:lnTo>
                    <a:pt x="325279" y="321404"/>
                  </a:lnTo>
                  <a:lnTo>
                    <a:pt x="325198" y="320901"/>
                  </a:lnTo>
                  <a:lnTo>
                    <a:pt x="325105" y="320402"/>
                  </a:lnTo>
                  <a:lnTo>
                    <a:pt x="324992" y="319907"/>
                  </a:lnTo>
                  <a:lnTo>
                    <a:pt x="324866" y="319417"/>
                  </a:lnTo>
                  <a:lnTo>
                    <a:pt x="324756" y="319045"/>
                  </a:lnTo>
                  <a:lnTo>
                    <a:pt x="324633" y="318678"/>
                  </a:lnTo>
                  <a:lnTo>
                    <a:pt x="324371" y="317943"/>
                  </a:lnTo>
                  <a:lnTo>
                    <a:pt x="324250" y="317576"/>
                  </a:lnTo>
                  <a:lnTo>
                    <a:pt x="324114" y="317204"/>
                  </a:lnTo>
                  <a:lnTo>
                    <a:pt x="323959" y="316818"/>
                  </a:lnTo>
                  <a:lnTo>
                    <a:pt x="323816" y="316437"/>
                  </a:lnTo>
                  <a:lnTo>
                    <a:pt x="323740" y="316074"/>
                  </a:lnTo>
                  <a:lnTo>
                    <a:pt x="323763" y="315738"/>
                  </a:lnTo>
                  <a:lnTo>
                    <a:pt x="323880" y="315484"/>
                  </a:lnTo>
                  <a:lnTo>
                    <a:pt x="324065" y="315244"/>
                  </a:lnTo>
                  <a:lnTo>
                    <a:pt x="324292" y="315017"/>
                  </a:lnTo>
                  <a:lnTo>
                    <a:pt x="325165" y="314200"/>
                  </a:lnTo>
                  <a:lnTo>
                    <a:pt x="325596" y="313842"/>
                  </a:lnTo>
                  <a:lnTo>
                    <a:pt x="326049" y="313511"/>
                  </a:lnTo>
                  <a:lnTo>
                    <a:pt x="326518" y="313203"/>
                  </a:lnTo>
                  <a:lnTo>
                    <a:pt x="326998" y="312926"/>
                  </a:lnTo>
                  <a:lnTo>
                    <a:pt x="327694" y="312586"/>
                  </a:lnTo>
                  <a:lnTo>
                    <a:pt x="328430" y="312295"/>
                  </a:lnTo>
                  <a:lnTo>
                    <a:pt x="329190" y="312064"/>
                  </a:lnTo>
                  <a:lnTo>
                    <a:pt x="329960" y="311901"/>
                  </a:lnTo>
                  <a:lnTo>
                    <a:pt x="330725" y="311819"/>
                  </a:lnTo>
                  <a:lnTo>
                    <a:pt x="331174" y="311805"/>
                  </a:lnTo>
                  <a:lnTo>
                    <a:pt x="331627" y="311819"/>
                  </a:lnTo>
                  <a:lnTo>
                    <a:pt x="332081" y="311860"/>
                  </a:lnTo>
                  <a:lnTo>
                    <a:pt x="332534" y="311923"/>
                  </a:lnTo>
                  <a:lnTo>
                    <a:pt x="332973" y="312009"/>
                  </a:lnTo>
                  <a:lnTo>
                    <a:pt x="332762" y="311869"/>
                  </a:lnTo>
                  <a:lnTo>
                    <a:pt x="332538" y="311746"/>
                  </a:lnTo>
                  <a:lnTo>
                    <a:pt x="332311" y="311628"/>
                  </a:lnTo>
                  <a:lnTo>
                    <a:pt x="332073" y="311529"/>
                  </a:lnTo>
                  <a:lnTo>
                    <a:pt x="331835" y="311447"/>
                  </a:lnTo>
                  <a:lnTo>
                    <a:pt x="331401" y="311334"/>
                  </a:lnTo>
                  <a:lnTo>
                    <a:pt x="330944" y="311270"/>
                  </a:lnTo>
                  <a:lnTo>
                    <a:pt x="330475" y="311252"/>
                  </a:lnTo>
                  <a:lnTo>
                    <a:pt x="330011" y="311274"/>
                  </a:lnTo>
                  <a:lnTo>
                    <a:pt x="329564" y="311338"/>
                  </a:lnTo>
                  <a:lnTo>
                    <a:pt x="329186" y="311433"/>
                  </a:lnTo>
                  <a:lnTo>
                    <a:pt x="328812" y="311574"/>
                  </a:lnTo>
                  <a:lnTo>
                    <a:pt x="328449" y="311737"/>
                  </a:lnTo>
                  <a:lnTo>
                    <a:pt x="327728" y="312091"/>
                  </a:lnTo>
                  <a:lnTo>
                    <a:pt x="327326" y="312300"/>
                  </a:lnTo>
                  <a:lnTo>
                    <a:pt x="326930" y="312522"/>
                  </a:lnTo>
                  <a:lnTo>
                    <a:pt x="325759" y="313229"/>
                  </a:lnTo>
                  <a:lnTo>
                    <a:pt x="325426" y="313416"/>
                  </a:lnTo>
                  <a:lnTo>
                    <a:pt x="325090" y="313592"/>
                  </a:lnTo>
                  <a:lnTo>
                    <a:pt x="324756" y="313774"/>
                  </a:lnTo>
                  <a:lnTo>
                    <a:pt x="324428" y="313969"/>
                  </a:lnTo>
                  <a:lnTo>
                    <a:pt x="324118" y="314178"/>
                  </a:lnTo>
                  <a:lnTo>
                    <a:pt x="323944" y="314323"/>
                  </a:lnTo>
                  <a:lnTo>
                    <a:pt x="323616" y="314645"/>
                  </a:lnTo>
                  <a:lnTo>
                    <a:pt x="323446" y="314785"/>
                  </a:lnTo>
                  <a:lnTo>
                    <a:pt x="323257" y="314881"/>
                  </a:lnTo>
                  <a:lnTo>
                    <a:pt x="323075" y="314922"/>
                  </a:lnTo>
                  <a:lnTo>
                    <a:pt x="322883" y="314935"/>
                  </a:lnTo>
                  <a:lnTo>
                    <a:pt x="322482" y="314922"/>
                  </a:lnTo>
                  <a:lnTo>
                    <a:pt x="322282" y="314931"/>
                  </a:lnTo>
                  <a:lnTo>
                    <a:pt x="321903" y="314990"/>
                  </a:lnTo>
                  <a:lnTo>
                    <a:pt x="321522" y="315081"/>
                  </a:lnTo>
                  <a:lnTo>
                    <a:pt x="321148" y="315185"/>
                  </a:lnTo>
                  <a:lnTo>
                    <a:pt x="320770" y="315280"/>
                  </a:lnTo>
                  <a:lnTo>
                    <a:pt x="320388" y="315352"/>
                  </a:lnTo>
                  <a:lnTo>
                    <a:pt x="319735" y="315412"/>
                  </a:lnTo>
                  <a:lnTo>
                    <a:pt x="319069" y="315430"/>
                  </a:lnTo>
                  <a:lnTo>
                    <a:pt x="318400" y="315412"/>
                  </a:lnTo>
                  <a:lnTo>
                    <a:pt x="317735" y="315362"/>
                  </a:lnTo>
                  <a:lnTo>
                    <a:pt x="317074" y="315294"/>
                  </a:lnTo>
                  <a:lnTo>
                    <a:pt x="316559" y="315230"/>
                  </a:lnTo>
                  <a:lnTo>
                    <a:pt x="316046" y="315158"/>
                  </a:lnTo>
                  <a:lnTo>
                    <a:pt x="315532" y="315071"/>
                  </a:lnTo>
                  <a:lnTo>
                    <a:pt x="315033" y="314949"/>
                  </a:lnTo>
                  <a:lnTo>
                    <a:pt x="314546" y="314790"/>
                  </a:lnTo>
                  <a:lnTo>
                    <a:pt x="313944" y="314522"/>
                  </a:lnTo>
                  <a:lnTo>
                    <a:pt x="313359" y="314191"/>
                  </a:lnTo>
                  <a:lnTo>
                    <a:pt x="312796" y="313806"/>
                  </a:lnTo>
                  <a:lnTo>
                    <a:pt x="312271" y="313379"/>
                  </a:lnTo>
                  <a:lnTo>
                    <a:pt x="311802" y="312917"/>
                  </a:lnTo>
                  <a:lnTo>
                    <a:pt x="311474" y="312649"/>
                  </a:lnTo>
                  <a:lnTo>
                    <a:pt x="310362" y="311270"/>
                  </a:lnTo>
                  <a:lnTo>
                    <a:pt x="310169" y="310943"/>
                  </a:lnTo>
                  <a:lnTo>
                    <a:pt x="308666" y="309228"/>
                  </a:lnTo>
                  <a:lnTo>
                    <a:pt x="306829" y="307382"/>
                  </a:lnTo>
                  <a:lnTo>
                    <a:pt x="305052" y="306185"/>
                  </a:lnTo>
                  <a:lnTo>
                    <a:pt x="303598" y="305513"/>
                  </a:lnTo>
                  <a:lnTo>
                    <a:pt x="303604" y="305255"/>
                  </a:lnTo>
                  <a:lnTo>
                    <a:pt x="303268" y="305445"/>
                  </a:lnTo>
                  <a:lnTo>
                    <a:pt x="302705" y="305123"/>
                  </a:lnTo>
                  <a:lnTo>
                    <a:pt x="302456" y="304960"/>
                  </a:lnTo>
                  <a:lnTo>
                    <a:pt x="302327" y="304892"/>
                  </a:lnTo>
                  <a:lnTo>
                    <a:pt x="302142" y="304801"/>
                  </a:lnTo>
                  <a:lnTo>
                    <a:pt x="301946" y="304729"/>
                  </a:lnTo>
                  <a:lnTo>
                    <a:pt x="301749" y="304665"/>
                  </a:lnTo>
                  <a:lnTo>
                    <a:pt x="300945" y="304443"/>
                  </a:lnTo>
                  <a:lnTo>
                    <a:pt x="300741" y="304393"/>
                  </a:lnTo>
                  <a:lnTo>
                    <a:pt x="300143" y="304261"/>
                  </a:lnTo>
                  <a:lnTo>
                    <a:pt x="299572" y="304152"/>
                  </a:lnTo>
                  <a:lnTo>
                    <a:pt x="299380" y="304107"/>
                  </a:lnTo>
                  <a:lnTo>
                    <a:pt x="299115" y="304034"/>
                  </a:lnTo>
                  <a:lnTo>
                    <a:pt x="298851" y="303953"/>
                  </a:lnTo>
                  <a:lnTo>
                    <a:pt x="298719" y="303921"/>
                  </a:lnTo>
                  <a:lnTo>
                    <a:pt x="298454" y="303880"/>
                  </a:lnTo>
                  <a:lnTo>
                    <a:pt x="298318" y="303867"/>
                  </a:lnTo>
                  <a:lnTo>
                    <a:pt x="298186" y="303849"/>
                  </a:lnTo>
                  <a:lnTo>
                    <a:pt x="297811" y="303744"/>
                  </a:lnTo>
                  <a:lnTo>
                    <a:pt x="297448" y="303635"/>
                  </a:lnTo>
                  <a:lnTo>
                    <a:pt x="297229" y="303622"/>
                  </a:lnTo>
                  <a:lnTo>
                    <a:pt x="296583" y="303631"/>
                  </a:lnTo>
                  <a:lnTo>
                    <a:pt x="296296" y="303654"/>
                  </a:lnTo>
                  <a:lnTo>
                    <a:pt x="296073" y="303690"/>
                  </a:lnTo>
                  <a:lnTo>
                    <a:pt x="295892" y="303712"/>
                  </a:lnTo>
                  <a:lnTo>
                    <a:pt x="295335" y="303712"/>
                  </a:lnTo>
                  <a:lnTo>
                    <a:pt x="295110" y="303572"/>
                  </a:lnTo>
                  <a:lnTo>
                    <a:pt x="295045" y="303440"/>
                  </a:lnTo>
                  <a:lnTo>
                    <a:pt x="294988" y="303300"/>
                  </a:lnTo>
                  <a:lnTo>
                    <a:pt x="294784" y="302928"/>
                  </a:lnTo>
                  <a:lnTo>
                    <a:pt x="294761" y="302755"/>
                  </a:lnTo>
                  <a:lnTo>
                    <a:pt x="294780" y="302601"/>
                  </a:lnTo>
                  <a:lnTo>
                    <a:pt x="294965" y="302261"/>
                  </a:lnTo>
                  <a:lnTo>
                    <a:pt x="295241" y="301993"/>
                  </a:lnTo>
                  <a:lnTo>
                    <a:pt x="295358" y="301853"/>
                  </a:lnTo>
                  <a:lnTo>
                    <a:pt x="295692" y="301417"/>
                  </a:lnTo>
                  <a:lnTo>
                    <a:pt x="295805" y="301277"/>
                  </a:lnTo>
                  <a:lnTo>
                    <a:pt x="295922" y="301145"/>
                  </a:lnTo>
                  <a:lnTo>
                    <a:pt x="296285" y="300755"/>
                  </a:lnTo>
                  <a:lnTo>
                    <a:pt x="296398" y="300618"/>
                  </a:lnTo>
                  <a:lnTo>
                    <a:pt x="296519" y="300460"/>
                  </a:lnTo>
                  <a:lnTo>
                    <a:pt x="296632" y="300301"/>
                  </a:lnTo>
                  <a:lnTo>
                    <a:pt x="296738" y="300138"/>
                  </a:lnTo>
                  <a:lnTo>
                    <a:pt x="296965" y="299811"/>
                  </a:lnTo>
                  <a:lnTo>
                    <a:pt x="297063" y="299679"/>
                  </a:lnTo>
                  <a:lnTo>
                    <a:pt x="297373" y="299290"/>
                  </a:lnTo>
                  <a:lnTo>
                    <a:pt x="297467" y="299154"/>
                  </a:lnTo>
                  <a:lnTo>
                    <a:pt x="297641" y="298881"/>
                  </a:lnTo>
                  <a:lnTo>
                    <a:pt x="297724" y="298745"/>
                  </a:lnTo>
                  <a:lnTo>
                    <a:pt x="297796" y="298605"/>
                  </a:lnTo>
                  <a:lnTo>
                    <a:pt x="297860" y="298460"/>
                  </a:lnTo>
                  <a:lnTo>
                    <a:pt x="297967" y="298097"/>
                  </a:lnTo>
                  <a:lnTo>
                    <a:pt x="298015" y="297852"/>
                  </a:lnTo>
                  <a:lnTo>
                    <a:pt x="298049" y="297502"/>
                  </a:lnTo>
                  <a:lnTo>
                    <a:pt x="298049" y="297325"/>
                  </a:lnTo>
                  <a:lnTo>
                    <a:pt x="298031" y="297153"/>
                  </a:lnTo>
                  <a:lnTo>
                    <a:pt x="297973" y="296817"/>
                  </a:lnTo>
                  <a:lnTo>
                    <a:pt x="297879" y="296482"/>
                  </a:lnTo>
                  <a:lnTo>
                    <a:pt x="297822" y="296332"/>
                  </a:lnTo>
                  <a:lnTo>
                    <a:pt x="297497" y="295806"/>
                  </a:lnTo>
                  <a:lnTo>
                    <a:pt x="296836" y="295470"/>
                  </a:lnTo>
                  <a:lnTo>
                    <a:pt x="295975" y="295325"/>
                  </a:lnTo>
                  <a:lnTo>
                    <a:pt x="294244" y="295302"/>
                  </a:lnTo>
                  <a:lnTo>
                    <a:pt x="292918" y="295021"/>
                  </a:lnTo>
                  <a:lnTo>
                    <a:pt x="292589" y="294690"/>
                  </a:lnTo>
                  <a:lnTo>
                    <a:pt x="292067" y="293969"/>
                  </a:lnTo>
                  <a:lnTo>
                    <a:pt x="291810" y="293574"/>
                  </a:lnTo>
                  <a:lnTo>
                    <a:pt x="291689" y="292662"/>
                  </a:lnTo>
                  <a:lnTo>
                    <a:pt x="291768" y="291819"/>
                  </a:lnTo>
                  <a:lnTo>
                    <a:pt x="291923" y="290653"/>
                  </a:lnTo>
                  <a:lnTo>
                    <a:pt x="291825" y="288312"/>
                  </a:lnTo>
                  <a:lnTo>
                    <a:pt x="291504" y="287527"/>
                  </a:lnTo>
                  <a:lnTo>
                    <a:pt x="291160" y="286892"/>
                  </a:lnTo>
                  <a:lnTo>
                    <a:pt x="290797" y="286266"/>
                  </a:lnTo>
                  <a:lnTo>
                    <a:pt x="290608" y="285958"/>
                  </a:lnTo>
                  <a:lnTo>
                    <a:pt x="290369" y="285586"/>
                  </a:lnTo>
                  <a:lnTo>
                    <a:pt x="290125" y="285218"/>
                  </a:lnTo>
                  <a:lnTo>
                    <a:pt x="289619" y="284488"/>
                  </a:lnTo>
                  <a:lnTo>
                    <a:pt x="289119" y="283781"/>
                  </a:lnTo>
                  <a:lnTo>
                    <a:pt x="288624" y="283091"/>
                  </a:lnTo>
                  <a:lnTo>
                    <a:pt x="287846" y="282052"/>
                  </a:lnTo>
                  <a:lnTo>
                    <a:pt x="287580" y="281690"/>
                  </a:lnTo>
                  <a:lnTo>
                    <a:pt x="287306" y="281331"/>
                  </a:lnTo>
                  <a:lnTo>
                    <a:pt x="287014" y="280996"/>
                  </a:lnTo>
                  <a:lnTo>
                    <a:pt x="286693" y="280696"/>
                  </a:lnTo>
                  <a:lnTo>
                    <a:pt x="286319" y="280456"/>
                  </a:lnTo>
                  <a:lnTo>
                    <a:pt x="285896" y="280265"/>
                  </a:lnTo>
                  <a:lnTo>
                    <a:pt x="285465" y="280084"/>
                  </a:lnTo>
                  <a:lnTo>
                    <a:pt x="285068" y="279879"/>
                  </a:lnTo>
                  <a:lnTo>
                    <a:pt x="284740" y="279612"/>
                  </a:lnTo>
                  <a:lnTo>
                    <a:pt x="284459" y="279222"/>
                  </a:lnTo>
                  <a:lnTo>
                    <a:pt x="284229" y="278759"/>
                  </a:lnTo>
                  <a:lnTo>
                    <a:pt x="284059" y="278260"/>
                  </a:lnTo>
                  <a:lnTo>
                    <a:pt x="283949" y="277752"/>
                  </a:lnTo>
                  <a:lnTo>
                    <a:pt x="283907" y="277262"/>
                  </a:lnTo>
                  <a:lnTo>
                    <a:pt x="283919" y="277008"/>
                  </a:lnTo>
                  <a:lnTo>
                    <a:pt x="283953" y="276750"/>
                  </a:lnTo>
                  <a:lnTo>
                    <a:pt x="283998" y="276491"/>
                  </a:lnTo>
                  <a:lnTo>
                    <a:pt x="284055" y="276237"/>
                  </a:lnTo>
                  <a:lnTo>
                    <a:pt x="284104" y="275983"/>
                  </a:lnTo>
                  <a:lnTo>
                    <a:pt x="284202" y="275552"/>
                  </a:lnTo>
                  <a:lnTo>
                    <a:pt x="284319" y="275121"/>
                  </a:lnTo>
                  <a:lnTo>
                    <a:pt x="284444" y="274695"/>
                  </a:lnTo>
                  <a:lnTo>
                    <a:pt x="284561" y="274264"/>
                  </a:lnTo>
                  <a:lnTo>
                    <a:pt x="284668" y="273833"/>
                  </a:lnTo>
                  <a:lnTo>
                    <a:pt x="284785" y="273225"/>
                  </a:lnTo>
                  <a:lnTo>
                    <a:pt x="284883" y="272608"/>
                  </a:lnTo>
                  <a:lnTo>
                    <a:pt x="285129" y="270753"/>
                  </a:lnTo>
                  <a:lnTo>
                    <a:pt x="285272" y="269751"/>
                  </a:lnTo>
                  <a:lnTo>
                    <a:pt x="285408" y="268748"/>
                  </a:lnTo>
                  <a:lnTo>
                    <a:pt x="285586" y="267156"/>
                  </a:lnTo>
                  <a:lnTo>
                    <a:pt x="285639" y="266607"/>
                  </a:lnTo>
                  <a:lnTo>
                    <a:pt x="285673" y="266059"/>
                  </a:lnTo>
                  <a:lnTo>
                    <a:pt x="285688" y="265510"/>
                  </a:lnTo>
                  <a:lnTo>
                    <a:pt x="285680" y="264997"/>
                  </a:lnTo>
                  <a:lnTo>
                    <a:pt x="285654" y="264485"/>
                  </a:lnTo>
                  <a:lnTo>
                    <a:pt x="285612" y="263968"/>
                  </a:lnTo>
                  <a:lnTo>
                    <a:pt x="285503" y="262943"/>
                  </a:lnTo>
                  <a:lnTo>
                    <a:pt x="285416" y="262425"/>
                  </a:lnTo>
                  <a:lnTo>
                    <a:pt x="285182" y="261391"/>
                  </a:lnTo>
                  <a:lnTo>
                    <a:pt x="285098" y="260879"/>
                  </a:lnTo>
                  <a:lnTo>
                    <a:pt x="285083" y="260366"/>
                  </a:lnTo>
                  <a:lnTo>
                    <a:pt x="285125" y="259677"/>
                  </a:lnTo>
                  <a:lnTo>
                    <a:pt x="285174" y="259332"/>
                  </a:lnTo>
                  <a:lnTo>
                    <a:pt x="285261" y="259014"/>
                  </a:lnTo>
                  <a:lnTo>
                    <a:pt x="285404" y="258743"/>
                  </a:lnTo>
                  <a:lnTo>
                    <a:pt x="285627" y="258502"/>
                  </a:lnTo>
                  <a:lnTo>
                    <a:pt x="285914" y="258293"/>
                  </a:lnTo>
                  <a:lnTo>
                    <a:pt x="286243" y="258121"/>
                  </a:lnTo>
                  <a:lnTo>
                    <a:pt x="286591" y="257989"/>
                  </a:lnTo>
                  <a:lnTo>
                    <a:pt x="286927" y="257894"/>
                  </a:lnTo>
                  <a:lnTo>
                    <a:pt x="287476" y="257853"/>
                  </a:lnTo>
                  <a:lnTo>
                    <a:pt x="288065" y="257944"/>
                  </a:lnTo>
                  <a:lnTo>
                    <a:pt x="288673" y="258135"/>
                  </a:lnTo>
                  <a:lnTo>
                    <a:pt x="289266" y="258380"/>
                  </a:lnTo>
                  <a:lnTo>
                    <a:pt x="289819" y="258647"/>
                  </a:lnTo>
                  <a:lnTo>
                    <a:pt x="290227" y="258869"/>
                  </a:lnTo>
                  <a:lnTo>
                    <a:pt x="290620" y="259128"/>
                  </a:lnTo>
                  <a:lnTo>
                    <a:pt x="290998" y="259409"/>
                  </a:lnTo>
                  <a:lnTo>
                    <a:pt x="291360" y="259708"/>
                  </a:lnTo>
                  <a:lnTo>
                    <a:pt x="291712" y="260021"/>
                  </a:lnTo>
                  <a:lnTo>
                    <a:pt x="291957" y="260280"/>
                  </a:lnTo>
                  <a:lnTo>
                    <a:pt x="292403" y="260847"/>
                  </a:lnTo>
                  <a:lnTo>
                    <a:pt x="292642" y="261110"/>
                  </a:lnTo>
                  <a:lnTo>
                    <a:pt x="292909" y="261328"/>
                  </a:lnTo>
                  <a:lnTo>
                    <a:pt x="293295" y="261527"/>
                  </a:lnTo>
                  <a:lnTo>
                    <a:pt x="293726" y="261663"/>
                  </a:lnTo>
                  <a:lnTo>
                    <a:pt x="294183" y="261763"/>
                  </a:lnTo>
                  <a:lnTo>
                    <a:pt x="294648" y="261831"/>
                  </a:lnTo>
                  <a:lnTo>
                    <a:pt x="295105" y="261890"/>
                  </a:lnTo>
                  <a:lnTo>
                    <a:pt x="295635" y="261945"/>
                  </a:lnTo>
                  <a:lnTo>
                    <a:pt x="296171" y="261967"/>
                  </a:lnTo>
                  <a:lnTo>
                    <a:pt x="296708" y="261963"/>
                  </a:lnTo>
                  <a:lnTo>
                    <a:pt x="297244" y="261931"/>
                  </a:lnTo>
                  <a:lnTo>
                    <a:pt x="297777" y="261881"/>
                  </a:lnTo>
                  <a:lnTo>
                    <a:pt x="298128" y="261836"/>
                  </a:lnTo>
                  <a:lnTo>
                    <a:pt x="298481" y="261772"/>
                  </a:lnTo>
                  <a:lnTo>
                    <a:pt x="299176" y="261631"/>
                  </a:lnTo>
                  <a:lnTo>
                    <a:pt x="300029" y="261464"/>
                  </a:lnTo>
                  <a:lnTo>
                    <a:pt x="300532" y="261369"/>
                  </a:lnTo>
                  <a:lnTo>
                    <a:pt x="301039" y="261264"/>
                  </a:lnTo>
                  <a:lnTo>
                    <a:pt x="301538" y="261151"/>
                  </a:lnTo>
                  <a:lnTo>
                    <a:pt x="302033" y="261024"/>
                  </a:lnTo>
                  <a:lnTo>
                    <a:pt x="302505" y="260888"/>
                  </a:lnTo>
                  <a:lnTo>
                    <a:pt x="302977" y="260743"/>
                  </a:lnTo>
                  <a:lnTo>
                    <a:pt x="303442" y="260584"/>
                  </a:lnTo>
                  <a:lnTo>
                    <a:pt x="303907" y="260421"/>
                  </a:lnTo>
                  <a:lnTo>
                    <a:pt x="304372" y="260248"/>
                  </a:lnTo>
                  <a:lnTo>
                    <a:pt x="304905" y="260049"/>
                  </a:lnTo>
                  <a:lnTo>
                    <a:pt x="305441" y="259840"/>
                  </a:lnTo>
                  <a:lnTo>
                    <a:pt x="305970" y="259618"/>
                  </a:lnTo>
                  <a:lnTo>
                    <a:pt x="306492" y="259382"/>
                  </a:lnTo>
                  <a:lnTo>
                    <a:pt x="307006" y="259132"/>
                  </a:lnTo>
                  <a:lnTo>
                    <a:pt x="307184" y="259019"/>
                  </a:lnTo>
                  <a:lnTo>
                    <a:pt x="307565" y="258760"/>
                  </a:lnTo>
                  <a:lnTo>
                    <a:pt x="308098" y="259278"/>
                  </a:lnTo>
                  <a:lnTo>
                    <a:pt x="308102" y="259414"/>
                  </a:lnTo>
                  <a:lnTo>
                    <a:pt x="308098" y="259545"/>
                  </a:lnTo>
                  <a:lnTo>
                    <a:pt x="308098" y="259677"/>
                  </a:lnTo>
                  <a:lnTo>
                    <a:pt x="308068" y="260071"/>
                  </a:lnTo>
                  <a:lnTo>
                    <a:pt x="307985" y="260466"/>
                  </a:lnTo>
                  <a:lnTo>
                    <a:pt x="307875" y="260861"/>
                  </a:lnTo>
                  <a:lnTo>
                    <a:pt x="307758" y="261255"/>
                  </a:lnTo>
                  <a:lnTo>
                    <a:pt x="307656" y="261650"/>
                  </a:lnTo>
                  <a:lnTo>
                    <a:pt x="307524" y="262112"/>
                  </a:lnTo>
                  <a:lnTo>
                    <a:pt x="307358" y="262580"/>
                  </a:lnTo>
                  <a:lnTo>
                    <a:pt x="307206" y="263047"/>
                  </a:lnTo>
                  <a:lnTo>
                    <a:pt x="307123" y="263496"/>
                  </a:lnTo>
                  <a:lnTo>
                    <a:pt x="307150" y="263918"/>
                  </a:lnTo>
                  <a:lnTo>
                    <a:pt x="307263" y="264244"/>
                  </a:lnTo>
                  <a:lnTo>
                    <a:pt x="307433" y="264571"/>
                  </a:lnTo>
                  <a:lnTo>
                    <a:pt x="307645" y="264879"/>
                  </a:lnTo>
                  <a:lnTo>
                    <a:pt x="307886" y="265152"/>
                  </a:lnTo>
                  <a:lnTo>
                    <a:pt x="308151" y="265374"/>
                  </a:lnTo>
                  <a:lnTo>
                    <a:pt x="308681" y="265514"/>
                  </a:lnTo>
                  <a:lnTo>
                    <a:pt x="309474" y="265982"/>
                  </a:lnTo>
                  <a:lnTo>
                    <a:pt x="309803" y="266244"/>
                  </a:lnTo>
                  <a:lnTo>
                    <a:pt x="310063" y="266576"/>
                  </a:lnTo>
                  <a:lnTo>
                    <a:pt x="311114" y="267501"/>
                  </a:lnTo>
                  <a:lnTo>
                    <a:pt x="311904" y="267968"/>
                  </a:lnTo>
                  <a:lnTo>
                    <a:pt x="312233" y="268100"/>
                  </a:lnTo>
                  <a:lnTo>
                    <a:pt x="312966" y="268177"/>
                  </a:lnTo>
                  <a:lnTo>
                    <a:pt x="313506" y="267669"/>
                  </a:lnTo>
                  <a:lnTo>
                    <a:pt x="313778" y="267347"/>
                  </a:lnTo>
                  <a:lnTo>
                    <a:pt x="313923" y="266635"/>
                  </a:lnTo>
                  <a:lnTo>
                    <a:pt x="314059" y="266313"/>
                  </a:lnTo>
                  <a:lnTo>
                    <a:pt x="314065" y="265923"/>
                  </a:lnTo>
                  <a:lnTo>
                    <a:pt x="314818" y="264634"/>
                  </a:lnTo>
                  <a:lnTo>
                    <a:pt x="314954" y="264376"/>
                  </a:lnTo>
                  <a:lnTo>
                    <a:pt x="316042" y="262834"/>
                  </a:lnTo>
                  <a:lnTo>
                    <a:pt x="316582" y="262258"/>
                  </a:lnTo>
                  <a:lnTo>
                    <a:pt x="317122" y="261745"/>
                  </a:lnTo>
                  <a:lnTo>
                    <a:pt x="317528" y="261496"/>
                  </a:lnTo>
                  <a:lnTo>
                    <a:pt x="318200" y="261115"/>
                  </a:lnTo>
                  <a:lnTo>
                    <a:pt x="319269" y="260806"/>
                  </a:lnTo>
                  <a:lnTo>
                    <a:pt x="319935" y="260752"/>
                  </a:lnTo>
                  <a:lnTo>
                    <a:pt x="320997" y="260897"/>
                  </a:lnTo>
                  <a:lnTo>
                    <a:pt x="321329" y="260969"/>
                  </a:lnTo>
                  <a:lnTo>
                    <a:pt x="321727" y="260974"/>
                  </a:lnTo>
                  <a:lnTo>
                    <a:pt x="322058" y="261042"/>
                  </a:lnTo>
                  <a:lnTo>
                    <a:pt x="323121" y="261060"/>
                  </a:lnTo>
                  <a:lnTo>
                    <a:pt x="326843" y="261314"/>
                  </a:lnTo>
                  <a:lnTo>
                    <a:pt x="327577" y="261387"/>
                  </a:lnTo>
                  <a:lnTo>
                    <a:pt x="329571" y="261550"/>
                  </a:lnTo>
                  <a:lnTo>
                    <a:pt x="330430" y="261886"/>
                  </a:lnTo>
                  <a:lnTo>
                    <a:pt x="330800" y="262040"/>
                  </a:lnTo>
                  <a:lnTo>
                    <a:pt x="331163" y="262221"/>
                  </a:lnTo>
                  <a:lnTo>
                    <a:pt x="331340" y="262321"/>
                  </a:lnTo>
                  <a:lnTo>
                    <a:pt x="331635" y="262539"/>
                  </a:lnTo>
                  <a:lnTo>
                    <a:pt x="331907" y="262802"/>
                  </a:lnTo>
                  <a:lnTo>
                    <a:pt x="332175" y="263074"/>
                  </a:lnTo>
                  <a:lnTo>
                    <a:pt x="332451" y="263324"/>
                  </a:lnTo>
                  <a:lnTo>
                    <a:pt x="332757" y="263519"/>
                  </a:lnTo>
                  <a:lnTo>
                    <a:pt x="332917" y="263605"/>
                  </a:lnTo>
                  <a:lnTo>
                    <a:pt x="333090" y="263695"/>
                  </a:lnTo>
                  <a:lnTo>
                    <a:pt x="333264" y="263773"/>
                  </a:lnTo>
                  <a:lnTo>
                    <a:pt x="333427" y="263818"/>
                  </a:lnTo>
                  <a:lnTo>
                    <a:pt x="333755" y="263664"/>
                  </a:lnTo>
                  <a:lnTo>
                    <a:pt x="334005" y="263346"/>
                  </a:lnTo>
                  <a:lnTo>
                    <a:pt x="334277" y="263024"/>
                  </a:lnTo>
                  <a:lnTo>
                    <a:pt x="334541" y="262698"/>
                  </a:lnTo>
                  <a:lnTo>
                    <a:pt x="334677" y="262539"/>
                  </a:lnTo>
                  <a:lnTo>
                    <a:pt x="334942" y="262253"/>
                  </a:lnTo>
                  <a:lnTo>
                    <a:pt x="335210" y="261981"/>
                  </a:lnTo>
                  <a:lnTo>
                    <a:pt x="335759" y="261437"/>
                  </a:lnTo>
                  <a:lnTo>
                    <a:pt x="336027" y="261155"/>
                  </a:lnTo>
                  <a:lnTo>
                    <a:pt x="336299" y="260851"/>
                  </a:lnTo>
                  <a:lnTo>
                    <a:pt x="336828" y="260226"/>
                  </a:lnTo>
                  <a:lnTo>
                    <a:pt x="337096" y="259917"/>
                  </a:lnTo>
                  <a:lnTo>
                    <a:pt x="337375" y="259618"/>
                  </a:lnTo>
                  <a:lnTo>
                    <a:pt x="337530" y="259463"/>
                  </a:lnTo>
                  <a:lnTo>
                    <a:pt x="337689" y="259309"/>
                  </a:lnTo>
                  <a:lnTo>
                    <a:pt x="337851" y="259160"/>
                  </a:lnTo>
                  <a:lnTo>
                    <a:pt x="338166" y="258851"/>
                  </a:lnTo>
                  <a:lnTo>
                    <a:pt x="338429" y="258584"/>
                  </a:lnTo>
                  <a:lnTo>
                    <a:pt x="338687" y="258311"/>
                  </a:lnTo>
                  <a:lnTo>
                    <a:pt x="338940" y="258035"/>
                  </a:lnTo>
                  <a:lnTo>
                    <a:pt x="339190" y="257753"/>
                  </a:lnTo>
                  <a:lnTo>
                    <a:pt x="339685" y="257177"/>
                  </a:lnTo>
                  <a:lnTo>
                    <a:pt x="339930" y="256883"/>
                  </a:lnTo>
                  <a:lnTo>
                    <a:pt x="340172" y="256583"/>
                  </a:lnTo>
                  <a:lnTo>
                    <a:pt x="340406" y="256279"/>
                  </a:lnTo>
                  <a:lnTo>
                    <a:pt x="340842" y="255672"/>
                  </a:lnTo>
                  <a:lnTo>
                    <a:pt x="341053" y="255368"/>
                  </a:lnTo>
                  <a:lnTo>
                    <a:pt x="341253" y="255064"/>
                  </a:lnTo>
                  <a:lnTo>
                    <a:pt x="341435" y="254746"/>
                  </a:lnTo>
                  <a:lnTo>
                    <a:pt x="341590" y="254424"/>
                  </a:lnTo>
                  <a:lnTo>
                    <a:pt x="341669" y="254202"/>
                  </a:lnTo>
                  <a:lnTo>
                    <a:pt x="341729" y="253975"/>
                  </a:lnTo>
                  <a:lnTo>
                    <a:pt x="341782" y="253744"/>
                  </a:lnTo>
                  <a:lnTo>
                    <a:pt x="341843" y="253517"/>
                  </a:lnTo>
                  <a:lnTo>
                    <a:pt x="341922" y="253295"/>
                  </a:lnTo>
                  <a:lnTo>
                    <a:pt x="342051" y="253018"/>
                  </a:lnTo>
                  <a:lnTo>
                    <a:pt x="342198" y="252746"/>
                  </a:lnTo>
                  <a:lnTo>
                    <a:pt x="342364" y="252483"/>
                  </a:lnTo>
                  <a:lnTo>
                    <a:pt x="342538" y="252229"/>
                  </a:lnTo>
                  <a:lnTo>
                    <a:pt x="342723" y="251984"/>
                  </a:lnTo>
                  <a:lnTo>
                    <a:pt x="342961" y="251726"/>
                  </a:lnTo>
                  <a:lnTo>
                    <a:pt x="343229" y="251490"/>
                  </a:lnTo>
                  <a:lnTo>
                    <a:pt x="343501" y="251258"/>
                  </a:lnTo>
                  <a:lnTo>
                    <a:pt x="343763" y="251023"/>
                  </a:lnTo>
                  <a:lnTo>
                    <a:pt x="343990" y="250755"/>
                  </a:lnTo>
                  <a:lnTo>
                    <a:pt x="344122" y="250528"/>
                  </a:lnTo>
                  <a:lnTo>
                    <a:pt x="344231" y="250283"/>
                  </a:lnTo>
                  <a:lnTo>
                    <a:pt x="344333" y="250038"/>
                  </a:lnTo>
                  <a:lnTo>
                    <a:pt x="344447" y="249803"/>
                  </a:lnTo>
                  <a:lnTo>
                    <a:pt x="344594" y="249594"/>
                  </a:lnTo>
                  <a:lnTo>
                    <a:pt x="344730" y="249467"/>
                  </a:lnTo>
                  <a:lnTo>
                    <a:pt x="344885" y="249358"/>
                  </a:lnTo>
                  <a:lnTo>
                    <a:pt x="345047" y="249258"/>
                  </a:lnTo>
                  <a:lnTo>
                    <a:pt x="345202" y="249150"/>
                  </a:lnTo>
                  <a:lnTo>
                    <a:pt x="345342" y="249023"/>
                  </a:lnTo>
                  <a:lnTo>
                    <a:pt x="345467" y="248859"/>
                  </a:lnTo>
                  <a:lnTo>
                    <a:pt x="345572" y="248673"/>
                  </a:lnTo>
                  <a:lnTo>
                    <a:pt x="345671" y="248483"/>
                  </a:lnTo>
                  <a:lnTo>
                    <a:pt x="345776" y="248297"/>
                  </a:lnTo>
                  <a:lnTo>
                    <a:pt x="345901" y="248133"/>
                  </a:lnTo>
                  <a:lnTo>
                    <a:pt x="346140" y="247915"/>
                  </a:lnTo>
                  <a:lnTo>
                    <a:pt x="346412" y="247711"/>
                  </a:lnTo>
                  <a:lnTo>
                    <a:pt x="346707" y="247539"/>
                  </a:lnTo>
                  <a:lnTo>
                    <a:pt x="347013" y="247412"/>
                  </a:lnTo>
                  <a:lnTo>
                    <a:pt x="347319" y="247340"/>
                  </a:lnTo>
                  <a:lnTo>
                    <a:pt x="347663" y="247331"/>
                  </a:lnTo>
                  <a:lnTo>
                    <a:pt x="348033" y="247380"/>
                  </a:lnTo>
                  <a:lnTo>
                    <a:pt x="348399" y="247489"/>
                  </a:lnTo>
                  <a:lnTo>
                    <a:pt x="348739" y="247644"/>
                  </a:lnTo>
                  <a:lnTo>
                    <a:pt x="349020" y="247839"/>
                  </a:lnTo>
                  <a:lnTo>
                    <a:pt x="349230" y="248102"/>
                  </a:lnTo>
                  <a:lnTo>
                    <a:pt x="349382" y="248428"/>
                  </a:lnTo>
                  <a:lnTo>
                    <a:pt x="349500" y="248796"/>
                  </a:lnTo>
                  <a:lnTo>
                    <a:pt x="349605" y="249172"/>
                  </a:lnTo>
                  <a:lnTo>
                    <a:pt x="349730" y="249530"/>
                  </a:lnTo>
                  <a:lnTo>
                    <a:pt x="350210" y="250809"/>
                  </a:lnTo>
                  <a:lnTo>
                    <a:pt x="350372" y="251231"/>
                  </a:lnTo>
                  <a:lnTo>
                    <a:pt x="350546" y="251653"/>
                  </a:lnTo>
                  <a:lnTo>
                    <a:pt x="350731" y="252129"/>
                  </a:lnTo>
                  <a:lnTo>
                    <a:pt x="350909" y="252624"/>
                  </a:lnTo>
                  <a:lnTo>
                    <a:pt x="351101" y="253105"/>
                  </a:lnTo>
                  <a:lnTo>
                    <a:pt x="351332" y="253540"/>
                  </a:lnTo>
                  <a:lnTo>
                    <a:pt x="351635" y="253898"/>
                  </a:lnTo>
                  <a:lnTo>
                    <a:pt x="351877" y="254102"/>
                  </a:lnTo>
                  <a:lnTo>
                    <a:pt x="352145" y="254284"/>
                  </a:lnTo>
                  <a:lnTo>
                    <a:pt x="352428" y="254447"/>
                  </a:lnTo>
                  <a:lnTo>
                    <a:pt x="352723" y="254574"/>
                  </a:lnTo>
                  <a:lnTo>
                    <a:pt x="353021" y="254665"/>
                  </a:lnTo>
                  <a:lnTo>
                    <a:pt x="353463" y="254669"/>
                  </a:lnTo>
                  <a:lnTo>
                    <a:pt x="353939" y="254542"/>
                  </a:lnTo>
                  <a:lnTo>
                    <a:pt x="354428" y="254375"/>
                  </a:lnTo>
                  <a:lnTo>
                    <a:pt x="354896" y="254252"/>
                  </a:lnTo>
                  <a:lnTo>
                    <a:pt x="355323" y="254279"/>
                  </a:lnTo>
                  <a:lnTo>
                    <a:pt x="355591" y="254388"/>
                  </a:lnTo>
                  <a:lnTo>
                    <a:pt x="355852" y="254533"/>
                  </a:lnTo>
                  <a:lnTo>
                    <a:pt x="356105" y="254715"/>
                  </a:lnTo>
                  <a:lnTo>
                    <a:pt x="356339" y="254910"/>
                  </a:lnTo>
                  <a:lnTo>
                    <a:pt x="356551" y="255118"/>
                  </a:lnTo>
                  <a:lnTo>
                    <a:pt x="356809" y="255477"/>
                  </a:lnTo>
                  <a:lnTo>
                    <a:pt x="357005" y="255889"/>
                  </a:lnTo>
                  <a:lnTo>
                    <a:pt x="357334" y="256783"/>
                  </a:lnTo>
                  <a:lnTo>
                    <a:pt x="357527" y="257209"/>
                  </a:lnTo>
                  <a:lnTo>
                    <a:pt x="357757" y="257613"/>
                  </a:lnTo>
                  <a:lnTo>
                    <a:pt x="357999" y="258012"/>
                  </a:lnTo>
                  <a:lnTo>
                    <a:pt x="358252" y="258407"/>
                  </a:lnTo>
                  <a:lnTo>
                    <a:pt x="358773" y="259182"/>
                  </a:lnTo>
                  <a:lnTo>
                    <a:pt x="359094" y="259668"/>
                  </a:lnTo>
                  <a:lnTo>
                    <a:pt x="359413" y="260162"/>
                  </a:lnTo>
                  <a:lnTo>
                    <a:pt x="359740" y="260643"/>
                  </a:lnTo>
                  <a:lnTo>
                    <a:pt x="360093" y="261101"/>
                  </a:lnTo>
                  <a:lnTo>
                    <a:pt x="360482" y="261518"/>
                  </a:lnTo>
                  <a:lnTo>
                    <a:pt x="360795" y="261795"/>
                  </a:lnTo>
                  <a:lnTo>
                    <a:pt x="361124" y="262054"/>
                  </a:lnTo>
                  <a:lnTo>
                    <a:pt x="361468" y="262299"/>
                  </a:lnTo>
                  <a:lnTo>
                    <a:pt x="362170" y="262757"/>
                  </a:lnTo>
                  <a:lnTo>
                    <a:pt x="362451" y="262933"/>
                  </a:lnTo>
                  <a:lnTo>
                    <a:pt x="362734" y="263101"/>
                  </a:lnTo>
                  <a:lnTo>
                    <a:pt x="363021" y="263260"/>
                  </a:lnTo>
                  <a:lnTo>
                    <a:pt x="363312" y="263419"/>
                  </a:lnTo>
                  <a:lnTo>
                    <a:pt x="363603" y="263564"/>
                  </a:lnTo>
                  <a:lnTo>
                    <a:pt x="364351" y="263773"/>
                  </a:lnTo>
                  <a:lnTo>
                    <a:pt x="365100" y="264013"/>
                  </a:lnTo>
                  <a:lnTo>
                    <a:pt x="365833" y="264280"/>
                  </a:lnTo>
                  <a:lnTo>
                    <a:pt x="366555" y="264576"/>
                  </a:lnTo>
                  <a:lnTo>
                    <a:pt x="367265" y="264893"/>
                  </a:lnTo>
                  <a:lnTo>
                    <a:pt x="367840" y="265169"/>
                  </a:lnTo>
                  <a:lnTo>
                    <a:pt x="368414" y="265455"/>
                  </a:lnTo>
                  <a:lnTo>
                    <a:pt x="368973" y="265764"/>
                  </a:lnTo>
                  <a:lnTo>
                    <a:pt x="369510" y="266100"/>
                  </a:lnTo>
                  <a:lnTo>
                    <a:pt x="370006" y="266480"/>
                  </a:lnTo>
                  <a:lnTo>
                    <a:pt x="370352" y="266793"/>
                  </a:lnTo>
                  <a:lnTo>
                    <a:pt x="370686" y="267125"/>
                  </a:lnTo>
                  <a:lnTo>
                    <a:pt x="371003" y="267474"/>
                  </a:lnTo>
                  <a:lnTo>
                    <a:pt x="371298" y="267841"/>
                  </a:lnTo>
                  <a:lnTo>
                    <a:pt x="371566" y="268227"/>
                  </a:lnTo>
                  <a:lnTo>
                    <a:pt x="371864" y="268762"/>
                  </a:lnTo>
                  <a:lnTo>
                    <a:pt x="372114" y="269333"/>
                  </a:lnTo>
                  <a:lnTo>
                    <a:pt x="372322" y="269932"/>
                  </a:lnTo>
                  <a:lnTo>
                    <a:pt x="372510" y="270540"/>
                  </a:lnTo>
                  <a:lnTo>
                    <a:pt x="372693" y="271143"/>
                  </a:lnTo>
                  <a:lnTo>
                    <a:pt x="372765" y="271434"/>
                  </a:lnTo>
                  <a:lnTo>
                    <a:pt x="372790" y="271583"/>
                  </a:lnTo>
                  <a:lnTo>
                    <a:pt x="372799" y="271783"/>
                  </a:lnTo>
                  <a:lnTo>
                    <a:pt x="372799" y="272178"/>
                  </a:lnTo>
                  <a:lnTo>
                    <a:pt x="372782" y="272463"/>
                  </a:lnTo>
                  <a:lnTo>
                    <a:pt x="373122" y="273130"/>
                  </a:lnTo>
                  <a:lnTo>
                    <a:pt x="373441" y="273353"/>
                  </a:lnTo>
                  <a:lnTo>
                    <a:pt x="373777" y="273597"/>
                  </a:lnTo>
                  <a:lnTo>
                    <a:pt x="374023" y="273788"/>
                  </a:lnTo>
                  <a:lnTo>
                    <a:pt x="374151" y="273878"/>
                  </a:lnTo>
                  <a:lnTo>
                    <a:pt x="374533" y="274064"/>
                  </a:lnTo>
                  <a:lnTo>
                    <a:pt x="374922" y="274200"/>
                  </a:lnTo>
                  <a:lnTo>
                    <a:pt x="375875" y="274654"/>
                  </a:lnTo>
                  <a:lnTo>
                    <a:pt x="376082" y="274767"/>
                  </a:lnTo>
                  <a:lnTo>
                    <a:pt x="376551" y="274958"/>
                  </a:lnTo>
                  <a:lnTo>
                    <a:pt x="377480" y="275312"/>
                  </a:lnTo>
                  <a:lnTo>
                    <a:pt x="377858" y="275611"/>
                  </a:lnTo>
                  <a:lnTo>
                    <a:pt x="378262" y="275856"/>
                  </a:lnTo>
                  <a:lnTo>
                    <a:pt x="378660" y="276024"/>
                  </a:lnTo>
                  <a:lnTo>
                    <a:pt x="379079" y="276169"/>
                  </a:lnTo>
                  <a:lnTo>
                    <a:pt x="379506" y="276278"/>
                  </a:lnTo>
                  <a:lnTo>
                    <a:pt x="379941" y="276364"/>
                  </a:lnTo>
                  <a:lnTo>
                    <a:pt x="380417" y="276423"/>
                  </a:lnTo>
                  <a:lnTo>
                    <a:pt x="381100" y="276423"/>
                  </a:lnTo>
                  <a:lnTo>
                    <a:pt x="381842" y="276296"/>
                  </a:lnTo>
                  <a:lnTo>
                    <a:pt x="382590" y="276110"/>
                  </a:lnTo>
                  <a:lnTo>
                    <a:pt x="383345" y="275938"/>
                  </a:lnTo>
                  <a:lnTo>
                    <a:pt x="384094" y="275843"/>
                  </a:lnTo>
                  <a:lnTo>
                    <a:pt x="384786" y="275843"/>
                  </a:lnTo>
                  <a:lnTo>
                    <a:pt x="385481" y="275893"/>
                  </a:lnTo>
                  <a:lnTo>
                    <a:pt x="386176" y="275960"/>
                  </a:lnTo>
                  <a:lnTo>
                    <a:pt x="386872" y="276015"/>
                  </a:lnTo>
                  <a:lnTo>
                    <a:pt x="387567" y="276019"/>
                  </a:lnTo>
                  <a:lnTo>
                    <a:pt x="388005" y="275983"/>
                  </a:lnTo>
                  <a:lnTo>
                    <a:pt x="388883" y="275847"/>
                  </a:lnTo>
                  <a:lnTo>
                    <a:pt x="389317" y="275811"/>
                  </a:lnTo>
                  <a:lnTo>
                    <a:pt x="389748" y="275824"/>
                  </a:lnTo>
                  <a:lnTo>
                    <a:pt x="390163" y="275879"/>
                  </a:lnTo>
                  <a:lnTo>
                    <a:pt x="390594" y="275951"/>
                  </a:lnTo>
                  <a:lnTo>
                    <a:pt x="391013" y="276065"/>
                  </a:lnTo>
                  <a:lnTo>
                    <a:pt x="391385" y="276224"/>
                  </a:lnTo>
                  <a:lnTo>
                    <a:pt x="391683" y="276450"/>
                  </a:lnTo>
                  <a:lnTo>
                    <a:pt x="391829" y="276654"/>
                  </a:lnTo>
                  <a:lnTo>
                    <a:pt x="391948" y="276886"/>
                  </a:lnTo>
                  <a:lnTo>
                    <a:pt x="392046" y="277140"/>
                  </a:lnTo>
                  <a:lnTo>
                    <a:pt x="392140" y="277398"/>
                  </a:lnTo>
                  <a:lnTo>
                    <a:pt x="392250" y="277643"/>
                  </a:lnTo>
                  <a:lnTo>
                    <a:pt x="392522" y="278156"/>
                  </a:lnTo>
                  <a:lnTo>
                    <a:pt x="392809" y="278664"/>
                  </a:lnTo>
                  <a:lnTo>
                    <a:pt x="393111" y="279163"/>
                  </a:lnTo>
                  <a:lnTo>
                    <a:pt x="393428" y="279653"/>
                  </a:lnTo>
                  <a:lnTo>
                    <a:pt x="393757" y="280134"/>
                  </a:lnTo>
                  <a:lnTo>
                    <a:pt x="393806" y="279870"/>
                  </a:lnTo>
                  <a:lnTo>
                    <a:pt x="393833" y="279603"/>
                  </a:lnTo>
                  <a:lnTo>
                    <a:pt x="393844" y="279236"/>
                  </a:lnTo>
                  <a:lnTo>
                    <a:pt x="393844" y="279058"/>
                  </a:lnTo>
                  <a:lnTo>
                    <a:pt x="393819" y="278796"/>
                  </a:lnTo>
                  <a:lnTo>
                    <a:pt x="393761" y="278491"/>
                  </a:lnTo>
                  <a:lnTo>
                    <a:pt x="393674" y="278188"/>
                  </a:lnTo>
                  <a:lnTo>
                    <a:pt x="393568" y="277888"/>
                  </a:lnTo>
                  <a:lnTo>
                    <a:pt x="393444" y="277593"/>
                  </a:lnTo>
                  <a:lnTo>
                    <a:pt x="393315" y="277307"/>
                  </a:lnTo>
                  <a:lnTo>
                    <a:pt x="393070" y="276804"/>
                  </a:lnTo>
                  <a:lnTo>
                    <a:pt x="392786" y="276305"/>
                  </a:lnTo>
                  <a:lnTo>
                    <a:pt x="392465" y="275829"/>
                  </a:lnTo>
                  <a:lnTo>
                    <a:pt x="392106" y="275398"/>
                  </a:lnTo>
                  <a:lnTo>
                    <a:pt x="391706" y="275031"/>
                  </a:lnTo>
                  <a:lnTo>
                    <a:pt x="391244" y="274745"/>
                  </a:lnTo>
                  <a:lnTo>
                    <a:pt x="390730" y="274527"/>
                  </a:lnTo>
                  <a:lnTo>
                    <a:pt x="390182" y="274355"/>
                  </a:lnTo>
                  <a:lnTo>
                    <a:pt x="389623" y="274200"/>
                  </a:lnTo>
                  <a:lnTo>
                    <a:pt x="388630" y="273906"/>
                  </a:lnTo>
                  <a:lnTo>
                    <a:pt x="388183" y="273783"/>
                  </a:lnTo>
                  <a:lnTo>
                    <a:pt x="387733" y="273670"/>
                  </a:lnTo>
                  <a:lnTo>
                    <a:pt x="387288" y="273547"/>
                  </a:lnTo>
                  <a:lnTo>
                    <a:pt x="386846" y="273407"/>
                  </a:lnTo>
                  <a:lnTo>
                    <a:pt x="386468" y="273266"/>
                  </a:lnTo>
                  <a:lnTo>
                    <a:pt x="385726" y="272949"/>
                  </a:lnTo>
                  <a:lnTo>
                    <a:pt x="385352" y="272799"/>
                  </a:lnTo>
                  <a:lnTo>
                    <a:pt x="384975" y="272663"/>
                  </a:lnTo>
                  <a:lnTo>
                    <a:pt x="384128" y="272486"/>
                  </a:lnTo>
                  <a:lnTo>
                    <a:pt x="383241" y="272409"/>
                  </a:lnTo>
                  <a:lnTo>
                    <a:pt x="382348" y="272359"/>
                  </a:lnTo>
                  <a:lnTo>
                    <a:pt x="381487" y="272245"/>
                  </a:lnTo>
                  <a:lnTo>
                    <a:pt x="380685" y="271996"/>
                  </a:lnTo>
                  <a:lnTo>
                    <a:pt x="380009" y="271651"/>
                  </a:lnTo>
                  <a:lnTo>
                    <a:pt x="379340" y="271234"/>
                  </a:lnTo>
                  <a:lnTo>
                    <a:pt x="378709" y="270758"/>
                  </a:lnTo>
                  <a:lnTo>
                    <a:pt x="378160" y="270223"/>
                  </a:lnTo>
                  <a:lnTo>
                    <a:pt x="377726" y="269638"/>
                  </a:lnTo>
                  <a:lnTo>
                    <a:pt x="377529" y="269247"/>
                  </a:lnTo>
                  <a:lnTo>
                    <a:pt x="377378" y="268835"/>
                  </a:lnTo>
                  <a:lnTo>
                    <a:pt x="377133" y="267977"/>
                  </a:lnTo>
                  <a:lnTo>
                    <a:pt x="376997" y="267551"/>
                  </a:lnTo>
                  <a:lnTo>
                    <a:pt x="376781" y="266952"/>
                  </a:lnTo>
                  <a:lnTo>
                    <a:pt x="376570" y="266353"/>
                  </a:lnTo>
                  <a:lnTo>
                    <a:pt x="376351" y="265755"/>
                  </a:lnTo>
                  <a:lnTo>
                    <a:pt x="376120" y="265161"/>
                  </a:lnTo>
                  <a:lnTo>
                    <a:pt x="375871" y="264576"/>
                  </a:lnTo>
                  <a:lnTo>
                    <a:pt x="375731" y="264276"/>
                  </a:lnTo>
                  <a:lnTo>
                    <a:pt x="375278" y="263382"/>
                  </a:lnTo>
                  <a:lnTo>
                    <a:pt x="375129" y="263083"/>
                  </a:lnTo>
                  <a:lnTo>
                    <a:pt x="374914" y="262602"/>
                  </a:lnTo>
                  <a:lnTo>
                    <a:pt x="374499" y="261618"/>
                  </a:lnTo>
                  <a:lnTo>
                    <a:pt x="374268" y="261142"/>
                  </a:lnTo>
                  <a:lnTo>
                    <a:pt x="373996" y="260697"/>
                  </a:lnTo>
                  <a:lnTo>
                    <a:pt x="373547" y="260153"/>
                  </a:lnTo>
                  <a:lnTo>
                    <a:pt x="373024" y="259663"/>
                  </a:lnTo>
                  <a:lnTo>
                    <a:pt x="372461" y="259200"/>
                  </a:lnTo>
                  <a:lnTo>
                    <a:pt x="371887" y="258747"/>
                  </a:lnTo>
                  <a:lnTo>
                    <a:pt x="371328" y="258284"/>
                  </a:lnTo>
                  <a:lnTo>
                    <a:pt x="370659" y="257758"/>
                  </a:lnTo>
                  <a:lnTo>
                    <a:pt x="369942" y="257264"/>
                  </a:lnTo>
                  <a:lnTo>
                    <a:pt x="369245" y="256756"/>
                  </a:lnTo>
                  <a:lnTo>
                    <a:pt x="368641" y="256202"/>
                  </a:lnTo>
                  <a:lnTo>
                    <a:pt x="368199" y="255567"/>
                  </a:lnTo>
                  <a:lnTo>
                    <a:pt x="368006" y="255141"/>
                  </a:lnTo>
                  <a:lnTo>
                    <a:pt x="367844" y="254692"/>
                  </a:lnTo>
                  <a:lnTo>
                    <a:pt x="367723" y="254229"/>
                  </a:lnTo>
                  <a:lnTo>
                    <a:pt x="367655" y="253762"/>
                  </a:lnTo>
                  <a:lnTo>
                    <a:pt x="367646" y="253309"/>
                  </a:lnTo>
                  <a:lnTo>
                    <a:pt x="367680" y="253018"/>
                  </a:lnTo>
                  <a:lnTo>
                    <a:pt x="367738" y="252723"/>
                  </a:lnTo>
                  <a:lnTo>
                    <a:pt x="367821" y="252429"/>
                  </a:lnTo>
                  <a:lnTo>
                    <a:pt x="367923" y="252147"/>
                  </a:lnTo>
                  <a:lnTo>
                    <a:pt x="368044" y="251880"/>
                  </a:lnTo>
                  <a:lnTo>
                    <a:pt x="368048" y="251553"/>
                  </a:lnTo>
                  <a:lnTo>
                    <a:pt x="367987" y="251227"/>
                  </a:lnTo>
                  <a:lnTo>
                    <a:pt x="367991" y="250900"/>
                  </a:lnTo>
                  <a:lnTo>
                    <a:pt x="367870" y="250252"/>
                  </a:lnTo>
                  <a:lnTo>
                    <a:pt x="367484" y="249208"/>
                  </a:lnTo>
                  <a:lnTo>
                    <a:pt x="367495" y="248687"/>
                  </a:lnTo>
                  <a:lnTo>
                    <a:pt x="367699" y="248301"/>
                  </a:lnTo>
                  <a:lnTo>
                    <a:pt x="367969" y="248043"/>
                  </a:lnTo>
                  <a:lnTo>
                    <a:pt x="368705" y="247925"/>
                  </a:lnTo>
                  <a:lnTo>
                    <a:pt x="370031" y="247947"/>
                  </a:lnTo>
                  <a:lnTo>
                    <a:pt x="371827" y="248233"/>
                  </a:lnTo>
                  <a:lnTo>
                    <a:pt x="372223" y="248238"/>
                  </a:lnTo>
                  <a:lnTo>
                    <a:pt x="372556" y="248374"/>
                  </a:lnTo>
                  <a:lnTo>
                    <a:pt x="373154" y="248446"/>
                  </a:lnTo>
                  <a:lnTo>
                    <a:pt x="374344" y="248854"/>
                  </a:lnTo>
                  <a:lnTo>
                    <a:pt x="376324" y="249798"/>
                  </a:lnTo>
                  <a:lnTo>
                    <a:pt x="376985" y="250129"/>
                  </a:lnTo>
                  <a:lnTo>
                    <a:pt x="377714" y="250274"/>
                  </a:lnTo>
                  <a:lnTo>
                    <a:pt x="378111" y="250410"/>
                  </a:lnTo>
                  <a:lnTo>
                    <a:pt x="378388" y="250483"/>
                  </a:lnTo>
                  <a:lnTo>
                    <a:pt x="378694" y="250515"/>
                  </a:lnTo>
                  <a:lnTo>
                    <a:pt x="379007" y="250506"/>
                  </a:lnTo>
                  <a:lnTo>
                    <a:pt x="379310" y="250451"/>
                  </a:lnTo>
                  <a:lnTo>
                    <a:pt x="379578" y="250360"/>
                  </a:lnTo>
                  <a:lnTo>
                    <a:pt x="379793" y="250233"/>
                  </a:lnTo>
                  <a:lnTo>
                    <a:pt x="379993" y="250065"/>
                  </a:lnTo>
                  <a:lnTo>
                    <a:pt x="380213" y="249834"/>
                  </a:lnTo>
                  <a:lnTo>
                    <a:pt x="380352" y="249666"/>
                  </a:lnTo>
                  <a:lnTo>
                    <a:pt x="380511" y="249458"/>
                  </a:lnTo>
                  <a:lnTo>
                    <a:pt x="380707" y="249145"/>
                  </a:lnTo>
                  <a:lnTo>
                    <a:pt x="380866" y="248805"/>
                  </a:lnTo>
                  <a:lnTo>
                    <a:pt x="381007" y="248451"/>
                  </a:lnTo>
                  <a:lnTo>
                    <a:pt x="381143" y="248093"/>
                  </a:lnTo>
                  <a:lnTo>
                    <a:pt x="381290" y="247743"/>
                  </a:lnTo>
                  <a:lnTo>
                    <a:pt x="381460" y="247426"/>
                  </a:lnTo>
                  <a:lnTo>
                    <a:pt x="381834" y="246795"/>
                  </a:lnTo>
                  <a:lnTo>
                    <a:pt x="381982" y="246473"/>
                  </a:lnTo>
                  <a:lnTo>
                    <a:pt x="382061" y="246147"/>
                  </a:lnTo>
                  <a:lnTo>
                    <a:pt x="382076" y="245870"/>
                  </a:lnTo>
                  <a:lnTo>
                    <a:pt x="382061" y="245584"/>
                  </a:lnTo>
                  <a:lnTo>
                    <a:pt x="382016" y="245303"/>
                  </a:lnTo>
                  <a:lnTo>
                    <a:pt x="381948" y="245022"/>
                  </a:lnTo>
                  <a:lnTo>
                    <a:pt x="381857" y="244759"/>
                  </a:lnTo>
                  <a:lnTo>
                    <a:pt x="381547" y="244292"/>
                  </a:lnTo>
                  <a:lnTo>
                    <a:pt x="381066" y="243888"/>
                  </a:lnTo>
                  <a:lnTo>
                    <a:pt x="380481" y="243525"/>
                  </a:lnTo>
                  <a:lnTo>
                    <a:pt x="379876" y="243180"/>
                  </a:lnTo>
                  <a:lnTo>
                    <a:pt x="379310" y="242818"/>
                  </a:lnTo>
                  <a:lnTo>
                    <a:pt x="378550" y="242273"/>
                  </a:lnTo>
                  <a:lnTo>
                    <a:pt x="377779" y="241743"/>
                  </a:lnTo>
                  <a:lnTo>
                    <a:pt x="376230" y="240690"/>
                  </a:lnTo>
                  <a:lnTo>
                    <a:pt x="374597" y="239552"/>
                  </a:lnTo>
                  <a:lnTo>
                    <a:pt x="373724" y="238953"/>
                  </a:lnTo>
                  <a:lnTo>
                    <a:pt x="372863" y="238341"/>
                  </a:lnTo>
                  <a:lnTo>
                    <a:pt x="372023" y="237706"/>
                  </a:lnTo>
                  <a:lnTo>
                    <a:pt x="371218" y="237030"/>
                  </a:lnTo>
                  <a:lnTo>
                    <a:pt x="370588" y="236463"/>
                  </a:lnTo>
                  <a:lnTo>
                    <a:pt x="369959" y="235887"/>
                  </a:lnTo>
                  <a:lnTo>
                    <a:pt x="369355" y="235284"/>
                  </a:lnTo>
                  <a:lnTo>
                    <a:pt x="368792" y="234654"/>
                  </a:lnTo>
                  <a:lnTo>
                    <a:pt x="368290" y="233987"/>
                  </a:lnTo>
                  <a:lnTo>
                    <a:pt x="367806" y="233275"/>
                  </a:lnTo>
                  <a:lnTo>
                    <a:pt x="367295" y="232486"/>
                  </a:lnTo>
                  <a:lnTo>
                    <a:pt x="366861" y="231697"/>
                  </a:lnTo>
                  <a:lnTo>
                    <a:pt x="366604" y="230971"/>
                  </a:lnTo>
                  <a:lnTo>
                    <a:pt x="366634" y="230386"/>
                  </a:lnTo>
                  <a:lnTo>
                    <a:pt x="366744" y="230150"/>
                  </a:lnTo>
                  <a:lnTo>
                    <a:pt x="366876" y="229914"/>
                  </a:lnTo>
                  <a:lnTo>
                    <a:pt x="367031" y="229692"/>
                  </a:lnTo>
                  <a:lnTo>
                    <a:pt x="367204" y="229501"/>
                  </a:lnTo>
                  <a:lnTo>
                    <a:pt x="367397" y="229365"/>
                  </a:lnTo>
                  <a:lnTo>
                    <a:pt x="367644" y="229302"/>
                  </a:lnTo>
                  <a:lnTo>
                    <a:pt x="367927" y="229311"/>
                  </a:lnTo>
                  <a:lnTo>
                    <a:pt x="368535" y="229415"/>
                  </a:lnTo>
                  <a:lnTo>
                    <a:pt x="368830" y="229447"/>
                  </a:lnTo>
                  <a:lnTo>
                    <a:pt x="369665" y="229492"/>
                  </a:lnTo>
                  <a:lnTo>
                    <a:pt x="370084" y="229506"/>
                  </a:lnTo>
                  <a:lnTo>
                    <a:pt x="370497" y="229492"/>
                  </a:lnTo>
                  <a:lnTo>
                    <a:pt x="370894" y="229429"/>
                  </a:lnTo>
                  <a:lnTo>
                    <a:pt x="371275" y="229297"/>
                  </a:lnTo>
                  <a:lnTo>
                    <a:pt x="371642" y="229116"/>
                  </a:lnTo>
                  <a:lnTo>
                    <a:pt x="372004" y="228907"/>
                  </a:lnTo>
                  <a:lnTo>
                    <a:pt x="372367" y="228703"/>
                  </a:lnTo>
                  <a:lnTo>
                    <a:pt x="372746" y="228540"/>
                  </a:lnTo>
                  <a:lnTo>
                    <a:pt x="373350" y="228404"/>
                  </a:lnTo>
                  <a:lnTo>
                    <a:pt x="373989" y="228349"/>
                  </a:lnTo>
                  <a:lnTo>
                    <a:pt x="374631" y="228313"/>
                  </a:lnTo>
                  <a:lnTo>
                    <a:pt x="375243" y="228227"/>
                  </a:lnTo>
                  <a:lnTo>
                    <a:pt x="375792" y="228018"/>
                  </a:lnTo>
                  <a:lnTo>
                    <a:pt x="376105" y="227823"/>
                  </a:lnTo>
                  <a:lnTo>
                    <a:pt x="376407" y="227592"/>
                  </a:lnTo>
                  <a:lnTo>
                    <a:pt x="376694" y="227342"/>
                  </a:lnTo>
                  <a:lnTo>
                    <a:pt x="376955" y="227066"/>
                  </a:lnTo>
                  <a:lnTo>
                    <a:pt x="377189" y="226780"/>
                  </a:lnTo>
                  <a:lnTo>
                    <a:pt x="377408" y="226386"/>
                  </a:lnTo>
                  <a:lnTo>
                    <a:pt x="377563" y="225941"/>
                  </a:lnTo>
                  <a:lnTo>
                    <a:pt x="377692" y="225483"/>
                  </a:lnTo>
                  <a:lnTo>
                    <a:pt x="377835" y="225025"/>
                  </a:lnTo>
                  <a:lnTo>
                    <a:pt x="378028" y="224608"/>
                  </a:lnTo>
                  <a:lnTo>
                    <a:pt x="378232" y="224268"/>
                  </a:lnTo>
                  <a:lnTo>
                    <a:pt x="378456" y="223932"/>
                  </a:lnTo>
                  <a:lnTo>
                    <a:pt x="378698" y="223610"/>
                  </a:lnTo>
                  <a:lnTo>
                    <a:pt x="378966" y="223320"/>
                  </a:lnTo>
                  <a:lnTo>
                    <a:pt x="379257" y="223075"/>
                  </a:lnTo>
                  <a:lnTo>
                    <a:pt x="379619" y="222884"/>
                  </a:lnTo>
                  <a:lnTo>
                    <a:pt x="380024" y="222762"/>
                  </a:lnTo>
                  <a:lnTo>
                    <a:pt x="380452" y="222667"/>
                  </a:lnTo>
                  <a:lnTo>
                    <a:pt x="380875" y="222567"/>
                  </a:lnTo>
                  <a:lnTo>
                    <a:pt x="381275" y="222422"/>
                  </a:lnTo>
                  <a:lnTo>
                    <a:pt x="381634" y="222245"/>
                  </a:lnTo>
                  <a:lnTo>
                    <a:pt x="381985" y="222050"/>
                  </a:lnTo>
                  <a:lnTo>
                    <a:pt x="382329" y="221841"/>
                  </a:lnTo>
                  <a:lnTo>
                    <a:pt x="382654" y="221610"/>
                  </a:lnTo>
                  <a:lnTo>
                    <a:pt x="382956" y="221356"/>
                  </a:lnTo>
                  <a:lnTo>
                    <a:pt x="383190" y="221120"/>
                  </a:lnTo>
                  <a:lnTo>
                    <a:pt x="383406" y="220862"/>
                  </a:lnTo>
                  <a:lnTo>
                    <a:pt x="384011" y="220050"/>
                  </a:lnTo>
                  <a:lnTo>
                    <a:pt x="384140" y="219891"/>
                  </a:lnTo>
                  <a:lnTo>
                    <a:pt x="384650" y="219238"/>
                  </a:lnTo>
                  <a:lnTo>
                    <a:pt x="384672" y="219061"/>
                  </a:lnTo>
                  <a:lnTo>
                    <a:pt x="384684" y="218884"/>
                  </a:lnTo>
                  <a:lnTo>
                    <a:pt x="384687" y="218703"/>
                  </a:lnTo>
                  <a:lnTo>
                    <a:pt x="384680" y="218526"/>
                  </a:lnTo>
                  <a:lnTo>
                    <a:pt x="384665" y="218349"/>
                  </a:lnTo>
                  <a:lnTo>
                    <a:pt x="384638" y="218127"/>
                  </a:lnTo>
                  <a:lnTo>
                    <a:pt x="384597" y="217909"/>
                  </a:lnTo>
                  <a:lnTo>
                    <a:pt x="384540" y="217691"/>
                  </a:lnTo>
                  <a:lnTo>
                    <a:pt x="384468" y="217483"/>
                  </a:lnTo>
                  <a:lnTo>
                    <a:pt x="384370" y="217292"/>
                  </a:lnTo>
                  <a:lnTo>
                    <a:pt x="384113" y="217029"/>
                  </a:lnTo>
                  <a:lnTo>
                    <a:pt x="383743" y="216839"/>
                  </a:lnTo>
                  <a:lnTo>
                    <a:pt x="383319" y="216684"/>
                  </a:lnTo>
                  <a:lnTo>
                    <a:pt x="382888" y="216521"/>
                  </a:lnTo>
                  <a:lnTo>
                    <a:pt x="382507" y="216313"/>
                  </a:lnTo>
                  <a:lnTo>
                    <a:pt x="382144" y="216022"/>
                  </a:lnTo>
                  <a:lnTo>
                    <a:pt x="381808" y="215700"/>
                  </a:lnTo>
                  <a:lnTo>
                    <a:pt x="381483" y="215360"/>
                  </a:lnTo>
                  <a:lnTo>
                    <a:pt x="381154" y="215025"/>
                  </a:lnTo>
                  <a:lnTo>
                    <a:pt x="380807" y="214707"/>
                  </a:lnTo>
                  <a:lnTo>
                    <a:pt x="380171" y="214190"/>
                  </a:lnTo>
                  <a:lnTo>
                    <a:pt x="379510" y="213696"/>
                  </a:lnTo>
                  <a:lnTo>
                    <a:pt x="378826" y="213233"/>
                  </a:lnTo>
                  <a:lnTo>
                    <a:pt x="378122" y="212811"/>
                  </a:lnTo>
                  <a:lnTo>
                    <a:pt x="377397" y="212439"/>
                  </a:lnTo>
                  <a:lnTo>
                    <a:pt x="376623" y="212158"/>
                  </a:lnTo>
                  <a:lnTo>
                    <a:pt x="375814" y="211954"/>
                  </a:lnTo>
                  <a:lnTo>
                    <a:pt x="374990" y="211782"/>
                  </a:lnTo>
                  <a:lnTo>
                    <a:pt x="374174" y="211587"/>
                  </a:lnTo>
                  <a:lnTo>
                    <a:pt x="373392" y="211319"/>
                  </a:lnTo>
                  <a:lnTo>
                    <a:pt x="373054" y="211165"/>
                  </a:lnTo>
                  <a:lnTo>
                    <a:pt x="372722" y="211002"/>
                  </a:lnTo>
                  <a:lnTo>
                    <a:pt x="372065" y="210662"/>
                  </a:lnTo>
                  <a:lnTo>
                    <a:pt x="371732" y="210503"/>
                  </a:lnTo>
                  <a:lnTo>
                    <a:pt x="371283" y="210308"/>
                  </a:lnTo>
                  <a:lnTo>
                    <a:pt x="370814" y="210113"/>
                  </a:lnTo>
                  <a:lnTo>
                    <a:pt x="370372" y="209941"/>
                  </a:lnTo>
                  <a:lnTo>
                    <a:pt x="369910" y="209773"/>
                  </a:lnTo>
                  <a:lnTo>
                    <a:pt x="369446" y="209623"/>
                  </a:lnTo>
                  <a:lnTo>
                    <a:pt x="368837" y="209474"/>
                  </a:lnTo>
                  <a:lnTo>
                    <a:pt x="368214" y="209369"/>
                  </a:lnTo>
                  <a:lnTo>
                    <a:pt x="367591" y="209279"/>
                  </a:lnTo>
                  <a:lnTo>
                    <a:pt x="366970" y="209161"/>
                  </a:lnTo>
                  <a:lnTo>
                    <a:pt x="366373" y="208988"/>
                  </a:lnTo>
                  <a:lnTo>
                    <a:pt x="365531" y="208671"/>
                  </a:lnTo>
                  <a:lnTo>
                    <a:pt x="364657" y="208299"/>
                  </a:lnTo>
                  <a:lnTo>
                    <a:pt x="363834" y="207855"/>
                  </a:lnTo>
                  <a:lnTo>
                    <a:pt x="363142" y="207333"/>
                  </a:lnTo>
                  <a:lnTo>
                    <a:pt x="362646" y="206716"/>
                  </a:lnTo>
                  <a:lnTo>
                    <a:pt x="362470" y="206272"/>
                  </a:lnTo>
                  <a:lnTo>
                    <a:pt x="362372" y="205786"/>
                  </a:lnTo>
                  <a:lnTo>
                    <a:pt x="362304" y="205283"/>
                  </a:lnTo>
                  <a:lnTo>
                    <a:pt x="362232" y="204780"/>
                  </a:lnTo>
                  <a:lnTo>
                    <a:pt x="362115" y="204290"/>
                  </a:lnTo>
                  <a:lnTo>
                    <a:pt x="361876" y="203532"/>
                  </a:lnTo>
                  <a:lnTo>
                    <a:pt x="361740" y="203156"/>
                  </a:lnTo>
                  <a:lnTo>
                    <a:pt x="361574" y="202807"/>
                  </a:lnTo>
                  <a:lnTo>
                    <a:pt x="361362" y="202494"/>
                  </a:lnTo>
                  <a:lnTo>
                    <a:pt x="360984" y="202158"/>
                  </a:lnTo>
                  <a:lnTo>
                    <a:pt x="360501" y="201909"/>
                  </a:lnTo>
                  <a:lnTo>
                    <a:pt x="359972" y="201696"/>
                  </a:lnTo>
                  <a:lnTo>
                    <a:pt x="359432" y="201487"/>
                  </a:lnTo>
                  <a:lnTo>
                    <a:pt x="358928" y="201242"/>
                  </a:lnTo>
                  <a:lnTo>
                    <a:pt x="358452" y="200961"/>
                  </a:lnTo>
                  <a:lnTo>
                    <a:pt x="357976" y="200671"/>
                  </a:lnTo>
                  <a:lnTo>
                    <a:pt x="357508" y="200367"/>
                  </a:lnTo>
                  <a:lnTo>
                    <a:pt x="357066" y="200041"/>
                  </a:lnTo>
                  <a:lnTo>
                    <a:pt x="356653" y="199678"/>
                  </a:lnTo>
                  <a:lnTo>
                    <a:pt x="356086" y="199066"/>
                  </a:lnTo>
                  <a:lnTo>
                    <a:pt x="355561" y="198372"/>
                  </a:lnTo>
                  <a:lnTo>
                    <a:pt x="355104" y="197628"/>
                  </a:lnTo>
                  <a:lnTo>
                    <a:pt x="354749" y="196852"/>
                  </a:lnTo>
                  <a:lnTo>
                    <a:pt x="354521" y="196068"/>
                  </a:lnTo>
                  <a:lnTo>
                    <a:pt x="354472" y="195678"/>
                  </a:lnTo>
                  <a:lnTo>
                    <a:pt x="354462" y="195279"/>
                  </a:lnTo>
                  <a:lnTo>
                    <a:pt x="354472" y="194875"/>
                  </a:lnTo>
                  <a:lnTo>
                    <a:pt x="354477" y="194471"/>
                  </a:lnTo>
                  <a:lnTo>
                    <a:pt x="354454" y="194072"/>
                  </a:lnTo>
                  <a:lnTo>
                    <a:pt x="354420" y="193723"/>
                  </a:lnTo>
                  <a:lnTo>
                    <a:pt x="354379" y="193369"/>
                  </a:lnTo>
                  <a:lnTo>
                    <a:pt x="354330" y="193020"/>
                  </a:lnTo>
                  <a:lnTo>
                    <a:pt x="354262" y="192671"/>
                  </a:lnTo>
                  <a:lnTo>
                    <a:pt x="354171" y="192336"/>
                  </a:lnTo>
                  <a:lnTo>
                    <a:pt x="353992" y="191923"/>
                  </a:lnTo>
                  <a:lnTo>
                    <a:pt x="353751" y="191524"/>
                  </a:lnTo>
                  <a:lnTo>
                    <a:pt x="353494" y="191134"/>
                  </a:lnTo>
                  <a:lnTo>
                    <a:pt x="353267" y="190739"/>
                  </a:lnTo>
                  <a:lnTo>
                    <a:pt x="353108" y="190322"/>
                  </a:lnTo>
                  <a:lnTo>
                    <a:pt x="353048" y="190027"/>
                  </a:lnTo>
                  <a:lnTo>
                    <a:pt x="353003" y="189728"/>
                  </a:lnTo>
                  <a:lnTo>
                    <a:pt x="352980" y="189424"/>
                  </a:lnTo>
                  <a:lnTo>
                    <a:pt x="352972" y="189120"/>
                  </a:lnTo>
                  <a:lnTo>
                    <a:pt x="352987" y="188821"/>
                  </a:lnTo>
                  <a:lnTo>
                    <a:pt x="353142" y="188073"/>
                  </a:lnTo>
                  <a:lnTo>
                    <a:pt x="353324" y="187329"/>
                  </a:lnTo>
                  <a:lnTo>
                    <a:pt x="353426" y="186961"/>
                  </a:lnTo>
                  <a:lnTo>
                    <a:pt x="353543" y="186562"/>
                  </a:lnTo>
                  <a:lnTo>
                    <a:pt x="353671" y="186173"/>
                  </a:lnTo>
                  <a:lnTo>
                    <a:pt x="353807" y="185778"/>
                  </a:lnTo>
                  <a:lnTo>
                    <a:pt x="354083" y="184998"/>
                  </a:lnTo>
                  <a:lnTo>
                    <a:pt x="354230" y="184599"/>
                  </a:lnTo>
                  <a:lnTo>
                    <a:pt x="354394" y="184200"/>
                  </a:lnTo>
                  <a:lnTo>
                    <a:pt x="354552" y="183801"/>
                  </a:lnTo>
                  <a:lnTo>
                    <a:pt x="354704" y="183397"/>
                  </a:lnTo>
                  <a:lnTo>
                    <a:pt x="354840" y="182989"/>
                  </a:lnTo>
                  <a:lnTo>
                    <a:pt x="354953" y="182685"/>
                  </a:lnTo>
                  <a:lnTo>
                    <a:pt x="355085" y="182363"/>
                  </a:lnTo>
                  <a:lnTo>
                    <a:pt x="355198" y="182046"/>
                  </a:lnTo>
                  <a:lnTo>
                    <a:pt x="355259" y="181751"/>
                  </a:lnTo>
                  <a:lnTo>
                    <a:pt x="355229" y="181492"/>
                  </a:lnTo>
                  <a:lnTo>
                    <a:pt x="355134" y="181325"/>
                  </a:lnTo>
                  <a:lnTo>
                    <a:pt x="355002" y="181170"/>
                  </a:lnTo>
                  <a:lnTo>
                    <a:pt x="354843" y="181026"/>
                  </a:lnTo>
                  <a:lnTo>
                    <a:pt x="354517" y="180753"/>
                  </a:lnTo>
                  <a:lnTo>
                    <a:pt x="354079" y="180459"/>
                  </a:lnTo>
                  <a:lnTo>
                    <a:pt x="353577" y="180223"/>
                  </a:lnTo>
                  <a:lnTo>
                    <a:pt x="353071" y="180005"/>
                  </a:lnTo>
                  <a:lnTo>
                    <a:pt x="352613" y="179751"/>
                  </a:lnTo>
                  <a:lnTo>
                    <a:pt x="352270" y="179415"/>
                  </a:lnTo>
                  <a:lnTo>
                    <a:pt x="352107" y="179144"/>
                  </a:lnTo>
                  <a:lnTo>
                    <a:pt x="351967" y="178849"/>
                  </a:lnTo>
                  <a:lnTo>
                    <a:pt x="351858" y="178536"/>
                  </a:lnTo>
                  <a:lnTo>
                    <a:pt x="351779" y="178218"/>
                  </a:lnTo>
                  <a:lnTo>
                    <a:pt x="351726" y="177901"/>
                  </a:lnTo>
                  <a:lnTo>
                    <a:pt x="351733" y="177475"/>
                  </a:lnTo>
                  <a:lnTo>
                    <a:pt x="351809" y="177039"/>
                  </a:lnTo>
                  <a:lnTo>
                    <a:pt x="351941" y="176604"/>
                  </a:lnTo>
                  <a:lnTo>
                    <a:pt x="352379" y="175293"/>
                  </a:lnTo>
                  <a:lnTo>
                    <a:pt x="352893" y="174006"/>
                  </a:lnTo>
                  <a:lnTo>
                    <a:pt x="353044" y="173570"/>
                  </a:lnTo>
                  <a:lnTo>
                    <a:pt x="353169" y="173098"/>
                  </a:lnTo>
                  <a:lnTo>
                    <a:pt x="353278" y="172622"/>
                  </a:lnTo>
                  <a:lnTo>
                    <a:pt x="353479" y="171665"/>
                  </a:lnTo>
                  <a:lnTo>
                    <a:pt x="353603" y="171194"/>
                  </a:lnTo>
                  <a:lnTo>
                    <a:pt x="353754" y="170690"/>
                  </a:lnTo>
                  <a:lnTo>
                    <a:pt x="353917" y="170192"/>
                  </a:lnTo>
                  <a:lnTo>
                    <a:pt x="354092" y="169697"/>
                  </a:lnTo>
                  <a:lnTo>
                    <a:pt x="354277" y="169203"/>
                  </a:lnTo>
                  <a:lnTo>
                    <a:pt x="354472" y="168718"/>
                  </a:lnTo>
                  <a:lnTo>
                    <a:pt x="354639" y="168319"/>
                  </a:lnTo>
                  <a:lnTo>
                    <a:pt x="354991" y="167530"/>
                  </a:lnTo>
                  <a:lnTo>
                    <a:pt x="355183" y="167140"/>
                  </a:lnTo>
                  <a:lnTo>
                    <a:pt x="355387" y="166763"/>
                  </a:lnTo>
                  <a:lnTo>
                    <a:pt x="355606" y="166378"/>
                  </a:lnTo>
                  <a:lnTo>
                    <a:pt x="355841" y="166002"/>
                  </a:lnTo>
                  <a:lnTo>
                    <a:pt x="356086" y="165635"/>
                  </a:lnTo>
                  <a:lnTo>
                    <a:pt x="356343" y="165272"/>
                  </a:lnTo>
                  <a:lnTo>
                    <a:pt x="356609" y="164918"/>
                  </a:lnTo>
                  <a:lnTo>
                    <a:pt x="356828" y="164637"/>
                  </a:lnTo>
                  <a:lnTo>
                    <a:pt x="357057" y="164360"/>
                  </a:lnTo>
                  <a:lnTo>
                    <a:pt x="357291" y="164088"/>
                  </a:lnTo>
                  <a:lnTo>
                    <a:pt x="357534" y="163821"/>
                  </a:lnTo>
                  <a:lnTo>
                    <a:pt x="357780" y="163562"/>
                  </a:lnTo>
                  <a:lnTo>
                    <a:pt x="358981" y="162701"/>
                  </a:lnTo>
                  <a:lnTo>
                    <a:pt x="359715" y="162451"/>
                  </a:lnTo>
                  <a:lnTo>
                    <a:pt x="360248" y="162460"/>
                  </a:lnTo>
                  <a:lnTo>
                    <a:pt x="360977" y="162664"/>
                  </a:lnTo>
                  <a:lnTo>
                    <a:pt x="361638" y="162936"/>
                  </a:lnTo>
                  <a:lnTo>
                    <a:pt x="362689" y="163603"/>
                  </a:lnTo>
                  <a:lnTo>
                    <a:pt x="363350" y="163934"/>
                  </a:lnTo>
                  <a:lnTo>
                    <a:pt x="364665" y="164864"/>
                  </a:lnTo>
                  <a:lnTo>
                    <a:pt x="365323" y="165526"/>
                  </a:lnTo>
                  <a:lnTo>
                    <a:pt x="365516" y="165788"/>
                  </a:lnTo>
                  <a:lnTo>
                    <a:pt x="368932" y="168695"/>
                  </a:lnTo>
                  <a:lnTo>
                    <a:pt x="370444" y="169693"/>
                  </a:lnTo>
                  <a:lnTo>
                    <a:pt x="372493" y="170763"/>
                  </a:lnTo>
                  <a:lnTo>
                    <a:pt x="374465" y="172092"/>
                  </a:lnTo>
                  <a:lnTo>
                    <a:pt x="376313" y="173226"/>
                  </a:lnTo>
                  <a:lnTo>
                    <a:pt x="377756" y="174350"/>
                  </a:lnTo>
                  <a:lnTo>
                    <a:pt x="378819" y="174563"/>
                  </a:lnTo>
                  <a:lnTo>
                    <a:pt x="379215" y="174699"/>
                  </a:lnTo>
                  <a:lnTo>
                    <a:pt x="382473" y="174749"/>
                  </a:lnTo>
                  <a:lnTo>
                    <a:pt x="383202" y="174890"/>
                  </a:lnTo>
                  <a:lnTo>
                    <a:pt x="384064" y="175098"/>
                  </a:lnTo>
                  <a:lnTo>
                    <a:pt x="384865" y="175044"/>
                  </a:lnTo>
                  <a:lnTo>
                    <a:pt x="385197" y="174922"/>
                  </a:lnTo>
                  <a:lnTo>
                    <a:pt x="385522" y="174994"/>
                  </a:lnTo>
                  <a:lnTo>
                    <a:pt x="385798" y="174736"/>
                  </a:lnTo>
                  <a:lnTo>
                    <a:pt x="386270" y="174418"/>
                  </a:lnTo>
                  <a:lnTo>
                    <a:pt x="388289" y="172822"/>
                  </a:lnTo>
                  <a:lnTo>
                    <a:pt x="389034" y="172187"/>
                  </a:lnTo>
                  <a:lnTo>
                    <a:pt x="389839" y="171611"/>
                  </a:lnTo>
                  <a:lnTo>
                    <a:pt x="390239" y="171489"/>
                  </a:lnTo>
                  <a:lnTo>
                    <a:pt x="390972" y="171371"/>
                  </a:lnTo>
                  <a:lnTo>
                    <a:pt x="391902" y="171516"/>
                  </a:lnTo>
                  <a:lnTo>
                    <a:pt x="395798" y="173520"/>
                  </a:lnTo>
                  <a:lnTo>
                    <a:pt x="396588" y="174055"/>
                  </a:lnTo>
                  <a:lnTo>
                    <a:pt x="396848" y="174450"/>
                  </a:lnTo>
                  <a:lnTo>
                    <a:pt x="397174" y="174777"/>
                  </a:lnTo>
                  <a:lnTo>
                    <a:pt x="397435" y="175171"/>
                  </a:lnTo>
                  <a:lnTo>
                    <a:pt x="400114" y="178264"/>
                  </a:lnTo>
                  <a:lnTo>
                    <a:pt x="400632" y="179180"/>
                  </a:lnTo>
                  <a:lnTo>
                    <a:pt x="401146" y="180422"/>
                  </a:lnTo>
                  <a:lnTo>
                    <a:pt x="402503" y="183039"/>
                  </a:lnTo>
                  <a:lnTo>
                    <a:pt x="402635" y="183175"/>
                  </a:lnTo>
                  <a:lnTo>
                    <a:pt x="403149" y="184091"/>
                  </a:lnTo>
                  <a:lnTo>
                    <a:pt x="404392" y="185406"/>
                  </a:lnTo>
                  <a:lnTo>
                    <a:pt x="405250" y="186068"/>
                  </a:lnTo>
                  <a:lnTo>
                    <a:pt x="406433" y="186934"/>
                  </a:lnTo>
                  <a:lnTo>
                    <a:pt x="406614" y="187097"/>
                  </a:lnTo>
                  <a:lnTo>
                    <a:pt x="407026" y="187724"/>
                  </a:lnTo>
                  <a:lnTo>
                    <a:pt x="407220" y="188046"/>
                  </a:lnTo>
                  <a:lnTo>
                    <a:pt x="407405" y="188372"/>
                  </a:lnTo>
                  <a:lnTo>
                    <a:pt x="407581" y="188703"/>
                  </a:lnTo>
                  <a:lnTo>
                    <a:pt x="407843" y="189266"/>
                  </a:lnTo>
                  <a:lnTo>
                    <a:pt x="408077" y="189846"/>
                  </a:lnTo>
                  <a:lnTo>
                    <a:pt x="408500" y="191025"/>
                  </a:lnTo>
                  <a:lnTo>
                    <a:pt x="408723" y="191610"/>
                  </a:lnTo>
                  <a:lnTo>
                    <a:pt x="408927" y="192132"/>
                  </a:lnTo>
                  <a:lnTo>
                    <a:pt x="409116" y="192662"/>
                  </a:lnTo>
                  <a:lnTo>
                    <a:pt x="409320" y="193184"/>
                  </a:lnTo>
                  <a:lnTo>
                    <a:pt x="409539" y="193696"/>
                  </a:lnTo>
                  <a:lnTo>
                    <a:pt x="409800" y="194181"/>
                  </a:lnTo>
                  <a:lnTo>
                    <a:pt x="410068" y="194662"/>
                  </a:lnTo>
                  <a:lnTo>
                    <a:pt x="410215" y="194898"/>
                  </a:lnTo>
                  <a:lnTo>
                    <a:pt x="410375" y="195111"/>
                  </a:lnTo>
                  <a:lnTo>
                    <a:pt x="410564" y="195283"/>
                  </a:lnTo>
                  <a:lnTo>
                    <a:pt x="410855" y="195410"/>
                  </a:lnTo>
                  <a:lnTo>
                    <a:pt x="411199" y="195455"/>
                  </a:lnTo>
                  <a:lnTo>
                    <a:pt x="411565" y="195469"/>
                  </a:lnTo>
                  <a:lnTo>
                    <a:pt x="411924" y="195505"/>
                  </a:lnTo>
                  <a:lnTo>
                    <a:pt x="412241" y="195614"/>
                  </a:lnTo>
                  <a:lnTo>
                    <a:pt x="412562" y="195859"/>
                  </a:lnTo>
                  <a:lnTo>
                    <a:pt x="412838" y="196181"/>
                  </a:lnTo>
                  <a:lnTo>
                    <a:pt x="413092" y="196553"/>
                  </a:lnTo>
                  <a:lnTo>
                    <a:pt x="413553" y="197324"/>
                  </a:lnTo>
                  <a:lnTo>
                    <a:pt x="413716" y="197614"/>
                  </a:lnTo>
                  <a:lnTo>
                    <a:pt x="413999" y="198222"/>
                  </a:lnTo>
                  <a:lnTo>
                    <a:pt x="414158" y="198508"/>
                  </a:lnTo>
                  <a:lnTo>
                    <a:pt x="414350" y="198761"/>
                  </a:lnTo>
                  <a:lnTo>
                    <a:pt x="414603" y="198997"/>
                  </a:lnTo>
                  <a:lnTo>
                    <a:pt x="414883" y="199202"/>
                  </a:lnTo>
                  <a:lnTo>
                    <a:pt x="415194" y="199383"/>
                  </a:lnTo>
                  <a:lnTo>
                    <a:pt x="415510" y="199546"/>
                  </a:lnTo>
                  <a:lnTo>
                    <a:pt x="415827" y="199691"/>
                  </a:lnTo>
                  <a:lnTo>
                    <a:pt x="416044" y="199768"/>
                  </a:lnTo>
                  <a:lnTo>
                    <a:pt x="416493" y="199877"/>
                  </a:lnTo>
                  <a:lnTo>
                    <a:pt x="416709" y="199950"/>
                  </a:lnTo>
                  <a:lnTo>
                    <a:pt x="416905" y="200045"/>
                  </a:lnTo>
                  <a:lnTo>
                    <a:pt x="417135" y="200258"/>
                  </a:lnTo>
                  <a:lnTo>
                    <a:pt x="417324" y="200530"/>
                  </a:lnTo>
                  <a:lnTo>
                    <a:pt x="417498" y="200830"/>
                  </a:lnTo>
                  <a:lnTo>
                    <a:pt x="417676" y="201124"/>
                  </a:lnTo>
                  <a:lnTo>
                    <a:pt x="417891" y="201378"/>
                  </a:lnTo>
                  <a:lnTo>
                    <a:pt x="418168" y="201619"/>
                  </a:lnTo>
                  <a:lnTo>
                    <a:pt x="418465" y="201850"/>
                  </a:lnTo>
                  <a:lnTo>
                    <a:pt x="418784" y="202059"/>
                  </a:lnTo>
                  <a:lnTo>
                    <a:pt x="419112" y="202213"/>
                  </a:lnTo>
                  <a:lnTo>
                    <a:pt x="419445" y="202304"/>
                  </a:lnTo>
                  <a:lnTo>
                    <a:pt x="419728" y="202317"/>
                  </a:lnTo>
                  <a:lnTo>
                    <a:pt x="420019" y="202276"/>
                  </a:lnTo>
                  <a:lnTo>
                    <a:pt x="420314" y="202208"/>
                  </a:lnTo>
                  <a:lnTo>
                    <a:pt x="420612" y="202131"/>
                  </a:lnTo>
                  <a:lnTo>
                    <a:pt x="420904" y="202068"/>
                  </a:lnTo>
                  <a:lnTo>
                    <a:pt x="421505" y="201968"/>
                  </a:lnTo>
                  <a:lnTo>
                    <a:pt x="421467" y="201827"/>
                  </a:lnTo>
                  <a:lnTo>
                    <a:pt x="421229" y="201537"/>
                  </a:lnTo>
                  <a:lnTo>
                    <a:pt x="420506" y="200761"/>
                  </a:lnTo>
                  <a:lnTo>
                    <a:pt x="420185" y="200403"/>
                  </a:lnTo>
                  <a:lnTo>
                    <a:pt x="419792" y="199891"/>
                  </a:lnTo>
                  <a:lnTo>
                    <a:pt x="419033" y="198839"/>
                  </a:lnTo>
                  <a:lnTo>
                    <a:pt x="418625" y="198340"/>
                  </a:lnTo>
                  <a:lnTo>
                    <a:pt x="418179" y="197895"/>
                  </a:lnTo>
                  <a:lnTo>
                    <a:pt x="417789" y="197592"/>
                  </a:lnTo>
                  <a:lnTo>
                    <a:pt x="417377" y="197324"/>
                  </a:lnTo>
                  <a:lnTo>
                    <a:pt x="416520" y="196816"/>
                  </a:lnTo>
                  <a:lnTo>
                    <a:pt x="416108" y="196544"/>
                  </a:lnTo>
                  <a:lnTo>
                    <a:pt x="415817" y="196340"/>
                  </a:lnTo>
                  <a:lnTo>
                    <a:pt x="415521" y="196140"/>
                  </a:lnTo>
                  <a:lnTo>
                    <a:pt x="415234" y="195932"/>
                  </a:lnTo>
                  <a:lnTo>
                    <a:pt x="414958" y="195709"/>
                  </a:lnTo>
                  <a:lnTo>
                    <a:pt x="414709" y="195469"/>
                  </a:lnTo>
                  <a:lnTo>
                    <a:pt x="414509" y="195238"/>
                  </a:lnTo>
                  <a:lnTo>
                    <a:pt x="414328" y="194993"/>
                  </a:lnTo>
                  <a:lnTo>
                    <a:pt x="414158" y="194739"/>
                  </a:lnTo>
                  <a:lnTo>
                    <a:pt x="413833" y="194218"/>
                  </a:lnTo>
                  <a:lnTo>
                    <a:pt x="413700" y="193982"/>
                  </a:lnTo>
                  <a:lnTo>
                    <a:pt x="413455" y="193501"/>
                  </a:lnTo>
                  <a:lnTo>
                    <a:pt x="413323" y="193265"/>
                  </a:lnTo>
                  <a:lnTo>
                    <a:pt x="413183" y="193043"/>
                  </a:lnTo>
                  <a:lnTo>
                    <a:pt x="413042" y="192862"/>
                  </a:lnTo>
                  <a:lnTo>
                    <a:pt x="412891" y="192689"/>
                  </a:lnTo>
                  <a:lnTo>
                    <a:pt x="412737" y="192521"/>
                  </a:lnTo>
                  <a:lnTo>
                    <a:pt x="412585" y="192349"/>
                  </a:lnTo>
                  <a:lnTo>
                    <a:pt x="412207" y="191827"/>
                  </a:lnTo>
                  <a:lnTo>
                    <a:pt x="412098" y="191651"/>
                  </a:lnTo>
                  <a:lnTo>
                    <a:pt x="412015" y="191474"/>
                  </a:lnTo>
                  <a:lnTo>
                    <a:pt x="411981" y="191292"/>
                  </a:lnTo>
                  <a:lnTo>
                    <a:pt x="412067" y="191075"/>
                  </a:lnTo>
                  <a:lnTo>
                    <a:pt x="412290" y="190857"/>
                  </a:lnTo>
                  <a:lnTo>
                    <a:pt x="412570" y="190635"/>
                  </a:lnTo>
                  <a:lnTo>
                    <a:pt x="412824" y="190399"/>
                  </a:lnTo>
                  <a:lnTo>
                    <a:pt x="412970" y="190150"/>
                  </a:lnTo>
                  <a:lnTo>
                    <a:pt x="413002" y="189954"/>
                  </a:lnTo>
                  <a:lnTo>
                    <a:pt x="413004" y="189750"/>
                  </a:lnTo>
                  <a:lnTo>
                    <a:pt x="412983" y="189546"/>
                  </a:lnTo>
                  <a:lnTo>
                    <a:pt x="412951" y="189338"/>
                  </a:lnTo>
                  <a:lnTo>
                    <a:pt x="412915" y="189134"/>
                  </a:lnTo>
                  <a:lnTo>
                    <a:pt x="412862" y="188921"/>
                  </a:lnTo>
                  <a:lnTo>
                    <a:pt x="412793" y="188708"/>
                  </a:lnTo>
                  <a:lnTo>
                    <a:pt x="412630" y="188290"/>
                  </a:lnTo>
                  <a:lnTo>
                    <a:pt x="412506" y="187909"/>
                  </a:lnTo>
                  <a:lnTo>
                    <a:pt x="412404" y="187565"/>
                  </a:lnTo>
                  <a:lnTo>
                    <a:pt x="412309" y="187220"/>
                  </a:lnTo>
                  <a:lnTo>
                    <a:pt x="412196" y="186794"/>
                  </a:lnTo>
                  <a:lnTo>
                    <a:pt x="412064" y="186372"/>
                  </a:lnTo>
                  <a:lnTo>
                    <a:pt x="411913" y="185955"/>
                  </a:lnTo>
                  <a:lnTo>
                    <a:pt x="411746" y="185547"/>
                  </a:lnTo>
                  <a:lnTo>
                    <a:pt x="411561" y="185148"/>
                  </a:lnTo>
                  <a:lnTo>
                    <a:pt x="411395" y="184835"/>
                  </a:lnTo>
                  <a:lnTo>
                    <a:pt x="411210" y="184531"/>
                  </a:lnTo>
                  <a:lnTo>
                    <a:pt x="410828" y="183932"/>
                  </a:lnTo>
                  <a:lnTo>
                    <a:pt x="410643" y="183628"/>
                  </a:lnTo>
                  <a:lnTo>
                    <a:pt x="410394" y="183216"/>
                  </a:lnTo>
                  <a:lnTo>
                    <a:pt x="410147" y="182799"/>
                  </a:lnTo>
                  <a:lnTo>
                    <a:pt x="409418" y="181552"/>
                  </a:lnTo>
                  <a:lnTo>
                    <a:pt x="409082" y="180994"/>
                  </a:lnTo>
                  <a:lnTo>
                    <a:pt x="408742" y="180445"/>
                  </a:lnTo>
                  <a:lnTo>
                    <a:pt x="408406" y="179892"/>
                  </a:lnTo>
                  <a:lnTo>
                    <a:pt x="408092" y="179329"/>
                  </a:lnTo>
                  <a:lnTo>
                    <a:pt x="407813" y="178753"/>
                  </a:lnTo>
                  <a:lnTo>
                    <a:pt x="407643" y="178345"/>
                  </a:lnTo>
                  <a:lnTo>
                    <a:pt x="407492" y="177933"/>
                  </a:lnTo>
                  <a:lnTo>
                    <a:pt x="407060" y="176681"/>
                  </a:lnTo>
                  <a:lnTo>
                    <a:pt x="406894" y="176268"/>
                  </a:lnTo>
                  <a:lnTo>
                    <a:pt x="406546" y="175448"/>
                  </a:lnTo>
                  <a:lnTo>
                    <a:pt x="406406" y="175030"/>
                  </a:lnTo>
                  <a:lnTo>
                    <a:pt x="406308" y="174608"/>
                  </a:lnTo>
                  <a:lnTo>
                    <a:pt x="406282" y="174273"/>
                  </a:lnTo>
                  <a:lnTo>
                    <a:pt x="406297" y="173929"/>
                  </a:lnTo>
                  <a:lnTo>
                    <a:pt x="406323" y="173584"/>
                  </a:lnTo>
                  <a:lnTo>
                    <a:pt x="406331" y="173244"/>
                  </a:lnTo>
                  <a:lnTo>
                    <a:pt x="406297" y="172908"/>
                  </a:lnTo>
                  <a:lnTo>
                    <a:pt x="406180" y="172459"/>
                  </a:lnTo>
                  <a:lnTo>
                    <a:pt x="406010" y="172015"/>
                  </a:lnTo>
                  <a:lnTo>
                    <a:pt x="405798" y="171584"/>
                  </a:lnTo>
                  <a:lnTo>
                    <a:pt x="405549" y="171171"/>
                  </a:lnTo>
                  <a:lnTo>
                    <a:pt x="405273" y="170795"/>
                  </a:lnTo>
                  <a:lnTo>
                    <a:pt x="404947" y="170455"/>
                  </a:lnTo>
                  <a:lnTo>
                    <a:pt x="404577" y="170155"/>
                  </a:lnTo>
                  <a:lnTo>
                    <a:pt x="403780" y="169598"/>
                  </a:lnTo>
                  <a:lnTo>
                    <a:pt x="403406" y="169298"/>
                  </a:lnTo>
                  <a:lnTo>
                    <a:pt x="403073" y="168990"/>
                  </a:lnTo>
                  <a:lnTo>
                    <a:pt x="402577" y="168514"/>
                  </a:lnTo>
                  <a:lnTo>
                    <a:pt x="402439" y="168310"/>
                  </a:lnTo>
                  <a:lnTo>
                    <a:pt x="402290" y="168110"/>
                  </a:lnTo>
                  <a:lnTo>
                    <a:pt x="402135" y="167915"/>
                  </a:lnTo>
                  <a:lnTo>
                    <a:pt x="401973" y="167729"/>
                  </a:lnTo>
                  <a:lnTo>
                    <a:pt x="401807" y="167548"/>
                  </a:lnTo>
                  <a:lnTo>
                    <a:pt x="401501" y="167258"/>
                  </a:lnTo>
                  <a:lnTo>
                    <a:pt x="401172" y="166986"/>
                  </a:lnTo>
                  <a:lnTo>
                    <a:pt x="400828" y="166732"/>
                  </a:lnTo>
                  <a:lnTo>
                    <a:pt x="399778" y="166006"/>
                  </a:lnTo>
                  <a:lnTo>
                    <a:pt x="399418" y="165775"/>
                  </a:lnTo>
                  <a:lnTo>
                    <a:pt x="399025" y="165530"/>
                  </a:lnTo>
                  <a:lnTo>
                    <a:pt x="396914" y="164229"/>
                  </a:lnTo>
                  <a:lnTo>
                    <a:pt x="396433" y="163961"/>
                  </a:lnTo>
                  <a:lnTo>
                    <a:pt x="395942" y="163712"/>
                  </a:lnTo>
                  <a:lnTo>
                    <a:pt x="395466" y="163494"/>
                  </a:lnTo>
                  <a:lnTo>
                    <a:pt x="394986" y="163290"/>
                  </a:lnTo>
                  <a:lnTo>
                    <a:pt x="394499" y="163104"/>
                  </a:lnTo>
                  <a:lnTo>
                    <a:pt x="394003" y="162941"/>
                  </a:lnTo>
                  <a:lnTo>
                    <a:pt x="393504" y="162791"/>
                  </a:lnTo>
                  <a:lnTo>
                    <a:pt x="392854" y="162646"/>
                  </a:lnTo>
                  <a:lnTo>
                    <a:pt x="392197" y="162546"/>
                  </a:lnTo>
                  <a:lnTo>
                    <a:pt x="391527" y="162474"/>
                  </a:lnTo>
                  <a:lnTo>
                    <a:pt x="390855" y="162410"/>
                  </a:lnTo>
                  <a:lnTo>
                    <a:pt x="389355" y="162242"/>
                  </a:lnTo>
                  <a:lnTo>
                    <a:pt x="387677" y="162088"/>
                  </a:lnTo>
                  <a:lnTo>
                    <a:pt x="386842" y="162007"/>
                  </a:lnTo>
                  <a:lnTo>
                    <a:pt x="386007" y="161902"/>
                  </a:lnTo>
                  <a:lnTo>
                    <a:pt x="385390" y="161830"/>
                  </a:lnTo>
                  <a:lnTo>
                    <a:pt x="384774" y="161766"/>
                  </a:lnTo>
                  <a:lnTo>
                    <a:pt x="384159" y="161685"/>
                  </a:lnTo>
                  <a:lnTo>
                    <a:pt x="383553" y="161576"/>
                  </a:lnTo>
                  <a:lnTo>
                    <a:pt x="382969" y="161413"/>
                  </a:lnTo>
                  <a:lnTo>
                    <a:pt x="382322" y="161163"/>
                  </a:lnTo>
                  <a:lnTo>
                    <a:pt x="381687" y="160855"/>
                  </a:lnTo>
                  <a:lnTo>
                    <a:pt x="381071" y="160497"/>
                  </a:lnTo>
                  <a:lnTo>
                    <a:pt x="380477" y="160107"/>
                  </a:lnTo>
                  <a:lnTo>
                    <a:pt x="379914" y="159690"/>
                  </a:lnTo>
                  <a:lnTo>
                    <a:pt x="379457" y="159318"/>
                  </a:lnTo>
                  <a:lnTo>
                    <a:pt x="379015" y="158914"/>
                  </a:lnTo>
                  <a:lnTo>
                    <a:pt x="378592" y="158493"/>
                  </a:lnTo>
                  <a:lnTo>
                    <a:pt x="378190" y="158048"/>
                  </a:lnTo>
                  <a:lnTo>
                    <a:pt x="377813" y="157590"/>
                  </a:lnTo>
                  <a:lnTo>
                    <a:pt x="377533" y="157182"/>
                  </a:lnTo>
                  <a:lnTo>
                    <a:pt x="377280" y="156747"/>
                  </a:lnTo>
                  <a:lnTo>
                    <a:pt x="376785" y="155876"/>
                  </a:lnTo>
                  <a:lnTo>
                    <a:pt x="376509" y="155459"/>
                  </a:lnTo>
                  <a:lnTo>
                    <a:pt x="376192" y="155055"/>
                  </a:lnTo>
                  <a:lnTo>
                    <a:pt x="375856" y="154665"/>
                  </a:lnTo>
                  <a:lnTo>
                    <a:pt x="375507" y="154280"/>
                  </a:lnTo>
                  <a:lnTo>
                    <a:pt x="375152" y="153903"/>
                  </a:lnTo>
                  <a:lnTo>
                    <a:pt x="374801" y="153523"/>
                  </a:lnTo>
                  <a:lnTo>
                    <a:pt x="374140" y="152770"/>
                  </a:lnTo>
                  <a:lnTo>
                    <a:pt x="373807" y="152398"/>
                  </a:lnTo>
                  <a:lnTo>
                    <a:pt x="373460" y="152039"/>
                  </a:lnTo>
                  <a:lnTo>
                    <a:pt x="373093" y="151704"/>
                  </a:lnTo>
                  <a:lnTo>
                    <a:pt x="372678" y="151378"/>
                  </a:lnTo>
                  <a:lnTo>
                    <a:pt x="372242" y="151065"/>
                  </a:lnTo>
                  <a:lnTo>
                    <a:pt x="371789" y="150779"/>
                  </a:lnTo>
                  <a:lnTo>
                    <a:pt x="371320" y="150516"/>
                  </a:lnTo>
                  <a:lnTo>
                    <a:pt x="370848" y="150276"/>
                  </a:lnTo>
                  <a:lnTo>
                    <a:pt x="370327" y="149927"/>
                  </a:lnTo>
                  <a:lnTo>
                    <a:pt x="369827" y="149541"/>
                  </a:lnTo>
                  <a:lnTo>
                    <a:pt x="369344" y="149124"/>
                  </a:lnTo>
                  <a:lnTo>
                    <a:pt x="368890" y="148684"/>
                  </a:lnTo>
                  <a:lnTo>
                    <a:pt x="368471" y="148222"/>
                  </a:lnTo>
                  <a:lnTo>
                    <a:pt x="368112" y="147786"/>
                  </a:lnTo>
                  <a:lnTo>
                    <a:pt x="367771" y="147324"/>
                  </a:lnTo>
                  <a:lnTo>
                    <a:pt x="367461" y="146848"/>
                  </a:lnTo>
                  <a:lnTo>
                    <a:pt x="367174" y="146353"/>
                  </a:lnTo>
                  <a:lnTo>
                    <a:pt x="366921" y="145846"/>
                  </a:lnTo>
                  <a:lnTo>
                    <a:pt x="366717" y="145392"/>
                  </a:lnTo>
                  <a:lnTo>
                    <a:pt x="366528" y="144925"/>
                  </a:lnTo>
                  <a:lnTo>
                    <a:pt x="366366" y="144449"/>
                  </a:lnTo>
                  <a:lnTo>
                    <a:pt x="366241" y="143968"/>
                  </a:lnTo>
                  <a:lnTo>
                    <a:pt x="366169" y="143483"/>
                  </a:lnTo>
                  <a:lnTo>
                    <a:pt x="366150" y="143120"/>
                  </a:lnTo>
                  <a:lnTo>
                    <a:pt x="366162" y="142753"/>
                  </a:lnTo>
                  <a:lnTo>
                    <a:pt x="366196" y="142386"/>
                  </a:lnTo>
                  <a:lnTo>
                    <a:pt x="366241" y="142019"/>
                  </a:lnTo>
                  <a:lnTo>
                    <a:pt x="366294" y="141656"/>
                  </a:lnTo>
                  <a:lnTo>
                    <a:pt x="366336" y="141393"/>
                  </a:lnTo>
                  <a:lnTo>
                    <a:pt x="366388" y="141130"/>
                  </a:lnTo>
                  <a:lnTo>
                    <a:pt x="366445" y="140867"/>
                  </a:lnTo>
                  <a:lnTo>
                    <a:pt x="366551" y="140345"/>
                  </a:lnTo>
                  <a:lnTo>
                    <a:pt x="366623" y="139942"/>
                  </a:lnTo>
                  <a:lnTo>
                    <a:pt x="366759" y="139139"/>
                  </a:lnTo>
                  <a:lnTo>
                    <a:pt x="366868" y="138332"/>
                  </a:lnTo>
                  <a:lnTo>
                    <a:pt x="366917" y="137824"/>
                  </a:lnTo>
                  <a:lnTo>
                    <a:pt x="366963" y="137317"/>
                  </a:lnTo>
                  <a:lnTo>
                    <a:pt x="366993" y="136808"/>
                  </a:lnTo>
                  <a:lnTo>
                    <a:pt x="367008" y="136301"/>
                  </a:lnTo>
                  <a:lnTo>
                    <a:pt x="367004" y="135797"/>
                  </a:lnTo>
                  <a:lnTo>
                    <a:pt x="366993" y="135421"/>
                  </a:lnTo>
                  <a:lnTo>
                    <a:pt x="366944" y="134664"/>
                  </a:lnTo>
                  <a:lnTo>
                    <a:pt x="366902" y="134287"/>
                  </a:lnTo>
                  <a:lnTo>
                    <a:pt x="366853" y="133916"/>
                  </a:lnTo>
                  <a:lnTo>
                    <a:pt x="366721" y="133013"/>
                  </a:lnTo>
                  <a:lnTo>
                    <a:pt x="366634" y="132564"/>
                  </a:lnTo>
                  <a:lnTo>
                    <a:pt x="366509" y="132138"/>
                  </a:lnTo>
                  <a:lnTo>
                    <a:pt x="366328" y="131744"/>
                  </a:lnTo>
                  <a:lnTo>
                    <a:pt x="366184" y="131512"/>
                  </a:lnTo>
                  <a:lnTo>
                    <a:pt x="366022" y="131295"/>
                  </a:lnTo>
                  <a:lnTo>
                    <a:pt x="365844" y="131082"/>
                  </a:lnTo>
                  <a:lnTo>
                    <a:pt x="365610" y="130837"/>
                  </a:lnTo>
                  <a:lnTo>
                    <a:pt x="365459" y="130696"/>
                  </a:lnTo>
                  <a:lnTo>
                    <a:pt x="365259" y="130538"/>
                  </a:lnTo>
                  <a:lnTo>
                    <a:pt x="365046" y="130393"/>
                  </a:lnTo>
                  <a:lnTo>
                    <a:pt x="364608" y="130116"/>
                  </a:lnTo>
                  <a:lnTo>
                    <a:pt x="364393" y="129971"/>
                  </a:lnTo>
                  <a:lnTo>
                    <a:pt x="363826" y="129518"/>
                  </a:lnTo>
                  <a:lnTo>
                    <a:pt x="363282" y="129032"/>
                  </a:lnTo>
                  <a:lnTo>
                    <a:pt x="362757" y="128524"/>
                  </a:lnTo>
                  <a:lnTo>
                    <a:pt x="361725" y="127482"/>
                  </a:lnTo>
                  <a:lnTo>
                    <a:pt x="361532" y="127282"/>
                  </a:lnTo>
                  <a:lnTo>
                    <a:pt x="361154" y="126870"/>
                  </a:lnTo>
                  <a:lnTo>
                    <a:pt x="360962" y="126670"/>
                  </a:lnTo>
                  <a:lnTo>
                    <a:pt x="360761" y="126479"/>
                  </a:lnTo>
                  <a:lnTo>
                    <a:pt x="360493" y="126248"/>
                  </a:lnTo>
                  <a:lnTo>
                    <a:pt x="360210" y="126026"/>
                  </a:lnTo>
                  <a:lnTo>
                    <a:pt x="359923" y="125818"/>
                  </a:lnTo>
                  <a:lnTo>
                    <a:pt x="359627" y="125613"/>
                  </a:lnTo>
                  <a:lnTo>
                    <a:pt x="359330" y="125418"/>
                  </a:lnTo>
                  <a:lnTo>
                    <a:pt x="359068" y="125251"/>
                  </a:lnTo>
                  <a:lnTo>
                    <a:pt x="358803" y="125087"/>
                  </a:lnTo>
                  <a:lnTo>
                    <a:pt x="358535" y="124929"/>
                  </a:lnTo>
                  <a:lnTo>
                    <a:pt x="357987" y="124630"/>
                  </a:lnTo>
                  <a:lnTo>
                    <a:pt x="357666" y="124426"/>
                  </a:lnTo>
                  <a:lnTo>
                    <a:pt x="357357" y="124194"/>
                  </a:lnTo>
                  <a:lnTo>
                    <a:pt x="357057" y="123945"/>
                  </a:lnTo>
                  <a:lnTo>
                    <a:pt x="356779" y="123677"/>
                  </a:lnTo>
                  <a:lnTo>
                    <a:pt x="356517" y="123396"/>
                  </a:lnTo>
                  <a:lnTo>
                    <a:pt x="356298" y="123106"/>
                  </a:lnTo>
                  <a:lnTo>
                    <a:pt x="356105" y="122793"/>
                  </a:lnTo>
                  <a:lnTo>
                    <a:pt x="355924" y="122467"/>
                  </a:lnTo>
                  <a:lnTo>
                    <a:pt x="355739" y="122149"/>
                  </a:lnTo>
                  <a:lnTo>
                    <a:pt x="355527" y="121846"/>
                  </a:lnTo>
                  <a:lnTo>
                    <a:pt x="355214" y="121465"/>
                  </a:lnTo>
                  <a:lnTo>
                    <a:pt x="354877" y="121093"/>
                  </a:lnTo>
                  <a:lnTo>
                    <a:pt x="354517" y="120744"/>
                  </a:lnTo>
                  <a:lnTo>
                    <a:pt x="354141" y="120422"/>
                  </a:lnTo>
                  <a:lnTo>
                    <a:pt x="353739" y="120136"/>
                  </a:lnTo>
                  <a:lnTo>
                    <a:pt x="353203" y="119846"/>
                  </a:lnTo>
                  <a:lnTo>
                    <a:pt x="352621" y="119624"/>
                  </a:lnTo>
                  <a:lnTo>
                    <a:pt x="352009" y="119443"/>
                  </a:lnTo>
                  <a:lnTo>
                    <a:pt x="351392" y="119284"/>
                  </a:lnTo>
                  <a:lnTo>
                    <a:pt x="350776" y="119134"/>
                  </a:lnTo>
                  <a:lnTo>
                    <a:pt x="350089" y="118984"/>
                  </a:lnTo>
                  <a:lnTo>
                    <a:pt x="349398" y="118862"/>
                  </a:lnTo>
                  <a:lnTo>
                    <a:pt x="348699" y="118762"/>
                  </a:lnTo>
                  <a:lnTo>
                    <a:pt x="347995" y="118667"/>
                  </a:lnTo>
                  <a:lnTo>
                    <a:pt x="347296" y="118563"/>
                  </a:lnTo>
                  <a:lnTo>
                    <a:pt x="346695" y="118481"/>
                  </a:lnTo>
                  <a:lnTo>
                    <a:pt x="346086" y="118422"/>
                  </a:lnTo>
                  <a:lnTo>
                    <a:pt x="345478" y="118354"/>
                  </a:lnTo>
                  <a:lnTo>
                    <a:pt x="344889" y="118245"/>
                  </a:lnTo>
                  <a:lnTo>
                    <a:pt x="344326" y="118069"/>
                  </a:lnTo>
                  <a:lnTo>
                    <a:pt x="343744" y="117824"/>
                  </a:lnTo>
                  <a:lnTo>
                    <a:pt x="343135" y="117529"/>
                  </a:lnTo>
                  <a:lnTo>
                    <a:pt x="342572" y="117189"/>
                  </a:lnTo>
                  <a:lnTo>
                    <a:pt x="342111" y="116795"/>
                  </a:lnTo>
                  <a:lnTo>
                    <a:pt x="341813" y="116346"/>
                  </a:lnTo>
                  <a:lnTo>
                    <a:pt x="341714" y="116082"/>
                  </a:lnTo>
                  <a:lnTo>
                    <a:pt x="341639" y="115797"/>
                  </a:lnTo>
                  <a:lnTo>
                    <a:pt x="341590" y="115507"/>
                  </a:lnTo>
                  <a:lnTo>
                    <a:pt x="341582" y="115221"/>
                  </a:lnTo>
                  <a:lnTo>
                    <a:pt x="341620" y="114954"/>
                  </a:lnTo>
                  <a:lnTo>
                    <a:pt x="341726" y="114709"/>
                  </a:lnTo>
                  <a:lnTo>
                    <a:pt x="341896" y="114473"/>
                  </a:lnTo>
                  <a:lnTo>
                    <a:pt x="342315" y="114029"/>
                  </a:lnTo>
                  <a:lnTo>
                    <a:pt x="342511" y="113802"/>
                  </a:lnTo>
                  <a:lnTo>
                    <a:pt x="342670" y="113607"/>
                  </a:lnTo>
                  <a:lnTo>
                    <a:pt x="343006" y="113217"/>
                  </a:lnTo>
                  <a:lnTo>
                    <a:pt x="343146" y="113013"/>
                  </a:lnTo>
                  <a:lnTo>
                    <a:pt x="343257" y="112795"/>
                  </a:lnTo>
                  <a:lnTo>
                    <a:pt x="343331" y="112501"/>
                  </a:lnTo>
                  <a:lnTo>
                    <a:pt x="343354" y="112179"/>
                  </a:lnTo>
                  <a:lnTo>
                    <a:pt x="343344" y="111848"/>
                  </a:lnTo>
                  <a:lnTo>
                    <a:pt x="343312" y="111517"/>
                  </a:lnTo>
                  <a:lnTo>
                    <a:pt x="343286" y="111190"/>
                  </a:lnTo>
                  <a:lnTo>
                    <a:pt x="343244" y="110850"/>
                  </a:lnTo>
                  <a:lnTo>
                    <a:pt x="343176" y="110515"/>
                  </a:lnTo>
                  <a:lnTo>
                    <a:pt x="343093" y="110143"/>
                  </a:lnTo>
                  <a:lnTo>
                    <a:pt x="343044" y="109844"/>
                  </a:lnTo>
                  <a:lnTo>
                    <a:pt x="343025" y="109504"/>
                  </a:lnTo>
                  <a:lnTo>
                    <a:pt x="343059" y="109173"/>
                  </a:lnTo>
                  <a:lnTo>
                    <a:pt x="343131" y="108837"/>
                  </a:lnTo>
                  <a:lnTo>
                    <a:pt x="343222" y="108502"/>
                  </a:lnTo>
                  <a:lnTo>
                    <a:pt x="343302" y="108170"/>
                  </a:lnTo>
                  <a:lnTo>
                    <a:pt x="343346" y="107831"/>
                  </a:lnTo>
                  <a:lnTo>
                    <a:pt x="343335" y="107395"/>
                  </a:lnTo>
                  <a:lnTo>
                    <a:pt x="343282" y="106960"/>
                  </a:lnTo>
                  <a:lnTo>
                    <a:pt x="343204" y="106520"/>
                  </a:lnTo>
                  <a:lnTo>
                    <a:pt x="343131" y="106080"/>
                  </a:lnTo>
                  <a:lnTo>
                    <a:pt x="343093" y="105636"/>
                  </a:lnTo>
                  <a:lnTo>
                    <a:pt x="343078" y="105079"/>
                  </a:lnTo>
                  <a:lnTo>
                    <a:pt x="343074" y="104516"/>
                  </a:lnTo>
                  <a:lnTo>
                    <a:pt x="343102" y="103954"/>
                  </a:lnTo>
                  <a:lnTo>
                    <a:pt x="343169" y="103401"/>
                  </a:lnTo>
                  <a:lnTo>
                    <a:pt x="343286" y="102866"/>
                  </a:lnTo>
                  <a:lnTo>
                    <a:pt x="343359" y="102630"/>
                  </a:lnTo>
                  <a:lnTo>
                    <a:pt x="343442" y="102394"/>
                  </a:lnTo>
                  <a:lnTo>
                    <a:pt x="343531" y="102159"/>
                  </a:lnTo>
                  <a:lnTo>
                    <a:pt x="343633" y="101932"/>
                  </a:lnTo>
                  <a:lnTo>
                    <a:pt x="343744" y="101710"/>
                  </a:lnTo>
                  <a:lnTo>
                    <a:pt x="343939" y="101383"/>
                  </a:lnTo>
                  <a:lnTo>
                    <a:pt x="344171" y="101075"/>
                  </a:lnTo>
                  <a:lnTo>
                    <a:pt x="344416" y="100776"/>
                  </a:lnTo>
                  <a:lnTo>
                    <a:pt x="344934" y="100195"/>
                  </a:lnTo>
                  <a:lnTo>
                    <a:pt x="345705" y="99361"/>
                  </a:lnTo>
                  <a:lnTo>
                    <a:pt x="346541" y="98545"/>
                  </a:lnTo>
                  <a:lnTo>
                    <a:pt x="347432" y="97797"/>
                  </a:lnTo>
                  <a:lnTo>
                    <a:pt x="348373" y="97167"/>
                  </a:lnTo>
                  <a:lnTo>
                    <a:pt x="349360" y="96700"/>
                  </a:lnTo>
                  <a:lnTo>
                    <a:pt x="349866" y="96532"/>
                  </a:lnTo>
                  <a:lnTo>
                    <a:pt x="350387" y="96396"/>
                  </a:lnTo>
                  <a:lnTo>
                    <a:pt x="350916" y="96292"/>
                  </a:lnTo>
                  <a:lnTo>
                    <a:pt x="351454" y="96214"/>
                  </a:lnTo>
                  <a:lnTo>
                    <a:pt x="351986" y="96160"/>
                  </a:lnTo>
                  <a:lnTo>
                    <a:pt x="352349" y="96160"/>
                  </a:lnTo>
                  <a:lnTo>
                    <a:pt x="353082" y="96210"/>
                  </a:lnTo>
                  <a:lnTo>
                    <a:pt x="353445" y="96224"/>
                  </a:lnTo>
                  <a:lnTo>
                    <a:pt x="353800" y="96197"/>
                  </a:lnTo>
                  <a:lnTo>
                    <a:pt x="354239" y="96092"/>
                  </a:lnTo>
                  <a:lnTo>
                    <a:pt x="354666" y="95934"/>
                  </a:lnTo>
                  <a:lnTo>
                    <a:pt x="355085" y="95743"/>
                  </a:lnTo>
                  <a:lnTo>
                    <a:pt x="355504" y="95544"/>
                  </a:lnTo>
                  <a:lnTo>
                    <a:pt x="355924" y="95358"/>
                  </a:lnTo>
                  <a:lnTo>
                    <a:pt x="356252" y="95226"/>
                  </a:lnTo>
                  <a:lnTo>
                    <a:pt x="356915" y="94972"/>
                  </a:lnTo>
                  <a:lnTo>
                    <a:pt x="357232" y="94827"/>
                  </a:lnTo>
                  <a:lnTo>
                    <a:pt x="357538" y="94655"/>
                  </a:lnTo>
                  <a:lnTo>
                    <a:pt x="357885" y="94397"/>
                  </a:lnTo>
                  <a:lnTo>
                    <a:pt x="358210" y="94093"/>
                  </a:lnTo>
                  <a:lnTo>
                    <a:pt x="358516" y="93766"/>
                  </a:lnTo>
                  <a:lnTo>
                    <a:pt x="358830" y="93445"/>
                  </a:lnTo>
                  <a:lnTo>
                    <a:pt x="359162" y="93154"/>
                  </a:lnTo>
                  <a:lnTo>
                    <a:pt x="359583" y="92842"/>
                  </a:lnTo>
                  <a:lnTo>
                    <a:pt x="360021" y="92547"/>
                  </a:lnTo>
                  <a:lnTo>
                    <a:pt x="360467" y="92270"/>
                  </a:lnTo>
                  <a:lnTo>
                    <a:pt x="360916" y="91998"/>
                  </a:lnTo>
                  <a:lnTo>
                    <a:pt x="361815" y="91472"/>
                  </a:lnTo>
                  <a:lnTo>
                    <a:pt x="362266" y="91218"/>
                  </a:lnTo>
                  <a:lnTo>
                    <a:pt x="362719" y="90969"/>
                  </a:lnTo>
                  <a:lnTo>
                    <a:pt x="363173" y="90729"/>
                  </a:lnTo>
                  <a:lnTo>
                    <a:pt x="363633" y="90493"/>
                  </a:lnTo>
                  <a:lnTo>
                    <a:pt x="363853" y="90402"/>
                  </a:lnTo>
                  <a:lnTo>
                    <a:pt x="364740" y="90053"/>
                  </a:lnTo>
                  <a:lnTo>
                    <a:pt x="365061" y="89913"/>
                  </a:lnTo>
                  <a:lnTo>
                    <a:pt x="365387" y="89749"/>
                  </a:lnTo>
                  <a:lnTo>
                    <a:pt x="365708" y="89595"/>
                  </a:lnTo>
                  <a:lnTo>
                    <a:pt x="366030" y="89487"/>
                  </a:lnTo>
                  <a:lnTo>
                    <a:pt x="366343" y="89459"/>
                  </a:lnTo>
                  <a:lnTo>
                    <a:pt x="366517" y="89482"/>
                  </a:lnTo>
                  <a:lnTo>
                    <a:pt x="366691" y="89523"/>
                  </a:lnTo>
                  <a:lnTo>
                    <a:pt x="366861" y="89577"/>
                  </a:lnTo>
                  <a:lnTo>
                    <a:pt x="367027" y="89640"/>
                  </a:lnTo>
                  <a:lnTo>
                    <a:pt x="367193" y="89709"/>
                  </a:lnTo>
                  <a:lnTo>
                    <a:pt x="367455" y="89845"/>
                  </a:lnTo>
                  <a:lnTo>
                    <a:pt x="367708" y="90012"/>
                  </a:lnTo>
                  <a:lnTo>
                    <a:pt x="367950" y="90198"/>
                  </a:lnTo>
                  <a:lnTo>
                    <a:pt x="368188" y="90393"/>
                  </a:lnTo>
                  <a:lnTo>
                    <a:pt x="368418" y="90588"/>
                  </a:lnTo>
                  <a:lnTo>
                    <a:pt x="368596" y="90747"/>
                  </a:lnTo>
                  <a:lnTo>
                    <a:pt x="368936" y="91087"/>
                  </a:lnTo>
                  <a:lnTo>
                    <a:pt x="369109" y="91246"/>
                  </a:lnTo>
                  <a:lnTo>
                    <a:pt x="369298" y="91386"/>
                  </a:lnTo>
                  <a:lnTo>
                    <a:pt x="369540" y="91517"/>
                  </a:lnTo>
                  <a:lnTo>
                    <a:pt x="369797" y="91626"/>
                  </a:lnTo>
                  <a:lnTo>
                    <a:pt x="370065" y="91722"/>
                  </a:lnTo>
                  <a:lnTo>
                    <a:pt x="370338" y="91803"/>
                  </a:lnTo>
                  <a:lnTo>
                    <a:pt x="370610" y="91876"/>
                  </a:lnTo>
                  <a:lnTo>
                    <a:pt x="371290" y="92075"/>
                  </a:lnTo>
                  <a:lnTo>
                    <a:pt x="371634" y="92152"/>
                  </a:lnTo>
                  <a:lnTo>
                    <a:pt x="371936" y="92175"/>
                  </a:lnTo>
                  <a:lnTo>
                    <a:pt x="372318" y="91917"/>
                  </a:lnTo>
                  <a:lnTo>
                    <a:pt x="372582" y="91481"/>
                  </a:lnTo>
                  <a:lnTo>
                    <a:pt x="372873" y="91060"/>
                  </a:lnTo>
                  <a:lnTo>
                    <a:pt x="373018" y="91005"/>
                  </a:lnTo>
                  <a:lnTo>
                    <a:pt x="373195" y="91001"/>
                  </a:lnTo>
                  <a:lnTo>
                    <a:pt x="373384" y="91023"/>
                  </a:lnTo>
                  <a:lnTo>
                    <a:pt x="373581" y="91055"/>
                  </a:lnTo>
                  <a:lnTo>
                    <a:pt x="373766" y="91073"/>
                  </a:lnTo>
                  <a:lnTo>
                    <a:pt x="374015" y="91083"/>
                  </a:lnTo>
                  <a:lnTo>
                    <a:pt x="374514" y="91109"/>
                  </a:lnTo>
                  <a:lnTo>
                    <a:pt x="374763" y="91137"/>
                  </a:lnTo>
                  <a:lnTo>
                    <a:pt x="375005" y="91173"/>
                  </a:lnTo>
                  <a:lnTo>
                    <a:pt x="375235" y="91223"/>
                  </a:lnTo>
                  <a:lnTo>
                    <a:pt x="375462" y="91277"/>
                  </a:lnTo>
                  <a:lnTo>
                    <a:pt x="375690" y="91341"/>
                  </a:lnTo>
                  <a:lnTo>
                    <a:pt x="375911" y="91418"/>
                  </a:lnTo>
                  <a:lnTo>
                    <a:pt x="376128" y="91504"/>
                  </a:lnTo>
                  <a:lnTo>
                    <a:pt x="376585" y="91717"/>
                  </a:lnTo>
                  <a:lnTo>
                    <a:pt x="376808" y="91839"/>
                  </a:lnTo>
                  <a:lnTo>
                    <a:pt x="377004" y="91980"/>
                  </a:lnTo>
                  <a:lnTo>
                    <a:pt x="377163" y="92148"/>
                  </a:lnTo>
                  <a:lnTo>
                    <a:pt x="377235" y="92279"/>
                  </a:lnTo>
                  <a:lnTo>
                    <a:pt x="377291" y="92425"/>
                  </a:lnTo>
                  <a:lnTo>
                    <a:pt x="377333" y="92578"/>
                  </a:lnTo>
                  <a:lnTo>
                    <a:pt x="377386" y="92724"/>
                  </a:lnTo>
                  <a:lnTo>
                    <a:pt x="377461" y="92855"/>
                  </a:lnTo>
                  <a:lnTo>
                    <a:pt x="377669" y="93050"/>
                  </a:lnTo>
                  <a:lnTo>
                    <a:pt x="377949" y="93200"/>
                  </a:lnTo>
                  <a:lnTo>
                    <a:pt x="378271" y="93313"/>
                  </a:lnTo>
                  <a:lnTo>
                    <a:pt x="378607" y="93399"/>
                  </a:lnTo>
                  <a:lnTo>
                    <a:pt x="378928" y="93467"/>
                  </a:lnTo>
                  <a:lnTo>
                    <a:pt x="379208" y="93503"/>
                  </a:lnTo>
                  <a:lnTo>
                    <a:pt x="379491" y="93517"/>
                  </a:lnTo>
                  <a:lnTo>
                    <a:pt x="380360" y="93490"/>
                  </a:lnTo>
                  <a:lnTo>
                    <a:pt x="380798" y="93503"/>
                  </a:lnTo>
                  <a:lnTo>
                    <a:pt x="381241" y="93531"/>
                  </a:lnTo>
                  <a:lnTo>
                    <a:pt x="381487" y="93535"/>
                  </a:lnTo>
                  <a:lnTo>
                    <a:pt x="381679" y="93544"/>
                  </a:lnTo>
                  <a:lnTo>
                    <a:pt x="382099" y="93512"/>
                  </a:lnTo>
                  <a:lnTo>
                    <a:pt x="382499" y="93413"/>
                  </a:lnTo>
                  <a:lnTo>
                    <a:pt x="382737" y="93299"/>
                  </a:lnTo>
                  <a:lnTo>
                    <a:pt x="382964" y="93154"/>
                  </a:lnTo>
                  <a:lnTo>
                    <a:pt x="383406" y="92837"/>
                  </a:lnTo>
                  <a:lnTo>
                    <a:pt x="383636" y="92692"/>
                  </a:lnTo>
                  <a:lnTo>
                    <a:pt x="383766" y="92619"/>
                  </a:lnTo>
                  <a:lnTo>
                    <a:pt x="384166" y="92415"/>
                  </a:lnTo>
                  <a:lnTo>
                    <a:pt x="384635" y="92189"/>
                  </a:lnTo>
                  <a:lnTo>
                    <a:pt x="384975" y="92030"/>
                  </a:lnTo>
                  <a:lnTo>
                    <a:pt x="385318" y="91885"/>
                  </a:lnTo>
                  <a:lnTo>
                    <a:pt x="385666" y="91767"/>
                  </a:lnTo>
                  <a:lnTo>
                    <a:pt x="386021" y="91681"/>
                  </a:lnTo>
                  <a:lnTo>
                    <a:pt x="386362" y="91631"/>
                  </a:lnTo>
                  <a:lnTo>
                    <a:pt x="386713" y="91599"/>
                  </a:lnTo>
                  <a:lnTo>
                    <a:pt x="387068" y="91595"/>
                  </a:lnTo>
                  <a:lnTo>
                    <a:pt x="387408" y="91631"/>
                  </a:lnTo>
                  <a:lnTo>
                    <a:pt x="387730" y="91713"/>
                  </a:lnTo>
                  <a:lnTo>
                    <a:pt x="387964" y="91830"/>
                  </a:lnTo>
                  <a:lnTo>
                    <a:pt x="388183" y="91989"/>
                  </a:lnTo>
                  <a:lnTo>
                    <a:pt x="388394" y="92166"/>
                  </a:lnTo>
                  <a:lnTo>
                    <a:pt x="388610" y="92334"/>
                  </a:lnTo>
                  <a:lnTo>
                    <a:pt x="388841" y="92474"/>
                  </a:lnTo>
                  <a:lnTo>
                    <a:pt x="389127" y="92574"/>
                  </a:lnTo>
                  <a:lnTo>
                    <a:pt x="389431" y="92642"/>
                  </a:lnTo>
                  <a:lnTo>
                    <a:pt x="389740" y="92696"/>
                  </a:lnTo>
                  <a:lnTo>
                    <a:pt x="390035" y="92773"/>
                  </a:lnTo>
                  <a:lnTo>
                    <a:pt x="390307" y="92887"/>
                  </a:lnTo>
                  <a:lnTo>
                    <a:pt x="390515" y="93023"/>
                  </a:lnTo>
                  <a:lnTo>
                    <a:pt x="390711" y="93172"/>
                  </a:lnTo>
                  <a:lnTo>
                    <a:pt x="390983" y="93394"/>
                  </a:lnTo>
                  <a:lnTo>
                    <a:pt x="391157" y="93549"/>
                  </a:lnTo>
                  <a:lnTo>
                    <a:pt x="391327" y="93707"/>
                  </a:lnTo>
                  <a:lnTo>
                    <a:pt x="391649" y="94043"/>
                  </a:lnTo>
                  <a:lnTo>
                    <a:pt x="391948" y="94397"/>
                  </a:lnTo>
                  <a:lnTo>
                    <a:pt x="392087" y="94582"/>
                  </a:lnTo>
                  <a:lnTo>
                    <a:pt x="392223" y="94773"/>
                  </a:lnTo>
                  <a:lnTo>
                    <a:pt x="392352" y="94968"/>
                  </a:lnTo>
                  <a:lnTo>
                    <a:pt x="392813" y="95276"/>
                  </a:lnTo>
                  <a:lnTo>
                    <a:pt x="393277" y="95580"/>
                  </a:lnTo>
                  <a:lnTo>
                    <a:pt x="393742" y="95879"/>
                  </a:lnTo>
                  <a:lnTo>
                    <a:pt x="394684" y="96469"/>
                  </a:lnTo>
                  <a:lnTo>
                    <a:pt x="394993" y="96654"/>
                  </a:lnTo>
                  <a:lnTo>
                    <a:pt x="395311" y="96831"/>
                  </a:lnTo>
                  <a:lnTo>
                    <a:pt x="395938" y="97199"/>
                  </a:lnTo>
                  <a:lnTo>
                    <a:pt x="396236" y="97398"/>
                  </a:lnTo>
                  <a:lnTo>
                    <a:pt x="396516" y="97597"/>
                  </a:lnTo>
                  <a:lnTo>
                    <a:pt x="396793" y="97806"/>
                  </a:lnTo>
                  <a:lnTo>
                    <a:pt x="397065" y="98024"/>
                  </a:lnTo>
                  <a:lnTo>
                    <a:pt x="397325" y="98250"/>
                  </a:lnTo>
                  <a:lnTo>
                    <a:pt x="397567" y="98491"/>
                  </a:lnTo>
                  <a:lnTo>
                    <a:pt x="397767" y="98731"/>
                  </a:lnTo>
                  <a:lnTo>
                    <a:pt x="397952" y="98985"/>
                  </a:lnTo>
                  <a:lnTo>
                    <a:pt x="398308" y="99502"/>
                  </a:lnTo>
                  <a:lnTo>
                    <a:pt x="398500" y="99751"/>
                  </a:lnTo>
                  <a:lnTo>
                    <a:pt x="398859" y="100173"/>
                  </a:lnTo>
                  <a:lnTo>
                    <a:pt x="399237" y="100590"/>
                  </a:lnTo>
                  <a:lnTo>
                    <a:pt x="399635" y="100989"/>
                  </a:lnTo>
                  <a:lnTo>
                    <a:pt x="400050" y="101361"/>
                  </a:lnTo>
                  <a:lnTo>
                    <a:pt x="400485" y="101701"/>
                  </a:lnTo>
                  <a:lnTo>
                    <a:pt x="400866" y="101950"/>
                  </a:lnTo>
                  <a:lnTo>
                    <a:pt x="401263" y="102172"/>
                  </a:lnTo>
                  <a:lnTo>
                    <a:pt x="402084" y="102590"/>
                  </a:lnTo>
                  <a:lnTo>
                    <a:pt x="402484" y="102807"/>
                  </a:lnTo>
                  <a:lnTo>
                    <a:pt x="403002" y="103124"/>
                  </a:lnTo>
                  <a:lnTo>
                    <a:pt x="404014" y="103795"/>
                  </a:lnTo>
                  <a:lnTo>
                    <a:pt x="404520" y="104122"/>
                  </a:lnTo>
                  <a:lnTo>
                    <a:pt x="405039" y="104435"/>
                  </a:lnTo>
                  <a:lnTo>
                    <a:pt x="405753" y="104834"/>
                  </a:lnTo>
                  <a:lnTo>
                    <a:pt x="406474" y="105228"/>
                  </a:lnTo>
                  <a:lnTo>
                    <a:pt x="407207" y="105595"/>
                  </a:lnTo>
                  <a:lnTo>
                    <a:pt x="407951" y="105922"/>
                  </a:lnTo>
                  <a:lnTo>
                    <a:pt x="408716" y="106189"/>
                  </a:lnTo>
                  <a:lnTo>
                    <a:pt x="409207" y="106303"/>
                  </a:lnTo>
                  <a:lnTo>
                    <a:pt x="409709" y="106371"/>
                  </a:lnTo>
                  <a:lnTo>
                    <a:pt x="410220" y="106434"/>
                  </a:lnTo>
                  <a:lnTo>
                    <a:pt x="410711" y="106529"/>
                  </a:lnTo>
                  <a:lnTo>
                    <a:pt x="411176" y="106684"/>
                  </a:lnTo>
                  <a:lnTo>
                    <a:pt x="411418" y="106801"/>
                  </a:lnTo>
                  <a:lnTo>
                    <a:pt x="411656" y="106937"/>
                  </a:lnTo>
                  <a:lnTo>
                    <a:pt x="412117" y="107232"/>
                  </a:lnTo>
                  <a:lnTo>
                    <a:pt x="412832" y="107699"/>
                  </a:lnTo>
                  <a:lnTo>
                    <a:pt x="413319" y="108026"/>
                  </a:lnTo>
                  <a:lnTo>
                    <a:pt x="413791" y="108375"/>
                  </a:lnTo>
                  <a:lnTo>
                    <a:pt x="414229" y="108751"/>
                  </a:lnTo>
                  <a:lnTo>
                    <a:pt x="414615" y="109168"/>
                  </a:lnTo>
                  <a:lnTo>
                    <a:pt x="414902" y="109594"/>
                  </a:lnTo>
                  <a:lnTo>
                    <a:pt x="415140" y="110061"/>
                  </a:lnTo>
                  <a:lnTo>
                    <a:pt x="415570" y="111032"/>
                  </a:lnTo>
                  <a:lnTo>
                    <a:pt x="415808" y="111503"/>
                  </a:lnTo>
                  <a:lnTo>
                    <a:pt x="416021" y="111857"/>
                  </a:lnTo>
                  <a:lnTo>
                    <a:pt x="416244" y="112210"/>
                  </a:lnTo>
                  <a:lnTo>
                    <a:pt x="416474" y="112560"/>
                  </a:lnTo>
                  <a:lnTo>
                    <a:pt x="416693" y="112909"/>
                  </a:lnTo>
                  <a:lnTo>
                    <a:pt x="416901" y="113271"/>
                  </a:lnTo>
                  <a:lnTo>
                    <a:pt x="416962" y="113399"/>
                  </a:lnTo>
                  <a:lnTo>
                    <a:pt x="417226" y="113897"/>
                  </a:lnTo>
                  <a:lnTo>
                    <a:pt x="417404" y="114024"/>
                  </a:lnTo>
                  <a:lnTo>
                    <a:pt x="417634" y="114115"/>
                  </a:lnTo>
                  <a:lnTo>
                    <a:pt x="417891" y="114169"/>
                  </a:lnTo>
                  <a:lnTo>
                    <a:pt x="418153" y="114196"/>
                  </a:lnTo>
                  <a:lnTo>
                    <a:pt x="418402" y="114196"/>
                  </a:lnTo>
                  <a:lnTo>
                    <a:pt x="418704" y="114147"/>
                  </a:lnTo>
                  <a:lnTo>
                    <a:pt x="419006" y="114029"/>
                  </a:lnTo>
                  <a:lnTo>
                    <a:pt x="419305" y="113865"/>
                  </a:lnTo>
                  <a:lnTo>
                    <a:pt x="419596" y="113679"/>
                  </a:lnTo>
                  <a:lnTo>
                    <a:pt x="419872" y="113494"/>
                  </a:lnTo>
                  <a:lnTo>
                    <a:pt x="420136" y="113262"/>
                  </a:lnTo>
                  <a:lnTo>
                    <a:pt x="420374" y="112986"/>
                  </a:lnTo>
                  <a:lnTo>
                    <a:pt x="420608" y="112705"/>
                  </a:lnTo>
                  <a:lnTo>
                    <a:pt x="420851" y="112455"/>
                  </a:lnTo>
                  <a:lnTo>
                    <a:pt x="421131" y="112274"/>
                  </a:lnTo>
                  <a:lnTo>
                    <a:pt x="421293" y="112215"/>
                  </a:lnTo>
                  <a:lnTo>
                    <a:pt x="421459" y="112170"/>
                  </a:lnTo>
                  <a:lnTo>
                    <a:pt x="421803" y="112102"/>
                  </a:lnTo>
                  <a:lnTo>
                    <a:pt x="421977" y="112061"/>
                  </a:lnTo>
                  <a:lnTo>
                    <a:pt x="422260" y="112006"/>
                  </a:lnTo>
                  <a:lnTo>
                    <a:pt x="422570" y="111966"/>
                  </a:lnTo>
                  <a:lnTo>
                    <a:pt x="422865" y="111911"/>
                  </a:lnTo>
                  <a:lnTo>
                    <a:pt x="423114" y="111830"/>
                  </a:lnTo>
                  <a:lnTo>
                    <a:pt x="423274" y="111694"/>
                  </a:lnTo>
                  <a:lnTo>
                    <a:pt x="423265" y="111485"/>
                  </a:lnTo>
                  <a:lnTo>
                    <a:pt x="423106" y="111195"/>
                  </a:lnTo>
                  <a:lnTo>
                    <a:pt x="422872" y="110855"/>
                  </a:lnTo>
                  <a:lnTo>
                    <a:pt x="422649" y="110496"/>
                  </a:lnTo>
                  <a:lnTo>
                    <a:pt x="422513" y="110157"/>
                  </a:lnTo>
                  <a:lnTo>
                    <a:pt x="422509" y="109830"/>
                  </a:lnTo>
                  <a:lnTo>
                    <a:pt x="422570" y="109472"/>
                  </a:lnTo>
                  <a:lnTo>
                    <a:pt x="422645" y="109123"/>
                  </a:lnTo>
                  <a:lnTo>
                    <a:pt x="422672" y="108810"/>
                  </a:lnTo>
                  <a:lnTo>
                    <a:pt x="422596" y="108579"/>
                  </a:lnTo>
                  <a:lnTo>
                    <a:pt x="422411" y="108434"/>
                  </a:lnTo>
                  <a:lnTo>
                    <a:pt x="422154" y="108348"/>
                  </a:lnTo>
                  <a:lnTo>
                    <a:pt x="421856" y="108293"/>
                  </a:lnTo>
                  <a:lnTo>
                    <a:pt x="421259" y="108216"/>
                  </a:lnTo>
                  <a:lnTo>
                    <a:pt x="420631" y="108211"/>
                  </a:lnTo>
                  <a:lnTo>
                    <a:pt x="419977" y="108334"/>
                  </a:lnTo>
                  <a:lnTo>
                    <a:pt x="419324" y="108483"/>
                  </a:lnTo>
                  <a:lnTo>
                    <a:pt x="418693" y="108570"/>
                  </a:lnTo>
                  <a:lnTo>
                    <a:pt x="418106" y="108497"/>
                  </a:lnTo>
                  <a:lnTo>
                    <a:pt x="417585" y="108230"/>
                  </a:lnTo>
                  <a:lnTo>
                    <a:pt x="417113" y="107826"/>
                  </a:lnTo>
                  <a:lnTo>
                    <a:pt x="416206" y="106860"/>
                  </a:lnTo>
                  <a:lnTo>
                    <a:pt x="415730" y="106425"/>
                  </a:lnTo>
                  <a:lnTo>
                    <a:pt x="415234" y="106062"/>
                  </a:lnTo>
                  <a:lnTo>
                    <a:pt x="414724" y="105709"/>
                  </a:lnTo>
                  <a:lnTo>
                    <a:pt x="412702" y="104376"/>
                  </a:lnTo>
                  <a:lnTo>
                    <a:pt x="412222" y="104067"/>
                  </a:lnTo>
                  <a:lnTo>
                    <a:pt x="411263" y="103442"/>
                  </a:lnTo>
                  <a:lnTo>
                    <a:pt x="410791" y="103124"/>
                  </a:lnTo>
                  <a:lnTo>
                    <a:pt x="409951" y="102571"/>
                  </a:lnTo>
                  <a:lnTo>
                    <a:pt x="409532" y="102290"/>
                  </a:lnTo>
                  <a:lnTo>
                    <a:pt x="409127" y="101995"/>
                  </a:lnTo>
                  <a:lnTo>
                    <a:pt x="408738" y="101678"/>
                  </a:lnTo>
                  <a:lnTo>
                    <a:pt x="408221" y="101198"/>
                  </a:lnTo>
                  <a:lnTo>
                    <a:pt x="407732" y="100681"/>
                  </a:lnTo>
                  <a:lnTo>
                    <a:pt x="407271" y="100137"/>
                  </a:lnTo>
                  <a:lnTo>
                    <a:pt x="406837" y="99570"/>
                  </a:lnTo>
                  <a:lnTo>
                    <a:pt x="406429" y="98989"/>
                  </a:lnTo>
                  <a:lnTo>
                    <a:pt x="405995" y="98300"/>
                  </a:lnTo>
                  <a:lnTo>
                    <a:pt x="405598" y="97588"/>
                  </a:lnTo>
                  <a:lnTo>
                    <a:pt x="405234" y="96849"/>
                  </a:lnTo>
                  <a:lnTo>
                    <a:pt x="404898" y="96101"/>
                  </a:lnTo>
                  <a:lnTo>
                    <a:pt x="404581" y="95349"/>
                  </a:lnTo>
                  <a:lnTo>
                    <a:pt x="404377" y="94796"/>
                  </a:lnTo>
                  <a:lnTo>
                    <a:pt x="404192" y="94238"/>
                  </a:lnTo>
                  <a:lnTo>
                    <a:pt x="404018" y="93676"/>
                  </a:lnTo>
                  <a:lnTo>
                    <a:pt x="403829" y="93118"/>
                  </a:lnTo>
                  <a:lnTo>
                    <a:pt x="403621" y="92569"/>
                  </a:lnTo>
                  <a:lnTo>
                    <a:pt x="403425" y="92116"/>
                  </a:lnTo>
                  <a:lnTo>
                    <a:pt x="403217" y="91663"/>
                  </a:lnTo>
                  <a:lnTo>
                    <a:pt x="402998" y="91218"/>
                  </a:lnTo>
                  <a:lnTo>
                    <a:pt x="402771" y="90778"/>
                  </a:lnTo>
                  <a:lnTo>
                    <a:pt x="402533" y="90344"/>
                  </a:lnTo>
                  <a:lnTo>
                    <a:pt x="402454" y="90166"/>
                  </a:lnTo>
                  <a:lnTo>
                    <a:pt x="402288" y="89818"/>
                  </a:lnTo>
                  <a:lnTo>
                    <a:pt x="401958" y="89155"/>
                  </a:lnTo>
                  <a:lnTo>
                    <a:pt x="401792" y="88847"/>
                  </a:lnTo>
                  <a:lnTo>
                    <a:pt x="401282" y="87918"/>
                  </a:lnTo>
                  <a:lnTo>
                    <a:pt x="400670" y="86757"/>
                  </a:lnTo>
                  <a:lnTo>
                    <a:pt x="400265" y="85977"/>
                  </a:lnTo>
                  <a:lnTo>
                    <a:pt x="400050" y="85587"/>
                  </a:lnTo>
                  <a:lnTo>
                    <a:pt x="399820" y="85197"/>
                  </a:lnTo>
                  <a:lnTo>
                    <a:pt x="399597" y="84803"/>
                  </a:lnTo>
                  <a:lnTo>
                    <a:pt x="399399" y="84404"/>
                  </a:lnTo>
                  <a:lnTo>
                    <a:pt x="399248" y="83992"/>
                  </a:lnTo>
                  <a:lnTo>
                    <a:pt x="399139" y="83588"/>
                  </a:lnTo>
                  <a:lnTo>
                    <a:pt x="399057" y="83176"/>
                  </a:lnTo>
                  <a:lnTo>
                    <a:pt x="399003" y="82754"/>
                  </a:lnTo>
                  <a:lnTo>
                    <a:pt x="398980" y="82332"/>
                  </a:lnTo>
                  <a:lnTo>
                    <a:pt x="398995" y="81920"/>
                  </a:lnTo>
                  <a:lnTo>
                    <a:pt x="399044" y="81602"/>
                  </a:lnTo>
                  <a:lnTo>
                    <a:pt x="399124" y="81285"/>
                  </a:lnTo>
                  <a:lnTo>
                    <a:pt x="399218" y="80972"/>
                  </a:lnTo>
                  <a:lnTo>
                    <a:pt x="399320" y="80659"/>
                  </a:lnTo>
                  <a:lnTo>
                    <a:pt x="399407" y="80342"/>
                  </a:lnTo>
                  <a:lnTo>
                    <a:pt x="399627" y="79485"/>
                  </a:lnTo>
                  <a:lnTo>
                    <a:pt x="399831" y="78624"/>
                  </a:lnTo>
                  <a:lnTo>
                    <a:pt x="399924" y="78189"/>
                  </a:lnTo>
                  <a:lnTo>
                    <a:pt x="400016" y="77672"/>
                  </a:lnTo>
                  <a:lnTo>
                    <a:pt x="400152" y="76629"/>
                  </a:lnTo>
                  <a:lnTo>
                    <a:pt x="400235" y="76112"/>
                  </a:lnTo>
                  <a:lnTo>
                    <a:pt x="400352" y="75604"/>
                  </a:lnTo>
                  <a:lnTo>
                    <a:pt x="400477" y="75214"/>
                  </a:lnTo>
                  <a:lnTo>
                    <a:pt x="400621" y="74838"/>
                  </a:lnTo>
                  <a:lnTo>
                    <a:pt x="400923" y="74076"/>
                  </a:lnTo>
                  <a:lnTo>
                    <a:pt x="401055" y="73696"/>
                  </a:lnTo>
                  <a:lnTo>
                    <a:pt x="401319" y="72916"/>
                  </a:lnTo>
                  <a:lnTo>
                    <a:pt x="401440" y="72521"/>
                  </a:lnTo>
                  <a:lnTo>
                    <a:pt x="401531" y="72127"/>
                  </a:lnTo>
                  <a:lnTo>
                    <a:pt x="401569" y="71732"/>
                  </a:lnTo>
                  <a:lnTo>
                    <a:pt x="401565" y="71474"/>
                  </a:lnTo>
                  <a:lnTo>
                    <a:pt x="401542" y="71211"/>
                  </a:lnTo>
                  <a:lnTo>
                    <a:pt x="401508" y="70948"/>
                  </a:lnTo>
                  <a:lnTo>
                    <a:pt x="401459" y="70690"/>
                  </a:lnTo>
                  <a:lnTo>
                    <a:pt x="401376" y="70359"/>
                  </a:lnTo>
                  <a:lnTo>
                    <a:pt x="401331" y="70218"/>
                  </a:lnTo>
                  <a:lnTo>
                    <a:pt x="401248" y="70005"/>
                  </a:lnTo>
                  <a:lnTo>
                    <a:pt x="401157" y="69797"/>
                  </a:lnTo>
                  <a:lnTo>
                    <a:pt x="401081" y="69584"/>
                  </a:lnTo>
                  <a:lnTo>
                    <a:pt x="401036" y="69371"/>
                  </a:lnTo>
                  <a:lnTo>
                    <a:pt x="401025" y="69121"/>
                  </a:lnTo>
                  <a:lnTo>
                    <a:pt x="401036" y="68867"/>
                  </a:lnTo>
                  <a:lnTo>
                    <a:pt x="401070" y="68613"/>
                  </a:lnTo>
                  <a:lnTo>
                    <a:pt x="401127" y="68364"/>
                  </a:lnTo>
                  <a:lnTo>
                    <a:pt x="401202" y="68124"/>
                  </a:lnTo>
                  <a:lnTo>
                    <a:pt x="401365" y="67788"/>
                  </a:lnTo>
                  <a:lnTo>
                    <a:pt x="401588" y="67466"/>
                  </a:lnTo>
                  <a:lnTo>
                    <a:pt x="401822" y="67199"/>
                  </a:lnTo>
                  <a:lnTo>
                    <a:pt x="402139" y="66882"/>
                  </a:lnTo>
                  <a:lnTo>
                    <a:pt x="402426" y="66610"/>
                  </a:lnTo>
                  <a:lnTo>
                    <a:pt x="402903" y="66206"/>
                  </a:lnTo>
                  <a:lnTo>
                    <a:pt x="403425" y="65852"/>
                  </a:lnTo>
                  <a:lnTo>
                    <a:pt x="403984" y="65535"/>
                  </a:lnTo>
                  <a:lnTo>
                    <a:pt x="404558" y="65245"/>
                  </a:lnTo>
                  <a:lnTo>
                    <a:pt x="405132" y="64978"/>
                  </a:lnTo>
                  <a:lnTo>
                    <a:pt x="405647" y="64760"/>
                  </a:lnTo>
                  <a:lnTo>
                    <a:pt x="406172" y="64565"/>
                  </a:lnTo>
                  <a:lnTo>
                    <a:pt x="406705" y="64393"/>
                  </a:lnTo>
                  <a:lnTo>
                    <a:pt x="408289" y="63903"/>
                  </a:lnTo>
                  <a:lnTo>
                    <a:pt x="408795" y="63754"/>
                  </a:lnTo>
                  <a:lnTo>
                    <a:pt x="409305" y="63608"/>
                  </a:lnTo>
                  <a:lnTo>
                    <a:pt x="409815" y="63468"/>
                  </a:lnTo>
                  <a:lnTo>
                    <a:pt x="410330" y="63332"/>
                  </a:lnTo>
                  <a:lnTo>
                    <a:pt x="410938" y="63128"/>
                  </a:lnTo>
                  <a:lnTo>
                    <a:pt x="412147" y="62697"/>
                  </a:lnTo>
                  <a:lnTo>
                    <a:pt x="412745" y="62470"/>
                  </a:lnTo>
                  <a:lnTo>
                    <a:pt x="413345" y="62235"/>
                  </a:lnTo>
                  <a:lnTo>
                    <a:pt x="414131" y="61913"/>
                  </a:lnTo>
                  <a:lnTo>
                    <a:pt x="414913" y="61573"/>
                  </a:lnTo>
                  <a:lnTo>
                    <a:pt x="415691" y="61219"/>
                  </a:lnTo>
                  <a:lnTo>
                    <a:pt x="416463" y="60857"/>
                  </a:lnTo>
                  <a:lnTo>
                    <a:pt x="418969" y="59646"/>
                  </a:lnTo>
                  <a:lnTo>
                    <a:pt x="419826" y="59211"/>
                  </a:lnTo>
                  <a:lnTo>
                    <a:pt x="420669" y="58748"/>
                  </a:lnTo>
                  <a:lnTo>
                    <a:pt x="421489" y="58245"/>
                  </a:lnTo>
                  <a:lnTo>
                    <a:pt x="422351" y="57647"/>
                  </a:lnTo>
                  <a:lnTo>
                    <a:pt x="423186" y="57003"/>
                  </a:lnTo>
                  <a:lnTo>
                    <a:pt x="423999" y="56323"/>
                  </a:lnTo>
                  <a:lnTo>
                    <a:pt x="424792" y="55625"/>
                  </a:lnTo>
                  <a:lnTo>
                    <a:pt x="425567" y="54909"/>
                  </a:lnTo>
                  <a:lnTo>
                    <a:pt x="426020" y="54483"/>
                  </a:lnTo>
                  <a:lnTo>
                    <a:pt x="426467" y="54047"/>
                  </a:lnTo>
                  <a:lnTo>
                    <a:pt x="426905" y="53608"/>
                  </a:lnTo>
                  <a:lnTo>
                    <a:pt x="427332" y="53159"/>
                  </a:lnTo>
                  <a:lnTo>
                    <a:pt x="427747" y="52697"/>
                  </a:lnTo>
                  <a:lnTo>
                    <a:pt x="427997" y="52411"/>
                  </a:lnTo>
                  <a:lnTo>
                    <a:pt x="428239" y="52121"/>
                  </a:lnTo>
                  <a:lnTo>
                    <a:pt x="428477" y="51826"/>
                  </a:lnTo>
                  <a:lnTo>
                    <a:pt x="428712" y="51527"/>
                  </a:lnTo>
                  <a:lnTo>
                    <a:pt x="428941" y="51223"/>
                  </a:lnTo>
                  <a:lnTo>
                    <a:pt x="429135" y="50933"/>
                  </a:lnTo>
                  <a:lnTo>
                    <a:pt x="429237" y="50788"/>
                  </a:lnTo>
                  <a:lnTo>
                    <a:pt x="429441" y="50502"/>
                  </a:lnTo>
                  <a:lnTo>
                    <a:pt x="429641" y="50244"/>
                  </a:lnTo>
                  <a:lnTo>
                    <a:pt x="430283" y="49496"/>
                  </a:lnTo>
                  <a:lnTo>
                    <a:pt x="430491" y="49246"/>
                  </a:lnTo>
                  <a:lnTo>
                    <a:pt x="430816" y="48834"/>
                  </a:lnTo>
                  <a:lnTo>
                    <a:pt x="431133" y="48421"/>
                  </a:lnTo>
                  <a:lnTo>
                    <a:pt x="431447" y="48000"/>
                  </a:lnTo>
                  <a:lnTo>
                    <a:pt x="431749" y="47574"/>
                  </a:lnTo>
                  <a:lnTo>
                    <a:pt x="432045" y="47143"/>
                  </a:lnTo>
                  <a:lnTo>
                    <a:pt x="432581" y="46323"/>
                  </a:lnTo>
                  <a:lnTo>
                    <a:pt x="432838" y="45901"/>
                  </a:lnTo>
                  <a:lnTo>
                    <a:pt x="433076" y="45475"/>
                  </a:lnTo>
                  <a:lnTo>
                    <a:pt x="433291" y="45035"/>
                  </a:lnTo>
                  <a:lnTo>
                    <a:pt x="433507" y="44468"/>
                  </a:lnTo>
                  <a:lnTo>
                    <a:pt x="433677" y="43875"/>
                  </a:lnTo>
                  <a:lnTo>
                    <a:pt x="433964" y="42669"/>
                  </a:lnTo>
                  <a:lnTo>
                    <a:pt x="434130" y="42070"/>
                  </a:lnTo>
                  <a:lnTo>
                    <a:pt x="434320" y="41513"/>
                  </a:lnTo>
                  <a:lnTo>
                    <a:pt x="434739" y="40411"/>
                  </a:lnTo>
                  <a:lnTo>
                    <a:pt x="434928" y="39854"/>
                  </a:lnTo>
                  <a:lnTo>
                    <a:pt x="435087" y="39291"/>
                  </a:lnTo>
                  <a:lnTo>
                    <a:pt x="435193" y="38752"/>
                  </a:lnTo>
                  <a:lnTo>
                    <a:pt x="435268" y="38204"/>
                  </a:lnTo>
                  <a:lnTo>
                    <a:pt x="435329" y="37650"/>
                  </a:lnTo>
                  <a:lnTo>
                    <a:pt x="435397" y="37102"/>
                  </a:lnTo>
                  <a:lnTo>
                    <a:pt x="435499" y="36562"/>
                  </a:lnTo>
                  <a:lnTo>
                    <a:pt x="435601" y="36159"/>
                  </a:lnTo>
                  <a:lnTo>
                    <a:pt x="435967" y="34967"/>
                  </a:lnTo>
                  <a:lnTo>
                    <a:pt x="436080" y="34563"/>
                  </a:lnTo>
                  <a:lnTo>
                    <a:pt x="436292" y="33630"/>
                  </a:lnTo>
                  <a:lnTo>
                    <a:pt x="436466" y="32682"/>
                  </a:lnTo>
                  <a:lnTo>
                    <a:pt x="436617" y="31735"/>
                  </a:lnTo>
                  <a:lnTo>
                    <a:pt x="436773" y="30783"/>
                  </a:lnTo>
                  <a:lnTo>
                    <a:pt x="436949" y="29836"/>
                  </a:lnTo>
                  <a:lnTo>
                    <a:pt x="437270" y="28335"/>
                  </a:lnTo>
                  <a:lnTo>
                    <a:pt x="437441" y="27582"/>
                  </a:lnTo>
                  <a:lnTo>
                    <a:pt x="437615" y="26834"/>
                  </a:lnTo>
                  <a:lnTo>
                    <a:pt x="437793" y="26087"/>
                  </a:lnTo>
                  <a:lnTo>
                    <a:pt x="438065" y="23661"/>
                  </a:lnTo>
                  <a:lnTo>
                    <a:pt x="438412" y="22823"/>
                  </a:lnTo>
                  <a:lnTo>
                    <a:pt x="438994" y="19459"/>
                  </a:lnTo>
                  <a:lnTo>
                    <a:pt x="439009" y="18679"/>
                  </a:lnTo>
                  <a:lnTo>
                    <a:pt x="439445" y="16218"/>
                  </a:lnTo>
                  <a:lnTo>
                    <a:pt x="439528" y="14985"/>
                  </a:lnTo>
                  <a:lnTo>
                    <a:pt x="439679" y="13820"/>
                  </a:lnTo>
                  <a:lnTo>
                    <a:pt x="439694" y="13041"/>
                  </a:lnTo>
                  <a:lnTo>
                    <a:pt x="439762" y="12719"/>
                  </a:lnTo>
                  <a:lnTo>
                    <a:pt x="439776" y="11939"/>
                  </a:lnTo>
                  <a:lnTo>
                    <a:pt x="439989" y="11100"/>
                  </a:lnTo>
                  <a:lnTo>
                    <a:pt x="439927" y="10711"/>
                  </a:lnTo>
                  <a:lnTo>
                    <a:pt x="439951" y="9151"/>
                  </a:lnTo>
                  <a:lnTo>
                    <a:pt x="440098" y="8376"/>
                  </a:lnTo>
                  <a:lnTo>
                    <a:pt x="440132" y="5974"/>
                  </a:lnTo>
                  <a:lnTo>
                    <a:pt x="440423" y="4356"/>
                  </a:lnTo>
                  <a:lnTo>
                    <a:pt x="440839" y="3190"/>
                  </a:lnTo>
                  <a:lnTo>
                    <a:pt x="441522" y="1972"/>
                  </a:lnTo>
                  <a:lnTo>
                    <a:pt x="441626" y="1824"/>
                  </a:lnTo>
                  <a:lnTo>
                    <a:pt x="441794" y="1586"/>
                  </a:lnTo>
                  <a:lnTo>
                    <a:pt x="442268" y="1137"/>
                  </a:lnTo>
                  <a:lnTo>
                    <a:pt x="442604" y="1010"/>
                  </a:lnTo>
                  <a:lnTo>
                    <a:pt x="443545" y="312"/>
                  </a:lnTo>
                  <a:lnTo>
                    <a:pt x="443945" y="59"/>
                  </a:lnTo>
                  <a:lnTo>
                    <a:pt x="444345" y="0"/>
                  </a:lnTo>
                  <a:lnTo>
                    <a:pt x="444747" y="4"/>
                  </a:lnTo>
                  <a:lnTo>
                    <a:pt x="445340" y="145"/>
                  </a:lnTo>
                  <a:lnTo>
                    <a:pt x="445740" y="22"/>
                  </a:lnTo>
                  <a:lnTo>
                    <a:pt x="446205" y="95"/>
                  </a:lnTo>
                  <a:lnTo>
                    <a:pt x="447327" y="761"/>
                  </a:lnTo>
                  <a:lnTo>
                    <a:pt x="448046" y="1418"/>
                  </a:lnTo>
                  <a:lnTo>
                    <a:pt x="448699" y="2207"/>
                  </a:lnTo>
                  <a:lnTo>
                    <a:pt x="449353" y="3064"/>
                  </a:lnTo>
                  <a:lnTo>
                    <a:pt x="449606" y="3843"/>
                  </a:lnTo>
                  <a:lnTo>
                    <a:pt x="449980" y="5470"/>
                  </a:lnTo>
                  <a:lnTo>
                    <a:pt x="450344" y="7882"/>
                  </a:lnTo>
                  <a:lnTo>
                    <a:pt x="450336" y="8336"/>
                  </a:lnTo>
                  <a:lnTo>
                    <a:pt x="450520" y="9183"/>
                  </a:lnTo>
                  <a:lnTo>
                    <a:pt x="450631" y="10743"/>
                  </a:lnTo>
                  <a:lnTo>
                    <a:pt x="450752" y="11585"/>
                  </a:lnTo>
                  <a:lnTo>
                    <a:pt x="450982" y="13797"/>
                  </a:lnTo>
                  <a:lnTo>
                    <a:pt x="450978" y="14187"/>
                  </a:lnTo>
                  <a:lnTo>
                    <a:pt x="451152" y="15747"/>
                  </a:lnTo>
                  <a:lnTo>
                    <a:pt x="451145" y="16137"/>
                  </a:lnTo>
                  <a:lnTo>
                    <a:pt x="451269" y="16916"/>
                  </a:lnTo>
                  <a:lnTo>
                    <a:pt x="451462" y="18602"/>
                  </a:lnTo>
                  <a:lnTo>
                    <a:pt x="451760" y="19523"/>
                  </a:lnTo>
                  <a:lnTo>
                    <a:pt x="453065" y="21164"/>
                  </a:lnTo>
                  <a:lnTo>
                    <a:pt x="453450" y="22011"/>
                  </a:lnTo>
                  <a:lnTo>
                    <a:pt x="453705" y="22792"/>
                  </a:lnTo>
                  <a:lnTo>
                    <a:pt x="454538" y="24822"/>
                  </a:lnTo>
                  <a:lnTo>
                    <a:pt x="455604" y="27069"/>
                  </a:lnTo>
                  <a:lnTo>
                    <a:pt x="456213" y="28353"/>
                  </a:lnTo>
                  <a:lnTo>
                    <a:pt x="456341" y="28743"/>
                  </a:lnTo>
                  <a:lnTo>
                    <a:pt x="456726" y="29591"/>
                  </a:lnTo>
                  <a:lnTo>
                    <a:pt x="457510" y="30512"/>
                  </a:lnTo>
                  <a:lnTo>
                    <a:pt x="457896" y="31297"/>
                  </a:lnTo>
                  <a:lnTo>
                    <a:pt x="458090" y="31753"/>
                  </a:lnTo>
                  <a:lnTo>
                    <a:pt x="458402" y="32992"/>
                  </a:lnTo>
                  <a:lnTo>
                    <a:pt x="458776" y="34687"/>
                  </a:lnTo>
                  <a:lnTo>
                    <a:pt x="459029" y="35535"/>
                  </a:lnTo>
                  <a:lnTo>
                    <a:pt x="459351" y="36251"/>
                  </a:lnTo>
                  <a:lnTo>
                    <a:pt x="460124" y="37886"/>
                  </a:lnTo>
                  <a:lnTo>
                    <a:pt x="460836" y="39066"/>
                  </a:lnTo>
                  <a:lnTo>
                    <a:pt x="461611" y="40703"/>
                  </a:lnTo>
                  <a:lnTo>
                    <a:pt x="462116" y="42460"/>
                  </a:lnTo>
                  <a:lnTo>
                    <a:pt x="462225" y="43956"/>
                  </a:lnTo>
                  <a:lnTo>
                    <a:pt x="462286" y="44410"/>
                  </a:lnTo>
                  <a:lnTo>
                    <a:pt x="462478" y="44867"/>
                  </a:lnTo>
                  <a:lnTo>
                    <a:pt x="462471" y="45257"/>
                  </a:lnTo>
                  <a:lnTo>
                    <a:pt x="462667" y="45584"/>
                  </a:lnTo>
                  <a:lnTo>
                    <a:pt x="463164" y="47802"/>
                  </a:lnTo>
                  <a:lnTo>
                    <a:pt x="463683" y="48653"/>
                  </a:lnTo>
                  <a:lnTo>
                    <a:pt x="464335" y="49506"/>
                  </a:lnTo>
                  <a:lnTo>
                    <a:pt x="464920" y="50357"/>
                  </a:lnTo>
                  <a:lnTo>
                    <a:pt x="465435" y="51601"/>
                  </a:lnTo>
                  <a:lnTo>
                    <a:pt x="465426" y="52053"/>
                  </a:lnTo>
                  <a:lnTo>
                    <a:pt x="465288" y="52506"/>
                  </a:lnTo>
                  <a:lnTo>
                    <a:pt x="464689" y="52561"/>
                  </a:lnTo>
                  <a:lnTo>
                    <a:pt x="464162" y="52358"/>
                  </a:lnTo>
                  <a:lnTo>
                    <a:pt x="462633" y="52402"/>
                  </a:lnTo>
                  <a:lnTo>
                    <a:pt x="461828" y="52778"/>
                  </a:lnTo>
                  <a:lnTo>
                    <a:pt x="460962" y="52896"/>
                  </a:lnTo>
                  <a:lnTo>
                    <a:pt x="460760" y="52891"/>
                  </a:lnTo>
                  <a:lnTo>
                    <a:pt x="460757" y="53151"/>
                  </a:lnTo>
                  <a:lnTo>
                    <a:pt x="460820" y="53349"/>
                  </a:lnTo>
                  <a:lnTo>
                    <a:pt x="460813" y="53804"/>
                  </a:lnTo>
                  <a:lnTo>
                    <a:pt x="461113" y="55883"/>
                  </a:lnTo>
                  <a:lnTo>
                    <a:pt x="461175" y="56273"/>
                  </a:lnTo>
                  <a:lnTo>
                    <a:pt x="461568" y="56672"/>
                  </a:lnTo>
                  <a:lnTo>
                    <a:pt x="461762" y="56996"/>
                  </a:lnTo>
                  <a:lnTo>
                    <a:pt x="463001" y="58641"/>
                  </a:lnTo>
                  <a:lnTo>
                    <a:pt x="463780" y="59883"/>
                  </a:lnTo>
                  <a:lnTo>
                    <a:pt x="464173" y="60282"/>
                  </a:lnTo>
                  <a:lnTo>
                    <a:pt x="465025" y="61074"/>
                  </a:lnTo>
                  <a:lnTo>
                    <a:pt x="467138" y="62144"/>
                  </a:lnTo>
                  <a:lnTo>
                    <a:pt x="467933" y="62286"/>
                  </a:lnTo>
                  <a:lnTo>
                    <a:pt x="469524" y="62504"/>
                  </a:lnTo>
                  <a:lnTo>
                    <a:pt x="470390" y="62581"/>
                  </a:lnTo>
                  <a:lnTo>
                    <a:pt x="471376" y="63116"/>
                  </a:lnTo>
                  <a:lnTo>
                    <a:pt x="472099" y="63713"/>
                  </a:lnTo>
                  <a:lnTo>
                    <a:pt x="474076" y="64846"/>
                  </a:lnTo>
                  <a:lnTo>
                    <a:pt x="474539" y="65047"/>
                  </a:lnTo>
                  <a:lnTo>
                    <a:pt x="476450" y="66179"/>
                  </a:lnTo>
                  <a:lnTo>
                    <a:pt x="477245" y="66579"/>
                  </a:lnTo>
                  <a:lnTo>
                    <a:pt x="477642" y="66652"/>
                  </a:lnTo>
                  <a:lnTo>
                    <a:pt x="478431" y="67181"/>
                  </a:lnTo>
                  <a:lnTo>
                    <a:pt x="479284" y="67911"/>
                  </a:lnTo>
                  <a:lnTo>
                    <a:pt x="480192" y="69479"/>
                  </a:lnTo>
                  <a:lnTo>
                    <a:pt x="480698" y="71175"/>
                  </a:lnTo>
                  <a:lnTo>
                    <a:pt x="480758" y="71633"/>
                  </a:lnTo>
                  <a:lnTo>
                    <a:pt x="480884" y="72024"/>
                  </a:lnTo>
                  <a:lnTo>
                    <a:pt x="481370" y="75146"/>
                  </a:lnTo>
                  <a:lnTo>
                    <a:pt x="481627" y="75668"/>
                  </a:lnTo>
                  <a:lnTo>
                    <a:pt x="482020" y="76130"/>
                  </a:lnTo>
                  <a:lnTo>
                    <a:pt x="482279" y="76521"/>
                  </a:lnTo>
                  <a:lnTo>
                    <a:pt x="483413" y="80760"/>
                  </a:lnTo>
                  <a:lnTo>
                    <a:pt x="483605" y="81150"/>
                  </a:lnTo>
                  <a:lnTo>
                    <a:pt x="483987" y="82329"/>
                  </a:lnTo>
                  <a:lnTo>
                    <a:pt x="484178" y="82849"/>
                  </a:lnTo>
                  <a:lnTo>
                    <a:pt x="484554" y="84415"/>
                  </a:lnTo>
                  <a:lnTo>
                    <a:pt x="484548" y="84803"/>
                  </a:lnTo>
                  <a:lnTo>
                    <a:pt x="483925" y="86417"/>
                  </a:lnTo>
                  <a:lnTo>
                    <a:pt x="482984" y="87242"/>
                  </a:lnTo>
                  <a:lnTo>
                    <a:pt x="483506" y="87709"/>
                  </a:lnTo>
                  <a:lnTo>
                    <a:pt x="484280" y="89410"/>
                  </a:lnTo>
                  <a:lnTo>
                    <a:pt x="484605" y="89736"/>
                  </a:lnTo>
                  <a:lnTo>
                    <a:pt x="485378" y="91437"/>
                  </a:lnTo>
                  <a:lnTo>
                    <a:pt x="485441" y="91762"/>
                  </a:lnTo>
                  <a:lnTo>
                    <a:pt x="485634" y="92221"/>
                  </a:lnTo>
                  <a:lnTo>
                    <a:pt x="485875" y="93785"/>
                  </a:lnTo>
                  <a:lnTo>
                    <a:pt x="485858" y="94951"/>
                  </a:lnTo>
                  <a:lnTo>
                    <a:pt x="485713" y="95730"/>
                  </a:lnTo>
                  <a:lnTo>
                    <a:pt x="485554" y="97348"/>
                  </a:lnTo>
                  <a:lnTo>
                    <a:pt x="485057" y="99417"/>
                  </a:lnTo>
                  <a:lnTo>
                    <a:pt x="484849" y="99997"/>
                  </a:lnTo>
                  <a:lnTo>
                    <a:pt x="484571" y="100708"/>
                  </a:lnTo>
                  <a:lnTo>
                    <a:pt x="484021" y="101870"/>
                  </a:lnTo>
                  <a:lnTo>
                    <a:pt x="483950" y="102260"/>
                  </a:lnTo>
                  <a:lnTo>
                    <a:pt x="484076" y="103262"/>
                  </a:lnTo>
                  <a:lnTo>
                    <a:pt x="484669" y="103116"/>
                  </a:lnTo>
                  <a:lnTo>
                    <a:pt x="486481" y="102038"/>
                  </a:lnTo>
                  <a:lnTo>
                    <a:pt x="486950" y="101915"/>
                  </a:lnTo>
                  <a:lnTo>
                    <a:pt x="487594" y="101610"/>
                  </a:lnTo>
                  <a:lnTo>
                    <a:pt x="487845" y="101737"/>
                  </a:lnTo>
                  <a:lnTo>
                    <a:pt x="488083" y="101846"/>
                  </a:lnTo>
                  <a:lnTo>
                    <a:pt x="488498" y="102014"/>
                  </a:lnTo>
                  <a:lnTo>
                    <a:pt x="488702" y="102072"/>
                  </a:lnTo>
                  <a:lnTo>
                    <a:pt x="489541" y="101964"/>
                  </a:lnTo>
                  <a:lnTo>
                    <a:pt x="489703" y="101941"/>
                  </a:lnTo>
                  <a:lnTo>
                    <a:pt x="490217" y="101955"/>
                  </a:lnTo>
                  <a:lnTo>
                    <a:pt x="490611" y="101864"/>
                  </a:lnTo>
                  <a:lnTo>
                    <a:pt x="490785" y="101810"/>
                  </a:lnTo>
                  <a:lnTo>
                    <a:pt x="491076" y="101782"/>
                  </a:lnTo>
                  <a:lnTo>
                    <a:pt x="491803" y="102051"/>
                  </a:lnTo>
                  <a:lnTo>
                    <a:pt x="492526" y="102517"/>
                  </a:lnTo>
                  <a:lnTo>
                    <a:pt x="493574" y="103573"/>
                  </a:lnTo>
                  <a:lnTo>
                    <a:pt x="494297" y="104168"/>
                  </a:lnTo>
                  <a:lnTo>
                    <a:pt x="495480" y="105093"/>
                  </a:lnTo>
                  <a:lnTo>
                    <a:pt x="496334" y="105887"/>
                  </a:lnTo>
                  <a:lnTo>
                    <a:pt x="497708" y="107336"/>
                  </a:lnTo>
                  <a:lnTo>
                    <a:pt x="498428" y="107995"/>
                  </a:lnTo>
                  <a:lnTo>
                    <a:pt x="498823" y="108388"/>
                  </a:lnTo>
                  <a:lnTo>
                    <a:pt x="502356" y="112143"/>
                  </a:lnTo>
                  <a:lnTo>
                    <a:pt x="503076" y="112869"/>
                  </a:lnTo>
                  <a:lnTo>
                    <a:pt x="503866" y="113531"/>
                  </a:lnTo>
                  <a:lnTo>
                    <a:pt x="505508" y="114791"/>
                  </a:lnTo>
                  <a:lnTo>
                    <a:pt x="506763" y="115393"/>
                  </a:lnTo>
                  <a:lnTo>
                    <a:pt x="507560" y="115665"/>
                  </a:lnTo>
                  <a:lnTo>
                    <a:pt x="507954" y="115929"/>
                  </a:lnTo>
                  <a:lnTo>
                    <a:pt x="508414" y="116133"/>
                  </a:lnTo>
                  <a:lnTo>
                    <a:pt x="509667" y="117059"/>
                  </a:lnTo>
                  <a:lnTo>
                    <a:pt x="510451" y="117783"/>
                  </a:lnTo>
                  <a:lnTo>
                    <a:pt x="511309" y="118318"/>
                  </a:lnTo>
                  <a:lnTo>
                    <a:pt x="512568" y="118726"/>
                  </a:lnTo>
                  <a:lnTo>
                    <a:pt x="513093" y="118994"/>
                  </a:lnTo>
                  <a:lnTo>
                    <a:pt x="513427" y="119063"/>
                  </a:lnTo>
                  <a:lnTo>
                    <a:pt x="513820" y="119262"/>
                  </a:lnTo>
                  <a:lnTo>
                    <a:pt x="515879" y="119552"/>
                  </a:lnTo>
                  <a:lnTo>
                    <a:pt x="516677" y="119566"/>
                  </a:lnTo>
                  <a:lnTo>
                    <a:pt x="518340" y="119525"/>
                  </a:lnTo>
                  <a:lnTo>
                    <a:pt x="519536" y="119673"/>
                  </a:lnTo>
                  <a:lnTo>
                    <a:pt x="520592" y="120078"/>
                  </a:lnTo>
                  <a:lnTo>
                    <a:pt x="520727" y="120082"/>
                  </a:lnTo>
                  <a:lnTo>
                    <a:pt x="521386" y="120414"/>
                  </a:lnTo>
                  <a:lnTo>
                    <a:pt x="522183" y="120622"/>
                  </a:lnTo>
                  <a:lnTo>
                    <a:pt x="522512" y="120690"/>
                  </a:lnTo>
                  <a:lnTo>
                    <a:pt x="522912" y="120893"/>
                  </a:lnTo>
                  <a:lnTo>
                    <a:pt x="524234" y="121301"/>
                  </a:lnTo>
                  <a:lnTo>
                    <a:pt x="525095" y="121510"/>
                  </a:lnTo>
                  <a:lnTo>
                    <a:pt x="525890" y="121782"/>
                  </a:lnTo>
                  <a:lnTo>
                    <a:pt x="526683" y="122117"/>
                  </a:lnTo>
                  <a:lnTo>
                    <a:pt x="529201" y="122803"/>
                  </a:lnTo>
                  <a:lnTo>
                    <a:pt x="530456" y="123406"/>
                  </a:lnTo>
                  <a:lnTo>
                    <a:pt x="531313" y="123678"/>
                  </a:lnTo>
                  <a:lnTo>
                    <a:pt x="532144" y="123818"/>
                  </a:lnTo>
                  <a:lnTo>
                    <a:pt x="532574" y="123891"/>
                  </a:lnTo>
                  <a:lnTo>
                    <a:pt x="533376" y="123904"/>
                  </a:lnTo>
                  <a:lnTo>
                    <a:pt x="534967" y="124058"/>
                  </a:lnTo>
                  <a:lnTo>
                    <a:pt x="535484" y="125038"/>
                  </a:lnTo>
                  <a:lnTo>
                    <a:pt x="535939" y="125890"/>
                  </a:lnTo>
                  <a:lnTo>
                    <a:pt x="536199" y="126221"/>
                  </a:lnTo>
                  <a:lnTo>
                    <a:pt x="536260" y="126543"/>
                  </a:lnTo>
                  <a:lnTo>
                    <a:pt x="536056" y="126996"/>
                  </a:lnTo>
                  <a:lnTo>
                    <a:pt x="536180" y="127518"/>
                  </a:lnTo>
                  <a:lnTo>
                    <a:pt x="536834" y="128112"/>
                  </a:lnTo>
                  <a:lnTo>
                    <a:pt x="536830" y="128370"/>
                  </a:lnTo>
                  <a:lnTo>
                    <a:pt x="536164" y="128361"/>
                  </a:lnTo>
                  <a:lnTo>
                    <a:pt x="535769" y="128225"/>
                  </a:lnTo>
                  <a:lnTo>
                    <a:pt x="534914" y="127627"/>
                  </a:lnTo>
                  <a:lnTo>
                    <a:pt x="534453" y="127427"/>
                  </a:lnTo>
                  <a:lnTo>
                    <a:pt x="533985" y="127549"/>
                  </a:lnTo>
                  <a:lnTo>
                    <a:pt x="533713" y="127935"/>
                  </a:lnTo>
                  <a:lnTo>
                    <a:pt x="533039" y="128511"/>
                  </a:lnTo>
                  <a:lnTo>
                    <a:pt x="532563" y="129023"/>
                  </a:lnTo>
                  <a:lnTo>
                    <a:pt x="532427" y="129345"/>
                  </a:lnTo>
                  <a:lnTo>
                    <a:pt x="532204" y="130964"/>
                  </a:lnTo>
                  <a:lnTo>
                    <a:pt x="532053" y="132002"/>
                  </a:lnTo>
                  <a:lnTo>
                    <a:pt x="530633" y="133734"/>
                  </a:lnTo>
                  <a:lnTo>
                    <a:pt x="530284" y="134637"/>
                  </a:lnTo>
                  <a:lnTo>
                    <a:pt x="530144" y="135090"/>
                  </a:lnTo>
                  <a:lnTo>
                    <a:pt x="530065" y="135870"/>
                  </a:lnTo>
                  <a:lnTo>
                    <a:pt x="530054" y="136777"/>
                  </a:lnTo>
                  <a:lnTo>
                    <a:pt x="530225" y="138726"/>
                  </a:lnTo>
                  <a:lnTo>
                    <a:pt x="530212" y="139506"/>
                  </a:lnTo>
                  <a:lnTo>
                    <a:pt x="530595" y="140618"/>
                  </a:lnTo>
                  <a:lnTo>
                    <a:pt x="530980" y="141402"/>
                  </a:lnTo>
                  <a:lnTo>
                    <a:pt x="532420" y="142980"/>
                  </a:lnTo>
                  <a:lnTo>
                    <a:pt x="533135" y="144290"/>
                  </a:lnTo>
                  <a:lnTo>
                    <a:pt x="533777" y="145791"/>
                  </a:lnTo>
                  <a:lnTo>
                    <a:pt x="533905" y="146186"/>
                  </a:lnTo>
                  <a:lnTo>
                    <a:pt x="534355" y="147101"/>
                  </a:lnTo>
                  <a:lnTo>
                    <a:pt x="534748" y="147496"/>
                  </a:lnTo>
                  <a:lnTo>
                    <a:pt x="535265" y="148349"/>
                  </a:lnTo>
                  <a:lnTo>
                    <a:pt x="535394" y="148802"/>
                  </a:lnTo>
                  <a:lnTo>
                    <a:pt x="535254" y="149192"/>
                  </a:lnTo>
                  <a:lnTo>
                    <a:pt x="534317" y="149695"/>
                  </a:lnTo>
                  <a:lnTo>
                    <a:pt x="534045" y="150017"/>
                  </a:lnTo>
                  <a:lnTo>
                    <a:pt x="533837" y="150471"/>
                  </a:lnTo>
                  <a:lnTo>
                    <a:pt x="533830" y="150988"/>
                  </a:lnTo>
                  <a:lnTo>
                    <a:pt x="534022" y="151577"/>
                  </a:lnTo>
                  <a:lnTo>
                    <a:pt x="534672" y="152430"/>
                  </a:lnTo>
                  <a:lnTo>
                    <a:pt x="534604" y="152625"/>
                  </a:lnTo>
                  <a:lnTo>
                    <a:pt x="534200" y="153006"/>
                  </a:lnTo>
                  <a:lnTo>
                    <a:pt x="533992" y="153459"/>
                  </a:lnTo>
                  <a:lnTo>
                    <a:pt x="533724" y="153781"/>
                  </a:lnTo>
                  <a:lnTo>
                    <a:pt x="533312" y="154552"/>
                  </a:lnTo>
                  <a:lnTo>
                    <a:pt x="532363" y="155772"/>
                  </a:lnTo>
                  <a:lnTo>
                    <a:pt x="531619" y="156606"/>
                  </a:lnTo>
                  <a:lnTo>
                    <a:pt x="531411" y="156992"/>
                  </a:lnTo>
                  <a:lnTo>
                    <a:pt x="531071" y="157440"/>
                  </a:lnTo>
                  <a:lnTo>
                    <a:pt x="529778" y="159436"/>
                  </a:lnTo>
                  <a:lnTo>
                    <a:pt x="529302" y="160079"/>
                  </a:lnTo>
                  <a:lnTo>
                    <a:pt x="529230" y="160401"/>
                  </a:lnTo>
                  <a:lnTo>
                    <a:pt x="529362" y="160533"/>
                  </a:lnTo>
                  <a:lnTo>
                    <a:pt x="529483" y="161313"/>
                  </a:lnTo>
                  <a:lnTo>
                    <a:pt x="529938" y="162166"/>
                  </a:lnTo>
                  <a:lnTo>
                    <a:pt x="530395" y="162628"/>
                  </a:lnTo>
                  <a:lnTo>
                    <a:pt x="530980" y="163159"/>
                  </a:lnTo>
                  <a:lnTo>
                    <a:pt x="531143" y="163140"/>
                  </a:lnTo>
                  <a:lnTo>
                    <a:pt x="531343" y="163086"/>
                  </a:lnTo>
                  <a:lnTo>
                    <a:pt x="531551" y="163023"/>
                  </a:lnTo>
                  <a:lnTo>
                    <a:pt x="531857" y="162941"/>
                  </a:lnTo>
                  <a:lnTo>
                    <a:pt x="532659" y="162819"/>
                  </a:lnTo>
                  <a:lnTo>
                    <a:pt x="532884" y="162828"/>
                  </a:lnTo>
                  <a:lnTo>
                    <a:pt x="533354" y="162841"/>
                  </a:lnTo>
                  <a:lnTo>
                    <a:pt x="533822" y="162850"/>
                  </a:lnTo>
                  <a:lnTo>
                    <a:pt x="534053" y="162850"/>
                  </a:lnTo>
                  <a:lnTo>
                    <a:pt x="534797" y="162828"/>
                  </a:lnTo>
                  <a:lnTo>
                    <a:pt x="535148" y="162823"/>
                  </a:lnTo>
                  <a:lnTo>
                    <a:pt x="535322" y="162814"/>
                  </a:lnTo>
                  <a:lnTo>
                    <a:pt x="535837" y="162701"/>
                  </a:lnTo>
                  <a:lnTo>
                    <a:pt x="536067" y="162637"/>
                  </a:lnTo>
                  <a:lnTo>
                    <a:pt x="536362" y="162583"/>
                  </a:lnTo>
                  <a:lnTo>
                    <a:pt x="536656" y="162542"/>
                  </a:lnTo>
                  <a:lnTo>
                    <a:pt x="536940" y="162487"/>
                  </a:lnTo>
                  <a:lnTo>
                    <a:pt x="537080" y="162465"/>
                  </a:lnTo>
                  <a:lnTo>
                    <a:pt x="537219" y="162437"/>
                  </a:lnTo>
                  <a:lnTo>
                    <a:pt x="537355" y="162406"/>
                  </a:lnTo>
                  <a:lnTo>
                    <a:pt x="537563" y="162333"/>
                  </a:lnTo>
                  <a:lnTo>
                    <a:pt x="537722" y="162261"/>
                  </a:lnTo>
                  <a:lnTo>
                    <a:pt x="537941" y="162125"/>
                  </a:lnTo>
                  <a:lnTo>
                    <a:pt x="538437" y="161825"/>
                  </a:lnTo>
                  <a:lnTo>
                    <a:pt x="538879" y="161775"/>
                  </a:lnTo>
                  <a:lnTo>
                    <a:pt x="539710" y="161209"/>
                  </a:lnTo>
                  <a:lnTo>
                    <a:pt x="540065" y="160936"/>
                  </a:lnTo>
                  <a:lnTo>
                    <a:pt x="540152" y="160732"/>
                  </a:lnTo>
                  <a:lnTo>
                    <a:pt x="540182" y="160478"/>
                  </a:lnTo>
                  <a:lnTo>
                    <a:pt x="540171" y="160193"/>
                  </a:lnTo>
                  <a:lnTo>
                    <a:pt x="540122" y="159912"/>
                  </a:lnTo>
                  <a:lnTo>
                    <a:pt x="540008" y="159494"/>
                  </a:lnTo>
                  <a:lnTo>
                    <a:pt x="540178" y="158098"/>
                  </a:lnTo>
                  <a:lnTo>
                    <a:pt x="540307" y="158048"/>
                  </a:lnTo>
                  <a:lnTo>
                    <a:pt x="540443" y="158016"/>
                  </a:lnTo>
                  <a:lnTo>
                    <a:pt x="540658" y="157993"/>
                  </a:lnTo>
                  <a:lnTo>
                    <a:pt x="541085" y="158048"/>
                  </a:lnTo>
                  <a:lnTo>
                    <a:pt x="541694" y="158111"/>
                  </a:lnTo>
                  <a:lnTo>
                    <a:pt x="541989" y="158075"/>
                  </a:lnTo>
                  <a:lnTo>
                    <a:pt x="542197" y="158084"/>
                  </a:lnTo>
                  <a:lnTo>
                    <a:pt x="542408" y="158107"/>
                  </a:lnTo>
                  <a:lnTo>
                    <a:pt x="542831" y="158179"/>
                  </a:lnTo>
                  <a:lnTo>
                    <a:pt x="543043" y="158202"/>
                  </a:lnTo>
                  <a:lnTo>
                    <a:pt x="543262" y="158207"/>
                  </a:lnTo>
                  <a:lnTo>
                    <a:pt x="543734" y="158188"/>
                  </a:lnTo>
                  <a:lnTo>
                    <a:pt x="543977" y="158488"/>
                  </a:lnTo>
                  <a:lnTo>
                    <a:pt x="544238" y="158728"/>
                  </a:lnTo>
                  <a:lnTo>
                    <a:pt x="544449" y="158746"/>
                  </a:lnTo>
                  <a:lnTo>
                    <a:pt x="544589" y="158742"/>
                  </a:lnTo>
                  <a:lnTo>
                    <a:pt x="544729" y="158715"/>
                  </a:lnTo>
                  <a:lnTo>
                    <a:pt x="545016" y="158642"/>
                  </a:lnTo>
                  <a:lnTo>
                    <a:pt x="545156" y="158624"/>
                  </a:lnTo>
                  <a:lnTo>
                    <a:pt x="545292" y="158610"/>
                  </a:lnTo>
                  <a:lnTo>
                    <a:pt x="546115" y="158606"/>
                  </a:lnTo>
                  <a:lnTo>
                    <a:pt x="546260" y="158302"/>
                  </a:lnTo>
                  <a:lnTo>
                    <a:pt x="546485" y="158293"/>
                  </a:lnTo>
                  <a:lnTo>
                    <a:pt x="546774" y="158315"/>
                  </a:lnTo>
                  <a:lnTo>
                    <a:pt x="547072" y="158329"/>
                  </a:lnTo>
                  <a:lnTo>
                    <a:pt x="547918" y="158075"/>
                  </a:lnTo>
                  <a:lnTo>
                    <a:pt x="548519" y="157567"/>
                  </a:lnTo>
                  <a:lnTo>
                    <a:pt x="549162" y="157590"/>
                  </a:lnTo>
                  <a:lnTo>
                    <a:pt x="549525" y="157472"/>
                  </a:lnTo>
                  <a:lnTo>
                    <a:pt x="550224" y="157291"/>
                  </a:lnTo>
                  <a:lnTo>
                    <a:pt x="550397" y="157241"/>
                  </a:lnTo>
                  <a:lnTo>
                    <a:pt x="550681" y="157150"/>
                  </a:lnTo>
                  <a:lnTo>
                    <a:pt x="550821" y="157100"/>
                  </a:lnTo>
                  <a:lnTo>
                    <a:pt x="550964" y="157064"/>
                  </a:lnTo>
                  <a:lnTo>
                    <a:pt x="551206" y="157023"/>
                  </a:lnTo>
                  <a:lnTo>
                    <a:pt x="551599" y="157018"/>
                  </a:lnTo>
                  <a:lnTo>
                    <a:pt x="552034" y="156778"/>
                  </a:lnTo>
                  <a:lnTo>
                    <a:pt x="553640" y="156348"/>
                  </a:lnTo>
                  <a:lnTo>
                    <a:pt x="554172" y="156161"/>
                  </a:lnTo>
                  <a:lnTo>
                    <a:pt x="554510" y="156035"/>
                  </a:lnTo>
                  <a:lnTo>
                    <a:pt x="555042" y="155849"/>
                  </a:lnTo>
                  <a:lnTo>
                    <a:pt x="556108" y="155672"/>
                  </a:lnTo>
                  <a:lnTo>
                    <a:pt x="556639" y="155678"/>
                  </a:lnTo>
                  <a:lnTo>
                    <a:pt x="556910" y="155681"/>
                  </a:lnTo>
                  <a:lnTo>
                    <a:pt x="558168" y="155894"/>
                  </a:lnTo>
                  <a:lnTo>
                    <a:pt x="558564" y="156098"/>
                  </a:lnTo>
                  <a:lnTo>
                    <a:pt x="559361" y="156107"/>
                  </a:lnTo>
                  <a:lnTo>
                    <a:pt x="560224" y="156316"/>
                  </a:lnTo>
                  <a:lnTo>
                    <a:pt x="561089" y="156261"/>
                  </a:lnTo>
                  <a:lnTo>
                    <a:pt x="562760" y="155767"/>
                  </a:lnTo>
                  <a:lnTo>
                    <a:pt x="563096" y="155577"/>
                  </a:lnTo>
                  <a:lnTo>
                    <a:pt x="563965" y="155332"/>
                  </a:lnTo>
                  <a:lnTo>
                    <a:pt x="564769" y="154887"/>
                  </a:lnTo>
                  <a:lnTo>
                    <a:pt x="565235" y="154765"/>
                  </a:lnTo>
                  <a:lnTo>
                    <a:pt x="566444" y="154198"/>
                  </a:lnTo>
                  <a:lnTo>
                    <a:pt x="567245" y="153953"/>
                  </a:lnTo>
                  <a:lnTo>
                    <a:pt x="568844" y="153649"/>
                  </a:lnTo>
                  <a:lnTo>
                    <a:pt x="569244" y="153658"/>
                  </a:lnTo>
                  <a:lnTo>
                    <a:pt x="569705" y="153858"/>
                  </a:lnTo>
                  <a:lnTo>
                    <a:pt x="569962" y="154052"/>
                  </a:lnTo>
                  <a:lnTo>
                    <a:pt x="570234" y="154257"/>
                  </a:lnTo>
                  <a:lnTo>
                    <a:pt x="571489" y="154665"/>
                  </a:lnTo>
                  <a:lnTo>
                    <a:pt x="572154" y="154674"/>
                  </a:lnTo>
                  <a:lnTo>
                    <a:pt x="573092" y="154298"/>
                  </a:lnTo>
                  <a:lnTo>
                    <a:pt x="574758" y="154126"/>
                  </a:lnTo>
                  <a:lnTo>
                    <a:pt x="575627" y="153749"/>
                  </a:lnTo>
                  <a:lnTo>
                    <a:pt x="576095" y="153627"/>
                  </a:lnTo>
                  <a:lnTo>
                    <a:pt x="576897" y="153314"/>
                  </a:lnTo>
                  <a:lnTo>
                    <a:pt x="579365" y="152897"/>
                  </a:lnTo>
                  <a:lnTo>
                    <a:pt x="579769" y="152774"/>
                  </a:lnTo>
                  <a:lnTo>
                    <a:pt x="580234" y="152715"/>
                  </a:lnTo>
                  <a:lnTo>
                    <a:pt x="580634" y="152593"/>
                  </a:lnTo>
                  <a:lnTo>
                    <a:pt x="584097" y="152253"/>
                  </a:lnTo>
                  <a:lnTo>
                    <a:pt x="586410" y="151935"/>
                  </a:lnTo>
                  <a:lnTo>
                    <a:pt x="586614" y="151895"/>
                  </a:lnTo>
                  <a:lnTo>
                    <a:pt x="586818" y="151840"/>
                  </a:lnTo>
                  <a:lnTo>
                    <a:pt x="587018" y="151781"/>
                  </a:lnTo>
                  <a:lnTo>
                    <a:pt x="587218" y="151713"/>
                  </a:lnTo>
                  <a:lnTo>
                    <a:pt x="587411" y="151636"/>
                  </a:lnTo>
                  <a:lnTo>
                    <a:pt x="587585" y="151550"/>
                  </a:lnTo>
                  <a:lnTo>
                    <a:pt x="587759" y="151455"/>
                  </a:lnTo>
                  <a:lnTo>
                    <a:pt x="588091" y="151251"/>
                  </a:lnTo>
                  <a:lnTo>
                    <a:pt x="588767" y="150852"/>
                  </a:lnTo>
                  <a:lnTo>
                    <a:pt x="588937" y="150756"/>
                  </a:lnTo>
                  <a:lnTo>
                    <a:pt x="589111" y="150670"/>
                  </a:lnTo>
                  <a:lnTo>
                    <a:pt x="589447" y="150529"/>
                  </a:lnTo>
                  <a:lnTo>
                    <a:pt x="589796" y="150412"/>
                  </a:lnTo>
                  <a:lnTo>
                    <a:pt x="590151" y="150308"/>
                  </a:lnTo>
                  <a:lnTo>
                    <a:pt x="590506" y="150208"/>
                  </a:lnTo>
                  <a:lnTo>
                    <a:pt x="590857" y="150103"/>
                  </a:lnTo>
                  <a:lnTo>
                    <a:pt x="591965" y="149736"/>
                  </a:lnTo>
                  <a:lnTo>
                    <a:pt x="592702" y="149487"/>
                  </a:lnTo>
                  <a:lnTo>
                    <a:pt x="593061" y="149355"/>
                  </a:lnTo>
                  <a:lnTo>
                    <a:pt x="594134" y="148947"/>
                  </a:lnTo>
                  <a:lnTo>
                    <a:pt x="594496" y="148820"/>
                  </a:lnTo>
                  <a:lnTo>
                    <a:pt x="594856" y="148702"/>
                  </a:lnTo>
                  <a:lnTo>
                    <a:pt x="596292" y="148254"/>
                  </a:lnTo>
                  <a:lnTo>
                    <a:pt x="596911" y="148054"/>
                  </a:lnTo>
                  <a:lnTo>
                    <a:pt x="597528" y="147845"/>
                  </a:lnTo>
                  <a:lnTo>
                    <a:pt x="597838" y="147736"/>
                  </a:lnTo>
                  <a:lnTo>
                    <a:pt x="598461" y="147501"/>
                  </a:lnTo>
                  <a:lnTo>
                    <a:pt x="598771" y="147378"/>
                  </a:lnTo>
                  <a:lnTo>
                    <a:pt x="599077" y="147251"/>
                  </a:lnTo>
                  <a:lnTo>
                    <a:pt x="599383" y="147115"/>
                  </a:lnTo>
                  <a:lnTo>
                    <a:pt x="599766" y="146925"/>
                  </a:lnTo>
                  <a:lnTo>
                    <a:pt x="600142" y="146725"/>
                  </a:lnTo>
                  <a:lnTo>
                    <a:pt x="600502" y="146553"/>
                  </a:lnTo>
                  <a:lnTo>
                    <a:pt x="600672" y="146480"/>
                  </a:lnTo>
                  <a:lnTo>
                    <a:pt x="601182" y="146249"/>
                  </a:lnTo>
                  <a:lnTo>
                    <a:pt x="601405" y="146140"/>
                  </a:lnTo>
                  <a:lnTo>
                    <a:pt x="601686" y="145991"/>
                  </a:lnTo>
                  <a:lnTo>
                    <a:pt x="602283" y="145673"/>
                  </a:lnTo>
                  <a:lnTo>
                    <a:pt x="602600" y="145487"/>
                  </a:lnTo>
                  <a:lnTo>
                    <a:pt x="602917" y="145311"/>
                  </a:lnTo>
                  <a:lnTo>
                    <a:pt x="603083" y="145238"/>
                  </a:lnTo>
                  <a:lnTo>
                    <a:pt x="603246" y="145174"/>
                  </a:lnTo>
                  <a:lnTo>
                    <a:pt x="603416" y="145116"/>
                  </a:lnTo>
                  <a:lnTo>
                    <a:pt x="603586" y="145066"/>
                  </a:lnTo>
                  <a:lnTo>
                    <a:pt x="603756" y="145025"/>
                  </a:lnTo>
                  <a:lnTo>
                    <a:pt x="603930" y="144989"/>
                  </a:lnTo>
                  <a:lnTo>
                    <a:pt x="604334" y="144812"/>
                  </a:lnTo>
                  <a:lnTo>
                    <a:pt x="604772" y="144676"/>
                  </a:lnTo>
                  <a:lnTo>
                    <a:pt x="605029" y="144708"/>
                  </a:lnTo>
                  <a:lnTo>
                    <a:pt x="605468" y="144599"/>
                  </a:lnTo>
                  <a:lnTo>
                    <a:pt x="606024" y="144490"/>
                  </a:lnTo>
                  <a:lnTo>
                    <a:pt x="606432" y="144354"/>
                  </a:lnTo>
                  <a:lnTo>
                    <a:pt x="607013" y="144304"/>
                  </a:lnTo>
                  <a:lnTo>
                    <a:pt x="607334" y="144254"/>
                  </a:lnTo>
                  <a:lnTo>
                    <a:pt x="607774" y="143995"/>
                  </a:lnTo>
                  <a:lnTo>
                    <a:pt x="608155" y="143887"/>
                  </a:lnTo>
                  <a:lnTo>
                    <a:pt x="608450" y="143456"/>
                  </a:lnTo>
                  <a:lnTo>
                    <a:pt x="608692" y="142994"/>
                  </a:lnTo>
                  <a:lnTo>
                    <a:pt x="609073" y="142767"/>
                  </a:lnTo>
                  <a:lnTo>
                    <a:pt x="609421" y="142857"/>
                  </a:lnTo>
                  <a:lnTo>
                    <a:pt x="609527" y="143329"/>
                  </a:lnTo>
                  <a:lnTo>
                    <a:pt x="609757" y="143565"/>
                  </a:lnTo>
                  <a:lnTo>
                    <a:pt x="609927" y="143683"/>
                  </a:lnTo>
                  <a:lnTo>
                    <a:pt x="610157" y="143832"/>
                  </a:lnTo>
                  <a:lnTo>
                    <a:pt x="610510" y="144023"/>
                  </a:lnTo>
                  <a:lnTo>
                    <a:pt x="610793" y="144222"/>
                  </a:lnTo>
                  <a:lnTo>
                    <a:pt x="611122" y="144390"/>
                  </a:lnTo>
                  <a:lnTo>
                    <a:pt x="611250" y="144440"/>
                  </a:lnTo>
                  <a:lnTo>
                    <a:pt x="611379" y="144481"/>
                  </a:lnTo>
                  <a:lnTo>
                    <a:pt x="611756" y="144571"/>
                  </a:lnTo>
                  <a:lnTo>
                    <a:pt x="612214" y="144644"/>
                  </a:lnTo>
                  <a:lnTo>
                    <a:pt x="612357" y="144699"/>
                  </a:lnTo>
                  <a:lnTo>
                    <a:pt x="612497" y="144771"/>
                  </a:lnTo>
                  <a:lnTo>
                    <a:pt x="612901" y="145020"/>
                  </a:lnTo>
                  <a:lnTo>
                    <a:pt x="613061" y="145107"/>
                  </a:lnTo>
                  <a:lnTo>
                    <a:pt x="613222" y="145188"/>
                  </a:lnTo>
                  <a:lnTo>
                    <a:pt x="613382" y="145279"/>
                  </a:lnTo>
                  <a:lnTo>
                    <a:pt x="613533" y="145374"/>
                  </a:lnTo>
                  <a:lnTo>
                    <a:pt x="614024" y="145982"/>
                  </a:lnTo>
                  <a:lnTo>
                    <a:pt x="614168" y="146086"/>
                  </a:lnTo>
                  <a:lnTo>
                    <a:pt x="614334" y="146168"/>
                  </a:lnTo>
                  <a:lnTo>
                    <a:pt x="614697" y="146299"/>
                  </a:lnTo>
                  <a:lnTo>
                    <a:pt x="615490" y="146603"/>
                  </a:lnTo>
                  <a:lnTo>
                    <a:pt x="615815" y="146739"/>
                  </a:lnTo>
                  <a:lnTo>
                    <a:pt x="615982" y="146821"/>
                  </a:lnTo>
                  <a:lnTo>
                    <a:pt x="616322" y="146975"/>
                  </a:lnTo>
                  <a:lnTo>
                    <a:pt x="616492" y="147047"/>
                  </a:lnTo>
                  <a:lnTo>
                    <a:pt x="616685" y="147120"/>
                  </a:lnTo>
                  <a:lnTo>
                    <a:pt x="616881" y="147188"/>
                  </a:lnTo>
                  <a:lnTo>
                    <a:pt x="617108" y="147265"/>
                  </a:lnTo>
                  <a:lnTo>
                    <a:pt x="617368" y="147346"/>
                  </a:lnTo>
                  <a:lnTo>
                    <a:pt x="617905" y="147537"/>
                  </a:lnTo>
                  <a:lnTo>
                    <a:pt x="618439" y="147741"/>
                  </a:lnTo>
                  <a:lnTo>
                    <a:pt x="619020" y="147913"/>
                  </a:lnTo>
                  <a:lnTo>
                    <a:pt x="619315" y="147886"/>
                  </a:lnTo>
                  <a:lnTo>
                    <a:pt x="619587" y="147859"/>
                  </a:lnTo>
                  <a:lnTo>
                    <a:pt x="619931" y="147814"/>
                  </a:lnTo>
                  <a:lnTo>
                    <a:pt x="620101" y="147805"/>
                  </a:lnTo>
                  <a:lnTo>
                    <a:pt x="620271" y="147809"/>
                  </a:lnTo>
                  <a:lnTo>
                    <a:pt x="620460" y="147845"/>
                  </a:lnTo>
                  <a:lnTo>
                    <a:pt x="620645" y="147909"/>
                  </a:lnTo>
                  <a:lnTo>
                    <a:pt x="621015" y="148054"/>
                  </a:lnTo>
                  <a:lnTo>
                    <a:pt x="621205" y="148113"/>
                  </a:lnTo>
                  <a:lnTo>
                    <a:pt x="621590" y="148190"/>
                  </a:lnTo>
                  <a:lnTo>
                    <a:pt x="622180" y="148294"/>
                  </a:lnTo>
                  <a:lnTo>
                    <a:pt x="622603" y="148376"/>
                  </a:lnTo>
                  <a:lnTo>
                    <a:pt x="622814" y="148421"/>
                  </a:lnTo>
                  <a:lnTo>
                    <a:pt x="623022" y="148467"/>
                  </a:lnTo>
                  <a:lnTo>
                    <a:pt x="623445" y="148566"/>
                  </a:lnTo>
                  <a:lnTo>
                    <a:pt x="623658" y="148625"/>
                  </a:lnTo>
                  <a:lnTo>
                    <a:pt x="624077" y="148734"/>
                  </a:lnTo>
                  <a:lnTo>
                    <a:pt x="624289" y="148780"/>
                  </a:lnTo>
                  <a:lnTo>
                    <a:pt x="624428" y="148798"/>
                  </a:lnTo>
                  <a:lnTo>
                    <a:pt x="624708" y="148825"/>
                  </a:lnTo>
                  <a:lnTo>
                    <a:pt x="624844" y="148843"/>
                  </a:lnTo>
                  <a:lnTo>
                    <a:pt x="624980" y="148875"/>
                  </a:lnTo>
                  <a:lnTo>
                    <a:pt x="625131" y="148920"/>
                  </a:lnTo>
                  <a:lnTo>
                    <a:pt x="625275" y="148979"/>
                  </a:lnTo>
                  <a:lnTo>
                    <a:pt x="625562" y="149115"/>
                  </a:lnTo>
                  <a:lnTo>
                    <a:pt x="625709" y="149174"/>
                  </a:lnTo>
                  <a:lnTo>
                    <a:pt x="626162" y="149315"/>
                  </a:lnTo>
                  <a:lnTo>
                    <a:pt x="626687" y="149468"/>
                  </a:lnTo>
                  <a:lnTo>
                    <a:pt x="626828" y="149500"/>
                  </a:lnTo>
                  <a:lnTo>
                    <a:pt x="627334" y="149509"/>
                  </a:lnTo>
                  <a:lnTo>
                    <a:pt x="628003" y="149459"/>
                  </a:lnTo>
                  <a:lnTo>
                    <a:pt x="628271" y="149464"/>
                  </a:lnTo>
                  <a:lnTo>
                    <a:pt x="628434" y="149473"/>
                  </a:lnTo>
                  <a:lnTo>
                    <a:pt x="628600" y="149491"/>
                  </a:lnTo>
                  <a:lnTo>
                    <a:pt x="628751" y="149532"/>
                  </a:lnTo>
                  <a:lnTo>
                    <a:pt x="628945" y="149646"/>
                  </a:lnTo>
                  <a:lnTo>
                    <a:pt x="629610" y="150172"/>
                  </a:lnTo>
                  <a:lnTo>
                    <a:pt x="629746" y="150176"/>
                  </a:lnTo>
                  <a:lnTo>
                    <a:pt x="629893" y="150162"/>
                  </a:lnTo>
                  <a:lnTo>
                    <a:pt x="630176" y="150108"/>
                  </a:lnTo>
                  <a:lnTo>
                    <a:pt x="630346" y="150063"/>
                  </a:lnTo>
                  <a:lnTo>
                    <a:pt x="630509" y="149999"/>
                  </a:lnTo>
                  <a:lnTo>
                    <a:pt x="630830" y="149854"/>
                  </a:lnTo>
                  <a:lnTo>
                    <a:pt x="630996" y="149795"/>
                  </a:lnTo>
                  <a:lnTo>
                    <a:pt x="631128" y="149759"/>
                  </a:lnTo>
                  <a:lnTo>
                    <a:pt x="631257" y="149718"/>
                  </a:lnTo>
                  <a:lnTo>
                    <a:pt x="631389" y="149686"/>
                  </a:lnTo>
                  <a:lnTo>
                    <a:pt x="631521" y="149659"/>
                  </a:lnTo>
                  <a:lnTo>
                    <a:pt x="631651" y="149641"/>
                  </a:lnTo>
                  <a:lnTo>
                    <a:pt x="631831" y="149641"/>
                  </a:lnTo>
                  <a:lnTo>
                    <a:pt x="632010" y="149659"/>
                  </a:lnTo>
                  <a:lnTo>
                    <a:pt x="632187" y="149691"/>
                  </a:lnTo>
                  <a:lnTo>
                    <a:pt x="632546" y="149741"/>
                  </a:lnTo>
                  <a:lnTo>
                    <a:pt x="632969" y="149754"/>
                  </a:lnTo>
                  <a:lnTo>
                    <a:pt x="633396" y="149754"/>
                  </a:lnTo>
                  <a:lnTo>
                    <a:pt x="633608" y="149759"/>
                  </a:lnTo>
                  <a:lnTo>
                    <a:pt x="633751" y="149768"/>
                  </a:lnTo>
                  <a:lnTo>
                    <a:pt x="634038" y="149804"/>
                  </a:lnTo>
                  <a:lnTo>
                    <a:pt x="634474" y="149632"/>
                  </a:lnTo>
                  <a:lnTo>
                    <a:pt x="634840" y="149283"/>
                  </a:lnTo>
                  <a:lnTo>
                    <a:pt x="634980" y="149206"/>
                  </a:lnTo>
                  <a:lnTo>
                    <a:pt x="635116" y="149137"/>
                  </a:lnTo>
                  <a:lnTo>
                    <a:pt x="635373" y="148970"/>
                  </a:lnTo>
                  <a:lnTo>
                    <a:pt x="635509" y="148815"/>
                  </a:lnTo>
                  <a:lnTo>
                    <a:pt x="635622" y="148630"/>
                  </a:lnTo>
                  <a:lnTo>
                    <a:pt x="635830" y="148249"/>
                  </a:lnTo>
                  <a:lnTo>
                    <a:pt x="635958" y="148081"/>
                  </a:lnTo>
                  <a:lnTo>
                    <a:pt x="636117" y="147927"/>
                  </a:lnTo>
                  <a:lnTo>
                    <a:pt x="636287" y="147791"/>
                  </a:lnTo>
                  <a:lnTo>
                    <a:pt x="636468" y="147659"/>
                  </a:lnTo>
                  <a:lnTo>
                    <a:pt x="636650" y="147532"/>
                  </a:lnTo>
                  <a:lnTo>
                    <a:pt x="637005" y="147260"/>
                  </a:lnTo>
                  <a:lnTo>
                    <a:pt x="637365" y="146979"/>
                  </a:lnTo>
                  <a:lnTo>
                    <a:pt x="637535" y="146834"/>
                  </a:lnTo>
                  <a:lnTo>
                    <a:pt x="637697" y="146675"/>
                  </a:lnTo>
                  <a:lnTo>
                    <a:pt x="637856" y="146489"/>
                  </a:lnTo>
                  <a:lnTo>
                    <a:pt x="638003" y="146295"/>
                  </a:lnTo>
                  <a:lnTo>
                    <a:pt x="638143" y="146086"/>
                  </a:lnTo>
                  <a:lnTo>
                    <a:pt x="638407" y="145664"/>
                  </a:lnTo>
                  <a:lnTo>
                    <a:pt x="638562" y="145392"/>
                  </a:lnTo>
                  <a:lnTo>
                    <a:pt x="638785" y="144975"/>
                  </a:lnTo>
                  <a:lnTo>
                    <a:pt x="639295" y="144036"/>
                  </a:lnTo>
                  <a:lnTo>
                    <a:pt x="639435" y="143583"/>
                  </a:lnTo>
                  <a:lnTo>
                    <a:pt x="640395" y="141583"/>
                  </a:lnTo>
                  <a:lnTo>
                    <a:pt x="640879" y="140359"/>
                  </a:lnTo>
                  <a:lnTo>
                    <a:pt x="641703" y="138681"/>
                  </a:lnTo>
                  <a:lnTo>
                    <a:pt x="641978" y="137906"/>
                  </a:lnTo>
                  <a:lnTo>
                    <a:pt x="642530" y="136745"/>
                  </a:lnTo>
                  <a:lnTo>
                    <a:pt x="643974" y="133521"/>
                  </a:lnTo>
                  <a:lnTo>
                    <a:pt x="644390" y="132293"/>
                  </a:lnTo>
                  <a:lnTo>
                    <a:pt x="644597" y="131839"/>
                  </a:lnTo>
                  <a:lnTo>
                    <a:pt x="644601" y="131517"/>
                  </a:lnTo>
                  <a:lnTo>
                    <a:pt x="644941" y="131068"/>
                  </a:lnTo>
                  <a:lnTo>
                    <a:pt x="645154" y="130288"/>
                  </a:lnTo>
                  <a:lnTo>
                    <a:pt x="645224" y="129839"/>
                  </a:lnTo>
                  <a:lnTo>
                    <a:pt x="645713" y="128221"/>
                  </a:lnTo>
                  <a:lnTo>
                    <a:pt x="645719" y="127831"/>
                  </a:lnTo>
                  <a:lnTo>
                    <a:pt x="645856" y="127327"/>
                  </a:lnTo>
                  <a:lnTo>
                    <a:pt x="645894" y="127160"/>
                  </a:lnTo>
                  <a:lnTo>
                    <a:pt x="645928" y="126992"/>
                  </a:lnTo>
                  <a:lnTo>
                    <a:pt x="645962" y="126810"/>
                  </a:lnTo>
                  <a:lnTo>
                    <a:pt x="645992" y="126625"/>
                  </a:lnTo>
                  <a:lnTo>
                    <a:pt x="646045" y="126262"/>
                  </a:lnTo>
                  <a:lnTo>
                    <a:pt x="646068" y="126076"/>
                  </a:lnTo>
                  <a:lnTo>
                    <a:pt x="646106" y="125867"/>
                  </a:lnTo>
                  <a:lnTo>
                    <a:pt x="646162" y="125654"/>
                  </a:lnTo>
                  <a:lnTo>
                    <a:pt x="646204" y="125441"/>
                  </a:lnTo>
                  <a:lnTo>
                    <a:pt x="646211" y="125246"/>
                  </a:lnTo>
                  <a:lnTo>
                    <a:pt x="645815" y="124843"/>
                  </a:lnTo>
                  <a:lnTo>
                    <a:pt x="645550" y="124942"/>
                  </a:lnTo>
                  <a:lnTo>
                    <a:pt x="644926" y="124965"/>
                  </a:lnTo>
                  <a:lnTo>
                    <a:pt x="644597" y="124888"/>
                  </a:lnTo>
                  <a:lnTo>
                    <a:pt x="644450" y="124901"/>
                  </a:lnTo>
                  <a:lnTo>
                    <a:pt x="644299" y="124942"/>
                  </a:lnTo>
                  <a:lnTo>
                    <a:pt x="644000" y="125051"/>
                  </a:lnTo>
                  <a:lnTo>
                    <a:pt x="643849" y="125083"/>
                  </a:lnTo>
                  <a:lnTo>
                    <a:pt x="643691" y="125083"/>
                  </a:lnTo>
                  <a:lnTo>
                    <a:pt x="643536" y="125069"/>
                  </a:lnTo>
                  <a:lnTo>
                    <a:pt x="643377" y="125047"/>
                  </a:lnTo>
                  <a:lnTo>
                    <a:pt x="643218" y="125029"/>
                  </a:lnTo>
                  <a:lnTo>
                    <a:pt x="642813" y="125065"/>
                  </a:lnTo>
                  <a:lnTo>
                    <a:pt x="642686" y="125096"/>
                  </a:lnTo>
                  <a:lnTo>
                    <a:pt x="642439" y="125142"/>
                  </a:lnTo>
                  <a:lnTo>
                    <a:pt x="642307" y="125151"/>
                  </a:lnTo>
                  <a:lnTo>
                    <a:pt x="642171" y="125160"/>
                  </a:lnTo>
                  <a:lnTo>
                    <a:pt x="641907" y="125169"/>
                  </a:lnTo>
                  <a:lnTo>
                    <a:pt x="641657" y="125169"/>
                  </a:lnTo>
                  <a:lnTo>
                    <a:pt x="641427" y="125160"/>
                  </a:lnTo>
                  <a:lnTo>
                    <a:pt x="641079" y="125169"/>
                  </a:lnTo>
                  <a:lnTo>
                    <a:pt x="640845" y="125196"/>
                  </a:lnTo>
                  <a:lnTo>
                    <a:pt x="640111" y="125319"/>
                  </a:lnTo>
                  <a:lnTo>
                    <a:pt x="639878" y="125382"/>
                  </a:lnTo>
                  <a:lnTo>
                    <a:pt x="639303" y="125600"/>
                  </a:lnTo>
                  <a:lnTo>
                    <a:pt x="638880" y="125768"/>
                  </a:lnTo>
                  <a:lnTo>
                    <a:pt x="638596" y="125886"/>
                  </a:lnTo>
                  <a:lnTo>
                    <a:pt x="638309" y="126013"/>
                  </a:lnTo>
                  <a:lnTo>
                    <a:pt x="637803" y="126262"/>
                  </a:lnTo>
                  <a:lnTo>
                    <a:pt x="637365" y="126516"/>
                  </a:lnTo>
                  <a:lnTo>
                    <a:pt x="637148" y="126652"/>
                  </a:lnTo>
                  <a:lnTo>
                    <a:pt x="636937" y="126792"/>
                  </a:lnTo>
                  <a:lnTo>
                    <a:pt x="635218" y="127482"/>
                  </a:lnTo>
                  <a:lnTo>
                    <a:pt x="634814" y="127804"/>
                  </a:lnTo>
                  <a:lnTo>
                    <a:pt x="633472" y="128434"/>
                  </a:lnTo>
                  <a:lnTo>
                    <a:pt x="633003" y="128751"/>
                  </a:lnTo>
                  <a:lnTo>
                    <a:pt x="631332" y="129372"/>
                  </a:lnTo>
                  <a:lnTo>
                    <a:pt x="630932" y="129368"/>
                  </a:lnTo>
                  <a:lnTo>
                    <a:pt x="630460" y="129622"/>
                  </a:lnTo>
                  <a:lnTo>
                    <a:pt x="630131" y="129617"/>
                  </a:lnTo>
                  <a:lnTo>
                    <a:pt x="628925" y="130120"/>
                  </a:lnTo>
                  <a:lnTo>
                    <a:pt x="627127" y="130352"/>
                  </a:lnTo>
                  <a:lnTo>
                    <a:pt x="626725" y="130347"/>
                  </a:lnTo>
                  <a:lnTo>
                    <a:pt x="625792" y="130461"/>
                  </a:lnTo>
                  <a:lnTo>
                    <a:pt x="625324" y="130714"/>
                  </a:lnTo>
                  <a:lnTo>
                    <a:pt x="624991" y="130710"/>
                  </a:lnTo>
                  <a:lnTo>
                    <a:pt x="624523" y="130964"/>
                  </a:lnTo>
                  <a:lnTo>
                    <a:pt x="622992" y="131068"/>
                  </a:lnTo>
                  <a:lnTo>
                    <a:pt x="621798" y="130859"/>
                  </a:lnTo>
                  <a:lnTo>
                    <a:pt x="620135" y="130769"/>
                  </a:lnTo>
                  <a:lnTo>
                    <a:pt x="616477" y="130714"/>
                  </a:lnTo>
                  <a:lnTo>
                    <a:pt x="613680" y="130932"/>
                  </a:lnTo>
                  <a:lnTo>
                    <a:pt x="613280" y="131059"/>
                  </a:lnTo>
                  <a:lnTo>
                    <a:pt x="611817" y="131168"/>
                  </a:lnTo>
                  <a:lnTo>
                    <a:pt x="611152" y="131091"/>
                  </a:lnTo>
                  <a:lnTo>
                    <a:pt x="610021" y="131077"/>
                  </a:lnTo>
                  <a:lnTo>
                    <a:pt x="608212" y="131893"/>
                  </a:lnTo>
                  <a:lnTo>
                    <a:pt x="606877" y="132134"/>
                  </a:lnTo>
                  <a:lnTo>
                    <a:pt x="603998" y="133453"/>
                  </a:lnTo>
                  <a:lnTo>
                    <a:pt x="602664" y="133825"/>
                  </a:lnTo>
                  <a:lnTo>
                    <a:pt x="601862" y="133943"/>
                  </a:lnTo>
                  <a:lnTo>
                    <a:pt x="601681" y="133984"/>
                  </a:lnTo>
                  <a:lnTo>
                    <a:pt x="601496" y="134033"/>
                  </a:lnTo>
                  <a:lnTo>
                    <a:pt x="601314" y="134088"/>
                  </a:lnTo>
                  <a:lnTo>
                    <a:pt x="601137" y="134151"/>
                  </a:lnTo>
                  <a:lnTo>
                    <a:pt x="600963" y="134220"/>
                  </a:lnTo>
                  <a:lnTo>
                    <a:pt x="600786" y="134297"/>
                  </a:lnTo>
                  <a:lnTo>
                    <a:pt x="600612" y="134383"/>
                  </a:lnTo>
                  <a:lnTo>
                    <a:pt x="599902" y="134786"/>
                  </a:lnTo>
                  <a:lnTo>
                    <a:pt x="599500" y="135040"/>
                  </a:lnTo>
                  <a:lnTo>
                    <a:pt x="599300" y="135158"/>
                  </a:lnTo>
                  <a:lnTo>
                    <a:pt x="599092" y="135272"/>
                  </a:lnTo>
                  <a:lnTo>
                    <a:pt x="598820" y="135389"/>
                  </a:lnTo>
                  <a:lnTo>
                    <a:pt x="598544" y="135498"/>
                  </a:lnTo>
                  <a:lnTo>
                    <a:pt x="597978" y="135689"/>
                  </a:lnTo>
                  <a:lnTo>
                    <a:pt x="597698" y="135788"/>
                  </a:lnTo>
                  <a:lnTo>
                    <a:pt x="597470" y="135870"/>
                  </a:lnTo>
                  <a:lnTo>
                    <a:pt x="597249" y="135956"/>
                  </a:lnTo>
                  <a:lnTo>
                    <a:pt x="596575" y="136201"/>
                  </a:lnTo>
                  <a:lnTo>
                    <a:pt x="595838" y="136518"/>
                  </a:lnTo>
                  <a:lnTo>
                    <a:pt x="593238" y="136999"/>
                  </a:lnTo>
                  <a:lnTo>
                    <a:pt x="590695" y="138001"/>
                  </a:lnTo>
                  <a:lnTo>
                    <a:pt x="589894" y="138119"/>
                  </a:lnTo>
                  <a:lnTo>
                    <a:pt x="589029" y="138364"/>
                  </a:lnTo>
                  <a:lnTo>
                    <a:pt x="587762" y="138477"/>
                  </a:lnTo>
                  <a:lnTo>
                    <a:pt x="586961" y="138527"/>
                  </a:lnTo>
                  <a:lnTo>
                    <a:pt x="586163" y="138518"/>
                  </a:lnTo>
                  <a:lnTo>
                    <a:pt x="585366" y="138568"/>
                  </a:lnTo>
                  <a:lnTo>
                    <a:pt x="583163" y="139121"/>
                  </a:lnTo>
                  <a:lnTo>
                    <a:pt x="581025" y="139738"/>
                  </a:lnTo>
                  <a:lnTo>
                    <a:pt x="580555" y="139928"/>
                  </a:lnTo>
                  <a:lnTo>
                    <a:pt x="579758" y="140046"/>
                  </a:lnTo>
                  <a:lnTo>
                    <a:pt x="578559" y="140028"/>
                  </a:lnTo>
                  <a:lnTo>
                    <a:pt x="577694" y="139951"/>
                  </a:lnTo>
                  <a:lnTo>
                    <a:pt x="576095" y="140187"/>
                  </a:lnTo>
                  <a:lnTo>
                    <a:pt x="575230" y="140431"/>
                  </a:lnTo>
                  <a:lnTo>
                    <a:pt x="574762" y="140622"/>
                  </a:lnTo>
                  <a:lnTo>
                    <a:pt x="574361" y="140681"/>
                  </a:lnTo>
                  <a:lnTo>
                    <a:pt x="573092" y="140921"/>
                  </a:lnTo>
                  <a:lnTo>
                    <a:pt x="571429" y="141089"/>
                  </a:lnTo>
                  <a:lnTo>
                    <a:pt x="571096" y="141153"/>
                  </a:lnTo>
                  <a:lnTo>
                    <a:pt x="569830" y="141261"/>
                  </a:lnTo>
                  <a:lnTo>
                    <a:pt x="568961" y="141379"/>
                  </a:lnTo>
                  <a:lnTo>
                    <a:pt x="568764" y="141343"/>
                  </a:lnTo>
                  <a:lnTo>
                    <a:pt x="567898" y="141234"/>
                  </a:lnTo>
                  <a:lnTo>
                    <a:pt x="566637" y="141148"/>
                  </a:lnTo>
                  <a:lnTo>
                    <a:pt x="565839" y="141202"/>
                  </a:lnTo>
                  <a:lnTo>
                    <a:pt x="564176" y="141243"/>
                  </a:lnTo>
                  <a:lnTo>
                    <a:pt x="562113" y="141211"/>
                  </a:lnTo>
                  <a:lnTo>
                    <a:pt x="560054" y="141116"/>
                  </a:lnTo>
                  <a:lnTo>
                    <a:pt x="559252" y="141234"/>
                  </a:lnTo>
                  <a:lnTo>
                    <a:pt x="557982" y="141674"/>
                  </a:lnTo>
                  <a:lnTo>
                    <a:pt x="556776" y="142173"/>
                  </a:lnTo>
                  <a:lnTo>
                    <a:pt x="555843" y="142291"/>
                  </a:lnTo>
                  <a:lnTo>
                    <a:pt x="555046" y="142472"/>
                  </a:lnTo>
                  <a:lnTo>
                    <a:pt x="553383" y="142449"/>
                  </a:lnTo>
                  <a:lnTo>
                    <a:pt x="551784" y="142554"/>
                  </a:lnTo>
                  <a:lnTo>
                    <a:pt x="550987" y="142540"/>
                  </a:lnTo>
                  <a:lnTo>
                    <a:pt x="550522" y="142472"/>
                  </a:lnTo>
                  <a:lnTo>
                    <a:pt x="549661" y="142200"/>
                  </a:lnTo>
                  <a:lnTo>
                    <a:pt x="548866" y="141796"/>
                  </a:lnTo>
                  <a:lnTo>
                    <a:pt x="547616" y="140935"/>
                  </a:lnTo>
                  <a:lnTo>
                    <a:pt x="546825" y="140468"/>
                  </a:lnTo>
                  <a:lnTo>
                    <a:pt x="546036" y="139869"/>
                  </a:lnTo>
                  <a:lnTo>
                    <a:pt x="545711" y="139543"/>
                  </a:lnTo>
                  <a:lnTo>
                    <a:pt x="545054" y="138754"/>
                  </a:lnTo>
                  <a:lnTo>
                    <a:pt x="544865" y="138296"/>
                  </a:lnTo>
                  <a:lnTo>
                    <a:pt x="544683" y="137058"/>
                  </a:lnTo>
                  <a:lnTo>
                    <a:pt x="544695" y="136278"/>
                  </a:lnTo>
                  <a:lnTo>
                    <a:pt x="544974" y="135439"/>
                  </a:lnTo>
                  <a:lnTo>
                    <a:pt x="545246" y="134990"/>
                  </a:lnTo>
                  <a:lnTo>
                    <a:pt x="546192" y="133898"/>
                  </a:lnTo>
                  <a:lnTo>
                    <a:pt x="546872" y="133131"/>
                  </a:lnTo>
                  <a:lnTo>
                    <a:pt x="547884" y="131911"/>
                  </a:lnTo>
                  <a:lnTo>
                    <a:pt x="547828" y="131458"/>
                  </a:lnTo>
                  <a:lnTo>
                    <a:pt x="547185" y="129826"/>
                  </a:lnTo>
                  <a:lnTo>
                    <a:pt x="547197" y="129173"/>
                  </a:lnTo>
                  <a:lnTo>
                    <a:pt x="547401" y="128787"/>
                  </a:lnTo>
                  <a:lnTo>
                    <a:pt x="547873" y="128406"/>
                  </a:lnTo>
                  <a:lnTo>
                    <a:pt x="548674" y="128094"/>
                  </a:lnTo>
                  <a:lnTo>
                    <a:pt x="550156" y="127631"/>
                  </a:lnTo>
                  <a:lnTo>
                    <a:pt x="550469" y="127654"/>
                  </a:lnTo>
                  <a:lnTo>
                    <a:pt x="550605" y="127654"/>
                  </a:lnTo>
                  <a:lnTo>
                    <a:pt x="550741" y="127640"/>
                  </a:lnTo>
                  <a:lnTo>
                    <a:pt x="551009" y="127604"/>
                  </a:lnTo>
                  <a:lnTo>
                    <a:pt x="551142" y="127595"/>
                  </a:lnTo>
                  <a:lnTo>
                    <a:pt x="551293" y="127590"/>
                  </a:lnTo>
                  <a:lnTo>
                    <a:pt x="551742" y="127604"/>
                  </a:lnTo>
                  <a:lnTo>
                    <a:pt x="552129" y="127600"/>
                  </a:lnTo>
                  <a:lnTo>
                    <a:pt x="552608" y="127563"/>
                  </a:lnTo>
                  <a:lnTo>
                    <a:pt x="552846" y="127554"/>
                  </a:lnTo>
                  <a:lnTo>
                    <a:pt x="553084" y="127554"/>
                  </a:lnTo>
                  <a:lnTo>
                    <a:pt x="553474" y="127577"/>
                  </a:lnTo>
                  <a:lnTo>
                    <a:pt x="554293" y="127672"/>
                  </a:lnTo>
                  <a:lnTo>
                    <a:pt x="554531" y="127704"/>
                  </a:lnTo>
                  <a:lnTo>
                    <a:pt x="555246" y="127813"/>
                  </a:lnTo>
                  <a:lnTo>
                    <a:pt x="555605" y="127876"/>
                  </a:lnTo>
                  <a:lnTo>
                    <a:pt x="555783" y="127903"/>
                  </a:lnTo>
                  <a:lnTo>
                    <a:pt x="555960" y="127940"/>
                  </a:lnTo>
                  <a:lnTo>
                    <a:pt x="556138" y="127980"/>
                  </a:lnTo>
                  <a:lnTo>
                    <a:pt x="556346" y="128035"/>
                  </a:lnTo>
                  <a:lnTo>
                    <a:pt x="556557" y="128098"/>
                  </a:lnTo>
                  <a:lnTo>
                    <a:pt x="556969" y="128234"/>
                  </a:lnTo>
                  <a:lnTo>
                    <a:pt x="557756" y="128475"/>
                  </a:lnTo>
                  <a:lnTo>
                    <a:pt x="557948" y="128515"/>
                  </a:lnTo>
                  <a:lnTo>
                    <a:pt x="558145" y="128538"/>
                  </a:lnTo>
                  <a:lnTo>
                    <a:pt x="558277" y="128538"/>
                  </a:lnTo>
                  <a:lnTo>
                    <a:pt x="558681" y="128479"/>
                  </a:lnTo>
                  <a:lnTo>
                    <a:pt x="558817" y="128475"/>
                  </a:lnTo>
                  <a:lnTo>
                    <a:pt x="558980" y="128497"/>
                  </a:lnTo>
                  <a:lnTo>
                    <a:pt x="559142" y="128533"/>
                  </a:lnTo>
                  <a:lnTo>
                    <a:pt x="559305" y="128579"/>
                  </a:lnTo>
                  <a:lnTo>
                    <a:pt x="559471" y="128620"/>
                  </a:lnTo>
                  <a:lnTo>
                    <a:pt x="559633" y="128642"/>
                  </a:lnTo>
                  <a:lnTo>
                    <a:pt x="559784" y="128642"/>
                  </a:lnTo>
                  <a:lnTo>
                    <a:pt x="560084" y="128615"/>
                  </a:lnTo>
                  <a:lnTo>
                    <a:pt x="560802" y="128533"/>
                  </a:lnTo>
                  <a:lnTo>
                    <a:pt x="561013" y="128506"/>
                  </a:lnTo>
                  <a:lnTo>
                    <a:pt x="561429" y="128447"/>
                  </a:lnTo>
                  <a:lnTo>
                    <a:pt x="561852" y="128375"/>
                  </a:lnTo>
                  <a:lnTo>
                    <a:pt x="562271" y="128288"/>
                  </a:lnTo>
                  <a:lnTo>
                    <a:pt x="562480" y="128239"/>
                  </a:lnTo>
                  <a:lnTo>
                    <a:pt x="562869" y="128125"/>
                  </a:lnTo>
                  <a:lnTo>
                    <a:pt x="563062" y="128062"/>
                  </a:lnTo>
                  <a:lnTo>
                    <a:pt x="563258" y="128003"/>
                  </a:lnTo>
                  <a:lnTo>
                    <a:pt x="563455" y="127957"/>
                  </a:lnTo>
                  <a:lnTo>
                    <a:pt x="563659" y="127921"/>
                  </a:lnTo>
                  <a:lnTo>
                    <a:pt x="563870" y="127894"/>
                  </a:lnTo>
                  <a:lnTo>
                    <a:pt x="564501" y="127826"/>
                  </a:lnTo>
                  <a:lnTo>
                    <a:pt x="564709" y="127799"/>
                  </a:lnTo>
                  <a:lnTo>
                    <a:pt x="565128" y="127753"/>
                  </a:lnTo>
                  <a:lnTo>
                    <a:pt x="565341" y="127726"/>
                  </a:lnTo>
                  <a:lnTo>
                    <a:pt x="565549" y="127695"/>
                  </a:lnTo>
                  <a:lnTo>
                    <a:pt x="565998" y="127609"/>
                  </a:lnTo>
                  <a:lnTo>
                    <a:pt x="566221" y="127559"/>
                  </a:lnTo>
                  <a:lnTo>
                    <a:pt x="566663" y="127445"/>
                  </a:lnTo>
                  <a:lnTo>
                    <a:pt x="567241" y="127391"/>
                  </a:lnTo>
                  <a:lnTo>
                    <a:pt x="569709" y="126910"/>
                  </a:lnTo>
                  <a:lnTo>
                    <a:pt x="570507" y="126987"/>
                  </a:lnTo>
                  <a:lnTo>
                    <a:pt x="571096" y="126919"/>
                  </a:lnTo>
                  <a:lnTo>
                    <a:pt x="571357" y="126951"/>
                  </a:lnTo>
                  <a:lnTo>
                    <a:pt x="571618" y="126974"/>
                  </a:lnTo>
                  <a:lnTo>
                    <a:pt x="571882" y="126987"/>
                  </a:lnTo>
                  <a:lnTo>
                    <a:pt x="572143" y="126992"/>
                  </a:lnTo>
                  <a:lnTo>
                    <a:pt x="572407" y="126987"/>
                  </a:lnTo>
                  <a:lnTo>
                    <a:pt x="572653" y="126974"/>
                  </a:lnTo>
                  <a:lnTo>
                    <a:pt x="572902" y="126947"/>
                  </a:lnTo>
                  <a:lnTo>
                    <a:pt x="573394" y="126883"/>
                  </a:lnTo>
                  <a:lnTo>
                    <a:pt x="574108" y="126810"/>
                  </a:lnTo>
                  <a:lnTo>
                    <a:pt x="574339" y="126792"/>
                  </a:lnTo>
                  <a:lnTo>
                    <a:pt x="574573" y="126788"/>
                  </a:lnTo>
                  <a:lnTo>
                    <a:pt x="574800" y="126797"/>
                  </a:lnTo>
                  <a:lnTo>
                    <a:pt x="574954" y="126819"/>
                  </a:lnTo>
                  <a:lnTo>
                    <a:pt x="575264" y="126887"/>
                  </a:lnTo>
                  <a:lnTo>
                    <a:pt x="575566" y="126969"/>
                  </a:lnTo>
                  <a:lnTo>
                    <a:pt x="575736" y="127019"/>
                  </a:lnTo>
                  <a:lnTo>
                    <a:pt x="576074" y="127132"/>
                  </a:lnTo>
                  <a:lnTo>
                    <a:pt x="576240" y="127182"/>
                  </a:lnTo>
                  <a:lnTo>
                    <a:pt x="576414" y="127214"/>
                  </a:lnTo>
                  <a:lnTo>
                    <a:pt x="576610" y="127223"/>
                  </a:lnTo>
                  <a:lnTo>
                    <a:pt x="576810" y="127214"/>
                  </a:lnTo>
                  <a:lnTo>
                    <a:pt x="577011" y="127187"/>
                  </a:lnTo>
                  <a:lnTo>
                    <a:pt x="577215" y="127164"/>
                  </a:lnTo>
                  <a:lnTo>
                    <a:pt x="577415" y="127155"/>
                  </a:lnTo>
                  <a:lnTo>
                    <a:pt x="577725" y="127146"/>
                  </a:lnTo>
                  <a:lnTo>
                    <a:pt x="577879" y="127146"/>
                  </a:lnTo>
                  <a:lnTo>
                    <a:pt x="578034" y="127151"/>
                  </a:lnTo>
                  <a:lnTo>
                    <a:pt x="578185" y="127169"/>
                  </a:lnTo>
                  <a:lnTo>
                    <a:pt x="578325" y="127196"/>
                  </a:lnTo>
                  <a:lnTo>
                    <a:pt x="578738" y="127309"/>
                  </a:lnTo>
                  <a:lnTo>
                    <a:pt x="578878" y="127336"/>
                  </a:lnTo>
                  <a:lnTo>
                    <a:pt x="579089" y="127350"/>
                  </a:lnTo>
                  <a:lnTo>
                    <a:pt x="579308" y="127350"/>
                  </a:lnTo>
                  <a:lnTo>
                    <a:pt x="579524" y="127332"/>
                  </a:lnTo>
                  <a:lnTo>
                    <a:pt x="579743" y="127309"/>
                  </a:lnTo>
                  <a:lnTo>
                    <a:pt x="579958" y="127278"/>
                  </a:lnTo>
                  <a:lnTo>
                    <a:pt x="580200" y="127232"/>
                  </a:lnTo>
                  <a:lnTo>
                    <a:pt x="580442" y="127178"/>
                  </a:lnTo>
                  <a:lnTo>
                    <a:pt x="580680" y="127110"/>
                  </a:lnTo>
                  <a:lnTo>
                    <a:pt x="580918" y="127037"/>
                  </a:lnTo>
                  <a:lnTo>
                    <a:pt x="581148" y="126951"/>
                  </a:lnTo>
                  <a:lnTo>
                    <a:pt x="582740" y="126874"/>
                  </a:lnTo>
                  <a:lnTo>
                    <a:pt x="583280" y="126851"/>
                  </a:lnTo>
                  <a:lnTo>
                    <a:pt x="584078" y="126797"/>
                  </a:lnTo>
                  <a:lnTo>
                    <a:pt x="585544" y="126688"/>
                  </a:lnTo>
                  <a:lnTo>
                    <a:pt x="588193" y="127314"/>
                  </a:lnTo>
                  <a:lnTo>
                    <a:pt x="589054" y="127522"/>
                  </a:lnTo>
                  <a:lnTo>
                    <a:pt x="593049" y="127255"/>
                  </a:lnTo>
                  <a:lnTo>
                    <a:pt x="595842" y="127359"/>
                  </a:lnTo>
                  <a:lnTo>
                    <a:pt x="597436" y="127513"/>
                  </a:lnTo>
                  <a:lnTo>
                    <a:pt x="597834" y="127649"/>
                  </a:lnTo>
                  <a:lnTo>
                    <a:pt x="598763" y="127663"/>
                  </a:lnTo>
                  <a:lnTo>
                    <a:pt x="599632" y="127545"/>
                  </a:lnTo>
                  <a:lnTo>
                    <a:pt x="600498" y="127300"/>
                  </a:lnTo>
                  <a:lnTo>
                    <a:pt x="600903" y="127046"/>
                  </a:lnTo>
                  <a:lnTo>
                    <a:pt x="601636" y="126928"/>
                  </a:lnTo>
                  <a:lnTo>
                    <a:pt x="602566" y="127005"/>
                  </a:lnTo>
                  <a:lnTo>
                    <a:pt x="603363" y="127083"/>
                  </a:lnTo>
                  <a:lnTo>
                    <a:pt x="605423" y="127178"/>
                  </a:lnTo>
                  <a:lnTo>
                    <a:pt x="606220" y="127187"/>
                  </a:lnTo>
                  <a:lnTo>
                    <a:pt x="607489" y="126947"/>
                  </a:lnTo>
                  <a:lnTo>
                    <a:pt x="608291" y="126702"/>
                  </a:lnTo>
                  <a:lnTo>
                    <a:pt x="609629" y="126071"/>
                  </a:lnTo>
                  <a:lnTo>
                    <a:pt x="610837" y="125373"/>
                  </a:lnTo>
                  <a:lnTo>
                    <a:pt x="612978" y="124561"/>
                  </a:lnTo>
                  <a:lnTo>
                    <a:pt x="613650" y="124181"/>
                  </a:lnTo>
                  <a:lnTo>
                    <a:pt x="614651" y="123741"/>
                  </a:lnTo>
                  <a:lnTo>
                    <a:pt x="615384" y="123686"/>
                  </a:lnTo>
                  <a:lnTo>
                    <a:pt x="616258" y="123247"/>
                  </a:lnTo>
                  <a:lnTo>
                    <a:pt x="617939" y="121841"/>
                  </a:lnTo>
                  <a:lnTo>
                    <a:pt x="618411" y="121524"/>
                  </a:lnTo>
                  <a:lnTo>
                    <a:pt x="618813" y="121401"/>
                  </a:lnTo>
                  <a:lnTo>
                    <a:pt x="619285" y="120952"/>
                  </a:lnTo>
                  <a:lnTo>
                    <a:pt x="619867" y="120757"/>
                  </a:lnTo>
                  <a:lnTo>
                    <a:pt x="620154" y="120653"/>
                  </a:lnTo>
                  <a:lnTo>
                    <a:pt x="620441" y="120540"/>
                  </a:lnTo>
                  <a:lnTo>
                    <a:pt x="620724" y="120422"/>
                  </a:lnTo>
                  <a:lnTo>
                    <a:pt x="620951" y="120326"/>
                  </a:lnTo>
                  <a:lnTo>
                    <a:pt x="621405" y="120127"/>
                  </a:lnTo>
                  <a:lnTo>
                    <a:pt x="621624" y="120014"/>
                  </a:lnTo>
                  <a:lnTo>
                    <a:pt x="621832" y="119887"/>
                  </a:lnTo>
                  <a:lnTo>
                    <a:pt x="621983" y="119778"/>
                  </a:lnTo>
                  <a:lnTo>
                    <a:pt x="622127" y="119656"/>
                  </a:lnTo>
                  <a:lnTo>
                    <a:pt x="622270" y="119529"/>
                  </a:lnTo>
                  <a:lnTo>
                    <a:pt x="622546" y="119270"/>
                  </a:lnTo>
                  <a:lnTo>
                    <a:pt x="623067" y="118785"/>
                  </a:lnTo>
                  <a:lnTo>
                    <a:pt x="623184" y="118653"/>
                  </a:lnTo>
                  <a:lnTo>
                    <a:pt x="623294" y="118504"/>
                  </a:lnTo>
                  <a:lnTo>
                    <a:pt x="623392" y="118350"/>
                  </a:lnTo>
                  <a:lnTo>
                    <a:pt x="623487" y="118191"/>
                  </a:lnTo>
                  <a:lnTo>
                    <a:pt x="623668" y="117873"/>
                  </a:lnTo>
                  <a:lnTo>
                    <a:pt x="623771" y="117688"/>
                  </a:lnTo>
                  <a:lnTo>
                    <a:pt x="624058" y="117121"/>
                  </a:lnTo>
                  <a:lnTo>
                    <a:pt x="624232" y="116790"/>
                  </a:lnTo>
                  <a:lnTo>
                    <a:pt x="624311" y="116649"/>
                  </a:lnTo>
                  <a:lnTo>
                    <a:pt x="624387" y="116504"/>
                  </a:lnTo>
                  <a:lnTo>
                    <a:pt x="624470" y="116368"/>
                  </a:lnTo>
                  <a:lnTo>
                    <a:pt x="624561" y="116232"/>
                  </a:lnTo>
                  <a:lnTo>
                    <a:pt x="624712" y="116042"/>
                  </a:lnTo>
                  <a:lnTo>
                    <a:pt x="624878" y="115856"/>
                  </a:lnTo>
                  <a:lnTo>
                    <a:pt x="625112" y="115602"/>
                  </a:lnTo>
                  <a:lnTo>
                    <a:pt x="625267" y="115443"/>
                  </a:lnTo>
                  <a:lnTo>
                    <a:pt x="625426" y="115289"/>
                  </a:lnTo>
                  <a:lnTo>
                    <a:pt x="625588" y="115135"/>
                  </a:lnTo>
                  <a:lnTo>
                    <a:pt x="625754" y="114985"/>
                  </a:lnTo>
                  <a:lnTo>
                    <a:pt x="627229" y="114314"/>
                  </a:lnTo>
                  <a:lnTo>
                    <a:pt x="628033" y="114133"/>
                  </a:lnTo>
                  <a:lnTo>
                    <a:pt x="628834" y="113820"/>
                  </a:lnTo>
                  <a:lnTo>
                    <a:pt x="629640" y="113312"/>
                  </a:lnTo>
                  <a:lnTo>
                    <a:pt x="631245" y="112623"/>
                  </a:lnTo>
                  <a:lnTo>
                    <a:pt x="632455" y="111988"/>
                  </a:lnTo>
                  <a:lnTo>
                    <a:pt x="635528" y="110864"/>
                  </a:lnTo>
                  <a:lnTo>
                    <a:pt x="636997" y="110496"/>
                  </a:lnTo>
                  <a:lnTo>
                    <a:pt x="638003" y="110057"/>
                  </a:lnTo>
                  <a:lnTo>
                    <a:pt x="638388" y="109844"/>
                  </a:lnTo>
                  <a:lnTo>
                    <a:pt x="638974" y="109476"/>
                  </a:lnTo>
                  <a:lnTo>
                    <a:pt x="639310" y="109250"/>
                  </a:lnTo>
                  <a:lnTo>
                    <a:pt x="640339" y="109132"/>
                  </a:lnTo>
                  <a:lnTo>
                    <a:pt x="640694" y="108520"/>
                  </a:lnTo>
                  <a:lnTo>
                    <a:pt x="640830" y="108470"/>
                  </a:lnTo>
                  <a:lnTo>
                    <a:pt x="640970" y="108425"/>
                  </a:lnTo>
                  <a:lnTo>
                    <a:pt x="641230" y="108357"/>
                  </a:lnTo>
                  <a:lnTo>
                    <a:pt x="641366" y="108316"/>
                  </a:lnTo>
                  <a:lnTo>
                    <a:pt x="641823" y="108701"/>
                  </a:lnTo>
                  <a:lnTo>
                    <a:pt x="641831" y="108892"/>
                  </a:lnTo>
                  <a:lnTo>
                    <a:pt x="642365" y="108783"/>
                  </a:lnTo>
                  <a:lnTo>
                    <a:pt x="642318" y="108561"/>
                  </a:lnTo>
                  <a:lnTo>
                    <a:pt x="642556" y="107921"/>
                  </a:lnTo>
                  <a:lnTo>
                    <a:pt x="642998" y="107790"/>
                  </a:lnTo>
                  <a:lnTo>
                    <a:pt x="643434" y="107749"/>
                  </a:lnTo>
                  <a:lnTo>
                    <a:pt x="643596" y="107713"/>
                  </a:lnTo>
                  <a:lnTo>
                    <a:pt x="643827" y="108021"/>
                  </a:lnTo>
                  <a:lnTo>
                    <a:pt x="643925" y="108515"/>
                  </a:lnTo>
                  <a:lnTo>
                    <a:pt x="644129" y="108774"/>
                  </a:lnTo>
                  <a:lnTo>
                    <a:pt x="644269" y="108787"/>
                  </a:lnTo>
                  <a:lnTo>
                    <a:pt x="644420" y="108778"/>
                  </a:lnTo>
                  <a:lnTo>
                    <a:pt x="644624" y="108701"/>
                  </a:lnTo>
                  <a:lnTo>
                    <a:pt x="644601" y="108370"/>
                  </a:lnTo>
                  <a:lnTo>
                    <a:pt x="644952" y="107450"/>
                  </a:lnTo>
                  <a:lnTo>
                    <a:pt x="645218" y="107468"/>
                  </a:lnTo>
                  <a:lnTo>
                    <a:pt x="645350" y="107463"/>
                  </a:lnTo>
                  <a:lnTo>
                    <a:pt x="645524" y="107441"/>
                  </a:lnTo>
                  <a:lnTo>
                    <a:pt x="646045" y="107341"/>
                  </a:lnTo>
                  <a:lnTo>
                    <a:pt x="646223" y="107314"/>
                  </a:lnTo>
                  <a:lnTo>
                    <a:pt x="646669" y="107259"/>
                  </a:lnTo>
                  <a:lnTo>
                    <a:pt x="646820" y="107246"/>
                  </a:lnTo>
                  <a:lnTo>
                    <a:pt x="646967" y="107241"/>
                  </a:lnTo>
                  <a:lnTo>
                    <a:pt x="647126" y="107246"/>
                  </a:lnTo>
                  <a:lnTo>
                    <a:pt x="647284" y="107255"/>
                  </a:lnTo>
                  <a:lnTo>
                    <a:pt x="647754" y="107296"/>
                  </a:lnTo>
                  <a:lnTo>
                    <a:pt x="647896" y="107305"/>
                  </a:lnTo>
                  <a:lnTo>
                    <a:pt x="648181" y="107314"/>
                  </a:lnTo>
                  <a:lnTo>
                    <a:pt x="648320" y="107327"/>
                  </a:lnTo>
                  <a:lnTo>
                    <a:pt x="648460" y="107350"/>
                  </a:lnTo>
                  <a:lnTo>
                    <a:pt x="648626" y="107400"/>
                  </a:lnTo>
                  <a:lnTo>
                    <a:pt x="648793" y="107468"/>
                  </a:lnTo>
                  <a:lnTo>
                    <a:pt x="648955" y="107540"/>
                  </a:lnTo>
                  <a:lnTo>
                    <a:pt x="649280" y="107699"/>
                  </a:lnTo>
                  <a:lnTo>
                    <a:pt x="649431" y="107762"/>
                  </a:lnTo>
                  <a:lnTo>
                    <a:pt x="649877" y="107966"/>
                  </a:lnTo>
                  <a:lnTo>
                    <a:pt x="650184" y="108135"/>
                  </a:lnTo>
                  <a:lnTo>
                    <a:pt x="650343" y="108234"/>
                  </a:lnTo>
                  <a:lnTo>
                    <a:pt x="650651" y="108443"/>
                  </a:lnTo>
                  <a:lnTo>
                    <a:pt x="650800" y="108556"/>
                  </a:lnTo>
                  <a:lnTo>
                    <a:pt x="650936" y="108670"/>
                  </a:lnTo>
                  <a:lnTo>
                    <a:pt x="651321" y="109032"/>
                  </a:lnTo>
                  <a:lnTo>
                    <a:pt x="651453" y="109150"/>
                  </a:lnTo>
                  <a:lnTo>
                    <a:pt x="651608" y="109272"/>
                  </a:lnTo>
                  <a:lnTo>
                    <a:pt x="651929" y="109499"/>
                  </a:lnTo>
                  <a:lnTo>
                    <a:pt x="652084" y="109617"/>
                  </a:lnTo>
                  <a:lnTo>
                    <a:pt x="652447" y="109993"/>
                  </a:lnTo>
                  <a:lnTo>
                    <a:pt x="652757" y="110379"/>
                  </a:lnTo>
                  <a:lnTo>
                    <a:pt x="652885" y="110510"/>
                  </a:lnTo>
                  <a:lnTo>
                    <a:pt x="653158" y="110755"/>
                  </a:lnTo>
                  <a:lnTo>
                    <a:pt x="653289" y="110882"/>
                  </a:lnTo>
                  <a:lnTo>
                    <a:pt x="653411" y="111013"/>
                  </a:lnTo>
                  <a:lnTo>
                    <a:pt x="653527" y="111163"/>
                  </a:lnTo>
                  <a:lnTo>
                    <a:pt x="653634" y="111322"/>
                  </a:lnTo>
                  <a:lnTo>
                    <a:pt x="653838" y="111648"/>
                  </a:lnTo>
                  <a:lnTo>
                    <a:pt x="654004" y="111943"/>
                  </a:lnTo>
                  <a:lnTo>
                    <a:pt x="654518" y="112573"/>
                  </a:lnTo>
                  <a:lnTo>
                    <a:pt x="654873" y="112746"/>
                  </a:lnTo>
                  <a:lnTo>
                    <a:pt x="655051" y="112981"/>
                  </a:lnTo>
                  <a:lnTo>
                    <a:pt x="655175" y="113308"/>
                  </a:lnTo>
                  <a:lnTo>
                    <a:pt x="655247" y="113684"/>
                  </a:lnTo>
                  <a:lnTo>
                    <a:pt x="655274" y="114065"/>
                  </a:lnTo>
                  <a:lnTo>
                    <a:pt x="655126" y="114999"/>
                  </a:lnTo>
                  <a:lnTo>
                    <a:pt x="655028" y="115312"/>
                  </a:lnTo>
                  <a:lnTo>
                    <a:pt x="654975" y="115466"/>
                  </a:lnTo>
                  <a:lnTo>
                    <a:pt x="654930" y="115625"/>
                  </a:lnTo>
                  <a:lnTo>
                    <a:pt x="654896" y="115883"/>
                  </a:lnTo>
                  <a:lnTo>
                    <a:pt x="654896" y="116282"/>
                  </a:lnTo>
                  <a:lnTo>
                    <a:pt x="654847" y="116459"/>
                  </a:lnTo>
                  <a:lnTo>
                    <a:pt x="654767" y="116631"/>
                  </a:lnTo>
                  <a:lnTo>
                    <a:pt x="654677" y="116804"/>
                  </a:lnTo>
                  <a:lnTo>
                    <a:pt x="654582" y="116976"/>
                  </a:lnTo>
                  <a:lnTo>
                    <a:pt x="654507" y="117153"/>
                  </a:lnTo>
                  <a:lnTo>
                    <a:pt x="654461" y="117316"/>
                  </a:lnTo>
                  <a:lnTo>
                    <a:pt x="654427" y="117488"/>
                  </a:lnTo>
                  <a:lnTo>
                    <a:pt x="654397" y="117660"/>
                  </a:lnTo>
                  <a:lnTo>
                    <a:pt x="654352" y="117828"/>
                  </a:lnTo>
                  <a:lnTo>
                    <a:pt x="654288" y="117978"/>
                  </a:lnTo>
                  <a:lnTo>
                    <a:pt x="654065" y="118245"/>
                  </a:lnTo>
                  <a:lnTo>
                    <a:pt x="653653" y="118590"/>
                  </a:lnTo>
                  <a:lnTo>
                    <a:pt x="653149" y="119039"/>
                  </a:lnTo>
                  <a:lnTo>
                    <a:pt x="652775" y="119397"/>
                  </a:lnTo>
                  <a:lnTo>
                    <a:pt x="652549" y="119633"/>
                  </a:lnTo>
                  <a:lnTo>
                    <a:pt x="652288" y="119923"/>
                  </a:lnTo>
                  <a:lnTo>
                    <a:pt x="652167" y="120073"/>
                  </a:lnTo>
                  <a:lnTo>
                    <a:pt x="651986" y="120326"/>
                  </a:lnTo>
                  <a:lnTo>
                    <a:pt x="651812" y="120626"/>
                  </a:lnTo>
                  <a:lnTo>
                    <a:pt x="651378" y="121351"/>
                  </a:lnTo>
                  <a:lnTo>
                    <a:pt x="651174" y="121678"/>
                  </a:lnTo>
                  <a:lnTo>
                    <a:pt x="650834" y="122195"/>
                  </a:lnTo>
                  <a:lnTo>
                    <a:pt x="650732" y="122371"/>
                  </a:lnTo>
                  <a:lnTo>
                    <a:pt x="650617" y="122580"/>
                  </a:lnTo>
                  <a:lnTo>
                    <a:pt x="650515" y="122793"/>
                  </a:lnTo>
                  <a:lnTo>
                    <a:pt x="650320" y="123228"/>
                  </a:lnTo>
                  <a:lnTo>
                    <a:pt x="650115" y="123641"/>
                  </a:lnTo>
                  <a:lnTo>
                    <a:pt x="649801" y="124235"/>
                  </a:lnTo>
                  <a:lnTo>
                    <a:pt x="649612" y="124607"/>
                  </a:lnTo>
                  <a:lnTo>
                    <a:pt x="649442" y="124952"/>
                  </a:lnTo>
                  <a:lnTo>
                    <a:pt x="649359" y="125128"/>
                  </a:lnTo>
                  <a:lnTo>
                    <a:pt x="649110" y="125631"/>
                  </a:lnTo>
                  <a:lnTo>
                    <a:pt x="648872" y="126126"/>
                  </a:lnTo>
                  <a:lnTo>
                    <a:pt x="648732" y="126448"/>
                  </a:lnTo>
                  <a:lnTo>
                    <a:pt x="648528" y="126770"/>
                  </a:lnTo>
                  <a:lnTo>
                    <a:pt x="648456" y="127155"/>
                  </a:lnTo>
                  <a:lnTo>
                    <a:pt x="648252" y="127609"/>
                  </a:lnTo>
                  <a:lnTo>
                    <a:pt x="648181" y="127998"/>
                  </a:lnTo>
                  <a:lnTo>
                    <a:pt x="647973" y="128515"/>
                  </a:lnTo>
                  <a:lnTo>
                    <a:pt x="647900" y="128774"/>
                  </a:lnTo>
                  <a:lnTo>
                    <a:pt x="647205" y="130841"/>
                  </a:lnTo>
                  <a:lnTo>
                    <a:pt x="647201" y="131232"/>
                  </a:lnTo>
                  <a:lnTo>
                    <a:pt x="646922" y="132007"/>
                  </a:lnTo>
                  <a:lnTo>
                    <a:pt x="645141" y="135616"/>
                  </a:lnTo>
                  <a:lnTo>
                    <a:pt x="644998" y="136069"/>
                  </a:lnTo>
                  <a:lnTo>
                    <a:pt x="644450" y="137230"/>
                  </a:lnTo>
                  <a:lnTo>
                    <a:pt x="644042" y="137938"/>
                  </a:lnTo>
                  <a:lnTo>
                    <a:pt x="643698" y="138713"/>
                  </a:lnTo>
                  <a:lnTo>
                    <a:pt x="643286" y="139484"/>
                  </a:lnTo>
                  <a:lnTo>
                    <a:pt x="643147" y="139937"/>
                  </a:lnTo>
                  <a:lnTo>
                    <a:pt x="641774" y="142776"/>
                  </a:lnTo>
                  <a:lnTo>
                    <a:pt x="641366" y="143483"/>
                  </a:lnTo>
                  <a:lnTo>
                    <a:pt x="641227" y="143937"/>
                  </a:lnTo>
                  <a:lnTo>
                    <a:pt x="640883" y="144708"/>
                  </a:lnTo>
                  <a:lnTo>
                    <a:pt x="640781" y="144993"/>
                  </a:lnTo>
                  <a:lnTo>
                    <a:pt x="640414" y="145709"/>
                  </a:lnTo>
                  <a:lnTo>
                    <a:pt x="640290" y="145945"/>
                  </a:lnTo>
                  <a:lnTo>
                    <a:pt x="640161" y="146181"/>
                  </a:lnTo>
                  <a:lnTo>
                    <a:pt x="640029" y="146385"/>
                  </a:lnTo>
                  <a:lnTo>
                    <a:pt x="639867" y="146594"/>
                  </a:lnTo>
                  <a:lnTo>
                    <a:pt x="639718" y="146802"/>
                  </a:lnTo>
                  <a:lnTo>
                    <a:pt x="639620" y="146993"/>
                  </a:lnTo>
                  <a:lnTo>
                    <a:pt x="639780" y="147378"/>
                  </a:lnTo>
                  <a:lnTo>
                    <a:pt x="640048" y="147569"/>
                  </a:lnTo>
                  <a:lnTo>
                    <a:pt x="640180" y="147655"/>
                  </a:lnTo>
                  <a:lnTo>
                    <a:pt x="640539" y="147918"/>
                  </a:lnTo>
                  <a:lnTo>
                    <a:pt x="640667" y="147986"/>
                  </a:lnTo>
                  <a:lnTo>
                    <a:pt x="641143" y="147999"/>
                  </a:lnTo>
                  <a:lnTo>
                    <a:pt x="641551" y="147909"/>
                  </a:lnTo>
                  <a:lnTo>
                    <a:pt x="641725" y="147868"/>
                  </a:lnTo>
                  <a:lnTo>
                    <a:pt x="641899" y="147818"/>
                  </a:lnTo>
                  <a:lnTo>
                    <a:pt x="642069" y="147764"/>
                  </a:lnTo>
                  <a:lnTo>
                    <a:pt x="642303" y="147646"/>
                  </a:lnTo>
                  <a:lnTo>
                    <a:pt x="642761" y="147474"/>
                  </a:lnTo>
                  <a:lnTo>
                    <a:pt x="643033" y="147528"/>
                  </a:lnTo>
                  <a:lnTo>
                    <a:pt x="643192" y="147532"/>
                  </a:lnTo>
                  <a:lnTo>
                    <a:pt x="643354" y="147532"/>
                  </a:lnTo>
                  <a:lnTo>
                    <a:pt x="643676" y="147514"/>
                  </a:lnTo>
                  <a:lnTo>
                    <a:pt x="643963" y="147474"/>
                  </a:lnTo>
                  <a:lnTo>
                    <a:pt x="644461" y="147374"/>
                  </a:lnTo>
                  <a:lnTo>
                    <a:pt x="644692" y="147356"/>
                  </a:lnTo>
                  <a:lnTo>
                    <a:pt x="644922" y="147360"/>
                  </a:lnTo>
                  <a:lnTo>
                    <a:pt x="645388" y="147387"/>
                  </a:lnTo>
                  <a:lnTo>
                    <a:pt x="645622" y="147392"/>
                  </a:lnTo>
                  <a:lnTo>
                    <a:pt x="646370" y="147383"/>
                  </a:lnTo>
                  <a:lnTo>
                    <a:pt x="647118" y="147356"/>
                  </a:lnTo>
                  <a:lnTo>
                    <a:pt x="648045" y="147297"/>
                  </a:lnTo>
                  <a:lnTo>
                    <a:pt x="648600" y="147251"/>
                  </a:lnTo>
                  <a:lnTo>
                    <a:pt x="649197" y="147188"/>
                  </a:lnTo>
                  <a:lnTo>
                    <a:pt x="649839" y="147097"/>
                  </a:lnTo>
                  <a:lnTo>
                    <a:pt x="650160" y="147056"/>
                  </a:lnTo>
                  <a:lnTo>
                    <a:pt x="650481" y="147029"/>
                  </a:lnTo>
                  <a:lnTo>
                    <a:pt x="650724" y="147015"/>
                  </a:lnTo>
                  <a:lnTo>
                    <a:pt x="651937" y="146997"/>
                  </a:lnTo>
                  <a:lnTo>
                    <a:pt x="652435" y="146979"/>
                  </a:lnTo>
                  <a:lnTo>
                    <a:pt x="652934" y="146979"/>
                  </a:lnTo>
                  <a:lnTo>
                    <a:pt x="653132" y="146984"/>
                  </a:lnTo>
                  <a:lnTo>
                    <a:pt x="653327" y="146993"/>
                  </a:lnTo>
                  <a:lnTo>
                    <a:pt x="653721" y="147020"/>
                  </a:lnTo>
                  <a:lnTo>
                    <a:pt x="654148" y="147075"/>
                  </a:lnTo>
                  <a:lnTo>
                    <a:pt x="654382" y="147115"/>
                  </a:lnTo>
                  <a:lnTo>
                    <a:pt x="654843" y="147219"/>
                  </a:lnTo>
                  <a:lnTo>
                    <a:pt x="655066" y="147283"/>
                  </a:lnTo>
                  <a:lnTo>
                    <a:pt x="655285" y="147356"/>
                  </a:lnTo>
                  <a:lnTo>
                    <a:pt x="655496" y="147437"/>
                  </a:lnTo>
                  <a:lnTo>
                    <a:pt x="655921" y="147618"/>
                  </a:lnTo>
                  <a:lnTo>
                    <a:pt x="656408" y="147818"/>
                  </a:lnTo>
                  <a:lnTo>
                    <a:pt x="656691" y="147927"/>
                  </a:lnTo>
                  <a:lnTo>
                    <a:pt x="656967" y="148045"/>
                  </a:lnTo>
                  <a:lnTo>
                    <a:pt x="657239" y="148167"/>
                  </a:lnTo>
                  <a:lnTo>
                    <a:pt x="657500" y="148312"/>
                  </a:lnTo>
                  <a:lnTo>
                    <a:pt x="657692" y="148435"/>
                  </a:lnTo>
                  <a:lnTo>
                    <a:pt x="658059" y="148716"/>
                  </a:lnTo>
                  <a:lnTo>
                    <a:pt x="658240" y="148861"/>
                  </a:lnTo>
                  <a:lnTo>
                    <a:pt x="658425" y="148997"/>
                  </a:lnTo>
                  <a:lnTo>
                    <a:pt x="658795" y="149255"/>
                  </a:lnTo>
                  <a:lnTo>
                    <a:pt x="658982" y="149378"/>
                  </a:lnTo>
                  <a:lnTo>
                    <a:pt x="659348" y="149641"/>
                  </a:lnTo>
                  <a:lnTo>
                    <a:pt x="659529" y="149781"/>
                  </a:lnTo>
                  <a:lnTo>
                    <a:pt x="659703" y="149927"/>
                  </a:lnTo>
                  <a:lnTo>
                    <a:pt x="660051" y="150226"/>
                  </a:lnTo>
                  <a:lnTo>
                    <a:pt x="660228" y="150371"/>
                  </a:lnTo>
                  <a:lnTo>
                    <a:pt x="660372" y="150480"/>
                  </a:lnTo>
                  <a:lnTo>
                    <a:pt x="660663" y="150688"/>
                  </a:lnTo>
                  <a:lnTo>
                    <a:pt x="660802" y="150797"/>
                  </a:lnTo>
                  <a:lnTo>
                    <a:pt x="661006" y="151006"/>
                  </a:lnTo>
                  <a:lnTo>
                    <a:pt x="661146" y="151187"/>
                  </a:lnTo>
                  <a:lnTo>
                    <a:pt x="661278" y="151373"/>
                  </a:lnTo>
                  <a:lnTo>
                    <a:pt x="661514" y="151659"/>
                  </a:lnTo>
                  <a:lnTo>
                    <a:pt x="661446" y="152135"/>
                  </a:lnTo>
                  <a:lnTo>
                    <a:pt x="661261" y="152384"/>
                  </a:lnTo>
                  <a:lnTo>
                    <a:pt x="661131" y="152493"/>
                  </a:lnTo>
                  <a:lnTo>
                    <a:pt x="660995" y="152588"/>
                  </a:lnTo>
                  <a:lnTo>
                    <a:pt x="660855" y="152666"/>
                  </a:lnTo>
                  <a:lnTo>
                    <a:pt x="660717" y="152715"/>
                  </a:lnTo>
                  <a:lnTo>
                    <a:pt x="660568" y="152752"/>
                  </a:lnTo>
                  <a:lnTo>
                    <a:pt x="660410" y="152770"/>
                  </a:lnTo>
                  <a:lnTo>
                    <a:pt x="660251" y="152779"/>
                  </a:lnTo>
                  <a:lnTo>
                    <a:pt x="660096" y="152783"/>
                  </a:lnTo>
                  <a:lnTo>
                    <a:pt x="659937" y="152779"/>
                  </a:lnTo>
                  <a:lnTo>
                    <a:pt x="659779" y="152761"/>
                  </a:lnTo>
                  <a:lnTo>
                    <a:pt x="659458" y="152702"/>
                  </a:lnTo>
                  <a:lnTo>
                    <a:pt x="659023" y="152657"/>
                  </a:lnTo>
                  <a:lnTo>
                    <a:pt x="658751" y="152634"/>
                  </a:lnTo>
                  <a:lnTo>
                    <a:pt x="658474" y="152616"/>
                  </a:lnTo>
                  <a:lnTo>
                    <a:pt x="658200" y="152602"/>
                  </a:lnTo>
                  <a:lnTo>
                    <a:pt x="657923" y="152593"/>
                  </a:lnTo>
                  <a:lnTo>
                    <a:pt x="655070" y="152316"/>
                  </a:lnTo>
                  <a:lnTo>
                    <a:pt x="654669" y="152312"/>
                  </a:lnTo>
                  <a:lnTo>
                    <a:pt x="654340" y="152244"/>
                  </a:lnTo>
                  <a:lnTo>
                    <a:pt x="653074" y="152226"/>
                  </a:lnTo>
                  <a:lnTo>
                    <a:pt x="651812" y="152335"/>
                  </a:lnTo>
                  <a:lnTo>
                    <a:pt x="651404" y="152720"/>
                  </a:lnTo>
                  <a:lnTo>
                    <a:pt x="651068" y="153105"/>
                  </a:lnTo>
                  <a:lnTo>
                    <a:pt x="650645" y="154788"/>
                  </a:lnTo>
                  <a:lnTo>
                    <a:pt x="650637" y="155241"/>
                  </a:lnTo>
                  <a:lnTo>
                    <a:pt x="650496" y="155626"/>
                  </a:lnTo>
                  <a:lnTo>
                    <a:pt x="650426" y="156080"/>
                  </a:lnTo>
                  <a:lnTo>
                    <a:pt x="650515" y="156252"/>
                  </a:lnTo>
                  <a:lnTo>
                    <a:pt x="650621" y="156416"/>
                  </a:lnTo>
                  <a:lnTo>
                    <a:pt x="650732" y="156574"/>
                  </a:lnTo>
                  <a:lnTo>
                    <a:pt x="650855" y="156728"/>
                  </a:lnTo>
                  <a:lnTo>
                    <a:pt x="650985" y="156869"/>
                  </a:lnTo>
                  <a:lnTo>
                    <a:pt x="651147" y="157014"/>
                  </a:lnTo>
                  <a:lnTo>
                    <a:pt x="651321" y="157141"/>
                  </a:lnTo>
                  <a:lnTo>
                    <a:pt x="651691" y="157381"/>
                  </a:lnTo>
                  <a:lnTo>
                    <a:pt x="652058" y="157635"/>
                  </a:lnTo>
                  <a:lnTo>
                    <a:pt x="652262" y="157767"/>
                  </a:lnTo>
                  <a:lnTo>
                    <a:pt x="652454" y="157898"/>
                  </a:lnTo>
                  <a:lnTo>
                    <a:pt x="652624" y="158044"/>
                  </a:lnTo>
                  <a:lnTo>
                    <a:pt x="652753" y="158211"/>
                  </a:lnTo>
                  <a:lnTo>
                    <a:pt x="652813" y="158365"/>
                  </a:lnTo>
                  <a:lnTo>
                    <a:pt x="652851" y="158533"/>
                  </a:lnTo>
                  <a:lnTo>
                    <a:pt x="652900" y="158882"/>
                  </a:lnTo>
                  <a:lnTo>
                    <a:pt x="652945" y="159046"/>
                  </a:lnTo>
                  <a:lnTo>
                    <a:pt x="653045" y="159250"/>
                  </a:lnTo>
                  <a:lnTo>
                    <a:pt x="653168" y="159445"/>
                  </a:lnTo>
                  <a:lnTo>
                    <a:pt x="653304" y="159635"/>
                  </a:lnTo>
                  <a:lnTo>
                    <a:pt x="653434" y="159825"/>
                  </a:lnTo>
                  <a:lnTo>
                    <a:pt x="653547" y="160025"/>
                  </a:lnTo>
                  <a:lnTo>
                    <a:pt x="653638" y="160243"/>
                  </a:lnTo>
                  <a:lnTo>
                    <a:pt x="653717" y="160465"/>
                  </a:lnTo>
                  <a:lnTo>
                    <a:pt x="653785" y="160691"/>
                  </a:lnTo>
                  <a:lnTo>
                    <a:pt x="653857" y="160918"/>
                  </a:lnTo>
                  <a:lnTo>
                    <a:pt x="653944" y="161136"/>
                  </a:lnTo>
                  <a:lnTo>
                    <a:pt x="654042" y="161349"/>
                  </a:lnTo>
                  <a:lnTo>
                    <a:pt x="654382" y="161970"/>
                  </a:lnTo>
                  <a:lnTo>
                    <a:pt x="654476" y="162184"/>
                  </a:lnTo>
                  <a:lnTo>
                    <a:pt x="654556" y="162401"/>
                  </a:lnTo>
                  <a:lnTo>
                    <a:pt x="654628" y="162623"/>
                  </a:lnTo>
                  <a:lnTo>
                    <a:pt x="654692" y="162845"/>
                  </a:lnTo>
                  <a:lnTo>
                    <a:pt x="654752" y="163068"/>
                  </a:lnTo>
                  <a:lnTo>
                    <a:pt x="654832" y="163449"/>
                  </a:lnTo>
                  <a:lnTo>
                    <a:pt x="654858" y="163598"/>
                  </a:lnTo>
                  <a:lnTo>
                    <a:pt x="654926" y="164061"/>
                  </a:lnTo>
                  <a:lnTo>
                    <a:pt x="654979" y="164392"/>
                  </a:lnTo>
                  <a:lnTo>
                    <a:pt x="655051" y="164891"/>
                  </a:lnTo>
                  <a:lnTo>
                    <a:pt x="655141" y="165471"/>
                  </a:lnTo>
                  <a:lnTo>
                    <a:pt x="655164" y="165666"/>
                  </a:lnTo>
                  <a:lnTo>
                    <a:pt x="655172" y="165861"/>
                  </a:lnTo>
                  <a:lnTo>
                    <a:pt x="655168" y="166088"/>
                  </a:lnTo>
                  <a:lnTo>
                    <a:pt x="655160" y="166319"/>
                  </a:lnTo>
                  <a:lnTo>
                    <a:pt x="655138" y="166546"/>
                  </a:lnTo>
                  <a:lnTo>
                    <a:pt x="655092" y="166763"/>
                  </a:lnTo>
                  <a:lnTo>
                    <a:pt x="655013" y="166963"/>
                  </a:lnTo>
                  <a:lnTo>
                    <a:pt x="654918" y="167117"/>
                  </a:lnTo>
                  <a:lnTo>
                    <a:pt x="654801" y="167258"/>
                  </a:lnTo>
                  <a:lnTo>
                    <a:pt x="654665" y="167394"/>
                  </a:lnTo>
                  <a:lnTo>
                    <a:pt x="654382" y="167648"/>
                  </a:lnTo>
                  <a:lnTo>
                    <a:pt x="654250" y="167761"/>
                  </a:lnTo>
                  <a:lnTo>
                    <a:pt x="654114" y="167870"/>
                  </a:lnTo>
                  <a:lnTo>
                    <a:pt x="653970" y="167979"/>
                  </a:lnTo>
                  <a:lnTo>
                    <a:pt x="653278" y="168491"/>
                  </a:lnTo>
                  <a:lnTo>
                    <a:pt x="653134" y="168582"/>
                  </a:lnTo>
                  <a:lnTo>
                    <a:pt x="652987" y="168659"/>
                  </a:lnTo>
                  <a:lnTo>
                    <a:pt x="652828" y="168722"/>
                  </a:lnTo>
                  <a:lnTo>
                    <a:pt x="652662" y="168782"/>
                  </a:lnTo>
                  <a:lnTo>
                    <a:pt x="652492" y="168822"/>
                  </a:lnTo>
                  <a:lnTo>
                    <a:pt x="652326" y="168849"/>
                  </a:lnTo>
                  <a:lnTo>
                    <a:pt x="652160" y="168854"/>
                  </a:lnTo>
                  <a:lnTo>
                    <a:pt x="651025" y="168215"/>
                  </a:lnTo>
                  <a:lnTo>
                    <a:pt x="650626" y="168196"/>
                  </a:lnTo>
                  <a:lnTo>
                    <a:pt x="650130" y="168196"/>
                  </a:lnTo>
                  <a:lnTo>
                    <a:pt x="649964" y="168192"/>
                  </a:lnTo>
                  <a:lnTo>
                    <a:pt x="649662" y="168165"/>
                  </a:lnTo>
                  <a:lnTo>
                    <a:pt x="648989" y="168088"/>
                  </a:lnTo>
                  <a:lnTo>
                    <a:pt x="648660" y="168033"/>
                  </a:lnTo>
                  <a:lnTo>
                    <a:pt x="648517" y="167965"/>
                  </a:lnTo>
                  <a:lnTo>
                    <a:pt x="648236" y="167766"/>
                  </a:lnTo>
                  <a:lnTo>
                    <a:pt x="648105" y="167693"/>
                  </a:lnTo>
                  <a:lnTo>
                    <a:pt x="647677" y="167843"/>
                  </a:lnTo>
                  <a:lnTo>
                    <a:pt x="647262" y="168251"/>
                  </a:lnTo>
                  <a:lnTo>
                    <a:pt x="646929" y="168623"/>
                  </a:lnTo>
                  <a:lnTo>
                    <a:pt x="646752" y="168741"/>
                  </a:lnTo>
                  <a:lnTo>
                    <a:pt x="646555" y="168836"/>
                  </a:lnTo>
                  <a:lnTo>
                    <a:pt x="646351" y="168927"/>
                  </a:lnTo>
                  <a:lnTo>
                    <a:pt x="646170" y="169027"/>
                  </a:lnTo>
                  <a:lnTo>
                    <a:pt x="645943" y="169285"/>
                  </a:lnTo>
                  <a:lnTo>
                    <a:pt x="645875" y="169416"/>
                  </a:lnTo>
                  <a:lnTo>
                    <a:pt x="645819" y="169557"/>
                  </a:lnTo>
                  <a:lnTo>
                    <a:pt x="645773" y="169702"/>
                  </a:lnTo>
                  <a:lnTo>
                    <a:pt x="645735" y="169847"/>
                  </a:lnTo>
                  <a:lnTo>
                    <a:pt x="645713" y="170010"/>
                  </a:lnTo>
                  <a:lnTo>
                    <a:pt x="645713" y="170174"/>
                  </a:lnTo>
                  <a:lnTo>
                    <a:pt x="645728" y="170514"/>
                  </a:lnTo>
                  <a:lnTo>
                    <a:pt x="645686" y="170926"/>
                  </a:lnTo>
                  <a:lnTo>
                    <a:pt x="645645" y="171298"/>
                  </a:lnTo>
                  <a:lnTo>
                    <a:pt x="645652" y="171452"/>
                  </a:lnTo>
                  <a:lnTo>
                    <a:pt x="645667" y="171607"/>
                  </a:lnTo>
                  <a:lnTo>
                    <a:pt x="645694" y="171761"/>
                  </a:lnTo>
                  <a:lnTo>
                    <a:pt x="645728" y="171910"/>
                  </a:lnTo>
                  <a:lnTo>
                    <a:pt x="645766" y="172060"/>
                  </a:lnTo>
                  <a:lnTo>
                    <a:pt x="645819" y="172205"/>
                  </a:lnTo>
                  <a:lnTo>
                    <a:pt x="645879" y="172341"/>
                  </a:lnTo>
                  <a:lnTo>
                    <a:pt x="645947" y="172477"/>
                  </a:lnTo>
                  <a:lnTo>
                    <a:pt x="646000" y="172618"/>
                  </a:lnTo>
                  <a:lnTo>
                    <a:pt x="645932" y="173371"/>
                  </a:lnTo>
                  <a:lnTo>
                    <a:pt x="645683" y="173747"/>
                  </a:lnTo>
                  <a:lnTo>
                    <a:pt x="645456" y="174133"/>
                  </a:lnTo>
                  <a:lnTo>
                    <a:pt x="645388" y="174291"/>
                  </a:lnTo>
                  <a:lnTo>
                    <a:pt x="645311" y="174545"/>
                  </a:lnTo>
                  <a:lnTo>
                    <a:pt x="645297" y="174690"/>
                  </a:lnTo>
                  <a:lnTo>
                    <a:pt x="645301" y="174844"/>
                  </a:lnTo>
                  <a:lnTo>
                    <a:pt x="645315" y="174999"/>
                  </a:lnTo>
                  <a:lnTo>
                    <a:pt x="645369" y="175307"/>
                  </a:lnTo>
                  <a:lnTo>
                    <a:pt x="645403" y="175448"/>
                  </a:lnTo>
                  <a:lnTo>
                    <a:pt x="645494" y="175720"/>
                  </a:lnTo>
                  <a:lnTo>
                    <a:pt x="645535" y="175866"/>
                  </a:lnTo>
                  <a:lnTo>
                    <a:pt x="645562" y="176001"/>
                  </a:lnTo>
                  <a:lnTo>
                    <a:pt x="645573" y="176150"/>
                  </a:lnTo>
                  <a:lnTo>
                    <a:pt x="645573" y="176305"/>
                  </a:lnTo>
                  <a:lnTo>
                    <a:pt x="645554" y="176608"/>
                  </a:lnTo>
                  <a:lnTo>
                    <a:pt x="645550" y="176763"/>
                  </a:lnTo>
                  <a:lnTo>
                    <a:pt x="645569" y="177121"/>
                  </a:lnTo>
                  <a:lnTo>
                    <a:pt x="645596" y="177479"/>
                  </a:lnTo>
                  <a:lnTo>
                    <a:pt x="645603" y="177660"/>
                  </a:lnTo>
                  <a:lnTo>
                    <a:pt x="645603" y="177937"/>
                  </a:lnTo>
                  <a:lnTo>
                    <a:pt x="645592" y="178354"/>
                  </a:lnTo>
                  <a:lnTo>
                    <a:pt x="645592" y="178726"/>
                  </a:lnTo>
                  <a:lnTo>
                    <a:pt x="645581" y="178976"/>
                  </a:lnTo>
                  <a:lnTo>
                    <a:pt x="645554" y="179198"/>
                  </a:lnTo>
                  <a:lnTo>
                    <a:pt x="645515" y="179420"/>
                  </a:lnTo>
                  <a:lnTo>
                    <a:pt x="645411" y="179860"/>
                  </a:lnTo>
                  <a:lnTo>
                    <a:pt x="645275" y="180409"/>
                  </a:lnTo>
                  <a:lnTo>
                    <a:pt x="645184" y="180740"/>
                  </a:lnTo>
                  <a:lnTo>
                    <a:pt x="645086" y="181071"/>
                  </a:lnTo>
                  <a:lnTo>
                    <a:pt x="644979" y="181406"/>
                  </a:lnTo>
                  <a:lnTo>
                    <a:pt x="644918" y="181570"/>
                  </a:lnTo>
                  <a:lnTo>
                    <a:pt x="644782" y="181842"/>
                  </a:lnTo>
                  <a:lnTo>
                    <a:pt x="644420" y="182386"/>
                  </a:lnTo>
                  <a:lnTo>
                    <a:pt x="643857" y="183161"/>
                  </a:lnTo>
                  <a:lnTo>
                    <a:pt x="643645" y="183370"/>
                  </a:lnTo>
                  <a:lnTo>
                    <a:pt x="643509" y="183488"/>
                  </a:lnTo>
                  <a:lnTo>
                    <a:pt x="643362" y="183601"/>
                  </a:lnTo>
                  <a:lnTo>
                    <a:pt x="643211" y="183705"/>
                  </a:lnTo>
                  <a:lnTo>
                    <a:pt x="643056" y="183805"/>
                  </a:lnTo>
                  <a:lnTo>
                    <a:pt x="642897" y="183896"/>
                  </a:lnTo>
                  <a:lnTo>
                    <a:pt x="642807" y="184032"/>
                  </a:lnTo>
                  <a:lnTo>
                    <a:pt x="642367" y="184526"/>
                  </a:lnTo>
                  <a:lnTo>
                    <a:pt x="642195" y="184667"/>
                  </a:lnTo>
                  <a:lnTo>
                    <a:pt x="642005" y="184794"/>
                  </a:lnTo>
                  <a:lnTo>
                    <a:pt x="641805" y="184907"/>
                  </a:lnTo>
                  <a:lnTo>
                    <a:pt x="641601" y="185007"/>
                  </a:lnTo>
                  <a:lnTo>
                    <a:pt x="641393" y="185093"/>
                  </a:lnTo>
                  <a:lnTo>
                    <a:pt x="641223" y="185152"/>
                  </a:lnTo>
                  <a:lnTo>
                    <a:pt x="641049" y="185202"/>
                  </a:lnTo>
                  <a:lnTo>
                    <a:pt x="640871" y="185247"/>
                  </a:lnTo>
                  <a:lnTo>
                    <a:pt x="640520" y="185320"/>
                  </a:lnTo>
                  <a:lnTo>
                    <a:pt x="640259" y="185365"/>
                  </a:lnTo>
                  <a:lnTo>
                    <a:pt x="639999" y="185402"/>
                  </a:lnTo>
                  <a:lnTo>
                    <a:pt x="639469" y="185456"/>
                  </a:lnTo>
                  <a:lnTo>
                    <a:pt x="639208" y="185492"/>
                  </a:lnTo>
                  <a:lnTo>
                    <a:pt x="639053" y="185520"/>
                  </a:lnTo>
                  <a:lnTo>
                    <a:pt x="638744" y="185583"/>
                  </a:lnTo>
                  <a:lnTo>
                    <a:pt x="638589" y="185606"/>
                  </a:lnTo>
                  <a:lnTo>
                    <a:pt x="638434" y="185624"/>
                  </a:lnTo>
                  <a:lnTo>
                    <a:pt x="638290" y="185628"/>
                  </a:lnTo>
                  <a:lnTo>
                    <a:pt x="637999" y="185619"/>
                  </a:lnTo>
                  <a:lnTo>
                    <a:pt x="637852" y="185610"/>
                  </a:lnTo>
                  <a:lnTo>
                    <a:pt x="637516" y="185624"/>
                  </a:lnTo>
                  <a:lnTo>
                    <a:pt x="637322" y="185642"/>
                  </a:lnTo>
                  <a:lnTo>
                    <a:pt x="636933" y="185696"/>
                  </a:lnTo>
                  <a:lnTo>
                    <a:pt x="636748" y="185755"/>
                  </a:lnTo>
                  <a:lnTo>
                    <a:pt x="636570" y="185842"/>
                  </a:lnTo>
                  <a:lnTo>
                    <a:pt x="635966" y="186168"/>
                  </a:lnTo>
                  <a:lnTo>
                    <a:pt x="635569" y="186399"/>
                  </a:lnTo>
                  <a:lnTo>
                    <a:pt x="635157" y="186662"/>
                  </a:lnTo>
                  <a:lnTo>
                    <a:pt x="634748" y="186934"/>
                  </a:lnTo>
                  <a:lnTo>
                    <a:pt x="634397" y="187152"/>
                  </a:lnTo>
                  <a:lnTo>
                    <a:pt x="634251" y="187238"/>
                  </a:lnTo>
                  <a:lnTo>
                    <a:pt x="633808" y="187488"/>
                  </a:lnTo>
                  <a:lnTo>
                    <a:pt x="633441" y="187678"/>
                  </a:lnTo>
                  <a:lnTo>
                    <a:pt x="633067" y="187859"/>
                  </a:lnTo>
                  <a:lnTo>
                    <a:pt x="632882" y="187955"/>
                  </a:lnTo>
                  <a:lnTo>
                    <a:pt x="632051" y="188426"/>
                  </a:lnTo>
                  <a:lnTo>
                    <a:pt x="631763" y="188603"/>
                  </a:lnTo>
                  <a:lnTo>
                    <a:pt x="631468" y="188776"/>
                  </a:lnTo>
                  <a:lnTo>
                    <a:pt x="631321" y="188852"/>
                  </a:lnTo>
                  <a:lnTo>
                    <a:pt x="631177" y="188916"/>
                  </a:lnTo>
                  <a:lnTo>
                    <a:pt x="631034" y="188975"/>
                  </a:lnTo>
                  <a:lnTo>
                    <a:pt x="630887" y="189030"/>
                  </a:lnTo>
                  <a:lnTo>
                    <a:pt x="630588" y="189129"/>
                  </a:lnTo>
                  <a:lnTo>
                    <a:pt x="630437" y="189184"/>
                  </a:lnTo>
                  <a:lnTo>
                    <a:pt x="630282" y="189234"/>
                  </a:lnTo>
                  <a:lnTo>
                    <a:pt x="629972" y="189324"/>
                  </a:lnTo>
                  <a:lnTo>
                    <a:pt x="629814" y="189361"/>
                  </a:lnTo>
                  <a:lnTo>
                    <a:pt x="629576" y="189401"/>
                  </a:lnTo>
                  <a:lnTo>
                    <a:pt x="629334" y="189433"/>
                  </a:lnTo>
                  <a:lnTo>
                    <a:pt x="629087" y="189456"/>
                  </a:lnTo>
                  <a:lnTo>
                    <a:pt x="628407" y="189492"/>
                  </a:lnTo>
                  <a:lnTo>
                    <a:pt x="628215" y="189492"/>
                  </a:lnTo>
                  <a:lnTo>
                    <a:pt x="627826" y="189501"/>
                  </a:lnTo>
                  <a:lnTo>
                    <a:pt x="627633" y="189515"/>
                  </a:lnTo>
                  <a:lnTo>
                    <a:pt x="627342" y="189569"/>
                  </a:lnTo>
                  <a:lnTo>
                    <a:pt x="627198" y="189605"/>
                  </a:lnTo>
                  <a:lnTo>
                    <a:pt x="627051" y="189633"/>
                  </a:lnTo>
                  <a:lnTo>
                    <a:pt x="626908" y="189651"/>
                  </a:lnTo>
                  <a:lnTo>
                    <a:pt x="626617" y="189660"/>
                  </a:lnTo>
                  <a:lnTo>
                    <a:pt x="626468" y="189655"/>
                  </a:lnTo>
                  <a:lnTo>
                    <a:pt x="626181" y="189628"/>
                  </a:lnTo>
                  <a:lnTo>
                    <a:pt x="626041" y="189674"/>
                  </a:lnTo>
                  <a:lnTo>
                    <a:pt x="625898" y="189714"/>
                  </a:lnTo>
                  <a:lnTo>
                    <a:pt x="625747" y="189741"/>
                  </a:lnTo>
                  <a:lnTo>
                    <a:pt x="625603" y="189760"/>
                  </a:lnTo>
                  <a:lnTo>
                    <a:pt x="625452" y="189769"/>
                  </a:lnTo>
                  <a:lnTo>
                    <a:pt x="625297" y="189773"/>
                  </a:lnTo>
                  <a:lnTo>
                    <a:pt x="625139" y="189764"/>
                  </a:lnTo>
                  <a:lnTo>
                    <a:pt x="624980" y="189741"/>
                  </a:lnTo>
                  <a:lnTo>
                    <a:pt x="624829" y="189710"/>
                  </a:lnTo>
                  <a:lnTo>
                    <a:pt x="624583" y="189610"/>
                  </a:lnTo>
                  <a:lnTo>
                    <a:pt x="624100" y="189311"/>
                  </a:lnTo>
                  <a:lnTo>
                    <a:pt x="624019" y="189891"/>
                  </a:lnTo>
                  <a:lnTo>
                    <a:pt x="624164" y="189968"/>
                  </a:lnTo>
                  <a:lnTo>
                    <a:pt x="624432" y="190141"/>
                  </a:lnTo>
                  <a:lnTo>
                    <a:pt x="624583" y="190290"/>
                  </a:lnTo>
                  <a:lnTo>
                    <a:pt x="624719" y="190454"/>
                  </a:lnTo>
                  <a:lnTo>
                    <a:pt x="624848" y="190626"/>
                  </a:lnTo>
                  <a:lnTo>
                    <a:pt x="625097" y="190980"/>
                  </a:lnTo>
                  <a:lnTo>
                    <a:pt x="625184" y="191116"/>
                  </a:lnTo>
                  <a:lnTo>
                    <a:pt x="625429" y="191533"/>
                  </a:lnTo>
                  <a:lnTo>
                    <a:pt x="625520" y="191664"/>
                  </a:lnTo>
                  <a:lnTo>
                    <a:pt x="625679" y="191878"/>
                  </a:lnTo>
                  <a:lnTo>
                    <a:pt x="625856" y="192077"/>
                  </a:lnTo>
                  <a:lnTo>
                    <a:pt x="626041" y="192272"/>
                  </a:lnTo>
                  <a:lnTo>
                    <a:pt x="626419" y="192653"/>
                  </a:lnTo>
                  <a:lnTo>
                    <a:pt x="627331" y="193524"/>
                  </a:lnTo>
                  <a:lnTo>
                    <a:pt x="627561" y="193741"/>
                  </a:lnTo>
                  <a:lnTo>
                    <a:pt x="628060" y="194177"/>
                  </a:lnTo>
                  <a:lnTo>
                    <a:pt x="628400" y="194453"/>
                  </a:lnTo>
                  <a:lnTo>
                    <a:pt x="628766" y="194598"/>
                  </a:lnTo>
                  <a:lnTo>
                    <a:pt x="630482" y="195664"/>
                  </a:lnTo>
                  <a:lnTo>
                    <a:pt x="630951" y="196013"/>
                  </a:lnTo>
                  <a:lnTo>
                    <a:pt x="631177" y="196195"/>
                  </a:lnTo>
                  <a:lnTo>
                    <a:pt x="631404" y="196385"/>
                  </a:lnTo>
                  <a:lnTo>
                    <a:pt x="631748" y="196689"/>
                  </a:lnTo>
                  <a:lnTo>
                    <a:pt x="632002" y="196925"/>
                  </a:lnTo>
                  <a:lnTo>
                    <a:pt x="632244" y="197170"/>
                  </a:lnTo>
                  <a:lnTo>
                    <a:pt x="632459" y="197401"/>
                  </a:lnTo>
                  <a:lnTo>
                    <a:pt x="632765" y="197759"/>
                  </a:lnTo>
                  <a:lnTo>
                    <a:pt x="632875" y="197913"/>
                  </a:lnTo>
                  <a:lnTo>
                    <a:pt x="632980" y="198068"/>
                  </a:lnTo>
                  <a:lnTo>
                    <a:pt x="633381" y="198703"/>
                  </a:lnTo>
                  <a:lnTo>
                    <a:pt x="633487" y="198852"/>
                  </a:lnTo>
                  <a:lnTo>
                    <a:pt x="633585" y="199006"/>
                  </a:lnTo>
                  <a:lnTo>
                    <a:pt x="633679" y="199165"/>
                  </a:lnTo>
                  <a:lnTo>
                    <a:pt x="633751" y="199333"/>
                  </a:lnTo>
                  <a:lnTo>
                    <a:pt x="633815" y="199546"/>
                  </a:lnTo>
                  <a:lnTo>
                    <a:pt x="633857" y="199768"/>
                  </a:lnTo>
                  <a:lnTo>
                    <a:pt x="633883" y="199995"/>
                  </a:lnTo>
                  <a:lnTo>
                    <a:pt x="633925" y="200453"/>
                  </a:lnTo>
                  <a:lnTo>
                    <a:pt x="633974" y="200784"/>
                  </a:lnTo>
                  <a:lnTo>
                    <a:pt x="633993" y="200948"/>
                  </a:lnTo>
                  <a:lnTo>
                    <a:pt x="634008" y="201115"/>
                  </a:lnTo>
                  <a:lnTo>
                    <a:pt x="634008" y="201279"/>
                  </a:lnTo>
                  <a:lnTo>
                    <a:pt x="633997" y="201455"/>
                  </a:lnTo>
                  <a:lnTo>
                    <a:pt x="633970" y="201628"/>
                  </a:lnTo>
                  <a:lnTo>
                    <a:pt x="633936" y="201805"/>
                  </a:lnTo>
                  <a:lnTo>
                    <a:pt x="633895" y="201977"/>
                  </a:lnTo>
                  <a:lnTo>
                    <a:pt x="633849" y="202149"/>
                  </a:lnTo>
                  <a:lnTo>
                    <a:pt x="633796" y="202326"/>
                  </a:lnTo>
                  <a:lnTo>
                    <a:pt x="633672" y="202671"/>
                  </a:lnTo>
                  <a:lnTo>
                    <a:pt x="633604" y="202843"/>
                  </a:lnTo>
                  <a:lnTo>
                    <a:pt x="633543" y="203020"/>
                  </a:lnTo>
                  <a:lnTo>
                    <a:pt x="633494" y="203183"/>
                  </a:lnTo>
                  <a:lnTo>
                    <a:pt x="633449" y="203351"/>
                  </a:lnTo>
                  <a:lnTo>
                    <a:pt x="633351" y="203678"/>
                  </a:lnTo>
                  <a:lnTo>
                    <a:pt x="633290" y="203841"/>
                  </a:lnTo>
                  <a:lnTo>
                    <a:pt x="633181" y="204068"/>
                  </a:lnTo>
                  <a:lnTo>
                    <a:pt x="633056" y="204295"/>
                  </a:lnTo>
                  <a:lnTo>
                    <a:pt x="632920" y="204512"/>
                  </a:lnTo>
                  <a:lnTo>
                    <a:pt x="632769" y="204721"/>
                  </a:lnTo>
                  <a:lnTo>
                    <a:pt x="632606" y="204916"/>
                  </a:lnTo>
                  <a:lnTo>
                    <a:pt x="631991" y="206077"/>
                  </a:lnTo>
                  <a:lnTo>
                    <a:pt x="631851" y="206530"/>
                  </a:lnTo>
                  <a:lnTo>
                    <a:pt x="631374" y="207301"/>
                  </a:lnTo>
                  <a:lnTo>
                    <a:pt x="631034" y="207687"/>
                  </a:lnTo>
                  <a:lnTo>
                    <a:pt x="630565" y="207872"/>
                  </a:lnTo>
                  <a:lnTo>
                    <a:pt x="629901" y="207995"/>
                  </a:lnTo>
                  <a:lnTo>
                    <a:pt x="629431" y="208117"/>
                  </a:lnTo>
                  <a:lnTo>
                    <a:pt x="628823" y="208666"/>
                  </a:lnTo>
                  <a:lnTo>
                    <a:pt x="628449" y="208689"/>
                  </a:lnTo>
                  <a:lnTo>
                    <a:pt x="628173" y="208761"/>
                  </a:lnTo>
                  <a:lnTo>
                    <a:pt x="627822" y="208830"/>
                  </a:lnTo>
                  <a:lnTo>
                    <a:pt x="627648" y="208852"/>
                  </a:lnTo>
                  <a:lnTo>
                    <a:pt x="627504" y="209147"/>
                  </a:lnTo>
                  <a:lnTo>
                    <a:pt x="627444" y="209519"/>
                  </a:lnTo>
                  <a:lnTo>
                    <a:pt x="627754" y="209923"/>
                  </a:lnTo>
                  <a:lnTo>
                    <a:pt x="627720" y="210081"/>
                  </a:lnTo>
                  <a:lnTo>
                    <a:pt x="627640" y="210585"/>
                  </a:lnTo>
                  <a:lnTo>
                    <a:pt x="627625" y="210770"/>
                  </a:lnTo>
                  <a:lnTo>
                    <a:pt x="627614" y="210957"/>
                  </a:lnTo>
                  <a:lnTo>
                    <a:pt x="627603" y="211324"/>
                  </a:lnTo>
                  <a:lnTo>
                    <a:pt x="627576" y="211814"/>
                  </a:lnTo>
                  <a:lnTo>
                    <a:pt x="627569" y="212054"/>
                  </a:lnTo>
                  <a:lnTo>
                    <a:pt x="627569" y="212299"/>
                  </a:lnTo>
                  <a:lnTo>
                    <a:pt x="627580" y="212539"/>
                  </a:lnTo>
                  <a:lnTo>
                    <a:pt x="627606" y="212744"/>
                  </a:lnTo>
                  <a:lnTo>
                    <a:pt x="627693" y="213152"/>
                  </a:lnTo>
                  <a:lnTo>
                    <a:pt x="627731" y="213356"/>
                  </a:lnTo>
                  <a:lnTo>
                    <a:pt x="627758" y="213560"/>
                  </a:lnTo>
                  <a:lnTo>
                    <a:pt x="627773" y="213913"/>
                  </a:lnTo>
                  <a:lnTo>
                    <a:pt x="627769" y="214086"/>
                  </a:lnTo>
                  <a:lnTo>
                    <a:pt x="627761" y="214263"/>
                  </a:lnTo>
                  <a:lnTo>
                    <a:pt x="627742" y="214435"/>
                  </a:lnTo>
                  <a:lnTo>
                    <a:pt x="627716" y="214594"/>
                  </a:lnTo>
                  <a:lnTo>
                    <a:pt x="627682" y="214753"/>
                  </a:lnTo>
                  <a:lnTo>
                    <a:pt x="627595" y="215061"/>
                  </a:lnTo>
                  <a:lnTo>
                    <a:pt x="627425" y="215424"/>
                  </a:lnTo>
                  <a:lnTo>
                    <a:pt x="627149" y="215882"/>
                  </a:lnTo>
                  <a:lnTo>
                    <a:pt x="626787" y="216458"/>
                  </a:lnTo>
                  <a:lnTo>
                    <a:pt x="626632" y="216748"/>
                  </a:lnTo>
                  <a:lnTo>
                    <a:pt x="626560" y="216898"/>
                  </a:lnTo>
                  <a:lnTo>
                    <a:pt x="626476" y="217043"/>
                  </a:lnTo>
                  <a:lnTo>
                    <a:pt x="626389" y="217179"/>
                  </a:lnTo>
                  <a:lnTo>
                    <a:pt x="626242" y="217378"/>
                  </a:lnTo>
                  <a:lnTo>
                    <a:pt x="625996" y="217660"/>
                  </a:lnTo>
                  <a:lnTo>
                    <a:pt x="625535" y="218054"/>
                  </a:lnTo>
                  <a:lnTo>
                    <a:pt x="625407" y="218131"/>
                  </a:lnTo>
                  <a:lnTo>
                    <a:pt x="625271" y="218195"/>
                  </a:lnTo>
                  <a:lnTo>
                    <a:pt x="625127" y="218249"/>
                  </a:lnTo>
                  <a:lnTo>
                    <a:pt x="624976" y="218290"/>
                  </a:lnTo>
                  <a:lnTo>
                    <a:pt x="624678" y="218362"/>
                  </a:lnTo>
                  <a:lnTo>
                    <a:pt x="624496" y="218399"/>
                  </a:lnTo>
                  <a:lnTo>
                    <a:pt x="624126" y="218444"/>
                  </a:lnTo>
                  <a:lnTo>
                    <a:pt x="623940" y="218462"/>
                  </a:lnTo>
                  <a:lnTo>
                    <a:pt x="623755" y="218494"/>
                  </a:lnTo>
                  <a:lnTo>
                    <a:pt x="623385" y="218571"/>
                  </a:lnTo>
                  <a:lnTo>
                    <a:pt x="623018" y="218667"/>
                  </a:lnTo>
                  <a:lnTo>
                    <a:pt x="622833" y="218721"/>
                  </a:lnTo>
                  <a:lnTo>
                    <a:pt x="622376" y="218843"/>
                  </a:lnTo>
                  <a:lnTo>
                    <a:pt x="622149" y="218916"/>
                  </a:lnTo>
                  <a:lnTo>
                    <a:pt x="621930" y="218993"/>
                  </a:lnTo>
                  <a:lnTo>
                    <a:pt x="621715" y="219088"/>
                  </a:lnTo>
                  <a:lnTo>
                    <a:pt x="621551" y="219179"/>
                  </a:lnTo>
                  <a:lnTo>
                    <a:pt x="621239" y="219388"/>
                  </a:lnTo>
                  <a:lnTo>
                    <a:pt x="621088" y="219501"/>
                  </a:lnTo>
                  <a:lnTo>
                    <a:pt x="620788" y="219714"/>
                  </a:lnTo>
                  <a:lnTo>
                    <a:pt x="620497" y="219932"/>
                  </a:lnTo>
                  <a:lnTo>
                    <a:pt x="620350" y="220036"/>
                  </a:lnTo>
                  <a:lnTo>
                    <a:pt x="620199" y="220131"/>
                  </a:lnTo>
                  <a:lnTo>
                    <a:pt x="619969" y="220254"/>
                  </a:lnTo>
                  <a:lnTo>
                    <a:pt x="619727" y="220367"/>
                  </a:lnTo>
                  <a:lnTo>
                    <a:pt x="619481" y="220467"/>
                  </a:lnTo>
                  <a:lnTo>
                    <a:pt x="619232" y="220558"/>
                  </a:lnTo>
                  <a:lnTo>
                    <a:pt x="618828" y="220694"/>
                  </a:lnTo>
                  <a:lnTo>
                    <a:pt x="618203" y="220875"/>
                  </a:lnTo>
                  <a:lnTo>
                    <a:pt x="617659" y="221016"/>
                  </a:lnTo>
                  <a:lnTo>
                    <a:pt x="617523" y="221056"/>
                  </a:lnTo>
                  <a:lnTo>
                    <a:pt x="617387" y="221102"/>
                  </a:lnTo>
                  <a:lnTo>
                    <a:pt x="617119" y="221202"/>
                  </a:lnTo>
                  <a:lnTo>
                    <a:pt x="616983" y="221247"/>
                  </a:lnTo>
                  <a:lnTo>
                    <a:pt x="616843" y="221288"/>
                  </a:lnTo>
                  <a:lnTo>
                    <a:pt x="616700" y="221311"/>
                  </a:lnTo>
                  <a:lnTo>
                    <a:pt x="616401" y="221324"/>
                  </a:lnTo>
                  <a:lnTo>
                    <a:pt x="616258" y="221338"/>
                  </a:lnTo>
                  <a:lnTo>
                    <a:pt x="615875" y="221487"/>
                  </a:lnTo>
                  <a:lnTo>
                    <a:pt x="615150" y="221932"/>
                  </a:lnTo>
                  <a:lnTo>
                    <a:pt x="614897" y="222077"/>
                  </a:lnTo>
                  <a:lnTo>
                    <a:pt x="614693" y="222177"/>
                  </a:lnTo>
                  <a:lnTo>
                    <a:pt x="614489" y="222267"/>
                  </a:lnTo>
                  <a:lnTo>
                    <a:pt x="614073" y="222444"/>
                  </a:lnTo>
                  <a:lnTo>
                    <a:pt x="613873" y="222544"/>
                  </a:lnTo>
                  <a:lnTo>
                    <a:pt x="613726" y="222639"/>
                  </a:lnTo>
                  <a:lnTo>
                    <a:pt x="613439" y="222843"/>
                  </a:lnTo>
                  <a:lnTo>
                    <a:pt x="613294" y="222939"/>
                  </a:lnTo>
                  <a:lnTo>
                    <a:pt x="613139" y="223021"/>
                  </a:lnTo>
                  <a:lnTo>
                    <a:pt x="613007" y="223070"/>
                  </a:lnTo>
                  <a:lnTo>
                    <a:pt x="612876" y="223111"/>
                  </a:lnTo>
                  <a:lnTo>
                    <a:pt x="612735" y="223148"/>
                  </a:lnTo>
                  <a:lnTo>
                    <a:pt x="612459" y="223202"/>
                  </a:lnTo>
                  <a:lnTo>
                    <a:pt x="612278" y="223220"/>
                  </a:lnTo>
                  <a:lnTo>
                    <a:pt x="612093" y="223225"/>
                  </a:lnTo>
                  <a:lnTo>
                    <a:pt x="611722" y="223225"/>
                  </a:lnTo>
                  <a:lnTo>
                    <a:pt x="611541" y="223234"/>
                  </a:lnTo>
                  <a:lnTo>
                    <a:pt x="611220" y="223261"/>
                  </a:lnTo>
                  <a:lnTo>
                    <a:pt x="611061" y="223279"/>
                  </a:lnTo>
                  <a:lnTo>
                    <a:pt x="610905" y="223311"/>
                  </a:lnTo>
                  <a:lnTo>
                    <a:pt x="610237" y="223814"/>
                  </a:lnTo>
                  <a:lnTo>
                    <a:pt x="610365" y="224272"/>
                  </a:lnTo>
                  <a:lnTo>
                    <a:pt x="609757" y="224848"/>
                  </a:lnTo>
                  <a:lnTo>
                    <a:pt x="609349" y="225488"/>
                  </a:lnTo>
                  <a:lnTo>
                    <a:pt x="609209" y="225941"/>
                  </a:lnTo>
                  <a:lnTo>
                    <a:pt x="609001" y="226458"/>
                  </a:lnTo>
                  <a:lnTo>
                    <a:pt x="608862" y="226780"/>
                  </a:lnTo>
                  <a:lnTo>
                    <a:pt x="607625" y="229556"/>
                  </a:lnTo>
                  <a:lnTo>
                    <a:pt x="607554" y="230010"/>
                  </a:lnTo>
                  <a:lnTo>
                    <a:pt x="607346" y="230395"/>
                  </a:lnTo>
                  <a:lnTo>
                    <a:pt x="607021" y="230966"/>
                  </a:lnTo>
                  <a:lnTo>
                    <a:pt x="607036" y="231348"/>
                  </a:lnTo>
                  <a:lnTo>
                    <a:pt x="607066" y="231724"/>
                  </a:lnTo>
                  <a:lnTo>
                    <a:pt x="607085" y="231914"/>
                  </a:lnTo>
                  <a:lnTo>
                    <a:pt x="607123" y="232250"/>
                  </a:lnTo>
                  <a:lnTo>
                    <a:pt x="607146" y="232418"/>
                  </a:lnTo>
                  <a:lnTo>
                    <a:pt x="607176" y="232581"/>
                  </a:lnTo>
                  <a:lnTo>
                    <a:pt x="607217" y="232740"/>
                  </a:lnTo>
                  <a:lnTo>
                    <a:pt x="607278" y="232930"/>
                  </a:lnTo>
                  <a:lnTo>
                    <a:pt x="607350" y="233112"/>
                  </a:lnTo>
                  <a:lnTo>
                    <a:pt x="607429" y="233293"/>
                  </a:lnTo>
                  <a:lnTo>
                    <a:pt x="607527" y="233465"/>
                  </a:lnTo>
                  <a:lnTo>
                    <a:pt x="607638" y="233624"/>
                  </a:lnTo>
                  <a:lnTo>
                    <a:pt x="607785" y="233774"/>
                  </a:lnTo>
                  <a:lnTo>
                    <a:pt x="607950" y="233905"/>
                  </a:lnTo>
                  <a:lnTo>
                    <a:pt x="608133" y="234028"/>
                  </a:lnTo>
                  <a:lnTo>
                    <a:pt x="608318" y="234146"/>
                  </a:lnTo>
                  <a:lnTo>
                    <a:pt x="608499" y="234268"/>
                  </a:lnTo>
                  <a:lnTo>
                    <a:pt x="609020" y="234649"/>
                  </a:lnTo>
                  <a:lnTo>
                    <a:pt x="609190" y="234781"/>
                  </a:lnTo>
                  <a:lnTo>
                    <a:pt x="609440" y="234994"/>
                  </a:lnTo>
                  <a:lnTo>
                    <a:pt x="609783" y="235312"/>
                  </a:lnTo>
                  <a:lnTo>
                    <a:pt x="609957" y="235389"/>
                  </a:lnTo>
                  <a:lnTo>
                    <a:pt x="610146" y="235438"/>
                  </a:lnTo>
                  <a:lnTo>
                    <a:pt x="610346" y="235470"/>
                  </a:lnTo>
                  <a:lnTo>
                    <a:pt x="610550" y="235493"/>
                  </a:lnTo>
                  <a:lnTo>
                    <a:pt x="610959" y="235552"/>
                  </a:lnTo>
                  <a:lnTo>
                    <a:pt x="611386" y="235588"/>
                  </a:lnTo>
                  <a:lnTo>
                    <a:pt x="611598" y="235611"/>
                  </a:lnTo>
                  <a:lnTo>
                    <a:pt x="611983" y="235660"/>
                  </a:lnTo>
                  <a:lnTo>
                    <a:pt x="612331" y="235720"/>
                  </a:lnTo>
                  <a:lnTo>
                    <a:pt x="612504" y="235756"/>
                  </a:lnTo>
                  <a:lnTo>
                    <a:pt x="612674" y="235797"/>
                  </a:lnTo>
                  <a:lnTo>
                    <a:pt x="612833" y="235847"/>
                  </a:lnTo>
                  <a:lnTo>
                    <a:pt x="613143" y="235965"/>
                  </a:lnTo>
                  <a:lnTo>
                    <a:pt x="613446" y="236101"/>
                  </a:lnTo>
                  <a:lnTo>
                    <a:pt x="613779" y="236268"/>
                  </a:lnTo>
                  <a:lnTo>
                    <a:pt x="613941" y="236359"/>
                  </a:lnTo>
                  <a:lnTo>
                    <a:pt x="614100" y="236454"/>
                  </a:lnTo>
                  <a:lnTo>
                    <a:pt x="614474" y="236704"/>
                  </a:lnTo>
                  <a:lnTo>
                    <a:pt x="615044" y="237157"/>
                  </a:lnTo>
                  <a:lnTo>
                    <a:pt x="615501" y="237615"/>
                  </a:lnTo>
                  <a:lnTo>
                    <a:pt x="615675" y="237865"/>
                  </a:lnTo>
                  <a:lnTo>
                    <a:pt x="615826" y="238133"/>
                  </a:lnTo>
                  <a:lnTo>
                    <a:pt x="615895" y="238273"/>
                  </a:lnTo>
                  <a:lnTo>
                    <a:pt x="615952" y="238423"/>
                  </a:lnTo>
                  <a:lnTo>
                    <a:pt x="616103" y="238867"/>
                  </a:lnTo>
                  <a:lnTo>
                    <a:pt x="616239" y="239235"/>
                  </a:lnTo>
                  <a:lnTo>
                    <a:pt x="616367" y="239607"/>
                  </a:lnTo>
                  <a:lnTo>
                    <a:pt x="616477" y="239951"/>
                  </a:lnTo>
                  <a:lnTo>
                    <a:pt x="616568" y="240264"/>
                  </a:lnTo>
                  <a:lnTo>
                    <a:pt x="616654" y="240577"/>
                  </a:lnTo>
                  <a:lnTo>
                    <a:pt x="616851" y="241289"/>
                  </a:lnTo>
                  <a:lnTo>
                    <a:pt x="616866" y="241616"/>
                  </a:lnTo>
                  <a:lnTo>
                    <a:pt x="617221" y="241974"/>
                  </a:lnTo>
                  <a:lnTo>
                    <a:pt x="617323" y="242709"/>
                  </a:lnTo>
                  <a:lnTo>
                    <a:pt x="617467" y="242845"/>
                  </a:lnTo>
                  <a:lnTo>
                    <a:pt x="617606" y="242986"/>
                  </a:lnTo>
                  <a:lnTo>
                    <a:pt x="617878" y="243280"/>
                  </a:lnTo>
                  <a:lnTo>
                    <a:pt x="618007" y="243430"/>
                  </a:lnTo>
                  <a:lnTo>
                    <a:pt x="618148" y="243602"/>
                  </a:lnTo>
                  <a:lnTo>
                    <a:pt x="618416" y="243956"/>
                  </a:lnTo>
                  <a:lnTo>
                    <a:pt x="618669" y="244319"/>
                  </a:lnTo>
                  <a:lnTo>
                    <a:pt x="618896" y="244623"/>
                  </a:lnTo>
                  <a:lnTo>
                    <a:pt x="619005" y="244777"/>
                  </a:lnTo>
                  <a:lnTo>
                    <a:pt x="619107" y="244936"/>
                  </a:lnTo>
                  <a:lnTo>
                    <a:pt x="619190" y="245104"/>
                  </a:lnTo>
                  <a:lnTo>
                    <a:pt x="619255" y="245290"/>
                  </a:lnTo>
                  <a:lnTo>
                    <a:pt x="619296" y="245485"/>
                  </a:lnTo>
                  <a:lnTo>
                    <a:pt x="619364" y="245884"/>
                  </a:lnTo>
                  <a:lnTo>
                    <a:pt x="619413" y="246079"/>
                  </a:lnTo>
                  <a:lnTo>
                    <a:pt x="619481" y="246265"/>
                  </a:lnTo>
                  <a:lnTo>
                    <a:pt x="619719" y="246818"/>
                  </a:lnTo>
                  <a:lnTo>
                    <a:pt x="619787" y="247008"/>
                  </a:lnTo>
                  <a:lnTo>
                    <a:pt x="619829" y="247163"/>
                  </a:lnTo>
                  <a:lnTo>
                    <a:pt x="619965" y="247789"/>
                  </a:lnTo>
                  <a:lnTo>
                    <a:pt x="620029" y="248020"/>
                  </a:lnTo>
                  <a:lnTo>
                    <a:pt x="620093" y="248605"/>
                  </a:lnTo>
                  <a:lnTo>
                    <a:pt x="620063" y="248836"/>
                  </a:lnTo>
                  <a:lnTo>
                    <a:pt x="620018" y="249081"/>
                  </a:lnTo>
                  <a:lnTo>
                    <a:pt x="619885" y="249580"/>
                  </a:lnTo>
                  <a:lnTo>
                    <a:pt x="619836" y="249775"/>
                  </a:lnTo>
                  <a:lnTo>
                    <a:pt x="619727" y="250161"/>
                  </a:lnTo>
                  <a:lnTo>
                    <a:pt x="619629" y="250546"/>
                  </a:lnTo>
                  <a:lnTo>
                    <a:pt x="619598" y="250691"/>
                  </a:lnTo>
                  <a:lnTo>
                    <a:pt x="619542" y="250986"/>
                  </a:lnTo>
                  <a:lnTo>
                    <a:pt x="619511" y="251131"/>
                  </a:lnTo>
                  <a:lnTo>
                    <a:pt x="619470" y="251272"/>
                  </a:lnTo>
                  <a:lnTo>
                    <a:pt x="619402" y="251440"/>
                  </a:lnTo>
                  <a:lnTo>
                    <a:pt x="619326" y="251603"/>
                  </a:lnTo>
                  <a:lnTo>
                    <a:pt x="619149" y="251930"/>
                  </a:lnTo>
                  <a:lnTo>
                    <a:pt x="619069" y="252093"/>
                  </a:lnTo>
                  <a:lnTo>
                    <a:pt x="619009" y="252238"/>
                  </a:lnTo>
                  <a:lnTo>
                    <a:pt x="618896" y="252528"/>
                  </a:lnTo>
                  <a:lnTo>
                    <a:pt x="618835" y="252674"/>
                  </a:lnTo>
                  <a:lnTo>
                    <a:pt x="618767" y="252814"/>
                  </a:lnTo>
                  <a:lnTo>
                    <a:pt x="618680" y="252964"/>
                  </a:lnTo>
                  <a:lnTo>
                    <a:pt x="618582" y="253109"/>
                  </a:lnTo>
                  <a:lnTo>
                    <a:pt x="618373" y="253390"/>
                  </a:lnTo>
                  <a:lnTo>
                    <a:pt x="618271" y="253535"/>
                  </a:lnTo>
                  <a:lnTo>
                    <a:pt x="618120" y="253771"/>
                  </a:lnTo>
                  <a:lnTo>
                    <a:pt x="617792" y="254202"/>
                  </a:lnTo>
                  <a:lnTo>
                    <a:pt x="617361" y="254633"/>
                  </a:lnTo>
                  <a:lnTo>
                    <a:pt x="616182" y="255436"/>
                  </a:lnTo>
                  <a:lnTo>
                    <a:pt x="615801" y="255527"/>
                  </a:lnTo>
                  <a:lnTo>
                    <a:pt x="615637" y="255576"/>
                  </a:lnTo>
                  <a:lnTo>
                    <a:pt x="615471" y="255617"/>
                  </a:lnTo>
                  <a:lnTo>
                    <a:pt x="615305" y="255649"/>
                  </a:lnTo>
                  <a:lnTo>
                    <a:pt x="615142" y="255667"/>
                  </a:lnTo>
                  <a:lnTo>
                    <a:pt x="614987" y="255663"/>
                  </a:lnTo>
                  <a:lnTo>
                    <a:pt x="614833" y="255640"/>
                  </a:lnTo>
                  <a:lnTo>
                    <a:pt x="614368" y="255554"/>
                  </a:lnTo>
                  <a:lnTo>
                    <a:pt x="614062" y="255518"/>
                  </a:lnTo>
                  <a:lnTo>
                    <a:pt x="613752" y="255472"/>
                  </a:lnTo>
                  <a:lnTo>
                    <a:pt x="613597" y="255445"/>
                  </a:lnTo>
                  <a:lnTo>
                    <a:pt x="613454" y="255413"/>
                  </a:lnTo>
                  <a:lnTo>
                    <a:pt x="613163" y="255331"/>
                  </a:lnTo>
                  <a:lnTo>
                    <a:pt x="613018" y="255286"/>
                  </a:lnTo>
                  <a:lnTo>
                    <a:pt x="612750" y="255200"/>
                  </a:lnTo>
                  <a:lnTo>
                    <a:pt x="612236" y="254819"/>
                  </a:lnTo>
                  <a:lnTo>
                    <a:pt x="612161" y="254547"/>
                  </a:lnTo>
                  <a:lnTo>
                    <a:pt x="612066" y="254415"/>
                  </a:lnTo>
                  <a:lnTo>
                    <a:pt x="611938" y="254306"/>
                  </a:lnTo>
                  <a:lnTo>
                    <a:pt x="611790" y="254202"/>
                  </a:lnTo>
                  <a:lnTo>
                    <a:pt x="611639" y="254102"/>
                  </a:lnTo>
                  <a:lnTo>
                    <a:pt x="611326" y="253857"/>
                  </a:lnTo>
                  <a:lnTo>
                    <a:pt x="611065" y="253653"/>
                  </a:lnTo>
                  <a:lnTo>
                    <a:pt x="610925" y="253558"/>
                  </a:lnTo>
                  <a:lnTo>
                    <a:pt x="610627" y="253390"/>
                  </a:lnTo>
                  <a:lnTo>
                    <a:pt x="610482" y="253304"/>
                  </a:lnTo>
                  <a:lnTo>
                    <a:pt x="610225" y="253100"/>
                  </a:lnTo>
                  <a:lnTo>
                    <a:pt x="609897" y="252746"/>
                  </a:lnTo>
                  <a:lnTo>
                    <a:pt x="609825" y="252610"/>
                  </a:lnTo>
                  <a:lnTo>
                    <a:pt x="609802" y="252465"/>
                  </a:lnTo>
                  <a:lnTo>
                    <a:pt x="609814" y="252297"/>
                  </a:lnTo>
                  <a:lnTo>
                    <a:pt x="609836" y="252134"/>
                  </a:lnTo>
                  <a:lnTo>
                    <a:pt x="609545" y="251762"/>
                  </a:lnTo>
                  <a:lnTo>
                    <a:pt x="608714" y="251635"/>
                  </a:lnTo>
                  <a:lnTo>
                    <a:pt x="608397" y="251145"/>
                  </a:lnTo>
                  <a:lnTo>
                    <a:pt x="608163" y="251009"/>
                  </a:lnTo>
                  <a:lnTo>
                    <a:pt x="607799" y="250800"/>
                  </a:lnTo>
                  <a:lnTo>
                    <a:pt x="607672" y="250723"/>
                  </a:lnTo>
                  <a:lnTo>
                    <a:pt x="607300" y="250483"/>
                  </a:lnTo>
                  <a:lnTo>
                    <a:pt x="606537" y="249984"/>
                  </a:lnTo>
                  <a:lnTo>
                    <a:pt x="605735" y="249512"/>
                  </a:lnTo>
                  <a:lnTo>
                    <a:pt x="605385" y="249426"/>
                  </a:lnTo>
                  <a:lnTo>
                    <a:pt x="605189" y="249344"/>
                  </a:lnTo>
                  <a:lnTo>
                    <a:pt x="604995" y="249249"/>
                  </a:lnTo>
                  <a:lnTo>
                    <a:pt x="604617" y="249032"/>
                  </a:lnTo>
                  <a:lnTo>
                    <a:pt x="604428" y="248927"/>
                  </a:lnTo>
                  <a:lnTo>
                    <a:pt x="603888" y="248646"/>
                  </a:lnTo>
                  <a:lnTo>
                    <a:pt x="603631" y="248505"/>
                  </a:lnTo>
                  <a:lnTo>
                    <a:pt x="603261" y="248292"/>
                  </a:lnTo>
                  <a:lnTo>
                    <a:pt x="603000" y="248156"/>
                  </a:lnTo>
                  <a:lnTo>
                    <a:pt x="602736" y="248029"/>
                  </a:lnTo>
                  <a:lnTo>
                    <a:pt x="602347" y="247884"/>
                  </a:lnTo>
                  <a:lnTo>
                    <a:pt x="602115" y="247820"/>
                  </a:lnTo>
                  <a:lnTo>
                    <a:pt x="601885" y="247766"/>
                  </a:lnTo>
                  <a:lnTo>
                    <a:pt x="601726" y="247739"/>
                  </a:lnTo>
                  <a:lnTo>
                    <a:pt x="601564" y="247721"/>
                  </a:lnTo>
                  <a:lnTo>
                    <a:pt x="601401" y="247698"/>
                  </a:lnTo>
                  <a:lnTo>
                    <a:pt x="601250" y="247666"/>
                  </a:lnTo>
                  <a:lnTo>
                    <a:pt x="600597" y="247249"/>
                  </a:lnTo>
                  <a:lnTo>
                    <a:pt x="600396" y="247222"/>
                  </a:lnTo>
                  <a:lnTo>
                    <a:pt x="600162" y="247181"/>
                  </a:lnTo>
                  <a:lnTo>
                    <a:pt x="599889" y="247149"/>
                  </a:lnTo>
                  <a:lnTo>
                    <a:pt x="599753" y="247126"/>
                  </a:lnTo>
                  <a:lnTo>
                    <a:pt x="599622" y="247095"/>
                  </a:lnTo>
                  <a:lnTo>
                    <a:pt x="599440" y="247031"/>
                  </a:lnTo>
                  <a:lnTo>
                    <a:pt x="599266" y="246945"/>
                  </a:lnTo>
                  <a:lnTo>
                    <a:pt x="599096" y="246850"/>
                  </a:lnTo>
                  <a:lnTo>
                    <a:pt x="598635" y="246555"/>
                  </a:lnTo>
                  <a:lnTo>
                    <a:pt x="598272" y="246274"/>
                  </a:lnTo>
                  <a:lnTo>
                    <a:pt x="598019" y="246147"/>
                  </a:lnTo>
                  <a:lnTo>
                    <a:pt x="597759" y="246083"/>
                  </a:lnTo>
                  <a:lnTo>
                    <a:pt x="596992" y="245448"/>
                  </a:lnTo>
                  <a:lnTo>
                    <a:pt x="596911" y="245294"/>
                  </a:lnTo>
                  <a:lnTo>
                    <a:pt x="596847" y="245126"/>
                  </a:lnTo>
                  <a:lnTo>
                    <a:pt x="596739" y="244782"/>
                  </a:lnTo>
                  <a:lnTo>
                    <a:pt x="596620" y="244537"/>
                  </a:lnTo>
                  <a:lnTo>
                    <a:pt x="596564" y="243308"/>
                  </a:lnTo>
                  <a:lnTo>
                    <a:pt x="596605" y="243139"/>
                  </a:lnTo>
                  <a:lnTo>
                    <a:pt x="596620" y="242999"/>
                  </a:lnTo>
                  <a:lnTo>
                    <a:pt x="596526" y="242813"/>
                  </a:lnTo>
                  <a:lnTo>
                    <a:pt x="596390" y="242786"/>
                  </a:lnTo>
                  <a:lnTo>
                    <a:pt x="596212" y="242772"/>
                  </a:lnTo>
                  <a:lnTo>
                    <a:pt x="596035" y="242750"/>
                  </a:lnTo>
                  <a:lnTo>
                    <a:pt x="595642" y="242564"/>
                  </a:lnTo>
                  <a:lnTo>
                    <a:pt x="595200" y="242246"/>
                  </a:lnTo>
                  <a:lnTo>
                    <a:pt x="594777" y="242010"/>
                  </a:lnTo>
                  <a:lnTo>
                    <a:pt x="594326" y="241752"/>
                  </a:lnTo>
                  <a:lnTo>
                    <a:pt x="594169" y="241675"/>
                  </a:lnTo>
                  <a:lnTo>
                    <a:pt x="594013" y="241611"/>
                  </a:lnTo>
                  <a:lnTo>
                    <a:pt x="593767" y="241534"/>
                  </a:lnTo>
                  <a:lnTo>
                    <a:pt x="593514" y="241475"/>
                  </a:lnTo>
                  <a:lnTo>
                    <a:pt x="593386" y="241452"/>
                  </a:lnTo>
                  <a:lnTo>
                    <a:pt x="593231" y="241434"/>
                  </a:lnTo>
                  <a:lnTo>
                    <a:pt x="592766" y="241412"/>
                  </a:lnTo>
                  <a:lnTo>
                    <a:pt x="592615" y="241389"/>
                  </a:lnTo>
                  <a:lnTo>
                    <a:pt x="592407" y="241343"/>
                  </a:lnTo>
                  <a:lnTo>
                    <a:pt x="592199" y="241280"/>
                  </a:lnTo>
                  <a:lnTo>
                    <a:pt x="591994" y="241207"/>
                  </a:lnTo>
                  <a:lnTo>
                    <a:pt x="591799" y="241126"/>
                  </a:lnTo>
                  <a:lnTo>
                    <a:pt x="591482" y="240976"/>
                  </a:lnTo>
                  <a:lnTo>
                    <a:pt x="590944" y="240518"/>
                  </a:lnTo>
                  <a:lnTo>
                    <a:pt x="590846" y="240241"/>
                  </a:lnTo>
                  <a:lnTo>
                    <a:pt x="590763" y="240096"/>
                  </a:lnTo>
                  <a:lnTo>
                    <a:pt x="590668" y="239951"/>
                  </a:lnTo>
                  <a:lnTo>
                    <a:pt x="590449" y="239693"/>
                  </a:lnTo>
                  <a:lnTo>
                    <a:pt x="590268" y="239579"/>
                  </a:lnTo>
                  <a:lnTo>
                    <a:pt x="589909" y="239448"/>
                  </a:lnTo>
                  <a:lnTo>
                    <a:pt x="589441" y="239171"/>
                  </a:lnTo>
                  <a:lnTo>
                    <a:pt x="588931" y="238568"/>
                  </a:lnTo>
                  <a:lnTo>
                    <a:pt x="588533" y="238495"/>
                  </a:lnTo>
                  <a:lnTo>
                    <a:pt x="588197" y="238491"/>
                  </a:lnTo>
                  <a:lnTo>
                    <a:pt x="588019" y="238522"/>
                  </a:lnTo>
                  <a:lnTo>
                    <a:pt x="587842" y="238568"/>
                  </a:lnTo>
                  <a:lnTo>
                    <a:pt x="587664" y="238622"/>
                  </a:lnTo>
                  <a:lnTo>
                    <a:pt x="587490" y="238681"/>
                  </a:lnTo>
                  <a:lnTo>
                    <a:pt x="587324" y="238754"/>
                  </a:lnTo>
                  <a:lnTo>
                    <a:pt x="587147" y="238849"/>
                  </a:lnTo>
                  <a:lnTo>
                    <a:pt x="586973" y="238953"/>
                  </a:lnTo>
                  <a:lnTo>
                    <a:pt x="586807" y="239067"/>
                  </a:lnTo>
                  <a:lnTo>
                    <a:pt x="586644" y="239194"/>
                  </a:lnTo>
                  <a:lnTo>
                    <a:pt x="586492" y="239325"/>
                  </a:lnTo>
                  <a:lnTo>
                    <a:pt x="586361" y="239443"/>
                  </a:lnTo>
                  <a:lnTo>
                    <a:pt x="586231" y="239575"/>
                  </a:lnTo>
                  <a:lnTo>
                    <a:pt x="586110" y="239706"/>
                  </a:lnTo>
                  <a:lnTo>
                    <a:pt x="586001" y="239847"/>
                  </a:lnTo>
                  <a:lnTo>
                    <a:pt x="585650" y="240523"/>
                  </a:lnTo>
                  <a:lnTo>
                    <a:pt x="585502" y="240600"/>
                  </a:lnTo>
                  <a:lnTo>
                    <a:pt x="585306" y="240623"/>
                  </a:lnTo>
                  <a:lnTo>
                    <a:pt x="585083" y="240618"/>
                  </a:lnTo>
                  <a:lnTo>
                    <a:pt x="584849" y="240604"/>
                  </a:lnTo>
                  <a:lnTo>
                    <a:pt x="584633" y="240604"/>
                  </a:lnTo>
                  <a:lnTo>
                    <a:pt x="583703" y="240654"/>
                  </a:lnTo>
                  <a:lnTo>
                    <a:pt x="583470" y="240681"/>
                  </a:lnTo>
                  <a:lnTo>
                    <a:pt x="583227" y="240718"/>
                  </a:lnTo>
                  <a:lnTo>
                    <a:pt x="582502" y="240858"/>
                  </a:lnTo>
                  <a:lnTo>
                    <a:pt x="582026" y="240935"/>
                  </a:lnTo>
                  <a:lnTo>
                    <a:pt x="581795" y="240963"/>
                  </a:lnTo>
                  <a:lnTo>
                    <a:pt x="581331" y="241008"/>
                  </a:lnTo>
                  <a:lnTo>
                    <a:pt x="581095" y="241026"/>
                  </a:lnTo>
                  <a:lnTo>
                    <a:pt x="580885" y="241035"/>
                  </a:lnTo>
                  <a:lnTo>
                    <a:pt x="580668" y="241031"/>
                  </a:lnTo>
                  <a:lnTo>
                    <a:pt x="580453" y="241031"/>
                  </a:lnTo>
                  <a:lnTo>
                    <a:pt x="580242" y="241035"/>
                  </a:lnTo>
                  <a:lnTo>
                    <a:pt x="580030" y="241058"/>
                  </a:lnTo>
                  <a:lnTo>
                    <a:pt x="579852" y="241090"/>
                  </a:lnTo>
                  <a:lnTo>
                    <a:pt x="579675" y="241130"/>
                  </a:lnTo>
                  <a:lnTo>
                    <a:pt x="579501" y="241180"/>
                  </a:lnTo>
                  <a:lnTo>
                    <a:pt x="579327" y="241235"/>
                  </a:lnTo>
                  <a:lnTo>
                    <a:pt x="579157" y="241298"/>
                  </a:lnTo>
                  <a:lnTo>
                    <a:pt x="578908" y="241280"/>
                  </a:lnTo>
                  <a:lnTo>
                    <a:pt x="578772" y="241602"/>
                  </a:lnTo>
                  <a:lnTo>
                    <a:pt x="578568" y="241665"/>
                  </a:lnTo>
                  <a:lnTo>
                    <a:pt x="579796" y="244278"/>
                  </a:lnTo>
                  <a:lnTo>
                    <a:pt x="579856" y="244736"/>
                  </a:lnTo>
                  <a:lnTo>
                    <a:pt x="580034" y="245416"/>
                  </a:lnTo>
                  <a:lnTo>
                    <a:pt x="580574" y="245652"/>
                  </a:lnTo>
                  <a:lnTo>
                    <a:pt x="581637" y="245802"/>
                  </a:lnTo>
                  <a:lnTo>
                    <a:pt x="583231" y="245825"/>
                  </a:lnTo>
                  <a:lnTo>
                    <a:pt x="585559" y="245988"/>
                  </a:lnTo>
                  <a:lnTo>
                    <a:pt x="586352" y="246323"/>
                  </a:lnTo>
                  <a:lnTo>
                    <a:pt x="586750" y="246523"/>
                  </a:lnTo>
                  <a:lnTo>
                    <a:pt x="587604" y="247122"/>
                  </a:lnTo>
                  <a:lnTo>
                    <a:pt x="588654" y="248179"/>
                  </a:lnTo>
                  <a:lnTo>
                    <a:pt x="588912" y="248700"/>
                  </a:lnTo>
                  <a:lnTo>
                    <a:pt x="588971" y="249027"/>
                  </a:lnTo>
                  <a:lnTo>
                    <a:pt x="589373" y="249717"/>
                  </a:lnTo>
                  <a:lnTo>
                    <a:pt x="589462" y="249848"/>
                  </a:lnTo>
                  <a:lnTo>
                    <a:pt x="589535" y="249988"/>
                  </a:lnTo>
                  <a:lnTo>
                    <a:pt x="589592" y="250129"/>
                  </a:lnTo>
                  <a:lnTo>
                    <a:pt x="589633" y="250292"/>
                  </a:lnTo>
                  <a:lnTo>
                    <a:pt x="589641" y="250469"/>
                  </a:lnTo>
                  <a:lnTo>
                    <a:pt x="589641" y="250646"/>
                  </a:lnTo>
                  <a:lnTo>
                    <a:pt x="589630" y="250828"/>
                  </a:lnTo>
                  <a:lnTo>
                    <a:pt x="589626" y="251004"/>
                  </a:lnTo>
                  <a:lnTo>
                    <a:pt x="589648" y="251476"/>
                  </a:lnTo>
                  <a:lnTo>
                    <a:pt x="589652" y="251712"/>
                  </a:lnTo>
                  <a:lnTo>
                    <a:pt x="589645" y="251943"/>
                  </a:lnTo>
                  <a:lnTo>
                    <a:pt x="589607" y="252170"/>
                  </a:lnTo>
                  <a:lnTo>
                    <a:pt x="589558" y="252343"/>
                  </a:lnTo>
                  <a:lnTo>
                    <a:pt x="589501" y="252510"/>
                  </a:lnTo>
                  <a:lnTo>
                    <a:pt x="589429" y="252678"/>
                  </a:lnTo>
                  <a:lnTo>
                    <a:pt x="589350" y="252837"/>
                  </a:lnTo>
                  <a:lnTo>
                    <a:pt x="589258" y="252991"/>
                  </a:lnTo>
                  <a:lnTo>
                    <a:pt x="589171" y="253445"/>
                  </a:lnTo>
                  <a:lnTo>
                    <a:pt x="589033" y="253835"/>
                  </a:lnTo>
                  <a:lnTo>
                    <a:pt x="588888" y="254742"/>
                  </a:lnTo>
                  <a:lnTo>
                    <a:pt x="587868" y="256284"/>
                  </a:lnTo>
                  <a:lnTo>
                    <a:pt x="587192" y="257055"/>
                  </a:lnTo>
                  <a:lnTo>
                    <a:pt x="586572" y="258280"/>
                  </a:lnTo>
                  <a:lnTo>
                    <a:pt x="586265" y="258869"/>
                  </a:lnTo>
                  <a:lnTo>
                    <a:pt x="586122" y="259169"/>
                  </a:lnTo>
                  <a:lnTo>
                    <a:pt x="585982" y="259473"/>
                  </a:lnTo>
                  <a:lnTo>
                    <a:pt x="585850" y="259777"/>
                  </a:lnTo>
                  <a:lnTo>
                    <a:pt x="585725" y="260071"/>
                  </a:lnTo>
                  <a:lnTo>
                    <a:pt x="585608" y="260366"/>
                  </a:lnTo>
                  <a:lnTo>
                    <a:pt x="585498" y="260666"/>
                  </a:lnTo>
                  <a:lnTo>
                    <a:pt x="585291" y="261269"/>
                  </a:lnTo>
                  <a:lnTo>
                    <a:pt x="585121" y="261786"/>
                  </a:lnTo>
                  <a:lnTo>
                    <a:pt x="585045" y="262049"/>
                  </a:lnTo>
                  <a:lnTo>
                    <a:pt x="584977" y="262312"/>
                  </a:lnTo>
                  <a:lnTo>
                    <a:pt x="584932" y="262575"/>
                  </a:lnTo>
                  <a:lnTo>
                    <a:pt x="584913" y="262797"/>
                  </a:lnTo>
                  <a:lnTo>
                    <a:pt x="584909" y="263019"/>
                  </a:lnTo>
                  <a:lnTo>
                    <a:pt x="584913" y="263691"/>
                  </a:lnTo>
                  <a:lnTo>
                    <a:pt x="584894" y="263918"/>
                  </a:lnTo>
                  <a:lnTo>
                    <a:pt x="584845" y="264367"/>
                  </a:lnTo>
                  <a:lnTo>
                    <a:pt x="584834" y="264589"/>
                  </a:lnTo>
                  <a:lnTo>
                    <a:pt x="584845" y="264807"/>
                  </a:lnTo>
                  <a:lnTo>
                    <a:pt x="584875" y="264974"/>
                  </a:lnTo>
                  <a:lnTo>
                    <a:pt x="584917" y="265142"/>
                  </a:lnTo>
                  <a:lnTo>
                    <a:pt x="585022" y="265469"/>
                  </a:lnTo>
                  <a:lnTo>
                    <a:pt x="585389" y="266263"/>
                  </a:lnTo>
                  <a:lnTo>
                    <a:pt x="586137" y="265964"/>
                  </a:lnTo>
                  <a:lnTo>
                    <a:pt x="586216" y="265795"/>
                  </a:lnTo>
                  <a:lnTo>
                    <a:pt x="586273" y="265605"/>
                  </a:lnTo>
                  <a:lnTo>
                    <a:pt x="586327" y="265410"/>
                  </a:lnTo>
                  <a:lnTo>
                    <a:pt x="586386" y="265224"/>
                  </a:lnTo>
                  <a:lnTo>
                    <a:pt x="586671" y="264453"/>
                  </a:lnTo>
                  <a:lnTo>
                    <a:pt x="586788" y="264113"/>
                  </a:lnTo>
                  <a:lnTo>
                    <a:pt x="586877" y="263818"/>
                  </a:lnTo>
                  <a:lnTo>
                    <a:pt x="586931" y="263673"/>
                  </a:lnTo>
                  <a:lnTo>
                    <a:pt x="586992" y="263532"/>
                  </a:lnTo>
                  <a:lnTo>
                    <a:pt x="587097" y="263355"/>
                  </a:lnTo>
                  <a:lnTo>
                    <a:pt x="587218" y="263183"/>
                  </a:lnTo>
                  <a:lnTo>
                    <a:pt x="587347" y="263019"/>
                  </a:lnTo>
                  <a:lnTo>
                    <a:pt x="587490" y="262866"/>
                  </a:lnTo>
                  <a:lnTo>
                    <a:pt x="587638" y="262720"/>
                  </a:lnTo>
                  <a:lnTo>
                    <a:pt x="587838" y="262539"/>
                  </a:lnTo>
                  <a:lnTo>
                    <a:pt x="588053" y="262371"/>
                  </a:lnTo>
                  <a:lnTo>
                    <a:pt x="588284" y="262221"/>
                  </a:lnTo>
                  <a:lnTo>
                    <a:pt x="588518" y="262085"/>
                  </a:lnTo>
                  <a:lnTo>
                    <a:pt x="588761" y="261963"/>
                  </a:lnTo>
                  <a:lnTo>
                    <a:pt x="588922" y="261890"/>
                  </a:lnTo>
                  <a:lnTo>
                    <a:pt x="589086" y="261827"/>
                  </a:lnTo>
                  <a:lnTo>
                    <a:pt x="589252" y="261768"/>
                  </a:lnTo>
                  <a:lnTo>
                    <a:pt x="589588" y="261672"/>
                  </a:lnTo>
                  <a:lnTo>
                    <a:pt x="590449" y="261650"/>
                  </a:lnTo>
                  <a:lnTo>
                    <a:pt x="591280" y="261659"/>
                  </a:lnTo>
                  <a:lnTo>
                    <a:pt x="594107" y="261704"/>
                  </a:lnTo>
                  <a:lnTo>
                    <a:pt x="594966" y="261976"/>
                  </a:lnTo>
                  <a:lnTo>
                    <a:pt x="596288" y="262711"/>
                  </a:lnTo>
                  <a:lnTo>
                    <a:pt x="596681" y="263106"/>
                  </a:lnTo>
                  <a:lnTo>
                    <a:pt x="597202" y="263827"/>
                  </a:lnTo>
                  <a:lnTo>
                    <a:pt x="597657" y="264680"/>
                  </a:lnTo>
                  <a:lnTo>
                    <a:pt x="597985" y="265006"/>
                  </a:lnTo>
                  <a:lnTo>
                    <a:pt x="598775" y="265410"/>
                  </a:lnTo>
                  <a:lnTo>
                    <a:pt x="599636" y="265550"/>
                  </a:lnTo>
                  <a:lnTo>
                    <a:pt x="601367" y="265705"/>
                  </a:lnTo>
                  <a:lnTo>
                    <a:pt x="602161" y="265850"/>
                  </a:lnTo>
                  <a:lnTo>
                    <a:pt x="603824" y="265873"/>
                  </a:lnTo>
                  <a:lnTo>
                    <a:pt x="606254" y="266022"/>
                  </a:lnTo>
                  <a:lnTo>
                    <a:pt x="606594" y="266122"/>
                  </a:lnTo>
                  <a:lnTo>
                    <a:pt x="606938" y="266213"/>
                  </a:lnTo>
                  <a:lnTo>
                    <a:pt x="607323" y="266290"/>
                  </a:lnTo>
                  <a:lnTo>
                    <a:pt x="607538" y="266326"/>
                  </a:lnTo>
                  <a:lnTo>
                    <a:pt x="607970" y="266381"/>
                  </a:lnTo>
                  <a:lnTo>
                    <a:pt x="608184" y="266413"/>
                  </a:lnTo>
                  <a:lnTo>
                    <a:pt x="608635" y="266489"/>
                  </a:lnTo>
                  <a:lnTo>
                    <a:pt x="608937" y="266535"/>
                  </a:lnTo>
                  <a:lnTo>
                    <a:pt x="609236" y="266566"/>
                  </a:lnTo>
                  <a:lnTo>
                    <a:pt x="609387" y="266576"/>
                  </a:lnTo>
                  <a:lnTo>
                    <a:pt x="609538" y="266594"/>
                  </a:lnTo>
                  <a:lnTo>
                    <a:pt x="609689" y="266621"/>
                  </a:lnTo>
                  <a:lnTo>
                    <a:pt x="609825" y="266653"/>
                  </a:lnTo>
                  <a:lnTo>
                    <a:pt x="609961" y="266689"/>
                  </a:lnTo>
                  <a:lnTo>
                    <a:pt x="610365" y="266811"/>
                  </a:lnTo>
                  <a:lnTo>
                    <a:pt x="610501" y="266848"/>
                  </a:lnTo>
                  <a:lnTo>
                    <a:pt x="610642" y="266875"/>
                  </a:lnTo>
                  <a:lnTo>
                    <a:pt x="610782" y="266911"/>
                  </a:lnTo>
                  <a:lnTo>
                    <a:pt x="610914" y="266952"/>
                  </a:lnTo>
                  <a:lnTo>
                    <a:pt x="611046" y="267002"/>
                  </a:lnTo>
                  <a:lnTo>
                    <a:pt x="611348" y="267193"/>
                  </a:lnTo>
                  <a:lnTo>
                    <a:pt x="611745" y="267492"/>
                  </a:lnTo>
                  <a:lnTo>
                    <a:pt x="612202" y="267923"/>
                  </a:lnTo>
                  <a:lnTo>
                    <a:pt x="612678" y="268299"/>
                  </a:lnTo>
                  <a:lnTo>
                    <a:pt x="613027" y="268440"/>
                  </a:lnTo>
                  <a:lnTo>
                    <a:pt x="613163" y="268508"/>
                  </a:lnTo>
                  <a:lnTo>
                    <a:pt x="613431" y="268653"/>
                  </a:lnTo>
                  <a:lnTo>
                    <a:pt x="613567" y="268717"/>
                  </a:lnTo>
                  <a:lnTo>
                    <a:pt x="613703" y="268775"/>
                  </a:lnTo>
                  <a:lnTo>
                    <a:pt x="613888" y="268835"/>
                  </a:lnTo>
                  <a:lnTo>
                    <a:pt x="614266" y="268907"/>
                  </a:lnTo>
                  <a:lnTo>
                    <a:pt x="614455" y="268948"/>
                  </a:lnTo>
                  <a:lnTo>
                    <a:pt x="614848" y="269120"/>
                  </a:lnTo>
                  <a:lnTo>
                    <a:pt x="615059" y="269247"/>
                  </a:lnTo>
                  <a:lnTo>
                    <a:pt x="615679" y="269597"/>
                  </a:lnTo>
                  <a:lnTo>
                    <a:pt x="616026" y="269828"/>
                  </a:lnTo>
                  <a:lnTo>
                    <a:pt x="616337" y="270082"/>
                  </a:lnTo>
                  <a:lnTo>
                    <a:pt x="616598" y="270404"/>
                  </a:lnTo>
                  <a:lnTo>
                    <a:pt x="616908" y="270853"/>
                  </a:lnTo>
                  <a:lnTo>
                    <a:pt x="617640" y="272051"/>
                  </a:lnTo>
                  <a:lnTo>
                    <a:pt x="618148" y="273620"/>
                  </a:lnTo>
                  <a:lnTo>
                    <a:pt x="618207" y="274073"/>
                  </a:lnTo>
                  <a:lnTo>
                    <a:pt x="618337" y="274464"/>
                  </a:lnTo>
                  <a:lnTo>
                    <a:pt x="618396" y="274922"/>
                  </a:lnTo>
                  <a:lnTo>
                    <a:pt x="618522" y="275312"/>
                  </a:lnTo>
                  <a:lnTo>
                    <a:pt x="618582" y="275770"/>
                  </a:lnTo>
                  <a:lnTo>
                    <a:pt x="619092" y="277398"/>
                  </a:lnTo>
                  <a:lnTo>
                    <a:pt x="619175" y="277603"/>
                  </a:lnTo>
                  <a:lnTo>
                    <a:pt x="619202" y="277770"/>
                  </a:lnTo>
                  <a:lnTo>
                    <a:pt x="619221" y="277943"/>
                  </a:lnTo>
                  <a:lnTo>
                    <a:pt x="619232" y="278115"/>
                  </a:lnTo>
                  <a:lnTo>
                    <a:pt x="619239" y="278582"/>
                  </a:lnTo>
                  <a:lnTo>
                    <a:pt x="619228" y="278714"/>
                  </a:lnTo>
                  <a:lnTo>
                    <a:pt x="619187" y="279204"/>
                  </a:lnTo>
                  <a:lnTo>
                    <a:pt x="619156" y="279503"/>
                  </a:lnTo>
                  <a:lnTo>
                    <a:pt x="619145" y="280038"/>
                  </a:lnTo>
                  <a:lnTo>
                    <a:pt x="619353" y="280573"/>
                  </a:lnTo>
                  <a:lnTo>
                    <a:pt x="620422" y="279957"/>
                  </a:lnTo>
                  <a:lnTo>
                    <a:pt x="620822" y="279698"/>
                  </a:lnTo>
                  <a:lnTo>
                    <a:pt x="620894" y="279553"/>
                  </a:lnTo>
                  <a:lnTo>
                    <a:pt x="621015" y="279240"/>
                  </a:lnTo>
                  <a:lnTo>
                    <a:pt x="621094" y="279099"/>
                  </a:lnTo>
                  <a:lnTo>
                    <a:pt x="621268" y="278882"/>
                  </a:lnTo>
                  <a:lnTo>
                    <a:pt x="621488" y="278632"/>
                  </a:lnTo>
                  <a:lnTo>
                    <a:pt x="622251" y="277857"/>
                  </a:lnTo>
                  <a:lnTo>
                    <a:pt x="622489" y="277625"/>
                  </a:lnTo>
                  <a:lnTo>
                    <a:pt x="623551" y="277203"/>
                  </a:lnTo>
                  <a:lnTo>
                    <a:pt x="624421" y="276958"/>
                  </a:lnTo>
                  <a:lnTo>
                    <a:pt x="624889" y="276772"/>
                  </a:lnTo>
                  <a:lnTo>
                    <a:pt x="626764" y="276564"/>
                  </a:lnTo>
                  <a:lnTo>
                    <a:pt x="627061" y="276636"/>
                  </a:lnTo>
                  <a:lnTo>
                    <a:pt x="627414" y="276613"/>
                  </a:lnTo>
                  <a:lnTo>
                    <a:pt x="627712" y="276441"/>
                  </a:lnTo>
                  <a:lnTo>
                    <a:pt x="627682" y="276292"/>
                  </a:lnTo>
                  <a:lnTo>
                    <a:pt x="627603" y="276074"/>
                  </a:lnTo>
                  <a:lnTo>
                    <a:pt x="627470" y="275861"/>
                  </a:lnTo>
                  <a:lnTo>
                    <a:pt x="627300" y="275507"/>
                  </a:lnTo>
                  <a:lnTo>
                    <a:pt x="627108" y="274985"/>
                  </a:lnTo>
                  <a:lnTo>
                    <a:pt x="625494" y="271905"/>
                  </a:lnTo>
                  <a:lnTo>
                    <a:pt x="625052" y="270277"/>
                  </a:lnTo>
                  <a:lnTo>
                    <a:pt x="624870" y="269107"/>
                  </a:lnTo>
                  <a:lnTo>
                    <a:pt x="624878" y="268540"/>
                  </a:lnTo>
                  <a:lnTo>
                    <a:pt x="624935" y="268109"/>
                  </a:lnTo>
                  <a:lnTo>
                    <a:pt x="624957" y="267891"/>
                  </a:lnTo>
                  <a:lnTo>
                    <a:pt x="624976" y="267678"/>
                  </a:lnTo>
                  <a:lnTo>
                    <a:pt x="624995" y="267324"/>
                  </a:lnTo>
                  <a:lnTo>
                    <a:pt x="624999" y="267183"/>
                  </a:lnTo>
                  <a:lnTo>
                    <a:pt x="624999" y="266775"/>
                  </a:lnTo>
                  <a:lnTo>
                    <a:pt x="624991" y="266444"/>
                  </a:lnTo>
                  <a:lnTo>
                    <a:pt x="624980" y="266276"/>
                  </a:lnTo>
                  <a:lnTo>
                    <a:pt x="624976" y="266113"/>
                  </a:lnTo>
                  <a:lnTo>
                    <a:pt x="624987" y="265786"/>
                  </a:lnTo>
                  <a:lnTo>
                    <a:pt x="625021" y="265469"/>
                  </a:lnTo>
                  <a:lnTo>
                    <a:pt x="625044" y="265315"/>
                  </a:lnTo>
                  <a:lnTo>
                    <a:pt x="625063" y="265156"/>
                  </a:lnTo>
                  <a:lnTo>
                    <a:pt x="625131" y="264752"/>
                  </a:lnTo>
                  <a:lnTo>
                    <a:pt x="625199" y="264208"/>
                  </a:lnTo>
                  <a:lnTo>
                    <a:pt x="625259" y="263859"/>
                  </a:lnTo>
                  <a:lnTo>
                    <a:pt x="625554" y="263206"/>
                  </a:lnTo>
                  <a:lnTo>
                    <a:pt x="625826" y="262820"/>
                  </a:lnTo>
                  <a:lnTo>
                    <a:pt x="626034" y="262366"/>
                  </a:lnTo>
                  <a:lnTo>
                    <a:pt x="626983" y="261210"/>
                  </a:lnTo>
                  <a:lnTo>
                    <a:pt x="627187" y="260761"/>
                  </a:lnTo>
                  <a:lnTo>
                    <a:pt x="628003" y="259536"/>
                  </a:lnTo>
                  <a:lnTo>
                    <a:pt x="628483" y="258765"/>
                  </a:lnTo>
                  <a:lnTo>
                    <a:pt x="628887" y="258380"/>
                  </a:lnTo>
                  <a:lnTo>
                    <a:pt x="629829" y="257617"/>
                  </a:lnTo>
                  <a:lnTo>
                    <a:pt x="630633" y="257304"/>
                  </a:lnTo>
                  <a:lnTo>
                    <a:pt x="631502" y="257055"/>
                  </a:lnTo>
                  <a:lnTo>
                    <a:pt x="633566" y="256760"/>
                  </a:lnTo>
                  <a:lnTo>
                    <a:pt x="635630" y="256919"/>
                  </a:lnTo>
                  <a:lnTo>
                    <a:pt x="635962" y="256860"/>
                  </a:lnTo>
                  <a:lnTo>
                    <a:pt x="636400" y="256592"/>
                  </a:lnTo>
                  <a:lnTo>
                    <a:pt x="636302" y="256348"/>
                  </a:lnTo>
                  <a:lnTo>
                    <a:pt x="636245" y="255631"/>
                  </a:lnTo>
                  <a:lnTo>
                    <a:pt x="635399" y="254384"/>
                  </a:lnTo>
                  <a:lnTo>
                    <a:pt x="635014" y="253599"/>
                  </a:lnTo>
                  <a:lnTo>
                    <a:pt x="634636" y="252034"/>
                  </a:lnTo>
                  <a:lnTo>
                    <a:pt x="634314" y="251249"/>
                  </a:lnTo>
                  <a:lnTo>
                    <a:pt x="634189" y="250860"/>
                  </a:lnTo>
                  <a:lnTo>
                    <a:pt x="633592" y="246043"/>
                  </a:lnTo>
                  <a:lnTo>
                    <a:pt x="633536" y="245330"/>
                  </a:lnTo>
                  <a:lnTo>
                    <a:pt x="633362" y="243766"/>
                  </a:lnTo>
                  <a:lnTo>
                    <a:pt x="633249" y="242337"/>
                  </a:lnTo>
                  <a:lnTo>
                    <a:pt x="633657" y="241824"/>
                  </a:lnTo>
                  <a:lnTo>
                    <a:pt x="634129" y="241398"/>
                  </a:lnTo>
                  <a:lnTo>
                    <a:pt x="634708" y="241044"/>
                  </a:lnTo>
                  <a:lnTo>
                    <a:pt x="635346" y="240813"/>
                  </a:lnTo>
                  <a:lnTo>
                    <a:pt x="635955" y="240641"/>
                  </a:lnTo>
                  <a:lnTo>
                    <a:pt x="636347" y="240650"/>
                  </a:lnTo>
                  <a:lnTo>
                    <a:pt x="636653" y="240500"/>
                  </a:lnTo>
                  <a:lnTo>
                    <a:pt x="636753" y="240110"/>
                  </a:lnTo>
                  <a:lnTo>
                    <a:pt x="636759" y="239529"/>
                  </a:lnTo>
                  <a:lnTo>
                    <a:pt x="636827" y="239230"/>
                  </a:lnTo>
                  <a:lnTo>
                    <a:pt x="637025" y="238949"/>
                  </a:lnTo>
                  <a:lnTo>
                    <a:pt x="637095" y="238627"/>
                  </a:lnTo>
                  <a:lnTo>
                    <a:pt x="637507" y="237788"/>
                  </a:lnTo>
                  <a:lnTo>
                    <a:pt x="638997" y="236187"/>
                  </a:lnTo>
                  <a:lnTo>
                    <a:pt x="639204" y="235602"/>
                  </a:lnTo>
                  <a:lnTo>
                    <a:pt x="639542" y="235220"/>
                  </a:lnTo>
                  <a:lnTo>
                    <a:pt x="640282" y="234581"/>
                  </a:lnTo>
                  <a:lnTo>
                    <a:pt x="641627" y="233692"/>
                  </a:lnTo>
                  <a:lnTo>
                    <a:pt x="642428" y="233379"/>
                  </a:lnTo>
                  <a:lnTo>
                    <a:pt x="644503" y="232758"/>
                  </a:lnTo>
                  <a:lnTo>
                    <a:pt x="645305" y="232445"/>
                  </a:lnTo>
                  <a:lnTo>
                    <a:pt x="645841" y="232195"/>
                  </a:lnTo>
                  <a:lnTo>
                    <a:pt x="646045" y="231806"/>
                  </a:lnTo>
                  <a:lnTo>
                    <a:pt x="646253" y="231357"/>
                  </a:lnTo>
                  <a:lnTo>
                    <a:pt x="646257" y="230966"/>
                  </a:lnTo>
                  <a:lnTo>
                    <a:pt x="646336" y="230186"/>
                  </a:lnTo>
                  <a:lnTo>
                    <a:pt x="646408" y="229864"/>
                  </a:lnTo>
                  <a:lnTo>
                    <a:pt x="647628" y="228191"/>
                  </a:lnTo>
                  <a:lnTo>
                    <a:pt x="647973" y="227420"/>
                  </a:lnTo>
                  <a:lnTo>
                    <a:pt x="648120" y="226576"/>
                  </a:lnTo>
                  <a:lnTo>
                    <a:pt x="648215" y="224630"/>
                  </a:lnTo>
                  <a:lnTo>
                    <a:pt x="648298" y="223397"/>
                  </a:lnTo>
                  <a:lnTo>
                    <a:pt x="648324" y="221905"/>
                  </a:lnTo>
                  <a:lnTo>
                    <a:pt x="648611" y="220286"/>
                  </a:lnTo>
                  <a:lnTo>
                    <a:pt x="649068" y="219251"/>
                  </a:lnTo>
                  <a:lnTo>
                    <a:pt x="649193" y="218993"/>
                  </a:lnTo>
                  <a:lnTo>
                    <a:pt x="649333" y="218748"/>
                  </a:lnTo>
                  <a:lnTo>
                    <a:pt x="649484" y="218508"/>
                  </a:lnTo>
                  <a:lnTo>
                    <a:pt x="649650" y="218276"/>
                  </a:lnTo>
                  <a:lnTo>
                    <a:pt x="649779" y="218118"/>
                  </a:lnTo>
                  <a:lnTo>
                    <a:pt x="650073" y="217827"/>
                  </a:lnTo>
                  <a:lnTo>
                    <a:pt x="650213" y="217678"/>
                  </a:lnTo>
                  <a:lnTo>
                    <a:pt x="650339" y="217519"/>
                  </a:lnTo>
                  <a:lnTo>
                    <a:pt x="650421" y="217374"/>
                  </a:lnTo>
                  <a:lnTo>
                    <a:pt x="650626" y="216902"/>
                  </a:lnTo>
                  <a:lnTo>
                    <a:pt x="650709" y="216757"/>
                  </a:lnTo>
                  <a:lnTo>
                    <a:pt x="650815" y="216612"/>
                  </a:lnTo>
                  <a:lnTo>
                    <a:pt x="650928" y="216471"/>
                  </a:lnTo>
                  <a:lnTo>
                    <a:pt x="651174" y="216209"/>
                  </a:lnTo>
                  <a:lnTo>
                    <a:pt x="651306" y="216091"/>
                  </a:lnTo>
                  <a:lnTo>
                    <a:pt x="651434" y="215982"/>
                  </a:lnTo>
                  <a:lnTo>
                    <a:pt x="651570" y="215882"/>
                  </a:lnTo>
                  <a:lnTo>
                    <a:pt x="651710" y="215786"/>
                  </a:lnTo>
                  <a:lnTo>
                    <a:pt x="651990" y="215605"/>
                  </a:lnTo>
                  <a:lnTo>
                    <a:pt x="652364" y="215347"/>
                  </a:lnTo>
                  <a:lnTo>
                    <a:pt x="652492" y="215274"/>
                  </a:lnTo>
                  <a:lnTo>
                    <a:pt x="652628" y="215206"/>
                  </a:lnTo>
                  <a:lnTo>
                    <a:pt x="652757" y="215156"/>
                  </a:lnTo>
                  <a:lnTo>
                    <a:pt x="652894" y="215111"/>
                  </a:lnTo>
                  <a:lnTo>
                    <a:pt x="653030" y="215075"/>
                  </a:lnTo>
                  <a:lnTo>
                    <a:pt x="653168" y="215052"/>
                  </a:lnTo>
                  <a:lnTo>
                    <a:pt x="653304" y="215038"/>
                  </a:lnTo>
                  <a:lnTo>
                    <a:pt x="654567" y="216095"/>
                  </a:lnTo>
                  <a:lnTo>
                    <a:pt x="654941" y="216535"/>
                  </a:lnTo>
                  <a:lnTo>
                    <a:pt x="655251" y="217015"/>
                  </a:lnTo>
                  <a:lnTo>
                    <a:pt x="655334" y="217174"/>
                  </a:lnTo>
                  <a:lnTo>
                    <a:pt x="655557" y="217678"/>
                  </a:lnTo>
                  <a:lnTo>
                    <a:pt x="655644" y="217837"/>
                  </a:lnTo>
                  <a:lnTo>
                    <a:pt x="655732" y="217977"/>
                  </a:lnTo>
                  <a:lnTo>
                    <a:pt x="655825" y="218118"/>
                  </a:lnTo>
                  <a:lnTo>
                    <a:pt x="656127" y="218521"/>
                  </a:lnTo>
                  <a:lnTo>
                    <a:pt x="656672" y="219238"/>
                  </a:lnTo>
                  <a:lnTo>
                    <a:pt x="657239" y="219932"/>
                  </a:lnTo>
                  <a:lnTo>
                    <a:pt x="657560" y="220390"/>
                  </a:lnTo>
                  <a:lnTo>
                    <a:pt x="657813" y="220626"/>
                  </a:lnTo>
                  <a:lnTo>
                    <a:pt x="658168" y="220970"/>
                  </a:lnTo>
                  <a:lnTo>
                    <a:pt x="658555" y="221410"/>
                  </a:lnTo>
                  <a:lnTo>
                    <a:pt x="659050" y="221995"/>
                  </a:lnTo>
                  <a:lnTo>
                    <a:pt x="659250" y="222245"/>
                  </a:lnTo>
                  <a:lnTo>
                    <a:pt x="659662" y="222744"/>
                  </a:lnTo>
                  <a:lnTo>
                    <a:pt x="660228" y="223315"/>
                  </a:lnTo>
                  <a:lnTo>
                    <a:pt x="660606" y="223705"/>
                  </a:lnTo>
                  <a:lnTo>
                    <a:pt x="661176" y="224154"/>
                  </a:lnTo>
                  <a:lnTo>
                    <a:pt x="661263" y="224290"/>
                  </a:lnTo>
                  <a:lnTo>
                    <a:pt x="661427" y="224576"/>
                  </a:lnTo>
                  <a:lnTo>
                    <a:pt x="661514" y="224717"/>
                  </a:lnTo>
                  <a:lnTo>
                    <a:pt x="661608" y="224857"/>
                  </a:lnTo>
                  <a:lnTo>
                    <a:pt x="662084" y="225524"/>
                  </a:lnTo>
                  <a:lnTo>
                    <a:pt x="662265" y="225755"/>
                  </a:lnTo>
                  <a:lnTo>
                    <a:pt x="662435" y="226000"/>
                  </a:lnTo>
                  <a:lnTo>
                    <a:pt x="662598" y="226286"/>
                  </a:lnTo>
                  <a:lnTo>
                    <a:pt x="662734" y="226585"/>
                  </a:lnTo>
                  <a:lnTo>
                    <a:pt x="662991" y="227202"/>
                  </a:lnTo>
                  <a:lnTo>
                    <a:pt x="663131" y="227501"/>
                  </a:lnTo>
                  <a:lnTo>
                    <a:pt x="663199" y="227633"/>
                  </a:lnTo>
                  <a:lnTo>
                    <a:pt x="663338" y="227887"/>
                  </a:lnTo>
                  <a:lnTo>
                    <a:pt x="663644" y="228431"/>
                  </a:lnTo>
                  <a:lnTo>
                    <a:pt x="663803" y="228721"/>
                  </a:lnTo>
                  <a:lnTo>
                    <a:pt x="663871" y="228871"/>
                  </a:lnTo>
                  <a:lnTo>
                    <a:pt x="663929" y="229007"/>
                  </a:lnTo>
                  <a:lnTo>
                    <a:pt x="663978" y="229143"/>
                  </a:lnTo>
                  <a:lnTo>
                    <a:pt x="664023" y="229284"/>
                  </a:lnTo>
                  <a:lnTo>
                    <a:pt x="664075" y="229420"/>
                  </a:lnTo>
                  <a:lnTo>
                    <a:pt x="664133" y="229552"/>
                  </a:lnTo>
                  <a:lnTo>
                    <a:pt x="664204" y="229683"/>
                  </a:lnTo>
                  <a:lnTo>
                    <a:pt x="664284" y="229814"/>
                  </a:lnTo>
                  <a:lnTo>
                    <a:pt x="664526" y="230191"/>
                  </a:lnTo>
                  <a:lnTo>
                    <a:pt x="664673" y="230463"/>
                  </a:lnTo>
                  <a:lnTo>
                    <a:pt x="664741" y="230599"/>
                  </a:lnTo>
                  <a:lnTo>
                    <a:pt x="664983" y="231130"/>
                  </a:lnTo>
                  <a:lnTo>
                    <a:pt x="665081" y="231388"/>
                  </a:lnTo>
                  <a:lnTo>
                    <a:pt x="665315" y="231937"/>
                  </a:lnTo>
                  <a:lnTo>
                    <a:pt x="665508" y="232354"/>
                  </a:lnTo>
                  <a:lnTo>
                    <a:pt x="665610" y="232563"/>
                  </a:lnTo>
                  <a:lnTo>
                    <a:pt x="665810" y="232935"/>
                  </a:lnTo>
                  <a:lnTo>
                    <a:pt x="666022" y="233298"/>
                  </a:lnTo>
                  <a:lnTo>
                    <a:pt x="666282" y="233706"/>
                  </a:lnTo>
                  <a:lnTo>
                    <a:pt x="666650" y="234132"/>
                  </a:lnTo>
                  <a:lnTo>
                    <a:pt x="666782" y="234227"/>
                  </a:lnTo>
                  <a:lnTo>
                    <a:pt x="667201" y="234486"/>
                  </a:lnTo>
                  <a:lnTo>
                    <a:pt x="667537" y="234713"/>
                  </a:lnTo>
                  <a:lnTo>
                    <a:pt x="667877" y="234930"/>
                  </a:lnTo>
                  <a:lnTo>
                    <a:pt x="668531" y="235370"/>
                  </a:lnTo>
                  <a:lnTo>
                    <a:pt x="668690" y="235484"/>
                  </a:lnTo>
                  <a:lnTo>
                    <a:pt x="668982" y="235710"/>
                  </a:lnTo>
                  <a:lnTo>
                    <a:pt x="669242" y="235942"/>
                  </a:lnTo>
                  <a:lnTo>
                    <a:pt x="669373" y="236051"/>
                  </a:lnTo>
                  <a:lnTo>
                    <a:pt x="669514" y="236155"/>
                  </a:lnTo>
                  <a:lnTo>
                    <a:pt x="669688" y="236255"/>
                  </a:lnTo>
                  <a:lnTo>
                    <a:pt x="670240" y="236509"/>
                  </a:lnTo>
                  <a:lnTo>
                    <a:pt x="670625" y="236849"/>
                  </a:lnTo>
                  <a:lnTo>
                    <a:pt x="670935" y="237216"/>
                  </a:lnTo>
                  <a:lnTo>
                    <a:pt x="671086" y="237357"/>
                  </a:lnTo>
                  <a:lnTo>
                    <a:pt x="671244" y="237488"/>
                  </a:lnTo>
                  <a:lnTo>
                    <a:pt x="671569" y="237738"/>
                  </a:lnTo>
                  <a:lnTo>
                    <a:pt x="672443" y="238418"/>
                  </a:lnTo>
                  <a:lnTo>
                    <a:pt x="672866" y="238731"/>
                  </a:lnTo>
                  <a:lnTo>
                    <a:pt x="673157" y="238931"/>
                  </a:lnTo>
                  <a:lnTo>
                    <a:pt x="673319" y="239022"/>
                  </a:lnTo>
                  <a:lnTo>
                    <a:pt x="673489" y="239103"/>
                  </a:lnTo>
                  <a:lnTo>
                    <a:pt x="673656" y="239189"/>
                  </a:lnTo>
                  <a:lnTo>
                    <a:pt x="673818" y="239280"/>
                  </a:lnTo>
                  <a:lnTo>
                    <a:pt x="674060" y="239507"/>
                  </a:lnTo>
                  <a:lnTo>
                    <a:pt x="674147" y="239634"/>
                  </a:lnTo>
                  <a:lnTo>
                    <a:pt x="674396" y="240033"/>
                  </a:lnTo>
                  <a:lnTo>
                    <a:pt x="674551" y="240241"/>
                  </a:lnTo>
                  <a:lnTo>
                    <a:pt x="674794" y="240541"/>
                  </a:lnTo>
                  <a:lnTo>
                    <a:pt x="674949" y="240645"/>
                  </a:lnTo>
                  <a:lnTo>
                    <a:pt x="675104" y="240759"/>
                  </a:lnTo>
                  <a:lnTo>
                    <a:pt x="675255" y="240872"/>
                  </a:lnTo>
                  <a:lnTo>
                    <a:pt x="675398" y="240994"/>
                  </a:lnTo>
                  <a:lnTo>
                    <a:pt x="675757" y="241334"/>
                  </a:lnTo>
                  <a:lnTo>
                    <a:pt x="676071" y="241670"/>
                  </a:lnTo>
                  <a:lnTo>
                    <a:pt x="676335" y="241933"/>
                  </a:lnTo>
                  <a:lnTo>
                    <a:pt x="676600" y="242192"/>
                  </a:lnTo>
                  <a:lnTo>
                    <a:pt x="676737" y="242314"/>
                  </a:lnTo>
                  <a:lnTo>
                    <a:pt x="677000" y="242541"/>
                  </a:lnTo>
                  <a:lnTo>
                    <a:pt x="677979" y="243375"/>
                  </a:lnTo>
                  <a:lnTo>
                    <a:pt x="678743" y="244038"/>
                  </a:lnTo>
                  <a:lnTo>
                    <a:pt x="679132" y="244482"/>
                  </a:lnTo>
                  <a:lnTo>
                    <a:pt x="679268" y="244559"/>
                  </a:lnTo>
                  <a:lnTo>
                    <a:pt x="679419" y="244618"/>
                  </a:lnTo>
                  <a:lnTo>
                    <a:pt x="679891" y="244763"/>
                  </a:lnTo>
                  <a:lnTo>
                    <a:pt x="680232" y="244881"/>
                  </a:lnTo>
                  <a:lnTo>
                    <a:pt x="680572" y="244990"/>
                  </a:lnTo>
                  <a:lnTo>
                    <a:pt x="680742" y="245049"/>
                  </a:lnTo>
                  <a:lnTo>
                    <a:pt x="681154" y="245194"/>
                  </a:lnTo>
                  <a:lnTo>
                    <a:pt x="681362" y="245272"/>
                  </a:lnTo>
                  <a:lnTo>
                    <a:pt x="681569" y="245349"/>
                  </a:lnTo>
                  <a:lnTo>
                    <a:pt x="681770" y="245430"/>
                  </a:lnTo>
                  <a:lnTo>
                    <a:pt x="682283" y="245648"/>
                  </a:lnTo>
                  <a:lnTo>
                    <a:pt x="682453" y="245725"/>
                  </a:lnTo>
                  <a:lnTo>
                    <a:pt x="682802" y="245897"/>
                  </a:lnTo>
                  <a:lnTo>
                    <a:pt x="683331" y="246183"/>
                  </a:lnTo>
                  <a:lnTo>
                    <a:pt x="683512" y="246274"/>
                  </a:lnTo>
                  <a:lnTo>
                    <a:pt x="683765" y="246383"/>
                  </a:lnTo>
                  <a:lnTo>
                    <a:pt x="684139" y="246555"/>
                  </a:lnTo>
                  <a:lnTo>
                    <a:pt x="684302" y="246673"/>
                  </a:lnTo>
                  <a:lnTo>
                    <a:pt x="684453" y="246809"/>
                  </a:lnTo>
                  <a:lnTo>
                    <a:pt x="684600" y="246954"/>
                  </a:lnTo>
                  <a:lnTo>
                    <a:pt x="684744" y="247104"/>
                  </a:lnTo>
                  <a:lnTo>
                    <a:pt x="685261" y="247598"/>
                  </a:lnTo>
                  <a:lnTo>
                    <a:pt x="685444" y="247780"/>
                  </a:lnTo>
                  <a:lnTo>
                    <a:pt x="685629" y="247952"/>
                  </a:lnTo>
                  <a:lnTo>
                    <a:pt x="685821" y="248120"/>
                  </a:lnTo>
                  <a:lnTo>
                    <a:pt x="686029" y="248288"/>
                  </a:lnTo>
                  <a:lnTo>
                    <a:pt x="686456" y="248605"/>
                  </a:lnTo>
                  <a:lnTo>
                    <a:pt x="686887" y="248909"/>
                  </a:lnTo>
                  <a:lnTo>
                    <a:pt x="687083" y="249041"/>
                  </a:lnTo>
                  <a:lnTo>
                    <a:pt x="687276" y="249176"/>
                  </a:lnTo>
                  <a:lnTo>
                    <a:pt x="687472" y="249308"/>
                  </a:lnTo>
                  <a:lnTo>
                    <a:pt x="687670" y="249435"/>
                  </a:lnTo>
                  <a:lnTo>
                    <a:pt x="687870" y="249558"/>
                  </a:lnTo>
                  <a:lnTo>
                    <a:pt x="688020" y="249644"/>
                  </a:lnTo>
                  <a:lnTo>
                    <a:pt x="688478" y="249889"/>
                  </a:lnTo>
                  <a:lnTo>
                    <a:pt x="688629" y="249975"/>
                  </a:lnTo>
                  <a:lnTo>
                    <a:pt x="688788" y="250084"/>
                  </a:lnTo>
                  <a:lnTo>
                    <a:pt x="689264" y="250428"/>
                  </a:lnTo>
                  <a:lnTo>
                    <a:pt x="689426" y="250533"/>
                  </a:lnTo>
                  <a:lnTo>
                    <a:pt x="689630" y="250637"/>
                  </a:lnTo>
                  <a:lnTo>
                    <a:pt x="690046" y="250809"/>
                  </a:lnTo>
                  <a:lnTo>
                    <a:pt x="690255" y="250900"/>
                  </a:lnTo>
                  <a:lnTo>
                    <a:pt x="690455" y="251004"/>
                  </a:lnTo>
                  <a:lnTo>
                    <a:pt x="690582" y="251082"/>
                  </a:lnTo>
                  <a:lnTo>
                    <a:pt x="690950" y="251344"/>
                  </a:lnTo>
                  <a:lnTo>
                    <a:pt x="691078" y="251422"/>
                  </a:lnTo>
                  <a:lnTo>
                    <a:pt x="691260" y="251508"/>
                  </a:lnTo>
                  <a:lnTo>
                    <a:pt x="691637" y="251653"/>
                  </a:lnTo>
                  <a:lnTo>
                    <a:pt x="691830" y="251721"/>
                  </a:lnTo>
                  <a:lnTo>
                    <a:pt x="692019" y="251798"/>
                  </a:lnTo>
                  <a:lnTo>
                    <a:pt x="692151" y="251862"/>
                  </a:lnTo>
                  <a:lnTo>
                    <a:pt x="692552" y="252066"/>
                  </a:lnTo>
                  <a:lnTo>
                    <a:pt x="692688" y="252125"/>
                  </a:lnTo>
                  <a:lnTo>
                    <a:pt x="692820" y="252175"/>
                  </a:lnTo>
                  <a:lnTo>
                    <a:pt x="693229" y="252306"/>
                  </a:lnTo>
                  <a:lnTo>
                    <a:pt x="693575" y="252483"/>
                  </a:lnTo>
                  <a:lnTo>
                    <a:pt x="693894" y="252687"/>
                  </a:lnTo>
                  <a:lnTo>
                    <a:pt x="694109" y="252832"/>
                  </a:lnTo>
                  <a:lnTo>
                    <a:pt x="694593" y="253163"/>
                  </a:lnTo>
                  <a:lnTo>
                    <a:pt x="695008" y="253776"/>
                  </a:lnTo>
                  <a:lnTo>
                    <a:pt x="694774" y="254157"/>
                  </a:lnTo>
                  <a:lnTo>
                    <a:pt x="694630" y="254329"/>
                  </a:lnTo>
                  <a:lnTo>
                    <a:pt x="694128" y="254819"/>
                  </a:lnTo>
                  <a:lnTo>
                    <a:pt x="693988" y="254901"/>
                  </a:lnTo>
                  <a:lnTo>
                    <a:pt x="693837" y="254973"/>
                  </a:lnTo>
                  <a:lnTo>
                    <a:pt x="693678" y="255032"/>
                  </a:lnTo>
                  <a:lnTo>
                    <a:pt x="693516" y="255082"/>
                  </a:lnTo>
                  <a:lnTo>
                    <a:pt x="693356" y="255118"/>
                  </a:lnTo>
                  <a:lnTo>
                    <a:pt x="693165" y="255150"/>
                  </a:lnTo>
                  <a:lnTo>
                    <a:pt x="692967" y="255159"/>
                  </a:lnTo>
                  <a:lnTo>
                    <a:pt x="692767" y="255159"/>
                  </a:lnTo>
                  <a:lnTo>
                    <a:pt x="692567" y="255150"/>
                  </a:lnTo>
                  <a:lnTo>
                    <a:pt x="692366" y="255150"/>
                  </a:lnTo>
                  <a:lnTo>
                    <a:pt x="691603" y="255136"/>
                  </a:lnTo>
                  <a:lnTo>
                    <a:pt x="691141" y="255136"/>
                  </a:lnTo>
                  <a:lnTo>
                    <a:pt x="690835" y="255123"/>
                  </a:lnTo>
                  <a:lnTo>
                    <a:pt x="690548" y="255086"/>
                  </a:lnTo>
                  <a:lnTo>
                    <a:pt x="689989" y="255000"/>
                  </a:lnTo>
                  <a:lnTo>
                    <a:pt x="689487" y="254964"/>
                  </a:lnTo>
                  <a:lnTo>
                    <a:pt x="689022" y="255291"/>
                  </a:lnTo>
                  <a:lnTo>
                    <a:pt x="688761" y="255681"/>
                  </a:lnTo>
                  <a:lnTo>
                    <a:pt x="688610" y="255803"/>
                  </a:lnTo>
                  <a:lnTo>
                    <a:pt x="688520" y="256384"/>
                  </a:lnTo>
                  <a:lnTo>
                    <a:pt x="688399" y="257255"/>
                  </a:lnTo>
                  <a:lnTo>
                    <a:pt x="688346" y="257817"/>
                  </a:lnTo>
                  <a:lnTo>
                    <a:pt x="688308" y="258167"/>
                  </a:lnTo>
                  <a:lnTo>
                    <a:pt x="688167" y="258606"/>
                  </a:lnTo>
                  <a:lnTo>
                    <a:pt x="688099" y="259296"/>
                  </a:lnTo>
                  <a:lnTo>
                    <a:pt x="688089" y="259441"/>
                  </a:lnTo>
                  <a:lnTo>
                    <a:pt x="687825" y="260148"/>
                  </a:lnTo>
                  <a:lnTo>
                    <a:pt x="687806" y="260353"/>
                  </a:lnTo>
                  <a:lnTo>
                    <a:pt x="687816" y="260561"/>
                  </a:lnTo>
                  <a:lnTo>
                    <a:pt x="687840" y="260770"/>
                  </a:lnTo>
                  <a:lnTo>
                    <a:pt x="687870" y="260978"/>
                  </a:lnTo>
                  <a:lnTo>
                    <a:pt x="687895" y="261192"/>
                  </a:lnTo>
                  <a:lnTo>
                    <a:pt x="687910" y="261346"/>
                  </a:lnTo>
                  <a:lnTo>
                    <a:pt x="687963" y="261804"/>
                  </a:lnTo>
                  <a:lnTo>
                    <a:pt x="687971" y="261958"/>
                  </a:lnTo>
                  <a:lnTo>
                    <a:pt x="687971" y="262140"/>
                  </a:lnTo>
                  <a:lnTo>
                    <a:pt x="687944" y="262684"/>
                  </a:lnTo>
                  <a:lnTo>
                    <a:pt x="687957" y="262866"/>
                  </a:lnTo>
                  <a:lnTo>
                    <a:pt x="687997" y="263101"/>
                  </a:lnTo>
                  <a:lnTo>
                    <a:pt x="688055" y="263337"/>
                  </a:lnTo>
                  <a:lnTo>
                    <a:pt x="688176" y="263891"/>
                  </a:lnTo>
                  <a:lnTo>
                    <a:pt x="688210" y="264036"/>
                  </a:lnTo>
                  <a:lnTo>
                    <a:pt x="688248" y="264181"/>
                  </a:lnTo>
                  <a:lnTo>
                    <a:pt x="688448" y="264761"/>
                  </a:lnTo>
                  <a:lnTo>
                    <a:pt x="688523" y="265006"/>
                  </a:lnTo>
                  <a:lnTo>
                    <a:pt x="688614" y="265292"/>
                  </a:lnTo>
                  <a:lnTo>
                    <a:pt x="688720" y="265591"/>
                  </a:lnTo>
                  <a:lnTo>
                    <a:pt x="688897" y="265950"/>
                  </a:lnTo>
                  <a:lnTo>
                    <a:pt x="689026" y="266181"/>
                  </a:lnTo>
                  <a:lnTo>
                    <a:pt x="689226" y="266571"/>
                  </a:lnTo>
                  <a:lnTo>
                    <a:pt x="689445" y="266916"/>
                  </a:lnTo>
                  <a:lnTo>
                    <a:pt x="689766" y="267356"/>
                  </a:lnTo>
                  <a:lnTo>
                    <a:pt x="689865" y="267605"/>
                  </a:lnTo>
                  <a:lnTo>
                    <a:pt x="689951" y="267791"/>
                  </a:lnTo>
                  <a:lnTo>
                    <a:pt x="690197" y="268290"/>
                  </a:lnTo>
                  <a:lnTo>
                    <a:pt x="690440" y="268789"/>
                  </a:lnTo>
                  <a:lnTo>
                    <a:pt x="690576" y="268871"/>
                  </a:lnTo>
                  <a:lnTo>
                    <a:pt x="690731" y="268934"/>
                  </a:lnTo>
                  <a:lnTo>
                    <a:pt x="690893" y="268984"/>
                  </a:lnTo>
                  <a:lnTo>
                    <a:pt x="691048" y="269020"/>
                  </a:lnTo>
                  <a:lnTo>
                    <a:pt x="691199" y="269039"/>
                  </a:lnTo>
                  <a:lnTo>
                    <a:pt x="691354" y="269043"/>
                  </a:lnTo>
                  <a:lnTo>
                    <a:pt x="691509" y="269034"/>
                  </a:lnTo>
                  <a:lnTo>
                    <a:pt x="691664" y="269016"/>
                  </a:lnTo>
                  <a:lnTo>
                    <a:pt x="691815" y="268989"/>
                  </a:lnTo>
                  <a:lnTo>
                    <a:pt x="691943" y="268957"/>
                  </a:lnTo>
                  <a:lnTo>
                    <a:pt x="692072" y="268916"/>
                  </a:lnTo>
                  <a:lnTo>
                    <a:pt x="692200" y="268871"/>
                  </a:lnTo>
                  <a:lnTo>
                    <a:pt x="692559" y="268721"/>
                  </a:lnTo>
                  <a:lnTo>
                    <a:pt x="692994" y="268508"/>
                  </a:lnTo>
                  <a:lnTo>
                    <a:pt x="693127" y="268458"/>
                  </a:lnTo>
                  <a:lnTo>
                    <a:pt x="693263" y="268413"/>
                  </a:lnTo>
                  <a:lnTo>
                    <a:pt x="693535" y="268331"/>
                  </a:lnTo>
                  <a:lnTo>
                    <a:pt x="693671" y="268295"/>
                  </a:lnTo>
                  <a:lnTo>
                    <a:pt x="694132" y="268186"/>
                  </a:lnTo>
                  <a:lnTo>
                    <a:pt x="694287" y="268154"/>
                  </a:lnTo>
                  <a:lnTo>
                    <a:pt x="694559" y="268109"/>
                  </a:lnTo>
                  <a:lnTo>
                    <a:pt x="695027" y="268045"/>
                  </a:lnTo>
                  <a:lnTo>
                    <a:pt x="696248" y="268186"/>
                  </a:lnTo>
                  <a:lnTo>
                    <a:pt x="696377" y="268204"/>
                  </a:lnTo>
                  <a:lnTo>
                    <a:pt x="698300" y="268871"/>
                  </a:lnTo>
                  <a:lnTo>
                    <a:pt x="699022" y="269043"/>
                  </a:lnTo>
                  <a:lnTo>
                    <a:pt x="699192" y="269383"/>
                  </a:lnTo>
                  <a:lnTo>
                    <a:pt x="699823" y="270046"/>
                  </a:lnTo>
                  <a:lnTo>
                    <a:pt x="699853" y="270300"/>
                  </a:lnTo>
                  <a:lnTo>
                    <a:pt x="699948" y="270744"/>
                  </a:lnTo>
                  <a:lnTo>
                    <a:pt x="699793" y="271066"/>
                  </a:lnTo>
                  <a:lnTo>
                    <a:pt x="699336" y="271783"/>
                  </a:lnTo>
                  <a:lnTo>
                    <a:pt x="699237" y="272005"/>
                  </a:lnTo>
                  <a:lnTo>
                    <a:pt x="699105" y="272400"/>
                  </a:lnTo>
                  <a:lnTo>
                    <a:pt x="699132" y="272817"/>
                  </a:lnTo>
                  <a:lnTo>
                    <a:pt x="699192" y="273085"/>
                  </a:lnTo>
                  <a:lnTo>
                    <a:pt x="700495" y="274123"/>
                  </a:lnTo>
                  <a:lnTo>
                    <a:pt x="700703" y="274436"/>
                  </a:lnTo>
                  <a:lnTo>
                    <a:pt x="701003" y="274908"/>
                  </a:lnTo>
                  <a:lnTo>
                    <a:pt x="701194" y="275094"/>
                  </a:lnTo>
                  <a:lnTo>
                    <a:pt x="701324" y="275239"/>
                  </a:lnTo>
                  <a:lnTo>
                    <a:pt x="701645" y="275820"/>
                  </a:lnTo>
                  <a:lnTo>
                    <a:pt x="701694" y="276083"/>
                  </a:lnTo>
                  <a:lnTo>
                    <a:pt x="701785" y="276319"/>
                  </a:lnTo>
                  <a:lnTo>
                    <a:pt x="701962" y="276645"/>
                  </a:lnTo>
                  <a:lnTo>
                    <a:pt x="702004" y="276822"/>
                  </a:lnTo>
                  <a:lnTo>
                    <a:pt x="701600" y="277244"/>
                  </a:lnTo>
                  <a:lnTo>
                    <a:pt x="701592" y="277820"/>
                  </a:lnTo>
                  <a:lnTo>
                    <a:pt x="701683" y="278224"/>
                  </a:lnTo>
                  <a:lnTo>
                    <a:pt x="701723" y="278424"/>
                  </a:lnTo>
                  <a:lnTo>
                    <a:pt x="701762" y="278628"/>
                  </a:lnTo>
                  <a:lnTo>
                    <a:pt x="701796" y="278832"/>
                  </a:lnTo>
                  <a:lnTo>
                    <a:pt x="701819" y="279027"/>
                  </a:lnTo>
                  <a:lnTo>
                    <a:pt x="701853" y="279412"/>
                  </a:lnTo>
                  <a:lnTo>
                    <a:pt x="701887" y="279680"/>
                  </a:lnTo>
                  <a:lnTo>
                    <a:pt x="702136" y="280338"/>
                  </a:lnTo>
                  <a:lnTo>
                    <a:pt x="702295" y="280778"/>
                  </a:lnTo>
                  <a:lnTo>
                    <a:pt x="702540" y="281572"/>
                  </a:lnTo>
                  <a:lnTo>
                    <a:pt x="702627" y="281830"/>
                  </a:lnTo>
                  <a:lnTo>
                    <a:pt x="702729" y="282084"/>
                  </a:lnTo>
                  <a:lnTo>
                    <a:pt x="702903" y="282461"/>
                  </a:lnTo>
                  <a:lnTo>
                    <a:pt x="702997" y="282646"/>
                  </a:lnTo>
                  <a:lnTo>
                    <a:pt x="703103" y="282824"/>
                  </a:lnTo>
                  <a:lnTo>
                    <a:pt x="703224" y="282982"/>
                  </a:lnTo>
                  <a:lnTo>
                    <a:pt x="703356" y="283132"/>
                  </a:lnTo>
                  <a:lnTo>
                    <a:pt x="703500" y="283277"/>
                  </a:lnTo>
                  <a:lnTo>
                    <a:pt x="703658" y="283409"/>
                  </a:lnTo>
                  <a:lnTo>
                    <a:pt x="703822" y="283518"/>
                  </a:lnTo>
                  <a:lnTo>
                    <a:pt x="704089" y="283613"/>
                  </a:lnTo>
                  <a:lnTo>
                    <a:pt x="704823" y="283953"/>
                  </a:lnTo>
                  <a:lnTo>
                    <a:pt x="704929" y="284084"/>
                  </a:lnTo>
                  <a:lnTo>
                    <a:pt x="705356" y="284461"/>
                  </a:lnTo>
                  <a:lnTo>
                    <a:pt x="705492" y="284479"/>
                  </a:lnTo>
                  <a:lnTo>
                    <a:pt x="705639" y="284470"/>
                  </a:lnTo>
                  <a:lnTo>
                    <a:pt x="705873" y="284379"/>
                  </a:lnTo>
                  <a:lnTo>
                    <a:pt x="706092" y="284406"/>
                  </a:lnTo>
                  <a:lnTo>
                    <a:pt x="706349" y="284475"/>
                  </a:lnTo>
                  <a:lnTo>
                    <a:pt x="706602" y="284561"/>
                  </a:lnTo>
                  <a:lnTo>
                    <a:pt x="706853" y="284670"/>
                  </a:lnTo>
                  <a:lnTo>
                    <a:pt x="707087" y="284801"/>
                  </a:lnTo>
                  <a:lnTo>
                    <a:pt x="707298" y="284951"/>
                  </a:lnTo>
                  <a:lnTo>
                    <a:pt x="707495" y="285186"/>
                  </a:lnTo>
                  <a:lnTo>
                    <a:pt x="707646" y="285486"/>
                  </a:lnTo>
                  <a:lnTo>
                    <a:pt x="707786" y="285794"/>
                  </a:lnTo>
                  <a:lnTo>
                    <a:pt x="707941" y="286076"/>
                  </a:lnTo>
                  <a:lnTo>
                    <a:pt x="708145" y="286275"/>
                  </a:lnTo>
                  <a:lnTo>
                    <a:pt x="708379" y="286357"/>
                  </a:lnTo>
                  <a:lnTo>
                    <a:pt x="708651" y="286375"/>
                  </a:lnTo>
                  <a:lnTo>
                    <a:pt x="708938" y="286375"/>
                  </a:lnTo>
                  <a:lnTo>
                    <a:pt x="709210" y="286393"/>
                  </a:lnTo>
                  <a:lnTo>
                    <a:pt x="709444" y="286470"/>
                  </a:lnTo>
                  <a:lnTo>
                    <a:pt x="709702" y="286679"/>
                  </a:lnTo>
                  <a:lnTo>
                    <a:pt x="710046" y="287051"/>
                  </a:lnTo>
                  <a:lnTo>
                    <a:pt x="710628" y="287632"/>
                  </a:lnTo>
                  <a:lnTo>
                    <a:pt x="711206" y="288221"/>
                  </a:lnTo>
                  <a:lnTo>
                    <a:pt x="711500" y="288516"/>
                  </a:lnTo>
                  <a:lnTo>
                    <a:pt x="711674" y="288684"/>
                  </a:lnTo>
                  <a:lnTo>
                    <a:pt x="712023" y="289011"/>
                  </a:lnTo>
                  <a:lnTo>
                    <a:pt x="712193" y="289183"/>
                  </a:lnTo>
                  <a:lnTo>
                    <a:pt x="712355" y="289360"/>
                  </a:lnTo>
                  <a:lnTo>
                    <a:pt x="712495" y="289532"/>
                  </a:lnTo>
                  <a:lnTo>
                    <a:pt x="712627" y="289714"/>
                  </a:lnTo>
                  <a:lnTo>
                    <a:pt x="712835" y="289986"/>
                  </a:lnTo>
                  <a:lnTo>
                    <a:pt x="713122" y="290349"/>
                  </a:lnTo>
                  <a:lnTo>
                    <a:pt x="713254" y="290535"/>
                  </a:lnTo>
                  <a:lnTo>
                    <a:pt x="713375" y="290730"/>
                  </a:lnTo>
                  <a:lnTo>
                    <a:pt x="713541" y="291061"/>
                  </a:lnTo>
                  <a:lnTo>
                    <a:pt x="713681" y="291406"/>
                  </a:lnTo>
                  <a:lnTo>
                    <a:pt x="713798" y="291764"/>
                  </a:lnTo>
                  <a:lnTo>
                    <a:pt x="713904" y="292127"/>
                  </a:lnTo>
                  <a:lnTo>
                    <a:pt x="714044" y="292680"/>
                  </a:lnTo>
                  <a:lnTo>
                    <a:pt x="714085" y="292871"/>
                  </a:lnTo>
                  <a:lnTo>
                    <a:pt x="714200" y="293452"/>
                  </a:lnTo>
                  <a:lnTo>
                    <a:pt x="714267" y="293733"/>
                  </a:lnTo>
                  <a:lnTo>
                    <a:pt x="714351" y="294023"/>
                  </a:lnTo>
                  <a:lnTo>
                    <a:pt x="714425" y="294313"/>
                  </a:lnTo>
                  <a:lnTo>
                    <a:pt x="714459" y="294590"/>
                  </a:lnTo>
                  <a:lnTo>
                    <a:pt x="714438" y="294853"/>
                  </a:lnTo>
                  <a:lnTo>
                    <a:pt x="714351" y="295085"/>
                  </a:lnTo>
                  <a:lnTo>
                    <a:pt x="714221" y="295311"/>
                  </a:lnTo>
                  <a:lnTo>
                    <a:pt x="714059" y="295525"/>
                  </a:lnTo>
                  <a:lnTo>
                    <a:pt x="713866" y="295729"/>
                  </a:lnTo>
                  <a:lnTo>
                    <a:pt x="713681" y="295888"/>
                  </a:lnTo>
                  <a:lnTo>
                    <a:pt x="713432" y="296037"/>
                  </a:lnTo>
                  <a:lnTo>
                    <a:pt x="713152" y="296151"/>
                  </a:lnTo>
                  <a:lnTo>
                    <a:pt x="712850" y="296232"/>
                  </a:lnTo>
                  <a:lnTo>
                    <a:pt x="712540" y="296296"/>
                  </a:lnTo>
                  <a:lnTo>
                    <a:pt x="712238" y="296341"/>
                  </a:lnTo>
                  <a:lnTo>
                    <a:pt x="711804" y="296373"/>
                  </a:lnTo>
                  <a:lnTo>
                    <a:pt x="711364" y="296341"/>
                  </a:lnTo>
                  <a:lnTo>
                    <a:pt x="710469" y="296219"/>
                  </a:lnTo>
                  <a:lnTo>
                    <a:pt x="710023" y="296173"/>
                  </a:lnTo>
                  <a:lnTo>
                    <a:pt x="709638" y="296142"/>
                  </a:lnTo>
                  <a:lnTo>
                    <a:pt x="709253" y="296096"/>
                  </a:lnTo>
                  <a:lnTo>
                    <a:pt x="708862" y="296064"/>
                  </a:lnTo>
                  <a:lnTo>
                    <a:pt x="708481" y="296055"/>
                  </a:lnTo>
                  <a:lnTo>
                    <a:pt x="708111" y="296096"/>
                  </a:lnTo>
                  <a:lnTo>
                    <a:pt x="707835" y="296159"/>
                  </a:lnTo>
                  <a:lnTo>
                    <a:pt x="707563" y="296237"/>
                  </a:lnTo>
                  <a:lnTo>
                    <a:pt x="707291" y="296337"/>
                  </a:lnTo>
                  <a:lnTo>
                    <a:pt x="707034" y="296454"/>
                  </a:lnTo>
                  <a:lnTo>
                    <a:pt x="706800" y="296600"/>
                  </a:lnTo>
                  <a:lnTo>
                    <a:pt x="706561" y="296786"/>
                  </a:lnTo>
                  <a:lnTo>
                    <a:pt x="706338" y="297003"/>
                  </a:lnTo>
                  <a:lnTo>
                    <a:pt x="706139" y="297239"/>
                  </a:lnTo>
                  <a:lnTo>
                    <a:pt x="705964" y="297498"/>
                  </a:lnTo>
                  <a:lnTo>
                    <a:pt x="705824" y="297761"/>
                  </a:lnTo>
                  <a:lnTo>
                    <a:pt x="705726" y="298083"/>
                  </a:lnTo>
                  <a:lnTo>
                    <a:pt x="705688" y="298432"/>
                  </a:lnTo>
                  <a:lnTo>
                    <a:pt x="705681" y="298791"/>
                  </a:lnTo>
                  <a:lnTo>
                    <a:pt x="705669" y="299154"/>
                  </a:lnTo>
                  <a:lnTo>
                    <a:pt x="705620" y="299503"/>
                  </a:lnTo>
                  <a:lnTo>
                    <a:pt x="705560" y="299734"/>
                  </a:lnTo>
                  <a:lnTo>
                    <a:pt x="705495" y="299965"/>
                  </a:lnTo>
                  <a:lnTo>
                    <a:pt x="705424" y="300192"/>
                  </a:lnTo>
                  <a:lnTo>
                    <a:pt x="705261" y="300637"/>
                  </a:lnTo>
                  <a:lnTo>
                    <a:pt x="705042" y="300923"/>
                  </a:lnTo>
                  <a:lnTo>
                    <a:pt x="704812" y="301199"/>
                  </a:lnTo>
                  <a:lnTo>
                    <a:pt x="704577" y="301471"/>
                  </a:lnTo>
                  <a:lnTo>
                    <a:pt x="704332" y="301735"/>
                  </a:lnTo>
                  <a:lnTo>
                    <a:pt x="704079" y="301989"/>
                  </a:lnTo>
                  <a:lnTo>
                    <a:pt x="703753" y="302302"/>
                  </a:lnTo>
                  <a:lnTo>
                    <a:pt x="703413" y="302606"/>
                  </a:lnTo>
                  <a:lnTo>
                    <a:pt x="703062" y="302896"/>
                  </a:lnTo>
                  <a:lnTo>
                    <a:pt x="702699" y="303159"/>
                  </a:lnTo>
                  <a:lnTo>
                    <a:pt x="702317" y="303390"/>
                  </a:lnTo>
                  <a:lnTo>
                    <a:pt x="702008" y="303527"/>
                  </a:lnTo>
                  <a:lnTo>
                    <a:pt x="701679" y="303635"/>
                  </a:lnTo>
                  <a:lnTo>
                    <a:pt x="701350" y="303735"/>
                  </a:lnTo>
                  <a:lnTo>
                    <a:pt x="701028" y="303849"/>
                  </a:lnTo>
                  <a:lnTo>
                    <a:pt x="700726" y="303994"/>
                  </a:lnTo>
                  <a:lnTo>
                    <a:pt x="700223" y="304293"/>
                  </a:lnTo>
                  <a:lnTo>
                    <a:pt x="699982" y="304461"/>
                  </a:lnTo>
                  <a:lnTo>
                    <a:pt x="699800" y="304638"/>
                  </a:lnTo>
                  <a:lnTo>
                    <a:pt x="699710" y="304824"/>
                  </a:lnTo>
                  <a:lnTo>
                    <a:pt x="699710" y="304978"/>
                  </a:lnTo>
                  <a:lnTo>
                    <a:pt x="699808" y="305309"/>
                  </a:lnTo>
                  <a:lnTo>
                    <a:pt x="699880" y="305472"/>
                  </a:lnTo>
                  <a:lnTo>
                    <a:pt x="699963" y="305622"/>
                  </a:lnTo>
                  <a:lnTo>
                    <a:pt x="700133" y="305849"/>
                  </a:lnTo>
                  <a:lnTo>
                    <a:pt x="700356" y="306039"/>
                  </a:lnTo>
                  <a:lnTo>
                    <a:pt x="700869" y="306398"/>
                  </a:lnTo>
                  <a:lnTo>
                    <a:pt x="701105" y="306593"/>
                  </a:lnTo>
                  <a:lnTo>
                    <a:pt x="701532" y="306997"/>
                  </a:lnTo>
                  <a:lnTo>
                    <a:pt x="701736" y="307210"/>
                  </a:lnTo>
                  <a:lnTo>
                    <a:pt x="701924" y="307432"/>
                  </a:lnTo>
                  <a:lnTo>
                    <a:pt x="702087" y="307668"/>
                  </a:lnTo>
                  <a:lnTo>
                    <a:pt x="702234" y="307958"/>
                  </a:lnTo>
                  <a:lnTo>
                    <a:pt x="702348" y="308271"/>
                  </a:lnTo>
                  <a:lnTo>
                    <a:pt x="702438" y="308603"/>
                  </a:lnTo>
                  <a:lnTo>
                    <a:pt x="702514" y="308934"/>
                  </a:lnTo>
                  <a:lnTo>
                    <a:pt x="702691" y="309746"/>
                  </a:lnTo>
                  <a:lnTo>
                    <a:pt x="702782" y="310240"/>
                  </a:lnTo>
                  <a:lnTo>
                    <a:pt x="702846" y="310739"/>
                  </a:lnTo>
                  <a:lnTo>
                    <a:pt x="702861" y="311224"/>
                  </a:lnTo>
                  <a:lnTo>
                    <a:pt x="702808" y="311696"/>
                  </a:lnTo>
                  <a:lnTo>
                    <a:pt x="702706" y="312114"/>
                  </a:lnTo>
                  <a:lnTo>
                    <a:pt x="702559" y="312535"/>
                  </a:lnTo>
                  <a:lnTo>
                    <a:pt x="702374" y="312944"/>
                  </a:lnTo>
                  <a:lnTo>
                    <a:pt x="702147" y="313321"/>
                  </a:lnTo>
                  <a:lnTo>
                    <a:pt x="701879" y="313638"/>
                  </a:lnTo>
                  <a:lnTo>
                    <a:pt x="701509" y="313919"/>
                  </a:lnTo>
                  <a:lnTo>
                    <a:pt x="701066" y="314128"/>
                  </a:lnTo>
                  <a:lnTo>
                    <a:pt x="700579" y="314295"/>
                  </a:lnTo>
                  <a:lnTo>
                    <a:pt x="700080" y="314441"/>
                  </a:lnTo>
                  <a:lnTo>
                    <a:pt x="699256" y="314722"/>
                  </a:lnTo>
                  <a:lnTo>
                    <a:pt x="698905" y="314822"/>
                  </a:lnTo>
                  <a:lnTo>
                    <a:pt x="698554" y="314926"/>
                  </a:lnTo>
                  <a:lnTo>
                    <a:pt x="698216" y="315049"/>
                  </a:lnTo>
                  <a:lnTo>
                    <a:pt x="697903" y="315212"/>
                  </a:lnTo>
                  <a:lnTo>
                    <a:pt x="697650" y="315380"/>
                  </a:lnTo>
                  <a:lnTo>
                    <a:pt x="697400" y="315571"/>
                  </a:lnTo>
                  <a:lnTo>
                    <a:pt x="697166" y="315779"/>
                  </a:lnTo>
                  <a:lnTo>
                    <a:pt x="696958" y="316006"/>
                  </a:lnTo>
                  <a:lnTo>
                    <a:pt x="696781" y="316251"/>
                  </a:lnTo>
                  <a:lnTo>
                    <a:pt x="696637" y="316532"/>
                  </a:lnTo>
                  <a:lnTo>
                    <a:pt x="696528" y="316841"/>
                  </a:lnTo>
                  <a:lnTo>
                    <a:pt x="696445" y="317167"/>
                  </a:lnTo>
                  <a:lnTo>
                    <a:pt x="696384" y="317498"/>
                  </a:lnTo>
                  <a:lnTo>
                    <a:pt x="696330" y="317830"/>
                  </a:lnTo>
                  <a:lnTo>
                    <a:pt x="696305" y="318057"/>
                  </a:lnTo>
                  <a:lnTo>
                    <a:pt x="696286" y="318292"/>
                  </a:lnTo>
                  <a:lnTo>
                    <a:pt x="696275" y="318524"/>
                  </a:lnTo>
                  <a:lnTo>
                    <a:pt x="696260" y="318991"/>
                  </a:lnTo>
                  <a:lnTo>
                    <a:pt x="696260" y="319159"/>
                  </a:lnTo>
                  <a:lnTo>
                    <a:pt x="696271" y="319503"/>
                  </a:lnTo>
                  <a:lnTo>
                    <a:pt x="696267" y="319671"/>
                  </a:lnTo>
                  <a:lnTo>
                    <a:pt x="696248" y="319835"/>
                  </a:lnTo>
                  <a:lnTo>
                    <a:pt x="696150" y="320152"/>
                  </a:lnTo>
                  <a:lnTo>
                    <a:pt x="695995" y="320465"/>
                  </a:lnTo>
                  <a:lnTo>
                    <a:pt x="695795" y="320769"/>
                  </a:lnTo>
                  <a:lnTo>
                    <a:pt x="695567" y="321050"/>
                  </a:lnTo>
                  <a:lnTo>
                    <a:pt x="695325" y="321300"/>
                  </a:lnTo>
                  <a:lnTo>
                    <a:pt x="695118" y="321486"/>
                  </a:lnTo>
                  <a:lnTo>
                    <a:pt x="694891" y="321654"/>
                  </a:lnTo>
                  <a:lnTo>
                    <a:pt x="694653" y="321808"/>
                  </a:lnTo>
                  <a:lnTo>
                    <a:pt x="694404" y="321949"/>
                  </a:lnTo>
                  <a:lnTo>
                    <a:pt x="694154" y="322076"/>
                  </a:lnTo>
                  <a:lnTo>
                    <a:pt x="693822" y="322216"/>
                  </a:lnTo>
                  <a:lnTo>
                    <a:pt x="693478" y="322339"/>
                  </a:lnTo>
                  <a:lnTo>
                    <a:pt x="693122" y="322439"/>
                  </a:lnTo>
                  <a:lnTo>
                    <a:pt x="692767" y="322516"/>
                  </a:lnTo>
                  <a:lnTo>
                    <a:pt x="692408" y="322575"/>
                  </a:lnTo>
                  <a:lnTo>
                    <a:pt x="692023" y="322588"/>
                  </a:lnTo>
                  <a:lnTo>
                    <a:pt x="691634" y="322566"/>
                  </a:lnTo>
                  <a:lnTo>
                    <a:pt x="690852" y="322488"/>
                  </a:lnTo>
                  <a:lnTo>
                    <a:pt x="690461" y="322488"/>
                  </a:lnTo>
                  <a:lnTo>
                    <a:pt x="689948" y="322529"/>
                  </a:lnTo>
                  <a:lnTo>
                    <a:pt x="689434" y="322606"/>
                  </a:lnTo>
                  <a:lnTo>
                    <a:pt x="688924" y="322706"/>
                  </a:lnTo>
                  <a:lnTo>
                    <a:pt x="688420" y="322829"/>
                  </a:lnTo>
                  <a:lnTo>
                    <a:pt x="687927" y="322974"/>
                  </a:lnTo>
                  <a:lnTo>
                    <a:pt x="687636" y="323074"/>
                  </a:lnTo>
                  <a:lnTo>
                    <a:pt x="687351" y="323192"/>
                  </a:lnTo>
                  <a:lnTo>
                    <a:pt x="687068" y="323314"/>
                  </a:lnTo>
                  <a:lnTo>
                    <a:pt x="686781" y="323428"/>
                  </a:lnTo>
                  <a:lnTo>
                    <a:pt x="686494" y="323528"/>
                  </a:lnTo>
                  <a:lnTo>
                    <a:pt x="686139" y="323627"/>
                  </a:lnTo>
                  <a:lnTo>
                    <a:pt x="685421" y="323777"/>
                  </a:lnTo>
                  <a:lnTo>
                    <a:pt x="685057" y="323845"/>
                  </a:lnTo>
                  <a:lnTo>
                    <a:pt x="684241" y="324022"/>
                  </a:lnTo>
                  <a:lnTo>
                    <a:pt x="683327" y="324231"/>
                  </a:lnTo>
                  <a:lnTo>
                    <a:pt x="682874" y="324344"/>
                  </a:lnTo>
                  <a:lnTo>
                    <a:pt x="682423" y="324467"/>
                  </a:lnTo>
                  <a:lnTo>
                    <a:pt x="681996" y="324598"/>
                  </a:lnTo>
                  <a:lnTo>
                    <a:pt x="681573" y="324743"/>
                  </a:lnTo>
                  <a:lnTo>
                    <a:pt x="681154" y="324897"/>
                  </a:lnTo>
                  <a:lnTo>
                    <a:pt x="680731" y="325043"/>
                  </a:lnTo>
                  <a:lnTo>
                    <a:pt x="680304" y="325170"/>
                  </a:lnTo>
                  <a:lnTo>
                    <a:pt x="680051" y="325228"/>
                  </a:lnTo>
                  <a:lnTo>
                    <a:pt x="679794" y="325278"/>
                  </a:lnTo>
                  <a:lnTo>
                    <a:pt x="679532" y="325324"/>
                  </a:lnTo>
                  <a:lnTo>
                    <a:pt x="679279" y="325383"/>
                  </a:lnTo>
                  <a:lnTo>
                    <a:pt x="679037" y="325464"/>
                  </a:lnTo>
                  <a:lnTo>
                    <a:pt x="678769" y="325578"/>
                  </a:lnTo>
                  <a:lnTo>
                    <a:pt x="678512" y="325709"/>
                  </a:lnTo>
                  <a:lnTo>
                    <a:pt x="678259" y="325859"/>
                  </a:lnTo>
                  <a:lnTo>
                    <a:pt x="678017" y="326023"/>
                  </a:lnTo>
                  <a:lnTo>
                    <a:pt x="677791" y="326195"/>
                  </a:lnTo>
                  <a:lnTo>
                    <a:pt x="677787" y="326326"/>
                  </a:lnTo>
                  <a:lnTo>
                    <a:pt x="677451" y="326776"/>
                  </a:lnTo>
                  <a:lnTo>
                    <a:pt x="677307" y="327361"/>
                  </a:lnTo>
                  <a:lnTo>
                    <a:pt x="677428" y="328141"/>
                  </a:lnTo>
                  <a:lnTo>
                    <a:pt x="677492" y="328327"/>
                  </a:lnTo>
                  <a:lnTo>
                    <a:pt x="677522" y="328617"/>
                  </a:lnTo>
                  <a:lnTo>
                    <a:pt x="677545" y="328908"/>
                  </a:lnTo>
                  <a:lnTo>
                    <a:pt x="677560" y="329198"/>
                  </a:lnTo>
                  <a:lnTo>
                    <a:pt x="677568" y="329489"/>
                  </a:lnTo>
                  <a:lnTo>
                    <a:pt x="677570" y="329779"/>
                  </a:lnTo>
                  <a:lnTo>
                    <a:pt x="677560" y="330137"/>
                  </a:lnTo>
                  <a:lnTo>
                    <a:pt x="677536" y="330491"/>
                  </a:lnTo>
                  <a:lnTo>
                    <a:pt x="677506" y="330845"/>
                  </a:lnTo>
                  <a:lnTo>
                    <a:pt x="677432" y="331557"/>
                  </a:lnTo>
                  <a:lnTo>
                    <a:pt x="677405" y="331970"/>
                  </a:lnTo>
                  <a:lnTo>
                    <a:pt x="677398" y="332387"/>
                  </a:lnTo>
                  <a:lnTo>
                    <a:pt x="677374" y="332805"/>
                  </a:lnTo>
                  <a:lnTo>
                    <a:pt x="677307" y="333199"/>
                  </a:lnTo>
                  <a:lnTo>
                    <a:pt x="677000" y="333843"/>
                  </a:lnTo>
                  <a:lnTo>
                    <a:pt x="676762" y="334120"/>
                  </a:lnTo>
                  <a:lnTo>
                    <a:pt x="676018" y="334796"/>
                  </a:lnTo>
                  <a:lnTo>
                    <a:pt x="675848" y="335032"/>
                  </a:lnTo>
                  <a:lnTo>
                    <a:pt x="675719" y="335232"/>
                  </a:lnTo>
                  <a:lnTo>
                    <a:pt x="675489" y="335649"/>
                  </a:lnTo>
                  <a:lnTo>
                    <a:pt x="675368" y="335844"/>
                  </a:lnTo>
                  <a:lnTo>
                    <a:pt x="675221" y="336026"/>
                  </a:lnTo>
                  <a:lnTo>
                    <a:pt x="675088" y="336157"/>
                  </a:lnTo>
                  <a:lnTo>
                    <a:pt x="674941" y="336280"/>
                  </a:lnTo>
                  <a:lnTo>
                    <a:pt x="674790" y="336398"/>
                  </a:lnTo>
                  <a:lnTo>
                    <a:pt x="674630" y="336502"/>
                  </a:lnTo>
                  <a:lnTo>
                    <a:pt x="674322" y="336684"/>
                  </a:lnTo>
                  <a:lnTo>
                    <a:pt x="674075" y="336819"/>
                  </a:lnTo>
                  <a:lnTo>
                    <a:pt x="673826" y="336942"/>
                  </a:lnTo>
                  <a:lnTo>
                    <a:pt x="673573" y="337051"/>
                  </a:lnTo>
                  <a:lnTo>
                    <a:pt x="673104" y="337173"/>
                  </a:lnTo>
                  <a:lnTo>
                    <a:pt x="672700" y="337427"/>
                  </a:lnTo>
                  <a:lnTo>
                    <a:pt x="672364" y="337750"/>
                  </a:lnTo>
                  <a:lnTo>
                    <a:pt x="672024" y="338131"/>
                  </a:lnTo>
                  <a:lnTo>
                    <a:pt x="671475" y="339424"/>
                  </a:lnTo>
                  <a:lnTo>
                    <a:pt x="671533" y="339945"/>
                  </a:lnTo>
                  <a:lnTo>
                    <a:pt x="671324" y="340395"/>
                  </a:lnTo>
                  <a:lnTo>
                    <a:pt x="671320" y="340916"/>
                  </a:lnTo>
                  <a:lnTo>
                    <a:pt x="671108" y="341629"/>
                  </a:lnTo>
                  <a:lnTo>
                    <a:pt x="670836" y="342014"/>
                  </a:lnTo>
                  <a:lnTo>
                    <a:pt x="670485" y="342840"/>
                  </a:lnTo>
                  <a:lnTo>
                    <a:pt x="670402" y="342994"/>
                  </a:lnTo>
                  <a:lnTo>
                    <a:pt x="670308" y="343144"/>
                  </a:lnTo>
                  <a:lnTo>
                    <a:pt x="670081" y="343407"/>
                  </a:lnTo>
                  <a:lnTo>
                    <a:pt x="669888" y="343557"/>
                  </a:lnTo>
                  <a:lnTo>
                    <a:pt x="669664" y="343670"/>
                  </a:lnTo>
                  <a:lnTo>
                    <a:pt x="669420" y="343761"/>
                  </a:lnTo>
                  <a:lnTo>
                    <a:pt x="669167" y="343847"/>
                  </a:lnTo>
                  <a:lnTo>
                    <a:pt x="668924" y="343937"/>
                  </a:lnTo>
                  <a:lnTo>
                    <a:pt x="668505" y="344106"/>
                  </a:lnTo>
                  <a:lnTo>
                    <a:pt x="668078" y="344269"/>
                  </a:lnTo>
                  <a:lnTo>
                    <a:pt x="667647" y="344414"/>
                  </a:lnTo>
                  <a:lnTo>
                    <a:pt x="667216" y="344532"/>
                  </a:lnTo>
                  <a:lnTo>
                    <a:pt x="666778" y="344614"/>
                  </a:lnTo>
                  <a:lnTo>
                    <a:pt x="666480" y="344654"/>
                  </a:lnTo>
                  <a:lnTo>
                    <a:pt x="666180" y="344682"/>
                  </a:lnTo>
                  <a:lnTo>
                    <a:pt x="665882" y="344695"/>
                  </a:lnTo>
                  <a:lnTo>
                    <a:pt x="665587" y="344686"/>
                  </a:lnTo>
                  <a:lnTo>
                    <a:pt x="665296" y="344645"/>
                  </a:lnTo>
                  <a:lnTo>
                    <a:pt x="665051" y="344559"/>
                  </a:lnTo>
                  <a:lnTo>
                    <a:pt x="664575" y="344282"/>
                  </a:lnTo>
                  <a:lnTo>
                    <a:pt x="664340" y="344173"/>
                  </a:lnTo>
                  <a:lnTo>
                    <a:pt x="664101" y="344128"/>
                  </a:lnTo>
                  <a:lnTo>
                    <a:pt x="663914" y="344146"/>
                  </a:lnTo>
                  <a:lnTo>
                    <a:pt x="663720" y="344196"/>
                  </a:lnTo>
                  <a:lnTo>
                    <a:pt x="663527" y="344264"/>
                  </a:lnTo>
                  <a:lnTo>
                    <a:pt x="663342" y="344351"/>
                  </a:lnTo>
                  <a:lnTo>
                    <a:pt x="663168" y="344441"/>
                  </a:lnTo>
                  <a:lnTo>
                    <a:pt x="662991" y="344545"/>
                  </a:lnTo>
                  <a:lnTo>
                    <a:pt x="662821" y="344663"/>
                  </a:lnTo>
                  <a:lnTo>
                    <a:pt x="662655" y="344800"/>
                  </a:lnTo>
                  <a:lnTo>
                    <a:pt x="662515" y="344936"/>
                  </a:lnTo>
                  <a:lnTo>
                    <a:pt x="662390" y="345090"/>
                  </a:lnTo>
                  <a:lnTo>
                    <a:pt x="662281" y="345280"/>
                  </a:lnTo>
                  <a:lnTo>
                    <a:pt x="662197" y="345494"/>
                  </a:lnTo>
                  <a:lnTo>
                    <a:pt x="662133" y="345725"/>
                  </a:lnTo>
                  <a:lnTo>
                    <a:pt x="662084" y="345957"/>
                  </a:lnTo>
                  <a:lnTo>
                    <a:pt x="662005" y="346378"/>
                  </a:lnTo>
                  <a:lnTo>
                    <a:pt x="661971" y="346582"/>
                  </a:lnTo>
                  <a:lnTo>
                    <a:pt x="661948" y="346841"/>
                  </a:lnTo>
                  <a:lnTo>
                    <a:pt x="661944" y="346982"/>
                  </a:lnTo>
                  <a:lnTo>
                    <a:pt x="661971" y="347172"/>
                  </a:lnTo>
                  <a:lnTo>
                    <a:pt x="662054" y="347381"/>
                  </a:lnTo>
                  <a:lnTo>
                    <a:pt x="662190" y="347576"/>
                  </a:lnTo>
                  <a:lnTo>
                    <a:pt x="662352" y="347767"/>
                  </a:lnTo>
                  <a:lnTo>
                    <a:pt x="662500" y="347962"/>
                  </a:lnTo>
                  <a:lnTo>
                    <a:pt x="662609" y="348170"/>
                  </a:lnTo>
                  <a:lnTo>
                    <a:pt x="662704" y="348488"/>
                  </a:lnTo>
                  <a:lnTo>
                    <a:pt x="662764" y="348824"/>
                  </a:lnTo>
                  <a:lnTo>
                    <a:pt x="662783" y="349173"/>
                  </a:lnTo>
                  <a:lnTo>
                    <a:pt x="662764" y="349509"/>
                  </a:lnTo>
                  <a:lnTo>
                    <a:pt x="662692" y="349822"/>
                  </a:lnTo>
                  <a:lnTo>
                    <a:pt x="662568" y="350085"/>
                  </a:lnTo>
                  <a:lnTo>
                    <a:pt x="662417" y="350343"/>
                  </a:lnTo>
                  <a:lnTo>
                    <a:pt x="662352" y="350475"/>
                  </a:lnTo>
                  <a:lnTo>
                    <a:pt x="662277" y="350657"/>
                  </a:lnTo>
                  <a:lnTo>
                    <a:pt x="662205" y="350843"/>
                  </a:lnTo>
                  <a:lnTo>
                    <a:pt x="662145" y="351029"/>
                  </a:lnTo>
                  <a:lnTo>
                    <a:pt x="662095" y="351215"/>
                  </a:lnTo>
                  <a:lnTo>
                    <a:pt x="662061" y="351405"/>
                  </a:lnTo>
                  <a:lnTo>
                    <a:pt x="662061" y="351646"/>
                  </a:lnTo>
                  <a:lnTo>
                    <a:pt x="662103" y="351886"/>
                  </a:lnTo>
                  <a:lnTo>
                    <a:pt x="662156" y="352131"/>
                  </a:lnTo>
                  <a:lnTo>
                    <a:pt x="662197" y="352376"/>
                  </a:lnTo>
                  <a:lnTo>
                    <a:pt x="662205" y="352617"/>
                  </a:lnTo>
                  <a:lnTo>
                    <a:pt x="662118" y="353002"/>
                  </a:lnTo>
                  <a:lnTo>
                    <a:pt x="661944" y="353379"/>
                  </a:lnTo>
                  <a:lnTo>
                    <a:pt x="661737" y="353755"/>
                  </a:lnTo>
                  <a:lnTo>
                    <a:pt x="661540" y="354136"/>
                  </a:lnTo>
                  <a:lnTo>
                    <a:pt x="661408" y="354527"/>
                  </a:lnTo>
                  <a:lnTo>
                    <a:pt x="661340" y="354935"/>
                  </a:lnTo>
                  <a:lnTo>
                    <a:pt x="661302" y="355357"/>
                  </a:lnTo>
                  <a:lnTo>
                    <a:pt x="661295" y="355783"/>
                  </a:lnTo>
                  <a:lnTo>
                    <a:pt x="661316" y="356205"/>
                  </a:lnTo>
                  <a:lnTo>
                    <a:pt x="661374" y="356618"/>
                  </a:lnTo>
                  <a:lnTo>
                    <a:pt x="661480" y="357058"/>
                  </a:lnTo>
                  <a:lnTo>
                    <a:pt x="661638" y="357493"/>
                  </a:lnTo>
                  <a:lnTo>
                    <a:pt x="661827" y="357920"/>
                  </a:lnTo>
                  <a:lnTo>
                    <a:pt x="662024" y="358346"/>
                  </a:lnTo>
                  <a:lnTo>
                    <a:pt x="662209" y="358773"/>
                  </a:lnTo>
                  <a:lnTo>
                    <a:pt x="662371" y="359109"/>
                  </a:lnTo>
                  <a:lnTo>
                    <a:pt x="662553" y="359440"/>
                  </a:lnTo>
                  <a:lnTo>
                    <a:pt x="662723" y="359776"/>
                  </a:lnTo>
                  <a:lnTo>
                    <a:pt x="662851" y="360107"/>
                  </a:lnTo>
                  <a:lnTo>
                    <a:pt x="662896" y="360433"/>
                  </a:lnTo>
                  <a:lnTo>
                    <a:pt x="662825" y="360824"/>
                  </a:lnTo>
                  <a:lnTo>
                    <a:pt x="662655" y="361223"/>
                  </a:lnTo>
                  <a:lnTo>
                    <a:pt x="662413" y="361613"/>
                  </a:lnTo>
                  <a:lnTo>
                    <a:pt x="662126" y="361976"/>
                  </a:lnTo>
                  <a:lnTo>
                    <a:pt x="661823" y="362285"/>
                  </a:lnTo>
                  <a:lnTo>
                    <a:pt x="661370" y="362602"/>
                  </a:lnTo>
                  <a:lnTo>
                    <a:pt x="660825" y="362838"/>
                  </a:lnTo>
                  <a:lnTo>
                    <a:pt x="660228" y="363006"/>
                  </a:lnTo>
                  <a:lnTo>
                    <a:pt x="659612" y="363128"/>
                  </a:lnTo>
                  <a:lnTo>
                    <a:pt x="659016" y="363228"/>
                  </a:lnTo>
                  <a:lnTo>
                    <a:pt x="658453" y="363301"/>
                  </a:lnTo>
                  <a:lnTo>
                    <a:pt x="657881" y="363337"/>
                  </a:lnTo>
                  <a:lnTo>
                    <a:pt x="657303" y="363337"/>
                  </a:lnTo>
                  <a:lnTo>
                    <a:pt x="656733" y="363301"/>
                  </a:lnTo>
                  <a:lnTo>
                    <a:pt x="656170" y="363233"/>
                  </a:lnTo>
                  <a:lnTo>
                    <a:pt x="655751" y="363147"/>
                  </a:lnTo>
                  <a:lnTo>
                    <a:pt x="655334" y="363033"/>
                  </a:lnTo>
                  <a:lnTo>
                    <a:pt x="654514" y="362770"/>
                  </a:lnTo>
                  <a:lnTo>
                    <a:pt x="654099" y="362648"/>
                  </a:lnTo>
                  <a:lnTo>
                    <a:pt x="653740" y="362548"/>
                  </a:lnTo>
                  <a:lnTo>
                    <a:pt x="653025" y="362339"/>
                  </a:lnTo>
                  <a:lnTo>
                    <a:pt x="652662" y="362248"/>
                  </a:lnTo>
                  <a:lnTo>
                    <a:pt x="652299" y="362176"/>
                  </a:lnTo>
                  <a:lnTo>
                    <a:pt x="651903" y="362144"/>
                  </a:lnTo>
                  <a:lnTo>
                    <a:pt x="651491" y="362153"/>
                  </a:lnTo>
                  <a:lnTo>
                    <a:pt x="651087" y="362158"/>
                  </a:lnTo>
                  <a:lnTo>
                    <a:pt x="650694" y="362135"/>
                  </a:lnTo>
                  <a:lnTo>
                    <a:pt x="650330" y="362035"/>
                  </a:lnTo>
                  <a:lnTo>
                    <a:pt x="650126" y="361917"/>
                  </a:lnTo>
                  <a:lnTo>
                    <a:pt x="649937" y="361772"/>
                  </a:lnTo>
                  <a:lnTo>
                    <a:pt x="649752" y="361618"/>
                  </a:lnTo>
                  <a:lnTo>
                    <a:pt x="649563" y="361473"/>
                  </a:lnTo>
                  <a:lnTo>
                    <a:pt x="649359" y="361359"/>
                  </a:lnTo>
                  <a:lnTo>
                    <a:pt x="649087" y="361277"/>
                  </a:lnTo>
                  <a:lnTo>
                    <a:pt x="648800" y="361237"/>
                  </a:lnTo>
                  <a:lnTo>
                    <a:pt x="648509" y="361214"/>
                  </a:lnTo>
                  <a:lnTo>
                    <a:pt x="648215" y="361182"/>
                  </a:lnTo>
                  <a:lnTo>
                    <a:pt x="647939" y="361114"/>
                  </a:lnTo>
                  <a:lnTo>
                    <a:pt x="647739" y="361028"/>
                  </a:lnTo>
                  <a:lnTo>
                    <a:pt x="647160" y="360697"/>
                  </a:lnTo>
                  <a:lnTo>
                    <a:pt x="646963" y="360602"/>
                  </a:lnTo>
                  <a:lnTo>
                    <a:pt x="646623" y="360479"/>
                  </a:lnTo>
                  <a:lnTo>
                    <a:pt x="646276" y="360388"/>
                  </a:lnTo>
                  <a:lnTo>
                    <a:pt x="645569" y="360225"/>
                  </a:lnTo>
                  <a:lnTo>
                    <a:pt x="645218" y="360130"/>
                  </a:lnTo>
                  <a:lnTo>
                    <a:pt x="644847" y="360007"/>
                  </a:lnTo>
                  <a:lnTo>
                    <a:pt x="644476" y="359876"/>
                  </a:lnTo>
                  <a:lnTo>
                    <a:pt x="644110" y="359739"/>
                  </a:lnTo>
                  <a:lnTo>
                    <a:pt x="643740" y="359608"/>
                  </a:lnTo>
                  <a:lnTo>
                    <a:pt x="643366" y="359494"/>
                  </a:lnTo>
                  <a:lnTo>
                    <a:pt x="643041" y="359417"/>
                  </a:lnTo>
                  <a:lnTo>
                    <a:pt x="642380" y="359299"/>
                  </a:lnTo>
                  <a:lnTo>
                    <a:pt x="642050" y="359231"/>
                  </a:lnTo>
                  <a:lnTo>
                    <a:pt x="641729" y="359136"/>
                  </a:lnTo>
                  <a:lnTo>
                    <a:pt x="641389" y="359014"/>
                  </a:lnTo>
                  <a:lnTo>
                    <a:pt x="641049" y="358873"/>
                  </a:lnTo>
                  <a:lnTo>
                    <a:pt x="640720" y="358718"/>
                  </a:lnTo>
                  <a:lnTo>
                    <a:pt x="640403" y="358542"/>
                  </a:lnTo>
                  <a:lnTo>
                    <a:pt x="640101" y="358337"/>
                  </a:lnTo>
                  <a:lnTo>
                    <a:pt x="639863" y="358152"/>
                  </a:lnTo>
                  <a:lnTo>
                    <a:pt x="639635" y="357948"/>
                  </a:lnTo>
                  <a:lnTo>
                    <a:pt x="639416" y="357729"/>
                  </a:lnTo>
                  <a:lnTo>
                    <a:pt x="639212" y="357503"/>
                  </a:lnTo>
                  <a:lnTo>
                    <a:pt x="639027" y="357262"/>
                  </a:lnTo>
                  <a:lnTo>
                    <a:pt x="638910" y="357104"/>
                  </a:lnTo>
                  <a:lnTo>
                    <a:pt x="638736" y="356863"/>
                  </a:lnTo>
                  <a:lnTo>
                    <a:pt x="638468" y="356496"/>
                  </a:lnTo>
                  <a:lnTo>
                    <a:pt x="638328" y="356314"/>
                  </a:lnTo>
                  <a:lnTo>
                    <a:pt x="638177" y="356151"/>
                  </a:lnTo>
                  <a:lnTo>
                    <a:pt x="638011" y="356010"/>
                  </a:lnTo>
                  <a:lnTo>
                    <a:pt x="637803" y="355892"/>
                  </a:lnTo>
                  <a:lnTo>
                    <a:pt x="637569" y="355801"/>
                  </a:lnTo>
                  <a:lnTo>
                    <a:pt x="637078" y="355670"/>
                  </a:lnTo>
                  <a:lnTo>
                    <a:pt x="636835" y="355593"/>
                  </a:lnTo>
                  <a:lnTo>
                    <a:pt x="636242" y="355384"/>
                  </a:lnTo>
                  <a:lnTo>
                    <a:pt x="635856" y="355230"/>
                  </a:lnTo>
                  <a:lnTo>
                    <a:pt x="635535" y="355075"/>
                  </a:lnTo>
                  <a:lnTo>
                    <a:pt x="635218" y="354903"/>
                  </a:lnTo>
                  <a:lnTo>
                    <a:pt x="634291" y="354359"/>
                  </a:lnTo>
                  <a:lnTo>
                    <a:pt x="633589" y="353968"/>
                  </a:lnTo>
                  <a:lnTo>
                    <a:pt x="633241" y="353769"/>
                  </a:lnTo>
                  <a:lnTo>
                    <a:pt x="632531" y="353388"/>
                  </a:lnTo>
                  <a:lnTo>
                    <a:pt x="632085" y="353143"/>
                  </a:lnTo>
                  <a:lnTo>
                    <a:pt x="631857" y="353025"/>
                  </a:lnTo>
                  <a:lnTo>
                    <a:pt x="631499" y="353225"/>
                  </a:lnTo>
                  <a:lnTo>
                    <a:pt x="631502" y="353442"/>
                  </a:lnTo>
                  <a:lnTo>
                    <a:pt x="631578" y="353678"/>
                  </a:lnTo>
                  <a:lnTo>
                    <a:pt x="631695" y="353923"/>
                  </a:lnTo>
                  <a:lnTo>
                    <a:pt x="631806" y="354173"/>
                  </a:lnTo>
                  <a:lnTo>
                    <a:pt x="631874" y="354418"/>
                  </a:lnTo>
                  <a:lnTo>
                    <a:pt x="631891" y="354672"/>
                  </a:lnTo>
                  <a:lnTo>
                    <a:pt x="631885" y="354930"/>
                  </a:lnTo>
                  <a:lnTo>
                    <a:pt x="631866" y="355189"/>
                  </a:lnTo>
                  <a:lnTo>
                    <a:pt x="631851" y="355447"/>
                  </a:lnTo>
                  <a:lnTo>
                    <a:pt x="631851" y="355706"/>
                  </a:lnTo>
                  <a:lnTo>
                    <a:pt x="631908" y="356124"/>
                  </a:lnTo>
                  <a:lnTo>
                    <a:pt x="632006" y="356541"/>
                  </a:lnTo>
                  <a:lnTo>
                    <a:pt x="632119" y="356958"/>
                  </a:lnTo>
                  <a:lnTo>
                    <a:pt x="632214" y="357376"/>
                  </a:lnTo>
                  <a:lnTo>
                    <a:pt x="632259" y="357793"/>
                  </a:lnTo>
                  <a:lnTo>
                    <a:pt x="632263" y="358101"/>
                  </a:lnTo>
                  <a:lnTo>
                    <a:pt x="632259" y="358410"/>
                  </a:lnTo>
                  <a:lnTo>
                    <a:pt x="632236" y="358718"/>
                  </a:lnTo>
                  <a:lnTo>
                    <a:pt x="632195" y="359027"/>
                  </a:lnTo>
                  <a:lnTo>
                    <a:pt x="632134" y="359326"/>
                  </a:lnTo>
                  <a:lnTo>
                    <a:pt x="632027" y="359730"/>
                  </a:lnTo>
                  <a:lnTo>
                    <a:pt x="631895" y="360139"/>
                  </a:lnTo>
                  <a:lnTo>
                    <a:pt x="631725" y="360533"/>
                  </a:lnTo>
                  <a:lnTo>
                    <a:pt x="631517" y="360892"/>
                  </a:lnTo>
                  <a:lnTo>
                    <a:pt x="631264" y="361191"/>
                  </a:lnTo>
                  <a:lnTo>
                    <a:pt x="630966" y="361432"/>
                  </a:lnTo>
                  <a:lnTo>
                    <a:pt x="630615" y="361645"/>
                  </a:lnTo>
                  <a:lnTo>
                    <a:pt x="630233" y="361808"/>
                  </a:lnTo>
                  <a:lnTo>
                    <a:pt x="629848" y="361917"/>
                  </a:lnTo>
                  <a:lnTo>
                    <a:pt x="629477" y="361954"/>
                  </a:lnTo>
                  <a:lnTo>
                    <a:pt x="629178" y="361917"/>
                  </a:lnTo>
                  <a:lnTo>
                    <a:pt x="628883" y="361827"/>
                  </a:lnTo>
                  <a:lnTo>
                    <a:pt x="628589" y="361704"/>
                  </a:lnTo>
                  <a:lnTo>
                    <a:pt x="628294" y="361563"/>
                  </a:lnTo>
                  <a:lnTo>
                    <a:pt x="628007" y="361432"/>
                  </a:lnTo>
                  <a:lnTo>
                    <a:pt x="627414" y="361214"/>
                  </a:lnTo>
                  <a:lnTo>
                    <a:pt x="627123" y="361096"/>
                  </a:lnTo>
                  <a:lnTo>
                    <a:pt x="626855" y="360951"/>
                  </a:lnTo>
                  <a:lnTo>
                    <a:pt x="626636" y="360765"/>
                  </a:lnTo>
                  <a:lnTo>
                    <a:pt x="626483" y="360579"/>
                  </a:lnTo>
                  <a:lnTo>
                    <a:pt x="626351" y="360366"/>
                  </a:lnTo>
                  <a:lnTo>
                    <a:pt x="626239" y="360134"/>
                  </a:lnTo>
                  <a:lnTo>
                    <a:pt x="626155" y="359898"/>
                  </a:lnTo>
                  <a:lnTo>
                    <a:pt x="626113" y="359667"/>
                  </a:lnTo>
                  <a:lnTo>
                    <a:pt x="626113" y="359531"/>
                  </a:lnTo>
                  <a:lnTo>
                    <a:pt x="626136" y="359390"/>
                  </a:lnTo>
                  <a:lnTo>
                    <a:pt x="626166" y="359245"/>
                  </a:lnTo>
                  <a:lnTo>
                    <a:pt x="626181" y="359109"/>
                  </a:lnTo>
                  <a:lnTo>
                    <a:pt x="626175" y="358973"/>
                  </a:lnTo>
                  <a:lnTo>
                    <a:pt x="626106" y="358818"/>
                  </a:lnTo>
                  <a:lnTo>
                    <a:pt x="625996" y="358669"/>
                  </a:lnTo>
                  <a:lnTo>
                    <a:pt x="625864" y="358528"/>
                  </a:lnTo>
                  <a:lnTo>
                    <a:pt x="625739" y="358383"/>
                  </a:lnTo>
                  <a:lnTo>
                    <a:pt x="625645" y="358224"/>
                  </a:lnTo>
                  <a:lnTo>
                    <a:pt x="625581" y="357957"/>
                  </a:lnTo>
                  <a:lnTo>
                    <a:pt x="625577" y="357666"/>
                  </a:lnTo>
                  <a:lnTo>
                    <a:pt x="625596" y="357366"/>
                  </a:lnTo>
                  <a:lnTo>
                    <a:pt x="625607" y="357067"/>
                  </a:lnTo>
                  <a:lnTo>
                    <a:pt x="625569" y="356786"/>
                  </a:lnTo>
                  <a:lnTo>
                    <a:pt x="625475" y="356478"/>
                  </a:lnTo>
                  <a:lnTo>
                    <a:pt x="625354" y="356164"/>
                  </a:lnTo>
                  <a:lnTo>
                    <a:pt x="625199" y="355860"/>
                  </a:lnTo>
                  <a:lnTo>
                    <a:pt x="625018" y="355597"/>
                  </a:lnTo>
                  <a:lnTo>
                    <a:pt x="624806" y="355384"/>
                  </a:lnTo>
                  <a:lnTo>
                    <a:pt x="624542" y="355230"/>
                  </a:lnTo>
                  <a:lnTo>
                    <a:pt x="624232" y="355125"/>
                  </a:lnTo>
                  <a:lnTo>
                    <a:pt x="623898" y="355057"/>
                  </a:lnTo>
                  <a:lnTo>
                    <a:pt x="623558" y="355021"/>
                  </a:lnTo>
                  <a:lnTo>
                    <a:pt x="623234" y="355012"/>
                  </a:lnTo>
                  <a:lnTo>
                    <a:pt x="622924" y="355044"/>
                  </a:lnTo>
                  <a:lnTo>
                    <a:pt x="622618" y="355121"/>
                  </a:lnTo>
                  <a:lnTo>
                    <a:pt x="622316" y="355221"/>
                  </a:lnTo>
                  <a:lnTo>
                    <a:pt x="622006" y="355316"/>
                  </a:lnTo>
                  <a:lnTo>
                    <a:pt x="621696" y="355380"/>
                  </a:lnTo>
                  <a:lnTo>
                    <a:pt x="621083" y="355466"/>
                  </a:lnTo>
                  <a:lnTo>
                    <a:pt x="620773" y="355488"/>
                  </a:lnTo>
                  <a:lnTo>
                    <a:pt x="620467" y="355488"/>
                  </a:lnTo>
                  <a:lnTo>
                    <a:pt x="620165" y="355452"/>
                  </a:lnTo>
                  <a:lnTo>
                    <a:pt x="619946" y="355398"/>
                  </a:lnTo>
                  <a:lnTo>
                    <a:pt x="619731" y="355311"/>
                  </a:lnTo>
                  <a:lnTo>
                    <a:pt x="619304" y="355125"/>
                  </a:lnTo>
                  <a:lnTo>
                    <a:pt x="619088" y="355039"/>
                  </a:lnTo>
                  <a:lnTo>
                    <a:pt x="618611" y="354903"/>
                  </a:lnTo>
                  <a:lnTo>
                    <a:pt x="618120" y="354794"/>
                  </a:lnTo>
                  <a:lnTo>
                    <a:pt x="617629" y="354694"/>
                  </a:lnTo>
                  <a:lnTo>
                    <a:pt x="617146" y="354572"/>
                  </a:lnTo>
                  <a:lnTo>
                    <a:pt x="616685" y="354404"/>
                  </a:lnTo>
                  <a:lnTo>
                    <a:pt x="616269" y="354195"/>
                  </a:lnTo>
                  <a:lnTo>
                    <a:pt x="615869" y="353960"/>
                  </a:lnTo>
                  <a:lnTo>
                    <a:pt x="615480" y="353696"/>
                  </a:lnTo>
                  <a:lnTo>
                    <a:pt x="615101" y="353420"/>
                  </a:lnTo>
                  <a:lnTo>
                    <a:pt x="614734" y="353134"/>
                  </a:lnTo>
                  <a:lnTo>
                    <a:pt x="614496" y="352907"/>
                  </a:lnTo>
                  <a:lnTo>
                    <a:pt x="614277" y="352653"/>
                  </a:lnTo>
                  <a:lnTo>
                    <a:pt x="614054" y="352403"/>
                  </a:lnTo>
                  <a:lnTo>
                    <a:pt x="613824" y="352199"/>
                  </a:lnTo>
                  <a:lnTo>
                    <a:pt x="613567" y="352072"/>
                  </a:lnTo>
                  <a:lnTo>
                    <a:pt x="613271" y="352027"/>
                  </a:lnTo>
                  <a:lnTo>
                    <a:pt x="612931" y="352031"/>
                  </a:lnTo>
                  <a:lnTo>
                    <a:pt x="612595" y="352086"/>
                  </a:lnTo>
                  <a:lnTo>
                    <a:pt x="612297" y="352190"/>
                  </a:lnTo>
                  <a:lnTo>
                    <a:pt x="612081" y="352344"/>
                  </a:lnTo>
                  <a:lnTo>
                    <a:pt x="611994" y="352494"/>
                  </a:lnTo>
                  <a:lnTo>
                    <a:pt x="611942" y="352680"/>
                  </a:lnTo>
                  <a:lnTo>
                    <a:pt x="611904" y="352875"/>
                  </a:lnTo>
                  <a:lnTo>
                    <a:pt x="611855" y="353066"/>
                  </a:lnTo>
                  <a:lnTo>
                    <a:pt x="611772" y="353229"/>
                  </a:lnTo>
                  <a:lnTo>
                    <a:pt x="611617" y="353369"/>
                  </a:lnTo>
                  <a:lnTo>
                    <a:pt x="611424" y="353478"/>
                  </a:lnTo>
                  <a:lnTo>
                    <a:pt x="611209" y="353574"/>
                  </a:lnTo>
                  <a:lnTo>
                    <a:pt x="611001" y="353678"/>
                  </a:lnTo>
                  <a:lnTo>
                    <a:pt x="610827" y="353805"/>
                  </a:lnTo>
                  <a:lnTo>
                    <a:pt x="610672" y="353977"/>
                  </a:lnTo>
                  <a:lnTo>
                    <a:pt x="610535" y="354164"/>
                  </a:lnTo>
                  <a:lnTo>
                    <a:pt x="610412" y="354363"/>
                  </a:lnTo>
                  <a:lnTo>
                    <a:pt x="610306" y="354576"/>
                  </a:lnTo>
                  <a:lnTo>
                    <a:pt x="610214" y="354785"/>
                  </a:lnTo>
                  <a:lnTo>
                    <a:pt x="610127" y="355057"/>
                  </a:lnTo>
                  <a:lnTo>
                    <a:pt x="610067" y="355348"/>
                  </a:lnTo>
                  <a:lnTo>
                    <a:pt x="610033" y="355643"/>
                  </a:lnTo>
                  <a:lnTo>
                    <a:pt x="610025" y="355933"/>
                  </a:lnTo>
                  <a:lnTo>
                    <a:pt x="610044" y="356219"/>
                  </a:lnTo>
                  <a:lnTo>
                    <a:pt x="610108" y="356541"/>
                  </a:lnTo>
                  <a:lnTo>
                    <a:pt x="610218" y="356863"/>
                  </a:lnTo>
                  <a:lnTo>
                    <a:pt x="610361" y="357176"/>
                  </a:lnTo>
                  <a:lnTo>
                    <a:pt x="610529" y="357480"/>
                  </a:lnTo>
                  <a:lnTo>
                    <a:pt x="610710" y="357766"/>
                  </a:lnTo>
                  <a:lnTo>
                    <a:pt x="611061" y="358179"/>
                  </a:lnTo>
                  <a:lnTo>
                    <a:pt x="611503" y="358528"/>
                  </a:lnTo>
                  <a:lnTo>
                    <a:pt x="611983" y="358855"/>
                  </a:lnTo>
                  <a:lnTo>
                    <a:pt x="612444" y="359195"/>
                  </a:lnTo>
                  <a:lnTo>
                    <a:pt x="612848" y="359585"/>
                  </a:lnTo>
                  <a:lnTo>
                    <a:pt x="612993" y="359771"/>
                  </a:lnTo>
                  <a:lnTo>
                    <a:pt x="613265" y="360148"/>
                  </a:lnTo>
                  <a:lnTo>
                    <a:pt x="613748" y="360878"/>
                  </a:lnTo>
                  <a:lnTo>
                    <a:pt x="613986" y="361223"/>
                  </a:lnTo>
                  <a:lnTo>
                    <a:pt x="614202" y="361577"/>
                  </a:lnTo>
                  <a:lnTo>
                    <a:pt x="614360" y="361931"/>
                  </a:lnTo>
                  <a:lnTo>
                    <a:pt x="614428" y="362289"/>
                  </a:lnTo>
                  <a:lnTo>
                    <a:pt x="614428" y="362480"/>
                  </a:lnTo>
                  <a:lnTo>
                    <a:pt x="614417" y="362675"/>
                  </a:lnTo>
                  <a:lnTo>
                    <a:pt x="614387" y="362870"/>
                  </a:lnTo>
                  <a:lnTo>
                    <a:pt x="614338" y="363056"/>
                  </a:lnTo>
                  <a:lnTo>
                    <a:pt x="614262" y="363228"/>
                  </a:lnTo>
                  <a:lnTo>
                    <a:pt x="614073" y="363460"/>
                  </a:lnTo>
                  <a:lnTo>
                    <a:pt x="613786" y="363673"/>
                  </a:lnTo>
                  <a:lnTo>
                    <a:pt x="613454" y="363845"/>
                  </a:lnTo>
                  <a:lnTo>
                    <a:pt x="613114" y="363950"/>
                  </a:lnTo>
                  <a:lnTo>
                    <a:pt x="612814" y="363968"/>
                  </a:lnTo>
                  <a:lnTo>
                    <a:pt x="612414" y="363963"/>
                  </a:lnTo>
                  <a:lnTo>
                    <a:pt x="611741" y="364344"/>
                  </a:lnTo>
                  <a:lnTo>
                    <a:pt x="610744" y="364331"/>
                  </a:lnTo>
                  <a:lnTo>
                    <a:pt x="610014" y="364254"/>
                  </a:lnTo>
                  <a:lnTo>
                    <a:pt x="608033" y="363251"/>
                  </a:lnTo>
                  <a:lnTo>
                    <a:pt x="607240" y="362720"/>
                  </a:lnTo>
                  <a:lnTo>
                    <a:pt x="605914" y="362375"/>
                  </a:lnTo>
                  <a:lnTo>
                    <a:pt x="604719" y="362162"/>
                  </a:lnTo>
                  <a:lnTo>
                    <a:pt x="603858" y="361954"/>
                  </a:lnTo>
                  <a:lnTo>
                    <a:pt x="602600" y="361482"/>
                  </a:lnTo>
                  <a:lnTo>
                    <a:pt x="601673" y="361141"/>
                  </a:lnTo>
                  <a:lnTo>
                    <a:pt x="599762" y="359880"/>
                  </a:lnTo>
                  <a:lnTo>
                    <a:pt x="598714" y="358891"/>
                  </a:lnTo>
                  <a:lnTo>
                    <a:pt x="597013" y="356913"/>
                  </a:lnTo>
                  <a:lnTo>
                    <a:pt x="596088" y="356446"/>
                  </a:lnTo>
                  <a:lnTo>
                    <a:pt x="595623" y="356373"/>
                  </a:lnTo>
                  <a:lnTo>
                    <a:pt x="593956" y="356609"/>
                  </a:lnTo>
                  <a:lnTo>
                    <a:pt x="592626" y="356591"/>
                  </a:lnTo>
                  <a:lnTo>
                    <a:pt x="591424" y="356704"/>
                  </a:lnTo>
                  <a:lnTo>
                    <a:pt x="589762" y="356745"/>
                  </a:lnTo>
                  <a:lnTo>
                    <a:pt x="588965" y="356668"/>
                  </a:lnTo>
                  <a:lnTo>
                    <a:pt x="587770" y="356323"/>
                  </a:lnTo>
                  <a:lnTo>
                    <a:pt x="587332" y="356092"/>
                  </a:lnTo>
                  <a:lnTo>
                    <a:pt x="587120" y="355969"/>
                  </a:lnTo>
                  <a:lnTo>
                    <a:pt x="586909" y="355842"/>
                  </a:lnTo>
                  <a:lnTo>
                    <a:pt x="586701" y="355706"/>
                  </a:lnTo>
                  <a:lnTo>
                    <a:pt x="586473" y="355552"/>
                  </a:lnTo>
                  <a:lnTo>
                    <a:pt x="586250" y="355393"/>
                  </a:lnTo>
                  <a:lnTo>
                    <a:pt x="586031" y="355225"/>
                  </a:lnTo>
                  <a:lnTo>
                    <a:pt x="585612" y="354871"/>
                  </a:lnTo>
                  <a:lnTo>
                    <a:pt x="585351" y="354622"/>
                  </a:lnTo>
                  <a:lnTo>
                    <a:pt x="585102" y="354363"/>
                  </a:lnTo>
                  <a:lnTo>
                    <a:pt x="584860" y="354095"/>
                  </a:lnTo>
                  <a:lnTo>
                    <a:pt x="584622" y="353824"/>
                  </a:lnTo>
                  <a:lnTo>
                    <a:pt x="584388" y="353551"/>
                  </a:lnTo>
                  <a:lnTo>
                    <a:pt x="583971" y="353034"/>
                  </a:lnTo>
                  <a:lnTo>
                    <a:pt x="583571" y="352503"/>
                  </a:lnTo>
                  <a:lnTo>
                    <a:pt x="583182" y="351959"/>
                  </a:lnTo>
                  <a:lnTo>
                    <a:pt x="582422" y="350865"/>
                  </a:lnTo>
                  <a:lnTo>
                    <a:pt x="582169" y="350521"/>
                  </a:lnTo>
                  <a:lnTo>
                    <a:pt x="581905" y="350180"/>
                  </a:lnTo>
                  <a:lnTo>
                    <a:pt x="581652" y="349835"/>
                  </a:lnTo>
                  <a:lnTo>
                    <a:pt x="581414" y="349482"/>
                  </a:lnTo>
                  <a:lnTo>
                    <a:pt x="581206" y="349114"/>
                  </a:lnTo>
                  <a:lnTo>
                    <a:pt x="581093" y="348869"/>
                  </a:lnTo>
                  <a:lnTo>
                    <a:pt x="580993" y="348615"/>
                  </a:lnTo>
                  <a:lnTo>
                    <a:pt x="580801" y="348102"/>
                  </a:lnTo>
                  <a:lnTo>
                    <a:pt x="580700" y="347853"/>
                  </a:lnTo>
                  <a:lnTo>
                    <a:pt x="580544" y="347540"/>
                  </a:lnTo>
                  <a:lnTo>
                    <a:pt x="580196" y="346927"/>
                  </a:lnTo>
                  <a:lnTo>
                    <a:pt x="580038" y="346619"/>
                  </a:lnTo>
                  <a:lnTo>
                    <a:pt x="579909" y="346297"/>
                  </a:lnTo>
                  <a:lnTo>
                    <a:pt x="579852" y="346034"/>
                  </a:lnTo>
                  <a:lnTo>
                    <a:pt x="579803" y="345476"/>
                  </a:lnTo>
                  <a:lnTo>
                    <a:pt x="579750" y="345217"/>
                  </a:lnTo>
                  <a:lnTo>
                    <a:pt x="578878" y="344682"/>
                  </a:lnTo>
                  <a:lnTo>
                    <a:pt x="578689" y="344836"/>
                  </a:lnTo>
                  <a:lnTo>
                    <a:pt x="578504" y="345040"/>
                  </a:lnTo>
                  <a:lnTo>
                    <a:pt x="578363" y="345303"/>
                  </a:lnTo>
                  <a:lnTo>
                    <a:pt x="578247" y="345594"/>
                  </a:lnTo>
                  <a:lnTo>
                    <a:pt x="578134" y="345893"/>
                  </a:lnTo>
                  <a:lnTo>
                    <a:pt x="577997" y="346170"/>
                  </a:lnTo>
                  <a:lnTo>
                    <a:pt x="577634" y="346764"/>
                  </a:lnTo>
                  <a:lnTo>
                    <a:pt x="577441" y="347054"/>
                  </a:lnTo>
                  <a:lnTo>
                    <a:pt x="577237" y="347336"/>
                  </a:lnTo>
                  <a:lnTo>
                    <a:pt x="577014" y="347594"/>
                  </a:lnTo>
                  <a:lnTo>
                    <a:pt x="576761" y="347857"/>
                  </a:lnTo>
                  <a:lnTo>
                    <a:pt x="576493" y="348112"/>
                  </a:lnTo>
                  <a:lnTo>
                    <a:pt x="576210" y="348343"/>
                  </a:lnTo>
                  <a:lnTo>
                    <a:pt x="575915" y="348551"/>
                  </a:lnTo>
                  <a:lnTo>
                    <a:pt x="575604" y="348729"/>
                  </a:lnTo>
                  <a:lnTo>
                    <a:pt x="575140" y="348892"/>
                  </a:lnTo>
                  <a:lnTo>
                    <a:pt x="574637" y="348983"/>
                  </a:lnTo>
                  <a:lnTo>
                    <a:pt x="574112" y="349023"/>
                  </a:lnTo>
                  <a:lnTo>
                    <a:pt x="573578" y="349041"/>
                  </a:lnTo>
                  <a:lnTo>
                    <a:pt x="572464" y="349101"/>
                  </a:lnTo>
                  <a:lnTo>
                    <a:pt x="571867" y="349119"/>
                  </a:lnTo>
                  <a:lnTo>
                    <a:pt x="571274" y="349114"/>
                  </a:lnTo>
                  <a:lnTo>
                    <a:pt x="570677" y="349096"/>
                  </a:lnTo>
                  <a:lnTo>
                    <a:pt x="570083" y="349064"/>
                  </a:lnTo>
                  <a:lnTo>
                    <a:pt x="569520" y="349014"/>
                  </a:lnTo>
                  <a:lnTo>
                    <a:pt x="568953" y="348946"/>
                  </a:lnTo>
                  <a:lnTo>
                    <a:pt x="568387" y="348865"/>
                  </a:lnTo>
                  <a:lnTo>
                    <a:pt x="567824" y="348774"/>
                  </a:lnTo>
                  <a:lnTo>
                    <a:pt x="566848" y="348606"/>
                  </a:lnTo>
                  <a:lnTo>
                    <a:pt x="566436" y="348529"/>
                  </a:lnTo>
                  <a:lnTo>
                    <a:pt x="566025" y="348447"/>
                  </a:lnTo>
                  <a:lnTo>
                    <a:pt x="565617" y="348357"/>
                  </a:lnTo>
                  <a:lnTo>
                    <a:pt x="565209" y="348257"/>
                  </a:lnTo>
                  <a:lnTo>
                    <a:pt x="564898" y="348175"/>
                  </a:lnTo>
                  <a:lnTo>
                    <a:pt x="564278" y="347989"/>
                  </a:lnTo>
                  <a:lnTo>
                    <a:pt x="563972" y="347889"/>
                  </a:lnTo>
                  <a:lnTo>
                    <a:pt x="563670" y="347785"/>
                  </a:lnTo>
                  <a:lnTo>
                    <a:pt x="562344" y="347417"/>
                  </a:lnTo>
                  <a:lnTo>
                    <a:pt x="561459" y="347181"/>
                  </a:lnTo>
                  <a:lnTo>
                    <a:pt x="560696" y="346968"/>
                  </a:lnTo>
                  <a:lnTo>
                    <a:pt x="559937" y="346750"/>
                  </a:lnTo>
                  <a:lnTo>
                    <a:pt x="559172" y="346546"/>
                  </a:lnTo>
                  <a:lnTo>
                    <a:pt x="558409" y="346360"/>
                  </a:lnTo>
                  <a:lnTo>
                    <a:pt x="557635" y="346219"/>
                  </a:lnTo>
                  <a:lnTo>
                    <a:pt x="556844" y="346092"/>
                  </a:lnTo>
                  <a:lnTo>
                    <a:pt x="556448" y="346038"/>
                  </a:lnTo>
                  <a:lnTo>
                    <a:pt x="556051" y="346011"/>
                  </a:lnTo>
                  <a:lnTo>
                    <a:pt x="555658" y="346025"/>
                  </a:lnTo>
                  <a:lnTo>
                    <a:pt x="555314" y="346079"/>
                  </a:lnTo>
                  <a:lnTo>
                    <a:pt x="554973" y="346170"/>
                  </a:lnTo>
                  <a:lnTo>
                    <a:pt x="554297" y="346387"/>
                  </a:lnTo>
                  <a:lnTo>
                    <a:pt x="553953" y="346483"/>
                  </a:lnTo>
                  <a:lnTo>
                    <a:pt x="551557" y="347081"/>
                  </a:lnTo>
                  <a:lnTo>
                    <a:pt x="550341" y="347299"/>
                  </a:lnTo>
                  <a:lnTo>
                    <a:pt x="549181" y="347354"/>
                  </a:lnTo>
                  <a:lnTo>
                    <a:pt x="548126" y="347150"/>
                  </a:lnTo>
                  <a:lnTo>
                    <a:pt x="547639" y="346923"/>
                  </a:lnTo>
                  <a:lnTo>
                    <a:pt x="547178" y="346632"/>
                  </a:lnTo>
                  <a:lnTo>
                    <a:pt x="546270" y="345988"/>
                  </a:lnTo>
                  <a:lnTo>
                    <a:pt x="545280" y="345349"/>
                  </a:lnTo>
                  <a:lnTo>
                    <a:pt x="544740" y="344977"/>
                  </a:lnTo>
                  <a:lnTo>
                    <a:pt x="544196" y="344632"/>
                  </a:lnTo>
                  <a:lnTo>
                    <a:pt x="543656" y="344387"/>
                  </a:lnTo>
                  <a:lnTo>
                    <a:pt x="543126" y="344305"/>
                  </a:lnTo>
                  <a:lnTo>
                    <a:pt x="542839" y="344341"/>
                  </a:lnTo>
                  <a:lnTo>
                    <a:pt x="542552" y="344414"/>
                  </a:lnTo>
                  <a:lnTo>
                    <a:pt x="542268" y="344514"/>
                  </a:lnTo>
                  <a:lnTo>
                    <a:pt x="541315" y="344872"/>
                  </a:lnTo>
                  <a:lnTo>
                    <a:pt x="540935" y="345035"/>
                  </a:lnTo>
                  <a:lnTo>
                    <a:pt x="539793" y="345544"/>
                  </a:lnTo>
                  <a:lnTo>
                    <a:pt x="539124" y="345852"/>
                  </a:lnTo>
                  <a:lnTo>
                    <a:pt x="538456" y="346183"/>
                  </a:lnTo>
                  <a:lnTo>
                    <a:pt x="537782" y="346496"/>
                  </a:lnTo>
                  <a:lnTo>
                    <a:pt x="537106" y="346750"/>
                  </a:lnTo>
                  <a:lnTo>
                    <a:pt x="536415" y="346905"/>
                  </a:lnTo>
                  <a:lnTo>
                    <a:pt x="535803" y="346959"/>
                  </a:lnTo>
                  <a:lnTo>
                    <a:pt x="535178" y="346964"/>
                  </a:lnTo>
                  <a:lnTo>
                    <a:pt x="534551" y="346914"/>
                  </a:lnTo>
                  <a:lnTo>
                    <a:pt x="533935" y="346809"/>
                  </a:lnTo>
                  <a:lnTo>
                    <a:pt x="533350" y="346651"/>
                  </a:lnTo>
                  <a:lnTo>
                    <a:pt x="532986" y="346515"/>
                  </a:lnTo>
                  <a:lnTo>
                    <a:pt x="532631" y="346360"/>
                  </a:lnTo>
                  <a:lnTo>
                    <a:pt x="532284" y="346183"/>
                  </a:lnTo>
                  <a:lnTo>
                    <a:pt x="531947" y="345984"/>
                  </a:lnTo>
                  <a:lnTo>
                    <a:pt x="531630" y="345770"/>
                  </a:lnTo>
                  <a:lnTo>
                    <a:pt x="531422" y="345498"/>
                  </a:lnTo>
                  <a:lnTo>
                    <a:pt x="531196" y="345235"/>
                  </a:lnTo>
                  <a:lnTo>
                    <a:pt x="530954" y="344990"/>
                  </a:lnTo>
                  <a:lnTo>
                    <a:pt x="530693" y="344763"/>
                  </a:lnTo>
                  <a:lnTo>
                    <a:pt x="530424" y="344555"/>
                  </a:lnTo>
                  <a:lnTo>
                    <a:pt x="530176" y="344387"/>
                  </a:lnTo>
                  <a:lnTo>
                    <a:pt x="529910" y="344233"/>
                  </a:lnTo>
                  <a:lnTo>
                    <a:pt x="529638" y="344096"/>
                  </a:lnTo>
                  <a:lnTo>
                    <a:pt x="529355" y="343969"/>
                  </a:lnTo>
                  <a:lnTo>
                    <a:pt x="529075" y="343865"/>
                  </a:lnTo>
                  <a:lnTo>
                    <a:pt x="528505" y="343738"/>
                  </a:lnTo>
                  <a:lnTo>
                    <a:pt x="527908" y="343702"/>
                  </a:lnTo>
                  <a:lnTo>
                    <a:pt x="527291" y="343715"/>
                  </a:lnTo>
                  <a:lnTo>
                    <a:pt x="526675" y="343720"/>
                  </a:lnTo>
                  <a:lnTo>
                    <a:pt x="526071" y="343670"/>
                  </a:lnTo>
                  <a:lnTo>
                    <a:pt x="525527" y="343570"/>
                  </a:lnTo>
                  <a:lnTo>
                    <a:pt x="524987" y="343452"/>
                  </a:lnTo>
                  <a:lnTo>
                    <a:pt x="524449" y="343316"/>
                  </a:lnTo>
                  <a:lnTo>
                    <a:pt x="523917" y="343162"/>
                  </a:lnTo>
                  <a:lnTo>
                    <a:pt x="523388" y="342994"/>
                  </a:lnTo>
                  <a:lnTo>
                    <a:pt x="522949" y="342808"/>
                  </a:lnTo>
                  <a:lnTo>
                    <a:pt x="522081" y="342372"/>
                  </a:lnTo>
                  <a:lnTo>
                    <a:pt x="521645" y="342200"/>
                  </a:lnTo>
                  <a:lnTo>
                    <a:pt x="521203" y="342109"/>
                  </a:lnTo>
                  <a:lnTo>
                    <a:pt x="520961" y="342105"/>
                  </a:lnTo>
                  <a:lnTo>
                    <a:pt x="520712" y="342123"/>
                  </a:lnTo>
                  <a:lnTo>
                    <a:pt x="520466" y="342155"/>
                  </a:lnTo>
                  <a:lnTo>
                    <a:pt x="520221" y="342191"/>
                  </a:lnTo>
                  <a:lnTo>
                    <a:pt x="519979" y="342232"/>
                  </a:lnTo>
                  <a:lnTo>
                    <a:pt x="519545" y="342318"/>
                  </a:lnTo>
                  <a:lnTo>
                    <a:pt x="519117" y="342436"/>
                  </a:lnTo>
                  <a:lnTo>
                    <a:pt x="518267" y="342690"/>
                  </a:lnTo>
                  <a:lnTo>
                    <a:pt x="517836" y="342790"/>
                  </a:lnTo>
                  <a:lnTo>
                    <a:pt x="517417" y="342862"/>
                  </a:lnTo>
                  <a:lnTo>
                    <a:pt x="516996" y="342926"/>
                  </a:lnTo>
                  <a:lnTo>
                    <a:pt x="516577" y="342980"/>
                  </a:lnTo>
                  <a:lnTo>
                    <a:pt x="516154" y="343030"/>
                  </a:lnTo>
                  <a:lnTo>
                    <a:pt x="514737" y="343157"/>
                  </a:lnTo>
                  <a:lnTo>
                    <a:pt x="514239" y="343185"/>
                  </a:lnTo>
                  <a:lnTo>
                    <a:pt x="513743" y="343189"/>
                  </a:lnTo>
                  <a:lnTo>
                    <a:pt x="513248" y="343167"/>
                  </a:lnTo>
                  <a:lnTo>
                    <a:pt x="512738" y="343107"/>
                  </a:lnTo>
                  <a:lnTo>
                    <a:pt x="512228" y="343021"/>
                  </a:lnTo>
                  <a:lnTo>
                    <a:pt x="511718" y="342912"/>
                  </a:lnTo>
                  <a:lnTo>
                    <a:pt x="511222" y="342767"/>
                  </a:lnTo>
                  <a:lnTo>
                    <a:pt x="510742" y="342595"/>
                  </a:lnTo>
                  <a:lnTo>
                    <a:pt x="510417" y="342454"/>
                  </a:lnTo>
                  <a:lnTo>
                    <a:pt x="510096" y="342304"/>
                  </a:lnTo>
                  <a:lnTo>
                    <a:pt x="509783" y="342136"/>
                  </a:lnTo>
                  <a:lnTo>
                    <a:pt x="509477" y="341955"/>
                  </a:lnTo>
                  <a:lnTo>
                    <a:pt x="509182" y="341760"/>
                  </a:lnTo>
                  <a:lnTo>
                    <a:pt x="508894" y="341511"/>
                  </a:lnTo>
                  <a:lnTo>
                    <a:pt x="508369" y="340916"/>
                  </a:lnTo>
                  <a:lnTo>
                    <a:pt x="508097" y="340676"/>
                  </a:lnTo>
                  <a:lnTo>
                    <a:pt x="507625" y="340517"/>
                  </a:lnTo>
                  <a:lnTo>
                    <a:pt x="507349" y="340513"/>
                  </a:lnTo>
                  <a:lnTo>
                    <a:pt x="507145" y="340962"/>
                  </a:lnTo>
                  <a:lnTo>
                    <a:pt x="507073" y="341220"/>
                  </a:lnTo>
                  <a:lnTo>
                    <a:pt x="507387" y="342527"/>
                  </a:lnTo>
                  <a:lnTo>
                    <a:pt x="507840" y="343312"/>
                  </a:lnTo>
                  <a:lnTo>
                    <a:pt x="508165" y="343774"/>
                  </a:lnTo>
                  <a:lnTo>
                    <a:pt x="508293" y="344164"/>
                  </a:lnTo>
                  <a:lnTo>
                    <a:pt x="509007" y="345407"/>
                  </a:lnTo>
                  <a:lnTo>
                    <a:pt x="509394" y="346193"/>
                  </a:lnTo>
                  <a:lnTo>
                    <a:pt x="509579" y="347041"/>
                  </a:lnTo>
                  <a:lnTo>
                    <a:pt x="509424" y="347485"/>
                  </a:lnTo>
                  <a:lnTo>
                    <a:pt x="509250" y="347925"/>
                  </a:lnTo>
                  <a:lnTo>
                    <a:pt x="509050" y="348352"/>
                  </a:lnTo>
                  <a:lnTo>
                    <a:pt x="508833" y="348774"/>
                  </a:lnTo>
                  <a:lnTo>
                    <a:pt x="508599" y="349182"/>
                  </a:lnTo>
                  <a:lnTo>
                    <a:pt x="508373" y="349531"/>
                  </a:lnTo>
                  <a:lnTo>
                    <a:pt x="508131" y="349876"/>
                  </a:lnTo>
                  <a:lnTo>
                    <a:pt x="507878" y="350212"/>
                  </a:lnTo>
                  <a:lnTo>
                    <a:pt x="507609" y="350539"/>
                  </a:lnTo>
                  <a:lnTo>
                    <a:pt x="507326" y="350847"/>
                  </a:lnTo>
                  <a:lnTo>
                    <a:pt x="506703" y="351432"/>
                  </a:lnTo>
                  <a:lnTo>
                    <a:pt x="506014" y="351968"/>
                  </a:lnTo>
                  <a:lnTo>
                    <a:pt x="505270" y="352449"/>
                  </a:lnTo>
                  <a:lnTo>
                    <a:pt x="504496" y="352862"/>
                  </a:lnTo>
                  <a:lnTo>
                    <a:pt x="503706" y="353202"/>
                  </a:lnTo>
                  <a:lnTo>
                    <a:pt x="503059" y="353415"/>
                  </a:lnTo>
                  <a:lnTo>
                    <a:pt x="502390" y="353574"/>
                  </a:lnTo>
                  <a:lnTo>
                    <a:pt x="501710" y="353696"/>
                  </a:lnTo>
                  <a:lnTo>
                    <a:pt x="501023" y="353792"/>
                  </a:lnTo>
                  <a:lnTo>
                    <a:pt x="500334" y="353878"/>
                  </a:lnTo>
                  <a:lnTo>
                    <a:pt x="499794" y="353919"/>
                  </a:lnTo>
                  <a:lnTo>
                    <a:pt x="498697" y="353932"/>
                  </a:lnTo>
                  <a:lnTo>
                    <a:pt x="498157" y="353964"/>
                  </a:lnTo>
                  <a:lnTo>
                    <a:pt x="497628" y="354050"/>
                  </a:lnTo>
                  <a:lnTo>
                    <a:pt x="497024" y="354236"/>
                  </a:lnTo>
                  <a:lnTo>
                    <a:pt x="496431" y="354495"/>
                  </a:lnTo>
                  <a:lnTo>
                    <a:pt x="495849" y="354794"/>
                  </a:lnTo>
                  <a:lnTo>
                    <a:pt x="495266" y="355103"/>
                  </a:lnTo>
                  <a:lnTo>
                    <a:pt x="494318" y="355579"/>
                  </a:lnTo>
                  <a:lnTo>
                    <a:pt x="493593" y="355974"/>
                  </a:lnTo>
                  <a:lnTo>
                    <a:pt x="493221" y="356137"/>
                  </a:lnTo>
                  <a:lnTo>
                    <a:pt x="492845" y="356237"/>
                  </a:lnTo>
                  <a:lnTo>
                    <a:pt x="492349" y="356268"/>
                  </a:lnTo>
                  <a:lnTo>
                    <a:pt x="491839" y="356205"/>
                  </a:lnTo>
                  <a:lnTo>
                    <a:pt x="491325" y="356092"/>
                  </a:lnTo>
                  <a:lnTo>
                    <a:pt x="490804" y="355956"/>
                  </a:lnTo>
                  <a:lnTo>
                    <a:pt x="490294" y="355829"/>
                  </a:lnTo>
                  <a:lnTo>
                    <a:pt x="489473" y="355615"/>
                  </a:lnTo>
                  <a:lnTo>
                    <a:pt x="488661" y="355357"/>
                  </a:lnTo>
                  <a:lnTo>
                    <a:pt x="487856" y="355075"/>
                  </a:lnTo>
                  <a:lnTo>
                    <a:pt x="487043" y="354808"/>
                  </a:lnTo>
                  <a:lnTo>
                    <a:pt x="485864" y="354481"/>
                  </a:lnTo>
                  <a:lnTo>
                    <a:pt x="485451" y="354354"/>
                  </a:lnTo>
                  <a:lnTo>
                    <a:pt x="485067" y="354245"/>
                  </a:lnTo>
                  <a:lnTo>
                    <a:pt x="484697" y="354263"/>
                  </a:lnTo>
                  <a:lnTo>
                    <a:pt x="484954" y="354635"/>
                  </a:lnTo>
                  <a:lnTo>
                    <a:pt x="485194" y="354858"/>
                  </a:lnTo>
                  <a:lnTo>
                    <a:pt x="485600" y="355125"/>
                  </a:lnTo>
                  <a:lnTo>
                    <a:pt x="486083" y="355298"/>
                  </a:lnTo>
                  <a:lnTo>
                    <a:pt x="486616" y="355425"/>
                  </a:lnTo>
                  <a:lnTo>
                    <a:pt x="487156" y="355547"/>
                  </a:lnTo>
                  <a:lnTo>
                    <a:pt x="487666" y="355706"/>
                  </a:lnTo>
                  <a:lnTo>
                    <a:pt x="488105" y="355896"/>
                  </a:lnTo>
                  <a:lnTo>
                    <a:pt x="489401" y="356513"/>
                  </a:lnTo>
                  <a:lnTo>
                    <a:pt x="489839" y="356700"/>
                  </a:lnTo>
                  <a:lnTo>
                    <a:pt x="490558" y="356977"/>
                  </a:lnTo>
                  <a:lnTo>
                    <a:pt x="490921" y="357104"/>
                  </a:lnTo>
                  <a:lnTo>
                    <a:pt x="491287" y="357222"/>
                  </a:lnTo>
                  <a:lnTo>
                    <a:pt x="491654" y="357321"/>
                  </a:lnTo>
                  <a:lnTo>
                    <a:pt x="492326" y="357458"/>
                  </a:lnTo>
                  <a:lnTo>
                    <a:pt x="493017" y="357553"/>
                  </a:lnTo>
                  <a:lnTo>
                    <a:pt x="493717" y="357602"/>
                  </a:lnTo>
                  <a:lnTo>
                    <a:pt x="494409" y="357594"/>
                  </a:lnTo>
                  <a:lnTo>
                    <a:pt x="495085" y="357525"/>
                  </a:lnTo>
                  <a:lnTo>
                    <a:pt x="495655" y="357403"/>
                  </a:lnTo>
                  <a:lnTo>
                    <a:pt x="496223" y="357231"/>
                  </a:lnTo>
                  <a:lnTo>
                    <a:pt x="496782" y="357017"/>
                  </a:lnTo>
                  <a:lnTo>
                    <a:pt x="497334" y="356786"/>
                  </a:lnTo>
                  <a:lnTo>
                    <a:pt x="497879" y="356550"/>
                  </a:lnTo>
                  <a:lnTo>
                    <a:pt x="498476" y="356246"/>
                  </a:lnTo>
                  <a:lnTo>
                    <a:pt x="499057" y="355896"/>
                  </a:lnTo>
                  <a:lnTo>
                    <a:pt x="499632" y="355538"/>
                  </a:lnTo>
                  <a:lnTo>
                    <a:pt x="500217" y="355221"/>
                  </a:lnTo>
                  <a:lnTo>
                    <a:pt x="500829" y="354985"/>
                  </a:lnTo>
                  <a:lnTo>
                    <a:pt x="501510" y="354821"/>
                  </a:lnTo>
                  <a:lnTo>
                    <a:pt x="502217" y="354712"/>
                  </a:lnTo>
                  <a:lnTo>
                    <a:pt x="502934" y="354658"/>
                  </a:lnTo>
                  <a:lnTo>
                    <a:pt x="503646" y="354672"/>
                  </a:lnTo>
                  <a:lnTo>
                    <a:pt x="504337" y="354753"/>
                  </a:lnTo>
                  <a:lnTo>
                    <a:pt x="504828" y="354908"/>
                  </a:lnTo>
                  <a:lnTo>
                    <a:pt x="505319" y="355139"/>
                  </a:lnTo>
                  <a:lnTo>
                    <a:pt x="505799" y="355384"/>
                  </a:lnTo>
                  <a:lnTo>
                    <a:pt x="506276" y="355565"/>
                  </a:lnTo>
                  <a:lnTo>
                    <a:pt x="506733" y="355602"/>
                  </a:lnTo>
                  <a:lnTo>
                    <a:pt x="507035" y="355529"/>
                  </a:lnTo>
                  <a:lnTo>
                    <a:pt x="507326" y="355402"/>
                  </a:lnTo>
                  <a:lnTo>
                    <a:pt x="507617" y="355248"/>
                  </a:lnTo>
                  <a:lnTo>
                    <a:pt x="507908" y="355098"/>
                  </a:lnTo>
                  <a:lnTo>
                    <a:pt x="508206" y="354967"/>
                  </a:lnTo>
                  <a:lnTo>
                    <a:pt x="508592" y="354871"/>
                  </a:lnTo>
                  <a:lnTo>
                    <a:pt x="509411" y="354753"/>
                  </a:lnTo>
                  <a:lnTo>
                    <a:pt x="509790" y="354658"/>
                  </a:lnTo>
                  <a:lnTo>
                    <a:pt x="510115" y="354490"/>
                  </a:lnTo>
                  <a:lnTo>
                    <a:pt x="510353" y="354213"/>
                  </a:lnTo>
                  <a:lnTo>
                    <a:pt x="510531" y="353859"/>
                  </a:lnTo>
                  <a:lnTo>
                    <a:pt x="510682" y="353474"/>
                  </a:lnTo>
                  <a:lnTo>
                    <a:pt x="510859" y="353111"/>
                  </a:lnTo>
                  <a:lnTo>
                    <a:pt x="511090" y="352821"/>
                  </a:lnTo>
                  <a:lnTo>
                    <a:pt x="511460" y="352603"/>
                  </a:lnTo>
                  <a:lnTo>
                    <a:pt x="511903" y="352471"/>
                  </a:lnTo>
                  <a:lnTo>
                    <a:pt x="512379" y="352380"/>
                  </a:lnTo>
                  <a:lnTo>
                    <a:pt x="512855" y="352281"/>
                  </a:lnTo>
                  <a:lnTo>
                    <a:pt x="513297" y="352122"/>
                  </a:lnTo>
                  <a:lnTo>
                    <a:pt x="513860" y="351764"/>
                  </a:lnTo>
                  <a:lnTo>
                    <a:pt x="514381" y="351310"/>
                  </a:lnTo>
                  <a:lnTo>
                    <a:pt x="514888" y="350824"/>
                  </a:lnTo>
                  <a:lnTo>
                    <a:pt x="515406" y="350357"/>
                  </a:lnTo>
                  <a:lnTo>
                    <a:pt x="515961" y="349971"/>
                  </a:lnTo>
                  <a:lnTo>
                    <a:pt x="516343" y="349772"/>
                  </a:lnTo>
                  <a:lnTo>
                    <a:pt x="516737" y="349586"/>
                  </a:lnTo>
                  <a:lnTo>
                    <a:pt x="517137" y="349418"/>
                  </a:lnTo>
                  <a:lnTo>
                    <a:pt x="517541" y="349264"/>
                  </a:lnTo>
                  <a:lnTo>
                    <a:pt x="517949" y="349123"/>
                  </a:lnTo>
                  <a:lnTo>
                    <a:pt x="518195" y="349046"/>
                  </a:lnTo>
                  <a:lnTo>
                    <a:pt x="518694" y="348901"/>
                  </a:lnTo>
                  <a:lnTo>
                    <a:pt x="519196" y="348778"/>
                  </a:lnTo>
                  <a:lnTo>
                    <a:pt x="519362" y="348819"/>
                  </a:lnTo>
                  <a:lnTo>
                    <a:pt x="519530" y="348869"/>
                  </a:lnTo>
                  <a:lnTo>
                    <a:pt x="519853" y="348983"/>
                  </a:lnTo>
                  <a:lnTo>
                    <a:pt x="520013" y="349046"/>
                  </a:lnTo>
                  <a:lnTo>
                    <a:pt x="520255" y="349173"/>
                  </a:lnTo>
                  <a:lnTo>
                    <a:pt x="520485" y="349323"/>
                  </a:lnTo>
                  <a:lnTo>
                    <a:pt x="520939" y="349645"/>
                  </a:lnTo>
                  <a:lnTo>
                    <a:pt x="521169" y="349804"/>
                  </a:lnTo>
                  <a:lnTo>
                    <a:pt x="521607" y="350094"/>
                  </a:lnTo>
                  <a:lnTo>
                    <a:pt x="522042" y="350389"/>
                  </a:lnTo>
                  <a:lnTo>
                    <a:pt x="522485" y="350679"/>
                  </a:lnTo>
                  <a:lnTo>
                    <a:pt x="522938" y="350942"/>
                  </a:lnTo>
                  <a:lnTo>
                    <a:pt x="523410" y="351160"/>
                  </a:lnTo>
                  <a:lnTo>
                    <a:pt x="524109" y="351351"/>
                  </a:lnTo>
                  <a:lnTo>
                    <a:pt x="524853" y="351423"/>
                  </a:lnTo>
                  <a:lnTo>
                    <a:pt x="525614" y="351464"/>
                  </a:lnTo>
                  <a:lnTo>
                    <a:pt x="526358" y="351541"/>
                  </a:lnTo>
                  <a:lnTo>
                    <a:pt x="527049" y="351736"/>
                  </a:lnTo>
                  <a:lnTo>
                    <a:pt x="527421" y="351891"/>
                  </a:lnTo>
                  <a:lnTo>
                    <a:pt x="527801" y="352054"/>
                  </a:lnTo>
                  <a:lnTo>
                    <a:pt x="528165" y="352240"/>
                  </a:lnTo>
                  <a:lnTo>
                    <a:pt x="528478" y="352458"/>
                  </a:lnTo>
                  <a:lnTo>
                    <a:pt x="528716" y="352721"/>
                  </a:lnTo>
                  <a:lnTo>
                    <a:pt x="528830" y="353029"/>
                  </a:lnTo>
                  <a:lnTo>
                    <a:pt x="528867" y="353388"/>
                  </a:lnTo>
                  <a:lnTo>
                    <a:pt x="528867" y="353769"/>
                  </a:lnTo>
                  <a:lnTo>
                    <a:pt x="528890" y="354145"/>
                  </a:lnTo>
                  <a:lnTo>
                    <a:pt x="529079" y="354699"/>
                  </a:lnTo>
                  <a:lnTo>
                    <a:pt x="529260" y="355008"/>
                  </a:lnTo>
                  <a:lnTo>
                    <a:pt x="529506" y="355271"/>
                  </a:lnTo>
                  <a:lnTo>
                    <a:pt x="529680" y="355434"/>
                  </a:lnTo>
                  <a:lnTo>
                    <a:pt x="529940" y="355638"/>
                  </a:lnTo>
                  <a:lnTo>
                    <a:pt x="530220" y="355819"/>
                  </a:lnTo>
                  <a:lnTo>
                    <a:pt x="530518" y="355983"/>
                  </a:lnTo>
                  <a:lnTo>
                    <a:pt x="530822" y="356133"/>
                  </a:lnTo>
                  <a:lnTo>
                    <a:pt x="531128" y="356268"/>
                  </a:lnTo>
                  <a:lnTo>
                    <a:pt x="531573" y="356446"/>
                  </a:lnTo>
                  <a:lnTo>
                    <a:pt x="532038" y="356600"/>
                  </a:lnTo>
                  <a:lnTo>
                    <a:pt x="532510" y="356718"/>
                  </a:lnTo>
                  <a:lnTo>
                    <a:pt x="532986" y="356795"/>
                  </a:lnTo>
                  <a:lnTo>
                    <a:pt x="533456" y="356822"/>
                  </a:lnTo>
                  <a:lnTo>
                    <a:pt x="534019" y="356754"/>
                  </a:lnTo>
                  <a:lnTo>
                    <a:pt x="534578" y="356595"/>
                  </a:lnTo>
                  <a:lnTo>
                    <a:pt x="535137" y="356377"/>
                  </a:lnTo>
                  <a:lnTo>
                    <a:pt x="535697" y="356137"/>
                  </a:lnTo>
                  <a:lnTo>
                    <a:pt x="536248" y="355915"/>
                  </a:lnTo>
                  <a:lnTo>
                    <a:pt x="536766" y="355715"/>
                  </a:lnTo>
                  <a:lnTo>
                    <a:pt x="537280" y="355507"/>
                  </a:lnTo>
                  <a:lnTo>
                    <a:pt x="538307" y="355071"/>
                  </a:lnTo>
                  <a:lnTo>
                    <a:pt x="538822" y="354862"/>
                  </a:lnTo>
                  <a:lnTo>
                    <a:pt x="539381" y="354613"/>
                  </a:lnTo>
                  <a:lnTo>
                    <a:pt x="539940" y="354331"/>
                  </a:lnTo>
                  <a:lnTo>
                    <a:pt x="540499" y="354073"/>
                  </a:lnTo>
                  <a:lnTo>
                    <a:pt x="541060" y="353882"/>
                  </a:lnTo>
                  <a:lnTo>
                    <a:pt x="541619" y="353810"/>
                  </a:lnTo>
                  <a:lnTo>
                    <a:pt x="541944" y="353824"/>
                  </a:lnTo>
                  <a:lnTo>
                    <a:pt x="542276" y="353859"/>
                  </a:lnTo>
                  <a:lnTo>
                    <a:pt x="542605" y="353919"/>
                  </a:lnTo>
                  <a:lnTo>
                    <a:pt x="542922" y="354009"/>
                  </a:lnTo>
                  <a:lnTo>
                    <a:pt x="543217" y="354132"/>
                  </a:lnTo>
                  <a:lnTo>
                    <a:pt x="543534" y="354304"/>
                  </a:lnTo>
                  <a:lnTo>
                    <a:pt x="543840" y="354518"/>
                  </a:lnTo>
                  <a:lnTo>
                    <a:pt x="544124" y="354767"/>
                  </a:lnTo>
                  <a:lnTo>
                    <a:pt x="544377" y="355039"/>
                  </a:lnTo>
                  <a:lnTo>
                    <a:pt x="544585" y="355329"/>
                  </a:lnTo>
                  <a:lnTo>
                    <a:pt x="544789" y="355783"/>
                  </a:lnTo>
                  <a:lnTo>
                    <a:pt x="544895" y="356300"/>
                  </a:lnTo>
                  <a:lnTo>
                    <a:pt x="544933" y="356863"/>
                  </a:lnTo>
                  <a:lnTo>
                    <a:pt x="544929" y="357430"/>
                  </a:lnTo>
                  <a:lnTo>
                    <a:pt x="544906" y="357974"/>
                  </a:lnTo>
                  <a:lnTo>
                    <a:pt x="544884" y="358238"/>
                  </a:lnTo>
                  <a:lnTo>
                    <a:pt x="544853" y="358501"/>
                  </a:lnTo>
                  <a:lnTo>
                    <a:pt x="544736" y="359290"/>
                  </a:lnTo>
                  <a:lnTo>
                    <a:pt x="544699" y="359730"/>
                  </a:lnTo>
                  <a:lnTo>
                    <a:pt x="544649" y="360615"/>
                  </a:lnTo>
                  <a:lnTo>
                    <a:pt x="544612" y="361055"/>
                  </a:lnTo>
                  <a:lnTo>
                    <a:pt x="544555" y="361491"/>
                  </a:lnTo>
                  <a:lnTo>
                    <a:pt x="544449" y="361990"/>
                  </a:lnTo>
                  <a:lnTo>
                    <a:pt x="544317" y="362489"/>
                  </a:lnTo>
                  <a:lnTo>
                    <a:pt x="544166" y="362983"/>
                  </a:lnTo>
                  <a:lnTo>
                    <a:pt x="544007" y="363478"/>
                  </a:lnTo>
                  <a:lnTo>
                    <a:pt x="543851" y="363972"/>
                  </a:lnTo>
                  <a:lnTo>
                    <a:pt x="543681" y="364544"/>
                  </a:lnTo>
                  <a:lnTo>
                    <a:pt x="543505" y="365116"/>
                  </a:lnTo>
                  <a:lnTo>
                    <a:pt x="543322" y="365687"/>
                  </a:lnTo>
                  <a:lnTo>
                    <a:pt x="543130" y="366254"/>
                  </a:lnTo>
                  <a:lnTo>
                    <a:pt x="542926" y="366817"/>
                  </a:lnTo>
                  <a:lnTo>
                    <a:pt x="542714" y="367284"/>
                  </a:lnTo>
                  <a:lnTo>
                    <a:pt x="542465" y="367747"/>
                  </a:lnTo>
                  <a:lnTo>
                    <a:pt x="542223" y="368210"/>
                  </a:lnTo>
                  <a:lnTo>
                    <a:pt x="542030" y="368673"/>
                  </a:lnTo>
                  <a:lnTo>
                    <a:pt x="541936" y="369145"/>
                  </a:lnTo>
                  <a:lnTo>
                    <a:pt x="541944" y="369394"/>
                  </a:lnTo>
                  <a:lnTo>
                    <a:pt x="541981" y="369648"/>
                  </a:lnTo>
                  <a:lnTo>
                    <a:pt x="542030" y="369898"/>
                  </a:lnTo>
                  <a:lnTo>
                    <a:pt x="542064" y="370147"/>
                  </a:lnTo>
                  <a:lnTo>
                    <a:pt x="542061" y="370397"/>
                  </a:lnTo>
                  <a:lnTo>
                    <a:pt x="542023" y="370601"/>
                  </a:lnTo>
                  <a:lnTo>
                    <a:pt x="541966" y="370810"/>
                  </a:lnTo>
                  <a:lnTo>
                    <a:pt x="541751" y="371417"/>
                  </a:lnTo>
                  <a:lnTo>
                    <a:pt x="541664" y="371694"/>
                  </a:lnTo>
                  <a:lnTo>
                    <a:pt x="541573" y="371971"/>
                  </a:lnTo>
                  <a:lnTo>
                    <a:pt x="541588" y="373173"/>
                  </a:lnTo>
                  <a:lnTo>
                    <a:pt x="541747" y="373142"/>
                  </a:lnTo>
                  <a:lnTo>
                    <a:pt x="542053" y="372942"/>
                  </a:lnTo>
                  <a:lnTo>
                    <a:pt x="542431" y="372656"/>
                  </a:lnTo>
                  <a:lnTo>
                    <a:pt x="542831" y="372348"/>
                  </a:lnTo>
                  <a:lnTo>
                    <a:pt x="543202" y="372103"/>
                  </a:lnTo>
                  <a:lnTo>
                    <a:pt x="543447" y="371971"/>
                  </a:lnTo>
                  <a:lnTo>
                    <a:pt x="543700" y="371844"/>
                  </a:lnTo>
                  <a:lnTo>
                    <a:pt x="544207" y="371599"/>
                  </a:lnTo>
                  <a:lnTo>
                    <a:pt x="544453" y="371463"/>
                  </a:lnTo>
                  <a:lnTo>
                    <a:pt x="544967" y="371191"/>
                  </a:lnTo>
                  <a:lnTo>
                    <a:pt x="545122" y="371086"/>
                  </a:lnTo>
                  <a:lnTo>
                    <a:pt x="545265" y="370964"/>
                  </a:lnTo>
                  <a:lnTo>
                    <a:pt x="545496" y="370651"/>
                  </a:lnTo>
                  <a:lnTo>
                    <a:pt x="545677" y="370243"/>
                  </a:lnTo>
                  <a:lnTo>
                    <a:pt x="545794" y="369789"/>
                  </a:lnTo>
                  <a:lnTo>
                    <a:pt x="545836" y="369344"/>
                  </a:lnTo>
                  <a:lnTo>
                    <a:pt x="545787" y="368954"/>
                  </a:lnTo>
                  <a:lnTo>
                    <a:pt x="547155" y="366508"/>
                  </a:lnTo>
                  <a:lnTo>
                    <a:pt x="547427" y="366186"/>
                  </a:lnTo>
                  <a:lnTo>
                    <a:pt x="547567" y="365733"/>
                  </a:lnTo>
                  <a:lnTo>
                    <a:pt x="547911" y="364961"/>
                  </a:lnTo>
                  <a:lnTo>
                    <a:pt x="548470" y="363215"/>
                  </a:lnTo>
                  <a:lnTo>
                    <a:pt x="549502" y="360892"/>
                  </a:lnTo>
                  <a:lnTo>
                    <a:pt x="549597" y="360533"/>
                  </a:lnTo>
                  <a:lnTo>
                    <a:pt x="549736" y="360179"/>
                  </a:lnTo>
                  <a:lnTo>
                    <a:pt x="549910" y="359835"/>
                  </a:lnTo>
                  <a:lnTo>
                    <a:pt x="550114" y="359513"/>
                  </a:lnTo>
                  <a:lnTo>
                    <a:pt x="550345" y="359222"/>
                  </a:lnTo>
                  <a:lnTo>
                    <a:pt x="550598" y="358982"/>
                  </a:lnTo>
                  <a:lnTo>
                    <a:pt x="550885" y="358769"/>
                  </a:lnTo>
                  <a:lnTo>
                    <a:pt x="551198" y="358578"/>
                  </a:lnTo>
                  <a:lnTo>
                    <a:pt x="551523" y="358406"/>
                  </a:lnTo>
                  <a:lnTo>
                    <a:pt x="551844" y="358242"/>
                  </a:lnTo>
                  <a:lnTo>
                    <a:pt x="552185" y="358084"/>
                  </a:lnTo>
                  <a:lnTo>
                    <a:pt x="552529" y="357938"/>
                  </a:lnTo>
                  <a:lnTo>
                    <a:pt x="552884" y="357811"/>
                  </a:lnTo>
                  <a:lnTo>
                    <a:pt x="553243" y="357703"/>
                  </a:lnTo>
                  <a:lnTo>
                    <a:pt x="553602" y="357616"/>
                  </a:lnTo>
                  <a:lnTo>
                    <a:pt x="554127" y="357525"/>
                  </a:lnTo>
                  <a:lnTo>
                    <a:pt x="554672" y="357471"/>
                  </a:lnTo>
                  <a:lnTo>
                    <a:pt x="555220" y="357462"/>
                  </a:lnTo>
                  <a:lnTo>
                    <a:pt x="555756" y="357507"/>
                  </a:lnTo>
                  <a:lnTo>
                    <a:pt x="556266" y="357616"/>
                  </a:lnTo>
                  <a:lnTo>
                    <a:pt x="556671" y="357766"/>
                  </a:lnTo>
                  <a:lnTo>
                    <a:pt x="557061" y="357966"/>
                  </a:lnTo>
                  <a:lnTo>
                    <a:pt x="557442" y="358197"/>
                  </a:lnTo>
                  <a:lnTo>
                    <a:pt x="557809" y="358447"/>
                  </a:lnTo>
                  <a:lnTo>
                    <a:pt x="558171" y="358705"/>
                  </a:lnTo>
                  <a:lnTo>
                    <a:pt x="558508" y="358954"/>
                  </a:lnTo>
                  <a:lnTo>
                    <a:pt x="558840" y="359218"/>
                  </a:lnTo>
                  <a:lnTo>
                    <a:pt x="559161" y="359494"/>
                  </a:lnTo>
                  <a:lnTo>
                    <a:pt x="559471" y="359785"/>
                  </a:lnTo>
                  <a:lnTo>
                    <a:pt x="559763" y="360089"/>
                  </a:lnTo>
                  <a:lnTo>
                    <a:pt x="559933" y="360288"/>
                  </a:lnTo>
                  <a:lnTo>
                    <a:pt x="560095" y="360493"/>
                  </a:lnTo>
                  <a:lnTo>
                    <a:pt x="560575" y="361114"/>
                  </a:lnTo>
                  <a:lnTo>
                    <a:pt x="561036" y="361731"/>
                  </a:lnTo>
                  <a:lnTo>
                    <a:pt x="561202" y="361926"/>
                  </a:lnTo>
                  <a:lnTo>
                    <a:pt x="561387" y="362090"/>
                  </a:lnTo>
                  <a:lnTo>
                    <a:pt x="561863" y="362403"/>
                  </a:lnTo>
                  <a:lnTo>
                    <a:pt x="561992" y="362453"/>
                  </a:lnTo>
                  <a:lnTo>
                    <a:pt x="562260" y="362484"/>
                  </a:lnTo>
                  <a:lnTo>
                    <a:pt x="562556" y="362444"/>
                  </a:lnTo>
                  <a:lnTo>
                    <a:pt x="562865" y="362357"/>
                  </a:lnTo>
                  <a:lnTo>
                    <a:pt x="563179" y="362253"/>
                  </a:lnTo>
                  <a:lnTo>
                    <a:pt x="563481" y="362171"/>
                  </a:lnTo>
                  <a:lnTo>
                    <a:pt x="563798" y="362099"/>
                  </a:lnTo>
                  <a:lnTo>
                    <a:pt x="564426" y="361935"/>
                  </a:lnTo>
                  <a:lnTo>
                    <a:pt x="564743" y="361863"/>
                  </a:lnTo>
                  <a:lnTo>
                    <a:pt x="565060" y="361804"/>
                  </a:lnTo>
                  <a:lnTo>
                    <a:pt x="565477" y="361758"/>
                  </a:lnTo>
                  <a:lnTo>
                    <a:pt x="565896" y="361731"/>
                  </a:lnTo>
                  <a:lnTo>
                    <a:pt x="566319" y="361722"/>
                  </a:lnTo>
                  <a:lnTo>
                    <a:pt x="566739" y="361731"/>
                  </a:lnTo>
                  <a:lnTo>
                    <a:pt x="567158" y="361754"/>
                  </a:lnTo>
                  <a:lnTo>
                    <a:pt x="567707" y="361799"/>
                  </a:lnTo>
                  <a:lnTo>
                    <a:pt x="568258" y="361872"/>
                  </a:lnTo>
                  <a:lnTo>
                    <a:pt x="568806" y="361972"/>
                  </a:lnTo>
                  <a:lnTo>
                    <a:pt x="569339" y="362108"/>
                  </a:lnTo>
                  <a:lnTo>
                    <a:pt x="569856" y="362285"/>
                  </a:lnTo>
                  <a:lnTo>
                    <a:pt x="570258" y="362453"/>
                  </a:lnTo>
                  <a:lnTo>
                    <a:pt x="570657" y="362648"/>
                  </a:lnTo>
                  <a:lnTo>
                    <a:pt x="571043" y="362865"/>
                  </a:lnTo>
                  <a:lnTo>
                    <a:pt x="571414" y="363106"/>
                  </a:lnTo>
                  <a:lnTo>
                    <a:pt x="571757" y="363369"/>
                  </a:lnTo>
                  <a:lnTo>
                    <a:pt x="572003" y="363582"/>
                  </a:lnTo>
                  <a:lnTo>
                    <a:pt x="572237" y="363813"/>
                  </a:lnTo>
                  <a:lnTo>
                    <a:pt x="572460" y="364058"/>
                  </a:lnTo>
                  <a:lnTo>
                    <a:pt x="572673" y="364312"/>
                  </a:lnTo>
                  <a:lnTo>
                    <a:pt x="572872" y="364571"/>
                  </a:lnTo>
                  <a:lnTo>
                    <a:pt x="573053" y="364821"/>
                  </a:lnTo>
                  <a:lnTo>
                    <a:pt x="573228" y="365079"/>
                  </a:lnTo>
                  <a:lnTo>
                    <a:pt x="573387" y="365347"/>
                  </a:lnTo>
                  <a:lnTo>
                    <a:pt x="573525" y="365619"/>
                  </a:lnTo>
                  <a:lnTo>
                    <a:pt x="573636" y="365901"/>
                  </a:lnTo>
                  <a:lnTo>
                    <a:pt x="573742" y="366354"/>
                  </a:lnTo>
                  <a:lnTo>
                    <a:pt x="573791" y="366844"/>
                  </a:lnTo>
                  <a:lnTo>
                    <a:pt x="573780" y="367348"/>
                  </a:lnTo>
                  <a:lnTo>
                    <a:pt x="573761" y="367511"/>
                  </a:lnTo>
                  <a:lnTo>
                    <a:pt x="573753" y="367679"/>
                  </a:lnTo>
                  <a:lnTo>
                    <a:pt x="573753" y="367847"/>
                  </a:lnTo>
                  <a:lnTo>
                    <a:pt x="573757" y="368015"/>
                  </a:lnTo>
                  <a:lnTo>
                    <a:pt x="573772" y="368183"/>
                  </a:lnTo>
                  <a:lnTo>
                    <a:pt x="573795" y="368382"/>
                  </a:lnTo>
                  <a:lnTo>
                    <a:pt x="573829" y="368582"/>
                  </a:lnTo>
                  <a:lnTo>
                    <a:pt x="573874" y="368782"/>
                  </a:lnTo>
                  <a:lnTo>
                    <a:pt x="573938" y="368972"/>
                  </a:lnTo>
                  <a:lnTo>
                    <a:pt x="574505" y="369766"/>
                  </a:lnTo>
                  <a:lnTo>
                    <a:pt x="574803" y="369970"/>
                  </a:lnTo>
                  <a:lnTo>
                    <a:pt x="575121" y="370157"/>
                  </a:lnTo>
                  <a:lnTo>
                    <a:pt x="575442" y="370338"/>
                  </a:lnTo>
                  <a:lnTo>
                    <a:pt x="575749" y="370537"/>
                  </a:lnTo>
                  <a:lnTo>
                    <a:pt x="576074" y="370791"/>
                  </a:lnTo>
                  <a:lnTo>
                    <a:pt x="576391" y="371055"/>
                  </a:lnTo>
                  <a:lnTo>
                    <a:pt x="576705" y="371322"/>
                  </a:lnTo>
                  <a:lnTo>
                    <a:pt x="577029" y="371576"/>
                  </a:lnTo>
                  <a:lnTo>
                    <a:pt x="577366" y="371799"/>
                  </a:lnTo>
                  <a:lnTo>
                    <a:pt x="577679" y="371971"/>
                  </a:lnTo>
                  <a:lnTo>
                    <a:pt x="578000" y="372126"/>
                  </a:lnTo>
                  <a:lnTo>
                    <a:pt x="578329" y="372266"/>
                  </a:lnTo>
                  <a:lnTo>
                    <a:pt x="578661" y="372402"/>
                  </a:lnTo>
                  <a:lnTo>
                    <a:pt x="579259" y="372629"/>
                  </a:lnTo>
                  <a:lnTo>
                    <a:pt x="579524" y="372724"/>
                  </a:lnTo>
                  <a:lnTo>
                    <a:pt x="579796" y="372815"/>
                  </a:lnTo>
                  <a:lnTo>
                    <a:pt x="580064" y="372897"/>
                  </a:lnTo>
                  <a:lnTo>
                    <a:pt x="580340" y="372965"/>
                  </a:lnTo>
                  <a:lnTo>
                    <a:pt x="580755" y="373015"/>
                  </a:lnTo>
                  <a:lnTo>
                    <a:pt x="581182" y="373024"/>
                  </a:lnTo>
                  <a:lnTo>
                    <a:pt x="582045" y="373010"/>
                  </a:lnTo>
                  <a:lnTo>
                    <a:pt x="582468" y="373042"/>
                  </a:lnTo>
                  <a:lnTo>
                    <a:pt x="582849" y="373097"/>
                  </a:lnTo>
                  <a:lnTo>
                    <a:pt x="583227" y="373169"/>
                  </a:lnTo>
                  <a:lnTo>
                    <a:pt x="583601" y="373250"/>
                  </a:lnTo>
                  <a:lnTo>
                    <a:pt x="583976" y="373342"/>
                  </a:lnTo>
                  <a:lnTo>
                    <a:pt x="584346" y="373446"/>
                  </a:lnTo>
                  <a:lnTo>
                    <a:pt x="584675" y="373546"/>
                  </a:lnTo>
                  <a:lnTo>
                    <a:pt x="585004" y="373650"/>
                  </a:lnTo>
                  <a:lnTo>
                    <a:pt x="585653" y="373886"/>
                  </a:lnTo>
                  <a:lnTo>
                    <a:pt x="586299" y="374126"/>
                  </a:lnTo>
                  <a:lnTo>
                    <a:pt x="586939" y="374371"/>
                  </a:lnTo>
                  <a:lnTo>
                    <a:pt x="587252" y="374507"/>
                  </a:lnTo>
                  <a:lnTo>
                    <a:pt x="587562" y="374653"/>
                  </a:lnTo>
                  <a:lnTo>
                    <a:pt x="587849" y="374780"/>
                  </a:lnTo>
                  <a:lnTo>
                    <a:pt x="588148" y="374907"/>
                  </a:lnTo>
                  <a:lnTo>
                    <a:pt x="588431" y="375047"/>
                  </a:lnTo>
                  <a:lnTo>
                    <a:pt x="588680" y="375211"/>
                  </a:lnTo>
                  <a:lnTo>
                    <a:pt x="588863" y="375415"/>
                  </a:lnTo>
                  <a:lnTo>
                    <a:pt x="588961" y="375633"/>
                  </a:lnTo>
                  <a:lnTo>
                    <a:pt x="589020" y="375873"/>
                  </a:lnTo>
                  <a:lnTo>
                    <a:pt x="589048" y="376136"/>
                  </a:lnTo>
                  <a:lnTo>
                    <a:pt x="589054" y="376399"/>
                  </a:lnTo>
                  <a:lnTo>
                    <a:pt x="589043" y="376654"/>
                  </a:lnTo>
                  <a:lnTo>
                    <a:pt x="589013" y="376903"/>
                  </a:lnTo>
                  <a:lnTo>
                    <a:pt x="588961" y="377153"/>
                  </a:lnTo>
                  <a:lnTo>
                    <a:pt x="588884" y="377402"/>
                  </a:lnTo>
                  <a:lnTo>
                    <a:pt x="588794" y="377647"/>
                  </a:lnTo>
                  <a:lnTo>
                    <a:pt x="588695" y="377883"/>
                  </a:lnTo>
                  <a:lnTo>
                    <a:pt x="588552" y="378151"/>
                  </a:lnTo>
                  <a:lnTo>
                    <a:pt x="588386" y="378409"/>
                  </a:lnTo>
                  <a:lnTo>
                    <a:pt x="588201" y="378654"/>
                  </a:lnTo>
                  <a:lnTo>
                    <a:pt x="587815" y="379140"/>
                  </a:lnTo>
                  <a:lnTo>
                    <a:pt x="587286" y="379816"/>
                  </a:lnTo>
                  <a:lnTo>
                    <a:pt x="587007" y="380142"/>
                  </a:lnTo>
                  <a:lnTo>
                    <a:pt x="586712" y="380447"/>
                  </a:lnTo>
                  <a:lnTo>
                    <a:pt x="586395" y="380723"/>
                  </a:lnTo>
                  <a:lnTo>
                    <a:pt x="586129" y="380900"/>
                  </a:lnTo>
                  <a:lnTo>
                    <a:pt x="585842" y="381054"/>
                  </a:lnTo>
                  <a:lnTo>
                    <a:pt x="585264" y="381354"/>
                  </a:lnTo>
                  <a:lnTo>
                    <a:pt x="584985" y="381522"/>
                  </a:lnTo>
                  <a:lnTo>
                    <a:pt x="584728" y="381708"/>
                  </a:lnTo>
                  <a:lnTo>
                    <a:pt x="584475" y="381903"/>
                  </a:lnTo>
                  <a:lnTo>
                    <a:pt x="584224" y="382107"/>
                  </a:lnTo>
                  <a:lnTo>
                    <a:pt x="583310" y="382901"/>
                  </a:lnTo>
                  <a:lnTo>
                    <a:pt x="583099" y="383091"/>
                  </a:lnTo>
                  <a:lnTo>
                    <a:pt x="582895" y="383291"/>
                  </a:lnTo>
                  <a:lnTo>
                    <a:pt x="582698" y="383495"/>
                  </a:lnTo>
                  <a:lnTo>
                    <a:pt x="582388" y="383700"/>
                  </a:lnTo>
                  <a:lnTo>
                    <a:pt x="582260" y="383800"/>
                  </a:lnTo>
                  <a:lnTo>
                    <a:pt x="582056" y="383981"/>
                  </a:lnTo>
                  <a:lnTo>
                    <a:pt x="581586" y="384453"/>
                  </a:lnTo>
                  <a:lnTo>
                    <a:pt x="581046" y="384965"/>
                  </a:lnTo>
                  <a:lnTo>
                    <a:pt x="580702" y="385564"/>
                  </a:lnTo>
                  <a:lnTo>
                    <a:pt x="580430" y="385896"/>
                  </a:lnTo>
                  <a:lnTo>
                    <a:pt x="579996" y="386399"/>
                  </a:lnTo>
                  <a:lnTo>
                    <a:pt x="579626" y="386853"/>
                  </a:lnTo>
                  <a:lnTo>
                    <a:pt x="579448" y="387053"/>
                  </a:lnTo>
                  <a:lnTo>
                    <a:pt x="579097" y="387384"/>
                  </a:lnTo>
                  <a:lnTo>
                    <a:pt x="578953" y="387488"/>
                  </a:lnTo>
                  <a:lnTo>
                    <a:pt x="578802" y="387583"/>
                  </a:lnTo>
                  <a:lnTo>
                    <a:pt x="578646" y="387674"/>
                  </a:lnTo>
                  <a:lnTo>
                    <a:pt x="578321" y="387828"/>
                  </a:lnTo>
                  <a:lnTo>
                    <a:pt x="578170" y="387888"/>
                  </a:lnTo>
                  <a:lnTo>
                    <a:pt x="578019" y="387942"/>
                  </a:lnTo>
                  <a:lnTo>
                    <a:pt x="577864" y="387992"/>
                  </a:lnTo>
                  <a:lnTo>
                    <a:pt x="577706" y="388037"/>
                  </a:lnTo>
                  <a:lnTo>
                    <a:pt x="577551" y="388069"/>
                  </a:lnTo>
                  <a:lnTo>
                    <a:pt x="577388" y="388096"/>
                  </a:lnTo>
                  <a:lnTo>
                    <a:pt x="577222" y="388114"/>
                  </a:lnTo>
                  <a:lnTo>
                    <a:pt x="576723" y="388142"/>
                  </a:lnTo>
                  <a:lnTo>
                    <a:pt x="576212" y="388196"/>
                  </a:lnTo>
                  <a:lnTo>
                    <a:pt x="576040" y="388210"/>
                  </a:lnTo>
                  <a:lnTo>
                    <a:pt x="575870" y="388214"/>
                  </a:lnTo>
                  <a:lnTo>
                    <a:pt x="575734" y="388205"/>
                  </a:lnTo>
                  <a:lnTo>
                    <a:pt x="575598" y="388191"/>
                  </a:lnTo>
                  <a:lnTo>
                    <a:pt x="575325" y="388155"/>
                  </a:lnTo>
                  <a:lnTo>
                    <a:pt x="575189" y="388142"/>
                  </a:lnTo>
                  <a:lnTo>
                    <a:pt x="574728" y="388114"/>
                  </a:lnTo>
                  <a:lnTo>
                    <a:pt x="573696" y="388069"/>
                  </a:lnTo>
                  <a:lnTo>
                    <a:pt x="573115" y="388033"/>
                  </a:lnTo>
                  <a:lnTo>
                    <a:pt x="572521" y="387983"/>
                  </a:lnTo>
                  <a:lnTo>
                    <a:pt x="572332" y="387960"/>
                  </a:lnTo>
                  <a:lnTo>
                    <a:pt x="571958" y="387901"/>
                  </a:lnTo>
                  <a:lnTo>
                    <a:pt x="571769" y="387883"/>
                  </a:lnTo>
                  <a:lnTo>
                    <a:pt x="571584" y="387883"/>
                  </a:lnTo>
                  <a:lnTo>
                    <a:pt x="571440" y="387897"/>
                  </a:lnTo>
                  <a:lnTo>
                    <a:pt x="571157" y="387965"/>
                  </a:lnTo>
                  <a:lnTo>
                    <a:pt x="571013" y="387992"/>
                  </a:lnTo>
                  <a:lnTo>
                    <a:pt x="570870" y="388010"/>
                  </a:lnTo>
                  <a:lnTo>
                    <a:pt x="570696" y="388010"/>
                  </a:lnTo>
                  <a:lnTo>
                    <a:pt x="570521" y="387996"/>
                  </a:lnTo>
                  <a:lnTo>
                    <a:pt x="570345" y="387974"/>
                  </a:lnTo>
                  <a:lnTo>
                    <a:pt x="569992" y="387937"/>
                  </a:lnTo>
                  <a:lnTo>
                    <a:pt x="569849" y="387933"/>
                  </a:lnTo>
                  <a:lnTo>
                    <a:pt x="569282" y="387928"/>
                  </a:lnTo>
                  <a:lnTo>
                    <a:pt x="568753" y="387910"/>
                  </a:lnTo>
                  <a:lnTo>
                    <a:pt x="568398" y="387910"/>
                  </a:lnTo>
                  <a:lnTo>
                    <a:pt x="568126" y="387919"/>
                  </a:lnTo>
                  <a:lnTo>
                    <a:pt x="567854" y="387937"/>
                  </a:lnTo>
                  <a:lnTo>
                    <a:pt x="567717" y="387955"/>
                  </a:lnTo>
                  <a:lnTo>
                    <a:pt x="567581" y="387978"/>
                  </a:lnTo>
                  <a:lnTo>
                    <a:pt x="567450" y="388010"/>
                  </a:lnTo>
                  <a:lnTo>
                    <a:pt x="567320" y="388042"/>
                  </a:lnTo>
                  <a:lnTo>
                    <a:pt x="566924" y="388151"/>
                  </a:lnTo>
                  <a:lnTo>
                    <a:pt x="566784" y="388178"/>
                  </a:lnTo>
                  <a:lnTo>
                    <a:pt x="566527" y="388260"/>
                  </a:lnTo>
                  <a:lnTo>
                    <a:pt x="566312" y="388509"/>
                  </a:lnTo>
                  <a:lnTo>
                    <a:pt x="566773" y="389262"/>
                  </a:lnTo>
                  <a:lnTo>
                    <a:pt x="566954" y="389330"/>
                  </a:lnTo>
                  <a:lnTo>
                    <a:pt x="567158" y="389385"/>
                  </a:lnTo>
                  <a:lnTo>
                    <a:pt x="567373" y="389416"/>
                  </a:lnTo>
                  <a:lnTo>
                    <a:pt x="567805" y="389462"/>
                  </a:lnTo>
                  <a:lnTo>
                    <a:pt x="568019" y="389494"/>
                  </a:lnTo>
                  <a:lnTo>
                    <a:pt x="568606" y="389607"/>
                  </a:lnTo>
                  <a:lnTo>
                    <a:pt x="568897" y="389675"/>
                  </a:lnTo>
                  <a:lnTo>
                    <a:pt x="569184" y="389757"/>
                  </a:lnTo>
                  <a:lnTo>
                    <a:pt x="569463" y="389857"/>
                  </a:lnTo>
                  <a:lnTo>
                    <a:pt x="569800" y="390016"/>
                  </a:lnTo>
                  <a:lnTo>
                    <a:pt x="570122" y="390206"/>
                  </a:lnTo>
                  <a:lnTo>
                    <a:pt x="570434" y="390415"/>
                  </a:lnTo>
                  <a:lnTo>
                    <a:pt x="571251" y="391009"/>
                  </a:lnTo>
                  <a:lnTo>
                    <a:pt x="571663" y="391318"/>
                  </a:lnTo>
                  <a:lnTo>
                    <a:pt x="571859" y="391481"/>
                  </a:lnTo>
                  <a:lnTo>
                    <a:pt x="572048" y="391653"/>
                  </a:lnTo>
                  <a:lnTo>
                    <a:pt x="572184" y="391785"/>
                  </a:lnTo>
                  <a:lnTo>
                    <a:pt x="572317" y="391921"/>
                  </a:lnTo>
                  <a:lnTo>
                    <a:pt x="572445" y="392062"/>
                  </a:lnTo>
                  <a:lnTo>
                    <a:pt x="572573" y="392207"/>
                  </a:lnTo>
                  <a:lnTo>
                    <a:pt x="572694" y="392352"/>
                  </a:lnTo>
                  <a:lnTo>
                    <a:pt x="572941" y="392411"/>
                  </a:lnTo>
                  <a:lnTo>
                    <a:pt x="573183" y="392479"/>
                  </a:lnTo>
                  <a:lnTo>
                    <a:pt x="573423" y="392556"/>
                  </a:lnTo>
                  <a:lnTo>
                    <a:pt x="573662" y="392642"/>
                  </a:lnTo>
                  <a:lnTo>
                    <a:pt x="573897" y="392733"/>
                  </a:lnTo>
                  <a:lnTo>
                    <a:pt x="574331" y="392965"/>
                  </a:lnTo>
                  <a:lnTo>
                    <a:pt x="574739" y="393260"/>
                  </a:lnTo>
                  <a:lnTo>
                    <a:pt x="575143" y="393568"/>
                  </a:lnTo>
                  <a:lnTo>
                    <a:pt x="575555" y="393836"/>
                  </a:lnTo>
                  <a:lnTo>
                    <a:pt x="575993" y="394022"/>
                  </a:lnTo>
                  <a:lnTo>
                    <a:pt x="576246" y="394076"/>
                  </a:lnTo>
                  <a:lnTo>
                    <a:pt x="576508" y="394104"/>
                  </a:lnTo>
                  <a:lnTo>
                    <a:pt x="577037" y="394140"/>
                  </a:lnTo>
                  <a:lnTo>
                    <a:pt x="577298" y="394167"/>
                  </a:lnTo>
                  <a:lnTo>
                    <a:pt x="578057" y="394258"/>
                  </a:lnTo>
                  <a:lnTo>
                    <a:pt x="578304" y="394308"/>
                  </a:lnTo>
                  <a:lnTo>
                    <a:pt x="578542" y="394380"/>
                  </a:lnTo>
                  <a:lnTo>
                    <a:pt x="578704" y="394458"/>
                  </a:lnTo>
                  <a:lnTo>
                    <a:pt x="578863" y="394557"/>
                  </a:lnTo>
                  <a:lnTo>
                    <a:pt x="579176" y="394761"/>
                  </a:lnTo>
                  <a:lnTo>
                    <a:pt x="579342" y="394830"/>
                  </a:lnTo>
                  <a:lnTo>
                    <a:pt x="579679" y="394866"/>
                  </a:lnTo>
                  <a:lnTo>
                    <a:pt x="580038" y="394811"/>
                  </a:lnTo>
                  <a:lnTo>
                    <a:pt x="580412" y="394716"/>
                  </a:lnTo>
                  <a:lnTo>
                    <a:pt x="580789" y="394634"/>
                  </a:lnTo>
                  <a:lnTo>
                    <a:pt x="581153" y="394612"/>
                  </a:lnTo>
                  <a:lnTo>
                    <a:pt x="581663" y="394689"/>
                  </a:lnTo>
                  <a:lnTo>
                    <a:pt x="582177" y="394834"/>
                  </a:lnTo>
                  <a:lnTo>
                    <a:pt x="582683" y="395029"/>
                  </a:lnTo>
                  <a:lnTo>
                    <a:pt x="583170" y="395270"/>
                  </a:lnTo>
                  <a:lnTo>
                    <a:pt x="583631" y="395528"/>
                  </a:lnTo>
                  <a:lnTo>
                    <a:pt x="584127" y="395855"/>
                  </a:lnTo>
                  <a:lnTo>
                    <a:pt x="584614" y="396227"/>
                  </a:lnTo>
                  <a:lnTo>
                    <a:pt x="585068" y="396640"/>
                  </a:lnTo>
                  <a:lnTo>
                    <a:pt x="585461" y="397089"/>
                  </a:lnTo>
                  <a:lnTo>
                    <a:pt x="585774" y="397570"/>
                  </a:lnTo>
                  <a:lnTo>
                    <a:pt x="586012" y="398210"/>
                  </a:lnTo>
                  <a:lnTo>
                    <a:pt x="586129" y="398931"/>
                  </a:lnTo>
                  <a:lnTo>
                    <a:pt x="586156" y="399689"/>
                  </a:lnTo>
                  <a:lnTo>
                    <a:pt x="586129" y="400461"/>
                  </a:lnTo>
                  <a:lnTo>
                    <a:pt x="586088" y="401205"/>
                  </a:lnTo>
                  <a:lnTo>
                    <a:pt x="586055" y="401631"/>
                  </a:lnTo>
                  <a:lnTo>
                    <a:pt x="586006" y="402058"/>
                  </a:lnTo>
                  <a:lnTo>
                    <a:pt x="585944" y="402480"/>
                  </a:lnTo>
                  <a:lnTo>
                    <a:pt x="585876" y="402901"/>
                  </a:lnTo>
                  <a:lnTo>
                    <a:pt x="585801" y="403328"/>
                  </a:lnTo>
                  <a:lnTo>
                    <a:pt x="585718" y="403655"/>
                  </a:lnTo>
                  <a:lnTo>
                    <a:pt x="585608" y="403991"/>
                  </a:lnTo>
                  <a:lnTo>
                    <a:pt x="585506" y="404322"/>
                  </a:lnTo>
                  <a:lnTo>
                    <a:pt x="585446" y="404644"/>
                  </a:lnTo>
                  <a:lnTo>
                    <a:pt x="585461" y="404948"/>
                  </a:lnTo>
                  <a:lnTo>
                    <a:pt x="585559" y="405198"/>
                  </a:lnTo>
                  <a:lnTo>
                    <a:pt x="585721" y="405438"/>
                  </a:lnTo>
                  <a:lnTo>
                    <a:pt x="586099" y="405901"/>
                  </a:lnTo>
                  <a:lnTo>
                    <a:pt x="586250" y="406150"/>
                  </a:lnTo>
                  <a:lnTo>
                    <a:pt x="586376" y="406427"/>
                  </a:lnTo>
                  <a:lnTo>
                    <a:pt x="586492" y="406713"/>
                  </a:lnTo>
                  <a:lnTo>
                    <a:pt x="586590" y="407003"/>
                  </a:lnTo>
                  <a:lnTo>
                    <a:pt x="586667" y="407298"/>
                  </a:lnTo>
                  <a:lnTo>
                    <a:pt x="586722" y="407598"/>
                  </a:lnTo>
                  <a:lnTo>
                    <a:pt x="586754" y="408111"/>
                  </a:lnTo>
                  <a:lnTo>
                    <a:pt x="586712" y="408641"/>
                  </a:lnTo>
                  <a:lnTo>
                    <a:pt x="586614" y="409181"/>
                  </a:lnTo>
                  <a:lnTo>
                    <a:pt x="586469" y="409708"/>
                  </a:lnTo>
                  <a:lnTo>
                    <a:pt x="586303" y="410216"/>
                  </a:lnTo>
                  <a:lnTo>
                    <a:pt x="586142" y="410597"/>
                  </a:lnTo>
                  <a:lnTo>
                    <a:pt x="585944" y="410969"/>
                  </a:lnTo>
                  <a:lnTo>
                    <a:pt x="585729" y="411332"/>
                  </a:lnTo>
                  <a:lnTo>
                    <a:pt x="585521" y="411700"/>
                  </a:lnTo>
                  <a:lnTo>
                    <a:pt x="585340" y="412076"/>
                  </a:lnTo>
                  <a:lnTo>
                    <a:pt x="584992" y="412866"/>
                  </a:lnTo>
                  <a:lnTo>
                    <a:pt x="584837" y="413265"/>
                  </a:lnTo>
                  <a:lnTo>
                    <a:pt x="584724" y="413669"/>
                  </a:lnTo>
                  <a:lnTo>
                    <a:pt x="584682" y="414068"/>
                  </a:lnTo>
                  <a:lnTo>
                    <a:pt x="584690" y="414350"/>
                  </a:lnTo>
                  <a:lnTo>
                    <a:pt x="584724" y="414636"/>
                  </a:lnTo>
                  <a:lnTo>
                    <a:pt x="584777" y="414921"/>
                  </a:lnTo>
                  <a:lnTo>
                    <a:pt x="584860" y="415193"/>
                  </a:lnTo>
                  <a:lnTo>
                    <a:pt x="584970" y="415448"/>
                  </a:lnTo>
                  <a:lnTo>
                    <a:pt x="585151" y="415724"/>
                  </a:lnTo>
                  <a:lnTo>
                    <a:pt x="585385" y="415974"/>
                  </a:lnTo>
                  <a:lnTo>
                    <a:pt x="585650" y="416205"/>
                  </a:lnTo>
                  <a:lnTo>
                    <a:pt x="585929" y="416432"/>
                  </a:lnTo>
                  <a:lnTo>
                    <a:pt x="586195" y="416659"/>
                  </a:lnTo>
                  <a:lnTo>
                    <a:pt x="586522" y="416914"/>
                  </a:lnTo>
                  <a:lnTo>
                    <a:pt x="586886" y="417145"/>
                  </a:lnTo>
                  <a:lnTo>
                    <a:pt x="587237" y="417381"/>
                  </a:lnTo>
                  <a:lnTo>
                    <a:pt x="587532" y="417639"/>
                  </a:lnTo>
                  <a:lnTo>
                    <a:pt x="587732" y="417934"/>
                  </a:lnTo>
                  <a:lnTo>
                    <a:pt x="587789" y="418102"/>
                  </a:lnTo>
                  <a:lnTo>
                    <a:pt x="587834" y="418275"/>
                  </a:lnTo>
                  <a:lnTo>
                    <a:pt x="587864" y="418456"/>
                  </a:lnTo>
                  <a:lnTo>
                    <a:pt x="587879" y="418633"/>
                  </a:lnTo>
                  <a:lnTo>
                    <a:pt x="587883" y="418810"/>
                  </a:lnTo>
                  <a:lnTo>
                    <a:pt x="587815" y="418987"/>
                  </a:lnTo>
                  <a:lnTo>
                    <a:pt x="587740" y="419164"/>
                  </a:lnTo>
                  <a:lnTo>
                    <a:pt x="587660" y="419341"/>
                  </a:lnTo>
                  <a:lnTo>
                    <a:pt x="587570" y="419513"/>
                  </a:lnTo>
                  <a:lnTo>
                    <a:pt x="587479" y="419677"/>
                  </a:lnTo>
                  <a:lnTo>
                    <a:pt x="587324" y="419913"/>
                  </a:lnTo>
                  <a:lnTo>
                    <a:pt x="587154" y="420140"/>
                  </a:lnTo>
                  <a:lnTo>
                    <a:pt x="586969" y="420357"/>
                  </a:lnTo>
                  <a:lnTo>
                    <a:pt x="586586" y="420784"/>
                  </a:lnTo>
                  <a:lnTo>
                    <a:pt x="586414" y="420947"/>
                  </a:lnTo>
                  <a:lnTo>
                    <a:pt x="586216" y="421102"/>
                  </a:lnTo>
                  <a:lnTo>
                    <a:pt x="586024" y="421260"/>
                  </a:lnTo>
                  <a:lnTo>
                    <a:pt x="585876" y="421424"/>
                  </a:lnTo>
                  <a:lnTo>
                    <a:pt x="585797" y="421596"/>
                  </a:lnTo>
                  <a:lnTo>
                    <a:pt x="585793" y="421728"/>
                  </a:lnTo>
                  <a:lnTo>
                    <a:pt x="585816" y="421864"/>
                  </a:lnTo>
                  <a:lnTo>
                    <a:pt x="585850" y="422005"/>
                  </a:lnTo>
                  <a:lnTo>
                    <a:pt x="585895" y="422145"/>
                  </a:lnTo>
                  <a:lnTo>
                    <a:pt x="585929" y="422281"/>
                  </a:lnTo>
                  <a:lnTo>
                    <a:pt x="586012" y="422585"/>
                  </a:lnTo>
                  <a:lnTo>
                    <a:pt x="586216" y="423189"/>
                  </a:lnTo>
                  <a:lnTo>
                    <a:pt x="586299" y="423493"/>
                  </a:lnTo>
                  <a:lnTo>
                    <a:pt x="586341" y="423797"/>
                  </a:lnTo>
                  <a:lnTo>
                    <a:pt x="586333" y="424265"/>
                  </a:lnTo>
                  <a:lnTo>
                    <a:pt x="586263" y="424745"/>
                  </a:lnTo>
                  <a:lnTo>
                    <a:pt x="586133" y="425226"/>
                  </a:lnTo>
                  <a:lnTo>
                    <a:pt x="585952" y="425676"/>
                  </a:lnTo>
                  <a:lnTo>
                    <a:pt x="585721" y="426075"/>
                  </a:lnTo>
                  <a:lnTo>
                    <a:pt x="585525" y="426320"/>
                  </a:lnTo>
                  <a:lnTo>
                    <a:pt x="585302" y="426547"/>
                  </a:lnTo>
                  <a:lnTo>
                    <a:pt x="585056" y="426756"/>
                  </a:lnTo>
                  <a:lnTo>
                    <a:pt x="584800" y="426946"/>
                  </a:lnTo>
                  <a:lnTo>
                    <a:pt x="584539" y="427123"/>
                  </a:lnTo>
                  <a:lnTo>
                    <a:pt x="584146" y="427354"/>
                  </a:lnTo>
                  <a:lnTo>
                    <a:pt x="583727" y="427545"/>
                  </a:lnTo>
                  <a:lnTo>
                    <a:pt x="583284" y="427708"/>
                  </a:lnTo>
                  <a:lnTo>
                    <a:pt x="582838" y="427831"/>
                  </a:lnTo>
                  <a:lnTo>
                    <a:pt x="582392" y="427917"/>
                  </a:lnTo>
                  <a:lnTo>
                    <a:pt x="582029" y="427945"/>
                  </a:lnTo>
                  <a:lnTo>
                    <a:pt x="581663" y="427940"/>
                  </a:lnTo>
                  <a:lnTo>
                    <a:pt x="580918" y="427894"/>
                  </a:lnTo>
                  <a:lnTo>
                    <a:pt x="580551" y="427885"/>
                  </a:lnTo>
                  <a:lnTo>
                    <a:pt x="580306" y="427885"/>
                  </a:lnTo>
                  <a:lnTo>
                    <a:pt x="579822" y="427894"/>
                  </a:lnTo>
                  <a:lnTo>
                    <a:pt x="579335" y="427913"/>
                  </a:lnTo>
                  <a:lnTo>
                    <a:pt x="578572" y="427922"/>
                  </a:lnTo>
                  <a:lnTo>
                    <a:pt x="578189" y="427931"/>
                  </a:lnTo>
                  <a:lnTo>
                    <a:pt x="577815" y="427958"/>
                  </a:lnTo>
                  <a:lnTo>
                    <a:pt x="577445" y="428026"/>
                  </a:lnTo>
                  <a:lnTo>
                    <a:pt x="577199" y="428081"/>
                  </a:lnTo>
                  <a:lnTo>
                    <a:pt x="576954" y="428144"/>
                  </a:lnTo>
                  <a:lnTo>
                    <a:pt x="576712" y="428221"/>
                  </a:lnTo>
                  <a:lnTo>
                    <a:pt x="576482" y="428321"/>
                  </a:lnTo>
                  <a:lnTo>
                    <a:pt x="576274" y="428444"/>
                  </a:lnTo>
                  <a:lnTo>
                    <a:pt x="576070" y="428616"/>
                  </a:lnTo>
                  <a:lnTo>
                    <a:pt x="575891" y="428829"/>
                  </a:lnTo>
                  <a:lnTo>
                    <a:pt x="575730" y="429065"/>
                  </a:lnTo>
                  <a:lnTo>
                    <a:pt x="575430" y="429546"/>
                  </a:lnTo>
                  <a:lnTo>
                    <a:pt x="575264" y="429850"/>
                  </a:lnTo>
                  <a:lnTo>
                    <a:pt x="575124" y="430163"/>
                  </a:lnTo>
                  <a:lnTo>
                    <a:pt x="574992" y="430486"/>
                  </a:lnTo>
                  <a:lnTo>
                    <a:pt x="574849" y="430799"/>
                  </a:lnTo>
                  <a:lnTo>
                    <a:pt x="574675" y="431094"/>
                  </a:lnTo>
                  <a:lnTo>
                    <a:pt x="574433" y="431402"/>
                  </a:lnTo>
                  <a:lnTo>
                    <a:pt x="574154" y="431688"/>
                  </a:lnTo>
                  <a:lnTo>
                    <a:pt x="573859" y="431960"/>
                  </a:lnTo>
                  <a:lnTo>
                    <a:pt x="573568" y="432237"/>
                  </a:lnTo>
                  <a:lnTo>
                    <a:pt x="573296" y="432528"/>
                  </a:lnTo>
                  <a:lnTo>
                    <a:pt x="573096" y="432759"/>
                  </a:lnTo>
                  <a:lnTo>
                    <a:pt x="572898" y="432995"/>
                  </a:lnTo>
                  <a:lnTo>
                    <a:pt x="572709" y="433235"/>
                  </a:lnTo>
                  <a:lnTo>
                    <a:pt x="572524" y="433480"/>
                  </a:lnTo>
                  <a:lnTo>
                    <a:pt x="572351" y="433730"/>
                  </a:lnTo>
                  <a:lnTo>
                    <a:pt x="572169" y="434048"/>
                  </a:lnTo>
                  <a:lnTo>
                    <a:pt x="572007" y="434383"/>
                  </a:lnTo>
                  <a:lnTo>
                    <a:pt x="571852" y="434724"/>
                  </a:lnTo>
                  <a:lnTo>
                    <a:pt x="571689" y="435055"/>
                  </a:lnTo>
                  <a:lnTo>
                    <a:pt x="571501" y="435373"/>
                  </a:lnTo>
                  <a:lnTo>
                    <a:pt x="571285" y="435677"/>
                  </a:lnTo>
                  <a:lnTo>
                    <a:pt x="571055" y="435976"/>
                  </a:lnTo>
                  <a:lnTo>
                    <a:pt x="570809" y="436262"/>
                  </a:lnTo>
                  <a:lnTo>
                    <a:pt x="570545" y="436525"/>
                  </a:lnTo>
                  <a:lnTo>
                    <a:pt x="570264" y="436761"/>
                  </a:lnTo>
                  <a:lnTo>
                    <a:pt x="569890" y="437002"/>
                  </a:lnTo>
                  <a:lnTo>
                    <a:pt x="569478" y="437211"/>
                  </a:lnTo>
                  <a:lnTo>
                    <a:pt x="569048" y="437379"/>
                  </a:lnTo>
                  <a:lnTo>
                    <a:pt x="568606" y="437506"/>
                  </a:lnTo>
                  <a:lnTo>
                    <a:pt x="568164" y="437601"/>
                  </a:lnTo>
                  <a:lnTo>
                    <a:pt x="567664" y="437646"/>
                  </a:lnTo>
                  <a:lnTo>
                    <a:pt x="567150" y="437633"/>
                  </a:lnTo>
                  <a:lnTo>
                    <a:pt x="566629" y="437573"/>
                  </a:lnTo>
                  <a:lnTo>
                    <a:pt x="564971" y="437310"/>
                  </a:lnTo>
                  <a:lnTo>
                    <a:pt x="564660" y="437256"/>
                  </a:lnTo>
                  <a:lnTo>
                    <a:pt x="564350" y="437183"/>
                  </a:lnTo>
                  <a:lnTo>
                    <a:pt x="564052" y="437093"/>
                  </a:lnTo>
                  <a:lnTo>
                    <a:pt x="563564" y="436906"/>
                  </a:lnTo>
                  <a:lnTo>
                    <a:pt x="563073" y="436680"/>
                  </a:lnTo>
                  <a:lnTo>
                    <a:pt x="562605" y="436412"/>
                  </a:lnTo>
                  <a:lnTo>
                    <a:pt x="562184" y="436099"/>
                  </a:lnTo>
                  <a:lnTo>
                    <a:pt x="561844" y="435736"/>
                  </a:lnTo>
                  <a:lnTo>
                    <a:pt x="561682" y="435477"/>
                  </a:lnTo>
                  <a:lnTo>
                    <a:pt x="561550" y="435196"/>
                  </a:lnTo>
                  <a:lnTo>
                    <a:pt x="561323" y="434601"/>
                  </a:lnTo>
                  <a:lnTo>
                    <a:pt x="561191" y="434316"/>
                  </a:lnTo>
                  <a:lnTo>
                    <a:pt x="560979" y="433957"/>
                  </a:lnTo>
                  <a:lnTo>
                    <a:pt x="560745" y="433607"/>
                  </a:lnTo>
                  <a:lnTo>
                    <a:pt x="560507" y="433263"/>
                  </a:lnTo>
                  <a:lnTo>
                    <a:pt x="560288" y="432913"/>
                  </a:lnTo>
                  <a:lnTo>
                    <a:pt x="560107" y="432541"/>
                  </a:lnTo>
                  <a:lnTo>
                    <a:pt x="560020" y="432205"/>
                  </a:lnTo>
                  <a:lnTo>
                    <a:pt x="559924" y="431466"/>
                  </a:lnTo>
                  <a:lnTo>
                    <a:pt x="559846" y="431162"/>
                  </a:lnTo>
                  <a:lnTo>
                    <a:pt x="559699" y="430976"/>
                  </a:lnTo>
                  <a:lnTo>
                    <a:pt x="559482" y="430921"/>
                  </a:lnTo>
                  <a:lnTo>
                    <a:pt x="559225" y="430939"/>
                  </a:lnTo>
                  <a:lnTo>
                    <a:pt x="558942" y="431003"/>
                  </a:lnTo>
                  <a:lnTo>
                    <a:pt x="558659" y="431085"/>
                  </a:lnTo>
                  <a:lnTo>
                    <a:pt x="558383" y="431148"/>
                  </a:lnTo>
                  <a:lnTo>
                    <a:pt x="557816" y="431253"/>
                  </a:lnTo>
                  <a:lnTo>
                    <a:pt x="557631" y="431307"/>
                  </a:lnTo>
                  <a:lnTo>
                    <a:pt x="557461" y="431375"/>
                  </a:lnTo>
                  <a:lnTo>
                    <a:pt x="557286" y="431488"/>
                  </a:lnTo>
                  <a:lnTo>
                    <a:pt x="557125" y="431629"/>
                  </a:lnTo>
                  <a:lnTo>
                    <a:pt x="556973" y="431783"/>
                  </a:lnTo>
                  <a:lnTo>
                    <a:pt x="556825" y="431942"/>
                  </a:lnTo>
                  <a:lnTo>
                    <a:pt x="556671" y="432092"/>
                  </a:lnTo>
                  <a:lnTo>
                    <a:pt x="555768" y="432940"/>
                  </a:lnTo>
                  <a:lnTo>
                    <a:pt x="555537" y="433145"/>
                  </a:lnTo>
                  <a:lnTo>
                    <a:pt x="555227" y="433408"/>
                  </a:lnTo>
                  <a:lnTo>
                    <a:pt x="554584" y="433907"/>
                  </a:lnTo>
                  <a:lnTo>
                    <a:pt x="554268" y="434161"/>
                  </a:lnTo>
                  <a:lnTo>
                    <a:pt x="553965" y="434434"/>
                  </a:lnTo>
                  <a:lnTo>
                    <a:pt x="553723" y="434692"/>
                  </a:lnTo>
                  <a:lnTo>
                    <a:pt x="553281" y="435255"/>
                  </a:lnTo>
                  <a:lnTo>
                    <a:pt x="553043" y="435513"/>
                  </a:lnTo>
                  <a:lnTo>
                    <a:pt x="552778" y="435727"/>
                  </a:lnTo>
                  <a:lnTo>
                    <a:pt x="552510" y="435881"/>
                  </a:lnTo>
                  <a:lnTo>
                    <a:pt x="552219" y="436012"/>
                  </a:lnTo>
                  <a:lnTo>
                    <a:pt x="551917" y="436121"/>
                  </a:lnTo>
                  <a:lnTo>
                    <a:pt x="551606" y="436199"/>
                  </a:lnTo>
                  <a:lnTo>
                    <a:pt x="551300" y="436248"/>
                  </a:lnTo>
                  <a:lnTo>
                    <a:pt x="550858" y="436394"/>
                  </a:lnTo>
                  <a:lnTo>
                    <a:pt x="550386" y="436575"/>
                  </a:lnTo>
                  <a:lnTo>
                    <a:pt x="549944" y="436784"/>
                  </a:lnTo>
                  <a:lnTo>
                    <a:pt x="549604" y="437029"/>
                  </a:lnTo>
                  <a:lnTo>
                    <a:pt x="549423" y="437306"/>
                  </a:lnTo>
                  <a:lnTo>
                    <a:pt x="549400" y="437537"/>
                  </a:lnTo>
                  <a:lnTo>
                    <a:pt x="549434" y="437787"/>
                  </a:lnTo>
                  <a:lnTo>
                    <a:pt x="549498" y="438041"/>
                  </a:lnTo>
                  <a:lnTo>
                    <a:pt x="549574" y="438300"/>
                  </a:lnTo>
                  <a:lnTo>
                    <a:pt x="549634" y="438554"/>
                  </a:lnTo>
                  <a:lnTo>
                    <a:pt x="549717" y="438971"/>
                  </a:lnTo>
                  <a:lnTo>
                    <a:pt x="549819" y="439384"/>
                  </a:lnTo>
                  <a:lnTo>
                    <a:pt x="549914" y="439802"/>
                  </a:lnTo>
                  <a:lnTo>
                    <a:pt x="549974" y="440215"/>
                  </a:lnTo>
                  <a:lnTo>
                    <a:pt x="549982" y="440623"/>
                  </a:lnTo>
                  <a:lnTo>
                    <a:pt x="549955" y="440963"/>
                  </a:lnTo>
                  <a:lnTo>
                    <a:pt x="549906" y="441308"/>
                  </a:lnTo>
                  <a:lnTo>
                    <a:pt x="549831" y="441644"/>
                  </a:lnTo>
                  <a:lnTo>
                    <a:pt x="549721" y="441966"/>
                  </a:lnTo>
                  <a:lnTo>
                    <a:pt x="549570" y="442252"/>
                  </a:lnTo>
                  <a:lnTo>
                    <a:pt x="549389" y="442474"/>
                  </a:lnTo>
                  <a:lnTo>
                    <a:pt x="549170" y="442678"/>
                  </a:lnTo>
                  <a:lnTo>
                    <a:pt x="548927" y="442860"/>
                  </a:lnTo>
                  <a:lnTo>
                    <a:pt x="548679" y="443037"/>
                  </a:lnTo>
                  <a:lnTo>
                    <a:pt x="548428" y="443205"/>
                  </a:lnTo>
                  <a:lnTo>
                    <a:pt x="548096" y="443414"/>
                  </a:lnTo>
                  <a:lnTo>
                    <a:pt x="547748" y="443609"/>
                  </a:lnTo>
                  <a:lnTo>
                    <a:pt x="547393" y="443786"/>
                  </a:lnTo>
                  <a:lnTo>
                    <a:pt x="546668" y="444108"/>
                  </a:lnTo>
                  <a:lnTo>
                    <a:pt x="546266" y="444253"/>
                  </a:lnTo>
                  <a:lnTo>
                    <a:pt x="545858" y="444380"/>
                  </a:lnTo>
                  <a:lnTo>
                    <a:pt x="545447" y="444494"/>
                  </a:lnTo>
                  <a:lnTo>
                    <a:pt x="545039" y="444621"/>
                  </a:lnTo>
                  <a:lnTo>
                    <a:pt x="544642" y="444771"/>
                  </a:lnTo>
                  <a:lnTo>
                    <a:pt x="544389" y="444893"/>
                  </a:lnTo>
                  <a:lnTo>
                    <a:pt x="544138" y="445025"/>
                  </a:lnTo>
                  <a:lnTo>
                    <a:pt x="543645" y="445292"/>
                  </a:lnTo>
                  <a:lnTo>
                    <a:pt x="543387" y="445410"/>
                  </a:lnTo>
                  <a:lnTo>
                    <a:pt x="542884" y="445619"/>
                  </a:lnTo>
                  <a:lnTo>
                    <a:pt x="542367" y="445810"/>
                  </a:lnTo>
                  <a:lnTo>
                    <a:pt x="541845" y="445973"/>
                  </a:lnTo>
                  <a:lnTo>
                    <a:pt x="541313" y="446109"/>
                  </a:lnTo>
                  <a:lnTo>
                    <a:pt x="540779" y="446223"/>
                  </a:lnTo>
                  <a:lnTo>
                    <a:pt x="540307" y="446277"/>
                  </a:lnTo>
                  <a:lnTo>
                    <a:pt x="539827" y="446295"/>
                  </a:lnTo>
                  <a:lnTo>
                    <a:pt x="539347" y="446300"/>
                  </a:lnTo>
                  <a:lnTo>
                    <a:pt x="538875" y="446332"/>
                  </a:lnTo>
                  <a:lnTo>
                    <a:pt x="538413" y="446413"/>
                  </a:lnTo>
                  <a:lnTo>
                    <a:pt x="538224" y="446477"/>
                  </a:lnTo>
                  <a:lnTo>
                    <a:pt x="538035" y="446545"/>
                  </a:lnTo>
                  <a:lnTo>
                    <a:pt x="537665" y="446690"/>
                  </a:lnTo>
                  <a:lnTo>
                    <a:pt x="537476" y="446749"/>
                  </a:lnTo>
                  <a:lnTo>
                    <a:pt x="537189" y="446817"/>
                  </a:lnTo>
                  <a:lnTo>
                    <a:pt x="536891" y="446872"/>
                  </a:lnTo>
                  <a:lnTo>
                    <a:pt x="536596" y="446912"/>
                  </a:lnTo>
                  <a:lnTo>
                    <a:pt x="536298" y="446940"/>
                  </a:lnTo>
                  <a:lnTo>
                    <a:pt x="535999" y="446958"/>
                  </a:lnTo>
                  <a:lnTo>
                    <a:pt x="535420" y="446940"/>
                  </a:lnTo>
                  <a:lnTo>
                    <a:pt x="534835" y="446867"/>
                  </a:lnTo>
                  <a:lnTo>
                    <a:pt x="534253" y="446749"/>
                  </a:lnTo>
                  <a:lnTo>
                    <a:pt x="533671" y="446599"/>
                  </a:lnTo>
                  <a:lnTo>
                    <a:pt x="533103" y="446441"/>
                  </a:lnTo>
                  <a:lnTo>
                    <a:pt x="532737" y="446318"/>
                  </a:lnTo>
                  <a:lnTo>
                    <a:pt x="532019" y="446032"/>
                  </a:lnTo>
                  <a:lnTo>
                    <a:pt x="531660" y="445896"/>
                  </a:lnTo>
                  <a:lnTo>
                    <a:pt x="531290" y="445782"/>
                  </a:lnTo>
                  <a:lnTo>
                    <a:pt x="530882" y="445696"/>
                  </a:lnTo>
                  <a:lnTo>
                    <a:pt x="530463" y="445637"/>
                  </a:lnTo>
                  <a:lnTo>
                    <a:pt x="529623" y="445542"/>
                  </a:lnTo>
                  <a:lnTo>
                    <a:pt x="529204" y="445474"/>
                  </a:lnTo>
                  <a:lnTo>
                    <a:pt x="528954" y="445438"/>
                  </a:lnTo>
                  <a:lnTo>
                    <a:pt x="528694" y="445406"/>
                  </a:lnTo>
                  <a:lnTo>
                    <a:pt x="528444" y="445365"/>
                  </a:lnTo>
                  <a:lnTo>
                    <a:pt x="528199" y="445311"/>
                  </a:lnTo>
                  <a:lnTo>
                    <a:pt x="527967" y="445220"/>
                  </a:lnTo>
                  <a:lnTo>
                    <a:pt x="527783" y="445102"/>
                  </a:lnTo>
                  <a:lnTo>
                    <a:pt x="527608" y="444952"/>
                  </a:lnTo>
                  <a:lnTo>
                    <a:pt x="527442" y="444793"/>
                  </a:lnTo>
                  <a:lnTo>
                    <a:pt x="527272" y="444639"/>
                  </a:lnTo>
                  <a:lnTo>
                    <a:pt x="527091" y="444503"/>
                  </a:lnTo>
                  <a:lnTo>
                    <a:pt x="526811" y="444362"/>
                  </a:lnTo>
                  <a:lnTo>
                    <a:pt x="526513" y="444249"/>
                  </a:lnTo>
                  <a:lnTo>
                    <a:pt x="526207" y="444149"/>
                  </a:lnTo>
                  <a:lnTo>
                    <a:pt x="525586" y="443972"/>
                  </a:lnTo>
                  <a:lnTo>
                    <a:pt x="524989" y="443781"/>
                  </a:lnTo>
                  <a:lnTo>
                    <a:pt x="524691" y="443695"/>
                  </a:lnTo>
                  <a:lnTo>
                    <a:pt x="524389" y="443618"/>
                  </a:lnTo>
                  <a:lnTo>
                    <a:pt x="524083" y="443559"/>
                  </a:lnTo>
                  <a:lnTo>
                    <a:pt x="523561" y="443486"/>
                  </a:lnTo>
                  <a:lnTo>
                    <a:pt x="523029" y="443454"/>
                  </a:lnTo>
                  <a:lnTo>
                    <a:pt x="522492" y="443454"/>
                  </a:lnTo>
                  <a:lnTo>
                    <a:pt x="521959" y="443500"/>
                  </a:lnTo>
                  <a:lnTo>
                    <a:pt x="521445" y="443586"/>
                  </a:lnTo>
                  <a:lnTo>
                    <a:pt x="521086" y="443686"/>
                  </a:lnTo>
                  <a:lnTo>
                    <a:pt x="520735" y="443818"/>
                  </a:lnTo>
                  <a:lnTo>
                    <a:pt x="519691" y="444258"/>
                  </a:lnTo>
                  <a:lnTo>
                    <a:pt x="519394" y="444376"/>
                  </a:lnTo>
                  <a:lnTo>
                    <a:pt x="518803" y="444621"/>
                  </a:lnTo>
                  <a:lnTo>
                    <a:pt x="518206" y="444857"/>
                  </a:lnTo>
                  <a:lnTo>
                    <a:pt x="517904" y="444939"/>
                  </a:lnTo>
                  <a:lnTo>
                    <a:pt x="517251" y="445075"/>
                  </a:lnTo>
                  <a:lnTo>
                    <a:pt x="516981" y="445179"/>
                  </a:lnTo>
                  <a:lnTo>
                    <a:pt x="516743" y="445451"/>
                  </a:lnTo>
                  <a:lnTo>
                    <a:pt x="516688" y="445578"/>
                  </a:lnTo>
                  <a:lnTo>
                    <a:pt x="516649" y="445706"/>
                  </a:lnTo>
                  <a:lnTo>
                    <a:pt x="516741" y="446059"/>
                  </a:lnTo>
                  <a:lnTo>
                    <a:pt x="516960" y="446137"/>
                  </a:lnTo>
                  <a:lnTo>
                    <a:pt x="517251" y="446205"/>
                  </a:lnTo>
                  <a:lnTo>
                    <a:pt x="517559" y="446264"/>
                  </a:lnTo>
                  <a:lnTo>
                    <a:pt x="517832" y="446327"/>
                  </a:lnTo>
                  <a:lnTo>
                    <a:pt x="518301" y="446450"/>
                  </a:lnTo>
                  <a:lnTo>
                    <a:pt x="518773" y="446563"/>
                  </a:lnTo>
                  <a:lnTo>
                    <a:pt x="519249" y="446667"/>
                  </a:lnTo>
                  <a:lnTo>
                    <a:pt x="519721" y="446781"/>
                  </a:lnTo>
                  <a:lnTo>
                    <a:pt x="520187" y="446912"/>
                  </a:lnTo>
                  <a:lnTo>
                    <a:pt x="520580" y="447035"/>
                  </a:lnTo>
                  <a:lnTo>
                    <a:pt x="520969" y="447162"/>
                  </a:lnTo>
                  <a:lnTo>
                    <a:pt x="521358" y="447294"/>
                  </a:lnTo>
                  <a:lnTo>
                    <a:pt x="521740" y="447443"/>
                  </a:lnTo>
                  <a:lnTo>
                    <a:pt x="522115" y="447607"/>
                  </a:lnTo>
                  <a:lnTo>
                    <a:pt x="522470" y="447789"/>
                  </a:lnTo>
                  <a:lnTo>
                    <a:pt x="522821" y="447983"/>
                  </a:lnTo>
                  <a:lnTo>
                    <a:pt x="523165" y="448192"/>
                  </a:lnTo>
                  <a:lnTo>
                    <a:pt x="523497" y="448410"/>
                  </a:lnTo>
                  <a:lnTo>
                    <a:pt x="523822" y="448646"/>
                  </a:lnTo>
                  <a:lnTo>
                    <a:pt x="524279" y="449014"/>
                  </a:lnTo>
                  <a:lnTo>
                    <a:pt x="525327" y="450134"/>
                  </a:lnTo>
                  <a:lnTo>
                    <a:pt x="526116" y="450797"/>
                  </a:lnTo>
                  <a:lnTo>
                    <a:pt x="527072" y="451940"/>
                  </a:lnTo>
                  <a:lnTo>
                    <a:pt x="527329" y="452204"/>
                  </a:lnTo>
                  <a:lnTo>
                    <a:pt x="527602" y="452462"/>
                  </a:lnTo>
                  <a:lnTo>
                    <a:pt x="527878" y="452707"/>
                  </a:lnTo>
                  <a:lnTo>
                    <a:pt x="528161" y="452948"/>
                  </a:lnTo>
                  <a:lnTo>
                    <a:pt x="528452" y="453180"/>
                  </a:lnTo>
                  <a:lnTo>
                    <a:pt x="528720" y="453365"/>
                  </a:lnTo>
                  <a:lnTo>
                    <a:pt x="529279" y="453701"/>
                  </a:lnTo>
                  <a:lnTo>
                    <a:pt x="529551" y="453878"/>
                  </a:lnTo>
                  <a:lnTo>
                    <a:pt x="529804" y="454078"/>
                  </a:lnTo>
                  <a:lnTo>
                    <a:pt x="529978" y="454242"/>
                  </a:lnTo>
                  <a:lnTo>
                    <a:pt x="530144" y="454414"/>
                  </a:lnTo>
                  <a:lnTo>
                    <a:pt x="530304" y="454595"/>
                  </a:lnTo>
                  <a:lnTo>
                    <a:pt x="530455" y="454777"/>
                  </a:lnTo>
                  <a:lnTo>
                    <a:pt x="530599" y="454967"/>
                  </a:lnTo>
                  <a:lnTo>
                    <a:pt x="530788" y="455226"/>
                  </a:lnTo>
                  <a:lnTo>
                    <a:pt x="530965" y="455498"/>
                  </a:lnTo>
                  <a:lnTo>
                    <a:pt x="531128" y="455780"/>
                  </a:lnTo>
                  <a:lnTo>
                    <a:pt x="531271" y="456066"/>
                  </a:lnTo>
                  <a:lnTo>
                    <a:pt x="531388" y="456360"/>
                  </a:lnTo>
                  <a:lnTo>
                    <a:pt x="531475" y="456628"/>
                  </a:lnTo>
                  <a:lnTo>
                    <a:pt x="531554" y="456910"/>
                  </a:lnTo>
                  <a:lnTo>
                    <a:pt x="531615" y="457196"/>
                  </a:lnTo>
                  <a:lnTo>
                    <a:pt x="531638" y="457477"/>
                  </a:lnTo>
                  <a:lnTo>
                    <a:pt x="531611" y="457740"/>
                  </a:lnTo>
                  <a:lnTo>
                    <a:pt x="531539" y="457963"/>
                  </a:lnTo>
                  <a:lnTo>
                    <a:pt x="531422" y="458185"/>
                  </a:lnTo>
                  <a:lnTo>
                    <a:pt x="531282" y="458394"/>
                  </a:lnTo>
                  <a:lnTo>
                    <a:pt x="531128" y="458598"/>
                  </a:lnTo>
                  <a:lnTo>
                    <a:pt x="530969" y="458793"/>
                  </a:lnTo>
                  <a:lnTo>
                    <a:pt x="530761" y="459029"/>
                  </a:lnTo>
                  <a:lnTo>
                    <a:pt x="530531" y="459251"/>
                  </a:lnTo>
                  <a:lnTo>
                    <a:pt x="530284" y="459456"/>
                  </a:lnTo>
                  <a:lnTo>
                    <a:pt x="530027" y="459651"/>
                  </a:lnTo>
                  <a:lnTo>
                    <a:pt x="529767" y="459832"/>
                  </a:lnTo>
                  <a:lnTo>
                    <a:pt x="529551" y="459968"/>
                  </a:lnTo>
                  <a:lnTo>
                    <a:pt x="529094" y="460205"/>
                  </a:lnTo>
                  <a:lnTo>
                    <a:pt x="528860" y="460318"/>
                  </a:lnTo>
                  <a:lnTo>
                    <a:pt x="528637" y="460440"/>
                  </a:lnTo>
                  <a:lnTo>
                    <a:pt x="528422" y="460572"/>
                  </a:lnTo>
                  <a:lnTo>
                    <a:pt x="527995" y="460849"/>
                  </a:lnTo>
                  <a:lnTo>
                    <a:pt x="527783" y="460981"/>
                  </a:lnTo>
                  <a:lnTo>
                    <a:pt x="527563" y="461108"/>
                  </a:lnTo>
                  <a:lnTo>
                    <a:pt x="527340" y="461221"/>
                  </a:lnTo>
                  <a:lnTo>
                    <a:pt x="527110" y="461325"/>
                  </a:lnTo>
                  <a:lnTo>
                    <a:pt x="526879" y="461425"/>
                  </a:lnTo>
                  <a:lnTo>
                    <a:pt x="526653" y="461534"/>
                  </a:lnTo>
                  <a:lnTo>
                    <a:pt x="526434" y="461652"/>
                  </a:lnTo>
                  <a:lnTo>
                    <a:pt x="526158" y="461861"/>
                  </a:lnTo>
                  <a:lnTo>
                    <a:pt x="525901" y="462101"/>
                  </a:lnTo>
                  <a:lnTo>
                    <a:pt x="525652" y="462346"/>
                  </a:lnTo>
                  <a:lnTo>
                    <a:pt x="525391" y="462578"/>
                  </a:lnTo>
                  <a:lnTo>
                    <a:pt x="525108" y="462755"/>
                  </a:lnTo>
                  <a:lnTo>
                    <a:pt x="524846" y="462841"/>
                  </a:lnTo>
                  <a:lnTo>
                    <a:pt x="524566" y="462891"/>
                  </a:lnTo>
                  <a:lnTo>
                    <a:pt x="524283" y="462932"/>
                  </a:lnTo>
                  <a:lnTo>
                    <a:pt x="524019" y="462991"/>
                  </a:lnTo>
                  <a:lnTo>
                    <a:pt x="523554" y="463327"/>
                  </a:lnTo>
                  <a:lnTo>
                    <a:pt x="523448" y="463454"/>
                  </a:lnTo>
                  <a:lnTo>
                    <a:pt x="523357" y="463585"/>
                  </a:lnTo>
                  <a:lnTo>
                    <a:pt x="523282" y="463726"/>
                  </a:lnTo>
                  <a:lnTo>
                    <a:pt x="523240" y="463866"/>
                  </a:lnTo>
                  <a:lnTo>
                    <a:pt x="523221" y="464025"/>
                  </a:lnTo>
                  <a:lnTo>
                    <a:pt x="523214" y="464184"/>
                  </a:lnTo>
                  <a:lnTo>
                    <a:pt x="523195" y="464334"/>
                  </a:lnTo>
                  <a:lnTo>
                    <a:pt x="523146" y="464475"/>
                  </a:lnTo>
                  <a:lnTo>
                    <a:pt x="522919" y="464616"/>
                  </a:lnTo>
                  <a:lnTo>
                    <a:pt x="522525" y="464656"/>
                  </a:lnTo>
                  <a:lnTo>
                    <a:pt x="522053" y="464656"/>
                  </a:lnTo>
                  <a:lnTo>
                    <a:pt x="521585" y="464688"/>
                  </a:lnTo>
                  <a:lnTo>
                    <a:pt x="520999" y="464974"/>
                  </a:lnTo>
                  <a:lnTo>
                    <a:pt x="520534" y="465401"/>
                  </a:lnTo>
                  <a:lnTo>
                    <a:pt x="520372" y="465564"/>
                  </a:lnTo>
                  <a:lnTo>
                    <a:pt x="520213" y="465732"/>
                  </a:lnTo>
                  <a:lnTo>
                    <a:pt x="520051" y="465891"/>
                  </a:lnTo>
                  <a:lnTo>
                    <a:pt x="519876" y="466045"/>
                  </a:lnTo>
                  <a:lnTo>
                    <a:pt x="519634" y="466208"/>
                  </a:lnTo>
                  <a:lnTo>
                    <a:pt x="519362" y="466344"/>
                  </a:lnTo>
                  <a:lnTo>
                    <a:pt x="519094" y="466485"/>
                  </a:lnTo>
                  <a:lnTo>
                    <a:pt x="518856" y="466639"/>
                  </a:lnTo>
                  <a:lnTo>
                    <a:pt x="518679" y="466835"/>
                  </a:lnTo>
                  <a:lnTo>
                    <a:pt x="518584" y="467084"/>
                  </a:lnTo>
                  <a:lnTo>
                    <a:pt x="518554" y="467366"/>
                  </a:lnTo>
                  <a:lnTo>
                    <a:pt x="518554" y="467978"/>
                  </a:lnTo>
                  <a:lnTo>
                    <a:pt x="518531" y="468273"/>
                  </a:lnTo>
                  <a:lnTo>
                    <a:pt x="518452" y="468700"/>
                  </a:lnTo>
                  <a:lnTo>
                    <a:pt x="518354" y="469126"/>
                  </a:lnTo>
                  <a:lnTo>
                    <a:pt x="518240" y="469548"/>
                  </a:lnTo>
                  <a:lnTo>
                    <a:pt x="518112" y="469966"/>
                  </a:lnTo>
                  <a:lnTo>
                    <a:pt x="517968" y="470375"/>
                  </a:lnTo>
                  <a:lnTo>
                    <a:pt x="517481" y="471527"/>
                  </a:lnTo>
                  <a:lnTo>
                    <a:pt x="517273" y="472044"/>
                  </a:lnTo>
                  <a:lnTo>
                    <a:pt x="517137" y="472366"/>
                  </a:lnTo>
                  <a:lnTo>
                    <a:pt x="516932" y="472689"/>
                  </a:lnTo>
                  <a:lnTo>
                    <a:pt x="516517" y="473660"/>
                  </a:lnTo>
                  <a:lnTo>
                    <a:pt x="515776" y="474363"/>
                  </a:lnTo>
                  <a:lnTo>
                    <a:pt x="515493" y="474581"/>
                  </a:lnTo>
                  <a:lnTo>
                    <a:pt x="515176" y="474772"/>
                  </a:lnTo>
                  <a:lnTo>
                    <a:pt x="514828" y="474926"/>
                  </a:lnTo>
                  <a:lnTo>
                    <a:pt x="514477" y="475040"/>
                  </a:lnTo>
                  <a:lnTo>
                    <a:pt x="514124" y="475103"/>
                  </a:lnTo>
                  <a:lnTo>
                    <a:pt x="513803" y="475103"/>
                  </a:lnTo>
                  <a:lnTo>
                    <a:pt x="513471" y="475049"/>
                  </a:lnTo>
                  <a:lnTo>
                    <a:pt x="513142" y="474967"/>
                  </a:lnTo>
                  <a:lnTo>
                    <a:pt x="512806" y="474876"/>
                  </a:lnTo>
                  <a:lnTo>
                    <a:pt x="512477" y="474795"/>
                  </a:lnTo>
                  <a:lnTo>
                    <a:pt x="511854" y="474672"/>
                  </a:lnTo>
                  <a:lnTo>
                    <a:pt x="511226" y="474541"/>
                  </a:lnTo>
                  <a:lnTo>
                    <a:pt x="510606" y="474404"/>
                  </a:lnTo>
                  <a:lnTo>
                    <a:pt x="509990" y="474241"/>
                  </a:lnTo>
                  <a:lnTo>
                    <a:pt x="509390" y="474051"/>
                  </a:lnTo>
                  <a:lnTo>
                    <a:pt x="508977" y="473855"/>
                  </a:lnTo>
                  <a:lnTo>
                    <a:pt x="508569" y="473610"/>
                  </a:lnTo>
                  <a:lnTo>
                    <a:pt x="508165" y="473374"/>
                  </a:lnTo>
                  <a:lnTo>
                    <a:pt x="507772" y="473211"/>
                  </a:lnTo>
                  <a:lnTo>
                    <a:pt x="507405" y="473183"/>
                  </a:lnTo>
                  <a:lnTo>
                    <a:pt x="507262" y="473220"/>
                  </a:lnTo>
                  <a:lnTo>
                    <a:pt x="507122" y="473270"/>
                  </a:lnTo>
                  <a:lnTo>
                    <a:pt x="506850" y="473392"/>
                  </a:lnTo>
                  <a:lnTo>
                    <a:pt x="505259" y="474000"/>
                  </a:lnTo>
                  <a:lnTo>
                    <a:pt x="504526" y="474259"/>
                  </a:lnTo>
                  <a:lnTo>
                    <a:pt x="503784" y="474477"/>
                  </a:lnTo>
                  <a:lnTo>
                    <a:pt x="503036" y="474631"/>
                  </a:lnTo>
                  <a:lnTo>
                    <a:pt x="502394" y="474735"/>
                  </a:lnTo>
                  <a:lnTo>
                    <a:pt x="501733" y="474831"/>
                  </a:lnTo>
                  <a:lnTo>
                    <a:pt x="501076" y="474885"/>
                  </a:lnTo>
                  <a:lnTo>
                    <a:pt x="500444" y="474858"/>
                  </a:lnTo>
                  <a:lnTo>
                    <a:pt x="499866" y="474713"/>
                  </a:lnTo>
                  <a:lnTo>
                    <a:pt x="499503" y="474518"/>
                  </a:lnTo>
                  <a:lnTo>
                    <a:pt x="499167" y="474259"/>
                  </a:lnTo>
                  <a:lnTo>
                    <a:pt x="498842" y="473969"/>
                  </a:lnTo>
                  <a:lnTo>
                    <a:pt x="498512" y="473687"/>
                  </a:lnTo>
                  <a:lnTo>
                    <a:pt x="498166" y="473438"/>
                  </a:lnTo>
                  <a:lnTo>
                    <a:pt x="497783" y="473220"/>
                  </a:lnTo>
                  <a:lnTo>
                    <a:pt x="497394" y="473015"/>
                  </a:lnTo>
                  <a:lnTo>
                    <a:pt x="496994" y="472830"/>
                  </a:lnTo>
                  <a:lnTo>
                    <a:pt x="496593" y="472657"/>
                  </a:lnTo>
                  <a:lnTo>
                    <a:pt x="496181" y="472503"/>
                  </a:lnTo>
                  <a:lnTo>
                    <a:pt x="495780" y="472371"/>
                  </a:lnTo>
                  <a:lnTo>
                    <a:pt x="495368" y="472253"/>
                  </a:lnTo>
                  <a:lnTo>
                    <a:pt x="494956" y="472153"/>
                  </a:lnTo>
                  <a:lnTo>
                    <a:pt x="494541" y="472063"/>
                  </a:lnTo>
                  <a:lnTo>
                    <a:pt x="494125" y="471981"/>
                  </a:lnTo>
                  <a:lnTo>
                    <a:pt x="493551" y="471886"/>
                  </a:lnTo>
                  <a:lnTo>
                    <a:pt x="492972" y="471818"/>
                  </a:lnTo>
                  <a:lnTo>
                    <a:pt x="491812" y="471713"/>
                  </a:lnTo>
                  <a:lnTo>
                    <a:pt x="491234" y="471654"/>
                  </a:lnTo>
                  <a:lnTo>
                    <a:pt x="490130" y="471532"/>
                  </a:lnTo>
                  <a:lnTo>
                    <a:pt x="489858" y="471491"/>
                  </a:lnTo>
                  <a:lnTo>
                    <a:pt x="489567" y="471427"/>
                  </a:lnTo>
                  <a:lnTo>
                    <a:pt x="488989" y="471264"/>
                  </a:lnTo>
                  <a:lnTo>
                    <a:pt x="488702" y="471205"/>
                  </a:lnTo>
                  <a:lnTo>
                    <a:pt x="488415" y="471186"/>
                  </a:lnTo>
                  <a:lnTo>
                    <a:pt x="488015" y="471250"/>
                  </a:lnTo>
                  <a:lnTo>
                    <a:pt x="487609" y="471391"/>
                  </a:lnTo>
                  <a:lnTo>
                    <a:pt x="487209" y="471586"/>
                  </a:lnTo>
                  <a:lnTo>
                    <a:pt x="486827" y="471813"/>
                  </a:lnTo>
                  <a:lnTo>
                    <a:pt x="486472" y="472054"/>
                  </a:lnTo>
                  <a:lnTo>
                    <a:pt x="486234" y="472253"/>
                  </a:lnTo>
                  <a:lnTo>
                    <a:pt x="486015" y="472476"/>
                  </a:lnTo>
                  <a:lnTo>
                    <a:pt x="485758" y="472757"/>
                  </a:lnTo>
                  <a:lnTo>
                    <a:pt x="485585" y="472938"/>
                  </a:lnTo>
                  <a:lnTo>
                    <a:pt x="485350" y="473143"/>
                  </a:lnTo>
                  <a:lnTo>
                    <a:pt x="485052" y="473342"/>
                  </a:lnTo>
                  <a:lnTo>
                    <a:pt x="484735" y="473524"/>
                  </a:lnTo>
                  <a:lnTo>
                    <a:pt x="484076" y="473846"/>
                  </a:lnTo>
                  <a:lnTo>
                    <a:pt x="483751" y="474014"/>
                  </a:lnTo>
                  <a:lnTo>
                    <a:pt x="483185" y="474323"/>
                  </a:lnTo>
                  <a:lnTo>
                    <a:pt x="482058" y="474944"/>
                  </a:lnTo>
                  <a:lnTo>
                    <a:pt x="481484" y="475230"/>
                  </a:lnTo>
                  <a:lnTo>
                    <a:pt x="480898" y="475485"/>
                  </a:lnTo>
                  <a:lnTo>
                    <a:pt x="480309" y="475675"/>
                  </a:lnTo>
                  <a:lnTo>
                    <a:pt x="479697" y="475816"/>
                  </a:lnTo>
                  <a:lnTo>
                    <a:pt x="479084" y="475947"/>
                  </a:lnTo>
                  <a:lnTo>
                    <a:pt x="478487" y="476106"/>
                  </a:lnTo>
                  <a:lnTo>
                    <a:pt x="477920" y="476333"/>
                  </a:lnTo>
                  <a:lnTo>
                    <a:pt x="477629" y="476487"/>
                  </a:lnTo>
                  <a:lnTo>
                    <a:pt x="477350" y="476660"/>
                  </a:lnTo>
                  <a:lnTo>
                    <a:pt x="476525" y="477209"/>
                  </a:lnTo>
                  <a:lnTo>
                    <a:pt x="475664" y="477767"/>
                  </a:lnTo>
                  <a:lnTo>
                    <a:pt x="475097" y="478148"/>
                  </a:lnTo>
                  <a:lnTo>
                    <a:pt x="474697" y="478398"/>
                  </a:lnTo>
                  <a:lnTo>
                    <a:pt x="474304" y="478652"/>
                  </a:lnTo>
                  <a:lnTo>
                    <a:pt x="473521" y="479179"/>
                  </a:lnTo>
                  <a:lnTo>
                    <a:pt x="473139" y="479451"/>
                  </a:lnTo>
                  <a:lnTo>
                    <a:pt x="472762" y="479728"/>
                  </a:lnTo>
                  <a:lnTo>
                    <a:pt x="472391" y="480009"/>
                  </a:lnTo>
                  <a:lnTo>
                    <a:pt x="471657" y="480586"/>
                  </a:lnTo>
                  <a:lnTo>
                    <a:pt x="471295" y="480881"/>
                  </a:lnTo>
                  <a:lnTo>
                    <a:pt x="470668" y="481375"/>
                  </a:lnTo>
                  <a:lnTo>
                    <a:pt x="470029" y="481865"/>
                  </a:lnTo>
                  <a:lnTo>
                    <a:pt x="469406" y="482373"/>
                  </a:lnTo>
                  <a:lnTo>
                    <a:pt x="468823" y="482914"/>
                  </a:lnTo>
                  <a:lnTo>
                    <a:pt x="468302" y="483504"/>
                  </a:lnTo>
                  <a:lnTo>
                    <a:pt x="467924" y="484035"/>
                  </a:lnTo>
                  <a:lnTo>
                    <a:pt x="467580" y="484597"/>
                  </a:lnTo>
                  <a:lnTo>
                    <a:pt x="467263" y="485183"/>
                  </a:lnTo>
                  <a:lnTo>
                    <a:pt x="466980" y="485786"/>
                  </a:lnTo>
                  <a:lnTo>
                    <a:pt x="466719" y="486390"/>
                  </a:lnTo>
                  <a:lnTo>
                    <a:pt x="466575" y="486771"/>
                  </a:lnTo>
                  <a:lnTo>
                    <a:pt x="466438" y="487157"/>
                  </a:lnTo>
                  <a:lnTo>
                    <a:pt x="466315" y="487547"/>
                  </a:lnTo>
                  <a:lnTo>
                    <a:pt x="466079" y="488328"/>
                  </a:lnTo>
                  <a:lnTo>
                    <a:pt x="465981" y="488750"/>
                  </a:lnTo>
                  <a:lnTo>
                    <a:pt x="465907" y="489190"/>
                  </a:lnTo>
                  <a:lnTo>
                    <a:pt x="465823" y="489621"/>
                  </a:lnTo>
                  <a:lnTo>
                    <a:pt x="465705" y="490025"/>
                  </a:lnTo>
                  <a:lnTo>
                    <a:pt x="465520" y="490384"/>
                  </a:lnTo>
                  <a:lnTo>
                    <a:pt x="465146" y="490770"/>
                  </a:lnTo>
                  <a:lnTo>
                    <a:pt x="464651" y="491087"/>
                  </a:lnTo>
                  <a:lnTo>
                    <a:pt x="464085" y="491346"/>
                  </a:lnTo>
                  <a:lnTo>
                    <a:pt x="463487" y="491541"/>
                  </a:lnTo>
                  <a:lnTo>
                    <a:pt x="462913" y="491677"/>
                  </a:lnTo>
                  <a:lnTo>
                    <a:pt x="462406" y="491745"/>
                  </a:lnTo>
                  <a:lnTo>
                    <a:pt x="461881" y="491763"/>
                  </a:lnTo>
                  <a:lnTo>
                    <a:pt x="461351" y="491736"/>
                  </a:lnTo>
                  <a:lnTo>
                    <a:pt x="460830" y="491664"/>
                  </a:lnTo>
                  <a:lnTo>
                    <a:pt x="460331" y="491550"/>
                  </a:lnTo>
                  <a:lnTo>
                    <a:pt x="460063" y="491455"/>
                  </a:lnTo>
                  <a:lnTo>
                    <a:pt x="459799" y="491337"/>
                  </a:lnTo>
                  <a:lnTo>
                    <a:pt x="459542" y="491210"/>
                  </a:lnTo>
                  <a:lnTo>
                    <a:pt x="459277" y="491092"/>
                  </a:lnTo>
                  <a:lnTo>
                    <a:pt x="459009" y="490996"/>
                  </a:lnTo>
                  <a:lnTo>
                    <a:pt x="458594" y="490915"/>
                  </a:lnTo>
                  <a:lnTo>
                    <a:pt x="458171" y="490879"/>
                  </a:lnTo>
                  <a:lnTo>
                    <a:pt x="457735" y="490865"/>
                  </a:lnTo>
                  <a:lnTo>
                    <a:pt x="456870" y="490879"/>
                  </a:lnTo>
                  <a:lnTo>
                    <a:pt x="456496" y="490901"/>
                  </a:lnTo>
                  <a:lnTo>
                    <a:pt x="455747" y="490996"/>
                  </a:lnTo>
                  <a:lnTo>
                    <a:pt x="455378" y="491024"/>
                  </a:lnTo>
                  <a:lnTo>
                    <a:pt x="455010" y="491010"/>
                  </a:lnTo>
                  <a:lnTo>
                    <a:pt x="454553" y="490929"/>
                  </a:lnTo>
                  <a:lnTo>
                    <a:pt x="454096" y="490802"/>
                  </a:lnTo>
                  <a:lnTo>
                    <a:pt x="453647" y="490634"/>
                  </a:lnTo>
                  <a:lnTo>
                    <a:pt x="453216" y="490429"/>
                  </a:lnTo>
                  <a:lnTo>
                    <a:pt x="452808" y="490198"/>
                  </a:lnTo>
                  <a:lnTo>
                    <a:pt x="452474" y="489975"/>
                  </a:lnTo>
                  <a:lnTo>
                    <a:pt x="452157" y="489730"/>
                  </a:lnTo>
                  <a:lnTo>
                    <a:pt x="451855" y="489458"/>
                  </a:lnTo>
                  <a:lnTo>
                    <a:pt x="451568" y="489172"/>
                  </a:lnTo>
                  <a:lnTo>
                    <a:pt x="451296" y="488877"/>
                  </a:lnTo>
                  <a:lnTo>
                    <a:pt x="451107" y="488627"/>
                  </a:lnTo>
                  <a:lnTo>
                    <a:pt x="450937" y="488360"/>
                  </a:lnTo>
                  <a:lnTo>
                    <a:pt x="450771" y="488087"/>
                  </a:lnTo>
                  <a:lnTo>
                    <a:pt x="450593" y="487829"/>
                  </a:lnTo>
                  <a:lnTo>
                    <a:pt x="450388" y="487602"/>
                  </a:lnTo>
                  <a:lnTo>
                    <a:pt x="450144" y="487425"/>
                  </a:lnTo>
                  <a:lnTo>
                    <a:pt x="449859" y="487279"/>
                  </a:lnTo>
                  <a:lnTo>
                    <a:pt x="449572" y="487148"/>
                  </a:lnTo>
                  <a:lnTo>
                    <a:pt x="449300" y="486998"/>
                  </a:lnTo>
                  <a:lnTo>
                    <a:pt x="449070" y="486808"/>
                  </a:lnTo>
                  <a:lnTo>
                    <a:pt x="448903" y="486590"/>
                  </a:lnTo>
                  <a:lnTo>
                    <a:pt x="448764" y="486340"/>
                  </a:lnTo>
                  <a:lnTo>
                    <a:pt x="448643" y="486072"/>
                  </a:lnTo>
                  <a:lnTo>
                    <a:pt x="448529" y="485804"/>
                  </a:lnTo>
                  <a:lnTo>
                    <a:pt x="448405" y="485541"/>
                  </a:lnTo>
                  <a:lnTo>
                    <a:pt x="448235" y="485196"/>
                  </a:lnTo>
                  <a:lnTo>
                    <a:pt x="448061" y="484856"/>
                  </a:lnTo>
                  <a:lnTo>
                    <a:pt x="447978" y="484684"/>
                  </a:lnTo>
                  <a:lnTo>
                    <a:pt x="448167" y="484420"/>
                  </a:lnTo>
                  <a:lnTo>
                    <a:pt x="448473" y="484044"/>
                  </a:lnTo>
                  <a:lnTo>
                    <a:pt x="448635" y="483880"/>
                  </a:lnTo>
                  <a:lnTo>
                    <a:pt x="448990" y="483581"/>
                  </a:lnTo>
                  <a:lnTo>
                    <a:pt x="449141" y="483422"/>
                  </a:lnTo>
                  <a:lnTo>
                    <a:pt x="449255" y="483245"/>
                  </a:lnTo>
                  <a:lnTo>
                    <a:pt x="449308" y="483113"/>
                  </a:lnTo>
                  <a:lnTo>
                    <a:pt x="449353" y="482977"/>
                  </a:lnTo>
                  <a:lnTo>
                    <a:pt x="449383" y="482832"/>
                  </a:lnTo>
                  <a:lnTo>
                    <a:pt x="449398" y="482691"/>
                  </a:lnTo>
                  <a:lnTo>
                    <a:pt x="449387" y="482560"/>
                  </a:lnTo>
                  <a:lnTo>
                    <a:pt x="449251" y="482424"/>
                  </a:lnTo>
                  <a:lnTo>
                    <a:pt x="448949" y="482319"/>
                  </a:lnTo>
                  <a:lnTo>
                    <a:pt x="448548" y="482233"/>
                  </a:lnTo>
                  <a:lnTo>
                    <a:pt x="448121" y="482160"/>
                  </a:lnTo>
                  <a:lnTo>
                    <a:pt x="447350" y="482001"/>
                  </a:lnTo>
                  <a:lnTo>
                    <a:pt x="446957" y="481938"/>
                  </a:lnTo>
                  <a:lnTo>
                    <a:pt x="446164" y="481820"/>
                  </a:lnTo>
                  <a:lnTo>
                    <a:pt x="445431" y="481720"/>
                  </a:lnTo>
                  <a:lnTo>
                    <a:pt x="444750" y="481638"/>
                  </a:lnTo>
                  <a:lnTo>
                    <a:pt x="444610" y="481657"/>
                  </a:lnTo>
                  <a:lnTo>
                    <a:pt x="444451" y="481634"/>
                  </a:lnTo>
                  <a:lnTo>
                    <a:pt x="444293" y="481597"/>
                  </a:lnTo>
                  <a:lnTo>
                    <a:pt x="443809" y="482042"/>
                  </a:lnTo>
                  <a:lnTo>
                    <a:pt x="443941" y="482260"/>
                  </a:lnTo>
                  <a:lnTo>
                    <a:pt x="444055" y="482478"/>
                  </a:lnTo>
                  <a:lnTo>
                    <a:pt x="444153" y="482705"/>
                  </a:lnTo>
                  <a:lnTo>
                    <a:pt x="444247" y="482936"/>
                  </a:lnTo>
                  <a:lnTo>
                    <a:pt x="444330" y="483168"/>
                  </a:lnTo>
                  <a:lnTo>
                    <a:pt x="444406" y="483404"/>
                  </a:lnTo>
                  <a:lnTo>
                    <a:pt x="444542" y="483908"/>
                  </a:lnTo>
                  <a:lnTo>
                    <a:pt x="444640" y="484425"/>
                  </a:lnTo>
                  <a:lnTo>
                    <a:pt x="444712" y="484951"/>
                  </a:lnTo>
                  <a:lnTo>
                    <a:pt x="444761" y="485478"/>
                  </a:lnTo>
                  <a:lnTo>
                    <a:pt x="444806" y="486004"/>
                  </a:lnTo>
                  <a:lnTo>
                    <a:pt x="444834" y="486594"/>
                  </a:lnTo>
                  <a:lnTo>
                    <a:pt x="444834" y="487184"/>
                  </a:lnTo>
                  <a:lnTo>
                    <a:pt x="444814" y="487779"/>
                  </a:lnTo>
                  <a:lnTo>
                    <a:pt x="444800" y="488369"/>
                  </a:lnTo>
                  <a:lnTo>
                    <a:pt x="444795" y="488963"/>
                  </a:lnTo>
                  <a:lnTo>
                    <a:pt x="444810" y="489413"/>
                  </a:lnTo>
                  <a:lnTo>
                    <a:pt x="444863" y="490307"/>
                  </a:lnTo>
                  <a:lnTo>
                    <a:pt x="444868" y="490751"/>
                  </a:lnTo>
                  <a:lnTo>
                    <a:pt x="444834" y="491192"/>
                  </a:lnTo>
                  <a:lnTo>
                    <a:pt x="444791" y="491505"/>
                  </a:lnTo>
                  <a:lnTo>
                    <a:pt x="444732" y="491813"/>
                  </a:lnTo>
                  <a:lnTo>
                    <a:pt x="444663" y="492122"/>
                  </a:lnTo>
                  <a:lnTo>
                    <a:pt x="444581" y="492426"/>
                  </a:lnTo>
                  <a:lnTo>
                    <a:pt x="444330" y="493066"/>
                  </a:lnTo>
                  <a:lnTo>
                    <a:pt x="444202" y="493279"/>
                  </a:lnTo>
                  <a:lnTo>
                    <a:pt x="444036" y="493483"/>
                  </a:lnTo>
                  <a:lnTo>
                    <a:pt x="443847" y="493679"/>
                  </a:lnTo>
                  <a:lnTo>
                    <a:pt x="443635" y="493856"/>
                  </a:lnTo>
                  <a:lnTo>
                    <a:pt x="443412" y="494014"/>
                  </a:lnTo>
                  <a:lnTo>
                    <a:pt x="443186" y="494155"/>
                  </a:lnTo>
                  <a:lnTo>
                    <a:pt x="442925" y="494278"/>
                  </a:lnTo>
                  <a:lnTo>
                    <a:pt x="442645" y="494369"/>
                  </a:lnTo>
                  <a:lnTo>
                    <a:pt x="441783" y="494596"/>
                  </a:lnTo>
                  <a:lnTo>
                    <a:pt x="441519" y="494686"/>
                  </a:lnTo>
                  <a:lnTo>
                    <a:pt x="441254" y="494786"/>
                  </a:lnTo>
                  <a:lnTo>
                    <a:pt x="440725" y="494968"/>
                  </a:lnTo>
                  <a:lnTo>
                    <a:pt x="440457" y="495040"/>
                  </a:lnTo>
                  <a:lnTo>
                    <a:pt x="440151" y="495104"/>
                  </a:lnTo>
                  <a:lnTo>
                    <a:pt x="439845" y="495154"/>
                  </a:lnTo>
                  <a:lnTo>
                    <a:pt x="439534" y="495194"/>
                  </a:lnTo>
                  <a:lnTo>
                    <a:pt x="438915" y="495263"/>
                  </a:lnTo>
                  <a:lnTo>
                    <a:pt x="438692" y="495285"/>
                  </a:lnTo>
                  <a:lnTo>
                    <a:pt x="438246" y="495321"/>
                  </a:lnTo>
                  <a:lnTo>
                    <a:pt x="438023" y="495349"/>
                  </a:lnTo>
                  <a:lnTo>
                    <a:pt x="437804" y="495390"/>
                  </a:lnTo>
                  <a:lnTo>
                    <a:pt x="437513" y="495476"/>
                  </a:lnTo>
                  <a:lnTo>
                    <a:pt x="437226" y="495594"/>
                  </a:lnTo>
                  <a:lnTo>
                    <a:pt x="436943" y="495730"/>
                  </a:lnTo>
                  <a:lnTo>
                    <a:pt x="436656" y="495857"/>
                  </a:lnTo>
                  <a:lnTo>
                    <a:pt x="436368" y="495971"/>
                  </a:lnTo>
                  <a:lnTo>
                    <a:pt x="435767" y="496184"/>
                  </a:lnTo>
                  <a:lnTo>
                    <a:pt x="435465" y="496279"/>
                  </a:lnTo>
                  <a:lnTo>
                    <a:pt x="435268" y="496320"/>
                  </a:lnTo>
                  <a:lnTo>
                    <a:pt x="434622" y="496470"/>
                  </a:lnTo>
                  <a:lnTo>
                    <a:pt x="433325" y="496751"/>
                  </a:lnTo>
                  <a:lnTo>
                    <a:pt x="432030" y="497019"/>
                  </a:lnTo>
                  <a:lnTo>
                    <a:pt x="430944" y="497205"/>
                  </a:lnTo>
                  <a:lnTo>
                    <a:pt x="430400" y="497292"/>
                  </a:lnTo>
                  <a:lnTo>
                    <a:pt x="429864" y="497396"/>
                  </a:lnTo>
                  <a:lnTo>
                    <a:pt x="429328" y="497532"/>
                  </a:lnTo>
                  <a:lnTo>
                    <a:pt x="428863" y="497664"/>
                  </a:lnTo>
                  <a:lnTo>
                    <a:pt x="428397" y="497809"/>
                  </a:lnTo>
                  <a:lnTo>
                    <a:pt x="427936" y="497968"/>
                  </a:lnTo>
                  <a:lnTo>
                    <a:pt x="427487" y="498158"/>
                  </a:lnTo>
                  <a:lnTo>
                    <a:pt x="427056" y="498381"/>
                  </a:lnTo>
                  <a:lnTo>
                    <a:pt x="426641" y="498644"/>
                  </a:lnTo>
                  <a:lnTo>
                    <a:pt x="426437" y="498789"/>
                  </a:lnTo>
                  <a:lnTo>
                    <a:pt x="426235" y="498939"/>
                  </a:lnTo>
                  <a:lnTo>
                    <a:pt x="426039" y="499093"/>
                  </a:lnTo>
                  <a:lnTo>
                    <a:pt x="425895" y="499365"/>
                  </a:lnTo>
                  <a:lnTo>
                    <a:pt x="425767" y="499651"/>
                  </a:lnTo>
                  <a:lnTo>
                    <a:pt x="425631" y="499928"/>
                  </a:lnTo>
                  <a:lnTo>
                    <a:pt x="425461" y="500178"/>
                  </a:lnTo>
                  <a:lnTo>
                    <a:pt x="425310" y="500323"/>
                  </a:lnTo>
                  <a:lnTo>
                    <a:pt x="424974" y="500586"/>
                  </a:lnTo>
                  <a:lnTo>
                    <a:pt x="424675" y="500872"/>
                  </a:lnTo>
                  <a:lnTo>
                    <a:pt x="424588" y="501004"/>
                  </a:lnTo>
                  <a:lnTo>
                    <a:pt x="424513" y="501145"/>
                  </a:lnTo>
                  <a:lnTo>
                    <a:pt x="424309" y="501581"/>
                  </a:lnTo>
                  <a:lnTo>
                    <a:pt x="424195" y="501803"/>
                  </a:lnTo>
                  <a:lnTo>
                    <a:pt x="423976" y="502248"/>
                  </a:lnTo>
                  <a:lnTo>
                    <a:pt x="423869" y="502474"/>
                  </a:lnTo>
                  <a:lnTo>
                    <a:pt x="423771" y="502701"/>
                  </a:lnTo>
                  <a:lnTo>
                    <a:pt x="423678" y="502969"/>
                  </a:lnTo>
                  <a:lnTo>
                    <a:pt x="423431" y="503786"/>
                  </a:lnTo>
                  <a:lnTo>
                    <a:pt x="423242" y="504267"/>
                  </a:lnTo>
                  <a:lnTo>
                    <a:pt x="423148" y="504481"/>
                  </a:lnTo>
                  <a:lnTo>
                    <a:pt x="423046" y="504694"/>
                  </a:lnTo>
                  <a:lnTo>
                    <a:pt x="422933" y="504894"/>
                  </a:lnTo>
                  <a:lnTo>
                    <a:pt x="422241" y="505552"/>
                  </a:lnTo>
                  <a:lnTo>
                    <a:pt x="422075" y="505624"/>
                  </a:lnTo>
                  <a:lnTo>
                    <a:pt x="421894" y="505670"/>
                  </a:lnTo>
                  <a:lnTo>
                    <a:pt x="421705" y="505701"/>
                  </a:lnTo>
                  <a:lnTo>
                    <a:pt x="421516" y="505737"/>
                  </a:lnTo>
                  <a:lnTo>
                    <a:pt x="421338" y="505792"/>
                  </a:lnTo>
                  <a:lnTo>
                    <a:pt x="421199" y="505856"/>
                  </a:lnTo>
                  <a:lnTo>
                    <a:pt x="421063" y="505924"/>
                  </a:lnTo>
                  <a:lnTo>
                    <a:pt x="420793" y="506074"/>
                  </a:lnTo>
                  <a:lnTo>
                    <a:pt x="420655" y="506137"/>
                  </a:lnTo>
                  <a:lnTo>
                    <a:pt x="420453" y="506219"/>
                  </a:lnTo>
                  <a:lnTo>
                    <a:pt x="420246" y="506291"/>
                  </a:lnTo>
                  <a:lnTo>
                    <a:pt x="420038" y="506360"/>
                  </a:lnTo>
                  <a:lnTo>
                    <a:pt x="419830" y="506418"/>
                  </a:lnTo>
                  <a:lnTo>
                    <a:pt x="419618" y="506473"/>
                  </a:lnTo>
                  <a:lnTo>
                    <a:pt x="419437" y="506514"/>
                  </a:lnTo>
                  <a:lnTo>
                    <a:pt x="418893" y="506609"/>
                  </a:lnTo>
                  <a:lnTo>
                    <a:pt x="418712" y="506650"/>
                  </a:lnTo>
                  <a:lnTo>
                    <a:pt x="418344" y="506754"/>
                  </a:lnTo>
                  <a:lnTo>
                    <a:pt x="418159" y="506813"/>
                  </a:lnTo>
                  <a:lnTo>
                    <a:pt x="417979" y="506881"/>
                  </a:lnTo>
                  <a:lnTo>
                    <a:pt x="417804" y="506958"/>
                  </a:lnTo>
                  <a:lnTo>
                    <a:pt x="417509" y="507117"/>
                  </a:lnTo>
                  <a:lnTo>
                    <a:pt x="417226" y="507299"/>
                  </a:lnTo>
                  <a:lnTo>
                    <a:pt x="417090" y="507399"/>
                  </a:lnTo>
                  <a:lnTo>
                    <a:pt x="416943" y="507558"/>
                  </a:lnTo>
                  <a:lnTo>
                    <a:pt x="416780" y="507703"/>
                  </a:lnTo>
                  <a:lnTo>
                    <a:pt x="416610" y="507844"/>
                  </a:lnTo>
                  <a:lnTo>
                    <a:pt x="416433" y="507971"/>
                  </a:lnTo>
                  <a:lnTo>
                    <a:pt x="416248" y="508080"/>
                  </a:lnTo>
                  <a:lnTo>
                    <a:pt x="416108" y="508152"/>
                  </a:lnTo>
                  <a:lnTo>
                    <a:pt x="415817" y="508270"/>
                  </a:lnTo>
                  <a:lnTo>
                    <a:pt x="415670" y="508320"/>
                  </a:lnTo>
                  <a:lnTo>
                    <a:pt x="415296" y="508470"/>
                  </a:lnTo>
                  <a:lnTo>
                    <a:pt x="414611" y="508729"/>
                  </a:lnTo>
                  <a:lnTo>
                    <a:pt x="414018" y="508983"/>
                  </a:lnTo>
                  <a:lnTo>
                    <a:pt x="413655" y="509155"/>
                  </a:lnTo>
                  <a:lnTo>
                    <a:pt x="413296" y="509332"/>
                  </a:lnTo>
                  <a:lnTo>
                    <a:pt x="412934" y="509505"/>
                  </a:lnTo>
                  <a:lnTo>
                    <a:pt x="412566" y="509668"/>
                  </a:lnTo>
                  <a:lnTo>
                    <a:pt x="412321" y="509772"/>
                  </a:lnTo>
                  <a:lnTo>
                    <a:pt x="412071" y="509868"/>
                  </a:lnTo>
                  <a:lnTo>
                    <a:pt x="411323" y="510163"/>
                  </a:lnTo>
                  <a:lnTo>
                    <a:pt x="411085" y="510249"/>
                  </a:lnTo>
                  <a:lnTo>
                    <a:pt x="410832" y="510326"/>
                  </a:lnTo>
                  <a:lnTo>
                    <a:pt x="410587" y="510413"/>
                  </a:lnTo>
                  <a:lnTo>
                    <a:pt x="410272" y="510589"/>
                  </a:lnTo>
                  <a:lnTo>
                    <a:pt x="410011" y="510649"/>
                  </a:lnTo>
                  <a:lnTo>
                    <a:pt x="409751" y="510703"/>
                  </a:lnTo>
                  <a:lnTo>
                    <a:pt x="409486" y="510748"/>
                  </a:lnTo>
                  <a:lnTo>
                    <a:pt x="409222" y="510785"/>
                  </a:lnTo>
                  <a:lnTo>
                    <a:pt x="408957" y="510812"/>
                  </a:lnTo>
                  <a:lnTo>
                    <a:pt x="408632" y="510839"/>
                  </a:lnTo>
                  <a:lnTo>
                    <a:pt x="408304" y="510853"/>
                  </a:lnTo>
                  <a:lnTo>
                    <a:pt x="407979" y="510853"/>
                  </a:lnTo>
                  <a:lnTo>
                    <a:pt x="407654" y="510839"/>
                  </a:lnTo>
                  <a:lnTo>
                    <a:pt x="407328" y="510803"/>
                  </a:lnTo>
                  <a:lnTo>
                    <a:pt x="406969" y="510735"/>
                  </a:lnTo>
                  <a:lnTo>
                    <a:pt x="406614" y="510639"/>
                  </a:lnTo>
                  <a:lnTo>
                    <a:pt x="406263" y="510526"/>
                  </a:lnTo>
                  <a:lnTo>
                    <a:pt x="405915" y="510404"/>
                  </a:lnTo>
                  <a:lnTo>
                    <a:pt x="405568" y="510276"/>
                  </a:lnTo>
                  <a:lnTo>
                    <a:pt x="405126" y="510104"/>
                  </a:lnTo>
                  <a:lnTo>
                    <a:pt x="404690" y="509922"/>
                  </a:lnTo>
                  <a:lnTo>
                    <a:pt x="404256" y="509723"/>
                  </a:lnTo>
                  <a:lnTo>
                    <a:pt x="403833" y="509514"/>
                  </a:lnTo>
                  <a:lnTo>
                    <a:pt x="403410" y="509301"/>
                  </a:lnTo>
                  <a:lnTo>
                    <a:pt x="403081" y="509128"/>
                  </a:lnTo>
                  <a:lnTo>
                    <a:pt x="402439" y="508765"/>
                  </a:lnTo>
                  <a:lnTo>
                    <a:pt x="401799" y="508393"/>
                  </a:lnTo>
                  <a:lnTo>
                    <a:pt x="401115" y="508003"/>
                  </a:lnTo>
                  <a:lnTo>
                    <a:pt x="400435" y="507608"/>
                  </a:lnTo>
                  <a:lnTo>
                    <a:pt x="400095" y="507408"/>
                  </a:lnTo>
                  <a:lnTo>
                    <a:pt x="400179" y="507744"/>
                  </a:lnTo>
                  <a:lnTo>
                    <a:pt x="400277" y="508075"/>
                  </a:lnTo>
                  <a:lnTo>
                    <a:pt x="400383" y="508406"/>
                  </a:lnTo>
                  <a:lnTo>
                    <a:pt x="400503" y="508733"/>
                  </a:lnTo>
                  <a:lnTo>
                    <a:pt x="400636" y="509051"/>
                  </a:lnTo>
                  <a:lnTo>
                    <a:pt x="400798" y="509400"/>
                  </a:lnTo>
                  <a:lnTo>
                    <a:pt x="400983" y="509745"/>
                  </a:lnTo>
                  <a:lnTo>
                    <a:pt x="401176" y="510081"/>
                  </a:lnTo>
                  <a:lnTo>
                    <a:pt x="401380" y="510413"/>
                  </a:lnTo>
                  <a:lnTo>
                    <a:pt x="401591" y="510739"/>
                  </a:lnTo>
                  <a:lnTo>
                    <a:pt x="401947" y="511266"/>
                  </a:lnTo>
                  <a:lnTo>
                    <a:pt x="402322" y="511783"/>
                  </a:lnTo>
                  <a:lnTo>
                    <a:pt x="402713" y="512283"/>
                  </a:lnTo>
                  <a:lnTo>
                    <a:pt x="403134" y="512763"/>
                  </a:lnTo>
                  <a:lnTo>
                    <a:pt x="403576" y="513213"/>
                  </a:lnTo>
                  <a:lnTo>
                    <a:pt x="404003" y="513612"/>
                  </a:lnTo>
                  <a:lnTo>
                    <a:pt x="404445" y="514003"/>
                  </a:lnTo>
                  <a:lnTo>
                    <a:pt x="404909" y="514366"/>
                  </a:lnTo>
                  <a:lnTo>
                    <a:pt x="405398" y="514679"/>
                  </a:lnTo>
                  <a:lnTo>
                    <a:pt x="405904" y="514924"/>
                  </a:lnTo>
                  <a:lnTo>
                    <a:pt x="406142" y="515010"/>
                  </a:lnTo>
                  <a:lnTo>
                    <a:pt x="406380" y="515087"/>
                  </a:lnTo>
                  <a:lnTo>
                    <a:pt x="406625" y="515155"/>
                  </a:lnTo>
                  <a:lnTo>
                    <a:pt x="406871" y="515210"/>
                  </a:lnTo>
                  <a:lnTo>
                    <a:pt x="407220" y="515341"/>
                  </a:lnTo>
                  <a:lnTo>
                    <a:pt x="407347" y="515401"/>
                  </a:lnTo>
                  <a:lnTo>
                    <a:pt x="407492" y="515446"/>
                  </a:lnTo>
                  <a:lnTo>
                    <a:pt x="407781" y="515528"/>
                  </a:lnTo>
                  <a:lnTo>
                    <a:pt x="407994" y="515577"/>
                  </a:lnTo>
                  <a:lnTo>
                    <a:pt x="408209" y="515614"/>
                  </a:lnTo>
                  <a:lnTo>
                    <a:pt x="408644" y="515668"/>
                  </a:lnTo>
                  <a:lnTo>
                    <a:pt x="408859" y="515700"/>
                  </a:lnTo>
                  <a:lnTo>
                    <a:pt x="409229" y="515773"/>
                  </a:lnTo>
                  <a:lnTo>
                    <a:pt x="409966" y="515927"/>
                  </a:lnTo>
                  <a:lnTo>
                    <a:pt x="410336" y="515995"/>
                  </a:lnTo>
                  <a:lnTo>
                    <a:pt x="410707" y="516045"/>
                  </a:lnTo>
                  <a:lnTo>
                    <a:pt x="411055" y="516072"/>
                  </a:lnTo>
                  <a:lnTo>
                    <a:pt x="411406" y="516086"/>
                  </a:lnTo>
                  <a:lnTo>
                    <a:pt x="411754" y="516090"/>
                  </a:lnTo>
                  <a:lnTo>
                    <a:pt x="412105" y="516086"/>
                  </a:lnTo>
                  <a:lnTo>
                    <a:pt x="412453" y="516077"/>
                  </a:lnTo>
                  <a:lnTo>
                    <a:pt x="412951" y="516036"/>
                  </a:lnTo>
                  <a:lnTo>
                    <a:pt x="413447" y="515972"/>
                  </a:lnTo>
                  <a:lnTo>
                    <a:pt x="413942" y="515891"/>
                  </a:lnTo>
                  <a:lnTo>
                    <a:pt x="414437" y="515800"/>
                  </a:lnTo>
                  <a:lnTo>
                    <a:pt x="415272" y="515637"/>
                  </a:lnTo>
                  <a:lnTo>
                    <a:pt x="415949" y="515496"/>
                  </a:lnTo>
                  <a:lnTo>
                    <a:pt x="416622" y="515332"/>
                  </a:lnTo>
                  <a:lnTo>
                    <a:pt x="416750" y="515283"/>
                  </a:lnTo>
                  <a:lnTo>
                    <a:pt x="417015" y="515192"/>
                  </a:lnTo>
                  <a:lnTo>
                    <a:pt x="417279" y="515110"/>
                  </a:lnTo>
                  <a:lnTo>
                    <a:pt x="417615" y="515028"/>
                  </a:lnTo>
                  <a:lnTo>
                    <a:pt x="417955" y="514965"/>
                  </a:lnTo>
                  <a:lnTo>
                    <a:pt x="418125" y="514938"/>
                  </a:lnTo>
                  <a:lnTo>
                    <a:pt x="418376" y="514910"/>
                  </a:lnTo>
                  <a:lnTo>
                    <a:pt x="418625" y="514897"/>
                  </a:lnTo>
                  <a:lnTo>
                    <a:pt x="419131" y="514878"/>
                  </a:lnTo>
                  <a:lnTo>
                    <a:pt x="419384" y="514865"/>
                  </a:lnTo>
                  <a:lnTo>
                    <a:pt x="419592" y="514851"/>
                  </a:lnTo>
                  <a:lnTo>
                    <a:pt x="419796" y="514829"/>
                  </a:lnTo>
                  <a:lnTo>
                    <a:pt x="420208" y="514792"/>
                  </a:lnTo>
                  <a:lnTo>
                    <a:pt x="420412" y="514792"/>
                  </a:lnTo>
                  <a:lnTo>
                    <a:pt x="420725" y="514806"/>
                  </a:lnTo>
                  <a:lnTo>
                    <a:pt x="421040" y="514838"/>
                  </a:lnTo>
                  <a:lnTo>
                    <a:pt x="421353" y="514883"/>
                  </a:lnTo>
                  <a:lnTo>
                    <a:pt x="421656" y="514956"/>
                  </a:lnTo>
                  <a:lnTo>
                    <a:pt x="421950" y="515055"/>
                  </a:lnTo>
                  <a:lnTo>
                    <a:pt x="422177" y="515151"/>
                  </a:lnTo>
                  <a:lnTo>
                    <a:pt x="422400" y="515265"/>
                  </a:lnTo>
                  <a:lnTo>
                    <a:pt x="422615" y="515387"/>
                  </a:lnTo>
                  <a:lnTo>
                    <a:pt x="422819" y="515528"/>
                  </a:lnTo>
                  <a:lnTo>
                    <a:pt x="423012" y="515682"/>
                  </a:lnTo>
                  <a:lnTo>
                    <a:pt x="423148" y="515800"/>
                  </a:lnTo>
                  <a:lnTo>
                    <a:pt x="423276" y="515927"/>
                  </a:lnTo>
                  <a:lnTo>
                    <a:pt x="423401" y="516059"/>
                  </a:lnTo>
                  <a:lnTo>
                    <a:pt x="423512" y="516199"/>
                  </a:lnTo>
                  <a:lnTo>
                    <a:pt x="423610" y="516349"/>
                  </a:lnTo>
                  <a:lnTo>
                    <a:pt x="423682" y="516490"/>
                  </a:lnTo>
                  <a:lnTo>
                    <a:pt x="423742" y="516639"/>
                  </a:lnTo>
                  <a:lnTo>
                    <a:pt x="423795" y="516794"/>
                  </a:lnTo>
                  <a:lnTo>
                    <a:pt x="423874" y="517103"/>
                  </a:lnTo>
                  <a:lnTo>
                    <a:pt x="423912" y="517334"/>
                  </a:lnTo>
                  <a:lnTo>
                    <a:pt x="423931" y="517565"/>
                  </a:lnTo>
                  <a:lnTo>
                    <a:pt x="423938" y="518042"/>
                  </a:lnTo>
                  <a:lnTo>
                    <a:pt x="423971" y="518673"/>
                  </a:lnTo>
                  <a:lnTo>
                    <a:pt x="423984" y="518868"/>
                  </a:lnTo>
                  <a:lnTo>
                    <a:pt x="424025" y="519263"/>
                  </a:lnTo>
                  <a:lnTo>
                    <a:pt x="424059" y="519490"/>
                  </a:lnTo>
                  <a:lnTo>
                    <a:pt x="424101" y="519717"/>
                  </a:lnTo>
                  <a:lnTo>
                    <a:pt x="424150" y="519939"/>
                  </a:lnTo>
                  <a:lnTo>
                    <a:pt x="424195" y="520166"/>
                  </a:lnTo>
                  <a:lnTo>
                    <a:pt x="424297" y="520711"/>
                  </a:lnTo>
                  <a:lnTo>
                    <a:pt x="424362" y="521033"/>
                  </a:lnTo>
                  <a:lnTo>
                    <a:pt x="424418" y="521356"/>
                  </a:lnTo>
                  <a:lnTo>
                    <a:pt x="424448" y="521673"/>
                  </a:lnTo>
                  <a:lnTo>
                    <a:pt x="424441" y="521991"/>
                  </a:lnTo>
                  <a:lnTo>
                    <a:pt x="424411" y="522195"/>
                  </a:lnTo>
                  <a:lnTo>
                    <a:pt x="424358" y="522404"/>
                  </a:lnTo>
                  <a:lnTo>
                    <a:pt x="424241" y="522812"/>
                  </a:lnTo>
                  <a:lnTo>
                    <a:pt x="424192" y="523016"/>
                  </a:lnTo>
                  <a:lnTo>
                    <a:pt x="424150" y="523230"/>
                  </a:lnTo>
                  <a:lnTo>
                    <a:pt x="424116" y="523443"/>
                  </a:lnTo>
                  <a:lnTo>
                    <a:pt x="424056" y="523874"/>
                  </a:lnTo>
                  <a:lnTo>
                    <a:pt x="424033" y="524092"/>
                  </a:lnTo>
                  <a:lnTo>
                    <a:pt x="424018" y="524328"/>
                  </a:lnTo>
                  <a:lnTo>
                    <a:pt x="424010" y="524564"/>
                  </a:lnTo>
                  <a:lnTo>
                    <a:pt x="424005" y="524796"/>
                  </a:lnTo>
                  <a:lnTo>
                    <a:pt x="423995" y="525032"/>
                  </a:lnTo>
                  <a:lnTo>
                    <a:pt x="423965" y="525263"/>
                  </a:lnTo>
                  <a:lnTo>
                    <a:pt x="423903" y="525540"/>
                  </a:lnTo>
                  <a:lnTo>
                    <a:pt x="423820" y="525813"/>
                  </a:lnTo>
                  <a:lnTo>
                    <a:pt x="423727" y="526080"/>
                  </a:lnTo>
                  <a:lnTo>
                    <a:pt x="423523" y="526616"/>
                  </a:lnTo>
                  <a:lnTo>
                    <a:pt x="423421" y="526897"/>
                  </a:lnTo>
                  <a:lnTo>
                    <a:pt x="423325" y="527183"/>
                  </a:lnTo>
                  <a:lnTo>
                    <a:pt x="423220" y="527465"/>
                  </a:lnTo>
                  <a:lnTo>
                    <a:pt x="423095" y="527728"/>
                  </a:lnTo>
                  <a:lnTo>
                    <a:pt x="422936" y="527964"/>
                  </a:lnTo>
                  <a:lnTo>
                    <a:pt x="422797" y="528114"/>
                  </a:lnTo>
                  <a:lnTo>
                    <a:pt x="422642" y="528250"/>
                  </a:lnTo>
                  <a:lnTo>
                    <a:pt x="422475" y="528372"/>
                  </a:lnTo>
                  <a:lnTo>
                    <a:pt x="422132" y="528608"/>
                  </a:lnTo>
                  <a:lnTo>
                    <a:pt x="421950" y="528717"/>
                  </a:lnTo>
                  <a:lnTo>
                    <a:pt x="421573" y="528913"/>
                  </a:lnTo>
                  <a:lnTo>
                    <a:pt x="421191" y="529103"/>
                  </a:lnTo>
                  <a:lnTo>
                    <a:pt x="420895" y="529257"/>
                  </a:lnTo>
                  <a:lnTo>
                    <a:pt x="420597" y="529403"/>
                  </a:lnTo>
                  <a:lnTo>
                    <a:pt x="420302" y="529552"/>
                  </a:lnTo>
                  <a:lnTo>
                    <a:pt x="420011" y="529707"/>
                  </a:lnTo>
                  <a:lnTo>
                    <a:pt x="419728" y="529875"/>
                  </a:lnTo>
                  <a:lnTo>
                    <a:pt x="419422" y="530074"/>
                  </a:lnTo>
                  <a:lnTo>
                    <a:pt x="419120" y="530288"/>
                  </a:lnTo>
                  <a:lnTo>
                    <a:pt x="418829" y="530510"/>
                  </a:lnTo>
                  <a:lnTo>
                    <a:pt x="418542" y="530742"/>
                  </a:lnTo>
                  <a:lnTo>
                    <a:pt x="418261" y="530978"/>
                  </a:lnTo>
                  <a:lnTo>
                    <a:pt x="418031" y="531191"/>
                  </a:lnTo>
                  <a:lnTo>
                    <a:pt x="417585" y="531650"/>
                  </a:lnTo>
                  <a:lnTo>
                    <a:pt x="417362" y="531872"/>
                  </a:lnTo>
                  <a:lnTo>
                    <a:pt x="417124" y="532081"/>
                  </a:lnTo>
                  <a:lnTo>
                    <a:pt x="416916" y="532239"/>
                  </a:lnTo>
                  <a:lnTo>
                    <a:pt x="416701" y="532394"/>
                  </a:lnTo>
                  <a:lnTo>
                    <a:pt x="416482" y="532539"/>
                  </a:lnTo>
                  <a:lnTo>
                    <a:pt x="416263" y="532680"/>
                  </a:lnTo>
                  <a:lnTo>
                    <a:pt x="416036" y="532811"/>
                  </a:lnTo>
                  <a:lnTo>
                    <a:pt x="415725" y="532979"/>
                  </a:lnTo>
                  <a:lnTo>
                    <a:pt x="415427" y="533188"/>
                  </a:lnTo>
                  <a:lnTo>
                    <a:pt x="415151" y="533424"/>
                  </a:lnTo>
                  <a:lnTo>
                    <a:pt x="414894" y="533683"/>
                  </a:lnTo>
                  <a:lnTo>
                    <a:pt x="414675" y="533955"/>
                  </a:lnTo>
                  <a:lnTo>
                    <a:pt x="414482" y="534278"/>
                  </a:lnTo>
                  <a:lnTo>
                    <a:pt x="414331" y="534632"/>
                  </a:lnTo>
                  <a:lnTo>
                    <a:pt x="414210" y="535004"/>
                  </a:lnTo>
                  <a:lnTo>
                    <a:pt x="414108" y="535385"/>
                  </a:lnTo>
                  <a:lnTo>
                    <a:pt x="414018" y="535762"/>
                  </a:lnTo>
                  <a:lnTo>
                    <a:pt x="413954" y="536148"/>
                  </a:lnTo>
                  <a:lnTo>
                    <a:pt x="413920" y="536538"/>
                  </a:lnTo>
                  <a:lnTo>
                    <a:pt x="413897" y="536928"/>
                  </a:lnTo>
                  <a:lnTo>
                    <a:pt x="413863" y="537318"/>
                  </a:lnTo>
                  <a:lnTo>
                    <a:pt x="413799" y="537704"/>
                  </a:lnTo>
                  <a:lnTo>
                    <a:pt x="413636" y="538222"/>
                  </a:lnTo>
                  <a:lnTo>
                    <a:pt x="413425" y="538730"/>
                  </a:lnTo>
                  <a:lnTo>
                    <a:pt x="413183" y="539234"/>
                  </a:lnTo>
                  <a:lnTo>
                    <a:pt x="412951" y="539738"/>
                  </a:lnTo>
                  <a:lnTo>
                    <a:pt x="412751" y="540255"/>
                  </a:lnTo>
                  <a:lnTo>
                    <a:pt x="412615" y="540723"/>
                  </a:lnTo>
                  <a:lnTo>
                    <a:pt x="412279" y="542157"/>
                  </a:lnTo>
                  <a:lnTo>
                    <a:pt x="412151" y="542629"/>
                  </a:lnTo>
                  <a:lnTo>
                    <a:pt x="411799" y="543759"/>
                  </a:lnTo>
                  <a:lnTo>
                    <a:pt x="411603" y="544318"/>
                  </a:lnTo>
                  <a:lnTo>
                    <a:pt x="411376" y="544858"/>
                  </a:lnTo>
                  <a:lnTo>
                    <a:pt x="411104" y="545366"/>
                  </a:lnTo>
                  <a:lnTo>
                    <a:pt x="410734" y="545897"/>
                  </a:lnTo>
                  <a:lnTo>
                    <a:pt x="410311" y="546397"/>
                  </a:lnTo>
                  <a:lnTo>
                    <a:pt x="409845" y="546873"/>
                  </a:lnTo>
                  <a:lnTo>
                    <a:pt x="409362" y="547327"/>
                  </a:lnTo>
                  <a:lnTo>
                    <a:pt x="408874" y="547772"/>
                  </a:lnTo>
                  <a:lnTo>
                    <a:pt x="408364" y="548249"/>
                  </a:lnTo>
                  <a:lnTo>
                    <a:pt x="408104" y="548480"/>
                  </a:lnTo>
                  <a:lnTo>
                    <a:pt x="407832" y="548694"/>
                  </a:lnTo>
                  <a:lnTo>
                    <a:pt x="407543" y="548879"/>
                  </a:lnTo>
                  <a:lnTo>
                    <a:pt x="407105" y="549093"/>
                  </a:lnTo>
                  <a:lnTo>
                    <a:pt x="406625" y="549270"/>
                  </a:lnTo>
                  <a:lnTo>
                    <a:pt x="406131" y="549402"/>
                  </a:lnTo>
                  <a:lnTo>
                    <a:pt x="405636" y="549470"/>
                  </a:lnTo>
                  <a:lnTo>
                    <a:pt x="405160" y="549461"/>
                  </a:lnTo>
                  <a:lnTo>
                    <a:pt x="404943" y="549433"/>
                  </a:lnTo>
                  <a:lnTo>
                    <a:pt x="404728" y="549388"/>
                  </a:lnTo>
                  <a:lnTo>
                    <a:pt x="404516" y="549334"/>
                  </a:lnTo>
                  <a:lnTo>
                    <a:pt x="404101" y="549193"/>
                  </a:lnTo>
                  <a:lnTo>
                    <a:pt x="403901" y="549089"/>
                  </a:lnTo>
                  <a:lnTo>
                    <a:pt x="403700" y="548957"/>
                  </a:lnTo>
                  <a:lnTo>
                    <a:pt x="403508" y="548821"/>
                  </a:lnTo>
                  <a:lnTo>
                    <a:pt x="403311" y="548716"/>
                  </a:lnTo>
                  <a:lnTo>
                    <a:pt x="402548" y="548789"/>
                  </a:lnTo>
                  <a:lnTo>
                    <a:pt x="402362" y="548907"/>
                  </a:lnTo>
                  <a:lnTo>
                    <a:pt x="402192" y="549070"/>
                  </a:lnTo>
                  <a:lnTo>
                    <a:pt x="401882" y="549465"/>
                  </a:lnTo>
                  <a:lnTo>
                    <a:pt x="401720" y="549651"/>
                  </a:lnTo>
                  <a:lnTo>
                    <a:pt x="401550" y="549837"/>
                  </a:lnTo>
                  <a:lnTo>
                    <a:pt x="401384" y="550028"/>
                  </a:lnTo>
                  <a:lnTo>
                    <a:pt x="401210" y="550210"/>
                  </a:lnTo>
                  <a:lnTo>
                    <a:pt x="401032" y="550377"/>
                  </a:lnTo>
                  <a:lnTo>
                    <a:pt x="400832" y="550513"/>
                  </a:lnTo>
                  <a:lnTo>
                    <a:pt x="400594" y="550618"/>
                  </a:lnTo>
                  <a:lnTo>
                    <a:pt x="400333" y="550691"/>
                  </a:lnTo>
                  <a:lnTo>
                    <a:pt x="400060" y="550741"/>
                  </a:lnTo>
                  <a:lnTo>
                    <a:pt x="399516" y="550804"/>
                  </a:lnTo>
                  <a:lnTo>
                    <a:pt x="399316" y="550818"/>
                  </a:lnTo>
                  <a:lnTo>
                    <a:pt x="398912" y="550818"/>
                  </a:lnTo>
                  <a:lnTo>
                    <a:pt x="398712" y="550822"/>
                  </a:lnTo>
                  <a:lnTo>
                    <a:pt x="398515" y="550850"/>
                  </a:lnTo>
                  <a:lnTo>
                    <a:pt x="398206" y="550936"/>
                  </a:lnTo>
                  <a:lnTo>
                    <a:pt x="397903" y="551058"/>
                  </a:lnTo>
                  <a:lnTo>
                    <a:pt x="397306" y="551367"/>
                  </a:lnTo>
                  <a:lnTo>
                    <a:pt x="397004" y="551512"/>
                  </a:lnTo>
                  <a:lnTo>
                    <a:pt x="396701" y="551644"/>
                  </a:lnTo>
                  <a:lnTo>
                    <a:pt x="396093" y="551898"/>
                  </a:lnTo>
                  <a:lnTo>
                    <a:pt x="395496" y="552175"/>
                  </a:lnTo>
                  <a:lnTo>
                    <a:pt x="395182" y="552311"/>
                  </a:lnTo>
                  <a:lnTo>
                    <a:pt x="394857" y="552438"/>
                  </a:lnTo>
                  <a:lnTo>
                    <a:pt x="394540" y="552583"/>
                  </a:lnTo>
                  <a:lnTo>
                    <a:pt x="394263" y="552751"/>
                  </a:lnTo>
                  <a:lnTo>
                    <a:pt x="393961" y="553087"/>
                  </a:lnTo>
                  <a:lnTo>
                    <a:pt x="393889" y="553224"/>
                  </a:lnTo>
                  <a:lnTo>
                    <a:pt x="393825" y="553360"/>
                  </a:lnTo>
                  <a:lnTo>
                    <a:pt x="393768" y="553505"/>
                  </a:lnTo>
                  <a:lnTo>
                    <a:pt x="393719" y="553646"/>
                  </a:lnTo>
                  <a:lnTo>
                    <a:pt x="393648" y="553868"/>
                  </a:lnTo>
                  <a:lnTo>
                    <a:pt x="393580" y="554109"/>
                  </a:lnTo>
                  <a:lnTo>
                    <a:pt x="393530" y="554349"/>
                  </a:lnTo>
                  <a:lnTo>
                    <a:pt x="393523" y="554558"/>
                  </a:lnTo>
                  <a:lnTo>
                    <a:pt x="393576" y="554712"/>
                  </a:lnTo>
                  <a:lnTo>
                    <a:pt x="393708" y="554799"/>
                  </a:lnTo>
                  <a:lnTo>
                    <a:pt x="393897" y="554835"/>
                  </a:lnTo>
                  <a:lnTo>
                    <a:pt x="394121" y="554849"/>
                  </a:lnTo>
                  <a:lnTo>
                    <a:pt x="394355" y="554849"/>
                  </a:lnTo>
                  <a:lnTo>
                    <a:pt x="394574" y="554853"/>
                  </a:lnTo>
                  <a:lnTo>
                    <a:pt x="394774" y="554867"/>
                  </a:lnTo>
                  <a:lnTo>
                    <a:pt x="395171" y="554876"/>
                  </a:lnTo>
                  <a:lnTo>
                    <a:pt x="395809" y="554867"/>
                  </a:lnTo>
                  <a:lnTo>
                    <a:pt x="396285" y="554839"/>
                  </a:lnTo>
                  <a:lnTo>
                    <a:pt x="396520" y="554830"/>
                  </a:lnTo>
                  <a:lnTo>
                    <a:pt x="396759" y="554830"/>
                  </a:lnTo>
                  <a:lnTo>
                    <a:pt x="397163" y="554839"/>
                  </a:lnTo>
                  <a:lnTo>
                    <a:pt x="397363" y="554849"/>
                  </a:lnTo>
                  <a:lnTo>
                    <a:pt x="397563" y="554871"/>
                  </a:lnTo>
                  <a:lnTo>
                    <a:pt x="397756" y="554912"/>
                  </a:lnTo>
                  <a:lnTo>
                    <a:pt x="398024" y="554989"/>
                  </a:lnTo>
                  <a:lnTo>
                    <a:pt x="398289" y="555098"/>
                  </a:lnTo>
                  <a:lnTo>
                    <a:pt x="398542" y="555230"/>
                  </a:lnTo>
                  <a:lnTo>
                    <a:pt x="398780" y="555384"/>
                  </a:lnTo>
                  <a:lnTo>
                    <a:pt x="398995" y="555561"/>
                  </a:lnTo>
                  <a:lnTo>
                    <a:pt x="399170" y="555734"/>
                  </a:lnTo>
                  <a:lnTo>
                    <a:pt x="399335" y="555929"/>
                  </a:lnTo>
                  <a:lnTo>
                    <a:pt x="399480" y="556138"/>
                  </a:lnTo>
                  <a:lnTo>
                    <a:pt x="399592" y="556355"/>
                  </a:lnTo>
                  <a:lnTo>
                    <a:pt x="399665" y="556574"/>
                  </a:lnTo>
                  <a:lnTo>
                    <a:pt x="399684" y="556746"/>
                  </a:lnTo>
                  <a:lnTo>
                    <a:pt x="399684" y="556923"/>
                  </a:lnTo>
                  <a:lnTo>
                    <a:pt x="399665" y="557105"/>
                  </a:lnTo>
                  <a:lnTo>
                    <a:pt x="399631" y="557282"/>
                  </a:lnTo>
                  <a:lnTo>
                    <a:pt x="399584" y="557449"/>
                  </a:lnTo>
                  <a:lnTo>
                    <a:pt x="399486" y="557663"/>
                  </a:lnTo>
                  <a:lnTo>
                    <a:pt x="399350" y="557862"/>
                  </a:lnTo>
                  <a:lnTo>
                    <a:pt x="399025" y="558244"/>
                  </a:lnTo>
                  <a:lnTo>
                    <a:pt x="398882" y="558444"/>
                  </a:lnTo>
                  <a:lnTo>
                    <a:pt x="398731" y="558711"/>
                  </a:lnTo>
                  <a:lnTo>
                    <a:pt x="398462" y="559265"/>
                  </a:lnTo>
                  <a:lnTo>
                    <a:pt x="398323" y="559542"/>
                  </a:lnTo>
                  <a:lnTo>
                    <a:pt x="398168" y="559810"/>
                  </a:lnTo>
                  <a:lnTo>
                    <a:pt x="397986" y="560064"/>
                  </a:lnTo>
                  <a:lnTo>
                    <a:pt x="397786" y="560305"/>
                  </a:lnTo>
                  <a:lnTo>
                    <a:pt x="397578" y="560541"/>
                  </a:lnTo>
                  <a:lnTo>
                    <a:pt x="397382" y="560786"/>
                  </a:lnTo>
                  <a:lnTo>
                    <a:pt x="397212" y="561045"/>
                  </a:lnTo>
                  <a:lnTo>
                    <a:pt x="397084" y="561285"/>
                  </a:lnTo>
                  <a:lnTo>
                    <a:pt x="396965" y="561526"/>
                  </a:lnTo>
                  <a:lnTo>
                    <a:pt x="396861" y="561780"/>
                  </a:lnTo>
                  <a:lnTo>
                    <a:pt x="396769" y="562034"/>
                  </a:lnTo>
                  <a:lnTo>
                    <a:pt x="396691" y="562293"/>
                  </a:lnTo>
                  <a:lnTo>
                    <a:pt x="396414" y="562702"/>
                  </a:lnTo>
                  <a:lnTo>
                    <a:pt x="396316" y="562833"/>
                  </a:lnTo>
                  <a:lnTo>
                    <a:pt x="396221" y="562969"/>
                  </a:lnTo>
                  <a:lnTo>
                    <a:pt x="396051" y="563196"/>
                  </a:lnTo>
                  <a:lnTo>
                    <a:pt x="395689" y="563646"/>
                  </a:lnTo>
                  <a:lnTo>
                    <a:pt x="395333" y="564100"/>
                  </a:lnTo>
                  <a:lnTo>
                    <a:pt x="394705" y="564917"/>
                  </a:lnTo>
                  <a:lnTo>
                    <a:pt x="394083" y="565743"/>
                  </a:lnTo>
                  <a:lnTo>
                    <a:pt x="393489" y="566587"/>
                  </a:lnTo>
                  <a:lnTo>
                    <a:pt x="392949" y="567459"/>
                  </a:lnTo>
                  <a:lnTo>
                    <a:pt x="392484" y="568357"/>
                  </a:lnTo>
                  <a:lnTo>
                    <a:pt x="392235" y="569116"/>
                  </a:lnTo>
                  <a:lnTo>
                    <a:pt x="392076" y="569928"/>
                  </a:lnTo>
                  <a:lnTo>
                    <a:pt x="391925" y="570741"/>
                  </a:lnTo>
                  <a:lnTo>
                    <a:pt x="391702" y="571485"/>
                  </a:lnTo>
                  <a:lnTo>
                    <a:pt x="391331" y="572102"/>
                  </a:lnTo>
                  <a:lnTo>
                    <a:pt x="391153" y="572293"/>
                  </a:lnTo>
                  <a:lnTo>
                    <a:pt x="390961" y="572475"/>
                  </a:lnTo>
                  <a:lnTo>
                    <a:pt x="390760" y="572647"/>
                  </a:lnTo>
                  <a:lnTo>
                    <a:pt x="390549" y="572806"/>
                  </a:lnTo>
                  <a:lnTo>
                    <a:pt x="390337" y="572960"/>
                  </a:lnTo>
                  <a:lnTo>
                    <a:pt x="389993" y="573183"/>
                  </a:lnTo>
                  <a:lnTo>
                    <a:pt x="389627" y="573382"/>
                  </a:lnTo>
                  <a:lnTo>
                    <a:pt x="389249" y="573564"/>
                  </a:lnTo>
                  <a:lnTo>
                    <a:pt x="388864" y="573718"/>
                  </a:lnTo>
                  <a:lnTo>
                    <a:pt x="388474" y="573855"/>
                  </a:lnTo>
                  <a:lnTo>
                    <a:pt x="388043" y="573936"/>
                  </a:lnTo>
                  <a:lnTo>
                    <a:pt x="387125" y="573977"/>
                  </a:lnTo>
                  <a:lnTo>
                    <a:pt x="386706" y="574036"/>
                  </a:lnTo>
                  <a:lnTo>
                    <a:pt x="386347" y="574200"/>
                  </a:lnTo>
                  <a:lnTo>
                    <a:pt x="386211" y="574309"/>
                  </a:lnTo>
                  <a:lnTo>
                    <a:pt x="386074" y="574427"/>
                  </a:lnTo>
                  <a:lnTo>
                    <a:pt x="385949" y="574558"/>
                  </a:lnTo>
                  <a:lnTo>
                    <a:pt x="385197" y="574885"/>
                  </a:lnTo>
                  <a:lnTo>
                    <a:pt x="384948" y="574999"/>
                  </a:lnTo>
                  <a:lnTo>
                    <a:pt x="384446" y="575239"/>
                  </a:lnTo>
                  <a:lnTo>
                    <a:pt x="384193" y="575371"/>
                  </a:lnTo>
                  <a:lnTo>
                    <a:pt x="383685" y="575625"/>
                  </a:lnTo>
                  <a:lnTo>
                    <a:pt x="383428" y="575743"/>
                  </a:lnTo>
                  <a:lnTo>
                    <a:pt x="383039" y="575915"/>
                  </a:lnTo>
                  <a:lnTo>
                    <a:pt x="382843" y="575997"/>
                  </a:lnTo>
                  <a:lnTo>
                    <a:pt x="382646" y="576074"/>
                  </a:lnTo>
                  <a:lnTo>
                    <a:pt x="382446" y="576134"/>
                  </a:lnTo>
                  <a:lnTo>
                    <a:pt x="382110" y="576201"/>
                  </a:lnTo>
                  <a:lnTo>
                    <a:pt x="381770" y="576229"/>
                  </a:lnTo>
                  <a:lnTo>
                    <a:pt x="381422" y="576242"/>
                  </a:lnTo>
                  <a:lnTo>
                    <a:pt x="381075" y="576261"/>
                  </a:lnTo>
                  <a:lnTo>
                    <a:pt x="380734" y="576310"/>
                  </a:lnTo>
                  <a:lnTo>
                    <a:pt x="380477" y="576365"/>
                  </a:lnTo>
                  <a:lnTo>
                    <a:pt x="380220" y="576433"/>
                  </a:lnTo>
                  <a:lnTo>
                    <a:pt x="379967" y="576506"/>
                  </a:lnTo>
                  <a:lnTo>
                    <a:pt x="379714" y="576587"/>
                  </a:lnTo>
                  <a:lnTo>
                    <a:pt x="379465" y="576678"/>
                  </a:lnTo>
                  <a:lnTo>
                    <a:pt x="379857" y="576773"/>
                  </a:lnTo>
                  <a:lnTo>
                    <a:pt x="380250" y="576878"/>
                  </a:lnTo>
                  <a:lnTo>
                    <a:pt x="380639" y="576996"/>
                  </a:lnTo>
                  <a:lnTo>
                    <a:pt x="381026" y="577123"/>
                  </a:lnTo>
                  <a:lnTo>
                    <a:pt x="381411" y="577259"/>
                  </a:lnTo>
                  <a:lnTo>
                    <a:pt x="381793" y="577414"/>
                  </a:lnTo>
                  <a:lnTo>
                    <a:pt x="382174" y="577577"/>
                  </a:lnTo>
                  <a:lnTo>
                    <a:pt x="382930" y="577931"/>
                  </a:lnTo>
                  <a:lnTo>
                    <a:pt x="383304" y="578113"/>
                  </a:lnTo>
                  <a:lnTo>
                    <a:pt x="383947" y="578394"/>
                  </a:lnTo>
                  <a:lnTo>
                    <a:pt x="384155" y="578498"/>
                  </a:lnTo>
                  <a:lnTo>
                    <a:pt x="384351" y="578621"/>
                  </a:lnTo>
                  <a:lnTo>
                    <a:pt x="384555" y="578762"/>
                  </a:lnTo>
                  <a:lnTo>
                    <a:pt x="384748" y="578921"/>
                  </a:lnTo>
                  <a:lnTo>
                    <a:pt x="384933" y="579089"/>
                  </a:lnTo>
                  <a:lnTo>
                    <a:pt x="385111" y="579266"/>
                  </a:lnTo>
                  <a:lnTo>
                    <a:pt x="385273" y="579452"/>
                  </a:lnTo>
                  <a:lnTo>
                    <a:pt x="385496" y="579588"/>
                  </a:lnTo>
                  <a:lnTo>
                    <a:pt x="385945" y="579815"/>
                  </a:lnTo>
                  <a:lnTo>
                    <a:pt x="386317" y="579996"/>
                  </a:lnTo>
                  <a:lnTo>
                    <a:pt x="386406" y="580201"/>
                  </a:lnTo>
                  <a:lnTo>
                    <a:pt x="386580" y="580423"/>
                  </a:lnTo>
                  <a:lnTo>
                    <a:pt x="387344" y="580342"/>
                  </a:lnTo>
                  <a:lnTo>
                    <a:pt x="389635" y="579860"/>
                  </a:lnTo>
                  <a:lnTo>
                    <a:pt x="390651" y="579733"/>
                  </a:lnTo>
                  <a:lnTo>
                    <a:pt x="391376" y="579701"/>
                  </a:lnTo>
                  <a:lnTo>
                    <a:pt x="391740" y="579697"/>
                  </a:lnTo>
                  <a:lnTo>
                    <a:pt x="392095" y="579715"/>
                  </a:lnTo>
                  <a:lnTo>
                    <a:pt x="392446" y="579765"/>
                  </a:lnTo>
                  <a:lnTo>
                    <a:pt x="392711" y="579820"/>
                  </a:lnTo>
                  <a:lnTo>
                    <a:pt x="392979" y="579887"/>
                  </a:lnTo>
                  <a:lnTo>
                    <a:pt x="393243" y="579969"/>
                  </a:lnTo>
                  <a:lnTo>
                    <a:pt x="393485" y="580078"/>
                  </a:lnTo>
                  <a:lnTo>
                    <a:pt x="393810" y="580346"/>
                  </a:lnTo>
                  <a:lnTo>
                    <a:pt x="393927" y="580482"/>
                  </a:lnTo>
                  <a:lnTo>
                    <a:pt x="394029" y="580628"/>
                  </a:lnTo>
                  <a:lnTo>
                    <a:pt x="394112" y="580786"/>
                  </a:lnTo>
                  <a:lnTo>
                    <a:pt x="394165" y="580941"/>
                  </a:lnTo>
                  <a:lnTo>
                    <a:pt x="394180" y="581086"/>
                  </a:lnTo>
                  <a:lnTo>
                    <a:pt x="394165" y="581240"/>
                  </a:lnTo>
                  <a:lnTo>
                    <a:pt x="394112" y="581549"/>
                  </a:lnTo>
                  <a:lnTo>
                    <a:pt x="394097" y="581703"/>
                  </a:lnTo>
                  <a:lnTo>
                    <a:pt x="394093" y="581921"/>
                  </a:lnTo>
                  <a:lnTo>
                    <a:pt x="394101" y="582139"/>
                  </a:lnTo>
                  <a:lnTo>
                    <a:pt x="394125" y="582579"/>
                  </a:lnTo>
                  <a:lnTo>
                    <a:pt x="394150" y="583428"/>
                  </a:lnTo>
                  <a:lnTo>
                    <a:pt x="394161" y="584064"/>
                  </a:lnTo>
                  <a:lnTo>
                    <a:pt x="394159" y="584381"/>
                  </a:lnTo>
                  <a:lnTo>
                    <a:pt x="394150" y="584826"/>
                  </a:lnTo>
                  <a:lnTo>
                    <a:pt x="394132" y="585276"/>
                  </a:lnTo>
                  <a:lnTo>
                    <a:pt x="394108" y="585725"/>
                  </a:lnTo>
                  <a:lnTo>
                    <a:pt x="394067" y="586170"/>
                  </a:lnTo>
                  <a:lnTo>
                    <a:pt x="394010" y="586615"/>
                  </a:lnTo>
                  <a:lnTo>
                    <a:pt x="393957" y="586933"/>
                  </a:lnTo>
                  <a:lnTo>
                    <a:pt x="393893" y="587251"/>
                  </a:lnTo>
                  <a:lnTo>
                    <a:pt x="393821" y="587568"/>
                  </a:lnTo>
                  <a:lnTo>
                    <a:pt x="393742" y="587882"/>
                  </a:lnTo>
                  <a:lnTo>
                    <a:pt x="393655" y="588191"/>
                  </a:lnTo>
                  <a:lnTo>
                    <a:pt x="393576" y="588445"/>
                  </a:lnTo>
                  <a:lnTo>
                    <a:pt x="393489" y="588699"/>
                  </a:lnTo>
                  <a:lnTo>
                    <a:pt x="393398" y="588948"/>
                  </a:lnTo>
                  <a:lnTo>
                    <a:pt x="393198" y="589439"/>
                  </a:lnTo>
                  <a:lnTo>
                    <a:pt x="392869" y="589866"/>
                  </a:lnTo>
                  <a:lnTo>
                    <a:pt x="392393" y="590524"/>
                  </a:lnTo>
                  <a:lnTo>
                    <a:pt x="392095" y="590923"/>
                  </a:lnTo>
                  <a:lnTo>
                    <a:pt x="391940" y="591105"/>
                  </a:lnTo>
                  <a:lnTo>
                    <a:pt x="391770" y="591277"/>
                  </a:lnTo>
                  <a:lnTo>
                    <a:pt x="391585" y="591441"/>
                  </a:lnTo>
                  <a:lnTo>
                    <a:pt x="391395" y="591591"/>
                  </a:lnTo>
                  <a:lnTo>
                    <a:pt x="391195" y="591722"/>
                  </a:lnTo>
                  <a:lnTo>
                    <a:pt x="390964" y="591845"/>
                  </a:lnTo>
                  <a:lnTo>
                    <a:pt x="390723" y="591940"/>
                  </a:lnTo>
                  <a:lnTo>
                    <a:pt x="390216" y="592103"/>
                  </a:lnTo>
                  <a:lnTo>
                    <a:pt x="389967" y="592190"/>
                  </a:lnTo>
                  <a:lnTo>
                    <a:pt x="389249" y="592489"/>
                  </a:lnTo>
                  <a:lnTo>
                    <a:pt x="389015" y="592594"/>
                  </a:lnTo>
                  <a:lnTo>
                    <a:pt x="388781" y="592703"/>
                  </a:lnTo>
                  <a:lnTo>
                    <a:pt x="388470" y="592857"/>
                  </a:lnTo>
                  <a:lnTo>
                    <a:pt x="387869" y="593202"/>
                  </a:lnTo>
                  <a:lnTo>
                    <a:pt x="387567" y="593370"/>
                  </a:lnTo>
                  <a:lnTo>
                    <a:pt x="387261" y="593533"/>
                  </a:lnTo>
                  <a:lnTo>
                    <a:pt x="386876" y="593715"/>
                  </a:lnTo>
                  <a:lnTo>
                    <a:pt x="386487" y="593887"/>
                  </a:lnTo>
                  <a:lnTo>
                    <a:pt x="386089" y="594051"/>
                  </a:lnTo>
                  <a:lnTo>
                    <a:pt x="385692" y="594210"/>
                  </a:lnTo>
                  <a:lnTo>
                    <a:pt x="385292" y="594355"/>
                  </a:lnTo>
                  <a:lnTo>
                    <a:pt x="384820" y="594491"/>
                  </a:lnTo>
                  <a:lnTo>
                    <a:pt x="383849" y="594700"/>
                  </a:lnTo>
                  <a:lnTo>
                    <a:pt x="383373" y="594827"/>
                  </a:lnTo>
                  <a:lnTo>
                    <a:pt x="382922" y="595004"/>
                  </a:lnTo>
                  <a:lnTo>
                    <a:pt x="382586" y="595181"/>
                  </a:lnTo>
                  <a:lnTo>
                    <a:pt x="382261" y="595377"/>
                  </a:lnTo>
                  <a:lnTo>
                    <a:pt x="382102" y="595485"/>
                  </a:lnTo>
                  <a:lnTo>
                    <a:pt x="382492" y="595467"/>
                  </a:lnTo>
                  <a:lnTo>
                    <a:pt x="383275" y="595458"/>
                  </a:lnTo>
                  <a:lnTo>
                    <a:pt x="383664" y="595463"/>
                  </a:lnTo>
                  <a:lnTo>
                    <a:pt x="384389" y="595490"/>
                  </a:lnTo>
                  <a:lnTo>
                    <a:pt x="385054" y="595545"/>
                  </a:lnTo>
                  <a:lnTo>
                    <a:pt x="385719" y="595586"/>
                  </a:lnTo>
                  <a:lnTo>
                    <a:pt x="386230" y="595595"/>
                  </a:lnTo>
                  <a:lnTo>
                    <a:pt x="386744" y="595590"/>
                  </a:lnTo>
                  <a:lnTo>
                    <a:pt x="388281" y="595549"/>
                  </a:lnTo>
                  <a:lnTo>
                    <a:pt x="388679" y="595535"/>
                  </a:lnTo>
                  <a:lnTo>
                    <a:pt x="389480" y="595499"/>
                  </a:lnTo>
                  <a:lnTo>
                    <a:pt x="389876" y="595490"/>
                  </a:lnTo>
                  <a:lnTo>
                    <a:pt x="390273" y="595504"/>
                  </a:lnTo>
                  <a:lnTo>
                    <a:pt x="390723" y="595545"/>
                  </a:lnTo>
                  <a:lnTo>
                    <a:pt x="391172" y="595604"/>
                  </a:lnTo>
                  <a:lnTo>
                    <a:pt x="391619" y="595681"/>
                  </a:lnTo>
                  <a:lnTo>
                    <a:pt x="392065" y="595767"/>
                  </a:lnTo>
                  <a:lnTo>
                    <a:pt x="392503" y="595872"/>
                  </a:lnTo>
                  <a:lnTo>
                    <a:pt x="392892" y="595971"/>
                  </a:lnTo>
                  <a:lnTo>
                    <a:pt x="393274" y="596080"/>
                  </a:lnTo>
                  <a:lnTo>
                    <a:pt x="393655" y="596198"/>
                  </a:lnTo>
                  <a:lnTo>
                    <a:pt x="394033" y="596330"/>
                  </a:lnTo>
                  <a:lnTo>
                    <a:pt x="394408" y="596466"/>
                  </a:lnTo>
                  <a:lnTo>
                    <a:pt x="394584" y="596557"/>
                  </a:lnTo>
                  <a:lnTo>
                    <a:pt x="394952" y="596820"/>
                  </a:lnTo>
                  <a:lnTo>
                    <a:pt x="395209" y="597083"/>
                  </a:lnTo>
                  <a:lnTo>
                    <a:pt x="395447" y="597369"/>
                  </a:lnTo>
                  <a:lnTo>
                    <a:pt x="395662" y="597678"/>
                  </a:lnTo>
                  <a:lnTo>
                    <a:pt x="395859" y="598001"/>
                  </a:lnTo>
                  <a:lnTo>
                    <a:pt x="396036" y="598327"/>
                  </a:lnTo>
                  <a:lnTo>
                    <a:pt x="396233" y="598727"/>
                  </a:lnTo>
                  <a:lnTo>
                    <a:pt x="396414" y="599145"/>
                  </a:lnTo>
                  <a:lnTo>
                    <a:pt x="396561" y="599576"/>
                  </a:lnTo>
                  <a:lnTo>
                    <a:pt x="396653" y="600007"/>
                  </a:lnTo>
                  <a:lnTo>
                    <a:pt x="396667" y="600425"/>
                  </a:lnTo>
                  <a:lnTo>
                    <a:pt x="396614" y="600760"/>
                  </a:lnTo>
                  <a:lnTo>
                    <a:pt x="396512" y="601092"/>
                  </a:lnTo>
                  <a:lnTo>
                    <a:pt x="396376" y="601424"/>
                  </a:lnTo>
                  <a:lnTo>
                    <a:pt x="396214" y="601746"/>
                  </a:lnTo>
                  <a:lnTo>
                    <a:pt x="396044" y="602050"/>
                  </a:lnTo>
                  <a:lnTo>
                    <a:pt x="395870" y="602340"/>
                  </a:lnTo>
                  <a:lnTo>
                    <a:pt x="395673" y="602622"/>
                  </a:lnTo>
                  <a:lnTo>
                    <a:pt x="395462" y="602894"/>
                  </a:lnTo>
                  <a:lnTo>
                    <a:pt x="395231" y="603144"/>
                  </a:lnTo>
                  <a:lnTo>
                    <a:pt x="394982" y="603371"/>
                  </a:lnTo>
                  <a:lnTo>
                    <a:pt x="394714" y="603566"/>
                  </a:lnTo>
                  <a:lnTo>
                    <a:pt x="394423" y="603739"/>
                  </a:lnTo>
                  <a:lnTo>
                    <a:pt x="394112" y="603889"/>
                  </a:lnTo>
                  <a:lnTo>
                    <a:pt x="393799" y="604029"/>
                  </a:lnTo>
                  <a:lnTo>
                    <a:pt x="393489" y="604161"/>
                  </a:lnTo>
                  <a:lnTo>
                    <a:pt x="393221" y="604270"/>
                  </a:lnTo>
                  <a:lnTo>
                    <a:pt x="392956" y="604370"/>
                  </a:lnTo>
                  <a:lnTo>
                    <a:pt x="392412" y="604560"/>
                  </a:lnTo>
                  <a:lnTo>
                    <a:pt x="392144" y="604660"/>
                  </a:lnTo>
                  <a:lnTo>
                    <a:pt x="391740" y="604796"/>
                  </a:lnTo>
                  <a:lnTo>
                    <a:pt x="391317" y="604914"/>
                  </a:lnTo>
                  <a:lnTo>
                    <a:pt x="390904" y="605046"/>
                  </a:lnTo>
                  <a:lnTo>
                    <a:pt x="390526" y="605214"/>
                  </a:lnTo>
                  <a:lnTo>
                    <a:pt x="390205" y="605446"/>
                  </a:lnTo>
                  <a:lnTo>
                    <a:pt x="390016" y="605645"/>
                  </a:lnTo>
                  <a:lnTo>
                    <a:pt x="389854" y="605872"/>
                  </a:lnTo>
                  <a:lnTo>
                    <a:pt x="389706" y="606117"/>
                  </a:lnTo>
                  <a:lnTo>
                    <a:pt x="389570" y="606372"/>
                  </a:lnTo>
                  <a:lnTo>
                    <a:pt x="389442" y="606621"/>
                  </a:lnTo>
                  <a:lnTo>
                    <a:pt x="389276" y="607007"/>
                  </a:lnTo>
                  <a:lnTo>
                    <a:pt x="389147" y="607411"/>
                  </a:lnTo>
                  <a:lnTo>
                    <a:pt x="389029" y="607824"/>
                  </a:lnTo>
                  <a:lnTo>
                    <a:pt x="388902" y="608228"/>
                  </a:lnTo>
                  <a:lnTo>
                    <a:pt x="388738" y="608619"/>
                  </a:lnTo>
                  <a:lnTo>
                    <a:pt x="388504" y="609050"/>
                  </a:lnTo>
                  <a:lnTo>
                    <a:pt x="388243" y="609468"/>
                  </a:lnTo>
                  <a:lnTo>
                    <a:pt x="387956" y="609876"/>
                  </a:lnTo>
                  <a:lnTo>
                    <a:pt x="387646" y="610262"/>
                  </a:lnTo>
                  <a:lnTo>
                    <a:pt x="387318" y="610630"/>
                  </a:lnTo>
                  <a:lnTo>
                    <a:pt x="386589" y="611516"/>
                  </a:lnTo>
                  <a:lnTo>
                    <a:pt x="384627" y="613431"/>
                  </a:lnTo>
                  <a:lnTo>
                    <a:pt x="383879" y="614267"/>
                  </a:lnTo>
                  <a:lnTo>
                    <a:pt x="382726" y="615351"/>
                  </a:lnTo>
                  <a:lnTo>
                    <a:pt x="382374" y="615806"/>
                  </a:lnTo>
                  <a:lnTo>
                    <a:pt x="382201" y="615996"/>
                  </a:lnTo>
                  <a:lnTo>
                    <a:pt x="381868" y="616387"/>
                  </a:lnTo>
                  <a:lnTo>
                    <a:pt x="381547" y="616791"/>
                  </a:lnTo>
                  <a:lnTo>
                    <a:pt x="381358" y="617040"/>
                  </a:lnTo>
                  <a:lnTo>
                    <a:pt x="381166" y="617286"/>
                  </a:lnTo>
                  <a:lnTo>
                    <a:pt x="380979" y="617540"/>
                  </a:lnTo>
                  <a:lnTo>
                    <a:pt x="380807" y="617798"/>
                  </a:lnTo>
                  <a:lnTo>
                    <a:pt x="380652" y="618066"/>
                  </a:lnTo>
                  <a:lnTo>
                    <a:pt x="380545" y="618330"/>
                  </a:lnTo>
                  <a:lnTo>
                    <a:pt x="380390" y="618897"/>
                  </a:lnTo>
                  <a:lnTo>
                    <a:pt x="380292" y="619151"/>
                  </a:lnTo>
                  <a:lnTo>
                    <a:pt x="380141" y="619351"/>
                  </a:lnTo>
                  <a:lnTo>
                    <a:pt x="379982" y="619465"/>
                  </a:lnTo>
                  <a:lnTo>
                    <a:pt x="379801" y="619551"/>
                  </a:lnTo>
                  <a:lnTo>
                    <a:pt x="379604" y="619619"/>
                  </a:lnTo>
                  <a:lnTo>
                    <a:pt x="379404" y="619678"/>
                  </a:lnTo>
                  <a:lnTo>
                    <a:pt x="379208" y="619723"/>
                  </a:lnTo>
                  <a:lnTo>
                    <a:pt x="378977" y="619755"/>
                  </a:lnTo>
                  <a:lnTo>
                    <a:pt x="378739" y="619764"/>
                  </a:lnTo>
                  <a:lnTo>
                    <a:pt x="378501" y="619764"/>
                  </a:lnTo>
                  <a:lnTo>
                    <a:pt x="378262" y="619755"/>
                  </a:lnTo>
                  <a:lnTo>
                    <a:pt x="378020" y="619751"/>
                  </a:lnTo>
                  <a:lnTo>
                    <a:pt x="377665" y="619755"/>
                  </a:lnTo>
                  <a:lnTo>
                    <a:pt x="376955" y="619751"/>
                  </a:lnTo>
                  <a:lnTo>
                    <a:pt x="376600" y="619755"/>
                  </a:lnTo>
                  <a:lnTo>
                    <a:pt x="376245" y="619774"/>
                  </a:lnTo>
                  <a:lnTo>
                    <a:pt x="375909" y="619796"/>
                  </a:lnTo>
                  <a:lnTo>
                    <a:pt x="375571" y="619828"/>
                  </a:lnTo>
                  <a:lnTo>
                    <a:pt x="374899" y="619914"/>
                  </a:lnTo>
                  <a:lnTo>
                    <a:pt x="374570" y="619973"/>
                  </a:lnTo>
                  <a:lnTo>
                    <a:pt x="374193" y="620050"/>
                  </a:lnTo>
                  <a:lnTo>
                    <a:pt x="373815" y="620137"/>
                  </a:lnTo>
                  <a:lnTo>
                    <a:pt x="373441" y="620236"/>
                  </a:lnTo>
                  <a:lnTo>
                    <a:pt x="373077" y="620359"/>
                  </a:lnTo>
                  <a:lnTo>
                    <a:pt x="372733" y="620509"/>
                  </a:lnTo>
                  <a:lnTo>
                    <a:pt x="372440" y="620672"/>
                  </a:lnTo>
                  <a:lnTo>
                    <a:pt x="372155" y="620854"/>
                  </a:lnTo>
                  <a:lnTo>
                    <a:pt x="371883" y="621054"/>
                  </a:lnTo>
                  <a:lnTo>
                    <a:pt x="371626" y="621271"/>
                  </a:lnTo>
                  <a:lnTo>
                    <a:pt x="371385" y="621503"/>
                  </a:lnTo>
                  <a:lnTo>
                    <a:pt x="370969" y="621716"/>
                  </a:lnTo>
                  <a:lnTo>
                    <a:pt x="369215" y="622988"/>
                  </a:lnTo>
                  <a:lnTo>
                    <a:pt x="368679" y="623365"/>
                  </a:lnTo>
                  <a:lnTo>
                    <a:pt x="365372" y="625653"/>
                  </a:lnTo>
                  <a:lnTo>
                    <a:pt x="364094" y="626347"/>
                  </a:lnTo>
                  <a:lnTo>
                    <a:pt x="363826" y="626538"/>
                  </a:lnTo>
                  <a:lnTo>
                    <a:pt x="363354" y="626792"/>
                  </a:lnTo>
                  <a:lnTo>
                    <a:pt x="362889" y="626847"/>
                  </a:lnTo>
                  <a:lnTo>
                    <a:pt x="362470" y="627124"/>
                  </a:lnTo>
                  <a:lnTo>
                    <a:pt x="361974" y="627196"/>
                  </a:lnTo>
                  <a:lnTo>
                    <a:pt x="361630" y="627224"/>
                  </a:lnTo>
                  <a:lnTo>
                    <a:pt x="361162" y="627308"/>
                  </a:lnTo>
                  <a:lnTo>
                    <a:pt x="360822" y="627400"/>
                  </a:lnTo>
                  <a:lnTo>
                    <a:pt x="360531" y="627559"/>
                  </a:lnTo>
                  <a:lnTo>
                    <a:pt x="360346" y="627587"/>
                  </a:lnTo>
                  <a:lnTo>
                    <a:pt x="360210" y="627714"/>
                  </a:lnTo>
                  <a:lnTo>
                    <a:pt x="359268" y="628150"/>
                  </a:lnTo>
                  <a:lnTo>
                    <a:pt x="357583" y="629553"/>
                  </a:lnTo>
                  <a:lnTo>
                    <a:pt x="357032" y="630456"/>
                  </a:lnTo>
                  <a:lnTo>
                    <a:pt x="356226" y="630833"/>
                  </a:lnTo>
                  <a:lnTo>
                    <a:pt x="355943" y="631736"/>
                  </a:lnTo>
                  <a:lnTo>
                    <a:pt x="355398" y="632947"/>
                  </a:lnTo>
                  <a:lnTo>
                    <a:pt x="354779" y="633734"/>
                  </a:lnTo>
                  <a:lnTo>
                    <a:pt x="353762" y="634692"/>
                  </a:lnTo>
                  <a:lnTo>
                    <a:pt x="351201" y="636662"/>
                  </a:lnTo>
                  <a:lnTo>
                    <a:pt x="350731" y="636849"/>
                  </a:lnTo>
                  <a:lnTo>
                    <a:pt x="350391" y="637166"/>
                  </a:lnTo>
                  <a:lnTo>
                    <a:pt x="349919" y="637421"/>
                  </a:lnTo>
                  <a:lnTo>
                    <a:pt x="348705" y="638442"/>
                  </a:lnTo>
                  <a:lnTo>
                    <a:pt x="347897" y="639009"/>
                  </a:lnTo>
                  <a:lnTo>
                    <a:pt x="347017" y="639777"/>
                  </a:lnTo>
                  <a:lnTo>
                    <a:pt x="345384" y="641766"/>
                  </a:lnTo>
                  <a:lnTo>
                    <a:pt x="346192" y="641257"/>
                  </a:lnTo>
                  <a:lnTo>
                    <a:pt x="346998" y="640948"/>
                  </a:lnTo>
                  <a:lnTo>
                    <a:pt x="347398" y="640758"/>
                  </a:lnTo>
                  <a:lnTo>
                    <a:pt x="348278" y="639995"/>
                  </a:lnTo>
                  <a:lnTo>
                    <a:pt x="348748" y="639740"/>
                  </a:lnTo>
                  <a:lnTo>
                    <a:pt x="349088" y="639359"/>
                  </a:lnTo>
                  <a:lnTo>
                    <a:pt x="351382" y="637770"/>
                  </a:lnTo>
                  <a:lnTo>
                    <a:pt x="352122" y="637198"/>
                  </a:lnTo>
                  <a:lnTo>
                    <a:pt x="355081" y="635559"/>
                  </a:lnTo>
                  <a:lnTo>
                    <a:pt x="356422" y="634928"/>
                  </a:lnTo>
                  <a:lnTo>
                    <a:pt x="357168" y="634161"/>
                  </a:lnTo>
                  <a:lnTo>
                    <a:pt x="357715" y="633393"/>
                  </a:lnTo>
                  <a:lnTo>
                    <a:pt x="359779" y="629525"/>
                  </a:lnTo>
                  <a:lnTo>
                    <a:pt x="360225" y="629021"/>
                  </a:lnTo>
                  <a:lnTo>
                    <a:pt x="360425" y="628899"/>
                  </a:lnTo>
                  <a:lnTo>
                    <a:pt x="361052" y="628563"/>
                  </a:lnTo>
                  <a:lnTo>
                    <a:pt x="361691" y="628295"/>
                  </a:lnTo>
                  <a:lnTo>
                    <a:pt x="362553" y="627968"/>
                  </a:lnTo>
                  <a:lnTo>
                    <a:pt x="363569" y="627510"/>
                  </a:lnTo>
                  <a:lnTo>
                    <a:pt x="364355" y="627142"/>
                  </a:lnTo>
                  <a:lnTo>
                    <a:pt x="365036" y="626738"/>
                  </a:lnTo>
                  <a:lnTo>
                    <a:pt x="365682" y="626334"/>
                  </a:lnTo>
                  <a:lnTo>
                    <a:pt x="367261" y="625430"/>
                  </a:lnTo>
                  <a:lnTo>
                    <a:pt x="367529" y="625262"/>
                  </a:lnTo>
                  <a:lnTo>
                    <a:pt x="367825" y="625203"/>
                  </a:lnTo>
                  <a:lnTo>
                    <a:pt x="368210" y="625290"/>
                  </a:lnTo>
                  <a:lnTo>
                    <a:pt x="368233" y="625821"/>
                  </a:lnTo>
                  <a:lnTo>
                    <a:pt x="368524" y="626969"/>
                  </a:lnTo>
                  <a:lnTo>
                    <a:pt x="368694" y="627301"/>
                  </a:lnTo>
                  <a:lnTo>
                    <a:pt x="369132" y="627773"/>
                  </a:lnTo>
                  <a:lnTo>
                    <a:pt x="369884" y="627995"/>
                  </a:lnTo>
                  <a:lnTo>
                    <a:pt x="370012" y="627986"/>
                  </a:lnTo>
                  <a:lnTo>
                    <a:pt x="370346" y="627918"/>
                  </a:lnTo>
                  <a:lnTo>
                    <a:pt x="370554" y="627841"/>
                  </a:lnTo>
                  <a:lnTo>
                    <a:pt x="371207" y="627659"/>
                  </a:lnTo>
                  <a:lnTo>
                    <a:pt x="371358" y="627637"/>
                  </a:lnTo>
                  <a:lnTo>
                    <a:pt x="371513" y="627623"/>
                  </a:lnTo>
                  <a:lnTo>
                    <a:pt x="371827" y="627619"/>
                  </a:lnTo>
                  <a:lnTo>
                    <a:pt x="371982" y="627628"/>
                  </a:lnTo>
                  <a:lnTo>
                    <a:pt x="372133" y="627641"/>
                  </a:lnTo>
                  <a:lnTo>
                    <a:pt x="372284" y="627664"/>
                  </a:lnTo>
                  <a:lnTo>
                    <a:pt x="372431" y="627691"/>
                  </a:lnTo>
                  <a:lnTo>
                    <a:pt x="372731" y="627759"/>
                  </a:lnTo>
                  <a:lnTo>
                    <a:pt x="372901" y="627809"/>
                  </a:lnTo>
                  <a:lnTo>
                    <a:pt x="373233" y="627932"/>
                  </a:lnTo>
                  <a:lnTo>
                    <a:pt x="373403" y="627986"/>
                  </a:lnTo>
                  <a:lnTo>
                    <a:pt x="373573" y="628032"/>
                  </a:lnTo>
                  <a:lnTo>
                    <a:pt x="373705" y="628059"/>
                  </a:lnTo>
                  <a:lnTo>
                    <a:pt x="373970" y="628095"/>
                  </a:lnTo>
                  <a:lnTo>
                    <a:pt x="374102" y="628109"/>
                  </a:lnTo>
                  <a:lnTo>
                    <a:pt x="374238" y="628118"/>
                  </a:lnTo>
                  <a:lnTo>
                    <a:pt x="374381" y="628122"/>
                  </a:lnTo>
                  <a:lnTo>
                    <a:pt x="374669" y="628118"/>
                  </a:lnTo>
                  <a:lnTo>
                    <a:pt x="374812" y="628104"/>
                  </a:lnTo>
                  <a:lnTo>
                    <a:pt x="374952" y="628082"/>
                  </a:lnTo>
                  <a:lnTo>
                    <a:pt x="375152" y="628032"/>
                  </a:lnTo>
                  <a:lnTo>
                    <a:pt x="375346" y="627968"/>
                  </a:lnTo>
                  <a:lnTo>
                    <a:pt x="375556" y="627882"/>
                  </a:lnTo>
                  <a:lnTo>
                    <a:pt x="375788" y="627764"/>
                  </a:lnTo>
                  <a:lnTo>
                    <a:pt x="376003" y="627628"/>
                  </a:lnTo>
                  <a:lnTo>
                    <a:pt x="376139" y="627619"/>
                  </a:lnTo>
                  <a:lnTo>
                    <a:pt x="377042" y="627578"/>
                  </a:lnTo>
                  <a:lnTo>
                    <a:pt x="377635" y="627559"/>
                  </a:lnTo>
                  <a:lnTo>
                    <a:pt x="378232" y="627532"/>
                  </a:lnTo>
                  <a:lnTo>
                    <a:pt x="378456" y="627519"/>
                  </a:lnTo>
                  <a:lnTo>
                    <a:pt x="378898" y="627482"/>
                  </a:lnTo>
                  <a:lnTo>
                    <a:pt x="379121" y="627469"/>
                  </a:lnTo>
                  <a:lnTo>
                    <a:pt x="379582" y="627473"/>
                  </a:lnTo>
                  <a:lnTo>
                    <a:pt x="379827" y="627482"/>
                  </a:lnTo>
                  <a:lnTo>
                    <a:pt x="380073" y="627505"/>
                  </a:lnTo>
                  <a:lnTo>
                    <a:pt x="380307" y="627546"/>
                  </a:lnTo>
                  <a:lnTo>
                    <a:pt x="380530" y="627619"/>
                  </a:lnTo>
                  <a:lnTo>
                    <a:pt x="380716" y="627700"/>
                  </a:lnTo>
                  <a:lnTo>
                    <a:pt x="380894" y="627805"/>
                  </a:lnTo>
                  <a:lnTo>
                    <a:pt x="381064" y="627923"/>
                  </a:lnTo>
                  <a:lnTo>
                    <a:pt x="381226" y="628050"/>
                  </a:lnTo>
                  <a:lnTo>
                    <a:pt x="381373" y="628186"/>
                  </a:lnTo>
                  <a:lnTo>
                    <a:pt x="381589" y="628445"/>
                  </a:lnTo>
                  <a:lnTo>
                    <a:pt x="381770" y="628744"/>
                  </a:lnTo>
                  <a:lnTo>
                    <a:pt x="381921" y="629071"/>
                  </a:lnTo>
                  <a:lnTo>
                    <a:pt x="382050" y="629407"/>
                  </a:lnTo>
                  <a:lnTo>
                    <a:pt x="382155" y="629743"/>
                  </a:lnTo>
                  <a:lnTo>
                    <a:pt x="382235" y="630079"/>
                  </a:lnTo>
                  <a:lnTo>
                    <a:pt x="382291" y="630434"/>
                  </a:lnTo>
                  <a:lnTo>
                    <a:pt x="382325" y="630787"/>
                  </a:lnTo>
                  <a:lnTo>
                    <a:pt x="382337" y="631142"/>
                  </a:lnTo>
                  <a:lnTo>
                    <a:pt x="382337" y="631496"/>
                  </a:lnTo>
                  <a:lnTo>
                    <a:pt x="382314" y="631813"/>
                  </a:lnTo>
                  <a:lnTo>
                    <a:pt x="382272" y="632127"/>
                  </a:lnTo>
                  <a:lnTo>
                    <a:pt x="382174" y="632758"/>
                  </a:lnTo>
                  <a:lnTo>
                    <a:pt x="382136" y="633076"/>
                  </a:lnTo>
                  <a:lnTo>
                    <a:pt x="382114" y="633425"/>
                  </a:lnTo>
                  <a:lnTo>
                    <a:pt x="382099" y="633775"/>
                  </a:lnTo>
                  <a:lnTo>
                    <a:pt x="382091" y="634129"/>
                  </a:lnTo>
                  <a:lnTo>
                    <a:pt x="382091" y="634479"/>
                  </a:lnTo>
                  <a:lnTo>
                    <a:pt x="382106" y="634828"/>
                  </a:lnTo>
                  <a:lnTo>
                    <a:pt x="382133" y="635200"/>
                  </a:lnTo>
                  <a:lnTo>
                    <a:pt x="382174" y="635573"/>
                  </a:lnTo>
                  <a:lnTo>
                    <a:pt x="382227" y="635940"/>
                  </a:lnTo>
                  <a:lnTo>
                    <a:pt x="382291" y="636308"/>
                  </a:lnTo>
                  <a:lnTo>
                    <a:pt x="382371" y="636671"/>
                  </a:lnTo>
                  <a:lnTo>
                    <a:pt x="382446" y="636953"/>
                  </a:lnTo>
                  <a:lnTo>
                    <a:pt x="382526" y="637230"/>
                  </a:lnTo>
                  <a:lnTo>
                    <a:pt x="382616" y="637507"/>
                  </a:lnTo>
                  <a:lnTo>
                    <a:pt x="382711" y="637779"/>
                  </a:lnTo>
                  <a:lnTo>
                    <a:pt x="382816" y="638047"/>
                  </a:lnTo>
                  <a:lnTo>
                    <a:pt x="382937" y="638320"/>
                  </a:lnTo>
                  <a:lnTo>
                    <a:pt x="383066" y="638587"/>
                  </a:lnTo>
                  <a:lnTo>
                    <a:pt x="383206" y="638851"/>
                  </a:lnTo>
                  <a:lnTo>
                    <a:pt x="383475" y="639387"/>
                  </a:lnTo>
                  <a:lnTo>
                    <a:pt x="383617" y="639700"/>
                  </a:lnTo>
                  <a:lnTo>
                    <a:pt x="383758" y="640017"/>
                  </a:lnTo>
                  <a:lnTo>
                    <a:pt x="384170" y="640980"/>
                  </a:lnTo>
                  <a:lnTo>
                    <a:pt x="384302" y="641321"/>
                  </a:lnTo>
                  <a:lnTo>
                    <a:pt x="384551" y="642011"/>
                  </a:lnTo>
                  <a:lnTo>
                    <a:pt x="384691" y="642342"/>
                  </a:lnTo>
                  <a:lnTo>
                    <a:pt x="384865" y="642660"/>
                  </a:lnTo>
                  <a:lnTo>
                    <a:pt x="385088" y="643009"/>
                  </a:lnTo>
                  <a:lnTo>
                    <a:pt x="385213" y="643177"/>
                  </a:lnTo>
                  <a:lnTo>
                    <a:pt x="385345" y="643336"/>
                  </a:lnTo>
                  <a:lnTo>
                    <a:pt x="385711" y="643668"/>
                  </a:lnTo>
                  <a:lnTo>
                    <a:pt x="386074" y="643922"/>
                  </a:lnTo>
                  <a:lnTo>
                    <a:pt x="386351" y="644095"/>
                  </a:lnTo>
                  <a:lnTo>
                    <a:pt x="386634" y="644258"/>
                  </a:lnTo>
                  <a:lnTo>
                    <a:pt x="386925" y="644413"/>
                  </a:lnTo>
                  <a:lnTo>
                    <a:pt x="387223" y="644549"/>
                  </a:lnTo>
                  <a:lnTo>
                    <a:pt x="387522" y="644676"/>
                  </a:lnTo>
                  <a:lnTo>
                    <a:pt x="387820" y="644826"/>
                  </a:lnTo>
                  <a:lnTo>
                    <a:pt x="389536" y="645897"/>
                  </a:lnTo>
                  <a:lnTo>
                    <a:pt x="390186" y="646687"/>
                  </a:lnTo>
                  <a:lnTo>
                    <a:pt x="390836" y="647545"/>
                  </a:lnTo>
                  <a:lnTo>
                    <a:pt x="391474" y="649243"/>
                  </a:lnTo>
                  <a:lnTo>
                    <a:pt x="391712" y="650873"/>
                  </a:lnTo>
                  <a:lnTo>
                    <a:pt x="391827" y="652049"/>
                  </a:lnTo>
                  <a:lnTo>
                    <a:pt x="391678" y="652889"/>
                  </a:lnTo>
                  <a:lnTo>
                    <a:pt x="391134" y="653661"/>
                  </a:lnTo>
                  <a:lnTo>
                    <a:pt x="389982" y="654814"/>
                  </a:lnTo>
                  <a:lnTo>
                    <a:pt x="389174" y="655382"/>
                  </a:lnTo>
                  <a:lnTo>
                    <a:pt x="388296" y="655891"/>
                  </a:lnTo>
                  <a:lnTo>
                    <a:pt x="387148" y="656912"/>
                  </a:lnTo>
                  <a:lnTo>
                    <a:pt x="386740" y="657357"/>
                  </a:lnTo>
                  <a:lnTo>
                    <a:pt x="385847" y="659032"/>
                  </a:lnTo>
                  <a:lnTo>
                    <a:pt x="384733" y="661875"/>
                  </a:lnTo>
                  <a:lnTo>
                    <a:pt x="384242" y="662620"/>
                  </a:lnTo>
                  <a:lnTo>
                    <a:pt x="383951" y="663155"/>
                  </a:lnTo>
                  <a:lnTo>
                    <a:pt x="383675" y="663763"/>
                  </a:lnTo>
                  <a:lnTo>
                    <a:pt x="383611" y="663924"/>
                  </a:lnTo>
                  <a:lnTo>
                    <a:pt x="384085" y="664620"/>
                  </a:lnTo>
                  <a:lnTo>
                    <a:pt x="383577" y="665373"/>
                  </a:lnTo>
                  <a:lnTo>
                    <a:pt x="383051" y="666604"/>
                  </a:lnTo>
                  <a:lnTo>
                    <a:pt x="382431" y="668797"/>
                  </a:lnTo>
                  <a:lnTo>
                    <a:pt x="380881" y="672706"/>
                  </a:lnTo>
                  <a:lnTo>
                    <a:pt x="379238" y="675608"/>
                  </a:lnTo>
                  <a:lnTo>
                    <a:pt x="377503" y="678364"/>
                  </a:lnTo>
                  <a:lnTo>
                    <a:pt x="376604" y="679254"/>
                  </a:lnTo>
                  <a:lnTo>
                    <a:pt x="376045" y="679381"/>
                  </a:lnTo>
                  <a:lnTo>
                    <a:pt x="373146" y="679381"/>
                  </a:lnTo>
                  <a:lnTo>
                    <a:pt x="372042" y="679231"/>
                  </a:lnTo>
                  <a:lnTo>
                    <a:pt x="371003" y="678891"/>
                  </a:lnTo>
                  <a:lnTo>
                    <a:pt x="369839" y="677995"/>
                  </a:lnTo>
                  <a:lnTo>
                    <a:pt x="368585" y="677297"/>
                  </a:lnTo>
                  <a:lnTo>
                    <a:pt x="366880" y="677153"/>
                  </a:lnTo>
                  <a:lnTo>
                    <a:pt x="365708" y="677420"/>
                  </a:lnTo>
                  <a:lnTo>
                    <a:pt x="364393" y="678221"/>
                  </a:lnTo>
                  <a:lnTo>
                    <a:pt x="363633" y="679105"/>
                  </a:lnTo>
                  <a:lnTo>
                    <a:pt x="363037" y="680030"/>
                  </a:lnTo>
                  <a:lnTo>
                    <a:pt x="362587" y="681424"/>
                  </a:lnTo>
                  <a:lnTo>
                    <a:pt x="362274" y="682864"/>
                  </a:lnTo>
                  <a:lnTo>
                    <a:pt x="362399" y="684489"/>
                  </a:lnTo>
                  <a:lnTo>
                    <a:pt x="362780" y="686042"/>
                  </a:lnTo>
                  <a:lnTo>
                    <a:pt x="363596" y="687745"/>
                  </a:lnTo>
                  <a:lnTo>
                    <a:pt x="365018" y="689334"/>
                  </a:lnTo>
                  <a:lnTo>
                    <a:pt x="367095" y="691301"/>
                  </a:lnTo>
                  <a:lnTo>
                    <a:pt x="367671" y="691997"/>
                  </a:lnTo>
                  <a:lnTo>
                    <a:pt x="368256" y="693302"/>
                  </a:lnTo>
                  <a:lnTo>
                    <a:pt x="367876" y="694360"/>
                  </a:lnTo>
                  <a:lnTo>
                    <a:pt x="366842" y="694783"/>
                  </a:lnTo>
                  <a:lnTo>
                    <a:pt x="365584" y="695196"/>
                  </a:lnTo>
                  <a:lnTo>
                    <a:pt x="363347" y="695500"/>
                  </a:lnTo>
                  <a:lnTo>
                    <a:pt x="362055" y="695691"/>
                  </a:lnTo>
                  <a:lnTo>
                    <a:pt x="360101" y="695878"/>
                  </a:lnTo>
                  <a:lnTo>
                    <a:pt x="358713" y="696600"/>
                  </a:lnTo>
                  <a:lnTo>
                    <a:pt x="357863" y="697394"/>
                  </a:lnTo>
                  <a:lnTo>
                    <a:pt x="357108" y="698530"/>
                  </a:lnTo>
                  <a:lnTo>
                    <a:pt x="356632" y="699701"/>
                  </a:lnTo>
                  <a:lnTo>
                    <a:pt x="355720" y="702275"/>
                  </a:lnTo>
                  <a:lnTo>
                    <a:pt x="355184" y="703488"/>
                  </a:lnTo>
                  <a:lnTo>
                    <a:pt x="354459" y="704242"/>
                  </a:lnTo>
                  <a:lnTo>
                    <a:pt x="353260" y="704887"/>
                  </a:lnTo>
                  <a:lnTo>
                    <a:pt x="352410" y="705000"/>
                  </a:lnTo>
                  <a:lnTo>
                    <a:pt x="350486" y="705191"/>
                  </a:lnTo>
                  <a:lnTo>
                    <a:pt x="347778" y="705305"/>
                  </a:lnTo>
                  <a:lnTo>
                    <a:pt x="346643" y="705341"/>
                  </a:lnTo>
                  <a:lnTo>
                    <a:pt x="345759" y="705418"/>
                  </a:lnTo>
                  <a:lnTo>
                    <a:pt x="344247" y="705945"/>
                  </a:lnTo>
                  <a:lnTo>
                    <a:pt x="343303" y="706440"/>
                  </a:lnTo>
                  <a:lnTo>
                    <a:pt x="342797" y="706930"/>
                  </a:lnTo>
                  <a:lnTo>
                    <a:pt x="341976" y="707988"/>
                  </a:lnTo>
                  <a:lnTo>
                    <a:pt x="341065" y="709996"/>
                  </a:lnTo>
                  <a:lnTo>
                    <a:pt x="340370" y="712075"/>
                  </a:lnTo>
                  <a:lnTo>
                    <a:pt x="339824" y="713398"/>
                  </a:lnTo>
                  <a:lnTo>
                    <a:pt x="338446" y="716040"/>
                  </a:lnTo>
                  <a:lnTo>
                    <a:pt x="338220" y="716939"/>
                  </a:lnTo>
                  <a:lnTo>
                    <a:pt x="338152" y="717597"/>
                  </a:lnTo>
                  <a:lnTo>
                    <a:pt x="338080" y="717983"/>
                  </a:lnTo>
                  <a:lnTo>
                    <a:pt x="338265" y="718832"/>
                  </a:lnTo>
                  <a:lnTo>
                    <a:pt x="338783" y="719622"/>
                  </a:lnTo>
                  <a:lnTo>
                    <a:pt x="339048" y="719954"/>
                  </a:lnTo>
                  <a:lnTo>
                    <a:pt x="339240" y="720281"/>
                  </a:lnTo>
                  <a:lnTo>
                    <a:pt x="339501" y="720676"/>
                  </a:lnTo>
                  <a:lnTo>
                    <a:pt x="339618" y="721457"/>
                  </a:lnTo>
                  <a:lnTo>
                    <a:pt x="339671" y="722238"/>
                  </a:lnTo>
                  <a:lnTo>
                    <a:pt x="339252" y="723401"/>
                  </a:lnTo>
                  <a:lnTo>
                    <a:pt x="338840" y="724241"/>
                  </a:lnTo>
                  <a:lnTo>
                    <a:pt x="338564" y="724627"/>
                  </a:lnTo>
                  <a:lnTo>
                    <a:pt x="336508" y="728169"/>
                  </a:lnTo>
                  <a:lnTo>
                    <a:pt x="335828" y="729005"/>
                  </a:lnTo>
                  <a:lnTo>
                    <a:pt x="335019" y="729572"/>
                  </a:lnTo>
                  <a:lnTo>
                    <a:pt x="334210" y="729949"/>
                  </a:lnTo>
                  <a:lnTo>
                    <a:pt x="333005" y="730385"/>
                  </a:lnTo>
                  <a:lnTo>
                    <a:pt x="329664" y="730912"/>
                  </a:lnTo>
                  <a:lnTo>
                    <a:pt x="328867" y="730898"/>
                  </a:lnTo>
                  <a:lnTo>
                    <a:pt x="327997" y="731016"/>
                  </a:lnTo>
                  <a:lnTo>
                    <a:pt x="326588" y="731707"/>
                  </a:lnTo>
                  <a:lnTo>
                    <a:pt x="326252" y="731897"/>
                  </a:lnTo>
                  <a:lnTo>
                    <a:pt x="324018" y="733936"/>
                  </a:lnTo>
                  <a:lnTo>
                    <a:pt x="323474" y="734645"/>
                  </a:lnTo>
                  <a:lnTo>
                    <a:pt x="322782" y="736130"/>
                  </a:lnTo>
                  <a:lnTo>
                    <a:pt x="322098" y="737029"/>
                  </a:lnTo>
                  <a:lnTo>
                    <a:pt x="321478" y="738251"/>
                  </a:lnTo>
                  <a:lnTo>
                    <a:pt x="320934" y="738827"/>
                  </a:lnTo>
                  <a:lnTo>
                    <a:pt x="320394" y="739273"/>
                  </a:lnTo>
                  <a:lnTo>
                    <a:pt x="320054" y="739727"/>
                  </a:lnTo>
                  <a:lnTo>
                    <a:pt x="319170" y="740817"/>
                  </a:lnTo>
                  <a:lnTo>
                    <a:pt x="318625" y="741521"/>
                  </a:lnTo>
                  <a:lnTo>
                    <a:pt x="317269" y="742801"/>
                  </a:lnTo>
                  <a:lnTo>
                    <a:pt x="316260" y="743564"/>
                  </a:lnTo>
                  <a:lnTo>
                    <a:pt x="314586" y="743991"/>
                  </a:lnTo>
                  <a:lnTo>
                    <a:pt x="313784" y="743973"/>
                  </a:lnTo>
                  <a:lnTo>
                    <a:pt x="311785" y="744200"/>
                  </a:lnTo>
                  <a:lnTo>
                    <a:pt x="310916" y="744250"/>
                  </a:lnTo>
                  <a:lnTo>
                    <a:pt x="309786" y="744100"/>
                  </a:lnTo>
                  <a:lnTo>
                    <a:pt x="308928" y="743759"/>
                  </a:lnTo>
                  <a:lnTo>
                    <a:pt x="308063" y="743682"/>
                  </a:lnTo>
                  <a:lnTo>
                    <a:pt x="306468" y="743392"/>
                  </a:lnTo>
                  <a:lnTo>
                    <a:pt x="305270" y="743373"/>
                  </a:lnTo>
                  <a:lnTo>
                    <a:pt x="304401" y="743487"/>
                  </a:lnTo>
                  <a:lnTo>
                    <a:pt x="303932" y="743610"/>
                  </a:lnTo>
                  <a:lnTo>
                    <a:pt x="302254" y="744491"/>
                  </a:lnTo>
                  <a:lnTo>
                    <a:pt x="301842" y="745072"/>
                  </a:lnTo>
                  <a:lnTo>
                    <a:pt x="301771" y="745526"/>
                  </a:lnTo>
                  <a:lnTo>
                    <a:pt x="301755" y="746239"/>
                  </a:lnTo>
                  <a:lnTo>
                    <a:pt x="302077" y="746961"/>
                  </a:lnTo>
                  <a:lnTo>
                    <a:pt x="302269" y="747420"/>
                  </a:lnTo>
                  <a:lnTo>
                    <a:pt x="302390" y="748201"/>
                  </a:lnTo>
                  <a:lnTo>
                    <a:pt x="302443" y="748919"/>
                  </a:lnTo>
                  <a:lnTo>
                    <a:pt x="302084" y="750472"/>
                  </a:lnTo>
                  <a:lnTo>
                    <a:pt x="301049" y="752602"/>
                  </a:lnTo>
                  <a:lnTo>
                    <a:pt x="300758" y="753832"/>
                  </a:lnTo>
                  <a:lnTo>
                    <a:pt x="300554" y="754282"/>
                  </a:lnTo>
                  <a:lnTo>
                    <a:pt x="298777" y="756662"/>
                  </a:lnTo>
                  <a:lnTo>
                    <a:pt x="298437" y="757043"/>
                  </a:lnTo>
                  <a:lnTo>
                    <a:pt x="297753" y="758201"/>
                  </a:lnTo>
                  <a:lnTo>
                    <a:pt x="296926" y="759945"/>
                  </a:lnTo>
                  <a:lnTo>
                    <a:pt x="296227" y="761626"/>
                  </a:lnTo>
                  <a:lnTo>
                    <a:pt x="296015" y="762402"/>
                  </a:lnTo>
                  <a:lnTo>
                    <a:pt x="295735" y="763179"/>
                  </a:lnTo>
                  <a:lnTo>
                    <a:pt x="295664" y="763565"/>
                  </a:lnTo>
                  <a:lnTo>
                    <a:pt x="295720" y="763956"/>
                  </a:lnTo>
                  <a:lnTo>
                    <a:pt x="295716" y="764346"/>
                  </a:lnTo>
                  <a:lnTo>
                    <a:pt x="296102" y="765136"/>
                  </a:lnTo>
                  <a:lnTo>
                    <a:pt x="296359" y="765531"/>
                  </a:lnTo>
                  <a:lnTo>
                    <a:pt x="296884" y="765931"/>
                  </a:lnTo>
                  <a:lnTo>
                    <a:pt x="297349" y="766131"/>
                  </a:lnTo>
                  <a:lnTo>
                    <a:pt x="298150" y="766145"/>
                  </a:lnTo>
                  <a:lnTo>
                    <a:pt x="300550" y="766058"/>
                  </a:lnTo>
                  <a:lnTo>
                    <a:pt x="301279" y="766067"/>
                  </a:lnTo>
                  <a:lnTo>
                    <a:pt x="301612" y="766272"/>
                  </a:lnTo>
                  <a:lnTo>
                    <a:pt x="302001" y="766735"/>
                  </a:lnTo>
                  <a:lnTo>
                    <a:pt x="302190" y="767453"/>
                  </a:lnTo>
                  <a:lnTo>
                    <a:pt x="302175" y="768234"/>
                  </a:lnTo>
                  <a:lnTo>
                    <a:pt x="302081" y="768606"/>
                  </a:lnTo>
                  <a:lnTo>
                    <a:pt x="301748" y="769914"/>
                  </a:lnTo>
                  <a:lnTo>
                    <a:pt x="301741" y="770305"/>
                  </a:lnTo>
                  <a:lnTo>
                    <a:pt x="301669" y="770632"/>
                  </a:lnTo>
                  <a:lnTo>
                    <a:pt x="301227" y="773157"/>
                  </a:lnTo>
                  <a:lnTo>
                    <a:pt x="300554" y="773538"/>
                  </a:lnTo>
                  <a:lnTo>
                    <a:pt x="295796" y="774951"/>
                  </a:lnTo>
                  <a:lnTo>
                    <a:pt x="293332" y="775105"/>
                  </a:lnTo>
                  <a:lnTo>
                    <a:pt x="291726" y="775469"/>
                  </a:lnTo>
                  <a:lnTo>
                    <a:pt x="290989" y="775714"/>
                  </a:lnTo>
                  <a:lnTo>
                    <a:pt x="290316" y="776091"/>
                  </a:lnTo>
                  <a:lnTo>
                    <a:pt x="289636" y="776863"/>
                  </a:lnTo>
                  <a:lnTo>
                    <a:pt x="288419" y="777880"/>
                  </a:lnTo>
                  <a:lnTo>
                    <a:pt x="287951" y="778135"/>
                  </a:lnTo>
                  <a:lnTo>
                    <a:pt x="286598" y="779279"/>
                  </a:lnTo>
                  <a:lnTo>
                    <a:pt x="285717" y="779915"/>
                  </a:lnTo>
                  <a:lnTo>
                    <a:pt x="285317" y="780106"/>
                  </a:lnTo>
                  <a:lnTo>
                    <a:pt x="284104" y="780801"/>
                  </a:lnTo>
                  <a:lnTo>
                    <a:pt x="282955" y="781755"/>
                  </a:lnTo>
                  <a:lnTo>
                    <a:pt x="282550" y="782204"/>
                  </a:lnTo>
                  <a:lnTo>
                    <a:pt x="282078" y="782522"/>
                  </a:lnTo>
                  <a:lnTo>
                    <a:pt x="279622" y="785861"/>
                  </a:lnTo>
                  <a:lnTo>
                    <a:pt x="279281" y="786247"/>
                  </a:lnTo>
                  <a:lnTo>
                    <a:pt x="277184" y="788032"/>
                  </a:lnTo>
                  <a:lnTo>
                    <a:pt x="276443" y="788472"/>
                  </a:lnTo>
                  <a:lnTo>
                    <a:pt x="275510" y="788649"/>
                  </a:lnTo>
                  <a:lnTo>
                    <a:pt x="273647" y="788427"/>
                  </a:lnTo>
                  <a:lnTo>
                    <a:pt x="272849" y="788409"/>
                  </a:lnTo>
                  <a:lnTo>
                    <a:pt x="271912" y="788590"/>
                  </a:lnTo>
                  <a:lnTo>
                    <a:pt x="271504" y="789040"/>
                  </a:lnTo>
                  <a:lnTo>
                    <a:pt x="270956" y="789939"/>
                  </a:lnTo>
                  <a:lnTo>
                    <a:pt x="270684" y="790130"/>
                  </a:lnTo>
                  <a:lnTo>
                    <a:pt x="270140" y="790902"/>
                  </a:lnTo>
                  <a:lnTo>
                    <a:pt x="269380" y="792451"/>
                  </a:lnTo>
                  <a:lnTo>
                    <a:pt x="269157" y="793682"/>
                  </a:lnTo>
                  <a:lnTo>
                    <a:pt x="268798" y="795235"/>
                  </a:lnTo>
                  <a:lnTo>
                    <a:pt x="268311" y="796530"/>
                  </a:lnTo>
                  <a:lnTo>
                    <a:pt x="267971" y="796848"/>
                  </a:lnTo>
                  <a:lnTo>
                    <a:pt x="267234" y="797225"/>
                  </a:lnTo>
                  <a:lnTo>
                    <a:pt x="266429" y="797406"/>
                  </a:lnTo>
                  <a:lnTo>
                    <a:pt x="265231" y="797388"/>
                  </a:lnTo>
                  <a:lnTo>
                    <a:pt x="264641" y="796857"/>
                  </a:lnTo>
                  <a:lnTo>
                    <a:pt x="264052" y="796194"/>
                  </a:lnTo>
                  <a:lnTo>
                    <a:pt x="262880" y="794681"/>
                  </a:lnTo>
                  <a:lnTo>
                    <a:pt x="262551" y="794413"/>
                  </a:lnTo>
                  <a:lnTo>
                    <a:pt x="261622" y="794136"/>
                  </a:lnTo>
                  <a:lnTo>
                    <a:pt x="260756" y="794122"/>
                  </a:lnTo>
                  <a:lnTo>
                    <a:pt x="260424" y="794050"/>
                  </a:lnTo>
                  <a:lnTo>
                    <a:pt x="259158" y="794222"/>
                  </a:lnTo>
                  <a:lnTo>
                    <a:pt x="258285" y="794536"/>
                  </a:lnTo>
                  <a:lnTo>
                    <a:pt x="257480" y="794908"/>
                  </a:lnTo>
                  <a:lnTo>
                    <a:pt x="256270" y="795408"/>
                  </a:lnTo>
                  <a:lnTo>
                    <a:pt x="255938" y="795340"/>
                  </a:lnTo>
                  <a:lnTo>
                    <a:pt x="255473" y="795331"/>
                  </a:lnTo>
                  <a:lnTo>
                    <a:pt x="255076" y="795063"/>
                  </a:lnTo>
                  <a:lnTo>
                    <a:pt x="254426" y="794209"/>
                  </a:lnTo>
                  <a:lnTo>
                    <a:pt x="254233" y="793750"/>
                  </a:lnTo>
                  <a:lnTo>
                    <a:pt x="253976" y="793355"/>
                  </a:lnTo>
                  <a:lnTo>
                    <a:pt x="253334" y="791847"/>
                  </a:lnTo>
                  <a:lnTo>
                    <a:pt x="252877" y="791447"/>
                  </a:lnTo>
                  <a:lnTo>
                    <a:pt x="251807" y="791493"/>
                  </a:lnTo>
                  <a:lnTo>
                    <a:pt x="250870" y="791870"/>
                  </a:lnTo>
                  <a:lnTo>
                    <a:pt x="249721" y="792696"/>
                  </a:lnTo>
                  <a:lnTo>
                    <a:pt x="248172" y="793841"/>
                  </a:lnTo>
                  <a:lnTo>
                    <a:pt x="247420" y="794867"/>
                  </a:lnTo>
                  <a:lnTo>
                    <a:pt x="247080" y="795249"/>
                  </a:lnTo>
                  <a:lnTo>
                    <a:pt x="246736" y="795830"/>
                  </a:lnTo>
                  <a:lnTo>
                    <a:pt x="246532" y="796021"/>
                  </a:lnTo>
                  <a:lnTo>
                    <a:pt x="245640" y="797502"/>
                  </a:lnTo>
                  <a:lnTo>
                    <a:pt x="244948" y="799051"/>
                  </a:lnTo>
                  <a:lnTo>
                    <a:pt x="244809" y="799505"/>
                  </a:lnTo>
                  <a:lnTo>
                    <a:pt x="244597" y="800086"/>
                  </a:lnTo>
                  <a:lnTo>
                    <a:pt x="244041" y="801508"/>
                  </a:lnTo>
                  <a:lnTo>
                    <a:pt x="243539" y="803579"/>
                  </a:lnTo>
                  <a:lnTo>
                    <a:pt x="242768" y="805582"/>
                  </a:lnTo>
                  <a:lnTo>
                    <a:pt x="242224" y="806354"/>
                  </a:lnTo>
                  <a:lnTo>
                    <a:pt x="240927" y="808089"/>
                  </a:lnTo>
                  <a:lnTo>
                    <a:pt x="239578" y="809107"/>
                  </a:lnTo>
                  <a:lnTo>
                    <a:pt x="239321" y="809277"/>
                  </a:lnTo>
                  <a:lnTo>
                    <a:pt x="239401" y="810190"/>
                  </a:lnTo>
                  <a:lnTo>
                    <a:pt x="239418" y="810602"/>
                  </a:lnTo>
                  <a:lnTo>
                    <a:pt x="239437" y="811429"/>
                  </a:lnTo>
                  <a:lnTo>
                    <a:pt x="239432" y="812254"/>
                  </a:lnTo>
                  <a:lnTo>
                    <a:pt x="239410" y="812959"/>
                  </a:lnTo>
                  <a:lnTo>
                    <a:pt x="239388" y="813411"/>
                  </a:lnTo>
                  <a:lnTo>
                    <a:pt x="239362" y="813796"/>
                  </a:lnTo>
                  <a:lnTo>
                    <a:pt x="239292" y="814524"/>
                  </a:lnTo>
                  <a:lnTo>
                    <a:pt x="239203" y="815212"/>
                  </a:lnTo>
                  <a:lnTo>
                    <a:pt x="239150" y="815554"/>
                  </a:lnTo>
                  <a:lnTo>
                    <a:pt x="239039" y="816171"/>
                  </a:lnTo>
                  <a:lnTo>
                    <a:pt x="238919" y="816719"/>
                  </a:lnTo>
                  <a:lnTo>
                    <a:pt x="238583" y="818167"/>
                  </a:lnTo>
                  <a:lnTo>
                    <a:pt x="238518" y="818446"/>
                  </a:lnTo>
                  <a:lnTo>
                    <a:pt x="238405" y="818905"/>
                  </a:lnTo>
                  <a:lnTo>
                    <a:pt x="238284" y="819361"/>
                  </a:lnTo>
                  <a:lnTo>
                    <a:pt x="238154" y="819816"/>
                  </a:lnTo>
                  <a:lnTo>
                    <a:pt x="238016" y="820267"/>
                  </a:lnTo>
                  <a:lnTo>
                    <a:pt x="237833" y="820809"/>
                  </a:lnTo>
                  <a:lnTo>
                    <a:pt x="237635" y="821346"/>
                  </a:lnTo>
                  <a:lnTo>
                    <a:pt x="237427" y="821880"/>
                  </a:lnTo>
                  <a:lnTo>
                    <a:pt x="236650" y="823779"/>
                  </a:lnTo>
                  <a:lnTo>
                    <a:pt x="236292" y="824610"/>
                  </a:lnTo>
                  <a:lnTo>
                    <a:pt x="236103" y="825021"/>
                  </a:lnTo>
                  <a:lnTo>
                    <a:pt x="235892" y="825452"/>
                  </a:lnTo>
                  <a:lnTo>
                    <a:pt x="235674" y="825878"/>
                  </a:lnTo>
                  <a:lnTo>
                    <a:pt x="234353" y="828337"/>
                  </a:lnTo>
                  <a:lnTo>
                    <a:pt x="233727" y="829463"/>
                  </a:lnTo>
                  <a:lnTo>
                    <a:pt x="232960" y="830802"/>
                  </a:lnTo>
                  <a:lnTo>
                    <a:pt x="231971" y="832630"/>
                  </a:lnTo>
                  <a:lnTo>
                    <a:pt x="231411" y="833702"/>
                  </a:lnTo>
                  <a:lnTo>
                    <a:pt x="231009" y="834473"/>
                  </a:lnTo>
                  <a:lnTo>
                    <a:pt x="229781" y="836886"/>
                  </a:lnTo>
                  <a:lnTo>
                    <a:pt x="229408" y="837632"/>
                  </a:lnTo>
                  <a:lnTo>
                    <a:pt x="229053" y="838386"/>
                  </a:lnTo>
                  <a:lnTo>
                    <a:pt x="228723" y="839150"/>
                  </a:lnTo>
                  <a:lnTo>
                    <a:pt x="228458" y="839833"/>
                  </a:lnTo>
                  <a:lnTo>
                    <a:pt x="228206" y="840524"/>
                  </a:lnTo>
                  <a:lnTo>
                    <a:pt x="227972" y="841221"/>
                  </a:lnTo>
                  <a:lnTo>
                    <a:pt x="227755" y="841922"/>
                  </a:lnTo>
                  <a:lnTo>
                    <a:pt x="227553" y="842628"/>
                  </a:lnTo>
                  <a:lnTo>
                    <a:pt x="227356" y="843399"/>
                  </a:lnTo>
                  <a:lnTo>
                    <a:pt x="227177" y="844174"/>
                  </a:lnTo>
                  <a:lnTo>
                    <a:pt x="227016" y="844955"/>
                  </a:lnTo>
                  <a:lnTo>
                    <a:pt x="226875" y="845740"/>
                  </a:lnTo>
                  <a:lnTo>
                    <a:pt x="226813" y="846128"/>
                  </a:lnTo>
                  <a:lnTo>
                    <a:pt x="226726" y="846957"/>
                  </a:lnTo>
                  <a:lnTo>
                    <a:pt x="226609" y="848203"/>
                  </a:lnTo>
                  <a:lnTo>
                    <a:pt x="226413" y="850578"/>
                  </a:lnTo>
                  <a:lnTo>
                    <a:pt x="226408" y="851305"/>
                  </a:lnTo>
                  <a:lnTo>
                    <a:pt x="226401" y="852134"/>
                  </a:lnTo>
                  <a:lnTo>
                    <a:pt x="226336" y="859724"/>
                  </a:lnTo>
                  <a:lnTo>
                    <a:pt x="226242" y="862852"/>
                  </a:lnTo>
                  <a:lnTo>
                    <a:pt x="226034" y="866358"/>
                  </a:lnTo>
                  <a:lnTo>
                    <a:pt x="226005" y="866987"/>
                  </a:lnTo>
                  <a:lnTo>
                    <a:pt x="225971" y="867482"/>
                  </a:lnTo>
                  <a:lnTo>
                    <a:pt x="225881" y="868471"/>
                  </a:lnTo>
                  <a:lnTo>
                    <a:pt x="225767" y="869457"/>
                  </a:lnTo>
                  <a:lnTo>
                    <a:pt x="225703" y="869922"/>
                  </a:lnTo>
                  <a:lnTo>
                    <a:pt x="225553" y="870849"/>
                  </a:lnTo>
                  <a:lnTo>
                    <a:pt x="225396" y="871774"/>
                  </a:lnTo>
                  <a:lnTo>
                    <a:pt x="224986" y="873945"/>
                  </a:lnTo>
                  <a:lnTo>
                    <a:pt x="224882" y="874474"/>
                  </a:lnTo>
                  <a:lnTo>
                    <a:pt x="224801" y="874885"/>
                  </a:lnTo>
                  <a:lnTo>
                    <a:pt x="224409" y="876760"/>
                  </a:lnTo>
                  <a:lnTo>
                    <a:pt x="224186" y="877765"/>
                  </a:lnTo>
                  <a:lnTo>
                    <a:pt x="223953" y="878768"/>
                  </a:lnTo>
                  <a:lnTo>
                    <a:pt x="223714" y="879769"/>
                  </a:lnTo>
                  <a:lnTo>
                    <a:pt x="223465" y="880769"/>
                  </a:lnTo>
                  <a:lnTo>
                    <a:pt x="223208" y="881765"/>
                  </a:lnTo>
                  <a:lnTo>
                    <a:pt x="222581" y="883630"/>
                  </a:lnTo>
                  <a:lnTo>
                    <a:pt x="221926" y="885486"/>
                  </a:lnTo>
                  <a:lnTo>
                    <a:pt x="220951" y="888134"/>
                  </a:lnTo>
                  <a:lnTo>
                    <a:pt x="220623" y="888993"/>
                  </a:lnTo>
                  <a:lnTo>
                    <a:pt x="220284" y="889847"/>
                  </a:lnTo>
                  <a:lnTo>
                    <a:pt x="219931" y="890694"/>
                  </a:lnTo>
                  <a:lnTo>
                    <a:pt x="219624" y="891397"/>
                  </a:lnTo>
                  <a:lnTo>
                    <a:pt x="219310" y="892096"/>
                  </a:lnTo>
                  <a:lnTo>
                    <a:pt x="218986" y="892792"/>
                  </a:lnTo>
                  <a:lnTo>
                    <a:pt x="218656" y="893483"/>
                  </a:lnTo>
                  <a:lnTo>
                    <a:pt x="218316" y="894170"/>
                  </a:lnTo>
                  <a:lnTo>
                    <a:pt x="218030" y="894734"/>
                  </a:lnTo>
                  <a:lnTo>
                    <a:pt x="217442" y="895852"/>
                  </a:lnTo>
                  <a:lnTo>
                    <a:pt x="216833" y="896959"/>
                  </a:lnTo>
                  <a:lnTo>
                    <a:pt x="216343" y="897867"/>
                  </a:lnTo>
                  <a:lnTo>
                    <a:pt x="215839" y="898769"/>
                  </a:lnTo>
                  <a:lnTo>
                    <a:pt x="215325" y="899664"/>
                  </a:lnTo>
                  <a:lnTo>
                    <a:pt x="214800" y="900553"/>
                  </a:lnTo>
                  <a:lnTo>
                    <a:pt x="214263" y="901434"/>
                  </a:lnTo>
                  <a:lnTo>
                    <a:pt x="214089" y="901708"/>
                  </a:lnTo>
                  <a:lnTo>
                    <a:pt x="213643" y="902419"/>
                  </a:lnTo>
                  <a:lnTo>
                    <a:pt x="213009" y="903396"/>
                  </a:lnTo>
                  <a:lnTo>
                    <a:pt x="212362" y="904363"/>
                  </a:lnTo>
                  <a:lnTo>
                    <a:pt x="211699" y="905320"/>
                  </a:lnTo>
                  <a:lnTo>
                    <a:pt x="211023" y="906266"/>
                  </a:lnTo>
                  <a:lnTo>
                    <a:pt x="210220" y="907346"/>
                  </a:lnTo>
                  <a:lnTo>
                    <a:pt x="209399" y="908413"/>
                  </a:lnTo>
                  <a:lnTo>
                    <a:pt x="208558" y="909465"/>
                  </a:lnTo>
                  <a:lnTo>
                    <a:pt x="207634" y="910565"/>
                  </a:lnTo>
                  <a:lnTo>
                    <a:pt x="206604" y="911781"/>
                  </a:lnTo>
                  <a:lnTo>
                    <a:pt x="205746" y="912822"/>
                  </a:lnTo>
                  <a:lnTo>
                    <a:pt x="205022" y="913717"/>
                  </a:lnTo>
                  <a:lnTo>
                    <a:pt x="204306" y="914619"/>
                  </a:lnTo>
                  <a:lnTo>
                    <a:pt x="203954" y="915074"/>
                  </a:lnTo>
                  <a:lnTo>
                    <a:pt x="203291" y="915956"/>
                  </a:lnTo>
                  <a:lnTo>
                    <a:pt x="202321" y="917296"/>
                  </a:lnTo>
                  <a:lnTo>
                    <a:pt x="201398" y="918892"/>
                  </a:lnTo>
                  <a:lnTo>
                    <a:pt x="200673" y="920160"/>
                  </a:lnTo>
                  <a:lnTo>
                    <a:pt x="199301" y="922581"/>
                  </a:lnTo>
                  <a:lnTo>
                    <a:pt x="198583" y="923872"/>
                  </a:lnTo>
                  <a:lnTo>
                    <a:pt x="198233" y="924523"/>
                  </a:lnTo>
                  <a:lnTo>
                    <a:pt x="197834" y="925287"/>
                  </a:lnTo>
                  <a:lnTo>
                    <a:pt x="197444" y="926055"/>
                  </a:lnTo>
                  <a:lnTo>
                    <a:pt x="197062" y="926827"/>
                  </a:lnTo>
                  <a:lnTo>
                    <a:pt x="196686" y="927603"/>
                  </a:lnTo>
                  <a:lnTo>
                    <a:pt x="196320" y="928383"/>
                  </a:lnTo>
                  <a:lnTo>
                    <a:pt x="196015" y="928975"/>
                  </a:lnTo>
                  <a:lnTo>
                    <a:pt x="194785" y="934141"/>
                  </a:lnTo>
                  <a:lnTo>
                    <a:pt x="194484" y="934328"/>
                  </a:lnTo>
                  <a:lnTo>
                    <a:pt x="194348" y="934532"/>
                  </a:lnTo>
                  <a:lnTo>
                    <a:pt x="194197" y="934727"/>
                  </a:lnTo>
                  <a:lnTo>
                    <a:pt x="194035" y="934910"/>
                  </a:lnTo>
                  <a:lnTo>
                    <a:pt x="193863" y="935079"/>
                  </a:lnTo>
                  <a:lnTo>
                    <a:pt x="193685" y="935228"/>
                  </a:lnTo>
                  <a:lnTo>
                    <a:pt x="193493" y="935363"/>
                  </a:lnTo>
                  <a:lnTo>
                    <a:pt x="193293" y="935487"/>
                  </a:lnTo>
                  <a:lnTo>
                    <a:pt x="193088" y="935603"/>
                  </a:lnTo>
                  <a:lnTo>
                    <a:pt x="192309" y="935585"/>
                  </a:lnTo>
                  <a:lnTo>
                    <a:pt x="192058" y="935696"/>
                  </a:lnTo>
                  <a:lnTo>
                    <a:pt x="191801" y="935795"/>
                  </a:lnTo>
                  <a:lnTo>
                    <a:pt x="191539" y="935878"/>
                  </a:lnTo>
                  <a:lnTo>
                    <a:pt x="191277" y="935941"/>
                  </a:lnTo>
                  <a:lnTo>
                    <a:pt x="191094" y="935972"/>
                  </a:lnTo>
                  <a:lnTo>
                    <a:pt x="190724" y="936009"/>
                  </a:lnTo>
                  <a:lnTo>
                    <a:pt x="190353" y="936024"/>
                  </a:lnTo>
                  <a:lnTo>
                    <a:pt x="189945" y="936024"/>
                  </a:lnTo>
                  <a:lnTo>
                    <a:pt x="189537" y="936001"/>
                  </a:lnTo>
                  <a:lnTo>
                    <a:pt x="189333" y="935981"/>
                  </a:lnTo>
                  <a:lnTo>
                    <a:pt x="188693" y="935880"/>
                  </a:lnTo>
                  <a:lnTo>
                    <a:pt x="188608" y="936377"/>
                  </a:lnTo>
                  <a:lnTo>
                    <a:pt x="188358" y="938001"/>
                  </a:lnTo>
                  <a:lnTo>
                    <a:pt x="188218" y="938823"/>
                  </a:lnTo>
                  <a:lnTo>
                    <a:pt x="188088" y="939637"/>
                  </a:lnTo>
                  <a:lnTo>
                    <a:pt x="187993" y="940287"/>
                  </a:lnTo>
                  <a:lnTo>
                    <a:pt x="187712" y="942074"/>
                  </a:lnTo>
                  <a:lnTo>
                    <a:pt x="187580" y="942883"/>
                  </a:lnTo>
                  <a:lnTo>
                    <a:pt x="187005" y="946486"/>
                  </a:lnTo>
                  <a:lnTo>
                    <a:pt x="187014" y="946939"/>
                  </a:lnTo>
                  <a:lnTo>
                    <a:pt x="186861" y="947363"/>
                  </a:lnTo>
                  <a:lnTo>
                    <a:pt x="186721" y="948171"/>
                  </a:lnTo>
                  <a:lnTo>
                    <a:pt x="186589" y="948985"/>
                  </a:lnTo>
                  <a:lnTo>
                    <a:pt x="186461" y="949807"/>
                  </a:lnTo>
                  <a:lnTo>
                    <a:pt x="186340" y="950548"/>
                  </a:lnTo>
                  <a:lnTo>
                    <a:pt x="185988" y="952756"/>
                  </a:lnTo>
                  <a:lnTo>
                    <a:pt x="185962" y="952906"/>
                  </a:lnTo>
                  <a:lnTo>
                    <a:pt x="185686" y="954624"/>
                  </a:lnTo>
                  <a:lnTo>
                    <a:pt x="185474" y="955919"/>
                  </a:lnTo>
                  <a:lnTo>
                    <a:pt x="185403" y="956341"/>
                  </a:lnTo>
                  <a:lnTo>
                    <a:pt x="185342" y="956736"/>
                  </a:lnTo>
                  <a:lnTo>
                    <a:pt x="185153" y="957895"/>
                  </a:lnTo>
                  <a:lnTo>
                    <a:pt x="184991" y="958931"/>
                  </a:lnTo>
                  <a:lnTo>
                    <a:pt x="184847" y="959804"/>
                  </a:lnTo>
                  <a:lnTo>
                    <a:pt x="184439" y="962298"/>
                  </a:lnTo>
                  <a:lnTo>
                    <a:pt x="184163" y="963984"/>
                  </a:lnTo>
                  <a:lnTo>
                    <a:pt x="183906" y="965556"/>
                  </a:lnTo>
                  <a:lnTo>
                    <a:pt x="183619" y="967315"/>
                  </a:lnTo>
                  <a:lnTo>
                    <a:pt x="183229" y="969351"/>
                  </a:lnTo>
                  <a:lnTo>
                    <a:pt x="183012" y="969337"/>
                  </a:lnTo>
                  <a:lnTo>
                    <a:pt x="182814" y="969373"/>
                  </a:lnTo>
                  <a:lnTo>
                    <a:pt x="181957" y="969492"/>
                  </a:lnTo>
                  <a:lnTo>
                    <a:pt x="181692" y="969582"/>
                  </a:lnTo>
                  <a:lnTo>
                    <a:pt x="181378" y="969759"/>
                  </a:lnTo>
                  <a:lnTo>
                    <a:pt x="180794" y="970220"/>
                  </a:lnTo>
                  <a:lnTo>
                    <a:pt x="180514" y="970467"/>
                  </a:lnTo>
                  <a:lnTo>
                    <a:pt x="180379" y="970619"/>
                  </a:lnTo>
                  <a:lnTo>
                    <a:pt x="180244" y="970808"/>
                  </a:lnTo>
                  <a:lnTo>
                    <a:pt x="180091" y="970976"/>
                  </a:lnTo>
                  <a:lnTo>
                    <a:pt x="179731" y="971168"/>
                  </a:lnTo>
                  <a:lnTo>
                    <a:pt x="179589" y="971296"/>
                  </a:lnTo>
                  <a:lnTo>
                    <a:pt x="179454" y="971468"/>
                  </a:lnTo>
                  <a:lnTo>
                    <a:pt x="179254" y="971748"/>
                  </a:lnTo>
                  <a:lnTo>
                    <a:pt x="179088" y="971924"/>
                  </a:lnTo>
                  <a:lnTo>
                    <a:pt x="178923" y="972111"/>
                  </a:lnTo>
                  <a:lnTo>
                    <a:pt x="178692" y="972411"/>
                  </a:lnTo>
                  <a:lnTo>
                    <a:pt x="178508" y="972672"/>
                  </a:lnTo>
                  <a:lnTo>
                    <a:pt x="178291" y="972834"/>
                  </a:lnTo>
                  <a:lnTo>
                    <a:pt x="178157" y="973040"/>
                  </a:lnTo>
                  <a:lnTo>
                    <a:pt x="177832" y="973517"/>
                  </a:lnTo>
                  <a:lnTo>
                    <a:pt x="177676" y="973716"/>
                  </a:lnTo>
                  <a:lnTo>
                    <a:pt x="177387" y="974060"/>
                  </a:lnTo>
                  <a:lnTo>
                    <a:pt x="177144" y="974332"/>
                  </a:lnTo>
                  <a:lnTo>
                    <a:pt x="176878" y="974641"/>
                  </a:lnTo>
                  <a:lnTo>
                    <a:pt x="176692" y="974848"/>
                  </a:lnTo>
                  <a:lnTo>
                    <a:pt x="176582" y="975028"/>
                  </a:lnTo>
                  <a:lnTo>
                    <a:pt x="176394" y="975352"/>
                  </a:lnTo>
                  <a:lnTo>
                    <a:pt x="176160" y="975738"/>
                  </a:lnTo>
                  <a:lnTo>
                    <a:pt x="176009" y="975842"/>
                  </a:lnTo>
                  <a:lnTo>
                    <a:pt x="175868" y="975931"/>
                  </a:lnTo>
                  <a:lnTo>
                    <a:pt x="175617" y="976066"/>
                  </a:lnTo>
                  <a:lnTo>
                    <a:pt x="174929" y="976437"/>
                  </a:lnTo>
                  <a:lnTo>
                    <a:pt x="174801" y="976477"/>
                  </a:lnTo>
                  <a:lnTo>
                    <a:pt x="174530" y="976580"/>
                  </a:lnTo>
                  <a:lnTo>
                    <a:pt x="173666" y="976707"/>
                  </a:lnTo>
                  <a:lnTo>
                    <a:pt x="173243" y="976597"/>
                  </a:lnTo>
                  <a:lnTo>
                    <a:pt x="173066" y="976536"/>
                  </a:lnTo>
                  <a:lnTo>
                    <a:pt x="172548" y="976348"/>
                  </a:lnTo>
                  <a:lnTo>
                    <a:pt x="172258" y="976360"/>
                  </a:lnTo>
                  <a:lnTo>
                    <a:pt x="171764" y="976386"/>
                  </a:lnTo>
                  <a:lnTo>
                    <a:pt x="171515" y="976381"/>
                  </a:lnTo>
                  <a:lnTo>
                    <a:pt x="171226" y="976403"/>
                  </a:lnTo>
                  <a:lnTo>
                    <a:pt x="170960" y="976394"/>
                  </a:lnTo>
                  <a:lnTo>
                    <a:pt x="170672" y="976429"/>
                  </a:lnTo>
                  <a:lnTo>
                    <a:pt x="170319" y="976537"/>
                  </a:lnTo>
                  <a:lnTo>
                    <a:pt x="170005" y="976708"/>
                  </a:lnTo>
                  <a:lnTo>
                    <a:pt x="169898" y="976850"/>
                  </a:lnTo>
                  <a:lnTo>
                    <a:pt x="169782" y="977022"/>
                  </a:lnTo>
                  <a:lnTo>
                    <a:pt x="169688" y="977152"/>
                  </a:lnTo>
                  <a:lnTo>
                    <a:pt x="169460" y="977443"/>
                  </a:lnTo>
                  <a:lnTo>
                    <a:pt x="169223" y="977755"/>
                  </a:lnTo>
                  <a:lnTo>
                    <a:pt x="169105" y="977897"/>
                  </a:lnTo>
                  <a:lnTo>
                    <a:pt x="168911" y="978113"/>
                  </a:lnTo>
                  <a:lnTo>
                    <a:pt x="168547" y="978547"/>
                  </a:lnTo>
                  <a:lnTo>
                    <a:pt x="168396" y="978673"/>
                  </a:lnTo>
                  <a:lnTo>
                    <a:pt x="168151" y="978837"/>
                  </a:lnTo>
                  <a:lnTo>
                    <a:pt x="167973" y="978928"/>
                  </a:lnTo>
                  <a:lnTo>
                    <a:pt x="167705" y="979043"/>
                  </a:lnTo>
                  <a:lnTo>
                    <a:pt x="167354" y="979165"/>
                  </a:lnTo>
                  <a:lnTo>
                    <a:pt x="166792" y="979406"/>
                  </a:lnTo>
                  <a:lnTo>
                    <a:pt x="166664" y="979466"/>
                  </a:lnTo>
                  <a:lnTo>
                    <a:pt x="166200" y="979695"/>
                  </a:lnTo>
                  <a:lnTo>
                    <a:pt x="166057" y="979760"/>
                  </a:lnTo>
                  <a:lnTo>
                    <a:pt x="165635" y="979909"/>
                  </a:lnTo>
                  <a:lnTo>
                    <a:pt x="165058" y="980130"/>
                  </a:lnTo>
                  <a:lnTo>
                    <a:pt x="164897" y="980196"/>
                  </a:lnTo>
                  <a:lnTo>
                    <a:pt x="164513" y="980376"/>
                  </a:lnTo>
                  <a:lnTo>
                    <a:pt x="164325" y="980446"/>
                  </a:lnTo>
                  <a:lnTo>
                    <a:pt x="164185" y="980505"/>
                  </a:lnTo>
                  <a:lnTo>
                    <a:pt x="163837" y="980671"/>
                  </a:lnTo>
                  <a:lnTo>
                    <a:pt x="163652" y="980765"/>
                  </a:lnTo>
                  <a:lnTo>
                    <a:pt x="163241" y="980918"/>
                  </a:lnTo>
                  <a:lnTo>
                    <a:pt x="163045" y="981013"/>
                  </a:lnTo>
                  <a:lnTo>
                    <a:pt x="162571" y="981262"/>
                  </a:lnTo>
                  <a:lnTo>
                    <a:pt x="162203" y="981631"/>
                  </a:lnTo>
                  <a:lnTo>
                    <a:pt x="161458" y="982206"/>
                  </a:lnTo>
                  <a:lnTo>
                    <a:pt x="161146" y="982276"/>
                  </a:lnTo>
                  <a:lnTo>
                    <a:pt x="160640" y="982403"/>
                  </a:lnTo>
                  <a:lnTo>
                    <a:pt x="155565" y="981512"/>
                  </a:lnTo>
                  <a:lnTo>
                    <a:pt x="152917" y="981043"/>
                  </a:lnTo>
                  <a:lnTo>
                    <a:pt x="152495" y="980979"/>
                  </a:lnTo>
                  <a:lnTo>
                    <a:pt x="152109" y="980900"/>
                  </a:lnTo>
                  <a:lnTo>
                    <a:pt x="149402" y="980421"/>
                  </a:lnTo>
                  <a:lnTo>
                    <a:pt x="143164" y="979393"/>
                  </a:lnTo>
                  <a:lnTo>
                    <a:pt x="142083" y="979207"/>
                  </a:lnTo>
                  <a:lnTo>
                    <a:pt x="140881" y="979007"/>
                  </a:lnTo>
                  <a:lnTo>
                    <a:pt x="139717" y="978807"/>
                  </a:lnTo>
                  <a:lnTo>
                    <a:pt x="138309" y="978577"/>
                  </a:lnTo>
                  <a:lnTo>
                    <a:pt x="135037" y="978030"/>
                  </a:lnTo>
                  <a:lnTo>
                    <a:pt x="134574" y="977939"/>
                  </a:lnTo>
                  <a:lnTo>
                    <a:pt x="134363" y="978397"/>
                  </a:lnTo>
                  <a:lnTo>
                    <a:pt x="134183" y="978777"/>
                  </a:lnTo>
                  <a:lnTo>
                    <a:pt x="134021" y="979090"/>
                  </a:lnTo>
                  <a:lnTo>
                    <a:pt x="133888" y="979292"/>
                  </a:lnTo>
                  <a:lnTo>
                    <a:pt x="133780" y="979449"/>
                  </a:lnTo>
                  <a:lnTo>
                    <a:pt x="133569" y="979642"/>
                  </a:lnTo>
                  <a:lnTo>
                    <a:pt x="133293" y="979823"/>
                  </a:lnTo>
                  <a:lnTo>
                    <a:pt x="132618" y="980144"/>
                  </a:lnTo>
                  <a:lnTo>
                    <a:pt x="132244" y="980316"/>
                  </a:lnTo>
                  <a:lnTo>
                    <a:pt x="131987" y="980484"/>
                  </a:lnTo>
                  <a:lnTo>
                    <a:pt x="131651" y="980670"/>
                  </a:lnTo>
                  <a:lnTo>
                    <a:pt x="131390" y="980788"/>
                  </a:lnTo>
                  <a:lnTo>
                    <a:pt x="131010" y="980980"/>
                  </a:lnTo>
                  <a:lnTo>
                    <a:pt x="130759" y="981141"/>
                  </a:lnTo>
                  <a:lnTo>
                    <a:pt x="130535" y="981336"/>
                  </a:lnTo>
                  <a:lnTo>
                    <a:pt x="130367" y="981494"/>
                  </a:lnTo>
                  <a:lnTo>
                    <a:pt x="129956" y="981923"/>
                  </a:lnTo>
                  <a:lnTo>
                    <a:pt x="129794" y="982082"/>
                  </a:lnTo>
                  <a:lnTo>
                    <a:pt x="129671" y="982214"/>
                  </a:lnTo>
                  <a:lnTo>
                    <a:pt x="129560" y="982392"/>
                  </a:lnTo>
                  <a:lnTo>
                    <a:pt x="129499" y="982554"/>
                  </a:lnTo>
                  <a:lnTo>
                    <a:pt x="129463" y="982716"/>
                  </a:lnTo>
                  <a:lnTo>
                    <a:pt x="129457" y="982967"/>
                  </a:lnTo>
                  <a:lnTo>
                    <a:pt x="129481" y="983212"/>
                  </a:lnTo>
                  <a:lnTo>
                    <a:pt x="129530" y="983479"/>
                  </a:lnTo>
                  <a:lnTo>
                    <a:pt x="129656" y="983713"/>
                  </a:lnTo>
                  <a:lnTo>
                    <a:pt x="129827" y="983861"/>
                  </a:lnTo>
                  <a:lnTo>
                    <a:pt x="130323" y="984345"/>
                  </a:lnTo>
                  <a:lnTo>
                    <a:pt x="130431" y="984516"/>
                  </a:lnTo>
                  <a:lnTo>
                    <a:pt x="130542" y="984753"/>
                  </a:lnTo>
                  <a:lnTo>
                    <a:pt x="130659" y="985057"/>
                  </a:lnTo>
                  <a:lnTo>
                    <a:pt x="130737" y="985428"/>
                  </a:lnTo>
                  <a:lnTo>
                    <a:pt x="130739" y="985566"/>
                  </a:lnTo>
                  <a:lnTo>
                    <a:pt x="130695" y="985837"/>
                  </a:lnTo>
                  <a:lnTo>
                    <a:pt x="130515" y="986235"/>
                  </a:lnTo>
                  <a:lnTo>
                    <a:pt x="130423" y="986501"/>
                  </a:lnTo>
                  <a:lnTo>
                    <a:pt x="130314" y="986826"/>
                  </a:lnTo>
                  <a:lnTo>
                    <a:pt x="130228" y="987079"/>
                  </a:lnTo>
                  <a:lnTo>
                    <a:pt x="130144" y="987387"/>
                  </a:lnTo>
                  <a:lnTo>
                    <a:pt x="130014" y="987784"/>
                  </a:lnTo>
                  <a:lnTo>
                    <a:pt x="129878" y="988157"/>
                  </a:lnTo>
                  <a:lnTo>
                    <a:pt x="129779" y="988437"/>
                  </a:lnTo>
                  <a:lnTo>
                    <a:pt x="129726" y="988631"/>
                  </a:lnTo>
                  <a:lnTo>
                    <a:pt x="129703" y="988772"/>
                  </a:lnTo>
                  <a:lnTo>
                    <a:pt x="129659" y="989058"/>
                  </a:lnTo>
                  <a:lnTo>
                    <a:pt x="129738" y="989402"/>
                  </a:lnTo>
                  <a:lnTo>
                    <a:pt x="129835" y="989561"/>
                  </a:lnTo>
                  <a:lnTo>
                    <a:pt x="130074" y="989884"/>
                  </a:lnTo>
                  <a:lnTo>
                    <a:pt x="130633" y="990521"/>
                  </a:lnTo>
                  <a:lnTo>
                    <a:pt x="130765" y="990748"/>
                  </a:lnTo>
                  <a:lnTo>
                    <a:pt x="130877" y="991107"/>
                  </a:lnTo>
                  <a:lnTo>
                    <a:pt x="130908" y="991312"/>
                  </a:lnTo>
                  <a:lnTo>
                    <a:pt x="130969" y="991801"/>
                  </a:lnTo>
                  <a:lnTo>
                    <a:pt x="130964" y="991962"/>
                  </a:lnTo>
                  <a:lnTo>
                    <a:pt x="130946" y="992123"/>
                  </a:lnTo>
                  <a:lnTo>
                    <a:pt x="130919" y="992309"/>
                  </a:lnTo>
                  <a:lnTo>
                    <a:pt x="130775" y="993042"/>
                  </a:lnTo>
                  <a:lnTo>
                    <a:pt x="130658" y="994007"/>
                  </a:lnTo>
                  <a:lnTo>
                    <a:pt x="130632" y="994853"/>
                  </a:lnTo>
                  <a:lnTo>
                    <a:pt x="130620" y="994992"/>
                  </a:lnTo>
                  <a:lnTo>
                    <a:pt x="130339" y="995820"/>
                  </a:lnTo>
                  <a:lnTo>
                    <a:pt x="129650" y="996916"/>
                  </a:lnTo>
                  <a:lnTo>
                    <a:pt x="128977" y="997166"/>
                  </a:lnTo>
                  <a:lnTo>
                    <a:pt x="127643" y="997270"/>
                  </a:lnTo>
                  <a:lnTo>
                    <a:pt x="125500" y="997752"/>
                  </a:lnTo>
                  <a:lnTo>
                    <a:pt x="124359" y="998384"/>
                  </a:lnTo>
                  <a:lnTo>
                    <a:pt x="123467" y="999606"/>
                  </a:lnTo>
                  <a:lnTo>
                    <a:pt x="122575" y="1001088"/>
                  </a:lnTo>
                  <a:lnTo>
                    <a:pt x="122318" y="1001506"/>
                  </a:lnTo>
                  <a:lnTo>
                    <a:pt x="122027" y="1001987"/>
                  </a:lnTo>
                  <a:lnTo>
                    <a:pt x="121679" y="1002828"/>
                  </a:lnTo>
                  <a:lnTo>
                    <a:pt x="120916" y="1004441"/>
                  </a:lnTo>
                  <a:lnTo>
                    <a:pt x="120772" y="1004959"/>
                  </a:lnTo>
                  <a:lnTo>
                    <a:pt x="120818" y="1006327"/>
                  </a:lnTo>
                  <a:lnTo>
                    <a:pt x="120810" y="1006718"/>
                  </a:lnTo>
                  <a:lnTo>
                    <a:pt x="120871" y="1007045"/>
                  </a:lnTo>
                  <a:lnTo>
                    <a:pt x="120859" y="1007695"/>
                  </a:lnTo>
                  <a:lnTo>
                    <a:pt x="120920" y="1008022"/>
                  </a:lnTo>
                  <a:lnTo>
                    <a:pt x="120912" y="1008345"/>
                  </a:lnTo>
                  <a:lnTo>
                    <a:pt x="120765" y="1009322"/>
                  </a:lnTo>
                  <a:lnTo>
                    <a:pt x="120890" y="1009649"/>
                  </a:lnTo>
                  <a:lnTo>
                    <a:pt x="120867" y="1011017"/>
                  </a:lnTo>
                  <a:lnTo>
                    <a:pt x="120920" y="1011731"/>
                  </a:lnTo>
                  <a:lnTo>
                    <a:pt x="120878" y="1014007"/>
                  </a:lnTo>
                  <a:lnTo>
                    <a:pt x="120939" y="1014335"/>
                  </a:lnTo>
                  <a:lnTo>
                    <a:pt x="120927" y="1015116"/>
                  </a:lnTo>
                  <a:lnTo>
                    <a:pt x="120988" y="1015444"/>
                  </a:lnTo>
                  <a:lnTo>
                    <a:pt x="121302" y="1016552"/>
                  </a:lnTo>
                  <a:lnTo>
                    <a:pt x="121415" y="1017729"/>
                  </a:lnTo>
                  <a:lnTo>
                    <a:pt x="121861" y="1018779"/>
                  </a:lnTo>
                  <a:lnTo>
                    <a:pt x="122318" y="1019438"/>
                  </a:lnTo>
                  <a:lnTo>
                    <a:pt x="123732" y="1021179"/>
                  </a:lnTo>
                  <a:lnTo>
                    <a:pt x="118541" y="1022083"/>
                  </a:lnTo>
                  <a:lnTo>
                    <a:pt x="103464" y="1011058"/>
                  </a:lnTo>
                  <a:lnTo>
                    <a:pt x="103772" y="1008313"/>
                  </a:lnTo>
                  <a:lnTo>
                    <a:pt x="94380" y="1001515"/>
                  </a:lnTo>
                  <a:lnTo>
                    <a:pt x="94048" y="1001312"/>
                  </a:lnTo>
                  <a:lnTo>
                    <a:pt x="93111" y="1002595"/>
                  </a:lnTo>
                  <a:lnTo>
                    <a:pt x="92827" y="1002990"/>
                  </a:lnTo>
                  <a:lnTo>
                    <a:pt x="90258" y="1006643"/>
                  </a:lnTo>
                  <a:lnTo>
                    <a:pt x="89991" y="1006396"/>
                  </a:lnTo>
                  <a:lnTo>
                    <a:pt x="86758" y="1004846"/>
                  </a:lnTo>
                  <a:lnTo>
                    <a:pt x="84967" y="1003982"/>
                  </a:lnTo>
                  <a:lnTo>
                    <a:pt x="84310" y="1005382"/>
                  </a:lnTo>
                  <a:lnTo>
                    <a:pt x="83750" y="1005119"/>
                  </a:lnTo>
                  <a:lnTo>
                    <a:pt x="82069" y="1004314"/>
                  </a:lnTo>
                  <a:lnTo>
                    <a:pt x="81513" y="1005491"/>
                  </a:lnTo>
                  <a:lnTo>
                    <a:pt x="80946" y="1005219"/>
                  </a:lnTo>
                  <a:lnTo>
                    <a:pt x="80387" y="1004955"/>
                  </a:lnTo>
                  <a:lnTo>
                    <a:pt x="80942" y="1003773"/>
                  </a:lnTo>
                  <a:lnTo>
                    <a:pt x="80387" y="1003510"/>
                  </a:lnTo>
                  <a:lnTo>
                    <a:pt x="79824" y="1003237"/>
                  </a:lnTo>
                  <a:lnTo>
                    <a:pt x="80247" y="1002351"/>
                  </a:lnTo>
                  <a:lnTo>
                    <a:pt x="80723" y="1001338"/>
                  </a:lnTo>
                  <a:lnTo>
                    <a:pt x="79612" y="1000770"/>
                  </a:lnTo>
                  <a:lnTo>
                    <a:pt x="79248" y="1000594"/>
                  </a:lnTo>
                  <a:lnTo>
                    <a:pt x="80224" y="998507"/>
                  </a:lnTo>
                  <a:lnTo>
                    <a:pt x="76744" y="996718"/>
                  </a:lnTo>
                  <a:lnTo>
                    <a:pt x="75751" y="996091"/>
                  </a:lnTo>
                  <a:lnTo>
                    <a:pt x="74521" y="995350"/>
                  </a:lnTo>
                  <a:lnTo>
                    <a:pt x="73394" y="994326"/>
                  </a:lnTo>
                  <a:lnTo>
                    <a:pt x="73880" y="993786"/>
                  </a:lnTo>
                  <a:lnTo>
                    <a:pt x="74404" y="993281"/>
                  </a:lnTo>
                  <a:lnTo>
                    <a:pt x="74962" y="992820"/>
                  </a:lnTo>
                  <a:lnTo>
                    <a:pt x="75355" y="992538"/>
                  </a:lnTo>
                  <a:lnTo>
                    <a:pt x="74617" y="992204"/>
                  </a:lnTo>
                  <a:lnTo>
                    <a:pt x="74007" y="991704"/>
                  </a:lnTo>
                  <a:lnTo>
                    <a:pt x="73458" y="991291"/>
                  </a:lnTo>
                  <a:lnTo>
                    <a:pt x="72749" y="990749"/>
                  </a:lnTo>
                  <a:lnTo>
                    <a:pt x="65764" y="985273"/>
                  </a:lnTo>
                  <a:lnTo>
                    <a:pt x="62656" y="982869"/>
                  </a:lnTo>
                  <a:lnTo>
                    <a:pt x="58182" y="979343"/>
                  </a:lnTo>
                  <a:lnTo>
                    <a:pt x="57181" y="980405"/>
                  </a:lnTo>
                  <a:lnTo>
                    <a:pt x="53037" y="977191"/>
                  </a:lnTo>
                  <a:lnTo>
                    <a:pt x="51980" y="978315"/>
                  </a:lnTo>
                  <a:lnTo>
                    <a:pt x="50059" y="977135"/>
                  </a:lnTo>
                  <a:lnTo>
                    <a:pt x="49174" y="976831"/>
                  </a:lnTo>
                  <a:lnTo>
                    <a:pt x="46790" y="975994"/>
                  </a:lnTo>
                  <a:lnTo>
                    <a:pt x="47107" y="974927"/>
                  </a:lnTo>
                  <a:lnTo>
                    <a:pt x="45157" y="975585"/>
                  </a:lnTo>
                  <a:lnTo>
                    <a:pt x="44443" y="975845"/>
                  </a:lnTo>
                  <a:lnTo>
                    <a:pt x="45395" y="972986"/>
                  </a:lnTo>
                  <a:lnTo>
                    <a:pt x="46283" y="972659"/>
                  </a:lnTo>
                  <a:lnTo>
                    <a:pt x="46548" y="971145"/>
                  </a:lnTo>
                  <a:lnTo>
                    <a:pt x="46824" y="969542"/>
                  </a:lnTo>
                  <a:lnTo>
                    <a:pt x="47202" y="967393"/>
                  </a:lnTo>
                  <a:lnTo>
                    <a:pt x="47028" y="967361"/>
                  </a:lnTo>
                  <a:lnTo>
                    <a:pt x="45165" y="966993"/>
                  </a:lnTo>
                  <a:lnTo>
                    <a:pt x="44791" y="966034"/>
                  </a:lnTo>
                  <a:lnTo>
                    <a:pt x="44662" y="964489"/>
                  </a:lnTo>
                  <a:lnTo>
                    <a:pt x="44673" y="963793"/>
                  </a:lnTo>
                  <a:lnTo>
                    <a:pt x="44755" y="961009"/>
                  </a:lnTo>
                  <a:lnTo>
                    <a:pt x="43294" y="957455"/>
                  </a:lnTo>
                  <a:lnTo>
                    <a:pt x="43351" y="957219"/>
                  </a:lnTo>
                  <a:lnTo>
                    <a:pt x="43880" y="956733"/>
                  </a:lnTo>
                  <a:lnTo>
                    <a:pt x="44500" y="956155"/>
                  </a:lnTo>
                  <a:lnTo>
                    <a:pt x="46536" y="955292"/>
                  </a:lnTo>
                  <a:lnTo>
                    <a:pt x="46805" y="955174"/>
                  </a:lnTo>
                  <a:lnTo>
                    <a:pt x="47111" y="955047"/>
                  </a:lnTo>
                  <a:lnTo>
                    <a:pt x="44936" y="954685"/>
                  </a:lnTo>
                  <a:lnTo>
                    <a:pt x="44313" y="954568"/>
                  </a:lnTo>
                  <a:lnTo>
                    <a:pt x="39587" y="953774"/>
                  </a:lnTo>
                  <a:lnTo>
                    <a:pt x="39617" y="953629"/>
                  </a:lnTo>
                  <a:lnTo>
                    <a:pt x="40078" y="950875"/>
                  </a:lnTo>
                  <a:lnTo>
                    <a:pt x="38824" y="950668"/>
                  </a:lnTo>
                  <a:lnTo>
                    <a:pt x="37322" y="950411"/>
                  </a:lnTo>
                  <a:lnTo>
                    <a:pt x="27285" y="949780"/>
                  </a:lnTo>
                  <a:lnTo>
                    <a:pt x="25439" y="949664"/>
                  </a:lnTo>
                  <a:lnTo>
                    <a:pt x="21112" y="948958"/>
                  </a:lnTo>
                  <a:lnTo>
                    <a:pt x="18975" y="948042"/>
                  </a:lnTo>
                  <a:lnTo>
                    <a:pt x="17304" y="947540"/>
                  </a:lnTo>
                  <a:lnTo>
                    <a:pt x="12267" y="944950"/>
                  </a:lnTo>
                  <a:lnTo>
                    <a:pt x="11264" y="944608"/>
                  </a:lnTo>
                  <a:lnTo>
                    <a:pt x="3835" y="939175"/>
                  </a:lnTo>
                  <a:lnTo>
                    <a:pt x="1016" y="934159"/>
                  </a:lnTo>
                  <a:lnTo>
                    <a:pt x="0" y="931415"/>
                  </a:lnTo>
                  <a:lnTo>
                    <a:pt x="71" y="930361"/>
                  </a:lnTo>
                  <a:lnTo>
                    <a:pt x="400" y="927494"/>
                  </a:lnTo>
                  <a:lnTo>
                    <a:pt x="589" y="921633"/>
                  </a:lnTo>
                  <a:lnTo>
                    <a:pt x="1054" y="920760"/>
                  </a:lnTo>
                  <a:lnTo>
                    <a:pt x="1935" y="920220"/>
                  </a:lnTo>
                  <a:lnTo>
                    <a:pt x="3779" y="920043"/>
                  </a:lnTo>
                  <a:lnTo>
                    <a:pt x="5245" y="920124"/>
                  </a:lnTo>
                  <a:lnTo>
                    <a:pt x="5986" y="919879"/>
                  </a:lnTo>
                  <a:lnTo>
                    <a:pt x="6292" y="919416"/>
                  </a:lnTo>
                  <a:lnTo>
                    <a:pt x="6398" y="919093"/>
                  </a:lnTo>
                  <a:lnTo>
                    <a:pt x="6390" y="918466"/>
                  </a:lnTo>
                  <a:lnTo>
                    <a:pt x="6537" y="917566"/>
                  </a:lnTo>
                  <a:lnTo>
                    <a:pt x="7331" y="916131"/>
                  </a:lnTo>
                  <a:lnTo>
                    <a:pt x="8949" y="915040"/>
                  </a:lnTo>
                  <a:lnTo>
                    <a:pt x="10861" y="914168"/>
                  </a:lnTo>
                  <a:lnTo>
                    <a:pt x="11386" y="913564"/>
                  </a:lnTo>
                  <a:lnTo>
                    <a:pt x="11197" y="911610"/>
                  </a:lnTo>
                  <a:lnTo>
                    <a:pt x="11673" y="909770"/>
                  </a:lnTo>
                  <a:lnTo>
                    <a:pt x="13034" y="908443"/>
                  </a:lnTo>
                  <a:lnTo>
                    <a:pt x="15203" y="908339"/>
                  </a:lnTo>
                  <a:lnTo>
                    <a:pt x="16193" y="908339"/>
                  </a:lnTo>
                  <a:lnTo>
                    <a:pt x="18287" y="907312"/>
                  </a:lnTo>
                  <a:lnTo>
                    <a:pt x="19614" y="905268"/>
                  </a:lnTo>
                  <a:lnTo>
                    <a:pt x="19976" y="904359"/>
                  </a:lnTo>
                  <a:lnTo>
                    <a:pt x="19428" y="903359"/>
                  </a:lnTo>
                  <a:lnTo>
                    <a:pt x="17047" y="901706"/>
                  </a:lnTo>
                  <a:lnTo>
                    <a:pt x="16545" y="900874"/>
                  </a:lnTo>
                  <a:lnTo>
                    <a:pt x="17301" y="899625"/>
                  </a:lnTo>
                  <a:lnTo>
                    <a:pt x="19810" y="897699"/>
                  </a:lnTo>
                  <a:lnTo>
                    <a:pt x="21348" y="896472"/>
                  </a:lnTo>
                  <a:lnTo>
                    <a:pt x="22471" y="894250"/>
                  </a:lnTo>
                  <a:lnTo>
                    <a:pt x="23733" y="892088"/>
                  </a:lnTo>
                  <a:lnTo>
                    <a:pt x="25577" y="890171"/>
                  </a:lnTo>
                  <a:lnTo>
                    <a:pt x="27863" y="888753"/>
                  </a:lnTo>
                  <a:lnTo>
                    <a:pt x="31975" y="887731"/>
                  </a:lnTo>
                  <a:lnTo>
                    <a:pt x="33306" y="887649"/>
                  </a:lnTo>
                  <a:lnTo>
                    <a:pt x="34175" y="886822"/>
                  </a:lnTo>
                  <a:lnTo>
                    <a:pt x="33657" y="885519"/>
                  </a:lnTo>
                  <a:lnTo>
                    <a:pt x="32656" y="883965"/>
                  </a:lnTo>
                  <a:lnTo>
                    <a:pt x="32361" y="882629"/>
                  </a:lnTo>
                  <a:lnTo>
                    <a:pt x="33143" y="880149"/>
                  </a:lnTo>
                  <a:lnTo>
                    <a:pt x="34024" y="878809"/>
                  </a:lnTo>
                  <a:lnTo>
                    <a:pt x="33997" y="878100"/>
                  </a:lnTo>
                  <a:lnTo>
                    <a:pt x="33952" y="877841"/>
                  </a:lnTo>
                  <a:lnTo>
                    <a:pt x="33819" y="875379"/>
                  </a:lnTo>
                  <a:lnTo>
                    <a:pt x="33967" y="872721"/>
                  </a:lnTo>
                  <a:lnTo>
                    <a:pt x="32905" y="866906"/>
                  </a:lnTo>
                  <a:lnTo>
                    <a:pt x="32822" y="864980"/>
                  </a:lnTo>
                  <a:lnTo>
                    <a:pt x="33328" y="863376"/>
                  </a:lnTo>
                  <a:lnTo>
                    <a:pt x="34126" y="862454"/>
                  </a:lnTo>
                  <a:lnTo>
                    <a:pt x="35034" y="861520"/>
                  </a:lnTo>
                  <a:lnTo>
                    <a:pt x="35521" y="860357"/>
                  </a:lnTo>
                  <a:lnTo>
                    <a:pt x="36092" y="858217"/>
                  </a:lnTo>
                  <a:lnTo>
                    <a:pt x="36107" y="857504"/>
                  </a:lnTo>
                  <a:lnTo>
                    <a:pt x="36802" y="855891"/>
                  </a:lnTo>
                  <a:lnTo>
                    <a:pt x="37762" y="854410"/>
                  </a:lnTo>
                  <a:lnTo>
                    <a:pt x="38503" y="853901"/>
                  </a:lnTo>
                  <a:lnTo>
                    <a:pt x="38972" y="853779"/>
                  </a:lnTo>
                  <a:lnTo>
                    <a:pt x="39701" y="853988"/>
                  </a:lnTo>
                  <a:lnTo>
                    <a:pt x="41216" y="854992"/>
                  </a:lnTo>
                  <a:lnTo>
                    <a:pt x="42071" y="855659"/>
                  </a:lnTo>
                  <a:lnTo>
                    <a:pt x="42792" y="856191"/>
                  </a:lnTo>
                  <a:lnTo>
                    <a:pt x="43257" y="856395"/>
                  </a:lnTo>
                  <a:lnTo>
                    <a:pt x="43586" y="856468"/>
                  </a:lnTo>
                  <a:lnTo>
                    <a:pt x="44055" y="856409"/>
                  </a:lnTo>
                  <a:lnTo>
                    <a:pt x="44860" y="856164"/>
                  </a:lnTo>
                  <a:lnTo>
                    <a:pt x="45396" y="855914"/>
                  </a:lnTo>
                  <a:lnTo>
                    <a:pt x="45600" y="855723"/>
                  </a:lnTo>
                  <a:lnTo>
                    <a:pt x="46220" y="854628"/>
                  </a:lnTo>
                  <a:lnTo>
                    <a:pt x="46224" y="854365"/>
                  </a:lnTo>
                  <a:lnTo>
                    <a:pt x="46500" y="853915"/>
                  </a:lnTo>
                  <a:lnTo>
                    <a:pt x="46504" y="853720"/>
                  </a:lnTo>
                  <a:lnTo>
                    <a:pt x="47323" y="852434"/>
                  </a:lnTo>
                  <a:lnTo>
                    <a:pt x="48208" y="851407"/>
                  </a:lnTo>
                  <a:lnTo>
                    <a:pt x="48816" y="850962"/>
                  </a:lnTo>
                  <a:lnTo>
                    <a:pt x="49493" y="850522"/>
                  </a:lnTo>
                  <a:lnTo>
                    <a:pt x="50494" y="850213"/>
                  </a:lnTo>
                  <a:lnTo>
                    <a:pt x="51163" y="850095"/>
                  </a:lnTo>
                  <a:lnTo>
                    <a:pt x="51832" y="850040"/>
                  </a:lnTo>
                  <a:lnTo>
                    <a:pt x="53041" y="849608"/>
                  </a:lnTo>
                  <a:lnTo>
                    <a:pt x="53986" y="848777"/>
                  </a:lnTo>
                  <a:lnTo>
                    <a:pt x="54126" y="848391"/>
                  </a:lnTo>
                  <a:lnTo>
                    <a:pt x="54205" y="847805"/>
                  </a:lnTo>
                  <a:lnTo>
                    <a:pt x="54209" y="847483"/>
                  </a:lnTo>
                  <a:lnTo>
                    <a:pt x="54084" y="847155"/>
                  </a:lnTo>
                  <a:lnTo>
                    <a:pt x="53438" y="845974"/>
                  </a:lnTo>
                  <a:lnTo>
                    <a:pt x="52527" y="844784"/>
                  </a:lnTo>
                  <a:lnTo>
                    <a:pt x="51620" y="843208"/>
                  </a:lnTo>
                  <a:lnTo>
                    <a:pt x="51114" y="841832"/>
                  </a:lnTo>
                  <a:lnTo>
                    <a:pt x="51454" y="841445"/>
                  </a:lnTo>
                  <a:lnTo>
                    <a:pt x="52259" y="841200"/>
                  </a:lnTo>
                  <a:lnTo>
                    <a:pt x="53053" y="841346"/>
                  </a:lnTo>
                  <a:lnTo>
                    <a:pt x="53385" y="841482"/>
                  </a:lnTo>
                  <a:lnTo>
                    <a:pt x="53850" y="841554"/>
                  </a:lnTo>
                  <a:lnTo>
                    <a:pt x="54715" y="841636"/>
                  </a:lnTo>
                  <a:lnTo>
                    <a:pt x="55048" y="841709"/>
                  </a:lnTo>
                  <a:lnTo>
                    <a:pt x="56779" y="841609"/>
                  </a:lnTo>
                  <a:lnTo>
                    <a:pt x="58453" y="841314"/>
                  </a:lnTo>
                  <a:lnTo>
                    <a:pt x="61000" y="840446"/>
                  </a:lnTo>
                  <a:lnTo>
                    <a:pt x="61741" y="840005"/>
                  </a:lnTo>
                  <a:lnTo>
                    <a:pt x="62553" y="839238"/>
                  </a:lnTo>
                  <a:lnTo>
                    <a:pt x="63986" y="837443"/>
                  </a:lnTo>
                  <a:lnTo>
                    <a:pt x="64945" y="835767"/>
                  </a:lnTo>
                  <a:close/>
                </a:path>
              </a:pathLst>
            </a:custGeom>
            <a:solidFill>
              <a:srgbClr val="FFF0C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" name="pg133"/>
            <p:cNvSpPr/>
            <p:nvPr/>
          </p:nvSpPr>
          <p:spPr>
            <a:xfrm>
              <a:off x="6750426" y="2899697"/>
              <a:ext cx="27595" cy="54641"/>
            </a:xfrm>
            <a:custGeom>
              <a:avLst/>
              <a:gdLst/>
              <a:ahLst/>
              <a:cxnLst/>
              <a:rect l="0" t="0" r="0" b="0"/>
              <a:pathLst>
                <a:path w="27595" h="54641">
                  <a:moveTo>
                    <a:pt x="9787" y="40707"/>
                  </a:moveTo>
                  <a:lnTo>
                    <a:pt x="9768" y="37530"/>
                  </a:lnTo>
                  <a:lnTo>
                    <a:pt x="9772" y="37140"/>
                  </a:lnTo>
                  <a:lnTo>
                    <a:pt x="9666" y="35512"/>
                  </a:lnTo>
                  <a:lnTo>
                    <a:pt x="9478" y="34669"/>
                  </a:lnTo>
                  <a:lnTo>
                    <a:pt x="9485" y="34279"/>
                  </a:lnTo>
                  <a:lnTo>
                    <a:pt x="9376" y="32652"/>
                  </a:lnTo>
                  <a:lnTo>
                    <a:pt x="9447" y="32267"/>
                  </a:lnTo>
                  <a:lnTo>
                    <a:pt x="9459" y="31487"/>
                  </a:lnTo>
                  <a:lnTo>
                    <a:pt x="9617" y="29865"/>
                  </a:lnTo>
                  <a:lnTo>
                    <a:pt x="9689" y="29480"/>
                  </a:lnTo>
                  <a:lnTo>
                    <a:pt x="9610" y="25971"/>
                  </a:lnTo>
                  <a:lnTo>
                    <a:pt x="9489" y="25191"/>
                  </a:lnTo>
                  <a:lnTo>
                    <a:pt x="9243" y="23954"/>
                  </a:lnTo>
                  <a:lnTo>
                    <a:pt x="9051" y="23496"/>
                  </a:lnTo>
                  <a:lnTo>
                    <a:pt x="8665" y="22712"/>
                  </a:lnTo>
                  <a:lnTo>
                    <a:pt x="8537" y="22191"/>
                  </a:lnTo>
                  <a:lnTo>
                    <a:pt x="8152" y="21470"/>
                  </a:lnTo>
                  <a:lnTo>
                    <a:pt x="7954" y="21144"/>
                  </a:lnTo>
                  <a:lnTo>
                    <a:pt x="7895" y="20817"/>
                  </a:lnTo>
                  <a:lnTo>
                    <a:pt x="7637" y="20296"/>
                  </a:lnTo>
                  <a:lnTo>
                    <a:pt x="7576" y="19970"/>
                  </a:lnTo>
                  <a:lnTo>
                    <a:pt x="7316" y="19444"/>
                  </a:lnTo>
                  <a:lnTo>
                    <a:pt x="7259" y="18991"/>
                  </a:lnTo>
                  <a:lnTo>
                    <a:pt x="7131" y="18601"/>
                  </a:lnTo>
                  <a:lnTo>
                    <a:pt x="7176" y="18324"/>
                  </a:lnTo>
                  <a:lnTo>
                    <a:pt x="7210" y="18052"/>
                  </a:lnTo>
                  <a:lnTo>
                    <a:pt x="7233" y="17772"/>
                  </a:lnTo>
                  <a:lnTo>
                    <a:pt x="7244" y="17495"/>
                  </a:lnTo>
                  <a:lnTo>
                    <a:pt x="7244" y="17218"/>
                  </a:lnTo>
                  <a:lnTo>
                    <a:pt x="7236" y="16969"/>
                  </a:lnTo>
                  <a:lnTo>
                    <a:pt x="7214" y="16724"/>
                  </a:lnTo>
                  <a:lnTo>
                    <a:pt x="7187" y="16480"/>
                  </a:lnTo>
                  <a:lnTo>
                    <a:pt x="7157" y="16230"/>
                  </a:lnTo>
                  <a:lnTo>
                    <a:pt x="7123" y="15986"/>
                  </a:lnTo>
                  <a:lnTo>
                    <a:pt x="7078" y="15505"/>
                  </a:lnTo>
                  <a:lnTo>
                    <a:pt x="7051" y="15265"/>
                  </a:lnTo>
                  <a:lnTo>
                    <a:pt x="7006" y="15038"/>
                  </a:lnTo>
                  <a:lnTo>
                    <a:pt x="6859" y="14698"/>
                  </a:lnTo>
                  <a:lnTo>
                    <a:pt x="6689" y="14462"/>
                  </a:lnTo>
                  <a:lnTo>
                    <a:pt x="6503" y="14236"/>
                  </a:lnTo>
                  <a:lnTo>
                    <a:pt x="6398" y="14100"/>
                  </a:lnTo>
                  <a:lnTo>
                    <a:pt x="6058" y="13706"/>
                  </a:lnTo>
                  <a:lnTo>
                    <a:pt x="5374" y="12985"/>
                  </a:lnTo>
                  <a:lnTo>
                    <a:pt x="5169" y="12849"/>
                  </a:lnTo>
                  <a:lnTo>
                    <a:pt x="4946" y="12727"/>
                  </a:lnTo>
                  <a:lnTo>
                    <a:pt x="4708" y="12627"/>
                  </a:lnTo>
                  <a:lnTo>
                    <a:pt x="4470" y="12536"/>
                  </a:lnTo>
                  <a:lnTo>
                    <a:pt x="4228" y="12459"/>
                  </a:lnTo>
                  <a:lnTo>
                    <a:pt x="4100" y="12428"/>
                  </a:lnTo>
                  <a:lnTo>
                    <a:pt x="3084" y="11933"/>
                  </a:lnTo>
                  <a:lnTo>
                    <a:pt x="2935" y="11879"/>
                  </a:lnTo>
                  <a:lnTo>
                    <a:pt x="2780" y="11843"/>
                  </a:lnTo>
                  <a:lnTo>
                    <a:pt x="2618" y="11820"/>
                  </a:lnTo>
                  <a:lnTo>
                    <a:pt x="2452" y="11802"/>
                  </a:lnTo>
                  <a:lnTo>
                    <a:pt x="2293" y="11775"/>
                  </a:lnTo>
                  <a:lnTo>
                    <a:pt x="2021" y="11707"/>
                  </a:lnTo>
                  <a:lnTo>
                    <a:pt x="1477" y="11553"/>
                  </a:lnTo>
                  <a:lnTo>
                    <a:pt x="1205" y="11494"/>
                  </a:lnTo>
                  <a:lnTo>
                    <a:pt x="929" y="11462"/>
                  </a:lnTo>
                  <a:lnTo>
                    <a:pt x="797" y="11458"/>
                  </a:lnTo>
                  <a:lnTo>
                    <a:pt x="525" y="11462"/>
                  </a:lnTo>
                  <a:lnTo>
                    <a:pt x="257" y="11485"/>
                  </a:lnTo>
                  <a:lnTo>
                    <a:pt x="0" y="10896"/>
                  </a:lnTo>
                  <a:lnTo>
                    <a:pt x="10" y="10247"/>
                  </a:lnTo>
                  <a:lnTo>
                    <a:pt x="151" y="9799"/>
                  </a:lnTo>
                  <a:lnTo>
                    <a:pt x="297" y="9019"/>
                  </a:lnTo>
                  <a:lnTo>
                    <a:pt x="501" y="8570"/>
                  </a:lnTo>
                  <a:lnTo>
                    <a:pt x="642" y="8117"/>
                  </a:lnTo>
                  <a:lnTo>
                    <a:pt x="646" y="7727"/>
                  </a:lnTo>
                  <a:lnTo>
                    <a:pt x="593" y="6884"/>
                  </a:lnTo>
                  <a:lnTo>
                    <a:pt x="468" y="6490"/>
                  </a:lnTo>
                  <a:lnTo>
                    <a:pt x="487" y="5325"/>
                  </a:lnTo>
                  <a:lnTo>
                    <a:pt x="1315" y="3258"/>
                  </a:lnTo>
                  <a:lnTo>
                    <a:pt x="1583" y="2937"/>
                  </a:lnTo>
                  <a:lnTo>
                    <a:pt x="2134" y="1713"/>
                  </a:lnTo>
                  <a:lnTo>
                    <a:pt x="2746" y="942"/>
                  </a:lnTo>
                  <a:lnTo>
                    <a:pt x="3152" y="562"/>
                  </a:lnTo>
                  <a:lnTo>
                    <a:pt x="3620" y="371"/>
                  </a:lnTo>
                  <a:lnTo>
                    <a:pt x="4017" y="312"/>
                  </a:lnTo>
                  <a:lnTo>
                    <a:pt x="4621" y="0"/>
                  </a:lnTo>
                  <a:lnTo>
                    <a:pt x="5286" y="8"/>
                  </a:lnTo>
                  <a:lnTo>
                    <a:pt x="5948" y="149"/>
                  </a:lnTo>
                  <a:lnTo>
                    <a:pt x="6349" y="154"/>
                  </a:lnTo>
                  <a:lnTo>
                    <a:pt x="7142" y="489"/>
                  </a:lnTo>
                  <a:lnTo>
                    <a:pt x="7997" y="1087"/>
                  </a:lnTo>
                  <a:lnTo>
                    <a:pt x="8786" y="1749"/>
                  </a:lnTo>
                  <a:lnTo>
                    <a:pt x="9761" y="2932"/>
                  </a:lnTo>
                  <a:lnTo>
                    <a:pt x="13015" y="7655"/>
                  </a:lnTo>
                  <a:lnTo>
                    <a:pt x="13730" y="8897"/>
                  </a:lnTo>
                  <a:lnTo>
                    <a:pt x="14765" y="10601"/>
                  </a:lnTo>
                  <a:lnTo>
                    <a:pt x="15743" y="11847"/>
                  </a:lnTo>
                  <a:lnTo>
                    <a:pt x="16521" y="13094"/>
                  </a:lnTo>
                  <a:lnTo>
                    <a:pt x="16908" y="13942"/>
                  </a:lnTo>
                  <a:lnTo>
                    <a:pt x="17097" y="14726"/>
                  </a:lnTo>
                  <a:lnTo>
                    <a:pt x="16998" y="16733"/>
                  </a:lnTo>
                  <a:lnTo>
                    <a:pt x="16919" y="17577"/>
                  </a:lnTo>
                  <a:lnTo>
                    <a:pt x="16915" y="17966"/>
                  </a:lnTo>
                  <a:lnTo>
                    <a:pt x="17663" y="21289"/>
                  </a:lnTo>
                  <a:lnTo>
                    <a:pt x="17716" y="22068"/>
                  </a:lnTo>
                  <a:lnTo>
                    <a:pt x="18730" y="25395"/>
                  </a:lnTo>
                  <a:lnTo>
                    <a:pt x="18989" y="25853"/>
                  </a:lnTo>
                  <a:lnTo>
                    <a:pt x="19242" y="26637"/>
                  </a:lnTo>
                  <a:lnTo>
                    <a:pt x="19500" y="27159"/>
                  </a:lnTo>
                  <a:lnTo>
                    <a:pt x="19893" y="27553"/>
                  </a:lnTo>
                  <a:lnTo>
                    <a:pt x="20781" y="30422"/>
                  </a:lnTo>
                  <a:lnTo>
                    <a:pt x="21359" y="31601"/>
                  </a:lnTo>
                  <a:lnTo>
                    <a:pt x="21681" y="32385"/>
                  </a:lnTo>
                  <a:lnTo>
                    <a:pt x="22455" y="34017"/>
                  </a:lnTo>
                  <a:lnTo>
                    <a:pt x="23487" y="35979"/>
                  </a:lnTo>
                  <a:lnTo>
                    <a:pt x="24852" y="38146"/>
                  </a:lnTo>
                  <a:lnTo>
                    <a:pt x="25630" y="39388"/>
                  </a:lnTo>
                  <a:lnTo>
                    <a:pt x="25951" y="40240"/>
                  </a:lnTo>
                  <a:lnTo>
                    <a:pt x="26193" y="41863"/>
                  </a:lnTo>
                  <a:lnTo>
                    <a:pt x="26317" y="42258"/>
                  </a:lnTo>
                  <a:lnTo>
                    <a:pt x="26310" y="42711"/>
                  </a:lnTo>
                  <a:lnTo>
                    <a:pt x="26431" y="43554"/>
                  </a:lnTo>
                  <a:lnTo>
                    <a:pt x="26559" y="43948"/>
                  </a:lnTo>
                  <a:lnTo>
                    <a:pt x="26861" y="46029"/>
                  </a:lnTo>
                  <a:lnTo>
                    <a:pt x="27176" y="47203"/>
                  </a:lnTo>
                  <a:lnTo>
                    <a:pt x="27595" y="50063"/>
                  </a:lnTo>
                  <a:lnTo>
                    <a:pt x="27444" y="51296"/>
                  </a:lnTo>
                  <a:lnTo>
                    <a:pt x="27303" y="51749"/>
                  </a:lnTo>
                  <a:lnTo>
                    <a:pt x="27146" y="53368"/>
                  </a:lnTo>
                  <a:lnTo>
                    <a:pt x="27010" y="53758"/>
                  </a:lnTo>
                  <a:lnTo>
                    <a:pt x="26806" y="54080"/>
                  </a:lnTo>
                  <a:lnTo>
                    <a:pt x="26332" y="54397"/>
                  </a:lnTo>
                  <a:lnTo>
                    <a:pt x="25532" y="54641"/>
                  </a:lnTo>
                  <a:lnTo>
                    <a:pt x="24738" y="54501"/>
                  </a:lnTo>
                  <a:lnTo>
                    <a:pt x="23948" y="53902"/>
                  </a:lnTo>
                  <a:lnTo>
                    <a:pt x="21530" y="51205"/>
                  </a:lnTo>
                  <a:lnTo>
                    <a:pt x="20010" y="50340"/>
                  </a:lnTo>
                  <a:lnTo>
                    <a:pt x="19019" y="49936"/>
                  </a:lnTo>
                  <a:lnTo>
                    <a:pt x="18355" y="49927"/>
                  </a:lnTo>
                  <a:lnTo>
                    <a:pt x="18022" y="49986"/>
                  </a:lnTo>
                  <a:lnTo>
                    <a:pt x="17557" y="49977"/>
                  </a:lnTo>
                  <a:lnTo>
                    <a:pt x="17157" y="50036"/>
                  </a:lnTo>
                  <a:lnTo>
                    <a:pt x="16292" y="50090"/>
                  </a:lnTo>
                  <a:lnTo>
                    <a:pt x="15992" y="50127"/>
                  </a:lnTo>
                  <a:lnTo>
                    <a:pt x="15683" y="50136"/>
                  </a:lnTo>
                  <a:lnTo>
                    <a:pt x="15369" y="50108"/>
                  </a:lnTo>
                  <a:lnTo>
                    <a:pt x="15063" y="50054"/>
                  </a:lnTo>
                  <a:lnTo>
                    <a:pt x="14772" y="49973"/>
                  </a:lnTo>
                  <a:lnTo>
                    <a:pt x="14617" y="49913"/>
                  </a:lnTo>
                  <a:lnTo>
                    <a:pt x="14462" y="49846"/>
                  </a:lnTo>
                  <a:lnTo>
                    <a:pt x="14311" y="49769"/>
                  </a:lnTo>
                  <a:lnTo>
                    <a:pt x="14168" y="49682"/>
                  </a:lnTo>
                  <a:lnTo>
                    <a:pt x="14036" y="49582"/>
                  </a:lnTo>
                  <a:lnTo>
                    <a:pt x="13903" y="49465"/>
                  </a:lnTo>
                  <a:lnTo>
                    <a:pt x="13785" y="49329"/>
                  </a:lnTo>
                  <a:lnTo>
                    <a:pt x="13567" y="49039"/>
                  </a:lnTo>
                  <a:lnTo>
                    <a:pt x="13450" y="48898"/>
                  </a:lnTo>
                  <a:lnTo>
                    <a:pt x="13215" y="48658"/>
                  </a:lnTo>
                  <a:lnTo>
                    <a:pt x="12973" y="48418"/>
                  </a:lnTo>
                  <a:lnTo>
                    <a:pt x="12724" y="48191"/>
                  </a:lnTo>
                  <a:lnTo>
                    <a:pt x="12467" y="47969"/>
                  </a:lnTo>
                  <a:lnTo>
                    <a:pt x="12206" y="47756"/>
                  </a:lnTo>
                  <a:lnTo>
                    <a:pt x="10903" y="46047"/>
                  </a:lnTo>
                  <a:lnTo>
                    <a:pt x="10513" y="45199"/>
                  </a:lnTo>
                  <a:lnTo>
                    <a:pt x="10263" y="44352"/>
                  </a:lnTo>
                  <a:close/>
                </a:path>
              </a:pathLst>
            </a:custGeom>
            <a:solidFill>
              <a:srgbClr val="FFF0C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" name="pg134"/>
            <p:cNvSpPr/>
            <p:nvPr/>
          </p:nvSpPr>
          <p:spPr>
            <a:xfrm>
              <a:off x="6972385" y="3032633"/>
              <a:ext cx="35079" cy="26424"/>
            </a:xfrm>
            <a:custGeom>
              <a:avLst/>
              <a:gdLst/>
              <a:ahLst/>
              <a:cxnLst/>
              <a:rect l="0" t="0" r="0" b="0"/>
              <a:pathLst>
                <a:path w="35079" h="26424">
                  <a:moveTo>
                    <a:pt x="38" y="17011"/>
                  </a:moveTo>
                  <a:lnTo>
                    <a:pt x="83" y="16821"/>
                  </a:lnTo>
                  <a:lnTo>
                    <a:pt x="148" y="16667"/>
                  </a:lnTo>
                  <a:lnTo>
                    <a:pt x="227" y="16526"/>
                  </a:lnTo>
                  <a:lnTo>
                    <a:pt x="503" y="16104"/>
                  </a:lnTo>
                  <a:lnTo>
                    <a:pt x="616" y="15896"/>
                  </a:lnTo>
                  <a:lnTo>
                    <a:pt x="722" y="15683"/>
                  </a:lnTo>
                  <a:lnTo>
                    <a:pt x="835" y="15470"/>
                  </a:lnTo>
                  <a:lnTo>
                    <a:pt x="956" y="15275"/>
                  </a:lnTo>
                  <a:lnTo>
                    <a:pt x="1096" y="15107"/>
                  </a:lnTo>
                  <a:lnTo>
                    <a:pt x="1258" y="14980"/>
                  </a:lnTo>
                  <a:lnTo>
                    <a:pt x="1436" y="14880"/>
                  </a:lnTo>
                  <a:lnTo>
                    <a:pt x="1815" y="14708"/>
                  </a:lnTo>
                  <a:lnTo>
                    <a:pt x="1991" y="14604"/>
                  </a:lnTo>
                  <a:lnTo>
                    <a:pt x="2176" y="14477"/>
                  </a:lnTo>
                  <a:lnTo>
                    <a:pt x="2359" y="14336"/>
                  </a:lnTo>
                  <a:lnTo>
                    <a:pt x="2714" y="14041"/>
                  </a:lnTo>
                  <a:lnTo>
                    <a:pt x="2888" y="13892"/>
                  </a:lnTo>
                  <a:lnTo>
                    <a:pt x="3160" y="13647"/>
                  </a:lnTo>
                  <a:lnTo>
                    <a:pt x="3296" y="13520"/>
                  </a:lnTo>
                  <a:lnTo>
                    <a:pt x="3424" y="13388"/>
                  </a:lnTo>
                  <a:lnTo>
                    <a:pt x="3541" y="13248"/>
                  </a:lnTo>
                  <a:lnTo>
                    <a:pt x="3685" y="13031"/>
                  </a:lnTo>
                  <a:lnTo>
                    <a:pt x="3809" y="12790"/>
                  </a:lnTo>
                  <a:lnTo>
                    <a:pt x="4025" y="12282"/>
                  </a:lnTo>
                  <a:lnTo>
                    <a:pt x="4138" y="12033"/>
                  </a:lnTo>
                  <a:lnTo>
                    <a:pt x="4285" y="11720"/>
                  </a:lnTo>
                  <a:lnTo>
                    <a:pt x="4436" y="11412"/>
                  </a:lnTo>
                  <a:lnTo>
                    <a:pt x="4580" y="11099"/>
                  </a:lnTo>
                  <a:lnTo>
                    <a:pt x="4721" y="10781"/>
                  </a:lnTo>
                  <a:lnTo>
                    <a:pt x="5046" y="9983"/>
                  </a:lnTo>
                  <a:lnTo>
                    <a:pt x="5135" y="9739"/>
                  </a:lnTo>
                  <a:lnTo>
                    <a:pt x="5212" y="9494"/>
                  </a:lnTo>
                  <a:lnTo>
                    <a:pt x="5272" y="9244"/>
                  </a:lnTo>
                  <a:lnTo>
                    <a:pt x="5306" y="8991"/>
                  </a:lnTo>
                  <a:lnTo>
                    <a:pt x="5325" y="8736"/>
                  </a:lnTo>
                  <a:lnTo>
                    <a:pt x="5333" y="8478"/>
                  </a:lnTo>
                  <a:lnTo>
                    <a:pt x="5333" y="8215"/>
                  </a:lnTo>
                  <a:lnTo>
                    <a:pt x="5329" y="7957"/>
                  </a:lnTo>
                  <a:lnTo>
                    <a:pt x="5314" y="7471"/>
                  </a:lnTo>
                  <a:lnTo>
                    <a:pt x="5276" y="6986"/>
                  </a:lnTo>
                  <a:lnTo>
                    <a:pt x="5178" y="6012"/>
                  </a:lnTo>
                  <a:lnTo>
                    <a:pt x="5135" y="5250"/>
                  </a:lnTo>
                  <a:lnTo>
                    <a:pt x="5110" y="4969"/>
                  </a:lnTo>
                  <a:lnTo>
                    <a:pt x="5095" y="4688"/>
                  </a:lnTo>
                  <a:lnTo>
                    <a:pt x="5102" y="4415"/>
                  </a:lnTo>
                  <a:lnTo>
                    <a:pt x="5150" y="4171"/>
                  </a:lnTo>
                  <a:lnTo>
                    <a:pt x="5212" y="4017"/>
                  </a:lnTo>
                  <a:lnTo>
                    <a:pt x="5290" y="3867"/>
                  </a:lnTo>
                  <a:lnTo>
                    <a:pt x="5378" y="3727"/>
                  </a:lnTo>
                  <a:lnTo>
                    <a:pt x="5571" y="3455"/>
                  </a:lnTo>
                  <a:lnTo>
                    <a:pt x="5711" y="3268"/>
                  </a:lnTo>
                  <a:lnTo>
                    <a:pt x="5862" y="3096"/>
                  </a:lnTo>
                  <a:lnTo>
                    <a:pt x="6345" y="2598"/>
                  </a:lnTo>
                  <a:lnTo>
                    <a:pt x="6553" y="2357"/>
                  </a:lnTo>
                  <a:lnTo>
                    <a:pt x="6757" y="2108"/>
                  </a:lnTo>
                  <a:lnTo>
                    <a:pt x="6965" y="1863"/>
                  </a:lnTo>
                  <a:lnTo>
                    <a:pt x="7184" y="1641"/>
                  </a:lnTo>
                  <a:lnTo>
                    <a:pt x="7418" y="1455"/>
                  </a:lnTo>
                  <a:lnTo>
                    <a:pt x="7652" y="1314"/>
                  </a:lnTo>
                  <a:lnTo>
                    <a:pt x="7899" y="1206"/>
                  </a:lnTo>
                  <a:lnTo>
                    <a:pt x="8152" y="1110"/>
                  </a:lnTo>
                  <a:lnTo>
                    <a:pt x="8670" y="952"/>
                  </a:lnTo>
                  <a:lnTo>
                    <a:pt x="8930" y="884"/>
                  </a:lnTo>
                  <a:lnTo>
                    <a:pt x="9191" y="829"/>
                  </a:lnTo>
                  <a:lnTo>
                    <a:pt x="9720" y="729"/>
                  </a:lnTo>
                  <a:lnTo>
                    <a:pt x="9980" y="666"/>
                  </a:lnTo>
                  <a:lnTo>
                    <a:pt x="10435" y="526"/>
                  </a:lnTo>
                  <a:lnTo>
                    <a:pt x="10658" y="448"/>
                  </a:lnTo>
                  <a:lnTo>
                    <a:pt x="10884" y="376"/>
                  </a:lnTo>
                  <a:lnTo>
                    <a:pt x="11115" y="308"/>
                  </a:lnTo>
                  <a:lnTo>
                    <a:pt x="11515" y="208"/>
                  </a:lnTo>
                  <a:lnTo>
                    <a:pt x="11923" y="126"/>
                  </a:lnTo>
                  <a:lnTo>
                    <a:pt x="12237" y="122"/>
                  </a:lnTo>
                  <a:lnTo>
                    <a:pt x="12577" y="186"/>
                  </a:lnTo>
                  <a:lnTo>
                    <a:pt x="12841" y="217"/>
                  </a:lnTo>
                  <a:lnTo>
                    <a:pt x="13303" y="235"/>
                  </a:lnTo>
                  <a:lnTo>
                    <a:pt x="13454" y="249"/>
                  </a:lnTo>
                  <a:lnTo>
                    <a:pt x="13658" y="276"/>
                  </a:lnTo>
                  <a:lnTo>
                    <a:pt x="14081" y="362"/>
                  </a:lnTo>
                  <a:lnTo>
                    <a:pt x="14776" y="652"/>
                  </a:lnTo>
                  <a:lnTo>
                    <a:pt x="15120" y="865"/>
                  </a:lnTo>
                  <a:lnTo>
                    <a:pt x="15755" y="1192"/>
                  </a:lnTo>
                  <a:lnTo>
                    <a:pt x="15922" y="1285"/>
                  </a:lnTo>
                  <a:lnTo>
                    <a:pt x="16058" y="1369"/>
                  </a:lnTo>
                  <a:lnTo>
                    <a:pt x="16338" y="1564"/>
                  </a:lnTo>
                  <a:lnTo>
                    <a:pt x="16485" y="1655"/>
                  </a:lnTo>
                  <a:lnTo>
                    <a:pt x="16632" y="1732"/>
                  </a:lnTo>
                  <a:lnTo>
                    <a:pt x="16772" y="1781"/>
                  </a:lnTo>
                  <a:lnTo>
                    <a:pt x="16916" y="1822"/>
                  </a:lnTo>
                  <a:lnTo>
                    <a:pt x="17490" y="1958"/>
                  </a:lnTo>
                  <a:lnTo>
                    <a:pt x="17622" y="1985"/>
                  </a:lnTo>
                  <a:lnTo>
                    <a:pt x="17883" y="2049"/>
                  </a:lnTo>
                  <a:lnTo>
                    <a:pt x="18011" y="2085"/>
                  </a:lnTo>
                  <a:lnTo>
                    <a:pt x="18166" y="2135"/>
                  </a:lnTo>
                  <a:lnTo>
                    <a:pt x="18317" y="2190"/>
                  </a:lnTo>
                  <a:lnTo>
                    <a:pt x="18617" y="2303"/>
                  </a:lnTo>
                  <a:lnTo>
                    <a:pt x="18772" y="2353"/>
                  </a:lnTo>
                  <a:lnTo>
                    <a:pt x="19161" y="2466"/>
                  </a:lnTo>
                  <a:lnTo>
                    <a:pt x="19293" y="2493"/>
                  </a:lnTo>
                  <a:lnTo>
                    <a:pt x="19425" y="2511"/>
                  </a:lnTo>
                  <a:lnTo>
                    <a:pt x="19569" y="2516"/>
                  </a:lnTo>
                  <a:lnTo>
                    <a:pt x="19716" y="2511"/>
                  </a:lnTo>
                  <a:lnTo>
                    <a:pt x="19863" y="2498"/>
                  </a:lnTo>
                  <a:lnTo>
                    <a:pt x="20011" y="2475"/>
                  </a:lnTo>
                  <a:lnTo>
                    <a:pt x="20154" y="2448"/>
                  </a:lnTo>
                  <a:lnTo>
                    <a:pt x="20400" y="2389"/>
                  </a:lnTo>
                  <a:lnTo>
                    <a:pt x="20645" y="2307"/>
                  </a:lnTo>
                  <a:lnTo>
                    <a:pt x="20887" y="2208"/>
                  </a:lnTo>
                  <a:lnTo>
                    <a:pt x="21163" y="2082"/>
                  </a:lnTo>
                  <a:lnTo>
                    <a:pt x="21515" y="1931"/>
                  </a:lnTo>
                  <a:lnTo>
                    <a:pt x="21810" y="1795"/>
                  </a:lnTo>
                  <a:lnTo>
                    <a:pt x="21957" y="1722"/>
                  </a:lnTo>
                  <a:lnTo>
                    <a:pt x="22097" y="1641"/>
                  </a:lnTo>
                  <a:lnTo>
                    <a:pt x="22233" y="1546"/>
                  </a:lnTo>
                  <a:lnTo>
                    <a:pt x="22490" y="1328"/>
                  </a:lnTo>
                  <a:lnTo>
                    <a:pt x="22622" y="1228"/>
                  </a:lnTo>
                  <a:lnTo>
                    <a:pt x="22849" y="1101"/>
                  </a:lnTo>
                  <a:lnTo>
                    <a:pt x="23330" y="834"/>
                  </a:lnTo>
                  <a:lnTo>
                    <a:pt x="23555" y="534"/>
                  </a:lnTo>
                  <a:lnTo>
                    <a:pt x="23923" y="244"/>
                  </a:lnTo>
                  <a:lnTo>
                    <a:pt x="24059" y="226"/>
                  </a:lnTo>
                  <a:lnTo>
                    <a:pt x="24376" y="154"/>
                  </a:lnTo>
                  <a:lnTo>
                    <a:pt x="24841" y="0"/>
                  </a:lnTo>
                  <a:lnTo>
                    <a:pt x="25358" y="40"/>
                  </a:lnTo>
                  <a:lnTo>
                    <a:pt x="26187" y="444"/>
                  </a:lnTo>
                  <a:lnTo>
                    <a:pt x="26378" y="965"/>
                  </a:lnTo>
                  <a:lnTo>
                    <a:pt x="26519" y="1029"/>
                  </a:lnTo>
                  <a:lnTo>
                    <a:pt x="26931" y="1183"/>
                  </a:lnTo>
                  <a:lnTo>
                    <a:pt x="27059" y="1224"/>
                  </a:lnTo>
                  <a:lnTo>
                    <a:pt x="27191" y="1255"/>
                  </a:lnTo>
                  <a:lnTo>
                    <a:pt x="27324" y="1283"/>
                  </a:lnTo>
                  <a:lnTo>
                    <a:pt x="27690" y="1283"/>
                  </a:lnTo>
                  <a:lnTo>
                    <a:pt x="27924" y="1247"/>
                  </a:lnTo>
                  <a:lnTo>
                    <a:pt x="28234" y="1206"/>
                  </a:lnTo>
                  <a:lnTo>
                    <a:pt x="28816" y="1110"/>
                  </a:lnTo>
                  <a:lnTo>
                    <a:pt x="29010" y="1074"/>
                  </a:lnTo>
                  <a:lnTo>
                    <a:pt x="29235" y="1024"/>
                  </a:lnTo>
                  <a:lnTo>
                    <a:pt x="29486" y="988"/>
                  </a:lnTo>
                  <a:lnTo>
                    <a:pt x="29735" y="961"/>
                  </a:lnTo>
                  <a:lnTo>
                    <a:pt x="29988" y="947"/>
                  </a:lnTo>
                  <a:lnTo>
                    <a:pt x="30237" y="942"/>
                  </a:lnTo>
                  <a:lnTo>
                    <a:pt x="30487" y="952"/>
                  </a:lnTo>
                  <a:lnTo>
                    <a:pt x="30895" y="1011"/>
                  </a:lnTo>
                  <a:lnTo>
                    <a:pt x="31303" y="1110"/>
                  </a:lnTo>
                  <a:lnTo>
                    <a:pt x="31712" y="1242"/>
                  </a:lnTo>
                  <a:lnTo>
                    <a:pt x="32516" y="1523"/>
                  </a:lnTo>
                  <a:lnTo>
                    <a:pt x="32898" y="1636"/>
                  </a:lnTo>
                  <a:lnTo>
                    <a:pt x="33287" y="1745"/>
                  </a:lnTo>
                  <a:lnTo>
                    <a:pt x="33672" y="1868"/>
                  </a:lnTo>
                  <a:lnTo>
                    <a:pt x="34035" y="2022"/>
                  </a:lnTo>
                  <a:lnTo>
                    <a:pt x="34365" y="2239"/>
                  </a:lnTo>
                  <a:lnTo>
                    <a:pt x="34720" y="2525"/>
                  </a:lnTo>
                  <a:lnTo>
                    <a:pt x="34890" y="2684"/>
                  </a:lnTo>
                  <a:lnTo>
                    <a:pt x="35018" y="2851"/>
                  </a:lnTo>
                  <a:lnTo>
                    <a:pt x="35079" y="3024"/>
                  </a:lnTo>
                  <a:lnTo>
                    <a:pt x="35056" y="3201"/>
                  </a:lnTo>
                  <a:lnTo>
                    <a:pt x="34973" y="3382"/>
                  </a:lnTo>
                  <a:lnTo>
                    <a:pt x="34856" y="3568"/>
                  </a:lnTo>
                  <a:lnTo>
                    <a:pt x="34741" y="3758"/>
                  </a:lnTo>
                  <a:lnTo>
                    <a:pt x="34663" y="3953"/>
                  </a:lnTo>
                  <a:lnTo>
                    <a:pt x="34588" y="4311"/>
                  </a:lnTo>
                  <a:lnTo>
                    <a:pt x="34554" y="4447"/>
                  </a:lnTo>
                  <a:lnTo>
                    <a:pt x="34516" y="4584"/>
                  </a:lnTo>
                  <a:lnTo>
                    <a:pt x="34429" y="4851"/>
                  </a:lnTo>
                  <a:lnTo>
                    <a:pt x="34327" y="5100"/>
                  </a:lnTo>
                  <a:lnTo>
                    <a:pt x="34122" y="5572"/>
                  </a:lnTo>
                  <a:lnTo>
                    <a:pt x="33861" y="6125"/>
                  </a:lnTo>
                  <a:lnTo>
                    <a:pt x="33733" y="6266"/>
                  </a:lnTo>
                  <a:lnTo>
                    <a:pt x="33404" y="6651"/>
                  </a:lnTo>
                  <a:lnTo>
                    <a:pt x="33249" y="6855"/>
                  </a:lnTo>
                  <a:lnTo>
                    <a:pt x="32732" y="7494"/>
                  </a:lnTo>
                  <a:lnTo>
                    <a:pt x="32312" y="7898"/>
                  </a:lnTo>
                  <a:lnTo>
                    <a:pt x="32074" y="8210"/>
                  </a:lnTo>
                  <a:lnTo>
                    <a:pt x="31980" y="8369"/>
                  </a:lnTo>
                  <a:lnTo>
                    <a:pt x="31850" y="8610"/>
                  </a:lnTo>
                  <a:lnTo>
                    <a:pt x="31742" y="8796"/>
                  </a:lnTo>
                  <a:lnTo>
                    <a:pt x="31587" y="9081"/>
                  </a:lnTo>
                  <a:lnTo>
                    <a:pt x="31484" y="9317"/>
                  </a:lnTo>
                  <a:lnTo>
                    <a:pt x="31412" y="9598"/>
                  </a:lnTo>
                  <a:lnTo>
                    <a:pt x="31406" y="10097"/>
                  </a:lnTo>
                  <a:lnTo>
                    <a:pt x="31390" y="10310"/>
                  </a:lnTo>
                  <a:lnTo>
                    <a:pt x="31382" y="10527"/>
                  </a:lnTo>
                  <a:lnTo>
                    <a:pt x="31382" y="10958"/>
                  </a:lnTo>
                  <a:lnTo>
                    <a:pt x="31390" y="11189"/>
                  </a:lnTo>
                  <a:lnTo>
                    <a:pt x="31406" y="11416"/>
                  </a:lnTo>
                  <a:lnTo>
                    <a:pt x="31427" y="11648"/>
                  </a:lnTo>
                  <a:lnTo>
                    <a:pt x="31439" y="11874"/>
                  </a:lnTo>
                  <a:lnTo>
                    <a:pt x="31442" y="12105"/>
                  </a:lnTo>
                  <a:lnTo>
                    <a:pt x="31431" y="12332"/>
                  </a:lnTo>
                  <a:lnTo>
                    <a:pt x="31412" y="12563"/>
                  </a:lnTo>
                  <a:lnTo>
                    <a:pt x="31357" y="13021"/>
                  </a:lnTo>
                  <a:lnTo>
                    <a:pt x="31235" y="13806"/>
                  </a:lnTo>
                  <a:lnTo>
                    <a:pt x="31182" y="14082"/>
                  </a:lnTo>
                  <a:lnTo>
                    <a:pt x="31114" y="14350"/>
                  </a:lnTo>
                  <a:lnTo>
                    <a:pt x="31023" y="14604"/>
                  </a:lnTo>
                  <a:lnTo>
                    <a:pt x="30883" y="14812"/>
                  </a:lnTo>
                  <a:lnTo>
                    <a:pt x="30732" y="15007"/>
                  </a:lnTo>
                  <a:lnTo>
                    <a:pt x="30237" y="15415"/>
                  </a:lnTo>
                  <a:lnTo>
                    <a:pt x="30109" y="15415"/>
                  </a:lnTo>
                  <a:lnTo>
                    <a:pt x="29969" y="15397"/>
                  </a:lnTo>
                  <a:lnTo>
                    <a:pt x="29697" y="15338"/>
                  </a:lnTo>
                  <a:lnTo>
                    <a:pt x="29550" y="15302"/>
                  </a:lnTo>
                  <a:lnTo>
                    <a:pt x="29406" y="15252"/>
                  </a:lnTo>
                  <a:lnTo>
                    <a:pt x="29118" y="15143"/>
                  </a:lnTo>
                  <a:lnTo>
                    <a:pt x="28972" y="15107"/>
                  </a:lnTo>
                  <a:lnTo>
                    <a:pt x="28793" y="15080"/>
                  </a:lnTo>
                  <a:lnTo>
                    <a:pt x="28612" y="15071"/>
                  </a:lnTo>
                  <a:lnTo>
                    <a:pt x="28064" y="15057"/>
                  </a:lnTo>
                  <a:lnTo>
                    <a:pt x="27917" y="15044"/>
                  </a:lnTo>
                  <a:lnTo>
                    <a:pt x="27161" y="14994"/>
                  </a:lnTo>
                  <a:lnTo>
                    <a:pt x="26636" y="14966"/>
                  </a:lnTo>
                  <a:lnTo>
                    <a:pt x="25736" y="14908"/>
                  </a:lnTo>
                  <a:lnTo>
                    <a:pt x="25502" y="14880"/>
                  </a:lnTo>
                  <a:lnTo>
                    <a:pt x="25041" y="14867"/>
                  </a:lnTo>
                  <a:lnTo>
                    <a:pt x="24606" y="14921"/>
                  </a:lnTo>
                  <a:lnTo>
                    <a:pt x="24300" y="14939"/>
                  </a:lnTo>
                  <a:lnTo>
                    <a:pt x="24146" y="14939"/>
                  </a:lnTo>
                  <a:lnTo>
                    <a:pt x="23721" y="14948"/>
                  </a:lnTo>
                  <a:lnTo>
                    <a:pt x="23258" y="14971"/>
                  </a:lnTo>
                  <a:lnTo>
                    <a:pt x="22849" y="15025"/>
                  </a:lnTo>
                  <a:lnTo>
                    <a:pt x="22615" y="15057"/>
                  </a:lnTo>
                  <a:lnTo>
                    <a:pt x="22350" y="15102"/>
                  </a:lnTo>
                  <a:lnTo>
                    <a:pt x="22222" y="15121"/>
                  </a:lnTo>
                  <a:lnTo>
                    <a:pt x="22089" y="15134"/>
                  </a:lnTo>
                  <a:lnTo>
                    <a:pt x="21957" y="15143"/>
                  </a:lnTo>
                  <a:lnTo>
                    <a:pt x="21432" y="15162"/>
                  </a:lnTo>
                  <a:lnTo>
                    <a:pt x="21038" y="15188"/>
                  </a:lnTo>
                  <a:lnTo>
                    <a:pt x="20906" y="15202"/>
                  </a:lnTo>
                  <a:lnTo>
                    <a:pt x="20775" y="15225"/>
                  </a:lnTo>
                  <a:lnTo>
                    <a:pt x="20634" y="15257"/>
                  </a:lnTo>
                  <a:lnTo>
                    <a:pt x="20358" y="15357"/>
                  </a:lnTo>
                  <a:lnTo>
                    <a:pt x="20222" y="15397"/>
                  </a:lnTo>
                  <a:lnTo>
                    <a:pt x="19965" y="15443"/>
                  </a:lnTo>
                  <a:lnTo>
                    <a:pt x="19497" y="15456"/>
                  </a:lnTo>
                  <a:lnTo>
                    <a:pt x="18929" y="15516"/>
                  </a:lnTo>
                  <a:lnTo>
                    <a:pt x="18166" y="15823"/>
                  </a:lnTo>
                  <a:lnTo>
                    <a:pt x="17903" y="15851"/>
                  </a:lnTo>
                  <a:lnTo>
                    <a:pt x="17573" y="15918"/>
                  </a:lnTo>
                  <a:lnTo>
                    <a:pt x="17229" y="16041"/>
                  </a:lnTo>
                  <a:lnTo>
                    <a:pt x="17089" y="16113"/>
                  </a:lnTo>
                  <a:lnTo>
                    <a:pt x="16332" y="16941"/>
                  </a:lnTo>
                  <a:lnTo>
                    <a:pt x="16081" y="17116"/>
                  </a:lnTo>
                  <a:lnTo>
                    <a:pt x="15528" y="17578"/>
                  </a:lnTo>
                  <a:lnTo>
                    <a:pt x="14565" y="18671"/>
                  </a:lnTo>
                  <a:lnTo>
                    <a:pt x="14406" y="18884"/>
                  </a:lnTo>
                  <a:lnTo>
                    <a:pt x="14380" y="19097"/>
                  </a:lnTo>
                  <a:lnTo>
                    <a:pt x="14353" y="19537"/>
                  </a:lnTo>
                  <a:lnTo>
                    <a:pt x="14331" y="19750"/>
                  </a:lnTo>
                  <a:lnTo>
                    <a:pt x="14289" y="20027"/>
                  </a:lnTo>
                  <a:lnTo>
                    <a:pt x="14183" y="20566"/>
                  </a:lnTo>
                  <a:lnTo>
                    <a:pt x="14134" y="20838"/>
                  </a:lnTo>
                  <a:lnTo>
                    <a:pt x="14093" y="21110"/>
                  </a:lnTo>
                  <a:lnTo>
                    <a:pt x="14059" y="21482"/>
                  </a:lnTo>
                  <a:lnTo>
                    <a:pt x="14032" y="22226"/>
                  </a:lnTo>
                  <a:lnTo>
                    <a:pt x="14013" y="22602"/>
                  </a:lnTo>
                  <a:lnTo>
                    <a:pt x="13976" y="22969"/>
                  </a:lnTo>
                  <a:lnTo>
                    <a:pt x="13915" y="23436"/>
                  </a:lnTo>
                  <a:lnTo>
                    <a:pt x="13847" y="23912"/>
                  </a:lnTo>
                  <a:lnTo>
                    <a:pt x="13756" y="24379"/>
                  </a:lnTo>
                  <a:lnTo>
                    <a:pt x="13624" y="24810"/>
                  </a:lnTo>
                  <a:lnTo>
                    <a:pt x="13439" y="25186"/>
                  </a:lnTo>
                  <a:lnTo>
                    <a:pt x="13245" y="25436"/>
                  </a:lnTo>
                  <a:lnTo>
                    <a:pt x="13020" y="25667"/>
                  </a:lnTo>
                  <a:lnTo>
                    <a:pt x="12773" y="25871"/>
                  </a:lnTo>
                  <a:lnTo>
                    <a:pt x="12509" y="26043"/>
                  </a:lnTo>
                  <a:lnTo>
                    <a:pt x="12244" y="26184"/>
                  </a:lnTo>
                  <a:lnTo>
                    <a:pt x="11942" y="26302"/>
                  </a:lnTo>
                  <a:lnTo>
                    <a:pt x="11621" y="26379"/>
                  </a:lnTo>
                  <a:lnTo>
                    <a:pt x="11289" y="26420"/>
                  </a:lnTo>
                  <a:lnTo>
                    <a:pt x="10960" y="26424"/>
                  </a:lnTo>
                  <a:lnTo>
                    <a:pt x="10635" y="26402"/>
                  </a:lnTo>
                  <a:lnTo>
                    <a:pt x="10320" y="26324"/>
                  </a:lnTo>
                  <a:lnTo>
                    <a:pt x="10012" y="26202"/>
                  </a:lnTo>
                  <a:lnTo>
                    <a:pt x="9701" y="26053"/>
                  </a:lnTo>
                  <a:lnTo>
                    <a:pt x="9395" y="25894"/>
                  </a:lnTo>
                  <a:lnTo>
                    <a:pt x="9085" y="25758"/>
                  </a:lnTo>
                  <a:lnTo>
                    <a:pt x="8670" y="25594"/>
                  </a:lnTo>
                  <a:lnTo>
                    <a:pt x="7835" y="25277"/>
                  </a:lnTo>
                  <a:lnTo>
                    <a:pt x="6689" y="24855"/>
                  </a:lnTo>
                  <a:lnTo>
                    <a:pt x="6066" y="24638"/>
                  </a:lnTo>
                  <a:lnTo>
                    <a:pt x="5756" y="24520"/>
                  </a:lnTo>
                  <a:lnTo>
                    <a:pt x="5450" y="24397"/>
                  </a:lnTo>
                  <a:lnTo>
                    <a:pt x="4897" y="24157"/>
                  </a:lnTo>
                  <a:lnTo>
                    <a:pt x="4618" y="24030"/>
                  </a:lnTo>
                  <a:lnTo>
                    <a:pt x="4346" y="23899"/>
                  </a:lnTo>
                  <a:lnTo>
                    <a:pt x="4078" y="23753"/>
                  </a:lnTo>
                  <a:lnTo>
                    <a:pt x="3821" y="23609"/>
                  </a:lnTo>
                  <a:lnTo>
                    <a:pt x="3571" y="23459"/>
                  </a:lnTo>
                  <a:lnTo>
                    <a:pt x="3318" y="23300"/>
                  </a:lnTo>
                  <a:lnTo>
                    <a:pt x="2476" y="22733"/>
                  </a:lnTo>
                  <a:lnTo>
                    <a:pt x="2301" y="22611"/>
                  </a:lnTo>
                  <a:lnTo>
                    <a:pt x="2140" y="22479"/>
                  </a:lnTo>
                  <a:lnTo>
                    <a:pt x="1991" y="22325"/>
                  </a:lnTo>
                  <a:lnTo>
                    <a:pt x="1840" y="22094"/>
                  </a:lnTo>
                  <a:lnTo>
                    <a:pt x="1715" y="21827"/>
                  </a:lnTo>
                  <a:lnTo>
                    <a:pt x="1504" y="21251"/>
                  </a:lnTo>
                  <a:lnTo>
                    <a:pt x="1394" y="20965"/>
                  </a:lnTo>
                  <a:lnTo>
                    <a:pt x="620" y="19179"/>
                  </a:lnTo>
                  <a:lnTo>
                    <a:pt x="488" y="18911"/>
                  </a:lnTo>
                  <a:lnTo>
                    <a:pt x="204" y="18376"/>
                  </a:lnTo>
                  <a:lnTo>
                    <a:pt x="91" y="18104"/>
                  </a:lnTo>
                  <a:lnTo>
                    <a:pt x="23" y="17823"/>
                  </a:lnTo>
                  <a:lnTo>
                    <a:pt x="8" y="17623"/>
                  </a:lnTo>
                  <a:lnTo>
                    <a:pt x="0" y="17415"/>
                  </a:lnTo>
                  <a:lnTo>
                    <a:pt x="12" y="17211"/>
                  </a:lnTo>
                  <a:close/>
                </a:path>
              </a:pathLst>
            </a:custGeom>
            <a:solidFill>
              <a:srgbClr val="FFF0C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" name="pg135"/>
            <p:cNvSpPr/>
            <p:nvPr/>
          </p:nvSpPr>
          <p:spPr>
            <a:xfrm>
              <a:off x="6425288" y="3590445"/>
              <a:ext cx="444118" cy="612748"/>
            </a:xfrm>
            <a:custGeom>
              <a:avLst/>
              <a:gdLst/>
              <a:ahLst/>
              <a:cxnLst/>
              <a:rect l="0" t="0" r="0" b="0"/>
              <a:pathLst>
                <a:path w="444118" h="612748">
                  <a:moveTo>
                    <a:pt x="292895" y="129436"/>
                  </a:moveTo>
                  <a:lnTo>
                    <a:pt x="294613" y="130054"/>
                  </a:lnTo>
                  <a:lnTo>
                    <a:pt x="295540" y="130458"/>
                  </a:lnTo>
                  <a:lnTo>
                    <a:pt x="296991" y="131393"/>
                  </a:lnTo>
                  <a:lnTo>
                    <a:pt x="298567" y="132719"/>
                  </a:lnTo>
                  <a:lnTo>
                    <a:pt x="298960" y="133119"/>
                  </a:lnTo>
                  <a:lnTo>
                    <a:pt x="299421" y="133451"/>
                  </a:lnTo>
                  <a:lnTo>
                    <a:pt x="301579" y="135831"/>
                  </a:lnTo>
                  <a:lnTo>
                    <a:pt x="302096" y="136685"/>
                  </a:lnTo>
                  <a:lnTo>
                    <a:pt x="302289" y="137143"/>
                  </a:lnTo>
                  <a:lnTo>
                    <a:pt x="302807" y="137929"/>
                  </a:lnTo>
                  <a:lnTo>
                    <a:pt x="304508" y="139782"/>
                  </a:lnTo>
                  <a:lnTo>
                    <a:pt x="305161" y="140572"/>
                  </a:lnTo>
                  <a:lnTo>
                    <a:pt x="306205" y="142022"/>
                  </a:lnTo>
                  <a:lnTo>
                    <a:pt x="307316" y="143343"/>
                  </a:lnTo>
                  <a:lnTo>
                    <a:pt x="307773" y="143738"/>
                  </a:lnTo>
                  <a:lnTo>
                    <a:pt x="309031" y="144152"/>
                  </a:lnTo>
                  <a:lnTo>
                    <a:pt x="309428" y="144420"/>
                  </a:lnTo>
                  <a:lnTo>
                    <a:pt x="310622" y="144697"/>
                  </a:lnTo>
                  <a:lnTo>
                    <a:pt x="311884" y="144915"/>
                  </a:lnTo>
                  <a:lnTo>
                    <a:pt x="312682" y="144992"/>
                  </a:lnTo>
                  <a:lnTo>
                    <a:pt x="313609" y="145337"/>
                  </a:lnTo>
                  <a:lnTo>
                    <a:pt x="315263" y="146014"/>
                  </a:lnTo>
                  <a:lnTo>
                    <a:pt x="316121" y="146355"/>
                  </a:lnTo>
                  <a:lnTo>
                    <a:pt x="316454" y="146423"/>
                  </a:lnTo>
                  <a:lnTo>
                    <a:pt x="316786" y="146427"/>
                  </a:lnTo>
                  <a:lnTo>
                    <a:pt x="316646" y="147013"/>
                  </a:lnTo>
                  <a:lnTo>
                    <a:pt x="316302" y="147526"/>
                  </a:lnTo>
                  <a:lnTo>
                    <a:pt x="315830" y="147976"/>
                  </a:lnTo>
                  <a:lnTo>
                    <a:pt x="314681" y="148803"/>
                  </a:lnTo>
                  <a:lnTo>
                    <a:pt x="312584" y="150783"/>
                  </a:lnTo>
                  <a:lnTo>
                    <a:pt x="312240" y="151492"/>
                  </a:lnTo>
                  <a:lnTo>
                    <a:pt x="312225" y="152273"/>
                  </a:lnTo>
                  <a:lnTo>
                    <a:pt x="312663" y="153972"/>
                  </a:lnTo>
                  <a:lnTo>
                    <a:pt x="312856" y="154299"/>
                  </a:lnTo>
                  <a:lnTo>
                    <a:pt x="313702" y="155484"/>
                  </a:lnTo>
                  <a:lnTo>
                    <a:pt x="314817" y="156543"/>
                  </a:lnTo>
                  <a:lnTo>
                    <a:pt x="315210" y="156811"/>
                  </a:lnTo>
                  <a:lnTo>
                    <a:pt x="316590" y="158069"/>
                  </a:lnTo>
                  <a:lnTo>
                    <a:pt x="316915" y="158532"/>
                  </a:lnTo>
                  <a:lnTo>
                    <a:pt x="317243" y="158864"/>
                  </a:lnTo>
                  <a:lnTo>
                    <a:pt x="318279" y="160572"/>
                  </a:lnTo>
                  <a:lnTo>
                    <a:pt x="318408" y="161026"/>
                  </a:lnTo>
                  <a:lnTo>
                    <a:pt x="318925" y="161816"/>
                  </a:lnTo>
                  <a:lnTo>
                    <a:pt x="319054" y="162143"/>
                  </a:lnTo>
                  <a:lnTo>
                    <a:pt x="319107" y="162993"/>
                  </a:lnTo>
                  <a:lnTo>
                    <a:pt x="318600" y="165391"/>
                  </a:lnTo>
                  <a:lnTo>
                    <a:pt x="318453" y="166168"/>
                  </a:lnTo>
                  <a:lnTo>
                    <a:pt x="318381" y="166495"/>
                  </a:lnTo>
                  <a:lnTo>
                    <a:pt x="318366" y="167340"/>
                  </a:lnTo>
                  <a:lnTo>
                    <a:pt x="318616" y="168316"/>
                  </a:lnTo>
                  <a:lnTo>
                    <a:pt x="319538" y="169048"/>
                  </a:lnTo>
                  <a:lnTo>
                    <a:pt x="321117" y="170179"/>
                  </a:lnTo>
                  <a:lnTo>
                    <a:pt x="323884" y="171982"/>
                  </a:lnTo>
                  <a:lnTo>
                    <a:pt x="324277" y="172382"/>
                  </a:lnTo>
                  <a:lnTo>
                    <a:pt x="325852" y="173706"/>
                  </a:lnTo>
                  <a:lnTo>
                    <a:pt x="326185" y="173908"/>
                  </a:lnTo>
                  <a:lnTo>
                    <a:pt x="327512" y="174062"/>
                  </a:lnTo>
                  <a:lnTo>
                    <a:pt x="329707" y="174294"/>
                  </a:lnTo>
                  <a:lnTo>
                    <a:pt x="331034" y="174707"/>
                  </a:lnTo>
                  <a:lnTo>
                    <a:pt x="331563" y="174975"/>
                  </a:lnTo>
                  <a:lnTo>
                    <a:pt x="331895" y="175048"/>
                  </a:lnTo>
                  <a:lnTo>
                    <a:pt x="333150" y="175588"/>
                  </a:lnTo>
                  <a:lnTo>
                    <a:pt x="334745" y="175811"/>
                  </a:lnTo>
                  <a:lnTo>
                    <a:pt x="335818" y="175566"/>
                  </a:lnTo>
                  <a:lnTo>
                    <a:pt x="338694" y="174898"/>
                  </a:lnTo>
                  <a:lnTo>
                    <a:pt x="340293" y="174730"/>
                  </a:lnTo>
                  <a:lnTo>
                    <a:pt x="340693" y="174739"/>
                  </a:lnTo>
                  <a:lnTo>
                    <a:pt x="342420" y="174961"/>
                  </a:lnTo>
                  <a:lnTo>
                    <a:pt x="343217" y="175238"/>
                  </a:lnTo>
                  <a:lnTo>
                    <a:pt x="344880" y="175525"/>
                  </a:lnTo>
                  <a:lnTo>
                    <a:pt x="345746" y="175538"/>
                  </a:lnTo>
                  <a:lnTo>
                    <a:pt x="346543" y="175684"/>
                  </a:lnTo>
                  <a:lnTo>
                    <a:pt x="347005" y="175884"/>
                  </a:lnTo>
                  <a:lnTo>
                    <a:pt x="348130" y="176361"/>
                  </a:lnTo>
                  <a:lnTo>
                    <a:pt x="348591" y="176561"/>
                  </a:lnTo>
                  <a:lnTo>
                    <a:pt x="349918" y="176910"/>
                  </a:lnTo>
                  <a:lnTo>
                    <a:pt x="350719" y="176924"/>
                  </a:lnTo>
                  <a:lnTo>
                    <a:pt x="351989" y="176683"/>
                  </a:lnTo>
                  <a:lnTo>
                    <a:pt x="353663" y="176124"/>
                  </a:lnTo>
                  <a:lnTo>
                    <a:pt x="354464" y="176011"/>
                  </a:lnTo>
                  <a:lnTo>
                    <a:pt x="356464" y="176042"/>
                  </a:lnTo>
                  <a:lnTo>
                    <a:pt x="358058" y="176201"/>
                  </a:lnTo>
                  <a:lnTo>
                    <a:pt x="359653" y="176424"/>
                  </a:lnTo>
                  <a:lnTo>
                    <a:pt x="361248" y="176906"/>
                  </a:lnTo>
                  <a:lnTo>
                    <a:pt x="361773" y="177173"/>
                  </a:lnTo>
                  <a:lnTo>
                    <a:pt x="362438" y="177251"/>
                  </a:lnTo>
                  <a:lnTo>
                    <a:pt x="364101" y="177405"/>
                  </a:lnTo>
                  <a:lnTo>
                    <a:pt x="365696" y="177696"/>
                  </a:lnTo>
                  <a:lnTo>
                    <a:pt x="369233" y="177428"/>
                  </a:lnTo>
                  <a:lnTo>
                    <a:pt x="370570" y="177060"/>
                  </a:lnTo>
                  <a:lnTo>
                    <a:pt x="371440" y="176946"/>
                  </a:lnTo>
                  <a:lnTo>
                    <a:pt x="371841" y="176951"/>
                  </a:lnTo>
                  <a:lnTo>
                    <a:pt x="372302" y="177092"/>
                  </a:lnTo>
                  <a:lnTo>
                    <a:pt x="372566" y="177291"/>
                  </a:lnTo>
                  <a:lnTo>
                    <a:pt x="374006" y="178872"/>
                  </a:lnTo>
                  <a:lnTo>
                    <a:pt x="374524" y="179794"/>
                  </a:lnTo>
                  <a:lnTo>
                    <a:pt x="374717" y="180253"/>
                  </a:lnTo>
                  <a:lnTo>
                    <a:pt x="375567" y="181112"/>
                  </a:lnTo>
                  <a:lnTo>
                    <a:pt x="375688" y="181829"/>
                  </a:lnTo>
                  <a:lnTo>
                    <a:pt x="375677" y="182611"/>
                  </a:lnTo>
                  <a:lnTo>
                    <a:pt x="375990" y="183724"/>
                  </a:lnTo>
                  <a:lnTo>
                    <a:pt x="376962" y="185364"/>
                  </a:lnTo>
                  <a:lnTo>
                    <a:pt x="377343" y="186413"/>
                  </a:lnTo>
                  <a:lnTo>
                    <a:pt x="377464" y="187130"/>
                  </a:lnTo>
                  <a:lnTo>
                    <a:pt x="377842" y="188566"/>
                  </a:lnTo>
                  <a:lnTo>
                    <a:pt x="378356" y="189683"/>
                  </a:lnTo>
                  <a:lnTo>
                    <a:pt x="378745" y="190338"/>
                  </a:lnTo>
                  <a:lnTo>
                    <a:pt x="378870" y="190665"/>
                  </a:lnTo>
                  <a:lnTo>
                    <a:pt x="379324" y="191455"/>
                  </a:lnTo>
                  <a:lnTo>
                    <a:pt x="379584" y="191782"/>
                  </a:lnTo>
                  <a:lnTo>
                    <a:pt x="380748" y="193949"/>
                  </a:lnTo>
                  <a:lnTo>
                    <a:pt x="381599" y="194876"/>
                  </a:lnTo>
                  <a:lnTo>
                    <a:pt x="383050" y="195743"/>
                  </a:lnTo>
                  <a:lnTo>
                    <a:pt x="383224" y="195821"/>
                  </a:lnTo>
                  <a:lnTo>
                    <a:pt x="379827" y="218185"/>
                  </a:lnTo>
                  <a:lnTo>
                    <a:pt x="379169" y="222528"/>
                  </a:lnTo>
                  <a:lnTo>
                    <a:pt x="379116" y="222896"/>
                  </a:lnTo>
                  <a:lnTo>
                    <a:pt x="378976" y="223821"/>
                  </a:lnTo>
                  <a:lnTo>
                    <a:pt x="378859" y="224568"/>
                  </a:lnTo>
                  <a:lnTo>
                    <a:pt x="378134" y="229365"/>
                  </a:lnTo>
                  <a:lnTo>
                    <a:pt x="377676" y="232418"/>
                  </a:lnTo>
                  <a:lnTo>
                    <a:pt x="376626" y="239715"/>
                  </a:lnTo>
                  <a:lnTo>
                    <a:pt x="375160" y="241159"/>
                  </a:lnTo>
                  <a:lnTo>
                    <a:pt x="374136" y="242441"/>
                  </a:lnTo>
                  <a:lnTo>
                    <a:pt x="373655" y="243413"/>
                  </a:lnTo>
                  <a:lnTo>
                    <a:pt x="373093" y="245157"/>
                  </a:lnTo>
                  <a:lnTo>
                    <a:pt x="373085" y="245548"/>
                  </a:lnTo>
                  <a:lnTo>
                    <a:pt x="373145" y="245939"/>
                  </a:lnTo>
                  <a:lnTo>
                    <a:pt x="373266" y="246593"/>
                  </a:lnTo>
                  <a:lnTo>
                    <a:pt x="373316" y="247570"/>
                  </a:lnTo>
                  <a:lnTo>
                    <a:pt x="373380" y="247897"/>
                  </a:lnTo>
                  <a:lnTo>
                    <a:pt x="373372" y="248288"/>
                  </a:lnTo>
                  <a:lnTo>
                    <a:pt x="373557" y="249265"/>
                  </a:lnTo>
                  <a:lnTo>
                    <a:pt x="373550" y="249587"/>
                  </a:lnTo>
                  <a:lnTo>
                    <a:pt x="373607" y="250305"/>
                  </a:lnTo>
                  <a:lnTo>
                    <a:pt x="373735" y="250637"/>
                  </a:lnTo>
                  <a:lnTo>
                    <a:pt x="373792" y="251027"/>
                  </a:lnTo>
                  <a:lnTo>
                    <a:pt x="373920" y="251354"/>
                  </a:lnTo>
                  <a:lnTo>
                    <a:pt x="373894" y="252981"/>
                  </a:lnTo>
                  <a:lnTo>
                    <a:pt x="373954" y="253308"/>
                  </a:lnTo>
                  <a:lnTo>
                    <a:pt x="373947" y="253631"/>
                  </a:lnTo>
                  <a:lnTo>
                    <a:pt x="374071" y="254349"/>
                  </a:lnTo>
                  <a:lnTo>
                    <a:pt x="374200" y="254676"/>
                  </a:lnTo>
                  <a:lnTo>
                    <a:pt x="374438" y="256180"/>
                  </a:lnTo>
                  <a:lnTo>
                    <a:pt x="374087" y="257275"/>
                  </a:lnTo>
                  <a:lnTo>
                    <a:pt x="373459" y="258960"/>
                  </a:lnTo>
                  <a:lnTo>
                    <a:pt x="372979" y="259733"/>
                  </a:lnTo>
                  <a:lnTo>
                    <a:pt x="372700" y="260573"/>
                  </a:lnTo>
                  <a:lnTo>
                    <a:pt x="372084" y="261604"/>
                  </a:lnTo>
                  <a:lnTo>
                    <a:pt x="371736" y="262445"/>
                  </a:lnTo>
                  <a:lnTo>
                    <a:pt x="371449" y="263608"/>
                  </a:lnTo>
                  <a:lnTo>
                    <a:pt x="370553" y="265221"/>
                  </a:lnTo>
                  <a:lnTo>
                    <a:pt x="370413" y="265675"/>
                  </a:lnTo>
                  <a:lnTo>
                    <a:pt x="370402" y="266389"/>
                  </a:lnTo>
                  <a:lnTo>
                    <a:pt x="370527" y="266848"/>
                  </a:lnTo>
                  <a:lnTo>
                    <a:pt x="370247" y="267624"/>
                  </a:lnTo>
                  <a:lnTo>
                    <a:pt x="370172" y="268274"/>
                  </a:lnTo>
                  <a:lnTo>
                    <a:pt x="369598" y="270801"/>
                  </a:lnTo>
                  <a:lnTo>
                    <a:pt x="369930" y="274644"/>
                  </a:lnTo>
                  <a:lnTo>
                    <a:pt x="369719" y="275421"/>
                  </a:lnTo>
                  <a:lnTo>
                    <a:pt x="369438" y="276198"/>
                  </a:lnTo>
                  <a:lnTo>
                    <a:pt x="369362" y="276589"/>
                  </a:lnTo>
                  <a:lnTo>
                    <a:pt x="369351" y="277371"/>
                  </a:lnTo>
                  <a:lnTo>
                    <a:pt x="369662" y="278806"/>
                  </a:lnTo>
                  <a:lnTo>
                    <a:pt x="369983" y="279465"/>
                  </a:lnTo>
                  <a:lnTo>
                    <a:pt x="370043" y="279787"/>
                  </a:lnTo>
                  <a:lnTo>
                    <a:pt x="370697" y="280515"/>
                  </a:lnTo>
                  <a:lnTo>
                    <a:pt x="371623" y="281051"/>
                  </a:lnTo>
                  <a:lnTo>
                    <a:pt x="372019" y="281187"/>
                  </a:lnTo>
                  <a:lnTo>
                    <a:pt x="372674" y="281914"/>
                  </a:lnTo>
                  <a:lnTo>
                    <a:pt x="372666" y="282369"/>
                  </a:lnTo>
                  <a:lnTo>
                    <a:pt x="372525" y="282759"/>
                  </a:lnTo>
                  <a:lnTo>
                    <a:pt x="372047" y="283595"/>
                  </a:lnTo>
                  <a:lnTo>
                    <a:pt x="371576" y="285881"/>
                  </a:lnTo>
                  <a:lnTo>
                    <a:pt x="371391" y="286775"/>
                  </a:lnTo>
                  <a:lnTo>
                    <a:pt x="371366" y="288334"/>
                  </a:lnTo>
                  <a:lnTo>
                    <a:pt x="371487" y="289116"/>
                  </a:lnTo>
                  <a:lnTo>
                    <a:pt x="371611" y="289511"/>
                  </a:lnTo>
                  <a:lnTo>
                    <a:pt x="371732" y="290293"/>
                  </a:lnTo>
                  <a:lnTo>
                    <a:pt x="372519" y="291151"/>
                  </a:lnTo>
                  <a:lnTo>
                    <a:pt x="373108" y="291747"/>
                  </a:lnTo>
                  <a:lnTo>
                    <a:pt x="373433" y="292274"/>
                  </a:lnTo>
                  <a:lnTo>
                    <a:pt x="374155" y="293001"/>
                  </a:lnTo>
                  <a:lnTo>
                    <a:pt x="374549" y="293269"/>
                  </a:lnTo>
                  <a:lnTo>
                    <a:pt x="374942" y="293732"/>
                  </a:lnTo>
                  <a:lnTo>
                    <a:pt x="375138" y="294059"/>
                  </a:lnTo>
                  <a:lnTo>
                    <a:pt x="374991" y="294836"/>
                  </a:lnTo>
                  <a:lnTo>
                    <a:pt x="374242" y="295673"/>
                  </a:lnTo>
                  <a:lnTo>
                    <a:pt x="373966" y="296254"/>
                  </a:lnTo>
                  <a:lnTo>
                    <a:pt x="373475" y="297677"/>
                  </a:lnTo>
                  <a:lnTo>
                    <a:pt x="373467" y="298067"/>
                  </a:lnTo>
                  <a:lnTo>
                    <a:pt x="373395" y="298390"/>
                  </a:lnTo>
                  <a:lnTo>
                    <a:pt x="373456" y="298717"/>
                  </a:lnTo>
                  <a:lnTo>
                    <a:pt x="373452" y="299044"/>
                  </a:lnTo>
                  <a:lnTo>
                    <a:pt x="373898" y="300353"/>
                  </a:lnTo>
                  <a:lnTo>
                    <a:pt x="374419" y="300880"/>
                  </a:lnTo>
                  <a:lnTo>
                    <a:pt x="374821" y="300889"/>
                  </a:lnTo>
                  <a:lnTo>
                    <a:pt x="376305" y="299935"/>
                  </a:lnTo>
                  <a:lnTo>
                    <a:pt x="377038" y="299885"/>
                  </a:lnTo>
                  <a:lnTo>
                    <a:pt x="377367" y="300021"/>
                  </a:lnTo>
                  <a:lnTo>
                    <a:pt x="378293" y="300426"/>
                  </a:lnTo>
                  <a:lnTo>
                    <a:pt x="378622" y="300689"/>
                  </a:lnTo>
                  <a:lnTo>
                    <a:pt x="378887" y="300825"/>
                  </a:lnTo>
                  <a:lnTo>
                    <a:pt x="379737" y="301752"/>
                  </a:lnTo>
                  <a:lnTo>
                    <a:pt x="380996" y="302357"/>
                  </a:lnTo>
                  <a:lnTo>
                    <a:pt x="381256" y="302688"/>
                  </a:lnTo>
                  <a:lnTo>
                    <a:pt x="381846" y="303284"/>
                  </a:lnTo>
                  <a:lnTo>
                    <a:pt x="382310" y="303420"/>
                  </a:lnTo>
                  <a:lnTo>
                    <a:pt x="382639" y="303688"/>
                  </a:lnTo>
                  <a:lnTo>
                    <a:pt x="383093" y="304410"/>
                  </a:lnTo>
                  <a:lnTo>
                    <a:pt x="383354" y="304933"/>
                  </a:lnTo>
                  <a:lnTo>
                    <a:pt x="383936" y="305919"/>
                  </a:lnTo>
                  <a:lnTo>
                    <a:pt x="384121" y="306769"/>
                  </a:lnTo>
                  <a:lnTo>
                    <a:pt x="384113" y="307096"/>
                  </a:lnTo>
                  <a:lnTo>
                    <a:pt x="384041" y="307418"/>
                  </a:lnTo>
                  <a:lnTo>
                    <a:pt x="384226" y="308400"/>
                  </a:lnTo>
                  <a:lnTo>
                    <a:pt x="384676" y="309381"/>
                  </a:lnTo>
                  <a:lnTo>
                    <a:pt x="384457" y="310486"/>
                  </a:lnTo>
                  <a:lnTo>
                    <a:pt x="384431" y="312112"/>
                  </a:lnTo>
                  <a:lnTo>
                    <a:pt x="384151" y="312821"/>
                  </a:lnTo>
                  <a:lnTo>
                    <a:pt x="383743" y="313466"/>
                  </a:lnTo>
                  <a:lnTo>
                    <a:pt x="383338" y="313589"/>
                  </a:lnTo>
                  <a:lnTo>
                    <a:pt x="383006" y="313585"/>
                  </a:lnTo>
                  <a:lnTo>
                    <a:pt x="382409" y="313444"/>
                  </a:lnTo>
                  <a:lnTo>
                    <a:pt x="380837" y="311967"/>
                  </a:lnTo>
                  <a:lnTo>
                    <a:pt x="380440" y="311590"/>
                  </a:lnTo>
                  <a:lnTo>
                    <a:pt x="379582" y="311054"/>
                  </a:lnTo>
                  <a:lnTo>
                    <a:pt x="378785" y="310913"/>
                  </a:lnTo>
                  <a:lnTo>
                    <a:pt x="378051" y="310899"/>
                  </a:lnTo>
                  <a:lnTo>
                    <a:pt x="377122" y="310817"/>
                  </a:lnTo>
                  <a:lnTo>
                    <a:pt x="374919" y="310913"/>
                  </a:lnTo>
                  <a:lnTo>
                    <a:pt x="374650" y="310972"/>
                  </a:lnTo>
                  <a:lnTo>
                    <a:pt x="373977" y="311481"/>
                  </a:lnTo>
                  <a:lnTo>
                    <a:pt x="373297" y="312249"/>
                  </a:lnTo>
                  <a:lnTo>
                    <a:pt x="371117" y="311172"/>
                  </a:lnTo>
                  <a:lnTo>
                    <a:pt x="370716" y="311167"/>
                  </a:lnTo>
                  <a:lnTo>
                    <a:pt x="369847" y="311281"/>
                  </a:lnTo>
                  <a:lnTo>
                    <a:pt x="369378" y="311472"/>
                  </a:lnTo>
                  <a:lnTo>
                    <a:pt x="368978" y="311526"/>
                  </a:lnTo>
                  <a:lnTo>
                    <a:pt x="368505" y="311717"/>
                  </a:lnTo>
                  <a:lnTo>
                    <a:pt x="366960" y="312535"/>
                  </a:lnTo>
                  <a:lnTo>
                    <a:pt x="366219" y="313044"/>
                  </a:lnTo>
                  <a:lnTo>
                    <a:pt x="364197" y="314376"/>
                  </a:lnTo>
                  <a:lnTo>
                    <a:pt x="363449" y="315212"/>
                  </a:lnTo>
                  <a:lnTo>
                    <a:pt x="363045" y="315530"/>
                  </a:lnTo>
                  <a:lnTo>
                    <a:pt x="362772" y="315916"/>
                  </a:lnTo>
                  <a:lnTo>
                    <a:pt x="362625" y="316693"/>
                  </a:lnTo>
                  <a:lnTo>
                    <a:pt x="362417" y="317148"/>
                  </a:lnTo>
                  <a:lnTo>
                    <a:pt x="361869" y="317920"/>
                  </a:lnTo>
                  <a:lnTo>
                    <a:pt x="361665" y="318238"/>
                  </a:lnTo>
                  <a:lnTo>
                    <a:pt x="360713" y="319265"/>
                  </a:lnTo>
                  <a:lnTo>
                    <a:pt x="360033" y="320033"/>
                  </a:lnTo>
                  <a:lnTo>
                    <a:pt x="359027" y="320537"/>
                  </a:lnTo>
                  <a:lnTo>
                    <a:pt x="358219" y="321046"/>
                  </a:lnTo>
                  <a:lnTo>
                    <a:pt x="357002" y="322128"/>
                  </a:lnTo>
                  <a:lnTo>
                    <a:pt x="355229" y="324250"/>
                  </a:lnTo>
                  <a:lnTo>
                    <a:pt x="354821" y="324959"/>
                  </a:lnTo>
                  <a:lnTo>
                    <a:pt x="354681" y="325345"/>
                  </a:lnTo>
                  <a:lnTo>
                    <a:pt x="354402" y="325990"/>
                  </a:lnTo>
                  <a:lnTo>
                    <a:pt x="353862" y="326504"/>
                  </a:lnTo>
                  <a:lnTo>
                    <a:pt x="353385" y="327017"/>
                  </a:lnTo>
                  <a:lnTo>
                    <a:pt x="351760" y="328485"/>
                  </a:lnTo>
                  <a:lnTo>
                    <a:pt x="350944" y="329580"/>
                  </a:lnTo>
                  <a:lnTo>
                    <a:pt x="349723" y="330794"/>
                  </a:lnTo>
                  <a:lnTo>
                    <a:pt x="349243" y="331566"/>
                  </a:lnTo>
                  <a:lnTo>
                    <a:pt x="348896" y="332407"/>
                  </a:lnTo>
                  <a:lnTo>
                    <a:pt x="348405" y="333766"/>
                  </a:lnTo>
                  <a:lnTo>
                    <a:pt x="348121" y="334870"/>
                  </a:lnTo>
                  <a:lnTo>
                    <a:pt x="348113" y="335324"/>
                  </a:lnTo>
                  <a:lnTo>
                    <a:pt x="348359" y="336565"/>
                  </a:lnTo>
                  <a:lnTo>
                    <a:pt x="348677" y="337415"/>
                  </a:lnTo>
                  <a:lnTo>
                    <a:pt x="348873" y="337746"/>
                  </a:lnTo>
                  <a:lnTo>
                    <a:pt x="348990" y="338592"/>
                  </a:lnTo>
                  <a:lnTo>
                    <a:pt x="348711" y="339305"/>
                  </a:lnTo>
                  <a:lnTo>
                    <a:pt x="348306" y="339755"/>
                  </a:lnTo>
                  <a:lnTo>
                    <a:pt x="347494" y="340391"/>
                  </a:lnTo>
                  <a:lnTo>
                    <a:pt x="347089" y="340641"/>
                  </a:lnTo>
                  <a:lnTo>
                    <a:pt x="346753" y="340964"/>
                  </a:lnTo>
                  <a:lnTo>
                    <a:pt x="346541" y="341482"/>
                  </a:lnTo>
                  <a:lnTo>
                    <a:pt x="346519" y="342977"/>
                  </a:lnTo>
                  <a:lnTo>
                    <a:pt x="346712" y="343372"/>
                  </a:lnTo>
                  <a:lnTo>
                    <a:pt x="346972" y="343763"/>
                  </a:lnTo>
                  <a:lnTo>
                    <a:pt x="347097" y="344222"/>
                  </a:lnTo>
                  <a:lnTo>
                    <a:pt x="347290" y="344554"/>
                  </a:lnTo>
                  <a:lnTo>
                    <a:pt x="347475" y="345399"/>
                  </a:lnTo>
                  <a:lnTo>
                    <a:pt x="347894" y="348208"/>
                  </a:lnTo>
                  <a:lnTo>
                    <a:pt x="348087" y="348603"/>
                  </a:lnTo>
                  <a:lnTo>
                    <a:pt x="348053" y="350616"/>
                  </a:lnTo>
                  <a:lnTo>
                    <a:pt x="347981" y="351071"/>
                  </a:lnTo>
                  <a:lnTo>
                    <a:pt x="347214" y="353075"/>
                  </a:lnTo>
                  <a:lnTo>
                    <a:pt x="347006" y="353529"/>
                  </a:lnTo>
                  <a:lnTo>
                    <a:pt x="346047" y="355074"/>
                  </a:lnTo>
                  <a:lnTo>
                    <a:pt x="344958" y="356424"/>
                  </a:lnTo>
                  <a:lnTo>
                    <a:pt x="344478" y="357260"/>
                  </a:lnTo>
                  <a:lnTo>
                    <a:pt x="344195" y="358037"/>
                  </a:lnTo>
                  <a:lnTo>
                    <a:pt x="344123" y="358428"/>
                  </a:lnTo>
                  <a:lnTo>
                    <a:pt x="343008" y="361205"/>
                  </a:lnTo>
                  <a:lnTo>
                    <a:pt x="341681" y="364895"/>
                  </a:lnTo>
                  <a:lnTo>
                    <a:pt x="341606" y="365282"/>
                  </a:lnTo>
                  <a:lnTo>
                    <a:pt x="341398" y="365736"/>
                  </a:lnTo>
                  <a:lnTo>
                    <a:pt x="341255" y="366450"/>
                  </a:lnTo>
                  <a:lnTo>
                    <a:pt x="341251" y="366709"/>
                  </a:lnTo>
                  <a:lnTo>
                    <a:pt x="341296" y="367945"/>
                  </a:lnTo>
                  <a:lnTo>
                    <a:pt x="341417" y="368731"/>
                  </a:lnTo>
                  <a:lnTo>
                    <a:pt x="341606" y="369254"/>
                  </a:lnTo>
                  <a:lnTo>
                    <a:pt x="342192" y="370108"/>
                  </a:lnTo>
                  <a:lnTo>
                    <a:pt x="342721" y="370508"/>
                  </a:lnTo>
                  <a:lnTo>
                    <a:pt x="344176" y="371185"/>
                  </a:lnTo>
                  <a:lnTo>
                    <a:pt x="345499" y="371662"/>
                  </a:lnTo>
                  <a:lnTo>
                    <a:pt x="346296" y="371935"/>
                  </a:lnTo>
                  <a:lnTo>
                    <a:pt x="347086" y="372471"/>
                  </a:lnTo>
                  <a:lnTo>
                    <a:pt x="347740" y="373198"/>
                  </a:lnTo>
                  <a:lnTo>
                    <a:pt x="348125" y="373985"/>
                  </a:lnTo>
                  <a:lnTo>
                    <a:pt x="348310" y="374898"/>
                  </a:lnTo>
                  <a:lnTo>
                    <a:pt x="348239" y="375157"/>
                  </a:lnTo>
                  <a:lnTo>
                    <a:pt x="348031" y="375612"/>
                  </a:lnTo>
                  <a:lnTo>
                    <a:pt x="347887" y="376453"/>
                  </a:lnTo>
                  <a:lnTo>
                    <a:pt x="347876" y="376912"/>
                  </a:lnTo>
                  <a:lnTo>
                    <a:pt x="348133" y="377566"/>
                  </a:lnTo>
                  <a:lnTo>
                    <a:pt x="349055" y="378102"/>
                  </a:lnTo>
                  <a:lnTo>
                    <a:pt x="349523" y="378238"/>
                  </a:lnTo>
                  <a:lnTo>
                    <a:pt x="349984" y="378443"/>
                  </a:lnTo>
                  <a:lnTo>
                    <a:pt x="351243" y="378920"/>
                  </a:lnTo>
                  <a:lnTo>
                    <a:pt x="351968" y="379388"/>
                  </a:lnTo>
                  <a:lnTo>
                    <a:pt x="353151" y="380320"/>
                  </a:lnTo>
                  <a:lnTo>
                    <a:pt x="353616" y="380456"/>
                  </a:lnTo>
                  <a:lnTo>
                    <a:pt x="353885" y="380461"/>
                  </a:lnTo>
                  <a:lnTo>
                    <a:pt x="354346" y="380597"/>
                  </a:lnTo>
                  <a:lnTo>
                    <a:pt x="356859" y="381874"/>
                  </a:lnTo>
                  <a:lnTo>
                    <a:pt x="357187" y="382206"/>
                  </a:lnTo>
                  <a:lnTo>
                    <a:pt x="358771" y="383274"/>
                  </a:lnTo>
                  <a:lnTo>
                    <a:pt x="359236" y="383415"/>
                  </a:lnTo>
                  <a:lnTo>
                    <a:pt x="360426" y="383956"/>
                  </a:lnTo>
                  <a:lnTo>
                    <a:pt x="360691" y="383960"/>
                  </a:lnTo>
                  <a:lnTo>
                    <a:pt x="361352" y="384297"/>
                  </a:lnTo>
                  <a:lnTo>
                    <a:pt x="361949" y="384369"/>
                  </a:lnTo>
                  <a:lnTo>
                    <a:pt x="363276" y="384847"/>
                  </a:lnTo>
                  <a:lnTo>
                    <a:pt x="365271" y="385142"/>
                  </a:lnTo>
                  <a:lnTo>
                    <a:pt x="366137" y="385156"/>
                  </a:lnTo>
                  <a:lnTo>
                    <a:pt x="366941" y="384910"/>
                  </a:lnTo>
                  <a:lnTo>
                    <a:pt x="368219" y="384347"/>
                  </a:lnTo>
                  <a:lnTo>
                    <a:pt x="369550" y="382823"/>
                  </a:lnTo>
                  <a:lnTo>
                    <a:pt x="370044" y="382120"/>
                  </a:lnTo>
                  <a:lnTo>
                    <a:pt x="370809" y="381694"/>
                  </a:lnTo>
                  <a:lnTo>
                    <a:pt x="371761" y="381869"/>
                  </a:lnTo>
                  <a:lnTo>
                    <a:pt x="372263" y="382609"/>
                  </a:lnTo>
                  <a:lnTo>
                    <a:pt x="372539" y="383273"/>
                  </a:lnTo>
                  <a:lnTo>
                    <a:pt x="372727" y="383762"/>
                  </a:lnTo>
                  <a:lnTo>
                    <a:pt x="373090" y="384339"/>
                  </a:lnTo>
                  <a:lnTo>
                    <a:pt x="373629" y="385379"/>
                  </a:lnTo>
                  <a:lnTo>
                    <a:pt x="373943" y="385993"/>
                  </a:lnTo>
                  <a:lnTo>
                    <a:pt x="374131" y="386369"/>
                  </a:lnTo>
                  <a:lnTo>
                    <a:pt x="374958" y="387886"/>
                  </a:lnTo>
                  <a:lnTo>
                    <a:pt x="375234" y="388576"/>
                  </a:lnTo>
                  <a:lnTo>
                    <a:pt x="375397" y="388914"/>
                  </a:lnTo>
                  <a:lnTo>
                    <a:pt x="375623" y="389466"/>
                  </a:lnTo>
                  <a:lnTo>
                    <a:pt x="375786" y="389792"/>
                  </a:lnTo>
                  <a:lnTo>
                    <a:pt x="375986" y="390180"/>
                  </a:lnTo>
                  <a:lnTo>
                    <a:pt x="376099" y="390481"/>
                  </a:lnTo>
                  <a:lnTo>
                    <a:pt x="376262" y="390845"/>
                  </a:lnTo>
                  <a:lnTo>
                    <a:pt x="376412" y="391121"/>
                  </a:lnTo>
                  <a:lnTo>
                    <a:pt x="376575" y="391484"/>
                  </a:lnTo>
                  <a:lnTo>
                    <a:pt x="376751" y="391823"/>
                  </a:lnTo>
                  <a:lnTo>
                    <a:pt x="376901" y="392199"/>
                  </a:lnTo>
                  <a:lnTo>
                    <a:pt x="377206" y="393086"/>
                  </a:lnTo>
                  <a:lnTo>
                    <a:pt x="377465" y="393728"/>
                  </a:lnTo>
                  <a:lnTo>
                    <a:pt x="377871" y="394913"/>
                  </a:lnTo>
                  <a:lnTo>
                    <a:pt x="378356" y="395947"/>
                  </a:lnTo>
                  <a:lnTo>
                    <a:pt x="378656" y="396524"/>
                  </a:lnTo>
                  <a:lnTo>
                    <a:pt x="379117" y="397574"/>
                  </a:lnTo>
                  <a:lnTo>
                    <a:pt x="379754" y="398431"/>
                  </a:lnTo>
                  <a:lnTo>
                    <a:pt x="380383" y="398931"/>
                  </a:lnTo>
                  <a:lnTo>
                    <a:pt x="381179" y="399310"/>
                  </a:lnTo>
                  <a:lnTo>
                    <a:pt x="382598" y="399790"/>
                  </a:lnTo>
                  <a:lnTo>
                    <a:pt x="383818" y="400375"/>
                  </a:lnTo>
                  <a:lnTo>
                    <a:pt x="384683" y="400843"/>
                  </a:lnTo>
                  <a:lnTo>
                    <a:pt x="385365" y="401468"/>
                  </a:lnTo>
                  <a:lnTo>
                    <a:pt x="385734" y="402121"/>
                  </a:lnTo>
                  <a:lnTo>
                    <a:pt x="385691" y="402745"/>
                  </a:lnTo>
                  <a:lnTo>
                    <a:pt x="385521" y="403114"/>
                  </a:lnTo>
                  <a:lnTo>
                    <a:pt x="385435" y="403384"/>
                  </a:lnTo>
                  <a:lnTo>
                    <a:pt x="385279" y="403795"/>
                  </a:lnTo>
                  <a:lnTo>
                    <a:pt x="385137" y="404335"/>
                  </a:lnTo>
                  <a:lnTo>
                    <a:pt x="384967" y="404874"/>
                  </a:lnTo>
                  <a:lnTo>
                    <a:pt x="384797" y="406208"/>
                  </a:lnTo>
                  <a:lnTo>
                    <a:pt x="384868" y="407131"/>
                  </a:lnTo>
                  <a:lnTo>
                    <a:pt x="385294" y="408096"/>
                  </a:lnTo>
                  <a:lnTo>
                    <a:pt x="386145" y="408593"/>
                  </a:lnTo>
                  <a:lnTo>
                    <a:pt x="387165" y="408599"/>
                  </a:lnTo>
                  <a:lnTo>
                    <a:pt x="388287" y="408623"/>
                  </a:lnTo>
                  <a:lnTo>
                    <a:pt x="389122" y="408910"/>
                  </a:lnTo>
                  <a:lnTo>
                    <a:pt x="389934" y="409339"/>
                  </a:lnTo>
                  <a:lnTo>
                    <a:pt x="390770" y="409936"/>
                  </a:lnTo>
                  <a:lnTo>
                    <a:pt x="391653" y="410676"/>
                  </a:lnTo>
                  <a:lnTo>
                    <a:pt x="392432" y="411830"/>
                  </a:lnTo>
                  <a:lnTo>
                    <a:pt x="392894" y="412872"/>
                  </a:lnTo>
                  <a:lnTo>
                    <a:pt x="392990" y="414329"/>
                  </a:lnTo>
                  <a:lnTo>
                    <a:pt x="392775" y="416358"/>
                  </a:lnTo>
                  <a:lnTo>
                    <a:pt x="392488" y="417814"/>
                  </a:lnTo>
                  <a:lnTo>
                    <a:pt x="392035" y="419318"/>
                  </a:lnTo>
                  <a:lnTo>
                    <a:pt x="391629" y="420846"/>
                  </a:lnTo>
                  <a:lnTo>
                    <a:pt x="391414" y="423042"/>
                  </a:lnTo>
                  <a:lnTo>
                    <a:pt x="392345" y="424260"/>
                  </a:lnTo>
                  <a:lnTo>
                    <a:pt x="393873" y="424442"/>
                  </a:lnTo>
                  <a:lnTo>
                    <a:pt x="394924" y="424490"/>
                  </a:lnTo>
                  <a:lnTo>
                    <a:pt x="396069" y="424681"/>
                  </a:lnTo>
                  <a:lnTo>
                    <a:pt x="397168" y="425063"/>
                  </a:lnTo>
                  <a:lnTo>
                    <a:pt x="398648" y="425922"/>
                  </a:lnTo>
                  <a:lnTo>
                    <a:pt x="399412" y="427163"/>
                  </a:lnTo>
                  <a:lnTo>
                    <a:pt x="399746" y="428214"/>
                  </a:lnTo>
                  <a:lnTo>
                    <a:pt x="399746" y="429049"/>
                  </a:lnTo>
                  <a:lnTo>
                    <a:pt x="398266" y="429956"/>
                  </a:lnTo>
                  <a:lnTo>
                    <a:pt x="396499" y="430195"/>
                  </a:lnTo>
                  <a:lnTo>
                    <a:pt x="394780" y="430816"/>
                  </a:lnTo>
                  <a:lnTo>
                    <a:pt x="393563" y="431064"/>
                  </a:lnTo>
                  <a:lnTo>
                    <a:pt x="392632" y="431412"/>
                  </a:lnTo>
                  <a:lnTo>
                    <a:pt x="391152" y="432415"/>
                  </a:lnTo>
                  <a:lnTo>
                    <a:pt x="389433" y="433752"/>
                  </a:lnTo>
                  <a:lnTo>
                    <a:pt x="387666" y="434755"/>
                  </a:lnTo>
                  <a:lnTo>
                    <a:pt x="386043" y="435518"/>
                  </a:lnTo>
                  <a:lnTo>
                    <a:pt x="384324" y="436617"/>
                  </a:lnTo>
                  <a:lnTo>
                    <a:pt x="382796" y="437619"/>
                  </a:lnTo>
                  <a:lnTo>
                    <a:pt x="381936" y="439529"/>
                  </a:lnTo>
                  <a:lnTo>
                    <a:pt x="381602" y="442585"/>
                  </a:lnTo>
                  <a:lnTo>
                    <a:pt x="382796" y="445879"/>
                  </a:lnTo>
                  <a:lnTo>
                    <a:pt x="386711" y="448744"/>
                  </a:lnTo>
                  <a:lnTo>
                    <a:pt x="387857" y="451131"/>
                  </a:lnTo>
                  <a:lnTo>
                    <a:pt x="386920" y="451881"/>
                  </a:lnTo>
                  <a:lnTo>
                    <a:pt x="386332" y="452351"/>
                  </a:lnTo>
                  <a:lnTo>
                    <a:pt x="386598" y="452462"/>
                  </a:lnTo>
                  <a:lnTo>
                    <a:pt x="386840" y="452666"/>
                  </a:lnTo>
                  <a:lnTo>
                    <a:pt x="387067" y="452925"/>
                  </a:lnTo>
                  <a:lnTo>
                    <a:pt x="387290" y="453203"/>
                  </a:lnTo>
                  <a:lnTo>
                    <a:pt x="387505" y="453462"/>
                  </a:lnTo>
                  <a:lnTo>
                    <a:pt x="387751" y="453748"/>
                  </a:lnTo>
                  <a:lnTo>
                    <a:pt x="387982" y="454044"/>
                  </a:lnTo>
                  <a:lnTo>
                    <a:pt x="388204" y="454353"/>
                  </a:lnTo>
                  <a:lnTo>
                    <a:pt x="388945" y="455344"/>
                  </a:lnTo>
                  <a:lnTo>
                    <a:pt x="389225" y="455730"/>
                  </a:lnTo>
                  <a:lnTo>
                    <a:pt x="389512" y="456116"/>
                  </a:lnTo>
                  <a:lnTo>
                    <a:pt x="389818" y="456480"/>
                  </a:lnTo>
                  <a:lnTo>
                    <a:pt x="390151" y="456812"/>
                  </a:lnTo>
                  <a:lnTo>
                    <a:pt x="390340" y="456980"/>
                  </a:lnTo>
                  <a:lnTo>
                    <a:pt x="390536" y="457148"/>
                  </a:lnTo>
                  <a:lnTo>
                    <a:pt x="390740" y="457303"/>
                  </a:lnTo>
                  <a:lnTo>
                    <a:pt x="390948" y="457448"/>
                  </a:lnTo>
                  <a:lnTo>
                    <a:pt x="391167" y="457571"/>
                  </a:lnTo>
                  <a:lnTo>
                    <a:pt x="391356" y="457644"/>
                  </a:lnTo>
                  <a:lnTo>
                    <a:pt x="391557" y="457703"/>
                  </a:lnTo>
                  <a:lnTo>
                    <a:pt x="391757" y="457753"/>
                  </a:lnTo>
                  <a:lnTo>
                    <a:pt x="391953" y="457807"/>
                  </a:lnTo>
                  <a:lnTo>
                    <a:pt x="392146" y="457885"/>
                  </a:lnTo>
                  <a:lnTo>
                    <a:pt x="392449" y="458057"/>
                  </a:lnTo>
                  <a:lnTo>
                    <a:pt x="392736" y="458271"/>
                  </a:lnTo>
                  <a:lnTo>
                    <a:pt x="393008" y="458512"/>
                  </a:lnTo>
                  <a:lnTo>
                    <a:pt x="393276" y="458757"/>
                  </a:lnTo>
                  <a:lnTo>
                    <a:pt x="393870" y="459271"/>
                  </a:lnTo>
                  <a:lnTo>
                    <a:pt x="394489" y="459844"/>
                  </a:lnTo>
                  <a:lnTo>
                    <a:pt x="394811" y="460112"/>
                  </a:lnTo>
                  <a:lnTo>
                    <a:pt x="395151" y="460353"/>
                  </a:lnTo>
                  <a:lnTo>
                    <a:pt x="395491" y="460548"/>
                  </a:lnTo>
                  <a:lnTo>
                    <a:pt x="395850" y="460717"/>
                  </a:lnTo>
                  <a:lnTo>
                    <a:pt x="396953" y="461176"/>
                  </a:lnTo>
                  <a:lnTo>
                    <a:pt x="398405" y="461821"/>
                  </a:lnTo>
                  <a:lnTo>
                    <a:pt x="398896" y="462021"/>
                  </a:lnTo>
                  <a:lnTo>
                    <a:pt x="399391" y="462203"/>
                  </a:lnTo>
                  <a:lnTo>
                    <a:pt x="399875" y="462358"/>
                  </a:lnTo>
                  <a:lnTo>
                    <a:pt x="400366" y="462489"/>
                  </a:lnTo>
                  <a:lnTo>
                    <a:pt x="401352" y="462744"/>
                  </a:lnTo>
                  <a:lnTo>
                    <a:pt x="401836" y="462890"/>
                  </a:lnTo>
                  <a:lnTo>
                    <a:pt x="402199" y="463012"/>
                  </a:lnTo>
                  <a:lnTo>
                    <a:pt x="402917" y="463281"/>
                  </a:lnTo>
                  <a:lnTo>
                    <a:pt x="403280" y="463408"/>
                  </a:lnTo>
                  <a:lnTo>
                    <a:pt x="403643" y="463512"/>
                  </a:lnTo>
                  <a:lnTo>
                    <a:pt x="403994" y="463580"/>
                  </a:lnTo>
                  <a:lnTo>
                    <a:pt x="404349" y="463626"/>
                  </a:lnTo>
                  <a:lnTo>
                    <a:pt x="404708" y="463662"/>
                  </a:lnTo>
                  <a:lnTo>
                    <a:pt x="405063" y="463712"/>
                  </a:lnTo>
                  <a:lnTo>
                    <a:pt x="405407" y="463790"/>
                  </a:lnTo>
                  <a:lnTo>
                    <a:pt x="405838" y="463921"/>
                  </a:lnTo>
                  <a:lnTo>
                    <a:pt x="406261" y="464081"/>
                  </a:lnTo>
                  <a:lnTo>
                    <a:pt x="406677" y="464267"/>
                  </a:lnTo>
                  <a:lnTo>
                    <a:pt x="407078" y="464476"/>
                  </a:lnTo>
                  <a:lnTo>
                    <a:pt x="407456" y="464712"/>
                  </a:lnTo>
                  <a:lnTo>
                    <a:pt x="407826" y="464985"/>
                  </a:lnTo>
                  <a:lnTo>
                    <a:pt x="408178" y="465285"/>
                  </a:lnTo>
                  <a:lnTo>
                    <a:pt x="408514" y="465612"/>
                  </a:lnTo>
                  <a:lnTo>
                    <a:pt x="408824" y="465958"/>
                  </a:lnTo>
                  <a:lnTo>
                    <a:pt x="409100" y="466322"/>
                  </a:lnTo>
                  <a:lnTo>
                    <a:pt x="409228" y="466513"/>
                  </a:lnTo>
                  <a:lnTo>
                    <a:pt x="409349" y="466708"/>
                  </a:lnTo>
                  <a:lnTo>
                    <a:pt x="409466" y="466908"/>
                  </a:lnTo>
                  <a:lnTo>
                    <a:pt x="409674" y="467317"/>
                  </a:lnTo>
                  <a:lnTo>
                    <a:pt x="409708" y="467694"/>
                  </a:lnTo>
                  <a:lnTo>
                    <a:pt x="409765" y="468449"/>
                  </a:lnTo>
                  <a:lnTo>
                    <a:pt x="409787" y="468826"/>
                  </a:lnTo>
                  <a:lnTo>
                    <a:pt x="409806" y="469204"/>
                  </a:lnTo>
                  <a:lnTo>
                    <a:pt x="409822" y="469731"/>
                  </a:lnTo>
                  <a:lnTo>
                    <a:pt x="409818" y="470263"/>
                  </a:lnTo>
                  <a:lnTo>
                    <a:pt x="409803" y="471322"/>
                  </a:lnTo>
                  <a:lnTo>
                    <a:pt x="409803" y="472313"/>
                  </a:lnTo>
                  <a:lnTo>
                    <a:pt x="409799" y="472777"/>
                  </a:lnTo>
                  <a:lnTo>
                    <a:pt x="409799" y="473236"/>
                  </a:lnTo>
                  <a:lnTo>
                    <a:pt x="409814" y="473695"/>
                  </a:lnTo>
                  <a:lnTo>
                    <a:pt x="409848" y="474154"/>
                  </a:lnTo>
                  <a:lnTo>
                    <a:pt x="409908" y="474786"/>
                  </a:lnTo>
                  <a:lnTo>
                    <a:pt x="409946" y="475100"/>
                  </a:lnTo>
                  <a:lnTo>
                    <a:pt x="410014" y="475400"/>
                  </a:lnTo>
                  <a:lnTo>
                    <a:pt x="410128" y="475677"/>
                  </a:lnTo>
                  <a:lnTo>
                    <a:pt x="410286" y="475895"/>
                  </a:lnTo>
                  <a:lnTo>
                    <a:pt x="410502" y="476091"/>
                  </a:lnTo>
                  <a:lnTo>
                    <a:pt x="410729" y="476277"/>
                  </a:lnTo>
                  <a:lnTo>
                    <a:pt x="410929" y="476473"/>
                  </a:lnTo>
                  <a:lnTo>
                    <a:pt x="411061" y="476691"/>
                  </a:lnTo>
                  <a:lnTo>
                    <a:pt x="411137" y="477050"/>
                  </a:lnTo>
                  <a:lnTo>
                    <a:pt x="411148" y="477236"/>
                  </a:lnTo>
                  <a:lnTo>
                    <a:pt x="411144" y="477423"/>
                  </a:lnTo>
                  <a:lnTo>
                    <a:pt x="411129" y="477605"/>
                  </a:lnTo>
                  <a:lnTo>
                    <a:pt x="411065" y="477886"/>
                  </a:lnTo>
                  <a:lnTo>
                    <a:pt x="410940" y="478159"/>
                  </a:lnTo>
                  <a:lnTo>
                    <a:pt x="410649" y="478705"/>
                  </a:lnTo>
                  <a:lnTo>
                    <a:pt x="410543" y="478987"/>
                  </a:lnTo>
                  <a:lnTo>
                    <a:pt x="410490" y="479205"/>
                  </a:lnTo>
                  <a:lnTo>
                    <a:pt x="410449" y="479432"/>
                  </a:lnTo>
                  <a:lnTo>
                    <a:pt x="410351" y="480109"/>
                  </a:lnTo>
                  <a:lnTo>
                    <a:pt x="410298" y="480509"/>
                  </a:lnTo>
                  <a:lnTo>
                    <a:pt x="410207" y="481305"/>
                  </a:lnTo>
                  <a:lnTo>
                    <a:pt x="410158" y="481705"/>
                  </a:lnTo>
                  <a:lnTo>
                    <a:pt x="410101" y="482101"/>
                  </a:lnTo>
                  <a:lnTo>
                    <a:pt x="409995" y="482782"/>
                  </a:lnTo>
                  <a:lnTo>
                    <a:pt x="409935" y="483123"/>
                  </a:lnTo>
                  <a:lnTo>
                    <a:pt x="409863" y="483460"/>
                  </a:lnTo>
                  <a:lnTo>
                    <a:pt x="409769" y="483792"/>
                  </a:lnTo>
                  <a:lnTo>
                    <a:pt x="409663" y="484042"/>
                  </a:lnTo>
                  <a:lnTo>
                    <a:pt x="409538" y="484292"/>
                  </a:lnTo>
                  <a:lnTo>
                    <a:pt x="409406" y="484537"/>
                  </a:lnTo>
                  <a:lnTo>
                    <a:pt x="409296" y="484783"/>
                  </a:lnTo>
                  <a:lnTo>
                    <a:pt x="409228" y="485037"/>
                  </a:lnTo>
                  <a:lnTo>
                    <a:pt x="409213" y="485278"/>
                  </a:lnTo>
                  <a:lnTo>
                    <a:pt x="409228" y="485519"/>
                  </a:lnTo>
                  <a:lnTo>
                    <a:pt x="409304" y="486010"/>
                  </a:lnTo>
                  <a:lnTo>
                    <a:pt x="409338" y="486256"/>
                  </a:lnTo>
                  <a:lnTo>
                    <a:pt x="409360" y="486456"/>
                  </a:lnTo>
                  <a:lnTo>
                    <a:pt x="409421" y="486856"/>
                  </a:lnTo>
                  <a:lnTo>
                    <a:pt x="409440" y="487056"/>
                  </a:lnTo>
                  <a:lnTo>
                    <a:pt x="409447" y="487256"/>
                  </a:lnTo>
                  <a:lnTo>
                    <a:pt x="409428" y="487510"/>
                  </a:lnTo>
                  <a:lnTo>
                    <a:pt x="409383" y="487760"/>
                  </a:lnTo>
                  <a:lnTo>
                    <a:pt x="409326" y="488010"/>
                  </a:lnTo>
                  <a:lnTo>
                    <a:pt x="409277" y="488261"/>
                  </a:lnTo>
                  <a:lnTo>
                    <a:pt x="409255" y="488511"/>
                  </a:lnTo>
                  <a:lnTo>
                    <a:pt x="409251" y="488747"/>
                  </a:lnTo>
                  <a:lnTo>
                    <a:pt x="409262" y="488983"/>
                  </a:lnTo>
                  <a:lnTo>
                    <a:pt x="409285" y="489224"/>
                  </a:lnTo>
                  <a:lnTo>
                    <a:pt x="409315" y="489456"/>
                  </a:lnTo>
                  <a:lnTo>
                    <a:pt x="409364" y="489688"/>
                  </a:lnTo>
                  <a:lnTo>
                    <a:pt x="409451" y="489965"/>
                  </a:lnTo>
                  <a:lnTo>
                    <a:pt x="409572" y="490234"/>
                  </a:lnTo>
                  <a:lnTo>
                    <a:pt x="409708" y="490502"/>
                  </a:lnTo>
                  <a:lnTo>
                    <a:pt x="409837" y="490770"/>
                  </a:lnTo>
                  <a:lnTo>
                    <a:pt x="409946" y="491043"/>
                  </a:lnTo>
                  <a:lnTo>
                    <a:pt x="410029" y="491306"/>
                  </a:lnTo>
                  <a:lnTo>
                    <a:pt x="410101" y="491575"/>
                  </a:lnTo>
                  <a:lnTo>
                    <a:pt x="410165" y="491847"/>
                  </a:lnTo>
                  <a:lnTo>
                    <a:pt x="410222" y="492120"/>
                  </a:lnTo>
                  <a:lnTo>
                    <a:pt x="410294" y="492507"/>
                  </a:lnTo>
                  <a:lnTo>
                    <a:pt x="410294" y="492643"/>
                  </a:lnTo>
                  <a:lnTo>
                    <a:pt x="410271" y="492779"/>
                  </a:lnTo>
                  <a:lnTo>
                    <a:pt x="409931" y="493229"/>
                  </a:lnTo>
                  <a:lnTo>
                    <a:pt x="409901" y="493370"/>
                  </a:lnTo>
                  <a:lnTo>
                    <a:pt x="409912" y="493502"/>
                  </a:lnTo>
                  <a:lnTo>
                    <a:pt x="410007" y="493657"/>
                  </a:lnTo>
                  <a:lnTo>
                    <a:pt x="410165" y="493892"/>
                  </a:lnTo>
                  <a:lnTo>
                    <a:pt x="410396" y="494261"/>
                  </a:lnTo>
                  <a:lnTo>
                    <a:pt x="410494" y="494402"/>
                  </a:lnTo>
                  <a:lnTo>
                    <a:pt x="410706" y="494680"/>
                  </a:lnTo>
                  <a:lnTo>
                    <a:pt x="410800" y="494825"/>
                  </a:lnTo>
                  <a:lnTo>
                    <a:pt x="410914" y="495061"/>
                  </a:lnTo>
                  <a:lnTo>
                    <a:pt x="411171" y="495471"/>
                  </a:lnTo>
                  <a:lnTo>
                    <a:pt x="411329" y="495512"/>
                  </a:lnTo>
                  <a:lnTo>
                    <a:pt x="411662" y="495530"/>
                  </a:lnTo>
                  <a:lnTo>
                    <a:pt x="412093" y="495471"/>
                  </a:lnTo>
                  <a:lnTo>
                    <a:pt x="412531" y="495425"/>
                  </a:lnTo>
                  <a:lnTo>
                    <a:pt x="412973" y="495398"/>
                  </a:lnTo>
                  <a:lnTo>
                    <a:pt x="413412" y="495384"/>
                  </a:lnTo>
                  <a:lnTo>
                    <a:pt x="413850" y="495384"/>
                  </a:lnTo>
                  <a:lnTo>
                    <a:pt x="414307" y="495407"/>
                  </a:lnTo>
                  <a:lnTo>
                    <a:pt x="414765" y="495443"/>
                  </a:lnTo>
                  <a:lnTo>
                    <a:pt x="415222" y="495498"/>
                  </a:lnTo>
                  <a:lnTo>
                    <a:pt x="415675" y="495566"/>
                  </a:lnTo>
                  <a:lnTo>
                    <a:pt x="416125" y="495652"/>
                  </a:lnTo>
                  <a:lnTo>
                    <a:pt x="416541" y="495748"/>
                  </a:lnTo>
                  <a:lnTo>
                    <a:pt x="416957" y="495857"/>
                  </a:lnTo>
                  <a:lnTo>
                    <a:pt x="417369" y="495975"/>
                  </a:lnTo>
                  <a:lnTo>
                    <a:pt x="417773" y="496121"/>
                  </a:lnTo>
                  <a:lnTo>
                    <a:pt x="418162" y="496284"/>
                  </a:lnTo>
                  <a:lnTo>
                    <a:pt x="418650" y="496539"/>
                  </a:lnTo>
                  <a:lnTo>
                    <a:pt x="419118" y="496830"/>
                  </a:lnTo>
                  <a:lnTo>
                    <a:pt x="419572" y="497157"/>
                  </a:lnTo>
                  <a:lnTo>
                    <a:pt x="420006" y="497507"/>
                  </a:lnTo>
                  <a:lnTo>
                    <a:pt x="420415" y="497880"/>
                  </a:lnTo>
                  <a:lnTo>
                    <a:pt x="420728" y="498221"/>
                  </a:lnTo>
                  <a:lnTo>
                    <a:pt x="421012" y="498594"/>
                  </a:lnTo>
                  <a:lnTo>
                    <a:pt x="421287" y="498976"/>
                  </a:lnTo>
                  <a:lnTo>
                    <a:pt x="421571" y="499349"/>
                  </a:lnTo>
                  <a:lnTo>
                    <a:pt x="421885" y="499690"/>
                  </a:lnTo>
                  <a:lnTo>
                    <a:pt x="422176" y="499940"/>
                  </a:lnTo>
                  <a:lnTo>
                    <a:pt x="422486" y="500171"/>
                  </a:lnTo>
                  <a:lnTo>
                    <a:pt x="423113" y="500622"/>
                  </a:lnTo>
                  <a:lnTo>
                    <a:pt x="423415" y="500862"/>
                  </a:lnTo>
                  <a:lnTo>
                    <a:pt x="423687" y="501099"/>
                  </a:lnTo>
                  <a:lnTo>
                    <a:pt x="423956" y="501344"/>
                  </a:lnTo>
                  <a:lnTo>
                    <a:pt x="424216" y="501594"/>
                  </a:lnTo>
                  <a:lnTo>
                    <a:pt x="424470" y="501854"/>
                  </a:lnTo>
                  <a:lnTo>
                    <a:pt x="424712" y="502117"/>
                  </a:lnTo>
                  <a:lnTo>
                    <a:pt x="424904" y="502340"/>
                  </a:lnTo>
                  <a:lnTo>
                    <a:pt x="425090" y="502567"/>
                  </a:lnTo>
                  <a:lnTo>
                    <a:pt x="425267" y="502799"/>
                  </a:lnTo>
                  <a:lnTo>
                    <a:pt x="425441" y="503036"/>
                  </a:lnTo>
                  <a:lnTo>
                    <a:pt x="425603" y="503277"/>
                  </a:lnTo>
                  <a:lnTo>
                    <a:pt x="425989" y="503936"/>
                  </a:lnTo>
                  <a:lnTo>
                    <a:pt x="426117" y="504209"/>
                  </a:lnTo>
                  <a:lnTo>
                    <a:pt x="426174" y="504772"/>
                  </a:lnTo>
                  <a:lnTo>
                    <a:pt x="426189" y="505350"/>
                  </a:lnTo>
                  <a:lnTo>
                    <a:pt x="426163" y="505932"/>
                  </a:lnTo>
                  <a:lnTo>
                    <a:pt x="426095" y="506504"/>
                  </a:lnTo>
                  <a:lnTo>
                    <a:pt x="425985" y="507059"/>
                  </a:lnTo>
                  <a:lnTo>
                    <a:pt x="425902" y="507396"/>
                  </a:lnTo>
                  <a:lnTo>
                    <a:pt x="425811" y="507732"/>
                  </a:lnTo>
                  <a:lnTo>
                    <a:pt x="425705" y="508068"/>
                  </a:lnTo>
                  <a:lnTo>
                    <a:pt x="425569" y="508382"/>
                  </a:lnTo>
                  <a:lnTo>
                    <a:pt x="425399" y="508668"/>
                  </a:lnTo>
                  <a:lnTo>
                    <a:pt x="425131" y="508950"/>
                  </a:lnTo>
                  <a:lnTo>
                    <a:pt x="424806" y="509191"/>
                  </a:lnTo>
                  <a:lnTo>
                    <a:pt x="424077" y="509619"/>
                  </a:lnTo>
                  <a:lnTo>
                    <a:pt x="423733" y="509855"/>
                  </a:lnTo>
                  <a:lnTo>
                    <a:pt x="423306" y="510182"/>
                  </a:lnTo>
                  <a:lnTo>
                    <a:pt x="423094" y="510351"/>
                  </a:lnTo>
                  <a:lnTo>
                    <a:pt x="422890" y="510523"/>
                  </a:lnTo>
                  <a:lnTo>
                    <a:pt x="422693" y="510705"/>
                  </a:lnTo>
                  <a:lnTo>
                    <a:pt x="422334" y="511051"/>
                  </a:lnTo>
                  <a:lnTo>
                    <a:pt x="422164" y="511233"/>
                  </a:lnTo>
                  <a:lnTo>
                    <a:pt x="422024" y="511424"/>
                  </a:lnTo>
                  <a:lnTo>
                    <a:pt x="421934" y="511628"/>
                  </a:lnTo>
                  <a:lnTo>
                    <a:pt x="421934" y="511933"/>
                  </a:lnTo>
                  <a:lnTo>
                    <a:pt x="422066" y="512269"/>
                  </a:lnTo>
                  <a:lnTo>
                    <a:pt x="422263" y="512628"/>
                  </a:lnTo>
                  <a:lnTo>
                    <a:pt x="422478" y="512997"/>
                  </a:lnTo>
                  <a:lnTo>
                    <a:pt x="422648" y="513356"/>
                  </a:lnTo>
                  <a:lnTo>
                    <a:pt x="422773" y="513701"/>
                  </a:lnTo>
                  <a:lnTo>
                    <a:pt x="422996" y="514411"/>
                  </a:lnTo>
                  <a:lnTo>
                    <a:pt x="423113" y="514761"/>
                  </a:lnTo>
                  <a:lnTo>
                    <a:pt x="423238" y="515111"/>
                  </a:lnTo>
                  <a:lnTo>
                    <a:pt x="423506" y="515806"/>
                  </a:lnTo>
                  <a:lnTo>
                    <a:pt x="423650" y="516147"/>
                  </a:lnTo>
                  <a:lnTo>
                    <a:pt x="423804" y="516484"/>
                  </a:lnTo>
                  <a:lnTo>
                    <a:pt x="423982" y="516807"/>
                  </a:lnTo>
                  <a:lnTo>
                    <a:pt x="424129" y="517047"/>
                  </a:lnTo>
                  <a:lnTo>
                    <a:pt x="424284" y="517288"/>
                  </a:lnTo>
                  <a:lnTo>
                    <a:pt x="424447" y="517525"/>
                  </a:lnTo>
                  <a:lnTo>
                    <a:pt x="424628" y="517734"/>
                  </a:lnTo>
                  <a:lnTo>
                    <a:pt x="424832" y="517911"/>
                  </a:lnTo>
                  <a:lnTo>
                    <a:pt x="425052" y="518039"/>
                  </a:lnTo>
                  <a:lnTo>
                    <a:pt x="425777" y="517884"/>
                  </a:lnTo>
                  <a:lnTo>
                    <a:pt x="426253" y="517575"/>
                  </a:lnTo>
                  <a:lnTo>
                    <a:pt x="426529" y="517493"/>
                  </a:lnTo>
                  <a:lnTo>
                    <a:pt x="426809" y="517966"/>
                  </a:lnTo>
                  <a:lnTo>
                    <a:pt x="426971" y="518193"/>
                  </a:lnTo>
                  <a:lnTo>
                    <a:pt x="427142" y="518402"/>
                  </a:lnTo>
                  <a:lnTo>
                    <a:pt x="427433" y="518480"/>
                  </a:lnTo>
                  <a:lnTo>
                    <a:pt x="428007" y="518657"/>
                  </a:lnTo>
                  <a:lnTo>
                    <a:pt x="428290" y="518757"/>
                  </a:lnTo>
                  <a:lnTo>
                    <a:pt x="428570" y="518861"/>
                  </a:lnTo>
                  <a:lnTo>
                    <a:pt x="428880" y="518984"/>
                  </a:lnTo>
                  <a:lnTo>
                    <a:pt x="429186" y="519121"/>
                  </a:lnTo>
                  <a:lnTo>
                    <a:pt x="430089" y="519557"/>
                  </a:lnTo>
                  <a:lnTo>
                    <a:pt x="430773" y="519912"/>
                  </a:lnTo>
                  <a:lnTo>
                    <a:pt x="431454" y="520280"/>
                  </a:lnTo>
                  <a:lnTo>
                    <a:pt x="431794" y="520453"/>
                  </a:lnTo>
                  <a:lnTo>
                    <a:pt x="432825" y="520921"/>
                  </a:lnTo>
                  <a:lnTo>
                    <a:pt x="433630" y="521344"/>
                  </a:lnTo>
                  <a:lnTo>
                    <a:pt x="433899" y="521503"/>
                  </a:lnTo>
                  <a:lnTo>
                    <a:pt x="434144" y="521680"/>
                  </a:lnTo>
                  <a:lnTo>
                    <a:pt x="434352" y="521889"/>
                  </a:lnTo>
                  <a:lnTo>
                    <a:pt x="434477" y="522076"/>
                  </a:lnTo>
                  <a:lnTo>
                    <a:pt x="434575" y="522280"/>
                  </a:lnTo>
                  <a:lnTo>
                    <a:pt x="434753" y="522708"/>
                  </a:lnTo>
                  <a:lnTo>
                    <a:pt x="434938" y="523031"/>
                  </a:lnTo>
                  <a:lnTo>
                    <a:pt x="435282" y="523490"/>
                  </a:lnTo>
                  <a:lnTo>
                    <a:pt x="435426" y="523635"/>
                  </a:lnTo>
                  <a:lnTo>
                    <a:pt x="435584" y="523763"/>
                  </a:lnTo>
                  <a:lnTo>
                    <a:pt x="435747" y="523885"/>
                  </a:lnTo>
                  <a:lnTo>
                    <a:pt x="436083" y="524131"/>
                  </a:lnTo>
                  <a:lnTo>
                    <a:pt x="436457" y="524413"/>
                  </a:lnTo>
                  <a:lnTo>
                    <a:pt x="436835" y="524686"/>
                  </a:lnTo>
                  <a:lnTo>
                    <a:pt x="437187" y="524922"/>
                  </a:lnTo>
                  <a:lnTo>
                    <a:pt x="437342" y="525031"/>
                  </a:lnTo>
                  <a:lnTo>
                    <a:pt x="437500" y="525136"/>
                  </a:lnTo>
                  <a:lnTo>
                    <a:pt x="437663" y="525231"/>
                  </a:lnTo>
                  <a:lnTo>
                    <a:pt x="437833" y="525313"/>
                  </a:lnTo>
                  <a:lnTo>
                    <a:pt x="438094" y="525386"/>
                  </a:lnTo>
                  <a:lnTo>
                    <a:pt x="438373" y="525418"/>
                  </a:lnTo>
                  <a:lnTo>
                    <a:pt x="438657" y="525440"/>
                  </a:lnTo>
                  <a:lnTo>
                    <a:pt x="438925" y="525481"/>
                  </a:lnTo>
                  <a:lnTo>
                    <a:pt x="439685" y="526018"/>
                  </a:lnTo>
                  <a:lnTo>
                    <a:pt x="439806" y="526159"/>
                  </a:lnTo>
                  <a:lnTo>
                    <a:pt x="439923" y="526304"/>
                  </a:lnTo>
                  <a:lnTo>
                    <a:pt x="440029" y="526463"/>
                  </a:lnTo>
                  <a:lnTo>
                    <a:pt x="440123" y="526627"/>
                  </a:lnTo>
                  <a:lnTo>
                    <a:pt x="440195" y="526795"/>
                  </a:lnTo>
                  <a:lnTo>
                    <a:pt x="440233" y="526968"/>
                  </a:lnTo>
                  <a:lnTo>
                    <a:pt x="440240" y="527354"/>
                  </a:lnTo>
                  <a:lnTo>
                    <a:pt x="440259" y="527523"/>
                  </a:lnTo>
                  <a:lnTo>
                    <a:pt x="440803" y="528014"/>
                  </a:lnTo>
                  <a:lnTo>
                    <a:pt x="440886" y="528141"/>
                  </a:lnTo>
                  <a:lnTo>
                    <a:pt x="441038" y="528409"/>
                  </a:lnTo>
                  <a:lnTo>
                    <a:pt x="441121" y="528536"/>
                  </a:lnTo>
                  <a:lnTo>
                    <a:pt x="441238" y="528691"/>
                  </a:lnTo>
                  <a:lnTo>
                    <a:pt x="441480" y="528982"/>
                  </a:lnTo>
                  <a:lnTo>
                    <a:pt x="441888" y="529446"/>
                  </a:lnTo>
                  <a:lnTo>
                    <a:pt x="442375" y="529969"/>
                  </a:lnTo>
                  <a:lnTo>
                    <a:pt x="442870" y="530542"/>
                  </a:lnTo>
                  <a:lnTo>
                    <a:pt x="443037" y="530746"/>
                  </a:lnTo>
                  <a:lnTo>
                    <a:pt x="443188" y="530951"/>
                  </a:lnTo>
                  <a:lnTo>
                    <a:pt x="443324" y="531169"/>
                  </a:lnTo>
                  <a:lnTo>
                    <a:pt x="443441" y="531405"/>
                  </a:lnTo>
                  <a:lnTo>
                    <a:pt x="443539" y="531655"/>
                  </a:lnTo>
                  <a:lnTo>
                    <a:pt x="443626" y="531910"/>
                  </a:lnTo>
                  <a:lnTo>
                    <a:pt x="443861" y="532692"/>
                  </a:lnTo>
                  <a:lnTo>
                    <a:pt x="443936" y="532960"/>
                  </a:lnTo>
                  <a:lnTo>
                    <a:pt x="444004" y="533233"/>
                  </a:lnTo>
                  <a:lnTo>
                    <a:pt x="444057" y="533506"/>
                  </a:lnTo>
                  <a:lnTo>
                    <a:pt x="444091" y="533779"/>
                  </a:lnTo>
                  <a:lnTo>
                    <a:pt x="444110" y="534038"/>
                  </a:lnTo>
                  <a:lnTo>
                    <a:pt x="444118" y="534302"/>
                  </a:lnTo>
                  <a:lnTo>
                    <a:pt x="444110" y="534565"/>
                  </a:lnTo>
                  <a:lnTo>
                    <a:pt x="444080" y="534824"/>
                  </a:lnTo>
                  <a:lnTo>
                    <a:pt x="444023" y="535070"/>
                  </a:lnTo>
                  <a:lnTo>
                    <a:pt x="443963" y="535261"/>
                  </a:lnTo>
                  <a:lnTo>
                    <a:pt x="443891" y="535452"/>
                  </a:lnTo>
                  <a:lnTo>
                    <a:pt x="443804" y="535634"/>
                  </a:lnTo>
                  <a:lnTo>
                    <a:pt x="443702" y="535797"/>
                  </a:lnTo>
                  <a:lnTo>
                    <a:pt x="443577" y="535929"/>
                  </a:lnTo>
                  <a:lnTo>
                    <a:pt x="443418" y="536029"/>
                  </a:lnTo>
                  <a:lnTo>
                    <a:pt x="443230" y="536107"/>
                  </a:lnTo>
                  <a:lnTo>
                    <a:pt x="443025" y="536157"/>
                  </a:lnTo>
                  <a:lnTo>
                    <a:pt x="442818" y="536188"/>
                  </a:lnTo>
                  <a:lnTo>
                    <a:pt x="442617" y="536202"/>
                  </a:lnTo>
                  <a:lnTo>
                    <a:pt x="442474" y="536184"/>
                  </a:lnTo>
                  <a:lnTo>
                    <a:pt x="442323" y="536148"/>
                  </a:lnTo>
                  <a:lnTo>
                    <a:pt x="442175" y="536107"/>
                  </a:lnTo>
                  <a:lnTo>
                    <a:pt x="442035" y="536079"/>
                  </a:lnTo>
                  <a:lnTo>
                    <a:pt x="441483" y="536429"/>
                  </a:lnTo>
                  <a:lnTo>
                    <a:pt x="441495" y="536570"/>
                  </a:lnTo>
                  <a:lnTo>
                    <a:pt x="441529" y="536720"/>
                  </a:lnTo>
                  <a:lnTo>
                    <a:pt x="441586" y="536870"/>
                  </a:lnTo>
                  <a:lnTo>
                    <a:pt x="441805" y="537180"/>
                  </a:lnTo>
                  <a:lnTo>
                    <a:pt x="442069" y="537439"/>
                  </a:lnTo>
                  <a:lnTo>
                    <a:pt x="442145" y="537593"/>
                  </a:lnTo>
                  <a:lnTo>
                    <a:pt x="442205" y="537766"/>
                  </a:lnTo>
                  <a:lnTo>
                    <a:pt x="442239" y="537953"/>
                  </a:lnTo>
                  <a:lnTo>
                    <a:pt x="442254" y="538134"/>
                  </a:lnTo>
                  <a:lnTo>
                    <a:pt x="442247" y="538307"/>
                  </a:lnTo>
                  <a:lnTo>
                    <a:pt x="442005" y="538448"/>
                  </a:lnTo>
                  <a:lnTo>
                    <a:pt x="442821" y="541053"/>
                  </a:lnTo>
                  <a:lnTo>
                    <a:pt x="442810" y="541203"/>
                  </a:lnTo>
                  <a:lnTo>
                    <a:pt x="442852" y="541385"/>
                  </a:lnTo>
                  <a:lnTo>
                    <a:pt x="442927" y="541572"/>
                  </a:lnTo>
                  <a:lnTo>
                    <a:pt x="442862" y="541817"/>
                  </a:lnTo>
                  <a:lnTo>
                    <a:pt x="441535" y="542390"/>
                  </a:lnTo>
                  <a:lnTo>
                    <a:pt x="440687" y="542765"/>
                  </a:lnTo>
                  <a:lnTo>
                    <a:pt x="440333" y="542922"/>
                  </a:lnTo>
                  <a:lnTo>
                    <a:pt x="438189" y="543663"/>
                  </a:lnTo>
                  <a:lnTo>
                    <a:pt x="437258" y="543985"/>
                  </a:lnTo>
                  <a:lnTo>
                    <a:pt x="436758" y="544158"/>
                  </a:lnTo>
                  <a:lnTo>
                    <a:pt x="436205" y="544342"/>
                  </a:lnTo>
                  <a:lnTo>
                    <a:pt x="435602" y="544522"/>
                  </a:lnTo>
                  <a:lnTo>
                    <a:pt x="431478" y="546043"/>
                  </a:lnTo>
                  <a:lnTo>
                    <a:pt x="429137" y="546899"/>
                  </a:lnTo>
                  <a:lnTo>
                    <a:pt x="423868" y="548823"/>
                  </a:lnTo>
                  <a:lnTo>
                    <a:pt x="423380" y="548919"/>
                  </a:lnTo>
                  <a:lnTo>
                    <a:pt x="420053" y="550116"/>
                  </a:lnTo>
                  <a:lnTo>
                    <a:pt x="418497" y="550694"/>
                  </a:lnTo>
                  <a:lnTo>
                    <a:pt x="415985" y="551629"/>
                  </a:lnTo>
                  <a:lnTo>
                    <a:pt x="411471" y="553336"/>
                  </a:lnTo>
                  <a:lnTo>
                    <a:pt x="406957" y="554985"/>
                  </a:lnTo>
                  <a:lnTo>
                    <a:pt x="405782" y="555417"/>
                  </a:lnTo>
                  <a:lnTo>
                    <a:pt x="402750" y="556526"/>
                  </a:lnTo>
                  <a:lnTo>
                    <a:pt x="398487" y="558087"/>
                  </a:lnTo>
                  <a:lnTo>
                    <a:pt x="397305" y="558595"/>
                  </a:lnTo>
                  <a:lnTo>
                    <a:pt x="396984" y="558886"/>
                  </a:lnTo>
                  <a:lnTo>
                    <a:pt x="395336" y="559354"/>
                  </a:lnTo>
                  <a:lnTo>
                    <a:pt x="393813" y="560064"/>
                  </a:lnTo>
                  <a:lnTo>
                    <a:pt x="389467" y="561587"/>
                  </a:lnTo>
                  <a:lnTo>
                    <a:pt x="385892" y="562987"/>
                  </a:lnTo>
                  <a:lnTo>
                    <a:pt x="383889" y="563824"/>
                  </a:lnTo>
                  <a:lnTo>
                    <a:pt x="379667" y="565429"/>
                  </a:lnTo>
                  <a:lnTo>
                    <a:pt x="376504" y="566452"/>
                  </a:lnTo>
                  <a:lnTo>
                    <a:pt x="376123" y="566430"/>
                  </a:lnTo>
                  <a:lnTo>
                    <a:pt x="375873" y="566448"/>
                  </a:lnTo>
                  <a:lnTo>
                    <a:pt x="373080" y="567553"/>
                  </a:lnTo>
                  <a:lnTo>
                    <a:pt x="370748" y="568462"/>
                  </a:lnTo>
                  <a:lnTo>
                    <a:pt x="370374" y="568646"/>
                  </a:lnTo>
                  <a:lnTo>
                    <a:pt x="366543" y="570023"/>
                  </a:lnTo>
                  <a:lnTo>
                    <a:pt x="365828" y="570278"/>
                  </a:lnTo>
                  <a:lnTo>
                    <a:pt x="363678" y="571088"/>
                  </a:lnTo>
                  <a:lnTo>
                    <a:pt x="362262" y="571624"/>
                  </a:lnTo>
                  <a:lnTo>
                    <a:pt x="353773" y="574824"/>
                  </a:lnTo>
                  <a:lnTo>
                    <a:pt x="349887" y="576278"/>
                  </a:lnTo>
                  <a:lnTo>
                    <a:pt x="349552" y="576404"/>
                  </a:lnTo>
                  <a:lnTo>
                    <a:pt x="345312" y="577993"/>
                  </a:lnTo>
                  <a:lnTo>
                    <a:pt x="341770" y="579331"/>
                  </a:lnTo>
                  <a:lnTo>
                    <a:pt x="340547" y="579766"/>
                  </a:lnTo>
                  <a:lnTo>
                    <a:pt x="340195" y="579885"/>
                  </a:lnTo>
                  <a:lnTo>
                    <a:pt x="339446" y="580185"/>
                  </a:lnTo>
                  <a:lnTo>
                    <a:pt x="336714" y="581189"/>
                  </a:lnTo>
                  <a:lnTo>
                    <a:pt x="336327" y="581308"/>
                  </a:lnTo>
                  <a:lnTo>
                    <a:pt x="336519" y="581921"/>
                  </a:lnTo>
                  <a:lnTo>
                    <a:pt x="336796" y="582406"/>
                  </a:lnTo>
                  <a:lnTo>
                    <a:pt x="337732" y="583843"/>
                  </a:lnTo>
                  <a:lnTo>
                    <a:pt x="338539" y="585100"/>
                  </a:lnTo>
                  <a:lnTo>
                    <a:pt x="339680" y="586964"/>
                  </a:lnTo>
                  <a:lnTo>
                    <a:pt x="340132" y="587837"/>
                  </a:lnTo>
                  <a:lnTo>
                    <a:pt x="340362" y="588386"/>
                  </a:lnTo>
                  <a:lnTo>
                    <a:pt x="340544" y="588913"/>
                  </a:lnTo>
                  <a:lnTo>
                    <a:pt x="337796" y="589984"/>
                  </a:lnTo>
                  <a:lnTo>
                    <a:pt x="335674" y="590792"/>
                  </a:lnTo>
                  <a:lnTo>
                    <a:pt x="330933" y="592597"/>
                  </a:lnTo>
                  <a:lnTo>
                    <a:pt x="329937" y="592962"/>
                  </a:lnTo>
                  <a:lnTo>
                    <a:pt x="327938" y="593722"/>
                  </a:lnTo>
                  <a:lnTo>
                    <a:pt x="325440" y="594677"/>
                  </a:lnTo>
                  <a:lnTo>
                    <a:pt x="325056" y="594832"/>
                  </a:lnTo>
                  <a:lnTo>
                    <a:pt x="324589" y="595022"/>
                  </a:lnTo>
                  <a:lnTo>
                    <a:pt x="324397" y="595090"/>
                  </a:lnTo>
                  <a:lnTo>
                    <a:pt x="322821" y="595691"/>
                  </a:lnTo>
                  <a:lnTo>
                    <a:pt x="321517" y="596182"/>
                  </a:lnTo>
                  <a:lnTo>
                    <a:pt x="320047" y="596746"/>
                  </a:lnTo>
                  <a:lnTo>
                    <a:pt x="315088" y="598625"/>
                  </a:lnTo>
                  <a:lnTo>
                    <a:pt x="314599" y="597383"/>
                  </a:lnTo>
                  <a:lnTo>
                    <a:pt x="311402" y="600000"/>
                  </a:lnTo>
                  <a:lnTo>
                    <a:pt x="311052" y="599733"/>
                  </a:lnTo>
                  <a:lnTo>
                    <a:pt x="310523" y="599379"/>
                  </a:lnTo>
                  <a:lnTo>
                    <a:pt x="310134" y="599074"/>
                  </a:lnTo>
                  <a:lnTo>
                    <a:pt x="309956" y="598833"/>
                  </a:lnTo>
                  <a:lnTo>
                    <a:pt x="309764" y="598646"/>
                  </a:lnTo>
                  <a:lnTo>
                    <a:pt x="309465" y="598478"/>
                  </a:lnTo>
                  <a:lnTo>
                    <a:pt x="309208" y="598410"/>
                  </a:lnTo>
                  <a:lnTo>
                    <a:pt x="308902" y="598187"/>
                  </a:lnTo>
                  <a:lnTo>
                    <a:pt x="308256" y="597664"/>
                  </a:lnTo>
                  <a:lnTo>
                    <a:pt x="308054" y="597570"/>
                  </a:lnTo>
                  <a:lnTo>
                    <a:pt x="307575" y="597412"/>
                  </a:lnTo>
                  <a:lnTo>
                    <a:pt x="307357" y="597362"/>
                  </a:lnTo>
                  <a:lnTo>
                    <a:pt x="306697" y="597250"/>
                  </a:lnTo>
                  <a:lnTo>
                    <a:pt x="306035" y="597074"/>
                  </a:lnTo>
                  <a:lnTo>
                    <a:pt x="305596" y="596917"/>
                  </a:lnTo>
                  <a:lnTo>
                    <a:pt x="305206" y="596720"/>
                  </a:lnTo>
                  <a:lnTo>
                    <a:pt x="305030" y="596611"/>
                  </a:lnTo>
                  <a:lnTo>
                    <a:pt x="304688" y="596371"/>
                  </a:lnTo>
                  <a:lnTo>
                    <a:pt x="304520" y="596245"/>
                  </a:lnTo>
                  <a:lnTo>
                    <a:pt x="304349" y="596090"/>
                  </a:lnTo>
                  <a:lnTo>
                    <a:pt x="304021" y="595736"/>
                  </a:lnTo>
                  <a:lnTo>
                    <a:pt x="303852" y="595591"/>
                  </a:lnTo>
                  <a:lnTo>
                    <a:pt x="303673" y="595501"/>
                  </a:lnTo>
                  <a:lnTo>
                    <a:pt x="303399" y="595448"/>
                  </a:lnTo>
                  <a:lnTo>
                    <a:pt x="302988" y="595481"/>
                  </a:lnTo>
                  <a:lnTo>
                    <a:pt x="302811" y="595422"/>
                  </a:lnTo>
                  <a:lnTo>
                    <a:pt x="302676" y="595377"/>
                  </a:lnTo>
                  <a:lnTo>
                    <a:pt x="302339" y="595273"/>
                  </a:lnTo>
                  <a:lnTo>
                    <a:pt x="302199" y="595236"/>
                  </a:lnTo>
                  <a:lnTo>
                    <a:pt x="301976" y="595194"/>
                  </a:lnTo>
                  <a:lnTo>
                    <a:pt x="301730" y="595161"/>
                  </a:lnTo>
                  <a:lnTo>
                    <a:pt x="301334" y="595130"/>
                  </a:lnTo>
                  <a:lnTo>
                    <a:pt x="300923" y="595086"/>
                  </a:lnTo>
                  <a:lnTo>
                    <a:pt x="300514" y="595033"/>
                  </a:lnTo>
                  <a:lnTo>
                    <a:pt x="299769" y="594891"/>
                  </a:lnTo>
                  <a:lnTo>
                    <a:pt x="299518" y="594854"/>
                  </a:lnTo>
                  <a:lnTo>
                    <a:pt x="299349" y="594826"/>
                  </a:lnTo>
                  <a:lnTo>
                    <a:pt x="298979" y="594814"/>
                  </a:lnTo>
                  <a:lnTo>
                    <a:pt x="298587" y="594857"/>
                  </a:lnTo>
                  <a:lnTo>
                    <a:pt x="297915" y="594951"/>
                  </a:lnTo>
                  <a:lnTo>
                    <a:pt x="297115" y="595130"/>
                  </a:lnTo>
                  <a:lnTo>
                    <a:pt x="296550" y="595341"/>
                  </a:lnTo>
                  <a:lnTo>
                    <a:pt x="295507" y="595824"/>
                  </a:lnTo>
                  <a:lnTo>
                    <a:pt x="295027" y="596056"/>
                  </a:lnTo>
                  <a:lnTo>
                    <a:pt x="294197" y="596446"/>
                  </a:lnTo>
                  <a:lnTo>
                    <a:pt x="293514" y="596810"/>
                  </a:lnTo>
                  <a:lnTo>
                    <a:pt x="293021" y="597232"/>
                  </a:lnTo>
                  <a:lnTo>
                    <a:pt x="292092" y="598072"/>
                  </a:lnTo>
                  <a:lnTo>
                    <a:pt x="291453" y="598705"/>
                  </a:lnTo>
                  <a:lnTo>
                    <a:pt x="290990" y="599255"/>
                  </a:lnTo>
                  <a:lnTo>
                    <a:pt x="290514" y="599785"/>
                  </a:lnTo>
                  <a:lnTo>
                    <a:pt x="290163" y="600112"/>
                  </a:lnTo>
                  <a:lnTo>
                    <a:pt x="289631" y="600593"/>
                  </a:lnTo>
                  <a:lnTo>
                    <a:pt x="289442" y="600782"/>
                  </a:lnTo>
                  <a:lnTo>
                    <a:pt x="289073" y="601169"/>
                  </a:lnTo>
                  <a:lnTo>
                    <a:pt x="288714" y="601571"/>
                  </a:lnTo>
                  <a:lnTo>
                    <a:pt x="288472" y="601567"/>
                  </a:lnTo>
                  <a:lnTo>
                    <a:pt x="288031" y="601484"/>
                  </a:lnTo>
                  <a:lnTo>
                    <a:pt x="287511" y="601412"/>
                  </a:lnTo>
                  <a:lnTo>
                    <a:pt x="286868" y="601350"/>
                  </a:lnTo>
                  <a:lnTo>
                    <a:pt x="286224" y="601317"/>
                  </a:lnTo>
                  <a:lnTo>
                    <a:pt x="285853" y="601317"/>
                  </a:lnTo>
                  <a:lnTo>
                    <a:pt x="284739" y="601380"/>
                  </a:lnTo>
                  <a:lnTo>
                    <a:pt x="283347" y="601415"/>
                  </a:lnTo>
                  <a:lnTo>
                    <a:pt x="282669" y="601453"/>
                  </a:lnTo>
                  <a:lnTo>
                    <a:pt x="281718" y="601589"/>
                  </a:lnTo>
                  <a:lnTo>
                    <a:pt x="281132" y="601428"/>
                  </a:lnTo>
                  <a:lnTo>
                    <a:pt x="280745" y="601241"/>
                  </a:lnTo>
                  <a:lnTo>
                    <a:pt x="280004" y="600754"/>
                  </a:lnTo>
                  <a:lnTo>
                    <a:pt x="279262" y="600257"/>
                  </a:lnTo>
                  <a:lnTo>
                    <a:pt x="278601" y="599881"/>
                  </a:lnTo>
                  <a:lnTo>
                    <a:pt x="277699" y="599394"/>
                  </a:lnTo>
                  <a:lnTo>
                    <a:pt x="277079" y="599068"/>
                  </a:lnTo>
                  <a:lnTo>
                    <a:pt x="276490" y="598885"/>
                  </a:lnTo>
                  <a:lnTo>
                    <a:pt x="275888" y="598750"/>
                  </a:lnTo>
                  <a:lnTo>
                    <a:pt x="275048" y="598615"/>
                  </a:lnTo>
                  <a:lnTo>
                    <a:pt x="274506" y="598567"/>
                  </a:lnTo>
                  <a:lnTo>
                    <a:pt x="273959" y="598554"/>
                  </a:lnTo>
                  <a:lnTo>
                    <a:pt x="273396" y="598555"/>
                  </a:lnTo>
                  <a:lnTo>
                    <a:pt x="273127" y="598601"/>
                  </a:lnTo>
                  <a:lnTo>
                    <a:pt x="272758" y="598776"/>
                  </a:lnTo>
                  <a:lnTo>
                    <a:pt x="272419" y="599064"/>
                  </a:lnTo>
                  <a:lnTo>
                    <a:pt x="272224" y="599293"/>
                  </a:lnTo>
                  <a:lnTo>
                    <a:pt x="271895" y="599817"/>
                  </a:lnTo>
                  <a:lnTo>
                    <a:pt x="271245" y="600642"/>
                  </a:lnTo>
                  <a:lnTo>
                    <a:pt x="270772" y="601136"/>
                  </a:lnTo>
                  <a:lnTo>
                    <a:pt x="269946" y="601865"/>
                  </a:lnTo>
                  <a:lnTo>
                    <a:pt x="269044" y="602435"/>
                  </a:lnTo>
                  <a:lnTo>
                    <a:pt x="268578" y="602590"/>
                  </a:lnTo>
                  <a:lnTo>
                    <a:pt x="268271" y="602656"/>
                  </a:lnTo>
                  <a:lnTo>
                    <a:pt x="267963" y="602682"/>
                  </a:lnTo>
                  <a:lnTo>
                    <a:pt x="267671" y="602586"/>
                  </a:lnTo>
                  <a:lnTo>
                    <a:pt x="267397" y="602342"/>
                  </a:lnTo>
                  <a:lnTo>
                    <a:pt x="267114" y="602116"/>
                  </a:lnTo>
                  <a:lnTo>
                    <a:pt x="266807" y="601997"/>
                  </a:lnTo>
                  <a:lnTo>
                    <a:pt x="265730" y="601724"/>
                  </a:lnTo>
                  <a:lnTo>
                    <a:pt x="265532" y="601699"/>
                  </a:lnTo>
                  <a:lnTo>
                    <a:pt x="265340" y="601710"/>
                  </a:lnTo>
                  <a:lnTo>
                    <a:pt x="265173" y="601760"/>
                  </a:lnTo>
                  <a:lnTo>
                    <a:pt x="264689" y="602034"/>
                  </a:lnTo>
                  <a:lnTo>
                    <a:pt x="263989" y="602320"/>
                  </a:lnTo>
                  <a:lnTo>
                    <a:pt x="263822" y="602318"/>
                  </a:lnTo>
                  <a:lnTo>
                    <a:pt x="263652" y="602281"/>
                  </a:lnTo>
                  <a:lnTo>
                    <a:pt x="263481" y="602222"/>
                  </a:lnTo>
                  <a:lnTo>
                    <a:pt x="263144" y="602083"/>
                  </a:lnTo>
                  <a:lnTo>
                    <a:pt x="262753" y="601871"/>
                  </a:lnTo>
                  <a:lnTo>
                    <a:pt x="262383" y="601582"/>
                  </a:lnTo>
                  <a:lnTo>
                    <a:pt x="262018" y="601268"/>
                  </a:lnTo>
                  <a:lnTo>
                    <a:pt x="261648" y="600978"/>
                  </a:lnTo>
                  <a:lnTo>
                    <a:pt x="261256" y="600763"/>
                  </a:lnTo>
                  <a:lnTo>
                    <a:pt x="261006" y="600674"/>
                  </a:lnTo>
                  <a:lnTo>
                    <a:pt x="260749" y="600603"/>
                  </a:lnTo>
                  <a:lnTo>
                    <a:pt x="260489" y="600545"/>
                  </a:lnTo>
                  <a:lnTo>
                    <a:pt x="260226" y="600498"/>
                  </a:lnTo>
                  <a:lnTo>
                    <a:pt x="259964" y="600457"/>
                  </a:lnTo>
                  <a:lnTo>
                    <a:pt x="259451" y="600401"/>
                  </a:lnTo>
                  <a:lnTo>
                    <a:pt x="258931" y="600381"/>
                  </a:lnTo>
                  <a:lnTo>
                    <a:pt x="258410" y="600393"/>
                  </a:lnTo>
                  <a:lnTo>
                    <a:pt x="257889" y="600432"/>
                  </a:lnTo>
                  <a:lnTo>
                    <a:pt x="257373" y="600491"/>
                  </a:lnTo>
                  <a:lnTo>
                    <a:pt x="256796" y="600585"/>
                  </a:lnTo>
                  <a:lnTo>
                    <a:pt x="256221" y="600711"/>
                  </a:lnTo>
                  <a:lnTo>
                    <a:pt x="255656" y="600865"/>
                  </a:lnTo>
                  <a:lnTo>
                    <a:pt x="255083" y="601053"/>
                  </a:lnTo>
                  <a:lnTo>
                    <a:pt x="254675" y="601194"/>
                  </a:lnTo>
                  <a:lnTo>
                    <a:pt x="254214" y="601332"/>
                  </a:lnTo>
                  <a:lnTo>
                    <a:pt x="253735" y="601518"/>
                  </a:lnTo>
                  <a:lnTo>
                    <a:pt x="252262" y="602204"/>
                  </a:lnTo>
                  <a:lnTo>
                    <a:pt x="251965" y="601670"/>
                  </a:lnTo>
                  <a:lnTo>
                    <a:pt x="251831" y="601395"/>
                  </a:lnTo>
                  <a:lnTo>
                    <a:pt x="251647" y="600999"/>
                  </a:lnTo>
                  <a:lnTo>
                    <a:pt x="251607" y="600821"/>
                  </a:lnTo>
                  <a:lnTo>
                    <a:pt x="251592" y="600545"/>
                  </a:lnTo>
                  <a:lnTo>
                    <a:pt x="251597" y="600255"/>
                  </a:lnTo>
                  <a:lnTo>
                    <a:pt x="251607" y="599964"/>
                  </a:lnTo>
                  <a:lnTo>
                    <a:pt x="251597" y="599687"/>
                  </a:lnTo>
                  <a:lnTo>
                    <a:pt x="251537" y="599437"/>
                  </a:lnTo>
                  <a:lnTo>
                    <a:pt x="251360" y="599157"/>
                  </a:lnTo>
                  <a:lnTo>
                    <a:pt x="251096" y="598916"/>
                  </a:lnTo>
                  <a:lnTo>
                    <a:pt x="250779" y="598713"/>
                  </a:lnTo>
                  <a:lnTo>
                    <a:pt x="250441" y="598548"/>
                  </a:lnTo>
                  <a:lnTo>
                    <a:pt x="250116" y="598419"/>
                  </a:lnTo>
                  <a:lnTo>
                    <a:pt x="249678" y="598321"/>
                  </a:lnTo>
                  <a:lnTo>
                    <a:pt x="249213" y="598311"/>
                  </a:lnTo>
                  <a:lnTo>
                    <a:pt x="248734" y="598366"/>
                  </a:lnTo>
                  <a:lnTo>
                    <a:pt x="248255" y="598458"/>
                  </a:lnTo>
                  <a:lnTo>
                    <a:pt x="247790" y="598563"/>
                  </a:lnTo>
                  <a:lnTo>
                    <a:pt x="247382" y="598668"/>
                  </a:lnTo>
                  <a:lnTo>
                    <a:pt x="246978" y="598797"/>
                  </a:lnTo>
                  <a:lnTo>
                    <a:pt x="246576" y="598951"/>
                  </a:lnTo>
                  <a:lnTo>
                    <a:pt x="246180" y="599128"/>
                  </a:lnTo>
                  <a:lnTo>
                    <a:pt x="245825" y="599293"/>
                  </a:lnTo>
                  <a:lnTo>
                    <a:pt x="245674" y="599324"/>
                  </a:lnTo>
                  <a:lnTo>
                    <a:pt x="245520" y="599347"/>
                  </a:lnTo>
                  <a:lnTo>
                    <a:pt x="245367" y="599365"/>
                  </a:lnTo>
                  <a:lnTo>
                    <a:pt x="245213" y="599376"/>
                  </a:lnTo>
                  <a:lnTo>
                    <a:pt x="245059" y="599381"/>
                  </a:lnTo>
                  <a:lnTo>
                    <a:pt x="244716" y="599359"/>
                  </a:lnTo>
                  <a:lnTo>
                    <a:pt x="244372" y="599297"/>
                  </a:lnTo>
                  <a:lnTo>
                    <a:pt x="244028" y="599207"/>
                  </a:lnTo>
                  <a:lnTo>
                    <a:pt x="243687" y="599099"/>
                  </a:lnTo>
                  <a:lnTo>
                    <a:pt x="243349" y="598986"/>
                  </a:lnTo>
                  <a:lnTo>
                    <a:pt x="242255" y="598411"/>
                  </a:lnTo>
                  <a:lnTo>
                    <a:pt x="241230" y="597558"/>
                  </a:lnTo>
                  <a:lnTo>
                    <a:pt x="240224" y="596602"/>
                  </a:lnTo>
                  <a:lnTo>
                    <a:pt x="239198" y="595720"/>
                  </a:lnTo>
                  <a:lnTo>
                    <a:pt x="238107" y="595087"/>
                  </a:lnTo>
                  <a:lnTo>
                    <a:pt x="237674" y="594896"/>
                  </a:lnTo>
                  <a:lnTo>
                    <a:pt x="237224" y="594687"/>
                  </a:lnTo>
                  <a:lnTo>
                    <a:pt x="236775" y="594512"/>
                  </a:lnTo>
                  <a:lnTo>
                    <a:pt x="236348" y="594424"/>
                  </a:lnTo>
                  <a:lnTo>
                    <a:pt x="235960" y="594474"/>
                  </a:lnTo>
                  <a:lnTo>
                    <a:pt x="235604" y="594731"/>
                  </a:lnTo>
                  <a:lnTo>
                    <a:pt x="235289" y="595163"/>
                  </a:lnTo>
                  <a:lnTo>
                    <a:pt x="235004" y="595698"/>
                  </a:lnTo>
                  <a:lnTo>
                    <a:pt x="234734" y="596266"/>
                  </a:lnTo>
                  <a:lnTo>
                    <a:pt x="234137" y="597451"/>
                  </a:lnTo>
                  <a:lnTo>
                    <a:pt x="233842" y="598133"/>
                  </a:lnTo>
                  <a:lnTo>
                    <a:pt x="233558" y="598825"/>
                  </a:lnTo>
                  <a:lnTo>
                    <a:pt x="233264" y="599509"/>
                  </a:lnTo>
                  <a:lnTo>
                    <a:pt x="232938" y="600169"/>
                  </a:lnTo>
                  <a:lnTo>
                    <a:pt x="232491" y="600973"/>
                  </a:lnTo>
                  <a:lnTo>
                    <a:pt x="232022" y="601766"/>
                  </a:lnTo>
                  <a:lnTo>
                    <a:pt x="231522" y="602533"/>
                  </a:lnTo>
                  <a:lnTo>
                    <a:pt x="230993" y="603261"/>
                  </a:lnTo>
                  <a:lnTo>
                    <a:pt x="230426" y="603936"/>
                  </a:lnTo>
                  <a:lnTo>
                    <a:pt x="229809" y="604512"/>
                  </a:lnTo>
                  <a:lnTo>
                    <a:pt x="229133" y="605011"/>
                  </a:lnTo>
                  <a:lnTo>
                    <a:pt x="228439" y="605485"/>
                  </a:lnTo>
                  <a:lnTo>
                    <a:pt x="227764" y="605986"/>
                  </a:lnTo>
                  <a:lnTo>
                    <a:pt x="227150" y="606564"/>
                  </a:lnTo>
                  <a:lnTo>
                    <a:pt x="226570" y="607313"/>
                  </a:lnTo>
                  <a:lnTo>
                    <a:pt x="226053" y="608143"/>
                  </a:lnTo>
                  <a:lnTo>
                    <a:pt x="225566" y="609012"/>
                  </a:lnTo>
                  <a:lnTo>
                    <a:pt x="225069" y="609873"/>
                  </a:lnTo>
                  <a:lnTo>
                    <a:pt x="224529" y="610682"/>
                  </a:lnTo>
                  <a:lnTo>
                    <a:pt x="224227" y="611126"/>
                  </a:lnTo>
                  <a:lnTo>
                    <a:pt x="223929" y="611601"/>
                  </a:lnTo>
                  <a:lnTo>
                    <a:pt x="223622" y="612052"/>
                  </a:lnTo>
                  <a:lnTo>
                    <a:pt x="223291" y="612421"/>
                  </a:lnTo>
                  <a:lnTo>
                    <a:pt x="222926" y="612653"/>
                  </a:lnTo>
                  <a:lnTo>
                    <a:pt x="222545" y="612742"/>
                  </a:lnTo>
                  <a:lnTo>
                    <a:pt x="222124" y="612748"/>
                  </a:lnTo>
                  <a:lnTo>
                    <a:pt x="221693" y="612679"/>
                  </a:lnTo>
                  <a:lnTo>
                    <a:pt x="221283" y="612543"/>
                  </a:lnTo>
                  <a:lnTo>
                    <a:pt x="220925" y="612347"/>
                  </a:lnTo>
                  <a:lnTo>
                    <a:pt x="220615" y="612054"/>
                  </a:lnTo>
                  <a:lnTo>
                    <a:pt x="220346" y="611666"/>
                  </a:lnTo>
                  <a:lnTo>
                    <a:pt x="220108" y="611219"/>
                  </a:lnTo>
                  <a:lnTo>
                    <a:pt x="219891" y="610748"/>
                  </a:lnTo>
                  <a:lnTo>
                    <a:pt x="219687" y="610288"/>
                  </a:lnTo>
                  <a:lnTo>
                    <a:pt x="219419" y="609526"/>
                  </a:lnTo>
                  <a:lnTo>
                    <a:pt x="219238" y="608706"/>
                  </a:lnTo>
                  <a:lnTo>
                    <a:pt x="219088" y="607866"/>
                  </a:lnTo>
                  <a:lnTo>
                    <a:pt x="218917" y="607038"/>
                  </a:lnTo>
                  <a:lnTo>
                    <a:pt x="218667" y="606258"/>
                  </a:lnTo>
                  <a:lnTo>
                    <a:pt x="218348" y="605621"/>
                  </a:lnTo>
                  <a:lnTo>
                    <a:pt x="217970" y="605021"/>
                  </a:lnTo>
                  <a:lnTo>
                    <a:pt x="217573" y="604431"/>
                  </a:lnTo>
                  <a:lnTo>
                    <a:pt x="217196" y="603830"/>
                  </a:lnTo>
                  <a:lnTo>
                    <a:pt x="216883" y="603191"/>
                  </a:lnTo>
                  <a:lnTo>
                    <a:pt x="216568" y="602318"/>
                  </a:lnTo>
                  <a:lnTo>
                    <a:pt x="216309" y="601399"/>
                  </a:lnTo>
                  <a:lnTo>
                    <a:pt x="216108" y="600452"/>
                  </a:lnTo>
                  <a:lnTo>
                    <a:pt x="215970" y="599495"/>
                  </a:lnTo>
                  <a:lnTo>
                    <a:pt x="215899" y="598547"/>
                  </a:lnTo>
                  <a:lnTo>
                    <a:pt x="215875" y="598381"/>
                  </a:lnTo>
                  <a:lnTo>
                    <a:pt x="215818" y="598190"/>
                  </a:lnTo>
                  <a:lnTo>
                    <a:pt x="215767" y="597997"/>
                  </a:lnTo>
                  <a:lnTo>
                    <a:pt x="215721" y="597802"/>
                  </a:lnTo>
                  <a:lnTo>
                    <a:pt x="215682" y="597605"/>
                  </a:lnTo>
                  <a:lnTo>
                    <a:pt x="215612" y="597102"/>
                  </a:lnTo>
                  <a:lnTo>
                    <a:pt x="215585" y="596584"/>
                  </a:lnTo>
                  <a:lnTo>
                    <a:pt x="215592" y="596058"/>
                  </a:lnTo>
                  <a:lnTo>
                    <a:pt x="215626" y="595534"/>
                  </a:lnTo>
                  <a:lnTo>
                    <a:pt x="215682" y="595020"/>
                  </a:lnTo>
                  <a:lnTo>
                    <a:pt x="215791" y="594442"/>
                  </a:lnTo>
                  <a:lnTo>
                    <a:pt x="215952" y="593874"/>
                  </a:lnTo>
                  <a:lnTo>
                    <a:pt x="216327" y="592746"/>
                  </a:lnTo>
                  <a:lnTo>
                    <a:pt x="216483" y="592173"/>
                  </a:lnTo>
                  <a:lnTo>
                    <a:pt x="216644" y="591549"/>
                  </a:lnTo>
                  <a:lnTo>
                    <a:pt x="216821" y="590913"/>
                  </a:lnTo>
                  <a:lnTo>
                    <a:pt x="216972" y="590277"/>
                  </a:lnTo>
                  <a:lnTo>
                    <a:pt x="217054" y="589655"/>
                  </a:lnTo>
                  <a:lnTo>
                    <a:pt x="217029" y="589062"/>
                  </a:lnTo>
                  <a:lnTo>
                    <a:pt x="216899" y="588597"/>
                  </a:lnTo>
                  <a:lnTo>
                    <a:pt x="216691" y="588152"/>
                  </a:lnTo>
                  <a:lnTo>
                    <a:pt x="216191" y="587278"/>
                  </a:lnTo>
                  <a:lnTo>
                    <a:pt x="215973" y="586828"/>
                  </a:lnTo>
                  <a:lnTo>
                    <a:pt x="215754" y="586349"/>
                  </a:lnTo>
                  <a:lnTo>
                    <a:pt x="215501" y="585832"/>
                  </a:lnTo>
                  <a:lnTo>
                    <a:pt x="215278" y="585327"/>
                  </a:lnTo>
                  <a:lnTo>
                    <a:pt x="215147" y="584883"/>
                  </a:lnTo>
                  <a:lnTo>
                    <a:pt x="215172" y="584549"/>
                  </a:lnTo>
                  <a:lnTo>
                    <a:pt x="215325" y="584330"/>
                  </a:lnTo>
                  <a:lnTo>
                    <a:pt x="215544" y="584146"/>
                  </a:lnTo>
                  <a:lnTo>
                    <a:pt x="215801" y="583993"/>
                  </a:lnTo>
                  <a:lnTo>
                    <a:pt x="216075" y="583867"/>
                  </a:lnTo>
                  <a:lnTo>
                    <a:pt x="216338" y="583761"/>
                  </a:lnTo>
                  <a:lnTo>
                    <a:pt x="216727" y="583669"/>
                  </a:lnTo>
                  <a:lnTo>
                    <a:pt x="217139" y="583659"/>
                  </a:lnTo>
                  <a:lnTo>
                    <a:pt x="217563" y="583697"/>
                  </a:lnTo>
                  <a:lnTo>
                    <a:pt x="217991" y="583743"/>
                  </a:lnTo>
                  <a:lnTo>
                    <a:pt x="218412" y="583761"/>
                  </a:lnTo>
                  <a:lnTo>
                    <a:pt x="218989" y="583776"/>
                  </a:lnTo>
                  <a:lnTo>
                    <a:pt x="219576" y="583812"/>
                  </a:lnTo>
                  <a:lnTo>
                    <a:pt x="220158" y="583829"/>
                  </a:lnTo>
                  <a:lnTo>
                    <a:pt x="220721" y="583782"/>
                  </a:lnTo>
                  <a:lnTo>
                    <a:pt x="221252" y="583629"/>
                  </a:lnTo>
                  <a:lnTo>
                    <a:pt x="221599" y="583479"/>
                  </a:lnTo>
                  <a:lnTo>
                    <a:pt x="221967" y="583303"/>
                  </a:lnTo>
                  <a:lnTo>
                    <a:pt x="222312" y="583097"/>
                  </a:lnTo>
                  <a:lnTo>
                    <a:pt x="222586" y="582856"/>
                  </a:lnTo>
                  <a:lnTo>
                    <a:pt x="222744" y="582578"/>
                  </a:lnTo>
                  <a:lnTo>
                    <a:pt x="222785" y="582335"/>
                  </a:lnTo>
                  <a:lnTo>
                    <a:pt x="222785" y="582069"/>
                  </a:lnTo>
                  <a:lnTo>
                    <a:pt x="222752" y="581794"/>
                  </a:lnTo>
                  <a:lnTo>
                    <a:pt x="222699" y="581521"/>
                  </a:lnTo>
                  <a:lnTo>
                    <a:pt x="222635" y="581264"/>
                  </a:lnTo>
                  <a:lnTo>
                    <a:pt x="222492" y="580899"/>
                  </a:lnTo>
                  <a:lnTo>
                    <a:pt x="222288" y="580558"/>
                  </a:lnTo>
                  <a:lnTo>
                    <a:pt x="222045" y="580233"/>
                  </a:lnTo>
                  <a:lnTo>
                    <a:pt x="221789" y="579916"/>
                  </a:lnTo>
                  <a:lnTo>
                    <a:pt x="221543" y="579599"/>
                  </a:lnTo>
                  <a:lnTo>
                    <a:pt x="221162" y="579097"/>
                  </a:lnTo>
                  <a:lnTo>
                    <a:pt x="220765" y="578610"/>
                  </a:lnTo>
                  <a:lnTo>
                    <a:pt x="220354" y="578138"/>
                  </a:lnTo>
                  <a:lnTo>
                    <a:pt x="219932" y="577679"/>
                  </a:lnTo>
                  <a:lnTo>
                    <a:pt x="219505" y="577233"/>
                  </a:lnTo>
                  <a:lnTo>
                    <a:pt x="219124" y="576855"/>
                  </a:lnTo>
                  <a:lnTo>
                    <a:pt x="218736" y="576488"/>
                  </a:lnTo>
                  <a:lnTo>
                    <a:pt x="218342" y="576130"/>
                  </a:lnTo>
                  <a:lnTo>
                    <a:pt x="217942" y="575781"/>
                  </a:lnTo>
                  <a:lnTo>
                    <a:pt x="216840" y="574848"/>
                  </a:lnTo>
                  <a:lnTo>
                    <a:pt x="216484" y="574562"/>
                  </a:lnTo>
                  <a:lnTo>
                    <a:pt x="216124" y="574289"/>
                  </a:lnTo>
                  <a:lnTo>
                    <a:pt x="215755" y="574035"/>
                  </a:lnTo>
                  <a:lnTo>
                    <a:pt x="215382" y="573798"/>
                  </a:lnTo>
                  <a:lnTo>
                    <a:pt x="215003" y="573569"/>
                  </a:lnTo>
                  <a:lnTo>
                    <a:pt x="214617" y="573358"/>
                  </a:lnTo>
                  <a:lnTo>
                    <a:pt x="214225" y="573174"/>
                  </a:lnTo>
                  <a:lnTo>
                    <a:pt x="213825" y="573028"/>
                  </a:lnTo>
                  <a:lnTo>
                    <a:pt x="213490" y="572937"/>
                  </a:lnTo>
                  <a:lnTo>
                    <a:pt x="213150" y="572869"/>
                  </a:lnTo>
                  <a:lnTo>
                    <a:pt x="212804" y="572820"/>
                  </a:lnTo>
                  <a:lnTo>
                    <a:pt x="212459" y="572787"/>
                  </a:lnTo>
                  <a:lnTo>
                    <a:pt x="212115" y="572765"/>
                  </a:lnTo>
                  <a:lnTo>
                    <a:pt x="211772" y="572754"/>
                  </a:lnTo>
                  <a:lnTo>
                    <a:pt x="211429" y="572758"/>
                  </a:lnTo>
                  <a:lnTo>
                    <a:pt x="211086" y="572776"/>
                  </a:lnTo>
                  <a:lnTo>
                    <a:pt x="210743" y="572807"/>
                  </a:lnTo>
                  <a:lnTo>
                    <a:pt x="210403" y="572852"/>
                  </a:lnTo>
                  <a:lnTo>
                    <a:pt x="210210" y="572968"/>
                  </a:lnTo>
                  <a:lnTo>
                    <a:pt x="209981" y="572999"/>
                  </a:lnTo>
                  <a:lnTo>
                    <a:pt x="209719" y="572987"/>
                  </a:lnTo>
                  <a:lnTo>
                    <a:pt x="209446" y="572964"/>
                  </a:lnTo>
                  <a:lnTo>
                    <a:pt x="209192" y="572960"/>
                  </a:lnTo>
                  <a:lnTo>
                    <a:pt x="208622" y="573017"/>
                  </a:lnTo>
                  <a:lnTo>
                    <a:pt x="208433" y="573023"/>
                  </a:lnTo>
                  <a:lnTo>
                    <a:pt x="208247" y="573008"/>
                  </a:lnTo>
                  <a:lnTo>
                    <a:pt x="208053" y="572974"/>
                  </a:lnTo>
                  <a:lnTo>
                    <a:pt x="207859" y="572927"/>
                  </a:lnTo>
                  <a:lnTo>
                    <a:pt x="207667" y="572863"/>
                  </a:lnTo>
                  <a:lnTo>
                    <a:pt x="207486" y="572778"/>
                  </a:lnTo>
                  <a:lnTo>
                    <a:pt x="207087" y="572440"/>
                  </a:lnTo>
                  <a:lnTo>
                    <a:pt x="206981" y="572306"/>
                  </a:lnTo>
                  <a:lnTo>
                    <a:pt x="206885" y="572163"/>
                  </a:lnTo>
                  <a:lnTo>
                    <a:pt x="206798" y="572016"/>
                  </a:lnTo>
                  <a:lnTo>
                    <a:pt x="206660" y="571644"/>
                  </a:lnTo>
                  <a:lnTo>
                    <a:pt x="206599" y="571212"/>
                  </a:lnTo>
                  <a:lnTo>
                    <a:pt x="206579" y="570745"/>
                  </a:lnTo>
                  <a:lnTo>
                    <a:pt x="206569" y="570271"/>
                  </a:lnTo>
                  <a:lnTo>
                    <a:pt x="206535" y="569813"/>
                  </a:lnTo>
                  <a:lnTo>
                    <a:pt x="206415" y="568682"/>
                  </a:lnTo>
                  <a:lnTo>
                    <a:pt x="206313" y="567538"/>
                  </a:lnTo>
                  <a:lnTo>
                    <a:pt x="206188" y="566403"/>
                  </a:lnTo>
                  <a:lnTo>
                    <a:pt x="206000" y="565299"/>
                  </a:lnTo>
                  <a:lnTo>
                    <a:pt x="205711" y="564247"/>
                  </a:lnTo>
                  <a:lnTo>
                    <a:pt x="205441" y="563418"/>
                  </a:lnTo>
                  <a:lnTo>
                    <a:pt x="205290" y="563012"/>
                  </a:lnTo>
                  <a:lnTo>
                    <a:pt x="205109" y="562643"/>
                  </a:lnTo>
                  <a:lnTo>
                    <a:pt x="204886" y="562335"/>
                  </a:lnTo>
                  <a:lnTo>
                    <a:pt x="204619" y="562108"/>
                  </a:lnTo>
                  <a:lnTo>
                    <a:pt x="204311" y="561934"/>
                  </a:lnTo>
                  <a:lnTo>
                    <a:pt x="203976" y="561795"/>
                  </a:lnTo>
                  <a:lnTo>
                    <a:pt x="203296" y="561561"/>
                  </a:lnTo>
                  <a:lnTo>
                    <a:pt x="202896" y="561454"/>
                  </a:lnTo>
                  <a:lnTo>
                    <a:pt x="202482" y="561391"/>
                  </a:lnTo>
                  <a:lnTo>
                    <a:pt x="202066" y="561337"/>
                  </a:lnTo>
                  <a:lnTo>
                    <a:pt x="201905" y="561303"/>
                  </a:lnTo>
                  <a:lnTo>
                    <a:pt x="201663" y="561253"/>
                  </a:lnTo>
                  <a:lnTo>
                    <a:pt x="201285" y="561101"/>
                  </a:lnTo>
                  <a:lnTo>
                    <a:pt x="201150" y="561026"/>
                  </a:lnTo>
                  <a:lnTo>
                    <a:pt x="201017" y="560947"/>
                  </a:lnTo>
                  <a:lnTo>
                    <a:pt x="200568" y="560594"/>
                  </a:lnTo>
                  <a:lnTo>
                    <a:pt x="200428" y="560442"/>
                  </a:lnTo>
                  <a:lnTo>
                    <a:pt x="200141" y="560038"/>
                  </a:lnTo>
                  <a:lnTo>
                    <a:pt x="200069" y="559911"/>
                  </a:lnTo>
                  <a:lnTo>
                    <a:pt x="200001" y="559781"/>
                  </a:lnTo>
                  <a:lnTo>
                    <a:pt x="199866" y="559496"/>
                  </a:lnTo>
                  <a:lnTo>
                    <a:pt x="199801" y="559338"/>
                  </a:lnTo>
                  <a:lnTo>
                    <a:pt x="199741" y="559178"/>
                  </a:lnTo>
                  <a:lnTo>
                    <a:pt x="199685" y="559015"/>
                  </a:lnTo>
                  <a:lnTo>
                    <a:pt x="199632" y="558844"/>
                  </a:lnTo>
                  <a:lnTo>
                    <a:pt x="199663" y="557095"/>
                  </a:lnTo>
                  <a:lnTo>
                    <a:pt x="199737" y="556712"/>
                  </a:lnTo>
                  <a:lnTo>
                    <a:pt x="199957" y="555303"/>
                  </a:lnTo>
                  <a:lnTo>
                    <a:pt x="199976" y="554155"/>
                  </a:lnTo>
                  <a:lnTo>
                    <a:pt x="199899" y="553641"/>
                  </a:lnTo>
                  <a:lnTo>
                    <a:pt x="199850" y="553386"/>
                  </a:lnTo>
                  <a:lnTo>
                    <a:pt x="199786" y="553141"/>
                  </a:lnTo>
                  <a:lnTo>
                    <a:pt x="199700" y="552910"/>
                  </a:lnTo>
                  <a:lnTo>
                    <a:pt x="199644" y="552781"/>
                  </a:lnTo>
                  <a:lnTo>
                    <a:pt x="199356" y="552329"/>
                  </a:lnTo>
                  <a:lnTo>
                    <a:pt x="199215" y="552265"/>
                  </a:lnTo>
                  <a:lnTo>
                    <a:pt x="199047" y="552251"/>
                  </a:lnTo>
                  <a:lnTo>
                    <a:pt x="198862" y="552269"/>
                  </a:lnTo>
                  <a:lnTo>
                    <a:pt x="198494" y="552329"/>
                  </a:lnTo>
                  <a:lnTo>
                    <a:pt x="198149" y="552399"/>
                  </a:lnTo>
                  <a:lnTo>
                    <a:pt x="197807" y="552515"/>
                  </a:lnTo>
                  <a:lnTo>
                    <a:pt x="197469" y="552662"/>
                  </a:lnTo>
                  <a:lnTo>
                    <a:pt x="197134" y="552826"/>
                  </a:lnTo>
                  <a:lnTo>
                    <a:pt x="196805" y="552993"/>
                  </a:lnTo>
                  <a:lnTo>
                    <a:pt x="196262" y="553291"/>
                  </a:lnTo>
                  <a:lnTo>
                    <a:pt x="195731" y="553630"/>
                  </a:lnTo>
                  <a:lnTo>
                    <a:pt x="195212" y="554003"/>
                  </a:lnTo>
                  <a:lnTo>
                    <a:pt x="194708" y="554401"/>
                  </a:lnTo>
                  <a:lnTo>
                    <a:pt x="194220" y="554819"/>
                  </a:lnTo>
                  <a:lnTo>
                    <a:pt x="193754" y="555262"/>
                  </a:lnTo>
                  <a:lnTo>
                    <a:pt x="193311" y="555739"/>
                  </a:lnTo>
                  <a:lnTo>
                    <a:pt x="192878" y="556234"/>
                  </a:lnTo>
                  <a:lnTo>
                    <a:pt x="192448" y="556735"/>
                  </a:lnTo>
                  <a:lnTo>
                    <a:pt x="192013" y="557226"/>
                  </a:lnTo>
                  <a:lnTo>
                    <a:pt x="191718" y="557589"/>
                  </a:lnTo>
                  <a:lnTo>
                    <a:pt x="191431" y="557985"/>
                  </a:lnTo>
                  <a:lnTo>
                    <a:pt x="191139" y="558365"/>
                  </a:lnTo>
                  <a:lnTo>
                    <a:pt x="190832" y="558681"/>
                  </a:lnTo>
                  <a:lnTo>
                    <a:pt x="190496" y="558885"/>
                  </a:lnTo>
                  <a:lnTo>
                    <a:pt x="190144" y="558972"/>
                  </a:lnTo>
                  <a:lnTo>
                    <a:pt x="189980" y="558997"/>
                  </a:lnTo>
                  <a:lnTo>
                    <a:pt x="189711" y="559003"/>
                  </a:lnTo>
                  <a:lnTo>
                    <a:pt x="189443" y="558980"/>
                  </a:lnTo>
                  <a:lnTo>
                    <a:pt x="189186" y="558927"/>
                  </a:lnTo>
                  <a:lnTo>
                    <a:pt x="188700" y="558670"/>
                  </a:lnTo>
                  <a:lnTo>
                    <a:pt x="188227" y="558210"/>
                  </a:lnTo>
                  <a:lnTo>
                    <a:pt x="187791" y="557616"/>
                  </a:lnTo>
                  <a:lnTo>
                    <a:pt x="187413" y="556960"/>
                  </a:lnTo>
                  <a:lnTo>
                    <a:pt x="187118" y="556313"/>
                  </a:lnTo>
                  <a:lnTo>
                    <a:pt x="187035" y="556088"/>
                  </a:lnTo>
                  <a:lnTo>
                    <a:pt x="186961" y="555858"/>
                  </a:lnTo>
                  <a:lnTo>
                    <a:pt x="186895" y="555624"/>
                  </a:lnTo>
                  <a:lnTo>
                    <a:pt x="186832" y="555387"/>
                  </a:lnTo>
                  <a:lnTo>
                    <a:pt x="186774" y="555151"/>
                  </a:lnTo>
                  <a:lnTo>
                    <a:pt x="186653" y="554526"/>
                  </a:lnTo>
                  <a:lnTo>
                    <a:pt x="186576" y="553886"/>
                  </a:lnTo>
                  <a:lnTo>
                    <a:pt x="186519" y="553238"/>
                  </a:lnTo>
                  <a:lnTo>
                    <a:pt x="186457" y="552592"/>
                  </a:lnTo>
                  <a:lnTo>
                    <a:pt x="186360" y="551956"/>
                  </a:lnTo>
                  <a:lnTo>
                    <a:pt x="186265" y="551558"/>
                  </a:lnTo>
                  <a:lnTo>
                    <a:pt x="186238" y="551426"/>
                  </a:lnTo>
                  <a:lnTo>
                    <a:pt x="186221" y="551292"/>
                  </a:lnTo>
                  <a:lnTo>
                    <a:pt x="186219" y="551135"/>
                  </a:lnTo>
                  <a:lnTo>
                    <a:pt x="186228" y="550977"/>
                  </a:lnTo>
                  <a:lnTo>
                    <a:pt x="186246" y="550819"/>
                  </a:lnTo>
                  <a:lnTo>
                    <a:pt x="186291" y="550503"/>
                  </a:lnTo>
                  <a:lnTo>
                    <a:pt x="186334" y="550277"/>
                  </a:lnTo>
                  <a:lnTo>
                    <a:pt x="186452" y="549832"/>
                  </a:lnTo>
                  <a:lnTo>
                    <a:pt x="186503" y="549608"/>
                  </a:lnTo>
                  <a:lnTo>
                    <a:pt x="186532" y="549383"/>
                  </a:lnTo>
                  <a:lnTo>
                    <a:pt x="186510" y="548894"/>
                  </a:lnTo>
                  <a:lnTo>
                    <a:pt x="186404" y="548389"/>
                  </a:lnTo>
                  <a:lnTo>
                    <a:pt x="186235" y="547882"/>
                  </a:lnTo>
                  <a:lnTo>
                    <a:pt x="186028" y="547392"/>
                  </a:lnTo>
                  <a:lnTo>
                    <a:pt x="185808" y="546935"/>
                  </a:lnTo>
                  <a:lnTo>
                    <a:pt x="185643" y="546629"/>
                  </a:lnTo>
                  <a:lnTo>
                    <a:pt x="185462" y="546333"/>
                  </a:lnTo>
                  <a:lnTo>
                    <a:pt x="185319" y="546122"/>
                  </a:lnTo>
                  <a:lnTo>
                    <a:pt x="184638" y="544887"/>
                  </a:lnTo>
                  <a:lnTo>
                    <a:pt x="184542" y="544662"/>
                  </a:lnTo>
                  <a:lnTo>
                    <a:pt x="184450" y="544436"/>
                  </a:lnTo>
                  <a:lnTo>
                    <a:pt x="184363" y="544207"/>
                  </a:lnTo>
                  <a:lnTo>
                    <a:pt x="184281" y="543975"/>
                  </a:lnTo>
                  <a:lnTo>
                    <a:pt x="184068" y="543359"/>
                  </a:lnTo>
                  <a:lnTo>
                    <a:pt x="183975" y="543044"/>
                  </a:lnTo>
                  <a:lnTo>
                    <a:pt x="183912" y="542730"/>
                  </a:lnTo>
                  <a:lnTo>
                    <a:pt x="183898" y="542422"/>
                  </a:lnTo>
                  <a:lnTo>
                    <a:pt x="183919" y="542162"/>
                  </a:lnTo>
                  <a:lnTo>
                    <a:pt x="183964" y="541892"/>
                  </a:lnTo>
                  <a:lnTo>
                    <a:pt x="184031" y="541629"/>
                  </a:lnTo>
                  <a:lnTo>
                    <a:pt x="184125" y="541393"/>
                  </a:lnTo>
                  <a:lnTo>
                    <a:pt x="184247" y="541204"/>
                  </a:lnTo>
                  <a:lnTo>
                    <a:pt x="184410" y="541061"/>
                  </a:lnTo>
                  <a:lnTo>
                    <a:pt x="184614" y="540956"/>
                  </a:lnTo>
                  <a:lnTo>
                    <a:pt x="184840" y="540885"/>
                  </a:lnTo>
                  <a:lnTo>
                    <a:pt x="185073" y="540843"/>
                  </a:lnTo>
                  <a:lnTo>
                    <a:pt x="185293" y="540826"/>
                  </a:lnTo>
                  <a:lnTo>
                    <a:pt x="185578" y="540881"/>
                  </a:lnTo>
                  <a:lnTo>
                    <a:pt x="185861" y="541028"/>
                  </a:lnTo>
                  <a:lnTo>
                    <a:pt x="186147" y="541209"/>
                  </a:lnTo>
                  <a:lnTo>
                    <a:pt x="186434" y="541371"/>
                  </a:lnTo>
                  <a:lnTo>
                    <a:pt x="186725" y="541456"/>
                  </a:lnTo>
                  <a:lnTo>
                    <a:pt x="186994" y="541470"/>
                  </a:lnTo>
                  <a:lnTo>
                    <a:pt x="187274" y="541457"/>
                  </a:lnTo>
                  <a:lnTo>
                    <a:pt x="187553" y="541413"/>
                  </a:lnTo>
                  <a:lnTo>
                    <a:pt x="187816" y="541330"/>
                  </a:lnTo>
                  <a:lnTo>
                    <a:pt x="188051" y="541204"/>
                  </a:lnTo>
                  <a:lnTo>
                    <a:pt x="188266" y="541011"/>
                  </a:lnTo>
                  <a:lnTo>
                    <a:pt x="188458" y="540759"/>
                  </a:lnTo>
                  <a:lnTo>
                    <a:pt x="188629" y="540470"/>
                  </a:lnTo>
                  <a:lnTo>
                    <a:pt x="188785" y="540163"/>
                  </a:lnTo>
                  <a:lnTo>
                    <a:pt x="188923" y="539860"/>
                  </a:lnTo>
                  <a:lnTo>
                    <a:pt x="189061" y="539521"/>
                  </a:lnTo>
                  <a:lnTo>
                    <a:pt x="189178" y="539166"/>
                  </a:lnTo>
                  <a:lnTo>
                    <a:pt x="189274" y="538799"/>
                  </a:lnTo>
                  <a:lnTo>
                    <a:pt x="189352" y="538426"/>
                  </a:lnTo>
                  <a:lnTo>
                    <a:pt x="189413" y="538054"/>
                  </a:lnTo>
                  <a:lnTo>
                    <a:pt x="189444" y="537764"/>
                  </a:lnTo>
                  <a:lnTo>
                    <a:pt x="189463" y="537471"/>
                  </a:lnTo>
                  <a:lnTo>
                    <a:pt x="189490" y="536232"/>
                  </a:lnTo>
                  <a:lnTo>
                    <a:pt x="189496" y="535526"/>
                  </a:lnTo>
                  <a:lnTo>
                    <a:pt x="189492" y="535173"/>
                  </a:lnTo>
                  <a:lnTo>
                    <a:pt x="189482" y="534821"/>
                  </a:lnTo>
                  <a:lnTo>
                    <a:pt x="189462" y="534442"/>
                  </a:lnTo>
                  <a:lnTo>
                    <a:pt x="189364" y="533309"/>
                  </a:lnTo>
                  <a:lnTo>
                    <a:pt x="189342" y="532931"/>
                  </a:lnTo>
                  <a:lnTo>
                    <a:pt x="189350" y="532571"/>
                  </a:lnTo>
                  <a:lnTo>
                    <a:pt x="189382" y="532204"/>
                  </a:lnTo>
                  <a:lnTo>
                    <a:pt x="189408" y="531840"/>
                  </a:lnTo>
                  <a:lnTo>
                    <a:pt x="189403" y="531490"/>
                  </a:lnTo>
                  <a:lnTo>
                    <a:pt x="189342" y="531167"/>
                  </a:lnTo>
                  <a:lnTo>
                    <a:pt x="189243" y="530930"/>
                  </a:lnTo>
                  <a:lnTo>
                    <a:pt x="189110" y="530707"/>
                  </a:lnTo>
                  <a:lnTo>
                    <a:pt x="188957" y="530494"/>
                  </a:lnTo>
                  <a:lnTo>
                    <a:pt x="188798" y="530285"/>
                  </a:lnTo>
                  <a:lnTo>
                    <a:pt x="188436" y="529796"/>
                  </a:lnTo>
                  <a:lnTo>
                    <a:pt x="187994" y="529261"/>
                  </a:lnTo>
                  <a:lnTo>
                    <a:pt x="187783" y="528985"/>
                  </a:lnTo>
                  <a:lnTo>
                    <a:pt x="187598" y="528690"/>
                  </a:lnTo>
                  <a:lnTo>
                    <a:pt x="187462" y="528436"/>
                  </a:lnTo>
                  <a:lnTo>
                    <a:pt x="187331" y="528174"/>
                  </a:lnTo>
                  <a:lnTo>
                    <a:pt x="187213" y="527904"/>
                  </a:lnTo>
                  <a:lnTo>
                    <a:pt x="187114" y="527628"/>
                  </a:lnTo>
                  <a:lnTo>
                    <a:pt x="187039" y="527346"/>
                  </a:lnTo>
                  <a:lnTo>
                    <a:pt x="186990" y="527052"/>
                  </a:lnTo>
                  <a:lnTo>
                    <a:pt x="186961" y="526747"/>
                  </a:lnTo>
                  <a:lnTo>
                    <a:pt x="186955" y="526437"/>
                  </a:lnTo>
                  <a:lnTo>
                    <a:pt x="186968" y="526131"/>
                  </a:lnTo>
                  <a:lnTo>
                    <a:pt x="187005" y="525834"/>
                  </a:lnTo>
                  <a:lnTo>
                    <a:pt x="187005" y="525657"/>
                  </a:lnTo>
                  <a:lnTo>
                    <a:pt x="186997" y="525480"/>
                  </a:lnTo>
                  <a:lnTo>
                    <a:pt x="186983" y="525302"/>
                  </a:lnTo>
                  <a:lnTo>
                    <a:pt x="186963" y="525125"/>
                  </a:lnTo>
                  <a:lnTo>
                    <a:pt x="186934" y="524952"/>
                  </a:lnTo>
                  <a:lnTo>
                    <a:pt x="186851" y="524581"/>
                  </a:lnTo>
                  <a:lnTo>
                    <a:pt x="186733" y="524208"/>
                  </a:lnTo>
                  <a:lnTo>
                    <a:pt x="186585" y="523848"/>
                  </a:lnTo>
                  <a:lnTo>
                    <a:pt x="186406" y="523518"/>
                  </a:lnTo>
                  <a:lnTo>
                    <a:pt x="186202" y="523231"/>
                  </a:lnTo>
                  <a:lnTo>
                    <a:pt x="185893" y="522950"/>
                  </a:lnTo>
                  <a:lnTo>
                    <a:pt x="185522" y="522741"/>
                  </a:lnTo>
                  <a:lnTo>
                    <a:pt x="185113" y="522579"/>
                  </a:lnTo>
                  <a:lnTo>
                    <a:pt x="184283" y="522307"/>
                  </a:lnTo>
                  <a:lnTo>
                    <a:pt x="183979" y="522201"/>
                  </a:lnTo>
                  <a:lnTo>
                    <a:pt x="183675" y="522105"/>
                  </a:lnTo>
                  <a:lnTo>
                    <a:pt x="183367" y="522019"/>
                  </a:lnTo>
                  <a:lnTo>
                    <a:pt x="183057" y="521945"/>
                  </a:lnTo>
                  <a:lnTo>
                    <a:pt x="182425" y="521824"/>
                  </a:lnTo>
                  <a:lnTo>
                    <a:pt x="182095" y="521756"/>
                  </a:lnTo>
                  <a:lnTo>
                    <a:pt x="181767" y="521711"/>
                  </a:lnTo>
                  <a:lnTo>
                    <a:pt x="181455" y="521717"/>
                  </a:lnTo>
                  <a:lnTo>
                    <a:pt x="181175" y="521803"/>
                  </a:lnTo>
                  <a:lnTo>
                    <a:pt x="181030" y="521889"/>
                  </a:lnTo>
                  <a:lnTo>
                    <a:pt x="180888" y="521995"/>
                  </a:lnTo>
                  <a:lnTo>
                    <a:pt x="180753" y="522116"/>
                  </a:lnTo>
                  <a:lnTo>
                    <a:pt x="180627" y="522249"/>
                  </a:lnTo>
                  <a:lnTo>
                    <a:pt x="180513" y="522391"/>
                  </a:lnTo>
                  <a:lnTo>
                    <a:pt x="180377" y="522594"/>
                  </a:lnTo>
                  <a:lnTo>
                    <a:pt x="180255" y="522820"/>
                  </a:lnTo>
                  <a:lnTo>
                    <a:pt x="180153" y="523063"/>
                  </a:lnTo>
                  <a:lnTo>
                    <a:pt x="180072" y="523314"/>
                  </a:lnTo>
                  <a:lnTo>
                    <a:pt x="180015" y="523566"/>
                  </a:lnTo>
                  <a:lnTo>
                    <a:pt x="179706" y="524714"/>
                  </a:lnTo>
                  <a:lnTo>
                    <a:pt x="179564" y="525217"/>
                  </a:lnTo>
                  <a:lnTo>
                    <a:pt x="179521" y="525386"/>
                  </a:lnTo>
                  <a:lnTo>
                    <a:pt x="179481" y="525556"/>
                  </a:lnTo>
                  <a:lnTo>
                    <a:pt x="179443" y="525778"/>
                  </a:lnTo>
                  <a:lnTo>
                    <a:pt x="179415" y="526004"/>
                  </a:lnTo>
                  <a:lnTo>
                    <a:pt x="179364" y="526456"/>
                  </a:lnTo>
                  <a:lnTo>
                    <a:pt x="179330" y="526680"/>
                  </a:lnTo>
                  <a:lnTo>
                    <a:pt x="179260" y="527067"/>
                  </a:lnTo>
                  <a:lnTo>
                    <a:pt x="179220" y="527259"/>
                  </a:lnTo>
                  <a:lnTo>
                    <a:pt x="179174" y="527448"/>
                  </a:lnTo>
                  <a:lnTo>
                    <a:pt x="179117" y="527632"/>
                  </a:lnTo>
                  <a:lnTo>
                    <a:pt x="178996" y="527962"/>
                  </a:lnTo>
                  <a:lnTo>
                    <a:pt x="178925" y="528122"/>
                  </a:lnTo>
                  <a:lnTo>
                    <a:pt x="178845" y="528270"/>
                  </a:lnTo>
                  <a:lnTo>
                    <a:pt x="178630" y="528525"/>
                  </a:lnTo>
                  <a:lnTo>
                    <a:pt x="178491" y="528630"/>
                  </a:lnTo>
                  <a:lnTo>
                    <a:pt x="178341" y="528720"/>
                  </a:lnTo>
                  <a:lnTo>
                    <a:pt x="178186" y="528797"/>
                  </a:lnTo>
                  <a:lnTo>
                    <a:pt x="178031" y="528865"/>
                  </a:lnTo>
                  <a:lnTo>
                    <a:pt x="177858" y="528931"/>
                  </a:lnTo>
                  <a:lnTo>
                    <a:pt x="177681" y="528982"/>
                  </a:lnTo>
                  <a:lnTo>
                    <a:pt x="177500" y="529020"/>
                  </a:lnTo>
                  <a:lnTo>
                    <a:pt x="177318" y="529042"/>
                  </a:lnTo>
                  <a:lnTo>
                    <a:pt x="177139" y="529049"/>
                  </a:lnTo>
                  <a:lnTo>
                    <a:pt x="176968" y="529034"/>
                  </a:lnTo>
                  <a:lnTo>
                    <a:pt x="176798" y="529000"/>
                  </a:lnTo>
                  <a:lnTo>
                    <a:pt x="176460" y="528907"/>
                  </a:lnTo>
                  <a:lnTo>
                    <a:pt x="176291" y="528865"/>
                  </a:lnTo>
                  <a:lnTo>
                    <a:pt x="175962" y="528803"/>
                  </a:lnTo>
                  <a:lnTo>
                    <a:pt x="175743" y="528756"/>
                  </a:lnTo>
                  <a:lnTo>
                    <a:pt x="175452" y="528674"/>
                  </a:lnTo>
                  <a:lnTo>
                    <a:pt x="175162" y="528576"/>
                  </a:lnTo>
                  <a:lnTo>
                    <a:pt x="174875" y="528468"/>
                  </a:lnTo>
                  <a:lnTo>
                    <a:pt x="174302" y="528243"/>
                  </a:lnTo>
                  <a:lnTo>
                    <a:pt x="173763" y="528039"/>
                  </a:lnTo>
                  <a:lnTo>
                    <a:pt x="173585" y="527967"/>
                  </a:lnTo>
                  <a:lnTo>
                    <a:pt x="173409" y="527889"/>
                  </a:lnTo>
                  <a:lnTo>
                    <a:pt x="173233" y="527805"/>
                  </a:lnTo>
                  <a:lnTo>
                    <a:pt x="173058" y="527717"/>
                  </a:lnTo>
                  <a:lnTo>
                    <a:pt x="172886" y="527624"/>
                  </a:lnTo>
                  <a:lnTo>
                    <a:pt x="172544" y="527427"/>
                  </a:lnTo>
                  <a:lnTo>
                    <a:pt x="171520" y="527128"/>
                  </a:lnTo>
                  <a:lnTo>
                    <a:pt x="171238" y="527039"/>
                  </a:lnTo>
                  <a:lnTo>
                    <a:pt x="170333" y="526673"/>
                  </a:lnTo>
                  <a:lnTo>
                    <a:pt x="170135" y="526498"/>
                  </a:lnTo>
                  <a:lnTo>
                    <a:pt x="169964" y="526374"/>
                  </a:lnTo>
                  <a:lnTo>
                    <a:pt x="169808" y="526243"/>
                  </a:lnTo>
                  <a:lnTo>
                    <a:pt x="169657" y="526100"/>
                  </a:lnTo>
                  <a:lnTo>
                    <a:pt x="169362" y="525801"/>
                  </a:lnTo>
                  <a:lnTo>
                    <a:pt x="168834" y="525274"/>
                  </a:lnTo>
                  <a:lnTo>
                    <a:pt x="168706" y="525150"/>
                  </a:lnTo>
                  <a:lnTo>
                    <a:pt x="168575" y="525030"/>
                  </a:lnTo>
                  <a:lnTo>
                    <a:pt x="168205" y="524707"/>
                  </a:lnTo>
                  <a:lnTo>
                    <a:pt x="168078" y="524607"/>
                  </a:lnTo>
                  <a:lnTo>
                    <a:pt x="167946" y="524517"/>
                  </a:lnTo>
                  <a:lnTo>
                    <a:pt x="167774" y="524416"/>
                  </a:lnTo>
                  <a:lnTo>
                    <a:pt x="167596" y="524325"/>
                  </a:lnTo>
                  <a:lnTo>
                    <a:pt x="167414" y="524247"/>
                  </a:lnTo>
                  <a:lnTo>
                    <a:pt x="167229" y="524180"/>
                  </a:lnTo>
                  <a:lnTo>
                    <a:pt x="167042" y="524126"/>
                  </a:lnTo>
                  <a:lnTo>
                    <a:pt x="166876" y="524090"/>
                  </a:lnTo>
                  <a:lnTo>
                    <a:pt x="166706" y="524064"/>
                  </a:lnTo>
                  <a:lnTo>
                    <a:pt x="166536" y="524047"/>
                  </a:lnTo>
                  <a:lnTo>
                    <a:pt x="166365" y="524040"/>
                  </a:lnTo>
                  <a:lnTo>
                    <a:pt x="166196" y="524041"/>
                  </a:lnTo>
                  <a:lnTo>
                    <a:pt x="165927" y="524071"/>
                  </a:lnTo>
                  <a:lnTo>
                    <a:pt x="165659" y="524134"/>
                  </a:lnTo>
                  <a:lnTo>
                    <a:pt x="165390" y="524216"/>
                  </a:lnTo>
                  <a:lnTo>
                    <a:pt x="165124" y="524303"/>
                  </a:lnTo>
                  <a:lnTo>
                    <a:pt x="164856" y="524383"/>
                  </a:lnTo>
                  <a:lnTo>
                    <a:pt x="163527" y="524749"/>
                  </a:lnTo>
                  <a:lnTo>
                    <a:pt x="163260" y="524833"/>
                  </a:lnTo>
                  <a:lnTo>
                    <a:pt x="162725" y="525015"/>
                  </a:lnTo>
                  <a:lnTo>
                    <a:pt x="162457" y="525087"/>
                  </a:lnTo>
                  <a:lnTo>
                    <a:pt x="162188" y="525128"/>
                  </a:lnTo>
                  <a:lnTo>
                    <a:pt x="162004" y="525140"/>
                  </a:lnTo>
                  <a:lnTo>
                    <a:pt x="161819" y="525146"/>
                  </a:lnTo>
                  <a:lnTo>
                    <a:pt x="161634" y="525141"/>
                  </a:lnTo>
                  <a:lnTo>
                    <a:pt x="161452" y="525120"/>
                  </a:lnTo>
                  <a:lnTo>
                    <a:pt x="161274" y="525079"/>
                  </a:lnTo>
                  <a:lnTo>
                    <a:pt x="161105" y="525017"/>
                  </a:lnTo>
                  <a:lnTo>
                    <a:pt x="160939" y="524935"/>
                  </a:lnTo>
                  <a:lnTo>
                    <a:pt x="160776" y="524839"/>
                  </a:lnTo>
                  <a:lnTo>
                    <a:pt x="160618" y="524731"/>
                  </a:lnTo>
                  <a:lnTo>
                    <a:pt x="160468" y="524615"/>
                  </a:lnTo>
                  <a:lnTo>
                    <a:pt x="160310" y="524476"/>
                  </a:lnTo>
                  <a:lnTo>
                    <a:pt x="160162" y="524321"/>
                  </a:lnTo>
                  <a:lnTo>
                    <a:pt x="160019" y="524155"/>
                  </a:lnTo>
                  <a:lnTo>
                    <a:pt x="159882" y="523983"/>
                  </a:lnTo>
                  <a:lnTo>
                    <a:pt x="159629" y="523650"/>
                  </a:lnTo>
                  <a:lnTo>
                    <a:pt x="159513" y="523488"/>
                  </a:lnTo>
                  <a:lnTo>
                    <a:pt x="159402" y="523321"/>
                  </a:lnTo>
                  <a:lnTo>
                    <a:pt x="159189" y="522979"/>
                  </a:lnTo>
                  <a:lnTo>
                    <a:pt x="158927" y="522575"/>
                  </a:lnTo>
                  <a:lnTo>
                    <a:pt x="158803" y="522368"/>
                  </a:lnTo>
                  <a:lnTo>
                    <a:pt x="158708" y="522156"/>
                  </a:lnTo>
                  <a:lnTo>
                    <a:pt x="158661" y="521940"/>
                  </a:lnTo>
                  <a:lnTo>
                    <a:pt x="158661" y="521758"/>
                  </a:lnTo>
                  <a:lnTo>
                    <a:pt x="158687" y="521567"/>
                  </a:lnTo>
                  <a:lnTo>
                    <a:pt x="158732" y="521377"/>
                  </a:lnTo>
                  <a:lnTo>
                    <a:pt x="158793" y="521194"/>
                  </a:lnTo>
                  <a:lnTo>
                    <a:pt x="159017" y="520784"/>
                  </a:lnTo>
                  <a:lnTo>
                    <a:pt x="159286" y="520451"/>
                  </a:lnTo>
                  <a:lnTo>
                    <a:pt x="159561" y="520045"/>
                  </a:lnTo>
                  <a:lnTo>
                    <a:pt x="159762" y="519804"/>
                  </a:lnTo>
                  <a:lnTo>
                    <a:pt x="159891" y="519694"/>
                  </a:lnTo>
                  <a:lnTo>
                    <a:pt x="160029" y="519597"/>
                  </a:lnTo>
                  <a:lnTo>
                    <a:pt x="160174" y="519511"/>
                  </a:lnTo>
                  <a:lnTo>
                    <a:pt x="160323" y="519434"/>
                  </a:lnTo>
                  <a:lnTo>
                    <a:pt x="160472" y="519364"/>
                  </a:lnTo>
                  <a:lnTo>
                    <a:pt x="160651" y="519297"/>
                  </a:lnTo>
                  <a:lnTo>
                    <a:pt x="160833" y="519248"/>
                  </a:lnTo>
                  <a:lnTo>
                    <a:pt x="161204" y="519163"/>
                  </a:lnTo>
                  <a:lnTo>
                    <a:pt x="161385" y="519107"/>
                  </a:lnTo>
                  <a:lnTo>
                    <a:pt x="161591" y="519032"/>
                  </a:lnTo>
                  <a:lnTo>
                    <a:pt x="161796" y="518953"/>
                  </a:lnTo>
                  <a:lnTo>
                    <a:pt x="161997" y="518864"/>
                  </a:lnTo>
                  <a:lnTo>
                    <a:pt x="162193" y="518762"/>
                  </a:lnTo>
                  <a:lnTo>
                    <a:pt x="162380" y="518643"/>
                  </a:lnTo>
                  <a:lnTo>
                    <a:pt x="162512" y="518539"/>
                  </a:lnTo>
                  <a:lnTo>
                    <a:pt x="162640" y="518424"/>
                  </a:lnTo>
                  <a:lnTo>
                    <a:pt x="163010" y="518057"/>
                  </a:lnTo>
                  <a:lnTo>
                    <a:pt x="163144" y="517940"/>
                  </a:lnTo>
                  <a:lnTo>
                    <a:pt x="163419" y="517711"/>
                  </a:lnTo>
                  <a:lnTo>
                    <a:pt x="163547" y="517586"/>
                  </a:lnTo>
                  <a:lnTo>
                    <a:pt x="163823" y="517202"/>
                  </a:lnTo>
                  <a:lnTo>
                    <a:pt x="163895" y="517070"/>
                  </a:lnTo>
                  <a:lnTo>
                    <a:pt x="163946" y="516939"/>
                  </a:lnTo>
                  <a:lnTo>
                    <a:pt x="163963" y="516811"/>
                  </a:lnTo>
                  <a:lnTo>
                    <a:pt x="163903" y="516683"/>
                  </a:lnTo>
                  <a:lnTo>
                    <a:pt x="163759" y="516556"/>
                  </a:lnTo>
                  <a:lnTo>
                    <a:pt x="163563" y="516432"/>
                  </a:lnTo>
                  <a:lnTo>
                    <a:pt x="163162" y="516213"/>
                  </a:lnTo>
                  <a:lnTo>
                    <a:pt x="162947" y="516103"/>
                  </a:lnTo>
                  <a:lnTo>
                    <a:pt x="162418" y="515869"/>
                  </a:lnTo>
                  <a:lnTo>
                    <a:pt x="162012" y="515704"/>
                  </a:lnTo>
                  <a:lnTo>
                    <a:pt x="161604" y="515554"/>
                  </a:lnTo>
                  <a:lnTo>
                    <a:pt x="161426" y="515497"/>
                  </a:lnTo>
                  <a:lnTo>
                    <a:pt x="160889" y="515342"/>
                  </a:lnTo>
                  <a:lnTo>
                    <a:pt x="160710" y="515285"/>
                  </a:lnTo>
                  <a:lnTo>
                    <a:pt x="160476" y="515197"/>
                  </a:lnTo>
                  <a:lnTo>
                    <a:pt x="159779" y="514899"/>
                  </a:lnTo>
                  <a:lnTo>
                    <a:pt x="159544" y="514809"/>
                  </a:lnTo>
                  <a:lnTo>
                    <a:pt x="159319" y="514731"/>
                  </a:lnTo>
                  <a:lnTo>
                    <a:pt x="159091" y="514657"/>
                  </a:lnTo>
                  <a:lnTo>
                    <a:pt x="158636" y="514520"/>
                  </a:lnTo>
                  <a:lnTo>
                    <a:pt x="158170" y="514389"/>
                  </a:lnTo>
                  <a:lnTo>
                    <a:pt x="157934" y="514326"/>
                  </a:lnTo>
                  <a:lnTo>
                    <a:pt x="157619" y="514252"/>
                  </a:lnTo>
                  <a:lnTo>
                    <a:pt x="157229" y="514173"/>
                  </a:lnTo>
                  <a:lnTo>
                    <a:pt x="157034" y="514133"/>
                  </a:lnTo>
                  <a:lnTo>
                    <a:pt x="156840" y="514088"/>
                  </a:lnTo>
                  <a:lnTo>
                    <a:pt x="156683" y="514047"/>
                  </a:lnTo>
                  <a:lnTo>
                    <a:pt x="156059" y="513869"/>
                  </a:lnTo>
                  <a:lnTo>
                    <a:pt x="155334" y="513666"/>
                  </a:lnTo>
                  <a:lnTo>
                    <a:pt x="154851" y="513527"/>
                  </a:lnTo>
                  <a:lnTo>
                    <a:pt x="153919" y="513230"/>
                  </a:lnTo>
                  <a:lnTo>
                    <a:pt x="153685" y="513160"/>
                  </a:lnTo>
                  <a:lnTo>
                    <a:pt x="153411" y="513083"/>
                  </a:lnTo>
                  <a:lnTo>
                    <a:pt x="153136" y="513011"/>
                  </a:lnTo>
                  <a:lnTo>
                    <a:pt x="152867" y="512948"/>
                  </a:lnTo>
                  <a:lnTo>
                    <a:pt x="152339" y="512843"/>
                  </a:lnTo>
                  <a:lnTo>
                    <a:pt x="151385" y="512623"/>
                  </a:lnTo>
                  <a:lnTo>
                    <a:pt x="150972" y="512542"/>
                  </a:lnTo>
                  <a:lnTo>
                    <a:pt x="150351" y="512428"/>
                  </a:lnTo>
                  <a:lnTo>
                    <a:pt x="149199" y="512209"/>
                  </a:lnTo>
                  <a:lnTo>
                    <a:pt x="148372" y="512071"/>
                  </a:lnTo>
                  <a:lnTo>
                    <a:pt x="148011" y="512025"/>
                  </a:lnTo>
                  <a:lnTo>
                    <a:pt x="147845" y="512010"/>
                  </a:lnTo>
                  <a:lnTo>
                    <a:pt x="147180" y="511976"/>
                  </a:lnTo>
                  <a:lnTo>
                    <a:pt x="146486" y="511926"/>
                  </a:lnTo>
                  <a:lnTo>
                    <a:pt x="146255" y="511912"/>
                  </a:lnTo>
                  <a:lnTo>
                    <a:pt x="146024" y="511903"/>
                  </a:lnTo>
                  <a:lnTo>
                    <a:pt x="145802" y="511902"/>
                  </a:lnTo>
                  <a:lnTo>
                    <a:pt x="145138" y="511918"/>
                  </a:lnTo>
                  <a:lnTo>
                    <a:pt x="144918" y="511915"/>
                  </a:lnTo>
                  <a:lnTo>
                    <a:pt x="144560" y="511887"/>
                  </a:lnTo>
                  <a:lnTo>
                    <a:pt x="144203" y="511841"/>
                  </a:lnTo>
                  <a:lnTo>
                    <a:pt x="143489" y="511734"/>
                  </a:lnTo>
                  <a:lnTo>
                    <a:pt x="143131" y="511695"/>
                  </a:lnTo>
                  <a:lnTo>
                    <a:pt x="142617" y="511649"/>
                  </a:lnTo>
                  <a:lnTo>
                    <a:pt x="142444" y="511642"/>
                  </a:lnTo>
                  <a:lnTo>
                    <a:pt x="142274" y="511646"/>
                  </a:lnTo>
                  <a:lnTo>
                    <a:pt x="142067" y="511666"/>
                  </a:lnTo>
                  <a:lnTo>
                    <a:pt x="141859" y="511696"/>
                  </a:lnTo>
                  <a:lnTo>
                    <a:pt x="141652" y="511740"/>
                  </a:lnTo>
                  <a:lnTo>
                    <a:pt x="141448" y="511796"/>
                  </a:lnTo>
                  <a:lnTo>
                    <a:pt x="141250" y="511866"/>
                  </a:lnTo>
                  <a:lnTo>
                    <a:pt x="141078" y="511940"/>
                  </a:lnTo>
                  <a:lnTo>
                    <a:pt x="140911" y="512024"/>
                  </a:lnTo>
                  <a:lnTo>
                    <a:pt x="140746" y="512118"/>
                  </a:lnTo>
                  <a:lnTo>
                    <a:pt x="140584" y="512221"/>
                  </a:lnTo>
                  <a:lnTo>
                    <a:pt x="140428" y="512330"/>
                  </a:lnTo>
                  <a:lnTo>
                    <a:pt x="140262" y="512462"/>
                  </a:lnTo>
                  <a:lnTo>
                    <a:pt x="140103" y="512608"/>
                  </a:lnTo>
                  <a:lnTo>
                    <a:pt x="139794" y="512914"/>
                  </a:lnTo>
                  <a:lnTo>
                    <a:pt x="139433" y="513252"/>
                  </a:lnTo>
                  <a:lnTo>
                    <a:pt x="139233" y="513447"/>
                  </a:lnTo>
                  <a:lnTo>
                    <a:pt x="139031" y="513636"/>
                  </a:lnTo>
                  <a:lnTo>
                    <a:pt x="138821" y="513808"/>
                  </a:lnTo>
                  <a:lnTo>
                    <a:pt x="138601" y="513954"/>
                  </a:lnTo>
                  <a:lnTo>
                    <a:pt x="138451" y="514038"/>
                  </a:lnTo>
                  <a:lnTo>
                    <a:pt x="138297" y="514118"/>
                  </a:lnTo>
                  <a:lnTo>
                    <a:pt x="138142" y="514187"/>
                  </a:lnTo>
                  <a:lnTo>
                    <a:pt x="137983" y="514240"/>
                  </a:lnTo>
                  <a:lnTo>
                    <a:pt x="137825" y="514272"/>
                  </a:lnTo>
                  <a:lnTo>
                    <a:pt x="137643" y="514274"/>
                  </a:lnTo>
                  <a:lnTo>
                    <a:pt x="137458" y="514246"/>
                  </a:lnTo>
                  <a:lnTo>
                    <a:pt x="137272" y="514198"/>
                  </a:lnTo>
                  <a:lnTo>
                    <a:pt x="136783" y="514056"/>
                  </a:lnTo>
                  <a:lnTo>
                    <a:pt x="136214" y="513863"/>
                  </a:lnTo>
                  <a:lnTo>
                    <a:pt x="135820" y="513666"/>
                  </a:lnTo>
                  <a:lnTo>
                    <a:pt x="135450" y="513454"/>
                  </a:lnTo>
                  <a:lnTo>
                    <a:pt x="135135" y="513285"/>
                  </a:lnTo>
                  <a:lnTo>
                    <a:pt x="134980" y="513197"/>
                  </a:lnTo>
                  <a:lnTo>
                    <a:pt x="134829" y="513101"/>
                  </a:lnTo>
                  <a:lnTo>
                    <a:pt x="134572" y="512870"/>
                  </a:lnTo>
                  <a:lnTo>
                    <a:pt x="134465" y="512736"/>
                  </a:lnTo>
                  <a:lnTo>
                    <a:pt x="134259" y="512453"/>
                  </a:lnTo>
                  <a:lnTo>
                    <a:pt x="134152" y="512318"/>
                  </a:lnTo>
                  <a:lnTo>
                    <a:pt x="134003" y="512149"/>
                  </a:lnTo>
                  <a:lnTo>
                    <a:pt x="133700" y="511820"/>
                  </a:lnTo>
                  <a:lnTo>
                    <a:pt x="133114" y="511213"/>
                  </a:lnTo>
                  <a:lnTo>
                    <a:pt x="132832" y="510934"/>
                  </a:lnTo>
                  <a:lnTo>
                    <a:pt x="132685" y="510804"/>
                  </a:lnTo>
                  <a:lnTo>
                    <a:pt x="132525" y="510679"/>
                  </a:lnTo>
                  <a:lnTo>
                    <a:pt x="132024" y="510341"/>
                  </a:lnTo>
                  <a:lnTo>
                    <a:pt x="131863" y="510217"/>
                  </a:lnTo>
                  <a:lnTo>
                    <a:pt x="131703" y="510073"/>
                  </a:lnTo>
                  <a:lnTo>
                    <a:pt x="131549" y="509919"/>
                  </a:lnTo>
                  <a:lnTo>
                    <a:pt x="131247" y="509602"/>
                  </a:lnTo>
                  <a:lnTo>
                    <a:pt x="131092" y="509448"/>
                  </a:lnTo>
                  <a:lnTo>
                    <a:pt x="130933" y="509303"/>
                  </a:lnTo>
                  <a:lnTo>
                    <a:pt x="130771" y="509161"/>
                  </a:lnTo>
                  <a:lnTo>
                    <a:pt x="130447" y="508877"/>
                  </a:lnTo>
                  <a:lnTo>
                    <a:pt x="130291" y="508728"/>
                  </a:lnTo>
                  <a:lnTo>
                    <a:pt x="129982" y="508420"/>
                  </a:lnTo>
                  <a:lnTo>
                    <a:pt x="129832" y="508261"/>
                  </a:lnTo>
                  <a:lnTo>
                    <a:pt x="129687" y="508096"/>
                  </a:lnTo>
                  <a:lnTo>
                    <a:pt x="129549" y="507922"/>
                  </a:lnTo>
                  <a:lnTo>
                    <a:pt x="129443" y="507768"/>
                  </a:lnTo>
                  <a:lnTo>
                    <a:pt x="129344" y="507607"/>
                  </a:lnTo>
                  <a:lnTo>
                    <a:pt x="129152" y="507277"/>
                  </a:lnTo>
                  <a:lnTo>
                    <a:pt x="129053" y="507116"/>
                  </a:lnTo>
                  <a:lnTo>
                    <a:pt x="128956" y="506972"/>
                  </a:lnTo>
                  <a:lnTo>
                    <a:pt x="128757" y="506689"/>
                  </a:lnTo>
                  <a:lnTo>
                    <a:pt x="128661" y="506544"/>
                  </a:lnTo>
                  <a:lnTo>
                    <a:pt x="128513" y="506288"/>
                  </a:lnTo>
                  <a:lnTo>
                    <a:pt x="128296" y="505846"/>
                  </a:lnTo>
                  <a:lnTo>
                    <a:pt x="128196" y="505665"/>
                  </a:lnTo>
                  <a:lnTo>
                    <a:pt x="128089" y="505488"/>
                  </a:lnTo>
                  <a:lnTo>
                    <a:pt x="127759" y="504967"/>
                  </a:lnTo>
                  <a:lnTo>
                    <a:pt x="127307" y="504297"/>
                  </a:lnTo>
                  <a:lnTo>
                    <a:pt x="127201" y="504124"/>
                  </a:lnTo>
                  <a:lnTo>
                    <a:pt x="127095" y="503924"/>
                  </a:lnTo>
                  <a:lnTo>
                    <a:pt x="126904" y="503507"/>
                  </a:lnTo>
                  <a:lnTo>
                    <a:pt x="126805" y="503303"/>
                  </a:lnTo>
                  <a:lnTo>
                    <a:pt x="126693" y="503111"/>
                  </a:lnTo>
                  <a:lnTo>
                    <a:pt x="126573" y="502933"/>
                  </a:lnTo>
                  <a:lnTo>
                    <a:pt x="126443" y="502759"/>
                  </a:lnTo>
                  <a:lnTo>
                    <a:pt x="126308" y="502593"/>
                  </a:lnTo>
                  <a:lnTo>
                    <a:pt x="126164" y="502441"/>
                  </a:lnTo>
                  <a:lnTo>
                    <a:pt x="125906" y="502231"/>
                  </a:lnTo>
                  <a:lnTo>
                    <a:pt x="125392" y="501884"/>
                  </a:lnTo>
                  <a:lnTo>
                    <a:pt x="124899" y="501417"/>
                  </a:lnTo>
                  <a:lnTo>
                    <a:pt x="124767" y="501378"/>
                  </a:lnTo>
                  <a:lnTo>
                    <a:pt x="124311" y="501521"/>
                  </a:lnTo>
                  <a:lnTo>
                    <a:pt x="123666" y="502095"/>
                  </a:lnTo>
                  <a:lnTo>
                    <a:pt x="123420" y="502244"/>
                  </a:lnTo>
                  <a:lnTo>
                    <a:pt x="123277" y="502323"/>
                  </a:lnTo>
                  <a:lnTo>
                    <a:pt x="123130" y="502397"/>
                  </a:lnTo>
                  <a:lnTo>
                    <a:pt x="122982" y="502466"/>
                  </a:lnTo>
                  <a:lnTo>
                    <a:pt x="122833" y="502525"/>
                  </a:lnTo>
                  <a:lnTo>
                    <a:pt x="122680" y="502573"/>
                  </a:lnTo>
                  <a:lnTo>
                    <a:pt x="122520" y="502614"/>
                  </a:lnTo>
                  <a:lnTo>
                    <a:pt x="122356" y="502647"/>
                  </a:lnTo>
                  <a:lnTo>
                    <a:pt x="122192" y="502668"/>
                  </a:lnTo>
                  <a:lnTo>
                    <a:pt x="122028" y="502674"/>
                  </a:lnTo>
                  <a:lnTo>
                    <a:pt x="121868" y="502659"/>
                  </a:lnTo>
                  <a:lnTo>
                    <a:pt x="121726" y="502626"/>
                  </a:lnTo>
                  <a:lnTo>
                    <a:pt x="121585" y="502577"/>
                  </a:lnTo>
                  <a:lnTo>
                    <a:pt x="121446" y="502515"/>
                  </a:lnTo>
                  <a:lnTo>
                    <a:pt x="121310" y="502443"/>
                  </a:lnTo>
                  <a:lnTo>
                    <a:pt x="120589" y="501877"/>
                  </a:lnTo>
                  <a:lnTo>
                    <a:pt x="120469" y="501733"/>
                  </a:lnTo>
                  <a:lnTo>
                    <a:pt x="120349" y="501577"/>
                  </a:lnTo>
                  <a:lnTo>
                    <a:pt x="120243" y="501410"/>
                  </a:lnTo>
                  <a:lnTo>
                    <a:pt x="120160" y="501237"/>
                  </a:lnTo>
                  <a:lnTo>
                    <a:pt x="120113" y="501059"/>
                  </a:lnTo>
                  <a:lnTo>
                    <a:pt x="120109" y="500886"/>
                  </a:lnTo>
                  <a:lnTo>
                    <a:pt x="120137" y="500706"/>
                  </a:lnTo>
                  <a:lnTo>
                    <a:pt x="120185" y="500522"/>
                  </a:lnTo>
                  <a:lnTo>
                    <a:pt x="120239" y="500338"/>
                  </a:lnTo>
                  <a:lnTo>
                    <a:pt x="120286" y="500156"/>
                  </a:lnTo>
                  <a:lnTo>
                    <a:pt x="120416" y="499600"/>
                  </a:lnTo>
                  <a:lnTo>
                    <a:pt x="120494" y="499162"/>
                  </a:lnTo>
                  <a:lnTo>
                    <a:pt x="120514" y="499012"/>
                  </a:lnTo>
                  <a:lnTo>
                    <a:pt x="120526" y="498862"/>
                  </a:lnTo>
                  <a:lnTo>
                    <a:pt x="120524" y="498715"/>
                  </a:lnTo>
                  <a:lnTo>
                    <a:pt x="120503" y="498557"/>
                  </a:lnTo>
                  <a:lnTo>
                    <a:pt x="120469" y="498400"/>
                  </a:lnTo>
                  <a:lnTo>
                    <a:pt x="120423" y="498244"/>
                  </a:lnTo>
                  <a:lnTo>
                    <a:pt x="120369" y="498093"/>
                  </a:lnTo>
                  <a:lnTo>
                    <a:pt x="120310" y="497945"/>
                  </a:lnTo>
                  <a:lnTo>
                    <a:pt x="120222" y="497757"/>
                  </a:lnTo>
                  <a:lnTo>
                    <a:pt x="120116" y="497578"/>
                  </a:lnTo>
                  <a:lnTo>
                    <a:pt x="120000" y="497406"/>
                  </a:lnTo>
                  <a:lnTo>
                    <a:pt x="119558" y="496766"/>
                  </a:lnTo>
                  <a:lnTo>
                    <a:pt x="119346" y="496474"/>
                  </a:lnTo>
                  <a:lnTo>
                    <a:pt x="119137" y="496218"/>
                  </a:lnTo>
                  <a:lnTo>
                    <a:pt x="118156" y="495150"/>
                  </a:lnTo>
                  <a:lnTo>
                    <a:pt x="117932" y="494882"/>
                  </a:lnTo>
                  <a:lnTo>
                    <a:pt x="117586" y="494465"/>
                  </a:lnTo>
                  <a:lnTo>
                    <a:pt x="117422" y="494358"/>
                  </a:lnTo>
                  <a:lnTo>
                    <a:pt x="117238" y="494276"/>
                  </a:lnTo>
                  <a:lnTo>
                    <a:pt x="117043" y="494220"/>
                  </a:lnTo>
                  <a:lnTo>
                    <a:pt x="116845" y="494186"/>
                  </a:lnTo>
                  <a:lnTo>
                    <a:pt x="116023" y="494282"/>
                  </a:lnTo>
                  <a:lnTo>
                    <a:pt x="115858" y="494345"/>
                  </a:lnTo>
                  <a:lnTo>
                    <a:pt x="115697" y="494424"/>
                  </a:lnTo>
                  <a:lnTo>
                    <a:pt x="115537" y="494513"/>
                  </a:lnTo>
                  <a:lnTo>
                    <a:pt x="115222" y="494697"/>
                  </a:lnTo>
                  <a:lnTo>
                    <a:pt x="115030" y="494823"/>
                  </a:lnTo>
                  <a:lnTo>
                    <a:pt x="114653" y="495107"/>
                  </a:lnTo>
                  <a:lnTo>
                    <a:pt x="114463" y="495216"/>
                  </a:lnTo>
                  <a:lnTo>
                    <a:pt x="114268" y="495271"/>
                  </a:lnTo>
                  <a:lnTo>
                    <a:pt x="114135" y="495276"/>
                  </a:lnTo>
                  <a:lnTo>
                    <a:pt x="114000" y="495267"/>
                  </a:lnTo>
                  <a:lnTo>
                    <a:pt x="113864" y="495242"/>
                  </a:lnTo>
                  <a:lnTo>
                    <a:pt x="112937" y="494352"/>
                  </a:lnTo>
                  <a:lnTo>
                    <a:pt x="112826" y="494018"/>
                  </a:lnTo>
                  <a:lnTo>
                    <a:pt x="112761" y="493804"/>
                  </a:lnTo>
                  <a:lnTo>
                    <a:pt x="112709" y="493586"/>
                  </a:lnTo>
                  <a:lnTo>
                    <a:pt x="112679" y="493400"/>
                  </a:lnTo>
                  <a:lnTo>
                    <a:pt x="112659" y="493208"/>
                  </a:lnTo>
                  <a:lnTo>
                    <a:pt x="112649" y="493014"/>
                  </a:lnTo>
                  <a:lnTo>
                    <a:pt x="112652" y="492821"/>
                  </a:lnTo>
                  <a:lnTo>
                    <a:pt x="112669" y="492634"/>
                  </a:lnTo>
                  <a:lnTo>
                    <a:pt x="112694" y="492489"/>
                  </a:lnTo>
                  <a:lnTo>
                    <a:pt x="112728" y="492346"/>
                  </a:lnTo>
                  <a:lnTo>
                    <a:pt x="112815" y="492064"/>
                  </a:lnTo>
                  <a:lnTo>
                    <a:pt x="112922" y="491756"/>
                  </a:lnTo>
                  <a:lnTo>
                    <a:pt x="112988" y="491588"/>
                  </a:lnTo>
                  <a:lnTo>
                    <a:pt x="113059" y="491423"/>
                  </a:lnTo>
                  <a:lnTo>
                    <a:pt x="113135" y="491263"/>
                  </a:lnTo>
                  <a:lnTo>
                    <a:pt x="113218" y="491107"/>
                  </a:lnTo>
                  <a:lnTo>
                    <a:pt x="113305" y="490968"/>
                  </a:lnTo>
                  <a:lnTo>
                    <a:pt x="113503" y="490708"/>
                  </a:lnTo>
                  <a:lnTo>
                    <a:pt x="113599" y="490576"/>
                  </a:lnTo>
                  <a:lnTo>
                    <a:pt x="113684" y="490436"/>
                  </a:lnTo>
                  <a:lnTo>
                    <a:pt x="113933" y="489849"/>
                  </a:lnTo>
                  <a:lnTo>
                    <a:pt x="113962" y="489681"/>
                  </a:lnTo>
                  <a:lnTo>
                    <a:pt x="113974" y="489505"/>
                  </a:lnTo>
                  <a:lnTo>
                    <a:pt x="113971" y="489325"/>
                  </a:lnTo>
                  <a:lnTo>
                    <a:pt x="113960" y="489146"/>
                  </a:lnTo>
                  <a:lnTo>
                    <a:pt x="113943" y="488970"/>
                  </a:lnTo>
                  <a:lnTo>
                    <a:pt x="113914" y="488792"/>
                  </a:lnTo>
                  <a:lnTo>
                    <a:pt x="113871" y="488617"/>
                  </a:lnTo>
                  <a:lnTo>
                    <a:pt x="113771" y="488268"/>
                  </a:lnTo>
                  <a:lnTo>
                    <a:pt x="113731" y="488091"/>
                  </a:lnTo>
                  <a:lnTo>
                    <a:pt x="113699" y="487899"/>
                  </a:lnTo>
                  <a:lnTo>
                    <a:pt x="113629" y="487318"/>
                  </a:lnTo>
                  <a:lnTo>
                    <a:pt x="113599" y="487126"/>
                  </a:lnTo>
                  <a:lnTo>
                    <a:pt x="113554" y="486917"/>
                  </a:lnTo>
                  <a:lnTo>
                    <a:pt x="113396" y="486297"/>
                  </a:lnTo>
                  <a:lnTo>
                    <a:pt x="113355" y="486087"/>
                  </a:lnTo>
                  <a:lnTo>
                    <a:pt x="113336" y="485939"/>
                  </a:lnTo>
                  <a:lnTo>
                    <a:pt x="113294" y="485490"/>
                  </a:lnTo>
                  <a:lnTo>
                    <a:pt x="113269" y="485342"/>
                  </a:lnTo>
                  <a:lnTo>
                    <a:pt x="113226" y="485160"/>
                  </a:lnTo>
                  <a:lnTo>
                    <a:pt x="113173" y="484980"/>
                  </a:lnTo>
                  <a:lnTo>
                    <a:pt x="113113" y="484802"/>
                  </a:lnTo>
                  <a:lnTo>
                    <a:pt x="112985" y="484451"/>
                  </a:lnTo>
                  <a:lnTo>
                    <a:pt x="112917" y="484278"/>
                  </a:lnTo>
                  <a:lnTo>
                    <a:pt x="112766" y="483942"/>
                  </a:lnTo>
                  <a:lnTo>
                    <a:pt x="112694" y="483771"/>
                  </a:lnTo>
                  <a:lnTo>
                    <a:pt x="112630" y="483597"/>
                  </a:lnTo>
                  <a:lnTo>
                    <a:pt x="112577" y="483427"/>
                  </a:lnTo>
                  <a:lnTo>
                    <a:pt x="112531" y="483254"/>
                  </a:lnTo>
                  <a:lnTo>
                    <a:pt x="112407" y="482729"/>
                  </a:lnTo>
                  <a:lnTo>
                    <a:pt x="112280" y="482276"/>
                  </a:lnTo>
                  <a:lnTo>
                    <a:pt x="112249" y="482125"/>
                  </a:lnTo>
                  <a:lnTo>
                    <a:pt x="112234" y="481972"/>
                  </a:lnTo>
                  <a:lnTo>
                    <a:pt x="112249" y="481772"/>
                  </a:lnTo>
                  <a:lnTo>
                    <a:pt x="112298" y="481570"/>
                  </a:lnTo>
                  <a:lnTo>
                    <a:pt x="112423" y="481164"/>
                  </a:lnTo>
                  <a:lnTo>
                    <a:pt x="112461" y="480959"/>
                  </a:lnTo>
                  <a:lnTo>
                    <a:pt x="112480" y="480764"/>
                  </a:lnTo>
                  <a:lnTo>
                    <a:pt x="112493" y="480567"/>
                  </a:lnTo>
                  <a:lnTo>
                    <a:pt x="112495" y="480369"/>
                  </a:lnTo>
                  <a:lnTo>
                    <a:pt x="112486" y="480173"/>
                  </a:lnTo>
                  <a:lnTo>
                    <a:pt x="112461" y="479983"/>
                  </a:lnTo>
                  <a:lnTo>
                    <a:pt x="112434" y="479852"/>
                  </a:lnTo>
                  <a:lnTo>
                    <a:pt x="112401" y="479723"/>
                  </a:lnTo>
                  <a:lnTo>
                    <a:pt x="112268" y="479348"/>
                  </a:lnTo>
                  <a:lnTo>
                    <a:pt x="112205" y="479210"/>
                  </a:lnTo>
                  <a:lnTo>
                    <a:pt x="112136" y="479075"/>
                  </a:lnTo>
                  <a:lnTo>
                    <a:pt x="111211" y="478090"/>
                  </a:lnTo>
                  <a:lnTo>
                    <a:pt x="110655" y="477505"/>
                  </a:lnTo>
                  <a:lnTo>
                    <a:pt x="110563" y="477248"/>
                  </a:lnTo>
                  <a:lnTo>
                    <a:pt x="110506" y="477045"/>
                  </a:lnTo>
                  <a:lnTo>
                    <a:pt x="110464" y="476833"/>
                  </a:lnTo>
                  <a:lnTo>
                    <a:pt x="110399" y="476400"/>
                  </a:lnTo>
                  <a:lnTo>
                    <a:pt x="110361" y="476186"/>
                  </a:lnTo>
                  <a:lnTo>
                    <a:pt x="110279" y="475882"/>
                  </a:lnTo>
                  <a:lnTo>
                    <a:pt x="110120" y="475411"/>
                  </a:lnTo>
                  <a:lnTo>
                    <a:pt x="110100" y="475283"/>
                  </a:lnTo>
                  <a:lnTo>
                    <a:pt x="110086" y="475154"/>
                  </a:lnTo>
                  <a:lnTo>
                    <a:pt x="110318" y="473978"/>
                  </a:lnTo>
                  <a:lnTo>
                    <a:pt x="110505" y="473636"/>
                  </a:lnTo>
                  <a:lnTo>
                    <a:pt x="110591" y="473464"/>
                  </a:lnTo>
                  <a:lnTo>
                    <a:pt x="110661" y="473283"/>
                  </a:lnTo>
                  <a:lnTo>
                    <a:pt x="110717" y="473071"/>
                  </a:lnTo>
                  <a:lnTo>
                    <a:pt x="110758" y="472852"/>
                  </a:lnTo>
                  <a:lnTo>
                    <a:pt x="110788" y="472627"/>
                  </a:lnTo>
                  <a:lnTo>
                    <a:pt x="110829" y="472176"/>
                  </a:lnTo>
                  <a:lnTo>
                    <a:pt x="110841" y="471974"/>
                  </a:lnTo>
                  <a:lnTo>
                    <a:pt x="110849" y="471569"/>
                  </a:lnTo>
                  <a:lnTo>
                    <a:pt x="110848" y="471163"/>
                  </a:lnTo>
                  <a:lnTo>
                    <a:pt x="110865" y="470376"/>
                  </a:lnTo>
                  <a:lnTo>
                    <a:pt x="110853" y="470118"/>
                  </a:lnTo>
                  <a:lnTo>
                    <a:pt x="110818" y="469867"/>
                  </a:lnTo>
                  <a:lnTo>
                    <a:pt x="110769" y="469656"/>
                  </a:lnTo>
                  <a:lnTo>
                    <a:pt x="110708" y="469445"/>
                  </a:lnTo>
                  <a:lnTo>
                    <a:pt x="110634" y="469240"/>
                  </a:lnTo>
                  <a:lnTo>
                    <a:pt x="110546" y="469045"/>
                  </a:lnTo>
                  <a:lnTo>
                    <a:pt x="110271" y="468640"/>
                  </a:lnTo>
                  <a:lnTo>
                    <a:pt x="110074" y="468435"/>
                  </a:lnTo>
                  <a:lnTo>
                    <a:pt x="109829" y="468192"/>
                  </a:lnTo>
                  <a:lnTo>
                    <a:pt x="109680" y="468050"/>
                  </a:lnTo>
                  <a:lnTo>
                    <a:pt x="109528" y="467915"/>
                  </a:lnTo>
                  <a:lnTo>
                    <a:pt x="109370" y="467793"/>
                  </a:lnTo>
                  <a:lnTo>
                    <a:pt x="109207" y="467688"/>
                  </a:lnTo>
                  <a:lnTo>
                    <a:pt x="109003" y="467596"/>
                  </a:lnTo>
                  <a:lnTo>
                    <a:pt x="108788" y="467533"/>
                  </a:lnTo>
                  <a:lnTo>
                    <a:pt x="108344" y="467440"/>
                  </a:lnTo>
                  <a:lnTo>
                    <a:pt x="108125" y="467382"/>
                  </a:lnTo>
                  <a:lnTo>
                    <a:pt x="107976" y="467332"/>
                  </a:lnTo>
                  <a:lnTo>
                    <a:pt x="107528" y="467173"/>
                  </a:lnTo>
                  <a:lnTo>
                    <a:pt x="107378" y="467123"/>
                  </a:lnTo>
                  <a:lnTo>
                    <a:pt x="107150" y="467053"/>
                  </a:lnTo>
                  <a:lnTo>
                    <a:pt x="105640" y="466632"/>
                  </a:lnTo>
                  <a:lnTo>
                    <a:pt x="105446" y="466572"/>
                  </a:lnTo>
                  <a:lnTo>
                    <a:pt x="105255" y="466504"/>
                  </a:lnTo>
                  <a:lnTo>
                    <a:pt x="105042" y="466417"/>
                  </a:lnTo>
                  <a:lnTo>
                    <a:pt x="104833" y="466322"/>
                  </a:lnTo>
                  <a:lnTo>
                    <a:pt x="104625" y="466220"/>
                  </a:lnTo>
                  <a:lnTo>
                    <a:pt x="104421" y="466110"/>
                  </a:lnTo>
                  <a:lnTo>
                    <a:pt x="103911" y="465813"/>
                  </a:lnTo>
                  <a:lnTo>
                    <a:pt x="103758" y="465716"/>
                  </a:lnTo>
                  <a:lnTo>
                    <a:pt x="103490" y="465481"/>
                  </a:lnTo>
                  <a:lnTo>
                    <a:pt x="103345" y="465235"/>
                  </a:lnTo>
                  <a:lnTo>
                    <a:pt x="103247" y="464935"/>
                  </a:lnTo>
                  <a:lnTo>
                    <a:pt x="103169" y="464608"/>
                  </a:lnTo>
                  <a:lnTo>
                    <a:pt x="103086" y="464281"/>
                  </a:lnTo>
                  <a:lnTo>
                    <a:pt x="102973" y="463983"/>
                  </a:lnTo>
                  <a:lnTo>
                    <a:pt x="102772" y="463615"/>
                  </a:lnTo>
                  <a:lnTo>
                    <a:pt x="102545" y="463255"/>
                  </a:lnTo>
                  <a:lnTo>
                    <a:pt x="102293" y="462918"/>
                  </a:lnTo>
                  <a:lnTo>
                    <a:pt x="102018" y="462621"/>
                  </a:lnTo>
                  <a:lnTo>
                    <a:pt x="101725" y="462376"/>
                  </a:lnTo>
                  <a:lnTo>
                    <a:pt x="101387" y="462191"/>
                  </a:lnTo>
                  <a:lnTo>
                    <a:pt x="101015" y="462069"/>
                  </a:lnTo>
                  <a:lnTo>
                    <a:pt x="100625" y="461988"/>
                  </a:lnTo>
                  <a:lnTo>
                    <a:pt x="99838" y="461864"/>
                  </a:lnTo>
                  <a:lnTo>
                    <a:pt x="99467" y="461801"/>
                  </a:lnTo>
                  <a:lnTo>
                    <a:pt x="99093" y="461749"/>
                  </a:lnTo>
                  <a:lnTo>
                    <a:pt x="98719" y="461708"/>
                  </a:lnTo>
                  <a:lnTo>
                    <a:pt x="98343" y="461680"/>
                  </a:lnTo>
                  <a:lnTo>
                    <a:pt x="97968" y="461664"/>
                  </a:lnTo>
                  <a:lnTo>
                    <a:pt x="97719" y="461662"/>
                  </a:lnTo>
                  <a:lnTo>
                    <a:pt x="97468" y="461666"/>
                  </a:lnTo>
                  <a:lnTo>
                    <a:pt x="97219" y="461676"/>
                  </a:lnTo>
                  <a:lnTo>
                    <a:pt x="96720" y="461700"/>
                  </a:lnTo>
                  <a:lnTo>
                    <a:pt x="96124" y="461734"/>
                  </a:lnTo>
                  <a:lnTo>
                    <a:pt x="95825" y="461755"/>
                  </a:lnTo>
                  <a:lnTo>
                    <a:pt x="95527" y="461780"/>
                  </a:lnTo>
                  <a:lnTo>
                    <a:pt x="95230" y="461810"/>
                  </a:lnTo>
                  <a:lnTo>
                    <a:pt x="94968" y="461844"/>
                  </a:lnTo>
                  <a:lnTo>
                    <a:pt x="94445" y="461927"/>
                  </a:lnTo>
                  <a:lnTo>
                    <a:pt x="94184" y="461965"/>
                  </a:lnTo>
                  <a:lnTo>
                    <a:pt x="93922" y="461993"/>
                  </a:lnTo>
                  <a:lnTo>
                    <a:pt x="93576" y="462011"/>
                  </a:lnTo>
                  <a:lnTo>
                    <a:pt x="93229" y="462013"/>
                  </a:lnTo>
                  <a:lnTo>
                    <a:pt x="92535" y="461997"/>
                  </a:lnTo>
                  <a:lnTo>
                    <a:pt x="92188" y="461993"/>
                  </a:lnTo>
                  <a:lnTo>
                    <a:pt x="91037" y="461989"/>
                  </a:lnTo>
                  <a:lnTo>
                    <a:pt x="89357" y="461997"/>
                  </a:lnTo>
                  <a:lnTo>
                    <a:pt x="89054" y="462007"/>
                  </a:lnTo>
                  <a:lnTo>
                    <a:pt x="88750" y="462030"/>
                  </a:lnTo>
                  <a:lnTo>
                    <a:pt x="88359" y="462073"/>
                  </a:lnTo>
                  <a:lnTo>
                    <a:pt x="88164" y="462101"/>
                  </a:lnTo>
                  <a:lnTo>
                    <a:pt x="87969" y="462134"/>
                  </a:lnTo>
                  <a:lnTo>
                    <a:pt x="87776" y="462176"/>
                  </a:lnTo>
                  <a:lnTo>
                    <a:pt x="87599" y="462226"/>
                  </a:lnTo>
                  <a:lnTo>
                    <a:pt x="87422" y="462285"/>
                  </a:lnTo>
                  <a:lnTo>
                    <a:pt x="87071" y="462412"/>
                  </a:lnTo>
                  <a:lnTo>
                    <a:pt x="86895" y="462468"/>
                  </a:lnTo>
                  <a:lnTo>
                    <a:pt x="86477" y="462576"/>
                  </a:lnTo>
                  <a:lnTo>
                    <a:pt x="86054" y="462663"/>
                  </a:lnTo>
                  <a:lnTo>
                    <a:pt x="84780" y="462888"/>
                  </a:lnTo>
                  <a:lnTo>
                    <a:pt x="82526" y="463322"/>
                  </a:lnTo>
                  <a:lnTo>
                    <a:pt x="82284" y="463375"/>
                  </a:lnTo>
                  <a:lnTo>
                    <a:pt x="82042" y="463436"/>
                  </a:lnTo>
                  <a:lnTo>
                    <a:pt x="81772" y="463519"/>
                  </a:lnTo>
                  <a:lnTo>
                    <a:pt x="81504" y="463615"/>
                  </a:lnTo>
                  <a:lnTo>
                    <a:pt x="80971" y="463816"/>
                  </a:lnTo>
                  <a:lnTo>
                    <a:pt x="80703" y="463911"/>
                  </a:lnTo>
                  <a:lnTo>
                    <a:pt x="79972" y="464142"/>
                  </a:lnTo>
                  <a:lnTo>
                    <a:pt x="79446" y="464322"/>
                  </a:lnTo>
                  <a:lnTo>
                    <a:pt x="79273" y="464384"/>
                  </a:lnTo>
                  <a:lnTo>
                    <a:pt x="79104" y="464453"/>
                  </a:lnTo>
                  <a:lnTo>
                    <a:pt x="78938" y="464532"/>
                  </a:lnTo>
                  <a:lnTo>
                    <a:pt x="78756" y="464639"/>
                  </a:lnTo>
                  <a:lnTo>
                    <a:pt x="78578" y="464760"/>
                  </a:lnTo>
                  <a:lnTo>
                    <a:pt x="78057" y="465153"/>
                  </a:lnTo>
                  <a:lnTo>
                    <a:pt x="77763" y="465371"/>
                  </a:lnTo>
                  <a:lnTo>
                    <a:pt x="76923" y="466006"/>
                  </a:lnTo>
                  <a:lnTo>
                    <a:pt x="76657" y="466213"/>
                  </a:lnTo>
                  <a:lnTo>
                    <a:pt x="76497" y="466343"/>
                  </a:lnTo>
                  <a:lnTo>
                    <a:pt x="76026" y="466742"/>
                  </a:lnTo>
                  <a:lnTo>
                    <a:pt x="75866" y="466871"/>
                  </a:lnTo>
                  <a:lnTo>
                    <a:pt x="75509" y="467150"/>
                  </a:lnTo>
                  <a:lnTo>
                    <a:pt x="75327" y="467286"/>
                  </a:lnTo>
                  <a:lnTo>
                    <a:pt x="75142" y="467413"/>
                  </a:lnTo>
                  <a:lnTo>
                    <a:pt x="74953" y="467528"/>
                  </a:lnTo>
                  <a:lnTo>
                    <a:pt x="74714" y="467657"/>
                  </a:lnTo>
                  <a:lnTo>
                    <a:pt x="74468" y="467776"/>
                  </a:lnTo>
                  <a:lnTo>
                    <a:pt x="74216" y="467878"/>
                  </a:lnTo>
                  <a:lnTo>
                    <a:pt x="73960" y="467956"/>
                  </a:lnTo>
                  <a:lnTo>
                    <a:pt x="73706" y="468003"/>
                  </a:lnTo>
                  <a:lnTo>
                    <a:pt x="73438" y="468013"/>
                  </a:lnTo>
                  <a:lnTo>
                    <a:pt x="73166" y="467989"/>
                  </a:lnTo>
                  <a:lnTo>
                    <a:pt x="72892" y="467939"/>
                  </a:lnTo>
                  <a:lnTo>
                    <a:pt x="72620" y="467874"/>
                  </a:lnTo>
                  <a:lnTo>
                    <a:pt x="72352" y="467802"/>
                  </a:lnTo>
                  <a:lnTo>
                    <a:pt x="71919" y="467659"/>
                  </a:lnTo>
                  <a:lnTo>
                    <a:pt x="71492" y="467474"/>
                  </a:lnTo>
                  <a:lnTo>
                    <a:pt x="71073" y="467258"/>
                  </a:lnTo>
                  <a:lnTo>
                    <a:pt x="70660" y="467023"/>
                  </a:lnTo>
                  <a:lnTo>
                    <a:pt x="70253" y="466779"/>
                  </a:lnTo>
                  <a:lnTo>
                    <a:pt x="69994" y="466610"/>
                  </a:lnTo>
                  <a:lnTo>
                    <a:pt x="69491" y="466241"/>
                  </a:lnTo>
                  <a:lnTo>
                    <a:pt x="69237" y="466063"/>
                  </a:lnTo>
                  <a:lnTo>
                    <a:pt x="68975" y="465903"/>
                  </a:lnTo>
                  <a:lnTo>
                    <a:pt x="68714" y="465769"/>
                  </a:lnTo>
                  <a:lnTo>
                    <a:pt x="68447" y="465649"/>
                  </a:lnTo>
                  <a:lnTo>
                    <a:pt x="67637" y="465318"/>
                  </a:lnTo>
                  <a:lnTo>
                    <a:pt x="66819" y="464952"/>
                  </a:lnTo>
                  <a:lnTo>
                    <a:pt x="66545" y="464837"/>
                  </a:lnTo>
                  <a:lnTo>
                    <a:pt x="66268" y="464734"/>
                  </a:lnTo>
                  <a:lnTo>
                    <a:pt x="66003" y="464648"/>
                  </a:lnTo>
                  <a:lnTo>
                    <a:pt x="65736" y="464571"/>
                  </a:lnTo>
                  <a:lnTo>
                    <a:pt x="65468" y="464501"/>
                  </a:lnTo>
                  <a:lnTo>
                    <a:pt x="64686" y="464308"/>
                  </a:lnTo>
                  <a:lnTo>
                    <a:pt x="64238" y="464200"/>
                  </a:lnTo>
                  <a:lnTo>
                    <a:pt x="64005" y="464152"/>
                  </a:lnTo>
                  <a:lnTo>
                    <a:pt x="63773" y="464113"/>
                  </a:lnTo>
                  <a:lnTo>
                    <a:pt x="63458" y="464080"/>
                  </a:lnTo>
                  <a:lnTo>
                    <a:pt x="63143" y="464068"/>
                  </a:lnTo>
                  <a:lnTo>
                    <a:pt x="62508" y="464059"/>
                  </a:lnTo>
                  <a:lnTo>
                    <a:pt x="62192" y="464039"/>
                  </a:lnTo>
                  <a:lnTo>
                    <a:pt x="61490" y="463982"/>
                  </a:lnTo>
                  <a:lnTo>
                    <a:pt x="61139" y="463942"/>
                  </a:lnTo>
                  <a:lnTo>
                    <a:pt x="60793" y="463880"/>
                  </a:lnTo>
                  <a:lnTo>
                    <a:pt x="60457" y="463784"/>
                  </a:lnTo>
                  <a:lnTo>
                    <a:pt x="60136" y="463659"/>
                  </a:lnTo>
                  <a:lnTo>
                    <a:pt x="59815" y="463512"/>
                  </a:lnTo>
                  <a:lnTo>
                    <a:pt x="59502" y="463340"/>
                  </a:lnTo>
                  <a:lnTo>
                    <a:pt x="59207" y="463138"/>
                  </a:lnTo>
                  <a:lnTo>
                    <a:pt x="58936" y="462907"/>
                  </a:lnTo>
                  <a:lnTo>
                    <a:pt x="58720" y="462683"/>
                  </a:lnTo>
                  <a:lnTo>
                    <a:pt x="58510" y="462437"/>
                  </a:lnTo>
                  <a:lnTo>
                    <a:pt x="58318" y="462171"/>
                  </a:lnTo>
                  <a:lnTo>
                    <a:pt x="58152" y="461888"/>
                  </a:lnTo>
                  <a:lnTo>
                    <a:pt x="58025" y="461592"/>
                  </a:lnTo>
                  <a:lnTo>
                    <a:pt x="57932" y="461202"/>
                  </a:lnTo>
                  <a:lnTo>
                    <a:pt x="57903" y="460775"/>
                  </a:lnTo>
                  <a:lnTo>
                    <a:pt x="57914" y="460329"/>
                  </a:lnTo>
                  <a:lnTo>
                    <a:pt x="57942" y="459879"/>
                  </a:lnTo>
                  <a:lnTo>
                    <a:pt x="57985" y="458985"/>
                  </a:lnTo>
                  <a:lnTo>
                    <a:pt x="58022" y="458532"/>
                  </a:lnTo>
                  <a:lnTo>
                    <a:pt x="58110" y="457625"/>
                  </a:lnTo>
                  <a:lnTo>
                    <a:pt x="58143" y="457172"/>
                  </a:lnTo>
                  <a:lnTo>
                    <a:pt x="58184" y="456363"/>
                  </a:lnTo>
                  <a:lnTo>
                    <a:pt x="58202" y="455823"/>
                  </a:lnTo>
                  <a:lnTo>
                    <a:pt x="58214" y="455539"/>
                  </a:lnTo>
                  <a:lnTo>
                    <a:pt x="58231" y="455253"/>
                  </a:lnTo>
                  <a:lnTo>
                    <a:pt x="58241" y="454968"/>
                  </a:lnTo>
                  <a:lnTo>
                    <a:pt x="58235" y="454687"/>
                  </a:lnTo>
                  <a:lnTo>
                    <a:pt x="58202" y="454415"/>
                  </a:lnTo>
                  <a:lnTo>
                    <a:pt x="58147" y="454173"/>
                  </a:lnTo>
                  <a:lnTo>
                    <a:pt x="58102" y="454015"/>
                  </a:lnTo>
                  <a:lnTo>
                    <a:pt x="58046" y="453864"/>
                  </a:lnTo>
                  <a:lnTo>
                    <a:pt x="57980" y="453717"/>
                  </a:lnTo>
                  <a:lnTo>
                    <a:pt x="57567" y="452888"/>
                  </a:lnTo>
                  <a:lnTo>
                    <a:pt x="57352" y="452493"/>
                  </a:lnTo>
                  <a:lnTo>
                    <a:pt x="57148" y="452096"/>
                  </a:lnTo>
                  <a:lnTo>
                    <a:pt x="56983" y="451692"/>
                  </a:lnTo>
                  <a:lnTo>
                    <a:pt x="56883" y="451275"/>
                  </a:lnTo>
                  <a:lnTo>
                    <a:pt x="56866" y="450829"/>
                  </a:lnTo>
                  <a:lnTo>
                    <a:pt x="56917" y="450369"/>
                  </a:lnTo>
                  <a:lnTo>
                    <a:pt x="57010" y="449902"/>
                  </a:lnTo>
                  <a:lnTo>
                    <a:pt x="57118" y="449434"/>
                  </a:lnTo>
                  <a:lnTo>
                    <a:pt x="57218" y="448974"/>
                  </a:lnTo>
                  <a:lnTo>
                    <a:pt x="57350" y="448400"/>
                  </a:lnTo>
                  <a:lnTo>
                    <a:pt x="57513" y="447834"/>
                  </a:lnTo>
                  <a:lnTo>
                    <a:pt x="57823" y="446701"/>
                  </a:lnTo>
                  <a:lnTo>
                    <a:pt x="57984" y="445671"/>
                  </a:lnTo>
                  <a:lnTo>
                    <a:pt x="58011" y="445443"/>
                  </a:lnTo>
                  <a:lnTo>
                    <a:pt x="58014" y="445226"/>
                  </a:lnTo>
                  <a:lnTo>
                    <a:pt x="57978" y="445029"/>
                  </a:lnTo>
                  <a:lnTo>
                    <a:pt x="57906" y="444870"/>
                  </a:lnTo>
                  <a:lnTo>
                    <a:pt x="57805" y="444724"/>
                  </a:lnTo>
                  <a:lnTo>
                    <a:pt x="57685" y="444587"/>
                  </a:lnTo>
                  <a:lnTo>
                    <a:pt x="57430" y="444335"/>
                  </a:lnTo>
                  <a:lnTo>
                    <a:pt x="57190" y="444136"/>
                  </a:lnTo>
                  <a:lnTo>
                    <a:pt x="56924" y="443973"/>
                  </a:lnTo>
                  <a:lnTo>
                    <a:pt x="56363" y="443688"/>
                  </a:lnTo>
                  <a:lnTo>
                    <a:pt x="56092" y="443531"/>
                  </a:lnTo>
                  <a:lnTo>
                    <a:pt x="55732" y="443291"/>
                  </a:lnTo>
                  <a:lnTo>
                    <a:pt x="55376" y="443042"/>
                  </a:lnTo>
                  <a:lnTo>
                    <a:pt x="55023" y="442785"/>
                  </a:lnTo>
                  <a:lnTo>
                    <a:pt x="54673" y="442522"/>
                  </a:lnTo>
                  <a:lnTo>
                    <a:pt x="54328" y="442253"/>
                  </a:lnTo>
                  <a:lnTo>
                    <a:pt x="53896" y="441908"/>
                  </a:lnTo>
                  <a:lnTo>
                    <a:pt x="53469" y="441553"/>
                  </a:lnTo>
                  <a:lnTo>
                    <a:pt x="53048" y="441189"/>
                  </a:lnTo>
                  <a:lnTo>
                    <a:pt x="52634" y="440814"/>
                  </a:lnTo>
                  <a:lnTo>
                    <a:pt x="51953" y="440165"/>
                  </a:lnTo>
                  <a:lnTo>
                    <a:pt x="51674" y="439904"/>
                  </a:lnTo>
                  <a:lnTo>
                    <a:pt x="51402" y="439635"/>
                  </a:lnTo>
                  <a:lnTo>
                    <a:pt x="51147" y="439349"/>
                  </a:lnTo>
                  <a:lnTo>
                    <a:pt x="50920" y="439039"/>
                  </a:lnTo>
                  <a:lnTo>
                    <a:pt x="50834" y="438899"/>
                  </a:lnTo>
                  <a:lnTo>
                    <a:pt x="50751" y="438756"/>
                  </a:lnTo>
                  <a:lnTo>
                    <a:pt x="50671" y="438609"/>
                  </a:lnTo>
                  <a:lnTo>
                    <a:pt x="50596" y="438460"/>
                  </a:lnTo>
                  <a:lnTo>
                    <a:pt x="50525" y="438308"/>
                  </a:lnTo>
                  <a:lnTo>
                    <a:pt x="50218" y="437801"/>
                  </a:lnTo>
                  <a:lnTo>
                    <a:pt x="50008" y="437468"/>
                  </a:lnTo>
                  <a:lnTo>
                    <a:pt x="49871" y="437261"/>
                  </a:lnTo>
                  <a:lnTo>
                    <a:pt x="49447" y="436650"/>
                  </a:lnTo>
                  <a:lnTo>
                    <a:pt x="49173" y="436242"/>
                  </a:lnTo>
                  <a:lnTo>
                    <a:pt x="48440" y="435119"/>
                  </a:lnTo>
                  <a:lnTo>
                    <a:pt x="48245" y="434812"/>
                  </a:lnTo>
                  <a:lnTo>
                    <a:pt x="48152" y="434656"/>
                  </a:lnTo>
                  <a:lnTo>
                    <a:pt x="48015" y="434400"/>
                  </a:lnTo>
                  <a:lnTo>
                    <a:pt x="47888" y="434137"/>
                  </a:lnTo>
                  <a:lnTo>
                    <a:pt x="47643" y="433602"/>
                  </a:lnTo>
                  <a:lnTo>
                    <a:pt x="47513" y="433341"/>
                  </a:lnTo>
                  <a:lnTo>
                    <a:pt x="47395" y="433118"/>
                  </a:lnTo>
                  <a:lnTo>
                    <a:pt x="47154" y="432678"/>
                  </a:lnTo>
                  <a:lnTo>
                    <a:pt x="46905" y="432245"/>
                  </a:lnTo>
                  <a:lnTo>
                    <a:pt x="46656" y="431830"/>
                  </a:lnTo>
                  <a:lnTo>
                    <a:pt x="46399" y="431422"/>
                  </a:lnTo>
                  <a:lnTo>
                    <a:pt x="46107" y="430979"/>
                  </a:lnTo>
                  <a:lnTo>
                    <a:pt x="45949" y="430732"/>
                  </a:lnTo>
                  <a:lnTo>
                    <a:pt x="45785" y="430492"/>
                  </a:lnTo>
                  <a:lnTo>
                    <a:pt x="45608" y="430274"/>
                  </a:lnTo>
                  <a:lnTo>
                    <a:pt x="45414" y="430090"/>
                  </a:lnTo>
                  <a:lnTo>
                    <a:pt x="45272" y="429982"/>
                  </a:lnTo>
                  <a:lnTo>
                    <a:pt x="45123" y="429879"/>
                  </a:lnTo>
                  <a:lnTo>
                    <a:pt x="44968" y="429790"/>
                  </a:lnTo>
                  <a:lnTo>
                    <a:pt x="44811" y="429723"/>
                  </a:lnTo>
                  <a:lnTo>
                    <a:pt x="44653" y="429688"/>
                  </a:lnTo>
                  <a:lnTo>
                    <a:pt x="44507" y="429686"/>
                  </a:lnTo>
                  <a:lnTo>
                    <a:pt x="44357" y="429706"/>
                  </a:lnTo>
                  <a:lnTo>
                    <a:pt x="44206" y="429746"/>
                  </a:lnTo>
                  <a:lnTo>
                    <a:pt x="44060" y="429802"/>
                  </a:lnTo>
                  <a:lnTo>
                    <a:pt x="43923" y="429871"/>
                  </a:lnTo>
                  <a:lnTo>
                    <a:pt x="43783" y="429971"/>
                  </a:lnTo>
                  <a:lnTo>
                    <a:pt x="43652" y="430097"/>
                  </a:lnTo>
                  <a:lnTo>
                    <a:pt x="43528" y="430238"/>
                  </a:lnTo>
                  <a:lnTo>
                    <a:pt x="43406" y="430386"/>
                  </a:lnTo>
                  <a:lnTo>
                    <a:pt x="43057" y="430794"/>
                  </a:lnTo>
                  <a:lnTo>
                    <a:pt x="42837" y="431072"/>
                  </a:lnTo>
                  <a:lnTo>
                    <a:pt x="42408" y="431638"/>
                  </a:lnTo>
                  <a:lnTo>
                    <a:pt x="42189" y="431916"/>
                  </a:lnTo>
                  <a:lnTo>
                    <a:pt x="41942" y="432267"/>
                  </a:lnTo>
                  <a:lnTo>
                    <a:pt x="41691" y="432664"/>
                  </a:lnTo>
                  <a:lnTo>
                    <a:pt x="41440" y="433035"/>
                  </a:lnTo>
                  <a:lnTo>
                    <a:pt x="41190" y="433309"/>
                  </a:lnTo>
                  <a:lnTo>
                    <a:pt x="40425" y="433268"/>
                  </a:lnTo>
                  <a:lnTo>
                    <a:pt x="40167" y="433065"/>
                  </a:lnTo>
                  <a:lnTo>
                    <a:pt x="39940" y="432754"/>
                  </a:lnTo>
                  <a:lnTo>
                    <a:pt x="39738" y="432377"/>
                  </a:lnTo>
                  <a:lnTo>
                    <a:pt x="39557" y="431975"/>
                  </a:lnTo>
                  <a:lnTo>
                    <a:pt x="39391" y="431588"/>
                  </a:lnTo>
                  <a:lnTo>
                    <a:pt x="39284" y="431320"/>
                  </a:lnTo>
                  <a:lnTo>
                    <a:pt x="39192" y="431043"/>
                  </a:lnTo>
                  <a:lnTo>
                    <a:pt x="39023" y="430479"/>
                  </a:lnTo>
                  <a:lnTo>
                    <a:pt x="38934" y="430200"/>
                  </a:lnTo>
                  <a:lnTo>
                    <a:pt x="38838" y="429926"/>
                  </a:lnTo>
                  <a:lnTo>
                    <a:pt x="38640" y="429383"/>
                  </a:lnTo>
                  <a:lnTo>
                    <a:pt x="38546" y="429108"/>
                  </a:lnTo>
                  <a:lnTo>
                    <a:pt x="38463" y="428830"/>
                  </a:lnTo>
                  <a:lnTo>
                    <a:pt x="38345" y="428381"/>
                  </a:lnTo>
                  <a:lnTo>
                    <a:pt x="38240" y="427923"/>
                  </a:lnTo>
                  <a:lnTo>
                    <a:pt x="38154" y="427459"/>
                  </a:lnTo>
                  <a:lnTo>
                    <a:pt x="38094" y="426993"/>
                  </a:lnTo>
                  <a:lnTo>
                    <a:pt x="38081" y="426764"/>
                  </a:lnTo>
                  <a:lnTo>
                    <a:pt x="38219" y="425883"/>
                  </a:lnTo>
                  <a:lnTo>
                    <a:pt x="38695" y="424524"/>
                  </a:lnTo>
                  <a:lnTo>
                    <a:pt x="39303" y="423101"/>
                  </a:lnTo>
                  <a:lnTo>
                    <a:pt x="39379" y="422647"/>
                  </a:lnTo>
                  <a:lnTo>
                    <a:pt x="39511" y="422392"/>
                  </a:lnTo>
                  <a:lnTo>
                    <a:pt x="39523" y="421674"/>
                  </a:lnTo>
                  <a:lnTo>
                    <a:pt x="39470" y="421088"/>
                  </a:lnTo>
                  <a:lnTo>
                    <a:pt x="39409" y="420761"/>
                  </a:lnTo>
                  <a:lnTo>
                    <a:pt x="39035" y="419974"/>
                  </a:lnTo>
                  <a:lnTo>
                    <a:pt x="38593" y="419383"/>
                  </a:lnTo>
                  <a:lnTo>
                    <a:pt x="35532" y="416852"/>
                  </a:lnTo>
                  <a:lnTo>
                    <a:pt x="34776" y="415670"/>
                  </a:lnTo>
                  <a:lnTo>
                    <a:pt x="34409" y="414434"/>
                  </a:lnTo>
                  <a:lnTo>
                    <a:pt x="34349" y="414229"/>
                  </a:lnTo>
                  <a:lnTo>
                    <a:pt x="34111" y="412856"/>
                  </a:lnTo>
                  <a:lnTo>
                    <a:pt x="34114" y="412729"/>
                  </a:lnTo>
                  <a:lnTo>
                    <a:pt x="34001" y="411816"/>
                  </a:lnTo>
                  <a:lnTo>
                    <a:pt x="34020" y="410838"/>
                  </a:lnTo>
                  <a:lnTo>
                    <a:pt x="34001" y="408234"/>
                  </a:lnTo>
                  <a:lnTo>
                    <a:pt x="33695" y="407120"/>
                  </a:lnTo>
                  <a:lnTo>
                    <a:pt x="33699" y="406930"/>
                  </a:lnTo>
                  <a:lnTo>
                    <a:pt x="33514" y="406466"/>
                  </a:lnTo>
                  <a:lnTo>
                    <a:pt x="33453" y="406139"/>
                  </a:lnTo>
                  <a:lnTo>
                    <a:pt x="32705" y="404630"/>
                  </a:lnTo>
                  <a:lnTo>
                    <a:pt x="32512" y="404434"/>
                  </a:lnTo>
                  <a:lnTo>
                    <a:pt x="32391" y="404103"/>
                  </a:lnTo>
                  <a:lnTo>
                    <a:pt x="32006" y="403966"/>
                  </a:lnTo>
                  <a:lnTo>
                    <a:pt x="31688" y="403825"/>
                  </a:lnTo>
                  <a:lnTo>
                    <a:pt x="31465" y="403693"/>
                  </a:lnTo>
                  <a:lnTo>
                    <a:pt x="31246" y="403584"/>
                  </a:lnTo>
                  <a:lnTo>
                    <a:pt x="30630" y="403353"/>
                  </a:lnTo>
                  <a:lnTo>
                    <a:pt x="29632" y="403207"/>
                  </a:lnTo>
                  <a:lnTo>
                    <a:pt x="27633" y="403103"/>
                  </a:lnTo>
                  <a:lnTo>
                    <a:pt x="25498" y="403262"/>
                  </a:lnTo>
                  <a:lnTo>
                    <a:pt x="22958" y="403480"/>
                  </a:lnTo>
                  <a:lnTo>
                    <a:pt x="21624" y="403521"/>
                  </a:lnTo>
                  <a:lnTo>
                    <a:pt x="20294" y="403498"/>
                  </a:lnTo>
                  <a:lnTo>
                    <a:pt x="19561" y="403353"/>
                  </a:lnTo>
                  <a:lnTo>
                    <a:pt x="18102" y="402871"/>
                  </a:lnTo>
                  <a:lnTo>
                    <a:pt x="17773" y="402671"/>
                  </a:lnTo>
                  <a:lnTo>
                    <a:pt x="17377" y="402534"/>
                  </a:lnTo>
                  <a:lnTo>
                    <a:pt x="16980" y="402330"/>
                  </a:lnTo>
                  <a:lnTo>
                    <a:pt x="14198" y="401239"/>
                  </a:lnTo>
                  <a:lnTo>
                    <a:pt x="13144" y="400703"/>
                  </a:lnTo>
                  <a:lnTo>
                    <a:pt x="12751" y="400239"/>
                  </a:lnTo>
                  <a:lnTo>
                    <a:pt x="12486" y="399976"/>
                  </a:lnTo>
                  <a:lnTo>
                    <a:pt x="12305" y="399126"/>
                  </a:lnTo>
                  <a:lnTo>
                    <a:pt x="12312" y="398671"/>
                  </a:lnTo>
                  <a:lnTo>
                    <a:pt x="12603" y="397308"/>
                  </a:lnTo>
                  <a:lnTo>
                    <a:pt x="12743" y="396985"/>
                  </a:lnTo>
                  <a:lnTo>
                    <a:pt x="12815" y="396594"/>
                  </a:lnTo>
                  <a:lnTo>
                    <a:pt x="12823" y="396272"/>
                  </a:lnTo>
                  <a:lnTo>
                    <a:pt x="12634" y="395549"/>
                  </a:lnTo>
                  <a:lnTo>
                    <a:pt x="12252" y="394504"/>
                  </a:lnTo>
                  <a:lnTo>
                    <a:pt x="11542" y="393317"/>
                  </a:lnTo>
                  <a:lnTo>
                    <a:pt x="11080" y="392854"/>
                  </a:lnTo>
                  <a:lnTo>
                    <a:pt x="10495" y="392195"/>
                  </a:lnTo>
                  <a:lnTo>
                    <a:pt x="9705" y="391595"/>
                  </a:lnTo>
                  <a:lnTo>
                    <a:pt x="9444" y="391263"/>
                  </a:lnTo>
                  <a:lnTo>
                    <a:pt x="7664" y="390190"/>
                  </a:lnTo>
                  <a:lnTo>
                    <a:pt x="7399" y="389927"/>
                  </a:lnTo>
                  <a:lnTo>
                    <a:pt x="6281" y="389191"/>
                  </a:lnTo>
                  <a:lnTo>
                    <a:pt x="5952" y="388859"/>
                  </a:lnTo>
                  <a:lnTo>
                    <a:pt x="5559" y="388591"/>
                  </a:lnTo>
                  <a:lnTo>
                    <a:pt x="5298" y="388195"/>
                  </a:lnTo>
                  <a:lnTo>
                    <a:pt x="4645" y="387468"/>
                  </a:lnTo>
                  <a:lnTo>
                    <a:pt x="2936" y="386005"/>
                  </a:lnTo>
                  <a:lnTo>
                    <a:pt x="3038" y="384118"/>
                  </a:lnTo>
                  <a:lnTo>
                    <a:pt x="3394" y="382891"/>
                  </a:lnTo>
                  <a:lnTo>
                    <a:pt x="3696" y="380810"/>
                  </a:lnTo>
                  <a:lnTo>
                    <a:pt x="3715" y="379774"/>
                  </a:lnTo>
                  <a:lnTo>
                    <a:pt x="3677" y="378142"/>
                  </a:lnTo>
                  <a:lnTo>
                    <a:pt x="3684" y="377687"/>
                  </a:lnTo>
                  <a:lnTo>
                    <a:pt x="3596" y="377061"/>
                  </a:lnTo>
                  <a:lnTo>
                    <a:pt x="3601" y="374888"/>
                  </a:lnTo>
                  <a:lnTo>
                    <a:pt x="4017" y="374115"/>
                  </a:lnTo>
                  <a:lnTo>
                    <a:pt x="4353" y="373797"/>
                  </a:lnTo>
                  <a:lnTo>
                    <a:pt x="4561" y="373343"/>
                  </a:lnTo>
                  <a:lnTo>
                    <a:pt x="4969" y="372961"/>
                  </a:lnTo>
                  <a:lnTo>
                    <a:pt x="5177" y="372506"/>
                  </a:lnTo>
                  <a:lnTo>
                    <a:pt x="7690" y="369820"/>
                  </a:lnTo>
                  <a:lnTo>
                    <a:pt x="8163" y="369566"/>
                  </a:lnTo>
                  <a:lnTo>
                    <a:pt x="7773" y="368411"/>
                  </a:lnTo>
                  <a:lnTo>
                    <a:pt x="7399" y="367534"/>
                  </a:lnTo>
                  <a:lnTo>
                    <a:pt x="7210" y="366880"/>
                  </a:lnTo>
                  <a:lnTo>
                    <a:pt x="6953" y="366226"/>
                  </a:lnTo>
                  <a:lnTo>
                    <a:pt x="6893" y="365835"/>
                  </a:lnTo>
                  <a:lnTo>
                    <a:pt x="6511" y="364917"/>
                  </a:lnTo>
                  <a:lnTo>
                    <a:pt x="6122" y="364258"/>
                  </a:lnTo>
                  <a:lnTo>
                    <a:pt x="5275" y="363135"/>
                  </a:lnTo>
                  <a:lnTo>
                    <a:pt x="4822" y="362349"/>
                  </a:lnTo>
                  <a:lnTo>
                    <a:pt x="4100" y="361749"/>
                  </a:lnTo>
                  <a:lnTo>
                    <a:pt x="2966" y="360713"/>
                  </a:lnTo>
                  <a:lnTo>
                    <a:pt x="1553" y="358972"/>
                  </a:lnTo>
                  <a:lnTo>
                    <a:pt x="1096" y="358313"/>
                  </a:lnTo>
                  <a:lnTo>
                    <a:pt x="650" y="357264"/>
                  </a:lnTo>
                  <a:lnTo>
                    <a:pt x="536" y="356087"/>
                  </a:lnTo>
                  <a:lnTo>
                    <a:pt x="223" y="354978"/>
                  </a:lnTo>
                  <a:lnTo>
                    <a:pt x="162" y="354651"/>
                  </a:lnTo>
                  <a:lnTo>
                    <a:pt x="173" y="353869"/>
                  </a:lnTo>
                  <a:lnTo>
                    <a:pt x="113" y="353542"/>
                  </a:lnTo>
                  <a:lnTo>
                    <a:pt x="154" y="351265"/>
                  </a:lnTo>
                  <a:lnTo>
                    <a:pt x="101" y="350551"/>
                  </a:lnTo>
                  <a:lnTo>
                    <a:pt x="124" y="349184"/>
                  </a:lnTo>
                  <a:lnTo>
                    <a:pt x="0" y="348856"/>
                  </a:lnTo>
                  <a:lnTo>
                    <a:pt x="147" y="347879"/>
                  </a:lnTo>
                  <a:lnTo>
                    <a:pt x="154" y="347557"/>
                  </a:lnTo>
                  <a:lnTo>
                    <a:pt x="94" y="347229"/>
                  </a:lnTo>
                  <a:lnTo>
                    <a:pt x="105" y="346580"/>
                  </a:lnTo>
                  <a:lnTo>
                    <a:pt x="45" y="346252"/>
                  </a:lnTo>
                  <a:lnTo>
                    <a:pt x="52" y="345862"/>
                  </a:lnTo>
                  <a:lnTo>
                    <a:pt x="7" y="344494"/>
                  </a:lnTo>
                  <a:lnTo>
                    <a:pt x="151" y="343976"/>
                  </a:lnTo>
                  <a:lnTo>
                    <a:pt x="914" y="342362"/>
                  </a:lnTo>
                  <a:lnTo>
                    <a:pt x="1262" y="341522"/>
                  </a:lnTo>
                  <a:lnTo>
                    <a:pt x="1553" y="341040"/>
                  </a:lnTo>
                  <a:lnTo>
                    <a:pt x="1810" y="340622"/>
                  </a:lnTo>
                  <a:lnTo>
                    <a:pt x="2701" y="339140"/>
                  </a:lnTo>
                  <a:lnTo>
                    <a:pt x="3593" y="337918"/>
                  </a:lnTo>
                  <a:lnTo>
                    <a:pt x="4735" y="337286"/>
                  </a:lnTo>
                  <a:lnTo>
                    <a:pt x="6877" y="336805"/>
                  </a:lnTo>
                  <a:lnTo>
                    <a:pt x="8211" y="336700"/>
                  </a:lnTo>
                  <a:lnTo>
                    <a:pt x="8884" y="336450"/>
                  </a:lnTo>
                  <a:lnTo>
                    <a:pt x="9574" y="335354"/>
                  </a:lnTo>
                  <a:lnTo>
                    <a:pt x="9854" y="334527"/>
                  </a:lnTo>
                  <a:lnTo>
                    <a:pt x="9866" y="334387"/>
                  </a:lnTo>
                  <a:lnTo>
                    <a:pt x="9892" y="333541"/>
                  </a:lnTo>
                  <a:lnTo>
                    <a:pt x="10009" y="332577"/>
                  </a:lnTo>
                  <a:lnTo>
                    <a:pt x="10154" y="331843"/>
                  </a:lnTo>
                  <a:lnTo>
                    <a:pt x="10181" y="331658"/>
                  </a:lnTo>
                  <a:lnTo>
                    <a:pt x="10199" y="331496"/>
                  </a:lnTo>
                  <a:lnTo>
                    <a:pt x="10193" y="331215"/>
                  </a:lnTo>
                  <a:lnTo>
                    <a:pt x="10143" y="330847"/>
                  </a:lnTo>
                  <a:lnTo>
                    <a:pt x="10065" y="330454"/>
                  </a:lnTo>
                  <a:lnTo>
                    <a:pt x="9979" y="330237"/>
                  </a:lnTo>
                  <a:lnTo>
                    <a:pt x="9450" y="329549"/>
                  </a:lnTo>
                  <a:lnTo>
                    <a:pt x="9219" y="329312"/>
                  </a:lnTo>
                  <a:lnTo>
                    <a:pt x="9069" y="329096"/>
                  </a:lnTo>
                  <a:lnTo>
                    <a:pt x="8899" y="328731"/>
                  </a:lnTo>
                  <a:lnTo>
                    <a:pt x="8909" y="328447"/>
                  </a:lnTo>
                  <a:lnTo>
                    <a:pt x="8937" y="328306"/>
                  </a:lnTo>
                  <a:lnTo>
                    <a:pt x="8975" y="328099"/>
                  </a:lnTo>
                  <a:lnTo>
                    <a:pt x="9014" y="327971"/>
                  </a:lnTo>
                  <a:lnTo>
                    <a:pt x="9179" y="327480"/>
                  </a:lnTo>
                  <a:lnTo>
                    <a:pt x="9290" y="327202"/>
                  </a:lnTo>
                  <a:lnTo>
                    <a:pt x="9408" y="326839"/>
                  </a:lnTo>
                  <a:lnTo>
                    <a:pt x="9499" y="326499"/>
                  </a:lnTo>
                  <a:lnTo>
                    <a:pt x="9631" y="326165"/>
                  </a:lnTo>
                  <a:lnTo>
                    <a:pt x="9687" y="325923"/>
                  </a:lnTo>
                  <a:lnTo>
                    <a:pt x="9860" y="325594"/>
                  </a:lnTo>
                  <a:lnTo>
                    <a:pt x="9950" y="325295"/>
                  </a:lnTo>
                  <a:lnTo>
                    <a:pt x="9974" y="325101"/>
                  </a:lnTo>
                  <a:lnTo>
                    <a:pt x="9940" y="324781"/>
                  </a:lnTo>
                  <a:lnTo>
                    <a:pt x="9864" y="324497"/>
                  </a:lnTo>
                  <a:lnTo>
                    <a:pt x="9777" y="324288"/>
                  </a:lnTo>
                  <a:lnTo>
                    <a:pt x="9665" y="324051"/>
                  </a:lnTo>
                  <a:lnTo>
                    <a:pt x="9248" y="323565"/>
                  </a:lnTo>
                  <a:lnTo>
                    <a:pt x="9061" y="323396"/>
                  </a:lnTo>
                  <a:lnTo>
                    <a:pt x="8891" y="323248"/>
                  </a:lnTo>
                  <a:lnTo>
                    <a:pt x="8765" y="323013"/>
                  </a:lnTo>
                  <a:lnTo>
                    <a:pt x="8716" y="322746"/>
                  </a:lnTo>
                  <a:lnTo>
                    <a:pt x="8691" y="322501"/>
                  </a:lnTo>
                  <a:lnTo>
                    <a:pt x="8698" y="322250"/>
                  </a:lnTo>
                  <a:lnTo>
                    <a:pt x="8733" y="322088"/>
                  </a:lnTo>
                  <a:lnTo>
                    <a:pt x="8795" y="321927"/>
                  </a:lnTo>
                  <a:lnTo>
                    <a:pt x="8906" y="321748"/>
                  </a:lnTo>
                  <a:lnTo>
                    <a:pt x="9029" y="321616"/>
                  </a:lnTo>
                  <a:lnTo>
                    <a:pt x="9190" y="321458"/>
                  </a:lnTo>
                  <a:lnTo>
                    <a:pt x="9601" y="321029"/>
                  </a:lnTo>
                  <a:lnTo>
                    <a:pt x="9770" y="320870"/>
                  </a:lnTo>
                  <a:lnTo>
                    <a:pt x="9993" y="320676"/>
                  </a:lnTo>
                  <a:lnTo>
                    <a:pt x="10245" y="320514"/>
                  </a:lnTo>
                  <a:lnTo>
                    <a:pt x="10624" y="320323"/>
                  </a:lnTo>
                  <a:lnTo>
                    <a:pt x="10886" y="320204"/>
                  </a:lnTo>
                  <a:lnTo>
                    <a:pt x="11222" y="320018"/>
                  </a:lnTo>
                  <a:lnTo>
                    <a:pt x="11479" y="319851"/>
                  </a:lnTo>
                  <a:lnTo>
                    <a:pt x="11853" y="319678"/>
                  </a:lnTo>
                  <a:lnTo>
                    <a:pt x="12528" y="319358"/>
                  </a:lnTo>
                  <a:lnTo>
                    <a:pt x="12804" y="319177"/>
                  </a:lnTo>
                  <a:lnTo>
                    <a:pt x="13015" y="318983"/>
                  </a:lnTo>
                  <a:lnTo>
                    <a:pt x="13122" y="318827"/>
                  </a:lnTo>
                  <a:lnTo>
                    <a:pt x="13256" y="318624"/>
                  </a:lnTo>
                  <a:lnTo>
                    <a:pt x="13418" y="318312"/>
                  </a:lnTo>
                  <a:lnTo>
                    <a:pt x="13597" y="317932"/>
                  </a:lnTo>
                  <a:lnTo>
                    <a:pt x="13918" y="317492"/>
                  </a:lnTo>
                  <a:lnTo>
                    <a:pt x="14272" y="317564"/>
                  </a:lnTo>
                  <a:lnTo>
                    <a:pt x="17544" y="318112"/>
                  </a:lnTo>
                  <a:lnTo>
                    <a:pt x="18951" y="318341"/>
                  </a:lnTo>
                  <a:lnTo>
                    <a:pt x="20116" y="318541"/>
                  </a:lnTo>
                  <a:lnTo>
                    <a:pt x="21317" y="318741"/>
                  </a:lnTo>
                  <a:lnTo>
                    <a:pt x="22398" y="318927"/>
                  </a:lnTo>
                  <a:lnTo>
                    <a:pt x="28636" y="319956"/>
                  </a:lnTo>
                  <a:lnTo>
                    <a:pt x="31344" y="320435"/>
                  </a:lnTo>
                  <a:lnTo>
                    <a:pt x="31789" y="320521"/>
                  </a:lnTo>
                  <a:lnTo>
                    <a:pt x="32152" y="320578"/>
                  </a:lnTo>
                  <a:lnTo>
                    <a:pt x="34859" y="321059"/>
                  </a:lnTo>
                  <a:lnTo>
                    <a:pt x="40199" y="321843"/>
                  </a:lnTo>
                  <a:lnTo>
                    <a:pt x="40380" y="321811"/>
                  </a:lnTo>
                  <a:lnTo>
                    <a:pt x="41305" y="321324"/>
                  </a:lnTo>
                  <a:lnTo>
                    <a:pt x="41662" y="320908"/>
                  </a:lnTo>
                  <a:lnTo>
                    <a:pt x="42111" y="320621"/>
                  </a:lnTo>
                  <a:lnTo>
                    <a:pt x="42279" y="320547"/>
                  </a:lnTo>
                  <a:lnTo>
                    <a:pt x="42475" y="320453"/>
                  </a:lnTo>
                  <a:lnTo>
                    <a:pt x="42886" y="320299"/>
                  </a:lnTo>
                  <a:lnTo>
                    <a:pt x="43071" y="320205"/>
                  </a:lnTo>
                  <a:lnTo>
                    <a:pt x="43419" y="320040"/>
                  </a:lnTo>
                  <a:lnTo>
                    <a:pt x="43560" y="319980"/>
                  </a:lnTo>
                  <a:lnTo>
                    <a:pt x="43825" y="319877"/>
                  </a:lnTo>
                  <a:lnTo>
                    <a:pt x="44131" y="319731"/>
                  </a:lnTo>
                  <a:lnTo>
                    <a:pt x="44293" y="319665"/>
                  </a:lnTo>
                  <a:lnTo>
                    <a:pt x="44870" y="319443"/>
                  </a:lnTo>
                  <a:lnTo>
                    <a:pt x="45292" y="319295"/>
                  </a:lnTo>
                  <a:lnTo>
                    <a:pt x="45434" y="319230"/>
                  </a:lnTo>
                  <a:lnTo>
                    <a:pt x="45898" y="319000"/>
                  </a:lnTo>
                  <a:lnTo>
                    <a:pt x="46026" y="318941"/>
                  </a:lnTo>
                  <a:lnTo>
                    <a:pt x="46675" y="318666"/>
                  </a:lnTo>
                  <a:lnTo>
                    <a:pt x="47026" y="318543"/>
                  </a:lnTo>
                  <a:lnTo>
                    <a:pt x="47207" y="318463"/>
                  </a:lnTo>
                  <a:lnTo>
                    <a:pt x="47471" y="318319"/>
                  </a:lnTo>
                  <a:lnTo>
                    <a:pt x="47630" y="318208"/>
                  </a:lnTo>
                  <a:lnTo>
                    <a:pt x="47915" y="317945"/>
                  </a:lnTo>
                  <a:lnTo>
                    <a:pt x="48146" y="317648"/>
                  </a:lnTo>
                  <a:lnTo>
                    <a:pt x="48339" y="317431"/>
                  </a:lnTo>
                  <a:lnTo>
                    <a:pt x="48457" y="317289"/>
                  </a:lnTo>
                  <a:lnTo>
                    <a:pt x="48694" y="316977"/>
                  </a:lnTo>
                  <a:lnTo>
                    <a:pt x="48923" y="316687"/>
                  </a:lnTo>
                  <a:lnTo>
                    <a:pt x="49017" y="316556"/>
                  </a:lnTo>
                  <a:lnTo>
                    <a:pt x="49132" y="316385"/>
                  </a:lnTo>
                  <a:lnTo>
                    <a:pt x="49377" y="316142"/>
                  </a:lnTo>
                  <a:lnTo>
                    <a:pt x="49670" y="316032"/>
                  </a:lnTo>
                  <a:lnTo>
                    <a:pt x="50008" y="315945"/>
                  </a:lnTo>
                  <a:lnTo>
                    <a:pt x="50330" y="315939"/>
                  </a:lnTo>
                  <a:lnTo>
                    <a:pt x="50460" y="315938"/>
                  </a:lnTo>
                  <a:lnTo>
                    <a:pt x="50871" y="315921"/>
                  </a:lnTo>
                  <a:lnTo>
                    <a:pt x="51256" y="315894"/>
                  </a:lnTo>
                  <a:lnTo>
                    <a:pt x="51615" y="315886"/>
                  </a:lnTo>
                  <a:lnTo>
                    <a:pt x="52051" y="315965"/>
                  </a:lnTo>
                  <a:lnTo>
                    <a:pt x="52301" y="316071"/>
                  </a:lnTo>
                  <a:lnTo>
                    <a:pt x="52478" y="316132"/>
                  </a:lnTo>
                  <a:lnTo>
                    <a:pt x="53483" y="316193"/>
                  </a:lnTo>
                  <a:lnTo>
                    <a:pt x="53765" y="316114"/>
                  </a:lnTo>
                  <a:lnTo>
                    <a:pt x="54036" y="316012"/>
                  </a:lnTo>
                  <a:lnTo>
                    <a:pt x="54383" y="315874"/>
                  </a:lnTo>
                  <a:lnTo>
                    <a:pt x="54852" y="315600"/>
                  </a:lnTo>
                  <a:lnTo>
                    <a:pt x="55102" y="315465"/>
                  </a:lnTo>
                  <a:lnTo>
                    <a:pt x="55244" y="315377"/>
                  </a:lnTo>
                  <a:lnTo>
                    <a:pt x="55445" y="315215"/>
                  </a:lnTo>
                  <a:lnTo>
                    <a:pt x="55629" y="314886"/>
                  </a:lnTo>
                  <a:lnTo>
                    <a:pt x="55816" y="314562"/>
                  </a:lnTo>
                  <a:lnTo>
                    <a:pt x="55948" y="314353"/>
                  </a:lnTo>
                  <a:lnTo>
                    <a:pt x="56113" y="314176"/>
                  </a:lnTo>
                  <a:lnTo>
                    <a:pt x="56378" y="313866"/>
                  </a:lnTo>
                  <a:lnTo>
                    <a:pt x="56622" y="313594"/>
                  </a:lnTo>
                  <a:lnTo>
                    <a:pt x="56910" y="313250"/>
                  </a:lnTo>
                  <a:lnTo>
                    <a:pt x="57067" y="313051"/>
                  </a:lnTo>
                  <a:lnTo>
                    <a:pt x="57392" y="312574"/>
                  </a:lnTo>
                  <a:lnTo>
                    <a:pt x="57525" y="312369"/>
                  </a:lnTo>
                  <a:lnTo>
                    <a:pt x="57743" y="312206"/>
                  </a:lnTo>
                  <a:lnTo>
                    <a:pt x="57927" y="311945"/>
                  </a:lnTo>
                  <a:lnTo>
                    <a:pt x="58158" y="311645"/>
                  </a:lnTo>
                  <a:lnTo>
                    <a:pt x="58323" y="311458"/>
                  </a:lnTo>
                  <a:lnTo>
                    <a:pt x="58488" y="311282"/>
                  </a:lnTo>
                  <a:lnTo>
                    <a:pt x="58689" y="311002"/>
                  </a:lnTo>
                  <a:lnTo>
                    <a:pt x="58823" y="310830"/>
                  </a:lnTo>
                  <a:lnTo>
                    <a:pt x="59182" y="310629"/>
                  </a:lnTo>
                  <a:lnTo>
                    <a:pt x="59325" y="310510"/>
                  </a:lnTo>
                  <a:lnTo>
                    <a:pt x="59479" y="310342"/>
                  </a:lnTo>
                  <a:lnTo>
                    <a:pt x="59614" y="310153"/>
                  </a:lnTo>
                  <a:lnTo>
                    <a:pt x="59846" y="309899"/>
                  </a:lnTo>
                  <a:lnTo>
                    <a:pt x="60374" y="309465"/>
                  </a:lnTo>
                  <a:lnTo>
                    <a:pt x="60735" y="309199"/>
                  </a:lnTo>
                  <a:lnTo>
                    <a:pt x="60926" y="309117"/>
                  </a:lnTo>
                  <a:lnTo>
                    <a:pt x="61743" y="308960"/>
                  </a:lnTo>
                  <a:lnTo>
                    <a:pt x="62101" y="308892"/>
                  </a:lnTo>
                  <a:lnTo>
                    <a:pt x="62328" y="308869"/>
                  </a:lnTo>
                  <a:lnTo>
                    <a:pt x="62529" y="308864"/>
                  </a:lnTo>
                  <a:lnTo>
                    <a:pt x="62854" y="306849"/>
                  </a:lnTo>
                  <a:lnTo>
                    <a:pt x="63141" y="305090"/>
                  </a:lnTo>
                  <a:lnTo>
                    <a:pt x="63420" y="303400"/>
                  </a:lnTo>
                  <a:lnTo>
                    <a:pt x="63674" y="301833"/>
                  </a:lnTo>
                  <a:lnTo>
                    <a:pt x="64082" y="299338"/>
                  </a:lnTo>
                  <a:lnTo>
                    <a:pt x="64225" y="298466"/>
                  </a:lnTo>
                  <a:lnTo>
                    <a:pt x="64388" y="297429"/>
                  </a:lnTo>
                  <a:lnTo>
                    <a:pt x="64577" y="296271"/>
                  </a:lnTo>
                  <a:lnTo>
                    <a:pt x="64637" y="295876"/>
                  </a:lnTo>
                  <a:lnTo>
                    <a:pt x="64709" y="295453"/>
                  </a:lnTo>
                  <a:lnTo>
                    <a:pt x="64921" y="294158"/>
                  </a:lnTo>
                  <a:lnTo>
                    <a:pt x="65196" y="292440"/>
                  </a:lnTo>
                  <a:lnTo>
                    <a:pt x="65223" y="292290"/>
                  </a:lnTo>
                  <a:lnTo>
                    <a:pt x="65574" y="290082"/>
                  </a:lnTo>
                  <a:lnTo>
                    <a:pt x="65695" y="289342"/>
                  </a:lnTo>
                  <a:lnTo>
                    <a:pt x="65843" y="288424"/>
                  </a:lnTo>
                  <a:lnTo>
                    <a:pt x="65956" y="287706"/>
                  </a:lnTo>
                  <a:lnTo>
                    <a:pt x="66096" y="286897"/>
                  </a:lnTo>
                  <a:lnTo>
                    <a:pt x="66249" y="286474"/>
                  </a:lnTo>
                  <a:lnTo>
                    <a:pt x="66240" y="286021"/>
                  </a:lnTo>
                  <a:lnTo>
                    <a:pt x="66814" y="282417"/>
                  </a:lnTo>
                  <a:lnTo>
                    <a:pt x="66947" y="281609"/>
                  </a:lnTo>
                  <a:lnTo>
                    <a:pt x="67228" y="279821"/>
                  </a:lnTo>
                  <a:lnTo>
                    <a:pt x="67322" y="279171"/>
                  </a:lnTo>
                  <a:lnTo>
                    <a:pt x="67452" y="278357"/>
                  </a:lnTo>
                  <a:lnTo>
                    <a:pt x="67592" y="277535"/>
                  </a:lnTo>
                  <a:lnTo>
                    <a:pt x="67842" y="275911"/>
                  </a:lnTo>
                  <a:lnTo>
                    <a:pt x="67928" y="275414"/>
                  </a:lnTo>
                  <a:lnTo>
                    <a:pt x="68567" y="275515"/>
                  </a:lnTo>
                  <a:lnTo>
                    <a:pt x="68771" y="275535"/>
                  </a:lnTo>
                  <a:lnTo>
                    <a:pt x="69179" y="275558"/>
                  </a:lnTo>
                  <a:lnTo>
                    <a:pt x="69588" y="275559"/>
                  </a:lnTo>
                  <a:lnTo>
                    <a:pt x="69959" y="275544"/>
                  </a:lnTo>
                  <a:lnTo>
                    <a:pt x="70329" y="275507"/>
                  </a:lnTo>
                  <a:lnTo>
                    <a:pt x="70511" y="275476"/>
                  </a:lnTo>
                  <a:lnTo>
                    <a:pt x="70774" y="275412"/>
                  </a:lnTo>
                  <a:lnTo>
                    <a:pt x="71035" y="275329"/>
                  </a:lnTo>
                  <a:lnTo>
                    <a:pt x="71292" y="275230"/>
                  </a:lnTo>
                  <a:lnTo>
                    <a:pt x="71544" y="275120"/>
                  </a:lnTo>
                  <a:lnTo>
                    <a:pt x="72322" y="275137"/>
                  </a:lnTo>
                  <a:lnTo>
                    <a:pt x="72528" y="275022"/>
                  </a:lnTo>
                  <a:lnTo>
                    <a:pt x="72728" y="274897"/>
                  </a:lnTo>
                  <a:lnTo>
                    <a:pt x="72920" y="274762"/>
                  </a:lnTo>
                  <a:lnTo>
                    <a:pt x="73098" y="274614"/>
                  </a:lnTo>
                  <a:lnTo>
                    <a:pt x="73269" y="274445"/>
                  </a:lnTo>
                  <a:lnTo>
                    <a:pt x="73431" y="274261"/>
                  </a:lnTo>
                  <a:lnTo>
                    <a:pt x="73582" y="274066"/>
                  </a:lnTo>
                  <a:lnTo>
                    <a:pt x="73718" y="273862"/>
                  </a:lnTo>
                  <a:lnTo>
                    <a:pt x="74019" y="273675"/>
                  </a:lnTo>
                  <a:lnTo>
                    <a:pt x="75250" y="268509"/>
                  </a:lnTo>
                  <a:lnTo>
                    <a:pt x="75555" y="267917"/>
                  </a:lnTo>
                  <a:lnTo>
                    <a:pt x="75921" y="267137"/>
                  </a:lnTo>
                  <a:lnTo>
                    <a:pt x="76296" y="266362"/>
                  </a:lnTo>
                  <a:lnTo>
                    <a:pt x="76679" y="265589"/>
                  </a:lnTo>
                  <a:lnTo>
                    <a:pt x="77069" y="264821"/>
                  </a:lnTo>
                  <a:lnTo>
                    <a:pt x="77468" y="264058"/>
                  </a:lnTo>
                  <a:lnTo>
                    <a:pt x="77817" y="263407"/>
                  </a:lnTo>
                  <a:lnTo>
                    <a:pt x="78536" y="262116"/>
                  </a:lnTo>
                  <a:lnTo>
                    <a:pt x="79908" y="259695"/>
                  </a:lnTo>
                  <a:lnTo>
                    <a:pt x="80632" y="258426"/>
                  </a:lnTo>
                  <a:lnTo>
                    <a:pt x="81556" y="256830"/>
                  </a:lnTo>
                  <a:lnTo>
                    <a:pt x="82526" y="255490"/>
                  </a:lnTo>
                  <a:lnTo>
                    <a:pt x="83189" y="254609"/>
                  </a:lnTo>
                  <a:lnTo>
                    <a:pt x="83541" y="254153"/>
                  </a:lnTo>
                  <a:lnTo>
                    <a:pt x="84256" y="253251"/>
                  </a:lnTo>
                  <a:lnTo>
                    <a:pt x="84980" y="252356"/>
                  </a:lnTo>
                  <a:lnTo>
                    <a:pt x="85839" y="251315"/>
                  </a:lnTo>
                  <a:lnTo>
                    <a:pt x="86869" y="250100"/>
                  </a:lnTo>
                  <a:lnTo>
                    <a:pt x="87793" y="249000"/>
                  </a:lnTo>
                  <a:lnTo>
                    <a:pt x="88633" y="247947"/>
                  </a:lnTo>
                  <a:lnTo>
                    <a:pt x="89455" y="246881"/>
                  </a:lnTo>
                  <a:lnTo>
                    <a:pt x="90258" y="245800"/>
                  </a:lnTo>
                  <a:lnTo>
                    <a:pt x="90934" y="244854"/>
                  </a:lnTo>
                  <a:lnTo>
                    <a:pt x="91597" y="243897"/>
                  </a:lnTo>
                  <a:lnTo>
                    <a:pt x="92244" y="242930"/>
                  </a:lnTo>
                  <a:lnTo>
                    <a:pt x="92878" y="241953"/>
                  </a:lnTo>
                  <a:lnTo>
                    <a:pt x="93324" y="241242"/>
                  </a:lnTo>
                  <a:lnTo>
                    <a:pt x="93497" y="240968"/>
                  </a:lnTo>
                  <a:lnTo>
                    <a:pt x="94035" y="240087"/>
                  </a:lnTo>
                  <a:lnTo>
                    <a:pt x="94560" y="239199"/>
                  </a:lnTo>
                  <a:lnTo>
                    <a:pt x="95074" y="238304"/>
                  </a:lnTo>
                  <a:lnTo>
                    <a:pt x="95577" y="237402"/>
                  </a:lnTo>
                  <a:lnTo>
                    <a:pt x="96067" y="236494"/>
                  </a:lnTo>
                  <a:lnTo>
                    <a:pt x="96677" y="235387"/>
                  </a:lnTo>
                  <a:lnTo>
                    <a:pt x="97264" y="234268"/>
                  </a:lnTo>
                  <a:lnTo>
                    <a:pt x="97550" y="233705"/>
                  </a:lnTo>
                  <a:lnTo>
                    <a:pt x="97890" y="233017"/>
                  </a:lnTo>
                  <a:lnTo>
                    <a:pt x="98221" y="232326"/>
                  </a:lnTo>
                  <a:lnTo>
                    <a:pt x="98545" y="231630"/>
                  </a:lnTo>
                  <a:lnTo>
                    <a:pt x="98859" y="230931"/>
                  </a:lnTo>
                  <a:lnTo>
                    <a:pt x="99165" y="230229"/>
                  </a:lnTo>
                  <a:lnTo>
                    <a:pt x="99519" y="229381"/>
                  </a:lnTo>
                  <a:lnTo>
                    <a:pt x="99858" y="228527"/>
                  </a:lnTo>
                  <a:lnTo>
                    <a:pt x="100185" y="227668"/>
                  </a:lnTo>
                  <a:lnTo>
                    <a:pt x="101161" y="225020"/>
                  </a:lnTo>
                  <a:lnTo>
                    <a:pt x="101815" y="223165"/>
                  </a:lnTo>
                  <a:lnTo>
                    <a:pt x="102442" y="221300"/>
                  </a:lnTo>
                  <a:lnTo>
                    <a:pt x="102700" y="220303"/>
                  </a:lnTo>
                  <a:lnTo>
                    <a:pt x="102949" y="219304"/>
                  </a:lnTo>
                  <a:lnTo>
                    <a:pt x="103188" y="218302"/>
                  </a:lnTo>
                  <a:lnTo>
                    <a:pt x="103421" y="217299"/>
                  </a:lnTo>
                  <a:lnTo>
                    <a:pt x="103644" y="216294"/>
                  </a:lnTo>
                  <a:lnTo>
                    <a:pt x="104036" y="214419"/>
                  </a:lnTo>
                  <a:lnTo>
                    <a:pt x="104117" y="214008"/>
                  </a:lnTo>
                  <a:lnTo>
                    <a:pt x="104221" y="213479"/>
                  </a:lnTo>
                  <a:lnTo>
                    <a:pt x="104630" y="211309"/>
                  </a:lnTo>
                  <a:lnTo>
                    <a:pt x="104788" y="210383"/>
                  </a:lnTo>
                  <a:lnTo>
                    <a:pt x="104938" y="209456"/>
                  </a:lnTo>
                  <a:lnTo>
                    <a:pt x="105002" y="208991"/>
                  </a:lnTo>
                  <a:lnTo>
                    <a:pt x="105116" y="208005"/>
                  </a:lnTo>
                  <a:lnTo>
                    <a:pt x="105206" y="207017"/>
                  </a:lnTo>
                  <a:lnTo>
                    <a:pt x="105240" y="206521"/>
                  </a:lnTo>
                  <a:lnTo>
                    <a:pt x="105268" y="205892"/>
                  </a:lnTo>
                  <a:lnTo>
                    <a:pt x="105476" y="202386"/>
                  </a:lnTo>
                  <a:lnTo>
                    <a:pt x="105570" y="199259"/>
                  </a:lnTo>
                  <a:lnTo>
                    <a:pt x="105635" y="191669"/>
                  </a:lnTo>
                  <a:lnTo>
                    <a:pt x="105642" y="190839"/>
                  </a:lnTo>
                  <a:lnTo>
                    <a:pt x="105648" y="190112"/>
                  </a:lnTo>
                  <a:lnTo>
                    <a:pt x="105844" y="187737"/>
                  </a:lnTo>
                  <a:lnTo>
                    <a:pt x="105961" y="186492"/>
                  </a:lnTo>
                  <a:lnTo>
                    <a:pt x="106048" y="185663"/>
                  </a:lnTo>
                  <a:lnTo>
                    <a:pt x="106109" y="185274"/>
                  </a:lnTo>
                  <a:lnTo>
                    <a:pt x="106251" y="184490"/>
                  </a:lnTo>
                  <a:lnTo>
                    <a:pt x="106411" y="183709"/>
                  </a:lnTo>
                  <a:lnTo>
                    <a:pt x="106591" y="182933"/>
                  </a:lnTo>
                  <a:lnTo>
                    <a:pt x="106788" y="182162"/>
                  </a:lnTo>
                  <a:lnTo>
                    <a:pt x="106989" y="181457"/>
                  </a:lnTo>
                  <a:lnTo>
                    <a:pt x="107207" y="180755"/>
                  </a:lnTo>
                  <a:lnTo>
                    <a:pt x="107441" y="180058"/>
                  </a:lnTo>
                  <a:lnTo>
                    <a:pt x="107693" y="179367"/>
                  </a:lnTo>
                  <a:lnTo>
                    <a:pt x="107958" y="178684"/>
                  </a:lnTo>
                  <a:lnTo>
                    <a:pt x="108287" y="177920"/>
                  </a:lnTo>
                  <a:lnTo>
                    <a:pt x="108642" y="177166"/>
                  </a:lnTo>
                  <a:lnTo>
                    <a:pt x="109015" y="176420"/>
                  </a:lnTo>
                  <a:lnTo>
                    <a:pt x="110244" y="174007"/>
                  </a:lnTo>
                  <a:lnTo>
                    <a:pt x="110646" y="173236"/>
                  </a:lnTo>
                  <a:lnTo>
                    <a:pt x="111206" y="172164"/>
                  </a:lnTo>
                  <a:lnTo>
                    <a:pt x="112195" y="170336"/>
                  </a:lnTo>
                  <a:lnTo>
                    <a:pt x="112962" y="168998"/>
                  </a:lnTo>
                  <a:lnTo>
                    <a:pt x="113588" y="167871"/>
                  </a:lnTo>
                  <a:lnTo>
                    <a:pt x="114909" y="165412"/>
                  </a:lnTo>
                  <a:lnTo>
                    <a:pt x="115127" y="164986"/>
                  </a:lnTo>
                  <a:lnTo>
                    <a:pt x="115337" y="164556"/>
                  </a:lnTo>
                  <a:lnTo>
                    <a:pt x="115526" y="164144"/>
                  </a:lnTo>
                  <a:lnTo>
                    <a:pt x="115884" y="163313"/>
                  </a:lnTo>
                  <a:lnTo>
                    <a:pt x="116661" y="161414"/>
                  </a:lnTo>
                  <a:lnTo>
                    <a:pt x="116869" y="160880"/>
                  </a:lnTo>
                  <a:lnTo>
                    <a:pt x="117068" y="160343"/>
                  </a:lnTo>
                  <a:lnTo>
                    <a:pt x="117250" y="159801"/>
                  </a:lnTo>
                  <a:lnTo>
                    <a:pt x="117389" y="159350"/>
                  </a:lnTo>
                  <a:lnTo>
                    <a:pt x="117518" y="158896"/>
                  </a:lnTo>
                  <a:lnTo>
                    <a:pt x="117639" y="158439"/>
                  </a:lnTo>
                  <a:lnTo>
                    <a:pt x="117752" y="157980"/>
                  </a:lnTo>
                  <a:lnTo>
                    <a:pt x="117817" y="157701"/>
                  </a:lnTo>
                  <a:lnTo>
                    <a:pt x="118154" y="156254"/>
                  </a:lnTo>
                  <a:lnTo>
                    <a:pt x="118273" y="155705"/>
                  </a:lnTo>
                  <a:lnTo>
                    <a:pt x="118385" y="155089"/>
                  </a:lnTo>
                  <a:lnTo>
                    <a:pt x="118438" y="154746"/>
                  </a:lnTo>
                  <a:lnTo>
                    <a:pt x="118526" y="154058"/>
                  </a:lnTo>
                  <a:lnTo>
                    <a:pt x="118597" y="153330"/>
                  </a:lnTo>
                  <a:lnTo>
                    <a:pt x="118623" y="152945"/>
                  </a:lnTo>
                  <a:lnTo>
                    <a:pt x="118645" y="152493"/>
                  </a:lnTo>
                  <a:lnTo>
                    <a:pt x="118667" y="151789"/>
                  </a:lnTo>
                  <a:lnTo>
                    <a:pt x="118672" y="150963"/>
                  </a:lnTo>
                  <a:lnTo>
                    <a:pt x="118653" y="150136"/>
                  </a:lnTo>
                  <a:lnTo>
                    <a:pt x="118635" y="149724"/>
                  </a:lnTo>
                  <a:lnTo>
                    <a:pt x="118555" y="148812"/>
                  </a:lnTo>
                  <a:lnTo>
                    <a:pt x="118813" y="148641"/>
                  </a:lnTo>
                  <a:lnTo>
                    <a:pt x="120162" y="147624"/>
                  </a:lnTo>
                  <a:lnTo>
                    <a:pt x="121458" y="145889"/>
                  </a:lnTo>
                  <a:lnTo>
                    <a:pt x="122002" y="145116"/>
                  </a:lnTo>
                  <a:lnTo>
                    <a:pt x="122773" y="143113"/>
                  </a:lnTo>
                  <a:lnTo>
                    <a:pt x="123276" y="141042"/>
                  </a:lnTo>
                  <a:lnTo>
                    <a:pt x="123831" y="139621"/>
                  </a:lnTo>
                  <a:lnTo>
                    <a:pt x="124043" y="139039"/>
                  </a:lnTo>
                  <a:lnTo>
                    <a:pt x="124183" y="138585"/>
                  </a:lnTo>
                  <a:lnTo>
                    <a:pt x="124874" y="137036"/>
                  </a:lnTo>
                  <a:lnTo>
                    <a:pt x="125766" y="135555"/>
                  </a:lnTo>
                  <a:lnTo>
                    <a:pt x="125970" y="135365"/>
                  </a:lnTo>
                  <a:lnTo>
                    <a:pt x="126314" y="134783"/>
                  </a:lnTo>
                  <a:lnTo>
                    <a:pt x="126654" y="134402"/>
                  </a:lnTo>
                  <a:lnTo>
                    <a:pt x="127406" y="133375"/>
                  </a:lnTo>
                  <a:lnTo>
                    <a:pt x="128956" y="132231"/>
                  </a:lnTo>
                  <a:lnTo>
                    <a:pt x="130105" y="131404"/>
                  </a:lnTo>
                  <a:lnTo>
                    <a:pt x="131042" y="131027"/>
                  </a:lnTo>
                  <a:lnTo>
                    <a:pt x="132111" y="130982"/>
                  </a:lnTo>
                  <a:lnTo>
                    <a:pt x="132569" y="131381"/>
                  </a:lnTo>
                  <a:lnTo>
                    <a:pt x="133211" y="132889"/>
                  </a:lnTo>
                  <a:lnTo>
                    <a:pt x="133468" y="133284"/>
                  </a:lnTo>
                  <a:lnTo>
                    <a:pt x="133661" y="133743"/>
                  </a:lnTo>
                  <a:lnTo>
                    <a:pt x="134311" y="134597"/>
                  </a:lnTo>
                  <a:lnTo>
                    <a:pt x="134708" y="134865"/>
                  </a:lnTo>
                  <a:lnTo>
                    <a:pt x="135173" y="134874"/>
                  </a:lnTo>
                  <a:lnTo>
                    <a:pt x="135505" y="134942"/>
                  </a:lnTo>
                  <a:lnTo>
                    <a:pt x="136714" y="134443"/>
                  </a:lnTo>
                  <a:lnTo>
                    <a:pt x="137519" y="134070"/>
                  </a:lnTo>
                  <a:lnTo>
                    <a:pt x="138392" y="133757"/>
                  </a:lnTo>
                  <a:lnTo>
                    <a:pt x="139658" y="133584"/>
                  </a:lnTo>
                  <a:lnTo>
                    <a:pt x="139991" y="133657"/>
                  </a:lnTo>
                  <a:lnTo>
                    <a:pt x="140856" y="133670"/>
                  </a:lnTo>
                  <a:lnTo>
                    <a:pt x="141786" y="133947"/>
                  </a:lnTo>
                  <a:lnTo>
                    <a:pt x="142115" y="134215"/>
                  </a:lnTo>
                  <a:lnTo>
                    <a:pt x="143286" y="135728"/>
                  </a:lnTo>
                  <a:lnTo>
                    <a:pt x="143876" y="136391"/>
                  </a:lnTo>
                  <a:lnTo>
                    <a:pt x="144465" y="136922"/>
                  </a:lnTo>
                  <a:lnTo>
                    <a:pt x="145663" y="136941"/>
                  </a:lnTo>
                  <a:lnTo>
                    <a:pt x="146468" y="136759"/>
                  </a:lnTo>
                  <a:lnTo>
                    <a:pt x="147205" y="136382"/>
                  </a:lnTo>
                  <a:lnTo>
                    <a:pt x="147545" y="136064"/>
                  </a:lnTo>
                  <a:lnTo>
                    <a:pt x="148033" y="134770"/>
                  </a:lnTo>
                  <a:lnTo>
                    <a:pt x="148392" y="133216"/>
                  </a:lnTo>
                  <a:lnTo>
                    <a:pt x="148615" y="131985"/>
                  </a:lnTo>
                  <a:lnTo>
                    <a:pt x="149374" y="130436"/>
                  </a:lnTo>
                  <a:lnTo>
                    <a:pt x="149919" y="129664"/>
                  </a:lnTo>
                  <a:lnTo>
                    <a:pt x="150191" y="129474"/>
                  </a:lnTo>
                  <a:lnTo>
                    <a:pt x="150739" y="128574"/>
                  </a:lnTo>
                  <a:lnTo>
                    <a:pt x="151147" y="128125"/>
                  </a:lnTo>
                  <a:lnTo>
                    <a:pt x="152084" y="127943"/>
                  </a:lnTo>
                  <a:lnTo>
                    <a:pt x="152881" y="127961"/>
                  </a:lnTo>
                  <a:lnTo>
                    <a:pt x="154745" y="128184"/>
                  </a:lnTo>
                  <a:lnTo>
                    <a:pt x="155678" y="128006"/>
                  </a:lnTo>
                  <a:lnTo>
                    <a:pt x="156419" y="127566"/>
                  </a:lnTo>
                  <a:lnTo>
                    <a:pt x="158516" y="125781"/>
                  </a:lnTo>
                  <a:lnTo>
                    <a:pt x="158856" y="125395"/>
                  </a:lnTo>
                  <a:lnTo>
                    <a:pt x="161312" y="122057"/>
                  </a:lnTo>
                  <a:lnTo>
                    <a:pt x="161785" y="121739"/>
                  </a:lnTo>
                  <a:lnTo>
                    <a:pt x="162189" y="121289"/>
                  </a:lnTo>
                  <a:lnTo>
                    <a:pt x="163338" y="120335"/>
                  </a:lnTo>
                  <a:lnTo>
                    <a:pt x="164551" y="119640"/>
                  </a:lnTo>
                  <a:lnTo>
                    <a:pt x="164952" y="119450"/>
                  </a:lnTo>
                  <a:lnTo>
                    <a:pt x="165832" y="118814"/>
                  </a:lnTo>
                  <a:lnTo>
                    <a:pt x="167185" y="117669"/>
                  </a:lnTo>
                  <a:lnTo>
                    <a:pt x="167654" y="117415"/>
                  </a:lnTo>
                  <a:lnTo>
                    <a:pt x="168871" y="116397"/>
                  </a:lnTo>
                  <a:lnTo>
                    <a:pt x="169551" y="115625"/>
                  </a:lnTo>
                  <a:lnTo>
                    <a:pt x="170224" y="115248"/>
                  </a:lnTo>
                  <a:lnTo>
                    <a:pt x="170960" y="115003"/>
                  </a:lnTo>
                  <a:lnTo>
                    <a:pt x="172567" y="114640"/>
                  </a:lnTo>
                  <a:lnTo>
                    <a:pt x="175031" y="114485"/>
                  </a:lnTo>
                  <a:lnTo>
                    <a:pt x="179788" y="113073"/>
                  </a:lnTo>
                  <a:lnTo>
                    <a:pt x="180461" y="112691"/>
                  </a:lnTo>
                  <a:lnTo>
                    <a:pt x="180903" y="110166"/>
                  </a:lnTo>
                  <a:lnTo>
                    <a:pt x="180975" y="109839"/>
                  </a:lnTo>
                  <a:lnTo>
                    <a:pt x="180983" y="109448"/>
                  </a:lnTo>
                  <a:lnTo>
                    <a:pt x="181315" y="108140"/>
                  </a:lnTo>
                  <a:lnTo>
                    <a:pt x="181410" y="107768"/>
                  </a:lnTo>
                  <a:lnTo>
                    <a:pt x="181425" y="106987"/>
                  </a:lnTo>
                  <a:lnTo>
                    <a:pt x="181236" y="106269"/>
                  </a:lnTo>
                  <a:lnTo>
                    <a:pt x="180847" y="105806"/>
                  </a:lnTo>
                  <a:lnTo>
                    <a:pt x="180514" y="105602"/>
                  </a:lnTo>
                  <a:lnTo>
                    <a:pt x="179785" y="105593"/>
                  </a:lnTo>
                  <a:lnTo>
                    <a:pt x="177385" y="105679"/>
                  </a:lnTo>
                  <a:lnTo>
                    <a:pt x="176584" y="105665"/>
                  </a:lnTo>
                  <a:lnTo>
                    <a:pt x="176119" y="105466"/>
                  </a:lnTo>
                  <a:lnTo>
                    <a:pt x="175594" y="105066"/>
                  </a:lnTo>
                  <a:lnTo>
                    <a:pt x="175337" y="104671"/>
                  </a:lnTo>
                  <a:lnTo>
                    <a:pt x="174951" y="103880"/>
                  </a:lnTo>
                  <a:lnTo>
                    <a:pt x="174955" y="103490"/>
                  </a:lnTo>
                  <a:lnTo>
                    <a:pt x="174898" y="103099"/>
                  </a:lnTo>
                  <a:lnTo>
                    <a:pt x="174970" y="102713"/>
                  </a:lnTo>
                  <a:lnTo>
                    <a:pt x="175250" y="101937"/>
                  </a:lnTo>
                  <a:lnTo>
                    <a:pt x="175461" y="101160"/>
                  </a:lnTo>
                  <a:lnTo>
                    <a:pt x="176160" y="99480"/>
                  </a:lnTo>
                  <a:lnTo>
                    <a:pt x="176988" y="97736"/>
                  </a:lnTo>
                  <a:lnTo>
                    <a:pt x="177672" y="96578"/>
                  </a:lnTo>
                  <a:lnTo>
                    <a:pt x="178012" y="96196"/>
                  </a:lnTo>
                  <a:lnTo>
                    <a:pt x="179788" y="93816"/>
                  </a:lnTo>
                  <a:lnTo>
                    <a:pt x="179992" y="93367"/>
                  </a:lnTo>
                  <a:lnTo>
                    <a:pt x="180283" y="92136"/>
                  </a:lnTo>
                  <a:lnTo>
                    <a:pt x="181319" y="90006"/>
                  </a:lnTo>
                  <a:lnTo>
                    <a:pt x="181678" y="88453"/>
                  </a:lnTo>
                  <a:lnTo>
                    <a:pt x="181625" y="87735"/>
                  </a:lnTo>
                  <a:lnTo>
                    <a:pt x="181504" y="86954"/>
                  </a:lnTo>
                  <a:lnTo>
                    <a:pt x="181311" y="86496"/>
                  </a:lnTo>
                  <a:lnTo>
                    <a:pt x="180990" y="85773"/>
                  </a:lnTo>
                  <a:lnTo>
                    <a:pt x="181005" y="85060"/>
                  </a:lnTo>
                  <a:lnTo>
                    <a:pt x="181077" y="84606"/>
                  </a:lnTo>
                  <a:lnTo>
                    <a:pt x="181489" y="84025"/>
                  </a:lnTo>
                  <a:lnTo>
                    <a:pt x="183167" y="83144"/>
                  </a:lnTo>
                  <a:lnTo>
                    <a:pt x="183635" y="83021"/>
                  </a:lnTo>
                  <a:lnTo>
                    <a:pt x="184505" y="82908"/>
                  </a:lnTo>
                  <a:lnTo>
                    <a:pt x="185703" y="82926"/>
                  </a:lnTo>
                  <a:lnTo>
                    <a:pt x="187297" y="83217"/>
                  </a:lnTo>
                  <a:lnTo>
                    <a:pt x="188163" y="83294"/>
                  </a:lnTo>
                  <a:lnTo>
                    <a:pt x="189021" y="83634"/>
                  </a:lnTo>
                  <a:lnTo>
                    <a:pt x="190151" y="83784"/>
                  </a:lnTo>
                  <a:lnTo>
                    <a:pt x="191020" y="83734"/>
                  </a:lnTo>
                  <a:lnTo>
                    <a:pt x="193019" y="83507"/>
                  </a:lnTo>
                  <a:lnTo>
                    <a:pt x="193820" y="83525"/>
                  </a:lnTo>
                  <a:lnTo>
                    <a:pt x="195494" y="83098"/>
                  </a:lnTo>
                  <a:lnTo>
                    <a:pt x="196503" y="82335"/>
                  </a:lnTo>
                  <a:lnTo>
                    <a:pt x="197860" y="81055"/>
                  </a:lnTo>
                  <a:lnTo>
                    <a:pt x="198404" y="80351"/>
                  </a:lnTo>
                  <a:lnTo>
                    <a:pt x="199288" y="79261"/>
                  </a:lnTo>
                  <a:lnTo>
                    <a:pt x="199628" y="78807"/>
                  </a:lnTo>
                  <a:lnTo>
                    <a:pt x="200169" y="78362"/>
                  </a:lnTo>
                  <a:lnTo>
                    <a:pt x="200713" y="77785"/>
                  </a:lnTo>
                  <a:lnTo>
                    <a:pt x="201333" y="76563"/>
                  </a:lnTo>
                  <a:lnTo>
                    <a:pt x="202017" y="75664"/>
                  </a:lnTo>
                  <a:lnTo>
                    <a:pt x="202708" y="74179"/>
                  </a:lnTo>
                  <a:lnTo>
                    <a:pt x="203253" y="73471"/>
                  </a:lnTo>
                  <a:lnTo>
                    <a:pt x="205486" y="71432"/>
                  </a:lnTo>
                  <a:lnTo>
                    <a:pt x="205823" y="71241"/>
                  </a:lnTo>
                  <a:lnTo>
                    <a:pt x="207232" y="70551"/>
                  </a:lnTo>
                  <a:lnTo>
                    <a:pt x="208101" y="70433"/>
                  </a:lnTo>
                  <a:lnTo>
                    <a:pt x="208899" y="70446"/>
                  </a:lnTo>
                  <a:lnTo>
                    <a:pt x="212239" y="69919"/>
                  </a:lnTo>
                  <a:lnTo>
                    <a:pt x="213445" y="69483"/>
                  </a:lnTo>
                  <a:lnTo>
                    <a:pt x="214253" y="69106"/>
                  </a:lnTo>
                  <a:lnTo>
                    <a:pt x="215062" y="68539"/>
                  </a:lnTo>
                  <a:lnTo>
                    <a:pt x="215743" y="67703"/>
                  </a:lnTo>
                  <a:lnTo>
                    <a:pt x="217798" y="64161"/>
                  </a:lnTo>
                  <a:lnTo>
                    <a:pt x="218074" y="63775"/>
                  </a:lnTo>
                  <a:lnTo>
                    <a:pt x="218486" y="62935"/>
                  </a:lnTo>
                  <a:lnTo>
                    <a:pt x="218906" y="61772"/>
                  </a:lnTo>
                  <a:lnTo>
                    <a:pt x="218853" y="60991"/>
                  </a:lnTo>
                  <a:lnTo>
                    <a:pt x="218736" y="60210"/>
                  </a:lnTo>
                  <a:lnTo>
                    <a:pt x="218475" y="59815"/>
                  </a:lnTo>
                  <a:lnTo>
                    <a:pt x="218282" y="59488"/>
                  </a:lnTo>
                  <a:lnTo>
                    <a:pt x="218017" y="59157"/>
                  </a:lnTo>
                  <a:lnTo>
                    <a:pt x="217500" y="58367"/>
                  </a:lnTo>
                  <a:lnTo>
                    <a:pt x="217315" y="57517"/>
                  </a:lnTo>
                  <a:lnTo>
                    <a:pt x="217386" y="57132"/>
                  </a:lnTo>
                  <a:lnTo>
                    <a:pt x="217469" y="56350"/>
                  </a:lnTo>
                  <a:lnTo>
                    <a:pt x="217681" y="55574"/>
                  </a:lnTo>
                  <a:lnTo>
                    <a:pt x="219059" y="52933"/>
                  </a:lnTo>
                  <a:lnTo>
                    <a:pt x="219604" y="51610"/>
                  </a:lnTo>
                  <a:lnTo>
                    <a:pt x="220299" y="49530"/>
                  </a:lnTo>
                  <a:lnTo>
                    <a:pt x="221211" y="47522"/>
                  </a:lnTo>
                  <a:lnTo>
                    <a:pt x="222031" y="46465"/>
                  </a:lnTo>
                  <a:lnTo>
                    <a:pt x="222537" y="45974"/>
                  </a:lnTo>
                  <a:lnTo>
                    <a:pt x="223482" y="45479"/>
                  </a:lnTo>
                  <a:lnTo>
                    <a:pt x="224993" y="44953"/>
                  </a:lnTo>
                  <a:lnTo>
                    <a:pt x="225877" y="44875"/>
                  </a:lnTo>
                  <a:lnTo>
                    <a:pt x="227012" y="44839"/>
                  </a:lnTo>
                  <a:lnTo>
                    <a:pt x="229721" y="44725"/>
                  </a:lnTo>
                  <a:lnTo>
                    <a:pt x="231645" y="44535"/>
                  </a:lnTo>
                  <a:lnTo>
                    <a:pt x="232495" y="44421"/>
                  </a:lnTo>
                  <a:lnTo>
                    <a:pt x="233694" y="43776"/>
                  </a:lnTo>
                  <a:lnTo>
                    <a:pt x="234419" y="43022"/>
                  </a:lnTo>
                  <a:lnTo>
                    <a:pt x="234955" y="41810"/>
                  </a:lnTo>
                  <a:lnTo>
                    <a:pt x="235866" y="39235"/>
                  </a:lnTo>
                  <a:lnTo>
                    <a:pt x="236343" y="38064"/>
                  </a:lnTo>
                  <a:lnTo>
                    <a:pt x="237098" y="36929"/>
                  </a:lnTo>
                  <a:lnTo>
                    <a:pt x="237948" y="36134"/>
                  </a:lnTo>
                  <a:lnTo>
                    <a:pt x="239336" y="35412"/>
                  </a:lnTo>
                  <a:lnTo>
                    <a:pt x="241289" y="35226"/>
                  </a:lnTo>
                  <a:lnTo>
                    <a:pt x="242582" y="35035"/>
                  </a:lnTo>
                  <a:lnTo>
                    <a:pt x="244818" y="34731"/>
                  </a:lnTo>
                  <a:lnTo>
                    <a:pt x="246077" y="34318"/>
                  </a:lnTo>
                  <a:lnTo>
                    <a:pt x="247111" y="33894"/>
                  </a:lnTo>
                  <a:lnTo>
                    <a:pt x="247491" y="32836"/>
                  </a:lnTo>
                  <a:lnTo>
                    <a:pt x="246905" y="31531"/>
                  </a:lnTo>
                  <a:lnTo>
                    <a:pt x="246330" y="30835"/>
                  </a:lnTo>
                  <a:lnTo>
                    <a:pt x="244252" y="28868"/>
                  </a:lnTo>
                  <a:lnTo>
                    <a:pt x="242831" y="27279"/>
                  </a:lnTo>
                  <a:lnTo>
                    <a:pt x="242014" y="25577"/>
                  </a:lnTo>
                  <a:lnTo>
                    <a:pt x="241634" y="24024"/>
                  </a:lnTo>
                  <a:lnTo>
                    <a:pt x="241508" y="22398"/>
                  </a:lnTo>
                  <a:lnTo>
                    <a:pt x="241822" y="20959"/>
                  </a:lnTo>
                  <a:lnTo>
                    <a:pt x="242272" y="19564"/>
                  </a:lnTo>
                  <a:lnTo>
                    <a:pt x="242868" y="18639"/>
                  </a:lnTo>
                  <a:lnTo>
                    <a:pt x="243628" y="17756"/>
                  </a:lnTo>
                  <a:lnTo>
                    <a:pt x="244943" y="16954"/>
                  </a:lnTo>
                  <a:lnTo>
                    <a:pt x="246114" y="16687"/>
                  </a:lnTo>
                  <a:lnTo>
                    <a:pt x="247820" y="16831"/>
                  </a:lnTo>
                  <a:lnTo>
                    <a:pt x="249073" y="17530"/>
                  </a:lnTo>
                  <a:lnTo>
                    <a:pt x="250237" y="18425"/>
                  </a:lnTo>
                  <a:lnTo>
                    <a:pt x="251277" y="18765"/>
                  </a:lnTo>
                  <a:lnTo>
                    <a:pt x="252380" y="18915"/>
                  </a:lnTo>
                  <a:lnTo>
                    <a:pt x="255279" y="18915"/>
                  </a:lnTo>
                  <a:lnTo>
                    <a:pt x="255839" y="18788"/>
                  </a:lnTo>
                  <a:lnTo>
                    <a:pt x="256738" y="17898"/>
                  </a:lnTo>
                  <a:lnTo>
                    <a:pt x="258472" y="15142"/>
                  </a:lnTo>
                  <a:lnTo>
                    <a:pt x="260116" y="12240"/>
                  </a:lnTo>
                  <a:lnTo>
                    <a:pt x="261666" y="8331"/>
                  </a:lnTo>
                  <a:lnTo>
                    <a:pt x="262286" y="6138"/>
                  </a:lnTo>
                  <a:lnTo>
                    <a:pt x="262811" y="4908"/>
                  </a:lnTo>
                  <a:lnTo>
                    <a:pt x="263320" y="4155"/>
                  </a:lnTo>
                  <a:lnTo>
                    <a:pt x="263555" y="3831"/>
                  </a:lnTo>
                  <a:lnTo>
                    <a:pt x="264240" y="2973"/>
                  </a:lnTo>
                  <a:lnTo>
                    <a:pt x="264670" y="2456"/>
                  </a:lnTo>
                  <a:lnTo>
                    <a:pt x="265517" y="1212"/>
                  </a:lnTo>
                  <a:lnTo>
                    <a:pt x="266778" y="0"/>
                  </a:lnTo>
                  <a:lnTo>
                    <a:pt x="270180" y="104"/>
                  </a:lnTo>
                  <a:lnTo>
                    <a:pt x="269969" y="2674"/>
                  </a:lnTo>
                  <a:lnTo>
                    <a:pt x="270139" y="4235"/>
                  </a:lnTo>
                  <a:lnTo>
                    <a:pt x="271231" y="5952"/>
                  </a:lnTo>
                  <a:lnTo>
                    <a:pt x="272701" y="7568"/>
                  </a:lnTo>
                  <a:lnTo>
                    <a:pt x="274718" y="9684"/>
                  </a:lnTo>
                  <a:lnTo>
                    <a:pt x="277784" y="12109"/>
                  </a:lnTo>
                  <a:lnTo>
                    <a:pt x="280222" y="14325"/>
                  </a:lnTo>
                  <a:lnTo>
                    <a:pt x="282490" y="16241"/>
                  </a:lnTo>
                  <a:lnTo>
                    <a:pt x="284548" y="17757"/>
                  </a:lnTo>
                  <a:lnTo>
                    <a:pt x="286986" y="19369"/>
                  </a:lnTo>
                  <a:lnTo>
                    <a:pt x="288876" y="20681"/>
                  </a:lnTo>
                  <a:lnTo>
                    <a:pt x="290051" y="21789"/>
                  </a:lnTo>
                  <a:lnTo>
                    <a:pt x="290641" y="22547"/>
                  </a:lnTo>
                  <a:lnTo>
                    <a:pt x="290932" y="23710"/>
                  </a:lnTo>
                  <a:lnTo>
                    <a:pt x="290973" y="25122"/>
                  </a:lnTo>
                  <a:lnTo>
                    <a:pt x="290974" y="26834"/>
                  </a:lnTo>
                  <a:lnTo>
                    <a:pt x="291144" y="28550"/>
                  </a:lnTo>
                  <a:lnTo>
                    <a:pt x="291438" y="29812"/>
                  </a:lnTo>
                  <a:lnTo>
                    <a:pt x="291982" y="30971"/>
                  </a:lnTo>
                  <a:lnTo>
                    <a:pt x="292655" y="31729"/>
                  </a:lnTo>
                  <a:lnTo>
                    <a:pt x="293493" y="32437"/>
                  </a:lnTo>
                  <a:lnTo>
                    <a:pt x="294922" y="33445"/>
                  </a:lnTo>
                  <a:lnTo>
                    <a:pt x="296102" y="34199"/>
                  </a:lnTo>
                  <a:lnTo>
                    <a:pt x="297277" y="35561"/>
                  </a:lnTo>
                  <a:lnTo>
                    <a:pt x="298033" y="37228"/>
                  </a:lnTo>
                  <a:lnTo>
                    <a:pt x="298116" y="38740"/>
                  </a:lnTo>
                  <a:lnTo>
                    <a:pt x="297655" y="40656"/>
                  </a:lnTo>
                  <a:lnTo>
                    <a:pt x="296733" y="41968"/>
                  </a:lnTo>
                  <a:lnTo>
                    <a:pt x="295470" y="43281"/>
                  </a:lnTo>
                  <a:lnTo>
                    <a:pt x="294503" y="44543"/>
                  </a:lnTo>
                  <a:lnTo>
                    <a:pt x="294001" y="45801"/>
                  </a:lnTo>
                  <a:lnTo>
                    <a:pt x="293835" y="46859"/>
                  </a:lnTo>
                  <a:lnTo>
                    <a:pt x="294001" y="47972"/>
                  </a:lnTo>
                  <a:lnTo>
                    <a:pt x="294715" y="49583"/>
                  </a:lnTo>
                  <a:lnTo>
                    <a:pt x="295678" y="51604"/>
                  </a:lnTo>
                  <a:lnTo>
                    <a:pt x="296227" y="52612"/>
                  </a:lnTo>
                  <a:lnTo>
                    <a:pt x="296522" y="53570"/>
                  </a:lnTo>
                  <a:lnTo>
                    <a:pt x="296605" y="54628"/>
                  </a:lnTo>
                  <a:lnTo>
                    <a:pt x="296355" y="55237"/>
                  </a:lnTo>
                  <a:lnTo>
                    <a:pt x="295725" y="55537"/>
                  </a:lnTo>
                  <a:lnTo>
                    <a:pt x="294798" y="55637"/>
                  </a:lnTo>
                  <a:lnTo>
                    <a:pt x="293665" y="56041"/>
                  </a:lnTo>
                  <a:lnTo>
                    <a:pt x="292447" y="56949"/>
                  </a:lnTo>
                  <a:lnTo>
                    <a:pt x="291816" y="57757"/>
                  </a:lnTo>
                  <a:lnTo>
                    <a:pt x="291480" y="59170"/>
                  </a:lnTo>
                  <a:lnTo>
                    <a:pt x="291352" y="60682"/>
                  </a:lnTo>
                  <a:lnTo>
                    <a:pt x="291605" y="61894"/>
                  </a:lnTo>
                  <a:lnTo>
                    <a:pt x="292153" y="62752"/>
                  </a:lnTo>
                  <a:lnTo>
                    <a:pt x="293286" y="63910"/>
                  </a:lnTo>
                  <a:lnTo>
                    <a:pt x="294420" y="65123"/>
                  </a:lnTo>
                  <a:lnTo>
                    <a:pt x="295387" y="66331"/>
                  </a:lnTo>
                  <a:lnTo>
                    <a:pt x="295808" y="67543"/>
                  </a:lnTo>
                  <a:lnTo>
                    <a:pt x="296282" y="68445"/>
                  </a:lnTo>
                  <a:lnTo>
                    <a:pt x="295931" y="70068"/>
                  </a:lnTo>
                  <a:lnTo>
                    <a:pt x="295931" y="71935"/>
                  </a:lnTo>
                  <a:lnTo>
                    <a:pt x="296310" y="73547"/>
                  </a:lnTo>
                  <a:lnTo>
                    <a:pt x="296858" y="74555"/>
                  </a:lnTo>
                  <a:lnTo>
                    <a:pt x="297867" y="75514"/>
                  </a:lnTo>
                  <a:lnTo>
                    <a:pt x="299209" y="76122"/>
                  </a:lnTo>
                  <a:lnTo>
                    <a:pt x="301269" y="76676"/>
                  </a:lnTo>
                  <a:lnTo>
                    <a:pt x="303577" y="76935"/>
                  </a:lnTo>
                  <a:lnTo>
                    <a:pt x="305164" y="77543"/>
                  </a:lnTo>
                  <a:lnTo>
                    <a:pt x="306383" y="78022"/>
                  </a:lnTo>
                  <a:lnTo>
                    <a:pt x="307246" y="78638"/>
                  </a:lnTo>
                  <a:lnTo>
                    <a:pt x="307944" y="79255"/>
                  </a:lnTo>
                  <a:lnTo>
                    <a:pt x="308849" y="80159"/>
                  </a:lnTo>
                  <a:lnTo>
                    <a:pt x="309259" y="81556"/>
                  </a:lnTo>
                  <a:lnTo>
                    <a:pt x="308684" y="82543"/>
                  </a:lnTo>
                  <a:lnTo>
                    <a:pt x="307698" y="84005"/>
                  </a:lnTo>
                  <a:lnTo>
                    <a:pt x="306562" y="84900"/>
                  </a:lnTo>
                  <a:lnTo>
                    <a:pt x="305134" y="86058"/>
                  </a:lnTo>
                  <a:lnTo>
                    <a:pt x="304043" y="87171"/>
                  </a:lnTo>
                  <a:lnTo>
                    <a:pt x="303329" y="88279"/>
                  </a:lnTo>
                  <a:lnTo>
                    <a:pt x="302908" y="89592"/>
                  </a:lnTo>
                  <a:lnTo>
                    <a:pt x="303089" y="90770"/>
                  </a:lnTo>
                  <a:lnTo>
                    <a:pt x="303047" y="92461"/>
                  </a:lnTo>
                  <a:lnTo>
                    <a:pt x="303216" y="94660"/>
                  </a:lnTo>
                  <a:lnTo>
                    <a:pt x="301983" y="97008"/>
                  </a:lnTo>
                  <a:lnTo>
                    <a:pt x="301226" y="98774"/>
                  </a:lnTo>
                  <a:lnTo>
                    <a:pt x="300176" y="100387"/>
                  </a:lnTo>
                  <a:lnTo>
                    <a:pt x="298748" y="102403"/>
                  </a:lnTo>
                  <a:lnTo>
                    <a:pt x="297614" y="104374"/>
                  </a:lnTo>
                  <a:lnTo>
                    <a:pt x="296061" y="106895"/>
                  </a:lnTo>
                  <a:lnTo>
                    <a:pt x="294968" y="108407"/>
                  </a:lnTo>
                  <a:lnTo>
                    <a:pt x="293582" y="109670"/>
                  </a:lnTo>
                  <a:lnTo>
                    <a:pt x="292655" y="110678"/>
                  </a:lnTo>
                  <a:lnTo>
                    <a:pt x="290389" y="113103"/>
                  </a:lnTo>
                  <a:lnTo>
                    <a:pt x="288945" y="114666"/>
                  </a:lnTo>
                  <a:lnTo>
                    <a:pt x="288091" y="115447"/>
                  </a:lnTo>
                  <a:lnTo>
                    <a:pt x="287283" y="116283"/>
                  </a:lnTo>
                  <a:lnTo>
                    <a:pt x="286473" y="117500"/>
                  </a:lnTo>
                  <a:lnTo>
                    <a:pt x="286001" y="118953"/>
                  </a:lnTo>
                  <a:lnTo>
                    <a:pt x="286024" y="119385"/>
                  </a:lnTo>
                  <a:lnTo>
                    <a:pt x="286609" y="120275"/>
                  </a:lnTo>
                  <a:lnTo>
                    <a:pt x="287531" y="121061"/>
                  </a:lnTo>
                  <a:lnTo>
                    <a:pt x="288386" y="121624"/>
                  </a:lnTo>
                  <a:lnTo>
                    <a:pt x="289149" y="122192"/>
                  </a:lnTo>
                  <a:lnTo>
                    <a:pt x="290271" y="123327"/>
                  </a:lnTo>
                  <a:lnTo>
                    <a:pt x="291171" y="124458"/>
                  </a:lnTo>
                  <a:lnTo>
                    <a:pt x="291598" y="125752"/>
                  </a:lnTo>
                  <a:lnTo>
                    <a:pt x="292180" y="127156"/>
                  </a:lnTo>
                  <a:lnTo>
                    <a:pt x="292608" y="128291"/>
                  </a:lnTo>
                  <a:lnTo>
                    <a:pt x="292702" y="128850"/>
                  </a:lnTo>
                  <a:close/>
                </a:path>
              </a:pathLst>
            </a:custGeom>
            <a:solidFill>
              <a:srgbClr val="FFDC7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" name="pg136"/>
            <p:cNvSpPr/>
            <p:nvPr/>
          </p:nvSpPr>
          <p:spPr>
            <a:xfrm>
              <a:off x="6793156" y="4243728"/>
              <a:ext cx="308319" cy="228496"/>
            </a:xfrm>
            <a:custGeom>
              <a:avLst/>
              <a:gdLst/>
              <a:ahLst/>
              <a:cxnLst/>
              <a:rect l="0" t="0" r="0" b="0"/>
              <a:pathLst>
                <a:path w="308319" h="228496">
                  <a:moveTo>
                    <a:pt x="153136" y="190217"/>
                  </a:moveTo>
                  <a:lnTo>
                    <a:pt x="152727" y="189906"/>
                  </a:lnTo>
                  <a:lnTo>
                    <a:pt x="152583" y="189779"/>
                  </a:lnTo>
                  <a:lnTo>
                    <a:pt x="152379" y="189546"/>
                  </a:lnTo>
                  <a:lnTo>
                    <a:pt x="152061" y="189329"/>
                  </a:lnTo>
                  <a:lnTo>
                    <a:pt x="151806" y="189178"/>
                  </a:lnTo>
                  <a:lnTo>
                    <a:pt x="151668" y="188986"/>
                  </a:lnTo>
                  <a:lnTo>
                    <a:pt x="151462" y="188716"/>
                  </a:lnTo>
                  <a:lnTo>
                    <a:pt x="151077" y="188224"/>
                  </a:lnTo>
                  <a:lnTo>
                    <a:pt x="150771" y="187761"/>
                  </a:lnTo>
                  <a:lnTo>
                    <a:pt x="150316" y="187147"/>
                  </a:lnTo>
                  <a:lnTo>
                    <a:pt x="150287" y="187007"/>
                  </a:lnTo>
                  <a:lnTo>
                    <a:pt x="150209" y="186868"/>
                  </a:lnTo>
                  <a:lnTo>
                    <a:pt x="149987" y="186536"/>
                  </a:lnTo>
                  <a:lnTo>
                    <a:pt x="149758" y="186090"/>
                  </a:lnTo>
                  <a:lnTo>
                    <a:pt x="149439" y="185652"/>
                  </a:lnTo>
                  <a:lnTo>
                    <a:pt x="149234" y="185307"/>
                  </a:lnTo>
                  <a:lnTo>
                    <a:pt x="149074" y="185053"/>
                  </a:lnTo>
                  <a:lnTo>
                    <a:pt x="148861" y="184877"/>
                  </a:lnTo>
                  <a:lnTo>
                    <a:pt x="148798" y="184656"/>
                  </a:lnTo>
                  <a:lnTo>
                    <a:pt x="148785" y="184446"/>
                  </a:lnTo>
                  <a:lnTo>
                    <a:pt x="148695" y="184077"/>
                  </a:lnTo>
                  <a:lnTo>
                    <a:pt x="148694" y="183728"/>
                  </a:lnTo>
                  <a:lnTo>
                    <a:pt x="148647" y="183388"/>
                  </a:lnTo>
                  <a:lnTo>
                    <a:pt x="148549" y="182892"/>
                  </a:lnTo>
                  <a:lnTo>
                    <a:pt x="148401" y="182058"/>
                  </a:lnTo>
                  <a:lnTo>
                    <a:pt x="148439" y="181827"/>
                  </a:lnTo>
                  <a:lnTo>
                    <a:pt x="148424" y="181575"/>
                  </a:lnTo>
                  <a:lnTo>
                    <a:pt x="148401" y="181282"/>
                  </a:lnTo>
                  <a:lnTo>
                    <a:pt x="148427" y="180896"/>
                  </a:lnTo>
                  <a:lnTo>
                    <a:pt x="148455" y="180710"/>
                  </a:lnTo>
                  <a:lnTo>
                    <a:pt x="148529" y="180494"/>
                  </a:lnTo>
                  <a:lnTo>
                    <a:pt x="148547" y="180344"/>
                  </a:lnTo>
                  <a:lnTo>
                    <a:pt x="148250" y="179912"/>
                  </a:lnTo>
                  <a:lnTo>
                    <a:pt x="148269" y="179629"/>
                  </a:lnTo>
                  <a:lnTo>
                    <a:pt x="148185" y="178944"/>
                  </a:lnTo>
                  <a:lnTo>
                    <a:pt x="148122" y="178101"/>
                  </a:lnTo>
                  <a:lnTo>
                    <a:pt x="148017" y="177872"/>
                  </a:lnTo>
                  <a:lnTo>
                    <a:pt x="147724" y="177200"/>
                  </a:lnTo>
                  <a:lnTo>
                    <a:pt x="147007" y="176117"/>
                  </a:lnTo>
                  <a:lnTo>
                    <a:pt x="146443" y="175381"/>
                  </a:lnTo>
                  <a:lnTo>
                    <a:pt x="145841" y="174179"/>
                  </a:lnTo>
                  <a:lnTo>
                    <a:pt x="145728" y="173754"/>
                  </a:lnTo>
                  <a:lnTo>
                    <a:pt x="145593" y="173465"/>
                  </a:lnTo>
                  <a:lnTo>
                    <a:pt x="145381" y="173120"/>
                  </a:lnTo>
                  <a:lnTo>
                    <a:pt x="144856" y="172340"/>
                  </a:lnTo>
                  <a:lnTo>
                    <a:pt x="144831" y="171886"/>
                  </a:lnTo>
                  <a:lnTo>
                    <a:pt x="144869" y="171623"/>
                  </a:lnTo>
                  <a:lnTo>
                    <a:pt x="144928" y="170938"/>
                  </a:lnTo>
                  <a:lnTo>
                    <a:pt x="144850" y="170641"/>
                  </a:lnTo>
                  <a:lnTo>
                    <a:pt x="144726" y="170466"/>
                  </a:lnTo>
                  <a:lnTo>
                    <a:pt x="144764" y="170170"/>
                  </a:lnTo>
                  <a:lnTo>
                    <a:pt x="144715" y="169992"/>
                  </a:lnTo>
                  <a:lnTo>
                    <a:pt x="144813" y="169554"/>
                  </a:lnTo>
                  <a:lnTo>
                    <a:pt x="145003" y="168825"/>
                  </a:lnTo>
                  <a:lnTo>
                    <a:pt x="145073" y="168455"/>
                  </a:lnTo>
                  <a:lnTo>
                    <a:pt x="145066" y="168326"/>
                  </a:lnTo>
                  <a:lnTo>
                    <a:pt x="144864" y="167892"/>
                  </a:lnTo>
                  <a:lnTo>
                    <a:pt x="144441" y="167464"/>
                  </a:lnTo>
                  <a:lnTo>
                    <a:pt x="144174" y="167325"/>
                  </a:lnTo>
                  <a:lnTo>
                    <a:pt x="143585" y="166784"/>
                  </a:lnTo>
                  <a:lnTo>
                    <a:pt x="143426" y="166612"/>
                  </a:lnTo>
                  <a:lnTo>
                    <a:pt x="143196" y="166362"/>
                  </a:lnTo>
                  <a:lnTo>
                    <a:pt x="142607" y="166068"/>
                  </a:lnTo>
                  <a:lnTo>
                    <a:pt x="142364" y="165560"/>
                  </a:lnTo>
                  <a:lnTo>
                    <a:pt x="142295" y="165363"/>
                  </a:lnTo>
                  <a:lnTo>
                    <a:pt x="142220" y="165097"/>
                  </a:lnTo>
                  <a:lnTo>
                    <a:pt x="142143" y="164920"/>
                  </a:lnTo>
                  <a:lnTo>
                    <a:pt x="142027" y="164720"/>
                  </a:lnTo>
                  <a:lnTo>
                    <a:pt x="141941" y="164387"/>
                  </a:lnTo>
                  <a:lnTo>
                    <a:pt x="141899" y="164157"/>
                  </a:lnTo>
                  <a:lnTo>
                    <a:pt x="141609" y="163493"/>
                  </a:lnTo>
                  <a:lnTo>
                    <a:pt x="140966" y="163917"/>
                  </a:lnTo>
                  <a:lnTo>
                    <a:pt x="140922" y="164080"/>
                  </a:lnTo>
                  <a:lnTo>
                    <a:pt x="140668" y="165396"/>
                  </a:lnTo>
                  <a:lnTo>
                    <a:pt x="140648" y="166729"/>
                  </a:lnTo>
                  <a:lnTo>
                    <a:pt x="140664" y="167749"/>
                  </a:lnTo>
                  <a:lnTo>
                    <a:pt x="139935" y="170255"/>
                  </a:lnTo>
                  <a:lnTo>
                    <a:pt x="139914" y="170478"/>
                  </a:lnTo>
                  <a:lnTo>
                    <a:pt x="139680" y="171696"/>
                  </a:lnTo>
                  <a:lnTo>
                    <a:pt x="139605" y="172040"/>
                  </a:lnTo>
                  <a:lnTo>
                    <a:pt x="139585" y="172173"/>
                  </a:lnTo>
                  <a:lnTo>
                    <a:pt x="139559" y="172304"/>
                  </a:lnTo>
                  <a:lnTo>
                    <a:pt x="139509" y="172514"/>
                  </a:lnTo>
                  <a:lnTo>
                    <a:pt x="139465" y="172878"/>
                  </a:lnTo>
                  <a:lnTo>
                    <a:pt x="139469" y="173119"/>
                  </a:lnTo>
                  <a:lnTo>
                    <a:pt x="139491" y="173267"/>
                  </a:lnTo>
                  <a:lnTo>
                    <a:pt x="139529" y="173664"/>
                  </a:lnTo>
                  <a:lnTo>
                    <a:pt x="139488" y="174082"/>
                  </a:lnTo>
                  <a:lnTo>
                    <a:pt x="139494" y="174216"/>
                  </a:lnTo>
                  <a:lnTo>
                    <a:pt x="139475" y="174418"/>
                  </a:lnTo>
                  <a:lnTo>
                    <a:pt x="139514" y="174906"/>
                  </a:lnTo>
                  <a:lnTo>
                    <a:pt x="139754" y="176099"/>
                  </a:lnTo>
                  <a:lnTo>
                    <a:pt x="139766" y="176257"/>
                  </a:lnTo>
                  <a:lnTo>
                    <a:pt x="139710" y="176416"/>
                  </a:lnTo>
                  <a:lnTo>
                    <a:pt x="139694" y="176576"/>
                  </a:lnTo>
                  <a:lnTo>
                    <a:pt x="139684" y="176870"/>
                  </a:lnTo>
                  <a:lnTo>
                    <a:pt x="139846" y="177368"/>
                  </a:lnTo>
                  <a:lnTo>
                    <a:pt x="139986" y="177705"/>
                  </a:lnTo>
                  <a:lnTo>
                    <a:pt x="140237" y="178454"/>
                  </a:lnTo>
                  <a:lnTo>
                    <a:pt x="140064" y="178741"/>
                  </a:lnTo>
                  <a:lnTo>
                    <a:pt x="139944" y="179018"/>
                  </a:lnTo>
                  <a:lnTo>
                    <a:pt x="139895" y="179386"/>
                  </a:lnTo>
                  <a:lnTo>
                    <a:pt x="139901" y="180013"/>
                  </a:lnTo>
                  <a:lnTo>
                    <a:pt x="139933" y="180230"/>
                  </a:lnTo>
                  <a:lnTo>
                    <a:pt x="140004" y="180367"/>
                  </a:lnTo>
                  <a:lnTo>
                    <a:pt x="140152" y="180861"/>
                  </a:lnTo>
                  <a:lnTo>
                    <a:pt x="140075" y="181433"/>
                  </a:lnTo>
                  <a:lnTo>
                    <a:pt x="140096" y="181776"/>
                  </a:lnTo>
                  <a:lnTo>
                    <a:pt x="140177" y="182138"/>
                  </a:lnTo>
                  <a:lnTo>
                    <a:pt x="140116" y="182424"/>
                  </a:lnTo>
                  <a:lnTo>
                    <a:pt x="140192" y="182742"/>
                  </a:lnTo>
                  <a:lnTo>
                    <a:pt x="140294" y="183073"/>
                  </a:lnTo>
                  <a:lnTo>
                    <a:pt x="140438" y="183444"/>
                  </a:lnTo>
                  <a:lnTo>
                    <a:pt x="140566" y="183744"/>
                  </a:lnTo>
                  <a:lnTo>
                    <a:pt x="140658" y="184089"/>
                  </a:lnTo>
                  <a:lnTo>
                    <a:pt x="140824" y="184968"/>
                  </a:lnTo>
                  <a:lnTo>
                    <a:pt x="140913" y="185794"/>
                  </a:lnTo>
                  <a:lnTo>
                    <a:pt x="141337" y="185834"/>
                  </a:lnTo>
                  <a:lnTo>
                    <a:pt x="141333" y="186046"/>
                  </a:lnTo>
                  <a:lnTo>
                    <a:pt x="141083" y="186130"/>
                  </a:lnTo>
                  <a:lnTo>
                    <a:pt x="141321" y="187207"/>
                  </a:lnTo>
                  <a:lnTo>
                    <a:pt x="141790" y="187170"/>
                  </a:lnTo>
                  <a:lnTo>
                    <a:pt x="141832" y="187404"/>
                  </a:lnTo>
                  <a:lnTo>
                    <a:pt x="142012" y="187843"/>
                  </a:lnTo>
                  <a:lnTo>
                    <a:pt x="141638" y="187927"/>
                  </a:lnTo>
                  <a:lnTo>
                    <a:pt x="141707" y="188071"/>
                  </a:lnTo>
                  <a:lnTo>
                    <a:pt x="142032" y="188624"/>
                  </a:lnTo>
                  <a:lnTo>
                    <a:pt x="142156" y="189350"/>
                  </a:lnTo>
                  <a:lnTo>
                    <a:pt x="142173" y="189624"/>
                  </a:lnTo>
                  <a:lnTo>
                    <a:pt x="142311" y="189759"/>
                  </a:lnTo>
                  <a:lnTo>
                    <a:pt x="142516" y="189677"/>
                  </a:lnTo>
                  <a:lnTo>
                    <a:pt x="142759" y="190324"/>
                  </a:lnTo>
                  <a:lnTo>
                    <a:pt x="142963" y="191016"/>
                  </a:lnTo>
                  <a:lnTo>
                    <a:pt x="143169" y="191557"/>
                  </a:lnTo>
                  <a:lnTo>
                    <a:pt x="143177" y="191803"/>
                  </a:lnTo>
                  <a:lnTo>
                    <a:pt x="142928" y="191791"/>
                  </a:lnTo>
                  <a:lnTo>
                    <a:pt x="142933" y="192113"/>
                  </a:lnTo>
                  <a:lnTo>
                    <a:pt x="142933" y="192296"/>
                  </a:lnTo>
                  <a:lnTo>
                    <a:pt x="142985" y="192916"/>
                  </a:lnTo>
                  <a:lnTo>
                    <a:pt x="142981" y="193245"/>
                  </a:lnTo>
                  <a:lnTo>
                    <a:pt x="142879" y="193780"/>
                  </a:lnTo>
                  <a:lnTo>
                    <a:pt x="142830" y="193958"/>
                  </a:lnTo>
                  <a:lnTo>
                    <a:pt x="142747" y="194237"/>
                  </a:lnTo>
                  <a:lnTo>
                    <a:pt x="142642" y="194491"/>
                  </a:lnTo>
                  <a:lnTo>
                    <a:pt x="142441" y="194825"/>
                  </a:lnTo>
                  <a:lnTo>
                    <a:pt x="142143" y="195636"/>
                  </a:lnTo>
                  <a:lnTo>
                    <a:pt x="140978" y="196640"/>
                  </a:lnTo>
                  <a:lnTo>
                    <a:pt x="140284" y="196413"/>
                  </a:lnTo>
                  <a:lnTo>
                    <a:pt x="139237" y="196356"/>
                  </a:lnTo>
                  <a:lnTo>
                    <a:pt x="138822" y="196159"/>
                  </a:lnTo>
                  <a:lnTo>
                    <a:pt x="138615" y="196123"/>
                  </a:lnTo>
                  <a:lnTo>
                    <a:pt x="138349" y="196009"/>
                  </a:lnTo>
                  <a:lnTo>
                    <a:pt x="136959" y="195657"/>
                  </a:lnTo>
                  <a:lnTo>
                    <a:pt x="136184" y="195466"/>
                  </a:lnTo>
                  <a:lnTo>
                    <a:pt x="135978" y="195409"/>
                  </a:lnTo>
                  <a:lnTo>
                    <a:pt x="135627" y="195123"/>
                  </a:lnTo>
                  <a:lnTo>
                    <a:pt x="134931" y="194406"/>
                  </a:lnTo>
                  <a:lnTo>
                    <a:pt x="134721" y="193500"/>
                  </a:lnTo>
                  <a:lnTo>
                    <a:pt x="134433" y="190333"/>
                  </a:lnTo>
                  <a:lnTo>
                    <a:pt x="133698" y="188755"/>
                  </a:lnTo>
                  <a:lnTo>
                    <a:pt x="133128" y="187735"/>
                  </a:lnTo>
                  <a:lnTo>
                    <a:pt x="132951" y="186862"/>
                  </a:lnTo>
                  <a:lnTo>
                    <a:pt x="133070" y="186223"/>
                  </a:lnTo>
                  <a:lnTo>
                    <a:pt x="133031" y="185921"/>
                  </a:lnTo>
                  <a:lnTo>
                    <a:pt x="132989" y="185733"/>
                  </a:lnTo>
                  <a:lnTo>
                    <a:pt x="132965" y="185591"/>
                  </a:lnTo>
                  <a:lnTo>
                    <a:pt x="132916" y="185362"/>
                  </a:lnTo>
                  <a:lnTo>
                    <a:pt x="132869" y="185194"/>
                  </a:lnTo>
                  <a:lnTo>
                    <a:pt x="132808" y="184906"/>
                  </a:lnTo>
                  <a:lnTo>
                    <a:pt x="132623" y="184390"/>
                  </a:lnTo>
                  <a:lnTo>
                    <a:pt x="132302" y="183616"/>
                  </a:lnTo>
                  <a:lnTo>
                    <a:pt x="132231" y="183376"/>
                  </a:lnTo>
                  <a:lnTo>
                    <a:pt x="132022" y="182834"/>
                  </a:lnTo>
                  <a:lnTo>
                    <a:pt x="131723" y="182908"/>
                  </a:lnTo>
                  <a:lnTo>
                    <a:pt x="131596" y="182098"/>
                  </a:lnTo>
                  <a:lnTo>
                    <a:pt x="131505" y="181857"/>
                  </a:lnTo>
                  <a:lnTo>
                    <a:pt x="131766" y="181768"/>
                  </a:lnTo>
                  <a:lnTo>
                    <a:pt x="131625" y="181534"/>
                  </a:lnTo>
                  <a:lnTo>
                    <a:pt x="131121" y="180351"/>
                  </a:lnTo>
                  <a:lnTo>
                    <a:pt x="130957" y="180088"/>
                  </a:lnTo>
                  <a:lnTo>
                    <a:pt x="130512" y="180261"/>
                  </a:lnTo>
                  <a:lnTo>
                    <a:pt x="129767" y="179094"/>
                  </a:lnTo>
                  <a:lnTo>
                    <a:pt x="128671" y="178284"/>
                  </a:lnTo>
                  <a:lnTo>
                    <a:pt x="128882" y="177955"/>
                  </a:lnTo>
                  <a:lnTo>
                    <a:pt x="128291" y="177722"/>
                  </a:lnTo>
                  <a:lnTo>
                    <a:pt x="127744" y="177363"/>
                  </a:lnTo>
                  <a:lnTo>
                    <a:pt x="127494" y="177236"/>
                  </a:lnTo>
                  <a:lnTo>
                    <a:pt x="127268" y="177116"/>
                  </a:lnTo>
                  <a:lnTo>
                    <a:pt x="127026" y="177021"/>
                  </a:lnTo>
                  <a:lnTo>
                    <a:pt x="126636" y="176830"/>
                  </a:lnTo>
                  <a:lnTo>
                    <a:pt x="126467" y="177008"/>
                  </a:lnTo>
                  <a:lnTo>
                    <a:pt x="126211" y="176849"/>
                  </a:lnTo>
                  <a:lnTo>
                    <a:pt x="125779" y="176403"/>
                  </a:lnTo>
                  <a:lnTo>
                    <a:pt x="124756" y="175419"/>
                  </a:lnTo>
                  <a:lnTo>
                    <a:pt x="124478" y="175280"/>
                  </a:lnTo>
                  <a:lnTo>
                    <a:pt x="124200" y="175175"/>
                  </a:lnTo>
                  <a:lnTo>
                    <a:pt x="123600" y="174839"/>
                  </a:lnTo>
                  <a:lnTo>
                    <a:pt x="123000" y="174565"/>
                  </a:lnTo>
                  <a:lnTo>
                    <a:pt x="122384" y="174222"/>
                  </a:lnTo>
                  <a:lnTo>
                    <a:pt x="122316" y="173548"/>
                  </a:lnTo>
                  <a:lnTo>
                    <a:pt x="121764" y="173425"/>
                  </a:lnTo>
                  <a:lnTo>
                    <a:pt x="121573" y="173419"/>
                  </a:lnTo>
                  <a:lnTo>
                    <a:pt x="121433" y="173439"/>
                  </a:lnTo>
                  <a:lnTo>
                    <a:pt x="121385" y="174048"/>
                  </a:lnTo>
                  <a:lnTo>
                    <a:pt x="121105" y="174105"/>
                  </a:lnTo>
                  <a:lnTo>
                    <a:pt x="120760" y="174241"/>
                  </a:lnTo>
                  <a:lnTo>
                    <a:pt x="120474" y="174398"/>
                  </a:lnTo>
                  <a:lnTo>
                    <a:pt x="120147" y="174523"/>
                  </a:lnTo>
                  <a:lnTo>
                    <a:pt x="119840" y="174872"/>
                  </a:lnTo>
                  <a:lnTo>
                    <a:pt x="119919" y="175225"/>
                  </a:lnTo>
                  <a:lnTo>
                    <a:pt x="119764" y="175263"/>
                  </a:lnTo>
                  <a:lnTo>
                    <a:pt x="119572" y="175521"/>
                  </a:lnTo>
                  <a:lnTo>
                    <a:pt x="119487" y="175796"/>
                  </a:lnTo>
                  <a:lnTo>
                    <a:pt x="119394" y="176049"/>
                  </a:lnTo>
                  <a:lnTo>
                    <a:pt x="118777" y="176572"/>
                  </a:lnTo>
                  <a:lnTo>
                    <a:pt x="118509" y="176510"/>
                  </a:lnTo>
                  <a:lnTo>
                    <a:pt x="117985" y="175962"/>
                  </a:lnTo>
                  <a:lnTo>
                    <a:pt x="117641" y="175433"/>
                  </a:lnTo>
                  <a:lnTo>
                    <a:pt x="117311" y="175113"/>
                  </a:lnTo>
                  <a:lnTo>
                    <a:pt x="116830" y="174679"/>
                  </a:lnTo>
                  <a:lnTo>
                    <a:pt x="116168" y="174051"/>
                  </a:lnTo>
                  <a:lnTo>
                    <a:pt x="115130" y="173411"/>
                  </a:lnTo>
                  <a:lnTo>
                    <a:pt x="113309" y="172531"/>
                  </a:lnTo>
                  <a:lnTo>
                    <a:pt x="113146" y="172109"/>
                  </a:lnTo>
                  <a:lnTo>
                    <a:pt x="112924" y="171753"/>
                  </a:lnTo>
                  <a:lnTo>
                    <a:pt x="112586" y="171470"/>
                  </a:lnTo>
                  <a:lnTo>
                    <a:pt x="112334" y="171216"/>
                  </a:lnTo>
                  <a:lnTo>
                    <a:pt x="111977" y="170905"/>
                  </a:lnTo>
                  <a:lnTo>
                    <a:pt x="111731" y="170769"/>
                  </a:lnTo>
                  <a:lnTo>
                    <a:pt x="111458" y="170653"/>
                  </a:lnTo>
                  <a:lnTo>
                    <a:pt x="111269" y="170530"/>
                  </a:lnTo>
                  <a:lnTo>
                    <a:pt x="110583" y="170082"/>
                  </a:lnTo>
                  <a:lnTo>
                    <a:pt x="110230" y="169770"/>
                  </a:lnTo>
                  <a:lnTo>
                    <a:pt x="109939" y="169516"/>
                  </a:lnTo>
                  <a:lnTo>
                    <a:pt x="109681" y="169225"/>
                  </a:lnTo>
                  <a:lnTo>
                    <a:pt x="109534" y="169049"/>
                  </a:lnTo>
                  <a:lnTo>
                    <a:pt x="109367" y="168757"/>
                  </a:lnTo>
                  <a:lnTo>
                    <a:pt x="109220" y="168590"/>
                  </a:lnTo>
                  <a:lnTo>
                    <a:pt x="105267" y="171656"/>
                  </a:lnTo>
                  <a:lnTo>
                    <a:pt x="105444" y="172021"/>
                  </a:lnTo>
                  <a:lnTo>
                    <a:pt x="105850" y="172705"/>
                  </a:lnTo>
                  <a:lnTo>
                    <a:pt x="106127" y="173304"/>
                  </a:lnTo>
                  <a:lnTo>
                    <a:pt x="106350" y="173766"/>
                  </a:lnTo>
                  <a:lnTo>
                    <a:pt x="106584" y="173952"/>
                  </a:lnTo>
                  <a:lnTo>
                    <a:pt x="107277" y="174361"/>
                  </a:lnTo>
                  <a:lnTo>
                    <a:pt x="108150" y="175046"/>
                  </a:lnTo>
                  <a:lnTo>
                    <a:pt x="108777" y="175517"/>
                  </a:lnTo>
                  <a:lnTo>
                    <a:pt x="109137" y="175856"/>
                  </a:lnTo>
                  <a:lnTo>
                    <a:pt x="109267" y="175978"/>
                  </a:lnTo>
                  <a:lnTo>
                    <a:pt x="110024" y="176524"/>
                  </a:lnTo>
                  <a:lnTo>
                    <a:pt x="110579" y="176627"/>
                  </a:lnTo>
                  <a:lnTo>
                    <a:pt x="114719" y="182083"/>
                  </a:lnTo>
                  <a:lnTo>
                    <a:pt x="114802" y="182386"/>
                  </a:lnTo>
                  <a:lnTo>
                    <a:pt x="114782" y="182591"/>
                  </a:lnTo>
                  <a:lnTo>
                    <a:pt x="115085" y="182997"/>
                  </a:lnTo>
                  <a:lnTo>
                    <a:pt x="114828" y="183292"/>
                  </a:lnTo>
                  <a:lnTo>
                    <a:pt x="115036" y="183574"/>
                  </a:lnTo>
                  <a:lnTo>
                    <a:pt x="115165" y="183720"/>
                  </a:lnTo>
                  <a:lnTo>
                    <a:pt x="115791" y="184550"/>
                  </a:lnTo>
                  <a:lnTo>
                    <a:pt x="116416" y="185348"/>
                  </a:lnTo>
                  <a:lnTo>
                    <a:pt x="116547" y="185415"/>
                  </a:lnTo>
                  <a:lnTo>
                    <a:pt x="116750" y="185332"/>
                  </a:lnTo>
                  <a:lnTo>
                    <a:pt x="117033" y="185897"/>
                  </a:lnTo>
                  <a:lnTo>
                    <a:pt x="117320" y="186396"/>
                  </a:lnTo>
                  <a:lnTo>
                    <a:pt x="117422" y="186602"/>
                  </a:lnTo>
                  <a:lnTo>
                    <a:pt x="117563" y="187016"/>
                  </a:lnTo>
                  <a:lnTo>
                    <a:pt x="117841" y="187745"/>
                  </a:lnTo>
                  <a:lnTo>
                    <a:pt x="117995" y="188661"/>
                  </a:lnTo>
                  <a:lnTo>
                    <a:pt x="118192" y="189691"/>
                  </a:lnTo>
                  <a:lnTo>
                    <a:pt x="117735" y="190204"/>
                  </a:lnTo>
                  <a:lnTo>
                    <a:pt x="116514" y="190132"/>
                  </a:lnTo>
                  <a:lnTo>
                    <a:pt x="112818" y="189917"/>
                  </a:lnTo>
                  <a:lnTo>
                    <a:pt x="112196" y="189885"/>
                  </a:lnTo>
                  <a:lnTo>
                    <a:pt x="110943" y="189826"/>
                  </a:lnTo>
                  <a:lnTo>
                    <a:pt x="110692" y="189802"/>
                  </a:lnTo>
                  <a:lnTo>
                    <a:pt x="110425" y="189605"/>
                  </a:lnTo>
                  <a:lnTo>
                    <a:pt x="110100" y="189352"/>
                  </a:lnTo>
                  <a:lnTo>
                    <a:pt x="109138" y="188550"/>
                  </a:lnTo>
                  <a:lnTo>
                    <a:pt x="108118" y="187237"/>
                  </a:lnTo>
                  <a:lnTo>
                    <a:pt x="107429" y="187011"/>
                  </a:lnTo>
                  <a:lnTo>
                    <a:pt x="107248" y="186955"/>
                  </a:lnTo>
                  <a:lnTo>
                    <a:pt x="107072" y="186891"/>
                  </a:lnTo>
                  <a:lnTo>
                    <a:pt x="106795" y="187112"/>
                  </a:lnTo>
                  <a:lnTo>
                    <a:pt x="106604" y="187153"/>
                  </a:lnTo>
                  <a:lnTo>
                    <a:pt x="105531" y="189023"/>
                  </a:lnTo>
                  <a:lnTo>
                    <a:pt x="105922" y="189135"/>
                  </a:lnTo>
                  <a:lnTo>
                    <a:pt x="106157" y="189204"/>
                  </a:lnTo>
                  <a:lnTo>
                    <a:pt x="106061" y="189447"/>
                  </a:lnTo>
                  <a:lnTo>
                    <a:pt x="105835" y="189383"/>
                  </a:lnTo>
                  <a:lnTo>
                    <a:pt x="105760" y="189608"/>
                  </a:lnTo>
                  <a:lnTo>
                    <a:pt x="105406" y="189767"/>
                  </a:lnTo>
                  <a:lnTo>
                    <a:pt x="107183" y="192269"/>
                  </a:lnTo>
                  <a:lnTo>
                    <a:pt x="107422" y="192077"/>
                  </a:lnTo>
                  <a:lnTo>
                    <a:pt x="107682" y="192384"/>
                  </a:lnTo>
                  <a:lnTo>
                    <a:pt x="107906" y="192678"/>
                  </a:lnTo>
                  <a:lnTo>
                    <a:pt x="108292" y="193168"/>
                  </a:lnTo>
                  <a:lnTo>
                    <a:pt x="108652" y="193278"/>
                  </a:lnTo>
                  <a:lnTo>
                    <a:pt x="109032" y="193399"/>
                  </a:lnTo>
                  <a:lnTo>
                    <a:pt x="110058" y="193718"/>
                  </a:lnTo>
                  <a:lnTo>
                    <a:pt x="110429" y="193881"/>
                  </a:lnTo>
                  <a:lnTo>
                    <a:pt x="111054" y="194077"/>
                  </a:lnTo>
                  <a:lnTo>
                    <a:pt x="111435" y="194153"/>
                  </a:lnTo>
                  <a:lnTo>
                    <a:pt x="111726" y="194257"/>
                  </a:lnTo>
                  <a:lnTo>
                    <a:pt x="112024" y="194387"/>
                  </a:lnTo>
                  <a:lnTo>
                    <a:pt x="112180" y="194654"/>
                  </a:lnTo>
                  <a:lnTo>
                    <a:pt x="113602" y="195628"/>
                  </a:lnTo>
                  <a:lnTo>
                    <a:pt x="114006" y="196123"/>
                  </a:lnTo>
                  <a:lnTo>
                    <a:pt x="114817" y="197115"/>
                  </a:lnTo>
                  <a:lnTo>
                    <a:pt x="115303" y="197717"/>
                  </a:lnTo>
                  <a:lnTo>
                    <a:pt x="115977" y="198277"/>
                  </a:lnTo>
                  <a:lnTo>
                    <a:pt x="116954" y="198668"/>
                  </a:lnTo>
                  <a:lnTo>
                    <a:pt x="118115" y="199124"/>
                  </a:lnTo>
                  <a:lnTo>
                    <a:pt x="118435" y="199274"/>
                  </a:lnTo>
                  <a:lnTo>
                    <a:pt x="118989" y="199581"/>
                  </a:lnTo>
                  <a:lnTo>
                    <a:pt x="120224" y="200226"/>
                  </a:lnTo>
                  <a:lnTo>
                    <a:pt x="120742" y="200434"/>
                  </a:lnTo>
                  <a:lnTo>
                    <a:pt x="120538" y="200710"/>
                  </a:lnTo>
                  <a:lnTo>
                    <a:pt x="120775" y="200881"/>
                  </a:lnTo>
                  <a:lnTo>
                    <a:pt x="121011" y="201053"/>
                  </a:lnTo>
                  <a:lnTo>
                    <a:pt x="121315" y="200836"/>
                  </a:lnTo>
                  <a:lnTo>
                    <a:pt x="121130" y="201257"/>
                  </a:lnTo>
                  <a:lnTo>
                    <a:pt x="121370" y="201104"/>
                  </a:lnTo>
                  <a:lnTo>
                    <a:pt x="121328" y="201365"/>
                  </a:lnTo>
                  <a:lnTo>
                    <a:pt x="121807" y="202014"/>
                  </a:lnTo>
                  <a:lnTo>
                    <a:pt x="122344" y="202368"/>
                  </a:lnTo>
                  <a:lnTo>
                    <a:pt x="122704" y="202899"/>
                  </a:lnTo>
                  <a:lnTo>
                    <a:pt x="122811" y="203133"/>
                  </a:lnTo>
                  <a:lnTo>
                    <a:pt x="122931" y="203428"/>
                  </a:lnTo>
                  <a:lnTo>
                    <a:pt x="123422" y="203416"/>
                  </a:lnTo>
                  <a:lnTo>
                    <a:pt x="123291" y="203432"/>
                  </a:lnTo>
                  <a:lnTo>
                    <a:pt x="122872" y="204436"/>
                  </a:lnTo>
                  <a:lnTo>
                    <a:pt x="122537" y="205011"/>
                  </a:lnTo>
                  <a:lnTo>
                    <a:pt x="122654" y="206100"/>
                  </a:lnTo>
                  <a:lnTo>
                    <a:pt x="122983" y="206029"/>
                  </a:lnTo>
                  <a:lnTo>
                    <a:pt x="123037" y="206616"/>
                  </a:lnTo>
                  <a:lnTo>
                    <a:pt x="123289" y="206756"/>
                  </a:lnTo>
                  <a:lnTo>
                    <a:pt x="124136" y="207171"/>
                  </a:lnTo>
                  <a:lnTo>
                    <a:pt x="124742" y="208707"/>
                  </a:lnTo>
                  <a:lnTo>
                    <a:pt x="123611" y="209881"/>
                  </a:lnTo>
                  <a:lnTo>
                    <a:pt x="123320" y="210414"/>
                  </a:lnTo>
                  <a:lnTo>
                    <a:pt x="123165" y="210698"/>
                  </a:lnTo>
                  <a:lnTo>
                    <a:pt x="122861" y="211338"/>
                  </a:lnTo>
                  <a:lnTo>
                    <a:pt x="122708" y="211613"/>
                  </a:lnTo>
                  <a:lnTo>
                    <a:pt x="122526" y="212182"/>
                  </a:lnTo>
                  <a:lnTo>
                    <a:pt x="122290" y="212366"/>
                  </a:lnTo>
                  <a:lnTo>
                    <a:pt x="122187" y="212722"/>
                  </a:lnTo>
                  <a:lnTo>
                    <a:pt x="122011" y="213382"/>
                  </a:lnTo>
                  <a:lnTo>
                    <a:pt x="121962" y="213793"/>
                  </a:lnTo>
                  <a:lnTo>
                    <a:pt x="121924" y="214362"/>
                  </a:lnTo>
                  <a:lnTo>
                    <a:pt x="122053" y="214357"/>
                  </a:lnTo>
                  <a:lnTo>
                    <a:pt x="122568" y="217148"/>
                  </a:lnTo>
                  <a:lnTo>
                    <a:pt x="122822" y="217133"/>
                  </a:lnTo>
                  <a:lnTo>
                    <a:pt x="122864" y="217680"/>
                  </a:lnTo>
                  <a:lnTo>
                    <a:pt x="122555" y="217683"/>
                  </a:lnTo>
                  <a:lnTo>
                    <a:pt x="122439" y="218175"/>
                  </a:lnTo>
                  <a:lnTo>
                    <a:pt x="122357" y="218957"/>
                  </a:lnTo>
                  <a:lnTo>
                    <a:pt x="121806" y="219797"/>
                  </a:lnTo>
                  <a:lnTo>
                    <a:pt x="122039" y="219931"/>
                  </a:lnTo>
                  <a:lnTo>
                    <a:pt x="120135" y="221372"/>
                  </a:lnTo>
                  <a:lnTo>
                    <a:pt x="119289" y="223054"/>
                  </a:lnTo>
                  <a:lnTo>
                    <a:pt x="119289" y="223203"/>
                  </a:lnTo>
                  <a:lnTo>
                    <a:pt x="119093" y="223893"/>
                  </a:lnTo>
                  <a:lnTo>
                    <a:pt x="119063" y="224135"/>
                  </a:lnTo>
                  <a:lnTo>
                    <a:pt x="117815" y="224248"/>
                  </a:lnTo>
                  <a:lnTo>
                    <a:pt x="117605" y="224276"/>
                  </a:lnTo>
                  <a:lnTo>
                    <a:pt x="117241" y="224277"/>
                  </a:lnTo>
                  <a:lnTo>
                    <a:pt x="116698" y="223903"/>
                  </a:lnTo>
                  <a:lnTo>
                    <a:pt x="116713" y="223626"/>
                  </a:lnTo>
                  <a:lnTo>
                    <a:pt x="116575" y="223631"/>
                  </a:lnTo>
                  <a:lnTo>
                    <a:pt x="116157" y="223415"/>
                  </a:lnTo>
                  <a:lnTo>
                    <a:pt x="115724" y="223144"/>
                  </a:lnTo>
                  <a:lnTo>
                    <a:pt x="115446" y="222937"/>
                  </a:lnTo>
                  <a:lnTo>
                    <a:pt x="114866" y="222451"/>
                  </a:lnTo>
                  <a:lnTo>
                    <a:pt x="114828" y="222213"/>
                  </a:lnTo>
                  <a:lnTo>
                    <a:pt x="114836" y="222074"/>
                  </a:lnTo>
                  <a:lnTo>
                    <a:pt x="114754" y="221857"/>
                  </a:lnTo>
                  <a:lnTo>
                    <a:pt x="114409" y="221468"/>
                  </a:lnTo>
                  <a:lnTo>
                    <a:pt x="114409" y="221259"/>
                  </a:lnTo>
                  <a:lnTo>
                    <a:pt x="114432" y="221017"/>
                  </a:lnTo>
                  <a:lnTo>
                    <a:pt x="114145" y="220764"/>
                  </a:lnTo>
                  <a:lnTo>
                    <a:pt x="114014" y="220641"/>
                  </a:lnTo>
                  <a:lnTo>
                    <a:pt x="113360" y="220273"/>
                  </a:lnTo>
                  <a:lnTo>
                    <a:pt x="112765" y="219956"/>
                  </a:lnTo>
                  <a:lnTo>
                    <a:pt x="112863" y="219734"/>
                  </a:lnTo>
                  <a:lnTo>
                    <a:pt x="112720" y="219680"/>
                  </a:lnTo>
                  <a:lnTo>
                    <a:pt x="112520" y="219639"/>
                  </a:lnTo>
                  <a:lnTo>
                    <a:pt x="112202" y="219655"/>
                  </a:lnTo>
                  <a:lnTo>
                    <a:pt x="112014" y="219581"/>
                  </a:lnTo>
                  <a:lnTo>
                    <a:pt x="111818" y="219512"/>
                  </a:lnTo>
                  <a:lnTo>
                    <a:pt x="111089" y="219587"/>
                  </a:lnTo>
                  <a:lnTo>
                    <a:pt x="110375" y="219653"/>
                  </a:lnTo>
                  <a:lnTo>
                    <a:pt x="109104" y="218607"/>
                  </a:lnTo>
                  <a:lnTo>
                    <a:pt x="108945" y="218469"/>
                  </a:lnTo>
                  <a:lnTo>
                    <a:pt x="108736" y="217994"/>
                  </a:lnTo>
                  <a:lnTo>
                    <a:pt x="108203" y="216708"/>
                  </a:lnTo>
                  <a:lnTo>
                    <a:pt x="107934" y="216058"/>
                  </a:lnTo>
                  <a:lnTo>
                    <a:pt x="107292" y="215072"/>
                  </a:lnTo>
                  <a:lnTo>
                    <a:pt x="105250" y="213111"/>
                  </a:lnTo>
                  <a:lnTo>
                    <a:pt x="103901" y="212482"/>
                  </a:lnTo>
                  <a:lnTo>
                    <a:pt x="101776" y="211596"/>
                  </a:lnTo>
                  <a:lnTo>
                    <a:pt x="101216" y="211408"/>
                  </a:lnTo>
                  <a:lnTo>
                    <a:pt x="100548" y="211090"/>
                  </a:lnTo>
                  <a:lnTo>
                    <a:pt x="100117" y="210780"/>
                  </a:lnTo>
                  <a:lnTo>
                    <a:pt x="99751" y="210589"/>
                  </a:lnTo>
                  <a:lnTo>
                    <a:pt x="99390" y="210460"/>
                  </a:lnTo>
                  <a:lnTo>
                    <a:pt x="98847" y="210462"/>
                  </a:lnTo>
                  <a:lnTo>
                    <a:pt x="98662" y="210481"/>
                  </a:lnTo>
                  <a:lnTo>
                    <a:pt x="98389" y="210536"/>
                  </a:lnTo>
                  <a:lnTo>
                    <a:pt x="98046" y="210627"/>
                  </a:lnTo>
                  <a:lnTo>
                    <a:pt x="97795" y="210731"/>
                  </a:lnTo>
                  <a:lnTo>
                    <a:pt x="97442" y="210920"/>
                  </a:lnTo>
                  <a:lnTo>
                    <a:pt x="97258" y="211008"/>
                  </a:lnTo>
                  <a:lnTo>
                    <a:pt x="97080" y="211108"/>
                  </a:lnTo>
                  <a:lnTo>
                    <a:pt x="96909" y="211218"/>
                  </a:lnTo>
                  <a:lnTo>
                    <a:pt x="96175" y="212225"/>
                  </a:lnTo>
                  <a:lnTo>
                    <a:pt x="96168" y="215511"/>
                  </a:lnTo>
                  <a:lnTo>
                    <a:pt x="96164" y="215839"/>
                  </a:lnTo>
                  <a:lnTo>
                    <a:pt x="96201" y="216002"/>
                  </a:lnTo>
                  <a:lnTo>
                    <a:pt x="96070" y="216270"/>
                  </a:lnTo>
                  <a:lnTo>
                    <a:pt x="96136" y="217447"/>
                  </a:lnTo>
                  <a:lnTo>
                    <a:pt x="92690" y="215926"/>
                  </a:lnTo>
                  <a:lnTo>
                    <a:pt x="93200" y="214843"/>
                  </a:lnTo>
                  <a:lnTo>
                    <a:pt x="92807" y="214499"/>
                  </a:lnTo>
                  <a:lnTo>
                    <a:pt x="91989" y="213707"/>
                  </a:lnTo>
                  <a:lnTo>
                    <a:pt x="91722" y="213409"/>
                  </a:lnTo>
                  <a:lnTo>
                    <a:pt x="90091" y="211348"/>
                  </a:lnTo>
                  <a:lnTo>
                    <a:pt x="89854" y="211059"/>
                  </a:lnTo>
                  <a:lnTo>
                    <a:pt x="89664" y="210814"/>
                  </a:lnTo>
                  <a:lnTo>
                    <a:pt x="89256" y="210334"/>
                  </a:lnTo>
                  <a:lnTo>
                    <a:pt x="89000" y="210008"/>
                  </a:lnTo>
                  <a:lnTo>
                    <a:pt x="88638" y="209756"/>
                  </a:lnTo>
                  <a:lnTo>
                    <a:pt x="88350" y="209418"/>
                  </a:lnTo>
                  <a:lnTo>
                    <a:pt x="88227" y="209270"/>
                  </a:lnTo>
                  <a:lnTo>
                    <a:pt x="88007" y="209028"/>
                  </a:lnTo>
                  <a:lnTo>
                    <a:pt x="87738" y="208740"/>
                  </a:lnTo>
                  <a:lnTo>
                    <a:pt x="87216" y="208179"/>
                  </a:lnTo>
                  <a:lnTo>
                    <a:pt x="86148" y="207217"/>
                  </a:lnTo>
                  <a:lnTo>
                    <a:pt x="85414" y="206420"/>
                  </a:lnTo>
                  <a:lnTo>
                    <a:pt x="85136" y="205938"/>
                  </a:lnTo>
                  <a:lnTo>
                    <a:pt x="85050" y="205650"/>
                  </a:lnTo>
                  <a:lnTo>
                    <a:pt x="84965" y="205302"/>
                  </a:lnTo>
                  <a:lnTo>
                    <a:pt x="84551" y="205456"/>
                  </a:lnTo>
                  <a:lnTo>
                    <a:pt x="83672" y="203030"/>
                  </a:lnTo>
                  <a:lnTo>
                    <a:pt x="84103" y="202873"/>
                  </a:lnTo>
                  <a:lnTo>
                    <a:pt x="83884" y="202634"/>
                  </a:lnTo>
                  <a:lnTo>
                    <a:pt x="83638" y="202056"/>
                  </a:lnTo>
                  <a:lnTo>
                    <a:pt x="83565" y="201863"/>
                  </a:lnTo>
                  <a:lnTo>
                    <a:pt x="83257" y="201157"/>
                  </a:lnTo>
                  <a:lnTo>
                    <a:pt x="83098" y="200579"/>
                  </a:lnTo>
                  <a:lnTo>
                    <a:pt x="83031" y="200051"/>
                  </a:lnTo>
                  <a:lnTo>
                    <a:pt x="83031" y="199837"/>
                  </a:lnTo>
                  <a:lnTo>
                    <a:pt x="83498" y="198821"/>
                  </a:lnTo>
                  <a:lnTo>
                    <a:pt x="83363" y="197386"/>
                  </a:lnTo>
                  <a:lnTo>
                    <a:pt x="83382" y="197174"/>
                  </a:lnTo>
                  <a:lnTo>
                    <a:pt x="83318" y="196563"/>
                  </a:lnTo>
                  <a:lnTo>
                    <a:pt x="83293" y="196288"/>
                  </a:lnTo>
                  <a:lnTo>
                    <a:pt x="83257" y="195766"/>
                  </a:lnTo>
                  <a:lnTo>
                    <a:pt x="83196" y="195150"/>
                  </a:lnTo>
                  <a:lnTo>
                    <a:pt x="83161" y="194300"/>
                  </a:lnTo>
                  <a:lnTo>
                    <a:pt x="83113" y="193375"/>
                  </a:lnTo>
                  <a:lnTo>
                    <a:pt x="83103" y="193032"/>
                  </a:lnTo>
                  <a:lnTo>
                    <a:pt x="83072" y="192741"/>
                  </a:lnTo>
                  <a:lnTo>
                    <a:pt x="83063" y="192421"/>
                  </a:lnTo>
                  <a:lnTo>
                    <a:pt x="83027" y="192082"/>
                  </a:lnTo>
                  <a:lnTo>
                    <a:pt x="82978" y="191357"/>
                  </a:lnTo>
                  <a:lnTo>
                    <a:pt x="82969" y="191148"/>
                  </a:lnTo>
                  <a:lnTo>
                    <a:pt x="82939" y="190841"/>
                  </a:lnTo>
                  <a:lnTo>
                    <a:pt x="82903" y="190378"/>
                  </a:lnTo>
                  <a:lnTo>
                    <a:pt x="82865" y="190149"/>
                  </a:lnTo>
                  <a:lnTo>
                    <a:pt x="82797" y="189892"/>
                  </a:lnTo>
                  <a:lnTo>
                    <a:pt x="82706" y="189675"/>
                  </a:lnTo>
                  <a:lnTo>
                    <a:pt x="82645" y="189496"/>
                  </a:lnTo>
                  <a:lnTo>
                    <a:pt x="82599" y="189304"/>
                  </a:lnTo>
                  <a:lnTo>
                    <a:pt x="82495" y="189071"/>
                  </a:lnTo>
                  <a:lnTo>
                    <a:pt x="82388" y="188851"/>
                  </a:lnTo>
                  <a:lnTo>
                    <a:pt x="82263" y="188574"/>
                  </a:lnTo>
                  <a:lnTo>
                    <a:pt x="82155" y="188370"/>
                  </a:lnTo>
                  <a:lnTo>
                    <a:pt x="81933" y="188037"/>
                  </a:lnTo>
                  <a:lnTo>
                    <a:pt x="81415" y="187476"/>
                  </a:lnTo>
                  <a:lnTo>
                    <a:pt x="80999" y="187103"/>
                  </a:lnTo>
                  <a:lnTo>
                    <a:pt x="80599" y="186708"/>
                  </a:lnTo>
                  <a:lnTo>
                    <a:pt x="80229" y="186454"/>
                  </a:lnTo>
                  <a:lnTo>
                    <a:pt x="79842" y="186241"/>
                  </a:lnTo>
                  <a:lnTo>
                    <a:pt x="79474" y="185996"/>
                  </a:lnTo>
                  <a:lnTo>
                    <a:pt x="79060" y="185839"/>
                  </a:lnTo>
                  <a:lnTo>
                    <a:pt x="78638" y="185727"/>
                  </a:lnTo>
                  <a:lnTo>
                    <a:pt x="78211" y="185660"/>
                  </a:lnTo>
                  <a:lnTo>
                    <a:pt x="77776" y="185613"/>
                  </a:lnTo>
                  <a:lnTo>
                    <a:pt x="76962" y="185578"/>
                  </a:lnTo>
                  <a:lnTo>
                    <a:pt x="75874" y="185574"/>
                  </a:lnTo>
                  <a:lnTo>
                    <a:pt x="75376" y="185515"/>
                  </a:lnTo>
                  <a:lnTo>
                    <a:pt x="75204" y="185510"/>
                  </a:lnTo>
                  <a:lnTo>
                    <a:pt x="74593" y="185690"/>
                  </a:lnTo>
                  <a:lnTo>
                    <a:pt x="74728" y="186385"/>
                  </a:lnTo>
                  <a:lnTo>
                    <a:pt x="74274" y="186541"/>
                  </a:lnTo>
                  <a:lnTo>
                    <a:pt x="73669" y="186877"/>
                  </a:lnTo>
                  <a:lnTo>
                    <a:pt x="73728" y="187184"/>
                  </a:lnTo>
                  <a:lnTo>
                    <a:pt x="73763" y="187569"/>
                  </a:lnTo>
                  <a:lnTo>
                    <a:pt x="73910" y="188967"/>
                  </a:lnTo>
                  <a:lnTo>
                    <a:pt x="73983" y="189520"/>
                  </a:lnTo>
                  <a:lnTo>
                    <a:pt x="73931" y="189833"/>
                  </a:lnTo>
                  <a:lnTo>
                    <a:pt x="73788" y="190017"/>
                  </a:lnTo>
                  <a:lnTo>
                    <a:pt x="73625" y="190417"/>
                  </a:lnTo>
                  <a:lnTo>
                    <a:pt x="72498" y="191541"/>
                  </a:lnTo>
                  <a:lnTo>
                    <a:pt x="72207" y="192006"/>
                  </a:lnTo>
                  <a:lnTo>
                    <a:pt x="71534" y="193048"/>
                  </a:lnTo>
                  <a:lnTo>
                    <a:pt x="71546" y="193595"/>
                  </a:lnTo>
                  <a:lnTo>
                    <a:pt x="71485" y="195263"/>
                  </a:lnTo>
                  <a:lnTo>
                    <a:pt x="71647" y="195277"/>
                  </a:lnTo>
                  <a:lnTo>
                    <a:pt x="71580" y="196165"/>
                  </a:lnTo>
                  <a:lnTo>
                    <a:pt x="71317" y="196145"/>
                  </a:lnTo>
                  <a:lnTo>
                    <a:pt x="71258" y="196785"/>
                  </a:lnTo>
                  <a:lnTo>
                    <a:pt x="71203" y="197757"/>
                  </a:lnTo>
                  <a:lnTo>
                    <a:pt x="71167" y="198431"/>
                  </a:lnTo>
                  <a:lnTo>
                    <a:pt x="71278" y="198808"/>
                  </a:lnTo>
                  <a:lnTo>
                    <a:pt x="71377" y="199349"/>
                  </a:lnTo>
                  <a:lnTo>
                    <a:pt x="71224" y="199919"/>
                  </a:lnTo>
                  <a:lnTo>
                    <a:pt x="71016" y="199909"/>
                  </a:lnTo>
                  <a:lnTo>
                    <a:pt x="70797" y="200669"/>
                  </a:lnTo>
                  <a:lnTo>
                    <a:pt x="70346" y="202268"/>
                  </a:lnTo>
                  <a:lnTo>
                    <a:pt x="70281" y="202461"/>
                  </a:lnTo>
                  <a:lnTo>
                    <a:pt x="70192" y="203196"/>
                  </a:lnTo>
                  <a:lnTo>
                    <a:pt x="70615" y="204097"/>
                  </a:lnTo>
                  <a:lnTo>
                    <a:pt x="70976" y="204905"/>
                  </a:lnTo>
                  <a:lnTo>
                    <a:pt x="71128" y="205253"/>
                  </a:lnTo>
                  <a:lnTo>
                    <a:pt x="71358" y="205741"/>
                  </a:lnTo>
                  <a:lnTo>
                    <a:pt x="71448" y="206094"/>
                  </a:lnTo>
                  <a:lnTo>
                    <a:pt x="71502" y="206528"/>
                  </a:lnTo>
                  <a:lnTo>
                    <a:pt x="71504" y="206664"/>
                  </a:lnTo>
                  <a:lnTo>
                    <a:pt x="71423" y="207152"/>
                  </a:lnTo>
                  <a:lnTo>
                    <a:pt x="70974" y="207609"/>
                  </a:lnTo>
                  <a:lnTo>
                    <a:pt x="70844" y="207650"/>
                  </a:lnTo>
                  <a:lnTo>
                    <a:pt x="70485" y="207684"/>
                  </a:lnTo>
                  <a:lnTo>
                    <a:pt x="69547" y="207694"/>
                  </a:lnTo>
                  <a:lnTo>
                    <a:pt x="69360" y="207674"/>
                  </a:lnTo>
                  <a:lnTo>
                    <a:pt x="68614" y="207577"/>
                  </a:lnTo>
                  <a:lnTo>
                    <a:pt x="67275" y="207353"/>
                  </a:lnTo>
                  <a:lnTo>
                    <a:pt x="67047" y="207235"/>
                  </a:lnTo>
                  <a:lnTo>
                    <a:pt x="66067" y="207206"/>
                  </a:lnTo>
                  <a:lnTo>
                    <a:pt x="65434" y="207184"/>
                  </a:lnTo>
                  <a:lnTo>
                    <a:pt x="64998" y="207263"/>
                  </a:lnTo>
                  <a:lnTo>
                    <a:pt x="64047" y="207475"/>
                  </a:lnTo>
                  <a:lnTo>
                    <a:pt x="63826" y="207598"/>
                  </a:lnTo>
                  <a:lnTo>
                    <a:pt x="63630" y="207734"/>
                  </a:lnTo>
                  <a:lnTo>
                    <a:pt x="63369" y="207944"/>
                  </a:lnTo>
                  <a:lnTo>
                    <a:pt x="63169" y="208261"/>
                  </a:lnTo>
                  <a:lnTo>
                    <a:pt x="63022" y="208618"/>
                  </a:lnTo>
                  <a:lnTo>
                    <a:pt x="62922" y="209123"/>
                  </a:lnTo>
                  <a:lnTo>
                    <a:pt x="63211" y="209324"/>
                  </a:lnTo>
                  <a:lnTo>
                    <a:pt x="62984" y="209616"/>
                  </a:lnTo>
                  <a:lnTo>
                    <a:pt x="62825" y="209944"/>
                  </a:lnTo>
                  <a:lnTo>
                    <a:pt x="62781" y="210506"/>
                  </a:lnTo>
                  <a:lnTo>
                    <a:pt x="62773" y="210859"/>
                  </a:lnTo>
                  <a:lnTo>
                    <a:pt x="62798" y="212222"/>
                  </a:lnTo>
                  <a:lnTo>
                    <a:pt x="62844" y="213013"/>
                  </a:lnTo>
                  <a:lnTo>
                    <a:pt x="62869" y="213329"/>
                  </a:lnTo>
                  <a:lnTo>
                    <a:pt x="62920" y="213549"/>
                  </a:lnTo>
                  <a:lnTo>
                    <a:pt x="62992" y="214026"/>
                  </a:lnTo>
                  <a:lnTo>
                    <a:pt x="62916" y="214352"/>
                  </a:lnTo>
                  <a:lnTo>
                    <a:pt x="62376" y="214997"/>
                  </a:lnTo>
                  <a:lnTo>
                    <a:pt x="62226" y="215002"/>
                  </a:lnTo>
                  <a:lnTo>
                    <a:pt x="61881" y="214889"/>
                  </a:lnTo>
                  <a:lnTo>
                    <a:pt x="61335" y="214489"/>
                  </a:lnTo>
                  <a:lnTo>
                    <a:pt x="60851" y="214060"/>
                  </a:lnTo>
                  <a:lnTo>
                    <a:pt x="59927" y="213099"/>
                  </a:lnTo>
                  <a:lnTo>
                    <a:pt x="58922" y="211280"/>
                  </a:lnTo>
                  <a:lnTo>
                    <a:pt x="58275" y="209775"/>
                  </a:lnTo>
                  <a:lnTo>
                    <a:pt x="58184" y="209488"/>
                  </a:lnTo>
                  <a:lnTo>
                    <a:pt x="58160" y="209148"/>
                  </a:lnTo>
                  <a:lnTo>
                    <a:pt x="58176" y="207334"/>
                  </a:lnTo>
                  <a:lnTo>
                    <a:pt x="58410" y="206000"/>
                  </a:lnTo>
                  <a:lnTo>
                    <a:pt x="59514" y="203968"/>
                  </a:lnTo>
                  <a:lnTo>
                    <a:pt x="59722" y="203586"/>
                  </a:lnTo>
                  <a:lnTo>
                    <a:pt x="58861" y="202021"/>
                  </a:lnTo>
                  <a:lnTo>
                    <a:pt x="58569" y="201488"/>
                  </a:lnTo>
                  <a:lnTo>
                    <a:pt x="57597" y="200460"/>
                  </a:lnTo>
                  <a:lnTo>
                    <a:pt x="57031" y="199616"/>
                  </a:lnTo>
                  <a:lnTo>
                    <a:pt x="57753" y="199537"/>
                  </a:lnTo>
                  <a:lnTo>
                    <a:pt x="57515" y="199073"/>
                  </a:lnTo>
                  <a:lnTo>
                    <a:pt x="57077" y="199121"/>
                  </a:lnTo>
                  <a:lnTo>
                    <a:pt x="56847" y="198656"/>
                  </a:lnTo>
                  <a:lnTo>
                    <a:pt x="56693" y="198167"/>
                  </a:lnTo>
                  <a:lnTo>
                    <a:pt x="56772" y="195964"/>
                  </a:lnTo>
                  <a:lnTo>
                    <a:pt x="55760" y="194814"/>
                  </a:lnTo>
                  <a:lnTo>
                    <a:pt x="55532" y="194514"/>
                  </a:lnTo>
                  <a:lnTo>
                    <a:pt x="54809" y="193716"/>
                  </a:lnTo>
                  <a:lnTo>
                    <a:pt x="54070" y="193558"/>
                  </a:lnTo>
                  <a:lnTo>
                    <a:pt x="52566" y="193139"/>
                  </a:lnTo>
                  <a:lnTo>
                    <a:pt x="51889" y="192815"/>
                  </a:lnTo>
                  <a:lnTo>
                    <a:pt x="51326" y="192147"/>
                  </a:lnTo>
                  <a:lnTo>
                    <a:pt x="50593" y="191105"/>
                  </a:lnTo>
                  <a:lnTo>
                    <a:pt x="50463" y="191005"/>
                  </a:lnTo>
                  <a:lnTo>
                    <a:pt x="48495" y="189416"/>
                  </a:lnTo>
                  <a:lnTo>
                    <a:pt x="47974" y="188948"/>
                  </a:lnTo>
                  <a:lnTo>
                    <a:pt x="47479" y="188038"/>
                  </a:lnTo>
                  <a:lnTo>
                    <a:pt x="47426" y="187860"/>
                  </a:lnTo>
                  <a:lnTo>
                    <a:pt x="48231" y="185549"/>
                  </a:lnTo>
                  <a:lnTo>
                    <a:pt x="48044" y="185549"/>
                  </a:lnTo>
                  <a:lnTo>
                    <a:pt x="48273" y="185098"/>
                  </a:lnTo>
                  <a:lnTo>
                    <a:pt x="48509" y="184758"/>
                  </a:lnTo>
                  <a:lnTo>
                    <a:pt x="48828" y="184391"/>
                  </a:lnTo>
                  <a:lnTo>
                    <a:pt x="48974" y="184171"/>
                  </a:lnTo>
                  <a:lnTo>
                    <a:pt x="49280" y="182739"/>
                  </a:lnTo>
                  <a:lnTo>
                    <a:pt x="49382" y="182382"/>
                  </a:lnTo>
                  <a:lnTo>
                    <a:pt x="49180" y="181476"/>
                  </a:lnTo>
                  <a:lnTo>
                    <a:pt x="49151" y="181337"/>
                  </a:lnTo>
                  <a:lnTo>
                    <a:pt x="49070" y="181100"/>
                  </a:lnTo>
                  <a:lnTo>
                    <a:pt x="49046" y="180400"/>
                  </a:lnTo>
                  <a:lnTo>
                    <a:pt x="48810" y="180321"/>
                  </a:lnTo>
                  <a:lnTo>
                    <a:pt x="49044" y="180308"/>
                  </a:lnTo>
                  <a:lnTo>
                    <a:pt x="49038" y="180127"/>
                  </a:lnTo>
                  <a:lnTo>
                    <a:pt x="49044" y="179952"/>
                  </a:lnTo>
                  <a:lnTo>
                    <a:pt x="49253" y="179966"/>
                  </a:lnTo>
                  <a:lnTo>
                    <a:pt x="49262" y="179798"/>
                  </a:lnTo>
                  <a:lnTo>
                    <a:pt x="48802" y="179776"/>
                  </a:lnTo>
                  <a:lnTo>
                    <a:pt x="48813" y="179599"/>
                  </a:lnTo>
                  <a:lnTo>
                    <a:pt x="49095" y="179610"/>
                  </a:lnTo>
                  <a:lnTo>
                    <a:pt x="49118" y="179422"/>
                  </a:lnTo>
                  <a:lnTo>
                    <a:pt x="49280" y="179432"/>
                  </a:lnTo>
                  <a:lnTo>
                    <a:pt x="49288" y="179248"/>
                  </a:lnTo>
                  <a:lnTo>
                    <a:pt x="49719" y="179278"/>
                  </a:lnTo>
                  <a:lnTo>
                    <a:pt x="49646" y="178693"/>
                  </a:lnTo>
                  <a:lnTo>
                    <a:pt x="49015" y="178869"/>
                  </a:lnTo>
                  <a:lnTo>
                    <a:pt x="48267" y="177830"/>
                  </a:lnTo>
                  <a:lnTo>
                    <a:pt x="47024" y="176086"/>
                  </a:lnTo>
                  <a:lnTo>
                    <a:pt x="47277" y="175357"/>
                  </a:lnTo>
                  <a:lnTo>
                    <a:pt x="47125" y="175295"/>
                  </a:lnTo>
                  <a:lnTo>
                    <a:pt x="46884" y="175231"/>
                  </a:lnTo>
                  <a:lnTo>
                    <a:pt x="46089" y="174642"/>
                  </a:lnTo>
                  <a:lnTo>
                    <a:pt x="45631" y="173769"/>
                  </a:lnTo>
                  <a:lnTo>
                    <a:pt x="45533" y="173575"/>
                  </a:lnTo>
                  <a:lnTo>
                    <a:pt x="45291" y="173253"/>
                  </a:lnTo>
                  <a:lnTo>
                    <a:pt x="44738" y="172741"/>
                  </a:lnTo>
                  <a:lnTo>
                    <a:pt x="44574" y="172430"/>
                  </a:lnTo>
                  <a:lnTo>
                    <a:pt x="44431" y="172270"/>
                  </a:lnTo>
                  <a:lnTo>
                    <a:pt x="44058" y="172025"/>
                  </a:lnTo>
                  <a:lnTo>
                    <a:pt x="43805" y="172001"/>
                  </a:lnTo>
                  <a:lnTo>
                    <a:pt x="43434" y="171985"/>
                  </a:lnTo>
                  <a:lnTo>
                    <a:pt x="43172" y="171982"/>
                  </a:lnTo>
                  <a:lnTo>
                    <a:pt x="42645" y="172012"/>
                  </a:lnTo>
                  <a:lnTo>
                    <a:pt x="42294" y="172074"/>
                  </a:lnTo>
                  <a:lnTo>
                    <a:pt x="41824" y="172198"/>
                  </a:lnTo>
                  <a:lnTo>
                    <a:pt x="41434" y="172363"/>
                  </a:lnTo>
                  <a:lnTo>
                    <a:pt x="41054" y="172630"/>
                  </a:lnTo>
                  <a:lnTo>
                    <a:pt x="40870" y="172848"/>
                  </a:lnTo>
                  <a:lnTo>
                    <a:pt x="40707" y="173123"/>
                  </a:lnTo>
                  <a:lnTo>
                    <a:pt x="40619" y="173337"/>
                  </a:lnTo>
                  <a:lnTo>
                    <a:pt x="40592" y="173492"/>
                  </a:lnTo>
                  <a:lnTo>
                    <a:pt x="40582" y="173919"/>
                  </a:lnTo>
                  <a:lnTo>
                    <a:pt x="40620" y="174306"/>
                  </a:lnTo>
                  <a:lnTo>
                    <a:pt x="40654" y="174551"/>
                  </a:lnTo>
                  <a:lnTo>
                    <a:pt x="40728" y="174746"/>
                  </a:lnTo>
                  <a:lnTo>
                    <a:pt x="40699" y="174999"/>
                  </a:lnTo>
                  <a:lnTo>
                    <a:pt x="40670" y="175218"/>
                  </a:lnTo>
                  <a:lnTo>
                    <a:pt x="40630" y="175492"/>
                  </a:lnTo>
                  <a:lnTo>
                    <a:pt x="40617" y="175760"/>
                  </a:lnTo>
                  <a:lnTo>
                    <a:pt x="40548" y="176023"/>
                  </a:lnTo>
                  <a:lnTo>
                    <a:pt x="40564" y="176317"/>
                  </a:lnTo>
                  <a:lnTo>
                    <a:pt x="40598" y="176550"/>
                  </a:lnTo>
                  <a:lnTo>
                    <a:pt x="40598" y="176832"/>
                  </a:lnTo>
                  <a:lnTo>
                    <a:pt x="40447" y="177131"/>
                  </a:lnTo>
                  <a:lnTo>
                    <a:pt x="40419" y="177295"/>
                  </a:lnTo>
                  <a:lnTo>
                    <a:pt x="40179" y="177650"/>
                  </a:lnTo>
                  <a:lnTo>
                    <a:pt x="40181" y="177933"/>
                  </a:lnTo>
                  <a:lnTo>
                    <a:pt x="40113" y="178575"/>
                  </a:lnTo>
                  <a:lnTo>
                    <a:pt x="40053" y="178772"/>
                  </a:lnTo>
                  <a:lnTo>
                    <a:pt x="40094" y="178904"/>
                  </a:lnTo>
                  <a:lnTo>
                    <a:pt x="40065" y="179040"/>
                  </a:lnTo>
                  <a:lnTo>
                    <a:pt x="40311" y="179281"/>
                  </a:lnTo>
                  <a:lnTo>
                    <a:pt x="40552" y="179447"/>
                  </a:lnTo>
                  <a:lnTo>
                    <a:pt x="40690" y="179553"/>
                  </a:lnTo>
                  <a:lnTo>
                    <a:pt x="40865" y="179770"/>
                  </a:lnTo>
                  <a:lnTo>
                    <a:pt x="40653" y="180138"/>
                  </a:lnTo>
                  <a:lnTo>
                    <a:pt x="40544" y="180401"/>
                  </a:lnTo>
                  <a:lnTo>
                    <a:pt x="40321" y="180512"/>
                  </a:lnTo>
                  <a:lnTo>
                    <a:pt x="40266" y="180881"/>
                  </a:lnTo>
                  <a:lnTo>
                    <a:pt x="40264" y="181103"/>
                  </a:lnTo>
                  <a:lnTo>
                    <a:pt x="40121" y="181195"/>
                  </a:lnTo>
                  <a:lnTo>
                    <a:pt x="40103" y="181418"/>
                  </a:lnTo>
                  <a:lnTo>
                    <a:pt x="39951" y="181745"/>
                  </a:lnTo>
                  <a:lnTo>
                    <a:pt x="39827" y="181918"/>
                  </a:lnTo>
                  <a:lnTo>
                    <a:pt x="39871" y="182047"/>
                  </a:lnTo>
                  <a:lnTo>
                    <a:pt x="39815" y="182234"/>
                  </a:lnTo>
                  <a:lnTo>
                    <a:pt x="39556" y="182432"/>
                  </a:lnTo>
                  <a:lnTo>
                    <a:pt x="39264" y="182689"/>
                  </a:lnTo>
                  <a:lnTo>
                    <a:pt x="39109" y="182720"/>
                  </a:lnTo>
                  <a:lnTo>
                    <a:pt x="38945" y="182818"/>
                  </a:lnTo>
                  <a:lnTo>
                    <a:pt x="38796" y="182957"/>
                  </a:lnTo>
                  <a:lnTo>
                    <a:pt x="38619" y="183109"/>
                  </a:lnTo>
                  <a:lnTo>
                    <a:pt x="38507" y="183336"/>
                  </a:lnTo>
                  <a:lnTo>
                    <a:pt x="38503" y="183565"/>
                  </a:lnTo>
                  <a:lnTo>
                    <a:pt x="38408" y="183713"/>
                  </a:lnTo>
                  <a:lnTo>
                    <a:pt x="38215" y="183814"/>
                  </a:lnTo>
                  <a:lnTo>
                    <a:pt x="37989" y="183908"/>
                  </a:lnTo>
                  <a:lnTo>
                    <a:pt x="37816" y="183955"/>
                  </a:lnTo>
                  <a:lnTo>
                    <a:pt x="37627" y="183929"/>
                  </a:lnTo>
                  <a:lnTo>
                    <a:pt x="37359" y="183967"/>
                  </a:lnTo>
                  <a:lnTo>
                    <a:pt x="36947" y="183970"/>
                  </a:lnTo>
                  <a:lnTo>
                    <a:pt x="36543" y="183884"/>
                  </a:lnTo>
                  <a:lnTo>
                    <a:pt x="36291" y="183824"/>
                  </a:lnTo>
                  <a:lnTo>
                    <a:pt x="36049" y="183586"/>
                  </a:lnTo>
                  <a:lnTo>
                    <a:pt x="35785" y="183531"/>
                  </a:lnTo>
                  <a:lnTo>
                    <a:pt x="35535" y="183574"/>
                  </a:lnTo>
                  <a:lnTo>
                    <a:pt x="34898" y="183510"/>
                  </a:lnTo>
                  <a:lnTo>
                    <a:pt x="34748" y="183577"/>
                  </a:lnTo>
                  <a:lnTo>
                    <a:pt x="34539" y="183774"/>
                  </a:lnTo>
                  <a:lnTo>
                    <a:pt x="34378" y="183934"/>
                  </a:lnTo>
                  <a:lnTo>
                    <a:pt x="34246" y="183988"/>
                  </a:lnTo>
                  <a:lnTo>
                    <a:pt x="34015" y="184007"/>
                  </a:lnTo>
                  <a:lnTo>
                    <a:pt x="33729" y="184002"/>
                  </a:lnTo>
                  <a:lnTo>
                    <a:pt x="33120" y="184074"/>
                  </a:lnTo>
                  <a:lnTo>
                    <a:pt x="32871" y="184113"/>
                  </a:lnTo>
                  <a:lnTo>
                    <a:pt x="32524" y="184210"/>
                  </a:lnTo>
                  <a:lnTo>
                    <a:pt x="32280" y="184226"/>
                  </a:lnTo>
                  <a:lnTo>
                    <a:pt x="29917" y="184844"/>
                  </a:lnTo>
                  <a:lnTo>
                    <a:pt x="29785" y="184378"/>
                  </a:lnTo>
                  <a:lnTo>
                    <a:pt x="29318" y="184429"/>
                  </a:lnTo>
                  <a:lnTo>
                    <a:pt x="29079" y="184449"/>
                  </a:lnTo>
                  <a:lnTo>
                    <a:pt x="28857" y="184565"/>
                  </a:lnTo>
                  <a:lnTo>
                    <a:pt x="28654" y="184767"/>
                  </a:lnTo>
                  <a:lnTo>
                    <a:pt x="28562" y="184932"/>
                  </a:lnTo>
                  <a:lnTo>
                    <a:pt x="28498" y="185079"/>
                  </a:lnTo>
                  <a:lnTo>
                    <a:pt x="28449" y="185244"/>
                  </a:lnTo>
                  <a:lnTo>
                    <a:pt x="28298" y="185396"/>
                  </a:lnTo>
                  <a:lnTo>
                    <a:pt x="28242" y="185584"/>
                  </a:lnTo>
                  <a:lnTo>
                    <a:pt x="28222" y="185863"/>
                  </a:lnTo>
                  <a:lnTo>
                    <a:pt x="28230" y="186076"/>
                  </a:lnTo>
                  <a:lnTo>
                    <a:pt x="28248" y="186335"/>
                  </a:lnTo>
                  <a:lnTo>
                    <a:pt x="27971" y="186971"/>
                  </a:lnTo>
                  <a:lnTo>
                    <a:pt x="27771" y="187176"/>
                  </a:lnTo>
                  <a:lnTo>
                    <a:pt x="27674" y="187373"/>
                  </a:lnTo>
                  <a:lnTo>
                    <a:pt x="27687" y="187553"/>
                  </a:lnTo>
                  <a:lnTo>
                    <a:pt x="27785" y="187775"/>
                  </a:lnTo>
                  <a:lnTo>
                    <a:pt x="27838" y="187955"/>
                  </a:lnTo>
                  <a:lnTo>
                    <a:pt x="27742" y="188230"/>
                  </a:lnTo>
                  <a:lnTo>
                    <a:pt x="27893" y="188725"/>
                  </a:lnTo>
                  <a:lnTo>
                    <a:pt x="28029" y="189156"/>
                  </a:lnTo>
                  <a:lnTo>
                    <a:pt x="28195" y="189710"/>
                  </a:lnTo>
                  <a:lnTo>
                    <a:pt x="28347" y="190394"/>
                  </a:lnTo>
                  <a:lnTo>
                    <a:pt x="28559" y="190916"/>
                  </a:lnTo>
                  <a:lnTo>
                    <a:pt x="29456" y="191916"/>
                  </a:lnTo>
                  <a:lnTo>
                    <a:pt x="29657" y="192169"/>
                  </a:lnTo>
                  <a:lnTo>
                    <a:pt x="30049" y="192440"/>
                  </a:lnTo>
                  <a:lnTo>
                    <a:pt x="30380" y="192653"/>
                  </a:lnTo>
                  <a:lnTo>
                    <a:pt x="30669" y="192747"/>
                  </a:lnTo>
                  <a:lnTo>
                    <a:pt x="31339" y="192926"/>
                  </a:lnTo>
                  <a:lnTo>
                    <a:pt x="31952" y="192995"/>
                  </a:lnTo>
                  <a:lnTo>
                    <a:pt x="32573" y="193141"/>
                  </a:lnTo>
                  <a:lnTo>
                    <a:pt x="33619" y="193303"/>
                  </a:lnTo>
                  <a:lnTo>
                    <a:pt x="34023" y="193307"/>
                  </a:lnTo>
                  <a:lnTo>
                    <a:pt x="34378" y="193282"/>
                  </a:lnTo>
                  <a:lnTo>
                    <a:pt x="34790" y="193224"/>
                  </a:lnTo>
                  <a:lnTo>
                    <a:pt x="35052" y="193264"/>
                  </a:lnTo>
                  <a:lnTo>
                    <a:pt x="35412" y="193419"/>
                  </a:lnTo>
                  <a:lnTo>
                    <a:pt x="35824" y="193562"/>
                  </a:lnTo>
                  <a:lnTo>
                    <a:pt x="36228" y="193611"/>
                  </a:lnTo>
                  <a:lnTo>
                    <a:pt x="36428" y="193598"/>
                  </a:lnTo>
                  <a:lnTo>
                    <a:pt x="36748" y="193778"/>
                  </a:lnTo>
                  <a:lnTo>
                    <a:pt x="36907" y="193974"/>
                  </a:lnTo>
                  <a:lnTo>
                    <a:pt x="37272" y="194413"/>
                  </a:lnTo>
                  <a:lnTo>
                    <a:pt x="37496" y="194720"/>
                  </a:lnTo>
                  <a:lnTo>
                    <a:pt x="37853" y="195044"/>
                  </a:lnTo>
                  <a:lnTo>
                    <a:pt x="38180" y="195359"/>
                  </a:lnTo>
                  <a:lnTo>
                    <a:pt x="38679" y="195698"/>
                  </a:lnTo>
                  <a:lnTo>
                    <a:pt x="39392" y="196747"/>
                  </a:lnTo>
                  <a:lnTo>
                    <a:pt x="39796" y="197045"/>
                  </a:lnTo>
                  <a:lnTo>
                    <a:pt x="40136" y="197355"/>
                  </a:lnTo>
                  <a:lnTo>
                    <a:pt x="40562" y="197753"/>
                  </a:lnTo>
                  <a:lnTo>
                    <a:pt x="40753" y="198002"/>
                  </a:lnTo>
                  <a:lnTo>
                    <a:pt x="41122" y="198318"/>
                  </a:lnTo>
                  <a:lnTo>
                    <a:pt x="41208" y="198563"/>
                  </a:lnTo>
                  <a:lnTo>
                    <a:pt x="41174" y="198972"/>
                  </a:lnTo>
                  <a:lnTo>
                    <a:pt x="41129" y="199198"/>
                  </a:lnTo>
                  <a:lnTo>
                    <a:pt x="41041" y="199485"/>
                  </a:lnTo>
                  <a:lnTo>
                    <a:pt x="40820" y="199588"/>
                  </a:lnTo>
                  <a:lnTo>
                    <a:pt x="40518" y="199617"/>
                  </a:lnTo>
                  <a:lnTo>
                    <a:pt x="40024" y="199692"/>
                  </a:lnTo>
                  <a:lnTo>
                    <a:pt x="39333" y="199869"/>
                  </a:lnTo>
                  <a:lnTo>
                    <a:pt x="39068" y="199870"/>
                  </a:lnTo>
                  <a:lnTo>
                    <a:pt x="38831" y="199899"/>
                  </a:lnTo>
                  <a:lnTo>
                    <a:pt x="38582" y="200039"/>
                  </a:lnTo>
                  <a:lnTo>
                    <a:pt x="38325" y="200068"/>
                  </a:lnTo>
                  <a:lnTo>
                    <a:pt x="37860" y="200077"/>
                  </a:lnTo>
                  <a:lnTo>
                    <a:pt x="37635" y="200037"/>
                  </a:lnTo>
                  <a:lnTo>
                    <a:pt x="37472" y="200111"/>
                  </a:lnTo>
                  <a:lnTo>
                    <a:pt x="37117" y="200198"/>
                  </a:lnTo>
                  <a:lnTo>
                    <a:pt x="36754" y="200182"/>
                  </a:lnTo>
                  <a:lnTo>
                    <a:pt x="36373" y="200113"/>
                  </a:lnTo>
                  <a:lnTo>
                    <a:pt x="36141" y="200245"/>
                  </a:lnTo>
                  <a:lnTo>
                    <a:pt x="35888" y="200278"/>
                  </a:lnTo>
                  <a:lnTo>
                    <a:pt x="35303" y="200115"/>
                  </a:lnTo>
                  <a:lnTo>
                    <a:pt x="35136" y="200123"/>
                  </a:lnTo>
                  <a:lnTo>
                    <a:pt x="34789" y="200304"/>
                  </a:lnTo>
                  <a:lnTo>
                    <a:pt x="34397" y="200400"/>
                  </a:lnTo>
                  <a:lnTo>
                    <a:pt x="33552" y="200440"/>
                  </a:lnTo>
                  <a:lnTo>
                    <a:pt x="33393" y="200448"/>
                  </a:lnTo>
                  <a:lnTo>
                    <a:pt x="33218" y="200358"/>
                  </a:lnTo>
                  <a:lnTo>
                    <a:pt x="32818" y="200462"/>
                  </a:lnTo>
                  <a:lnTo>
                    <a:pt x="32328" y="200676"/>
                  </a:lnTo>
                  <a:lnTo>
                    <a:pt x="32099" y="200738"/>
                  </a:lnTo>
                  <a:lnTo>
                    <a:pt x="31724" y="200817"/>
                  </a:lnTo>
                  <a:lnTo>
                    <a:pt x="31581" y="200907"/>
                  </a:lnTo>
                  <a:lnTo>
                    <a:pt x="31324" y="200965"/>
                  </a:lnTo>
                  <a:lnTo>
                    <a:pt x="31001" y="200949"/>
                  </a:lnTo>
                  <a:lnTo>
                    <a:pt x="30197" y="201049"/>
                  </a:lnTo>
                  <a:lnTo>
                    <a:pt x="29527" y="201190"/>
                  </a:lnTo>
                  <a:lnTo>
                    <a:pt x="28898" y="201338"/>
                  </a:lnTo>
                  <a:lnTo>
                    <a:pt x="28629" y="201470"/>
                  </a:lnTo>
                  <a:lnTo>
                    <a:pt x="28230" y="201807"/>
                  </a:lnTo>
                  <a:lnTo>
                    <a:pt x="27373" y="202129"/>
                  </a:lnTo>
                  <a:lnTo>
                    <a:pt x="26918" y="202105"/>
                  </a:lnTo>
                  <a:lnTo>
                    <a:pt x="25939" y="201959"/>
                  </a:lnTo>
                  <a:lnTo>
                    <a:pt x="25306" y="202083"/>
                  </a:lnTo>
                  <a:lnTo>
                    <a:pt x="24857" y="202347"/>
                  </a:lnTo>
                  <a:lnTo>
                    <a:pt x="24559" y="202446"/>
                  </a:lnTo>
                  <a:lnTo>
                    <a:pt x="24240" y="202546"/>
                  </a:lnTo>
                  <a:lnTo>
                    <a:pt x="24027" y="202547"/>
                  </a:lnTo>
                  <a:lnTo>
                    <a:pt x="23762" y="202613"/>
                  </a:lnTo>
                  <a:lnTo>
                    <a:pt x="23574" y="202507"/>
                  </a:lnTo>
                  <a:lnTo>
                    <a:pt x="23320" y="202433"/>
                  </a:lnTo>
                  <a:lnTo>
                    <a:pt x="23108" y="202233"/>
                  </a:lnTo>
                  <a:lnTo>
                    <a:pt x="22879" y="202126"/>
                  </a:lnTo>
                  <a:lnTo>
                    <a:pt x="22667" y="202004"/>
                  </a:lnTo>
                  <a:lnTo>
                    <a:pt x="22368" y="201856"/>
                  </a:lnTo>
                  <a:lnTo>
                    <a:pt x="22229" y="201894"/>
                  </a:lnTo>
                  <a:lnTo>
                    <a:pt x="22017" y="201857"/>
                  </a:lnTo>
                  <a:lnTo>
                    <a:pt x="21731" y="201689"/>
                  </a:lnTo>
                  <a:lnTo>
                    <a:pt x="21272" y="201432"/>
                  </a:lnTo>
                  <a:lnTo>
                    <a:pt x="21158" y="201239"/>
                  </a:lnTo>
                  <a:lnTo>
                    <a:pt x="21203" y="201112"/>
                  </a:lnTo>
                  <a:lnTo>
                    <a:pt x="21226" y="200874"/>
                  </a:lnTo>
                  <a:lnTo>
                    <a:pt x="21361" y="200225"/>
                  </a:lnTo>
                  <a:lnTo>
                    <a:pt x="21474" y="199499"/>
                  </a:lnTo>
                  <a:lnTo>
                    <a:pt x="21572" y="199232"/>
                  </a:lnTo>
                  <a:lnTo>
                    <a:pt x="21644" y="198859"/>
                  </a:lnTo>
                  <a:lnTo>
                    <a:pt x="21795" y="198514"/>
                  </a:lnTo>
                  <a:lnTo>
                    <a:pt x="21981" y="198021"/>
                  </a:lnTo>
                  <a:lnTo>
                    <a:pt x="22091" y="197553"/>
                  </a:lnTo>
                  <a:lnTo>
                    <a:pt x="22245" y="196847"/>
                  </a:lnTo>
                  <a:lnTo>
                    <a:pt x="22378" y="196191"/>
                  </a:lnTo>
                  <a:lnTo>
                    <a:pt x="22456" y="195928"/>
                  </a:lnTo>
                  <a:lnTo>
                    <a:pt x="22508" y="195501"/>
                  </a:lnTo>
                  <a:lnTo>
                    <a:pt x="22618" y="195164"/>
                  </a:lnTo>
                  <a:lnTo>
                    <a:pt x="22674" y="194697"/>
                  </a:lnTo>
                  <a:lnTo>
                    <a:pt x="22789" y="194175"/>
                  </a:lnTo>
                  <a:lnTo>
                    <a:pt x="22811" y="194023"/>
                  </a:lnTo>
                  <a:lnTo>
                    <a:pt x="22770" y="193802"/>
                  </a:lnTo>
                  <a:lnTo>
                    <a:pt x="22773" y="193408"/>
                  </a:lnTo>
                  <a:lnTo>
                    <a:pt x="22830" y="193018"/>
                  </a:lnTo>
                  <a:lnTo>
                    <a:pt x="22792" y="192661"/>
                  </a:lnTo>
                  <a:lnTo>
                    <a:pt x="22706" y="192395"/>
                  </a:lnTo>
                  <a:lnTo>
                    <a:pt x="22636" y="192112"/>
                  </a:lnTo>
                  <a:lnTo>
                    <a:pt x="22644" y="191829"/>
                  </a:lnTo>
                  <a:lnTo>
                    <a:pt x="22306" y="191341"/>
                  </a:lnTo>
                  <a:lnTo>
                    <a:pt x="22323" y="191136"/>
                  </a:lnTo>
                  <a:lnTo>
                    <a:pt x="22383" y="190779"/>
                  </a:lnTo>
                  <a:lnTo>
                    <a:pt x="22251" y="189951"/>
                  </a:lnTo>
                  <a:lnTo>
                    <a:pt x="22181" y="189812"/>
                  </a:lnTo>
                  <a:lnTo>
                    <a:pt x="22148" y="189640"/>
                  </a:lnTo>
                  <a:lnTo>
                    <a:pt x="22204" y="189373"/>
                  </a:lnTo>
                  <a:lnTo>
                    <a:pt x="22225" y="189115"/>
                  </a:lnTo>
                  <a:lnTo>
                    <a:pt x="22276" y="188791"/>
                  </a:lnTo>
                  <a:lnTo>
                    <a:pt x="22203" y="188512"/>
                  </a:lnTo>
                  <a:lnTo>
                    <a:pt x="22264" y="188254"/>
                  </a:lnTo>
                  <a:lnTo>
                    <a:pt x="22320" y="187635"/>
                  </a:lnTo>
                  <a:lnTo>
                    <a:pt x="22332" y="187409"/>
                  </a:lnTo>
                  <a:lnTo>
                    <a:pt x="22494" y="187048"/>
                  </a:lnTo>
                  <a:lnTo>
                    <a:pt x="22583" y="186659"/>
                  </a:lnTo>
                  <a:lnTo>
                    <a:pt x="22717" y="186191"/>
                  </a:lnTo>
                  <a:lnTo>
                    <a:pt x="22789" y="185875"/>
                  </a:lnTo>
                  <a:lnTo>
                    <a:pt x="22996" y="185459"/>
                  </a:lnTo>
                  <a:lnTo>
                    <a:pt x="23396" y="183094"/>
                  </a:lnTo>
                  <a:lnTo>
                    <a:pt x="23517" y="182254"/>
                  </a:lnTo>
                  <a:lnTo>
                    <a:pt x="23476" y="182058"/>
                  </a:lnTo>
                  <a:lnTo>
                    <a:pt x="23506" y="181764"/>
                  </a:lnTo>
                  <a:lnTo>
                    <a:pt x="23546" y="181580"/>
                  </a:lnTo>
                  <a:lnTo>
                    <a:pt x="23610" y="181445"/>
                  </a:lnTo>
                  <a:lnTo>
                    <a:pt x="23630" y="181261"/>
                  </a:lnTo>
                  <a:lnTo>
                    <a:pt x="23659" y="181063"/>
                  </a:lnTo>
                  <a:lnTo>
                    <a:pt x="23814" y="180751"/>
                  </a:lnTo>
                  <a:lnTo>
                    <a:pt x="24246" y="180076"/>
                  </a:lnTo>
                  <a:lnTo>
                    <a:pt x="24414" y="179673"/>
                  </a:lnTo>
                  <a:lnTo>
                    <a:pt x="24626" y="179348"/>
                  </a:lnTo>
                  <a:lnTo>
                    <a:pt x="24803" y="179228"/>
                  </a:lnTo>
                  <a:lnTo>
                    <a:pt x="25052" y="179162"/>
                  </a:lnTo>
                  <a:lnTo>
                    <a:pt x="25226" y="179144"/>
                  </a:lnTo>
                  <a:lnTo>
                    <a:pt x="25359" y="178747"/>
                  </a:lnTo>
                  <a:lnTo>
                    <a:pt x="25562" y="178120"/>
                  </a:lnTo>
                  <a:lnTo>
                    <a:pt x="25838" y="177780"/>
                  </a:lnTo>
                  <a:lnTo>
                    <a:pt x="26125" y="177379"/>
                  </a:lnTo>
                  <a:lnTo>
                    <a:pt x="26412" y="176849"/>
                  </a:lnTo>
                  <a:lnTo>
                    <a:pt x="26708" y="176247"/>
                  </a:lnTo>
                  <a:lnTo>
                    <a:pt x="27003" y="175591"/>
                  </a:lnTo>
                  <a:lnTo>
                    <a:pt x="27355" y="175146"/>
                  </a:lnTo>
                  <a:lnTo>
                    <a:pt x="27181" y="175061"/>
                  </a:lnTo>
                  <a:lnTo>
                    <a:pt x="27109" y="174537"/>
                  </a:lnTo>
                  <a:lnTo>
                    <a:pt x="26678" y="172171"/>
                  </a:lnTo>
                  <a:lnTo>
                    <a:pt x="26557" y="171270"/>
                  </a:lnTo>
                  <a:lnTo>
                    <a:pt x="26399" y="171011"/>
                  </a:lnTo>
                  <a:lnTo>
                    <a:pt x="26021" y="170470"/>
                  </a:lnTo>
                  <a:lnTo>
                    <a:pt x="25424" y="166962"/>
                  </a:lnTo>
                  <a:lnTo>
                    <a:pt x="25065" y="164819"/>
                  </a:lnTo>
                  <a:lnTo>
                    <a:pt x="24959" y="164227"/>
                  </a:lnTo>
                  <a:lnTo>
                    <a:pt x="24887" y="163718"/>
                  </a:lnTo>
                  <a:lnTo>
                    <a:pt x="24925" y="163308"/>
                  </a:lnTo>
                  <a:lnTo>
                    <a:pt x="25651" y="162876"/>
                  </a:lnTo>
                  <a:lnTo>
                    <a:pt x="26130" y="161802"/>
                  </a:lnTo>
                  <a:lnTo>
                    <a:pt x="26378" y="161568"/>
                  </a:lnTo>
                  <a:lnTo>
                    <a:pt x="26632" y="161202"/>
                  </a:lnTo>
                  <a:lnTo>
                    <a:pt x="26895" y="160822"/>
                  </a:lnTo>
                  <a:lnTo>
                    <a:pt x="26943" y="160495"/>
                  </a:lnTo>
                  <a:lnTo>
                    <a:pt x="26905" y="160327"/>
                  </a:lnTo>
                  <a:lnTo>
                    <a:pt x="26776" y="160059"/>
                  </a:lnTo>
                  <a:lnTo>
                    <a:pt x="26653" y="159895"/>
                  </a:lnTo>
                  <a:lnTo>
                    <a:pt x="26482" y="159625"/>
                  </a:lnTo>
                  <a:lnTo>
                    <a:pt x="25855" y="159063"/>
                  </a:lnTo>
                  <a:lnTo>
                    <a:pt x="25687" y="158833"/>
                  </a:lnTo>
                  <a:lnTo>
                    <a:pt x="25606" y="158671"/>
                  </a:lnTo>
                  <a:lnTo>
                    <a:pt x="25465" y="158601"/>
                  </a:lnTo>
                  <a:lnTo>
                    <a:pt x="24758" y="158164"/>
                  </a:lnTo>
                  <a:lnTo>
                    <a:pt x="24608" y="158323"/>
                  </a:lnTo>
                  <a:lnTo>
                    <a:pt x="24210" y="157809"/>
                  </a:lnTo>
                  <a:lnTo>
                    <a:pt x="24036" y="157427"/>
                  </a:lnTo>
                  <a:lnTo>
                    <a:pt x="23773" y="157182"/>
                  </a:lnTo>
                  <a:lnTo>
                    <a:pt x="23396" y="156901"/>
                  </a:lnTo>
                  <a:lnTo>
                    <a:pt x="23267" y="156653"/>
                  </a:lnTo>
                  <a:lnTo>
                    <a:pt x="22562" y="155984"/>
                  </a:lnTo>
                  <a:lnTo>
                    <a:pt x="22314" y="156250"/>
                  </a:lnTo>
                  <a:lnTo>
                    <a:pt x="20212" y="154255"/>
                  </a:lnTo>
                  <a:lnTo>
                    <a:pt x="19837" y="154675"/>
                  </a:lnTo>
                  <a:lnTo>
                    <a:pt x="19279" y="154110"/>
                  </a:lnTo>
                  <a:lnTo>
                    <a:pt x="19279" y="154262"/>
                  </a:lnTo>
                  <a:lnTo>
                    <a:pt x="19247" y="154491"/>
                  </a:lnTo>
                  <a:lnTo>
                    <a:pt x="19142" y="155030"/>
                  </a:lnTo>
                  <a:lnTo>
                    <a:pt x="19085" y="155318"/>
                  </a:lnTo>
                  <a:lnTo>
                    <a:pt x="19051" y="155775"/>
                  </a:lnTo>
                  <a:lnTo>
                    <a:pt x="19048" y="156008"/>
                  </a:lnTo>
                  <a:lnTo>
                    <a:pt x="19060" y="156180"/>
                  </a:lnTo>
                  <a:lnTo>
                    <a:pt x="19100" y="156583"/>
                  </a:lnTo>
                  <a:lnTo>
                    <a:pt x="19094" y="156737"/>
                  </a:lnTo>
                  <a:lnTo>
                    <a:pt x="19150" y="157142"/>
                  </a:lnTo>
                  <a:lnTo>
                    <a:pt x="19108" y="157441"/>
                  </a:lnTo>
                  <a:lnTo>
                    <a:pt x="19056" y="157650"/>
                  </a:lnTo>
                  <a:lnTo>
                    <a:pt x="19034" y="157911"/>
                  </a:lnTo>
                  <a:lnTo>
                    <a:pt x="18998" y="158143"/>
                  </a:lnTo>
                  <a:lnTo>
                    <a:pt x="19009" y="158663"/>
                  </a:lnTo>
                  <a:lnTo>
                    <a:pt x="19060" y="158834"/>
                  </a:lnTo>
                  <a:lnTo>
                    <a:pt x="19063" y="159044"/>
                  </a:lnTo>
                  <a:lnTo>
                    <a:pt x="19089" y="159418"/>
                  </a:lnTo>
                  <a:lnTo>
                    <a:pt x="19064" y="159697"/>
                  </a:lnTo>
                  <a:lnTo>
                    <a:pt x="19070" y="159989"/>
                  </a:lnTo>
                  <a:lnTo>
                    <a:pt x="19138" y="160525"/>
                  </a:lnTo>
                  <a:lnTo>
                    <a:pt x="19132" y="160779"/>
                  </a:lnTo>
                  <a:lnTo>
                    <a:pt x="18995" y="161160"/>
                  </a:lnTo>
                  <a:lnTo>
                    <a:pt x="18796" y="161461"/>
                  </a:lnTo>
                  <a:lnTo>
                    <a:pt x="18538" y="161645"/>
                  </a:lnTo>
                  <a:lnTo>
                    <a:pt x="18358" y="161684"/>
                  </a:lnTo>
                  <a:lnTo>
                    <a:pt x="18153" y="161711"/>
                  </a:lnTo>
                  <a:lnTo>
                    <a:pt x="17726" y="161635"/>
                  </a:lnTo>
                  <a:lnTo>
                    <a:pt x="17502" y="161569"/>
                  </a:lnTo>
                  <a:lnTo>
                    <a:pt x="17146" y="161451"/>
                  </a:lnTo>
                  <a:lnTo>
                    <a:pt x="16950" y="161356"/>
                  </a:lnTo>
                  <a:lnTo>
                    <a:pt x="16545" y="161197"/>
                  </a:lnTo>
                  <a:lnTo>
                    <a:pt x="15863" y="160922"/>
                  </a:lnTo>
                  <a:lnTo>
                    <a:pt x="15694" y="160783"/>
                  </a:lnTo>
                  <a:lnTo>
                    <a:pt x="15599" y="159905"/>
                  </a:lnTo>
                  <a:lnTo>
                    <a:pt x="15380" y="159615"/>
                  </a:lnTo>
                  <a:lnTo>
                    <a:pt x="15330" y="159394"/>
                  </a:lnTo>
                  <a:lnTo>
                    <a:pt x="15336" y="159190"/>
                  </a:lnTo>
                  <a:lnTo>
                    <a:pt x="15309" y="158992"/>
                  </a:lnTo>
                  <a:lnTo>
                    <a:pt x="14951" y="158443"/>
                  </a:lnTo>
                  <a:lnTo>
                    <a:pt x="14994" y="158115"/>
                  </a:lnTo>
                  <a:lnTo>
                    <a:pt x="14935" y="157979"/>
                  </a:lnTo>
                  <a:lnTo>
                    <a:pt x="14919" y="157811"/>
                  </a:lnTo>
                  <a:lnTo>
                    <a:pt x="15141" y="157468"/>
                  </a:lnTo>
                  <a:lnTo>
                    <a:pt x="15143" y="157321"/>
                  </a:lnTo>
                  <a:lnTo>
                    <a:pt x="14915" y="156882"/>
                  </a:lnTo>
                  <a:lnTo>
                    <a:pt x="14815" y="156724"/>
                  </a:lnTo>
                  <a:lnTo>
                    <a:pt x="14660" y="156586"/>
                  </a:lnTo>
                  <a:lnTo>
                    <a:pt x="14399" y="156480"/>
                  </a:lnTo>
                  <a:lnTo>
                    <a:pt x="14289" y="156345"/>
                  </a:lnTo>
                  <a:lnTo>
                    <a:pt x="13942" y="156116"/>
                  </a:lnTo>
                  <a:lnTo>
                    <a:pt x="13772" y="156029"/>
                  </a:lnTo>
                  <a:lnTo>
                    <a:pt x="13598" y="155974"/>
                  </a:lnTo>
                  <a:lnTo>
                    <a:pt x="13364" y="155912"/>
                  </a:lnTo>
                  <a:lnTo>
                    <a:pt x="13161" y="155886"/>
                  </a:lnTo>
                  <a:lnTo>
                    <a:pt x="12800" y="155876"/>
                  </a:lnTo>
                  <a:lnTo>
                    <a:pt x="12537" y="155882"/>
                  </a:lnTo>
                  <a:lnTo>
                    <a:pt x="12167" y="155896"/>
                  </a:lnTo>
                  <a:lnTo>
                    <a:pt x="11830" y="155975"/>
                  </a:lnTo>
                  <a:lnTo>
                    <a:pt x="11655" y="156031"/>
                  </a:lnTo>
                  <a:lnTo>
                    <a:pt x="11391" y="156102"/>
                  </a:lnTo>
                  <a:lnTo>
                    <a:pt x="11187" y="156196"/>
                  </a:lnTo>
                  <a:lnTo>
                    <a:pt x="10684" y="156531"/>
                  </a:lnTo>
                  <a:lnTo>
                    <a:pt x="10385" y="156755"/>
                  </a:lnTo>
                  <a:lnTo>
                    <a:pt x="10230" y="156825"/>
                  </a:lnTo>
                  <a:lnTo>
                    <a:pt x="9975" y="156928"/>
                  </a:lnTo>
                  <a:lnTo>
                    <a:pt x="9864" y="157253"/>
                  </a:lnTo>
                  <a:lnTo>
                    <a:pt x="9722" y="157548"/>
                  </a:lnTo>
                  <a:lnTo>
                    <a:pt x="9450" y="157963"/>
                  </a:lnTo>
                  <a:lnTo>
                    <a:pt x="9254" y="158153"/>
                  </a:lnTo>
                  <a:lnTo>
                    <a:pt x="9013" y="158399"/>
                  </a:lnTo>
                  <a:lnTo>
                    <a:pt x="8839" y="158588"/>
                  </a:lnTo>
                  <a:lnTo>
                    <a:pt x="8549" y="158884"/>
                  </a:lnTo>
                  <a:lnTo>
                    <a:pt x="8259" y="159172"/>
                  </a:lnTo>
                  <a:lnTo>
                    <a:pt x="8085" y="159394"/>
                  </a:lnTo>
                  <a:lnTo>
                    <a:pt x="7991" y="159640"/>
                  </a:lnTo>
                  <a:lnTo>
                    <a:pt x="7909" y="160038"/>
                  </a:lnTo>
                  <a:lnTo>
                    <a:pt x="7854" y="160445"/>
                  </a:lnTo>
                  <a:lnTo>
                    <a:pt x="7810" y="160884"/>
                  </a:lnTo>
                  <a:lnTo>
                    <a:pt x="7689" y="161623"/>
                  </a:lnTo>
                  <a:lnTo>
                    <a:pt x="7644" y="162045"/>
                  </a:lnTo>
                  <a:lnTo>
                    <a:pt x="7523" y="162308"/>
                  </a:lnTo>
                  <a:lnTo>
                    <a:pt x="7549" y="162458"/>
                  </a:lnTo>
                  <a:lnTo>
                    <a:pt x="7514" y="162653"/>
                  </a:lnTo>
                  <a:lnTo>
                    <a:pt x="7523" y="162835"/>
                  </a:lnTo>
                  <a:lnTo>
                    <a:pt x="7500" y="163113"/>
                  </a:lnTo>
                  <a:lnTo>
                    <a:pt x="7500" y="163360"/>
                  </a:lnTo>
                  <a:lnTo>
                    <a:pt x="7466" y="163634"/>
                  </a:lnTo>
                  <a:lnTo>
                    <a:pt x="7484" y="163784"/>
                  </a:lnTo>
                  <a:lnTo>
                    <a:pt x="7490" y="164151"/>
                  </a:lnTo>
                  <a:lnTo>
                    <a:pt x="7552" y="164322"/>
                  </a:lnTo>
                  <a:lnTo>
                    <a:pt x="7667" y="164520"/>
                  </a:lnTo>
                  <a:lnTo>
                    <a:pt x="7918" y="165002"/>
                  </a:lnTo>
                  <a:lnTo>
                    <a:pt x="7933" y="165322"/>
                  </a:lnTo>
                  <a:lnTo>
                    <a:pt x="7926" y="165564"/>
                  </a:lnTo>
                  <a:lnTo>
                    <a:pt x="7934" y="165799"/>
                  </a:lnTo>
                  <a:lnTo>
                    <a:pt x="7890" y="166018"/>
                  </a:lnTo>
                  <a:lnTo>
                    <a:pt x="7846" y="166267"/>
                  </a:lnTo>
                  <a:lnTo>
                    <a:pt x="7794" y="166487"/>
                  </a:lnTo>
                  <a:lnTo>
                    <a:pt x="7798" y="166958"/>
                  </a:lnTo>
                  <a:lnTo>
                    <a:pt x="7843" y="167161"/>
                  </a:lnTo>
                  <a:lnTo>
                    <a:pt x="7937" y="167336"/>
                  </a:lnTo>
                  <a:lnTo>
                    <a:pt x="7982" y="167947"/>
                  </a:lnTo>
                  <a:lnTo>
                    <a:pt x="7963" y="168237"/>
                  </a:lnTo>
                  <a:lnTo>
                    <a:pt x="7965" y="168514"/>
                  </a:lnTo>
                  <a:lnTo>
                    <a:pt x="8150" y="169029"/>
                  </a:lnTo>
                  <a:lnTo>
                    <a:pt x="8278" y="169172"/>
                  </a:lnTo>
                  <a:lnTo>
                    <a:pt x="8412" y="169338"/>
                  </a:lnTo>
                  <a:lnTo>
                    <a:pt x="8520" y="169692"/>
                  </a:lnTo>
                  <a:lnTo>
                    <a:pt x="8554" y="169883"/>
                  </a:lnTo>
                  <a:lnTo>
                    <a:pt x="8576" y="170041"/>
                  </a:lnTo>
                  <a:lnTo>
                    <a:pt x="8584" y="170297"/>
                  </a:lnTo>
                  <a:lnTo>
                    <a:pt x="8552" y="170619"/>
                  </a:lnTo>
                  <a:lnTo>
                    <a:pt x="8493" y="170825"/>
                  </a:lnTo>
                  <a:lnTo>
                    <a:pt x="8388" y="171023"/>
                  </a:lnTo>
                  <a:lnTo>
                    <a:pt x="8254" y="171154"/>
                  </a:lnTo>
                  <a:lnTo>
                    <a:pt x="8073" y="171132"/>
                  </a:lnTo>
                  <a:lnTo>
                    <a:pt x="7867" y="171086"/>
                  </a:lnTo>
                  <a:lnTo>
                    <a:pt x="7609" y="171009"/>
                  </a:lnTo>
                  <a:lnTo>
                    <a:pt x="7309" y="170843"/>
                  </a:lnTo>
                  <a:lnTo>
                    <a:pt x="7107" y="170710"/>
                  </a:lnTo>
                  <a:lnTo>
                    <a:pt x="6863" y="170566"/>
                  </a:lnTo>
                  <a:lnTo>
                    <a:pt x="6701" y="170498"/>
                  </a:lnTo>
                  <a:lnTo>
                    <a:pt x="6554" y="170385"/>
                  </a:lnTo>
                  <a:lnTo>
                    <a:pt x="6194" y="170233"/>
                  </a:lnTo>
                  <a:lnTo>
                    <a:pt x="6012" y="170170"/>
                  </a:lnTo>
                  <a:lnTo>
                    <a:pt x="5652" y="170116"/>
                  </a:lnTo>
                  <a:lnTo>
                    <a:pt x="5497" y="170067"/>
                  </a:lnTo>
                  <a:lnTo>
                    <a:pt x="5178" y="169911"/>
                  </a:lnTo>
                  <a:lnTo>
                    <a:pt x="5037" y="169768"/>
                  </a:lnTo>
                  <a:lnTo>
                    <a:pt x="4850" y="169649"/>
                  </a:lnTo>
                  <a:lnTo>
                    <a:pt x="4514" y="169466"/>
                  </a:lnTo>
                  <a:lnTo>
                    <a:pt x="4299" y="169391"/>
                  </a:lnTo>
                  <a:lnTo>
                    <a:pt x="4122" y="169361"/>
                  </a:lnTo>
                  <a:lnTo>
                    <a:pt x="3933" y="169341"/>
                  </a:lnTo>
                  <a:lnTo>
                    <a:pt x="3484" y="169276"/>
                  </a:lnTo>
                  <a:lnTo>
                    <a:pt x="3280" y="169201"/>
                  </a:lnTo>
                  <a:lnTo>
                    <a:pt x="3062" y="169161"/>
                  </a:lnTo>
                  <a:lnTo>
                    <a:pt x="2896" y="169103"/>
                  </a:lnTo>
                  <a:lnTo>
                    <a:pt x="2696" y="169007"/>
                  </a:lnTo>
                  <a:lnTo>
                    <a:pt x="2508" y="168877"/>
                  </a:lnTo>
                  <a:lnTo>
                    <a:pt x="2240" y="168706"/>
                  </a:lnTo>
                  <a:lnTo>
                    <a:pt x="2100" y="168647"/>
                  </a:lnTo>
                  <a:lnTo>
                    <a:pt x="1942" y="168548"/>
                  </a:lnTo>
                  <a:lnTo>
                    <a:pt x="1629" y="168294"/>
                  </a:lnTo>
                  <a:lnTo>
                    <a:pt x="1371" y="168074"/>
                  </a:lnTo>
                  <a:lnTo>
                    <a:pt x="1239" y="167937"/>
                  </a:lnTo>
                  <a:lnTo>
                    <a:pt x="1090" y="167757"/>
                  </a:lnTo>
                  <a:lnTo>
                    <a:pt x="957" y="167562"/>
                  </a:lnTo>
                  <a:lnTo>
                    <a:pt x="832" y="167353"/>
                  </a:lnTo>
                  <a:lnTo>
                    <a:pt x="712" y="167080"/>
                  </a:lnTo>
                  <a:lnTo>
                    <a:pt x="573" y="166718"/>
                  </a:lnTo>
                  <a:lnTo>
                    <a:pt x="348" y="166411"/>
                  </a:lnTo>
                  <a:lnTo>
                    <a:pt x="156" y="166235"/>
                  </a:lnTo>
                  <a:lnTo>
                    <a:pt x="0" y="165951"/>
                  </a:lnTo>
                  <a:lnTo>
                    <a:pt x="54" y="165755"/>
                  </a:lnTo>
                  <a:lnTo>
                    <a:pt x="130" y="165505"/>
                  </a:lnTo>
                  <a:lnTo>
                    <a:pt x="262" y="165168"/>
                  </a:lnTo>
                  <a:lnTo>
                    <a:pt x="382" y="164875"/>
                  </a:lnTo>
                  <a:lnTo>
                    <a:pt x="507" y="164629"/>
                  </a:lnTo>
                  <a:lnTo>
                    <a:pt x="629" y="164374"/>
                  </a:lnTo>
                  <a:lnTo>
                    <a:pt x="701" y="164211"/>
                  </a:lnTo>
                  <a:lnTo>
                    <a:pt x="837" y="163960"/>
                  </a:lnTo>
                  <a:lnTo>
                    <a:pt x="1017" y="163738"/>
                  </a:lnTo>
                  <a:lnTo>
                    <a:pt x="1410" y="163476"/>
                  </a:lnTo>
                  <a:lnTo>
                    <a:pt x="1567" y="163335"/>
                  </a:lnTo>
                  <a:lnTo>
                    <a:pt x="1689" y="163052"/>
                  </a:lnTo>
                  <a:lnTo>
                    <a:pt x="1953" y="162568"/>
                  </a:lnTo>
                  <a:lnTo>
                    <a:pt x="2197" y="162324"/>
                  </a:lnTo>
                  <a:lnTo>
                    <a:pt x="2406" y="162086"/>
                  </a:lnTo>
                  <a:lnTo>
                    <a:pt x="2541" y="161967"/>
                  </a:lnTo>
                  <a:lnTo>
                    <a:pt x="2629" y="161838"/>
                  </a:lnTo>
                  <a:lnTo>
                    <a:pt x="2773" y="161498"/>
                  </a:lnTo>
                  <a:lnTo>
                    <a:pt x="2921" y="161324"/>
                  </a:lnTo>
                  <a:lnTo>
                    <a:pt x="3337" y="160964"/>
                  </a:lnTo>
                  <a:lnTo>
                    <a:pt x="3530" y="160811"/>
                  </a:lnTo>
                  <a:lnTo>
                    <a:pt x="3805" y="160611"/>
                  </a:lnTo>
                  <a:lnTo>
                    <a:pt x="4192" y="160315"/>
                  </a:lnTo>
                  <a:lnTo>
                    <a:pt x="4501" y="159747"/>
                  </a:lnTo>
                  <a:lnTo>
                    <a:pt x="4522" y="159592"/>
                  </a:lnTo>
                  <a:lnTo>
                    <a:pt x="5267" y="157759"/>
                  </a:lnTo>
                  <a:lnTo>
                    <a:pt x="5315" y="155346"/>
                  </a:lnTo>
                  <a:lnTo>
                    <a:pt x="5538" y="154445"/>
                  </a:lnTo>
                  <a:lnTo>
                    <a:pt x="5749" y="153226"/>
                  </a:lnTo>
                  <a:lnTo>
                    <a:pt x="5769" y="153036"/>
                  </a:lnTo>
                  <a:lnTo>
                    <a:pt x="5788" y="152780"/>
                  </a:lnTo>
                  <a:lnTo>
                    <a:pt x="5731" y="152650"/>
                  </a:lnTo>
                  <a:lnTo>
                    <a:pt x="5695" y="152478"/>
                  </a:lnTo>
                  <a:lnTo>
                    <a:pt x="5622" y="152304"/>
                  </a:lnTo>
                  <a:lnTo>
                    <a:pt x="5580" y="152145"/>
                  </a:lnTo>
                  <a:lnTo>
                    <a:pt x="5504" y="151908"/>
                  </a:lnTo>
                  <a:lnTo>
                    <a:pt x="5450" y="151687"/>
                  </a:lnTo>
                  <a:lnTo>
                    <a:pt x="5331" y="151426"/>
                  </a:lnTo>
                  <a:lnTo>
                    <a:pt x="5293" y="151296"/>
                  </a:lnTo>
                  <a:lnTo>
                    <a:pt x="5224" y="151154"/>
                  </a:lnTo>
                  <a:lnTo>
                    <a:pt x="4593" y="150358"/>
                  </a:lnTo>
                  <a:lnTo>
                    <a:pt x="4545" y="150227"/>
                  </a:lnTo>
                  <a:lnTo>
                    <a:pt x="4501" y="149985"/>
                  </a:lnTo>
                  <a:lnTo>
                    <a:pt x="4521" y="149841"/>
                  </a:lnTo>
                  <a:lnTo>
                    <a:pt x="4552" y="149663"/>
                  </a:lnTo>
                  <a:lnTo>
                    <a:pt x="4428" y="149256"/>
                  </a:lnTo>
                  <a:lnTo>
                    <a:pt x="4376" y="149128"/>
                  </a:lnTo>
                  <a:lnTo>
                    <a:pt x="3987" y="148736"/>
                  </a:lnTo>
                  <a:lnTo>
                    <a:pt x="3710" y="148496"/>
                  </a:lnTo>
                  <a:lnTo>
                    <a:pt x="3593" y="148296"/>
                  </a:lnTo>
                  <a:lnTo>
                    <a:pt x="3552" y="147969"/>
                  </a:lnTo>
                  <a:lnTo>
                    <a:pt x="3559" y="147818"/>
                  </a:lnTo>
                  <a:lnTo>
                    <a:pt x="3579" y="147467"/>
                  </a:lnTo>
                  <a:lnTo>
                    <a:pt x="3550" y="147271"/>
                  </a:lnTo>
                  <a:lnTo>
                    <a:pt x="3571" y="146923"/>
                  </a:lnTo>
                  <a:lnTo>
                    <a:pt x="3606" y="146688"/>
                  </a:lnTo>
                  <a:lnTo>
                    <a:pt x="3677" y="146474"/>
                  </a:lnTo>
                  <a:lnTo>
                    <a:pt x="3720" y="146321"/>
                  </a:lnTo>
                  <a:lnTo>
                    <a:pt x="3783" y="146167"/>
                  </a:lnTo>
                  <a:lnTo>
                    <a:pt x="3848" y="145964"/>
                  </a:lnTo>
                  <a:lnTo>
                    <a:pt x="3923" y="145760"/>
                  </a:lnTo>
                  <a:lnTo>
                    <a:pt x="3990" y="145557"/>
                  </a:lnTo>
                  <a:lnTo>
                    <a:pt x="4047" y="145323"/>
                  </a:lnTo>
                  <a:lnTo>
                    <a:pt x="4154" y="144948"/>
                  </a:lnTo>
                  <a:lnTo>
                    <a:pt x="4182" y="144789"/>
                  </a:lnTo>
                  <a:lnTo>
                    <a:pt x="4232" y="144606"/>
                  </a:lnTo>
                  <a:lnTo>
                    <a:pt x="4327" y="144478"/>
                  </a:lnTo>
                  <a:lnTo>
                    <a:pt x="4480" y="144336"/>
                  </a:lnTo>
                  <a:lnTo>
                    <a:pt x="4637" y="144232"/>
                  </a:lnTo>
                  <a:lnTo>
                    <a:pt x="4791" y="144099"/>
                  </a:lnTo>
                  <a:lnTo>
                    <a:pt x="4904" y="143942"/>
                  </a:lnTo>
                  <a:lnTo>
                    <a:pt x="5088" y="143557"/>
                  </a:lnTo>
                  <a:lnTo>
                    <a:pt x="5157" y="143338"/>
                  </a:lnTo>
                  <a:lnTo>
                    <a:pt x="5346" y="143073"/>
                  </a:lnTo>
                  <a:lnTo>
                    <a:pt x="5477" y="142959"/>
                  </a:lnTo>
                  <a:lnTo>
                    <a:pt x="5824" y="142688"/>
                  </a:lnTo>
                  <a:lnTo>
                    <a:pt x="6186" y="142288"/>
                  </a:lnTo>
                  <a:lnTo>
                    <a:pt x="6383" y="142020"/>
                  </a:lnTo>
                  <a:lnTo>
                    <a:pt x="6625" y="141756"/>
                  </a:lnTo>
                  <a:lnTo>
                    <a:pt x="6768" y="141618"/>
                  </a:lnTo>
                  <a:lnTo>
                    <a:pt x="6991" y="141433"/>
                  </a:lnTo>
                  <a:lnTo>
                    <a:pt x="7288" y="141121"/>
                  </a:lnTo>
                  <a:lnTo>
                    <a:pt x="7488" y="140889"/>
                  </a:lnTo>
                  <a:lnTo>
                    <a:pt x="7614" y="140722"/>
                  </a:lnTo>
                  <a:lnTo>
                    <a:pt x="7798" y="140451"/>
                  </a:lnTo>
                  <a:lnTo>
                    <a:pt x="8010" y="140211"/>
                  </a:lnTo>
                  <a:lnTo>
                    <a:pt x="8153" y="140111"/>
                  </a:lnTo>
                  <a:lnTo>
                    <a:pt x="8190" y="139890"/>
                  </a:lnTo>
                  <a:lnTo>
                    <a:pt x="7655" y="139624"/>
                  </a:lnTo>
                  <a:lnTo>
                    <a:pt x="7478" y="139317"/>
                  </a:lnTo>
                  <a:lnTo>
                    <a:pt x="7353" y="139126"/>
                  </a:lnTo>
                  <a:lnTo>
                    <a:pt x="6380" y="137791"/>
                  </a:lnTo>
                  <a:lnTo>
                    <a:pt x="6338" y="137645"/>
                  </a:lnTo>
                  <a:lnTo>
                    <a:pt x="6293" y="137517"/>
                  </a:lnTo>
                  <a:lnTo>
                    <a:pt x="6177" y="137254"/>
                  </a:lnTo>
                  <a:lnTo>
                    <a:pt x="6661" y="135431"/>
                  </a:lnTo>
                  <a:lnTo>
                    <a:pt x="6704" y="135024"/>
                  </a:lnTo>
                  <a:lnTo>
                    <a:pt x="6865" y="135002"/>
                  </a:lnTo>
                  <a:lnTo>
                    <a:pt x="6907" y="134620"/>
                  </a:lnTo>
                  <a:lnTo>
                    <a:pt x="6929" y="134472"/>
                  </a:lnTo>
                  <a:lnTo>
                    <a:pt x="6956" y="134314"/>
                  </a:lnTo>
                  <a:lnTo>
                    <a:pt x="7007" y="134084"/>
                  </a:lnTo>
                  <a:lnTo>
                    <a:pt x="7085" y="133451"/>
                  </a:lnTo>
                  <a:lnTo>
                    <a:pt x="7065" y="133295"/>
                  </a:lnTo>
                  <a:lnTo>
                    <a:pt x="6998" y="133014"/>
                  </a:lnTo>
                  <a:lnTo>
                    <a:pt x="6882" y="132564"/>
                  </a:lnTo>
                  <a:lnTo>
                    <a:pt x="6734" y="132257"/>
                  </a:lnTo>
                  <a:lnTo>
                    <a:pt x="6624" y="131966"/>
                  </a:lnTo>
                  <a:lnTo>
                    <a:pt x="6541" y="131708"/>
                  </a:lnTo>
                  <a:lnTo>
                    <a:pt x="6489" y="131528"/>
                  </a:lnTo>
                  <a:lnTo>
                    <a:pt x="6444" y="131327"/>
                  </a:lnTo>
                  <a:lnTo>
                    <a:pt x="6422" y="131185"/>
                  </a:lnTo>
                  <a:lnTo>
                    <a:pt x="6414" y="131034"/>
                  </a:lnTo>
                  <a:lnTo>
                    <a:pt x="6420" y="130872"/>
                  </a:lnTo>
                  <a:lnTo>
                    <a:pt x="6436" y="130631"/>
                  </a:lnTo>
                  <a:lnTo>
                    <a:pt x="6466" y="130314"/>
                  </a:lnTo>
                  <a:lnTo>
                    <a:pt x="6523" y="129911"/>
                  </a:lnTo>
                  <a:lnTo>
                    <a:pt x="6533" y="129749"/>
                  </a:lnTo>
                  <a:lnTo>
                    <a:pt x="6538" y="129507"/>
                  </a:lnTo>
                  <a:lnTo>
                    <a:pt x="6545" y="129292"/>
                  </a:lnTo>
                  <a:lnTo>
                    <a:pt x="6670" y="128969"/>
                  </a:lnTo>
                  <a:lnTo>
                    <a:pt x="6711" y="128839"/>
                  </a:lnTo>
                  <a:lnTo>
                    <a:pt x="6788" y="128535"/>
                  </a:lnTo>
                  <a:lnTo>
                    <a:pt x="6909" y="128088"/>
                  </a:lnTo>
                  <a:lnTo>
                    <a:pt x="6927" y="127951"/>
                  </a:lnTo>
                  <a:lnTo>
                    <a:pt x="6938" y="127744"/>
                  </a:lnTo>
                  <a:lnTo>
                    <a:pt x="6927" y="127586"/>
                  </a:lnTo>
                  <a:lnTo>
                    <a:pt x="6867" y="127135"/>
                  </a:lnTo>
                  <a:lnTo>
                    <a:pt x="6840" y="126968"/>
                  </a:lnTo>
                  <a:lnTo>
                    <a:pt x="7503" y="125862"/>
                  </a:lnTo>
                  <a:lnTo>
                    <a:pt x="7829" y="125549"/>
                  </a:lnTo>
                  <a:lnTo>
                    <a:pt x="8105" y="125346"/>
                  </a:lnTo>
                  <a:lnTo>
                    <a:pt x="8420" y="125097"/>
                  </a:lnTo>
                  <a:lnTo>
                    <a:pt x="8733" y="124890"/>
                  </a:lnTo>
                  <a:lnTo>
                    <a:pt x="9071" y="124600"/>
                  </a:lnTo>
                  <a:lnTo>
                    <a:pt x="9312" y="124469"/>
                  </a:lnTo>
                  <a:lnTo>
                    <a:pt x="9673" y="124254"/>
                  </a:lnTo>
                  <a:lnTo>
                    <a:pt x="9860" y="124211"/>
                  </a:lnTo>
                  <a:lnTo>
                    <a:pt x="10200" y="124139"/>
                  </a:lnTo>
                  <a:lnTo>
                    <a:pt x="10352" y="124160"/>
                  </a:lnTo>
                  <a:lnTo>
                    <a:pt x="10696" y="124208"/>
                  </a:lnTo>
                  <a:lnTo>
                    <a:pt x="11105" y="124218"/>
                  </a:lnTo>
                  <a:lnTo>
                    <a:pt x="11765" y="124151"/>
                  </a:lnTo>
                  <a:lnTo>
                    <a:pt x="12021" y="124022"/>
                  </a:lnTo>
                  <a:lnTo>
                    <a:pt x="12535" y="123758"/>
                  </a:lnTo>
                  <a:lnTo>
                    <a:pt x="13041" y="123360"/>
                  </a:lnTo>
                  <a:lnTo>
                    <a:pt x="13327" y="123171"/>
                  </a:lnTo>
                  <a:lnTo>
                    <a:pt x="13619" y="123008"/>
                  </a:lnTo>
                  <a:lnTo>
                    <a:pt x="14177" y="122621"/>
                  </a:lnTo>
                  <a:lnTo>
                    <a:pt x="14441" y="121779"/>
                  </a:lnTo>
                  <a:lnTo>
                    <a:pt x="14474" y="121348"/>
                  </a:lnTo>
                  <a:lnTo>
                    <a:pt x="14558" y="121158"/>
                  </a:lnTo>
                  <a:lnTo>
                    <a:pt x="14727" y="120789"/>
                  </a:lnTo>
                  <a:lnTo>
                    <a:pt x="14780" y="120532"/>
                  </a:lnTo>
                  <a:lnTo>
                    <a:pt x="15330" y="119635"/>
                  </a:lnTo>
                  <a:lnTo>
                    <a:pt x="15829" y="119286"/>
                  </a:lnTo>
                  <a:lnTo>
                    <a:pt x="15957" y="119213"/>
                  </a:lnTo>
                  <a:lnTo>
                    <a:pt x="16215" y="119079"/>
                  </a:lnTo>
                  <a:lnTo>
                    <a:pt x="16347" y="119019"/>
                  </a:lnTo>
                  <a:lnTo>
                    <a:pt x="16486" y="118964"/>
                  </a:lnTo>
                  <a:lnTo>
                    <a:pt x="16628" y="118915"/>
                  </a:lnTo>
                  <a:lnTo>
                    <a:pt x="17054" y="118779"/>
                  </a:lnTo>
                  <a:lnTo>
                    <a:pt x="17487" y="118618"/>
                  </a:lnTo>
                  <a:lnTo>
                    <a:pt x="17700" y="118548"/>
                  </a:lnTo>
                  <a:lnTo>
                    <a:pt x="18117" y="118426"/>
                  </a:lnTo>
                  <a:lnTo>
                    <a:pt x="18731" y="118254"/>
                  </a:lnTo>
                  <a:lnTo>
                    <a:pt x="18995" y="118155"/>
                  </a:lnTo>
                  <a:lnTo>
                    <a:pt x="19374" y="117962"/>
                  </a:lnTo>
                  <a:lnTo>
                    <a:pt x="19524" y="117854"/>
                  </a:lnTo>
                  <a:lnTo>
                    <a:pt x="19890" y="117420"/>
                  </a:lnTo>
                  <a:lnTo>
                    <a:pt x="19980" y="117138"/>
                  </a:lnTo>
                  <a:lnTo>
                    <a:pt x="20100" y="116850"/>
                  </a:lnTo>
                  <a:lnTo>
                    <a:pt x="20219" y="116478"/>
                  </a:lnTo>
                  <a:lnTo>
                    <a:pt x="20238" y="116239"/>
                  </a:lnTo>
                  <a:lnTo>
                    <a:pt x="20246" y="116069"/>
                  </a:lnTo>
                  <a:lnTo>
                    <a:pt x="20362" y="115453"/>
                  </a:lnTo>
                  <a:lnTo>
                    <a:pt x="20362" y="115260"/>
                  </a:lnTo>
                  <a:lnTo>
                    <a:pt x="20520" y="114087"/>
                  </a:lnTo>
                  <a:lnTo>
                    <a:pt x="20491" y="113895"/>
                  </a:lnTo>
                  <a:lnTo>
                    <a:pt x="20423" y="113581"/>
                  </a:lnTo>
                  <a:lnTo>
                    <a:pt x="20346" y="113258"/>
                  </a:lnTo>
                  <a:lnTo>
                    <a:pt x="20304" y="113089"/>
                  </a:lnTo>
                  <a:lnTo>
                    <a:pt x="20257" y="112922"/>
                  </a:lnTo>
                  <a:lnTo>
                    <a:pt x="20168" y="112637"/>
                  </a:lnTo>
                  <a:lnTo>
                    <a:pt x="20110" y="112468"/>
                  </a:lnTo>
                  <a:lnTo>
                    <a:pt x="20276" y="112070"/>
                  </a:lnTo>
                  <a:lnTo>
                    <a:pt x="21200" y="112486"/>
                  </a:lnTo>
                  <a:lnTo>
                    <a:pt x="21753" y="112755"/>
                  </a:lnTo>
                  <a:lnTo>
                    <a:pt x="22944" y="112551"/>
                  </a:lnTo>
                  <a:lnTo>
                    <a:pt x="23601" y="112073"/>
                  </a:lnTo>
                  <a:lnTo>
                    <a:pt x="25742" y="110516"/>
                  </a:lnTo>
                  <a:lnTo>
                    <a:pt x="28322" y="110517"/>
                  </a:lnTo>
                  <a:lnTo>
                    <a:pt x="29184" y="110787"/>
                  </a:lnTo>
                  <a:lnTo>
                    <a:pt x="29556" y="110933"/>
                  </a:lnTo>
                  <a:lnTo>
                    <a:pt x="30463" y="111248"/>
                  </a:lnTo>
                  <a:lnTo>
                    <a:pt x="30835" y="111612"/>
                  </a:lnTo>
                  <a:lnTo>
                    <a:pt x="31641" y="111743"/>
                  </a:lnTo>
                  <a:lnTo>
                    <a:pt x="31639" y="111544"/>
                  </a:lnTo>
                  <a:lnTo>
                    <a:pt x="31490" y="108193"/>
                  </a:lnTo>
                  <a:lnTo>
                    <a:pt x="30605" y="105545"/>
                  </a:lnTo>
                  <a:lnTo>
                    <a:pt x="30223" y="104725"/>
                  </a:lnTo>
                  <a:lnTo>
                    <a:pt x="30973" y="104458"/>
                  </a:lnTo>
                  <a:lnTo>
                    <a:pt x="31746" y="104220"/>
                  </a:lnTo>
                  <a:lnTo>
                    <a:pt x="34048" y="103322"/>
                  </a:lnTo>
                  <a:lnTo>
                    <a:pt x="34503" y="103148"/>
                  </a:lnTo>
                  <a:lnTo>
                    <a:pt x="34932" y="102984"/>
                  </a:lnTo>
                  <a:lnTo>
                    <a:pt x="36529" y="102457"/>
                  </a:lnTo>
                  <a:lnTo>
                    <a:pt x="38313" y="101087"/>
                  </a:lnTo>
                  <a:lnTo>
                    <a:pt x="39705" y="100024"/>
                  </a:lnTo>
                  <a:lnTo>
                    <a:pt x="40798" y="99194"/>
                  </a:lnTo>
                  <a:lnTo>
                    <a:pt x="41216" y="98911"/>
                  </a:lnTo>
                  <a:lnTo>
                    <a:pt x="42839" y="97709"/>
                  </a:lnTo>
                  <a:lnTo>
                    <a:pt x="44073" y="96757"/>
                  </a:lnTo>
                  <a:lnTo>
                    <a:pt x="44123" y="95040"/>
                  </a:lnTo>
                  <a:lnTo>
                    <a:pt x="44145" y="93113"/>
                  </a:lnTo>
                  <a:lnTo>
                    <a:pt x="44169" y="91135"/>
                  </a:lnTo>
                  <a:lnTo>
                    <a:pt x="44202" y="89161"/>
                  </a:lnTo>
                  <a:lnTo>
                    <a:pt x="44221" y="87153"/>
                  </a:lnTo>
                  <a:lnTo>
                    <a:pt x="44242" y="85163"/>
                  </a:lnTo>
                  <a:lnTo>
                    <a:pt x="44664" y="85163"/>
                  </a:lnTo>
                  <a:lnTo>
                    <a:pt x="47331" y="85186"/>
                  </a:lnTo>
                  <a:lnTo>
                    <a:pt x="47751" y="85173"/>
                  </a:lnTo>
                  <a:lnTo>
                    <a:pt x="48176" y="85159"/>
                  </a:lnTo>
                  <a:lnTo>
                    <a:pt x="49702" y="85188"/>
                  </a:lnTo>
                  <a:lnTo>
                    <a:pt x="50952" y="85238"/>
                  </a:lnTo>
                  <a:lnTo>
                    <a:pt x="51378" y="85290"/>
                  </a:lnTo>
                  <a:lnTo>
                    <a:pt x="51765" y="85336"/>
                  </a:lnTo>
                  <a:lnTo>
                    <a:pt x="53402" y="85600"/>
                  </a:lnTo>
                  <a:lnTo>
                    <a:pt x="53557" y="85642"/>
                  </a:lnTo>
                  <a:lnTo>
                    <a:pt x="53711" y="85681"/>
                  </a:lnTo>
                  <a:lnTo>
                    <a:pt x="55299" y="85898"/>
                  </a:lnTo>
                  <a:lnTo>
                    <a:pt x="55791" y="85989"/>
                  </a:lnTo>
                  <a:lnTo>
                    <a:pt x="56183" y="83703"/>
                  </a:lnTo>
                  <a:lnTo>
                    <a:pt x="56606" y="81244"/>
                  </a:lnTo>
                  <a:lnTo>
                    <a:pt x="56692" y="80744"/>
                  </a:lnTo>
                  <a:lnTo>
                    <a:pt x="57497" y="76059"/>
                  </a:lnTo>
                  <a:lnTo>
                    <a:pt x="57575" y="75653"/>
                  </a:lnTo>
                  <a:lnTo>
                    <a:pt x="58085" y="75775"/>
                  </a:lnTo>
                  <a:lnTo>
                    <a:pt x="61968" y="76362"/>
                  </a:lnTo>
                  <a:lnTo>
                    <a:pt x="64745" y="76782"/>
                  </a:lnTo>
                  <a:lnTo>
                    <a:pt x="65502" y="76978"/>
                  </a:lnTo>
                  <a:lnTo>
                    <a:pt x="67727" y="77354"/>
                  </a:lnTo>
                  <a:lnTo>
                    <a:pt x="69999" y="77736"/>
                  </a:lnTo>
                  <a:lnTo>
                    <a:pt x="70847" y="77891"/>
                  </a:lnTo>
                  <a:lnTo>
                    <a:pt x="71177" y="77951"/>
                  </a:lnTo>
                  <a:lnTo>
                    <a:pt x="71536" y="76035"/>
                  </a:lnTo>
                  <a:lnTo>
                    <a:pt x="72769" y="75042"/>
                  </a:lnTo>
                  <a:lnTo>
                    <a:pt x="73215" y="74983"/>
                  </a:lnTo>
                  <a:lnTo>
                    <a:pt x="73430" y="73896"/>
                  </a:lnTo>
                  <a:lnTo>
                    <a:pt x="73671" y="73837"/>
                  </a:lnTo>
                  <a:lnTo>
                    <a:pt x="73846" y="73779"/>
                  </a:lnTo>
                  <a:lnTo>
                    <a:pt x="74083" y="73679"/>
                  </a:lnTo>
                  <a:lnTo>
                    <a:pt x="74252" y="73601"/>
                  </a:lnTo>
                  <a:lnTo>
                    <a:pt x="74399" y="73558"/>
                  </a:lnTo>
                  <a:lnTo>
                    <a:pt x="74595" y="73521"/>
                  </a:lnTo>
                  <a:lnTo>
                    <a:pt x="74750" y="73527"/>
                  </a:lnTo>
                  <a:lnTo>
                    <a:pt x="74934" y="73557"/>
                  </a:lnTo>
                  <a:lnTo>
                    <a:pt x="75111" y="73602"/>
                  </a:lnTo>
                  <a:lnTo>
                    <a:pt x="76333" y="73552"/>
                  </a:lnTo>
                  <a:lnTo>
                    <a:pt x="76981" y="72907"/>
                  </a:lnTo>
                  <a:lnTo>
                    <a:pt x="76621" y="72383"/>
                  </a:lnTo>
                  <a:lnTo>
                    <a:pt x="76770" y="72285"/>
                  </a:lnTo>
                  <a:lnTo>
                    <a:pt x="77006" y="72038"/>
                  </a:lnTo>
                  <a:lnTo>
                    <a:pt x="77320" y="72088"/>
                  </a:lnTo>
                  <a:lnTo>
                    <a:pt x="79208" y="72366"/>
                  </a:lnTo>
                  <a:lnTo>
                    <a:pt x="79641" y="72471"/>
                  </a:lnTo>
                  <a:lnTo>
                    <a:pt x="80080" y="70027"/>
                  </a:lnTo>
                  <a:lnTo>
                    <a:pt x="80668" y="69863"/>
                  </a:lnTo>
                  <a:lnTo>
                    <a:pt x="81646" y="69314"/>
                  </a:lnTo>
                  <a:lnTo>
                    <a:pt x="81789" y="69267"/>
                  </a:lnTo>
                  <a:lnTo>
                    <a:pt x="82152" y="69137"/>
                  </a:lnTo>
                  <a:lnTo>
                    <a:pt x="82373" y="69063"/>
                  </a:lnTo>
                  <a:lnTo>
                    <a:pt x="82649" y="68977"/>
                  </a:lnTo>
                  <a:lnTo>
                    <a:pt x="82846" y="68947"/>
                  </a:lnTo>
                  <a:lnTo>
                    <a:pt x="83031" y="68889"/>
                  </a:lnTo>
                  <a:lnTo>
                    <a:pt x="83394" y="68594"/>
                  </a:lnTo>
                  <a:lnTo>
                    <a:pt x="84045" y="67990"/>
                  </a:lnTo>
                  <a:lnTo>
                    <a:pt x="84524" y="67729"/>
                  </a:lnTo>
                  <a:lnTo>
                    <a:pt x="85037" y="67440"/>
                  </a:lnTo>
                  <a:lnTo>
                    <a:pt x="85528" y="67174"/>
                  </a:lnTo>
                  <a:lnTo>
                    <a:pt x="85634" y="67043"/>
                  </a:lnTo>
                  <a:lnTo>
                    <a:pt x="85977" y="66654"/>
                  </a:lnTo>
                  <a:lnTo>
                    <a:pt x="86112" y="66563"/>
                  </a:lnTo>
                  <a:lnTo>
                    <a:pt x="86258" y="66440"/>
                  </a:lnTo>
                  <a:lnTo>
                    <a:pt x="86397" y="66272"/>
                  </a:lnTo>
                  <a:lnTo>
                    <a:pt x="86499" y="66083"/>
                  </a:lnTo>
                  <a:lnTo>
                    <a:pt x="86577" y="65874"/>
                  </a:lnTo>
                  <a:lnTo>
                    <a:pt x="87024" y="65204"/>
                  </a:lnTo>
                  <a:lnTo>
                    <a:pt x="88500" y="63210"/>
                  </a:lnTo>
                  <a:lnTo>
                    <a:pt x="88692" y="63292"/>
                  </a:lnTo>
                  <a:lnTo>
                    <a:pt x="88922" y="63360"/>
                  </a:lnTo>
                  <a:lnTo>
                    <a:pt x="89215" y="63448"/>
                  </a:lnTo>
                  <a:lnTo>
                    <a:pt x="89446" y="63525"/>
                  </a:lnTo>
                  <a:lnTo>
                    <a:pt x="89907" y="63602"/>
                  </a:lnTo>
                  <a:lnTo>
                    <a:pt x="90185" y="63509"/>
                  </a:lnTo>
                  <a:lnTo>
                    <a:pt x="90480" y="63402"/>
                  </a:lnTo>
                  <a:lnTo>
                    <a:pt x="90620" y="63304"/>
                  </a:lnTo>
                  <a:lnTo>
                    <a:pt x="91125" y="62942"/>
                  </a:lnTo>
                  <a:lnTo>
                    <a:pt x="91559" y="62640"/>
                  </a:lnTo>
                  <a:lnTo>
                    <a:pt x="91703" y="62579"/>
                  </a:lnTo>
                  <a:lnTo>
                    <a:pt x="92332" y="62224"/>
                  </a:lnTo>
                  <a:lnTo>
                    <a:pt x="92549" y="62067"/>
                  </a:lnTo>
                  <a:lnTo>
                    <a:pt x="92994" y="61797"/>
                  </a:lnTo>
                  <a:lnTo>
                    <a:pt x="93401" y="61530"/>
                  </a:lnTo>
                  <a:lnTo>
                    <a:pt x="93661" y="61389"/>
                  </a:lnTo>
                  <a:lnTo>
                    <a:pt x="94073" y="61179"/>
                  </a:lnTo>
                  <a:lnTo>
                    <a:pt x="94236" y="61043"/>
                  </a:lnTo>
                  <a:lnTo>
                    <a:pt x="94522" y="62380"/>
                  </a:lnTo>
                  <a:lnTo>
                    <a:pt x="95320" y="62125"/>
                  </a:lnTo>
                  <a:lnTo>
                    <a:pt x="95706" y="62393"/>
                  </a:lnTo>
                  <a:lnTo>
                    <a:pt x="96484" y="62275"/>
                  </a:lnTo>
                  <a:lnTo>
                    <a:pt x="97069" y="62200"/>
                  </a:lnTo>
                  <a:lnTo>
                    <a:pt x="97470" y="62086"/>
                  </a:lnTo>
                  <a:lnTo>
                    <a:pt x="97692" y="62108"/>
                  </a:lnTo>
                  <a:lnTo>
                    <a:pt x="97934" y="62357"/>
                  </a:lnTo>
                  <a:lnTo>
                    <a:pt x="98185" y="62286"/>
                  </a:lnTo>
                  <a:lnTo>
                    <a:pt x="98414" y="61911"/>
                  </a:lnTo>
                  <a:lnTo>
                    <a:pt x="99986" y="61261"/>
                  </a:lnTo>
                  <a:lnTo>
                    <a:pt x="100919" y="60991"/>
                  </a:lnTo>
                  <a:lnTo>
                    <a:pt x="101435" y="60810"/>
                  </a:lnTo>
                  <a:lnTo>
                    <a:pt x="101777" y="60673"/>
                  </a:lnTo>
                  <a:lnTo>
                    <a:pt x="101999" y="60621"/>
                  </a:lnTo>
                  <a:lnTo>
                    <a:pt x="102474" y="60526"/>
                  </a:lnTo>
                  <a:lnTo>
                    <a:pt x="102847" y="60462"/>
                  </a:lnTo>
                  <a:lnTo>
                    <a:pt x="103157" y="60324"/>
                  </a:lnTo>
                  <a:lnTo>
                    <a:pt x="103332" y="60264"/>
                  </a:lnTo>
                  <a:lnTo>
                    <a:pt x="103514" y="60211"/>
                  </a:lnTo>
                  <a:lnTo>
                    <a:pt x="103672" y="60214"/>
                  </a:lnTo>
                  <a:lnTo>
                    <a:pt x="103908" y="60226"/>
                  </a:lnTo>
                  <a:lnTo>
                    <a:pt x="104090" y="60214"/>
                  </a:lnTo>
                  <a:lnTo>
                    <a:pt x="104224" y="60264"/>
                  </a:lnTo>
                  <a:lnTo>
                    <a:pt x="104498" y="60356"/>
                  </a:lnTo>
                  <a:lnTo>
                    <a:pt x="104718" y="60462"/>
                  </a:lnTo>
                  <a:lnTo>
                    <a:pt x="104897" y="60561"/>
                  </a:lnTo>
                  <a:lnTo>
                    <a:pt x="105022" y="60690"/>
                  </a:lnTo>
                  <a:lnTo>
                    <a:pt x="105201" y="60844"/>
                  </a:lnTo>
                  <a:lnTo>
                    <a:pt x="105356" y="60997"/>
                  </a:lnTo>
                  <a:lnTo>
                    <a:pt x="105486" y="61206"/>
                  </a:lnTo>
                  <a:lnTo>
                    <a:pt x="105668" y="61516"/>
                  </a:lnTo>
                  <a:lnTo>
                    <a:pt x="105820" y="61750"/>
                  </a:lnTo>
                  <a:lnTo>
                    <a:pt x="106242" y="62221"/>
                  </a:lnTo>
                  <a:lnTo>
                    <a:pt x="106483" y="62582"/>
                  </a:lnTo>
                  <a:lnTo>
                    <a:pt x="106813" y="63029"/>
                  </a:lnTo>
                  <a:lnTo>
                    <a:pt x="107104" y="63164"/>
                  </a:lnTo>
                  <a:lnTo>
                    <a:pt x="107261" y="63192"/>
                  </a:lnTo>
                  <a:lnTo>
                    <a:pt x="107790" y="63524"/>
                  </a:lnTo>
                  <a:lnTo>
                    <a:pt x="108035" y="63746"/>
                  </a:lnTo>
                  <a:lnTo>
                    <a:pt x="108198" y="63828"/>
                  </a:lnTo>
                  <a:lnTo>
                    <a:pt x="108724" y="64145"/>
                  </a:lnTo>
                  <a:lnTo>
                    <a:pt x="108904" y="64188"/>
                  </a:lnTo>
                  <a:lnTo>
                    <a:pt x="109297" y="64535"/>
                  </a:lnTo>
                  <a:lnTo>
                    <a:pt x="109268" y="64718"/>
                  </a:lnTo>
                  <a:lnTo>
                    <a:pt x="109654" y="64968"/>
                  </a:lnTo>
                  <a:lnTo>
                    <a:pt x="110115" y="65173"/>
                  </a:lnTo>
                  <a:lnTo>
                    <a:pt x="111926" y="66080"/>
                  </a:lnTo>
                  <a:lnTo>
                    <a:pt x="113059" y="66783"/>
                  </a:lnTo>
                  <a:lnTo>
                    <a:pt x="113445" y="66856"/>
                  </a:lnTo>
                  <a:lnTo>
                    <a:pt x="114155" y="67129"/>
                  </a:lnTo>
                  <a:lnTo>
                    <a:pt x="117522" y="67183"/>
                  </a:lnTo>
                  <a:lnTo>
                    <a:pt x="118294" y="66945"/>
                  </a:lnTo>
                  <a:lnTo>
                    <a:pt x="118993" y="67144"/>
                  </a:lnTo>
                  <a:lnTo>
                    <a:pt x="120235" y="68369"/>
                  </a:lnTo>
                  <a:lnTo>
                    <a:pt x="120236" y="68569"/>
                  </a:lnTo>
                  <a:lnTo>
                    <a:pt x="120262" y="68869"/>
                  </a:lnTo>
                  <a:lnTo>
                    <a:pt x="120339" y="69262"/>
                  </a:lnTo>
                  <a:lnTo>
                    <a:pt x="120524" y="69489"/>
                  </a:lnTo>
                  <a:lnTo>
                    <a:pt x="120576" y="69758"/>
                  </a:lnTo>
                  <a:lnTo>
                    <a:pt x="120769" y="70035"/>
                  </a:lnTo>
                  <a:lnTo>
                    <a:pt x="121370" y="71163"/>
                  </a:lnTo>
                  <a:lnTo>
                    <a:pt x="121498" y="71186"/>
                  </a:lnTo>
                  <a:lnTo>
                    <a:pt x="121671" y="71206"/>
                  </a:lnTo>
                  <a:lnTo>
                    <a:pt x="122294" y="71351"/>
                  </a:lnTo>
                  <a:lnTo>
                    <a:pt x="122479" y="71159"/>
                  </a:lnTo>
                  <a:lnTo>
                    <a:pt x="122711" y="71091"/>
                  </a:lnTo>
                  <a:lnTo>
                    <a:pt x="122930" y="71034"/>
                  </a:lnTo>
                  <a:lnTo>
                    <a:pt x="123576" y="71046"/>
                  </a:lnTo>
                  <a:lnTo>
                    <a:pt x="123930" y="71049"/>
                  </a:lnTo>
                  <a:lnTo>
                    <a:pt x="124358" y="71043"/>
                  </a:lnTo>
                  <a:lnTo>
                    <a:pt x="124536" y="71066"/>
                  </a:lnTo>
                  <a:lnTo>
                    <a:pt x="124818" y="71118"/>
                  </a:lnTo>
                  <a:lnTo>
                    <a:pt x="124960" y="71134"/>
                  </a:lnTo>
                  <a:lnTo>
                    <a:pt x="125207" y="71097"/>
                  </a:lnTo>
                  <a:lnTo>
                    <a:pt x="125602" y="71142"/>
                  </a:lnTo>
                  <a:lnTo>
                    <a:pt x="126059" y="71194"/>
                  </a:lnTo>
                  <a:lnTo>
                    <a:pt x="126331" y="71163"/>
                  </a:lnTo>
                  <a:lnTo>
                    <a:pt x="128293" y="72150"/>
                  </a:lnTo>
                  <a:lnTo>
                    <a:pt x="128506" y="72370"/>
                  </a:lnTo>
                  <a:lnTo>
                    <a:pt x="128610" y="72648"/>
                  </a:lnTo>
                  <a:lnTo>
                    <a:pt x="129257" y="73027"/>
                  </a:lnTo>
                  <a:lnTo>
                    <a:pt x="129392" y="72945"/>
                  </a:lnTo>
                  <a:lnTo>
                    <a:pt x="129655" y="72696"/>
                  </a:lnTo>
                  <a:lnTo>
                    <a:pt x="130255" y="72194"/>
                  </a:lnTo>
                  <a:lnTo>
                    <a:pt x="130267" y="72034"/>
                  </a:lnTo>
                  <a:lnTo>
                    <a:pt x="130606" y="71915"/>
                  </a:lnTo>
                  <a:lnTo>
                    <a:pt x="131060" y="71980"/>
                  </a:lnTo>
                  <a:lnTo>
                    <a:pt x="132663" y="71138"/>
                  </a:lnTo>
                  <a:lnTo>
                    <a:pt x="133151" y="70666"/>
                  </a:lnTo>
                  <a:lnTo>
                    <a:pt x="133400" y="70473"/>
                  </a:lnTo>
                  <a:lnTo>
                    <a:pt x="133871" y="70124"/>
                  </a:lnTo>
                  <a:lnTo>
                    <a:pt x="134046" y="69989"/>
                  </a:lnTo>
                  <a:lnTo>
                    <a:pt x="134238" y="69767"/>
                  </a:lnTo>
                  <a:lnTo>
                    <a:pt x="134699" y="69741"/>
                  </a:lnTo>
                  <a:lnTo>
                    <a:pt x="134912" y="69737"/>
                  </a:lnTo>
                  <a:lnTo>
                    <a:pt x="135306" y="69690"/>
                  </a:lnTo>
                  <a:lnTo>
                    <a:pt x="135748" y="69644"/>
                  </a:lnTo>
                  <a:lnTo>
                    <a:pt x="135908" y="69689"/>
                  </a:lnTo>
                  <a:lnTo>
                    <a:pt x="136108" y="69729"/>
                  </a:lnTo>
                  <a:lnTo>
                    <a:pt x="136244" y="69735"/>
                  </a:lnTo>
                  <a:lnTo>
                    <a:pt x="136448" y="69661"/>
                  </a:lnTo>
                  <a:lnTo>
                    <a:pt x="136650" y="69559"/>
                  </a:lnTo>
                  <a:lnTo>
                    <a:pt x="136906" y="69521"/>
                  </a:lnTo>
                  <a:lnTo>
                    <a:pt x="137310" y="69403"/>
                  </a:lnTo>
                  <a:lnTo>
                    <a:pt x="137558" y="69372"/>
                  </a:lnTo>
                  <a:lnTo>
                    <a:pt x="137710" y="69363"/>
                  </a:lnTo>
                  <a:lnTo>
                    <a:pt x="137973" y="69359"/>
                  </a:lnTo>
                  <a:lnTo>
                    <a:pt x="138348" y="69295"/>
                  </a:lnTo>
                  <a:lnTo>
                    <a:pt x="138552" y="69368"/>
                  </a:lnTo>
                  <a:lnTo>
                    <a:pt x="138936" y="69386"/>
                  </a:lnTo>
                  <a:lnTo>
                    <a:pt x="139037" y="69177"/>
                  </a:lnTo>
                  <a:lnTo>
                    <a:pt x="139069" y="69049"/>
                  </a:lnTo>
                  <a:lnTo>
                    <a:pt x="139265" y="69144"/>
                  </a:lnTo>
                  <a:lnTo>
                    <a:pt x="139593" y="69241"/>
                  </a:lnTo>
                  <a:lnTo>
                    <a:pt x="139887" y="69249"/>
                  </a:lnTo>
                  <a:lnTo>
                    <a:pt x="139845" y="69445"/>
                  </a:lnTo>
                  <a:lnTo>
                    <a:pt x="140012" y="69443"/>
                  </a:lnTo>
                  <a:lnTo>
                    <a:pt x="140261" y="69492"/>
                  </a:lnTo>
                  <a:lnTo>
                    <a:pt x="140463" y="69514"/>
                  </a:lnTo>
                  <a:lnTo>
                    <a:pt x="140688" y="69546"/>
                  </a:lnTo>
                  <a:lnTo>
                    <a:pt x="140897" y="69603"/>
                  </a:lnTo>
                  <a:lnTo>
                    <a:pt x="141071" y="69663"/>
                  </a:lnTo>
                  <a:lnTo>
                    <a:pt x="141234" y="69711"/>
                  </a:lnTo>
                  <a:lnTo>
                    <a:pt x="141471" y="69744"/>
                  </a:lnTo>
                  <a:lnTo>
                    <a:pt x="141939" y="69708"/>
                  </a:lnTo>
                  <a:lnTo>
                    <a:pt x="142067" y="69646"/>
                  </a:lnTo>
                  <a:lnTo>
                    <a:pt x="142971" y="69487"/>
                  </a:lnTo>
                  <a:lnTo>
                    <a:pt x="143593" y="69512"/>
                  </a:lnTo>
                  <a:lnTo>
                    <a:pt x="143899" y="69418"/>
                  </a:lnTo>
                  <a:lnTo>
                    <a:pt x="144256" y="69347"/>
                  </a:lnTo>
                  <a:lnTo>
                    <a:pt x="144393" y="69323"/>
                  </a:lnTo>
                  <a:lnTo>
                    <a:pt x="144703" y="69286"/>
                  </a:lnTo>
                  <a:lnTo>
                    <a:pt x="144879" y="69285"/>
                  </a:lnTo>
                  <a:lnTo>
                    <a:pt x="145283" y="69370"/>
                  </a:lnTo>
                  <a:lnTo>
                    <a:pt x="145408" y="69679"/>
                  </a:lnTo>
                  <a:lnTo>
                    <a:pt x="145412" y="69856"/>
                  </a:lnTo>
                  <a:lnTo>
                    <a:pt x="145470" y="70139"/>
                  </a:lnTo>
                  <a:lnTo>
                    <a:pt x="145378" y="71094"/>
                  </a:lnTo>
                  <a:lnTo>
                    <a:pt x="145215" y="71369"/>
                  </a:lnTo>
                  <a:lnTo>
                    <a:pt x="145073" y="71462"/>
                  </a:lnTo>
                  <a:lnTo>
                    <a:pt x="144964" y="71708"/>
                  </a:lnTo>
                  <a:lnTo>
                    <a:pt x="144548" y="71952"/>
                  </a:lnTo>
                  <a:lnTo>
                    <a:pt x="143812" y="72356"/>
                  </a:lnTo>
                  <a:lnTo>
                    <a:pt x="143684" y="72483"/>
                  </a:lnTo>
                  <a:lnTo>
                    <a:pt x="143578" y="72643"/>
                  </a:lnTo>
                  <a:lnTo>
                    <a:pt x="143419" y="72792"/>
                  </a:lnTo>
                  <a:lnTo>
                    <a:pt x="143207" y="72941"/>
                  </a:lnTo>
                  <a:lnTo>
                    <a:pt x="143053" y="73057"/>
                  </a:lnTo>
                  <a:lnTo>
                    <a:pt x="142910" y="73259"/>
                  </a:lnTo>
                  <a:lnTo>
                    <a:pt x="142779" y="73267"/>
                  </a:lnTo>
                  <a:lnTo>
                    <a:pt x="142549" y="73520"/>
                  </a:lnTo>
                  <a:lnTo>
                    <a:pt x="142382" y="73758"/>
                  </a:lnTo>
                  <a:lnTo>
                    <a:pt x="142238" y="74053"/>
                  </a:lnTo>
                  <a:lnTo>
                    <a:pt x="142143" y="74279"/>
                  </a:lnTo>
                  <a:lnTo>
                    <a:pt x="142000" y="74423"/>
                  </a:lnTo>
                  <a:lnTo>
                    <a:pt x="141891" y="74595"/>
                  </a:lnTo>
                  <a:lnTo>
                    <a:pt x="141871" y="74761"/>
                  </a:lnTo>
                  <a:lnTo>
                    <a:pt x="141872" y="74901"/>
                  </a:lnTo>
                  <a:lnTo>
                    <a:pt x="141843" y="75058"/>
                  </a:lnTo>
                  <a:lnTo>
                    <a:pt x="141765" y="75280"/>
                  </a:lnTo>
                  <a:lnTo>
                    <a:pt x="141698" y="75443"/>
                  </a:lnTo>
                  <a:lnTo>
                    <a:pt x="141673" y="75603"/>
                  </a:lnTo>
                  <a:lnTo>
                    <a:pt x="141560" y="75989"/>
                  </a:lnTo>
                  <a:lnTo>
                    <a:pt x="140941" y="76940"/>
                  </a:lnTo>
                  <a:lnTo>
                    <a:pt x="140751" y="77310"/>
                  </a:lnTo>
                  <a:lnTo>
                    <a:pt x="140380" y="78106"/>
                  </a:lnTo>
                  <a:lnTo>
                    <a:pt x="140306" y="78275"/>
                  </a:lnTo>
                  <a:lnTo>
                    <a:pt x="140298" y="78561"/>
                  </a:lnTo>
                  <a:lnTo>
                    <a:pt x="140248" y="78875"/>
                  </a:lnTo>
                  <a:lnTo>
                    <a:pt x="139969" y="79754"/>
                  </a:lnTo>
                  <a:lnTo>
                    <a:pt x="139711" y="80127"/>
                  </a:lnTo>
                  <a:lnTo>
                    <a:pt x="139604" y="80289"/>
                  </a:lnTo>
                  <a:lnTo>
                    <a:pt x="139559" y="80495"/>
                  </a:lnTo>
                  <a:lnTo>
                    <a:pt x="139487" y="80739"/>
                  </a:lnTo>
                  <a:lnTo>
                    <a:pt x="139336" y="81044"/>
                  </a:lnTo>
                  <a:lnTo>
                    <a:pt x="139075" y="81487"/>
                  </a:lnTo>
                  <a:lnTo>
                    <a:pt x="138720" y="82024"/>
                  </a:lnTo>
                  <a:lnTo>
                    <a:pt x="138552" y="82178"/>
                  </a:lnTo>
                  <a:lnTo>
                    <a:pt x="138471" y="82386"/>
                  </a:lnTo>
                  <a:lnTo>
                    <a:pt x="141219" y="85876"/>
                  </a:lnTo>
                  <a:lnTo>
                    <a:pt x="142023" y="85714"/>
                  </a:lnTo>
                  <a:lnTo>
                    <a:pt x="142566" y="85639"/>
                  </a:lnTo>
                  <a:lnTo>
                    <a:pt x="143097" y="85592"/>
                  </a:lnTo>
                  <a:lnTo>
                    <a:pt x="143665" y="85681"/>
                  </a:lnTo>
                  <a:lnTo>
                    <a:pt x="144156" y="85872"/>
                  </a:lnTo>
                  <a:lnTo>
                    <a:pt x="144707" y="86113"/>
                  </a:lnTo>
                  <a:lnTo>
                    <a:pt x="145105" y="86264"/>
                  </a:lnTo>
                  <a:lnTo>
                    <a:pt x="145386" y="86394"/>
                  </a:lnTo>
                  <a:lnTo>
                    <a:pt x="145725" y="86471"/>
                  </a:lnTo>
                  <a:lnTo>
                    <a:pt x="145994" y="86417"/>
                  </a:lnTo>
                  <a:lnTo>
                    <a:pt x="146026" y="85962"/>
                  </a:lnTo>
                  <a:lnTo>
                    <a:pt x="145907" y="85576"/>
                  </a:lnTo>
                  <a:lnTo>
                    <a:pt x="145869" y="85309"/>
                  </a:lnTo>
                  <a:lnTo>
                    <a:pt x="145843" y="85161"/>
                  </a:lnTo>
                  <a:lnTo>
                    <a:pt x="145752" y="84708"/>
                  </a:lnTo>
                  <a:lnTo>
                    <a:pt x="145676" y="84078"/>
                  </a:lnTo>
                  <a:lnTo>
                    <a:pt x="145612" y="83448"/>
                  </a:lnTo>
                  <a:lnTo>
                    <a:pt x="145581" y="82797"/>
                  </a:lnTo>
                  <a:lnTo>
                    <a:pt x="145660" y="82146"/>
                  </a:lnTo>
                  <a:lnTo>
                    <a:pt x="145805" y="81453"/>
                  </a:lnTo>
                  <a:lnTo>
                    <a:pt x="145917" y="80827"/>
                  </a:lnTo>
                  <a:lnTo>
                    <a:pt x="145981" y="80444"/>
                  </a:lnTo>
                  <a:lnTo>
                    <a:pt x="146099" y="80097"/>
                  </a:lnTo>
                  <a:lnTo>
                    <a:pt x="146245" y="79804"/>
                  </a:lnTo>
                  <a:lnTo>
                    <a:pt x="146436" y="79556"/>
                  </a:lnTo>
                  <a:lnTo>
                    <a:pt x="146620" y="79209"/>
                  </a:lnTo>
                  <a:lnTo>
                    <a:pt x="146839" y="78834"/>
                  </a:lnTo>
                  <a:lnTo>
                    <a:pt x="147023" y="78524"/>
                  </a:lnTo>
                  <a:lnTo>
                    <a:pt x="147186" y="78273"/>
                  </a:lnTo>
                  <a:lnTo>
                    <a:pt x="147360" y="78063"/>
                  </a:lnTo>
                  <a:lnTo>
                    <a:pt x="147671" y="77705"/>
                  </a:lnTo>
                  <a:lnTo>
                    <a:pt x="147845" y="77434"/>
                  </a:lnTo>
                  <a:lnTo>
                    <a:pt x="148170" y="77097"/>
                  </a:lnTo>
                  <a:lnTo>
                    <a:pt x="148496" y="76731"/>
                  </a:lnTo>
                  <a:lnTo>
                    <a:pt x="148724" y="76427"/>
                  </a:lnTo>
                  <a:lnTo>
                    <a:pt x="148842" y="76263"/>
                  </a:lnTo>
                  <a:lnTo>
                    <a:pt x="148972" y="76139"/>
                  </a:lnTo>
                  <a:lnTo>
                    <a:pt x="149249" y="76036"/>
                  </a:lnTo>
                  <a:lnTo>
                    <a:pt x="149571" y="75880"/>
                  </a:lnTo>
                  <a:lnTo>
                    <a:pt x="150317" y="75341"/>
                  </a:lnTo>
                  <a:lnTo>
                    <a:pt x="150464" y="75259"/>
                  </a:lnTo>
                  <a:lnTo>
                    <a:pt x="150656" y="75090"/>
                  </a:lnTo>
                  <a:lnTo>
                    <a:pt x="150944" y="74862"/>
                  </a:lnTo>
                  <a:lnTo>
                    <a:pt x="151213" y="74680"/>
                  </a:lnTo>
                  <a:lnTo>
                    <a:pt x="151377" y="74541"/>
                  </a:lnTo>
                  <a:lnTo>
                    <a:pt x="151507" y="74412"/>
                  </a:lnTo>
                  <a:lnTo>
                    <a:pt x="152351" y="73471"/>
                  </a:lnTo>
                  <a:lnTo>
                    <a:pt x="152613" y="73224"/>
                  </a:lnTo>
                  <a:lnTo>
                    <a:pt x="152791" y="72979"/>
                  </a:lnTo>
                  <a:lnTo>
                    <a:pt x="153149" y="72444"/>
                  </a:lnTo>
                  <a:lnTo>
                    <a:pt x="153438" y="72124"/>
                  </a:lnTo>
                  <a:lnTo>
                    <a:pt x="153593" y="71960"/>
                  </a:lnTo>
                  <a:lnTo>
                    <a:pt x="153967" y="71434"/>
                  </a:lnTo>
                  <a:lnTo>
                    <a:pt x="154220" y="71138"/>
                  </a:lnTo>
                  <a:lnTo>
                    <a:pt x="154370" y="70957"/>
                  </a:lnTo>
                  <a:lnTo>
                    <a:pt x="154772" y="70424"/>
                  </a:lnTo>
                  <a:lnTo>
                    <a:pt x="155511" y="69456"/>
                  </a:lnTo>
                  <a:lnTo>
                    <a:pt x="156074" y="67250"/>
                  </a:lnTo>
                  <a:lnTo>
                    <a:pt x="156196" y="66543"/>
                  </a:lnTo>
                  <a:lnTo>
                    <a:pt x="156491" y="65157"/>
                  </a:lnTo>
                  <a:lnTo>
                    <a:pt x="156832" y="64450"/>
                  </a:lnTo>
                  <a:lnTo>
                    <a:pt x="157235" y="63892"/>
                  </a:lnTo>
                  <a:lnTo>
                    <a:pt x="158111" y="63504"/>
                  </a:lnTo>
                  <a:lnTo>
                    <a:pt x="158891" y="63376"/>
                  </a:lnTo>
                  <a:lnTo>
                    <a:pt x="160424" y="63921"/>
                  </a:lnTo>
                  <a:lnTo>
                    <a:pt x="161065" y="64163"/>
                  </a:lnTo>
                  <a:lnTo>
                    <a:pt x="162242" y="63836"/>
                  </a:lnTo>
                  <a:lnTo>
                    <a:pt x="163262" y="63558"/>
                  </a:lnTo>
                  <a:lnTo>
                    <a:pt x="163426" y="63346"/>
                  </a:lnTo>
                  <a:lnTo>
                    <a:pt x="164972" y="61318"/>
                  </a:lnTo>
                  <a:lnTo>
                    <a:pt x="165167" y="61018"/>
                  </a:lnTo>
                  <a:lnTo>
                    <a:pt x="165258" y="60830"/>
                  </a:lnTo>
                  <a:lnTo>
                    <a:pt x="165413" y="60593"/>
                  </a:lnTo>
                  <a:lnTo>
                    <a:pt x="165647" y="60266"/>
                  </a:lnTo>
                  <a:lnTo>
                    <a:pt x="165811" y="60047"/>
                  </a:lnTo>
                  <a:lnTo>
                    <a:pt x="166226" y="59430"/>
                  </a:lnTo>
                  <a:lnTo>
                    <a:pt x="166759" y="58669"/>
                  </a:lnTo>
                  <a:lnTo>
                    <a:pt x="167658" y="57625"/>
                  </a:lnTo>
                  <a:lnTo>
                    <a:pt x="170686" y="59552"/>
                  </a:lnTo>
                  <a:lnTo>
                    <a:pt x="173436" y="61307"/>
                  </a:lnTo>
                  <a:lnTo>
                    <a:pt x="173644" y="61398"/>
                  </a:lnTo>
                  <a:lnTo>
                    <a:pt x="173859" y="61480"/>
                  </a:lnTo>
                  <a:lnTo>
                    <a:pt x="174018" y="61548"/>
                  </a:lnTo>
                  <a:lnTo>
                    <a:pt x="174192" y="61635"/>
                  </a:lnTo>
                  <a:lnTo>
                    <a:pt x="174358" y="61712"/>
                  </a:lnTo>
                  <a:lnTo>
                    <a:pt x="174501" y="61753"/>
                  </a:lnTo>
                  <a:lnTo>
                    <a:pt x="174725" y="61557"/>
                  </a:lnTo>
                  <a:lnTo>
                    <a:pt x="174611" y="61225"/>
                  </a:lnTo>
                  <a:lnTo>
                    <a:pt x="174460" y="61130"/>
                  </a:lnTo>
                  <a:lnTo>
                    <a:pt x="174199" y="60907"/>
                  </a:lnTo>
                  <a:lnTo>
                    <a:pt x="174049" y="60651"/>
                  </a:lnTo>
                  <a:lnTo>
                    <a:pt x="173987" y="60477"/>
                  </a:lnTo>
                  <a:lnTo>
                    <a:pt x="174016" y="60199"/>
                  </a:lnTo>
                  <a:lnTo>
                    <a:pt x="173998" y="59560"/>
                  </a:lnTo>
                  <a:lnTo>
                    <a:pt x="174189" y="59434"/>
                  </a:lnTo>
                  <a:lnTo>
                    <a:pt x="174241" y="59130"/>
                  </a:lnTo>
                  <a:lnTo>
                    <a:pt x="174200" y="58298"/>
                  </a:lnTo>
                  <a:lnTo>
                    <a:pt x="174722" y="57965"/>
                  </a:lnTo>
                  <a:lnTo>
                    <a:pt x="174922" y="57753"/>
                  </a:lnTo>
                  <a:lnTo>
                    <a:pt x="175103" y="57577"/>
                  </a:lnTo>
                  <a:lnTo>
                    <a:pt x="175230" y="57485"/>
                  </a:lnTo>
                  <a:lnTo>
                    <a:pt x="175393" y="57301"/>
                  </a:lnTo>
                  <a:lnTo>
                    <a:pt x="175695" y="57090"/>
                  </a:lnTo>
                  <a:lnTo>
                    <a:pt x="176079" y="56997"/>
                  </a:lnTo>
                  <a:lnTo>
                    <a:pt x="176214" y="56932"/>
                  </a:lnTo>
                  <a:lnTo>
                    <a:pt x="176678" y="56813"/>
                  </a:lnTo>
                  <a:lnTo>
                    <a:pt x="176897" y="56819"/>
                  </a:lnTo>
                  <a:lnTo>
                    <a:pt x="177195" y="56802"/>
                  </a:lnTo>
                  <a:lnTo>
                    <a:pt x="177374" y="56825"/>
                  </a:lnTo>
                  <a:lnTo>
                    <a:pt x="177552" y="56805"/>
                  </a:lnTo>
                  <a:lnTo>
                    <a:pt x="177763" y="56837"/>
                  </a:lnTo>
                  <a:lnTo>
                    <a:pt x="178257" y="57118"/>
                  </a:lnTo>
                  <a:lnTo>
                    <a:pt x="178500" y="57159"/>
                  </a:lnTo>
                  <a:lnTo>
                    <a:pt x="178757" y="57192"/>
                  </a:lnTo>
                  <a:lnTo>
                    <a:pt x="178893" y="57286"/>
                  </a:lnTo>
                  <a:lnTo>
                    <a:pt x="179064" y="57470"/>
                  </a:lnTo>
                  <a:lnTo>
                    <a:pt x="179292" y="57621"/>
                  </a:lnTo>
                  <a:lnTo>
                    <a:pt x="179467" y="57600"/>
                  </a:lnTo>
                  <a:lnTo>
                    <a:pt x="179757" y="57575"/>
                  </a:lnTo>
                  <a:lnTo>
                    <a:pt x="179956" y="57530"/>
                  </a:lnTo>
                  <a:lnTo>
                    <a:pt x="180136" y="57566"/>
                  </a:lnTo>
                  <a:lnTo>
                    <a:pt x="180385" y="57606"/>
                  </a:lnTo>
                  <a:lnTo>
                    <a:pt x="180563" y="57602"/>
                  </a:lnTo>
                  <a:lnTo>
                    <a:pt x="180781" y="57626"/>
                  </a:lnTo>
                  <a:lnTo>
                    <a:pt x="180985" y="57621"/>
                  </a:lnTo>
                  <a:lnTo>
                    <a:pt x="181369" y="57662"/>
                  </a:lnTo>
                  <a:lnTo>
                    <a:pt x="181598" y="57694"/>
                  </a:lnTo>
                  <a:lnTo>
                    <a:pt x="181805" y="57697"/>
                  </a:lnTo>
                  <a:lnTo>
                    <a:pt x="181793" y="57218"/>
                  </a:lnTo>
                  <a:lnTo>
                    <a:pt x="182005" y="57184"/>
                  </a:lnTo>
                  <a:lnTo>
                    <a:pt x="182176" y="57241"/>
                  </a:lnTo>
                  <a:lnTo>
                    <a:pt x="182606" y="57507"/>
                  </a:lnTo>
                  <a:lnTo>
                    <a:pt x="182928" y="57506"/>
                  </a:lnTo>
                  <a:lnTo>
                    <a:pt x="183328" y="57296"/>
                  </a:lnTo>
                  <a:lnTo>
                    <a:pt x="183475" y="57255"/>
                  </a:lnTo>
                  <a:lnTo>
                    <a:pt x="183813" y="57082"/>
                  </a:lnTo>
                  <a:lnTo>
                    <a:pt x="184001" y="57077"/>
                  </a:lnTo>
                  <a:lnTo>
                    <a:pt x="184351" y="57342"/>
                  </a:lnTo>
                  <a:lnTo>
                    <a:pt x="184827" y="57719"/>
                  </a:lnTo>
                  <a:lnTo>
                    <a:pt x="184958" y="57752"/>
                  </a:lnTo>
                  <a:lnTo>
                    <a:pt x="185097" y="57833"/>
                  </a:lnTo>
                  <a:lnTo>
                    <a:pt x="185350" y="57927"/>
                  </a:lnTo>
                  <a:lnTo>
                    <a:pt x="185653" y="58037"/>
                  </a:lnTo>
                  <a:lnTo>
                    <a:pt x="185791" y="58021"/>
                  </a:lnTo>
                  <a:lnTo>
                    <a:pt x="186005" y="58049"/>
                  </a:lnTo>
                  <a:lnTo>
                    <a:pt x="186189" y="58168"/>
                  </a:lnTo>
                  <a:lnTo>
                    <a:pt x="186339" y="58242"/>
                  </a:lnTo>
                  <a:lnTo>
                    <a:pt x="186644" y="58337"/>
                  </a:lnTo>
                  <a:lnTo>
                    <a:pt x="186901" y="58358"/>
                  </a:lnTo>
                  <a:lnTo>
                    <a:pt x="187234" y="58441"/>
                  </a:lnTo>
                  <a:lnTo>
                    <a:pt x="187436" y="58472"/>
                  </a:lnTo>
                  <a:lnTo>
                    <a:pt x="187847" y="58516"/>
                  </a:lnTo>
                  <a:lnTo>
                    <a:pt x="188022" y="58494"/>
                  </a:lnTo>
                  <a:lnTo>
                    <a:pt x="188871" y="58551"/>
                  </a:lnTo>
                  <a:lnTo>
                    <a:pt x="189008" y="58611"/>
                  </a:lnTo>
                  <a:lnTo>
                    <a:pt x="189187" y="58729"/>
                  </a:lnTo>
                  <a:lnTo>
                    <a:pt x="189473" y="58885"/>
                  </a:lnTo>
                  <a:lnTo>
                    <a:pt x="189826" y="59048"/>
                  </a:lnTo>
                  <a:lnTo>
                    <a:pt x="190208" y="59215"/>
                  </a:lnTo>
                  <a:lnTo>
                    <a:pt x="190724" y="59428"/>
                  </a:lnTo>
                  <a:lnTo>
                    <a:pt x="191017" y="59546"/>
                  </a:lnTo>
                  <a:lnTo>
                    <a:pt x="191698" y="59899"/>
                  </a:lnTo>
                  <a:lnTo>
                    <a:pt x="191782" y="60029"/>
                  </a:lnTo>
                  <a:lnTo>
                    <a:pt x="192548" y="60919"/>
                  </a:lnTo>
                  <a:lnTo>
                    <a:pt x="192576" y="60768"/>
                  </a:lnTo>
                  <a:lnTo>
                    <a:pt x="193005" y="60869"/>
                  </a:lnTo>
                  <a:lnTo>
                    <a:pt x="192883" y="61438"/>
                  </a:lnTo>
                  <a:lnTo>
                    <a:pt x="193103" y="61594"/>
                  </a:lnTo>
                  <a:lnTo>
                    <a:pt x="193429" y="61822"/>
                  </a:lnTo>
                  <a:lnTo>
                    <a:pt x="193825" y="62061"/>
                  </a:lnTo>
                  <a:lnTo>
                    <a:pt x="194036" y="62235"/>
                  </a:lnTo>
                  <a:lnTo>
                    <a:pt x="194380" y="62244"/>
                  </a:lnTo>
                  <a:lnTo>
                    <a:pt x="194614" y="62181"/>
                  </a:lnTo>
                  <a:lnTo>
                    <a:pt x="194852" y="62076"/>
                  </a:lnTo>
                  <a:lnTo>
                    <a:pt x="195079" y="61939"/>
                  </a:lnTo>
                  <a:lnTo>
                    <a:pt x="195287" y="61780"/>
                  </a:lnTo>
                  <a:lnTo>
                    <a:pt x="195457" y="61603"/>
                  </a:lnTo>
                  <a:lnTo>
                    <a:pt x="195623" y="61275"/>
                  </a:lnTo>
                  <a:lnTo>
                    <a:pt x="195695" y="60861"/>
                  </a:lnTo>
                  <a:lnTo>
                    <a:pt x="195699" y="60393"/>
                  </a:lnTo>
                  <a:lnTo>
                    <a:pt x="195676" y="59915"/>
                  </a:lnTo>
                  <a:lnTo>
                    <a:pt x="195661" y="59460"/>
                  </a:lnTo>
                  <a:lnTo>
                    <a:pt x="195589" y="58915"/>
                  </a:lnTo>
                  <a:lnTo>
                    <a:pt x="195287" y="57791"/>
                  </a:lnTo>
                  <a:lnTo>
                    <a:pt x="195215" y="57273"/>
                  </a:lnTo>
                  <a:lnTo>
                    <a:pt x="195295" y="56818"/>
                  </a:lnTo>
                  <a:lnTo>
                    <a:pt x="195366" y="56681"/>
                  </a:lnTo>
                  <a:lnTo>
                    <a:pt x="195457" y="56554"/>
                  </a:lnTo>
                  <a:lnTo>
                    <a:pt x="195555" y="56426"/>
                  </a:lnTo>
                  <a:lnTo>
                    <a:pt x="195642" y="56299"/>
                  </a:lnTo>
                  <a:lnTo>
                    <a:pt x="195714" y="56163"/>
                  </a:lnTo>
                  <a:lnTo>
                    <a:pt x="195794" y="55967"/>
                  </a:lnTo>
                  <a:lnTo>
                    <a:pt x="195869" y="55753"/>
                  </a:lnTo>
                  <a:lnTo>
                    <a:pt x="195922" y="55539"/>
                  </a:lnTo>
                  <a:lnTo>
                    <a:pt x="195937" y="55339"/>
                  </a:lnTo>
                  <a:lnTo>
                    <a:pt x="195688" y="54980"/>
                  </a:lnTo>
                  <a:lnTo>
                    <a:pt x="195544" y="54898"/>
                  </a:lnTo>
                  <a:lnTo>
                    <a:pt x="195389" y="54825"/>
                  </a:lnTo>
                  <a:lnTo>
                    <a:pt x="195246" y="54753"/>
                  </a:lnTo>
                  <a:lnTo>
                    <a:pt x="194887" y="54602"/>
                  </a:lnTo>
                  <a:lnTo>
                    <a:pt x="194497" y="54502"/>
                  </a:lnTo>
                  <a:lnTo>
                    <a:pt x="194100" y="54416"/>
                  </a:lnTo>
                  <a:lnTo>
                    <a:pt x="193719" y="54307"/>
                  </a:lnTo>
                  <a:lnTo>
                    <a:pt x="193367" y="54143"/>
                  </a:lnTo>
                  <a:lnTo>
                    <a:pt x="193091" y="53925"/>
                  </a:lnTo>
                  <a:lnTo>
                    <a:pt x="192842" y="53656"/>
                  </a:lnTo>
                  <a:lnTo>
                    <a:pt x="192604" y="53370"/>
                  </a:lnTo>
                  <a:lnTo>
                    <a:pt x="192354" y="53106"/>
                  </a:lnTo>
                  <a:lnTo>
                    <a:pt x="192075" y="52888"/>
                  </a:lnTo>
                  <a:lnTo>
                    <a:pt x="191886" y="52788"/>
                  </a:lnTo>
                  <a:lnTo>
                    <a:pt x="191686" y="52710"/>
                  </a:lnTo>
                  <a:lnTo>
                    <a:pt x="191481" y="52637"/>
                  </a:lnTo>
                  <a:lnTo>
                    <a:pt x="191281" y="52556"/>
                  </a:lnTo>
                  <a:lnTo>
                    <a:pt x="191096" y="52455"/>
                  </a:lnTo>
                  <a:lnTo>
                    <a:pt x="190899" y="52314"/>
                  </a:lnTo>
                  <a:lnTo>
                    <a:pt x="190707" y="52160"/>
                  </a:lnTo>
                  <a:lnTo>
                    <a:pt x="190525" y="51987"/>
                  </a:lnTo>
                  <a:lnTo>
                    <a:pt x="190359" y="51805"/>
                  </a:lnTo>
                  <a:lnTo>
                    <a:pt x="190208" y="51614"/>
                  </a:lnTo>
                  <a:lnTo>
                    <a:pt x="190068" y="51405"/>
                  </a:lnTo>
                  <a:lnTo>
                    <a:pt x="189951" y="51173"/>
                  </a:lnTo>
                  <a:lnTo>
                    <a:pt x="189845" y="50936"/>
                  </a:lnTo>
                  <a:lnTo>
                    <a:pt x="189747" y="50695"/>
                  </a:lnTo>
                  <a:lnTo>
                    <a:pt x="189562" y="50208"/>
                  </a:lnTo>
                  <a:lnTo>
                    <a:pt x="189407" y="49708"/>
                  </a:lnTo>
                  <a:lnTo>
                    <a:pt x="189263" y="49208"/>
                  </a:lnTo>
                  <a:lnTo>
                    <a:pt x="189188" y="48926"/>
                  </a:lnTo>
                  <a:lnTo>
                    <a:pt x="189119" y="48639"/>
                  </a:lnTo>
                  <a:lnTo>
                    <a:pt x="188972" y="48075"/>
                  </a:lnTo>
                  <a:lnTo>
                    <a:pt x="188878" y="47798"/>
                  </a:lnTo>
                  <a:lnTo>
                    <a:pt x="188768" y="47543"/>
                  </a:lnTo>
                  <a:lnTo>
                    <a:pt x="188647" y="47288"/>
                  </a:lnTo>
                  <a:lnTo>
                    <a:pt x="188515" y="47043"/>
                  </a:lnTo>
                  <a:lnTo>
                    <a:pt x="188243" y="46551"/>
                  </a:lnTo>
                  <a:lnTo>
                    <a:pt x="188133" y="46365"/>
                  </a:lnTo>
                  <a:lnTo>
                    <a:pt x="187793" y="45819"/>
                  </a:lnTo>
                  <a:lnTo>
                    <a:pt x="187589" y="45464"/>
                  </a:lnTo>
                  <a:lnTo>
                    <a:pt x="187442" y="45219"/>
                  </a:lnTo>
                  <a:lnTo>
                    <a:pt x="186882" y="44564"/>
                  </a:lnTo>
                  <a:lnTo>
                    <a:pt x="186553" y="44295"/>
                  </a:lnTo>
                  <a:lnTo>
                    <a:pt x="186425" y="44095"/>
                  </a:lnTo>
                  <a:lnTo>
                    <a:pt x="186342" y="43859"/>
                  </a:lnTo>
                  <a:lnTo>
                    <a:pt x="186274" y="43604"/>
                  </a:lnTo>
                  <a:lnTo>
                    <a:pt x="186194" y="43354"/>
                  </a:lnTo>
                  <a:lnTo>
                    <a:pt x="186081" y="43135"/>
                  </a:lnTo>
                  <a:lnTo>
                    <a:pt x="185869" y="42890"/>
                  </a:lnTo>
                  <a:lnTo>
                    <a:pt x="185514" y="42549"/>
                  </a:lnTo>
                  <a:lnTo>
                    <a:pt x="185306" y="42330"/>
                  </a:lnTo>
                  <a:lnTo>
                    <a:pt x="184875" y="41903"/>
                  </a:lnTo>
                  <a:lnTo>
                    <a:pt x="184668" y="41680"/>
                  </a:lnTo>
                  <a:lnTo>
                    <a:pt x="184467" y="41457"/>
                  </a:lnTo>
                  <a:lnTo>
                    <a:pt x="184286" y="41225"/>
                  </a:lnTo>
                  <a:lnTo>
                    <a:pt x="183946" y="40747"/>
                  </a:lnTo>
                  <a:lnTo>
                    <a:pt x="183772" y="40511"/>
                  </a:lnTo>
                  <a:lnTo>
                    <a:pt x="183583" y="40288"/>
                  </a:lnTo>
                  <a:lnTo>
                    <a:pt x="183330" y="40033"/>
                  </a:lnTo>
                  <a:lnTo>
                    <a:pt x="183050" y="39797"/>
                  </a:lnTo>
                  <a:lnTo>
                    <a:pt x="182483" y="39347"/>
                  </a:lnTo>
                  <a:lnTo>
                    <a:pt x="182207" y="39110"/>
                  </a:lnTo>
                  <a:lnTo>
                    <a:pt x="181803" y="38732"/>
                  </a:lnTo>
                  <a:lnTo>
                    <a:pt x="181349" y="38296"/>
                  </a:lnTo>
                  <a:lnTo>
                    <a:pt x="180926" y="37877"/>
                  </a:lnTo>
                  <a:lnTo>
                    <a:pt x="180620" y="37564"/>
                  </a:lnTo>
                  <a:lnTo>
                    <a:pt x="180511" y="37432"/>
                  </a:lnTo>
                  <a:lnTo>
                    <a:pt x="180647" y="37332"/>
                  </a:lnTo>
                  <a:lnTo>
                    <a:pt x="180805" y="37259"/>
                  </a:lnTo>
                  <a:lnTo>
                    <a:pt x="180983" y="37200"/>
                  </a:lnTo>
                  <a:lnTo>
                    <a:pt x="181338" y="37113"/>
                  </a:lnTo>
                  <a:lnTo>
                    <a:pt x="181629" y="37077"/>
                  </a:lnTo>
                  <a:lnTo>
                    <a:pt x="181928" y="37081"/>
                  </a:lnTo>
                  <a:lnTo>
                    <a:pt x="182234" y="37100"/>
                  </a:lnTo>
                  <a:lnTo>
                    <a:pt x="182532" y="37104"/>
                  </a:lnTo>
                  <a:lnTo>
                    <a:pt x="182820" y="37059"/>
                  </a:lnTo>
                  <a:lnTo>
                    <a:pt x="183107" y="36954"/>
                  </a:lnTo>
                  <a:lnTo>
                    <a:pt x="183390" y="36818"/>
                  </a:lnTo>
                  <a:lnTo>
                    <a:pt x="183662" y="36654"/>
                  </a:lnTo>
                  <a:lnTo>
                    <a:pt x="183919" y="36463"/>
                  </a:lnTo>
                  <a:lnTo>
                    <a:pt x="184146" y="36254"/>
                  </a:lnTo>
                  <a:lnTo>
                    <a:pt x="184327" y="36022"/>
                  </a:lnTo>
                  <a:lnTo>
                    <a:pt x="184471" y="35758"/>
                  </a:lnTo>
                  <a:lnTo>
                    <a:pt x="184607" y="35480"/>
                  </a:lnTo>
                  <a:lnTo>
                    <a:pt x="184743" y="35203"/>
                  </a:lnTo>
                  <a:lnTo>
                    <a:pt x="184906" y="34948"/>
                  </a:lnTo>
                  <a:lnTo>
                    <a:pt x="185038" y="34798"/>
                  </a:lnTo>
                  <a:lnTo>
                    <a:pt x="185321" y="34521"/>
                  </a:lnTo>
                  <a:lnTo>
                    <a:pt x="185457" y="34375"/>
                  </a:lnTo>
                  <a:lnTo>
                    <a:pt x="185575" y="34216"/>
                  </a:lnTo>
                  <a:lnTo>
                    <a:pt x="185718" y="33925"/>
                  </a:lnTo>
                  <a:lnTo>
                    <a:pt x="185805" y="33597"/>
                  </a:lnTo>
                  <a:lnTo>
                    <a:pt x="185934" y="32910"/>
                  </a:lnTo>
                  <a:lnTo>
                    <a:pt x="186017" y="32574"/>
                  </a:lnTo>
                  <a:lnTo>
                    <a:pt x="186183" y="31960"/>
                  </a:lnTo>
                  <a:lnTo>
                    <a:pt x="186274" y="31655"/>
                  </a:lnTo>
                  <a:lnTo>
                    <a:pt x="186383" y="31364"/>
                  </a:lnTo>
                  <a:lnTo>
                    <a:pt x="186534" y="31100"/>
                  </a:lnTo>
                  <a:lnTo>
                    <a:pt x="186682" y="30927"/>
                  </a:lnTo>
                  <a:lnTo>
                    <a:pt x="186860" y="30773"/>
                  </a:lnTo>
                  <a:lnTo>
                    <a:pt x="187045" y="30623"/>
                  </a:lnTo>
                  <a:lnTo>
                    <a:pt x="187222" y="30468"/>
                  </a:lnTo>
                  <a:lnTo>
                    <a:pt x="187366" y="30291"/>
                  </a:lnTo>
                  <a:lnTo>
                    <a:pt x="187453" y="30154"/>
                  </a:lnTo>
                  <a:lnTo>
                    <a:pt x="187536" y="30009"/>
                  </a:lnTo>
                  <a:lnTo>
                    <a:pt x="187608" y="29858"/>
                  </a:lnTo>
                  <a:lnTo>
                    <a:pt x="187664" y="29708"/>
                  </a:lnTo>
                  <a:lnTo>
                    <a:pt x="187710" y="29554"/>
                  </a:lnTo>
                  <a:lnTo>
                    <a:pt x="187725" y="29345"/>
                  </a:lnTo>
                  <a:lnTo>
                    <a:pt x="187702" y="29131"/>
                  </a:lnTo>
                  <a:lnTo>
                    <a:pt x="187664" y="28908"/>
                  </a:lnTo>
                  <a:lnTo>
                    <a:pt x="187634" y="28690"/>
                  </a:lnTo>
                  <a:lnTo>
                    <a:pt x="187646" y="28480"/>
                  </a:lnTo>
                  <a:lnTo>
                    <a:pt x="187736" y="28189"/>
                  </a:lnTo>
                  <a:lnTo>
                    <a:pt x="187891" y="27903"/>
                  </a:lnTo>
                  <a:lnTo>
                    <a:pt x="188084" y="27630"/>
                  </a:lnTo>
                  <a:lnTo>
                    <a:pt x="188292" y="27361"/>
                  </a:lnTo>
                  <a:lnTo>
                    <a:pt x="188488" y="27093"/>
                  </a:lnTo>
                  <a:lnTo>
                    <a:pt x="188658" y="26879"/>
                  </a:lnTo>
                  <a:lnTo>
                    <a:pt x="189017" y="26470"/>
                  </a:lnTo>
                  <a:lnTo>
                    <a:pt x="189188" y="26261"/>
                  </a:lnTo>
                  <a:lnTo>
                    <a:pt x="189331" y="26033"/>
                  </a:lnTo>
                  <a:lnTo>
                    <a:pt x="189471" y="25747"/>
                  </a:lnTo>
                  <a:lnTo>
                    <a:pt x="189588" y="25438"/>
                  </a:lnTo>
                  <a:lnTo>
                    <a:pt x="189683" y="25115"/>
                  </a:lnTo>
                  <a:lnTo>
                    <a:pt x="189743" y="24792"/>
                  </a:lnTo>
                  <a:lnTo>
                    <a:pt x="189766" y="24478"/>
                  </a:lnTo>
                  <a:lnTo>
                    <a:pt x="189754" y="24278"/>
                  </a:lnTo>
                  <a:lnTo>
                    <a:pt x="189637" y="23682"/>
                  </a:lnTo>
                  <a:lnTo>
                    <a:pt x="189618" y="23482"/>
                  </a:lnTo>
                  <a:lnTo>
                    <a:pt x="189630" y="23150"/>
                  </a:lnTo>
                  <a:lnTo>
                    <a:pt x="189649" y="22986"/>
                  </a:lnTo>
                  <a:lnTo>
                    <a:pt x="189675" y="22822"/>
                  </a:lnTo>
                  <a:lnTo>
                    <a:pt x="189717" y="22663"/>
                  </a:lnTo>
                  <a:lnTo>
                    <a:pt x="189811" y="22399"/>
                  </a:lnTo>
                  <a:lnTo>
                    <a:pt x="189936" y="22131"/>
                  </a:lnTo>
                  <a:lnTo>
                    <a:pt x="190091" y="21881"/>
                  </a:lnTo>
                  <a:lnTo>
                    <a:pt x="190272" y="21667"/>
                  </a:lnTo>
                  <a:lnTo>
                    <a:pt x="190476" y="21521"/>
                  </a:lnTo>
                  <a:lnTo>
                    <a:pt x="190703" y="21449"/>
                  </a:lnTo>
                  <a:lnTo>
                    <a:pt x="190960" y="21440"/>
                  </a:lnTo>
                  <a:lnTo>
                    <a:pt x="191236" y="21467"/>
                  </a:lnTo>
                  <a:lnTo>
                    <a:pt x="191788" y="21544"/>
                  </a:lnTo>
                  <a:lnTo>
                    <a:pt x="192313" y="21649"/>
                  </a:lnTo>
                  <a:lnTo>
                    <a:pt x="192849" y="21831"/>
                  </a:lnTo>
                  <a:lnTo>
                    <a:pt x="193379" y="22017"/>
                  </a:lnTo>
                  <a:lnTo>
                    <a:pt x="193874" y="22126"/>
                  </a:lnTo>
                  <a:lnTo>
                    <a:pt x="194425" y="22040"/>
                  </a:lnTo>
                  <a:lnTo>
                    <a:pt x="194822" y="21840"/>
                  </a:lnTo>
                  <a:lnTo>
                    <a:pt x="195087" y="21776"/>
                  </a:lnTo>
                  <a:lnTo>
                    <a:pt x="195363" y="21744"/>
                  </a:lnTo>
                  <a:lnTo>
                    <a:pt x="195650" y="21740"/>
                  </a:lnTo>
                  <a:lnTo>
                    <a:pt x="195937" y="21758"/>
                  </a:lnTo>
                  <a:lnTo>
                    <a:pt x="196221" y="21785"/>
                  </a:lnTo>
                  <a:lnTo>
                    <a:pt x="196598" y="21862"/>
                  </a:lnTo>
                  <a:lnTo>
                    <a:pt x="196973" y="21999"/>
                  </a:lnTo>
                  <a:lnTo>
                    <a:pt x="197343" y="22154"/>
                  </a:lnTo>
                  <a:lnTo>
                    <a:pt x="197717" y="22295"/>
                  </a:lnTo>
                  <a:lnTo>
                    <a:pt x="198099" y="22395"/>
                  </a:lnTo>
                  <a:lnTo>
                    <a:pt x="198617" y="22449"/>
                  </a:lnTo>
                  <a:lnTo>
                    <a:pt x="199146" y="22458"/>
                  </a:lnTo>
                  <a:lnTo>
                    <a:pt x="199679" y="22431"/>
                  </a:lnTo>
                  <a:lnTo>
                    <a:pt x="200208" y="22363"/>
                  </a:lnTo>
                  <a:lnTo>
                    <a:pt x="200729" y="22272"/>
                  </a:lnTo>
                  <a:lnTo>
                    <a:pt x="201149" y="22140"/>
                  </a:lnTo>
                  <a:lnTo>
                    <a:pt x="201564" y="21953"/>
                  </a:lnTo>
                  <a:lnTo>
                    <a:pt x="201976" y="21758"/>
                  </a:lnTo>
                  <a:lnTo>
                    <a:pt x="202384" y="21612"/>
                  </a:lnTo>
                  <a:lnTo>
                    <a:pt x="202793" y="21567"/>
                  </a:lnTo>
                  <a:lnTo>
                    <a:pt x="203174" y="21631"/>
                  </a:lnTo>
                  <a:lnTo>
                    <a:pt x="203552" y="21767"/>
                  </a:lnTo>
                  <a:lnTo>
                    <a:pt x="203926" y="21949"/>
                  </a:lnTo>
                  <a:lnTo>
                    <a:pt x="204300" y="22149"/>
                  </a:lnTo>
                  <a:lnTo>
                    <a:pt x="204671" y="22340"/>
                  </a:lnTo>
                  <a:lnTo>
                    <a:pt x="205056" y="22522"/>
                  </a:lnTo>
                  <a:lnTo>
                    <a:pt x="205442" y="22713"/>
                  </a:lnTo>
                  <a:lnTo>
                    <a:pt x="205820" y="22913"/>
                  </a:lnTo>
                  <a:lnTo>
                    <a:pt x="206186" y="23127"/>
                  </a:lnTo>
                  <a:lnTo>
                    <a:pt x="206542" y="23363"/>
                  </a:lnTo>
                  <a:lnTo>
                    <a:pt x="207018" y="23732"/>
                  </a:lnTo>
                  <a:lnTo>
                    <a:pt x="207471" y="24141"/>
                  </a:lnTo>
                  <a:lnTo>
                    <a:pt x="207898" y="24582"/>
                  </a:lnTo>
                  <a:lnTo>
                    <a:pt x="208288" y="25051"/>
                  </a:lnTo>
                  <a:lnTo>
                    <a:pt x="208639" y="25542"/>
                  </a:lnTo>
                  <a:lnTo>
                    <a:pt x="208862" y="25920"/>
                  </a:lnTo>
                  <a:lnTo>
                    <a:pt x="209051" y="26320"/>
                  </a:lnTo>
                  <a:lnTo>
                    <a:pt x="209406" y="27134"/>
                  </a:lnTo>
                  <a:lnTo>
                    <a:pt x="209724" y="27830"/>
                  </a:lnTo>
                  <a:lnTo>
                    <a:pt x="209977" y="28421"/>
                  </a:lnTo>
                  <a:lnTo>
                    <a:pt x="210124" y="28699"/>
                  </a:lnTo>
                  <a:lnTo>
                    <a:pt x="210306" y="28953"/>
                  </a:lnTo>
                  <a:lnTo>
                    <a:pt x="210691" y="29322"/>
                  </a:lnTo>
                  <a:lnTo>
                    <a:pt x="211167" y="29654"/>
                  </a:lnTo>
                  <a:lnTo>
                    <a:pt x="211696" y="29918"/>
                  </a:lnTo>
                  <a:lnTo>
                    <a:pt x="212237" y="30090"/>
                  </a:lnTo>
                  <a:lnTo>
                    <a:pt x="212751" y="30150"/>
                  </a:lnTo>
                  <a:lnTo>
                    <a:pt x="213166" y="30104"/>
                  </a:lnTo>
                  <a:lnTo>
                    <a:pt x="213597" y="29986"/>
                  </a:lnTo>
                  <a:lnTo>
                    <a:pt x="214020" y="29813"/>
                  </a:lnTo>
                  <a:lnTo>
                    <a:pt x="214406" y="29590"/>
                  </a:lnTo>
                  <a:lnTo>
                    <a:pt x="214735" y="29326"/>
                  </a:lnTo>
                  <a:lnTo>
                    <a:pt x="215026" y="29040"/>
                  </a:lnTo>
                  <a:lnTo>
                    <a:pt x="215578" y="28430"/>
                  </a:lnTo>
                  <a:lnTo>
                    <a:pt x="216129" y="27775"/>
                  </a:lnTo>
                  <a:lnTo>
                    <a:pt x="216632" y="27066"/>
                  </a:lnTo>
                  <a:lnTo>
                    <a:pt x="217089" y="26320"/>
                  </a:lnTo>
                  <a:lnTo>
                    <a:pt x="217509" y="25547"/>
                  </a:lnTo>
                  <a:lnTo>
                    <a:pt x="217902" y="24773"/>
                  </a:lnTo>
                  <a:lnTo>
                    <a:pt x="218404" y="23636"/>
                  </a:lnTo>
                  <a:lnTo>
                    <a:pt x="218843" y="22458"/>
                  </a:lnTo>
                  <a:lnTo>
                    <a:pt x="219202" y="21249"/>
                  </a:lnTo>
                  <a:lnTo>
                    <a:pt x="219489" y="20025"/>
                  </a:lnTo>
                  <a:lnTo>
                    <a:pt x="219689" y="18797"/>
                  </a:lnTo>
                  <a:lnTo>
                    <a:pt x="219814" y="18169"/>
                  </a:lnTo>
                  <a:lnTo>
                    <a:pt x="219927" y="17537"/>
                  </a:lnTo>
                  <a:lnTo>
                    <a:pt x="220026" y="16905"/>
                  </a:lnTo>
                  <a:lnTo>
                    <a:pt x="220116" y="16268"/>
                  </a:lnTo>
                  <a:lnTo>
                    <a:pt x="220192" y="15631"/>
                  </a:lnTo>
                  <a:lnTo>
                    <a:pt x="220268" y="14913"/>
                  </a:lnTo>
                  <a:lnTo>
                    <a:pt x="220324" y="14185"/>
                  </a:lnTo>
                  <a:lnTo>
                    <a:pt x="220370" y="13462"/>
                  </a:lnTo>
                  <a:lnTo>
                    <a:pt x="220396" y="12734"/>
                  </a:lnTo>
                  <a:lnTo>
                    <a:pt x="220407" y="12011"/>
                  </a:lnTo>
                  <a:lnTo>
                    <a:pt x="220404" y="11497"/>
                  </a:lnTo>
                  <a:lnTo>
                    <a:pt x="220392" y="10983"/>
                  </a:lnTo>
                  <a:lnTo>
                    <a:pt x="220370" y="10465"/>
                  </a:lnTo>
                  <a:lnTo>
                    <a:pt x="220339" y="9951"/>
                  </a:lnTo>
                  <a:lnTo>
                    <a:pt x="220298" y="9441"/>
                  </a:lnTo>
                  <a:lnTo>
                    <a:pt x="220249" y="9009"/>
                  </a:lnTo>
                  <a:lnTo>
                    <a:pt x="220181" y="8577"/>
                  </a:lnTo>
                  <a:lnTo>
                    <a:pt x="220105" y="8145"/>
                  </a:lnTo>
                  <a:lnTo>
                    <a:pt x="220045" y="7713"/>
                  </a:lnTo>
                  <a:lnTo>
                    <a:pt x="219995" y="7281"/>
                  </a:lnTo>
                  <a:lnTo>
                    <a:pt x="219969" y="6881"/>
                  </a:lnTo>
                  <a:lnTo>
                    <a:pt x="219950" y="6480"/>
                  </a:lnTo>
                  <a:lnTo>
                    <a:pt x="219943" y="6080"/>
                  </a:lnTo>
                  <a:lnTo>
                    <a:pt x="219946" y="5680"/>
                  </a:lnTo>
                  <a:lnTo>
                    <a:pt x="219954" y="5280"/>
                  </a:lnTo>
                  <a:lnTo>
                    <a:pt x="219973" y="4848"/>
                  </a:lnTo>
                  <a:lnTo>
                    <a:pt x="219999" y="4416"/>
                  </a:lnTo>
                  <a:lnTo>
                    <a:pt x="220037" y="3979"/>
                  </a:lnTo>
                  <a:lnTo>
                    <a:pt x="220097" y="3552"/>
                  </a:lnTo>
                  <a:lnTo>
                    <a:pt x="220181" y="3133"/>
                  </a:lnTo>
                  <a:lnTo>
                    <a:pt x="220222" y="2965"/>
                  </a:lnTo>
                  <a:lnTo>
                    <a:pt x="220373" y="2469"/>
                  </a:lnTo>
                  <a:lnTo>
                    <a:pt x="220479" y="2087"/>
                  </a:lnTo>
                  <a:lnTo>
                    <a:pt x="220544" y="1869"/>
                  </a:lnTo>
                  <a:lnTo>
                    <a:pt x="220600" y="1650"/>
                  </a:lnTo>
                  <a:lnTo>
                    <a:pt x="220645" y="1432"/>
                  </a:lnTo>
                  <a:lnTo>
                    <a:pt x="220664" y="1214"/>
                  </a:lnTo>
                  <a:lnTo>
                    <a:pt x="220653" y="1073"/>
                  </a:lnTo>
                  <a:lnTo>
                    <a:pt x="220596" y="791"/>
                  </a:lnTo>
                  <a:lnTo>
                    <a:pt x="220581" y="659"/>
                  </a:lnTo>
                  <a:lnTo>
                    <a:pt x="220600" y="532"/>
                  </a:lnTo>
                  <a:lnTo>
                    <a:pt x="220661" y="404"/>
                  </a:lnTo>
                  <a:lnTo>
                    <a:pt x="221099" y="13"/>
                  </a:lnTo>
                  <a:lnTo>
                    <a:pt x="221250" y="0"/>
                  </a:lnTo>
                  <a:lnTo>
                    <a:pt x="221424" y="40"/>
                  </a:lnTo>
                  <a:lnTo>
                    <a:pt x="221605" y="113"/>
                  </a:lnTo>
                  <a:lnTo>
                    <a:pt x="221957" y="291"/>
                  </a:lnTo>
                  <a:lnTo>
                    <a:pt x="222293" y="504"/>
                  </a:lnTo>
                  <a:lnTo>
                    <a:pt x="222596" y="786"/>
                  </a:lnTo>
                  <a:lnTo>
                    <a:pt x="222879" y="1109"/>
                  </a:lnTo>
                  <a:lnTo>
                    <a:pt x="223144" y="1450"/>
                  </a:lnTo>
                  <a:lnTo>
                    <a:pt x="223812" y="2328"/>
                  </a:lnTo>
                  <a:lnTo>
                    <a:pt x="224009" y="2610"/>
                  </a:lnTo>
                  <a:lnTo>
                    <a:pt x="224168" y="2901"/>
                  </a:lnTo>
                  <a:lnTo>
                    <a:pt x="224277" y="3201"/>
                  </a:lnTo>
                  <a:lnTo>
                    <a:pt x="224323" y="3483"/>
                  </a:lnTo>
                  <a:lnTo>
                    <a:pt x="224330" y="3774"/>
                  </a:lnTo>
                  <a:lnTo>
                    <a:pt x="224308" y="4075"/>
                  </a:lnTo>
                  <a:lnTo>
                    <a:pt x="224277" y="4375"/>
                  </a:lnTo>
                  <a:lnTo>
                    <a:pt x="224217" y="5121"/>
                  </a:lnTo>
                  <a:lnTo>
                    <a:pt x="224160" y="5562"/>
                  </a:lnTo>
                  <a:lnTo>
                    <a:pt x="224035" y="6453"/>
                  </a:lnTo>
                  <a:lnTo>
                    <a:pt x="223990" y="6899"/>
                  </a:lnTo>
                  <a:lnTo>
                    <a:pt x="223960" y="7240"/>
                  </a:lnTo>
                  <a:lnTo>
                    <a:pt x="223922" y="7581"/>
                  </a:lnTo>
                  <a:lnTo>
                    <a:pt x="223896" y="7927"/>
                  </a:lnTo>
                  <a:lnTo>
                    <a:pt x="223892" y="8263"/>
                  </a:lnTo>
                  <a:lnTo>
                    <a:pt x="223926" y="8595"/>
                  </a:lnTo>
                  <a:lnTo>
                    <a:pt x="224009" y="8955"/>
                  </a:lnTo>
                  <a:lnTo>
                    <a:pt x="224130" y="9305"/>
                  </a:lnTo>
                  <a:lnTo>
                    <a:pt x="224281" y="9651"/>
                  </a:lnTo>
                  <a:lnTo>
                    <a:pt x="224459" y="9987"/>
                  </a:lnTo>
                  <a:lnTo>
                    <a:pt x="224648" y="10310"/>
                  </a:lnTo>
                  <a:lnTo>
                    <a:pt x="224893" y="10651"/>
                  </a:lnTo>
                  <a:lnTo>
                    <a:pt x="225173" y="10970"/>
                  </a:lnTo>
                  <a:lnTo>
                    <a:pt x="225475" y="11274"/>
                  </a:lnTo>
                  <a:lnTo>
                    <a:pt x="225785" y="11574"/>
                  </a:lnTo>
                  <a:lnTo>
                    <a:pt x="226088" y="11884"/>
                  </a:lnTo>
                  <a:lnTo>
                    <a:pt x="226367" y="12161"/>
                  </a:lnTo>
                  <a:lnTo>
                    <a:pt x="226658" y="12434"/>
                  </a:lnTo>
                  <a:lnTo>
                    <a:pt x="226945" y="12711"/>
                  </a:lnTo>
                  <a:lnTo>
                    <a:pt x="227214" y="12993"/>
                  </a:lnTo>
                  <a:lnTo>
                    <a:pt x="227456" y="13303"/>
                  </a:lnTo>
                  <a:lnTo>
                    <a:pt x="227656" y="13630"/>
                  </a:lnTo>
                  <a:lnTo>
                    <a:pt x="227826" y="13980"/>
                  </a:lnTo>
                  <a:lnTo>
                    <a:pt x="228128" y="14699"/>
                  </a:lnTo>
                  <a:lnTo>
                    <a:pt x="228291" y="15054"/>
                  </a:lnTo>
                  <a:lnTo>
                    <a:pt x="228453" y="15359"/>
                  </a:lnTo>
                  <a:lnTo>
                    <a:pt x="228631" y="15654"/>
                  </a:lnTo>
                  <a:lnTo>
                    <a:pt x="228801" y="15954"/>
                  </a:lnTo>
                  <a:lnTo>
                    <a:pt x="228948" y="16264"/>
                  </a:lnTo>
                  <a:lnTo>
                    <a:pt x="229054" y="16577"/>
                  </a:lnTo>
                  <a:lnTo>
                    <a:pt x="229092" y="16837"/>
                  </a:lnTo>
                  <a:lnTo>
                    <a:pt x="229096" y="17110"/>
                  </a:lnTo>
                  <a:lnTo>
                    <a:pt x="229088" y="17378"/>
                  </a:lnTo>
                  <a:lnTo>
                    <a:pt x="229096" y="17646"/>
                  </a:lnTo>
                  <a:lnTo>
                    <a:pt x="229145" y="17901"/>
                  </a:lnTo>
                  <a:lnTo>
                    <a:pt x="229236" y="18137"/>
                  </a:lnTo>
                  <a:lnTo>
                    <a:pt x="229353" y="18374"/>
                  </a:lnTo>
                  <a:lnTo>
                    <a:pt x="229489" y="18597"/>
                  </a:lnTo>
                  <a:lnTo>
                    <a:pt x="229640" y="18811"/>
                  </a:lnTo>
                  <a:lnTo>
                    <a:pt x="229806" y="19006"/>
                  </a:lnTo>
                  <a:lnTo>
                    <a:pt x="229939" y="19147"/>
                  </a:lnTo>
                  <a:lnTo>
                    <a:pt x="230082" y="19279"/>
                  </a:lnTo>
                  <a:lnTo>
                    <a:pt x="230229" y="19402"/>
                  </a:lnTo>
                  <a:lnTo>
                    <a:pt x="230388" y="19516"/>
                  </a:lnTo>
                  <a:lnTo>
                    <a:pt x="230547" y="19625"/>
                  </a:lnTo>
                  <a:lnTo>
                    <a:pt x="230834" y="19798"/>
                  </a:lnTo>
                  <a:lnTo>
                    <a:pt x="231031" y="19898"/>
                  </a:lnTo>
                  <a:lnTo>
                    <a:pt x="231178" y="19952"/>
                  </a:lnTo>
                  <a:lnTo>
                    <a:pt x="231492" y="20034"/>
                  </a:lnTo>
                  <a:lnTo>
                    <a:pt x="231813" y="20289"/>
                  </a:lnTo>
                  <a:lnTo>
                    <a:pt x="231862" y="20430"/>
                  </a:lnTo>
                  <a:lnTo>
                    <a:pt x="231892" y="20584"/>
                  </a:lnTo>
                  <a:lnTo>
                    <a:pt x="231907" y="20744"/>
                  </a:lnTo>
                  <a:lnTo>
                    <a:pt x="231915" y="20894"/>
                  </a:lnTo>
                  <a:lnTo>
                    <a:pt x="231904" y="21148"/>
                  </a:lnTo>
                  <a:lnTo>
                    <a:pt x="231855" y="21417"/>
                  </a:lnTo>
                  <a:lnTo>
                    <a:pt x="231771" y="21676"/>
                  </a:lnTo>
                  <a:lnTo>
                    <a:pt x="231658" y="21922"/>
                  </a:lnTo>
                  <a:lnTo>
                    <a:pt x="231518" y="22135"/>
                  </a:lnTo>
                  <a:lnTo>
                    <a:pt x="231235" y="22554"/>
                  </a:lnTo>
                  <a:lnTo>
                    <a:pt x="230955" y="22977"/>
                  </a:lnTo>
                  <a:lnTo>
                    <a:pt x="230679" y="23400"/>
                  </a:lnTo>
                  <a:lnTo>
                    <a:pt x="230411" y="23832"/>
                  </a:lnTo>
                  <a:lnTo>
                    <a:pt x="230150" y="24264"/>
                  </a:lnTo>
                  <a:lnTo>
                    <a:pt x="229908" y="24682"/>
                  </a:lnTo>
                  <a:lnTo>
                    <a:pt x="229674" y="25105"/>
                  </a:lnTo>
                  <a:lnTo>
                    <a:pt x="229213" y="25956"/>
                  </a:lnTo>
                  <a:lnTo>
                    <a:pt x="228975" y="26374"/>
                  </a:lnTo>
                  <a:lnTo>
                    <a:pt x="228608" y="26957"/>
                  </a:lnTo>
                  <a:lnTo>
                    <a:pt x="228230" y="27530"/>
                  </a:lnTo>
                  <a:lnTo>
                    <a:pt x="227841" y="28103"/>
                  </a:lnTo>
                  <a:lnTo>
                    <a:pt x="227467" y="28676"/>
                  </a:lnTo>
                  <a:lnTo>
                    <a:pt x="227116" y="29267"/>
                  </a:lnTo>
                  <a:lnTo>
                    <a:pt x="226813" y="29790"/>
                  </a:lnTo>
                  <a:lnTo>
                    <a:pt x="226511" y="30322"/>
                  </a:lnTo>
                  <a:lnTo>
                    <a:pt x="226224" y="30859"/>
                  </a:lnTo>
                  <a:lnTo>
                    <a:pt x="225970" y="31405"/>
                  </a:lnTo>
                  <a:lnTo>
                    <a:pt x="225770" y="31969"/>
                  </a:lnTo>
                  <a:lnTo>
                    <a:pt x="225657" y="32428"/>
                  </a:lnTo>
                  <a:lnTo>
                    <a:pt x="225577" y="32897"/>
                  </a:lnTo>
                  <a:lnTo>
                    <a:pt x="225521" y="33374"/>
                  </a:lnTo>
                  <a:lnTo>
                    <a:pt x="225472" y="33852"/>
                  </a:lnTo>
                  <a:lnTo>
                    <a:pt x="225415" y="34330"/>
                  </a:lnTo>
                  <a:lnTo>
                    <a:pt x="225362" y="34671"/>
                  </a:lnTo>
                  <a:lnTo>
                    <a:pt x="225302" y="35012"/>
                  </a:lnTo>
                  <a:lnTo>
                    <a:pt x="225249" y="35353"/>
                  </a:lnTo>
                  <a:lnTo>
                    <a:pt x="225218" y="35689"/>
                  </a:lnTo>
                  <a:lnTo>
                    <a:pt x="225230" y="36026"/>
                  </a:lnTo>
                  <a:lnTo>
                    <a:pt x="225309" y="36354"/>
                  </a:lnTo>
                  <a:lnTo>
                    <a:pt x="225445" y="36681"/>
                  </a:lnTo>
                  <a:lnTo>
                    <a:pt x="225596" y="37004"/>
                  </a:lnTo>
                  <a:lnTo>
                    <a:pt x="225725" y="37327"/>
                  </a:lnTo>
                  <a:lnTo>
                    <a:pt x="225793" y="37654"/>
                  </a:lnTo>
                  <a:lnTo>
                    <a:pt x="225796" y="37859"/>
                  </a:lnTo>
                  <a:lnTo>
                    <a:pt x="225781" y="38064"/>
                  </a:lnTo>
                  <a:lnTo>
                    <a:pt x="225759" y="38269"/>
                  </a:lnTo>
                  <a:lnTo>
                    <a:pt x="225668" y="38846"/>
                  </a:lnTo>
                  <a:lnTo>
                    <a:pt x="225638" y="39010"/>
                  </a:lnTo>
                  <a:lnTo>
                    <a:pt x="225604" y="39178"/>
                  </a:lnTo>
                  <a:lnTo>
                    <a:pt x="225524" y="39506"/>
                  </a:lnTo>
                  <a:lnTo>
                    <a:pt x="225536" y="39897"/>
                  </a:lnTo>
                  <a:lnTo>
                    <a:pt x="225577" y="40293"/>
                  </a:lnTo>
                  <a:lnTo>
                    <a:pt x="225645" y="40684"/>
                  </a:lnTo>
                  <a:lnTo>
                    <a:pt x="225736" y="41070"/>
                  </a:lnTo>
                  <a:lnTo>
                    <a:pt x="225857" y="41443"/>
                  </a:lnTo>
                  <a:lnTo>
                    <a:pt x="226050" y="41889"/>
                  </a:lnTo>
                  <a:lnTo>
                    <a:pt x="226295" y="42317"/>
                  </a:lnTo>
                  <a:lnTo>
                    <a:pt x="226579" y="42731"/>
                  </a:lnTo>
                  <a:lnTo>
                    <a:pt x="226881" y="43131"/>
                  </a:lnTo>
                  <a:lnTo>
                    <a:pt x="227187" y="43522"/>
                  </a:lnTo>
                  <a:lnTo>
                    <a:pt x="227433" y="43813"/>
                  </a:lnTo>
                  <a:lnTo>
                    <a:pt x="227697" y="44086"/>
                  </a:lnTo>
                  <a:lnTo>
                    <a:pt x="227966" y="44354"/>
                  </a:lnTo>
                  <a:lnTo>
                    <a:pt x="228227" y="44627"/>
                  </a:lnTo>
                  <a:lnTo>
                    <a:pt x="228468" y="44918"/>
                  </a:lnTo>
                  <a:lnTo>
                    <a:pt x="228635" y="45150"/>
                  </a:lnTo>
                  <a:lnTo>
                    <a:pt x="228793" y="45392"/>
                  </a:lnTo>
                  <a:lnTo>
                    <a:pt x="229096" y="45883"/>
                  </a:lnTo>
                  <a:lnTo>
                    <a:pt x="229258" y="46119"/>
                  </a:lnTo>
                  <a:lnTo>
                    <a:pt x="229564" y="46529"/>
                  </a:lnTo>
                  <a:lnTo>
                    <a:pt x="229723" y="46733"/>
                  </a:lnTo>
                  <a:lnTo>
                    <a:pt x="230048" y="47129"/>
                  </a:lnTo>
                  <a:lnTo>
                    <a:pt x="234209" y="54566"/>
                  </a:lnTo>
                  <a:lnTo>
                    <a:pt x="234345" y="54698"/>
                  </a:lnTo>
                  <a:lnTo>
                    <a:pt x="234496" y="54816"/>
                  </a:lnTo>
                  <a:lnTo>
                    <a:pt x="234663" y="54921"/>
                  </a:lnTo>
                  <a:lnTo>
                    <a:pt x="234833" y="55012"/>
                  </a:lnTo>
                  <a:lnTo>
                    <a:pt x="235010" y="55076"/>
                  </a:lnTo>
                  <a:lnTo>
                    <a:pt x="235233" y="55112"/>
                  </a:lnTo>
                  <a:lnTo>
                    <a:pt x="235467" y="55094"/>
                  </a:lnTo>
                  <a:lnTo>
                    <a:pt x="235955" y="55030"/>
                  </a:lnTo>
                  <a:lnTo>
                    <a:pt x="236189" y="55035"/>
                  </a:lnTo>
                  <a:lnTo>
                    <a:pt x="236416" y="55080"/>
                  </a:lnTo>
                  <a:lnTo>
                    <a:pt x="236635" y="55153"/>
                  </a:lnTo>
                  <a:lnTo>
                    <a:pt x="237078" y="55312"/>
                  </a:lnTo>
                  <a:lnTo>
                    <a:pt x="237304" y="55367"/>
                  </a:lnTo>
                  <a:lnTo>
                    <a:pt x="237527" y="55394"/>
                  </a:lnTo>
                  <a:lnTo>
                    <a:pt x="237750" y="55408"/>
                  </a:lnTo>
                  <a:lnTo>
                    <a:pt x="238200" y="55426"/>
                  </a:lnTo>
                  <a:lnTo>
                    <a:pt x="238423" y="55448"/>
                  </a:lnTo>
                  <a:lnTo>
                    <a:pt x="238634" y="55485"/>
                  </a:lnTo>
                  <a:lnTo>
                    <a:pt x="239054" y="55585"/>
                  </a:lnTo>
                  <a:lnTo>
                    <a:pt x="239262" y="55630"/>
                  </a:lnTo>
                  <a:lnTo>
                    <a:pt x="239473" y="55653"/>
                  </a:lnTo>
                  <a:lnTo>
                    <a:pt x="239806" y="55653"/>
                  </a:lnTo>
                  <a:lnTo>
                    <a:pt x="240139" y="55621"/>
                  </a:lnTo>
                  <a:lnTo>
                    <a:pt x="240475" y="55567"/>
                  </a:lnTo>
                  <a:lnTo>
                    <a:pt x="240800" y="55480"/>
                  </a:lnTo>
                  <a:lnTo>
                    <a:pt x="241110" y="55367"/>
                  </a:lnTo>
                  <a:lnTo>
                    <a:pt x="241272" y="55321"/>
                  </a:lnTo>
                  <a:lnTo>
                    <a:pt x="241730" y="55089"/>
                  </a:lnTo>
                  <a:lnTo>
                    <a:pt x="242134" y="54907"/>
                  </a:lnTo>
                  <a:lnTo>
                    <a:pt x="242614" y="54834"/>
                  </a:lnTo>
                  <a:lnTo>
                    <a:pt x="243014" y="54816"/>
                  </a:lnTo>
                  <a:lnTo>
                    <a:pt x="243551" y="54853"/>
                  </a:lnTo>
                  <a:lnTo>
                    <a:pt x="244080" y="55048"/>
                  </a:lnTo>
                  <a:lnTo>
                    <a:pt x="244609" y="55462"/>
                  </a:lnTo>
                  <a:lnTo>
                    <a:pt x="245165" y="55767"/>
                  </a:lnTo>
                  <a:lnTo>
                    <a:pt x="245981" y="56367"/>
                  </a:lnTo>
                  <a:lnTo>
                    <a:pt x="246506" y="56886"/>
                  </a:lnTo>
                  <a:lnTo>
                    <a:pt x="246873" y="57377"/>
                  </a:lnTo>
                  <a:lnTo>
                    <a:pt x="247077" y="57918"/>
                  </a:lnTo>
                  <a:lnTo>
                    <a:pt x="247281" y="58564"/>
                  </a:lnTo>
                  <a:lnTo>
                    <a:pt x="247485" y="59156"/>
                  </a:lnTo>
                  <a:lnTo>
                    <a:pt x="247795" y="59761"/>
                  </a:lnTo>
                  <a:lnTo>
                    <a:pt x="248045" y="60288"/>
                  </a:lnTo>
                  <a:lnTo>
                    <a:pt x="248347" y="61530"/>
                  </a:lnTo>
                  <a:lnTo>
                    <a:pt x="248343" y="61858"/>
                  </a:lnTo>
                  <a:lnTo>
                    <a:pt x="248581" y="63099"/>
                  </a:lnTo>
                  <a:lnTo>
                    <a:pt x="248634" y="63818"/>
                  </a:lnTo>
                  <a:lnTo>
                    <a:pt x="248494" y="64273"/>
                  </a:lnTo>
                  <a:lnTo>
                    <a:pt x="248491" y="64532"/>
                  </a:lnTo>
                  <a:lnTo>
                    <a:pt x="248219" y="65246"/>
                  </a:lnTo>
                  <a:lnTo>
                    <a:pt x="248022" y="65569"/>
                  </a:lnTo>
                  <a:lnTo>
                    <a:pt x="247342" y="67253"/>
                  </a:lnTo>
                  <a:lnTo>
                    <a:pt x="247274" y="67639"/>
                  </a:lnTo>
                  <a:lnTo>
                    <a:pt x="247451" y="68490"/>
                  </a:lnTo>
                  <a:lnTo>
                    <a:pt x="247946" y="69736"/>
                  </a:lnTo>
                  <a:lnTo>
                    <a:pt x="248385" y="70655"/>
                  </a:lnTo>
                  <a:lnTo>
                    <a:pt x="249201" y="72302"/>
                  </a:lnTo>
                  <a:lnTo>
                    <a:pt x="249439" y="73348"/>
                  </a:lnTo>
                  <a:lnTo>
                    <a:pt x="249435" y="73607"/>
                  </a:lnTo>
                  <a:lnTo>
                    <a:pt x="249163" y="74321"/>
                  </a:lnTo>
                  <a:lnTo>
                    <a:pt x="248729" y="74840"/>
                  </a:lnTo>
                  <a:lnTo>
                    <a:pt x="248441" y="74999"/>
                  </a:lnTo>
                  <a:lnTo>
                    <a:pt x="248279" y="75058"/>
                  </a:lnTo>
                  <a:lnTo>
                    <a:pt x="248101" y="75099"/>
                  </a:lnTo>
                  <a:lnTo>
                    <a:pt x="247924" y="75122"/>
                  </a:lnTo>
                  <a:lnTo>
                    <a:pt x="247742" y="75127"/>
                  </a:lnTo>
                  <a:lnTo>
                    <a:pt x="247572" y="75108"/>
                  </a:lnTo>
                  <a:lnTo>
                    <a:pt x="247432" y="75067"/>
                  </a:lnTo>
                  <a:lnTo>
                    <a:pt x="247296" y="75004"/>
                  </a:lnTo>
                  <a:lnTo>
                    <a:pt x="247032" y="74849"/>
                  </a:lnTo>
                  <a:lnTo>
                    <a:pt x="246896" y="74785"/>
                  </a:lnTo>
                  <a:lnTo>
                    <a:pt x="246763" y="74735"/>
                  </a:lnTo>
                  <a:lnTo>
                    <a:pt x="246491" y="74644"/>
                  </a:lnTo>
                  <a:lnTo>
                    <a:pt x="246355" y="74608"/>
                  </a:lnTo>
                  <a:lnTo>
                    <a:pt x="246219" y="74590"/>
                  </a:lnTo>
                  <a:lnTo>
                    <a:pt x="245996" y="74585"/>
                  </a:lnTo>
                  <a:lnTo>
                    <a:pt x="245766" y="74608"/>
                  </a:lnTo>
                  <a:lnTo>
                    <a:pt x="245531" y="74658"/>
                  </a:lnTo>
                  <a:lnTo>
                    <a:pt x="245309" y="74731"/>
                  </a:lnTo>
                  <a:lnTo>
                    <a:pt x="245097" y="74817"/>
                  </a:lnTo>
                  <a:lnTo>
                    <a:pt x="244904" y="74922"/>
                  </a:lnTo>
                  <a:lnTo>
                    <a:pt x="244719" y="75040"/>
                  </a:lnTo>
                  <a:lnTo>
                    <a:pt x="244541" y="75181"/>
                  </a:lnTo>
                  <a:lnTo>
                    <a:pt x="244371" y="75331"/>
                  </a:lnTo>
                  <a:lnTo>
                    <a:pt x="244220" y="75486"/>
                  </a:lnTo>
                  <a:lnTo>
                    <a:pt x="244023" y="75754"/>
                  </a:lnTo>
                  <a:lnTo>
                    <a:pt x="243861" y="76059"/>
                  </a:lnTo>
                  <a:lnTo>
                    <a:pt x="243725" y="76382"/>
                  </a:lnTo>
                  <a:lnTo>
                    <a:pt x="243593" y="76714"/>
                  </a:lnTo>
                  <a:lnTo>
                    <a:pt x="243449" y="77033"/>
                  </a:lnTo>
                  <a:lnTo>
                    <a:pt x="243260" y="77360"/>
                  </a:lnTo>
                  <a:lnTo>
                    <a:pt x="242856" y="78015"/>
                  </a:lnTo>
                  <a:lnTo>
                    <a:pt x="242682" y="78347"/>
                  </a:lnTo>
                  <a:lnTo>
                    <a:pt x="242553" y="78698"/>
                  </a:lnTo>
                  <a:lnTo>
                    <a:pt x="242493" y="78984"/>
                  </a:lnTo>
                  <a:lnTo>
                    <a:pt x="242459" y="79280"/>
                  </a:lnTo>
                  <a:lnTo>
                    <a:pt x="242440" y="79585"/>
                  </a:lnTo>
                  <a:lnTo>
                    <a:pt x="242429" y="79885"/>
                  </a:lnTo>
                  <a:lnTo>
                    <a:pt x="242402" y="80185"/>
                  </a:lnTo>
                  <a:lnTo>
                    <a:pt x="242376" y="80449"/>
                  </a:lnTo>
                  <a:lnTo>
                    <a:pt x="242308" y="80967"/>
                  </a:lnTo>
                  <a:lnTo>
                    <a:pt x="242281" y="81231"/>
                  </a:lnTo>
                  <a:lnTo>
                    <a:pt x="242259" y="81491"/>
                  </a:lnTo>
                  <a:lnTo>
                    <a:pt x="242244" y="81777"/>
                  </a:lnTo>
                  <a:lnTo>
                    <a:pt x="242232" y="82064"/>
                  </a:lnTo>
                  <a:lnTo>
                    <a:pt x="242228" y="82350"/>
                  </a:lnTo>
                  <a:lnTo>
                    <a:pt x="242228" y="82637"/>
                  </a:lnTo>
                  <a:lnTo>
                    <a:pt x="242232" y="82919"/>
                  </a:lnTo>
                  <a:lnTo>
                    <a:pt x="242255" y="83469"/>
                  </a:lnTo>
                  <a:lnTo>
                    <a:pt x="242274" y="83747"/>
                  </a:lnTo>
                  <a:lnTo>
                    <a:pt x="242296" y="84020"/>
                  </a:lnTo>
                  <a:lnTo>
                    <a:pt x="242334" y="84293"/>
                  </a:lnTo>
                  <a:lnTo>
                    <a:pt x="242387" y="84584"/>
                  </a:lnTo>
                  <a:lnTo>
                    <a:pt x="242448" y="84870"/>
                  </a:lnTo>
                  <a:lnTo>
                    <a:pt x="242520" y="85157"/>
                  </a:lnTo>
                  <a:lnTo>
                    <a:pt x="242603" y="85444"/>
                  </a:lnTo>
                  <a:lnTo>
                    <a:pt x="242697" y="85726"/>
                  </a:lnTo>
                  <a:lnTo>
                    <a:pt x="242992" y="86795"/>
                  </a:lnTo>
                  <a:lnTo>
                    <a:pt x="243075" y="87059"/>
                  </a:lnTo>
                  <a:lnTo>
                    <a:pt x="243177" y="87322"/>
                  </a:lnTo>
                  <a:lnTo>
                    <a:pt x="243294" y="87577"/>
                  </a:lnTo>
                  <a:lnTo>
                    <a:pt x="243430" y="87827"/>
                  </a:lnTo>
                  <a:lnTo>
                    <a:pt x="243695" y="88228"/>
                  </a:lnTo>
                  <a:lnTo>
                    <a:pt x="243819" y="88396"/>
                  </a:lnTo>
                  <a:lnTo>
                    <a:pt x="243948" y="88555"/>
                  </a:lnTo>
                  <a:lnTo>
                    <a:pt x="244092" y="88701"/>
                  </a:lnTo>
                  <a:lnTo>
                    <a:pt x="244250" y="88819"/>
                  </a:lnTo>
                  <a:lnTo>
                    <a:pt x="244405" y="88901"/>
                  </a:lnTo>
                  <a:lnTo>
                    <a:pt x="244575" y="88974"/>
                  </a:lnTo>
                  <a:lnTo>
                    <a:pt x="244753" y="89033"/>
                  </a:lnTo>
                  <a:lnTo>
                    <a:pt x="244934" y="89065"/>
                  </a:lnTo>
                  <a:lnTo>
                    <a:pt x="245112" y="89083"/>
                  </a:lnTo>
                  <a:lnTo>
                    <a:pt x="245259" y="89069"/>
                  </a:lnTo>
                  <a:lnTo>
                    <a:pt x="245407" y="89033"/>
                  </a:lnTo>
                  <a:lnTo>
                    <a:pt x="245709" y="88942"/>
                  </a:lnTo>
                  <a:lnTo>
                    <a:pt x="245856" y="88905"/>
                  </a:lnTo>
                  <a:lnTo>
                    <a:pt x="246227" y="88855"/>
                  </a:lnTo>
                  <a:lnTo>
                    <a:pt x="246601" y="88819"/>
                  </a:lnTo>
                  <a:lnTo>
                    <a:pt x="246786" y="88796"/>
                  </a:lnTo>
                  <a:lnTo>
                    <a:pt x="246953" y="88769"/>
                  </a:lnTo>
                  <a:lnTo>
                    <a:pt x="247281" y="88692"/>
                  </a:lnTo>
                  <a:lnTo>
                    <a:pt x="247444" y="88673"/>
                  </a:lnTo>
                  <a:lnTo>
                    <a:pt x="248249" y="89451"/>
                  </a:lnTo>
                  <a:lnTo>
                    <a:pt x="248287" y="89833"/>
                  </a:lnTo>
                  <a:lnTo>
                    <a:pt x="248298" y="90102"/>
                  </a:lnTo>
                  <a:lnTo>
                    <a:pt x="248283" y="90370"/>
                  </a:lnTo>
                  <a:lnTo>
                    <a:pt x="248245" y="90630"/>
                  </a:lnTo>
                  <a:lnTo>
                    <a:pt x="248177" y="90875"/>
                  </a:lnTo>
                  <a:lnTo>
                    <a:pt x="248105" y="91048"/>
                  </a:lnTo>
                  <a:lnTo>
                    <a:pt x="248011" y="91212"/>
                  </a:lnTo>
                  <a:lnTo>
                    <a:pt x="247905" y="91376"/>
                  </a:lnTo>
                  <a:lnTo>
                    <a:pt x="247791" y="91530"/>
                  </a:lnTo>
                  <a:lnTo>
                    <a:pt x="247308" y="92022"/>
                  </a:lnTo>
                  <a:lnTo>
                    <a:pt x="247175" y="92126"/>
                  </a:lnTo>
                  <a:lnTo>
                    <a:pt x="247039" y="92222"/>
                  </a:lnTo>
                  <a:lnTo>
                    <a:pt x="246756" y="92408"/>
                  </a:lnTo>
                  <a:lnTo>
                    <a:pt x="246454" y="92572"/>
                  </a:lnTo>
                  <a:lnTo>
                    <a:pt x="246136" y="92708"/>
                  </a:lnTo>
                  <a:lnTo>
                    <a:pt x="245811" y="92822"/>
                  </a:lnTo>
                  <a:lnTo>
                    <a:pt x="245486" y="92909"/>
                  </a:lnTo>
                  <a:lnTo>
                    <a:pt x="244436" y="93141"/>
                  </a:lnTo>
                  <a:lnTo>
                    <a:pt x="243139" y="93250"/>
                  </a:lnTo>
                  <a:lnTo>
                    <a:pt x="242478" y="93891"/>
                  </a:lnTo>
                  <a:lnTo>
                    <a:pt x="242141" y="94665"/>
                  </a:lnTo>
                  <a:lnTo>
                    <a:pt x="242073" y="94928"/>
                  </a:lnTo>
                  <a:lnTo>
                    <a:pt x="241990" y="96034"/>
                  </a:lnTo>
                  <a:lnTo>
                    <a:pt x="241971" y="97012"/>
                  </a:lnTo>
                  <a:lnTo>
                    <a:pt x="242036" y="97208"/>
                  </a:lnTo>
                  <a:lnTo>
                    <a:pt x="242085" y="97926"/>
                  </a:lnTo>
                  <a:lnTo>
                    <a:pt x="242211" y="98187"/>
                  </a:lnTo>
                  <a:lnTo>
                    <a:pt x="242878" y="100806"/>
                  </a:lnTo>
                  <a:lnTo>
                    <a:pt x="242873" y="101199"/>
                  </a:lnTo>
                  <a:lnTo>
                    <a:pt x="243133" y="101885"/>
                  </a:lnTo>
                  <a:lnTo>
                    <a:pt x="243245" y="102180"/>
                  </a:lnTo>
                  <a:lnTo>
                    <a:pt x="243362" y="102708"/>
                  </a:lnTo>
                  <a:lnTo>
                    <a:pt x="243551" y="103099"/>
                  </a:lnTo>
                  <a:lnTo>
                    <a:pt x="243609" y="103424"/>
                  </a:lnTo>
                  <a:lnTo>
                    <a:pt x="243859" y="103951"/>
                  </a:lnTo>
                  <a:lnTo>
                    <a:pt x="244292" y="105201"/>
                  </a:lnTo>
                  <a:lnTo>
                    <a:pt x="244853" y="106381"/>
                  </a:lnTo>
                  <a:lnTo>
                    <a:pt x="244987" y="106643"/>
                  </a:lnTo>
                  <a:lnTo>
                    <a:pt x="245274" y="107152"/>
                  </a:lnTo>
                  <a:lnTo>
                    <a:pt x="245429" y="107402"/>
                  </a:lnTo>
                  <a:lnTo>
                    <a:pt x="245588" y="107643"/>
                  </a:lnTo>
                  <a:lnTo>
                    <a:pt x="245792" y="107935"/>
                  </a:lnTo>
                  <a:lnTo>
                    <a:pt x="246000" y="108217"/>
                  </a:lnTo>
                  <a:lnTo>
                    <a:pt x="246223" y="108494"/>
                  </a:lnTo>
                  <a:lnTo>
                    <a:pt x="246680" y="109031"/>
                  </a:lnTo>
                  <a:lnTo>
                    <a:pt x="246888" y="109268"/>
                  </a:lnTo>
                  <a:lnTo>
                    <a:pt x="247107" y="109500"/>
                  </a:lnTo>
                  <a:lnTo>
                    <a:pt x="247326" y="109727"/>
                  </a:lnTo>
                  <a:lnTo>
                    <a:pt x="247550" y="109950"/>
                  </a:lnTo>
                  <a:lnTo>
                    <a:pt x="247776" y="110168"/>
                  </a:lnTo>
                  <a:lnTo>
                    <a:pt x="248105" y="110478"/>
                  </a:lnTo>
                  <a:lnTo>
                    <a:pt x="248438" y="110783"/>
                  </a:lnTo>
                  <a:lnTo>
                    <a:pt x="248778" y="111074"/>
                  </a:lnTo>
                  <a:lnTo>
                    <a:pt x="249129" y="111360"/>
                  </a:lnTo>
                  <a:lnTo>
                    <a:pt x="249484" y="111629"/>
                  </a:lnTo>
                  <a:lnTo>
                    <a:pt x="249983" y="111984"/>
                  </a:lnTo>
                  <a:lnTo>
                    <a:pt x="250497" y="112325"/>
                  </a:lnTo>
                  <a:lnTo>
                    <a:pt x="251023" y="112643"/>
                  </a:lnTo>
                  <a:lnTo>
                    <a:pt x="251567" y="112925"/>
                  </a:lnTo>
                  <a:lnTo>
                    <a:pt x="252122" y="113166"/>
                  </a:lnTo>
                  <a:lnTo>
                    <a:pt x="252614" y="113344"/>
                  </a:lnTo>
                  <a:lnTo>
                    <a:pt x="253113" y="113503"/>
                  </a:lnTo>
                  <a:lnTo>
                    <a:pt x="253627" y="113635"/>
                  </a:lnTo>
                  <a:lnTo>
                    <a:pt x="254140" y="113726"/>
                  </a:lnTo>
                  <a:lnTo>
                    <a:pt x="254651" y="113771"/>
                  </a:lnTo>
                  <a:lnTo>
                    <a:pt x="255074" y="113767"/>
                  </a:lnTo>
                  <a:lnTo>
                    <a:pt x="255501" y="113740"/>
                  </a:lnTo>
                  <a:lnTo>
                    <a:pt x="255928" y="113680"/>
                  </a:lnTo>
                  <a:lnTo>
                    <a:pt x="256351" y="113599"/>
                  </a:lnTo>
                  <a:lnTo>
                    <a:pt x="256763" y="113494"/>
                  </a:lnTo>
                  <a:lnTo>
                    <a:pt x="257043" y="113412"/>
                  </a:lnTo>
                  <a:lnTo>
                    <a:pt x="257323" y="113312"/>
                  </a:lnTo>
                  <a:lnTo>
                    <a:pt x="257598" y="113207"/>
                  </a:lnTo>
                  <a:lnTo>
                    <a:pt x="257871" y="113089"/>
                  </a:lnTo>
                  <a:lnTo>
                    <a:pt x="258135" y="112957"/>
                  </a:lnTo>
                  <a:lnTo>
                    <a:pt x="258388" y="112825"/>
                  </a:lnTo>
                  <a:lnTo>
                    <a:pt x="258645" y="112684"/>
                  </a:lnTo>
                  <a:lnTo>
                    <a:pt x="258895" y="112534"/>
                  </a:lnTo>
                  <a:lnTo>
                    <a:pt x="259125" y="112366"/>
                  </a:lnTo>
                  <a:lnTo>
                    <a:pt x="259322" y="112170"/>
                  </a:lnTo>
                  <a:lnTo>
                    <a:pt x="259469" y="111984"/>
                  </a:lnTo>
                  <a:lnTo>
                    <a:pt x="259594" y="111783"/>
                  </a:lnTo>
                  <a:lnTo>
                    <a:pt x="259703" y="111565"/>
                  </a:lnTo>
                  <a:lnTo>
                    <a:pt x="259805" y="111342"/>
                  </a:lnTo>
                  <a:lnTo>
                    <a:pt x="259900" y="111124"/>
                  </a:lnTo>
                  <a:lnTo>
                    <a:pt x="260006" y="110842"/>
                  </a:lnTo>
                  <a:lnTo>
                    <a:pt x="260100" y="110555"/>
                  </a:lnTo>
                  <a:lnTo>
                    <a:pt x="260176" y="110259"/>
                  </a:lnTo>
                  <a:lnTo>
                    <a:pt x="260236" y="109964"/>
                  </a:lnTo>
                  <a:lnTo>
                    <a:pt x="260278" y="109663"/>
                  </a:lnTo>
                  <a:lnTo>
                    <a:pt x="260267" y="109372"/>
                  </a:lnTo>
                  <a:lnTo>
                    <a:pt x="260108" y="108790"/>
                  </a:lnTo>
                  <a:lnTo>
                    <a:pt x="260025" y="108117"/>
                  </a:lnTo>
                  <a:lnTo>
                    <a:pt x="260085" y="107248"/>
                  </a:lnTo>
                  <a:lnTo>
                    <a:pt x="260384" y="106629"/>
                  </a:lnTo>
                  <a:lnTo>
                    <a:pt x="260777" y="106056"/>
                  </a:lnTo>
                  <a:lnTo>
                    <a:pt x="261170" y="105633"/>
                  </a:lnTo>
                  <a:lnTo>
                    <a:pt x="261797" y="105255"/>
                  </a:lnTo>
                  <a:lnTo>
                    <a:pt x="262995" y="104928"/>
                  </a:lnTo>
                  <a:lnTo>
                    <a:pt x="263377" y="104800"/>
                  </a:lnTo>
                  <a:lnTo>
                    <a:pt x="264152" y="104586"/>
                  </a:lnTo>
                  <a:lnTo>
                    <a:pt x="264575" y="104482"/>
                  </a:lnTo>
                  <a:lnTo>
                    <a:pt x="265002" y="104395"/>
                  </a:lnTo>
                  <a:lnTo>
                    <a:pt x="265433" y="104318"/>
                  </a:lnTo>
                  <a:lnTo>
                    <a:pt x="265863" y="104250"/>
                  </a:lnTo>
                  <a:lnTo>
                    <a:pt x="266294" y="104195"/>
                  </a:lnTo>
                  <a:lnTo>
                    <a:pt x="267156" y="104077"/>
                  </a:lnTo>
                  <a:lnTo>
                    <a:pt x="267587" y="104031"/>
                  </a:lnTo>
                  <a:lnTo>
                    <a:pt x="268014" y="104022"/>
                  </a:lnTo>
                  <a:lnTo>
                    <a:pt x="268433" y="104059"/>
                  </a:lnTo>
                  <a:lnTo>
                    <a:pt x="268675" y="104104"/>
                  </a:lnTo>
                  <a:lnTo>
                    <a:pt x="268921" y="104168"/>
                  </a:lnTo>
                  <a:lnTo>
                    <a:pt x="269159" y="104241"/>
                  </a:lnTo>
                  <a:lnTo>
                    <a:pt x="269393" y="104323"/>
                  </a:lnTo>
                  <a:lnTo>
                    <a:pt x="269624" y="104423"/>
                  </a:lnTo>
                  <a:lnTo>
                    <a:pt x="269854" y="104536"/>
                  </a:lnTo>
                  <a:lnTo>
                    <a:pt x="270081" y="104668"/>
                  </a:lnTo>
                  <a:lnTo>
                    <a:pt x="270300" y="104814"/>
                  </a:lnTo>
                  <a:lnTo>
                    <a:pt x="270512" y="104969"/>
                  </a:lnTo>
                  <a:lnTo>
                    <a:pt x="270720" y="105128"/>
                  </a:lnTo>
                  <a:lnTo>
                    <a:pt x="270875" y="105269"/>
                  </a:lnTo>
                  <a:lnTo>
                    <a:pt x="271158" y="105583"/>
                  </a:lnTo>
                  <a:lnTo>
                    <a:pt x="271309" y="105724"/>
                  </a:lnTo>
                  <a:lnTo>
                    <a:pt x="271476" y="105824"/>
                  </a:lnTo>
                  <a:lnTo>
                    <a:pt x="271650" y="105883"/>
                  </a:lnTo>
                  <a:lnTo>
                    <a:pt x="271835" y="105910"/>
                  </a:lnTo>
                  <a:lnTo>
                    <a:pt x="272027" y="105919"/>
                  </a:lnTo>
                  <a:lnTo>
                    <a:pt x="272670" y="105933"/>
                  </a:lnTo>
                  <a:lnTo>
                    <a:pt x="273184" y="105919"/>
                  </a:lnTo>
                  <a:lnTo>
                    <a:pt x="273441" y="105897"/>
                  </a:lnTo>
                  <a:lnTo>
                    <a:pt x="273694" y="105865"/>
                  </a:lnTo>
                  <a:lnTo>
                    <a:pt x="274045" y="105806"/>
                  </a:lnTo>
                  <a:lnTo>
                    <a:pt x="274397" y="105728"/>
                  </a:lnTo>
                  <a:lnTo>
                    <a:pt x="274745" y="105633"/>
                  </a:lnTo>
                  <a:lnTo>
                    <a:pt x="275085" y="105514"/>
                  </a:lnTo>
                  <a:lnTo>
                    <a:pt x="275410" y="105378"/>
                  </a:lnTo>
                  <a:lnTo>
                    <a:pt x="275663" y="105251"/>
                  </a:lnTo>
                  <a:lnTo>
                    <a:pt x="276147" y="104946"/>
                  </a:lnTo>
                  <a:lnTo>
                    <a:pt x="276381" y="104782"/>
                  </a:lnTo>
                  <a:lnTo>
                    <a:pt x="276899" y="104445"/>
                  </a:lnTo>
                  <a:lnTo>
                    <a:pt x="277723" y="103886"/>
                  </a:lnTo>
                  <a:lnTo>
                    <a:pt x="278002" y="103708"/>
                  </a:lnTo>
                  <a:lnTo>
                    <a:pt x="278675" y="103272"/>
                  </a:lnTo>
                  <a:lnTo>
                    <a:pt x="279015" y="103058"/>
                  </a:lnTo>
                  <a:lnTo>
                    <a:pt x="279367" y="102867"/>
                  </a:lnTo>
                  <a:lnTo>
                    <a:pt x="279726" y="102708"/>
                  </a:lnTo>
                  <a:lnTo>
                    <a:pt x="280073" y="102594"/>
                  </a:lnTo>
                  <a:lnTo>
                    <a:pt x="280432" y="102507"/>
                  </a:lnTo>
                  <a:lnTo>
                    <a:pt x="281528" y="102307"/>
                  </a:lnTo>
                  <a:lnTo>
                    <a:pt x="281853" y="102239"/>
                  </a:lnTo>
                  <a:lnTo>
                    <a:pt x="282175" y="102162"/>
                  </a:lnTo>
                  <a:lnTo>
                    <a:pt x="282500" y="102093"/>
                  </a:lnTo>
                  <a:lnTo>
                    <a:pt x="282828" y="102034"/>
                  </a:lnTo>
                  <a:lnTo>
                    <a:pt x="283157" y="101993"/>
                  </a:lnTo>
                  <a:lnTo>
                    <a:pt x="283497" y="101966"/>
                  </a:lnTo>
                  <a:lnTo>
                    <a:pt x="283841" y="101952"/>
                  </a:lnTo>
                  <a:lnTo>
                    <a:pt x="284185" y="101952"/>
                  </a:lnTo>
                  <a:lnTo>
                    <a:pt x="284529" y="101971"/>
                  </a:lnTo>
                  <a:lnTo>
                    <a:pt x="284862" y="102021"/>
                  </a:lnTo>
                  <a:lnTo>
                    <a:pt x="285084" y="102084"/>
                  </a:lnTo>
                  <a:lnTo>
                    <a:pt x="285304" y="102166"/>
                  </a:lnTo>
                  <a:lnTo>
                    <a:pt x="285523" y="102257"/>
                  </a:lnTo>
                  <a:lnTo>
                    <a:pt x="285742" y="102334"/>
                  </a:lnTo>
                  <a:lnTo>
                    <a:pt x="285965" y="102385"/>
                  </a:lnTo>
                  <a:lnTo>
                    <a:pt x="286290" y="102435"/>
                  </a:lnTo>
                  <a:lnTo>
                    <a:pt x="286456" y="102453"/>
                  </a:lnTo>
                  <a:lnTo>
                    <a:pt x="286608" y="102444"/>
                  </a:lnTo>
                  <a:lnTo>
                    <a:pt x="286967" y="102116"/>
                  </a:lnTo>
                  <a:lnTo>
                    <a:pt x="287087" y="101889"/>
                  </a:lnTo>
                  <a:lnTo>
                    <a:pt x="287201" y="101652"/>
                  </a:lnTo>
                  <a:lnTo>
                    <a:pt x="287295" y="101397"/>
                  </a:lnTo>
                  <a:lnTo>
                    <a:pt x="287371" y="101138"/>
                  </a:lnTo>
                  <a:lnTo>
                    <a:pt x="287424" y="100870"/>
                  </a:lnTo>
                  <a:lnTo>
                    <a:pt x="287446" y="100610"/>
                  </a:lnTo>
                  <a:lnTo>
                    <a:pt x="287446" y="100387"/>
                  </a:lnTo>
                  <a:lnTo>
                    <a:pt x="287416" y="100165"/>
                  </a:lnTo>
                  <a:lnTo>
                    <a:pt x="287333" y="99714"/>
                  </a:lnTo>
                  <a:lnTo>
                    <a:pt x="287295" y="99491"/>
                  </a:lnTo>
                  <a:lnTo>
                    <a:pt x="287261" y="99232"/>
                  </a:lnTo>
                  <a:lnTo>
                    <a:pt x="287186" y="98718"/>
                  </a:lnTo>
                  <a:lnTo>
                    <a:pt x="287159" y="98459"/>
                  </a:lnTo>
                  <a:lnTo>
                    <a:pt x="287148" y="98204"/>
                  </a:lnTo>
                  <a:lnTo>
                    <a:pt x="287152" y="97717"/>
                  </a:lnTo>
                  <a:lnTo>
                    <a:pt x="287171" y="97476"/>
                  </a:lnTo>
                  <a:lnTo>
                    <a:pt x="287201" y="97235"/>
                  </a:lnTo>
                  <a:lnTo>
                    <a:pt x="287254" y="97003"/>
                  </a:lnTo>
                  <a:lnTo>
                    <a:pt x="287333" y="96716"/>
                  </a:lnTo>
                  <a:lnTo>
                    <a:pt x="287382" y="96575"/>
                  </a:lnTo>
                  <a:lnTo>
                    <a:pt x="287518" y="96320"/>
                  </a:lnTo>
                  <a:lnTo>
                    <a:pt x="287654" y="96184"/>
                  </a:lnTo>
                  <a:lnTo>
                    <a:pt x="287817" y="96070"/>
                  </a:lnTo>
                  <a:lnTo>
                    <a:pt x="288002" y="95970"/>
                  </a:lnTo>
                  <a:lnTo>
                    <a:pt x="288191" y="95888"/>
                  </a:lnTo>
                  <a:lnTo>
                    <a:pt x="288384" y="95825"/>
                  </a:lnTo>
                  <a:lnTo>
                    <a:pt x="288671" y="95775"/>
                  </a:lnTo>
                  <a:lnTo>
                    <a:pt x="288977" y="95784"/>
                  </a:lnTo>
                  <a:lnTo>
                    <a:pt x="289608" y="95852"/>
                  </a:lnTo>
                  <a:lnTo>
                    <a:pt x="289918" y="95847"/>
                  </a:lnTo>
                  <a:lnTo>
                    <a:pt x="290304" y="95793"/>
                  </a:lnTo>
                  <a:lnTo>
                    <a:pt x="290681" y="95711"/>
                  </a:lnTo>
                  <a:lnTo>
                    <a:pt x="291063" y="95611"/>
                  </a:lnTo>
                  <a:lnTo>
                    <a:pt x="291437" y="95493"/>
                  </a:lnTo>
                  <a:lnTo>
                    <a:pt x="292053" y="95279"/>
                  </a:lnTo>
                  <a:lnTo>
                    <a:pt x="292295" y="95188"/>
                  </a:lnTo>
                  <a:lnTo>
                    <a:pt x="292537" y="95088"/>
                  </a:lnTo>
                  <a:lnTo>
                    <a:pt x="292775" y="94983"/>
                  </a:lnTo>
                  <a:lnTo>
                    <a:pt x="293009" y="94874"/>
                  </a:lnTo>
                  <a:lnTo>
                    <a:pt x="293274" y="94733"/>
                  </a:lnTo>
                  <a:lnTo>
                    <a:pt x="293531" y="94583"/>
                  </a:lnTo>
                  <a:lnTo>
                    <a:pt x="294045" y="94269"/>
                  </a:lnTo>
                  <a:lnTo>
                    <a:pt x="294306" y="94123"/>
                  </a:lnTo>
                  <a:lnTo>
                    <a:pt x="294627" y="93964"/>
                  </a:lnTo>
                  <a:lnTo>
                    <a:pt x="295613" y="93532"/>
                  </a:lnTo>
                  <a:lnTo>
                    <a:pt x="295938" y="93377"/>
                  </a:lnTo>
                  <a:lnTo>
                    <a:pt x="296426" y="93122"/>
                  </a:lnTo>
                  <a:lnTo>
                    <a:pt x="297144" y="92713"/>
                  </a:lnTo>
                  <a:lnTo>
                    <a:pt x="297284" y="92627"/>
                  </a:lnTo>
                  <a:lnTo>
                    <a:pt x="297552" y="92445"/>
                  </a:lnTo>
                  <a:lnTo>
                    <a:pt x="297692" y="92363"/>
                  </a:lnTo>
                  <a:lnTo>
                    <a:pt x="297835" y="92294"/>
                  </a:lnTo>
                  <a:lnTo>
                    <a:pt x="298006" y="92231"/>
                  </a:lnTo>
                  <a:lnTo>
                    <a:pt x="298180" y="92176"/>
                  </a:lnTo>
                  <a:lnTo>
                    <a:pt x="298361" y="92131"/>
                  </a:lnTo>
                  <a:lnTo>
                    <a:pt x="298535" y="92117"/>
                  </a:lnTo>
                  <a:lnTo>
                    <a:pt x="299313" y="92613"/>
                  </a:lnTo>
                  <a:lnTo>
                    <a:pt x="299419" y="92749"/>
                  </a:lnTo>
                  <a:lnTo>
                    <a:pt x="299604" y="93041"/>
                  </a:lnTo>
                  <a:lnTo>
                    <a:pt x="299907" y="93491"/>
                  </a:lnTo>
                  <a:lnTo>
                    <a:pt x="300303" y="94119"/>
                  </a:lnTo>
                  <a:lnTo>
                    <a:pt x="300496" y="94433"/>
                  </a:lnTo>
                  <a:lnTo>
                    <a:pt x="300700" y="94746"/>
                  </a:lnTo>
                  <a:lnTo>
                    <a:pt x="301290" y="95638"/>
                  </a:lnTo>
                  <a:lnTo>
                    <a:pt x="301698" y="96220"/>
                  </a:lnTo>
                  <a:lnTo>
                    <a:pt x="301823" y="96616"/>
                  </a:lnTo>
                  <a:lnTo>
                    <a:pt x="301959" y="97098"/>
                  </a:lnTo>
                  <a:lnTo>
                    <a:pt x="302189" y="97776"/>
                  </a:lnTo>
                  <a:lnTo>
                    <a:pt x="302559" y="98554"/>
                  </a:lnTo>
                  <a:lnTo>
                    <a:pt x="302696" y="99086"/>
                  </a:lnTo>
                  <a:lnTo>
                    <a:pt x="303251" y="100105"/>
                  </a:lnTo>
                  <a:lnTo>
                    <a:pt x="303580" y="100642"/>
                  </a:lnTo>
                  <a:lnTo>
                    <a:pt x="303863" y="100742"/>
                  </a:lnTo>
                  <a:lnTo>
                    <a:pt x="304351" y="100979"/>
                  </a:lnTo>
                  <a:lnTo>
                    <a:pt x="304460" y="101129"/>
                  </a:lnTo>
                  <a:lnTo>
                    <a:pt x="304562" y="101284"/>
                  </a:lnTo>
                  <a:lnTo>
                    <a:pt x="304759" y="101602"/>
                  </a:lnTo>
                  <a:lnTo>
                    <a:pt x="304963" y="101961"/>
                  </a:lnTo>
                  <a:lnTo>
                    <a:pt x="305069" y="102166"/>
                  </a:lnTo>
                  <a:lnTo>
                    <a:pt x="305171" y="102375"/>
                  </a:lnTo>
                  <a:lnTo>
                    <a:pt x="305262" y="102585"/>
                  </a:lnTo>
                  <a:lnTo>
                    <a:pt x="305349" y="102799"/>
                  </a:lnTo>
                  <a:lnTo>
                    <a:pt x="305420" y="103053"/>
                  </a:lnTo>
                  <a:lnTo>
                    <a:pt x="305473" y="103317"/>
                  </a:lnTo>
                  <a:lnTo>
                    <a:pt x="305519" y="103586"/>
                  </a:lnTo>
                  <a:lnTo>
                    <a:pt x="305575" y="103845"/>
                  </a:lnTo>
                  <a:lnTo>
                    <a:pt x="305666" y="104090"/>
                  </a:lnTo>
                  <a:lnTo>
                    <a:pt x="305776" y="104291"/>
                  </a:lnTo>
                  <a:lnTo>
                    <a:pt x="305908" y="104482"/>
                  </a:lnTo>
                  <a:lnTo>
                    <a:pt x="306195" y="104855"/>
                  </a:lnTo>
                  <a:lnTo>
                    <a:pt x="306335" y="105046"/>
                  </a:lnTo>
                  <a:lnTo>
                    <a:pt x="306486" y="105269"/>
                  </a:lnTo>
                  <a:lnTo>
                    <a:pt x="307083" y="106174"/>
                  </a:lnTo>
                  <a:lnTo>
                    <a:pt x="307442" y="106688"/>
                  </a:lnTo>
                  <a:lnTo>
                    <a:pt x="307559" y="106861"/>
                  </a:lnTo>
                  <a:lnTo>
                    <a:pt x="307782" y="107239"/>
                  </a:lnTo>
                  <a:lnTo>
                    <a:pt x="307892" y="107443"/>
                  </a:lnTo>
                  <a:lnTo>
                    <a:pt x="307994" y="107648"/>
                  </a:lnTo>
                  <a:lnTo>
                    <a:pt x="308088" y="107862"/>
                  </a:lnTo>
                  <a:lnTo>
                    <a:pt x="308160" y="108076"/>
                  </a:lnTo>
                  <a:lnTo>
                    <a:pt x="308217" y="108276"/>
                  </a:lnTo>
                  <a:lnTo>
                    <a:pt x="308266" y="108485"/>
                  </a:lnTo>
                  <a:lnTo>
                    <a:pt x="308304" y="108694"/>
                  </a:lnTo>
                  <a:lnTo>
                    <a:pt x="308319" y="108904"/>
                  </a:lnTo>
                  <a:lnTo>
                    <a:pt x="308315" y="109108"/>
                  </a:lnTo>
                  <a:lnTo>
                    <a:pt x="308285" y="109281"/>
                  </a:lnTo>
                  <a:lnTo>
                    <a:pt x="308243" y="109454"/>
                  </a:lnTo>
                  <a:lnTo>
                    <a:pt x="308183" y="109627"/>
                  </a:lnTo>
                  <a:lnTo>
                    <a:pt x="308115" y="109795"/>
                  </a:lnTo>
                  <a:lnTo>
                    <a:pt x="308043" y="109959"/>
                  </a:lnTo>
                  <a:lnTo>
                    <a:pt x="307967" y="110118"/>
                  </a:lnTo>
                  <a:lnTo>
                    <a:pt x="307884" y="110273"/>
                  </a:lnTo>
                  <a:lnTo>
                    <a:pt x="307794" y="110428"/>
                  </a:lnTo>
                  <a:lnTo>
                    <a:pt x="307450" y="110964"/>
                  </a:lnTo>
                  <a:lnTo>
                    <a:pt x="307291" y="111201"/>
                  </a:lnTo>
                  <a:lnTo>
                    <a:pt x="307121" y="111433"/>
                  </a:lnTo>
                  <a:lnTo>
                    <a:pt x="306936" y="111642"/>
                  </a:lnTo>
                  <a:lnTo>
                    <a:pt x="306732" y="111824"/>
                  </a:lnTo>
                  <a:lnTo>
                    <a:pt x="306531" y="111956"/>
                  </a:lnTo>
                  <a:lnTo>
                    <a:pt x="306312" y="112070"/>
                  </a:lnTo>
                  <a:lnTo>
                    <a:pt x="306082" y="112170"/>
                  </a:lnTo>
                  <a:lnTo>
                    <a:pt x="305847" y="112252"/>
                  </a:lnTo>
                  <a:lnTo>
                    <a:pt x="305613" y="112320"/>
                  </a:lnTo>
                  <a:lnTo>
                    <a:pt x="305364" y="112375"/>
                  </a:lnTo>
                  <a:lnTo>
                    <a:pt x="305110" y="112411"/>
                  </a:lnTo>
                  <a:lnTo>
                    <a:pt x="304850" y="112434"/>
                  </a:lnTo>
                  <a:lnTo>
                    <a:pt x="304041" y="112493"/>
                  </a:lnTo>
                  <a:lnTo>
                    <a:pt x="303750" y="112507"/>
                  </a:lnTo>
                  <a:lnTo>
                    <a:pt x="303168" y="112525"/>
                  </a:lnTo>
                  <a:lnTo>
                    <a:pt x="302159" y="112548"/>
                  </a:lnTo>
                  <a:lnTo>
                    <a:pt x="301796" y="112548"/>
                  </a:lnTo>
                  <a:lnTo>
                    <a:pt x="301441" y="112534"/>
                  </a:lnTo>
                  <a:lnTo>
                    <a:pt x="301086" y="112502"/>
                  </a:lnTo>
                  <a:lnTo>
                    <a:pt x="300776" y="112448"/>
                  </a:lnTo>
                  <a:lnTo>
                    <a:pt x="300470" y="112379"/>
                  </a:lnTo>
                  <a:lnTo>
                    <a:pt x="299857" y="112211"/>
                  </a:lnTo>
                  <a:lnTo>
                    <a:pt x="299332" y="112075"/>
                  </a:lnTo>
                  <a:lnTo>
                    <a:pt x="298894" y="111943"/>
                  </a:lnTo>
                  <a:lnTo>
                    <a:pt x="298671" y="111893"/>
                  </a:lnTo>
                  <a:lnTo>
                    <a:pt x="298448" y="111856"/>
                  </a:lnTo>
                  <a:lnTo>
                    <a:pt x="298210" y="111847"/>
                  </a:lnTo>
                  <a:lnTo>
                    <a:pt x="297972" y="111856"/>
                  </a:lnTo>
                  <a:lnTo>
                    <a:pt x="297730" y="111879"/>
                  </a:lnTo>
                  <a:lnTo>
                    <a:pt x="297492" y="111906"/>
                  </a:lnTo>
                  <a:lnTo>
                    <a:pt x="297250" y="111920"/>
                  </a:lnTo>
                  <a:lnTo>
                    <a:pt x="296959" y="111929"/>
                  </a:lnTo>
                  <a:lnTo>
                    <a:pt x="296664" y="111920"/>
                  </a:lnTo>
                  <a:lnTo>
                    <a:pt x="296369" y="111920"/>
                  </a:lnTo>
                  <a:lnTo>
                    <a:pt x="296082" y="111938"/>
                  </a:lnTo>
                  <a:lnTo>
                    <a:pt x="295799" y="111984"/>
                  </a:lnTo>
                  <a:lnTo>
                    <a:pt x="295583" y="112038"/>
                  </a:lnTo>
                  <a:lnTo>
                    <a:pt x="295368" y="112106"/>
                  </a:lnTo>
                  <a:lnTo>
                    <a:pt x="295156" y="112188"/>
                  </a:lnTo>
                  <a:lnTo>
                    <a:pt x="294952" y="112284"/>
                  </a:lnTo>
                  <a:lnTo>
                    <a:pt x="294767" y="112393"/>
                  </a:lnTo>
                  <a:lnTo>
                    <a:pt x="294589" y="112534"/>
                  </a:lnTo>
                  <a:lnTo>
                    <a:pt x="294419" y="112693"/>
                  </a:lnTo>
                  <a:lnTo>
                    <a:pt x="294264" y="112871"/>
                  </a:lnTo>
                  <a:lnTo>
                    <a:pt x="294121" y="113053"/>
                  </a:lnTo>
                  <a:lnTo>
                    <a:pt x="293984" y="113239"/>
                  </a:lnTo>
                  <a:lnTo>
                    <a:pt x="293837" y="113462"/>
                  </a:lnTo>
                  <a:lnTo>
                    <a:pt x="293709" y="113699"/>
                  </a:lnTo>
                  <a:lnTo>
                    <a:pt x="293591" y="113940"/>
                  </a:lnTo>
                  <a:lnTo>
                    <a:pt x="293365" y="114431"/>
                  </a:lnTo>
                  <a:lnTo>
                    <a:pt x="293138" y="114900"/>
                  </a:lnTo>
                  <a:lnTo>
                    <a:pt x="293028" y="115136"/>
                  </a:lnTo>
                  <a:lnTo>
                    <a:pt x="292926" y="115377"/>
                  </a:lnTo>
                  <a:lnTo>
                    <a:pt x="292832" y="115618"/>
                  </a:lnTo>
                  <a:lnTo>
                    <a:pt x="292741" y="115923"/>
                  </a:lnTo>
                  <a:lnTo>
                    <a:pt x="292666" y="116228"/>
                  </a:lnTo>
                  <a:lnTo>
                    <a:pt x="292537" y="116851"/>
                  </a:lnTo>
                  <a:lnTo>
                    <a:pt x="292333" y="117711"/>
                  </a:lnTo>
                  <a:lnTo>
                    <a:pt x="292265" y="117984"/>
                  </a:lnTo>
                  <a:lnTo>
                    <a:pt x="292189" y="118257"/>
                  </a:lnTo>
                  <a:lnTo>
                    <a:pt x="292103" y="118526"/>
                  </a:lnTo>
                  <a:lnTo>
                    <a:pt x="291985" y="118826"/>
                  </a:lnTo>
                  <a:lnTo>
                    <a:pt x="291853" y="119122"/>
                  </a:lnTo>
                  <a:lnTo>
                    <a:pt x="291713" y="119413"/>
                  </a:lnTo>
                  <a:lnTo>
                    <a:pt x="291558" y="119695"/>
                  </a:lnTo>
                  <a:lnTo>
                    <a:pt x="291392" y="119968"/>
                  </a:lnTo>
                  <a:lnTo>
                    <a:pt x="291241" y="120204"/>
                  </a:lnTo>
                  <a:lnTo>
                    <a:pt x="291075" y="120436"/>
                  </a:lnTo>
                  <a:lnTo>
                    <a:pt x="290904" y="120664"/>
                  </a:lnTo>
                  <a:lnTo>
                    <a:pt x="290719" y="120873"/>
                  </a:lnTo>
                  <a:lnTo>
                    <a:pt x="290523" y="121069"/>
                  </a:lnTo>
                  <a:lnTo>
                    <a:pt x="290330" y="121223"/>
                  </a:lnTo>
                  <a:lnTo>
                    <a:pt x="290130" y="121369"/>
                  </a:lnTo>
                  <a:lnTo>
                    <a:pt x="289918" y="121501"/>
                  </a:lnTo>
                  <a:lnTo>
                    <a:pt x="289703" y="121624"/>
                  </a:lnTo>
                  <a:lnTo>
                    <a:pt x="289483" y="121737"/>
                  </a:lnTo>
                  <a:lnTo>
                    <a:pt x="289268" y="121838"/>
                  </a:lnTo>
                  <a:lnTo>
                    <a:pt x="289049" y="121933"/>
                  </a:lnTo>
                  <a:lnTo>
                    <a:pt x="288826" y="122015"/>
                  </a:lnTo>
                  <a:lnTo>
                    <a:pt x="288595" y="122088"/>
                  </a:lnTo>
                  <a:lnTo>
                    <a:pt x="288369" y="122147"/>
                  </a:lnTo>
                  <a:lnTo>
                    <a:pt x="288066" y="122211"/>
                  </a:lnTo>
                  <a:lnTo>
                    <a:pt x="287756" y="122256"/>
                  </a:lnTo>
                  <a:lnTo>
                    <a:pt x="287446" y="122283"/>
                  </a:lnTo>
                  <a:lnTo>
                    <a:pt x="287137" y="122297"/>
                  </a:lnTo>
                  <a:lnTo>
                    <a:pt x="286827" y="122293"/>
                  </a:lnTo>
                  <a:lnTo>
                    <a:pt x="286570" y="122279"/>
                  </a:lnTo>
                  <a:lnTo>
                    <a:pt x="286309" y="122252"/>
                  </a:lnTo>
                  <a:lnTo>
                    <a:pt x="286052" y="122215"/>
                  </a:lnTo>
                  <a:lnTo>
                    <a:pt x="285799" y="122165"/>
                  </a:lnTo>
                  <a:lnTo>
                    <a:pt x="285549" y="122101"/>
                  </a:lnTo>
                  <a:lnTo>
                    <a:pt x="285304" y="122019"/>
                  </a:lnTo>
                  <a:lnTo>
                    <a:pt x="285062" y="121919"/>
                  </a:lnTo>
                  <a:lnTo>
                    <a:pt x="284827" y="121810"/>
                  </a:lnTo>
                  <a:lnTo>
                    <a:pt x="284363" y="121565"/>
                  </a:lnTo>
                  <a:lnTo>
                    <a:pt x="284193" y="121464"/>
                  </a:lnTo>
                  <a:lnTo>
                    <a:pt x="284023" y="121360"/>
                  </a:lnTo>
                  <a:lnTo>
                    <a:pt x="283686" y="121141"/>
                  </a:lnTo>
                  <a:lnTo>
                    <a:pt x="283252" y="120869"/>
                  </a:lnTo>
                  <a:lnTo>
                    <a:pt x="282987" y="120691"/>
                  </a:lnTo>
                  <a:lnTo>
                    <a:pt x="282722" y="120523"/>
                  </a:lnTo>
                  <a:lnTo>
                    <a:pt x="282447" y="120368"/>
                  </a:lnTo>
                  <a:lnTo>
                    <a:pt x="282163" y="120241"/>
                  </a:lnTo>
                  <a:lnTo>
                    <a:pt x="281918" y="120159"/>
                  </a:lnTo>
                  <a:lnTo>
                    <a:pt x="281664" y="120091"/>
                  </a:lnTo>
                  <a:lnTo>
                    <a:pt x="281407" y="120041"/>
                  </a:lnTo>
                  <a:lnTo>
                    <a:pt x="281147" y="119995"/>
                  </a:lnTo>
                  <a:lnTo>
                    <a:pt x="280890" y="119963"/>
                  </a:lnTo>
                  <a:lnTo>
                    <a:pt x="280652" y="119940"/>
                  </a:lnTo>
                  <a:lnTo>
                    <a:pt x="280410" y="119931"/>
                  </a:lnTo>
                  <a:lnTo>
                    <a:pt x="280172" y="119927"/>
                  </a:lnTo>
                  <a:lnTo>
                    <a:pt x="279934" y="119931"/>
                  </a:lnTo>
                  <a:lnTo>
                    <a:pt x="279692" y="119940"/>
                  </a:lnTo>
                  <a:lnTo>
                    <a:pt x="279091" y="119977"/>
                  </a:lnTo>
                  <a:lnTo>
                    <a:pt x="278788" y="120009"/>
                  </a:lnTo>
                  <a:lnTo>
                    <a:pt x="278501" y="120072"/>
                  </a:lnTo>
                  <a:lnTo>
                    <a:pt x="278237" y="120177"/>
                  </a:lnTo>
                  <a:lnTo>
                    <a:pt x="278044" y="120291"/>
                  </a:lnTo>
                  <a:lnTo>
                    <a:pt x="277859" y="120432"/>
                  </a:lnTo>
                  <a:lnTo>
                    <a:pt x="277685" y="120586"/>
                  </a:lnTo>
                  <a:lnTo>
                    <a:pt x="277522" y="120759"/>
                  </a:lnTo>
                  <a:lnTo>
                    <a:pt x="277371" y="120932"/>
                  </a:lnTo>
                  <a:lnTo>
                    <a:pt x="277273" y="121060"/>
                  </a:lnTo>
                  <a:lnTo>
                    <a:pt x="277178" y="121191"/>
                  </a:lnTo>
                  <a:lnTo>
                    <a:pt x="277088" y="121328"/>
                  </a:lnTo>
                  <a:lnTo>
                    <a:pt x="276933" y="121610"/>
                  </a:lnTo>
                  <a:lnTo>
                    <a:pt x="276797" y="121960"/>
                  </a:lnTo>
                  <a:lnTo>
                    <a:pt x="276699" y="122338"/>
                  </a:lnTo>
                  <a:lnTo>
                    <a:pt x="276646" y="122734"/>
                  </a:lnTo>
                  <a:lnTo>
                    <a:pt x="276634" y="123125"/>
                  </a:lnTo>
                  <a:lnTo>
                    <a:pt x="276672" y="123498"/>
                  </a:lnTo>
                  <a:lnTo>
                    <a:pt x="276615" y="124071"/>
                  </a:lnTo>
                  <a:lnTo>
                    <a:pt x="276593" y="125441"/>
                  </a:lnTo>
                  <a:lnTo>
                    <a:pt x="276449" y="126155"/>
                  </a:lnTo>
                  <a:lnTo>
                    <a:pt x="276559" y="127329"/>
                  </a:lnTo>
                  <a:lnTo>
                    <a:pt x="276759" y="130723"/>
                  </a:lnTo>
                  <a:lnTo>
                    <a:pt x="276755" y="130918"/>
                  </a:lnTo>
                  <a:lnTo>
                    <a:pt x="276816" y="131114"/>
                  </a:lnTo>
                  <a:lnTo>
                    <a:pt x="276751" y="131246"/>
                  </a:lnTo>
                  <a:lnTo>
                    <a:pt x="276600" y="132415"/>
                  </a:lnTo>
                  <a:lnTo>
                    <a:pt x="276457" y="133129"/>
                  </a:lnTo>
                  <a:lnTo>
                    <a:pt x="276381" y="133716"/>
                  </a:lnTo>
                  <a:lnTo>
                    <a:pt x="276442" y="134044"/>
                  </a:lnTo>
                  <a:lnTo>
                    <a:pt x="276373" y="134367"/>
                  </a:lnTo>
                  <a:lnTo>
                    <a:pt x="276434" y="134626"/>
                  </a:lnTo>
                  <a:lnTo>
                    <a:pt x="276593" y="136651"/>
                  </a:lnTo>
                  <a:lnTo>
                    <a:pt x="276279" y="139708"/>
                  </a:lnTo>
                  <a:lnTo>
                    <a:pt x="276256" y="141196"/>
                  </a:lnTo>
                  <a:lnTo>
                    <a:pt x="276321" y="142161"/>
                  </a:lnTo>
                  <a:lnTo>
                    <a:pt x="276498" y="142888"/>
                  </a:lnTo>
                  <a:lnTo>
                    <a:pt x="276823" y="143566"/>
                  </a:lnTo>
                  <a:lnTo>
                    <a:pt x="277243" y="144199"/>
                  </a:lnTo>
                  <a:lnTo>
                    <a:pt x="277420" y="145022"/>
                  </a:lnTo>
                  <a:lnTo>
                    <a:pt x="277700" y="145555"/>
                  </a:lnTo>
                  <a:lnTo>
                    <a:pt x="277983" y="145896"/>
                  </a:lnTo>
                  <a:lnTo>
                    <a:pt x="278259" y="146528"/>
                  </a:lnTo>
                  <a:lnTo>
                    <a:pt x="278535" y="147206"/>
                  </a:lnTo>
                  <a:lnTo>
                    <a:pt x="278913" y="147647"/>
                  </a:lnTo>
                  <a:lnTo>
                    <a:pt x="279189" y="148230"/>
                  </a:lnTo>
                  <a:lnTo>
                    <a:pt x="279370" y="148908"/>
                  </a:lnTo>
                  <a:lnTo>
                    <a:pt x="279593" y="149827"/>
                  </a:lnTo>
                  <a:lnTo>
                    <a:pt x="279726" y="150600"/>
                  </a:lnTo>
                  <a:lnTo>
                    <a:pt x="279525" y="151028"/>
                  </a:lnTo>
                  <a:lnTo>
                    <a:pt x="279329" y="151506"/>
                  </a:lnTo>
                  <a:lnTo>
                    <a:pt x="279268" y="152134"/>
                  </a:lnTo>
                  <a:lnTo>
                    <a:pt x="279302" y="152998"/>
                  </a:lnTo>
                  <a:lnTo>
                    <a:pt x="279287" y="153721"/>
                  </a:lnTo>
                  <a:lnTo>
                    <a:pt x="279461" y="154977"/>
                  </a:lnTo>
                  <a:lnTo>
                    <a:pt x="279450" y="155555"/>
                  </a:lnTo>
                  <a:lnTo>
                    <a:pt x="279393" y="156178"/>
                  </a:lnTo>
                  <a:lnTo>
                    <a:pt x="279234" y="156902"/>
                  </a:lnTo>
                  <a:lnTo>
                    <a:pt x="279132" y="157430"/>
                  </a:lnTo>
                  <a:lnTo>
                    <a:pt x="278837" y="157662"/>
                  </a:lnTo>
                  <a:lnTo>
                    <a:pt x="278357" y="157848"/>
                  </a:lnTo>
                  <a:lnTo>
                    <a:pt x="277639" y="157739"/>
                  </a:lnTo>
                  <a:lnTo>
                    <a:pt x="276302" y="157475"/>
                  </a:lnTo>
                  <a:lnTo>
                    <a:pt x="275584" y="157320"/>
                  </a:lnTo>
                  <a:lnTo>
                    <a:pt x="274816" y="157352"/>
                  </a:lnTo>
                  <a:lnTo>
                    <a:pt x="274095" y="157389"/>
                  </a:lnTo>
                  <a:lnTo>
                    <a:pt x="273116" y="157539"/>
                  </a:lnTo>
                  <a:lnTo>
                    <a:pt x="272749" y="157653"/>
                  </a:lnTo>
                  <a:lnTo>
                    <a:pt x="271771" y="157944"/>
                  </a:lnTo>
                  <a:lnTo>
                    <a:pt x="270856" y="158362"/>
                  </a:lnTo>
                  <a:lnTo>
                    <a:pt x="270130" y="158640"/>
                  </a:lnTo>
                  <a:lnTo>
                    <a:pt x="269650" y="158726"/>
                  </a:lnTo>
                  <a:lnTo>
                    <a:pt x="268978" y="158763"/>
                  </a:lnTo>
                  <a:lnTo>
                    <a:pt x="268498" y="158758"/>
                  </a:lnTo>
                  <a:lnTo>
                    <a:pt x="267198" y="158926"/>
                  </a:lnTo>
                  <a:lnTo>
                    <a:pt x="266476" y="159154"/>
                  </a:lnTo>
                  <a:lnTo>
                    <a:pt x="265516" y="159331"/>
                  </a:lnTo>
                  <a:lnTo>
                    <a:pt x="264212" y="159695"/>
                  </a:lnTo>
                  <a:lnTo>
                    <a:pt x="263728" y="160023"/>
                  </a:lnTo>
                  <a:lnTo>
                    <a:pt x="263195" y="160305"/>
                  </a:lnTo>
                  <a:lnTo>
                    <a:pt x="262568" y="160533"/>
                  </a:lnTo>
                  <a:lnTo>
                    <a:pt x="262035" y="160860"/>
                  </a:lnTo>
                  <a:lnTo>
                    <a:pt x="261121" y="161133"/>
                  </a:lnTo>
                  <a:lnTo>
                    <a:pt x="260592" y="161270"/>
                  </a:lnTo>
                  <a:lnTo>
                    <a:pt x="260297" y="161556"/>
                  </a:lnTo>
                  <a:lnTo>
                    <a:pt x="259855" y="162125"/>
                  </a:lnTo>
                  <a:lnTo>
                    <a:pt x="259465" y="162598"/>
                  </a:lnTo>
                  <a:lnTo>
                    <a:pt x="259027" y="162880"/>
                  </a:lnTo>
                  <a:lnTo>
                    <a:pt x="258592" y="163067"/>
                  </a:lnTo>
                  <a:lnTo>
                    <a:pt x="257598" y="163686"/>
                  </a:lnTo>
                  <a:lnTo>
                    <a:pt x="257447" y="163749"/>
                  </a:lnTo>
                  <a:lnTo>
                    <a:pt x="257296" y="163799"/>
                  </a:lnTo>
                  <a:lnTo>
                    <a:pt x="257141" y="163845"/>
                  </a:lnTo>
                  <a:lnTo>
                    <a:pt x="256982" y="163872"/>
                  </a:lnTo>
                  <a:lnTo>
                    <a:pt x="256846" y="163890"/>
                  </a:lnTo>
                  <a:lnTo>
                    <a:pt x="256707" y="163900"/>
                  </a:lnTo>
                  <a:lnTo>
                    <a:pt x="256567" y="163904"/>
                  </a:lnTo>
                  <a:lnTo>
                    <a:pt x="256431" y="163890"/>
                  </a:lnTo>
                  <a:lnTo>
                    <a:pt x="256302" y="163863"/>
                  </a:lnTo>
                  <a:lnTo>
                    <a:pt x="255747" y="163472"/>
                  </a:lnTo>
                  <a:lnTo>
                    <a:pt x="255561" y="163162"/>
                  </a:lnTo>
                  <a:lnTo>
                    <a:pt x="255444" y="162994"/>
                  </a:lnTo>
                  <a:lnTo>
                    <a:pt x="254840" y="162166"/>
                  </a:lnTo>
                  <a:lnTo>
                    <a:pt x="254590" y="161838"/>
                  </a:lnTo>
                  <a:lnTo>
                    <a:pt x="254473" y="161670"/>
                  </a:lnTo>
                  <a:lnTo>
                    <a:pt x="254363" y="161497"/>
                  </a:lnTo>
                  <a:lnTo>
                    <a:pt x="254296" y="161370"/>
                  </a:lnTo>
                  <a:lnTo>
                    <a:pt x="253796" y="160692"/>
                  </a:lnTo>
                  <a:lnTo>
                    <a:pt x="253627" y="160592"/>
                  </a:lnTo>
                  <a:lnTo>
                    <a:pt x="253426" y="160505"/>
                  </a:lnTo>
                  <a:lnTo>
                    <a:pt x="253211" y="160442"/>
                  </a:lnTo>
                  <a:lnTo>
                    <a:pt x="252988" y="160401"/>
                  </a:lnTo>
                  <a:lnTo>
                    <a:pt x="252757" y="160378"/>
                  </a:lnTo>
                  <a:lnTo>
                    <a:pt x="252538" y="160369"/>
                  </a:lnTo>
                  <a:lnTo>
                    <a:pt x="252345" y="160378"/>
                  </a:lnTo>
                  <a:lnTo>
                    <a:pt x="252149" y="160405"/>
                  </a:lnTo>
                  <a:lnTo>
                    <a:pt x="251956" y="160446"/>
                  </a:lnTo>
                  <a:lnTo>
                    <a:pt x="251763" y="160496"/>
                  </a:lnTo>
                  <a:lnTo>
                    <a:pt x="251578" y="160560"/>
                  </a:lnTo>
                  <a:lnTo>
                    <a:pt x="251363" y="160655"/>
                  </a:lnTo>
                  <a:lnTo>
                    <a:pt x="251155" y="160774"/>
                  </a:lnTo>
                  <a:lnTo>
                    <a:pt x="250951" y="160901"/>
                  </a:lnTo>
                  <a:lnTo>
                    <a:pt x="250751" y="161033"/>
                  </a:lnTo>
                  <a:lnTo>
                    <a:pt x="250543" y="161156"/>
                  </a:lnTo>
                  <a:lnTo>
                    <a:pt x="250365" y="161251"/>
                  </a:lnTo>
                  <a:lnTo>
                    <a:pt x="249998" y="161429"/>
                  </a:lnTo>
                  <a:lnTo>
                    <a:pt x="249821" y="161520"/>
                  </a:lnTo>
                  <a:lnTo>
                    <a:pt x="249647" y="161625"/>
                  </a:lnTo>
                  <a:lnTo>
                    <a:pt x="249462" y="161756"/>
                  </a:lnTo>
                  <a:lnTo>
                    <a:pt x="249280" y="161907"/>
                  </a:lnTo>
                  <a:lnTo>
                    <a:pt x="248929" y="162216"/>
                  </a:lnTo>
                  <a:lnTo>
                    <a:pt x="248748" y="162362"/>
                  </a:lnTo>
                  <a:lnTo>
                    <a:pt x="248597" y="162466"/>
                  </a:lnTo>
                  <a:lnTo>
                    <a:pt x="248279" y="162666"/>
                  </a:lnTo>
                  <a:lnTo>
                    <a:pt x="248128" y="162776"/>
                  </a:lnTo>
                  <a:lnTo>
                    <a:pt x="247988" y="162899"/>
                  </a:lnTo>
                  <a:lnTo>
                    <a:pt x="247859" y="163053"/>
                  </a:lnTo>
                  <a:lnTo>
                    <a:pt x="247746" y="163231"/>
                  </a:lnTo>
                  <a:lnTo>
                    <a:pt x="247640" y="163413"/>
                  </a:lnTo>
                  <a:lnTo>
                    <a:pt x="247538" y="163599"/>
                  </a:lnTo>
                  <a:lnTo>
                    <a:pt x="247429" y="163777"/>
                  </a:lnTo>
                  <a:lnTo>
                    <a:pt x="247293" y="163968"/>
                  </a:lnTo>
                  <a:lnTo>
                    <a:pt x="246865" y="164532"/>
                  </a:lnTo>
                  <a:lnTo>
                    <a:pt x="246442" y="165146"/>
                  </a:lnTo>
                  <a:lnTo>
                    <a:pt x="246310" y="165360"/>
                  </a:lnTo>
                  <a:lnTo>
                    <a:pt x="246189" y="165583"/>
                  </a:lnTo>
                  <a:lnTo>
                    <a:pt x="246098" y="165811"/>
                  </a:lnTo>
                  <a:lnTo>
                    <a:pt x="246049" y="165970"/>
                  </a:lnTo>
                  <a:lnTo>
                    <a:pt x="246008" y="166133"/>
                  </a:lnTo>
                  <a:lnTo>
                    <a:pt x="245977" y="166297"/>
                  </a:lnTo>
                  <a:lnTo>
                    <a:pt x="245955" y="166466"/>
                  </a:lnTo>
                  <a:lnTo>
                    <a:pt x="245947" y="166629"/>
                  </a:lnTo>
                  <a:lnTo>
                    <a:pt x="245947" y="166811"/>
                  </a:lnTo>
                  <a:lnTo>
                    <a:pt x="245966" y="166989"/>
                  </a:lnTo>
                  <a:lnTo>
                    <a:pt x="245992" y="167171"/>
                  </a:lnTo>
                  <a:lnTo>
                    <a:pt x="246027" y="167348"/>
                  </a:lnTo>
                  <a:lnTo>
                    <a:pt x="246068" y="167526"/>
                  </a:lnTo>
                  <a:lnTo>
                    <a:pt x="246121" y="167708"/>
                  </a:lnTo>
                  <a:lnTo>
                    <a:pt x="246253" y="168063"/>
                  </a:lnTo>
                  <a:lnTo>
                    <a:pt x="246348" y="168293"/>
                  </a:lnTo>
                  <a:lnTo>
                    <a:pt x="246393" y="168422"/>
                  </a:lnTo>
                  <a:lnTo>
                    <a:pt x="246454" y="168572"/>
                  </a:lnTo>
                  <a:lnTo>
                    <a:pt x="246522" y="168722"/>
                  </a:lnTo>
                  <a:lnTo>
                    <a:pt x="246586" y="168877"/>
                  </a:lnTo>
                  <a:lnTo>
                    <a:pt x="246631" y="169027"/>
                  </a:lnTo>
                  <a:lnTo>
                    <a:pt x="246654" y="169182"/>
                  </a:lnTo>
                  <a:lnTo>
                    <a:pt x="246639" y="169328"/>
                  </a:lnTo>
                  <a:lnTo>
                    <a:pt x="246593" y="169478"/>
                  </a:lnTo>
                  <a:lnTo>
                    <a:pt x="246480" y="169778"/>
                  </a:lnTo>
                  <a:lnTo>
                    <a:pt x="246439" y="169928"/>
                  </a:lnTo>
                  <a:lnTo>
                    <a:pt x="246404" y="170092"/>
                  </a:lnTo>
                  <a:lnTo>
                    <a:pt x="246378" y="170256"/>
                  </a:lnTo>
                  <a:lnTo>
                    <a:pt x="246359" y="170424"/>
                  </a:lnTo>
                  <a:lnTo>
                    <a:pt x="246352" y="170588"/>
                  </a:lnTo>
                  <a:lnTo>
                    <a:pt x="246355" y="170752"/>
                  </a:lnTo>
                  <a:lnTo>
                    <a:pt x="246382" y="171007"/>
                  </a:lnTo>
                  <a:lnTo>
                    <a:pt x="246442" y="171261"/>
                  </a:lnTo>
                  <a:lnTo>
                    <a:pt x="246525" y="171516"/>
                  </a:lnTo>
                  <a:lnTo>
                    <a:pt x="246627" y="171762"/>
                  </a:lnTo>
                  <a:lnTo>
                    <a:pt x="246745" y="171989"/>
                  </a:lnTo>
                  <a:lnTo>
                    <a:pt x="246854" y="172176"/>
                  </a:lnTo>
                  <a:lnTo>
                    <a:pt x="246975" y="172349"/>
                  </a:lnTo>
                  <a:lnTo>
                    <a:pt x="247111" y="172522"/>
                  </a:lnTo>
                  <a:lnTo>
                    <a:pt x="247259" y="172681"/>
                  </a:lnTo>
                  <a:lnTo>
                    <a:pt x="247410" y="172827"/>
                  </a:lnTo>
                  <a:lnTo>
                    <a:pt x="247550" y="172936"/>
                  </a:lnTo>
                  <a:lnTo>
                    <a:pt x="247697" y="173040"/>
                  </a:lnTo>
                  <a:lnTo>
                    <a:pt x="247844" y="173136"/>
                  </a:lnTo>
                  <a:lnTo>
                    <a:pt x="248392" y="173454"/>
                  </a:lnTo>
                  <a:lnTo>
                    <a:pt x="249133" y="173823"/>
                  </a:lnTo>
                  <a:lnTo>
                    <a:pt x="249371" y="173955"/>
                  </a:lnTo>
                  <a:lnTo>
                    <a:pt x="249605" y="174105"/>
                  </a:lnTo>
                  <a:lnTo>
                    <a:pt x="250282" y="174587"/>
                  </a:lnTo>
                  <a:lnTo>
                    <a:pt x="250520" y="174729"/>
                  </a:lnTo>
                  <a:lnTo>
                    <a:pt x="250785" y="174856"/>
                  </a:lnTo>
                  <a:lnTo>
                    <a:pt x="251344" y="175056"/>
                  </a:lnTo>
                  <a:lnTo>
                    <a:pt x="251616" y="175165"/>
                  </a:lnTo>
                  <a:lnTo>
                    <a:pt x="251873" y="175302"/>
                  </a:lnTo>
                  <a:lnTo>
                    <a:pt x="252326" y="175570"/>
                  </a:lnTo>
                  <a:lnTo>
                    <a:pt x="252546" y="175720"/>
                  </a:lnTo>
                  <a:lnTo>
                    <a:pt x="252719" y="175889"/>
                  </a:lnTo>
                  <a:lnTo>
                    <a:pt x="252840" y="176312"/>
                  </a:lnTo>
                  <a:lnTo>
                    <a:pt x="252806" y="176690"/>
                  </a:lnTo>
                  <a:lnTo>
                    <a:pt x="252795" y="176922"/>
                  </a:lnTo>
                  <a:lnTo>
                    <a:pt x="252678" y="178373"/>
                  </a:lnTo>
                  <a:lnTo>
                    <a:pt x="252640" y="178892"/>
                  </a:lnTo>
                  <a:lnTo>
                    <a:pt x="252621" y="179356"/>
                  </a:lnTo>
                  <a:lnTo>
                    <a:pt x="252614" y="180180"/>
                  </a:lnTo>
                  <a:lnTo>
                    <a:pt x="252599" y="180443"/>
                  </a:lnTo>
                  <a:lnTo>
                    <a:pt x="252576" y="180707"/>
                  </a:lnTo>
                  <a:lnTo>
                    <a:pt x="252561" y="180971"/>
                  </a:lnTo>
                  <a:lnTo>
                    <a:pt x="252840" y="181822"/>
                  </a:lnTo>
                  <a:lnTo>
                    <a:pt x="253404" y="182746"/>
                  </a:lnTo>
                  <a:lnTo>
                    <a:pt x="253589" y="183137"/>
                  </a:lnTo>
                  <a:lnTo>
                    <a:pt x="253483" y="183569"/>
                  </a:lnTo>
                  <a:lnTo>
                    <a:pt x="253332" y="183952"/>
                  </a:lnTo>
                  <a:lnTo>
                    <a:pt x="253328" y="184384"/>
                  </a:lnTo>
                  <a:lnTo>
                    <a:pt x="253271" y="184816"/>
                  </a:lnTo>
                  <a:lnTo>
                    <a:pt x="253075" y="185148"/>
                  </a:lnTo>
                  <a:lnTo>
                    <a:pt x="252878" y="185244"/>
                  </a:lnTo>
                  <a:lnTo>
                    <a:pt x="252497" y="185139"/>
                  </a:lnTo>
                  <a:lnTo>
                    <a:pt x="252122" y="184798"/>
                  </a:lnTo>
                  <a:lnTo>
                    <a:pt x="251790" y="184452"/>
                  </a:lnTo>
                  <a:lnTo>
                    <a:pt x="251363" y="184206"/>
                  </a:lnTo>
                  <a:lnTo>
                    <a:pt x="250887" y="184102"/>
                  </a:lnTo>
                  <a:lnTo>
                    <a:pt x="250403" y="184188"/>
                  </a:lnTo>
                  <a:lnTo>
                    <a:pt x="250301" y="184525"/>
                  </a:lnTo>
                  <a:lnTo>
                    <a:pt x="250248" y="185007"/>
                  </a:lnTo>
                  <a:lnTo>
                    <a:pt x="250237" y="185485"/>
                  </a:lnTo>
                  <a:lnTo>
                    <a:pt x="250085" y="185967"/>
                  </a:lnTo>
                  <a:lnTo>
                    <a:pt x="249647" y="186345"/>
                  </a:lnTo>
                  <a:lnTo>
                    <a:pt x="249163" y="186673"/>
                  </a:lnTo>
                  <a:lnTo>
                    <a:pt x="248630" y="186905"/>
                  </a:lnTo>
                  <a:lnTo>
                    <a:pt x="247958" y="186991"/>
                  </a:lnTo>
                  <a:lnTo>
                    <a:pt x="247429" y="187128"/>
                  </a:lnTo>
                  <a:lnTo>
                    <a:pt x="246850" y="187355"/>
                  </a:lnTo>
                  <a:lnTo>
                    <a:pt x="246321" y="187442"/>
                  </a:lnTo>
                  <a:lnTo>
                    <a:pt x="245743" y="187483"/>
                  </a:lnTo>
                  <a:lnTo>
                    <a:pt x="244980" y="187323"/>
                  </a:lnTo>
                  <a:lnTo>
                    <a:pt x="244409" y="187028"/>
                  </a:lnTo>
                  <a:lnTo>
                    <a:pt x="244126" y="186827"/>
                  </a:lnTo>
                  <a:lnTo>
                    <a:pt x="244031" y="186586"/>
                  </a:lnTo>
                  <a:lnTo>
                    <a:pt x="244133" y="186345"/>
                  </a:lnTo>
                  <a:lnTo>
                    <a:pt x="244330" y="186063"/>
                  </a:lnTo>
                  <a:lnTo>
                    <a:pt x="244432" y="185772"/>
                  </a:lnTo>
                  <a:lnTo>
                    <a:pt x="244432" y="185581"/>
                  </a:lnTo>
                  <a:lnTo>
                    <a:pt x="244197" y="185289"/>
                  </a:lnTo>
                  <a:lnTo>
                    <a:pt x="243631" y="185035"/>
                  </a:lnTo>
                  <a:lnTo>
                    <a:pt x="243479" y="185016"/>
                  </a:lnTo>
                  <a:lnTo>
                    <a:pt x="243328" y="185016"/>
                  </a:lnTo>
                  <a:lnTo>
                    <a:pt x="243177" y="185021"/>
                  </a:lnTo>
                  <a:lnTo>
                    <a:pt x="243022" y="185053"/>
                  </a:lnTo>
                  <a:lnTo>
                    <a:pt x="242875" y="185107"/>
                  </a:lnTo>
                  <a:lnTo>
                    <a:pt x="242572" y="185235"/>
                  </a:lnTo>
                  <a:lnTo>
                    <a:pt x="242421" y="185285"/>
                  </a:lnTo>
                  <a:lnTo>
                    <a:pt x="242149" y="185349"/>
                  </a:lnTo>
                  <a:lnTo>
                    <a:pt x="242013" y="185376"/>
                  </a:lnTo>
                  <a:lnTo>
                    <a:pt x="241518" y="185412"/>
                  </a:lnTo>
                  <a:lnTo>
                    <a:pt x="241114" y="185408"/>
                  </a:lnTo>
                  <a:lnTo>
                    <a:pt x="240785" y="185362"/>
                  </a:lnTo>
                  <a:lnTo>
                    <a:pt x="240460" y="185294"/>
                  </a:lnTo>
                  <a:lnTo>
                    <a:pt x="240135" y="185203"/>
                  </a:lnTo>
                  <a:lnTo>
                    <a:pt x="239821" y="185089"/>
                  </a:lnTo>
                  <a:lnTo>
                    <a:pt x="239519" y="184957"/>
                  </a:lnTo>
                  <a:lnTo>
                    <a:pt x="239209" y="184766"/>
                  </a:lnTo>
                  <a:lnTo>
                    <a:pt x="238918" y="184539"/>
                  </a:lnTo>
                  <a:lnTo>
                    <a:pt x="238638" y="184288"/>
                  </a:lnTo>
                  <a:lnTo>
                    <a:pt x="238351" y="184052"/>
                  </a:lnTo>
                  <a:lnTo>
                    <a:pt x="238045" y="183852"/>
                  </a:lnTo>
                  <a:lnTo>
                    <a:pt x="237822" y="183738"/>
                  </a:lnTo>
                  <a:lnTo>
                    <a:pt x="237595" y="183633"/>
                  </a:lnTo>
                  <a:lnTo>
                    <a:pt x="237365" y="183533"/>
                  </a:lnTo>
                  <a:lnTo>
                    <a:pt x="237130" y="183447"/>
                  </a:lnTo>
                  <a:lnTo>
                    <a:pt x="236892" y="183374"/>
                  </a:lnTo>
                  <a:lnTo>
                    <a:pt x="236662" y="183324"/>
                  </a:lnTo>
                  <a:lnTo>
                    <a:pt x="236424" y="183292"/>
                  </a:lnTo>
                  <a:lnTo>
                    <a:pt x="236182" y="183269"/>
                  </a:lnTo>
                  <a:lnTo>
                    <a:pt x="235951" y="183224"/>
                  </a:lnTo>
                  <a:lnTo>
                    <a:pt x="235736" y="183146"/>
                  </a:lnTo>
                  <a:lnTo>
                    <a:pt x="235498" y="182987"/>
                  </a:lnTo>
                  <a:lnTo>
                    <a:pt x="235275" y="182787"/>
                  </a:lnTo>
                  <a:lnTo>
                    <a:pt x="235074" y="182550"/>
                  </a:lnTo>
                  <a:lnTo>
                    <a:pt x="234889" y="182300"/>
                  </a:lnTo>
                  <a:lnTo>
                    <a:pt x="234719" y="182045"/>
                  </a:lnTo>
                  <a:lnTo>
                    <a:pt x="234610" y="181818"/>
                  </a:lnTo>
                  <a:lnTo>
                    <a:pt x="234523" y="181563"/>
                  </a:lnTo>
                  <a:lnTo>
                    <a:pt x="234443" y="181308"/>
                  </a:lnTo>
                  <a:lnTo>
                    <a:pt x="234345" y="181085"/>
                  </a:lnTo>
                  <a:lnTo>
                    <a:pt x="234201" y="180912"/>
                  </a:lnTo>
                  <a:lnTo>
                    <a:pt x="233979" y="180807"/>
                  </a:lnTo>
                  <a:lnTo>
                    <a:pt x="233703" y="180766"/>
                  </a:lnTo>
                  <a:lnTo>
                    <a:pt x="233400" y="180766"/>
                  </a:lnTo>
                  <a:lnTo>
                    <a:pt x="233090" y="180785"/>
                  </a:lnTo>
                  <a:lnTo>
                    <a:pt x="232584" y="180826"/>
                  </a:lnTo>
                  <a:lnTo>
                    <a:pt x="231964" y="180935"/>
                  </a:lnTo>
                  <a:lnTo>
                    <a:pt x="231756" y="180953"/>
                  </a:lnTo>
                  <a:lnTo>
                    <a:pt x="231401" y="180958"/>
                  </a:lnTo>
                  <a:lnTo>
                    <a:pt x="231046" y="180935"/>
                  </a:lnTo>
                  <a:lnTo>
                    <a:pt x="230691" y="180894"/>
                  </a:lnTo>
                  <a:lnTo>
                    <a:pt x="230332" y="180857"/>
                  </a:lnTo>
                  <a:lnTo>
                    <a:pt x="229976" y="180839"/>
                  </a:lnTo>
                  <a:lnTo>
                    <a:pt x="229545" y="180848"/>
                  </a:lnTo>
                  <a:lnTo>
                    <a:pt x="229115" y="180867"/>
                  </a:lnTo>
                  <a:lnTo>
                    <a:pt x="228899" y="180867"/>
                  </a:lnTo>
                  <a:lnTo>
                    <a:pt x="228457" y="180848"/>
                  </a:lnTo>
                  <a:lnTo>
                    <a:pt x="228015" y="180821"/>
                  </a:lnTo>
                  <a:lnTo>
                    <a:pt x="227573" y="180776"/>
                  </a:lnTo>
                  <a:lnTo>
                    <a:pt x="227134" y="180712"/>
                  </a:lnTo>
                  <a:lnTo>
                    <a:pt x="226707" y="180621"/>
                  </a:lnTo>
                  <a:lnTo>
                    <a:pt x="226488" y="180562"/>
                  </a:lnTo>
                  <a:lnTo>
                    <a:pt x="226273" y="180498"/>
                  </a:lnTo>
                  <a:lnTo>
                    <a:pt x="226057" y="180430"/>
                  </a:lnTo>
                  <a:lnTo>
                    <a:pt x="225846" y="180352"/>
                  </a:lnTo>
                  <a:lnTo>
                    <a:pt x="225634" y="180266"/>
                  </a:lnTo>
                  <a:lnTo>
                    <a:pt x="225426" y="180166"/>
                  </a:lnTo>
                  <a:lnTo>
                    <a:pt x="225222" y="180052"/>
                  </a:lnTo>
                  <a:lnTo>
                    <a:pt x="224818" y="179816"/>
                  </a:lnTo>
                  <a:lnTo>
                    <a:pt x="224610" y="179711"/>
                  </a:lnTo>
                  <a:lnTo>
                    <a:pt x="224406" y="179624"/>
                  </a:lnTo>
                  <a:lnTo>
                    <a:pt x="223582" y="179320"/>
                  </a:lnTo>
                  <a:lnTo>
                    <a:pt x="223348" y="179192"/>
                  </a:lnTo>
                  <a:lnTo>
                    <a:pt x="222879" y="178896"/>
                  </a:lnTo>
                  <a:lnTo>
                    <a:pt x="222664" y="178805"/>
                  </a:lnTo>
                  <a:lnTo>
                    <a:pt x="222221" y="178915"/>
                  </a:lnTo>
                  <a:lnTo>
                    <a:pt x="222365" y="179283"/>
                  </a:lnTo>
                  <a:lnTo>
                    <a:pt x="222637" y="180020"/>
                  </a:lnTo>
                  <a:lnTo>
                    <a:pt x="222890" y="180762"/>
                  </a:lnTo>
                  <a:lnTo>
                    <a:pt x="222996" y="181039"/>
                  </a:lnTo>
                  <a:lnTo>
                    <a:pt x="223110" y="181313"/>
                  </a:lnTo>
                  <a:lnTo>
                    <a:pt x="223212" y="181590"/>
                  </a:lnTo>
                  <a:lnTo>
                    <a:pt x="223291" y="181868"/>
                  </a:lnTo>
                  <a:lnTo>
                    <a:pt x="223325" y="182141"/>
                  </a:lnTo>
                  <a:lnTo>
                    <a:pt x="223298" y="182414"/>
                  </a:lnTo>
                  <a:lnTo>
                    <a:pt x="223227" y="182687"/>
                  </a:lnTo>
                  <a:lnTo>
                    <a:pt x="223219" y="183001"/>
                  </a:lnTo>
                  <a:lnTo>
                    <a:pt x="223204" y="183319"/>
                  </a:lnTo>
                  <a:lnTo>
                    <a:pt x="223185" y="183633"/>
                  </a:lnTo>
                  <a:lnTo>
                    <a:pt x="223159" y="183947"/>
                  </a:lnTo>
                  <a:lnTo>
                    <a:pt x="223125" y="184261"/>
                  </a:lnTo>
                  <a:lnTo>
                    <a:pt x="223060" y="184620"/>
                  </a:lnTo>
                  <a:lnTo>
                    <a:pt x="222894" y="185330"/>
                  </a:lnTo>
                  <a:lnTo>
                    <a:pt x="222830" y="185690"/>
                  </a:lnTo>
                  <a:lnTo>
                    <a:pt x="222803" y="186045"/>
                  </a:lnTo>
                  <a:lnTo>
                    <a:pt x="222811" y="186286"/>
                  </a:lnTo>
                  <a:lnTo>
                    <a:pt x="222834" y="186527"/>
                  </a:lnTo>
                  <a:lnTo>
                    <a:pt x="222864" y="186773"/>
                  </a:lnTo>
                  <a:lnTo>
                    <a:pt x="222905" y="187014"/>
                  </a:lnTo>
                  <a:lnTo>
                    <a:pt x="222947" y="187250"/>
                  </a:lnTo>
                  <a:lnTo>
                    <a:pt x="223038" y="187642"/>
                  </a:lnTo>
                  <a:lnTo>
                    <a:pt x="223151" y="188029"/>
                  </a:lnTo>
                  <a:lnTo>
                    <a:pt x="223412" y="188793"/>
                  </a:lnTo>
                  <a:lnTo>
                    <a:pt x="223763" y="189876"/>
                  </a:lnTo>
                  <a:lnTo>
                    <a:pt x="223881" y="190226"/>
                  </a:lnTo>
                  <a:lnTo>
                    <a:pt x="223990" y="190577"/>
                  </a:lnTo>
                  <a:lnTo>
                    <a:pt x="224085" y="190932"/>
                  </a:lnTo>
                  <a:lnTo>
                    <a:pt x="224126" y="191146"/>
                  </a:lnTo>
                  <a:lnTo>
                    <a:pt x="224183" y="191591"/>
                  </a:lnTo>
                  <a:lnTo>
                    <a:pt x="224232" y="191796"/>
                  </a:lnTo>
                  <a:lnTo>
                    <a:pt x="224319" y="191978"/>
                  </a:lnTo>
                  <a:lnTo>
                    <a:pt x="224546" y="192183"/>
                  </a:lnTo>
                  <a:lnTo>
                    <a:pt x="224882" y="192329"/>
                  </a:lnTo>
                  <a:lnTo>
                    <a:pt x="225282" y="192424"/>
                  </a:lnTo>
                  <a:lnTo>
                    <a:pt x="225698" y="192492"/>
                  </a:lnTo>
                  <a:lnTo>
                    <a:pt x="226088" y="192547"/>
                  </a:lnTo>
                  <a:lnTo>
                    <a:pt x="226303" y="192570"/>
                  </a:lnTo>
                  <a:lnTo>
                    <a:pt x="226518" y="192574"/>
                  </a:lnTo>
                  <a:lnTo>
                    <a:pt x="226737" y="192574"/>
                  </a:lnTo>
                  <a:lnTo>
                    <a:pt x="226953" y="192583"/>
                  </a:lnTo>
                  <a:lnTo>
                    <a:pt x="227165" y="192611"/>
                  </a:lnTo>
                  <a:lnTo>
                    <a:pt x="227452" y="192670"/>
                  </a:lnTo>
                  <a:lnTo>
                    <a:pt x="227739" y="192747"/>
                  </a:lnTo>
                  <a:lnTo>
                    <a:pt x="228023" y="192847"/>
                  </a:lnTo>
                  <a:lnTo>
                    <a:pt x="228287" y="192975"/>
                  </a:lnTo>
                  <a:lnTo>
                    <a:pt x="228525" y="193129"/>
                  </a:lnTo>
                  <a:lnTo>
                    <a:pt x="228759" y="193348"/>
                  </a:lnTo>
                  <a:lnTo>
                    <a:pt x="228971" y="193612"/>
                  </a:lnTo>
                  <a:lnTo>
                    <a:pt x="229152" y="193903"/>
                  </a:lnTo>
                  <a:lnTo>
                    <a:pt x="229300" y="194212"/>
                  </a:lnTo>
                  <a:lnTo>
                    <a:pt x="229413" y="194517"/>
                  </a:lnTo>
                  <a:lnTo>
                    <a:pt x="229485" y="194854"/>
                  </a:lnTo>
                  <a:lnTo>
                    <a:pt x="229519" y="195209"/>
                  </a:lnTo>
                  <a:lnTo>
                    <a:pt x="229515" y="195573"/>
                  </a:lnTo>
                  <a:lnTo>
                    <a:pt x="229474" y="195928"/>
                  </a:lnTo>
                  <a:lnTo>
                    <a:pt x="229390" y="196260"/>
                  </a:lnTo>
                  <a:lnTo>
                    <a:pt x="229134" y="196792"/>
                  </a:lnTo>
                  <a:lnTo>
                    <a:pt x="228638" y="197857"/>
                  </a:lnTo>
                  <a:lnTo>
                    <a:pt x="228397" y="198394"/>
                  </a:lnTo>
                  <a:lnTo>
                    <a:pt x="228159" y="198936"/>
                  </a:lnTo>
                  <a:lnTo>
                    <a:pt x="227784" y="199791"/>
                  </a:lnTo>
                  <a:lnTo>
                    <a:pt x="227603" y="200219"/>
                  </a:lnTo>
                  <a:lnTo>
                    <a:pt x="227429" y="200651"/>
                  </a:lnTo>
                  <a:lnTo>
                    <a:pt x="227270" y="201093"/>
                  </a:lnTo>
                  <a:lnTo>
                    <a:pt x="227029" y="201789"/>
                  </a:lnTo>
                  <a:lnTo>
                    <a:pt x="226915" y="202144"/>
                  </a:lnTo>
                  <a:lnTo>
                    <a:pt x="226832" y="202499"/>
                  </a:lnTo>
                  <a:lnTo>
                    <a:pt x="226783" y="202858"/>
                  </a:lnTo>
                  <a:lnTo>
                    <a:pt x="226794" y="203172"/>
                  </a:lnTo>
                  <a:lnTo>
                    <a:pt x="226847" y="203495"/>
                  </a:lnTo>
                  <a:lnTo>
                    <a:pt x="226911" y="203814"/>
                  </a:lnTo>
                  <a:lnTo>
                    <a:pt x="226957" y="204128"/>
                  </a:lnTo>
                  <a:lnTo>
                    <a:pt x="226953" y="204442"/>
                  </a:lnTo>
                  <a:lnTo>
                    <a:pt x="226874" y="204774"/>
                  </a:lnTo>
                  <a:lnTo>
                    <a:pt x="226745" y="205101"/>
                  </a:lnTo>
                  <a:lnTo>
                    <a:pt x="226416" y="205748"/>
                  </a:lnTo>
                  <a:lnTo>
                    <a:pt x="226269" y="206075"/>
                  </a:lnTo>
                  <a:lnTo>
                    <a:pt x="225933" y="206876"/>
                  </a:lnTo>
                  <a:lnTo>
                    <a:pt x="225770" y="207277"/>
                  </a:lnTo>
                  <a:lnTo>
                    <a:pt x="225627" y="207686"/>
                  </a:lnTo>
                  <a:lnTo>
                    <a:pt x="225513" y="208100"/>
                  </a:lnTo>
                  <a:lnTo>
                    <a:pt x="225445" y="208473"/>
                  </a:lnTo>
                  <a:lnTo>
                    <a:pt x="225403" y="208856"/>
                  </a:lnTo>
                  <a:lnTo>
                    <a:pt x="225373" y="209238"/>
                  </a:lnTo>
                  <a:lnTo>
                    <a:pt x="225358" y="209625"/>
                  </a:lnTo>
                  <a:lnTo>
                    <a:pt x="225351" y="210007"/>
                  </a:lnTo>
                  <a:lnTo>
                    <a:pt x="225358" y="210257"/>
                  </a:lnTo>
                  <a:lnTo>
                    <a:pt x="225377" y="210507"/>
                  </a:lnTo>
                  <a:lnTo>
                    <a:pt x="225400" y="210758"/>
                  </a:lnTo>
                  <a:lnTo>
                    <a:pt x="225411" y="211008"/>
                  </a:lnTo>
                  <a:lnTo>
                    <a:pt x="225396" y="211258"/>
                  </a:lnTo>
                  <a:lnTo>
                    <a:pt x="225358" y="211431"/>
                  </a:lnTo>
                  <a:lnTo>
                    <a:pt x="225241" y="211772"/>
                  </a:lnTo>
                  <a:lnTo>
                    <a:pt x="225196" y="211941"/>
                  </a:lnTo>
                  <a:lnTo>
                    <a:pt x="225184" y="212109"/>
                  </a:lnTo>
                  <a:lnTo>
                    <a:pt x="225218" y="212314"/>
                  </a:lnTo>
                  <a:lnTo>
                    <a:pt x="225290" y="212519"/>
                  </a:lnTo>
                  <a:lnTo>
                    <a:pt x="225392" y="212719"/>
                  </a:lnTo>
                  <a:lnTo>
                    <a:pt x="225506" y="212915"/>
                  </a:lnTo>
                  <a:lnTo>
                    <a:pt x="225627" y="213101"/>
                  </a:lnTo>
                  <a:lnTo>
                    <a:pt x="225747" y="213256"/>
                  </a:lnTo>
                  <a:lnTo>
                    <a:pt x="226042" y="213533"/>
                  </a:lnTo>
                  <a:lnTo>
                    <a:pt x="226171" y="213679"/>
                  </a:lnTo>
                  <a:lnTo>
                    <a:pt x="226269" y="213838"/>
                  </a:lnTo>
                  <a:lnTo>
                    <a:pt x="226326" y="213984"/>
                  </a:lnTo>
                  <a:lnTo>
                    <a:pt x="226379" y="214148"/>
                  </a:lnTo>
                  <a:lnTo>
                    <a:pt x="226416" y="214316"/>
                  </a:lnTo>
                  <a:lnTo>
                    <a:pt x="226295" y="214616"/>
                  </a:lnTo>
                  <a:lnTo>
                    <a:pt x="226163" y="214630"/>
                  </a:lnTo>
                  <a:lnTo>
                    <a:pt x="226008" y="214630"/>
                  </a:lnTo>
                  <a:lnTo>
                    <a:pt x="225857" y="214644"/>
                  </a:lnTo>
                  <a:lnTo>
                    <a:pt x="225729" y="214685"/>
                  </a:lnTo>
                  <a:lnTo>
                    <a:pt x="225600" y="214803"/>
                  </a:lnTo>
                  <a:lnTo>
                    <a:pt x="225498" y="214976"/>
                  </a:lnTo>
                  <a:lnTo>
                    <a:pt x="225415" y="215181"/>
                  </a:lnTo>
                  <a:lnTo>
                    <a:pt x="225358" y="215395"/>
                  </a:lnTo>
                  <a:lnTo>
                    <a:pt x="225320" y="215599"/>
                  </a:lnTo>
                  <a:lnTo>
                    <a:pt x="225309" y="215822"/>
                  </a:lnTo>
                  <a:lnTo>
                    <a:pt x="225328" y="216064"/>
                  </a:lnTo>
                  <a:lnTo>
                    <a:pt x="225381" y="216300"/>
                  </a:lnTo>
                  <a:lnTo>
                    <a:pt x="225460" y="216523"/>
                  </a:lnTo>
                  <a:lnTo>
                    <a:pt x="225566" y="216719"/>
                  </a:lnTo>
                  <a:lnTo>
                    <a:pt x="225759" y="216910"/>
                  </a:lnTo>
                  <a:lnTo>
                    <a:pt x="226023" y="217046"/>
                  </a:lnTo>
                  <a:lnTo>
                    <a:pt x="226329" y="217160"/>
                  </a:lnTo>
                  <a:lnTo>
                    <a:pt x="226643" y="217269"/>
                  </a:lnTo>
                  <a:lnTo>
                    <a:pt x="226930" y="217401"/>
                  </a:lnTo>
                  <a:lnTo>
                    <a:pt x="227282" y="217588"/>
                  </a:lnTo>
                  <a:lnTo>
                    <a:pt x="227648" y="217775"/>
                  </a:lnTo>
                  <a:lnTo>
                    <a:pt x="228000" y="217979"/>
                  </a:lnTo>
                  <a:lnTo>
                    <a:pt x="228310" y="218207"/>
                  </a:lnTo>
                  <a:lnTo>
                    <a:pt x="228548" y="218484"/>
                  </a:lnTo>
                  <a:lnTo>
                    <a:pt x="228699" y="218780"/>
                  </a:lnTo>
                  <a:lnTo>
                    <a:pt x="228805" y="219122"/>
                  </a:lnTo>
                  <a:lnTo>
                    <a:pt x="228865" y="219481"/>
                  </a:lnTo>
                  <a:lnTo>
                    <a:pt x="228899" y="219845"/>
                  </a:lnTo>
                  <a:lnTo>
                    <a:pt x="228914" y="220200"/>
                  </a:lnTo>
                  <a:lnTo>
                    <a:pt x="228869" y="220710"/>
                  </a:lnTo>
                  <a:lnTo>
                    <a:pt x="228741" y="221228"/>
                  </a:lnTo>
                  <a:lnTo>
                    <a:pt x="228559" y="221743"/>
                  </a:lnTo>
                  <a:lnTo>
                    <a:pt x="228147" y="222753"/>
                  </a:lnTo>
                  <a:lnTo>
                    <a:pt x="227924" y="223322"/>
                  </a:lnTo>
                  <a:lnTo>
                    <a:pt x="227679" y="223891"/>
                  </a:lnTo>
                  <a:lnTo>
                    <a:pt x="227414" y="224446"/>
                  </a:lnTo>
                  <a:lnTo>
                    <a:pt x="227119" y="224983"/>
                  </a:lnTo>
                  <a:lnTo>
                    <a:pt x="226790" y="225492"/>
                  </a:lnTo>
                  <a:lnTo>
                    <a:pt x="226477" y="225920"/>
                  </a:lnTo>
                  <a:lnTo>
                    <a:pt x="226140" y="226334"/>
                  </a:lnTo>
                  <a:lnTo>
                    <a:pt x="225778" y="226730"/>
                  </a:lnTo>
                  <a:lnTo>
                    <a:pt x="225396" y="227103"/>
                  </a:lnTo>
                  <a:lnTo>
                    <a:pt x="224988" y="227436"/>
                  </a:lnTo>
                  <a:lnTo>
                    <a:pt x="224644" y="227695"/>
                  </a:lnTo>
                  <a:lnTo>
                    <a:pt x="224285" y="227945"/>
                  </a:lnTo>
                  <a:lnTo>
                    <a:pt x="223911" y="228173"/>
                  </a:lnTo>
                  <a:lnTo>
                    <a:pt x="223525" y="228350"/>
                  </a:lnTo>
                  <a:lnTo>
                    <a:pt x="223136" y="228455"/>
                  </a:lnTo>
                  <a:lnTo>
                    <a:pt x="222822" y="228491"/>
                  </a:lnTo>
                  <a:lnTo>
                    <a:pt x="222497" y="228496"/>
                  </a:lnTo>
                  <a:lnTo>
                    <a:pt x="222168" y="228469"/>
                  </a:lnTo>
                  <a:lnTo>
                    <a:pt x="221855" y="228405"/>
                  </a:lnTo>
                  <a:lnTo>
                    <a:pt x="221568" y="228300"/>
                  </a:lnTo>
                  <a:lnTo>
                    <a:pt x="221352" y="228164"/>
                  </a:lnTo>
                  <a:lnTo>
                    <a:pt x="221156" y="227995"/>
                  </a:lnTo>
                  <a:lnTo>
                    <a:pt x="220970" y="227804"/>
                  </a:lnTo>
                  <a:lnTo>
                    <a:pt x="220789" y="227609"/>
                  </a:lnTo>
                  <a:lnTo>
                    <a:pt x="220600" y="227427"/>
                  </a:lnTo>
                  <a:lnTo>
                    <a:pt x="220233" y="227122"/>
                  </a:lnTo>
                  <a:lnTo>
                    <a:pt x="219489" y="226521"/>
                  </a:lnTo>
                  <a:lnTo>
                    <a:pt x="219130" y="226211"/>
                  </a:lnTo>
                  <a:lnTo>
                    <a:pt x="218790" y="225884"/>
                  </a:lnTo>
                  <a:lnTo>
                    <a:pt x="218503" y="225574"/>
                  </a:lnTo>
                  <a:lnTo>
                    <a:pt x="218223" y="225251"/>
                  </a:lnTo>
                  <a:lnTo>
                    <a:pt x="217959" y="224919"/>
                  </a:lnTo>
                  <a:lnTo>
                    <a:pt x="217717" y="224578"/>
                  </a:lnTo>
                  <a:lnTo>
                    <a:pt x="217509" y="224214"/>
                  </a:lnTo>
                  <a:lnTo>
                    <a:pt x="217331" y="223781"/>
                  </a:lnTo>
                  <a:lnTo>
                    <a:pt x="217206" y="223322"/>
                  </a:lnTo>
                  <a:lnTo>
                    <a:pt x="217014" y="222366"/>
                  </a:lnTo>
                  <a:lnTo>
                    <a:pt x="216893" y="221902"/>
                  </a:lnTo>
                  <a:lnTo>
                    <a:pt x="216730" y="221406"/>
                  </a:lnTo>
                  <a:lnTo>
                    <a:pt x="216364" y="220432"/>
                  </a:lnTo>
                  <a:lnTo>
                    <a:pt x="216186" y="219945"/>
                  </a:lnTo>
                  <a:lnTo>
                    <a:pt x="216016" y="219454"/>
                  </a:lnTo>
                  <a:lnTo>
                    <a:pt x="215869" y="218994"/>
                  </a:lnTo>
                  <a:lnTo>
                    <a:pt x="215593" y="218066"/>
                  </a:lnTo>
                  <a:lnTo>
                    <a:pt x="215460" y="217602"/>
                  </a:lnTo>
                  <a:lnTo>
                    <a:pt x="215336" y="217137"/>
                  </a:lnTo>
                  <a:lnTo>
                    <a:pt x="215219" y="216742"/>
                  </a:lnTo>
                  <a:lnTo>
                    <a:pt x="215098" y="216350"/>
                  </a:lnTo>
                  <a:lnTo>
                    <a:pt x="214984" y="215954"/>
                  </a:lnTo>
                  <a:lnTo>
                    <a:pt x="214897" y="215554"/>
                  </a:lnTo>
                  <a:lnTo>
                    <a:pt x="214844" y="215153"/>
                  </a:lnTo>
                  <a:lnTo>
                    <a:pt x="214841" y="214789"/>
                  </a:lnTo>
                  <a:lnTo>
                    <a:pt x="214863" y="214421"/>
                  </a:lnTo>
                  <a:lnTo>
                    <a:pt x="214909" y="214052"/>
                  </a:lnTo>
                  <a:lnTo>
                    <a:pt x="214962" y="213684"/>
                  </a:lnTo>
                  <a:lnTo>
                    <a:pt x="215007" y="213315"/>
                  </a:lnTo>
                  <a:lnTo>
                    <a:pt x="215094" y="212528"/>
                  </a:lnTo>
                  <a:lnTo>
                    <a:pt x="215192" y="211736"/>
                  </a:lnTo>
                  <a:lnTo>
                    <a:pt x="215298" y="210949"/>
                  </a:lnTo>
                  <a:lnTo>
                    <a:pt x="215411" y="210161"/>
                  </a:lnTo>
                  <a:lnTo>
                    <a:pt x="215532" y="209374"/>
                  </a:lnTo>
                  <a:lnTo>
                    <a:pt x="215627" y="208851"/>
                  </a:lnTo>
                  <a:lnTo>
                    <a:pt x="215835" y="207804"/>
                  </a:lnTo>
                  <a:lnTo>
                    <a:pt x="215921" y="207277"/>
                  </a:lnTo>
                  <a:lnTo>
                    <a:pt x="215971" y="206753"/>
                  </a:lnTo>
                  <a:lnTo>
                    <a:pt x="215990" y="206430"/>
                  </a:lnTo>
                  <a:lnTo>
                    <a:pt x="216016" y="206107"/>
                  </a:lnTo>
                  <a:lnTo>
                    <a:pt x="215944" y="205515"/>
                  </a:lnTo>
                  <a:lnTo>
                    <a:pt x="215891" y="205329"/>
                  </a:lnTo>
                  <a:lnTo>
                    <a:pt x="215823" y="205147"/>
                  </a:lnTo>
                  <a:lnTo>
                    <a:pt x="215740" y="204965"/>
                  </a:lnTo>
                  <a:lnTo>
                    <a:pt x="215555" y="204619"/>
                  </a:lnTo>
                  <a:lnTo>
                    <a:pt x="215419" y="204405"/>
                  </a:lnTo>
                  <a:lnTo>
                    <a:pt x="215264" y="204196"/>
                  </a:lnTo>
                  <a:lnTo>
                    <a:pt x="215098" y="203996"/>
                  </a:lnTo>
                  <a:lnTo>
                    <a:pt x="214761" y="203604"/>
                  </a:lnTo>
                  <a:lnTo>
                    <a:pt x="214591" y="203422"/>
                  </a:lnTo>
                  <a:lnTo>
                    <a:pt x="214244" y="203072"/>
                  </a:lnTo>
                  <a:lnTo>
                    <a:pt x="214077" y="202894"/>
                  </a:lnTo>
                  <a:lnTo>
                    <a:pt x="213926" y="202699"/>
                  </a:lnTo>
                  <a:lnTo>
                    <a:pt x="213809" y="202540"/>
                  </a:lnTo>
                  <a:lnTo>
                    <a:pt x="213692" y="202371"/>
                  </a:lnTo>
                  <a:lnTo>
                    <a:pt x="213582" y="202198"/>
                  </a:lnTo>
                  <a:lnTo>
                    <a:pt x="213503" y="202021"/>
                  </a:lnTo>
                  <a:lnTo>
                    <a:pt x="213544" y="201247"/>
                  </a:lnTo>
                  <a:lnTo>
                    <a:pt x="213650" y="201074"/>
                  </a:lnTo>
                  <a:lnTo>
                    <a:pt x="213813" y="200920"/>
                  </a:lnTo>
                  <a:lnTo>
                    <a:pt x="213994" y="200774"/>
                  </a:lnTo>
                  <a:lnTo>
                    <a:pt x="214153" y="200619"/>
                  </a:lnTo>
                  <a:lnTo>
                    <a:pt x="214259" y="200446"/>
                  </a:lnTo>
                  <a:lnTo>
                    <a:pt x="214296" y="200205"/>
                  </a:lnTo>
                  <a:lnTo>
                    <a:pt x="214270" y="199937"/>
                  </a:lnTo>
                  <a:lnTo>
                    <a:pt x="214198" y="199655"/>
                  </a:lnTo>
                  <a:lnTo>
                    <a:pt x="214024" y="199109"/>
                  </a:lnTo>
                  <a:lnTo>
                    <a:pt x="213937" y="198822"/>
                  </a:lnTo>
                  <a:lnTo>
                    <a:pt x="213839" y="198531"/>
                  </a:lnTo>
                  <a:lnTo>
                    <a:pt x="213726" y="198249"/>
                  </a:lnTo>
                  <a:lnTo>
                    <a:pt x="213590" y="197989"/>
                  </a:lnTo>
                  <a:lnTo>
                    <a:pt x="213420" y="197762"/>
                  </a:lnTo>
                  <a:lnTo>
                    <a:pt x="213287" y="197643"/>
                  </a:lnTo>
                  <a:lnTo>
                    <a:pt x="213144" y="197534"/>
                  </a:lnTo>
                  <a:lnTo>
                    <a:pt x="212838" y="197334"/>
                  </a:lnTo>
                  <a:lnTo>
                    <a:pt x="212690" y="197229"/>
                  </a:lnTo>
                  <a:lnTo>
                    <a:pt x="212441" y="197029"/>
                  </a:lnTo>
                  <a:lnTo>
                    <a:pt x="211957" y="196601"/>
                  </a:lnTo>
                  <a:lnTo>
                    <a:pt x="211711" y="196397"/>
                  </a:lnTo>
                  <a:lnTo>
                    <a:pt x="211451" y="196210"/>
                  </a:lnTo>
                  <a:lnTo>
                    <a:pt x="211254" y="196083"/>
                  </a:lnTo>
                  <a:lnTo>
                    <a:pt x="211050" y="195964"/>
                  </a:lnTo>
                  <a:lnTo>
                    <a:pt x="210846" y="195850"/>
                  </a:lnTo>
                  <a:lnTo>
                    <a:pt x="210634" y="195741"/>
                  </a:lnTo>
                  <a:lnTo>
                    <a:pt x="210166" y="195509"/>
                  </a:lnTo>
                  <a:lnTo>
                    <a:pt x="209898" y="195395"/>
                  </a:lnTo>
                  <a:lnTo>
                    <a:pt x="209365" y="195159"/>
                  </a:lnTo>
                  <a:lnTo>
                    <a:pt x="209111" y="195018"/>
                  </a:lnTo>
                  <a:lnTo>
                    <a:pt x="208832" y="194845"/>
                  </a:lnTo>
                  <a:lnTo>
                    <a:pt x="208560" y="194658"/>
                  </a:lnTo>
                  <a:lnTo>
                    <a:pt x="208299" y="194463"/>
                  </a:lnTo>
                  <a:lnTo>
                    <a:pt x="208046" y="194249"/>
                  </a:lnTo>
                  <a:lnTo>
                    <a:pt x="207804" y="194030"/>
                  </a:lnTo>
                  <a:lnTo>
                    <a:pt x="207588" y="193830"/>
                  </a:lnTo>
                  <a:lnTo>
                    <a:pt x="207165" y="193421"/>
                  </a:lnTo>
                  <a:lnTo>
                    <a:pt x="206950" y="193225"/>
                  </a:lnTo>
                  <a:lnTo>
                    <a:pt x="206719" y="193048"/>
                  </a:lnTo>
                  <a:lnTo>
                    <a:pt x="206330" y="192802"/>
                  </a:lnTo>
                  <a:lnTo>
                    <a:pt x="205914" y="192583"/>
                  </a:lnTo>
                  <a:lnTo>
                    <a:pt x="205480" y="192401"/>
                  </a:lnTo>
                  <a:lnTo>
                    <a:pt x="205037" y="192265"/>
                  </a:lnTo>
                  <a:lnTo>
                    <a:pt x="204599" y="192192"/>
                  </a:lnTo>
                  <a:lnTo>
                    <a:pt x="204270" y="192174"/>
                  </a:lnTo>
                  <a:lnTo>
                    <a:pt x="203934" y="192183"/>
                  </a:lnTo>
                  <a:lnTo>
                    <a:pt x="203598" y="192219"/>
                  </a:lnTo>
                  <a:lnTo>
                    <a:pt x="202989" y="192470"/>
                  </a:lnTo>
                  <a:lnTo>
                    <a:pt x="202713" y="192593"/>
                  </a:lnTo>
                  <a:lnTo>
                    <a:pt x="202169" y="192861"/>
                  </a:lnTo>
                  <a:lnTo>
                    <a:pt x="201893" y="192984"/>
                  </a:lnTo>
                  <a:lnTo>
                    <a:pt x="201610" y="193075"/>
                  </a:lnTo>
                  <a:lnTo>
                    <a:pt x="201345" y="193129"/>
                  </a:lnTo>
                  <a:lnTo>
                    <a:pt x="201069" y="193166"/>
                  </a:lnTo>
                  <a:lnTo>
                    <a:pt x="200517" y="193207"/>
                  </a:lnTo>
                  <a:lnTo>
                    <a:pt x="200242" y="193239"/>
                  </a:lnTo>
                  <a:lnTo>
                    <a:pt x="200011" y="193271"/>
                  </a:lnTo>
                  <a:lnTo>
                    <a:pt x="199554" y="193348"/>
                  </a:lnTo>
                  <a:lnTo>
                    <a:pt x="199323" y="193380"/>
                  </a:lnTo>
                  <a:lnTo>
                    <a:pt x="199097" y="193402"/>
                  </a:lnTo>
                  <a:lnTo>
                    <a:pt x="198783" y="193425"/>
                  </a:lnTo>
                  <a:lnTo>
                    <a:pt x="198469" y="193443"/>
                  </a:lnTo>
                  <a:lnTo>
                    <a:pt x="198156" y="193448"/>
                  </a:lnTo>
                  <a:lnTo>
                    <a:pt x="197846" y="193425"/>
                  </a:lnTo>
                  <a:lnTo>
                    <a:pt x="197543" y="193375"/>
                  </a:lnTo>
                  <a:lnTo>
                    <a:pt x="197218" y="193284"/>
                  </a:lnTo>
                  <a:lnTo>
                    <a:pt x="196889" y="193157"/>
                  </a:lnTo>
                  <a:lnTo>
                    <a:pt x="196576" y="192998"/>
                  </a:lnTo>
                  <a:lnTo>
                    <a:pt x="196277" y="192815"/>
                  </a:lnTo>
                  <a:lnTo>
                    <a:pt x="196005" y="192606"/>
                  </a:lnTo>
                  <a:lnTo>
                    <a:pt x="195797" y="192406"/>
                  </a:lnTo>
                  <a:lnTo>
                    <a:pt x="195608" y="192183"/>
                  </a:lnTo>
                  <a:lnTo>
                    <a:pt x="195431" y="191942"/>
                  </a:lnTo>
                  <a:lnTo>
                    <a:pt x="195106" y="191446"/>
                  </a:lnTo>
                  <a:lnTo>
                    <a:pt x="194939" y="191177"/>
                  </a:lnTo>
                  <a:lnTo>
                    <a:pt x="194785" y="190909"/>
                  </a:lnTo>
                  <a:lnTo>
                    <a:pt x="194641" y="190631"/>
                  </a:lnTo>
                  <a:lnTo>
                    <a:pt x="194509" y="190349"/>
                  </a:lnTo>
                  <a:lnTo>
                    <a:pt x="194388" y="190058"/>
                  </a:lnTo>
                  <a:lnTo>
                    <a:pt x="194248" y="189653"/>
                  </a:lnTo>
                  <a:lnTo>
                    <a:pt x="194131" y="189230"/>
                  </a:lnTo>
                  <a:lnTo>
                    <a:pt x="194036" y="188798"/>
                  </a:lnTo>
                  <a:lnTo>
                    <a:pt x="193972" y="188365"/>
                  </a:lnTo>
                  <a:lnTo>
                    <a:pt x="193930" y="187933"/>
                  </a:lnTo>
                  <a:lnTo>
                    <a:pt x="193877" y="187696"/>
                  </a:lnTo>
                  <a:lnTo>
                    <a:pt x="193813" y="187464"/>
                  </a:lnTo>
                  <a:lnTo>
                    <a:pt x="193726" y="187260"/>
                  </a:lnTo>
                  <a:lnTo>
                    <a:pt x="193602" y="187105"/>
                  </a:lnTo>
                  <a:lnTo>
                    <a:pt x="193420" y="187005"/>
                  </a:lnTo>
                  <a:lnTo>
                    <a:pt x="193197" y="186955"/>
                  </a:lnTo>
                  <a:lnTo>
                    <a:pt x="192944" y="186937"/>
                  </a:lnTo>
                  <a:lnTo>
                    <a:pt x="192687" y="186927"/>
                  </a:lnTo>
                  <a:lnTo>
                    <a:pt x="192441" y="186909"/>
                  </a:lnTo>
                  <a:lnTo>
                    <a:pt x="191791" y="186796"/>
                  </a:lnTo>
                  <a:lnTo>
                    <a:pt x="191466" y="186745"/>
                  </a:lnTo>
                  <a:lnTo>
                    <a:pt x="191141" y="186709"/>
                  </a:lnTo>
                  <a:lnTo>
                    <a:pt x="190816" y="186705"/>
                  </a:lnTo>
                  <a:lnTo>
                    <a:pt x="190639" y="186709"/>
                  </a:lnTo>
                  <a:lnTo>
                    <a:pt x="190457" y="186709"/>
                  </a:lnTo>
                  <a:lnTo>
                    <a:pt x="190276" y="186723"/>
                  </a:lnTo>
                  <a:lnTo>
                    <a:pt x="190102" y="186750"/>
                  </a:lnTo>
                  <a:lnTo>
                    <a:pt x="189943" y="186805"/>
                  </a:lnTo>
                  <a:lnTo>
                    <a:pt x="189777" y="187114"/>
                  </a:lnTo>
                  <a:lnTo>
                    <a:pt x="189607" y="187414"/>
                  </a:lnTo>
                  <a:lnTo>
                    <a:pt x="189392" y="187806"/>
                  </a:lnTo>
                  <a:lnTo>
                    <a:pt x="189263" y="188051"/>
                  </a:lnTo>
                  <a:lnTo>
                    <a:pt x="189127" y="188293"/>
                  </a:lnTo>
                  <a:lnTo>
                    <a:pt x="188976" y="188511"/>
                  </a:lnTo>
                  <a:lnTo>
                    <a:pt x="188802" y="188702"/>
                  </a:lnTo>
                  <a:lnTo>
                    <a:pt x="188628" y="188852"/>
                  </a:lnTo>
                  <a:lnTo>
                    <a:pt x="188439" y="188993"/>
                  </a:lnTo>
                  <a:lnTo>
                    <a:pt x="188239" y="189116"/>
                  </a:lnTo>
                  <a:lnTo>
                    <a:pt x="188031" y="189207"/>
                  </a:lnTo>
                  <a:lnTo>
                    <a:pt x="187831" y="189244"/>
                  </a:lnTo>
                  <a:lnTo>
                    <a:pt x="187687" y="189239"/>
                  </a:lnTo>
                  <a:lnTo>
                    <a:pt x="187528" y="189221"/>
                  </a:lnTo>
                  <a:lnTo>
                    <a:pt x="187377" y="189180"/>
                  </a:lnTo>
                  <a:lnTo>
                    <a:pt x="187132" y="189048"/>
                  </a:lnTo>
                  <a:lnTo>
                    <a:pt x="187082" y="188893"/>
                  </a:lnTo>
                  <a:lnTo>
                    <a:pt x="187105" y="188657"/>
                  </a:lnTo>
                  <a:lnTo>
                    <a:pt x="187177" y="188370"/>
                  </a:lnTo>
                  <a:lnTo>
                    <a:pt x="187275" y="188083"/>
                  </a:lnTo>
                  <a:lnTo>
                    <a:pt x="187377" y="187828"/>
                  </a:lnTo>
                  <a:lnTo>
                    <a:pt x="187453" y="187669"/>
                  </a:lnTo>
                  <a:lnTo>
                    <a:pt x="187547" y="187514"/>
                  </a:lnTo>
                  <a:lnTo>
                    <a:pt x="187748" y="187214"/>
                  </a:lnTo>
                  <a:lnTo>
                    <a:pt x="187835" y="187055"/>
                  </a:lnTo>
                  <a:lnTo>
                    <a:pt x="187940" y="186796"/>
                  </a:lnTo>
                  <a:lnTo>
                    <a:pt x="188031" y="186523"/>
                  </a:lnTo>
                  <a:lnTo>
                    <a:pt x="188110" y="186245"/>
                  </a:lnTo>
                  <a:lnTo>
                    <a:pt x="188262" y="185690"/>
                  </a:lnTo>
                  <a:lnTo>
                    <a:pt x="188549" y="184689"/>
                  </a:lnTo>
                  <a:lnTo>
                    <a:pt x="188617" y="184438"/>
                  </a:lnTo>
                  <a:lnTo>
                    <a:pt x="188723" y="183924"/>
                  </a:lnTo>
                  <a:lnTo>
                    <a:pt x="188738" y="183528"/>
                  </a:lnTo>
                  <a:lnTo>
                    <a:pt x="188794" y="183274"/>
                  </a:lnTo>
                  <a:lnTo>
                    <a:pt x="188862" y="183028"/>
                  </a:lnTo>
                  <a:lnTo>
                    <a:pt x="188946" y="182782"/>
                  </a:lnTo>
                  <a:lnTo>
                    <a:pt x="189040" y="182546"/>
                  </a:lnTo>
                  <a:lnTo>
                    <a:pt x="189119" y="182386"/>
                  </a:lnTo>
                  <a:lnTo>
                    <a:pt x="189210" y="182227"/>
                  </a:lnTo>
                  <a:lnTo>
                    <a:pt x="189305" y="182077"/>
                  </a:lnTo>
                  <a:lnTo>
                    <a:pt x="189392" y="181918"/>
                  </a:lnTo>
                  <a:lnTo>
                    <a:pt x="189467" y="181754"/>
                  </a:lnTo>
                  <a:lnTo>
                    <a:pt x="189535" y="181504"/>
                  </a:lnTo>
                  <a:lnTo>
                    <a:pt x="189573" y="181240"/>
                  </a:lnTo>
                  <a:lnTo>
                    <a:pt x="189596" y="180971"/>
                  </a:lnTo>
                  <a:lnTo>
                    <a:pt x="189611" y="180698"/>
                  </a:lnTo>
                  <a:lnTo>
                    <a:pt x="189633" y="180430"/>
                  </a:lnTo>
                  <a:lnTo>
                    <a:pt x="189709" y="179743"/>
                  </a:lnTo>
                  <a:lnTo>
                    <a:pt x="189743" y="179283"/>
                  </a:lnTo>
                  <a:lnTo>
                    <a:pt x="189758" y="178646"/>
                  </a:lnTo>
                  <a:lnTo>
                    <a:pt x="189739" y="177941"/>
                  </a:lnTo>
                  <a:lnTo>
                    <a:pt x="189739" y="177650"/>
                  </a:lnTo>
                  <a:lnTo>
                    <a:pt x="189743" y="177486"/>
                  </a:lnTo>
                  <a:lnTo>
                    <a:pt x="189762" y="177167"/>
                  </a:lnTo>
                  <a:lnTo>
                    <a:pt x="189781" y="177013"/>
                  </a:lnTo>
                  <a:lnTo>
                    <a:pt x="189811" y="176863"/>
                  </a:lnTo>
                  <a:lnTo>
                    <a:pt x="189890" y="176571"/>
                  </a:lnTo>
                  <a:lnTo>
                    <a:pt x="189924" y="176426"/>
                  </a:lnTo>
                  <a:lnTo>
                    <a:pt x="189939" y="176276"/>
                  </a:lnTo>
                  <a:lnTo>
                    <a:pt x="189939" y="176148"/>
                  </a:lnTo>
                  <a:lnTo>
                    <a:pt x="189928" y="176016"/>
                  </a:lnTo>
                  <a:lnTo>
                    <a:pt x="189909" y="175884"/>
                  </a:lnTo>
                  <a:lnTo>
                    <a:pt x="189864" y="175625"/>
                  </a:lnTo>
                  <a:lnTo>
                    <a:pt x="189826" y="175434"/>
                  </a:lnTo>
                  <a:lnTo>
                    <a:pt x="189728" y="175056"/>
                  </a:lnTo>
                  <a:lnTo>
                    <a:pt x="189683" y="174870"/>
                  </a:lnTo>
                  <a:lnTo>
                    <a:pt x="189550" y="174205"/>
                  </a:lnTo>
                  <a:lnTo>
                    <a:pt x="189512" y="173969"/>
                  </a:lnTo>
                  <a:lnTo>
                    <a:pt x="189509" y="173737"/>
                  </a:lnTo>
                  <a:lnTo>
                    <a:pt x="189581" y="173441"/>
                  </a:lnTo>
                  <a:lnTo>
                    <a:pt x="189671" y="173282"/>
                  </a:lnTo>
                  <a:lnTo>
                    <a:pt x="189758" y="173118"/>
                  </a:lnTo>
                  <a:lnTo>
                    <a:pt x="189811" y="172990"/>
                  </a:lnTo>
                  <a:lnTo>
                    <a:pt x="189856" y="172863"/>
                  </a:lnTo>
                  <a:lnTo>
                    <a:pt x="189977" y="172472"/>
                  </a:lnTo>
                  <a:lnTo>
                    <a:pt x="190140" y="171857"/>
                  </a:lnTo>
                  <a:lnTo>
                    <a:pt x="190136" y="171589"/>
                  </a:lnTo>
                  <a:lnTo>
                    <a:pt x="190147" y="171398"/>
                  </a:lnTo>
                  <a:lnTo>
                    <a:pt x="190185" y="171098"/>
                  </a:lnTo>
                  <a:lnTo>
                    <a:pt x="190412" y="170415"/>
                  </a:lnTo>
                  <a:lnTo>
                    <a:pt x="190457" y="170283"/>
                  </a:lnTo>
                  <a:lnTo>
                    <a:pt x="190472" y="170065"/>
                  </a:lnTo>
                  <a:lnTo>
                    <a:pt x="190435" y="169828"/>
                  </a:lnTo>
                  <a:lnTo>
                    <a:pt x="190359" y="169587"/>
                  </a:lnTo>
                  <a:lnTo>
                    <a:pt x="190253" y="169359"/>
                  </a:lnTo>
                  <a:lnTo>
                    <a:pt x="189611" y="168750"/>
                  </a:lnTo>
                  <a:lnTo>
                    <a:pt x="189501" y="168600"/>
                  </a:lnTo>
                  <a:lnTo>
                    <a:pt x="189403" y="168427"/>
                  </a:lnTo>
                  <a:lnTo>
                    <a:pt x="189324" y="168245"/>
                  </a:lnTo>
                  <a:lnTo>
                    <a:pt x="189263" y="168054"/>
                  </a:lnTo>
                  <a:lnTo>
                    <a:pt x="189218" y="167867"/>
                  </a:lnTo>
                  <a:lnTo>
                    <a:pt x="189203" y="167630"/>
                  </a:lnTo>
                  <a:lnTo>
                    <a:pt x="189225" y="167389"/>
                  </a:lnTo>
                  <a:lnTo>
                    <a:pt x="189320" y="166889"/>
                  </a:lnTo>
                  <a:lnTo>
                    <a:pt x="189380" y="166443"/>
                  </a:lnTo>
                  <a:lnTo>
                    <a:pt x="189414" y="166243"/>
                  </a:lnTo>
                  <a:lnTo>
                    <a:pt x="189441" y="166042"/>
                  </a:lnTo>
                  <a:lnTo>
                    <a:pt x="189448" y="165842"/>
                  </a:lnTo>
                  <a:lnTo>
                    <a:pt x="189433" y="165651"/>
                  </a:lnTo>
                  <a:lnTo>
                    <a:pt x="189388" y="165469"/>
                  </a:lnTo>
                  <a:lnTo>
                    <a:pt x="189327" y="165287"/>
                  </a:lnTo>
                  <a:lnTo>
                    <a:pt x="189252" y="165110"/>
                  </a:lnTo>
                  <a:lnTo>
                    <a:pt x="189153" y="164955"/>
                  </a:lnTo>
                  <a:lnTo>
                    <a:pt x="189036" y="164828"/>
                  </a:lnTo>
                  <a:lnTo>
                    <a:pt x="188878" y="164728"/>
                  </a:lnTo>
                  <a:lnTo>
                    <a:pt x="188689" y="164664"/>
                  </a:lnTo>
                  <a:lnTo>
                    <a:pt x="188477" y="164623"/>
                  </a:lnTo>
                  <a:lnTo>
                    <a:pt x="188262" y="164600"/>
                  </a:lnTo>
                  <a:lnTo>
                    <a:pt x="188054" y="164573"/>
                  </a:lnTo>
                  <a:lnTo>
                    <a:pt x="187785" y="164546"/>
                  </a:lnTo>
                  <a:lnTo>
                    <a:pt x="187513" y="164532"/>
                  </a:lnTo>
                  <a:lnTo>
                    <a:pt x="187241" y="164536"/>
                  </a:lnTo>
                  <a:lnTo>
                    <a:pt x="186973" y="164564"/>
                  </a:lnTo>
                  <a:lnTo>
                    <a:pt x="186716" y="164609"/>
                  </a:lnTo>
                  <a:lnTo>
                    <a:pt x="186519" y="164664"/>
                  </a:lnTo>
                  <a:lnTo>
                    <a:pt x="186323" y="164728"/>
                  </a:lnTo>
                  <a:lnTo>
                    <a:pt x="186134" y="164810"/>
                  </a:lnTo>
                  <a:lnTo>
                    <a:pt x="185949" y="164901"/>
                  </a:lnTo>
                  <a:lnTo>
                    <a:pt x="185779" y="165005"/>
                  </a:lnTo>
                  <a:lnTo>
                    <a:pt x="185541" y="165196"/>
                  </a:lnTo>
                  <a:lnTo>
                    <a:pt x="185325" y="165424"/>
                  </a:lnTo>
                  <a:lnTo>
                    <a:pt x="185132" y="165683"/>
                  </a:lnTo>
                  <a:lnTo>
                    <a:pt x="184766" y="166211"/>
                  </a:lnTo>
                  <a:lnTo>
                    <a:pt x="184630" y="166429"/>
                  </a:lnTo>
                  <a:lnTo>
                    <a:pt x="184501" y="166648"/>
                  </a:lnTo>
                  <a:lnTo>
                    <a:pt x="184376" y="166875"/>
                  </a:lnTo>
                  <a:lnTo>
                    <a:pt x="184248" y="167098"/>
                  </a:lnTo>
                  <a:lnTo>
                    <a:pt x="184108" y="167312"/>
                  </a:lnTo>
                  <a:lnTo>
                    <a:pt x="183995" y="167462"/>
                  </a:lnTo>
                  <a:lnTo>
                    <a:pt x="183628" y="167908"/>
                  </a:lnTo>
                  <a:lnTo>
                    <a:pt x="183515" y="168058"/>
                  </a:lnTo>
                  <a:lnTo>
                    <a:pt x="183303" y="168408"/>
                  </a:lnTo>
                  <a:lnTo>
                    <a:pt x="183262" y="168559"/>
                  </a:lnTo>
                  <a:lnTo>
                    <a:pt x="183213" y="168709"/>
                  </a:lnTo>
                  <a:lnTo>
                    <a:pt x="183160" y="168854"/>
                  </a:lnTo>
                  <a:lnTo>
                    <a:pt x="182978" y="169268"/>
                  </a:lnTo>
                  <a:lnTo>
                    <a:pt x="182710" y="169746"/>
                  </a:lnTo>
                  <a:lnTo>
                    <a:pt x="182521" y="170356"/>
                  </a:lnTo>
                  <a:lnTo>
                    <a:pt x="182359" y="170961"/>
                  </a:lnTo>
                  <a:lnTo>
                    <a:pt x="182275" y="171330"/>
                  </a:lnTo>
                  <a:lnTo>
                    <a:pt x="182207" y="171703"/>
                  </a:lnTo>
                  <a:lnTo>
                    <a:pt x="182147" y="172076"/>
                  </a:lnTo>
                  <a:lnTo>
                    <a:pt x="182037" y="172827"/>
                  </a:lnTo>
                  <a:lnTo>
                    <a:pt x="181969" y="173282"/>
                  </a:lnTo>
                  <a:lnTo>
                    <a:pt x="181852" y="174192"/>
                  </a:lnTo>
                  <a:lnTo>
                    <a:pt x="181784" y="174647"/>
                  </a:lnTo>
                  <a:lnTo>
                    <a:pt x="181705" y="175097"/>
                  </a:lnTo>
                  <a:lnTo>
                    <a:pt x="181614" y="175557"/>
                  </a:lnTo>
                  <a:lnTo>
                    <a:pt x="181516" y="176016"/>
                  </a:lnTo>
                  <a:lnTo>
                    <a:pt x="181410" y="176471"/>
                  </a:lnTo>
                  <a:lnTo>
                    <a:pt x="181285" y="176922"/>
                  </a:lnTo>
                  <a:lnTo>
                    <a:pt x="181145" y="177368"/>
                  </a:lnTo>
                  <a:lnTo>
                    <a:pt x="180922" y="177955"/>
                  </a:lnTo>
                  <a:lnTo>
                    <a:pt x="180760" y="178323"/>
                  </a:lnTo>
                  <a:lnTo>
                    <a:pt x="180545" y="178723"/>
                  </a:lnTo>
                  <a:lnTo>
                    <a:pt x="180314" y="179124"/>
                  </a:lnTo>
                  <a:lnTo>
                    <a:pt x="180076" y="179515"/>
                  </a:lnTo>
                  <a:lnTo>
                    <a:pt x="179830" y="179897"/>
                  </a:lnTo>
                  <a:lnTo>
                    <a:pt x="179573" y="180275"/>
                  </a:lnTo>
                  <a:lnTo>
                    <a:pt x="179305" y="180635"/>
                  </a:lnTo>
                  <a:lnTo>
                    <a:pt x="179021" y="180976"/>
                  </a:lnTo>
                  <a:lnTo>
                    <a:pt x="178734" y="181317"/>
                  </a:lnTo>
                  <a:lnTo>
                    <a:pt x="178455" y="181663"/>
                  </a:lnTo>
                  <a:lnTo>
                    <a:pt x="178186" y="182022"/>
                  </a:lnTo>
                  <a:lnTo>
                    <a:pt x="177774" y="182650"/>
                  </a:lnTo>
                  <a:lnTo>
                    <a:pt x="177578" y="182973"/>
                  </a:lnTo>
                  <a:lnTo>
                    <a:pt x="177389" y="183301"/>
                  </a:lnTo>
                  <a:lnTo>
                    <a:pt x="177207" y="183633"/>
                  </a:lnTo>
                  <a:lnTo>
                    <a:pt x="177098" y="183792"/>
                  </a:lnTo>
                  <a:lnTo>
                    <a:pt x="176731" y="184266"/>
                  </a:lnTo>
                  <a:lnTo>
                    <a:pt x="176334" y="184716"/>
                  </a:lnTo>
                  <a:lnTo>
                    <a:pt x="175699" y="185367"/>
                  </a:lnTo>
                  <a:lnTo>
                    <a:pt x="175480" y="185599"/>
                  </a:lnTo>
                  <a:lnTo>
                    <a:pt x="175250" y="185822"/>
                  </a:lnTo>
                  <a:lnTo>
                    <a:pt x="175012" y="185999"/>
                  </a:lnTo>
                  <a:lnTo>
                    <a:pt x="174755" y="186108"/>
                  </a:lnTo>
                  <a:lnTo>
                    <a:pt x="174562" y="186149"/>
                  </a:lnTo>
                  <a:lnTo>
                    <a:pt x="174358" y="186172"/>
                  </a:lnTo>
                  <a:lnTo>
                    <a:pt x="174154" y="186172"/>
                  </a:lnTo>
                  <a:lnTo>
                    <a:pt x="173954" y="186145"/>
                  </a:lnTo>
                  <a:lnTo>
                    <a:pt x="173772" y="186095"/>
                  </a:lnTo>
                  <a:lnTo>
                    <a:pt x="173553" y="185954"/>
                  </a:lnTo>
                  <a:lnTo>
                    <a:pt x="173360" y="185735"/>
                  </a:lnTo>
                  <a:lnTo>
                    <a:pt x="173186" y="185467"/>
                  </a:lnTo>
                  <a:lnTo>
                    <a:pt x="173024" y="185189"/>
                  </a:lnTo>
                  <a:lnTo>
                    <a:pt x="172861" y="184925"/>
                  </a:lnTo>
                  <a:lnTo>
                    <a:pt x="172517" y="184407"/>
                  </a:lnTo>
                  <a:lnTo>
                    <a:pt x="172355" y="184143"/>
                  </a:lnTo>
                  <a:lnTo>
                    <a:pt x="172204" y="183870"/>
                  </a:lnTo>
                  <a:lnTo>
                    <a:pt x="172064" y="183597"/>
                  </a:lnTo>
                  <a:lnTo>
                    <a:pt x="171898" y="183205"/>
                  </a:lnTo>
                  <a:lnTo>
                    <a:pt x="171754" y="182800"/>
                  </a:lnTo>
                  <a:lnTo>
                    <a:pt x="171629" y="182386"/>
                  </a:lnTo>
                  <a:lnTo>
                    <a:pt x="171527" y="181972"/>
                  </a:lnTo>
                  <a:lnTo>
                    <a:pt x="171444" y="181554"/>
                  </a:lnTo>
                  <a:lnTo>
                    <a:pt x="171391" y="181162"/>
                  </a:lnTo>
                  <a:lnTo>
                    <a:pt x="171369" y="180766"/>
                  </a:lnTo>
                  <a:lnTo>
                    <a:pt x="171346" y="179970"/>
                  </a:lnTo>
                  <a:lnTo>
                    <a:pt x="171312" y="179574"/>
                  </a:lnTo>
                  <a:lnTo>
                    <a:pt x="171255" y="179110"/>
                  </a:lnTo>
                  <a:lnTo>
                    <a:pt x="171187" y="178646"/>
                  </a:lnTo>
                  <a:lnTo>
                    <a:pt x="171104" y="178182"/>
                  </a:lnTo>
                  <a:lnTo>
                    <a:pt x="171017" y="177722"/>
                  </a:lnTo>
                  <a:lnTo>
                    <a:pt x="170809" y="176790"/>
                  </a:lnTo>
                  <a:lnTo>
                    <a:pt x="170700" y="176316"/>
                  </a:lnTo>
                  <a:lnTo>
                    <a:pt x="170575" y="175848"/>
                  </a:lnTo>
                  <a:lnTo>
                    <a:pt x="170428" y="175388"/>
                  </a:lnTo>
                  <a:lnTo>
                    <a:pt x="170242" y="174947"/>
                  </a:lnTo>
                  <a:lnTo>
                    <a:pt x="170099" y="174674"/>
                  </a:lnTo>
                  <a:lnTo>
                    <a:pt x="169932" y="174410"/>
                  </a:lnTo>
                  <a:lnTo>
                    <a:pt x="169759" y="174151"/>
                  </a:lnTo>
                  <a:lnTo>
                    <a:pt x="169592" y="173887"/>
                  </a:lnTo>
                  <a:lnTo>
                    <a:pt x="169445" y="173614"/>
                  </a:lnTo>
                  <a:lnTo>
                    <a:pt x="169294" y="173245"/>
                  </a:lnTo>
                  <a:lnTo>
                    <a:pt x="169165" y="172858"/>
                  </a:lnTo>
                  <a:lnTo>
                    <a:pt x="169052" y="172467"/>
                  </a:lnTo>
                  <a:lnTo>
                    <a:pt x="168942" y="172071"/>
                  </a:lnTo>
                  <a:lnTo>
                    <a:pt x="168825" y="171684"/>
                  </a:lnTo>
                  <a:lnTo>
                    <a:pt x="168447" y="170520"/>
                  </a:lnTo>
                  <a:lnTo>
                    <a:pt x="168296" y="170078"/>
                  </a:lnTo>
                  <a:lnTo>
                    <a:pt x="168103" y="169551"/>
                  </a:lnTo>
                  <a:lnTo>
                    <a:pt x="167884" y="169032"/>
                  </a:lnTo>
                  <a:lnTo>
                    <a:pt x="167669" y="168572"/>
                  </a:lnTo>
                  <a:lnTo>
                    <a:pt x="167438" y="168122"/>
                  </a:lnTo>
                  <a:lnTo>
                    <a:pt x="167193" y="167676"/>
                  </a:lnTo>
                  <a:lnTo>
                    <a:pt x="166936" y="167239"/>
                  </a:lnTo>
                  <a:lnTo>
                    <a:pt x="166664" y="166811"/>
                  </a:lnTo>
                  <a:lnTo>
                    <a:pt x="166528" y="166393"/>
                  </a:lnTo>
                  <a:lnTo>
                    <a:pt x="166433" y="165947"/>
                  </a:lnTo>
                  <a:lnTo>
                    <a:pt x="166384" y="165492"/>
                  </a:lnTo>
                  <a:lnTo>
                    <a:pt x="166376" y="165041"/>
                  </a:lnTo>
                  <a:lnTo>
                    <a:pt x="166414" y="164605"/>
                  </a:lnTo>
                  <a:lnTo>
                    <a:pt x="166444" y="164414"/>
                  </a:lnTo>
                  <a:lnTo>
                    <a:pt x="166478" y="164227"/>
                  </a:lnTo>
                  <a:lnTo>
                    <a:pt x="166528" y="164036"/>
                  </a:lnTo>
                  <a:lnTo>
                    <a:pt x="166580" y="163854"/>
                  </a:lnTo>
                  <a:lnTo>
                    <a:pt x="166652" y="163681"/>
                  </a:lnTo>
                  <a:lnTo>
                    <a:pt x="166788" y="163422"/>
                  </a:lnTo>
                  <a:lnTo>
                    <a:pt x="166954" y="163158"/>
                  </a:lnTo>
                  <a:lnTo>
                    <a:pt x="167147" y="162921"/>
                  </a:lnTo>
                  <a:lnTo>
                    <a:pt x="167363" y="162721"/>
                  </a:lnTo>
                  <a:lnTo>
                    <a:pt x="167593" y="162580"/>
                  </a:lnTo>
                  <a:lnTo>
                    <a:pt x="167790" y="162530"/>
                  </a:lnTo>
                  <a:lnTo>
                    <a:pt x="167998" y="162516"/>
                  </a:lnTo>
                  <a:lnTo>
                    <a:pt x="168217" y="162525"/>
                  </a:lnTo>
                  <a:lnTo>
                    <a:pt x="168436" y="162525"/>
                  </a:lnTo>
                  <a:lnTo>
                    <a:pt x="168644" y="162503"/>
                  </a:lnTo>
                  <a:lnTo>
                    <a:pt x="168859" y="162448"/>
                  </a:lnTo>
                  <a:lnTo>
                    <a:pt x="169071" y="162384"/>
                  </a:lnTo>
                  <a:lnTo>
                    <a:pt x="169279" y="162307"/>
                  </a:lnTo>
                  <a:lnTo>
                    <a:pt x="169479" y="162211"/>
                  </a:lnTo>
                  <a:lnTo>
                    <a:pt x="169672" y="162102"/>
                  </a:lnTo>
                  <a:lnTo>
                    <a:pt x="169944" y="161888"/>
                  </a:lnTo>
                  <a:lnTo>
                    <a:pt x="170189" y="161620"/>
                  </a:lnTo>
                  <a:lnTo>
                    <a:pt x="170409" y="161320"/>
                  </a:lnTo>
                  <a:lnTo>
                    <a:pt x="170613" y="161001"/>
                  </a:lnTo>
                  <a:lnTo>
                    <a:pt x="170805" y="160687"/>
                  </a:lnTo>
                  <a:lnTo>
                    <a:pt x="170923" y="160482"/>
                  </a:lnTo>
                  <a:lnTo>
                    <a:pt x="171028" y="160278"/>
                  </a:lnTo>
                  <a:lnTo>
                    <a:pt x="171229" y="159855"/>
                  </a:lnTo>
                  <a:lnTo>
                    <a:pt x="171335" y="159641"/>
                  </a:lnTo>
                  <a:lnTo>
                    <a:pt x="171622" y="159077"/>
                  </a:lnTo>
                  <a:lnTo>
                    <a:pt x="171909" y="158508"/>
                  </a:lnTo>
                  <a:lnTo>
                    <a:pt x="172106" y="158117"/>
                  </a:lnTo>
                  <a:lnTo>
                    <a:pt x="172189" y="157894"/>
                  </a:lnTo>
                  <a:lnTo>
                    <a:pt x="172257" y="157662"/>
                  </a:lnTo>
                  <a:lnTo>
                    <a:pt x="172287" y="157516"/>
                  </a:lnTo>
                  <a:lnTo>
                    <a:pt x="172313" y="157366"/>
                  </a:lnTo>
                  <a:lnTo>
                    <a:pt x="172332" y="157211"/>
                  </a:lnTo>
                  <a:lnTo>
                    <a:pt x="172344" y="157061"/>
                  </a:lnTo>
                  <a:lnTo>
                    <a:pt x="172347" y="156906"/>
                  </a:lnTo>
                  <a:lnTo>
                    <a:pt x="172340" y="156715"/>
                  </a:lnTo>
                  <a:lnTo>
                    <a:pt x="172313" y="156520"/>
                  </a:lnTo>
                  <a:lnTo>
                    <a:pt x="172276" y="156324"/>
                  </a:lnTo>
                  <a:lnTo>
                    <a:pt x="172238" y="156128"/>
                  </a:lnTo>
                  <a:lnTo>
                    <a:pt x="172170" y="155691"/>
                  </a:lnTo>
                  <a:lnTo>
                    <a:pt x="172106" y="155337"/>
                  </a:lnTo>
                  <a:lnTo>
                    <a:pt x="172072" y="155209"/>
                  </a:lnTo>
                  <a:lnTo>
                    <a:pt x="171935" y="154841"/>
                  </a:lnTo>
                  <a:lnTo>
                    <a:pt x="171901" y="154713"/>
                  </a:lnTo>
                  <a:lnTo>
                    <a:pt x="171875" y="154572"/>
                  </a:lnTo>
                  <a:lnTo>
                    <a:pt x="171856" y="154431"/>
                  </a:lnTo>
                  <a:lnTo>
                    <a:pt x="171845" y="154290"/>
                  </a:lnTo>
                  <a:lnTo>
                    <a:pt x="171837" y="154149"/>
                  </a:lnTo>
                  <a:lnTo>
                    <a:pt x="171833" y="153844"/>
                  </a:lnTo>
                  <a:lnTo>
                    <a:pt x="171920" y="150441"/>
                  </a:lnTo>
                  <a:lnTo>
                    <a:pt x="170696" y="149972"/>
                  </a:lnTo>
                  <a:lnTo>
                    <a:pt x="170567" y="149950"/>
                  </a:lnTo>
                  <a:lnTo>
                    <a:pt x="170428" y="149950"/>
                  </a:lnTo>
                  <a:lnTo>
                    <a:pt x="169793" y="150487"/>
                  </a:lnTo>
                  <a:lnTo>
                    <a:pt x="169464" y="153994"/>
                  </a:lnTo>
                  <a:lnTo>
                    <a:pt x="169706" y="154163"/>
                  </a:lnTo>
                  <a:lnTo>
                    <a:pt x="169555" y="154913"/>
                  </a:lnTo>
                  <a:lnTo>
                    <a:pt x="169369" y="154832"/>
                  </a:lnTo>
                  <a:lnTo>
                    <a:pt x="168545" y="155842"/>
                  </a:lnTo>
                  <a:lnTo>
                    <a:pt x="168296" y="156192"/>
                  </a:lnTo>
                  <a:lnTo>
                    <a:pt x="168425" y="156515"/>
                  </a:lnTo>
                  <a:lnTo>
                    <a:pt x="167695" y="156802"/>
                  </a:lnTo>
                  <a:lnTo>
                    <a:pt x="167510" y="156583"/>
                  </a:lnTo>
                  <a:lnTo>
                    <a:pt x="166837" y="156679"/>
                  </a:lnTo>
                  <a:lnTo>
                    <a:pt x="166165" y="156761"/>
                  </a:lnTo>
                  <a:lnTo>
                    <a:pt x="165492" y="156834"/>
                  </a:lnTo>
                  <a:lnTo>
                    <a:pt x="164815" y="156888"/>
                  </a:lnTo>
                  <a:lnTo>
                    <a:pt x="164139" y="156929"/>
                  </a:lnTo>
                  <a:lnTo>
                    <a:pt x="163353" y="156961"/>
                  </a:lnTo>
                  <a:lnTo>
                    <a:pt x="162567" y="156979"/>
                  </a:lnTo>
                  <a:lnTo>
                    <a:pt x="161777" y="156979"/>
                  </a:lnTo>
                  <a:lnTo>
                    <a:pt x="160991" y="156947"/>
                  </a:lnTo>
                  <a:lnTo>
                    <a:pt x="160209" y="156888"/>
                  </a:lnTo>
                  <a:lnTo>
                    <a:pt x="159974" y="156852"/>
                  </a:lnTo>
                  <a:lnTo>
                    <a:pt x="159498" y="156761"/>
                  </a:lnTo>
                  <a:lnTo>
                    <a:pt x="159264" y="156733"/>
                  </a:lnTo>
                  <a:lnTo>
                    <a:pt x="159030" y="156733"/>
                  </a:lnTo>
                  <a:lnTo>
                    <a:pt x="158856" y="156747"/>
                  </a:lnTo>
                  <a:lnTo>
                    <a:pt x="158678" y="156774"/>
                  </a:lnTo>
                  <a:lnTo>
                    <a:pt x="158508" y="156811"/>
                  </a:lnTo>
                  <a:lnTo>
                    <a:pt x="158342" y="156861"/>
                  </a:lnTo>
                  <a:lnTo>
                    <a:pt x="158191" y="156934"/>
                  </a:lnTo>
                  <a:lnTo>
                    <a:pt x="158043" y="157034"/>
                  </a:lnTo>
                  <a:lnTo>
                    <a:pt x="157896" y="157157"/>
                  </a:lnTo>
                  <a:lnTo>
                    <a:pt x="157454" y="157083"/>
                  </a:lnTo>
                  <a:lnTo>
                    <a:pt x="157565" y="157553"/>
                  </a:lnTo>
                  <a:lnTo>
                    <a:pt x="157663" y="157878"/>
                  </a:lnTo>
                  <a:lnTo>
                    <a:pt x="157701" y="158104"/>
                  </a:lnTo>
                  <a:lnTo>
                    <a:pt x="157736" y="158400"/>
                  </a:lnTo>
                  <a:lnTo>
                    <a:pt x="157736" y="158572"/>
                  </a:lnTo>
                  <a:lnTo>
                    <a:pt x="157723" y="158717"/>
                  </a:lnTo>
                  <a:lnTo>
                    <a:pt x="157706" y="159059"/>
                  </a:lnTo>
                  <a:lnTo>
                    <a:pt x="157764" y="159477"/>
                  </a:lnTo>
                  <a:lnTo>
                    <a:pt x="157933" y="159885"/>
                  </a:lnTo>
                  <a:lnTo>
                    <a:pt x="158302" y="160688"/>
                  </a:lnTo>
                  <a:lnTo>
                    <a:pt x="158357" y="160863"/>
                  </a:lnTo>
                  <a:lnTo>
                    <a:pt x="158433" y="161003"/>
                  </a:lnTo>
                  <a:lnTo>
                    <a:pt x="158526" y="161235"/>
                  </a:lnTo>
                  <a:lnTo>
                    <a:pt x="158798" y="162019"/>
                  </a:lnTo>
                  <a:lnTo>
                    <a:pt x="158837" y="162483"/>
                  </a:lnTo>
                  <a:lnTo>
                    <a:pt x="158907" y="162776"/>
                  </a:lnTo>
                  <a:lnTo>
                    <a:pt x="159027" y="163406"/>
                  </a:lnTo>
                  <a:lnTo>
                    <a:pt x="159134" y="163922"/>
                  </a:lnTo>
                  <a:lnTo>
                    <a:pt x="159187" y="164136"/>
                  </a:lnTo>
                  <a:lnTo>
                    <a:pt x="159304" y="164640"/>
                  </a:lnTo>
                  <a:lnTo>
                    <a:pt x="159515" y="165170"/>
                  </a:lnTo>
                  <a:lnTo>
                    <a:pt x="159729" y="165403"/>
                  </a:lnTo>
                  <a:lnTo>
                    <a:pt x="159861" y="165663"/>
                  </a:lnTo>
                  <a:lnTo>
                    <a:pt x="159998" y="166035"/>
                  </a:lnTo>
                  <a:lnTo>
                    <a:pt x="160190" y="166364"/>
                  </a:lnTo>
                  <a:lnTo>
                    <a:pt x="160277" y="166521"/>
                  </a:lnTo>
                  <a:lnTo>
                    <a:pt x="160388" y="166677"/>
                  </a:lnTo>
                  <a:lnTo>
                    <a:pt x="160557" y="166936"/>
                  </a:lnTo>
                  <a:lnTo>
                    <a:pt x="160884" y="167254"/>
                  </a:lnTo>
                  <a:lnTo>
                    <a:pt x="160986" y="167459"/>
                  </a:lnTo>
                  <a:lnTo>
                    <a:pt x="161021" y="167591"/>
                  </a:lnTo>
                  <a:lnTo>
                    <a:pt x="161666" y="168824"/>
                  </a:lnTo>
                  <a:lnTo>
                    <a:pt x="161889" y="169497"/>
                  </a:lnTo>
                  <a:lnTo>
                    <a:pt x="161980" y="169741"/>
                  </a:lnTo>
                  <a:lnTo>
                    <a:pt x="162142" y="170056"/>
                  </a:lnTo>
                  <a:lnTo>
                    <a:pt x="162330" y="170423"/>
                  </a:lnTo>
                  <a:lnTo>
                    <a:pt x="162360" y="170556"/>
                  </a:lnTo>
                  <a:lnTo>
                    <a:pt x="163054" y="170501"/>
                  </a:lnTo>
                  <a:lnTo>
                    <a:pt x="163193" y="171523"/>
                  </a:lnTo>
                  <a:lnTo>
                    <a:pt x="162456" y="172095"/>
                  </a:lnTo>
                  <a:lnTo>
                    <a:pt x="162387" y="172466"/>
                  </a:lnTo>
                  <a:lnTo>
                    <a:pt x="162178" y="173072"/>
                  </a:lnTo>
                  <a:lnTo>
                    <a:pt x="162168" y="173201"/>
                  </a:lnTo>
                  <a:lnTo>
                    <a:pt x="162167" y="173372"/>
                  </a:lnTo>
                  <a:lnTo>
                    <a:pt x="162206" y="173718"/>
                  </a:lnTo>
                  <a:lnTo>
                    <a:pt x="162188" y="173856"/>
                  </a:lnTo>
                  <a:lnTo>
                    <a:pt x="162179" y="174011"/>
                  </a:lnTo>
                  <a:lnTo>
                    <a:pt x="162270" y="174382"/>
                  </a:lnTo>
                  <a:lnTo>
                    <a:pt x="162273" y="174537"/>
                  </a:lnTo>
                  <a:lnTo>
                    <a:pt x="162312" y="174870"/>
                  </a:lnTo>
                  <a:lnTo>
                    <a:pt x="162314" y="175010"/>
                  </a:lnTo>
                  <a:lnTo>
                    <a:pt x="162299" y="175411"/>
                  </a:lnTo>
                  <a:lnTo>
                    <a:pt x="162380" y="175625"/>
                  </a:lnTo>
                  <a:lnTo>
                    <a:pt x="162579" y="175703"/>
                  </a:lnTo>
                  <a:lnTo>
                    <a:pt x="162775" y="175941"/>
                  </a:lnTo>
                  <a:lnTo>
                    <a:pt x="162805" y="176233"/>
                  </a:lnTo>
                  <a:lnTo>
                    <a:pt x="162793" y="176500"/>
                  </a:lnTo>
                  <a:lnTo>
                    <a:pt x="162964" y="176463"/>
                  </a:lnTo>
                  <a:lnTo>
                    <a:pt x="163225" y="176815"/>
                  </a:lnTo>
                  <a:lnTo>
                    <a:pt x="163270" y="176950"/>
                  </a:lnTo>
                  <a:lnTo>
                    <a:pt x="162987" y="177358"/>
                  </a:lnTo>
                  <a:lnTo>
                    <a:pt x="162833" y="177530"/>
                  </a:lnTo>
                  <a:lnTo>
                    <a:pt x="162780" y="177703"/>
                  </a:lnTo>
                  <a:lnTo>
                    <a:pt x="162696" y="177888"/>
                  </a:lnTo>
                  <a:lnTo>
                    <a:pt x="162382" y="178278"/>
                  </a:lnTo>
                  <a:lnTo>
                    <a:pt x="162076" y="178566"/>
                  </a:lnTo>
                  <a:lnTo>
                    <a:pt x="161775" y="178706"/>
                  </a:lnTo>
                  <a:lnTo>
                    <a:pt x="161424" y="178690"/>
                  </a:lnTo>
                  <a:lnTo>
                    <a:pt x="160991" y="178933"/>
                  </a:lnTo>
                  <a:lnTo>
                    <a:pt x="160848" y="179102"/>
                  </a:lnTo>
                  <a:lnTo>
                    <a:pt x="160846" y="179508"/>
                  </a:lnTo>
                  <a:lnTo>
                    <a:pt x="160821" y="179742"/>
                  </a:lnTo>
                  <a:lnTo>
                    <a:pt x="160929" y="180209"/>
                  </a:lnTo>
                  <a:lnTo>
                    <a:pt x="161003" y="180722"/>
                  </a:lnTo>
                  <a:lnTo>
                    <a:pt x="161058" y="181333"/>
                  </a:lnTo>
                  <a:lnTo>
                    <a:pt x="161182" y="181911"/>
                  </a:lnTo>
                  <a:lnTo>
                    <a:pt x="161273" y="182563"/>
                  </a:lnTo>
                  <a:lnTo>
                    <a:pt x="161314" y="183056"/>
                  </a:lnTo>
                  <a:lnTo>
                    <a:pt x="161552" y="183617"/>
                  </a:lnTo>
                  <a:lnTo>
                    <a:pt x="161623" y="183863"/>
                  </a:lnTo>
                  <a:lnTo>
                    <a:pt x="161655" y="184068"/>
                  </a:lnTo>
                  <a:lnTo>
                    <a:pt x="161852" y="184408"/>
                  </a:lnTo>
                  <a:lnTo>
                    <a:pt x="161967" y="184748"/>
                  </a:lnTo>
                  <a:lnTo>
                    <a:pt x="162042" y="184953"/>
                  </a:lnTo>
                  <a:lnTo>
                    <a:pt x="162135" y="185367"/>
                  </a:lnTo>
                  <a:lnTo>
                    <a:pt x="162399" y="186343"/>
                  </a:lnTo>
                  <a:lnTo>
                    <a:pt x="162527" y="186790"/>
                  </a:lnTo>
                  <a:lnTo>
                    <a:pt x="162680" y="187208"/>
                  </a:lnTo>
                  <a:lnTo>
                    <a:pt x="162753" y="187540"/>
                  </a:lnTo>
                  <a:lnTo>
                    <a:pt x="162950" y="187905"/>
                  </a:lnTo>
                  <a:lnTo>
                    <a:pt x="163191" y="188138"/>
                  </a:lnTo>
                  <a:lnTo>
                    <a:pt x="163539" y="188601"/>
                  </a:lnTo>
                  <a:lnTo>
                    <a:pt x="163904" y="189175"/>
                  </a:lnTo>
                  <a:lnTo>
                    <a:pt x="164142" y="189555"/>
                  </a:lnTo>
                  <a:lnTo>
                    <a:pt x="164344" y="190064"/>
                  </a:lnTo>
                  <a:lnTo>
                    <a:pt x="164474" y="190326"/>
                  </a:lnTo>
                  <a:lnTo>
                    <a:pt x="164537" y="190712"/>
                  </a:lnTo>
                  <a:lnTo>
                    <a:pt x="164647" y="191027"/>
                  </a:lnTo>
                  <a:lnTo>
                    <a:pt x="164661" y="191323"/>
                  </a:lnTo>
                  <a:lnTo>
                    <a:pt x="164840" y="191659"/>
                  </a:lnTo>
                  <a:lnTo>
                    <a:pt x="164939" y="192217"/>
                  </a:lnTo>
                  <a:lnTo>
                    <a:pt x="165235" y="192790"/>
                  </a:lnTo>
                  <a:lnTo>
                    <a:pt x="165333" y="193040"/>
                  </a:lnTo>
                  <a:lnTo>
                    <a:pt x="165492" y="193170"/>
                  </a:lnTo>
                  <a:lnTo>
                    <a:pt x="165489" y="193545"/>
                  </a:lnTo>
                  <a:lnTo>
                    <a:pt x="165594" y="194171"/>
                  </a:lnTo>
                  <a:lnTo>
                    <a:pt x="165621" y="194544"/>
                  </a:lnTo>
                  <a:lnTo>
                    <a:pt x="165621" y="195010"/>
                  </a:lnTo>
                  <a:lnTo>
                    <a:pt x="165614" y="195256"/>
                  </a:lnTo>
                  <a:lnTo>
                    <a:pt x="165622" y="195469"/>
                  </a:lnTo>
                  <a:lnTo>
                    <a:pt x="165620" y="195628"/>
                  </a:lnTo>
                  <a:lnTo>
                    <a:pt x="165607" y="195838"/>
                  </a:lnTo>
                  <a:lnTo>
                    <a:pt x="165552" y="196216"/>
                  </a:lnTo>
                  <a:lnTo>
                    <a:pt x="165545" y="196540"/>
                  </a:lnTo>
                  <a:lnTo>
                    <a:pt x="165514" y="197057"/>
                  </a:lnTo>
                  <a:lnTo>
                    <a:pt x="165470" y="197344"/>
                  </a:lnTo>
                  <a:lnTo>
                    <a:pt x="165499" y="197561"/>
                  </a:lnTo>
                  <a:lnTo>
                    <a:pt x="165639" y="197856"/>
                  </a:lnTo>
                  <a:lnTo>
                    <a:pt x="165627" y="198119"/>
                  </a:lnTo>
                  <a:lnTo>
                    <a:pt x="165599" y="198533"/>
                  </a:lnTo>
                  <a:lnTo>
                    <a:pt x="165767" y="198651"/>
                  </a:lnTo>
                  <a:lnTo>
                    <a:pt x="166009" y="198942"/>
                  </a:lnTo>
                  <a:lnTo>
                    <a:pt x="166192" y="198892"/>
                  </a:lnTo>
                  <a:lnTo>
                    <a:pt x="166450" y="199105"/>
                  </a:lnTo>
                  <a:lnTo>
                    <a:pt x="166745" y="199399"/>
                  </a:lnTo>
                  <a:lnTo>
                    <a:pt x="167130" y="199772"/>
                  </a:lnTo>
                  <a:lnTo>
                    <a:pt x="167138" y="199944"/>
                  </a:lnTo>
                  <a:lnTo>
                    <a:pt x="167409" y="200193"/>
                  </a:lnTo>
                  <a:lnTo>
                    <a:pt x="167568" y="200267"/>
                  </a:lnTo>
                  <a:lnTo>
                    <a:pt x="167805" y="200545"/>
                  </a:lnTo>
                  <a:lnTo>
                    <a:pt x="168112" y="201069"/>
                  </a:lnTo>
                  <a:lnTo>
                    <a:pt x="168220" y="201450"/>
                  </a:lnTo>
                  <a:lnTo>
                    <a:pt x="168640" y="201634"/>
                  </a:lnTo>
                  <a:lnTo>
                    <a:pt x="168915" y="201662"/>
                  </a:lnTo>
                  <a:lnTo>
                    <a:pt x="169131" y="201768"/>
                  </a:lnTo>
                  <a:lnTo>
                    <a:pt x="169556" y="201959"/>
                  </a:lnTo>
                  <a:lnTo>
                    <a:pt x="169969" y="202405"/>
                  </a:lnTo>
                  <a:lnTo>
                    <a:pt x="170313" y="202704"/>
                  </a:lnTo>
                  <a:lnTo>
                    <a:pt x="170481" y="202843"/>
                  </a:lnTo>
                  <a:lnTo>
                    <a:pt x="170662" y="203072"/>
                  </a:lnTo>
                  <a:lnTo>
                    <a:pt x="171045" y="203063"/>
                  </a:lnTo>
                  <a:lnTo>
                    <a:pt x="171311" y="203403"/>
                  </a:lnTo>
                  <a:lnTo>
                    <a:pt x="171761" y="203910"/>
                  </a:lnTo>
                  <a:lnTo>
                    <a:pt x="172060" y="204315"/>
                  </a:lnTo>
                  <a:lnTo>
                    <a:pt x="172015" y="204480"/>
                  </a:lnTo>
                  <a:lnTo>
                    <a:pt x="172251" y="205164"/>
                  </a:lnTo>
                  <a:lnTo>
                    <a:pt x="172452" y="205635"/>
                  </a:lnTo>
                  <a:lnTo>
                    <a:pt x="172591" y="205979"/>
                  </a:lnTo>
                  <a:lnTo>
                    <a:pt x="172364" y="206189"/>
                  </a:lnTo>
                  <a:lnTo>
                    <a:pt x="172000" y="206383"/>
                  </a:lnTo>
                  <a:lnTo>
                    <a:pt x="171837" y="206301"/>
                  </a:lnTo>
                  <a:lnTo>
                    <a:pt x="171170" y="206032"/>
                  </a:lnTo>
                  <a:lnTo>
                    <a:pt x="170239" y="205682"/>
                  </a:lnTo>
                  <a:lnTo>
                    <a:pt x="169867" y="205351"/>
                  </a:lnTo>
                  <a:lnTo>
                    <a:pt x="169556" y="205097"/>
                  </a:lnTo>
                  <a:lnTo>
                    <a:pt x="169119" y="205037"/>
                  </a:lnTo>
                  <a:lnTo>
                    <a:pt x="168611" y="204718"/>
                  </a:lnTo>
                  <a:lnTo>
                    <a:pt x="168256" y="204453"/>
                  </a:lnTo>
                  <a:lnTo>
                    <a:pt x="167900" y="204293"/>
                  </a:lnTo>
                  <a:lnTo>
                    <a:pt x="167471" y="204172"/>
                  </a:lnTo>
                  <a:lnTo>
                    <a:pt x="167120" y="203963"/>
                  </a:lnTo>
                  <a:lnTo>
                    <a:pt x="166858" y="203562"/>
                  </a:lnTo>
                  <a:lnTo>
                    <a:pt x="166424" y="203120"/>
                  </a:lnTo>
                  <a:lnTo>
                    <a:pt x="166285" y="203121"/>
                  </a:lnTo>
                  <a:lnTo>
                    <a:pt x="166055" y="202711"/>
                  </a:lnTo>
                  <a:lnTo>
                    <a:pt x="165805" y="202314"/>
                  </a:lnTo>
                  <a:lnTo>
                    <a:pt x="165637" y="202076"/>
                  </a:lnTo>
                  <a:lnTo>
                    <a:pt x="165383" y="201753"/>
                  </a:lnTo>
                  <a:lnTo>
                    <a:pt x="165160" y="201784"/>
                  </a:lnTo>
                  <a:lnTo>
                    <a:pt x="164848" y="201563"/>
                  </a:lnTo>
                  <a:lnTo>
                    <a:pt x="163707" y="201032"/>
                  </a:lnTo>
                  <a:lnTo>
                    <a:pt x="163179" y="200672"/>
                  </a:lnTo>
                  <a:lnTo>
                    <a:pt x="163033" y="200507"/>
                  </a:lnTo>
                  <a:lnTo>
                    <a:pt x="162817" y="200385"/>
                  </a:lnTo>
                  <a:lnTo>
                    <a:pt x="162539" y="200172"/>
                  </a:lnTo>
                  <a:lnTo>
                    <a:pt x="162228" y="199943"/>
                  </a:lnTo>
                  <a:lnTo>
                    <a:pt x="161957" y="199685"/>
                  </a:lnTo>
                  <a:lnTo>
                    <a:pt x="161729" y="199509"/>
                  </a:lnTo>
                  <a:lnTo>
                    <a:pt x="161427" y="199268"/>
                  </a:lnTo>
                  <a:lnTo>
                    <a:pt x="161148" y="199006"/>
                  </a:lnTo>
                  <a:lnTo>
                    <a:pt x="160939" y="198707"/>
                  </a:lnTo>
                  <a:lnTo>
                    <a:pt x="160693" y="198166"/>
                  </a:lnTo>
                  <a:lnTo>
                    <a:pt x="160684" y="197838"/>
                  </a:lnTo>
                  <a:lnTo>
                    <a:pt x="160556" y="197493"/>
                  </a:lnTo>
                  <a:lnTo>
                    <a:pt x="160393" y="197395"/>
                  </a:lnTo>
                  <a:lnTo>
                    <a:pt x="160186" y="197272"/>
                  </a:lnTo>
                  <a:lnTo>
                    <a:pt x="159582" y="196947"/>
                  </a:lnTo>
                  <a:lnTo>
                    <a:pt x="159321" y="196755"/>
                  </a:lnTo>
                  <a:lnTo>
                    <a:pt x="159190" y="196645"/>
                  </a:lnTo>
                  <a:lnTo>
                    <a:pt x="158957" y="196514"/>
                  </a:lnTo>
                  <a:lnTo>
                    <a:pt x="158688" y="196461"/>
                  </a:lnTo>
                  <a:lnTo>
                    <a:pt x="158454" y="196261"/>
                  </a:lnTo>
                  <a:lnTo>
                    <a:pt x="158204" y="195946"/>
                  </a:lnTo>
                  <a:lnTo>
                    <a:pt x="157910" y="195614"/>
                  </a:lnTo>
                  <a:lnTo>
                    <a:pt x="157676" y="195368"/>
                  </a:lnTo>
                  <a:lnTo>
                    <a:pt x="157541" y="195217"/>
                  </a:lnTo>
                  <a:lnTo>
                    <a:pt x="157357" y="195168"/>
                  </a:lnTo>
                  <a:lnTo>
                    <a:pt x="156929" y="195140"/>
                  </a:lnTo>
                  <a:lnTo>
                    <a:pt x="156713" y="195243"/>
                  </a:lnTo>
                  <a:lnTo>
                    <a:pt x="156521" y="195125"/>
                  </a:lnTo>
                  <a:lnTo>
                    <a:pt x="156433" y="194920"/>
                  </a:lnTo>
                  <a:lnTo>
                    <a:pt x="156286" y="194723"/>
                  </a:lnTo>
                  <a:lnTo>
                    <a:pt x="156248" y="194284"/>
                  </a:lnTo>
                  <a:lnTo>
                    <a:pt x="156059" y="193825"/>
                  </a:lnTo>
                  <a:lnTo>
                    <a:pt x="155658" y="193022"/>
                  </a:lnTo>
                  <a:lnTo>
                    <a:pt x="155461" y="192735"/>
                  </a:lnTo>
                  <a:lnTo>
                    <a:pt x="155212" y="192600"/>
                  </a:lnTo>
                  <a:lnTo>
                    <a:pt x="155006" y="192211"/>
                  </a:lnTo>
                  <a:lnTo>
                    <a:pt x="154717" y="191978"/>
                  </a:lnTo>
                  <a:lnTo>
                    <a:pt x="154446" y="191704"/>
                  </a:lnTo>
                  <a:lnTo>
                    <a:pt x="154302" y="191248"/>
                  </a:lnTo>
                  <a:lnTo>
                    <a:pt x="154159" y="191118"/>
                  </a:lnTo>
                  <a:lnTo>
                    <a:pt x="153873" y="190782"/>
                  </a:lnTo>
                  <a:close/>
                </a:path>
              </a:pathLst>
            </a:custGeom>
            <a:solidFill>
              <a:srgbClr val="D1552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" name="pg137"/>
            <p:cNvSpPr/>
            <p:nvPr/>
          </p:nvSpPr>
          <p:spPr>
            <a:xfrm>
              <a:off x="6962140" y="4127892"/>
              <a:ext cx="285434" cy="209505"/>
            </a:xfrm>
            <a:custGeom>
              <a:avLst/>
              <a:gdLst/>
              <a:ahLst/>
              <a:cxnLst/>
              <a:rect l="0" t="0" r="0" b="0"/>
              <a:pathLst>
                <a:path w="285434" h="209505">
                  <a:moveTo>
                    <a:pt x="16148" y="62678"/>
                  </a:moveTo>
                  <a:lnTo>
                    <a:pt x="16295" y="61873"/>
                  </a:lnTo>
                  <a:lnTo>
                    <a:pt x="16432" y="61068"/>
                  </a:lnTo>
                  <a:lnTo>
                    <a:pt x="16560" y="60259"/>
                  </a:lnTo>
                  <a:lnTo>
                    <a:pt x="16809" y="58626"/>
                  </a:lnTo>
                  <a:lnTo>
                    <a:pt x="16919" y="57808"/>
                  </a:lnTo>
                  <a:lnTo>
                    <a:pt x="17013" y="56989"/>
                  </a:lnTo>
                  <a:lnTo>
                    <a:pt x="17082" y="56166"/>
                  </a:lnTo>
                  <a:lnTo>
                    <a:pt x="17146" y="55238"/>
                  </a:lnTo>
                  <a:lnTo>
                    <a:pt x="17195" y="54302"/>
                  </a:lnTo>
                  <a:lnTo>
                    <a:pt x="17218" y="53369"/>
                  </a:lnTo>
                  <a:lnTo>
                    <a:pt x="17187" y="52442"/>
                  </a:lnTo>
                  <a:lnTo>
                    <a:pt x="17085" y="51528"/>
                  </a:lnTo>
                  <a:lnTo>
                    <a:pt x="16957" y="50850"/>
                  </a:lnTo>
                  <a:lnTo>
                    <a:pt x="16787" y="50173"/>
                  </a:lnTo>
                  <a:lnTo>
                    <a:pt x="16590" y="49500"/>
                  </a:lnTo>
                  <a:lnTo>
                    <a:pt x="16379" y="48831"/>
                  </a:lnTo>
                  <a:lnTo>
                    <a:pt x="16159" y="48172"/>
                  </a:lnTo>
                  <a:lnTo>
                    <a:pt x="15740" y="47031"/>
                  </a:lnTo>
                  <a:lnTo>
                    <a:pt x="15252" y="45916"/>
                  </a:lnTo>
                  <a:lnTo>
                    <a:pt x="14232" y="43702"/>
                  </a:lnTo>
                  <a:lnTo>
                    <a:pt x="13756" y="42579"/>
                  </a:lnTo>
                  <a:lnTo>
                    <a:pt x="13382" y="41624"/>
                  </a:lnTo>
                  <a:lnTo>
                    <a:pt x="13019" y="40660"/>
                  </a:lnTo>
                  <a:lnTo>
                    <a:pt x="12603" y="39519"/>
                  </a:lnTo>
                  <a:lnTo>
                    <a:pt x="12324" y="38727"/>
                  </a:lnTo>
                  <a:lnTo>
                    <a:pt x="11987" y="37754"/>
                  </a:lnTo>
                  <a:lnTo>
                    <a:pt x="11802" y="37436"/>
                  </a:lnTo>
                  <a:lnTo>
                    <a:pt x="11647" y="37086"/>
                  </a:lnTo>
                  <a:lnTo>
                    <a:pt x="11526" y="36718"/>
                  </a:lnTo>
                  <a:lnTo>
                    <a:pt x="11439" y="36345"/>
                  </a:lnTo>
                  <a:lnTo>
                    <a:pt x="11394" y="35981"/>
                  </a:lnTo>
                  <a:lnTo>
                    <a:pt x="11413" y="35695"/>
                  </a:lnTo>
                  <a:lnTo>
                    <a:pt x="11481" y="35399"/>
                  </a:lnTo>
                  <a:lnTo>
                    <a:pt x="11560" y="35108"/>
                  </a:lnTo>
                  <a:lnTo>
                    <a:pt x="11609" y="34826"/>
                  </a:lnTo>
                  <a:lnTo>
                    <a:pt x="11590" y="34562"/>
                  </a:lnTo>
                  <a:lnTo>
                    <a:pt x="11481" y="34308"/>
                  </a:lnTo>
                  <a:lnTo>
                    <a:pt x="11318" y="34076"/>
                  </a:lnTo>
                  <a:lnTo>
                    <a:pt x="11114" y="33848"/>
                  </a:lnTo>
                  <a:lnTo>
                    <a:pt x="10902" y="33630"/>
                  </a:lnTo>
                  <a:lnTo>
                    <a:pt x="10702" y="33407"/>
                  </a:lnTo>
                  <a:lnTo>
                    <a:pt x="10094" y="32671"/>
                  </a:lnTo>
                  <a:lnTo>
                    <a:pt x="9776" y="32311"/>
                  </a:lnTo>
                  <a:lnTo>
                    <a:pt x="9444" y="31975"/>
                  </a:lnTo>
                  <a:lnTo>
                    <a:pt x="9089" y="31670"/>
                  </a:lnTo>
                  <a:lnTo>
                    <a:pt x="8597" y="31352"/>
                  </a:lnTo>
                  <a:lnTo>
                    <a:pt x="8061" y="31088"/>
                  </a:lnTo>
                  <a:lnTo>
                    <a:pt x="6934" y="30629"/>
                  </a:lnTo>
                  <a:lnTo>
                    <a:pt x="6390" y="30374"/>
                  </a:lnTo>
                  <a:lnTo>
                    <a:pt x="5453" y="29888"/>
                  </a:lnTo>
                  <a:lnTo>
                    <a:pt x="4984" y="29633"/>
                  </a:lnTo>
                  <a:lnTo>
                    <a:pt x="4531" y="29370"/>
                  </a:lnTo>
                  <a:lnTo>
                    <a:pt x="3790" y="28892"/>
                  </a:lnTo>
                  <a:lnTo>
                    <a:pt x="3476" y="28706"/>
                  </a:lnTo>
                  <a:lnTo>
                    <a:pt x="3178" y="28510"/>
                  </a:lnTo>
                  <a:lnTo>
                    <a:pt x="2925" y="28287"/>
                  </a:lnTo>
                  <a:lnTo>
                    <a:pt x="2747" y="28037"/>
                  </a:lnTo>
                  <a:lnTo>
                    <a:pt x="2679" y="27760"/>
                  </a:lnTo>
                  <a:lnTo>
                    <a:pt x="2683" y="27451"/>
                  </a:lnTo>
                  <a:lnTo>
                    <a:pt x="2717" y="27128"/>
                  </a:lnTo>
                  <a:lnTo>
                    <a:pt x="2743" y="26805"/>
                  </a:lnTo>
                  <a:lnTo>
                    <a:pt x="2717" y="26500"/>
                  </a:lnTo>
                  <a:lnTo>
                    <a:pt x="2641" y="26237"/>
                  </a:lnTo>
                  <a:lnTo>
                    <a:pt x="2543" y="25982"/>
                  </a:lnTo>
                  <a:lnTo>
                    <a:pt x="2426" y="25732"/>
                  </a:lnTo>
                  <a:lnTo>
                    <a:pt x="2173" y="25236"/>
                  </a:lnTo>
                  <a:lnTo>
                    <a:pt x="1908" y="24809"/>
                  </a:lnTo>
                  <a:lnTo>
                    <a:pt x="1602" y="24404"/>
                  </a:lnTo>
                  <a:lnTo>
                    <a:pt x="1281" y="24004"/>
                  </a:lnTo>
                  <a:lnTo>
                    <a:pt x="982" y="23595"/>
                  </a:lnTo>
                  <a:lnTo>
                    <a:pt x="733" y="23163"/>
                  </a:lnTo>
                  <a:lnTo>
                    <a:pt x="532" y="22699"/>
                  </a:lnTo>
                  <a:lnTo>
                    <a:pt x="362" y="22213"/>
                  </a:lnTo>
                  <a:lnTo>
                    <a:pt x="223" y="21712"/>
                  </a:lnTo>
                  <a:lnTo>
                    <a:pt x="113" y="21208"/>
                  </a:lnTo>
                  <a:lnTo>
                    <a:pt x="37" y="20708"/>
                  </a:lnTo>
                  <a:lnTo>
                    <a:pt x="0" y="20012"/>
                  </a:lnTo>
                  <a:lnTo>
                    <a:pt x="34" y="19303"/>
                  </a:lnTo>
                  <a:lnTo>
                    <a:pt x="120" y="18589"/>
                  </a:lnTo>
                  <a:lnTo>
                    <a:pt x="245" y="17884"/>
                  </a:lnTo>
                  <a:lnTo>
                    <a:pt x="381" y="17184"/>
                  </a:lnTo>
                  <a:lnTo>
                    <a:pt x="517" y="16670"/>
                  </a:lnTo>
                  <a:lnTo>
                    <a:pt x="861" y="15661"/>
                  </a:lnTo>
                  <a:lnTo>
                    <a:pt x="1012" y="15151"/>
                  </a:lnTo>
                  <a:lnTo>
                    <a:pt x="1107" y="14637"/>
                  </a:lnTo>
                  <a:lnTo>
                    <a:pt x="1133" y="14265"/>
                  </a:lnTo>
                  <a:lnTo>
                    <a:pt x="1137" y="13887"/>
                  </a:lnTo>
                  <a:lnTo>
                    <a:pt x="1103" y="13132"/>
                  </a:lnTo>
                  <a:lnTo>
                    <a:pt x="1137" y="12796"/>
                  </a:lnTo>
                  <a:lnTo>
                    <a:pt x="1148" y="12623"/>
                  </a:lnTo>
                  <a:lnTo>
                    <a:pt x="1164" y="12455"/>
                  </a:lnTo>
                  <a:lnTo>
                    <a:pt x="1209" y="11650"/>
                  </a:lnTo>
                  <a:lnTo>
                    <a:pt x="1217" y="11441"/>
                  </a:lnTo>
                  <a:lnTo>
                    <a:pt x="1220" y="11227"/>
                  </a:lnTo>
                  <a:lnTo>
                    <a:pt x="1235" y="10995"/>
                  </a:lnTo>
                  <a:lnTo>
                    <a:pt x="1266" y="10750"/>
                  </a:lnTo>
                  <a:lnTo>
                    <a:pt x="1281" y="10513"/>
                  </a:lnTo>
                  <a:lnTo>
                    <a:pt x="1269" y="10291"/>
                  </a:lnTo>
                  <a:lnTo>
                    <a:pt x="1107" y="9913"/>
                  </a:lnTo>
                  <a:lnTo>
                    <a:pt x="313" y="9218"/>
                  </a:lnTo>
                  <a:lnTo>
                    <a:pt x="238" y="9090"/>
                  </a:lnTo>
                  <a:lnTo>
                    <a:pt x="177" y="8954"/>
                  </a:lnTo>
                  <a:lnTo>
                    <a:pt x="128" y="8813"/>
                  </a:lnTo>
                  <a:lnTo>
                    <a:pt x="102" y="8672"/>
                  </a:lnTo>
                  <a:lnTo>
                    <a:pt x="102" y="8467"/>
                  </a:lnTo>
                  <a:lnTo>
                    <a:pt x="147" y="8254"/>
                  </a:lnTo>
                  <a:lnTo>
                    <a:pt x="226" y="8036"/>
                  </a:lnTo>
                  <a:lnTo>
                    <a:pt x="324" y="7822"/>
                  </a:lnTo>
                  <a:lnTo>
                    <a:pt x="430" y="7622"/>
                  </a:lnTo>
                  <a:lnTo>
                    <a:pt x="513" y="7481"/>
                  </a:lnTo>
                  <a:lnTo>
                    <a:pt x="604" y="7344"/>
                  </a:lnTo>
                  <a:lnTo>
                    <a:pt x="706" y="7208"/>
                  </a:lnTo>
                  <a:lnTo>
                    <a:pt x="1277" y="6185"/>
                  </a:lnTo>
                  <a:lnTo>
                    <a:pt x="1247" y="5985"/>
                  </a:lnTo>
                  <a:lnTo>
                    <a:pt x="1167" y="5785"/>
                  </a:lnTo>
                  <a:lnTo>
                    <a:pt x="952" y="5385"/>
                  </a:lnTo>
                  <a:lnTo>
                    <a:pt x="869" y="5180"/>
                  </a:lnTo>
                  <a:lnTo>
                    <a:pt x="812" y="4957"/>
                  </a:lnTo>
                  <a:lnTo>
                    <a:pt x="763" y="4730"/>
                  </a:lnTo>
                  <a:lnTo>
                    <a:pt x="721" y="4498"/>
                  </a:lnTo>
                  <a:lnTo>
                    <a:pt x="687" y="4266"/>
                  </a:lnTo>
                  <a:lnTo>
                    <a:pt x="661" y="4034"/>
                  </a:lnTo>
                  <a:lnTo>
                    <a:pt x="638" y="3757"/>
                  </a:lnTo>
                  <a:lnTo>
                    <a:pt x="623" y="3475"/>
                  </a:lnTo>
                  <a:lnTo>
                    <a:pt x="619" y="3193"/>
                  </a:lnTo>
                  <a:lnTo>
                    <a:pt x="623" y="2916"/>
                  </a:lnTo>
                  <a:lnTo>
                    <a:pt x="638" y="2634"/>
                  </a:lnTo>
                  <a:lnTo>
                    <a:pt x="672" y="2384"/>
                  </a:lnTo>
                  <a:lnTo>
                    <a:pt x="684" y="2057"/>
                  </a:lnTo>
                  <a:lnTo>
                    <a:pt x="676" y="1725"/>
                  </a:lnTo>
                  <a:lnTo>
                    <a:pt x="646" y="1229"/>
                  </a:lnTo>
                  <a:lnTo>
                    <a:pt x="661" y="665"/>
                  </a:lnTo>
                  <a:lnTo>
                    <a:pt x="696" y="0"/>
                  </a:lnTo>
                  <a:lnTo>
                    <a:pt x="23551" y="3673"/>
                  </a:lnTo>
                  <a:lnTo>
                    <a:pt x="23533" y="4053"/>
                  </a:lnTo>
                  <a:lnTo>
                    <a:pt x="26730" y="4574"/>
                  </a:lnTo>
                  <a:lnTo>
                    <a:pt x="26764" y="4778"/>
                  </a:lnTo>
                  <a:lnTo>
                    <a:pt x="41526" y="15862"/>
                  </a:lnTo>
                  <a:lnTo>
                    <a:pt x="41398" y="16656"/>
                  </a:lnTo>
                  <a:lnTo>
                    <a:pt x="42125" y="16834"/>
                  </a:lnTo>
                  <a:lnTo>
                    <a:pt x="41817" y="18532"/>
                  </a:lnTo>
                  <a:lnTo>
                    <a:pt x="41667" y="19548"/>
                  </a:lnTo>
                  <a:lnTo>
                    <a:pt x="41550" y="20284"/>
                  </a:lnTo>
                  <a:lnTo>
                    <a:pt x="41425" y="21142"/>
                  </a:lnTo>
                  <a:lnTo>
                    <a:pt x="40804" y="24858"/>
                  </a:lnTo>
                  <a:lnTo>
                    <a:pt x="40656" y="25836"/>
                  </a:lnTo>
                  <a:lnTo>
                    <a:pt x="40434" y="27128"/>
                  </a:lnTo>
                  <a:lnTo>
                    <a:pt x="39929" y="29804"/>
                  </a:lnTo>
                  <a:lnTo>
                    <a:pt x="39212" y="33635"/>
                  </a:lnTo>
                  <a:lnTo>
                    <a:pt x="38859" y="34430"/>
                  </a:lnTo>
                  <a:lnTo>
                    <a:pt x="38764" y="34644"/>
                  </a:lnTo>
                  <a:lnTo>
                    <a:pt x="38418" y="37057"/>
                  </a:lnTo>
                  <a:lnTo>
                    <a:pt x="39753" y="37289"/>
                  </a:lnTo>
                  <a:lnTo>
                    <a:pt x="40056" y="37198"/>
                  </a:lnTo>
                  <a:lnTo>
                    <a:pt x="40649" y="37098"/>
                  </a:lnTo>
                  <a:lnTo>
                    <a:pt x="41068" y="37461"/>
                  </a:lnTo>
                  <a:lnTo>
                    <a:pt x="41318" y="37875"/>
                  </a:lnTo>
                  <a:lnTo>
                    <a:pt x="41423" y="38012"/>
                  </a:lnTo>
                  <a:lnTo>
                    <a:pt x="41533" y="38139"/>
                  </a:lnTo>
                  <a:lnTo>
                    <a:pt x="42017" y="38507"/>
                  </a:lnTo>
                  <a:lnTo>
                    <a:pt x="42145" y="38544"/>
                  </a:lnTo>
                  <a:lnTo>
                    <a:pt x="42400" y="38625"/>
                  </a:lnTo>
                  <a:lnTo>
                    <a:pt x="42955" y="38893"/>
                  </a:lnTo>
                  <a:lnTo>
                    <a:pt x="43218" y="38976"/>
                  </a:lnTo>
                  <a:lnTo>
                    <a:pt x="43463" y="39025"/>
                  </a:lnTo>
                  <a:lnTo>
                    <a:pt x="43709" y="39044"/>
                  </a:lnTo>
                  <a:lnTo>
                    <a:pt x="43910" y="39017"/>
                  </a:lnTo>
                  <a:lnTo>
                    <a:pt x="44110" y="38980"/>
                  </a:lnTo>
                  <a:lnTo>
                    <a:pt x="44327" y="38989"/>
                  </a:lnTo>
                  <a:lnTo>
                    <a:pt x="44562" y="39043"/>
                  </a:lnTo>
                  <a:lnTo>
                    <a:pt x="44904" y="39239"/>
                  </a:lnTo>
                  <a:lnTo>
                    <a:pt x="45122" y="39496"/>
                  </a:lnTo>
                  <a:lnTo>
                    <a:pt x="45324" y="39780"/>
                  </a:lnTo>
                  <a:lnTo>
                    <a:pt x="45460" y="40005"/>
                  </a:lnTo>
                  <a:lnTo>
                    <a:pt x="45693" y="40506"/>
                  </a:lnTo>
                  <a:lnTo>
                    <a:pt x="45820" y="40730"/>
                  </a:lnTo>
                  <a:lnTo>
                    <a:pt x="45978" y="40901"/>
                  </a:lnTo>
                  <a:lnTo>
                    <a:pt x="46176" y="41019"/>
                  </a:lnTo>
                  <a:lnTo>
                    <a:pt x="46388" y="41109"/>
                  </a:lnTo>
                  <a:lnTo>
                    <a:pt x="46795" y="41258"/>
                  </a:lnTo>
                  <a:lnTo>
                    <a:pt x="47105" y="41333"/>
                  </a:lnTo>
                  <a:lnTo>
                    <a:pt x="47418" y="41399"/>
                  </a:lnTo>
                  <a:lnTo>
                    <a:pt x="47727" y="41477"/>
                  </a:lnTo>
                  <a:lnTo>
                    <a:pt x="48024" y="41587"/>
                  </a:lnTo>
                  <a:lnTo>
                    <a:pt x="48316" y="41730"/>
                  </a:lnTo>
                  <a:lnTo>
                    <a:pt x="48601" y="41892"/>
                  </a:lnTo>
                  <a:lnTo>
                    <a:pt x="48882" y="42072"/>
                  </a:lnTo>
                  <a:lnTo>
                    <a:pt x="49150" y="42271"/>
                  </a:lnTo>
                  <a:lnTo>
                    <a:pt x="49403" y="42491"/>
                  </a:lnTo>
                  <a:lnTo>
                    <a:pt x="49575" y="42676"/>
                  </a:lnTo>
                  <a:lnTo>
                    <a:pt x="49735" y="42881"/>
                  </a:lnTo>
                  <a:lnTo>
                    <a:pt x="49890" y="43092"/>
                  </a:lnTo>
                  <a:lnTo>
                    <a:pt x="50050" y="43296"/>
                  </a:lnTo>
                  <a:lnTo>
                    <a:pt x="50224" y="43478"/>
                  </a:lnTo>
                  <a:lnTo>
                    <a:pt x="50541" y="43766"/>
                  </a:lnTo>
                  <a:lnTo>
                    <a:pt x="52118" y="45353"/>
                  </a:lnTo>
                  <a:lnTo>
                    <a:pt x="52245" y="45566"/>
                  </a:lnTo>
                  <a:lnTo>
                    <a:pt x="52381" y="45777"/>
                  </a:lnTo>
                  <a:lnTo>
                    <a:pt x="52528" y="45977"/>
                  </a:lnTo>
                  <a:lnTo>
                    <a:pt x="52686" y="46156"/>
                  </a:lnTo>
                  <a:lnTo>
                    <a:pt x="52856" y="46307"/>
                  </a:lnTo>
                  <a:lnTo>
                    <a:pt x="53024" y="46409"/>
                  </a:lnTo>
                  <a:lnTo>
                    <a:pt x="53207" y="46485"/>
                  </a:lnTo>
                  <a:lnTo>
                    <a:pt x="53396" y="46547"/>
                  </a:lnTo>
                  <a:lnTo>
                    <a:pt x="53588" y="46606"/>
                  </a:lnTo>
                  <a:lnTo>
                    <a:pt x="53869" y="46711"/>
                  </a:lnTo>
                  <a:lnTo>
                    <a:pt x="54422" y="47204"/>
                  </a:lnTo>
                  <a:lnTo>
                    <a:pt x="54902" y="47688"/>
                  </a:lnTo>
                  <a:lnTo>
                    <a:pt x="55237" y="47830"/>
                  </a:lnTo>
                  <a:lnTo>
                    <a:pt x="55382" y="48286"/>
                  </a:lnTo>
                  <a:lnTo>
                    <a:pt x="55362" y="48650"/>
                  </a:lnTo>
                  <a:lnTo>
                    <a:pt x="55409" y="48801"/>
                  </a:lnTo>
                  <a:lnTo>
                    <a:pt x="55495" y="48944"/>
                  </a:lnTo>
                  <a:lnTo>
                    <a:pt x="55703" y="49223"/>
                  </a:lnTo>
                  <a:lnTo>
                    <a:pt x="55793" y="49370"/>
                  </a:lnTo>
                  <a:lnTo>
                    <a:pt x="55919" y="49638"/>
                  </a:lnTo>
                  <a:lnTo>
                    <a:pt x="56037" y="49916"/>
                  </a:lnTo>
                  <a:lnTo>
                    <a:pt x="56137" y="50204"/>
                  </a:lnTo>
                  <a:lnTo>
                    <a:pt x="56234" y="50525"/>
                  </a:lnTo>
                  <a:lnTo>
                    <a:pt x="56280" y="50792"/>
                  </a:lnTo>
                  <a:lnTo>
                    <a:pt x="56300" y="51004"/>
                  </a:lnTo>
                  <a:lnTo>
                    <a:pt x="56302" y="51220"/>
                  </a:lnTo>
                  <a:lnTo>
                    <a:pt x="56298" y="51437"/>
                  </a:lnTo>
                  <a:lnTo>
                    <a:pt x="56300" y="51653"/>
                  </a:lnTo>
                  <a:lnTo>
                    <a:pt x="56334" y="51928"/>
                  </a:lnTo>
                  <a:lnTo>
                    <a:pt x="56392" y="52182"/>
                  </a:lnTo>
                  <a:lnTo>
                    <a:pt x="56450" y="52402"/>
                  </a:lnTo>
                  <a:lnTo>
                    <a:pt x="56516" y="52619"/>
                  </a:lnTo>
                  <a:lnTo>
                    <a:pt x="56652" y="53051"/>
                  </a:lnTo>
                  <a:lnTo>
                    <a:pt x="56713" y="53270"/>
                  </a:lnTo>
                  <a:lnTo>
                    <a:pt x="56781" y="53592"/>
                  </a:lnTo>
                  <a:lnTo>
                    <a:pt x="56884" y="54252"/>
                  </a:lnTo>
                  <a:lnTo>
                    <a:pt x="56951" y="54573"/>
                  </a:lnTo>
                  <a:lnTo>
                    <a:pt x="57047" y="54877"/>
                  </a:lnTo>
                  <a:lnTo>
                    <a:pt x="57223" y="55264"/>
                  </a:lnTo>
                  <a:lnTo>
                    <a:pt x="57432" y="55628"/>
                  </a:lnTo>
                  <a:lnTo>
                    <a:pt x="57650" y="55925"/>
                  </a:lnTo>
                  <a:lnTo>
                    <a:pt x="57873" y="56158"/>
                  </a:lnTo>
                  <a:lnTo>
                    <a:pt x="58091" y="56400"/>
                  </a:lnTo>
                  <a:lnTo>
                    <a:pt x="58209" y="56558"/>
                  </a:lnTo>
                  <a:lnTo>
                    <a:pt x="58332" y="56737"/>
                  </a:lnTo>
                  <a:lnTo>
                    <a:pt x="58465" y="56956"/>
                  </a:lnTo>
                  <a:lnTo>
                    <a:pt x="58711" y="57234"/>
                  </a:lnTo>
                  <a:lnTo>
                    <a:pt x="58841" y="57274"/>
                  </a:lnTo>
                  <a:lnTo>
                    <a:pt x="59494" y="57338"/>
                  </a:lnTo>
                  <a:lnTo>
                    <a:pt x="59623" y="57377"/>
                  </a:lnTo>
                  <a:lnTo>
                    <a:pt x="59751" y="57431"/>
                  </a:lnTo>
                  <a:lnTo>
                    <a:pt x="60236" y="57680"/>
                  </a:lnTo>
                  <a:lnTo>
                    <a:pt x="60454" y="57803"/>
                  </a:lnTo>
                  <a:lnTo>
                    <a:pt x="60676" y="57911"/>
                  </a:lnTo>
                  <a:lnTo>
                    <a:pt x="60809" y="57954"/>
                  </a:lnTo>
                  <a:lnTo>
                    <a:pt x="60944" y="57988"/>
                  </a:lnTo>
                  <a:lnTo>
                    <a:pt x="61827" y="58160"/>
                  </a:lnTo>
                  <a:lnTo>
                    <a:pt x="62076" y="58240"/>
                  </a:lnTo>
                  <a:lnTo>
                    <a:pt x="62211" y="58290"/>
                  </a:lnTo>
                  <a:lnTo>
                    <a:pt x="62617" y="58588"/>
                  </a:lnTo>
                  <a:lnTo>
                    <a:pt x="62870" y="58989"/>
                  </a:lnTo>
                  <a:lnTo>
                    <a:pt x="63046" y="59132"/>
                  </a:lnTo>
                  <a:lnTo>
                    <a:pt x="63484" y="59283"/>
                  </a:lnTo>
                  <a:lnTo>
                    <a:pt x="63745" y="59276"/>
                  </a:lnTo>
                  <a:lnTo>
                    <a:pt x="63979" y="59260"/>
                  </a:lnTo>
                  <a:lnTo>
                    <a:pt x="64189" y="59225"/>
                  </a:lnTo>
                  <a:lnTo>
                    <a:pt x="64400" y="59204"/>
                  </a:lnTo>
                  <a:lnTo>
                    <a:pt x="64571" y="59214"/>
                  </a:lnTo>
                  <a:lnTo>
                    <a:pt x="64744" y="59242"/>
                  </a:lnTo>
                  <a:lnTo>
                    <a:pt x="64915" y="59281"/>
                  </a:lnTo>
                  <a:lnTo>
                    <a:pt x="65255" y="59378"/>
                  </a:lnTo>
                  <a:lnTo>
                    <a:pt x="65465" y="59450"/>
                  </a:lnTo>
                  <a:lnTo>
                    <a:pt x="65670" y="59536"/>
                  </a:lnTo>
                  <a:lnTo>
                    <a:pt x="66080" y="59723"/>
                  </a:lnTo>
                  <a:lnTo>
                    <a:pt x="66285" y="59811"/>
                  </a:lnTo>
                  <a:lnTo>
                    <a:pt x="67284" y="60192"/>
                  </a:lnTo>
                  <a:lnTo>
                    <a:pt x="67521" y="60275"/>
                  </a:lnTo>
                  <a:lnTo>
                    <a:pt x="67755" y="60365"/>
                  </a:lnTo>
                  <a:lnTo>
                    <a:pt x="67978" y="60473"/>
                  </a:lnTo>
                  <a:lnTo>
                    <a:pt x="68370" y="60785"/>
                  </a:lnTo>
                  <a:lnTo>
                    <a:pt x="68793" y="61274"/>
                  </a:lnTo>
                  <a:lnTo>
                    <a:pt x="69126" y="61598"/>
                  </a:lnTo>
                  <a:lnTo>
                    <a:pt x="69458" y="61737"/>
                  </a:lnTo>
                  <a:lnTo>
                    <a:pt x="69836" y="62065"/>
                  </a:lnTo>
                  <a:lnTo>
                    <a:pt x="69946" y="62199"/>
                  </a:lnTo>
                  <a:lnTo>
                    <a:pt x="70046" y="62339"/>
                  </a:lnTo>
                  <a:lnTo>
                    <a:pt x="70121" y="62472"/>
                  </a:lnTo>
                  <a:lnTo>
                    <a:pt x="70186" y="62614"/>
                  </a:lnTo>
                  <a:lnTo>
                    <a:pt x="70303" y="62911"/>
                  </a:lnTo>
                  <a:lnTo>
                    <a:pt x="71201" y="64153"/>
                  </a:lnTo>
                  <a:lnTo>
                    <a:pt x="71472" y="64291"/>
                  </a:lnTo>
                  <a:lnTo>
                    <a:pt x="71808" y="64505"/>
                  </a:lnTo>
                  <a:lnTo>
                    <a:pt x="71974" y="64591"/>
                  </a:lnTo>
                  <a:lnTo>
                    <a:pt x="72141" y="64670"/>
                  </a:lnTo>
                  <a:lnTo>
                    <a:pt x="72374" y="64773"/>
                  </a:lnTo>
                  <a:lnTo>
                    <a:pt x="72671" y="64893"/>
                  </a:lnTo>
                  <a:lnTo>
                    <a:pt x="73311" y="65135"/>
                  </a:lnTo>
                  <a:lnTo>
                    <a:pt x="73655" y="65257"/>
                  </a:lnTo>
                  <a:lnTo>
                    <a:pt x="74270" y="65460"/>
                  </a:lnTo>
                  <a:lnTo>
                    <a:pt x="74938" y="65660"/>
                  </a:lnTo>
                  <a:lnTo>
                    <a:pt x="77118" y="65751"/>
                  </a:lnTo>
                  <a:lnTo>
                    <a:pt x="77435" y="65764"/>
                  </a:lnTo>
                  <a:lnTo>
                    <a:pt x="77907" y="65845"/>
                  </a:lnTo>
                  <a:lnTo>
                    <a:pt x="79059" y="65860"/>
                  </a:lnTo>
                  <a:lnTo>
                    <a:pt x="80192" y="65918"/>
                  </a:lnTo>
                  <a:lnTo>
                    <a:pt x="81033" y="65923"/>
                  </a:lnTo>
                  <a:lnTo>
                    <a:pt x="81620" y="65936"/>
                  </a:lnTo>
                  <a:lnTo>
                    <a:pt x="81786" y="65959"/>
                  </a:lnTo>
                  <a:lnTo>
                    <a:pt x="81917" y="65971"/>
                  </a:lnTo>
                  <a:lnTo>
                    <a:pt x="82073" y="65977"/>
                  </a:lnTo>
                  <a:lnTo>
                    <a:pt x="82226" y="65978"/>
                  </a:lnTo>
                  <a:lnTo>
                    <a:pt x="82384" y="65827"/>
                  </a:lnTo>
                  <a:lnTo>
                    <a:pt x="82596" y="65575"/>
                  </a:lnTo>
                  <a:lnTo>
                    <a:pt x="82781" y="65397"/>
                  </a:lnTo>
                  <a:lnTo>
                    <a:pt x="82944" y="65231"/>
                  </a:lnTo>
                  <a:lnTo>
                    <a:pt x="83762" y="64307"/>
                  </a:lnTo>
                  <a:lnTo>
                    <a:pt x="84146" y="63899"/>
                  </a:lnTo>
                  <a:lnTo>
                    <a:pt x="87282" y="60101"/>
                  </a:lnTo>
                  <a:lnTo>
                    <a:pt x="88117" y="58956"/>
                  </a:lnTo>
                  <a:lnTo>
                    <a:pt x="88760" y="58030"/>
                  </a:lnTo>
                  <a:lnTo>
                    <a:pt x="89667" y="56838"/>
                  </a:lnTo>
                  <a:lnTo>
                    <a:pt x="90958" y="55471"/>
                  </a:lnTo>
                  <a:lnTo>
                    <a:pt x="91802" y="54454"/>
                  </a:lnTo>
                  <a:lnTo>
                    <a:pt x="93278" y="53167"/>
                  </a:lnTo>
                  <a:lnTo>
                    <a:pt x="94510" y="52333"/>
                  </a:lnTo>
                  <a:lnTo>
                    <a:pt x="94743" y="52174"/>
                  </a:lnTo>
                  <a:lnTo>
                    <a:pt x="95674" y="51584"/>
                  </a:lnTo>
                  <a:lnTo>
                    <a:pt x="96388" y="51267"/>
                  </a:lnTo>
                  <a:lnTo>
                    <a:pt x="101386" y="49602"/>
                  </a:lnTo>
                  <a:lnTo>
                    <a:pt x="101754" y="49480"/>
                  </a:lnTo>
                  <a:lnTo>
                    <a:pt x="103393" y="48780"/>
                  </a:lnTo>
                  <a:lnTo>
                    <a:pt x="104552" y="48475"/>
                  </a:lnTo>
                  <a:lnTo>
                    <a:pt x="105325" y="48436"/>
                  </a:lnTo>
                  <a:lnTo>
                    <a:pt x="105367" y="48278"/>
                  </a:lnTo>
                  <a:lnTo>
                    <a:pt x="106290" y="48275"/>
                  </a:lnTo>
                  <a:lnTo>
                    <a:pt x="106947" y="48325"/>
                  </a:lnTo>
                  <a:lnTo>
                    <a:pt x="108318" y="48418"/>
                  </a:lnTo>
                  <a:lnTo>
                    <a:pt x="109279" y="48523"/>
                  </a:lnTo>
                  <a:lnTo>
                    <a:pt x="109930" y="48570"/>
                  </a:lnTo>
                  <a:lnTo>
                    <a:pt x="111127" y="48714"/>
                  </a:lnTo>
                  <a:lnTo>
                    <a:pt x="113586" y="48958"/>
                  </a:lnTo>
                  <a:lnTo>
                    <a:pt x="117698" y="49288"/>
                  </a:lnTo>
                  <a:lnTo>
                    <a:pt x="121742" y="50025"/>
                  </a:lnTo>
                  <a:lnTo>
                    <a:pt x="122204" y="49940"/>
                  </a:lnTo>
                  <a:lnTo>
                    <a:pt x="122865" y="49837"/>
                  </a:lnTo>
                  <a:lnTo>
                    <a:pt x="123198" y="49778"/>
                  </a:lnTo>
                  <a:lnTo>
                    <a:pt x="123527" y="49705"/>
                  </a:lnTo>
                  <a:lnTo>
                    <a:pt x="123851" y="49610"/>
                  </a:lnTo>
                  <a:lnTo>
                    <a:pt x="124119" y="49507"/>
                  </a:lnTo>
                  <a:lnTo>
                    <a:pt x="124383" y="49387"/>
                  </a:lnTo>
                  <a:lnTo>
                    <a:pt x="124644" y="49258"/>
                  </a:lnTo>
                  <a:lnTo>
                    <a:pt x="125170" y="49007"/>
                  </a:lnTo>
                  <a:lnTo>
                    <a:pt x="125587" y="48828"/>
                  </a:lnTo>
                  <a:lnTo>
                    <a:pt x="126214" y="48571"/>
                  </a:lnTo>
                  <a:lnTo>
                    <a:pt x="128157" y="46947"/>
                  </a:lnTo>
                  <a:lnTo>
                    <a:pt x="130531" y="40498"/>
                  </a:lnTo>
                  <a:lnTo>
                    <a:pt x="130709" y="39938"/>
                  </a:lnTo>
                  <a:lnTo>
                    <a:pt x="131116" y="40034"/>
                  </a:lnTo>
                  <a:lnTo>
                    <a:pt x="131260" y="39931"/>
                  </a:lnTo>
                  <a:lnTo>
                    <a:pt x="133253" y="40248"/>
                  </a:lnTo>
                  <a:lnTo>
                    <a:pt x="135118" y="40550"/>
                  </a:lnTo>
                  <a:lnTo>
                    <a:pt x="135518" y="40611"/>
                  </a:lnTo>
                  <a:lnTo>
                    <a:pt x="135917" y="40669"/>
                  </a:lnTo>
                  <a:lnTo>
                    <a:pt x="138708" y="41139"/>
                  </a:lnTo>
                  <a:lnTo>
                    <a:pt x="139556" y="41283"/>
                  </a:lnTo>
                  <a:lnTo>
                    <a:pt x="139993" y="41362"/>
                  </a:lnTo>
                  <a:lnTo>
                    <a:pt x="143089" y="41878"/>
                  </a:lnTo>
                  <a:lnTo>
                    <a:pt x="143241" y="42083"/>
                  </a:lnTo>
                  <a:lnTo>
                    <a:pt x="143641" y="42149"/>
                  </a:lnTo>
                  <a:lnTo>
                    <a:pt x="144036" y="42213"/>
                  </a:lnTo>
                  <a:lnTo>
                    <a:pt x="144274" y="42045"/>
                  </a:lnTo>
                  <a:lnTo>
                    <a:pt x="152029" y="43322"/>
                  </a:lnTo>
                  <a:lnTo>
                    <a:pt x="156239" y="44013"/>
                  </a:lnTo>
                  <a:lnTo>
                    <a:pt x="160203" y="44666"/>
                  </a:lnTo>
                  <a:lnTo>
                    <a:pt x="161163" y="44836"/>
                  </a:lnTo>
                  <a:lnTo>
                    <a:pt x="161272" y="44514"/>
                  </a:lnTo>
                  <a:lnTo>
                    <a:pt x="161442" y="44060"/>
                  </a:lnTo>
                  <a:lnTo>
                    <a:pt x="161291" y="43774"/>
                  </a:lnTo>
                  <a:lnTo>
                    <a:pt x="161551" y="42332"/>
                  </a:lnTo>
                  <a:lnTo>
                    <a:pt x="161894" y="40398"/>
                  </a:lnTo>
                  <a:lnTo>
                    <a:pt x="162223" y="38518"/>
                  </a:lnTo>
                  <a:lnTo>
                    <a:pt x="162453" y="37245"/>
                  </a:lnTo>
                  <a:lnTo>
                    <a:pt x="162050" y="37219"/>
                  </a:lnTo>
                  <a:lnTo>
                    <a:pt x="162161" y="36571"/>
                  </a:lnTo>
                  <a:lnTo>
                    <a:pt x="162207" y="36293"/>
                  </a:lnTo>
                  <a:lnTo>
                    <a:pt x="162592" y="34208"/>
                  </a:lnTo>
                  <a:lnTo>
                    <a:pt x="162661" y="33790"/>
                  </a:lnTo>
                  <a:lnTo>
                    <a:pt x="162714" y="33359"/>
                  </a:lnTo>
                  <a:lnTo>
                    <a:pt x="163015" y="31856"/>
                  </a:lnTo>
                  <a:lnTo>
                    <a:pt x="163124" y="31266"/>
                  </a:lnTo>
                  <a:lnTo>
                    <a:pt x="163226" y="30710"/>
                  </a:lnTo>
                  <a:lnTo>
                    <a:pt x="163513" y="28857"/>
                  </a:lnTo>
                  <a:lnTo>
                    <a:pt x="163741" y="27737"/>
                  </a:lnTo>
                  <a:lnTo>
                    <a:pt x="164767" y="27653"/>
                  </a:lnTo>
                  <a:lnTo>
                    <a:pt x="166582" y="30399"/>
                  </a:lnTo>
                  <a:lnTo>
                    <a:pt x="167966" y="31030"/>
                  </a:lnTo>
                  <a:lnTo>
                    <a:pt x="169277" y="30897"/>
                  </a:lnTo>
                  <a:lnTo>
                    <a:pt x="171168" y="30087"/>
                  </a:lnTo>
                  <a:lnTo>
                    <a:pt x="171503" y="29400"/>
                  </a:lnTo>
                  <a:lnTo>
                    <a:pt x="172097" y="28158"/>
                  </a:lnTo>
                  <a:lnTo>
                    <a:pt x="173398" y="25278"/>
                  </a:lnTo>
                  <a:lnTo>
                    <a:pt x="174999" y="24163"/>
                  </a:lnTo>
                  <a:lnTo>
                    <a:pt x="177352" y="22531"/>
                  </a:lnTo>
                  <a:lnTo>
                    <a:pt x="177987" y="22529"/>
                  </a:lnTo>
                  <a:lnTo>
                    <a:pt x="178590" y="22541"/>
                  </a:lnTo>
                  <a:lnTo>
                    <a:pt x="179112" y="22555"/>
                  </a:lnTo>
                  <a:lnTo>
                    <a:pt x="180777" y="23704"/>
                  </a:lnTo>
                  <a:lnTo>
                    <a:pt x="181169" y="27445"/>
                  </a:lnTo>
                  <a:lnTo>
                    <a:pt x="182719" y="28187"/>
                  </a:lnTo>
                  <a:lnTo>
                    <a:pt x="183924" y="28349"/>
                  </a:lnTo>
                  <a:lnTo>
                    <a:pt x="185140" y="28535"/>
                  </a:lnTo>
                  <a:lnTo>
                    <a:pt x="186076" y="28910"/>
                  </a:lnTo>
                  <a:lnTo>
                    <a:pt x="186790" y="29765"/>
                  </a:lnTo>
                  <a:lnTo>
                    <a:pt x="187935" y="30546"/>
                  </a:lnTo>
                  <a:lnTo>
                    <a:pt x="189524" y="30983"/>
                  </a:lnTo>
                  <a:lnTo>
                    <a:pt x="190977" y="30647"/>
                  </a:lnTo>
                  <a:lnTo>
                    <a:pt x="191589" y="29795"/>
                  </a:lnTo>
                  <a:lnTo>
                    <a:pt x="191769" y="29206"/>
                  </a:lnTo>
                  <a:lnTo>
                    <a:pt x="195347" y="30282"/>
                  </a:lnTo>
                  <a:lnTo>
                    <a:pt x="195992" y="30416"/>
                  </a:lnTo>
                  <a:lnTo>
                    <a:pt x="196791" y="30574"/>
                  </a:lnTo>
                  <a:lnTo>
                    <a:pt x="198522" y="31265"/>
                  </a:lnTo>
                  <a:lnTo>
                    <a:pt x="202230" y="32779"/>
                  </a:lnTo>
                  <a:lnTo>
                    <a:pt x="204817" y="33273"/>
                  </a:lnTo>
                  <a:lnTo>
                    <a:pt x="207796" y="32583"/>
                  </a:lnTo>
                  <a:lnTo>
                    <a:pt x="210189" y="32781"/>
                  </a:lnTo>
                  <a:lnTo>
                    <a:pt x="211865" y="34404"/>
                  </a:lnTo>
                  <a:lnTo>
                    <a:pt x="212015" y="34630"/>
                  </a:lnTo>
                  <a:lnTo>
                    <a:pt x="212096" y="34851"/>
                  </a:lnTo>
                  <a:lnTo>
                    <a:pt x="212189" y="35066"/>
                  </a:lnTo>
                  <a:lnTo>
                    <a:pt x="212287" y="35265"/>
                  </a:lnTo>
                  <a:lnTo>
                    <a:pt x="212390" y="35447"/>
                  </a:lnTo>
                  <a:lnTo>
                    <a:pt x="212637" y="35810"/>
                  </a:lnTo>
                  <a:lnTo>
                    <a:pt x="212781" y="35988"/>
                  </a:lnTo>
                  <a:lnTo>
                    <a:pt x="213052" y="36282"/>
                  </a:lnTo>
                  <a:lnTo>
                    <a:pt x="213733" y="36842"/>
                  </a:lnTo>
                  <a:lnTo>
                    <a:pt x="213962" y="36984"/>
                  </a:lnTo>
                  <a:lnTo>
                    <a:pt x="214526" y="37344"/>
                  </a:lnTo>
                  <a:lnTo>
                    <a:pt x="214758" y="37475"/>
                  </a:lnTo>
                  <a:lnTo>
                    <a:pt x="215201" y="37694"/>
                  </a:lnTo>
                  <a:lnTo>
                    <a:pt x="216027" y="38112"/>
                  </a:lnTo>
                  <a:lnTo>
                    <a:pt x="215962" y="38273"/>
                  </a:lnTo>
                  <a:lnTo>
                    <a:pt x="215905" y="38441"/>
                  </a:lnTo>
                  <a:lnTo>
                    <a:pt x="215822" y="38568"/>
                  </a:lnTo>
                  <a:lnTo>
                    <a:pt x="215697" y="38796"/>
                  </a:lnTo>
                  <a:lnTo>
                    <a:pt x="215565" y="39050"/>
                  </a:lnTo>
                  <a:lnTo>
                    <a:pt x="215497" y="39196"/>
                  </a:lnTo>
                  <a:lnTo>
                    <a:pt x="215395" y="39391"/>
                  </a:lnTo>
                  <a:lnTo>
                    <a:pt x="215285" y="39578"/>
                  </a:lnTo>
                  <a:lnTo>
                    <a:pt x="215183" y="39737"/>
                  </a:lnTo>
                  <a:lnTo>
                    <a:pt x="215077" y="39892"/>
                  </a:lnTo>
                  <a:lnTo>
                    <a:pt x="214960" y="40042"/>
                  </a:lnTo>
                  <a:lnTo>
                    <a:pt x="214839" y="40187"/>
                  </a:lnTo>
                  <a:lnTo>
                    <a:pt x="214715" y="40328"/>
                  </a:lnTo>
                  <a:lnTo>
                    <a:pt x="214212" y="41165"/>
                  </a:lnTo>
                  <a:lnTo>
                    <a:pt x="213736" y="42452"/>
                  </a:lnTo>
                  <a:lnTo>
                    <a:pt x="213627" y="42734"/>
                  </a:lnTo>
                  <a:lnTo>
                    <a:pt x="212511" y="47408"/>
                  </a:lnTo>
                  <a:lnTo>
                    <a:pt x="211831" y="49350"/>
                  </a:lnTo>
                  <a:lnTo>
                    <a:pt x="211788" y="49663"/>
                  </a:lnTo>
                  <a:lnTo>
                    <a:pt x="211685" y="50392"/>
                  </a:lnTo>
                  <a:lnTo>
                    <a:pt x="211677" y="50978"/>
                  </a:lnTo>
                  <a:lnTo>
                    <a:pt x="211530" y="52015"/>
                  </a:lnTo>
                  <a:lnTo>
                    <a:pt x="211575" y="52997"/>
                  </a:lnTo>
                  <a:lnTo>
                    <a:pt x="211492" y="54034"/>
                  </a:lnTo>
                  <a:lnTo>
                    <a:pt x="211454" y="56449"/>
                  </a:lnTo>
                  <a:lnTo>
                    <a:pt x="211310" y="57353"/>
                  </a:lnTo>
                  <a:lnTo>
                    <a:pt x="211220" y="58918"/>
                  </a:lnTo>
                  <a:lnTo>
                    <a:pt x="211161" y="60418"/>
                  </a:lnTo>
                  <a:lnTo>
                    <a:pt x="210872" y="63993"/>
                  </a:lnTo>
                  <a:lnTo>
                    <a:pt x="210906" y="65884"/>
                  </a:lnTo>
                  <a:lnTo>
                    <a:pt x="211027" y="66344"/>
                  </a:lnTo>
                  <a:lnTo>
                    <a:pt x="211137" y="67649"/>
                  </a:lnTo>
                  <a:lnTo>
                    <a:pt x="211150" y="68709"/>
                  </a:lnTo>
                  <a:lnTo>
                    <a:pt x="211163" y="69732"/>
                  </a:lnTo>
                  <a:lnTo>
                    <a:pt x="211454" y="71760"/>
                  </a:lnTo>
                  <a:lnTo>
                    <a:pt x="211560" y="73065"/>
                  </a:lnTo>
                  <a:lnTo>
                    <a:pt x="211624" y="73324"/>
                  </a:lnTo>
                  <a:lnTo>
                    <a:pt x="211600" y="74697"/>
                  </a:lnTo>
                  <a:lnTo>
                    <a:pt x="211647" y="75802"/>
                  </a:lnTo>
                  <a:lnTo>
                    <a:pt x="212055" y="78285"/>
                  </a:lnTo>
                  <a:lnTo>
                    <a:pt x="212713" y="81487"/>
                  </a:lnTo>
                  <a:lnTo>
                    <a:pt x="213510" y="84306"/>
                  </a:lnTo>
                  <a:lnTo>
                    <a:pt x="214029" y="85838"/>
                  </a:lnTo>
                  <a:lnTo>
                    <a:pt x="214310" y="86666"/>
                  </a:lnTo>
                  <a:lnTo>
                    <a:pt x="215058" y="88372"/>
                  </a:lnTo>
                  <a:lnTo>
                    <a:pt x="216184" y="90604"/>
                  </a:lnTo>
                  <a:lnTo>
                    <a:pt x="217001" y="92119"/>
                  </a:lnTo>
                  <a:lnTo>
                    <a:pt x="217757" y="93629"/>
                  </a:lnTo>
                  <a:lnTo>
                    <a:pt x="218006" y="94061"/>
                  </a:lnTo>
                  <a:lnTo>
                    <a:pt x="218274" y="94479"/>
                  </a:lnTo>
                  <a:lnTo>
                    <a:pt x="218414" y="94679"/>
                  </a:lnTo>
                  <a:lnTo>
                    <a:pt x="218584" y="94911"/>
                  </a:lnTo>
                  <a:lnTo>
                    <a:pt x="218762" y="95143"/>
                  </a:lnTo>
                  <a:lnTo>
                    <a:pt x="218947" y="95366"/>
                  </a:lnTo>
                  <a:lnTo>
                    <a:pt x="219136" y="95584"/>
                  </a:lnTo>
                  <a:lnTo>
                    <a:pt x="219329" y="95798"/>
                  </a:lnTo>
                  <a:lnTo>
                    <a:pt x="219661" y="96148"/>
                  </a:lnTo>
                  <a:lnTo>
                    <a:pt x="219831" y="96316"/>
                  </a:lnTo>
                  <a:lnTo>
                    <a:pt x="220009" y="96480"/>
                  </a:lnTo>
                  <a:lnTo>
                    <a:pt x="220190" y="96635"/>
                  </a:lnTo>
                  <a:lnTo>
                    <a:pt x="220327" y="96744"/>
                  </a:lnTo>
                  <a:lnTo>
                    <a:pt x="220606" y="96953"/>
                  </a:lnTo>
                  <a:lnTo>
                    <a:pt x="220893" y="97144"/>
                  </a:lnTo>
                  <a:lnTo>
                    <a:pt x="221101" y="97267"/>
                  </a:lnTo>
                  <a:lnTo>
                    <a:pt x="221317" y="97381"/>
                  </a:lnTo>
                  <a:lnTo>
                    <a:pt x="221536" y="97485"/>
                  </a:lnTo>
                  <a:lnTo>
                    <a:pt x="221755" y="97581"/>
                  </a:lnTo>
                  <a:lnTo>
                    <a:pt x="221982" y="97658"/>
                  </a:lnTo>
                  <a:lnTo>
                    <a:pt x="222201" y="97722"/>
                  </a:lnTo>
                  <a:lnTo>
                    <a:pt x="222530" y="97776"/>
                  </a:lnTo>
                  <a:lnTo>
                    <a:pt x="222719" y="97767"/>
                  </a:lnTo>
                  <a:lnTo>
                    <a:pt x="222911" y="97735"/>
                  </a:lnTo>
                  <a:lnTo>
                    <a:pt x="223104" y="97676"/>
                  </a:lnTo>
                  <a:lnTo>
                    <a:pt x="223289" y="97599"/>
                  </a:lnTo>
                  <a:lnTo>
                    <a:pt x="223452" y="97508"/>
                  </a:lnTo>
                  <a:lnTo>
                    <a:pt x="224038" y="97244"/>
                  </a:lnTo>
                  <a:lnTo>
                    <a:pt x="224185" y="97144"/>
                  </a:lnTo>
                  <a:lnTo>
                    <a:pt x="224340" y="97053"/>
                  </a:lnTo>
                  <a:lnTo>
                    <a:pt x="224499" y="96967"/>
                  </a:lnTo>
                  <a:lnTo>
                    <a:pt x="224661" y="96890"/>
                  </a:lnTo>
                  <a:lnTo>
                    <a:pt x="224911" y="96789"/>
                  </a:lnTo>
                  <a:lnTo>
                    <a:pt x="225289" y="96635"/>
                  </a:lnTo>
                  <a:lnTo>
                    <a:pt x="225485" y="96385"/>
                  </a:lnTo>
                  <a:lnTo>
                    <a:pt x="226169" y="96039"/>
                  </a:lnTo>
                  <a:lnTo>
                    <a:pt x="226385" y="96071"/>
                  </a:lnTo>
                  <a:lnTo>
                    <a:pt x="226615" y="96162"/>
                  </a:lnTo>
                  <a:lnTo>
                    <a:pt x="226838" y="96294"/>
                  </a:lnTo>
                  <a:lnTo>
                    <a:pt x="227035" y="96457"/>
                  </a:lnTo>
                  <a:lnTo>
                    <a:pt x="227405" y="97167"/>
                  </a:lnTo>
                  <a:lnTo>
                    <a:pt x="227738" y="97744"/>
                  </a:lnTo>
                  <a:lnTo>
                    <a:pt x="228142" y="98399"/>
                  </a:lnTo>
                  <a:lnTo>
                    <a:pt x="228667" y="99022"/>
                  </a:lnTo>
                  <a:lnTo>
                    <a:pt x="229113" y="99641"/>
                  </a:lnTo>
                  <a:lnTo>
                    <a:pt x="229525" y="100105"/>
                  </a:lnTo>
                  <a:lnTo>
                    <a:pt x="229971" y="100682"/>
                  </a:lnTo>
                  <a:lnTo>
                    <a:pt x="230262" y="101260"/>
                  </a:lnTo>
                  <a:lnTo>
                    <a:pt x="230557" y="101915"/>
                  </a:lnTo>
                  <a:lnTo>
                    <a:pt x="230965" y="102497"/>
                  </a:lnTo>
                  <a:lnTo>
                    <a:pt x="231642" y="103002"/>
                  </a:lnTo>
                  <a:lnTo>
                    <a:pt x="232541" y="103780"/>
                  </a:lnTo>
                  <a:lnTo>
                    <a:pt x="232809" y="103961"/>
                  </a:lnTo>
                  <a:lnTo>
                    <a:pt x="233293" y="104289"/>
                  </a:lnTo>
                  <a:lnTo>
                    <a:pt x="234049" y="104648"/>
                  </a:lnTo>
                  <a:lnTo>
                    <a:pt x="234544" y="104703"/>
                  </a:lnTo>
                  <a:lnTo>
                    <a:pt x="235764" y="104621"/>
                  </a:lnTo>
                  <a:lnTo>
                    <a:pt x="238300" y="104011"/>
                  </a:lnTo>
                  <a:lnTo>
                    <a:pt x="242253" y="103880"/>
                  </a:lnTo>
                  <a:lnTo>
                    <a:pt x="242643" y="103889"/>
                  </a:lnTo>
                  <a:lnTo>
                    <a:pt x="245609" y="104589"/>
                  </a:lnTo>
                  <a:lnTo>
                    <a:pt x="246709" y="104607"/>
                  </a:lnTo>
                  <a:lnTo>
                    <a:pt x="246947" y="104498"/>
                  </a:lnTo>
                  <a:lnTo>
                    <a:pt x="247182" y="104334"/>
                  </a:lnTo>
                  <a:lnTo>
                    <a:pt x="247522" y="104011"/>
                  </a:lnTo>
                  <a:lnTo>
                    <a:pt x="247643" y="103875"/>
                  </a:lnTo>
                  <a:lnTo>
                    <a:pt x="247756" y="103729"/>
                  </a:lnTo>
                  <a:lnTo>
                    <a:pt x="247858" y="103579"/>
                  </a:lnTo>
                  <a:lnTo>
                    <a:pt x="247945" y="103425"/>
                  </a:lnTo>
                  <a:lnTo>
                    <a:pt x="248062" y="103179"/>
                  </a:lnTo>
                  <a:lnTo>
                    <a:pt x="248111" y="103047"/>
                  </a:lnTo>
                  <a:lnTo>
                    <a:pt x="248153" y="102915"/>
                  </a:lnTo>
                  <a:lnTo>
                    <a:pt x="248187" y="102784"/>
                  </a:lnTo>
                  <a:lnTo>
                    <a:pt x="248209" y="102656"/>
                  </a:lnTo>
                  <a:lnTo>
                    <a:pt x="248225" y="102524"/>
                  </a:lnTo>
                  <a:lnTo>
                    <a:pt x="248236" y="102392"/>
                  </a:lnTo>
                  <a:lnTo>
                    <a:pt x="248240" y="102265"/>
                  </a:lnTo>
                  <a:lnTo>
                    <a:pt x="248236" y="102133"/>
                  </a:lnTo>
                  <a:lnTo>
                    <a:pt x="247756" y="101096"/>
                  </a:lnTo>
                  <a:lnTo>
                    <a:pt x="247223" y="100682"/>
                  </a:lnTo>
                  <a:lnTo>
                    <a:pt x="247095" y="100637"/>
                  </a:lnTo>
                  <a:lnTo>
                    <a:pt x="246958" y="100601"/>
                  </a:lnTo>
                  <a:lnTo>
                    <a:pt x="246399" y="100328"/>
                  </a:lnTo>
                  <a:lnTo>
                    <a:pt x="246214" y="100191"/>
                  </a:lnTo>
                  <a:lnTo>
                    <a:pt x="245912" y="99882"/>
                  </a:lnTo>
                  <a:lnTo>
                    <a:pt x="245692" y="99418"/>
                  </a:lnTo>
                  <a:lnTo>
                    <a:pt x="245590" y="98654"/>
                  </a:lnTo>
                  <a:lnTo>
                    <a:pt x="245715" y="98122"/>
                  </a:lnTo>
                  <a:lnTo>
                    <a:pt x="245953" y="97590"/>
                  </a:lnTo>
                  <a:lnTo>
                    <a:pt x="246339" y="97140"/>
                  </a:lnTo>
                  <a:lnTo>
                    <a:pt x="247102" y="96962"/>
                  </a:lnTo>
                  <a:lnTo>
                    <a:pt x="248070" y="96876"/>
                  </a:lnTo>
                  <a:lnTo>
                    <a:pt x="248757" y="96890"/>
                  </a:lnTo>
                  <a:lnTo>
                    <a:pt x="249211" y="97044"/>
                  </a:lnTo>
                  <a:lnTo>
                    <a:pt x="249906" y="97372"/>
                  </a:lnTo>
                  <a:lnTo>
                    <a:pt x="250314" y="97522"/>
                  </a:lnTo>
                  <a:lnTo>
                    <a:pt x="250624" y="97672"/>
                  </a:lnTo>
                  <a:lnTo>
                    <a:pt x="250934" y="97776"/>
                  </a:lnTo>
                  <a:lnTo>
                    <a:pt x="251225" y="97781"/>
                  </a:lnTo>
                  <a:lnTo>
                    <a:pt x="251463" y="97858"/>
                  </a:lnTo>
                  <a:lnTo>
                    <a:pt x="251747" y="98104"/>
                  </a:lnTo>
                  <a:lnTo>
                    <a:pt x="251917" y="98177"/>
                  </a:lnTo>
                  <a:lnTo>
                    <a:pt x="252106" y="98377"/>
                  </a:lnTo>
                  <a:lnTo>
                    <a:pt x="252295" y="98645"/>
                  </a:lnTo>
                  <a:lnTo>
                    <a:pt x="252506" y="99036"/>
                  </a:lnTo>
                  <a:lnTo>
                    <a:pt x="252741" y="99354"/>
                  </a:lnTo>
                  <a:lnTo>
                    <a:pt x="252858" y="99623"/>
                  </a:lnTo>
                  <a:lnTo>
                    <a:pt x="253020" y="99891"/>
                  </a:lnTo>
                  <a:lnTo>
                    <a:pt x="253187" y="100064"/>
                  </a:lnTo>
                  <a:lnTo>
                    <a:pt x="253425" y="100237"/>
                  </a:lnTo>
                  <a:lnTo>
                    <a:pt x="253663" y="100387"/>
                  </a:lnTo>
                  <a:lnTo>
                    <a:pt x="254022" y="100487"/>
                  </a:lnTo>
                  <a:lnTo>
                    <a:pt x="254385" y="100496"/>
                  </a:lnTo>
                  <a:lnTo>
                    <a:pt x="254672" y="100450"/>
                  </a:lnTo>
                  <a:lnTo>
                    <a:pt x="254914" y="100528"/>
                  </a:lnTo>
                  <a:lnTo>
                    <a:pt x="255054" y="100746"/>
                  </a:lnTo>
                  <a:lnTo>
                    <a:pt x="255288" y="101283"/>
                  </a:lnTo>
                  <a:lnTo>
                    <a:pt x="255598" y="101556"/>
                  </a:lnTo>
                  <a:lnTo>
                    <a:pt x="255832" y="101824"/>
                  </a:lnTo>
                  <a:lnTo>
                    <a:pt x="256021" y="102142"/>
                  </a:lnTo>
                  <a:lnTo>
                    <a:pt x="256372" y="102633"/>
                  </a:lnTo>
                  <a:lnTo>
                    <a:pt x="256679" y="103075"/>
                  </a:lnTo>
                  <a:lnTo>
                    <a:pt x="256890" y="103488"/>
                  </a:lnTo>
                  <a:lnTo>
                    <a:pt x="257147" y="103902"/>
                  </a:lnTo>
                  <a:lnTo>
                    <a:pt x="257791" y="104662"/>
                  </a:lnTo>
                  <a:lnTo>
                    <a:pt x="257975" y="104839"/>
                  </a:lnTo>
                  <a:lnTo>
                    <a:pt x="258096" y="105007"/>
                  </a:lnTo>
                  <a:lnTo>
                    <a:pt x="258164" y="105253"/>
                  </a:lnTo>
                  <a:lnTo>
                    <a:pt x="258205" y="105517"/>
                  </a:lnTo>
                  <a:lnTo>
                    <a:pt x="258300" y="105740"/>
                  </a:lnTo>
                  <a:lnTo>
                    <a:pt x="258462" y="105958"/>
                  </a:lnTo>
                  <a:lnTo>
                    <a:pt x="258606" y="106108"/>
                  </a:lnTo>
                  <a:lnTo>
                    <a:pt x="258969" y="106331"/>
                  </a:lnTo>
                  <a:lnTo>
                    <a:pt x="259203" y="106495"/>
                  </a:lnTo>
                  <a:lnTo>
                    <a:pt x="259449" y="106640"/>
                  </a:lnTo>
                  <a:lnTo>
                    <a:pt x="259604" y="106708"/>
                  </a:lnTo>
                  <a:lnTo>
                    <a:pt x="259925" y="106822"/>
                  </a:lnTo>
                  <a:lnTo>
                    <a:pt x="260084" y="106886"/>
                  </a:lnTo>
                  <a:lnTo>
                    <a:pt x="260333" y="107036"/>
                  </a:lnTo>
                  <a:lnTo>
                    <a:pt x="260696" y="107368"/>
                  </a:lnTo>
                  <a:lnTo>
                    <a:pt x="260775" y="107500"/>
                  </a:lnTo>
                  <a:lnTo>
                    <a:pt x="260836" y="107641"/>
                  </a:lnTo>
                  <a:lnTo>
                    <a:pt x="260938" y="107945"/>
                  </a:lnTo>
                  <a:lnTo>
                    <a:pt x="260998" y="108086"/>
                  </a:lnTo>
                  <a:lnTo>
                    <a:pt x="261104" y="108273"/>
                  </a:lnTo>
                  <a:lnTo>
                    <a:pt x="261217" y="108455"/>
                  </a:lnTo>
                  <a:lnTo>
                    <a:pt x="261342" y="108632"/>
                  </a:lnTo>
                  <a:lnTo>
                    <a:pt x="261474" y="108805"/>
                  </a:lnTo>
                  <a:lnTo>
                    <a:pt x="261614" y="108964"/>
                  </a:lnTo>
                  <a:lnTo>
                    <a:pt x="261799" y="109142"/>
                  </a:lnTo>
                  <a:lnTo>
                    <a:pt x="262003" y="109301"/>
                  </a:lnTo>
                  <a:lnTo>
                    <a:pt x="262423" y="109610"/>
                  </a:lnTo>
                  <a:lnTo>
                    <a:pt x="262623" y="109774"/>
                  </a:lnTo>
                  <a:lnTo>
                    <a:pt x="262839" y="109969"/>
                  </a:lnTo>
                  <a:lnTo>
                    <a:pt x="263046" y="110169"/>
                  </a:lnTo>
                  <a:lnTo>
                    <a:pt x="263251" y="110379"/>
                  </a:lnTo>
                  <a:lnTo>
                    <a:pt x="263632" y="110815"/>
                  </a:lnTo>
                  <a:lnTo>
                    <a:pt x="263836" y="111088"/>
                  </a:lnTo>
                  <a:lnTo>
                    <a:pt x="264025" y="111370"/>
                  </a:lnTo>
                  <a:lnTo>
                    <a:pt x="264207" y="111661"/>
                  </a:lnTo>
                  <a:lnTo>
                    <a:pt x="264551" y="112252"/>
                  </a:lnTo>
                  <a:lnTo>
                    <a:pt x="264815" y="112693"/>
                  </a:lnTo>
                  <a:lnTo>
                    <a:pt x="264940" y="112912"/>
                  </a:lnTo>
                  <a:lnTo>
                    <a:pt x="265061" y="113139"/>
                  </a:lnTo>
                  <a:lnTo>
                    <a:pt x="265163" y="113371"/>
                  </a:lnTo>
                  <a:lnTo>
                    <a:pt x="265242" y="113571"/>
                  </a:lnTo>
                  <a:lnTo>
                    <a:pt x="265318" y="113776"/>
                  </a:lnTo>
                  <a:lnTo>
                    <a:pt x="265386" y="113985"/>
                  </a:lnTo>
                  <a:lnTo>
                    <a:pt x="265435" y="114194"/>
                  </a:lnTo>
                  <a:lnTo>
                    <a:pt x="265461" y="114403"/>
                  </a:lnTo>
                  <a:lnTo>
                    <a:pt x="265458" y="114608"/>
                  </a:lnTo>
                  <a:lnTo>
                    <a:pt x="265427" y="114813"/>
                  </a:lnTo>
                  <a:lnTo>
                    <a:pt x="265288" y="115427"/>
                  </a:lnTo>
                  <a:lnTo>
                    <a:pt x="265246" y="115572"/>
                  </a:lnTo>
                  <a:lnTo>
                    <a:pt x="265148" y="115859"/>
                  </a:lnTo>
                  <a:lnTo>
                    <a:pt x="265118" y="116000"/>
                  </a:lnTo>
                  <a:lnTo>
                    <a:pt x="265118" y="116136"/>
                  </a:lnTo>
                  <a:lnTo>
                    <a:pt x="265178" y="116286"/>
                  </a:lnTo>
                  <a:lnTo>
                    <a:pt x="265295" y="116423"/>
                  </a:lnTo>
                  <a:lnTo>
                    <a:pt x="265435" y="116559"/>
                  </a:lnTo>
                  <a:lnTo>
                    <a:pt x="265567" y="116705"/>
                  </a:lnTo>
                  <a:lnTo>
                    <a:pt x="265658" y="116855"/>
                  </a:lnTo>
                  <a:lnTo>
                    <a:pt x="265696" y="117005"/>
                  </a:lnTo>
                  <a:lnTo>
                    <a:pt x="265715" y="117164"/>
                  </a:lnTo>
                  <a:lnTo>
                    <a:pt x="265718" y="117487"/>
                  </a:lnTo>
                  <a:lnTo>
                    <a:pt x="265730" y="117933"/>
                  </a:lnTo>
                  <a:lnTo>
                    <a:pt x="265718" y="118501"/>
                  </a:lnTo>
                  <a:lnTo>
                    <a:pt x="265707" y="118783"/>
                  </a:lnTo>
                  <a:lnTo>
                    <a:pt x="265700" y="119070"/>
                  </a:lnTo>
                  <a:lnTo>
                    <a:pt x="265662" y="119829"/>
                  </a:lnTo>
                  <a:lnTo>
                    <a:pt x="265662" y="120084"/>
                  </a:lnTo>
                  <a:lnTo>
                    <a:pt x="265681" y="120334"/>
                  </a:lnTo>
                  <a:lnTo>
                    <a:pt x="265734" y="120639"/>
                  </a:lnTo>
                  <a:lnTo>
                    <a:pt x="265817" y="120944"/>
                  </a:lnTo>
                  <a:lnTo>
                    <a:pt x="265915" y="121244"/>
                  </a:lnTo>
                  <a:lnTo>
                    <a:pt x="266024" y="121544"/>
                  </a:lnTo>
                  <a:lnTo>
                    <a:pt x="266127" y="121844"/>
                  </a:lnTo>
                  <a:lnTo>
                    <a:pt x="266210" y="122099"/>
                  </a:lnTo>
                  <a:lnTo>
                    <a:pt x="266285" y="122363"/>
                  </a:lnTo>
                  <a:lnTo>
                    <a:pt x="266372" y="122617"/>
                  </a:lnTo>
                  <a:lnTo>
                    <a:pt x="266467" y="122872"/>
                  </a:lnTo>
                  <a:lnTo>
                    <a:pt x="266576" y="123113"/>
                  </a:lnTo>
                  <a:lnTo>
                    <a:pt x="266686" y="123313"/>
                  </a:lnTo>
                  <a:lnTo>
                    <a:pt x="266811" y="123504"/>
                  </a:lnTo>
                  <a:lnTo>
                    <a:pt x="267068" y="123882"/>
                  </a:lnTo>
                  <a:lnTo>
                    <a:pt x="267298" y="124232"/>
                  </a:lnTo>
                  <a:lnTo>
                    <a:pt x="267411" y="124387"/>
                  </a:lnTo>
                  <a:lnTo>
                    <a:pt x="267517" y="124546"/>
                  </a:lnTo>
                  <a:lnTo>
                    <a:pt x="267604" y="124705"/>
                  </a:lnTo>
                  <a:lnTo>
                    <a:pt x="267627" y="125119"/>
                  </a:lnTo>
                  <a:lnTo>
                    <a:pt x="267570" y="125374"/>
                  </a:lnTo>
                  <a:lnTo>
                    <a:pt x="268851" y="125319"/>
                  </a:lnTo>
                  <a:lnTo>
                    <a:pt x="269059" y="125210"/>
                  </a:lnTo>
                  <a:lnTo>
                    <a:pt x="269433" y="125001"/>
                  </a:lnTo>
                  <a:lnTo>
                    <a:pt x="269566" y="124941"/>
                  </a:lnTo>
                  <a:lnTo>
                    <a:pt x="269698" y="124905"/>
                  </a:lnTo>
                  <a:lnTo>
                    <a:pt x="269830" y="124878"/>
                  </a:lnTo>
                  <a:lnTo>
                    <a:pt x="269974" y="124860"/>
                  </a:lnTo>
                  <a:lnTo>
                    <a:pt x="270382" y="125128"/>
                  </a:lnTo>
                  <a:lnTo>
                    <a:pt x="270374" y="125273"/>
                  </a:lnTo>
                  <a:lnTo>
                    <a:pt x="270348" y="125419"/>
                  </a:lnTo>
                  <a:lnTo>
                    <a:pt x="270314" y="125546"/>
                  </a:lnTo>
                  <a:lnTo>
                    <a:pt x="270178" y="125801"/>
                  </a:lnTo>
                  <a:lnTo>
                    <a:pt x="269989" y="126047"/>
                  </a:lnTo>
                  <a:lnTo>
                    <a:pt x="269910" y="126174"/>
                  </a:lnTo>
                  <a:lnTo>
                    <a:pt x="269781" y="126420"/>
                  </a:lnTo>
                  <a:lnTo>
                    <a:pt x="269721" y="126547"/>
                  </a:lnTo>
                  <a:lnTo>
                    <a:pt x="269679" y="126674"/>
                  </a:lnTo>
                  <a:lnTo>
                    <a:pt x="269868" y="127375"/>
                  </a:lnTo>
                  <a:lnTo>
                    <a:pt x="270121" y="127757"/>
                  </a:lnTo>
                  <a:lnTo>
                    <a:pt x="270182" y="127975"/>
                  </a:lnTo>
                  <a:lnTo>
                    <a:pt x="270197" y="128207"/>
                  </a:lnTo>
                  <a:lnTo>
                    <a:pt x="270193" y="128453"/>
                  </a:lnTo>
                  <a:lnTo>
                    <a:pt x="270178" y="128703"/>
                  </a:lnTo>
                  <a:lnTo>
                    <a:pt x="270182" y="128944"/>
                  </a:lnTo>
                  <a:lnTo>
                    <a:pt x="270178" y="129635"/>
                  </a:lnTo>
                  <a:lnTo>
                    <a:pt x="270303" y="129908"/>
                  </a:lnTo>
                  <a:lnTo>
                    <a:pt x="270431" y="129908"/>
                  </a:lnTo>
                  <a:lnTo>
                    <a:pt x="270560" y="129899"/>
                  </a:lnTo>
                  <a:lnTo>
                    <a:pt x="270760" y="129826"/>
                  </a:lnTo>
                  <a:lnTo>
                    <a:pt x="270956" y="129681"/>
                  </a:lnTo>
                  <a:lnTo>
                    <a:pt x="271153" y="129521"/>
                  </a:lnTo>
                  <a:lnTo>
                    <a:pt x="271338" y="129394"/>
                  </a:lnTo>
                  <a:lnTo>
                    <a:pt x="271980" y="129608"/>
                  </a:lnTo>
                  <a:lnTo>
                    <a:pt x="272128" y="129744"/>
                  </a:lnTo>
                  <a:lnTo>
                    <a:pt x="272264" y="129908"/>
                  </a:lnTo>
                  <a:lnTo>
                    <a:pt x="272381" y="130094"/>
                  </a:lnTo>
                  <a:lnTo>
                    <a:pt x="272468" y="130290"/>
                  </a:lnTo>
                  <a:lnTo>
                    <a:pt x="272521" y="130672"/>
                  </a:lnTo>
                  <a:lnTo>
                    <a:pt x="272510" y="130959"/>
                  </a:lnTo>
                  <a:lnTo>
                    <a:pt x="272551" y="131213"/>
                  </a:lnTo>
                  <a:lnTo>
                    <a:pt x="272631" y="131473"/>
                  </a:lnTo>
                  <a:lnTo>
                    <a:pt x="272740" y="131727"/>
                  </a:lnTo>
                  <a:lnTo>
                    <a:pt x="272880" y="131959"/>
                  </a:lnTo>
                  <a:lnTo>
                    <a:pt x="273541" y="132382"/>
                  </a:lnTo>
                  <a:lnTo>
                    <a:pt x="273942" y="132450"/>
                  </a:lnTo>
                  <a:lnTo>
                    <a:pt x="274248" y="132455"/>
                  </a:lnTo>
                  <a:lnTo>
                    <a:pt x="274524" y="132582"/>
                  </a:lnTo>
                  <a:lnTo>
                    <a:pt x="274857" y="132682"/>
                  </a:lnTo>
                  <a:lnTo>
                    <a:pt x="275136" y="132596"/>
                  </a:lnTo>
                  <a:lnTo>
                    <a:pt x="275661" y="132328"/>
                  </a:lnTo>
                  <a:lnTo>
                    <a:pt x="275937" y="132332"/>
                  </a:lnTo>
                  <a:lnTo>
                    <a:pt x="276156" y="132241"/>
                  </a:lnTo>
                  <a:lnTo>
                    <a:pt x="276372" y="132027"/>
                  </a:lnTo>
                  <a:lnTo>
                    <a:pt x="276591" y="131877"/>
                  </a:lnTo>
                  <a:lnTo>
                    <a:pt x="276927" y="131882"/>
                  </a:lnTo>
                  <a:lnTo>
                    <a:pt x="277298" y="131827"/>
                  </a:lnTo>
                  <a:lnTo>
                    <a:pt x="277608" y="131773"/>
                  </a:lnTo>
                  <a:lnTo>
                    <a:pt x="277944" y="131809"/>
                  </a:lnTo>
                  <a:lnTo>
                    <a:pt x="278405" y="131755"/>
                  </a:lnTo>
                  <a:lnTo>
                    <a:pt x="278681" y="131727"/>
                  </a:lnTo>
                  <a:lnTo>
                    <a:pt x="279082" y="131705"/>
                  </a:lnTo>
                  <a:lnTo>
                    <a:pt x="279478" y="131773"/>
                  </a:lnTo>
                  <a:lnTo>
                    <a:pt x="279970" y="131905"/>
                  </a:lnTo>
                  <a:lnTo>
                    <a:pt x="280431" y="131882"/>
                  </a:lnTo>
                  <a:lnTo>
                    <a:pt x="281168" y="131864"/>
                  </a:lnTo>
                  <a:lnTo>
                    <a:pt x="281689" y="131841"/>
                  </a:lnTo>
                  <a:lnTo>
                    <a:pt x="282305" y="131632"/>
                  </a:lnTo>
                  <a:lnTo>
                    <a:pt x="282891" y="131645"/>
                  </a:lnTo>
                  <a:lnTo>
                    <a:pt x="283409" y="131805"/>
                  </a:lnTo>
                  <a:lnTo>
                    <a:pt x="283775" y="131968"/>
                  </a:lnTo>
                  <a:lnTo>
                    <a:pt x="284138" y="132218"/>
                  </a:lnTo>
                  <a:lnTo>
                    <a:pt x="284440" y="132500"/>
                  </a:lnTo>
                  <a:lnTo>
                    <a:pt x="284713" y="132846"/>
                  </a:lnTo>
                  <a:lnTo>
                    <a:pt x="284769" y="133124"/>
                  </a:lnTo>
                  <a:lnTo>
                    <a:pt x="284822" y="133497"/>
                  </a:lnTo>
                  <a:lnTo>
                    <a:pt x="284788" y="133833"/>
                  </a:lnTo>
                  <a:lnTo>
                    <a:pt x="284720" y="134265"/>
                  </a:lnTo>
                  <a:lnTo>
                    <a:pt x="284622" y="134665"/>
                  </a:lnTo>
                  <a:lnTo>
                    <a:pt x="284705" y="135002"/>
                  </a:lnTo>
                  <a:lnTo>
                    <a:pt x="284951" y="135225"/>
                  </a:lnTo>
                  <a:lnTo>
                    <a:pt x="285283" y="135352"/>
                  </a:lnTo>
                  <a:lnTo>
                    <a:pt x="285434" y="135539"/>
                  </a:lnTo>
                  <a:lnTo>
                    <a:pt x="285431" y="135939"/>
                  </a:lnTo>
                  <a:lnTo>
                    <a:pt x="285238" y="136339"/>
                  </a:lnTo>
                  <a:lnTo>
                    <a:pt x="284894" y="136890"/>
                  </a:lnTo>
                  <a:lnTo>
                    <a:pt x="284826" y="137258"/>
                  </a:lnTo>
                  <a:lnTo>
                    <a:pt x="284694" y="137717"/>
                  </a:lnTo>
                  <a:lnTo>
                    <a:pt x="284475" y="138022"/>
                  </a:lnTo>
                  <a:lnTo>
                    <a:pt x="284380" y="138236"/>
                  </a:lnTo>
                  <a:lnTo>
                    <a:pt x="284100" y="138477"/>
                  </a:lnTo>
                  <a:lnTo>
                    <a:pt x="283787" y="138659"/>
                  </a:lnTo>
                  <a:lnTo>
                    <a:pt x="283511" y="138868"/>
                  </a:lnTo>
                  <a:lnTo>
                    <a:pt x="283409" y="139268"/>
                  </a:lnTo>
                  <a:lnTo>
                    <a:pt x="283375" y="139487"/>
                  </a:lnTo>
                  <a:lnTo>
                    <a:pt x="283152" y="139973"/>
                  </a:lnTo>
                  <a:lnTo>
                    <a:pt x="282808" y="140524"/>
                  </a:lnTo>
                  <a:lnTo>
                    <a:pt x="282800" y="140801"/>
                  </a:lnTo>
                  <a:lnTo>
                    <a:pt x="282706" y="141015"/>
                  </a:lnTo>
                  <a:lnTo>
                    <a:pt x="282487" y="141351"/>
                  </a:lnTo>
                  <a:lnTo>
                    <a:pt x="282388" y="141688"/>
                  </a:lnTo>
                  <a:lnTo>
                    <a:pt x="282354" y="141965"/>
                  </a:lnTo>
                  <a:lnTo>
                    <a:pt x="282256" y="142243"/>
                  </a:lnTo>
                  <a:lnTo>
                    <a:pt x="282313" y="142643"/>
                  </a:lnTo>
                  <a:lnTo>
                    <a:pt x="282369" y="142921"/>
                  </a:lnTo>
                  <a:lnTo>
                    <a:pt x="282302" y="143230"/>
                  </a:lnTo>
                  <a:lnTo>
                    <a:pt x="282237" y="143412"/>
                  </a:lnTo>
                  <a:lnTo>
                    <a:pt x="282048" y="143657"/>
                  </a:lnTo>
                  <a:lnTo>
                    <a:pt x="281761" y="144267"/>
                  </a:lnTo>
                  <a:lnTo>
                    <a:pt x="281788" y="144576"/>
                  </a:lnTo>
                  <a:lnTo>
                    <a:pt x="281874" y="144886"/>
                  </a:lnTo>
                  <a:lnTo>
                    <a:pt x="281995" y="145136"/>
                  </a:lnTo>
                  <a:lnTo>
                    <a:pt x="282018" y="145445"/>
                  </a:lnTo>
                  <a:lnTo>
                    <a:pt x="281791" y="146118"/>
                  </a:lnTo>
                  <a:lnTo>
                    <a:pt x="281788" y="146459"/>
                  </a:lnTo>
                  <a:lnTo>
                    <a:pt x="281746" y="147014"/>
                  </a:lnTo>
                  <a:lnTo>
                    <a:pt x="281739" y="147878"/>
                  </a:lnTo>
                  <a:lnTo>
                    <a:pt x="281640" y="148279"/>
                  </a:lnTo>
                  <a:lnTo>
                    <a:pt x="281538" y="148738"/>
                  </a:lnTo>
                  <a:lnTo>
                    <a:pt x="281440" y="149075"/>
                  </a:lnTo>
                  <a:lnTo>
                    <a:pt x="281345" y="149502"/>
                  </a:lnTo>
                  <a:lnTo>
                    <a:pt x="281429" y="149966"/>
                  </a:lnTo>
                  <a:lnTo>
                    <a:pt x="281455" y="150275"/>
                  </a:lnTo>
                  <a:lnTo>
                    <a:pt x="281447" y="150585"/>
                  </a:lnTo>
                  <a:lnTo>
                    <a:pt x="281413" y="150862"/>
                  </a:lnTo>
                  <a:lnTo>
                    <a:pt x="281190" y="151258"/>
                  </a:lnTo>
                  <a:lnTo>
                    <a:pt x="280911" y="151622"/>
                  </a:lnTo>
                  <a:lnTo>
                    <a:pt x="280435" y="152541"/>
                  </a:lnTo>
                  <a:lnTo>
                    <a:pt x="280336" y="153000"/>
                  </a:lnTo>
                  <a:lnTo>
                    <a:pt x="280110" y="153609"/>
                  </a:lnTo>
                  <a:lnTo>
                    <a:pt x="279981" y="154010"/>
                  </a:lnTo>
                  <a:lnTo>
                    <a:pt x="279796" y="154101"/>
                  </a:lnTo>
                  <a:lnTo>
                    <a:pt x="279490" y="154064"/>
                  </a:lnTo>
                  <a:lnTo>
                    <a:pt x="279154" y="153932"/>
                  </a:lnTo>
                  <a:lnTo>
                    <a:pt x="279002" y="153810"/>
                  </a:lnTo>
                  <a:lnTo>
                    <a:pt x="278794" y="153468"/>
                  </a:lnTo>
                  <a:lnTo>
                    <a:pt x="278398" y="153396"/>
                  </a:lnTo>
                  <a:lnTo>
                    <a:pt x="278148" y="153487"/>
                  </a:lnTo>
                  <a:lnTo>
                    <a:pt x="277869" y="153668"/>
                  </a:lnTo>
                  <a:lnTo>
                    <a:pt x="277528" y="153937"/>
                  </a:lnTo>
                  <a:lnTo>
                    <a:pt x="277249" y="154210"/>
                  </a:lnTo>
                  <a:lnTo>
                    <a:pt x="277184" y="154424"/>
                  </a:lnTo>
                  <a:lnTo>
                    <a:pt x="276996" y="154669"/>
                  </a:lnTo>
                  <a:lnTo>
                    <a:pt x="276841" y="154787"/>
                  </a:lnTo>
                  <a:lnTo>
                    <a:pt x="276591" y="155060"/>
                  </a:lnTo>
                  <a:lnTo>
                    <a:pt x="276312" y="155333"/>
                  </a:lnTo>
                  <a:lnTo>
                    <a:pt x="275971" y="155483"/>
                  </a:lnTo>
                  <a:lnTo>
                    <a:pt x="275537" y="155661"/>
                  </a:lnTo>
                  <a:lnTo>
                    <a:pt x="275015" y="155683"/>
                  </a:lnTo>
                  <a:lnTo>
                    <a:pt x="274588" y="155674"/>
                  </a:lnTo>
                  <a:lnTo>
                    <a:pt x="274252" y="155547"/>
                  </a:lnTo>
                  <a:lnTo>
                    <a:pt x="273980" y="155356"/>
                  </a:lnTo>
                  <a:lnTo>
                    <a:pt x="273829" y="155079"/>
                  </a:lnTo>
                  <a:lnTo>
                    <a:pt x="273802" y="154833"/>
                  </a:lnTo>
                  <a:lnTo>
                    <a:pt x="273806" y="154678"/>
                  </a:lnTo>
                  <a:lnTo>
                    <a:pt x="273715" y="154551"/>
                  </a:lnTo>
                  <a:lnTo>
                    <a:pt x="273473" y="154455"/>
                  </a:lnTo>
                  <a:lnTo>
                    <a:pt x="273167" y="154451"/>
                  </a:lnTo>
                  <a:lnTo>
                    <a:pt x="272857" y="154478"/>
                  </a:lnTo>
                  <a:lnTo>
                    <a:pt x="272646" y="154442"/>
                  </a:lnTo>
                  <a:lnTo>
                    <a:pt x="272400" y="154405"/>
                  </a:lnTo>
                  <a:lnTo>
                    <a:pt x="272272" y="154619"/>
                  </a:lnTo>
                  <a:lnTo>
                    <a:pt x="272147" y="154865"/>
                  </a:lnTo>
                  <a:lnTo>
                    <a:pt x="271984" y="155324"/>
                  </a:lnTo>
                  <a:lnTo>
                    <a:pt x="271860" y="155538"/>
                  </a:lnTo>
                  <a:lnTo>
                    <a:pt x="271701" y="155784"/>
                  </a:lnTo>
                  <a:lnTo>
                    <a:pt x="271451" y="156056"/>
                  </a:lnTo>
                  <a:lnTo>
                    <a:pt x="271262" y="156329"/>
                  </a:lnTo>
                  <a:lnTo>
                    <a:pt x="271198" y="156666"/>
                  </a:lnTo>
                  <a:lnTo>
                    <a:pt x="270979" y="156880"/>
                  </a:lnTo>
                  <a:lnTo>
                    <a:pt x="270703" y="156934"/>
                  </a:lnTo>
                  <a:lnTo>
                    <a:pt x="270518" y="157025"/>
                  </a:lnTo>
                  <a:lnTo>
                    <a:pt x="270359" y="157271"/>
                  </a:lnTo>
                  <a:lnTo>
                    <a:pt x="270106" y="157817"/>
                  </a:lnTo>
                  <a:lnTo>
                    <a:pt x="269792" y="158185"/>
                  </a:lnTo>
                  <a:lnTo>
                    <a:pt x="269694" y="158490"/>
                  </a:lnTo>
                  <a:lnTo>
                    <a:pt x="269535" y="158736"/>
                  </a:lnTo>
                  <a:lnTo>
                    <a:pt x="269441" y="159072"/>
                  </a:lnTo>
                  <a:lnTo>
                    <a:pt x="269467" y="159350"/>
                  </a:lnTo>
                  <a:lnTo>
                    <a:pt x="269554" y="159595"/>
                  </a:lnTo>
                  <a:lnTo>
                    <a:pt x="269641" y="159814"/>
                  </a:lnTo>
                  <a:lnTo>
                    <a:pt x="269675" y="160064"/>
                  </a:lnTo>
                  <a:lnTo>
                    <a:pt x="269671" y="160282"/>
                  </a:lnTo>
                  <a:lnTo>
                    <a:pt x="269543" y="160587"/>
                  </a:lnTo>
                  <a:lnTo>
                    <a:pt x="269539" y="160896"/>
                  </a:lnTo>
                  <a:lnTo>
                    <a:pt x="269471" y="161355"/>
                  </a:lnTo>
                  <a:lnTo>
                    <a:pt x="269460" y="161860"/>
                  </a:lnTo>
                  <a:lnTo>
                    <a:pt x="269377" y="162393"/>
                  </a:lnTo>
                  <a:lnTo>
                    <a:pt x="269365" y="162966"/>
                  </a:lnTo>
                  <a:lnTo>
                    <a:pt x="269320" y="163384"/>
                  </a:lnTo>
                  <a:lnTo>
                    <a:pt x="269426" y="163844"/>
                  </a:lnTo>
                  <a:lnTo>
                    <a:pt x="269724" y="164307"/>
                  </a:lnTo>
                  <a:lnTo>
                    <a:pt x="269981" y="164694"/>
                  </a:lnTo>
                  <a:lnTo>
                    <a:pt x="270204" y="165154"/>
                  </a:lnTo>
                  <a:lnTo>
                    <a:pt x="270310" y="165690"/>
                  </a:lnTo>
                  <a:lnTo>
                    <a:pt x="270454" y="166113"/>
                  </a:lnTo>
                  <a:lnTo>
                    <a:pt x="270639" y="166268"/>
                  </a:lnTo>
                  <a:lnTo>
                    <a:pt x="270975" y="166691"/>
                  </a:lnTo>
                  <a:lnTo>
                    <a:pt x="271085" y="167000"/>
                  </a:lnTo>
                  <a:lnTo>
                    <a:pt x="270964" y="167455"/>
                  </a:lnTo>
                  <a:lnTo>
                    <a:pt x="270805" y="167719"/>
                  </a:lnTo>
                  <a:lnTo>
                    <a:pt x="270193" y="168169"/>
                  </a:lnTo>
                  <a:lnTo>
                    <a:pt x="270110" y="168470"/>
                  </a:lnTo>
                  <a:lnTo>
                    <a:pt x="270336" y="168665"/>
                  </a:lnTo>
                  <a:lnTo>
                    <a:pt x="270518" y="169052"/>
                  </a:lnTo>
                  <a:lnTo>
                    <a:pt x="270363" y="169275"/>
                  </a:lnTo>
                  <a:lnTo>
                    <a:pt x="270095" y="169461"/>
                  </a:lnTo>
                  <a:lnTo>
                    <a:pt x="269936" y="169957"/>
                  </a:lnTo>
                  <a:lnTo>
                    <a:pt x="269887" y="170489"/>
                  </a:lnTo>
                  <a:lnTo>
                    <a:pt x="270253" y="171408"/>
                  </a:lnTo>
                  <a:lnTo>
                    <a:pt x="270359" y="171908"/>
                  </a:lnTo>
                  <a:lnTo>
                    <a:pt x="270427" y="172404"/>
                  </a:lnTo>
                  <a:lnTo>
                    <a:pt x="270378" y="172900"/>
                  </a:lnTo>
                  <a:lnTo>
                    <a:pt x="270223" y="173164"/>
                  </a:lnTo>
                  <a:lnTo>
                    <a:pt x="270031" y="173669"/>
                  </a:lnTo>
                  <a:lnTo>
                    <a:pt x="269724" y="173891"/>
                  </a:lnTo>
                  <a:lnTo>
                    <a:pt x="269490" y="174346"/>
                  </a:lnTo>
                  <a:lnTo>
                    <a:pt x="269328" y="174842"/>
                  </a:lnTo>
                  <a:lnTo>
                    <a:pt x="269282" y="175411"/>
                  </a:lnTo>
                  <a:lnTo>
                    <a:pt x="269195" y="175907"/>
                  </a:lnTo>
                  <a:lnTo>
                    <a:pt x="269188" y="176480"/>
                  </a:lnTo>
                  <a:lnTo>
                    <a:pt x="269029" y="176935"/>
                  </a:lnTo>
                  <a:lnTo>
                    <a:pt x="268870" y="177235"/>
                  </a:lnTo>
                  <a:lnTo>
                    <a:pt x="268636" y="177690"/>
                  </a:lnTo>
                  <a:lnTo>
                    <a:pt x="268439" y="178031"/>
                  </a:lnTo>
                  <a:lnTo>
                    <a:pt x="268129" y="178522"/>
                  </a:lnTo>
                  <a:lnTo>
                    <a:pt x="267631" y="178818"/>
                  </a:lnTo>
                  <a:lnTo>
                    <a:pt x="267207" y="179113"/>
                  </a:lnTo>
                  <a:lnTo>
                    <a:pt x="266784" y="179450"/>
                  </a:lnTo>
                  <a:lnTo>
                    <a:pt x="266554" y="179714"/>
                  </a:lnTo>
                  <a:lnTo>
                    <a:pt x="266357" y="180055"/>
                  </a:lnTo>
                  <a:lnTo>
                    <a:pt x="266161" y="180433"/>
                  </a:lnTo>
                  <a:lnTo>
                    <a:pt x="265809" y="180924"/>
                  </a:lnTo>
                  <a:lnTo>
                    <a:pt x="265499" y="181338"/>
                  </a:lnTo>
                  <a:lnTo>
                    <a:pt x="265193" y="181561"/>
                  </a:lnTo>
                  <a:lnTo>
                    <a:pt x="264808" y="181784"/>
                  </a:lnTo>
                  <a:lnTo>
                    <a:pt x="264161" y="181961"/>
                  </a:lnTo>
                  <a:lnTo>
                    <a:pt x="263893" y="182075"/>
                  </a:lnTo>
                  <a:lnTo>
                    <a:pt x="263511" y="182179"/>
                  </a:lnTo>
                  <a:lnTo>
                    <a:pt x="263016" y="182211"/>
                  </a:lnTo>
                  <a:lnTo>
                    <a:pt x="261130" y="183821"/>
                  </a:lnTo>
                  <a:lnTo>
                    <a:pt x="260930" y="184272"/>
                  </a:lnTo>
                  <a:lnTo>
                    <a:pt x="260737" y="184613"/>
                  </a:lnTo>
                  <a:lnTo>
                    <a:pt x="260651" y="185109"/>
                  </a:lnTo>
                  <a:lnTo>
                    <a:pt x="260647" y="185491"/>
                  </a:lnTo>
                  <a:lnTo>
                    <a:pt x="260518" y="186173"/>
                  </a:lnTo>
                  <a:lnTo>
                    <a:pt x="260586" y="186824"/>
                  </a:lnTo>
                  <a:lnTo>
                    <a:pt x="260488" y="188193"/>
                  </a:lnTo>
                  <a:lnTo>
                    <a:pt x="260405" y="188539"/>
                  </a:lnTo>
                  <a:lnTo>
                    <a:pt x="260280" y="189107"/>
                  </a:lnTo>
                  <a:lnTo>
                    <a:pt x="260344" y="190022"/>
                  </a:lnTo>
                  <a:lnTo>
                    <a:pt x="260635" y="191095"/>
                  </a:lnTo>
                  <a:lnTo>
                    <a:pt x="260783" y="191441"/>
                  </a:lnTo>
                  <a:lnTo>
                    <a:pt x="260968" y="191827"/>
                  </a:lnTo>
                  <a:lnTo>
                    <a:pt x="261115" y="192059"/>
                  </a:lnTo>
                  <a:lnTo>
                    <a:pt x="261414" y="192442"/>
                  </a:lnTo>
                  <a:lnTo>
                    <a:pt x="261516" y="193019"/>
                  </a:lnTo>
                  <a:lnTo>
                    <a:pt x="261508" y="193515"/>
                  </a:lnTo>
                  <a:lnTo>
                    <a:pt x="261467" y="193856"/>
                  </a:lnTo>
                  <a:lnTo>
                    <a:pt x="261610" y="194166"/>
                  </a:lnTo>
                  <a:lnTo>
                    <a:pt x="261909" y="194548"/>
                  </a:lnTo>
                  <a:lnTo>
                    <a:pt x="262128" y="195048"/>
                  </a:lnTo>
                  <a:lnTo>
                    <a:pt x="262385" y="195589"/>
                  </a:lnTo>
                  <a:lnTo>
                    <a:pt x="262608" y="195894"/>
                  </a:lnTo>
                  <a:lnTo>
                    <a:pt x="262948" y="196053"/>
                  </a:lnTo>
                  <a:lnTo>
                    <a:pt x="263322" y="196326"/>
                  </a:lnTo>
                  <a:lnTo>
                    <a:pt x="263621" y="196754"/>
                  </a:lnTo>
                  <a:lnTo>
                    <a:pt x="263836" y="197441"/>
                  </a:lnTo>
                  <a:lnTo>
                    <a:pt x="263863" y="198242"/>
                  </a:lnTo>
                  <a:lnTo>
                    <a:pt x="263969" y="198819"/>
                  </a:lnTo>
                  <a:lnTo>
                    <a:pt x="264033" y="199465"/>
                  </a:lnTo>
                  <a:lnTo>
                    <a:pt x="264135" y="200157"/>
                  </a:lnTo>
                  <a:lnTo>
                    <a:pt x="264086" y="200916"/>
                  </a:lnTo>
                  <a:lnTo>
                    <a:pt x="264188" y="201453"/>
                  </a:lnTo>
                  <a:lnTo>
                    <a:pt x="264218" y="201949"/>
                  </a:lnTo>
                  <a:lnTo>
                    <a:pt x="264025" y="202249"/>
                  </a:lnTo>
                  <a:lnTo>
                    <a:pt x="264093" y="202595"/>
                  </a:lnTo>
                  <a:lnTo>
                    <a:pt x="264203" y="202941"/>
                  </a:lnTo>
                  <a:lnTo>
                    <a:pt x="264120" y="203359"/>
                  </a:lnTo>
                  <a:lnTo>
                    <a:pt x="264037" y="203700"/>
                  </a:lnTo>
                  <a:lnTo>
                    <a:pt x="263844" y="203928"/>
                  </a:lnTo>
                  <a:lnTo>
                    <a:pt x="263538" y="204187"/>
                  </a:lnTo>
                  <a:lnTo>
                    <a:pt x="263492" y="204569"/>
                  </a:lnTo>
                  <a:lnTo>
                    <a:pt x="263247" y="205556"/>
                  </a:lnTo>
                  <a:lnTo>
                    <a:pt x="262937" y="206011"/>
                  </a:lnTo>
                  <a:lnTo>
                    <a:pt x="262506" y="206689"/>
                  </a:lnTo>
                  <a:lnTo>
                    <a:pt x="262200" y="207026"/>
                  </a:lnTo>
                  <a:lnTo>
                    <a:pt x="261773" y="207403"/>
                  </a:lnTo>
                  <a:lnTo>
                    <a:pt x="260700" y="208186"/>
                  </a:lnTo>
                  <a:lnTo>
                    <a:pt x="260012" y="208327"/>
                  </a:lnTo>
                  <a:lnTo>
                    <a:pt x="259479" y="208509"/>
                  </a:lnTo>
                  <a:lnTo>
                    <a:pt x="258787" y="208800"/>
                  </a:lnTo>
                  <a:lnTo>
                    <a:pt x="258406" y="209023"/>
                  </a:lnTo>
                  <a:lnTo>
                    <a:pt x="258096" y="209287"/>
                  </a:lnTo>
                  <a:lnTo>
                    <a:pt x="257752" y="209473"/>
                  </a:lnTo>
                  <a:lnTo>
                    <a:pt x="257450" y="209505"/>
                  </a:lnTo>
                  <a:lnTo>
                    <a:pt x="256879" y="209496"/>
                  </a:lnTo>
                  <a:lnTo>
                    <a:pt x="256501" y="209259"/>
                  </a:lnTo>
                  <a:lnTo>
                    <a:pt x="256165" y="208950"/>
                  </a:lnTo>
                  <a:lnTo>
                    <a:pt x="255450" y="208632"/>
                  </a:lnTo>
                  <a:lnTo>
                    <a:pt x="255035" y="208472"/>
                  </a:lnTo>
                  <a:lnTo>
                    <a:pt x="254275" y="208372"/>
                  </a:lnTo>
                  <a:lnTo>
                    <a:pt x="253735" y="208318"/>
                  </a:lnTo>
                  <a:lnTo>
                    <a:pt x="253206" y="208286"/>
                  </a:lnTo>
                  <a:lnTo>
                    <a:pt x="252960" y="208268"/>
                  </a:lnTo>
                  <a:lnTo>
                    <a:pt x="251974" y="208031"/>
                  </a:lnTo>
                  <a:lnTo>
                    <a:pt x="251108" y="207658"/>
                  </a:lnTo>
                  <a:lnTo>
                    <a:pt x="250163" y="207208"/>
                  </a:lnTo>
                  <a:lnTo>
                    <a:pt x="249064" y="206553"/>
                  </a:lnTo>
                  <a:lnTo>
                    <a:pt x="248474" y="206184"/>
                  </a:lnTo>
                  <a:lnTo>
                    <a:pt x="247964" y="205975"/>
                  </a:lnTo>
                  <a:lnTo>
                    <a:pt x="247374" y="205688"/>
                  </a:lnTo>
                  <a:lnTo>
                    <a:pt x="246705" y="205475"/>
                  </a:lnTo>
                  <a:lnTo>
                    <a:pt x="246074" y="205188"/>
                  </a:lnTo>
                  <a:lnTo>
                    <a:pt x="245485" y="204938"/>
                  </a:lnTo>
                  <a:lnTo>
                    <a:pt x="242858" y="203264"/>
                  </a:lnTo>
                  <a:lnTo>
                    <a:pt x="242227" y="202972"/>
                  </a:lnTo>
                  <a:lnTo>
                    <a:pt x="241520" y="202604"/>
                  </a:lnTo>
                  <a:lnTo>
                    <a:pt x="240693" y="202272"/>
                  </a:lnTo>
                  <a:lnTo>
                    <a:pt x="239748" y="202017"/>
                  </a:lnTo>
                  <a:lnTo>
                    <a:pt x="238841" y="201644"/>
                  </a:lnTo>
                  <a:lnTo>
                    <a:pt x="237269" y="200862"/>
                  </a:lnTo>
                  <a:lnTo>
                    <a:pt x="236600" y="200575"/>
                  </a:lnTo>
                  <a:lnTo>
                    <a:pt x="236169" y="200248"/>
                  </a:lnTo>
                  <a:lnTo>
                    <a:pt x="235859" y="199884"/>
                  </a:lnTo>
                  <a:lnTo>
                    <a:pt x="235628" y="199442"/>
                  </a:lnTo>
                  <a:lnTo>
                    <a:pt x="235402" y="198883"/>
                  </a:lnTo>
                  <a:lnTo>
                    <a:pt x="235092" y="198437"/>
                  </a:lnTo>
                  <a:lnTo>
                    <a:pt x="234820" y="197996"/>
                  </a:lnTo>
                  <a:lnTo>
                    <a:pt x="234510" y="197714"/>
                  </a:lnTo>
                  <a:lnTo>
                    <a:pt x="233996" y="197545"/>
                  </a:lnTo>
                  <a:lnTo>
                    <a:pt x="233482" y="197495"/>
                  </a:lnTo>
                  <a:lnTo>
                    <a:pt x="232333" y="197477"/>
                  </a:lnTo>
                  <a:lnTo>
                    <a:pt x="231857" y="197432"/>
                  </a:lnTo>
                  <a:lnTo>
                    <a:pt x="231025" y="197336"/>
                  </a:lnTo>
                  <a:lnTo>
                    <a:pt x="230277" y="197245"/>
                  </a:lnTo>
                  <a:lnTo>
                    <a:pt x="229604" y="197154"/>
                  </a:lnTo>
                  <a:lnTo>
                    <a:pt x="228973" y="196986"/>
                  </a:lnTo>
                  <a:lnTo>
                    <a:pt x="228501" y="196777"/>
                  </a:lnTo>
                  <a:lnTo>
                    <a:pt x="227995" y="196331"/>
                  </a:lnTo>
                  <a:lnTo>
                    <a:pt x="227681" y="196167"/>
                  </a:lnTo>
                  <a:lnTo>
                    <a:pt x="227129" y="195958"/>
                  </a:lnTo>
                  <a:lnTo>
                    <a:pt x="226540" y="195712"/>
                  </a:lnTo>
                  <a:lnTo>
                    <a:pt x="226147" y="195385"/>
                  </a:lnTo>
                  <a:lnTo>
                    <a:pt x="225833" y="195180"/>
                  </a:lnTo>
                  <a:lnTo>
                    <a:pt x="225557" y="195057"/>
                  </a:lnTo>
                  <a:lnTo>
                    <a:pt x="225047" y="194730"/>
                  </a:lnTo>
                  <a:lnTo>
                    <a:pt x="224816" y="194489"/>
                  </a:lnTo>
                  <a:lnTo>
                    <a:pt x="224344" y="194279"/>
                  </a:lnTo>
                  <a:lnTo>
                    <a:pt x="224026" y="194157"/>
                  </a:lnTo>
                  <a:lnTo>
                    <a:pt x="223637" y="193870"/>
                  </a:lnTo>
                  <a:lnTo>
                    <a:pt x="223361" y="193629"/>
                  </a:lnTo>
                  <a:lnTo>
                    <a:pt x="223206" y="193465"/>
                  </a:lnTo>
                  <a:lnTo>
                    <a:pt x="223010" y="193465"/>
                  </a:lnTo>
                  <a:lnTo>
                    <a:pt x="222768" y="193620"/>
                  </a:lnTo>
                  <a:lnTo>
                    <a:pt x="222605" y="194011"/>
                  </a:lnTo>
                  <a:lnTo>
                    <a:pt x="222439" y="194329"/>
                  </a:lnTo>
                  <a:lnTo>
                    <a:pt x="222318" y="194607"/>
                  </a:lnTo>
                  <a:lnTo>
                    <a:pt x="222193" y="194843"/>
                  </a:lnTo>
                  <a:lnTo>
                    <a:pt x="221838" y="194916"/>
                  </a:lnTo>
                  <a:lnTo>
                    <a:pt x="221600" y="194752"/>
                  </a:lnTo>
                  <a:lnTo>
                    <a:pt x="221169" y="194507"/>
                  </a:lnTo>
                  <a:lnTo>
                    <a:pt x="220810" y="194502"/>
                  </a:lnTo>
                  <a:lnTo>
                    <a:pt x="220455" y="194534"/>
                  </a:lnTo>
                  <a:lnTo>
                    <a:pt x="220058" y="194648"/>
                  </a:lnTo>
                  <a:lnTo>
                    <a:pt x="219624" y="194520"/>
                  </a:lnTo>
                  <a:lnTo>
                    <a:pt x="219151" y="194434"/>
                  </a:lnTo>
                  <a:lnTo>
                    <a:pt x="218675" y="194307"/>
                  </a:lnTo>
                  <a:lnTo>
                    <a:pt x="218441" y="194143"/>
                  </a:lnTo>
                  <a:lnTo>
                    <a:pt x="218203" y="194061"/>
                  </a:lnTo>
                  <a:lnTo>
                    <a:pt x="218006" y="194056"/>
                  </a:lnTo>
                  <a:lnTo>
                    <a:pt x="217730" y="194093"/>
                  </a:lnTo>
                  <a:lnTo>
                    <a:pt x="217292" y="194125"/>
                  </a:lnTo>
                  <a:lnTo>
                    <a:pt x="216619" y="194152"/>
                  </a:lnTo>
                  <a:lnTo>
                    <a:pt x="215852" y="194106"/>
                  </a:lnTo>
                  <a:lnTo>
                    <a:pt x="215100" y="194170"/>
                  </a:lnTo>
                  <a:lnTo>
                    <a:pt x="214340" y="194398"/>
                  </a:lnTo>
                  <a:lnTo>
                    <a:pt x="213584" y="194666"/>
                  </a:lnTo>
                  <a:lnTo>
                    <a:pt x="212984" y="194971"/>
                  </a:lnTo>
                  <a:lnTo>
                    <a:pt x="212424" y="195321"/>
                  </a:lnTo>
                  <a:lnTo>
                    <a:pt x="211986" y="195476"/>
                  </a:lnTo>
                  <a:lnTo>
                    <a:pt x="211309" y="195580"/>
                  </a:lnTo>
                  <a:lnTo>
                    <a:pt x="210795" y="195535"/>
                  </a:lnTo>
                  <a:lnTo>
                    <a:pt x="210402" y="195407"/>
                  </a:lnTo>
                  <a:lnTo>
                    <a:pt x="210009" y="195244"/>
                  </a:lnTo>
                  <a:lnTo>
                    <a:pt x="209458" y="195071"/>
                  </a:lnTo>
                  <a:lnTo>
                    <a:pt x="208985" y="194866"/>
                  </a:lnTo>
                  <a:lnTo>
                    <a:pt x="208592" y="194661"/>
                  </a:lnTo>
                  <a:lnTo>
                    <a:pt x="208358" y="194379"/>
                  </a:lnTo>
                  <a:lnTo>
                    <a:pt x="208203" y="194175"/>
                  </a:lnTo>
                  <a:lnTo>
                    <a:pt x="207969" y="193893"/>
                  </a:lnTo>
                  <a:lnTo>
                    <a:pt x="207776" y="193611"/>
                  </a:lnTo>
                  <a:lnTo>
                    <a:pt x="207621" y="193333"/>
                  </a:lnTo>
                  <a:lnTo>
                    <a:pt x="207511" y="192892"/>
                  </a:lnTo>
                  <a:lnTo>
                    <a:pt x="207398" y="192533"/>
                  </a:lnTo>
                  <a:lnTo>
                    <a:pt x="207322" y="192210"/>
                  </a:lnTo>
                  <a:lnTo>
                    <a:pt x="207088" y="192009"/>
                  </a:lnTo>
                  <a:lnTo>
                    <a:pt x="206891" y="191964"/>
                  </a:lnTo>
                  <a:lnTo>
                    <a:pt x="206619" y="191723"/>
                  </a:lnTo>
                  <a:lnTo>
                    <a:pt x="206502" y="191523"/>
                  </a:lnTo>
                  <a:lnTo>
                    <a:pt x="206347" y="191400"/>
                  </a:lnTo>
                  <a:lnTo>
                    <a:pt x="205920" y="190913"/>
                  </a:lnTo>
                  <a:lnTo>
                    <a:pt x="205886" y="190517"/>
                  </a:lnTo>
                  <a:lnTo>
                    <a:pt x="205818" y="189958"/>
                  </a:lnTo>
                  <a:lnTo>
                    <a:pt x="205777" y="189799"/>
                  </a:lnTo>
                  <a:lnTo>
                    <a:pt x="205266" y="189589"/>
                  </a:lnTo>
                  <a:lnTo>
                    <a:pt x="205074" y="189430"/>
                  </a:lnTo>
                  <a:lnTo>
                    <a:pt x="204605" y="188943"/>
                  </a:lnTo>
                  <a:lnTo>
                    <a:pt x="204057" y="188338"/>
                  </a:lnTo>
                  <a:lnTo>
                    <a:pt x="203358" y="187647"/>
                  </a:lnTo>
                  <a:lnTo>
                    <a:pt x="202693" y="187160"/>
                  </a:lnTo>
                  <a:lnTo>
                    <a:pt x="202224" y="186596"/>
                  </a:lnTo>
                  <a:lnTo>
                    <a:pt x="201880" y="185991"/>
                  </a:lnTo>
                  <a:lnTo>
                    <a:pt x="201627" y="185063"/>
                  </a:lnTo>
                  <a:lnTo>
                    <a:pt x="201461" y="184244"/>
                  </a:lnTo>
                  <a:lnTo>
                    <a:pt x="201661" y="183348"/>
                  </a:lnTo>
                  <a:lnTo>
                    <a:pt x="201948" y="182884"/>
                  </a:lnTo>
                  <a:lnTo>
                    <a:pt x="202334" y="182084"/>
                  </a:lnTo>
                  <a:lnTo>
                    <a:pt x="202443" y="181775"/>
                  </a:lnTo>
                  <a:lnTo>
                    <a:pt x="202651" y="181320"/>
                  </a:lnTo>
                  <a:lnTo>
                    <a:pt x="202734" y="181051"/>
                  </a:lnTo>
                  <a:lnTo>
                    <a:pt x="202780" y="180665"/>
                  </a:lnTo>
                  <a:lnTo>
                    <a:pt x="202901" y="180123"/>
                  </a:lnTo>
                  <a:lnTo>
                    <a:pt x="202988" y="179664"/>
                  </a:lnTo>
                  <a:lnTo>
                    <a:pt x="203033" y="179318"/>
                  </a:lnTo>
                  <a:lnTo>
                    <a:pt x="202882" y="179082"/>
                  </a:lnTo>
                  <a:lnTo>
                    <a:pt x="202769" y="178886"/>
                  </a:lnTo>
                  <a:lnTo>
                    <a:pt x="202353" y="178572"/>
                  </a:lnTo>
                  <a:lnTo>
                    <a:pt x="202239" y="178299"/>
                  </a:lnTo>
                  <a:lnTo>
                    <a:pt x="202285" y="178031"/>
                  </a:lnTo>
                  <a:lnTo>
                    <a:pt x="202292" y="177376"/>
                  </a:lnTo>
                  <a:lnTo>
                    <a:pt x="202183" y="177139"/>
                  </a:lnTo>
                  <a:lnTo>
                    <a:pt x="201994" y="176907"/>
                  </a:lnTo>
                  <a:lnTo>
                    <a:pt x="201740" y="176725"/>
                  </a:lnTo>
                  <a:lnTo>
                    <a:pt x="201404" y="176411"/>
                  </a:lnTo>
                  <a:lnTo>
                    <a:pt x="201038" y="176061"/>
                  </a:lnTo>
                  <a:lnTo>
                    <a:pt x="200671" y="175807"/>
                  </a:lnTo>
                  <a:lnTo>
                    <a:pt x="200149" y="175424"/>
                  </a:lnTo>
                  <a:lnTo>
                    <a:pt x="199753" y="175202"/>
                  </a:lnTo>
                  <a:lnTo>
                    <a:pt x="199292" y="174915"/>
                  </a:lnTo>
                  <a:lnTo>
                    <a:pt x="198309" y="174588"/>
                  </a:lnTo>
                  <a:lnTo>
                    <a:pt x="197874" y="174515"/>
                  </a:lnTo>
                  <a:lnTo>
                    <a:pt x="197538" y="174419"/>
                  </a:lnTo>
                  <a:lnTo>
                    <a:pt x="197322" y="174260"/>
                  </a:lnTo>
                  <a:lnTo>
                    <a:pt x="196986" y="173910"/>
                  </a:lnTo>
                  <a:lnTo>
                    <a:pt x="196869" y="173537"/>
                  </a:lnTo>
                  <a:lnTo>
                    <a:pt x="196843" y="173287"/>
                  </a:lnTo>
                  <a:lnTo>
                    <a:pt x="196287" y="173186"/>
                  </a:lnTo>
                  <a:lnTo>
                    <a:pt x="195856" y="173023"/>
                  </a:lnTo>
                  <a:lnTo>
                    <a:pt x="195705" y="172800"/>
                  </a:lnTo>
                  <a:lnTo>
                    <a:pt x="195588" y="172491"/>
                  </a:lnTo>
                  <a:lnTo>
                    <a:pt x="195565" y="172172"/>
                  </a:lnTo>
                  <a:lnTo>
                    <a:pt x="195384" y="171949"/>
                  </a:lnTo>
                  <a:lnTo>
                    <a:pt x="195078" y="171758"/>
                  </a:lnTo>
                  <a:lnTo>
                    <a:pt x="194707" y="171567"/>
                  </a:lnTo>
                  <a:lnTo>
                    <a:pt x="194435" y="171408"/>
                  </a:lnTo>
                  <a:lnTo>
                    <a:pt x="194344" y="171094"/>
                  </a:lnTo>
                  <a:lnTo>
                    <a:pt x="194477" y="170785"/>
                  </a:lnTo>
                  <a:lnTo>
                    <a:pt x="194541" y="170475"/>
                  </a:lnTo>
                  <a:lnTo>
                    <a:pt x="194447" y="170011"/>
                  </a:lnTo>
                  <a:lnTo>
                    <a:pt x="194386" y="169570"/>
                  </a:lnTo>
                  <a:lnTo>
                    <a:pt x="194420" y="169193"/>
                  </a:lnTo>
                  <a:lnTo>
                    <a:pt x="195520" y="168811"/>
                  </a:lnTo>
                  <a:lnTo>
                    <a:pt x="195716" y="168888"/>
                  </a:lnTo>
                  <a:lnTo>
                    <a:pt x="195852" y="168961"/>
                  </a:lnTo>
                  <a:lnTo>
                    <a:pt x="196109" y="169152"/>
                  </a:lnTo>
                  <a:lnTo>
                    <a:pt x="196438" y="169447"/>
                  </a:lnTo>
                  <a:lnTo>
                    <a:pt x="196820" y="169921"/>
                  </a:lnTo>
                  <a:lnTo>
                    <a:pt x="196861" y="170048"/>
                  </a:lnTo>
                  <a:lnTo>
                    <a:pt x="196926" y="170316"/>
                  </a:lnTo>
                  <a:lnTo>
                    <a:pt x="196964" y="170444"/>
                  </a:lnTo>
                  <a:lnTo>
                    <a:pt x="197493" y="171281"/>
                  </a:lnTo>
                  <a:lnTo>
                    <a:pt x="197712" y="171440"/>
                  </a:lnTo>
                  <a:lnTo>
                    <a:pt x="197863" y="171531"/>
                  </a:lnTo>
                  <a:lnTo>
                    <a:pt x="198018" y="171613"/>
                  </a:lnTo>
                  <a:lnTo>
                    <a:pt x="198180" y="171685"/>
                  </a:lnTo>
                  <a:lnTo>
                    <a:pt x="198347" y="171749"/>
                  </a:lnTo>
                  <a:lnTo>
                    <a:pt x="198513" y="171790"/>
                  </a:lnTo>
                  <a:lnTo>
                    <a:pt x="198713" y="171817"/>
                  </a:lnTo>
                  <a:lnTo>
                    <a:pt x="198913" y="171817"/>
                  </a:lnTo>
                  <a:lnTo>
                    <a:pt x="199121" y="171804"/>
                  </a:lnTo>
                  <a:lnTo>
                    <a:pt x="199329" y="171781"/>
                  </a:lnTo>
                  <a:lnTo>
                    <a:pt x="199533" y="171767"/>
                  </a:lnTo>
                  <a:lnTo>
                    <a:pt x="200278" y="171726"/>
                  </a:lnTo>
                  <a:lnTo>
                    <a:pt x="201419" y="171635"/>
                  </a:lnTo>
                  <a:lnTo>
                    <a:pt x="202111" y="171531"/>
                  </a:lnTo>
                  <a:lnTo>
                    <a:pt x="202737" y="171540"/>
                  </a:lnTo>
                  <a:lnTo>
                    <a:pt x="203375" y="170672"/>
                  </a:lnTo>
                  <a:lnTo>
                    <a:pt x="202355" y="169486"/>
                  </a:lnTo>
                  <a:lnTo>
                    <a:pt x="202610" y="169256"/>
                  </a:lnTo>
                  <a:lnTo>
                    <a:pt x="204093" y="170935"/>
                  </a:lnTo>
                  <a:lnTo>
                    <a:pt x="204734" y="170958"/>
                  </a:lnTo>
                  <a:lnTo>
                    <a:pt x="205395" y="170353"/>
                  </a:lnTo>
                  <a:lnTo>
                    <a:pt x="205830" y="169588"/>
                  </a:lnTo>
                  <a:lnTo>
                    <a:pt x="206230" y="168747"/>
                  </a:lnTo>
                  <a:lnTo>
                    <a:pt x="206551" y="167828"/>
                  </a:lnTo>
                  <a:lnTo>
                    <a:pt x="206638" y="167287"/>
                  </a:lnTo>
                  <a:lnTo>
                    <a:pt x="206755" y="166514"/>
                  </a:lnTo>
                  <a:lnTo>
                    <a:pt x="206903" y="165363"/>
                  </a:lnTo>
                  <a:lnTo>
                    <a:pt x="206975" y="163703"/>
                  </a:lnTo>
                  <a:lnTo>
                    <a:pt x="207171" y="162042"/>
                  </a:lnTo>
                  <a:lnTo>
                    <a:pt x="207213" y="160091"/>
                  </a:lnTo>
                  <a:lnTo>
                    <a:pt x="207186" y="159886"/>
                  </a:lnTo>
                  <a:lnTo>
                    <a:pt x="207160" y="159477"/>
                  </a:lnTo>
                  <a:lnTo>
                    <a:pt x="207171" y="159063"/>
                  </a:lnTo>
                  <a:lnTo>
                    <a:pt x="207205" y="158726"/>
                  </a:lnTo>
                  <a:lnTo>
                    <a:pt x="207266" y="158390"/>
                  </a:lnTo>
                  <a:lnTo>
                    <a:pt x="207303" y="158222"/>
                  </a:lnTo>
                  <a:lnTo>
                    <a:pt x="207387" y="157903"/>
                  </a:lnTo>
                  <a:lnTo>
                    <a:pt x="207436" y="157744"/>
                  </a:lnTo>
                  <a:lnTo>
                    <a:pt x="207492" y="157594"/>
                  </a:lnTo>
                  <a:lnTo>
                    <a:pt x="207557" y="157444"/>
                  </a:lnTo>
                  <a:lnTo>
                    <a:pt x="207628" y="157303"/>
                  </a:lnTo>
                  <a:lnTo>
                    <a:pt x="207708" y="157162"/>
                  </a:lnTo>
                  <a:lnTo>
                    <a:pt x="207791" y="157030"/>
                  </a:lnTo>
                  <a:lnTo>
                    <a:pt x="208339" y="156516"/>
                  </a:lnTo>
                  <a:lnTo>
                    <a:pt x="208468" y="156439"/>
                  </a:lnTo>
                  <a:lnTo>
                    <a:pt x="208596" y="156375"/>
                  </a:lnTo>
                  <a:lnTo>
                    <a:pt x="208747" y="156311"/>
                  </a:lnTo>
                  <a:lnTo>
                    <a:pt x="208906" y="156266"/>
                  </a:lnTo>
                  <a:lnTo>
                    <a:pt x="209223" y="156188"/>
                  </a:lnTo>
                  <a:lnTo>
                    <a:pt x="209382" y="156143"/>
                  </a:lnTo>
                  <a:lnTo>
                    <a:pt x="209541" y="156088"/>
                  </a:lnTo>
                  <a:lnTo>
                    <a:pt x="210009" y="155906"/>
                  </a:lnTo>
                  <a:lnTo>
                    <a:pt x="210168" y="155856"/>
                  </a:lnTo>
                  <a:lnTo>
                    <a:pt x="210531" y="155756"/>
                  </a:lnTo>
                  <a:lnTo>
                    <a:pt x="210712" y="155715"/>
                  </a:lnTo>
                  <a:lnTo>
                    <a:pt x="210894" y="155693"/>
                  </a:lnTo>
                  <a:lnTo>
                    <a:pt x="211786" y="155929"/>
                  </a:lnTo>
                  <a:lnTo>
                    <a:pt x="212027" y="156129"/>
                  </a:lnTo>
                  <a:lnTo>
                    <a:pt x="212175" y="156270"/>
                  </a:lnTo>
                  <a:lnTo>
                    <a:pt x="212443" y="156584"/>
                  </a:lnTo>
                  <a:lnTo>
                    <a:pt x="212579" y="156734"/>
                  </a:lnTo>
                  <a:lnTo>
                    <a:pt x="212734" y="156866"/>
                  </a:lnTo>
                  <a:lnTo>
                    <a:pt x="212878" y="156957"/>
                  </a:lnTo>
                  <a:lnTo>
                    <a:pt x="213029" y="157043"/>
                  </a:lnTo>
                  <a:lnTo>
                    <a:pt x="213346" y="157184"/>
                  </a:lnTo>
                  <a:lnTo>
                    <a:pt x="213509" y="157239"/>
                  </a:lnTo>
                  <a:lnTo>
                    <a:pt x="213766" y="157312"/>
                  </a:lnTo>
                  <a:lnTo>
                    <a:pt x="214030" y="157366"/>
                  </a:lnTo>
                  <a:lnTo>
                    <a:pt x="214303" y="157398"/>
                  </a:lnTo>
                  <a:lnTo>
                    <a:pt x="214571" y="157407"/>
                  </a:lnTo>
                  <a:lnTo>
                    <a:pt x="214832" y="157385"/>
                  </a:lnTo>
                  <a:lnTo>
                    <a:pt x="215081" y="157325"/>
                  </a:lnTo>
                  <a:lnTo>
                    <a:pt x="215334" y="157239"/>
                  </a:lnTo>
                  <a:lnTo>
                    <a:pt x="215580" y="157125"/>
                  </a:lnTo>
                  <a:lnTo>
                    <a:pt x="215814" y="156998"/>
                  </a:lnTo>
                  <a:lnTo>
                    <a:pt x="216041" y="156862"/>
                  </a:lnTo>
                  <a:lnTo>
                    <a:pt x="216317" y="156657"/>
                  </a:lnTo>
                  <a:lnTo>
                    <a:pt x="216578" y="156420"/>
                  </a:lnTo>
                  <a:lnTo>
                    <a:pt x="216819" y="156161"/>
                  </a:lnTo>
                  <a:lnTo>
                    <a:pt x="217046" y="155888"/>
                  </a:lnTo>
                  <a:lnTo>
                    <a:pt x="217265" y="155611"/>
                  </a:lnTo>
                  <a:lnTo>
                    <a:pt x="217466" y="155333"/>
                  </a:lnTo>
                  <a:lnTo>
                    <a:pt x="217659" y="155042"/>
                  </a:lnTo>
                  <a:lnTo>
                    <a:pt x="217832" y="154742"/>
                  </a:lnTo>
                  <a:lnTo>
                    <a:pt x="217991" y="154433"/>
                  </a:lnTo>
                  <a:lnTo>
                    <a:pt x="218131" y="154119"/>
                  </a:lnTo>
                  <a:lnTo>
                    <a:pt x="218358" y="153527"/>
                  </a:lnTo>
                  <a:lnTo>
                    <a:pt x="218444" y="153223"/>
                  </a:lnTo>
                  <a:lnTo>
                    <a:pt x="218505" y="152913"/>
                  </a:lnTo>
                  <a:lnTo>
                    <a:pt x="218516" y="152618"/>
                  </a:lnTo>
                  <a:lnTo>
                    <a:pt x="218407" y="152013"/>
                  </a:lnTo>
                  <a:lnTo>
                    <a:pt x="218305" y="151849"/>
                  </a:lnTo>
                  <a:lnTo>
                    <a:pt x="218157" y="151704"/>
                  </a:lnTo>
                  <a:lnTo>
                    <a:pt x="217832" y="151431"/>
                  </a:lnTo>
                  <a:lnTo>
                    <a:pt x="217696" y="151276"/>
                  </a:lnTo>
                  <a:lnTo>
                    <a:pt x="217583" y="151117"/>
                  </a:lnTo>
                  <a:lnTo>
                    <a:pt x="217477" y="150949"/>
                  </a:lnTo>
                  <a:lnTo>
                    <a:pt x="217379" y="150780"/>
                  </a:lnTo>
                  <a:lnTo>
                    <a:pt x="217296" y="150603"/>
                  </a:lnTo>
                  <a:lnTo>
                    <a:pt x="217231" y="150421"/>
                  </a:lnTo>
                  <a:lnTo>
                    <a:pt x="217182" y="150139"/>
                  </a:lnTo>
                  <a:lnTo>
                    <a:pt x="217186" y="149839"/>
                  </a:lnTo>
                  <a:lnTo>
                    <a:pt x="217254" y="149220"/>
                  </a:lnTo>
                  <a:lnTo>
                    <a:pt x="217254" y="148915"/>
                  </a:lnTo>
                  <a:lnTo>
                    <a:pt x="217205" y="148561"/>
                  </a:lnTo>
                  <a:lnTo>
                    <a:pt x="217133" y="148210"/>
                  </a:lnTo>
                  <a:lnTo>
                    <a:pt x="217046" y="147860"/>
                  </a:lnTo>
                  <a:lnTo>
                    <a:pt x="216971" y="147510"/>
                  </a:lnTo>
                  <a:lnTo>
                    <a:pt x="216921" y="147160"/>
                  </a:lnTo>
                  <a:lnTo>
                    <a:pt x="216903" y="146846"/>
                  </a:lnTo>
                  <a:lnTo>
                    <a:pt x="216891" y="146527"/>
                  </a:lnTo>
                  <a:lnTo>
                    <a:pt x="216891" y="146214"/>
                  </a:lnTo>
                  <a:lnTo>
                    <a:pt x="216910" y="145900"/>
                  </a:lnTo>
                  <a:lnTo>
                    <a:pt x="216948" y="145590"/>
                  </a:lnTo>
                  <a:lnTo>
                    <a:pt x="216997" y="145331"/>
                  </a:lnTo>
                  <a:lnTo>
                    <a:pt x="217035" y="144966"/>
                  </a:lnTo>
                  <a:lnTo>
                    <a:pt x="217133" y="144817"/>
                  </a:lnTo>
                  <a:lnTo>
                    <a:pt x="217224" y="144567"/>
                  </a:lnTo>
                  <a:lnTo>
                    <a:pt x="217330" y="144331"/>
                  </a:lnTo>
                  <a:lnTo>
                    <a:pt x="217469" y="144085"/>
                  </a:lnTo>
                  <a:lnTo>
                    <a:pt x="217636" y="143858"/>
                  </a:lnTo>
                  <a:lnTo>
                    <a:pt x="217817" y="143635"/>
                  </a:lnTo>
                  <a:lnTo>
                    <a:pt x="218191" y="143198"/>
                  </a:lnTo>
                  <a:lnTo>
                    <a:pt x="218562" y="142748"/>
                  </a:lnTo>
                  <a:lnTo>
                    <a:pt x="218754" y="142529"/>
                  </a:lnTo>
                  <a:lnTo>
                    <a:pt x="218955" y="142320"/>
                  </a:lnTo>
                  <a:lnTo>
                    <a:pt x="219170" y="142129"/>
                  </a:lnTo>
                  <a:lnTo>
                    <a:pt x="219397" y="141952"/>
                  </a:lnTo>
                  <a:lnTo>
                    <a:pt x="219635" y="141797"/>
                  </a:lnTo>
                  <a:lnTo>
                    <a:pt x="219881" y="141647"/>
                  </a:lnTo>
                  <a:lnTo>
                    <a:pt x="220383" y="141365"/>
                  </a:lnTo>
                  <a:lnTo>
                    <a:pt x="220678" y="141188"/>
                  </a:lnTo>
                  <a:lnTo>
                    <a:pt x="221275" y="140847"/>
                  </a:lnTo>
                  <a:lnTo>
                    <a:pt x="221585" y="140706"/>
                  </a:lnTo>
                  <a:lnTo>
                    <a:pt x="221899" y="140606"/>
                  </a:lnTo>
                  <a:lnTo>
                    <a:pt x="222114" y="140583"/>
                  </a:lnTo>
                  <a:lnTo>
                    <a:pt x="222345" y="140587"/>
                  </a:lnTo>
                  <a:lnTo>
                    <a:pt x="222571" y="140596"/>
                  </a:lnTo>
                  <a:lnTo>
                    <a:pt x="222772" y="140574"/>
                  </a:lnTo>
                  <a:lnTo>
                    <a:pt x="223172" y="140023"/>
                  </a:lnTo>
                  <a:lnTo>
                    <a:pt x="223168" y="139873"/>
                  </a:lnTo>
                  <a:lnTo>
                    <a:pt x="223127" y="139719"/>
                  </a:lnTo>
                  <a:lnTo>
                    <a:pt x="223063" y="139555"/>
                  </a:lnTo>
                  <a:lnTo>
                    <a:pt x="222995" y="139396"/>
                  </a:lnTo>
                  <a:lnTo>
                    <a:pt x="222945" y="139232"/>
                  </a:lnTo>
                  <a:lnTo>
                    <a:pt x="222885" y="138968"/>
                  </a:lnTo>
                  <a:lnTo>
                    <a:pt x="222859" y="138836"/>
                  </a:lnTo>
                  <a:lnTo>
                    <a:pt x="222832" y="138568"/>
                  </a:lnTo>
                  <a:lnTo>
                    <a:pt x="222844" y="138413"/>
                  </a:lnTo>
                  <a:lnTo>
                    <a:pt x="222870" y="138254"/>
                  </a:lnTo>
                  <a:lnTo>
                    <a:pt x="222938" y="137945"/>
                  </a:lnTo>
                  <a:lnTo>
                    <a:pt x="222987" y="137676"/>
                  </a:lnTo>
                  <a:lnTo>
                    <a:pt x="223036" y="137244"/>
                  </a:lnTo>
                  <a:lnTo>
                    <a:pt x="222987" y="137117"/>
                  </a:lnTo>
                  <a:lnTo>
                    <a:pt x="222337" y="136617"/>
                  </a:lnTo>
                  <a:lnTo>
                    <a:pt x="221967" y="136562"/>
                  </a:lnTo>
                  <a:lnTo>
                    <a:pt x="221366" y="136430"/>
                  </a:lnTo>
                  <a:lnTo>
                    <a:pt x="221116" y="136394"/>
                  </a:lnTo>
                  <a:lnTo>
                    <a:pt x="220863" y="136366"/>
                  </a:lnTo>
                  <a:lnTo>
                    <a:pt x="220610" y="136348"/>
                  </a:lnTo>
                  <a:lnTo>
                    <a:pt x="220357" y="136344"/>
                  </a:lnTo>
                  <a:lnTo>
                    <a:pt x="220107" y="136348"/>
                  </a:lnTo>
                  <a:lnTo>
                    <a:pt x="219899" y="136371"/>
                  </a:lnTo>
                  <a:lnTo>
                    <a:pt x="219695" y="136403"/>
                  </a:lnTo>
                  <a:lnTo>
                    <a:pt x="219287" y="136480"/>
                  </a:lnTo>
                  <a:lnTo>
                    <a:pt x="219083" y="136512"/>
                  </a:lnTo>
                  <a:lnTo>
                    <a:pt x="218853" y="136539"/>
                  </a:lnTo>
                  <a:lnTo>
                    <a:pt x="218169" y="136594"/>
                  </a:lnTo>
                  <a:lnTo>
                    <a:pt x="217708" y="136639"/>
                  </a:lnTo>
                  <a:lnTo>
                    <a:pt x="217473" y="136658"/>
                  </a:lnTo>
                  <a:lnTo>
                    <a:pt x="217243" y="136685"/>
                  </a:lnTo>
                  <a:lnTo>
                    <a:pt x="217016" y="136721"/>
                  </a:lnTo>
                  <a:lnTo>
                    <a:pt x="216793" y="136776"/>
                  </a:lnTo>
                  <a:lnTo>
                    <a:pt x="216566" y="136867"/>
                  </a:lnTo>
                  <a:lnTo>
                    <a:pt x="216347" y="136981"/>
                  </a:lnTo>
                  <a:lnTo>
                    <a:pt x="216132" y="137108"/>
                  </a:lnTo>
                  <a:lnTo>
                    <a:pt x="215920" y="137240"/>
                  </a:lnTo>
                  <a:lnTo>
                    <a:pt x="215308" y="137581"/>
                  </a:lnTo>
                  <a:lnTo>
                    <a:pt x="215036" y="137713"/>
                  </a:lnTo>
                  <a:lnTo>
                    <a:pt x="214771" y="137804"/>
                  </a:lnTo>
                  <a:lnTo>
                    <a:pt x="214212" y="137917"/>
                  </a:lnTo>
                  <a:lnTo>
                    <a:pt x="213943" y="137995"/>
                  </a:lnTo>
                  <a:lnTo>
                    <a:pt x="213361" y="138418"/>
                  </a:lnTo>
                  <a:lnTo>
                    <a:pt x="213157" y="138650"/>
                  </a:lnTo>
                  <a:lnTo>
                    <a:pt x="213021" y="138827"/>
                  </a:lnTo>
                  <a:lnTo>
                    <a:pt x="212900" y="139023"/>
                  </a:lnTo>
                  <a:lnTo>
                    <a:pt x="212787" y="139223"/>
                  </a:lnTo>
                  <a:lnTo>
                    <a:pt x="212670" y="139418"/>
                  </a:lnTo>
                  <a:lnTo>
                    <a:pt x="212541" y="139605"/>
                  </a:lnTo>
                  <a:lnTo>
                    <a:pt x="212371" y="139805"/>
                  </a:lnTo>
                  <a:lnTo>
                    <a:pt x="212194" y="140001"/>
                  </a:lnTo>
                  <a:lnTo>
                    <a:pt x="212009" y="140192"/>
                  </a:lnTo>
                  <a:lnTo>
                    <a:pt x="211623" y="140555"/>
                  </a:lnTo>
                  <a:lnTo>
                    <a:pt x="211400" y="140742"/>
                  </a:lnTo>
                  <a:lnTo>
                    <a:pt x="210939" y="141092"/>
                  </a:lnTo>
                  <a:lnTo>
                    <a:pt x="210467" y="141438"/>
                  </a:lnTo>
                  <a:lnTo>
                    <a:pt x="209499" y="142166"/>
                  </a:lnTo>
                  <a:lnTo>
                    <a:pt x="209254" y="142343"/>
                  </a:lnTo>
                  <a:lnTo>
                    <a:pt x="208460" y="143175"/>
                  </a:lnTo>
                  <a:lnTo>
                    <a:pt x="207927" y="142620"/>
                  </a:lnTo>
                  <a:lnTo>
                    <a:pt x="207462" y="141588"/>
                  </a:lnTo>
                  <a:lnTo>
                    <a:pt x="206812" y="141033"/>
                  </a:lnTo>
                  <a:lnTo>
                    <a:pt x="207451" y="138873"/>
                  </a:lnTo>
                  <a:lnTo>
                    <a:pt x="208044" y="138877"/>
                  </a:lnTo>
                  <a:lnTo>
                    <a:pt x="208063" y="138418"/>
                  </a:lnTo>
                  <a:lnTo>
                    <a:pt x="208025" y="138099"/>
                  </a:lnTo>
                  <a:lnTo>
                    <a:pt x="207976" y="137631"/>
                  </a:lnTo>
                  <a:lnTo>
                    <a:pt x="207882" y="137413"/>
                  </a:lnTo>
                  <a:lnTo>
                    <a:pt x="207791" y="137181"/>
                  </a:lnTo>
                  <a:lnTo>
                    <a:pt x="207731" y="136917"/>
                  </a:lnTo>
                  <a:lnTo>
                    <a:pt x="207708" y="136749"/>
                  </a:lnTo>
                  <a:lnTo>
                    <a:pt x="207689" y="136226"/>
                  </a:lnTo>
                  <a:lnTo>
                    <a:pt x="207681" y="136016"/>
                  </a:lnTo>
                  <a:lnTo>
                    <a:pt x="207659" y="135680"/>
                  </a:lnTo>
                  <a:lnTo>
                    <a:pt x="207670" y="134647"/>
                  </a:lnTo>
                  <a:lnTo>
                    <a:pt x="207764" y="134443"/>
                  </a:lnTo>
                  <a:lnTo>
                    <a:pt x="207851" y="134242"/>
                  </a:lnTo>
                  <a:lnTo>
                    <a:pt x="208090" y="133801"/>
                  </a:lnTo>
                  <a:lnTo>
                    <a:pt x="208260" y="133587"/>
                  </a:lnTo>
                  <a:lnTo>
                    <a:pt x="208396" y="133437"/>
                  </a:lnTo>
                  <a:lnTo>
                    <a:pt x="208725" y="133033"/>
                  </a:lnTo>
                  <a:lnTo>
                    <a:pt x="208785" y="132869"/>
                  </a:lnTo>
                  <a:lnTo>
                    <a:pt x="208849" y="132628"/>
                  </a:lnTo>
                  <a:lnTo>
                    <a:pt x="208883" y="132482"/>
                  </a:lnTo>
                  <a:lnTo>
                    <a:pt x="208407" y="131664"/>
                  </a:lnTo>
                  <a:lnTo>
                    <a:pt x="207999" y="131377"/>
                  </a:lnTo>
                  <a:lnTo>
                    <a:pt x="207715" y="131204"/>
                  </a:lnTo>
                  <a:lnTo>
                    <a:pt x="207572" y="131122"/>
                  </a:lnTo>
                  <a:lnTo>
                    <a:pt x="207424" y="131045"/>
                  </a:lnTo>
                  <a:lnTo>
                    <a:pt x="206965" y="130842"/>
                  </a:lnTo>
                  <a:lnTo>
                    <a:pt x="206594" y="130703"/>
                  </a:lnTo>
                  <a:lnTo>
                    <a:pt x="206291" y="130604"/>
                  </a:lnTo>
                  <a:lnTo>
                    <a:pt x="205916" y="130495"/>
                  </a:lnTo>
                  <a:lnTo>
                    <a:pt x="205727" y="130436"/>
                  </a:lnTo>
                  <a:lnTo>
                    <a:pt x="205142" y="130245"/>
                  </a:lnTo>
                  <a:lnTo>
                    <a:pt x="204821" y="130158"/>
                  </a:lnTo>
                  <a:lnTo>
                    <a:pt x="204484" y="130085"/>
                  </a:lnTo>
                  <a:lnTo>
                    <a:pt x="204140" y="130022"/>
                  </a:lnTo>
                  <a:lnTo>
                    <a:pt x="203887" y="129985"/>
                  </a:lnTo>
                  <a:lnTo>
                    <a:pt x="203634" y="129958"/>
                  </a:lnTo>
                  <a:lnTo>
                    <a:pt x="202855" y="130340"/>
                  </a:lnTo>
                  <a:lnTo>
                    <a:pt x="202780" y="130467"/>
                  </a:lnTo>
                  <a:lnTo>
                    <a:pt x="202670" y="130695"/>
                  </a:lnTo>
                  <a:lnTo>
                    <a:pt x="202583" y="130936"/>
                  </a:lnTo>
                  <a:lnTo>
                    <a:pt x="202432" y="131427"/>
                  </a:lnTo>
                  <a:lnTo>
                    <a:pt x="202338" y="131668"/>
                  </a:lnTo>
                  <a:lnTo>
                    <a:pt x="202217" y="131923"/>
                  </a:lnTo>
                  <a:lnTo>
                    <a:pt x="202084" y="132178"/>
                  </a:lnTo>
                  <a:lnTo>
                    <a:pt x="201944" y="132428"/>
                  </a:lnTo>
                  <a:lnTo>
                    <a:pt x="201657" y="132923"/>
                  </a:lnTo>
                  <a:lnTo>
                    <a:pt x="201502" y="133187"/>
                  </a:lnTo>
                  <a:lnTo>
                    <a:pt x="201181" y="133715"/>
                  </a:lnTo>
                  <a:lnTo>
                    <a:pt x="200856" y="134238"/>
                  </a:lnTo>
                  <a:lnTo>
                    <a:pt x="200350" y="135070"/>
                  </a:lnTo>
                  <a:lnTo>
                    <a:pt x="200176" y="135343"/>
                  </a:lnTo>
                  <a:lnTo>
                    <a:pt x="199974" y="135615"/>
                  </a:lnTo>
                  <a:lnTo>
                    <a:pt x="199779" y="135889"/>
                  </a:lnTo>
                  <a:lnTo>
                    <a:pt x="199552" y="136162"/>
                  </a:lnTo>
                  <a:lnTo>
                    <a:pt x="199322" y="136426"/>
                  </a:lnTo>
                  <a:lnTo>
                    <a:pt x="199095" y="136698"/>
                  </a:lnTo>
                  <a:lnTo>
                    <a:pt x="198887" y="136981"/>
                  </a:lnTo>
                  <a:lnTo>
                    <a:pt x="198774" y="137158"/>
                  </a:lnTo>
                  <a:lnTo>
                    <a:pt x="198449" y="137704"/>
                  </a:lnTo>
                  <a:lnTo>
                    <a:pt x="198252" y="137986"/>
                  </a:lnTo>
                  <a:lnTo>
                    <a:pt x="197995" y="138309"/>
                  </a:lnTo>
                  <a:lnTo>
                    <a:pt x="197586" y="138833"/>
                  </a:lnTo>
                  <a:lnTo>
                    <a:pt x="197485" y="138961"/>
                  </a:lnTo>
                  <a:lnTo>
                    <a:pt x="196994" y="139105"/>
                  </a:lnTo>
                  <a:lnTo>
                    <a:pt x="196839" y="139177"/>
                  </a:lnTo>
                  <a:lnTo>
                    <a:pt x="196692" y="139255"/>
                  </a:lnTo>
                  <a:lnTo>
                    <a:pt x="196329" y="139664"/>
                  </a:lnTo>
                  <a:lnTo>
                    <a:pt x="196196" y="139891"/>
                  </a:lnTo>
                  <a:lnTo>
                    <a:pt x="196128" y="140019"/>
                  </a:lnTo>
                  <a:lnTo>
                    <a:pt x="195955" y="140424"/>
                  </a:lnTo>
                  <a:lnTo>
                    <a:pt x="195883" y="140551"/>
                  </a:lnTo>
                  <a:lnTo>
                    <a:pt x="195777" y="140706"/>
                  </a:lnTo>
                  <a:lnTo>
                    <a:pt x="195664" y="140856"/>
                  </a:lnTo>
                  <a:lnTo>
                    <a:pt x="195539" y="140997"/>
                  </a:lnTo>
                  <a:lnTo>
                    <a:pt x="195407" y="141133"/>
                  </a:lnTo>
                  <a:lnTo>
                    <a:pt x="195270" y="141265"/>
                  </a:lnTo>
                  <a:lnTo>
                    <a:pt x="194722" y="141679"/>
                  </a:lnTo>
                  <a:lnTo>
                    <a:pt x="194568" y="141711"/>
                  </a:lnTo>
                  <a:lnTo>
                    <a:pt x="194401" y="141715"/>
                  </a:lnTo>
                  <a:lnTo>
                    <a:pt x="193374" y="141575"/>
                  </a:lnTo>
                  <a:lnTo>
                    <a:pt x="193207" y="141579"/>
                  </a:lnTo>
                  <a:lnTo>
                    <a:pt x="193041" y="141588"/>
                  </a:lnTo>
                  <a:lnTo>
                    <a:pt x="192765" y="141647"/>
                  </a:lnTo>
                  <a:lnTo>
                    <a:pt x="192629" y="141697"/>
                  </a:lnTo>
                  <a:lnTo>
                    <a:pt x="192172" y="141993"/>
                  </a:lnTo>
                  <a:lnTo>
                    <a:pt x="191779" y="142416"/>
                  </a:lnTo>
                  <a:lnTo>
                    <a:pt x="191673" y="142552"/>
                  </a:lnTo>
                  <a:lnTo>
                    <a:pt x="190724" y="142429"/>
                  </a:lnTo>
                  <a:lnTo>
                    <a:pt x="190679" y="142297"/>
                  </a:lnTo>
                  <a:lnTo>
                    <a:pt x="190649" y="142161"/>
                  </a:lnTo>
                  <a:lnTo>
                    <a:pt x="190630" y="142029"/>
                  </a:lnTo>
                  <a:lnTo>
                    <a:pt x="190626" y="141888"/>
                  </a:lnTo>
                  <a:lnTo>
                    <a:pt x="190649" y="141743"/>
                  </a:lnTo>
                  <a:lnTo>
                    <a:pt x="190683" y="141597"/>
                  </a:lnTo>
                  <a:lnTo>
                    <a:pt x="190720" y="141452"/>
                  </a:lnTo>
                  <a:lnTo>
                    <a:pt x="190762" y="141310"/>
                  </a:lnTo>
                  <a:lnTo>
                    <a:pt x="190856" y="141019"/>
                  </a:lnTo>
                  <a:lnTo>
                    <a:pt x="190913" y="140878"/>
                  </a:lnTo>
                  <a:lnTo>
                    <a:pt x="191015" y="140587"/>
                  </a:lnTo>
                  <a:lnTo>
                    <a:pt x="191151" y="140160"/>
                  </a:lnTo>
                  <a:lnTo>
                    <a:pt x="191212" y="139941"/>
                  </a:lnTo>
                  <a:lnTo>
                    <a:pt x="191253" y="139723"/>
                  </a:lnTo>
                  <a:lnTo>
                    <a:pt x="191272" y="139509"/>
                  </a:lnTo>
                  <a:lnTo>
                    <a:pt x="191272" y="139350"/>
                  </a:lnTo>
                  <a:lnTo>
                    <a:pt x="191261" y="139186"/>
                  </a:lnTo>
                  <a:lnTo>
                    <a:pt x="191242" y="139027"/>
                  </a:lnTo>
                  <a:lnTo>
                    <a:pt x="191212" y="138873"/>
                  </a:lnTo>
                  <a:lnTo>
                    <a:pt x="191166" y="138722"/>
                  </a:lnTo>
                  <a:lnTo>
                    <a:pt x="191098" y="138582"/>
                  </a:lnTo>
                  <a:lnTo>
                    <a:pt x="191011" y="138450"/>
                  </a:lnTo>
                  <a:lnTo>
                    <a:pt x="190917" y="138322"/>
                  </a:lnTo>
                  <a:lnTo>
                    <a:pt x="190826" y="138190"/>
                  </a:lnTo>
                  <a:lnTo>
                    <a:pt x="190758" y="138049"/>
                  </a:lnTo>
                  <a:lnTo>
                    <a:pt x="190698" y="137899"/>
                  </a:lnTo>
                  <a:lnTo>
                    <a:pt x="190645" y="137740"/>
                  </a:lnTo>
                  <a:lnTo>
                    <a:pt x="190607" y="137576"/>
                  </a:lnTo>
                  <a:lnTo>
                    <a:pt x="190584" y="137417"/>
                  </a:lnTo>
                  <a:lnTo>
                    <a:pt x="190588" y="137263"/>
                  </a:lnTo>
                  <a:lnTo>
                    <a:pt x="190630" y="137099"/>
                  </a:lnTo>
                  <a:lnTo>
                    <a:pt x="190705" y="136940"/>
                  </a:lnTo>
                  <a:lnTo>
                    <a:pt x="190803" y="136780"/>
                  </a:lnTo>
                  <a:lnTo>
                    <a:pt x="190913" y="136630"/>
                  </a:lnTo>
                  <a:lnTo>
                    <a:pt x="191023" y="136485"/>
                  </a:lnTo>
                  <a:lnTo>
                    <a:pt x="191140" y="136344"/>
                  </a:lnTo>
                  <a:lnTo>
                    <a:pt x="191268" y="136203"/>
                  </a:lnTo>
                  <a:lnTo>
                    <a:pt x="191404" y="136071"/>
                  </a:lnTo>
                  <a:lnTo>
                    <a:pt x="191548" y="135948"/>
                  </a:lnTo>
                  <a:lnTo>
                    <a:pt x="191695" y="135834"/>
                  </a:lnTo>
                  <a:lnTo>
                    <a:pt x="191880" y="135716"/>
                  </a:lnTo>
                  <a:lnTo>
                    <a:pt x="192077" y="135616"/>
                  </a:lnTo>
                  <a:lnTo>
                    <a:pt x="192478" y="135425"/>
                  </a:lnTo>
                  <a:lnTo>
                    <a:pt x="192663" y="135307"/>
                  </a:lnTo>
                  <a:lnTo>
                    <a:pt x="193521" y="134356"/>
                  </a:lnTo>
                  <a:lnTo>
                    <a:pt x="193608" y="134165"/>
                  </a:lnTo>
                  <a:lnTo>
                    <a:pt x="193679" y="133960"/>
                  </a:lnTo>
                  <a:lnTo>
                    <a:pt x="193599" y="132552"/>
                  </a:lnTo>
                  <a:lnTo>
                    <a:pt x="193524" y="132364"/>
                  </a:lnTo>
                  <a:lnTo>
                    <a:pt x="193286" y="131718"/>
                  </a:lnTo>
                  <a:lnTo>
                    <a:pt x="193113" y="131318"/>
                  </a:lnTo>
                  <a:lnTo>
                    <a:pt x="192935" y="130922"/>
                  </a:lnTo>
                  <a:lnTo>
                    <a:pt x="192769" y="130527"/>
                  </a:lnTo>
                  <a:lnTo>
                    <a:pt x="192629" y="130117"/>
                  </a:lnTo>
                  <a:lnTo>
                    <a:pt x="192557" y="129826"/>
                  </a:lnTo>
                  <a:lnTo>
                    <a:pt x="192360" y="128794"/>
                  </a:lnTo>
                  <a:lnTo>
                    <a:pt x="192230" y="128738"/>
                  </a:lnTo>
                  <a:lnTo>
                    <a:pt x="192377" y="128386"/>
                  </a:lnTo>
                  <a:lnTo>
                    <a:pt x="192421" y="128007"/>
                  </a:lnTo>
                  <a:lnTo>
                    <a:pt x="192474" y="127698"/>
                  </a:lnTo>
                  <a:lnTo>
                    <a:pt x="192538" y="127384"/>
                  </a:lnTo>
                  <a:lnTo>
                    <a:pt x="192610" y="127075"/>
                  </a:lnTo>
                  <a:lnTo>
                    <a:pt x="192682" y="126797"/>
                  </a:lnTo>
                  <a:lnTo>
                    <a:pt x="192852" y="126242"/>
                  </a:lnTo>
                  <a:lnTo>
                    <a:pt x="192950" y="125969"/>
                  </a:lnTo>
                  <a:lnTo>
                    <a:pt x="193150" y="125442"/>
                  </a:lnTo>
                  <a:lnTo>
                    <a:pt x="193351" y="124896"/>
                  </a:lnTo>
                  <a:lnTo>
                    <a:pt x="193611" y="124441"/>
                  </a:lnTo>
                  <a:lnTo>
                    <a:pt x="193819" y="124105"/>
                  </a:lnTo>
                  <a:lnTo>
                    <a:pt x="194050" y="123782"/>
                  </a:lnTo>
                  <a:lnTo>
                    <a:pt x="194537" y="123154"/>
                  </a:lnTo>
                  <a:lnTo>
                    <a:pt x="195013" y="122517"/>
                  </a:lnTo>
                  <a:lnTo>
                    <a:pt x="195159" y="122317"/>
                  </a:lnTo>
                  <a:lnTo>
                    <a:pt x="195486" y="121876"/>
                  </a:lnTo>
                  <a:lnTo>
                    <a:pt x="195929" y="121347"/>
                  </a:lnTo>
                  <a:lnTo>
                    <a:pt x="196294" y="120768"/>
                  </a:lnTo>
                  <a:lnTo>
                    <a:pt x="196450" y="120448"/>
                  </a:lnTo>
                  <a:lnTo>
                    <a:pt x="197362" y="118958"/>
                  </a:lnTo>
                  <a:lnTo>
                    <a:pt x="197908" y="118042"/>
                  </a:lnTo>
                  <a:lnTo>
                    <a:pt x="198411" y="117232"/>
                  </a:lnTo>
                  <a:lnTo>
                    <a:pt x="198566" y="116991"/>
                  </a:lnTo>
                  <a:lnTo>
                    <a:pt x="198943" y="116517"/>
                  </a:lnTo>
                  <a:lnTo>
                    <a:pt x="199358" y="115840"/>
                  </a:lnTo>
                  <a:lnTo>
                    <a:pt x="200006" y="114972"/>
                  </a:lnTo>
                  <a:lnTo>
                    <a:pt x="200675" y="115759"/>
                  </a:lnTo>
                  <a:lnTo>
                    <a:pt x="200871" y="115631"/>
                  </a:lnTo>
                  <a:lnTo>
                    <a:pt x="201593" y="114927"/>
                  </a:lnTo>
                  <a:lnTo>
                    <a:pt x="201994" y="114413"/>
                  </a:lnTo>
                  <a:lnTo>
                    <a:pt x="202451" y="114094"/>
                  </a:lnTo>
                  <a:lnTo>
                    <a:pt x="202976" y="113585"/>
                  </a:lnTo>
                  <a:lnTo>
                    <a:pt x="203613" y="113103"/>
                  </a:lnTo>
                  <a:lnTo>
                    <a:pt x="205338" y="111797"/>
                  </a:lnTo>
                  <a:lnTo>
                    <a:pt x="205735" y="111347"/>
                  </a:lnTo>
                  <a:lnTo>
                    <a:pt x="205901" y="110433"/>
                  </a:lnTo>
                  <a:lnTo>
                    <a:pt x="205943" y="110256"/>
                  </a:lnTo>
                  <a:lnTo>
                    <a:pt x="205981" y="110074"/>
                  </a:lnTo>
                  <a:lnTo>
                    <a:pt x="206007" y="109896"/>
                  </a:lnTo>
                  <a:lnTo>
                    <a:pt x="206026" y="109715"/>
                  </a:lnTo>
                  <a:lnTo>
                    <a:pt x="206037" y="109533"/>
                  </a:lnTo>
                  <a:lnTo>
                    <a:pt x="206034" y="109278"/>
                  </a:lnTo>
                  <a:lnTo>
                    <a:pt x="206015" y="109023"/>
                  </a:lnTo>
                  <a:lnTo>
                    <a:pt x="205977" y="108769"/>
                  </a:lnTo>
                  <a:lnTo>
                    <a:pt x="205932" y="108514"/>
                  </a:lnTo>
                  <a:lnTo>
                    <a:pt x="205879" y="108264"/>
                  </a:lnTo>
                  <a:lnTo>
                    <a:pt x="205807" y="107991"/>
                  </a:lnTo>
                  <a:lnTo>
                    <a:pt x="205720" y="107723"/>
                  </a:lnTo>
                  <a:lnTo>
                    <a:pt x="205626" y="107459"/>
                  </a:lnTo>
                  <a:lnTo>
                    <a:pt x="205418" y="106931"/>
                  </a:lnTo>
                  <a:lnTo>
                    <a:pt x="205251" y="106522"/>
                  </a:lnTo>
                  <a:lnTo>
                    <a:pt x="205078" y="106117"/>
                  </a:lnTo>
                  <a:lnTo>
                    <a:pt x="204889" y="105717"/>
                  </a:lnTo>
                  <a:lnTo>
                    <a:pt x="204696" y="105321"/>
                  </a:lnTo>
                  <a:lnTo>
                    <a:pt x="204492" y="104926"/>
                  </a:lnTo>
                  <a:lnTo>
                    <a:pt x="204201" y="104384"/>
                  </a:lnTo>
                  <a:lnTo>
                    <a:pt x="204050" y="104121"/>
                  </a:lnTo>
                  <a:lnTo>
                    <a:pt x="203736" y="103589"/>
                  </a:lnTo>
                  <a:lnTo>
                    <a:pt x="203562" y="103284"/>
                  </a:lnTo>
                  <a:lnTo>
                    <a:pt x="203396" y="102965"/>
                  </a:lnTo>
                  <a:lnTo>
                    <a:pt x="203222" y="102656"/>
                  </a:lnTo>
                  <a:lnTo>
                    <a:pt x="203029" y="102374"/>
                  </a:lnTo>
                  <a:lnTo>
                    <a:pt x="202799" y="102129"/>
                  </a:lnTo>
                  <a:lnTo>
                    <a:pt x="202659" y="102010"/>
                  </a:lnTo>
                  <a:lnTo>
                    <a:pt x="202508" y="101901"/>
                  </a:lnTo>
                  <a:lnTo>
                    <a:pt x="202353" y="101801"/>
                  </a:lnTo>
                  <a:lnTo>
                    <a:pt x="202028" y="101633"/>
                  </a:lnTo>
                  <a:lnTo>
                    <a:pt x="201502" y="101965"/>
                  </a:lnTo>
                  <a:lnTo>
                    <a:pt x="201152" y="102238"/>
                  </a:lnTo>
                  <a:lnTo>
                    <a:pt x="201569" y="102766"/>
                  </a:lnTo>
                  <a:lnTo>
                    <a:pt x="201429" y="102871"/>
                  </a:lnTo>
                  <a:lnTo>
                    <a:pt x="201019" y="102357"/>
                  </a:lnTo>
                  <a:lnTo>
                    <a:pt x="200278" y="102097"/>
                  </a:lnTo>
                  <a:lnTo>
                    <a:pt x="199915" y="102183"/>
                  </a:lnTo>
                  <a:lnTo>
                    <a:pt x="199976" y="102333"/>
                  </a:lnTo>
                  <a:lnTo>
                    <a:pt x="200002" y="102515"/>
                  </a:lnTo>
                  <a:lnTo>
                    <a:pt x="199907" y="102752"/>
                  </a:lnTo>
                  <a:lnTo>
                    <a:pt x="199666" y="102929"/>
                  </a:lnTo>
                  <a:lnTo>
                    <a:pt x="199367" y="102834"/>
                  </a:lnTo>
                  <a:lnTo>
                    <a:pt x="199054" y="103643"/>
                  </a:lnTo>
                  <a:lnTo>
                    <a:pt x="199409" y="103916"/>
                  </a:lnTo>
                  <a:lnTo>
                    <a:pt x="198657" y="104148"/>
                  </a:lnTo>
                  <a:lnTo>
                    <a:pt x="198358" y="104052"/>
                  </a:lnTo>
                  <a:lnTo>
                    <a:pt x="198642" y="103125"/>
                  </a:lnTo>
                  <a:lnTo>
                    <a:pt x="198940" y="103188"/>
                  </a:lnTo>
                  <a:lnTo>
                    <a:pt x="199318" y="102201"/>
                  </a:lnTo>
                  <a:lnTo>
                    <a:pt x="199080" y="102110"/>
                  </a:lnTo>
                  <a:lnTo>
                    <a:pt x="198490" y="101437"/>
                  </a:lnTo>
                  <a:lnTo>
                    <a:pt x="197183" y="100964"/>
                  </a:lnTo>
                  <a:lnTo>
                    <a:pt x="197116" y="101237"/>
                  </a:lnTo>
                  <a:lnTo>
                    <a:pt x="195939" y="104345"/>
                  </a:lnTo>
                  <a:lnTo>
                    <a:pt x="194666" y="103865"/>
                  </a:lnTo>
                  <a:lnTo>
                    <a:pt x="195874" y="100703"/>
                  </a:lnTo>
                  <a:lnTo>
                    <a:pt x="195992" y="100491"/>
                  </a:lnTo>
                  <a:lnTo>
                    <a:pt x="195040" y="100118"/>
                  </a:lnTo>
                  <a:lnTo>
                    <a:pt x="195690" y="98363"/>
                  </a:lnTo>
                  <a:lnTo>
                    <a:pt x="195607" y="98031"/>
                  </a:lnTo>
                  <a:lnTo>
                    <a:pt x="195418" y="97781"/>
                  </a:lnTo>
                  <a:lnTo>
                    <a:pt x="195142" y="97567"/>
                  </a:lnTo>
                  <a:lnTo>
                    <a:pt x="194809" y="97381"/>
                  </a:lnTo>
                  <a:lnTo>
                    <a:pt x="194458" y="97212"/>
                  </a:lnTo>
                  <a:lnTo>
                    <a:pt x="193789" y="96871"/>
                  </a:lnTo>
                  <a:lnTo>
                    <a:pt x="193449" y="96712"/>
                  </a:lnTo>
                  <a:lnTo>
                    <a:pt x="193101" y="96567"/>
                  </a:lnTo>
                  <a:lnTo>
                    <a:pt x="192398" y="96294"/>
                  </a:lnTo>
                  <a:lnTo>
                    <a:pt x="191801" y="96071"/>
                  </a:lnTo>
                  <a:lnTo>
                    <a:pt x="191197" y="95866"/>
                  </a:lnTo>
                  <a:lnTo>
                    <a:pt x="190584" y="95680"/>
                  </a:lnTo>
                  <a:lnTo>
                    <a:pt x="190063" y="95529"/>
                  </a:lnTo>
                  <a:lnTo>
                    <a:pt x="189356" y="95339"/>
                  </a:lnTo>
                  <a:lnTo>
                    <a:pt x="188959" y="95220"/>
                  </a:lnTo>
                  <a:lnTo>
                    <a:pt x="188562" y="95089"/>
                  </a:lnTo>
                  <a:lnTo>
                    <a:pt x="188166" y="94975"/>
                  </a:lnTo>
                  <a:lnTo>
                    <a:pt x="187773" y="94898"/>
                  </a:lnTo>
                  <a:lnTo>
                    <a:pt x="187383" y="94884"/>
                  </a:lnTo>
                  <a:lnTo>
                    <a:pt x="187213" y="94902"/>
                  </a:lnTo>
                  <a:lnTo>
                    <a:pt x="187043" y="94925"/>
                  </a:lnTo>
                  <a:lnTo>
                    <a:pt x="186873" y="94961"/>
                  </a:lnTo>
                  <a:lnTo>
                    <a:pt x="186540" y="95048"/>
                  </a:lnTo>
                  <a:lnTo>
                    <a:pt x="186246" y="95148"/>
                  </a:lnTo>
                  <a:lnTo>
                    <a:pt x="186098" y="95207"/>
                  </a:lnTo>
                  <a:lnTo>
                    <a:pt x="185955" y="95271"/>
                  </a:lnTo>
                  <a:lnTo>
                    <a:pt x="185815" y="95339"/>
                  </a:lnTo>
                  <a:lnTo>
                    <a:pt x="185618" y="95721"/>
                  </a:lnTo>
                  <a:lnTo>
                    <a:pt x="185830" y="95589"/>
                  </a:lnTo>
                  <a:lnTo>
                    <a:pt x="186068" y="95521"/>
                  </a:lnTo>
                  <a:lnTo>
                    <a:pt x="186314" y="95525"/>
                  </a:lnTo>
                  <a:lnTo>
                    <a:pt x="186552" y="95603"/>
                  </a:lnTo>
                  <a:lnTo>
                    <a:pt x="186760" y="95739"/>
                  </a:lnTo>
                  <a:lnTo>
                    <a:pt x="186918" y="95930"/>
                  </a:lnTo>
                  <a:lnTo>
                    <a:pt x="187017" y="96157"/>
                  </a:lnTo>
                  <a:lnTo>
                    <a:pt x="187047" y="96403"/>
                  </a:lnTo>
                  <a:lnTo>
                    <a:pt x="187009" y="96648"/>
                  </a:lnTo>
                  <a:lnTo>
                    <a:pt x="186900" y="96876"/>
                  </a:lnTo>
                  <a:lnTo>
                    <a:pt x="186737" y="97062"/>
                  </a:lnTo>
                  <a:lnTo>
                    <a:pt x="186525" y="97190"/>
                  </a:lnTo>
                  <a:lnTo>
                    <a:pt x="186287" y="97258"/>
                  </a:lnTo>
                  <a:lnTo>
                    <a:pt x="186038" y="97253"/>
                  </a:lnTo>
                  <a:lnTo>
                    <a:pt x="185804" y="97181"/>
                  </a:lnTo>
                  <a:lnTo>
                    <a:pt x="185596" y="97040"/>
                  </a:lnTo>
                  <a:lnTo>
                    <a:pt x="185437" y="96849"/>
                  </a:lnTo>
                  <a:lnTo>
                    <a:pt x="185339" y="96621"/>
                  </a:lnTo>
                  <a:lnTo>
                    <a:pt x="185309" y="96376"/>
                  </a:lnTo>
                  <a:lnTo>
                    <a:pt x="185346" y="96130"/>
                  </a:lnTo>
                  <a:lnTo>
                    <a:pt x="185334" y="95988"/>
                  </a:lnTo>
                  <a:lnTo>
                    <a:pt x="185176" y="96317"/>
                  </a:lnTo>
                  <a:lnTo>
                    <a:pt x="185201" y="97092"/>
                  </a:lnTo>
                  <a:lnTo>
                    <a:pt x="185177" y="97317"/>
                  </a:lnTo>
                  <a:lnTo>
                    <a:pt x="185141" y="98153"/>
                  </a:lnTo>
                  <a:lnTo>
                    <a:pt x="185120" y="98314"/>
                  </a:lnTo>
                  <a:lnTo>
                    <a:pt x="185088" y="98445"/>
                  </a:lnTo>
                  <a:lnTo>
                    <a:pt x="183848" y="98294"/>
                  </a:lnTo>
                  <a:lnTo>
                    <a:pt x="183959" y="98681"/>
                  </a:lnTo>
                  <a:lnTo>
                    <a:pt x="183925" y="98841"/>
                  </a:lnTo>
                  <a:lnTo>
                    <a:pt x="183869" y="99163"/>
                  </a:lnTo>
                  <a:lnTo>
                    <a:pt x="183827" y="99318"/>
                  </a:lnTo>
                  <a:lnTo>
                    <a:pt x="183767" y="99459"/>
                  </a:lnTo>
                  <a:lnTo>
                    <a:pt x="183642" y="99627"/>
                  </a:lnTo>
                  <a:lnTo>
                    <a:pt x="183479" y="99773"/>
                  </a:lnTo>
                  <a:lnTo>
                    <a:pt x="183294" y="99909"/>
                  </a:lnTo>
                  <a:lnTo>
                    <a:pt x="183102" y="100037"/>
                  </a:lnTo>
                  <a:lnTo>
                    <a:pt x="182810" y="100259"/>
                  </a:lnTo>
                  <a:lnTo>
                    <a:pt x="182278" y="100601"/>
                  </a:lnTo>
                  <a:lnTo>
                    <a:pt x="181892" y="100573"/>
                  </a:lnTo>
                  <a:lnTo>
                    <a:pt x="181643" y="100414"/>
                  </a:lnTo>
                  <a:lnTo>
                    <a:pt x="181299" y="100082"/>
                  </a:lnTo>
                  <a:lnTo>
                    <a:pt x="181117" y="99955"/>
                  </a:lnTo>
                  <a:lnTo>
                    <a:pt x="180932" y="99836"/>
                  </a:lnTo>
                  <a:lnTo>
                    <a:pt x="180743" y="99723"/>
                  </a:lnTo>
                  <a:lnTo>
                    <a:pt x="180547" y="99618"/>
                  </a:lnTo>
                  <a:lnTo>
                    <a:pt x="180207" y="99455"/>
                  </a:lnTo>
                  <a:lnTo>
                    <a:pt x="180056" y="99373"/>
                  </a:lnTo>
                  <a:lnTo>
                    <a:pt x="179908" y="99309"/>
                  </a:lnTo>
                  <a:lnTo>
                    <a:pt x="179764" y="99268"/>
                  </a:lnTo>
                  <a:lnTo>
                    <a:pt x="179485" y="99350"/>
                  </a:lnTo>
                  <a:lnTo>
                    <a:pt x="179269" y="99505"/>
                  </a:lnTo>
                  <a:lnTo>
                    <a:pt x="179133" y="99555"/>
                  </a:lnTo>
                  <a:lnTo>
                    <a:pt x="178990" y="99595"/>
                  </a:lnTo>
                  <a:lnTo>
                    <a:pt x="178839" y="99618"/>
                  </a:lnTo>
                  <a:lnTo>
                    <a:pt x="178687" y="99623"/>
                  </a:lnTo>
                  <a:lnTo>
                    <a:pt x="178548" y="99614"/>
                  </a:lnTo>
                  <a:lnTo>
                    <a:pt x="178412" y="99577"/>
                  </a:lnTo>
                  <a:lnTo>
                    <a:pt x="178279" y="99518"/>
                  </a:lnTo>
                  <a:lnTo>
                    <a:pt x="177894" y="99300"/>
                  </a:lnTo>
                  <a:lnTo>
                    <a:pt x="177463" y="99082"/>
                  </a:lnTo>
                  <a:lnTo>
                    <a:pt x="177179" y="98927"/>
                  </a:lnTo>
                  <a:lnTo>
                    <a:pt x="176046" y="98427"/>
                  </a:lnTo>
                  <a:lnTo>
                    <a:pt x="175331" y="98295"/>
                  </a:lnTo>
                  <a:lnTo>
                    <a:pt x="174545" y="98522"/>
                  </a:lnTo>
                  <a:lnTo>
                    <a:pt x="173997" y="98995"/>
                  </a:lnTo>
                  <a:lnTo>
                    <a:pt x="173808" y="99327"/>
                  </a:lnTo>
                  <a:lnTo>
                    <a:pt x="173597" y="99714"/>
                  </a:lnTo>
                  <a:lnTo>
                    <a:pt x="173465" y="99932"/>
                  </a:lnTo>
                  <a:lnTo>
                    <a:pt x="173306" y="100150"/>
                  </a:lnTo>
                  <a:lnTo>
                    <a:pt x="173106" y="100232"/>
                  </a:lnTo>
                  <a:lnTo>
                    <a:pt x="172845" y="100228"/>
                  </a:lnTo>
                  <a:lnTo>
                    <a:pt x="172675" y="100050"/>
                  </a:lnTo>
                  <a:lnTo>
                    <a:pt x="172633" y="99787"/>
                  </a:lnTo>
                  <a:lnTo>
                    <a:pt x="172546" y="99632"/>
                  </a:lnTo>
                  <a:lnTo>
                    <a:pt x="172327" y="99736"/>
                  </a:lnTo>
                  <a:lnTo>
                    <a:pt x="172085" y="99887"/>
                  </a:lnTo>
                  <a:lnTo>
                    <a:pt x="171707" y="100209"/>
                  </a:lnTo>
                  <a:lnTo>
                    <a:pt x="171397" y="100469"/>
                  </a:lnTo>
                  <a:lnTo>
                    <a:pt x="171212" y="100842"/>
                  </a:lnTo>
                  <a:lnTo>
                    <a:pt x="171031" y="101187"/>
                  </a:lnTo>
                  <a:lnTo>
                    <a:pt x="170721" y="101446"/>
                  </a:lnTo>
                  <a:lnTo>
                    <a:pt x="170279" y="101638"/>
                  </a:lnTo>
                  <a:lnTo>
                    <a:pt x="169617" y="101869"/>
                  </a:lnTo>
                  <a:lnTo>
                    <a:pt x="169001" y="102101"/>
                  </a:lnTo>
                  <a:lnTo>
                    <a:pt x="168559" y="102402"/>
                  </a:lnTo>
                  <a:lnTo>
                    <a:pt x="168004" y="102743"/>
                  </a:lnTo>
                  <a:lnTo>
                    <a:pt x="167452" y="103020"/>
                  </a:lnTo>
                  <a:lnTo>
                    <a:pt x="167187" y="103234"/>
                  </a:lnTo>
                  <a:lnTo>
                    <a:pt x="166832" y="103429"/>
                  </a:lnTo>
                  <a:lnTo>
                    <a:pt x="166704" y="103361"/>
                  </a:lnTo>
                  <a:lnTo>
                    <a:pt x="166462" y="103334"/>
                  </a:lnTo>
                  <a:lnTo>
                    <a:pt x="166307" y="103443"/>
                  </a:lnTo>
                  <a:lnTo>
                    <a:pt x="166061" y="103679"/>
                  </a:lnTo>
                  <a:lnTo>
                    <a:pt x="165865" y="103720"/>
                  </a:lnTo>
                  <a:lnTo>
                    <a:pt x="165645" y="103607"/>
                  </a:lnTo>
                  <a:lnTo>
                    <a:pt x="165562" y="103361"/>
                  </a:lnTo>
                  <a:lnTo>
                    <a:pt x="165479" y="103184"/>
                  </a:lnTo>
                  <a:lnTo>
                    <a:pt x="165370" y="103052"/>
                  </a:lnTo>
                  <a:lnTo>
                    <a:pt x="165332" y="102829"/>
                  </a:lnTo>
                  <a:lnTo>
                    <a:pt x="165290" y="102674"/>
                  </a:lnTo>
                  <a:lnTo>
                    <a:pt x="165271" y="102388"/>
                  </a:lnTo>
                  <a:lnTo>
                    <a:pt x="165275" y="102170"/>
                  </a:lnTo>
                  <a:lnTo>
                    <a:pt x="165128" y="101992"/>
                  </a:lnTo>
                  <a:lnTo>
                    <a:pt x="164931" y="101901"/>
                  </a:lnTo>
                  <a:lnTo>
                    <a:pt x="164803" y="101610"/>
                  </a:lnTo>
                  <a:lnTo>
                    <a:pt x="164655" y="101192"/>
                  </a:lnTo>
                  <a:lnTo>
                    <a:pt x="164617" y="100992"/>
                  </a:lnTo>
                  <a:lnTo>
                    <a:pt x="164512" y="100769"/>
                  </a:lnTo>
                  <a:lnTo>
                    <a:pt x="164383" y="100551"/>
                  </a:lnTo>
                  <a:lnTo>
                    <a:pt x="164164" y="100414"/>
                  </a:lnTo>
                  <a:lnTo>
                    <a:pt x="163926" y="100364"/>
                  </a:lnTo>
                  <a:lnTo>
                    <a:pt x="163661" y="100405"/>
                  </a:lnTo>
                  <a:lnTo>
                    <a:pt x="163465" y="100423"/>
                  </a:lnTo>
                  <a:lnTo>
                    <a:pt x="163253" y="100291"/>
                  </a:lnTo>
                  <a:lnTo>
                    <a:pt x="162777" y="100141"/>
                  </a:lnTo>
                  <a:lnTo>
                    <a:pt x="162539" y="100073"/>
                  </a:lnTo>
                  <a:lnTo>
                    <a:pt x="162297" y="100018"/>
                  </a:lnTo>
                  <a:lnTo>
                    <a:pt x="161692" y="99909"/>
                  </a:lnTo>
                  <a:lnTo>
                    <a:pt x="161511" y="99887"/>
                  </a:lnTo>
                  <a:lnTo>
                    <a:pt x="161330" y="99877"/>
                  </a:lnTo>
                  <a:lnTo>
                    <a:pt x="161156" y="99896"/>
                  </a:lnTo>
                  <a:lnTo>
                    <a:pt x="160944" y="99950"/>
                  </a:lnTo>
                  <a:lnTo>
                    <a:pt x="160736" y="100037"/>
                  </a:lnTo>
                  <a:lnTo>
                    <a:pt x="160532" y="100146"/>
                  </a:lnTo>
                  <a:lnTo>
                    <a:pt x="160347" y="100278"/>
                  </a:lnTo>
                  <a:lnTo>
                    <a:pt x="160184" y="100423"/>
                  </a:lnTo>
                  <a:lnTo>
                    <a:pt x="160056" y="100587"/>
                  </a:lnTo>
                  <a:lnTo>
                    <a:pt x="159958" y="100778"/>
                  </a:lnTo>
                  <a:lnTo>
                    <a:pt x="159784" y="101183"/>
                  </a:lnTo>
                  <a:lnTo>
                    <a:pt x="159686" y="101378"/>
                  </a:lnTo>
                  <a:lnTo>
                    <a:pt x="159595" y="101537"/>
                  </a:lnTo>
                  <a:lnTo>
                    <a:pt x="159293" y="102001"/>
                  </a:lnTo>
                  <a:lnTo>
                    <a:pt x="159070" y="102356"/>
                  </a:lnTo>
                  <a:lnTo>
                    <a:pt x="158824" y="102765"/>
                  </a:lnTo>
                  <a:lnTo>
                    <a:pt x="158575" y="103170"/>
                  </a:lnTo>
                  <a:lnTo>
                    <a:pt x="158257" y="103720"/>
                  </a:lnTo>
                  <a:lnTo>
                    <a:pt x="158144" y="103898"/>
                  </a:lnTo>
                  <a:lnTo>
                    <a:pt x="158019" y="104066"/>
                  </a:lnTo>
                  <a:lnTo>
                    <a:pt x="157891" y="104202"/>
                  </a:lnTo>
                  <a:lnTo>
                    <a:pt x="157751" y="104330"/>
                  </a:lnTo>
                  <a:lnTo>
                    <a:pt x="157603" y="104453"/>
                  </a:lnTo>
                  <a:lnTo>
                    <a:pt x="157467" y="104580"/>
                  </a:lnTo>
                  <a:lnTo>
                    <a:pt x="157218" y="104953"/>
                  </a:lnTo>
                  <a:lnTo>
                    <a:pt x="157036" y="105317"/>
                  </a:lnTo>
                  <a:lnTo>
                    <a:pt x="156451" y="105726"/>
                  </a:lnTo>
                  <a:lnTo>
                    <a:pt x="156250" y="105667"/>
                  </a:lnTo>
                  <a:lnTo>
                    <a:pt x="156076" y="105599"/>
                  </a:lnTo>
                  <a:lnTo>
                    <a:pt x="155910" y="105499"/>
                  </a:lnTo>
                  <a:lnTo>
                    <a:pt x="155585" y="105271"/>
                  </a:lnTo>
                  <a:lnTo>
                    <a:pt x="155419" y="105171"/>
                  </a:lnTo>
                  <a:lnTo>
                    <a:pt x="155207" y="105067"/>
                  </a:lnTo>
                  <a:lnTo>
                    <a:pt x="154988" y="104971"/>
                  </a:lnTo>
                  <a:lnTo>
                    <a:pt x="154553" y="104780"/>
                  </a:lnTo>
                  <a:lnTo>
                    <a:pt x="154346" y="104671"/>
                  </a:lnTo>
                  <a:lnTo>
                    <a:pt x="154085" y="104498"/>
                  </a:lnTo>
                  <a:lnTo>
                    <a:pt x="153839" y="104307"/>
                  </a:lnTo>
                  <a:lnTo>
                    <a:pt x="153355" y="103916"/>
                  </a:lnTo>
                  <a:lnTo>
                    <a:pt x="153098" y="103743"/>
                  </a:lnTo>
                  <a:lnTo>
                    <a:pt x="152853" y="103607"/>
                  </a:lnTo>
                  <a:lnTo>
                    <a:pt x="152607" y="103479"/>
                  </a:lnTo>
                  <a:lnTo>
                    <a:pt x="152097" y="103243"/>
                  </a:lnTo>
                  <a:lnTo>
                    <a:pt x="151847" y="103120"/>
                  </a:lnTo>
                  <a:lnTo>
                    <a:pt x="151209" y="102765"/>
                  </a:lnTo>
                  <a:lnTo>
                    <a:pt x="150993" y="102652"/>
                  </a:lnTo>
                  <a:lnTo>
                    <a:pt x="150653" y="102515"/>
                  </a:lnTo>
                  <a:lnTo>
                    <a:pt x="150177" y="102365"/>
                  </a:lnTo>
                  <a:lnTo>
                    <a:pt x="149584" y="101874"/>
                  </a:lnTo>
                  <a:lnTo>
                    <a:pt x="149459" y="101692"/>
                  </a:lnTo>
                  <a:lnTo>
                    <a:pt x="149353" y="101492"/>
                  </a:lnTo>
                  <a:lnTo>
                    <a:pt x="149266" y="101278"/>
                  </a:lnTo>
                  <a:lnTo>
                    <a:pt x="149119" y="100842"/>
                  </a:lnTo>
                  <a:lnTo>
                    <a:pt x="149066" y="100651"/>
                  </a:lnTo>
                  <a:lnTo>
                    <a:pt x="149021" y="100455"/>
                  </a:lnTo>
                  <a:lnTo>
                    <a:pt x="148983" y="100259"/>
                  </a:lnTo>
                  <a:lnTo>
                    <a:pt x="148896" y="99868"/>
                  </a:lnTo>
                  <a:lnTo>
                    <a:pt x="148771" y="99455"/>
                  </a:lnTo>
                  <a:lnTo>
                    <a:pt x="148628" y="99045"/>
                  </a:lnTo>
                  <a:lnTo>
                    <a:pt x="148427" y="98490"/>
                  </a:lnTo>
                  <a:lnTo>
                    <a:pt x="148288" y="98149"/>
                  </a:lnTo>
                  <a:lnTo>
                    <a:pt x="148208" y="97990"/>
                  </a:lnTo>
                  <a:lnTo>
                    <a:pt x="148125" y="97849"/>
                  </a:lnTo>
                  <a:lnTo>
                    <a:pt x="148034" y="97708"/>
                  </a:lnTo>
                  <a:lnTo>
                    <a:pt x="147940" y="97576"/>
                  </a:lnTo>
                  <a:lnTo>
                    <a:pt x="147630" y="97185"/>
                  </a:lnTo>
                  <a:lnTo>
                    <a:pt x="147275" y="96812"/>
                  </a:lnTo>
                  <a:lnTo>
                    <a:pt x="147146" y="96703"/>
                  </a:lnTo>
                  <a:lnTo>
                    <a:pt x="147014" y="96617"/>
                  </a:lnTo>
                  <a:lnTo>
                    <a:pt x="146874" y="96539"/>
                  </a:lnTo>
                  <a:lnTo>
                    <a:pt x="146727" y="96467"/>
                  </a:lnTo>
                  <a:lnTo>
                    <a:pt x="146432" y="96330"/>
                  </a:lnTo>
                  <a:lnTo>
                    <a:pt x="145975" y="96085"/>
                  </a:lnTo>
                  <a:lnTo>
                    <a:pt x="145816" y="96012"/>
                  </a:lnTo>
                  <a:lnTo>
                    <a:pt x="145657" y="95953"/>
                  </a:lnTo>
                  <a:lnTo>
                    <a:pt x="145517" y="95916"/>
                  </a:lnTo>
                  <a:lnTo>
                    <a:pt x="145374" y="95884"/>
                  </a:lnTo>
                  <a:lnTo>
                    <a:pt x="145230" y="95857"/>
                  </a:lnTo>
                  <a:lnTo>
                    <a:pt x="144939" y="95821"/>
                  </a:lnTo>
                  <a:lnTo>
                    <a:pt x="144792" y="95816"/>
                  </a:lnTo>
                  <a:lnTo>
                    <a:pt x="144501" y="95825"/>
                  </a:lnTo>
                  <a:lnTo>
                    <a:pt x="144357" y="95825"/>
                  </a:lnTo>
                  <a:lnTo>
                    <a:pt x="144131" y="95789"/>
                  </a:lnTo>
                  <a:lnTo>
                    <a:pt x="143960" y="95743"/>
                  </a:lnTo>
                  <a:lnTo>
                    <a:pt x="142793" y="94761"/>
                  </a:lnTo>
                  <a:lnTo>
                    <a:pt x="142744" y="94634"/>
                  </a:lnTo>
                  <a:lnTo>
                    <a:pt x="142709" y="94502"/>
                  </a:lnTo>
                  <a:lnTo>
                    <a:pt x="142596" y="93956"/>
                  </a:lnTo>
                  <a:lnTo>
                    <a:pt x="142573" y="93815"/>
                  </a:lnTo>
                  <a:lnTo>
                    <a:pt x="142543" y="93679"/>
                  </a:lnTo>
                  <a:lnTo>
                    <a:pt x="142158" y="93115"/>
                  </a:lnTo>
                  <a:lnTo>
                    <a:pt x="141326" y="92565"/>
                  </a:lnTo>
                  <a:lnTo>
                    <a:pt x="141175" y="92515"/>
                  </a:lnTo>
                  <a:lnTo>
                    <a:pt x="140850" y="92460"/>
                  </a:lnTo>
                  <a:lnTo>
                    <a:pt x="140691" y="92428"/>
                  </a:lnTo>
                  <a:lnTo>
                    <a:pt x="140351" y="92210"/>
                  </a:lnTo>
                  <a:lnTo>
                    <a:pt x="139992" y="91878"/>
                  </a:lnTo>
                  <a:lnTo>
                    <a:pt x="139550" y="91423"/>
                  </a:lnTo>
                  <a:lnTo>
                    <a:pt x="139429" y="91082"/>
                  </a:lnTo>
                  <a:lnTo>
                    <a:pt x="138923" y="90486"/>
                  </a:lnTo>
                  <a:lnTo>
                    <a:pt x="138719" y="90404"/>
                  </a:lnTo>
                  <a:lnTo>
                    <a:pt x="138507" y="90332"/>
                  </a:lnTo>
                  <a:lnTo>
                    <a:pt x="138178" y="90277"/>
                  </a:lnTo>
                  <a:lnTo>
                    <a:pt x="138046" y="90295"/>
                  </a:lnTo>
                  <a:lnTo>
                    <a:pt x="137914" y="90336"/>
                  </a:lnTo>
                  <a:lnTo>
                    <a:pt x="137778" y="90391"/>
                  </a:lnTo>
                  <a:lnTo>
                    <a:pt x="137513" y="90509"/>
                  </a:lnTo>
                  <a:lnTo>
                    <a:pt x="137320" y="90591"/>
                  </a:lnTo>
                  <a:lnTo>
                    <a:pt x="137124" y="90686"/>
                  </a:lnTo>
                  <a:lnTo>
                    <a:pt x="136935" y="90786"/>
                  </a:lnTo>
                  <a:lnTo>
                    <a:pt x="136742" y="90882"/>
                  </a:lnTo>
                  <a:lnTo>
                    <a:pt x="136213" y="91128"/>
                  </a:lnTo>
                  <a:lnTo>
                    <a:pt x="135631" y="91368"/>
                  </a:lnTo>
                  <a:lnTo>
                    <a:pt x="135385" y="91460"/>
                  </a:lnTo>
                  <a:lnTo>
                    <a:pt x="135121" y="91546"/>
                  </a:lnTo>
                  <a:lnTo>
                    <a:pt x="134841" y="91623"/>
                  </a:lnTo>
                  <a:lnTo>
                    <a:pt x="134554" y="91687"/>
                  </a:lnTo>
                  <a:lnTo>
                    <a:pt x="134048" y="91755"/>
                  </a:lnTo>
                  <a:lnTo>
                    <a:pt x="133753" y="91714"/>
                  </a:lnTo>
                  <a:lnTo>
                    <a:pt x="133416" y="91632"/>
                  </a:lnTo>
                  <a:lnTo>
                    <a:pt x="133129" y="91541"/>
                  </a:lnTo>
                  <a:lnTo>
                    <a:pt x="132748" y="91405"/>
                  </a:lnTo>
                  <a:lnTo>
                    <a:pt x="132555" y="91323"/>
                  </a:lnTo>
                  <a:lnTo>
                    <a:pt x="132358" y="91255"/>
                  </a:lnTo>
                  <a:lnTo>
                    <a:pt x="132222" y="91223"/>
                  </a:lnTo>
                  <a:lnTo>
                    <a:pt x="132082" y="91196"/>
                  </a:lnTo>
                  <a:lnTo>
                    <a:pt x="131943" y="91178"/>
                  </a:lnTo>
                  <a:lnTo>
                    <a:pt x="131542" y="91168"/>
                  </a:lnTo>
                  <a:lnTo>
                    <a:pt x="131308" y="91196"/>
                  </a:lnTo>
                  <a:lnTo>
                    <a:pt x="131073" y="91232"/>
                  </a:lnTo>
                  <a:lnTo>
                    <a:pt x="130869" y="91273"/>
                  </a:lnTo>
                  <a:lnTo>
                    <a:pt x="130450" y="91364"/>
                  </a:lnTo>
                  <a:lnTo>
                    <a:pt x="129497" y="91837"/>
                  </a:lnTo>
                  <a:lnTo>
                    <a:pt x="129263" y="91928"/>
                  </a:lnTo>
                  <a:lnTo>
                    <a:pt x="129025" y="92055"/>
                  </a:lnTo>
                  <a:lnTo>
                    <a:pt x="128560" y="92369"/>
                  </a:lnTo>
                  <a:lnTo>
                    <a:pt x="128424" y="92492"/>
                  </a:lnTo>
                  <a:lnTo>
                    <a:pt x="127763" y="93138"/>
                  </a:lnTo>
                  <a:lnTo>
                    <a:pt x="127547" y="93360"/>
                  </a:lnTo>
                  <a:lnTo>
                    <a:pt x="127347" y="93592"/>
                  </a:lnTo>
                  <a:lnTo>
                    <a:pt x="127166" y="93838"/>
                  </a:lnTo>
                  <a:lnTo>
                    <a:pt x="126999" y="94106"/>
                  </a:lnTo>
                  <a:lnTo>
                    <a:pt x="126852" y="94388"/>
                  </a:lnTo>
                  <a:lnTo>
                    <a:pt x="126720" y="94679"/>
                  </a:lnTo>
                  <a:lnTo>
                    <a:pt x="126599" y="94975"/>
                  </a:lnTo>
                  <a:lnTo>
                    <a:pt x="126380" y="95521"/>
                  </a:lnTo>
                  <a:lnTo>
                    <a:pt x="126285" y="95771"/>
                  </a:lnTo>
                  <a:lnTo>
                    <a:pt x="126115" y="96276"/>
                  </a:lnTo>
                  <a:lnTo>
                    <a:pt x="126036" y="96535"/>
                  </a:lnTo>
                  <a:lnTo>
                    <a:pt x="125873" y="97126"/>
                  </a:lnTo>
                  <a:lnTo>
                    <a:pt x="125805" y="97431"/>
                  </a:lnTo>
                  <a:lnTo>
                    <a:pt x="125748" y="97731"/>
                  </a:lnTo>
                  <a:lnTo>
                    <a:pt x="125711" y="98036"/>
                  </a:lnTo>
                  <a:lnTo>
                    <a:pt x="125695" y="98227"/>
                  </a:lnTo>
                  <a:lnTo>
                    <a:pt x="125684" y="98613"/>
                  </a:lnTo>
                  <a:lnTo>
                    <a:pt x="125684" y="98809"/>
                  </a:lnTo>
                  <a:lnTo>
                    <a:pt x="125695" y="99000"/>
                  </a:lnTo>
                  <a:lnTo>
                    <a:pt x="126032" y="99746"/>
                  </a:lnTo>
                  <a:lnTo>
                    <a:pt x="126882" y="99864"/>
                  </a:lnTo>
                  <a:lnTo>
                    <a:pt x="127056" y="99827"/>
                  </a:lnTo>
                  <a:lnTo>
                    <a:pt x="127234" y="99768"/>
                  </a:lnTo>
                  <a:lnTo>
                    <a:pt x="127404" y="99695"/>
                  </a:lnTo>
                  <a:lnTo>
                    <a:pt x="127570" y="99609"/>
                  </a:lnTo>
                  <a:lnTo>
                    <a:pt x="127729" y="99518"/>
                  </a:lnTo>
                  <a:lnTo>
                    <a:pt x="127899" y="99404"/>
                  </a:lnTo>
                  <a:lnTo>
                    <a:pt x="128209" y="99136"/>
                  </a:lnTo>
                  <a:lnTo>
                    <a:pt x="128360" y="98995"/>
                  </a:lnTo>
                  <a:lnTo>
                    <a:pt x="128696" y="98736"/>
                  </a:lnTo>
                  <a:lnTo>
                    <a:pt x="128874" y="98609"/>
                  </a:lnTo>
                  <a:lnTo>
                    <a:pt x="129055" y="98486"/>
                  </a:lnTo>
                  <a:lnTo>
                    <a:pt x="129240" y="98377"/>
                  </a:lnTo>
                  <a:lnTo>
                    <a:pt x="129433" y="98281"/>
                  </a:lnTo>
                  <a:lnTo>
                    <a:pt x="129694" y="98181"/>
                  </a:lnTo>
                  <a:lnTo>
                    <a:pt x="129970" y="98104"/>
                  </a:lnTo>
                  <a:lnTo>
                    <a:pt x="130253" y="98045"/>
                  </a:lnTo>
                  <a:lnTo>
                    <a:pt x="130537" y="98013"/>
                  </a:lnTo>
                  <a:lnTo>
                    <a:pt x="130820" y="97999"/>
                  </a:lnTo>
                  <a:lnTo>
                    <a:pt x="131119" y="98017"/>
                  </a:lnTo>
                  <a:lnTo>
                    <a:pt x="131425" y="98067"/>
                  </a:lnTo>
                  <a:lnTo>
                    <a:pt x="131727" y="98140"/>
                  </a:lnTo>
                  <a:lnTo>
                    <a:pt x="132317" y="98327"/>
                  </a:lnTo>
                  <a:lnTo>
                    <a:pt x="132649" y="98459"/>
                  </a:lnTo>
                  <a:lnTo>
                    <a:pt x="132970" y="98622"/>
                  </a:lnTo>
                  <a:lnTo>
                    <a:pt x="133605" y="98972"/>
                  </a:lnTo>
                  <a:lnTo>
                    <a:pt x="133923" y="99141"/>
                  </a:lnTo>
                  <a:lnTo>
                    <a:pt x="134694" y="99505"/>
                  </a:lnTo>
                  <a:lnTo>
                    <a:pt x="135079" y="99682"/>
                  </a:lnTo>
                  <a:lnTo>
                    <a:pt x="135461" y="99873"/>
                  </a:lnTo>
                  <a:lnTo>
                    <a:pt x="135831" y="100078"/>
                  </a:lnTo>
                  <a:lnTo>
                    <a:pt x="136176" y="100206"/>
                  </a:lnTo>
                  <a:lnTo>
                    <a:pt x="136363" y="99708"/>
                  </a:lnTo>
                  <a:lnTo>
                    <a:pt x="136011" y="99501"/>
                  </a:lnTo>
                  <a:lnTo>
                    <a:pt x="136314" y="98981"/>
                  </a:lnTo>
                  <a:lnTo>
                    <a:pt x="137635" y="97068"/>
                  </a:lnTo>
                  <a:lnTo>
                    <a:pt x="138511" y="97678"/>
                  </a:lnTo>
                  <a:lnTo>
                    <a:pt x="137534" y="99092"/>
                  </a:lnTo>
                  <a:lnTo>
                    <a:pt x="138298" y="99625"/>
                  </a:lnTo>
                  <a:lnTo>
                    <a:pt x="139375" y="98558"/>
                  </a:lnTo>
                  <a:lnTo>
                    <a:pt x="139588" y="98776"/>
                  </a:lnTo>
                  <a:lnTo>
                    <a:pt x="139757" y="98609"/>
                  </a:lnTo>
                  <a:lnTo>
                    <a:pt x="140223" y="99065"/>
                  </a:lnTo>
                  <a:lnTo>
                    <a:pt x="139490" y="99788"/>
                  </a:lnTo>
                  <a:lnTo>
                    <a:pt x="139139" y="100089"/>
                  </a:lnTo>
                  <a:lnTo>
                    <a:pt x="138330" y="100428"/>
                  </a:lnTo>
                  <a:lnTo>
                    <a:pt x="137885" y="100686"/>
                  </a:lnTo>
                  <a:lnTo>
                    <a:pt x="137281" y="101066"/>
                  </a:lnTo>
                  <a:lnTo>
                    <a:pt x="137963" y="101551"/>
                  </a:lnTo>
                  <a:lnTo>
                    <a:pt x="138254" y="101769"/>
                  </a:lnTo>
                  <a:lnTo>
                    <a:pt x="138533" y="101997"/>
                  </a:lnTo>
                  <a:lnTo>
                    <a:pt x="138802" y="102238"/>
                  </a:lnTo>
                  <a:lnTo>
                    <a:pt x="139044" y="102488"/>
                  </a:lnTo>
                  <a:lnTo>
                    <a:pt x="139282" y="102747"/>
                  </a:lnTo>
                  <a:lnTo>
                    <a:pt x="139505" y="103020"/>
                  </a:lnTo>
                  <a:lnTo>
                    <a:pt x="139720" y="103297"/>
                  </a:lnTo>
                  <a:lnTo>
                    <a:pt x="139920" y="103584"/>
                  </a:lnTo>
                  <a:lnTo>
                    <a:pt x="140060" y="103807"/>
                  </a:lnTo>
                  <a:lnTo>
                    <a:pt x="140744" y="106272"/>
                  </a:lnTo>
                  <a:lnTo>
                    <a:pt x="142105" y="110010"/>
                  </a:lnTo>
                  <a:lnTo>
                    <a:pt x="142659" y="111176"/>
                  </a:lnTo>
                  <a:lnTo>
                    <a:pt x="142793" y="111456"/>
                  </a:lnTo>
                  <a:lnTo>
                    <a:pt x="143360" y="112380"/>
                  </a:lnTo>
                  <a:lnTo>
                    <a:pt x="143518" y="112766"/>
                  </a:lnTo>
                  <a:lnTo>
                    <a:pt x="143651" y="112998"/>
                  </a:lnTo>
                  <a:lnTo>
                    <a:pt x="143783" y="113448"/>
                  </a:lnTo>
                  <a:lnTo>
                    <a:pt x="143809" y="113703"/>
                  </a:lnTo>
                  <a:lnTo>
                    <a:pt x="143794" y="113940"/>
                  </a:lnTo>
                  <a:lnTo>
                    <a:pt x="143760" y="114222"/>
                  </a:lnTo>
                  <a:lnTo>
                    <a:pt x="143756" y="114426"/>
                  </a:lnTo>
                  <a:lnTo>
                    <a:pt x="143790" y="114954"/>
                  </a:lnTo>
                  <a:lnTo>
                    <a:pt x="143836" y="115409"/>
                  </a:lnTo>
                  <a:lnTo>
                    <a:pt x="143896" y="115923"/>
                  </a:lnTo>
                  <a:lnTo>
                    <a:pt x="143941" y="116359"/>
                  </a:lnTo>
                  <a:lnTo>
                    <a:pt x="143975" y="116577"/>
                  </a:lnTo>
                  <a:lnTo>
                    <a:pt x="144085" y="117091"/>
                  </a:lnTo>
                  <a:lnTo>
                    <a:pt x="144131" y="117364"/>
                  </a:lnTo>
                  <a:lnTo>
                    <a:pt x="144153" y="117555"/>
                  </a:lnTo>
                  <a:lnTo>
                    <a:pt x="144180" y="117955"/>
                  </a:lnTo>
                  <a:lnTo>
                    <a:pt x="144335" y="118538"/>
                  </a:lnTo>
                  <a:lnTo>
                    <a:pt x="144410" y="118688"/>
                  </a:lnTo>
                  <a:lnTo>
                    <a:pt x="144497" y="118829"/>
                  </a:lnTo>
                  <a:lnTo>
                    <a:pt x="145000" y="119402"/>
                  </a:lnTo>
                  <a:lnTo>
                    <a:pt x="145302" y="120034"/>
                  </a:lnTo>
                  <a:lnTo>
                    <a:pt x="145808" y="120698"/>
                  </a:lnTo>
                  <a:lnTo>
                    <a:pt x="146254" y="121162"/>
                  </a:lnTo>
                  <a:lnTo>
                    <a:pt x="146662" y="121471"/>
                  </a:lnTo>
                  <a:lnTo>
                    <a:pt x="146795" y="121535"/>
                  </a:lnTo>
                  <a:lnTo>
                    <a:pt x="146946" y="121585"/>
                  </a:lnTo>
                  <a:lnTo>
                    <a:pt x="147105" y="121612"/>
                  </a:lnTo>
                  <a:lnTo>
                    <a:pt x="147263" y="121617"/>
                  </a:lnTo>
                  <a:lnTo>
                    <a:pt x="147630" y="121476"/>
                  </a:lnTo>
                  <a:lnTo>
                    <a:pt x="147955" y="121244"/>
                  </a:lnTo>
                  <a:lnTo>
                    <a:pt x="148439" y="121071"/>
                  </a:lnTo>
                  <a:lnTo>
                    <a:pt x="148571" y="121066"/>
                  </a:lnTo>
                  <a:lnTo>
                    <a:pt x="148707" y="121080"/>
                  </a:lnTo>
                  <a:lnTo>
                    <a:pt x="148843" y="121107"/>
                  </a:lnTo>
                  <a:lnTo>
                    <a:pt x="149096" y="121203"/>
                  </a:lnTo>
                  <a:lnTo>
                    <a:pt x="149278" y="121330"/>
                  </a:lnTo>
                  <a:lnTo>
                    <a:pt x="149429" y="121508"/>
                  </a:lnTo>
                  <a:lnTo>
                    <a:pt x="149709" y="121931"/>
                  </a:lnTo>
                  <a:lnTo>
                    <a:pt x="149863" y="122122"/>
                  </a:lnTo>
                  <a:lnTo>
                    <a:pt x="150056" y="122303"/>
                  </a:lnTo>
                  <a:lnTo>
                    <a:pt x="150253" y="122476"/>
                  </a:lnTo>
                  <a:lnTo>
                    <a:pt x="150668" y="122813"/>
                  </a:lnTo>
                  <a:lnTo>
                    <a:pt x="151160" y="123222"/>
                  </a:lnTo>
                  <a:lnTo>
                    <a:pt x="151443" y="123468"/>
                  </a:lnTo>
                  <a:lnTo>
                    <a:pt x="151583" y="123595"/>
                  </a:lnTo>
                  <a:lnTo>
                    <a:pt x="151776" y="123791"/>
                  </a:lnTo>
                  <a:lnTo>
                    <a:pt x="151965" y="123991"/>
                  </a:lnTo>
                  <a:lnTo>
                    <a:pt x="152146" y="124196"/>
                  </a:lnTo>
                  <a:lnTo>
                    <a:pt x="152312" y="124414"/>
                  </a:lnTo>
                  <a:lnTo>
                    <a:pt x="152464" y="124637"/>
                  </a:lnTo>
                  <a:lnTo>
                    <a:pt x="152588" y="124855"/>
                  </a:lnTo>
                  <a:lnTo>
                    <a:pt x="152698" y="125087"/>
                  </a:lnTo>
                  <a:lnTo>
                    <a:pt x="152796" y="125319"/>
                  </a:lnTo>
                  <a:lnTo>
                    <a:pt x="152887" y="125560"/>
                  </a:lnTo>
                  <a:lnTo>
                    <a:pt x="153106" y="126060"/>
                  </a:lnTo>
                  <a:lnTo>
                    <a:pt x="153219" y="126329"/>
                  </a:lnTo>
                  <a:lnTo>
                    <a:pt x="153567" y="127129"/>
                  </a:lnTo>
                  <a:lnTo>
                    <a:pt x="153779" y="127707"/>
                  </a:lnTo>
                  <a:lnTo>
                    <a:pt x="153862" y="127884"/>
                  </a:lnTo>
                  <a:lnTo>
                    <a:pt x="154432" y="128421"/>
                  </a:lnTo>
                  <a:lnTo>
                    <a:pt x="154671" y="128489"/>
                  </a:lnTo>
                  <a:lnTo>
                    <a:pt x="155105" y="128484"/>
                  </a:lnTo>
                  <a:lnTo>
                    <a:pt x="155294" y="128516"/>
                  </a:lnTo>
                  <a:lnTo>
                    <a:pt x="155479" y="128566"/>
                  </a:lnTo>
                  <a:lnTo>
                    <a:pt x="155665" y="128625"/>
                  </a:lnTo>
                  <a:lnTo>
                    <a:pt x="155838" y="128707"/>
                  </a:lnTo>
                  <a:lnTo>
                    <a:pt x="156001" y="128798"/>
                  </a:lnTo>
                  <a:lnTo>
                    <a:pt x="156163" y="128930"/>
                  </a:lnTo>
                  <a:lnTo>
                    <a:pt x="156303" y="129085"/>
                  </a:lnTo>
                  <a:lnTo>
                    <a:pt x="156439" y="129258"/>
                  </a:lnTo>
                  <a:lnTo>
                    <a:pt x="156572" y="129435"/>
                  </a:lnTo>
                  <a:lnTo>
                    <a:pt x="156711" y="129594"/>
                  </a:lnTo>
                  <a:lnTo>
                    <a:pt x="156881" y="129753"/>
                  </a:lnTo>
                  <a:lnTo>
                    <a:pt x="157240" y="130054"/>
                  </a:lnTo>
                  <a:lnTo>
                    <a:pt x="157407" y="130217"/>
                  </a:lnTo>
                  <a:lnTo>
                    <a:pt x="157539" y="130395"/>
                  </a:lnTo>
                  <a:lnTo>
                    <a:pt x="157698" y="130713"/>
                  </a:lnTo>
                  <a:lnTo>
                    <a:pt x="157792" y="131136"/>
                  </a:lnTo>
                  <a:lnTo>
                    <a:pt x="157822" y="131427"/>
                  </a:lnTo>
                  <a:lnTo>
                    <a:pt x="157891" y="131568"/>
                  </a:lnTo>
                  <a:lnTo>
                    <a:pt x="158106" y="131823"/>
                  </a:lnTo>
                  <a:lnTo>
                    <a:pt x="158212" y="131955"/>
                  </a:lnTo>
                  <a:lnTo>
                    <a:pt x="158291" y="132096"/>
                  </a:lnTo>
                  <a:lnTo>
                    <a:pt x="158344" y="132255"/>
                  </a:lnTo>
                  <a:lnTo>
                    <a:pt x="158378" y="132428"/>
                  </a:lnTo>
                  <a:lnTo>
                    <a:pt x="158397" y="132601"/>
                  </a:lnTo>
                  <a:lnTo>
                    <a:pt x="158404" y="132773"/>
                  </a:lnTo>
                  <a:lnTo>
                    <a:pt x="158397" y="132942"/>
                  </a:lnTo>
                  <a:lnTo>
                    <a:pt x="158355" y="133137"/>
                  </a:lnTo>
                  <a:lnTo>
                    <a:pt x="158280" y="133328"/>
                  </a:lnTo>
                  <a:lnTo>
                    <a:pt x="158193" y="133519"/>
                  </a:lnTo>
                  <a:lnTo>
                    <a:pt x="158117" y="133710"/>
                  </a:lnTo>
                  <a:lnTo>
                    <a:pt x="158079" y="133901"/>
                  </a:lnTo>
                  <a:lnTo>
                    <a:pt x="158076" y="134061"/>
                  </a:lnTo>
                  <a:lnTo>
                    <a:pt x="158083" y="134224"/>
                  </a:lnTo>
                  <a:lnTo>
                    <a:pt x="158106" y="134383"/>
                  </a:lnTo>
                  <a:lnTo>
                    <a:pt x="158140" y="134538"/>
                  </a:lnTo>
                  <a:lnTo>
                    <a:pt x="158189" y="134688"/>
                  </a:lnTo>
                  <a:lnTo>
                    <a:pt x="158284" y="134884"/>
                  </a:lnTo>
                  <a:lnTo>
                    <a:pt x="158412" y="135066"/>
                  </a:lnTo>
                  <a:lnTo>
                    <a:pt x="158563" y="135239"/>
                  </a:lnTo>
                  <a:lnTo>
                    <a:pt x="158726" y="135398"/>
                  </a:lnTo>
                  <a:lnTo>
                    <a:pt x="158892" y="135548"/>
                  </a:lnTo>
                  <a:lnTo>
                    <a:pt x="159047" y="135666"/>
                  </a:lnTo>
                  <a:lnTo>
                    <a:pt x="159209" y="135775"/>
                  </a:lnTo>
                  <a:lnTo>
                    <a:pt x="159376" y="135875"/>
                  </a:lnTo>
                  <a:lnTo>
                    <a:pt x="159550" y="135966"/>
                  </a:lnTo>
                  <a:lnTo>
                    <a:pt x="159727" y="136044"/>
                  </a:lnTo>
                  <a:lnTo>
                    <a:pt x="160105" y="136194"/>
                  </a:lnTo>
                  <a:lnTo>
                    <a:pt x="160302" y="136248"/>
                  </a:lnTo>
                  <a:lnTo>
                    <a:pt x="160479" y="136271"/>
                  </a:lnTo>
                  <a:lnTo>
                    <a:pt x="160793" y="136062"/>
                  </a:lnTo>
                  <a:lnTo>
                    <a:pt x="161477" y="135170"/>
                  </a:lnTo>
                  <a:lnTo>
                    <a:pt x="161609" y="135134"/>
                  </a:lnTo>
                  <a:lnTo>
                    <a:pt x="161749" y="135116"/>
                  </a:lnTo>
                  <a:lnTo>
                    <a:pt x="161893" y="135111"/>
                  </a:lnTo>
                  <a:lnTo>
                    <a:pt x="162029" y="135116"/>
                  </a:lnTo>
                  <a:lnTo>
                    <a:pt x="162214" y="135152"/>
                  </a:lnTo>
                  <a:lnTo>
                    <a:pt x="162403" y="135220"/>
                  </a:lnTo>
                  <a:lnTo>
                    <a:pt x="162588" y="135316"/>
                  </a:lnTo>
                  <a:lnTo>
                    <a:pt x="162762" y="135430"/>
                  </a:lnTo>
                  <a:lnTo>
                    <a:pt x="162921" y="135552"/>
                  </a:lnTo>
                  <a:lnTo>
                    <a:pt x="163049" y="135666"/>
                  </a:lnTo>
                  <a:lnTo>
                    <a:pt x="163166" y="135793"/>
                  </a:lnTo>
                  <a:lnTo>
                    <a:pt x="163276" y="135934"/>
                  </a:lnTo>
                  <a:lnTo>
                    <a:pt x="163370" y="136075"/>
                  </a:lnTo>
                  <a:lnTo>
                    <a:pt x="163450" y="136226"/>
                  </a:lnTo>
                  <a:lnTo>
                    <a:pt x="163514" y="136394"/>
                  </a:lnTo>
                  <a:lnTo>
                    <a:pt x="163556" y="136576"/>
                  </a:lnTo>
                  <a:lnTo>
                    <a:pt x="163582" y="136762"/>
                  </a:lnTo>
                  <a:lnTo>
                    <a:pt x="163601" y="136949"/>
                  </a:lnTo>
                  <a:lnTo>
                    <a:pt x="163631" y="137349"/>
                  </a:lnTo>
                  <a:lnTo>
                    <a:pt x="163635" y="137786"/>
                  </a:lnTo>
                  <a:lnTo>
                    <a:pt x="163620" y="138004"/>
                  </a:lnTo>
                  <a:lnTo>
                    <a:pt x="163597" y="138222"/>
                  </a:lnTo>
                  <a:lnTo>
                    <a:pt x="163556" y="138427"/>
                  </a:lnTo>
                  <a:lnTo>
                    <a:pt x="163495" y="138632"/>
                  </a:lnTo>
                  <a:lnTo>
                    <a:pt x="163431" y="138832"/>
                  </a:lnTo>
                  <a:lnTo>
                    <a:pt x="163374" y="139036"/>
                  </a:lnTo>
                  <a:lnTo>
                    <a:pt x="163340" y="139241"/>
                  </a:lnTo>
                  <a:lnTo>
                    <a:pt x="163333" y="139446"/>
                  </a:lnTo>
                  <a:lnTo>
                    <a:pt x="163344" y="139650"/>
                  </a:lnTo>
                  <a:lnTo>
                    <a:pt x="163378" y="140064"/>
                  </a:lnTo>
                  <a:lnTo>
                    <a:pt x="163382" y="140269"/>
                  </a:lnTo>
                  <a:lnTo>
                    <a:pt x="163374" y="140460"/>
                  </a:lnTo>
                  <a:lnTo>
                    <a:pt x="163317" y="141038"/>
                  </a:lnTo>
                  <a:lnTo>
                    <a:pt x="163306" y="141233"/>
                  </a:lnTo>
                  <a:lnTo>
                    <a:pt x="163314" y="141452"/>
                  </a:lnTo>
                  <a:lnTo>
                    <a:pt x="163351" y="141888"/>
                  </a:lnTo>
                  <a:lnTo>
                    <a:pt x="163363" y="142106"/>
                  </a:lnTo>
                  <a:lnTo>
                    <a:pt x="163348" y="142320"/>
                  </a:lnTo>
                  <a:lnTo>
                    <a:pt x="163325" y="142466"/>
                  </a:lnTo>
                  <a:lnTo>
                    <a:pt x="163253" y="142757"/>
                  </a:lnTo>
                  <a:lnTo>
                    <a:pt x="163208" y="142902"/>
                  </a:lnTo>
                  <a:lnTo>
                    <a:pt x="163155" y="143039"/>
                  </a:lnTo>
                  <a:lnTo>
                    <a:pt x="163079" y="143198"/>
                  </a:lnTo>
                  <a:lnTo>
                    <a:pt x="162883" y="143503"/>
                  </a:lnTo>
                  <a:lnTo>
                    <a:pt x="162792" y="143657"/>
                  </a:lnTo>
                  <a:lnTo>
                    <a:pt x="162724" y="143817"/>
                  </a:lnTo>
                  <a:lnTo>
                    <a:pt x="162675" y="144058"/>
                  </a:lnTo>
                  <a:lnTo>
                    <a:pt x="162664" y="144308"/>
                  </a:lnTo>
                  <a:lnTo>
                    <a:pt x="162694" y="144826"/>
                  </a:lnTo>
                  <a:lnTo>
                    <a:pt x="162701" y="145086"/>
                  </a:lnTo>
                  <a:lnTo>
                    <a:pt x="162694" y="145845"/>
                  </a:lnTo>
                  <a:lnTo>
                    <a:pt x="162516" y="146455"/>
                  </a:lnTo>
                  <a:lnTo>
                    <a:pt x="161878" y="147019"/>
                  </a:lnTo>
                  <a:lnTo>
                    <a:pt x="161692" y="147906"/>
                  </a:lnTo>
                  <a:lnTo>
                    <a:pt x="161828" y="149043"/>
                  </a:lnTo>
                  <a:lnTo>
                    <a:pt x="161832" y="149175"/>
                  </a:lnTo>
                  <a:lnTo>
                    <a:pt x="161813" y="149316"/>
                  </a:lnTo>
                  <a:lnTo>
                    <a:pt x="161560" y="149629"/>
                  </a:lnTo>
                  <a:lnTo>
                    <a:pt x="161288" y="149716"/>
                  </a:lnTo>
                  <a:lnTo>
                    <a:pt x="161099" y="149830"/>
                  </a:lnTo>
                  <a:lnTo>
                    <a:pt x="160918" y="149962"/>
                  </a:lnTo>
                  <a:lnTo>
                    <a:pt x="160748" y="150107"/>
                  </a:lnTo>
                  <a:lnTo>
                    <a:pt x="160585" y="150266"/>
                  </a:lnTo>
                  <a:lnTo>
                    <a:pt x="160162" y="150776"/>
                  </a:lnTo>
                  <a:lnTo>
                    <a:pt x="160003" y="151021"/>
                  </a:lnTo>
                  <a:lnTo>
                    <a:pt x="159871" y="151258"/>
                  </a:lnTo>
                  <a:lnTo>
                    <a:pt x="159754" y="151508"/>
                  </a:lnTo>
                  <a:lnTo>
                    <a:pt x="159652" y="151763"/>
                  </a:lnTo>
                  <a:lnTo>
                    <a:pt x="159565" y="152022"/>
                  </a:lnTo>
                  <a:lnTo>
                    <a:pt x="159500" y="152281"/>
                  </a:lnTo>
                  <a:lnTo>
                    <a:pt x="159474" y="152472"/>
                  </a:lnTo>
                  <a:lnTo>
                    <a:pt x="159463" y="152668"/>
                  </a:lnTo>
                  <a:lnTo>
                    <a:pt x="159459" y="152859"/>
                  </a:lnTo>
                  <a:lnTo>
                    <a:pt x="159447" y="153054"/>
                  </a:lnTo>
                  <a:lnTo>
                    <a:pt x="159425" y="153245"/>
                  </a:lnTo>
                  <a:lnTo>
                    <a:pt x="159383" y="153427"/>
                  </a:lnTo>
                  <a:lnTo>
                    <a:pt x="159334" y="153609"/>
                  </a:lnTo>
                  <a:lnTo>
                    <a:pt x="158941" y="154696"/>
                  </a:lnTo>
                  <a:lnTo>
                    <a:pt x="158805" y="154733"/>
                  </a:lnTo>
                  <a:lnTo>
                    <a:pt x="158646" y="154760"/>
                  </a:lnTo>
                  <a:lnTo>
                    <a:pt x="157736" y="156111"/>
                  </a:lnTo>
                  <a:lnTo>
                    <a:pt x="157603" y="156179"/>
                  </a:lnTo>
                  <a:lnTo>
                    <a:pt x="157331" y="156288"/>
                  </a:lnTo>
                  <a:lnTo>
                    <a:pt x="157187" y="156329"/>
                  </a:lnTo>
                  <a:lnTo>
                    <a:pt x="156885" y="156375"/>
                  </a:lnTo>
                  <a:lnTo>
                    <a:pt x="156742" y="156402"/>
                  </a:lnTo>
                  <a:lnTo>
                    <a:pt x="156606" y="156457"/>
                  </a:lnTo>
                  <a:lnTo>
                    <a:pt x="156458" y="156557"/>
                  </a:lnTo>
                  <a:lnTo>
                    <a:pt x="156318" y="156684"/>
                  </a:lnTo>
                  <a:lnTo>
                    <a:pt x="156194" y="156834"/>
                  </a:lnTo>
                  <a:lnTo>
                    <a:pt x="156088" y="156993"/>
                  </a:lnTo>
                  <a:lnTo>
                    <a:pt x="155593" y="157594"/>
                  </a:lnTo>
                  <a:lnTo>
                    <a:pt x="155234" y="157899"/>
                  </a:lnTo>
                  <a:lnTo>
                    <a:pt x="154584" y="157803"/>
                  </a:lnTo>
                  <a:lnTo>
                    <a:pt x="154327" y="157489"/>
                  </a:lnTo>
                  <a:lnTo>
                    <a:pt x="153514" y="156648"/>
                  </a:lnTo>
                  <a:lnTo>
                    <a:pt x="152736" y="156106"/>
                  </a:lnTo>
                  <a:lnTo>
                    <a:pt x="152135" y="155570"/>
                  </a:lnTo>
                  <a:lnTo>
                    <a:pt x="151704" y="155256"/>
                  </a:lnTo>
                  <a:lnTo>
                    <a:pt x="149803" y="154305"/>
                  </a:lnTo>
                  <a:lnTo>
                    <a:pt x="149244" y="153905"/>
                  </a:lnTo>
                  <a:lnTo>
                    <a:pt x="148594" y="153500"/>
                  </a:lnTo>
                  <a:lnTo>
                    <a:pt x="147902" y="153182"/>
                  </a:lnTo>
                  <a:lnTo>
                    <a:pt x="147562" y="152782"/>
                  </a:lnTo>
                  <a:lnTo>
                    <a:pt x="147305" y="152340"/>
                  </a:lnTo>
                  <a:lnTo>
                    <a:pt x="146919" y="151940"/>
                  </a:lnTo>
                  <a:lnTo>
                    <a:pt x="146356" y="151795"/>
                  </a:lnTo>
                  <a:lnTo>
                    <a:pt x="144308" y="151763"/>
                  </a:lnTo>
                  <a:lnTo>
                    <a:pt x="143348" y="151704"/>
                  </a:lnTo>
                  <a:lnTo>
                    <a:pt x="142437" y="151512"/>
                  </a:lnTo>
                  <a:lnTo>
                    <a:pt x="141874" y="151285"/>
                  </a:lnTo>
                  <a:lnTo>
                    <a:pt x="141398" y="151144"/>
                  </a:lnTo>
                  <a:lnTo>
                    <a:pt x="140699" y="151089"/>
                  </a:lnTo>
                  <a:lnTo>
                    <a:pt x="140128" y="151340"/>
                  </a:lnTo>
                  <a:lnTo>
                    <a:pt x="139641" y="151726"/>
                  </a:lnTo>
                  <a:lnTo>
                    <a:pt x="139199" y="152245"/>
                  </a:lnTo>
                  <a:lnTo>
                    <a:pt x="138847" y="152590"/>
                  </a:lnTo>
                  <a:lnTo>
                    <a:pt x="138530" y="153286"/>
                  </a:lnTo>
                  <a:lnTo>
                    <a:pt x="138390" y="153678"/>
                  </a:lnTo>
                  <a:lnTo>
                    <a:pt x="138171" y="154455"/>
                  </a:lnTo>
                  <a:lnTo>
                    <a:pt x="138129" y="154919"/>
                  </a:lnTo>
                  <a:lnTo>
                    <a:pt x="138103" y="155147"/>
                  </a:lnTo>
                  <a:lnTo>
                    <a:pt x="138061" y="155374"/>
                  </a:lnTo>
                  <a:lnTo>
                    <a:pt x="138016" y="155570"/>
                  </a:lnTo>
                  <a:lnTo>
                    <a:pt x="137963" y="155770"/>
                  </a:lnTo>
                  <a:lnTo>
                    <a:pt x="137902" y="155965"/>
                  </a:lnTo>
                  <a:lnTo>
                    <a:pt x="137831" y="156152"/>
                  </a:lnTo>
                  <a:lnTo>
                    <a:pt x="137744" y="156334"/>
                  </a:lnTo>
                  <a:lnTo>
                    <a:pt x="137634" y="156502"/>
                  </a:lnTo>
                  <a:lnTo>
                    <a:pt x="137506" y="156661"/>
                  </a:lnTo>
                  <a:lnTo>
                    <a:pt x="137362" y="156816"/>
                  </a:lnTo>
                  <a:lnTo>
                    <a:pt x="137071" y="157107"/>
                  </a:lnTo>
                  <a:lnTo>
                    <a:pt x="136908" y="157257"/>
                  </a:lnTo>
                  <a:lnTo>
                    <a:pt x="136565" y="157539"/>
                  </a:lnTo>
                  <a:lnTo>
                    <a:pt x="136217" y="157817"/>
                  </a:lnTo>
                  <a:lnTo>
                    <a:pt x="135593" y="158299"/>
                  </a:lnTo>
                  <a:lnTo>
                    <a:pt x="135276" y="158535"/>
                  </a:lnTo>
                  <a:lnTo>
                    <a:pt x="134633" y="158995"/>
                  </a:lnTo>
                  <a:lnTo>
                    <a:pt x="132275" y="160223"/>
                  </a:lnTo>
                  <a:lnTo>
                    <a:pt x="130711" y="160901"/>
                  </a:lnTo>
                  <a:lnTo>
                    <a:pt x="128723" y="161815"/>
                  </a:lnTo>
                  <a:lnTo>
                    <a:pt x="125438" y="164025"/>
                  </a:lnTo>
                  <a:lnTo>
                    <a:pt x="124252" y="164808"/>
                  </a:lnTo>
                  <a:lnTo>
                    <a:pt x="123160" y="165399"/>
                  </a:lnTo>
                  <a:lnTo>
                    <a:pt x="121504" y="165986"/>
                  </a:lnTo>
                  <a:lnTo>
                    <a:pt x="121221" y="166172"/>
                  </a:lnTo>
                  <a:lnTo>
                    <a:pt x="120019" y="166686"/>
                  </a:lnTo>
                  <a:lnTo>
                    <a:pt x="119146" y="167323"/>
                  </a:lnTo>
                  <a:lnTo>
                    <a:pt x="118276" y="168585"/>
                  </a:lnTo>
                  <a:lnTo>
                    <a:pt x="117737" y="169825"/>
                  </a:lnTo>
                  <a:lnTo>
                    <a:pt x="117283" y="171117"/>
                  </a:lnTo>
                  <a:lnTo>
                    <a:pt x="117124" y="171981"/>
                  </a:lnTo>
                  <a:lnTo>
                    <a:pt x="116894" y="172845"/>
                  </a:lnTo>
                  <a:lnTo>
                    <a:pt x="116849" y="173055"/>
                  </a:lnTo>
                  <a:lnTo>
                    <a:pt x="116814" y="173273"/>
                  </a:lnTo>
                  <a:lnTo>
                    <a:pt x="116796" y="173491"/>
                  </a:lnTo>
                  <a:lnTo>
                    <a:pt x="116792" y="173710"/>
                  </a:lnTo>
                  <a:lnTo>
                    <a:pt x="116807" y="173923"/>
                  </a:lnTo>
                  <a:lnTo>
                    <a:pt x="116837" y="174128"/>
                  </a:lnTo>
                  <a:lnTo>
                    <a:pt x="116920" y="174615"/>
                  </a:lnTo>
                  <a:lnTo>
                    <a:pt x="116981" y="175056"/>
                  </a:lnTo>
                  <a:lnTo>
                    <a:pt x="117060" y="175470"/>
                  </a:lnTo>
                  <a:lnTo>
                    <a:pt x="117117" y="175911"/>
                  </a:lnTo>
                  <a:lnTo>
                    <a:pt x="117090" y="176302"/>
                  </a:lnTo>
                  <a:lnTo>
                    <a:pt x="117166" y="176830"/>
                  </a:lnTo>
                  <a:lnTo>
                    <a:pt x="117136" y="177330"/>
                  </a:lnTo>
                  <a:lnTo>
                    <a:pt x="117087" y="177726"/>
                  </a:lnTo>
                  <a:lnTo>
                    <a:pt x="117034" y="178272"/>
                  </a:lnTo>
                  <a:lnTo>
                    <a:pt x="117068" y="178882"/>
                  </a:lnTo>
                  <a:lnTo>
                    <a:pt x="117087" y="179100"/>
                  </a:lnTo>
                  <a:lnTo>
                    <a:pt x="116969" y="179450"/>
                  </a:lnTo>
                  <a:lnTo>
                    <a:pt x="116614" y="179905"/>
                  </a:lnTo>
                  <a:lnTo>
                    <a:pt x="116263" y="180269"/>
                  </a:lnTo>
                  <a:lnTo>
                    <a:pt x="116040" y="180396"/>
                  </a:lnTo>
                  <a:lnTo>
                    <a:pt x="115688" y="180610"/>
                  </a:lnTo>
                  <a:lnTo>
                    <a:pt x="115529" y="180910"/>
                  </a:lnTo>
                  <a:lnTo>
                    <a:pt x="115306" y="181238"/>
                  </a:lnTo>
                  <a:lnTo>
                    <a:pt x="114978" y="181342"/>
                  </a:lnTo>
                  <a:lnTo>
                    <a:pt x="114211" y="181656"/>
                  </a:lnTo>
                  <a:lnTo>
                    <a:pt x="113799" y="181715"/>
                  </a:lnTo>
                  <a:lnTo>
                    <a:pt x="113534" y="181843"/>
                  </a:lnTo>
                  <a:lnTo>
                    <a:pt x="113096" y="182029"/>
                  </a:lnTo>
                  <a:lnTo>
                    <a:pt x="112789" y="182093"/>
                  </a:lnTo>
                  <a:lnTo>
                    <a:pt x="112310" y="182125"/>
                  </a:lnTo>
                  <a:lnTo>
                    <a:pt x="111875" y="182120"/>
                  </a:lnTo>
                  <a:lnTo>
                    <a:pt x="111455" y="182307"/>
                  </a:lnTo>
                  <a:lnTo>
                    <a:pt x="111085" y="182498"/>
                  </a:lnTo>
                  <a:lnTo>
                    <a:pt x="110560" y="182534"/>
                  </a:lnTo>
                  <a:lnTo>
                    <a:pt x="110133" y="182430"/>
                  </a:lnTo>
                  <a:lnTo>
                    <a:pt x="109740" y="182216"/>
                  </a:lnTo>
                  <a:lnTo>
                    <a:pt x="109396" y="181966"/>
                  </a:lnTo>
                  <a:lnTo>
                    <a:pt x="109226" y="181679"/>
                  </a:lnTo>
                  <a:lnTo>
                    <a:pt x="109188" y="181242"/>
                  </a:lnTo>
                  <a:lnTo>
                    <a:pt x="109301" y="180915"/>
                  </a:lnTo>
                  <a:lnTo>
                    <a:pt x="109509" y="180351"/>
                  </a:lnTo>
                  <a:lnTo>
                    <a:pt x="109668" y="180028"/>
                  </a:lnTo>
                  <a:lnTo>
                    <a:pt x="109808" y="179373"/>
                  </a:lnTo>
                  <a:lnTo>
                    <a:pt x="109883" y="178804"/>
                  </a:lnTo>
                  <a:lnTo>
                    <a:pt x="109978" y="178240"/>
                  </a:lnTo>
                  <a:lnTo>
                    <a:pt x="110008" y="177781"/>
                  </a:lnTo>
                  <a:lnTo>
                    <a:pt x="109906" y="177317"/>
                  </a:lnTo>
                  <a:lnTo>
                    <a:pt x="109834" y="176639"/>
                  </a:lnTo>
                  <a:lnTo>
                    <a:pt x="109668" y="176002"/>
                  </a:lnTo>
                  <a:lnTo>
                    <a:pt x="109589" y="175606"/>
                  </a:lnTo>
                  <a:lnTo>
                    <a:pt x="109596" y="175106"/>
                  </a:lnTo>
                  <a:lnTo>
                    <a:pt x="109562" y="174492"/>
                  </a:lnTo>
                  <a:lnTo>
                    <a:pt x="109577" y="173751"/>
                  </a:lnTo>
                  <a:lnTo>
                    <a:pt x="109649" y="173291"/>
                  </a:lnTo>
                  <a:lnTo>
                    <a:pt x="109725" y="172700"/>
                  </a:lnTo>
                  <a:lnTo>
                    <a:pt x="109785" y="172386"/>
                  </a:lnTo>
                  <a:lnTo>
                    <a:pt x="109717" y="171981"/>
                  </a:lnTo>
                  <a:lnTo>
                    <a:pt x="109638" y="171572"/>
                  </a:lnTo>
                  <a:lnTo>
                    <a:pt x="109551" y="171167"/>
                  </a:lnTo>
                  <a:lnTo>
                    <a:pt x="109453" y="170767"/>
                  </a:lnTo>
                  <a:lnTo>
                    <a:pt x="109347" y="170398"/>
                  </a:lnTo>
                  <a:lnTo>
                    <a:pt x="109237" y="170030"/>
                  </a:lnTo>
                  <a:lnTo>
                    <a:pt x="109112" y="169666"/>
                  </a:lnTo>
                  <a:lnTo>
                    <a:pt x="108980" y="169306"/>
                  </a:lnTo>
                  <a:lnTo>
                    <a:pt x="108837" y="168952"/>
                  </a:lnTo>
                  <a:lnTo>
                    <a:pt x="108682" y="168629"/>
                  </a:lnTo>
                  <a:lnTo>
                    <a:pt x="108156" y="167673"/>
                  </a:lnTo>
                  <a:lnTo>
                    <a:pt x="108001" y="167351"/>
                  </a:lnTo>
                  <a:lnTo>
                    <a:pt x="107884" y="167064"/>
                  </a:lnTo>
                  <a:lnTo>
                    <a:pt x="107676" y="166477"/>
                  </a:lnTo>
                  <a:lnTo>
                    <a:pt x="107567" y="166182"/>
                  </a:lnTo>
                  <a:lnTo>
                    <a:pt x="107450" y="165895"/>
                  </a:lnTo>
                  <a:lnTo>
                    <a:pt x="107272" y="165508"/>
                  </a:lnTo>
                  <a:lnTo>
                    <a:pt x="107178" y="165313"/>
                  </a:lnTo>
                  <a:lnTo>
                    <a:pt x="107075" y="165126"/>
                  </a:lnTo>
                  <a:lnTo>
                    <a:pt x="106962" y="164949"/>
                  </a:lnTo>
                  <a:lnTo>
                    <a:pt x="106818" y="164781"/>
                  </a:lnTo>
                  <a:lnTo>
                    <a:pt x="106656" y="164621"/>
                  </a:lnTo>
                  <a:lnTo>
                    <a:pt x="106490" y="164471"/>
                  </a:lnTo>
                  <a:lnTo>
                    <a:pt x="106327" y="164312"/>
                  </a:lnTo>
                  <a:lnTo>
                    <a:pt x="106184" y="164144"/>
                  </a:lnTo>
                  <a:lnTo>
                    <a:pt x="106066" y="163966"/>
                  </a:lnTo>
                  <a:lnTo>
                    <a:pt x="105961" y="163780"/>
                  </a:lnTo>
                  <a:lnTo>
                    <a:pt x="105862" y="163589"/>
                  </a:lnTo>
                  <a:lnTo>
                    <a:pt x="105775" y="163393"/>
                  </a:lnTo>
                  <a:lnTo>
                    <a:pt x="105696" y="163198"/>
                  </a:lnTo>
                  <a:lnTo>
                    <a:pt x="105624" y="162970"/>
                  </a:lnTo>
                  <a:lnTo>
                    <a:pt x="105522" y="162506"/>
                  </a:lnTo>
                  <a:lnTo>
                    <a:pt x="105481" y="162270"/>
                  </a:lnTo>
                  <a:lnTo>
                    <a:pt x="105428" y="162038"/>
                  </a:lnTo>
                  <a:lnTo>
                    <a:pt x="105360" y="161774"/>
                  </a:lnTo>
                  <a:lnTo>
                    <a:pt x="105216" y="161255"/>
                  </a:lnTo>
                  <a:lnTo>
                    <a:pt x="105148" y="160996"/>
                  </a:lnTo>
                  <a:lnTo>
                    <a:pt x="105091" y="160732"/>
                  </a:lnTo>
                  <a:lnTo>
                    <a:pt x="105016" y="160296"/>
                  </a:lnTo>
                  <a:lnTo>
                    <a:pt x="104963" y="159859"/>
                  </a:lnTo>
                  <a:lnTo>
                    <a:pt x="104925" y="159413"/>
                  </a:lnTo>
                  <a:lnTo>
                    <a:pt x="104933" y="159145"/>
                  </a:lnTo>
                  <a:lnTo>
                    <a:pt x="104925" y="158867"/>
                  </a:lnTo>
                  <a:lnTo>
                    <a:pt x="104899" y="158594"/>
                  </a:lnTo>
                  <a:lnTo>
                    <a:pt x="104914" y="158094"/>
                  </a:lnTo>
                  <a:lnTo>
                    <a:pt x="104895" y="157457"/>
                  </a:lnTo>
                  <a:lnTo>
                    <a:pt x="104759" y="157075"/>
                  </a:lnTo>
                  <a:lnTo>
                    <a:pt x="104562" y="156725"/>
                  </a:lnTo>
                  <a:lnTo>
                    <a:pt x="104218" y="156429"/>
                  </a:lnTo>
                  <a:lnTo>
                    <a:pt x="103878" y="156102"/>
                  </a:lnTo>
                  <a:lnTo>
                    <a:pt x="103651" y="155724"/>
                  </a:lnTo>
                  <a:lnTo>
                    <a:pt x="103455" y="155456"/>
                  </a:lnTo>
                  <a:lnTo>
                    <a:pt x="103168" y="155338"/>
                  </a:lnTo>
                  <a:lnTo>
                    <a:pt x="102941" y="155129"/>
                  </a:lnTo>
                  <a:lnTo>
                    <a:pt x="102801" y="154837"/>
                  </a:lnTo>
                  <a:lnTo>
                    <a:pt x="102631" y="154542"/>
                  </a:lnTo>
                  <a:lnTo>
                    <a:pt x="102521" y="154337"/>
                  </a:lnTo>
                  <a:lnTo>
                    <a:pt x="102291" y="154160"/>
                  </a:lnTo>
                  <a:lnTo>
                    <a:pt x="101890" y="153978"/>
                  </a:lnTo>
                  <a:lnTo>
                    <a:pt x="101369" y="153882"/>
                  </a:lnTo>
                  <a:lnTo>
                    <a:pt x="100764" y="153787"/>
                  </a:lnTo>
                  <a:lnTo>
                    <a:pt x="100390" y="153637"/>
                  </a:lnTo>
                  <a:lnTo>
                    <a:pt x="99990" y="153514"/>
                  </a:lnTo>
                  <a:lnTo>
                    <a:pt x="99411" y="153473"/>
                  </a:lnTo>
                  <a:lnTo>
                    <a:pt x="98893" y="153405"/>
                  </a:lnTo>
                  <a:lnTo>
                    <a:pt x="98372" y="153455"/>
                  </a:lnTo>
                  <a:lnTo>
                    <a:pt x="97620" y="153473"/>
                  </a:lnTo>
                  <a:lnTo>
                    <a:pt x="96724" y="153455"/>
                  </a:lnTo>
                  <a:lnTo>
                    <a:pt x="96320" y="153450"/>
                  </a:lnTo>
                  <a:lnTo>
                    <a:pt x="95972" y="153414"/>
                  </a:lnTo>
                  <a:lnTo>
                    <a:pt x="95424" y="153318"/>
                  </a:lnTo>
                  <a:lnTo>
                    <a:pt x="95080" y="153195"/>
                  </a:lnTo>
                  <a:lnTo>
                    <a:pt x="94906" y="153164"/>
                  </a:lnTo>
                  <a:lnTo>
                    <a:pt x="94589" y="153073"/>
                  </a:lnTo>
                  <a:lnTo>
                    <a:pt x="93811" y="152941"/>
                  </a:lnTo>
                  <a:lnTo>
                    <a:pt x="92828" y="152868"/>
                  </a:lnTo>
                  <a:lnTo>
                    <a:pt x="92541" y="152923"/>
                  </a:lnTo>
                  <a:lnTo>
                    <a:pt x="92189" y="153000"/>
                  </a:lnTo>
                  <a:lnTo>
                    <a:pt x="91785" y="152968"/>
                  </a:lnTo>
                  <a:lnTo>
                    <a:pt x="91528" y="152818"/>
                  </a:lnTo>
                  <a:lnTo>
                    <a:pt x="91388" y="152554"/>
                  </a:lnTo>
                  <a:lnTo>
                    <a:pt x="91335" y="152204"/>
                  </a:lnTo>
                  <a:lnTo>
                    <a:pt x="91282" y="152058"/>
                  </a:lnTo>
                  <a:lnTo>
                    <a:pt x="91169" y="151767"/>
                  </a:lnTo>
                  <a:lnTo>
                    <a:pt x="90969" y="151617"/>
                  </a:lnTo>
                  <a:lnTo>
                    <a:pt x="90655" y="151435"/>
                  </a:lnTo>
                  <a:lnTo>
                    <a:pt x="90337" y="151376"/>
                  </a:lnTo>
                  <a:lnTo>
                    <a:pt x="89850" y="151190"/>
                  </a:lnTo>
                  <a:lnTo>
                    <a:pt x="89336" y="150862"/>
                  </a:lnTo>
                  <a:lnTo>
                    <a:pt x="88905" y="150626"/>
                  </a:lnTo>
                  <a:lnTo>
                    <a:pt x="88478" y="150385"/>
                  </a:lnTo>
                  <a:lnTo>
                    <a:pt x="87703" y="149934"/>
                  </a:lnTo>
                  <a:lnTo>
                    <a:pt x="87072" y="149575"/>
                  </a:lnTo>
                  <a:lnTo>
                    <a:pt x="86728" y="149425"/>
                  </a:lnTo>
                  <a:lnTo>
                    <a:pt x="86267" y="149243"/>
                  </a:lnTo>
                  <a:lnTo>
                    <a:pt x="85693" y="149147"/>
                  </a:lnTo>
                  <a:lnTo>
                    <a:pt x="85375" y="149052"/>
                  </a:lnTo>
                  <a:lnTo>
                    <a:pt x="84914" y="149015"/>
                  </a:lnTo>
                  <a:lnTo>
                    <a:pt x="84423" y="148952"/>
                  </a:lnTo>
                  <a:lnTo>
                    <a:pt x="83962" y="148856"/>
                  </a:lnTo>
                  <a:lnTo>
                    <a:pt x="83346" y="148783"/>
                  </a:lnTo>
                  <a:lnTo>
                    <a:pt x="82454" y="148738"/>
                  </a:lnTo>
                  <a:lnTo>
                    <a:pt x="81789" y="148670"/>
                  </a:lnTo>
                  <a:lnTo>
                    <a:pt x="81154" y="148483"/>
                  </a:lnTo>
                  <a:lnTo>
                    <a:pt x="80697" y="148215"/>
                  </a:lnTo>
                  <a:lnTo>
                    <a:pt x="80466" y="148042"/>
                  </a:lnTo>
                  <a:lnTo>
                    <a:pt x="80372" y="147906"/>
                  </a:lnTo>
                  <a:lnTo>
                    <a:pt x="80311" y="147774"/>
                  </a:lnTo>
                  <a:lnTo>
                    <a:pt x="80266" y="147628"/>
                  </a:lnTo>
                  <a:lnTo>
                    <a:pt x="80232" y="147473"/>
                  </a:lnTo>
                  <a:lnTo>
                    <a:pt x="80217" y="147323"/>
                  </a:lnTo>
                  <a:lnTo>
                    <a:pt x="80224" y="147178"/>
                  </a:lnTo>
                  <a:lnTo>
                    <a:pt x="80273" y="147010"/>
                  </a:lnTo>
                  <a:lnTo>
                    <a:pt x="80368" y="146850"/>
                  </a:lnTo>
                  <a:lnTo>
                    <a:pt x="80485" y="146691"/>
                  </a:lnTo>
                  <a:lnTo>
                    <a:pt x="80606" y="146537"/>
                  </a:lnTo>
                  <a:lnTo>
                    <a:pt x="80931" y="146095"/>
                  </a:lnTo>
                  <a:lnTo>
                    <a:pt x="81041" y="145954"/>
                  </a:lnTo>
                  <a:lnTo>
                    <a:pt x="81135" y="145813"/>
                  </a:lnTo>
                  <a:lnTo>
                    <a:pt x="81267" y="145536"/>
                  </a:lnTo>
                  <a:lnTo>
                    <a:pt x="81316" y="145409"/>
                  </a:lnTo>
                  <a:lnTo>
                    <a:pt x="81354" y="145277"/>
                  </a:lnTo>
                  <a:lnTo>
                    <a:pt x="81381" y="145145"/>
                  </a:lnTo>
                  <a:lnTo>
                    <a:pt x="81388" y="145017"/>
                  </a:lnTo>
                  <a:lnTo>
                    <a:pt x="81369" y="144849"/>
                  </a:lnTo>
                  <a:lnTo>
                    <a:pt x="81320" y="144681"/>
                  </a:lnTo>
                  <a:lnTo>
                    <a:pt x="81252" y="144517"/>
                  </a:lnTo>
                  <a:lnTo>
                    <a:pt x="81169" y="144353"/>
                  </a:lnTo>
                  <a:lnTo>
                    <a:pt x="81082" y="144203"/>
                  </a:lnTo>
                  <a:lnTo>
                    <a:pt x="80908" y="143976"/>
                  </a:lnTo>
                  <a:lnTo>
                    <a:pt x="80689" y="143776"/>
                  </a:lnTo>
                  <a:lnTo>
                    <a:pt x="80447" y="143589"/>
                  </a:lnTo>
                  <a:lnTo>
                    <a:pt x="80202" y="143407"/>
                  </a:lnTo>
                  <a:lnTo>
                    <a:pt x="79971" y="143212"/>
                  </a:lnTo>
                  <a:lnTo>
                    <a:pt x="79472" y="142748"/>
                  </a:lnTo>
                  <a:lnTo>
                    <a:pt x="78985" y="142275"/>
                  </a:lnTo>
                  <a:lnTo>
                    <a:pt x="78743" y="142034"/>
                  </a:lnTo>
                  <a:lnTo>
                    <a:pt x="77401" y="140969"/>
                  </a:lnTo>
                  <a:lnTo>
                    <a:pt x="76955" y="140374"/>
                  </a:lnTo>
                  <a:lnTo>
                    <a:pt x="75304" y="138586"/>
                  </a:lnTo>
                  <a:lnTo>
                    <a:pt x="73531" y="136276"/>
                  </a:lnTo>
                  <a:lnTo>
                    <a:pt x="73274" y="136007"/>
                  </a:lnTo>
                  <a:lnTo>
                    <a:pt x="73025" y="135548"/>
                  </a:lnTo>
                  <a:lnTo>
                    <a:pt x="72144" y="134033"/>
                  </a:lnTo>
                  <a:lnTo>
                    <a:pt x="71963" y="133251"/>
                  </a:lnTo>
                  <a:lnTo>
                    <a:pt x="71846" y="132528"/>
                  </a:lnTo>
                  <a:lnTo>
                    <a:pt x="71918" y="132141"/>
                  </a:lnTo>
                  <a:lnTo>
                    <a:pt x="71989" y="131814"/>
                  </a:lnTo>
                  <a:lnTo>
                    <a:pt x="72125" y="131486"/>
                  </a:lnTo>
                  <a:lnTo>
                    <a:pt x="72326" y="131041"/>
                  </a:lnTo>
                  <a:lnTo>
                    <a:pt x="73131" y="129490"/>
                  </a:lnTo>
                  <a:lnTo>
                    <a:pt x="73528" y="128976"/>
                  </a:lnTo>
                  <a:lnTo>
                    <a:pt x="74181" y="128530"/>
                  </a:lnTo>
                  <a:lnTo>
                    <a:pt x="74574" y="128339"/>
                  </a:lnTo>
                  <a:lnTo>
                    <a:pt x="75156" y="128353"/>
                  </a:lnTo>
                  <a:lnTo>
                    <a:pt x="76215" y="127493"/>
                  </a:lnTo>
                  <a:lnTo>
                    <a:pt x="76422" y="127179"/>
                  </a:lnTo>
                  <a:lnTo>
                    <a:pt x="76619" y="126724"/>
                  </a:lnTo>
                  <a:lnTo>
                    <a:pt x="77473" y="126083"/>
                  </a:lnTo>
                  <a:lnTo>
                    <a:pt x="77730" y="126060"/>
                  </a:lnTo>
                  <a:lnTo>
                    <a:pt x="77938" y="126028"/>
                  </a:lnTo>
                  <a:lnTo>
                    <a:pt x="78180" y="125978"/>
                  </a:lnTo>
                  <a:lnTo>
                    <a:pt x="78543" y="125933"/>
                  </a:lnTo>
                  <a:lnTo>
                    <a:pt x="79030" y="125578"/>
                  </a:lnTo>
                  <a:lnTo>
                    <a:pt x="79007" y="125446"/>
                  </a:lnTo>
                  <a:lnTo>
                    <a:pt x="78951" y="125182"/>
                  </a:lnTo>
                  <a:lnTo>
                    <a:pt x="78890" y="124928"/>
                  </a:lnTo>
                  <a:lnTo>
                    <a:pt x="78781" y="124418"/>
                  </a:lnTo>
                  <a:lnTo>
                    <a:pt x="78743" y="124150"/>
                  </a:lnTo>
                  <a:lnTo>
                    <a:pt x="78739" y="123954"/>
                  </a:lnTo>
                  <a:lnTo>
                    <a:pt x="78731" y="123759"/>
                  </a:lnTo>
                  <a:lnTo>
                    <a:pt x="78686" y="123395"/>
                  </a:lnTo>
                  <a:lnTo>
                    <a:pt x="78633" y="123049"/>
                  </a:lnTo>
                  <a:lnTo>
                    <a:pt x="78580" y="122740"/>
                  </a:lnTo>
                  <a:lnTo>
                    <a:pt x="78558" y="122522"/>
                  </a:lnTo>
                  <a:lnTo>
                    <a:pt x="78550" y="122290"/>
                  </a:lnTo>
                  <a:lnTo>
                    <a:pt x="78546" y="122058"/>
                  </a:lnTo>
                  <a:lnTo>
                    <a:pt x="78429" y="121135"/>
                  </a:lnTo>
                  <a:lnTo>
                    <a:pt x="78350" y="120957"/>
                  </a:lnTo>
                  <a:lnTo>
                    <a:pt x="78282" y="120821"/>
                  </a:lnTo>
                  <a:lnTo>
                    <a:pt x="78165" y="120607"/>
                  </a:lnTo>
                  <a:lnTo>
                    <a:pt x="78074" y="120448"/>
                  </a:lnTo>
                  <a:lnTo>
                    <a:pt x="77911" y="120211"/>
                  </a:lnTo>
                  <a:lnTo>
                    <a:pt x="77602" y="119816"/>
                  </a:lnTo>
                  <a:lnTo>
                    <a:pt x="77518" y="119657"/>
                  </a:lnTo>
                  <a:lnTo>
                    <a:pt x="77405" y="119406"/>
                  </a:lnTo>
                  <a:lnTo>
                    <a:pt x="77307" y="119129"/>
                  </a:lnTo>
                  <a:lnTo>
                    <a:pt x="77038" y="118488"/>
                  </a:lnTo>
                  <a:lnTo>
                    <a:pt x="76921" y="118197"/>
                  </a:lnTo>
                  <a:lnTo>
                    <a:pt x="76865" y="118051"/>
                  </a:lnTo>
                  <a:lnTo>
                    <a:pt x="76815" y="117906"/>
                  </a:lnTo>
                  <a:lnTo>
                    <a:pt x="76778" y="117755"/>
                  </a:lnTo>
                  <a:lnTo>
                    <a:pt x="76751" y="117601"/>
                  </a:lnTo>
                  <a:lnTo>
                    <a:pt x="76732" y="117287"/>
                  </a:lnTo>
                  <a:lnTo>
                    <a:pt x="76729" y="117128"/>
                  </a:lnTo>
                  <a:lnTo>
                    <a:pt x="76736" y="116814"/>
                  </a:lnTo>
                  <a:lnTo>
                    <a:pt x="76755" y="116509"/>
                  </a:lnTo>
                  <a:lnTo>
                    <a:pt x="77454" y="115172"/>
                  </a:lnTo>
                  <a:lnTo>
                    <a:pt x="77824" y="114895"/>
                  </a:lnTo>
                  <a:lnTo>
                    <a:pt x="78316" y="114417"/>
                  </a:lnTo>
                  <a:lnTo>
                    <a:pt x="78425" y="114208"/>
                  </a:lnTo>
                  <a:lnTo>
                    <a:pt x="78467" y="113717"/>
                  </a:lnTo>
                  <a:lnTo>
                    <a:pt x="78354" y="113407"/>
                  </a:lnTo>
                  <a:lnTo>
                    <a:pt x="78274" y="113267"/>
                  </a:lnTo>
                  <a:lnTo>
                    <a:pt x="78006" y="112871"/>
                  </a:lnTo>
                  <a:lnTo>
                    <a:pt x="77783" y="112725"/>
                  </a:lnTo>
                  <a:lnTo>
                    <a:pt x="77352" y="112452"/>
                  </a:lnTo>
                  <a:lnTo>
                    <a:pt x="77095" y="112298"/>
                  </a:lnTo>
                  <a:lnTo>
                    <a:pt x="76929" y="112202"/>
                  </a:lnTo>
                  <a:lnTo>
                    <a:pt x="76543" y="111961"/>
                  </a:lnTo>
                  <a:lnTo>
                    <a:pt x="76415" y="111916"/>
                  </a:lnTo>
                  <a:lnTo>
                    <a:pt x="76215" y="111866"/>
                  </a:lnTo>
                  <a:lnTo>
                    <a:pt x="75704" y="111770"/>
                  </a:lnTo>
                  <a:lnTo>
                    <a:pt x="75338" y="111852"/>
                  </a:lnTo>
                  <a:lnTo>
                    <a:pt x="74680" y="112002"/>
                  </a:lnTo>
                  <a:lnTo>
                    <a:pt x="74125" y="112348"/>
                  </a:lnTo>
                  <a:lnTo>
                    <a:pt x="73958" y="112443"/>
                  </a:lnTo>
                  <a:lnTo>
                    <a:pt x="73626" y="112562"/>
                  </a:lnTo>
                  <a:lnTo>
                    <a:pt x="73335" y="112575"/>
                  </a:lnTo>
                  <a:lnTo>
                    <a:pt x="73063" y="112603"/>
                  </a:lnTo>
                  <a:lnTo>
                    <a:pt x="72723" y="112648"/>
                  </a:lnTo>
                  <a:lnTo>
                    <a:pt x="72564" y="112666"/>
                  </a:lnTo>
                  <a:lnTo>
                    <a:pt x="72401" y="112698"/>
                  </a:lnTo>
                  <a:lnTo>
                    <a:pt x="72125" y="112775"/>
                  </a:lnTo>
                  <a:lnTo>
                    <a:pt x="71929" y="112825"/>
                  </a:lnTo>
                  <a:lnTo>
                    <a:pt x="71732" y="112880"/>
                  </a:lnTo>
                  <a:lnTo>
                    <a:pt x="71536" y="112944"/>
                  </a:lnTo>
                  <a:lnTo>
                    <a:pt x="71343" y="113007"/>
                  </a:lnTo>
                  <a:lnTo>
                    <a:pt x="71154" y="113080"/>
                  </a:lnTo>
                  <a:lnTo>
                    <a:pt x="70776" y="113248"/>
                  </a:lnTo>
                  <a:lnTo>
                    <a:pt x="70591" y="113339"/>
                  </a:lnTo>
                  <a:lnTo>
                    <a:pt x="70221" y="113530"/>
                  </a:lnTo>
                  <a:lnTo>
                    <a:pt x="69627" y="113821"/>
                  </a:lnTo>
                  <a:lnTo>
                    <a:pt x="69234" y="114026"/>
                  </a:lnTo>
                  <a:lnTo>
                    <a:pt x="69026" y="114158"/>
                  </a:lnTo>
                  <a:lnTo>
                    <a:pt x="68826" y="114303"/>
                  </a:lnTo>
                  <a:lnTo>
                    <a:pt x="68622" y="114444"/>
                  </a:lnTo>
                  <a:lnTo>
                    <a:pt x="68414" y="114563"/>
                  </a:lnTo>
                  <a:lnTo>
                    <a:pt x="68199" y="114631"/>
                  </a:lnTo>
                  <a:lnTo>
                    <a:pt x="68018" y="114649"/>
                  </a:lnTo>
                  <a:lnTo>
                    <a:pt x="67828" y="114649"/>
                  </a:lnTo>
                  <a:lnTo>
                    <a:pt x="67636" y="114626"/>
                  </a:lnTo>
                  <a:lnTo>
                    <a:pt x="67451" y="114590"/>
                  </a:lnTo>
                  <a:lnTo>
                    <a:pt x="67277" y="114531"/>
                  </a:lnTo>
                  <a:lnTo>
                    <a:pt x="67224" y="114372"/>
                  </a:lnTo>
                  <a:lnTo>
                    <a:pt x="67186" y="114208"/>
                  </a:lnTo>
                  <a:lnTo>
                    <a:pt x="67160" y="114044"/>
                  </a:lnTo>
                  <a:lnTo>
                    <a:pt x="67190" y="113726"/>
                  </a:lnTo>
                  <a:lnTo>
                    <a:pt x="67330" y="113389"/>
                  </a:lnTo>
                  <a:lnTo>
                    <a:pt x="67526" y="113048"/>
                  </a:lnTo>
                  <a:lnTo>
                    <a:pt x="67719" y="112698"/>
                  </a:lnTo>
                  <a:lnTo>
                    <a:pt x="67855" y="112343"/>
                  </a:lnTo>
                  <a:lnTo>
                    <a:pt x="67908" y="112052"/>
                  </a:lnTo>
                  <a:lnTo>
                    <a:pt x="67942" y="111757"/>
                  </a:lnTo>
                  <a:lnTo>
                    <a:pt x="67991" y="111156"/>
                  </a:lnTo>
                  <a:lnTo>
                    <a:pt x="68029" y="110861"/>
                  </a:lnTo>
                  <a:lnTo>
                    <a:pt x="68104" y="110474"/>
                  </a:lnTo>
                  <a:lnTo>
                    <a:pt x="68199" y="110087"/>
                  </a:lnTo>
                  <a:lnTo>
                    <a:pt x="68297" y="109705"/>
                  </a:lnTo>
                  <a:lnTo>
                    <a:pt x="68380" y="109319"/>
                  </a:lnTo>
                  <a:lnTo>
                    <a:pt x="68429" y="108932"/>
                  </a:lnTo>
                  <a:lnTo>
                    <a:pt x="68437" y="108637"/>
                  </a:lnTo>
                  <a:lnTo>
                    <a:pt x="68376" y="107741"/>
                  </a:lnTo>
                  <a:lnTo>
                    <a:pt x="68380" y="107445"/>
                  </a:lnTo>
                  <a:lnTo>
                    <a:pt x="68414" y="107086"/>
                  </a:lnTo>
                  <a:lnTo>
                    <a:pt x="68471" y="106727"/>
                  </a:lnTo>
                  <a:lnTo>
                    <a:pt x="68543" y="106372"/>
                  </a:lnTo>
                  <a:lnTo>
                    <a:pt x="68622" y="106017"/>
                  </a:lnTo>
                  <a:lnTo>
                    <a:pt x="68709" y="105662"/>
                  </a:lnTo>
                  <a:lnTo>
                    <a:pt x="68838" y="105244"/>
                  </a:lnTo>
                  <a:lnTo>
                    <a:pt x="69151" y="104425"/>
                  </a:lnTo>
                  <a:lnTo>
                    <a:pt x="69299" y="104011"/>
                  </a:lnTo>
                  <a:lnTo>
                    <a:pt x="69412" y="103593"/>
                  </a:lnTo>
                  <a:lnTo>
                    <a:pt x="69469" y="103270"/>
                  </a:lnTo>
                  <a:lnTo>
                    <a:pt x="69518" y="102943"/>
                  </a:lnTo>
                  <a:lnTo>
                    <a:pt x="69552" y="102615"/>
                  </a:lnTo>
                  <a:lnTo>
                    <a:pt x="69575" y="102288"/>
                  </a:lnTo>
                  <a:lnTo>
                    <a:pt x="69586" y="101960"/>
                  </a:lnTo>
                  <a:lnTo>
                    <a:pt x="68996" y="101806"/>
                  </a:lnTo>
                  <a:lnTo>
                    <a:pt x="67137" y="101365"/>
                  </a:lnTo>
                  <a:lnTo>
                    <a:pt x="67073" y="101542"/>
                  </a:lnTo>
                  <a:lnTo>
                    <a:pt x="66956" y="102019"/>
                  </a:lnTo>
                  <a:lnTo>
                    <a:pt x="66888" y="102515"/>
                  </a:lnTo>
                  <a:lnTo>
                    <a:pt x="66838" y="103015"/>
                  </a:lnTo>
                  <a:lnTo>
                    <a:pt x="66774" y="103511"/>
                  </a:lnTo>
                  <a:lnTo>
                    <a:pt x="66661" y="103993"/>
                  </a:lnTo>
                  <a:lnTo>
                    <a:pt x="66513" y="104403"/>
                  </a:lnTo>
                  <a:lnTo>
                    <a:pt x="66343" y="104807"/>
                  </a:lnTo>
                  <a:lnTo>
                    <a:pt x="66154" y="105208"/>
                  </a:lnTo>
                  <a:lnTo>
                    <a:pt x="65950" y="105599"/>
                  </a:lnTo>
                  <a:lnTo>
                    <a:pt x="65739" y="105985"/>
                  </a:lnTo>
                  <a:lnTo>
                    <a:pt x="65554" y="106335"/>
                  </a:lnTo>
                  <a:lnTo>
                    <a:pt x="65368" y="106699"/>
                  </a:lnTo>
                  <a:lnTo>
                    <a:pt x="65168" y="107049"/>
                  </a:lnTo>
                  <a:lnTo>
                    <a:pt x="64941" y="107359"/>
                  </a:lnTo>
                  <a:lnTo>
                    <a:pt x="64673" y="107604"/>
                  </a:lnTo>
                  <a:lnTo>
                    <a:pt x="64484" y="107723"/>
                  </a:lnTo>
                  <a:lnTo>
                    <a:pt x="64280" y="107823"/>
                  </a:lnTo>
                  <a:lnTo>
                    <a:pt x="64064" y="107909"/>
                  </a:lnTo>
                  <a:lnTo>
                    <a:pt x="63849" y="107977"/>
                  </a:lnTo>
                  <a:lnTo>
                    <a:pt x="63630" y="108032"/>
                  </a:lnTo>
                  <a:lnTo>
                    <a:pt x="63275" y="108077"/>
                  </a:lnTo>
                  <a:lnTo>
                    <a:pt x="62904" y="108064"/>
                  </a:lnTo>
                  <a:lnTo>
                    <a:pt x="62530" y="108023"/>
                  </a:lnTo>
                  <a:lnTo>
                    <a:pt x="62152" y="107968"/>
                  </a:lnTo>
                  <a:lnTo>
                    <a:pt x="61778" y="107927"/>
                  </a:lnTo>
                  <a:lnTo>
                    <a:pt x="61419" y="107877"/>
                  </a:lnTo>
                  <a:lnTo>
                    <a:pt x="60697" y="107750"/>
                  </a:lnTo>
                  <a:lnTo>
                    <a:pt x="60346" y="107718"/>
                  </a:lnTo>
                  <a:lnTo>
                    <a:pt x="60002" y="107745"/>
                  </a:lnTo>
                  <a:lnTo>
                    <a:pt x="59835" y="107791"/>
                  </a:lnTo>
                  <a:lnTo>
                    <a:pt x="59673" y="107850"/>
                  </a:lnTo>
                  <a:lnTo>
                    <a:pt x="59348" y="107982"/>
                  </a:lnTo>
                  <a:lnTo>
                    <a:pt x="59182" y="108032"/>
                  </a:lnTo>
                  <a:lnTo>
                    <a:pt x="58906" y="108082"/>
                  </a:lnTo>
                  <a:lnTo>
                    <a:pt x="58626" y="108114"/>
                  </a:lnTo>
                  <a:lnTo>
                    <a:pt x="58343" y="108132"/>
                  </a:lnTo>
                  <a:lnTo>
                    <a:pt x="58056" y="108141"/>
                  </a:lnTo>
                  <a:lnTo>
                    <a:pt x="57432" y="108173"/>
                  </a:lnTo>
                  <a:lnTo>
                    <a:pt x="57092" y="108186"/>
                  </a:lnTo>
                  <a:lnTo>
                    <a:pt x="56748" y="108195"/>
                  </a:lnTo>
                  <a:lnTo>
                    <a:pt x="56408" y="108200"/>
                  </a:lnTo>
                  <a:lnTo>
                    <a:pt x="56068" y="108200"/>
                  </a:lnTo>
                  <a:lnTo>
                    <a:pt x="55799" y="108195"/>
                  </a:lnTo>
                  <a:lnTo>
                    <a:pt x="55266" y="108168"/>
                  </a:lnTo>
                  <a:lnTo>
                    <a:pt x="54998" y="108164"/>
                  </a:lnTo>
                  <a:lnTo>
                    <a:pt x="54734" y="108177"/>
                  </a:lnTo>
                  <a:lnTo>
                    <a:pt x="54480" y="108214"/>
                  </a:lnTo>
                  <a:lnTo>
                    <a:pt x="54227" y="108264"/>
                  </a:lnTo>
                  <a:lnTo>
                    <a:pt x="53914" y="108339"/>
                  </a:lnTo>
                  <a:lnTo>
                    <a:pt x="53468" y="108455"/>
                  </a:lnTo>
                  <a:lnTo>
                    <a:pt x="53260" y="108514"/>
                  </a:lnTo>
                  <a:lnTo>
                    <a:pt x="52848" y="108650"/>
                  </a:lnTo>
                  <a:lnTo>
                    <a:pt x="52636" y="108700"/>
                  </a:lnTo>
                  <a:lnTo>
                    <a:pt x="52428" y="108732"/>
                  </a:lnTo>
                  <a:lnTo>
                    <a:pt x="52220" y="108750"/>
                  </a:lnTo>
                  <a:lnTo>
                    <a:pt x="51990" y="108764"/>
                  </a:lnTo>
                  <a:lnTo>
                    <a:pt x="51771" y="108755"/>
                  </a:lnTo>
                  <a:lnTo>
                    <a:pt x="51465" y="108641"/>
                  </a:lnTo>
                  <a:lnTo>
                    <a:pt x="51427" y="108514"/>
                  </a:lnTo>
                  <a:lnTo>
                    <a:pt x="51442" y="108346"/>
                  </a:lnTo>
                  <a:lnTo>
                    <a:pt x="51480" y="108164"/>
                  </a:lnTo>
                  <a:lnTo>
                    <a:pt x="51502" y="107982"/>
                  </a:lnTo>
                  <a:lnTo>
                    <a:pt x="51480" y="107823"/>
                  </a:lnTo>
                  <a:lnTo>
                    <a:pt x="51382" y="107672"/>
                  </a:lnTo>
                  <a:lnTo>
                    <a:pt x="51234" y="107532"/>
                  </a:lnTo>
                  <a:lnTo>
                    <a:pt x="51053" y="107413"/>
                  </a:lnTo>
                  <a:lnTo>
                    <a:pt x="50864" y="107304"/>
                  </a:lnTo>
                  <a:lnTo>
                    <a:pt x="50675" y="107218"/>
                  </a:lnTo>
                  <a:lnTo>
                    <a:pt x="50278" y="107095"/>
                  </a:lnTo>
                  <a:lnTo>
                    <a:pt x="49326" y="107269"/>
                  </a:lnTo>
                  <a:lnTo>
                    <a:pt x="49024" y="107408"/>
                  </a:lnTo>
                  <a:lnTo>
                    <a:pt x="48841" y="107504"/>
                  </a:lnTo>
                  <a:lnTo>
                    <a:pt x="48670" y="107730"/>
                  </a:lnTo>
                  <a:lnTo>
                    <a:pt x="48492" y="107795"/>
                  </a:lnTo>
                  <a:lnTo>
                    <a:pt x="48292" y="107848"/>
                  </a:lnTo>
                  <a:lnTo>
                    <a:pt x="47960" y="108082"/>
                  </a:lnTo>
                  <a:lnTo>
                    <a:pt x="47861" y="108301"/>
                  </a:lnTo>
                  <a:lnTo>
                    <a:pt x="47463" y="108232"/>
                  </a:lnTo>
                  <a:lnTo>
                    <a:pt x="47246" y="108283"/>
                  </a:lnTo>
                  <a:lnTo>
                    <a:pt x="47006" y="108367"/>
                  </a:lnTo>
                  <a:lnTo>
                    <a:pt x="46873" y="108441"/>
                  </a:lnTo>
                  <a:lnTo>
                    <a:pt x="46283" y="108955"/>
                  </a:lnTo>
                  <a:lnTo>
                    <a:pt x="45985" y="109205"/>
                  </a:lnTo>
                  <a:lnTo>
                    <a:pt x="45675" y="109437"/>
                  </a:lnTo>
                  <a:lnTo>
                    <a:pt x="45293" y="109651"/>
                  </a:lnTo>
                  <a:lnTo>
                    <a:pt x="44889" y="109837"/>
                  </a:lnTo>
                  <a:lnTo>
                    <a:pt x="44481" y="110010"/>
                  </a:lnTo>
                  <a:lnTo>
                    <a:pt x="44088" y="110206"/>
                  </a:lnTo>
                  <a:lnTo>
                    <a:pt x="43729" y="110442"/>
                  </a:lnTo>
                  <a:lnTo>
                    <a:pt x="43328" y="110833"/>
                  </a:lnTo>
                  <a:lnTo>
                    <a:pt x="42973" y="111288"/>
                  </a:lnTo>
                  <a:lnTo>
                    <a:pt x="42652" y="111779"/>
                  </a:lnTo>
                  <a:lnTo>
                    <a:pt x="42058" y="112798"/>
                  </a:lnTo>
                  <a:lnTo>
                    <a:pt x="41866" y="113144"/>
                  </a:lnTo>
                  <a:lnTo>
                    <a:pt x="41684" y="113499"/>
                  </a:lnTo>
                  <a:lnTo>
                    <a:pt x="41510" y="113858"/>
                  </a:lnTo>
                  <a:lnTo>
                    <a:pt x="41329" y="114217"/>
                  </a:lnTo>
                  <a:lnTo>
                    <a:pt x="41140" y="114567"/>
                  </a:lnTo>
                  <a:lnTo>
                    <a:pt x="40664" y="115254"/>
                  </a:lnTo>
                  <a:lnTo>
                    <a:pt x="39560" y="116559"/>
                  </a:lnTo>
                  <a:lnTo>
                    <a:pt x="39092" y="117232"/>
                  </a:lnTo>
                  <a:lnTo>
                    <a:pt x="38869" y="117685"/>
                  </a:lnTo>
                  <a:lnTo>
                    <a:pt x="38796" y="118001"/>
                  </a:lnTo>
                  <a:lnTo>
                    <a:pt x="38643" y="118834"/>
                  </a:lnTo>
                  <a:lnTo>
                    <a:pt x="38358" y="119084"/>
                  </a:lnTo>
                  <a:lnTo>
                    <a:pt x="38169" y="119188"/>
                  </a:lnTo>
                  <a:lnTo>
                    <a:pt x="37799" y="119347"/>
                  </a:lnTo>
                  <a:lnTo>
                    <a:pt x="37429" y="119438"/>
                  </a:lnTo>
                  <a:lnTo>
                    <a:pt x="37036" y="119456"/>
                  </a:lnTo>
                  <a:lnTo>
                    <a:pt x="36624" y="119434"/>
                  </a:lnTo>
                  <a:lnTo>
                    <a:pt x="36204" y="119397"/>
                  </a:lnTo>
                  <a:lnTo>
                    <a:pt x="35796" y="119384"/>
                  </a:lnTo>
                  <a:lnTo>
                    <a:pt x="34281" y="119443"/>
                  </a:lnTo>
                  <a:lnTo>
                    <a:pt x="33778" y="119447"/>
                  </a:lnTo>
                  <a:lnTo>
                    <a:pt x="33275" y="119415"/>
                  </a:lnTo>
                  <a:lnTo>
                    <a:pt x="32712" y="119334"/>
                  </a:lnTo>
                  <a:lnTo>
                    <a:pt x="32149" y="119206"/>
                  </a:lnTo>
                  <a:lnTo>
                    <a:pt x="31031" y="118911"/>
                  </a:lnTo>
                  <a:lnTo>
                    <a:pt x="30111" y="118732"/>
                  </a:lnTo>
                  <a:lnTo>
                    <a:pt x="29816" y="118749"/>
                  </a:lnTo>
                  <a:lnTo>
                    <a:pt x="29667" y="118764"/>
                  </a:lnTo>
                  <a:lnTo>
                    <a:pt x="29434" y="118728"/>
                  </a:lnTo>
                  <a:lnTo>
                    <a:pt x="29242" y="118692"/>
                  </a:lnTo>
                  <a:lnTo>
                    <a:pt x="28912" y="118520"/>
                  </a:lnTo>
                  <a:lnTo>
                    <a:pt x="28761" y="118389"/>
                  </a:lnTo>
                  <a:lnTo>
                    <a:pt x="28551" y="118369"/>
                  </a:lnTo>
                  <a:lnTo>
                    <a:pt x="28268" y="118288"/>
                  </a:lnTo>
                  <a:lnTo>
                    <a:pt x="27694" y="118092"/>
                  </a:lnTo>
                  <a:lnTo>
                    <a:pt x="27414" y="118037"/>
                  </a:lnTo>
                  <a:lnTo>
                    <a:pt x="27149" y="118047"/>
                  </a:lnTo>
                  <a:lnTo>
                    <a:pt x="26930" y="118124"/>
                  </a:lnTo>
                  <a:lnTo>
                    <a:pt x="26719" y="118247"/>
                  </a:lnTo>
                  <a:lnTo>
                    <a:pt x="26310" y="118556"/>
                  </a:lnTo>
                  <a:lnTo>
                    <a:pt x="26099" y="118697"/>
                  </a:lnTo>
                  <a:lnTo>
                    <a:pt x="25634" y="118970"/>
                  </a:lnTo>
                  <a:lnTo>
                    <a:pt x="25165" y="119234"/>
                  </a:lnTo>
                  <a:lnTo>
                    <a:pt x="24685" y="119484"/>
                  </a:lnTo>
                  <a:lnTo>
                    <a:pt x="24202" y="119716"/>
                  </a:lnTo>
                  <a:lnTo>
                    <a:pt x="23706" y="119920"/>
                  </a:lnTo>
                  <a:lnTo>
                    <a:pt x="23045" y="120152"/>
                  </a:lnTo>
                  <a:lnTo>
                    <a:pt x="22369" y="120339"/>
                  </a:lnTo>
                  <a:lnTo>
                    <a:pt x="21677" y="120493"/>
                  </a:lnTo>
                  <a:lnTo>
                    <a:pt x="20982" y="120607"/>
                  </a:lnTo>
                  <a:lnTo>
                    <a:pt x="20286" y="120680"/>
                  </a:lnTo>
                  <a:lnTo>
                    <a:pt x="19527" y="120725"/>
                  </a:lnTo>
                  <a:lnTo>
                    <a:pt x="18756" y="120730"/>
                  </a:lnTo>
                  <a:lnTo>
                    <a:pt x="17985" y="120689"/>
                  </a:lnTo>
                  <a:lnTo>
                    <a:pt x="17229" y="120580"/>
                  </a:lnTo>
                  <a:lnTo>
                    <a:pt x="16511" y="120393"/>
                  </a:lnTo>
                  <a:lnTo>
                    <a:pt x="15914" y="120166"/>
                  </a:lnTo>
                  <a:lnTo>
                    <a:pt x="15328" y="119884"/>
                  </a:lnTo>
                  <a:lnTo>
                    <a:pt x="14765" y="119535"/>
                  </a:lnTo>
                  <a:lnTo>
                    <a:pt x="14610" y="119528"/>
                  </a:lnTo>
                  <a:lnTo>
                    <a:pt x="14291" y="119409"/>
                  </a:lnTo>
                  <a:lnTo>
                    <a:pt x="13874" y="119144"/>
                  </a:lnTo>
                  <a:lnTo>
                    <a:pt x="13828" y="119009"/>
                  </a:lnTo>
                  <a:lnTo>
                    <a:pt x="13641" y="118731"/>
                  </a:lnTo>
                  <a:lnTo>
                    <a:pt x="13310" y="118397"/>
                  </a:lnTo>
                  <a:lnTo>
                    <a:pt x="12921" y="117978"/>
                  </a:lnTo>
                  <a:lnTo>
                    <a:pt x="12558" y="117533"/>
                  </a:lnTo>
                  <a:lnTo>
                    <a:pt x="12222" y="117069"/>
                  </a:lnTo>
                  <a:lnTo>
                    <a:pt x="11908" y="116596"/>
                  </a:lnTo>
                  <a:lnTo>
                    <a:pt x="11628" y="116127"/>
                  </a:lnTo>
                  <a:lnTo>
                    <a:pt x="11367" y="115641"/>
                  </a:lnTo>
                  <a:lnTo>
                    <a:pt x="11133" y="115145"/>
                  </a:lnTo>
                  <a:lnTo>
                    <a:pt x="10929" y="114635"/>
                  </a:lnTo>
                  <a:lnTo>
                    <a:pt x="10763" y="114117"/>
                  </a:lnTo>
                  <a:lnTo>
                    <a:pt x="10634" y="113612"/>
                  </a:lnTo>
                  <a:lnTo>
                    <a:pt x="10536" y="113089"/>
                  </a:lnTo>
                  <a:lnTo>
                    <a:pt x="10468" y="112562"/>
                  </a:lnTo>
                  <a:lnTo>
                    <a:pt x="10425" y="112432"/>
                  </a:lnTo>
                  <a:lnTo>
                    <a:pt x="10416" y="112094"/>
                  </a:lnTo>
                  <a:lnTo>
                    <a:pt x="10392" y="111942"/>
                  </a:lnTo>
                  <a:lnTo>
                    <a:pt x="10349" y="111482"/>
                  </a:lnTo>
                  <a:lnTo>
                    <a:pt x="10378" y="111035"/>
                  </a:lnTo>
                  <a:lnTo>
                    <a:pt x="10435" y="110888"/>
                  </a:lnTo>
                  <a:lnTo>
                    <a:pt x="10551" y="110588"/>
                  </a:lnTo>
                  <a:lnTo>
                    <a:pt x="10687" y="109974"/>
                  </a:lnTo>
                  <a:lnTo>
                    <a:pt x="10929" y="109210"/>
                  </a:lnTo>
                  <a:lnTo>
                    <a:pt x="11243" y="108482"/>
                  </a:lnTo>
                  <a:lnTo>
                    <a:pt x="11613" y="107809"/>
                  </a:lnTo>
                  <a:lnTo>
                    <a:pt x="12142" y="107140"/>
                  </a:lnTo>
                  <a:lnTo>
                    <a:pt x="12788" y="106549"/>
                  </a:lnTo>
                  <a:lnTo>
                    <a:pt x="13503" y="106003"/>
                  </a:lnTo>
                  <a:lnTo>
                    <a:pt x="14232" y="105458"/>
                  </a:lnTo>
                  <a:lnTo>
                    <a:pt x="14924" y="104889"/>
                  </a:lnTo>
                  <a:lnTo>
                    <a:pt x="15710" y="104166"/>
                  </a:lnTo>
                  <a:lnTo>
                    <a:pt x="16492" y="103434"/>
                  </a:lnTo>
                  <a:lnTo>
                    <a:pt x="16881" y="103066"/>
                  </a:lnTo>
                  <a:lnTo>
                    <a:pt x="18457" y="101537"/>
                  </a:lnTo>
                  <a:lnTo>
                    <a:pt x="19236" y="100760"/>
                  </a:lnTo>
                  <a:lnTo>
                    <a:pt x="20007" y="99978"/>
                  </a:lnTo>
                  <a:lnTo>
                    <a:pt x="20770" y="99191"/>
                  </a:lnTo>
                  <a:lnTo>
                    <a:pt x="20910" y="98936"/>
                  </a:lnTo>
                  <a:lnTo>
                    <a:pt x="21201" y="98427"/>
                  </a:lnTo>
                  <a:lnTo>
                    <a:pt x="21503" y="97931"/>
                  </a:lnTo>
                  <a:lnTo>
                    <a:pt x="21828" y="97435"/>
                  </a:lnTo>
                  <a:lnTo>
                    <a:pt x="21998" y="97190"/>
                  </a:lnTo>
                  <a:lnTo>
                    <a:pt x="22172" y="96949"/>
                  </a:lnTo>
                  <a:lnTo>
                    <a:pt x="22357" y="96712"/>
                  </a:lnTo>
                  <a:lnTo>
                    <a:pt x="22539" y="96498"/>
                  </a:lnTo>
                  <a:lnTo>
                    <a:pt x="22728" y="96289"/>
                  </a:lnTo>
                  <a:lnTo>
                    <a:pt x="22920" y="96085"/>
                  </a:lnTo>
                  <a:lnTo>
                    <a:pt x="23121" y="95889"/>
                  </a:lnTo>
                  <a:lnTo>
                    <a:pt x="23325" y="95698"/>
                  </a:lnTo>
                  <a:lnTo>
                    <a:pt x="23691" y="95425"/>
                  </a:lnTo>
                  <a:lnTo>
                    <a:pt x="24103" y="95193"/>
                  </a:lnTo>
                  <a:lnTo>
                    <a:pt x="24515" y="94970"/>
                  </a:lnTo>
                  <a:lnTo>
                    <a:pt x="24897" y="94720"/>
                  </a:lnTo>
                  <a:lnTo>
                    <a:pt x="25207" y="94416"/>
                  </a:lnTo>
                  <a:lnTo>
                    <a:pt x="25347" y="94243"/>
                  </a:lnTo>
                  <a:lnTo>
                    <a:pt x="25483" y="94056"/>
                  </a:lnTo>
                  <a:lnTo>
                    <a:pt x="25604" y="93865"/>
                  </a:lnTo>
                  <a:lnTo>
                    <a:pt x="25694" y="93670"/>
                  </a:lnTo>
                  <a:lnTo>
                    <a:pt x="25740" y="93474"/>
                  </a:lnTo>
                  <a:lnTo>
                    <a:pt x="25713" y="93242"/>
                  </a:lnTo>
                  <a:lnTo>
                    <a:pt x="25619" y="93006"/>
                  </a:lnTo>
                  <a:lnTo>
                    <a:pt x="25479" y="92765"/>
                  </a:lnTo>
                  <a:lnTo>
                    <a:pt x="25320" y="92528"/>
                  </a:lnTo>
                  <a:lnTo>
                    <a:pt x="25082" y="92201"/>
                  </a:lnTo>
                  <a:lnTo>
                    <a:pt x="24693" y="91678"/>
                  </a:lnTo>
                  <a:lnTo>
                    <a:pt x="24345" y="91041"/>
                  </a:lnTo>
                  <a:lnTo>
                    <a:pt x="23748" y="90691"/>
                  </a:lnTo>
                  <a:lnTo>
                    <a:pt x="23525" y="90568"/>
                  </a:lnTo>
                  <a:lnTo>
                    <a:pt x="23298" y="90454"/>
                  </a:lnTo>
                  <a:lnTo>
                    <a:pt x="23079" y="90332"/>
                  </a:lnTo>
                  <a:lnTo>
                    <a:pt x="22864" y="90204"/>
                  </a:lnTo>
                  <a:lnTo>
                    <a:pt x="22240" y="89754"/>
                  </a:lnTo>
                  <a:lnTo>
                    <a:pt x="22104" y="89618"/>
                  </a:lnTo>
                  <a:lnTo>
                    <a:pt x="21896" y="89363"/>
                  </a:lnTo>
                  <a:lnTo>
                    <a:pt x="21677" y="89158"/>
                  </a:lnTo>
                  <a:lnTo>
                    <a:pt x="21299" y="88872"/>
                  </a:lnTo>
                  <a:lnTo>
                    <a:pt x="20895" y="88563"/>
                  </a:lnTo>
                  <a:lnTo>
                    <a:pt x="20713" y="88467"/>
                  </a:lnTo>
                  <a:lnTo>
                    <a:pt x="20483" y="88331"/>
                  </a:lnTo>
                  <a:lnTo>
                    <a:pt x="20301" y="88231"/>
                  </a:lnTo>
                  <a:lnTo>
                    <a:pt x="20116" y="88140"/>
                  </a:lnTo>
                  <a:lnTo>
                    <a:pt x="19931" y="88040"/>
                  </a:lnTo>
                  <a:lnTo>
                    <a:pt x="19765" y="87930"/>
                  </a:lnTo>
                  <a:lnTo>
                    <a:pt x="19617" y="87803"/>
                  </a:lnTo>
                  <a:lnTo>
                    <a:pt x="19481" y="87626"/>
                  </a:lnTo>
                  <a:lnTo>
                    <a:pt x="19357" y="87421"/>
                  </a:lnTo>
                  <a:lnTo>
                    <a:pt x="19258" y="87203"/>
                  </a:lnTo>
                  <a:lnTo>
                    <a:pt x="19190" y="86975"/>
                  </a:lnTo>
                  <a:lnTo>
                    <a:pt x="19160" y="86762"/>
                  </a:lnTo>
                  <a:lnTo>
                    <a:pt x="19202" y="86512"/>
                  </a:lnTo>
                  <a:lnTo>
                    <a:pt x="19322" y="86261"/>
                  </a:lnTo>
                  <a:lnTo>
                    <a:pt x="19644" y="85757"/>
                  </a:lnTo>
                  <a:lnTo>
                    <a:pt x="19776" y="85497"/>
                  </a:lnTo>
                  <a:lnTo>
                    <a:pt x="19863" y="85275"/>
                  </a:lnTo>
                  <a:lnTo>
                    <a:pt x="19946" y="85047"/>
                  </a:lnTo>
                  <a:lnTo>
                    <a:pt x="20090" y="84583"/>
                  </a:lnTo>
                  <a:lnTo>
                    <a:pt x="20283" y="83856"/>
                  </a:lnTo>
                  <a:lnTo>
                    <a:pt x="20309" y="83687"/>
                  </a:lnTo>
                  <a:lnTo>
                    <a:pt x="20324" y="83519"/>
                  </a:lnTo>
                  <a:lnTo>
                    <a:pt x="20313" y="83337"/>
                  </a:lnTo>
                  <a:lnTo>
                    <a:pt x="20275" y="83151"/>
                  </a:lnTo>
                  <a:lnTo>
                    <a:pt x="20230" y="82969"/>
                  </a:lnTo>
                  <a:lnTo>
                    <a:pt x="20192" y="82787"/>
                  </a:lnTo>
                  <a:lnTo>
                    <a:pt x="20180" y="82605"/>
                  </a:lnTo>
                  <a:lnTo>
                    <a:pt x="20264" y="82310"/>
                  </a:lnTo>
                  <a:lnTo>
                    <a:pt x="20434" y="82009"/>
                  </a:lnTo>
                  <a:lnTo>
                    <a:pt x="20619" y="81718"/>
                  </a:lnTo>
                  <a:lnTo>
                    <a:pt x="20751" y="81450"/>
                  </a:lnTo>
                  <a:lnTo>
                    <a:pt x="20392" y="80731"/>
                  </a:lnTo>
                  <a:lnTo>
                    <a:pt x="20075" y="80804"/>
                  </a:lnTo>
                  <a:lnTo>
                    <a:pt x="19901" y="80818"/>
                  </a:lnTo>
                  <a:lnTo>
                    <a:pt x="19549" y="80836"/>
                  </a:lnTo>
                  <a:lnTo>
                    <a:pt x="19372" y="80836"/>
                  </a:lnTo>
                  <a:lnTo>
                    <a:pt x="19198" y="80827"/>
                  </a:lnTo>
                  <a:lnTo>
                    <a:pt x="18952" y="80786"/>
                  </a:lnTo>
                  <a:lnTo>
                    <a:pt x="18707" y="80713"/>
                  </a:lnTo>
                  <a:lnTo>
                    <a:pt x="18465" y="80636"/>
                  </a:lnTo>
                  <a:lnTo>
                    <a:pt x="18223" y="80572"/>
                  </a:lnTo>
                  <a:lnTo>
                    <a:pt x="17977" y="80536"/>
                  </a:lnTo>
                  <a:lnTo>
                    <a:pt x="17796" y="80545"/>
                  </a:lnTo>
                  <a:lnTo>
                    <a:pt x="17611" y="80577"/>
                  </a:lnTo>
                  <a:lnTo>
                    <a:pt x="17425" y="80613"/>
                  </a:lnTo>
                  <a:lnTo>
                    <a:pt x="17244" y="80636"/>
                  </a:lnTo>
                  <a:lnTo>
                    <a:pt x="17059" y="80636"/>
                  </a:lnTo>
                  <a:lnTo>
                    <a:pt x="16825" y="80595"/>
                  </a:lnTo>
                  <a:lnTo>
                    <a:pt x="16590" y="80522"/>
                  </a:lnTo>
                  <a:lnTo>
                    <a:pt x="16360" y="80427"/>
                  </a:lnTo>
                  <a:lnTo>
                    <a:pt x="16137" y="80318"/>
                  </a:lnTo>
                  <a:lnTo>
                    <a:pt x="15921" y="80195"/>
                  </a:lnTo>
                  <a:lnTo>
                    <a:pt x="15661" y="80008"/>
                  </a:lnTo>
                  <a:lnTo>
                    <a:pt x="15419" y="79786"/>
                  </a:lnTo>
                  <a:lnTo>
                    <a:pt x="15184" y="79540"/>
                  </a:lnTo>
                  <a:lnTo>
                    <a:pt x="14957" y="79294"/>
                  </a:lnTo>
                  <a:lnTo>
                    <a:pt x="14720" y="79063"/>
                  </a:lnTo>
                  <a:lnTo>
                    <a:pt x="14572" y="78940"/>
                  </a:lnTo>
                  <a:lnTo>
                    <a:pt x="14266" y="78703"/>
                  </a:lnTo>
                  <a:lnTo>
                    <a:pt x="14126" y="78576"/>
                  </a:lnTo>
                  <a:lnTo>
                    <a:pt x="14005" y="78435"/>
                  </a:lnTo>
                  <a:lnTo>
                    <a:pt x="13873" y="78221"/>
                  </a:lnTo>
                  <a:lnTo>
                    <a:pt x="13767" y="77980"/>
                  </a:lnTo>
                  <a:lnTo>
                    <a:pt x="13688" y="77721"/>
                  </a:lnTo>
                  <a:lnTo>
                    <a:pt x="13620" y="77462"/>
                  </a:lnTo>
                  <a:lnTo>
                    <a:pt x="13567" y="77203"/>
                  </a:lnTo>
                  <a:lnTo>
                    <a:pt x="13544" y="76975"/>
                  </a:lnTo>
                  <a:lnTo>
                    <a:pt x="13548" y="76734"/>
                  </a:lnTo>
                  <a:lnTo>
                    <a:pt x="13556" y="76498"/>
                  </a:lnTo>
                  <a:lnTo>
                    <a:pt x="13537" y="76279"/>
                  </a:lnTo>
                  <a:lnTo>
                    <a:pt x="13469" y="76088"/>
                  </a:lnTo>
                  <a:lnTo>
                    <a:pt x="13333" y="75925"/>
                  </a:lnTo>
                  <a:lnTo>
                    <a:pt x="13147" y="75784"/>
                  </a:lnTo>
                  <a:lnTo>
                    <a:pt x="12932" y="75666"/>
                  </a:lnTo>
                  <a:lnTo>
                    <a:pt x="12705" y="75561"/>
                  </a:lnTo>
                  <a:lnTo>
                    <a:pt x="12490" y="75456"/>
                  </a:lnTo>
                  <a:lnTo>
                    <a:pt x="12289" y="75343"/>
                  </a:lnTo>
                  <a:lnTo>
                    <a:pt x="12093" y="75224"/>
                  </a:lnTo>
                  <a:lnTo>
                    <a:pt x="11900" y="75092"/>
                  </a:lnTo>
                  <a:lnTo>
                    <a:pt x="11715" y="74956"/>
                  </a:lnTo>
                  <a:lnTo>
                    <a:pt x="11416" y="74706"/>
                  </a:lnTo>
                  <a:lnTo>
                    <a:pt x="11069" y="74360"/>
                  </a:lnTo>
                  <a:lnTo>
                    <a:pt x="10593" y="73737"/>
                  </a:lnTo>
                  <a:lnTo>
                    <a:pt x="10566" y="73592"/>
                  </a:lnTo>
                  <a:lnTo>
                    <a:pt x="10570" y="73433"/>
                  </a:lnTo>
                  <a:lnTo>
                    <a:pt x="10589" y="73269"/>
                  </a:lnTo>
                  <a:lnTo>
                    <a:pt x="10630" y="73110"/>
                  </a:lnTo>
                  <a:lnTo>
                    <a:pt x="10676" y="72960"/>
                  </a:lnTo>
                  <a:lnTo>
                    <a:pt x="10744" y="72814"/>
                  </a:lnTo>
                  <a:lnTo>
                    <a:pt x="10827" y="72673"/>
                  </a:lnTo>
                  <a:lnTo>
                    <a:pt x="10925" y="72537"/>
                  </a:lnTo>
                  <a:lnTo>
                    <a:pt x="11027" y="72409"/>
                  </a:lnTo>
                  <a:lnTo>
                    <a:pt x="11439" y="71977"/>
                  </a:lnTo>
                  <a:lnTo>
                    <a:pt x="11658" y="71800"/>
                  </a:lnTo>
                  <a:lnTo>
                    <a:pt x="11787" y="71714"/>
                  </a:lnTo>
                  <a:lnTo>
                    <a:pt x="11919" y="71632"/>
                  </a:lnTo>
                  <a:lnTo>
                    <a:pt x="12191" y="71486"/>
                  </a:lnTo>
                  <a:lnTo>
                    <a:pt x="12868" y="71063"/>
                  </a:lnTo>
                  <a:lnTo>
                    <a:pt x="12981" y="70932"/>
                  </a:lnTo>
                  <a:lnTo>
                    <a:pt x="13076" y="70781"/>
                  </a:lnTo>
                  <a:lnTo>
                    <a:pt x="13242" y="70454"/>
                  </a:lnTo>
                  <a:lnTo>
                    <a:pt x="13329" y="70295"/>
                  </a:lnTo>
                  <a:lnTo>
                    <a:pt x="13438" y="70131"/>
                  </a:lnTo>
                  <a:lnTo>
                    <a:pt x="13692" y="69645"/>
                  </a:lnTo>
                  <a:lnTo>
                    <a:pt x="13816" y="69290"/>
                  </a:lnTo>
                  <a:lnTo>
                    <a:pt x="13964" y="68922"/>
                  </a:lnTo>
                  <a:lnTo>
                    <a:pt x="14073" y="68676"/>
                  </a:lnTo>
                  <a:lnTo>
                    <a:pt x="14349" y="68358"/>
                  </a:lnTo>
                  <a:lnTo>
                    <a:pt x="14614" y="68026"/>
                  </a:lnTo>
                  <a:lnTo>
                    <a:pt x="14844" y="67680"/>
                  </a:lnTo>
                  <a:lnTo>
                    <a:pt x="15139" y="67057"/>
                  </a:lnTo>
                  <a:lnTo>
                    <a:pt x="15354" y="66384"/>
                  </a:lnTo>
                  <a:lnTo>
                    <a:pt x="15517" y="65684"/>
                  </a:lnTo>
                  <a:lnTo>
                    <a:pt x="15661" y="64974"/>
                  </a:lnTo>
                  <a:lnTo>
                    <a:pt x="15812" y="64274"/>
                  </a:lnTo>
                  <a:lnTo>
                    <a:pt x="15989" y="63478"/>
                  </a:lnTo>
                  <a:close/>
                </a:path>
              </a:pathLst>
            </a:custGeom>
            <a:solidFill>
              <a:srgbClr val="FCAD4B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8" name="pg138"/>
            <p:cNvSpPr/>
            <p:nvPr/>
          </p:nvSpPr>
          <p:spPr>
            <a:xfrm>
              <a:off x="6878884" y="3192346"/>
              <a:ext cx="502550" cy="648635"/>
            </a:xfrm>
            <a:custGeom>
              <a:avLst/>
              <a:gdLst/>
              <a:ahLst/>
              <a:cxnLst/>
              <a:rect l="0" t="0" r="0" b="0"/>
              <a:pathLst>
                <a:path w="502550" h="648635">
                  <a:moveTo>
                    <a:pt x="364815" y="345125"/>
                  </a:moveTo>
                  <a:lnTo>
                    <a:pt x="365298" y="345171"/>
                  </a:lnTo>
                  <a:lnTo>
                    <a:pt x="366160" y="343954"/>
                  </a:lnTo>
                  <a:lnTo>
                    <a:pt x="366163" y="343756"/>
                  </a:lnTo>
                  <a:lnTo>
                    <a:pt x="365667" y="343170"/>
                  </a:lnTo>
                  <a:lnTo>
                    <a:pt x="365459" y="342893"/>
                  </a:lnTo>
                  <a:lnTo>
                    <a:pt x="365335" y="342747"/>
                  </a:lnTo>
                  <a:lnTo>
                    <a:pt x="365013" y="342439"/>
                  </a:lnTo>
                  <a:lnTo>
                    <a:pt x="364568" y="342053"/>
                  </a:lnTo>
                  <a:lnTo>
                    <a:pt x="364587" y="341917"/>
                  </a:lnTo>
                  <a:lnTo>
                    <a:pt x="364670" y="341758"/>
                  </a:lnTo>
                  <a:lnTo>
                    <a:pt x="364775" y="341599"/>
                  </a:lnTo>
                  <a:lnTo>
                    <a:pt x="364859" y="341445"/>
                  </a:lnTo>
                  <a:lnTo>
                    <a:pt x="364696" y="341127"/>
                  </a:lnTo>
                  <a:lnTo>
                    <a:pt x="364560" y="341050"/>
                  </a:lnTo>
                  <a:lnTo>
                    <a:pt x="364416" y="340977"/>
                  </a:lnTo>
                  <a:lnTo>
                    <a:pt x="364197" y="340882"/>
                  </a:lnTo>
                  <a:lnTo>
                    <a:pt x="363793" y="340659"/>
                  </a:lnTo>
                  <a:lnTo>
                    <a:pt x="363747" y="340518"/>
                  </a:lnTo>
                  <a:lnTo>
                    <a:pt x="363717" y="340355"/>
                  </a:lnTo>
                  <a:lnTo>
                    <a:pt x="363676" y="340196"/>
                  </a:lnTo>
                  <a:lnTo>
                    <a:pt x="363128" y="339347"/>
                  </a:lnTo>
                  <a:lnTo>
                    <a:pt x="363147" y="338526"/>
                  </a:lnTo>
                  <a:lnTo>
                    <a:pt x="363192" y="338380"/>
                  </a:lnTo>
                  <a:lnTo>
                    <a:pt x="363283" y="338240"/>
                  </a:lnTo>
                  <a:lnTo>
                    <a:pt x="363400" y="338108"/>
                  </a:lnTo>
                  <a:lnTo>
                    <a:pt x="363649" y="337854"/>
                  </a:lnTo>
                  <a:lnTo>
                    <a:pt x="363789" y="337722"/>
                  </a:lnTo>
                  <a:lnTo>
                    <a:pt x="364088" y="337436"/>
                  </a:lnTo>
                  <a:lnTo>
                    <a:pt x="364401" y="337059"/>
                  </a:lnTo>
                  <a:lnTo>
                    <a:pt x="365032" y="336787"/>
                  </a:lnTo>
                  <a:lnTo>
                    <a:pt x="365297" y="336682"/>
                  </a:lnTo>
                  <a:lnTo>
                    <a:pt x="365879" y="336001"/>
                  </a:lnTo>
                  <a:lnTo>
                    <a:pt x="365807" y="335752"/>
                  </a:lnTo>
                  <a:lnTo>
                    <a:pt x="366189" y="335461"/>
                  </a:lnTo>
                  <a:lnTo>
                    <a:pt x="366332" y="335475"/>
                  </a:lnTo>
                  <a:lnTo>
                    <a:pt x="366476" y="335498"/>
                  </a:lnTo>
                  <a:lnTo>
                    <a:pt x="366506" y="334848"/>
                  </a:lnTo>
                  <a:lnTo>
                    <a:pt x="366831" y="334658"/>
                  </a:lnTo>
                  <a:lnTo>
                    <a:pt x="366506" y="334363"/>
                  </a:lnTo>
                  <a:lnTo>
                    <a:pt x="366189" y="334063"/>
                  </a:lnTo>
                  <a:lnTo>
                    <a:pt x="366034" y="333909"/>
                  </a:lnTo>
                  <a:lnTo>
                    <a:pt x="365679" y="333536"/>
                  </a:lnTo>
                  <a:lnTo>
                    <a:pt x="365509" y="333346"/>
                  </a:lnTo>
                  <a:lnTo>
                    <a:pt x="365331" y="333164"/>
                  </a:lnTo>
                  <a:lnTo>
                    <a:pt x="365146" y="332987"/>
                  </a:lnTo>
                  <a:lnTo>
                    <a:pt x="364836" y="332728"/>
                  </a:lnTo>
                  <a:lnTo>
                    <a:pt x="364507" y="332497"/>
                  </a:lnTo>
                  <a:lnTo>
                    <a:pt x="363838" y="332043"/>
                  </a:lnTo>
                  <a:lnTo>
                    <a:pt x="363521" y="331802"/>
                  </a:lnTo>
                  <a:lnTo>
                    <a:pt x="363302" y="331621"/>
                  </a:lnTo>
                  <a:lnTo>
                    <a:pt x="363090" y="331439"/>
                  </a:lnTo>
                  <a:lnTo>
                    <a:pt x="362882" y="331253"/>
                  </a:lnTo>
                  <a:lnTo>
                    <a:pt x="362670" y="331067"/>
                  </a:lnTo>
                  <a:lnTo>
                    <a:pt x="362251" y="330676"/>
                  </a:lnTo>
                  <a:lnTo>
                    <a:pt x="361835" y="330268"/>
                  </a:lnTo>
                  <a:lnTo>
                    <a:pt x="361412" y="329868"/>
                  </a:lnTo>
                  <a:lnTo>
                    <a:pt x="361110" y="329619"/>
                  </a:lnTo>
                  <a:lnTo>
                    <a:pt x="360785" y="329387"/>
                  </a:lnTo>
                  <a:lnTo>
                    <a:pt x="360467" y="329151"/>
                  </a:lnTo>
                  <a:lnTo>
                    <a:pt x="360180" y="328892"/>
                  </a:lnTo>
                  <a:lnTo>
                    <a:pt x="359953" y="328602"/>
                  </a:lnTo>
                  <a:lnTo>
                    <a:pt x="359779" y="328298"/>
                  </a:lnTo>
                  <a:lnTo>
                    <a:pt x="359624" y="327953"/>
                  </a:lnTo>
                  <a:lnTo>
                    <a:pt x="359511" y="327599"/>
                  </a:lnTo>
                  <a:lnTo>
                    <a:pt x="359454" y="327254"/>
                  </a:lnTo>
                  <a:lnTo>
                    <a:pt x="359485" y="326945"/>
                  </a:lnTo>
                  <a:lnTo>
                    <a:pt x="359609" y="326691"/>
                  </a:lnTo>
                  <a:lnTo>
                    <a:pt x="359813" y="326455"/>
                  </a:lnTo>
                  <a:lnTo>
                    <a:pt x="360063" y="326237"/>
                  </a:lnTo>
                  <a:lnTo>
                    <a:pt x="360327" y="326023"/>
                  </a:lnTo>
                  <a:lnTo>
                    <a:pt x="360573" y="325805"/>
                  </a:lnTo>
                  <a:lnTo>
                    <a:pt x="360834" y="325583"/>
                  </a:lnTo>
                  <a:lnTo>
                    <a:pt x="361397" y="325161"/>
                  </a:lnTo>
                  <a:lnTo>
                    <a:pt x="361643" y="324929"/>
                  </a:lnTo>
                  <a:lnTo>
                    <a:pt x="361828" y="324671"/>
                  </a:lnTo>
                  <a:lnTo>
                    <a:pt x="361903" y="324498"/>
                  </a:lnTo>
                  <a:lnTo>
                    <a:pt x="361964" y="324321"/>
                  </a:lnTo>
                  <a:lnTo>
                    <a:pt x="362111" y="324239"/>
                  </a:lnTo>
                  <a:lnTo>
                    <a:pt x="362259" y="324117"/>
                  </a:lnTo>
                  <a:lnTo>
                    <a:pt x="362387" y="323967"/>
                  </a:lnTo>
                  <a:lnTo>
                    <a:pt x="362489" y="323804"/>
                  </a:lnTo>
                  <a:lnTo>
                    <a:pt x="362546" y="323645"/>
                  </a:lnTo>
                  <a:lnTo>
                    <a:pt x="362531" y="323468"/>
                  </a:lnTo>
                  <a:lnTo>
                    <a:pt x="362444" y="323272"/>
                  </a:lnTo>
                  <a:lnTo>
                    <a:pt x="362323" y="323073"/>
                  </a:lnTo>
                  <a:lnTo>
                    <a:pt x="362224" y="322868"/>
                  </a:lnTo>
                  <a:lnTo>
                    <a:pt x="362187" y="322673"/>
                  </a:lnTo>
                  <a:lnTo>
                    <a:pt x="362221" y="322510"/>
                  </a:lnTo>
                  <a:lnTo>
                    <a:pt x="362289" y="322346"/>
                  </a:lnTo>
                  <a:lnTo>
                    <a:pt x="362466" y="322019"/>
                  </a:lnTo>
                  <a:lnTo>
                    <a:pt x="362542" y="321856"/>
                  </a:lnTo>
                  <a:lnTo>
                    <a:pt x="362610" y="321665"/>
                  </a:lnTo>
                  <a:lnTo>
                    <a:pt x="362795" y="321084"/>
                  </a:lnTo>
                  <a:lnTo>
                    <a:pt x="362867" y="320898"/>
                  </a:lnTo>
                  <a:lnTo>
                    <a:pt x="363037" y="320535"/>
                  </a:lnTo>
                  <a:lnTo>
                    <a:pt x="363128" y="320358"/>
                  </a:lnTo>
                  <a:lnTo>
                    <a:pt x="363226" y="320181"/>
                  </a:lnTo>
                  <a:lnTo>
                    <a:pt x="363441" y="319827"/>
                  </a:lnTo>
                  <a:lnTo>
                    <a:pt x="363559" y="319641"/>
                  </a:lnTo>
                  <a:lnTo>
                    <a:pt x="363683" y="319464"/>
                  </a:lnTo>
                  <a:lnTo>
                    <a:pt x="363816" y="319291"/>
                  </a:lnTo>
                  <a:lnTo>
                    <a:pt x="364076" y="319014"/>
                  </a:lnTo>
                  <a:lnTo>
                    <a:pt x="364341" y="318810"/>
                  </a:lnTo>
                  <a:lnTo>
                    <a:pt x="364583" y="318588"/>
                  </a:lnTo>
                  <a:lnTo>
                    <a:pt x="364862" y="318179"/>
                  </a:lnTo>
                  <a:lnTo>
                    <a:pt x="364893" y="318029"/>
                  </a:lnTo>
                  <a:lnTo>
                    <a:pt x="364881" y="317866"/>
                  </a:lnTo>
                  <a:lnTo>
                    <a:pt x="364855" y="317693"/>
                  </a:lnTo>
                  <a:lnTo>
                    <a:pt x="364775" y="317353"/>
                  </a:lnTo>
                  <a:lnTo>
                    <a:pt x="364730" y="317176"/>
                  </a:lnTo>
                  <a:lnTo>
                    <a:pt x="364673" y="317003"/>
                  </a:lnTo>
                  <a:lnTo>
                    <a:pt x="364609" y="316835"/>
                  </a:lnTo>
                  <a:lnTo>
                    <a:pt x="364556" y="316663"/>
                  </a:lnTo>
                  <a:lnTo>
                    <a:pt x="364515" y="316486"/>
                  </a:lnTo>
                  <a:lnTo>
                    <a:pt x="364484" y="316263"/>
                  </a:lnTo>
                  <a:lnTo>
                    <a:pt x="364466" y="316036"/>
                  </a:lnTo>
                  <a:lnTo>
                    <a:pt x="364466" y="315805"/>
                  </a:lnTo>
                  <a:lnTo>
                    <a:pt x="364473" y="315578"/>
                  </a:lnTo>
                  <a:lnTo>
                    <a:pt x="364500" y="315351"/>
                  </a:lnTo>
                  <a:lnTo>
                    <a:pt x="364541" y="315129"/>
                  </a:lnTo>
                  <a:lnTo>
                    <a:pt x="364605" y="314911"/>
                  </a:lnTo>
                  <a:lnTo>
                    <a:pt x="364825" y="314257"/>
                  </a:lnTo>
                  <a:lnTo>
                    <a:pt x="364889" y="314003"/>
                  </a:lnTo>
                  <a:lnTo>
                    <a:pt x="364942" y="313744"/>
                  </a:lnTo>
                  <a:lnTo>
                    <a:pt x="364998" y="313490"/>
                  </a:lnTo>
                  <a:lnTo>
                    <a:pt x="365078" y="313245"/>
                  </a:lnTo>
                  <a:lnTo>
                    <a:pt x="365187" y="313022"/>
                  </a:lnTo>
                  <a:lnTo>
                    <a:pt x="365335" y="312841"/>
                  </a:lnTo>
                  <a:lnTo>
                    <a:pt x="365512" y="312677"/>
                  </a:lnTo>
                  <a:lnTo>
                    <a:pt x="365705" y="312523"/>
                  </a:lnTo>
                  <a:lnTo>
                    <a:pt x="365902" y="312373"/>
                  </a:lnTo>
                  <a:lnTo>
                    <a:pt x="366091" y="312214"/>
                  </a:lnTo>
                  <a:lnTo>
                    <a:pt x="366491" y="311815"/>
                  </a:lnTo>
                  <a:lnTo>
                    <a:pt x="366688" y="311610"/>
                  </a:lnTo>
                  <a:lnTo>
                    <a:pt x="366888" y="311415"/>
                  </a:lnTo>
                  <a:lnTo>
                    <a:pt x="367100" y="311234"/>
                  </a:lnTo>
                  <a:lnTo>
                    <a:pt x="367277" y="311093"/>
                  </a:lnTo>
                  <a:lnTo>
                    <a:pt x="367648" y="310825"/>
                  </a:lnTo>
                  <a:lnTo>
                    <a:pt x="367840" y="310707"/>
                  </a:lnTo>
                  <a:lnTo>
                    <a:pt x="368037" y="310594"/>
                  </a:lnTo>
                  <a:lnTo>
                    <a:pt x="368222" y="310503"/>
                  </a:lnTo>
                  <a:lnTo>
                    <a:pt x="368608" y="310344"/>
                  </a:lnTo>
                  <a:lnTo>
                    <a:pt x="369001" y="310199"/>
                  </a:lnTo>
                  <a:lnTo>
                    <a:pt x="369159" y="310131"/>
                  </a:lnTo>
                  <a:lnTo>
                    <a:pt x="369314" y="310058"/>
                  </a:lnTo>
                  <a:lnTo>
                    <a:pt x="369473" y="309994"/>
                  </a:lnTo>
                  <a:lnTo>
                    <a:pt x="369632" y="309935"/>
                  </a:lnTo>
                  <a:lnTo>
                    <a:pt x="369794" y="309899"/>
                  </a:lnTo>
                  <a:lnTo>
                    <a:pt x="369960" y="309885"/>
                  </a:lnTo>
                  <a:lnTo>
                    <a:pt x="370134" y="309895"/>
                  </a:lnTo>
                  <a:lnTo>
                    <a:pt x="370648" y="309949"/>
                  </a:lnTo>
                  <a:lnTo>
                    <a:pt x="370807" y="309963"/>
                  </a:lnTo>
                  <a:lnTo>
                    <a:pt x="371125" y="309999"/>
                  </a:lnTo>
                  <a:lnTo>
                    <a:pt x="371283" y="310004"/>
                  </a:lnTo>
                  <a:lnTo>
                    <a:pt x="371438" y="309994"/>
                  </a:lnTo>
                  <a:lnTo>
                    <a:pt x="371744" y="309945"/>
                  </a:lnTo>
                  <a:lnTo>
                    <a:pt x="371895" y="309899"/>
                  </a:lnTo>
                  <a:lnTo>
                    <a:pt x="372160" y="309767"/>
                  </a:lnTo>
                  <a:lnTo>
                    <a:pt x="372273" y="309636"/>
                  </a:lnTo>
                  <a:lnTo>
                    <a:pt x="372349" y="309459"/>
                  </a:lnTo>
                  <a:lnTo>
                    <a:pt x="372485" y="309077"/>
                  </a:lnTo>
                  <a:lnTo>
                    <a:pt x="372583" y="308914"/>
                  </a:lnTo>
                  <a:lnTo>
                    <a:pt x="372731" y="308764"/>
                  </a:lnTo>
                  <a:lnTo>
                    <a:pt x="372905" y="308637"/>
                  </a:lnTo>
                  <a:lnTo>
                    <a:pt x="373086" y="308515"/>
                  </a:lnTo>
                  <a:lnTo>
                    <a:pt x="373275" y="308401"/>
                  </a:lnTo>
                  <a:lnTo>
                    <a:pt x="373452" y="308274"/>
                  </a:lnTo>
                  <a:lnTo>
                    <a:pt x="374087" y="307757"/>
                  </a:lnTo>
                  <a:lnTo>
                    <a:pt x="374764" y="307180"/>
                  </a:lnTo>
                  <a:lnTo>
                    <a:pt x="374756" y="307035"/>
                  </a:lnTo>
                  <a:lnTo>
                    <a:pt x="374730" y="306880"/>
                  </a:lnTo>
                  <a:lnTo>
                    <a:pt x="374719" y="306735"/>
                  </a:lnTo>
                  <a:lnTo>
                    <a:pt x="374836" y="306508"/>
                  </a:lnTo>
                  <a:lnTo>
                    <a:pt x="374968" y="306426"/>
                  </a:lnTo>
                  <a:lnTo>
                    <a:pt x="375119" y="306354"/>
                  </a:lnTo>
                  <a:lnTo>
                    <a:pt x="375565" y="305609"/>
                  </a:lnTo>
                  <a:lnTo>
                    <a:pt x="375433" y="305396"/>
                  </a:lnTo>
                  <a:lnTo>
                    <a:pt x="375289" y="305187"/>
                  </a:lnTo>
                  <a:lnTo>
                    <a:pt x="375134" y="304988"/>
                  </a:lnTo>
                  <a:lnTo>
                    <a:pt x="374968" y="304797"/>
                  </a:lnTo>
                  <a:lnTo>
                    <a:pt x="374794" y="304615"/>
                  </a:lnTo>
                  <a:lnTo>
                    <a:pt x="374375" y="304279"/>
                  </a:lnTo>
                  <a:lnTo>
                    <a:pt x="373899" y="303993"/>
                  </a:lnTo>
                  <a:lnTo>
                    <a:pt x="373381" y="303753"/>
                  </a:lnTo>
                  <a:lnTo>
                    <a:pt x="372848" y="303549"/>
                  </a:lnTo>
                  <a:lnTo>
                    <a:pt x="371911" y="303213"/>
                  </a:lnTo>
                  <a:lnTo>
                    <a:pt x="371703" y="303145"/>
                  </a:lnTo>
                  <a:lnTo>
                    <a:pt x="371499" y="303090"/>
                  </a:lnTo>
                  <a:lnTo>
                    <a:pt x="371291" y="303058"/>
                  </a:lnTo>
                  <a:lnTo>
                    <a:pt x="371075" y="303049"/>
                  </a:lnTo>
                  <a:lnTo>
                    <a:pt x="370860" y="303058"/>
                  </a:lnTo>
                  <a:lnTo>
                    <a:pt x="370425" y="303108"/>
                  </a:lnTo>
                  <a:lnTo>
                    <a:pt x="369915" y="303199"/>
                  </a:lnTo>
                  <a:lnTo>
                    <a:pt x="369768" y="303231"/>
                  </a:lnTo>
                  <a:lnTo>
                    <a:pt x="369477" y="303303"/>
                  </a:lnTo>
                  <a:lnTo>
                    <a:pt x="369269" y="303313"/>
                  </a:lnTo>
                  <a:lnTo>
                    <a:pt x="368982" y="303308"/>
                  </a:lnTo>
                  <a:lnTo>
                    <a:pt x="368691" y="303285"/>
                  </a:lnTo>
                  <a:lnTo>
                    <a:pt x="367621" y="303167"/>
                  </a:lnTo>
                  <a:lnTo>
                    <a:pt x="367375" y="303135"/>
                  </a:lnTo>
                  <a:lnTo>
                    <a:pt x="367134" y="303090"/>
                  </a:lnTo>
                  <a:lnTo>
                    <a:pt x="366896" y="303031"/>
                  </a:lnTo>
                  <a:lnTo>
                    <a:pt x="366657" y="302945"/>
                  </a:lnTo>
                  <a:lnTo>
                    <a:pt x="366427" y="302836"/>
                  </a:lnTo>
                  <a:lnTo>
                    <a:pt x="365973" y="302609"/>
                  </a:lnTo>
                  <a:lnTo>
                    <a:pt x="365739" y="302514"/>
                  </a:lnTo>
                  <a:lnTo>
                    <a:pt x="365509" y="302441"/>
                  </a:lnTo>
                  <a:lnTo>
                    <a:pt x="364809" y="302278"/>
                  </a:lnTo>
                  <a:lnTo>
                    <a:pt x="364575" y="302214"/>
                  </a:lnTo>
                  <a:lnTo>
                    <a:pt x="364277" y="302110"/>
                  </a:lnTo>
                  <a:lnTo>
                    <a:pt x="363978" y="301996"/>
                  </a:lnTo>
                  <a:lnTo>
                    <a:pt x="363385" y="301751"/>
                  </a:lnTo>
                  <a:lnTo>
                    <a:pt x="363090" y="301633"/>
                  </a:lnTo>
                  <a:lnTo>
                    <a:pt x="362731" y="301497"/>
                  </a:lnTo>
                  <a:lnTo>
                    <a:pt x="362017" y="301238"/>
                  </a:lnTo>
                  <a:lnTo>
                    <a:pt x="361665" y="301093"/>
                  </a:lnTo>
                  <a:lnTo>
                    <a:pt x="361321" y="300934"/>
                  </a:lnTo>
                  <a:lnTo>
                    <a:pt x="360762" y="300652"/>
                  </a:lnTo>
                  <a:lnTo>
                    <a:pt x="360490" y="300498"/>
                  </a:lnTo>
                  <a:lnTo>
                    <a:pt x="360233" y="300330"/>
                  </a:lnTo>
                  <a:lnTo>
                    <a:pt x="360002" y="300130"/>
                  </a:lnTo>
                  <a:lnTo>
                    <a:pt x="359847" y="299963"/>
                  </a:lnTo>
                  <a:lnTo>
                    <a:pt x="359704" y="299776"/>
                  </a:lnTo>
                  <a:lnTo>
                    <a:pt x="359571" y="299581"/>
                  </a:lnTo>
                  <a:lnTo>
                    <a:pt x="359454" y="299381"/>
                  </a:lnTo>
                  <a:lnTo>
                    <a:pt x="359352" y="299173"/>
                  </a:lnTo>
                  <a:lnTo>
                    <a:pt x="359258" y="298869"/>
                  </a:lnTo>
                  <a:lnTo>
                    <a:pt x="359209" y="298546"/>
                  </a:lnTo>
                  <a:lnTo>
                    <a:pt x="359156" y="297879"/>
                  </a:lnTo>
                  <a:lnTo>
                    <a:pt x="359103" y="297552"/>
                  </a:lnTo>
                  <a:lnTo>
                    <a:pt x="359016" y="297221"/>
                  </a:lnTo>
                  <a:lnTo>
                    <a:pt x="358931" y="296937"/>
                  </a:lnTo>
                  <a:lnTo>
                    <a:pt x="358808" y="296572"/>
                  </a:lnTo>
                  <a:lnTo>
                    <a:pt x="358574" y="295927"/>
                  </a:lnTo>
                  <a:lnTo>
                    <a:pt x="358453" y="295623"/>
                  </a:lnTo>
                  <a:lnTo>
                    <a:pt x="358056" y="294715"/>
                  </a:lnTo>
                  <a:lnTo>
                    <a:pt x="357931" y="294411"/>
                  </a:lnTo>
                  <a:lnTo>
                    <a:pt x="357837" y="294166"/>
                  </a:lnTo>
                  <a:lnTo>
                    <a:pt x="357739" y="293925"/>
                  </a:lnTo>
                  <a:lnTo>
                    <a:pt x="357648" y="293676"/>
                  </a:lnTo>
                  <a:lnTo>
                    <a:pt x="357568" y="293431"/>
                  </a:lnTo>
                  <a:lnTo>
                    <a:pt x="357508" y="293176"/>
                  </a:lnTo>
                  <a:lnTo>
                    <a:pt x="357466" y="292850"/>
                  </a:lnTo>
                  <a:lnTo>
                    <a:pt x="357455" y="292518"/>
                  </a:lnTo>
                  <a:lnTo>
                    <a:pt x="357463" y="292178"/>
                  </a:lnTo>
                  <a:lnTo>
                    <a:pt x="357478" y="291842"/>
                  </a:lnTo>
                  <a:lnTo>
                    <a:pt x="357482" y="291506"/>
                  </a:lnTo>
                  <a:lnTo>
                    <a:pt x="357448" y="290566"/>
                  </a:lnTo>
                  <a:lnTo>
                    <a:pt x="357444" y="290253"/>
                  </a:lnTo>
                  <a:lnTo>
                    <a:pt x="357451" y="289944"/>
                  </a:lnTo>
                  <a:lnTo>
                    <a:pt x="357485" y="289454"/>
                  </a:lnTo>
                  <a:lnTo>
                    <a:pt x="357546" y="288964"/>
                  </a:lnTo>
                  <a:lnTo>
                    <a:pt x="357580" y="288719"/>
                  </a:lnTo>
                  <a:lnTo>
                    <a:pt x="357603" y="288510"/>
                  </a:lnTo>
                  <a:lnTo>
                    <a:pt x="357614" y="288283"/>
                  </a:lnTo>
                  <a:lnTo>
                    <a:pt x="357633" y="288061"/>
                  </a:lnTo>
                  <a:lnTo>
                    <a:pt x="357875" y="287734"/>
                  </a:lnTo>
                  <a:lnTo>
                    <a:pt x="358007" y="287725"/>
                  </a:lnTo>
                  <a:lnTo>
                    <a:pt x="358147" y="287738"/>
                  </a:lnTo>
                  <a:lnTo>
                    <a:pt x="358430" y="287784"/>
                  </a:lnTo>
                  <a:lnTo>
                    <a:pt x="358600" y="287825"/>
                  </a:lnTo>
                  <a:lnTo>
                    <a:pt x="358767" y="287875"/>
                  </a:lnTo>
                  <a:lnTo>
                    <a:pt x="358933" y="287943"/>
                  </a:lnTo>
                  <a:lnTo>
                    <a:pt x="359092" y="288020"/>
                  </a:lnTo>
                  <a:lnTo>
                    <a:pt x="359243" y="288106"/>
                  </a:lnTo>
                  <a:lnTo>
                    <a:pt x="359477" y="288083"/>
                  </a:lnTo>
                  <a:lnTo>
                    <a:pt x="359711" y="288070"/>
                  </a:lnTo>
                  <a:lnTo>
                    <a:pt x="359949" y="288070"/>
                  </a:lnTo>
                  <a:lnTo>
                    <a:pt x="360188" y="288079"/>
                  </a:lnTo>
                  <a:lnTo>
                    <a:pt x="360422" y="288097"/>
                  </a:lnTo>
                  <a:lnTo>
                    <a:pt x="360645" y="288129"/>
                  </a:lnTo>
                  <a:lnTo>
                    <a:pt x="360868" y="288179"/>
                  </a:lnTo>
                  <a:lnTo>
                    <a:pt x="361306" y="288292"/>
                  </a:lnTo>
                  <a:lnTo>
                    <a:pt x="361529" y="288338"/>
                  </a:lnTo>
                  <a:lnTo>
                    <a:pt x="362213" y="288465"/>
                  </a:lnTo>
                  <a:lnTo>
                    <a:pt x="362557" y="288519"/>
                  </a:lnTo>
                  <a:lnTo>
                    <a:pt x="362901" y="288560"/>
                  </a:lnTo>
                  <a:lnTo>
                    <a:pt x="363245" y="288592"/>
                  </a:lnTo>
                  <a:lnTo>
                    <a:pt x="363611" y="288601"/>
                  </a:lnTo>
                  <a:lnTo>
                    <a:pt x="363978" y="288596"/>
                  </a:lnTo>
                  <a:lnTo>
                    <a:pt x="364711" y="288546"/>
                  </a:lnTo>
                  <a:lnTo>
                    <a:pt x="364936" y="288524"/>
                  </a:lnTo>
                  <a:lnTo>
                    <a:pt x="365078" y="288510"/>
                  </a:lnTo>
                  <a:lnTo>
                    <a:pt x="365426" y="288465"/>
                  </a:lnTo>
                  <a:lnTo>
                    <a:pt x="365773" y="288415"/>
                  </a:lnTo>
                  <a:lnTo>
                    <a:pt x="366121" y="288356"/>
                  </a:lnTo>
                  <a:lnTo>
                    <a:pt x="366465" y="288288"/>
                  </a:lnTo>
                  <a:lnTo>
                    <a:pt x="366805" y="288201"/>
                  </a:lnTo>
                  <a:lnTo>
                    <a:pt x="367111" y="288115"/>
                  </a:lnTo>
                  <a:lnTo>
                    <a:pt x="367413" y="288015"/>
                  </a:lnTo>
                  <a:lnTo>
                    <a:pt x="367716" y="287906"/>
                  </a:lnTo>
                  <a:lnTo>
                    <a:pt x="368313" y="287670"/>
                  </a:lnTo>
                  <a:lnTo>
                    <a:pt x="368626" y="287516"/>
                  </a:lnTo>
                  <a:lnTo>
                    <a:pt x="369242" y="287162"/>
                  </a:lnTo>
                  <a:lnTo>
                    <a:pt x="369556" y="287012"/>
                  </a:lnTo>
                  <a:lnTo>
                    <a:pt x="369877" y="286917"/>
                  </a:lnTo>
                  <a:lnTo>
                    <a:pt x="370059" y="286885"/>
                  </a:lnTo>
                  <a:lnTo>
                    <a:pt x="370240" y="286867"/>
                  </a:lnTo>
                  <a:lnTo>
                    <a:pt x="370422" y="286858"/>
                  </a:lnTo>
                  <a:lnTo>
                    <a:pt x="370607" y="286858"/>
                  </a:lnTo>
                  <a:lnTo>
                    <a:pt x="370784" y="286871"/>
                  </a:lnTo>
                  <a:lnTo>
                    <a:pt x="371234" y="286926"/>
                  </a:lnTo>
                  <a:lnTo>
                    <a:pt x="371461" y="286958"/>
                  </a:lnTo>
                  <a:lnTo>
                    <a:pt x="371907" y="287030"/>
                  </a:lnTo>
                  <a:lnTo>
                    <a:pt x="372311" y="287107"/>
                  </a:lnTo>
                  <a:lnTo>
                    <a:pt x="373513" y="287384"/>
                  </a:lnTo>
                  <a:lnTo>
                    <a:pt x="373917" y="287462"/>
                  </a:lnTo>
                  <a:lnTo>
                    <a:pt x="374771" y="287584"/>
                  </a:lnTo>
                  <a:lnTo>
                    <a:pt x="375202" y="287629"/>
                  </a:lnTo>
                  <a:lnTo>
                    <a:pt x="375633" y="287661"/>
                  </a:lnTo>
                  <a:lnTo>
                    <a:pt x="376060" y="287661"/>
                  </a:lnTo>
                  <a:lnTo>
                    <a:pt x="376442" y="287643"/>
                  </a:lnTo>
                  <a:lnTo>
                    <a:pt x="376824" y="287602"/>
                  </a:lnTo>
                  <a:lnTo>
                    <a:pt x="377201" y="287552"/>
                  </a:lnTo>
                  <a:lnTo>
                    <a:pt x="377579" y="287480"/>
                  </a:lnTo>
                  <a:lnTo>
                    <a:pt x="377950" y="287393"/>
                  </a:lnTo>
                  <a:lnTo>
                    <a:pt x="378158" y="287353"/>
                  </a:lnTo>
                  <a:lnTo>
                    <a:pt x="378449" y="287279"/>
                  </a:lnTo>
                  <a:lnTo>
                    <a:pt x="378777" y="287180"/>
                  </a:lnTo>
                  <a:lnTo>
                    <a:pt x="378978" y="287112"/>
                  </a:lnTo>
                  <a:lnTo>
                    <a:pt x="379204" y="287026"/>
                  </a:lnTo>
                  <a:lnTo>
                    <a:pt x="379424" y="286926"/>
                  </a:lnTo>
                  <a:lnTo>
                    <a:pt x="379862" y="286713"/>
                  </a:lnTo>
                  <a:lnTo>
                    <a:pt x="380077" y="286599"/>
                  </a:lnTo>
                  <a:lnTo>
                    <a:pt x="380304" y="286458"/>
                  </a:lnTo>
                  <a:lnTo>
                    <a:pt x="380750" y="286136"/>
                  </a:lnTo>
                  <a:lnTo>
                    <a:pt x="380977" y="286005"/>
                  </a:lnTo>
                  <a:lnTo>
                    <a:pt x="381884" y="285737"/>
                  </a:lnTo>
                  <a:lnTo>
                    <a:pt x="382035" y="285587"/>
                  </a:lnTo>
                  <a:lnTo>
                    <a:pt x="382341" y="285310"/>
                  </a:lnTo>
                  <a:lnTo>
                    <a:pt x="382579" y="285110"/>
                  </a:lnTo>
                  <a:lnTo>
                    <a:pt x="383059" y="284729"/>
                  </a:lnTo>
                  <a:lnTo>
                    <a:pt x="383305" y="284543"/>
                  </a:lnTo>
                  <a:lnTo>
                    <a:pt x="383543" y="284379"/>
                  </a:lnTo>
                  <a:lnTo>
                    <a:pt x="384042" y="284075"/>
                  </a:lnTo>
                  <a:lnTo>
                    <a:pt x="384276" y="283912"/>
                  </a:lnTo>
                  <a:lnTo>
                    <a:pt x="384491" y="283726"/>
                  </a:lnTo>
                  <a:lnTo>
                    <a:pt x="384665" y="283522"/>
                  </a:lnTo>
                  <a:lnTo>
                    <a:pt x="384813" y="283290"/>
                  </a:lnTo>
                  <a:lnTo>
                    <a:pt x="385100" y="282818"/>
                  </a:lnTo>
                  <a:lnTo>
                    <a:pt x="385266" y="282600"/>
                  </a:lnTo>
                  <a:lnTo>
                    <a:pt x="385546" y="282332"/>
                  </a:lnTo>
                  <a:lnTo>
                    <a:pt x="385860" y="282101"/>
                  </a:lnTo>
                  <a:lnTo>
                    <a:pt x="386184" y="281874"/>
                  </a:lnTo>
                  <a:lnTo>
                    <a:pt x="386494" y="281638"/>
                  </a:lnTo>
                  <a:lnTo>
                    <a:pt x="386763" y="281370"/>
                  </a:lnTo>
                  <a:lnTo>
                    <a:pt x="386940" y="281148"/>
                  </a:lnTo>
                  <a:lnTo>
                    <a:pt x="387110" y="280916"/>
                  </a:lnTo>
                  <a:lnTo>
                    <a:pt x="387265" y="280676"/>
                  </a:lnTo>
                  <a:lnTo>
                    <a:pt x="387398" y="280421"/>
                  </a:lnTo>
                  <a:lnTo>
                    <a:pt x="387503" y="280163"/>
                  </a:lnTo>
                  <a:lnTo>
                    <a:pt x="387568" y="279868"/>
                  </a:lnTo>
                  <a:lnTo>
                    <a:pt x="387587" y="279559"/>
                  </a:lnTo>
                  <a:lnTo>
                    <a:pt x="387583" y="278919"/>
                  </a:lnTo>
                  <a:lnTo>
                    <a:pt x="387602" y="278606"/>
                  </a:lnTo>
                  <a:lnTo>
                    <a:pt x="387621" y="278411"/>
                  </a:lnTo>
                  <a:lnTo>
                    <a:pt x="387636" y="278211"/>
                  </a:lnTo>
                  <a:lnTo>
                    <a:pt x="387662" y="278016"/>
                  </a:lnTo>
                  <a:lnTo>
                    <a:pt x="387700" y="277830"/>
                  </a:lnTo>
                  <a:lnTo>
                    <a:pt x="387768" y="277662"/>
                  </a:lnTo>
                  <a:lnTo>
                    <a:pt x="387968" y="277462"/>
                  </a:lnTo>
                  <a:lnTo>
                    <a:pt x="388263" y="277321"/>
                  </a:lnTo>
                  <a:lnTo>
                    <a:pt x="388955" y="277085"/>
                  </a:lnTo>
                  <a:lnTo>
                    <a:pt x="389257" y="276922"/>
                  </a:lnTo>
                  <a:lnTo>
                    <a:pt x="389578" y="276663"/>
                  </a:lnTo>
                  <a:lnTo>
                    <a:pt x="389873" y="276368"/>
                  </a:lnTo>
                  <a:lnTo>
                    <a:pt x="390153" y="276050"/>
                  </a:lnTo>
                  <a:lnTo>
                    <a:pt x="390421" y="275719"/>
                  </a:lnTo>
                  <a:lnTo>
                    <a:pt x="390682" y="275388"/>
                  </a:lnTo>
                  <a:lnTo>
                    <a:pt x="390886" y="275111"/>
                  </a:lnTo>
                  <a:lnTo>
                    <a:pt x="390995" y="274934"/>
                  </a:lnTo>
                  <a:lnTo>
                    <a:pt x="391260" y="274516"/>
                  </a:lnTo>
                  <a:lnTo>
                    <a:pt x="391460" y="274239"/>
                  </a:lnTo>
                  <a:lnTo>
                    <a:pt x="391691" y="273999"/>
                  </a:lnTo>
                  <a:lnTo>
                    <a:pt x="391925" y="273831"/>
                  </a:lnTo>
                  <a:lnTo>
                    <a:pt x="392190" y="273695"/>
                  </a:lnTo>
                  <a:lnTo>
                    <a:pt x="392458" y="273568"/>
                  </a:lnTo>
                  <a:lnTo>
                    <a:pt x="392719" y="273427"/>
                  </a:lnTo>
                  <a:lnTo>
                    <a:pt x="392953" y="273259"/>
                  </a:lnTo>
                  <a:lnTo>
                    <a:pt x="393150" y="273055"/>
                  </a:lnTo>
                  <a:lnTo>
                    <a:pt x="393324" y="272828"/>
                  </a:lnTo>
                  <a:lnTo>
                    <a:pt x="393486" y="272583"/>
                  </a:lnTo>
                  <a:lnTo>
                    <a:pt x="393803" y="272092"/>
                  </a:lnTo>
                  <a:lnTo>
                    <a:pt x="394023" y="271738"/>
                  </a:lnTo>
                  <a:lnTo>
                    <a:pt x="394423" y="270998"/>
                  </a:lnTo>
                  <a:lnTo>
                    <a:pt x="394642" y="270644"/>
                  </a:lnTo>
                  <a:lnTo>
                    <a:pt x="394892" y="270322"/>
                  </a:lnTo>
                  <a:lnTo>
                    <a:pt x="395047" y="270163"/>
                  </a:lnTo>
                  <a:lnTo>
                    <a:pt x="395209" y="270004"/>
                  </a:lnTo>
                  <a:lnTo>
                    <a:pt x="395376" y="269855"/>
                  </a:lnTo>
                  <a:lnTo>
                    <a:pt x="395549" y="269709"/>
                  </a:lnTo>
                  <a:lnTo>
                    <a:pt x="395727" y="269578"/>
                  </a:lnTo>
                  <a:lnTo>
                    <a:pt x="395840" y="269446"/>
                  </a:lnTo>
                  <a:lnTo>
                    <a:pt x="395946" y="269310"/>
                  </a:lnTo>
                  <a:lnTo>
                    <a:pt x="396045" y="269169"/>
                  </a:lnTo>
                  <a:lnTo>
                    <a:pt x="396131" y="269019"/>
                  </a:lnTo>
                  <a:lnTo>
                    <a:pt x="396211" y="268870"/>
                  </a:lnTo>
                  <a:lnTo>
                    <a:pt x="396283" y="268720"/>
                  </a:lnTo>
                  <a:lnTo>
                    <a:pt x="396347" y="268566"/>
                  </a:lnTo>
                  <a:lnTo>
                    <a:pt x="396400" y="268402"/>
                  </a:lnTo>
                  <a:lnTo>
                    <a:pt x="396441" y="268243"/>
                  </a:lnTo>
                  <a:lnTo>
                    <a:pt x="396460" y="268080"/>
                  </a:lnTo>
                  <a:lnTo>
                    <a:pt x="396460" y="267889"/>
                  </a:lnTo>
                  <a:lnTo>
                    <a:pt x="396430" y="267694"/>
                  </a:lnTo>
                  <a:lnTo>
                    <a:pt x="396385" y="267499"/>
                  </a:lnTo>
                  <a:lnTo>
                    <a:pt x="396317" y="267308"/>
                  </a:lnTo>
                  <a:lnTo>
                    <a:pt x="396241" y="267127"/>
                  </a:lnTo>
                  <a:lnTo>
                    <a:pt x="396158" y="266991"/>
                  </a:lnTo>
                  <a:lnTo>
                    <a:pt x="395950" y="266745"/>
                  </a:lnTo>
                  <a:lnTo>
                    <a:pt x="395852" y="266618"/>
                  </a:lnTo>
                  <a:lnTo>
                    <a:pt x="395776" y="266487"/>
                  </a:lnTo>
                  <a:lnTo>
                    <a:pt x="395712" y="266255"/>
                  </a:lnTo>
                  <a:lnTo>
                    <a:pt x="395689" y="266001"/>
                  </a:lnTo>
                  <a:lnTo>
                    <a:pt x="395693" y="265742"/>
                  </a:lnTo>
                  <a:lnTo>
                    <a:pt x="395719" y="265216"/>
                  </a:lnTo>
                  <a:lnTo>
                    <a:pt x="395723" y="264885"/>
                  </a:lnTo>
                  <a:lnTo>
                    <a:pt x="395731" y="264549"/>
                  </a:lnTo>
                  <a:lnTo>
                    <a:pt x="395750" y="264217"/>
                  </a:lnTo>
                  <a:lnTo>
                    <a:pt x="395797" y="263763"/>
                  </a:lnTo>
                  <a:lnTo>
                    <a:pt x="395825" y="263555"/>
                  </a:lnTo>
                  <a:lnTo>
                    <a:pt x="395863" y="263314"/>
                  </a:lnTo>
                  <a:lnTo>
                    <a:pt x="395965" y="262842"/>
                  </a:lnTo>
                  <a:lnTo>
                    <a:pt x="396082" y="262370"/>
                  </a:lnTo>
                  <a:lnTo>
                    <a:pt x="396158" y="262084"/>
                  </a:lnTo>
                  <a:lnTo>
                    <a:pt x="396419" y="261235"/>
                  </a:lnTo>
                  <a:lnTo>
                    <a:pt x="396498" y="260949"/>
                  </a:lnTo>
                  <a:lnTo>
                    <a:pt x="396555" y="260727"/>
                  </a:lnTo>
                  <a:lnTo>
                    <a:pt x="396604" y="260509"/>
                  </a:lnTo>
                  <a:lnTo>
                    <a:pt x="396649" y="260287"/>
                  </a:lnTo>
                  <a:lnTo>
                    <a:pt x="396751" y="259842"/>
                  </a:lnTo>
                  <a:lnTo>
                    <a:pt x="396940" y="259116"/>
                  </a:lnTo>
                  <a:lnTo>
                    <a:pt x="397042" y="258753"/>
                  </a:lnTo>
                  <a:lnTo>
                    <a:pt x="397258" y="258026"/>
                  </a:lnTo>
                  <a:lnTo>
                    <a:pt x="397390" y="257654"/>
                  </a:lnTo>
                  <a:lnTo>
                    <a:pt x="397511" y="257278"/>
                  </a:lnTo>
                  <a:lnTo>
                    <a:pt x="397628" y="256901"/>
                  </a:lnTo>
                  <a:lnTo>
                    <a:pt x="397738" y="256520"/>
                  </a:lnTo>
                  <a:lnTo>
                    <a:pt x="397840" y="256134"/>
                  </a:lnTo>
                  <a:lnTo>
                    <a:pt x="397919" y="255807"/>
                  </a:lnTo>
                  <a:lnTo>
                    <a:pt x="397995" y="255476"/>
                  </a:lnTo>
                  <a:lnTo>
                    <a:pt x="398127" y="254813"/>
                  </a:lnTo>
                  <a:lnTo>
                    <a:pt x="398229" y="254164"/>
                  </a:lnTo>
                  <a:lnTo>
                    <a:pt x="398274" y="253846"/>
                  </a:lnTo>
                  <a:lnTo>
                    <a:pt x="398312" y="253528"/>
                  </a:lnTo>
                  <a:lnTo>
                    <a:pt x="398342" y="253211"/>
                  </a:lnTo>
                  <a:lnTo>
                    <a:pt x="398365" y="252893"/>
                  </a:lnTo>
                  <a:lnTo>
                    <a:pt x="398376" y="252657"/>
                  </a:lnTo>
                  <a:lnTo>
                    <a:pt x="398380" y="252421"/>
                  </a:lnTo>
                  <a:lnTo>
                    <a:pt x="398384" y="251708"/>
                  </a:lnTo>
                  <a:lnTo>
                    <a:pt x="398391" y="251423"/>
                  </a:lnTo>
                  <a:lnTo>
                    <a:pt x="398399" y="250674"/>
                  </a:lnTo>
                  <a:lnTo>
                    <a:pt x="398395" y="250038"/>
                  </a:lnTo>
                  <a:lnTo>
                    <a:pt x="398403" y="249725"/>
                  </a:lnTo>
                  <a:lnTo>
                    <a:pt x="398422" y="249407"/>
                  </a:lnTo>
                  <a:lnTo>
                    <a:pt x="398448" y="249171"/>
                  </a:lnTo>
                  <a:lnTo>
                    <a:pt x="398565" y="248459"/>
                  </a:lnTo>
                  <a:lnTo>
                    <a:pt x="398599" y="248223"/>
                  </a:lnTo>
                  <a:lnTo>
                    <a:pt x="398626" y="247955"/>
                  </a:lnTo>
                  <a:lnTo>
                    <a:pt x="398648" y="247683"/>
                  </a:lnTo>
                  <a:lnTo>
                    <a:pt x="398679" y="247147"/>
                  </a:lnTo>
                  <a:lnTo>
                    <a:pt x="398697" y="246875"/>
                  </a:lnTo>
                  <a:lnTo>
                    <a:pt x="398709" y="246621"/>
                  </a:lnTo>
                  <a:lnTo>
                    <a:pt x="398724" y="246108"/>
                  </a:lnTo>
                  <a:lnTo>
                    <a:pt x="398773" y="245736"/>
                  </a:lnTo>
                  <a:lnTo>
                    <a:pt x="398773" y="245590"/>
                  </a:lnTo>
                  <a:lnTo>
                    <a:pt x="398788" y="245441"/>
                  </a:lnTo>
                  <a:lnTo>
                    <a:pt x="398811" y="245291"/>
                  </a:lnTo>
                  <a:lnTo>
                    <a:pt x="398841" y="245146"/>
                  </a:lnTo>
                  <a:lnTo>
                    <a:pt x="398883" y="245005"/>
                  </a:lnTo>
                  <a:lnTo>
                    <a:pt x="399121" y="244515"/>
                  </a:lnTo>
                  <a:lnTo>
                    <a:pt x="399858" y="243770"/>
                  </a:lnTo>
                  <a:lnTo>
                    <a:pt x="400217" y="243607"/>
                  </a:lnTo>
                  <a:lnTo>
                    <a:pt x="400368" y="243530"/>
                  </a:lnTo>
                  <a:lnTo>
                    <a:pt x="400954" y="243212"/>
                  </a:lnTo>
                  <a:lnTo>
                    <a:pt x="401426" y="242994"/>
                  </a:lnTo>
                  <a:lnTo>
                    <a:pt x="401577" y="242917"/>
                  </a:lnTo>
                  <a:lnTo>
                    <a:pt x="401717" y="242822"/>
                  </a:lnTo>
                  <a:lnTo>
                    <a:pt x="401966" y="242586"/>
                  </a:lnTo>
                  <a:lnTo>
                    <a:pt x="402076" y="242450"/>
                  </a:lnTo>
                  <a:lnTo>
                    <a:pt x="402182" y="242313"/>
                  </a:lnTo>
                  <a:lnTo>
                    <a:pt x="402284" y="242173"/>
                  </a:lnTo>
                  <a:lnTo>
                    <a:pt x="402458" y="241919"/>
                  </a:lnTo>
                  <a:lnTo>
                    <a:pt x="402533" y="241791"/>
                  </a:lnTo>
                  <a:lnTo>
                    <a:pt x="402609" y="241655"/>
                  </a:lnTo>
                  <a:lnTo>
                    <a:pt x="402673" y="241519"/>
                  </a:lnTo>
                  <a:lnTo>
                    <a:pt x="402730" y="241369"/>
                  </a:lnTo>
                  <a:lnTo>
                    <a:pt x="402779" y="241215"/>
                  </a:lnTo>
                  <a:lnTo>
                    <a:pt x="402821" y="241056"/>
                  </a:lnTo>
                  <a:lnTo>
                    <a:pt x="402889" y="240739"/>
                  </a:lnTo>
                  <a:lnTo>
                    <a:pt x="402915" y="240507"/>
                  </a:lnTo>
                  <a:lnTo>
                    <a:pt x="402919" y="240035"/>
                  </a:lnTo>
                  <a:lnTo>
                    <a:pt x="402941" y="239808"/>
                  </a:lnTo>
                  <a:lnTo>
                    <a:pt x="403006" y="239599"/>
                  </a:lnTo>
                  <a:lnTo>
                    <a:pt x="403123" y="239440"/>
                  </a:lnTo>
                  <a:lnTo>
                    <a:pt x="403289" y="239291"/>
                  </a:lnTo>
                  <a:lnTo>
                    <a:pt x="403459" y="239150"/>
                  </a:lnTo>
                  <a:lnTo>
                    <a:pt x="403350" y="238083"/>
                  </a:lnTo>
                  <a:lnTo>
                    <a:pt x="403490" y="237834"/>
                  </a:lnTo>
                  <a:lnTo>
                    <a:pt x="403569" y="237643"/>
                  </a:lnTo>
                  <a:lnTo>
                    <a:pt x="403641" y="237453"/>
                  </a:lnTo>
                  <a:lnTo>
                    <a:pt x="403720" y="237262"/>
                  </a:lnTo>
                  <a:lnTo>
                    <a:pt x="403824" y="237048"/>
                  </a:lnTo>
                  <a:lnTo>
                    <a:pt x="404007" y="236785"/>
                  </a:lnTo>
                  <a:lnTo>
                    <a:pt x="404238" y="236568"/>
                  </a:lnTo>
                  <a:lnTo>
                    <a:pt x="404351" y="236155"/>
                  </a:lnTo>
                  <a:lnTo>
                    <a:pt x="404181" y="235147"/>
                  </a:lnTo>
                  <a:lnTo>
                    <a:pt x="403920" y="234602"/>
                  </a:lnTo>
                  <a:lnTo>
                    <a:pt x="403648" y="233949"/>
                  </a:lnTo>
                  <a:lnTo>
                    <a:pt x="403576" y="233427"/>
                  </a:lnTo>
                  <a:lnTo>
                    <a:pt x="403263" y="232642"/>
                  </a:lnTo>
                  <a:lnTo>
                    <a:pt x="402790" y="232224"/>
                  </a:lnTo>
                  <a:lnTo>
                    <a:pt x="402552" y="232020"/>
                  </a:lnTo>
                  <a:lnTo>
                    <a:pt x="402307" y="231816"/>
                  </a:lnTo>
                  <a:lnTo>
                    <a:pt x="401868" y="231471"/>
                  </a:lnTo>
                  <a:lnTo>
                    <a:pt x="401471" y="231189"/>
                  </a:lnTo>
                  <a:lnTo>
                    <a:pt x="401275" y="231044"/>
                  </a:lnTo>
                  <a:lnTo>
                    <a:pt x="401086" y="230890"/>
                  </a:lnTo>
                  <a:lnTo>
                    <a:pt x="400750" y="230586"/>
                  </a:lnTo>
                  <a:lnTo>
                    <a:pt x="400542" y="230368"/>
                  </a:lnTo>
                  <a:lnTo>
                    <a:pt x="400338" y="230105"/>
                  </a:lnTo>
                  <a:lnTo>
                    <a:pt x="400247" y="229969"/>
                  </a:lnTo>
                  <a:lnTo>
                    <a:pt x="400160" y="229828"/>
                  </a:lnTo>
                  <a:lnTo>
                    <a:pt x="400081" y="229683"/>
                  </a:lnTo>
                  <a:lnTo>
                    <a:pt x="400013" y="229537"/>
                  </a:lnTo>
                  <a:lnTo>
                    <a:pt x="399962" y="229404"/>
                  </a:lnTo>
                  <a:lnTo>
                    <a:pt x="399903" y="229238"/>
                  </a:lnTo>
                  <a:lnTo>
                    <a:pt x="399816" y="228929"/>
                  </a:lnTo>
                  <a:lnTo>
                    <a:pt x="399775" y="228748"/>
                  </a:lnTo>
                  <a:lnTo>
                    <a:pt x="399741" y="228566"/>
                  </a:lnTo>
                  <a:lnTo>
                    <a:pt x="399714" y="228380"/>
                  </a:lnTo>
                  <a:lnTo>
                    <a:pt x="399691" y="228199"/>
                  </a:lnTo>
                  <a:lnTo>
                    <a:pt x="399642" y="227681"/>
                  </a:lnTo>
                  <a:lnTo>
                    <a:pt x="399635" y="227513"/>
                  </a:lnTo>
                  <a:lnTo>
                    <a:pt x="399635" y="227345"/>
                  </a:lnTo>
                  <a:lnTo>
                    <a:pt x="399650" y="227182"/>
                  </a:lnTo>
                  <a:lnTo>
                    <a:pt x="399688" y="226996"/>
                  </a:lnTo>
                  <a:lnTo>
                    <a:pt x="399752" y="226814"/>
                  </a:lnTo>
                  <a:lnTo>
                    <a:pt x="399827" y="226633"/>
                  </a:lnTo>
                  <a:lnTo>
                    <a:pt x="399907" y="226456"/>
                  </a:lnTo>
                  <a:lnTo>
                    <a:pt x="399979" y="226274"/>
                  </a:lnTo>
                  <a:lnTo>
                    <a:pt x="400175" y="225675"/>
                  </a:lnTo>
                  <a:lnTo>
                    <a:pt x="400281" y="225376"/>
                  </a:lnTo>
                  <a:lnTo>
                    <a:pt x="400338" y="225226"/>
                  </a:lnTo>
                  <a:lnTo>
                    <a:pt x="400515" y="224777"/>
                  </a:lnTo>
                  <a:lnTo>
                    <a:pt x="400583" y="224627"/>
                  </a:lnTo>
                  <a:lnTo>
                    <a:pt x="400659" y="224482"/>
                  </a:lnTo>
                  <a:lnTo>
                    <a:pt x="400731" y="224332"/>
                  </a:lnTo>
                  <a:lnTo>
                    <a:pt x="400795" y="224182"/>
                  </a:lnTo>
                  <a:lnTo>
                    <a:pt x="400844" y="224028"/>
                  </a:lnTo>
                  <a:lnTo>
                    <a:pt x="400871" y="223801"/>
                  </a:lnTo>
                  <a:lnTo>
                    <a:pt x="400859" y="223565"/>
                  </a:lnTo>
                  <a:lnTo>
                    <a:pt x="400833" y="223324"/>
                  </a:lnTo>
                  <a:lnTo>
                    <a:pt x="400799" y="223079"/>
                  </a:lnTo>
                  <a:lnTo>
                    <a:pt x="400784" y="222839"/>
                  </a:lnTo>
                  <a:lnTo>
                    <a:pt x="400784" y="222680"/>
                  </a:lnTo>
                  <a:lnTo>
                    <a:pt x="400799" y="222362"/>
                  </a:lnTo>
                  <a:lnTo>
                    <a:pt x="400802" y="222208"/>
                  </a:lnTo>
                  <a:lnTo>
                    <a:pt x="400795" y="222049"/>
                  </a:lnTo>
                  <a:lnTo>
                    <a:pt x="400772" y="221854"/>
                  </a:lnTo>
                  <a:lnTo>
                    <a:pt x="400738" y="221663"/>
                  </a:lnTo>
                  <a:lnTo>
                    <a:pt x="400693" y="221477"/>
                  </a:lnTo>
                  <a:lnTo>
                    <a:pt x="400651" y="221287"/>
                  </a:lnTo>
                  <a:lnTo>
                    <a:pt x="400614" y="221092"/>
                  </a:lnTo>
                  <a:lnTo>
                    <a:pt x="400591" y="220951"/>
                  </a:lnTo>
                  <a:lnTo>
                    <a:pt x="400530" y="220520"/>
                  </a:lnTo>
                  <a:lnTo>
                    <a:pt x="400424" y="219884"/>
                  </a:lnTo>
                  <a:lnTo>
                    <a:pt x="400334" y="219394"/>
                  </a:lnTo>
                  <a:lnTo>
                    <a:pt x="400292" y="219144"/>
                  </a:lnTo>
                  <a:lnTo>
                    <a:pt x="400247" y="218909"/>
                  </a:lnTo>
                  <a:lnTo>
                    <a:pt x="400194" y="218673"/>
                  </a:lnTo>
                  <a:lnTo>
                    <a:pt x="400145" y="218432"/>
                  </a:lnTo>
                  <a:lnTo>
                    <a:pt x="400103" y="218196"/>
                  </a:lnTo>
                  <a:lnTo>
                    <a:pt x="400073" y="217955"/>
                  </a:lnTo>
                  <a:lnTo>
                    <a:pt x="400043" y="217588"/>
                  </a:lnTo>
                  <a:lnTo>
                    <a:pt x="400031" y="217406"/>
                  </a:lnTo>
                  <a:lnTo>
                    <a:pt x="400035" y="217225"/>
                  </a:lnTo>
                  <a:lnTo>
                    <a:pt x="400051" y="217043"/>
                  </a:lnTo>
                  <a:lnTo>
                    <a:pt x="400077" y="216866"/>
                  </a:lnTo>
                  <a:lnTo>
                    <a:pt x="400118" y="216689"/>
                  </a:lnTo>
                  <a:lnTo>
                    <a:pt x="400171" y="216512"/>
                  </a:lnTo>
                  <a:lnTo>
                    <a:pt x="400232" y="216340"/>
                  </a:lnTo>
                  <a:lnTo>
                    <a:pt x="400300" y="216176"/>
                  </a:lnTo>
                  <a:lnTo>
                    <a:pt x="400375" y="216018"/>
                  </a:lnTo>
                  <a:lnTo>
                    <a:pt x="400459" y="215868"/>
                  </a:lnTo>
                  <a:lnTo>
                    <a:pt x="400648" y="215573"/>
                  </a:lnTo>
                  <a:lnTo>
                    <a:pt x="400833" y="215310"/>
                  </a:lnTo>
                  <a:lnTo>
                    <a:pt x="401109" y="214965"/>
                  </a:lnTo>
                  <a:lnTo>
                    <a:pt x="401373" y="214520"/>
                  </a:lnTo>
                  <a:lnTo>
                    <a:pt x="401521" y="214171"/>
                  </a:lnTo>
                  <a:lnTo>
                    <a:pt x="401592" y="213916"/>
                  </a:lnTo>
                  <a:lnTo>
                    <a:pt x="401642" y="213662"/>
                  </a:lnTo>
                  <a:lnTo>
                    <a:pt x="401570" y="213381"/>
                  </a:lnTo>
                  <a:lnTo>
                    <a:pt x="401524" y="213113"/>
                  </a:lnTo>
                  <a:lnTo>
                    <a:pt x="401502" y="212845"/>
                  </a:lnTo>
                  <a:lnTo>
                    <a:pt x="401487" y="212301"/>
                  </a:lnTo>
                  <a:lnTo>
                    <a:pt x="401471" y="212033"/>
                  </a:lnTo>
                  <a:lnTo>
                    <a:pt x="401452" y="211792"/>
                  </a:lnTo>
                  <a:lnTo>
                    <a:pt x="401407" y="211316"/>
                  </a:lnTo>
                  <a:lnTo>
                    <a:pt x="401388" y="211080"/>
                  </a:lnTo>
                  <a:lnTo>
                    <a:pt x="401373" y="210839"/>
                  </a:lnTo>
                  <a:lnTo>
                    <a:pt x="401369" y="210644"/>
                  </a:lnTo>
                  <a:lnTo>
                    <a:pt x="401369" y="210245"/>
                  </a:lnTo>
                  <a:lnTo>
                    <a:pt x="401362" y="210045"/>
                  </a:lnTo>
                  <a:lnTo>
                    <a:pt x="401350" y="209850"/>
                  </a:lnTo>
                  <a:lnTo>
                    <a:pt x="401324" y="209659"/>
                  </a:lnTo>
                  <a:lnTo>
                    <a:pt x="401290" y="209469"/>
                  </a:lnTo>
                  <a:lnTo>
                    <a:pt x="401207" y="209088"/>
                  </a:lnTo>
                  <a:lnTo>
                    <a:pt x="401116" y="208634"/>
                  </a:lnTo>
                  <a:lnTo>
                    <a:pt x="401003" y="208112"/>
                  </a:lnTo>
                  <a:lnTo>
                    <a:pt x="400954" y="207849"/>
                  </a:lnTo>
                  <a:lnTo>
                    <a:pt x="400912" y="207586"/>
                  </a:lnTo>
                  <a:lnTo>
                    <a:pt x="400882" y="207350"/>
                  </a:lnTo>
                  <a:lnTo>
                    <a:pt x="400833" y="206873"/>
                  </a:lnTo>
                  <a:lnTo>
                    <a:pt x="400818" y="206632"/>
                  </a:lnTo>
                  <a:lnTo>
                    <a:pt x="400814" y="206397"/>
                  </a:lnTo>
                  <a:lnTo>
                    <a:pt x="400821" y="206174"/>
                  </a:lnTo>
                  <a:lnTo>
                    <a:pt x="400863" y="205729"/>
                  </a:lnTo>
                  <a:lnTo>
                    <a:pt x="400889" y="205512"/>
                  </a:lnTo>
                  <a:lnTo>
                    <a:pt x="400912" y="205289"/>
                  </a:lnTo>
                  <a:lnTo>
                    <a:pt x="400984" y="204409"/>
                  </a:lnTo>
                  <a:lnTo>
                    <a:pt x="401014" y="203823"/>
                  </a:lnTo>
                  <a:lnTo>
                    <a:pt x="401018" y="203533"/>
                  </a:lnTo>
                  <a:lnTo>
                    <a:pt x="401014" y="203238"/>
                  </a:lnTo>
                  <a:lnTo>
                    <a:pt x="400999" y="202653"/>
                  </a:lnTo>
                  <a:lnTo>
                    <a:pt x="400999" y="202113"/>
                  </a:lnTo>
                  <a:lnTo>
                    <a:pt x="401010" y="201622"/>
                  </a:lnTo>
                  <a:lnTo>
                    <a:pt x="401025" y="200701"/>
                  </a:lnTo>
                  <a:lnTo>
                    <a:pt x="401033" y="200488"/>
                  </a:lnTo>
                  <a:lnTo>
                    <a:pt x="401033" y="199871"/>
                  </a:lnTo>
                  <a:lnTo>
                    <a:pt x="401025" y="199489"/>
                  </a:lnTo>
                  <a:lnTo>
                    <a:pt x="401010" y="199113"/>
                  </a:lnTo>
                  <a:lnTo>
                    <a:pt x="400995" y="198863"/>
                  </a:lnTo>
                  <a:lnTo>
                    <a:pt x="400976" y="198618"/>
                  </a:lnTo>
                  <a:lnTo>
                    <a:pt x="400931" y="198128"/>
                  </a:lnTo>
                  <a:lnTo>
                    <a:pt x="400886" y="197039"/>
                  </a:lnTo>
                  <a:lnTo>
                    <a:pt x="400863" y="196866"/>
                  </a:lnTo>
                  <a:lnTo>
                    <a:pt x="400855" y="196612"/>
                  </a:lnTo>
                  <a:lnTo>
                    <a:pt x="400840" y="196354"/>
                  </a:lnTo>
                  <a:lnTo>
                    <a:pt x="400795" y="195305"/>
                  </a:lnTo>
                  <a:lnTo>
                    <a:pt x="400776" y="194076"/>
                  </a:lnTo>
                  <a:lnTo>
                    <a:pt x="400776" y="193903"/>
                  </a:lnTo>
                  <a:lnTo>
                    <a:pt x="400769" y="193554"/>
                  </a:lnTo>
                  <a:lnTo>
                    <a:pt x="400761" y="193377"/>
                  </a:lnTo>
                  <a:lnTo>
                    <a:pt x="400742" y="193086"/>
                  </a:lnTo>
                  <a:lnTo>
                    <a:pt x="400708" y="192846"/>
                  </a:lnTo>
                  <a:lnTo>
                    <a:pt x="400666" y="192501"/>
                  </a:lnTo>
                  <a:lnTo>
                    <a:pt x="401094" y="191934"/>
                  </a:lnTo>
                  <a:lnTo>
                    <a:pt x="401441" y="191988"/>
                  </a:lnTo>
                  <a:lnTo>
                    <a:pt x="401581" y="192047"/>
                  </a:lnTo>
                  <a:lnTo>
                    <a:pt x="401713" y="192138"/>
                  </a:lnTo>
                  <a:lnTo>
                    <a:pt x="401970" y="192342"/>
                  </a:lnTo>
                  <a:lnTo>
                    <a:pt x="402106" y="192433"/>
                  </a:lnTo>
                  <a:lnTo>
                    <a:pt x="402254" y="192510"/>
                  </a:lnTo>
                  <a:lnTo>
                    <a:pt x="402405" y="192583"/>
                  </a:lnTo>
                  <a:lnTo>
                    <a:pt x="402707" y="192719"/>
                  </a:lnTo>
                  <a:lnTo>
                    <a:pt x="402851" y="192805"/>
                  </a:lnTo>
                  <a:lnTo>
                    <a:pt x="402987" y="192905"/>
                  </a:lnTo>
                  <a:lnTo>
                    <a:pt x="403376" y="193259"/>
                  </a:lnTo>
                  <a:lnTo>
                    <a:pt x="403512" y="193368"/>
                  </a:lnTo>
                  <a:lnTo>
                    <a:pt x="403682" y="193481"/>
                  </a:lnTo>
                  <a:lnTo>
                    <a:pt x="404234" y="193785"/>
                  </a:lnTo>
                  <a:lnTo>
                    <a:pt x="404691" y="194089"/>
                  </a:lnTo>
                  <a:lnTo>
                    <a:pt x="404831" y="194194"/>
                  </a:lnTo>
                  <a:lnTo>
                    <a:pt x="405201" y="194638"/>
                  </a:lnTo>
                  <a:lnTo>
                    <a:pt x="405375" y="194983"/>
                  </a:lnTo>
                  <a:lnTo>
                    <a:pt x="405723" y="195464"/>
                  </a:lnTo>
                  <a:lnTo>
                    <a:pt x="405844" y="195596"/>
                  </a:lnTo>
                  <a:lnTo>
                    <a:pt x="405976" y="195718"/>
                  </a:lnTo>
                  <a:lnTo>
                    <a:pt x="406248" y="195954"/>
                  </a:lnTo>
                  <a:lnTo>
                    <a:pt x="406913" y="196544"/>
                  </a:lnTo>
                  <a:lnTo>
                    <a:pt x="407276" y="197034"/>
                  </a:lnTo>
                  <a:lnTo>
                    <a:pt x="407397" y="197161"/>
                  </a:lnTo>
                  <a:lnTo>
                    <a:pt x="407900" y="197638"/>
                  </a:lnTo>
                  <a:lnTo>
                    <a:pt x="408285" y="198119"/>
                  </a:lnTo>
                  <a:lnTo>
                    <a:pt x="408448" y="198373"/>
                  </a:lnTo>
                  <a:lnTo>
                    <a:pt x="408671" y="198759"/>
                  </a:lnTo>
                  <a:lnTo>
                    <a:pt x="408947" y="199240"/>
                  </a:lnTo>
                  <a:lnTo>
                    <a:pt x="409154" y="199598"/>
                  </a:lnTo>
                  <a:lnTo>
                    <a:pt x="409574" y="200338"/>
                  </a:lnTo>
                  <a:lnTo>
                    <a:pt x="409642" y="200470"/>
                  </a:lnTo>
                  <a:lnTo>
                    <a:pt x="409706" y="200601"/>
                  </a:lnTo>
                  <a:lnTo>
                    <a:pt x="409805" y="200837"/>
                  </a:lnTo>
                  <a:lnTo>
                    <a:pt x="409933" y="201196"/>
                  </a:lnTo>
                  <a:lnTo>
                    <a:pt x="409967" y="201332"/>
                  </a:lnTo>
                  <a:lnTo>
                    <a:pt x="410027" y="201613"/>
                  </a:lnTo>
                  <a:lnTo>
                    <a:pt x="410065" y="201745"/>
                  </a:lnTo>
                  <a:lnTo>
                    <a:pt x="410118" y="201872"/>
                  </a:lnTo>
                  <a:lnTo>
                    <a:pt x="410266" y="202058"/>
                  </a:lnTo>
                  <a:lnTo>
                    <a:pt x="410473" y="202231"/>
                  </a:lnTo>
                  <a:lnTo>
                    <a:pt x="410689" y="202389"/>
                  </a:lnTo>
                  <a:lnTo>
                    <a:pt x="410379" y="203179"/>
                  </a:lnTo>
                  <a:lnTo>
                    <a:pt x="410368" y="203306"/>
                  </a:lnTo>
                  <a:lnTo>
                    <a:pt x="410368" y="203442"/>
                  </a:lnTo>
                  <a:lnTo>
                    <a:pt x="410383" y="203574"/>
                  </a:lnTo>
                  <a:lnTo>
                    <a:pt x="410368" y="205040"/>
                  </a:lnTo>
                  <a:lnTo>
                    <a:pt x="410458" y="205507"/>
                  </a:lnTo>
                  <a:lnTo>
                    <a:pt x="410447" y="205920"/>
                  </a:lnTo>
                  <a:lnTo>
                    <a:pt x="410488" y="206083"/>
                  </a:lnTo>
                  <a:lnTo>
                    <a:pt x="410557" y="206238"/>
                  </a:lnTo>
                  <a:lnTo>
                    <a:pt x="410636" y="206397"/>
                  </a:lnTo>
                  <a:lnTo>
                    <a:pt x="410704" y="206555"/>
                  </a:lnTo>
                  <a:lnTo>
                    <a:pt x="410749" y="206719"/>
                  </a:lnTo>
                  <a:lnTo>
                    <a:pt x="410761" y="206850"/>
                  </a:lnTo>
                  <a:lnTo>
                    <a:pt x="410757" y="206982"/>
                  </a:lnTo>
                  <a:lnTo>
                    <a:pt x="410745" y="207118"/>
                  </a:lnTo>
                  <a:lnTo>
                    <a:pt x="410738" y="207254"/>
                  </a:lnTo>
                  <a:lnTo>
                    <a:pt x="410738" y="207390"/>
                  </a:lnTo>
                  <a:lnTo>
                    <a:pt x="410757" y="207631"/>
                  </a:lnTo>
                  <a:lnTo>
                    <a:pt x="410810" y="207985"/>
                  </a:lnTo>
                  <a:lnTo>
                    <a:pt x="410863" y="208166"/>
                  </a:lnTo>
                  <a:lnTo>
                    <a:pt x="410935" y="208343"/>
                  </a:lnTo>
                  <a:lnTo>
                    <a:pt x="411188" y="208861"/>
                  </a:lnTo>
                  <a:lnTo>
                    <a:pt x="411278" y="209065"/>
                  </a:lnTo>
                  <a:lnTo>
                    <a:pt x="411373" y="209260"/>
                  </a:lnTo>
                  <a:lnTo>
                    <a:pt x="411645" y="209859"/>
                  </a:lnTo>
                  <a:lnTo>
                    <a:pt x="411819" y="210254"/>
                  </a:lnTo>
                  <a:lnTo>
                    <a:pt x="411906" y="210454"/>
                  </a:lnTo>
                  <a:lnTo>
                    <a:pt x="411985" y="210653"/>
                  </a:lnTo>
                  <a:lnTo>
                    <a:pt x="412064" y="210858"/>
                  </a:lnTo>
                  <a:lnTo>
                    <a:pt x="412129" y="211048"/>
                  </a:lnTo>
                  <a:lnTo>
                    <a:pt x="412306" y="211620"/>
                  </a:lnTo>
                  <a:lnTo>
                    <a:pt x="412450" y="212101"/>
                  </a:lnTo>
                  <a:lnTo>
                    <a:pt x="412586" y="212528"/>
                  </a:lnTo>
                  <a:lnTo>
                    <a:pt x="412650" y="212741"/>
                  </a:lnTo>
                  <a:lnTo>
                    <a:pt x="412703" y="212972"/>
                  </a:lnTo>
                  <a:lnTo>
                    <a:pt x="412767" y="213195"/>
                  </a:lnTo>
                  <a:lnTo>
                    <a:pt x="412851" y="213376"/>
                  </a:lnTo>
                  <a:lnTo>
                    <a:pt x="412873" y="213549"/>
                  </a:lnTo>
                  <a:lnTo>
                    <a:pt x="412930" y="213898"/>
                  </a:lnTo>
                  <a:lnTo>
                    <a:pt x="413032" y="214388"/>
                  </a:lnTo>
                  <a:lnTo>
                    <a:pt x="413145" y="214815"/>
                  </a:lnTo>
                  <a:lnTo>
                    <a:pt x="413232" y="215128"/>
                  </a:lnTo>
                  <a:lnTo>
                    <a:pt x="413330" y="215464"/>
                  </a:lnTo>
                  <a:lnTo>
                    <a:pt x="413387" y="215632"/>
                  </a:lnTo>
                  <a:lnTo>
                    <a:pt x="413448" y="215795"/>
                  </a:lnTo>
                  <a:lnTo>
                    <a:pt x="413580" y="216113"/>
                  </a:lnTo>
                  <a:lnTo>
                    <a:pt x="413652" y="216267"/>
                  </a:lnTo>
                  <a:lnTo>
                    <a:pt x="413735" y="216417"/>
                  </a:lnTo>
                  <a:lnTo>
                    <a:pt x="414034" y="216762"/>
                  </a:lnTo>
                  <a:lnTo>
                    <a:pt x="414377" y="217039"/>
                  </a:lnTo>
                  <a:lnTo>
                    <a:pt x="414540" y="217193"/>
                  </a:lnTo>
                  <a:lnTo>
                    <a:pt x="415148" y="217579"/>
                  </a:lnTo>
                  <a:lnTo>
                    <a:pt x="415390" y="217656"/>
                  </a:lnTo>
                  <a:lnTo>
                    <a:pt x="416222" y="218346"/>
                  </a:lnTo>
                  <a:lnTo>
                    <a:pt x="416928" y="218682"/>
                  </a:lnTo>
                  <a:lnTo>
                    <a:pt x="417314" y="218818"/>
                  </a:lnTo>
                  <a:lnTo>
                    <a:pt x="417952" y="219217"/>
                  </a:lnTo>
                  <a:lnTo>
                    <a:pt x="418655" y="219880"/>
                  </a:lnTo>
                  <a:lnTo>
                    <a:pt x="418754" y="220025"/>
                  </a:lnTo>
                  <a:lnTo>
                    <a:pt x="418837" y="220179"/>
                  </a:lnTo>
                  <a:lnTo>
                    <a:pt x="418912" y="220343"/>
                  </a:lnTo>
                  <a:lnTo>
                    <a:pt x="418973" y="220511"/>
                  </a:lnTo>
                  <a:lnTo>
                    <a:pt x="419026" y="220783"/>
                  </a:lnTo>
                  <a:lnTo>
                    <a:pt x="419045" y="221196"/>
                  </a:lnTo>
                  <a:lnTo>
                    <a:pt x="419086" y="221368"/>
                  </a:lnTo>
                  <a:lnTo>
                    <a:pt x="419150" y="221536"/>
                  </a:lnTo>
                  <a:lnTo>
                    <a:pt x="419226" y="221704"/>
                  </a:lnTo>
                  <a:lnTo>
                    <a:pt x="419468" y="222208"/>
                  </a:lnTo>
                  <a:lnTo>
                    <a:pt x="419555" y="222380"/>
                  </a:lnTo>
                  <a:lnTo>
                    <a:pt x="419740" y="222716"/>
                  </a:lnTo>
                  <a:lnTo>
                    <a:pt x="420197" y="223356"/>
                  </a:lnTo>
                  <a:lnTo>
                    <a:pt x="420348" y="223456"/>
                  </a:lnTo>
                  <a:lnTo>
                    <a:pt x="420590" y="223560"/>
                  </a:lnTo>
                  <a:lnTo>
                    <a:pt x="420761" y="223651"/>
                  </a:lnTo>
                  <a:lnTo>
                    <a:pt x="420919" y="223751"/>
                  </a:lnTo>
                  <a:lnTo>
                    <a:pt x="421637" y="223883"/>
                  </a:lnTo>
                  <a:lnTo>
                    <a:pt x="422242" y="223864"/>
                  </a:lnTo>
                  <a:lnTo>
                    <a:pt x="423342" y="223787"/>
                  </a:lnTo>
                  <a:lnTo>
                    <a:pt x="424343" y="223565"/>
                  </a:lnTo>
                  <a:lnTo>
                    <a:pt x="424982" y="223461"/>
                  </a:lnTo>
                  <a:lnTo>
                    <a:pt x="425306" y="223424"/>
                  </a:lnTo>
                  <a:lnTo>
                    <a:pt x="425832" y="223365"/>
                  </a:lnTo>
                  <a:lnTo>
                    <a:pt x="426195" y="223311"/>
                  </a:lnTo>
                  <a:lnTo>
                    <a:pt x="426546" y="223320"/>
                  </a:lnTo>
                  <a:lnTo>
                    <a:pt x="427842" y="223211"/>
                  </a:lnTo>
                  <a:lnTo>
                    <a:pt x="428258" y="223206"/>
                  </a:lnTo>
                  <a:lnTo>
                    <a:pt x="428556" y="223093"/>
                  </a:lnTo>
                  <a:lnTo>
                    <a:pt x="429202" y="222971"/>
                  </a:lnTo>
                  <a:lnTo>
                    <a:pt x="429592" y="222980"/>
                  </a:lnTo>
                  <a:lnTo>
                    <a:pt x="429913" y="222921"/>
                  </a:lnTo>
                  <a:lnTo>
                    <a:pt x="431527" y="223075"/>
                  </a:lnTo>
                  <a:lnTo>
                    <a:pt x="432623" y="223288"/>
                  </a:lnTo>
                  <a:lnTo>
                    <a:pt x="434679" y="224101"/>
                  </a:lnTo>
                  <a:lnTo>
                    <a:pt x="435638" y="224636"/>
                  </a:lnTo>
                  <a:lnTo>
                    <a:pt x="435895" y="224704"/>
                  </a:lnTo>
                  <a:lnTo>
                    <a:pt x="436346" y="224908"/>
                  </a:lnTo>
                  <a:lnTo>
                    <a:pt x="436991" y="225045"/>
                  </a:lnTo>
                  <a:lnTo>
                    <a:pt x="437635" y="225253"/>
                  </a:lnTo>
                  <a:lnTo>
                    <a:pt x="438019" y="225258"/>
                  </a:lnTo>
                  <a:lnTo>
                    <a:pt x="440083" y="225744"/>
                  </a:lnTo>
                  <a:lnTo>
                    <a:pt x="440782" y="226275"/>
                  </a:lnTo>
                  <a:lnTo>
                    <a:pt x="441991" y="227595"/>
                  </a:lnTo>
                  <a:lnTo>
                    <a:pt x="442244" y="227990"/>
                  </a:lnTo>
                  <a:lnTo>
                    <a:pt x="444636" y="230594"/>
                  </a:lnTo>
                  <a:lnTo>
                    <a:pt x="444913" y="230895"/>
                  </a:lnTo>
                  <a:lnTo>
                    <a:pt x="446126" y="231825"/>
                  </a:lnTo>
                  <a:lnTo>
                    <a:pt x="446829" y="232225"/>
                  </a:lnTo>
                  <a:lnTo>
                    <a:pt x="447599" y="232560"/>
                  </a:lnTo>
                  <a:lnTo>
                    <a:pt x="447921" y="232633"/>
                  </a:lnTo>
                  <a:lnTo>
                    <a:pt x="450245" y="232864"/>
                  </a:lnTo>
                  <a:lnTo>
                    <a:pt x="450570" y="232801"/>
                  </a:lnTo>
                  <a:lnTo>
                    <a:pt x="450895" y="232810"/>
                  </a:lnTo>
                  <a:lnTo>
                    <a:pt x="451848" y="232863"/>
                  </a:lnTo>
                  <a:lnTo>
                    <a:pt x="452508" y="232901"/>
                  </a:lnTo>
                  <a:lnTo>
                    <a:pt x="453219" y="232910"/>
                  </a:lnTo>
                  <a:lnTo>
                    <a:pt x="453540" y="232982"/>
                  </a:lnTo>
                  <a:lnTo>
                    <a:pt x="454186" y="232991"/>
                  </a:lnTo>
                  <a:lnTo>
                    <a:pt x="455286" y="232814"/>
                  </a:lnTo>
                  <a:lnTo>
                    <a:pt x="456654" y="232315"/>
                  </a:lnTo>
                  <a:lnTo>
                    <a:pt x="457231" y="232219"/>
                  </a:lnTo>
                  <a:lnTo>
                    <a:pt x="457366" y="232197"/>
                  </a:lnTo>
                  <a:lnTo>
                    <a:pt x="458396" y="232469"/>
                  </a:lnTo>
                  <a:lnTo>
                    <a:pt x="461027" y="233681"/>
                  </a:lnTo>
                  <a:lnTo>
                    <a:pt x="461155" y="233749"/>
                  </a:lnTo>
                  <a:lnTo>
                    <a:pt x="461477" y="233690"/>
                  </a:lnTo>
                  <a:lnTo>
                    <a:pt x="461292" y="233232"/>
                  </a:lnTo>
                  <a:lnTo>
                    <a:pt x="460990" y="233064"/>
                  </a:lnTo>
                  <a:lnTo>
                    <a:pt x="460812" y="232919"/>
                  </a:lnTo>
                  <a:lnTo>
                    <a:pt x="460673" y="232769"/>
                  </a:lnTo>
                  <a:lnTo>
                    <a:pt x="460552" y="232592"/>
                  </a:lnTo>
                  <a:lnTo>
                    <a:pt x="460442" y="232401"/>
                  </a:lnTo>
                  <a:lnTo>
                    <a:pt x="460351" y="232202"/>
                  </a:lnTo>
                  <a:lnTo>
                    <a:pt x="460268" y="232006"/>
                  </a:lnTo>
                  <a:lnTo>
                    <a:pt x="460200" y="231820"/>
                  </a:lnTo>
                  <a:lnTo>
                    <a:pt x="460147" y="231634"/>
                  </a:lnTo>
                  <a:lnTo>
                    <a:pt x="460102" y="231439"/>
                  </a:lnTo>
                  <a:lnTo>
                    <a:pt x="460026" y="231053"/>
                  </a:lnTo>
                  <a:lnTo>
                    <a:pt x="459996" y="230872"/>
                  </a:lnTo>
                  <a:lnTo>
                    <a:pt x="459973" y="230690"/>
                  </a:lnTo>
                  <a:lnTo>
                    <a:pt x="459935" y="230327"/>
                  </a:lnTo>
                  <a:lnTo>
                    <a:pt x="459913" y="230146"/>
                  </a:lnTo>
                  <a:lnTo>
                    <a:pt x="459879" y="229937"/>
                  </a:lnTo>
                  <a:lnTo>
                    <a:pt x="459852" y="229728"/>
                  </a:lnTo>
                  <a:lnTo>
                    <a:pt x="459815" y="229515"/>
                  </a:lnTo>
                  <a:lnTo>
                    <a:pt x="459773" y="229311"/>
                  </a:lnTo>
                  <a:lnTo>
                    <a:pt x="459713" y="229111"/>
                  </a:lnTo>
                  <a:lnTo>
                    <a:pt x="459645" y="228929"/>
                  </a:lnTo>
                  <a:lnTo>
                    <a:pt x="459565" y="228757"/>
                  </a:lnTo>
                  <a:lnTo>
                    <a:pt x="459384" y="228412"/>
                  </a:lnTo>
                  <a:lnTo>
                    <a:pt x="459297" y="228239"/>
                  </a:lnTo>
                  <a:lnTo>
                    <a:pt x="459202" y="228040"/>
                  </a:lnTo>
                  <a:lnTo>
                    <a:pt x="459104" y="227845"/>
                  </a:lnTo>
                  <a:lnTo>
                    <a:pt x="458919" y="227445"/>
                  </a:lnTo>
                  <a:lnTo>
                    <a:pt x="458843" y="227241"/>
                  </a:lnTo>
                  <a:lnTo>
                    <a:pt x="458787" y="227046"/>
                  </a:lnTo>
                  <a:lnTo>
                    <a:pt x="458741" y="226846"/>
                  </a:lnTo>
                  <a:lnTo>
                    <a:pt x="458704" y="226642"/>
                  </a:lnTo>
                  <a:lnTo>
                    <a:pt x="458662" y="226442"/>
                  </a:lnTo>
                  <a:lnTo>
                    <a:pt x="458601" y="226247"/>
                  </a:lnTo>
                  <a:lnTo>
                    <a:pt x="458537" y="226084"/>
                  </a:lnTo>
                  <a:lnTo>
                    <a:pt x="458390" y="225771"/>
                  </a:lnTo>
                  <a:lnTo>
                    <a:pt x="458311" y="225616"/>
                  </a:lnTo>
                  <a:lnTo>
                    <a:pt x="458227" y="225467"/>
                  </a:lnTo>
                  <a:lnTo>
                    <a:pt x="458118" y="225276"/>
                  </a:lnTo>
                  <a:lnTo>
                    <a:pt x="458004" y="225094"/>
                  </a:lnTo>
                  <a:lnTo>
                    <a:pt x="457517" y="224359"/>
                  </a:lnTo>
                  <a:lnTo>
                    <a:pt x="457271" y="223973"/>
                  </a:lnTo>
                  <a:lnTo>
                    <a:pt x="457014" y="223592"/>
                  </a:lnTo>
                  <a:lnTo>
                    <a:pt x="456425" y="222807"/>
                  </a:lnTo>
                  <a:lnTo>
                    <a:pt x="456005" y="222199"/>
                  </a:lnTo>
                  <a:lnTo>
                    <a:pt x="455884" y="222058"/>
                  </a:lnTo>
                  <a:lnTo>
                    <a:pt x="455627" y="221790"/>
                  </a:lnTo>
                  <a:lnTo>
                    <a:pt x="455510" y="221650"/>
                  </a:lnTo>
                  <a:lnTo>
                    <a:pt x="455370" y="221400"/>
                  </a:lnTo>
                  <a:lnTo>
                    <a:pt x="455253" y="220978"/>
                  </a:lnTo>
                  <a:lnTo>
                    <a:pt x="455249" y="220833"/>
                  </a:lnTo>
                  <a:lnTo>
                    <a:pt x="455268" y="220688"/>
                  </a:lnTo>
                  <a:lnTo>
                    <a:pt x="455302" y="220542"/>
                  </a:lnTo>
                  <a:lnTo>
                    <a:pt x="455333" y="220393"/>
                  </a:lnTo>
                  <a:lnTo>
                    <a:pt x="455370" y="220039"/>
                  </a:lnTo>
                  <a:lnTo>
                    <a:pt x="455359" y="219730"/>
                  </a:lnTo>
                  <a:lnTo>
                    <a:pt x="455283" y="219567"/>
                  </a:lnTo>
                  <a:lnTo>
                    <a:pt x="455159" y="219412"/>
                  </a:lnTo>
                  <a:lnTo>
                    <a:pt x="455004" y="219267"/>
                  </a:lnTo>
                  <a:lnTo>
                    <a:pt x="454837" y="219126"/>
                  </a:lnTo>
                  <a:lnTo>
                    <a:pt x="454682" y="218986"/>
                  </a:lnTo>
                  <a:lnTo>
                    <a:pt x="454546" y="218850"/>
                  </a:lnTo>
                  <a:lnTo>
                    <a:pt x="454112" y="218455"/>
                  </a:lnTo>
                  <a:lnTo>
                    <a:pt x="453859" y="218237"/>
                  </a:lnTo>
                  <a:lnTo>
                    <a:pt x="453530" y="217969"/>
                  </a:lnTo>
                  <a:lnTo>
                    <a:pt x="452906" y="217597"/>
                  </a:lnTo>
                  <a:lnTo>
                    <a:pt x="452732" y="217565"/>
                  </a:lnTo>
                  <a:lnTo>
                    <a:pt x="452559" y="217561"/>
                  </a:lnTo>
                  <a:lnTo>
                    <a:pt x="451712" y="217738"/>
                  </a:lnTo>
                  <a:lnTo>
                    <a:pt x="451387" y="217928"/>
                  </a:lnTo>
                  <a:lnTo>
                    <a:pt x="450609" y="218046"/>
                  </a:lnTo>
                  <a:lnTo>
                    <a:pt x="450348" y="218169"/>
                  </a:lnTo>
                  <a:lnTo>
                    <a:pt x="449180" y="218414"/>
                  </a:lnTo>
                  <a:lnTo>
                    <a:pt x="448333" y="218791"/>
                  </a:lnTo>
                  <a:lnTo>
                    <a:pt x="447426" y="218904"/>
                  </a:lnTo>
                  <a:lnTo>
                    <a:pt x="446844" y="218958"/>
                  </a:lnTo>
                  <a:lnTo>
                    <a:pt x="446160" y="218541"/>
                  </a:lnTo>
                  <a:lnTo>
                    <a:pt x="446043" y="218396"/>
                  </a:lnTo>
                  <a:lnTo>
                    <a:pt x="445934" y="218246"/>
                  </a:lnTo>
                  <a:lnTo>
                    <a:pt x="445828" y="218087"/>
                  </a:lnTo>
                  <a:lnTo>
                    <a:pt x="445733" y="217928"/>
                  </a:lnTo>
                  <a:lnTo>
                    <a:pt x="445646" y="217765"/>
                  </a:lnTo>
                  <a:lnTo>
                    <a:pt x="445575" y="217606"/>
                  </a:lnTo>
                  <a:lnTo>
                    <a:pt x="445510" y="217443"/>
                  </a:lnTo>
                  <a:lnTo>
                    <a:pt x="445454" y="217275"/>
                  </a:lnTo>
                  <a:lnTo>
                    <a:pt x="445405" y="217107"/>
                  </a:lnTo>
                  <a:lnTo>
                    <a:pt x="445363" y="216939"/>
                  </a:lnTo>
                  <a:lnTo>
                    <a:pt x="445333" y="216757"/>
                  </a:lnTo>
                  <a:lnTo>
                    <a:pt x="445318" y="216576"/>
                  </a:lnTo>
                  <a:lnTo>
                    <a:pt x="445306" y="216390"/>
                  </a:lnTo>
                  <a:lnTo>
                    <a:pt x="445287" y="216208"/>
                  </a:lnTo>
                  <a:lnTo>
                    <a:pt x="445246" y="216031"/>
                  </a:lnTo>
                  <a:lnTo>
                    <a:pt x="445182" y="215832"/>
                  </a:lnTo>
                  <a:lnTo>
                    <a:pt x="444679" y="215228"/>
                  </a:lnTo>
                  <a:lnTo>
                    <a:pt x="444570" y="214912"/>
                  </a:lnTo>
                  <a:lnTo>
                    <a:pt x="444479" y="214647"/>
                  </a:lnTo>
                  <a:lnTo>
                    <a:pt x="444358" y="214311"/>
                  </a:lnTo>
                  <a:lnTo>
                    <a:pt x="444286" y="214148"/>
                  </a:lnTo>
                  <a:lnTo>
                    <a:pt x="444071" y="213771"/>
                  </a:lnTo>
                  <a:lnTo>
                    <a:pt x="443738" y="213376"/>
                  </a:lnTo>
                  <a:lnTo>
                    <a:pt x="442725" y="212487"/>
                  </a:lnTo>
                  <a:lnTo>
                    <a:pt x="442709" y="212360"/>
                  </a:lnTo>
                  <a:lnTo>
                    <a:pt x="442707" y="212024"/>
                  </a:lnTo>
                  <a:lnTo>
                    <a:pt x="442529" y="211611"/>
                  </a:lnTo>
                  <a:lnTo>
                    <a:pt x="442416" y="211311"/>
                  </a:lnTo>
                  <a:lnTo>
                    <a:pt x="442320" y="210935"/>
                  </a:lnTo>
                  <a:lnTo>
                    <a:pt x="442256" y="210658"/>
                  </a:lnTo>
                  <a:lnTo>
                    <a:pt x="442252" y="210268"/>
                  </a:lnTo>
                  <a:lnTo>
                    <a:pt x="442199" y="209887"/>
                  </a:lnTo>
                  <a:lnTo>
                    <a:pt x="442105" y="209655"/>
                  </a:lnTo>
                  <a:lnTo>
                    <a:pt x="441946" y="209655"/>
                  </a:lnTo>
                  <a:lnTo>
                    <a:pt x="441716" y="209605"/>
                  </a:lnTo>
                  <a:lnTo>
                    <a:pt x="441353" y="209605"/>
                  </a:lnTo>
                  <a:lnTo>
                    <a:pt x="441179" y="209542"/>
                  </a:lnTo>
                  <a:lnTo>
                    <a:pt x="441179" y="209374"/>
                  </a:lnTo>
                  <a:lnTo>
                    <a:pt x="441315" y="209146"/>
                  </a:lnTo>
                  <a:lnTo>
                    <a:pt x="441380" y="208906"/>
                  </a:lnTo>
                  <a:lnTo>
                    <a:pt x="441538" y="208529"/>
                  </a:lnTo>
                  <a:lnTo>
                    <a:pt x="441606" y="208121"/>
                  </a:lnTo>
                  <a:lnTo>
                    <a:pt x="441629" y="207899"/>
                  </a:lnTo>
                  <a:lnTo>
                    <a:pt x="441667" y="207640"/>
                  </a:lnTo>
                  <a:lnTo>
                    <a:pt x="441780" y="207241"/>
                  </a:lnTo>
                  <a:lnTo>
                    <a:pt x="441825" y="207054"/>
                  </a:lnTo>
                  <a:lnTo>
                    <a:pt x="441980" y="206732"/>
                  </a:lnTo>
                  <a:lnTo>
                    <a:pt x="442120" y="206424"/>
                  </a:lnTo>
                  <a:lnTo>
                    <a:pt x="442233" y="206070"/>
                  </a:lnTo>
                  <a:lnTo>
                    <a:pt x="442282" y="205675"/>
                  </a:lnTo>
                  <a:lnTo>
                    <a:pt x="442348" y="205435"/>
                  </a:lnTo>
                  <a:lnTo>
                    <a:pt x="442422" y="205044"/>
                  </a:lnTo>
                  <a:lnTo>
                    <a:pt x="442486" y="204804"/>
                  </a:lnTo>
                  <a:lnTo>
                    <a:pt x="442573" y="204350"/>
                  </a:lnTo>
                  <a:lnTo>
                    <a:pt x="442680" y="204032"/>
                  </a:lnTo>
                  <a:lnTo>
                    <a:pt x="442725" y="203556"/>
                  </a:lnTo>
                  <a:lnTo>
                    <a:pt x="442762" y="203093"/>
                  </a:lnTo>
                  <a:lnTo>
                    <a:pt x="442835" y="202498"/>
                  </a:lnTo>
                  <a:lnTo>
                    <a:pt x="442835" y="201922"/>
                  </a:lnTo>
                  <a:lnTo>
                    <a:pt x="442933" y="201332"/>
                  </a:lnTo>
                  <a:lnTo>
                    <a:pt x="443035" y="200851"/>
                  </a:lnTo>
                  <a:lnTo>
                    <a:pt x="443088" y="200420"/>
                  </a:lnTo>
                  <a:lnTo>
                    <a:pt x="443115" y="200057"/>
                  </a:lnTo>
                  <a:lnTo>
                    <a:pt x="443103" y="199644"/>
                  </a:lnTo>
                  <a:lnTo>
                    <a:pt x="443145" y="199498"/>
                  </a:lnTo>
                  <a:lnTo>
                    <a:pt x="443141" y="199253"/>
                  </a:lnTo>
                  <a:lnTo>
                    <a:pt x="443175" y="198909"/>
                  </a:lnTo>
                  <a:lnTo>
                    <a:pt x="443171" y="198496"/>
                  </a:lnTo>
                  <a:lnTo>
                    <a:pt x="443213" y="198305"/>
                  </a:lnTo>
                  <a:lnTo>
                    <a:pt x="443209" y="197674"/>
                  </a:lnTo>
                  <a:lnTo>
                    <a:pt x="443198" y="197361"/>
                  </a:lnTo>
                  <a:lnTo>
                    <a:pt x="443171" y="197189"/>
                  </a:lnTo>
                  <a:lnTo>
                    <a:pt x="443152" y="197034"/>
                  </a:lnTo>
                  <a:lnTo>
                    <a:pt x="443149" y="196721"/>
                  </a:lnTo>
                  <a:lnTo>
                    <a:pt x="443092" y="196399"/>
                  </a:lnTo>
                  <a:lnTo>
                    <a:pt x="443103" y="195990"/>
                  </a:lnTo>
                  <a:lnTo>
                    <a:pt x="443103" y="195655"/>
                  </a:lnTo>
                  <a:lnTo>
                    <a:pt x="443081" y="195346"/>
                  </a:lnTo>
                  <a:lnTo>
                    <a:pt x="443126" y="194870"/>
                  </a:lnTo>
                  <a:lnTo>
                    <a:pt x="443099" y="194484"/>
                  </a:lnTo>
                  <a:lnTo>
                    <a:pt x="443096" y="194166"/>
                  </a:lnTo>
                  <a:lnTo>
                    <a:pt x="443111" y="193758"/>
                  </a:lnTo>
                  <a:lnTo>
                    <a:pt x="443099" y="193526"/>
                  </a:lnTo>
                  <a:lnTo>
                    <a:pt x="442986" y="193236"/>
                  </a:lnTo>
                  <a:lnTo>
                    <a:pt x="442865" y="192855"/>
                  </a:lnTo>
                  <a:lnTo>
                    <a:pt x="442741" y="192229"/>
                  </a:lnTo>
                  <a:lnTo>
                    <a:pt x="442695" y="191834"/>
                  </a:lnTo>
                  <a:lnTo>
                    <a:pt x="442548" y="191403"/>
                  </a:lnTo>
                  <a:lnTo>
                    <a:pt x="442505" y="191176"/>
                  </a:lnTo>
                  <a:lnTo>
                    <a:pt x="441810" y="191298"/>
                  </a:lnTo>
                  <a:lnTo>
                    <a:pt x="441168" y="190068"/>
                  </a:lnTo>
                  <a:lnTo>
                    <a:pt x="441893" y="189973"/>
                  </a:lnTo>
                  <a:lnTo>
                    <a:pt x="441516" y="189283"/>
                  </a:lnTo>
                  <a:lnTo>
                    <a:pt x="441176" y="188694"/>
                  </a:lnTo>
                  <a:lnTo>
                    <a:pt x="441066" y="188458"/>
                  </a:lnTo>
                  <a:lnTo>
                    <a:pt x="440964" y="188149"/>
                  </a:lnTo>
                  <a:lnTo>
                    <a:pt x="440892" y="187818"/>
                  </a:lnTo>
                  <a:lnTo>
                    <a:pt x="440817" y="187546"/>
                  </a:lnTo>
                  <a:lnTo>
                    <a:pt x="440692" y="187228"/>
                  </a:lnTo>
                  <a:lnTo>
                    <a:pt x="440552" y="186969"/>
                  </a:lnTo>
                  <a:lnTo>
                    <a:pt x="440488" y="186638"/>
                  </a:lnTo>
                  <a:lnTo>
                    <a:pt x="440428" y="186352"/>
                  </a:lnTo>
                  <a:lnTo>
                    <a:pt x="440431" y="185712"/>
                  </a:lnTo>
                  <a:lnTo>
                    <a:pt x="440480" y="185440"/>
                  </a:lnTo>
                  <a:lnTo>
                    <a:pt x="440530" y="185054"/>
                  </a:lnTo>
                  <a:lnTo>
                    <a:pt x="440598" y="184814"/>
                  </a:lnTo>
                  <a:lnTo>
                    <a:pt x="440548" y="184414"/>
                  </a:lnTo>
                  <a:lnTo>
                    <a:pt x="440469" y="184024"/>
                  </a:lnTo>
                  <a:lnTo>
                    <a:pt x="440381" y="183806"/>
                  </a:lnTo>
                  <a:lnTo>
                    <a:pt x="440322" y="183470"/>
                  </a:lnTo>
                  <a:lnTo>
                    <a:pt x="440007" y="182926"/>
                  </a:lnTo>
                  <a:lnTo>
                    <a:pt x="439816" y="182658"/>
                  </a:lnTo>
                  <a:lnTo>
                    <a:pt x="439663" y="182400"/>
                  </a:lnTo>
                  <a:lnTo>
                    <a:pt x="439354" y="182059"/>
                  </a:lnTo>
                  <a:lnTo>
                    <a:pt x="439102" y="181728"/>
                  </a:lnTo>
                  <a:lnTo>
                    <a:pt x="438870" y="181483"/>
                  </a:lnTo>
                  <a:lnTo>
                    <a:pt x="438757" y="181328"/>
                  </a:lnTo>
                  <a:lnTo>
                    <a:pt x="438489" y="181061"/>
                  </a:lnTo>
                  <a:lnTo>
                    <a:pt x="438201" y="180748"/>
                  </a:lnTo>
                  <a:lnTo>
                    <a:pt x="438126" y="180466"/>
                  </a:lnTo>
                  <a:lnTo>
                    <a:pt x="438001" y="180153"/>
                  </a:lnTo>
                  <a:lnTo>
                    <a:pt x="437767" y="179867"/>
                  </a:lnTo>
                  <a:lnTo>
                    <a:pt x="437061" y="179354"/>
                  </a:lnTo>
                  <a:lnTo>
                    <a:pt x="436878" y="179118"/>
                  </a:lnTo>
                  <a:lnTo>
                    <a:pt x="436789" y="178787"/>
                  </a:lnTo>
                  <a:lnTo>
                    <a:pt x="436478" y="178197"/>
                  </a:lnTo>
                  <a:lnTo>
                    <a:pt x="436398" y="177948"/>
                  </a:lnTo>
                  <a:lnTo>
                    <a:pt x="436414" y="177566"/>
                  </a:lnTo>
                  <a:lnTo>
                    <a:pt x="436512" y="177285"/>
                  </a:lnTo>
                  <a:lnTo>
                    <a:pt x="436621" y="176922"/>
                  </a:lnTo>
                  <a:lnTo>
                    <a:pt x="436697" y="176605"/>
                  </a:lnTo>
                  <a:lnTo>
                    <a:pt x="436965" y="175915"/>
                  </a:lnTo>
                  <a:lnTo>
                    <a:pt x="437393" y="174549"/>
                  </a:lnTo>
                  <a:lnTo>
                    <a:pt x="437378" y="174226"/>
                  </a:lnTo>
                  <a:lnTo>
                    <a:pt x="437370" y="173918"/>
                  </a:lnTo>
                  <a:lnTo>
                    <a:pt x="437431" y="173573"/>
                  </a:lnTo>
                  <a:lnTo>
                    <a:pt x="437378" y="173274"/>
                  </a:lnTo>
                  <a:lnTo>
                    <a:pt x="437310" y="173065"/>
                  </a:lnTo>
                  <a:lnTo>
                    <a:pt x="437018" y="172298"/>
                  </a:lnTo>
                  <a:lnTo>
                    <a:pt x="436806" y="171690"/>
                  </a:lnTo>
                  <a:lnTo>
                    <a:pt x="436606" y="170519"/>
                  </a:lnTo>
                  <a:lnTo>
                    <a:pt x="437136" y="169734"/>
                  </a:lnTo>
                  <a:lnTo>
                    <a:pt x="436914" y="169420"/>
                  </a:lnTo>
                  <a:lnTo>
                    <a:pt x="436493" y="169612"/>
                  </a:lnTo>
                  <a:lnTo>
                    <a:pt x="435983" y="169770"/>
                  </a:lnTo>
                  <a:lnTo>
                    <a:pt x="435548" y="170034"/>
                  </a:lnTo>
                  <a:lnTo>
                    <a:pt x="434936" y="170374"/>
                  </a:lnTo>
                  <a:lnTo>
                    <a:pt x="434404" y="170097"/>
                  </a:lnTo>
                  <a:lnTo>
                    <a:pt x="433961" y="170011"/>
                  </a:lnTo>
                  <a:lnTo>
                    <a:pt x="433409" y="170138"/>
                  </a:lnTo>
                  <a:lnTo>
                    <a:pt x="432918" y="170202"/>
                  </a:lnTo>
                  <a:lnTo>
                    <a:pt x="432325" y="170075"/>
                  </a:lnTo>
                  <a:lnTo>
                    <a:pt x="431859" y="170052"/>
                  </a:lnTo>
                  <a:lnTo>
                    <a:pt x="431591" y="170056"/>
                  </a:lnTo>
                  <a:lnTo>
                    <a:pt x="431353" y="170034"/>
                  </a:lnTo>
                  <a:lnTo>
                    <a:pt x="430975" y="169975"/>
                  </a:lnTo>
                  <a:lnTo>
                    <a:pt x="430832" y="169934"/>
                  </a:lnTo>
                  <a:lnTo>
                    <a:pt x="430382" y="169725"/>
                  </a:lnTo>
                  <a:lnTo>
                    <a:pt x="430152" y="169594"/>
                  </a:lnTo>
                  <a:lnTo>
                    <a:pt x="429838" y="169439"/>
                  </a:lnTo>
                  <a:lnTo>
                    <a:pt x="429362" y="169253"/>
                  </a:lnTo>
                  <a:lnTo>
                    <a:pt x="429132" y="169144"/>
                  </a:lnTo>
                  <a:lnTo>
                    <a:pt x="428885" y="168999"/>
                  </a:lnTo>
                  <a:lnTo>
                    <a:pt x="428660" y="168854"/>
                  </a:lnTo>
                  <a:lnTo>
                    <a:pt x="428413" y="168663"/>
                  </a:lnTo>
                  <a:lnTo>
                    <a:pt x="428269" y="168536"/>
                  </a:lnTo>
                  <a:lnTo>
                    <a:pt x="428028" y="168296"/>
                  </a:lnTo>
                  <a:lnTo>
                    <a:pt x="427737" y="167942"/>
                  </a:lnTo>
                  <a:lnTo>
                    <a:pt x="427563" y="167647"/>
                  </a:lnTo>
                  <a:lnTo>
                    <a:pt x="427514" y="167461"/>
                  </a:lnTo>
                  <a:lnTo>
                    <a:pt x="427472" y="167252"/>
                  </a:lnTo>
                  <a:lnTo>
                    <a:pt x="427453" y="167048"/>
                  </a:lnTo>
                  <a:lnTo>
                    <a:pt x="427374" y="166698"/>
                  </a:lnTo>
                  <a:lnTo>
                    <a:pt x="427333" y="166286"/>
                  </a:lnTo>
                  <a:lnTo>
                    <a:pt x="427291" y="165968"/>
                  </a:lnTo>
                  <a:lnTo>
                    <a:pt x="427276" y="165709"/>
                  </a:lnTo>
                  <a:lnTo>
                    <a:pt x="427227" y="165265"/>
                  </a:lnTo>
                  <a:lnTo>
                    <a:pt x="427197" y="165074"/>
                  </a:lnTo>
                  <a:lnTo>
                    <a:pt x="427166" y="164915"/>
                  </a:lnTo>
                  <a:lnTo>
                    <a:pt x="427082" y="164536"/>
                  </a:lnTo>
                  <a:lnTo>
                    <a:pt x="427076" y="164380"/>
                  </a:lnTo>
                  <a:lnTo>
                    <a:pt x="427064" y="164244"/>
                  </a:lnTo>
                  <a:lnTo>
                    <a:pt x="427034" y="164094"/>
                  </a:lnTo>
                  <a:lnTo>
                    <a:pt x="427034" y="163944"/>
                  </a:lnTo>
                  <a:lnTo>
                    <a:pt x="427076" y="163563"/>
                  </a:lnTo>
                  <a:lnTo>
                    <a:pt x="427106" y="163354"/>
                  </a:lnTo>
                  <a:lnTo>
                    <a:pt x="427151" y="163105"/>
                  </a:lnTo>
                  <a:lnTo>
                    <a:pt x="427181" y="162978"/>
                  </a:lnTo>
                  <a:lnTo>
                    <a:pt x="427280" y="162515"/>
                  </a:lnTo>
                  <a:lnTo>
                    <a:pt x="427329" y="162356"/>
                  </a:lnTo>
                  <a:lnTo>
                    <a:pt x="427227" y="161870"/>
                  </a:lnTo>
                  <a:lnTo>
                    <a:pt x="426777" y="161348"/>
                  </a:lnTo>
                  <a:lnTo>
                    <a:pt x="426587" y="161276"/>
                  </a:lnTo>
                  <a:lnTo>
                    <a:pt x="426164" y="161140"/>
                  </a:lnTo>
                  <a:lnTo>
                    <a:pt x="425904" y="161013"/>
                  </a:lnTo>
                  <a:lnTo>
                    <a:pt x="425635" y="160867"/>
                  </a:lnTo>
                  <a:lnTo>
                    <a:pt x="425446" y="160768"/>
                  </a:lnTo>
                  <a:lnTo>
                    <a:pt x="425054" y="160545"/>
                  </a:lnTo>
                  <a:lnTo>
                    <a:pt x="424793" y="160387"/>
                  </a:lnTo>
                  <a:lnTo>
                    <a:pt x="424544" y="160255"/>
                  </a:lnTo>
                  <a:lnTo>
                    <a:pt x="424385" y="160146"/>
                  </a:lnTo>
                  <a:lnTo>
                    <a:pt x="423949" y="159856"/>
                  </a:lnTo>
                  <a:lnTo>
                    <a:pt x="423575" y="159652"/>
                  </a:lnTo>
                  <a:lnTo>
                    <a:pt x="423354" y="159270"/>
                  </a:lnTo>
                  <a:lnTo>
                    <a:pt x="423239" y="159125"/>
                  </a:lnTo>
                  <a:lnTo>
                    <a:pt x="423133" y="158962"/>
                  </a:lnTo>
                  <a:lnTo>
                    <a:pt x="422907" y="158653"/>
                  </a:lnTo>
                  <a:lnTo>
                    <a:pt x="422790" y="158517"/>
                  </a:lnTo>
                  <a:lnTo>
                    <a:pt x="422593" y="158245"/>
                  </a:lnTo>
                  <a:lnTo>
                    <a:pt x="422344" y="157905"/>
                  </a:lnTo>
                  <a:lnTo>
                    <a:pt x="422238" y="157746"/>
                  </a:lnTo>
                  <a:lnTo>
                    <a:pt x="422170" y="157610"/>
                  </a:lnTo>
                  <a:lnTo>
                    <a:pt x="421879" y="157169"/>
                  </a:lnTo>
                  <a:lnTo>
                    <a:pt x="421879" y="156843"/>
                  </a:lnTo>
                  <a:lnTo>
                    <a:pt x="421807" y="156548"/>
                  </a:lnTo>
                  <a:lnTo>
                    <a:pt x="421747" y="156357"/>
                  </a:lnTo>
                  <a:lnTo>
                    <a:pt x="421619" y="156030"/>
                  </a:lnTo>
                  <a:lnTo>
                    <a:pt x="421462" y="155606"/>
                  </a:lnTo>
                  <a:lnTo>
                    <a:pt x="421232" y="155309"/>
                  </a:lnTo>
                  <a:lnTo>
                    <a:pt x="420382" y="154524"/>
                  </a:lnTo>
                  <a:lnTo>
                    <a:pt x="420167" y="154147"/>
                  </a:lnTo>
                  <a:lnTo>
                    <a:pt x="420020" y="154038"/>
                  </a:lnTo>
                  <a:lnTo>
                    <a:pt x="419498" y="153512"/>
                  </a:lnTo>
                  <a:lnTo>
                    <a:pt x="419434" y="153367"/>
                  </a:lnTo>
                  <a:lnTo>
                    <a:pt x="419064" y="152750"/>
                  </a:lnTo>
                  <a:lnTo>
                    <a:pt x="418962" y="152523"/>
                  </a:lnTo>
                  <a:lnTo>
                    <a:pt x="418909" y="152323"/>
                  </a:lnTo>
                  <a:lnTo>
                    <a:pt x="418677" y="151947"/>
                  </a:lnTo>
                  <a:lnTo>
                    <a:pt x="418448" y="151652"/>
                  </a:lnTo>
                  <a:lnTo>
                    <a:pt x="418199" y="151370"/>
                  </a:lnTo>
                  <a:lnTo>
                    <a:pt x="417608" y="150790"/>
                  </a:lnTo>
                  <a:lnTo>
                    <a:pt x="417166" y="150363"/>
                  </a:lnTo>
                  <a:lnTo>
                    <a:pt x="416943" y="150159"/>
                  </a:lnTo>
                  <a:lnTo>
                    <a:pt x="416713" y="149959"/>
                  </a:lnTo>
                  <a:lnTo>
                    <a:pt x="416173" y="149560"/>
                  </a:lnTo>
                  <a:lnTo>
                    <a:pt x="415601" y="149206"/>
                  </a:lnTo>
                  <a:lnTo>
                    <a:pt x="414430" y="148562"/>
                  </a:lnTo>
                  <a:lnTo>
                    <a:pt x="413856" y="148217"/>
                  </a:lnTo>
                  <a:lnTo>
                    <a:pt x="413274" y="147813"/>
                  </a:lnTo>
                  <a:lnTo>
                    <a:pt x="412125" y="146964"/>
                  </a:lnTo>
                  <a:lnTo>
                    <a:pt x="411543" y="146574"/>
                  </a:lnTo>
                  <a:lnTo>
                    <a:pt x="410939" y="146238"/>
                  </a:lnTo>
                  <a:lnTo>
                    <a:pt x="410429" y="146021"/>
                  </a:lnTo>
                  <a:lnTo>
                    <a:pt x="410299" y="145961"/>
                  </a:lnTo>
                  <a:lnTo>
                    <a:pt x="409808" y="145730"/>
                  </a:lnTo>
                  <a:lnTo>
                    <a:pt x="409562" y="145603"/>
                  </a:lnTo>
                  <a:lnTo>
                    <a:pt x="409321" y="145476"/>
                  </a:lnTo>
                  <a:lnTo>
                    <a:pt x="409083" y="145335"/>
                  </a:lnTo>
                  <a:lnTo>
                    <a:pt x="408818" y="145168"/>
                  </a:lnTo>
                  <a:lnTo>
                    <a:pt x="408561" y="144986"/>
                  </a:lnTo>
                  <a:lnTo>
                    <a:pt x="408308" y="144796"/>
                  </a:lnTo>
                  <a:lnTo>
                    <a:pt x="407806" y="144405"/>
                  </a:lnTo>
                  <a:lnTo>
                    <a:pt x="407355" y="144056"/>
                  </a:lnTo>
                  <a:lnTo>
                    <a:pt x="407098" y="143847"/>
                  </a:lnTo>
                  <a:lnTo>
                    <a:pt x="406959" y="143720"/>
                  </a:lnTo>
                  <a:lnTo>
                    <a:pt x="406819" y="143597"/>
                  </a:lnTo>
                  <a:lnTo>
                    <a:pt x="406675" y="143475"/>
                  </a:lnTo>
                  <a:lnTo>
                    <a:pt x="406407" y="143276"/>
                  </a:lnTo>
                  <a:lnTo>
                    <a:pt x="405908" y="142944"/>
                  </a:lnTo>
                  <a:lnTo>
                    <a:pt x="405682" y="142767"/>
                  </a:lnTo>
                  <a:lnTo>
                    <a:pt x="405021" y="142186"/>
                  </a:lnTo>
                  <a:lnTo>
                    <a:pt x="404785" y="142014"/>
                  </a:lnTo>
                  <a:lnTo>
                    <a:pt x="404570" y="141882"/>
                  </a:lnTo>
                  <a:lnTo>
                    <a:pt x="404343" y="141760"/>
                  </a:lnTo>
                  <a:lnTo>
                    <a:pt x="403890" y="141533"/>
                  </a:lnTo>
                  <a:lnTo>
                    <a:pt x="403663" y="141411"/>
                  </a:lnTo>
                  <a:lnTo>
                    <a:pt x="402949" y="140993"/>
                  </a:lnTo>
                  <a:lnTo>
                    <a:pt x="402813" y="140916"/>
                  </a:lnTo>
                  <a:lnTo>
                    <a:pt x="402538" y="140771"/>
                  </a:lnTo>
                  <a:lnTo>
                    <a:pt x="402402" y="140689"/>
                  </a:lnTo>
                  <a:lnTo>
                    <a:pt x="402092" y="140448"/>
                  </a:lnTo>
                  <a:lnTo>
                    <a:pt x="401826" y="140203"/>
                  </a:lnTo>
                  <a:lnTo>
                    <a:pt x="401483" y="139895"/>
                  </a:lnTo>
                  <a:lnTo>
                    <a:pt x="401093" y="139459"/>
                  </a:lnTo>
                  <a:lnTo>
                    <a:pt x="400995" y="139332"/>
                  </a:lnTo>
                  <a:lnTo>
                    <a:pt x="400791" y="139060"/>
                  </a:lnTo>
                  <a:lnTo>
                    <a:pt x="400689" y="138915"/>
                  </a:lnTo>
                  <a:lnTo>
                    <a:pt x="400587" y="138761"/>
                  </a:lnTo>
                  <a:lnTo>
                    <a:pt x="400497" y="138606"/>
                  </a:lnTo>
                  <a:lnTo>
                    <a:pt x="400417" y="138443"/>
                  </a:lnTo>
                  <a:lnTo>
                    <a:pt x="400315" y="138189"/>
                  </a:lnTo>
                  <a:lnTo>
                    <a:pt x="400236" y="137926"/>
                  </a:lnTo>
                  <a:lnTo>
                    <a:pt x="400175" y="137672"/>
                  </a:lnTo>
                  <a:lnTo>
                    <a:pt x="400119" y="137309"/>
                  </a:lnTo>
                  <a:lnTo>
                    <a:pt x="400092" y="137064"/>
                  </a:lnTo>
                  <a:lnTo>
                    <a:pt x="400077" y="136814"/>
                  </a:lnTo>
                  <a:lnTo>
                    <a:pt x="400051" y="136238"/>
                  </a:lnTo>
                  <a:lnTo>
                    <a:pt x="400043" y="135911"/>
                  </a:lnTo>
                  <a:lnTo>
                    <a:pt x="400047" y="135748"/>
                  </a:lnTo>
                  <a:lnTo>
                    <a:pt x="400062" y="135544"/>
                  </a:lnTo>
                  <a:lnTo>
                    <a:pt x="400081" y="135335"/>
                  </a:lnTo>
                  <a:lnTo>
                    <a:pt x="400107" y="135131"/>
                  </a:lnTo>
                  <a:lnTo>
                    <a:pt x="400141" y="134927"/>
                  </a:lnTo>
                  <a:lnTo>
                    <a:pt x="400209" y="134613"/>
                  </a:lnTo>
                  <a:lnTo>
                    <a:pt x="400266" y="134387"/>
                  </a:lnTo>
                  <a:lnTo>
                    <a:pt x="400455" y="133938"/>
                  </a:lnTo>
                  <a:lnTo>
                    <a:pt x="400543" y="133798"/>
                  </a:lnTo>
                  <a:lnTo>
                    <a:pt x="400629" y="133538"/>
                  </a:lnTo>
                  <a:lnTo>
                    <a:pt x="400750" y="133212"/>
                  </a:lnTo>
                  <a:lnTo>
                    <a:pt x="400935" y="132685"/>
                  </a:lnTo>
                  <a:lnTo>
                    <a:pt x="401010" y="132513"/>
                  </a:lnTo>
                  <a:lnTo>
                    <a:pt x="401271" y="132123"/>
                  </a:lnTo>
                  <a:lnTo>
                    <a:pt x="401558" y="131787"/>
                  </a:lnTo>
                  <a:lnTo>
                    <a:pt x="401736" y="131551"/>
                  </a:lnTo>
                  <a:lnTo>
                    <a:pt x="401906" y="131310"/>
                  </a:lnTo>
                  <a:lnTo>
                    <a:pt x="402239" y="130825"/>
                  </a:lnTo>
                  <a:lnTo>
                    <a:pt x="402526" y="130426"/>
                  </a:lnTo>
                  <a:lnTo>
                    <a:pt x="402873" y="129958"/>
                  </a:lnTo>
                  <a:lnTo>
                    <a:pt x="403093" y="129681"/>
                  </a:lnTo>
                  <a:lnTo>
                    <a:pt x="403402" y="129332"/>
                  </a:lnTo>
                  <a:lnTo>
                    <a:pt x="403648" y="129055"/>
                  </a:lnTo>
                  <a:lnTo>
                    <a:pt x="403792" y="128901"/>
                  </a:lnTo>
                  <a:lnTo>
                    <a:pt x="404325" y="128325"/>
                  </a:lnTo>
                  <a:lnTo>
                    <a:pt x="404914" y="127513"/>
                  </a:lnTo>
                  <a:lnTo>
                    <a:pt x="405058" y="127308"/>
                  </a:lnTo>
                  <a:lnTo>
                    <a:pt x="405186" y="127113"/>
                  </a:lnTo>
                  <a:lnTo>
                    <a:pt x="405560" y="126510"/>
                  </a:lnTo>
                  <a:lnTo>
                    <a:pt x="405848" y="126092"/>
                  </a:lnTo>
                  <a:lnTo>
                    <a:pt x="406010" y="125870"/>
                  </a:lnTo>
                  <a:lnTo>
                    <a:pt x="406176" y="125652"/>
                  </a:lnTo>
                  <a:lnTo>
                    <a:pt x="406347" y="125439"/>
                  </a:lnTo>
                  <a:lnTo>
                    <a:pt x="406690" y="125026"/>
                  </a:lnTo>
                  <a:lnTo>
                    <a:pt x="407050" y="124627"/>
                  </a:lnTo>
                  <a:lnTo>
                    <a:pt x="407231" y="124432"/>
                  </a:lnTo>
                  <a:lnTo>
                    <a:pt x="407631" y="124019"/>
                  </a:lnTo>
                  <a:lnTo>
                    <a:pt x="408289" y="123375"/>
                  </a:lnTo>
                  <a:lnTo>
                    <a:pt x="408985" y="122676"/>
                  </a:lnTo>
                  <a:lnTo>
                    <a:pt x="409136" y="122508"/>
                  </a:lnTo>
                  <a:lnTo>
                    <a:pt x="409279" y="122331"/>
                  </a:lnTo>
                  <a:lnTo>
                    <a:pt x="409415" y="122145"/>
                  </a:lnTo>
                  <a:lnTo>
                    <a:pt x="409536" y="121945"/>
                  </a:lnTo>
                  <a:lnTo>
                    <a:pt x="409767" y="121537"/>
                  </a:lnTo>
                  <a:lnTo>
                    <a:pt x="409891" y="121337"/>
                  </a:lnTo>
                  <a:lnTo>
                    <a:pt x="410194" y="120897"/>
                  </a:lnTo>
                  <a:lnTo>
                    <a:pt x="410802" y="120076"/>
                  </a:lnTo>
                  <a:lnTo>
                    <a:pt x="411074" y="119736"/>
                  </a:lnTo>
                  <a:lnTo>
                    <a:pt x="411207" y="119559"/>
                  </a:lnTo>
                  <a:lnTo>
                    <a:pt x="411327" y="119377"/>
                  </a:lnTo>
                  <a:lnTo>
                    <a:pt x="411441" y="119178"/>
                  </a:lnTo>
                  <a:lnTo>
                    <a:pt x="411547" y="118969"/>
                  </a:lnTo>
                  <a:lnTo>
                    <a:pt x="411856" y="118235"/>
                  </a:lnTo>
                  <a:lnTo>
                    <a:pt x="411981" y="117962"/>
                  </a:lnTo>
                  <a:lnTo>
                    <a:pt x="412173" y="117500"/>
                  </a:lnTo>
                  <a:lnTo>
                    <a:pt x="412233" y="117364"/>
                  </a:lnTo>
                  <a:lnTo>
                    <a:pt x="412309" y="117146"/>
                  </a:lnTo>
                  <a:lnTo>
                    <a:pt x="412399" y="116915"/>
                  </a:lnTo>
                  <a:lnTo>
                    <a:pt x="412514" y="116769"/>
                  </a:lnTo>
                  <a:lnTo>
                    <a:pt x="412703" y="116247"/>
                  </a:lnTo>
                  <a:lnTo>
                    <a:pt x="412998" y="115485"/>
                  </a:lnTo>
                  <a:lnTo>
                    <a:pt x="413202" y="115004"/>
                  </a:lnTo>
                  <a:lnTo>
                    <a:pt x="413399" y="114518"/>
                  </a:lnTo>
                  <a:lnTo>
                    <a:pt x="413493" y="114264"/>
                  </a:lnTo>
                  <a:lnTo>
                    <a:pt x="413667" y="113747"/>
                  </a:lnTo>
                  <a:lnTo>
                    <a:pt x="413758" y="113493"/>
                  </a:lnTo>
                  <a:lnTo>
                    <a:pt x="413844" y="113234"/>
                  </a:lnTo>
                  <a:lnTo>
                    <a:pt x="414101" y="112531"/>
                  </a:lnTo>
                  <a:lnTo>
                    <a:pt x="414245" y="112172"/>
                  </a:lnTo>
                  <a:lnTo>
                    <a:pt x="414404" y="111800"/>
                  </a:lnTo>
                  <a:lnTo>
                    <a:pt x="414487" y="111619"/>
                  </a:lnTo>
                  <a:lnTo>
                    <a:pt x="414721" y="111057"/>
                  </a:lnTo>
                  <a:lnTo>
                    <a:pt x="414695" y="110530"/>
                  </a:lnTo>
                  <a:lnTo>
                    <a:pt x="414725" y="110153"/>
                  </a:lnTo>
                  <a:lnTo>
                    <a:pt x="414721" y="110013"/>
                  </a:lnTo>
                  <a:lnTo>
                    <a:pt x="414683" y="109768"/>
                  </a:lnTo>
                  <a:lnTo>
                    <a:pt x="414661" y="109477"/>
                  </a:lnTo>
                  <a:lnTo>
                    <a:pt x="414623" y="109087"/>
                  </a:lnTo>
                  <a:lnTo>
                    <a:pt x="414623" y="108670"/>
                  </a:lnTo>
                  <a:lnTo>
                    <a:pt x="414691" y="108180"/>
                  </a:lnTo>
                  <a:lnTo>
                    <a:pt x="414702" y="107885"/>
                  </a:lnTo>
                  <a:lnTo>
                    <a:pt x="414706" y="107531"/>
                  </a:lnTo>
                  <a:lnTo>
                    <a:pt x="414808" y="107000"/>
                  </a:lnTo>
                  <a:lnTo>
                    <a:pt x="414913" y="106539"/>
                  </a:lnTo>
                  <a:lnTo>
                    <a:pt x="414631" y="106233"/>
                  </a:lnTo>
                  <a:lnTo>
                    <a:pt x="413315" y="104709"/>
                  </a:lnTo>
                  <a:lnTo>
                    <a:pt x="413168" y="104618"/>
                  </a:lnTo>
                  <a:lnTo>
                    <a:pt x="413024" y="104523"/>
                  </a:lnTo>
                  <a:lnTo>
                    <a:pt x="412885" y="104414"/>
                  </a:lnTo>
                  <a:lnTo>
                    <a:pt x="412752" y="104305"/>
                  </a:lnTo>
                  <a:lnTo>
                    <a:pt x="412624" y="104187"/>
                  </a:lnTo>
                  <a:lnTo>
                    <a:pt x="412492" y="104047"/>
                  </a:lnTo>
                  <a:lnTo>
                    <a:pt x="412367" y="103892"/>
                  </a:lnTo>
                  <a:lnTo>
                    <a:pt x="412019" y="103411"/>
                  </a:lnTo>
                  <a:lnTo>
                    <a:pt x="411770" y="103089"/>
                  </a:lnTo>
                  <a:lnTo>
                    <a:pt x="411528" y="102767"/>
                  </a:lnTo>
                  <a:lnTo>
                    <a:pt x="411105" y="102132"/>
                  </a:lnTo>
                  <a:lnTo>
                    <a:pt x="411044" y="102005"/>
                  </a:lnTo>
                  <a:lnTo>
                    <a:pt x="410972" y="101819"/>
                  </a:lnTo>
                  <a:lnTo>
                    <a:pt x="410923" y="101624"/>
                  </a:lnTo>
                  <a:lnTo>
                    <a:pt x="410844" y="101225"/>
                  </a:lnTo>
                  <a:lnTo>
                    <a:pt x="410795" y="101029"/>
                  </a:lnTo>
                  <a:lnTo>
                    <a:pt x="410662" y="100671"/>
                  </a:lnTo>
                  <a:lnTo>
                    <a:pt x="410655" y="100136"/>
                  </a:lnTo>
                  <a:lnTo>
                    <a:pt x="410519" y="99904"/>
                  </a:lnTo>
                  <a:lnTo>
                    <a:pt x="410496" y="99768"/>
                  </a:lnTo>
                  <a:lnTo>
                    <a:pt x="410496" y="99628"/>
                  </a:lnTo>
                  <a:lnTo>
                    <a:pt x="410606" y="98856"/>
                  </a:lnTo>
                  <a:lnTo>
                    <a:pt x="410655" y="98634"/>
                  </a:lnTo>
                  <a:lnTo>
                    <a:pt x="410734" y="98357"/>
                  </a:lnTo>
                  <a:lnTo>
                    <a:pt x="410783" y="98221"/>
                  </a:lnTo>
                  <a:lnTo>
                    <a:pt x="411452" y="97277"/>
                  </a:lnTo>
                  <a:lnTo>
                    <a:pt x="411770" y="97028"/>
                  </a:lnTo>
                  <a:lnTo>
                    <a:pt x="411902" y="96955"/>
                  </a:lnTo>
                  <a:lnTo>
                    <a:pt x="412321" y="96765"/>
                  </a:lnTo>
                  <a:lnTo>
                    <a:pt x="412450" y="96688"/>
                  </a:lnTo>
                  <a:lnTo>
                    <a:pt x="412926" y="96252"/>
                  </a:lnTo>
                  <a:lnTo>
                    <a:pt x="413028" y="96125"/>
                  </a:lnTo>
                  <a:lnTo>
                    <a:pt x="413194" y="95930"/>
                  </a:lnTo>
                  <a:lnTo>
                    <a:pt x="413678" y="95404"/>
                  </a:lnTo>
                  <a:lnTo>
                    <a:pt x="413924" y="95145"/>
                  </a:lnTo>
                  <a:lnTo>
                    <a:pt x="414173" y="94891"/>
                  </a:lnTo>
                  <a:lnTo>
                    <a:pt x="414400" y="94673"/>
                  </a:lnTo>
                  <a:lnTo>
                    <a:pt x="415092" y="94038"/>
                  </a:lnTo>
                  <a:lnTo>
                    <a:pt x="415311" y="93816"/>
                  </a:lnTo>
                  <a:lnTo>
                    <a:pt x="415507" y="93603"/>
                  </a:lnTo>
                  <a:lnTo>
                    <a:pt x="415882" y="93158"/>
                  </a:lnTo>
                  <a:lnTo>
                    <a:pt x="416067" y="92931"/>
                  </a:lnTo>
                  <a:lnTo>
                    <a:pt x="416429" y="92473"/>
                  </a:lnTo>
                  <a:lnTo>
                    <a:pt x="416656" y="92176"/>
                  </a:lnTo>
                  <a:lnTo>
                    <a:pt x="416789" y="91996"/>
                  </a:lnTo>
                  <a:lnTo>
                    <a:pt x="417151" y="91525"/>
                  </a:lnTo>
                  <a:lnTo>
                    <a:pt x="417990" y="90508"/>
                  </a:lnTo>
                  <a:lnTo>
                    <a:pt x="418191" y="90245"/>
                  </a:lnTo>
                  <a:lnTo>
                    <a:pt x="418417" y="89919"/>
                  </a:lnTo>
                  <a:lnTo>
                    <a:pt x="418633" y="89578"/>
                  </a:lnTo>
                  <a:lnTo>
                    <a:pt x="419056" y="88893"/>
                  </a:lnTo>
                  <a:lnTo>
                    <a:pt x="419271" y="88558"/>
                  </a:lnTo>
                  <a:lnTo>
                    <a:pt x="419491" y="88240"/>
                  </a:lnTo>
                  <a:lnTo>
                    <a:pt x="419948" y="87609"/>
                  </a:lnTo>
                  <a:lnTo>
                    <a:pt x="420171" y="87292"/>
                  </a:lnTo>
                  <a:lnTo>
                    <a:pt x="420386" y="86970"/>
                  </a:lnTo>
                  <a:lnTo>
                    <a:pt x="420545" y="86711"/>
                  </a:lnTo>
                  <a:lnTo>
                    <a:pt x="420851" y="86185"/>
                  </a:lnTo>
                  <a:lnTo>
                    <a:pt x="421354" y="85300"/>
                  </a:lnTo>
                  <a:lnTo>
                    <a:pt x="421546" y="84942"/>
                  </a:lnTo>
                  <a:lnTo>
                    <a:pt x="421743" y="84588"/>
                  </a:lnTo>
                  <a:lnTo>
                    <a:pt x="421947" y="84234"/>
                  </a:lnTo>
                  <a:lnTo>
                    <a:pt x="422166" y="83894"/>
                  </a:lnTo>
                  <a:lnTo>
                    <a:pt x="422382" y="83594"/>
                  </a:lnTo>
                  <a:lnTo>
                    <a:pt x="422612" y="83308"/>
                  </a:lnTo>
                  <a:lnTo>
                    <a:pt x="423085" y="82737"/>
                  </a:lnTo>
                  <a:lnTo>
                    <a:pt x="423583" y="82093"/>
                  </a:lnTo>
                  <a:lnTo>
                    <a:pt x="424112" y="81380"/>
                  </a:lnTo>
                  <a:lnTo>
                    <a:pt x="424634" y="80659"/>
                  </a:lnTo>
                  <a:lnTo>
                    <a:pt x="425227" y="79729"/>
                  </a:lnTo>
                  <a:lnTo>
                    <a:pt x="426040" y="78431"/>
                  </a:lnTo>
                  <a:lnTo>
                    <a:pt x="426460" y="77755"/>
                  </a:lnTo>
                  <a:lnTo>
                    <a:pt x="427102" y="76689"/>
                  </a:lnTo>
                  <a:lnTo>
                    <a:pt x="427321" y="76322"/>
                  </a:lnTo>
                  <a:lnTo>
                    <a:pt x="427748" y="75591"/>
                  </a:lnTo>
                  <a:lnTo>
                    <a:pt x="428973" y="73459"/>
                  </a:lnTo>
                  <a:lnTo>
                    <a:pt x="429381" y="72792"/>
                  </a:lnTo>
                  <a:lnTo>
                    <a:pt x="429513" y="72570"/>
                  </a:lnTo>
                  <a:lnTo>
                    <a:pt x="429638" y="72343"/>
                  </a:lnTo>
                  <a:lnTo>
                    <a:pt x="429793" y="72030"/>
                  </a:lnTo>
                  <a:lnTo>
                    <a:pt x="429932" y="71713"/>
                  </a:lnTo>
                  <a:lnTo>
                    <a:pt x="430201" y="71068"/>
                  </a:lnTo>
                  <a:lnTo>
                    <a:pt x="430344" y="70751"/>
                  </a:lnTo>
                  <a:lnTo>
                    <a:pt x="430579" y="70261"/>
                  </a:lnTo>
                  <a:lnTo>
                    <a:pt x="430941" y="69531"/>
                  </a:lnTo>
                  <a:lnTo>
                    <a:pt x="431648" y="68133"/>
                  </a:lnTo>
                  <a:lnTo>
                    <a:pt x="432733" y="66042"/>
                  </a:lnTo>
                  <a:lnTo>
                    <a:pt x="432884" y="65720"/>
                  </a:lnTo>
                  <a:lnTo>
                    <a:pt x="433020" y="65389"/>
                  </a:lnTo>
                  <a:lnTo>
                    <a:pt x="433167" y="65062"/>
                  </a:lnTo>
                  <a:lnTo>
                    <a:pt x="433334" y="64754"/>
                  </a:lnTo>
                  <a:lnTo>
                    <a:pt x="433678" y="64345"/>
                  </a:lnTo>
                  <a:lnTo>
                    <a:pt x="433901" y="64155"/>
                  </a:lnTo>
                  <a:lnTo>
                    <a:pt x="434377" y="62603"/>
                  </a:lnTo>
                  <a:lnTo>
                    <a:pt x="434849" y="61374"/>
                  </a:lnTo>
                  <a:lnTo>
                    <a:pt x="435250" y="60603"/>
                  </a:lnTo>
                  <a:lnTo>
                    <a:pt x="435510" y="60217"/>
                  </a:lnTo>
                  <a:lnTo>
                    <a:pt x="435715" y="59763"/>
                  </a:lnTo>
                  <a:lnTo>
                    <a:pt x="435975" y="59441"/>
                  </a:lnTo>
                  <a:lnTo>
                    <a:pt x="436157" y="58988"/>
                  </a:lnTo>
                  <a:lnTo>
                    <a:pt x="436380" y="58466"/>
                  </a:lnTo>
                  <a:lnTo>
                    <a:pt x="436478" y="58253"/>
                  </a:lnTo>
                  <a:lnTo>
                    <a:pt x="436580" y="58044"/>
                  </a:lnTo>
                  <a:lnTo>
                    <a:pt x="436773" y="57613"/>
                  </a:lnTo>
                  <a:lnTo>
                    <a:pt x="436932" y="57205"/>
                  </a:lnTo>
                  <a:lnTo>
                    <a:pt x="437083" y="56792"/>
                  </a:lnTo>
                  <a:lnTo>
                    <a:pt x="437223" y="56375"/>
                  </a:lnTo>
                  <a:lnTo>
                    <a:pt x="437355" y="55953"/>
                  </a:lnTo>
                  <a:lnTo>
                    <a:pt x="437480" y="55531"/>
                  </a:lnTo>
                  <a:lnTo>
                    <a:pt x="437589" y="55118"/>
                  </a:lnTo>
                  <a:lnTo>
                    <a:pt x="437782" y="54283"/>
                  </a:lnTo>
                  <a:lnTo>
                    <a:pt x="437873" y="53748"/>
                  </a:lnTo>
                  <a:lnTo>
                    <a:pt x="438016" y="52950"/>
                  </a:lnTo>
                  <a:lnTo>
                    <a:pt x="438126" y="52405"/>
                  </a:lnTo>
                  <a:lnTo>
                    <a:pt x="438186" y="52138"/>
                  </a:lnTo>
                  <a:lnTo>
                    <a:pt x="438236" y="51861"/>
                  </a:lnTo>
                  <a:lnTo>
                    <a:pt x="438277" y="51589"/>
                  </a:lnTo>
                  <a:lnTo>
                    <a:pt x="438296" y="51344"/>
                  </a:lnTo>
                  <a:lnTo>
                    <a:pt x="438311" y="51099"/>
                  </a:lnTo>
                  <a:lnTo>
                    <a:pt x="438337" y="50060"/>
                  </a:lnTo>
                  <a:lnTo>
                    <a:pt x="438349" y="49761"/>
                  </a:lnTo>
                  <a:lnTo>
                    <a:pt x="438356" y="49157"/>
                  </a:lnTo>
                  <a:lnTo>
                    <a:pt x="438349" y="48640"/>
                  </a:lnTo>
                  <a:lnTo>
                    <a:pt x="438341" y="48422"/>
                  </a:lnTo>
                  <a:lnTo>
                    <a:pt x="438319" y="47982"/>
                  </a:lnTo>
                  <a:lnTo>
                    <a:pt x="438303" y="47765"/>
                  </a:lnTo>
                  <a:lnTo>
                    <a:pt x="438247" y="47161"/>
                  </a:lnTo>
                  <a:lnTo>
                    <a:pt x="438171" y="46558"/>
                  </a:lnTo>
                  <a:lnTo>
                    <a:pt x="438069" y="45950"/>
                  </a:lnTo>
                  <a:lnTo>
                    <a:pt x="438009" y="45642"/>
                  </a:lnTo>
                  <a:lnTo>
                    <a:pt x="437975" y="45487"/>
                  </a:lnTo>
                  <a:lnTo>
                    <a:pt x="437744" y="44898"/>
                  </a:lnTo>
                  <a:lnTo>
                    <a:pt x="437619" y="44612"/>
                  </a:lnTo>
                  <a:lnTo>
                    <a:pt x="437483" y="44326"/>
                  </a:lnTo>
                  <a:lnTo>
                    <a:pt x="437325" y="44058"/>
                  </a:lnTo>
                  <a:lnTo>
                    <a:pt x="437147" y="43786"/>
                  </a:lnTo>
                  <a:lnTo>
                    <a:pt x="436954" y="43523"/>
                  </a:lnTo>
                  <a:lnTo>
                    <a:pt x="436743" y="43269"/>
                  </a:lnTo>
                  <a:lnTo>
                    <a:pt x="436516" y="43033"/>
                  </a:lnTo>
                  <a:lnTo>
                    <a:pt x="436270" y="42825"/>
                  </a:lnTo>
                  <a:lnTo>
                    <a:pt x="436108" y="42716"/>
                  </a:lnTo>
                  <a:lnTo>
                    <a:pt x="435938" y="42616"/>
                  </a:lnTo>
                  <a:lnTo>
                    <a:pt x="435582" y="42434"/>
                  </a:lnTo>
                  <a:lnTo>
                    <a:pt x="435405" y="42339"/>
                  </a:lnTo>
                  <a:lnTo>
                    <a:pt x="434887" y="42044"/>
                  </a:lnTo>
                  <a:lnTo>
                    <a:pt x="434717" y="41949"/>
                  </a:lnTo>
                  <a:lnTo>
                    <a:pt x="434369" y="41763"/>
                  </a:lnTo>
                  <a:lnTo>
                    <a:pt x="434199" y="41663"/>
                  </a:lnTo>
                  <a:lnTo>
                    <a:pt x="434029" y="41572"/>
                  </a:lnTo>
                  <a:lnTo>
                    <a:pt x="433852" y="41495"/>
                  </a:lnTo>
                  <a:lnTo>
                    <a:pt x="433432" y="41382"/>
                  </a:lnTo>
                  <a:lnTo>
                    <a:pt x="433069" y="41359"/>
                  </a:lnTo>
                  <a:lnTo>
                    <a:pt x="432880" y="41387"/>
                  </a:lnTo>
                  <a:lnTo>
                    <a:pt x="432691" y="41455"/>
                  </a:lnTo>
                  <a:lnTo>
                    <a:pt x="432313" y="41613"/>
                  </a:lnTo>
                  <a:lnTo>
                    <a:pt x="432124" y="41681"/>
                  </a:lnTo>
                  <a:lnTo>
                    <a:pt x="431724" y="41777"/>
                  </a:lnTo>
                  <a:lnTo>
                    <a:pt x="431520" y="41817"/>
                  </a:lnTo>
                  <a:lnTo>
                    <a:pt x="431112" y="41867"/>
                  </a:lnTo>
                  <a:lnTo>
                    <a:pt x="430874" y="41876"/>
                  </a:lnTo>
                  <a:lnTo>
                    <a:pt x="430628" y="41867"/>
                  </a:lnTo>
                  <a:lnTo>
                    <a:pt x="430386" y="41849"/>
                  </a:lnTo>
                  <a:lnTo>
                    <a:pt x="430144" y="41822"/>
                  </a:lnTo>
                  <a:lnTo>
                    <a:pt x="429906" y="41777"/>
                  </a:lnTo>
                  <a:lnTo>
                    <a:pt x="429642" y="41718"/>
                  </a:lnTo>
                  <a:lnTo>
                    <a:pt x="429385" y="41641"/>
                  </a:lnTo>
                  <a:lnTo>
                    <a:pt x="429128" y="41545"/>
                  </a:lnTo>
                  <a:lnTo>
                    <a:pt x="428878" y="41441"/>
                  </a:lnTo>
                  <a:lnTo>
                    <a:pt x="428640" y="41323"/>
                  </a:lnTo>
                  <a:lnTo>
                    <a:pt x="427363" y="40457"/>
                  </a:lnTo>
                  <a:lnTo>
                    <a:pt x="426728" y="39604"/>
                  </a:lnTo>
                  <a:lnTo>
                    <a:pt x="425764" y="39263"/>
                  </a:lnTo>
                  <a:lnTo>
                    <a:pt x="425518" y="38606"/>
                  </a:lnTo>
                  <a:lnTo>
                    <a:pt x="425654" y="38220"/>
                  </a:lnTo>
                  <a:lnTo>
                    <a:pt x="425658" y="37894"/>
                  </a:lnTo>
                  <a:lnTo>
                    <a:pt x="425352" y="36850"/>
                  </a:lnTo>
                  <a:lnTo>
                    <a:pt x="425817" y="35816"/>
                  </a:lnTo>
                  <a:lnTo>
                    <a:pt x="425961" y="34977"/>
                  </a:lnTo>
                  <a:lnTo>
                    <a:pt x="426293" y="34396"/>
                  </a:lnTo>
                  <a:lnTo>
                    <a:pt x="426554" y="34206"/>
                  </a:lnTo>
                  <a:lnTo>
                    <a:pt x="427075" y="34083"/>
                  </a:lnTo>
                  <a:lnTo>
                    <a:pt x="428058" y="33121"/>
                  </a:lnTo>
                  <a:lnTo>
                    <a:pt x="428323" y="32804"/>
                  </a:lnTo>
                  <a:lnTo>
                    <a:pt x="428844" y="32486"/>
                  </a:lnTo>
                  <a:lnTo>
                    <a:pt x="429169" y="32359"/>
                  </a:lnTo>
                  <a:lnTo>
                    <a:pt x="430397" y="32251"/>
                  </a:lnTo>
                  <a:lnTo>
                    <a:pt x="431047" y="31938"/>
                  </a:lnTo>
                  <a:lnTo>
                    <a:pt x="432801" y="31312"/>
                  </a:lnTo>
                  <a:lnTo>
                    <a:pt x="434811" y="30953"/>
                  </a:lnTo>
                  <a:lnTo>
                    <a:pt x="435137" y="30831"/>
                  </a:lnTo>
                  <a:lnTo>
                    <a:pt x="436104" y="30717"/>
                  </a:lnTo>
                  <a:lnTo>
                    <a:pt x="437597" y="30477"/>
                  </a:lnTo>
                  <a:lnTo>
                    <a:pt x="438111" y="30422"/>
                  </a:lnTo>
                  <a:lnTo>
                    <a:pt x="438500" y="30363"/>
                  </a:lnTo>
                  <a:lnTo>
                    <a:pt x="438953" y="30368"/>
                  </a:lnTo>
                  <a:lnTo>
                    <a:pt x="439278" y="30246"/>
                  </a:lnTo>
                  <a:lnTo>
                    <a:pt x="440575" y="29942"/>
                  </a:lnTo>
                  <a:lnTo>
                    <a:pt x="441550" y="29565"/>
                  </a:lnTo>
                  <a:lnTo>
                    <a:pt x="441678" y="29570"/>
                  </a:lnTo>
                  <a:lnTo>
                    <a:pt x="442393" y="29320"/>
                  </a:lnTo>
                  <a:lnTo>
                    <a:pt x="443043" y="29134"/>
                  </a:lnTo>
                  <a:lnTo>
                    <a:pt x="443428" y="29139"/>
                  </a:lnTo>
                  <a:lnTo>
                    <a:pt x="443885" y="29016"/>
                  </a:lnTo>
                  <a:lnTo>
                    <a:pt x="444789" y="28903"/>
                  </a:lnTo>
                  <a:lnTo>
                    <a:pt x="445374" y="28717"/>
                  </a:lnTo>
                  <a:lnTo>
                    <a:pt x="446281" y="28599"/>
                  </a:lnTo>
                  <a:lnTo>
                    <a:pt x="448092" y="28499"/>
                  </a:lnTo>
                  <a:lnTo>
                    <a:pt x="451062" y="28545"/>
                  </a:lnTo>
                  <a:lnTo>
                    <a:pt x="451512" y="28749"/>
                  </a:lnTo>
                  <a:lnTo>
                    <a:pt x="451829" y="28948"/>
                  </a:lnTo>
                  <a:lnTo>
                    <a:pt x="454335" y="29833"/>
                  </a:lnTo>
                  <a:lnTo>
                    <a:pt x="456821" y="31888"/>
                  </a:lnTo>
                  <a:lnTo>
                    <a:pt x="457143" y="32087"/>
                  </a:lnTo>
                  <a:lnTo>
                    <a:pt x="457649" y="32745"/>
                  </a:lnTo>
                  <a:lnTo>
                    <a:pt x="457838" y="33140"/>
                  </a:lnTo>
                  <a:lnTo>
                    <a:pt x="458537" y="33734"/>
                  </a:lnTo>
                  <a:lnTo>
                    <a:pt x="458915" y="34324"/>
                  </a:lnTo>
                  <a:lnTo>
                    <a:pt x="459935" y="35185"/>
                  </a:lnTo>
                  <a:lnTo>
                    <a:pt x="461281" y="36052"/>
                  </a:lnTo>
                  <a:lnTo>
                    <a:pt x="461523" y="36306"/>
                  </a:lnTo>
                  <a:lnTo>
                    <a:pt x="461761" y="36564"/>
                  </a:lnTo>
                  <a:lnTo>
                    <a:pt x="461995" y="36823"/>
                  </a:lnTo>
                  <a:lnTo>
                    <a:pt x="462226" y="37086"/>
                  </a:lnTo>
                  <a:lnTo>
                    <a:pt x="462452" y="37354"/>
                  </a:lnTo>
                  <a:lnTo>
                    <a:pt x="462634" y="37581"/>
                  </a:lnTo>
                  <a:lnTo>
                    <a:pt x="462978" y="38048"/>
                  </a:lnTo>
                  <a:lnTo>
                    <a:pt x="463155" y="38270"/>
                  </a:lnTo>
                  <a:lnTo>
                    <a:pt x="463352" y="38479"/>
                  </a:lnTo>
                  <a:lnTo>
                    <a:pt x="463541" y="38647"/>
                  </a:lnTo>
                  <a:lnTo>
                    <a:pt x="463741" y="38801"/>
                  </a:lnTo>
                  <a:lnTo>
                    <a:pt x="464149" y="39100"/>
                  </a:lnTo>
                  <a:lnTo>
                    <a:pt x="464350" y="39259"/>
                  </a:lnTo>
                  <a:lnTo>
                    <a:pt x="464554" y="39427"/>
                  </a:lnTo>
                  <a:lnTo>
                    <a:pt x="464947" y="39781"/>
                  </a:lnTo>
                  <a:lnTo>
                    <a:pt x="465347" y="40130"/>
                  </a:lnTo>
                  <a:lnTo>
                    <a:pt x="465517" y="40266"/>
                  </a:lnTo>
                  <a:lnTo>
                    <a:pt x="465695" y="40393"/>
                  </a:lnTo>
                  <a:lnTo>
                    <a:pt x="465869" y="40525"/>
                  </a:lnTo>
                  <a:lnTo>
                    <a:pt x="466035" y="40661"/>
                  </a:lnTo>
                  <a:lnTo>
                    <a:pt x="466190" y="40810"/>
                  </a:lnTo>
                  <a:lnTo>
                    <a:pt x="466432" y="41064"/>
                  </a:lnTo>
                  <a:lnTo>
                    <a:pt x="466545" y="41201"/>
                  </a:lnTo>
                  <a:lnTo>
                    <a:pt x="466632" y="41337"/>
                  </a:lnTo>
                  <a:lnTo>
                    <a:pt x="466689" y="41595"/>
                  </a:lnTo>
                  <a:lnTo>
                    <a:pt x="466613" y="42053"/>
                  </a:lnTo>
                  <a:lnTo>
                    <a:pt x="466678" y="42226"/>
                  </a:lnTo>
                  <a:lnTo>
                    <a:pt x="466799" y="42389"/>
                  </a:lnTo>
                  <a:lnTo>
                    <a:pt x="466957" y="42543"/>
                  </a:lnTo>
                  <a:lnTo>
                    <a:pt x="467294" y="42825"/>
                  </a:lnTo>
                  <a:lnTo>
                    <a:pt x="467449" y="42942"/>
                  </a:lnTo>
                  <a:lnTo>
                    <a:pt x="467611" y="43047"/>
                  </a:lnTo>
                  <a:lnTo>
                    <a:pt x="468110" y="43346"/>
                  </a:lnTo>
                  <a:lnTo>
                    <a:pt x="468798" y="43804"/>
                  </a:lnTo>
                  <a:lnTo>
                    <a:pt x="468990" y="43918"/>
                  </a:lnTo>
                  <a:lnTo>
                    <a:pt x="469387" y="44140"/>
                  </a:lnTo>
                  <a:lnTo>
                    <a:pt x="469584" y="44258"/>
                  </a:lnTo>
                  <a:lnTo>
                    <a:pt x="469890" y="44494"/>
                  </a:lnTo>
                  <a:lnTo>
                    <a:pt x="470359" y="44938"/>
                  </a:lnTo>
                  <a:lnTo>
                    <a:pt x="470536" y="45047"/>
                  </a:lnTo>
                  <a:lnTo>
                    <a:pt x="470725" y="45133"/>
                  </a:lnTo>
                  <a:lnTo>
                    <a:pt x="471114" y="45297"/>
                  </a:lnTo>
                  <a:lnTo>
                    <a:pt x="471409" y="45474"/>
                  </a:lnTo>
                  <a:lnTo>
                    <a:pt x="471617" y="45632"/>
                  </a:lnTo>
                  <a:lnTo>
                    <a:pt x="471829" y="45787"/>
                  </a:lnTo>
                  <a:lnTo>
                    <a:pt x="471972" y="45873"/>
                  </a:lnTo>
                  <a:lnTo>
                    <a:pt x="472278" y="46027"/>
                  </a:lnTo>
                  <a:lnTo>
                    <a:pt x="472422" y="46113"/>
                  </a:lnTo>
                  <a:lnTo>
                    <a:pt x="472792" y="46449"/>
                  </a:lnTo>
                  <a:lnTo>
                    <a:pt x="472898" y="46581"/>
                  </a:lnTo>
                  <a:lnTo>
                    <a:pt x="472977" y="46717"/>
                  </a:lnTo>
                  <a:lnTo>
                    <a:pt x="473053" y="47243"/>
                  </a:lnTo>
                  <a:lnTo>
                    <a:pt x="473208" y="47334"/>
                  </a:lnTo>
                  <a:lnTo>
                    <a:pt x="473446" y="47511"/>
                  </a:lnTo>
                  <a:lnTo>
                    <a:pt x="473450" y="47887"/>
                  </a:lnTo>
                  <a:lnTo>
                    <a:pt x="473499" y="48241"/>
                  </a:lnTo>
                  <a:lnTo>
                    <a:pt x="473510" y="48400"/>
                  </a:lnTo>
                  <a:lnTo>
                    <a:pt x="473322" y="48676"/>
                  </a:lnTo>
                  <a:lnTo>
                    <a:pt x="473189" y="48722"/>
                  </a:lnTo>
                  <a:lnTo>
                    <a:pt x="472921" y="48790"/>
                  </a:lnTo>
                  <a:lnTo>
                    <a:pt x="472188" y="48758"/>
                  </a:lnTo>
                  <a:lnTo>
                    <a:pt x="471727" y="48549"/>
                  </a:lnTo>
                  <a:lnTo>
                    <a:pt x="471473" y="48509"/>
                  </a:lnTo>
                  <a:lnTo>
                    <a:pt x="471345" y="48495"/>
                  </a:lnTo>
                  <a:lnTo>
                    <a:pt x="471050" y="48445"/>
                  </a:lnTo>
                  <a:lnTo>
                    <a:pt x="470710" y="48381"/>
                  </a:lnTo>
                  <a:lnTo>
                    <a:pt x="470540" y="48354"/>
                  </a:lnTo>
                  <a:lnTo>
                    <a:pt x="470366" y="48332"/>
                  </a:lnTo>
                  <a:lnTo>
                    <a:pt x="470177" y="48313"/>
                  </a:lnTo>
                  <a:lnTo>
                    <a:pt x="469769" y="48291"/>
                  </a:lnTo>
                  <a:lnTo>
                    <a:pt x="469512" y="48304"/>
                  </a:lnTo>
                  <a:lnTo>
                    <a:pt x="469263" y="48286"/>
                  </a:lnTo>
                  <a:lnTo>
                    <a:pt x="469108" y="48236"/>
                  </a:lnTo>
                  <a:lnTo>
                    <a:pt x="468957" y="48164"/>
                  </a:lnTo>
                  <a:lnTo>
                    <a:pt x="468662" y="47996"/>
                  </a:lnTo>
                  <a:lnTo>
                    <a:pt x="468510" y="47923"/>
                  </a:lnTo>
                  <a:lnTo>
                    <a:pt x="468288" y="47837"/>
                  </a:lnTo>
                  <a:lnTo>
                    <a:pt x="468065" y="47760"/>
                  </a:lnTo>
                  <a:lnTo>
                    <a:pt x="467834" y="47692"/>
                  </a:lnTo>
                  <a:lnTo>
                    <a:pt x="467607" y="47642"/>
                  </a:lnTo>
                  <a:lnTo>
                    <a:pt x="467377" y="47619"/>
                  </a:lnTo>
                  <a:lnTo>
                    <a:pt x="467195" y="47624"/>
                  </a:lnTo>
                  <a:lnTo>
                    <a:pt x="467010" y="47651"/>
                  </a:lnTo>
                  <a:lnTo>
                    <a:pt x="466644" y="47715"/>
                  </a:lnTo>
                  <a:lnTo>
                    <a:pt x="466458" y="47733"/>
                  </a:lnTo>
                  <a:lnTo>
                    <a:pt x="466164" y="47715"/>
                  </a:lnTo>
                  <a:lnTo>
                    <a:pt x="465869" y="47669"/>
                  </a:lnTo>
                  <a:lnTo>
                    <a:pt x="465574" y="47610"/>
                  </a:lnTo>
                  <a:lnTo>
                    <a:pt x="465275" y="47556"/>
                  </a:lnTo>
                  <a:lnTo>
                    <a:pt x="464977" y="47515"/>
                  </a:lnTo>
                  <a:lnTo>
                    <a:pt x="464486" y="47492"/>
                  </a:lnTo>
                  <a:lnTo>
                    <a:pt x="463991" y="47492"/>
                  </a:lnTo>
                  <a:lnTo>
                    <a:pt x="463745" y="47497"/>
                  </a:lnTo>
                  <a:lnTo>
                    <a:pt x="463201" y="47515"/>
                  </a:lnTo>
                  <a:lnTo>
                    <a:pt x="462929" y="47529"/>
                  </a:lnTo>
                  <a:lnTo>
                    <a:pt x="462384" y="47569"/>
                  </a:lnTo>
                  <a:lnTo>
                    <a:pt x="461549" y="47660"/>
                  </a:lnTo>
                  <a:lnTo>
                    <a:pt x="461115" y="47697"/>
                  </a:lnTo>
                  <a:lnTo>
                    <a:pt x="460657" y="47719"/>
                  </a:lnTo>
                  <a:lnTo>
                    <a:pt x="460431" y="47724"/>
                  </a:lnTo>
                  <a:lnTo>
                    <a:pt x="460204" y="47724"/>
                  </a:lnTo>
                  <a:lnTo>
                    <a:pt x="459735" y="47701"/>
                  </a:lnTo>
                  <a:lnTo>
                    <a:pt x="459036" y="47642"/>
                  </a:lnTo>
                  <a:lnTo>
                    <a:pt x="458893" y="47624"/>
                  </a:lnTo>
                  <a:lnTo>
                    <a:pt x="458605" y="47579"/>
                  </a:lnTo>
                  <a:lnTo>
                    <a:pt x="458469" y="47574"/>
                  </a:lnTo>
                  <a:lnTo>
                    <a:pt x="457294" y="47774"/>
                  </a:lnTo>
                  <a:lnTo>
                    <a:pt x="457165" y="47674"/>
                  </a:lnTo>
                  <a:lnTo>
                    <a:pt x="457052" y="47547"/>
                  </a:lnTo>
                  <a:lnTo>
                    <a:pt x="456848" y="47261"/>
                  </a:lnTo>
                  <a:lnTo>
                    <a:pt x="456655" y="47030"/>
                  </a:lnTo>
                  <a:lnTo>
                    <a:pt x="456088" y="46907"/>
                  </a:lnTo>
                  <a:lnTo>
                    <a:pt x="455317" y="46884"/>
                  </a:lnTo>
                  <a:lnTo>
                    <a:pt x="453991" y="47569"/>
                  </a:lnTo>
                  <a:lnTo>
                    <a:pt x="452551" y="48912"/>
                  </a:lnTo>
                  <a:lnTo>
                    <a:pt x="452286" y="49298"/>
                  </a:lnTo>
                  <a:lnTo>
                    <a:pt x="451954" y="49747"/>
                  </a:lnTo>
                  <a:lnTo>
                    <a:pt x="451693" y="50137"/>
                  </a:lnTo>
                  <a:lnTo>
                    <a:pt x="451361" y="50586"/>
                  </a:lnTo>
                  <a:lnTo>
                    <a:pt x="450567" y="51806"/>
                  </a:lnTo>
                  <a:lnTo>
                    <a:pt x="450302" y="52129"/>
                  </a:lnTo>
                  <a:lnTo>
                    <a:pt x="450102" y="52582"/>
                  </a:lnTo>
                  <a:lnTo>
                    <a:pt x="448779" y="54574"/>
                  </a:lnTo>
                  <a:lnTo>
                    <a:pt x="448579" y="55027"/>
                  </a:lnTo>
                  <a:lnTo>
                    <a:pt x="448314" y="55345"/>
                  </a:lnTo>
                  <a:lnTo>
                    <a:pt x="446984" y="57795"/>
                  </a:lnTo>
                  <a:lnTo>
                    <a:pt x="446784" y="58248"/>
                  </a:lnTo>
                  <a:lnTo>
                    <a:pt x="446383" y="59019"/>
                  </a:lnTo>
                  <a:lnTo>
                    <a:pt x="446119" y="59405"/>
                  </a:lnTo>
                  <a:lnTo>
                    <a:pt x="445318" y="61020"/>
                  </a:lnTo>
                  <a:lnTo>
                    <a:pt x="445314" y="61347"/>
                  </a:lnTo>
                  <a:lnTo>
                    <a:pt x="444985" y="61796"/>
                  </a:lnTo>
                  <a:lnTo>
                    <a:pt x="444705" y="63089"/>
                  </a:lnTo>
                  <a:lnTo>
                    <a:pt x="444505" y="63606"/>
                  </a:lnTo>
                  <a:lnTo>
                    <a:pt x="443696" y="65543"/>
                  </a:lnTo>
                  <a:lnTo>
                    <a:pt x="443496" y="66060"/>
                  </a:lnTo>
                  <a:lnTo>
                    <a:pt x="443360" y="66382"/>
                  </a:lnTo>
                  <a:lnTo>
                    <a:pt x="443095" y="66768"/>
                  </a:lnTo>
                  <a:lnTo>
                    <a:pt x="442763" y="67612"/>
                  </a:lnTo>
                  <a:lnTo>
                    <a:pt x="442355" y="68905"/>
                  </a:lnTo>
                  <a:lnTo>
                    <a:pt x="442151" y="69485"/>
                  </a:lnTo>
                  <a:lnTo>
                    <a:pt x="441074" y="72262"/>
                  </a:lnTo>
                  <a:lnTo>
                    <a:pt x="440873" y="72652"/>
                  </a:lnTo>
                  <a:lnTo>
                    <a:pt x="440537" y="73491"/>
                  </a:lnTo>
                  <a:lnTo>
                    <a:pt x="440465" y="73877"/>
                  </a:lnTo>
                  <a:lnTo>
                    <a:pt x="440265" y="74330"/>
                  </a:lnTo>
                  <a:lnTo>
                    <a:pt x="439925" y="75560"/>
                  </a:lnTo>
                  <a:lnTo>
                    <a:pt x="439781" y="76336"/>
                  </a:lnTo>
                  <a:lnTo>
                    <a:pt x="439142" y="80033"/>
                  </a:lnTo>
                  <a:lnTo>
                    <a:pt x="439071" y="80487"/>
                  </a:lnTo>
                  <a:lnTo>
                    <a:pt x="438935" y="80872"/>
                  </a:lnTo>
                  <a:lnTo>
                    <a:pt x="438727" y="81716"/>
                  </a:lnTo>
                  <a:lnTo>
                    <a:pt x="438164" y="84565"/>
                  </a:lnTo>
                  <a:lnTo>
                    <a:pt x="438031" y="84955"/>
                  </a:lnTo>
                  <a:lnTo>
                    <a:pt x="437959" y="85409"/>
                  </a:lnTo>
                  <a:lnTo>
                    <a:pt x="437823" y="85799"/>
                  </a:lnTo>
                  <a:lnTo>
                    <a:pt x="437593" y="88199"/>
                  </a:lnTo>
                  <a:lnTo>
                    <a:pt x="437385" y="89106"/>
                  </a:lnTo>
                  <a:lnTo>
                    <a:pt x="437242" y="89882"/>
                  </a:lnTo>
                  <a:lnTo>
                    <a:pt x="437170" y="90336"/>
                  </a:lnTo>
                  <a:lnTo>
                    <a:pt x="437034" y="90726"/>
                  </a:lnTo>
                  <a:lnTo>
                    <a:pt x="437030" y="91180"/>
                  </a:lnTo>
                  <a:lnTo>
                    <a:pt x="436894" y="91570"/>
                  </a:lnTo>
                  <a:lnTo>
                    <a:pt x="436886" y="92024"/>
                  </a:lnTo>
                  <a:lnTo>
                    <a:pt x="436743" y="92799"/>
                  </a:lnTo>
                  <a:lnTo>
                    <a:pt x="436592" y="94424"/>
                  </a:lnTo>
                  <a:lnTo>
                    <a:pt x="436573" y="95594"/>
                  </a:lnTo>
                  <a:lnTo>
                    <a:pt x="436429" y="96502"/>
                  </a:lnTo>
                  <a:lnTo>
                    <a:pt x="436285" y="97277"/>
                  </a:lnTo>
                  <a:lnTo>
                    <a:pt x="436078" y="98185"/>
                  </a:lnTo>
                  <a:lnTo>
                    <a:pt x="435926" y="99745"/>
                  </a:lnTo>
                  <a:lnTo>
                    <a:pt x="435775" y="100975"/>
                  </a:lnTo>
                  <a:lnTo>
                    <a:pt x="435639" y="101429"/>
                  </a:lnTo>
                  <a:lnTo>
                    <a:pt x="435499" y="102204"/>
                  </a:lnTo>
                  <a:lnTo>
                    <a:pt x="435356" y="103048"/>
                  </a:lnTo>
                  <a:lnTo>
                    <a:pt x="435405" y="103897"/>
                  </a:lnTo>
                  <a:lnTo>
                    <a:pt x="435299" y="106624"/>
                  </a:lnTo>
                  <a:lnTo>
                    <a:pt x="435250" y="109745"/>
                  </a:lnTo>
                  <a:lnTo>
                    <a:pt x="435352" y="111369"/>
                  </a:lnTo>
                  <a:lnTo>
                    <a:pt x="435503" y="114169"/>
                  </a:lnTo>
                  <a:lnTo>
                    <a:pt x="435737" y="115666"/>
                  </a:lnTo>
                  <a:lnTo>
                    <a:pt x="436221" y="117821"/>
                  </a:lnTo>
                  <a:lnTo>
                    <a:pt x="436531" y="118733"/>
                  </a:lnTo>
                  <a:lnTo>
                    <a:pt x="436769" y="120040"/>
                  </a:lnTo>
                  <a:lnTo>
                    <a:pt x="437200" y="121346"/>
                  </a:lnTo>
                  <a:lnTo>
                    <a:pt x="437820" y="122916"/>
                  </a:lnTo>
                  <a:lnTo>
                    <a:pt x="438326" y="123638"/>
                  </a:lnTo>
                  <a:lnTo>
                    <a:pt x="439721" y="125285"/>
                  </a:lnTo>
                  <a:lnTo>
                    <a:pt x="440102" y="125684"/>
                  </a:lnTo>
                  <a:lnTo>
                    <a:pt x="441183" y="126868"/>
                  </a:lnTo>
                  <a:lnTo>
                    <a:pt x="442011" y="127599"/>
                  </a:lnTo>
                  <a:lnTo>
                    <a:pt x="442181" y="127640"/>
                  </a:lnTo>
                  <a:lnTo>
                    <a:pt x="442355" y="127671"/>
                  </a:lnTo>
                  <a:lnTo>
                    <a:pt x="442529" y="127699"/>
                  </a:lnTo>
                  <a:lnTo>
                    <a:pt x="442876" y="127730"/>
                  </a:lnTo>
                  <a:lnTo>
                    <a:pt x="443164" y="127740"/>
                  </a:lnTo>
                  <a:lnTo>
                    <a:pt x="443466" y="127744"/>
                  </a:lnTo>
                  <a:lnTo>
                    <a:pt x="443761" y="127721"/>
                  </a:lnTo>
                  <a:lnTo>
                    <a:pt x="444029" y="127662"/>
                  </a:lnTo>
                  <a:lnTo>
                    <a:pt x="444361" y="127435"/>
                  </a:lnTo>
                  <a:lnTo>
                    <a:pt x="444452" y="127304"/>
                  </a:lnTo>
                  <a:lnTo>
                    <a:pt x="444622" y="127023"/>
                  </a:lnTo>
                  <a:lnTo>
                    <a:pt x="444721" y="126891"/>
                  </a:lnTo>
                  <a:lnTo>
                    <a:pt x="445000" y="126637"/>
                  </a:lnTo>
                  <a:lnTo>
                    <a:pt x="445325" y="126428"/>
                  </a:lnTo>
                  <a:lnTo>
                    <a:pt x="445677" y="126238"/>
                  </a:lnTo>
                  <a:lnTo>
                    <a:pt x="446028" y="126052"/>
                  </a:lnTo>
                  <a:lnTo>
                    <a:pt x="446364" y="125843"/>
                  </a:lnTo>
                  <a:lnTo>
                    <a:pt x="446614" y="125671"/>
                  </a:lnTo>
                  <a:lnTo>
                    <a:pt x="447600" y="124945"/>
                  </a:lnTo>
                  <a:lnTo>
                    <a:pt x="448039" y="124636"/>
                  </a:lnTo>
                  <a:lnTo>
                    <a:pt x="448473" y="124318"/>
                  </a:lnTo>
                  <a:lnTo>
                    <a:pt x="448681" y="124146"/>
                  </a:lnTo>
                  <a:lnTo>
                    <a:pt x="448847" y="123969"/>
                  </a:lnTo>
                  <a:lnTo>
                    <a:pt x="449157" y="123570"/>
                  </a:lnTo>
                  <a:lnTo>
                    <a:pt x="449320" y="123402"/>
                  </a:lnTo>
                  <a:lnTo>
                    <a:pt x="449509" y="123293"/>
                  </a:lnTo>
                  <a:lnTo>
                    <a:pt x="449728" y="123234"/>
                  </a:lnTo>
                  <a:lnTo>
                    <a:pt x="449981" y="123207"/>
                  </a:lnTo>
                  <a:lnTo>
                    <a:pt x="450238" y="123216"/>
                  </a:lnTo>
                  <a:lnTo>
                    <a:pt x="450461" y="123266"/>
                  </a:lnTo>
                  <a:lnTo>
                    <a:pt x="450627" y="123361"/>
                  </a:lnTo>
                  <a:lnTo>
                    <a:pt x="450703" y="123520"/>
                  </a:lnTo>
                  <a:lnTo>
                    <a:pt x="450722" y="123742"/>
                  </a:lnTo>
                  <a:lnTo>
                    <a:pt x="450718" y="123983"/>
                  </a:lnTo>
                  <a:lnTo>
                    <a:pt x="450737" y="124196"/>
                  </a:lnTo>
                  <a:lnTo>
                    <a:pt x="450813" y="124332"/>
                  </a:lnTo>
                  <a:lnTo>
                    <a:pt x="450968" y="124359"/>
                  </a:lnTo>
                  <a:lnTo>
                    <a:pt x="451183" y="124296"/>
                  </a:lnTo>
                  <a:lnTo>
                    <a:pt x="451436" y="124191"/>
                  </a:lnTo>
                  <a:lnTo>
                    <a:pt x="451693" y="124092"/>
                  </a:lnTo>
                  <a:lnTo>
                    <a:pt x="451939" y="124046"/>
                  </a:lnTo>
                  <a:lnTo>
                    <a:pt x="452203" y="124069"/>
                  </a:lnTo>
                  <a:lnTo>
                    <a:pt x="452468" y="124128"/>
                  </a:lnTo>
                  <a:lnTo>
                    <a:pt x="452736" y="124214"/>
                  </a:lnTo>
                  <a:lnTo>
                    <a:pt x="453809" y="124690"/>
                  </a:lnTo>
                  <a:lnTo>
                    <a:pt x="453893" y="124858"/>
                  </a:lnTo>
                  <a:lnTo>
                    <a:pt x="453930" y="125099"/>
                  </a:lnTo>
                  <a:lnTo>
                    <a:pt x="453927" y="125362"/>
                  </a:lnTo>
                  <a:lnTo>
                    <a:pt x="453877" y="125598"/>
                  </a:lnTo>
                  <a:lnTo>
                    <a:pt x="453670" y="125847"/>
                  </a:lnTo>
                  <a:lnTo>
                    <a:pt x="453511" y="125911"/>
                  </a:lnTo>
                  <a:lnTo>
                    <a:pt x="453330" y="125947"/>
                  </a:lnTo>
                  <a:lnTo>
                    <a:pt x="453144" y="125961"/>
                  </a:lnTo>
                  <a:lnTo>
                    <a:pt x="452974" y="125952"/>
                  </a:lnTo>
                  <a:lnTo>
                    <a:pt x="452831" y="125906"/>
                  </a:lnTo>
                  <a:lnTo>
                    <a:pt x="452683" y="125820"/>
                  </a:lnTo>
                  <a:lnTo>
                    <a:pt x="452540" y="125725"/>
                  </a:lnTo>
                  <a:lnTo>
                    <a:pt x="452404" y="125652"/>
                  </a:lnTo>
                  <a:lnTo>
                    <a:pt x="452014" y="125734"/>
                  </a:lnTo>
                  <a:lnTo>
                    <a:pt x="451723" y="125920"/>
                  </a:lnTo>
                  <a:lnTo>
                    <a:pt x="451289" y="126383"/>
                  </a:lnTo>
                  <a:lnTo>
                    <a:pt x="451255" y="126542"/>
                  </a:lnTo>
                  <a:lnTo>
                    <a:pt x="451255" y="126719"/>
                  </a:lnTo>
                  <a:lnTo>
                    <a:pt x="451281" y="126900"/>
                  </a:lnTo>
                  <a:lnTo>
                    <a:pt x="451327" y="127082"/>
                  </a:lnTo>
                  <a:lnTo>
                    <a:pt x="451376" y="127254"/>
                  </a:lnTo>
                  <a:lnTo>
                    <a:pt x="451478" y="127476"/>
                  </a:lnTo>
                  <a:lnTo>
                    <a:pt x="451621" y="127685"/>
                  </a:lnTo>
                  <a:lnTo>
                    <a:pt x="451788" y="127889"/>
                  </a:lnTo>
                  <a:lnTo>
                    <a:pt x="451961" y="128089"/>
                  </a:lnTo>
                  <a:lnTo>
                    <a:pt x="452124" y="128288"/>
                  </a:lnTo>
                  <a:lnTo>
                    <a:pt x="452623" y="128946"/>
                  </a:lnTo>
                  <a:lnTo>
                    <a:pt x="452793" y="129164"/>
                  </a:lnTo>
                  <a:lnTo>
                    <a:pt x="452970" y="129373"/>
                  </a:lnTo>
                  <a:lnTo>
                    <a:pt x="453205" y="129613"/>
                  </a:lnTo>
                  <a:lnTo>
                    <a:pt x="453707" y="130067"/>
                  </a:lnTo>
                  <a:lnTo>
                    <a:pt x="453934" y="130303"/>
                  </a:lnTo>
                  <a:lnTo>
                    <a:pt x="454123" y="130566"/>
                  </a:lnTo>
                  <a:lnTo>
                    <a:pt x="454218" y="130757"/>
                  </a:lnTo>
                  <a:lnTo>
                    <a:pt x="454305" y="130952"/>
                  </a:lnTo>
                  <a:lnTo>
                    <a:pt x="454376" y="131152"/>
                  </a:lnTo>
                  <a:lnTo>
                    <a:pt x="454437" y="131360"/>
                  </a:lnTo>
                  <a:lnTo>
                    <a:pt x="454486" y="131564"/>
                  </a:lnTo>
                  <a:lnTo>
                    <a:pt x="454989" y="132417"/>
                  </a:lnTo>
                  <a:lnTo>
                    <a:pt x="455688" y="133212"/>
                  </a:lnTo>
                  <a:lnTo>
                    <a:pt x="456444" y="134391"/>
                  </a:lnTo>
                  <a:lnTo>
                    <a:pt x="456825" y="134854"/>
                  </a:lnTo>
                  <a:lnTo>
                    <a:pt x="457124" y="135176"/>
                  </a:lnTo>
                  <a:lnTo>
                    <a:pt x="457109" y="135358"/>
                  </a:lnTo>
                  <a:lnTo>
                    <a:pt x="457339" y="136056"/>
                  </a:lnTo>
                  <a:lnTo>
                    <a:pt x="457585" y="136111"/>
                  </a:lnTo>
                  <a:lnTo>
                    <a:pt x="458042" y="136165"/>
                  </a:lnTo>
                  <a:lnTo>
                    <a:pt x="458186" y="136206"/>
                  </a:lnTo>
                  <a:lnTo>
                    <a:pt x="458326" y="136261"/>
                  </a:lnTo>
                  <a:lnTo>
                    <a:pt x="458462" y="136324"/>
                  </a:lnTo>
                  <a:lnTo>
                    <a:pt x="458790" y="136546"/>
                  </a:lnTo>
                  <a:lnTo>
                    <a:pt x="459002" y="136782"/>
                  </a:lnTo>
                  <a:lnTo>
                    <a:pt x="459240" y="137023"/>
                  </a:lnTo>
                  <a:lnTo>
                    <a:pt x="459509" y="137236"/>
                  </a:lnTo>
                  <a:lnTo>
                    <a:pt x="459645" y="137295"/>
                  </a:lnTo>
                  <a:lnTo>
                    <a:pt x="459788" y="137336"/>
                  </a:lnTo>
                  <a:lnTo>
                    <a:pt x="459943" y="137368"/>
                  </a:lnTo>
                  <a:lnTo>
                    <a:pt x="460094" y="137390"/>
                  </a:lnTo>
                  <a:lnTo>
                    <a:pt x="460854" y="137531"/>
                  </a:lnTo>
                  <a:lnTo>
                    <a:pt x="461647" y="138348"/>
                  </a:lnTo>
                  <a:lnTo>
                    <a:pt x="461878" y="139192"/>
                  </a:lnTo>
                  <a:lnTo>
                    <a:pt x="462498" y="139623"/>
                  </a:lnTo>
                  <a:lnTo>
                    <a:pt x="462880" y="140018"/>
                  </a:lnTo>
                  <a:lnTo>
                    <a:pt x="463514" y="140875"/>
                  </a:lnTo>
                  <a:lnTo>
                    <a:pt x="463960" y="141206"/>
                  </a:lnTo>
                  <a:lnTo>
                    <a:pt x="464278" y="141665"/>
                  </a:lnTo>
                  <a:lnTo>
                    <a:pt x="465045" y="142200"/>
                  </a:lnTo>
                  <a:lnTo>
                    <a:pt x="465423" y="142595"/>
                  </a:lnTo>
                  <a:lnTo>
                    <a:pt x="466058" y="143448"/>
                  </a:lnTo>
                  <a:lnTo>
                    <a:pt x="466693" y="144110"/>
                  </a:lnTo>
                  <a:lnTo>
                    <a:pt x="466946" y="144006"/>
                  </a:lnTo>
                  <a:lnTo>
                    <a:pt x="467218" y="143920"/>
                  </a:lnTo>
                  <a:lnTo>
                    <a:pt x="467358" y="143815"/>
                  </a:lnTo>
                  <a:lnTo>
                    <a:pt x="467513" y="143720"/>
                  </a:lnTo>
                  <a:lnTo>
                    <a:pt x="467679" y="143643"/>
                  </a:lnTo>
                  <a:lnTo>
                    <a:pt x="467849" y="143579"/>
                  </a:lnTo>
                  <a:lnTo>
                    <a:pt x="468019" y="143534"/>
                  </a:lnTo>
                  <a:lnTo>
                    <a:pt x="468242" y="143516"/>
                  </a:lnTo>
                  <a:lnTo>
                    <a:pt x="468480" y="143539"/>
                  </a:lnTo>
                  <a:lnTo>
                    <a:pt x="468960" y="143643"/>
                  </a:lnTo>
                  <a:lnTo>
                    <a:pt x="469198" y="143688"/>
                  </a:lnTo>
                  <a:lnTo>
                    <a:pt x="469656" y="143752"/>
                  </a:lnTo>
                  <a:lnTo>
                    <a:pt x="470117" y="143829"/>
                  </a:lnTo>
                  <a:lnTo>
                    <a:pt x="470340" y="143879"/>
                  </a:lnTo>
                  <a:lnTo>
                    <a:pt x="470540" y="143929"/>
                  </a:lnTo>
                  <a:lnTo>
                    <a:pt x="470740" y="143983"/>
                  </a:lnTo>
                  <a:lnTo>
                    <a:pt x="470937" y="144047"/>
                  </a:lnTo>
                  <a:lnTo>
                    <a:pt x="471130" y="144115"/>
                  </a:lnTo>
                  <a:lnTo>
                    <a:pt x="471315" y="144197"/>
                  </a:lnTo>
                  <a:lnTo>
                    <a:pt x="471466" y="144283"/>
                  </a:lnTo>
                  <a:lnTo>
                    <a:pt x="471749" y="144491"/>
                  </a:lnTo>
                  <a:lnTo>
                    <a:pt x="471897" y="144582"/>
                  </a:lnTo>
                  <a:lnTo>
                    <a:pt x="472052" y="144650"/>
                  </a:lnTo>
                  <a:lnTo>
                    <a:pt x="472203" y="144677"/>
                  </a:lnTo>
                  <a:lnTo>
                    <a:pt x="472358" y="144677"/>
                  </a:lnTo>
                  <a:lnTo>
                    <a:pt x="472516" y="144668"/>
                  </a:lnTo>
                  <a:lnTo>
                    <a:pt x="472675" y="144668"/>
                  </a:lnTo>
                  <a:lnTo>
                    <a:pt x="472826" y="144696"/>
                  </a:lnTo>
                  <a:lnTo>
                    <a:pt x="472989" y="144764"/>
                  </a:lnTo>
                  <a:lnTo>
                    <a:pt x="473144" y="144859"/>
                  </a:lnTo>
                  <a:lnTo>
                    <a:pt x="473442" y="145081"/>
                  </a:lnTo>
                  <a:lnTo>
                    <a:pt x="473594" y="145186"/>
                  </a:lnTo>
                  <a:lnTo>
                    <a:pt x="473748" y="145267"/>
                  </a:lnTo>
                  <a:lnTo>
                    <a:pt x="474066" y="145426"/>
                  </a:lnTo>
                  <a:lnTo>
                    <a:pt x="474217" y="145508"/>
                  </a:lnTo>
                  <a:lnTo>
                    <a:pt x="474436" y="145653"/>
                  </a:lnTo>
                  <a:lnTo>
                    <a:pt x="474697" y="145880"/>
                  </a:lnTo>
                  <a:lnTo>
                    <a:pt x="474788" y="146007"/>
                  </a:lnTo>
                  <a:lnTo>
                    <a:pt x="474856" y="146157"/>
                  </a:lnTo>
                  <a:lnTo>
                    <a:pt x="474913" y="146316"/>
                  </a:lnTo>
                  <a:lnTo>
                    <a:pt x="474965" y="146474"/>
                  </a:lnTo>
                  <a:lnTo>
                    <a:pt x="475075" y="146751"/>
                  </a:lnTo>
                  <a:lnTo>
                    <a:pt x="475283" y="147246"/>
                  </a:lnTo>
                  <a:lnTo>
                    <a:pt x="475370" y="147414"/>
                  </a:lnTo>
                  <a:lnTo>
                    <a:pt x="475562" y="147749"/>
                  </a:lnTo>
                  <a:lnTo>
                    <a:pt x="475880" y="148190"/>
                  </a:lnTo>
                  <a:lnTo>
                    <a:pt x="476224" y="148548"/>
                  </a:lnTo>
                  <a:lnTo>
                    <a:pt x="476307" y="148684"/>
                  </a:lnTo>
                  <a:lnTo>
                    <a:pt x="476356" y="148852"/>
                  </a:lnTo>
                  <a:lnTo>
                    <a:pt x="476375" y="149033"/>
                  </a:lnTo>
                  <a:lnTo>
                    <a:pt x="476386" y="149224"/>
                  </a:lnTo>
                  <a:lnTo>
                    <a:pt x="476405" y="149406"/>
                  </a:lnTo>
                  <a:lnTo>
                    <a:pt x="477244" y="150785"/>
                  </a:lnTo>
                  <a:lnTo>
                    <a:pt x="477361" y="151352"/>
                  </a:lnTo>
                  <a:lnTo>
                    <a:pt x="477705" y="151960"/>
                  </a:lnTo>
                  <a:lnTo>
                    <a:pt x="477736" y="152196"/>
                  </a:lnTo>
                  <a:lnTo>
                    <a:pt x="477743" y="152328"/>
                  </a:lnTo>
                  <a:lnTo>
                    <a:pt x="477743" y="152459"/>
                  </a:lnTo>
                  <a:lnTo>
                    <a:pt x="477739" y="152586"/>
                  </a:lnTo>
                  <a:lnTo>
                    <a:pt x="477788" y="152945"/>
                  </a:lnTo>
                  <a:lnTo>
                    <a:pt x="478015" y="153816"/>
                  </a:lnTo>
                  <a:lnTo>
                    <a:pt x="478004" y="154066"/>
                  </a:lnTo>
                  <a:lnTo>
                    <a:pt x="477989" y="154202"/>
                  </a:lnTo>
                  <a:lnTo>
                    <a:pt x="477924" y="154460"/>
                  </a:lnTo>
                  <a:lnTo>
                    <a:pt x="477724" y="154737"/>
                  </a:lnTo>
                  <a:lnTo>
                    <a:pt x="477819" y="155663"/>
                  </a:lnTo>
                  <a:lnTo>
                    <a:pt x="477815" y="156053"/>
                  </a:lnTo>
                  <a:lnTo>
                    <a:pt x="477872" y="156507"/>
                  </a:lnTo>
                  <a:lnTo>
                    <a:pt x="477599" y="157283"/>
                  </a:lnTo>
                  <a:lnTo>
                    <a:pt x="477546" y="157414"/>
                  </a:lnTo>
                  <a:lnTo>
                    <a:pt x="476628" y="158204"/>
                  </a:lnTo>
                  <a:lnTo>
                    <a:pt x="476488" y="158331"/>
                  </a:lnTo>
                  <a:lnTo>
                    <a:pt x="476016" y="158817"/>
                  </a:lnTo>
                  <a:lnTo>
                    <a:pt x="475842" y="159007"/>
                  </a:lnTo>
                  <a:lnTo>
                    <a:pt x="475306" y="159561"/>
                  </a:lnTo>
                  <a:lnTo>
                    <a:pt x="475177" y="159638"/>
                  </a:lnTo>
                  <a:lnTo>
                    <a:pt x="474780" y="159869"/>
                  </a:lnTo>
                  <a:lnTo>
                    <a:pt x="474629" y="160001"/>
                  </a:lnTo>
                  <a:lnTo>
                    <a:pt x="474485" y="160142"/>
                  </a:lnTo>
                  <a:lnTo>
                    <a:pt x="474349" y="160291"/>
                  </a:lnTo>
                  <a:lnTo>
                    <a:pt x="474217" y="160446"/>
                  </a:lnTo>
                  <a:lnTo>
                    <a:pt x="473790" y="160995"/>
                  </a:lnTo>
                  <a:lnTo>
                    <a:pt x="473707" y="161131"/>
                  </a:lnTo>
                  <a:lnTo>
                    <a:pt x="473571" y="161707"/>
                  </a:lnTo>
                  <a:lnTo>
                    <a:pt x="473571" y="161893"/>
                  </a:lnTo>
                  <a:lnTo>
                    <a:pt x="473590" y="162043"/>
                  </a:lnTo>
                  <a:lnTo>
                    <a:pt x="473597" y="162188"/>
                  </a:lnTo>
                  <a:lnTo>
                    <a:pt x="473548" y="162365"/>
                  </a:lnTo>
                  <a:lnTo>
                    <a:pt x="473458" y="162537"/>
                  </a:lnTo>
                  <a:lnTo>
                    <a:pt x="473333" y="162705"/>
                  </a:lnTo>
                  <a:lnTo>
                    <a:pt x="473189" y="162860"/>
                  </a:lnTo>
                  <a:lnTo>
                    <a:pt x="473042" y="162996"/>
                  </a:lnTo>
                  <a:lnTo>
                    <a:pt x="472823" y="163132"/>
                  </a:lnTo>
                  <a:lnTo>
                    <a:pt x="472562" y="163223"/>
                  </a:lnTo>
                  <a:lnTo>
                    <a:pt x="472282" y="163286"/>
                  </a:lnTo>
                  <a:lnTo>
                    <a:pt x="471995" y="163345"/>
                  </a:lnTo>
                  <a:lnTo>
                    <a:pt x="471719" y="163413"/>
                  </a:lnTo>
                  <a:lnTo>
                    <a:pt x="471050" y="163617"/>
                  </a:lnTo>
                  <a:lnTo>
                    <a:pt x="470601" y="163735"/>
                  </a:lnTo>
                  <a:lnTo>
                    <a:pt x="470158" y="163822"/>
                  </a:lnTo>
                  <a:lnTo>
                    <a:pt x="469931" y="163858"/>
                  </a:lnTo>
                  <a:lnTo>
                    <a:pt x="469093" y="163971"/>
                  </a:lnTo>
                  <a:lnTo>
                    <a:pt x="468896" y="163994"/>
                  </a:lnTo>
                  <a:lnTo>
                    <a:pt x="468700" y="164003"/>
                  </a:lnTo>
                  <a:lnTo>
                    <a:pt x="468503" y="164003"/>
                  </a:lnTo>
                  <a:lnTo>
                    <a:pt x="468189" y="163980"/>
                  </a:lnTo>
                  <a:lnTo>
                    <a:pt x="468034" y="163962"/>
                  </a:lnTo>
                  <a:lnTo>
                    <a:pt x="467879" y="163931"/>
                  </a:lnTo>
                  <a:lnTo>
                    <a:pt x="467645" y="163853"/>
                  </a:lnTo>
                  <a:lnTo>
                    <a:pt x="466814" y="163976"/>
                  </a:lnTo>
                  <a:lnTo>
                    <a:pt x="466269" y="164343"/>
                  </a:lnTo>
                  <a:lnTo>
                    <a:pt x="466115" y="164362"/>
                  </a:lnTo>
                  <a:lnTo>
                    <a:pt x="465944" y="164343"/>
                  </a:lnTo>
                  <a:lnTo>
                    <a:pt x="465601" y="164275"/>
                  </a:lnTo>
                  <a:lnTo>
                    <a:pt x="465427" y="164262"/>
                  </a:lnTo>
                  <a:lnTo>
                    <a:pt x="464675" y="164452"/>
                  </a:lnTo>
                  <a:lnTo>
                    <a:pt x="464539" y="164366"/>
                  </a:lnTo>
                  <a:lnTo>
                    <a:pt x="463651" y="164548"/>
                  </a:lnTo>
                  <a:lnTo>
                    <a:pt x="463499" y="164738"/>
                  </a:lnTo>
                  <a:lnTo>
                    <a:pt x="463363" y="164933"/>
                  </a:lnTo>
                  <a:lnTo>
                    <a:pt x="463246" y="165147"/>
                  </a:lnTo>
                  <a:lnTo>
                    <a:pt x="463148" y="165373"/>
                  </a:lnTo>
                  <a:lnTo>
                    <a:pt x="462785" y="166240"/>
                  </a:lnTo>
                  <a:lnTo>
                    <a:pt x="462702" y="166449"/>
                  </a:lnTo>
                  <a:lnTo>
                    <a:pt x="462551" y="166866"/>
                  </a:lnTo>
                  <a:lnTo>
                    <a:pt x="462483" y="167080"/>
                  </a:lnTo>
                  <a:lnTo>
                    <a:pt x="462362" y="167506"/>
                  </a:lnTo>
                  <a:lnTo>
                    <a:pt x="462248" y="167937"/>
                  </a:lnTo>
                  <a:lnTo>
                    <a:pt x="462139" y="168318"/>
                  </a:lnTo>
                  <a:lnTo>
                    <a:pt x="462040" y="168704"/>
                  </a:lnTo>
                  <a:lnTo>
                    <a:pt x="461999" y="168899"/>
                  </a:lnTo>
                  <a:lnTo>
                    <a:pt x="461965" y="169108"/>
                  </a:lnTo>
                  <a:lnTo>
                    <a:pt x="461935" y="169317"/>
                  </a:lnTo>
                  <a:lnTo>
                    <a:pt x="461893" y="169734"/>
                  </a:lnTo>
                  <a:lnTo>
                    <a:pt x="461871" y="170075"/>
                  </a:lnTo>
                  <a:lnTo>
                    <a:pt x="461871" y="170338"/>
                  </a:lnTo>
                  <a:lnTo>
                    <a:pt x="461867" y="170465"/>
                  </a:lnTo>
                  <a:lnTo>
                    <a:pt x="461863" y="170873"/>
                  </a:lnTo>
                  <a:lnTo>
                    <a:pt x="461852" y="171286"/>
                  </a:lnTo>
                  <a:lnTo>
                    <a:pt x="461670" y="171921"/>
                  </a:lnTo>
                  <a:lnTo>
                    <a:pt x="461319" y="173673"/>
                  </a:lnTo>
                  <a:lnTo>
                    <a:pt x="461171" y="174971"/>
                  </a:lnTo>
                  <a:lnTo>
                    <a:pt x="461081" y="176659"/>
                  </a:lnTo>
                  <a:lnTo>
                    <a:pt x="461058" y="178025"/>
                  </a:lnTo>
                  <a:lnTo>
                    <a:pt x="460846" y="178996"/>
                  </a:lnTo>
                  <a:lnTo>
                    <a:pt x="460843" y="179323"/>
                  </a:lnTo>
                  <a:lnTo>
                    <a:pt x="460170" y="181002"/>
                  </a:lnTo>
                  <a:lnTo>
                    <a:pt x="459962" y="182036"/>
                  </a:lnTo>
                  <a:lnTo>
                    <a:pt x="459928" y="184183"/>
                  </a:lnTo>
                  <a:lnTo>
                    <a:pt x="459988" y="184509"/>
                  </a:lnTo>
                  <a:lnTo>
                    <a:pt x="459981" y="184900"/>
                  </a:lnTo>
                  <a:lnTo>
                    <a:pt x="460106" y="185226"/>
                  </a:lnTo>
                  <a:lnTo>
                    <a:pt x="460098" y="185617"/>
                  </a:lnTo>
                  <a:lnTo>
                    <a:pt x="460306" y="186152"/>
                  </a:lnTo>
                  <a:lnTo>
                    <a:pt x="460438" y="186329"/>
                  </a:lnTo>
                  <a:lnTo>
                    <a:pt x="460582" y="186506"/>
                  </a:lnTo>
                  <a:lnTo>
                    <a:pt x="460733" y="186674"/>
                  </a:lnTo>
                  <a:lnTo>
                    <a:pt x="460892" y="186833"/>
                  </a:lnTo>
                  <a:lnTo>
                    <a:pt x="461058" y="186983"/>
                  </a:lnTo>
                  <a:lnTo>
                    <a:pt x="461202" y="187101"/>
                  </a:lnTo>
                  <a:lnTo>
                    <a:pt x="461353" y="187214"/>
                  </a:lnTo>
                  <a:lnTo>
                    <a:pt x="461504" y="187323"/>
                  </a:lnTo>
                  <a:lnTo>
                    <a:pt x="461663" y="187423"/>
                  </a:lnTo>
                  <a:lnTo>
                    <a:pt x="461829" y="187514"/>
                  </a:lnTo>
                  <a:lnTo>
                    <a:pt x="461969" y="187577"/>
                  </a:lnTo>
                  <a:lnTo>
                    <a:pt x="462260" y="187668"/>
                  </a:lnTo>
                  <a:lnTo>
                    <a:pt x="462403" y="187722"/>
                  </a:lnTo>
                  <a:lnTo>
                    <a:pt x="462645" y="187858"/>
                  </a:lnTo>
                  <a:lnTo>
                    <a:pt x="463050" y="188185"/>
                  </a:lnTo>
                  <a:lnTo>
                    <a:pt x="463212" y="188244"/>
                  </a:lnTo>
                  <a:lnTo>
                    <a:pt x="463386" y="188276"/>
                  </a:lnTo>
                  <a:lnTo>
                    <a:pt x="463567" y="188294"/>
                  </a:lnTo>
                  <a:lnTo>
                    <a:pt x="463737" y="188330"/>
                  </a:lnTo>
                  <a:lnTo>
                    <a:pt x="464115" y="188603"/>
                  </a:lnTo>
                  <a:lnTo>
                    <a:pt x="464214" y="188730"/>
                  </a:lnTo>
                  <a:lnTo>
                    <a:pt x="464516" y="189152"/>
                  </a:lnTo>
                  <a:lnTo>
                    <a:pt x="464622" y="189320"/>
                  </a:lnTo>
                  <a:lnTo>
                    <a:pt x="464724" y="189492"/>
                  </a:lnTo>
                  <a:lnTo>
                    <a:pt x="464818" y="189669"/>
                  </a:lnTo>
                  <a:lnTo>
                    <a:pt x="464905" y="189846"/>
                  </a:lnTo>
                  <a:lnTo>
                    <a:pt x="465045" y="190155"/>
                  </a:lnTo>
                  <a:lnTo>
                    <a:pt x="465109" y="190314"/>
                  </a:lnTo>
                  <a:lnTo>
                    <a:pt x="465219" y="190631"/>
                  </a:lnTo>
                  <a:lnTo>
                    <a:pt x="465332" y="191026"/>
                  </a:lnTo>
                  <a:lnTo>
                    <a:pt x="465381" y="191226"/>
                  </a:lnTo>
                  <a:lnTo>
                    <a:pt x="465404" y="191421"/>
                  </a:lnTo>
                  <a:lnTo>
                    <a:pt x="465370" y="191734"/>
                  </a:lnTo>
                  <a:lnTo>
                    <a:pt x="465192" y="192197"/>
                  </a:lnTo>
                  <a:lnTo>
                    <a:pt x="465128" y="192437"/>
                  </a:lnTo>
                  <a:lnTo>
                    <a:pt x="465071" y="192687"/>
                  </a:lnTo>
                  <a:lnTo>
                    <a:pt x="465026" y="192932"/>
                  </a:lnTo>
                  <a:lnTo>
                    <a:pt x="464996" y="193182"/>
                  </a:lnTo>
                  <a:lnTo>
                    <a:pt x="464977" y="193431"/>
                  </a:lnTo>
                  <a:lnTo>
                    <a:pt x="464981" y="193799"/>
                  </a:lnTo>
                  <a:lnTo>
                    <a:pt x="464992" y="193980"/>
                  </a:lnTo>
                  <a:lnTo>
                    <a:pt x="465030" y="194343"/>
                  </a:lnTo>
                  <a:lnTo>
                    <a:pt x="465041" y="194507"/>
                  </a:lnTo>
                  <a:lnTo>
                    <a:pt x="465045" y="194675"/>
                  </a:lnTo>
                  <a:lnTo>
                    <a:pt x="465060" y="194838"/>
                  </a:lnTo>
                  <a:lnTo>
                    <a:pt x="465090" y="194992"/>
                  </a:lnTo>
                  <a:lnTo>
                    <a:pt x="465430" y="195428"/>
                  </a:lnTo>
                  <a:lnTo>
                    <a:pt x="465774" y="195664"/>
                  </a:lnTo>
                  <a:lnTo>
                    <a:pt x="466300" y="196050"/>
                  </a:lnTo>
                  <a:lnTo>
                    <a:pt x="466341" y="196190"/>
                  </a:lnTo>
                  <a:lnTo>
                    <a:pt x="466364" y="196345"/>
                  </a:lnTo>
                  <a:lnTo>
                    <a:pt x="466368" y="196503"/>
                  </a:lnTo>
                  <a:lnTo>
                    <a:pt x="466356" y="196649"/>
                  </a:lnTo>
                  <a:lnTo>
                    <a:pt x="466300" y="196826"/>
                  </a:lnTo>
                  <a:lnTo>
                    <a:pt x="466205" y="196994"/>
                  </a:lnTo>
                  <a:lnTo>
                    <a:pt x="466081" y="197161"/>
                  </a:lnTo>
                  <a:lnTo>
                    <a:pt x="465948" y="197325"/>
                  </a:lnTo>
                  <a:lnTo>
                    <a:pt x="465824" y="197488"/>
                  </a:lnTo>
                  <a:lnTo>
                    <a:pt x="465287" y="198455"/>
                  </a:lnTo>
                  <a:lnTo>
                    <a:pt x="465302" y="198636"/>
                  </a:lnTo>
                  <a:lnTo>
                    <a:pt x="465370" y="198818"/>
                  </a:lnTo>
                  <a:lnTo>
                    <a:pt x="465465" y="199008"/>
                  </a:lnTo>
                  <a:lnTo>
                    <a:pt x="465567" y="199190"/>
                  </a:lnTo>
                  <a:lnTo>
                    <a:pt x="465748" y="199548"/>
                  </a:lnTo>
                  <a:lnTo>
                    <a:pt x="466020" y="200057"/>
                  </a:lnTo>
                  <a:lnTo>
                    <a:pt x="466103" y="200229"/>
                  </a:lnTo>
                  <a:lnTo>
                    <a:pt x="466179" y="200424"/>
                  </a:lnTo>
                  <a:lnTo>
                    <a:pt x="466307" y="200833"/>
                  </a:lnTo>
                  <a:lnTo>
                    <a:pt x="466383" y="201028"/>
                  </a:lnTo>
                  <a:lnTo>
                    <a:pt x="466629" y="201427"/>
                  </a:lnTo>
                  <a:lnTo>
                    <a:pt x="466889" y="201718"/>
                  </a:lnTo>
                  <a:lnTo>
                    <a:pt x="468624" y="202398"/>
                  </a:lnTo>
                  <a:lnTo>
                    <a:pt x="468945" y="202403"/>
                  </a:lnTo>
                  <a:lnTo>
                    <a:pt x="469331" y="202666"/>
                  </a:lnTo>
                  <a:lnTo>
                    <a:pt x="470037" y="202938"/>
                  </a:lnTo>
                  <a:lnTo>
                    <a:pt x="470423" y="202943"/>
                  </a:lnTo>
                  <a:lnTo>
                    <a:pt x="470744" y="203147"/>
                  </a:lnTo>
                  <a:lnTo>
                    <a:pt x="471069" y="203152"/>
                  </a:lnTo>
                  <a:lnTo>
                    <a:pt x="472161" y="203556"/>
                  </a:lnTo>
                  <a:lnTo>
                    <a:pt x="472547" y="203565"/>
                  </a:lnTo>
                  <a:lnTo>
                    <a:pt x="472739" y="203696"/>
                  </a:lnTo>
                  <a:lnTo>
                    <a:pt x="474285" y="204109"/>
                  </a:lnTo>
                  <a:lnTo>
                    <a:pt x="474671" y="204118"/>
                  </a:lnTo>
                  <a:lnTo>
                    <a:pt x="474996" y="204186"/>
                  </a:lnTo>
                  <a:lnTo>
                    <a:pt x="475317" y="204127"/>
                  </a:lnTo>
                  <a:lnTo>
                    <a:pt x="476027" y="204137"/>
                  </a:lnTo>
                  <a:lnTo>
                    <a:pt x="476999" y="204087"/>
                  </a:lnTo>
                  <a:lnTo>
                    <a:pt x="477365" y="204091"/>
                  </a:lnTo>
                  <a:lnTo>
                    <a:pt x="477732" y="204082"/>
                  </a:lnTo>
                  <a:lnTo>
                    <a:pt x="477913" y="204073"/>
                  </a:lnTo>
                  <a:lnTo>
                    <a:pt x="478064" y="204064"/>
                  </a:lnTo>
                  <a:lnTo>
                    <a:pt x="478367" y="204037"/>
                  </a:lnTo>
                  <a:lnTo>
                    <a:pt x="478518" y="204019"/>
                  </a:lnTo>
                  <a:lnTo>
                    <a:pt x="478824" y="203991"/>
                  </a:lnTo>
                  <a:lnTo>
                    <a:pt x="479141" y="203955"/>
                  </a:lnTo>
                  <a:lnTo>
                    <a:pt x="479300" y="203941"/>
                  </a:lnTo>
                  <a:lnTo>
                    <a:pt x="479463" y="203937"/>
                  </a:lnTo>
                  <a:lnTo>
                    <a:pt x="479644" y="203941"/>
                  </a:lnTo>
                  <a:lnTo>
                    <a:pt x="479825" y="203955"/>
                  </a:lnTo>
                  <a:lnTo>
                    <a:pt x="480011" y="203973"/>
                  </a:lnTo>
                  <a:lnTo>
                    <a:pt x="480192" y="204000"/>
                  </a:lnTo>
                  <a:lnTo>
                    <a:pt x="480370" y="204032"/>
                  </a:lnTo>
                  <a:lnTo>
                    <a:pt x="480577" y="204096"/>
                  </a:lnTo>
                  <a:lnTo>
                    <a:pt x="481186" y="204345"/>
                  </a:lnTo>
                  <a:lnTo>
                    <a:pt x="481394" y="204409"/>
                  </a:lnTo>
                  <a:lnTo>
                    <a:pt x="481534" y="204431"/>
                  </a:lnTo>
                  <a:lnTo>
                    <a:pt x="481821" y="204454"/>
                  </a:lnTo>
                  <a:lnTo>
                    <a:pt x="481964" y="204472"/>
                  </a:lnTo>
                  <a:lnTo>
                    <a:pt x="482104" y="204500"/>
                  </a:lnTo>
                  <a:lnTo>
                    <a:pt x="482282" y="204559"/>
                  </a:lnTo>
                  <a:lnTo>
                    <a:pt x="482452" y="204636"/>
                  </a:lnTo>
                  <a:lnTo>
                    <a:pt x="482622" y="204722"/>
                  </a:lnTo>
                  <a:lnTo>
                    <a:pt x="482796" y="204804"/>
                  </a:lnTo>
                  <a:lnTo>
                    <a:pt x="482970" y="204872"/>
                  </a:lnTo>
                  <a:lnTo>
                    <a:pt x="483234" y="204940"/>
                  </a:lnTo>
                  <a:lnTo>
                    <a:pt x="483370" y="204967"/>
                  </a:lnTo>
                  <a:lnTo>
                    <a:pt x="483642" y="204999"/>
                  </a:lnTo>
                  <a:lnTo>
                    <a:pt x="483797" y="204999"/>
                  </a:lnTo>
                  <a:lnTo>
                    <a:pt x="483956" y="204985"/>
                  </a:lnTo>
                  <a:lnTo>
                    <a:pt x="484277" y="204944"/>
                  </a:lnTo>
                  <a:lnTo>
                    <a:pt x="484432" y="204935"/>
                  </a:lnTo>
                  <a:lnTo>
                    <a:pt x="484791" y="204944"/>
                  </a:lnTo>
                  <a:lnTo>
                    <a:pt x="485150" y="204926"/>
                  </a:lnTo>
                  <a:lnTo>
                    <a:pt x="485623" y="204872"/>
                  </a:lnTo>
                  <a:lnTo>
                    <a:pt x="486065" y="205203"/>
                  </a:lnTo>
                  <a:lnTo>
                    <a:pt x="486409" y="205698"/>
                  </a:lnTo>
                  <a:lnTo>
                    <a:pt x="486711" y="205843"/>
                  </a:lnTo>
                  <a:lnTo>
                    <a:pt x="487822" y="206701"/>
                  </a:lnTo>
                  <a:lnTo>
                    <a:pt x="487327" y="207263"/>
                  </a:lnTo>
                  <a:lnTo>
                    <a:pt x="487720" y="207372"/>
                  </a:lnTo>
                  <a:lnTo>
                    <a:pt x="488272" y="207699"/>
                  </a:lnTo>
                  <a:lnTo>
                    <a:pt x="488502" y="207980"/>
                  </a:lnTo>
                  <a:lnTo>
                    <a:pt x="488567" y="208121"/>
                  </a:lnTo>
                  <a:lnTo>
                    <a:pt x="488605" y="208253"/>
                  </a:lnTo>
                  <a:lnTo>
                    <a:pt x="488502" y="208675"/>
                  </a:lnTo>
                  <a:lnTo>
                    <a:pt x="488313" y="208911"/>
                  </a:lnTo>
                  <a:lnTo>
                    <a:pt x="488121" y="209070"/>
                  </a:lnTo>
                  <a:lnTo>
                    <a:pt x="488446" y="209637"/>
                  </a:lnTo>
                  <a:lnTo>
                    <a:pt x="488752" y="209773"/>
                  </a:lnTo>
                  <a:lnTo>
                    <a:pt x="489130" y="209846"/>
                  </a:lnTo>
                  <a:lnTo>
                    <a:pt x="489277" y="209955"/>
                  </a:lnTo>
                  <a:lnTo>
                    <a:pt x="489360" y="210082"/>
                  </a:lnTo>
                  <a:lnTo>
                    <a:pt x="489443" y="210454"/>
                  </a:lnTo>
                  <a:lnTo>
                    <a:pt x="489417" y="210699"/>
                  </a:lnTo>
                  <a:lnTo>
                    <a:pt x="489394" y="211039"/>
                  </a:lnTo>
                  <a:lnTo>
                    <a:pt x="489602" y="211461"/>
                  </a:lnTo>
                  <a:lnTo>
                    <a:pt x="490033" y="211761"/>
                  </a:lnTo>
                  <a:lnTo>
                    <a:pt x="490422" y="211947"/>
                  </a:lnTo>
                  <a:lnTo>
                    <a:pt x="490933" y="212428"/>
                  </a:lnTo>
                  <a:lnTo>
                    <a:pt x="491001" y="212587"/>
                  </a:lnTo>
                  <a:lnTo>
                    <a:pt x="491034" y="213218"/>
                  </a:lnTo>
                  <a:lnTo>
                    <a:pt x="490880" y="213435"/>
                  </a:lnTo>
                  <a:lnTo>
                    <a:pt x="489803" y="213703"/>
                  </a:lnTo>
                  <a:lnTo>
                    <a:pt x="489659" y="213644"/>
                  </a:lnTo>
                  <a:lnTo>
                    <a:pt x="489451" y="213508"/>
                  </a:lnTo>
                  <a:lnTo>
                    <a:pt x="488937" y="213358"/>
                  </a:lnTo>
                  <a:lnTo>
                    <a:pt x="488899" y="213490"/>
                  </a:lnTo>
                  <a:lnTo>
                    <a:pt x="488888" y="213635"/>
                  </a:lnTo>
                  <a:lnTo>
                    <a:pt x="488929" y="213780"/>
                  </a:lnTo>
                  <a:lnTo>
                    <a:pt x="489005" y="213925"/>
                  </a:lnTo>
                  <a:lnTo>
                    <a:pt x="489126" y="214189"/>
                  </a:lnTo>
                  <a:lnTo>
                    <a:pt x="489500" y="214647"/>
                  </a:lnTo>
                  <a:lnTo>
                    <a:pt x="489867" y="214937"/>
                  </a:lnTo>
                  <a:lnTo>
                    <a:pt x="490131" y="215124"/>
                  </a:lnTo>
                  <a:lnTo>
                    <a:pt x="490407" y="215287"/>
                  </a:lnTo>
                  <a:lnTo>
                    <a:pt x="490555" y="215364"/>
                  </a:lnTo>
                  <a:lnTo>
                    <a:pt x="490709" y="215432"/>
                  </a:lnTo>
                  <a:lnTo>
                    <a:pt x="490868" y="215496"/>
                  </a:lnTo>
                  <a:lnTo>
                    <a:pt x="491016" y="215568"/>
                  </a:lnTo>
                  <a:lnTo>
                    <a:pt x="491639" y="216299"/>
                  </a:lnTo>
                  <a:lnTo>
                    <a:pt x="491514" y="216685"/>
                  </a:lnTo>
                  <a:lnTo>
                    <a:pt x="491386" y="216794"/>
                  </a:lnTo>
                  <a:lnTo>
                    <a:pt x="491133" y="217012"/>
                  </a:lnTo>
                  <a:lnTo>
                    <a:pt x="490966" y="217198"/>
                  </a:lnTo>
                  <a:lnTo>
                    <a:pt x="490808" y="217388"/>
                  </a:lnTo>
                  <a:lnTo>
                    <a:pt x="490381" y="217601"/>
                  </a:lnTo>
                  <a:lnTo>
                    <a:pt x="489939" y="218087"/>
                  </a:lnTo>
                  <a:lnTo>
                    <a:pt x="490426" y="218278"/>
                  </a:lnTo>
                  <a:lnTo>
                    <a:pt x="490638" y="218314"/>
                  </a:lnTo>
                  <a:lnTo>
                    <a:pt x="490955" y="218346"/>
                  </a:lnTo>
                  <a:lnTo>
                    <a:pt x="491360" y="218772"/>
                  </a:lnTo>
                  <a:lnTo>
                    <a:pt x="491333" y="219095"/>
                  </a:lnTo>
                  <a:lnTo>
                    <a:pt x="491193" y="219471"/>
                  </a:lnTo>
                  <a:lnTo>
                    <a:pt x="490732" y="219789"/>
                  </a:lnTo>
                  <a:lnTo>
                    <a:pt x="490728" y="219930"/>
                  </a:lnTo>
                  <a:lnTo>
                    <a:pt x="491367" y="220388"/>
                  </a:lnTo>
                  <a:lnTo>
                    <a:pt x="491394" y="220538"/>
                  </a:lnTo>
                  <a:lnTo>
                    <a:pt x="490963" y="220964"/>
                  </a:lnTo>
                  <a:lnTo>
                    <a:pt x="491008" y="221709"/>
                  </a:lnTo>
                  <a:lnTo>
                    <a:pt x="490974" y="222122"/>
                  </a:lnTo>
                  <a:lnTo>
                    <a:pt x="491001" y="222430"/>
                  </a:lnTo>
                  <a:lnTo>
                    <a:pt x="491001" y="222607"/>
                  </a:lnTo>
                  <a:lnTo>
                    <a:pt x="490993" y="222752"/>
                  </a:lnTo>
                  <a:lnTo>
                    <a:pt x="491276" y="223447"/>
                  </a:lnTo>
                  <a:lnTo>
                    <a:pt x="491571" y="223569"/>
                  </a:lnTo>
                  <a:lnTo>
                    <a:pt x="491832" y="223710"/>
                  </a:lnTo>
                  <a:lnTo>
                    <a:pt x="491994" y="224740"/>
                  </a:lnTo>
                  <a:lnTo>
                    <a:pt x="492115" y="225067"/>
                  </a:lnTo>
                  <a:lnTo>
                    <a:pt x="492112" y="225457"/>
                  </a:lnTo>
                  <a:lnTo>
                    <a:pt x="492490" y="226052"/>
                  </a:lnTo>
                  <a:lnTo>
                    <a:pt x="492675" y="226574"/>
                  </a:lnTo>
                  <a:lnTo>
                    <a:pt x="493306" y="227495"/>
                  </a:lnTo>
                  <a:lnTo>
                    <a:pt x="494009" y="228026"/>
                  </a:lnTo>
                  <a:lnTo>
                    <a:pt x="494394" y="228226"/>
                  </a:lnTo>
                  <a:lnTo>
                    <a:pt x="495539" y="229283"/>
                  </a:lnTo>
                  <a:lnTo>
                    <a:pt x="496306" y="229946"/>
                  </a:lnTo>
                  <a:lnTo>
                    <a:pt x="496560" y="230341"/>
                  </a:lnTo>
                  <a:lnTo>
                    <a:pt x="496813" y="230604"/>
                  </a:lnTo>
                  <a:lnTo>
                    <a:pt x="497312" y="231652"/>
                  </a:lnTo>
                  <a:lnTo>
                    <a:pt x="497504" y="231916"/>
                  </a:lnTo>
                  <a:lnTo>
                    <a:pt x="497814" y="232637"/>
                  </a:lnTo>
                  <a:lnTo>
                    <a:pt x="498918" y="234022"/>
                  </a:lnTo>
                  <a:lnTo>
                    <a:pt x="499213" y="234285"/>
                  </a:lnTo>
                  <a:lnTo>
                    <a:pt x="499991" y="234276"/>
                  </a:lnTo>
                  <a:lnTo>
                    <a:pt x="500452" y="234539"/>
                  </a:lnTo>
                  <a:lnTo>
                    <a:pt x="500845" y="234789"/>
                  </a:lnTo>
                  <a:lnTo>
                    <a:pt x="500936" y="235156"/>
                  </a:lnTo>
                  <a:lnTo>
                    <a:pt x="500917" y="235447"/>
                  </a:lnTo>
                  <a:lnTo>
                    <a:pt x="501892" y="236740"/>
                  </a:lnTo>
                  <a:lnTo>
                    <a:pt x="502024" y="236772"/>
                  </a:lnTo>
                  <a:lnTo>
                    <a:pt x="502039" y="237117"/>
                  </a:lnTo>
                  <a:lnTo>
                    <a:pt x="502550" y="238742"/>
                  </a:lnTo>
                  <a:lnTo>
                    <a:pt x="502266" y="238978"/>
                  </a:lnTo>
                  <a:lnTo>
                    <a:pt x="502070" y="238955"/>
                  </a:lnTo>
                  <a:lnTo>
                    <a:pt x="502058" y="239091"/>
                  </a:lnTo>
                  <a:lnTo>
                    <a:pt x="502115" y="239440"/>
                  </a:lnTo>
                  <a:lnTo>
                    <a:pt x="502187" y="239640"/>
                  </a:lnTo>
                  <a:lnTo>
                    <a:pt x="502221" y="239808"/>
                  </a:lnTo>
                  <a:lnTo>
                    <a:pt x="502145" y="240752"/>
                  </a:lnTo>
                  <a:lnTo>
                    <a:pt x="502009" y="240979"/>
                  </a:lnTo>
                  <a:lnTo>
                    <a:pt x="501873" y="241002"/>
                  </a:lnTo>
                  <a:lnTo>
                    <a:pt x="501790" y="241506"/>
                  </a:lnTo>
                  <a:lnTo>
                    <a:pt x="501450" y="242127"/>
                  </a:lnTo>
                  <a:lnTo>
                    <a:pt x="501337" y="242395"/>
                  </a:lnTo>
                  <a:lnTo>
                    <a:pt x="501125" y="242490"/>
                  </a:lnTo>
                  <a:lnTo>
                    <a:pt x="500977" y="242781"/>
                  </a:lnTo>
                  <a:lnTo>
                    <a:pt x="500637" y="242808"/>
                  </a:lnTo>
                  <a:lnTo>
                    <a:pt x="500773" y="243049"/>
                  </a:lnTo>
                  <a:lnTo>
                    <a:pt x="500618" y="243217"/>
                  </a:lnTo>
                  <a:lnTo>
                    <a:pt x="500316" y="243271"/>
                  </a:lnTo>
                  <a:lnTo>
                    <a:pt x="500074" y="243285"/>
                  </a:lnTo>
                  <a:lnTo>
                    <a:pt x="499284" y="243394"/>
                  </a:lnTo>
                  <a:lnTo>
                    <a:pt x="499114" y="243135"/>
                  </a:lnTo>
                  <a:lnTo>
                    <a:pt x="498986" y="243167"/>
                  </a:lnTo>
                  <a:lnTo>
                    <a:pt x="498718" y="243307"/>
                  </a:lnTo>
                  <a:lnTo>
                    <a:pt x="498646" y="243448"/>
                  </a:lnTo>
                  <a:lnTo>
                    <a:pt x="497754" y="244347"/>
                  </a:lnTo>
                  <a:lnTo>
                    <a:pt x="497376" y="244406"/>
                  </a:lnTo>
                  <a:lnTo>
                    <a:pt x="496764" y="244147"/>
                  </a:lnTo>
                  <a:lnTo>
                    <a:pt x="496858" y="244279"/>
                  </a:lnTo>
                  <a:lnTo>
                    <a:pt x="496613" y="244288"/>
                  </a:lnTo>
                  <a:lnTo>
                    <a:pt x="496473" y="244306"/>
                  </a:lnTo>
                  <a:lnTo>
                    <a:pt x="496053" y="244583"/>
                  </a:lnTo>
                  <a:lnTo>
                    <a:pt x="495917" y="244601"/>
                  </a:lnTo>
                  <a:lnTo>
                    <a:pt x="495774" y="244605"/>
                  </a:lnTo>
                  <a:lnTo>
                    <a:pt x="495645" y="244628"/>
                  </a:lnTo>
                  <a:lnTo>
                    <a:pt x="495498" y="244732"/>
                  </a:lnTo>
                  <a:lnTo>
                    <a:pt x="495142" y="244932"/>
                  </a:lnTo>
                  <a:lnTo>
                    <a:pt x="494685" y="244819"/>
                  </a:lnTo>
                  <a:lnTo>
                    <a:pt x="493944" y="245050"/>
                  </a:lnTo>
                  <a:lnTo>
                    <a:pt x="493835" y="245359"/>
                  </a:lnTo>
                  <a:lnTo>
                    <a:pt x="493691" y="245295"/>
                  </a:lnTo>
                  <a:lnTo>
                    <a:pt x="493109" y="245522"/>
                  </a:lnTo>
                  <a:lnTo>
                    <a:pt x="492962" y="245595"/>
                  </a:lnTo>
                  <a:lnTo>
                    <a:pt x="492792" y="245654"/>
                  </a:lnTo>
                  <a:lnTo>
                    <a:pt x="492418" y="245736"/>
                  </a:lnTo>
                  <a:lnTo>
                    <a:pt x="492123" y="246103"/>
                  </a:lnTo>
                  <a:lnTo>
                    <a:pt x="492108" y="246575"/>
                  </a:lnTo>
                  <a:lnTo>
                    <a:pt x="492047" y="246761"/>
                  </a:lnTo>
                  <a:lnTo>
                    <a:pt x="491979" y="247025"/>
                  </a:lnTo>
                  <a:lnTo>
                    <a:pt x="491938" y="247170"/>
                  </a:lnTo>
                  <a:lnTo>
                    <a:pt x="492047" y="247660"/>
                  </a:lnTo>
                  <a:lnTo>
                    <a:pt x="491794" y="248096"/>
                  </a:lnTo>
                  <a:lnTo>
                    <a:pt x="491964" y="248205"/>
                  </a:lnTo>
                  <a:lnTo>
                    <a:pt x="492180" y="248323"/>
                  </a:lnTo>
                  <a:lnTo>
                    <a:pt x="492388" y="248454"/>
                  </a:lnTo>
                  <a:lnTo>
                    <a:pt x="492539" y="248677"/>
                  </a:lnTo>
                  <a:lnTo>
                    <a:pt x="492565" y="248822"/>
                  </a:lnTo>
                  <a:lnTo>
                    <a:pt x="492720" y="249035"/>
                  </a:lnTo>
                  <a:lnTo>
                    <a:pt x="492890" y="249076"/>
                  </a:lnTo>
                  <a:lnTo>
                    <a:pt x="493075" y="249108"/>
                  </a:lnTo>
                  <a:lnTo>
                    <a:pt x="493344" y="249330"/>
                  </a:lnTo>
                  <a:lnTo>
                    <a:pt x="493321" y="249466"/>
                  </a:lnTo>
                  <a:lnTo>
                    <a:pt x="493268" y="249612"/>
                  </a:lnTo>
                  <a:lnTo>
                    <a:pt x="492996" y="249956"/>
                  </a:lnTo>
                  <a:lnTo>
                    <a:pt x="492830" y="250020"/>
                  </a:lnTo>
                  <a:lnTo>
                    <a:pt x="492656" y="250070"/>
                  </a:lnTo>
                  <a:lnTo>
                    <a:pt x="492504" y="250719"/>
                  </a:lnTo>
                  <a:lnTo>
                    <a:pt x="492830" y="251177"/>
                  </a:lnTo>
                  <a:lnTo>
                    <a:pt x="492694" y="251300"/>
                  </a:lnTo>
                  <a:lnTo>
                    <a:pt x="492539" y="251409"/>
                  </a:lnTo>
                  <a:lnTo>
                    <a:pt x="491998" y="253093"/>
                  </a:lnTo>
                  <a:lnTo>
                    <a:pt x="491960" y="253329"/>
                  </a:lnTo>
                  <a:lnTo>
                    <a:pt x="491930" y="253923"/>
                  </a:lnTo>
                  <a:lnTo>
                    <a:pt x="492425" y="254318"/>
                  </a:lnTo>
                  <a:lnTo>
                    <a:pt x="491911" y="254527"/>
                  </a:lnTo>
                  <a:lnTo>
                    <a:pt x="491673" y="254373"/>
                  </a:lnTo>
                  <a:lnTo>
                    <a:pt x="491518" y="254223"/>
                  </a:lnTo>
                  <a:lnTo>
                    <a:pt x="491284" y="254241"/>
                  </a:lnTo>
                  <a:lnTo>
                    <a:pt x="491133" y="254423"/>
                  </a:lnTo>
                  <a:lnTo>
                    <a:pt x="490989" y="254450"/>
                  </a:lnTo>
                  <a:lnTo>
                    <a:pt x="490808" y="254418"/>
                  </a:lnTo>
                  <a:lnTo>
                    <a:pt x="490615" y="254368"/>
                  </a:lnTo>
                  <a:lnTo>
                    <a:pt x="490339" y="254459"/>
                  </a:lnTo>
                  <a:lnTo>
                    <a:pt x="490362" y="254604"/>
                  </a:lnTo>
                  <a:lnTo>
                    <a:pt x="490419" y="254768"/>
                  </a:lnTo>
                  <a:lnTo>
                    <a:pt x="490494" y="254926"/>
                  </a:lnTo>
                  <a:lnTo>
                    <a:pt x="490645" y="255144"/>
                  </a:lnTo>
                  <a:lnTo>
                    <a:pt x="490966" y="255444"/>
                  </a:lnTo>
                  <a:lnTo>
                    <a:pt x="491027" y="255571"/>
                  </a:lnTo>
                  <a:lnTo>
                    <a:pt x="491069" y="255703"/>
                  </a:lnTo>
                  <a:lnTo>
                    <a:pt x="491106" y="256070"/>
                  </a:lnTo>
                  <a:lnTo>
                    <a:pt x="491016" y="256234"/>
                  </a:lnTo>
                  <a:lnTo>
                    <a:pt x="490838" y="256401"/>
                  </a:lnTo>
                  <a:lnTo>
                    <a:pt x="490634" y="256560"/>
                  </a:lnTo>
                  <a:lnTo>
                    <a:pt x="490471" y="256692"/>
                  </a:lnTo>
                  <a:lnTo>
                    <a:pt x="490335" y="257391"/>
                  </a:lnTo>
                  <a:lnTo>
                    <a:pt x="490347" y="257831"/>
                  </a:lnTo>
                  <a:lnTo>
                    <a:pt x="490180" y="257877"/>
                  </a:lnTo>
                  <a:lnTo>
                    <a:pt x="490026" y="257945"/>
                  </a:lnTo>
                  <a:lnTo>
                    <a:pt x="489863" y="258022"/>
                  </a:lnTo>
                  <a:lnTo>
                    <a:pt x="489625" y="258939"/>
                  </a:lnTo>
                  <a:lnTo>
                    <a:pt x="489546" y="259388"/>
                  </a:lnTo>
                  <a:lnTo>
                    <a:pt x="490097" y="260555"/>
                  </a:lnTo>
                  <a:lnTo>
                    <a:pt x="490056" y="260704"/>
                  </a:lnTo>
                  <a:lnTo>
                    <a:pt x="489961" y="260850"/>
                  </a:lnTo>
                  <a:lnTo>
                    <a:pt x="489852" y="260999"/>
                  </a:lnTo>
                  <a:lnTo>
                    <a:pt x="489769" y="261145"/>
                  </a:lnTo>
                  <a:lnTo>
                    <a:pt x="489738" y="261285"/>
                  </a:lnTo>
                  <a:lnTo>
                    <a:pt x="489799" y="261421"/>
                  </a:lnTo>
                  <a:lnTo>
                    <a:pt x="489927" y="261558"/>
                  </a:lnTo>
                  <a:lnTo>
                    <a:pt x="490075" y="261685"/>
                  </a:lnTo>
                  <a:lnTo>
                    <a:pt x="490196" y="261812"/>
                  </a:lnTo>
                  <a:lnTo>
                    <a:pt x="490245" y="261943"/>
                  </a:lnTo>
                  <a:lnTo>
                    <a:pt x="490196" y="262089"/>
                  </a:lnTo>
                  <a:lnTo>
                    <a:pt x="490078" y="262247"/>
                  </a:lnTo>
                  <a:lnTo>
                    <a:pt x="489942" y="262402"/>
                  </a:lnTo>
                  <a:lnTo>
                    <a:pt x="490343" y="262924"/>
                  </a:lnTo>
                  <a:lnTo>
                    <a:pt x="490604" y="263382"/>
                  </a:lnTo>
                  <a:lnTo>
                    <a:pt x="490910" y="263736"/>
                  </a:lnTo>
                  <a:lnTo>
                    <a:pt x="490944" y="263868"/>
                  </a:lnTo>
                  <a:lnTo>
                    <a:pt x="490955" y="264018"/>
                  </a:lnTo>
                  <a:lnTo>
                    <a:pt x="490944" y="264172"/>
                  </a:lnTo>
                  <a:lnTo>
                    <a:pt x="490857" y="264426"/>
                  </a:lnTo>
                  <a:lnTo>
                    <a:pt x="490717" y="264467"/>
                  </a:lnTo>
                  <a:lnTo>
                    <a:pt x="490487" y="264426"/>
                  </a:lnTo>
                  <a:lnTo>
                    <a:pt x="490214" y="264363"/>
                  </a:lnTo>
                  <a:lnTo>
                    <a:pt x="489961" y="264326"/>
                  </a:lnTo>
                  <a:lnTo>
                    <a:pt x="489466" y="264885"/>
                  </a:lnTo>
                  <a:lnTo>
                    <a:pt x="489455" y="265025"/>
                  </a:lnTo>
                  <a:lnTo>
                    <a:pt x="489481" y="265180"/>
                  </a:lnTo>
                  <a:lnTo>
                    <a:pt x="489530" y="265338"/>
                  </a:lnTo>
                  <a:lnTo>
                    <a:pt x="489595" y="265488"/>
                  </a:lnTo>
                  <a:lnTo>
                    <a:pt x="490781" y="266664"/>
                  </a:lnTo>
                  <a:lnTo>
                    <a:pt x="490846" y="266868"/>
                  </a:lnTo>
                  <a:lnTo>
                    <a:pt x="490895" y="267100"/>
                  </a:lnTo>
                  <a:lnTo>
                    <a:pt x="491866" y="267499"/>
                  </a:lnTo>
                  <a:lnTo>
                    <a:pt x="491851" y="267626"/>
                  </a:lnTo>
                  <a:lnTo>
                    <a:pt x="491624" y="267767"/>
                  </a:lnTo>
                  <a:lnTo>
                    <a:pt x="491749" y="269605"/>
                  </a:lnTo>
                  <a:lnTo>
                    <a:pt x="491511" y="269968"/>
                  </a:lnTo>
                  <a:lnTo>
                    <a:pt x="491386" y="270181"/>
                  </a:lnTo>
                  <a:lnTo>
                    <a:pt x="491322" y="270381"/>
                  </a:lnTo>
                  <a:lnTo>
                    <a:pt x="491333" y="270585"/>
                  </a:lnTo>
                  <a:lnTo>
                    <a:pt x="491390" y="270794"/>
                  </a:lnTo>
                  <a:lnTo>
                    <a:pt x="491477" y="271003"/>
                  </a:lnTo>
                  <a:lnTo>
                    <a:pt x="491571" y="271216"/>
                  </a:lnTo>
                  <a:lnTo>
                    <a:pt x="491677" y="271539"/>
                  </a:lnTo>
                  <a:lnTo>
                    <a:pt x="491813" y="271952"/>
                  </a:lnTo>
                  <a:lnTo>
                    <a:pt x="491949" y="271979"/>
                  </a:lnTo>
                  <a:lnTo>
                    <a:pt x="492161" y="271929"/>
                  </a:lnTo>
                  <a:lnTo>
                    <a:pt x="492395" y="271861"/>
                  </a:lnTo>
                  <a:lnTo>
                    <a:pt x="492781" y="271943"/>
                  </a:lnTo>
                  <a:lnTo>
                    <a:pt x="492818" y="272097"/>
                  </a:lnTo>
                  <a:lnTo>
                    <a:pt x="492833" y="272251"/>
                  </a:lnTo>
                  <a:lnTo>
                    <a:pt x="492663" y="272446"/>
                  </a:lnTo>
                  <a:lnTo>
                    <a:pt x="492414" y="272396"/>
                  </a:lnTo>
                  <a:lnTo>
                    <a:pt x="492285" y="272415"/>
                  </a:lnTo>
                  <a:lnTo>
                    <a:pt x="492153" y="272446"/>
                  </a:lnTo>
                  <a:lnTo>
                    <a:pt x="491802" y="272646"/>
                  </a:lnTo>
                  <a:lnTo>
                    <a:pt x="491726" y="272837"/>
                  </a:lnTo>
                  <a:lnTo>
                    <a:pt x="491734" y="273141"/>
                  </a:lnTo>
                  <a:lnTo>
                    <a:pt x="491802" y="273499"/>
                  </a:lnTo>
                  <a:lnTo>
                    <a:pt x="491911" y="273858"/>
                  </a:lnTo>
                  <a:lnTo>
                    <a:pt x="492040" y="274167"/>
                  </a:lnTo>
                  <a:lnTo>
                    <a:pt x="492221" y="274407"/>
                  </a:lnTo>
                  <a:lnTo>
                    <a:pt x="492474" y="274625"/>
                  </a:lnTo>
                  <a:lnTo>
                    <a:pt x="492735" y="274829"/>
                  </a:lnTo>
                  <a:lnTo>
                    <a:pt x="492951" y="275038"/>
                  </a:lnTo>
                  <a:lnTo>
                    <a:pt x="493068" y="275347"/>
                  </a:lnTo>
                  <a:lnTo>
                    <a:pt x="493068" y="275506"/>
                  </a:lnTo>
                  <a:lnTo>
                    <a:pt x="493053" y="275660"/>
                  </a:lnTo>
                  <a:lnTo>
                    <a:pt x="493132" y="275937"/>
                  </a:lnTo>
                  <a:lnTo>
                    <a:pt x="493151" y="276268"/>
                  </a:lnTo>
                  <a:lnTo>
                    <a:pt x="493113" y="276618"/>
                  </a:lnTo>
                  <a:lnTo>
                    <a:pt x="493019" y="276940"/>
                  </a:lnTo>
                  <a:lnTo>
                    <a:pt x="492108" y="277376"/>
                  </a:lnTo>
                  <a:lnTo>
                    <a:pt x="492013" y="277548"/>
                  </a:lnTo>
                  <a:lnTo>
                    <a:pt x="491915" y="277771"/>
                  </a:lnTo>
                  <a:lnTo>
                    <a:pt x="491802" y="277979"/>
                  </a:lnTo>
                  <a:lnTo>
                    <a:pt x="491669" y="278134"/>
                  </a:lnTo>
                  <a:lnTo>
                    <a:pt x="491541" y="278188"/>
                  </a:lnTo>
                  <a:lnTo>
                    <a:pt x="491106" y="278442"/>
                  </a:lnTo>
                  <a:lnTo>
                    <a:pt x="491291" y="278579"/>
                  </a:lnTo>
                  <a:lnTo>
                    <a:pt x="491522" y="278733"/>
                  </a:lnTo>
                  <a:lnTo>
                    <a:pt x="491711" y="278878"/>
                  </a:lnTo>
                  <a:lnTo>
                    <a:pt x="491492" y="279196"/>
                  </a:lnTo>
                  <a:lnTo>
                    <a:pt x="491352" y="279114"/>
                  </a:lnTo>
                  <a:lnTo>
                    <a:pt x="491193" y="279001"/>
                  </a:lnTo>
                  <a:lnTo>
                    <a:pt x="490959" y="278992"/>
                  </a:lnTo>
                  <a:lnTo>
                    <a:pt x="491004" y="279160"/>
                  </a:lnTo>
                  <a:lnTo>
                    <a:pt x="491069" y="279346"/>
                  </a:lnTo>
                  <a:lnTo>
                    <a:pt x="490456" y="279672"/>
                  </a:lnTo>
                  <a:lnTo>
                    <a:pt x="490116" y="279877"/>
                  </a:lnTo>
                  <a:lnTo>
                    <a:pt x="489829" y="280031"/>
                  </a:lnTo>
                  <a:lnTo>
                    <a:pt x="489920" y="280957"/>
                  </a:lnTo>
                  <a:lnTo>
                    <a:pt x="489375" y="281574"/>
                  </a:lnTo>
                  <a:lnTo>
                    <a:pt x="489232" y="281661"/>
                  </a:lnTo>
                  <a:lnTo>
                    <a:pt x="489069" y="281738"/>
                  </a:lnTo>
                  <a:lnTo>
                    <a:pt x="488903" y="281797"/>
                  </a:lnTo>
                  <a:lnTo>
                    <a:pt x="488540" y="281697"/>
                  </a:lnTo>
                  <a:lnTo>
                    <a:pt x="488491" y="281506"/>
                  </a:lnTo>
                  <a:lnTo>
                    <a:pt x="488457" y="281293"/>
                  </a:lnTo>
                  <a:lnTo>
                    <a:pt x="488227" y="281025"/>
                  </a:lnTo>
                  <a:lnTo>
                    <a:pt x="488094" y="281084"/>
                  </a:lnTo>
                  <a:lnTo>
                    <a:pt x="487955" y="281179"/>
                  </a:lnTo>
                  <a:lnTo>
                    <a:pt x="487811" y="281284"/>
                  </a:lnTo>
                  <a:lnTo>
                    <a:pt x="487675" y="281370"/>
                  </a:lnTo>
                  <a:lnTo>
                    <a:pt x="487501" y="281443"/>
                  </a:lnTo>
                  <a:lnTo>
                    <a:pt x="487119" y="281588"/>
                  </a:lnTo>
                  <a:lnTo>
                    <a:pt x="487013" y="281933"/>
                  </a:lnTo>
                  <a:lnTo>
                    <a:pt x="487267" y="282310"/>
                  </a:lnTo>
                  <a:lnTo>
                    <a:pt x="487308" y="282473"/>
                  </a:lnTo>
                  <a:lnTo>
                    <a:pt x="486730" y="282854"/>
                  </a:lnTo>
                  <a:lnTo>
                    <a:pt x="486375" y="282736"/>
                  </a:lnTo>
                  <a:lnTo>
                    <a:pt x="486303" y="282405"/>
                  </a:lnTo>
                  <a:lnTo>
                    <a:pt x="486367" y="282142"/>
                  </a:lnTo>
                  <a:lnTo>
                    <a:pt x="485861" y="282214"/>
                  </a:lnTo>
                  <a:lnTo>
                    <a:pt x="485396" y="281974"/>
                  </a:lnTo>
                  <a:lnTo>
                    <a:pt x="485264" y="281937"/>
                  </a:lnTo>
                  <a:lnTo>
                    <a:pt x="485128" y="281919"/>
                  </a:lnTo>
                  <a:lnTo>
                    <a:pt x="484988" y="281915"/>
                  </a:lnTo>
                  <a:lnTo>
                    <a:pt x="484859" y="281924"/>
                  </a:lnTo>
                  <a:lnTo>
                    <a:pt x="484311" y="282287"/>
                  </a:lnTo>
                  <a:lnTo>
                    <a:pt x="484164" y="282323"/>
                  </a:lnTo>
                  <a:lnTo>
                    <a:pt x="483967" y="282341"/>
                  </a:lnTo>
                  <a:lnTo>
                    <a:pt x="483767" y="282346"/>
                  </a:lnTo>
                  <a:lnTo>
                    <a:pt x="483597" y="282323"/>
                  </a:lnTo>
                  <a:lnTo>
                    <a:pt x="483446" y="282246"/>
                  </a:lnTo>
                  <a:lnTo>
                    <a:pt x="483310" y="282128"/>
                  </a:lnTo>
                  <a:lnTo>
                    <a:pt x="483178" y="281987"/>
                  </a:lnTo>
                  <a:lnTo>
                    <a:pt x="483038" y="281860"/>
                  </a:lnTo>
                  <a:lnTo>
                    <a:pt x="482800" y="281747"/>
                  </a:lnTo>
                  <a:lnTo>
                    <a:pt x="481919" y="281243"/>
                  </a:lnTo>
                  <a:lnTo>
                    <a:pt x="481791" y="281179"/>
                  </a:lnTo>
                  <a:lnTo>
                    <a:pt x="481549" y="281102"/>
                  </a:lnTo>
                  <a:lnTo>
                    <a:pt x="481416" y="281170"/>
                  </a:lnTo>
                  <a:lnTo>
                    <a:pt x="481243" y="280962"/>
                  </a:lnTo>
                  <a:lnTo>
                    <a:pt x="480827" y="281034"/>
                  </a:lnTo>
                  <a:lnTo>
                    <a:pt x="480691" y="281043"/>
                  </a:lnTo>
                  <a:lnTo>
                    <a:pt x="480540" y="281039"/>
                  </a:lnTo>
                  <a:lnTo>
                    <a:pt x="480392" y="281021"/>
                  </a:lnTo>
                  <a:lnTo>
                    <a:pt x="480241" y="280993"/>
                  </a:lnTo>
                  <a:lnTo>
                    <a:pt x="480094" y="280975"/>
                  </a:lnTo>
                  <a:lnTo>
                    <a:pt x="479943" y="280975"/>
                  </a:lnTo>
                  <a:lnTo>
                    <a:pt x="479788" y="281002"/>
                  </a:lnTo>
                  <a:lnTo>
                    <a:pt x="479629" y="281052"/>
                  </a:lnTo>
                  <a:lnTo>
                    <a:pt x="479474" y="281111"/>
                  </a:lnTo>
                  <a:lnTo>
                    <a:pt x="479319" y="281157"/>
                  </a:lnTo>
                  <a:lnTo>
                    <a:pt x="478537" y="281052"/>
                  </a:lnTo>
                  <a:lnTo>
                    <a:pt x="477977" y="281025"/>
                  </a:lnTo>
                  <a:lnTo>
                    <a:pt x="477441" y="280862"/>
                  </a:lnTo>
                  <a:lnTo>
                    <a:pt x="477078" y="280957"/>
                  </a:lnTo>
                  <a:lnTo>
                    <a:pt x="476670" y="281025"/>
                  </a:lnTo>
                  <a:lnTo>
                    <a:pt x="475695" y="280626"/>
                  </a:lnTo>
                  <a:lnTo>
                    <a:pt x="475351" y="280771"/>
                  </a:lnTo>
                  <a:lnTo>
                    <a:pt x="475158" y="280825"/>
                  </a:lnTo>
                  <a:lnTo>
                    <a:pt x="474867" y="280884"/>
                  </a:lnTo>
                  <a:lnTo>
                    <a:pt x="474720" y="280884"/>
                  </a:lnTo>
                  <a:lnTo>
                    <a:pt x="474425" y="280834"/>
                  </a:lnTo>
                  <a:lnTo>
                    <a:pt x="474281" y="280816"/>
                  </a:lnTo>
                  <a:lnTo>
                    <a:pt x="474058" y="280866"/>
                  </a:lnTo>
                  <a:lnTo>
                    <a:pt x="473514" y="280939"/>
                  </a:lnTo>
                  <a:lnTo>
                    <a:pt x="473287" y="280744"/>
                  </a:lnTo>
                  <a:lnTo>
                    <a:pt x="472721" y="280358"/>
                  </a:lnTo>
                  <a:lnTo>
                    <a:pt x="472566" y="280335"/>
                  </a:lnTo>
                  <a:lnTo>
                    <a:pt x="472407" y="280322"/>
                  </a:lnTo>
                  <a:lnTo>
                    <a:pt x="472048" y="280113"/>
                  </a:lnTo>
                  <a:lnTo>
                    <a:pt x="471984" y="279945"/>
                  </a:lnTo>
                  <a:lnTo>
                    <a:pt x="471931" y="279768"/>
                  </a:lnTo>
                  <a:lnTo>
                    <a:pt x="471715" y="279577"/>
                  </a:lnTo>
                  <a:lnTo>
                    <a:pt x="471258" y="279672"/>
                  </a:lnTo>
                  <a:lnTo>
                    <a:pt x="470941" y="279904"/>
                  </a:lnTo>
                  <a:lnTo>
                    <a:pt x="470404" y="280340"/>
                  </a:lnTo>
                  <a:lnTo>
                    <a:pt x="470071" y="280730"/>
                  </a:lnTo>
                  <a:lnTo>
                    <a:pt x="469916" y="280903"/>
                  </a:lnTo>
                  <a:lnTo>
                    <a:pt x="469682" y="281220"/>
                  </a:lnTo>
                  <a:lnTo>
                    <a:pt x="469523" y="281429"/>
                  </a:lnTo>
                  <a:lnTo>
                    <a:pt x="469323" y="281661"/>
                  </a:lnTo>
                  <a:lnTo>
                    <a:pt x="469009" y="281965"/>
                  </a:lnTo>
                  <a:lnTo>
                    <a:pt x="468741" y="282187"/>
                  </a:lnTo>
                  <a:lnTo>
                    <a:pt x="468458" y="282446"/>
                  </a:lnTo>
                  <a:lnTo>
                    <a:pt x="468186" y="282714"/>
                  </a:lnTo>
                  <a:lnTo>
                    <a:pt x="467996" y="282927"/>
                  </a:lnTo>
                  <a:lnTo>
                    <a:pt x="467762" y="283236"/>
                  </a:lnTo>
                  <a:lnTo>
                    <a:pt x="467502" y="283553"/>
                  </a:lnTo>
                  <a:lnTo>
                    <a:pt x="467324" y="283758"/>
                  </a:lnTo>
                  <a:lnTo>
                    <a:pt x="466783" y="284330"/>
                  </a:lnTo>
                  <a:lnTo>
                    <a:pt x="466644" y="284452"/>
                  </a:lnTo>
                  <a:lnTo>
                    <a:pt x="466349" y="284675"/>
                  </a:lnTo>
                  <a:lnTo>
                    <a:pt x="466198" y="284783"/>
                  </a:lnTo>
                  <a:lnTo>
                    <a:pt x="466054" y="284897"/>
                  </a:lnTo>
                  <a:lnTo>
                    <a:pt x="465835" y="285083"/>
                  </a:lnTo>
                  <a:lnTo>
                    <a:pt x="465517" y="285374"/>
                  </a:lnTo>
                  <a:lnTo>
                    <a:pt x="465272" y="285610"/>
                  </a:lnTo>
                  <a:lnTo>
                    <a:pt x="465037" y="285859"/>
                  </a:lnTo>
                  <a:lnTo>
                    <a:pt x="464928" y="285991"/>
                  </a:lnTo>
                  <a:lnTo>
                    <a:pt x="464739" y="286250"/>
                  </a:lnTo>
                  <a:lnTo>
                    <a:pt x="464648" y="286381"/>
                  </a:lnTo>
                  <a:lnTo>
                    <a:pt x="464565" y="286517"/>
                  </a:lnTo>
                  <a:lnTo>
                    <a:pt x="464486" y="286658"/>
                  </a:lnTo>
                  <a:lnTo>
                    <a:pt x="464380" y="286885"/>
                  </a:lnTo>
                  <a:lnTo>
                    <a:pt x="464047" y="287693"/>
                  </a:lnTo>
                  <a:lnTo>
                    <a:pt x="463991" y="287847"/>
                  </a:lnTo>
                  <a:lnTo>
                    <a:pt x="463938" y="288002"/>
                  </a:lnTo>
                  <a:lnTo>
                    <a:pt x="463892" y="288156"/>
                  </a:lnTo>
                  <a:lnTo>
                    <a:pt x="463855" y="288310"/>
                  </a:lnTo>
                  <a:lnTo>
                    <a:pt x="463821" y="288469"/>
                  </a:lnTo>
                  <a:lnTo>
                    <a:pt x="463779" y="288624"/>
                  </a:lnTo>
                  <a:lnTo>
                    <a:pt x="463730" y="288773"/>
                  </a:lnTo>
                  <a:lnTo>
                    <a:pt x="463677" y="288900"/>
                  </a:lnTo>
                  <a:lnTo>
                    <a:pt x="463552" y="289146"/>
                  </a:lnTo>
                  <a:lnTo>
                    <a:pt x="463431" y="289395"/>
                  </a:lnTo>
                  <a:lnTo>
                    <a:pt x="463333" y="289663"/>
                  </a:lnTo>
                  <a:lnTo>
                    <a:pt x="463288" y="289804"/>
                  </a:lnTo>
                  <a:lnTo>
                    <a:pt x="463239" y="289935"/>
                  </a:lnTo>
                  <a:lnTo>
                    <a:pt x="463182" y="290067"/>
                  </a:lnTo>
                  <a:lnTo>
                    <a:pt x="463004" y="290385"/>
                  </a:lnTo>
                  <a:lnTo>
                    <a:pt x="462902" y="290535"/>
                  </a:lnTo>
                  <a:lnTo>
                    <a:pt x="462687" y="290834"/>
                  </a:lnTo>
                  <a:lnTo>
                    <a:pt x="462585" y="290961"/>
                  </a:lnTo>
                  <a:lnTo>
                    <a:pt x="462260" y="291329"/>
                  </a:lnTo>
                  <a:lnTo>
                    <a:pt x="462025" y="291588"/>
                  </a:lnTo>
                  <a:lnTo>
                    <a:pt x="461772" y="291855"/>
                  </a:lnTo>
                  <a:lnTo>
                    <a:pt x="461511" y="292119"/>
                  </a:lnTo>
                  <a:lnTo>
                    <a:pt x="461160" y="292455"/>
                  </a:lnTo>
                  <a:lnTo>
                    <a:pt x="460484" y="293503"/>
                  </a:lnTo>
                  <a:lnTo>
                    <a:pt x="460325" y="294184"/>
                  </a:lnTo>
                  <a:lnTo>
                    <a:pt x="460355" y="294502"/>
                  </a:lnTo>
                  <a:lnTo>
                    <a:pt x="460378" y="294747"/>
                  </a:lnTo>
                  <a:lnTo>
                    <a:pt x="460397" y="294883"/>
                  </a:lnTo>
                  <a:lnTo>
                    <a:pt x="460434" y="295024"/>
                  </a:lnTo>
                  <a:lnTo>
                    <a:pt x="460865" y="295478"/>
                  </a:lnTo>
                  <a:lnTo>
                    <a:pt x="461084" y="295618"/>
                  </a:lnTo>
                  <a:lnTo>
                    <a:pt x="461232" y="295687"/>
                  </a:lnTo>
                  <a:lnTo>
                    <a:pt x="461451" y="295805"/>
                  </a:lnTo>
                  <a:lnTo>
                    <a:pt x="461629" y="295895"/>
                  </a:lnTo>
                  <a:lnTo>
                    <a:pt x="461829" y="295986"/>
                  </a:lnTo>
                  <a:lnTo>
                    <a:pt x="462018" y="296077"/>
                  </a:lnTo>
                  <a:lnTo>
                    <a:pt x="462267" y="296413"/>
                  </a:lnTo>
                  <a:lnTo>
                    <a:pt x="462267" y="296540"/>
                  </a:lnTo>
                  <a:lnTo>
                    <a:pt x="462048" y="296858"/>
                  </a:lnTo>
                  <a:lnTo>
                    <a:pt x="461852" y="296758"/>
                  </a:lnTo>
                  <a:lnTo>
                    <a:pt x="461629" y="296635"/>
                  </a:lnTo>
                  <a:lnTo>
                    <a:pt x="461186" y="297053"/>
                  </a:lnTo>
                  <a:lnTo>
                    <a:pt x="461266" y="297207"/>
                  </a:lnTo>
                  <a:lnTo>
                    <a:pt x="461436" y="297343"/>
                  </a:lnTo>
                  <a:lnTo>
                    <a:pt x="461644" y="297479"/>
                  </a:lnTo>
                  <a:lnTo>
                    <a:pt x="461844" y="297629"/>
                  </a:lnTo>
                  <a:lnTo>
                    <a:pt x="461791" y="297738"/>
                  </a:lnTo>
                  <a:lnTo>
                    <a:pt x="461663" y="297675"/>
                  </a:lnTo>
                  <a:lnTo>
                    <a:pt x="461530" y="297620"/>
                  </a:lnTo>
                  <a:lnTo>
                    <a:pt x="461398" y="297579"/>
                  </a:lnTo>
                  <a:lnTo>
                    <a:pt x="460884" y="297602"/>
                  </a:lnTo>
                  <a:lnTo>
                    <a:pt x="460948" y="297793"/>
                  </a:lnTo>
                  <a:lnTo>
                    <a:pt x="461043" y="298047"/>
                  </a:lnTo>
                  <a:lnTo>
                    <a:pt x="461156" y="298306"/>
                  </a:lnTo>
                  <a:lnTo>
                    <a:pt x="461289" y="298505"/>
                  </a:lnTo>
                  <a:lnTo>
                    <a:pt x="461421" y="298619"/>
                  </a:lnTo>
                  <a:lnTo>
                    <a:pt x="461595" y="298719"/>
                  </a:lnTo>
                  <a:lnTo>
                    <a:pt x="461765" y="298810"/>
                  </a:lnTo>
                  <a:lnTo>
                    <a:pt x="461621" y="300040"/>
                  </a:lnTo>
                  <a:lnTo>
                    <a:pt x="461753" y="300080"/>
                  </a:lnTo>
                  <a:lnTo>
                    <a:pt x="461912" y="300112"/>
                  </a:lnTo>
                  <a:lnTo>
                    <a:pt x="462271" y="300339"/>
                  </a:lnTo>
                  <a:lnTo>
                    <a:pt x="462343" y="300480"/>
                  </a:lnTo>
                  <a:lnTo>
                    <a:pt x="462396" y="300634"/>
                  </a:lnTo>
                  <a:lnTo>
                    <a:pt x="462422" y="300784"/>
                  </a:lnTo>
                  <a:lnTo>
                    <a:pt x="462377" y="300997"/>
                  </a:lnTo>
                  <a:lnTo>
                    <a:pt x="462165" y="301302"/>
                  </a:lnTo>
                  <a:lnTo>
                    <a:pt x="462196" y="301429"/>
                  </a:lnTo>
                  <a:lnTo>
                    <a:pt x="462305" y="301574"/>
                  </a:lnTo>
                  <a:lnTo>
                    <a:pt x="462460" y="301724"/>
                  </a:lnTo>
                  <a:lnTo>
                    <a:pt x="462615" y="301883"/>
                  </a:lnTo>
                  <a:lnTo>
                    <a:pt x="462736" y="302042"/>
                  </a:lnTo>
                  <a:lnTo>
                    <a:pt x="462815" y="302214"/>
                  </a:lnTo>
                  <a:lnTo>
                    <a:pt x="462880" y="302391"/>
                  </a:lnTo>
                  <a:lnTo>
                    <a:pt x="462993" y="302750"/>
                  </a:lnTo>
                  <a:lnTo>
                    <a:pt x="463061" y="302927"/>
                  </a:lnTo>
                  <a:lnTo>
                    <a:pt x="463174" y="303149"/>
                  </a:lnTo>
                  <a:lnTo>
                    <a:pt x="463299" y="303362"/>
                  </a:lnTo>
                  <a:lnTo>
                    <a:pt x="463560" y="303789"/>
                  </a:lnTo>
                  <a:lnTo>
                    <a:pt x="463677" y="304012"/>
                  </a:lnTo>
                  <a:lnTo>
                    <a:pt x="463734" y="304139"/>
                  </a:lnTo>
                  <a:lnTo>
                    <a:pt x="463839" y="304397"/>
                  </a:lnTo>
                  <a:lnTo>
                    <a:pt x="463957" y="304652"/>
                  </a:lnTo>
                  <a:lnTo>
                    <a:pt x="464055" y="304792"/>
                  </a:lnTo>
                  <a:lnTo>
                    <a:pt x="464388" y="305196"/>
                  </a:lnTo>
                  <a:lnTo>
                    <a:pt x="464482" y="305342"/>
                  </a:lnTo>
                  <a:lnTo>
                    <a:pt x="464584" y="305587"/>
                  </a:lnTo>
                  <a:lnTo>
                    <a:pt x="464652" y="305855"/>
                  </a:lnTo>
                  <a:lnTo>
                    <a:pt x="464709" y="306127"/>
                  </a:lnTo>
                  <a:lnTo>
                    <a:pt x="464784" y="306386"/>
                  </a:lnTo>
                  <a:lnTo>
                    <a:pt x="465423" y="307162"/>
                  </a:lnTo>
                  <a:lnTo>
                    <a:pt x="465544" y="307525"/>
                  </a:lnTo>
                  <a:lnTo>
                    <a:pt x="465540" y="307961"/>
                  </a:lnTo>
                  <a:lnTo>
                    <a:pt x="465487" y="308433"/>
                  </a:lnTo>
                  <a:lnTo>
                    <a:pt x="465461" y="308896"/>
                  </a:lnTo>
                  <a:lnTo>
                    <a:pt x="465536" y="309313"/>
                  </a:lnTo>
                  <a:lnTo>
                    <a:pt x="465604" y="309454"/>
                  </a:lnTo>
                  <a:lnTo>
                    <a:pt x="465771" y="309722"/>
                  </a:lnTo>
                  <a:lnTo>
                    <a:pt x="465850" y="309858"/>
                  </a:lnTo>
                  <a:lnTo>
                    <a:pt x="465914" y="310004"/>
                  </a:lnTo>
                  <a:lnTo>
                    <a:pt x="465971" y="310226"/>
                  </a:lnTo>
                  <a:lnTo>
                    <a:pt x="465994" y="310457"/>
                  </a:lnTo>
                  <a:lnTo>
                    <a:pt x="466016" y="310939"/>
                  </a:lnTo>
                  <a:lnTo>
                    <a:pt x="466043" y="311175"/>
                  </a:lnTo>
                  <a:lnTo>
                    <a:pt x="466073" y="311343"/>
                  </a:lnTo>
                  <a:lnTo>
                    <a:pt x="466186" y="311842"/>
                  </a:lnTo>
                  <a:lnTo>
                    <a:pt x="466220" y="312010"/>
                  </a:lnTo>
                  <a:lnTo>
                    <a:pt x="466647" y="312700"/>
                  </a:lnTo>
                  <a:lnTo>
                    <a:pt x="466685" y="312836"/>
                  </a:lnTo>
                  <a:lnTo>
                    <a:pt x="466678" y="313022"/>
                  </a:lnTo>
                  <a:lnTo>
                    <a:pt x="466636" y="313217"/>
                  </a:lnTo>
                  <a:lnTo>
                    <a:pt x="466262" y="313449"/>
                  </a:lnTo>
                  <a:lnTo>
                    <a:pt x="465944" y="313431"/>
                  </a:lnTo>
                  <a:lnTo>
                    <a:pt x="466194" y="313762"/>
                  </a:lnTo>
                  <a:lnTo>
                    <a:pt x="466334" y="313966"/>
                  </a:lnTo>
                  <a:lnTo>
                    <a:pt x="466428" y="314162"/>
                  </a:lnTo>
                  <a:lnTo>
                    <a:pt x="466470" y="314357"/>
                  </a:lnTo>
                  <a:lnTo>
                    <a:pt x="466466" y="314575"/>
                  </a:lnTo>
                  <a:lnTo>
                    <a:pt x="466455" y="314793"/>
                  </a:lnTo>
                  <a:lnTo>
                    <a:pt x="466458" y="315001"/>
                  </a:lnTo>
                  <a:lnTo>
                    <a:pt x="466511" y="315188"/>
                  </a:lnTo>
                  <a:lnTo>
                    <a:pt x="466595" y="315324"/>
                  </a:lnTo>
                  <a:lnTo>
                    <a:pt x="466697" y="315460"/>
                  </a:lnTo>
                  <a:lnTo>
                    <a:pt x="466817" y="315587"/>
                  </a:lnTo>
                  <a:lnTo>
                    <a:pt x="466950" y="315691"/>
                  </a:lnTo>
                  <a:lnTo>
                    <a:pt x="467188" y="315819"/>
                  </a:lnTo>
                  <a:lnTo>
                    <a:pt x="467588" y="315996"/>
                  </a:lnTo>
                  <a:lnTo>
                    <a:pt x="467596" y="316141"/>
                  </a:lnTo>
                  <a:lnTo>
                    <a:pt x="467354" y="316463"/>
                  </a:lnTo>
                  <a:lnTo>
                    <a:pt x="467354" y="316785"/>
                  </a:lnTo>
                  <a:lnTo>
                    <a:pt x="466882" y="317303"/>
                  </a:lnTo>
                  <a:lnTo>
                    <a:pt x="466893" y="317444"/>
                  </a:lnTo>
                  <a:lnTo>
                    <a:pt x="466916" y="317598"/>
                  </a:lnTo>
                  <a:lnTo>
                    <a:pt x="466931" y="317748"/>
                  </a:lnTo>
                  <a:lnTo>
                    <a:pt x="466417" y="318297"/>
                  </a:lnTo>
                  <a:lnTo>
                    <a:pt x="465113" y="319187"/>
                  </a:lnTo>
                  <a:lnTo>
                    <a:pt x="465279" y="319250"/>
                  </a:lnTo>
                  <a:lnTo>
                    <a:pt x="465461" y="319309"/>
                  </a:lnTo>
                  <a:lnTo>
                    <a:pt x="465752" y="319418"/>
                  </a:lnTo>
                  <a:lnTo>
                    <a:pt x="466164" y="319564"/>
                  </a:lnTo>
                  <a:lnTo>
                    <a:pt x="466394" y="319677"/>
                  </a:lnTo>
                  <a:lnTo>
                    <a:pt x="466587" y="319795"/>
                  </a:lnTo>
                  <a:lnTo>
                    <a:pt x="466999" y="320081"/>
                  </a:lnTo>
                  <a:lnTo>
                    <a:pt x="467233" y="320254"/>
                  </a:lnTo>
                  <a:lnTo>
                    <a:pt x="467449" y="320435"/>
                  </a:lnTo>
                  <a:lnTo>
                    <a:pt x="467611" y="320626"/>
                  </a:lnTo>
                  <a:lnTo>
                    <a:pt x="467683" y="320816"/>
                  </a:lnTo>
                  <a:lnTo>
                    <a:pt x="467668" y="320948"/>
                  </a:lnTo>
                  <a:lnTo>
                    <a:pt x="467619" y="321080"/>
                  </a:lnTo>
                  <a:lnTo>
                    <a:pt x="467562" y="321211"/>
                  </a:lnTo>
                  <a:lnTo>
                    <a:pt x="467645" y="321506"/>
                  </a:lnTo>
                  <a:lnTo>
                    <a:pt x="467876" y="321520"/>
                  </a:lnTo>
                  <a:lnTo>
                    <a:pt x="468152" y="321516"/>
                  </a:lnTo>
                  <a:lnTo>
                    <a:pt x="468397" y="321538"/>
                  </a:lnTo>
                  <a:lnTo>
                    <a:pt x="468548" y="321611"/>
                  </a:lnTo>
                  <a:lnTo>
                    <a:pt x="468579" y="321747"/>
                  </a:lnTo>
                  <a:lnTo>
                    <a:pt x="468552" y="321920"/>
                  </a:lnTo>
                  <a:lnTo>
                    <a:pt x="468503" y="322101"/>
                  </a:lnTo>
                  <a:lnTo>
                    <a:pt x="468469" y="322283"/>
                  </a:lnTo>
                  <a:lnTo>
                    <a:pt x="468662" y="322669"/>
                  </a:lnTo>
                  <a:lnTo>
                    <a:pt x="469009" y="322986"/>
                  </a:lnTo>
                  <a:lnTo>
                    <a:pt x="469138" y="323159"/>
                  </a:lnTo>
                  <a:lnTo>
                    <a:pt x="469251" y="323340"/>
                  </a:lnTo>
                  <a:lnTo>
                    <a:pt x="469357" y="323531"/>
                  </a:lnTo>
                  <a:lnTo>
                    <a:pt x="469452" y="323726"/>
                  </a:lnTo>
                  <a:lnTo>
                    <a:pt x="469550" y="323976"/>
                  </a:lnTo>
                  <a:lnTo>
                    <a:pt x="469671" y="324257"/>
                  </a:lnTo>
                  <a:lnTo>
                    <a:pt x="469795" y="324748"/>
                  </a:lnTo>
                  <a:lnTo>
                    <a:pt x="469588" y="325737"/>
                  </a:lnTo>
                  <a:lnTo>
                    <a:pt x="469554" y="325937"/>
                  </a:lnTo>
                  <a:lnTo>
                    <a:pt x="469535" y="326387"/>
                  </a:lnTo>
                  <a:lnTo>
                    <a:pt x="469342" y="326791"/>
                  </a:lnTo>
                  <a:lnTo>
                    <a:pt x="468613" y="327344"/>
                  </a:lnTo>
                  <a:lnTo>
                    <a:pt x="467978" y="327889"/>
                  </a:lnTo>
                  <a:lnTo>
                    <a:pt x="467857" y="328325"/>
                  </a:lnTo>
                  <a:lnTo>
                    <a:pt x="467762" y="328747"/>
                  </a:lnTo>
                  <a:lnTo>
                    <a:pt x="467267" y="329147"/>
                  </a:lnTo>
                  <a:lnTo>
                    <a:pt x="466572" y="329187"/>
                  </a:lnTo>
                  <a:lnTo>
                    <a:pt x="466417" y="329292"/>
                  </a:lnTo>
                  <a:lnTo>
                    <a:pt x="466258" y="328597"/>
                  </a:lnTo>
                  <a:lnTo>
                    <a:pt x="466035" y="328266"/>
                  </a:lnTo>
                  <a:lnTo>
                    <a:pt x="465865" y="328175"/>
                  </a:lnTo>
                  <a:lnTo>
                    <a:pt x="465638" y="328066"/>
                  </a:lnTo>
                  <a:lnTo>
                    <a:pt x="465087" y="327698"/>
                  </a:lnTo>
                  <a:lnTo>
                    <a:pt x="464894" y="327494"/>
                  </a:lnTo>
                  <a:lnTo>
                    <a:pt x="464524" y="327322"/>
                  </a:lnTo>
                  <a:lnTo>
                    <a:pt x="463380" y="326888"/>
                  </a:lnTo>
                  <a:lnTo>
                    <a:pt x="462623" y="326654"/>
                  </a:lnTo>
                  <a:lnTo>
                    <a:pt x="460336" y="325923"/>
                  </a:lnTo>
                  <a:lnTo>
                    <a:pt x="458382" y="325638"/>
                  </a:lnTo>
                  <a:lnTo>
                    <a:pt x="458038" y="325610"/>
                  </a:lnTo>
                  <a:lnTo>
                    <a:pt x="457853" y="325669"/>
                  </a:lnTo>
                  <a:lnTo>
                    <a:pt x="457445" y="325855"/>
                  </a:lnTo>
                  <a:lnTo>
                    <a:pt x="457097" y="326019"/>
                  </a:lnTo>
                  <a:lnTo>
                    <a:pt x="456969" y="326051"/>
                  </a:lnTo>
                  <a:lnTo>
                    <a:pt x="456572" y="326101"/>
                  </a:lnTo>
                  <a:lnTo>
                    <a:pt x="456368" y="326164"/>
                  </a:lnTo>
                  <a:lnTo>
                    <a:pt x="455385" y="326064"/>
                  </a:lnTo>
                  <a:lnTo>
                    <a:pt x="455007" y="326191"/>
                  </a:lnTo>
                  <a:lnTo>
                    <a:pt x="454588" y="326278"/>
                  </a:lnTo>
                  <a:lnTo>
                    <a:pt x="454448" y="326296"/>
                  </a:lnTo>
                  <a:lnTo>
                    <a:pt x="454221" y="326300"/>
                  </a:lnTo>
                  <a:lnTo>
                    <a:pt x="454040" y="326273"/>
                  </a:lnTo>
                  <a:lnTo>
                    <a:pt x="453859" y="326255"/>
                  </a:lnTo>
                  <a:lnTo>
                    <a:pt x="453704" y="326246"/>
                  </a:lnTo>
                  <a:lnTo>
                    <a:pt x="453549" y="326246"/>
                  </a:lnTo>
                  <a:lnTo>
                    <a:pt x="453235" y="326259"/>
                  </a:lnTo>
                  <a:lnTo>
                    <a:pt x="453084" y="326282"/>
                  </a:lnTo>
                  <a:lnTo>
                    <a:pt x="452812" y="326337"/>
                  </a:lnTo>
                  <a:lnTo>
                    <a:pt x="452426" y="326477"/>
                  </a:lnTo>
                  <a:lnTo>
                    <a:pt x="452181" y="326668"/>
                  </a:lnTo>
                  <a:lnTo>
                    <a:pt x="451973" y="326931"/>
                  </a:lnTo>
                  <a:lnTo>
                    <a:pt x="451610" y="327562"/>
                  </a:lnTo>
                  <a:lnTo>
                    <a:pt x="451421" y="327857"/>
                  </a:lnTo>
                  <a:lnTo>
                    <a:pt x="451032" y="328357"/>
                  </a:lnTo>
                  <a:lnTo>
                    <a:pt x="450223" y="329333"/>
                  </a:lnTo>
                  <a:lnTo>
                    <a:pt x="449830" y="329828"/>
                  </a:lnTo>
                  <a:lnTo>
                    <a:pt x="449456" y="330336"/>
                  </a:lnTo>
                  <a:lnTo>
                    <a:pt x="449146" y="330804"/>
                  </a:lnTo>
                  <a:lnTo>
                    <a:pt x="448851" y="331285"/>
                  </a:lnTo>
                  <a:lnTo>
                    <a:pt x="448280" y="332256"/>
                  </a:lnTo>
                  <a:lnTo>
                    <a:pt x="447986" y="332737"/>
                  </a:lnTo>
                  <a:lnTo>
                    <a:pt x="447457" y="333546"/>
                  </a:lnTo>
                  <a:lnTo>
                    <a:pt x="447188" y="333950"/>
                  </a:lnTo>
                  <a:lnTo>
                    <a:pt x="446928" y="334354"/>
                  </a:lnTo>
                  <a:lnTo>
                    <a:pt x="446682" y="334771"/>
                  </a:lnTo>
                  <a:lnTo>
                    <a:pt x="446485" y="335143"/>
                  </a:lnTo>
                  <a:lnTo>
                    <a:pt x="446293" y="335520"/>
                  </a:lnTo>
                  <a:lnTo>
                    <a:pt x="446111" y="335902"/>
                  </a:lnTo>
                  <a:lnTo>
                    <a:pt x="445934" y="336287"/>
                  </a:lnTo>
                  <a:lnTo>
                    <a:pt x="445771" y="336678"/>
                  </a:lnTo>
                  <a:lnTo>
                    <a:pt x="445537" y="337009"/>
                  </a:lnTo>
                  <a:lnTo>
                    <a:pt x="445306" y="337345"/>
                  </a:lnTo>
                  <a:lnTo>
                    <a:pt x="445083" y="337686"/>
                  </a:lnTo>
                  <a:lnTo>
                    <a:pt x="444656" y="338376"/>
                  </a:lnTo>
                  <a:lnTo>
                    <a:pt x="444448" y="338684"/>
                  </a:lnTo>
                  <a:lnTo>
                    <a:pt x="444225" y="338998"/>
                  </a:lnTo>
                  <a:lnTo>
                    <a:pt x="444018" y="339315"/>
                  </a:lnTo>
                  <a:lnTo>
                    <a:pt x="443859" y="339633"/>
                  </a:lnTo>
                  <a:lnTo>
                    <a:pt x="443787" y="339956"/>
                  </a:lnTo>
                  <a:lnTo>
                    <a:pt x="443787" y="340169"/>
                  </a:lnTo>
                  <a:lnTo>
                    <a:pt x="443806" y="340387"/>
                  </a:lnTo>
                  <a:lnTo>
                    <a:pt x="443844" y="340605"/>
                  </a:lnTo>
                  <a:lnTo>
                    <a:pt x="443908" y="340814"/>
                  </a:lnTo>
                  <a:lnTo>
                    <a:pt x="443999" y="341000"/>
                  </a:lnTo>
                  <a:lnTo>
                    <a:pt x="444777" y="341585"/>
                  </a:lnTo>
                  <a:lnTo>
                    <a:pt x="445008" y="341903"/>
                  </a:lnTo>
                  <a:lnTo>
                    <a:pt x="445125" y="342148"/>
                  </a:lnTo>
                  <a:lnTo>
                    <a:pt x="445261" y="342398"/>
                  </a:lnTo>
                  <a:lnTo>
                    <a:pt x="445386" y="342720"/>
                  </a:lnTo>
                  <a:lnTo>
                    <a:pt x="445159" y="343338"/>
                  </a:lnTo>
                  <a:lnTo>
                    <a:pt x="444841" y="343497"/>
                  </a:lnTo>
                  <a:lnTo>
                    <a:pt x="444705" y="343578"/>
                  </a:lnTo>
                  <a:lnTo>
                    <a:pt x="444592" y="344159"/>
                  </a:lnTo>
                  <a:lnTo>
                    <a:pt x="444721" y="344250"/>
                  </a:lnTo>
                  <a:lnTo>
                    <a:pt x="444853" y="344327"/>
                  </a:lnTo>
                  <a:lnTo>
                    <a:pt x="445000" y="344377"/>
                  </a:lnTo>
                  <a:lnTo>
                    <a:pt x="445182" y="344405"/>
                  </a:lnTo>
                  <a:lnTo>
                    <a:pt x="445355" y="344423"/>
                  </a:lnTo>
                  <a:lnTo>
                    <a:pt x="445491" y="344450"/>
                  </a:lnTo>
                  <a:lnTo>
                    <a:pt x="445556" y="344750"/>
                  </a:lnTo>
                  <a:lnTo>
                    <a:pt x="445397" y="344918"/>
                  </a:lnTo>
                  <a:lnTo>
                    <a:pt x="445250" y="344890"/>
                  </a:lnTo>
                  <a:lnTo>
                    <a:pt x="445079" y="344849"/>
                  </a:lnTo>
                  <a:lnTo>
                    <a:pt x="445246" y="345830"/>
                  </a:lnTo>
                  <a:lnTo>
                    <a:pt x="445389" y="346066"/>
                  </a:lnTo>
                  <a:lnTo>
                    <a:pt x="445510" y="346316"/>
                  </a:lnTo>
                  <a:lnTo>
                    <a:pt x="445620" y="346575"/>
                  </a:lnTo>
                  <a:lnTo>
                    <a:pt x="445707" y="346842"/>
                  </a:lnTo>
                  <a:lnTo>
                    <a:pt x="445779" y="347106"/>
                  </a:lnTo>
                  <a:lnTo>
                    <a:pt x="445809" y="347446"/>
                  </a:lnTo>
                  <a:lnTo>
                    <a:pt x="445783" y="347800"/>
                  </a:lnTo>
                  <a:lnTo>
                    <a:pt x="445741" y="348159"/>
                  </a:lnTo>
                  <a:lnTo>
                    <a:pt x="445726" y="348504"/>
                  </a:lnTo>
                  <a:lnTo>
                    <a:pt x="445877" y="349026"/>
                  </a:lnTo>
                  <a:lnTo>
                    <a:pt x="446002" y="349321"/>
                  </a:lnTo>
                  <a:lnTo>
                    <a:pt x="445994" y="349476"/>
                  </a:lnTo>
                  <a:lnTo>
                    <a:pt x="445945" y="349630"/>
                  </a:lnTo>
                  <a:lnTo>
                    <a:pt x="445881" y="349793"/>
                  </a:lnTo>
                  <a:lnTo>
                    <a:pt x="445832" y="349952"/>
                  </a:lnTo>
                  <a:lnTo>
                    <a:pt x="445866" y="350946"/>
                  </a:lnTo>
                  <a:lnTo>
                    <a:pt x="445465" y="351064"/>
                  </a:lnTo>
                  <a:lnTo>
                    <a:pt x="445227" y="351033"/>
                  </a:lnTo>
                  <a:lnTo>
                    <a:pt x="445098" y="351151"/>
                  </a:lnTo>
                  <a:lnTo>
                    <a:pt x="444981" y="351391"/>
                  </a:lnTo>
                  <a:lnTo>
                    <a:pt x="444875" y="351668"/>
                  </a:lnTo>
                  <a:lnTo>
                    <a:pt x="444773" y="351900"/>
                  </a:lnTo>
                  <a:lnTo>
                    <a:pt x="443866" y="351600"/>
                  </a:lnTo>
                  <a:lnTo>
                    <a:pt x="443568" y="351591"/>
                  </a:lnTo>
                  <a:lnTo>
                    <a:pt x="443402" y="351523"/>
                  </a:lnTo>
                  <a:lnTo>
                    <a:pt x="443243" y="351419"/>
                  </a:lnTo>
                  <a:lnTo>
                    <a:pt x="443088" y="351305"/>
                  </a:lnTo>
                  <a:lnTo>
                    <a:pt x="442929" y="351205"/>
                  </a:lnTo>
                  <a:lnTo>
                    <a:pt x="442767" y="351155"/>
                  </a:lnTo>
                  <a:lnTo>
                    <a:pt x="442105" y="351287"/>
                  </a:lnTo>
                  <a:lnTo>
                    <a:pt x="441973" y="351396"/>
                  </a:lnTo>
                  <a:lnTo>
                    <a:pt x="441724" y="351646"/>
                  </a:lnTo>
                  <a:lnTo>
                    <a:pt x="441591" y="351755"/>
                  </a:lnTo>
                  <a:lnTo>
                    <a:pt x="441391" y="351873"/>
                  </a:lnTo>
                  <a:lnTo>
                    <a:pt x="441187" y="351972"/>
                  </a:lnTo>
                  <a:lnTo>
                    <a:pt x="440756" y="352159"/>
                  </a:lnTo>
                  <a:lnTo>
                    <a:pt x="440545" y="352258"/>
                  </a:lnTo>
                  <a:lnTo>
                    <a:pt x="440314" y="352372"/>
                  </a:lnTo>
                  <a:lnTo>
                    <a:pt x="439380" y="352844"/>
                  </a:lnTo>
                  <a:lnTo>
                    <a:pt x="439093" y="352840"/>
                  </a:lnTo>
                  <a:lnTo>
                    <a:pt x="438957" y="352826"/>
                  </a:lnTo>
                  <a:lnTo>
                    <a:pt x="438825" y="352799"/>
                  </a:lnTo>
                  <a:lnTo>
                    <a:pt x="438462" y="352903"/>
                  </a:lnTo>
                  <a:lnTo>
                    <a:pt x="438236" y="353112"/>
                  </a:lnTo>
                  <a:lnTo>
                    <a:pt x="437366" y="353498"/>
                  </a:lnTo>
                  <a:lnTo>
                    <a:pt x="437109" y="353366"/>
                  </a:lnTo>
                  <a:lnTo>
                    <a:pt x="436981" y="353330"/>
                  </a:lnTo>
                  <a:lnTo>
                    <a:pt x="436709" y="353344"/>
                  </a:lnTo>
                  <a:lnTo>
                    <a:pt x="436535" y="353384"/>
                  </a:lnTo>
                  <a:lnTo>
                    <a:pt x="436350" y="353507"/>
                  </a:lnTo>
                  <a:lnTo>
                    <a:pt x="436187" y="353711"/>
                  </a:lnTo>
                  <a:lnTo>
                    <a:pt x="436040" y="353961"/>
                  </a:lnTo>
                  <a:lnTo>
                    <a:pt x="435904" y="354229"/>
                  </a:lnTo>
                  <a:lnTo>
                    <a:pt x="435764" y="354474"/>
                  </a:lnTo>
                  <a:lnTo>
                    <a:pt x="435526" y="354864"/>
                  </a:lnTo>
                  <a:lnTo>
                    <a:pt x="435412" y="355060"/>
                  </a:lnTo>
                  <a:lnTo>
                    <a:pt x="435303" y="355264"/>
                  </a:lnTo>
                  <a:lnTo>
                    <a:pt x="435201" y="355464"/>
                  </a:lnTo>
                  <a:lnTo>
                    <a:pt x="435080" y="355736"/>
                  </a:lnTo>
                  <a:lnTo>
                    <a:pt x="434978" y="356008"/>
                  </a:lnTo>
                  <a:lnTo>
                    <a:pt x="434777" y="356567"/>
                  </a:lnTo>
                  <a:lnTo>
                    <a:pt x="434672" y="356844"/>
                  </a:lnTo>
                  <a:lnTo>
                    <a:pt x="434483" y="357293"/>
                  </a:lnTo>
                  <a:lnTo>
                    <a:pt x="434180" y="357956"/>
                  </a:lnTo>
                  <a:lnTo>
                    <a:pt x="433844" y="358887"/>
                  </a:lnTo>
                  <a:lnTo>
                    <a:pt x="433489" y="359813"/>
                  </a:lnTo>
                  <a:lnTo>
                    <a:pt x="433118" y="360735"/>
                  </a:lnTo>
                  <a:lnTo>
                    <a:pt x="432725" y="361647"/>
                  </a:lnTo>
                  <a:lnTo>
                    <a:pt x="432321" y="362550"/>
                  </a:lnTo>
                  <a:lnTo>
                    <a:pt x="431981" y="363245"/>
                  </a:lnTo>
                  <a:lnTo>
                    <a:pt x="431626" y="363931"/>
                  </a:lnTo>
                  <a:lnTo>
                    <a:pt x="431263" y="364612"/>
                  </a:lnTo>
                  <a:lnTo>
                    <a:pt x="430908" y="365297"/>
                  </a:lnTo>
                  <a:lnTo>
                    <a:pt x="430571" y="365992"/>
                  </a:lnTo>
                  <a:lnTo>
                    <a:pt x="430171" y="366850"/>
                  </a:lnTo>
                  <a:lnTo>
                    <a:pt x="429778" y="367713"/>
                  </a:lnTo>
                  <a:lnTo>
                    <a:pt x="429407" y="368580"/>
                  </a:lnTo>
                  <a:lnTo>
                    <a:pt x="429075" y="369465"/>
                  </a:lnTo>
                  <a:lnTo>
                    <a:pt x="428806" y="370359"/>
                  </a:lnTo>
                  <a:lnTo>
                    <a:pt x="428542" y="371821"/>
                  </a:lnTo>
                  <a:lnTo>
                    <a:pt x="428451" y="373333"/>
                  </a:lnTo>
                  <a:lnTo>
                    <a:pt x="428459" y="374868"/>
                  </a:lnTo>
                  <a:lnTo>
                    <a:pt x="428489" y="376407"/>
                  </a:lnTo>
                  <a:lnTo>
                    <a:pt x="428470" y="377937"/>
                  </a:lnTo>
                  <a:lnTo>
                    <a:pt x="428410" y="378999"/>
                  </a:lnTo>
                  <a:lnTo>
                    <a:pt x="428330" y="380066"/>
                  </a:lnTo>
                  <a:lnTo>
                    <a:pt x="428262" y="381129"/>
                  </a:lnTo>
                  <a:lnTo>
                    <a:pt x="428224" y="382191"/>
                  </a:lnTo>
                  <a:lnTo>
                    <a:pt x="428243" y="383249"/>
                  </a:lnTo>
                  <a:lnTo>
                    <a:pt x="428292" y="383989"/>
                  </a:lnTo>
                  <a:lnTo>
                    <a:pt x="428360" y="384734"/>
                  </a:lnTo>
                  <a:lnTo>
                    <a:pt x="428447" y="385474"/>
                  </a:lnTo>
                  <a:lnTo>
                    <a:pt x="428553" y="386209"/>
                  </a:lnTo>
                  <a:lnTo>
                    <a:pt x="428678" y="386940"/>
                  </a:lnTo>
                  <a:lnTo>
                    <a:pt x="428776" y="387571"/>
                  </a:lnTo>
                  <a:lnTo>
                    <a:pt x="428867" y="388216"/>
                  </a:lnTo>
                  <a:lnTo>
                    <a:pt x="428980" y="388852"/>
                  </a:lnTo>
                  <a:lnTo>
                    <a:pt x="429150" y="389451"/>
                  </a:lnTo>
                  <a:lnTo>
                    <a:pt x="429403" y="390000"/>
                  </a:lnTo>
                  <a:lnTo>
                    <a:pt x="429687" y="390418"/>
                  </a:lnTo>
                  <a:lnTo>
                    <a:pt x="430019" y="390822"/>
                  </a:lnTo>
                  <a:lnTo>
                    <a:pt x="430545" y="391367"/>
                  </a:lnTo>
                  <a:lnTo>
                    <a:pt x="430790" y="391712"/>
                  </a:lnTo>
                  <a:lnTo>
                    <a:pt x="430915" y="391907"/>
                  </a:lnTo>
                  <a:lnTo>
                    <a:pt x="431592" y="391989"/>
                  </a:lnTo>
                  <a:lnTo>
                    <a:pt x="432072" y="391816"/>
                  </a:lnTo>
                  <a:lnTo>
                    <a:pt x="432155" y="391984"/>
                  </a:lnTo>
                  <a:lnTo>
                    <a:pt x="432404" y="392407"/>
                  </a:lnTo>
                  <a:lnTo>
                    <a:pt x="432676" y="392774"/>
                  </a:lnTo>
                  <a:lnTo>
                    <a:pt x="432820" y="392965"/>
                  </a:lnTo>
                  <a:lnTo>
                    <a:pt x="433103" y="393596"/>
                  </a:lnTo>
                  <a:lnTo>
                    <a:pt x="432540" y="393882"/>
                  </a:lnTo>
                  <a:lnTo>
                    <a:pt x="431784" y="394055"/>
                  </a:lnTo>
                  <a:lnTo>
                    <a:pt x="431743" y="394187"/>
                  </a:lnTo>
                  <a:lnTo>
                    <a:pt x="431735" y="394359"/>
                  </a:lnTo>
                  <a:lnTo>
                    <a:pt x="431758" y="394541"/>
                  </a:lnTo>
                  <a:lnTo>
                    <a:pt x="431886" y="394818"/>
                  </a:lnTo>
                  <a:lnTo>
                    <a:pt x="431954" y="395072"/>
                  </a:lnTo>
                  <a:lnTo>
                    <a:pt x="432056" y="395599"/>
                  </a:lnTo>
                  <a:lnTo>
                    <a:pt x="432136" y="395844"/>
                  </a:lnTo>
                  <a:lnTo>
                    <a:pt x="432253" y="396048"/>
                  </a:lnTo>
                  <a:lnTo>
                    <a:pt x="432396" y="396193"/>
                  </a:lnTo>
                  <a:lnTo>
                    <a:pt x="432540" y="396252"/>
                  </a:lnTo>
                  <a:lnTo>
                    <a:pt x="432831" y="396361"/>
                  </a:lnTo>
                  <a:lnTo>
                    <a:pt x="433198" y="396488"/>
                  </a:lnTo>
                  <a:lnTo>
                    <a:pt x="433479" y="396580"/>
                  </a:lnTo>
                  <a:lnTo>
                    <a:pt x="433636" y="396629"/>
                  </a:lnTo>
                  <a:lnTo>
                    <a:pt x="433810" y="396670"/>
                  </a:lnTo>
                  <a:lnTo>
                    <a:pt x="433984" y="396702"/>
                  </a:lnTo>
                  <a:lnTo>
                    <a:pt x="434150" y="396711"/>
                  </a:lnTo>
                  <a:lnTo>
                    <a:pt x="434490" y="396688"/>
                  </a:lnTo>
                  <a:lnTo>
                    <a:pt x="434657" y="396688"/>
                  </a:lnTo>
                  <a:lnTo>
                    <a:pt x="434811" y="396716"/>
                  </a:lnTo>
                  <a:lnTo>
                    <a:pt x="434978" y="396788"/>
                  </a:lnTo>
                  <a:lnTo>
                    <a:pt x="435133" y="396883"/>
                  </a:lnTo>
                  <a:lnTo>
                    <a:pt x="435280" y="397002"/>
                  </a:lnTo>
                  <a:lnTo>
                    <a:pt x="435560" y="397260"/>
                  </a:lnTo>
                  <a:lnTo>
                    <a:pt x="435783" y="397501"/>
                  </a:lnTo>
                  <a:lnTo>
                    <a:pt x="435979" y="397769"/>
                  </a:lnTo>
                  <a:lnTo>
                    <a:pt x="436335" y="398350"/>
                  </a:lnTo>
                  <a:lnTo>
                    <a:pt x="436516" y="398636"/>
                  </a:lnTo>
                  <a:lnTo>
                    <a:pt x="436728" y="398931"/>
                  </a:lnTo>
                  <a:lnTo>
                    <a:pt x="436943" y="399217"/>
                  </a:lnTo>
                  <a:lnTo>
                    <a:pt x="437155" y="399512"/>
                  </a:lnTo>
                  <a:lnTo>
                    <a:pt x="437347" y="399812"/>
                  </a:lnTo>
                  <a:lnTo>
                    <a:pt x="437510" y="400130"/>
                  </a:lnTo>
                  <a:lnTo>
                    <a:pt x="437657" y="400520"/>
                  </a:lnTo>
                  <a:lnTo>
                    <a:pt x="437767" y="400938"/>
                  </a:lnTo>
                  <a:lnTo>
                    <a:pt x="437850" y="401360"/>
                  </a:lnTo>
                  <a:lnTo>
                    <a:pt x="437899" y="401792"/>
                  </a:lnTo>
                  <a:lnTo>
                    <a:pt x="437926" y="402214"/>
                  </a:lnTo>
                  <a:lnTo>
                    <a:pt x="437903" y="402713"/>
                  </a:lnTo>
                  <a:lnTo>
                    <a:pt x="437820" y="403208"/>
                  </a:lnTo>
                  <a:lnTo>
                    <a:pt x="437710" y="403708"/>
                  </a:lnTo>
                  <a:lnTo>
                    <a:pt x="437608" y="404207"/>
                  </a:lnTo>
                  <a:lnTo>
                    <a:pt x="437548" y="404707"/>
                  </a:lnTo>
                  <a:lnTo>
                    <a:pt x="437529" y="405174"/>
                  </a:lnTo>
                  <a:lnTo>
                    <a:pt x="437525" y="405647"/>
                  </a:lnTo>
                  <a:lnTo>
                    <a:pt x="437540" y="406119"/>
                  </a:lnTo>
                  <a:lnTo>
                    <a:pt x="437574" y="406586"/>
                  </a:lnTo>
                  <a:lnTo>
                    <a:pt x="437623" y="407054"/>
                  </a:lnTo>
                  <a:lnTo>
                    <a:pt x="437680" y="407422"/>
                  </a:lnTo>
                  <a:lnTo>
                    <a:pt x="437744" y="407790"/>
                  </a:lnTo>
                  <a:lnTo>
                    <a:pt x="437823" y="408153"/>
                  </a:lnTo>
                  <a:lnTo>
                    <a:pt x="437914" y="408516"/>
                  </a:lnTo>
                  <a:lnTo>
                    <a:pt x="438009" y="408875"/>
                  </a:lnTo>
                  <a:lnTo>
                    <a:pt x="438145" y="409247"/>
                  </a:lnTo>
                  <a:lnTo>
                    <a:pt x="438322" y="409615"/>
                  </a:lnTo>
                  <a:lnTo>
                    <a:pt x="438492" y="409983"/>
                  </a:lnTo>
                  <a:lnTo>
                    <a:pt x="438617" y="410346"/>
                  </a:lnTo>
                  <a:lnTo>
                    <a:pt x="438655" y="410705"/>
                  </a:lnTo>
                  <a:lnTo>
                    <a:pt x="438606" y="411018"/>
                  </a:lnTo>
                  <a:lnTo>
                    <a:pt x="438496" y="411331"/>
                  </a:lnTo>
                  <a:lnTo>
                    <a:pt x="438349" y="411640"/>
                  </a:lnTo>
                  <a:lnTo>
                    <a:pt x="438027" y="412244"/>
                  </a:lnTo>
                  <a:lnTo>
                    <a:pt x="437929" y="412426"/>
                  </a:lnTo>
                  <a:lnTo>
                    <a:pt x="437706" y="412780"/>
                  </a:lnTo>
                  <a:lnTo>
                    <a:pt x="437608" y="412957"/>
                  </a:lnTo>
                  <a:lnTo>
                    <a:pt x="437525" y="413143"/>
                  </a:lnTo>
                  <a:lnTo>
                    <a:pt x="437480" y="413297"/>
                  </a:lnTo>
                  <a:lnTo>
                    <a:pt x="437449" y="413456"/>
                  </a:lnTo>
                  <a:lnTo>
                    <a:pt x="437427" y="413620"/>
                  </a:lnTo>
                  <a:lnTo>
                    <a:pt x="437362" y="413938"/>
                  </a:lnTo>
                  <a:lnTo>
                    <a:pt x="437136" y="414537"/>
                  </a:lnTo>
                  <a:lnTo>
                    <a:pt x="436780" y="414950"/>
                  </a:lnTo>
                  <a:lnTo>
                    <a:pt x="436671" y="415105"/>
                  </a:lnTo>
                  <a:lnTo>
                    <a:pt x="436357" y="415586"/>
                  </a:lnTo>
                  <a:lnTo>
                    <a:pt x="435945" y="416049"/>
                  </a:lnTo>
                  <a:lnTo>
                    <a:pt x="435624" y="416380"/>
                  </a:lnTo>
                  <a:lnTo>
                    <a:pt x="435167" y="416889"/>
                  </a:lnTo>
                  <a:lnTo>
                    <a:pt x="434921" y="417025"/>
                  </a:lnTo>
                  <a:lnTo>
                    <a:pt x="434683" y="417180"/>
                  </a:lnTo>
                  <a:lnTo>
                    <a:pt x="434460" y="417357"/>
                  </a:lnTo>
                  <a:lnTo>
                    <a:pt x="434248" y="417552"/>
                  </a:lnTo>
                  <a:lnTo>
                    <a:pt x="433882" y="417992"/>
                  </a:lnTo>
                  <a:lnTo>
                    <a:pt x="433799" y="418120"/>
                  </a:lnTo>
                  <a:lnTo>
                    <a:pt x="433723" y="418247"/>
                  </a:lnTo>
                  <a:lnTo>
                    <a:pt x="433349" y="418941"/>
                  </a:lnTo>
                  <a:lnTo>
                    <a:pt x="433134" y="418996"/>
                  </a:lnTo>
                  <a:lnTo>
                    <a:pt x="432960" y="419141"/>
                  </a:lnTo>
                  <a:lnTo>
                    <a:pt x="432820" y="419364"/>
                  </a:lnTo>
                  <a:lnTo>
                    <a:pt x="432691" y="419604"/>
                  </a:lnTo>
                  <a:lnTo>
                    <a:pt x="432552" y="419818"/>
                  </a:lnTo>
                  <a:lnTo>
                    <a:pt x="432381" y="419954"/>
                  </a:lnTo>
                  <a:lnTo>
                    <a:pt x="432211" y="419981"/>
                  </a:lnTo>
                  <a:lnTo>
                    <a:pt x="432026" y="419968"/>
                  </a:lnTo>
                  <a:lnTo>
                    <a:pt x="431833" y="419936"/>
                  </a:lnTo>
                  <a:lnTo>
                    <a:pt x="431648" y="419918"/>
                  </a:lnTo>
                  <a:lnTo>
                    <a:pt x="431474" y="419940"/>
                  </a:lnTo>
                  <a:lnTo>
                    <a:pt x="431267" y="420058"/>
                  </a:lnTo>
                  <a:lnTo>
                    <a:pt x="431085" y="420245"/>
                  </a:lnTo>
                  <a:lnTo>
                    <a:pt x="430741" y="420699"/>
                  </a:lnTo>
                  <a:lnTo>
                    <a:pt x="430548" y="420894"/>
                  </a:lnTo>
                  <a:lnTo>
                    <a:pt x="430344" y="421057"/>
                  </a:lnTo>
                  <a:lnTo>
                    <a:pt x="430133" y="421216"/>
                  </a:lnTo>
                  <a:lnTo>
                    <a:pt x="429917" y="421366"/>
                  </a:lnTo>
                  <a:lnTo>
                    <a:pt x="429691" y="421502"/>
                  </a:lnTo>
                  <a:lnTo>
                    <a:pt x="429456" y="421616"/>
                  </a:lnTo>
                  <a:lnTo>
                    <a:pt x="429199" y="421711"/>
                  </a:lnTo>
                  <a:lnTo>
                    <a:pt x="428927" y="421779"/>
                  </a:lnTo>
                  <a:lnTo>
                    <a:pt x="428648" y="421834"/>
                  </a:lnTo>
                  <a:lnTo>
                    <a:pt x="428092" y="421934"/>
                  </a:lnTo>
                  <a:lnTo>
                    <a:pt x="427865" y="421988"/>
                  </a:lnTo>
                  <a:lnTo>
                    <a:pt x="427635" y="422052"/>
                  </a:lnTo>
                  <a:lnTo>
                    <a:pt x="427404" y="422106"/>
                  </a:lnTo>
                  <a:lnTo>
                    <a:pt x="427178" y="422143"/>
                  </a:lnTo>
                  <a:lnTo>
                    <a:pt x="426951" y="422147"/>
                  </a:lnTo>
                  <a:lnTo>
                    <a:pt x="426735" y="422097"/>
                  </a:lnTo>
                  <a:lnTo>
                    <a:pt x="426520" y="422011"/>
                  </a:lnTo>
                  <a:lnTo>
                    <a:pt x="426308" y="421911"/>
                  </a:lnTo>
                  <a:lnTo>
                    <a:pt x="426097" y="421825"/>
                  </a:lnTo>
                  <a:lnTo>
                    <a:pt x="425881" y="421784"/>
                  </a:lnTo>
                  <a:lnTo>
                    <a:pt x="425564" y="421829"/>
                  </a:lnTo>
                  <a:lnTo>
                    <a:pt x="425246" y="421956"/>
                  </a:lnTo>
                  <a:lnTo>
                    <a:pt x="424929" y="422124"/>
                  </a:lnTo>
                  <a:lnTo>
                    <a:pt x="424604" y="422302"/>
                  </a:lnTo>
                  <a:lnTo>
                    <a:pt x="424279" y="422442"/>
                  </a:lnTo>
                  <a:lnTo>
                    <a:pt x="424029" y="422501"/>
                  </a:lnTo>
                  <a:lnTo>
                    <a:pt x="423757" y="422538"/>
                  </a:lnTo>
                  <a:lnTo>
                    <a:pt x="423496" y="422583"/>
                  </a:lnTo>
                  <a:lnTo>
                    <a:pt x="423277" y="422651"/>
                  </a:lnTo>
                  <a:lnTo>
                    <a:pt x="422212" y="422819"/>
                  </a:lnTo>
                  <a:lnTo>
                    <a:pt x="421883" y="422765"/>
                  </a:lnTo>
                  <a:lnTo>
                    <a:pt x="421433" y="422538"/>
                  </a:lnTo>
                  <a:lnTo>
                    <a:pt x="420265" y="423673"/>
                  </a:lnTo>
                  <a:lnTo>
                    <a:pt x="418107" y="426306"/>
                  </a:lnTo>
                  <a:lnTo>
                    <a:pt x="416683" y="428472"/>
                  </a:lnTo>
                  <a:lnTo>
                    <a:pt x="415375" y="430820"/>
                  </a:lnTo>
                  <a:lnTo>
                    <a:pt x="413705" y="433163"/>
                  </a:lnTo>
                  <a:lnTo>
                    <a:pt x="412216" y="435383"/>
                  </a:lnTo>
                  <a:lnTo>
                    <a:pt x="410704" y="439125"/>
                  </a:lnTo>
                  <a:lnTo>
                    <a:pt x="410171" y="440923"/>
                  </a:lnTo>
                  <a:lnTo>
                    <a:pt x="409986" y="441514"/>
                  </a:lnTo>
                  <a:lnTo>
                    <a:pt x="409703" y="442276"/>
                  </a:lnTo>
                  <a:lnTo>
                    <a:pt x="409415" y="443362"/>
                  </a:lnTo>
                  <a:lnTo>
                    <a:pt x="409037" y="444443"/>
                  </a:lnTo>
                  <a:lnTo>
                    <a:pt x="408841" y="445346"/>
                  </a:lnTo>
                  <a:lnTo>
                    <a:pt x="409011" y="445850"/>
                  </a:lnTo>
                  <a:lnTo>
                    <a:pt x="409230" y="446486"/>
                  </a:lnTo>
                  <a:lnTo>
                    <a:pt x="408950" y="446936"/>
                  </a:lnTo>
                  <a:lnTo>
                    <a:pt x="408852" y="447435"/>
                  </a:lnTo>
                  <a:lnTo>
                    <a:pt x="408892" y="447668"/>
                  </a:lnTo>
                  <a:lnTo>
                    <a:pt x="408958" y="448057"/>
                  </a:lnTo>
                  <a:lnTo>
                    <a:pt x="408981" y="448212"/>
                  </a:lnTo>
                  <a:lnTo>
                    <a:pt x="408996" y="448361"/>
                  </a:lnTo>
                  <a:lnTo>
                    <a:pt x="408969" y="448716"/>
                  </a:lnTo>
                  <a:lnTo>
                    <a:pt x="408920" y="448915"/>
                  </a:lnTo>
                  <a:lnTo>
                    <a:pt x="408777" y="449260"/>
                  </a:lnTo>
                  <a:lnTo>
                    <a:pt x="408682" y="449415"/>
                  </a:lnTo>
                  <a:lnTo>
                    <a:pt x="408501" y="449610"/>
                  </a:lnTo>
                  <a:lnTo>
                    <a:pt x="408508" y="449833"/>
                  </a:lnTo>
                  <a:lnTo>
                    <a:pt x="408818" y="451931"/>
                  </a:lnTo>
                  <a:lnTo>
                    <a:pt x="409018" y="452226"/>
                  </a:lnTo>
                  <a:lnTo>
                    <a:pt x="409336" y="452621"/>
                  </a:lnTo>
                  <a:lnTo>
                    <a:pt x="409668" y="452984"/>
                  </a:lnTo>
                  <a:lnTo>
                    <a:pt x="409835" y="453179"/>
                  </a:lnTo>
                  <a:lnTo>
                    <a:pt x="410160" y="453697"/>
                  </a:lnTo>
                  <a:lnTo>
                    <a:pt x="410262" y="454074"/>
                  </a:lnTo>
                  <a:lnTo>
                    <a:pt x="410368" y="454337"/>
                  </a:lnTo>
                  <a:lnTo>
                    <a:pt x="410549" y="454733"/>
                  </a:lnTo>
                  <a:lnTo>
                    <a:pt x="410697" y="455041"/>
                  </a:lnTo>
                  <a:lnTo>
                    <a:pt x="410855" y="455346"/>
                  </a:lnTo>
                  <a:lnTo>
                    <a:pt x="410938" y="455495"/>
                  </a:lnTo>
                  <a:lnTo>
                    <a:pt x="411021" y="455627"/>
                  </a:lnTo>
                  <a:lnTo>
                    <a:pt x="411207" y="455890"/>
                  </a:lnTo>
                  <a:lnTo>
                    <a:pt x="411380" y="456154"/>
                  </a:lnTo>
                  <a:lnTo>
                    <a:pt x="411505" y="456376"/>
                  </a:lnTo>
                  <a:lnTo>
                    <a:pt x="411671" y="456712"/>
                  </a:lnTo>
                  <a:lnTo>
                    <a:pt x="411777" y="456976"/>
                  </a:lnTo>
                  <a:lnTo>
                    <a:pt x="411913" y="457371"/>
                  </a:lnTo>
                  <a:lnTo>
                    <a:pt x="411996" y="457684"/>
                  </a:lnTo>
                  <a:lnTo>
                    <a:pt x="412034" y="457839"/>
                  </a:lnTo>
                  <a:lnTo>
                    <a:pt x="412083" y="457993"/>
                  </a:lnTo>
                  <a:lnTo>
                    <a:pt x="412733" y="458756"/>
                  </a:lnTo>
                  <a:lnTo>
                    <a:pt x="412934" y="458865"/>
                  </a:lnTo>
                  <a:lnTo>
                    <a:pt x="413142" y="458956"/>
                  </a:lnTo>
                  <a:lnTo>
                    <a:pt x="413274" y="458997"/>
                  </a:lnTo>
                  <a:lnTo>
                    <a:pt x="413867" y="459274"/>
                  </a:lnTo>
                  <a:lnTo>
                    <a:pt x="413931" y="459410"/>
                  </a:lnTo>
                  <a:lnTo>
                    <a:pt x="413977" y="459560"/>
                  </a:lnTo>
                  <a:lnTo>
                    <a:pt x="413871" y="459968"/>
                  </a:lnTo>
                  <a:lnTo>
                    <a:pt x="413622" y="460282"/>
                  </a:lnTo>
                  <a:lnTo>
                    <a:pt x="413580" y="460409"/>
                  </a:lnTo>
                  <a:lnTo>
                    <a:pt x="413686" y="460967"/>
                  </a:lnTo>
                  <a:lnTo>
                    <a:pt x="413954" y="461235"/>
                  </a:lnTo>
                  <a:lnTo>
                    <a:pt x="414306" y="461661"/>
                  </a:lnTo>
                  <a:lnTo>
                    <a:pt x="414396" y="461794"/>
                  </a:lnTo>
                  <a:lnTo>
                    <a:pt x="414476" y="461948"/>
                  </a:lnTo>
                  <a:lnTo>
                    <a:pt x="414540" y="462116"/>
                  </a:lnTo>
                  <a:lnTo>
                    <a:pt x="414597" y="462284"/>
                  </a:lnTo>
                  <a:lnTo>
                    <a:pt x="414661" y="462448"/>
                  </a:lnTo>
                  <a:lnTo>
                    <a:pt x="414888" y="462834"/>
                  </a:lnTo>
                  <a:lnTo>
                    <a:pt x="415129" y="463165"/>
                  </a:lnTo>
                  <a:lnTo>
                    <a:pt x="415216" y="463324"/>
                  </a:lnTo>
                  <a:lnTo>
                    <a:pt x="415296" y="463483"/>
                  </a:lnTo>
                  <a:lnTo>
                    <a:pt x="415447" y="463815"/>
                  </a:lnTo>
                  <a:lnTo>
                    <a:pt x="415515" y="463978"/>
                  </a:lnTo>
                  <a:lnTo>
                    <a:pt x="415708" y="464487"/>
                  </a:lnTo>
                  <a:lnTo>
                    <a:pt x="415798" y="464628"/>
                  </a:lnTo>
                  <a:lnTo>
                    <a:pt x="415904" y="464759"/>
                  </a:lnTo>
                  <a:lnTo>
                    <a:pt x="416139" y="465018"/>
                  </a:lnTo>
                  <a:lnTo>
                    <a:pt x="416248" y="465150"/>
                  </a:lnTo>
                  <a:lnTo>
                    <a:pt x="416426" y="465390"/>
                  </a:lnTo>
                  <a:lnTo>
                    <a:pt x="416766" y="465867"/>
                  </a:lnTo>
                  <a:lnTo>
                    <a:pt x="417185" y="467202"/>
                  </a:lnTo>
                  <a:lnTo>
                    <a:pt x="417144" y="467420"/>
                  </a:lnTo>
                  <a:lnTo>
                    <a:pt x="417098" y="467702"/>
                  </a:lnTo>
                  <a:lnTo>
                    <a:pt x="416811" y="468147"/>
                  </a:lnTo>
                  <a:lnTo>
                    <a:pt x="416426" y="468356"/>
                  </a:lnTo>
                  <a:lnTo>
                    <a:pt x="416206" y="468551"/>
                  </a:lnTo>
                  <a:lnTo>
                    <a:pt x="415821" y="468942"/>
                  </a:lnTo>
                  <a:lnTo>
                    <a:pt x="415700" y="469205"/>
                  </a:lnTo>
                  <a:lnTo>
                    <a:pt x="415458" y="469855"/>
                  </a:lnTo>
                  <a:lnTo>
                    <a:pt x="415201" y="470595"/>
                  </a:lnTo>
                  <a:lnTo>
                    <a:pt x="414782" y="471026"/>
                  </a:lnTo>
                  <a:lnTo>
                    <a:pt x="414634" y="471013"/>
                  </a:lnTo>
                  <a:lnTo>
                    <a:pt x="414502" y="471040"/>
                  </a:lnTo>
                  <a:lnTo>
                    <a:pt x="414260" y="471158"/>
                  </a:lnTo>
                  <a:lnTo>
                    <a:pt x="414132" y="471208"/>
                  </a:lnTo>
                  <a:lnTo>
                    <a:pt x="413153" y="471390"/>
                  </a:lnTo>
                  <a:lnTo>
                    <a:pt x="413009" y="471426"/>
                  </a:lnTo>
                  <a:lnTo>
                    <a:pt x="412711" y="471558"/>
                  </a:lnTo>
                  <a:lnTo>
                    <a:pt x="412473" y="471744"/>
                  </a:lnTo>
                  <a:lnTo>
                    <a:pt x="411985" y="471816"/>
                  </a:lnTo>
                  <a:lnTo>
                    <a:pt x="411747" y="471703"/>
                  </a:lnTo>
                  <a:lnTo>
                    <a:pt x="410950" y="471857"/>
                  </a:lnTo>
                  <a:lnTo>
                    <a:pt x="410791" y="471830"/>
                  </a:lnTo>
                  <a:lnTo>
                    <a:pt x="410655" y="471839"/>
                  </a:lnTo>
                  <a:lnTo>
                    <a:pt x="410334" y="471894"/>
                  </a:lnTo>
                  <a:lnTo>
                    <a:pt x="409268" y="472130"/>
                  </a:lnTo>
                  <a:lnTo>
                    <a:pt x="409003" y="472016"/>
                  </a:lnTo>
                  <a:lnTo>
                    <a:pt x="408845" y="471957"/>
                  </a:lnTo>
                  <a:lnTo>
                    <a:pt x="408546" y="471812"/>
                  </a:lnTo>
                  <a:lnTo>
                    <a:pt x="408229" y="471648"/>
                  </a:lnTo>
                  <a:lnTo>
                    <a:pt x="408036" y="471539"/>
                  </a:lnTo>
                  <a:lnTo>
                    <a:pt x="407458" y="471308"/>
                  </a:lnTo>
                  <a:lnTo>
                    <a:pt x="407182" y="471380"/>
                  </a:lnTo>
                  <a:lnTo>
                    <a:pt x="407050" y="471394"/>
                  </a:lnTo>
                  <a:lnTo>
                    <a:pt x="406913" y="471403"/>
                  </a:lnTo>
                  <a:lnTo>
                    <a:pt x="405485" y="470894"/>
                  </a:lnTo>
                  <a:lnTo>
                    <a:pt x="404525" y="470676"/>
                  </a:lnTo>
                  <a:lnTo>
                    <a:pt x="404378" y="470536"/>
                  </a:lnTo>
                  <a:lnTo>
                    <a:pt x="404192" y="470309"/>
                  </a:lnTo>
                  <a:lnTo>
                    <a:pt x="404003" y="470331"/>
                  </a:lnTo>
                  <a:lnTo>
                    <a:pt x="403754" y="470413"/>
                  </a:lnTo>
                  <a:lnTo>
                    <a:pt x="403614" y="470454"/>
                  </a:lnTo>
                  <a:lnTo>
                    <a:pt x="403418" y="470504"/>
                  </a:lnTo>
                  <a:lnTo>
                    <a:pt x="402934" y="470717"/>
                  </a:lnTo>
                  <a:lnTo>
                    <a:pt x="402469" y="470990"/>
                  </a:lnTo>
                  <a:lnTo>
                    <a:pt x="402065" y="471276"/>
                  </a:lnTo>
                  <a:lnTo>
                    <a:pt x="401728" y="471580"/>
                  </a:lnTo>
                  <a:lnTo>
                    <a:pt x="401430" y="471939"/>
                  </a:lnTo>
                  <a:lnTo>
                    <a:pt x="401162" y="472334"/>
                  </a:lnTo>
                  <a:lnTo>
                    <a:pt x="400912" y="472743"/>
                  </a:lnTo>
                  <a:lnTo>
                    <a:pt x="400455" y="473510"/>
                  </a:lnTo>
                  <a:lnTo>
                    <a:pt x="400247" y="473878"/>
                  </a:lnTo>
                  <a:lnTo>
                    <a:pt x="400054" y="474255"/>
                  </a:lnTo>
                  <a:lnTo>
                    <a:pt x="399884" y="474641"/>
                  </a:lnTo>
                  <a:lnTo>
                    <a:pt x="399744" y="475032"/>
                  </a:lnTo>
                  <a:lnTo>
                    <a:pt x="399639" y="475440"/>
                  </a:lnTo>
                  <a:lnTo>
                    <a:pt x="399559" y="475858"/>
                  </a:lnTo>
                  <a:lnTo>
                    <a:pt x="399506" y="476285"/>
                  </a:lnTo>
                  <a:lnTo>
                    <a:pt x="399472" y="476712"/>
                  </a:lnTo>
                  <a:lnTo>
                    <a:pt x="399450" y="477134"/>
                  </a:lnTo>
                  <a:lnTo>
                    <a:pt x="399434" y="477516"/>
                  </a:lnTo>
                  <a:lnTo>
                    <a:pt x="399434" y="477897"/>
                  </a:lnTo>
                  <a:lnTo>
                    <a:pt x="399446" y="478279"/>
                  </a:lnTo>
                  <a:lnTo>
                    <a:pt x="399476" y="478660"/>
                  </a:lnTo>
                  <a:lnTo>
                    <a:pt x="399521" y="479037"/>
                  </a:lnTo>
                  <a:lnTo>
                    <a:pt x="399589" y="479400"/>
                  </a:lnTo>
                  <a:lnTo>
                    <a:pt x="399676" y="479768"/>
                  </a:lnTo>
                  <a:lnTo>
                    <a:pt x="399714" y="479907"/>
                  </a:lnTo>
                  <a:lnTo>
                    <a:pt x="399775" y="480127"/>
                  </a:lnTo>
                  <a:lnTo>
                    <a:pt x="399892" y="480486"/>
                  </a:lnTo>
                  <a:lnTo>
                    <a:pt x="400122" y="481135"/>
                  </a:lnTo>
                  <a:lnTo>
                    <a:pt x="400228" y="481444"/>
                  </a:lnTo>
                  <a:lnTo>
                    <a:pt x="400345" y="481744"/>
                  </a:lnTo>
                  <a:lnTo>
                    <a:pt x="400489" y="482007"/>
                  </a:lnTo>
                  <a:lnTo>
                    <a:pt x="400678" y="482216"/>
                  </a:lnTo>
                  <a:lnTo>
                    <a:pt x="400825" y="482320"/>
                  </a:lnTo>
                  <a:lnTo>
                    <a:pt x="400988" y="482411"/>
                  </a:lnTo>
                  <a:lnTo>
                    <a:pt x="401158" y="482484"/>
                  </a:lnTo>
                  <a:lnTo>
                    <a:pt x="401335" y="482548"/>
                  </a:lnTo>
                  <a:lnTo>
                    <a:pt x="401596" y="482566"/>
                  </a:lnTo>
                  <a:lnTo>
                    <a:pt x="402182" y="482466"/>
                  </a:lnTo>
                  <a:lnTo>
                    <a:pt x="402669" y="482470"/>
                  </a:lnTo>
                  <a:lnTo>
                    <a:pt x="403765" y="482634"/>
                  </a:lnTo>
                  <a:lnTo>
                    <a:pt x="404128" y="482511"/>
                  </a:lnTo>
                  <a:lnTo>
                    <a:pt x="404298" y="482502"/>
                  </a:lnTo>
                  <a:lnTo>
                    <a:pt x="404551" y="482516"/>
                  </a:lnTo>
                  <a:lnTo>
                    <a:pt x="404903" y="482561"/>
                  </a:lnTo>
                  <a:lnTo>
                    <a:pt x="405236" y="482579"/>
                  </a:lnTo>
                  <a:lnTo>
                    <a:pt x="406536" y="482938"/>
                  </a:lnTo>
                  <a:lnTo>
                    <a:pt x="406585" y="483065"/>
                  </a:lnTo>
                  <a:lnTo>
                    <a:pt x="406486" y="483588"/>
                  </a:lnTo>
                  <a:lnTo>
                    <a:pt x="406358" y="483760"/>
                  </a:lnTo>
                  <a:lnTo>
                    <a:pt x="406135" y="484078"/>
                  </a:lnTo>
                  <a:lnTo>
                    <a:pt x="406120" y="484228"/>
                  </a:lnTo>
                  <a:lnTo>
                    <a:pt x="405602" y="485300"/>
                  </a:lnTo>
                  <a:lnTo>
                    <a:pt x="405198" y="485377"/>
                  </a:lnTo>
                  <a:lnTo>
                    <a:pt x="405016" y="485440"/>
                  </a:lnTo>
                  <a:lnTo>
                    <a:pt x="404740" y="485563"/>
                  </a:lnTo>
                  <a:lnTo>
                    <a:pt x="403486" y="485631"/>
                  </a:lnTo>
                  <a:lnTo>
                    <a:pt x="403251" y="485704"/>
                  </a:lnTo>
                  <a:lnTo>
                    <a:pt x="403009" y="485795"/>
                  </a:lnTo>
                  <a:lnTo>
                    <a:pt x="402976" y="485931"/>
                  </a:lnTo>
                  <a:lnTo>
                    <a:pt x="402892" y="486140"/>
                  </a:lnTo>
                  <a:lnTo>
                    <a:pt x="402258" y="486462"/>
                  </a:lnTo>
                  <a:lnTo>
                    <a:pt x="401702" y="486762"/>
                  </a:lnTo>
                  <a:lnTo>
                    <a:pt x="401532" y="486698"/>
                  </a:lnTo>
                  <a:lnTo>
                    <a:pt x="401354" y="486644"/>
                  </a:lnTo>
                  <a:lnTo>
                    <a:pt x="400999" y="486517"/>
                  </a:lnTo>
                  <a:lnTo>
                    <a:pt x="400746" y="486408"/>
                  </a:lnTo>
                  <a:lnTo>
                    <a:pt x="400100" y="486521"/>
                  </a:lnTo>
                  <a:lnTo>
                    <a:pt x="399461" y="486440"/>
                  </a:lnTo>
                  <a:lnTo>
                    <a:pt x="398849" y="486444"/>
                  </a:lnTo>
                  <a:lnTo>
                    <a:pt x="398898" y="486167"/>
                  </a:lnTo>
                  <a:lnTo>
                    <a:pt x="398886" y="486040"/>
                  </a:lnTo>
                  <a:lnTo>
                    <a:pt x="398852" y="485904"/>
                  </a:lnTo>
                  <a:lnTo>
                    <a:pt x="398758" y="485686"/>
                  </a:lnTo>
                  <a:lnTo>
                    <a:pt x="398735" y="485540"/>
                  </a:lnTo>
                  <a:lnTo>
                    <a:pt x="398739" y="485395"/>
                  </a:lnTo>
                  <a:lnTo>
                    <a:pt x="398766" y="485254"/>
                  </a:lnTo>
                  <a:lnTo>
                    <a:pt x="398611" y="485204"/>
                  </a:lnTo>
                  <a:lnTo>
                    <a:pt x="398478" y="485136"/>
                  </a:lnTo>
                  <a:lnTo>
                    <a:pt x="398282" y="485109"/>
                  </a:lnTo>
                  <a:lnTo>
                    <a:pt x="398048" y="485172"/>
                  </a:lnTo>
                  <a:lnTo>
                    <a:pt x="397522" y="485404"/>
                  </a:lnTo>
                  <a:lnTo>
                    <a:pt x="397265" y="485481"/>
                  </a:lnTo>
                  <a:lnTo>
                    <a:pt x="397004" y="485518"/>
                  </a:lnTo>
                  <a:lnTo>
                    <a:pt x="396468" y="485540"/>
                  </a:lnTo>
                  <a:lnTo>
                    <a:pt x="396203" y="485563"/>
                  </a:lnTo>
                  <a:lnTo>
                    <a:pt x="395950" y="485622"/>
                  </a:lnTo>
                  <a:lnTo>
                    <a:pt x="395670" y="485727"/>
                  </a:lnTo>
                  <a:lnTo>
                    <a:pt x="395398" y="485867"/>
                  </a:lnTo>
                  <a:lnTo>
                    <a:pt x="395134" y="486031"/>
                  </a:lnTo>
                  <a:lnTo>
                    <a:pt x="394877" y="486208"/>
                  </a:lnTo>
                  <a:lnTo>
                    <a:pt x="394624" y="486390"/>
                  </a:lnTo>
                  <a:lnTo>
                    <a:pt x="394253" y="486680"/>
                  </a:lnTo>
                  <a:lnTo>
                    <a:pt x="393894" y="486994"/>
                  </a:lnTo>
                  <a:lnTo>
                    <a:pt x="393554" y="487334"/>
                  </a:lnTo>
                  <a:lnTo>
                    <a:pt x="393229" y="487688"/>
                  </a:lnTo>
                  <a:lnTo>
                    <a:pt x="392919" y="488047"/>
                  </a:lnTo>
                  <a:lnTo>
                    <a:pt x="392643" y="488392"/>
                  </a:lnTo>
                  <a:lnTo>
                    <a:pt x="392382" y="488747"/>
                  </a:lnTo>
                  <a:lnTo>
                    <a:pt x="392133" y="489114"/>
                  </a:lnTo>
                  <a:lnTo>
                    <a:pt x="391899" y="489491"/>
                  </a:lnTo>
                  <a:lnTo>
                    <a:pt x="391679" y="489873"/>
                  </a:lnTo>
                  <a:lnTo>
                    <a:pt x="391064" y="490363"/>
                  </a:lnTo>
                  <a:lnTo>
                    <a:pt x="390481" y="490931"/>
                  </a:lnTo>
                  <a:lnTo>
                    <a:pt x="389949" y="491558"/>
                  </a:lnTo>
                  <a:lnTo>
                    <a:pt x="389484" y="492221"/>
                  </a:lnTo>
                  <a:lnTo>
                    <a:pt x="389095" y="492911"/>
                  </a:lnTo>
                  <a:lnTo>
                    <a:pt x="388890" y="493374"/>
                  </a:lnTo>
                  <a:lnTo>
                    <a:pt x="388717" y="493856"/>
                  </a:lnTo>
                  <a:lnTo>
                    <a:pt x="388569" y="494346"/>
                  </a:lnTo>
                  <a:lnTo>
                    <a:pt x="388444" y="494846"/>
                  </a:lnTo>
                  <a:lnTo>
                    <a:pt x="388339" y="495345"/>
                  </a:lnTo>
                  <a:lnTo>
                    <a:pt x="388308" y="495563"/>
                  </a:lnTo>
                  <a:lnTo>
                    <a:pt x="388293" y="495790"/>
                  </a:lnTo>
                  <a:lnTo>
                    <a:pt x="388274" y="496008"/>
                  </a:lnTo>
                  <a:lnTo>
                    <a:pt x="388240" y="496226"/>
                  </a:lnTo>
                  <a:lnTo>
                    <a:pt x="388176" y="496426"/>
                  </a:lnTo>
                  <a:lnTo>
                    <a:pt x="387987" y="496685"/>
                  </a:lnTo>
                  <a:lnTo>
                    <a:pt x="387708" y="496903"/>
                  </a:lnTo>
                  <a:lnTo>
                    <a:pt x="387065" y="497312"/>
                  </a:lnTo>
                  <a:lnTo>
                    <a:pt x="386797" y="497557"/>
                  </a:lnTo>
                  <a:lnTo>
                    <a:pt x="386517" y="497934"/>
                  </a:lnTo>
                  <a:lnTo>
                    <a:pt x="386283" y="498356"/>
                  </a:lnTo>
                  <a:lnTo>
                    <a:pt x="386075" y="498802"/>
                  </a:lnTo>
                  <a:lnTo>
                    <a:pt x="385882" y="499251"/>
                  </a:lnTo>
                  <a:lnTo>
                    <a:pt x="385682" y="499701"/>
                  </a:lnTo>
                  <a:lnTo>
                    <a:pt x="385538" y="500046"/>
                  </a:lnTo>
                  <a:lnTo>
                    <a:pt x="385266" y="500750"/>
                  </a:lnTo>
                  <a:lnTo>
                    <a:pt x="385119" y="501090"/>
                  </a:lnTo>
                  <a:lnTo>
                    <a:pt x="384937" y="501417"/>
                  </a:lnTo>
                  <a:lnTo>
                    <a:pt x="384726" y="501699"/>
                  </a:lnTo>
                  <a:lnTo>
                    <a:pt x="384484" y="501963"/>
                  </a:lnTo>
                  <a:lnTo>
                    <a:pt x="384231" y="502221"/>
                  </a:lnTo>
                  <a:lnTo>
                    <a:pt x="383989" y="502485"/>
                  </a:lnTo>
                  <a:lnTo>
                    <a:pt x="383770" y="502766"/>
                  </a:lnTo>
                  <a:lnTo>
                    <a:pt x="383509" y="503202"/>
                  </a:lnTo>
                  <a:lnTo>
                    <a:pt x="383290" y="503670"/>
                  </a:lnTo>
                  <a:lnTo>
                    <a:pt x="383093" y="504152"/>
                  </a:lnTo>
                  <a:lnTo>
                    <a:pt x="382912" y="504642"/>
                  </a:lnTo>
                  <a:lnTo>
                    <a:pt x="382727" y="505128"/>
                  </a:lnTo>
                  <a:lnTo>
                    <a:pt x="382496" y="505696"/>
                  </a:lnTo>
                  <a:lnTo>
                    <a:pt x="382386" y="505977"/>
                  </a:lnTo>
                  <a:lnTo>
                    <a:pt x="382288" y="506268"/>
                  </a:lnTo>
                  <a:lnTo>
                    <a:pt x="382201" y="506559"/>
                  </a:lnTo>
                  <a:lnTo>
                    <a:pt x="382145" y="506940"/>
                  </a:lnTo>
                  <a:lnTo>
                    <a:pt x="382133" y="507740"/>
                  </a:lnTo>
                  <a:lnTo>
                    <a:pt x="382084" y="508112"/>
                  </a:lnTo>
                  <a:lnTo>
                    <a:pt x="381956" y="508430"/>
                  </a:lnTo>
                  <a:lnTo>
                    <a:pt x="381778" y="508625"/>
                  </a:lnTo>
                  <a:lnTo>
                    <a:pt x="381559" y="508789"/>
                  </a:lnTo>
                  <a:lnTo>
                    <a:pt x="381313" y="508939"/>
                  </a:lnTo>
                  <a:lnTo>
                    <a:pt x="381075" y="509093"/>
                  </a:lnTo>
                  <a:lnTo>
                    <a:pt x="380867" y="509275"/>
                  </a:lnTo>
                  <a:lnTo>
                    <a:pt x="380618" y="509574"/>
                  </a:lnTo>
                  <a:lnTo>
                    <a:pt x="380399" y="509906"/>
                  </a:lnTo>
                  <a:lnTo>
                    <a:pt x="380202" y="510256"/>
                  </a:lnTo>
                  <a:lnTo>
                    <a:pt x="380040" y="510619"/>
                  </a:lnTo>
                  <a:lnTo>
                    <a:pt x="379904" y="510987"/>
                  </a:lnTo>
                  <a:lnTo>
                    <a:pt x="379839" y="511241"/>
                  </a:lnTo>
                  <a:lnTo>
                    <a:pt x="379790" y="511500"/>
                  </a:lnTo>
                  <a:lnTo>
                    <a:pt x="379715" y="512022"/>
                  </a:lnTo>
                  <a:lnTo>
                    <a:pt x="379669" y="512281"/>
                  </a:lnTo>
                  <a:lnTo>
                    <a:pt x="379537" y="512858"/>
                  </a:lnTo>
                  <a:lnTo>
                    <a:pt x="379390" y="513435"/>
                  </a:lnTo>
                  <a:lnTo>
                    <a:pt x="379065" y="514579"/>
                  </a:lnTo>
                  <a:lnTo>
                    <a:pt x="378906" y="515152"/>
                  </a:lnTo>
                  <a:lnTo>
                    <a:pt x="378777" y="515642"/>
                  </a:lnTo>
                  <a:lnTo>
                    <a:pt x="378656" y="516137"/>
                  </a:lnTo>
                  <a:lnTo>
                    <a:pt x="378528" y="516628"/>
                  </a:lnTo>
                  <a:lnTo>
                    <a:pt x="378388" y="517114"/>
                  </a:lnTo>
                  <a:lnTo>
                    <a:pt x="378218" y="517591"/>
                  </a:lnTo>
                  <a:lnTo>
                    <a:pt x="378056" y="517999"/>
                  </a:lnTo>
                  <a:lnTo>
                    <a:pt x="377969" y="518199"/>
                  </a:lnTo>
                  <a:lnTo>
                    <a:pt x="377874" y="518399"/>
                  </a:lnTo>
                  <a:lnTo>
                    <a:pt x="377772" y="518590"/>
                  </a:lnTo>
                  <a:lnTo>
                    <a:pt x="377621" y="518812"/>
                  </a:lnTo>
                  <a:lnTo>
                    <a:pt x="377262" y="519221"/>
                  </a:lnTo>
                  <a:lnTo>
                    <a:pt x="377096" y="519435"/>
                  </a:lnTo>
                  <a:lnTo>
                    <a:pt x="376967" y="519657"/>
                  </a:lnTo>
                  <a:lnTo>
                    <a:pt x="376861" y="520066"/>
                  </a:lnTo>
                  <a:lnTo>
                    <a:pt x="376846" y="520511"/>
                  </a:lnTo>
                  <a:lnTo>
                    <a:pt x="376880" y="520974"/>
                  </a:lnTo>
                  <a:lnTo>
                    <a:pt x="376899" y="521442"/>
                  </a:lnTo>
                  <a:lnTo>
                    <a:pt x="376857" y="521892"/>
                  </a:lnTo>
                  <a:lnTo>
                    <a:pt x="376774" y="522210"/>
                  </a:lnTo>
                  <a:lnTo>
                    <a:pt x="376672" y="522528"/>
                  </a:lnTo>
                  <a:lnTo>
                    <a:pt x="376555" y="522841"/>
                  </a:lnTo>
                  <a:lnTo>
                    <a:pt x="376200" y="523976"/>
                  </a:lnTo>
                  <a:lnTo>
                    <a:pt x="376208" y="524176"/>
                  </a:lnTo>
                  <a:lnTo>
                    <a:pt x="376105" y="524526"/>
                  </a:lnTo>
                  <a:lnTo>
                    <a:pt x="375920" y="525375"/>
                  </a:lnTo>
                  <a:lnTo>
                    <a:pt x="375864" y="525512"/>
                  </a:lnTo>
                  <a:lnTo>
                    <a:pt x="375750" y="525734"/>
                  </a:lnTo>
                  <a:lnTo>
                    <a:pt x="375848" y="525902"/>
                  </a:lnTo>
                  <a:lnTo>
                    <a:pt x="375951" y="526488"/>
                  </a:lnTo>
                  <a:lnTo>
                    <a:pt x="375712" y="526774"/>
                  </a:lnTo>
                  <a:lnTo>
                    <a:pt x="375637" y="526901"/>
                  </a:lnTo>
                  <a:lnTo>
                    <a:pt x="375251" y="527964"/>
                  </a:lnTo>
                  <a:lnTo>
                    <a:pt x="375437" y="528427"/>
                  </a:lnTo>
                  <a:lnTo>
                    <a:pt x="375387" y="529286"/>
                  </a:lnTo>
                  <a:lnTo>
                    <a:pt x="375002" y="529785"/>
                  </a:lnTo>
                  <a:lnTo>
                    <a:pt x="374870" y="530240"/>
                  </a:lnTo>
                  <a:lnTo>
                    <a:pt x="374941" y="530367"/>
                  </a:lnTo>
                  <a:lnTo>
                    <a:pt x="374983" y="530508"/>
                  </a:lnTo>
                  <a:lnTo>
                    <a:pt x="374390" y="531257"/>
                  </a:lnTo>
                  <a:lnTo>
                    <a:pt x="373895" y="531280"/>
                  </a:lnTo>
                  <a:lnTo>
                    <a:pt x="373713" y="531493"/>
                  </a:lnTo>
                  <a:lnTo>
                    <a:pt x="373600" y="531811"/>
                  </a:lnTo>
                  <a:lnTo>
                    <a:pt x="373524" y="532184"/>
                  </a:lnTo>
                  <a:lnTo>
                    <a:pt x="373471" y="532579"/>
                  </a:lnTo>
                  <a:lnTo>
                    <a:pt x="373415" y="532942"/>
                  </a:lnTo>
                  <a:lnTo>
                    <a:pt x="373350" y="533256"/>
                  </a:lnTo>
                  <a:lnTo>
                    <a:pt x="373290" y="533573"/>
                  </a:lnTo>
                  <a:lnTo>
                    <a:pt x="373245" y="533887"/>
                  </a:lnTo>
                  <a:lnTo>
                    <a:pt x="373222" y="534205"/>
                  </a:lnTo>
                  <a:lnTo>
                    <a:pt x="373237" y="534514"/>
                  </a:lnTo>
                  <a:lnTo>
                    <a:pt x="373275" y="534718"/>
                  </a:lnTo>
                  <a:lnTo>
                    <a:pt x="373332" y="534922"/>
                  </a:lnTo>
                  <a:lnTo>
                    <a:pt x="373468" y="535327"/>
                  </a:lnTo>
                  <a:lnTo>
                    <a:pt x="373634" y="535958"/>
                  </a:lnTo>
                  <a:lnTo>
                    <a:pt x="373657" y="536099"/>
                  </a:lnTo>
                  <a:lnTo>
                    <a:pt x="373664" y="536240"/>
                  </a:lnTo>
                  <a:lnTo>
                    <a:pt x="373623" y="536444"/>
                  </a:lnTo>
                  <a:lnTo>
                    <a:pt x="373536" y="536644"/>
                  </a:lnTo>
                  <a:lnTo>
                    <a:pt x="373426" y="536839"/>
                  </a:lnTo>
                  <a:lnTo>
                    <a:pt x="373320" y="537039"/>
                  </a:lnTo>
                  <a:lnTo>
                    <a:pt x="373241" y="537248"/>
                  </a:lnTo>
                  <a:lnTo>
                    <a:pt x="373188" y="537520"/>
                  </a:lnTo>
                  <a:lnTo>
                    <a:pt x="373158" y="537802"/>
                  </a:lnTo>
                  <a:lnTo>
                    <a:pt x="373143" y="538088"/>
                  </a:lnTo>
                  <a:lnTo>
                    <a:pt x="373120" y="538661"/>
                  </a:lnTo>
                  <a:lnTo>
                    <a:pt x="373093" y="538997"/>
                  </a:lnTo>
                  <a:lnTo>
                    <a:pt x="373075" y="539328"/>
                  </a:lnTo>
                  <a:lnTo>
                    <a:pt x="373044" y="540000"/>
                  </a:lnTo>
                  <a:lnTo>
                    <a:pt x="373041" y="540332"/>
                  </a:lnTo>
                  <a:lnTo>
                    <a:pt x="373041" y="540818"/>
                  </a:lnTo>
                  <a:lnTo>
                    <a:pt x="373044" y="541063"/>
                  </a:lnTo>
                  <a:lnTo>
                    <a:pt x="373056" y="541309"/>
                  </a:lnTo>
                  <a:lnTo>
                    <a:pt x="373082" y="541637"/>
                  </a:lnTo>
                  <a:lnTo>
                    <a:pt x="373105" y="541826"/>
                  </a:lnTo>
                  <a:lnTo>
                    <a:pt x="373154" y="542099"/>
                  </a:lnTo>
                  <a:lnTo>
                    <a:pt x="373211" y="542371"/>
                  </a:lnTo>
                  <a:lnTo>
                    <a:pt x="373260" y="542644"/>
                  </a:lnTo>
                  <a:lnTo>
                    <a:pt x="373301" y="542921"/>
                  </a:lnTo>
                  <a:lnTo>
                    <a:pt x="373316" y="543289"/>
                  </a:lnTo>
                  <a:lnTo>
                    <a:pt x="373290" y="544034"/>
                  </a:lnTo>
                  <a:lnTo>
                    <a:pt x="373305" y="544397"/>
                  </a:lnTo>
                  <a:lnTo>
                    <a:pt x="373373" y="544747"/>
                  </a:lnTo>
                  <a:lnTo>
                    <a:pt x="373452" y="544988"/>
                  </a:lnTo>
                  <a:lnTo>
                    <a:pt x="373551" y="545224"/>
                  </a:lnTo>
                  <a:lnTo>
                    <a:pt x="373668" y="545460"/>
                  </a:lnTo>
                  <a:lnTo>
                    <a:pt x="373804" y="545674"/>
                  </a:lnTo>
                  <a:lnTo>
                    <a:pt x="373959" y="545869"/>
                  </a:lnTo>
                  <a:lnTo>
                    <a:pt x="374348" y="546214"/>
                  </a:lnTo>
                  <a:lnTo>
                    <a:pt x="374552" y="546337"/>
                  </a:lnTo>
                  <a:lnTo>
                    <a:pt x="374957" y="546491"/>
                  </a:lnTo>
                  <a:lnTo>
                    <a:pt x="375149" y="546473"/>
                  </a:lnTo>
                  <a:lnTo>
                    <a:pt x="375350" y="546382"/>
                  </a:lnTo>
                  <a:lnTo>
                    <a:pt x="375769" y="546078"/>
                  </a:lnTo>
                  <a:lnTo>
                    <a:pt x="376412" y="545973"/>
                  </a:lnTo>
                  <a:lnTo>
                    <a:pt x="377175" y="546073"/>
                  </a:lnTo>
                  <a:lnTo>
                    <a:pt x="377670" y="545991"/>
                  </a:lnTo>
                  <a:lnTo>
                    <a:pt x="378105" y="546350"/>
                  </a:lnTo>
                  <a:lnTo>
                    <a:pt x="378244" y="546854"/>
                  </a:lnTo>
                  <a:lnTo>
                    <a:pt x="378706" y="547186"/>
                  </a:lnTo>
                  <a:lnTo>
                    <a:pt x="379167" y="547604"/>
                  </a:lnTo>
                  <a:lnTo>
                    <a:pt x="379752" y="547586"/>
                  </a:lnTo>
                  <a:lnTo>
                    <a:pt x="380066" y="548149"/>
                  </a:lnTo>
                  <a:lnTo>
                    <a:pt x="380376" y="549007"/>
                  </a:lnTo>
                  <a:lnTo>
                    <a:pt x="380391" y="549802"/>
                  </a:lnTo>
                  <a:lnTo>
                    <a:pt x="380735" y="550247"/>
                  </a:lnTo>
                  <a:lnTo>
                    <a:pt x="381404" y="550638"/>
                  </a:lnTo>
                  <a:lnTo>
                    <a:pt x="381483" y="551024"/>
                  </a:lnTo>
                  <a:lnTo>
                    <a:pt x="381502" y="551701"/>
                  </a:lnTo>
                  <a:lnTo>
                    <a:pt x="381990" y="552237"/>
                  </a:lnTo>
                  <a:lnTo>
                    <a:pt x="382507" y="552746"/>
                  </a:lnTo>
                  <a:lnTo>
                    <a:pt x="383120" y="553023"/>
                  </a:lnTo>
                  <a:lnTo>
                    <a:pt x="383611" y="553441"/>
                  </a:lnTo>
                  <a:lnTo>
                    <a:pt x="384076" y="553622"/>
                  </a:lnTo>
                  <a:lnTo>
                    <a:pt x="384525" y="553986"/>
                  </a:lnTo>
                  <a:lnTo>
                    <a:pt x="384941" y="553886"/>
                  </a:lnTo>
                  <a:lnTo>
                    <a:pt x="385111" y="553831"/>
                  </a:lnTo>
                  <a:lnTo>
                    <a:pt x="385338" y="554158"/>
                  </a:lnTo>
                  <a:lnTo>
                    <a:pt x="385429" y="554385"/>
                  </a:lnTo>
                  <a:lnTo>
                    <a:pt x="385376" y="554867"/>
                  </a:lnTo>
                  <a:lnTo>
                    <a:pt x="385104" y="555062"/>
                  </a:lnTo>
                  <a:lnTo>
                    <a:pt x="384741" y="555335"/>
                  </a:lnTo>
                  <a:lnTo>
                    <a:pt x="384881" y="555580"/>
                  </a:lnTo>
                  <a:lnTo>
                    <a:pt x="386211" y="555771"/>
                  </a:lnTo>
                  <a:lnTo>
                    <a:pt x="386184" y="556066"/>
                  </a:lnTo>
                  <a:lnTo>
                    <a:pt x="386117" y="556270"/>
                  </a:lnTo>
                  <a:lnTo>
                    <a:pt x="385867" y="556684"/>
                  </a:lnTo>
                  <a:lnTo>
                    <a:pt x="385901" y="557815"/>
                  </a:lnTo>
                  <a:lnTo>
                    <a:pt x="386457" y="558174"/>
                  </a:lnTo>
                  <a:lnTo>
                    <a:pt x="386785" y="558401"/>
                  </a:lnTo>
                  <a:lnTo>
                    <a:pt x="387046" y="558641"/>
                  </a:lnTo>
                  <a:lnTo>
                    <a:pt x="387337" y="558928"/>
                  </a:lnTo>
                  <a:lnTo>
                    <a:pt x="389971" y="560931"/>
                  </a:lnTo>
                  <a:lnTo>
                    <a:pt x="390198" y="560808"/>
                  </a:lnTo>
                  <a:lnTo>
                    <a:pt x="390791" y="560717"/>
                  </a:lnTo>
                  <a:lnTo>
                    <a:pt x="391490" y="561140"/>
                  </a:lnTo>
                  <a:lnTo>
                    <a:pt x="391853" y="561499"/>
                  </a:lnTo>
                  <a:lnTo>
                    <a:pt x="391993" y="561512"/>
                  </a:lnTo>
                  <a:lnTo>
                    <a:pt x="392817" y="562075"/>
                  </a:lnTo>
                  <a:lnTo>
                    <a:pt x="393297" y="562239"/>
                  </a:lnTo>
                  <a:lnTo>
                    <a:pt x="394079" y="562075"/>
                  </a:lnTo>
                  <a:lnTo>
                    <a:pt x="394208" y="562080"/>
                  </a:lnTo>
                  <a:lnTo>
                    <a:pt x="395595" y="562480"/>
                  </a:lnTo>
                  <a:lnTo>
                    <a:pt x="395738" y="562571"/>
                  </a:lnTo>
                  <a:lnTo>
                    <a:pt x="396317" y="562730"/>
                  </a:lnTo>
                  <a:lnTo>
                    <a:pt x="396543" y="562884"/>
                  </a:lnTo>
                  <a:lnTo>
                    <a:pt x="396740" y="563084"/>
                  </a:lnTo>
                  <a:lnTo>
                    <a:pt x="396967" y="563320"/>
                  </a:lnTo>
                  <a:lnTo>
                    <a:pt x="397330" y="563606"/>
                  </a:lnTo>
                  <a:lnTo>
                    <a:pt x="397617" y="563679"/>
                  </a:lnTo>
                  <a:lnTo>
                    <a:pt x="397567" y="563942"/>
                  </a:lnTo>
                  <a:lnTo>
                    <a:pt x="397534" y="564129"/>
                  </a:lnTo>
                  <a:lnTo>
                    <a:pt x="397473" y="564338"/>
                  </a:lnTo>
                  <a:lnTo>
                    <a:pt x="397424" y="564551"/>
                  </a:lnTo>
                  <a:lnTo>
                    <a:pt x="397477" y="564846"/>
                  </a:lnTo>
                  <a:lnTo>
                    <a:pt x="397609" y="565264"/>
                  </a:lnTo>
                  <a:lnTo>
                    <a:pt x="397439" y="565269"/>
                  </a:lnTo>
                  <a:lnTo>
                    <a:pt x="397227" y="565269"/>
                  </a:lnTo>
                  <a:lnTo>
                    <a:pt x="397027" y="565291"/>
                  </a:lnTo>
                  <a:lnTo>
                    <a:pt x="396834" y="565464"/>
                  </a:lnTo>
                  <a:lnTo>
                    <a:pt x="396816" y="565614"/>
                  </a:lnTo>
                  <a:lnTo>
                    <a:pt x="396812" y="565777"/>
                  </a:lnTo>
                  <a:lnTo>
                    <a:pt x="396744" y="566059"/>
                  </a:lnTo>
                  <a:lnTo>
                    <a:pt x="396608" y="566145"/>
                  </a:lnTo>
                  <a:lnTo>
                    <a:pt x="396400" y="566182"/>
                  </a:lnTo>
                  <a:lnTo>
                    <a:pt x="396162" y="566191"/>
                  </a:lnTo>
                  <a:lnTo>
                    <a:pt x="395912" y="566195"/>
                  </a:lnTo>
                  <a:lnTo>
                    <a:pt x="395682" y="566218"/>
                  </a:lnTo>
                  <a:lnTo>
                    <a:pt x="395515" y="566273"/>
                  </a:lnTo>
                  <a:lnTo>
                    <a:pt x="395179" y="566404"/>
                  </a:lnTo>
                  <a:lnTo>
                    <a:pt x="395020" y="566445"/>
                  </a:lnTo>
                  <a:lnTo>
                    <a:pt x="394707" y="566232"/>
                  </a:lnTo>
                  <a:lnTo>
                    <a:pt x="394450" y="565887"/>
                  </a:lnTo>
                  <a:lnTo>
                    <a:pt x="394306" y="565868"/>
                  </a:lnTo>
                  <a:lnTo>
                    <a:pt x="394136" y="565905"/>
                  </a:lnTo>
                  <a:lnTo>
                    <a:pt x="393955" y="565964"/>
                  </a:lnTo>
                  <a:lnTo>
                    <a:pt x="393777" y="566009"/>
                  </a:lnTo>
                  <a:lnTo>
                    <a:pt x="393611" y="566009"/>
                  </a:lnTo>
                  <a:lnTo>
                    <a:pt x="393233" y="565818"/>
                  </a:lnTo>
                  <a:lnTo>
                    <a:pt x="392885" y="565541"/>
                  </a:lnTo>
                  <a:lnTo>
                    <a:pt x="392311" y="565355"/>
                  </a:lnTo>
                  <a:lnTo>
                    <a:pt x="392243" y="565505"/>
                  </a:lnTo>
                  <a:lnTo>
                    <a:pt x="392190" y="565664"/>
                  </a:lnTo>
                  <a:lnTo>
                    <a:pt x="392156" y="565805"/>
                  </a:lnTo>
                  <a:lnTo>
                    <a:pt x="392175" y="566005"/>
                  </a:lnTo>
                  <a:lnTo>
                    <a:pt x="392254" y="566236"/>
                  </a:lnTo>
                  <a:lnTo>
                    <a:pt x="392394" y="566713"/>
                  </a:lnTo>
                  <a:lnTo>
                    <a:pt x="391827" y="567131"/>
                  </a:lnTo>
                  <a:lnTo>
                    <a:pt x="391679" y="567190"/>
                  </a:lnTo>
                  <a:lnTo>
                    <a:pt x="391506" y="567204"/>
                  </a:lnTo>
                  <a:lnTo>
                    <a:pt x="391124" y="567190"/>
                  </a:lnTo>
                  <a:lnTo>
                    <a:pt x="390943" y="567204"/>
                  </a:lnTo>
                  <a:lnTo>
                    <a:pt x="390757" y="567263"/>
                  </a:lnTo>
                  <a:lnTo>
                    <a:pt x="390380" y="567422"/>
                  </a:lnTo>
                  <a:lnTo>
                    <a:pt x="390206" y="567467"/>
                  </a:lnTo>
                  <a:lnTo>
                    <a:pt x="388724" y="567381"/>
                  </a:lnTo>
                  <a:lnTo>
                    <a:pt x="388471" y="567249"/>
                  </a:lnTo>
                  <a:lnTo>
                    <a:pt x="388169" y="566627"/>
                  </a:lnTo>
                  <a:lnTo>
                    <a:pt x="388014" y="566681"/>
                  </a:lnTo>
                  <a:lnTo>
                    <a:pt x="387828" y="566777"/>
                  </a:lnTo>
                  <a:lnTo>
                    <a:pt x="387643" y="566895"/>
                  </a:lnTo>
                  <a:lnTo>
                    <a:pt x="387296" y="567295"/>
                  </a:lnTo>
                  <a:lnTo>
                    <a:pt x="387095" y="567713"/>
                  </a:lnTo>
                  <a:lnTo>
                    <a:pt x="386952" y="568026"/>
                  </a:lnTo>
                  <a:lnTo>
                    <a:pt x="386812" y="568167"/>
                  </a:lnTo>
                  <a:lnTo>
                    <a:pt x="386627" y="568271"/>
                  </a:lnTo>
                  <a:lnTo>
                    <a:pt x="386426" y="568362"/>
                  </a:lnTo>
                  <a:lnTo>
                    <a:pt x="386230" y="568462"/>
                  </a:lnTo>
                  <a:lnTo>
                    <a:pt x="386060" y="568589"/>
                  </a:lnTo>
                  <a:lnTo>
                    <a:pt x="385920" y="568785"/>
                  </a:lnTo>
                  <a:lnTo>
                    <a:pt x="385807" y="569034"/>
                  </a:lnTo>
                  <a:lnTo>
                    <a:pt x="385705" y="569280"/>
                  </a:lnTo>
                  <a:lnTo>
                    <a:pt x="385470" y="569557"/>
                  </a:lnTo>
                  <a:lnTo>
                    <a:pt x="385338" y="569525"/>
                  </a:lnTo>
                  <a:lnTo>
                    <a:pt x="385198" y="569439"/>
                  </a:lnTo>
                  <a:lnTo>
                    <a:pt x="385058" y="569325"/>
                  </a:lnTo>
                  <a:lnTo>
                    <a:pt x="384911" y="569230"/>
                  </a:lnTo>
                  <a:lnTo>
                    <a:pt x="384771" y="569189"/>
                  </a:lnTo>
                  <a:lnTo>
                    <a:pt x="384590" y="569243"/>
                  </a:lnTo>
                  <a:lnTo>
                    <a:pt x="384405" y="569393"/>
                  </a:lnTo>
                  <a:lnTo>
                    <a:pt x="384223" y="569593"/>
                  </a:lnTo>
                  <a:lnTo>
                    <a:pt x="384046" y="569816"/>
                  </a:lnTo>
                  <a:lnTo>
                    <a:pt x="383792" y="570116"/>
                  </a:lnTo>
                  <a:lnTo>
                    <a:pt x="383467" y="570497"/>
                  </a:lnTo>
                  <a:lnTo>
                    <a:pt x="383316" y="570579"/>
                  </a:lnTo>
                  <a:lnTo>
                    <a:pt x="383142" y="570629"/>
                  </a:lnTo>
                  <a:lnTo>
                    <a:pt x="382957" y="570661"/>
                  </a:lnTo>
                  <a:lnTo>
                    <a:pt x="382583" y="570706"/>
                  </a:lnTo>
                  <a:lnTo>
                    <a:pt x="382439" y="570715"/>
                  </a:lnTo>
                  <a:lnTo>
                    <a:pt x="382152" y="570711"/>
                  </a:lnTo>
                  <a:lnTo>
                    <a:pt x="382001" y="570720"/>
                  </a:lnTo>
                  <a:lnTo>
                    <a:pt x="381872" y="570738"/>
                  </a:lnTo>
                  <a:lnTo>
                    <a:pt x="381604" y="570829"/>
                  </a:lnTo>
                  <a:lnTo>
                    <a:pt x="381430" y="570910"/>
                  </a:lnTo>
                  <a:lnTo>
                    <a:pt x="381207" y="571033"/>
                  </a:lnTo>
                  <a:lnTo>
                    <a:pt x="380992" y="571183"/>
                  </a:lnTo>
                  <a:lnTo>
                    <a:pt x="380792" y="571351"/>
                  </a:lnTo>
                  <a:lnTo>
                    <a:pt x="380606" y="571537"/>
                  </a:lnTo>
                  <a:lnTo>
                    <a:pt x="380444" y="571733"/>
                  </a:lnTo>
                  <a:lnTo>
                    <a:pt x="380304" y="571978"/>
                  </a:lnTo>
                  <a:lnTo>
                    <a:pt x="380198" y="572250"/>
                  </a:lnTo>
                  <a:lnTo>
                    <a:pt x="380032" y="572823"/>
                  </a:lnTo>
                  <a:lnTo>
                    <a:pt x="379938" y="573100"/>
                  </a:lnTo>
                  <a:lnTo>
                    <a:pt x="379885" y="573236"/>
                  </a:lnTo>
                  <a:lnTo>
                    <a:pt x="379669" y="573749"/>
                  </a:lnTo>
                  <a:lnTo>
                    <a:pt x="379624" y="573904"/>
                  </a:lnTo>
                  <a:lnTo>
                    <a:pt x="379545" y="574117"/>
                  </a:lnTo>
                  <a:lnTo>
                    <a:pt x="379390" y="574467"/>
                  </a:lnTo>
                  <a:lnTo>
                    <a:pt x="378906" y="575317"/>
                  </a:lnTo>
                  <a:lnTo>
                    <a:pt x="378690" y="575566"/>
                  </a:lnTo>
                  <a:lnTo>
                    <a:pt x="378433" y="575862"/>
                  </a:lnTo>
                  <a:lnTo>
                    <a:pt x="378309" y="576062"/>
                  </a:lnTo>
                  <a:lnTo>
                    <a:pt x="378173" y="576380"/>
                  </a:lnTo>
                  <a:lnTo>
                    <a:pt x="378131" y="576525"/>
                  </a:lnTo>
                  <a:lnTo>
                    <a:pt x="378071" y="576911"/>
                  </a:lnTo>
                  <a:lnTo>
                    <a:pt x="378003" y="577293"/>
                  </a:lnTo>
                  <a:lnTo>
                    <a:pt x="377972" y="577606"/>
                  </a:lnTo>
                  <a:lnTo>
                    <a:pt x="377946" y="577756"/>
                  </a:lnTo>
                  <a:lnTo>
                    <a:pt x="377908" y="577901"/>
                  </a:lnTo>
                  <a:lnTo>
                    <a:pt x="377867" y="578042"/>
                  </a:lnTo>
                  <a:lnTo>
                    <a:pt x="377817" y="578187"/>
                  </a:lnTo>
                  <a:lnTo>
                    <a:pt x="377764" y="578328"/>
                  </a:lnTo>
                  <a:lnTo>
                    <a:pt x="377712" y="578455"/>
                  </a:lnTo>
                  <a:lnTo>
                    <a:pt x="377606" y="578683"/>
                  </a:lnTo>
                  <a:lnTo>
                    <a:pt x="377538" y="578814"/>
                  </a:lnTo>
                  <a:lnTo>
                    <a:pt x="376529" y="580173"/>
                  </a:lnTo>
                  <a:lnTo>
                    <a:pt x="376873" y="580645"/>
                  </a:lnTo>
                  <a:lnTo>
                    <a:pt x="377043" y="581204"/>
                  </a:lnTo>
                  <a:lnTo>
                    <a:pt x="376820" y="581540"/>
                  </a:lnTo>
                  <a:lnTo>
                    <a:pt x="376430" y="581790"/>
                  </a:lnTo>
                  <a:lnTo>
                    <a:pt x="376385" y="581917"/>
                  </a:lnTo>
                  <a:lnTo>
                    <a:pt x="376344" y="582049"/>
                  </a:lnTo>
                  <a:lnTo>
                    <a:pt x="376321" y="582199"/>
                  </a:lnTo>
                  <a:lnTo>
                    <a:pt x="376287" y="582498"/>
                  </a:lnTo>
                  <a:lnTo>
                    <a:pt x="376276" y="582644"/>
                  </a:lnTo>
                  <a:lnTo>
                    <a:pt x="376260" y="582912"/>
                  </a:lnTo>
                  <a:lnTo>
                    <a:pt x="376268" y="583039"/>
                  </a:lnTo>
                  <a:lnTo>
                    <a:pt x="376321" y="583180"/>
                  </a:lnTo>
                  <a:lnTo>
                    <a:pt x="376385" y="583321"/>
                  </a:lnTo>
                  <a:lnTo>
                    <a:pt x="376385" y="583452"/>
                  </a:lnTo>
                  <a:lnTo>
                    <a:pt x="376071" y="583698"/>
                  </a:lnTo>
                  <a:lnTo>
                    <a:pt x="375939" y="583670"/>
                  </a:lnTo>
                  <a:lnTo>
                    <a:pt x="375569" y="583520"/>
                  </a:lnTo>
                  <a:lnTo>
                    <a:pt x="375251" y="583452"/>
                  </a:lnTo>
                  <a:lnTo>
                    <a:pt x="375013" y="583352"/>
                  </a:lnTo>
                  <a:lnTo>
                    <a:pt x="374548" y="583025"/>
                  </a:lnTo>
                  <a:lnTo>
                    <a:pt x="374114" y="583202"/>
                  </a:lnTo>
                  <a:lnTo>
                    <a:pt x="374586" y="584733"/>
                  </a:lnTo>
                  <a:lnTo>
                    <a:pt x="374201" y="585024"/>
                  </a:lnTo>
                  <a:lnTo>
                    <a:pt x="373672" y="584856"/>
                  </a:lnTo>
                  <a:lnTo>
                    <a:pt x="373116" y="584897"/>
                  </a:lnTo>
                  <a:lnTo>
                    <a:pt x="373430" y="585428"/>
                  </a:lnTo>
                  <a:lnTo>
                    <a:pt x="373864" y="585433"/>
                  </a:lnTo>
                  <a:lnTo>
                    <a:pt x="374068" y="585542"/>
                  </a:lnTo>
                  <a:lnTo>
                    <a:pt x="374416" y="585724"/>
                  </a:lnTo>
                  <a:lnTo>
                    <a:pt x="374786" y="585846"/>
                  </a:lnTo>
                  <a:lnTo>
                    <a:pt x="375134" y="586314"/>
                  </a:lnTo>
                  <a:lnTo>
                    <a:pt x="375093" y="587509"/>
                  </a:lnTo>
                  <a:lnTo>
                    <a:pt x="375112" y="587731"/>
                  </a:lnTo>
                  <a:lnTo>
                    <a:pt x="375161" y="587931"/>
                  </a:lnTo>
                  <a:lnTo>
                    <a:pt x="375270" y="588149"/>
                  </a:lnTo>
                  <a:lnTo>
                    <a:pt x="375406" y="588358"/>
                  </a:lnTo>
                  <a:lnTo>
                    <a:pt x="375724" y="588749"/>
                  </a:lnTo>
                  <a:lnTo>
                    <a:pt x="375879" y="588949"/>
                  </a:lnTo>
                  <a:lnTo>
                    <a:pt x="375988" y="589117"/>
                  </a:lnTo>
                  <a:lnTo>
                    <a:pt x="376094" y="589308"/>
                  </a:lnTo>
                  <a:lnTo>
                    <a:pt x="376200" y="589489"/>
                  </a:lnTo>
                  <a:lnTo>
                    <a:pt x="376317" y="589626"/>
                  </a:lnTo>
                  <a:lnTo>
                    <a:pt x="376567" y="589689"/>
                  </a:lnTo>
                  <a:lnTo>
                    <a:pt x="376699" y="589639"/>
                  </a:lnTo>
                  <a:lnTo>
                    <a:pt x="377126" y="590025"/>
                  </a:lnTo>
                  <a:lnTo>
                    <a:pt x="377167" y="590257"/>
                  </a:lnTo>
                  <a:lnTo>
                    <a:pt x="377235" y="590725"/>
                  </a:lnTo>
                  <a:lnTo>
                    <a:pt x="377254" y="590957"/>
                  </a:lnTo>
                  <a:lnTo>
                    <a:pt x="377262" y="591188"/>
                  </a:lnTo>
                  <a:lnTo>
                    <a:pt x="377243" y="591425"/>
                  </a:lnTo>
                  <a:lnTo>
                    <a:pt x="377201" y="591661"/>
                  </a:lnTo>
                  <a:lnTo>
                    <a:pt x="377152" y="591897"/>
                  </a:lnTo>
                  <a:lnTo>
                    <a:pt x="377126" y="592124"/>
                  </a:lnTo>
                  <a:lnTo>
                    <a:pt x="377141" y="592351"/>
                  </a:lnTo>
                  <a:lnTo>
                    <a:pt x="377183" y="592515"/>
                  </a:lnTo>
                  <a:lnTo>
                    <a:pt x="377243" y="592683"/>
                  </a:lnTo>
                  <a:lnTo>
                    <a:pt x="377319" y="592842"/>
                  </a:lnTo>
                  <a:lnTo>
                    <a:pt x="377406" y="592996"/>
                  </a:lnTo>
                  <a:lnTo>
                    <a:pt x="377496" y="593146"/>
                  </a:lnTo>
                  <a:lnTo>
                    <a:pt x="377644" y="593332"/>
                  </a:lnTo>
                  <a:lnTo>
                    <a:pt x="377821" y="593496"/>
                  </a:lnTo>
                  <a:lnTo>
                    <a:pt x="378010" y="593655"/>
                  </a:lnTo>
                  <a:lnTo>
                    <a:pt x="378184" y="593819"/>
                  </a:lnTo>
                  <a:lnTo>
                    <a:pt x="378324" y="594005"/>
                  </a:lnTo>
                  <a:lnTo>
                    <a:pt x="378430" y="594246"/>
                  </a:lnTo>
                  <a:lnTo>
                    <a:pt x="378509" y="594509"/>
                  </a:lnTo>
                  <a:lnTo>
                    <a:pt x="378562" y="594782"/>
                  </a:lnTo>
                  <a:lnTo>
                    <a:pt x="378596" y="595059"/>
                  </a:lnTo>
                  <a:lnTo>
                    <a:pt x="378615" y="595331"/>
                  </a:lnTo>
                  <a:lnTo>
                    <a:pt x="378626" y="595536"/>
                  </a:lnTo>
                  <a:lnTo>
                    <a:pt x="378634" y="595745"/>
                  </a:lnTo>
                  <a:lnTo>
                    <a:pt x="378630" y="595949"/>
                  </a:lnTo>
                  <a:lnTo>
                    <a:pt x="378604" y="596149"/>
                  </a:lnTo>
                  <a:lnTo>
                    <a:pt x="378278" y="596753"/>
                  </a:lnTo>
                  <a:lnTo>
                    <a:pt x="378286" y="596880"/>
                  </a:lnTo>
                  <a:lnTo>
                    <a:pt x="378347" y="597017"/>
                  </a:lnTo>
                  <a:lnTo>
                    <a:pt x="378517" y="597298"/>
                  </a:lnTo>
                  <a:lnTo>
                    <a:pt x="378581" y="597444"/>
                  </a:lnTo>
                  <a:lnTo>
                    <a:pt x="378645" y="597639"/>
                  </a:lnTo>
                  <a:lnTo>
                    <a:pt x="378702" y="597843"/>
                  </a:lnTo>
                  <a:lnTo>
                    <a:pt x="378751" y="598048"/>
                  </a:lnTo>
                  <a:lnTo>
                    <a:pt x="378777" y="598252"/>
                  </a:lnTo>
                  <a:lnTo>
                    <a:pt x="378774" y="598452"/>
                  </a:lnTo>
                  <a:lnTo>
                    <a:pt x="378747" y="598725"/>
                  </a:lnTo>
                  <a:lnTo>
                    <a:pt x="378501" y="599143"/>
                  </a:lnTo>
                  <a:lnTo>
                    <a:pt x="378086" y="599229"/>
                  </a:lnTo>
                  <a:lnTo>
                    <a:pt x="378101" y="599538"/>
                  </a:lnTo>
                  <a:lnTo>
                    <a:pt x="377549" y="599329"/>
                  </a:lnTo>
                  <a:lnTo>
                    <a:pt x="377413" y="599297"/>
                  </a:lnTo>
                  <a:lnTo>
                    <a:pt x="377258" y="599311"/>
                  </a:lnTo>
                  <a:lnTo>
                    <a:pt x="377092" y="599343"/>
                  </a:lnTo>
                  <a:lnTo>
                    <a:pt x="376922" y="599370"/>
                  </a:lnTo>
                  <a:lnTo>
                    <a:pt x="376763" y="599365"/>
                  </a:lnTo>
                  <a:lnTo>
                    <a:pt x="376608" y="599338"/>
                  </a:lnTo>
                  <a:lnTo>
                    <a:pt x="376453" y="599297"/>
                  </a:lnTo>
                  <a:lnTo>
                    <a:pt x="376302" y="599243"/>
                  </a:lnTo>
                  <a:lnTo>
                    <a:pt x="376158" y="599174"/>
                  </a:lnTo>
                  <a:lnTo>
                    <a:pt x="375565" y="598557"/>
                  </a:lnTo>
                  <a:lnTo>
                    <a:pt x="375365" y="598438"/>
                  </a:lnTo>
                  <a:lnTo>
                    <a:pt x="375134" y="598348"/>
                  </a:lnTo>
                  <a:lnTo>
                    <a:pt x="374889" y="598284"/>
                  </a:lnTo>
                  <a:lnTo>
                    <a:pt x="374643" y="598261"/>
                  </a:lnTo>
                  <a:lnTo>
                    <a:pt x="374412" y="598270"/>
                  </a:lnTo>
                  <a:lnTo>
                    <a:pt x="374035" y="598425"/>
                  </a:lnTo>
                  <a:lnTo>
                    <a:pt x="373906" y="598484"/>
                  </a:lnTo>
                  <a:lnTo>
                    <a:pt x="373778" y="598525"/>
                  </a:lnTo>
                  <a:lnTo>
                    <a:pt x="373604" y="598543"/>
                  </a:lnTo>
                  <a:lnTo>
                    <a:pt x="373059" y="598498"/>
                  </a:lnTo>
                  <a:lnTo>
                    <a:pt x="372765" y="598547"/>
                  </a:lnTo>
                  <a:lnTo>
                    <a:pt x="371729" y="598493"/>
                  </a:lnTo>
                  <a:lnTo>
                    <a:pt x="371514" y="598434"/>
                  </a:lnTo>
                  <a:lnTo>
                    <a:pt x="371291" y="598384"/>
                  </a:lnTo>
                  <a:lnTo>
                    <a:pt x="371212" y="597952"/>
                  </a:lnTo>
                  <a:lnTo>
                    <a:pt x="370868" y="597212"/>
                  </a:lnTo>
                  <a:lnTo>
                    <a:pt x="370349" y="596880"/>
                  </a:lnTo>
                  <a:lnTo>
                    <a:pt x="370047" y="596562"/>
                  </a:lnTo>
                  <a:lnTo>
                    <a:pt x="369575" y="596222"/>
                  </a:lnTo>
                  <a:lnTo>
                    <a:pt x="369435" y="595908"/>
                  </a:lnTo>
                  <a:lnTo>
                    <a:pt x="369201" y="595486"/>
                  </a:lnTo>
                  <a:lnTo>
                    <a:pt x="369148" y="595336"/>
                  </a:lnTo>
                  <a:lnTo>
                    <a:pt x="369110" y="595181"/>
                  </a:lnTo>
                  <a:lnTo>
                    <a:pt x="369080" y="595018"/>
                  </a:lnTo>
                  <a:lnTo>
                    <a:pt x="369042" y="594863"/>
                  </a:lnTo>
                  <a:lnTo>
                    <a:pt x="368933" y="594591"/>
                  </a:lnTo>
                  <a:lnTo>
                    <a:pt x="368717" y="594241"/>
                  </a:lnTo>
                  <a:lnTo>
                    <a:pt x="368566" y="593996"/>
                  </a:lnTo>
                  <a:lnTo>
                    <a:pt x="368396" y="593732"/>
                  </a:lnTo>
                  <a:lnTo>
                    <a:pt x="368317" y="593596"/>
                  </a:lnTo>
                  <a:lnTo>
                    <a:pt x="368026" y="593178"/>
                  </a:lnTo>
                  <a:lnTo>
                    <a:pt x="367690" y="592974"/>
                  </a:lnTo>
                  <a:lnTo>
                    <a:pt x="367462" y="592783"/>
                  </a:lnTo>
                  <a:lnTo>
                    <a:pt x="366997" y="592406"/>
                  </a:lnTo>
                  <a:lnTo>
                    <a:pt x="366740" y="592197"/>
                  </a:lnTo>
                  <a:lnTo>
                    <a:pt x="366249" y="592265"/>
                  </a:lnTo>
                  <a:lnTo>
                    <a:pt x="365989" y="592501"/>
                  </a:lnTo>
                  <a:lnTo>
                    <a:pt x="365849" y="592624"/>
                  </a:lnTo>
                  <a:lnTo>
                    <a:pt x="365445" y="592933"/>
                  </a:lnTo>
                  <a:lnTo>
                    <a:pt x="365192" y="593169"/>
                  </a:lnTo>
                  <a:lnTo>
                    <a:pt x="365071" y="593296"/>
                  </a:lnTo>
                  <a:lnTo>
                    <a:pt x="364771" y="593651"/>
                  </a:lnTo>
                  <a:lnTo>
                    <a:pt x="364499" y="594009"/>
                  </a:lnTo>
                  <a:lnTo>
                    <a:pt x="364363" y="594223"/>
                  </a:lnTo>
                  <a:lnTo>
                    <a:pt x="364240" y="594441"/>
                  </a:lnTo>
                  <a:lnTo>
                    <a:pt x="364001" y="594891"/>
                  </a:lnTo>
                  <a:lnTo>
                    <a:pt x="363804" y="595218"/>
                  </a:lnTo>
                  <a:lnTo>
                    <a:pt x="363154" y="596244"/>
                  </a:lnTo>
                  <a:lnTo>
                    <a:pt x="362833" y="596322"/>
                  </a:lnTo>
                  <a:lnTo>
                    <a:pt x="362331" y="596376"/>
                  </a:lnTo>
                  <a:lnTo>
                    <a:pt x="362088" y="596449"/>
                  </a:lnTo>
                  <a:lnTo>
                    <a:pt x="361756" y="596549"/>
                  </a:lnTo>
                  <a:lnTo>
                    <a:pt x="361570" y="596576"/>
                  </a:lnTo>
                  <a:lnTo>
                    <a:pt x="361442" y="596644"/>
                  </a:lnTo>
                  <a:lnTo>
                    <a:pt x="361442" y="596862"/>
                  </a:lnTo>
                  <a:lnTo>
                    <a:pt x="361329" y="597135"/>
                  </a:lnTo>
                  <a:lnTo>
                    <a:pt x="361102" y="597285"/>
                  </a:lnTo>
                  <a:lnTo>
                    <a:pt x="360819" y="597498"/>
                  </a:lnTo>
                  <a:lnTo>
                    <a:pt x="360626" y="597630"/>
                  </a:lnTo>
                  <a:lnTo>
                    <a:pt x="360346" y="597825"/>
                  </a:lnTo>
                  <a:lnTo>
                    <a:pt x="360214" y="597853"/>
                  </a:lnTo>
                  <a:lnTo>
                    <a:pt x="359484" y="597934"/>
                  </a:lnTo>
                  <a:lnTo>
                    <a:pt x="359106" y="598071"/>
                  </a:lnTo>
                  <a:lnTo>
                    <a:pt x="358974" y="597907"/>
                  </a:lnTo>
                  <a:lnTo>
                    <a:pt x="358846" y="597703"/>
                  </a:lnTo>
                  <a:lnTo>
                    <a:pt x="358747" y="597398"/>
                  </a:lnTo>
                  <a:lnTo>
                    <a:pt x="358600" y="597407"/>
                  </a:lnTo>
                  <a:lnTo>
                    <a:pt x="358290" y="597380"/>
                  </a:lnTo>
                  <a:lnTo>
                    <a:pt x="358139" y="597344"/>
                  </a:lnTo>
                  <a:lnTo>
                    <a:pt x="357992" y="597298"/>
                  </a:lnTo>
                  <a:lnTo>
                    <a:pt x="357505" y="596976"/>
                  </a:lnTo>
                  <a:lnTo>
                    <a:pt x="357195" y="596753"/>
                  </a:lnTo>
                  <a:lnTo>
                    <a:pt x="356825" y="596458"/>
                  </a:lnTo>
                  <a:lnTo>
                    <a:pt x="356632" y="596326"/>
                  </a:lnTo>
                  <a:lnTo>
                    <a:pt x="356332" y="596176"/>
                  </a:lnTo>
                  <a:lnTo>
                    <a:pt x="355875" y="595917"/>
                  </a:lnTo>
                  <a:lnTo>
                    <a:pt x="355834" y="595772"/>
                  </a:lnTo>
                  <a:lnTo>
                    <a:pt x="355781" y="595436"/>
                  </a:lnTo>
                  <a:lnTo>
                    <a:pt x="355743" y="595277"/>
                  </a:lnTo>
                  <a:lnTo>
                    <a:pt x="355626" y="594904"/>
                  </a:lnTo>
                  <a:lnTo>
                    <a:pt x="355558" y="594723"/>
                  </a:lnTo>
                  <a:lnTo>
                    <a:pt x="355475" y="594559"/>
                  </a:lnTo>
                  <a:lnTo>
                    <a:pt x="355139" y="594314"/>
                  </a:lnTo>
                  <a:lnTo>
                    <a:pt x="355010" y="594273"/>
                  </a:lnTo>
                  <a:lnTo>
                    <a:pt x="354753" y="594200"/>
                  </a:lnTo>
                  <a:lnTo>
                    <a:pt x="354357" y="594109"/>
                  </a:lnTo>
                  <a:lnTo>
                    <a:pt x="354217" y="594045"/>
                  </a:lnTo>
                  <a:lnTo>
                    <a:pt x="354076" y="593969"/>
                  </a:lnTo>
                  <a:lnTo>
                    <a:pt x="353944" y="593882"/>
                  </a:lnTo>
                  <a:lnTo>
                    <a:pt x="353804" y="593805"/>
                  </a:lnTo>
                  <a:lnTo>
                    <a:pt x="353661" y="593741"/>
                  </a:lnTo>
                  <a:lnTo>
                    <a:pt x="353517" y="593705"/>
                  </a:lnTo>
                  <a:lnTo>
                    <a:pt x="353370" y="593682"/>
                  </a:lnTo>
                  <a:lnTo>
                    <a:pt x="353219" y="593664"/>
                  </a:lnTo>
                  <a:lnTo>
                    <a:pt x="353067" y="593655"/>
                  </a:lnTo>
                  <a:lnTo>
                    <a:pt x="352795" y="593632"/>
                  </a:lnTo>
                  <a:lnTo>
                    <a:pt x="352221" y="593651"/>
                  </a:lnTo>
                  <a:lnTo>
                    <a:pt x="351472" y="593442"/>
                  </a:lnTo>
                  <a:lnTo>
                    <a:pt x="351287" y="593378"/>
                  </a:lnTo>
                  <a:lnTo>
                    <a:pt x="351083" y="593337"/>
                  </a:lnTo>
                  <a:lnTo>
                    <a:pt x="350875" y="593319"/>
                  </a:lnTo>
                  <a:lnTo>
                    <a:pt x="350668" y="593319"/>
                  </a:lnTo>
                  <a:lnTo>
                    <a:pt x="350467" y="593337"/>
                  </a:lnTo>
                  <a:lnTo>
                    <a:pt x="350312" y="593373"/>
                  </a:lnTo>
                  <a:lnTo>
                    <a:pt x="350165" y="593428"/>
                  </a:lnTo>
                  <a:lnTo>
                    <a:pt x="350018" y="593492"/>
                  </a:lnTo>
                  <a:lnTo>
                    <a:pt x="349867" y="593550"/>
                  </a:lnTo>
                  <a:lnTo>
                    <a:pt x="349629" y="593605"/>
                  </a:lnTo>
                  <a:lnTo>
                    <a:pt x="349451" y="593623"/>
                  </a:lnTo>
                  <a:lnTo>
                    <a:pt x="349277" y="593628"/>
                  </a:lnTo>
                  <a:lnTo>
                    <a:pt x="349145" y="593614"/>
                  </a:lnTo>
                  <a:lnTo>
                    <a:pt x="349013" y="593591"/>
                  </a:lnTo>
                  <a:lnTo>
                    <a:pt x="348881" y="593560"/>
                  </a:lnTo>
                  <a:lnTo>
                    <a:pt x="348392" y="593401"/>
                  </a:lnTo>
                  <a:lnTo>
                    <a:pt x="348052" y="593296"/>
                  </a:lnTo>
                  <a:lnTo>
                    <a:pt x="347751" y="593314"/>
                  </a:lnTo>
                  <a:lnTo>
                    <a:pt x="347437" y="593387"/>
                  </a:lnTo>
                  <a:lnTo>
                    <a:pt x="347119" y="593519"/>
                  </a:lnTo>
                  <a:lnTo>
                    <a:pt x="346855" y="593691"/>
                  </a:lnTo>
                  <a:lnTo>
                    <a:pt x="346628" y="594023"/>
                  </a:lnTo>
                  <a:lnTo>
                    <a:pt x="346443" y="594086"/>
                  </a:lnTo>
                  <a:lnTo>
                    <a:pt x="345815" y="594409"/>
                  </a:lnTo>
                  <a:lnTo>
                    <a:pt x="344096" y="594250"/>
                  </a:lnTo>
                  <a:lnTo>
                    <a:pt x="342576" y="594086"/>
                  </a:lnTo>
                  <a:lnTo>
                    <a:pt x="342350" y="594523"/>
                  </a:lnTo>
                  <a:lnTo>
                    <a:pt x="341942" y="594736"/>
                  </a:lnTo>
                  <a:lnTo>
                    <a:pt x="341798" y="594841"/>
                  </a:lnTo>
                  <a:lnTo>
                    <a:pt x="341587" y="594895"/>
                  </a:lnTo>
                  <a:lnTo>
                    <a:pt x="340811" y="594768"/>
                  </a:lnTo>
                  <a:lnTo>
                    <a:pt x="340150" y="595131"/>
                  </a:lnTo>
                  <a:lnTo>
                    <a:pt x="340116" y="595286"/>
                  </a:lnTo>
                  <a:lnTo>
                    <a:pt x="340131" y="595440"/>
                  </a:lnTo>
                  <a:lnTo>
                    <a:pt x="339428" y="595881"/>
                  </a:lnTo>
                  <a:lnTo>
                    <a:pt x="338699" y="596780"/>
                  </a:lnTo>
                  <a:lnTo>
                    <a:pt x="338650" y="596921"/>
                  </a:lnTo>
                  <a:lnTo>
                    <a:pt x="338222" y="597553"/>
                  </a:lnTo>
                  <a:lnTo>
                    <a:pt x="337871" y="597857"/>
                  </a:lnTo>
                  <a:lnTo>
                    <a:pt x="337153" y="598216"/>
                  </a:lnTo>
                  <a:lnTo>
                    <a:pt x="336783" y="598370"/>
                  </a:lnTo>
                  <a:lnTo>
                    <a:pt x="336549" y="598461"/>
                  </a:lnTo>
                  <a:lnTo>
                    <a:pt x="336277" y="598589"/>
                  </a:lnTo>
                  <a:lnTo>
                    <a:pt x="336012" y="598684"/>
                  </a:lnTo>
                  <a:lnTo>
                    <a:pt x="335846" y="598720"/>
                  </a:lnTo>
                  <a:lnTo>
                    <a:pt x="335612" y="598752"/>
                  </a:lnTo>
                  <a:lnTo>
                    <a:pt x="335408" y="598757"/>
                  </a:lnTo>
                  <a:lnTo>
                    <a:pt x="335093" y="598775"/>
                  </a:lnTo>
                  <a:lnTo>
                    <a:pt x="334852" y="598775"/>
                  </a:lnTo>
                  <a:lnTo>
                    <a:pt x="334621" y="598752"/>
                  </a:lnTo>
                  <a:lnTo>
                    <a:pt x="334466" y="598743"/>
                  </a:lnTo>
                  <a:lnTo>
                    <a:pt x="333760" y="598738"/>
                  </a:lnTo>
                  <a:lnTo>
                    <a:pt x="333397" y="598720"/>
                  </a:lnTo>
                  <a:lnTo>
                    <a:pt x="333133" y="598693"/>
                  </a:lnTo>
                  <a:lnTo>
                    <a:pt x="332808" y="598647"/>
                  </a:lnTo>
                  <a:lnTo>
                    <a:pt x="332440" y="598534"/>
                  </a:lnTo>
                  <a:lnTo>
                    <a:pt x="332206" y="598361"/>
                  </a:lnTo>
                  <a:lnTo>
                    <a:pt x="332063" y="598302"/>
                  </a:lnTo>
                  <a:lnTo>
                    <a:pt x="331760" y="598211"/>
                  </a:lnTo>
                  <a:lnTo>
                    <a:pt x="331432" y="598243"/>
                  </a:lnTo>
                  <a:lnTo>
                    <a:pt x="331401" y="598389"/>
                  </a:lnTo>
                  <a:lnTo>
                    <a:pt x="331390" y="598534"/>
                  </a:lnTo>
                  <a:lnTo>
                    <a:pt x="331496" y="598757"/>
                  </a:lnTo>
                  <a:lnTo>
                    <a:pt x="331658" y="598906"/>
                  </a:lnTo>
                  <a:lnTo>
                    <a:pt x="331979" y="599915"/>
                  </a:lnTo>
                  <a:lnTo>
                    <a:pt x="332006" y="600178"/>
                  </a:lnTo>
                  <a:lnTo>
                    <a:pt x="332017" y="600446"/>
                  </a:lnTo>
                  <a:lnTo>
                    <a:pt x="332002" y="600701"/>
                  </a:lnTo>
                  <a:lnTo>
                    <a:pt x="331915" y="601191"/>
                  </a:lnTo>
                  <a:lnTo>
                    <a:pt x="331915" y="601341"/>
                  </a:lnTo>
                  <a:lnTo>
                    <a:pt x="331927" y="601491"/>
                  </a:lnTo>
                  <a:lnTo>
                    <a:pt x="331945" y="601646"/>
                  </a:lnTo>
                  <a:lnTo>
                    <a:pt x="331991" y="601946"/>
                  </a:lnTo>
                  <a:lnTo>
                    <a:pt x="332025" y="602100"/>
                  </a:lnTo>
                  <a:lnTo>
                    <a:pt x="332112" y="602413"/>
                  </a:lnTo>
                  <a:lnTo>
                    <a:pt x="332146" y="602568"/>
                  </a:lnTo>
                  <a:lnTo>
                    <a:pt x="332161" y="602722"/>
                  </a:lnTo>
                  <a:lnTo>
                    <a:pt x="332146" y="603122"/>
                  </a:lnTo>
                  <a:lnTo>
                    <a:pt x="331934" y="603395"/>
                  </a:lnTo>
                  <a:lnTo>
                    <a:pt x="331832" y="603622"/>
                  </a:lnTo>
                  <a:lnTo>
                    <a:pt x="331783" y="603758"/>
                  </a:lnTo>
                  <a:lnTo>
                    <a:pt x="331753" y="603899"/>
                  </a:lnTo>
                  <a:lnTo>
                    <a:pt x="331764" y="604031"/>
                  </a:lnTo>
                  <a:lnTo>
                    <a:pt x="331855" y="604748"/>
                  </a:lnTo>
                  <a:lnTo>
                    <a:pt x="331840" y="604885"/>
                  </a:lnTo>
                  <a:lnTo>
                    <a:pt x="331772" y="605871"/>
                  </a:lnTo>
                  <a:lnTo>
                    <a:pt x="331772" y="606002"/>
                  </a:lnTo>
                  <a:lnTo>
                    <a:pt x="331681" y="606302"/>
                  </a:lnTo>
                  <a:lnTo>
                    <a:pt x="331571" y="606465"/>
                  </a:lnTo>
                  <a:lnTo>
                    <a:pt x="331443" y="606734"/>
                  </a:lnTo>
                  <a:lnTo>
                    <a:pt x="331375" y="606947"/>
                  </a:lnTo>
                  <a:lnTo>
                    <a:pt x="331284" y="607397"/>
                  </a:lnTo>
                  <a:lnTo>
                    <a:pt x="331167" y="607965"/>
                  </a:lnTo>
                  <a:lnTo>
                    <a:pt x="331194" y="608551"/>
                  </a:lnTo>
                  <a:lnTo>
                    <a:pt x="331157" y="608876"/>
                  </a:lnTo>
                  <a:lnTo>
                    <a:pt x="331114" y="609110"/>
                  </a:lnTo>
                  <a:lnTo>
                    <a:pt x="331080" y="609541"/>
                  </a:lnTo>
                  <a:lnTo>
                    <a:pt x="331092" y="609764"/>
                  </a:lnTo>
                  <a:lnTo>
                    <a:pt x="331129" y="609900"/>
                  </a:lnTo>
                  <a:lnTo>
                    <a:pt x="331171" y="610036"/>
                  </a:lnTo>
                  <a:lnTo>
                    <a:pt x="331186" y="610182"/>
                  </a:lnTo>
                  <a:lnTo>
                    <a:pt x="331137" y="610509"/>
                  </a:lnTo>
                  <a:lnTo>
                    <a:pt x="331092" y="610922"/>
                  </a:lnTo>
                  <a:lnTo>
                    <a:pt x="331058" y="611100"/>
                  </a:lnTo>
                  <a:lnTo>
                    <a:pt x="330971" y="611390"/>
                  </a:lnTo>
                  <a:lnTo>
                    <a:pt x="330831" y="611903"/>
                  </a:lnTo>
                  <a:lnTo>
                    <a:pt x="330238" y="612689"/>
                  </a:lnTo>
                  <a:lnTo>
                    <a:pt x="330015" y="612934"/>
                  </a:lnTo>
                  <a:lnTo>
                    <a:pt x="329704" y="613221"/>
                  </a:lnTo>
                  <a:lnTo>
                    <a:pt x="329549" y="613457"/>
                  </a:lnTo>
                  <a:lnTo>
                    <a:pt x="329455" y="613657"/>
                  </a:lnTo>
                  <a:lnTo>
                    <a:pt x="329372" y="613866"/>
                  </a:lnTo>
                  <a:lnTo>
                    <a:pt x="329300" y="614061"/>
                  </a:lnTo>
                  <a:lnTo>
                    <a:pt x="329206" y="614338"/>
                  </a:lnTo>
                  <a:lnTo>
                    <a:pt x="329058" y="614707"/>
                  </a:lnTo>
                  <a:lnTo>
                    <a:pt x="328952" y="614993"/>
                  </a:lnTo>
                  <a:lnTo>
                    <a:pt x="328658" y="615497"/>
                  </a:lnTo>
                  <a:lnTo>
                    <a:pt x="328605" y="615624"/>
                  </a:lnTo>
                  <a:lnTo>
                    <a:pt x="328563" y="615756"/>
                  </a:lnTo>
                  <a:lnTo>
                    <a:pt x="328076" y="616328"/>
                  </a:lnTo>
                  <a:lnTo>
                    <a:pt x="328427" y="616587"/>
                  </a:lnTo>
                  <a:lnTo>
                    <a:pt x="328476" y="616728"/>
                  </a:lnTo>
                  <a:lnTo>
                    <a:pt x="328503" y="616878"/>
                  </a:lnTo>
                  <a:lnTo>
                    <a:pt x="328571" y="617151"/>
                  </a:lnTo>
                  <a:lnTo>
                    <a:pt x="328590" y="617282"/>
                  </a:lnTo>
                  <a:lnTo>
                    <a:pt x="328427" y="617836"/>
                  </a:lnTo>
                  <a:lnTo>
                    <a:pt x="328288" y="618277"/>
                  </a:lnTo>
                  <a:lnTo>
                    <a:pt x="328235" y="618423"/>
                  </a:lnTo>
                  <a:lnTo>
                    <a:pt x="328174" y="618568"/>
                  </a:lnTo>
                  <a:lnTo>
                    <a:pt x="328072" y="618832"/>
                  </a:lnTo>
                  <a:lnTo>
                    <a:pt x="327993" y="619063"/>
                  </a:lnTo>
                  <a:lnTo>
                    <a:pt x="327914" y="619377"/>
                  </a:lnTo>
                  <a:lnTo>
                    <a:pt x="327795" y="619776"/>
                  </a:lnTo>
                  <a:lnTo>
                    <a:pt x="327644" y="620390"/>
                  </a:lnTo>
                  <a:lnTo>
                    <a:pt x="327642" y="620549"/>
                  </a:lnTo>
                  <a:lnTo>
                    <a:pt x="327702" y="621012"/>
                  </a:lnTo>
                  <a:lnTo>
                    <a:pt x="327710" y="621271"/>
                  </a:lnTo>
                  <a:lnTo>
                    <a:pt x="327283" y="621871"/>
                  </a:lnTo>
                  <a:lnTo>
                    <a:pt x="327240" y="622002"/>
                  </a:lnTo>
                  <a:lnTo>
                    <a:pt x="327214" y="622143"/>
                  </a:lnTo>
                  <a:lnTo>
                    <a:pt x="327202" y="622289"/>
                  </a:lnTo>
                  <a:lnTo>
                    <a:pt x="327195" y="622430"/>
                  </a:lnTo>
                  <a:lnTo>
                    <a:pt x="327195" y="622557"/>
                  </a:lnTo>
                  <a:lnTo>
                    <a:pt x="327202" y="622688"/>
                  </a:lnTo>
                  <a:lnTo>
                    <a:pt x="327240" y="622947"/>
                  </a:lnTo>
                  <a:lnTo>
                    <a:pt x="327298" y="623229"/>
                  </a:lnTo>
                  <a:lnTo>
                    <a:pt x="327376" y="623538"/>
                  </a:lnTo>
                  <a:lnTo>
                    <a:pt x="327434" y="623679"/>
                  </a:lnTo>
                  <a:lnTo>
                    <a:pt x="327561" y="623879"/>
                  </a:lnTo>
                  <a:lnTo>
                    <a:pt x="327808" y="624124"/>
                  </a:lnTo>
                  <a:lnTo>
                    <a:pt x="328148" y="624765"/>
                  </a:lnTo>
                  <a:lnTo>
                    <a:pt x="328159" y="624960"/>
                  </a:lnTo>
                  <a:lnTo>
                    <a:pt x="328125" y="625487"/>
                  </a:lnTo>
                  <a:lnTo>
                    <a:pt x="328061" y="625655"/>
                  </a:lnTo>
                  <a:lnTo>
                    <a:pt x="327819" y="625937"/>
                  </a:lnTo>
                  <a:lnTo>
                    <a:pt x="327482" y="626223"/>
                  </a:lnTo>
                  <a:lnTo>
                    <a:pt x="327546" y="626532"/>
                  </a:lnTo>
                  <a:lnTo>
                    <a:pt x="327550" y="626682"/>
                  </a:lnTo>
                  <a:lnTo>
                    <a:pt x="327542" y="626973"/>
                  </a:lnTo>
                  <a:lnTo>
                    <a:pt x="327546" y="627122"/>
                  </a:lnTo>
                  <a:lnTo>
                    <a:pt x="327589" y="627368"/>
                  </a:lnTo>
                  <a:lnTo>
                    <a:pt x="327706" y="627972"/>
                  </a:lnTo>
                  <a:lnTo>
                    <a:pt x="327657" y="628277"/>
                  </a:lnTo>
                  <a:lnTo>
                    <a:pt x="327663" y="628426"/>
                  </a:lnTo>
                  <a:lnTo>
                    <a:pt x="327683" y="628581"/>
                  </a:lnTo>
                  <a:lnTo>
                    <a:pt x="327736" y="628885"/>
                  </a:lnTo>
                  <a:lnTo>
                    <a:pt x="327800" y="629439"/>
                  </a:lnTo>
                  <a:lnTo>
                    <a:pt x="327804" y="629576"/>
                  </a:lnTo>
                  <a:lnTo>
                    <a:pt x="327800" y="629708"/>
                  </a:lnTo>
                  <a:lnTo>
                    <a:pt x="327778" y="629871"/>
                  </a:lnTo>
                  <a:lnTo>
                    <a:pt x="327736" y="630035"/>
                  </a:lnTo>
                  <a:lnTo>
                    <a:pt x="327687" y="630194"/>
                  </a:lnTo>
                  <a:lnTo>
                    <a:pt x="327644" y="630357"/>
                  </a:lnTo>
                  <a:lnTo>
                    <a:pt x="327619" y="630521"/>
                  </a:lnTo>
                  <a:lnTo>
                    <a:pt x="327623" y="630666"/>
                  </a:lnTo>
                  <a:lnTo>
                    <a:pt x="327638" y="630812"/>
                  </a:lnTo>
                  <a:lnTo>
                    <a:pt x="327678" y="631107"/>
                  </a:lnTo>
                  <a:lnTo>
                    <a:pt x="327691" y="631252"/>
                  </a:lnTo>
                  <a:lnTo>
                    <a:pt x="327706" y="631543"/>
                  </a:lnTo>
                  <a:lnTo>
                    <a:pt x="327710" y="631983"/>
                  </a:lnTo>
                  <a:lnTo>
                    <a:pt x="327702" y="632252"/>
                  </a:lnTo>
                  <a:lnTo>
                    <a:pt x="327698" y="632542"/>
                  </a:lnTo>
                  <a:lnTo>
                    <a:pt x="327721" y="632992"/>
                  </a:lnTo>
                  <a:lnTo>
                    <a:pt x="327770" y="633124"/>
                  </a:lnTo>
                  <a:lnTo>
                    <a:pt x="328016" y="633614"/>
                  </a:lnTo>
                  <a:lnTo>
                    <a:pt x="327951" y="633751"/>
                  </a:lnTo>
                  <a:lnTo>
                    <a:pt x="327800" y="633892"/>
                  </a:lnTo>
                  <a:lnTo>
                    <a:pt x="327595" y="634023"/>
                  </a:lnTo>
                  <a:lnTo>
                    <a:pt x="327372" y="634128"/>
                  </a:lnTo>
                  <a:lnTo>
                    <a:pt x="327168" y="634191"/>
                  </a:lnTo>
                  <a:lnTo>
                    <a:pt x="326889" y="634242"/>
                  </a:lnTo>
                  <a:lnTo>
                    <a:pt x="326605" y="633892"/>
                  </a:lnTo>
                  <a:lnTo>
                    <a:pt x="326409" y="633556"/>
                  </a:lnTo>
                  <a:lnTo>
                    <a:pt x="326341" y="633374"/>
                  </a:lnTo>
                  <a:lnTo>
                    <a:pt x="326220" y="633124"/>
                  </a:lnTo>
                  <a:lnTo>
                    <a:pt x="326080" y="632924"/>
                  </a:lnTo>
                  <a:lnTo>
                    <a:pt x="326024" y="632788"/>
                  </a:lnTo>
                  <a:lnTo>
                    <a:pt x="326001" y="632647"/>
                  </a:lnTo>
                  <a:lnTo>
                    <a:pt x="325763" y="632224"/>
                  </a:lnTo>
                  <a:lnTo>
                    <a:pt x="325555" y="631893"/>
                  </a:lnTo>
                  <a:lnTo>
                    <a:pt x="325427" y="631738"/>
                  </a:lnTo>
                  <a:lnTo>
                    <a:pt x="325242" y="631466"/>
                  </a:lnTo>
                  <a:lnTo>
                    <a:pt x="325117" y="631225"/>
                  </a:lnTo>
                  <a:lnTo>
                    <a:pt x="325064" y="631079"/>
                  </a:lnTo>
                  <a:lnTo>
                    <a:pt x="324198" y="630548"/>
                  </a:lnTo>
                  <a:lnTo>
                    <a:pt x="323692" y="630634"/>
                  </a:lnTo>
                  <a:lnTo>
                    <a:pt x="323522" y="630716"/>
                  </a:lnTo>
                  <a:lnTo>
                    <a:pt x="323382" y="630798"/>
                  </a:lnTo>
                  <a:lnTo>
                    <a:pt x="323050" y="631102"/>
                  </a:lnTo>
                  <a:lnTo>
                    <a:pt x="322857" y="631452"/>
                  </a:lnTo>
                  <a:lnTo>
                    <a:pt x="322766" y="631761"/>
                  </a:lnTo>
                  <a:lnTo>
                    <a:pt x="322589" y="632192"/>
                  </a:lnTo>
                  <a:lnTo>
                    <a:pt x="322547" y="632338"/>
                  </a:lnTo>
                  <a:lnTo>
                    <a:pt x="322557" y="632697"/>
                  </a:lnTo>
                  <a:lnTo>
                    <a:pt x="322634" y="633020"/>
                  </a:lnTo>
                  <a:lnTo>
                    <a:pt x="322668" y="633565"/>
                  </a:lnTo>
                  <a:lnTo>
                    <a:pt x="322755" y="634060"/>
                  </a:lnTo>
                  <a:lnTo>
                    <a:pt x="322774" y="634382"/>
                  </a:lnTo>
                  <a:lnTo>
                    <a:pt x="322774" y="634596"/>
                  </a:lnTo>
                  <a:lnTo>
                    <a:pt x="322766" y="634819"/>
                  </a:lnTo>
                  <a:lnTo>
                    <a:pt x="322721" y="635268"/>
                  </a:lnTo>
                  <a:lnTo>
                    <a:pt x="322668" y="635605"/>
                  </a:lnTo>
                  <a:lnTo>
                    <a:pt x="322679" y="635777"/>
                  </a:lnTo>
                  <a:lnTo>
                    <a:pt x="322740" y="636027"/>
                  </a:lnTo>
                  <a:lnTo>
                    <a:pt x="322664" y="636722"/>
                  </a:lnTo>
                  <a:lnTo>
                    <a:pt x="322649" y="636945"/>
                  </a:lnTo>
                  <a:lnTo>
                    <a:pt x="322642" y="637172"/>
                  </a:lnTo>
                  <a:lnTo>
                    <a:pt x="322642" y="637303"/>
                  </a:lnTo>
                  <a:lnTo>
                    <a:pt x="322657" y="637685"/>
                  </a:lnTo>
                  <a:lnTo>
                    <a:pt x="322642" y="637981"/>
                  </a:lnTo>
                  <a:lnTo>
                    <a:pt x="322385" y="638785"/>
                  </a:lnTo>
                  <a:lnTo>
                    <a:pt x="322366" y="639125"/>
                  </a:lnTo>
                  <a:lnTo>
                    <a:pt x="321673" y="640611"/>
                  </a:lnTo>
                  <a:lnTo>
                    <a:pt x="321500" y="640920"/>
                  </a:lnTo>
                  <a:lnTo>
                    <a:pt x="321356" y="641124"/>
                  </a:lnTo>
                  <a:lnTo>
                    <a:pt x="321148" y="641433"/>
                  </a:lnTo>
                  <a:lnTo>
                    <a:pt x="321054" y="641652"/>
                  </a:lnTo>
                  <a:lnTo>
                    <a:pt x="320978" y="641883"/>
                  </a:lnTo>
                  <a:lnTo>
                    <a:pt x="320910" y="642119"/>
                  </a:lnTo>
                  <a:lnTo>
                    <a:pt x="320786" y="642610"/>
                  </a:lnTo>
                  <a:lnTo>
                    <a:pt x="320612" y="642937"/>
                  </a:lnTo>
                  <a:lnTo>
                    <a:pt x="320302" y="643423"/>
                  </a:lnTo>
                  <a:lnTo>
                    <a:pt x="320181" y="643610"/>
                  </a:lnTo>
                  <a:lnTo>
                    <a:pt x="319904" y="644023"/>
                  </a:lnTo>
                  <a:lnTo>
                    <a:pt x="319739" y="644250"/>
                  </a:lnTo>
                  <a:lnTo>
                    <a:pt x="319504" y="644605"/>
                  </a:lnTo>
                  <a:lnTo>
                    <a:pt x="319236" y="645086"/>
                  </a:lnTo>
                  <a:lnTo>
                    <a:pt x="318854" y="645636"/>
                  </a:lnTo>
                  <a:lnTo>
                    <a:pt x="318688" y="645822"/>
                  </a:lnTo>
                  <a:lnTo>
                    <a:pt x="318522" y="645995"/>
                  </a:lnTo>
                  <a:lnTo>
                    <a:pt x="318250" y="646217"/>
                  </a:lnTo>
                  <a:lnTo>
                    <a:pt x="317202" y="647071"/>
                  </a:lnTo>
                  <a:lnTo>
                    <a:pt x="316996" y="647181"/>
                  </a:lnTo>
                  <a:lnTo>
                    <a:pt x="316783" y="647285"/>
                  </a:lnTo>
                  <a:lnTo>
                    <a:pt x="316375" y="647499"/>
                  </a:lnTo>
                  <a:lnTo>
                    <a:pt x="316084" y="647662"/>
                  </a:lnTo>
                  <a:lnTo>
                    <a:pt x="315472" y="647876"/>
                  </a:lnTo>
                  <a:lnTo>
                    <a:pt x="314989" y="648121"/>
                  </a:lnTo>
                  <a:lnTo>
                    <a:pt x="314751" y="648103"/>
                  </a:lnTo>
                  <a:lnTo>
                    <a:pt x="314607" y="648117"/>
                  </a:lnTo>
                  <a:lnTo>
                    <a:pt x="314462" y="648139"/>
                  </a:lnTo>
                  <a:lnTo>
                    <a:pt x="314160" y="648230"/>
                  </a:lnTo>
                  <a:lnTo>
                    <a:pt x="313820" y="648357"/>
                  </a:lnTo>
                  <a:lnTo>
                    <a:pt x="313684" y="648384"/>
                  </a:lnTo>
                  <a:lnTo>
                    <a:pt x="313544" y="648403"/>
                  </a:lnTo>
                  <a:lnTo>
                    <a:pt x="313265" y="648439"/>
                  </a:lnTo>
                  <a:lnTo>
                    <a:pt x="313019" y="648503"/>
                  </a:lnTo>
                  <a:lnTo>
                    <a:pt x="312694" y="648625"/>
                  </a:lnTo>
                  <a:lnTo>
                    <a:pt x="312521" y="648635"/>
                  </a:lnTo>
                  <a:lnTo>
                    <a:pt x="312392" y="648607"/>
                  </a:lnTo>
                  <a:lnTo>
                    <a:pt x="312192" y="648543"/>
                  </a:lnTo>
                  <a:lnTo>
                    <a:pt x="311999" y="648453"/>
                  </a:lnTo>
                  <a:lnTo>
                    <a:pt x="311399" y="648589"/>
                  </a:lnTo>
                  <a:lnTo>
                    <a:pt x="310725" y="648267"/>
                  </a:lnTo>
                  <a:lnTo>
                    <a:pt x="310253" y="648212"/>
                  </a:lnTo>
                  <a:lnTo>
                    <a:pt x="309936" y="648080"/>
                  </a:lnTo>
                  <a:lnTo>
                    <a:pt x="309190" y="647712"/>
                  </a:lnTo>
                  <a:lnTo>
                    <a:pt x="309169" y="647562"/>
                  </a:lnTo>
                  <a:lnTo>
                    <a:pt x="309169" y="647408"/>
                  </a:lnTo>
                  <a:lnTo>
                    <a:pt x="309399" y="646881"/>
                  </a:lnTo>
                  <a:lnTo>
                    <a:pt x="309573" y="646799"/>
                  </a:lnTo>
                  <a:lnTo>
                    <a:pt x="309758" y="646703"/>
                  </a:lnTo>
                  <a:lnTo>
                    <a:pt x="310196" y="646417"/>
                  </a:lnTo>
                  <a:lnTo>
                    <a:pt x="310944" y="645454"/>
                  </a:lnTo>
                  <a:lnTo>
                    <a:pt x="311439" y="644850"/>
                  </a:lnTo>
                  <a:lnTo>
                    <a:pt x="311512" y="644677"/>
                  </a:lnTo>
                  <a:lnTo>
                    <a:pt x="311556" y="644546"/>
                  </a:lnTo>
                  <a:lnTo>
                    <a:pt x="311610" y="644414"/>
                  </a:lnTo>
                  <a:lnTo>
                    <a:pt x="311697" y="644273"/>
                  </a:lnTo>
                  <a:lnTo>
                    <a:pt x="312109" y="643810"/>
                  </a:lnTo>
                  <a:lnTo>
                    <a:pt x="312347" y="643187"/>
                  </a:lnTo>
                  <a:lnTo>
                    <a:pt x="312313" y="643037"/>
                  </a:lnTo>
                  <a:lnTo>
                    <a:pt x="312294" y="642896"/>
                  </a:lnTo>
                  <a:lnTo>
                    <a:pt x="312426" y="642610"/>
                  </a:lnTo>
                  <a:lnTo>
                    <a:pt x="312460" y="642465"/>
                  </a:lnTo>
                  <a:lnTo>
                    <a:pt x="312456" y="642319"/>
                  </a:lnTo>
                  <a:lnTo>
                    <a:pt x="312464" y="642074"/>
                  </a:lnTo>
                  <a:lnTo>
                    <a:pt x="312528" y="641565"/>
                  </a:lnTo>
                  <a:lnTo>
                    <a:pt x="312608" y="640870"/>
                  </a:lnTo>
                  <a:lnTo>
                    <a:pt x="312676" y="640575"/>
                  </a:lnTo>
                  <a:lnTo>
                    <a:pt x="312728" y="640171"/>
                  </a:lnTo>
                  <a:lnTo>
                    <a:pt x="312793" y="639557"/>
                  </a:lnTo>
                  <a:lnTo>
                    <a:pt x="312634" y="639175"/>
                  </a:lnTo>
                  <a:lnTo>
                    <a:pt x="312600" y="638816"/>
                  </a:lnTo>
                  <a:lnTo>
                    <a:pt x="312570" y="638644"/>
                  </a:lnTo>
                  <a:lnTo>
                    <a:pt x="312517" y="638394"/>
                  </a:lnTo>
                  <a:lnTo>
                    <a:pt x="312366" y="637690"/>
                  </a:lnTo>
                  <a:lnTo>
                    <a:pt x="312101" y="637181"/>
                  </a:lnTo>
                  <a:lnTo>
                    <a:pt x="312060" y="637054"/>
                  </a:lnTo>
                  <a:lnTo>
                    <a:pt x="312026" y="636926"/>
                  </a:lnTo>
                  <a:lnTo>
                    <a:pt x="311950" y="636672"/>
                  </a:lnTo>
                  <a:lnTo>
                    <a:pt x="311843" y="636418"/>
                  </a:lnTo>
                  <a:lnTo>
                    <a:pt x="311775" y="636245"/>
                  </a:lnTo>
                  <a:lnTo>
                    <a:pt x="311727" y="636100"/>
                  </a:lnTo>
                  <a:lnTo>
                    <a:pt x="311637" y="635800"/>
                  </a:lnTo>
                  <a:lnTo>
                    <a:pt x="311588" y="635654"/>
                  </a:lnTo>
                  <a:lnTo>
                    <a:pt x="311486" y="635473"/>
                  </a:lnTo>
                  <a:lnTo>
                    <a:pt x="311297" y="635191"/>
                  </a:lnTo>
                  <a:lnTo>
                    <a:pt x="311046" y="634805"/>
                  </a:lnTo>
                  <a:lnTo>
                    <a:pt x="310517" y="634310"/>
                  </a:lnTo>
                  <a:lnTo>
                    <a:pt x="310317" y="633855"/>
                  </a:lnTo>
                  <a:lnTo>
                    <a:pt x="309796" y="633387"/>
                  </a:lnTo>
                  <a:lnTo>
                    <a:pt x="308689" y="633437"/>
                  </a:lnTo>
                  <a:lnTo>
                    <a:pt x="308163" y="633915"/>
                  </a:lnTo>
                  <a:lnTo>
                    <a:pt x="307846" y="634319"/>
                  </a:lnTo>
                  <a:lnTo>
                    <a:pt x="307710" y="634396"/>
                  </a:lnTo>
                  <a:lnTo>
                    <a:pt x="307581" y="634437"/>
                  </a:lnTo>
                  <a:lnTo>
                    <a:pt x="307143" y="634714"/>
                  </a:lnTo>
                  <a:lnTo>
                    <a:pt x="306474" y="635095"/>
                  </a:lnTo>
                  <a:lnTo>
                    <a:pt x="306182" y="635191"/>
                  </a:lnTo>
                  <a:lnTo>
                    <a:pt x="305627" y="635318"/>
                  </a:lnTo>
                  <a:lnTo>
                    <a:pt x="305147" y="635405"/>
                  </a:lnTo>
                  <a:lnTo>
                    <a:pt x="304902" y="635391"/>
                  </a:lnTo>
                  <a:lnTo>
                    <a:pt x="304743" y="635373"/>
                  </a:lnTo>
                  <a:lnTo>
                    <a:pt x="304513" y="635332"/>
                  </a:lnTo>
                  <a:lnTo>
                    <a:pt x="304225" y="635254"/>
                  </a:lnTo>
                  <a:lnTo>
                    <a:pt x="304093" y="635250"/>
                  </a:lnTo>
                  <a:lnTo>
                    <a:pt x="303678" y="635273"/>
                  </a:lnTo>
                  <a:lnTo>
                    <a:pt x="303431" y="635209"/>
                  </a:lnTo>
                  <a:lnTo>
                    <a:pt x="303261" y="635182"/>
                  </a:lnTo>
                  <a:lnTo>
                    <a:pt x="302944" y="635095"/>
                  </a:lnTo>
                  <a:lnTo>
                    <a:pt x="302555" y="634923"/>
                  </a:lnTo>
                  <a:lnTo>
                    <a:pt x="302143" y="634773"/>
                  </a:lnTo>
                  <a:lnTo>
                    <a:pt x="301924" y="634664"/>
                  </a:lnTo>
                  <a:lnTo>
                    <a:pt x="301127" y="634296"/>
                  </a:lnTo>
                  <a:lnTo>
                    <a:pt x="300861" y="634205"/>
                  </a:lnTo>
                  <a:lnTo>
                    <a:pt x="300646" y="634155"/>
                  </a:lnTo>
                  <a:lnTo>
                    <a:pt x="300427" y="634114"/>
                  </a:lnTo>
                  <a:lnTo>
                    <a:pt x="299754" y="633978"/>
                  </a:lnTo>
                  <a:lnTo>
                    <a:pt x="299505" y="633951"/>
                  </a:lnTo>
                  <a:lnTo>
                    <a:pt x="299339" y="633919"/>
                  </a:lnTo>
                  <a:lnTo>
                    <a:pt x="299195" y="633869"/>
                  </a:lnTo>
                  <a:lnTo>
                    <a:pt x="298833" y="633765"/>
                  </a:lnTo>
                  <a:lnTo>
                    <a:pt x="298459" y="633592"/>
                  </a:lnTo>
                  <a:lnTo>
                    <a:pt x="297139" y="633197"/>
                  </a:lnTo>
                  <a:lnTo>
                    <a:pt x="296875" y="632965"/>
                  </a:lnTo>
                  <a:lnTo>
                    <a:pt x="296656" y="632679"/>
                  </a:lnTo>
                  <a:lnTo>
                    <a:pt x="296467" y="632574"/>
                  </a:lnTo>
                  <a:lnTo>
                    <a:pt x="296198" y="632470"/>
                  </a:lnTo>
                  <a:lnTo>
                    <a:pt x="295866" y="632288"/>
                  </a:lnTo>
                  <a:lnTo>
                    <a:pt x="295602" y="632174"/>
                  </a:lnTo>
                  <a:lnTo>
                    <a:pt x="295370" y="632133"/>
                  </a:lnTo>
                  <a:lnTo>
                    <a:pt x="294894" y="632151"/>
                  </a:lnTo>
                  <a:lnTo>
                    <a:pt x="294664" y="632111"/>
                  </a:lnTo>
                  <a:lnTo>
                    <a:pt x="294524" y="632097"/>
                  </a:lnTo>
                  <a:lnTo>
                    <a:pt x="294097" y="632097"/>
                  </a:lnTo>
                  <a:lnTo>
                    <a:pt x="293923" y="632084"/>
                  </a:lnTo>
                  <a:lnTo>
                    <a:pt x="293776" y="632038"/>
                  </a:lnTo>
                  <a:lnTo>
                    <a:pt x="293338" y="631834"/>
                  </a:lnTo>
                  <a:lnTo>
                    <a:pt x="293141" y="631783"/>
                  </a:lnTo>
                  <a:lnTo>
                    <a:pt x="292951" y="631752"/>
                  </a:lnTo>
                  <a:lnTo>
                    <a:pt x="292679" y="631693"/>
                  </a:lnTo>
                  <a:lnTo>
                    <a:pt x="292079" y="631461"/>
                  </a:lnTo>
                  <a:lnTo>
                    <a:pt x="291746" y="631189"/>
                  </a:lnTo>
                  <a:lnTo>
                    <a:pt x="291342" y="630902"/>
                  </a:lnTo>
                  <a:lnTo>
                    <a:pt x="290934" y="630870"/>
                  </a:lnTo>
                  <a:lnTo>
                    <a:pt x="290620" y="630562"/>
                  </a:lnTo>
                  <a:lnTo>
                    <a:pt x="289815" y="630066"/>
                  </a:lnTo>
                  <a:lnTo>
                    <a:pt x="289599" y="629984"/>
                  </a:lnTo>
                  <a:lnTo>
                    <a:pt x="289380" y="629880"/>
                  </a:lnTo>
                  <a:lnTo>
                    <a:pt x="289044" y="629689"/>
                  </a:lnTo>
                  <a:lnTo>
                    <a:pt x="288406" y="629567"/>
                  </a:lnTo>
                  <a:lnTo>
                    <a:pt x="288043" y="629589"/>
                  </a:lnTo>
                  <a:lnTo>
                    <a:pt x="287869" y="629571"/>
                  </a:lnTo>
                  <a:lnTo>
                    <a:pt x="287616" y="629512"/>
                  </a:lnTo>
                  <a:lnTo>
                    <a:pt x="287454" y="629467"/>
                  </a:lnTo>
                  <a:lnTo>
                    <a:pt x="286644" y="629008"/>
                  </a:lnTo>
                  <a:lnTo>
                    <a:pt x="286493" y="628994"/>
                  </a:lnTo>
                  <a:lnTo>
                    <a:pt x="286365" y="629003"/>
                  </a:lnTo>
                  <a:lnTo>
                    <a:pt x="285666" y="629085"/>
                  </a:lnTo>
                  <a:lnTo>
                    <a:pt x="285070" y="628780"/>
                  </a:lnTo>
                  <a:lnTo>
                    <a:pt x="284937" y="628726"/>
                  </a:lnTo>
                  <a:lnTo>
                    <a:pt x="284524" y="628585"/>
                  </a:lnTo>
                  <a:lnTo>
                    <a:pt x="283893" y="628286"/>
                  </a:lnTo>
                  <a:lnTo>
                    <a:pt x="283213" y="628208"/>
                  </a:lnTo>
                  <a:lnTo>
                    <a:pt x="282983" y="628077"/>
                  </a:lnTo>
                  <a:lnTo>
                    <a:pt x="282733" y="627963"/>
                  </a:lnTo>
                  <a:lnTo>
                    <a:pt x="282605" y="627909"/>
                  </a:lnTo>
                  <a:lnTo>
                    <a:pt x="282476" y="627858"/>
                  </a:lnTo>
                  <a:lnTo>
                    <a:pt x="282348" y="627817"/>
                  </a:lnTo>
                  <a:lnTo>
                    <a:pt x="282216" y="627790"/>
                  </a:lnTo>
                  <a:lnTo>
                    <a:pt x="282080" y="627767"/>
                  </a:lnTo>
                  <a:lnTo>
                    <a:pt x="281943" y="627754"/>
                  </a:lnTo>
                  <a:lnTo>
                    <a:pt x="281459" y="627722"/>
                  </a:lnTo>
                  <a:lnTo>
                    <a:pt x="281244" y="627722"/>
                  </a:lnTo>
                  <a:lnTo>
                    <a:pt x="280280" y="628040"/>
                  </a:lnTo>
                  <a:lnTo>
                    <a:pt x="280144" y="628017"/>
                  </a:lnTo>
                  <a:lnTo>
                    <a:pt x="279910" y="627513"/>
                  </a:lnTo>
                  <a:lnTo>
                    <a:pt x="279608" y="627231"/>
                  </a:lnTo>
                  <a:lnTo>
                    <a:pt x="279257" y="626895"/>
                  </a:lnTo>
                  <a:lnTo>
                    <a:pt x="279116" y="626668"/>
                  </a:lnTo>
                  <a:lnTo>
                    <a:pt x="278961" y="626264"/>
                  </a:lnTo>
                  <a:lnTo>
                    <a:pt x="278413" y="625623"/>
                  </a:lnTo>
                  <a:lnTo>
                    <a:pt x="278115" y="625476"/>
                  </a:lnTo>
                  <a:lnTo>
                    <a:pt x="277896" y="625364"/>
                  </a:lnTo>
                  <a:lnTo>
                    <a:pt x="277692" y="625269"/>
                  </a:lnTo>
                  <a:lnTo>
                    <a:pt x="277499" y="625169"/>
                  </a:lnTo>
                  <a:lnTo>
                    <a:pt x="277340" y="625051"/>
                  </a:lnTo>
                  <a:lnTo>
                    <a:pt x="277242" y="624914"/>
                  </a:lnTo>
                  <a:lnTo>
                    <a:pt x="277218" y="624787"/>
                  </a:lnTo>
                  <a:lnTo>
                    <a:pt x="277235" y="624646"/>
                  </a:lnTo>
                  <a:lnTo>
                    <a:pt x="277257" y="624501"/>
                  </a:lnTo>
                  <a:lnTo>
                    <a:pt x="277272" y="624360"/>
                  </a:lnTo>
                  <a:lnTo>
                    <a:pt x="277250" y="624233"/>
                  </a:lnTo>
                  <a:lnTo>
                    <a:pt x="277150" y="624097"/>
                  </a:lnTo>
                  <a:lnTo>
                    <a:pt x="276989" y="623988"/>
                  </a:lnTo>
                  <a:lnTo>
                    <a:pt x="276589" y="623797"/>
                  </a:lnTo>
                  <a:lnTo>
                    <a:pt x="276406" y="623683"/>
                  </a:lnTo>
                  <a:lnTo>
                    <a:pt x="276259" y="623570"/>
                  </a:lnTo>
                  <a:lnTo>
                    <a:pt x="276115" y="623447"/>
                  </a:lnTo>
                  <a:lnTo>
                    <a:pt x="275976" y="623325"/>
                  </a:lnTo>
                  <a:lnTo>
                    <a:pt x="275840" y="623197"/>
                  </a:lnTo>
                  <a:lnTo>
                    <a:pt x="274665" y="622611"/>
                  </a:lnTo>
                  <a:lnTo>
                    <a:pt x="274457" y="622479"/>
                  </a:lnTo>
                  <a:lnTo>
                    <a:pt x="274200" y="622298"/>
                  </a:lnTo>
                  <a:lnTo>
                    <a:pt x="272435" y="621494"/>
                  </a:lnTo>
                  <a:lnTo>
                    <a:pt x="271989" y="621371"/>
                  </a:lnTo>
                  <a:lnTo>
                    <a:pt x="271857" y="621367"/>
                  </a:lnTo>
                  <a:lnTo>
                    <a:pt x="271100" y="621444"/>
                  </a:lnTo>
                  <a:lnTo>
                    <a:pt x="270915" y="621416"/>
                  </a:lnTo>
                  <a:lnTo>
                    <a:pt x="270624" y="621384"/>
                  </a:lnTo>
                  <a:lnTo>
                    <a:pt x="270360" y="621367"/>
                  </a:lnTo>
                  <a:lnTo>
                    <a:pt x="270088" y="621357"/>
                  </a:lnTo>
                  <a:lnTo>
                    <a:pt x="269453" y="621330"/>
                  </a:lnTo>
                  <a:lnTo>
                    <a:pt x="269208" y="621262"/>
                  </a:lnTo>
                  <a:lnTo>
                    <a:pt x="268825" y="621135"/>
                  </a:lnTo>
                  <a:lnTo>
                    <a:pt x="268432" y="621262"/>
                  </a:lnTo>
                  <a:lnTo>
                    <a:pt x="268262" y="621348"/>
                  </a:lnTo>
                  <a:lnTo>
                    <a:pt x="266392" y="622534"/>
                  </a:lnTo>
                  <a:lnTo>
                    <a:pt x="266026" y="622970"/>
                  </a:lnTo>
                  <a:lnTo>
                    <a:pt x="265688" y="623356"/>
                  </a:lnTo>
                  <a:lnTo>
                    <a:pt x="265560" y="623343"/>
                  </a:lnTo>
                  <a:lnTo>
                    <a:pt x="264234" y="623783"/>
                  </a:lnTo>
                  <a:lnTo>
                    <a:pt x="263392" y="623751"/>
                  </a:lnTo>
                  <a:lnTo>
                    <a:pt x="262839" y="624020"/>
                  </a:lnTo>
                  <a:lnTo>
                    <a:pt x="262204" y="623974"/>
                  </a:lnTo>
                  <a:lnTo>
                    <a:pt x="261955" y="623920"/>
                  </a:lnTo>
                  <a:lnTo>
                    <a:pt x="261698" y="623947"/>
                  </a:lnTo>
                  <a:lnTo>
                    <a:pt x="261351" y="624106"/>
                  </a:lnTo>
                  <a:lnTo>
                    <a:pt x="261158" y="624188"/>
                  </a:lnTo>
                  <a:lnTo>
                    <a:pt x="260897" y="624279"/>
                  </a:lnTo>
                  <a:lnTo>
                    <a:pt x="260598" y="624388"/>
                  </a:lnTo>
                  <a:lnTo>
                    <a:pt x="260288" y="624510"/>
                  </a:lnTo>
                  <a:lnTo>
                    <a:pt x="260084" y="624701"/>
                  </a:lnTo>
                  <a:lnTo>
                    <a:pt x="259763" y="624896"/>
                  </a:lnTo>
                  <a:lnTo>
                    <a:pt x="259585" y="624974"/>
                  </a:lnTo>
                  <a:lnTo>
                    <a:pt x="259355" y="625096"/>
                  </a:lnTo>
                  <a:lnTo>
                    <a:pt x="259143" y="625228"/>
                  </a:lnTo>
                  <a:lnTo>
                    <a:pt x="258962" y="625369"/>
                  </a:lnTo>
                  <a:lnTo>
                    <a:pt x="258705" y="625600"/>
                  </a:lnTo>
                  <a:lnTo>
                    <a:pt x="258467" y="625828"/>
                  </a:lnTo>
                  <a:lnTo>
                    <a:pt x="258239" y="626064"/>
                  </a:lnTo>
                  <a:lnTo>
                    <a:pt x="258009" y="626336"/>
                  </a:lnTo>
                  <a:lnTo>
                    <a:pt x="257888" y="626486"/>
                  </a:lnTo>
                  <a:lnTo>
                    <a:pt x="257635" y="626791"/>
                  </a:lnTo>
                  <a:lnTo>
                    <a:pt x="257431" y="626995"/>
                  </a:lnTo>
                  <a:lnTo>
                    <a:pt x="256271" y="627586"/>
                  </a:lnTo>
                  <a:lnTo>
                    <a:pt x="256082" y="627722"/>
                  </a:lnTo>
                  <a:lnTo>
                    <a:pt x="255856" y="627909"/>
                  </a:lnTo>
                  <a:lnTo>
                    <a:pt x="255535" y="628204"/>
                  </a:lnTo>
                  <a:lnTo>
                    <a:pt x="255333" y="628381"/>
                  </a:lnTo>
                  <a:lnTo>
                    <a:pt x="254948" y="628758"/>
                  </a:lnTo>
                  <a:lnTo>
                    <a:pt x="254680" y="629076"/>
                  </a:lnTo>
                  <a:lnTo>
                    <a:pt x="254215" y="629435"/>
                  </a:lnTo>
                  <a:lnTo>
                    <a:pt x="254015" y="629816"/>
                  </a:lnTo>
                  <a:lnTo>
                    <a:pt x="253902" y="630066"/>
                  </a:lnTo>
                  <a:lnTo>
                    <a:pt x="253773" y="630312"/>
                  </a:lnTo>
                  <a:lnTo>
                    <a:pt x="253675" y="630453"/>
                  </a:lnTo>
                  <a:lnTo>
                    <a:pt x="253562" y="630584"/>
                  </a:lnTo>
                  <a:lnTo>
                    <a:pt x="253331" y="630843"/>
                  </a:lnTo>
                  <a:lnTo>
                    <a:pt x="253225" y="630980"/>
                  </a:lnTo>
                  <a:lnTo>
                    <a:pt x="253097" y="631157"/>
                  </a:lnTo>
                  <a:lnTo>
                    <a:pt x="252918" y="631434"/>
                  </a:lnTo>
                  <a:lnTo>
                    <a:pt x="252712" y="631802"/>
                  </a:lnTo>
                  <a:lnTo>
                    <a:pt x="252525" y="632174"/>
                  </a:lnTo>
                  <a:lnTo>
                    <a:pt x="252420" y="632424"/>
                  </a:lnTo>
                  <a:lnTo>
                    <a:pt x="252306" y="632670"/>
                  </a:lnTo>
                  <a:lnTo>
                    <a:pt x="252216" y="632820"/>
                  </a:lnTo>
                  <a:lnTo>
                    <a:pt x="251921" y="633246"/>
                  </a:lnTo>
                  <a:lnTo>
                    <a:pt x="251834" y="633392"/>
                  </a:lnTo>
                  <a:lnTo>
                    <a:pt x="251759" y="633533"/>
                  </a:lnTo>
                  <a:lnTo>
                    <a:pt x="251619" y="633823"/>
                  </a:lnTo>
                  <a:lnTo>
                    <a:pt x="251555" y="633969"/>
                  </a:lnTo>
                  <a:lnTo>
                    <a:pt x="251498" y="634119"/>
                  </a:lnTo>
                  <a:lnTo>
                    <a:pt x="251445" y="634287"/>
                  </a:lnTo>
                  <a:lnTo>
                    <a:pt x="251403" y="634460"/>
                  </a:lnTo>
                  <a:lnTo>
                    <a:pt x="251369" y="634637"/>
                  </a:lnTo>
                  <a:lnTo>
                    <a:pt x="251256" y="635150"/>
                  </a:lnTo>
                  <a:lnTo>
                    <a:pt x="251169" y="635486"/>
                  </a:lnTo>
                  <a:lnTo>
                    <a:pt x="251060" y="635968"/>
                  </a:lnTo>
                  <a:lnTo>
                    <a:pt x="251007" y="636272"/>
                  </a:lnTo>
                  <a:lnTo>
                    <a:pt x="250946" y="636577"/>
                  </a:lnTo>
                  <a:lnTo>
                    <a:pt x="250799" y="637167"/>
                  </a:lnTo>
                  <a:lnTo>
                    <a:pt x="250727" y="637540"/>
                  </a:lnTo>
                  <a:lnTo>
                    <a:pt x="250705" y="637667"/>
                  </a:lnTo>
                  <a:lnTo>
                    <a:pt x="250202" y="638140"/>
                  </a:lnTo>
                  <a:lnTo>
                    <a:pt x="250069" y="638162"/>
                  </a:lnTo>
                  <a:lnTo>
                    <a:pt x="249589" y="638076"/>
                  </a:lnTo>
                  <a:lnTo>
                    <a:pt x="249170" y="637967"/>
                  </a:lnTo>
                  <a:lnTo>
                    <a:pt x="248958" y="637931"/>
                  </a:lnTo>
                  <a:lnTo>
                    <a:pt x="248512" y="637922"/>
                  </a:lnTo>
                  <a:lnTo>
                    <a:pt x="248259" y="637908"/>
                  </a:lnTo>
                  <a:lnTo>
                    <a:pt x="248097" y="637894"/>
                  </a:lnTo>
                  <a:lnTo>
                    <a:pt x="247923" y="637871"/>
                  </a:lnTo>
                  <a:lnTo>
                    <a:pt x="247631" y="637817"/>
                  </a:lnTo>
                  <a:lnTo>
                    <a:pt x="246823" y="638221"/>
                  </a:lnTo>
                  <a:lnTo>
                    <a:pt x="246641" y="638249"/>
                  </a:lnTo>
                  <a:lnTo>
                    <a:pt x="246487" y="638280"/>
                  </a:lnTo>
                  <a:lnTo>
                    <a:pt x="246222" y="638353"/>
                  </a:lnTo>
                  <a:lnTo>
                    <a:pt x="245818" y="638303"/>
                  </a:lnTo>
                  <a:lnTo>
                    <a:pt x="244832" y="637585"/>
                  </a:lnTo>
                  <a:lnTo>
                    <a:pt x="245411" y="637135"/>
                  </a:lnTo>
                  <a:lnTo>
                    <a:pt x="246089" y="636460"/>
                  </a:lnTo>
                  <a:lnTo>
                    <a:pt x="246776" y="634865"/>
                  </a:lnTo>
                  <a:lnTo>
                    <a:pt x="247419" y="632716"/>
                  </a:lnTo>
                  <a:lnTo>
                    <a:pt x="247740" y="630845"/>
                  </a:lnTo>
                  <a:lnTo>
                    <a:pt x="247691" y="629250"/>
                  </a:lnTo>
                  <a:lnTo>
                    <a:pt x="247283" y="627437"/>
                  </a:lnTo>
                  <a:lnTo>
                    <a:pt x="246550" y="625620"/>
                  </a:lnTo>
                  <a:lnTo>
                    <a:pt x="245405" y="622872"/>
                  </a:lnTo>
                  <a:lnTo>
                    <a:pt x="244906" y="621836"/>
                  </a:lnTo>
                  <a:lnTo>
                    <a:pt x="244305" y="621272"/>
                  </a:lnTo>
                  <a:lnTo>
                    <a:pt x="243526" y="620614"/>
                  </a:lnTo>
                  <a:lnTo>
                    <a:pt x="242105" y="619623"/>
                  </a:lnTo>
                  <a:lnTo>
                    <a:pt x="241006" y="618470"/>
                  </a:lnTo>
                  <a:lnTo>
                    <a:pt x="240794" y="618147"/>
                  </a:lnTo>
                  <a:lnTo>
                    <a:pt x="240374" y="617661"/>
                  </a:lnTo>
                  <a:lnTo>
                    <a:pt x="239721" y="616639"/>
                  </a:lnTo>
                  <a:lnTo>
                    <a:pt x="238523" y="615344"/>
                  </a:lnTo>
                  <a:lnTo>
                    <a:pt x="237389" y="614004"/>
                  </a:lnTo>
                  <a:lnTo>
                    <a:pt x="236866" y="613345"/>
                  </a:lnTo>
                  <a:lnTo>
                    <a:pt x="236430" y="612816"/>
                  </a:lnTo>
                  <a:lnTo>
                    <a:pt x="235983" y="612304"/>
                  </a:lnTo>
                  <a:lnTo>
                    <a:pt x="235553" y="611830"/>
                  </a:lnTo>
                  <a:lnTo>
                    <a:pt x="235119" y="611357"/>
                  </a:lnTo>
                  <a:lnTo>
                    <a:pt x="234678" y="610897"/>
                  </a:lnTo>
                  <a:lnTo>
                    <a:pt x="234222" y="610460"/>
                  </a:lnTo>
                  <a:lnTo>
                    <a:pt x="233749" y="610059"/>
                  </a:lnTo>
                  <a:lnTo>
                    <a:pt x="233467" y="609841"/>
                  </a:lnTo>
                  <a:lnTo>
                    <a:pt x="233182" y="609629"/>
                  </a:lnTo>
                  <a:lnTo>
                    <a:pt x="232890" y="609428"/>
                  </a:lnTo>
                  <a:lnTo>
                    <a:pt x="232594" y="609241"/>
                  </a:lnTo>
                  <a:lnTo>
                    <a:pt x="232290" y="609073"/>
                  </a:lnTo>
                  <a:lnTo>
                    <a:pt x="231854" y="608879"/>
                  </a:lnTo>
                  <a:lnTo>
                    <a:pt x="231401" y="608726"/>
                  </a:lnTo>
                  <a:lnTo>
                    <a:pt x="230938" y="608600"/>
                  </a:lnTo>
                  <a:lnTo>
                    <a:pt x="230473" y="608483"/>
                  </a:lnTo>
                  <a:lnTo>
                    <a:pt x="229105" y="608122"/>
                  </a:lnTo>
                  <a:lnTo>
                    <a:pt x="228584" y="608007"/>
                  </a:lnTo>
                  <a:lnTo>
                    <a:pt x="226392" y="607580"/>
                  </a:lnTo>
                  <a:lnTo>
                    <a:pt x="226002" y="607576"/>
                  </a:lnTo>
                  <a:lnTo>
                    <a:pt x="223879" y="607022"/>
                  </a:lnTo>
                  <a:lnTo>
                    <a:pt x="222586" y="606804"/>
                  </a:lnTo>
                  <a:lnTo>
                    <a:pt x="222329" y="606799"/>
                  </a:lnTo>
                  <a:lnTo>
                    <a:pt x="219419" y="606881"/>
                  </a:lnTo>
                  <a:lnTo>
                    <a:pt x="218901" y="606758"/>
                  </a:lnTo>
                  <a:lnTo>
                    <a:pt x="218342" y="606826"/>
                  </a:lnTo>
                  <a:lnTo>
                    <a:pt x="217907" y="606913"/>
                  </a:lnTo>
                  <a:lnTo>
                    <a:pt x="217477" y="607022"/>
                  </a:lnTo>
                  <a:lnTo>
                    <a:pt x="217046" y="607144"/>
                  </a:lnTo>
                  <a:lnTo>
                    <a:pt x="214918" y="607472"/>
                  </a:lnTo>
                  <a:lnTo>
                    <a:pt x="212919" y="608053"/>
                  </a:lnTo>
                  <a:lnTo>
                    <a:pt x="209736" y="607680"/>
                  </a:lnTo>
                  <a:lnTo>
                    <a:pt x="201774" y="606745"/>
                  </a:lnTo>
                  <a:lnTo>
                    <a:pt x="196929" y="605523"/>
                  </a:lnTo>
                  <a:lnTo>
                    <a:pt x="187463" y="600008"/>
                  </a:lnTo>
                  <a:lnTo>
                    <a:pt x="185086" y="596492"/>
                  </a:lnTo>
                  <a:lnTo>
                    <a:pt x="185131" y="596183"/>
                  </a:lnTo>
                  <a:lnTo>
                    <a:pt x="185244" y="595334"/>
                  </a:lnTo>
                  <a:lnTo>
                    <a:pt x="185864" y="591772"/>
                  </a:lnTo>
                  <a:lnTo>
                    <a:pt x="187206" y="584018"/>
                  </a:lnTo>
                  <a:lnTo>
                    <a:pt x="184334" y="583536"/>
                  </a:lnTo>
                  <a:lnTo>
                    <a:pt x="184553" y="582791"/>
                  </a:lnTo>
                  <a:lnTo>
                    <a:pt x="187077" y="567597"/>
                  </a:lnTo>
                  <a:lnTo>
                    <a:pt x="189080" y="555569"/>
                  </a:lnTo>
                  <a:lnTo>
                    <a:pt x="193078" y="531491"/>
                  </a:lnTo>
                  <a:lnTo>
                    <a:pt x="192235" y="530079"/>
                  </a:lnTo>
                  <a:lnTo>
                    <a:pt x="191730" y="523713"/>
                  </a:lnTo>
                  <a:lnTo>
                    <a:pt x="192069" y="522044"/>
                  </a:lnTo>
                  <a:lnTo>
                    <a:pt x="195296" y="518079"/>
                  </a:lnTo>
                  <a:lnTo>
                    <a:pt x="196853" y="508691"/>
                  </a:lnTo>
                  <a:lnTo>
                    <a:pt x="197282" y="506114"/>
                  </a:lnTo>
                  <a:lnTo>
                    <a:pt x="197312" y="505278"/>
                  </a:lnTo>
                  <a:lnTo>
                    <a:pt x="197070" y="505183"/>
                  </a:lnTo>
                  <a:lnTo>
                    <a:pt x="196817" y="505105"/>
                  </a:lnTo>
                  <a:lnTo>
                    <a:pt x="196564" y="505051"/>
                  </a:lnTo>
                  <a:lnTo>
                    <a:pt x="196309" y="505021"/>
                  </a:lnTo>
                  <a:lnTo>
                    <a:pt x="194576" y="504229"/>
                  </a:lnTo>
                  <a:lnTo>
                    <a:pt x="190037" y="514902"/>
                  </a:lnTo>
                  <a:lnTo>
                    <a:pt x="189829" y="515424"/>
                  </a:lnTo>
                  <a:lnTo>
                    <a:pt x="189595" y="515946"/>
                  </a:lnTo>
                  <a:lnTo>
                    <a:pt x="189342" y="516455"/>
                  </a:lnTo>
                  <a:lnTo>
                    <a:pt x="189066" y="516955"/>
                  </a:lnTo>
                  <a:lnTo>
                    <a:pt x="188771" y="517436"/>
                  </a:lnTo>
                  <a:lnTo>
                    <a:pt x="188556" y="517763"/>
                  </a:lnTo>
                  <a:lnTo>
                    <a:pt x="188336" y="518081"/>
                  </a:lnTo>
                  <a:lnTo>
                    <a:pt x="188106" y="518394"/>
                  </a:lnTo>
                  <a:lnTo>
                    <a:pt x="187864" y="518694"/>
                  </a:lnTo>
                  <a:lnTo>
                    <a:pt x="187611" y="518985"/>
                  </a:lnTo>
                  <a:lnTo>
                    <a:pt x="187346" y="519257"/>
                  </a:lnTo>
                  <a:lnTo>
                    <a:pt x="187066" y="519521"/>
                  </a:lnTo>
                  <a:lnTo>
                    <a:pt x="186779" y="519775"/>
                  </a:lnTo>
                  <a:lnTo>
                    <a:pt x="186481" y="520016"/>
                  </a:lnTo>
                  <a:lnTo>
                    <a:pt x="186175" y="520238"/>
                  </a:lnTo>
                  <a:lnTo>
                    <a:pt x="185751" y="520516"/>
                  </a:lnTo>
                  <a:lnTo>
                    <a:pt x="185309" y="520770"/>
                  </a:lnTo>
                  <a:lnTo>
                    <a:pt x="184852" y="520997"/>
                  </a:lnTo>
                  <a:lnTo>
                    <a:pt x="184383" y="521201"/>
                  </a:lnTo>
                  <a:lnTo>
                    <a:pt x="183911" y="521374"/>
                  </a:lnTo>
                  <a:lnTo>
                    <a:pt x="183268" y="521533"/>
                  </a:lnTo>
                  <a:lnTo>
                    <a:pt x="182618" y="521637"/>
                  </a:lnTo>
                  <a:lnTo>
                    <a:pt x="181795" y="521692"/>
                  </a:lnTo>
                  <a:lnTo>
                    <a:pt x="181133" y="521674"/>
                  </a:lnTo>
                  <a:lnTo>
                    <a:pt x="180642" y="521628"/>
                  </a:lnTo>
                  <a:lnTo>
                    <a:pt x="179988" y="521524"/>
                  </a:lnTo>
                  <a:lnTo>
                    <a:pt x="179349" y="521365"/>
                  </a:lnTo>
                  <a:lnTo>
                    <a:pt x="178877" y="521215"/>
                  </a:lnTo>
                  <a:lnTo>
                    <a:pt x="174682" y="519026"/>
                  </a:lnTo>
                  <a:lnTo>
                    <a:pt x="174383" y="518867"/>
                  </a:lnTo>
                  <a:lnTo>
                    <a:pt x="173904" y="518576"/>
                  </a:lnTo>
                  <a:lnTo>
                    <a:pt x="172981" y="518049"/>
                  </a:lnTo>
                  <a:lnTo>
                    <a:pt x="172490" y="517795"/>
                  </a:lnTo>
                  <a:lnTo>
                    <a:pt x="172244" y="517681"/>
                  </a:lnTo>
                  <a:lnTo>
                    <a:pt x="171836" y="517522"/>
                  </a:lnTo>
                  <a:lnTo>
                    <a:pt x="171417" y="517382"/>
                  </a:lnTo>
                  <a:lnTo>
                    <a:pt x="170990" y="517264"/>
                  </a:lnTo>
                  <a:lnTo>
                    <a:pt x="170559" y="517164"/>
                  </a:lnTo>
                  <a:lnTo>
                    <a:pt x="170128" y="517073"/>
                  </a:lnTo>
                  <a:lnTo>
                    <a:pt x="169675" y="517000"/>
                  </a:lnTo>
                  <a:lnTo>
                    <a:pt x="169214" y="516950"/>
                  </a:lnTo>
                  <a:lnTo>
                    <a:pt x="168749" y="516909"/>
                  </a:lnTo>
                  <a:lnTo>
                    <a:pt x="166568" y="516759"/>
                  </a:lnTo>
                  <a:lnTo>
                    <a:pt x="165313" y="516696"/>
                  </a:lnTo>
                  <a:lnTo>
                    <a:pt x="164595" y="516664"/>
                  </a:lnTo>
                  <a:lnTo>
                    <a:pt x="160481" y="516143"/>
                  </a:lnTo>
                  <a:lnTo>
                    <a:pt x="157921" y="515819"/>
                  </a:lnTo>
                  <a:lnTo>
                    <a:pt x="155378" y="515519"/>
                  </a:lnTo>
                  <a:lnTo>
                    <a:pt x="150291" y="515015"/>
                  </a:lnTo>
                  <a:lnTo>
                    <a:pt x="149770" y="515011"/>
                  </a:lnTo>
                  <a:lnTo>
                    <a:pt x="149422" y="515024"/>
                  </a:lnTo>
                  <a:lnTo>
                    <a:pt x="148560" y="515115"/>
                  </a:lnTo>
                  <a:lnTo>
                    <a:pt x="148046" y="515211"/>
                  </a:lnTo>
                  <a:lnTo>
                    <a:pt x="147540" y="515329"/>
                  </a:lnTo>
                  <a:lnTo>
                    <a:pt x="147041" y="515479"/>
                  </a:lnTo>
                  <a:lnTo>
                    <a:pt x="146553" y="515656"/>
                  </a:lnTo>
                  <a:lnTo>
                    <a:pt x="146074" y="515860"/>
                  </a:lnTo>
                  <a:lnTo>
                    <a:pt x="145609" y="516101"/>
                  </a:lnTo>
                  <a:lnTo>
                    <a:pt x="145450" y="516169"/>
                  </a:lnTo>
                  <a:lnTo>
                    <a:pt x="145159" y="516337"/>
                  </a:lnTo>
                  <a:lnTo>
                    <a:pt x="144713" y="516623"/>
                  </a:lnTo>
                  <a:lnTo>
                    <a:pt x="144430" y="516828"/>
                  </a:lnTo>
                  <a:lnTo>
                    <a:pt x="144018" y="517145"/>
                  </a:lnTo>
                  <a:lnTo>
                    <a:pt x="143371" y="517731"/>
                  </a:lnTo>
                  <a:lnTo>
                    <a:pt x="143012" y="518108"/>
                  </a:lnTo>
                  <a:lnTo>
                    <a:pt x="142676" y="518508"/>
                  </a:lnTo>
                  <a:lnTo>
                    <a:pt x="142359" y="518921"/>
                  </a:lnTo>
                  <a:lnTo>
                    <a:pt x="142068" y="519357"/>
                  </a:lnTo>
                  <a:lnTo>
                    <a:pt x="141716" y="519957"/>
                  </a:lnTo>
                  <a:lnTo>
                    <a:pt x="138704" y="524785"/>
                  </a:lnTo>
                  <a:lnTo>
                    <a:pt x="138353" y="525194"/>
                  </a:lnTo>
                  <a:lnTo>
                    <a:pt x="138111" y="525457"/>
                  </a:lnTo>
                  <a:lnTo>
                    <a:pt x="137858" y="525707"/>
                  </a:lnTo>
                  <a:lnTo>
                    <a:pt x="137593" y="525952"/>
                  </a:lnTo>
                  <a:lnTo>
                    <a:pt x="137321" y="526184"/>
                  </a:lnTo>
                  <a:lnTo>
                    <a:pt x="136901" y="526515"/>
                  </a:lnTo>
                  <a:lnTo>
                    <a:pt x="136610" y="526724"/>
                  </a:lnTo>
                  <a:lnTo>
                    <a:pt x="135734" y="527283"/>
                  </a:lnTo>
                  <a:lnTo>
                    <a:pt x="135492" y="527428"/>
                  </a:lnTo>
                  <a:lnTo>
                    <a:pt x="135258" y="527560"/>
                  </a:lnTo>
                  <a:lnTo>
                    <a:pt x="134898" y="527737"/>
                  </a:lnTo>
                  <a:lnTo>
                    <a:pt x="134770" y="527810"/>
                  </a:lnTo>
                  <a:lnTo>
                    <a:pt x="134528" y="527923"/>
                  </a:lnTo>
                  <a:lnTo>
                    <a:pt x="134286" y="528028"/>
                  </a:lnTo>
                  <a:lnTo>
                    <a:pt x="133787" y="528228"/>
                  </a:lnTo>
                  <a:lnTo>
                    <a:pt x="133534" y="528314"/>
                  </a:lnTo>
                  <a:lnTo>
                    <a:pt x="132790" y="528523"/>
                  </a:lnTo>
                  <a:lnTo>
                    <a:pt x="132019" y="528677"/>
                  </a:lnTo>
                  <a:lnTo>
                    <a:pt x="131233" y="528773"/>
                  </a:lnTo>
                  <a:lnTo>
                    <a:pt x="130450" y="528809"/>
                  </a:lnTo>
                  <a:lnTo>
                    <a:pt x="129679" y="528782"/>
                  </a:lnTo>
                  <a:lnTo>
                    <a:pt x="122096" y="527976"/>
                  </a:lnTo>
                  <a:lnTo>
                    <a:pt x="112441" y="526952"/>
                  </a:lnTo>
                  <a:lnTo>
                    <a:pt x="110341" y="526729"/>
                  </a:lnTo>
                  <a:lnTo>
                    <a:pt x="108338" y="526447"/>
                  </a:lnTo>
                  <a:lnTo>
                    <a:pt x="108414" y="525093"/>
                  </a:lnTo>
                  <a:lnTo>
                    <a:pt x="108992" y="523108"/>
                  </a:lnTo>
                  <a:lnTo>
                    <a:pt x="109389" y="521859"/>
                  </a:lnTo>
                  <a:lnTo>
                    <a:pt x="110247" y="520937"/>
                  </a:lnTo>
                  <a:lnTo>
                    <a:pt x="110243" y="519594"/>
                  </a:lnTo>
                  <a:lnTo>
                    <a:pt x="110795" y="517848"/>
                  </a:lnTo>
                  <a:lnTo>
                    <a:pt x="111698" y="516095"/>
                  </a:lnTo>
                  <a:lnTo>
                    <a:pt x="112427" y="514224"/>
                  </a:lnTo>
                  <a:lnTo>
                    <a:pt x="113497" y="513320"/>
                  </a:lnTo>
                  <a:lnTo>
                    <a:pt x="113784" y="512970"/>
                  </a:lnTo>
                  <a:lnTo>
                    <a:pt x="113950" y="512889"/>
                  </a:lnTo>
                  <a:lnTo>
                    <a:pt x="114982" y="512244"/>
                  </a:lnTo>
                  <a:lnTo>
                    <a:pt x="116388" y="511868"/>
                  </a:lnTo>
                  <a:lnTo>
                    <a:pt x="117760" y="511140"/>
                  </a:lnTo>
                  <a:lnTo>
                    <a:pt x="118886" y="510633"/>
                  </a:lnTo>
                  <a:lnTo>
                    <a:pt x="121720" y="509711"/>
                  </a:lnTo>
                  <a:lnTo>
                    <a:pt x="122450" y="509020"/>
                  </a:lnTo>
                  <a:lnTo>
                    <a:pt x="123470" y="508638"/>
                  </a:lnTo>
                  <a:lnTo>
                    <a:pt x="124426" y="508133"/>
                  </a:lnTo>
                  <a:lnTo>
                    <a:pt x="125344" y="507429"/>
                  </a:lnTo>
                  <a:lnTo>
                    <a:pt x="126735" y="506780"/>
                  </a:lnTo>
                  <a:lnTo>
                    <a:pt x="127593" y="506271"/>
                  </a:lnTo>
                  <a:lnTo>
                    <a:pt x="128061" y="505994"/>
                  </a:lnTo>
                  <a:lnTo>
                    <a:pt x="128598" y="505694"/>
                  </a:lnTo>
                  <a:lnTo>
                    <a:pt x="129358" y="505299"/>
                  </a:lnTo>
                  <a:lnTo>
                    <a:pt x="129675" y="504682"/>
                  </a:lnTo>
                  <a:lnTo>
                    <a:pt x="129675" y="504005"/>
                  </a:lnTo>
                  <a:lnTo>
                    <a:pt x="129872" y="502983"/>
                  </a:lnTo>
                  <a:lnTo>
                    <a:pt x="130042" y="502025"/>
                  </a:lnTo>
                  <a:lnTo>
                    <a:pt x="130367" y="501089"/>
                  </a:lnTo>
                  <a:lnTo>
                    <a:pt x="131228" y="500762"/>
                  </a:lnTo>
                  <a:lnTo>
                    <a:pt x="131757" y="500467"/>
                  </a:lnTo>
                  <a:lnTo>
                    <a:pt x="132952" y="500049"/>
                  </a:lnTo>
                  <a:lnTo>
                    <a:pt x="134040" y="500199"/>
                  </a:lnTo>
                  <a:lnTo>
                    <a:pt x="135850" y="501107"/>
                  </a:lnTo>
                  <a:lnTo>
                    <a:pt x="136621" y="501135"/>
                  </a:lnTo>
                  <a:lnTo>
                    <a:pt x="137343" y="500807"/>
                  </a:lnTo>
                  <a:lnTo>
                    <a:pt x="138204" y="500676"/>
                  </a:lnTo>
                  <a:lnTo>
                    <a:pt x="138900" y="500540"/>
                  </a:lnTo>
                  <a:lnTo>
                    <a:pt x="139301" y="500367"/>
                  </a:lnTo>
                  <a:lnTo>
                    <a:pt x="139429" y="500276"/>
                  </a:lnTo>
                  <a:lnTo>
                    <a:pt x="140412" y="499790"/>
                  </a:lnTo>
                  <a:lnTo>
                    <a:pt x="141591" y="499431"/>
                  </a:lnTo>
                  <a:lnTo>
                    <a:pt x="142384" y="499295"/>
                  </a:lnTo>
                  <a:lnTo>
                    <a:pt x="142724" y="498777"/>
                  </a:lnTo>
                  <a:lnTo>
                    <a:pt x="142970" y="498223"/>
                  </a:lnTo>
                  <a:lnTo>
                    <a:pt x="143367" y="497724"/>
                  </a:lnTo>
                  <a:lnTo>
                    <a:pt x="144040" y="497092"/>
                  </a:lnTo>
                  <a:lnTo>
                    <a:pt x="144636" y="496587"/>
                  </a:lnTo>
                  <a:lnTo>
                    <a:pt x="144781" y="496095"/>
                  </a:lnTo>
                  <a:lnTo>
                    <a:pt x="144777" y="495694"/>
                  </a:lnTo>
                  <a:lnTo>
                    <a:pt x="144786" y="494518"/>
                  </a:lnTo>
                  <a:lnTo>
                    <a:pt x="144963" y="493617"/>
                  </a:lnTo>
                  <a:lnTo>
                    <a:pt x="144961" y="492876"/>
                  </a:lnTo>
                  <a:lnTo>
                    <a:pt x="145428" y="492118"/>
                  </a:lnTo>
                  <a:lnTo>
                    <a:pt x="145762" y="491896"/>
                  </a:lnTo>
                  <a:lnTo>
                    <a:pt x="145843" y="491629"/>
                  </a:lnTo>
                  <a:lnTo>
                    <a:pt x="145777" y="491379"/>
                  </a:lnTo>
                  <a:lnTo>
                    <a:pt x="145646" y="491240"/>
                  </a:lnTo>
                  <a:lnTo>
                    <a:pt x="145530" y="490892"/>
                  </a:lnTo>
                  <a:lnTo>
                    <a:pt x="146112" y="488741"/>
                  </a:lnTo>
                  <a:lnTo>
                    <a:pt x="146891" y="487187"/>
                  </a:lnTo>
                  <a:lnTo>
                    <a:pt x="147752" y="485936"/>
                  </a:lnTo>
                  <a:lnTo>
                    <a:pt x="148753" y="485066"/>
                  </a:lnTo>
                  <a:lnTo>
                    <a:pt x="149643" y="484122"/>
                  </a:lnTo>
                  <a:lnTo>
                    <a:pt x="150375" y="483121"/>
                  </a:lnTo>
                  <a:lnTo>
                    <a:pt x="151632" y="482242"/>
                  </a:lnTo>
                  <a:lnTo>
                    <a:pt x="152266" y="481397"/>
                  </a:lnTo>
                  <a:lnTo>
                    <a:pt x="152595" y="480770"/>
                  </a:lnTo>
                  <a:lnTo>
                    <a:pt x="152934" y="479246"/>
                  </a:lnTo>
                  <a:lnTo>
                    <a:pt x="153233" y="478046"/>
                  </a:lnTo>
                  <a:lnTo>
                    <a:pt x="153690" y="476751"/>
                  </a:lnTo>
                  <a:lnTo>
                    <a:pt x="154220" y="475058"/>
                  </a:lnTo>
                  <a:lnTo>
                    <a:pt x="154777" y="474177"/>
                  </a:lnTo>
                  <a:lnTo>
                    <a:pt x="155014" y="472886"/>
                  </a:lnTo>
                  <a:lnTo>
                    <a:pt x="155633" y="470842"/>
                  </a:lnTo>
                  <a:lnTo>
                    <a:pt x="155988" y="469502"/>
                  </a:lnTo>
                  <a:lnTo>
                    <a:pt x="156613" y="468383"/>
                  </a:lnTo>
                  <a:lnTo>
                    <a:pt x="156941" y="467514"/>
                  </a:lnTo>
                  <a:lnTo>
                    <a:pt x="157180" y="466784"/>
                  </a:lnTo>
                  <a:lnTo>
                    <a:pt x="157378" y="466249"/>
                  </a:lnTo>
                  <a:lnTo>
                    <a:pt x="157900" y="465233"/>
                  </a:lnTo>
                  <a:lnTo>
                    <a:pt x="158355" y="464704"/>
                  </a:lnTo>
                  <a:lnTo>
                    <a:pt x="158831" y="464375"/>
                  </a:lnTo>
                  <a:lnTo>
                    <a:pt x="159354" y="463195"/>
                  </a:lnTo>
                  <a:lnTo>
                    <a:pt x="159593" y="462412"/>
                  </a:lnTo>
                  <a:lnTo>
                    <a:pt x="159900" y="461322"/>
                  </a:lnTo>
                  <a:lnTo>
                    <a:pt x="160350" y="460117"/>
                  </a:lnTo>
                  <a:lnTo>
                    <a:pt x="160669" y="459150"/>
                  </a:lnTo>
                  <a:lnTo>
                    <a:pt x="161071" y="458228"/>
                  </a:lnTo>
                  <a:lnTo>
                    <a:pt x="161358" y="457232"/>
                  </a:lnTo>
                  <a:lnTo>
                    <a:pt x="161772" y="456544"/>
                  </a:lnTo>
                  <a:lnTo>
                    <a:pt x="161855" y="455671"/>
                  </a:lnTo>
                  <a:lnTo>
                    <a:pt x="161854" y="455037"/>
                  </a:lnTo>
                  <a:lnTo>
                    <a:pt x="162252" y="454348"/>
                  </a:lnTo>
                  <a:lnTo>
                    <a:pt x="162442" y="453729"/>
                  </a:lnTo>
                  <a:lnTo>
                    <a:pt x="162417" y="453484"/>
                  </a:lnTo>
                  <a:lnTo>
                    <a:pt x="162584" y="453393"/>
                  </a:lnTo>
                  <a:lnTo>
                    <a:pt x="162831" y="453040"/>
                  </a:lnTo>
                  <a:lnTo>
                    <a:pt x="162883" y="452602"/>
                  </a:lnTo>
                  <a:lnTo>
                    <a:pt x="162804" y="451968"/>
                  </a:lnTo>
                  <a:lnTo>
                    <a:pt x="162794" y="451206"/>
                  </a:lnTo>
                  <a:lnTo>
                    <a:pt x="162878" y="450375"/>
                  </a:lnTo>
                  <a:lnTo>
                    <a:pt x="163251" y="449621"/>
                  </a:lnTo>
                  <a:lnTo>
                    <a:pt x="163600" y="449067"/>
                  </a:lnTo>
                  <a:lnTo>
                    <a:pt x="163920" y="448243"/>
                  </a:lnTo>
                  <a:lnTo>
                    <a:pt x="164298" y="447649"/>
                  </a:lnTo>
                  <a:lnTo>
                    <a:pt x="164472" y="447006"/>
                  </a:lnTo>
                  <a:lnTo>
                    <a:pt x="164646" y="446592"/>
                  </a:lnTo>
                  <a:lnTo>
                    <a:pt x="164886" y="446277"/>
                  </a:lnTo>
                  <a:lnTo>
                    <a:pt x="164807" y="446118"/>
                  </a:lnTo>
                  <a:lnTo>
                    <a:pt x="164758" y="445923"/>
                  </a:lnTo>
                  <a:lnTo>
                    <a:pt x="164743" y="445714"/>
                  </a:lnTo>
                  <a:lnTo>
                    <a:pt x="164758" y="445510"/>
                  </a:lnTo>
                  <a:lnTo>
                    <a:pt x="164977" y="445083"/>
                  </a:lnTo>
                  <a:lnTo>
                    <a:pt x="165223" y="444760"/>
                  </a:lnTo>
                  <a:lnTo>
                    <a:pt x="165797" y="444029"/>
                  </a:lnTo>
                  <a:lnTo>
                    <a:pt x="165941" y="443625"/>
                  </a:lnTo>
                  <a:lnTo>
                    <a:pt x="165994" y="443471"/>
                  </a:lnTo>
                  <a:lnTo>
                    <a:pt x="166043" y="443312"/>
                  </a:lnTo>
                  <a:lnTo>
                    <a:pt x="166122" y="442994"/>
                  </a:lnTo>
                  <a:lnTo>
                    <a:pt x="166152" y="442785"/>
                  </a:lnTo>
                  <a:lnTo>
                    <a:pt x="166168" y="442572"/>
                  </a:lnTo>
                  <a:lnTo>
                    <a:pt x="166194" y="441668"/>
                  </a:lnTo>
                  <a:lnTo>
                    <a:pt x="166205" y="440892"/>
                  </a:lnTo>
                  <a:lnTo>
                    <a:pt x="166205" y="440633"/>
                  </a:lnTo>
                  <a:lnTo>
                    <a:pt x="166209" y="440496"/>
                  </a:lnTo>
                  <a:lnTo>
                    <a:pt x="166209" y="440097"/>
                  </a:lnTo>
                  <a:lnTo>
                    <a:pt x="166205" y="439965"/>
                  </a:lnTo>
                  <a:lnTo>
                    <a:pt x="166202" y="439211"/>
                  </a:lnTo>
                  <a:lnTo>
                    <a:pt x="166194" y="438834"/>
                  </a:lnTo>
                  <a:lnTo>
                    <a:pt x="166175" y="438462"/>
                  </a:lnTo>
                  <a:lnTo>
                    <a:pt x="166141" y="438090"/>
                  </a:lnTo>
                  <a:lnTo>
                    <a:pt x="166118" y="437899"/>
                  </a:lnTo>
                  <a:lnTo>
                    <a:pt x="166065" y="437527"/>
                  </a:lnTo>
                  <a:lnTo>
                    <a:pt x="166005" y="437150"/>
                  </a:lnTo>
                  <a:lnTo>
                    <a:pt x="165960" y="436900"/>
                  </a:lnTo>
                  <a:lnTo>
                    <a:pt x="165854" y="436396"/>
                  </a:lnTo>
                  <a:lnTo>
                    <a:pt x="165812" y="436146"/>
                  </a:lnTo>
                  <a:lnTo>
                    <a:pt x="165778" y="435892"/>
                  </a:lnTo>
                  <a:lnTo>
                    <a:pt x="165740" y="435452"/>
                  </a:lnTo>
                  <a:lnTo>
                    <a:pt x="165733" y="435234"/>
                  </a:lnTo>
                  <a:lnTo>
                    <a:pt x="165737" y="435016"/>
                  </a:lnTo>
                  <a:lnTo>
                    <a:pt x="165759" y="434802"/>
                  </a:lnTo>
                  <a:lnTo>
                    <a:pt x="165797" y="434616"/>
                  </a:lnTo>
                  <a:lnTo>
                    <a:pt x="165850" y="434439"/>
                  </a:lnTo>
                  <a:lnTo>
                    <a:pt x="165911" y="434262"/>
                  </a:lnTo>
                  <a:lnTo>
                    <a:pt x="166111" y="433753"/>
                  </a:lnTo>
                  <a:lnTo>
                    <a:pt x="166330" y="433276"/>
                  </a:lnTo>
                  <a:lnTo>
                    <a:pt x="166398" y="433118"/>
                  </a:lnTo>
                  <a:lnTo>
                    <a:pt x="166515" y="432832"/>
                  </a:lnTo>
                  <a:lnTo>
                    <a:pt x="166625" y="432545"/>
                  </a:lnTo>
                  <a:lnTo>
                    <a:pt x="166727" y="432250"/>
                  </a:lnTo>
                  <a:lnTo>
                    <a:pt x="166935" y="431669"/>
                  </a:lnTo>
                  <a:lnTo>
                    <a:pt x="167139" y="431133"/>
                  </a:lnTo>
                  <a:lnTo>
                    <a:pt x="167195" y="430952"/>
                  </a:lnTo>
                  <a:lnTo>
                    <a:pt x="167245" y="430770"/>
                  </a:lnTo>
                  <a:lnTo>
                    <a:pt x="167271" y="430616"/>
                  </a:lnTo>
                  <a:lnTo>
                    <a:pt x="167290" y="430457"/>
                  </a:lnTo>
                  <a:lnTo>
                    <a:pt x="167384" y="429367"/>
                  </a:lnTo>
                  <a:lnTo>
                    <a:pt x="167392" y="429081"/>
                  </a:lnTo>
                  <a:lnTo>
                    <a:pt x="167392" y="428795"/>
                  </a:lnTo>
                  <a:lnTo>
                    <a:pt x="167399" y="428513"/>
                  </a:lnTo>
                  <a:lnTo>
                    <a:pt x="167415" y="428241"/>
                  </a:lnTo>
                  <a:lnTo>
                    <a:pt x="167449" y="427859"/>
                  </a:lnTo>
                  <a:lnTo>
                    <a:pt x="167683" y="426234"/>
                  </a:lnTo>
                  <a:lnTo>
                    <a:pt x="167796" y="425289"/>
                  </a:lnTo>
                  <a:lnTo>
                    <a:pt x="167834" y="425053"/>
                  </a:lnTo>
                  <a:lnTo>
                    <a:pt x="167895" y="424640"/>
                  </a:lnTo>
                  <a:lnTo>
                    <a:pt x="167932" y="424431"/>
                  </a:lnTo>
                  <a:lnTo>
                    <a:pt x="167978" y="424231"/>
                  </a:lnTo>
                  <a:lnTo>
                    <a:pt x="168136" y="423814"/>
                  </a:lnTo>
                  <a:lnTo>
                    <a:pt x="168250" y="423596"/>
                  </a:lnTo>
                  <a:lnTo>
                    <a:pt x="168405" y="423264"/>
                  </a:lnTo>
                  <a:lnTo>
                    <a:pt x="168541" y="422924"/>
                  </a:lnTo>
                  <a:lnTo>
                    <a:pt x="168601" y="422733"/>
                  </a:lnTo>
                  <a:lnTo>
                    <a:pt x="168654" y="422542"/>
                  </a:lnTo>
                  <a:lnTo>
                    <a:pt x="168722" y="422279"/>
                  </a:lnTo>
                  <a:lnTo>
                    <a:pt x="168798" y="421943"/>
                  </a:lnTo>
                  <a:lnTo>
                    <a:pt x="168824" y="421770"/>
                  </a:lnTo>
                  <a:lnTo>
                    <a:pt x="168839" y="421598"/>
                  </a:lnTo>
                  <a:lnTo>
                    <a:pt x="168839" y="421471"/>
                  </a:lnTo>
                  <a:lnTo>
                    <a:pt x="168836" y="421339"/>
                  </a:lnTo>
                  <a:lnTo>
                    <a:pt x="168828" y="421207"/>
                  </a:lnTo>
                  <a:lnTo>
                    <a:pt x="168805" y="420944"/>
                  </a:lnTo>
                  <a:lnTo>
                    <a:pt x="168779" y="420599"/>
                  </a:lnTo>
                  <a:lnTo>
                    <a:pt x="168764" y="420367"/>
                  </a:lnTo>
                  <a:lnTo>
                    <a:pt x="168756" y="420204"/>
                  </a:lnTo>
                  <a:lnTo>
                    <a:pt x="168764" y="419909"/>
                  </a:lnTo>
                  <a:lnTo>
                    <a:pt x="168786" y="419718"/>
                  </a:lnTo>
                  <a:lnTo>
                    <a:pt x="168805" y="419395"/>
                  </a:lnTo>
                  <a:lnTo>
                    <a:pt x="168809" y="419164"/>
                  </a:lnTo>
                  <a:lnTo>
                    <a:pt x="168802" y="418919"/>
                  </a:lnTo>
                  <a:lnTo>
                    <a:pt x="168786" y="418673"/>
                  </a:lnTo>
                  <a:lnTo>
                    <a:pt x="168571" y="418714"/>
                  </a:lnTo>
                  <a:lnTo>
                    <a:pt x="168186" y="418751"/>
                  </a:lnTo>
                  <a:lnTo>
                    <a:pt x="167808" y="418742"/>
                  </a:lnTo>
                  <a:lnTo>
                    <a:pt x="167494" y="418696"/>
                  </a:lnTo>
                  <a:lnTo>
                    <a:pt x="167180" y="418619"/>
                  </a:lnTo>
                  <a:lnTo>
                    <a:pt x="166870" y="418515"/>
                  </a:lnTo>
                  <a:lnTo>
                    <a:pt x="166564" y="418392"/>
                  </a:lnTo>
                  <a:lnTo>
                    <a:pt x="166270" y="418247"/>
                  </a:lnTo>
                  <a:lnTo>
                    <a:pt x="166096" y="418156"/>
                  </a:lnTo>
                  <a:lnTo>
                    <a:pt x="165843" y="418001"/>
                  </a:lnTo>
                  <a:lnTo>
                    <a:pt x="165415" y="417738"/>
                  </a:lnTo>
                  <a:lnTo>
                    <a:pt x="165321" y="417579"/>
                  </a:lnTo>
                  <a:lnTo>
                    <a:pt x="165211" y="417325"/>
                  </a:lnTo>
                  <a:lnTo>
                    <a:pt x="165147" y="417071"/>
                  </a:lnTo>
                  <a:lnTo>
                    <a:pt x="165136" y="416830"/>
                  </a:lnTo>
                  <a:lnTo>
                    <a:pt x="165174" y="416621"/>
                  </a:lnTo>
                  <a:lnTo>
                    <a:pt x="165276" y="416367"/>
                  </a:lnTo>
                  <a:lnTo>
                    <a:pt x="165359" y="416208"/>
                  </a:lnTo>
                  <a:lnTo>
                    <a:pt x="165491" y="416026"/>
                  </a:lnTo>
                  <a:lnTo>
                    <a:pt x="165718" y="415831"/>
                  </a:lnTo>
                  <a:lnTo>
                    <a:pt x="166179" y="415599"/>
                  </a:lnTo>
                  <a:lnTo>
                    <a:pt x="166874" y="415268"/>
                  </a:lnTo>
                  <a:lnTo>
                    <a:pt x="167177" y="415127"/>
                  </a:lnTo>
                  <a:lnTo>
                    <a:pt x="167781" y="414855"/>
                  </a:lnTo>
                  <a:lnTo>
                    <a:pt x="168087" y="414723"/>
                  </a:lnTo>
                  <a:lnTo>
                    <a:pt x="168393" y="414601"/>
                  </a:lnTo>
                  <a:lnTo>
                    <a:pt x="168718" y="414492"/>
                  </a:lnTo>
                  <a:lnTo>
                    <a:pt x="169384" y="414314"/>
                  </a:lnTo>
                  <a:lnTo>
                    <a:pt x="169701" y="414205"/>
                  </a:lnTo>
                  <a:lnTo>
                    <a:pt x="169992" y="414056"/>
                  </a:lnTo>
                  <a:lnTo>
                    <a:pt x="170294" y="413833"/>
                  </a:lnTo>
                  <a:lnTo>
                    <a:pt x="170570" y="413570"/>
                  </a:lnTo>
                  <a:lnTo>
                    <a:pt x="170827" y="413270"/>
                  </a:lnTo>
                  <a:lnTo>
                    <a:pt x="171062" y="412957"/>
                  </a:lnTo>
                  <a:lnTo>
                    <a:pt x="171269" y="412634"/>
                  </a:lnTo>
                  <a:lnTo>
                    <a:pt x="171413" y="412371"/>
                  </a:lnTo>
                  <a:lnTo>
                    <a:pt x="171542" y="412094"/>
                  </a:lnTo>
                  <a:lnTo>
                    <a:pt x="171761" y="411527"/>
                  </a:lnTo>
                  <a:lnTo>
                    <a:pt x="171984" y="410977"/>
                  </a:lnTo>
                  <a:lnTo>
                    <a:pt x="172097" y="410714"/>
                  </a:lnTo>
                  <a:lnTo>
                    <a:pt x="172207" y="410446"/>
                  </a:lnTo>
                  <a:lnTo>
                    <a:pt x="172309" y="410178"/>
                  </a:lnTo>
                  <a:lnTo>
                    <a:pt x="172399" y="409906"/>
                  </a:lnTo>
                  <a:lnTo>
                    <a:pt x="172501" y="409529"/>
                  </a:lnTo>
                  <a:lnTo>
                    <a:pt x="172581" y="409138"/>
                  </a:lnTo>
                  <a:lnTo>
                    <a:pt x="172724" y="408357"/>
                  </a:lnTo>
                  <a:lnTo>
                    <a:pt x="172815" y="407971"/>
                  </a:lnTo>
                  <a:lnTo>
                    <a:pt x="172993" y="407299"/>
                  </a:lnTo>
                  <a:lnTo>
                    <a:pt x="173091" y="406968"/>
                  </a:lnTo>
                  <a:lnTo>
                    <a:pt x="173204" y="406641"/>
                  </a:lnTo>
                  <a:lnTo>
                    <a:pt x="173337" y="406323"/>
                  </a:lnTo>
                  <a:lnTo>
                    <a:pt x="173499" y="406037"/>
                  </a:lnTo>
                  <a:lnTo>
                    <a:pt x="173692" y="405760"/>
                  </a:lnTo>
                  <a:lnTo>
                    <a:pt x="173896" y="405492"/>
                  </a:lnTo>
                  <a:lnTo>
                    <a:pt x="174089" y="405220"/>
                  </a:lnTo>
                  <a:lnTo>
                    <a:pt x="174251" y="404929"/>
                  </a:lnTo>
                  <a:lnTo>
                    <a:pt x="174384" y="404625"/>
                  </a:lnTo>
                  <a:lnTo>
                    <a:pt x="174497" y="404307"/>
                  </a:lnTo>
                  <a:lnTo>
                    <a:pt x="174595" y="403985"/>
                  </a:lnTo>
                  <a:lnTo>
                    <a:pt x="174773" y="403331"/>
                  </a:lnTo>
                  <a:lnTo>
                    <a:pt x="174863" y="403009"/>
                  </a:lnTo>
                  <a:lnTo>
                    <a:pt x="174947" y="402677"/>
                  </a:lnTo>
                  <a:lnTo>
                    <a:pt x="175022" y="402350"/>
                  </a:lnTo>
                  <a:lnTo>
                    <a:pt x="175090" y="402019"/>
                  </a:lnTo>
                  <a:lnTo>
                    <a:pt x="175143" y="401687"/>
                  </a:lnTo>
                  <a:lnTo>
                    <a:pt x="175185" y="401242"/>
                  </a:lnTo>
                  <a:lnTo>
                    <a:pt x="175200" y="400793"/>
                  </a:lnTo>
                  <a:lnTo>
                    <a:pt x="175200" y="400343"/>
                  </a:lnTo>
                  <a:lnTo>
                    <a:pt x="175185" y="399889"/>
                  </a:lnTo>
                  <a:lnTo>
                    <a:pt x="175143" y="398936"/>
                  </a:lnTo>
                  <a:lnTo>
                    <a:pt x="175117" y="398432"/>
                  </a:lnTo>
                  <a:lnTo>
                    <a:pt x="175075" y="397923"/>
                  </a:lnTo>
                  <a:lnTo>
                    <a:pt x="175007" y="397428"/>
                  </a:lnTo>
                  <a:lnTo>
                    <a:pt x="174897" y="396943"/>
                  </a:lnTo>
                  <a:lnTo>
                    <a:pt x="174822" y="396675"/>
                  </a:lnTo>
                  <a:lnTo>
                    <a:pt x="174739" y="396407"/>
                  </a:lnTo>
                  <a:lnTo>
                    <a:pt x="174644" y="396148"/>
                  </a:lnTo>
                  <a:lnTo>
                    <a:pt x="174538" y="395889"/>
                  </a:lnTo>
                  <a:lnTo>
                    <a:pt x="174417" y="395644"/>
                  </a:lnTo>
                  <a:lnTo>
                    <a:pt x="174236" y="395344"/>
                  </a:lnTo>
                  <a:lnTo>
                    <a:pt x="174028" y="395058"/>
                  </a:lnTo>
                  <a:lnTo>
                    <a:pt x="173801" y="394786"/>
                  </a:lnTo>
                  <a:lnTo>
                    <a:pt x="173560" y="394523"/>
                  </a:lnTo>
                  <a:lnTo>
                    <a:pt x="173310" y="394273"/>
                  </a:lnTo>
                  <a:lnTo>
                    <a:pt x="173118" y="394109"/>
                  </a:lnTo>
                  <a:lnTo>
                    <a:pt x="172505" y="393646"/>
                  </a:lnTo>
                  <a:lnTo>
                    <a:pt x="172316" y="393478"/>
                  </a:lnTo>
                  <a:lnTo>
                    <a:pt x="172146" y="393306"/>
                  </a:lnTo>
                  <a:lnTo>
                    <a:pt x="171980" y="393129"/>
                  </a:lnTo>
                  <a:lnTo>
                    <a:pt x="171821" y="392942"/>
                  </a:lnTo>
                  <a:lnTo>
                    <a:pt x="171678" y="392752"/>
                  </a:lnTo>
                  <a:lnTo>
                    <a:pt x="171553" y="392547"/>
                  </a:lnTo>
                  <a:lnTo>
                    <a:pt x="171417" y="392266"/>
                  </a:lnTo>
                  <a:lnTo>
                    <a:pt x="171311" y="391962"/>
                  </a:lnTo>
                  <a:lnTo>
                    <a:pt x="171228" y="391648"/>
                  </a:lnTo>
                  <a:lnTo>
                    <a:pt x="171175" y="391331"/>
                  </a:lnTo>
                  <a:lnTo>
                    <a:pt x="171145" y="391013"/>
                  </a:lnTo>
                  <a:lnTo>
                    <a:pt x="171152" y="390668"/>
                  </a:lnTo>
                  <a:lnTo>
                    <a:pt x="171198" y="390314"/>
                  </a:lnTo>
                  <a:lnTo>
                    <a:pt x="171273" y="389959"/>
                  </a:lnTo>
                  <a:lnTo>
                    <a:pt x="171364" y="389610"/>
                  </a:lnTo>
                  <a:lnTo>
                    <a:pt x="171458" y="389265"/>
                  </a:lnTo>
                  <a:lnTo>
                    <a:pt x="171572" y="388883"/>
                  </a:lnTo>
                  <a:lnTo>
                    <a:pt x="171700" y="388511"/>
                  </a:lnTo>
                  <a:lnTo>
                    <a:pt x="171987" y="387771"/>
                  </a:lnTo>
                  <a:lnTo>
                    <a:pt x="172135" y="387403"/>
                  </a:lnTo>
                  <a:lnTo>
                    <a:pt x="172505" y="386364"/>
                  </a:lnTo>
                  <a:lnTo>
                    <a:pt x="172645" y="386023"/>
                  </a:lnTo>
                  <a:lnTo>
                    <a:pt x="172811" y="385701"/>
                  </a:lnTo>
                  <a:lnTo>
                    <a:pt x="172962" y="385433"/>
                  </a:lnTo>
                  <a:lnTo>
                    <a:pt x="173125" y="385174"/>
                  </a:lnTo>
                  <a:lnTo>
                    <a:pt x="173303" y="384920"/>
                  </a:lnTo>
                  <a:lnTo>
                    <a:pt x="173492" y="384679"/>
                  </a:lnTo>
                  <a:lnTo>
                    <a:pt x="173699" y="384461"/>
                  </a:lnTo>
                  <a:lnTo>
                    <a:pt x="174002" y="384211"/>
                  </a:lnTo>
                  <a:lnTo>
                    <a:pt x="174342" y="383989"/>
                  </a:lnTo>
                  <a:lnTo>
                    <a:pt x="174701" y="383798"/>
                  </a:lnTo>
                  <a:lnTo>
                    <a:pt x="175075" y="383626"/>
                  </a:lnTo>
                  <a:lnTo>
                    <a:pt x="175449" y="383476"/>
                  </a:lnTo>
                  <a:lnTo>
                    <a:pt x="175816" y="383349"/>
                  </a:lnTo>
                  <a:lnTo>
                    <a:pt x="176197" y="383240"/>
                  </a:lnTo>
                  <a:lnTo>
                    <a:pt x="176583" y="383154"/>
                  </a:lnTo>
                  <a:lnTo>
                    <a:pt x="176968" y="383085"/>
                  </a:lnTo>
                  <a:lnTo>
                    <a:pt x="177358" y="383036"/>
                  </a:lnTo>
                  <a:lnTo>
                    <a:pt x="177751" y="383008"/>
                  </a:lnTo>
                  <a:lnTo>
                    <a:pt x="178144" y="382999"/>
                  </a:lnTo>
                  <a:lnTo>
                    <a:pt x="178537" y="383008"/>
                  </a:lnTo>
                  <a:lnTo>
                    <a:pt x="178934" y="383026"/>
                  </a:lnTo>
                  <a:lnTo>
                    <a:pt x="179327" y="383036"/>
                  </a:lnTo>
                  <a:lnTo>
                    <a:pt x="179648" y="383049"/>
                  </a:lnTo>
                  <a:lnTo>
                    <a:pt x="179969" y="383072"/>
                  </a:lnTo>
                  <a:lnTo>
                    <a:pt x="180290" y="383090"/>
                  </a:lnTo>
                  <a:lnTo>
                    <a:pt x="180612" y="383099"/>
                  </a:lnTo>
                  <a:lnTo>
                    <a:pt x="180933" y="383095"/>
                  </a:lnTo>
                  <a:lnTo>
                    <a:pt x="181326" y="383076"/>
                  </a:lnTo>
                  <a:lnTo>
                    <a:pt x="181723" y="383049"/>
                  </a:lnTo>
                  <a:lnTo>
                    <a:pt x="182120" y="382999"/>
                  </a:lnTo>
                  <a:lnTo>
                    <a:pt x="182501" y="382927"/>
                  </a:lnTo>
                  <a:lnTo>
                    <a:pt x="182872" y="382813"/>
                  </a:lnTo>
                  <a:lnTo>
                    <a:pt x="183098" y="382722"/>
                  </a:lnTo>
                  <a:lnTo>
                    <a:pt x="183325" y="382618"/>
                  </a:lnTo>
                  <a:lnTo>
                    <a:pt x="183544" y="382500"/>
                  </a:lnTo>
                  <a:lnTo>
                    <a:pt x="183756" y="382368"/>
                  </a:lnTo>
                  <a:lnTo>
                    <a:pt x="183952" y="382223"/>
                  </a:lnTo>
                  <a:lnTo>
                    <a:pt x="184172" y="382023"/>
                  </a:lnTo>
                  <a:lnTo>
                    <a:pt x="184379" y="381791"/>
                  </a:lnTo>
                  <a:lnTo>
                    <a:pt x="184568" y="381546"/>
                  </a:lnTo>
                  <a:lnTo>
                    <a:pt x="184735" y="381283"/>
                  </a:lnTo>
                  <a:lnTo>
                    <a:pt x="184867" y="381015"/>
                  </a:lnTo>
                  <a:lnTo>
                    <a:pt x="184958" y="380761"/>
                  </a:lnTo>
                  <a:lnTo>
                    <a:pt x="185018" y="380498"/>
                  </a:lnTo>
                  <a:lnTo>
                    <a:pt x="185060" y="380225"/>
                  </a:lnTo>
                  <a:lnTo>
                    <a:pt x="185135" y="379680"/>
                  </a:lnTo>
                  <a:lnTo>
                    <a:pt x="185203" y="379095"/>
                  </a:lnTo>
                  <a:lnTo>
                    <a:pt x="185245" y="378509"/>
                  </a:lnTo>
                  <a:lnTo>
                    <a:pt x="185268" y="377914"/>
                  </a:lnTo>
                  <a:lnTo>
                    <a:pt x="185268" y="377787"/>
                  </a:lnTo>
                  <a:lnTo>
                    <a:pt x="185302" y="376729"/>
                  </a:lnTo>
                  <a:lnTo>
                    <a:pt x="185358" y="375603"/>
                  </a:lnTo>
                  <a:lnTo>
                    <a:pt x="185449" y="373351"/>
                  </a:lnTo>
                  <a:lnTo>
                    <a:pt x="185513" y="371095"/>
                  </a:lnTo>
                  <a:lnTo>
                    <a:pt x="185528" y="370282"/>
                  </a:lnTo>
                  <a:lnTo>
                    <a:pt x="185143" y="370223"/>
                  </a:lnTo>
                  <a:lnTo>
                    <a:pt x="184440" y="370128"/>
                  </a:lnTo>
                  <a:lnTo>
                    <a:pt x="182728" y="370082"/>
                  </a:lnTo>
                  <a:lnTo>
                    <a:pt x="180778" y="370123"/>
                  </a:lnTo>
                  <a:lnTo>
                    <a:pt x="177596" y="368929"/>
                  </a:lnTo>
                  <a:lnTo>
                    <a:pt x="175846" y="368834"/>
                  </a:lnTo>
                  <a:lnTo>
                    <a:pt x="170937" y="369542"/>
                  </a:lnTo>
                  <a:lnTo>
                    <a:pt x="170226" y="368530"/>
                  </a:lnTo>
                  <a:lnTo>
                    <a:pt x="167056" y="362955"/>
                  </a:lnTo>
                  <a:lnTo>
                    <a:pt x="163076" y="360085"/>
                  </a:lnTo>
                  <a:lnTo>
                    <a:pt x="159456" y="358505"/>
                  </a:lnTo>
                  <a:lnTo>
                    <a:pt x="157468" y="357933"/>
                  </a:lnTo>
                  <a:lnTo>
                    <a:pt x="155374" y="357021"/>
                  </a:lnTo>
                  <a:lnTo>
                    <a:pt x="152562" y="355527"/>
                  </a:lnTo>
                  <a:lnTo>
                    <a:pt x="149044" y="355128"/>
                  </a:lnTo>
                  <a:lnTo>
                    <a:pt x="147804" y="356072"/>
                  </a:lnTo>
                  <a:lnTo>
                    <a:pt x="147517" y="360789"/>
                  </a:lnTo>
                  <a:lnTo>
                    <a:pt x="146894" y="363822"/>
                  </a:lnTo>
                  <a:lnTo>
                    <a:pt x="145367" y="365610"/>
                  </a:lnTo>
                  <a:lnTo>
                    <a:pt x="142510" y="367549"/>
                  </a:lnTo>
                  <a:lnTo>
                    <a:pt x="140900" y="367100"/>
                  </a:lnTo>
                  <a:lnTo>
                    <a:pt x="138870" y="365810"/>
                  </a:lnTo>
                  <a:lnTo>
                    <a:pt x="137094" y="364516"/>
                  </a:lnTo>
                  <a:lnTo>
                    <a:pt x="133330" y="363972"/>
                  </a:lnTo>
                  <a:lnTo>
                    <a:pt x="129237" y="364317"/>
                  </a:lnTo>
                  <a:lnTo>
                    <a:pt x="128119" y="362927"/>
                  </a:lnTo>
                  <a:lnTo>
                    <a:pt x="127869" y="359949"/>
                  </a:lnTo>
                  <a:lnTo>
                    <a:pt x="128285" y="356916"/>
                  </a:lnTo>
                  <a:lnTo>
                    <a:pt x="127994" y="354038"/>
                  </a:lnTo>
                  <a:lnTo>
                    <a:pt x="128738" y="351750"/>
                  </a:lnTo>
                  <a:lnTo>
                    <a:pt x="133421" y="344287"/>
                  </a:lnTo>
                  <a:lnTo>
                    <a:pt x="134048" y="341317"/>
                  </a:lnTo>
                  <a:lnTo>
                    <a:pt x="133954" y="337740"/>
                  </a:lnTo>
                  <a:lnTo>
                    <a:pt x="133466" y="334830"/>
                  </a:lnTo>
                  <a:lnTo>
                    <a:pt x="132427" y="333141"/>
                  </a:lnTo>
                  <a:lnTo>
                    <a:pt x="131214" y="332211"/>
                  </a:lnTo>
                  <a:lnTo>
                    <a:pt x="129033" y="331802"/>
                  </a:lnTo>
                  <a:lnTo>
                    <a:pt x="125908" y="331571"/>
                  </a:lnTo>
                  <a:lnTo>
                    <a:pt x="117163" y="331230"/>
                  </a:lnTo>
                  <a:lnTo>
                    <a:pt x="115689" y="330431"/>
                  </a:lnTo>
                  <a:lnTo>
                    <a:pt x="114445" y="329006"/>
                  </a:lnTo>
                  <a:lnTo>
                    <a:pt x="113232" y="326300"/>
                  </a:lnTo>
                  <a:lnTo>
                    <a:pt x="110833" y="325606"/>
                  </a:lnTo>
                  <a:lnTo>
                    <a:pt x="108259" y="325778"/>
                  </a:lnTo>
                  <a:lnTo>
                    <a:pt x="106264" y="327199"/>
                  </a:lnTo>
                  <a:lnTo>
                    <a:pt x="101351" y="335743"/>
                  </a:lnTo>
                  <a:lnTo>
                    <a:pt x="99616" y="337096"/>
                  </a:lnTo>
                  <a:lnTo>
                    <a:pt x="97696" y="337404"/>
                  </a:lnTo>
                  <a:lnTo>
                    <a:pt x="95538" y="337005"/>
                  </a:lnTo>
                  <a:lnTo>
                    <a:pt x="96373" y="335702"/>
                  </a:lnTo>
                  <a:lnTo>
                    <a:pt x="96827" y="334916"/>
                  </a:lnTo>
                  <a:lnTo>
                    <a:pt x="98860" y="331730"/>
                  </a:lnTo>
                  <a:lnTo>
                    <a:pt x="98989" y="331566"/>
                  </a:lnTo>
                  <a:lnTo>
                    <a:pt x="99453" y="330894"/>
                  </a:lnTo>
                  <a:lnTo>
                    <a:pt x="99888" y="330195"/>
                  </a:lnTo>
                  <a:lnTo>
                    <a:pt x="100285" y="329482"/>
                  </a:lnTo>
                  <a:lnTo>
                    <a:pt x="100644" y="328752"/>
                  </a:lnTo>
                  <a:lnTo>
                    <a:pt x="100844" y="328293"/>
                  </a:lnTo>
                  <a:lnTo>
                    <a:pt x="101026" y="327826"/>
                  </a:lnTo>
                  <a:lnTo>
                    <a:pt x="101536" y="326405"/>
                  </a:lnTo>
                  <a:lnTo>
                    <a:pt x="102186" y="324802"/>
                  </a:lnTo>
                  <a:lnTo>
                    <a:pt x="102386" y="324262"/>
                  </a:lnTo>
                  <a:lnTo>
                    <a:pt x="102556" y="323713"/>
                  </a:lnTo>
                  <a:lnTo>
                    <a:pt x="102681" y="323272"/>
                  </a:lnTo>
                  <a:lnTo>
                    <a:pt x="102802" y="322823"/>
                  </a:lnTo>
                  <a:lnTo>
                    <a:pt x="102904" y="322369"/>
                  </a:lnTo>
                  <a:lnTo>
                    <a:pt x="102968" y="321920"/>
                  </a:lnTo>
                  <a:lnTo>
                    <a:pt x="102979" y="321475"/>
                  </a:lnTo>
                  <a:lnTo>
                    <a:pt x="102926" y="320953"/>
                  </a:lnTo>
                  <a:lnTo>
                    <a:pt x="102809" y="320422"/>
                  </a:lnTo>
                  <a:lnTo>
                    <a:pt x="102643" y="319899"/>
                  </a:lnTo>
                  <a:lnTo>
                    <a:pt x="102424" y="319405"/>
                  </a:lnTo>
                  <a:lnTo>
                    <a:pt x="102159" y="318955"/>
                  </a:lnTo>
                  <a:lnTo>
                    <a:pt x="101543" y="318347"/>
                  </a:lnTo>
                  <a:lnTo>
                    <a:pt x="99686" y="317498"/>
                  </a:lnTo>
                  <a:lnTo>
                    <a:pt x="92475" y="313771"/>
                  </a:lnTo>
                  <a:lnTo>
                    <a:pt x="85563" y="309926"/>
                  </a:lnTo>
                  <a:lnTo>
                    <a:pt x="81554" y="307157"/>
                  </a:lnTo>
                  <a:lnTo>
                    <a:pt x="78651" y="304152"/>
                  </a:lnTo>
                  <a:lnTo>
                    <a:pt x="77147" y="300303"/>
                  </a:lnTo>
                  <a:lnTo>
                    <a:pt x="76146" y="297420"/>
                  </a:lnTo>
                  <a:lnTo>
                    <a:pt x="74441" y="295378"/>
                  </a:lnTo>
                  <a:lnTo>
                    <a:pt x="69736" y="291887"/>
                  </a:lnTo>
                  <a:lnTo>
                    <a:pt x="65027" y="288882"/>
                  </a:lnTo>
                  <a:lnTo>
                    <a:pt x="60519" y="285995"/>
                  </a:lnTo>
                  <a:lnTo>
                    <a:pt x="56615" y="283830"/>
                  </a:lnTo>
                  <a:lnTo>
                    <a:pt x="51305" y="281429"/>
                  </a:lnTo>
                  <a:lnTo>
                    <a:pt x="47598" y="280707"/>
                  </a:lnTo>
                  <a:lnTo>
                    <a:pt x="43191" y="279505"/>
                  </a:lnTo>
                  <a:lnTo>
                    <a:pt x="40387" y="277943"/>
                  </a:lnTo>
                  <a:lnTo>
                    <a:pt x="37179" y="275538"/>
                  </a:lnTo>
                  <a:lnTo>
                    <a:pt x="34775" y="272170"/>
                  </a:lnTo>
                  <a:lnTo>
                    <a:pt x="33275" y="269406"/>
                  </a:lnTo>
                  <a:lnTo>
                    <a:pt x="32073" y="264835"/>
                  </a:lnTo>
                  <a:lnTo>
                    <a:pt x="31771" y="259910"/>
                  </a:lnTo>
                  <a:lnTo>
                    <a:pt x="30569" y="256420"/>
                  </a:lnTo>
                  <a:lnTo>
                    <a:pt x="28067" y="252694"/>
                  </a:lnTo>
                  <a:lnTo>
                    <a:pt x="24859" y="249571"/>
                  </a:lnTo>
                  <a:lnTo>
                    <a:pt x="23815" y="247828"/>
                  </a:lnTo>
                  <a:lnTo>
                    <a:pt x="20520" y="239278"/>
                  </a:lnTo>
                  <a:lnTo>
                    <a:pt x="19295" y="235234"/>
                  </a:lnTo>
                  <a:lnTo>
                    <a:pt x="17304" y="230359"/>
                  </a:lnTo>
                  <a:lnTo>
                    <a:pt x="12399" y="219417"/>
                  </a:lnTo>
                  <a:lnTo>
                    <a:pt x="8570" y="210863"/>
                  </a:lnTo>
                  <a:lnTo>
                    <a:pt x="4519" y="203230"/>
                  </a:lnTo>
                  <a:lnTo>
                    <a:pt x="845" y="196418"/>
                  </a:lnTo>
                  <a:lnTo>
                    <a:pt x="0" y="193267"/>
                  </a:lnTo>
                  <a:lnTo>
                    <a:pt x="11073" y="187945"/>
                  </a:lnTo>
                  <a:lnTo>
                    <a:pt x="11363" y="186516"/>
                  </a:lnTo>
                  <a:lnTo>
                    <a:pt x="11844" y="185290"/>
                  </a:lnTo>
                  <a:lnTo>
                    <a:pt x="12116" y="184904"/>
                  </a:lnTo>
                  <a:lnTo>
                    <a:pt x="12720" y="184523"/>
                  </a:lnTo>
                  <a:lnTo>
                    <a:pt x="13058" y="184337"/>
                  </a:lnTo>
                  <a:lnTo>
                    <a:pt x="13813" y="184151"/>
                  </a:lnTo>
                  <a:lnTo>
                    <a:pt x="14070" y="184092"/>
                  </a:lnTo>
                  <a:lnTo>
                    <a:pt x="14327" y="184042"/>
                  </a:lnTo>
                  <a:lnTo>
                    <a:pt x="14584" y="184006"/>
                  </a:lnTo>
                  <a:lnTo>
                    <a:pt x="14848" y="183978"/>
                  </a:lnTo>
                  <a:lnTo>
                    <a:pt x="15358" y="183956"/>
                  </a:lnTo>
                  <a:lnTo>
                    <a:pt x="15609" y="183951"/>
                  </a:lnTo>
                  <a:lnTo>
                    <a:pt x="15858" y="183960"/>
                  </a:lnTo>
                  <a:lnTo>
                    <a:pt x="16107" y="183987"/>
                  </a:lnTo>
                  <a:lnTo>
                    <a:pt x="16436" y="184065"/>
                  </a:lnTo>
                  <a:lnTo>
                    <a:pt x="16613" y="184124"/>
                  </a:lnTo>
                  <a:lnTo>
                    <a:pt x="16787" y="184197"/>
                  </a:lnTo>
                  <a:lnTo>
                    <a:pt x="17952" y="184800"/>
                  </a:lnTo>
                  <a:lnTo>
                    <a:pt x="18484" y="185086"/>
                  </a:lnTo>
                  <a:lnTo>
                    <a:pt x="18968" y="185358"/>
                  </a:lnTo>
                  <a:lnTo>
                    <a:pt x="19217" y="185485"/>
                  </a:lnTo>
                  <a:lnTo>
                    <a:pt x="19984" y="185816"/>
                  </a:lnTo>
                  <a:lnTo>
                    <a:pt x="20250" y="185912"/>
                  </a:lnTo>
                  <a:lnTo>
                    <a:pt x="20494" y="185962"/>
                  </a:lnTo>
                  <a:lnTo>
                    <a:pt x="20703" y="185930"/>
                  </a:lnTo>
                  <a:lnTo>
                    <a:pt x="20839" y="185835"/>
                  </a:lnTo>
                  <a:lnTo>
                    <a:pt x="20960" y="185698"/>
                  </a:lnTo>
                  <a:lnTo>
                    <a:pt x="21069" y="185539"/>
                  </a:lnTo>
                  <a:lnTo>
                    <a:pt x="21175" y="185372"/>
                  </a:lnTo>
                  <a:lnTo>
                    <a:pt x="21281" y="185213"/>
                  </a:lnTo>
                  <a:lnTo>
                    <a:pt x="21708" y="184709"/>
                  </a:lnTo>
                  <a:lnTo>
                    <a:pt x="21829" y="184528"/>
                  </a:lnTo>
                  <a:lnTo>
                    <a:pt x="21916" y="184341"/>
                  </a:lnTo>
                  <a:lnTo>
                    <a:pt x="21957" y="184156"/>
                  </a:lnTo>
                  <a:lnTo>
                    <a:pt x="21965" y="183960"/>
                  </a:lnTo>
                  <a:lnTo>
                    <a:pt x="21961" y="183756"/>
                  </a:lnTo>
                  <a:lnTo>
                    <a:pt x="21961" y="183552"/>
                  </a:lnTo>
                  <a:lnTo>
                    <a:pt x="21984" y="183357"/>
                  </a:lnTo>
                  <a:lnTo>
                    <a:pt x="22059" y="183094"/>
                  </a:lnTo>
                  <a:lnTo>
                    <a:pt x="22165" y="182835"/>
                  </a:lnTo>
                  <a:lnTo>
                    <a:pt x="22282" y="182581"/>
                  </a:lnTo>
                  <a:lnTo>
                    <a:pt x="22407" y="182327"/>
                  </a:lnTo>
                  <a:lnTo>
                    <a:pt x="22733" y="181614"/>
                  </a:lnTo>
                  <a:lnTo>
                    <a:pt x="22796" y="181455"/>
                  </a:lnTo>
                  <a:lnTo>
                    <a:pt x="22845" y="181301"/>
                  </a:lnTo>
                  <a:lnTo>
                    <a:pt x="22894" y="181020"/>
                  </a:lnTo>
                  <a:lnTo>
                    <a:pt x="22902" y="180730"/>
                  </a:lnTo>
                  <a:lnTo>
                    <a:pt x="22894" y="180434"/>
                  </a:lnTo>
                  <a:lnTo>
                    <a:pt x="22894" y="180139"/>
                  </a:lnTo>
                  <a:lnTo>
                    <a:pt x="22924" y="179849"/>
                  </a:lnTo>
                  <a:lnTo>
                    <a:pt x="23011" y="179490"/>
                  </a:lnTo>
                  <a:lnTo>
                    <a:pt x="23128" y="179137"/>
                  </a:lnTo>
                  <a:lnTo>
                    <a:pt x="23264" y="178783"/>
                  </a:lnTo>
                  <a:lnTo>
                    <a:pt x="23575" y="178097"/>
                  </a:lnTo>
                  <a:lnTo>
                    <a:pt x="23726" y="177771"/>
                  </a:lnTo>
                  <a:lnTo>
                    <a:pt x="23892" y="177448"/>
                  </a:lnTo>
                  <a:lnTo>
                    <a:pt x="24062" y="177131"/>
                  </a:lnTo>
                  <a:lnTo>
                    <a:pt x="24425" y="176505"/>
                  </a:lnTo>
                  <a:lnTo>
                    <a:pt x="24746" y="175978"/>
                  </a:lnTo>
                  <a:lnTo>
                    <a:pt x="24916" y="175720"/>
                  </a:lnTo>
                  <a:lnTo>
                    <a:pt x="25090" y="175470"/>
                  </a:lnTo>
                  <a:lnTo>
                    <a:pt x="25275" y="175225"/>
                  </a:lnTo>
                  <a:lnTo>
                    <a:pt x="25475" y="174989"/>
                  </a:lnTo>
                  <a:lnTo>
                    <a:pt x="25687" y="174767"/>
                  </a:lnTo>
                  <a:lnTo>
                    <a:pt x="26122" y="174331"/>
                  </a:lnTo>
                  <a:lnTo>
                    <a:pt x="26326" y="174099"/>
                  </a:lnTo>
                  <a:lnTo>
                    <a:pt x="26496" y="173886"/>
                  </a:lnTo>
                  <a:lnTo>
                    <a:pt x="26659" y="173664"/>
                  </a:lnTo>
                  <a:lnTo>
                    <a:pt x="26817" y="173442"/>
                  </a:lnTo>
                  <a:lnTo>
                    <a:pt x="26987" y="173224"/>
                  </a:lnTo>
                  <a:lnTo>
                    <a:pt x="27169" y="173029"/>
                  </a:lnTo>
                  <a:lnTo>
                    <a:pt x="27365" y="172856"/>
                  </a:lnTo>
                  <a:lnTo>
                    <a:pt x="27569" y="172702"/>
                  </a:lnTo>
                  <a:lnTo>
                    <a:pt x="27781" y="172552"/>
                  </a:lnTo>
                  <a:lnTo>
                    <a:pt x="28215" y="172266"/>
                  </a:lnTo>
                  <a:lnTo>
                    <a:pt x="28404" y="172158"/>
                  </a:lnTo>
                  <a:lnTo>
                    <a:pt x="28794" y="171949"/>
                  </a:lnTo>
                  <a:lnTo>
                    <a:pt x="28979" y="171840"/>
                  </a:lnTo>
                  <a:lnTo>
                    <a:pt x="29157" y="171713"/>
                  </a:lnTo>
                  <a:lnTo>
                    <a:pt x="29395" y="171472"/>
                  </a:lnTo>
                  <a:lnTo>
                    <a:pt x="29603" y="171195"/>
                  </a:lnTo>
                  <a:lnTo>
                    <a:pt x="29795" y="170896"/>
                  </a:lnTo>
                  <a:lnTo>
                    <a:pt x="29992" y="170601"/>
                  </a:lnTo>
                  <a:lnTo>
                    <a:pt x="30211" y="170333"/>
                  </a:lnTo>
                  <a:lnTo>
                    <a:pt x="30532" y="170020"/>
                  </a:lnTo>
                  <a:lnTo>
                    <a:pt x="30877" y="169721"/>
                  </a:lnTo>
                  <a:lnTo>
                    <a:pt x="31236" y="169444"/>
                  </a:lnTo>
                  <a:lnTo>
                    <a:pt x="31610" y="169185"/>
                  </a:lnTo>
                  <a:lnTo>
                    <a:pt x="31991" y="168954"/>
                  </a:lnTo>
                  <a:lnTo>
                    <a:pt x="32331" y="168913"/>
                  </a:lnTo>
                  <a:lnTo>
                    <a:pt x="33011" y="168840"/>
                  </a:lnTo>
                  <a:lnTo>
                    <a:pt x="33687" y="168777"/>
                  </a:lnTo>
                  <a:lnTo>
                    <a:pt x="34629" y="168677"/>
                  </a:lnTo>
                  <a:lnTo>
                    <a:pt x="34943" y="168659"/>
                  </a:lnTo>
                  <a:lnTo>
                    <a:pt x="35249" y="168677"/>
                  </a:lnTo>
                  <a:lnTo>
                    <a:pt x="35717" y="168759"/>
                  </a:lnTo>
                  <a:lnTo>
                    <a:pt x="36189" y="168899"/>
                  </a:lnTo>
                  <a:lnTo>
                    <a:pt x="36651" y="169085"/>
                  </a:lnTo>
                  <a:lnTo>
                    <a:pt x="37093" y="169312"/>
                  </a:lnTo>
                  <a:lnTo>
                    <a:pt x="37509" y="169562"/>
                  </a:lnTo>
                  <a:lnTo>
                    <a:pt x="37781" y="169761"/>
                  </a:lnTo>
                  <a:lnTo>
                    <a:pt x="38045" y="169984"/>
                  </a:lnTo>
                  <a:lnTo>
                    <a:pt x="38295" y="170215"/>
                  </a:lnTo>
                  <a:lnTo>
                    <a:pt x="38540" y="170456"/>
                  </a:lnTo>
                  <a:lnTo>
                    <a:pt x="39201" y="171087"/>
                  </a:lnTo>
                  <a:lnTo>
                    <a:pt x="39406" y="171286"/>
                  </a:lnTo>
                  <a:lnTo>
                    <a:pt x="39610" y="171486"/>
                  </a:lnTo>
                  <a:lnTo>
                    <a:pt x="39810" y="171690"/>
                  </a:lnTo>
                  <a:lnTo>
                    <a:pt x="40207" y="172080"/>
                  </a:lnTo>
                  <a:lnTo>
                    <a:pt x="40400" y="172276"/>
                  </a:lnTo>
                  <a:lnTo>
                    <a:pt x="40589" y="172475"/>
                  </a:lnTo>
                  <a:lnTo>
                    <a:pt x="40770" y="172684"/>
                  </a:lnTo>
                  <a:lnTo>
                    <a:pt x="41106" y="173151"/>
                  </a:lnTo>
                  <a:lnTo>
                    <a:pt x="41401" y="173655"/>
                  </a:lnTo>
                  <a:lnTo>
                    <a:pt x="41665" y="174181"/>
                  </a:lnTo>
                  <a:lnTo>
                    <a:pt x="41911" y="174717"/>
                  </a:lnTo>
                  <a:lnTo>
                    <a:pt x="42335" y="175651"/>
                  </a:lnTo>
                  <a:lnTo>
                    <a:pt x="42505" y="176055"/>
                  </a:lnTo>
                  <a:lnTo>
                    <a:pt x="42671" y="176464"/>
                  </a:lnTo>
                  <a:lnTo>
                    <a:pt x="42826" y="176877"/>
                  </a:lnTo>
                  <a:lnTo>
                    <a:pt x="42966" y="177290"/>
                  </a:lnTo>
                  <a:lnTo>
                    <a:pt x="43053" y="177616"/>
                  </a:lnTo>
                  <a:lnTo>
                    <a:pt x="43196" y="178284"/>
                  </a:lnTo>
                  <a:lnTo>
                    <a:pt x="43279" y="178610"/>
                  </a:lnTo>
                  <a:lnTo>
                    <a:pt x="43393" y="178928"/>
                  </a:lnTo>
                  <a:lnTo>
                    <a:pt x="43597" y="179336"/>
                  </a:lnTo>
                  <a:lnTo>
                    <a:pt x="43854" y="179726"/>
                  </a:lnTo>
                  <a:lnTo>
                    <a:pt x="44137" y="180103"/>
                  </a:lnTo>
                  <a:lnTo>
                    <a:pt x="44724" y="180843"/>
                  </a:lnTo>
                  <a:lnTo>
                    <a:pt x="45071" y="181274"/>
                  </a:lnTo>
                  <a:lnTo>
                    <a:pt x="45815" y="182100"/>
                  </a:lnTo>
                  <a:lnTo>
                    <a:pt x="46174" y="182522"/>
                  </a:lnTo>
                  <a:lnTo>
                    <a:pt x="46507" y="182962"/>
                  </a:lnTo>
                  <a:lnTo>
                    <a:pt x="46835" y="183434"/>
                  </a:lnTo>
                  <a:lnTo>
                    <a:pt x="47165" y="183924"/>
                  </a:lnTo>
                  <a:lnTo>
                    <a:pt x="47462" y="184423"/>
                  </a:lnTo>
                  <a:lnTo>
                    <a:pt x="47717" y="184936"/>
                  </a:lnTo>
                  <a:lnTo>
                    <a:pt x="47894" y="185467"/>
                  </a:lnTo>
                  <a:lnTo>
                    <a:pt x="47977" y="185957"/>
                  </a:lnTo>
                  <a:lnTo>
                    <a:pt x="48000" y="186465"/>
                  </a:lnTo>
                  <a:lnTo>
                    <a:pt x="47981" y="186978"/>
                  </a:lnTo>
                  <a:lnTo>
                    <a:pt x="47913" y="188008"/>
                  </a:lnTo>
                  <a:lnTo>
                    <a:pt x="47875" y="188680"/>
                  </a:lnTo>
                  <a:lnTo>
                    <a:pt x="47815" y="189352"/>
                  </a:lnTo>
                  <a:lnTo>
                    <a:pt x="47735" y="190019"/>
                  </a:lnTo>
                  <a:lnTo>
                    <a:pt x="47622" y="190681"/>
                  </a:lnTo>
                  <a:lnTo>
                    <a:pt x="47466" y="191330"/>
                  </a:lnTo>
                  <a:lnTo>
                    <a:pt x="47369" y="191643"/>
                  </a:lnTo>
                  <a:lnTo>
                    <a:pt x="47256" y="191956"/>
                  </a:lnTo>
                  <a:lnTo>
                    <a:pt x="47139" y="192260"/>
                  </a:lnTo>
                  <a:lnTo>
                    <a:pt x="47024" y="192574"/>
                  </a:lnTo>
                  <a:lnTo>
                    <a:pt x="46922" y="192886"/>
                  </a:lnTo>
                  <a:lnTo>
                    <a:pt x="46756" y="193354"/>
                  </a:lnTo>
                  <a:lnTo>
                    <a:pt x="46722" y="193513"/>
                  </a:lnTo>
                  <a:lnTo>
                    <a:pt x="46711" y="193667"/>
                  </a:lnTo>
                  <a:lnTo>
                    <a:pt x="46756" y="193853"/>
                  </a:lnTo>
                  <a:lnTo>
                    <a:pt x="46850" y="194039"/>
                  </a:lnTo>
                  <a:lnTo>
                    <a:pt x="47105" y="194402"/>
                  </a:lnTo>
                  <a:lnTo>
                    <a:pt x="47218" y="194588"/>
                  </a:lnTo>
                  <a:lnTo>
                    <a:pt x="47346" y="194833"/>
                  </a:lnTo>
                  <a:lnTo>
                    <a:pt x="47845" y="195837"/>
                  </a:lnTo>
                  <a:lnTo>
                    <a:pt x="48661" y="197447"/>
                  </a:lnTo>
                  <a:lnTo>
                    <a:pt x="48918" y="197987"/>
                  </a:lnTo>
                  <a:lnTo>
                    <a:pt x="49163" y="198537"/>
                  </a:lnTo>
                  <a:lnTo>
                    <a:pt x="49333" y="198963"/>
                  </a:lnTo>
                  <a:lnTo>
                    <a:pt x="49492" y="199399"/>
                  </a:lnTo>
                  <a:lnTo>
                    <a:pt x="49803" y="200270"/>
                  </a:lnTo>
                  <a:lnTo>
                    <a:pt x="50094" y="201001"/>
                  </a:lnTo>
                  <a:lnTo>
                    <a:pt x="50218" y="201296"/>
                  </a:lnTo>
                  <a:lnTo>
                    <a:pt x="50475" y="201890"/>
                  </a:lnTo>
                  <a:lnTo>
                    <a:pt x="50608" y="202185"/>
                  </a:lnTo>
                  <a:lnTo>
                    <a:pt x="50796" y="202630"/>
                  </a:lnTo>
                  <a:lnTo>
                    <a:pt x="51038" y="204128"/>
                  </a:lnTo>
                  <a:lnTo>
                    <a:pt x="51034" y="204518"/>
                  </a:lnTo>
                  <a:lnTo>
                    <a:pt x="51201" y="204985"/>
                  </a:lnTo>
                  <a:lnTo>
                    <a:pt x="52300" y="204277"/>
                  </a:lnTo>
                  <a:lnTo>
                    <a:pt x="53109" y="203705"/>
                  </a:lnTo>
                  <a:lnTo>
                    <a:pt x="53578" y="203515"/>
                  </a:lnTo>
                  <a:lnTo>
                    <a:pt x="54375" y="203528"/>
                  </a:lnTo>
                  <a:lnTo>
                    <a:pt x="55966" y="204005"/>
                  </a:lnTo>
                  <a:lnTo>
                    <a:pt x="56363" y="204273"/>
                  </a:lnTo>
                  <a:lnTo>
                    <a:pt x="57156" y="204608"/>
                  </a:lnTo>
                  <a:lnTo>
                    <a:pt x="58419" y="204822"/>
                  </a:lnTo>
                  <a:lnTo>
                    <a:pt x="61337" y="205384"/>
                  </a:lnTo>
                  <a:lnTo>
                    <a:pt x="61801" y="205521"/>
                  </a:lnTo>
                  <a:lnTo>
                    <a:pt x="63718" y="206592"/>
                  </a:lnTo>
                  <a:lnTo>
                    <a:pt x="66941" y="209042"/>
                  </a:lnTo>
                  <a:lnTo>
                    <a:pt x="67867" y="209383"/>
                  </a:lnTo>
                  <a:lnTo>
                    <a:pt x="68665" y="209650"/>
                  </a:lnTo>
                  <a:lnTo>
                    <a:pt x="69194" y="209855"/>
                  </a:lnTo>
                  <a:lnTo>
                    <a:pt x="70323" y="210132"/>
                  </a:lnTo>
                  <a:lnTo>
                    <a:pt x="71188" y="210145"/>
                  </a:lnTo>
                  <a:lnTo>
                    <a:pt x="69813" y="208629"/>
                  </a:lnTo>
                  <a:lnTo>
                    <a:pt x="69084" y="208162"/>
                  </a:lnTo>
                  <a:lnTo>
                    <a:pt x="67825" y="207753"/>
                  </a:lnTo>
                  <a:lnTo>
                    <a:pt x="67496" y="207554"/>
                  </a:lnTo>
                  <a:lnTo>
                    <a:pt x="66968" y="207354"/>
                  </a:lnTo>
                  <a:lnTo>
                    <a:pt x="65527" y="205770"/>
                  </a:lnTo>
                  <a:lnTo>
                    <a:pt x="64938" y="205049"/>
                  </a:lnTo>
                  <a:lnTo>
                    <a:pt x="64549" y="204264"/>
                  </a:lnTo>
                  <a:lnTo>
                    <a:pt x="64424" y="203873"/>
                  </a:lnTo>
                  <a:lnTo>
                    <a:pt x="63448" y="202167"/>
                  </a:lnTo>
                  <a:lnTo>
                    <a:pt x="62863" y="201314"/>
                  </a:lnTo>
                  <a:lnTo>
                    <a:pt x="62073" y="200651"/>
                  </a:lnTo>
                  <a:lnTo>
                    <a:pt x="60030" y="199322"/>
                  </a:lnTo>
                  <a:lnTo>
                    <a:pt x="59307" y="198664"/>
                  </a:lnTo>
                  <a:lnTo>
                    <a:pt x="58982" y="198269"/>
                  </a:lnTo>
                  <a:lnTo>
                    <a:pt x="58521" y="197937"/>
                  </a:lnTo>
                  <a:lnTo>
                    <a:pt x="57800" y="197080"/>
                  </a:lnTo>
                  <a:lnTo>
                    <a:pt x="56892" y="195510"/>
                  </a:lnTo>
                  <a:lnTo>
                    <a:pt x="56639" y="194657"/>
                  </a:lnTo>
                  <a:lnTo>
                    <a:pt x="56578" y="194203"/>
                  </a:lnTo>
                  <a:lnTo>
                    <a:pt x="56450" y="193812"/>
                  </a:lnTo>
                  <a:lnTo>
                    <a:pt x="56390" y="193354"/>
                  </a:lnTo>
                  <a:lnTo>
                    <a:pt x="56197" y="192896"/>
                  </a:lnTo>
                  <a:lnTo>
                    <a:pt x="56016" y="191725"/>
                  </a:lnTo>
                  <a:lnTo>
                    <a:pt x="56038" y="190100"/>
                  </a:lnTo>
                  <a:lnTo>
                    <a:pt x="56186" y="189324"/>
                  </a:lnTo>
                  <a:lnTo>
                    <a:pt x="56340" y="187699"/>
                  </a:lnTo>
                  <a:lnTo>
                    <a:pt x="56367" y="186012"/>
                  </a:lnTo>
                  <a:lnTo>
                    <a:pt x="56053" y="184836"/>
                  </a:lnTo>
                  <a:lnTo>
                    <a:pt x="55993" y="184382"/>
                  </a:lnTo>
                  <a:lnTo>
                    <a:pt x="55864" y="183992"/>
                  </a:lnTo>
                  <a:lnTo>
                    <a:pt x="55804" y="183534"/>
                  </a:lnTo>
                  <a:lnTo>
                    <a:pt x="55362" y="181905"/>
                  </a:lnTo>
                  <a:lnTo>
                    <a:pt x="55241" y="181120"/>
                  </a:lnTo>
                  <a:lnTo>
                    <a:pt x="55047" y="180666"/>
                  </a:lnTo>
                  <a:lnTo>
                    <a:pt x="54734" y="179423"/>
                  </a:lnTo>
                  <a:lnTo>
                    <a:pt x="54541" y="178969"/>
                  </a:lnTo>
                  <a:lnTo>
                    <a:pt x="54477" y="178642"/>
                  </a:lnTo>
                  <a:lnTo>
                    <a:pt x="54224" y="177725"/>
                  </a:lnTo>
                  <a:lnTo>
                    <a:pt x="53718" y="176028"/>
                  </a:lnTo>
                  <a:lnTo>
                    <a:pt x="53525" y="175574"/>
                  </a:lnTo>
                  <a:lnTo>
                    <a:pt x="53465" y="175180"/>
                  </a:lnTo>
                  <a:lnTo>
                    <a:pt x="53143" y="174399"/>
                  </a:lnTo>
                  <a:lnTo>
                    <a:pt x="52951" y="174068"/>
                  </a:lnTo>
                  <a:lnTo>
                    <a:pt x="52436" y="172761"/>
                  </a:lnTo>
                  <a:lnTo>
                    <a:pt x="52240" y="172434"/>
                  </a:lnTo>
                  <a:lnTo>
                    <a:pt x="51986" y="171586"/>
                  </a:lnTo>
                  <a:lnTo>
                    <a:pt x="51805" y="170415"/>
                  </a:lnTo>
                  <a:lnTo>
                    <a:pt x="51616" y="169566"/>
                  </a:lnTo>
                  <a:lnTo>
                    <a:pt x="51556" y="169176"/>
                  </a:lnTo>
                  <a:lnTo>
                    <a:pt x="51450" y="167552"/>
                  </a:lnTo>
                  <a:lnTo>
                    <a:pt x="51726" y="166707"/>
                  </a:lnTo>
                  <a:lnTo>
                    <a:pt x="51930" y="166385"/>
                  </a:lnTo>
                  <a:lnTo>
                    <a:pt x="52402" y="166004"/>
                  </a:lnTo>
                  <a:lnTo>
                    <a:pt x="52939" y="165766"/>
                  </a:lnTo>
                  <a:lnTo>
                    <a:pt x="53136" y="165519"/>
                  </a:lnTo>
                  <a:lnTo>
                    <a:pt x="53820" y="165376"/>
                  </a:lnTo>
                  <a:lnTo>
                    <a:pt x="54817" y="164933"/>
                  </a:lnTo>
                  <a:lnTo>
                    <a:pt x="56344" y="165088"/>
                  </a:lnTo>
                  <a:lnTo>
                    <a:pt x="58064" y="165827"/>
                  </a:lnTo>
                  <a:lnTo>
                    <a:pt x="58793" y="166099"/>
                  </a:lnTo>
                  <a:lnTo>
                    <a:pt x="60055" y="166313"/>
                  </a:lnTo>
                  <a:lnTo>
                    <a:pt x="61454" y="166199"/>
                  </a:lnTo>
                  <a:lnTo>
                    <a:pt x="61586" y="166335"/>
                  </a:lnTo>
                  <a:lnTo>
                    <a:pt x="61782" y="166399"/>
                  </a:lnTo>
                  <a:lnTo>
                    <a:pt x="62187" y="166018"/>
                  </a:lnTo>
                  <a:lnTo>
                    <a:pt x="62130" y="165559"/>
                  </a:lnTo>
                  <a:lnTo>
                    <a:pt x="61412" y="164380"/>
                  </a:lnTo>
                  <a:lnTo>
                    <a:pt x="60778" y="162293"/>
                  </a:lnTo>
                  <a:lnTo>
                    <a:pt x="60459" y="161507"/>
                  </a:lnTo>
                  <a:lnTo>
                    <a:pt x="59545" y="160196"/>
                  </a:lnTo>
                  <a:lnTo>
                    <a:pt x="59485" y="159738"/>
                  </a:lnTo>
                  <a:lnTo>
                    <a:pt x="59099" y="158952"/>
                  </a:lnTo>
                  <a:lnTo>
                    <a:pt x="58242" y="158227"/>
                  </a:lnTo>
                  <a:lnTo>
                    <a:pt x="57515" y="157827"/>
                  </a:lnTo>
                  <a:lnTo>
                    <a:pt x="56654" y="157682"/>
                  </a:lnTo>
                  <a:lnTo>
                    <a:pt x="55051" y="157918"/>
                  </a:lnTo>
                  <a:lnTo>
                    <a:pt x="53442" y="158871"/>
                  </a:lnTo>
                  <a:lnTo>
                    <a:pt x="52573" y="159184"/>
                  </a:lnTo>
                  <a:lnTo>
                    <a:pt x="51767" y="159561"/>
                  </a:lnTo>
                  <a:lnTo>
                    <a:pt x="50220" y="160773"/>
                  </a:lnTo>
                  <a:lnTo>
                    <a:pt x="49210" y="161276"/>
                  </a:lnTo>
                  <a:lnTo>
                    <a:pt x="48944" y="161276"/>
                  </a:lnTo>
                  <a:lnTo>
                    <a:pt x="48283" y="161135"/>
                  </a:lnTo>
                  <a:lnTo>
                    <a:pt x="47222" y="160795"/>
                  </a:lnTo>
                  <a:lnTo>
                    <a:pt x="45645" y="159343"/>
                  </a:lnTo>
                  <a:lnTo>
                    <a:pt x="44799" y="158095"/>
                  </a:lnTo>
                  <a:lnTo>
                    <a:pt x="44080" y="157305"/>
                  </a:lnTo>
                  <a:lnTo>
                    <a:pt x="43880" y="157365"/>
                  </a:lnTo>
                  <a:lnTo>
                    <a:pt x="42505" y="155722"/>
                  </a:lnTo>
                  <a:lnTo>
                    <a:pt x="42116" y="155132"/>
                  </a:lnTo>
                  <a:lnTo>
                    <a:pt x="41458" y="154601"/>
                  </a:lnTo>
                  <a:lnTo>
                    <a:pt x="40868" y="153880"/>
                  </a:lnTo>
                  <a:lnTo>
                    <a:pt x="40804" y="153617"/>
                  </a:lnTo>
                  <a:lnTo>
                    <a:pt x="40611" y="153158"/>
                  </a:lnTo>
                  <a:lnTo>
                    <a:pt x="40551" y="152836"/>
                  </a:lnTo>
                  <a:lnTo>
                    <a:pt x="40294" y="152178"/>
                  </a:lnTo>
                  <a:lnTo>
                    <a:pt x="39065" y="149692"/>
                  </a:lnTo>
                  <a:lnTo>
                    <a:pt x="38555" y="148385"/>
                  </a:lnTo>
                  <a:lnTo>
                    <a:pt x="38363" y="147731"/>
                  </a:lnTo>
                  <a:lnTo>
                    <a:pt x="37853" y="146361"/>
                  </a:lnTo>
                  <a:lnTo>
                    <a:pt x="37660" y="145707"/>
                  </a:lnTo>
                  <a:lnTo>
                    <a:pt x="37278" y="144664"/>
                  </a:lnTo>
                  <a:lnTo>
                    <a:pt x="37082" y="144337"/>
                  </a:lnTo>
                  <a:lnTo>
                    <a:pt x="36957" y="143942"/>
                  </a:lnTo>
                  <a:lnTo>
                    <a:pt x="36761" y="143616"/>
                  </a:lnTo>
                  <a:lnTo>
                    <a:pt x="36700" y="143357"/>
                  </a:lnTo>
                  <a:lnTo>
                    <a:pt x="36508" y="142899"/>
                  </a:lnTo>
                  <a:lnTo>
                    <a:pt x="36442" y="142704"/>
                  </a:lnTo>
                  <a:lnTo>
                    <a:pt x="35536" y="140998"/>
                  </a:lnTo>
                  <a:lnTo>
                    <a:pt x="33774" y="138697"/>
                  </a:lnTo>
                  <a:lnTo>
                    <a:pt x="33642" y="138439"/>
                  </a:lnTo>
                  <a:lnTo>
                    <a:pt x="33446" y="138239"/>
                  </a:lnTo>
                  <a:lnTo>
                    <a:pt x="33317" y="137976"/>
                  </a:lnTo>
                  <a:lnTo>
                    <a:pt x="32596" y="137318"/>
                  </a:lnTo>
                  <a:lnTo>
                    <a:pt x="32467" y="137055"/>
                  </a:lnTo>
                  <a:lnTo>
                    <a:pt x="32203" y="136792"/>
                  </a:lnTo>
                  <a:lnTo>
                    <a:pt x="31689" y="135743"/>
                  </a:lnTo>
                  <a:lnTo>
                    <a:pt x="31238" y="134505"/>
                  </a:lnTo>
                  <a:lnTo>
                    <a:pt x="31058" y="133329"/>
                  </a:lnTo>
                  <a:lnTo>
                    <a:pt x="31062" y="133007"/>
                  </a:lnTo>
                  <a:lnTo>
                    <a:pt x="31000" y="132681"/>
                  </a:lnTo>
                  <a:lnTo>
                    <a:pt x="31076" y="131968"/>
                  </a:lnTo>
                  <a:lnTo>
                    <a:pt x="31359" y="130929"/>
                  </a:lnTo>
                  <a:lnTo>
                    <a:pt x="31704" y="130221"/>
                  </a:lnTo>
                  <a:lnTo>
                    <a:pt x="32720" y="128874"/>
                  </a:lnTo>
                  <a:lnTo>
                    <a:pt x="33466" y="128166"/>
                  </a:lnTo>
                  <a:lnTo>
                    <a:pt x="34550" y="126819"/>
                  </a:lnTo>
                  <a:lnTo>
                    <a:pt x="35290" y="126115"/>
                  </a:lnTo>
                  <a:lnTo>
                    <a:pt x="35963" y="125670"/>
                  </a:lnTo>
                  <a:lnTo>
                    <a:pt x="36204" y="125389"/>
                  </a:lnTo>
                  <a:lnTo>
                    <a:pt x="36510" y="125130"/>
                  </a:lnTo>
                  <a:lnTo>
                    <a:pt x="36859" y="124913"/>
                  </a:lnTo>
                  <a:lnTo>
                    <a:pt x="37222" y="124750"/>
                  </a:lnTo>
                  <a:lnTo>
                    <a:pt x="37577" y="124649"/>
                  </a:lnTo>
                  <a:lnTo>
                    <a:pt x="37921" y="124618"/>
                  </a:lnTo>
                  <a:lnTo>
                    <a:pt x="38295" y="124632"/>
                  </a:lnTo>
                  <a:lnTo>
                    <a:pt x="38665" y="124690"/>
                  </a:lnTo>
                  <a:lnTo>
                    <a:pt x="38993" y="124804"/>
                  </a:lnTo>
                  <a:lnTo>
                    <a:pt x="39254" y="124972"/>
                  </a:lnTo>
                  <a:lnTo>
                    <a:pt x="39429" y="125190"/>
                  </a:lnTo>
                  <a:lnTo>
                    <a:pt x="39569" y="125466"/>
                  </a:lnTo>
                  <a:lnTo>
                    <a:pt x="39667" y="125770"/>
                  </a:lnTo>
                  <a:lnTo>
                    <a:pt x="39727" y="126084"/>
                  </a:lnTo>
                  <a:lnTo>
                    <a:pt x="39739" y="126374"/>
                  </a:lnTo>
                  <a:lnTo>
                    <a:pt x="39686" y="126637"/>
                  </a:lnTo>
                  <a:lnTo>
                    <a:pt x="39565" y="126900"/>
                  </a:lnTo>
                  <a:lnTo>
                    <a:pt x="39418" y="127159"/>
                  </a:lnTo>
                  <a:lnTo>
                    <a:pt x="39284" y="127417"/>
                  </a:lnTo>
                  <a:lnTo>
                    <a:pt x="39206" y="127685"/>
                  </a:lnTo>
                  <a:lnTo>
                    <a:pt x="39176" y="128030"/>
                  </a:lnTo>
                  <a:lnTo>
                    <a:pt x="39180" y="128397"/>
                  </a:lnTo>
                  <a:lnTo>
                    <a:pt x="39225" y="128765"/>
                  </a:lnTo>
                  <a:lnTo>
                    <a:pt x="39318" y="129096"/>
                  </a:lnTo>
                  <a:lnTo>
                    <a:pt x="39470" y="129377"/>
                  </a:lnTo>
                  <a:lnTo>
                    <a:pt x="39686" y="129586"/>
                  </a:lnTo>
                  <a:lnTo>
                    <a:pt x="39965" y="129745"/>
                  </a:lnTo>
                  <a:lnTo>
                    <a:pt x="40283" y="129881"/>
                  </a:lnTo>
                  <a:lnTo>
                    <a:pt x="40608" y="130004"/>
                  </a:lnTo>
                  <a:lnTo>
                    <a:pt x="41374" y="130344"/>
                  </a:lnTo>
                  <a:lnTo>
                    <a:pt x="41844" y="130530"/>
                  </a:lnTo>
                  <a:lnTo>
                    <a:pt x="42312" y="130720"/>
                  </a:lnTo>
                  <a:lnTo>
                    <a:pt x="42758" y="130938"/>
                  </a:lnTo>
                  <a:lnTo>
                    <a:pt x="43166" y="131201"/>
                  </a:lnTo>
                  <a:lnTo>
                    <a:pt x="43597" y="131591"/>
                  </a:lnTo>
                  <a:lnTo>
                    <a:pt x="43993" y="132046"/>
                  </a:lnTo>
                  <a:lnTo>
                    <a:pt x="44350" y="132536"/>
                  </a:lnTo>
                  <a:lnTo>
                    <a:pt x="44671" y="133057"/>
                  </a:lnTo>
                  <a:lnTo>
                    <a:pt x="44950" y="133583"/>
                  </a:lnTo>
                  <a:lnTo>
                    <a:pt x="45177" y="134101"/>
                  </a:lnTo>
                  <a:lnTo>
                    <a:pt x="45358" y="134641"/>
                  </a:lnTo>
                  <a:lnTo>
                    <a:pt x="45509" y="135194"/>
                  </a:lnTo>
                  <a:lnTo>
                    <a:pt x="45781" y="136311"/>
                  </a:lnTo>
                  <a:lnTo>
                    <a:pt x="45910" y="136928"/>
                  </a:lnTo>
                  <a:lnTo>
                    <a:pt x="46106" y="138180"/>
                  </a:lnTo>
                  <a:lnTo>
                    <a:pt x="46223" y="138797"/>
                  </a:lnTo>
                  <a:lnTo>
                    <a:pt x="46386" y="139401"/>
                  </a:lnTo>
                  <a:lnTo>
                    <a:pt x="46575" y="139941"/>
                  </a:lnTo>
                  <a:lnTo>
                    <a:pt x="46794" y="140467"/>
                  </a:lnTo>
                  <a:lnTo>
                    <a:pt x="47037" y="140989"/>
                  </a:lnTo>
                  <a:lnTo>
                    <a:pt x="47301" y="141497"/>
                  </a:lnTo>
                  <a:lnTo>
                    <a:pt x="47584" y="141991"/>
                  </a:lnTo>
                  <a:lnTo>
                    <a:pt x="47845" y="142391"/>
                  </a:lnTo>
                  <a:lnTo>
                    <a:pt x="48019" y="142622"/>
                  </a:lnTo>
                  <a:lnTo>
                    <a:pt x="48253" y="142949"/>
                  </a:lnTo>
                  <a:lnTo>
                    <a:pt x="48476" y="143285"/>
                  </a:lnTo>
                  <a:lnTo>
                    <a:pt x="48585" y="143457"/>
                  </a:lnTo>
                  <a:lnTo>
                    <a:pt x="48687" y="143629"/>
                  </a:lnTo>
                  <a:lnTo>
                    <a:pt x="48982" y="144156"/>
                  </a:lnTo>
                  <a:lnTo>
                    <a:pt x="49167" y="144446"/>
                  </a:lnTo>
                  <a:lnTo>
                    <a:pt x="50215" y="144709"/>
                  </a:lnTo>
                  <a:lnTo>
                    <a:pt x="50305" y="144528"/>
                  </a:lnTo>
                  <a:lnTo>
                    <a:pt x="50453" y="143902"/>
                  </a:lnTo>
                  <a:lnTo>
                    <a:pt x="50479" y="143470"/>
                  </a:lnTo>
                  <a:lnTo>
                    <a:pt x="50479" y="143167"/>
                  </a:lnTo>
                  <a:lnTo>
                    <a:pt x="50509" y="141220"/>
                  </a:lnTo>
                  <a:lnTo>
                    <a:pt x="50812" y="138756"/>
                  </a:lnTo>
                  <a:lnTo>
                    <a:pt x="51089" y="138044"/>
                  </a:lnTo>
                  <a:lnTo>
                    <a:pt x="52598" y="134818"/>
                  </a:lnTo>
                  <a:lnTo>
                    <a:pt x="52879" y="134042"/>
                  </a:lnTo>
                  <a:lnTo>
                    <a:pt x="53585" y="131192"/>
                  </a:lnTo>
                  <a:lnTo>
                    <a:pt x="54345" y="129450"/>
                  </a:lnTo>
                  <a:lnTo>
                    <a:pt x="54889" y="128420"/>
                  </a:lnTo>
                  <a:lnTo>
                    <a:pt x="55502" y="127776"/>
                  </a:lnTo>
                  <a:lnTo>
                    <a:pt x="55679" y="127563"/>
                  </a:lnTo>
                  <a:lnTo>
                    <a:pt x="55876" y="127354"/>
                  </a:lnTo>
                  <a:lnTo>
                    <a:pt x="56087" y="127159"/>
                  </a:lnTo>
                  <a:lnTo>
                    <a:pt x="56306" y="126977"/>
                  </a:lnTo>
                  <a:lnTo>
                    <a:pt x="56533" y="126814"/>
                  </a:lnTo>
                  <a:lnTo>
                    <a:pt x="56809" y="126660"/>
                  </a:lnTo>
                  <a:lnTo>
                    <a:pt x="57107" y="126533"/>
                  </a:lnTo>
                  <a:lnTo>
                    <a:pt x="57413" y="126424"/>
                  </a:lnTo>
                  <a:lnTo>
                    <a:pt x="57717" y="126310"/>
                  </a:lnTo>
                  <a:lnTo>
                    <a:pt x="58006" y="126179"/>
                  </a:lnTo>
                  <a:lnTo>
                    <a:pt x="58381" y="125966"/>
                  </a:lnTo>
                  <a:lnTo>
                    <a:pt x="58748" y="125738"/>
                  </a:lnTo>
                  <a:lnTo>
                    <a:pt x="59103" y="125493"/>
                  </a:lnTo>
                  <a:lnTo>
                    <a:pt x="59447" y="125235"/>
                  </a:lnTo>
                  <a:lnTo>
                    <a:pt x="59779" y="124963"/>
                  </a:lnTo>
                  <a:lnTo>
                    <a:pt x="60108" y="124649"/>
                  </a:lnTo>
                  <a:lnTo>
                    <a:pt x="60414" y="124309"/>
                  </a:lnTo>
                  <a:lnTo>
                    <a:pt x="60713" y="123960"/>
                  </a:lnTo>
                  <a:lnTo>
                    <a:pt x="61018" y="123620"/>
                  </a:lnTo>
                  <a:lnTo>
                    <a:pt x="61344" y="123302"/>
                  </a:lnTo>
                  <a:lnTo>
                    <a:pt x="61718" y="122975"/>
                  </a:lnTo>
                  <a:lnTo>
                    <a:pt x="62100" y="122658"/>
                  </a:lnTo>
                  <a:lnTo>
                    <a:pt x="62500" y="122363"/>
                  </a:lnTo>
                  <a:lnTo>
                    <a:pt x="62912" y="122095"/>
                  </a:lnTo>
                  <a:lnTo>
                    <a:pt x="63340" y="121868"/>
                  </a:lnTo>
                  <a:lnTo>
                    <a:pt x="63733" y="121696"/>
                  </a:lnTo>
                  <a:lnTo>
                    <a:pt x="64145" y="121541"/>
                  </a:lnTo>
                  <a:lnTo>
                    <a:pt x="64560" y="121419"/>
                  </a:lnTo>
                  <a:lnTo>
                    <a:pt x="64983" y="121337"/>
                  </a:lnTo>
                  <a:lnTo>
                    <a:pt x="65395" y="121315"/>
                  </a:lnTo>
                  <a:lnTo>
                    <a:pt x="65838" y="121369"/>
                  </a:lnTo>
                  <a:lnTo>
                    <a:pt x="66288" y="121492"/>
                  </a:lnTo>
                  <a:lnTo>
                    <a:pt x="66730" y="121664"/>
                  </a:lnTo>
                  <a:lnTo>
                    <a:pt x="67160" y="121868"/>
                  </a:lnTo>
                  <a:lnTo>
                    <a:pt x="67576" y="122086"/>
                  </a:lnTo>
                  <a:lnTo>
                    <a:pt x="67969" y="122308"/>
                  </a:lnTo>
                  <a:lnTo>
                    <a:pt x="68359" y="122553"/>
                  </a:lnTo>
                  <a:lnTo>
                    <a:pt x="68733" y="122821"/>
                  </a:lnTo>
                  <a:lnTo>
                    <a:pt x="69077" y="123116"/>
                  </a:lnTo>
                  <a:lnTo>
                    <a:pt x="69379" y="123438"/>
                  </a:lnTo>
                  <a:lnTo>
                    <a:pt x="69692" y="123874"/>
                  </a:lnTo>
                  <a:lnTo>
                    <a:pt x="69961" y="124364"/>
                  </a:lnTo>
                  <a:lnTo>
                    <a:pt x="70180" y="124886"/>
                  </a:lnTo>
                  <a:lnTo>
                    <a:pt x="70338" y="125421"/>
                  </a:lnTo>
                  <a:lnTo>
                    <a:pt x="70429" y="125952"/>
                  </a:lnTo>
                  <a:lnTo>
                    <a:pt x="70452" y="126446"/>
                  </a:lnTo>
                  <a:lnTo>
                    <a:pt x="70414" y="126955"/>
                  </a:lnTo>
                  <a:lnTo>
                    <a:pt x="70323" y="127467"/>
                  </a:lnTo>
                  <a:lnTo>
                    <a:pt x="70191" y="127966"/>
                  </a:lnTo>
                  <a:lnTo>
                    <a:pt x="70025" y="128438"/>
                  </a:lnTo>
                  <a:lnTo>
                    <a:pt x="69859" y="128769"/>
                  </a:lnTo>
                  <a:lnTo>
                    <a:pt x="69655" y="129087"/>
                  </a:lnTo>
                  <a:lnTo>
                    <a:pt x="69435" y="129396"/>
                  </a:lnTo>
                  <a:lnTo>
                    <a:pt x="69224" y="129708"/>
                  </a:lnTo>
                  <a:lnTo>
                    <a:pt x="69046" y="130035"/>
                  </a:lnTo>
                  <a:lnTo>
                    <a:pt x="68744" y="130671"/>
                  </a:lnTo>
                  <a:lnTo>
                    <a:pt x="68612" y="130997"/>
                  </a:lnTo>
                  <a:lnTo>
                    <a:pt x="68525" y="131324"/>
                  </a:lnTo>
                  <a:lnTo>
                    <a:pt x="68505" y="131642"/>
                  </a:lnTo>
                  <a:lnTo>
                    <a:pt x="68554" y="131882"/>
                  </a:lnTo>
                  <a:lnTo>
                    <a:pt x="68646" y="132118"/>
                  </a:lnTo>
                  <a:lnTo>
                    <a:pt x="68884" y="132590"/>
                  </a:lnTo>
                  <a:lnTo>
                    <a:pt x="68997" y="132821"/>
                  </a:lnTo>
                  <a:lnTo>
                    <a:pt x="69122" y="133134"/>
                  </a:lnTo>
                  <a:lnTo>
                    <a:pt x="69235" y="133456"/>
                  </a:lnTo>
                  <a:lnTo>
                    <a:pt x="69360" y="133774"/>
                  </a:lnTo>
                  <a:lnTo>
                    <a:pt x="69511" y="134060"/>
                  </a:lnTo>
                  <a:lnTo>
                    <a:pt x="69704" y="134301"/>
                  </a:lnTo>
                  <a:lnTo>
                    <a:pt x="69911" y="134468"/>
                  </a:lnTo>
                  <a:lnTo>
                    <a:pt x="70149" y="134604"/>
                  </a:lnTo>
                  <a:lnTo>
                    <a:pt x="70410" y="134718"/>
                  </a:lnTo>
                  <a:lnTo>
                    <a:pt x="70676" y="134818"/>
                  </a:lnTo>
                  <a:lnTo>
                    <a:pt x="70935" y="134909"/>
                  </a:lnTo>
                  <a:lnTo>
                    <a:pt x="71344" y="135017"/>
                  </a:lnTo>
                  <a:lnTo>
                    <a:pt x="71767" y="135072"/>
                  </a:lnTo>
                  <a:lnTo>
                    <a:pt x="72629" y="135158"/>
                  </a:lnTo>
                  <a:lnTo>
                    <a:pt x="73048" y="135240"/>
                  </a:lnTo>
                  <a:lnTo>
                    <a:pt x="73388" y="135344"/>
                  </a:lnTo>
                  <a:lnTo>
                    <a:pt x="73720" y="135471"/>
                  </a:lnTo>
                  <a:lnTo>
                    <a:pt x="74050" y="135607"/>
                  </a:lnTo>
                  <a:lnTo>
                    <a:pt x="74383" y="135739"/>
                  </a:lnTo>
                  <a:lnTo>
                    <a:pt x="74719" y="135857"/>
                  </a:lnTo>
                  <a:lnTo>
                    <a:pt x="75369" y="136061"/>
                  </a:lnTo>
                  <a:lnTo>
                    <a:pt x="75588" y="136120"/>
                  </a:lnTo>
                  <a:lnTo>
                    <a:pt x="75811" y="136170"/>
                  </a:lnTo>
                  <a:lnTo>
                    <a:pt x="76464" y="136252"/>
                  </a:lnTo>
                  <a:lnTo>
                    <a:pt x="76760" y="136442"/>
                  </a:lnTo>
                  <a:lnTo>
                    <a:pt x="77013" y="136764"/>
                  </a:lnTo>
                  <a:lnTo>
                    <a:pt x="77240" y="137159"/>
                  </a:lnTo>
                  <a:lnTo>
                    <a:pt x="77455" y="137576"/>
                  </a:lnTo>
                  <a:lnTo>
                    <a:pt x="77678" y="137962"/>
                  </a:lnTo>
                  <a:lnTo>
                    <a:pt x="77897" y="138298"/>
                  </a:lnTo>
                  <a:lnTo>
                    <a:pt x="78524" y="139328"/>
                  </a:lnTo>
                  <a:lnTo>
                    <a:pt x="78747" y="139668"/>
                  </a:lnTo>
                  <a:lnTo>
                    <a:pt x="78970" y="139981"/>
                  </a:lnTo>
                  <a:lnTo>
                    <a:pt x="79447" y="140594"/>
                  </a:lnTo>
                  <a:lnTo>
                    <a:pt x="79677" y="140902"/>
                  </a:lnTo>
                  <a:lnTo>
                    <a:pt x="79889" y="141224"/>
                  </a:lnTo>
                  <a:lnTo>
                    <a:pt x="80066" y="141578"/>
                  </a:lnTo>
                  <a:lnTo>
                    <a:pt x="80217" y="141946"/>
                  </a:lnTo>
                  <a:lnTo>
                    <a:pt x="80365" y="142322"/>
                  </a:lnTo>
                  <a:lnTo>
                    <a:pt x="80527" y="142677"/>
                  </a:lnTo>
                  <a:lnTo>
                    <a:pt x="80735" y="143003"/>
                  </a:lnTo>
                  <a:lnTo>
                    <a:pt x="81071" y="143439"/>
                  </a:lnTo>
                  <a:lnTo>
                    <a:pt x="81309" y="143679"/>
                  </a:lnTo>
                  <a:lnTo>
                    <a:pt x="81458" y="143802"/>
                  </a:lnTo>
                  <a:lnTo>
                    <a:pt x="81668" y="143897"/>
                  </a:lnTo>
                  <a:lnTo>
                    <a:pt x="81853" y="143924"/>
                  </a:lnTo>
                  <a:lnTo>
                    <a:pt x="82053" y="143924"/>
                  </a:lnTo>
                  <a:lnTo>
                    <a:pt x="82255" y="143897"/>
                  </a:lnTo>
                  <a:lnTo>
                    <a:pt x="82447" y="143842"/>
                  </a:lnTo>
                  <a:lnTo>
                    <a:pt x="82621" y="143766"/>
                  </a:lnTo>
                  <a:lnTo>
                    <a:pt x="83176" y="143412"/>
                  </a:lnTo>
                  <a:lnTo>
                    <a:pt x="83743" y="143067"/>
                  </a:lnTo>
                  <a:lnTo>
                    <a:pt x="84030" y="142899"/>
                  </a:lnTo>
                  <a:lnTo>
                    <a:pt x="84374" y="142717"/>
                  </a:lnTo>
                  <a:lnTo>
                    <a:pt x="85078" y="142382"/>
                  </a:lnTo>
                  <a:lnTo>
                    <a:pt x="85418" y="142195"/>
                  </a:lnTo>
                  <a:lnTo>
                    <a:pt x="85724" y="141973"/>
                  </a:lnTo>
                  <a:lnTo>
                    <a:pt x="86056" y="141624"/>
                  </a:lnTo>
                  <a:lnTo>
                    <a:pt x="86336" y="141220"/>
                  </a:lnTo>
                  <a:lnTo>
                    <a:pt x="86593" y="140780"/>
                  </a:lnTo>
                  <a:lnTo>
                    <a:pt x="86853" y="140349"/>
                  </a:lnTo>
                  <a:lnTo>
                    <a:pt x="87149" y="139945"/>
                  </a:lnTo>
                  <a:lnTo>
                    <a:pt x="87504" y="139541"/>
                  </a:lnTo>
                  <a:lnTo>
                    <a:pt x="87878" y="139151"/>
                  </a:lnTo>
                  <a:lnTo>
                    <a:pt x="88267" y="138774"/>
                  </a:lnTo>
                  <a:lnTo>
                    <a:pt x="88668" y="138416"/>
                  </a:lnTo>
                  <a:lnTo>
                    <a:pt x="89079" y="138071"/>
                  </a:lnTo>
                  <a:lnTo>
                    <a:pt x="89389" y="137804"/>
                  </a:lnTo>
                  <a:lnTo>
                    <a:pt x="89703" y="137518"/>
                  </a:lnTo>
                  <a:lnTo>
                    <a:pt x="90025" y="137254"/>
                  </a:lnTo>
                  <a:lnTo>
                    <a:pt x="90361" y="137046"/>
                  </a:lnTo>
                  <a:lnTo>
                    <a:pt x="90705" y="136923"/>
                  </a:lnTo>
                  <a:lnTo>
                    <a:pt x="91026" y="136919"/>
                  </a:lnTo>
                  <a:lnTo>
                    <a:pt x="91362" y="136996"/>
                  </a:lnTo>
                  <a:lnTo>
                    <a:pt x="91702" y="137104"/>
                  </a:lnTo>
                  <a:lnTo>
                    <a:pt x="92042" y="137200"/>
                  </a:lnTo>
                  <a:lnTo>
                    <a:pt x="92382" y="137245"/>
                  </a:lnTo>
                  <a:lnTo>
                    <a:pt x="92659" y="137222"/>
                  </a:lnTo>
                  <a:lnTo>
                    <a:pt x="92941" y="137168"/>
                  </a:lnTo>
                  <a:lnTo>
                    <a:pt x="93222" y="137100"/>
                  </a:lnTo>
                  <a:lnTo>
                    <a:pt x="93498" y="137055"/>
                  </a:lnTo>
                  <a:lnTo>
                    <a:pt x="93773" y="137050"/>
                  </a:lnTo>
                  <a:lnTo>
                    <a:pt x="94068" y="137104"/>
                  </a:lnTo>
                  <a:lnTo>
                    <a:pt x="94359" y="137204"/>
                  </a:lnTo>
                  <a:lnTo>
                    <a:pt x="94650" y="137327"/>
                  </a:lnTo>
                  <a:lnTo>
                    <a:pt x="94937" y="137463"/>
                  </a:lnTo>
                  <a:lnTo>
                    <a:pt x="95225" y="137590"/>
                  </a:lnTo>
                  <a:lnTo>
                    <a:pt x="95697" y="137785"/>
                  </a:lnTo>
                  <a:lnTo>
                    <a:pt x="96162" y="137994"/>
                  </a:lnTo>
                  <a:lnTo>
                    <a:pt x="96623" y="138212"/>
                  </a:lnTo>
                  <a:lnTo>
                    <a:pt x="97733" y="138747"/>
                  </a:lnTo>
                  <a:lnTo>
                    <a:pt x="98105" y="138937"/>
                  </a:lnTo>
                  <a:lnTo>
                    <a:pt x="98296" y="139029"/>
                  </a:lnTo>
                  <a:lnTo>
                    <a:pt x="98486" y="139110"/>
                  </a:lnTo>
                  <a:lnTo>
                    <a:pt x="98811" y="139237"/>
                  </a:lnTo>
                  <a:lnTo>
                    <a:pt x="99144" y="139350"/>
                  </a:lnTo>
                  <a:lnTo>
                    <a:pt x="99480" y="139450"/>
                  </a:lnTo>
                  <a:lnTo>
                    <a:pt x="99820" y="139528"/>
                  </a:lnTo>
                  <a:lnTo>
                    <a:pt x="100160" y="139582"/>
                  </a:lnTo>
                  <a:lnTo>
                    <a:pt x="100588" y="139641"/>
                  </a:lnTo>
                  <a:lnTo>
                    <a:pt x="100803" y="139659"/>
                  </a:lnTo>
                  <a:lnTo>
                    <a:pt x="101003" y="139650"/>
                  </a:lnTo>
                  <a:lnTo>
                    <a:pt x="101181" y="139600"/>
                  </a:lnTo>
                  <a:lnTo>
                    <a:pt x="101339" y="139414"/>
                  </a:lnTo>
                  <a:lnTo>
                    <a:pt x="101430" y="139105"/>
                  </a:lnTo>
                  <a:lnTo>
                    <a:pt x="101547" y="138339"/>
                  </a:lnTo>
                  <a:lnTo>
                    <a:pt x="101649" y="137994"/>
                  </a:lnTo>
                  <a:lnTo>
                    <a:pt x="101842" y="137594"/>
                  </a:lnTo>
                  <a:lnTo>
                    <a:pt x="102069" y="137209"/>
                  </a:lnTo>
                  <a:lnTo>
                    <a:pt x="102322" y="136837"/>
                  </a:lnTo>
                  <a:lnTo>
                    <a:pt x="102582" y="136469"/>
                  </a:lnTo>
                  <a:lnTo>
                    <a:pt x="102847" y="136106"/>
                  </a:lnTo>
                  <a:lnTo>
                    <a:pt x="103164" y="135662"/>
                  </a:lnTo>
                  <a:lnTo>
                    <a:pt x="103490" y="135226"/>
                  </a:lnTo>
                  <a:lnTo>
                    <a:pt x="103830" y="134800"/>
                  </a:lnTo>
                  <a:lnTo>
                    <a:pt x="104185" y="134391"/>
                  </a:lnTo>
                  <a:lnTo>
                    <a:pt x="104563" y="134006"/>
                  </a:lnTo>
                  <a:lnTo>
                    <a:pt x="104918" y="133724"/>
                  </a:lnTo>
                  <a:lnTo>
                    <a:pt x="105705" y="133230"/>
                  </a:lnTo>
                  <a:lnTo>
                    <a:pt x="106060" y="132962"/>
                  </a:lnTo>
                  <a:lnTo>
                    <a:pt x="106339" y="132644"/>
                  </a:lnTo>
                  <a:lnTo>
                    <a:pt x="106508" y="132277"/>
                  </a:lnTo>
                  <a:lnTo>
                    <a:pt x="106608" y="131864"/>
                  </a:lnTo>
                  <a:lnTo>
                    <a:pt x="106676" y="131428"/>
                  </a:lnTo>
                  <a:lnTo>
                    <a:pt x="106755" y="131002"/>
                  </a:lnTo>
                  <a:lnTo>
                    <a:pt x="106887" y="130598"/>
                  </a:lnTo>
                  <a:lnTo>
                    <a:pt x="107087" y="130217"/>
                  </a:lnTo>
                  <a:lnTo>
                    <a:pt x="107333" y="129858"/>
                  </a:lnTo>
                  <a:lnTo>
                    <a:pt x="107854" y="129151"/>
                  </a:lnTo>
                  <a:lnTo>
                    <a:pt x="108085" y="128783"/>
                  </a:lnTo>
                  <a:lnTo>
                    <a:pt x="108240" y="128479"/>
                  </a:lnTo>
                  <a:lnTo>
                    <a:pt x="108519" y="127853"/>
                  </a:lnTo>
                  <a:lnTo>
                    <a:pt x="108668" y="127544"/>
                  </a:lnTo>
                  <a:lnTo>
                    <a:pt x="108841" y="127258"/>
                  </a:lnTo>
                  <a:lnTo>
                    <a:pt x="109185" y="126759"/>
                  </a:lnTo>
                  <a:lnTo>
                    <a:pt x="109374" y="126519"/>
                  </a:lnTo>
                  <a:lnTo>
                    <a:pt x="109582" y="126319"/>
                  </a:lnTo>
                  <a:lnTo>
                    <a:pt x="109812" y="126174"/>
                  </a:lnTo>
                  <a:lnTo>
                    <a:pt x="110065" y="126084"/>
                  </a:lnTo>
                  <a:lnTo>
                    <a:pt x="110349" y="126038"/>
                  </a:lnTo>
                  <a:lnTo>
                    <a:pt x="110647" y="126029"/>
                  </a:lnTo>
                  <a:lnTo>
                    <a:pt x="110934" y="126056"/>
                  </a:lnTo>
                  <a:lnTo>
                    <a:pt x="111200" y="126124"/>
                  </a:lnTo>
                  <a:lnTo>
                    <a:pt x="111491" y="126283"/>
                  </a:lnTo>
                  <a:lnTo>
                    <a:pt x="111763" y="126523"/>
                  </a:lnTo>
                  <a:lnTo>
                    <a:pt x="112008" y="126823"/>
                  </a:lnTo>
                  <a:lnTo>
                    <a:pt x="112227" y="127145"/>
                  </a:lnTo>
                  <a:lnTo>
                    <a:pt x="112420" y="127463"/>
                  </a:lnTo>
                  <a:lnTo>
                    <a:pt x="112492" y="127626"/>
                  </a:lnTo>
                  <a:lnTo>
                    <a:pt x="112556" y="127799"/>
                  </a:lnTo>
                  <a:lnTo>
                    <a:pt x="112613" y="127966"/>
                  </a:lnTo>
                  <a:lnTo>
                    <a:pt x="112681" y="128130"/>
                  </a:lnTo>
                  <a:lnTo>
                    <a:pt x="112771" y="128279"/>
                  </a:lnTo>
                  <a:lnTo>
                    <a:pt x="113051" y="128483"/>
                  </a:lnTo>
                  <a:lnTo>
                    <a:pt x="113444" y="128601"/>
                  </a:lnTo>
                  <a:lnTo>
                    <a:pt x="113902" y="128670"/>
                  </a:lnTo>
                  <a:lnTo>
                    <a:pt x="114370" y="128729"/>
                  </a:lnTo>
                  <a:lnTo>
                    <a:pt x="114805" y="128824"/>
                  </a:lnTo>
                  <a:lnTo>
                    <a:pt x="115141" y="128947"/>
                  </a:lnTo>
                  <a:lnTo>
                    <a:pt x="115802" y="129219"/>
                  </a:lnTo>
                  <a:lnTo>
                    <a:pt x="116138" y="129346"/>
                  </a:lnTo>
                  <a:lnTo>
                    <a:pt x="116478" y="129441"/>
                  </a:lnTo>
                  <a:lnTo>
                    <a:pt x="116793" y="129514"/>
                  </a:lnTo>
                  <a:lnTo>
                    <a:pt x="117118" y="129573"/>
                  </a:lnTo>
                  <a:lnTo>
                    <a:pt x="117443" y="129613"/>
                  </a:lnTo>
                  <a:lnTo>
                    <a:pt x="117764" y="129631"/>
                  </a:lnTo>
                  <a:lnTo>
                    <a:pt x="118081" y="129613"/>
                  </a:lnTo>
                  <a:lnTo>
                    <a:pt x="118542" y="129504"/>
                  </a:lnTo>
                  <a:lnTo>
                    <a:pt x="118999" y="129310"/>
                  </a:lnTo>
                  <a:lnTo>
                    <a:pt x="119446" y="129055"/>
                  </a:lnTo>
                  <a:lnTo>
                    <a:pt x="120024" y="128670"/>
                  </a:lnTo>
                  <a:lnTo>
                    <a:pt x="120859" y="128071"/>
                  </a:lnTo>
                  <a:lnTo>
                    <a:pt x="121414" y="127621"/>
                  </a:lnTo>
                  <a:lnTo>
                    <a:pt x="121933" y="127127"/>
                  </a:lnTo>
                  <a:lnTo>
                    <a:pt x="122386" y="126596"/>
                  </a:lnTo>
                  <a:lnTo>
                    <a:pt x="122745" y="126029"/>
                  </a:lnTo>
                  <a:lnTo>
                    <a:pt x="122975" y="125502"/>
                  </a:lnTo>
                  <a:lnTo>
                    <a:pt x="123153" y="124935"/>
                  </a:lnTo>
                  <a:lnTo>
                    <a:pt x="123274" y="124350"/>
                  </a:lnTo>
                  <a:lnTo>
                    <a:pt x="123349" y="123760"/>
                  </a:lnTo>
                  <a:lnTo>
                    <a:pt x="123376" y="123175"/>
                  </a:lnTo>
                  <a:lnTo>
                    <a:pt x="123364" y="122839"/>
                  </a:lnTo>
                  <a:lnTo>
                    <a:pt x="123323" y="122499"/>
                  </a:lnTo>
                  <a:lnTo>
                    <a:pt x="123225" y="121823"/>
                  </a:lnTo>
                  <a:lnTo>
                    <a:pt x="123187" y="121487"/>
                  </a:lnTo>
                  <a:lnTo>
                    <a:pt x="123157" y="121256"/>
                  </a:lnTo>
                  <a:lnTo>
                    <a:pt x="123111" y="121020"/>
                  </a:lnTo>
                  <a:lnTo>
                    <a:pt x="123077" y="120784"/>
                  </a:lnTo>
                  <a:lnTo>
                    <a:pt x="123077" y="120571"/>
                  </a:lnTo>
                  <a:lnTo>
                    <a:pt x="123134" y="120385"/>
                  </a:lnTo>
                  <a:lnTo>
                    <a:pt x="123281" y="120239"/>
                  </a:lnTo>
                  <a:lnTo>
                    <a:pt x="123512" y="120144"/>
                  </a:lnTo>
                  <a:lnTo>
                    <a:pt x="123784" y="120067"/>
                  </a:lnTo>
                  <a:lnTo>
                    <a:pt x="124059" y="119994"/>
                  </a:lnTo>
                  <a:lnTo>
                    <a:pt x="124309" y="119890"/>
                  </a:lnTo>
                  <a:lnTo>
                    <a:pt x="124567" y="119749"/>
                  </a:lnTo>
                  <a:lnTo>
                    <a:pt x="124824" y="119591"/>
                  </a:lnTo>
                  <a:lnTo>
                    <a:pt x="125069" y="119423"/>
                  </a:lnTo>
                  <a:lnTo>
                    <a:pt x="125296" y="119237"/>
                  </a:lnTo>
                  <a:lnTo>
                    <a:pt x="125492" y="119033"/>
                  </a:lnTo>
                  <a:lnTo>
                    <a:pt x="125643" y="118828"/>
                  </a:lnTo>
                  <a:lnTo>
                    <a:pt x="125779" y="118606"/>
                  </a:lnTo>
                  <a:lnTo>
                    <a:pt x="125893" y="118370"/>
                  </a:lnTo>
                  <a:lnTo>
                    <a:pt x="125991" y="118130"/>
                  </a:lnTo>
                  <a:lnTo>
                    <a:pt x="126063" y="117889"/>
                  </a:lnTo>
                  <a:lnTo>
                    <a:pt x="126078" y="117427"/>
                  </a:lnTo>
                  <a:lnTo>
                    <a:pt x="126078" y="116964"/>
                  </a:lnTo>
                  <a:lnTo>
                    <a:pt x="126055" y="116501"/>
                  </a:lnTo>
                  <a:lnTo>
                    <a:pt x="126010" y="116038"/>
                  </a:lnTo>
                  <a:lnTo>
                    <a:pt x="125953" y="115584"/>
                  </a:lnTo>
                  <a:lnTo>
                    <a:pt x="125859" y="115122"/>
                  </a:lnTo>
                  <a:lnTo>
                    <a:pt x="125738" y="114663"/>
                  </a:lnTo>
                  <a:lnTo>
                    <a:pt x="125602" y="114210"/>
                  </a:lnTo>
                  <a:lnTo>
                    <a:pt x="125462" y="113756"/>
                  </a:lnTo>
                  <a:lnTo>
                    <a:pt x="125334" y="113297"/>
                  </a:lnTo>
                  <a:lnTo>
                    <a:pt x="125084" y="112327"/>
                  </a:lnTo>
                  <a:lnTo>
                    <a:pt x="124718" y="110866"/>
                  </a:lnTo>
                  <a:lnTo>
                    <a:pt x="124563" y="110308"/>
                  </a:lnTo>
                  <a:lnTo>
                    <a:pt x="124246" y="109192"/>
                  </a:lnTo>
                  <a:lnTo>
                    <a:pt x="124093" y="108629"/>
                  </a:lnTo>
                  <a:lnTo>
                    <a:pt x="123961" y="108066"/>
                  </a:lnTo>
                  <a:lnTo>
                    <a:pt x="123697" y="107005"/>
                  </a:lnTo>
                  <a:lnTo>
                    <a:pt x="123576" y="106474"/>
                  </a:lnTo>
                  <a:lnTo>
                    <a:pt x="123500" y="105943"/>
                  </a:lnTo>
                  <a:lnTo>
                    <a:pt x="123493" y="105417"/>
                  </a:lnTo>
                  <a:lnTo>
                    <a:pt x="123515" y="105104"/>
                  </a:lnTo>
                  <a:lnTo>
                    <a:pt x="123553" y="104782"/>
                  </a:lnTo>
                  <a:lnTo>
                    <a:pt x="123606" y="104464"/>
                  </a:lnTo>
                  <a:lnTo>
                    <a:pt x="123689" y="104160"/>
                  </a:lnTo>
                  <a:lnTo>
                    <a:pt x="123810" y="103883"/>
                  </a:lnTo>
                  <a:lnTo>
                    <a:pt x="123984" y="103606"/>
                  </a:lnTo>
                  <a:lnTo>
                    <a:pt x="124203" y="103343"/>
                  </a:lnTo>
                  <a:lnTo>
                    <a:pt x="124450" y="103103"/>
                  </a:lnTo>
                  <a:lnTo>
                    <a:pt x="124718" y="102894"/>
                  </a:lnTo>
                  <a:lnTo>
                    <a:pt x="125001" y="102731"/>
                  </a:lnTo>
                  <a:lnTo>
                    <a:pt x="125296" y="102604"/>
                  </a:lnTo>
                  <a:lnTo>
                    <a:pt x="125624" y="102504"/>
                  </a:lnTo>
                  <a:lnTo>
                    <a:pt x="125961" y="102445"/>
                  </a:lnTo>
                  <a:lnTo>
                    <a:pt x="126297" y="102431"/>
                  </a:lnTo>
                  <a:lnTo>
                    <a:pt x="126610" y="102463"/>
                  </a:lnTo>
                  <a:lnTo>
                    <a:pt x="126920" y="102572"/>
                  </a:lnTo>
                  <a:lnTo>
                    <a:pt x="127211" y="102753"/>
                  </a:lnTo>
                  <a:lnTo>
                    <a:pt x="127498" y="102976"/>
                  </a:lnTo>
                  <a:lnTo>
                    <a:pt x="127779" y="103216"/>
                  </a:lnTo>
                  <a:lnTo>
                    <a:pt x="128058" y="103443"/>
                  </a:lnTo>
                  <a:lnTo>
                    <a:pt x="128376" y="103715"/>
                  </a:lnTo>
                  <a:lnTo>
                    <a:pt x="128980" y="104310"/>
                  </a:lnTo>
                  <a:lnTo>
                    <a:pt x="129297" y="104577"/>
                  </a:lnTo>
                  <a:lnTo>
                    <a:pt x="129641" y="104791"/>
                  </a:lnTo>
                  <a:lnTo>
                    <a:pt x="129996" y="104918"/>
                  </a:lnTo>
                  <a:lnTo>
                    <a:pt x="130375" y="104990"/>
                  </a:lnTo>
                  <a:lnTo>
                    <a:pt x="131157" y="105099"/>
                  </a:lnTo>
                  <a:lnTo>
                    <a:pt x="131531" y="105190"/>
                  </a:lnTo>
                  <a:lnTo>
                    <a:pt x="132109" y="105390"/>
                  </a:lnTo>
                  <a:lnTo>
                    <a:pt x="132683" y="105630"/>
                  </a:lnTo>
                  <a:lnTo>
                    <a:pt x="133240" y="105907"/>
                  </a:lnTo>
                  <a:lnTo>
                    <a:pt x="133776" y="106215"/>
                  </a:lnTo>
                  <a:lnTo>
                    <a:pt x="134286" y="106555"/>
                  </a:lnTo>
                  <a:lnTo>
                    <a:pt x="134785" y="106937"/>
                  </a:lnTo>
                  <a:lnTo>
                    <a:pt x="135268" y="107359"/>
                  </a:lnTo>
                  <a:lnTo>
                    <a:pt x="135723" y="107808"/>
                  </a:lnTo>
                  <a:lnTo>
                    <a:pt x="136142" y="108289"/>
                  </a:lnTo>
                  <a:lnTo>
                    <a:pt x="136512" y="108792"/>
                  </a:lnTo>
                  <a:lnTo>
                    <a:pt x="136818" y="109314"/>
                  </a:lnTo>
                  <a:lnTo>
                    <a:pt x="137079" y="109863"/>
                  </a:lnTo>
                  <a:lnTo>
                    <a:pt x="137306" y="110439"/>
                  </a:lnTo>
                  <a:lnTo>
                    <a:pt x="137510" y="111020"/>
                  </a:lnTo>
                  <a:lnTo>
                    <a:pt x="137944" y="112308"/>
                  </a:lnTo>
                  <a:lnTo>
                    <a:pt x="138164" y="113025"/>
                  </a:lnTo>
                  <a:lnTo>
                    <a:pt x="138357" y="113751"/>
                  </a:lnTo>
                  <a:lnTo>
                    <a:pt x="138504" y="114482"/>
                  </a:lnTo>
                  <a:lnTo>
                    <a:pt x="138595" y="115212"/>
                  </a:lnTo>
                  <a:lnTo>
                    <a:pt x="138633" y="115680"/>
                  </a:lnTo>
                  <a:lnTo>
                    <a:pt x="138651" y="116156"/>
                  </a:lnTo>
                  <a:lnTo>
                    <a:pt x="138651" y="116628"/>
                  </a:lnTo>
                  <a:lnTo>
                    <a:pt x="138625" y="117100"/>
                  </a:lnTo>
                  <a:lnTo>
                    <a:pt x="138557" y="117558"/>
                  </a:lnTo>
                  <a:lnTo>
                    <a:pt x="138432" y="118034"/>
                  </a:lnTo>
                  <a:lnTo>
                    <a:pt x="138255" y="118502"/>
                  </a:lnTo>
                  <a:lnTo>
                    <a:pt x="137838" y="119427"/>
                  </a:lnTo>
                  <a:lnTo>
                    <a:pt x="137642" y="119890"/>
                  </a:lnTo>
                  <a:lnTo>
                    <a:pt x="137392" y="120498"/>
                  </a:lnTo>
                  <a:lnTo>
                    <a:pt x="137132" y="121106"/>
                  </a:lnTo>
                  <a:lnTo>
                    <a:pt x="136879" y="121714"/>
                  </a:lnTo>
                  <a:lnTo>
                    <a:pt x="136660" y="122327"/>
                  </a:lnTo>
                  <a:lnTo>
                    <a:pt x="136493" y="122953"/>
                  </a:lnTo>
                  <a:lnTo>
                    <a:pt x="136365" y="123783"/>
                  </a:lnTo>
                  <a:lnTo>
                    <a:pt x="136308" y="124640"/>
                  </a:lnTo>
                  <a:lnTo>
                    <a:pt x="136320" y="125502"/>
                  </a:lnTo>
                  <a:lnTo>
                    <a:pt x="136384" y="126365"/>
                  </a:lnTo>
                  <a:lnTo>
                    <a:pt x="136493" y="127209"/>
                  </a:lnTo>
                  <a:lnTo>
                    <a:pt x="136614" y="127771"/>
                  </a:lnTo>
                  <a:lnTo>
                    <a:pt x="136777" y="128330"/>
                  </a:lnTo>
                  <a:lnTo>
                    <a:pt x="136954" y="128887"/>
                  </a:lnTo>
                  <a:lnTo>
                    <a:pt x="137120" y="129446"/>
                  </a:lnTo>
                  <a:lnTo>
                    <a:pt x="137249" y="130008"/>
                  </a:lnTo>
                  <a:lnTo>
                    <a:pt x="137355" y="130789"/>
                  </a:lnTo>
                  <a:lnTo>
                    <a:pt x="137408" y="131582"/>
                  </a:lnTo>
                  <a:lnTo>
                    <a:pt x="137430" y="132381"/>
                  </a:lnTo>
                  <a:lnTo>
                    <a:pt x="137445" y="133180"/>
                  </a:lnTo>
                  <a:lnTo>
                    <a:pt x="137477" y="133974"/>
                  </a:lnTo>
                  <a:lnTo>
                    <a:pt x="137491" y="134582"/>
                  </a:lnTo>
                  <a:lnTo>
                    <a:pt x="137487" y="135194"/>
                  </a:lnTo>
                  <a:lnTo>
                    <a:pt x="137491" y="135803"/>
                  </a:lnTo>
                  <a:lnTo>
                    <a:pt x="137536" y="136401"/>
                  </a:lnTo>
                  <a:lnTo>
                    <a:pt x="137647" y="136987"/>
                  </a:lnTo>
                  <a:lnTo>
                    <a:pt x="137804" y="137558"/>
                  </a:lnTo>
                  <a:lnTo>
                    <a:pt x="137998" y="138153"/>
                  </a:lnTo>
                  <a:lnTo>
                    <a:pt x="138240" y="138720"/>
                  </a:lnTo>
                  <a:lnTo>
                    <a:pt x="138542" y="139210"/>
                  </a:lnTo>
                  <a:lnTo>
                    <a:pt x="138916" y="139573"/>
                  </a:lnTo>
                  <a:lnTo>
                    <a:pt x="139116" y="139704"/>
                  </a:lnTo>
                  <a:lnTo>
                    <a:pt x="139328" y="139822"/>
                  </a:lnTo>
                  <a:lnTo>
                    <a:pt x="139554" y="139927"/>
                  </a:lnTo>
                  <a:lnTo>
                    <a:pt x="139781" y="139999"/>
                  </a:lnTo>
                  <a:lnTo>
                    <a:pt x="140004" y="140031"/>
                  </a:lnTo>
                  <a:lnTo>
                    <a:pt x="140336" y="139963"/>
                  </a:lnTo>
                  <a:lnTo>
                    <a:pt x="140670" y="139764"/>
                  </a:lnTo>
                  <a:lnTo>
                    <a:pt x="141357" y="139201"/>
                  </a:lnTo>
                  <a:lnTo>
                    <a:pt x="141701" y="138960"/>
                  </a:lnTo>
                  <a:lnTo>
                    <a:pt x="142204" y="138661"/>
                  </a:lnTo>
                  <a:lnTo>
                    <a:pt x="142717" y="138348"/>
                  </a:lnTo>
                  <a:lnTo>
                    <a:pt x="143235" y="138062"/>
                  </a:lnTo>
                  <a:lnTo>
                    <a:pt x="143757" y="137849"/>
                  </a:lnTo>
                  <a:lnTo>
                    <a:pt x="144282" y="137758"/>
                  </a:lnTo>
                  <a:lnTo>
                    <a:pt x="144811" y="137835"/>
                  </a:lnTo>
                  <a:lnTo>
                    <a:pt x="145340" y="138053"/>
                  </a:lnTo>
                  <a:lnTo>
                    <a:pt x="145874" y="138343"/>
                  </a:lnTo>
                  <a:lnTo>
                    <a:pt x="146414" y="138625"/>
                  </a:lnTo>
                  <a:lnTo>
                    <a:pt x="146807" y="138770"/>
                  </a:lnTo>
                  <a:lnTo>
                    <a:pt x="147098" y="138969"/>
                  </a:lnTo>
                  <a:lnTo>
                    <a:pt x="147634" y="139473"/>
                  </a:lnTo>
                  <a:lnTo>
                    <a:pt x="147778" y="140131"/>
                  </a:lnTo>
                  <a:lnTo>
                    <a:pt x="147793" y="140312"/>
                  </a:lnTo>
                  <a:lnTo>
                    <a:pt x="147812" y="140462"/>
                  </a:lnTo>
                  <a:lnTo>
                    <a:pt x="148220" y="141002"/>
                  </a:lnTo>
                  <a:lnTo>
                    <a:pt x="148352" y="141034"/>
                  </a:lnTo>
                  <a:lnTo>
                    <a:pt x="148639" y="140961"/>
                  </a:lnTo>
                  <a:lnTo>
                    <a:pt x="148973" y="140753"/>
                  </a:lnTo>
                  <a:lnTo>
                    <a:pt x="149369" y="140607"/>
                  </a:lnTo>
                  <a:lnTo>
                    <a:pt x="149543" y="140503"/>
                  </a:lnTo>
                  <a:lnTo>
                    <a:pt x="150174" y="139977"/>
                  </a:lnTo>
                  <a:lnTo>
                    <a:pt x="150453" y="139891"/>
                  </a:lnTo>
                  <a:lnTo>
                    <a:pt x="150752" y="139750"/>
                  </a:lnTo>
                  <a:lnTo>
                    <a:pt x="150941" y="139641"/>
                  </a:lnTo>
                  <a:lnTo>
                    <a:pt x="151248" y="139586"/>
                  </a:lnTo>
                  <a:lnTo>
                    <a:pt x="151558" y="139568"/>
                  </a:lnTo>
                  <a:lnTo>
                    <a:pt x="152056" y="139641"/>
                  </a:lnTo>
                  <a:lnTo>
                    <a:pt x="152555" y="139791"/>
                  </a:lnTo>
                  <a:lnTo>
                    <a:pt x="153046" y="139990"/>
                  </a:lnTo>
                  <a:lnTo>
                    <a:pt x="153537" y="140208"/>
                  </a:lnTo>
                  <a:lnTo>
                    <a:pt x="154024" y="140417"/>
                  </a:lnTo>
                  <a:lnTo>
                    <a:pt x="154296" y="140526"/>
                  </a:lnTo>
                  <a:lnTo>
                    <a:pt x="154838" y="140753"/>
                  </a:lnTo>
                  <a:lnTo>
                    <a:pt x="155374" y="140993"/>
                  </a:lnTo>
                  <a:lnTo>
                    <a:pt x="156530" y="141456"/>
                  </a:lnTo>
                  <a:lnTo>
                    <a:pt x="156852" y="141524"/>
                  </a:lnTo>
                  <a:lnTo>
                    <a:pt x="157880" y="141932"/>
                  </a:lnTo>
                  <a:lnTo>
                    <a:pt x="158269" y="142005"/>
                  </a:lnTo>
                  <a:lnTo>
                    <a:pt x="158586" y="142141"/>
                  </a:lnTo>
                  <a:lnTo>
                    <a:pt x="158975" y="142209"/>
                  </a:lnTo>
                  <a:lnTo>
                    <a:pt x="159294" y="142345"/>
                  </a:lnTo>
                  <a:lnTo>
                    <a:pt x="159683" y="142418"/>
                  </a:lnTo>
                  <a:lnTo>
                    <a:pt x="160004" y="142554"/>
                  </a:lnTo>
                  <a:lnTo>
                    <a:pt x="160389" y="142622"/>
                  </a:lnTo>
                  <a:lnTo>
                    <a:pt x="160710" y="142758"/>
                  </a:lnTo>
                  <a:lnTo>
                    <a:pt x="161417" y="142899"/>
                  </a:lnTo>
                  <a:lnTo>
                    <a:pt x="161807" y="142908"/>
                  </a:lnTo>
                  <a:lnTo>
                    <a:pt x="162128" y="142976"/>
                  </a:lnTo>
                  <a:lnTo>
                    <a:pt x="162517" y="142985"/>
                  </a:lnTo>
                  <a:lnTo>
                    <a:pt x="163224" y="143189"/>
                  </a:lnTo>
                  <a:lnTo>
                    <a:pt x="164315" y="143666"/>
                  </a:lnTo>
                  <a:lnTo>
                    <a:pt x="165023" y="143870"/>
                  </a:lnTo>
                  <a:lnTo>
                    <a:pt x="166696" y="144224"/>
                  </a:lnTo>
                  <a:lnTo>
                    <a:pt x="167404" y="144428"/>
                  </a:lnTo>
                  <a:lnTo>
                    <a:pt x="168684" y="145099"/>
                  </a:lnTo>
                  <a:lnTo>
                    <a:pt x="169002" y="145367"/>
                  </a:lnTo>
                  <a:lnTo>
                    <a:pt x="171564" y="146710"/>
                  </a:lnTo>
                  <a:lnTo>
                    <a:pt x="171949" y="146846"/>
                  </a:lnTo>
                  <a:lnTo>
                    <a:pt x="173292" y="147777"/>
                  </a:lnTo>
                  <a:lnTo>
                    <a:pt x="173990" y="148439"/>
                  </a:lnTo>
                  <a:lnTo>
                    <a:pt x="174244" y="148770"/>
                  </a:lnTo>
                  <a:lnTo>
                    <a:pt x="174625" y="149101"/>
                  </a:lnTo>
                  <a:lnTo>
                    <a:pt x="175703" y="150417"/>
                  </a:lnTo>
                  <a:lnTo>
                    <a:pt x="176137" y="151661"/>
                  </a:lnTo>
                  <a:lnTo>
                    <a:pt x="176133" y="151856"/>
                  </a:lnTo>
                  <a:lnTo>
                    <a:pt x="176451" y="152373"/>
                  </a:lnTo>
                  <a:lnTo>
                    <a:pt x="176783" y="151606"/>
                  </a:lnTo>
                  <a:lnTo>
                    <a:pt x="176670" y="150563"/>
                  </a:lnTo>
                  <a:lnTo>
                    <a:pt x="175665" y="148988"/>
                  </a:lnTo>
                  <a:lnTo>
                    <a:pt x="175407" y="148720"/>
                  </a:lnTo>
                  <a:lnTo>
                    <a:pt x="174594" y="147018"/>
                  </a:lnTo>
                  <a:lnTo>
                    <a:pt x="174157" y="146298"/>
                  </a:lnTo>
                  <a:lnTo>
                    <a:pt x="171934" y="143983"/>
                  </a:lnTo>
                  <a:lnTo>
                    <a:pt x="170597" y="142663"/>
                  </a:lnTo>
                  <a:lnTo>
                    <a:pt x="170344" y="142268"/>
                  </a:lnTo>
                  <a:lnTo>
                    <a:pt x="169772" y="141674"/>
                  </a:lnTo>
                  <a:lnTo>
                    <a:pt x="169002" y="141333"/>
                  </a:lnTo>
                  <a:lnTo>
                    <a:pt x="168295" y="141193"/>
                  </a:lnTo>
                  <a:lnTo>
                    <a:pt x="168038" y="141061"/>
                  </a:lnTo>
                  <a:lnTo>
                    <a:pt x="167340" y="140462"/>
                  </a:lnTo>
                  <a:lnTo>
                    <a:pt x="166708" y="139478"/>
                  </a:lnTo>
                  <a:lnTo>
                    <a:pt x="166262" y="139015"/>
                  </a:lnTo>
                  <a:lnTo>
                    <a:pt x="165563" y="138352"/>
                  </a:lnTo>
                  <a:lnTo>
                    <a:pt x="165310" y="138026"/>
                  </a:lnTo>
                  <a:lnTo>
                    <a:pt x="163012" y="136424"/>
                  </a:lnTo>
                  <a:lnTo>
                    <a:pt x="160911" y="134441"/>
                  </a:lnTo>
                  <a:lnTo>
                    <a:pt x="160472" y="133652"/>
                  </a:lnTo>
                  <a:lnTo>
                    <a:pt x="160355" y="133003"/>
                  </a:lnTo>
                  <a:lnTo>
                    <a:pt x="160359" y="132676"/>
                  </a:lnTo>
                  <a:lnTo>
                    <a:pt x="160299" y="132349"/>
                  </a:lnTo>
                  <a:lnTo>
                    <a:pt x="160325" y="130789"/>
                  </a:lnTo>
                  <a:lnTo>
                    <a:pt x="160525" y="130339"/>
                  </a:lnTo>
                  <a:lnTo>
                    <a:pt x="160533" y="129949"/>
                  </a:lnTo>
                  <a:lnTo>
                    <a:pt x="160733" y="129627"/>
                  </a:lnTo>
                  <a:lnTo>
                    <a:pt x="160680" y="128910"/>
                  </a:lnTo>
                  <a:lnTo>
                    <a:pt x="160370" y="128193"/>
                  </a:lnTo>
                  <a:lnTo>
                    <a:pt x="159796" y="127594"/>
                  </a:lnTo>
                  <a:lnTo>
                    <a:pt x="159543" y="127204"/>
                  </a:lnTo>
                  <a:lnTo>
                    <a:pt x="159290" y="126936"/>
                  </a:lnTo>
                  <a:lnTo>
                    <a:pt x="158726" y="125952"/>
                  </a:lnTo>
                  <a:lnTo>
                    <a:pt x="158295" y="124518"/>
                  </a:lnTo>
                  <a:lnTo>
                    <a:pt x="158057" y="123406"/>
                  </a:lnTo>
                  <a:lnTo>
                    <a:pt x="157933" y="123080"/>
                  </a:lnTo>
                  <a:lnTo>
                    <a:pt x="157876" y="122689"/>
                  </a:lnTo>
                  <a:lnTo>
                    <a:pt x="157751" y="122363"/>
                  </a:lnTo>
                  <a:lnTo>
                    <a:pt x="157698" y="121646"/>
                  </a:lnTo>
                  <a:lnTo>
                    <a:pt x="157850" y="120285"/>
                  </a:lnTo>
                  <a:lnTo>
                    <a:pt x="157989" y="119636"/>
                  </a:lnTo>
                  <a:lnTo>
                    <a:pt x="158386" y="118928"/>
                  </a:lnTo>
                  <a:lnTo>
                    <a:pt x="159047" y="118157"/>
                  </a:lnTo>
                  <a:lnTo>
                    <a:pt x="159698" y="117780"/>
                  </a:lnTo>
                  <a:lnTo>
                    <a:pt x="160869" y="117472"/>
                  </a:lnTo>
                  <a:lnTo>
                    <a:pt x="161840" y="117295"/>
                  </a:lnTo>
                  <a:lnTo>
                    <a:pt x="162487" y="117240"/>
                  </a:lnTo>
                  <a:lnTo>
                    <a:pt x="165917" y="116709"/>
                  </a:lnTo>
                  <a:lnTo>
                    <a:pt x="166961" y="116206"/>
                  </a:lnTo>
                  <a:lnTo>
                    <a:pt x="168926" y="114418"/>
                  </a:lnTo>
                  <a:lnTo>
                    <a:pt x="170233" y="113597"/>
                  </a:lnTo>
                  <a:lnTo>
                    <a:pt x="171662" y="113166"/>
                  </a:lnTo>
                  <a:lnTo>
                    <a:pt x="173020" y="113057"/>
                  </a:lnTo>
                  <a:lnTo>
                    <a:pt x="174697" y="113148"/>
                  </a:lnTo>
                  <a:lnTo>
                    <a:pt x="176117" y="113433"/>
                  </a:lnTo>
                  <a:lnTo>
                    <a:pt x="176500" y="113570"/>
                  </a:lnTo>
                  <a:lnTo>
                    <a:pt x="177145" y="113710"/>
                  </a:lnTo>
                  <a:lnTo>
                    <a:pt x="177918" y="113851"/>
                  </a:lnTo>
                  <a:lnTo>
                    <a:pt x="178560" y="114123"/>
                  </a:lnTo>
                  <a:lnTo>
                    <a:pt x="178881" y="114128"/>
                  </a:lnTo>
                  <a:lnTo>
                    <a:pt x="179266" y="114395"/>
                  </a:lnTo>
                  <a:lnTo>
                    <a:pt x="180290" y="114804"/>
                  </a:lnTo>
                  <a:lnTo>
                    <a:pt x="180997" y="115076"/>
                  </a:lnTo>
                  <a:lnTo>
                    <a:pt x="181383" y="115339"/>
                  </a:lnTo>
                  <a:lnTo>
                    <a:pt x="182021" y="115675"/>
                  </a:lnTo>
                  <a:lnTo>
                    <a:pt x="182407" y="115811"/>
                  </a:lnTo>
                  <a:lnTo>
                    <a:pt x="182728" y="116079"/>
                  </a:lnTo>
                  <a:lnTo>
                    <a:pt x="183045" y="116215"/>
                  </a:lnTo>
                  <a:lnTo>
                    <a:pt x="183813" y="116809"/>
                  </a:lnTo>
                  <a:lnTo>
                    <a:pt x="184130" y="117141"/>
                  </a:lnTo>
                  <a:lnTo>
                    <a:pt x="184512" y="117408"/>
                  </a:lnTo>
                  <a:lnTo>
                    <a:pt x="185532" y="118334"/>
                  </a:lnTo>
                  <a:lnTo>
                    <a:pt x="186560" y="118806"/>
                  </a:lnTo>
                  <a:lnTo>
                    <a:pt x="186946" y="118810"/>
                  </a:lnTo>
                  <a:lnTo>
                    <a:pt x="188034" y="119350"/>
                  </a:lnTo>
                  <a:lnTo>
                    <a:pt x="188736" y="119944"/>
                  </a:lnTo>
                  <a:lnTo>
                    <a:pt x="189244" y="120607"/>
                  </a:lnTo>
                  <a:lnTo>
                    <a:pt x="189432" y="120933"/>
                  </a:lnTo>
                  <a:lnTo>
                    <a:pt x="189682" y="121328"/>
                  </a:lnTo>
                  <a:lnTo>
                    <a:pt x="189806" y="121719"/>
                  </a:lnTo>
                  <a:lnTo>
                    <a:pt x="189995" y="122045"/>
                  </a:lnTo>
                  <a:lnTo>
                    <a:pt x="189988" y="122308"/>
                  </a:lnTo>
                  <a:lnTo>
                    <a:pt x="190237" y="122898"/>
                  </a:lnTo>
                  <a:lnTo>
                    <a:pt x="190294" y="123415"/>
                  </a:lnTo>
                  <a:lnTo>
                    <a:pt x="190418" y="123810"/>
                  </a:lnTo>
                  <a:lnTo>
                    <a:pt x="190857" y="124468"/>
                  </a:lnTo>
                  <a:lnTo>
                    <a:pt x="191495" y="125126"/>
                  </a:lnTo>
                  <a:lnTo>
                    <a:pt x="192078" y="125135"/>
                  </a:lnTo>
                  <a:lnTo>
                    <a:pt x="192225" y="125317"/>
                  </a:lnTo>
                  <a:lnTo>
                    <a:pt x="192924" y="124695"/>
                  </a:lnTo>
                  <a:lnTo>
                    <a:pt x="194893" y="122844"/>
                  </a:lnTo>
                  <a:lnTo>
                    <a:pt x="195226" y="122132"/>
                  </a:lnTo>
                  <a:lnTo>
                    <a:pt x="195369" y="121419"/>
                  </a:lnTo>
                  <a:lnTo>
                    <a:pt x="195309" y="121092"/>
                  </a:lnTo>
                  <a:lnTo>
                    <a:pt x="195448" y="120511"/>
                  </a:lnTo>
                  <a:lnTo>
                    <a:pt x="195849" y="119673"/>
                  </a:lnTo>
                  <a:lnTo>
                    <a:pt x="197025" y="118910"/>
                  </a:lnTo>
                  <a:lnTo>
                    <a:pt x="198457" y="118157"/>
                  </a:lnTo>
                  <a:lnTo>
                    <a:pt x="198778" y="117771"/>
                  </a:lnTo>
                  <a:lnTo>
                    <a:pt x="198729" y="117313"/>
                  </a:lnTo>
                  <a:lnTo>
                    <a:pt x="197832" y="116908"/>
                  </a:lnTo>
                  <a:lnTo>
                    <a:pt x="196098" y="116165"/>
                  </a:lnTo>
                  <a:lnTo>
                    <a:pt x="194754" y="115494"/>
                  </a:lnTo>
                  <a:lnTo>
                    <a:pt x="193730" y="114827"/>
                  </a:lnTo>
                  <a:lnTo>
                    <a:pt x="192769" y="114423"/>
                  </a:lnTo>
                  <a:lnTo>
                    <a:pt x="191744" y="113819"/>
                  </a:lnTo>
                  <a:lnTo>
                    <a:pt x="191428" y="113488"/>
                  </a:lnTo>
                  <a:lnTo>
                    <a:pt x="190668" y="112372"/>
                  </a:lnTo>
                  <a:lnTo>
                    <a:pt x="190415" y="112109"/>
                  </a:lnTo>
                  <a:lnTo>
                    <a:pt x="189395" y="111310"/>
                  </a:lnTo>
                  <a:lnTo>
                    <a:pt x="187097" y="109650"/>
                  </a:lnTo>
                  <a:lnTo>
                    <a:pt x="186840" y="109382"/>
                  </a:lnTo>
                  <a:lnTo>
                    <a:pt x="186457" y="109119"/>
                  </a:lnTo>
                  <a:lnTo>
                    <a:pt x="186204" y="108788"/>
                  </a:lnTo>
                  <a:lnTo>
                    <a:pt x="184549" y="107457"/>
                  </a:lnTo>
                  <a:lnTo>
                    <a:pt x="183722" y="106537"/>
                  </a:lnTo>
                  <a:lnTo>
                    <a:pt x="183094" y="105421"/>
                  </a:lnTo>
                  <a:lnTo>
                    <a:pt x="182969" y="105095"/>
                  </a:lnTo>
                  <a:lnTo>
                    <a:pt x="182852" y="104441"/>
                  </a:lnTo>
                  <a:lnTo>
                    <a:pt x="182867" y="103470"/>
                  </a:lnTo>
                  <a:lnTo>
                    <a:pt x="182807" y="103144"/>
                  </a:lnTo>
                  <a:lnTo>
                    <a:pt x="182754" y="102490"/>
                  </a:lnTo>
                  <a:lnTo>
                    <a:pt x="182958" y="101910"/>
                  </a:lnTo>
                  <a:lnTo>
                    <a:pt x="183224" y="101524"/>
                  </a:lnTo>
                  <a:lnTo>
                    <a:pt x="183294" y="101202"/>
                  </a:lnTo>
                  <a:lnTo>
                    <a:pt x="183762" y="100167"/>
                  </a:lnTo>
                  <a:lnTo>
                    <a:pt x="184111" y="98743"/>
                  </a:lnTo>
                  <a:lnTo>
                    <a:pt x="184142" y="98480"/>
                  </a:lnTo>
                  <a:lnTo>
                    <a:pt x="184236" y="98326"/>
                  </a:lnTo>
                  <a:lnTo>
                    <a:pt x="184308" y="98153"/>
                  </a:lnTo>
                  <a:lnTo>
                    <a:pt x="184346" y="97980"/>
                  </a:lnTo>
                  <a:lnTo>
                    <a:pt x="183839" y="97255"/>
                  </a:lnTo>
                  <a:lnTo>
                    <a:pt x="183707" y="97223"/>
                  </a:lnTo>
                  <a:lnTo>
                    <a:pt x="183567" y="97205"/>
                  </a:lnTo>
                  <a:lnTo>
                    <a:pt x="183279" y="97187"/>
                  </a:lnTo>
                  <a:lnTo>
                    <a:pt x="183011" y="97173"/>
                  </a:lnTo>
                  <a:lnTo>
                    <a:pt x="182739" y="97187"/>
                  </a:lnTo>
                  <a:lnTo>
                    <a:pt x="182467" y="97214"/>
                  </a:lnTo>
                  <a:lnTo>
                    <a:pt x="181628" y="97309"/>
                  </a:lnTo>
                  <a:lnTo>
                    <a:pt x="181334" y="97350"/>
                  </a:lnTo>
                  <a:lnTo>
                    <a:pt x="180747" y="97441"/>
                  </a:lnTo>
                  <a:lnTo>
                    <a:pt x="180048" y="97522"/>
                  </a:lnTo>
                  <a:lnTo>
                    <a:pt x="179640" y="97563"/>
                  </a:lnTo>
                  <a:lnTo>
                    <a:pt x="178416" y="97672"/>
                  </a:lnTo>
                  <a:lnTo>
                    <a:pt x="177014" y="97776"/>
                  </a:lnTo>
                  <a:lnTo>
                    <a:pt x="176666" y="97813"/>
                  </a:lnTo>
                  <a:lnTo>
                    <a:pt x="176371" y="97849"/>
                  </a:lnTo>
                  <a:lnTo>
                    <a:pt x="175782" y="97940"/>
                  </a:lnTo>
                  <a:lnTo>
                    <a:pt x="175490" y="97980"/>
                  </a:lnTo>
                  <a:lnTo>
                    <a:pt x="175193" y="98012"/>
                  </a:lnTo>
                  <a:lnTo>
                    <a:pt x="174925" y="98031"/>
                  </a:lnTo>
                  <a:lnTo>
                    <a:pt x="174652" y="98040"/>
                  </a:lnTo>
                  <a:lnTo>
                    <a:pt x="173839" y="98049"/>
                  </a:lnTo>
                  <a:lnTo>
                    <a:pt x="173205" y="98049"/>
                  </a:lnTo>
                  <a:lnTo>
                    <a:pt x="172890" y="98044"/>
                  </a:lnTo>
                  <a:lnTo>
                    <a:pt x="172574" y="98035"/>
                  </a:lnTo>
                  <a:lnTo>
                    <a:pt x="172259" y="98021"/>
                  </a:lnTo>
                  <a:lnTo>
                    <a:pt x="171734" y="97994"/>
                  </a:lnTo>
                  <a:lnTo>
                    <a:pt x="171470" y="97976"/>
                  </a:lnTo>
                  <a:lnTo>
                    <a:pt x="171213" y="97940"/>
                  </a:lnTo>
                  <a:lnTo>
                    <a:pt x="170960" y="97885"/>
                  </a:lnTo>
                  <a:lnTo>
                    <a:pt x="170457" y="97704"/>
                  </a:lnTo>
                  <a:lnTo>
                    <a:pt x="170238" y="97690"/>
                  </a:lnTo>
                  <a:lnTo>
                    <a:pt x="170014" y="97718"/>
                  </a:lnTo>
                  <a:lnTo>
                    <a:pt x="169553" y="97817"/>
                  </a:lnTo>
                  <a:lnTo>
                    <a:pt x="169323" y="97858"/>
                  </a:lnTo>
                  <a:lnTo>
                    <a:pt x="168930" y="97890"/>
                  </a:lnTo>
                  <a:lnTo>
                    <a:pt x="168533" y="97917"/>
                  </a:lnTo>
                  <a:lnTo>
                    <a:pt x="168137" y="97935"/>
                  </a:lnTo>
                  <a:lnTo>
                    <a:pt x="167740" y="97958"/>
                  </a:lnTo>
                  <a:lnTo>
                    <a:pt x="167346" y="97994"/>
                  </a:lnTo>
                  <a:lnTo>
                    <a:pt x="166995" y="98035"/>
                  </a:lnTo>
                  <a:lnTo>
                    <a:pt x="166643" y="98085"/>
                  </a:lnTo>
                  <a:lnTo>
                    <a:pt x="165593" y="98248"/>
                  </a:lnTo>
                  <a:lnTo>
                    <a:pt x="164772" y="98352"/>
                  </a:lnTo>
                  <a:lnTo>
                    <a:pt x="164500" y="98393"/>
                  </a:lnTo>
                  <a:lnTo>
                    <a:pt x="164058" y="98493"/>
                  </a:lnTo>
                  <a:lnTo>
                    <a:pt x="163888" y="98543"/>
                  </a:lnTo>
                  <a:lnTo>
                    <a:pt x="163545" y="98652"/>
                  </a:lnTo>
                  <a:lnTo>
                    <a:pt x="163382" y="98720"/>
                  </a:lnTo>
                  <a:lnTo>
                    <a:pt x="163042" y="98883"/>
                  </a:lnTo>
                  <a:lnTo>
                    <a:pt x="162887" y="98947"/>
                  </a:lnTo>
                  <a:lnTo>
                    <a:pt x="162570" y="99056"/>
                  </a:lnTo>
                  <a:lnTo>
                    <a:pt x="162000" y="99233"/>
                  </a:lnTo>
                  <a:lnTo>
                    <a:pt x="161749" y="99314"/>
                  </a:lnTo>
                  <a:lnTo>
                    <a:pt x="161251" y="99460"/>
                  </a:lnTo>
                  <a:lnTo>
                    <a:pt x="160771" y="99591"/>
                  </a:lnTo>
                  <a:lnTo>
                    <a:pt x="160548" y="99650"/>
                  </a:lnTo>
                  <a:lnTo>
                    <a:pt x="160321" y="99705"/>
                  </a:lnTo>
                  <a:lnTo>
                    <a:pt x="160095" y="99755"/>
                  </a:lnTo>
                  <a:lnTo>
                    <a:pt x="159864" y="99796"/>
                  </a:lnTo>
                  <a:lnTo>
                    <a:pt x="159573" y="99822"/>
                  </a:lnTo>
                  <a:lnTo>
                    <a:pt x="159281" y="99836"/>
                  </a:lnTo>
                  <a:lnTo>
                    <a:pt x="158988" y="99836"/>
                  </a:lnTo>
                  <a:lnTo>
                    <a:pt x="158397" y="99827"/>
                  </a:lnTo>
                  <a:lnTo>
                    <a:pt x="158137" y="99818"/>
                  </a:lnTo>
                  <a:lnTo>
                    <a:pt x="157619" y="99791"/>
                  </a:lnTo>
                  <a:lnTo>
                    <a:pt x="156807" y="99718"/>
                  </a:lnTo>
                  <a:lnTo>
                    <a:pt x="156511" y="99682"/>
                  </a:lnTo>
                  <a:lnTo>
                    <a:pt x="156220" y="99641"/>
                  </a:lnTo>
                  <a:lnTo>
                    <a:pt x="155601" y="99546"/>
                  </a:lnTo>
                  <a:lnTo>
                    <a:pt x="155072" y="99433"/>
                  </a:lnTo>
                  <a:lnTo>
                    <a:pt x="154800" y="99378"/>
                  </a:lnTo>
                  <a:lnTo>
                    <a:pt x="154600" y="99332"/>
                  </a:lnTo>
                  <a:lnTo>
                    <a:pt x="154411" y="99269"/>
                  </a:lnTo>
                  <a:lnTo>
                    <a:pt x="154232" y="99183"/>
                  </a:lnTo>
                  <a:lnTo>
                    <a:pt x="154090" y="99087"/>
                  </a:lnTo>
                  <a:lnTo>
                    <a:pt x="153956" y="98979"/>
                  </a:lnTo>
                  <a:lnTo>
                    <a:pt x="153575" y="98607"/>
                  </a:lnTo>
                  <a:lnTo>
                    <a:pt x="153163" y="98244"/>
                  </a:lnTo>
                  <a:lnTo>
                    <a:pt x="152959" y="98058"/>
                  </a:lnTo>
                  <a:lnTo>
                    <a:pt x="152763" y="97867"/>
                  </a:lnTo>
                  <a:lnTo>
                    <a:pt x="152570" y="97668"/>
                  </a:lnTo>
                  <a:lnTo>
                    <a:pt x="152362" y="97441"/>
                  </a:lnTo>
                  <a:lnTo>
                    <a:pt x="152158" y="97209"/>
                  </a:lnTo>
                  <a:lnTo>
                    <a:pt x="151966" y="96974"/>
                  </a:lnTo>
                  <a:lnTo>
                    <a:pt x="151784" y="96729"/>
                  </a:lnTo>
                  <a:lnTo>
                    <a:pt x="151618" y="96470"/>
                  </a:lnTo>
                  <a:lnTo>
                    <a:pt x="151462" y="96198"/>
                  </a:lnTo>
                  <a:lnTo>
                    <a:pt x="151316" y="95912"/>
                  </a:lnTo>
                  <a:lnTo>
                    <a:pt x="151186" y="95622"/>
                  </a:lnTo>
                  <a:lnTo>
                    <a:pt x="151088" y="95322"/>
                  </a:lnTo>
                  <a:lnTo>
                    <a:pt x="151029" y="95023"/>
                  </a:lnTo>
                  <a:lnTo>
                    <a:pt x="151024" y="94832"/>
                  </a:lnTo>
                  <a:lnTo>
                    <a:pt x="151044" y="94637"/>
                  </a:lnTo>
                  <a:lnTo>
                    <a:pt x="151073" y="94442"/>
                  </a:lnTo>
                  <a:lnTo>
                    <a:pt x="151093" y="94247"/>
                  </a:lnTo>
                  <a:lnTo>
                    <a:pt x="151097" y="94052"/>
                  </a:lnTo>
                  <a:lnTo>
                    <a:pt x="151050" y="93707"/>
                  </a:lnTo>
                  <a:lnTo>
                    <a:pt x="150963" y="93367"/>
                  </a:lnTo>
                  <a:lnTo>
                    <a:pt x="150850" y="93026"/>
                  </a:lnTo>
                  <a:lnTo>
                    <a:pt x="150729" y="92686"/>
                  </a:lnTo>
                  <a:lnTo>
                    <a:pt x="150616" y="92350"/>
                  </a:lnTo>
                  <a:lnTo>
                    <a:pt x="150367" y="91511"/>
                  </a:lnTo>
                  <a:lnTo>
                    <a:pt x="150238" y="91098"/>
                  </a:lnTo>
                  <a:lnTo>
                    <a:pt x="150098" y="90685"/>
                  </a:lnTo>
                  <a:lnTo>
                    <a:pt x="149936" y="90286"/>
                  </a:lnTo>
                  <a:lnTo>
                    <a:pt x="149834" y="90064"/>
                  </a:lnTo>
                  <a:lnTo>
                    <a:pt x="149501" y="89415"/>
                  </a:lnTo>
                  <a:lnTo>
                    <a:pt x="149392" y="89197"/>
                  </a:lnTo>
                  <a:lnTo>
                    <a:pt x="148912" y="88208"/>
                  </a:lnTo>
                  <a:lnTo>
                    <a:pt x="148799" y="87954"/>
                  </a:lnTo>
                  <a:lnTo>
                    <a:pt x="148633" y="87568"/>
                  </a:lnTo>
                  <a:lnTo>
                    <a:pt x="148469" y="87174"/>
                  </a:lnTo>
                  <a:lnTo>
                    <a:pt x="148314" y="86784"/>
                  </a:lnTo>
                  <a:lnTo>
                    <a:pt x="147899" y="85704"/>
                  </a:lnTo>
                  <a:lnTo>
                    <a:pt x="147668" y="85132"/>
                  </a:lnTo>
                  <a:lnTo>
                    <a:pt x="147562" y="84842"/>
                  </a:lnTo>
                  <a:lnTo>
                    <a:pt x="147476" y="84547"/>
                  </a:lnTo>
                  <a:lnTo>
                    <a:pt x="147404" y="84243"/>
                  </a:lnTo>
                  <a:lnTo>
                    <a:pt x="147347" y="83934"/>
                  </a:lnTo>
                  <a:lnTo>
                    <a:pt x="147302" y="83626"/>
                  </a:lnTo>
                  <a:lnTo>
                    <a:pt x="147268" y="83313"/>
                  </a:lnTo>
                  <a:lnTo>
                    <a:pt x="147230" y="82764"/>
                  </a:lnTo>
                  <a:lnTo>
                    <a:pt x="147219" y="82524"/>
                  </a:lnTo>
                  <a:lnTo>
                    <a:pt x="147215" y="82288"/>
                  </a:lnTo>
                  <a:lnTo>
                    <a:pt x="147230" y="82052"/>
                  </a:lnTo>
                  <a:lnTo>
                    <a:pt x="147268" y="81821"/>
                  </a:lnTo>
                  <a:lnTo>
                    <a:pt x="147358" y="81557"/>
                  </a:lnTo>
                  <a:lnTo>
                    <a:pt x="147498" y="81303"/>
                  </a:lnTo>
                  <a:lnTo>
                    <a:pt x="147816" y="80809"/>
                  </a:lnTo>
                  <a:lnTo>
                    <a:pt x="147952" y="80550"/>
                  </a:lnTo>
                  <a:lnTo>
                    <a:pt x="148148" y="80110"/>
                  </a:lnTo>
                  <a:lnTo>
                    <a:pt x="148240" y="79888"/>
                  </a:lnTo>
                  <a:lnTo>
                    <a:pt x="148318" y="79661"/>
                  </a:lnTo>
                  <a:lnTo>
                    <a:pt x="148378" y="79430"/>
                  </a:lnTo>
                  <a:lnTo>
                    <a:pt x="148412" y="79144"/>
                  </a:lnTo>
                  <a:lnTo>
                    <a:pt x="148405" y="78849"/>
                  </a:lnTo>
                  <a:lnTo>
                    <a:pt x="148386" y="78549"/>
                  </a:lnTo>
                  <a:lnTo>
                    <a:pt x="148395" y="78263"/>
                  </a:lnTo>
                  <a:lnTo>
                    <a:pt x="148454" y="77992"/>
                  </a:lnTo>
                  <a:lnTo>
                    <a:pt x="148546" y="77824"/>
                  </a:lnTo>
                  <a:lnTo>
                    <a:pt x="148667" y="77665"/>
                  </a:lnTo>
                  <a:lnTo>
                    <a:pt x="148795" y="77511"/>
                  </a:lnTo>
                  <a:lnTo>
                    <a:pt x="148907" y="77352"/>
                  </a:lnTo>
                  <a:lnTo>
                    <a:pt x="148980" y="77179"/>
                  </a:lnTo>
                  <a:lnTo>
                    <a:pt x="148999" y="77043"/>
                  </a:lnTo>
                  <a:lnTo>
                    <a:pt x="148994" y="76898"/>
                  </a:lnTo>
                  <a:lnTo>
                    <a:pt x="148984" y="76753"/>
                  </a:lnTo>
                  <a:lnTo>
                    <a:pt x="148980" y="76603"/>
                  </a:lnTo>
                  <a:lnTo>
                    <a:pt x="148990" y="76462"/>
                  </a:lnTo>
                  <a:lnTo>
                    <a:pt x="149058" y="76249"/>
                  </a:lnTo>
                  <a:lnTo>
                    <a:pt x="149161" y="76036"/>
                  </a:lnTo>
                  <a:lnTo>
                    <a:pt x="149286" y="75832"/>
                  </a:lnTo>
                  <a:lnTo>
                    <a:pt x="149426" y="75637"/>
                  </a:lnTo>
                  <a:lnTo>
                    <a:pt x="149573" y="75446"/>
                  </a:lnTo>
                  <a:lnTo>
                    <a:pt x="149758" y="75242"/>
                  </a:lnTo>
                  <a:lnTo>
                    <a:pt x="149974" y="75056"/>
                  </a:lnTo>
                  <a:lnTo>
                    <a:pt x="150197" y="74875"/>
                  </a:lnTo>
                  <a:lnTo>
                    <a:pt x="150412" y="74693"/>
                  </a:lnTo>
                  <a:lnTo>
                    <a:pt x="150608" y="74489"/>
                  </a:lnTo>
                  <a:lnTo>
                    <a:pt x="150767" y="74267"/>
                  </a:lnTo>
                  <a:lnTo>
                    <a:pt x="150903" y="74022"/>
                  </a:lnTo>
                  <a:lnTo>
                    <a:pt x="151035" y="73772"/>
                  </a:lnTo>
                  <a:lnTo>
                    <a:pt x="151175" y="73537"/>
                  </a:lnTo>
                  <a:lnTo>
                    <a:pt x="151346" y="73323"/>
                  </a:lnTo>
                  <a:lnTo>
                    <a:pt x="151569" y="73114"/>
                  </a:lnTo>
                  <a:lnTo>
                    <a:pt x="151818" y="72929"/>
                  </a:lnTo>
                  <a:lnTo>
                    <a:pt x="152083" y="72761"/>
                  </a:lnTo>
                  <a:lnTo>
                    <a:pt x="152355" y="72606"/>
                  </a:lnTo>
                  <a:lnTo>
                    <a:pt x="152634" y="72470"/>
                  </a:lnTo>
                  <a:lnTo>
                    <a:pt x="152910" y="72348"/>
                  </a:lnTo>
                  <a:lnTo>
                    <a:pt x="153193" y="72239"/>
                  </a:lnTo>
                  <a:lnTo>
                    <a:pt x="153484" y="72148"/>
                  </a:lnTo>
                  <a:lnTo>
                    <a:pt x="153779" y="72080"/>
                  </a:lnTo>
                  <a:lnTo>
                    <a:pt x="154075" y="72035"/>
                  </a:lnTo>
                  <a:lnTo>
                    <a:pt x="154331" y="72016"/>
                  </a:lnTo>
                  <a:lnTo>
                    <a:pt x="154596" y="72012"/>
                  </a:lnTo>
                  <a:lnTo>
                    <a:pt x="154857" y="72030"/>
                  </a:lnTo>
                  <a:lnTo>
                    <a:pt x="155117" y="72062"/>
                  </a:lnTo>
                  <a:lnTo>
                    <a:pt x="155374" y="72112"/>
                  </a:lnTo>
                  <a:lnTo>
                    <a:pt x="155922" y="72470"/>
                  </a:lnTo>
                  <a:lnTo>
                    <a:pt x="156084" y="72411"/>
                  </a:lnTo>
                  <a:lnTo>
                    <a:pt x="156254" y="72357"/>
                  </a:lnTo>
                  <a:lnTo>
                    <a:pt x="156424" y="72316"/>
                  </a:lnTo>
                  <a:lnTo>
                    <a:pt x="156598" y="72280"/>
                  </a:lnTo>
                  <a:lnTo>
                    <a:pt x="156773" y="72257"/>
                  </a:lnTo>
                  <a:lnTo>
                    <a:pt x="156977" y="72243"/>
                  </a:lnTo>
                  <a:lnTo>
                    <a:pt x="157185" y="72243"/>
                  </a:lnTo>
                  <a:lnTo>
                    <a:pt x="157389" y="72252"/>
                  </a:lnTo>
                  <a:lnTo>
                    <a:pt x="157593" y="72284"/>
                  </a:lnTo>
                  <a:lnTo>
                    <a:pt x="157789" y="72334"/>
                  </a:lnTo>
                  <a:lnTo>
                    <a:pt x="158016" y="72434"/>
                  </a:lnTo>
                  <a:lnTo>
                    <a:pt x="158235" y="72575"/>
                  </a:lnTo>
                  <a:lnTo>
                    <a:pt x="158443" y="72738"/>
                  </a:lnTo>
                  <a:lnTo>
                    <a:pt x="159009" y="73228"/>
                  </a:lnTo>
                  <a:lnTo>
                    <a:pt x="159319" y="73527"/>
                  </a:lnTo>
                  <a:lnTo>
                    <a:pt x="159626" y="73836"/>
                  </a:lnTo>
                  <a:lnTo>
                    <a:pt x="160178" y="74412"/>
                  </a:lnTo>
                  <a:lnTo>
                    <a:pt x="160329" y="74543"/>
                  </a:lnTo>
                  <a:lnTo>
                    <a:pt x="160491" y="74670"/>
                  </a:lnTo>
                  <a:lnTo>
                    <a:pt x="160650" y="74788"/>
                  </a:lnTo>
                  <a:lnTo>
                    <a:pt x="160809" y="74915"/>
                  </a:lnTo>
                  <a:lnTo>
                    <a:pt x="160956" y="75047"/>
                  </a:lnTo>
                  <a:lnTo>
                    <a:pt x="161084" y="75183"/>
                  </a:lnTo>
                  <a:lnTo>
                    <a:pt x="161315" y="75473"/>
                  </a:lnTo>
                  <a:lnTo>
                    <a:pt x="161436" y="75614"/>
                  </a:lnTo>
                  <a:lnTo>
                    <a:pt x="161564" y="75737"/>
                  </a:lnTo>
                  <a:lnTo>
                    <a:pt x="161734" y="75859"/>
                  </a:lnTo>
                  <a:lnTo>
                    <a:pt x="161913" y="75959"/>
                  </a:lnTo>
                  <a:lnTo>
                    <a:pt x="162102" y="76054"/>
                  </a:lnTo>
                  <a:lnTo>
                    <a:pt x="162287" y="76154"/>
                  </a:lnTo>
                  <a:lnTo>
                    <a:pt x="162460" y="76263"/>
                  </a:lnTo>
                  <a:lnTo>
                    <a:pt x="162608" y="76390"/>
                  </a:lnTo>
                  <a:lnTo>
                    <a:pt x="162748" y="76526"/>
                  </a:lnTo>
                  <a:lnTo>
                    <a:pt x="162884" y="76667"/>
                  </a:lnTo>
                  <a:lnTo>
                    <a:pt x="163027" y="76798"/>
                  </a:lnTo>
                  <a:lnTo>
                    <a:pt x="163182" y="76898"/>
                  </a:lnTo>
                  <a:lnTo>
                    <a:pt x="163397" y="76980"/>
                  </a:lnTo>
                  <a:lnTo>
                    <a:pt x="163632" y="77025"/>
                  </a:lnTo>
                  <a:lnTo>
                    <a:pt x="163873" y="77052"/>
                  </a:lnTo>
                  <a:lnTo>
                    <a:pt x="164123" y="77066"/>
                  </a:lnTo>
                  <a:lnTo>
                    <a:pt x="164364" y="77089"/>
                  </a:lnTo>
                  <a:lnTo>
                    <a:pt x="164713" y="77130"/>
                  </a:lnTo>
                  <a:lnTo>
                    <a:pt x="165061" y="77161"/>
                  </a:lnTo>
                  <a:lnTo>
                    <a:pt x="165412" y="77188"/>
                  </a:lnTo>
                  <a:lnTo>
                    <a:pt x="166111" y="77234"/>
                  </a:lnTo>
                  <a:lnTo>
                    <a:pt x="166394" y="77248"/>
                  </a:lnTo>
                  <a:lnTo>
                    <a:pt x="166957" y="77266"/>
                  </a:lnTo>
                  <a:lnTo>
                    <a:pt x="167240" y="77283"/>
                  </a:lnTo>
                  <a:lnTo>
                    <a:pt x="167521" y="77311"/>
                  </a:lnTo>
                  <a:lnTo>
                    <a:pt x="167827" y="77365"/>
                  </a:lnTo>
                  <a:lnTo>
                    <a:pt x="168431" y="77515"/>
                  </a:lnTo>
                  <a:lnTo>
                    <a:pt x="168734" y="77601"/>
                  </a:lnTo>
                  <a:lnTo>
                    <a:pt x="169891" y="77896"/>
                  </a:lnTo>
                  <a:lnTo>
                    <a:pt x="170316" y="78009"/>
                  </a:lnTo>
                  <a:lnTo>
                    <a:pt x="170744" y="78118"/>
                  </a:lnTo>
                  <a:lnTo>
                    <a:pt x="171553" y="78314"/>
                  </a:lnTo>
                  <a:lnTo>
                    <a:pt x="172701" y="78559"/>
                  </a:lnTo>
                  <a:lnTo>
                    <a:pt x="173084" y="78654"/>
                  </a:lnTo>
                  <a:lnTo>
                    <a:pt x="173488" y="78763"/>
                  </a:lnTo>
                  <a:lnTo>
                    <a:pt x="173896" y="78881"/>
                  </a:lnTo>
                  <a:lnTo>
                    <a:pt x="174701" y="79126"/>
                  </a:lnTo>
                  <a:lnTo>
                    <a:pt x="175101" y="79253"/>
                  </a:lnTo>
                  <a:lnTo>
                    <a:pt x="175461" y="79375"/>
                  </a:lnTo>
                  <a:lnTo>
                    <a:pt x="176175" y="79629"/>
                  </a:lnTo>
                  <a:lnTo>
                    <a:pt x="176534" y="79747"/>
                  </a:lnTo>
                  <a:lnTo>
                    <a:pt x="176900" y="79851"/>
                  </a:lnTo>
                  <a:lnTo>
                    <a:pt x="177308" y="79947"/>
                  </a:lnTo>
                  <a:lnTo>
                    <a:pt x="177724" y="80024"/>
                  </a:lnTo>
                  <a:lnTo>
                    <a:pt x="178144" y="80087"/>
                  </a:lnTo>
                  <a:lnTo>
                    <a:pt x="178564" y="80156"/>
                  </a:lnTo>
                  <a:lnTo>
                    <a:pt x="178979" y="80228"/>
                  </a:lnTo>
                  <a:lnTo>
                    <a:pt x="179750" y="80355"/>
                  </a:lnTo>
                  <a:lnTo>
                    <a:pt x="180135" y="80423"/>
                  </a:lnTo>
                  <a:lnTo>
                    <a:pt x="180518" y="80500"/>
                  </a:lnTo>
                  <a:lnTo>
                    <a:pt x="180892" y="80600"/>
                  </a:lnTo>
                  <a:lnTo>
                    <a:pt x="181118" y="80677"/>
                  </a:lnTo>
                  <a:lnTo>
                    <a:pt x="181341" y="80764"/>
                  </a:lnTo>
                  <a:lnTo>
                    <a:pt x="181560" y="80859"/>
                  </a:lnTo>
                  <a:lnTo>
                    <a:pt x="181787" y="80945"/>
                  </a:lnTo>
                  <a:lnTo>
                    <a:pt x="182014" y="81013"/>
                  </a:lnTo>
                  <a:lnTo>
                    <a:pt x="182289" y="81072"/>
                  </a:lnTo>
                  <a:lnTo>
                    <a:pt x="182569" y="81113"/>
                  </a:lnTo>
                  <a:lnTo>
                    <a:pt x="182852" y="81144"/>
                  </a:lnTo>
                  <a:lnTo>
                    <a:pt x="183137" y="81172"/>
                  </a:lnTo>
                  <a:lnTo>
                    <a:pt x="183419" y="81208"/>
                  </a:lnTo>
                  <a:lnTo>
                    <a:pt x="183983" y="81290"/>
                  </a:lnTo>
                  <a:lnTo>
                    <a:pt x="184262" y="81335"/>
                  </a:lnTo>
                  <a:lnTo>
                    <a:pt x="184546" y="81371"/>
                  </a:lnTo>
                  <a:lnTo>
                    <a:pt x="184825" y="81398"/>
                  </a:lnTo>
                  <a:lnTo>
                    <a:pt x="185165" y="81417"/>
                  </a:lnTo>
                  <a:lnTo>
                    <a:pt x="186183" y="81412"/>
                  </a:lnTo>
                  <a:lnTo>
                    <a:pt x="186519" y="81430"/>
                  </a:lnTo>
                  <a:lnTo>
                    <a:pt x="186836" y="81467"/>
                  </a:lnTo>
                  <a:lnTo>
                    <a:pt x="187150" y="81512"/>
                  </a:lnTo>
                  <a:lnTo>
                    <a:pt x="187467" y="81566"/>
                  </a:lnTo>
                  <a:lnTo>
                    <a:pt x="188430" y="81748"/>
                  </a:lnTo>
                  <a:lnTo>
                    <a:pt x="189104" y="81884"/>
                  </a:lnTo>
                  <a:lnTo>
                    <a:pt x="189444" y="81948"/>
                  </a:lnTo>
                  <a:lnTo>
                    <a:pt x="189780" y="81993"/>
                  </a:lnTo>
                  <a:lnTo>
                    <a:pt x="189973" y="82011"/>
                  </a:lnTo>
                  <a:lnTo>
                    <a:pt x="190362" y="82020"/>
                  </a:lnTo>
                  <a:lnTo>
                    <a:pt x="190551" y="82034"/>
                  </a:lnTo>
                  <a:lnTo>
                    <a:pt x="190740" y="82066"/>
                  </a:lnTo>
                  <a:lnTo>
                    <a:pt x="190925" y="82120"/>
                  </a:lnTo>
                  <a:lnTo>
                    <a:pt x="191115" y="82183"/>
                  </a:lnTo>
                  <a:lnTo>
                    <a:pt x="191295" y="82260"/>
                  </a:lnTo>
                  <a:lnTo>
                    <a:pt x="191472" y="82347"/>
                  </a:lnTo>
                  <a:lnTo>
                    <a:pt x="191640" y="82442"/>
                  </a:lnTo>
                  <a:lnTo>
                    <a:pt x="191870" y="82424"/>
                  </a:lnTo>
                  <a:lnTo>
                    <a:pt x="192973" y="82247"/>
                  </a:lnTo>
                  <a:lnTo>
                    <a:pt x="193619" y="82129"/>
                  </a:lnTo>
                  <a:lnTo>
                    <a:pt x="193944" y="82038"/>
                  </a:lnTo>
                  <a:lnTo>
                    <a:pt x="194259" y="81911"/>
                  </a:lnTo>
                  <a:lnTo>
                    <a:pt x="194568" y="81770"/>
                  </a:lnTo>
                  <a:lnTo>
                    <a:pt x="194874" y="81616"/>
                  </a:lnTo>
                  <a:lnTo>
                    <a:pt x="195173" y="81448"/>
                  </a:lnTo>
                  <a:lnTo>
                    <a:pt x="195460" y="81267"/>
                  </a:lnTo>
                  <a:lnTo>
                    <a:pt x="195747" y="81054"/>
                  </a:lnTo>
                  <a:lnTo>
                    <a:pt x="196015" y="80809"/>
                  </a:lnTo>
                  <a:lnTo>
                    <a:pt x="196280" y="80559"/>
                  </a:lnTo>
                  <a:lnTo>
                    <a:pt x="196549" y="80319"/>
                  </a:lnTo>
                  <a:lnTo>
                    <a:pt x="196844" y="80119"/>
                  </a:lnTo>
                  <a:lnTo>
                    <a:pt x="197104" y="79983"/>
                  </a:lnTo>
                  <a:lnTo>
                    <a:pt x="197380" y="79874"/>
                  </a:lnTo>
                  <a:lnTo>
                    <a:pt x="197939" y="79670"/>
                  </a:lnTo>
                  <a:lnTo>
                    <a:pt x="198215" y="79557"/>
                  </a:lnTo>
                  <a:lnTo>
                    <a:pt x="198767" y="79284"/>
                  </a:lnTo>
                  <a:lnTo>
                    <a:pt x="199312" y="78998"/>
                  </a:lnTo>
                  <a:lnTo>
                    <a:pt x="199784" y="78763"/>
                  </a:lnTo>
                  <a:lnTo>
                    <a:pt x="199975" y="78663"/>
                  </a:lnTo>
                  <a:lnTo>
                    <a:pt x="200169" y="78568"/>
                  </a:lnTo>
                  <a:lnTo>
                    <a:pt x="200366" y="78481"/>
                  </a:lnTo>
                  <a:lnTo>
                    <a:pt x="200570" y="78422"/>
                  </a:lnTo>
                  <a:lnTo>
                    <a:pt x="200774" y="78404"/>
                  </a:lnTo>
                  <a:lnTo>
                    <a:pt x="200996" y="78422"/>
                  </a:lnTo>
                  <a:lnTo>
                    <a:pt x="201216" y="78445"/>
                  </a:lnTo>
                  <a:lnTo>
                    <a:pt x="201404" y="78436"/>
                  </a:lnTo>
                  <a:lnTo>
                    <a:pt x="201665" y="78146"/>
                  </a:lnTo>
                  <a:lnTo>
                    <a:pt x="201695" y="78009"/>
                  </a:lnTo>
                  <a:lnTo>
                    <a:pt x="201767" y="77610"/>
                  </a:lnTo>
                  <a:lnTo>
                    <a:pt x="201824" y="77139"/>
                  </a:lnTo>
                  <a:lnTo>
                    <a:pt x="201931" y="76948"/>
                  </a:lnTo>
                  <a:lnTo>
                    <a:pt x="202088" y="76776"/>
                  </a:lnTo>
                  <a:lnTo>
                    <a:pt x="202282" y="76612"/>
                  </a:lnTo>
                  <a:lnTo>
                    <a:pt x="202682" y="76308"/>
                  </a:lnTo>
                  <a:lnTo>
                    <a:pt x="202833" y="76186"/>
                  </a:lnTo>
                  <a:lnTo>
                    <a:pt x="202988" y="76068"/>
                  </a:lnTo>
                  <a:lnTo>
                    <a:pt x="203147" y="75950"/>
                  </a:lnTo>
                  <a:lnTo>
                    <a:pt x="203306" y="75841"/>
                  </a:lnTo>
                  <a:lnTo>
                    <a:pt x="203468" y="75732"/>
                  </a:lnTo>
                  <a:lnTo>
                    <a:pt x="203672" y="75609"/>
                  </a:lnTo>
                  <a:lnTo>
                    <a:pt x="204088" y="75378"/>
                  </a:lnTo>
                  <a:lnTo>
                    <a:pt x="204518" y="75165"/>
                  </a:lnTo>
                  <a:lnTo>
                    <a:pt x="204890" y="75002"/>
                  </a:lnTo>
                  <a:lnTo>
                    <a:pt x="205271" y="74861"/>
                  </a:lnTo>
                  <a:lnTo>
                    <a:pt x="205656" y="74725"/>
                  </a:lnTo>
                  <a:lnTo>
                    <a:pt x="206038" y="74580"/>
                  </a:lnTo>
                  <a:lnTo>
                    <a:pt x="206412" y="74416"/>
                  </a:lnTo>
                  <a:lnTo>
                    <a:pt x="207005" y="74117"/>
                  </a:lnTo>
                  <a:lnTo>
                    <a:pt x="207301" y="73958"/>
                  </a:lnTo>
                  <a:lnTo>
                    <a:pt x="207583" y="73781"/>
                  </a:lnTo>
                  <a:lnTo>
                    <a:pt x="207852" y="73591"/>
                  </a:lnTo>
                  <a:lnTo>
                    <a:pt x="208079" y="73405"/>
                  </a:lnTo>
                  <a:lnTo>
                    <a:pt x="208291" y="73205"/>
                  </a:lnTo>
                  <a:lnTo>
                    <a:pt x="208702" y="72779"/>
                  </a:lnTo>
                  <a:lnTo>
                    <a:pt x="209409" y="72053"/>
                  </a:lnTo>
                  <a:lnTo>
                    <a:pt x="209583" y="71885"/>
                  </a:lnTo>
                  <a:lnTo>
                    <a:pt x="209764" y="71736"/>
                  </a:lnTo>
                  <a:lnTo>
                    <a:pt x="209987" y="71590"/>
                  </a:lnTo>
                  <a:lnTo>
                    <a:pt x="210222" y="71463"/>
                  </a:lnTo>
                  <a:lnTo>
                    <a:pt x="210709" y="71227"/>
                  </a:lnTo>
                  <a:lnTo>
                    <a:pt x="210944" y="71105"/>
                  </a:lnTo>
                  <a:lnTo>
                    <a:pt x="211461" y="70823"/>
                  </a:lnTo>
                  <a:lnTo>
                    <a:pt x="211714" y="70674"/>
                  </a:lnTo>
                  <a:lnTo>
                    <a:pt x="211960" y="70520"/>
                  </a:lnTo>
                  <a:lnTo>
                    <a:pt x="212190" y="70342"/>
                  </a:lnTo>
                  <a:lnTo>
                    <a:pt x="212421" y="70111"/>
                  </a:lnTo>
                  <a:lnTo>
                    <a:pt x="212632" y="69853"/>
                  </a:lnTo>
                  <a:lnTo>
                    <a:pt x="213034" y="69313"/>
                  </a:lnTo>
                  <a:lnTo>
                    <a:pt x="213249" y="69059"/>
                  </a:lnTo>
                  <a:lnTo>
                    <a:pt x="213430" y="68873"/>
                  </a:lnTo>
                  <a:lnTo>
                    <a:pt x="213612" y="68691"/>
                  </a:lnTo>
                  <a:lnTo>
                    <a:pt x="214730" y="67625"/>
                  </a:lnTo>
                  <a:lnTo>
                    <a:pt x="215096" y="67262"/>
                  </a:lnTo>
                  <a:lnTo>
                    <a:pt x="215281" y="67072"/>
                  </a:lnTo>
                  <a:lnTo>
                    <a:pt x="215464" y="66877"/>
                  </a:lnTo>
                  <a:lnTo>
                    <a:pt x="215645" y="66677"/>
                  </a:lnTo>
                  <a:lnTo>
                    <a:pt x="215826" y="66487"/>
                  </a:lnTo>
                  <a:lnTo>
                    <a:pt x="216019" y="66300"/>
                  </a:lnTo>
                  <a:lnTo>
                    <a:pt x="216208" y="66137"/>
                  </a:lnTo>
                  <a:lnTo>
                    <a:pt x="216401" y="65979"/>
                  </a:lnTo>
                  <a:lnTo>
                    <a:pt x="216597" y="65824"/>
                  </a:lnTo>
                  <a:lnTo>
                    <a:pt x="216801" y="65674"/>
                  </a:lnTo>
                  <a:lnTo>
                    <a:pt x="217005" y="65538"/>
                  </a:lnTo>
                  <a:lnTo>
                    <a:pt x="217243" y="65389"/>
                  </a:lnTo>
                  <a:lnTo>
                    <a:pt x="217485" y="65253"/>
                  </a:lnTo>
                  <a:lnTo>
                    <a:pt x="217738" y="65121"/>
                  </a:lnTo>
                  <a:lnTo>
                    <a:pt x="217991" y="65008"/>
                  </a:lnTo>
                  <a:lnTo>
                    <a:pt x="218249" y="64908"/>
                  </a:lnTo>
                  <a:lnTo>
                    <a:pt x="218565" y="64813"/>
                  </a:lnTo>
                  <a:lnTo>
                    <a:pt x="218887" y="64744"/>
                  </a:lnTo>
                  <a:lnTo>
                    <a:pt x="219216" y="64695"/>
                  </a:lnTo>
                  <a:lnTo>
                    <a:pt x="219877" y="64608"/>
                  </a:lnTo>
                  <a:lnTo>
                    <a:pt x="220319" y="64545"/>
                  </a:lnTo>
                  <a:lnTo>
                    <a:pt x="220538" y="64518"/>
                  </a:lnTo>
                  <a:lnTo>
                    <a:pt x="220761" y="64504"/>
                  </a:lnTo>
                  <a:lnTo>
                    <a:pt x="220981" y="64495"/>
                  </a:lnTo>
                  <a:lnTo>
                    <a:pt x="221216" y="64504"/>
                  </a:lnTo>
                  <a:lnTo>
                    <a:pt x="221684" y="64554"/>
                  </a:lnTo>
                  <a:lnTo>
                    <a:pt x="221918" y="64595"/>
                  </a:lnTo>
                  <a:lnTo>
                    <a:pt x="222149" y="64645"/>
                  </a:lnTo>
                  <a:lnTo>
                    <a:pt x="222383" y="64708"/>
                  </a:lnTo>
                  <a:lnTo>
                    <a:pt x="222621" y="64785"/>
                  </a:lnTo>
                  <a:lnTo>
                    <a:pt x="222851" y="64867"/>
                  </a:lnTo>
                  <a:lnTo>
                    <a:pt x="223308" y="65058"/>
                  </a:lnTo>
                  <a:lnTo>
                    <a:pt x="223614" y="65198"/>
                  </a:lnTo>
                  <a:lnTo>
                    <a:pt x="223914" y="65352"/>
                  </a:lnTo>
                  <a:lnTo>
                    <a:pt x="224212" y="65516"/>
                  </a:lnTo>
                  <a:lnTo>
                    <a:pt x="224503" y="65688"/>
                  </a:lnTo>
                  <a:lnTo>
                    <a:pt x="225040" y="66024"/>
                  </a:lnTo>
                  <a:lnTo>
                    <a:pt x="225289" y="66192"/>
                  </a:lnTo>
                  <a:lnTo>
                    <a:pt x="225535" y="66364"/>
                  </a:lnTo>
                  <a:lnTo>
                    <a:pt x="225774" y="66541"/>
                  </a:lnTo>
                  <a:lnTo>
                    <a:pt x="226008" y="66732"/>
                  </a:lnTo>
                  <a:lnTo>
                    <a:pt x="226355" y="67035"/>
                  </a:lnTo>
                  <a:lnTo>
                    <a:pt x="226522" y="67194"/>
                  </a:lnTo>
                  <a:lnTo>
                    <a:pt x="226684" y="67357"/>
                  </a:lnTo>
                  <a:lnTo>
                    <a:pt x="226835" y="67525"/>
                  </a:lnTo>
                  <a:lnTo>
                    <a:pt x="226994" y="67711"/>
                  </a:lnTo>
                  <a:lnTo>
                    <a:pt x="227149" y="67902"/>
                  </a:lnTo>
                  <a:lnTo>
                    <a:pt x="227296" y="68097"/>
                  </a:lnTo>
                  <a:lnTo>
                    <a:pt x="227428" y="68301"/>
                  </a:lnTo>
                  <a:lnTo>
                    <a:pt x="227534" y="68515"/>
                  </a:lnTo>
                  <a:lnTo>
                    <a:pt x="227606" y="68750"/>
                  </a:lnTo>
                  <a:lnTo>
                    <a:pt x="227651" y="69004"/>
                  </a:lnTo>
                  <a:lnTo>
                    <a:pt x="227678" y="69258"/>
                  </a:lnTo>
                  <a:lnTo>
                    <a:pt x="227712" y="69512"/>
                  </a:lnTo>
                  <a:lnTo>
                    <a:pt x="227821" y="69875"/>
                  </a:lnTo>
                  <a:lnTo>
                    <a:pt x="228021" y="70347"/>
                  </a:lnTo>
                  <a:lnTo>
                    <a:pt x="228059" y="70569"/>
                  </a:lnTo>
                  <a:lnTo>
                    <a:pt x="228059" y="70805"/>
                  </a:lnTo>
                  <a:lnTo>
                    <a:pt x="228052" y="71041"/>
                  </a:lnTo>
                  <a:lnTo>
                    <a:pt x="228067" y="71264"/>
                  </a:lnTo>
                  <a:lnTo>
                    <a:pt x="228580" y="71921"/>
                  </a:lnTo>
                  <a:lnTo>
                    <a:pt x="228769" y="71999"/>
                  </a:lnTo>
                  <a:lnTo>
                    <a:pt x="228989" y="72021"/>
                  </a:lnTo>
                  <a:lnTo>
                    <a:pt x="229224" y="72026"/>
                  </a:lnTo>
                  <a:lnTo>
                    <a:pt x="229458" y="72035"/>
                  </a:lnTo>
                  <a:lnTo>
                    <a:pt x="229681" y="72071"/>
                  </a:lnTo>
                  <a:lnTo>
                    <a:pt x="230085" y="72234"/>
                  </a:lnTo>
                  <a:lnTo>
                    <a:pt x="230470" y="72475"/>
                  </a:lnTo>
                  <a:lnTo>
                    <a:pt x="231218" y="73028"/>
                  </a:lnTo>
                  <a:lnTo>
                    <a:pt x="231605" y="73273"/>
                  </a:lnTo>
                  <a:lnTo>
                    <a:pt x="232141" y="73559"/>
                  </a:lnTo>
                  <a:lnTo>
                    <a:pt x="232685" y="73822"/>
                  </a:lnTo>
                  <a:lnTo>
                    <a:pt x="232957" y="73949"/>
                  </a:lnTo>
                  <a:lnTo>
                    <a:pt x="233150" y="74031"/>
                  </a:lnTo>
                  <a:lnTo>
                    <a:pt x="233350" y="74104"/>
                  </a:lnTo>
                  <a:lnTo>
                    <a:pt x="233546" y="74180"/>
                  </a:lnTo>
                  <a:lnTo>
                    <a:pt x="233739" y="74262"/>
                  </a:lnTo>
                  <a:lnTo>
                    <a:pt x="233924" y="74358"/>
                  </a:lnTo>
                  <a:lnTo>
                    <a:pt x="234186" y="74539"/>
                  </a:lnTo>
                  <a:lnTo>
                    <a:pt x="234428" y="74752"/>
                  </a:lnTo>
                  <a:lnTo>
                    <a:pt x="234658" y="74979"/>
                  </a:lnTo>
                  <a:lnTo>
                    <a:pt x="234896" y="75206"/>
                  </a:lnTo>
                  <a:lnTo>
                    <a:pt x="235138" y="75419"/>
                  </a:lnTo>
                  <a:lnTo>
                    <a:pt x="235368" y="75583"/>
                  </a:lnTo>
                  <a:lnTo>
                    <a:pt x="235603" y="75741"/>
                  </a:lnTo>
                  <a:lnTo>
                    <a:pt x="235837" y="75891"/>
                  </a:lnTo>
                  <a:lnTo>
                    <a:pt x="236071" y="76050"/>
                  </a:lnTo>
                  <a:lnTo>
                    <a:pt x="236294" y="76222"/>
                  </a:lnTo>
                  <a:lnTo>
                    <a:pt x="236464" y="76372"/>
                  </a:lnTo>
                  <a:lnTo>
                    <a:pt x="236956" y="76862"/>
                  </a:lnTo>
                  <a:lnTo>
                    <a:pt x="237126" y="77016"/>
                  </a:lnTo>
                  <a:lnTo>
                    <a:pt x="237451" y="77334"/>
                  </a:lnTo>
                  <a:lnTo>
                    <a:pt x="237617" y="77488"/>
                  </a:lnTo>
                  <a:lnTo>
                    <a:pt x="238290" y="77234"/>
                  </a:lnTo>
                  <a:lnTo>
                    <a:pt x="238305" y="77075"/>
                  </a:lnTo>
                  <a:lnTo>
                    <a:pt x="238244" y="76880"/>
                  </a:lnTo>
                  <a:lnTo>
                    <a:pt x="238142" y="76667"/>
                  </a:lnTo>
                  <a:lnTo>
                    <a:pt x="238021" y="76449"/>
                  </a:lnTo>
                  <a:lnTo>
                    <a:pt x="237916" y="76249"/>
                  </a:lnTo>
                  <a:lnTo>
                    <a:pt x="237817" y="76086"/>
                  </a:lnTo>
                  <a:lnTo>
                    <a:pt x="237579" y="75759"/>
                  </a:lnTo>
                  <a:lnTo>
                    <a:pt x="237496" y="75605"/>
                  </a:lnTo>
                  <a:lnTo>
                    <a:pt x="237557" y="75265"/>
                  </a:lnTo>
                  <a:lnTo>
                    <a:pt x="237610" y="75133"/>
                  </a:lnTo>
                  <a:lnTo>
                    <a:pt x="237613" y="74911"/>
                  </a:lnTo>
                  <a:lnTo>
                    <a:pt x="237538" y="74661"/>
                  </a:lnTo>
                  <a:lnTo>
                    <a:pt x="237421" y="74403"/>
                  </a:lnTo>
                  <a:lnTo>
                    <a:pt x="237288" y="74144"/>
                  </a:lnTo>
                  <a:lnTo>
                    <a:pt x="237175" y="73890"/>
                  </a:lnTo>
                  <a:lnTo>
                    <a:pt x="237068" y="73600"/>
                  </a:lnTo>
                  <a:lnTo>
                    <a:pt x="236952" y="73314"/>
                  </a:lnTo>
                  <a:lnTo>
                    <a:pt x="236726" y="72738"/>
                  </a:lnTo>
                  <a:lnTo>
                    <a:pt x="236615" y="72448"/>
                  </a:lnTo>
                  <a:lnTo>
                    <a:pt x="236552" y="72266"/>
                  </a:lnTo>
                  <a:lnTo>
                    <a:pt x="236490" y="72080"/>
                  </a:lnTo>
                  <a:lnTo>
                    <a:pt x="236426" y="71899"/>
                  </a:lnTo>
                  <a:lnTo>
                    <a:pt x="236305" y="71531"/>
                  </a:lnTo>
                  <a:lnTo>
                    <a:pt x="236199" y="71164"/>
                  </a:lnTo>
                  <a:lnTo>
                    <a:pt x="236105" y="70801"/>
                  </a:lnTo>
                  <a:lnTo>
                    <a:pt x="236014" y="70429"/>
                  </a:lnTo>
                  <a:lnTo>
                    <a:pt x="235920" y="70062"/>
                  </a:lnTo>
                  <a:lnTo>
                    <a:pt x="235818" y="69699"/>
                  </a:lnTo>
                  <a:lnTo>
                    <a:pt x="235746" y="69463"/>
                  </a:lnTo>
                  <a:lnTo>
                    <a:pt x="235587" y="68991"/>
                  </a:lnTo>
                  <a:lnTo>
                    <a:pt x="235512" y="68755"/>
                  </a:lnTo>
                  <a:lnTo>
                    <a:pt x="235448" y="68519"/>
                  </a:lnTo>
                  <a:lnTo>
                    <a:pt x="235383" y="68233"/>
                  </a:lnTo>
                  <a:lnTo>
                    <a:pt x="235281" y="67662"/>
                  </a:lnTo>
                  <a:lnTo>
                    <a:pt x="235244" y="67371"/>
                  </a:lnTo>
                  <a:lnTo>
                    <a:pt x="235213" y="67081"/>
                  </a:lnTo>
                  <a:lnTo>
                    <a:pt x="235191" y="66845"/>
                  </a:lnTo>
                  <a:lnTo>
                    <a:pt x="235176" y="66614"/>
                  </a:lnTo>
                  <a:lnTo>
                    <a:pt x="235168" y="66378"/>
                  </a:lnTo>
                  <a:lnTo>
                    <a:pt x="235164" y="66142"/>
                  </a:lnTo>
                  <a:lnTo>
                    <a:pt x="235172" y="65738"/>
                  </a:lnTo>
                  <a:lnTo>
                    <a:pt x="235195" y="65398"/>
                  </a:lnTo>
                  <a:lnTo>
                    <a:pt x="235213" y="65225"/>
                  </a:lnTo>
                  <a:lnTo>
                    <a:pt x="235247" y="65062"/>
                  </a:lnTo>
                  <a:lnTo>
                    <a:pt x="235297" y="64890"/>
                  </a:lnTo>
                  <a:lnTo>
                    <a:pt x="235357" y="64717"/>
                  </a:lnTo>
                  <a:lnTo>
                    <a:pt x="235429" y="64550"/>
                  </a:lnTo>
                  <a:lnTo>
                    <a:pt x="235508" y="64386"/>
                  </a:lnTo>
                  <a:lnTo>
                    <a:pt x="235584" y="64218"/>
                  </a:lnTo>
                  <a:lnTo>
                    <a:pt x="235701" y="63987"/>
                  </a:lnTo>
                  <a:lnTo>
                    <a:pt x="235829" y="63755"/>
                  </a:lnTo>
                  <a:lnTo>
                    <a:pt x="235961" y="63529"/>
                  </a:lnTo>
                  <a:lnTo>
                    <a:pt x="236101" y="63311"/>
                  </a:lnTo>
                  <a:lnTo>
                    <a:pt x="236252" y="63098"/>
                  </a:lnTo>
                  <a:lnTo>
                    <a:pt x="236377" y="62676"/>
                  </a:lnTo>
                  <a:lnTo>
                    <a:pt x="236449" y="62222"/>
                  </a:lnTo>
                  <a:lnTo>
                    <a:pt x="236586" y="61837"/>
                  </a:lnTo>
                  <a:lnTo>
                    <a:pt x="236484" y="60208"/>
                  </a:lnTo>
                  <a:lnTo>
                    <a:pt x="235992" y="58511"/>
                  </a:lnTo>
                  <a:lnTo>
                    <a:pt x="235754" y="57273"/>
                  </a:lnTo>
                  <a:lnTo>
                    <a:pt x="235633" y="56878"/>
                  </a:lnTo>
                  <a:lnTo>
                    <a:pt x="235459" y="55644"/>
                  </a:lnTo>
                  <a:lnTo>
                    <a:pt x="235278" y="54796"/>
                  </a:lnTo>
                  <a:lnTo>
                    <a:pt x="235285" y="54338"/>
                  </a:lnTo>
                  <a:lnTo>
                    <a:pt x="235168" y="53557"/>
                  </a:lnTo>
                  <a:lnTo>
                    <a:pt x="235119" y="52709"/>
                  </a:lnTo>
                  <a:lnTo>
                    <a:pt x="235127" y="52192"/>
                  </a:lnTo>
                  <a:lnTo>
                    <a:pt x="235410" y="50572"/>
                  </a:lnTo>
                  <a:lnTo>
                    <a:pt x="236135" y="49738"/>
                  </a:lnTo>
                  <a:lnTo>
                    <a:pt x="237776" y="48205"/>
                  </a:lnTo>
                  <a:lnTo>
                    <a:pt x="238690" y="47570"/>
                  </a:lnTo>
                  <a:lnTo>
                    <a:pt x="241543" y="46966"/>
                  </a:lnTo>
                  <a:lnTo>
                    <a:pt x="242704" y="46984"/>
                  </a:lnTo>
                  <a:lnTo>
                    <a:pt x="243603" y="47388"/>
                  </a:lnTo>
                  <a:lnTo>
                    <a:pt x="243917" y="47783"/>
                  </a:lnTo>
                  <a:lnTo>
                    <a:pt x="244681" y="48708"/>
                  </a:lnTo>
                  <a:lnTo>
                    <a:pt x="245444" y="49434"/>
                  </a:lnTo>
                  <a:lnTo>
                    <a:pt x="246211" y="49838"/>
                  </a:lnTo>
                  <a:lnTo>
                    <a:pt x="246664" y="49910"/>
                  </a:lnTo>
                  <a:lnTo>
                    <a:pt x="247046" y="50046"/>
                  </a:lnTo>
                  <a:lnTo>
                    <a:pt x="247825" y="50060"/>
                  </a:lnTo>
                  <a:lnTo>
                    <a:pt x="250531" y="50296"/>
                  </a:lnTo>
                  <a:lnTo>
                    <a:pt x="250988" y="50173"/>
                  </a:lnTo>
                  <a:lnTo>
                    <a:pt x="252680" y="49162"/>
                  </a:lnTo>
                  <a:lnTo>
                    <a:pt x="253403" y="48522"/>
                  </a:lnTo>
                  <a:lnTo>
                    <a:pt x="253932" y="47751"/>
                  </a:lnTo>
                  <a:lnTo>
                    <a:pt x="254332" y="47043"/>
                  </a:lnTo>
                  <a:lnTo>
                    <a:pt x="254468" y="46463"/>
                  </a:lnTo>
                  <a:lnTo>
                    <a:pt x="254869" y="45623"/>
                  </a:lnTo>
                  <a:lnTo>
                    <a:pt x="256252" y="44022"/>
                  </a:lnTo>
                  <a:lnTo>
                    <a:pt x="257563" y="43002"/>
                  </a:lnTo>
                  <a:lnTo>
                    <a:pt x="258345" y="42493"/>
                  </a:lnTo>
                  <a:lnTo>
                    <a:pt x="260424" y="41749"/>
                  </a:lnTo>
                  <a:lnTo>
                    <a:pt x="260813" y="41559"/>
                  </a:lnTo>
                  <a:lnTo>
                    <a:pt x="261271" y="41373"/>
                  </a:lnTo>
                  <a:lnTo>
                    <a:pt x="262053" y="40865"/>
                  </a:lnTo>
                  <a:lnTo>
                    <a:pt x="263301" y="39717"/>
                  </a:lnTo>
                  <a:lnTo>
                    <a:pt x="264083" y="39336"/>
                  </a:lnTo>
                  <a:lnTo>
                    <a:pt x="267204" y="37957"/>
                  </a:lnTo>
                  <a:lnTo>
                    <a:pt x="267590" y="37966"/>
                  </a:lnTo>
                  <a:lnTo>
                    <a:pt x="268898" y="37077"/>
                  </a:lnTo>
                  <a:lnTo>
                    <a:pt x="269555" y="36306"/>
                  </a:lnTo>
                  <a:lnTo>
                    <a:pt x="270677" y="34764"/>
                  </a:lnTo>
                  <a:lnTo>
                    <a:pt x="270881" y="34315"/>
                  </a:lnTo>
                  <a:lnTo>
                    <a:pt x="272926" y="31552"/>
                  </a:lnTo>
                  <a:lnTo>
                    <a:pt x="273130" y="31098"/>
                  </a:lnTo>
                  <a:lnTo>
                    <a:pt x="273455" y="30781"/>
                  </a:lnTo>
                  <a:lnTo>
                    <a:pt x="274189" y="29556"/>
                  </a:lnTo>
                  <a:lnTo>
                    <a:pt x="274453" y="29107"/>
                  </a:lnTo>
                  <a:lnTo>
                    <a:pt x="274982" y="28336"/>
                  </a:lnTo>
                  <a:lnTo>
                    <a:pt x="275518" y="27111"/>
                  </a:lnTo>
                  <a:lnTo>
                    <a:pt x="275658" y="26331"/>
                  </a:lnTo>
                  <a:lnTo>
                    <a:pt x="275738" y="25551"/>
                  </a:lnTo>
                  <a:lnTo>
                    <a:pt x="275503" y="23922"/>
                  </a:lnTo>
                  <a:lnTo>
                    <a:pt x="274827" y="21835"/>
                  </a:lnTo>
                  <a:lnTo>
                    <a:pt x="274642" y="21377"/>
                  </a:lnTo>
                  <a:lnTo>
                    <a:pt x="274038" y="18896"/>
                  </a:lnTo>
                  <a:lnTo>
                    <a:pt x="273919" y="18116"/>
                  </a:lnTo>
                  <a:lnTo>
                    <a:pt x="273867" y="17268"/>
                  </a:lnTo>
                  <a:lnTo>
                    <a:pt x="273965" y="15254"/>
                  </a:lnTo>
                  <a:lnTo>
                    <a:pt x="273972" y="14800"/>
                  </a:lnTo>
                  <a:lnTo>
                    <a:pt x="274327" y="12791"/>
                  </a:lnTo>
                  <a:lnTo>
                    <a:pt x="274665" y="11952"/>
                  </a:lnTo>
                  <a:lnTo>
                    <a:pt x="274944" y="10659"/>
                  </a:lnTo>
                  <a:lnTo>
                    <a:pt x="275005" y="10491"/>
                  </a:lnTo>
                  <a:lnTo>
                    <a:pt x="275175" y="9983"/>
                  </a:lnTo>
                  <a:lnTo>
                    <a:pt x="275228" y="9815"/>
                  </a:lnTo>
                  <a:lnTo>
                    <a:pt x="275273" y="9657"/>
                  </a:lnTo>
                  <a:lnTo>
                    <a:pt x="275352" y="9330"/>
                  </a:lnTo>
                  <a:lnTo>
                    <a:pt x="275398" y="9171"/>
                  </a:lnTo>
                  <a:lnTo>
                    <a:pt x="275450" y="9012"/>
                  </a:lnTo>
                  <a:lnTo>
                    <a:pt x="275507" y="8867"/>
                  </a:lnTo>
                  <a:lnTo>
                    <a:pt x="275632" y="8586"/>
                  </a:lnTo>
                  <a:lnTo>
                    <a:pt x="275700" y="8450"/>
                  </a:lnTo>
                  <a:lnTo>
                    <a:pt x="275775" y="8314"/>
                  </a:lnTo>
                  <a:lnTo>
                    <a:pt x="276285" y="7234"/>
                  </a:lnTo>
                  <a:lnTo>
                    <a:pt x="276372" y="7057"/>
                  </a:lnTo>
                  <a:lnTo>
                    <a:pt x="276478" y="6885"/>
                  </a:lnTo>
                  <a:lnTo>
                    <a:pt x="276599" y="6717"/>
                  </a:lnTo>
                  <a:lnTo>
                    <a:pt x="276857" y="6400"/>
                  </a:lnTo>
                  <a:lnTo>
                    <a:pt x="276985" y="6250"/>
                  </a:lnTo>
                  <a:lnTo>
                    <a:pt x="277533" y="5674"/>
                  </a:lnTo>
                  <a:lnTo>
                    <a:pt x="277661" y="5529"/>
                  </a:lnTo>
                  <a:lnTo>
                    <a:pt x="277911" y="5225"/>
                  </a:lnTo>
                  <a:lnTo>
                    <a:pt x="278039" y="5084"/>
                  </a:lnTo>
                  <a:lnTo>
                    <a:pt x="278175" y="4948"/>
                  </a:lnTo>
                  <a:lnTo>
                    <a:pt x="278345" y="4812"/>
                  </a:lnTo>
                  <a:lnTo>
                    <a:pt x="278523" y="4690"/>
                  </a:lnTo>
                  <a:lnTo>
                    <a:pt x="278889" y="4459"/>
                  </a:lnTo>
                  <a:lnTo>
                    <a:pt x="279059" y="4332"/>
                  </a:lnTo>
                  <a:lnTo>
                    <a:pt x="279335" y="4087"/>
                  </a:lnTo>
                  <a:lnTo>
                    <a:pt x="279599" y="3832"/>
                  </a:lnTo>
                  <a:lnTo>
                    <a:pt x="279735" y="3710"/>
                  </a:lnTo>
                  <a:lnTo>
                    <a:pt x="280001" y="3483"/>
                  </a:lnTo>
                  <a:lnTo>
                    <a:pt x="280409" y="3157"/>
                  </a:lnTo>
                  <a:lnTo>
                    <a:pt x="280889" y="2794"/>
                  </a:lnTo>
                  <a:lnTo>
                    <a:pt x="281055" y="2680"/>
                  </a:lnTo>
                  <a:lnTo>
                    <a:pt x="281327" y="2517"/>
                  </a:lnTo>
                  <a:lnTo>
                    <a:pt x="281852" y="2236"/>
                  </a:lnTo>
                  <a:lnTo>
                    <a:pt x="282037" y="2081"/>
                  </a:lnTo>
                  <a:lnTo>
                    <a:pt x="282280" y="1859"/>
                  </a:lnTo>
                  <a:lnTo>
                    <a:pt x="282756" y="1619"/>
                  </a:lnTo>
                  <a:lnTo>
                    <a:pt x="283126" y="1728"/>
                  </a:lnTo>
                  <a:lnTo>
                    <a:pt x="283413" y="1750"/>
                  </a:lnTo>
                  <a:lnTo>
                    <a:pt x="283557" y="1755"/>
                  </a:lnTo>
                  <a:lnTo>
                    <a:pt x="283693" y="1773"/>
                  </a:lnTo>
                  <a:lnTo>
                    <a:pt x="283825" y="1810"/>
                  </a:lnTo>
                  <a:lnTo>
                    <a:pt x="283957" y="1868"/>
                  </a:lnTo>
                  <a:lnTo>
                    <a:pt x="284497" y="2404"/>
                  </a:lnTo>
                  <a:lnTo>
                    <a:pt x="284582" y="2667"/>
                  </a:lnTo>
                  <a:lnTo>
                    <a:pt x="284603" y="2812"/>
                  </a:lnTo>
                  <a:lnTo>
                    <a:pt x="284612" y="3261"/>
                  </a:lnTo>
                  <a:lnTo>
                    <a:pt x="284637" y="3406"/>
                  </a:lnTo>
                  <a:lnTo>
                    <a:pt x="284701" y="3556"/>
                  </a:lnTo>
                  <a:lnTo>
                    <a:pt x="284788" y="3696"/>
                  </a:lnTo>
                  <a:lnTo>
                    <a:pt x="284888" y="3837"/>
                  </a:lnTo>
                  <a:lnTo>
                    <a:pt x="284990" y="3973"/>
                  </a:lnTo>
                  <a:lnTo>
                    <a:pt x="285084" y="4114"/>
                  </a:lnTo>
                  <a:lnTo>
                    <a:pt x="285175" y="4277"/>
                  </a:lnTo>
                  <a:lnTo>
                    <a:pt x="285352" y="4617"/>
                  </a:lnTo>
                  <a:lnTo>
                    <a:pt x="285450" y="4776"/>
                  </a:lnTo>
                  <a:lnTo>
                    <a:pt x="285560" y="4930"/>
                  </a:lnTo>
                  <a:lnTo>
                    <a:pt x="285802" y="5193"/>
                  </a:lnTo>
                  <a:lnTo>
                    <a:pt x="285934" y="5316"/>
                  </a:lnTo>
                  <a:lnTo>
                    <a:pt x="286070" y="5429"/>
                  </a:lnTo>
                  <a:lnTo>
                    <a:pt x="286214" y="5538"/>
                  </a:lnTo>
                  <a:lnTo>
                    <a:pt x="286391" y="5656"/>
                  </a:lnTo>
                  <a:lnTo>
                    <a:pt x="286572" y="5760"/>
                  </a:lnTo>
                  <a:lnTo>
                    <a:pt x="286765" y="5860"/>
                  </a:lnTo>
                  <a:lnTo>
                    <a:pt x="286958" y="5951"/>
                  </a:lnTo>
                  <a:lnTo>
                    <a:pt x="287328" y="6132"/>
                  </a:lnTo>
                  <a:lnTo>
                    <a:pt x="287507" y="6214"/>
                  </a:lnTo>
                  <a:lnTo>
                    <a:pt x="287869" y="6373"/>
                  </a:lnTo>
                  <a:lnTo>
                    <a:pt x="288054" y="6445"/>
                  </a:lnTo>
                  <a:lnTo>
                    <a:pt x="288224" y="6522"/>
                  </a:lnTo>
                  <a:lnTo>
                    <a:pt x="288568" y="6667"/>
                  </a:lnTo>
                  <a:lnTo>
                    <a:pt x="288742" y="6731"/>
                  </a:lnTo>
                  <a:lnTo>
                    <a:pt x="288919" y="6776"/>
                  </a:lnTo>
                  <a:lnTo>
                    <a:pt x="289059" y="6803"/>
                  </a:lnTo>
                  <a:lnTo>
                    <a:pt x="289199" y="6822"/>
                  </a:lnTo>
                  <a:lnTo>
                    <a:pt x="289339" y="6831"/>
                  </a:lnTo>
                  <a:lnTo>
                    <a:pt x="289482" y="6831"/>
                  </a:lnTo>
                  <a:lnTo>
                    <a:pt x="290075" y="6726"/>
                  </a:lnTo>
                  <a:lnTo>
                    <a:pt x="290215" y="6645"/>
                  </a:lnTo>
                  <a:lnTo>
                    <a:pt x="290345" y="6541"/>
                  </a:lnTo>
                  <a:lnTo>
                    <a:pt x="290715" y="6173"/>
                  </a:lnTo>
                  <a:lnTo>
                    <a:pt x="291017" y="5928"/>
                  </a:lnTo>
                  <a:lnTo>
                    <a:pt x="291172" y="5810"/>
                  </a:lnTo>
                  <a:lnTo>
                    <a:pt x="291331" y="5697"/>
                  </a:lnTo>
                  <a:lnTo>
                    <a:pt x="291493" y="5592"/>
                  </a:lnTo>
                  <a:lnTo>
                    <a:pt x="291663" y="5493"/>
                  </a:lnTo>
                  <a:lnTo>
                    <a:pt x="291837" y="5407"/>
                  </a:lnTo>
                  <a:lnTo>
                    <a:pt x="292014" y="5325"/>
                  </a:lnTo>
                  <a:lnTo>
                    <a:pt x="292192" y="5252"/>
                  </a:lnTo>
                  <a:lnTo>
                    <a:pt x="292377" y="5184"/>
                  </a:lnTo>
                  <a:lnTo>
                    <a:pt x="292721" y="5066"/>
                  </a:lnTo>
                  <a:lnTo>
                    <a:pt x="292898" y="5016"/>
                  </a:lnTo>
                  <a:lnTo>
                    <a:pt x="293077" y="4980"/>
                  </a:lnTo>
                  <a:lnTo>
                    <a:pt x="293255" y="4953"/>
                  </a:lnTo>
                  <a:lnTo>
                    <a:pt x="293466" y="4939"/>
                  </a:lnTo>
                  <a:lnTo>
                    <a:pt x="293678" y="4939"/>
                  </a:lnTo>
                  <a:lnTo>
                    <a:pt x="293893" y="4953"/>
                  </a:lnTo>
                  <a:lnTo>
                    <a:pt x="294101" y="4989"/>
                  </a:lnTo>
                  <a:lnTo>
                    <a:pt x="294301" y="5039"/>
                  </a:lnTo>
                  <a:lnTo>
                    <a:pt x="294543" y="5148"/>
                  </a:lnTo>
                  <a:lnTo>
                    <a:pt x="294773" y="5293"/>
                  </a:lnTo>
                  <a:lnTo>
                    <a:pt x="295215" y="5638"/>
                  </a:lnTo>
                  <a:lnTo>
                    <a:pt x="295447" y="5796"/>
                  </a:lnTo>
                  <a:lnTo>
                    <a:pt x="295623" y="5901"/>
                  </a:lnTo>
                  <a:lnTo>
                    <a:pt x="296168" y="6200"/>
                  </a:lnTo>
                  <a:lnTo>
                    <a:pt x="296535" y="6418"/>
                  </a:lnTo>
                  <a:lnTo>
                    <a:pt x="297094" y="6767"/>
                  </a:lnTo>
                  <a:lnTo>
                    <a:pt x="297419" y="6962"/>
                  </a:lnTo>
                  <a:lnTo>
                    <a:pt x="298140" y="7375"/>
                  </a:lnTo>
                  <a:lnTo>
                    <a:pt x="298470" y="7575"/>
                  </a:lnTo>
                  <a:lnTo>
                    <a:pt x="298636" y="7665"/>
                  </a:lnTo>
                  <a:lnTo>
                    <a:pt x="298935" y="7806"/>
                  </a:lnTo>
                  <a:lnTo>
                    <a:pt x="299199" y="7906"/>
                  </a:lnTo>
                  <a:lnTo>
                    <a:pt x="299331" y="7942"/>
                  </a:lnTo>
                  <a:lnTo>
                    <a:pt x="299467" y="7969"/>
                  </a:lnTo>
                  <a:lnTo>
                    <a:pt x="299622" y="8015"/>
                  </a:lnTo>
                  <a:lnTo>
                    <a:pt x="299781" y="8047"/>
                  </a:lnTo>
                  <a:lnTo>
                    <a:pt x="299943" y="8069"/>
                  </a:lnTo>
                  <a:lnTo>
                    <a:pt x="300106" y="8073"/>
                  </a:lnTo>
                  <a:lnTo>
                    <a:pt x="300268" y="8073"/>
                  </a:lnTo>
                  <a:lnTo>
                    <a:pt x="300483" y="8037"/>
                  </a:lnTo>
                  <a:lnTo>
                    <a:pt x="300695" y="7978"/>
                  </a:lnTo>
                  <a:lnTo>
                    <a:pt x="300910" y="7892"/>
                  </a:lnTo>
                  <a:lnTo>
                    <a:pt x="301323" y="7702"/>
                  </a:lnTo>
                  <a:lnTo>
                    <a:pt x="301535" y="7597"/>
                  </a:lnTo>
                  <a:lnTo>
                    <a:pt x="301742" y="7475"/>
                  </a:lnTo>
                  <a:lnTo>
                    <a:pt x="302347" y="7089"/>
                  </a:lnTo>
                  <a:lnTo>
                    <a:pt x="302528" y="6962"/>
                  </a:lnTo>
                  <a:lnTo>
                    <a:pt x="302887" y="6694"/>
                  </a:lnTo>
                  <a:lnTo>
                    <a:pt x="303072" y="6572"/>
                  </a:lnTo>
                  <a:lnTo>
                    <a:pt x="303265" y="6472"/>
                  </a:lnTo>
                  <a:lnTo>
                    <a:pt x="303412" y="6409"/>
                  </a:lnTo>
                  <a:lnTo>
                    <a:pt x="303567" y="6354"/>
                  </a:lnTo>
                  <a:lnTo>
                    <a:pt x="303723" y="6309"/>
                  </a:lnTo>
                  <a:lnTo>
                    <a:pt x="303882" y="6273"/>
                  </a:lnTo>
                  <a:lnTo>
                    <a:pt x="304176" y="6214"/>
                  </a:lnTo>
                  <a:lnTo>
                    <a:pt x="304316" y="6196"/>
                  </a:lnTo>
                  <a:lnTo>
                    <a:pt x="304460" y="6182"/>
                  </a:lnTo>
                  <a:lnTo>
                    <a:pt x="304599" y="6178"/>
                  </a:lnTo>
                  <a:lnTo>
                    <a:pt x="304739" y="6182"/>
                  </a:lnTo>
                  <a:lnTo>
                    <a:pt x="304894" y="6200"/>
                  </a:lnTo>
                  <a:lnTo>
                    <a:pt x="305351" y="6314"/>
                  </a:lnTo>
                  <a:lnTo>
                    <a:pt x="305506" y="6332"/>
                  </a:lnTo>
                  <a:lnTo>
                    <a:pt x="306274" y="6069"/>
                  </a:lnTo>
                  <a:lnTo>
                    <a:pt x="306459" y="5856"/>
                  </a:lnTo>
                  <a:lnTo>
                    <a:pt x="306565" y="5724"/>
                  </a:lnTo>
                  <a:lnTo>
                    <a:pt x="306667" y="5583"/>
                  </a:lnTo>
                  <a:lnTo>
                    <a:pt x="306758" y="5434"/>
                  </a:lnTo>
                  <a:lnTo>
                    <a:pt x="306844" y="5284"/>
                  </a:lnTo>
                  <a:lnTo>
                    <a:pt x="306924" y="5130"/>
                  </a:lnTo>
                  <a:lnTo>
                    <a:pt x="307011" y="4926"/>
                  </a:lnTo>
                  <a:lnTo>
                    <a:pt x="307086" y="4717"/>
                  </a:lnTo>
                  <a:lnTo>
                    <a:pt x="307218" y="4291"/>
                  </a:lnTo>
                  <a:lnTo>
                    <a:pt x="307494" y="3488"/>
                  </a:lnTo>
                  <a:lnTo>
                    <a:pt x="307570" y="3293"/>
                  </a:lnTo>
                  <a:lnTo>
                    <a:pt x="307657" y="3107"/>
                  </a:lnTo>
                  <a:lnTo>
                    <a:pt x="307774" y="2889"/>
                  </a:lnTo>
                  <a:lnTo>
                    <a:pt x="307906" y="2676"/>
                  </a:lnTo>
                  <a:lnTo>
                    <a:pt x="308046" y="2472"/>
                  </a:lnTo>
                  <a:lnTo>
                    <a:pt x="308446" y="1909"/>
                  </a:lnTo>
                  <a:lnTo>
                    <a:pt x="308791" y="1451"/>
                  </a:lnTo>
                  <a:lnTo>
                    <a:pt x="308907" y="1301"/>
                  </a:lnTo>
                  <a:lnTo>
                    <a:pt x="309373" y="712"/>
                  </a:lnTo>
                  <a:lnTo>
                    <a:pt x="309505" y="603"/>
                  </a:lnTo>
                  <a:lnTo>
                    <a:pt x="309649" y="508"/>
                  </a:lnTo>
                  <a:lnTo>
                    <a:pt x="309800" y="417"/>
                  </a:lnTo>
                  <a:lnTo>
                    <a:pt x="310113" y="267"/>
                  </a:lnTo>
                  <a:lnTo>
                    <a:pt x="310336" y="186"/>
                  </a:lnTo>
                  <a:lnTo>
                    <a:pt x="310563" y="117"/>
                  </a:lnTo>
                  <a:lnTo>
                    <a:pt x="310797" y="68"/>
                  </a:lnTo>
                  <a:lnTo>
                    <a:pt x="311035" y="31"/>
                  </a:lnTo>
                  <a:lnTo>
                    <a:pt x="311273" y="4"/>
                  </a:lnTo>
                  <a:lnTo>
                    <a:pt x="311488" y="0"/>
                  </a:lnTo>
                  <a:lnTo>
                    <a:pt x="311705" y="9"/>
                  </a:lnTo>
                  <a:lnTo>
                    <a:pt x="312139" y="45"/>
                  </a:lnTo>
                  <a:lnTo>
                    <a:pt x="312354" y="59"/>
                  </a:lnTo>
                  <a:lnTo>
                    <a:pt x="313223" y="68"/>
                  </a:lnTo>
                  <a:lnTo>
                    <a:pt x="313439" y="77"/>
                  </a:lnTo>
                  <a:lnTo>
                    <a:pt x="313956" y="113"/>
                  </a:lnTo>
                  <a:lnTo>
                    <a:pt x="314213" y="140"/>
                  </a:lnTo>
                  <a:lnTo>
                    <a:pt x="314728" y="204"/>
                  </a:lnTo>
                  <a:lnTo>
                    <a:pt x="315378" y="299"/>
                  </a:lnTo>
                  <a:lnTo>
                    <a:pt x="315699" y="358"/>
                  </a:lnTo>
                  <a:lnTo>
                    <a:pt x="316016" y="426"/>
                  </a:lnTo>
                  <a:lnTo>
                    <a:pt x="316333" y="512"/>
                  </a:lnTo>
                  <a:lnTo>
                    <a:pt x="316571" y="585"/>
                  </a:lnTo>
                  <a:lnTo>
                    <a:pt x="316809" y="671"/>
                  </a:lnTo>
                  <a:lnTo>
                    <a:pt x="317045" y="762"/>
                  </a:lnTo>
                  <a:lnTo>
                    <a:pt x="317513" y="952"/>
                  </a:lnTo>
                  <a:lnTo>
                    <a:pt x="317793" y="1070"/>
                  </a:lnTo>
                  <a:lnTo>
                    <a:pt x="318624" y="1451"/>
                  </a:lnTo>
                  <a:lnTo>
                    <a:pt x="318903" y="1574"/>
                  </a:lnTo>
                  <a:lnTo>
                    <a:pt x="319679" y="1868"/>
                  </a:lnTo>
                  <a:lnTo>
                    <a:pt x="319887" y="1968"/>
                  </a:lnTo>
                  <a:lnTo>
                    <a:pt x="320091" y="2072"/>
                  </a:lnTo>
                  <a:lnTo>
                    <a:pt x="320483" y="2313"/>
                  </a:lnTo>
                  <a:lnTo>
                    <a:pt x="320672" y="2440"/>
                  </a:lnTo>
                  <a:lnTo>
                    <a:pt x="320805" y="2549"/>
                  </a:lnTo>
                  <a:lnTo>
                    <a:pt x="321058" y="2785"/>
                  </a:lnTo>
                  <a:lnTo>
                    <a:pt x="321186" y="2893"/>
                  </a:lnTo>
                  <a:lnTo>
                    <a:pt x="321330" y="2980"/>
                  </a:lnTo>
                  <a:lnTo>
                    <a:pt x="321481" y="3025"/>
                  </a:lnTo>
                  <a:lnTo>
                    <a:pt x="321647" y="3043"/>
                  </a:lnTo>
                  <a:lnTo>
                    <a:pt x="321817" y="3057"/>
                  </a:lnTo>
                  <a:lnTo>
                    <a:pt x="321983" y="3080"/>
                  </a:lnTo>
                  <a:lnTo>
                    <a:pt x="322430" y="3393"/>
                  </a:lnTo>
                  <a:lnTo>
                    <a:pt x="322611" y="3597"/>
                  </a:lnTo>
                  <a:lnTo>
                    <a:pt x="322989" y="3987"/>
                  </a:lnTo>
                  <a:lnTo>
                    <a:pt x="323242" y="4204"/>
                  </a:lnTo>
                  <a:lnTo>
                    <a:pt x="323374" y="4304"/>
                  </a:lnTo>
                  <a:lnTo>
                    <a:pt x="323507" y="4399"/>
                  </a:lnTo>
                  <a:lnTo>
                    <a:pt x="323646" y="4490"/>
                  </a:lnTo>
                  <a:lnTo>
                    <a:pt x="323805" y="4585"/>
                  </a:lnTo>
                  <a:lnTo>
                    <a:pt x="323971" y="4676"/>
                  </a:lnTo>
                  <a:lnTo>
                    <a:pt x="324141" y="4762"/>
                  </a:lnTo>
                  <a:lnTo>
                    <a:pt x="324478" y="4926"/>
                  </a:lnTo>
                  <a:lnTo>
                    <a:pt x="324781" y="5084"/>
                  </a:lnTo>
                  <a:lnTo>
                    <a:pt x="325083" y="5230"/>
                  </a:lnTo>
                  <a:lnTo>
                    <a:pt x="325499" y="5388"/>
                  </a:lnTo>
                  <a:lnTo>
                    <a:pt x="326024" y="5334"/>
                  </a:lnTo>
                  <a:lnTo>
                    <a:pt x="326258" y="5130"/>
                  </a:lnTo>
                  <a:lnTo>
                    <a:pt x="326386" y="5093"/>
                  </a:lnTo>
                  <a:lnTo>
                    <a:pt x="326526" y="5084"/>
                  </a:lnTo>
                  <a:lnTo>
                    <a:pt x="326817" y="5084"/>
                  </a:lnTo>
                  <a:lnTo>
                    <a:pt x="326957" y="5071"/>
                  </a:lnTo>
                  <a:lnTo>
                    <a:pt x="327089" y="5048"/>
                  </a:lnTo>
                  <a:lnTo>
                    <a:pt x="327770" y="4676"/>
                  </a:lnTo>
                  <a:lnTo>
                    <a:pt x="328057" y="4191"/>
                  </a:lnTo>
                  <a:lnTo>
                    <a:pt x="328344" y="3692"/>
                  </a:lnTo>
                  <a:lnTo>
                    <a:pt x="328465" y="3538"/>
                  </a:lnTo>
                  <a:lnTo>
                    <a:pt x="328597" y="3388"/>
                  </a:lnTo>
                  <a:lnTo>
                    <a:pt x="328741" y="3252"/>
                  </a:lnTo>
                  <a:lnTo>
                    <a:pt x="328892" y="3129"/>
                  </a:lnTo>
                  <a:lnTo>
                    <a:pt x="329285" y="2957"/>
                  </a:lnTo>
                  <a:lnTo>
                    <a:pt x="329651" y="2871"/>
                  </a:lnTo>
                  <a:lnTo>
                    <a:pt x="329815" y="2812"/>
                  </a:lnTo>
                  <a:lnTo>
                    <a:pt x="330295" y="2622"/>
                  </a:lnTo>
                  <a:lnTo>
                    <a:pt x="330461" y="2567"/>
                  </a:lnTo>
                  <a:lnTo>
                    <a:pt x="330619" y="2526"/>
                  </a:lnTo>
                  <a:lnTo>
                    <a:pt x="331405" y="2377"/>
                  </a:lnTo>
                  <a:lnTo>
                    <a:pt x="331685" y="2313"/>
                  </a:lnTo>
                  <a:lnTo>
                    <a:pt x="331828" y="2290"/>
                  </a:lnTo>
                  <a:lnTo>
                    <a:pt x="331968" y="2277"/>
                  </a:lnTo>
                  <a:lnTo>
                    <a:pt x="332134" y="2272"/>
                  </a:lnTo>
                  <a:lnTo>
                    <a:pt x="332308" y="2272"/>
                  </a:lnTo>
                  <a:lnTo>
                    <a:pt x="332478" y="2286"/>
                  </a:lnTo>
                  <a:lnTo>
                    <a:pt x="332644" y="2313"/>
                  </a:lnTo>
                  <a:lnTo>
                    <a:pt x="333269" y="2599"/>
                  </a:lnTo>
                  <a:lnTo>
                    <a:pt x="334088" y="2944"/>
                  </a:lnTo>
                  <a:lnTo>
                    <a:pt x="334240" y="2971"/>
                  </a:lnTo>
                  <a:lnTo>
                    <a:pt x="334387" y="3016"/>
                  </a:lnTo>
                  <a:lnTo>
                    <a:pt x="334534" y="3071"/>
                  </a:lnTo>
                  <a:lnTo>
                    <a:pt x="334678" y="3134"/>
                  </a:lnTo>
                  <a:lnTo>
                    <a:pt x="334818" y="3202"/>
                  </a:lnTo>
                  <a:lnTo>
                    <a:pt x="334946" y="3275"/>
                  </a:lnTo>
                  <a:lnTo>
                    <a:pt x="335312" y="3524"/>
                  </a:lnTo>
                  <a:lnTo>
                    <a:pt x="335442" y="3597"/>
                  </a:lnTo>
                  <a:lnTo>
                    <a:pt x="335631" y="3678"/>
                  </a:lnTo>
                  <a:lnTo>
                    <a:pt x="335831" y="3746"/>
                  </a:lnTo>
                  <a:lnTo>
                    <a:pt x="336035" y="3805"/>
                  </a:lnTo>
                  <a:lnTo>
                    <a:pt x="336228" y="3873"/>
                  </a:lnTo>
                  <a:lnTo>
                    <a:pt x="336413" y="3964"/>
                  </a:lnTo>
                  <a:lnTo>
                    <a:pt x="336549" y="4050"/>
                  </a:lnTo>
                  <a:lnTo>
                    <a:pt x="337127" y="4572"/>
                  </a:lnTo>
                  <a:lnTo>
                    <a:pt x="337720" y="5171"/>
                  </a:lnTo>
                  <a:lnTo>
                    <a:pt x="337978" y="5316"/>
                  </a:lnTo>
                  <a:lnTo>
                    <a:pt x="338105" y="5398"/>
                  </a:lnTo>
                  <a:lnTo>
                    <a:pt x="338235" y="5493"/>
                  </a:lnTo>
                  <a:lnTo>
                    <a:pt x="338367" y="5597"/>
                  </a:lnTo>
                  <a:lnTo>
                    <a:pt x="338495" y="5706"/>
                  </a:lnTo>
                  <a:lnTo>
                    <a:pt x="338624" y="5806"/>
                  </a:lnTo>
                  <a:lnTo>
                    <a:pt x="338760" y="5896"/>
                  </a:lnTo>
                  <a:lnTo>
                    <a:pt x="338934" y="5996"/>
                  </a:lnTo>
                  <a:lnTo>
                    <a:pt x="339485" y="6241"/>
                  </a:lnTo>
                  <a:lnTo>
                    <a:pt x="339663" y="6336"/>
                  </a:lnTo>
                  <a:lnTo>
                    <a:pt x="339802" y="6423"/>
                  </a:lnTo>
                  <a:lnTo>
                    <a:pt x="340074" y="6618"/>
                  </a:lnTo>
                  <a:lnTo>
                    <a:pt x="340214" y="6713"/>
                  </a:lnTo>
                  <a:lnTo>
                    <a:pt x="340501" y="6894"/>
                  </a:lnTo>
                  <a:lnTo>
                    <a:pt x="340801" y="7067"/>
                  </a:lnTo>
                  <a:lnTo>
                    <a:pt x="340956" y="7144"/>
                  </a:lnTo>
                  <a:lnTo>
                    <a:pt x="341114" y="7203"/>
                  </a:lnTo>
                  <a:lnTo>
                    <a:pt x="341303" y="7248"/>
                  </a:lnTo>
                  <a:lnTo>
                    <a:pt x="341496" y="7271"/>
                  </a:lnTo>
                  <a:lnTo>
                    <a:pt x="341696" y="7284"/>
                  </a:lnTo>
                  <a:lnTo>
                    <a:pt x="341896" y="7289"/>
                  </a:lnTo>
                  <a:lnTo>
                    <a:pt x="342093" y="7289"/>
                  </a:lnTo>
                  <a:lnTo>
                    <a:pt x="342387" y="7271"/>
                  </a:lnTo>
                  <a:lnTo>
                    <a:pt x="342682" y="7234"/>
                  </a:lnTo>
                  <a:lnTo>
                    <a:pt x="342977" y="7184"/>
                  </a:lnTo>
                  <a:lnTo>
                    <a:pt x="343567" y="7067"/>
                  </a:lnTo>
                  <a:lnTo>
                    <a:pt x="343854" y="6980"/>
                  </a:lnTo>
                  <a:lnTo>
                    <a:pt x="344156" y="6863"/>
                  </a:lnTo>
                  <a:lnTo>
                    <a:pt x="344451" y="6754"/>
                  </a:lnTo>
                  <a:lnTo>
                    <a:pt x="344716" y="6699"/>
                  </a:lnTo>
                  <a:lnTo>
                    <a:pt x="344863" y="6654"/>
                  </a:lnTo>
                  <a:lnTo>
                    <a:pt x="345161" y="6581"/>
                  </a:lnTo>
                  <a:lnTo>
                    <a:pt x="345312" y="6554"/>
                  </a:lnTo>
                  <a:lnTo>
                    <a:pt x="345464" y="6531"/>
                  </a:lnTo>
                  <a:lnTo>
                    <a:pt x="345679" y="6509"/>
                  </a:lnTo>
                  <a:lnTo>
                    <a:pt x="345898" y="6500"/>
                  </a:lnTo>
                  <a:lnTo>
                    <a:pt x="346117" y="6500"/>
                  </a:lnTo>
                  <a:lnTo>
                    <a:pt x="346336" y="6513"/>
                  </a:lnTo>
                  <a:lnTo>
                    <a:pt x="346545" y="6549"/>
                  </a:lnTo>
                  <a:lnTo>
                    <a:pt x="346725" y="6604"/>
                  </a:lnTo>
                  <a:lnTo>
                    <a:pt x="346900" y="6672"/>
                  </a:lnTo>
                  <a:lnTo>
                    <a:pt x="347074" y="6749"/>
                  </a:lnTo>
                  <a:lnTo>
                    <a:pt x="347244" y="6835"/>
                  </a:lnTo>
                  <a:lnTo>
                    <a:pt x="347591" y="6999"/>
                  </a:lnTo>
                  <a:lnTo>
                    <a:pt x="347943" y="7175"/>
                  </a:lnTo>
                  <a:lnTo>
                    <a:pt x="348294" y="7361"/>
                  </a:lnTo>
                  <a:lnTo>
                    <a:pt x="348692" y="7488"/>
                  </a:lnTo>
                  <a:lnTo>
                    <a:pt x="349908" y="8287"/>
                  </a:lnTo>
                  <a:lnTo>
                    <a:pt x="350354" y="8491"/>
                  </a:lnTo>
                  <a:lnTo>
                    <a:pt x="351117" y="9216"/>
                  </a:lnTo>
                  <a:lnTo>
                    <a:pt x="353294" y="10550"/>
                  </a:lnTo>
                  <a:lnTo>
                    <a:pt x="353551" y="10686"/>
                  </a:lnTo>
                  <a:lnTo>
                    <a:pt x="355154" y="11425"/>
                  </a:lnTo>
                  <a:lnTo>
                    <a:pt x="355921" y="11961"/>
                  </a:lnTo>
                  <a:lnTo>
                    <a:pt x="357074" y="12496"/>
                  </a:lnTo>
                  <a:lnTo>
                    <a:pt x="359053" y="13829"/>
                  </a:lnTo>
                  <a:lnTo>
                    <a:pt x="359386" y="14143"/>
                  </a:lnTo>
                  <a:lnTo>
                    <a:pt x="359444" y="14306"/>
                  </a:lnTo>
                  <a:lnTo>
                    <a:pt x="359576" y="14633"/>
                  </a:lnTo>
                  <a:lnTo>
                    <a:pt x="359727" y="14946"/>
                  </a:lnTo>
                  <a:lnTo>
                    <a:pt x="359818" y="15100"/>
                  </a:lnTo>
                  <a:lnTo>
                    <a:pt x="360116" y="15540"/>
                  </a:lnTo>
                  <a:lnTo>
                    <a:pt x="360207" y="15689"/>
                  </a:lnTo>
                  <a:lnTo>
                    <a:pt x="360294" y="15857"/>
                  </a:lnTo>
                  <a:lnTo>
                    <a:pt x="360448" y="16202"/>
                  </a:lnTo>
                  <a:lnTo>
                    <a:pt x="360743" y="16769"/>
                  </a:lnTo>
                  <a:lnTo>
                    <a:pt x="361011" y="17213"/>
                  </a:lnTo>
                  <a:lnTo>
                    <a:pt x="361185" y="17540"/>
                  </a:lnTo>
                  <a:lnTo>
                    <a:pt x="361446" y="17830"/>
                  </a:lnTo>
                  <a:lnTo>
                    <a:pt x="361759" y="18356"/>
                  </a:lnTo>
                  <a:lnTo>
                    <a:pt x="362463" y="18951"/>
                  </a:lnTo>
                  <a:lnTo>
                    <a:pt x="364201" y="19241"/>
                  </a:lnTo>
                  <a:lnTo>
                    <a:pt x="364526" y="19114"/>
                  </a:lnTo>
                  <a:lnTo>
                    <a:pt x="365596" y="18783"/>
                  </a:lnTo>
                  <a:lnTo>
                    <a:pt x="366397" y="17658"/>
                  </a:lnTo>
                  <a:lnTo>
                    <a:pt x="366453" y="17513"/>
                  </a:lnTo>
                  <a:lnTo>
                    <a:pt x="366552" y="17368"/>
                  </a:lnTo>
                  <a:lnTo>
                    <a:pt x="366680" y="17232"/>
                  </a:lnTo>
                  <a:lnTo>
                    <a:pt x="366824" y="17109"/>
                  </a:lnTo>
                  <a:lnTo>
                    <a:pt x="366967" y="17000"/>
                  </a:lnTo>
                  <a:lnTo>
                    <a:pt x="367165" y="16891"/>
                  </a:lnTo>
                  <a:lnTo>
                    <a:pt x="367383" y="16814"/>
                  </a:lnTo>
                  <a:lnTo>
                    <a:pt x="367618" y="16760"/>
                  </a:lnTo>
                  <a:lnTo>
                    <a:pt x="368332" y="16624"/>
                  </a:lnTo>
                  <a:lnTo>
                    <a:pt x="368577" y="16592"/>
                  </a:lnTo>
                  <a:lnTo>
                    <a:pt x="368823" y="16565"/>
                  </a:lnTo>
                  <a:lnTo>
                    <a:pt x="369072" y="16542"/>
                  </a:lnTo>
                  <a:lnTo>
                    <a:pt x="369650" y="16479"/>
                  </a:lnTo>
                  <a:lnTo>
                    <a:pt x="370365" y="16497"/>
                  </a:lnTo>
                  <a:lnTo>
                    <a:pt x="370622" y="16674"/>
                  </a:lnTo>
                  <a:lnTo>
                    <a:pt x="370985" y="17032"/>
                  </a:lnTo>
                  <a:lnTo>
                    <a:pt x="371128" y="17118"/>
                  </a:lnTo>
                  <a:lnTo>
                    <a:pt x="371574" y="17345"/>
                  </a:lnTo>
                  <a:lnTo>
                    <a:pt x="371956" y="17635"/>
                  </a:lnTo>
                  <a:lnTo>
                    <a:pt x="372300" y="17966"/>
                  </a:lnTo>
                  <a:lnTo>
                    <a:pt x="372704" y="18320"/>
                  </a:lnTo>
                  <a:lnTo>
                    <a:pt x="372833" y="18443"/>
                  </a:lnTo>
                  <a:lnTo>
                    <a:pt x="373052" y="18697"/>
                  </a:lnTo>
                  <a:lnTo>
                    <a:pt x="373226" y="18951"/>
                  </a:lnTo>
                  <a:lnTo>
                    <a:pt x="373400" y="19214"/>
                  </a:lnTo>
                  <a:lnTo>
                    <a:pt x="373728" y="19695"/>
                  </a:lnTo>
                  <a:lnTo>
                    <a:pt x="373921" y="19989"/>
                  </a:lnTo>
                  <a:lnTo>
                    <a:pt x="374038" y="20162"/>
                  </a:lnTo>
                  <a:lnTo>
                    <a:pt x="374148" y="20334"/>
                  </a:lnTo>
                  <a:lnTo>
                    <a:pt x="374242" y="20516"/>
                  </a:lnTo>
                  <a:lnTo>
                    <a:pt x="374318" y="20702"/>
                  </a:lnTo>
                  <a:lnTo>
                    <a:pt x="374356" y="20874"/>
                  </a:lnTo>
                  <a:lnTo>
                    <a:pt x="374375" y="21046"/>
                  </a:lnTo>
                  <a:lnTo>
                    <a:pt x="374390" y="21405"/>
                  </a:lnTo>
                  <a:lnTo>
                    <a:pt x="374405" y="21582"/>
                  </a:lnTo>
                  <a:lnTo>
                    <a:pt x="374473" y="22072"/>
                  </a:lnTo>
                  <a:lnTo>
                    <a:pt x="374499" y="22230"/>
                  </a:lnTo>
                  <a:lnTo>
                    <a:pt x="374533" y="22389"/>
                  </a:lnTo>
                  <a:lnTo>
                    <a:pt x="374571" y="22543"/>
                  </a:lnTo>
                  <a:lnTo>
                    <a:pt x="374658" y="22843"/>
                  </a:lnTo>
                  <a:lnTo>
                    <a:pt x="374711" y="22988"/>
                  </a:lnTo>
                  <a:lnTo>
                    <a:pt x="375505" y="23959"/>
                  </a:lnTo>
                  <a:lnTo>
                    <a:pt x="375512" y="24104"/>
                  </a:lnTo>
                  <a:lnTo>
                    <a:pt x="375512" y="24412"/>
                  </a:lnTo>
                  <a:lnTo>
                    <a:pt x="375690" y="24757"/>
                  </a:lnTo>
                  <a:lnTo>
                    <a:pt x="375875" y="24947"/>
                  </a:lnTo>
                  <a:lnTo>
                    <a:pt x="376053" y="25165"/>
                  </a:lnTo>
                  <a:lnTo>
                    <a:pt x="376404" y="25650"/>
                  </a:lnTo>
                  <a:lnTo>
                    <a:pt x="376487" y="25796"/>
                  </a:lnTo>
                  <a:lnTo>
                    <a:pt x="376563" y="25941"/>
                  </a:lnTo>
                  <a:lnTo>
                    <a:pt x="376631" y="26095"/>
                  </a:lnTo>
                  <a:lnTo>
                    <a:pt x="376854" y="26549"/>
                  </a:lnTo>
                  <a:lnTo>
                    <a:pt x="377099" y="27020"/>
                  </a:lnTo>
                  <a:lnTo>
                    <a:pt x="377379" y="27533"/>
                  </a:lnTo>
                  <a:lnTo>
                    <a:pt x="377481" y="27710"/>
                  </a:lnTo>
                  <a:lnTo>
                    <a:pt x="377693" y="28059"/>
                  </a:lnTo>
                  <a:lnTo>
                    <a:pt x="377810" y="28232"/>
                  </a:lnTo>
                  <a:lnTo>
                    <a:pt x="378056" y="28563"/>
                  </a:lnTo>
                  <a:lnTo>
                    <a:pt x="378173" y="28735"/>
                  </a:lnTo>
                  <a:lnTo>
                    <a:pt x="378275" y="28912"/>
                  </a:lnTo>
                  <a:lnTo>
                    <a:pt x="378350" y="29098"/>
                  </a:lnTo>
                  <a:lnTo>
                    <a:pt x="378464" y="29493"/>
                  </a:lnTo>
                  <a:lnTo>
                    <a:pt x="378524" y="29683"/>
                  </a:lnTo>
                  <a:lnTo>
                    <a:pt x="378607" y="29864"/>
                  </a:lnTo>
                  <a:lnTo>
                    <a:pt x="378698" y="30001"/>
                  </a:lnTo>
                  <a:lnTo>
                    <a:pt x="379027" y="30373"/>
                  </a:lnTo>
                  <a:lnTo>
                    <a:pt x="379121" y="30504"/>
                  </a:lnTo>
                  <a:lnTo>
                    <a:pt x="379193" y="30636"/>
                  </a:lnTo>
                  <a:lnTo>
                    <a:pt x="379257" y="30772"/>
                  </a:lnTo>
                  <a:lnTo>
                    <a:pt x="379318" y="30912"/>
                  </a:lnTo>
                  <a:lnTo>
                    <a:pt x="379458" y="31175"/>
                  </a:lnTo>
                  <a:lnTo>
                    <a:pt x="379563" y="31316"/>
                  </a:lnTo>
                  <a:lnTo>
                    <a:pt x="379677" y="31448"/>
                  </a:lnTo>
                  <a:lnTo>
                    <a:pt x="380043" y="31820"/>
                  </a:lnTo>
                  <a:lnTo>
                    <a:pt x="380421" y="32173"/>
                  </a:lnTo>
                  <a:lnTo>
                    <a:pt x="380482" y="32328"/>
                  </a:lnTo>
                  <a:lnTo>
                    <a:pt x="380501" y="32509"/>
                  </a:lnTo>
                  <a:lnTo>
                    <a:pt x="380493" y="32704"/>
                  </a:lnTo>
                  <a:lnTo>
                    <a:pt x="380482" y="32899"/>
                  </a:lnTo>
                  <a:lnTo>
                    <a:pt x="380478" y="33090"/>
                  </a:lnTo>
                  <a:lnTo>
                    <a:pt x="380482" y="33326"/>
                  </a:lnTo>
                  <a:lnTo>
                    <a:pt x="380478" y="33679"/>
                  </a:lnTo>
                  <a:lnTo>
                    <a:pt x="380758" y="34256"/>
                  </a:lnTo>
                  <a:lnTo>
                    <a:pt x="380939" y="34977"/>
                  </a:lnTo>
                  <a:lnTo>
                    <a:pt x="380932" y="35367"/>
                  </a:lnTo>
                  <a:lnTo>
                    <a:pt x="380992" y="35694"/>
                  </a:lnTo>
                  <a:lnTo>
                    <a:pt x="380977" y="36664"/>
                  </a:lnTo>
                  <a:lnTo>
                    <a:pt x="380905" y="36991"/>
                  </a:lnTo>
                  <a:lnTo>
                    <a:pt x="380897" y="37445"/>
                  </a:lnTo>
                  <a:lnTo>
                    <a:pt x="380425" y="38801"/>
                  </a:lnTo>
                  <a:lnTo>
                    <a:pt x="379699" y="39894"/>
                  </a:lnTo>
                  <a:lnTo>
                    <a:pt x="379042" y="40534"/>
                  </a:lnTo>
                  <a:lnTo>
                    <a:pt x="378770" y="40724"/>
                  </a:lnTo>
                  <a:lnTo>
                    <a:pt x="378494" y="40910"/>
                  </a:lnTo>
                  <a:lnTo>
                    <a:pt x="378211" y="41087"/>
                  </a:lnTo>
                  <a:lnTo>
                    <a:pt x="377923" y="41259"/>
                  </a:lnTo>
                  <a:lnTo>
                    <a:pt x="377636" y="41423"/>
                  </a:lnTo>
                  <a:lnTo>
                    <a:pt x="377338" y="41582"/>
                  </a:lnTo>
                  <a:lnTo>
                    <a:pt x="377035" y="41736"/>
                  </a:lnTo>
                  <a:lnTo>
                    <a:pt x="376729" y="41881"/>
                  </a:lnTo>
                  <a:lnTo>
                    <a:pt x="376423" y="42022"/>
                  </a:lnTo>
                  <a:lnTo>
                    <a:pt x="376113" y="42158"/>
                  </a:lnTo>
                  <a:lnTo>
                    <a:pt x="375739" y="42294"/>
                  </a:lnTo>
                  <a:lnTo>
                    <a:pt x="375554" y="42357"/>
                  </a:lnTo>
                  <a:lnTo>
                    <a:pt x="375372" y="42430"/>
                  </a:lnTo>
                  <a:lnTo>
                    <a:pt x="375093" y="42584"/>
                  </a:lnTo>
                  <a:lnTo>
                    <a:pt x="374529" y="43110"/>
                  </a:lnTo>
                  <a:lnTo>
                    <a:pt x="374393" y="43328"/>
                  </a:lnTo>
                  <a:lnTo>
                    <a:pt x="374269" y="43591"/>
                  </a:lnTo>
                  <a:lnTo>
                    <a:pt x="374303" y="43718"/>
                  </a:lnTo>
                  <a:lnTo>
                    <a:pt x="374492" y="44217"/>
                  </a:lnTo>
                  <a:lnTo>
                    <a:pt x="374571" y="44371"/>
                  </a:lnTo>
                  <a:lnTo>
                    <a:pt x="374768" y="44657"/>
                  </a:lnTo>
                  <a:lnTo>
                    <a:pt x="374873" y="44802"/>
                  </a:lnTo>
                  <a:lnTo>
                    <a:pt x="374968" y="44947"/>
                  </a:lnTo>
                  <a:lnTo>
                    <a:pt x="375274" y="45397"/>
                  </a:lnTo>
                  <a:lnTo>
                    <a:pt x="375369" y="45551"/>
                  </a:lnTo>
                  <a:lnTo>
                    <a:pt x="375448" y="45714"/>
                  </a:lnTo>
                  <a:lnTo>
                    <a:pt x="375539" y="46000"/>
                  </a:lnTo>
                  <a:lnTo>
                    <a:pt x="375588" y="46299"/>
                  </a:lnTo>
                  <a:lnTo>
                    <a:pt x="375641" y="46925"/>
                  </a:lnTo>
                  <a:lnTo>
                    <a:pt x="375690" y="47234"/>
                  </a:lnTo>
                  <a:lnTo>
                    <a:pt x="375731" y="47433"/>
                  </a:lnTo>
                  <a:lnTo>
                    <a:pt x="375830" y="47833"/>
                  </a:lnTo>
                  <a:lnTo>
                    <a:pt x="375935" y="48227"/>
                  </a:lnTo>
                  <a:lnTo>
                    <a:pt x="376000" y="48431"/>
                  </a:lnTo>
                  <a:lnTo>
                    <a:pt x="376204" y="49048"/>
                  </a:lnTo>
                  <a:lnTo>
                    <a:pt x="376306" y="49429"/>
                  </a:lnTo>
                  <a:lnTo>
                    <a:pt x="376347" y="49602"/>
                  </a:lnTo>
                  <a:lnTo>
                    <a:pt x="376385" y="49779"/>
                  </a:lnTo>
                  <a:lnTo>
                    <a:pt x="376415" y="49956"/>
                  </a:lnTo>
                  <a:lnTo>
                    <a:pt x="376434" y="50133"/>
                  </a:lnTo>
                  <a:lnTo>
                    <a:pt x="376442" y="50341"/>
                  </a:lnTo>
                  <a:lnTo>
                    <a:pt x="376434" y="50554"/>
                  </a:lnTo>
                  <a:lnTo>
                    <a:pt x="376396" y="50981"/>
                  </a:lnTo>
                  <a:lnTo>
                    <a:pt x="376381" y="51194"/>
                  </a:lnTo>
                  <a:lnTo>
                    <a:pt x="376374" y="51376"/>
                  </a:lnTo>
                  <a:lnTo>
                    <a:pt x="376370" y="51557"/>
                  </a:lnTo>
                  <a:lnTo>
                    <a:pt x="376351" y="51924"/>
                  </a:lnTo>
                  <a:lnTo>
                    <a:pt x="376328" y="52101"/>
                  </a:lnTo>
                  <a:lnTo>
                    <a:pt x="376298" y="52287"/>
                  </a:lnTo>
                  <a:lnTo>
                    <a:pt x="376260" y="52478"/>
                  </a:lnTo>
                  <a:lnTo>
                    <a:pt x="376219" y="52664"/>
                  </a:lnTo>
                  <a:lnTo>
                    <a:pt x="376158" y="52841"/>
                  </a:lnTo>
                  <a:lnTo>
                    <a:pt x="376087" y="53009"/>
                  </a:lnTo>
                  <a:lnTo>
                    <a:pt x="375916" y="53258"/>
                  </a:lnTo>
                  <a:lnTo>
                    <a:pt x="375622" y="53607"/>
                  </a:lnTo>
                  <a:lnTo>
                    <a:pt x="375474" y="53803"/>
                  </a:lnTo>
                  <a:lnTo>
                    <a:pt x="375176" y="54184"/>
                  </a:lnTo>
                  <a:lnTo>
                    <a:pt x="375017" y="54369"/>
                  </a:lnTo>
                  <a:lnTo>
                    <a:pt x="374851" y="54546"/>
                  </a:lnTo>
                  <a:lnTo>
                    <a:pt x="374635" y="54746"/>
                  </a:lnTo>
                  <a:lnTo>
                    <a:pt x="374405" y="54932"/>
                  </a:lnTo>
                  <a:lnTo>
                    <a:pt x="374163" y="55109"/>
                  </a:lnTo>
                  <a:lnTo>
                    <a:pt x="373914" y="55277"/>
                  </a:lnTo>
                  <a:lnTo>
                    <a:pt x="373430" y="55581"/>
                  </a:lnTo>
                  <a:lnTo>
                    <a:pt x="373192" y="55721"/>
                  </a:lnTo>
                  <a:lnTo>
                    <a:pt x="372950" y="55853"/>
                  </a:lnTo>
                  <a:lnTo>
                    <a:pt x="372700" y="55966"/>
                  </a:lnTo>
                  <a:lnTo>
                    <a:pt x="372447" y="56062"/>
                  </a:lnTo>
                  <a:lnTo>
                    <a:pt x="372194" y="56125"/>
                  </a:lnTo>
                  <a:lnTo>
                    <a:pt x="371937" y="56161"/>
                  </a:lnTo>
                  <a:lnTo>
                    <a:pt x="371412" y="56220"/>
                  </a:lnTo>
                  <a:lnTo>
                    <a:pt x="371158" y="56266"/>
                  </a:lnTo>
                  <a:lnTo>
                    <a:pt x="370682" y="56415"/>
                  </a:lnTo>
                  <a:lnTo>
                    <a:pt x="370217" y="56588"/>
                  </a:lnTo>
                  <a:lnTo>
                    <a:pt x="369979" y="56665"/>
                  </a:lnTo>
                  <a:lnTo>
                    <a:pt x="369768" y="56729"/>
                  </a:lnTo>
                  <a:lnTo>
                    <a:pt x="369344" y="56846"/>
                  </a:lnTo>
                  <a:lnTo>
                    <a:pt x="368917" y="56951"/>
                  </a:lnTo>
                  <a:lnTo>
                    <a:pt x="368721" y="56992"/>
                  </a:lnTo>
                  <a:lnTo>
                    <a:pt x="368128" y="57087"/>
                  </a:lnTo>
                  <a:lnTo>
                    <a:pt x="367784" y="57155"/>
                  </a:lnTo>
                  <a:lnTo>
                    <a:pt x="367444" y="57159"/>
                  </a:lnTo>
                  <a:lnTo>
                    <a:pt x="366642" y="57264"/>
                  </a:lnTo>
                  <a:lnTo>
                    <a:pt x="366253" y="57894"/>
                  </a:lnTo>
                  <a:lnTo>
                    <a:pt x="366302" y="58516"/>
                  </a:lnTo>
                  <a:lnTo>
                    <a:pt x="366295" y="58706"/>
                  </a:lnTo>
                  <a:lnTo>
                    <a:pt x="366317" y="59600"/>
                  </a:lnTo>
                  <a:lnTo>
                    <a:pt x="366351" y="59750"/>
                  </a:lnTo>
                  <a:lnTo>
                    <a:pt x="366393" y="59899"/>
                  </a:lnTo>
                  <a:lnTo>
                    <a:pt x="366446" y="60049"/>
                  </a:lnTo>
                  <a:lnTo>
                    <a:pt x="366506" y="60194"/>
                  </a:lnTo>
                  <a:lnTo>
                    <a:pt x="366559" y="60340"/>
                  </a:lnTo>
                  <a:lnTo>
                    <a:pt x="366623" y="60503"/>
                  </a:lnTo>
                  <a:lnTo>
                    <a:pt x="366899" y="61147"/>
                  </a:lnTo>
                  <a:lnTo>
                    <a:pt x="367028" y="61469"/>
                  </a:lnTo>
                  <a:lnTo>
                    <a:pt x="367149" y="61791"/>
                  </a:lnTo>
                  <a:lnTo>
                    <a:pt x="367206" y="61955"/>
                  </a:lnTo>
                  <a:lnTo>
                    <a:pt x="367289" y="62222"/>
                  </a:lnTo>
                  <a:lnTo>
                    <a:pt x="367326" y="62358"/>
                  </a:lnTo>
                  <a:lnTo>
                    <a:pt x="367357" y="62494"/>
                  </a:lnTo>
                  <a:lnTo>
                    <a:pt x="367402" y="62744"/>
                  </a:lnTo>
                  <a:lnTo>
                    <a:pt x="367440" y="63211"/>
                  </a:lnTo>
                  <a:lnTo>
                    <a:pt x="367462" y="63388"/>
                  </a:lnTo>
                  <a:lnTo>
                    <a:pt x="367515" y="63746"/>
                  </a:lnTo>
                  <a:lnTo>
                    <a:pt x="367538" y="63928"/>
                  </a:lnTo>
                  <a:lnTo>
                    <a:pt x="367553" y="64109"/>
                  </a:lnTo>
                  <a:lnTo>
                    <a:pt x="367568" y="64431"/>
                  </a:lnTo>
                  <a:lnTo>
                    <a:pt x="367568" y="64595"/>
                  </a:lnTo>
                  <a:lnTo>
                    <a:pt x="367561" y="64754"/>
                  </a:lnTo>
                  <a:lnTo>
                    <a:pt x="367542" y="64912"/>
                  </a:lnTo>
                  <a:lnTo>
                    <a:pt x="367496" y="65089"/>
                  </a:lnTo>
                  <a:lnTo>
                    <a:pt x="367440" y="65262"/>
                  </a:lnTo>
                  <a:lnTo>
                    <a:pt x="367368" y="65434"/>
                  </a:lnTo>
                  <a:lnTo>
                    <a:pt x="367289" y="65606"/>
                  </a:lnTo>
                  <a:lnTo>
                    <a:pt x="367206" y="65770"/>
                  </a:lnTo>
                  <a:lnTo>
                    <a:pt x="367058" y="66042"/>
                  </a:lnTo>
                  <a:lnTo>
                    <a:pt x="366979" y="66178"/>
                  </a:lnTo>
                  <a:lnTo>
                    <a:pt x="366813" y="66437"/>
                  </a:lnTo>
                  <a:lnTo>
                    <a:pt x="366608" y="66732"/>
                  </a:lnTo>
                  <a:lnTo>
                    <a:pt x="366499" y="66872"/>
                  </a:lnTo>
                  <a:lnTo>
                    <a:pt x="366393" y="67017"/>
                  </a:lnTo>
                  <a:lnTo>
                    <a:pt x="366219" y="67285"/>
                  </a:lnTo>
                  <a:lnTo>
                    <a:pt x="365811" y="67834"/>
                  </a:lnTo>
                  <a:lnTo>
                    <a:pt x="365679" y="67911"/>
                  </a:lnTo>
                  <a:lnTo>
                    <a:pt x="365395" y="68047"/>
                  </a:lnTo>
                  <a:lnTo>
                    <a:pt x="365108" y="68179"/>
                  </a:lnTo>
                  <a:lnTo>
                    <a:pt x="364813" y="68306"/>
                  </a:lnTo>
                  <a:lnTo>
                    <a:pt x="364515" y="68419"/>
                  </a:lnTo>
                  <a:lnTo>
                    <a:pt x="364246" y="68510"/>
                  </a:lnTo>
                  <a:lnTo>
                    <a:pt x="363838" y="68632"/>
                  </a:lnTo>
                  <a:lnTo>
                    <a:pt x="363524" y="68732"/>
                  </a:lnTo>
                  <a:lnTo>
                    <a:pt x="363215" y="68841"/>
                  </a:lnTo>
                  <a:lnTo>
                    <a:pt x="363067" y="68909"/>
                  </a:lnTo>
                  <a:lnTo>
                    <a:pt x="362912" y="68995"/>
                  </a:lnTo>
                  <a:lnTo>
                    <a:pt x="362761" y="69091"/>
                  </a:lnTo>
                  <a:lnTo>
                    <a:pt x="362614" y="69195"/>
                  </a:lnTo>
                  <a:lnTo>
                    <a:pt x="362213" y="69499"/>
                  </a:lnTo>
                  <a:lnTo>
                    <a:pt x="361775" y="69848"/>
                  </a:lnTo>
                  <a:lnTo>
                    <a:pt x="361631" y="69939"/>
                  </a:lnTo>
                  <a:lnTo>
                    <a:pt x="361480" y="70016"/>
                  </a:lnTo>
                  <a:lnTo>
                    <a:pt x="361325" y="70089"/>
                  </a:lnTo>
                  <a:lnTo>
                    <a:pt x="361178" y="70166"/>
                  </a:lnTo>
                  <a:lnTo>
                    <a:pt x="360966" y="70302"/>
                  </a:lnTo>
                  <a:lnTo>
                    <a:pt x="360777" y="70456"/>
                  </a:lnTo>
                  <a:lnTo>
                    <a:pt x="360588" y="70588"/>
                  </a:lnTo>
                  <a:lnTo>
                    <a:pt x="360067" y="70878"/>
                  </a:lnTo>
                  <a:lnTo>
                    <a:pt x="359840" y="71023"/>
                  </a:lnTo>
                  <a:lnTo>
                    <a:pt x="359394" y="71322"/>
                  </a:lnTo>
                  <a:lnTo>
                    <a:pt x="359167" y="71468"/>
                  </a:lnTo>
                  <a:lnTo>
                    <a:pt x="358937" y="71599"/>
                  </a:lnTo>
                  <a:lnTo>
                    <a:pt x="358551" y="71785"/>
                  </a:lnTo>
                  <a:lnTo>
                    <a:pt x="358305" y="72003"/>
                  </a:lnTo>
                  <a:lnTo>
                    <a:pt x="358200" y="72139"/>
                  </a:lnTo>
                  <a:lnTo>
                    <a:pt x="358109" y="72284"/>
                  </a:lnTo>
                  <a:lnTo>
                    <a:pt x="358037" y="72429"/>
                  </a:lnTo>
                  <a:lnTo>
                    <a:pt x="357689" y="72570"/>
                  </a:lnTo>
                  <a:lnTo>
                    <a:pt x="357323" y="72693"/>
                  </a:lnTo>
                  <a:lnTo>
                    <a:pt x="356953" y="72792"/>
                  </a:lnTo>
                  <a:lnTo>
                    <a:pt x="356575" y="72870"/>
                  </a:lnTo>
                  <a:lnTo>
                    <a:pt x="356200" y="72915"/>
                  </a:lnTo>
                  <a:lnTo>
                    <a:pt x="355936" y="72933"/>
                  </a:lnTo>
                  <a:lnTo>
                    <a:pt x="355671" y="72938"/>
                  </a:lnTo>
                  <a:lnTo>
                    <a:pt x="355407" y="72929"/>
                  </a:lnTo>
                  <a:lnTo>
                    <a:pt x="355142" y="72915"/>
                  </a:lnTo>
                  <a:lnTo>
                    <a:pt x="354670" y="72879"/>
                  </a:lnTo>
                  <a:lnTo>
                    <a:pt x="353839" y="72783"/>
                  </a:lnTo>
                  <a:lnTo>
                    <a:pt x="353657" y="72752"/>
                  </a:lnTo>
                  <a:lnTo>
                    <a:pt x="353294" y="72679"/>
                  </a:lnTo>
                  <a:lnTo>
                    <a:pt x="353117" y="72661"/>
                  </a:lnTo>
                  <a:lnTo>
                    <a:pt x="352765" y="72711"/>
                  </a:lnTo>
                  <a:lnTo>
                    <a:pt x="352516" y="72811"/>
                  </a:lnTo>
                  <a:lnTo>
                    <a:pt x="352368" y="72915"/>
                  </a:lnTo>
                  <a:lnTo>
                    <a:pt x="352240" y="73056"/>
                  </a:lnTo>
                  <a:lnTo>
                    <a:pt x="352115" y="73210"/>
                  </a:lnTo>
                  <a:lnTo>
                    <a:pt x="351987" y="73355"/>
                  </a:lnTo>
                  <a:lnTo>
                    <a:pt x="351839" y="73464"/>
                  </a:lnTo>
                  <a:lnTo>
                    <a:pt x="351692" y="73532"/>
                  </a:lnTo>
                  <a:lnTo>
                    <a:pt x="351529" y="73586"/>
                  </a:lnTo>
                  <a:lnTo>
                    <a:pt x="351363" y="73627"/>
                  </a:lnTo>
                  <a:lnTo>
                    <a:pt x="351193" y="73645"/>
                  </a:lnTo>
                  <a:lnTo>
                    <a:pt x="351034" y="73641"/>
                  </a:lnTo>
                  <a:lnTo>
                    <a:pt x="350883" y="73609"/>
                  </a:lnTo>
                  <a:lnTo>
                    <a:pt x="350732" y="73555"/>
                  </a:lnTo>
                  <a:lnTo>
                    <a:pt x="350588" y="73482"/>
                  </a:lnTo>
                  <a:lnTo>
                    <a:pt x="350331" y="73296"/>
                  </a:lnTo>
                  <a:lnTo>
                    <a:pt x="350218" y="73155"/>
                  </a:lnTo>
                  <a:lnTo>
                    <a:pt x="350135" y="72987"/>
                  </a:lnTo>
                  <a:lnTo>
                    <a:pt x="350063" y="72801"/>
                  </a:lnTo>
                  <a:lnTo>
                    <a:pt x="349995" y="72611"/>
                  </a:lnTo>
                  <a:lnTo>
                    <a:pt x="349863" y="72298"/>
                  </a:lnTo>
                  <a:lnTo>
                    <a:pt x="349326" y="71726"/>
                  </a:lnTo>
                  <a:lnTo>
                    <a:pt x="349130" y="71708"/>
                  </a:lnTo>
                  <a:lnTo>
                    <a:pt x="348982" y="71699"/>
                  </a:lnTo>
                  <a:lnTo>
                    <a:pt x="348831" y="71695"/>
                  </a:lnTo>
                  <a:lnTo>
                    <a:pt x="348680" y="71708"/>
                  </a:lnTo>
                  <a:lnTo>
                    <a:pt x="348310" y="71894"/>
                  </a:lnTo>
                  <a:lnTo>
                    <a:pt x="348219" y="72035"/>
                  </a:lnTo>
                  <a:lnTo>
                    <a:pt x="348147" y="72203"/>
                  </a:lnTo>
                  <a:lnTo>
                    <a:pt x="348087" y="72380"/>
                  </a:lnTo>
                  <a:lnTo>
                    <a:pt x="348026" y="72543"/>
                  </a:lnTo>
                  <a:lnTo>
                    <a:pt x="347977" y="72693"/>
                  </a:lnTo>
                  <a:lnTo>
                    <a:pt x="347939" y="72847"/>
                  </a:lnTo>
                  <a:lnTo>
                    <a:pt x="347909" y="73001"/>
                  </a:lnTo>
                  <a:lnTo>
                    <a:pt x="347871" y="73151"/>
                  </a:lnTo>
                  <a:lnTo>
                    <a:pt x="347784" y="73418"/>
                  </a:lnTo>
                  <a:lnTo>
                    <a:pt x="347580" y="73868"/>
                  </a:lnTo>
                  <a:lnTo>
                    <a:pt x="347448" y="74031"/>
                  </a:lnTo>
                  <a:lnTo>
                    <a:pt x="347285" y="74172"/>
                  </a:lnTo>
                  <a:lnTo>
                    <a:pt x="347112" y="74308"/>
                  </a:lnTo>
                  <a:lnTo>
                    <a:pt x="346945" y="74453"/>
                  </a:lnTo>
                  <a:lnTo>
                    <a:pt x="346768" y="74684"/>
                  </a:lnTo>
                  <a:lnTo>
                    <a:pt x="346613" y="74993"/>
                  </a:lnTo>
                  <a:lnTo>
                    <a:pt x="346465" y="75133"/>
                  </a:lnTo>
                  <a:lnTo>
                    <a:pt x="346329" y="75292"/>
                  </a:lnTo>
                  <a:lnTo>
                    <a:pt x="346080" y="75623"/>
                  </a:lnTo>
                  <a:lnTo>
                    <a:pt x="345929" y="75850"/>
                  </a:lnTo>
                  <a:lnTo>
                    <a:pt x="345796" y="76086"/>
                  </a:lnTo>
                  <a:lnTo>
                    <a:pt x="345672" y="76331"/>
                  </a:lnTo>
                  <a:lnTo>
                    <a:pt x="345558" y="76581"/>
                  </a:lnTo>
                  <a:lnTo>
                    <a:pt x="345456" y="76830"/>
                  </a:lnTo>
                  <a:lnTo>
                    <a:pt x="345354" y="77116"/>
                  </a:lnTo>
                  <a:lnTo>
                    <a:pt x="345275" y="77411"/>
                  </a:lnTo>
                  <a:lnTo>
                    <a:pt x="345131" y="78010"/>
                  </a:lnTo>
                  <a:lnTo>
                    <a:pt x="345052" y="78304"/>
                  </a:lnTo>
                  <a:lnTo>
                    <a:pt x="344988" y="78516"/>
                  </a:lnTo>
                  <a:lnTo>
                    <a:pt x="344852" y="78958"/>
                  </a:lnTo>
                  <a:lnTo>
                    <a:pt x="344534" y="79929"/>
                  </a:lnTo>
                  <a:lnTo>
                    <a:pt x="344428" y="80269"/>
                  </a:lnTo>
                  <a:lnTo>
                    <a:pt x="344209" y="80945"/>
                  </a:lnTo>
                  <a:lnTo>
                    <a:pt x="344111" y="81285"/>
                  </a:lnTo>
                  <a:lnTo>
                    <a:pt x="344016" y="81630"/>
                  </a:lnTo>
                  <a:lnTo>
                    <a:pt x="343937" y="81943"/>
                  </a:lnTo>
                  <a:lnTo>
                    <a:pt x="343865" y="82260"/>
                  </a:lnTo>
                  <a:lnTo>
                    <a:pt x="343801" y="82578"/>
                  </a:lnTo>
                  <a:lnTo>
                    <a:pt x="343740" y="82900"/>
                  </a:lnTo>
                  <a:lnTo>
                    <a:pt x="343687" y="83218"/>
                  </a:lnTo>
                  <a:lnTo>
                    <a:pt x="343654" y="83458"/>
                  </a:lnTo>
                  <a:lnTo>
                    <a:pt x="343601" y="83944"/>
                  </a:lnTo>
                  <a:lnTo>
                    <a:pt x="343555" y="84434"/>
                  </a:lnTo>
                  <a:lnTo>
                    <a:pt x="343442" y="85273"/>
                  </a:lnTo>
                  <a:lnTo>
                    <a:pt x="343419" y="85554"/>
                  </a:lnTo>
                  <a:lnTo>
                    <a:pt x="343419" y="85835"/>
                  </a:lnTo>
                  <a:lnTo>
                    <a:pt x="343430" y="86026"/>
                  </a:lnTo>
                  <a:lnTo>
                    <a:pt x="343480" y="86407"/>
                  </a:lnTo>
                  <a:lnTo>
                    <a:pt x="343551" y="86788"/>
                  </a:lnTo>
                  <a:lnTo>
                    <a:pt x="343661" y="87215"/>
                  </a:lnTo>
                  <a:lnTo>
                    <a:pt x="343775" y="87523"/>
                  </a:lnTo>
                  <a:lnTo>
                    <a:pt x="343922" y="87814"/>
                  </a:lnTo>
                  <a:lnTo>
                    <a:pt x="344538" y="89646"/>
                  </a:lnTo>
                  <a:lnTo>
                    <a:pt x="344727" y="89973"/>
                  </a:lnTo>
                  <a:lnTo>
                    <a:pt x="344976" y="90626"/>
                  </a:lnTo>
                  <a:lnTo>
                    <a:pt x="345350" y="91411"/>
                  </a:lnTo>
                  <a:lnTo>
                    <a:pt x="345728" y="92006"/>
                  </a:lnTo>
                  <a:lnTo>
                    <a:pt x="346609" y="93643"/>
                  </a:lnTo>
                  <a:lnTo>
                    <a:pt x="347365" y="94759"/>
                  </a:lnTo>
                  <a:lnTo>
                    <a:pt x="348634" y="96148"/>
                  </a:lnTo>
                  <a:lnTo>
                    <a:pt x="348952" y="96542"/>
                  </a:lnTo>
                  <a:lnTo>
                    <a:pt x="349334" y="96874"/>
                  </a:lnTo>
                  <a:lnTo>
                    <a:pt x="349715" y="97268"/>
                  </a:lnTo>
                  <a:lnTo>
                    <a:pt x="350792" y="98584"/>
                  </a:lnTo>
                  <a:lnTo>
                    <a:pt x="351046" y="98979"/>
                  </a:lnTo>
                  <a:lnTo>
                    <a:pt x="351681" y="99705"/>
                  </a:lnTo>
                  <a:lnTo>
                    <a:pt x="351707" y="99931"/>
                  </a:lnTo>
                  <a:lnTo>
                    <a:pt x="351771" y="100267"/>
                  </a:lnTo>
                  <a:lnTo>
                    <a:pt x="351824" y="100435"/>
                  </a:lnTo>
                  <a:lnTo>
                    <a:pt x="351968" y="100757"/>
                  </a:lnTo>
                  <a:lnTo>
                    <a:pt x="352028" y="100921"/>
                  </a:lnTo>
                  <a:lnTo>
                    <a:pt x="352066" y="101315"/>
                  </a:lnTo>
                  <a:lnTo>
                    <a:pt x="352040" y="101551"/>
                  </a:lnTo>
                  <a:lnTo>
                    <a:pt x="352013" y="101778"/>
                  </a:lnTo>
                  <a:lnTo>
                    <a:pt x="351983" y="101987"/>
                  </a:lnTo>
                  <a:lnTo>
                    <a:pt x="351960" y="102323"/>
                  </a:lnTo>
                  <a:lnTo>
                    <a:pt x="351979" y="102817"/>
                  </a:lnTo>
                  <a:lnTo>
                    <a:pt x="351953" y="103076"/>
                  </a:lnTo>
                  <a:lnTo>
                    <a:pt x="351930" y="103207"/>
                  </a:lnTo>
                  <a:lnTo>
                    <a:pt x="351858" y="103457"/>
                  </a:lnTo>
                  <a:lnTo>
                    <a:pt x="351802" y="103593"/>
                  </a:lnTo>
                  <a:lnTo>
                    <a:pt x="351730" y="103734"/>
                  </a:lnTo>
                  <a:lnTo>
                    <a:pt x="351167" y="104287"/>
                  </a:lnTo>
                  <a:lnTo>
                    <a:pt x="350826" y="104441"/>
                  </a:lnTo>
                  <a:lnTo>
                    <a:pt x="350569" y="104527"/>
                  </a:lnTo>
                  <a:lnTo>
                    <a:pt x="350437" y="104564"/>
                  </a:lnTo>
                  <a:lnTo>
                    <a:pt x="350309" y="104605"/>
                  </a:lnTo>
                  <a:lnTo>
                    <a:pt x="349723" y="104791"/>
                  </a:lnTo>
                  <a:lnTo>
                    <a:pt x="349595" y="104795"/>
                  </a:lnTo>
                  <a:lnTo>
                    <a:pt x="349466" y="104786"/>
                  </a:lnTo>
                  <a:lnTo>
                    <a:pt x="349209" y="104745"/>
                  </a:lnTo>
                  <a:lnTo>
                    <a:pt x="348937" y="104691"/>
                  </a:lnTo>
                  <a:lnTo>
                    <a:pt x="348793" y="104655"/>
                  </a:lnTo>
                  <a:lnTo>
                    <a:pt x="348506" y="104573"/>
                  </a:lnTo>
                  <a:lnTo>
                    <a:pt x="348362" y="104541"/>
                  </a:lnTo>
                  <a:lnTo>
                    <a:pt x="348211" y="104523"/>
                  </a:lnTo>
                  <a:lnTo>
                    <a:pt x="348064" y="104514"/>
                  </a:lnTo>
                  <a:lnTo>
                    <a:pt x="347909" y="104509"/>
                  </a:lnTo>
                  <a:lnTo>
                    <a:pt x="347762" y="104496"/>
                  </a:lnTo>
                  <a:lnTo>
                    <a:pt x="347614" y="104473"/>
                  </a:lnTo>
                  <a:lnTo>
                    <a:pt x="347334" y="104405"/>
                  </a:lnTo>
                  <a:lnTo>
                    <a:pt x="346794" y="104228"/>
                  </a:lnTo>
                  <a:lnTo>
                    <a:pt x="346666" y="104183"/>
                  </a:lnTo>
                  <a:lnTo>
                    <a:pt x="346284" y="104060"/>
                  </a:lnTo>
                  <a:lnTo>
                    <a:pt x="345997" y="103997"/>
                  </a:lnTo>
                  <a:lnTo>
                    <a:pt x="345706" y="103942"/>
                  </a:lnTo>
                  <a:lnTo>
                    <a:pt x="345218" y="103829"/>
                  </a:lnTo>
                  <a:lnTo>
                    <a:pt x="345048" y="103783"/>
                  </a:lnTo>
                  <a:lnTo>
                    <a:pt x="344874" y="103743"/>
                  </a:lnTo>
                  <a:lnTo>
                    <a:pt x="344406" y="103602"/>
                  </a:lnTo>
                  <a:lnTo>
                    <a:pt x="344107" y="103520"/>
                  </a:lnTo>
                  <a:lnTo>
                    <a:pt x="343808" y="103448"/>
                  </a:lnTo>
                  <a:lnTo>
                    <a:pt x="343502" y="103402"/>
                  </a:lnTo>
                  <a:lnTo>
                    <a:pt x="343192" y="103366"/>
                  </a:lnTo>
                  <a:lnTo>
                    <a:pt x="343037" y="103352"/>
                  </a:lnTo>
                  <a:lnTo>
                    <a:pt x="342879" y="103352"/>
                  </a:lnTo>
                  <a:lnTo>
                    <a:pt x="342724" y="103361"/>
                  </a:lnTo>
                  <a:lnTo>
                    <a:pt x="342138" y="103489"/>
                  </a:lnTo>
                  <a:lnTo>
                    <a:pt x="342002" y="103570"/>
                  </a:lnTo>
                  <a:lnTo>
                    <a:pt x="341753" y="103792"/>
                  </a:lnTo>
                  <a:lnTo>
                    <a:pt x="341318" y="104251"/>
                  </a:lnTo>
                  <a:lnTo>
                    <a:pt x="341035" y="104591"/>
                  </a:lnTo>
                  <a:lnTo>
                    <a:pt x="340645" y="105040"/>
                  </a:lnTo>
                  <a:lnTo>
                    <a:pt x="340547" y="105290"/>
                  </a:lnTo>
                  <a:lnTo>
                    <a:pt x="340532" y="105417"/>
                  </a:lnTo>
                  <a:lnTo>
                    <a:pt x="340505" y="105961"/>
                  </a:lnTo>
                  <a:lnTo>
                    <a:pt x="340498" y="106261"/>
                  </a:lnTo>
                  <a:lnTo>
                    <a:pt x="340490" y="106415"/>
                  </a:lnTo>
                  <a:lnTo>
                    <a:pt x="340475" y="106565"/>
                  </a:lnTo>
                  <a:lnTo>
                    <a:pt x="340437" y="106832"/>
                  </a:lnTo>
                  <a:lnTo>
                    <a:pt x="340385" y="107100"/>
                  </a:lnTo>
                  <a:lnTo>
                    <a:pt x="340354" y="107232"/>
                  </a:lnTo>
                  <a:lnTo>
                    <a:pt x="340264" y="107536"/>
                  </a:lnTo>
                  <a:lnTo>
                    <a:pt x="340154" y="107835"/>
                  </a:lnTo>
                  <a:lnTo>
                    <a:pt x="340090" y="107980"/>
                  </a:lnTo>
                  <a:lnTo>
                    <a:pt x="339991" y="108171"/>
                  </a:lnTo>
                  <a:lnTo>
                    <a:pt x="339648" y="108706"/>
                  </a:lnTo>
                  <a:lnTo>
                    <a:pt x="339549" y="108892"/>
                  </a:lnTo>
                  <a:lnTo>
                    <a:pt x="339474" y="109069"/>
                  </a:lnTo>
                  <a:lnTo>
                    <a:pt x="339413" y="109246"/>
                  </a:lnTo>
                  <a:lnTo>
                    <a:pt x="339296" y="109609"/>
                  </a:lnTo>
                  <a:lnTo>
                    <a:pt x="339228" y="109781"/>
                  </a:lnTo>
                  <a:lnTo>
                    <a:pt x="339137" y="109963"/>
                  </a:lnTo>
                  <a:lnTo>
                    <a:pt x="339039" y="110140"/>
                  </a:lnTo>
                  <a:lnTo>
                    <a:pt x="338835" y="110489"/>
                  </a:lnTo>
                  <a:lnTo>
                    <a:pt x="338574" y="110997"/>
                  </a:lnTo>
                  <a:lnTo>
                    <a:pt x="337973" y="112277"/>
                  </a:lnTo>
                  <a:lnTo>
                    <a:pt x="337875" y="112472"/>
                  </a:lnTo>
                  <a:lnTo>
                    <a:pt x="337744" y="112698"/>
                  </a:lnTo>
                  <a:lnTo>
                    <a:pt x="339867" y="113879"/>
                  </a:lnTo>
                  <a:lnTo>
                    <a:pt x="338987" y="115494"/>
                  </a:lnTo>
                  <a:lnTo>
                    <a:pt x="336802" y="114300"/>
                  </a:lnTo>
                  <a:lnTo>
                    <a:pt x="336643" y="114545"/>
                  </a:lnTo>
                  <a:lnTo>
                    <a:pt x="336564" y="114690"/>
                  </a:lnTo>
                  <a:lnTo>
                    <a:pt x="336413" y="114990"/>
                  </a:lnTo>
                  <a:lnTo>
                    <a:pt x="336341" y="115140"/>
                  </a:lnTo>
                  <a:lnTo>
                    <a:pt x="336273" y="115294"/>
                  </a:lnTo>
                  <a:lnTo>
                    <a:pt x="336035" y="115725"/>
                  </a:lnTo>
                  <a:lnTo>
                    <a:pt x="335978" y="115870"/>
                  </a:lnTo>
                  <a:lnTo>
                    <a:pt x="335955" y="116111"/>
                  </a:lnTo>
                  <a:lnTo>
                    <a:pt x="336061" y="116496"/>
                  </a:lnTo>
                  <a:lnTo>
                    <a:pt x="335951" y="116986"/>
                  </a:lnTo>
                  <a:lnTo>
                    <a:pt x="335883" y="117227"/>
                  </a:lnTo>
                  <a:lnTo>
                    <a:pt x="335793" y="117513"/>
                  </a:lnTo>
                  <a:lnTo>
                    <a:pt x="335698" y="117794"/>
                  </a:lnTo>
                  <a:lnTo>
                    <a:pt x="335596" y="118075"/>
                  </a:lnTo>
                  <a:lnTo>
                    <a:pt x="335479" y="118347"/>
                  </a:lnTo>
                  <a:lnTo>
                    <a:pt x="335343" y="118611"/>
                  </a:lnTo>
                  <a:lnTo>
                    <a:pt x="335150" y="118892"/>
                  </a:lnTo>
                  <a:lnTo>
                    <a:pt x="334927" y="119150"/>
                  </a:lnTo>
                  <a:lnTo>
                    <a:pt x="334447" y="119659"/>
                  </a:lnTo>
                  <a:lnTo>
                    <a:pt x="334224" y="119922"/>
                  </a:lnTo>
                  <a:lnTo>
                    <a:pt x="334024" y="120190"/>
                  </a:lnTo>
                  <a:lnTo>
                    <a:pt x="333831" y="120462"/>
                  </a:lnTo>
                  <a:lnTo>
                    <a:pt x="333642" y="120739"/>
                  </a:lnTo>
                  <a:lnTo>
                    <a:pt x="333280" y="121297"/>
                  </a:lnTo>
                  <a:lnTo>
                    <a:pt x="333091" y="121564"/>
                  </a:lnTo>
                  <a:lnTo>
                    <a:pt x="332894" y="121832"/>
                  </a:lnTo>
                  <a:lnTo>
                    <a:pt x="332705" y="122104"/>
                  </a:lnTo>
                  <a:lnTo>
                    <a:pt x="332550" y="122386"/>
                  </a:lnTo>
                  <a:lnTo>
                    <a:pt x="332448" y="122676"/>
                  </a:lnTo>
                  <a:lnTo>
                    <a:pt x="332271" y="122835"/>
                  </a:lnTo>
                  <a:lnTo>
                    <a:pt x="332101" y="122998"/>
                  </a:lnTo>
                  <a:lnTo>
                    <a:pt x="331760" y="123338"/>
                  </a:lnTo>
                  <a:lnTo>
                    <a:pt x="331598" y="123511"/>
                  </a:lnTo>
                  <a:lnTo>
                    <a:pt x="331443" y="123697"/>
                  </a:lnTo>
                  <a:lnTo>
                    <a:pt x="331156" y="124082"/>
                  </a:lnTo>
                  <a:lnTo>
                    <a:pt x="331005" y="124264"/>
                  </a:lnTo>
                  <a:lnTo>
                    <a:pt x="330714" y="124513"/>
                  </a:lnTo>
                  <a:lnTo>
                    <a:pt x="330585" y="124595"/>
                  </a:lnTo>
                  <a:lnTo>
                    <a:pt x="330324" y="124749"/>
                  </a:lnTo>
                  <a:lnTo>
                    <a:pt x="330192" y="124822"/>
                  </a:lnTo>
                  <a:lnTo>
                    <a:pt x="330030" y="124899"/>
                  </a:lnTo>
                  <a:lnTo>
                    <a:pt x="329689" y="125040"/>
                  </a:lnTo>
                  <a:lnTo>
                    <a:pt x="329527" y="125117"/>
                  </a:lnTo>
                  <a:lnTo>
                    <a:pt x="329380" y="125212"/>
                  </a:lnTo>
                  <a:lnTo>
                    <a:pt x="329175" y="125394"/>
                  </a:lnTo>
                  <a:lnTo>
                    <a:pt x="328994" y="125611"/>
                  </a:lnTo>
                  <a:lnTo>
                    <a:pt x="328832" y="125852"/>
                  </a:lnTo>
                  <a:lnTo>
                    <a:pt x="328684" y="126106"/>
                  </a:lnTo>
                  <a:lnTo>
                    <a:pt x="328552" y="126356"/>
                  </a:lnTo>
                  <a:lnTo>
                    <a:pt x="328446" y="126601"/>
                  </a:lnTo>
                  <a:lnTo>
                    <a:pt x="328352" y="126850"/>
                  </a:lnTo>
                  <a:lnTo>
                    <a:pt x="327928" y="128311"/>
                  </a:lnTo>
                  <a:lnTo>
                    <a:pt x="327838" y="128656"/>
                  </a:lnTo>
                  <a:lnTo>
                    <a:pt x="327758" y="129005"/>
                  </a:lnTo>
                  <a:lnTo>
                    <a:pt x="327698" y="129355"/>
                  </a:lnTo>
                  <a:lnTo>
                    <a:pt x="327671" y="129681"/>
                  </a:lnTo>
                  <a:lnTo>
                    <a:pt x="327686" y="130344"/>
                  </a:lnTo>
                  <a:lnTo>
                    <a:pt x="327675" y="130666"/>
                  </a:lnTo>
                  <a:lnTo>
                    <a:pt x="327611" y="130975"/>
                  </a:lnTo>
                  <a:lnTo>
                    <a:pt x="327486" y="131270"/>
                  </a:lnTo>
                  <a:lnTo>
                    <a:pt x="327324" y="131551"/>
                  </a:lnTo>
                  <a:lnTo>
                    <a:pt x="327131" y="131823"/>
                  </a:lnTo>
                  <a:lnTo>
                    <a:pt x="326723" y="132349"/>
                  </a:lnTo>
                  <a:lnTo>
                    <a:pt x="326515" y="132626"/>
                  </a:lnTo>
                  <a:lnTo>
                    <a:pt x="326296" y="132889"/>
                  </a:lnTo>
                  <a:lnTo>
                    <a:pt x="326069" y="133152"/>
                  </a:lnTo>
                  <a:lnTo>
                    <a:pt x="325838" y="133411"/>
                  </a:lnTo>
                  <a:lnTo>
                    <a:pt x="325222" y="134092"/>
                  </a:lnTo>
                  <a:lnTo>
                    <a:pt x="325026" y="134300"/>
                  </a:lnTo>
                  <a:lnTo>
                    <a:pt x="324822" y="134505"/>
                  </a:lnTo>
                  <a:lnTo>
                    <a:pt x="324610" y="134691"/>
                  </a:lnTo>
                  <a:lnTo>
                    <a:pt x="324316" y="134913"/>
                  </a:lnTo>
                  <a:lnTo>
                    <a:pt x="324009" y="135113"/>
                  </a:lnTo>
                  <a:lnTo>
                    <a:pt x="323688" y="135303"/>
                  </a:lnTo>
                  <a:lnTo>
                    <a:pt x="323363" y="135480"/>
                  </a:lnTo>
                  <a:lnTo>
                    <a:pt x="323034" y="135648"/>
                  </a:lnTo>
                  <a:lnTo>
                    <a:pt x="322558" y="135907"/>
                  </a:lnTo>
                  <a:lnTo>
                    <a:pt x="322312" y="136025"/>
                  </a:lnTo>
                  <a:lnTo>
                    <a:pt x="322067" y="136129"/>
                  </a:lnTo>
                  <a:lnTo>
                    <a:pt x="321814" y="136211"/>
                  </a:lnTo>
                  <a:lnTo>
                    <a:pt x="321621" y="136242"/>
                  </a:lnTo>
                  <a:lnTo>
                    <a:pt x="321424" y="136261"/>
                  </a:lnTo>
                  <a:lnTo>
                    <a:pt x="321224" y="136270"/>
                  </a:lnTo>
                  <a:lnTo>
                    <a:pt x="321027" y="136283"/>
                  </a:lnTo>
                  <a:lnTo>
                    <a:pt x="320831" y="136311"/>
                  </a:lnTo>
                  <a:lnTo>
                    <a:pt x="319901" y="136873"/>
                  </a:lnTo>
                  <a:lnTo>
                    <a:pt x="319814" y="137050"/>
                  </a:lnTo>
                  <a:lnTo>
                    <a:pt x="319750" y="137250"/>
                  </a:lnTo>
                  <a:lnTo>
                    <a:pt x="319716" y="137468"/>
                  </a:lnTo>
                  <a:lnTo>
                    <a:pt x="319709" y="137676"/>
                  </a:lnTo>
                  <a:lnTo>
                    <a:pt x="319618" y="138184"/>
                  </a:lnTo>
                  <a:lnTo>
                    <a:pt x="319565" y="138602"/>
                  </a:lnTo>
                  <a:lnTo>
                    <a:pt x="319557" y="138774"/>
                  </a:lnTo>
                  <a:lnTo>
                    <a:pt x="319557" y="138947"/>
                  </a:lnTo>
                  <a:lnTo>
                    <a:pt x="319569" y="139124"/>
                  </a:lnTo>
                  <a:lnTo>
                    <a:pt x="319591" y="139292"/>
                  </a:lnTo>
                  <a:lnTo>
                    <a:pt x="319470" y="139582"/>
                  </a:lnTo>
                  <a:lnTo>
                    <a:pt x="319383" y="139886"/>
                  </a:lnTo>
                  <a:lnTo>
                    <a:pt x="319304" y="140195"/>
                  </a:lnTo>
                  <a:lnTo>
                    <a:pt x="319217" y="140499"/>
                  </a:lnTo>
                  <a:lnTo>
                    <a:pt x="319111" y="140793"/>
                  </a:lnTo>
                  <a:lnTo>
                    <a:pt x="318987" y="141057"/>
                  </a:lnTo>
                  <a:lnTo>
                    <a:pt x="318851" y="141311"/>
                  </a:lnTo>
                  <a:lnTo>
                    <a:pt x="318707" y="141565"/>
                  </a:lnTo>
                  <a:lnTo>
                    <a:pt x="318405" y="142064"/>
                  </a:lnTo>
                  <a:lnTo>
                    <a:pt x="318223" y="142350"/>
                  </a:lnTo>
                  <a:lnTo>
                    <a:pt x="318034" y="142627"/>
                  </a:lnTo>
                  <a:lnTo>
                    <a:pt x="317649" y="143180"/>
                  </a:lnTo>
                  <a:lnTo>
                    <a:pt x="317471" y="143466"/>
                  </a:lnTo>
                  <a:lnTo>
                    <a:pt x="317316" y="143747"/>
                  </a:lnTo>
                  <a:lnTo>
                    <a:pt x="317033" y="144319"/>
                  </a:lnTo>
                  <a:lnTo>
                    <a:pt x="316885" y="144605"/>
                  </a:lnTo>
                  <a:lnTo>
                    <a:pt x="316719" y="144873"/>
                  </a:lnTo>
                  <a:lnTo>
                    <a:pt x="316504" y="145172"/>
                  </a:lnTo>
                  <a:lnTo>
                    <a:pt x="316394" y="145313"/>
                  </a:lnTo>
                  <a:lnTo>
                    <a:pt x="316160" y="145599"/>
                  </a:lnTo>
                  <a:lnTo>
                    <a:pt x="315907" y="145871"/>
                  </a:lnTo>
                  <a:lnTo>
                    <a:pt x="315510" y="146270"/>
                  </a:lnTo>
                  <a:lnTo>
                    <a:pt x="315204" y="146588"/>
                  </a:lnTo>
                  <a:lnTo>
                    <a:pt x="314890" y="146896"/>
                  </a:lnTo>
                  <a:lnTo>
                    <a:pt x="314168" y="147441"/>
                  </a:lnTo>
                  <a:lnTo>
                    <a:pt x="313768" y="147618"/>
                  </a:lnTo>
                  <a:lnTo>
                    <a:pt x="313719" y="147758"/>
                  </a:lnTo>
                  <a:lnTo>
                    <a:pt x="313651" y="148099"/>
                  </a:lnTo>
                  <a:lnTo>
                    <a:pt x="313609" y="148258"/>
                  </a:lnTo>
                  <a:lnTo>
                    <a:pt x="313386" y="148834"/>
                  </a:lnTo>
                  <a:lnTo>
                    <a:pt x="313220" y="149210"/>
                  </a:lnTo>
                  <a:lnTo>
                    <a:pt x="313087" y="149533"/>
                  </a:lnTo>
                  <a:lnTo>
                    <a:pt x="312755" y="149918"/>
                  </a:lnTo>
                  <a:lnTo>
                    <a:pt x="312487" y="150631"/>
                  </a:lnTo>
                  <a:lnTo>
                    <a:pt x="312483" y="150953"/>
                  </a:lnTo>
                  <a:lnTo>
                    <a:pt x="311889" y="151724"/>
                  </a:lnTo>
                  <a:lnTo>
                    <a:pt x="311708" y="151847"/>
                  </a:lnTo>
                  <a:lnTo>
                    <a:pt x="311855" y="153807"/>
                  </a:lnTo>
                  <a:lnTo>
                    <a:pt x="312177" y="153875"/>
                  </a:lnTo>
                  <a:lnTo>
                    <a:pt x="312566" y="153880"/>
                  </a:lnTo>
                  <a:lnTo>
                    <a:pt x="313269" y="154152"/>
                  </a:lnTo>
                  <a:lnTo>
                    <a:pt x="313654" y="154420"/>
                  </a:lnTo>
                  <a:lnTo>
                    <a:pt x="313651" y="154551"/>
                  </a:lnTo>
                  <a:lnTo>
                    <a:pt x="313658" y="154687"/>
                  </a:lnTo>
                  <a:lnTo>
                    <a:pt x="313684" y="154823"/>
                  </a:lnTo>
                  <a:lnTo>
                    <a:pt x="313771" y="155078"/>
                  </a:lnTo>
                  <a:lnTo>
                    <a:pt x="313889" y="155254"/>
                  </a:lnTo>
                  <a:lnTo>
                    <a:pt x="314051" y="155418"/>
                  </a:lnTo>
                  <a:lnTo>
                    <a:pt x="314248" y="155563"/>
                  </a:lnTo>
                  <a:lnTo>
                    <a:pt x="314459" y="155681"/>
                  </a:lnTo>
                  <a:lnTo>
                    <a:pt x="314671" y="155776"/>
                  </a:lnTo>
                  <a:lnTo>
                    <a:pt x="314826" y="155831"/>
                  </a:lnTo>
                  <a:lnTo>
                    <a:pt x="314988" y="155872"/>
                  </a:lnTo>
                  <a:lnTo>
                    <a:pt x="315321" y="155917"/>
                  </a:lnTo>
                  <a:lnTo>
                    <a:pt x="315487" y="155931"/>
                  </a:lnTo>
                  <a:lnTo>
                    <a:pt x="315839" y="155949"/>
                  </a:lnTo>
                  <a:lnTo>
                    <a:pt x="316016" y="155949"/>
                  </a:lnTo>
                  <a:lnTo>
                    <a:pt x="316190" y="155931"/>
                  </a:lnTo>
                  <a:lnTo>
                    <a:pt x="316356" y="155899"/>
                  </a:lnTo>
                  <a:lnTo>
                    <a:pt x="316508" y="155849"/>
                  </a:lnTo>
                  <a:lnTo>
                    <a:pt x="316655" y="155785"/>
                  </a:lnTo>
                  <a:lnTo>
                    <a:pt x="316799" y="155708"/>
                  </a:lnTo>
                  <a:lnTo>
                    <a:pt x="317059" y="155527"/>
                  </a:lnTo>
                  <a:lnTo>
                    <a:pt x="317963" y="155595"/>
                  </a:lnTo>
                  <a:lnTo>
                    <a:pt x="318969" y="155178"/>
                  </a:lnTo>
                  <a:lnTo>
                    <a:pt x="317485" y="154850"/>
                  </a:lnTo>
                  <a:lnTo>
                    <a:pt x="317762" y="153717"/>
                  </a:lnTo>
                  <a:lnTo>
                    <a:pt x="319658" y="154125"/>
                  </a:lnTo>
                  <a:lnTo>
                    <a:pt x="320318" y="154812"/>
                  </a:lnTo>
                  <a:lnTo>
                    <a:pt x="321077" y="154928"/>
                  </a:lnTo>
                  <a:lnTo>
                    <a:pt x="323148" y="154569"/>
                  </a:lnTo>
                  <a:lnTo>
                    <a:pt x="324126" y="154197"/>
                  </a:lnTo>
                  <a:lnTo>
                    <a:pt x="325162" y="154084"/>
                  </a:lnTo>
                  <a:lnTo>
                    <a:pt x="326594" y="153390"/>
                  </a:lnTo>
                  <a:lnTo>
                    <a:pt x="327312" y="152949"/>
                  </a:lnTo>
                  <a:lnTo>
                    <a:pt x="327637" y="152627"/>
                  </a:lnTo>
                  <a:lnTo>
                    <a:pt x="328499" y="151343"/>
                  </a:lnTo>
                  <a:lnTo>
                    <a:pt x="331787" y="147754"/>
                  </a:lnTo>
                  <a:lnTo>
                    <a:pt x="333091" y="147123"/>
                  </a:lnTo>
                  <a:lnTo>
                    <a:pt x="333480" y="147064"/>
                  </a:lnTo>
                  <a:lnTo>
                    <a:pt x="333805" y="146942"/>
                  </a:lnTo>
                  <a:lnTo>
                    <a:pt x="334908" y="146697"/>
                  </a:lnTo>
                  <a:lnTo>
                    <a:pt x="335555" y="146579"/>
                  </a:lnTo>
                  <a:lnTo>
                    <a:pt x="336072" y="146393"/>
                  </a:lnTo>
                  <a:lnTo>
                    <a:pt x="336919" y="146080"/>
                  </a:lnTo>
                  <a:lnTo>
                    <a:pt x="337637" y="145635"/>
                  </a:lnTo>
                  <a:lnTo>
                    <a:pt x="339077" y="144555"/>
                  </a:lnTo>
                  <a:lnTo>
                    <a:pt x="340124" y="143598"/>
                  </a:lnTo>
                  <a:lnTo>
                    <a:pt x="340842" y="143089"/>
                  </a:lnTo>
                  <a:lnTo>
                    <a:pt x="341167" y="142962"/>
                  </a:lnTo>
                  <a:lnTo>
                    <a:pt x="341402" y="142735"/>
                  </a:lnTo>
                  <a:lnTo>
                    <a:pt x="341090" y="142314"/>
                  </a:lnTo>
                  <a:lnTo>
                    <a:pt x="340960" y="142413"/>
                  </a:lnTo>
                  <a:lnTo>
                    <a:pt x="340176" y="141355"/>
                  </a:lnTo>
                  <a:lnTo>
                    <a:pt x="341010" y="140717"/>
                  </a:lnTo>
                  <a:lnTo>
                    <a:pt x="342040" y="142082"/>
                  </a:lnTo>
                  <a:lnTo>
                    <a:pt x="342610" y="141919"/>
                  </a:lnTo>
                  <a:lnTo>
                    <a:pt x="342917" y="141674"/>
                  </a:lnTo>
                  <a:lnTo>
                    <a:pt x="343226" y="141433"/>
                  </a:lnTo>
                  <a:lnTo>
                    <a:pt x="343544" y="141206"/>
                  </a:lnTo>
                  <a:lnTo>
                    <a:pt x="343869" y="140993"/>
                  </a:lnTo>
                  <a:lnTo>
                    <a:pt x="344273" y="140748"/>
                  </a:lnTo>
                  <a:lnTo>
                    <a:pt x="344689" y="140521"/>
                  </a:lnTo>
                  <a:lnTo>
                    <a:pt x="345116" y="140308"/>
                  </a:lnTo>
                  <a:lnTo>
                    <a:pt x="345547" y="140108"/>
                  </a:lnTo>
                  <a:lnTo>
                    <a:pt x="345985" y="139918"/>
                  </a:lnTo>
                  <a:lnTo>
                    <a:pt x="346344" y="139773"/>
                  </a:lnTo>
                  <a:lnTo>
                    <a:pt x="346707" y="139632"/>
                  </a:lnTo>
                  <a:lnTo>
                    <a:pt x="347074" y="139500"/>
                  </a:lnTo>
                  <a:lnTo>
                    <a:pt x="347444" y="139387"/>
                  </a:lnTo>
                  <a:lnTo>
                    <a:pt x="347818" y="139282"/>
                  </a:lnTo>
                  <a:lnTo>
                    <a:pt x="348279" y="139169"/>
                  </a:lnTo>
                  <a:lnTo>
                    <a:pt x="348752" y="139065"/>
                  </a:lnTo>
                  <a:lnTo>
                    <a:pt x="349224" y="138983"/>
                  </a:lnTo>
                  <a:lnTo>
                    <a:pt x="349815" y="138961"/>
                  </a:lnTo>
                  <a:lnTo>
                    <a:pt x="350142" y="138988"/>
                  </a:lnTo>
                  <a:lnTo>
                    <a:pt x="350445" y="139069"/>
                  </a:lnTo>
                  <a:lnTo>
                    <a:pt x="350740" y="139183"/>
                  </a:lnTo>
                  <a:lnTo>
                    <a:pt x="351325" y="139455"/>
                  </a:lnTo>
                  <a:lnTo>
                    <a:pt x="351624" y="139568"/>
                  </a:lnTo>
                  <a:lnTo>
                    <a:pt x="352051" y="139677"/>
                  </a:lnTo>
                  <a:lnTo>
                    <a:pt x="352485" y="139759"/>
                  </a:lnTo>
                  <a:lnTo>
                    <a:pt x="352924" y="139832"/>
                  </a:lnTo>
                  <a:lnTo>
                    <a:pt x="353355" y="139918"/>
                  </a:lnTo>
                  <a:lnTo>
                    <a:pt x="353770" y="140049"/>
                  </a:lnTo>
                  <a:lnTo>
                    <a:pt x="354129" y="140195"/>
                  </a:lnTo>
                  <a:lnTo>
                    <a:pt x="354481" y="140358"/>
                  </a:lnTo>
                  <a:lnTo>
                    <a:pt x="354821" y="140544"/>
                  </a:lnTo>
                  <a:lnTo>
                    <a:pt x="355154" y="140744"/>
                  </a:lnTo>
                  <a:lnTo>
                    <a:pt x="355471" y="140961"/>
                  </a:lnTo>
                  <a:lnTo>
                    <a:pt x="355747" y="141170"/>
                  </a:lnTo>
                  <a:lnTo>
                    <a:pt x="356023" y="141388"/>
                  </a:lnTo>
                  <a:lnTo>
                    <a:pt x="356287" y="141624"/>
                  </a:lnTo>
                  <a:lnTo>
                    <a:pt x="356522" y="141878"/>
                  </a:lnTo>
                  <a:lnTo>
                    <a:pt x="356718" y="142146"/>
                  </a:lnTo>
                  <a:lnTo>
                    <a:pt x="356847" y="142386"/>
                  </a:lnTo>
                  <a:lnTo>
                    <a:pt x="356941" y="142640"/>
                  </a:lnTo>
                  <a:lnTo>
                    <a:pt x="357107" y="143171"/>
                  </a:lnTo>
                  <a:lnTo>
                    <a:pt x="357194" y="143430"/>
                  </a:lnTo>
                  <a:lnTo>
                    <a:pt x="357304" y="143688"/>
                  </a:lnTo>
                  <a:lnTo>
                    <a:pt x="357425" y="143942"/>
                  </a:lnTo>
                  <a:lnTo>
                    <a:pt x="357538" y="144197"/>
                  </a:lnTo>
                  <a:lnTo>
                    <a:pt x="357644" y="144455"/>
                  </a:lnTo>
                  <a:lnTo>
                    <a:pt x="357727" y="144714"/>
                  </a:lnTo>
                  <a:lnTo>
                    <a:pt x="357814" y="145045"/>
                  </a:lnTo>
                  <a:lnTo>
                    <a:pt x="357848" y="145213"/>
                  </a:lnTo>
                  <a:lnTo>
                    <a:pt x="357871" y="145385"/>
                  </a:lnTo>
                  <a:lnTo>
                    <a:pt x="357882" y="145549"/>
                  </a:lnTo>
                  <a:lnTo>
                    <a:pt x="357844" y="145848"/>
                  </a:lnTo>
                  <a:lnTo>
                    <a:pt x="357750" y="146148"/>
                  </a:lnTo>
                  <a:lnTo>
                    <a:pt x="357625" y="146447"/>
                  </a:lnTo>
                  <a:lnTo>
                    <a:pt x="357485" y="146742"/>
                  </a:lnTo>
                  <a:lnTo>
                    <a:pt x="357361" y="147042"/>
                  </a:lnTo>
                  <a:lnTo>
                    <a:pt x="357123" y="147641"/>
                  </a:lnTo>
                  <a:lnTo>
                    <a:pt x="356998" y="147940"/>
                  </a:lnTo>
                  <a:lnTo>
                    <a:pt x="356866" y="148235"/>
                  </a:lnTo>
                  <a:lnTo>
                    <a:pt x="356726" y="148525"/>
                  </a:lnTo>
                  <a:lnTo>
                    <a:pt x="356609" y="148752"/>
                  </a:lnTo>
                  <a:lnTo>
                    <a:pt x="356488" y="148975"/>
                  </a:lnTo>
                  <a:lnTo>
                    <a:pt x="356234" y="149410"/>
                  </a:lnTo>
                  <a:lnTo>
                    <a:pt x="356102" y="149628"/>
                  </a:lnTo>
                  <a:lnTo>
                    <a:pt x="355962" y="149832"/>
                  </a:lnTo>
                  <a:lnTo>
                    <a:pt x="355660" y="150241"/>
                  </a:lnTo>
                  <a:lnTo>
                    <a:pt x="355528" y="150449"/>
                  </a:lnTo>
                  <a:lnTo>
                    <a:pt x="355422" y="150667"/>
                  </a:lnTo>
                  <a:lnTo>
                    <a:pt x="355327" y="150948"/>
                  </a:lnTo>
                  <a:lnTo>
                    <a:pt x="355263" y="151239"/>
                  </a:lnTo>
                  <a:lnTo>
                    <a:pt x="355244" y="151388"/>
                  </a:lnTo>
                  <a:lnTo>
                    <a:pt x="355233" y="151552"/>
                  </a:lnTo>
                  <a:lnTo>
                    <a:pt x="355237" y="151720"/>
                  </a:lnTo>
                  <a:lnTo>
                    <a:pt x="355263" y="152055"/>
                  </a:lnTo>
                  <a:lnTo>
                    <a:pt x="355327" y="152491"/>
                  </a:lnTo>
                  <a:lnTo>
                    <a:pt x="355388" y="152768"/>
                  </a:lnTo>
                  <a:lnTo>
                    <a:pt x="355460" y="153036"/>
                  </a:lnTo>
                  <a:lnTo>
                    <a:pt x="355547" y="153303"/>
                  </a:lnTo>
                  <a:lnTo>
                    <a:pt x="355649" y="153557"/>
                  </a:lnTo>
                  <a:lnTo>
                    <a:pt x="355751" y="153739"/>
                  </a:lnTo>
                  <a:lnTo>
                    <a:pt x="355868" y="153916"/>
                  </a:lnTo>
                  <a:lnTo>
                    <a:pt x="355989" y="154088"/>
                  </a:lnTo>
                  <a:lnTo>
                    <a:pt x="356102" y="154265"/>
                  </a:lnTo>
                  <a:lnTo>
                    <a:pt x="356189" y="154451"/>
                  </a:lnTo>
                  <a:lnTo>
                    <a:pt x="356238" y="154633"/>
                  </a:lnTo>
                  <a:lnTo>
                    <a:pt x="356276" y="154823"/>
                  </a:lnTo>
                  <a:lnTo>
                    <a:pt x="356299" y="155014"/>
                  </a:lnTo>
                  <a:lnTo>
                    <a:pt x="356318" y="155209"/>
                  </a:lnTo>
                  <a:lnTo>
                    <a:pt x="356412" y="155999"/>
                  </a:lnTo>
                  <a:lnTo>
                    <a:pt x="356427" y="156198"/>
                  </a:lnTo>
                  <a:lnTo>
                    <a:pt x="356431" y="156398"/>
                  </a:lnTo>
                  <a:lnTo>
                    <a:pt x="356431" y="156738"/>
                  </a:lnTo>
                  <a:lnTo>
                    <a:pt x="356424" y="156906"/>
                  </a:lnTo>
                  <a:lnTo>
                    <a:pt x="356404" y="157070"/>
                  </a:lnTo>
                  <a:lnTo>
                    <a:pt x="356363" y="157228"/>
                  </a:lnTo>
                  <a:lnTo>
                    <a:pt x="356299" y="157383"/>
                  </a:lnTo>
                  <a:lnTo>
                    <a:pt x="356208" y="157523"/>
                  </a:lnTo>
                  <a:lnTo>
                    <a:pt x="356110" y="157664"/>
                  </a:lnTo>
                  <a:lnTo>
                    <a:pt x="356004" y="157800"/>
                  </a:lnTo>
                  <a:lnTo>
                    <a:pt x="355910" y="157945"/>
                  </a:lnTo>
                  <a:lnTo>
                    <a:pt x="355819" y="158095"/>
                  </a:lnTo>
                  <a:lnTo>
                    <a:pt x="355732" y="158254"/>
                  </a:lnTo>
                  <a:lnTo>
                    <a:pt x="355551" y="158562"/>
                  </a:lnTo>
                  <a:lnTo>
                    <a:pt x="355456" y="158712"/>
                  </a:lnTo>
                  <a:lnTo>
                    <a:pt x="355222" y="159053"/>
                  </a:lnTo>
                  <a:lnTo>
                    <a:pt x="355101" y="159220"/>
                  </a:lnTo>
                  <a:lnTo>
                    <a:pt x="354972" y="159379"/>
                  </a:lnTo>
                  <a:lnTo>
                    <a:pt x="354598" y="159765"/>
                  </a:lnTo>
                  <a:lnTo>
                    <a:pt x="354345" y="159978"/>
                  </a:lnTo>
                  <a:lnTo>
                    <a:pt x="354216" y="160078"/>
                  </a:lnTo>
                  <a:lnTo>
                    <a:pt x="354031" y="160214"/>
                  </a:lnTo>
                  <a:lnTo>
                    <a:pt x="353449" y="160591"/>
                  </a:lnTo>
                  <a:lnTo>
                    <a:pt x="353268" y="160727"/>
                  </a:lnTo>
                  <a:lnTo>
                    <a:pt x="353011" y="160958"/>
                  </a:lnTo>
                  <a:lnTo>
                    <a:pt x="352769" y="161203"/>
                  </a:lnTo>
                  <a:lnTo>
                    <a:pt x="352497" y="161498"/>
                  </a:lnTo>
                  <a:lnTo>
                    <a:pt x="352349" y="161671"/>
                  </a:lnTo>
                  <a:lnTo>
                    <a:pt x="351919" y="162206"/>
                  </a:lnTo>
                  <a:lnTo>
                    <a:pt x="351465" y="162751"/>
                  </a:lnTo>
                  <a:lnTo>
                    <a:pt x="351412" y="162896"/>
                  </a:lnTo>
                  <a:lnTo>
                    <a:pt x="351378" y="163046"/>
                  </a:lnTo>
                  <a:lnTo>
                    <a:pt x="351359" y="163209"/>
                  </a:lnTo>
                  <a:lnTo>
                    <a:pt x="351348" y="163368"/>
                  </a:lnTo>
                  <a:lnTo>
                    <a:pt x="351344" y="163527"/>
                  </a:lnTo>
                  <a:lnTo>
                    <a:pt x="351348" y="163681"/>
                  </a:lnTo>
                  <a:lnTo>
                    <a:pt x="351363" y="163840"/>
                  </a:lnTo>
                  <a:lnTo>
                    <a:pt x="351386" y="163994"/>
                  </a:lnTo>
                  <a:lnTo>
                    <a:pt x="351412" y="164148"/>
                  </a:lnTo>
                  <a:lnTo>
                    <a:pt x="351480" y="164498"/>
                  </a:lnTo>
                  <a:lnTo>
                    <a:pt x="351526" y="164688"/>
                  </a:lnTo>
                  <a:lnTo>
                    <a:pt x="351635" y="165069"/>
                  </a:lnTo>
                  <a:lnTo>
                    <a:pt x="351745" y="165355"/>
                  </a:lnTo>
                  <a:lnTo>
                    <a:pt x="351730" y="165496"/>
                  </a:lnTo>
                  <a:lnTo>
                    <a:pt x="351711" y="165632"/>
                  </a:lnTo>
                  <a:lnTo>
                    <a:pt x="351681" y="165913"/>
                  </a:lnTo>
                  <a:lnTo>
                    <a:pt x="351669" y="166054"/>
                  </a:lnTo>
                  <a:lnTo>
                    <a:pt x="351658" y="166267"/>
                  </a:lnTo>
                  <a:lnTo>
                    <a:pt x="351635" y="166903"/>
                  </a:lnTo>
                  <a:lnTo>
                    <a:pt x="351616" y="167116"/>
                  </a:lnTo>
                  <a:lnTo>
                    <a:pt x="351579" y="167424"/>
                  </a:lnTo>
                  <a:lnTo>
                    <a:pt x="351526" y="167729"/>
                  </a:lnTo>
                  <a:lnTo>
                    <a:pt x="351495" y="167883"/>
                  </a:lnTo>
                  <a:lnTo>
                    <a:pt x="351458" y="168046"/>
                  </a:lnTo>
                  <a:lnTo>
                    <a:pt x="351371" y="168368"/>
                  </a:lnTo>
                  <a:lnTo>
                    <a:pt x="351322" y="168527"/>
                  </a:lnTo>
                  <a:lnTo>
                    <a:pt x="351201" y="168836"/>
                  </a:lnTo>
                  <a:lnTo>
                    <a:pt x="351133" y="168986"/>
                  </a:lnTo>
                  <a:lnTo>
                    <a:pt x="351057" y="169131"/>
                  </a:lnTo>
                  <a:lnTo>
                    <a:pt x="350978" y="169271"/>
                  </a:lnTo>
                  <a:lnTo>
                    <a:pt x="350887" y="169408"/>
                  </a:lnTo>
                  <a:lnTo>
                    <a:pt x="350649" y="169662"/>
                  </a:lnTo>
                  <a:lnTo>
                    <a:pt x="350384" y="169898"/>
                  </a:lnTo>
                  <a:lnTo>
                    <a:pt x="350256" y="170020"/>
                  </a:lnTo>
                  <a:lnTo>
                    <a:pt x="350044" y="170261"/>
                  </a:lnTo>
                  <a:lnTo>
                    <a:pt x="349738" y="170633"/>
                  </a:lnTo>
                  <a:lnTo>
                    <a:pt x="349632" y="170773"/>
                  </a:lnTo>
                  <a:lnTo>
                    <a:pt x="349436" y="171055"/>
                  </a:lnTo>
                  <a:lnTo>
                    <a:pt x="349330" y="171191"/>
                  </a:lnTo>
                  <a:lnTo>
                    <a:pt x="349217" y="171318"/>
                  </a:lnTo>
                  <a:lnTo>
                    <a:pt x="349084" y="171440"/>
                  </a:lnTo>
                  <a:lnTo>
                    <a:pt x="348948" y="171549"/>
                  </a:lnTo>
                  <a:lnTo>
                    <a:pt x="348393" y="171944"/>
                  </a:lnTo>
                  <a:lnTo>
                    <a:pt x="347886" y="172284"/>
                  </a:lnTo>
                  <a:lnTo>
                    <a:pt x="347573" y="172516"/>
                  </a:lnTo>
                  <a:lnTo>
                    <a:pt x="347372" y="172679"/>
                  </a:lnTo>
                  <a:lnTo>
                    <a:pt x="347183" y="172856"/>
                  </a:lnTo>
                  <a:lnTo>
                    <a:pt x="346855" y="173242"/>
                  </a:lnTo>
                  <a:lnTo>
                    <a:pt x="346647" y="174358"/>
                  </a:lnTo>
                  <a:lnTo>
                    <a:pt x="346843" y="174644"/>
                  </a:lnTo>
                  <a:lnTo>
                    <a:pt x="347059" y="174921"/>
                  </a:lnTo>
                  <a:lnTo>
                    <a:pt x="347357" y="175751"/>
                  </a:lnTo>
                  <a:lnTo>
                    <a:pt x="347365" y="175910"/>
                  </a:lnTo>
                  <a:lnTo>
                    <a:pt x="347350" y="176069"/>
                  </a:lnTo>
                  <a:lnTo>
                    <a:pt x="347323" y="176232"/>
                  </a:lnTo>
                  <a:lnTo>
                    <a:pt x="347289" y="176396"/>
                  </a:lnTo>
                  <a:lnTo>
                    <a:pt x="347270" y="176559"/>
                  </a:lnTo>
                  <a:lnTo>
                    <a:pt x="347259" y="176931"/>
                  </a:lnTo>
                  <a:lnTo>
                    <a:pt x="347263" y="177181"/>
                  </a:lnTo>
                  <a:lnTo>
                    <a:pt x="347259" y="177430"/>
                  </a:lnTo>
                  <a:lnTo>
                    <a:pt x="347289" y="177802"/>
                  </a:lnTo>
                  <a:lnTo>
                    <a:pt x="347561" y="178460"/>
                  </a:lnTo>
                  <a:lnTo>
                    <a:pt x="347826" y="178710"/>
                  </a:lnTo>
                  <a:lnTo>
                    <a:pt x="348090" y="178864"/>
                  </a:lnTo>
                  <a:lnTo>
                    <a:pt x="348276" y="178969"/>
                  </a:lnTo>
                  <a:lnTo>
                    <a:pt x="348669" y="179168"/>
                  </a:lnTo>
                  <a:lnTo>
                    <a:pt x="349500" y="179699"/>
                  </a:lnTo>
                  <a:lnTo>
                    <a:pt x="349821" y="179835"/>
                  </a:lnTo>
                  <a:lnTo>
                    <a:pt x="351163" y="180834"/>
                  </a:lnTo>
                  <a:lnTo>
                    <a:pt x="351480" y="181160"/>
                  </a:lnTo>
                  <a:lnTo>
                    <a:pt x="351677" y="181301"/>
                  </a:lnTo>
                  <a:lnTo>
                    <a:pt x="351866" y="181560"/>
                  </a:lnTo>
                  <a:lnTo>
                    <a:pt x="351953" y="181691"/>
                  </a:lnTo>
                  <a:lnTo>
                    <a:pt x="352040" y="181828"/>
                  </a:lnTo>
                  <a:lnTo>
                    <a:pt x="352119" y="181964"/>
                  </a:lnTo>
                  <a:lnTo>
                    <a:pt x="352323" y="182290"/>
                  </a:lnTo>
                  <a:lnTo>
                    <a:pt x="352266" y="182517"/>
                  </a:lnTo>
                  <a:lnTo>
                    <a:pt x="352070" y="182858"/>
                  </a:lnTo>
                  <a:lnTo>
                    <a:pt x="352047" y="182989"/>
                  </a:lnTo>
                  <a:lnTo>
                    <a:pt x="352017" y="183262"/>
                  </a:lnTo>
                  <a:lnTo>
                    <a:pt x="351953" y="183511"/>
                  </a:lnTo>
                  <a:lnTo>
                    <a:pt x="351499" y="184328"/>
                  </a:lnTo>
                  <a:lnTo>
                    <a:pt x="351359" y="184469"/>
                  </a:lnTo>
                  <a:lnTo>
                    <a:pt x="350925" y="184927"/>
                  </a:lnTo>
                  <a:lnTo>
                    <a:pt x="350717" y="185308"/>
                  </a:lnTo>
                  <a:lnTo>
                    <a:pt x="350411" y="185830"/>
                  </a:lnTo>
                  <a:lnTo>
                    <a:pt x="350301" y="186043"/>
                  </a:lnTo>
                  <a:lnTo>
                    <a:pt x="349984" y="186601"/>
                  </a:lnTo>
                  <a:lnTo>
                    <a:pt x="349704" y="186942"/>
                  </a:lnTo>
                  <a:lnTo>
                    <a:pt x="349523" y="187200"/>
                  </a:lnTo>
                  <a:lnTo>
                    <a:pt x="349349" y="187464"/>
                  </a:lnTo>
                  <a:lnTo>
                    <a:pt x="348612" y="188362"/>
                  </a:lnTo>
                  <a:lnTo>
                    <a:pt x="348483" y="188444"/>
                  </a:lnTo>
                  <a:lnTo>
                    <a:pt x="348083" y="188684"/>
                  </a:lnTo>
                  <a:lnTo>
                    <a:pt x="347799" y="188834"/>
                  </a:lnTo>
                  <a:lnTo>
                    <a:pt x="347520" y="188993"/>
                  </a:lnTo>
                  <a:lnTo>
                    <a:pt x="347357" y="189097"/>
                  </a:lnTo>
                  <a:lnTo>
                    <a:pt x="346873" y="189424"/>
                  </a:lnTo>
                  <a:lnTo>
                    <a:pt x="346711" y="189528"/>
                  </a:lnTo>
                  <a:lnTo>
                    <a:pt x="346571" y="189610"/>
                  </a:lnTo>
                  <a:lnTo>
                    <a:pt x="346435" y="189696"/>
                  </a:lnTo>
                  <a:lnTo>
                    <a:pt x="346155" y="189851"/>
                  </a:lnTo>
                  <a:lnTo>
                    <a:pt x="346012" y="189919"/>
                  </a:lnTo>
                  <a:lnTo>
                    <a:pt x="345846" y="189987"/>
                  </a:lnTo>
                  <a:lnTo>
                    <a:pt x="345679" y="190046"/>
                  </a:lnTo>
                  <a:lnTo>
                    <a:pt x="345335" y="190146"/>
                  </a:lnTo>
                  <a:lnTo>
                    <a:pt x="344991" y="190255"/>
                  </a:lnTo>
                  <a:lnTo>
                    <a:pt x="344632" y="190354"/>
                  </a:lnTo>
                  <a:lnTo>
                    <a:pt x="344459" y="190409"/>
                  </a:lnTo>
                  <a:lnTo>
                    <a:pt x="344164" y="190531"/>
                  </a:lnTo>
                  <a:lnTo>
                    <a:pt x="343597" y="190881"/>
                  </a:lnTo>
                  <a:lnTo>
                    <a:pt x="343313" y="191171"/>
                  </a:lnTo>
                  <a:lnTo>
                    <a:pt x="342867" y="191598"/>
                  </a:lnTo>
                  <a:lnTo>
                    <a:pt x="342384" y="191974"/>
                  </a:lnTo>
                  <a:lnTo>
                    <a:pt x="341764" y="193000"/>
                  </a:lnTo>
                  <a:lnTo>
                    <a:pt x="341734" y="193132"/>
                  </a:lnTo>
                  <a:lnTo>
                    <a:pt x="341719" y="193268"/>
                  </a:lnTo>
                  <a:lnTo>
                    <a:pt x="341719" y="193917"/>
                  </a:lnTo>
                  <a:lnTo>
                    <a:pt x="341654" y="194479"/>
                  </a:lnTo>
                  <a:lnTo>
                    <a:pt x="341526" y="194951"/>
                  </a:lnTo>
                  <a:lnTo>
                    <a:pt x="341458" y="195324"/>
                  </a:lnTo>
                  <a:lnTo>
                    <a:pt x="341405" y="195578"/>
                  </a:lnTo>
                  <a:lnTo>
                    <a:pt x="341337" y="195841"/>
                  </a:lnTo>
                  <a:lnTo>
                    <a:pt x="341276" y="196104"/>
                  </a:lnTo>
                  <a:lnTo>
                    <a:pt x="341216" y="196394"/>
                  </a:lnTo>
                  <a:lnTo>
                    <a:pt x="341190" y="196540"/>
                  </a:lnTo>
                  <a:lnTo>
                    <a:pt x="341156" y="196835"/>
                  </a:lnTo>
                  <a:lnTo>
                    <a:pt x="341148" y="196975"/>
                  </a:lnTo>
                  <a:lnTo>
                    <a:pt x="341148" y="197116"/>
                  </a:lnTo>
                  <a:lnTo>
                    <a:pt x="341159" y="197393"/>
                  </a:lnTo>
                  <a:lnTo>
                    <a:pt x="341205" y="197670"/>
                  </a:lnTo>
                  <a:lnTo>
                    <a:pt x="341276" y="197942"/>
                  </a:lnTo>
                  <a:lnTo>
                    <a:pt x="341431" y="198264"/>
                  </a:lnTo>
                  <a:lnTo>
                    <a:pt x="341700" y="198627"/>
                  </a:lnTo>
                  <a:lnTo>
                    <a:pt x="341923" y="199045"/>
                  </a:lnTo>
                  <a:lnTo>
                    <a:pt x="342013" y="199185"/>
                  </a:lnTo>
                  <a:lnTo>
                    <a:pt x="342210" y="199462"/>
                  </a:lnTo>
                  <a:lnTo>
                    <a:pt x="342304" y="199603"/>
                  </a:lnTo>
                  <a:lnTo>
                    <a:pt x="342384" y="199748"/>
                  </a:lnTo>
                  <a:lnTo>
                    <a:pt x="342456" y="199916"/>
                  </a:lnTo>
                  <a:lnTo>
                    <a:pt x="342512" y="200093"/>
                  </a:lnTo>
                  <a:lnTo>
                    <a:pt x="342610" y="200452"/>
                  </a:lnTo>
                  <a:lnTo>
                    <a:pt x="342663" y="200633"/>
                  </a:lnTo>
                  <a:lnTo>
                    <a:pt x="342709" y="200819"/>
                  </a:lnTo>
                  <a:lnTo>
                    <a:pt x="342747" y="201023"/>
                  </a:lnTo>
                  <a:lnTo>
                    <a:pt x="342788" y="201219"/>
                  </a:lnTo>
                  <a:lnTo>
                    <a:pt x="342939" y="201477"/>
                  </a:lnTo>
                  <a:lnTo>
                    <a:pt x="343090" y="201818"/>
                  </a:lnTo>
                  <a:lnTo>
                    <a:pt x="343438" y="202562"/>
                  </a:lnTo>
                  <a:lnTo>
                    <a:pt x="343687" y="203007"/>
                  </a:lnTo>
                  <a:lnTo>
                    <a:pt x="343835" y="203224"/>
                  </a:lnTo>
                  <a:lnTo>
                    <a:pt x="344031" y="203569"/>
                  </a:lnTo>
                  <a:lnTo>
                    <a:pt x="344402" y="204218"/>
                  </a:lnTo>
                  <a:lnTo>
                    <a:pt x="344659" y="204445"/>
                  </a:lnTo>
                  <a:lnTo>
                    <a:pt x="345090" y="205053"/>
                  </a:lnTo>
                  <a:lnTo>
                    <a:pt x="346681" y="206574"/>
                  </a:lnTo>
                  <a:lnTo>
                    <a:pt x="346994" y="207100"/>
                  </a:lnTo>
                  <a:lnTo>
                    <a:pt x="347248" y="207363"/>
                  </a:lnTo>
                  <a:lnTo>
                    <a:pt x="347554" y="208407"/>
                  </a:lnTo>
                  <a:lnTo>
                    <a:pt x="347550" y="208797"/>
                  </a:lnTo>
                  <a:lnTo>
                    <a:pt x="348480" y="211221"/>
                  </a:lnTo>
                  <a:lnTo>
                    <a:pt x="348661" y="211938"/>
                  </a:lnTo>
                  <a:lnTo>
                    <a:pt x="348782" y="212591"/>
                  </a:lnTo>
                  <a:lnTo>
                    <a:pt x="348827" y="213694"/>
                  </a:lnTo>
                  <a:lnTo>
                    <a:pt x="348880" y="214411"/>
                  </a:lnTo>
                  <a:lnTo>
                    <a:pt x="349375" y="215786"/>
                  </a:lnTo>
                  <a:lnTo>
                    <a:pt x="350006" y="216835"/>
                  </a:lnTo>
                  <a:lnTo>
                    <a:pt x="350260" y="217102"/>
                  </a:lnTo>
                  <a:lnTo>
                    <a:pt x="350955" y="218151"/>
                  </a:lnTo>
                  <a:lnTo>
                    <a:pt x="351072" y="218868"/>
                  </a:lnTo>
                  <a:lnTo>
                    <a:pt x="351068" y="219194"/>
                  </a:lnTo>
                  <a:lnTo>
                    <a:pt x="350997" y="219517"/>
                  </a:lnTo>
                  <a:lnTo>
                    <a:pt x="350993" y="219843"/>
                  </a:lnTo>
                  <a:lnTo>
                    <a:pt x="350781" y="220878"/>
                  </a:lnTo>
                  <a:lnTo>
                    <a:pt x="350513" y="221527"/>
                  </a:lnTo>
                  <a:lnTo>
                    <a:pt x="349984" y="222299"/>
                  </a:lnTo>
                  <a:lnTo>
                    <a:pt x="348200" y="224609"/>
                  </a:lnTo>
                  <a:lnTo>
                    <a:pt x="347962" y="224700"/>
                  </a:lnTo>
                  <a:lnTo>
                    <a:pt x="347486" y="224872"/>
                  </a:lnTo>
                  <a:lnTo>
                    <a:pt x="347248" y="224954"/>
                  </a:lnTo>
                  <a:lnTo>
                    <a:pt x="346348" y="225235"/>
                  </a:lnTo>
                  <a:lnTo>
                    <a:pt x="346019" y="225326"/>
                  </a:lnTo>
                  <a:lnTo>
                    <a:pt x="345687" y="225412"/>
                  </a:lnTo>
                  <a:lnTo>
                    <a:pt x="345350" y="225485"/>
                  </a:lnTo>
                  <a:lnTo>
                    <a:pt x="344719" y="225607"/>
                  </a:lnTo>
                  <a:lnTo>
                    <a:pt x="344402" y="225653"/>
                  </a:lnTo>
                  <a:lnTo>
                    <a:pt x="344084" y="225675"/>
                  </a:lnTo>
                  <a:lnTo>
                    <a:pt x="343771" y="225666"/>
                  </a:lnTo>
                  <a:lnTo>
                    <a:pt x="343366" y="225584"/>
                  </a:lnTo>
                  <a:lnTo>
                    <a:pt x="342966" y="225444"/>
                  </a:lnTo>
                  <a:lnTo>
                    <a:pt x="342573" y="225267"/>
                  </a:lnTo>
                  <a:lnTo>
                    <a:pt x="342180" y="225067"/>
                  </a:lnTo>
                  <a:lnTo>
                    <a:pt x="341446" y="224704"/>
                  </a:lnTo>
                  <a:lnTo>
                    <a:pt x="341103" y="224527"/>
                  </a:lnTo>
                  <a:lnTo>
                    <a:pt x="340766" y="224341"/>
                  </a:lnTo>
                  <a:lnTo>
                    <a:pt x="340093" y="223951"/>
                  </a:lnTo>
                  <a:lnTo>
                    <a:pt x="339810" y="223769"/>
                  </a:lnTo>
                  <a:lnTo>
                    <a:pt x="339251" y="223374"/>
                  </a:lnTo>
                  <a:lnTo>
                    <a:pt x="338964" y="223193"/>
                  </a:lnTo>
                  <a:lnTo>
                    <a:pt x="338669" y="223034"/>
                  </a:lnTo>
                  <a:lnTo>
                    <a:pt x="338431" y="222925"/>
                  </a:lnTo>
                  <a:lnTo>
                    <a:pt x="338189" y="222830"/>
                  </a:lnTo>
                  <a:lnTo>
                    <a:pt x="337943" y="222739"/>
                  </a:lnTo>
                  <a:lnTo>
                    <a:pt x="337444" y="222598"/>
                  </a:lnTo>
                  <a:lnTo>
                    <a:pt x="337199" y="222548"/>
                  </a:lnTo>
                  <a:lnTo>
                    <a:pt x="336953" y="222503"/>
                  </a:lnTo>
                  <a:lnTo>
                    <a:pt x="336704" y="222471"/>
                  </a:lnTo>
                  <a:lnTo>
                    <a:pt x="336458" y="222448"/>
                  </a:lnTo>
                  <a:lnTo>
                    <a:pt x="336208" y="222439"/>
                  </a:lnTo>
                  <a:lnTo>
                    <a:pt x="335823" y="222453"/>
                  </a:lnTo>
                  <a:lnTo>
                    <a:pt x="335630" y="222467"/>
                  </a:lnTo>
                  <a:lnTo>
                    <a:pt x="335438" y="222489"/>
                  </a:lnTo>
                  <a:lnTo>
                    <a:pt x="335246" y="222518"/>
                  </a:lnTo>
                  <a:lnTo>
                    <a:pt x="334788" y="222739"/>
                  </a:lnTo>
                  <a:lnTo>
                    <a:pt x="334289" y="222993"/>
                  </a:lnTo>
                  <a:lnTo>
                    <a:pt x="334085" y="223088"/>
                  </a:lnTo>
                  <a:lnTo>
                    <a:pt x="333888" y="223193"/>
                  </a:lnTo>
                  <a:lnTo>
                    <a:pt x="333695" y="223302"/>
                  </a:lnTo>
                  <a:lnTo>
                    <a:pt x="333518" y="223429"/>
                  </a:lnTo>
                  <a:lnTo>
                    <a:pt x="333348" y="223601"/>
                  </a:lnTo>
                  <a:lnTo>
                    <a:pt x="333200" y="223792"/>
                  </a:lnTo>
                  <a:lnTo>
                    <a:pt x="333057" y="224001"/>
                  </a:lnTo>
                  <a:lnTo>
                    <a:pt x="332913" y="224200"/>
                  </a:lnTo>
                  <a:lnTo>
                    <a:pt x="332751" y="224382"/>
                  </a:lnTo>
                  <a:lnTo>
                    <a:pt x="332263" y="224786"/>
                  </a:lnTo>
                  <a:lnTo>
                    <a:pt x="332055" y="224899"/>
                  </a:lnTo>
                  <a:lnTo>
                    <a:pt x="331832" y="224990"/>
                  </a:lnTo>
                  <a:lnTo>
                    <a:pt x="331602" y="225067"/>
                  </a:lnTo>
                  <a:lnTo>
                    <a:pt x="331375" y="225149"/>
                  </a:lnTo>
                  <a:lnTo>
                    <a:pt x="331156" y="225249"/>
                  </a:lnTo>
                  <a:lnTo>
                    <a:pt x="330986" y="225348"/>
                  </a:lnTo>
                  <a:lnTo>
                    <a:pt x="330819" y="225453"/>
                  </a:lnTo>
                  <a:lnTo>
                    <a:pt x="330324" y="225789"/>
                  </a:lnTo>
                  <a:lnTo>
                    <a:pt x="329962" y="226020"/>
                  </a:lnTo>
                  <a:lnTo>
                    <a:pt x="329776" y="226143"/>
                  </a:lnTo>
                  <a:lnTo>
                    <a:pt x="329599" y="226265"/>
                  </a:lnTo>
                  <a:lnTo>
                    <a:pt x="329425" y="226392"/>
                  </a:lnTo>
                  <a:lnTo>
                    <a:pt x="329104" y="226646"/>
                  </a:lnTo>
                  <a:lnTo>
                    <a:pt x="328949" y="226783"/>
                  </a:lnTo>
                  <a:lnTo>
                    <a:pt x="328801" y="226923"/>
                  </a:lnTo>
                  <a:lnTo>
                    <a:pt x="328658" y="227069"/>
                  </a:lnTo>
                  <a:lnTo>
                    <a:pt x="328537" y="227209"/>
                  </a:lnTo>
                  <a:lnTo>
                    <a:pt x="328208" y="227668"/>
                  </a:lnTo>
                  <a:lnTo>
                    <a:pt x="328098" y="227817"/>
                  </a:lnTo>
                  <a:lnTo>
                    <a:pt x="327989" y="227958"/>
                  </a:lnTo>
                  <a:lnTo>
                    <a:pt x="327887" y="228103"/>
                  </a:lnTo>
                  <a:lnTo>
                    <a:pt x="327777" y="228244"/>
                  </a:lnTo>
                  <a:lnTo>
                    <a:pt x="327664" y="228376"/>
                  </a:lnTo>
                  <a:lnTo>
                    <a:pt x="327535" y="228498"/>
                  </a:lnTo>
                  <a:lnTo>
                    <a:pt x="327354" y="228634"/>
                  </a:lnTo>
                  <a:lnTo>
                    <a:pt x="327150" y="228748"/>
                  </a:lnTo>
                  <a:lnTo>
                    <a:pt x="326938" y="228852"/>
                  </a:lnTo>
                  <a:lnTo>
                    <a:pt x="326719" y="228943"/>
                  </a:lnTo>
                  <a:lnTo>
                    <a:pt x="326500" y="229029"/>
                  </a:lnTo>
                  <a:lnTo>
                    <a:pt x="326205" y="229129"/>
                  </a:lnTo>
                  <a:lnTo>
                    <a:pt x="325903" y="229206"/>
                  </a:lnTo>
                  <a:lnTo>
                    <a:pt x="325597" y="229274"/>
                  </a:lnTo>
                  <a:lnTo>
                    <a:pt x="325287" y="229338"/>
                  </a:lnTo>
                  <a:lnTo>
                    <a:pt x="324984" y="229419"/>
                  </a:lnTo>
                  <a:lnTo>
                    <a:pt x="324663" y="229515"/>
                  </a:lnTo>
                  <a:lnTo>
                    <a:pt x="324028" y="229719"/>
                  </a:lnTo>
                  <a:lnTo>
                    <a:pt x="323711" y="229828"/>
                  </a:lnTo>
                  <a:lnTo>
                    <a:pt x="323397" y="229941"/>
                  </a:lnTo>
                  <a:lnTo>
                    <a:pt x="322955" y="230123"/>
                  </a:lnTo>
                  <a:lnTo>
                    <a:pt x="322513" y="230313"/>
                  </a:lnTo>
                  <a:lnTo>
                    <a:pt x="322033" y="230513"/>
                  </a:lnTo>
                  <a:lnTo>
                    <a:pt x="321768" y="230613"/>
                  </a:lnTo>
                  <a:lnTo>
                    <a:pt x="321239" y="230822"/>
                  </a:lnTo>
                  <a:lnTo>
                    <a:pt x="320816" y="231012"/>
                  </a:lnTo>
                  <a:lnTo>
                    <a:pt x="320317" y="231258"/>
                  </a:lnTo>
                  <a:lnTo>
                    <a:pt x="319905" y="231453"/>
                  </a:lnTo>
                  <a:lnTo>
                    <a:pt x="319531" y="231602"/>
                  </a:lnTo>
                  <a:lnTo>
                    <a:pt x="319346" y="231639"/>
                  </a:lnTo>
                  <a:lnTo>
                    <a:pt x="319153" y="231661"/>
                  </a:lnTo>
                  <a:lnTo>
                    <a:pt x="318760" y="231666"/>
                  </a:lnTo>
                  <a:lnTo>
                    <a:pt x="318458" y="231648"/>
                  </a:lnTo>
                  <a:lnTo>
                    <a:pt x="317800" y="231471"/>
                  </a:lnTo>
                  <a:lnTo>
                    <a:pt x="317479" y="231289"/>
                  </a:lnTo>
                  <a:lnTo>
                    <a:pt x="317267" y="231212"/>
                  </a:lnTo>
                  <a:lnTo>
                    <a:pt x="317052" y="231149"/>
                  </a:lnTo>
                  <a:lnTo>
                    <a:pt x="316387" y="230999"/>
                  </a:lnTo>
                  <a:lnTo>
                    <a:pt x="316183" y="230949"/>
                  </a:lnTo>
                  <a:lnTo>
                    <a:pt x="315563" y="230813"/>
                  </a:lnTo>
                  <a:lnTo>
                    <a:pt x="315359" y="230772"/>
                  </a:lnTo>
                  <a:lnTo>
                    <a:pt x="314860" y="230681"/>
                  </a:lnTo>
                  <a:lnTo>
                    <a:pt x="314610" y="230640"/>
                  </a:lnTo>
                  <a:lnTo>
                    <a:pt x="314112" y="230568"/>
                  </a:lnTo>
                  <a:lnTo>
                    <a:pt x="313087" y="230028"/>
                  </a:lnTo>
                  <a:lnTo>
                    <a:pt x="312381" y="229692"/>
                  </a:lnTo>
                  <a:lnTo>
                    <a:pt x="312128" y="229429"/>
                  </a:lnTo>
                  <a:lnTo>
                    <a:pt x="311806" y="229292"/>
                  </a:lnTo>
                  <a:lnTo>
                    <a:pt x="310722" y="228298"/>
                  </a:lnTo>
                  <a:lnTo>
                    <a:pt x="310340" y="228035"/>
                  </a:lnTo>
                  <a:lnTo>
                    <a:pt x="310023" y="227704"/>
                  </a:lnTo>
                  <a:lnTo>
                    <a:pt x="309637" y="227436"/>
                  </a:lnTo>
                  <a:lnTo>
                    <a:pt x="308938" y="226774"/>
                  </a:lnTo>
                  <a:lnTo>
                    <a:pt x="308813" y="226447"/>
                  </a:lnTo>
                  <a:lnTo>
                    <a:pt x="308432" y="226052"/>
                  </a:lnTo>
                  <a:lnTo>
                    <a:pt x="307925" y="225330"/>
                  </a:lnTo>
                  <a:lnTo>
                    <a:pt x="307551" y="224672"/>
                  </a:lnTo>
                  <a:lnTo>
                    <a:pt x="307426" y="224282"/>
                  </a:lnTo>
                  <a:lnTo>
                    <a:pt x="307177" y="223624"/>
                  </a:lnTo>
                  <a:lnTo>
                    <a:pt x="306992" y="223170"/>
                  </a:lnTo>
                  <a:lnTo>
                    <a:pt x="306931" y="222907"/>
                  </a:lnTo>
                  <a:lnTo>
                    <a:pt x="305994" y="220942"/>
                  </a:lnTo>
                  <a:lnTo>
                    <a:pt x="305042" y="219821"/>
                  </a:lnTo>
                  <a:lnTo>
                    <a:pt x="304797" y="219164"/>
                  </a:lnTo>
                  <a:lnTo>
                    <a:pt x="304800" y="218777"/>
                  </a:lnTo>
                  <a:lnTo>
                    <a:pt x="304744" y="218189"/>
                  </a:lnTo>
                  <a:lnTo>
                    <a:pt x="304116" y="217007"/>
                  </a:lnTo>
                  <a:lnTo>
                    <a:pt x="303602" y="217002"/>
                  </a:lnTo>
                  <a:lnTo>
                    <a:pt x="303212" y="217188"/>
                  </a:lnTo>
                  <a:lnTo>
                    <a:pt x="302819" y="217506"/>
                  </a:lnTo>
                  <a:lnTo>
                    <a:pt x="302664" y="217538"/>
                  </a:lnTo>
                  <a:lnTo>
                    <a:pt x="302509" y="217574"/>
                  </a:lnTo>
                  <a:lnTo>
                    <a:pt x="302358" y="217624"/>
                  </a:lnTo>
                  <a:lnTo>
                    <a:pt x="302211" y="217679"/>
                  </a:lnTo>
                  <a:lnTo>
                    <a:pt x="302067" y="217742"/>
                  </a:lnTo>
                  <a:lnTo>
                    <a:pt x="301822" y="217897"/>
                  </a:lnTo>
                  <a:lnTo>
                    <a:pt x="301595" y="218096"/>
                  </a:lnTo>
                  <a:lnTo>
                    <a:pt x="301172" y="218545"/>
                  </a:lnTo>
                  <a:lnTo>
                    <a:pt x="300952" y="218759"/>
                  </a:lnTo>
                  <a:lnTo>
                    <a:pt x="300567" y="219086"/>
                  </a:lnTo>
                  <a:lnTo>
                    <a:pt x="299981" y="219567"/>
                  </a:lnTo>
                  <a:lnTo>
                    <a:pt x="299755" y="219744"/>
                  </a:lnTo>
                  <a:lnTo>
                    <a:pt x="299297" y="220079"/>
                  </a:lnTo>
                  <a:lnTo>
                    <a:pt x="299074" y="220256"/>
                  </a:lnTo>
                  <a:lnTo>
                    <a:pt x="298870" y="220447"/>
                  </a:lnTo>
                  <a:lnTo>
                    <a:pt x="298730" y="220583"/>
                  </a:lnTo>
                  <a:lnTo>
                    <a:pt x="298590" y="220728"/>
                  </a:lnTo>
                  <a:lnTo>
                    <a:pt x="298462" y="220874"/>
                  </a:lnTo>
                  <a:lnTo>
                    <a:pt x="298341" y="221028"/>
                  </a:lnTo>
                  <a:lnTo>
                    <a:pt x="298239" y="221191"/>
                  </a:lnTo>
                  <a:lnTo>
                    <a:pt x="298126" y="221464"/>
                  </a:lnTo>
                  <a:lnTo>
                    <a:pt x="298058" y="221763"/>
                  </a:lnTo>
                  <a:lnTo>
                    <a:pt x="298020" y="222076"/>
                  </a:lnTo>
                  <a:lnTo>
                    <a:pt x="297986" y="222394"/>
                  </a:lnTo>
                  <a:lnTo>
                    <a:pt x="297940" y="222703"/>
                  </a:lnTo>
                  <a:lnTo>
                    <a:pt x="297706" y="223969"/>
                  </a:lnTo>
                  <a:lnTo>
                    <a:pt x="297638" y="224282"/>
                  </a:lnTo>
                  <a:lnTo>
                    <a:pt x="297510" y="224836"/>
                  </a:lnTo>
                  <a:lnTo>
                    <a:pt x="297438" y="225108"/>
                  </a:lnTo>
                  <a:lnTo>
                    <a:pt x="297358" y="225380"/>
                  </a:lnTo>
                  <a:lnTo>
                    <a:pt x="297272" y="225653"/>
                  </a:lnTo>
                  <a:lnTo>
                    <a:pt x="297170" y="225929"/>
                  </a:lnTo>
                  <a:lnTo>
                    <a:pt x="297056" y="226202"/>
                  </a:lnTo>
                  <a:lnTo>
                    <a:pt x="296935" y="226474"/>
                  </a:lnTo>
                  <a:lnTo>
                    <a:pt x="296701" y="227019"/>
                  </a:lnTo>
                  <a:lnTo>
                    <a:pt x="296606" y="227286"/>
                  </a:lnTo>
                  <a:lnTo>
                    <a:pt x="296523" y="227554"/>
                  </a:lnTo>
                  <a:lnTo>
                    <a:pt x="296432" y="227822"/>
                  </a:lnTo>
                  <a:lnTo>
                    <a:pt x="296330" y="228081"/>
                  </a:lnTo>
                  <a:lnTo>
                    <a:pt x="296202" y="228321"/>
                  </a:lnTo>
                  <a:lnTo>
                    <a:pt x="296028" y="228548"/>
                  </a:lnTo>
                  <a:lnTo>
                    <a:pt x="295828" y="228761"/>
                  </a:lnTo>
                  <a:lnTo>
                    <a:pt x="295612" y="228961"/>
                  </a:lnTo>
                  <a:lnTo>
                    <a:pt x="295386" y="229152"/>
                  </a:lnTo>
                  <a:lnTo>
                    <a:pt x="295155" y="229338"/>
                  </a:lnTo>
                  <a:lnTo>
                    <a:pt x="294917" y="229515"/>
                  </a:lnTo>
                  <a:lnTo>
                    <a:pt x="294671" y="229683"/>
                  </a:lnTo>
                  <a:lnTo>
                    <a:pt x="294165" y="229991"/>
                  </a:lnTo>
                  <a:lnTo>
                    <a:pt x="293662" y="230286"/>
                  </a:lnTo>
                  <a:lnTo>
                    <a:pt x="293417" y="230427"/>
                  </a:lnTo>
                  <a:lnTo>
                    <a:pt x="293167" y="230563"/>
                  </a:lnTo>
                  <a:lnTo>
                    <a:pt x="292918" y="230690"/>
                  </a:lnTo>
                  <a:lnTo>
                    <a:pt x="292661" y="230808"/>
                  </a:lnTo>
                  <a:lnTo>
                    <a:pt x="292393" y="230922"/>
                  </a:lnTo>
                  <a:lnTo>
                    <a:pt x="292120" y="231031"/>
                  </a:lnTo>
                  <a:lnTo>
                    <a:pt x="291841" y="231126"/>
                  </a:lnTo>
                  <a:lnTo>
                    <a:pt x="291565" y="231208"/>
                  </a:lnTo>
                  <a:lnTo>
                    <a:pt x="291281" y="231271"/>
                  </a:lnTo>
                  <a:lnTo>
                    <a:pt x="290957" y="231312"/>
                  </a:lnTo>
                  <a:lnTo>
                    <a:pt x="290628" y="231330"/>
                  </a:lnTo>
                  <a:lnTo>
                    <a:pt x="290299" y="231330"/>
                  </a:lnTo>
                  <a:lnTo>
                    <a:pt x="289634" y="231312"/>
                  </a:lnTo>
                  <a:lnTo>
                    <a:pt x="289346" y="231298"/>
                  </a:lnTo>
                  <a:lnTo>
                    <a:pt x="289059" y="231280"/>
                  </a:lnTo>
                  <a:lnTo>
                    <a:pt x="288485" y="231235"/>
                  </a:lnTo>
                  <a:lnTo>
                    <a:pt x="288198" y="231217"/>
                  </a:lnTo>
                  <a:lnTo>
                    <a:pt x="287786" y="231208"/>
                  </a:lnTo>
                  <a:lnTo>
                    <a:pt x="287374" y="231212"/>
                  </a:lnTo>
                  <a:lnTo>
                    <a:pt x="286958" y="231212"/>
                  </a:lnTo>
                  <a:lnTo>
                    <a:pt x="286550" y="231208"/>
                  </a:lnTo>
                  <a:lnTo>
                    <a:pt x="286138" y="231185"/>
                  </a:lnTo>
                  <a:lnTo>
                    <a:pt x="285503" y="231121"/>
                  </a:lnTo>
                  <a:lnTo>
                    <a:pt x="285186" y="231076"/>
                  </a:lnTo>
                  <a:lnTo>
                    <a:pt x="284876" y="231022"/>
                  </a:lnTo>
                  <a:lnTo>
                    <a:pt x="284566" y="230949"/>
                  </a:lnTo>
                  <a:lnTo>
                    <a:pt x="284203" y="230840"/>
                  </a:lnTo>
                  <a:lnTo>
                    <a:pt x="283844" y="230704"/>
                  </a:lnTo>
                  <a:lnTo>
                    <a:pt x="283493" y="230550"/>
                  </a:lnTo>
                  <a:lnTo>
                    <a:pt x="282574" y="230132"/>
                  </a:lnTo>
                  <a:lnTo>
                    <a:pt x="282143" y="229928"/>
                  </a:lnTo>
                  <a:lnTo>
                    <a:pt x="281705" y="229733"/>
                  </a:lnTo>
                  <a:lnTo>
                    <a:pt x="281391" y="229615"/>
                  </a:lnTo>
                  <a:lnTo>
                    <a:pt x="281074" y="229501"/>
                  </a:lnTo>
                  <a:lnTo>
                    <a:pt x="280756" y="229401"/>
                  </a:lnTo>
                  <a:lnTo>
                    <a:pt x="280435" y="229306"/>
                  </a:lnTo>
                  <a:lnTo>
                    <a:pt x="280114" y="229220"/>
                  </a:lnTo>
                  <a:lnTo>
                    <a:pt x="279755" y="229034"/>
                  </a:lnTo>
                  <a:lnTo>
                    <a:pt x="279116" y="228634"/>
                  </a:lnTo>
                  <a:lnTo>
                    <a:pt x="278478" y="228103"/>
                  </a:lnTo>
                  <a:lnTo>
                    <a:pt x="278160" y="227708"/>
                  </a:lnTo>
                  <a:lnTo>
                    <a:pt x="277333" y="227109"/>
                  </a:lnTo>
                  <a:lnTo>
                    <a:pt x="276754" y="226778"/>
                  </a:lnTo>
                  <a:lnTo>
                    <a:pt x="276433" y="226706"/>
                  </a:lnTo>
                  <a:lnTo>
                    <a:pt x="276044" y="226701"/>
                  </a:lnTo>
                  <a:lnTo>
                    <a:pt x="275398" y="226819"/>
                  </a:lnTo>
                  <a:lnTo>
                    <a:pt x="275005" y="227137"/>
                  </a:lnTo>
                  <a:lnTo>
                    <a:pt x="274740" y="227459"/>
                  </a:lnTo>
                  <a:lnTo>
                    <a:pt x="274540" y="227976"/>
                  </a:lnTo>
                  <a:lnTo>
                    <a:pt x="274472" y="228171"/>
                  </a:lnTo>
                  <a:lnTo>
                    <a:pt x="274460" y="228820"/>
                  </a:lnTo>
                  <a:lnTo>
                    <a:pt x="275390" y="231239"/>
                  </a:lnTo>
                  <a:lnTo>
                    <a:pt x="275745" y="233327"/>
                  </a:lnTo>
                  <a:lnTo>
                    <a:pt x="276017" y="234026"/>
                  </a:lnTo>
                  <a:lnTo>
                    <a:pt x="275949" y="234471"/>
                  </a:lnTo>
                  <a:lnTo>
                    <a:pt x="276448" y="235510"/>
                  </a:lnTo>
                  <a:lnTo>
                    <a:pt x="276376" y="235950"/>
                  </a:lnTo>
                  <a:lnTo>
                    <a:pt x="276565" y="236749"/>
                  </a:lnTo>
                  <a:lnTo>
                    <a:pt x="277026" y="237040"/>
                  </a:lnTo>
                  <a:lnTo>
                    <a:pt x="277093" y="236892"/>
                  </a:lnTo>
                  <a:lnTo>
                    <a:pt x="277252" y="236817"/>
                  </a:lnTo>
                  <a:lnTo>
                    <a:pt x="277401" y="236790"/>
                  </a:lnTo>
                  <a:lnTo>
                    <a:pt x="277680" y="236840"/>
                  </a:lnTo>
                  <a:lnTo>
                    <a:pt x="278009" y="236981"/>
                  </a:lnTo>
                  <a:lnTo>
                    <a:pt x="278209" y="236967"/>
                  </a:lnTo>
                  <a:lnTo>
                    <a:pt x="278474" y="236990"/>
                  </a:lnTo>
                  <a:lnTo>
                    <a:pt x="278587" y="237144"/>
                  </a:lnTo>
                  <a:lnTo>
                    <a:pt x="278697" y="237366"/>
                  </a:lnTo>
                  <a:lnTo>
                    <a:pt x="278859" y="237412"/>
                  </a:lnTo>
                  <a:lnTo>
                    <a:pt x="279029" y="237512"/>
                  </a:lnTo>
                  <a:lnTo>
                    <a:pt x="279642" y="237752"/>
                  </a:lnTo>
                  <a:lnTo>
                    <a:pt x="279778" y="237843"/>
                  </a:lnTo>
                  <a:lnTo>
                    <a:pt x="280005" y="238202"/>
                  </a:lnTo>
                  <a:lnTo>
                    <a:pt x="280133" y="238451"/>
                  </a:lnTo>
                  <a:lnTo>
                    <a:pt x="280398" y="238615"/>
                  </a:lnTo>
                  <a:lnTo>
                    <a:pt x="280639" y="238714"/>
                  </a:lnTo>
                  <a:lnTo>
                    <a:pt x="280836" y="238905"/>
                  </a:lnTo>
                  <a:lnTo>
                    <a:pt x="281006" y="239041"/>
                  </a:lnTo>
                  <a:lnTo>
                    <a:pt x="281112" y="239227"/>
                  </a:lnTo>
                  <a:lnTo>
                    <a:pt x="281610" y="239513"/>
                  </a:lnTo>
                  <a:lnTo>
                    <a:pt x="281803" y="239749"/>
                  </a:lnTo>
                  <a:lnTo>
                    <a:pt x="282007" y="239858"/>
                  </a:lnTo>
                  <a:lnTo>
                    <a:pt x="282188" y="240012"/>
                  </a:lnTo>
                  <a:lnTo>
                    <a:pt x="282337" y="240126"/>
                  </a:lnTo>
                  <a:lnTo>
                    <a:pt x="282441" y="240257"/>
                  </a:lnTo>
                  <a:lnTo>
                    <a:pt x="282537" y="240384"/>
                  </a:lnTo>
                  <a:lnTo>
                    <a:pt x="282665" y="240475"/>
                  </a:lnTo>
                  <a:lnTo>
                    <a:pt x="282869" y="240612"/>
                  </a:lnTo>
                  <a:lnTo>
                    <a:pt x="283005" y="240739"/>
                  </a:lnTo>
                  <a:lnTo>
                    <a:pt x="283211" y="240827"/>
                  </a:lnTo>
                  <a:lnTo>
                    <a:pt x="283470" y="241079"/>
                  </a:lnTo>
                  <a:lnTo>
                    <a:pt x="283417" y="241206"/>
                  </a:lnTo>
                  <a:lnTo>
                    <a:pt x="284343" y="242164"/>
                  </a:lnTo>
                  <a:lnTo>
                    <a:pt x="284531" y="242205"/>
                  </a:lnTo>
                  <a:lnTo>
                    <a:pt x="284652" y="242336"/>
                  </a:lnTo>
                  <a:lnTo>
                    <a:pt x="284981" y="242686"/>
                  </a:lnTo>
                  <a:lnTo>
                    <a:pt x="285126" y="242785"/>
                  </a:lnTo>
                  <a:lnTo>
                    <a:pt x="285254" y="242890"/>
                  </a:lnTo>
                  <a:lnTo>
                    <a:pt x="285382" y="243035"/>
                  </a:lnTo>
                  <a:lnTo>
                    <a:pt x="285477" y="243171"/>
                  </a:lnTo>
                  <a:lnTo>
                    <a:pt x="285806" y="243521"/>
                  </a:lnTo>
                  <a:lnTo>
                    <a:pt x="286070" y="243757"/>
                  </a:lnTo>
                  <a:lnTo>
                    <a:pt x="286240" y="244006"/>
                  </a:lnTo>
                  <a:lnTo>
                    <a:pt x="286470" y="244142"/>
                  </a:lnTo>
                  <a:lnTo>
                    <a:pt x="286554" y="244456"/>
                  </a:lnTo>
                  <a:lnTo>
                    <a:pt x="286946" y="244655"/>
                  </a:lnTo>
                  <a:lnTo>
                    <a:pt x="287673" y="245150"/>
                  </a:lnTo>
                  <a:lnTo>
                    <a:pt x="287892" y="245509"/>
                  </a:lnTo>
                  <a:lnTo>
                    <a:pt x="288119" y="245781"/>
                  </a:lnTo>
                  <a:lnTo>
                    <a:pt x="288319" y="245963"/>
                  </a:lnTo>
                  <a:lnTo>
                    <a:pt x="288579" y="246239"/>
                  </a:lnTo>
                  <a:lnTo>
                    <a:pt x="288712" y="246289"/>
                  </a:lnTo>
                  <a:lnTo>
                    <a:pt x="288867" y="246376"/>
                  </a:lnTo>
                  <a:lnTo>
                    <a:pt x="289142" y="246630"/>
                  </a:lnTo>
                  <a:lnTo>
                    <a:pt x="289309" y="246739"/>
                  </a:lnTo>
                  <a:lnTo>
                    <a:pt x="289422" y="246898"/>
                  </a:lnTo>
                  <a:lnTo>
                    <a:pt x="289694" y="247210"/>
                  </a:lnTo>
                  <a:lnTo>
                    <a:pt x="289822" y="247342"/>
                  </a:lnTo>
                  <a:lnTo>
                    <a:pt x="289958" y="247524"/>
                  </a:lnTo>
                  <a:lnTo>
                    <a:pt x="290171" y="247705"/>
                  </a:lnTo>
                  <a:lnTo>
                    <a:pt x="290302" y="247855"/>
                  </a:lnTo>
                  <a:lnTo>
                    <a:pt x="290413" y="247991"/>
                  </a:lnTo>
                  <a:lnTo>
                    <a:pt x="290500" y="248128"/>
                  </a:lnTo>
                  <a:lnTo>
                    <a:pt x="290715" y="248350"/>
                  </a:lnTo>
                  <a:lnTo>
                    <a:pt x="291108" y="248799"/>
                  </a:lnTo>
                  <a:lnTo>
                    <a:pt x="291263" y="248985"/>
                  </a:lnTo>
                  <a:lnTo>
                    <a:pt x="291459" y="249280"/>
                  </a:lnTo>
                  <a:lnTo>
                    <a:pt x="291550" y="249426"/>
                  </a:lnTo>
                  <a:lnTo>
                    <a:pt x="291701" y="249652"/>
                  </a:lnTo>
                  <a:lnTo>
                    <a:pt x="291826" y="249807"/>
                  </a:lnTo>
                  <a:lnTo>
                    <a:pt x="292022" y="250120"/>
                  </a:lnTo>
                  <a:lnTo>
                    <a:pt x="292124" y="250338"/>
                  </a:lnTo>
                  <a:lnTo>
                    <a:pt x="292234" y="250592"/>
                  </a:lnTo>
                  <a:lnTo>
                    <a:pt x="292370" y="250751"/>
                  </a:lnTo>
                  <a:lnTo>
                    <a:pt x="292660" y="251014"/>
                  </a:lnTo>
                  <a:lnTo>
                    <a:pt x="292745" y="251232"/>
                  </a:lnTo>
                  <a:lnTo>
                    <a:pt x="292887" y="251450"/>
                  </a:lnTo>
                  <a:lnTo>
                    <a:pt x="292956" y="251604"/>
                  </a:lnTo>
                  <a:lnTo>
                    <a:pt x="293058" y="251745"/>
                  </a:lnTo>
                  <a:lnTo>
                    <a:pt x="293134" y="251922"/>
                  </a:lnTo>
                  <a:lnTo>
                    <a:pt x="293205" y="252099"/>
                  </a:lnTo>
                  <a:lnTo>
                    <a:pt x="293281" y="252253"/>
                  </a:lnTo>
                  <a:lnTo>
                    <a:pt x="293398" y="252498"/>
                  </a:lnTo>
                  <a:lnTo>
                    <a:pt x="293545" y="252775"/>
                  </a:lnTo>
                  <a:lnTo>
                    <a:pt x="293855" y="253238"/>
                  </a:lnTo>
                  <a:lnTo>
                    <a:pt x="293976" y="253460"/>
                  </a:lnTo>
                  <a:lnTo>
                    <a:pt x="294120" y="253615"/>
                  </a:lnTo>
                  <a:lnTo>
                    <a:pt x="294256" y="253778"/>
                  </a:lnTo>
                  <a:lnTo>
                    <a:pt x="294509" y="254037"/>
                  </a:lnTo>
                  <a:lnTo>
                    <a:pt x="294671" y="254218"/>
                  </a:lnTo>
                  <a:lnTo>
                    <a:pt x="294811" y="254345"/>
                  </a:lnTo>
                  <a:lnTo>
                    <a:pt x="294966" y="254459"/>
                  </a:lnTo>
                  <a:lnTo>
                    <a:pt x="295224" y="254663"/>
                  </a:lnTo>
                  <a:lnTo>
                    <a:pt x="295466" y="254836"/>
                  </a:lnTo>
                  <a:lnTo>
                    <a:pt x="295745" y="255008"/>
                  </a:lnTo>
                  <a:lnTo>
                    <a:pt x="295900" y="255131"/>
                  </a:lnTo>
                  <a:lnTo>
                    <a:pt x="296078" y="255226"/>
                  </a:lnTo>
                  <a:lnTo>
                    <a:pt x="296232" y="255262"/>
                  </a:lnTo>
                  <a:lnTo>
                    <a:pt x="296595" y="255303"/>
                  </a:lnTo>
                  <a:lnTo>
                    <a:pt x="296829" y="255298"/>
                  </a:lnTo>
                  <a:lnTo>
                    <a:pt x="296977" y="255312"/>
                  </a:lnTo>
                  <a:lnTo>
                    <a:pt x="297116" y="255298"/>
                  </a:lnTo>
                  <a:lnTo>
                    <a:pt x="297513" y="255358"/>
                  </a:lnTo>
                  <a:lnTo>
                    <a:pt x="297694" y="255367"/>
                  </a:lnTo>
                  <a:lnTo>
                    <a:pt x="297843" y="255330"/>
                  </a:lnTo>
                  <a:lnTo>
                    <a:pt x="298017" y="255303"/>
                  </a:lnTo>
                  <a:lnTo>
                    <a:pt x="298170" y="255298"/>
                  </a:lnTo>
                  <a:lnTo>
                    <a:pt x="298402" y="255258"/>
                  </a:lnTo>
                  <a:lnTo>
                    <a:pt x="298897" y="255126"/>
                  </a:lnTo>
                  <a:lnTo>
                    <a:pt x="299067" y="255076"/>
                  </a:lnTo>
                  <a:lnTo>
                    <a:pt x="299305" y="254995"/>
                  </a:lnTo>
                  <a:lnTo>
                    <a:pt x="299660" y="254872"/>
                  </a:lnTo>
                  <a:lnTo>
                    <a:pt x="299811" y="254827"/>
                  </a:lnTo>
                  <a:lnTo>
                    <a:pt x="299943" y="254763"/>
                  </a:lnTo>
                  <a:lnTo>
                    <a:pt x="300125" y="254690"/>
                  </a:lnTo>
                  <a:lnTo>
                    <a:pt x="300495" y="254486"/>
                  </a:lnTo>
                  <a:lnTo>
                    <a:pt x="300740" y="254468"/>
                  </a:lnTo>
                  <a:lnTo>
                    <a:pt x="301010" y="254423"/>
                  </a:lnTo>
                  <a:lnTo>
                    <a:pt x="301678" y="254345"/>
                  </a:lnTo>
                  <a:lnTo>
                    <a:pt x="301935" y="254432"/>
                  </a:lnTo>
                  <a:lnTo>
                    <a:pt x="302105" y="254464"/>
                  </a:lnTo>
                  <a:lnTo>
                    <a:pt x="302241" y="254464"/>
                  </a:lnTo>
                  <a:lnTo>
                    <a:pt x="302800" y="254577"/>
                  </a:lnTo>
                  <a:lnTo>
                    <a:pt x="303216" y="254786"/>
                  </a:lnTo>
                  <a:lnTo>
                    <a:pt x="303425" y="254876"/>
                  </a:lnTo>
                  <a:lnTo>
                    <a:pt x="303693" y="255004"/>
                  </a:lnTo>
                  <a:lnTo>
                    <a:pt x="303957" y="255094"/>
                  </a:lnTo>
                  <a:lnTo>
                    <a:pt x="304259" y="255212"/>
                  </a:lnTo>
                  <a:lnTo>
                    <a:pt x="304550" y="255403"/>
                  </a:lnTo>
                  <a:lnTo>
                    <a:pt x="304584" y="255539"/>
                  </a:lnTo>
                  <a:lnTo>
                    <a:pt x="304531" y="255739"/>
                  </a:lnTo>
                  <a:lnTo>
                    <a:pt x="304467" y="255943"/>
                  </a:lnTo>
                  <a:lnTo>
                    <a:pt x="304407" y="256202"/>
                  </a:lnTo>
                  <a:lnTo>
                    <a:pt x="304324" y="256438"/>
                  </a:lnTo>
                  <a:lnTo>
                    <a:pt x="304267" y="256633"/>
                  </a:lnTo>
                  <a:lnTo>
                    <a:pt x="304214" y="256778"/>
                  </a:lnTo>
                  <a:lnTo>
                    <a:pt x="304112" y="256955"/>
                  </a:lnTo>
                  <a:lnTo>
                    <a:pt x="303984" y="257064"/>
                  </a:lnTo>
                  <a:lnTo>
                    <a:pt x="303833" y="257160"/>
                  </a:lnTo>
                  <a:lnTo>
                    <a:pt x="303523" y="257323"/>
                  </a:lnTo>
                  <a:lnTo>
                    <a:pt x="302925" y="257713"/>
                  </a:lnTo>
                  <a:lnTo>
                    <a:pt x="302717" y="257781"/>
                  </a:lnTo>
                  <a:lnTo>
                    <a:pt x="302506" y="257836"/>
                  </a:lnTo>
                  <a:lnTo>
                    <a:pt x="302290" y="257886"/>
                  </a:lnTo>
                  <a:lnTo>
                    <a:pt x="302128" y="257917"/>
                  </a:lnTo>
                  <a:lnTo>
                    <a:pt x="301962" y="257936"/>
                  </a:lnTo>
                  <a:lnTo>
                    <a:pt x="301727" y="257990"/>
                  </a:lnTo>
                  <a:lnTo>
                    <a:pt x="301512" y="258026"/>
                  </a:lnTo>
                  <a:lnTo>
                    <a:pt x="301327" y="258035"/>
                  </a:lnTo>
                  <a:lnTo>
                    <a:pt x="301183" y="258081"/>
                  </a:lnTo>
                  <a:lnTo>
                    <a:pt x="301025" y="258099"/>
                  </a:lnTo>
                  <a:lnTo>
                    <a:pt x="300787" y="258135"/>
                  </a:lnTo>
                  <a:lnTo>
                    <a:pt x="300370" y="258176"/>
                  </a:lnTo>
                  <a:lnTo>
                    <a:pt x="300211" y="258226"/>
                  </a:lnTo>
                  <a:lnTo>
                    <a:pt x="299996" y="258267"/>
                  </a:lnTo>
                  <a:lnTo>
                    <a:pt x="299766" y="258294"/>
                  </a:lnTo>
                  <a:lnTo>
                    <a:pt x="299547" y="258335"/>
                  </a:lnTo>
                  <a:lnTo>
                    <a:pt x="299316" y="258394"/>
                  </a:lnTo>
                  <a:lnTo>
                    <a:pt x="299157" y="258444"/>
                  </a:lnTo>
                  <a:lnTo>
                    <a:pt x="298950" y="258517"/>
                  </a:lnTo>
                  <a:lnTo>
                    <a:pt x="298723" y="258557"/>
                  </a:lnTo>
                  <a:lnTo>
                    <a:pt x="298544" y="258644"/>
                  </a:lnTo>
                  <a:lnTo>
                    <a:pt x="298265" y="258766"/>
                  </a:lnTo>
                  <a:lnTo>
                    <a:pt x="297974" y="258907"/>
                  </a:lnTo>
                  <a:lnTo>
                    <a:pt x="297449" y="259175"/>
                  </a:lnTo>
                  <a:lnTo>
                    <a:pt x="297026" y="259347"/>
                  </a:lnTo>
                  <a:lnTo>
                    <a:pt x="296686" y="259542"/>
                  </a:lnTo>
                  <a:lnTo>
                    <a:pt x="296557" y="259679"/>
                  </a:lnTo>
                  <a:lnTo>
                    <a:pt x="296436" y="259824"/>
                  </a:lnTo>
                  <a:lnTo>
                    <a:pt x="295808" y="260686"/>
                  </a:lnTo>
                  <a:lnTo>
                    <a:pt x="295540" y="261231"/>
                  </a:lnTo>
                  <a:lnTo>
                    <a:pt x="295491" y="261462"/>
                  </a:lnTo>
                  <a:lnTo>
                    <a:pt x="295442" y="261617"/>
                  </a:lnTo>
                  <a:lnTo>
                    <a:pt x="294717" y="262829"/>
                  </a:lnTo>
                  <a:lnTo>
                    <a:pt x="294596" y="263214"/>
                  </a:lnTo>
                  <a:lnTo>
                    <a:pt x="294550" y="263341"/>
                  </a:lnTo>
                  <a:lnTo>
                    <a:pt x="294445" y="263595"/>
                  </a:lnTo>
                  <a:lnTo>
                    <a:pt x="294686" y="263922"/>
                  </a:lnTo>
                  <a:lnTo>
                    <a:pt x="294543" y="264054"/>
                  </a:lnTo>
                  <a:lnTo>
                    <a:pt x="294293" y="264263"/>
                  </a:lnTo>
                  <a:lnTo>
                    <a:pt x="293636" y="264721"/>
                  </a:lnTo>
                  <a:lnTo>
                    <a:pt x="293428" y="264535"/>
                  </a:lnTo>
                  <a:lnTo>
                    <a:pt x="293255" y="264617"/>
                  </a:lnTo>
                  <a:lnTo>
                    <a:pt x="292449" y="264698"/>
                  </a:lnTo>
                  <a:lnTo>
                    <a:pt x="291604" y="264307"/>
                  </a:lnTo>
                  <a:lnTo>
                    <a:pt x="290845" y="265794"/>
                  </a:lnTo>
                  <a:lnTo>
                    <a:pt x="290120" y="265421"/>
                  </a:lnTo>
                  <a:lnTo>
                    <a:pt x="290588" y="264509"/>
                  </a:lnTo>
                  <a:lnTo>
                    <a:pt x="289823" y="264108"/>
                  </a:lnTo>
                  <a:lnTo>
                    <a:pt x="289229" y="263718"/>
                  </a:lnTo>
                  <a:lnTo>
                    <a:pt x="288576" y="263142"/>
                  </a:lnTo>
                  <a:lnTo>
                    <a:pt x="287827" y="262715"/>
                  </a:lnTo>
                  <a:lnTo>
                    <a:pt x="287045" y="262484"/>
                  </a:lnTo>
                  <a:lnTo>
                    <a:pt x="286516" y="262284"/>
                  </a:lnTo>
                  <a:lnTo>
                    <a:pt x="286051" y="261930"/>
                  </a:lnTo>
                  <a:lnTo>
                    <a:pt x="285771" y="261639"/>
                  </a:lnTo>
                  <a:lnTo>
                    <a:pt x="285053" y="261344"/>
                  </a:lnTo>
                  <a:lnTo>
                    <a:pt x="284426" y="261113"/>
                  </a:lnTo>
                  <a:lnTo>
                    <a:pt x="283768" y="261036"/>
                  </a:lnTo>
                  <a:lnTo>
                    <a:pt x="283107" y="261058"/>
                  </a:lnTo>
                  <a:lnTo>
                    <a:pt x="282669" y="260954"/>
                  </a:lnTo>
                  <a:lnTo>
                    <a:pt x="282072" y="260881"/>
                  </a:lnTo>
                  <a:lnTo>
                    <a:pt x="281316" y="260840"/>
                  </a:lnTo>
                  <a:lnTo>
                    <a:pt x="280719" y="260890"/>
                  </a:lnTo>
                  <a:lnTo>
                    <a:pt x="280360" y="261072"/>
                  </a:lnTo>
                  <a:lnTo>
                    <a:pt x="280220" y="261122"/>
                  </a:lnTo>
                  <a:lnTo>
                    <a:pt x="279925" y="261190"/>
                  </a:lnTo>
                  <a:lnTo>
                    <a:pt x="279774" y="261213"/>
                  </a:lnTo>
                  <a:lnTo>
                    <a:pt x="279506" y="261226"/>
                  </a:lnTo>
                  <a:lnTo>
                    <a:pt x="279260" y="261199"/>
                  </a:lnTo>
                  <a:lnTo>
                    <a:pt x="279014" y="261185"/>
                  </a:lnTo>
                  <a:lnTo>
                    <a:pt x="278735" y="261199"/>
                  </a:lnTo>
                  <a:lnTo>
                    <a:pt x="278595" y="261213"/>
                  </a:lnTo>
                  <a:lnTo>
                    <a:pt x="278455" y="261231"/>
                  </a:lnTo>
                  <a:lnTo>
                    <a:pt x="278319" y="261253"/>
                  </a:lnTo>
                  <a:lnTo>
                    <a:pt x="278258" y="261626"/>
                  </a:lnTo>
                  <a:lnTo>
                    <a:pt x="278228" y="261784"/>
                  </a:lnTo>
                  <a:lnTo>
                    <a:pt x="278194" y="261916"/>
                  </a:lnTo>
                  <a:lnTo>
                    <a:pt x="278194" y="262234"/>
                  </a:lnTo>
                  <a:lnTo>
                    <a:pt x="278243" y="262506"/>
                  </a:lnTo>
                  <a:lnTo>
                    <a:pt x="278243" y="263051"/>
                  </a:lnTo>
                  <a:lnTo>
                    <a:pt x="278266" y="263232"/>
                  </a:lnTo>
                  <a:lnTo>
                    <a:pt x="278300" y="263419"/>
                  </a:lnTo>
                  <a:lnTo>
                    <a:pt x="278349" y="263600"/>
                  </a:lnTo>
                  <a:lnTo>
                    <a:pt x="278417" y="263773"/>
                  </a:lnTo>
                  <a:lnTo>
                    <a:pt x="278565" y="263990"/>
                  </a:lnTo>
                  <a:lnTo>
                    <a:pt x="278765" y="264167"/>
                  </a:lnTo>
                  <a:lnTo>
                    <a:pt x="278825" y="264299"/>
                  </a:lnTo>
                  <a:lnTo>
                    <a:pt x="278833" y="264435"/>
                  </a:lnTo>
                  <a:lnTo>
                    <a:pt x="278795" y="264921"/>
                  </a:lnTo>
                  <a:lnTo>
                    <a:pt x="278708" y="265561"/>
                  </a:lnTo>
                  <a:lnTo>
                    <a:pt x="278697" y="265692"/>
                  </a:lnTo>
                  <a:lnTo>
                    <a:pt x="278697" y="265829"/>
                  </a:lnTo>
                  <a:lnTo>
                    <a:pt x="278738" y="266047"/>
                  </a:lnTo>
                  <a:lnTo>
                    <a:pt x="278818" y="266264"/>
                  </a:lnTo>
                  <a:lnTo>
                    <a:pt x="278924" y="266478"/>
                  </a:lnTo>
                  <a:lnTo>
                    <a:pt x="279154" y="266895"/>
                  </a:lnTo>
                  <a:lnTo>
                    <a:pt x="279264" y="267072"/>
                  </a:lnTo>
                  <a:lnTo>
                    <a:pt x="279509" y="267417"/>
                  </a:lnTo>
                  <a:lnTo>
                    <a:pt x="279626" y="267590"/>
                  </a:lnTo>
                  <a:lnTo>
                    <a:pt x="279725" y="267771"/>
                  </a:lnTo>
                  <a:lnTo>
                    <a:pt x="279789" y="267948"/>
                  </a:lnTo>
                  <a:lnTo>
                    <a:pt x="279872" y="268316"/>
                  </a:lnTo>
                  <a:lnTo>
                    <a:pt x="279921" y="268497"/>
                  </a:lnTo>
                  <a:lnTo>
                    <a:pt x="280046" y="268779"/>
                  </a:lnTo>
                  <a:lnTo>
                    <a:pt x="280311" y="269206"/>
                  </a:lnTo>
                  <a:lnTo>
                    <a:pt x="280367" y="269392"/>
                  </a:lnTo>
                  <a:lnTo>
                    <a:pt x="280394" y="269582"/>
                  </a:lnTo>
                  <a:lnTo>
                    <a:pt x="280409" y="269787"/>
                  </a:lnTo>
                  <a:lnTo>
                    <a:pt x="280416" y="269986"/>
                  </a:lnTo>
                  <a:lnTo>
                    <a:pt x="280454" y="270309"/>
                  </a:lnTo>
                  <a:lnTo>
                    <a:pt x="280507" y="270803"/>
                  </a:lnTo>
                  <a:lnTo>
                    <a:pt x="280462" y="270948"/>
                  </a:lnTo>
                  <a:lnTo>
                    <a:pt x="280382" y="271089"/>
                  </a:lnTo>
                  <a:lnTo>
                    <a:pt x="279933" y="271575"/>
                  </a:lnTo>
                  <a:lnTo>
                    <a:pt x="279800" y="271684"/>
                  </a:lnTo>
                  <a:lnTo>
                    <a:pt x="279661" y="271779"/>
                  </a:lnTo>
                  <a:lnTo>
                    <a:pt x="279517" y="271843"/>
                  </a:lnTo>
                  <a:lnTo>
                    <a:pt x="279298" y="271870"/>
                  </a:lnTo>
                  <a:lnTo>
                    <a:pt x="279139" y="271838"/>
                  </a:lnTo>
                  <a:lnTo>
                    <a:pt x="278878" y="271693"/>
                  </a:lnTo>
                  <a:lnTo>
                    <a:pt x="278788" y="271561"/>
                  </a:lnTo>
                  <a:lnTo>
                    <a:pt x="278701" y="271416"/>
                  </a:lnTo>
                  <a:lnTo>
                    <a:pt x="278496" y="271216"/>
                  </a:lnTo>
                  <a:lnTo>
                    <a:pt x="278368" y="271203"/>
                  </a:lnTo>
                  <a:lnTo>
                    <a:pt x="278224" y="271234"/>
                  </a:lnTo>
                  <a:lnTo>
                    <a:pt x="277922" y="271339"/>
                  </a:lnTo>
                  <a:lnTo>
                    <a:pt x="277771" y="271371"/>
                  </a:lnTo>
                  <a:lnTo>
                    <a:pt x="277612" y="271384"/>
                  </a:lnTo>
                  <a:lnTo>
                    <a:pt x="277450" y="271393"/>
                  </a:lnTo>
                  <a:lnTo>
                    <a:pt x="277287" y="271393"/>
                  </a:lnTo>
                  <a:lnTo>
                    <a:pt x="276758" y="271375"/>
                  </a:lnTo>
                  <a:lnTo>
                    <a:pt x="276554" y="271357"/>
                  </a:lnTo>
                  <a:lnTo>
                    <a:pt x="276346" y="271330"/>
                  </a:lnTo>
                  <a:lnTo>
                    <a:pt x="275938" y="271284"/>
                  </a:lnTo>
                  <a:lnTo>
                    <a:pt x="275556" y="271230"/>
                  </a:lnTo>
                  <a:lnTo>
                    <a:pt x="275367" y="271198"/>
                  </a:lnTo>
                  <a:lnTo>
                    <a:pt x="275182" y="271185"/>
                  </a:lnTo>
                  <a:lnTo>
                    <a:pt x="274993" y="271185"/>
                  </a:lnTo>
                  <a:lnTo>
                    <a:pt x="274853" y="271207"/>
                  </a:lnTo>
                  <a:lnTo>
                    <a:pt x="274713" y="271239"/>
                  </a:lnTo>
                  <a:lnTo>
                    <a:pt x="274434" y="271316"/>
                  </a:lnTo>
                  <a:lnTo>
                    <a:pt x="274294" y="271339"/>
                  </a:lnTo>
                  <a:lnTo>
                    <a:pt x="274105" y="271362"/>
                  </a:lnTo>
                  <a:lnTo>
                    <a:pt x="273912" y="271375"/>
                  </a:lnTo>
                  <a:lnTo>
                    <a:pt x="273716" y="271380"/>
                  </a:lnTo>
                  <a:lnTo>
                    <a:pt x="273527" y="271366"/>
                  </a:lnTo>
                  <a:lnTo>
                    <a:pt x="273361" y="271334"/>
                  </a:lnTo>
                  <a:lnTo>
                    <a:pt x="273183" y="271325"/>
                  </a:lnTo>
                  <a:lnTo>
                    <a:pt x="273009" y="271325"/>
                  </a:lnTo>
                  <a:lnTo>
                    <a:pt x="272835" y="271343"/>
                  </a:lnTo>
                  <a:lnTo>
                    <a:pt x="271891" y="271920"/>
                  </a:lnTo>
                  <a:lnTo>
                    <a:pt x="271834" y="272047"/>
                  </a:lnTo>
                  <a:lnTo>
                    <a:pt x="271792" y="272174"/>
                  </a:lnTo>
                  <a:lnTo>
                    <a:pt x="271800" y="272424"/>
                  </a:lnTo>
                  <a:lnTo>
                    <a:pt x="271770" y="272669"/>
                  </a:lnTo>
                  <a:lnTo>
                    <a:pt x="271713" y="272796"/>
                  </a:lnTo>
                  <a:lnTo>
                    <a:pt x="271463" y="273150"/>
                  </a:lnTo>
                  <a:lnTo>
                    <a:pt x="271422" y="273400"/>
                  </a:lnTo>
                  <a:lnTo>
                    <a:pt x="271437" y="273527"/>
                  </a:lnTo>
                  <a:lnTo>
                    <a:pt x="271649" y="274407"/>
                  </a:lnTo>
                  <a:lnTo>
                    <a:pt x="271615" y="274616"/>
                  </a:lnTo>
                  <a:lnTo>
                    <a:pt x="271395" y="275415"/>
                  </a:lnTo>
                  <a:lnTo>
                    <a:pt x="271369" y="275546"/>
                  </a:lnTo>
                  <a:lnTo>
                    <a:pt x="271074" y="276155"/>
                  </a:lnTo>
                  <a:lnTo>
                    <a:pt x="270817" y="276295"/>
                  </a:lnTo>
                  <a:lnTo>
                    <a:pt x="270658" y="276359"/>
                  </a:lnTo>
                  <a:lnTo>
                    <a:pt x="270504" y="276432"/>
                  </a:lnTo>
                  <a:lnTo>
                    <a:pt x="270352" y="276513"/>
                  </a:lnTo>
                  <a:lnTo>
                    <a:pt x="270205" y="276600"/>
                  </a:lnTo>
                  <a:lnTo>
                    <a:pt x="269982" y="276763"/>
                  </a:lnTo>
                  <a:lnTo>
                    <a:pt x="269510" y="277112"/>
                  </a:lnTo>
                  <a:lnTo>
                    <a:pt x="269339" y="277167"/>
                  </a:lnTo>
                  <a:lnTo>
                    <a:pt x="268958" y="277312"/>
                  </a:lnTo>
                  <a:lnTo>
                    <a:pt x="268761" y="277394"/>
                  </a:lnTo>
                  <a:lnTo>
                    <a:pt x="268209" y="277625"/>
                  </a:lnTo>
                  <a:lnTo>
                    <a:pt x="267937" y="277671"/>
                  </a:lnTo>
                  <a:lnTo>
                    <a:pt x="267805" y="277689"/>
                  </a:lnTo>
                  <a:lnTo>
                    <a:pt x="267673" y="277703"/>
                  </a:lnTo>
                  <a:lnTo>
                    <a:pt x="267544" y="277712"/>
                  </a:lnTo>
                  <a:lnTo>
                    <a:pt x="267182" y="277725"/>
                  </a:lnTo>
                  <a:lnTo>
                    <a:pt x="266887" y="277721"/>
                  </a:lnTo>
                  <a:lnTo>
                    <a:pt x="266433" y="277680"/>
                  </a:lnTo>
                  <a:lnTo>
                    <a:pt x="266259" y="277653"/>
                  </a:lnTo>
                  <a:lnTo>
                    <a:pt x="266089" y="277612"/>
                  </a:lnTo>
                  <a:lnTo>
                    <a:pt x="264993" y="276858"/>
                  </a:lnTo>
                  <a:lnTo>
                    <a:pt x="264865" y="276777"/>
                  </a:lnTo>
                  <a:lnTo>
                    <a:pt x="264733" y="276731"/>
                  </a:lnTo>
                  <a:lnTo>
                    <a:pt x="264495" y="276604"/>
                  </a:lnTo>
                  <a:lnTo>
                    <a:pt x="264124" y="276432"/>
                  </a:lnTo>
                  <a:lnTo>
                    <a:pt x="263897" y="276350"/>
                  </a:lnTo>
                  <a:lnTo>
                    <a:pt x="263667" y="276277"/>
                  </a:lnTo>
                  <a:lnTo>
                    <a:pt x="263418" y="276191"/>
                  </a:lnTo>
                  <a:lnTo>
                    <a:pt x="263153" y="276091"/>
                  </a:lnTo>
                  <a:lnTo>
                    <a:pt x="263017" y="276050"/>
                  </a:lnTo>
                  <a:lnTo>
                    <a:pt x="262881" y="276023"/>
                  </a:lnTo>
                  <a:lnTo>
                    <a:pt x="262665" y="276000"/>
                  </a:lnTo>
                  <a:lnTo>
                    <a:pt x="262446" y="276000"/>
                  </a:lnTo>
                  <a:lnTo>
                    <a:pt x="262223" y="276019"/>
                  </a:lnTo>
                  <a:lnTo>
                    <a:pt x="262008" y="276059"/>
                  </a:lnTo>
                  <a:lnTo>
                    <a:pt x="261377" y="276309"/>
                  </a:lnTo>
                  <a:lnTo>
                    <a:pt x="260417" y="276904"/>
                  </a:lnTo>
                  <a:lnTo>
                    <a:pt x="260352" y="277058"/>
                  </a:lnTo>
                  <a:lnTo>
                    <a:pt x="260303" y="277226"/>
                  </a:lnTo>
                  <a:lnTo>
                    <a:pt x="260266" y="277403"/>
                  </a:lnTo>
                  <a:lnTo>
                    <a:pt x="260190" y="277698"/>
                  </a:lnTo>
                  <a:lnTo>
                    <a:pt x="260160" y="277830"/>
                  </a:lnTo>
                  <a:lnTo>
                    <a:pt x="260133" y="277957"/>
                  </a:lnTo>
                  <a:lnTo>
                    <a:pt x="260096" y="278220"/>
                  </a:lnTo>
                  <a:lnTo>
                    <a:pt x="259937" y="278406"/>
                  </a:lnTo>
                  <a:lnTo>
                    <a:pt x="259729" y="278606"/>
                  </a:lnTo>
                  <a:lnTo>
                    <a:pt x="259517" y="278801"/>
                  </a:lnTo>
                  <a:lnTo>
                    <a:pt x="259291" y="278987"/>
                  </a:lnTo>
                  <a:lnTo>
                    <a:pt x="259053" y="279155"/>
                  </a:lnTo>
                  <a:lnTo>
                    <a:pt x="258807" y="279296"/>
                  </a:lnTo>
                  <a:lnTo>
                    <a:pt x="258501" y="279432"/>
                  </a:lnTo>
                  <a:lnTo>
                    <a:pt x="258248" y="279455"/>
                  </a:lnTo>
                  <a:lnTo>
                    <a:pt x="257994" y="279464"/>
                  </a:lnTo>
                  <a:lnTo>
                    <a:pt x="257684" y="279514"/>
                  </a:lnTo>
                  <a:lnTo>
                    <a:pt x="257382" y="279613"/>
                  </a:lnTo>
                  <a:lnTo>
                    <a:pt x="257121" y="279668"/>
                  </a:lnTo>
                  <a:lnTo>
                    <a:pt x="256944" y="279695"/>
                  </a:lnTo>
                  <a:lnTo>
                    <a:pt x="256679" y="279722"/>
                  </a:lnTo>
                  <a:lnTo>
                    <a:pt x="256502" y="279731"/>
                  </a:lnTo>
                  <a:lnTo>
                    <a:pt x="256309" y="279736"/>
                  </a:lnTo>
                  <a:lnTo>
                    <a:pt x="255897" y="279713"/>
                  </a:lnTo>
                  <a:lnTo>
                    <a:pt x="255647" y="279686"/>
                  </a:lnTo>
                  <a:lnTo>
                    <a:pt x="255322" y="279632"/>
                  </a:lnTo>
                  <a:lnTo>
                    <a:pt x="255092" y="279577"/>
                  </a:lnTo>
                  <a:lnTo>
                    <a:pt x="254926" y="279550"/>
                  </a:lnTo>
                  <a:lnTo>
                    <a:pt x="254748" y="279541"/>
                  </a:lnTo>
                  <a:lnTo>
                    <a:pt x="254449" y="279491"/>
                  </a:lnTo>
                  <a:lnTo>
                    <a:pt x="253973" y="279355"/>
                  </a:lnTo>
                  <a:lnTo>
                    <a:pt x="253833" y="279350"/>
                  </a:lnTo>
                  <a:lnTo>
                    <a:pt x="253410" y="279409"/>
                  </a:lnTo>
                  <a:lnTo>
                    <a:pt x="253270" y="279409"/>
                  </a:lnTo>
                  <a:lnTo>
                    <a:pt x="252730" y="279278"/>
                  </a:lnTo>
                  <a:lnTo>
                    <a:pt x="251910" y="279150"/>
                  </a:lnTo>
                  <a:lnTo>
                    <a:pt x="251778" y="279082"/>
                  </a:lnTo>
                  <a:lnTo>
                    <a:pt x="251660" y="278946"/>
                  </a:lnTo>
                  <a:lnTo>
                    <a:pt x="251547" y="278774"/>
                  </a:lnTo>
                  <a:lnTo>
                    <a:pt x="251434" y="278592"/>
                  </a:lnTo>
                  <a:lnTo>
                    <a:pt x="251309" y="278438"/>
                  </a:lnTo>
                  <a:lnTo>
                    <a:pt x="250795" y="277998"/>
                  </a:lnTo>
                  <a:lnTo>
                    <a:pt x="250663" y="277943"/>
                  </a:lnTo>
                  <a:lnTo>
                    <a:pt x="250523" y="277902"/>
                  </a:lnTo>
                  <a:lnTo>
                    <a:pt x="250379" y="277875"/>
                  </a:lnTo>
                  <a:lnTo>
                    <a:pt x="250243" y="277866"/>
                  </a:lnTo>
                  <a:lnTo>
                    <a:pt x="249994" y="277780"/>
                  </a:lnTo>
                  <a:lnTo>
                    <a:pt x="249374" y="277530"/>
                  </a:lnTo>
                  <a:lnTo>
                    <a:pt x="249155" y="277403"/>
                  </a:lnTo>
                  <a:lnTo>
                    <a:pt x="248947" y="277262"/>
                  </a:lnTo>
                  <a:lnTo>
                    <a:pt x="248747" y="277117"/>
                  </a:lnTo>
                  <a:lnTo>
                    <a:pt x="248577" y="276881"/>
                  </a:lnTo>
                  <a:lnTo>
                    <a:pt x="248229" y="276418"/>
                  </a:lnTo>
                  <a:lnTo>
                    <a:pt x="248048" y="276191"/>
                  </a:lnTo>
                  <a:lnTo>
                    <a:pt x="247681" y="275751"/>
                  </a:lnTo>
                  <a:lnTo>
                    <a:pt x="247496" y="275537"/>
                  </a:lnTo>
                  <a:lnTo>
                    <a:pt x="247311" y="275329"/>
                  </a:lnTo>
                  <a:lnTo>
                    <a:pt x="247114" y="275124"/>
                  </a:lnTo>
                  <a:lnTo>
                    <a:pt x="246918" y="274925"/>
                  </a:lnTo>
                  <a:lnTo>
                    <a:pt x="246747" y="274788"/>
                  </a:lnTo>
                  <a:lnTo>
                    <a:pt x="246562" y="274666"/>
                  </a:lnTo>
                  <a:lnTo>
                    <a:pt x="246362" y="274552"/>
                  </a:lnTo>
                  <a:lnTo>
                    <a:pt x="246165" y="274453"/>
                  </a:lnTo>
                  <a:lnTo>
                    <a:pt x="244892" y="274375"/>
                  </a:lnTo>
                  <a:lnTo>
                    <a:pt x="244654" y="274448"/>
                  </a:lnTo>
                  <a:lnTo>
                    <a:pt x="244401" y="274493"/>
                  </a:lnTo>
                  <a:lnTo>
                    <a:pt x="244144" y="274512"/>
                  </a:lnTo>
                  <a:lnTo>
                    <a:pt x="243883" y="274507"/>
                  </a:lnTo>
                  <a:lnTo>
                    <a:pt x="243641" y="274471"/>
                  </a:lnTo>
                  <a:lnTo>
                    <a:pt x="243437" y="274403"/>
                  </a:lnTo>
                  <a:lnTo>
                    <a:pt x="243244" y="274307"/>
                  </a:lnTo>
                  <a:lnTo>
                    <a:pt x="242859" y="274080"/>
                  </a:lnTo>
                  <a:lnTo>
                    <a:pt x="242658" y="273985"/>
                  </a:lnTo>
                  <a:lnTo>
                    <a:pt x="242367" y="273885"/>
                  </a:lnTo>
                  <a:lnTo>
                    <a:pt x="242069" y="273808"/>
                  </a:lnTo>
                  <a:lnTo>
                    <a:pt x="241767" y="273735"/>
                  </a:lnTo>
                  <a:lnTo>
                    <a:pt x="241460" y="273676"/>
                  </a:lnTo>
                  <a:lnTo>
                    <a:pt x="240924" y="273563"/>
                  </a:lnTo>
                  <a:lnTo>
                    <a:pt x="240463" y="273472"/>
                  </a:lnTo>
                  <a:lnTo>
                    <a:pt x="239998" y="273386"/>
                  </a:lnTo>
                  <a:lnTo>
                    <a:pt x="239344" y="273286"/>
                  </a:lnTo>
                  <a:lnTo>
                    <a:pt x="239015" y="273241"/>
                  </a:lnTo>
                  <a:lnTo>
                    <a:pt x="238694" y="273177"/>
                  </a:lnTo>
                  <a:lnTo>
                    <a:pt x="238377" y="273100"/>
                  </a:lnTo>
                  <a:lnTo>
                    <a:pt x="238021" y="272973"/>
                  </a:lnTo>
                  <a:lnTo>
                    <a:pt x="237674" y="272819"/>
                  </a:lnTo>
                  <a:lnTo>
                    <a:pt x="237330" y="272651"/>
                  </a:lnTo>
                  <a:lnTo>
                    <a:pt x="236990" y="272478"/>
                  </a:lnTo>
                  <a:lnTo>
                    <a:pt x="236343" y="272165"/>
                  </a:lnTo>
                  <a:lnTo>
                    <a:pt x="236041" y="272011"/>
                  </a:lnTo>
                  <a:lnTo>
                    <a:pt x="235735" y="271861"/>
                  </a:lnTo>
                  <a:lnTo>
                    <a:pt x="235429" y="271716"/>
                  </a:lnTo>
                  <a:lnTo>
                    <a:pt x="235119" y="271584"/>
                  </a:lnTo>
                  <a:lnTo>
                    <a:pt x="234767" y="271461"/>
                  </a:lnTo>
                  <a:lnTo>
                    <a:pt x="234408" y="271357"/>
                  </a:lnTo>
                  <a:lnTo>
                    <a:pt x="233687" y="271166"/>
                  </a:lnTo>
                  <a:lnTo>
                    <a:pt x="233327" y="271057"/>
                  </a:lnTo>
                  <a:lnTo>
                    <a:pt x="232957" y="270939"/>
                  </a:lnTo>
                  <a:lnTo>
                    <a:pt x="232402" y="270753"/>
                  </a:lnTo>
                  <a:lnTo>
                    <a:pt x="232043" y="270644"/>
                  </a:lnTo>
                  <a:lnTo>
                    <a:pt x="231672" y="270549"/>
                  </a:lnTo>
                  <a:lnTo>
                    <a:pt x="231298" y="270472"/>
                  </a:lnTo>
                  <a:lnTo>
                    <a:pt x="230924" y="270413"/>
                  </a:lnTo>
                  <a:lnTo>
                    <a:pt x="230319" y="270349"/>
                  </a:lnTo>
                  <a:lnTo>
                    <a:pt x="230085" y="270331"/>
                  </a:lnTo>
                  <a:lnTo>
                    <a:pt x="229851" y="270322"/>
                  </a:lnTo>
                  <a:lnTo>
                    <a:pt x="229620" y="270327"/>
                  </a:lnTo>
                  <a:lnTo>
                    <a:pt x="229390" y="270349"/>
                  </a:lnTo>
                  <a:lnTo>
                    <a:pt x="229140" y="270399"/>
                  </a:lnTo>
                  <a:lnTo>
                    <a:pt x="228894" y="270467"/>
                  </a:lnTo>
                  <a:lnTo>
                    <a:pt x="228649" y="270554"/>
                  </a:lnTo>
                  <a:lnTo>
                    <a:pt x="228415" y="270658"/>
                  </a:lnTo>
                  <a:lnTo>
                    <a:pt x="228192" y="270781"/>
                  </a:lnTo>
                  <a:lnTo>
                    <a:pt x="228418" y="270876"/>
                  </a:lnTo>
                  <a:lnTo>
                    <a:pt x="228879" y="271057"/>
                  </a:lnTo>
                  <a:lnTo>
                    <a:pt x="229348" y="271225"/>
                  </a:lnTo>
                  <a:lnTo>
                    <a:pt x="229616" y="271312"/>
                  </a:lnTo>
                  <a:lnTo>
                    <a:pt x="230436" y="271539"/>
                  </a:lnTo>
                  <a:lnTo>
                    <a:pt x="230705" y="271629"/>
                  </a:lnTo>
                  <a:lnTo>
                    <a:pt x="230985" y="271729"/>
                  </a:lnTo>
                  <a:lnTo>
                    <a:pt x="231264" y="271838"/>
                  </a:lnTo>
                  <a:lnTo>
                    <a:pt x="231544" y="271956"/>
                  </a:lnTo>
                  <a:lnTo>
                    <a:pt x="231982" y="272156"/>
                  </a:lnTo>
                  <a:lnTo>
                    <a:pt x="232814" y="272696"/>
                  </a:lnTo>
                  <a:lnTo>
                    <a:pt x="233362" y="273068"/>
                  </a:lnTo>
                  <a:lnTo>
                    <a:pt x="233551" y="273209"/>
                  </a:lnTo>
                  <a:lnTo>
                    <a:pt x="233925" y="273499"/>
                  </a:lnTo>
                  <a:lnTo>
                    <a:pt x="234117" y="273631"/>
                  </a:lnTo>
                  <a:lnTo>
                    <a:pt x="234318" y="273745"/>
                  </a:lnTo>
                  <a:lnTo>
                    <a:pt x="234473" y="273813"/>
                  </a:lnTo>
                  <a:lnTo>
                    <a:pt x="234635" y="273867"/>
                  </a:lnTo>
                  <a:lnTo>
                    <a:pt x="234798" y="273912"/>
                  </a:lnTo>
                  <a:lnTo>
                    <a:pt x="234960" y="273967"/>
                  </a:lnTo>
                  <a:lnTo>
                    <a:pt x="235115" y="274035"/>
                  </a:lnTo>
                  <a:lnTo>
                    <a:pt x="235323" y="274158"/>
                  </a:lnTo>
                  <a:lnTo>
                    <a:pt x="235516" y="274307"/>
                  </a:lnTo>
                  <a:lnTo>
                    <a:pt x="235894" y="274621"/>
                  </a:lnTo>
                  <a:lnTo>
                    <a:pt x="236434" y="275025"/>
                  </a:lnTo>
                  <a:lnTo>
                    <a:pt x="236612" y="275147"/>
                  </a:lnTo>
                  <a:lnTo>
                    <a:pt x="236793" y="275242"/>
                  </a:lnTo>
                  <a:lnTo>
                    <a:pt x="236974" y="275292"/>
                  </a:lnTo>
                  <a:lnTo>
                    <a:pt x="237118" y="275288"/>
                  </a:lnTo>
                  <a:lnTo>
                    <a:pt x="237409" y="275202"/>
                  </a:lnTo>
                  <a:lnTo>
                    <a:pt x="237553" y="275165"/>
                  </a:lnTo>
                  <a:lnTo>
                    <a:pt x="237689" y="275161"/>
                  </a:lnTo>
                  <a:lnTo>
                    <a:pt x="237844" y="275202"/>
                  </a:lnTo>
                  <a:lnTo>
                    <a:pt x="237991" y="275274"/>
                  </a:lnTo>
                  <a:lnTo>
                    <a:pt x="238139" y="275369"/>
                  </a:lnTo>
                  <a:lnTo>
                    <a:pt x="238414" y="275574"/>
                  </a:lnTo>
                  <a:lnTo>
                    <a:pt x="238554" y="275687"/>
                  </a:lnTo>
                  <a:lnTo>
                    <a:pt x="238694" y="275810"/>
                  </a:lnTo>
                  <a:lnTo>
                    <a:pt x="238826" y="275937"/>
                  </a:lnTo>
                  <a:lnTo>
                    <a:pt x="238947" y="276068"/>
                  </a:lnTo>
                  <a:lnTo>
                    <a:pt x="239061" y="276209"/>
                  </a:lnTo>
                  <a:lnTo>
                    <a:pt x="239159" y="276364"/>
                  </a:lnTo>
                  <a:lnTo>
                    <a:pt x="239246" y="276527"/>
                  </a:lnTo>
                  <a:lnTo>
                    <a:pt x="239401" y="276863"/>
                  </a:lnTo>
                  <a:lnTo>
                    <a:pt x="239488" y="277026"/>
                  </a:lnTo>
                  <a:lnTo>
                    <a:pt x="239609" y="277230"/>
                  </a:lnTo>
                  <a:lnTo>
                    <a:pt x="239737" y="277439"/>
                  </a:lnTo>
                  <a:lnTo>
                    <a:pt x="239873" y="277639"/>
                  </a:lnTo>
                  <a:lnTo>
                    <a:pt x="240013" y="277834"/>
                  </a:lnTo>
                  <a:lnTo>
                    <a:pt x="240259" y="278138"/>
                  </a:lnTo>
                  <a:lnTo>
                    <a:pt x="240455" y="278356"/>
                  </a:lnTo>
                  <a:lnTo>
                    <a:pt x="240663" y="278565"/>
                  </a:lnTo>
                  <a:lnTo>
                    <a:pt x="240916" y="278756"/>
                  </a:lnTo>
                  <a:lnTo>
                    <a:pt x="241188" y="278923"/>
                  </a:lnTo>
                  <a:lnTo>
                    <a:pt x="241755" y="279241"/>
                  </a:lnTo>
                  <a:lnTo>
                    <a:pt x="242031" y="279409"/>
                  </a:lnTo>
                  <a:lnTo>
                    <a:pt x="242239" y="279550"/>
                  </a:lnTo>
                  <a:lnTo>
                    <a:pt x="242451" y="279686"/>
                  </a:lnTo>
                  <a:lnTo>
                    <a:pt x="242655" y="279831"/>
                  </a:lnTo>
                  <a:lnTo>
                    <a:pt x="242855" y="279981"/>
                  </a:lnTo>
                  <a:lnTo>
                    <a:pt x="243044" y="280145"/>
                  </a:lnTo>
                  <a:lnTo>
                    <a:pt x="243305" y="280412"/>
                  </a:lnTo>
                  <a:lnTo>
                    <a:pt x="243550" y="280698"/>
                  </a:lnTo>
                  <a:lnTo>
                    <a:pt x="243777" y="281007"/>
                  </a:lnTo>
                  <a:lnTo>
                    <a:pt x="243977" y="281329"/>
                  </a:lnTo>
                  <a:lnTo>
                    <a:pt x="244147" y="281656"/>
                  </a:lnTo>
                  <a:lnTo>
                    <a:pt x="244291" y="281983"/>
                  </a:lnTo>
                  <a:lnTo>
                    <a:pt x="244359" y="282146"/>
                  </a:lnTo>
                  <a:lnTo>
                    <a:pt x="244408" y="282314"/>
                  </a:lnTo>
                  <a:lnTo>
                    <a:pt x="244438" y="282487"/>
                  </a:lnTo>
                  <a:lnTo>
                    <a:pt x="244435" y="282768"/>
                  </a:lnTo>
                  <a:lnTo>
                    <a:pt x="244370" y="283059"/>
                  </a:lnTo>
                  <a:lnTo>
                    <a:pt x="244264" y="283354"/>
                  </a:lnTo>
                  <a:lnTo>
                    <a:pt x="244136" y="283644"/>
                  </a:lnTo>
                  <a:lnTo>
                    <a:pt x="244007" y="283921"/>
                  </a:lnTo>
                  <a:lnTo>
                    <a:pt x="243875" y="284153"/>
                  </a:lnTo>
                  <a:lnTo>
                    <a:pt x="243724" y="284375"/>
                  </a:lnTo>
                  <a:lnTo>
                    <a:pt x="243501" y="284679"/>
                  </a:lnTo>
                  <a:lnTo>
                    <a:pt x="243452" y="284856"/>
                  </a:lnTo>
                  <a:lnTo>
                    <a:pt x="243339" y="285029"/>
                  </a:lnTo>
                  <a:lnTo>
                    <a:pt x="243184" y="285201"/>
                  </a:lnTo>
                  <a:lnTo>
                    <a:pt x="243014" y="285364"/>
                  </a:lnTo>
                  <a:lnTo>
                    <a:pt x="242708" y="285682"/>
                  </a:lnTo>
                  <a:lnTo>
                    <a:pt x="242553" y="285837"/>
                  </a:lnTo>
                  <a:lnTo>
                    <a:pt x="242390" y="285982"/>
                  </a:lnTo>
                  <a:lnTo>
                    <a:pt x="242224" y="286122"/>
                  </a:lnTo>
                  <a:lnTo>
                    <a:pt x="242054" y="286259"/>
                  </a:lnTo>
                  <a:lnTo>
                    <a:pt x="242379" y="286272"/>
                  </a:lnTo>
                  <a:lnTo>
                    <a:pt x="242715" y="286336"/>
                  </a:lnTo>
                  <a:lnTo>
                    <a:pt x="243048" y="286445"/>
                  </a:lnTo>
                  <a:lnTo>
                    <a:pt x="243361" y="286595"/>
                  </a:lnTo>
                  <a:lnTo>
                    <a:pt x="243841" y="286790"/>
                  </a:lnTo>
                  <a:lnTo>
                    <a:pt x="244283" y="286740"/>
                  </a:lnTo>
                  <a:lnTo>
                    <a:pt x="244469" y="286749"/>
                  </a:lnTo>
                  <a:lnTo>
                    <a:pt x="244745" y="286731"/>
                  </a:lnTo>
                  <a:lnTo>
                    <a:pt x="245413" y="286726"/>
                  </a:lnTo>
                  <a:lnTo>
                    <a:pt x="245606" y="286799"/>
                  </a:lnTo>
                  <a:lnTo>
                    <a:pt x="246226" y="287039"/>
                  </a:lnTo>
                  <a:lnTo>
                    <a:pt x="246483" y="287053"/>
                  </a:lnTo>
                  <a:lnTo>
                    <a:pt x="246683" y="287089"/>
                  </a:lnTo>
                  <a:lnTo>
                    <a:pt x="247065" y="287171"/>
                  </a:lnTo>
                  <a:lnTo>
                    <a:pt x="247496" y="287262"/>
                  </a:lnTo>
                  <a:lnTo>
                    <a:pt x="247908" y="287384"/>
                  </a:lnTo>
                  <a:lnTo>
                    <a:pt x="248074" y="287457"/>
                  </a:lnTo>
                  <a:lnTo>
                    <a:pt x="248236" y="287534"/>
                  </a:lnTo>
                  <a:lnTo>
                    <a:pt x="248701" y="287784"/>
                  </a:lnTo>
                  <a:lnTo>
                    <a:pt x="248841" y="287838"/>
                  </a:lnTo>
                  <a:lnTo>
                    <a:pt x="248985" y="287888"/>
                  </a:lnTo>
                  <a:lnTo>
                    <a:pt x="249128" y="287929"/>
                  </a:lnTo>
                  <a:lnTo>
                    <a:pt x="249276" y="287965"/>
                  </a:lnTo>
                  <a:lnTo>
                    <a:pt x="249423" y="287993"/>
                  </a:lnTo>
                  <a:lnTo>
                    <a:pt x="249601" y="288020"/>
                  </a:lnTo>
                  <a:lnTo>
                    <a:pt x="249865" y="288033"/>
                  </a:lnTo>
                  <a:lnTo>
                    <a:pt x="250175" y="288310"/>
                  </a:lnTo>
                  <a:lnTo>
                    <a:pt x="250512" y="288628"/>
                  </a:lnTo>
                  <a:lnTo>
                    <a:pt x="250674" y="288787"/>
                  </a:lnTo>
                  <a:lnTo>
                    <a:pt x="250878" y="289005"/>
                  </a:lnTo>
                  <a:lnTo>
                    <a:pt x="251022" y="289150"/>
                  </a:lnTo>
                  <a:lnTo>
                    <a:pt x="251290" y="289386"/>
                  </a:lnTo>
                  <a:lnTo>
                    <a:pt x="251445" y="289536"/>
                  </a:lnTo>
                  <a:lnTo>
                    <a:pt x="251978" y="289926"/>
                  </a:lnTo>
                  <a:lnTo>
                    <a:pt x="252352" y="289981"/>
                  </a:lnTo>
                  <a:lnTo>
                    <a:pt x="252900" y="290049"/>
                  </a:lnTo>
                  <a:lnTo>
                    <a:pt x="253482" y="290512"/>
                  </a:lnTo>
                  <a:lnTo>
                    <a:pt x="253611" y="290666"/>
                  </a:lnTo>
                  <a:lnTo>
                    <a:pt x="253894" y="291093"/>
                  </a:lnTo>
                  <a:lnTo>
                    <a:pt x="254015" y="291247"/>
                  </a:lnTo>
                  <a:lnTo>
                    <a:pt x="254257" y="291619"/>
                  </a:lnTo>
                  <a:lnTo>
                    <a:pt x="254396" y="291883"/>
                  </a:lnTo>
                  <a:lnTo>
                    <a:pt x="254461" y="292019"/>
                  </a:lnTo>
                  <a:lnTo>
                    <a:pt x="254517" y="292155"/>
                  </a:lnTo>
                  <a:lnTo>
                    <a:pt x="254574" y="292645"/>
                  </a:lnTo>
                  <a:lnTo>
                    <a:pt x="254563" y="292881"/>
                  </a:lnTo>
                  <a:lnTo>
                    <a:pt x="254555" y="293008"/>
                  </a:lnTo>
                  <a:lnTo>
                    <a:pt x="254525" y="293258"/>
                  </a:lnTo>
                  <a:lnTo>
                    <a:pt x="254593" y="293658"/>
                  </a:lnTo>
                  <a:lnTo>
                    <a:pt x="254710" y="293889"/>
                  </a:lnTo>
                  <a:lnTo>
                    <a:pt x="254884" y="294257"/>
                  </a:lnTo>
                  <a:lnTo>
                    <a:pt x="255031" y="294456"/>
                  </a:lnTo>
                  <a:lnTo>
                    <a:pt x="255277" y="294738"/>
                  </a:lnTo>
                  <a:lnTo>
                    <a:pt x="255693" y="295233"/>
                  </a:lnTo>
                  <a:lnTo>
                    <a:pt x="256188" y="295705"/>
                  </a:lnTo>
                  <a:lnTo>
                    <a:pt x="256479" y="295759"/>
                  </a:lnTo>
                  <a:lnTo>
                    <a:pt x="256974" y="296022"/>
                  </a:lnTo>
                  <a:lnTo>
                    <a:pt x="257341" y="296258"/>
                  </a:lnTo>
                  <a:lnTo>
                    <a:pt x="258501" y="296690"/>
                  </a:lnTo>
                  <a:lnTo>
                    <a:pt x="258739" y="296544"/>
                  </a:lnTo>
                  <a:lnTo>
                    <a:pt x="258966" y="296495"/>
                  </a:lnTo>
                  <a:lnTo>
                    <a:pt x="259234" y="296481"/>
                  </a:lnTo>
                  <a:lnTo>
                    <a:pt x="259748" y="296331"/>
                  </a:lnTo>
                  <a:lnTo>
                    <a:pt x="259835" y="296072"/>
                  </a:lnTo>
                  <a:lnTo>
                    <a:pt x="259937" y="295909"/>
                  </a:lnTo>
                  <a:lnTo>
                    <a:pt x="260054" y="295750"/>
                  </a:lnTo>
                  <a:lnTo>
                    <a:pt x="260183" y="295600"/>
                  </a:lnTo>
                  <a:lnTo>
                    <a:pt x="260326" y="295464"/>
                  </a:lnTo>
                  <a:lnTo>
                    <a:pt x="261101" y="295351"/>
                  </a:lnTo>
                  <a:lnTo>
                    <a:pt x="261384" y="295010"/>
                  </a:lnTo>
                  <a:lnTo>
                    <a:pt x="261592" y="294720"/>
                  </a:lnTo>
                  <a:lnTo>
                    <a:pt x="261713" y="294588"/>
                  </a:lnTo>
                  <a:lnTo>
                    <a:pt x="261849" y="294465"/>
                  </a:lnTo>
                  <a:lnTo>
                    <a:pt x="262129" y="294234"/>
                  </a:lnTo>
                  <a:lnTo>
                    <a:pt x="262261" y="294111"/>
                  </a:lnTo>
                  <a:lnTo>
                    <a:pt x="262681" y="293667"/>
                  </a:lnTo>
                  <a:lnTo>
                    <a:pt x="262790" y="293530"/>
                  </a:lnTo>
                  <a:lnTo>
                    <a:pt x="263145" y="293163"/>
                  </a:lnTo>
                  <a:lnTo>
                    <a:pt x="263293" y="293049"/>
                  </a:lnTo>
                  <a:lnTo>
                    <a:pt x="263451" y="292949"/>
                  </a:lnTo>
                  <a:lnTo>
                    <a:pt x="263784" y="292772"/>
                  </a:lnTo>
                  <a:lnTo>
                    <a:pt x="263950" y="292691"/>
                  </a:lnTo>
                  <a:lnTo>
                    <a:pt x="264083" y="292636"/>
                  </a:lnTo>
                  <a:lnTo>
                    <a:pt x="264355" y="292536"/>
                  </a:lnTo>
                  <a:lnTo>
                    <a:pt x="264721" y="292373"/>
                  </a:lnTo>
                  <a:lnTo>
                    <a:pt x="265126" y="292160"/>
                  </a:lnTo>
                  <a:lnTo>
                    <a:pt x="265266" y="292141"/>
                  </a:lnTo>
                  <a:lnTo>
                    <a:pt x="265405" y="292146"/>
                  </a:lnTo>
                  <a:lnTo>
                    <a:pt x="265553" y="292160"/>
                  </a:lnTo>
                  <a:lnTo>
                    <a:pt x="265696" y="292164"/>
                  </a:lnTo>
                  <a:lnTo>
                    <a:pt x="265836" y="292150"/>
                  </a:lnTo>
                  <a:lnTo>
                    <a:pt x="266040" y="292073"/>
                  </a:lnTo>
                  <a:lnTo>
                    <a:pt x="266343" y="291928"/>
                  </a:lnTo>
                  <a:lnTo>
                    <a:pt x="266498" y="291878"/>
                  </a:lnTo>
                  <a:lnTo>
                    <a:pt x="266660" y="291833"/>
                  </a:lnTo>
                  <a:lnTo>
                    <a:pt x="266985" y="291751"/>
                  </a:lnTo>
                  <a:lnTo>
                    <a:pt x="267144" y="291715"/>
                  </a:lnTo>
                  <a:lnTo>
                    <a:pt x="267314" y="291669"/>
                  </a:lnTo>
                  <a:lnTo>
                    <a:pt x="267654" y="291588"/>
                  </a:lnTo>
                  <a:lnTo>
                    <a:pt x="267994" y="291520"/>
                  </a:lnTo>
                  <a:lnTo>
                    <a:pt x="268296" y="291488"/>
                  </a:lnTo>
                  <a:lnTo>
                    <a:pt x="268599" y="291465"/>
                  </a:lnTo>
                  <a:lnTo>
                    <a:pt x="268750" y="291442"/>
                  </a:lnTo>
                  <a:lnTo>
                    <a:pt x="269306" y="291324"/>
                  </a:lnTo>
                  <a:lnTo>
                    <a:pt x="269555" y="291329"/>
                  </a:lnTo>
                  <a:lnTo>
                    <a:pt x="269937" y="291352"/>
                  </a:lnTo>
                  <a:lnTo>
                    <a:pt x="270212" y="291374"/>
                  </a:lnTo>
                  <a:lnTo>
                    <a:pt x="270885" y="291442"/>
                  </a:lnTo>
                  <a:lnTo>
                    <a:pt x="271150" y="291461"/>
                  </a:lnTo>
                  <a:lnTo>
                    <a:pt x="271531" y="291461"/>
                  </a:lnTo>
                  <a:lnTo>
                    <a:pt x="271788" y="291447"/>
                  </a:lnTo>
                  <a:lnTo>
                    <a:pt x="272083" y="291492"/>
                  </a:lnTo>
                  <a:lnTo>
                    <a:pt x="272284" y="291533"/>
                  </a:lnTo>
                  <a:lnTo>
                    <a:pt x="272480" y="291579"/>
                  </a:lnTo>
                  <a:lnTo>
                    <a:pt x="272907" y="291701"/>
                  </a:lnTo>
                  <a:lnTo>
                    <a:pt x="273119" y="291774"/>
                  </a:lnTo>
                  <a:lnTo>
                    <a:pt x="273323" y="291860"/>
                  </a:lnTo>
                  <a:lnTo>
                    <a:pt x="274033" y="292332"/>
                  </a:lnTo>
                  <a:lnTo>
                    <a:pt x="274154" y="292505"/>
                  </a:lnTo>
                  <a:lnTo>
                    <a:pt x="274249" y="292709"/>
                  </a:lnTo>
                  <a:lnTo>
                    <a:pt x="274320" y="292931"/>
                  </a:lnTo>
                  <a:lnTo>
                    <a:pt x="274373" y="293163"/>
                  </a:lnTo>
                  <a:lnTo>
                    <a:pt x="274419" y="293385"/>
                  </a:lnTo>
                  <a:lnTo>
                    <a:pt x="274445" y="293594"/>
                  </a:lnTo>
                  <a:lnTo>
                    <a:pt x="274460" y="293803"/>
                  </a:lnTo>
                  <a:lnTo>
                    <a:pt x="274464" y="294016"/>
                  </a:lnTo>
                  <a:lnTo>
                    <a:pt x="274456" y="294225"/>
                  </a:lnTo>
                  <a:lnTo>
                    <a:pt x="274441" y="294434"/>
                  </a:lnTo>
                  <a:lnTo>
                    <a:pt x="274404" y="294688"/>
                  </a:lnTo>
                  <a:lnTo>
                    <a:pt x="274351" y="294938"/>
                  </a:lnTo>
                  <a:lnTo>
                    <a:pt x="274286" y="295187"/>
                  </a:lnTo>
                  <a:lnTo>
                    <a:pt x="274215" y="295437"/>
                  </a:lnTo>
                  <a:lnTo>
                    <a:pt x="274139" y="295682"/>
                  </a:lnTo>
                  <a:lnTo>
                    <a:pt x="274082" y="295850"/>
                  </a:lnTo>
                  <a:lnTo>
                    <a:pt x="273950" y="296186"/>
                  </a:lnTo>
                  <a:lnTo>
                    <a:pt x="273890" y="296354"/>
                  </a:lnTo>
                  <a:lnTo>
                    <a:pt x="273754" y="297125"/>
                  </a:lnTo>
                  <a:lnTo>
                    <a:pt x="273693" y="297289"/>
                  </a:lnTo>
                  <a:lnTo>
                    <a:pt x="273621" y="297452"/>
                  </a:lnTo>
                  <a:lnTo>
                    <a:pt x="273534" y="297607"/>
                  </a:lnTo>
                  <a:lnTo>
                    <a:pt x="273451" y="297766"/>
                  </a:lnTo>
                  <a:lnTo>
                    <a:pt x="273379" y="297924"/>
                  </a:lnTo>
                  <a:lnTo>
                    <a:pt x="273304" y="298124"/>
                  </a:lnTo>
                  <a:lnTo>
                    <a:pt x="273240" y="298324"/>
                  </a:lnTo>
                  <a:lnTo>
                    <a:pt x="273179" y="298528"/>
                  </a:lnTo>
                  <a:lnTo>
                    <a:pt x="272903" y="299318"/>
                  </a:lnTo>
                  <a:lnTo>
                    <a:pt x="272828" y="299509"/>
                  </a:lnTo>
                  <a:lnTo>
                    <a:pt x="272737" y="299690"/>
                  </a:lnTo>
                  <a:lnTo>
                    <a:pt x="272624" y="299849"/>
                  </a:lnTo>
                  <a:lnTo>
                    <a:pt x="272495" y="299976"/>
                  </a:lnTo>
                  <a:lnTo>
                    <a:pt x="272348" y="300090"/>
                  </a:lnTo>
                  <a:lnTo>
                    <a:pt x="272189" y="300194"/>
                  </a:lnTo>
                  <a:lnTo>
                    <a:pt x="272023" y="300280"/>
                  </a:lnTo>
                  <a:lnTo>
                    <a:pt x="271853" y="300362"/>
                  </a:lnTo>
                  <a:lnTo>
                    <a:pt x="271599" y="300462"/>
                  </a:lnTo>
                  <a:lnTo>
                    <a:pt x="271471" y="300503"/>
                  </a:lnTo>
                  <a:lnTo>
                    <a:pt x="271339" y="300534"/>
                  </a:lnTo>
                  <a:lnTo>
                    <a:pt x="271206" y="300553"/>
                  </a:lnTo>
                  <a:lnTo>
                    <a:pt x="271063" y="300553"/>
                  </a:lnTo>
                  <a:lnTo>
                    <a:pt x="270919" y="300544"/>
                  </a:lnTo>
                  <a:lnTo>
                    <a:pt x="270598" y="300553"/>
                  </a:lnTo>
                  <a:lnTo>
                    <a:pt x="270477" y="300684"/>
                  </a:lnTo>
                  <a:lnTo>
                    <a:pt x="270288" y="300807"/>
                  </a:lnTo>
                  <a:lnTo>
                    <a:pt x="270073" y="300898"/>
                  </a:lnTo>
                  <a:lnTo>
                    <a:pt x="269857" y="300948"/>
                  </a:lnTo>
                  <a:lnTo>
                    <a:pt x="269154" y="300539"/>
                  </a:lnTo>
                  <a:lnTo>
                    <a:pt x="269011" y="300498"/>
                  </a:lnTo>
                  <a:lnTo>
                    <a:pt x="268856" y="300480"/>
                  </a:lnTo>
                  <a:lnTo>
                    <a:pt x="268697" y="300475"/>
                  </a:lnTo>
                  <a:lnTo>
                    <a:pt x="268380" y="300480"/>
                  </a:lnTo>
                  <a:lnTo>
                    <a:pt x="267998" y="300503"/>
                  </a:lnTo>
                  <a:lnTo>
                    <a:pt x="267620" y="300566"/>
                  </a:lnTo>
                  <a:lnTo>
                    <a:pt x="267238" y="300643"/>
                  </a:lnTo>
                  <a:lnTo>
                    <a:pt x="267004" y="300684"/>
                  </a:lnTo>
                  <a:lnTo>
                    <a:pt x="266826" y="300739"/>
                  </a:lnTo>
                  <a:lnTo>
                    <a:pt x="266441" y="300802"/>
                  </a:lnTo>
                  <a:lnTo>
                    <a:pt x="266225" y="300807"/>
                  </a:lnTo>
                  <a:lnTo>
                    <a:pt x="265938" y="300793"/>
                  </a:lnTo>
                  <a:lnTo>
                    <a:pt x="265806" y="300780"/>
                  </a:lnTo>
                  <a:lnTo>
                    <a:pt x="265598" y="300793"/>
                  </a:lnTo>
                  <a:lnTo>
                    <a:pt x="265364" y="300879"/>
                  </a:lnTo>
                  <a:lnTo>
                    <a:pt x="264925" y="300775"/>
                  </a:lnTo>
                  <a:lnTo>
                    <a:pt x="264355" y="300748"/>
                  </a:lnTo>
                  <a:lnTo>
                    <a:pt x="264351" y="300898"/>
                  </a:lnTo>
                  <a:lnTo>
                    <a:pt x="264230" y="301233"/>
                  </a:lnTo>
                  <a:lnTo>
                    <a:pt x="264067" y="301233"/>
                  </a:lnTo>
                  <a:lnTo>
                    <a:pt x="263406" y="301193"/>
                  </a:lnTo>
                  <a:lnTo>
                    <a:pt x="263270" y="301111"/>
                  </a:lnTo>
                  <a:lnTo>
                    <a:pt x="262877" y="300889"/>
                  </a:lnTo>
                  <a:lnTo>
                    <a:pt x="262325" y="301038"/>
                  </a:lnTo>
                  <a:lnTo>
                    <a:pt x="261535" y="300711"/>
                  </a:lnTo>
                  <a:lnTo>
                    <a:pt x="261290" y="301007"/>
                  </a:lnTo>
                  <a:lnTo>
                    <a:pt x="261125" y="301077"/>
                  </a:lnTo>
                  <a:lnTo>
                    <a:pt x="261168" y="302074"/>
                  </a:lnTo>
                  <a:lnTo>
                    <a:pt x="260395" y="302070"/>
                  </a:lnTo>
                  <a:lnTo>
                    <a:pt x="260398" y="301452"/>
                  </a:lnTo>
                  <a:lnTo>
                    <a:pt x="260533" y="301453"/>
                  </a:lnTo>
                  <a:lnTo>
                    <a:pt x="260421" y="301052"/>
                  </a:lnTo>
                  <a:lnTo>
                    <a:pt x="260216" y="300934"/>
                  </a:lnTo>
                  <a:lnTo>
                    <a:pt x="260016" y="300798"/>
                  </a:lnTo>
                  <a:lnTo>
                    <a:pt x="259812" y="300675"/>
                  </a:lnTo>
                  <a:lnTo>
                    <a:pt x="259604" y="300612"/>
                  </a:lnTo>
                  <a:lnTo>
                    <a:pt x="259419" y="300616"/>
                  </a:lnTo>
                  <a:lnTo>
                    <a:pt x="259226" y="300666"/>
                  </a:lnTo>
                  <a:lnTo>
                    <a:pt x="259030" y="300725"/>
                  </a:lnTo>
                  <a:lnTo>
                    <a:pt x="258845" y="300766"/>
                  </a:lnTo>
                  <a:lnTo>
                    <a:pt x="258463" y="300666"/>
                  </a:lnTo>
                  <a:lnTo>
                    <a:pt x="258168" y="300494"/>
                  </a:lnTo>
                  <a:lnTo>
                    <a:pt x="257828" y="300330"/>
                  </a:lnTo>
                  <a:lnTo>
                    <a:pt x="257658" y="300258"/>
                  </a:lnTo>
                  <a:lnTo>
                    <a:pt x="257484" y="300199"/>
                  </a:lnTo>
                  <a:lnTo>
                    <a:pt x="257307" y="300158"/>
                  </a:lnTo>
                  <a:lnTo>
                    <a:pt x="257144" y="300144"/>
                  </a:lnTo>
                  <a:lnTo>
                    <a:pt x="256974" y="300140"/>
                  </a:lnTo>
                  <a:lnTo>
                    <a:pt x="256808" y="300153"/>
                  </a:lnTo>
                  <a:lnTo>
                    <a:pt x="256641" y="300176"/>
                  </a:lnTo>
                  <a:lnTo>
                    <a:pt x="256483" y="300212"/>
                  </a:lnTo>
                  <a:lnTo>
                    <a:pt x="256320" y="300276"/>
                  </a:lnTo>
                  <a:lnTo>
                    <a:pt x="256165" y="300357"/>
                  </a:lnTo>
                  <a:lnTo>
                    <a:pt x="255859" y="300539"/>
                  </a:lnTo>
                  <a:lnTo>
                    <a:pt x="255700" y="300612"/>
                  </a:lnTo>
                  <a:lnTo>
                    <a:pt x="255549" y="300666"/>
                  </a:lnTo>
                  <a:lnTo>
                    <a:pt x="255398" y="300707"/>
                  </a:lnTo>
                  <a:lnTo>
                    <a:pt x="255243" y="300743"/>
                  </a:lnTo>
                  <a:lnTo>
                    <a:pt x="254941" y="300829"/>
                  </a:lnTo>
                  <a:lnTo>
                    <a:pt x="254680" y="300920"/>
                  </a:lnTo>
                  <a:lnTo>
                    <a:pt x="254177" y="301116"/>
                  </a:lnTo>
                  <a:lnTo>
                    <a:pt x="253826" y="301252"/>
                  </a:lnTo>
                  <a:lnTo>
                    <a:pt x="253297" y="301161"/>
                  </a:lnTo>
                  <a:lnTo>
                    <a:pt x="252787" y="300643"/>
                  </a:lnTo>
                  <a:lnTo>
                    <a:pt x="252163" y="300893"/>
                  </a:lnTo>
                  <a:lnTo>
                    <a:pt x="252140" y="301066"/>
                  </a:lnTo>
                  <a:lnTo>
                    <a:pt x="252072" y="301411"/>
                  </a:lnTo>
                  <a:lnTo>
                    <a:pt x="251997" y="301887"/>
                  </a:lnTo>
                  <a:lnTo>
                    <a:pt x="252042" y="302164"/>
                  </a:lnTo>
                  <a:lnTo>
                    <a:pt x="252087" y="302532"/>
                  </a:lnTo>
                  <a:lnTo>
                    <a:pt x="252125" y="302772"/>
                  </a:lnTo>
                  <a:lnTo>
                    <a:pt x="252182" y="303068"/>
                  </a:lnTo>
                  <a:lnTo>
                    <a:pt x="252276" y="303517"/>
                  </a:lnTo>
                  <a:lnTo>
                    <a:pt x="252314" y="303694"/>
                  </a:lnTo>
                  <a:lnTo>
                    <a:pt x="252563" y="304352"/>
                  </a:lnTo>
                  <a:lnTo>
                    <a:pt x="252743" y="304594"/>
                  </a:lnTo>
                  <a:lnTo>
                    <a:pt x="253331" y="304483"/>
                  </a:lnTo>
                  <a:lnTo>
                    <a:pt x="253520" y="304674"/>
                  </a:lnTo>
                  <a:lnTo>
                    <a:pt x="253962" y="305006"/>
                  </a:lnTo>
                  <a:lnTo>
                    <a:pt x="254106" y="305128"/>
                  </a:lnTo>
                  <a:lnTo>
                    <a:pt x="254450" y="305436"/>
                  </a:lnTo>
                  <a:lnTo>
                    <a:pt x="254953" y="305813"/>
                  </a:lnTo>
                  <a:lnTo>
                    <a:pt x="255493" y="305859"/>
                  </a:lnTo>
                  <a:lnTo>
                    <a:pt x="255753" y="305659"/>
                  </a:lnTo>
                  <a:lnTo>
                    <a:pt x="256317" y="306066"/>
                  </a:lnTo>
                  <a:lnTo>
                    <a:pt x="257454" y="304372"/>
                  </a:lnTo>
                  <a:lnTo>
                    <a:pt x="258106" y="304817"/>
                  </a:lnTo>
                  <a:lnTo>
                    <a:pt x="256811" y="307225"/>
                  </a:lnTo>
                  <a:lnTo>
                    <a:pt x="257148" y="307520"/>
                  </a:lnTo>
                  <a:lnTo>
                    <a:pt x="257454" y="307843"/>
                  </a:lnTo>
                  <a:lnTo>
                    <a:pt x="257635" y="308015"/>
                  </a:lnTo>
                  <a:lnTo>
                    <a:pt x="257855" y="308201"/>
                  </a:lnTo>
                  <a:lnTo>
                    <a:pt x="258078" y="308374"/>
                  </a:lnTo>
                  <a:lnTo>
                    <a:pt x="258826" y="308987"/>
                  </a:lnTo>
                  <a:lnTo>
                    <a:pt x="259563" y="309609"/>
                  </a:lnTo>
                  <a:lnTo>
                    <a:pt x="259722" y="309754"/>
                  </a:lnTo>
                  <a:lnTo>
                    <a:pt x="259884" y="309963"/>
                  </a:lnTo>
                  <a:lnTo>
                    <a:pt x="260334" y="310494"/>
                  </a:lnTo>
                  <a:lnTo>
                    <a:pt x="260681" y="310775"/>
                  </a:lnTo>
                  <a:lnTo>
                    <a:pt x="261218" y="311147"/>
                  </a:lnTo>
                  <a:lnTo>
                    <a:pt x="261358" y="311193"/>
                  </a:lnTo>
                  <a:lnTo>
                    <a:pt x="261509" y="311220"/>
                  </a:lnTo>
                  <a:lnTo>
                    <a:pt x="261660" y="311234"/>
                  </a:lnTo>
                  <a:lnTo>
                    <a:pt x="261815" y="311234"/>
                  </a:lnTo>
                  <a:lnTo>
                    <a:pt x="262616" y="311156"/>
                  </a:lnTo>
                  <a:lnTo>
                    <a:pt x="263187" y="311356"/>
                  </a:lnTo>
                  <a:lnTo>
                    <a:pt x="263440" y="311506"/>
                  </a:lnTo>
                  <a:lnTo>
                    <a:pt x="263882" y="311751"/>
                  </a:lnTo>
                  <a:lnTo>
                    <a:pt x="264309" y="311969"/>
                  </a:lnTo>
                  <a:lnTo>
                    <a:pt x="264438" y="312024"/>
                  </a:lnTo>
                  <a:lnTo>
                    <a:pt x="264812" y="312214"/>
                  </a:lnTo>
                  <a:lnTo>
                    <a:pt x="265024" y="312355"/>
                  </a:lnTo>
                  <a:lnTo>
                    <a:pt x="265424" y="312659"/>
                  </a:lnTo>
                  <a:lnTo>
                    <a:pt x="265609" y="312813"/>
                  </a:lnTo>
                  <a:lnTo>
                    <a:pt x="265798" y="312959"/>
                  </a:lnTo>
                  <a:lnTo>
                    <a:pt x="266361" y="313358"/>
                  </a:lnTo>
                  <a:lnTo>
                    <a:pt x="266649" y="313599"/>
                  </a:lnTo>
                  <a:lnTo>
                    <a:pt x="266921" y="313853"/>
                  </a:lnTo>
                  <a:lnTo>
                    <a:pt x="267057" y="313985"/>
                  </a:lnTo>
                  <a:lnTo>
                    <a:pt x="267393" y="314343"/>
                  </a:lnTo>
                  <a:lnTo>
                    <a:pt x="267612" y="314588"/>
                  </a:lnTo>
                  <a:lnTo>
                    <a:pt x="268104" y="315119"/>
                  </a:lnTo>
                  <a:lnTo>
                    <a:pt x="268179" y="315247"/>
                  </a:lnTo>
                  <a:lnTo>
                    <a:pt x="268247" y="315383"/>
                  </a:lnTo>
                  <a:lnTo>
                    <a:pt x="268361" y="315669"/>
                  </a:lnTo>
                  <a:lnTo>
                    <a:pt x="268463" y="315955"/>
                  </a:lnTo>
                  <a:lnTo>
                    <a:pt x="268557" y="316245"/>
                  </a:lnTo>
                  <a:lnTo>
                    <a:pt x="268599" y="316395"/>
                  </a:lnTo>
                  <a:lnTo>
                    <a:pt x="268625" y="316545"/>
                  </a:lnTo>
                  <a:lnTo>
                    <a:pt x="268644" y="316672"/>
                  </a:lnTo>
                  <a:lnTo>
                    <a:pt x="268656" y="316808"/>
                  </a:lnTo>
                  <a:lnTo>
                    <a:pt x="268659" y="316940"/>
                  </a:lnTo>
                  <a:lnTo>
                    <a:pt x="268659" y="317339"/>
                  </a:lnTo>
                  <a:lnTo>
                    <a:pt x="268656" y="317475"/>
                  </a:lnTo>
                  <a:lnTo>
                    <a:pt x="268648" y="317607"/>
                  </a:lnTo>
                  <a:lnTo>
                    <a:pt x="268633" y="317739"/>
                  </a:lnTo>
                  <a:lnTo>
                    <a:pt x="268508" y="318120"/>
                  </a:lnTo>
                  <a:lnTo>
                    <a:pt x="268425" y="318274"/>
                  </a:lnTo>
                  <a:lnTo>
                    <a:pt x="268296" y="318406"/>
                  </a:lnTo>
                  <a:lnTo>
                    <a:pt x="268164" y="318528"/>
                  </a:lnTo>
                  <a:lnTo>
                    <a:pt x="267884" y="318760"/>
                  </a:lnTo>
                  <a:lnTo>
                    <a:pt x="267620" y="318933"/>
                  </a:lnTo>
                  <a:lnTo>
                    <a:pt x="267182" y="319196"/>
                  </a:lnTo>
                  <a:lnTo>
                    <a:pt x="267151" y="319332"/>
                  </a:lnTo>
                  <a:lnTo>
                    <a:pt x="266970" y="319509"/>
                  </a:lnTo>
                  <a:lnTo>
                    <a:pt x="266709" y="319427"/>
                  </a:lnTo>
                  <a:lnTo>
                    <a:pt x="266562" y="319414"/>
                  </a:lnTo>
                  <a:lnTo>
                    <a:pt x="266411" y="319418"/>
                  </a:lnTo>
                  <a:lnTo>
                    <a:pt x="266104" y="319446"/>
                  </a:lnTo>
                  <a:lnTo>
                    <a:pt x="265972" y="319462"/>
                  </a:lnTo>
                  <a:lnTo>
                    <a:pt x="265773" y="319532"/>
                  </a:lnTo>
                  <a:lnTo>
                    <a:pt x="265194" y="319677"/>
                  </a:lnTo>
                  <a:lnTo>
                    <a:pt x="264510" y="320045"/>
                  </a:lnTo>
                  <a:lnTo>
                    <a:pt x="264313" y="320131"/>
                  </a:lnTo>
                  <a:lnTo>
                    <a:pt x="264106" y="320199"/>
                  </a:lnTo>
                  <a:lnTo>
                    <a:pt x="263890" y="320253"/>
                  </a:lnTo>
                  <a:lnTo>
                    <a:pt x="263671" y="320304"/>
                  </a:lnTo>
                  <a:lnTo>
                    <a:pt x="263462" y="320367"/>
                  </a:lnTo>
                  <a:lnTo>
                    <a:pt x="263243" y="320440"/>
                  </a:lnTo>
                  <a:lnTo>
                    <a:pt x="263028" y="320517"/>
                  </a:lnTo>
                  <a:lnTo>
                    <a:pt x="262597" y="320680"/>
                  </a:lnTo>
                  <a:lnTo>
                    <a:pt x="262046" y="320962"/>
                  </a:lnTo>
                  <a:lnTo>
                    <a:pt x="261849" y="321021"/>
                  </a:lnTo>
                  <a:lnTo>
                    <a:pt x="261513" y="321162"/>
                  </a:lnTo>
                  <a:lnTo>
                    <a:pt x="260473" y="321484"/>
                  </a:lnTo>
                  <a:lnTo>
                    <a:pt x="260307" y="321729"/>
                  </a:lnTo>
                  <a:lnTo>
                    <a:pt x="260163" y="321851"/>
                  </a:lnTo>
                  <a:lnTo>
                    <a:pt x="260001" y="321960"/>
                  </a:lnTo>
                  <a:lnTo>
                    <a:pt x="259827" y="322056"/>
                  </a:lnTo>
                  <a:lnTo>
                    <a:pt x="259657" y="322156"/>
                  </a:lnTo>
                  <a:lnTo>
                    <a:pt x="259491" y="322265"/>
                  </a:lnTo>
                  <a:lnTo>
                    <a:pt x="259155" y="322519"/>
                  </a:lnTo>
                  <a:lnTo>
                    <a:pt x="258830" y="322791"/>
                  </a:lnTo>
                  <a:lnTo>
                    <a:pt x="258671" y="322932"/>
                  </a:lnTo>
                  <a:lnTo>
                    <a:pt x="258516" y="323077"/>
                  </a:lnTo>
                  <a:lnTo>
                    <a:pt x="257582" y="323994"/>
                  </a:lnTo>
                  <a:lnTo>
                    <a:pt x="257253" y="324303"/>
                  </a:lnTo>
                  <a:lnTo>
                    <a:pt x="257080" y="324448"/>
                  </a:lnTo>
                  <a:lnTo>
                    <a:pt x="256951" y="324548"/>
                  </a:lnTo>
                  <a:lnTo>
                    <a:pt x="256706" y="324866"/>
                  </a:lnTo>
                  <a:lnTo>
                    <a:pt x="256202" y="325213"/>
                  </a:lnTo>
                  <a:lnTo>
                    <a:pt x="256041" y="325456"/>
                  </a:lnTo>
                  <a:lnTo>
                    <a:pt x="255312" y="326300"/>
                  </a:lnTo>
                  <a:lnTo>
                    <a:pt x="255129" y="326700"/>
                  </a:lnTo>
                  <a:lnTo>
                    <a:pt x="255061" y="326827"/>
                  </a:lnTo>
                  <a:lnTo>
                    <a:pt x="254952" y="326977"/>
                  </a:lnTo>
                  <a:lnTo>
                    <a:pt x="254831" y="327122"/>
                  </a:lnTo>
                  <a:lnTo>
                    <a:pt x="254574" y="327403"/>
                  </a:lnTo>
                  <a:lnTo>
                    <a:pt x="254449" y="327549"/>
                  </a:lnTo>
                  <a:lnTo>
                    <a:pt x="254291" y="327757"/>
                  </a:lnTo>
                  <a:lnTo>
                    <a:pt x="254570" y="328003"/>
                  </a:lnTo>
                  <a:lnTo>
                    <a:pt x="254151" y="328525"/>
                  </a:lnTo>
                  <a:lnTo>
                    <a:pt x="253954" y="328325"/>
                  </a:lnTo>
                  <a:lnTo>
                    <a:pt x="252775" y="328922"/>
                  </a:lnTo>
                  <a:lnTo>
                    <a:pt x="252572" y="329006"/>
                  </a:lnTo>
                  <a:lnTo>
                    <a:pt x="251910" y="329387"/>
                  </a:lnTo>
                  <a:lnTo>
                    <a:pt x="251706" y="329496"/>
                  </a:lnTo>
                  <a:lnTo>
                    <a:pt x="251494" y="329600"/>
                  </a:lnTo>
                  <a:lnTo>
                    <a:pt x="251271" y="329701"/>
                  </a:lnTo>
                  <a:lnTo>
                    <a:pt x="251045" y="329791"/>
                  </a:lnTo>
                  <a:lnTo>
                    <a:pt x="250342" y="330063"/>
                  </a:lnTo>
                  <a:lnTo>
                    <a:pt x="250008" y="330213"/>
                  </a:lnTo>
                  <a:lnTo>
                    <a:pt x="249665" y="330322"/>
                  </a:lnTo>
                  <a:lnTo>
                    <a:pt x="249215" y="330536"/>
                  </a:lnTo>
                  <a:lnTo>
                    <a:pt x="248769" y="330804"/>
                  </a:lnTo>
                  <a:lnTo>
                    <a:pt x="248422" y="330894"/>
                  </a:lnTo>
                  <a:lnTo>
                    <a:pt x="247670" y="331167"/>
                  </a:lnTo>
                  <a:lnTo>
                    <a:pt x="247421" y="331366"/>
                  </a:lnTo>
                  <a:lnTo>
                    <a:pt x="247106" y="331553"/>
                  </a:lnTo>
                  <a:lnTo>
                    <a:pt x="246891" y="331662"/>
                  </a:lnTo>
                  <a:lnTo>
                    <a:pt x="246630" y="331775"/>
                  </a:lnTo>
                  <a:lnTo>
                    <a:pt x="246494" y="331825"/>
                  </a:lnTo>
                  <a:lnTo>
                    <a:pt x="246226" y="331916"/>
                  </a:lnTo>
                  <a:lnTo>
                    <a:pt x="245939" y="331993"/>
                  </a:lnTo>
                  <a:lnTo>
                    <a:pt x="245795" y="332025"/>
                  </a:lnTo>
                  <a:lnTo>
                    <a:pt x="245648" y="332052"/>
                  </a:lnTo>
                  <a:lnTo>
                    <a:pt x="245387" y="332093"/>
                  </a:lnTo>
                  <a:lnTo>
                    <a:pt x="244904" y="332147"/>
                  </a:lnTo>
                  <a:lnTo>
                    <a:pt x="244672" y="332165"/>
                  </a:lnTo>
                  <a:lnTo>
                    <a:pt x="244442" y="332174"/>
                  </a:lnTo>
                  <a:lnTo>
                    <a:pt x="243815" y="332415"/>
                  </a:lnTo>
                  <a:lnTo>
                    <a:pt x="243822" y="332583"/>
                  </a:lnTo>
                  <a:lnTo>
                    <a:pt x="244177" y="332960"/>
                  </a:lnTo>
                  <a:lnTo>
                    <a:pt x="244306" y="333073"/>
                  </a:lnTo>
                  <a:lnTo>
                    <a:pt x="244549" y="333260"/>
                  </a:lnTo>
                  <a:lnTo>
                    <a:pt x="245085" y="333627"/>
                  </a:lnTo>
                  <a:lnTo>
                    <a:pt x="245229" y="333786"/>
                  </a:lnTo>
                  <a:lnTo>
                    <a:pt x="245357" y="333954"/>
                  </a:lnTo>
                  <a:lnTo>
                    <a:pt x="245599" y="334317"/>
                  </a:lnTo>
                  <a:lnTo>
                    <a:pt x="245727" y="334490"/>
                  </a:lnTo>
                  <a:lnTo>
                    <a:pt x="245878" y="334680"/>
                  </a:lnTo>
                  <a:lnTo>
                    <a:pt x="246196" y="335048"/>
                  </a:lnTo>
                  <a:lnTo>
                    <a:pt x="246351" y="335234"/>
                  </a:lnTo>
                  <a:lnTo>
                    <a:pt x="246498" y="335425"/>
                  </a:lnTo>
                  <a:lnTo>
                    <a:pt x="246623" y="335602"/>
                  </a:lnTo>
                  <a:lnTo>
                    <a:pt x="246861" y="335974"/>
                  </a:lnTo>
                  <a:lnTo>
                    <a:pt x="246970" y="336161"/>
                  </a:lnTo>
                  <a:lnTo>
                    <a:pt x="247072" y="336355"/>
                  </a:lnTo>
                  <a:lnTo>
                    <a:pt x="247163" y="336555"/>
                  </a:lnTo>
                  <a:lnTo>
                    <a:pt x="247250" y="336755"/>
                  </a:lnTo>
                  <a:lnTo>
                    <a:pt x="247330" y="336959"/>
                  </a:lnTo>
                  <a:lnTo>
                    <a:pt x="247397" y="337168"/>
                  </a:lnTo>
                  <a:lnTo>
                    <a:pt x="247446" y="337382"/>
                  </a:lnTo>
                  <a:lnTo>
                    <a:pt x="247481" y="337595"/>
                  </a:lnTo>
                  <a:lnTo>
                    <a:pt x="247499" y="337813"/>
                  </a:lnTo>
                  <a:lnTo>
                    <a:pt x="247508" y="338031"/>
                  </a:lnTo>
                  <a:lnTo>
                    <a:pt x="247504" y="338249"/>
                  </a:lnTo>
                  <a:lnTo>
                    <a:pt x="247495" y="338466"/>
                  </a:lnTo>
                  <a:lnTo>
                    <a:pt x="247457" y="338793"/>
                  </a:lnTo>
                  <a:lnTo>
                    <a:pt x="247394" y="339116"/>
                  </a:lnTo>
                  <a:lnTo>
                    <a:pt x="247310" y="339438"/>
                  </a:lnTo>
                  <a:lnTo>
                    <a:pt x="247212" y="339760"/>
                  </a:lnTo>
                  <a:lnTo>
                    <a:pt x="247106" y="340073"/>
                  </a:lnTo>
                  <a:lnTo>
                    <a:pt x="247000" y="340350"/>
                  </a:lnTo>
                  <a:lnTo>
                    <a:pt x="246883" y="340627"/>
                  </a:lnTo>
                  <a:lnTo>
                    <a:pt x="246759" y="340904"/>
                  </a:lnTo>
                  <a:lnTo>
                    <a:pt x="246494" y="341445"/>
                  </a:lnTo>
                  <a:lnTo>
                    <a:pt x="246366" y="341685"/>
                  </a:lnTo>
                  <a:lnTo>
                    <a:pt x="246090" y="342162"/>
                  </a:lnTo>
                  <a:lnTo>
                    <a:pt x="245961" y="342402"/>
                  </a:lnTo>
                  <a:lnTo>
                    <a:pt x="245852" y="342647"/>
                  </a:lnTo>
                  <a:lnTo>
                    <a:pt x="245776" y="342879"/>
                  </a:lnTo>
                  <a:lnTo>
                    <a:pt x="245712" y="343115"/>
                  </a:lnTo>
                  <a:lnTo>
                    <a:pt x="245599" y="343592"/>
                  </a:lnTo>
                  <a:lnTo>
                    <a:pt x="245463" y="344105"/>
                  </a:lnTo>
                  <a:lnTo>
                    <a:pt x="245395" y="344386"/>
                  </a:lnTo>
                  <a:lnTo>
                    <a:pt x="245319" y="344668"/>
                  </a:lnTo>
                  <a:lnTo>
                    <a:pt x="245232" y="344940"/>
                  </a:lnTo>
                  <a:lnTo>
                    <a:pt x="245123" y="345204"/>
                  </a:lnTo>
                  <a:lnTo>
                    <a:pt x="245013" y="345408"/>
                  </a:lnTo>
                  <a:lnTo>
                    <a:pt x="244891" y="345608"/>
                  </a:lnTo>
                  <a:lnTo>
                    <a:pt x="244623" y="345989"/>
                  </a:lnTo>
                  <a:lnTo>
                    <a:pt x="244292" y="346438"/>
                  </a:lnTo>
                  <a:lnTo>
                    <a:pt x="244090" y="346688"/>
                  </a:lnTo>
                  <a:lnTo>
                    <a:pt x="243883" y="346938"/>
                  </a:lnTo>
                  <a:lnTo>
                    <a:pt x="243671" y="347178"/>
                  </a:lnTo>
                  <a:lnTo>
                    <a:pt x="243448" y="347410"/>
                  </a:lnTo>
                  <a:lnTo>
                    <a:pt x="243267" y="347587"/>
                  </a:lnTo>
                  <a:lnTo>
                    <a:pt x="242893" y="347914"/>
                  </a:lnTo>
                  <a:lnTo>
                    <a:pt x="242519" y="348250"/>
                  </a:lnTo>
                  <a:lnTo>
                    <a:pt x="242340" y="348436"/>
                  </a:lnTo>
                  <a:lnTo>
                    <a:pt x="242000" y="348831"/>
                  </a:lnTo>
                  <a:lnTo>
                    <a:pt x="241819" y="349008"/>
                  </a:lnTo>
                  <a:lnTo>
                    <a:pt x="241619" y="349158"/>
                  </a:lnTo>
                  <a:lnTo>
                    <a:pt x="241456" y="349240"/>
                  </a:lnTo>
                  <a:lnTo>
                    <a:pt x="241290" y="349307"/>
                  </a:lnTo>
                  <a:lnTo>
                    <a:pt x="241113" y="349367"/>
                  </a:lnTo>
                  <a:lnTo>
                    <a:pt x="240935" y="349416"/>
                  </a:lnTo>
                  <a:lnTo>
                    <a:pt x="240761" y="349471"/>
                  </a:lnTo>
                  <a:lnTo>
                    <a:pt x="240557" y="349521"/>
                  </a:lnTo>
                  <a:lnTo>
                    <a:pt x="240342" y="349552"/>
                  </a:lnTo>
                  <a:lnTo>
                    <a:pt x="240134" y="349589"/>
                  </a:lnTo>
                  <a:lnTo>
                    <a:pt x="239930" y="349639"/>
                  </a:lnTo>
                  <a:lnTo>
                    <a:pt x="239740" y="349716"/>
                  </a:lnTo>
                  <a:lnTo>
                    <a:pt x="239545" y="349843"/>
                  </a:lnTo>
                  <a:lnTo>
                    <a:pt x="239356" y="350002"/>
                  </a:lnTo>
                  <a:lnTo>
                    <a:pt x="239181" y="350179"/>
                  </a:lnTo>
                  <a:lnTo>
                    <a:pt x="239030" y="350375"/>
                  </a:lnTo>
                  <a:lnTo>
                    <a:pt x="239585" y="351355"/>
                  </a:lnTo>
                  <a:lnTo>
                    <a:pt x="239668" y="351718"/>
                  </a:lnTo>
                  <a:lnTo>
                    <a:pt x="240002" y="352331"/>
                  </a:lnTo>
                  <a:lnTo>
                    <a:pt x="240255" y="352663"/>
                  </a:lnTo>
                  <a:lnTo>
                    <a:pt x="240550" y="352976"/>
                  </a:lnTo>
                  <a:lnTo>
                    <a:pt x="240886" y="353257"/>
                  </a:lnTo>
                  <a:lnTo>
                    <a:pt x="241241" y="353502"/>
                  </a:lnTo>
                  <a:lnTo>
                    <a:pt x="241607" y="353693"/>
                  </a:lnTo>
                  <a:lnTo>
                    <a:pt x="242013" y="354029"/>
                  </a:lnTo>
                  <a:lnTo>
                    <a:pt x="242202" y="354165"/>
                  </a:lnTo>
                  <a:lnTo>
                    <a:pt x="242383" y="354306"/>
                  </a:lnTo>
                  <a:lnTo>
                    <a:pt x="242553" y="354456"/>
                  </a:lnTo>
                  <a:lnTo>
                    <a:pt x="242700" y="354624"/>
                  </a:lnTo>
                  <a:lnTo>
                    <a:pt x="242836" y="354864"/>
                  </a:lnTo>
                  <a:lnTo>
                    <a:pt x="242942" y="355128"/>
                  </a:lnTo>
                  <a:lnTo>
                    <a:pt x="243021" y="355409"/>
                  </a:lnTo>
                  <a:lnTo>
                    <a:pt x="243142" y="355981"/>
                  </a:lnTo>
                  <a:lnTo>
                    <a:pt x="243188" y="356281"/>
                  </a:lnTo>
                  <a:lnTo>
                    <a:pt x="243218" y="356580"/>
                  </a:lnTo>
                  <a:lnTo>
                    <a:pt x="243248" y="357189"/>
                  </a:lnTo>
                  <a:lnTo>
                    <a:pt x="243290" y="357738"/>
                  </a:lnTo>
                  <a:lnTo>
                    <a:pt x="243305" y="357992"/>
                  </a:lnTo>
                  <a:lnTo>
                    <a:pt x="243327" y="358242"/>
                  </a:lnTo>
                  <a:lnTo>
                    <a:pt x="243354" y="358492"/>
                  </a:lnTo>
                  <a:lnTo>
                    <a:pt x="243403" y="358737"/>
                  </a:lnTo>
                  <a:lnTo>
                    <a:pt x="243494" y="358964"/>
                  </a:lnTo>
                  <a:lnTo>
                    <a:pt x="243614" y="359186"/>
                  </a:lnTo>
                  <a:lnTo>
                    <a:pt x="243739" y="359409"/>
                  </a:lnTo>
                  <a:lnTo>
                    <a:pt x="243830" y="359622"/>
                  </a:lnTo>
                  <a:lnTo>
                    <a:pt x="243852" y="359836"/>
                  </a:lnTo>
                  <a:lnTo>
                    <a:pt x="243822" y="359981"/>
                  </a:lnTo>
                  <a:lnTo>
                    <a:pt x="243762" y="360126"/>
                  </a:lnTo>
                  <a:lnTo>
                    <a:pt x="243690" y="360271"/>
                  </a:lnTo>
                  <a:lnTo>
                    <a:pt x="243531" y="360553"/>
                  </a:lnTo>
                  <a:lnTo>
                    <a:pt x="243418" y="360734"/>
                  </a:lnTo>
                  <a:lnTo>
                    <a:pt x="243048" y="361243"/>
                  </a:lnTo>
                  <a:lnTo>
                    <a:pt x="242946" y="361429"/>
                  </a:lnTo>
                  <a:lnTo>
                    <a:pt x="242866" y="361606"/>
                  </a:lnTo>
                  <a:lnTo>
                    <a:pt x="242791" y="361792"/>
                  </a:lnTo>
                  <a:lnTo>
                    <a:pt x="242730" y="361979"/>
                  </a:lnTo>
                  <a:lnTo>
                    <a:pt x="242689" y="362169"/>
                  </a:lnTo>
                  <a:lnTo>
                    <a:pt x="242674" y="362355"/>
                  </a:lnTo>
                  <a:lnTo>
                    <a:pt x="242693" y="362573"/>
                  </a:lnTo>
                  <a:lnTo>
                    <a:pt x="242749" y="362800"/>
                  </a:lnTo>
                  <a:lnTo>
                    <a:pt x="242832" y="363018"/>
                  </a:lnTo>
                  <a:lnTo>
                    <a:pt x="242942" y="363222"/>
                  </a:lnTo>
                  <a:lnTo>
                    <a:pt x="243070" y="363399"/>
                  </a:lnTo>
                  <a:lnTo>
                    <a:pt x="243263" y="363722"/>
                  </a:lnTo>
                  <a:lnTo>
                    <a:pt x="243437" y="364058"/>
                  </a:lnTo>
                  <a:lnTo>
                    <a:pt x="243588" y="364407"/>
                  </a:lnTo>
                  <a:lnTo>
                    <a:pt x="243716" y="364766"/>
                  </a:lnTo>
                  <a:lnTo>
                    <a:pt x="243815" y="365125"/>
                  </a:lnTo>
                  <a:lnTo>
                    <a:pt x="243879" y="365461"/>
                  </a:lnTo>
                  <a:lnTo>
                    <a:pt x="243917" y="365801"/>
                  </a:lnTo>
                  <a:lnTo>
                    <a:pt x="243939" y="366146"/>
                  </a:lnTo>
                  <a:lnTo>
                    <a:pt x="243943" y="366496"/>
                  </a:lnTo>
                  <a:lnTo>
                    <a:pt x="243943" y="366841"/>
                  </a:lnTo>
                  <a:lnTo>
                    <a:pt x="243924" y="367299"/>
                  </a:lnTo>
                  <a:lnTo>
                    <a:pt x="243890" y="367758"/>
                  </a:lnTo>
                  <a:lnTo>
                    <a:pt x="243830" y="368216"/>
                  </a:lnTo>
                  <a:lnTo>
                    <a:pt x="243750" y="368670"/>
                  </a:lnTo>
                  <a:lnTo>
                    <a:pt x="243645" y="369120"/>
                  </a:lnTo>
                  <a:lnTo>
                    <a:pt x="243524" y="369533"/>
                  </a:lnTo>
                  <a:lnTo>
                    <a:pt x="243376" y="369942"/>
                  </a:lnTo>
                  <a:lnTo>
                    <a:pt x="243176" y="370427"/>
                  </a:lnTo>
                  <a:lnTo>
                    <a:pt x="243101" y="370672"/>
                  </a:lnTo>
                  <a:lnTo>
                    <a:pt x="243021" y="371154"/>
                  </a:lnTo>
                  <a:lnTo>
                    <a:pt x="242938" y="371367"/>
                  </a:lnTo>
                  <a:lnTo>
                    <a:pt x="242787" y="371681"/>
                  </a:lnTo>
                  <a:lnTo>
                    <a:pt x="242504" y="372244"/>
                  </a:lnTo>
                  <a:lnTo>
                    <a:pt x="242261" y="372743"/>
                  </a:lnTo>
                  <a:lnTo>
                    <a:pt x="241883" y="372997"/>
                  </a:lnTo>
                  <a:lnTo>
                    <a:pt x="241668" y="373251"/>
                  </a:lnTo>
                  <a:lnTo>
                    <a:pt x="241502" y="373792"/>
                  </a:lnTo>
                  <a:lnTo>
                    <a:pt x="241604" y="374164"/>
                  </a:lnTo>
                  <a:lnTo>
                    <a:pt x="241604" y="374455"/>
                  </a:lnTo>
                  <a:lnTo>
                    <a:pt x="241630" y="374623"/>
                  </a:lnTo>
                  <a:lnTo>
                    <a:pt x="241679" y="374772"/>
                  </a:lnTo>
                  <a:lnTo>
                    <a:pt x="241668" y="375095"/>
                  </a:lnTo>
                  <a:lnTo>
                    <a:pt x="241551" y="375453"/>
                  </a:lnTo>
                  <a:lnTo>
                    <a:pt x="241475" y="375971"/>
                  </a:lnTo>
                  <a:lnTo>
                    <a:pt x="241396" y="376457"/>
                  </a:lnTo>
                  <a:lnTo>
                    <a:pt x="241388" y="376666"/>
                  </a:lnTo>
                  <a:lnTo>
                    <a:pt x="241373" y="376879"/>
                  </a:lnTo>
                  <a:lnTo>
                    <a:pt x="241366" y="377047"/>
                  </a:lnTo>
                  <a:lnTo>
                    <a:pt x="241286" y="377315"/>
                  </a:lnTo>
                  <a:lnTo>
                    <a:pt x="241045" y="377687"/>
                  </a:lnTo>
                  <a:lnTo>
                    <a:pt x="241090" y="378073"/>
                  </a:lnTo>
                  <a:lnTo>
                    <a:pt x="241105" y="378218"/>
                  </a:lnTo>
                  <a:lnTo>
                    <a:pt x="241105" y="378350"/>
                  </a:lnTo>
                  <a:lnTo>
                    <a:pt x="241086" y="378573"/>
                  </a:lnTo>
                  <a:lnTo>
                    <a:pt x="241045" y="378754"/>
                  </a:lnTo>
                  <a:lnTo>
                    <a:pt x="240992" y="378931"/>
                  </a:lnTo>
                  <a:lnTo>
                    <a:pt x="240251" y="379798"/>
                  </a:lnTo>
                  <a:lnTo>
                    <a:pt x="239881" y="380007"/>
                  </a:lnTo>
                  <a:lnTo>
                    <a:pt x="239753" y="380066"/>
                  </a:lnTo>
                  <a:lnTo>
                    <a:pt x="239481" y="380157"/>
                  </a:lnTo>
                  <a:lnTo>
                    <a:pt x="239332" y="380189"/>
                  </a:lnTo>
                  <a:lnTo>
                    <a:pt x="239185" y="380216"/>
                  </a:lnTo>
                  <a:lnTo>
                    <a:pt x="239038" y="380230"/>
                  </a:lnTo>
                  <a:lnTo>
                    <a:pt x="238890" y="380239"/>
                  </a:lnTo>
                  <a:lnTo>
                    <a:pt x="238614" y="380348"/>
                  </a:lnTo>
                  <a:lnTo>
                    <a:pt x="238059" y="380547"/>
                  </a:lnTo>
                  <a:lnTo>
                    <a:pt x="237776" y="380643"/>
                  </a:lnTo>
                  <a:lnTo>
                    <a:pt x="237273" y="380797"/>
                  </a:lnTo>
                  <a:lnTo>
                    <a:pt x="236830" y="380924"/>
                  </a:lnTo>
                  <a:lnTo>
                    <a:pt x="236611" y="380979"/>
                  </a:lnTo>
                  <a:lnTo>
                    <a:pt x="236386" y="381020"/>
                  </a:lnTo>
                  <a:lnTo>
                    <a:pt x="236131" y="381056"/>
                  </a:lnTo>
                  <a:lnTo>
                    <a:pt x="235875" y="381079"/>
                  </a:lnTo>
                  <a:lnTo>
                    <a:pt x="235618" y="381097"/>
                  </a:lnTo>
                  <a:lnTo>
                    <a:pt x="235361" y="381097"/>
                  </a:lnTo>
                  <a:lnTo>
                    <a:pt x="235104" y="381088"/>
                  </a:lnTo>
                  <a:lnTo>
                    <a:pt x="234911" y="381065"/>
                  </a:lnTo>
                  <a:lnTo>
                    <a:pt x="234719" y="381033"/>
                  </a:lnTo>
                  <a:lnTo>
                    <a:pt x="234526" y="380992"/>
                  </a:lnTo>
                  <a:lnTo>
                    <a:pt x="234333" y="380961"/>
                  </a:lnTo>
                  <a:lnTo>
                    <a:pt x="234137" y="380938"/>
                  </a:lnTo>
                  <a:lnTo>
                    <a:pt x="234005" y="380933"/>
                  </a:lnTo>
                  <a:lnTo>
                    <a:pt x="233871" y="380933"/>
                  </a:lnTo>
                  <a:lnTo>
                    <a:pt x="233739" y="380938"/>
                  </a:lnTo>
                  <a:lnTo>
                    <a:pt x="233475" y="380929"/>
                  </a:lnTo>
                  <a:lnTo>
                    <a:pt x="233256" y="380888"/>
                  </a:lnTo>
                  <a:lnTo>
                    <a:pt x="233036" y="380829"/>
                  </a:lnTo>
                  <a:lnTo>
                    <a:pt x="232817" y="380761"/>
                  </a:lnTo>
                  <a:lnTo>
                    <a:pt x="232598" y="380697"/>
                  </a:lnTo>
                  <a:lnTo>
                    <a:pt x="232379" y="380643"/>
                  </a:lnTo>
                  <a:lnTo>
                    <a:pt x="232134" y="380606"/>
                  </a:lnTo>
                  <a:lnTo>
                    <a:pt x="231635" y="380565"/>
                  </a:lnTo>
                  <a:lnTo>
                    <a:pt x="231388" y="380534"/>
                  </a:lnTo>
                  <a:lnTo>
                    <a:pt x="231148" y="380489"/>
                  </a:lnTo>
                  <a:lnTo>
                    <a:pt x="230939" y="380429"/>
                  </a:lnTo>
                  <a:lnTo>
                    <a:pt x="230739" y="380357"/>
                  </a:lnTo>
                  <a:lnTo>
                    <a:pt x="230338" y="380193"/>
                  </a:lnTo>
                  <a:lnTo>
                    <a:pt x="229930" y="380034"/>
                  </a:lnTo>
                  <a:lnTo>
                    <a:pt x="229511" y="379857"/>
                  </a:lnTo>
                  <a:lnTo>
                    <a:pt x="229299" y="379789"/>
                  </a:lnTo>
                  <a:lnTo>
                    <a:pt x="229084" y="379744"/>
                  </a:lnTo>
                  <a:lnTo>
                    <a:pt x="228933" y="379730"/>
                  </a:lnTo>
                  <a:lnTo>
                    <a:pt x="228773" y="379726"/>
                  </a:lnTo>
                  <a:lnTo>
                    <a:pt x="228618" y="379730"/>
                  </a:lnTo>
                  <a:lnTo>
                    <a:pt x="228463" y="379748"/>
                  </a:lnTo>
                  <a:lnTo>
                    <a:pt x="228214" y="379776"/>
                  </a:lnTo>
                  <a:lnTo>
                    <a:pt x="227496" y="379839"/>
                  </a:lnTo>
                  <a:lnTo>
                    <a:pt x="227330" y="379857"/>
                  </a:lnTo>
                  <a:lnTo>
                    <a:pt x="227001" y="379907"/>
                  </a:lnTo>
                  <a:lnTo>
                    <a:pt x="226680" y="379975"/>
                  </a:lnTo>
                  <a:lnTo>
                    <a:pt x="226359" y="380066"/>
                  </a:lnTo>
                  <a:lnTo>
                    <a:pt x="226042" y="380171"/>
                  </a:lnTo>
                  <a:lnTo>
                    <a:pt x="225735" y="380298"/>
                  </a:lnTo>
                  <a:lnTo>
                    <a:pt x="225897" y="382967"/>
                  </a:lnTo>
                  <a:lnTo>
                    <a:pt x="226046" y="382967"/>
                  </a:lnTo>
                  <a:lnTo>
                    <a:pt x="226941" y="382686"/>
                  </a:lnTo>
                  <a:lnTo>
                    <a:pt x="227213" y="382481"/>
                  </a:lnTo>
                  <a:lnTo>
                    <a:pt x="227470" y="382486"/>
                  </a:lnTo>
                  <a:lnTo>
                    <a:pt x="227719" y="382468"/>
                  </a:lnTo>
                  <a:lnTo>
                    <a:pt x="228097" y="382427"/>
                  </a:lnTo>
                  <a:lnTo>
                    <a:pt x="228354" y="382432"/>
                  </a:lnTo>
                  <a:lnTo>
                    <a:pt x="228510" y="382445"/>
                  </a:lnTo>
                  <a:lnTo>
                    <a:pt x="228816" y="382455"/>
                  </a:lnTo>
                  <a:lnTo>
                    <a:pt x="229122" y="382472"/>
                  </a:lnTo>
                  <a:lnTo>
                    <a:pt x="229277" y="382486"/>
                  </a:lnTo>
                  <a:lnTo>
                    <a:pt x="229586" y="382522"/>
                  </a:lnTo>
                  <a:lnTo>
                    <a:pt x="230009" y="382586"/>
                  </a:lnTo>
                  <a:lnTo>
                    <a:pt x="231284" y="383163"/>
                  </a:lnTo>
                  <a:lnTo>
                    <a:pt x="231582" y="383203"/>
                  </a:lnTo>
                  <a:lnTo>
                    <a:pt x="232020" y="383267"/>
                  </a:lnTo>
                  <a:lnTo>
                    <a:pt x="232647" y="383394"/>
                  </a:lnTo>
                  <a:lnTo>
                    <a:pt x="233006" y="383589"/>
                  </a:lnTo>
                  <a:lnTo>
                    <a:pt x="233331" y="383735"/>
                  </a:lnTo>
                  <a:lnTo>
                    <a:pt x="233660" y="383785"/>
                  </a:lnTo>
                  <a:lnTo>
                    <a:pt x="233827" y="383794"/>
                  </a:lnTo>
                  <a:lnTo>
                    <a:pt x="234307" y="383830"/>
                  </a:lnTo>
                  <a:lnTo>
                    <a:pt x="234639" y="383830"/>
                  </a:lnTo>
                  <a:lnTo>
                    <a:pt x="235391" y="383794"/>
                  </a:lnTo>
                  <a:lnTo>
                    <a:pt x="235580" y="383803"/>
                  </a:lnTo>
                  <a:lnTo>
                    <a:pt x="235856" y="383830"/>
                  </a:lnTo>
                  <a:lnTo>
                    <a:pt x="236271" y="383834"/>
                  </a:lnTo>
                  <a:lnTo>
                    <a:pt x="236490" y="383839"/>
                  </a:lnTo>
                  <a:lnTo>
                    <a:pt x="237005" y="384021"/>
                  </a:lnTo>
                  <a:lnTo>
                    <a:pt x="237708" y="383866"/>
                  </a:lnTo>
                  <a:lnTo>
                    <a:pt x="237999" y="384094"/>
                  </a:lnTo>
                  <a:lnTo>
                    <a:pt x="238244" y="384089"/>
                  </a:lnTo>
                  <a:lnTo>
                    <a:pt x="238535" y="384125"/>
                  </a:lnTo>
                  <a:lnTo>
                    <a:pt x="238928" y="384625"/>
                  </a:lnTo>
                  <a:lnTo>
                    <a:pt x="238970" y="384806"/>
                  </a:lnTo>
                  <a:lnTo>
                    <a:pt x="239030" y="384961"/>
                  </a:lnTo>
                  <a:lnTo>
                    <a:pt x="239107" y="385088"/>
                  </a:lnTo>
                  <a:lnTo>
                    <a:pt x="238985" y="385487"/>
                  </a:lnTo>
                  <a:lnTo>
                    <a:pt x="238962" y="385637"/>
                  </a:lnTo>
                  <a:lnTo>
                    <a:pt x="238958" y="385791"/>
                  </a:lnTo>
                  <a:lnTo>
                    <a:pt x="238550" y="386091"/>
                  </a:lnTo>
                  <a:lnTo>
                    <a:pt x="238531" y="386255"/>
                  </a:lnTo>
                  <a:lnTo>
                    <a:pt x="238460" y="386495"/>
                  </a:lnTo>
                  <a:lnTo>
                    <a:pt x="238131" y="387154"/>
                  </a:lnTo>
                  <a:lnTo>
                    <a:pt x="238048" y="387354"/>
                  </a:lnTo>
                  <a:lnTo>
                    <a:pt x="237946" y="387649"/>
                  </a:lnTo>
                  <a:lnTo>
                    <a:pt x="237462" y="388584"/>
                  </a:lnTo>
                  <a:lnTo>
                    <a:pt x="237428" y="388724"/>
                  </a:lnTo>
                  <a:lnTo>
                    <a:pt x="237402" y="388870"/>
                  </a:lnTo>
                  <a:lnTo>
                    <a:pt x="237281" y="389120"/>
                  </a:lnTo>
                  <a:lnTo>
                    <a:pt x="236658" y="389737"/>
                  </a:lnTo>
                  <a:lnTo>
                    <a:pt x="236620" y="389864"/>
                  </a:lnTo>
                  <a:lnTo>
                    <a:pt x="236056" y="391394"/>
                  </a:lnTo>
                  <a:lnTo>
                    <a:pt x="236007" y="391526"/>
                  </a:lnTo>
                  <a:lnTo>
                    <a:pt x="235436" y="392384"/>
                  </a:lnTo>
                  <a:lnTo>
                    <a:pt x="235353" y="392588"/>
                  </a:lnTo>
                  <a:lnTo>
                    <a:pt x="235225" y="392733"/>
                  </a:lnTo>
                  <a:lnTo>
                    <a:pt x="235538" y="393238"/>
                  </a:lnTo>
                  <a:lnTo>
                    <a:pt x="235315" y="393655"/>
                  </a:lnTo>
                  <a:lnTo>
                    <a:pt x="235127" y="393823"/>
                  </a:lnTo>
                  <a:lnTo>
                    <a:pt x="234964" y="394386"/>
                  </a:lnTo>
                  <a:lnTo>
                    <a:pt x="234639" y="394400"/>
                  </a:lnTo>
                  <a:lnTo>
                    <a:pt x="234907" y="394881"/>
                  </a:lnTo>
                  <a:lnTo>
                    <a:pt x="234889" y="395158"/>
                  </a:lnTo>
                  <a:lnTo>
                    <a:pt x="234873" y="395312"/>
                  </a:lnTo>
                  <a:lnTo>
                    <a:pt x="235308" y="395453"/>
                  </a:lnTo>
                  <a:lnTo>
                    <a:pt x="235939" y="395435"/>
                  </a:lnTo>
                  <a:lnTo>
                    <a:pt x="236635" y="394791"/>
                  </a:lnTo>
                  <a:lnTo>
                    <a:pt x="236386" y="394236"/>
                  </a:lnTo>
                  <a:lnTo>
                    <a:pt x="236673" y="394218"/>
                  </a:lnTo>
                  <a:lnTo>
                    <a:pt x="236819" y="394214"/>
                  </a:lnTo>
                  <a:lnTo>
                    <a:pt x="236888" y="394068"/>
                  </a:lnTo>
                  <a:lnTo>
                    <a:pt x="237028" y="393742"/>
                  </a:lnTo>
                  <a:lnTo>
                    <a:pt x="237111" y="393524"/>
                  </a:lnTo>
                  <a:lnTo>
                    <a:pt x="237236" y="393192"/>
                  </a:lnTo>
                  <a:lnTo>
                    <a:pt x="237610" y="392829"/>
                  </a:lnTo>
                  <a:lnTo>
                    <a:pt x="237836" y="392783"/>
                  </a:lnTo>
                  <a:lnTo>
                    <a:pt x="237912" y="392620"/>
                  </a:lnTo>
                  <a:lnTo>
                    <a:pt x="237984" y="392407"/>
                  </a:lnTo>
                  <a:lnTo>
                    <a:pt x="238048" y="392184"/>
                  </a:lnTo>
                  <a:lnTo>
                    <a:pt x="238120" y="391984"/>
                  </a:lnTo>
                  <a:lnTo>
                    <a:pt x="238218" y="391780"/>
                  </a:lnTo>
                  <a:lnTo>
                    <a:pt x="238335" y="391567"/>
                  </a:lnTo>
                  <a:lnTo>
                    <a:pt x="238441" y="391363"/>
                  </a:lnTo>
                  <a:lnTo>
                    <a:pt x="238505" y="391172"/>
                  </a:lnTo>
                  <a:lnTo>
                    <a:pt x="238463" y="390740"/>
                  </a:lnTo>
                  <a:lnTo>
                    <a:pt x="238611" y="390391"/>
                  </a:lnTo>
                  <a:lnTo>
                    <a:pt x="239098" y="389274"/>
                  </a:lnTo>
                  <a:lnTo>
                    <a:pt x="239374" y="389010"/>
                  </a:lnTo>
                  <a:lnTo>
                    <a:pt x="239794" y="388629"/>
                  </a:lnTo>
                  <a:lnTo>
                    <a:pt x="240104" y="388357"/>
                  </a:lnTo>
                  <a:lnTo>
                    <a:pt x="242000" y="388230"/>
                  </a:lnTo>
                  <a:lnTo>
                    <a:pt x="242062" y="387989"/>
                  </a:lnTo>
                  <a:lnTo>
                    <a:pt x="242068" y="387862"/>
                  </a:lnTo>
                  <a:lnTo>
                    <a:pt x="242057" y="387735"/>
                  </a:lnTo>
                  <a:lnTo>
                    <a:pt x="242072" y="387481"/>
                  </a:lnTo>
                  <a:lnTo>
                    <a:pt x="242088" y="387340"/>
                  </a:lnTo>
                  <a:lnTo>
                    <a:pt x="242115" y="387203"/>
                  </a:lnTo>
                  <a:lnTo>
                    <a:pt x="242175" y="387072"/>
                  </a:lnTo>
                  <a:lnTo>
                    <a:pt x="242168" y="386550"/>
                  </a:lnTo>
                  <a:lnTo>
                    <a:pt x="242168" y="386409"/>
                  </a:lnTo>
                  <a:lnTo>
                    <a:pt x="242568" y="385969"/>
                  </a:lnTo>
                  <a:lnTo>
                    <a:pt x="242817" y="385928"/>
                  </a:lnTo>
                  <a:lnTo>
                    <a:pt x="242980" y="385860"/>
                  </a:lnTo>
                  <a:lnTo>
                    <a:pt x="243180" y="385724"/>
                  </a:lnTo>
                  <a:lnTo>
                    <a:pt x="243505" y="385556"/>
                  </a:lnTo>
                  <a:lnTo>
                    <a:pt x="243728" y="385419"/>
                  </a:lnTo>
                  <a:lnTo>
                    <a:pt x="243747" y="385101"/>
                  </a:lnTo>
                  <a:lnTo>
                    <a:pt x="243762" y="384943"/>
                  </a:lnTo>
                  <a:lnTo>
                    <a:pt x="243807" y="384802"/>
                  </a:lnTo>
                  <a:lnTo>
                    <a:pt x="244106" y="384143"/>
                  </a:lnTo>
                  <a:lnTo>
                    <a:pt x="244132" y="383798"/>
                  </a:lnTo>
                  <a:lnTo>
                    <a:pt x="244098" y="383548"/>
                  </a:lnTo>
                  <a:lnTo>
                    <a:pt x="244162" y="383262"/>
                  </a:lnTo>
                  <a:lnTo>
                    <a:pt x="244260" y="383108"/>
                  </a:lnTo>
                  <a:lnTo>
                    <a:pt x="244832" y="380920"/>
                  </a:lnTo>
                  <a:lnTo>
                    <a:pt x="244836" y="380784"/>
                  </a:lnTo>
                  <a:lnTo>
                    <a:pt x="244866" y="380652"/>
                  </a:lnTo>
                  <a:lnTo>
                    <a:pt x="245093" y="380293"/>
                  </a:lnTo>
                  <a:lnTo>
                    <a:pt x="246014" y="379258"/>
                  </a:lnTo>
                  <a:lnTo>
                    <a:pt x="246551" y="379099"/>
                  </a:lnTo>
                  <a:lnTo>
                    <a:pt x="246094" y="378005"/>
                  </a:lnTo>
                  <a:lnTo>
                    <a:pt x="246252" y="377719"/>
                  </a:lnTo>
                  <a:lnTo>
                    <a:pt x="246868" y="377165"/>
                  </a:lnTo>
                  <a:lnTo>
                    <a:pt x="247378" y="376411"/>
                  </a:lnTo>
                  <a:lnTo>
                    <a:pt x="247674" y="376157"/>
                  </a:lnTo>
                  <a:lnTo>
                    <a:pt x="247942" y="376080"/>
                  </a:lnTo>
                  <a:lnTo>
                    <a:pt x="247976" y="375953"/>
                  </a:lnTo>
                  <a:lnTo>
                    <a:pt x="248365" y="375444"/>
                  </a:lnTo>
                  <a:lnTo>
                    <a:pt x="249272" y="374836"/>
                  </a:lnTo>
                  <a:lnTo>
                    <a:pt x="249612" y="374082"/>
                  </a:lnTo>
                  <a:lnTo>
                    <a:pt x="249706" y="373655"/>
                  </a:lnTo>
                  <a:lnTo>
                    <a:pt x="249812" y="373356"/>
                  </a:lnTo>
                  <a:lnTo>
                    <a:pt x="250104" y="372843"/>
                  </a:lnTo>
                  <a:lnTo>
                    <a:pt x="250546" y="371744"/>
                  </a:lnTo>
                  <a:lnTo>
                    <a:pt x="250523" y="371603"/>
                  </a:lnTo>
                  <a:lnTo>
                    <a:pt x="250493" y="371453"/>
                  </a:lnTo>
                  <a:lnTo>
                    <a:pt x="250478" y="371254"/>
                  </a:lnTo>
                  <a:lnTo>
                    <a:pt x="250561" y="370718"/>
                  </a:lnTo>
                  <a:lnTo>
                    <a:pt x="250600" y="370569"/>
                  </a:lnTo>
                  <a:lnTo>
                    <a:pt x="250346" y="370155"/>
                  </a:lnTo>
                  <a:lnTo>
                    <a:pt x="250482" y="369933"/>
                  </a:lnTo>
                  <a:lnTo>
                    <a:pt x="250780" y="369883"/>
                  </a:lnTo>
                  <a:lnTo>
                    <a:pt x="250901" y="369597"/>
                  </a:lnTo>
                  <a:lnTo>
                    <a:pt x="251158" y="369175"/>
                  </a:lnTo>
                  <a:lnTo>
                    <a:pt x="251490" y="368639"/>
                  </a:lnTo>
                  <a:lnTo>
                    <a:pt x="251456" y="368262"/>
                  </a:lnTo>
                  <a:lnTo>
                    <a:pt x="251464" y="368121"/>
                  </a:lnTo>
                  <a:lnTo>
                    <a:pt x="251490" y="367985"/>
                  </a:lnTo>
                  <a:lnTo>
                    <a:pt x="251528" y="367853"/>
                  </a:lnTo>
                  <a:lnTo>
                    <a:pt x="251630" y="367599"/>
                  </a:lnTo>
                  <a:lnTo>
                    <a:pt x="251672" y="367467"/>
                  </a:lnTo>
                  <a:lnTo>
                    <a:pt x="251709" y="367326"/>
                  </a:lnTo>
                  <a:lnTo>
                    <a:pt x="251785" y="366977"/>
                  </a:lnTo>
                  <a:lnTo>
                    <a:pt x="251857" y="366500"/>
                  </a:lnTo>
                  <a:lnTo>
                    <a:pt x="251898" y="366332"/>
                  </a:lnTo>
                  <a:lnTo>
                    <a:pt x="251906" y="366173"/>
                  </a:lnTo>
                  <a:lnTo>
                    <a:pt x="251898" y="365760"/>
                  </a:lnTo>
                  <a:lnTo>
                    <a:pt x="251955" y="365147"/>
                  </a:lnTo>
                  <a:lnTo>
                    <a:pt x="251902" y="364711"/>
                  </a:lnTo>
                  <a:lnTo>
                    <a:pt x="251902" y="364349"/>
                  </a:lnTo>
                  <a:lnTo>
                    <a:pt x="251883" y="364003"/>
                  </a:lnTo>
                  <a:lnTo>
                    <a:pt x="251883" y="363708"/>
                  </a:lnTo>
                  <a:lnTo>
                    <a:pt x="251891" y="363499"/>
                  </a:lnTo>
                  <a:lnTo>
                    <a:pt x="251887" y="363209"/>
                  </a:lnTo>
                  <a:lnTo>
                    <a:pt x="252333" y="362491"/>
                  </a:lnTo>
                  <a:lnTo>
                    <a:pt x="253089" y="362015"/>
                  </a:lnTo>
                  <a:lnTo>
                    <a:pt x="253218" y="362010"/>
                  </a:lnTo>
                  <a:lnTo>
                    <a:pt x="253350" y="362037"/>
                  </a:lnTo>
                  <a:lnTo>
                    <a:pt x="254060" y="361974"/>
                  </a:lnTo>
                  <a:lnTo>
                    <a:pt x="254192" y="361983"/>
                  </a:lnTo>
                  <a:lnTo>
                    <a:pt x="254325" y="362001"/>
                  </a:lnTo>
                  <a:lnTo>
                    <a:pt x="254959" y="361951"/>
                  </a:lnTo>
                  <a:lnTo>
                    <a:pt x="255229" y="362069"/>
                  </a:lnTo>
                  <a:lnTo>
                    <a:pt x="255424" y="362178"/>
                  </a:lnTo>
                  <a:lnTo>
                    <a:pt x="255618" y="362301"/>
                  </a:lnTo>
                  <a:lnTo>
                    <a:pt x="255810" y="362428"/>
                  </a:lnTo>
                  <a:lnTo>
                    <a:pt x="256305" y="362746"/>
                  </a:lnTo>
                  <a:lnTo>
                    <a:pt x="256509" y="362878"/>
                  </a:lnTo>
                  <a:lnTo>
                    <a:pt x="256834" y="363063"/>
                  </a:lnTo>
                  <a:lnTo>
                    <a:pt x="257057" y="363182"/>
                  </a:lnTo>
                  <a:lnTo>
                    <a:pt x="257246" y="363272"/>
                  </a:lnTo>
                  <a:lnTo>
                    <a:pt x="257442" y="363354"/>
                  </a:lnTo>
                  <a:lnTo>
                    <a:pt x="257639" y="363431"/>
                  </a:lnTo>
                  <a:lnTo>
                    <a:pt x="257839" y="363499"/>
                  </a:lnTo>
                  <a:lnTo>
                    <a:pt x="258078" y="363563"/>
                  </a:lnTo>
                  <a:lnTo>
                    <a:pt x="258558" y="363754"/>
                  </a:lnTo>
                  <a:lnTo>
                    <a:pt x="258871" y="363953"/>
                  </a:lnTo>
                  <a:lnTo>
                    <a:pt x="259362" y="364262"/>
                  </a:lnTo>
                  <a:lnTo>
                    <a:pt x="259721" y="364416"/>
                  </a:lnTo>
                  <a:lnTo>
                    <a:pt x="259944" y="364566"/>
                  </a:lnTo>
                  <a:lnTo>
                    <a:pt x="260114" y="364689"/>
                  </a:lnTo>
                  <a:lnTo>
                    <a:pt x="260390" y="364916"/>
                  </a:lnTo>
                  <a:lnTo>
                    <a:pt x="260496" y="365061"/>
                  </a:lnTo>
                  <a:lnTo>
                    <a:pt x="260756" y="365383"/>
                  </a:lnTo>
                  <a:lnTo>
                    <a:pt x="261082" y="365470"/>
                  </a:lnTo>
                  <a:lnTo>
                    <a:pt x="261294" y="365515"/>
                  </a:lnTo>
                  <a:lnTo>
                    <a:pt x="261653" y="365642"/>
                  </a:lnTo>
                  <a:lnTo>
                    <a:pt x="261781" y="365769"/>
                  </a:lnTo>
                  <a:lnTo>
                    <a:pt x="262129" y="365819"/>
                  </a:lnTo>
                  <a:lnTo>
                    <a:pt x="263069" y="366132"/>
                  </a:lnTo>
                  <a:lnTo>
                    <a:pt x="263301" y="366269"/>
                  </a:lnTo>
                  <a:lnTo>
                    <a:pt x="263441" y="366364"/>
                  </a:lnTo>
                  <a:lnTo>
                    <a:pt x="263579" y="366468"/>
                  </a:lnTo>
                  <a:lnTo>
                    <a:pt x="263985" y="366795"/>
                  </a:lnTo>
                  <a:lnTo>
                    <a:pt x="264381" y="367131"/>
                  </a:lnTo>
                  <a:lnTo>
                    <a:pt x="264627" y="367308"/>
                  </a:lnTo>
                  <a:lnTo>
                    <a:pt x="265409" y="368053"/>
                  </a:lnTo>
                  <a:lnTo>
                    <a:pt x="265790" y="368280"/>
                  </a:lnTo>
                  <a:lnTo>
                    <a:pt x="265794" y="368067"/>
                  </a:lnTo>
                  <a:lnTo>
                    <a:pt x="265773" y="367849"/>
                  </a:lnTo>
                  <a:lnTo>
                    <a:pt x="265722" y="367631"/>
                  </a:lnTo>
                  <a:lnTo>
                    <a:pt x="265651" y="367422"/>
                  </a:lnTo>
                  <a:lnTo>
                    <a:pt x="265371" y="367013"/>
                  </a:lnTo>
                  <a:lnTo>
                    <a:pt x="265065" y="366700"/>
                  </a:lnTo>
                  <a:lnTo>
                    <a:pt x="264978" y="366573"/>
                  </a:lnTo>
                  <a:lnTo>
                    <a:pt x="264899" y="366437"/>
                  </a:lnTo>
                  <a:lnTo>
                    <a:pt x="264759" y="366155"/>
                  </a:lnTo>
                  <a:lnTo>
                    <a:pt x="264646" y="365906"/>
                  </a:lnTo>
                  <a:lnTo>
                    <a:pt x="264468" y="365474"/>
                  </a:lnTo>
                  <a:lnTo>
                    <a:pt x="264276" y="365057"/>
                  </a:lnTo>
                  <a:lnTo>
                    <a:pt x="264219" y="364916"/>
                  </a:lnTo>
                  <a:lnTo>
                    <a:pt x="264181" y="364775"/>
                  </a:lnTo>
                  <a:lnTo>
                    <a:pt x="264158" y="364644"/>
                  </a:lnTo>
                  <a:lnTo>
                    <a:pt x="264143" y="364512"/>
                  </a:lnTo>
                  <a:lnTo>
                    <a:pt x="264136" y="364380"/>
                  </a:lnTo>
                  <a:lnTo>
                    <a:pt x="264143" y="364248"/>
                  </a:lnTo>
                  <a:lnTo>
                    <a:pt x="264404" y="363667"/>
                  </a:lnTo>
                  <a:lnTo>
                    <a:pt x="264468" y="363418"/>
                  </a:lnTo>
                  <a:lnTo>
                    <a:pt x="264476" y="363286"/>
                  </a:lnTo>
                  <a:lnTo>
                    <a:pt x="264472" y="363145"/>
                  </a:lnTo>
                  <a:lnTo>
                    <a:pt x="264453" y="363014"/>
                  </a:lnTo>
                  <a:lnTo>
                    <a:pt x="264423" y="362882"/>
                  </a:lnTo>
                  <a:lnTo>
                    <a:pt x="264253" y="362827"/>
                  </a:lnTo>
                  <a:lnTo>
                    <a:pt x="264075" y="362782"/>
                  </a:lnTo>
                  <a:lnTo>
                    <a:pt x="263898" y="362746"/>
                  </a:lnTo>
                  <a:lnTo>
                    <a:pt x="263720" y="362719"/>
                  </a:lnTo>
                  <a:lnTo>
                    <a:pt x="263538" y="362705"/>
                  </a:lnTo>
                  <a:lnTo>
                    <a:pt x="263379" y="362714"/>
                  </a:lnTo>
                  <a:lnTo>
                    <a:pt x="263222" y="362732"/>
                  </a:lnTo>
                  <a:lnTo>
                    <a:pt x="263062" y="362759"/>
                  </a:lnTo>
                  <a:lnTo>
                    <a:pt x="262903" y="362777"/>
                  </a:lnTo>
                  <a:lnTo>
                    <a:pt x="262748" y="362777"/>
                  </a:lnTo>
                  <a:lnTo>
                    <a:pt x="262620" y="362759"/>
                  </a:lnTo>
                  <a:lnTo>
                    <a:pt x="262129" y="362610"/>
                  </a:lnTo>
                  <a:lnTo>
                    <a:pt x="261872" y="362278"/>
                  </a:lnTo>
                  <a:lnTo>
                    <a:pt x="261475" y="361792"/>
                  </a:lnTo>
                  <a:lnTo>
                    <a:pt x="261203" y="361497"/>
                  </a:lnTo>
                  <a:lnTo>
                    <a:pt x="260345" y="360653"/>
                  </a:lnTo>
                  <a:lnTo>
                    <a:pt x="260084" y="360349"/>
                  </a:lnTo>
                  <a:lnTo>
                    <a:pt x="259850" y="360040"/>
                  </a:lnTo>
                  <a:lnTo>
                    <a:pt x="259215" y="359059"/>
                  </a:lnTo>
                  <a:lnTo>
                    <a:pt x="258985" y="358746"/>
                  </a:lnTo>
                  <a:lnTo>
                    <a:pt x="258747" y="358455"/>
                  </a:lnTo>
                  <a:lnTo>
                    <a:pt x="258496" y="358169"/>
                  </a:lnTo>
                  <a:lnTo>
                    <a:pt x="258237" y="357893"/>
                  </a:lnTo>
                  <a:lnTo>
                    <a:pt x="257314" y="356912"/>
                  </a:lnTo>
                  <a:lnTo>
                    <a:pt x="257110" y="356698"/>
                  </a:lnTo>
                  <a:lnTo>
                    <a:pt x="256902" y="356490"/>
                  </a:lnTo>
                  <a:lnTo>
                    <a:pt x="256698" y="356276"/>
                  </a:lnTo>
                  <a:lnTo>
                    <a:pt x="256653" y="356027"/>
                  </a:lnTo>
                  <a:lnTo>
                    <a:pt x="256604" y="355777"/>
                  </a:lnTo>
                  <a:lnTo>
                    <a:pt x="256543" y="355527"/>
                  </a:lnTo>
                  <a:lnTo>
                    <a:pt x="256475" y="355282"/>
                  </a:lnTo>
                  <a:lnTo>
                    <a:pt x="256400" y="355042"/>
                  </a:lnTo>
                  <a:lnTo>
                    <a:pt x="256305" y="354801"/>
                  </a:lnTo>
                  <a:lnTo>
                    <a:pt x="256196" y="354569"/>
                  </a:lnTo>
                  <a:lnTo>
                    <a:pt x="256079" y="354338"/>
                  </a:lnTo>
                  <a:lnTo>
                    <a:pt x="255973" y="354106"/>
                  </a:lnTo>
                  <a:lnTo>
                    <a:pt x="255890" y="353866"/>
                  </a:lnTo>
                  <a:lnTo>
                    <a:pt x="255824" y="353597"/>
                  </a:lnTo>
                  <a:lnTo>
                    <a:pt x="255780" y="353325"/>
                  </a:lnTo>
                  <a:lnTo>
                    <a:pt x="255746" y="353053"/>
                  </a:lnTo>
                  <a:lnTo>
                    <a:pt x="255727" y="352776"/>
                  </a:lnTo>
                  <a:lnTo>
                    <a:pt x="255722" y="352504"/>
                  </a:lnTo>
                  <a:lnTo>
                    <a:pt x="255727" y="352345"/>
                  </a:lnTo>
                  <a:lnTo>
                    <a:pt x="255769" y="351872"/>
                  </a:lnTo>
                  <a:lnTo>
                    <a:pt x="255780" y="351718"/>
                  </a:lnTo>
                  <a:lnTo>
                    <a:pt x="255784" y="351414"/>
                  </a:lnTo>
                  <a:lnTo>
                    <a:pt x="255765" y="350810"/>
                  </a:lnTo>
                  <a:lnTo>
                    <a:pt x="255773" y="350506"/>
                  </a:lnTo>
                  <a:lnTo>
                    <a:pt x="255803" y="350211"/>
                  </a:lnTo>
                  <a:lnTo>
                    <a:pt x="255867" y="349907"/>
                  </a:lnTo>
                  <a:lnTo>
                    <a:pt x="255950" y="349607"/>
                  </a:lnTo>
                  <a:lnTo>
                    <a:pt x="256048" y="349307"/>
                  </a:lnTo>
                  <a:lnTo>
                    <a:pt x="256165" y="349017"/>
                  </a:lnTo>
                  <a:lnTo>
                    <a:pt x="256294" y="348731"/>
                  </a:lnTo>
                  <a:lnTo>
                    <a:pt x="256373" y="348572"/>
                  </a:lnTo>
                  <a:lnTo>
                    <a:pt x="256645" y="348109"/>
                  </a:lnTo>
                  <a:lnTo>
                    <a:pt x="256728" y="347955"/>
                  </a:lnTo>
                  <a:lnTo>
                    <a:pt x="256800" y="347801"/>
                  </a:lnTo>
                  <a:lnTo>
                    <a:pt x="257004" y="347328"/>
                  </a:lnTo>
                  <a:lnTo>
                    <a:pt x="257080" y="347174"/>
                  </a:lnTo>
                  <a:lnTo>
                    <a:pt x="257272" y="346838"/>
                  </a:lnTo>
                  <a:lnTo>
                    <a:pt x="257378" y="346670"/>
                  </a:lnTo>
                  <a:lnTo>
                    <a:pt x="257601" y="346352"/>
                  </a:lnTo>
                  <a:lnTo>
                    <a:pt x="257688" y="345993"/>
                  </a:lnTo>
                  <a:lnTo>
                    <a:pt x="257869" y="345190"/>
                  </a:lnTo>
                  <a:lnTo>
                    <a:pt x="257967" y="344795"/>
                  </a:lnTo>
                  <a:lnTo>
                    <a:pt x="258092" y="344409"/>
                  </a:lnTo>
                  <a:lnTo>
                    <a:pt x="258252" y="344042"/>
                  </a:lnTo>
                  <a:lnTo>
                    <a:pt x="258422" y="343751"/>
                  </a:lnTo>
                  <a:lnTo>
                    <a:pt x="258613" y="343469"/>
                  </a:lnTo>
                  <a:lnTo>
                    <a:pt x="258826" y="343193"/>
                  </a:lnTo>
                  <a:lnTo>
                    <a:pt x="259264" y="342666"/>
                  </a:lnTo>
                  <a:lnTo>
                    <a:pt x="259642" y="342239"/>
                  </a:lnTo>
                  <a:lnTo>
                    <a:pt x="260042" y="341830"/>
                  </a:lnTo>
                  <a:lnTo>
                    <a:pt x="260454" y="341436"/>
                  </a:lnTo>
                  <a:lnTo>
                    <a:pt x="260663" y="341243"/>
                  </a:lnTo>
                  <a:lnTo>
                    <a:pt x="261301" y="340659"/>
                  </a:lnTo>
                  <a:lnTo>
                    <a:pt x="261558" y="340437"/>
                  </a:lnTo>
                  <a:lnTo>
                    <a:pt x="262087" y="340001"/>
                  </a:lnTo>
                  <a:lnTo>
                    <a:pt x="262340" y="339774"/>
                  </a:lnTo>
                  <a:lnTo>
                    <a:pt x="262575" y="339529"/>
                  </a:lnTo>
                  <a:lnTo>
                    <a:pt x="262790" y="339256"/>
                  </a:lnTo>
                  <a:lnTo>
                    <a:pt x="262983" y="338966"/>
                  </a:lnTo>
                  <a:lnTo>
                    <a:pt x="263345" y="338362"/>
                  </a:lnTo>
                  <a:lnTo>
                    <a:pt x="263535" y="338067"/>
                  </a:lnTo>
                  <a:lnTo>
                    <a:pt x="263700" y="337817"/>
                  </a:lnTo>
                  <a:lnTo>
                    <a:pt x="264026" y="337309"/>
                  </a:lnTo>
                  <a:lnTo>
                    <a:pt x="264200" y="337059"/>
                  </a:lnTo>
                  <a:lnTo>
                    <a:pt x="264284" y="336788"/>
                  </a:lnTo>
                  <a:lnTo>
                    <a:pt x="264693" y="336402"/>
                  </a:lnTo>
                  <a:lnTo>
                    <a:pt x="264370" y="336051"/>
                  </a:lnTo>
                  <a:lnTo>
                    <a:pt x="264228" y="336043"/>
                  </a:lnTo>
                  <a:lnTo>
                    <a:pt x="263913" y="335618"/>
                  </a:lnTo>
                  <a:lnTo>
                    <a:pt x="264153" y="335470"/>
                  </a:lnTo>
                  <a:lnTo>
                    <a:pt x="264484" y="335952"/>
                  </a:lnTo>
                  <a:lnTo>
                    <a:pt x="264843" y="336238"/>
                  </a:lnTo>
                  <a:lnTo>
                    <a:pt x="265380" y="335733"/>
                  </a:lnTo>
                  <a:lnTo>
                    <a:pt x="264984" y="334130"/>
                  </a:lnTo>
                  <a:lnTo>
                    <a:pt x="263372" y="334404"/>
                  </a:lnTo>
                  <a:lnTo>
                    <a:pt x="263400" y="334559"/>
                  </a:lnTo>
                  <a:lnTo>
                    <a:pt x="261325" y="336525"/>
                  </a:lnTo>
                  <a:lnTo>
                    <a:pt x="260766" y="335929"/>
                  </a:lnTo>
                  <a:lnTo>
                    <a:pt x="261274" y="335448"/>
                  </a:lnTo>
                  <a:lnTo>
                    <a:pt x="260883" y="335031"/>
                  </a:lnTo>
                  <a:lnTo>
                    <a:pt x="262958" y="333066"/>
                  </a:lnTo>
                  <a:lnTo>
                    <a:pt x="263181" y="333295"/>
                  </a:lnTo>
                  <a:lnTo>
                    <a:pt x="264745" y="333008"/>
                  </a:lnTo>
                  <a:lnTo>
                    <a:pt x="264442" y="332280"/>
                  </a:lnTo>
                  <a:lnTo>
                    <a:pt x="264380" y="332088"/>
                  </a:lnTo>
                  <a:lnTo>
                    <a:pt x="265756" y="331675"/>
                  </a:lnTo>
                  <a:lnTo>
                    <a:pt x="265731" y="331511"/>
                  </a:lnTo>
                  <a:lnTo>
                    <a:pt x="266713" y="331361"/>
                  </a:lnTo>
                  <a:lnTo>
                    <a:pt x="266771" y="331692"/>
                  </a:lnTo>
                  <a:lnTo>
                    <a:pt x="267223" y="331621"/>
                  </a:lnTo>
                  <a:lnTo>
                    <a:pt x="267889" y="335079"/>
                  </a:lnTo>
                  <a:lnTo>
                    <a:pt x="268387" y="334885"/>
                  </a:lnTo>
                  <a:lnTo>
                    <a:pt x="268855" y="334762"/>
                  </a:lnTo>
                  <a:lnTo>
                    <a:pt x="269011" y="334726"/>
                  </a:lnTo>
                  <a:lnTo>
                    <a:pt x="269332" y="334671"/>
                  </a:lnTo>
                  <a:lnTo>
                    <a:pt x="269653" y="334626"/>
                  </a:lnTo>
                  <a:lnTo>
                    <a:pt x="269816" y="334608"/>
                  </a:lnTo>
                  <a:lnTo>
                    <a:pt x="269959" y="334585"/>
                  </a:lnTo>
                  <a:lnTo>
                    <a:pt x="270398" y="334531"/>
                  </a:lnTo>
                  <a:lnTo>
                    <a:pt x="270545" y="334517"/>
                  </a:lnTo>
                  <a:lnTo>
                    <a:pt x="270704" y="334540"/>
                  </a:lnTo>
                  <a:lnTo>
                    <a:pt x="271025" y="334563"/>
                  </a:lnTo>
                  <a:lnTo>
                    <a:pt x="271183" y="334567"/>
                  </a:lnTo>
                  <a:lnTo>
                    <a:pt x="271346" y="334563"/>
                  </a:lnTo>
                  <a:lnTo>
                    <a:pt x="271708" y="334540"/>
                  </a:lnTo>
                  <a:lnTo>
                    <a:pt x="271891" y="334512"/>
                  </a:lnTo>
                  <a:lnTo>
                    <a:pt x="272068" y="334471"/>
                  </a:lnTo>
                  <a:lnTo>
                    <a:pt x="272231" y="334408"/>
                  </a:lnTo>
                  <a:lnTo>
                    <a:pt x="272533" y="334226"/>
                  </a:lnTo>
                  <a:lnTo>
                    <a:pt x="272843" y="334045"/>
                  </a:lnTo>
                  <a:lnTo>
                    <a:pt x="273470" y="333709"/>
                  </a:lnTo>
                  <a:lnTo>
                    <a:pt x="273931" y="333486"/>
                  </a:lnTo>
                  <a:lnTo>
                    <a:pt x="274366" y="333296"/>
                  </a:lnTo>
                  <a:lnTo>
                    <a:pt x="274510" y="333228"/>
                  </a:lnTo>
                  <a:lnTo>
                    <a:pt x="274699" y="333128"/>
                  </a:lnTo>
                  <a:lnTo>
                    <a:pt x="274876" y="333010"/>
                  </a:lnTo>
                  <a:lnTo>
                    <a:pt x="275224" y="332751"/>
                  </a:lnTo>
                  <a:lnTo>
                    <a:pt x="275401" y="332633"/>
                  </a:lnTo>
                  <a:lnTo>
                    <a:pt x="275696" y="332469"/>
                  </a:lnTo>
                  <a:lnTo>
                    <a:pt x="275994" y="332320"/>
                  </a:lnTo>
                  <a:lnTo>
                    <a:pt x="276297" y="332174"/>
                  </a:lnTo>
                  <a:lnTo>
                    <a:pt x="276604" y="332034"/>
                  </a:lnTo>
                  <a:lnTo>
                    <a:pt x="277518" y="331580"/>
                  </a:lnTo>
                  <a:lnTo>
                    <a:pt x="277820" y="331426"/>
                  </a:lnTo>
                  <a:lnTo>
                    <a:pt x="278119" y="331258"/>
                  </a:lnTo>
                  <a:lnTo>
                    <a:pt x="278621" y="331030"/>
                  </a:lnTo>
                  <a:lnTo>
                    <a:pt x="279048" y="331035"/>
                  </a:lnTo>
                  <a:lnTo>
                    <a:pt x="279350" y="330917"/>
                  </a:lnTo>
                  <a:lnTo>
                    <a:pt x="279521" y="330849"/>
                  </a:lnTo>
                  <a:lnTo>
                    <a:pt x="279399" y="330835"/>
                  </a:lnTo>
                  <a:lnTo>
                    <a:pt x="279380" y="330468"/>
                  </a:lnTo>
                  <a:lnTo>
                    <a:pt x="279493" y="330190"/>
                  </a:lnTo>
                  <a:lnTo>
                    <a:pt x="279285" y="329752"/>
                  </a:lnTo>
                  <a:lnTo>
                    <a:pt x="279884" y="329556"/>
                  </a:lnTo>
                  <a:lnTo>
                    <a:pt x="280280" y="329551"/>
                  </a:lnTo>
                  <a:lnTo>
                    <a:pt x="280711" y="329419"/>
                  </a:lnTo>
                  <a:lnTo>
                    <a:pt x="280874" y="329392"/>
                  </a:lnTo>
                  <a:lnTo>
                    <a:pt x="281036" y="329378"/>
                  </a:lnTo>
                  <a:lnTo>
                    <a:pt x="281225" y="329383"/>
                  </a:lnTo>
                  <a:lnTo>
                    <a:pt x="281648" y="329410"/>
                  </a:lnTo>
                  <a:lnTo>
                    <a:pt x="281822" y="329355"/>
                  </a:lnTo>
                  <a:lnTo>
                    <a:pt x="282011" y="329269"/>
                  </a:lnTo>
                  <a:lnTo>
                    <a:pt x="282155" y="329201"/>
                  </a:lnTo>
                  <a:lnTo>
                    <a:pt x="282328" y="329112"/>
                  </a:lnTo>
                  <a:lnTo>
                    <a:pt x="282221" y="328940"/>
                  </a:lnTo>
                  <a:lnTo>
                    <a:pt x="282382" y="328713"/>
                  </a:lnTo>
                  <a:lnTo>
                    <a:pt x="282208" y="328822"/>
                  </a:lnTo>
                  <a:lnTo>
                    <a:pt x="282035" y="328546"/>
                  </a:lnTo>
                  <a:lnTo>
                    <a:pt x="282431" y="328295"/>
                  </a:lnTo>
                  <a:lnTo>
                    <a:pt x="282605" y="328571"/>
                  </a:lnTo>
                  <a:lnTo>
                    <a:pt x="282432" y="328681"/>
                  </a:lnTo>
                  <a:lnTo>
                    <a:pt x="282605" y="328957"/>
                  </a:lnTo>
                  <a:lnTo>
                    <a:pt x="282809" y="328843"/>
                  </a:lnTo>
                  <a:lnTo>
                    <a:pt x="283084" y="329060"/>
                  </a:lnTo>
                  <a:lnTo>
                    <a:pt x="283213" y="329315"/>
                  </a:lnTo>
                  <a:lnTo>
                    <a:pt x="283564" y="329828"/>
                  </a:lnTo>
                  <a:lnTo>
                    <a:pt x="283746" y="330023"/>
                  </a:lnTo>
                  <a:lnTo>
                    <a:pt x="284668" y="330949"/>
                  </a:lnTo>
                  <a:lnTo>
                    <a:pt x="284887" y="331326"/>
                  </a:lnTo>
                  <a:lnTo>
                    <a:pt x="285034" y="331544"/>
                  </a:lnTo>
                  <a:lnTo>
                    <a:pt x="285273" y="331861"/>
                  </a:lnTo>
                  <a:lnTo>
                    <a:pt x="285394" y="332138"/>
                  </a:lnTo>
                  <a:lnTo>
                    <a:pt x="285507" y="332302"/>
                  </a:lnTo>
                  <a:lnTo>
                    <a:pt x="285919" y="332760"/>
                  </a:lnTo>
                  <a:lnTo>
                    <a:pt x="286040" y="332924"/>
                  </a:lnTo>
                  <a:lnTo>
                    <a:pt x="286191" y="333178"/>
                  </a:lnTo>
                  <a:lnTo>
                    <a:pt x="286316" y="333446"/>
                  </a:lnTo>
                  <a:lnTo>
                    <a:pt x="286429" y="333723"/>
                  </a:lnTo>
                  <a:lnTo>
                    <a:pt x="286550" y="333995"/>
                  </a:lnTo>
                  <a:lnTo>
                    <a:pt x="286682" y="334263"/>
                  </a:lnTo>
                  <a:lnTo>
                    <a:pt x="286860" y="334562"/>
                  </a:lnTo>
                  <a:lnTo>
                    <a:pt x="287049" y="334857"/>
                  </a:lnTo>
                  <a:lnTo>
                    <a:pt x="287245" y="335148"/>
                  </a:lnTo>
                  <a:lnTo>
                    <a:pt x="287650" y="335720"/>
                  </a:lnTo>
                  <a:lnTo>
                    <a:pt x="287752" y="335852"/>
                  </a:lnTo>
                  <a:lnTo>
                    <a:pt x="288613" y="336705"/>
                  </a:lnTo>
                  <a:lnTo>
                    <a:pt x="288738" y="337186"/>
                  </a:lnTo>
                  <a:lnTo>
                    <a:pt x="288723" y="337345"/>
                  </a:lnTo>
                  <a:lnTo>
                    <a:pt x="288432" y="337781"/>
                  </a:lnTo>
                  <a:lnTo>
                    <a:pt x="288160" y="337917"/>
                  </a:lnTo>
                  <a:lnTo>
                    <a:pt x="287706" y="338280"/>
                  </a:lnTo>
                  <a:lnTo>
                    <a:pt x="287672" y="338526"/>
                  </a:lnTo>
                  <a:lnTo>
                    <a:pt x="287642" y="338998"/>
                  </a:lnTo>
                  <a:lnTo>
                    <a:pt x="287627" y="339356"/>
                  </a:lnTo>
                  <a:lnTo>
                    <a:pt x="287767" y="339670"/>
                  </a:lnTo>
                  <a:lnTo>
                    <a:pt x="287944" y="339974"/>
                  </a:lnTo>
                  <a:lnTo>
                    <a:pt x="288141" y="340269"/>
                  </a:lnTo>
                  <a:lnTo>
                    <a:pt x="288341" y="340550"/>
                  </a:lnTo>
                  <a:lnTo>
                    <a:pt x="288583" y="340854"/>
                  </a:lnTo>
                  <a:lnTo>
                    <a:pt x="288848" y="341140"/>
                  </a:lnTo>
                  <a:lnTo>
                    <a:pt x="289418" y="341685"/>
                  </a:lnTo>
                  <a:lnTo>
                    <a:pt x="289996" y="342248"/>
                  </a:lnTo>
                  <a:lnTo>
                    <a:pt x="290303" y="342530"/>
                  </a:lnTo>
                  <a:lnTo>
                    <a:pt x="290605" y="342816"/>
                  </a:lnTo>
                  <a:lnTo>
                    <a:pt x="290896" y="343111"/>
                  </a:lnTo>
                  <a:lnTo>
                    <a:pt x="291164" y="343424"/>
                  </a:lnTo>
                  <a:lnTo>
                    <a:pt x="291319" y="343624"/>
                  </a:lnTo>
                  <a:lnTo>
                    <a:pt x="291467" y="343832"/>
                  </a:lnTo>
                  <a:lnTo>
                    <a:pt x="291610" y="344046"/>
                  </a:lnTo>
                  <a:lnTo>
                    <a:pt x="291739" y="344264"/>
                  </a:lnTo>
                  <a:lnTo>
                    <a:pt x="291863" y="344486"/>
                  </a:lnTo>
                  <a:lnTo>
                    <a:pt x="292026" y="344822"/>
                  </a:lnTo>
                  <a:lnTo>
                    <a:pt x="292170" y="345176"/>
                  </a:lnTo>
                  <a:lnTo>
                    <a:pt x="292291" y="345535"/>
                  </a:lnTo>
                  <a:lnTo>
                    <a:pt x="292381" y="345903"/>
                  </a:lnTo>
                  <a:lnTo>
                    <a:pt x="292442" y="346270"/>
                  </a:lnTo>
                  <a:lnTo>
                    <a:pt x="292460" y="346597"/>
                  </a:lnTo>
                  <a:lnTo>
                    <a:pt x="292457" y="346938"/>
                  </a:lnTo>
                  <a:lnTo>
                    <a:pt x="292430" y="347274"/>
                  </a:lnTo>
                  <a:lnTo>
                    <a:pt x="292377" y="347605"/>
                  </a:lnTo>
                  <a:lnTo>
                    <a:pt x="292302" y="347927"/>
                  </a:lnTo>
                  <a:lnTo>
                    <a:pt x="292245" y="348109"/>
                  </a:lnTo>
                  <a:lnTo>
                    <a:pt x="292113" y="348463"/>
                  </a:lnTo>
                  <a:lnTo>
                    <a:pt x="291958" y="348808"/>
                  </a:lnTo>
                  <a:lnTo>
                    <a:pt x="291830" y="349071"/>
                  </a:lnTo>
                  <a:lnTo>
                    <a:pt x="291693" y="349330"/>
                  </a:lnTo>
                  <a:lnTo>
                    <a:pt x="291546" y="349589"/>
                  </a:lnTo>
                  <a:lnTo>
                    <a:pt x="291387" y="349834"/>
                  </a:lnTo>
                  <a:lnTo>
                    <a:pt x="291221" y="350070"/>
                  </a:lnTo>
                  <a:lnTo>
                    <a:pt x="291024" y="350284"/>
                  </a:lnTo>
                  <a:lnTo>
                    <a:pt x="290809" y="350483"/>
                  </a:lnTo>
                  <a:lnTo>
                    <a:pt x="290582" y="350674"/>
                  </a:lnTo>
                  <a:lnTo>
                    <a:pt x="290378" y="350878"/>
                  </a:lnTo>
                  <a:lnTo>
                    <a:pt x="290208" y="351105"/>
                  </a:lnTo>
                  <a:lnTo>
                    <a:pt x="290117" y="351282"/>
                  </a:lnTo>
                  <a:lnTo>
                    <a:pt x="290012" y="351526"/>
                  </a:lnTo>
                  <a:lnTo>
                    <a:pt x="289966" y="351655"/>
                  </a:lnTo>
                  <a:lnTo>
                    <a:pt x="289910" y="351850"/>
                  </a:lnTo>
                  <a:lnTo>
                    <a:pt x="289864" y="352041"/>
                  </a:lnTo>
                  <a:lnTo>
                    <a:pt x="289895" y="352218"/>
                  </a:lnTo>
                  <a:lnTo>
                    <a:pt x="289947" y="352476"/>
                  </a:lnTo>
                  <a:lnTo>
                    <a:pt x="290019" y="352794"/>
                  </a:lnTo>
                  <a:lnTo>
                    <a:pt x="290102" y="353103"/>
                  </a:lnTo>
                  <a:lnTo>
                    <a:pt x="290148" y="353257"/>
                  </a:lnTo>
                  <a:lnTo>
                    <a:pt x="290201" y="353416"/>
                  </a:lnTo>
                  <a:lnTo>
                    <a:pt x="290261" y="353580"/>
                  </a:lnTo>
                  <a:lnTo>
                    <a:pt x="290393" y="353897"/>
                  </a:lnTo>
                  <a:lnTo>
                    <a:pt x="290469" y="354047"/>
                  </a:lnTo>
                  <a:lnTo>
                    <a:pt x="290594" y="354256"/>
                  </a:lnTo>
                  <a:lnTo>
                    <a:pt x="290733" y="354456"/>
                  </a:lnTo>
                  <a:lnTo>
                    <a:pt x="290885" y="354646"/>
                  </a:lnTo>
                  <a:lnTo>
                    <a:pt x="291043" y="354837"/>
                  </a:lnTo>
                  <a:lnTo>
                    <a:pt x="291319" y="355159"/>
                  </a:lnTo>
                  <a:lnTo>
                    <a:pt x="291440" y="355291"/>
                  </a:lnTo>
                  <a:lnTo>
                    <a:pt x="291690" y="355550"/>
                  </a:lnTo>
                  <a:lnTo>
                    <a:pt x="292113" y="356013"/>
                  </a:lnTo>
                  <a:lnTo>
                    <a:pt x="292260" y="356181"/>
                  </a:lnTo>
                  <a:lnTo>
                    <a:pt x="292570" y="356508"/>
                  </a:lnTo>
                  <a:lnTo>
                    <a:pt x="292816" y="356753"/>
                  </a:lnTo>
                  <a:lnTo>
                    <a:pt x="292986" y="356912"/>
                  </a:lnTo>
                  <a:lnTo>
                    <a:pt x="293148" y="357030"/>
                  </a:lnTo>
                  <a:lnTo>
                    <a:pt x="293470" y="357280"/>
                  </a:lnTo>
                  <a:lnTo>
                    <a:pt x="293628" y="357411"/>
                  </a:lnTo>
                  <a:lnTo>
                    <a:pt x="293780" y="357543"/>
                  </a:lnTo>
                  <a:lnTo>
                    <a:pt x="293984" y="357743"/>
                  </a:lnTo>
                  <a:lnTo>
                    <a:pt x="294369" y="358174"/>
                  </a:lnTo>
                  <a:lnTo>
                    <a:pt x="294566" y="358383"/>
                  </a:lnTo>
                  <a:lnTo>
                    <a:pt x="294773" y="358578"/>
                  </a:lnTo>
                  <a:lnTo>
                    <a:pt x="295038" y="358782"/>
                  </a:lnTo>
                  <a:lnTo>
                    <a:pt x="295310" y="358973"/>
                  </a:lnTo>
                  <a:lnTo>
                    <a:pt x="295597" y="359150"/>
                  </a:lnTo>
                  <a:lnTo>
                    <a:pt x="295888" y="359309"/>
                  </a:lnTo>
                  <a:lnTo>
                    <a:pt x="296191" y="359441"/>
                  </a:lnTo>
                  <a:lnTo>
                    <a:pt x="296414" y="359513"/>
                  </a:lnTo>
                  <a:lnTo>
                    <a:pt x="297229" y="359677"/>
                  </a:lnTo>
                  <a:lnTo>
                    <a:pt x="298607" y="357691"/>
                  </a:lnTo>
                  <a:lnTo>
                    <a:pt x="298379" y="357525"/>
                  </a:lnTo>
                  <a:lnTo>
                    <a:pt x="299114" y="356450"/>
                  </a:lnTo>
                  <a:lnTo>
                    <a:pt x="299612" y="355147"/>
                  </a:lnTo>
                  <a:lnTo>
                    <a:pt x="300046" y="354544"/>
                  </a:lnTo>
                  <a:lnTo>
                    <a:pt x="304646" y="357419"/>
                  </a:lnTo>
                  <a:lnTo>
                    <a:pt x="303015" y="359764"/>
                  </a:lnTo>
                  <a:lnTo>
                    <a:pt x="300766" y="360871"/>
                  </a:lnTo>
                  <a:lnTo>
                    <a:pt x="300907" y="361025"/>
                  </a:lnTo>
                  <a:lnTo>
                    <a:pt x="300986" y="361202"/>
                  </a:lnTo>
                  <a:lnTo>
                    <a:pt x="301017" y="361438"/>
                  </a:lnTo>
                  <a:lnTo>
                    <a:pt x="301001" y="361702"/>
                  </a:lnTo>
                  <a:lnTo>
                    <a:pt x="300949" y="361938"/>
                  </a:lnTo>
                  <a:lnTo>
                    <a:pt x="300784" y="362600"/>
                  </a:lnTo>
                  <a:lnTo>
                    <a:pt x="299276" y="362528"/>
                  </a:lnTo>
                  <a:lnTo>
                    <a:pt x="299131" y="362941"/>
                  </a:lnTo>
                  <a:lnTo>
                    <a:pt x="299025" y="363168"/>
                  </a:lnTo>
                  <a:lnTo>
                    <a:pt x="298859" y="363418"/>
                  </a:lnTo>
                  <a:lnTo>
                    <a:pt x="298485" y="363890"/>
                  </a:lnTo>
                  <a:lnTo>
                    <a:pt x="298300" y="364130"/>
                  </a:lnTo>
                  <a:lnTo>
                    <a:pt x="298133" y="364380"/>
                  </a:lnTo>
                  <a:lnTo>
                    <a:pt x="297978" y="364639"/>
                  </a:lnTo>
                  <a:lnTo>
                    <a:pt x="297827" y="364902"/>
                  </a:lnTo>
                  <a:lnTo>
                    <a:pt x="297691" y="365175"/>
                  </a:lnTo>
                  <a:lnTo>
                    <a:pt x="297574" y="365452"/>
                  </a:lnTo>
                  <a:lnTo>
                    <a:pt x="297531" y="365584"/>
                  </a:lnTo>
                  <a:lnTo>
                    <a:pt x="297483" y="365733"/>
                  </a:lnTo>
                  <a:lnTo>
                    <a:pt x="297445" y="365883"/>
                  </a:lnTo>
                  <a:lnTo>
                    <a:pt x="297415" y="366037"/>
                  </a:lnTo>
                  <a:lnTo>
                    <a:pt x="297392" y="366187"/>
                  </a:lnTo>
                  <a:lnTo>
                    <a:pt x="297374" y="366341"/>
                  </a:lnTo>
                  <a:lnTo>
                    <a:pt x="297362" y="366496"/>
                  </a:lnTo>
                  <a:lnTo>
                    <a:pt x="297355" y="367018"/>
                  </a:lnTo>
                  <a:lnTo>
                    <a:pt x="297725" y="367999"/>
                  </a:lnTo>
                  <a:lnTo>
                    <a:pt x="298292" y="369047"/>
                  </a:lnTo>
                  <a:lnTo>
                    <a:pt x="298451" y="369251"/>
                  </a:lnTo>
                  <a:lnTo>
                    <a:pt x="299150" y="370151"/>
                  </a:lnTo>
                  <a:lnTo>
                    <a:pt x="301036" y="371830"/>
                  </a:lnTo>
                  <a:lnTo>
                    <a:pt x="301686" y="372539"/>
                  </a:lnTo>
                  <a:lnTo>
                    <a:pt x="302241" y="372866"/>
                  </a:lnTo>
                  <a:lnTo>
                    <a:pt x="302426" y="372970"/>
                  </a:lnTo>
                  <a:lnTo>
                    <a:pt x="303042" y="373297"/>
                  </a:lnTo>
                  <a:lnTo>
                    <a:pt x="303258" y="373406"/>
                  </a:lnTo>
                  <a:lnTo>
                    <a:pt x="303477" y="373506"/>
                  </a:lnTo>
                  <a:lnTo>
                    <a:pt x="303696" y="373601"/>
                  </a:lnTo>
                  <a:lnTo>
                    <a:pt x="303866" y="373651"/>
                  </a:lnTo>
                  <a:lnTo>
                    <a:pt x="304240" y="373728"/>
                  </a:lnTo>
                  <a:lnTo>
                    <a:pt x="305268" y="373946"/>
                  </a:lnTo>
                  <a:lnTo>
                    <a:pt x="305711" y="373701"/>
                  </a:lnTo>
                  <a:lnTo>
                    <a:pt x="306035" y="373592"/>
                  </a:lnTo>
                  <a:lnTo>
                    <a:pt x="306342" y="373424"/>
                  </a:lnTo>
                  <a:lnTo>
                    <a:pt x="306682" y="373056"/>
                  </a:lnTo>
                  <a:lnTo>
                    <a:pt x="307014" y="372984"/>
                  </a:lnTo>
                  <a:lnTo>
                    <a:pt x="308038" y="372843"/>
                  </a:lnTo>
                  <a:lnTo>
                    <a:pt x="308250" y="372688"/>
                  </a:lnTo>
                  <a:lnTo>
                    <a:pt x="308473" y="372552"/>
                  </a:lnTo>
                  <a:lnTo>
                    <a:pt x="308636" y="372480"/>
                  </a:lnTo>
                  <a:lnTo>
                    <a:pt x="308806" y="372425"/>
                  </a:lnTo>
                  <a:lnTo>
                    <a:pt x="309040" y="372393"/>
                  </a:lnTo>
                  <a:lnTo>
                    <a:pt x="309293" y="372402"/>
                  </a:lnTo>
                  <a:lnTo>
                    <a:pt x="309554" y="372448"/>
                  </a:lnTo>
                  <a:lnTo>
                    <a:pt x="310064" y="372570"/>
                  </a:lnTo>
                  <a:lnTo>
                    <a:pt x="310219" y="372611"/>
                  </a:lnTo>
                  <a:lnTo>
                    <a:pt x="310684" y="372761"/>
                  </a:lnTo>
                  <a:lnTo>
                    <a:pt x="310979" y="372852"/>
                  </a:lnTo>
                  <a:lnTo>
                    <a:pt x="311118" y="372884"/>
                  </a:lnTo>
                  <a:lnTo>
                    <a:pt x="311723" y="373192"/>
                  </a:lnTo>
                  <a:lnTo>
                    <a:pt x="312657" y="373819"/>
                  </a:lnTo>
                  <a:lnTo>
                    <a:pt x="313352" y="374041"/>
                  </a:lnTo>
                  <a:lnTo>
                    <a:pt x="313548" y="374159"/>
                  </a:lnTo>
                  <a:lnTo>
                    <a:pt x="314017" y="374523"/>
                  </a:lnTo>
                  <a:lnTo>
                    <a:pt x="313809" y="374977"/>
                  </a:lnTo>
                  <a:lnTo>
                    <a:pt x="314187" y="375263"/>
                  </a:lnTo>
                  <a:lnTo>
                    <a:pt x="314399" y="375435"/>
                  </a:lnTo>
                  <a:lnTo>
                    <a:pt x="314822" y="376148"/>
                  </a:lnTo>
                  <a:lnTo>
                    <a:pt x="315045" y="376765"/>
                  </a:lnTo>
                  <a:lnTo>
                    <a:pt x="315172" y="376941"/>
                  </a:lnTo>
                  <a:lnTo>
                    <a:pt x="317474" y="374472"/>
                  </a:lnTo>
                  <a:lnTo>
                    <a:pt x="317923" y="374893"/>
                  </a:lnTo>
                  <a:lnTo>
                    <a:pt x="315805" y="377887"/>
                  </a:lnTo>
                  <a:lnTo>
                    <a:pt x="315956" y="378014"/>
                  </a:lnTo>
                  <a:lnTo>
                    <a:pt x="316266" y="378255"/>
                  </a:lnTo>
                  <a:lnTo>
                    <a:pt x="317021" y="378777"/>
                  </a:lnTo>
                  <a:lnTo>
                    <a:pt x="317245" y="378918"/>
                  </a:lnTo>
                  <a:lnTo>
                    <a:pt x="317471" y="379031"/>
                  </a:lnTo>
                  <a:lnTo>
                    <a:pt x="317706" y="379108"/>
                  </a:lnTo>
                  <a:lnTo>
                    <a:pt x="317849" y="379126"/>
                  </a:lnTo>
                  <a:lnTo>
                    <a:pt x="317997" y="379131"/>
                  </a:lnTo>
                  <a:lnTo>
                    <a:pt x="318144" y="379126"/>
                  </a:lnTo>
                  <a:lnTo>
                    <a:pt x="318291" y="379131"/>
                  </a:lnTo>
                  <a:lnTo>
                    <a:pt x="318431" y="379149"/>
                  </a:lnTo>
                  <a:lnTo>
                    <a:pt x="318579" y="379204"/>
                  </a:lnTo>
                  <a:lnTo>
                    <a:pt x="318722" y="379281"/>
                  </a:lnTo>
                  <a:lnTo>
                    <a:pt x="319002" y="379449"/>
                  </a:lnTo>
                  <a:lnTo>
                    <a:pt x="319149" y="379512"/>
                  </a:lnTo>
                  <a:lnTo>
                    <a:pt x="320211" y="379476"/>
                  </a:lnTo>
                  <a:lnTo>
                    <a:pt x="320506" y="379544"/>
                  </a:lnTo>
                  <a:lnTo>
                    <a:pt x="321039" y="379340"/>
                  </a:lnTo>
                  <a:lnTo>
                    <a:pt x="320854" y="379966"/>
                  </a:lnTo>
                  <a:lnTo>
                    <a:pt x="320990" y="380048"/>
                  </a:lnTo>
                  <a:lnTo>
                    <a:pt x="321171" y="380116"/>
                  </a:lnTo>
                  <a:lnTo>
                    <a:pt x="321356" y="380162"/>
                  </a:lnTo>
                  <a:lnTo>
                    <a:pt x="321704" y="380066"/>
                  </a:lnTo>
                  <a:lnTo>
                    <a:pt x="321991" y="380084"/>
                  </a:lnTo>
                  <a:lnTo>
                    <a:pt x="322335" y="380243"/>
                  </a:lnTo>
                  <a:lnTo>
                    <a:pt x="322755" y="380211"/>
                  </a:lnTo>
                  <a:lnTo>
                    <a:pt x="322932" y="380293"/>
                  </a:lnTo>
                  <a:lnTo>
                    <a:pt x="323095" y="380443"/>
                  </a:lnTo>
                  <a:lnTo>
                    <a:pt x="323250" y="380629"/>
                  </a:lnTo>
                  <a:lnTo>
                    <a:pt x="323401" y="380829"/>
                  </a:lnTo>
                  <a:lnTo>
                    <a:pt x="323552" y="381011"/>
                  </a:lnTo>
                  <a:lnTo>
                    <a:pt x="324195" y="381628"/>
                  </a:lnTo>
                  <a:lnTo>
                    <a:pt x="324508" y="381941"/>
                  </a:lnTo>
                  <a:lnTo>
                    <a:pt x="324727" y="382205"/>
                  </a:lnTo>
                  <a:lnTo>
                    <a:pt x="324516" y="382936"/>
                  </a:lnTo>
                  <a:lnTo>
                    <a:pt x="324693" y="383194"/>
                  </a:lnTo>
                  <a:lnTo>
                    <a:pt x="324761" y="383326"/>
                  </a:lnTo>
                  <a:lnTo>
                    <a:pt x="324822" y="383544"/>
                  </a:lnTo>
                  <a:lnTo>
                    <a:pt x="324860" y="383771"/>
                  </a:lnTo>
                  <a:lnTo>
                    <a:pt x="324894" y="383998"/>
                  </a:lnTo>
                  <a:lnTo>
                    <a:pt x="324943" y="384216"/>
                  </a:lnTo>
                  <a:lnTo>
                    <a:pt x="325086" y="384475"/>
                  </a:lnTo>
                  <a:lnTo>
                    <a:pt x="325317" y="384729"/>
                  </a:lnTo>
                  <a:lnTo>
                    <a:pt x="325343" y="384874"/>
                  </a:lnTo>
                  <a:lnTo>
                    <a:pt x="325332" y="385056"/>
                  </a:lnTo>
                  <a:lnTo>
                    <a:pt x="325306" y="385238"/>
                  </a:lnTo>
                  <a:lnTo>
                    <a:pt x="325589" y="385533"/>
                  </a:lnTo>
                  <a:lnTo>
                    <a:pt x="325661" y="385678"/>
                  </a:lnTo>
                  <a:lnTo>
                    <a:pt x="325563" y="386064"/>
                  </a:lnTo>
                  <a:lnTo>
                    <a:pt x="325559" y="386155"/>
                  </a:lnTo>
                  <a:lnTo>
                    <a:pt x="325793" y="386205"/>
                  </a:lnTo>
                  <a:lnTo>
                    <a:pt x="325888" y="386350"/>
                  </a:lnTo>
                  <a:lnTo>
                    <a:pt x="325967" y="386522"/>
                  </a:lnTo>
                  <a:lnTo>
                    <a:pt x="325982" y="387054"/>
                  </a:lnTo>
                  <a:lnTo>
                    <a:pt x="326160" y="387340"/>
                  </a:lnTo>
                  <a:lnTo>
                    <a:pt x="326228" y="387480"/>
                  </a:lnTo>
                  <a:lnTo>
                    <a:pt x="326269" y="387635"/>
                  </a:lnTo>
                  <a:lnTo>
                    <a:pt x="326300" y="387798"/>
                  </a:lnTo>
                  <a:lnTo>
                    <a:pt x="326322" y="387966"/>
                  </a:lnTo>
                  <a:lnTo>
                    <a:pt x="326360" y="388293"/>
                  </a:lnTo>
                  <a:lnTo>
                    <a:pt x="326394" y="388520"/>
                  </a:lnTo>
                  <a:lnTo>
                    <a:pt x="326443" y="388770"/>
                  </a:lnTo>
                  <a:lnTo>
                    <a:pt x="326481" y="389006"/>
                  </a:lnTo>
                  <a:lnTo>
                    <a:pt x="326360" y="389312"/>
                  </a:lnTo>
                  <a:lnTo>
                    <a:pt x="326464" y="390186"/>
                  </a:lnTo>
                  <a:lnTo>
                    <a:pt x="326851" y="390314"/>
                  </a:lnTo>
                  <a:lnTo>
                    <a:pt x="326957" y="390454"/>
                  </a:lnTo>
                  <a:lnTo>
                    <a:pt x="327044" y="390622"/>
                  </a:lnTo>
                  <a:lnTo>
                    <a:pt x="327104" y="390795"/>
                  </a:lnTo>
                  <a:lnTo>
                    <a:pt x="327048" y="391744"/>
                  </a:lnTo>
                  <a:lnTo>
                    <a:pt x="327101" y="392039"/>
                  </a:lnTo>
                  <a:lnTo>
                    <a:pt x="327206" y="392502"/>
                  </a:lnTo>
                  <a:lnTo>
                    <a:pt x="327475" y="392556"/>
                  </a:lnTo>
                  <a:lnTo>
                    <a:pt x="327520" y="392693"/>
                  </a:lnTo>
                  <a:lnTo>
                    <a:pt x="327558" y="392838"/>
                  </a:lnTo>
                  <a:lnTo>
                    <a:pt x="327649" y="393110"/>
                  </a:lnTo>
                  <a:lnTo>
                    <a:pt x="327686" y="393251"/>
                  </a:lnTo>
                  <a:lnTo>
                    <a:pt x="327705" y="393387"/>
                  </a:lnTo>
                  <a:lnTo>
                    <a:pt x="327702" y="393519"/>
                  </a:lnTo>
                  <a:lnTo>
                    <a:pt x="327841" y="393928"/>
                  </a:lnTo>
                  <a:lnTo>
                    <a:pt x="328866" y="394500"/>
                  </a:lnTo>
                  <a:lnTo>
                    <a:pt x="329478" y="395004"/>
                  </a:lnTo>
                  <a:lnTo>
                    <a:pt x="329519" y="395194"/>
                  </a:lnTo>
                  <a:lnTo>
                    <a:pt x="329485" y="395358"/>
                  </a:lnTo>
                  <a:lnTo>
                    <a:pt x="329890" y="395717"/>
                  </a:lnTo>
                  <a:lnTo>
                    <a:pt x="329935" y="395935"/>
                  </a:lnTo>
                  <a:lnTo>
                    <a:pt x="330135" y="396021"/>
                  </a:lnTo>
                  <a:lnTo>
                    <a:pt x="330385" y="396094"/>
                  </a:lnTo>
                  <a:lnTo>
                    <a:pt x="330615" y="396130"/>
                  </a:lnTo>
                  <a:lnTo>
                    <a:pt x="330790" y="396079"/>
                  </a:lnTo>
                  <a:lnTo>
                    <a:pt x="331005" y="395574"/>
                  </a:lnTo>
                  <a:lnTo>
                    <a:pt x="331763" y="391832"/>
                  </a:lnTo>
                  <a:lnTo>
                    <a:pt x="331854" y="390536"/>
                  </a:lnTo>
                  <a:lnTo>
                    <a:pt x="332054" y="389539"/>
                  </a:lnTo>
                  <a:lnTo>
                    <a:pt x="333139" y="389708"/>
                  </a:lnTo>
                  <a:lnTo>
                    <a:pt x="333070" y="390701"/>
                  </a:lnTo>
                  <a:lnTo>
                    <a:pt x="332936" y="390712"/>
                  </a:lnTo>
                  <a:lnTo>
                    <a:pt x="332429" y="393371"/>
                  </a:lnTo>
                  <a:lnTo>
                    <a:pt x="332762" y="393425"/>
                  </a:lnTo>
                  <a:lnTo>
                    <a:pt x="332681" y="393679"/>
                  </a:lnTo>
                  <a:lnTo>
                    <a:pt x="333573" y="393871"/>
                  </a:lnTo>
                  <a:lnTo>
                    <a:pt x="333140" y="395732"/>
                  </a:lnTo>
                  <a:lnTo>
                    <a:pt x="333779" y="395695"/>
                  </a:lnTo>
                  <a:lnTo>
                    <a:pt x="333760" y="395114"/>
                  </a:lnTo>
                  <a:lnTo>
                    <a:pt x="334045" y="390927"/>
                  </a:lnTo>
                  <a:lnTo>
                    <a:pt x="334102" y="390562"/>
                  </a:lnTo>
                  <a:lnTo>
                    <a:pt x="335225" y="390710"/>
                  </a:lnTo>
                  <a:lnTo>
                    <a:pt x="334757" y="393273"/>
                  </a:lnTo>
                  <a:lnTo>
                    <a:pt x="335121" y="393321"/>
                  </a:lnTo>
                  <a:lnTo>
                    <a:pt x="334875" y="395300"/>
                  </a:lnTo>
                  <a:lnTo>
                    <a:pt x="335122" y="395442"/>
                  </a:lnTo>
                  <a:lnTo>
                    <a:pt x="335535" y="392863"/>
                  </a:lnTo>
                  <a:lnTo>
                    <a:pt x="337081" y="393078"/>
                  </a:lnTo>
                  <a:lnTo>
                    <a:pt x="336678" y="396042"/>
                  </a:lnTo>
                  <a:lnTo>
                    <a:pt x="337517" y="396177"/>
                  </a:lnTo>
                  <a:lnTo>
                    <a:pt x="337512" y="396902"/>
                  </a:lnTo>
                  <a:lnTo>
                    <a:pt x="338450" y="397369"/>
                  </a:lnTo>
                  <a:lnTo>
                    <a:pt x="338642" y="397356"/>
                  </a:lnTo>
                  <a:lnTo>
                    <a:pt x="338888" y="397319"/>
                  </a:lnTo>
                  <a:lnTo>
                    <a:pt x="339039" y="397283"/>
                  </a:lnTo>
                  <a:lnTo>
                    <a:pt x="339190" y="397238"/>
                  </a:lnTo>
                  <a:lnTo>
                    <a:pt x="339338" y="397179"/>
                  </a:lnTo>
                  <a:lnTo>
                    <a:pt x="339553" y="397070"/>
                  </a:lnTo>
                  <a:lnTo>
                    <a:pt x="339852" y="396883"/>
                  </a:lnTo>
                  <a:lnTo>
                    <a:pt x="340003" y="396879"/>
                  </a:lnTo>
                  <a:lnTo>
                    <a:pt x="340173" y="396933"/>
                  </a:lnTo>
                  <a:lnTo>
                    <a:pt x="340536" y="397092"/>
                  </a:lnTo>
                  <a:lnTo>
                    <a:pt x="340713" y="397138"/>
                  </a:lnTo>
                  <a:lnTo>
                    <a:pt x="340853" y="397133"/>
                  </a:lnTo>
                  <a:lnTo>
                    <a:pt x="341137" y="397088"/>
                  </a:lnTo>
                  <a:lnTo>
                    <a:pt x="341276" y="397074"/>
                  </a:lnTo>
                  <a:lnTo>
                    <a:pt x="341413" y="397083"/>
                  </a:lnTo>
                  <a:lnTo>
                    <a:pt x="341643" y="397174"/>
                  </a:lnTo>
                  <a:lnTo>
                    <a:pt x="341870" y="397342"/>
                  </a:lnTo>
                  <a:lnTo>
                    <a:pt x="342085" y="397555"/>
                  </a:lnTo>
                  <a:lnTo>
                    <a:pt x="342278" y="397796"/>
                  </a:lnTo>
                  <a:lnTo>
                    <a:pt x="342440" y="398037"/>
                  </a:lnTo>
                  <a:lnTo>
                    <a:pt x="342565" y="398418"/>
                  </a:lnTo>
                  <a:lnTo>
                    <a:pt x="342595" y="398881"/>
                  </a:lnTo>
                  <a:lnTo>
                    <a:pt x="342595" y="399353"/>
                  </a:lnTo>
                  <a:lnTo>
                    <a:pt x="342637" y="399771"/>
                  </a:lnTo>
                  <a:lnTo>
                    <a:pt x="342883" y="400134"/>
                  </a:lnTo>
                  <a:lnTo>
                    <a:pt x="343245" y="400361"/>
                  </a:lnTo>
                  <a:lnTo>
                    <a:pt x="343374" y="400493"/>
                  </a:lnTo>
                  <a:lnTo>
                    <a:pt x="343491" y="400643"/>
                  </a:lnTo>
                  <a:lnTo>
                    <a:pt x="343593" y="400811"/>
                  </a:lnTo>
                  <a:lnTo>
                    <a:pt x="343672" y="400984"/>
                  </a:lnTo>
                  <a:lnTo>
                    <a:pt x="344186" y="401220"/>
                  </a:lnTo>
                  <a:lnTo>
                    <a:pt x="344349" y="402046"/>
                  </a:lnTo>
                  <a:lnTo>
                    <a:pt x="344840" y="402391"/>
                  </a:lnTo>
                  <a:lnTo>
                    <a:pt x="344878" y="402582"/>
                  </a:lnTo>
                  <a:lnTo>
                    <a:pt x="345014" y="402831"/>
                  </a:lnTo>
                  <a:lnTo>
                    <a:pt x="345226" y="403058"/>
                  </a:lnTo>
                  <a:lnTo>
                    <a:pt x="345486" y="403272"/>
                  </a:lnTo>
                  <a:lnTo>
                    <a:pt x="346023" y="403662"/>
                  </a:lnTo>
                  <a:lnTo>
                    <a:pt x="346201" y="403799"/>
                  </a:lnTo>
                  <a:lnTo>
                    <a:pt x="346477" y="403985"/>
                  </a:lnTo>
                  <a:lnTo>
                    <a:pt x="346783" y="404144"/>
                  </a:lnTo>
                  <a:lnTo>
                    <a:pt x="347138" y="404298"/>
                  </a:lnTo>
                  <a:lnTo>
                    <a:pt x="347493" y="404416"/>
                  </a:lnTo>
                  <a:lnTo>
                    <a:pt x="347784" y="404471"/>
                  </a:lnTo>
                  <a:lnTo>
                    <a:pt x="348578" y="404643"/>
                  </a:lnTo>
                  <a:lnTo>
                    <a:pt x="348767" y="404289"/>
                  </a:lnTo>
                  <a:lnTo>
                    <a:pt x="348861" y="404130"/>
                  </a:lnTo>
                  <a:lnTo>
                    <a:pt x="349198" y="404057"/>
                  </a:lnTo>
                  <a:lnTo>
                    <a:pt x="349319" y="403921"/>
                  </a:lnTo>
                  <a:lnTo>
                    <a:pt x="349443" y="403753"/>
                  </a:lnTo>
                  <a:lnTo>
                    <a:pt x="350025" y="403662"/>
                  </a:lnTo>
                  <a:lnTo>
                    <a:pt x="350369" y="403444"/>
                  </a:lnTo>
                  <a:lnTo>
                    <a:pt x="350588" y="403276"/>
                  </a:lnTo>
                  <a:lnTo>
                    <a:pt x="350792" y="403068"/>
                  </a:lnTo>
                  <a:lnTo>
                    <a:pt x="350989" y="402854"/>
                  </a:lnTo>
                  <a:lnTo>
                    <a:pt x="351193" y="402668"/>
                  </a:lnTo>
                  <a:lnTo>
                    <a:pt x="351798" y="402418"/>
                  </a:lnTo>
                  <a:lnTo>
                    <a:pt x="352391" y="402150"/>
                  </a:lnTo>
                  <a:lnTo>
                    <a:pt x="352569" y="402146"/>
                  </a:lnTo>
                  <a:lnTo>
                    <a:pt x="353068" y="402196"/>
                  </a:lnTo>
                  <a:lnTo>
                    <a:pt x="353442" y="402132"/>
                  </a:lnTo>
                  <a:lnTo>
                    <a:pt x="353691" y="402078"/>
                  </a:lnTo>
                  <a:lnTo>
                    <a:pt x="353963" y="402032"/>
                  </a:lnTo>
                  <a:lnTo>
                    <a:pt x="354103" y="402005"/>
                  </a:lnTo>
                  <a:lnTo>
                    <a:pt x="354379" y="401964"/>
                  </a:lnTo>
                  <a:lnTo>
                    <a:pt x="354538" y="401946"/>
                  </a:lnTo>
                  <a:lnTo>
                    <a:pt x="355025" y="401905"/>
                  </a:lnTo>
                  <a:lnTo>
                    <a:pt x="355380" y="401887"/>
                  </a:lnTo>
                  <a:lnTo>
                    <a:pt x="355762" y="401887"/>
                  </a:lnTo>
                  <a:lnTo>
                    <a:pt x="355955" y="401882"/>
                  </a:lnTo>
                  <a:lnTo>
                    <a:pt x="356219" y="401855"/>
                  </a:lnTo>
                  <a:lnTo>
                    <a:pt x="356699" y="401946"/>
                  </a:lnTo>
                  <a:lnTo>
                    <a:pt x="357361" y="402491"/>
                  </a:lnTo>
                  <a:lnTo>
                    <a:pt x="357259" y="402636"/>
                  </a:lnTo>
                  <a:lnTo>
                    <a:pt x="356960" y="403018"/>
                  </a:lnTo>
                  <a:lnTo>
                    <a:pt x="356828" y="403195"/>
                  </a:lnTo>
                  <a:lnTo>
                    <a:pt x="356745" y="403322"/>
                  </a:lnTo>
                  <a:lnTo>
                    <a:pt x="356507" y="403708"/>
                  </a:lnTo>
                  <a:lnTo>
                    <a:pt x="356424" y="403835"/>
                  </a:lnTo>
                  <a:lnTo>
                    <a:pt x="356148" y="404121"/>
                  </a:lnTo>
                  <a:lnTo>
                    <a:pt x="356049" y="403994"/>
                  </a:lnTo>
                  <a:lnTo>
                    <a:pt x="355936" y="403839"/>
                  </a:lnTo>
                  <a:lnTo>
                    <a:pt x="355634" y="403712"/>
                  </a:lnTo>
                  <a:lnTo>
                    <a:pt x="355539" y="403849"/>
                  </a:lnTo>
                  <a:lnTo>
                    <a:pt x="355460" y="404026"/>
                  </a:lnTo>
                  <a:lnTo>
                    <a:pt x="355407" y="404207"/>
                  </a:lnTo>
                  <a:lnTo>
                    <a:pt x="355702" y="404825"/>
                  </a:lnTo>
                  <a:lnTo>
                    <a:pt x="355679" y="404975"/>
                  </a:lnTo>
                  <a:lnTo>
                    <a:pt x="355581" y="405147"/>
                  </a:lnTo>
                  <a:lnTo>
                    <a:pt x="355437" y="405324"/>
                  </a:lnTo>
                  <a:lnTo>
                    <a:pt x="355271" y="405483"/>
                  </a:lnTo>
                  <a:lnTo>
                    <a:pt x="355006" y="405651"/>
                  </a:lnTo>
                  <a:lnTo>
                    <a:pt x="354587" y="405905"/>
                  </a:lnTo>
                  <a:lnTo>
                    <a:pt x="354625" y="406046"/>
                  </a:lnTo>
                  <a:lnTo>
                    <a:pt x="354689" y="406201"/>
                  </a:lnTo>
                  <a:lnTo>
                    <a:pt x="354764" y="406364"/>
                  </a:lnTo>
                  <a:lnTo>
                    <a:pt x="354825" y="406518"/>
                  </a:lnTo>
                  <a:lnTo>
                    <a:pt x="354972" y="406995"/>
                  </a:lnTo>
                  <a:lnTo>
                    <a:pt x="355018" y="407154"/>
                  </a:lnTo>
                  <a:lnTo>
                    <a:pt x="355059" y="407313"/>
                  </a:lnTo>
                  <a:lnTo>
                    <a:pt x="355135" y="407663"/>
                  </a:lnTo>
                  <a:lnTo>
                    <a:pt x="355104" y="408012"/>
                  </a:lnTo>
                  <a:lnTo>
                    <a:pt x="355297" y="408330"/>
                  </a:lnTo>
                  <a:lnTo>
                    <a:pt x="355437" y="408512"/>
                  </a:lnTo>
                  <a:lnTo>
                    <a:pt x="355399" y="408643"/>
                  </a:lnTo>
                  <a:lnTo>
                    <a:pt x="354844" y="409034"/>
                  </a:lnTo>
                  <a:lnTo>
                    <a:pt x="354832" y="409170"/>
                  </a:lnTo>
                  <a:lnTo>
                    <a:pt x="354817" y="409433"/>
                  </a:lnTo>
                  <a:lnTo>
                    <a:pt x="354813" y="409583"/>
                  </a:lnTo>
                  <a:lnTo>
                    <a:pt x="354825" y="409738"/>
                  </a:lnTo>
                  <a:lnTo>
                    <a:pt x="354840" y="410037"/>
                  </a:lnTo>
                  <a:lnTo>
                    <a:pt x="354829" y="410187"/>
                  </a:lnTo>
                  <a:lnTo>
                    <a:pt x="354802" y="410346"/>
                  </a:lnTo>
                  <a:lnTo>
                    <a:pt x="354761" y="410509"/>
                  </a:lnTo>
                  <a:lnTo>
                    <a:pt x="354708" y="410668"/>
                  </a:lnTo>
                  <a:lnTo>
                    <a:pt x="354511" y="411218"/>
                  </a:lnTo>
                  <a:lnTo>
                    <a:pt x="354311" y="411626"/>
                  </a:lnTo>
                  <a:lnTo>
                    <a:pt x="354107" y="411899"/>
                  </a:lnTo>
                  <a:lnTo>
                    <a:pt x="354027" y="412085"/>
                  </a:lnTo>
                  <a:lnTo>
                    <a:pt x="353963" y="412308"/>
                  </a:lnTo>
                  <a:lnTo>
                    <a:pt x="353922" y="412530"/>
                  </a:lnTo>
                  <a:lnTo>
                    <a:pt x="353922" y="412716"/>
                  </a:lnTo>
                  <a:lnTo>
                    <a:pt x="353770" y="413143"/>
                  </a:lnTo>
                  <a:lnTo>
                    <a:pt x="353650" y="413325"/>
                  </a:lnTo>
                  <a:lnTo>
                    <a:pt x="353532" y="413565"/>
                  </a:lnTo>
                  <a:lnTo>
                    <a:pt x="353434" y="413829"/>
                  </a:lnTo>
                  <a:lnTo>
                    <a:pt x="353370" y="414065"/>
                  </a:lnTo>
                  <a:lnTo>
                    <a:pt x="353340" y="414251"/>
                  </a:lnTo>
                  <a:lnTo>
                    <a:pt x="353313" y="414455"/>
                  </a:lnTo>
                  <a:lnTo>
                    <a:pt x="353309" y="414660"/>
                  </a:lnTo>
                  <a:lnTo>
                    <a:pt x="353438" y="414937"/>
                  </a:lnTo>
                  <a:lnTo>
                    <a:pt x="353302" y="415327"/>
                  </a:lnTo>
                  <a:lnTo>
                    <a:pt x="353196" y="415518"/>
                  </a:lnTo>
                  <a:lnTo>
                    <a:pt x="353113" y="415745"/>
                  </a:lnTo>
                  <a:lnTo>
                    <a:pt x="353071" y="415954"/>
                  </a:lnTo>
                  <a:lnTo>
                    <a:pt x="352739" y="416834"/>
                  </a:lnTo>
                  <a:lnTo>
                    <a:pt x="352561" y="417280"/>
                  </a:lnTo>
                  <a:lnTo>
                    <a:pt x="352281" y="417616"/>
                  </a:lnTo>
                  <a:lnTo>
                    <a:pt x="351934" y="417965"/>
                  </a:lnTo>
                  <a:lnTo>
                    <a:pt x="351885" y="418101"/>
                  </a:lnTo>
                  <a:lnTo>
                    <a:pt x="351862" y="418256"/>
                  </a:lnTo>
                  <a:lnTo>
                    <a:pt x="351858" y="418415"/>
                  </a:lnTo>
                  <a:lnTo>
                    <a:pt x="351873" y="418569"/>
                  </a:lnTo>
                  <a:lnTo>
                    <a:pt x="351711" y="419909"/>
                  </a:lnTo>
                  <a:lnTo>
                    <a:pt x="351650" y="420140"/>
                  </a:lnTo>
                  <a:lnTo>
                    <a:pt x="351529" y="420590"/>
                  </a:lnTo>
                  <a:lnTo>
                    <a:pt x="351416" y="420730"/>
                  </a:lnTo>
                  <a:lnTo>
                    <a:pt x="350849" y="420907"/>
                  </a:lnTo>
                  <a:lnTo>
                    <a:pt x="350354" y="421044"/>
                  </a:lnTo>
                  <a:lnTo>
                    <a:pt x="350490" y="421725"/>
                  </a:lnTo>
                  <a:lnTo>
                    <a:pt x="350694" y="421752"/>
                  </a:lnTo>
                  <a:lnTo>
                    <a:pt x="351250" y="422347"/>
                  </a:lnTo>
                  <a:lnTo>
                    <a:pt x="351284" y="422687"/>
                  </a:lnTo>
                  <a:lnTo>
                    <a:pt x="351288" y="423019"/>
                  </a:lnTo>
                  <a:lnTo>
                    <a:pt x="351288" y="423237"/>
                  </a:lnTo>
                  <a:lnTo>
                    <a:pt x="350751" y="424499"/>
                  </a:lnTo>
                  <a:lnTo>
                    <a:pt x="350452" y="424599"/>
                  </a:lnTo>
                  <a:lnTo>
                    <a:pt x="350184" y="424635"/>
                  </a:lnTo>
                  <a:lnTo>
                    <a:pt x="349549" y="425094"/>
                  </a:lnTo>
                  <a:lnTo>
                    <a:pt x="349421" y="425348"/>
                  </a:lnTo>
                  <a:lnTo>
                    <a:pt x="349058" y="425970"/>
                  </a:lnTo>
                  <a:lnTo>
                    <a:pt x="348805" y="426220"/>
                  </a:lnTo>
                  <a:lnTo>
                    <a:pt x="348173" y="426688"/>
                  </a:lnTo>
                  <a:lnTo>
                    <a:pt x="347856" y="426997"/>
                  </a:lnTo>
                  <a:lnTo>
                    <a:pt x="347486" y="427301"/>
                  </a:lnTo>
                  <a:lnTo>
                    <a:pt x="346930" y="427818"/>
                  </a:lnTo>
                  <a:lnTo>
                    <a:pt x="346828" y="427982"/>
                  </a:lnTo>
                  <a:lnTo>
                    <a:pt x="346734" y="428159"/>
                  </a:lnTo>
                  <a:lnTo>
                    <a:pt x="346133" y="428822"/>
                  </a:lnTo>
                  <a:lnTo>
                    <a:pt x="345554" y="429290"/>
                  </a:lnTo>
                  <a:lnTo>
                    <a:pt x="345509" y="429435"/>
                  </a:lnTo>
                  <a:lnTo>
                    <a:pt x="345490" y="429585"/>
                  </a:lnTo>
                  <a:lnTo>
                    <a:pt x="345479" y="429857"/>
                  </a:lnTo>
                  <a:lnTo>
                    <a:pt x="345449" y="430012"/>
                  </a:lnTo>
                  <a:lnTo>
                    <a:pt x="345407" y="430166"/>
                  </a:lnTo>
                  <a:lnTo>
                    <a:pt x="345381" y="430311"/>
                  </a:lnTo>
                  <a:lnTo>
                    <a:pt x="345362" y="430448"/>
                  </a:lnTo>
                  <a:lnTo>
                    <a:pt x="345366" y="430670"/>
                  </a:lnTo>
                  <a:lnTo>
                    <a:pt x="345381" y="431038"/>
                  </a:lnTo>
                  <a:lnTo>
                    <a:pt x="344878" y="431492"/>
                  </a:lnTo>
                  <a:lnTo>
                    <a:pt x="344719" y="431864"/>
                  </a:lnTo>
                  <a:lnTo>
                    <a:pt x="344553" y="432055"/>
                  </a:lnTo>
                  <a:lnTo>
                    <a:pt x="344341" y="432223"/>
                  </a:lnTo>
                  <a:lnTo>
                    <a:pt x="344004" y="432413"/>
                  </a:lnTo>
                  <a:lnTo>
                    <a:pt x="343948" y="432813"/>
                  </a:lnTo>
                  <a:lnTo>
                    <a:pt x="343937" y="433068"/>
                  </a:lnTo>
                  <a:lnTo>
                    <a:pt x="344228" y="432990"/>
                  </a:lnTo>
                  <a:lnTo>
                    <a:pt x="344670" y="432809"/>
                  </a:lnTo>
                  <a:lnTo>
                    <a:pt x="344893" y="432713"/>
                  </a:lnTo>
                  <a:lnTo>
                    <a:pt x="345902" y="432241"/>
                  </a:lnTo>
                  <a:lnTo>
                    <a:pt x="346038" y="432137"/>
                  </a:lnTo>
                  <a:lnTo>
                    <a:pt x="346288" y="431896"/>
                  </a:lnTo>
                  <a:lnTo>
                    <a:pt x="346522" y="431642"/>
                  </a:lnTo>
                  <a:lnTo>
                    <a:pt x="346953" y="431210"/>
                  </a:lnTo>
                  <a:lnTo>
                    <a:pt x="347078" y="431061"/>
                  </a:lnTo>
                  <a:lnTo>
                    <a:pt x="347418" y="430211"/>
                  </a:lnTo>
                  <a:lnTo>
                    <a:pt x="347535" y="429998"/>
                  </a:lnTo>
                  <a:lnTo>
                    <a:pt x="347758" y="429635"/>
                  </a:lnTo>
                  <a:lnTo>
                    <a:pt x="347860" y="429485"/>
                  </a:lnTo>
                  <a:lnTo>
                    <a:pt x="348177" y="429044"/>
                  </a:lnTo>
                  <a:lnTo>
                    <a:pt x="348483" y="428531"/>
                  </a:lnTo>
                  <a:lnTo>
                    <a:pt x="348597" y="428368"/>
                  </a:lnTo>
                  <a:lnTo>
                    <a:pt x="348850" y="428109"/>
                  </a:lnTo>
                  <a:lnTo>
                    <a:pt x="348982" y="427991"/>
                  </a:lnTo>
                  <a:lnTo>
                    <a:pt x="349122" y="427887"/>
                  </a:lnTo>
                  <a:lnTo>
                    <a:pt x="349266" y="427809"/>
                  </a:lnTo>
                  <a:lnTo>
                    <a:pt x="349817" y="427859"/>
                  </a:lnTo>
                  <a:lnTo>
                    <a:pt x="349882" y="427996"/>
                  </a:lnTo>
                  <a:lnTo>
                    <a:pt x="349942" y="428136"/>
                  </a:lnTo>
                  <a:lnTo>
                    <a:pt x="350018" y="428277"/>
                  </a:lnTo>
                  <a:lnTo>
                    <a:pt x="350176" y="428550"/>
                  </a:lnTo>
                  <a:lnTo>
                    <a:pt x="350804" y="429135"/>
                  </a:lnTo>
                  <a:lnTo>
                    <a:pt x="350736" y="428781"/>
                  </a:lnTo>
                  <a:lnTo>
                    <a:pt x="350690" y="428636"/>
                  </a:lnTo>
                  <a:lnTo>
                    <a:pt x="350347" y="428000"/>
                  </a:lnTo>
                  <a:lnTo>
                    <a:pt x="349987" y="426529"/>
                  </a:lnTo>
                  <a:lnTo>
                    <a:pt x="349976" y="426375"/>
                  </a:lnTo>
                  <a:lnTo>
                    <a:pt x="349991" y="426211"/>
                  </a:lnTo>
                  <a:lnTo>
                    <a:pt x="350373" y="425739"/>
                  </a:lnTo>
                  <a:lnTo>
                    <a:pt x="350622" y="425062"/>
                  </a:lnTo>
                  <a:lnTo>
                    <a:pt x="351186" y="424980"/>
                  </a:lnTo>
                  <a:lnTo>
                    <a:pt x="351507" y="425094"/>
                  </a:lnTo>
                  <a:lnTo>
                    <a:pt x="351647" y="425121"/>
                  </a:lnTo>
                  <a:lnTo>
                    <a:pt x="351934" y="425158"/>
                  </a:lnTo>
                  <a:lnTo>
                    <a:pt x="352077" y="425171"/>
                  </a:lnTo>
                  <a:lnTo>
                    <a:pt x="352316" y="425212"/>
                  </a:lnTo>
                  <a:lnTo>
                    <a:pt x="352716" y="425289"/>
                  </a:lnTo>
                  <a:lnTo>
                    <a:pt x="352845" y="425303"/>
                  </a:lnTo>
                  <a:lnTo>
                    <a:pt x="353105" y="425316"/>
                  </a:lnTo>
                  <a:lnTo>
                    <a:pt x="353366" y="425339"/>
                  </a:lnTo>
                  <a:lnTo>
                    <a:pt x="353529" y="425366"/>
                  </a:lnTo>
                  <a:lnTo>
                    <a:pt x="353691" y="425403"/>
                  </a:lnTo>
                  <a:lnTo>
                    <a:pt x="353850" y="425444"/>
                  </a:lnTo>
                  <a:lnTo>
                    <a:pt x="354175" y="425516"/>
                  </a:lnTo>
                  <a:lnTo>
                    <a:pt x="354488" y="425562"/>
                  </a:lnTo>
                  <a:lnTo>
                    <a:pt x="354806" y="425603"/>
                  </a:lnTo>
                  <a:lnTo>
                    <a:pt x="354961" y="425630"/>
                  </a:lnTo>
                  <a:lnTo>
                    <a:pt x="355505" y="425743"/>
                  </a:lnTo>
                  <a:lnTo>
                    <a:pt x="355675" y="425771"/>
                  </a:lnTo>
                  <a:lnTo>
                    <a:pt x="355826" y="425771"/>
                  </a:lnTo>
                  <a:lnTo>
                    <a:pt x="356098" y="425739"/>
                  </a:lnTo>
                  <a:lnTo>
                    <a:pt x="356454" y="425766"/>
                  </a:lnTo>
                  <a:lnTo>
                    <a:pt x="356650" y="425752"/>
                  </a:lnTo>
                  <a:lnTo>
                    <a:pt x="356937" y="425702"/>
                  </a:lnTo>
                  <a:lnTo>
                    <a:pt x="357485" y="425412"/>
                  </a:lnTo>
                  <a:lnTo>
                    <a:pt x="357746" y="425330"/>
                  </a:lnTo>
                  <a:lnTo>
                    <a:pt x="357924" y="425258"/>
                  </a:lnTo>
                  <a:lnTo>
                    <a:pt x="358835" y="424422"/>
                  </a:lnTo>
                  <a:lnTo>
                    <a:pt x="359182" y="423991"/>
                  </a:lnTo>
                  <a:lnTo>
                    <a:pt x="359333" y="423668"/>
                  </a:lnTo>
                  <a:lnTo>
                    <a:pt x="359364" y="423232"/>
                  </a:lnTo>
                  <a:lnTo>
                    <a:pt x="359314" y="422724"/>
                  </a:lnTo>
                  <a:lnTo>
                    <a:pt x="359231" y="422206"/>
                  </a:lnTo>
                  <a:lnTo>
                    <a:pt x="359145" y="421729"/>
                  </a:lnTo>
                  <a:lnTo>
                    <a:pt x="359061" y="421171"/>
                  </a:lnTo>
                  <a:lnTo>
                    <a:pt x="359005" y="420889"/>
                  </a:lnTo>
                  <a:lnTo>
                    <a:pt x="358921" y="420631"/>
                  </a:lnTo>
                  <a:lnTo>
                    <a:pt x="358570" y="420027"/>
                  </a:lnTo>
                  <a:lnTo>
                    <a:pt x="358430" y="419473"/>
                  </a:lnTo>
                  <a:lnTo>
                    <a:pt x="358521" y="419191"/>
                  </a:lnTo>
                  <a:lnTo>
                    <a:pt x="358332" y="418760"/>
                  </a:lnTo>
                  <a:lnTo>
                    <a:pt x="358294" y="418610"/>
                  </a:lnTo>
                  <a:lnTo>
                    <a:pt x="358381" y="418442"/>
                  </a:lnTo>
                  <a:lnTo>
                    <a:pt x="358521" y="418437"/>
                  </a:lnTo>
                  <a:lnTo>
                    <a:pt x="358687" y="418442"/>
                  </a:lnTo>
                  <a:lnTo>
                    <a:pt x="358782" y="418251"/>
                  </a:lnTo>
                  <a:lnTo>
                    <a:pt x="358778" y="418097"/>
                  </a:lnTo>
                  <a:lnTo>
                    <a:pt x="358691" y="417384"/>
                  </a:lnTo>
                  <a:lnTo>
                    <a:pt x="358982" y="416689"/>
                  </a:lnTo>
                  <a:lnTo>
                    <a:pt x="358929" y="416535"/>
                  </a:lnTo>
                  <a:lnTo>
                    <a:pt x="359027" y="415767"/>
                  </a:lnTo>
                  <a:lnTo>
                    <a:pt x="358695" y="415577"/>
                  </a:lnTo>
                  <a:lnTo>
                    <a:pt x="358812" y="415436"/>
                  </a:lnTo>
                  <a:lnTo>
                    <a:pt x="360019" y="415170"/>
                  </a:lnTo>
                  <a:lnTo>
                    <a:pt x="359878" y="414959"/>
                  </a:lnTo>
                  <a:lnTo>
                    <a:pt x="360102" y="414771"/>
                  </a:lnTo>
                  <a:lnTo>
                    <a:pt x="360625" y="414310"/>
                  </a:lnTo>
                  <a:lnTo>
                    <a:pt x="360806" y="414103"/>
                  </a:lnTo>
                  <a:lnTo>
                    <a:pt x="360975" y="413752"/>
                  </a:lnTo>
                  <a:lnTo>
                    <a:pt x="361163" y="413511"/>
                  </a:lnTo>
                  <a:lnTo>
                    <a:pt x="361478" y="413304"/>
                  </a:lnTo>
                  <a:lnTo>
                    <a:pt x="361793" y="413339"/>
                  </a:lnTo>
                  <a:lnTo>
                    <a:pt x="362075" y="413176"/>
                  </a:lnTo>
                  <a:lnTo>
                    <a:pt x="362359" y="413053"/>
                  </a:lnTo>
                  <a:lnTo>
                    <a:pt x="363132" y="412858"/>
                  </a:lnTo>
                  <a:lnTo>
                    <a:pt x="363535" y="412722"/>
                  </a:lnTo>
                  <a:lnTo>
                    <a:pt x="363950" y="412544"/>
                  </a:lnTo>
                  <a:lnTo>
                    <a:pt x="364183" y="412470"/>
                  </a:lnTo>
                  <a:lnTo>
                    <a:pt x="364463" y="412322"/>
                  </a:lnTo>
                  <a:lnTo>
                    <a:pt x="364760" y="412043"/>
                  </a:lnTo>
                  <a:lnTo>
                    <a:pt x="364837" y="411840"/>
                  </a:lnTo>
                  <a:lnTo>
                    <a:pt x="364950" y="411605"/>
                  </a:lnTo>
                  <a:lnTo>
                    <a:pt x="365128" y="411281"/>
                  </a:lnTo>
                  <a:lnTo>
                    <a:pt x="365311" y="411215"/>
                  </a:lnTo>
                  <a:lnTo>
                    <a:pt x="365458" y="411218"/>
                  </a:lnTo>
                  <a:lnTo>
                    <a:pt x="365605" y="411270"/>
                  </a:lnTo>
                  <a:lnTo>
                    <a:pt x="365826" y="411507"/>
                  </a:lnTo>
                  <a:lnTo>
                    <a:pt x="365978" y="411756"/>
                  </a:lnTo>
                  <a:lnTo>
                    <a:pt x="366229" y="412021"/>
                  </a:lnTo>
                  <a:lnTo>
                    <a:pt x="367032" y="412230"/>
                  </a:lnTo>
                  <a:lnTo>
                    <a:pt x="367270" y="412535"/>
                  </a:lnTo>
                  <a:lnTo>
                    <a:pt x="367440" y="412725"/>
                  </a:lnTo>
                  <a:lnTo>
                    <a:pt x="367617" y="412907"/>
                  </a:lnTo>
                  <a:lnTo>
                    <a:pt x="367799" y="413084"/>
                  </a:lnTo>
                  <a:lnTo>
                    <a:pt x="368169" y="413429"/>
                  </a:lnTo>
                  <a:lnTo>
                    <a:pt x="368366" y="413593"/>
                  </a:lnTo>
                  <a:lnTo>
                    <a:pt x="368680" y="413833"/>
                  </a:lnTo>
                  <a:lnTo>
                    <a:pt x="370415" y="412669"/>
                  </a:lnTo>
                  <a:lnTo>
                    <a:pt x="370701" y="413101"/>
                  </a:lnTo>
                  <a:lnTo>
                    <a:pt x="369050" y="414208"/>
                  </a:lnTo>
                  <a:lnTo>
                    <a:pt x="369163" y="414423"/>
                  </a:lnTo>
                  <a:lnTo>
                    <a:pt x="369208" y="414582"/>
                  </a:lnTo>
                  <a:lnTo>
                    <a:pt x="369280" y="414918"/>
                  </a:lnTo>
                  <a:lnTo>
                    <a:pt x="369378" y="415141"/>
                  </a:lnTo>
                  <a:lnTo>
                    <a:pt x="369450" y="415273"/>
                  </a:lnTo>
                  <a:lnTo>
                    <a:pt x="370085" y="415908"/>
                  </a:lnTo>
                  <a:lnTo>
                    <a:pt x="370195" y="416035"/>
                  </a:lnTo>
                  <a:lnTo>
                    <a:pt x="370286" y="416172"/>
                  </a:lnTo>
                  <a:lnTo>
                    <a:pt x="370716" y="417089"/>
                  </a:lnTo>
                  <a:lnTo>
                    <a:pt x="370879" y="417234"/>
                  </a:lnTo>
                  <a:lnTo>
                    <a:pt x="371037" y="417457"/>
                  </a:lnTo>
                  <a:lnTo>
                    <a:pt x="371298" y="417965"/>
                  </a:lnTo>
                  <a:lnTo>
                    <a:pt x="371438" y="418197"/>
                  </a:lnTo>
                  <a:lnTo>
                    <a:pt x="371941" y="418533"/>
                  </a:lnTo>
                  <a:lnTo>
                    <a:pt x="372281" y="418678"/>
                  </a:lnTo>
                  <a:lnTo>
                    <a:pt x="372330" y="418819"/>
                  </a:lnTo>
                  <a:lnTo>
                    <a:pt x="372364" y="418982"/>
                  </a:lnTo>
                  <a:lnTo>
                    <a:pt x="372394" y="419159"/>
                  </a:lnTo>
                  <a:lnTo>
                    <a:pt x="372485" y="419532"/>
                  </a:lnTo>
                  <a:lnTo>
                    <a:pt x="372617" y="419927"/>
                  </a:lnTo>
                  <a:lnTo>
                    <a:pt x="372795" y="420258"/>
                  </a:lnTo>
                  <a:lnTo>
                    <a:pt x="372814" y="420413"/>
                  </a:lnTo>
                  <a:lnTo>
                    <a:pt x="372802" y="420581"/>
                  </a:lnTo>
                  <a:lnTo>
                    <a:pt x="372787" y="420744"/>
                  </a:lnTo>
                  <a:lnTo>
                    <a:pt x="373116" y="421348"/>
                  </a:lnTo>
                  <a:lnTo>
                    <a:pt x="373063" y="421648"/>
                  </a:lnTo>
                  <a:lnTo>
                    <a:pt x="373097" y="421807"/>
                  </a:lnTo>
                  <a:lnTo>
                    <a:pt x="373154" y="421961"/>
                  </a:lnTo>
                  <a:lnTo>
                    <a:pt x="373309" y="422265"/>
                  </a:lnTo>
                  <a:lnTo>
                    <a:pt x="373415" y="422501"/>
                  </a:lnTo>
                  <a:lnTo>
                    <a:pt x="373490" y="422665"/>
                  </a:lnTo>
                  <a:lnTo>
                    <a:pt x="373596" y="422951"/>
                  </a:lnTo>
                  <a:lnTo>
                    <a:pt x="373717" y="423428"/>
                  </a:lnTo>
                  <a:lnTo>
                    <a:pt x="373796" y="423995"/>
                  </a:lnTo>
                  <a:lnTo>
                    <a:pt x="374318" y="424249"/>
                  </a:lnTo>
                  <a:lnTo>
                    <a:pt x="374310" y="424626"/>
                  </a:lnTo>
                  <a:lnTo>
                    <a:pt x="374571" y="424980"/>
                  </a:lnTo>
                  <a:lnTo>
                    <a:pt x="375875" y="425930"/>
                  </a:lnTo>
                  <a:lnTo>
                    <a:pt x="375992" y="426411"/>
                  </a:lnTo>
                  <a:lnTo>
                    <a:pt x="376185" y="426883"/>
                  </a:lnTo>
                  <a:lnTo>
                    <a:pt x="376340" y="427137"/>
                  </a:lnTo>
                  <a:lnTo>
                    <a:pt x="376521" y="427419"/>
                  </a:lnTo>
                  <a:lnTo>
                    <a:pt x="376771" y="428000"/>
                  </a:lnTo>
                  <a:lnTo>
                    <a:pt x="377141" y="428886"/>
                  </a:lnTo>
                  <a:lnTo>
                    <a:pt x="377591" y="428990"/>
                  </a:lnTo>
                  <a:lnTo>
                    <a:pt x="377681" y="429126"/>
                  </a:lnTo>
                  <a:lnTo>
                    <a:pt x="377757" y="429276"/>
                  </a:lnTo>
                  <a:lnTo>
                    <a:pt x="377799" y="429480"/>
                  </a:lnTo>
                  <a:lnTo>
                    <a:pt x="377768" y="429630"/>
                  </a:lnTo>
                  <a:lnTo>
                    <a:pt x="378403" y="431356"/>
                  </a:lnTo>
                  <a:lnTo>
                    <a:pt x="378811" y="431365"/>
                  </a:lnTo>
                  <a:lnTo>
                    <a:pt x="378679" y="431642"/>
                  </a:lnTo>
                  <a:lnTo>
                    <a:pt x="378842" y="431728"/>
                  </a:lnTo>
                  <a:lnTo>
                    <a:pt x="379023" y="431347"/>
                  </a:lnTo>
                  <a:lnTo>
                    <a:pt x="379344" y="431383"/>
                  </a:lnTo>
                  <a:lnTo>
                    <a:pt x="379737" y="431319"/>
                  </a:lnTo>
                  <a:lnTo>
                    <a:pt x="379907" y="430811"/>
                  </a:lnTo>
                  <a:lnTo>
                    <a:pt x="380017" y="430670"/>
                  </a:lnTo>
                  <a:lnTo>
                    <a:pt x="380300" y="430493"/>
                  </a:lnTo>
                  <a:lnTo>
                    <a:pt x="379941" y="430184"/>
                  </a:lnTo>
                  <a:lnTo>
                    <a:pt x="379919" y="429866"/>
                  </a:lnTo>
                  <a:lnTo>
                    <a:pt x="379707" y="429381"/>
                  </a:lnTo>
                  <a:lnTo>
                    <a:pt x="379866" y="429235"/>
                  </a:lnTo>
                  <a:lnTo>
                    <a:pt x="379907" y="429031"/>
                  </a:lnTo>
                  <a:lnTo>
                    <a:pt x="380228" y="428863"/>
                  </a:lnTo>
                  <a:lnTo>
                    <a:pt x="380746" y="429117"/>
                  </a:lnTo>
                  <a:lnTo>
                    <a:pt x="381124" y="429462"/>
                  </a:lnTo>
                  <a:lnTo>
                    <a:pt x="381615" y="429630"/>
                  </a:lnTo>
                  <a:lnTo>
                    <a:pt x="382035" y="429948"/>
                  </a:lnTo>
                  <a:lnTo>
                    <a:pt x="382742" y="430343"/>
                  </a:lnTo>
                  <a:lnTo>
                    <a:pt x="383105" y="430379"/>
                  </a:lnTo>
                  <a:lnTo>
                    <a:pt x="383267" y="430384"/>
                  </a:lnTo>
                  <a:lnTo>
                    <a:pt x="383603" y="430366"/>
                  </a:lnTo>
                  <a:lnTo>
                    <a:pt x="383766" y="430366"/>
                  </a:lnTo>
                  <a:lnTo>
                    <a:pt x="384008" y="430425"/>
                  </a:lnTo>
                  <a:lnTo>
                    <a:pt x="384344" y="430575"/>
                  </a:lnTo>
                  <a:lnTo>
                    <a:pt x="384480" y="430593"/>
                  </a:lnTo>
                  <a:lnTo>
                    <a:pt x="384624" y="430597"/>
                  </a:lnTo>
                  <a:lnTo>
                    <a:pt x="384767" y="430584"/>
                  </a:lnTo>
                  <a:lnTo>
                    <a:pt x="384907" y="430552"/>
                  </a:lnTo>
                  <a:lnTo>
                    <a:pt x="385119" y="430529"/>
                  </a:lnTo>
                  <a:lnTo>
                    <a:pt x="385621" y="430457"/>
                  </a:lnTo>
                  <a:lnTo>
                    <a:pt x="385708" y="430320"/>
                  </a:lnTo>
                  <a:lnTo>
                    <a:pt x="385493" y="430198"/>
                  </a:lnTo>
                  <a:lnTo>
                    <a:pt x="385062" y="429925"/>
                  </a:lnTo>
                  <a:lnTo>
                    <a:pt x="384397" y="429671"/>
                  </a:lnTo>
                  <a:lnTo>
                    <a:pt x="384253" y="429689"/>
                  </a:lnTo>
                  <a:lnTo>
                    <a:pt x="384125" y="429689"/>
                  </a:lnTo>
                  <a:lnTo>
                    <a:pt x="383989" y="429680"/>
                  </a:lnTo>
                  <a:lnTo>
                    <a:pt x="383853" y="429667"/>
                  </a:lnTo>
                  <a:lnTo>
                    <a:pt x="383146" y="429217"/>
                  </a:lnTo>
                  <a:lnTo>
                    <a:pt x="382496" y="428995"/>
                  </a:lnTo>
                  <a:lnTo>
                    <a:pt x="381907" y="428422"/>
                  </a:lnTo>
                  <a:lnTo>
                    <a:pt x="381272" y="428132"/>
                  </a:lnTo>
                  <a:lnTo>
                    <a:pt x="381260" y="427973"/>
                  </a:lnTo>
                  <a:lnTo>
                    <a:pt x="381041" y="427410"/>
                  </a:lnTo>
                  <a:lnTo>
                    <a:pt x="380909" y="427360"/>
                  </a:lnTo>
                  <a:lnTo>
                    <a:pt x="380742" y="427360"/>
                  </a:lnTo>
                  <a:lnTo>
                    <a:pt x="379998" y="426983"/>
                  </a:lnTo>
                  <a:lnTo>
                    <a:pt x="379208" y="426075"/>
                  </a:lnTo>
                  <a:lnTo>
                    <a:pt x="379121" y="425616"/>
                  </a:lnTo>
                  <a:lnTo>
                    <a:pt x="378906" y="425208"/>
                  </a:lnTo>
                  <a:lnTo>
                    <a:pt x="378811" y="424962"/>
                  </a:lnTo>
                  <a:lnTo>
                    <a:pt x="378664" y="424490"/>
                  </a:lnTo>
                  <a:lnTo>
                    <a:pt x="378604" y="424268"/>
                  </a:lnTo>
                  <a:lnTo>
                    <a:pt x="378517" y="423923"/>
                  </a:lnTo>
                  <a:lnTo>
                    <a:pt x="378437" y="423568"/>
                  </a:lnTo>
                  <a:lnTo>
                    <a:pt x="378429" y="423367"/>
                  </a:lnTo>
                  <a:lnTo>
                    <a:pt x="376749" y="423677"/>
                  </a:lnTo>
                  <a:lnTo>
                    <a:pt x="376405" y="421812"/>
                  </a:lnTo>
                  <a:lnTo>
                    <a:pt x="376893" y="421732"/>
                  </a:lnTo>
                  <a:lnTo>
                    <a:pt x="377142" y="421756"/>
                  </a:lnTo>
                  <a:lnTo>
                    <a:pt x="377691" y="421484"/>
                  </a:lnTo>
                  <a:lnTo>
                    <a:pt x="377916" y="421480"/>
                  </a:lnTo>
                  <a:lnTo>
                    <a:pt x="377764" y="421089"/>
                  </a:lnTo>
                  <a:lnTo>
                    <a:pt x="377697" y="420930"/>
                  </a:lnTo>
                  <a:lnTo>
                    <a:pt x="377636" y="420771"/>
                  </a:lnTo>
                  <a:lnTo>
                    <a:pt x="377595" y="420612"/>
                  </a:lnTo>
                  <a:lnTo>
                    <a:pt x="377821" y="419931"/>
                  </a:lnTo>
                  <a:lnTo>
                    <a:pt x="377806" y="419800"/>
                  </a:lnTo>
                  <a:lnTo>
                    <a:pt x="377753" y="419659"/>
                  </a:lnTo>
                  <a:lnTo>
                    <a:pt x="377681" y="419523"/>
                  </a:lnTo>
                  <a:lnTo>
                    <a:pt x="376944" y="418814"/>
                  </a:lnTo>
                  <a:lnTo>
                    <a:pt x="376914" y="418669"/>
                  </a:lnTo>
                  <a:lnTo>
                    <a:pt x="376903" y="418515"/>
                  </a:lnTo>
                  <a:lnTo>
                    <a:pt x="376910" y="418356"/>
                  </a:lnTo>
                  <a:lnTo>
                    <a:pt x="377103" y="417734"/>
                  </a:lnTo>
                  <a:lnTo>
                    <a:pt x="377058" y="417597"/>
                  </a:lnTo>
                  <a:lnTo>
                    <a:pt x="376937" y="417461"/>
                  </a:lnTo>
                  <a:lnTo>
                    <a:pt x="376789" y="417325"/>
                  </a:lnTo>
                  <a:lnTo>
                    <a:pt x="376650" y="417180"/>
                  </a:lnTo>
                  <a:lnTo>
                    <a:pt x="376559" y="417025"/>
                  </a:lnTo>
                  <a:lnTo>
                    <a:pt x="376529" y="416830"/>
                  </a:lnTo>
                  <a:lnTo>
                    <a:pt x="376551" y="416612"/>
                  </a:lnTo>
                  <a:lnTo>
                    <a:pt x="376593" y="416390"/>
                  </a:lnTo>
                  <a:lnTo>
                    <a:pt x="376620" y="416172"/>
                  </a:lnTo>
                  <a:lnTo>
                    <a:pt x="376574" y="415876"/>
                  </a:lnTo>
                  <a:lnTo>
                    <a:pt x="376585" y="415304"/>
                  </a:lnTo>
                  <a:lnTo>
                    <a:pt x="376839" y="415064"/>
                  </a:lnTo>
                  <a:lnTo>
                    <a:pt x="376926" y="414932"/>
                  </a:lnTo>
                  <a:lnTo>
                    <a:pt x="376967" y="414800"/>
                  </a:lnTo>
                  <a:lnTo>
                    <a:pt x="376986" y="414655"/>
                  </a:lnTo>
                  <a:lnTo>
                    <a:pt x="376993" y="414510"/>
                  </a:lnTo>
                  <a:lnTo>
                    <a:pt x="377013" y="414369"/>
                  </a:lnTo>
                  <a:lnTo>
                    <a:pt x="377050" y="414233"/>
                  </a:lnTo>
                  <a:lnTo>
                    <a:pt x="377171" y="414015"/>
                  </a:lnTo>
                  <a:lnTo>
                    <a:pt x="377338" y="413810"/>
                  </a:lnTo>
                  <a:lnTo>
                    <a:pt x="377542" y="413624"/>
                  </a:lnTo>
                  <a:lnTo>
                    <a:pt x="377761" y="413461"/>
                  </a:lnTo>
                  <a:lnTo>
                    <a:pt x="377984" y="413325"/>
                  </a:lnTo>
                  <a:lnTo>
                    <a:pt x="378146" y="413252"/>
                  </a:lnTo>
                  <a:lnTo>
                    <a:pt x="378320" y="413197"/>
                  </a:lnTo>
                  <a:lnTo>
                    <a:pt x="378498" y="413157"/>
                  </a:lnTo>
                  <a:lnTo>
                    <a:pt x="378853" y="413061"/>
                  </a:lnTo>
                  <a:lnTo>
                    <a:pt x="379299" y="412916"/>
                  </a:lnTo>
                  <a:lnTo>
                    <a:pt x="379446" y="412861"/>
                  </a:lnTo>
                  <a:lnTo>
                    <a:pt x="379835" y="412630"/>
                  </a:lnTo>
                  <a:lnTo>
                    <a:pt x="379975" y="412598"/>
                  </a:lnTo>
                  <a:lnTo>
                    <a:pt x="380130" y="412607"/>
                  </a:lnTo>
                  <a:lnTo>
                    <a:pt x="380289" y="412634"/>
                  </a:lnTo>
                  <a:lnTo>
                    <a:pt x="380455" y="412671"/>
                  </a:lnTo>
                  <a:lnTo>
                    <a:pt x="380614" y="412698"/>
                  </a:lnTo>
                  <a:lnTo>
                    <a:pt x="380814" y="412725"/>
                  </a:lnTo>
                  <a:lnTo>
                    <a:pt x="381215" y="412798"/>
                  </a:lnTo>
                  <a:lnTo>
                    <a:pt x="381415" y="412830"/>
                  </a:lnTo>
                  <a:lnTo>
                    <a:pt x="381615" y="412852"/>
                  </a:lnTo>
                  <a:lnTo>
                    <a:pt x="381835" y="412866"/>
                  </a:lnTo>
                  <a:lnTo>
                    <a:pt x="382485" y="412866"/>
                  </a:lnTo>
                  <a:lnTo>
                    <a:pt x="382704" y="412871"/>
                  </a:lnTo>
                  <a:lnTo>
                    <a:pt x="382882" y="412880"/>
                  </a:lnTo>
                  <a:lnTo>
                    <a:pt x="383418" y="412925"/>
                  </a:lnTo>
                  <a:lnTo>
                    <a:pt x="383728" y="412957"/>
                  </a:lnTo>
                  <a:lnTo>
                    <a:pt x="383996" y="412998"/>
                  </a:lnTo>
                  <a:lnTo>
                    <a:pt x="384132" y="413011"/>
                  </a:lnTo>
                  <a:lnTo>
                    <a:pt x="384265" y="413007"/>
                  </a:lnTo>
                  <a:lnTo>
                    <a:pt x="384442" y="412980"/>
                  </a:lnTo>
                  <a:lnTo>
                    <a:pt x="384616" y="412921"/>
                  </a:lnTo>
                  <a:lnTo>
                    <a:pt x="384794" y="412848"/>
                  </a:lnTo>
                  <a:lnTo>
                    <a:pt x="385274" y="412621"/>
                  </a:lnTo>
                  <a:lnTo>
                    <a:pt x="385546" y="412476"/>
                  </a:lnTo>
                  <a:lnTo>
                    <a:pt x="385811" y="412308"/>
                  </a:lnTo>
                  <a:lnTo>
                    <a:pt x="386234" y="411949"/>
                  </a:lnTo>
                  <a:lnTo>
                    <a:pt x="386287" y="411817"/>
                  </a:lnTo>
                  <a:lnTo>
                    <a:pt x="386321" y="411658"/>
                  </a:lnTo>
                  <a:lnTo>
                    <a:pt x="386336" y="411495"/>
                  </a:lnTo>
                  <a:lnTo>
                    <a:pt x="386181" y="411209"/>
                  </a:lnTo>
                  <a:lnTo>
                    <a:pt x="386052" y="411204"/>
                  </a:lnTo>
                  <a:lnTo>
                    <a:pt x="385746" y="411241"/>
                  </a:lnTo>
                  <a:lnTo>
                    <a:pt x="385603" y="411241"/>
                  </a:lnTo>
                  <a:lnTo>
                    <a:pt x="385372" y="411186"/>
                  </a:lnTo>
                  <a:lnTo>
                    <a:pt x="385145" y="411100"/>
                  </a:lnTo>
                  <a:lnTo>
                    <a:pt x="384922" y="411000"/>
                  </a:lnTo>
                  <a:lnTo>
                    <a:pt x="384696" y="410905"/>
                  </a:lnTo>
                  <a:lnTo>
                    <a:pt x="383819" y="410900"/>
                  </a:lnTo>
                  <a:lnTo>
                    <a:pt x="383479" y="410877"/>
                  </a:lnTo>
                  <a:lnTo>
                    <a:pt x="382885" y="410727"/>
                  </a:lnTo>
                  <a:lnTo>
                    <a:pt x="382560" y="410800"/>
                  </a:lnTo>
                  <a:lnTo>
                    <a:pt x="381956" y="410432"/>
                  </a:lnTo>
                  <a:lnTo>
                    <a:pt x="381899" y="410305"/>
                  </a:lnTo>
                  <a:lnTo>
                    <a:pt x="382046" y="409910"/>
                  </a:lnTo>
                  <a:lnTo>
                    <a:pt x="381513" y="409293"/>
                  </a:lnTo>
                  <a:lnTo>
                    <a:pt x="380625" y="409011"/>
                  </a:lnTo>
                  <a:lnTo>
                    <a:pt x="380497" y="409057"/>
                  </a:lnTo>
                  <a:lnTo>
                    <a:pt x="380365" y="409116"/>
                  </a:lnTo>
                  <a:lnTo>
                    <a:pt x="379722" y="408848"/>
                  </a:lnTo>
                  <a:lnTo>
                    <a:pt x="379556" y="408675"/>
                  </a:lnTo>
                  <a:lnTo>
                    <a:pt x="379125" y="408309"/>
                  </a:lnTo>
                  <a:lnTo>
                    <a:pt x="378830" y="408217"/>
                  </a:lnTo>
                  <a:lnTo>
                    <a:pt x="378679" y="408153"/>
                  </a:lnTo>
                  <a:lnTo>
                    <a:pt x="377942" y="407685"/>
                  </a:lnTo>
                  <a:lnTo>
                    <a:pt x="377814" y="407631"/>
                  </a:lnTo>
                  <a:lnTo>
                    <a:pt x="377330" y="407785"/>
                  </a:lnTo>
                  <a:lnTo>
                    <a:pt x="376967" y="407985"/>
                  </a:lnTo>
                  <a:lnTo>
                    <a:pt x="376721" y="407708"/>
                  </a:lnTo>
                  <a:lnTo>
                    <a:pt x="376593" y="407604"/>
                  </a:lnTo>
                  <a:lnTo>
                    <a:pt x="376351" y="407485"/>
                  </a:lnTo>
                  <a:lnTo>
                    <a:pt x="376083" y="407408"/>
                  </a:lnTo>
                  <a:lnTo>
                    <a:pt x="375520" y="407299"/>
                  </a:lnTo>
                  <a:lnTo>
                    <a:pt x="375078" y="407181"/>
                  </a:lnTo>
                  <a:lnTo>
                    <a:pt x="374759" y="407140"/>
                  </a:lnTo>
                  <a:lnTo>
                    <a:pt x="374701" y="407823"/>
                  </a:lnTo>
                  <a:lnTo>
                    <a:pt x="375132" y="407965"/>
                  </a:lnTo>
                  <a:lnTo>
                    <a:pt x="374716" y="409225"/>
                  </a:lnTo>
                  <a:lnTo>
                    <a:pt x="375153" y="409331"/>
                  </a:lnTo>
                  <a:lnTo>
                    <a:pt x="376479" y="409763"/>
                  </a:lnTo>
                  <a:lnTo>
                    <a:pt x="376119" y="410540"/>
                  </a:lnTo>
                  <a:lnTo>
                    <a:pt x="376074" y="410681"/>
                  </a:lnTo>
                  <a:lnTo>
                    <a:pt x="374880" y="410176"/>
                  </a:lnTo>
                  <a:lnTo>
                    <a:pt x="373418" y="409809"/>
                  </a:lnTo>
                  <a:lnTo>
                    <a:pt x="372231" y="409421"/>
                  </a:lnTo>
                  <a:lnTo>
                    <a:pt x="369509" y="407112"/>
                  </a:lnTo>
                  <a:lnTo>
                    <a:pt x="370298" y="406171"/>
                  </a:lnTo>
                  <a:lnTo>
                    <a:pt x="371972" y="407748"/>
                  </a:lnTo>
                  <a:lnTo>
                    <a:pt x="372952" y="408580"/>
                  </a:lnTo>
                  <a:lnTo>
                    <a:pt x="373628" y="408802"/>
                  </a:lnTo>
                  <a:lnTo>
                    <a:pt x="373916" y="407909"/>
                  </a:lnTo>
                  <a:lnTo>
                    <a:pt x="374124" y="407932"/>
                  </a:lnTo>
                  <a:lnTo>
                    <a:pt x="374283" y="407694"/>
                  </a:lnTo>
                  <a:lnTo>
                    <a:pt x="374512" y="407012"/>
                  </a:lnTo>
                  <a:lnTo>
                    <a:pt x="374322" y="406932"/>
                  </a:lnTo>
                  <a:lnTo>
                    <a:pt x="373861" y="406686"/>
                  </a:lnTo>
                  <a:lnTo>
                    <a:pt x="373679" y="406282"/>
                  </a:lnTo>
                  <a:lnTo>
                    <a:pt x="373619" y="406019"/>
                  </a:lnTo>
                  <a:lnTo>
                    <a:pt x="373471" y="405815"/>
                  </a:lnTo>
                  <a:lnTo>
                    <a:pt x="373245" y="405642"/>
                  </a:lnTo>
                  <a:lnTo>
                    <a:pt x="372685" y="405342"/>
                  </a:lnTo>
                  <a:lnTo>
                    <a:pt x="372183" y="405043"/>
                  </a:lnTo>
                  <a:lnTo>
                    <a:pt x="371929" y="404906"/>
                  </a:lnTo>
                  <a:lnTo>
                    <a:pt x="371684" y="404766"/>
                  </a:lnTo>
                  <a:lnTo>
                    <a:pt x="371461" y="404607"/>
                  </a:lnTo>
                  <a:lnTo>
                    <a:pt x="371283" y="404416"/>
                  </a:lnTo>
                  <a:lnTo>
                    <a:pt x="371200" y="404284"/>
                  </a:lnTo>
                  <a:lnTo>
                    <a:pt x="371136" y="404135"/>
                  </a:lnTo>
                  <a:lnTo>
                    <a:pt x="371083" y="403980"/>
                  </a:lnTo>
                  <a:lnTo>
                    <a:pt x="371022" y="403830"/>
                  </a:lnTo>
                  <a:lnTo>
                    <a:pt x="370947" y="403690"/>
                  </a:lnTo>
                  <a:lnTo>
                    <a:pt x="370849" y="403549"/>
                  </a:lnTo>
                  <a:lnTo>
                    <a:pt x="370739" y="403417"/>
                  </a:lnTo>
                  <a:lnTo>
                    <a:pt x="370508" y="403154"/>
                  </a:lnTo>
                  <a:lnTo>
                    <a:pt x="370410" y="403013"/>
                  </a:lnTo>
                  <a:lnTo>
                    <a:pt x="370316" y="402831"/>
                  </a:lnTo>
                  <a:lnTo>
                    <a:pt x="370233" y="402636"/>
                  </a:lnTo>
                  <a:lnTo>
                    <a:pt x="370081" y="402241"/>
                  </a:lnTo>
                  <a:lnTo>
                    <a:pt x="369995" y="402050"/>
                  </a:lnTo>
                  <a:lnTo>
                    <a:pt x="369753" y="401606"/>
                  </a:lnTo>
                  <a:lnTo>
                    <a:pt x="369652" y="401447"/>
                  </a:lnTo>
                  <a:lnTo>
                    <a:pt x="368060" y="401904"/>
                  </a:lnTo>
                  <a:lnTo>
                    <a:pt x="367577" y="400180"/>
                  </a:lnTo>
                  <a:lnTo>
                    <a:pt x="367959" y="400064"/>
                  </a:lnTo>
                  <a:lnTo>
                    <a:pt x="367723" y="400015"/>
                  </a:lnTo>
                  <a:lnTo>
                    <a:pt x="365162" y="397411"/>
                  </a:lnTo>
                  <a:lnTo>
                    <a:pt x="366261" y="396338"/>
                  </a:lnTo>
                  <a:lnTo>
                    <a:pt x="368351" y="398499"/>
                  </a:lnTo>
                  <a:lnTo>
                    <a:pt x="369233" y="398470"/>
                  </a:lnTo>
                  <a:lnTo>
                    <a:pt x="369248" y="398708"/>
                  </a:lnTo>
                  <a:lnTo>
                    <a:pt x="369382" y="398731"/>
                  </a:lnTo>
                  <a:lnTo>
                    <a:pt x="369673" y="398754"/>
                  </a:lnTo>
                  <a:lnTo>
                    <a:pt x="370029" y="398573"/>
                  </a:lnTo>
                  <a:lnTo>
                    <a:pt x="370127" y="398414"/>
                  </a:lnTo>
                  <a:lnTo>
                    <a:pt x="370214" y="398241"/>
                  </a:lnTo>
                  <a:lnTo>
                    <a:pt x="370437" y="397978"/>
                  </a:lnTo>
                  <a:lnTo>
                    <a:pt x="370607" y="397923"/>
                  </a:lnTo>
                  <a:lnTo>
                    <a:pt x="370800" y="397919"/>
                  </a:lnTo>
                  <a:lnTo>
                    <a:pt x="371007" y="397937"/>
                  </a:lnTo>
                  <a:lnTo>
                    <a:pt x="371219" y="397951"/>
                  </a:lnTo>
                  <a:lnTo>
                    <a:pt x="371415" y="397937"/>
                  </a:lnTo>
                  <a:lnTo>
                    <a:pt x="371801" y="397742"/>
                  </a:lnTo>
                  <a:lnTo>
                    <a:pt x="371707" y="397574"/>
                  </a:lnTo>
                  <a:lnTo>
                    <a:pt x="371586" y="397387"/>
                  </a:lnTo>
                  <a:lnTo>
                    <a:pt x="371015" y="396075"/>
                  </a:lnTo>
                  <a:lnTo>
                    <a:pt x="371045" y="395944"/>
                  </a:lnTo>
                  <a:lnTo>
                    <a:pt x="371098" y="395812"/>
                  </a:lnTo>
                  <a:lnTo>
                    <a:pt x="370981" y="395353"/>
                  </a:lnTo>
                  <a:lnTo>
                    <a:pt x="370467" y="395535"/>
                  </a:lnTo>
                  <a:lnTo>
                    <a:pt x="370221" y="395317"/>
                  </a:lnTo>
                  <a:lnTo>
                    <a:pt x="369968" y="395117"/>
                  </a:lnTo>
                  <a:lnTo>
                    <a:pt x="369530" y="394731"/>
                  </a:lnTo>
                  <a:lnTo>
                    <a:pt x="369424" y="394604"/>
                  </a:lnTo>
                  <a:lnTo>
                    <a:pt x="369273" y="394350"/>
                  </a:lnTo>
                  <a:lnTo>
                    <a:pt x="368838" y="393910"/>
                  </a:lnTo>
                  <a:lnTo>
                    <a:pt x="368404" y="393846"/>
                  </a:lnTo>
                  <a:lnTo>
                    <a:pt x="368079" y="393710"/>
                  </a:lnTo>
                  <a:lnTo>
                    <a:pt x="367765" y="393515"/>
                  </a:lnTo>
                  <a:lnTo>
                    <a:pt x="367289" y="393138"/>
                  </a:lnTo>
                  <a:lnTo>
                    <a:pt x="366926" y="392806"/>
                  </a:lnTo>
                  <a:lnTo>
                    <a:pt x="366529" y="392293"/>
                  </a:lnTo>
                  <a:lnTo>
                    <a:pt x="366261" y="392012"/>
                  </a:lnTo>
                  <a:lnTo>
                    <a:pt x="365852" y="391835"/>
                  </a:lnTo>
                  <a:lnTo>
                    <a:pt x="365807" y="391626"/>
                  </a:lnTo>
                  <a:lnTo>
                    <a:pt x="365769" y="391408"/>
                  </a:lnTo>
                  <a:lnTo>
                    <a:pt x="365762" y="391181"/>
                  </a:lnTo>
                  <a:lnTo>
                    <a:pt x="365781" y="390945"/>
                  </a:lnTo>
                  <a:lnTo>
                    <a:pt x="365830" y="390718"/>
                  </a:lnTo>
                  <a:lnTo>
                    <a:pt x="365932" y="390300"/>
                  </a:lnTo>
                  <a:lnTo>
                    <a:pt x="365955" y="390168"/>
                  </a:lnTo>
                  <a:lnTo>
                    <a:pt x="366030" y="389932"/>
                  </a:lnTo>
                  <a:lnTo>
                    <a:pt x="366329" y="389551"/>
                  </a:lnTo>
                  <a:lnTo>
                    <a:pt x="366525" y="389365"/>
                  </a:lnTo>
                  <a:lnTo>
                    <a:pt x="366729" y="389038"/>
                  </a:lnTo>
                  <a:lnTo>
                    <a:pt x="366930" y="388729"/>
                  </a:lnTo>
                  <a:lnTo>
                    <a:pt x="367266" y="388329"/>
                  </a:lnTo>
                  <a:lnTo>
                    <a:pt x="367611" y="387850"/>
                  </a:lnTo>
                  <a:lnTo>
                    <a:pt x="365602" y="387624"/>
                  </a:lnTo>
                  <a:lnTo>
                    <a:pt x="365363" y="387567"/>
                  </a:lnTo>
                  <a:lnTo>
                    <a:pt x="365845" y="385014"/>
                  </a:lnTo>
                  <a:lnTo>
                    <a:pt x="366476" y="384221"/>
                  </a:lnTo>
                  <a:lnTo>
                    <a:pt x="367343" y="383299"/>
                  </a:lnTo>
                  <a:lnTo>
                    <a:pt x="368295" y="382936"/>
                  </a:lnTo>
                  <a:lnTo>
                    <a:pt x="368376" y="383175"/>
                  </a:lnTo>
                  <a:lnTo>
                    <a:pt x="368691" y="384275"/>
                  </a:lnTo>
                  <a:lnTo>
                    <a:pt x="369234" y="385650"/>
                  </a:lnTo>
                  <a:lnTo>
                    <a:pt x="369609" y="385482"/>
                  </a:lnTo>
                  <a:lnTo>
                    <a:pt x="369763" y="385858"/>
                  </a:lnTo>
                  <a:lnTo>
                    <a:pt x="370516" y="386314"/>
                  </a:lnTo>
                  <a:lnTo>
                    <a:pt x="371208" y="386009"/>
                  </a:lnTo>
                  <a:lnTo>
                    <a:pt x="371574" y="385937"/>
                  </a:lnTo>
                  <a:lnTo>
                    <a:pt x="372632" y="385542"/>
                  </a:lnTo>
                  <a:lnTo>
                    <a:pt x="372874" y="385410"/>
                  </a:lnTo>
                  <a:lnTo>
                    <a:pt x="373195" y="385333"/>
                  </a:lnTo>
                  <a:lnTo>
                    <a:pt x="373403" y="385188"/>
                  </a:lnTo>
                  <a:lnTo>
                    <a:pt x="373358" y="384429"/>
                  </a:lnTo>
                  <a:lnTo>
                    <a:pt x="372889" y="383426"/>
                  </a:lnTo>
                  <a:lnTo>
                    <a:pt x="372833" y="382999"/>
                  </a:lnTo>
                  <a:lnTo>
                    <a:pt x="372432" y="382078"/>
                  </a:lnTo>
                  <a:lnTo>
                    <a:pt x="372398" y="381837"/>
                  </a:lnTo>
                  <a:lnTo>
                    <a:pt x="372338" y="381610"/>
                  </a:lnTo>
                  <a:lnTo>
                    <a:pt x="372262" y="381387"/>
                  </a:lnTo>
                  <a:lnTo>
                    <a:pt x="372190" y="381206"/>
                  </a:lnTo>
                  <a:lnTo>
                    <a:pt x="372126" y="381070"/>
                  </a:lnTo>
                  <a:lnTo>
                    <a:pt x="372043" y="380820"/>
                  </a:lnTo>
                  <a:lnTo>
                    <a:pt x="372009" y="380584"/>
                  </a:lnTo>
                  <a:lnTo>
                    <a:pt x="371986" y="380243"/>
                  </a:lnTo>
                  <a:lnTo>
                    <a:pt x="371340" y="379771"/>
                  </a:lnTo>
                  <a:lnTo>
                    <a:pt x="370807" y="379921"/>
                  </a:lnTo>
                  <a:lnTo>
                    <a:pt x="370535" y="379903"/>
                  </a:lnTo>
                  <a:lnTo>
                    <a:pt x="370119" y="379903"/>
                  </a:lnTo>
                  <a:lnTo>
                    <a:pt x="369979" y="379894"/>
                  </a:lnTo>
                  <a:lnTo>
                    <a:pt x="369719" y="379848"/>
                  </a:lnTo>
                  <a:lnTo>
                    <a:pt x="369344" y="379712"/>
                  </a:lnTo>
                  <a:lnTo>
                    <a:pt x="369103" y="379667"/>
                  </a:lnTo>
                  <a:lnTo>
                    <a:pt x="368483" y="379558"/>
                  </a:lnTo>
                  <a:lnTo>
                    <a:pt x="368324" y="379467"/>
                  </a:lnTo>
                  <a:lnTo>
                    <a:pt x="367984" y="379208"/>
                  </a:lnTo>
                  <a:lnTo>
                    <a:pt x="367825" y="379054"/>
                  </a:lnTo>
                  <a:lnTo>
                    <a:pt x="367379" y="378686"/>
                  </a:lnTo>
                  <a:lnTo>
                    <a:pt x="366718" y="378282"/>
                  </a:lnTo>
                  <a:lnTo>
                    <a:pt x="366484" y="378214"/>
                  </a:lnTo>
                  <a:lnTo>
                    <a:pt x="365830" y="378064"/>
                  </a:lnTo>
                  <a:lnTo>
                    <a:pt x="365289" y="378109"/>
                  </a:lnTo>
                  <a:lnTo>
                    <a:pt x="365070" y="378150"/>
                  </a:lnTo>
                  <a:lnTo>
                    <a:pt x="365002" y="378464"/>
                  </a:lnTo>
                  <a:lnTo>
                    <a:pt x="364589" y="379576"/>
                  </a:lnTo>
                  <a:lnTo>
                    <a:pt x="364572" y="380633"/>
                  </a:lnTo>
                  <a:lnTo>
                    <a:pt x="364826" y="381287"/>
                  </a:lnTo>
                  <a:lnTo>
                    <a:pt x="364659" y="381559"/>
                  </a:lnTo>
                  <a:lnTo>
                    <a:pt x="364272" y="381783"/>
                  </a:lnTo>
                  <a:lnTo>
                    <a:pt x="363466" y="380387"/>
                  </a:lnTo>
                  <a:lnTo>
                    <a:pt x="363404" y="380579"/>
                  </a:lnTo>
                  <a:lnTo>
                    <a:pt x="363230" y="380911"/>
                  </a:lnTo>
                  <a:lnTo>
                    <a:pt x="362844" y="381002"/>
                  </a:lnTo>
                  <a:lnTo>
                    <a:pt x="362612" y="381120"/>
                  </a:lnTo>
                  <a:lnTo>
                    <a:pt x="363409" y="382221"/>
                  </a:lnTo>
                  <a:lnTo>
                    <a:pt x="364648" y="383394"/>
                  </a:lnTo>
                  <a:lnTo>
                    <a:pt x="362724" y="385577"/>
                  </a:lnTo>
                  <a:lnTo>
                    <a:pt x="363819" y="386520"/>
                  </a:lnTo>
                  <a:lnTo>
                    <a:pt x="358735" y="390753"/>
                  </a:lnTo>
                  <a:lnTo>
                    <a:pt x="358584" y="391044"/>
                  </a:lnTo>
                  <a:lnTo>
                    <a:pt x="355964" y="390100"/>
                  </a:lnTo>
                  <a:lnTo>
                    <a:pt x="354179" y="387986"/>
                  </a:lnTo>
                  <a:lnTo>
                    <a:pt x="350135" y="382508"/>
                  </a:lnTo>
                  <a:lnTo>
                    <a:pt x="349770" y="381173"/>
                  </a:lnTo>
                  <a:lnTo>
                    <a:pt x="355077" y="379769"/>
                  </a:lnTo>
                  <a:lnTo>
                    <a:pt x="355940" y="379982"/>
                  </a:lnTo>
                  <a:lnTo>
                    <a:pt x="357725" y="379479"/>
                  </a:lnTo>
                  <a:lnTo>
                    <a:pt x="357217" y="377613"/>
                  </a:lnTo>
                  <a:lnTo>
                    <a:pt x="356847" y="376911"/>
                  </a:lnTo>
                  <a:lnTo>
                    <a:pt x="356696" y="376743"/>
                  </a:lnTo>
                  <a:lnTo>
                    <a:pt x="356540" y="376579"/>
                  </a:lnTo>
                  <a:lnTo>
                    <a:pt x="356386" y="376407"/>
                  </a:lnTo>
                  <a:lnTo>
                    <a:pt x="356250" y="376234"/>
                  </a:lnTo>
                  <a:lnTo>
                    <a:pt x="356132" y="376044"/>
                  </a:lnTo>
                  <a:lnTo>
                    <a:pt x="356083" y="375912"/>
                  </a:lnTo>
                  <a:lnTo>
                    <a:pt x="356015" y="375626"/>
                  </a:lnTo>
                  <a:lnTo>
                    <a:pt x="355747" y="375299"/>
                  </a:lnTo>
                  <a:lnTo>
                    <a:pt x="355396" y="375063"/>
                  </a:lnTo>
                  <a:lnTo>
                    <a:pt x="355312" y="374913"/>
                  </a:lnTo>
                  <a:lnTo>
                    <a:pt x="355248" y="374745"/>
                  </a:lnTo>
                  <a:lnTo>
                    <a:pt x="355195" y="374573"/>
                  </a:lnTo>
                  <a:lnTo>
                    <a:pt x="355146" y="374400"/>
                  </a:lnTo>
                  <a:lnTo>
                    <a:pt x="355101" y="374173"/>
                  </a:lnTo>
                  <a:lnTo>
                    <a:pt x="355078" y="373937"/>
                  </a:lnTo>
                  <a:lnTo>
                    <a:pt x="355070" y="373701"/>
                  </a:lnTo>
                  <a:lnTo>
                    <a:pt x="355067" y="373460"/>
                  </a:lnTo>
                  <a:lnTo>
                    <a:pt x="355037" y="373115"/>
                  </a:lnTo>
                  <a:lnTo>
                    <a:pt x="354855" y="372984"/>
                  </a:lnTo>
                  <a:lnTo>
                    <a:pt x="354711" y="373079"/>
                  </a:lnTo>
                  <a:lnTo>
                    <a:pt x="354364" y="372997"/>
                  </a:lnTo>
                  <a:lnTo>
                    <a:pt x="354284" y="372761"/>
                  </a:lnTo>
                  <a:lnTo>
                    <a:pt x="354088" y="372271"/>
                  </a:lnTo>
                  <a:lnTo>
                    <a:pt x="354092" y="372121"/>
                  </a:lnTo>
                  <a:lnTo>
                    <a:pt x="354126" y="371967"/>
                  </a:lnTo>
                  <a:lnTo>
                    <a:pt x="354228" y="371658"/>
                  </a:lnTo>
                  <a:lnTo>
                    <a:pt x="354262" y="371499"/>
                  </a:lnTo>
                  <a:lnTo>
                    <a:pt x="354288" y="371322"/>
                  </a:lnTo>
                  <a:lnTo>
                    <a:pt x="354307" y="371145"/>
                  </a:lnTo>
                  <a:lnTo>
                    <a:pt x="354318" y="370963"/>
                  </a:lnTo>
                  <a:lnTo>
                    <a:pt x="354322" y="370786"/>
                  </a:lnTo>
                  <a:lnTo>
                    <a:pt x="354315" y="370532"/>
                  </a:lnTo>
                  <a:lnTo>
                    <a:pt x="354303" y="370387"/>
                  </a:lnTo>
                  <a:lnTo>
                    <a:pt x="354284" y="370241"/>
                  </a:lnTo>
                  <a:lnTo>
                    <a:pt x="354288" y="369896"/>
                  </a:lnTo>
                  <a:lnTo>
                    <a:pt x="354326" y="369524"/>
                  </a:lnTo>
                  <a:lnTo>
                    <a:pt x="354349" y="369374"/>
                  </a:lnTo>
                  <a:lnTo>
                    <a:pt x="354375" y="369229"/>
                  </a:lnTo>
                  <a:lnTo>
                    <a:pt x="354409" y="369088"/>
                  </a:lnTo>
                  <a:lnTo>
                    <a:pt x="354534" y="368779"/>
                  </a:lnTo>
                  <a:lnTo>
                    <a:pt x="354625" y="368312"/>
                  </a:lnTo>
                  <a:lnTo>
                    <a:pt x="354572" y="367890"/>
                  </a:lnTo>
                  <a:lnTo>
                    <a:pt x="354640" y="367522"/>
                  </a:lnTo>
                  <a:lnTo>
                    <a:pt x="354655" y="367368"/>
                  </a:lnTo>
                  <a:lnTo>
                    <a:pt x="354685" y="366904"/>
                  </a:lnTo>
                  <a:lnTo>
                    <a:pt x="354700" y="366755"/>
                  </a:lnTo>
                  <a:lnTo>
                    <a:pt x="354719" y="366618"/>
                  </a:lnTo>
                  <a:lnTo>
                    <a:pt x="354768" y="366350"/>
                  </a:lnTo>
                  <a:lnTo>
                    <a:pt x="354810" y="366083"/>
                  </a:lnTo>
                  <a:lnTo>
                    <a:pt x="354817" y="365951"/>
                  </a:lnTo>
                  <a:lnTo>
                    <a:pt x="354813" y="365819"/>
                  </a:lnTo>
                  <a:lnTo>
                    <a:pt x="354813" y="365683"/>
                  </a:lnTo>
                  <a:lnTo>
                    <a:pt x="354817" y="365551"/>
                  </a:lnTo>
                  <a:lnTo>
                    <a:pt x="355048" y="364612"/>
                  </a:lnTo>
                  <a:lnTo>
                    <a:pt x="355033" y="364426"/>
                  </a:lnTo>
                  <a:lnTo>
                    <a:pt x="354677" y="363631"/>
                  </a:lnTo>
                  <a:lnTo>
                    <a:pt x="354481" y="363445"/>
                  </a:lnTo>
                  <a:lnTo>
                    <a:pt x="354262" y="363277"/>
                  </a:lnTo>
                  <a:lnTo>
                    <a:pt x="354027" y="363127"/>
                  </a:lnTo>
                  <a:lnTo>
                    <a:pt x="353786" y="363000"/>
                  </a:lnTo>
                  <a:lnTo>
                    <a:pt x="353536" y="362896"/>
                  </a:lnTo>
                  <a:lnTo>
                    <a:pt x="353264" y="362827"/>
                  </a:lnTo>
                  <a:lnTo>
                    <a:pt x="353059" y="362884"/>
                  </a:lnTo>
                  <a:lnTo>
                    <a:pt x="352310" y="364385"/>
                  </a:lnTo>
                  <a:lnTo>
                    <a:pt x="351524" y="364364"/>
                  </a:lnTo>
                  <a:lnTo>
                    <a:pt x="351503" y="367111"/>
                  </a:lnTo>
                  <a:lnTo>
                    <a:pt x="351706" y="367101"/>
                  </a:lnTo>
                  <a:lnTo>
                    <a:pt x="351700" y="368375"/>
                  </a:lnTo>
                  <a:lnTo>
                    <a:pt x="345112" y="368341"/>
                  </a:lnTo>
                  <a:lnTo>
                    <a:pt x="345127" y="365403"/>
                  </a:lnTo>
                  <a:lnTo>
                    <a:pt x="344837" y="364504"/>
                  </a:lnTo>
                  <a:lnTo>
                    <a:pt x="345131" y="363691"/>
                  </a:lnTo>
                  <a:lnTo>
                    <a:pt x="344877" y="363315"/>
                  </a:lnTo>
                  <a:lnTo>
                    <a:pt x="343681" y="359793"/>
                  </a:lnTo>
                  <a:lnTo>
                    <a:pt x="343831" y="356988"/>
                  </a:lnTo>
                  <a:lnTo>
                    <a:pt x="348552" y="357551"/>
                  </a:lnTo>
                  <a:lnTo>
                    <a:pt x="348827" y="357420"/>
                  </a:lnTo>
                  <a:lnTo>
                    <a:pt x="348752" y="357184"/>
                  </a:lnTo>
                  <a:lnTo>
                    <a:pt x="348578" y="356717"/>
                  </a:lnTo>
                  <a:lnTo>
                    <a:pt x="348502" y="356481"/>
                  </a:lnTo>
                  <a:lnTo>
                    <a:pt x="348430" y="356167"/>
                  </a:lnTo>
                  <a:lnTo>
                    <a:pt x="348366" y="355854"/>
                  </a:lnTo>
                  <a:lnTo>
                    <a:pt x="348310" y="355536"/>
                  </a:lnTo>
                  <a:lnTo>
                    <a:pt x="348204" y="354905"/>
                  </a:lnTo>
                  <a:lnTo>
                    <a:pt x="348090" y="354202"/>
                  </a:lnTo>
                  <a:lnTo>
                    <a:pt x="348056" y="353965"/>
                  </a:lnTo>
                  <a:lnTo>
                    <a:pt x="348030" y="353729"/>
                  </a:lnTo>
                  <a:lnTo>
                    <a:pt x="348003" y="353412"/>
                  </a:lnTo>
                  <a:lnTo>
                    <a:pt x="347988" y="352781"/>
                  </a:lnTo>
                  <a:lnTo>
                    <a:pt x="347969" y="352467"/>
                  </a:lnTo>
                  <a:lnTo>
                    <a:pt x="347924" y="352159"/>
                  </a:lnTo>
                  <a:lnTo>
                    <a:pt x="347845" y="351891"/>
                  </a:lnTo>
                  <a:lnTo>
                    <a:pt x="347739" y="351632"/>
                  </a:lnTo>
                  <a:lnTo>
                    <a:pt x="347626" y="351369"/>
                  </a:lnTo>
                  <a:lnTo>
                    <a:pt x="347535" y="351110"/>
                  </a:lnTo>
                  <a:lnTo>
                    <a:pt x="347490" y="350847"/>
                  </a:lnTo>
                  <a:lnTo>
                    <a:pt x="347797" y="350723"/>
                  </a:lnTo>
                  <a:lnTo>
                    <a:pt x="347834" y="350383"/>
                  </a:lnTo>
                  <a:lnTo>
                    <a:pt x="347896" y="350153"/>
                  </a:lnTo>
                  <a:lnTo>
                    <a:pt x="347979" y="349868"/>
                  </a:lnTo>
                  <a:lnTo>
                    <a:pt x="348019" y="349552"/>
                  </a:lnTo>
                  <a:lnTo>
                    <a:pt x="348075" y="349218"/>
                  </a:lnTo>
                  <a:lnTo>
                    <a:pt x="348234" y="348518"/>
                  </a:lnTo>
                  <a:lnTo>
                    <a:pt x="348283" y="348177"/>
                  </a:lnTo>
                  <a:lnTo>
                    <a:pt x="348339" y="347535"/>
                  </a:lnTo>
                  <a:lnTo>
                    <a:pt x="348549" y="347007"/>
                  </a:lnTo>
                  <a:lnTo>
                    <a:pt x="348622" y="346813"/>
                  </a:lnTo>
                  <a:lnTo>
                    <a:pt x="348781" y="346637"/>
                  </a:lnTo>
                  <a:lnTo>
                    <a:pt x="348969" y="346490"/>
                  </a:lnTo>
                  <a:lnTo>
                    <a:pt x="349354" y="346238"/>
                  </a:lnTo>
                  <a:lnTo>
                    <a:pt x="349961" y="345916"/>
                  </a:lnTo>
                  <a:lnTo>
                    <a:pt x="350203" y="345744"/>
                  </a:lnTo>
                  <a:lnTo>
                    <a:pt x="350702" y="345421"/>
                  </a:lnTo>
                  <a:lnTo>
                    <a:pt x="350955" y="345272"/>
                  </a:lnTo>
                  <a:lnTo>
                    <a:pt x="351140" y="345167"/>
                  </a:lnTo>
                  <a:lnTo>
                    <a:pt x="351322" y="345058"/>
                  </a:lnTo>
                  <a:lnTo>
                    <a:pt x="351510" y="344958"/>
                  </a:lnTo>
                  <a:lnTo>
                    <a:pt x="351699" y="344872"/>
                  </a:lnTo>
                  <a:lnTo>
                    <a:pt x="351896" y="344804"/>
                  </a:lnTo>
                  <a:lnTo>
                    <a:pt x="352089" y="344759"/>
                  </a:lnTo>
                  <a:lnTo>
                    <a:pt x="352289" y="344731"/>
                  </a:lnTo>
                  <a:lnTo>
                    <a:pt x="352894" y="344681"/>
                  </a:lnTo>
                  <a:lnTo>
                    <a:pt x="353661" y="344591"/>
                  </a:lnTo>
                  <a:lnTo>
                    <a:pt x="353918" y="344563"/>
                  </a:lnTo>
                  <a:lnTo>
                    <a:pt x="354602" y="344464"/>
                  </a:lnTo>
                  <a:lnTo>
                    <a:pt x="354813" y="344427"/>
                  </a:lnTo>
                  <a:lnTo>
                    <a:pt x="355241" y="344373"/>
                  </a:lnTo>
                  <a:lnTo>
                    <a:pt x="355448" y="344350"/>
                  </a:lnTo>
                  <a:lnTo>
                    <a:pt x="355864" y="344314"/>
                  </a:lnTo>
                  <a:lnTo>
                    <a:pt x="356072" y="344309"/>
                  </a:lnTo>
                  <a:lnTo>
                    <a:pt x="356276" y="344323"/>
                  </a:lnTo>
                  <a:lnTo>
                    <a:pt x="356439" y="344350"/>
                  </a:lnTo>
                  <a:lnTo>
                    <a:pt x="356752" y="344441"/>
                  </a:lnTo>
                  <a:lnTo>
                    <a:pt x="356907" y="344482"/>
                  </a:lnTo>
                  <a:lnTo>
                    <a:pt x="357066" y="344509"/>
                  </a:lnTo>
                  <a:lnTo>
                    <a:pt x="357282" y="344498"/>
                  </a:lnTo>
                  <a:lnTo>
                    <a:pt x="357430" y="342481"/>
                  </a:lnTo>
                  <a:lnTo>
                    <a:pt x="358316" y="342375"/>
                  </a:lnTo>
                  <a:lnTo>
                    <a:pt x="358313" y="344229"/>
                  </a:lnTo>
                  <a:lnTo>
                    <a:pt x="360280" y="344525"/>
                  </a:lnTo>
                  <a:lnTo>
                    <a:pt x="360404" y="344969"/>
                  </a:lnTo>
                  <a:lnTo>
                    <a:pt x="360559" y="345006"/>
                  </a:lnTo>
                  <a:lnTo>
                    <a:pt x="360779" y="345009"/>
                  </a:lnTo>
                  <a:lnTo>
                    <a:pt x="360955" y="345070"/>
                  </a:lnTo>
                  <a:lnTo>
                    <a:pt x="361393" y="345155"/>
                  </a:lnTo>
                  <a:lnTo>
                    <a:pt x="361589" y="345216"/>
                  </a:lnTo>
                  <a:lnTo>
                    <a:pt x="361825" y="345248"/>
                  </a:lnTo>
                  <a:lnTo>
                    <a:pt x="362229" y="345390"/>
                  </a:lnTo>
                  <a:lnTo>
                    <a:pt x="362673" y="345463"/>
                  </a:lnTo>
                  <a:lnTo>
                    <a:pt x="362844" y="345507"/>
                  </a:lnTo>
                  <a:lnTo>
                    <a:pt x="363187" y="345572"/>
                  </a:lnTo>
                  <a:lnTo>
                    <a:pt x="363362" y="345689"/>
                  </a:lnTo>
                  <a:lnTo>
                    <a:pt x="363524" y="345653"/>
                  </a:lnTo>
                  <a:lnTo>
                    <a:pt x="363664" y="345580"/>
                  </a:lnTo>
                  <a:lnTo>
                    <a:pt x="363793" y="345480"/>
                  </a:lnTo>
                  <a:lnTo>
                    <a:pt x="363921" y="345367"/>
                  </a:lnTo>
                  <a:lnTo>
                    <a:pt x="364049" y="345102"/>
                  </a:lnTo>
                  <a:close/>
                </a:path>
              </a:pathLst>
            </a:custGeom>
            <a:solidFill>
              <a:srgbClr val="FFEEB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9" name="pg139"/>
            <p:cNvSpPr/>
            <p:nvPr/>
          </p:nvSpPr>
          <p:spPr>
            <a:xfrm>
              <a:off x="7166581" y="3483596"/>
              <a:ext cx="36139" cy="38451"/>
            </a:xfrm>
            <a:custGeom>
              <a:avLst/>
              <a:gdLst/>
              <a:ahLst/>
              <a:cxnLst/>
              <a:rect l="0" t="0" r="0" b="0"/>
              <a:pathLst>
                <a:path w="36139" h="38451">
                  <a:moveTo>
                    <a:pt x="7715" y="27978"/>
                  </a:moveTo>
                  <a:lnTo>
                    <a:pt x="7326" y="27692"/>
                  </a:lnTo>
                  <a:lnTo>
                    <a:pt x="7077" y="27483"/>
                  </a:lnTo>
                  <a:lnTo>
                    <a:pt x="6892" y="27301"/>
                  </a:lnTo>
                  <a:lnTo>
                    <a:pt x="6722" y="27111"/>
                  </a:lnTo>
                  <a:lnTo>
                    <a:pt x="6555" y="26911"/>
                  </a:lnTo>
                  <a:lnTo>
                    <a:pt x="6385" y="26716"/>
                  </a:lnTo>
                  <a:lnTo>
                    <a:pt x="6204" y="26530"/>
                  </a:lnTo>
                  <a:lnTo>
                    <a:pt x="5637" y="26067"/>
                  </a:lnTo>
                  <a:lnTo>
                    <a:pt x="4900" y="25658"/>
                  </a:lnTo>
                  <a:lnTo>
                    <a:pt x="4567" y="25367"/>
                  </a:lnTo>
                  <a:lnTo>
                    <a:pt x="4057" y="24927"/>
                  </a:lnTo>
                  <a:lnTo>
                    <a:pt x="3664" y="24414"/>
                  </a:lnTo>
                  <a:lnTo>
                    <a:pt x="3218" y="24069"/>
                  </a:lnTo>
                  <a:lnTo>
                    <a:pt x="2976" y="23819"/>
                  </a:lnTo>
                  <a:lnTo>
                    <a:pt x="2863" y="23688"/>
                  </a:lnTo>
                  <a:lnTo>
                    <a:pt x="2687" y="23492"/>
                  </a:lnTo>
                  <a:lnTo>
                    <a:pt x="1851" y="24109"/>
                  </a:lnTo>
                  <a:lnTo>
                    <a:pt x="1221" y="23493"/>
                  </a:lnTo>
                  <a:lnTo>
                    <a:pt x="2088" y="22850"/>
                  </a:lnTo>
                  <a:lnTo>
                    <a:pt x="1873" y="22539"/>
                  </a:lnTo>
                  <a:lnTo>
                    <a:pt x="1665" y="22258"/>
                  </a:lnTo>
                  <a:lnTo>
                    <a:pt x="1540" y="22117"/>
                  </a:lnTo>
                  <a:lnTo>
                    <a:pt x="1276" y="21858"/>
                  </a:lnTo>
                  <a:lnTo>
                    <a:pt x="1151" y="21722"/>
                  </a:lnTo>
                  <a:lnTo>
                    <a:pt x="713" y="20864"/>
                  </a:lnTo>
                  <a:lnTo>
                    <a:pt x="561" y="20705"/>
                  </a:lnTo>
                  <a:lnTo>
                    <a:pt x="93" y="20143"/>
                  </a:lnTo>
                  <a:lnTo>
                    <a:pt x="44" y="20011"/>
                  </a:lnTo>
                  <a:lnTo>
                    <a:pt x="36" y="19870"/>
                  </a:lnTo>
                  <a:lnTo>
                    <a:pt x="63" y="19720"/>
                  </a:lnTo>
                  <a:lnTo>
                    <a:pt x="108" y="19566"/>
                  </a:lnTo>
                  <a:lnTo>
                    <a:pt x="165" y="19412"/>
                  </a:lnTo>
                  <a:lnTo>
                    <a:pt x="339" y="19035"/>
                  </a:lnTo>
                  <a:lnTo>
                    <a:pt x="565" y="18581"/>
                  </a:lnTo>
                  <a:lnTo>
                    <a:pt x="792" y="18041"/>
                  </a:lnTo>
                  <a:lnTo>
                    <a:pt x="1193" y="17482"/>
                  </a:lnTo>
                  <a:lnTo>
                    <a:pt x="1287" y="17074"/>
                  </a:lnTo>
                  <a:lnTo>
                    <a:pt x="1669" y="16180"/>
                  </a:lnTo>
                  <a:lnTo>
                    <a:pt x="1707" y="16034"/>
                  </a:lnTo>
                  <a:lnTo>
                    <a:pt x="1725" y="15880"/>
                  </a:lnTo>
                  <a:lnTo>
                    <a:pt x="1763" y="15658"/>
                  </a:lnTo>
                  <a:lnTo>
                    <a:pt x="1794" y="15512"/>
                  </a:lnTo>
                  <a:lnTo>
                    <a:pt x="1812" y="15358"/>
                  </a:lnTo>
                  <a:lnTo>
                    <a:pt x="1824" y="15208"/>
                  </a:lnTo>
                  <a:lnTo>
                    <a:pt x="1820" y="15058"/>
                  </a:lnTo>
                  <a:lnTo>
                    <a:pt x="1805" y="14913"/>
                  </a:lnTo>
                  <a:lnTo>
                    <a:pt x="1775" y="14768"/>
                  </a:lnTo>
                  <a:lnTo>
                    <a:pt x="1669" y="14332"/>
                  </a:lnTo>
                  <a:lnTo>
                    <a:pt x="1642" y="14142"/>
                  </a:lnTo>
                  <a:lnTo>
                    <a:pt x="1604" y="13751"/>
                  </a:lnTo>
                  <a:lnTo>
                    <a:pt x="1582" y="13560"/>
                  </a:lnTo>
                  <a:lnTo>
                    <a:pt x="1548" y="13370"/>
                  </a:lnTo>
                  <a:lnTo>
                    <a:pt x="1491" y="13170"/>
                  </a:lnTo>
                  <a:lnTo>
                    <a:pt x="1423" y="12975"/>
                  </a:lnTo>
                  <a:lnTo>
                    <a:pt x="1347" y="12780"/>
                  </a:lnTo>
                  <a:lnTo>
                    <a:pt x="1283" y="12580"/>
                  </a:lnTo>
                  <a:lnTo>
                    <a:pt x="1234" y="12380"/>
                  </a:lnTo>
                  <a:lnTo>
                    <a:pt x="1211" y="12171"/>
                  </a:lnTo>
                  <a:lnTo>
                    <a:pt x="1200" y="11954"/>
                  </a:lnTo>
                  <a:lnTo>
                    <a:pt x="1196" y="11736"/>
                  </a:lnTo>
                  <a:lnTo>
                    <a:pt x="1208" y="11304"/>
                  </a:lnTo>
                  <a:lnTo>
                    <a:pt x="1224" y="10978"/>
                  </a:lnTo>
                  <a:lnTo>
                    <a:pt x="1246" y="10673"/>
                  </a:lnTo>
                  <a:lnTo>
                    <a:pt x="1264" y="10465"/>
                  </a:lnTo>
                  <a:lnTo>
                    <a:pt x="1268" y="10138"/>
                  </a:lnTo>
                  <a:lnTo>
                    <a:pt x="1329" y="9947"/>
                  </a:lnTo>
                  <a:lnTo>
                    <a:pt x="1458" y="9804"/>
                  </a:lnTo>
                  <a:lnTo>
                    <a:pt x="0" y="9019"/>
                  </a:lnTo>
                  <a:lnTo>
                    <a:pt x="544" y="8078"/>
                  </a:lnTo>
                  <a:lnTo>
                    <a:pt x="1779" y="8752"/>
                  </a:lnTo>
                  <a:lnTo>
                    <a:pt x="1967" y="8413"/>
                  </a:lnTo>
                  <a:lnTo>
                    <a:pt x="2338" y="8018"/>
                  </a:lnTo>
                  <a:lnTo>
                    <a:pt x="2433" y="7882"/>
                  </a:lnTo>
                  <a:lnTo>
                    <a:pt x="2549" y="7709"/>
                  </a:lnTo>
                  <a:lnTo>
                    <a:pt x="2761" y="7401"/>
                  </a:lnTo>
                  <a:lnTo>
                    <a:pt x="2905" y="7196"/>
                  </a:lnTo>
                  <a:lnTo>
                    <a:pt x="3407" y="6593"/>
                  </a:lnTo>
                  <a:lnTo>
                    <a:pt x="3539" y="6484"/>
                  </a:lnTo>
                  <a:lnTo>
                    <a:pt x="3683" y="6388"/>
                  </a:lnTo>
                  <a:lnTo>
                    <a:pt x="3830" y="6302"/>
                  </a:lnTo>
                  <a:lnTo>
                    <a:pt x="4424" y="5975"/>
                  </a:lnTo>
                  <a:lnTo>
                    <a:pt x="4567" y="5903"/>
                  </a:lnTo>
                  <a:lnTo>
                    <a:pt x="4715" y="5835"/>
                  </a:lnTo>
                  <a:lnTo>
                    <a:pt x="4866" y="5771"/>
                  </a:lnTo>
                  <a:lnTo>
                    <a:pt x="5040" y="5712"/>
                  </a:lnTo>
                  <a:lnTo>
                    <a:pt x="5221" y="5667"/>
                  </a:lnTo>
                  <a:lnTo>
                    <a:pt x="5406" y="5626"/>
                  </a:lnTo>
                  <a:lnTo>
                    <a:pt x="5943" y="5521"/>
                  </a:lnTo>
                  <a:lnTo>
                    <a:pt x="6805" y="5399"/>
                  </a:lnTo>
                  <a:lnTo>
                    <a:pt x="7179" y="5335"/>
                  </a:lnTo>
                  <a:lnTo>
                    <a:pt x="7364" y="5313"/>
                  </a:lnTo>
                  <a:lnTo>
                    <a:pt x="7553" y="5303"/>
                  </a:lnTo>
                  <a:lnTo>
                    <a:pt x="7715" y="5308"/>
                  </a:lnTo>
                  <a:lnTo>
                    <a:pt x="8040" y="5349"/>
                  </a:lnTo>
                  <a:lnTo>
                    <a:pt x="8203" y="5362"/>
                  </a:lnTo>
                  <a:lnTo>
                    <a:pt x="8366" y="5362"/>
                  </a:lnTo>
                  <a:lnTo>
                    <a:pt x="8698" y="5331"/>
                  </a:lnTo>
                  <a:lnTo>
                    <a:pt x="8861" y="5299"/>
                  </a:lnTo>
                  <a:lnTo>
                    <a:pt x="9019" y="5254"/>
                  </a:lnTo>
                  <a:lnTo>
                    <a:pt x="9159" y="5190"/>
                  </a:lnTo>
                  <a:lnTo>
                    <a:pt x="9295" y="5095"/>
                  </a:lnTo>
                  <a:lnTo>
                    <a:pt x="9424" y="4981"/>
                  </a:lnTo>
                  <a:lnTo>
                    <a:pt x="9537" y="4850"/>
                  </a:lnTo>
                  <a:lnTo>
                    <a:pt x="9639" y="4709"/>
                  </a:lnTo>
                  <a:lnTo>
                    <a:pt x="9730" y="4568"/>
                  </a:lnTo>
                  <a:lnTo>
                    <a:pt x="9802" y="4423"/>
                  </a:lnTo>
                  <a:lnTo>
                    <a:pt x="9858" y="4273"/>
                  </a:lnTo>
                  <a:lnTo>
                    <a:pt x="9949" y="3955"/>
                  </a:lnTo>
                  <a:lnTo>
                    <a:pt x="10062" y="3615"/>
                  </a:lnTo>
                  <a:lnTo>
                    <a:pt x="10255" y="3075"/>
                  </a:lnTo>
                  <a:lnTo>
                    <a:pt x="10323" y="2893"/>
                  </a:lnTo>
                  <a:lnTo>
                    <a:pt x="10338" y="2653"/>
                  </a:lnTo>
                  <a:lnTo>
                    <a:pt x="10342" y="2417"/>
                  </a:lnTo>
                  <a:lnTo>
                    <a:pt x="10316" y="2190"/>
                  </a:lnTo>
                  <a:lnTo>
                    <a:pt x="10248" y="1999"/>
                  </a:lnTo>
                  <a:lnTo>
                    <a:pt x="10149" y="1808"/>
                  </a:lnTo>
                  <a:lnTo>
                    <a:pt x="10047" y="1622"/>
                  </a:lnTo>
                  <a:lnTo>
                    <a:pt x="9975" y="1441"/>
                  </a:lnTo>
                  <a:lnTo>
                    <a:pt x="9968" y="1273"/>
                  </a:lnTo>
                  <a:lnTo>
                    <a:pt x="10055" y="1109"/>
                  </a:lnTo>
                  <a:lnTo>
                    <a:pt x="10221" y="950"/>
                  </a:lnTo>
                  <a:lnTo>
                    <a:pt x="10433" y="810"/>
                  </a:lnTo>
                  <a:lnTo>
                    <a:pt x="10667" y="678"/>
                  </a:lnTo>
                  <a:lnTo>
                    <a:pt x="11056" y="469"/>
                  </a:lnTo>
                  <a:lnTo>
                    <a:pt x="11238" y="378"/>
                  </a:lnTo>
                  <a:lnTo>
                    <a:pt x="11423" y="297"/>
                  </a:lnTo>
                  <a:lnTo>
                    <a:pt x="11608" y="242"/>
                  </a:lnTo>
                  <a:lnTo>
                    <a:pt x="11793" y="215"/>
                  </a:lnTo>
                  <a:lnTo>
                    <a:pt x="11956" y="224"/>
                  </a:lnTo>
                  <a:lnTo>
                    <a:pt x="12118" y="256"/>
                  </a:lnTo>
                  <a:lnTo>
                    <a:pt x="12606" y="410"/>
                  </a:lnTo>
                  <a:lnTo>
                    <a:pt x="13233" y="601"/>
                  </a:lnTo>
                  <a:lnTo>
                    <a:pt x="13422" y="710"/>
                  </a:lnTo>
                  <a:lnTo>
                    <a:pt x="13600" y="841"/>
                  </a:lnTo>
                  <a:lnTo>
                    <a:pt x="13770" y="987"/>
                  </a:lnTo>
                  <a:lnTo>
                    <a:pt x="13947" y="1127"/>
                  </a:lnTo>
                  <a:lnTo>
                    <a:pt x="14125" y="1255"/>
                  </a:lnTo>
                  <a:lnTo>
                    <a:pt x="14405" y="1427"/>
                  </a:lnTo>
                  <a:lnTo>
                    <a:pt x="14548" y="1509"/>
                  </a:lnTo>
                  <a:lnTo>
                    <a:pt x="14696" y="1581"/>
                  </a:lnTo>
                  <a:lnTo>
                    <a:pt x="14843" y="1627"/>
                  </a:lnTo>
                  <a:lnTo>
                    <a:pt x="15429" y="1636"/>
                  </a:lnTo>
                  <a:lnTo>
                    <a:pt x="15818" y="1631"/>
                  </a:lnTo>
                  <a:lnTo>
                    <a:pt x="16362" y="1645"/>
                  </a:lnTo>
                  <a:lnTo>
                    <a:pt x="16540" y="1636"/>
                  </a:lnTo>
                  <a:lnTo>
                    <a:pt x="16835" y="1586"/>
                  </a:lnTo>
                  <a:lnTo>
                    <a:pt x="17405" y="1432"/>
                  </a:lnTo>
                  <a:lnTo>
                    <a:pt x="17628" y="1418"/>
                  </a:lnTo>
                  <a:lnTo>
                    <a:pt x="17851" y="1436"/>
                  </a:lnTo>
                  <a:lnTo>
                    <a:pt x="17995" y="1463"/>
                  </a:lnTo>
                  <a:lnTo>
                    <a:pt x="18135" y="1509"/>
                  </a:lnTo>
                  <a:lnTo>
                    <a:pt x="18414" y="1618"/>
                  </a:lnTo>
                  <a:lnTo>
                    <a:pt x="18690" y="1736"/>
                  </a:lnTo>
                  <a:lnTo>
                    <a:pt x="18955" y="1863"/>
                  </a:lnTo>
                  <a:lnTo>
                    <a:pt x="19461" y="2131"/>
                  </a:lnTo>
                  <a:lnTo>
                    <a:pt x="19937" y="2412"/>
                  </a:lnTo>
                  <a:lnTo>
                    <a:pt x="20160" y="2571"/>
                  </a:lnTo>
                  <a:lnTo>
                    <a:pt x="20767" y="3179"/>
                  </a:lnTo>
                  <a:lnTo>
                    <a:pt x="20886" y="3315"/>
                  </a:lnTo>
                  <a:lnTo>
                    <a:pt x="21173" y="3597"/>
                  </a:lnTo>
                  <a:lnTo>
                    <a:pt x="21351" y="3796"/>
                  </a:lnTo>
                  <a:lnTo>
                    <a:pt x="21445" y="3946"/>
                  </a:lnTo>
                  <a:lnTo>
                    <a:pt x="21589" y="4269"/>
                  </a:lnTo>
                  <a:lnTo>
                    <a:pt x="21782" y="4532"/>
                  </a:lnTo>
                  <a:lnTo>
                    <a:pt x="21921" y="4614"/>
                  </a:lnTo>
                  <a:lnTo>
                    <a:pt x="22084" y="4682"/>
                  </a:lnTo>
                  <a:lnTo>
                    <a:pt x="22262" y="4727"/>
                  </a:lnTo>
                  <a:lnTo>
                    <a:pt x="22435" y="4745"/>
                  </a:lnTo>
                  <a:lnTo>
                    <a:pt x="22927" y="4645"/>
                  </a:lnTo>
                  <a:lnTo>
                    <a:pt x="23199" y="4482"/>
                  </a:lnTo>
                  <a:lnTo>
                    <a:pt x="24200" y="3901"/>
                  </a:lnTo>
                  <a:lnTo>
                    <a:pt x="24404" y="3520"/>
                  </a:lnTo>
                  <a:lnTo>
                    <a:pt x="24544" y="3347"/>
                  </a:lnTo>
                  <a:lnTo>
                    <a:pt x="24695" y="3184"/>
                  </a:lnTo>
                  <a:lnTo>
                    <a:pt x="25036" y="2725"/>
                  </a:lnTo>
                  <a:lnTo>
                    <a:pt x="23739" y="1278"/>
                  </a:lnTo>
                  <a:lnTo>
                    <a:pt x="22420" y="1887"/>
                  </a:lnTo>
                  <a:lnTo>
                    <a:pt x="22132" y="1533"/>
                  </a:lnTo>
                  <a:lnTo>
                    <a:pt x="21522" y="1497"/>
                  </a:lnTo>
                  <a:lnTo>
                    <a:pt x="21574" y="603"/>
                  </a:lnTo>
                  <a:lnTo>
                    <a:pt x="22557" y="661"/>
                  </a:lnTo>
                  <a:lnTo>
                    <a:pt x="23083" y="0"/>
                  </a:lnTo>
                  <a:lnTo>
                    <a:pt x="24396" y="591"/>
                  </a:lnTo>
                  <a:lnTo>
                    <a:pt x="25272" y="1665"/>
                  </a:lnTo>
                  <a:lnTo>
                    <a:pt x="25568" y="1477"/>
                  </a:lnTo>
                  <a:lnTo>
                    <a:pt x="25746" y="1386"/>
                  </a:lnTo>
                  <a:lnTo>
                    <a:pt x="25999" y="1291"/>
                  </a:lnTo>
                  <a:lnTo>
                    <a:pt x="26362" y="1168"/>
                  </a:lnTo>
                  <a:lnTo>
                    <a:pt x="26748" y="978"/>
                  </a:lnTo>
                  <a:lnTo>
                    <a:pt x="27575" y="964"/>
                  </a:lnTo>
                  <a:lnTo>
                    <a:pt x="27715" y="996"/>
                  </a:lnTo>
                  <a:lnTo>
                    <a:pt x="28339" y="1177"/>
                  </a:lnTo>
                  <a:lnTo>
                    <a:pt x="28486" y="1205"/>
                  </a:lnTo>
                  <a:lnTo>
                    <a:pt x="28626" y="1241"/>
                  </a:lnTo>
                  <a:lnTo>
                    <a:pt x="28928" y="1336"/>
                  </a:lnTo>
                  <a:lnTo>
                    <a:pt x="29076" y="1395"/>
                  </a:lnTo>
                  <a:lnTo>
                    <a:pt x="29215" y="1463"/>
                  </a:lnTo>
                  <a:lnTo>
                    <a:pt x="29555" y="1749"/>
                  </a:lnTo>
                  <a:lnTo>
                    <a:pt x="29843" y="2099"/>
                  </a:lnTo>
                  <a:lnTo>
                    <a:pt x="30273" y="2507"/>
                  </a:lnTo>
                  <a:lnTo>
                    <a:pt x="30372" y="2639"/>
                  </a:lnTo>
                  <a:lnTo>
                    <a:pt x="30462" y="2784"/>
                  </a:lnTo>
                  <a:lnTo>
                    <a:pt x="30546" y="2934"/>
                  </a:lnTo>
                  <a:lnTo>
                    <a:pt x="30621" y="3084"/>
                  </a:lnTo>
                  <a:lnTo>
                    <a:pt x="30693" y="3238"/>
                  </a:lnTo>
                  <a:lnTo>
                    <a:pt x="30761" y="3397"/>
                  </a:lnTo>
                  <a:lnTo>
                    <a:pt x="30821" y="3556"/>
                  </a:lnTo>
                  <a:lnTo>
                    <a:pt x="30874" y="3719"/>
                  </a:lnTo>
                  <a:lnTo>
                    <a:pt x="31109" y="4505"/>
                  </a:lnTo>
                  <a:lnTo>
                    <a:pt x="31135" y="4659"/>
                  </a:lnTo>
                  <a:lnTo>
                    <a:pt x="31139" y="4813"/>
                  </a:lnTo>
                  <a:lnTo>
                    <a:pt x="31112" y="4940"/>
                  </a:lnTo>
                  <a:lnTo>
                    <a:pt x="31063" y="5072"/>
                  </a:lnTo>
                  <a:lnTo>
                    <a:pt x="31003" y="5199"/>
                  </a:lnTo>
                  <a:lnTo>
                    <a:pt x="30950" y="5331"/>
                  </a:lnTo>
                  <a:lnTo>
                    <a:pt x="30912" y="5462"/>
                  </a:lnTo>
                  <a:lnTo>
                    <a:pt x="30889" y="5612"/>
                  </a:lnTo>
                  <a:lnTo>
                    <a:pt x="30878" y="5767"/>
                  </a:lnTo>
                  <a:lnTo>
                    <a:pt x="30878" y="5921"/>
                  </a:lnTo>
                  <a:lnTo>
                    <a:pt x="30886" y="6075"/>
                  </a:lnTo>
                  <a:lnTo>
                    <a:pt x="30901" y="6225"/>
                  </a:lnTo>
                  <a:lnTo>
                    <a:pt x="30924" y="6388"/>
                  </a:lnTo>
                  <a:lnTo>
                    <a:pt x="30961" y="6547"/>
                  </a:lnTo>
                  <a:lnTo>
                    <a:pt x="31105" y="7028"/>
                  </a:lnTo>
                  <a:lnTo>
                    <a:pt x="31154" y="7228"/>
                  </a:lnTo>
                  <a:lnTo>
                    <a:pt x="31313" y="7818"/>
                  </a:lnTo>
                  <a:lnTo>
                    <a:pt x="31377" y="8013"/>
                  </a:lnTo>
                  <a:lnTo>
                    <a:pt x="31509" y="8368"/>
                  </a:lnTo>
                  <a:lnTo>
                    <a:pt x="31725" y="8894"/>
                  </a:lnTo>
                  <a:lnTo>
                    <a:pt x="31929" y="9416"/>
                  </a:lnTo>
                  <a:lnTo>
                    <a:pt x="31989" y="9593"/>
                  </a:lnTo>
                  <a:lnTo>
                    <a:pt x="32035" y="9770"/>
                  </a:lnTo>
                  <a:lnTo>
                    <a:pt x="32065" y="9938"/>
                  </a:lnTo>
                  <a:lnTo>
                    <a:pt x="32080" y="10106"/>
                  </a:lnTo>
                  <a:lnTo>
                    <a:pt x="32103" y="10442"/>
                  </a:lnTo>
                  <a:lnTo>
                    <a:pt x="32129" y="10610"/>
                  </a:lnTo>
                  <a:lnTo>
                    <a:pt x="32167" y="10755"/>
                  </a:lnTo>
                  <a:lnTo>
                    <a:pt x="32261" y="11046"/>
                  </a:lnTo>
                  <a:lnTo>
                    <a:pt x="32303" y="11191"/>
                  </a:lnTo>
                  <a:lnTo>
                    <a:pt x="32348" y="11463"/>
                  </a:lnTo>
                  <a:lnTo>
                    <a:pt x="32348" y="11708"/>
                  </a:lnTo>
                  <a:lnTo>
                    <a:pt x="32382" y="12076"/>
                  </a:lnTo>
                  <a:lnTo>
                    <a:pt x="32469" y="12426"/>
                  </a:lnTo>
                  <a:lnTo>
                    <a:pt x="32522" y="12662"/>
                  </a:lnTo>
                  <a:lnTo>
                    <a:pt x="32668" y="13219"/>
                  </a:lnTo>
                  <a:lnTo>
                    <a:pt x="32987" y="13778"/>
                  </a:lnTo>
                  <a:lnTo>
                    <a:pt x="33157" y="13974"/>
                  </a:lnTo>
                  <a:lnTo>
                    <a:pt x="33433" y="14241"/>
                  </a:lnTo>
                  <a:lnTo>
                    <a:pt x="33739" y="14482"/>
                  </a:lnTo>
                  <a:lnTo>
                    <a:pt x="34038" y="14732"/>
                  </a:lnTo>
                  <a:lnTo>
                    <a:pt x="34457" y="15045"/>
                  </a:lnTo>
                  <a:lnTo>
                    <a:pt x="34948" y="15308"/>
                  </a:lnTo>
                  <a:lnTo>
                    <a:pt x="35160" y="15476"/>
                  </a:lnTo>
                  <a:lnTo>
                    <a:pt x="35356" y="15658"/>
                  </a:lnTo>
                  <a:lnTo>
                    <a:pt x="35840" y="16234"/>
                  </a:lnTo>
                  <a:lnTo>
                    <a:pt x="35908" y="16402"/>
                  </a:lnTo>
                  <a:lnTo>
                    <a:pt x="35957" y="16584"/>
                  </a:lnTo>
                  <a:lnTo>
                    <a:pt x="36046" y="16840"/>
                  </a:lnTo>
                  <a:lnTo>
                    <a:pt x="36033" y="17215"/>
                  </a:lnTo>
                  <a:lnTo>
                    <a:pt x="36037" y="17401"/>
                  </a:lnTo>
                  <a:lnTo>
                    <a:pt x="36025" y="17886"/>
                  </a:lnTo>
                  <a:lnTo>
                    <a:pt x="36003" y="18191"/>
                  </a:lnTo>
                  <a:lnTo>
                    <a:pt x="35972" y="18427"/>
                  </a:lnTo>
                  <a:lnTo>
                    <a:pt x="35950" y="18690"/>
                  </a:lnTo>
                  <a:lnTo>
                    <a:pt x="35990" y="19264"/>
                  </a:lnTo>
                  <a:lnTo>
                    <a:pt x="36018" y="19698"/>
                  </a:lnTo>
                  <a:lnTo>
                    <a:pt x="36056" y="19879"/>
                  </a:lnTo>
                  <a:lnTo>
                    <a:pt x="36124" y="20310"/>
                  </a:lnTo>
                  <a:lnTo>
                    <a:pt x="36139" y="20474"/>
                  </a:lnTo>
                  <a:lnTo>
                    <a:pt x="36116" y="20860"/>
                  </a:lnTo>
                  <a:lnTo>
                    <a:pt x="35561" y="22435"/>
                  </a:lnTo>
                  <a:lnTo>
                    <a:pt x="35553" y="22576"/>
                  </a:lnTo>
                  <a:lnTo>
                    <a:pt x="35382" y="23085"/>
                  </a:lnTo>
                  <a:lnTo>
                    <a:pt x="35355" y="23299"/>
                  </a:lnTo>
                  <a:lnTo>
                    <a:pt x="35219" y="23671"/>
                  </a:lnTo>
                  <a:lnTo>
                    <a:pt x="35074" y="23863"/>
                  </a:lnTo>
                  <a:lnTo>
                    <a:pt x="34858" y="24219"/>
                  </a:lnTo>
                  <a:lnTo>
                    <a:pt x="34635" y="24405"/>
                  </a:lnTo>
                  <a:lnTo>
                    <a:pt x="34517" y="24535"/>
                  </a:lnTo>
                  <a:lnTo>
                    <a:pt x="36031" y="25448"/>
                  </a:lnTo>
                  <a:lnTo>
                    <a:pt x="35562" y="26189"/>
                  </a:lnTo>
                  <a:lnTo>
                    <a:pt x="33907" y="25182"/>
                  </a:lnTo>
                  <a:lnTo>
                    <a:pt x="33837" y="25508"/>
                  </a:lnTo>
                  <a:lnTo>
                    <a:pt x="33762" y="25849"/>
                  </a:lnTo>
                  <a:lnTo>
                    <a:pt x="33735" y="26008"/>
                  </a:lnTo>
                  <a:lnTo>
                    <a:pt x="33716" y="26280"/>
                  </a:lnTo>
                  <a:lnTo>
                    <a:pt x="33750" y="26657"/>
                  </a:lnTo>
                  <a:lnTo>
                    <a:pt x="33849" y="27192"/>
                  </a:lnTo>
                  <a:lnTo>
                    <a:pt x="33845" y="27374"/>
                  </a:lnTo>
                  <a:lnTo>
                    <a:pt x="33886" y="27805"/>
                  </a:lnTo>
                  <a:lnTo>
                    <a:pt x="33883" y="27978"/>
                  </a:lnTo>
                  <a:lnTo>
                    <a:pt x="33845" y="28223"/>
                  </a:lnTo>
                  <a:lnTo>
                    <a:pt x="33818" y="28404"/>
                  </a:lnTo>
                  <a:lnTo>
                    <a:pt x="33731" y="28886"/>
                  </a:lnTo>
                  <a:lnTo>
                    <a:pt x="33633" y="29312"/>
                  </a:lnTo>
                  <a:lnTo>
                    <a:pt x="33576" y="29476"/>
                  </a:lnTo>
                  <a:lnTo>
                    <a:pt x="33418" y="29830"/>
                  </a:lnTo>
                  <a:lnTo>
                    <a:pt x="33263" y="30116"/>
                  </a:lnTo>
                  <a:lnTo>
                    <a:pt x="33183" y="30288"/>
                  </a:lnTo>
                  <a:lnTo>
                    <a:pt x="32994" y="30620"/>
                  </a:lnTo>
                  <a:lnTo>
                    <a:pt x="32866" y="30765"/>
                  </a:lnTo>
                  <a:lnTo>
                    <a:pt x="32658" y="30969"/>
                  </a:lnTo>
                  <a:lnTo>
                    <a:pt x="32435" y="31160"/>
                  </a:lnTo>
                  <a:lnTo>
                    <a:pt x="32242" y="31291"/>
                  </a:lnTo>
                  <a:lnTo>
                    <a:pt x="31721" y="31618"/>
                  </a:lnTo>
                  <a:lnTo>
                    <a:pt x="31566" y="31700"/>
                  </a:lnTo>
                  <a:lnTo>
                    <a:pt x="31430" y="31764"/>
                  </a:lnTo>
                  <a:lnTo>
                    <a:pt x="31078" y="32009"/>
                  </a:lnTo>
                  <a:lnTo>
                    <a:pt x="30874" y="32172"/>
                  </a:lnTo>
                  <a:lnTo>
                    <a:pt x="30719" y="32281"/>
                  </a:lnTo>
                  <a:lnTo>
                    <a:pt x="30477" y="32426"/>
                  </a:lnTo>
                  <a:lnTo>
                    <a:pt x="30047" y="32731"/>
                  </a:lnTo>
                  <a:lnTo>
                    <a:pt x="29918" y="32835"/>
                  </a:lnTo>
                  <a:lnTo>
                    <a:pt x="29389" y="33216"/>
                  </a:lnTo>
                  <a:lnTo>
                    <a:pt x="28879" y="33825"/>
                  </a:lnTo>
                  <a:lnTo>
                    <a:pt x="28562" y="33993"/>
                  </a:lnTo>
                  <a:lnTo>
                    <a:pt x="28433" y="34111"/>
                  </a:lnTo>
                  <a:lnTo>
                    <a:pt x="28320" y="34247"/>
                  </a:lnTo>
                  <a:lnTo>
                    <a:pt x="28108" y="34537"/>
                  </a:lnTo>
                  <a:lnTo>
                    <a:pt x="27991" y="34673"/>
                  </a:lnTo>
                  <a:lnTo>
                    <a:pt x="27840" y="34823"/>
                  </a:lnTo>
                  <a:lnTo>
                    <a:pt x="27677" y="34969"/>
                  </a:lnTo>
                  <a:lnTo>
                    <a:pt x="27515" y="35105"/>
                  </a:lnTo>
                  <a:lnTo>
                    <a:pt x="27341" y="35232"/>
                  </a:lnTo>
                  <a:lnTo>
                    <a:pt x="26921" y="35463"/>
                  </a:lnTo>
                  <a:lnTo>
                    <a:pt x="25848" y="36280"/>
                  </a:lnTo>
                  <a:lnTo>
                    <a:pt x="25474" y="36439"/>
                  </a:lnTo>
                  <a:lnTo>
                    <a:pt x="25096" y="36612"/>
                  </a:lnTo>
                  <a:lnTo>
                    <a:pt x="24521" y="36857"/>
                  </a:lnTo>
                  <a:lnTo>
                    <a:pt x="24359" y="36934"/>
                  </a:lnTo>
                  <a:lnTo>
                    <a:pt x="24197" y="37020"/>
                  </a:lnTo>
                  <a:lnTo>
                    <a:pt x="24030" y="37102"/>
                  </a:lnTo>
                  <a:lnTo>
                    <a:pt x="23868" y="37161"/>
                  </a:lnTo>
                  <a:lnTo>
                    <a:pt x="23701" y="37184"/>
                  </a:lnTo>
                  <a:lnTo>
                    <a:pt x="23573" y="37179"/>
                  </a:lnTo>
                  <a:lnTo>
                    <a:pt x="23437" y="37157"/>
                  </a:lnTo>
                  <a:lnTo>
                    <a:pt x="23305" y="37116"/>
                  </a:lnTo>
                  <a:lnTo>
                    <a:pt x="23063" y="37002"/>
                  </a:lnTo>
                  <a:lnTo>
                    <a:pt x="22934" y="36889"/>
                  </a:lnTo>
                  <a:lnTo>
                    <a:pt x="22825" y="36739"/>
                  </a:lnTo>
                  <a:lnTo>
                    <a:pt x="22730" y="36571"/>
                  </a:lnTo>
                  <a:lnTo>
                    <a:pt x="22560" y="36221"/>
                  </a:lnTo>
                  <a:lnTo>
                    <a:pt x="22492" y="36072"/>
                  </a:lnTo>
                  <a:lnTo>
                    <a:pt x="22375" y="35763"/>
                  </a:lnTo>
                  <a:lnTo>
                    <a:pt x="22311" y="35618"/>
                  </a:lnTo>
                  <a:lnTo>
                    <a:pt x="22228" y="35482"/>
                  </a:lnTo>
                  <a:lnTo>
                    <a:pt x="22073" y="35310"/>
                  </a:lnTo>
                  <a:lnTo>
                    <a:pt x="20889" y="37089"/>
                  </a:lnTo>
                  <a:lnTo>
                    <a:pt x="21316" y="37375"/>
                  </a:lnTo>
                  <a:lnTo>
                    <a:pt x="20823" y="38117"/>
                  </a:lnTo>
                  <a:lnTo>
                    <a:pt x="20396" y="37831"/>
                  </a:lnTo>
                  <a:lnTo>
                    <a:pt x="19984" y="38451"/>
                  </a:lnTo>
                  <a:lnTo>
                    <a:pt x="19234" y="37957"/>
                  </a:lnTo>
                  <a:lnTo>
                    <a:pt x="19651" y="37331"/>
                  </a:lnTo>
                  <a:lnTo>
                    <a:pt x="18830" y="36781"/>
                  </a:lnTo>
                  <a:lnTo>
                    <a:pt x="19323" y="36038"/>
                  </a:lnTo>
                  <a:lnTo>
                    <a:pt x="20144" y="36589"/>
                  </a:lnTo>
                  <a:lnTo>
                    <a:pt x="21337" y="34798"/>
                  </a:lnTo>
                  <a:lnTo>
                    <a:pt x="21041" y="34610"/>
                  </a:lnTo>
                  <a:lnTo>
                    <a:pt x="20913" y="34555"/>
                  </a:lnTo>
                  <a:lnTo>
                    <a:pt x="20784" y="34519"/>
                  </a:lnTo>
                  <a:lnTo>
                    <a:pt x="20648" y="34501"/>
                  </a:lnTo>
                  <a:lnTo>
                    <a:pt x="20368" y="34474"/>
                  </a:lnTo>
                  <a:lnTo>
                    <a:pt x="20024" y="34428"/>
                  </a:lnTo>
                  <a:lnTo>
                    <a:pt x="19813" y="34406"/>
                  </a:lnTo>
                  <a:lnTo>
                    <a:pt x="19601" y="34369"/>
                  </a:lnTo>
                  <a:lnTo>
                    <a:pt x="19412" y="34315"/>
                  </a:lnTo>
                  <a:lnTo>
                    <a:pt x="19136" y="34101"/>
                  </a:lnTo>
                  <a:lnTo>
                    <a:pt x="19053" y="33947"/>
                  </a:lnTo>
                  <a:lnTo>
                    <a:pt x="18977" y="33779"/>
                  </a:lnTo>
                  <a:lnTo>
                    <a:pt x="18894" y="33616"/>
                  </a:lnTo>
                  <a:lnTo>
                    <a:pt x="18785" y="33484"/>
                  </a:lnTo>
                  <a:lnTo>
                    <a:pt x="18656" y="33398"/>
                  </a:lnTo>
                  <a:lnTo>
                    <a:pt x="18509" y="33330"/>
                  </a:lnTo>
                  <a:lnTo>
                    <a:pt x="18354" y="33271"/>
                  </a:lnTo>
                  <a:lnTo>
                    <a:pt x="18203" y="33207"/>
                  </a:lnTo>
                  <a:lnTo>
                    <a:pt x="18063" y="33130"/>
                  </a:lnTo>
                  <a:lnTo>
                    <a:pt x="17681" y="32794"/>
                  </a:lnTo>
                  <a:lnTo>
                    <a:pt x="17572" y="32667"/>
                  </a:lnTo>
                  <a:lnTo>
                    <a:pt x="16823" y="31959"/>
                  </a:lnTo>
                  <a:lnTo>
                    <a:pt x="16494" y="31759"/>
                  </a:lnTo>
                  <a:lnTo>
                    <a:pt x="16366" y="31636"/>
                  </a:lnTo>
                  <a:lnTo>
                    <a:pt x="16094" y="31246"/>
                  </a:lnTo>
                  <a:lnTo>
                    <a:pt x="15999" y="31110"/>
                  </a:lnTo>
                  <a:lnTo>
                    <a:pt x="15852" y="30933"/>
                  </a:lnTo>
                  <a:lnTo>
                    <a:pt x="15599" y="30542"/>
                  </a:lnTo>
                  <a:lnTo>
                    <a:pt x="15493" y="30320"/>
                  </a:lnTo>
                  <a:lnTo>
                    <a:pt x="15262" y="29898"/>
                  </a:lnTo>
                  <a:lnTo>
                    <a:pt x="15157" y="29685"/>
                  </a:lnTo>
                  <a:lnTo>
                    <a:pt x="15108" y="29544"/>
                  </a:lnTo>
                  <a:lnTo>
                    <a:pt x="15036" y="29249"/>
                  </a:lnTo>
                  <a:lnTo>
                    <a:pt x="14912" y="29008"/>
                  </a:lnTo>
                  <a:lnTo>
                    <a:pt x="14700" y="28856"/>
                  </a:lnTo>
                  <a:lnTo>
                    <a:pt x="14460" y="28711"/>
                  </a:lnTo>
                  <a:lnTo>
                    <a:pt x="14212" y="28536"/>
                  </a:lnTo>
                  <a:lnTo>
                    <a:pt x="13973" y="28415"/>
                  </a:lnTo>
                  <a:lnTo>
                    <a:pt x="13687" y="28186"/>
                  </a:lnTo>
                  <a:lnTo>
                    <a:pt x="13074" y="28016"/>
                  </a:lnTo>
                  <a:lnTo>
                    <a:pt x="12887" y="28025"/>
                  </a:lnTo>
                  <a:lnTo>
                    <a:pt x="12668" y="28025"/>
                  </a:lnTo>
                  <a:lnTo>
                    <a:pt x="12287" y="28070"/>
                  </a:lnTo>
                  <a:lnTo>
                    <a:pt x="11408" y="28132"/>
                  </a:lnTo>
                  <a:lnTo>
                    <a:pt x="11145" y="28132"/>
                  </a:lnTo>
                  <a:lnTo>
                    <a:pt x="10811" y="28250"/>
                  </a:lnTo>
                  <a:lnTo>
                    <a:pt x="10501" y="28427"/>
                  </a:lnTo>
                  <a:lnTo>
                    <a:pt x="10342" y="28559"/>
                  </a:lnTo>
                  <a:lnTo>
                    <a:pt x="10191" y="28690"/>
                  </a:lnTo>
                  <a:lnTo>
                    <a:pt x="9140" y="28967"/>
                  </a:lnTo>
                  <a:lnTo>
                    <a:pt x="8936" y="28840"/>
                  </a:lnTo>
                  <a:lnTo>
                    <a:pt x="8793" y="28718"/>
                  </a:lnTo>
                  <a:lnTo>
                    <a:pt x="8649" y="28586"/>
                  </a:lnTo>
                  <a:lnTo>
                    <a:pt x="8502" y="28472"/>
                  </a:lnTo>
                  <a:close/>
                </a:path>
              </a:pathLst>
            </a:custGeom>
            <a:solidFill>
              <a:srgbClr val="FFEEB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0" name="pg140"/>
            <p:cNvSpPr/>
            <p:nvPr/>
          </p:nvSpPr>
          <p:spPr>
            <a:xfrm>
              <a:off x="7323303" y="3591723"/>
              <a:ext cx="10593" cy="5153"/>
            </a:xfrm>
            <a:custGeom>
              <a:avLst/>
              <a:gdLst/>
              <a:ahLst/>
              <a:cxnLst/>
              <a:rect l="0" t="0" r="0" b="0"/>
              <a:pathLst>
                <a:path w="10593" h="5153">
                  <a:moveTo>
                    <a:pt x="4659" y="3691"/>
                  </a:moveTo>
                  <a:lnTo>
                    <a:pt x="4414" y="3378"/>
                  </a:lnTo>
                  <a:lnTo>
                    <a:pt x="3794" y="3001"/>
                  </a:lnTo>
                  <a:lnTo>
                    <a:pt x="3745" y="2851"/>
                  </a:lnTo>
                  <a:lnTo>
                    <a:pt x="3673" y="2501"/>
                  </a:lnTo>
                  <a:lnTo>
                    <a:pt x="3616" y="2347"/>
                  </a:lnTo>
                  <a:lnTo>
                    <a:pt x="3514" y="2215"/>
                  </a:lnTo>
                  <a:lnTo>
                    <a:pt x="3125" y="1843"/>
                  </a:lnTo>
                  <a:lnTo>
                    <a:pt x="2845" y="1689"/>
                  </a:lnTo>
                  <a:lnTo>
                    <a:pt x="2607" y="1598"/>
                  </a:lnTo>
                  <a:lnTo>
                    <a:pt x="2475" y="1557"/>
                  </a:lnTo>
                  <a:lnTo>
                    <a:pt x="2139" y="1471"/>
                  </a:lnTo>
                  <a:lnTo>
                    <a:pt x="1802" y="1407"/>
                  </a:lnTo>
                  <a:lnTo>
                    <a:pt x="1504" y="1339"/>
                  </a:lnTo>
                  <a:lnTo>
                    <a:pt x="1111" y="1103"/>
                  </a:lnTo>
                  <a:lnTo>
                    <a:pt x="661" y="712"/>
                  </a:lnTo>
                  <a:lnTo>
                    <a:pt x="400" y="644"/>
                  </a:lnTo>
                  <a:lnTo>
                    <a:pt x="272" y="599"/>
                  </a:lnTo>
                  <a:lnTo>
                    <a:pt x="30" y="444"/>
                  </a:lnTo>
                  <a:lnTo>
                    <a:pt x="0" y="299"/>
                  </a:lnTo>
                  <a:lnTo>
                    <a:pt x="166" y="0"/>
                  </a:lnTo>
                  <a:lnTo>
                    <a:pt x="408" y="36"/>
                  </a:lnTo>
                  <a:lnTo>
                    <a:pt x="782" y="295"/>
                  </a:lnTo>
                  <a:lnTo>
                    <a:pt x="1209" y="499"/>
                  </a:lnTo>
                  <a:lnTo>
                    <a:pt x="1470" y="594"/>
                  </a:lnTo>
                  <a:lnTo>
                    <a:pt x="1711" y="622"/>
                  </a:lnTo>
                  <a:lnTo>
                    <a:pt x="1874" y="622"/>
                  </a:lnTo>
                  <a:lnTo>
                    <a:pt x="2003" y="617"/>
                  </a:lnTo>
                  <a:lnTo>
                    <a:pt x="2577" y="608"/>
                  </a:lnTo>
                  <a:lnTo>
                    <a:pt x="2732" y="676"/>
                  </a:lnTo>
                  <a:lnTo>
                    <a:pt x="3964" y="1484"/>
                  </a:lnTo>
                  <a:lnTo>
                    <a:pt x="4142" y="1589"/>
                  </a:lnTo>
                  <a:lnTo>
                    <a:pt x="4278" y="1702"/>
                  </a:lnTo>
                  <a:lnTo>
                    <a:pt x="4410" y="1820"/>
                  </a:lnTo>
                  <a:lnTo>
                    <a:pt x="4550" y="1915"/>
                  </a:lnTo>
                  <a:lnTo>
                    <a:pt x="4807" y="2043"/>
                  </a:lnTo>
                  <a:lnTo>
                    <a:pt x="4935" y="2102"/>
                  </a:lnTo>
                  <a:lnTo>
                    <a:pt x="5067" y="2147"/>
                  </a:lnTo>
                  <a:lnTo>
                    <a:pt x="5200" y="2165"/>
                  </a:lnTo>
                  <a:lnTo>
                    <a:pt x="5385" y="2011"/>
                  </a:lnTo>
                  <a:lnTo>
                    <a:pt x="5585" y="1875"/>
                  </a:lnTo>
                  <a:lnTo>
                    <a:pt x="5801" y="1748"/>
                  </a:lnTo>
                  <a:lnTo>
                    <a:pt x="6020" y="1643"/>
                  </a:lnTo>
                  <a:lnTo>
                    <a:pt x="6243" y="1561"/>
                  </a:lnTo>
                  <a:lnTo>
                    <a:pt x="6371" y="1521"/>
                  </a:lnTo>
                  <a:lnTo>
                    <a:pt x="6504" y="1489"/>
                  </a:lnTo>
                  <a:lnTo>
                    <a:pt x="6636" y="1461"/>
                  </a:lnTo>
                  <a:lnTo>
                    <a:pt x="6768" y="1443"/>
                  </a:lnTo>
                  <a:lnTo>
                    <a:pt x="7486" y="1511"/>
                  </a:lnTo>
                  <a:lnTo>
                    <a:pt x="7656" y="1589"/>
                  </a:lnTo>
                  <a:lnTo>
                    <a:pt x="7822" y="1693"/>
                  </a:lnTo>
                  <a:lnTo>
                    <a:pt x="7977" y="1816"/>
                  </a:lnTo>
                  <a:lnTo>
                    <a:pt x="8140" y="1934"/>
                  </a:lnTo>
                  <a:lnTo>
                    <a:pt x="8302" y="2043"/>
                  </a:lnTo>
                  <a:lnTo>
                    <a:pt x="8544" y="2165"/>
                  </a:lnTo>
                  <a:lnTo>
                    <a:pt x="9296" y="2488"/>
                  </a:lnTo>
                  <a:lnTo>
                    <a:pt x="9534" y="2619"/>
                  </a:lnTo>
                  <a:lnTo>
                    <a:pt x="9893" y="2805"/>
                  </a:lnTo>
                  <a:lnTo>
                    <a:pt x="10067" y="2910"/>
                  </a:lnTo>
                  <a:lnTo>
                    <a:pt x="10207" y="3019"/>
                  </a:lnTo>
                  <a:lnTo>
                    <a:pt x="10286" y="3269"/>
                  </a:lnTo>
                  <a:lnTo>
                    <a:pt x="10249" y="3400"/>
                  </a:lnTo>
                  <a:lnTo>
                    <a:pt x="10196" y="3537"/>
                  </a:lnTo>
                  <a:lnTo>
                    <a:pt x="10150" y="3673"/>
                  </a:lnTo>
                  <a:lnTo>
                    <a:pt x="10135" y="3804"/>
                  </a:lnTo>
                  <a:lnTo>
                    <a:pt x="10200" y="3977"/>
                  </a:lnTo>
                  <a:lnTo>
                    <a:pt x="10328" y="4145"/>
                  </a:lnTo>
                  <a:lnTo>
                    <a:pt x="10475" y="4313"/>
                  </a:lnTo>
                  <a:lnTo>
                    <a:pt x="10593" y="4481"/>
                  </a:lnTo>
                  <a:lnTo>
                    <a:pt x="10241" y="5153"/>
                  </a:lnTo>
                  <a:lnTo>
                    <a:pt x="10105" y="5126"/>
                  </a:lnTo>
                  <a:lnTo>
                    <a:pt x="9965" y="5085"/>
                  </a:lnTo>
                  <a:lnTo>
                    <a:pt x="9542" y="4912"/>
                  </a:lnTo>
                  <a:lnTo>
                    <a:pt x="9236" y="4676"/>
                  </a:lnTo>
                  <a:lnTo>
                    <a:pt x="9126" y="4535"/>
                  </a:lnTo>
                  <a:lnTo>
                    <a:pt x="9024" y="4386"/>
                  </a:lnTo>
                  <a:lnTo>
                    <a:pt x="8915" y="4245"/>
                  </a:lnTo>
                  <a:lnTo>
                    <a:pt x="8786" y="4127"/>
                  </a:lnTo>
                  <a:lnTo>
                    <a:pt x="8658" y="4040"/>
                  </a:lnTo>
                  <a:lnTo>
                    <a:pt x="8514" y="3950"/>
                  </a:lnTo>
                  <a:lnTo>
                    <a:pt x="8367" y="3877"/>
                  </a:lnTo>
                  <a:lnTo>
                    <a:pt x="7641" y="4131"/>
                  </a:lnTo>
                  <a:lnTo>
                    <a:pt x="7513" y="4122"/>
                  </a:lnTo>
                  <a:lnTo>
                    <a:pt x="7104" y="4227"/>
                  </a:lnTo>
                  <a:lnTo>
                    <a:pt x="7078" y="4358"/>
                  </a:lnTo>
                  <a:lnTo>
                    <a:pt x="7063" y="4513"/>
                  </a:lnTo>
                  <a:lnTo>
                    <a:pt x="6794" y="5003"/>
                  </a:lnTo>
                  <a:lnTo>
                    <a:pt x="6330" y="4849"/>
                  </a:lnTo>
                  <a:lnTo>
                    <a:pt x="6069" y="4858"/>
                  </a:lnTo>
                  <a:lnTo>
                    <a:pt x="6020" y="4722"/>
                  </a:lnTo>
                  <a:lnTo>
                    <a:pt x="5971" y="4558"/>
                  </a:lnTo>
                  <a:lnTo>
                    <a:pt x="5472" y="4594"/>
                  </a:lnTo>
                  <a:lnTo>
                    <a:pt x="5396" y="4417"/>
                  </a:lnTo>
                  <a:lnTo>
                    <a:pt x="5370" y="4272"/>
                  </a:lnTo>
                  <a:close/>
                </a:path>
              </a:pathLst>
            </a:custGeom>
            <a:solidFill>
              <a:srgbClr val="FFEEB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1" name="pg141"/>
            <p:cNvSpPr/>
            <p:nvPr/>
          </p:nvSpPr>
          <p:spPr>
            <a:xfrm>
              <a:off x="6692634" y="3385613"/>
              <a:ext cx="593178" cy="808256"/>
            </a:xfrm>
            <a:custGeom>
              <a:avLst/>
              <a:gdLst/>
              <a:ahLst/>
              <a:cxnLst/>
              <a:rect l="0" t="0" r="0" b="0"/>
              <a:pathLst>
                <a:path w="593178" h="808256">
                  <a:moveTo>
                    <a:pt x="434187" y="492679"/>
                  </a:moveTo>
                  <a:lnTo>
                    <a:pt x="434221" y="492242"/>
                  </a:lnTo>
                  <a:lnTo>
                    <a:pt x="434346" y="491643"/>
                  </a:lnTo>
                  <a:lnTo>
                    <a:pt x="434327" y="491448"/>
                  </a:lnTo>
                  <a:lnTo>
                    <a:pt x="434289" y="491143"/>
                  </a:lnTo>
                  <a:lnTo>
                    <a:pt x="434369" y="490843"/>
                  </a:lnTo>
                  <a:lnTo>
                    <a:pt x="434535" y="490598"/>
                  </a:lnTo>
                  <a:lnTo>
                    <a:pt x="434584" y="490439"/>
                  </a:lnTo>
                  <a:lnTo>
                    <a:pt x="434773" y="489825"/>
                  </a:lnTo>
                  <a:lnTo>
                    <a:pt x="435101" y="489512"/>
                  </a:lnTo>
                  <a:lnTo>
                    <a:pt x="435488" y="489071"/>
                  </a:lnTo>
                  <a:lnTo>
                    <a:pt x="435597" y="488908"/>
                  </a:lnTo>
                  <a:lnTo>
                    <a:pt x="435696" y="488744"/>
                  </a:lnTo>
                  <a:lnTo>
                    <a:pt x="435866" y="488449"/>
                  </a:lnTo>
                  <a:lnTo>
                    <a:pt x="435975" y="488230"/>
                  </a:lnTo>
                  <a:lnTo>
                    <a:pt x="436051" y="488044"/>
                  </a:lnTo>
                  <a:lnTo>
                    <a:pt x="436175" y="487640"/>
                  </a:lnTo>
                  <a:lnTo>
                    <a:pt x="436980" y="486795"/>
                  </a:lnTo>
                  <a:lnTo>
                    <a:pt x="437252" y="486404"/>
                  </a:lnTo>
                  <a:lnTo>
                    <a:pt x="437739" y="485009"/>
                  </a:lnTo>
                  <a:lnTo>
                    <a:pt x="437913" y="484723"/>
                  </a:lnTo>
                  <a:lnTo>
                    <a:pt x="438015" y="484582"/>
                  </a:lnTo>
                  <a:lnTo>
                    <a:pt x="438288" y="483846"/>
                  </a:lnTo>
                  <a:lnTo>
                    <a:pt x="438296" y="483719"/>
                  </a:lnTo>
                  <a:lnTo>
                    <a:pt x="438364" y="483410"/>
                  </a:lnTo>
                  <a:lnTo>
                    <a:pt x="438417" y="483087"/>
                  </a:lnTo>
                  <a:lnTo>
                    <a:pt x="438417" y="482937"/>
                  </a:lnTo>
                  <a:lnTo>
                    <a:pt x="438398" y="482801"/>
                  </a:lnTo>
                  <a:lnTo>
                    <a:pt x="438375" y="482664"/>
                  </a:lnTo>
                  <a:lnTo>
                    <a:pt x="438336" y="482283"/>
                  </a:lnTo>
                  <a:lnTo>
                    <a:pt x="438341" y="482128"/>
                  </a:lnTo>
                  <a:lnTo>
                    <a:pt x="438364" y="481896"/>
                  </a:lnTo>
                  <a:lnTo>
                    <a:pt x="438386" y="481588"/>
                  </a:lnTo>
                  <a:lnTo>
                    <a:pt x="438458" y="481329"/>
                  </a:lnTo>
                  <a:lnTo>
                    <a:pt x="438496" y="481011"/>
                  </a:lnTo>
                  <a:lnTo>
                    <a:pt x="438481" y="480724"/>
                  </a:lnTo>
                  <a:lnTo>
                    <a:pt x="438541" y="480475"/>
                  </a:lnTo>
                  <a:lnTo>
                    <a:pt x="438609" y="480193"/>
                  </a:lnTo>
                  <a:lnTo>
                    <a:pt x="439047" y="479675"/>
                  </a:lnTo>
                  <a:lnTo>
                    <a:pt x="439172" y="479539"/>
                  </a:lnTo>
                  <a:lnTo>
                    <a:pt x="439342" y="479320"/>
                  </a:lnTo>
                  <a:lnTo>
                    <a:pt x="439822" y="478693"/>
                  </a:lnTo>
                  <a:lnTo>
                    <a:pt x="440083" y="478244"/>
                  </a:lnTo>
                  <a:lnTo>
                    <a:pt x="440294" y="478112"/>
                  </a:lnTo>
                  <a:lnTo>
                    <a:pt x="440404" y="477985"/>
                  </a:lnTo>
                  <a:lnTo>
                    <a:pt x="440509" y="477844"/>
                  </a:lnTo>
                  <a:lnTo>
                    <a:pt x="440630" y="477698"/>
                  </a:lnTo>
                  <a:lnTo>
                    <a:pt x="441168" y="477244"/>
                  </a:lnTo>
                  <a:lnTo>
                    <a:pt x="441300" y="477180"/>
                  </a:lnTo>
                  <a:lnTo>
                    <a:pt x="441432" y="477126"/>
                  </a:lnTo>
                  <a:lnTo>
                    <a:pt x="441576" y="477003"/>
                  </a:lnTo>
                  <a:lnTo>
                    <a:pt x="441625" y="476608"/>
                  </a:lnTo>
                  <a:lnTo>
                    <a:pt x="441640" y="476462"/>
                  </a:lnTo>
                  <a:lnTo>
                    <a:pt x="441704" y="476249"/>
                  </a:lnTo>
                  <a:lnTo>
                    <a:pt x="441916" y="475908"/>
                  </a:lnTo>
                  <a:lnTo>
                    <a:pt x="442437" y="475458"/>
                  </a:lnTo>
                  <a:lnTo>
                    <a:pt x="442664" y="475213"/>
                  </a:lnTo>
                  <a:lnTo>
                    <a:pt x="442800" y="475108"/>
                  </a:lnTo>
                  <a:lnTo>
                    <a:pt x="443370" y="474500"/>
                  </a:lnTo>
                  <a:lnTo>
                    <a:pt x="443568" y="473705"/>
                  </a:lnTo>
                  <a:lnTo>
                    <a:pt x="443685" y="473382"/>
                  </a:lnTo>
                  <a:lnTo>
                    <a:pt x="444112" y="472696"/>
                  </a:lnTo>
                  <a:lnTo>
                    <a:pt x="445086" y="470978"/>
                  </a:lnTo>
                  <a:lnTo>
                    <a:pt x="444905" y="470406"/>
                  </a:lnTo>
                  <a:lnTo>
                    <a:pt x="445109" y="470001"/>
                  </a:lnTo>
                  <a:lnTo>
                    <a:pt x="445551" y="469938"/>
                  </a:lnTo>
                  <a:lnTo>
                    <a:pt x="446394" y="469520"/>
                  </a:lnTo>
                  <a:lnTo>
                    <a:pt x="446719" y="469525"/>
                  </a:lnTo>
                  <a:lnTo>
                    <a:pt x="446855" y="469484"/>
                  </a:lnTo>
                  <a:lnTo>
                    <a:pt x="446988" y="469429"/>
                  </a:lnTo>
                  <a:lnTo>
                    <a:pt x="447248" y="469293"/>
                  </a:lnTo>
                  <a:lnTo>
                    <a:pt x="447452" y="469198"/>
                  </a:lnTo>
                  <a:lnTo>
                    <a:pt x="447592" y="469134"/>
                  </a:lnTo>
                  <a:lnTo>
                    <a:pt x="448106" y="468975"/>
                  </a:lnTo>
                  <a:lnTo>
                    <a:pt x="448398" y="468943"/>
                  </a:lnTo>
                  <a:lnTo>
                    <a:pt x="448929" y="468825"/>
                  </a:lnTo>
                  <a:lnTo>
                    <a:pt x="450400" y="468207"/>
                  </a:lnTo>
                  <a:lnTo>
                    <a:pt x="450528" y="468275"/>
                  </a:lnTo>
                  <a:lnTo>
                    <a:pt x="450661" y="468320"/>
                  </a:lnTo>
                  <a:lnTo>
                    <a:pt x="450793" y="468298"/>
                  </a:lnTo>
                  <a:lnTo>
                    <a:pt x="451178" y="468139"/>
                  </a:lnTo>
                  <a:lnTo>
                    <a:pt x="451363" y="468034"/>
                  </a:lnTo>
                  <a:lnTo>
                    <a:pt x="451629" y="467853"/>
                  </a:lnTo>
                  <a:lnTo>
                    <a:pt x="451874" y="467512"/>
                  </a:lnTo>
                  <a:lnTo>
                    <a:pt x="452263" y="467007"/>
                  </a:lnTo>
                  <a:lnTo>
                    <a:pt x="452807" y="466153"/>
                  </a:lnTo>
                  <a:lnTo>
                    <a:pt x="453076" y="465485"/>
                  </a:lnTo>
                  <a:lnTo>
                    <a:pt x="453087" y="465135"/>
                  </a:lnTo>
                  <a:lnTo>
                    <a:pt x="453083" y="465004"/>
                  </a:lnTo>
                  <a:lnTo>
                    <a:pt x="453200" y="464477"/>
                  </a:lnTo>
                  <a:lnTo>
                    <a:pt x="453363" y="464159"/>
                  </a:lnTo>
                  <a:lnTo>
                    <a:pt x="453476" y="463673"/>
                  </a:lnTo>
                  <a:lnTo>
                    <a:pt x="453514" y="463546"/>
                  </a:lnTo>
                  <a:lnTo>
                    <a:pt x="453548" y="463413"/>
                  </a:lnTo>
                  <a:lnTo>
                    <a:pt x="453574" y="463286"/>
                  </a:lnTo>
                  <a:lnTo>
                    <a:pt x="453583" y="463091"/>
                  </a:lnTo>
                  <a:lnTo>
                    <a:pt x="453563" y="462841"/>
                  </a:lnTo>
                  <a:lnTo>
                    <a:pt x="453563" y="462673"/>
                  </a:lnTo>
                  <a:lnTo>
                    <a:pt x="453570" y="462423"/>
                  </a:lnTo>
                  <a:lnTo>
                    <a:pt x="453597" y="462014"/>
                  </a:lnTo>
                  <a:lnTo>
                    <a:pt x="453589" y="461887"/>
                  </a:lnTo>
                  <a:lnTo>
                    <a:pt x="453393" y="461364"/>
                  </a:lnTo>
                  <a:lnTo>
                    <a:pt x="453446" y="461146"/>
                  </a:lnTo>
                  <a:lnTo>
                    <a:pt x="453499" y="460787"/>
                  </a:lnTo>
                  <a:lnTo>
                    <a:pt x="453408" y="460538"/>
                  </a:lnTo>
                  <a:lnTo>
                    <a:pt x="453344" y="460410"/>
                  </a:lnTo>
                  <a:lnTo>
                    <a:pt x="453272" y="460174"/>
                  </a:lnTo>
                  <a:lnTo>
                    <a:pt x="453283" y="459770"/>
                  </a:lnTo>
                  <a:lnTo>
                    <a:pt x="453325" y="459642"/>
                  </a:lnTo>
                  <a:lnTo>
                    <a:pt x="453446" y="459297"/>
                  </a:lnTo>
                  <a:lnTo>
                    <a:pt x="453593" y="458834"/>
                  </a:lnTo>
                  <a:lnTo>
                    <a:pt x="453612" y="458457"/>
                  </a:lnTo>
                  <a:lnTo>
                    <a:pt x="453646" y="458016"/>
                  </a:lnTo>
                  <a:lnTo>
                    <a:pt x="453774" y="457725"/>
                  </a:lnTo>
                  <a:lnTo>
                    <a:pt x="453851" y="457475"/>
                  </a:lnTo>
                  <a:lnTo>
                    <a:pt x="453842" y="457344"/>
                  </a:lnTo>
                  <a:lnTo>
                    <a:pt x="453816" y="457207"/>
                  </a:lnTo>
                  <a:lnTo>
                    <a:pt x="453808" y="456735"/>
                  </a:lnTo>
                  <a:lnTo>
                    <a:pt x="453825" y="456603"/>
                  </a:lnTo>
                  <a:lnTo>
                    <a:pt x="453797" y="456453"/>
                  </a:lnTo>
                  <a:lnTo>
                    <a:pt x="453827" y="456026"/>
                  </a:lnTo>
                  <a:lnTo>
                    <a:pt x="453880" y="455844"/>
                  </a:lnTo>
                  <a:lnTo>
                    <a:pt x="453933" y="455676"/>
                  </a:lnTo>
                  <a:lnTo>
                    <a:pt x="453997" y="455513"/>
                  </a:lnTo>
                  <a:lnTo>
                    <a:pt x="454089" y="455245"/>
                  </a:lnTo>
                  <a:lnTo>
                    <a:pt x="454233" y="454895"/>
                  </a:lnTo>
                  <a:lnTo>
                    <a:pt x="454316" y="454749"/>
                  </a:lnTo>
                  <a:lnTo>
                    <a:pt x="454455" y="454536"/>
                  </a:lnTo>
                  <a:lnTo>
                    <a:pt x="454727" y="454227"/>
                  </a:lnTo>
                  <a:lnTo>
                    <a:pt x="454924" y="454063"/>
                  </a:lnTo>
                  <a:lnTo>
                    <a:pt x="455056" y="453968"/>
                  </a:lnTo>
                  <a:lnTo>
                    <a:pt x="455434" y="453681"/>
                  </a:lnTo>
                  <a:lnTo>
                    <a:pt x="455672" y="453441"/>
                  </a:lnTo>
                  <a:lnTo>
                    <a:pt x="456182" y="453096"/>
                  </a:lnTo>
                  <a:lnTo>
                    <a:pt x="456527" y="453068"/>
                  </a:lnTo>
                  <a:lnTo>
                    <a:pt x="456988" y="452986"/>
                  </a:lnTo>
                  <a:lnTo>
                    <a:pt x="457452" y="452809"/>
                  </a:lnTo>
                  <a:lnTo>
                    <a:pt x="458008" y="452577"/>
                  </a:lnTo>
                  <a:lnTo>
                    <a:pt x="458559" y="452337"/>
                  </a:lnTo>
                  <a:lnTo>
                    <a:pt x="458816" y="452137"/>
                  </a:lnTo>
                  <a:lnTo>
                    <a:pt x="459099" y="451960"/>
                  </a:lnTo>
                  <a:lnTo>
                    <a:pt x="459326" y="451805"/>
                  </a:lnTo>
                  <a:lnTo>
                    <a:pt x="459803" y="451137"/>
                  </a:lnTo>
                  <a:lnTo>
                    <a:pt x="459841" y="450987"/>
                  </a:lnTo>
                  <a:lnTo>
                    <a:pt x="459863" y="450829"/>
                  </a:lnTo>
                  <a:lnTo>
                    <a:pt x="459875" y="450670"/>
                  </a:lnTo>
                  <a:lnTo>
                    <a:pt x="459894" y="450511"/>
                  </a:lnTo>
                  <a:lnTo>
                    <a:pt x="460415" y="449924"/>
                  </a:lnTo>
                  <a:lnTo>
                    <a:pt x="460358" y="450292"/>
                  </a:lnTo>
                  <a:lnTo>
                    <a:pt x="460328" y="450433"/>
                  </a:lnTo>
                  <a:lnTo>
                    <a:pt x="460294" y="450569"/>
                  </a:lnTo>
                  <a:lnTo>
                    <a:pt x="460249" y="450715"/>
                  </a:lnTo>
                  <a:lnTo>
                    <a:pt x="460105" y="451156"/>
                  </a:lnTo>
                  <a:lnTo>
                    <a:pt x="460075" y="451305"/>
                  </a:lnTo>
                  <a:lnTo>
                    <a:pt x="460060" y="451460"/>
                  </a:lnTo>
                  <a:lnTo>
                    <a:pt x="460060" y="451615"/>
                  </a:lnTo>
                  <a:lnTo>
                    <a:pt x="460075" y="451933"/>
                  </a:lnTo>
                  <a:lnTo>
                    <a:pt x="460086" y="452091"/>
                  </a:lnTo>
                  <a:lnTo>
                    <a:pt x="460086" y="452551"/>
                  </a:lnTo>
                  <a:lnTo>
                    <a:pt x="460098" y="452705"/>
                  </a:lnTo>
                  <a:lnTo>
                    <a:pt x="460117" y="452855"/>
                  </a:lnTo>
                  <a:lnTo>
                    <a:pt x="460162" y="453018"/>
                  </a:lnTo>
                  <a:lnTo>
                    <a:pt x="460226" y="453182"/>
                  </a:lnTo>
                  <a:lnTo>
                    <a:pt x="460366" y="453500"/>
                  </a:lnTo>
                  <a:lnTo>
                    <a:pt x="460426" y="453668"/>
                  </a:lnTo>
                  <a:lnTo>
                    <a:pt x="460472" y="453845"/>
                  </a:lnTo>
                  <a:lnTo>
                    <a:pt x="460532" y="454213"/>
                  </a:lnTo>
                  <a:lnTo>
                    <a:pt x="460570" y="454395"/>
                  </a:lnTo>
                  <a:lnTo>
                    <a:pt x="460619" y="454572"/>
                  </a:lnTo>
                  <a:lnTo>
                    <a:pt x="460672" y="454722"/>
                  </a:lnTo>
                  <a:lnTo>
                    <a:pt x="460736" y="454872"/>
                  </a:lnTo>
                  <a:lnTo>
                    <a:pt x="460951" y="455313"/>
                  </a:lnTo>
                  <a:lnTo>
                    <a:pt x="461012" y="455444"/>
                  </a:lnTo>
                  <a:lnTo>
                    <a:pt x="461076" y="455572"/>
                  </a:lnTo>
                  <a:lnTo>
                    <a:pt x="461371" y="456067"/>
                  </a:lnTo>
                  <a:lnTo>
                    <a:pt x="461654" y="456426"/>
                  </a:lnTo>
                  <a:lnTo>
                    <a:pt x="461733" y="456553"/>
                  </a:lnTo>
                  <a:lnTo>
                    <a:pt x="461805" y="456703"/>
                  </a:lnTo>
                  <a:lnTo>
                    <a:pt x="461863" y="456857"/>
                  </a:lnTo>
                  <a:lnTo>
                    <a:pt x="461954" y="457180"/>
                  </a:lnTo>
                  <a:lnTo>
                    <a:pt x="462028" y="457457"/>
                  </a:lnTo>
                  <a:lnTo>
                    <a:pt x="462150" y="457921"/>
                  </a:lnTo>
                  <a:lnTo>
                    <a:pt x="462203" y="458061"/>
                  </a:lnTo>
                  <a:lnTo>
                    <a:pt x="462263" y="458202"/>
                  </a:lnTo>
                  <a:lnTo>
                    <a:pt x="462331" y="458338"/>
                  </a:lnTo>
                  <a:lnTo>
                    <a:pt x="462403" y="458470"/>
                  </a:lnTo>
                  <a:lnTo>
                    <a:pt x="462562" y="458720"/>
                  </a:lnTo>
                  <a:lnTo>
                    <a:pt x="462898" y="459193"/>
                  </a:lnTo>
                  <a:lnTo>
                    <a:pt x="463438" y="459842"/>
                  </a:lnTo>
                  <a:lnTo>
                    <a:pt x="463801" y="460297"/>
                  </a:lnTo>
                  <a:lnTo>
                    <a:pt x="463910" y="460456"/>
                  </a:lnTo>
                  <a:lnTo>
                    <a:pt x="463994" y="460587"/>
                  </a:lnTo>
                  <a:lnTo>
                    <a:pt x="464220" y="460992"/>
                  </a:lnTo>
                  <a:lnTo>
                    <a:pt x="464403" y="461292"/>
                  </a:lnTo>
                  <a:lnTo>
                    <a:pt x="464507" y="461455"/>
                  </a:lnTo>
                  <a:lnTo>
                    <a:pt x="464617" y="461619"/>
                  </a:lnTo>
                  <a:lnTo>
                    <a:pt x="464730" y="461778"/>
                  </a:lnTo>
                  <a:lnTo>
                    <a:pt x="464939" y="462037"/>
                  </a:lnTo>
                  <a:lnTo>
                    <a:pt x="465219" y="462337"/>
                  </a:lnTo>
                  <a:lnTo>
                    <a:pt x="465415" y="462555"/>
                  </a:lnTo>
                  <a:lnTo>
                    <a:pt x="465717" y="462909"/>
                  </a:lnTo>
                  <a:lnTo>
                    <a:pt x="465868" y="463100"/>
                  </a:lnTo>
                  <a:lnTo>
                    <a:pt x="466250" y="463546"/>
                  </a:lnTo>
                  <a:lnTo>
                    <a:pt x="466613" y="463895"/>
                  </a:lnTo>
                  <a:lnTo>
                    <a:pt x="467130" y="464409"/>
                  </a:lnTo>
                  <a:lnTo>
                    <a:pt x="467528" y="464609"/>
                  </a:lnTo>
                  <a:lnTo>
                    <a:pt x="468000" y="464922"/>
                  </a:lnTo>
                  <a:lnTo>
                    <a:pt x="468888" y="463877"/>
                  </a:lnTo>
                  <a:lnTo>
                    <a:pt x="468438" y="463309"/>
                  </a:lnTo>
                  <a:lnTo>
                    <a:pt x="468737" y="463300"/>
                  </a:lnTo>
                  <a:lnTo>
                    <a:pt x="469258" y="463277"/>
                  </a:lnTo>
                  <a:lnTo>
                    <a:pt x="470434" y="463727"/>
                  </a:lnTo>
                  <a:lnTo>
                    <a:pt x="471295" y="464372"/>
                  </a:lnTo>
                  <a:lnTo>
                    <a:pt x="471801" y="464740"/>
                  </a:lnTo>
                  <a:lnTo>
                    <a:pt x="472126" y="464872"/>
                  </a:lnTo>
                  <a:lnTo>
                    <a:pt x="472323" y="464936"/>
                  </a:lnTo>
                  <a:lnTo>
                    <a:pt x="472679" y="465031"/>
                  </a:lnTo>
                  <a:lnTo>
                    <a:pt x="472845" y="465099"/>
                  </a:lnTo>
                  <a:lnTo>
                    <a:pt x="473586" y="465794"/>
                  </a:lnTo>
                  <a:lnTo>
                    <a:pt x="473831" y="466276"/>
                  </a:lnTo>
                  <a:lnTo>
                    <a:pt x="473978" y="466476"/>
                  </a:lnTo>
                  <a:lnTo>
                    <a:pt x="474583" y="467148"/>
                  </a:lnTo>
                  <a:lnTo>
                    <a:pt x="474859" y="467621"/>
                  </a:lnTo>
                  <a:lnTo>
                    <a:pt x="475029" y="467784"/>
                  </a:lnTo>
                  <a:lnTo>
                    <a:pt x="475278" y="468044"/>
                  </a:lnTo>
                  <a:lnTo>
                    <a:pt x="475338" y="468189"/>
                  </a:lnTo>
                  <a:lnTo>
                    <a:pt x="475521" y="468430"/>
                  </a:lnTo>
                  <a:lnTo>
                    <a:pt x="475774" y="468575"/>
                  </a:lnTo>
                  <a:lnTo>
                    <a:pt x="476220" y="468757"/>
                  </a:lnTo>
                  <a:lnTo>
                    <a:pt x="476503" y="468998"/>
                  </a:lnTo>
                  <a:lnTo>
                    <a:pt x="476635" y="469134"/>
                  </a:lnTo>
                  <a:lnTo>
                    <a:pt x="476775" y="469270"/>
                  </a:lnTo>
                  <a:lnTo>
                    <a:pt x="478121" y="469879"/>
                  </a:lnTo>
                  <a:lnTo>
                    <a:pt x="478555" y="470047"/>
                  </a:lnTo>
                  <a:lnTo>
                    <a:pt x="479235" y="469629"/>
                  </a:lnTo>
                  <a:lnTo>
                    <a:pt x="479364" y="469579"/>
                  </a:lnTo>
                  <a:lnTo>
                    <a:pt x="479439" y="470801"/>
                  </a:lnTo>
                  <a:lnTo>
                    <a:pt x="479772" y="471142"/>
                  </a:lnTo>
                  <a:lnTo>
                    <a:pt x="479915" y="471260"/>
                  </a:lnTo>
                  <a:lnTo>
                    <a:pt x="480614" y="471583"/>
                  </a:lnTo>
                  <a:lnTo>
                    <a:pt x="480831" y="471610"/>
                  </a:lnTo>
                  <a:lnTo>
                    <a:pt x="481027" y="471615"/>
                  </a:lnTo>
                  <a:lnTo>
                    <a:pt x="481220" y="471606"/>
                  </a:lnTo>
                  <a:lnTo>
                    <a:pt x="481635" y="471555"/>
                  </a:lnTo>
                  <a:lnTo>
                    <a:pt x="481847" y="471528"/>
                  </a:lnTo>
                  <a:lnTo>
                    <a:pt x="482417" y="471478"/>
                  </a:lnTo>
                  <a:lnTo>
                    <a:pt x="482685" y="471433"/>
                  </a:lnTo>
                  <a:lnTo>
                    <a:pt x="482867" y="471406"/>
                  </a:lnTo>
                  <a:lnTo>
                    <a:pt x="483518" y="471337"/>
                  </a:lnTo>
                  <a:lnTo>
                    <a:pt x="483846" y="471247"/>
                  </a:lnTo>
                  <a:lnTo>
                    <a:pt x="484995" y="471664"/>
                  </a:lnTo>
                  <a:lnTo>
                    <a:pt x="485108" y="471855"/>
                  </a:lnTo>
                  <a:lnTo>
                    <a:pt x="485263" y="472155"/>
                  </a:lnTo>
                  <a:lnTo>
                    <a:pt x="485486" y="472555"/>
                  </a:lnTo>
                  <a:lnTo>
                    <a:pt x="485622" y="472823"/>
                  </a:lnTo>
                  <a:lnTo>
                    <a:pt x="485720" y="473795"/>
                  </a:lnTo>
                  <a:lnTo>
                    <a:pt x="485599" y="474122"/>
                  </a:lnTo>
                  <a:lnTo>
                    <a:pt x="485497" y="474450"/>
                  </a:lnTo>
                  <a:lnTo>
                    <a:pt x="485327" y="474845"/>
                  </a:lnTo>
                  <a:lnTo>
                    <a:pt x="485180" y="475222"/>
                  </a:lnTo>
                  <a:lnTo>
                    <a:pt x="484889" y="475572"/>
                  </a:lnTo>
                  <a:lnTo>
                    <a:pt x="485263" y="475867"/>
                  </a:lnTo>
                  <a:lnTo>
                    <a:pt x="485512" y="476140"/>
                  </a:lnTo>
                  <a:lnTo>
                    <a:pt x="485797" y="476372"/>
                  </a:lnTo>
                  <a:lnTo>
                    <a:pt x="485969" y="476526"/>
                  </a:lnTo>
                  <a:lnTo>
                    <a:pt x="486144" y="476672"/>
                  </a:lnTo>
                  <a:lnTo>
                    <a:pt x="486314" y="476789"/>
                  </a:lnTo>
                  <a:lnTo>
                    <a:pt x="486926" y="477290"/>
                  </a:lnTo>
                  <a:lnTo>
                    <a:pt x="487070" y="477403"/>
                  </a:lnTo>
                  <a:lnTo>
                    <a:pt x="487961" y="477494"/>
                  </a:lnTo>
                  <a:lnTo>
                    <a:pt x="488539" y="478007"/>
                  </a:lnTo>
                  <a:lnTo>
                    <a:pt x="488737" y="478212"/>
                  </a:lnTo>
                  <a:lnTo>
                    <a:pt x="488880" y="478380"/>
                  </a:lnTo>
                  <a:lnTo>
                    <a:pt x="489284" y="478866"/>
                  </a:lnTo>
                  <a:lnTo>
                    <a:pt x="489749" y="479234"/>
                  </a:lnTo>
                  <a:lnTo>
                    <a:pt x="490312" y="479643"/>
                  </a:lnTo>
                  <a:lnTo>
                    <a:pt x="490754" y="479789"/>
                  </a:lnTo>
                  <a:lnTo>
                    <a:pt x="491118" y="479866"/>
                  </a:lnTo>
                  <a:lnTo>
                    <a:pt x="491352" y="479952"/>
                  </a:lnTo>
                  <a:lnTo>
                    <a:pt x="491579" y="480052"/>
                  </a:lnTo>
                  <a:lnTo>
                    <a:pt x="491798" y="480152"/>
                  </a:lnTo>
                  <a:lnTo>
                    <a:pt x="492225" y="480379"/>
                  </a:lnTo>
                  <a:lnTo>
                    <a:pt x="492840" y="480674"/>
                  </a:lnTo>
                  <a:lnTo>
                    <a:pt x="493328" y="481070"/>
                  </a:lnTo>
                  <a:lnTo>
                    <a:pt x="493656" y="481456"/>
                  </a:lnTo>
                  <a:lnTo>
                    <a:pt x="493826" y="481642"/>
                  </a:lnTo>
                  <a:lnTo>
                    <a:pt x="494004" y="481824"/>
                  </a:lnTo>
                  <a:lnTo>
                    <a:pt x="494281" y="482074"/>
                  </a:lnTo>
                  <a:lnTo>
                    <a:pt x="494466" y="482238"/>
                  </a:lnTo>
                  <a:lnTo>
                    <a:pt x="494651" y="482419"/>
                  </a:lnTo>
                  <a:lnTo>
                    <a:pt x="495055" y="482946"/>
                  </a:lnTo>
                  <a:lnTo>
                    <a:pt x="495516" y="483491"/>
                  </a:lnTo>
                  <a:lnTo>
                    <a:pt x="495765" y="483623"/>
                  </a:lnTo>
                  <a:lnTo>
                    <a:pt x="496253" y="483837"/>
                  </a:lnTo>
                  <a:lnTo>
                    <a:pt x="496619" y="483869"/>
                  </a:lnTo>
                  <a:lnTo>
                    <a:pt x="496813" y="483850"/>
                  </a:lnTo>
                  <a:lnTo>
                    <a:pt x="497795" y="484382"/>
                  </a:lnTo>
                  <a:lnTo>
                    <a:pt x="497859" y="484523"/>
                  </a:lnTo>
                  <a:lnTo>
                    <a:pt x="497897" y="484668"/>
                  </a:lnTo>
                  <a:lnTo>
                    <a:pt x="497757" y="484973"/>
                  </a:lnTo>
                  <a:lnTo>
                    <a:pt x="497784" y="485236"/>
                  </a:lnTo>
                  <a:lnTo>
                    <a:pt x="498075" y="485232"/>
                  </a:lnTo>
                  <a:lnTo>
                    <a:pt x="498894" y="485545"/>
                  </a:lnTo>
                  <a:lnTo>
                    <a:pt x="499383" y="485632"/>
                  </a:lnTo>
                  <a:lnTo>
                    <a:pt x="501075" y="485372"/>
                  </a:lnTo>
                  <a:lnTo>
                    <a:pt x="501426" y="485105"/>
                  </a:lnTo>
                  <a:lnTo>
                    <a:pt x="501643" y="485132"/>
                  </a:lnTo>
                  <a:lnTo>
                    <a:pt x="502119" y="485114"/>
                  </a:lnTo>
                  <a:lnTo>
                    <a:pt x="502440" y="484800"/>
                  </a:lnTo>
                  <a:lnTo>
                    <a:pt x="502614" y="484696"/>
                  </a:lnTo>
                  <a:lnTo>
                    <a:pt x="502750" y="484609"/>
                  </a:lnTo>
                  <a:lnTo>
                    <a:pt x="502980" y="484436"/>
                  </a:lnTo>
                  <a:lnTo>
                    <a:pt x="503263" y="484196"/>
                  </a:lnTo>
                  <a:lnTo>
                    <a:pt x="503690" y="483832"/>
                  </a:lnTo>
                  <a:lnTo>
                    <a:pt x="503845" y="483510"/>
                  </a:lnTo>
                  <a:lnTo>
                    <a:pt x="503951" y="483378"/>
                  </a:lnTo>
                  <a:lnTo>
                    <a:pt x="504306" y="482987"/>
                  </a:lnTo>
                  <a:lnTo>
                    <a:pt x="504621" y="482555"/>
                  </a:lnTo>
                  <a:lnTo>
                    <a:pt x="504676" y="482428"/>
                  </a:lnTo>
                  <a:lnTo>
                    <a:pt x="504912" y="481951"/>
                  </a:lnTo>
                  <a:lnTo>
                    <a:pt x="504888" y="481238"/>
                  </a:lnTo>
                  <a:lnTo>
                    <a:pt x="504945" y="480911"/>
                  </a:lnTo>
                  <a:lnTo>
                    <a:pt x="505463" y="480475"/>
                  </a:lnTo>
                  <a:lnTo>
                    <a:pt x="505743" y="480434"/>
                  </a:lnTo>
                  <a:lnTo>
                    <a:pt x="505905" y="480138"/>
                  </a:lnTo>
                  <a:lnTo>
                    <a:pt x="506275" y="479707"/>
                  </a:lnTo>
                  <a:lnTo>
                    <a:pt x="506374" y="479484"/>
                  </a:lnTo>
                  <a:lnTo>
                    <a:pt x="506434" y="479325"/>
                  </a:lnTo>
                  <a:lnTo>
                    <a:pt x="506578" y="479011"/>
                  </a:lnTo>
                  <a:lnTo>
                    <a:pt x="506846" y="478639"/>
                  </a:lnTo>
                  <a:lnTo>
                    <a:pt x="507198" y="477471"/>
                  </a:lnTo>
                  <a:lnTo>
                    <a:pt x="507330" y="477185"/>
                  </a:lnTo>
                  <a:lnTo>
                    <a:pt x="507454" y="476712"/>
                  </a:lnTo>
                  <a:lnTo>
                    <a:pt x="507632" y="476449"/>
                  </a:lnTo>
                  <a:lnTo>
                    <a:pt x="508074" y="475699"/>
                  </a:lnTo>
                  <a:lnTo>
                    <a:pt x="508429" y="475054"/>
                  </a:lnTo>
                  <a:lnTo>
                    <a:pt x="508622" y="474413"/>
                  </a:lnTo>
                  <a:lnTo>
                    <a:pt x="508305" y="473927"/>
                  </a:lnTo>
                  <a:lnTo>
                    <a:pt x="508252" y="473586"/>
                  </a:lnTo>
                  <a:lnTo>
                    <a:pt x="508316" y="473277"/>
                  </a:lnTo>
                  <a:lnTo>
                    <a:pt x="508388" y="472928"/>
                  </a:lnTo>
                  <a:lnTo>
                    <a:pt x="508418" y="472560"/>
                  </a:lnTo>
                  <a:lnTo>
                    <a:pt x="508490" y="472092"/>
                  </a:lnTo>
                  <a:lnTo>
                    <a:pt x="508535" y="471674"/>
                  </a:lnTo>
                  <a:lnTo>
                    <a:pt x="508600" y="471101"/>
                  </a:lnTo>
                  <a:lnTo>
                    <a:pt x="508600" y="470851"/>
                  </a:lnTo>
                  <a:lnTo>
                    <a:pt x="508607" y="470719"/>
                  </a:lnTo>
                  <a:lnTo>
                    <a:pt x="508634" y="470451"/>
                  </a:lnTo>
                  <a:lnTo>
                    <a:pt x="508656" y="470315"/>
                  </a:lnTo>
                  <a:lnTo>
                    <a:pt x="508694" y="470174"/>
                  </a:lnTo>
                  <a:lnTo>
                    <a:pt x="508535" y="469565"/>
                  </a:lnTo>
                  <a:lnTo>
                    <a:pt x="508562" y="469370"/>
                  </a:lnTo>
                  <a:lnTo>
                    <a:pt x="508596" y="469170"/>
                  </a:lnTo>
                  <a:lnTo>
                    <a:pt x="508690" y="468689"/>
                  </a:lnTo>
                  <a:lnTo>
                    <a:pt x="508668" y="468325"/>
                  </a:lnTo>
                  <a:lnTo>
                    <a:pt x="508675" y="468148"/>
                  </a:lnTo>
                  <a:lnTo>
                    <a:pt x="508671" y="467884"/>
                  </a:lnTo>
                  <a:lnTo>
                    <a:pt x="508649" y="467707"/>
                  </a:lnTo>
                  <a:lnTo>
                    <a:pt x="508611" y="467339"/>
                  </a:lnTo>
                  <a:lnTo>
                    <a:pt x="508702" y="466944"/>
                  </a:lnTo>
                  <a:lnTo>
                    <a:pt x="509038" y="466499"/>
                  </a:lnTo>
                  <a:lnTo>
                    <a:pt x="509333" y="466262"/>
                  </a:lnTo>
                  <a:lnTo>
                    <a:pt x="509851" y="465817"/>
                  </a:lnTo>
                  <a:lnTo>
                    <a:pt x="509912" y="465540"/>
                  </a:lnTo>
                  <a:lnTo>
                    <a:pt x="509930" y="465390"/>
                  </a:lnTo>
                  <a:lnTo>
                    <a:pt x="509934" y="465240"/>
                  </a:lnTo>
                  <a:lnTo>
                    <a:pt x="509927" y="465085"/>
                  </a:lnTo>
                  <a:lnTo>
                    <a:pt x="509915" y="464931"/>
                  </a:lnTo>
                  <a:lnTo>
                    <a:pt x="509869" y="464558"/>
                  </a:lnTo>
                  <a:lnTo>
                    <a:pt x="509828" y="464340"/>
                  </a:lnTo>
                  <a:lnTo>
                    <a:pt x="509786" y="464163"/>
                  </a:lnTo>
                  <a:lnTo>
                    <a:pt x="509631" y="463604"/>
                  </a:lnTo>
                  <a:lnTo>
                    <a:pt x="509684" y="463373"/>
                  </a:lnTo>
                  <a:lnTo>
                    <a:pt x="509828" y="462900"/>
                  </a:lnTo>
                  <a:lnTo>
                    <a:pt x="509893" y="462755"/>
                  </a:lnTo>
                  <a:lnTo>
                    <a:pt x="510044" y="462491"/>
                  </a:lnTo>
                  <a:lnTo>
                    <a:pt x="510248" y="462033"/>
                  </a:lnTo>
                  <a:lnTo>
                    <a:pt x="510584" y="460865"/>
                  </a:lnTo>
                  <a:lnTo>
                    <a:pt x="510440" y="459693"/>
                  </a:lnTo>
                  <a:lnTo>
                    <a:pt x="510720" y="459438"/>
                  </a:lnTo>
                  <a:lnTo>
                    <a:pt x="510965" y="458893"/>
                  </a:lnTo>
                  <a:lnTo>
                    <a:pt x="510954" y="458716"/>
                  </a:lnTo>
                  <a:lnTo>
                    <a:pt x="510890" y="458184"/>
                  </a:lnTo>
                  <a:lnTo>
                    <a:pt x="510656" y="457671"/>
                  </a:lnTo>
                  <a:lnTo>
                    <a:pt x="510660" y="457516"/>
                  </a:lnTo>
                  <a:lnTo>
                    <a:pt x="510690" y="457221"/>
                  </a:lnTo>
                  <a:lnTo>
                    <a:pt x="510692" y="456971"/>
                  </a:lnTo>
                  <a:lnTo>
                    <a:pt x="510913" y="456349"/>
                  </a:lnTo>
                  <a:lnTo>
                    <a:pt x="511139" y="455867"/>
                  </a:lnTo>
                  <a:lnTo>
                    <a:pt x="511098" y="455617"/>
                  </a:lnTo>
                  <a:lnTo>
                    <a:pt x="511196" y="455054"/>
                  </a:lnTo>
                  <a:lnTo>
                    <a:pt x="511260" y="454854"/>
                  </a:lnTo>
                  <a:lnTo>
                    <a:pt x="511290" y="454713"/>
                  </a:lnTo>
                  <a:lnTo>
                    <a:pt x="511619" y="454304"/>
                  </a:lnTo>
                  <a:lnTo>
                    <a:pt x="511695" y="454036"/>
                  </a:lnTo>
                  <a:lnTo>
                    <a:pt x="511691" y="453881"/>
                  </a:lnTo>
                  <a:lnTo>
                    <a:pt x="511691" y="453727"/>
                  </a:lnTo>
                  <a:lnTo>
                    <a:pt x="511717" y="453537"/>
                  </a:lnTo>
                  <a:lnTo>
                    <a:pt x="511789" y="453295"/>
                  </a:lnTo>
                  <a:lnTo>
                    <a:pt x="511918" y="453005"/>
                  </a:lnTo>
                  <a:lnTo>
                    <a:pt x="511910" y="452820"/>
                  </a:lnTo>
                  <a:lnTo>
                    <a:pt x="511922" y="452659"/>
                  </a:lnTo>
                  <a:lnTo>
                    <a:pt x="512020" y="452014"/>
                  </a:lnTo>
                  <a:lnTo>
                    <a:pt x="511838" y="451683"/>
                  </a:lnTo>
                  <a:lnTo>
                    <a:pt x="511891" y="451333"/>
                  </a:lnTo>
                  <a:lnTo>
                    <a:pt x="511929" y="451169"/>
                  </a:lnTo>
                  <a:lnTo>
                    <a:pt x="511986" y="450701"/>
                  </a:lnTo>
                  <a:lnTo>
                    <a:pt x="511906" y="450529"/>
                  </a:lnTo>
                  <a:lnTo>
                    <a:pt x="511676" y="449938"/>
                  </a:lnTo>
                  <a:lnTo>
                    <a:pt x="511876" y="449357"/>
                  </a:lnTo>
                  <a:lnTo>
                    <a:pt x="511990" y="449125"/>
                  </a:lnTo>
                  <a:lnTo>
                    <a:pt x="512867" y="448084"/>
                  </a:lnTo>
                  <a:lnTo>
                    <a:pt x="512946" y="447948"/>
                  </a:lnTo>
                  <a:lnTo>
                    <a:pt x="513071" y="447757"/>
                  </a:lnTo>
                  <a:lnTo>
                    <a:pt x="513199" y="447575"/>
                  </a:lnTo>
                  <a:lnTo>
                    <a:pt x="513347" y="447271"/>
                  </a:lnTo>
                  <a:lnTo>
                    <a:pt x="513407" y="447103"/>
                  </a:lnTo>
                  <a:lnTo>
                    <a:pt x="513467" y="446917"/>
                  </a:lnTo>
                  <a:lnTo>
                    <a:pt x="513516" y="446726"/>
                  </a:lnTo>
                  <a:lnTo>
                    <a:pt x="513654" y="446098"/>
                  </a:lnTo>
                  <a:lnTo>
                    <a:pt x="513758" y="445649"/>
                  </a:lnTo>
                  <a:lnTo>
                    <a:pt x="513630" y="445190"/>
                  </a:lnTo>
                  <a:lnTo>
                    <a:pt x="513713" y="444986"/>
                  </a:lnTo>
                  <a:lnTo>
                    <a:pt x="513830" y="444468"/>
                  </a:lnTo>
                  <a:lnTo>
                    <a:pt x="513819" y="444191"/>
                  </a:lnTo>
                  <a:lnTo>
                    <a:pt x="513811" y="443777"/>
                  </a:lnTo>
                  <a:lnTo>
                    <a:pt x="513841" y="443641"/>
                  </a:lnTo>
                  <a:lnTo>
                    <a:pt x="513883" y="443500"/>
                  </a:lnTo>
                  <a:lnTo>
                    <a:pt x="513909" y="443364"/>
                  </a:lnTo>
                  <a:lnTo>
                    <a:pt x="513921" y="443232"/>
                  </a:lnTo>
                  <a:lnTo>
                    <a:pt x="514450" y="442319"/>
                  </a:lnTo>
                  <a:lnTo>
                    <a:pt x="514589" y="442219"/>
                  </a:lnTo>
                  <a:lnTo>
                    <a:pt x="514733" y="442137"/>
                  </a:lnTo>
                  <a:lnTo>
                    <a:pt x="515032" y="441928"/>
                  </a:lnTo>
                  <a:lnTo>
                    <a:pt x="515274" y="441742"/>
                  </a:lnTo>
                  <a:lnTo>
                    <a:pt x="515432" y="441642"/>
                  </a:lnTo>
                  <a:lnTo>
                    <a:pt x="515750" y="441474"/>
                  </a:lnTo>
                  <a:lnTo>
                    <a:pt x="516071" y="441347"/>
                  </a:lnTo>
                  <a:lnTo>
                    <a:pt x="517968" y="439857"/>
                  </a:lnTo>
                  <a:lnTo>
                    <a:pt x="518237" y="439620"/>
                  </a:lnTo>
                  <a:lnTo>
                    <a:pt x="518384" y="439439"/>
                  </a:lnTo>
                  <a:lnTo>
                    <a:pt x="518580" y="439175"/>
                  </a:lnTo>
                  <a:lnTo>
                    <a:pt x="519091" y="438457"/>
                  </a:lnTo>
                  <a:lnTo>
                    <a:pt x="519291" y="438217"/>
                  </a:lnTo>
                  <a:lnTo>
                    <a:pt x="519635" y="437785"/>
                  </a:lnTo>
                  <a:lnTo>
                    <a:pt x="520179" y="437153"/>
                  </a:lnTo>
                  <a:lnTo>
                    <a:pt x="520667" y="436781"/>
                  </a:lnTo>
                  <a:lnTo>
                    <a:pt x="520731" y="436640"/>
                  </a:lnTo>
                  <a:lnTo>
                    <a:pt x="520761" y="436481"/>
                  </a:lnTo>
                  <a:lnTo>
                    <a:pt x="520780" y="436317"/>
                  </a:lnTo>
                  <a:lnTo>
                    <a:pt x="520806" y="436154"/>
                  </a:lnTo>
                  <a:lnTo>
                    <a:pt x="521286" y="435468"/>
                  </a:lnTo>
                  <a:lnTo>
                    <a:pt x="521381" y="435318"/>
                  </a:lnTo>
                  <a:lnTo>
                    <a:pt x="521540" y="434996"/>
                  </a:lnTo>
                  <a:lnTo>
                    <a:pt x="521623" y="434841"/>
                  </a:lnTo>
                  <a:lnTo>
                    <a:pt x="521717" y="434696"/>
                  </a:lnTo>
                  <a:lnTo>
                    <a:pt x="521838" y="434555"/>
                  </a:lnTo>
                  <a:lnTo>
                    <a:pt x="521970" y="434423"/>
                  </a:lnTo>
                  <a:lnTo>
                    <a:pt x="522454" y="433987"/>
                  </a:lnTo>
                  <a:lnTo>
                    <a:pt x="522715" y="433546"/>
                  </a:lnTo>
                  <a:lnTo>
                    <a:pt x="522787" y="432992"/>
                  </a:lnTo>
                  <a:lnTo>
                    <a:pt x="522949" y="432669"/>
                  </a:lnTo>
                  <a:lnTo>
                    <a:pt x="522995" y="432542"/>
                  </a:lnTo>
                  <a:lnTo>
                    <a:pt x="523036" y="432410"/>
                  </a:lnTo>
                  <a:lnTo>
                    <a:pt x="523108" y="432147"/>
                  </a:lnTo>
                  <a:lnTo>
                    <a:pt x="523138" y="432015"/>
                  </a:lnTo>
                  <a:lnTo>
                    <a:pt x="523165" y="431870"/>
                  </a:lnTo>
                  <a:lnTo>
                    <a:pt x="523202" y="431575"/>
                  </a:lnTo>
                  <a:lnTo>
                    <a:pt x="523229" y="431429"/>
                  </a:lnTo>
                  <a:lnTo>
                    <a:pt x="523270" y="431293"/>
                  </a:lnTo>
                  <a:lnTo>
                    <a:pt x="523602" y="430802"/>
                  </a:lnTo>
                  <a:lnTo>
                    <a:pt x="523852" y="430600"/>
                  </a:lnTo>
                  <a:lnTo>
                    <a:pt x="523819" y="430444"/>
                  </a:lnTo>
                  <a:lnTo>
                    <a:pt x="523798" y="430298"/>
                  </a:lnTo>
                  <a:lnTo>
                    <a:pt x="523417" y="429612"/>
                  </a:lnTo>
                  <a:lnTo>
                    <a:pt x="523411" y="429480"/>
                  </a:lnTo>
                  <a:lnTo>
                    <a:pt x="523445" y="429335"/>
                  </a:lnTo>
                  <a:lnTo>
                    <a:pt x="523498" y="429189"/>
                  </a:lnTo>
                  <a:lnTo>
                    <a:pt x="523542" y="429040"/>
                  </a:lnTo>
                  <a:lnTo>
                    <a:pt x="523494" y="428699"/>
                  </a:lnTo>
                  <a:lnTo>
                    <a:pt x="523377" y="428412"/>
                  </a:lnTo>
                  <a:lnTo>
                    <a:pt x="523270" y="428054"/>
                  </a:lnTo>
                  <a:lnTo>
                    <a:pt x="523222" y="427872"/>
                  </a:lnTo>
                  <a:lnTo>
                    <a:pt x="523183" y="427690"/>
                  </a:lnTo>
                  <a:lnTo>
                    <a:pt x="523154" y="427504"/>
                  </a:lnTo>
                  <a:lnTo>
                    <a:pt x="523138" y="427327"/>
                  </a:lnTo>
                  <a:lnTo>
                    <a:pt x="523134" y="427145"/>
                  </a:lnTo>
                  <a:lnTo>
                    <a:pt x="523138" y="426963"/>
                  </a:lnTo>
                  <a:lnTo>
                    <a:pt x="523168" y="426604"/>
                  </a:lnTo>
                  <a:lnTo>
                    <a:pt x="523192" y="426459"/>
                  </a:lnTo>
                  <a:lnTo>
                    <a:pt x="523285" y="426028"/>
                  </a:lnTo>
                  <a:lnTo>
                    <a:pt x="523300" y="425887"/>
                  </a:lnTo>
                  <a:lnTo>
                    <a:pt x="523300" y="425755"/>
                  </a:lnTo>
                  <a:lnTo>
                    <a:pt x="523290" y="425619"/>
                  </a:lnTo>
                  <a:lnTo>
                    <a:pt x="523260" y="425355"/>
                  </a:lnTo>
                  <a:lnTo>
                    <a:pt x="523251" y="425223"/>
                  </a:lnTo>
                  <a:lnTo>
                    <a:pt x="523245" y="425023"/>
                  </a:lnTo>
                  <a:lnTo>
                    <a:pt x="523236" y="424614"/>
                  </a:lnTo>
                  <a:lnTo>
                    <a:pt x="523260" y="424424"/>
                  </a:lnTo>
                  <a:lnTo>
                    <a:pt x="523387" y="424183"/>
                  </a:lnTo>
                  <a:lnTo>
                    <a:pt x="523845" y="423529"/>
                  </a:lnTo>
                  <a:lnTo>
                    <a:pt x="523940" y="423252"/>
                  </a:lnTo>
                  <a:lnTo>
                    <a:pt x="524057" y="422888"/>
                  </a:lnTo>
                  <a:lnTo>
                    <a:pt x="524121" y="422707"/>
                  </a:lnTo>
                  <a:lnTo>
                    <a:pt x="524193" y="422534"/>
                  </a:lnTo>
                  <a:lnTo>
                    <a:pt x="524276" y="422389"/>
                  </a:lnTo>
                  <a:lnTo>
                    <a:pt x="524374" y="422248"/>
                  </a:lnTo>
                  <a:lnTo>
                    <a:pt x="524635" y="421198"/>
                  </a:lnTo>
                  <a:lnTo>
                    <a:pt x="524635" y="421039"/>
                  </a:lnTo>
                  <a:lnTo>
                    <a:pt x="524665" y="420726"/>
                  </a:lnTo>
                  <a:lnTo>
                    <a:pt x="524684" y="420572"/>
                  </a:lnTo>
                  <a:lnTo>
                    <a:pt x="524714" y="420163"/>
                  </a:lnTo>
                  <a:lnTo>
                    <a:pt x="524714" y="419872"/>
                  </a:lnTo>
                  <a:lnTo>
                    <a:pt x="524722" y="419631"/>
                  </a:lnTo>
                  <a:lnTo>
                    <a:pt x="524744" y="419340"/>
                  </a:lnTo>
                  <a:lnTo>
                    <a:pt x="524763" y="419199"/>
                  </a:lnTo>
                  <a:lnTo>
                    <a:pt x="524979" y="418518"/>
                  </a:lnTo>
                  <a:lnTo>
                    <a:pt x="524967" y="418341"/>
                  </a:lnTo>
                  <a:lnTo>
                    <a:pt x="524914" y="418150"/>
                  </a:lnTo>
                  <a:lnTo>
                    <a:pt x="524846" y="417964"/>
                  </a:lnTo>
                  <a:lnTo>
                    <a:pt x="524801" y="417782"/>
                  </a:lnTo>
                  <a:lnTo>
                    <a:pt x="525293" y="416855"/>
                  </a:lnTo>
                  <a:lnTo>
                    <a:pt x="525332" y="415999"/>
                  </a:lnTo>
                  <a:lnTo>
                    <a:pt x="525277" y="415688"/>
                  </a:lnTo>
                  <a:lnTo>
                    <a:pt x="525266" y="415520"/>
                  </a:lnTo>
                  <a:lnTo>
                    <a:pt x="525277" y="415338"/>
                  </a:lnTo>
                  <a:lnTo>
                    <a:pt x="525300" y="415161"/>
                  </a:lnTo>
                  <a:lnTo>
                    <a:pt x="525330" y="414979"/>
                  </a:lnTo>
                  <a:lnTo>
                    <a:pt x="525368" y="414802"/>
                  </a:lnTo>
                  <a:lnTo>
                    <a:pt x="525402" y="414620"/>
                  </a:lnTo>
                  <a:lnTo>
                    <a:pt x="525443" y="414330"/>
                  </a:lnTo>
                  <a:lnTo>
                    <a:pt x="525496" y="414043"/>
                  </a:lnTo>
                  <a:lnTo>
                    <a:pt x="525530" y="413902"/>
                  </a:lnTo>
                  <a:lnTo>
                    <a:pt x="525587" y="413744"/>
                  </a:lnTo>
                  <a:lnTo>
                    <a:pt x="525739" y="413439"/>
                  </a:lnTo>
                  <a:lnTo>
                    <a:pt x="525802" y="413285"/>
                  </a:lnTo>
                  <a:lnTo>
                    <a:pt x="525845" y="413125"/>
                  </a:lnTo>
                  <a:lnTo>
                    <a:pt x="525855" y="412962"/>
                  </a:lnTo>
                  <a:lnTo>
                    <a:pt x="525847" y="412794"/>
                  </a:lnTo>
                  <a:lnTo>
                    <a:pt x="525830" y="412621"/>
                  </a:lnTo>
                  <a:lnTo>
                    <a:pt x="525806" y="412453"/>
                  </a:lnTo>
                  <a:lnTo>
                    <a:pt x="525798" y="412281"/>
                  </a:lnTo>
                  <a:lnTo>
                    <a:pt x="525795" y="412090"/>
                  </a:lnTo>
                  <a:lnTo>
                    <a:pt x="525908" y="411336"/>
                  </a:lnTo>
                  <a:lnTo>
                    <a:pt x="526823" y="410245"/>
                  </a:lnTo>
                  <a:lnTo>
                    <a:pt x="527541" y="410100"/>
                  </a:lnTo>
                  <a:lnTo>
                    <a:pt x="527756" y="409973"/>
                  </a:lnTo>
                  <a:lnTo>
                    <a:pt x="527915" y="409896"/>
                  </a:lnTo>
                  <a:lnTo>
                    <a:pt x="528323" y="409687"/>
                  </a:lnTo>
                  <a:lnTo>
                    <a:pt x="528942" y="409241"/>
                  </a:lnTo>
                  <a:lnTo>
                    <a:pt x="530141" y="408429"/>
                  </a:lnTo>
                  <a:lnTo>
                    <a:pt x="530273" y="408397"/>
                  </a:lnTo>
                  <a:lnTo>
                    <a:pt x="530477" y="408388"/>
                  </a:lnTo>
                  <a:lnTo>
                    <a:pt x="530659" y="408415"/>
                  </a:lnTo>
                  <a:lnTo>
                    <a:pt x="530844" y="408433"/>
                  </a:lnTo>
                  <a:lnTo>
                    <a:pt x="531029" y="408447"/>
                  </a:lnTo>
                  <a:lnTo>
                    <a:pt x="531214" y="408451"/>
                  </a:lnTo>
                  <a:lnTo>
                    <a:pt x="531399" y="408447"/>
                  </a:lnTo>
                  <a:lnTo>
                    <a:pt x="531600" y="408429"/>
                  </a:lnTo>
                  <a:lnTo>
                    <a:pt x="531804" y="408397"/>
                  </a:lnTo>
                  <a:lnTo>
                    <a:pt x="532208" y="408319"/>
                  </a:lnTo>
                  <a:lnTo>
                    <a:pt x="532409" y="408287"/>
                  </a:lnTo>
                  <a:lnTo>
                    <a:pt x="532628" y="408260"/>
                  </a:lnTo>
                  <a:lnTo>
                    <a:pt x="533070" y="408219"/>
                  </a:lnTo>
                  <a:lnTo>
                    <a:pt x="533633" y="408160"/>
                  </a:lnTo>
                  <a:lnTo>
                    <a:pt x="534233" y="408056"/>
                  </a:lnTo>
                  <a:lnTo>
                    <a:pt x="534657" y="407838"/>
                  </a:lnTo>
                  <a:lnTo>
                    <a:pt x="534967" y="407734"/>
                  </a:lnTo>
                  <a:lnTo>
                    <a:pt x="535126" y="407693"/>
                  </a:lnTo>
                  <a:lnTo>
                    <a:pt x="535288" y="407661"/>
                  </a:lnTo>
                  <a:lnTo>
                    <a:pt x="535451" y="407633"/>
                  </a:lnTo>
                  <a:lnTo>
                    <a:pt x="535579" y="407629"/>
                  </a:lnTo>
                  <a:lnTo>
                    <a:pt x="536165" y="407488"/>
                  </a:lnTo>
                  <a:lnTo>
                    <a:pt x="536384" y="407175"/>
                  </a:lnTo>
                  <a:lnTo>
                    <a:pt x="536827" y="406543"/>
                  </a:lnTo>
                  <a:lnTo>
                    <a:pt x="537261" y="406643"/>
                  </a:lnTo>
                  <a:lnTo>
                    <a:pt x="537473" y="406702"/>
                  </a:lnTo>
                  <a:lnTo>
                    <a:pt x="537658" y="406784"/>
                  </a:lnTo>
                  <a:lnTo>
                    <a:pt x="537900" y="406943"/>
                  </a:lnTo>
                  <a:lnTo>
                    <a:pt x="538058" y="407234"/>
                  </a:lnTo>
                  <a:lnTo>
                    <a:pt x="538228" y="407438"/>
                  </a:lnTo>
                  <a:lnTo>
                    <a:pt x="538357" y="407488"/>
                  </a:lnTo>
                  <a:lnTo>
                    <a:pt x="538497" y="407520"/>
                  </a:lnTo>
                  <a:lnTo>
                    <a:pt x="538789" y="407556"/>
                  </a:lnTo>
                  <a:lnTo>
                    <a:pt x="538935" y="407565"/>
                  </a:lnTo>
                  <a:lnTo>
                    <a:pt x="539082" y="407561"/>
                  </a:lnTo>
                  <a:lnTo>
                    <a:pt x="539384" y="407534"/>
                  </a:lnTo>
                  <a:lnTo>
                    <a:pt x="539656" y="407515"/>
                  </a:lnTo>
                  <a:lnTo>
                    <a:pt x="539903" y="407506"/>
                  </a:lnTo>
                  <a:lnTo>
                    <a:pt x="540149" y="407488"/>
                  </a:lnTo>
                  <a:lnTo>
                    <a:pt x="540432" y="407461"/>
                  </a:lnTo>
                  <a:lnTo>
                    <a:pt x="540711" y="407424"/>
                  </a:lnTo>
                  <a:lnTo>
                    <a:pt x="541082" y="407397"/>
                  </a:lnTo>
                  <a:lnTo>
                    <a:pt x="541308" y="407388"/>
                  </a:lnTo>
                  <a:lnTo>
                    <a:pt x="541822" y="407352"/>
                  </a:lnTo>
                  <a:lnTo>
                    <a:pt x="541954" y="407334"/>
                  </a:lnTo>
                  <a:lnTo>
                    <a:pt x="542083" y="407302"/>
                  </a:lnTo>
                  <a:lnTo>
                    <a:pt x="542707" y="406648"/>
                  </a:lnTo>
                  <a:lnTo>
                    <a:pt x="542715" y="406520"/>
                  </a:lnTo>
                  <a:lnTo>
                    <a:pt x="542813" y="405971"/>
                  </a:lnTo>
                  <a:lnTo>
                    <a:pt x="542953" y="405944"/>
                  </a:lnTo>
                  <a:lnTo>
                    <a:pt x="543300" y="405948"/>
                  </a:lnTo>
                  <a:lnTo>
                    <a:pt x="543470" y="406030"/>
                  </a:lnTo>
                  <a:lnTo>
                    <a:pt x="543648" y="406098"/>
                  </a:lnTo>
                  <a:lnTo>
                    <a:pt x="543829" y="406152"/>
                  </a:lnTo>
                  <a:lnTo>
                    <a:pt x="544014" y="406193"/>
                  </a:lnTo>
                  <a:lnTo>
                    <a:pt x="544298" y="406230"/>
                  </a:lnTo>
                  <a:lnTo>
                    <a:pt x="544499" y="406239"/>
                  </a:lnTo>
                  <a:lnTo>
                    <a:pt x="544790" y="406225"/>
                  </a:lnTo>
                  <a:lnTo>
                    <a:pt x="545054" y="406198"/>
                  </a:lnTo>
                  <a:lnTo>
                    <a:pt x="545334" y="406157"/>
                  </a:lnTo>
                  <a:lnTo>
                    <a:pt x="545753" y="406098"/>
                  </a:lnTo>
                  <a:lnTo>
                    <a:pt x="545881" y="406103"/>
                  </a:lnTo>
                  <a:lnTo>
                    <a:pt x="546361" y="405894"/>
                  </a:lnTo>
                  <a:lnTo>
                    <a:pt x="546561" y="405785"/>
                  </a:lnTo>
                  <a:lnTo>
                    <a:pt x="547269" y="405603"/>
                  </a:lnTo>
                  <a:lnTo>
                    <a:pt x="547570" y="405526"/>
                  </a:lnTo>
                  <a:lnTo>
                    <a:pt x="547707" y="405498"/>
                  </a:lnTo>
                  <a:lnTo>
                    <a:pt x="548353" y="405112"/>
                  </a:lnTo>
                  <a:lnTo>
                    <a:pt x="548519" y="405062"/>
                  </a:lnTo>
                  <a:lnTo>
                    <a:pt x="548859" y="404971"/>
                  </a:lnTo>
                  <a:lnTo>
                    <a:pt x="549026" y="404921"/>
                  </a:lnTo>
                  <a:lnTo>
                    <a:pt x="549188" y="404862"/>
                  </a:lnTo>
                  <a:lnTo>
                    <a:pt x="549403" y="404762"/>
                  </a:lnTo>
                  <a:lnTo>
                    <a:pt x="549607" y="404644"/>
                  </a:lnTo>
                  <a:lnTo>
                    <a:pt x="549809" y="404517"/>
                  </a:lnTo>
                  <a:lnTo>
                    <a:pt x="550008" y="404385"/>
                  </a:lnTo>
                  <a:lnTo>
                    <a:pt x="550208" y="404263"/>
                  </a:lnTo>
                  <a:lnTo>
                    <a:pt x="550609" y="404058"/>
                  </a:lnTo>
                  <a:lnTo>
                    <a:pt x="551051" y="403867"/>
                  </a:lnTo>
                  <a:lnTo>
                    <a:pt x="551475" y="403672"/>
                  </a:lnTo>
                  <a:lnTo>
                    <a:pt x="551724" y="403504"/>
                  </a:lnTo>
                  <a:lnTo>
                    <a:pt x="552064" y="403322"/>
                  </a:lnTo>
                  <a:lnTo>
                    <a:pt x="552911" y="402954"/>
                  </a:lnTo>
                  <a:lnTo>
                    <a:pt x="553145" y="402918"/>
                  </a:lnTo>
                  <a:lnTo>
                    <a:pt x="554211" y="402436"/>
                  </a:lnTo>
                  <a:lnTo>
                    <a:pt x="554377" y="402450"/>
                  </a:lnTo>
                  <a:lnTo>
                    <a:pt x="554687" y="402509"/>
                  </a:lnTo>
                  <a:lnTo>
                    <a:pt x="554830" y="402546"/>
                  </a:lnTo>
                  <a:lnTo>
                    <a:pt x="555102" y="402641"/>
                  </a:lnTo>
                  <a:lnTo>
                    <a:pt x="555314" y="402791"/>
                  </a:lnTo>
                  <a:lnTo>
                    <a:pt x="555455" y="403000"/>
                  </a:lnTo>
                  <a:lnTo>
                    <a:pt x="555661" y="403359"/>
                  </a:lnTo>
                  <a:lnTo>
                    <a:pt x="555738" y="403504"/>
                  </a:lnTo>
                  <a:lnTo>
                    <a:pt x="555812" y="403650"/>
                  </a:lnTo>
                  <a:lnTo>
                    <a:pt x="555878" y="403799"/>
                  </a:lnTo>
                  <a:lnTo>
                    <a:pt x="555938" y="403949"/>
                  </a:lnTo>
                  <a:lnTo>
                    <a:pt x="556029" y="404235"/>
                  </a:lnTo>
                  <a:lnTo>
                    <a:pt x="556070" y="404381"/>
                  </a:lnTo>
                  <a:lnTo>
                    <a:pt x="556089" y="404522"/>
                  </a:lnTo>
                  <a:lnTo>
                    <a:pt x="555957" y="405017"/>
                  </a:lnTo>
                  <a:lnTo>
                    <a:pt x="555590" y="405239"/>
                  </a:lnTo>
                  <a:lnTo>
                    <a:pt x="555231" y="405321"/>
                  </a:lnTo>
                  <a:lnTo>
                    <a:pt x="554777" y="405530"/>
                  </a:lnTo>
                  <a:lnTo>
                    <a:pt x="554351" y="405866"/>
                  </a:lnTo>
                  <a:lnTo>
                    <a:pt x="553950" y="406280"/>
                  </a:lnTo>
                  <a:lnTo>
                    <a:pt x="553576" y="406734"/>
                  </a:lnTo>
                  <a:lnTo>
                    <a:pt x="553224" y="407175"/>
                  </a:lnTo>
                  <a:lnTo>
                    <a:pt x="552926" y="407597"/>
                  </a:lnTo>
                  <a:lnTo>
                    <a:pt x="552661" y="408051"/>
                  </a:lnTo>
                  <a:lnTo>
                    <a:pt x="552416" y="408519"/>
                  </a:lnTo>
                  <a:lnTo>
                    <a:pt x="552166" y="408983"/>
                  </a:lnTo>
                  <a:lnTo>
                    <a:pt x="551902" y="409437"/>
                  </a:lnTo>
                  <a:lnTo>
                    <a:pt x="551550" y="409955"/>
                  </a:lnTo>
                  <a:lnTo>
                    <a:pt x="550798" y="410963"/>
                  </a:lnTo>
                  <a:lnTo>
                    <a:pt x="550428" y="411468"/>
                  </a:lnTo>
                  <a:lnTo>
                    <a:pt x="550080" y="411990"/>
                  </a:lnTo>
                  <a:lnTo>
                    <a:pt x="549797" y="412453"/>
                  </a:lnTo>
                  <a:lnTo>
                    <a:pt x="549528" y="412921"/>
                  </a:lnTo>
                  <a:lnTo>
                    <a:pt x="549007" y="413871"/>
                  </a:lnTo>
                  <a:lnTo>
                    <a:pt x="548478" y="414879"/>
                  </a:lnTo>
                  <a:lnTo>
                    <a:pt x="548209" y="415406"/>
                  </a:lnTo>
                  <a:lnTo>
                    <a:pt x="547680" y="416474"/>
                  </a:lnTo>
                  <a:lnTo>
                    <a:pt x="547423" y="417010"/>
                  </a:lnTo>
                  <a:lnTo>
                    <a:pt x="547219" y="417464"/>
                  </a:lnTo>
                  <a:lnTo>
                    <a:pt x="547030" y="417927"/>
                  </a:lnTo>
                  <a:lnTo>
                    <a:pt x="546834" y="418386"/>
                  </a:lnTo>
                  <a:lnTo>
                    <a:pt x="546630" y="418841"/>
                  </a:lnTo>
                  <a:lnTo>
                    <a:pt x="546399" y="419281"/>
                  </a:lnTo>
                  <a:lnTo>
                    <a:pt x="546127" y="419699"/>
                  </a:lnTo>
                  <a:lnTo>
                    <a:pt x="545821" y="420104"/>
                  </a:lnTo>
                  <a:lnTo>
                    <a:pt x="545511" y="420499"/>
                  </a:lnTo>
                  <a:lnTo>
                    <a:pt x="545220" y="420908"/>
                  </a:lnTo>
                  <a:lnTo>
                    <a:pt x="544982" y="421344"/>
                  </a:lnTo>
                  <a:lnTo>
                    <a:pt x="544887" y="421575"/>
                  </a:lnTo>
                  <a:lnTo>
                    <a:pt x="544740" y="422057"/>
                  </a:lnTo>
                  <a:lnTo>
                    <a:pt x="544661" y="422293"/>
                  </a:lnTo>
                  <a:lnTo>
                    <a:pt x="544566" y="422529"/>
                  </a:lnTo>
                  <a:lnTo>
                    <a:pt x="544392" y="422857"/>
                  </a:lnTo>
                  <a:lnTo>
                    <a:pt x="544196" y="423170"/>
                  </a:lnTo>
                  <a:lnTo>
                    <a:pt x="543761" y="423788"/>
                  </a:lnTo>
                  <a:lnTo>
                    <a:pt x="543255" y="424546"/>
                  </a:lnTo>
                  <a:lnTo>
                    <a:pt x="542945" y="424987"/>
                  </a:lnTo>
                  <a:lnTo>
                    <a:pt x="542643" y="425432"/>
                  </a:lnTo>
                  <a:lnTo>
                    <a:pt x="542363" y="425887"/>
                  </a:lnTo>
                  <a:lnTo>
                    <a:pt x="542129" y="426359"/>
                  </a:lnTo>
                  <a:lnTo>
                    <a:pt x="541962" y="426836"/>
                  </a:lnTo>
                  <a:lnTo>
                    <a:pt x="541841" y="427331"/>
                  </a:lnTo>
                  <a:lnTo>
                    <a:pt x="541634" y="428340"/>
                  </a:lnTo>
                  <a:lnTo>
                    <a:pt x="541498" y="428835"/>
                  </a:lnTo>
                  <a:lnTo>
                    <a:pt x="541074" y="429889"/>
                  </a:lnTo>
                  <a:lnTo>
                    <a:pt x="540545" y="430907"/>
                  </a:lnTo>
                  <a:lnTo>
                    <a:pt x="539975" y="431906"/>
                  </a:lnTo>
                  <a:lnTo>
                    <a:pt x="539423" y="432919"/>
                  </a:lnTo>
                  <a:lnTo>
                    <a:pt x="538939" y="433960"/>
                  </a:lnTo>
                  <a:lnTo>
                    <a:pt x="538716" y="434541"/>
                  </a:lnTo>
                  <a:lnTo>
                    <a:pt x="538504" y="435136"/>
                  </a:lnTo>
                  <a:lnTo>
                    <a:pt x="538104" y="436327"/>
                  </a:lnTo>
                  <a:lnTo>
                    <a:pt x="537911" y="436889"/>
                  </a:lnTo>
                  <a:lnTo>
                    <a:pt x="537174" y="439062"/>
                  </a:lnTo>
                  <a:lnTo>
                    <a:pt x="536921" y="439770"/>
                  </a:lnTo>
                  <a:lnTo>
                    <a:pt x="536656" y="440474"/>
                  </a:lnTo>
                  <a:lnTo>
                    <a:pt x="536418" y="441051"/>
                  </a:lnTo>
                  <a:lnTo>
                    <a:pt x="536173" y="441624"/>
                  </a:lnTo>
                  <a:lnTo>
                    <a:pt x="535919" y="442192"/>
                  </a:lnTo>
                  <a:lnTo>
                    <a:pt x="535666" y="442764"/>
                  </a:lnTo>
                  <a:lnTo>
                    <a:pt x="535137" y="444023"/>
                  </a:lnTo>
                  <a:lnTo>
                    <a:pt x="534854" y="444709"/>
                  </a:lnTo>
                  <a:lnTo>
                    <a:pt x="534581" y="445395"/>
                  </a:lnTo>
                  <a:lnTo>
                    <a:pt x="534321" y="446090"/>
                  </a:lnTo>
                  <a:lnTo>
                    <a:pt x="534079" y="446790"/>
                  </a:lnTo>
                  <a:lnTo>
                    <a:pt x="533875" y="447539"/>
                  </a:lnTo>
                  <a:lnTo>
                    <a:pt x="533709" y="448302"/>
                  </a:lnTo>
                  <a:lnTo>
                    <a:pt x="533550" y="449066"/>
                  </a:lnTo>
                  <a:lnTo>
                    <a:pt x="533368" y="449820"/>
                  </a:lnTo>
                  <a:lnTo>
                    <a:pt x="533127" y="450551"/>
                  </a:lnTo>
                  <a:lnTo>
                    <a:pt x="532873" y="451165"/>
                  </a:lnTo>
                  <a:lnTo>
                    <a:pt x="532590" y="451769"/>
                  </a:lnTo>
                  <a:lnTo>
                    <a:pt x="532284" y="452364"/>
                  </a:lnTo>
                  <a:lnTo>
                    <a:pt x="531951" y="452946"/>
                  </a:lnTo>
                  <a:lnTo>
                    <a:pt x="531596" y="453504"/>
                  </a:lnTo>
                  <a:lnTo>
                    <a:pt x="531452" y="453795"/>
                  </a:lnTo>
                  <a:lnTo>
                    <a:pt x="531320" y="454095"/>
                  </a:lnTo>
                  <a:lnTo>
                    <a:pt x="531195" y="454395"/>
                  </a:lnTo>
                  <a:lnTo>
                    <a:pt x="531082" y="454699"/>
                  </a:lnTo>
                  <a:lnTo>
                    <a:pt x="530955" y="455119"/>
                  </a:lnTo>
                  <a:lnTo>
                    <a:pt x="530821" y="455717"/>
                  </a:lnTo>
                  <a:lnTo>
                    <a:pt x="530753" y="456453"/>
                  </a:lnTo>
                  <a:lnTo>
                    <a:pt x="530716" y="457203"/>
                  </a:lnTo>
                  <a:lnTo>
                    <a:pt x="530647" y="457939"/>
                  </a:lnTo>
                  <a:lnTo>
                    <a:pt x="530496" y="458652"/>
                  </a:lnTo>
                  <a:lnTo>
                    <a:pt x="530247" y="459275"/>
                  </a:lnTo>
                  <a:lnTo>
                    <a:pt x="529929" y="459874"/>
                  </a:lnTo>
                  <a:lnTo>
                    <a:pt x="529586" y="460469"/>
                  </a:lnTo>
                  <a:lnTo>
                    <a:pt x="529264" y="461065"/>
                  </a:lnTo>
                  <a:lnTo>
                    <a:pt x="529007" y="461687"/>
                  </a:lnTo>
                  <a:lnTo>
                    <a:pt x="528856" y="462232"/>
                  </a:lnTo>
                  <a:lnTo>
                    <a:pt x="528743" y="462791"/>
                  </a:lnTo>
                  <a:lnTo>
                    <a:pt x="528648" y="463354"/>
                  </a:lnTo>
                  <a:lnTo>
                    <a:pt x="528558" y="463922"/>
                  </a:lnTo>
                  <a:lnTo>
                    <a:pt x="528456" y="464481"/>
                  </a:lnTo>
                  <a:lnTo>
                    <a:pt x="528350" y="464976"/>
                  </a:lnTo>
                  <a:lnTo>
                    <a:pt x="528021" y="466449"/>
                  </a:lnTo>
                  <a:lnTo>
                    <a:pt x="527907" y="466939"/>
                  </a:lnTo>
                  <a:lnTo>
                    <a:pt x="527719" y="467648"/>
                  </a:lnTo>
                  <a:lnTo>
                    <a:pt x="527310" y="469066"/>
                  </a:lnTo>
                  <a:lnTo>
                    <a:pt x="527133" y="469774"/>
                  </a:lnTo>
                  <a:lnTo>
                    <a:pt x="527001" y="470492"/>
                  </a:lnTo>
                  <a:lnTo>
                    <a:pt x="526944" y="471065"/>
                  </a:lnTo>
                  <a:lnTo>
                    <a:pt x="526921" y="471642"/>
                  </a:lnTo>
                  <a:lnTo>
                    <a:pt x="526898" y="472800"/>
                  </a:lnTo>
                  <a:lnTo>
                    <a:pt x="526868" y="473382"/>
                  </a:lnTo>
                  <a:lnTo>
                    <a:pt x="526819" y="473959"/>
                  </a:lnTo>
                  <a:lnTo>
                    <a:pt x="526762" y="474536"/>
                  </a:lnTo>
                  <a:lnTo>
                    <a:pt x="526570" y="476267"/>
                  </a:lnTo>
                  <a:lnTo>
                    <a:pt x="526411" y="477726"/>
                  </a:lnTo>
                  <a:lnTo>
                    <a:pt x="526328" y="478453"/>
                  </a:lnTo>
                  <a:lnTo>
                    <a:pt x="526199" y="479638"/>
                  </a:lnTo>
                  <a:lnTo>
                    <a:pt x="526169" y="479911"/>
                  </a:lnTo>
                  <a:lnTo>
                    <a:pt x="526112" y="480506"/>
                  </a:lnTo>
                  <a:lnTo>
                    <a:pt x="526067" y="481106"/>
                  </a:lnTo>
                  <a:lnTo>
                    <a:pt x="526014" y="481701"/>
                  </a:lnTo>
                  <a:lnTo>
                    <a:pt x="525954" y="482292"/>
                  </a:lnTo>
                  <a:lnTo>
                    <a:pt x="525867" y="482883"/>
                  </a:lnTo>
                  <a:lnTo>
                    <a:pt x="525796" y="483226"/>
                  </a:lnTo>
                  <a:lnTo>
                    <a:pt x="525768" y="483360"/>
                  </a:lnTo>
                  <a:lnTo>
                    <a:pt x="525647" y="483832"/>
                  </a:lnTo>
                  <a:lnTo>
                    <a:pt x="525519" y="484305"/>
                  </a:lnTo>
                  <a:lnTo>
                    <a:pt x="525402" y="484777"/>
                  </a:lnTo>
                  <a:lnTo>
                    <a:pt x="525323" y="485254"/>
                  </a:lnTo>
                  <a:lnTo>
                    <a:pt x="525274" y="485827"/>
                  </a:lnTo>
                  <a:lnTo>
                    <a:pt x="525266" y="486404"/>
                  </a:lnTo>
                  <a:lnTo>
                    <a:pt x="525289" y="487563"/>
                  </a:lnTo>
                  <a:lnTo>
                    <a:pt x="525274" y="488144"/>
                  </a:lnTo>
                  <a:lnTo>
                    <a:pt x="525217" y="488753"/>
                  </a:lnTo>
                  <a:lnTo>
                    <a:pt x="525043" y="489980"/>
                  </a:lnTo>
                  <a:lnTo>
                    <a:pt x="524982" y="490589"/>
                  </a:lnTo>
                  <a:lnTo>
                    <a:pt x="524967" y="491198"/>
                  </a:lnTo>
                  <a:lnTo>
                    <a:pt x="525028" y="491829"/>
                  </a:lnTo>
                  <a:lnTo>
                    <a:pt x="525141" y="492456"/>
                  </a:lnTo>
                  <a:lnTo>
                    <a:pt x="525281" y="493088"/>
                  </a:lnTo>
                  <a:lnTo>
                    <a:pt x="525413" y="493719"/>
                  </a:lnTo>
                  <a:lnTo>
                    <a:pt x="525511" y="494351"/>
                  </a:lnTo>
                  <a:lnTo>
                    <a:pt x="525587" y="495232"/>
                  </a:lnTo>
                  <a:lnTo>
                    <a:pt x="525640" y="496114"/>
                  </a:lnTo>
                  <a:lnTo>
                    <a:pt x="525659" y="497004"/>
                  </a:lnTo>
                  <a:lnTo>
                    <a:pt x="525647" y="497891"/>
                  </a:lnTo>
                  <a:lnTo>
                    <a:pt x="525606" y="498772"/>
                  </a:lnTo>
                  <a:lnTo>
                    <a:pt x="525655" y="499549"/>
                  </a:lnTo>
                  <a:lnTo>
                    <a:pt x="525670" y="499940"/>
                  </a:lnTo>
                  <a:lnTo>
                    <a:pt x="525689" y="500721"/>
                  </a:lnTo>
                  <a:lnTo>
                    <a:pt x="525689" y="501149"/>
                  </a:lnTo>
                  <a:lnTo>
                    <a:pt x="525665" y="501841"/>
                  </a:lnTo>
                  <a:lnTo>
                    <a:pt x="525647" y="502434"/>
                  </a:lnTo>
                  <a:lnTo>
                    <a:pt x="525655" y="502866"/>
                  </a:lnTo>
                  <a:lnTo>
                    <a:pt x="525682" y="503334"/>
                  </a:lnTo>
                  <a:lnTo>
                    <a:pt x="525723" y="503807"/>
                  </a:lnTo>
                  <a:lnTo>
                    <a:pt x="525776" y="504275"/>
                  </a:lnTo>
                  <a:lnTo>
                    <a:pt x="525837" y="504743"/>
                  </a:lnTo>
                  <a:lnTo>
                    <a:pt x="525908" y="505211"/>
                  </a:lnTo>
                  <a:lnTo>
                    <a:pt x="525988" y="505642"/>
                  </a:lnTo>
                  <a:lnTo>
                    <a:pt x="526078" y="506070"/>
                  </a:lnTo>
                  <a:lnTo>
                    <a:pt x="526275" y="506928"/>
                  </a:lnTo>
                  <a:lnTo>
                    <a:pt x="526358" y="507360"/>
                  </a:lnTo>
                  <a:lnTo>
                    <a:pt x="526437" y="507828"/>
                  </a:lnTo>
                  <a:lnTo>
                    <a:pt x="526505" y="508301"/>
                  </a:lnTo>
                  <a:lnTo>
                    <a:pt x="526634" y="509241"/>
                  </a:lnTo>
                  <a:lnTo>
                    <a:pt x="526838" y="510491"/>
                  </a:lnTo>
                  <a:lnTo>
                    <a:pt x="526906" y="510886"/>
                  </a:lnTo>
                  <a:lnTo>
                    <a:pt x="526982" y="511277"/>
                  </a:lnTo>
                  <a:lnTo>
                    <a:pt x="527065" y="511663"/>
                  </a:lnTo>
                  <a:lnTo>
                    <a:pt x="527182" y="512118"/>
                  </a:lnTo>
                  <a:lnTo>
                    <a:pt x="527396" y="512839"/>
                  </a:lnTo>
                  <a:lnTo>
                    <a:pt x="527586" y="513467"/>
                  </a:lnTo>
                  <a:lnTo>
                    <a:pt x="527707" y="513917"/>
                  </a:lnTo>
                  <a:lnTo>
                    <a:pt x="527794" y="514294"/>
                  </a:lnTo>
                  <a:lnTo>
                    <a:pt x="527889" y="514780"/>
                  </a:lnTo>
                  <a:lnTo>
                    <a:pt x="527968" y="515212"/>
                  </a:lnTo>
                  <a:lnTo>
                    <a:pt x="528055" y="515644"/>
                  </a:lnTo>
                  <a:lnTo>
                    <a:pt x="528157" y="516071"/>
                  </a:lnTo>
                  <a:lnTo>
                    <a:pt x="528278" y="516484"/>
                  </a:lnTo>
                  <a:lnTo>
                    <a:pt x="528384" y="516811"/>
                  </a:lnTo>
                  <a:lnTo>
                    <a:pt x="528550" y="517302"/>
                  </a:lnTo>
                  <a:lnTo>
                    <a:pt x="528682" y="517716"/>
                  </a:lnTo>
                  <a:lnTo>
                    <a:pt x="528803" y="518129"/>
                  </a:lnTo>
                  <a:lnTo>
                    <a:pt x="528901" y="518538"/>
                  </a:lnTo>
                  <a:lnTo>
                    <a:pt x="528970" y="518864"/>
                  </a:lnTo>
                  <a:lnTo>
                    <a:pt x="529155" y="519774"/>
                  </a:lnTo>
                  <a:lnTo>
                    <a:pt x="529257" y="520183"/>
                  </a:lnTo>
                  <a:lnTo>
                    <a:pt x="529449" y="520838"/>
                  </a:lnTo>
                  <a:lnTo>
                    <a:pt x="529672" y="521487"/>
                  </a:lnTo>
                  <a:lnTo>
                    <a:pt x="529910" y="522128"/>
                  </a:lnTo>
                  <a:lnTo>
                    <a:pt x="530145" y="522773"/>
                  </a:lnTo>
                  <a:lnTo>
                    <a:pt x="530368" y="523419"/>
                  </a:lnTo>
                  <a:lnTo>
                    <a:pt x="530523" y="523909"/>
                  </a:lnTo>
                  <a:lnTo>
                    <a:pt x="530821" y="524886"/>
                  </a:lnTo>
                  <a:lnTo>
                    <a:pt x="531105" y="525868"/>
                  </a:lnTo>
                  <a:lnTo>
                    <a:pt x="531214" y="526281"/>
                  </a:lnTo>
                  <a:lnTo>
                    <a:pt x="531426" y="527109"/>
                  </a:lnTo>
                  <a:lnTo>
                    <a:pt x="531536" y="527517"/>
                  </a:lnTo>
                  <a:lnTo>
                    <a:pt x="531653" y="527926"/>
                  </a:lnTo>
                  <a:lnTo>
                    <a:pt x="531891" y="528681"/>
                  </a:lnTo>
                  <a:lnTo>
                    <a:pt x="532019" y="529053"/>
                  </a:lnTo>
                  <a:lnTo>
                    <a:pt x="532155" y="529426"/>
                  </a:lnTo>
                  <a:lnTo>
                    <a:pt x="532303" y="529789"/>
                  </a:lnTo>
                  <a:lnTo>
                    <a:pt x="532480" y="530198"/>
                  </a:lnTo>
                  <a:lnTo>
                    <a:pt x="532620" y="530576"/>
                  </a:lnTo>
                  <a:lnTo>
                    <a:pt x="533017" y="531257"/>
                  </a:lnTo>
                  <a:lnTo>
                    <a:pt x="533134" y="531453"/>
                  </a:lnTo>
                  <a:lnTo>
                    <a:pt x="533259" y="531648"/>
                  </a:lnTo>
                  <a:lnTo>
                    <a:pt x="533501" y="532043"/>
                  </a:lnTo>
                  <a:lnTo>
                    <a:pt x="533614" y="532243"/>
                  </a:lnTo>
                  <a:lnTo>
                    <a:pt x="533743" y="532489"/>
                  </a:lnTo>
                  <a:lnTo>
                    <a:pt x="533969" y="532993"/>
                  </a:lnTo>
                  <a:lnTo>
                    <a:pt x="534087" y="533243"/>
                  </a:lnTo>
                  <a:lnTo>
                    <a:pt x="534208" y="533488"/>
                  </a:lnTo>
                  <a:lnTo>
                    <a:pt x="534491" y="533988"/>
                  </a:lnTo>
                  <a:lnTo>
                    <a:pt x="534589" y="534152"/>
                  </a:lnTo>
                  <a:lnTo>
                    <a:pt x="534684" y="534320"/>
                  </a:lnTo>
                  <a:lnTo>
                    <a:pt x="535103" y="535124"/>
                  </a:lnTo>
                  <a:lnTo>
                    <a:pt x="535228" y="535347"/>
                  </a:lnTo>
                  <a:lnTo>
                    <a:pt x="535353" y="535565"/>
                  </a:lnTo>
                  <a:lnTo>
                    <a:pt x="535628" y="536161"/>
                  </a:lnTo>
                  <a:lnTo>
                    <a:pt x="535742" y="536365"/>
                  </a:lnTo>
                  <a:lnTo>
                    <a:pt x="535867" y="536565"/>
                  </a:lnTo>
                  <a:lnTo>
                    <a:pt x="536135" y="536956"/>
                  </a:lnTo>
                  <a:lnTo>
                    <a:pt x="536275" y="537142"/>
                  </a:lnTo>
                  <a:lnTo>
                    <a:pt x="536411" y="537310"/>
                  </a:lnTo>
                  <a:lnTo>
                    <a:pt x="536841" y="537797"/>
                  </a:lnTo>
                  <a:lnTo>
                    <a:pt x="536981" y="537960"/>
                  </a:lnTo>
                  <a:lnTo>
                    <a:pt x="537114" y="538128"/>
                  </a:lnTo>
                  <a:lnTo>
                    <a:pt x="537367" y="538474"/>
                  </a:lnTo>
                  <a:lnTo>
                    <a:pt x="537499" y="538642"/>
                  </a:lnTo>
                  <a:lnTo>
                    <a:pt x="537635" y="538805"/>
                  </a:lnTo>
                  <a:lnTo>
                    <a:pt x="537824" y="539005"/>
                  </a:lnTo>
                  <a:lnTo>
                    <a:pt x="538444" y="539569"/>
                  </a:lnTo>
                  <a:lnTo>
                    <a:pt x="538640" y="539769"/>
                  </a:lnTo>
                  <a:lnTo>
                    <a:pt x="538780" y="539932"/>
                  </a:lnTo>
                  <a:lnTo>
                    <a:pt x="539037" y="540273"/>
                  </a:lnTo>
                  <a:lnTo>
                    <a:pt x="539173" y="540437"/>
                  </a:lnTo>
                  <a:lnTo>
                    <a:pt x="539563" y="540768"/>
                  </a:lnTo>
                  <a:lnTo>
                    <a:pt x="539952" y="541014"/>
                  </a:lnTo>
                  <a:lnTo>
                    <a:pt x="540080" y="541105"/>
                  </a:lnTo>
                  <a:lnTo>
                    <a:pt x="540337" y="541296"/>
                  </a:lnTo>
                  <a:lnTo>
                    <a:pt x="540609" y="541414"/>
                  </a:lnTo>
                  <a:lnTo>
                    <a:pt x="540783" y="541427"/>
                  </a:lnTo>
                  <a:lnTo>
                    <a:pt x="541044" y="541423"/>
                  </a:lnTo>
                  <a:lnTo>
                    <a:pt x="541233" y="541396"/>
                  </a:lnTo>
                  <a:lnTo>
                    <a:pt x="541516" y="541323"/>
                  </a:lnTo>
                  <a:lnTo>
                    <a:pt x="542064" y="540968"/>
                  </a:lnTo>
                  <a:lnTo>
                    <a:pt x="542295" y="540646"/>
                  </a:lnTo>
                  <a:lnTo>
                    <a:pt x="542416" y="540469"/>
                  </a:lnTo>
                  <a:lnTo>
                    <a:pt x="542586" y="540200"/>
                  </a:lnTo>
                  <a:lnTo>
                    <a:pt x="542843" y="539787"/>
                  </a:lnTo>
                  <a:lnTo>
                    <a:pt x="543028" y="539523"/>
                  </a:lnTo>
                  <a:lnTo>
                    <a:pt x="543338" y="539805"/>
                  </a:lnTo>
                  <a:lnTo>
                    <a:pt x="543470" y="539941"/>
                  </a:lnTo>
                  <a:lnTo>
                    <a:pt x="543587" y="540069"/>
                  </a:lnTo>
                  <a:lnTo>
                    <a:pt x="543727" y="540232"/>
                  </a:lnTo>
                  <a:lnTo>
                    <a:pt x="544321" y="540887"/>
                  </a:lnTo>
                  <a:lnTo>
                    <a:pt x="544608" y="541859"/>
                  </a:lnTo>
                  <a:lnTo>
                    <a:pt x="545757" y="542886"/>
                  </a:lnTo>
                  <a:lnTo>
                    <a:pt x="546195" y="543150"/>
                  </a:lnTo>
                  <a:lnTo>
                    <a:pt x="546305" y="543422"/>
                  </a:lnTo>
                  <a:lnTo>
                    <a:pt x="546357" y="543568"/>
                  </a:lnTo>
                  <a:lnTo>
                    <a:pt x="546395" y="543722"/>
                  </a:lnTo>
                  <a:lnTo>
                    <a:pt x="546410" y="543886"/>
                  </a:lnTo>
                  <a:lnTo>
                    <a:pt x="546437" y="544045"/>
                  </a:lnTo>
                  <a:lnTo>
                    <a:pt x="546497" y="544181"/>
                  </a:lnTo>
                  <a:lnTo>
                    <a:pt x="546694" y="544545"/>
                  </a:lnTo>
                  <a:lnTo>
                    <a:pt x="547110" y="544995"/>
                  </a:lnTo>
                  <a:lnTo>
                    <a:pt x="547450" y="545172"/>
                  </a:lnTo>
                  <a:lnTo>
                    <a:pt x="547431" y="545304"/>
                  </a:lnTo>
                  <a:lnTo>
                    <a:pt x="547310" y="545545"/>
                  </a:lnTo>
                  <a:lnTo>
                    <a:pt x="546482" y="546422"/>
                  </a:lnTo>
                  <a:lnTo>
                    <a:pt x="546505" y="546558"/>
                  </a:lnTo>
                  <a:lnTo>
                    <a:pt x="546614" y="546908"/>
                  </a:lnTo>
                  <a:lnTo>
                    <a:pt x="546769" y="547231"/>
                  </a:lnTo>
                  <a:lnTo>
                    <a:pt x="546834" y="547358"/>
                  </a:lnTo>
                  <a:lnTo>
                    <a:pt x="547049" y="547735"/>
                  </a:lnTo>
                  <a:lnTo>
                    <a:pt x="547189" y="547949"/>
                  </a:lnTo>
                  <a:lnTo>
                    <a:pt x="547442" y="548303"/>
                  </a:lnTo>
                  <a:lnTo>
                    <a:pt x="547522" y="548430"/>
                  </a:lnTo>
                  <a:lnTo>
                    <a:pt x="547661" y="548689"/>
                  </a:lnTo>
                  <a:lnTo>
                    <a:pt x="547884" y="549044"/>
                  </a:lnTo>
                  <a:lnTo>
                    <a:pt x="548043" y="549235"/>
                  </a:lnTo>
                  <a:lnTo>
                    <a:pt x="548247" y="549535"/>
                  </a:lnTo>
                  <a:lnTo>
                    <a:pt x="548459" y="549948"/>
                  </a:lnTo>
                  <a:lnTo>
                    <a:pt x="548746" y="550530"/>
                  </a:lnTo>
                  <a:lnTo>
                    <a:pt x="548746" y="550752"/>
                  </a:lnTo>
                  <a:lnTo>
                    <a:pt x="548776" y="551021"/>
                  </a:lnTo>
                  <a:lnTo>
                    <a:pt x="548818" y="551261"/>
                  </a:lnTo>
                  <a:lnTo>
                    <a:pt x="548806" y="551739"/>
                  </a:lnTo>
                  <a:lnTo>
                    <a:pt x="548784" y="551925"/>
                  </a:lnTo>
                  <a:lnTo>
                    <a:pt x="548738" y="552211"/>
                  </a:lnTo>
                  <a:lnTo>
                    <a:pt x="548705" y="552484"/>
                  </a:lnTo>
                  <a:lnTo>
                    <a:pt x="548674" y="552757"/>
                  </a:lnTo>
                  <a:lnTo>
                    <a:pt x="548667" y="552897"/>
                  </a:lnTo>
                  <a:lnTo>
                    <a:pt x="548670" y="553257"/>
                  </a:lnTo>
                  <a:lnTo>
                    <a:pt x="548682" y="553438"/>
                  </a:lnTo>
                  <a:lnTo>
                    <a:pt x="548708" y="553615"/>
                  </a:lnTo>
                  <a:lnTo>
                    <a:pt x="548825" y="554034"/>
                  </a:lnTo>
                  <a:lnTo>
                    <a:pt x="548969" y="554388"/>
                  </a:lnTo>
                  <a:lnTo>
                    <a:pt x="549014" y="554552"/>
                  </a:lnTo>
                  <a:lnTo>
                    <a:pt x="549075" y="554879"/>
                  </a:lnTo>
                  <a:lnTo>
                    <a:pt x="549113" y="555042"/>
                  </a:lnTo>
                  <a:lnTo>
                    <a:pt x="549166" y="555197"/>
                  </a:lnTo>
                  <a:lnTo>
                    <a:pt x="549241" y="555352"/>
                  </a:lnTo>
                  <a:lnTo>
                    <a:pt x="549411" y="555711"/>
                  </a:lnTo>
                  <a:lnTo>
                    <a:pt x="549483" y="555965"/>
                  </a:lnTo>
                  <a:lnTo>
                    <a:pt x="549562" y="556215"/>
                  </a:lnTo>
                  <a:lnTo>
                    <a:pt x="549672" y="556433"/>
                  </a:lnTo>
                  <a:lnTo>
                    <a:pt x="549955" y="556951"/>
                  </a:lnTo>
                  <a:lnTo>
                    <a:pt x="550054" y="557160"/>
                  </a:lnTo>
                  <a:lnTo>
                    <a:pt x="550163" y="557474"/>
                  </a:lnTo>
                  <a:lnTo>
                    <a:pt x="550292" y="557869"/>
                  </a:lnTo>
                  <a:lnTo>
                    <a:pt x="550348" y="558069"/>
                  </a:lnTo>
                  <a:lnTo>
                    <a:pt x="550473" y="558465"/>
                  </a:lnTo>
                  <a:lnTo>
                    <a:pt x="550632" y="558919"/>
                  </a:lnTo>
                  <a:lnTo>
                    <a:pt x="550692" y="559069"/>
                  </a:lnTo>
                  <a:lnTo>
                    <a:pt x="550757" y="559214"/>
                  </a:lnTo>
                  <a:lnTo>
                    <a:pt x="550843" y="559369"/>
                  </a:lnTo>
                  <a:lnTo>
                    <a:pt x="550942" y="559519"/>
                  </a:lnTo>
                  <a:lnTo>
                    <a:pt x="551146" y="559819"/>
                  </a:lnTo>
                  <a:lnTo>
                    <a:pt x="551350" y="560105"/>
                  </a:lnTo>
                  <a:lnTo>
                    <a:pt x="551652" y="560514"/>
                  </a:lnTo>
                  <a:lnTo>
                    <a:pt x="551743" y="560660"/>
                  </a:lnTo>
                  <a:lnTo>
                    <a:pt x="551815" y="560800"/>
                  </a:lnTo>
                  <a:lnTo>
                    <a:pt x="551939" y="561100"/>
                  </a:lnTo>
                  <a:lnTo>
                    <a:pt x="552004" y="561246"/>
                  </a:lnTo>
                  <a:lnTo>
                    <a:pt x="552540" y="561832"/>
                  </a:lnTo>
                  <a:lnTo>
                    <a:pt x="552673" y="561923"/>
                  </a:lnTo>
                  <a:lnTo>
                    <a:pt x="552973" y="562218"/>
                  </a:lnTo>
                  <a:lnTo>
                    <a:pt x="553436" y="562650"/>
                  </a:lnTo>
                  <a:lnTo>
                    <a:pt x="553973" y="563132"/>
                  </a:lnTo>
                  <a:lnTo>
                    <a:pt x="554320" y="563423"/>
                  </a:lnTo>
                  <a:lnTo>
                    <a:pt x="554502" y="563563"/>
                  </a:lnTo>
                  <a:lnTo>
                    <a:pt x="554887" y="563841"/>
                  </a:lnTo>
                  <a:lnTo>
                    <a:pt x="555288" y="564100"/>
                  </a:lnTo>
                  <a:lnTo>
                    <a:pt x="555492" y="564222"/>
                  </a:lnTo>
                  <a:lnTo>
                    <a:pt x="555730" y="564359"/>
                  </a:lnTo>
                  <a:lnTo>
                    <a:pt x="555976" y="564491"/>
                  </a:lnTo>
                  <a:lnTo>
                    <a:pt x="556221" y="564613"/>
                  </a:lnTo>
                  <a:lnTo>
                    <a:pt x="556471" y="564731"/>
                  </a:lnTo>
                  <a:lnTo>
                    <a:pt x="556724" y="564850"/>
                  </a:lnTo>
                  <a:lnTo>
                    <a:pt x="557147" y="565040"/>
                  </a:lnTo>
                  <a:lnTo>
                    <a:pt x="557578" y="565222"/>
                  </a:lnTo>
                  <a:lnTo>
                    <a:pt x="558047" y="565413"/>
                  </a:lnTo>
                  <a:lnTo>
                    <a:pt x="558300" y="565522"/>
                  </a:lnTo>
                  <a:lnTo>
                    <a:pt x="558553" y="565622"/>
                  </a:lnTo>
                  <a:lnTo>
                    <a:pt x="558810" y="565709"/>
                  </a:lnTo>
                  <a:lnTo>
                    <a:pt x="559071" y="565772"/>
                  </a:lnTo>
                  <a:lnTo>
                    <a:pt x="559320" y="565799"/>
                  </a:lnTo>
                  <a:lnTo>
                    <a:pt x="559577" y="565799"/>
                  </a:lnTo>
                  <a:lnTo>
                    <a:pt x="560095" y="565781"/>
                  </a:lnTo>
                  <a:lnTo>
                    <a:pt x="560348" y="565790"/>
                  </a:lnTo>
                  <a:lnTo>
                    <a:pt x="560567" y="565822"/>
                  </a:lnTo>
                  <a:lnTo>
                    <a:pt x="560994" y="565913"/>
                  </a:lnTo>
                  <a:lnTo>
                    <a:pt x="561214" y="565949"/>
                  </a:lnTo>
                  <a:lnTo>
                    <a:pt x="561429" y="565972"/>
                  </a:lnTo>
                  <a:lnTo>
                    <a:pt x="561671" y="565972"/>
                  </a:lnTo>
                  <a:lnTo>
                    <a:pt x="561913" y="565954"/>
                  </a:lnTo>
                  <a:lnTo>
                    <a:pt x="562155" y="565927"/>
                  </a:lnTo>
                  <a:lnTo>
                    <a:pt x="562396" y="565886"/>
                  </a:lnTo>
                  <a:lnTo>
                    <a:pt x="562631" y="565831"/>
                  </a:lnTo>
                  <a:lnTo>
                    <a:pt x="562922" y="565740"/>
                  </a:lnTo>
                  <a:lnTo>
                    <a:pt x="563205" y="565622"/>
                  </a:lnTo>
                  <a:lnTo>
                    <a:pt x="563489" y="565490"/>
                  </a:lnTo>
                  <a:lnTo>
                    <a:pt x="564040" y="565209"/>
                  </a:lnTo>
                  <a:lnTo>
                    <a:pt x="564203" y="565122"/>
                  </a:lnTo>
                  <a:lnTo>
                    <a:pt x="564520" y="564936"/>
                  </a:lnTo>
                  <a:lnTo>
                    <a:pt x="564683" y="564850"/>
                  </a:lnTo>
                  <a:lnTo>
                    <a:pt x="564849" y="564781"/>
                  </a:lnTo>
                  <a:lnTo>
                    <a:pt x="565057" y="564713"/>
                  </a:lnTo>
                  <a:lnTo>
                    <a:pt x="565280" y="564650"/>
                  </a:lnTo>
                  <a:lnTo>
                    <a:pt x="565503" y="564604"/>
                  </a:lnTo>
                  <a:lnTo>
                    <a:pt x="565711" y="564595"/>
                  </a:lnTo>
                  <a:lnTo>
                    <a:pt x="566327" y="565004"/>
                  </a:lnTo>
                  <a:lnTo>
                    <a:pt x="566459" y="565000"/>
                  </a:lnTo>
                  <a:lnTo>
                    <a:pt x="566603" y="564931"/>
                  </a:lnTo>
                  <a:lnTo>
                    <a:pt x="566754" y="564845"/>
                  </a:lnTo>
                  <a:lnTo>
                    <a:pt x="566905" y="564768"/>
                  </a:lnTo>
                  <a:lnTo>
                    <a:pt x="567052" y="564736"/>
                  </a:lnTo>
                  <a:lnTo>
                    <a:pt x="567294" y="564777"/>
                  </a:lnTo>
                  <a:lnTo>
                    <a:pt x="567574" y="564868"/>
                  </a:lnTo>
                  <a:lnTo>
                    <a:pt x="568050" y="565036"/>
                  </a:lnTo>
                  <a:lnTo>
                    <a:pt x="568190" y="565022"/>
                  </a:lnTo>
                  <a:lnTo>
                    <a:pt x="568337" y="564977"/>
                  </a:lnTo>
                  <a:lnTo>
                    <a:pt x="568628" y="564854"/>
                  </a:lnTo>
                  <a:lnTo>
                    <a:pt x="568772" y="564804"/>
                  </a:lnTo>
                  <a:lnTo>
                    <a:pt x="569033" y="564750"/>
                  </a:lnTo>
                  <a:lnTo>
                    <a:pt x="569755" y="564468"/>
                  </a:lnTo>
                  <a:lnTo>
                    <a:pt x="569981" y="564341"/>
                  </a:lnTo>
                  <a:lnTo>
                    <a:pt x="570155" y="564277"/>
                  </a:lnTo>
                  <a:lnTo>
                    <a:pt x="570337" y="564222"/>
                  </a:lnTo>
                  <a:lnTo>
                    <a:pt x="570522" y="564172"/>
                  </a:lnTo>
                  <a:lnTo>
                    <a:pt x="570699" y="564113"/>
                  </a:lnTo>
                  <a:lnTo>
                    <a:pt x="571395" y="563641"/>
                  </a:lnTo>
                  <a:lnTo>
                    <a:pt x="571523" y="563577"/>
                  </a:lnTo>
                  <a:lnTo>
                    <a:pt x="571799" y="563468"/>
                  </a:lnTo>
                  <a:lnTo>
                    <a:pt x="572079" y="563373"/>
                  </a:lnTo>
                  <a:lnTo>
                    <a:pt x="572245" y="563304"/>
                  </a:lnTo>
                  <a:lnTo>
                    <a:pt x="572581" y="563159"/>
                  </a:lnTo>
                  <a:lnTo>
                    <a:pt x="572751" y="563104"/>
                  </a:lnTo>
                  <a:lnTo>
                    <a:pt x="572925" y="563064"/>
                  </a:lnTo>
                  <a:lnTo>
                    <a:pt x="573065" y="563050"/>
                  </a:lnTo>
                  <a:lnTo>
                    <a:pt x="573213" y="563050"/>
                  </a:lnTo>
                  <a:lnTo>
                    <a:pt x="573356" y="563054"/>
                  </a:lnTo>
                  <a:lnTo>
                    <a:pt x="573643" y="563077"/>
                  </a:lnTo>
                  <a:lnTo>
                    <a:pt x="573968" y="563095"/>
                  </a:lnTo>
                  <a:lnTo>
                    <a:pt x="574131" y="563109"/>
                  </a:lnTo>
                  <a:lnTo>
                    <a:pt x="574290" y="563132"/>
                  </a:lnTo>
                  <a:lnTo>
                    <a:pt x="574444" y="563168"/>
                  </a:lnTo>
                  <a:lnTo>
                    <a:pt x="574701" y="563291"/>
                  </a:lnTo>
                  <a:lnTo>
                    <a:pt x="574951" y="563436"/>
                  </a:lnTo>
                  <a:lnTo>
                    <a:pt x="575079" y="563500"/>
                  </a:lnTo>
                  <a:lnTo>
                    <a:pt x="575219" y="563559"/>
                  </a:lnTo>
                  <a:lnTo>
                    <a:pt x="575363" y="563609"/>
                  </a:lnTo>
                  <a:lnTo>
                    <a:pt x="575510" y="563654"/>
                  </a:lnTo>
                  <a:lnTo>
                    <a:pt x="575797" y="563754"/>
                  </a:lnTo>
                  <a:lnTo>
                    <a:pt x="576232" y="563918"/>
                  </a:lnTo>
                  <a:lnTo>
                    <a:pt x="576376" y="563977"/>
                  </a:lnTo>
                  <a:lnTo>
                    <a:pt x="577048" y="564463"/>
                  </a:lnTo>
                  <a:lnTo>
                    <a:pt x="577536" y="564922"/>
                  </a:lnTo>
                  <a:lnTo>
                    <a:pt x="577804" y="564959"/>
                  </a:lnTo>
                  <a:lnTo>
                    <a:pt x="578178" y="565172"/>
                  </a:lnTo>
                  <a:lnTo>
                    <a:pt x="578216" y="565304"/>
                  </a:lnTo>
                  <a:lnTo>
                    <a:pt x="578288" y="565563"/>
                  </a:lnTo>
                  <a:lnTo>
                    <a:pt x="578345" y="565718"/>
                  </a:lnTo>
                  <a:lnTo>
                    <a:pt x="578394" y="565872"/>
                  </a:lnTo>
                  <a:lnTo>
                    <a:pt x="578500" y="566181"/>
                  </a:lnTo>
                  <a:lnTo>
                    <a:pt x="578556" y="566331"/>
                  </a:lnTo>
                  <a:lnTo>
                    <a:pt x="578621" y="566490"/>
                  </a:lnTo>
                  <a:lnTo>
                    <a:pt x="578836" y="566949"/>
                  </a:lnTo>
                  <a:lnTo>
                    <a:pt x="578904" y="567104"/>
                  </a:lnTo>
                  <a:lnTo>
                    <a:pt x="579134" y="567672"/>
                  </a:lnTo>
                  <a:lnTo>
                    <a:pt x="579335" y="567994"/>
                  </a:lnTo>
                  <a:lnTo>
                    <a:pt x="579562" y="568285"/>
                  </a:lnTo>
                  <a:lnTo>
                    <a:pt x="579803" y="568522"/>
                  </a:lnTo>
                  <a:lnTo>
                    <a:pt x="580042" y="568813"/>
                  </a:lnTo>
                  <a:lnTo>
                    <a:pt x="580196" y="569026"/>
                  </a:lnTo>
                  <a:lnTo>
                    <a:pt x="580465" y="569408"/>
                  </a:lnTo>
                  <a:lnTo>
                    <a:pt x="580650" y="569685"/>
                  </a:lnTo>
                  <a:lnTo>
                    <a:pt x="580797" y="569917"/>
                  </a:lnTo>
                  <a:lnTo>
                    <a:pt x="580903" y="570099"/>
                  </a:lnTo>
                  <a:lnTo>
                    <a:pt x="581013" y="570276"/>
                  </a:lnTo>
                  <a:lnTo>
                    <a:pt x="581213" y="570521"/>
                  </a:lnTo>
                  <a:lnTo>
                    <a:pt x="581523" y="570885"/>
                  </a:lnTo>
                  <a:lnTo>
                    <a:pt x="581701" y="571130"/>
                  </a:lnTo>
                  <a:lnTo>
                    <a:pt x="581954" y="571494"/>
                  </a:lnTo>
                  <a:lnTo>
                    <a:pt x="582309" y="571944"/>
                  </a:lnTo>
                  <a:lnTo>
                    <a:pt x="582543" y="572176"/>
                  </a:lnTo>
                  <a:lnTo>
                    <a:pt x="582880" y="572544"/>
                  </a:lnTo>
                  <a:lnTo>
                    <a:pt x="583072" y="572803"/>
                  </a:lnTo>
                  <a:lnTo>
                    <a:pt x="583409" y="573357"/>
                  </a:lnTo>
                  <a:lnTo>
                    <a:pt x="583586" y="573630"/>
                  </a:lnTo>
                  <a:lnTo>
                    <a:pt x="583791" y="573871"/>
                  </a:lnTo>
                  <a:lnTo>
                    <a:pt x="583998" y="574066"/>
                  </a:lnTo>
                  <a:lnTo>
                    <a:pt x="584221" y="574248"/>
                  </a:lnTo>
                  <a:lnTo>
                    <a:pt x="584459" y="574421"/>
                  </a:lnTo>
                  <a:lnTo>
                    <a:pt x="584697" y="574580"/>
                  </a:lnTo>
                  <a:lnTo>
                    <a:pt x="584943" y="574734"/>
                  </a:lnTo>
                  <a:lnTo>
                    <a:pt x="585140" y="574852"/>
                  </a:lnTo>
                  <a:lnTo>
                    <a:pt x="585548" y="575066"/>
                  </a:lnTo>
                  <a:lnTo>
                    <a:pt x="585960" y="575266"/>
                  </a:lnTo>
                  <a:lnTo>
                    <a:pt x="586632" y="575570"/>
                  </a:lnTo>
                  <a:lnTo>
                    <a:pt x="586795" y="575657"/>
                  </a:lnTo>
                  <a:lnTo>
                    <a:pt x="587059" y="575820"/>
                  </a:lnTo>
                  <a:lnTo>
                    <a:pt x="587316" y="576011"/>
                  </a:lnTo>
                  <a:lnTo>
                    <a:pt x="587566" y="576207"/>
                  </a:lnTo>
                  <a:lnTo>
                    <a:pt x="587823" y="576398"/>
                  </a:lnTo>
                  <a:lnTo>
                    <a:pt x="588087" y="576566"/>
                  </a:lnTo>
                  <a:lnTo>
                    <a:pt x="588284" y="576679"/>
                  </a:lnTo>
                  <a:lnTo>
                    <a:pt x="588484" y="576788"/>
                  </a:lnTo>
                  <a:lnTo>
                    <a:pt x="588688" y="576888"/>
                  </a:lnTo>
                  <a:lnTo>
                    <a:pt x="588892" y="576979"/>
                  </a:lnTo>
                  <a:lnTo>
                    <a:pt x="589104" y="577052"/>
                  </a:lnTo>
                  <a:lnTo>
                    <a:pt x="589312" y="577107"/>
                  </a:lnTo>
                  <a:lnTo>
                    <a:pt x="589527" y="577143"/>
                  </a:lnTo>
                  <a:lnTo>
                    <a:pt x="589743" y="577175"/>
                  </a:lnTo>
                  <a:lnTo>
                    <a:pt x="590174" y="577211"/>
                  </a:lnTo>
                  <a:lnTo>
                    <a:pt x="590355" y="577216"/>
                  </a:lnTo>
                  <a:lnTo>
                    <a:pt x="590710" y="577207"/>
                  </a:lnTo>
                  <a:lnTo>
                    <a:pt x="590888" y="577207"/>
                  </a:lnTo>
                  <a:lnTo>
                    <a:pt x="591062" y="577225"/>
                  </a:lnTo>
                  <a:lnTo>
                    <a:pt x="591288" y="577270"/>
                  </a:lnTo>
                  <a:lnTo>
                    <a:pt x="591617" y="577375"/>
                  </a:lnTo>
                  <a:lnTo>
                    <a:pt x="591753" y="577438"/>
                  </a:lnTo>
                  <a:lnTo>
                    <a:pt x="591885" y="577511"/>
                  </a:lnTo>
                  <a:lnTo>
                    <a:pt x="592267" y="577761"/>
                  </a:lnTo>
                  <a:lnTo>
                    <a:pt x="592819" y="578143"/>
                  </a:lnTo>
                  <a:lnTo>
                    <a:pt x="592944" y="578311"/>
                  </a:lnTo>
                  <a:lnTo>
                    <a:pt x="593049" y="578511"/>
                  </a:lnTo>
                  <a:lnTo>
                    <a:pt x="593133" y="578725"/>
                  </a:lnTo>
                  <a:lnTo>
                    <a:pt x="593178" y="578938"/>
                  </a:lnTo>
                  <a:lnTo>
                    <a:pt x="593178" y="579134"/>
                  </a:lnTo>
                  <a:lnTo>
                    <a:pt x="593144" y="579270"/>
                  </a:lnTo>
                  <a:lnTo>
                    <a:pt x="593087" y="579411"/>
                  </a:lnTo>
                  <a:lnTo>
                    <a:pt x="593015" y="579543"/>
                  </a:lnTo>
                  <a:lnTo>
                    <a:pt x="592619" y="579988"/>
                  </a:lnTo>
                  <a:lnTo>
                    <a:pt x="592490" y="580079"/>
                  </a:lnTo>
                  <a:lnTo>
                    <a:pt x="592226" y="580243"/>
                  </a:lnTo>
                  <a:lnTo>
                    <a:pt x="592078" y="580324"/>
                  </a:lnTo>
                  <a:lnTo>
                    <a:pt x="591617" y="580524"/>
                  </a:lnTo>
                  <a:lnTo>
                    <a:pt x="591356" y="580692"/>
                  </a:lnTo>
                  <a:lnTo>
                    <a:pt x="591024" y="580979"/>
                  </a:lnTo>
                  <a:lnTo>
                    <a:pt x="590669" y="581201"/>
                  </a:lnTo>
                  <a:lnTo>
                    <a:pt x="590476" y="581256"/>
                  </a:lnTo>
                  <a:lnTo>
                    <a:pt x="590264" y="581265"/>
                  </a:lnTo>
                  <a:lnTo>
                    <a:pt x="589818" y="581238"/>
                  </a:lnTo>
                  <a:lnTo>
                    <a:pt x="589595" y="581233"/>
                  </a:lnTo>
                  <a:lnTo>
                    <a:pt x="589316" y="581251"/>
                  </a:lnTo>
                  <a:lnTo>
                    <a:pt x="589176" y="581265"/>
                  </a:lnTo>
                  <a:lnTo>
                    <a:pt x="589036" y="581270"/>
                  </a:lnTo>
                  <a:lnTo>
                    <a:pt x="588896" y="581265"/>
                  </a:lnTo>
                  <a:lnTo>
                    <a:pt x="588745" y="581247"/>
                  </a:lnTo>
                  <a:lnTo>
                    <a:pt x="588598" y="581220"/>
                  </a:lnTo>
                  <a:lnTo>
                    <a:pt x="588303" y="581147"/>
                  </a:lnTo>
                  <a:lnTo>
                    <a:pt x="588152" y="581115"/>
                  </a:lnTo>
                  <a:lnTo>
                    <a:pt x="587743" y="581047"/>
                  </a:lnTo>
                  <a:lnTo>
                    <a:pt x="587332" y="580992"/>
                  </a:lnTo>
                  <a:lnTo>
                    <a:pt x="586829" y="580901"/>
                  </a:lnTo>
                  <a:lnTo>
                    <a:pt x="586530" y="580838"/>
                  </a:lnTo>
                  <a:lnTo>
                    <a:pt x="586243" y="580765"/>
                  </a:lnTo>
                  <a:lnTo>
                    <a:pt x="585827" y="580642"/>
                  </a:lnTo>
                  <a:lnTo>
                    <a:pt x="585605" y="580583"/>
                  </a:lnTo>
                  <a:lnTo>
                    <a:pt x="585434" y="580547"/>
                  </a:lnTo>
                  <a:lnTo>
                    <a:pt x="585268" y="580506"/>
                  </a:lnTo>
                  <a:lnTo>
                    <a:pt x="585140" y="580461"/>
                  </a:lnTo>
                  <a:lnTo>
                    <a:pt x="584883" y="580347"/>
                  </a:lnTo>
                  <a:lnTo>
                    <a:pt x="584750" y="580297"/>
                  </a:lnTo>
                  <a:lnTo>
                    <a:pt x="584618" y="580261"/>
                  </a:lnTo>
                  <a:lnTo>
                    <a:pt x="584410" y="580224"/>
                  </a:lnTo>
                  <a:lnTo>
                    <a:pt x="584199" y="580215"/>
                  </a:lnTo>
                  <a:lnTo>
                    <a:pt x="583979" y="580215"/>
                  </a:lnTo>
                  <a:lnTo>
                    <a:pt x="583227" y="580261"/>
                  </a:lnTo>
                  <a:lnTo>
                    <a:pt x="582910" y="580297"/>
                  </a:lnTo>
                  <a:lnTo>
                    <a:pt x="582755" y="580320"/>
                  </a:lnTo>
                  <a:lnTo>
                    <a:pt x="582574" y="580361"/>
                  </a:lnTo>
                  <a:lnTo>
                    <a:pt x="582218" y="580461"/>
                  </a:lnTo>
                  <a:lnTo>
                    <a:pt x="582041" y="580506"/>
                  </a:lnTo>
                  <a:lnTo>
                    <a:pt x="581742" y="580556"/>
                  </a:lnTo>
                  <a:lnTo>
                    <a:pt x="581376" y="580570"/>
                  </a:lnTo>
                  <a:lnTo>
                    <a:pt x="580805" y="580620"/>
                  </a:lnTo>
                  <a:lnTo>
                    <a:pt x="580506" y="580661"/>
                  </a:lnTo>
                  <a:lnTo>
                    <a:pt x="580299" y="580701"/>
                  </a:lnTo>
                  <a:lnTo>
                    <a:pt x="580094" y="580756"/>
                  </a:lnTo>
                  <a:lnTo>
                    <a:pt x="579683" y="580874"/>
                  </a:lnTo>
                  <a:lnTo>
                    <a:pt x="579478" y="580924"/>
                  </a:lnTo>
                  <a:lnTo>
                    <a:pt x="579308" y="580961"/>
                  </a:lnTo>
                  <a:lnTo>
                    <a:pt x="578968" y="581015"/>
                  </a:lnTo>
                  <a:lnTo>
                    <a:pt x="578798" y="581051"/>
                  </a:lnTo>
                  <a:lnTo>
                    <a:pt x="578632" y="581097"/>
                  </a:lnTo>
                  <a:lnTo>
                    <a:pt x="578465" y="581151"/>
                  </a:lnTo>
                  <a:lnTo>
                    <a:pt x="578299" y="581215"/>
                  </a:lnTo>
                  <a:lnTo>
                    <a:pt x="578133" y="581283"/>
                  </a:lnTo>
                  <a:lnTo>
                    <a:pt x="577978" y="581365"/>
                  </a:lnTo>
                  <a:lnTo>
                    <a:pt x="577358" y="582015"/>
                  </a:lnTo>
                  <a:lnTo>
                    <a:pt x="577207" y="582110"/>
                  </a:lnTo>
                  <a:lnTo>
                    <a:pt x="577041" y="582183"/>
                  </a:lnTo>
                  <a:lnTo>
                    <a:pt x="576686" y="582306"/>
                  </a:lnTo>
                  <a:lnTo>
                    <a:pt x="576515" y="582374"/>
                  </a:lnTo>
                  <a:lnTo>
                    <a:pt x="576300" y="582483"/>
                  </a:lnTo>
                  <a:lnTo>
                    <a:pt x="576092" y="582597"/>
                  </a:lnTo>
                  <a:lnTo>
                    <a:pt x="575884" y="582715"/>
                  </a:lnTo>
                  <a:lnTo>
                    <a:pt x="575680" y="582838"/>
                  </a:lnTo>
                  <a:lnTo>
                    <a:pt x="575166" y="583110"/>
                  </a:lnTo>
                  <a:lnTo>
                    <a:pt x="575019" y="583219"/>
                  </a:lnTo>
                  <a:lnTo>
                    <a:pt x="574875" y="583347"/>
                  </a:lnTo>
                  <a:lnTo>
                    <a:pt x="574736" y="583460"/>
                  </a:lnTo>
                  <a:lnTo>
                    <a:pt x="574256" y="583656"/>
                  </a:lnTo>
                  <a:lnTo>
                    <a:pt x="573927" y="583569"/>
                  </a:lnTo>
                  <a:lnTo>
                    <a:pt x="573462" y="583515"/>
                  </a:lnTo>
                  <a:lnTo>
                    <a:pt x="572963" y="583442"/>
                  </a:lnTo>
                  <a:lnTo>
                    <a:pt x="572634" y="583288"/>
                  </a:lnTo>
                  <a:lnTo>
                    <a:pt x="572445" y="583283"/>
                  </a:lnTo>
                  <a:lnTo>
                    <a:pt x="572154" y="583324"/>
                  </a:lnTo>
                  <a:lnTo>
                    <a:pt x="571553" y="583369"/>
                  </a:lnTo>
                  <a:lnTo>
                    <a:pt x="571039" y="583397"/>
                  </a:lnTo>
                  <a:lnTo>
                    <a:pt x="570775" y="583460"/>
                  </a:lnTo>
                  <a:lnTo>
                    <a:pt x="570442" y="583515"/>
                  </a:lnTo>
                  <a:lnTo>
                    <a:pt x="570276" y="583551"/>
                  </a:lnTo>
                  <a:lnTo>
                    <a:pt x="569872" y="583669"/>
                  </a:lnTo>
                  <a:lnTo>
                    <a:pt x="569290" y="583878"/>
                  </a:lnTo>
                  <a:lnTo>
                    <a:pt x="569040" y="583965"/>
                  </a:lnTo>
                  <a:lnTo>
                    <a:pt x="568851" y="583992"/>
                  </a:lnTo>
                  <a:lnTo>
                    <a:pt x="568723" y="583983"/>
                  </a:lnTo>
                  <a:lnTo>
                    <a:pt x="568458" y="583996"/>
                  </a:lnTo>
                  <a:lnTo>
                    <a:pt x="568012" y="584119"/>
                  </a:lnTo>
                  <a:lnTo>
                    <a:pt x="567702" y="584296"/>
                  </a:lnTo>
                  <a:lnTo>
                    <a:pt x="567404" y="584474"/>
                  </a:lnTo>
                  <a:lnTo>
                    <a:pt x="567260" y="584515"/>
                  </a:lnTo>
                  <a:lnTo>
                    <a:pt x="567026" y="584619"/>
                  </a:lnTo>
                  <a:lnTo>
                    <a:pt x="566848" y="584774"/>
                  </a:lnTo>
                  <a:lnTo>
                    <a:pt x="566659" y="584910"/>
                  </a:lnTo>
                  <a:lnTo>
                    <a:pt x="566512" y="585001"/>
                  </a:lnTo>
                  <a:lnTo>
                    <a:pt x="566191" y="585151"/>
                  </a:lnTo>
                  <a:lnTo>
                    <a:pt x="565858" y="585283"/>
                  </a:lnTo>
                  <a:lnTo>
                    <a:pt x="565699" y="585337"/>
                  </a:lnTo>
                  <a:lnTo>
                    <a:pt x="565374" y="585433"/>
                  </a:lnTo>
                  <a:lnTo>
                    <a:pt x="565212" y="585487"/>
                  </a:lnTo>
                  <a:lnTo>
                    <a:pt x="565057" y="585555"/>
                  </a:lnTo>
                  <a:lnTo>
                    <a:pt x="564887" y="585655"/>
                  </a:lnTo>
                  <a:lnTo>
                    <a:pt x="564724" y="585769"/>
                  </a:lnTo>
                  <a:lnTo>
                    <a:pt x="564566" y="585892"/>
                  </a:lnTo>
                  <a:lnTo>
                    <a:pt x="564256" y="586151"/>
                  </a:lnTo>
                  <a:lnTo>
                    <a:pt x="563980" y="586369"/>
                  </a:lnTo>
                  <a:lnTo>
                    <a:pt x="563844" y="586483"/>
                  </a:lnTo>
                  <a:lnTo>
                    <a:pt x="563575" y="586714"/>
                  </a:lnTo>
                  <a:lnTo>
                    <a:pt x="563126" y="587119"/>
                  </a:lnTo>
                  <a:lnTo>
                    <a:pt x="562925" y="587214"/>
                  </a:lnTo>
                  <a:lnTo>
                    <a:pt x="562703" y="587273"/>
                  </a:lnTo>
                  <a:lnTo>
                    <a:pt x="562230" y="587355"/>
                  </a:lnTo>
                  <a:lnTo>
                    <a:pt x="562007" y="587423"/>
                  </a:lnTo>
                  <a:lnTo>
                    <a:pt x="561830" y="587496"/>
                  </a:lnTo>
                  <a:lnTo>
                    <a:pt x="561656" y="587582"/>
                  </a:lnTo>
                  <a:lnTo>
                    <a:pt x="561316" y="587769"/>
                  </a:lnTo>
                  <a:lnTo>
                    <a:pt x="560749" y="588050"/>
                  </a:lnTo>
                  <a:lnTo>
                    <a:pt x="560548" y="588146"/>
                  </a:lnTo>
                  <a:lnTo>
                    <a:pt x="560352" y="588237"/>
                  </a:lnTo>
                  <a:lnTo>
                    <a:pt x="560148" y="588319"/>
                  </a:lnTo>
                  <a:lnTo>
                    <a:pt x="559929" y="588391"/>
                  </a:lnTo>
                  <a:lnTo>
                    <a:pt x="559483" y="588514"/>
                  </a:lnTo>
                  <a:lnTo>
                    <a:pt x="559256" y="588569"/>
                  </a:lnTo>
                  <a:lnTo>
                    <a:pt x="558908" y="588646"/>
                  </a:lnTo>
                  <a:lnTo>
                    <a:pt x="558311" y="588741"/>
                  </a:lnTo>
                  <a:lnTo>
                    <a:pt x="558084" y="588769"/>
                  </a:lnTo>
                  <a:lnTo>
                    <a:pt x="557865" y="588814"/>
                  </a:lnTo>
                  <a:lnTo>
                    <a:pt x="557672" y="588882"/>
                  </a:lnTo>
                  <a:lnTo>
                    <a:pt x="557389" y="588987"/>
                  </a:lnTo>
                  <a:lnTo>
                    <a:pt x="557257" y="589009"/>
                  </a:lnTo>
                  <a:lnTo>
                    <a:pt x="557117" y="589023"/>
                  </a:lnTo>
                  <a:lnTo>
                    <a:pt x="556981" y="589028"/>
                  </a:lnTo>
                  <a:lnTo>
                    <a:pt x="556845" y="589041"/>
                  </a:lnTo>
                  <a:lnTo>
                    <a:pt x="556709" y="589064"/>
                  </a:lnTo>
                  <a:lnTo>
                    <a:pt x="556569" y="589100"/>
                  </a:lnTo>
                  <a:lnTo>
                    <a:pt x="556429" y="589146"/>
                  </a:lnTo>
                  <a:lnTo>
                    <a:pt x="556293" y="589200"/>
                  </a:lnTo>
                  <a:lnTo>
                    <a:pt x="556025" y="589319"/>
                  </a:lnTo>
                  <a:lnTo>
                    <a:pt x="555885" y="589391"/>
                  </a:lnTo>
                  <a:lnTo>
                    <a:pt x="555481" y="589641"/>
                  </a:lnTo>
                  <a:lnTo>
                    <a:pt x="555341" y="589723"/>
                  </a:lnTo>
                  <a:lnTo>
                    <a:pt x="555201" y="589796"/>
                  </a:lnTo>
                  <a:lnTo>
                    <a:pt x="554770" y="589996"/>
                  </a:lnTo>
                  <a:lnTo>
                    <a:pt x="554502" y="590132"/>
                  </a:lnTo>
                  <a:lnTo>
                    <a:pt x="554128" y="590346"/>
                  </a:lnTo>
                  <a:lnTo>
                    <a:pt x="553818" y="590496"/>
                  </a:lnTo>
                  <a:lnTo>
                    <a:pt x="553043" y="591150"/>
                  </a:lnTo>
                  <a:lnTo>
                    <a:pt x="552899" y="591205"/>
                  </a:lnTo>
                  <a:lnTo>
                    <a:pt x="552612" y="591300"/>
                  </a:lnTo>
                  <a:lnTo>
                    <a:pt x="552389" y="591432"/>
                  </a:lnTo>
                  <a:lnTo>
                    <a:pt x="552034" y="591741"/>
                  </a:lnTo>
                  <a:lnTo>
                    <a:pt x="551905" y="591809"/>
                  </a:lnTo>
                  <a:lnTo>
                    <a:pt x="551486" y="591945"/>
                  </a:lnTo>
                  <a:lnTo>
                    <a:pt x="551252" y="592045"/>
                  </a:lnTo>
                  <a:lnTo>
                    <a:pt x="551059" y="592145"/>
                  </a:lnTo>
                  <a:lnTo>
                    <a:pt x="550632" y="592436"/>
                  </a:lnTo>
                  <a:lnTo>
                    <a:pt x="550186" y="592782"/>
                  </a:lnTo>
                  <a:lnTo>
                    <a:pt x="549634" y="593241"/>
                  </a:lnTo>
                  <a:lnTo>
                    <a:pt x="549313" y="593513"/>
                  </a:lnTo>
                  <a:lnTo>
                    <a:pt x="549022" y="593677"/>
                  </a:lnTo>
                  <a:lnTo>
                    <a:pt x="548705" y="593927"/>
                  </a:lnTo>
                  <a:lnTo>
                    <a:pt x="548119" y="594613"/>
                  </a:lnTo>
                  <a:lnTo>
                    <a:pt x="547616" y="594972"/>
                  </a:lnTo>
                  <a:lnTo>
                    <a:pt x="547015" y="595259"/>
                  </a:lnTo>
                  <a:lnTo>
                    <a:pt x="546694" y="595781"/>
                  </a:lnTo>
                  <a:lnTo>
                    <a:pt x="546414" y="596036"/>
                  </a:lnTo>
                  <a:lnTo>
                    <a:pt x="546297" y="596168"/>
                  </a:lnTo>
                  <a:lnTo>
                    <a:pt x="546067" y="596440"/>
                  </a:lnTo>
                  <a:lnTo>
                    <a:pt x="545946" y="596568"/>
                  </a:lnTo>
                  <a:lnTo>
                    <a:pt x="545813" y="596681"/>
                  </a:lnTo>
                  <a:lnTo>
                    <a:pt x="545685" y="596754"/>
                  </a:lnTo>
                  <a:lnTo>
                    <a:pt x="545549" y="596818"/>
                  </a:lnTo>
                  <a:lnTo>
                    <a:pt x="545409" y="596877"/>
                  </a:lnTo>
                  <a:lnTo>
                    <a:pt x="545265" y="596931"/>
                  </a:lnTo>
                  <a:lnTo>
                    <a:pt x="545008" y="597054"/>
                  </a:lnTo>
                  <a:lnTo>
                    <a:pt x="544449" y="597354"/>
                  </a:lnTo>
                  <a:lnTo>
                    <a:pt x="544033" y="597622"/>
                  </a:lnTo>
                  <a:lnTo>
                    <a:pt x="543757" y="598008"/>
                  </a:lnTo>
                  <a:lnTo>
                    <a:pt x="543610" y="598140"/>
                  </a:lnTo>
                  <a:lnTo>
                    <a:pt x="543451" y="598258"/>
                  </a:lnTo>
                  <a:lnTo>
                    <a:pt x="543126" y="598490"/>
                  </a:lnTo>
                  <a:lnTo>
                    <a:pt x="542873" y="598722"/>
                  </a:lnTo>
                  <a:lnTo>
                    <a:pt x="542677" y="598940"/>
                  </a:lnTo>
                  <a:lnTo>
                    <a:pt x="542495" y="599172"/>
                  </a:lnTo>
                  <a:lnTo>
                    <a:pt x="542401" y="599308"/>
                  </a:lnTo>
                  <a:lnTo>
                    <a:pt x="542193" y="599563"/>
                  </a:lnTo>
                  <a:lnTo>
                    <a:pt x="541414" y="599517"/>
                  </a:lnTo>
                  <a:lnTo>
                    <a:pt x="541263" y="599517"/>
                  </a:lnTo>
                  <a:lnTo>
                    <a:pt x="541097" y="599558"/>
                  </a:lnTo>
                  <a:lnTo>
                    <a:pt x="540934" y="599604"/>
                  </a:lnTo>
                  <a:lnTo>
                    <a:pt x="540617" y="599490"/>
                  </a:lnTo>
                  <a:lnTo>
                    <a:pt x="540625" y="599299"/>
                  </a:lnTo>
                  <a:lnTo>
                    <a:pt x="540662" y="599058"/>
                  </a:lnTo>
                  <a:lnTo>
                    <a:pt x="540689" y="598813"/>
                  </a:lnTo>
                  <a:lnTo>
                    <a:pt x="540681" y="598590"/>
                  </a:lnTo>
                  <a:lnTo>
                    <a:pt x="540647" y="598417"/>
                  </a:lnTo>
                  <a:lnTo>
                    <a:pt x="540602" y="598236"/>
                  </a:lnTo>
                  <a:lnTo>
                    <a:pt x="540545" y="598059"/>
                  </a:lnTo>
                  <a:lnTo>
                    <a:pt x="540470" y="597899"/>
                  </a:lnTo>
                  <a:lnTo>
                    <a:pt x="540371" y="597772"/>
                  </a:lnTo>
                  <a:lnTo>
                    <a:pt x="540186" y="597668"/>
                  </a:lnTo>
                  <a:lnTo>
                    <a:pt x="539933" y="597631"/>
                  </a:lnTo>
                  <a:lnTo>
                    <a:pt x="539646" y="597627"/>
                  </a:lnTo>
                  <a:lnTo>
                    <a:pt x="539350" y="597636"/>
                  </a:lnTo>
                  <a:lnTo>
                    <a:pt x="539075" y="597618"/>
                  </a:lnTo>
                  <a:lnTo>
                    <a:pt x="538602" y="597563"/>
                  </a:lnTo>
                  <a:lnTo>
                    <a:pt x="538368" y="597531"/>
                  </a:lnTo>
                  <a:lnTo>
                    <a:pt x="538134" y="597490"/>
                  </a:lnTo>
                  <a:lnTo>
                    <a:pt x="537907" y="597436"/>
                  </a:lnTo>
                  <a:lnTo>
                    <a:pt x="537677" y="597363"/>
                  </a:lnTo>
                  <a:lnTo>
                    <a:pt x="537007" y="597072"/>
                  </a:lnTo>
                  <a:lnTo>
                    <a:pt x="536778" y="596995"/>
                  </a:lnTo>
                  <a:lnTo>
                    <a:pt x="536418" y="596895"/>
                  </a:lnTo>
                  <a:lnTo>
                    <a:pt x="536195" y="596863"/>
                  </a:lnTo>
                  <a:lnTo>
                    <a:pt x="535621" y="596840"/>
                  </a:lnTo>
                  <a:lnTo>
                    <a:pt x="535375" y="596886"/>
                  </a:lnTo>
                  <a:lnTo>
                    <a:pt x="534914" y="596949"/>
                  </a:lnTo>
                  <a:lnTo>
                    <a:pt x="534744" y="596968"/>
                  </a:lnTo>
                  <a:lnTo>
                    <a:pt x="534574" y="596981"/>
                  </a:lnTo>
                  <a:lnTo>
                    <a:pt x="534404" y="596986"/>
                  </a:lnTo>
                  <a:lnTo>
                    <a:pt x="534231" y="596981"/>
                  </a:lnTo>
                  <a:lnTo>
                    <a:pt x="534057" y="596968"/>
                  </a:lnTo>
                  <a:lnTo>
                    <a:pt x="533878" y="596945"/>
                  </a:lnTo>
                  <a:lnTo>
                    <a:pt x="533527" y="596908"/>
                  </a:lnTo>
                  <a:lnTo>
                    <a:pt x="533300" y="596890"/>
                  </a:lnTo>
                  <a:lnTo>
                    <a:pt x="533074" y="596881"/>
                  </a:lnTo>
                  <a:lnTo>
                    <a:pt x="532620" y="596849"/>
                  </a:lnTo>
                  <a:lnTo>
                    <a:pt x="532394" y="596822"/>
                  </a:lnTo>
                  <a:lnTo>
                    <a:pt x="532197" y="596791"/>
                  </a:lnTo>
                  <a:lnTo>
                    <a:pt x="532001" y="596754"/>
                  </a:lnTo>
                  <a:lnTo>
                    <a:pt x="531614" y="596663"/>
                  </a:lnTo>
                  <a:lnTo>
                    <a:pt x="531423" y="596613"/>
                  </a:lnTo>
                  <a:lnTo>
                    <a:pt x="531185" y="596545"/>
                  </a:lnTo>
                  <a:lnTo>
                    <a:pt x="530719" y="596400"/>
                  </a:lnTo>
                  <a:lnTo>
                    <a:pt x="530258" y="596231"/>
                  </a:lnTo>
                  <a:lnTo>
                    <a:pt x="530092" y="596163"/>
                  </a:lnTo>
                  <a:lnTo>
                    <a:pt x="529759" y="595999"/>
                  </a:lnTo>
                  <a:lnTo>
                    <a:pt x="529589" y="595936"/>
                  </a:lnTo>
                  <a:lnTo>
                    <a:pt x="529238" y="595886"/>
                  </a:lnTo>
                  <a:lnTo>
                    <a:pt x="528966" y="595886"/>
                  </a:lnTo>
                  <a:lnTo>
                    <a:pt x="528833" y="595854"/>
                  </a:lnTo>
                  <a:lnTo>
                    <a:pt x="528702" y="595813"/>
                  </a:lnTo>
                  <a:lnTo>
                    <a:pt x="528444" y="595704"/>
                  </a:lnTo>
                  <a:lnTo>
                    <a:pt x="528187" y="595586"/>
                  </a:lnTo>
                  <a:lnTo>
                    <a:pt x="527934" y="595450"/>
                  </a:lnTo>
                  <a:lnTo>
                    <a:pt x="527805" y="595390"/>
                  </a:lnTo>
                  <a:lnTo>
                    <a:pt x="527091" y="595127"/>
                  </a:lnTo>
                  <a:lnTo>
                    <a:pt x="526940" y="595118"/>
                  </a:lnTo>
                  <a:lnTo>
                    <a:pt x="526785" y="595131"/>
                  </a:lnTo>
                  <a:lnTo>
                    <a:pt x="526629" y="595159"/>
                  </a:lnTo>
                  <a:lnTo>
                    <a:pt x="526472" y="595181"/>
                  </a:lnTo>
                  <a:lnTo>
                    <a:pt x="526317" y="595195"/>
                  </a:lnTo>
                  <a:lnTo>
                    <a:pt x="526170" y="595195"/>
                  </a:lnTo>
                  <a:lnTo>
                    <a:pt x="526021" y="595190"/>
                  </a:lnTo>
                  <a:lnTo>
                    <a:pt x="525870" y="595181"/>
                  </a:lnTo>
                  <a:lnTo>
                    <a:pt x="525723" y="595168"/>
                  </a:lnTo>
                  <a:lnTo>
                    <a:pt x="525579" y="595140"/>
                  </a:lnTo>
                  <a:lnTo>
                    <a:pt x="525451" y="595104"/>
                  </a:lnTo>
                  <a:lnTo>
                    <a:pt x="525190" y="595000"/>
                  </a:lnTo>
                  <a:lnTo>
                    <a:pt x="525062" y="594954"/>
                  </a:lnTo>
                  <a:lnTo>
                    <a:pt x="524929" y="594927"/>
                  </a:lnTo>
                  <a:lnTo>
                    <a:pt x="524801" y="594918"/>
                  </a:lnTo>
                  <a:lnTo>
                    <a:pt x="524673" y="594927"/>
                  </a:lnTo>
                  <a:lnTo>
                    <a:pt x="524408" y="594954"/>
                  </a:lnTo>
                  <a:lnTo>
                    <a:pt x="524276" y="594954"/>
                  </a:lnTo>
                  <a:lnTo>
                    <a:pt x="523981" y="594931"/>
                  </a:lnTo>
                  <a:lnTo>
                    <a:pt x="523834" y="594913"/>
                  </a:lnTo>
                  <a:lnTo>
                    <a:pt x="523445" y="594832"/>
                  </a:lnTo>
                  <a:lnTo>
                    <a:pt x="522409" y="595022"/>
                  </a:lnTo>
                  <a:lnTo>
                    <a:pt x="521978" y="595114"/>
                  </a:lnTo>
                  <a:lnTo>
                    <a:pt x="521657" y="595200"/>
                  </a:lnTo>
                  <a:lnTo>
                    <a:pt x="521498" y="595190"/>
                  </a:lnTo>
                  <a:lnTo>
                    <a:pt x="521332" y="595159"/>
                  </a:lnTo>
                  <a:lnTo>
                    <a:pt x="521170" y="595104"/>
                  </a:lnTo>
                  <a:lnTo>
                    <a:pt x="520315" y="594768"/>
                  </a:lnTo>
                  <a:lnTo>
                    <a:pt x="520184" y="594736"/>
                  </a:lnTo>
                  <a:lnTo>
                    <a:pt x="520043" y="594718"/>
                  </a:lnTo>
                  <a:lnTo>
                    <a:pt x="519763" y="594695"/>
                  </a:lnTo>
                  <a:lnTo>
                    <a:pt x="519623" y="594672"/>
                  </a:lnTo>
                  <a:lnTo>
                    <a:pt x="518645" y="594577"/>
                  </a:lnTo>
                  <a:lnTo>
                    <a:pt x="518398" y="594613"/>
                  </a:lnTo>
                  <a:lnTo>
                    <a:pt x="518135" y="594645"/>
                  </a:lnTo>
                  <a:lnTo>
                    <a:pt x="518003" y="594659"/>
                  </a:lnTo>
                  <a:lnTo>
                    <a:pt x="517654" y="594613"/>
                  </a:lnTo>
                  <a:lnTo>
                    <a:pt x="517299" y="594432"/>
                  </a:lnTo>
                  <a:lnTo>
                    <a:pt x="517103" y="594331"/>
                  </a:lnTo>
                  <a:lnTo>
                    <a:pt x="516827" y="594372"/>
                  </a:lnTo>
                  <a:lnTo>
                    <a:pt x="516366" y="594595"/>
                  </a:lnTo>
                  <a:lnTo>
                    <a:pt x="515988" y="594613"/>
                  </a:lnTo>
                  <a:lnTo>
                    <a:pt x="515497" y="594786"/>
                  </a:lnTo>
                  <a:lnTo>
                    <a:pt x="515410" y="594986"/>
                  </a:lnTo>
                  <a:lnTo>
                    <a:pt x="514941" y="595450"/>
                  </a:lnTo>
                  <a:lnTo>
                    <a:pt x="514642" y="595518"/>
                  </a:lnTo>
                  <a:lnTo>
                    <a:pt x="514215" y="595568"/>
                  </a:lnTo>
                  <a:lnTo>
                    <a:pt x="514053" y="595599"/>
                  </a:lnTo>
                  <a:lnTo>
                    <a:pt x="513807" y="595645"/>
                  </a:lnTo>
                  <a:lnTo>
                    <a:pt x="513286" y="595859"/>
                  </a:lnTo>
                  <a:lnTo>
                    <a:pt x="513146" y="596127"/>
                  </a:lnTo>
                  <a:lnTo>
                    <a:pt x="512541" y="596559"/>
                  </a:lnTo>
                  <a:lnTo>
                    <a:pt x="512156" y="596577"/>
                  </a:lnTo>
                  <a:lnTo>
                    <a:pt x="511827" y="596677"/>
                  </a:lnTo>
                  <a:lnTo>
                    <a:pt x="511661" y="596777"/>
                  </a:lnTo>
                  <a:lnTo>
                    <a:pt x="511506" y="596908"/>
                  </a:lnTo>
                  <a:lnTo>
                    <a:pt x="511358" y="597058"/>
                  </a:lnTo>
                  <a:lnTo>
                    <a:pt x="511207" y="597200"/>
                  </a:lnTo>
                  <a:lnTo>
                    <a:pt x="511041" y="597322"/>
                  </a:lnTo>
                  <a:lnTo>
                    <a:pt x="510856" y="597418"/>
                  </a:lnTo>
                  <a:lnTo>
                    <a:pt x="510660" y="597499"/>
                  </a:lnTo>
                  <a:lnTo>
                    <a:pt x="510459" y="597572"/>
                  </a:lnTo>
                  <a:lnTo>
                    <a:pt x="510254" y="597640"/>
                  </a:lnTo>
                  <a:lnTo>
                    <a:pt x="509850" y="597790"/>
                  </a:lnTo>
                  <a:lnTo>
                    <a:pt x="509639" y="597863"/>
                  </a:lnTo>
                  <a:lnTo>
                    <a:pt x="509227" y="598018"/>
                  </a:lnTo>
                  <a:lnTo>
                    <a:pt x="509027" y="598109"/>
                  </a:lnTo>
                  <a:lnTo>
                    <a:pt x="508785" y="598236"/>
                  </a:lnTo>
                  <a:lnTo>
                    <a:pt x="508547" y="598381"/>
                  </a:lnTo>
                  <a:lnTo>
                    <a:pt x="508316" y="598536"/>
                  </a:lnTo>
                  <a:lnTo>
                    <a:pt x="508090" y="598699"/>
                  </a:lnTo>
                  <a:lnTo>
                    <a:pt x="507382" y="599336"/>
                  </a:lnTo>
                  <a:lnTo>
                    <a:pt x="507125" y="599499"/>
                  </a:lnTo>
                  <a:lnTo>
                    <a:pt x="506857" y="599608"/>
                  </a:lnTo>
                  <a:lnTo>
                    <a:pt x="506725" y="599654"/>
                  </a:lnTo>
                  <a:lnTo>
                    <a:pt x="506589" y="599708"/>
                  </a:lnTo>
                  <a:lnTo>
                    <a:pt x="506241" y="599863"/>
                  </a:lnTo>
                  <a:lnTo>
                    <a:pt x="505898" y="600022"/>
                  </a:lnTo>
                  <a:lnTo>
                    <a:pt x="505728" y="600104"/>
                  </a:lnTo>
                  <a:lnTo>
                    <a:pt x="505550" y="600199"/>
                  </a:lnTo>
                  <a:lnTo>
                    <a:pt x="505036" y="600495"/>
                  </a:lnTo>
                  <a:lnTo>
                    <a:pt x="504859" y="600581"/>
                  </a:lnTo>
                  <a:lnTo>
                    <a:pt x="504593" y="600699"/>
                  </a:lnTo>
                  <a:lnTo>
                    <a:pt x="504325" y="600799"/>
                  </a:lnTo>
                  <a:lnTo>
                    <a:pt x="503773" y="600990"/>
                  </a:lnTo>
                  <a:lnTo>
                    <a:pt x="503505" y="601095"/>
                  </a:lnTo>
                  <a:lnTo>
                    <a:pt x="503324" y="601181"/>
                  </a:lnTo>
                  <a:lnTo>
                    <a:pt x="503188" y="601263"/>
                  </a:lnTo>
                  <a:lnTo>
                    <a:pt x="503033" y="601326"/>
                  </a:lnTo>
                  <a:lnTo>
                    <a:pt x="502867" y="601372"/>
                  </a:lnTo>
                  <a:lnTo>
                    <a:pt x="502704" y="601394"/>
                  </a:lnTo>
                  <a:lnTo>
                    <a:pt x="502334" y="601317"/>
                  </a:lnTo>
                  <a:lnTo>
                    <a:pt x="501430" y="601285"/>
                  </a:lnTo>
                  <a:lnTo>
                    <a:pt x="500584" y="601122"/>
                  </a:lnTo>
                  <a:lnTo>
                    <a:pt x="500202" y="601263"/>
                  </a:lnTo>
                  <a:lnTo>
                    <a:pt x="499798" y="601367"/>
                  </a:lnTo>
                  <a:lnTo>
                    <a:pt x="499209" y="601435"/>
                  </a:lnTo>
                  <a:lnTo>
                    <a:pt x="498785" y="601608"/>
                  </a:lnTo>
                  <a:lnTo>
                    <a:pt x="497859" y="601599"/>
                  </a:lnTo>
                  <a:lnTo>
                    <a:pt x="497712" y="601495"/>
                  </a:lnTo>
                  <a:lnTo>
                    <a:pt x="497565" y="601367"/>
                  </a:lnTo>
                  <a:lnTo>
                    <a:pt x="497077" y="600913"/>
                  </a:lnTo>
                  <a:lnTo>
                    <a:pt x="495365" y="600499"/>
                  </a:lnTo>
                  <a:lnTo>
                    <a:pt x="494334" y="600317"/>
                  </a:lnTo>
                  <a:lnTo>
                    <a:pt x="494145" y="600313"/>
                  </a:lnTo>
                  <a:lnTo>
                    <a:pt x="493857" y="600226"/>
                  </a:lnTo>
                  <a:lnTo>
                    <a:pt x="493747" y="600477"/>
                  </a:lnTo>
                  <a:lnTo>
                    <a:pt x="493962" y="600526"/>
                  </a:lnTo>
                  <a:lnTo>
                    <a:pt x="494681" y="600790"/>
                  </a:lnTo>
                  <a:lnTo>
                    <a:pt x="494855" y="600799"/>
                  </a:lnTo>
                  <a:lnTo>
                    <a:pt x="496885" y="601276"/>
                  </a:lnTo>
                  <a:lnTo>
                    <a:pt x="496989" y="601608"/>
                  </a:lnTo>
                  <a:lnTo>
                    <a:pt x="496681" y="601603"/>
                  </a:lnTo>
                  <a:lnTo>
                    <a:pt x="496390" y="601576"/>
                  </a:lnTo>
                  <a:lnTo>
                    <a:pt x="495856" y="601985"/>
                  </a:lnTo>
                  <a:lnTo>
                    <a:pt x="495289" y="602272"/>
                  </a:lnTo>
                  <a:lnTo>
                    <a:pt x="495138" y="602404"/>
                  </a:lnTo>
                  <a:lnTo>
                    <a:pt x="494704" y="603549"/>
                  </a:lnTo>
                  <a:lnTo>
                    <a:pt x="494753" y="603690"/>
                  </a:lnTo>
                  <a:lnTo>
                    <a:pt x="495104" y="604276"/>
                  </a:lnTo>
                  <a:lnTo>
                    <a:pt x="495542" y="604385"/>
                  </a:lnTo>
                  <a:lnTo>
                    <a:pt x="495516" y="604067"/>
                  </a:lnTo>
                  <a:lnTo>
                    <a:pt x="495712" y="602772"/>
                  </a:lnTo>
                  <a:lnTo>
                    <a:pt x="495837" y="602590"/>
                  </a:lnTo>
                  <a:lnTo>
                    <a:pt x="497697" y="602099"/>
                  </a:lnTo>
                  <a:lnTo>
                    <a:pt x="497882" y="602176"/>
                  </a:lnTo>
                  <a:lnTo>
                    <a:pt x="498309" y="602285"/>
                  </a:lnTo>
                  <a:lnTo>
                    <a:pt x="499291" y="602890"/>
                  </a:lnTo>
                  <a:lnTo>
                    <a:pt x="499477" y="603299"/>
                  </a:lnTo>
                  <a:lnTo>
                    <a:pt x="499744" y="603858"/>
                  </a:lnTo>
                  <a:lnTo>
                    <a:pt x="499772" y="604167"/>
                  </a:lnTo>
                  <a:lnTo>
                    <a:pt x="499779" y="604326"/>
                  </a:lnTo>
                  <a:lnTo>
                    <a:pt x="499779" y="604490"/>
                  </a:lnTo>
                  <a:lnTo>
                    <a:pt x="499772" y="604653"/>
                  </a:lnTo>
                  <a:lnTo>
                    <a:pt x="499772" y="604817"/>
                  </a:lnTo>
                  <a:lnTo>
                    <a:pt x="499787" y="605094"/>
                  </a:lnTo>
                  <a:lnTo>
                    <a:pt x="499817" y="605321"/>
                  </a:lnTo>
                  <a:lnTo>
                    <a:pt x="500002" y="605840"/>
                  </a:lnTo>
                  <a:lnTo>
                    <a:pt x="500168" y="606317"/>
                  </a:lnTo>
                  <a:lnTo>
                    <a:pt x="500354" y="606798"/>
                  </a:lnTo>
                  <a:lnTo>
                    <a:pt x="500728" y="607717"/>
                  </a:lnTo>
                  <a:lnTo>
                    <a:pt x="500856" y="608408"/>
                  </a:lnTo>
                  <a:lnTo>
                    <a:pt x="500867" y="608757"/>
                  </a:lnTo>
                  <a:lnTo>
                    <a:pt x="500973" y="609821"/>
                  </a:lnTo>
                  <a:lnTo>
                    <a:pt x="501098" y="609953"/>
                  </a:lnTo>
                  <a:lnTo>
                    <a:pt x="501158" y="610153"/>
                  </a:lnTo>
                  <a:lnTo>
                    <a:pt x="501479" y="610480"/>
                  </a:lnTo>
                  <a:lnTo>
                    <a:pt x="502311" y="610953"/>
                  </a:lnTo>
                  <a:lnTo>
                    <a:pt x="502882" y="611548"/>
                  </a:lnTo>
                  <a:lnTo>
                    <a:pt x="502999" y="612330"/>
                  </a:lnTo>
                  <a:lnTo>
                    <a:pt x="502984" y="613371"/>
                  </a:lnTo>
                  <a:lnTo>
                    <a:pt x="503426" y="613834"/>
                  </a:lnTo>
                  <a:lnTo>
                    <a:pt x="504451" y="614634"/>
                  </a:lnTo>
                  <a:lnTo>
                    <a:pt x="505146" y="615625"/>
                  </a:lnTo>
                  <a:lnTo>
                    <a:pt x="505206" y="615821"/>
                  </a:lnTo>
                  <a:lnTo>
                    <a:pt x="505335" y="615952"/>
                  </a:lnTo>
                  <a:lnTo>
                    <a:pt x="505395" y="616148"/>
                  </a:lnTo>
                  <a:lnTo>
                    <a:pt x="505709" y="616612"/>
                  </a:lnTo>
                  <a:lnTo>
                    <a:pt x="505905" y="616680"/>
                  </a:lnTo>
                  <a:lnTo>
                    <a:pt x="506158" y="616880"/>
                  </a:lnTo>
                  <a:lnTo>
                    <a:pt x="506608" y="617080"/>
                  </a:lnTo>
                  <a:lnTo>
                    <a:pt x="507957" y="617757"/>
                  </a:lnTo>
                  <a:lnTo>
                    <a:pt x="508728" y="617961"/>
                  </a:lnTo>
                  <a:lnTo>
                    <a:pt x="510029" y="617657"/>
                  </a:lnTo>
                  <a:lnTo>
                    <a:pt x="510156" y="617793"/>
                  </a:lnTo>
                  <a:lnTo>
                    <a:pt x="510350" y="617862"/>
                  </a:lnTo>
                  <a:lnTo>
                    <a:pt x="510731" y="618389"/>
                  </a:lnTo>
                  <a:lnTo>
                    <a:pt x="511302" y="618852"/>
                  </a:lnTo>
                  <a:lnTo>
                    <a:pt x="512458" y="619525"/>
                  </a:lnTo>
                  <a:lnTo>
                    <a:pt x="513160" y="620057"/>
                  </a:lnTo>
                  <a:lnTo>
                    <a:pt x="513739" y="620198"/>
                  </a:lnTo>
                  <a:lnTo>
                    <a:pt x="514132" y="620071"/>
                  </a:lnTo>
                  <a:lnTo>
                    <a:pt x="514654" y="619689"/>
                  </a:lnTo>
                  <a:lnTo>
                    <a:pt x="516128" y="616652"/>
                  </a:lnTo>
                  <a:lnTo>
                    <a:pt x="516332" y="616071"/>
                  </a:lnTo>
                  <a:lnTo>
                    <a:pt x="516468" y="615880"/>
                  </a:lnTo>
                  <a:lnTo>
                    <a:pt x="516736" y="615230"/>
                  </a:lnTo>
                  <a:lnTo>
                    <a:pt x="517001" y="614780"/>
                  </a:lnTo>
                  <a:lnTo>
                    <a:pt x="518770" y="613444"/>
                  </a:lnTo>
                  <a:lnTo>
                    <a:pt x="519166" y="613121"/>
                  </a:lnTo>
                  <a:lnTo>
                    <a:pt x="519363" y="612930"/>
                  </a:lnTo>
                  <a:lnTo>
                    <a:pt x="519623" y="612803"/>
                  </a:lnTo>
                  <a:lnTo>
                    <a:pt x="521555" y="609644"/>
                  </a:lnTo>
                  <a:lnTo>
                    <a:pt x="522020" y="608807"/>
                  </a:lnTo>
                  <a:lnTo>
                    <a:pt x="522152" y="608680"/>
                  </a:lnTo>
                  <a:lnTo>
                    <a:pt x="522254" y="608408"/>
                  </a:lnTo>
                  <a:lnTo>
                    <a:pt x="522386" y="608162"/>
                  </a:lnTo>
                  <a:lnTo>
                    <a:pt x="522507" y="607917"/>
                  </a:lnTo>
                  <a:lnTo>
                    <a:pt x="522605" y="607680"/>
                  </a:lnTo>
                  <a:lnTo>
                    <a:pt x="522768" y="607235"/>
                  </a:lnTo>
                  <a:lnTo>
                    <a:pt x="522843" y="607089"/>
                  </a:lnTo>
                  <a:lnTo>
                    <a:pt x="523119" y="606671"/>
                  </a:lnTo>
                  <a:lnTo>
                    <a:pt x="523304" y="606285"/>
                  </a:lnTo>
                  <a:lnTo>
                    <a:pt x="523396" y="606035"/>
                  </a:lnTo>
                  <a:lnTo>
                    <a:pt x="523436" y="605908"/>
                  </a:lnTo>
                  <a:lnTo>
                    <a:pt x="523483" y="605780"/>
                  </a:lnTo>
                  <a:lnTo>
                    <a:pt x="523602" y="605390"/>
                  </a:lnTo>
                  <a:lnTo>
                    <a:pt x="523645" y="605262"/>
                  </a:lnTo>
                  <a:lnTo>
                    <a:pt x="523791" y="604767"/>
                  </a:lnTo>
                  <a:lnTo>
                    <a:pt x="523849" y="604603"/>
                  </a:lnTo>
                  <a:lnTo>
                    <a:pt x="523917" y="604449"/>
                  </a:lnTo>
                  <a:lnTo>
                    <a:pt x="523985" y="604317"/>
                  </a:lnTo>
                  <a:lnTo>
                    <a:pt x="524057" y="604189"/>
                  </a:lnTo>
                  <a:lnTo>
                    <a:pt x="524317" y="603835"/>
                  </a:lnTo>
                  <a:lnTo>
                    <a:pt x="524453" y="603717"/>
                  </a:lnTo>
                  <a:lnTo>
                    <a:pt x="524605" y="603608"/>
                  </a:lnTo>
                  <a:lnTo>
                    <a:pt x="524767" y="603513"/>
                  </a:lnTo>
                  <a:lnTo>
                    <a:pt x="524933" y="603431"/>
                  </a:lnTo>
                  <a:lnTo>
                    <a:pt x="525190" y="603330"/>
                  </a:lnTo>
                  <a:lnTo>
                    <a:pt x="525632" y="603199"/>
                  </a:lnTo>
                  <a:lnTo>
                    <a:pt x="526219" y="603044"/>
                  </a:lnTo>
                  <a:lnTo>
                    <a:pt x="526389" y="603058"/>
                  </a:lnTo>
                  <a:lnTo>
                    <a:pt x="526687" y="603031"/>
                  </a:lnTo>
                  <a:lnTo>
                    <a:pt x="526895" y="602994"/>
                  </a:lnTo>
                  <a:lnTo>
                    <a:pt x="527099" y="602940"/>
                  </a:lnTo>
                  <a:lnTo>
                    <a:pt x="527628" y="602626"/>
                  </a:lnTo>
                  <a:lnTo>
                    <a:pt x="527817" y="602358"/>
                  </a:lnTo>
                  <a:lnTo>
                    <a:pt x="528347" y="601945"/>
                  </a:lnTo>
                  <a:lnTo>
                    <a:pt x="528493" y="601872"/>
                  </a:lnTo>
                  <a:lnTo>
                    <a:pt x="528655" y="601812"/>
                  </a:lnTo>
                  <a:lnTo>
                    <a:pt x="528819" y="601763"/>
                  </a:lnTo>
                  <a:lnTo>
                    <a:pt x="528981" y="601704"/>
                  </a:lnTo>
                  <a:lnTo>
                    <a:pt x="529132" y="601631"/>
                  </a:lnTo>
                  <a:lnTo>
                    <a:pt x="529272" y="601540"/>
                  </a:lnTo>
                  <a:lnTo>
                    <a:pt x="529537" y="601322"/>
                  </a:lnTo>
                  <a:lnTo>
                    <a:pt x="529907" y="600972"/>
                  </a:lnTo>
                  <a:lnTo>
                    <a:pt x="530254" y="600613"/>
                  </a:lnTo>
                  <a:lnTo>
                    <a:pt x="530625" y="600372"/>
                  </a:lnTo>
                  <a:lnTo>
                    <a:pt x="530878" y="600258"/>
                  </a:lnTo>
                  <a:lnTo>
                    <a:pt x="531006" y="600195"/>
                  </a:lnTo>
                  <a:lnTo>
                    <a:pt x="531531" y="599908"/>
                  </a:lnTo>
                  <a:lnTo>
                    <a:pt x="531842" y="599831"/>
                  </a:lnTo>
                  <a:lnTo>
                    <a:pt x="532054" y="599786"/>
                  </a:lnTo>
                  <a:lnTo>
                    <a:pt x="532718" y="599586"/>
                  </a:lnTo>
                  <a:lnTo>
                    <a:pt x="533021" y="599454"/>
                  </a:lnTo>
                  <a:lnTo>
                    <a:pt x="533546" y="599495"/>
                  </a:lnTo>
                  <a:lnTo>
                    <a:pt x="533702" y="599558"/>
                  </a:lnTo>
                  <a:lnTo>
                    <a:pt x="534165" y="599726"/>
                  </a:lnTo>
                  <a:lnTo>
                    <a:pt x="534612" y="599863"/>
                  </a:lnTo>
                  <a:lnTo>
                    <a:pt x="534907" y="599963"/>
                  </a:lnTo>
                  <a:lnTo>
                    <a:pt x="535167" y="600072"/>
                  </a:lnTo>
                  <a:lnTo>
                    <a:pt x="535424" y="600186"/>
                  </a:lnTo>
                  <a:lnTo>
                    <a:pt x="535553" y="600236"/>
                  </a:lnTo>
                  <a:lnTo>
                    <a:pt x="536157" y="600322"/>
                  </a:lnTo>
                  <a:lnTo>
                    <a:pt x="536973" y="600381"/>
                  </a:lnTo>
                  <a:lnTo>
                    <a:pt x="538327" y="601258"/>
                  </a:lnTo>
                  <a:lnTo>
                    <a:pt x="538346" y="601390"/>
                  </a:lnTo>
                  <a:lnTo>
                    <a:pt x="538342" y="601876"/>
                  </a:lnTo>
                  <a:lnTo>
                    <a:pt x="538285" y="602208"/>
                  </a:lnTo>
                  <a:lnTo>
                    <a:pt x="538255" y="602363"/>
                  </a:lnTo>
                  <a:lnTo>
                    <a:pt x="538187" y="602676"/>
                  </a:lnTo>
                  <a:lnTo>
                    <a:pt x="538149" y="602835"/>
                  </a:lnTo>
                  <a:lnTo>
                    <a:pt x="538104" y="602989"/>
                  </a:lnTo>
                  <a:lnTo>
                    <a:pt x="537839" y="603117"/>
                  </a:lnTo>
                  <a:lnTo>
                    <a:pt x="537544" y="603103"/>
                  </a:lnTo>
                  <a:lnTo>
                    <a:pt x="537306" y="603031"/>
                  </a:lnTo>
                  <a:lnTo>
                    <a:pt x="537053" y="603049"/>
                  </a:lnTo>
                  <a:lnTo>
                    <a:pt x="536777" y="603140"/>
                  </a:lnTo>
                  <a:lnTo>
                    <a:pt x="536505" y="603285"/>
                  </a:lnTo>
                  <a:lnTo>
                    <a:pt x="536260" y="603467"/>
                  </a:lnTo>
                  <a:lnTo>
                    <a:pt x="536014" y="603735"/>
                  </a:lnTo>
                  <a:lnTo>
                    <a:pt x="535878" y="603981"/>
                  </a:lnTo>
                  <a:lnTo>
                    <a:pt x="535795" y="604140"/>
                  </a:lnTo>
                  <a:lnTo>
                    <a:pt x="535466" y="604626"/>
                  </a:lnTo>
                  <a:lnTo>
                    <a:pt x="535107" y="604949"/>
                  </a:lnTo>
                  <a:lnTo>
                    <a:pt x="534661" y="605417"/>
                  </a:lnTo>
                  <a:lnTo>
                    <a:pt x="534132" y="605826"/>
                  </a:lnTo>
                  <a:lnTo>
                    <a:pt x="533746" y="606167"/>
                  </a:lnTo>
                  <a:lnTo>
                    <a:pt x="533282" y="606653"/>
                  </a:lnTo>
                  <a:lnTo>
                    <a:pt x="532957" y="606903"/>
                  </a:lnTo>
                  <a:lnTo>
                    <a:pt x="532533" y="607253"/>
                  </a:lnTo>
                  <a:lnTo>
                    <a:pt x="532216" y="607526"/>
                  </a:lnTo>
                  <a:lnTo>
                    <a:pt x="531921" y="607753"/>
                  </a:lnTo>
                  <a:lnTo>
                    <a:pt x="531724" y="607908"/>
                  </a:lnTo>
                  <a:lnTo>
                    <a:pt x="531350" y="608208"/>
                  </a:lnTo>
                  <a:lnTo>
                    <a:pt x="531109" y="608408"/>
                  </a:lnTo>
                  <a:lnTo>
                    <a:pt x="531018" y="608557"/>
                  </a:lnTo>
                  <a:lnTo>
                    <a:pt x="530757" y="609021"/>
                  </a:lnTo>
                  <a:lnTo>
                    <a:pt x="530500" y="609380"/>
                  </a:lnTo>
                  <a:lnTo>
                    <a:pt x="529986" y="609589"/>
                  </a:lnTo>
                  <a:lnTo>
                    <a:pt x="529888" y="609726"/>
                  </a:lnTo>
                  <a:lnTo>
                    <a:pt x="529684" y="610085"/>
                  </a:lnTo>
                  <a:lnTo>
                    <a:pt x="529567" y="610235"/>
                  </a:lnTo>
                  <a:lnTo>
                    <a:pt x="529423" y="610362"/>
                  </a:lnTo>
                  <a:lnTo>
                    <a:pt x="529257" y="610471"/>
                  </a:lnTo>
                  <a:lnTo>
                    <a:pt x="529090" y="610571"/>
                  </a:lnTo>
                  <a:lnTo>
                    <a:pt x="528928" y="610685"/>
                  </a:lnTo>
                  <a:lnTo>
                    <a:pt x="528781" y="610807"/>
                  </a:lnTo>
                  <a:lnTo>
                    <a:pt x="528625" y="611003"/>
                  </a:lnTo>
                  <a:lnTo>
                    <a:pt x="528497" y="611225"/>
                  </a:lnTo>
                  <a:lnTo>
                    <a:pt x="528380" y="611462"/>
                  </a:lnTo>
                  <a:lnTo>
                    <a:pt x="528259" y="611689"/>
                  </a:lnTo>
                  <a:lnTo>
                    <a:pt x="528055" y="611985"/>
                  </a:lnTo>
                  <a:lnTo>
                    <a:pt x="527926" y="612144"/>
                  </a:lnTo>
                  <a:lnTo>
                    <a:pt x="527787" y="612289"/>
                  </a:lnTo>
                  <a:lnTo>
                    <a:pt x="527658" y="612394"/>
                  </a:lnTo>
                  <a:lnTo>
                    <a:pt x="527458" y="612544"/>
                  </a:lnTo>
                  <a:lnTo>
                    <a:pt x="527310" y="612694"/>
                  </a:lnTo>
                  <a:lnTo>
                    <a:pt x="527174" y="612857"/>
                  </a:lnTo>
                  <a:lnTo>
                    <a:pt x="527046" y="613030"/>
                  </a:lnTo>
                  <a:lnTo>
                    <a:pt x="526796" y="613380"/>
                  </a:lnTo>
                  <a:lnTo>
                    <a:pt x="526555" y="613739"/>
                  </a:lnTo>
                  <a:lnTo>
                    <a:pt x="526320" y="614103"/>
                  </a:lnTo>
                  <a:lnTo>
                    <a:pt x="526199" y="614284"/>
                  </a:lnTo>
                  <a:lnTo>
                    <a:pt x="525432" y="615207"/>
                  </a:lnTo>
                  <a:lnTo>
                    <a:pt x="524555" y="616057"/>
                  </a:lnTo>
                  <a:lnTo>
                    <a:pt x="523652" y="616889"/>
                  </a:lnTo>
                  <a:lnTo>
                    <a:pt x="522809" y="617752"/>
                  </a:lnTo>
                  <a:lnTo>
                    <a:pt x="522114" y="618707"/>
                  </a:lnTo>
                  <a:lnTo>
                    <a:pt x="521974" y="618961"/>
                  </a:lnTo>
                  <a:lnTo>
                    <a:pt x="521838" y="619220"/>
                  </a:lnTo>
                  <a:lnTo>
                    <a:pt x="521581" y="619743"/>
                  </a:lnTo>
                  <a:lnTo>
                    <a:pt x="521445" y="619998"/>
                  </a:lnTo>
                  <a:lnTo>
                    <a:pt x="520798" y="621061"/>
                  </a:lnTo>
                  <a:lnTo>
                    <a:pt x="520224" y="621902"/>
                  </a:lnTo>
                  <a:lnTo>
                    <a:pt x="519574" y="622829"/>
                  </a:lnTo>
                  <a:lnTo>
                    <a:pt x="518966" y="623779"/>
                  </a:lnTo>
                  <a:lnTo>
                    <a:pt x="518452" y="624770"/>
                  </a:lnTo>
                  <a:lnTo>
                    <a:pt x="518350" y="624998"/>
                  </a:lnTo>
                  <a:lnTo>
                    <a:pt x="518153" y="625461"/>
                  </a:lnTo>
                  <a:lnTo>
                    <a:pt x="518063" y="625697"/>
                  </a:lnTo>
                  <a:lnTo>
                    <a:pt x="517980" y="625934"/>
                  </a:lnTo>
                  <a:lnTo>
                    <a:pt x="517934" y="626075"/>
                  </a:lnTo>
                  <a:lnTo>
                    <a:pt x="517859" y="626361"/>
                  </a:lnTo>
                  <a:lnTo>
                    <a:pt x="517776" y="626647"/>
                  </a:lnTo>
                  <a:lnTo>
                    <a:pt x="517700" y="626857"/>
                  </a:lnTo>
                  <a:lnTo>
                    <a:pt x="517530" y="627266"/>
                  </a:lnTo>
                  <a:lnTo>
                    <a:pt x="517367" y="627679"/>
                  </a:lnTo>
                  <a:lnTo>
                    <a:pt x="517254" y="628002"/>
                  </a:lnTo>
                  <a:lnTo>
                    <a:pt x="517137" y="628320"/>
                  </a:lnTo>
                  <a:lnTo>
                    <a:pt x="517031" y="628647"/>
                  </a:lnTo>
                  <a:lnTo>
                    <a:pt x="516996" y="628808"/>
                  </a:lnTo>
                  <a:lnTo>
                    <a:pt x="516861" y="629420"/>
                  </a:lnTo>
                  <a:lnTo>
                    <a:pt x="516729" y="630207"/>
                  </a:lnTo>
                  <a:lnTo>
                    <a:pt x="516638" y="631002"/>
                  </a:lnTo>
                  <a:lnTo>
                    <a:pt x="516585" y="631802"/>
                  </a:lnTo>
                  <a:lnTo>
                    <a:pt x="516570" y="632593"/>
                  </a:lnTo>
                  <a:lnTo>
                    <a:pt x="516581" y="632984"/>
                  </a:lnTo>
                  <a:lnTo>
                    <a:pt x="516597" y="633370"/>
                  </a:lnTo>
                  <a:lnTo>
                    <a:pt x="516623" y="633761"/>
                  </a:lnTo>
                  <a:lnTo>
                    <a:pt x="516661" y="634147"/>
                  </a:lnTo>
                  <a:lnTo>
                    <a:pt x="516740" y="634825"/>
                  </a:lnTo>
                  <a:lnTo>
                    <a:pt x="516827" y="635406"/>
                  </a:lnTo>
                  <a:lnTo>
                    <a:pt x="516884" y="635693"/>
                  </a:lnTo>
                  <a:lnTo>
                    <a:pt x="516955" y="635975"/>
                  </a:lnTo>
                  <a:lnTo>
                    <a:pt x="517061" y="636320"/>
                  </a:lnTo>
                  <a:lnTo>
                    <a:pt x="517122" y="636488"/>
                  </a:lnTo>
                  <a:lnTo>
                    <a:pt x="517190" y="636656"/>
                  </a:lnTo>
                  <a:lnTo>
                    <a:pt x="517273" y="636811"/>
                  </a:lnTo>
                  <a:lnTo>
                    <a:pt x="517371" y="636961"/>
                  </a:lnTo>
                  <a:lnTo>
                    <a:pt x="517481" y="637106"/>
                  </a:lnTo>
                  <a:lnTo>
                    <a:pt x="517602" y="637247"/>
                  </a:lnTo>
                  <a:lnTo>
                    <a:pt x="517730" y="637370"/>
                  </a:lnTo>
                  <a:lnTo>
                    <a:pt x="517866" y="637484"/>
                  </a:lnTo>
                  <a:lnTo>
                    <a:pt x="518414" y="637770"/>
                  </a:lnTo>
                  <a:lnTo>
                    <a:pt x="518547" y="637806"/>
                  </a:lnTo>
                  <a:lnTo>
                    <a:pt x="518683" y="637838"/>
                  </a:lnTo>
                  <a:lnTo>
                    <a:pt x="518819" y="637861"/>
                  </a:lnTo>
                  <a:lnTo>
                    <a:pt x="519351" y="637629"/>
                  </a:lnTo>
                  <a:lnTo>
                    <a:pt x="519627" y="637347"/>
                  </a:lnTo>
                  <a:lnTo>
                    <a:pt x="519918" y="637011"/>
                  </a:lnTo>
                  <a:lnTo>
                    <a:pt x="520149" y="636806"/>
                  </a:lnTo>
                  <a:lnTo>
                    <a:pt x="520277" y="636702"/>
                  </a:lnTo>
                  <a:lnTo>
                    <a:pt x="520413" y="636611"/>
                  </a:lnTo>
                  <a:lnTo>
                    <a:pt x="520549" y="636534"/>
                  </a:lnTo>
                  <a:lnTo>
                    <a:pt x="520697" y="636479"/>
                  </a:lnTo>
                  <a:lnTo>
                    <a:pt x="520871" y="636461"/>
                  </a:lnTo>
                  <a:lnTo>
                    <a:pt x="521056" y="636475"/>
                  </a:lnTo>
                  <a:lnTo>
                    <a:pt x="521249" y="636516"/>
                  </a:lnTo>
                  <a:lnTo>
                    <a:pt x="521630" y="636606"/>
                  </a:lnTo>
                  <a:lnTo>
                    <a:pt x="522008" y="636684"/>
                  </a:lnTo>
                  <a:lnTo>
                    <a:pt x="522193" y="636729"/>
                  </a:lnTo>
                  <a:lnTo>
                    <a:pt x="522382" y="636784"/>
                  </a:lnTo>
                  <a:lnTo>
                    <a:pt x="522564" y="636843"/>
                  </a:lnTo>
                  <a:lnTo>
                    <a:pt x="522832" y="636947"/>
                  </a:lnTo>
                  <a:lnTo>
                    <a:pt x="522964" y="637006"/>
                  </a:lnTo>
                  <a:lnTo>
                    <a:pt x="523225" y="637134"/>
                  </a:lnTo>
                  <a:lnTo>
                    <a:pt x="523565" y="637443"/>
                  </a:lnTo>
                  <a:lnTo>
                    <a:pt x="523724" y="637625"/>
                  </a:lnTo>
                  <a:lnTo>
                    <a:pt x="523864" y="637820"/>
                  </a:lnTo>
                  <a:lnTo>
                    <a:pt x="524015" y="638065"/>
                  </a:lnTo>
                  <a:lnTo>
                    <a:pt x="524147" y="638325"/>
                  </a:lnTo>
                  <a:lnTo>
                    <a:pt x="524264" y="638593"/>
                  </a:lnTo>
                  <a:lnTo>
                    <a:pt x="524374" y="638866"/>
                  </a:lnTo>
                  <a:lnTo>
                    <a:pt x="524673" y="639552"/>
                  </a:lnTo>
                  <a:lnTo>
                    <a:pt x="524846" y="639970"/>
                  </a:lnTo>
                  <a:lnTo>
                    <a:pt x="524926" y="640184"/>
                  </a:lnTo>
                  <a:lnTo>
                    <a:pt x="525088" y="640666"/>
                  </a:lnTo>
                  <a:lnTo>
                    <a:pt x="525232" y="641161"/>
                  </a:lnTo>
                  <a:lnTo>
                    <a:pt x="525353" y="641661"/>
                  </a:lnTo>
                  <a:lnTo>
                    <a:pt x="525451" y="642161"/>
                  </a:lnTo>
                  <a:lnTo>
                    <a:pt x="525542" y="642770"/>
                  </a:lnTo>
                  <a:lnTo>
                    <a:pt x="525606" y="643270"/>
                  </a:lnTo>
                  <a:lnTo>
                    <a:pt x="525617" y="643502"/>
                  </a:lnTo>
                  <a:lnTo>
                    <a:pt x="525617" y="643734"/>
                  </a:lnTo>
                  <a:lnTo>
                    <a:pt x="525606" y="643966"/>
                  </a:lnTo>
                  <a:lnTo>
                    <a:pt x="525583" y="644197"/>
                  </a:lnTo>
                  <a:lnTo>
                    <a:pt x="525546" y="644425"/>
                  </a:lnTo>
                  <a:lnTo>
                    <a:pt x="525508" y="644625"/>
                  </a:lnTo>
                  <a:lnTo>
                    <a:pt x="525387" y="645034"/>
                  </a:lnTo>
                  <a:lnTo>
                    <a:pt x="525164" y="645588"/>
                  </a:lnTo>
                  <a:lnTo>
                    <a:pt x="525077" y="646075"/>
                  </a:lnTo>
                  <a:lnTo>
                    <a:pt x="525084" y="646234"/>
                  </a:lnTo>
                  <a:lnTo>
                    <a:pt x="525107" y="646388"/>
                  </a:lnTo>
                  <a:lnTo>
                    <a:pt x="525145" y="646547"/>
                  </a:lnTo>
                  <a:lnTo>
                    <a:pt x="525186" y="646702"/>
                  </a:lnTo>
                  <a:lnTo>
                    <a:pt x="525232" y="646852"/>
                  </a:lnTo>
                  <a:lnTo>
                    <a:pt x="525300" y="647047"/>
                  </a:lnTo>
                  <a:lnTo>
                    <a:pt x="525481" y="647425"/>
                  </a:lnTo>
                  <a:lnTo>
                    <a:pt x="525576" y="647611"/>
                  </a:lnTo>
                  <a:lnTo>
                    <a:pt x="525655" y="647802"/>
                  </a:lnTo>
                  <a:lnTo>
                    <a:pt x="525738" y="648052"/>
                  </a:lnTo>
                  <a:lnTo>
                    <a:pt x="525871" y="648570"/>
                  </a:lnTo>
                  <a:lnTo>
                    <a:pt x="525939" y="648829"/>
                  </a:lnTo>
                  <a:lnTo>
                    <a:pt x="526022" y="649079"/>
                  </a:lnTo>
                  <a:lnTo>
                    <a:pt x="526078" y="649229"/>
                  </a:lnTo>
                  <a:lnTo>
                    <a:pt x="526199" y="649520"/>
                  </a:lnTo>
                  <a:lnTo>
                    <a:pt x="526267" y="649666"/>
                  </a:lnTo>
                  <a:lnTo>
                    <a:pt x="526339" y="649807"/>
                  </a:lnTo>
                  <a:lnTo>
                    <a:pt x="526445" y="649970"/>
                  </a:lnTo>
                  <a:lnTo>
                    <a:pt x="526562" y="650129"/>
                  </a:lnTo>
                  <a:lnTo>
                    <a:pt x="526812" y="650434"/>
                  </a:lnTo>
                  <a:lnTo>
                    <a:pt x="526932" y="650588"/>
                  </a:lnTo>
                  <a:lnTo>
                    <a:pt x="527405" y="651366"/>
                  </a:lnTo>
                  <a:lnTo>
                    <a:pt x="527409" y="651702"/>
                  </a:lnTo>
                  <a:lnTo>
                    <a:pt x="527416" y="651893"/>
                  </a:lnTo>
                  <a:lnTo>
                    <a:pt x="527416" y="652270"/>
                  </a:lnTo>
                  <a:lnTo>
                    <a:pt x="527424" y="652461"/>
                  </a:lnTo>
                  <a:lnTo>
                    <a:pt x="527450" y="652643"/>
                  </a:lnTo>
                  <a:lnTo>
                    <a:pt x="527496" y="652816"/>
                  </a:lnTo>
                  <a:lnTo>
                    <a:pt x="527556" y="652984"/>
                  </a:lnTo>
                  <a:lnTo>
                    <a:pt x="527768" y="653480"/>
                  </a:lnTo>
                  <a:lnTo>
                    <a:pt x="527934" y="653902"/>
                  </a:lnTo>
                  <a:lnTo>
                    <a:pt x="528191" y="654539"/>
                  </a:lnTo>
                  <a:lnTo>
                    <a:pt x="528365" y="654934"/>
                  </a:lnTo>
                  <a:lnTo>
                    <a:pt x="528418" y="655070"/>
                  </a:lnTo>
                  <a:lnTo>
                    <a:pt x="528456" y="655207"/>
                  </a:lnTo>
                  <a:lnTo>
                    <a:pt x="528478" y="655402"/>
                  </a:lnTo>
                  <a:lnTo>
                    <a:pt x="528478" y="655602"/>
                  </a:lnTo>
                  <a:lnTo>
                    <a:pt x="528463" y="655807"/>
                  </a:lnTo>
                  <a:lnTo>
                    <a:pt x="528463" y="656011"/>
                  </a:lnTo>
                  <a:lnTo>
                    <a:pt x="528493" y="656202"/>
                  </a:lnTo>
                  <a:lnTo>
                    <a:pt x="528539" y="656343"/>
                  </a:lnTo>
                  <a:lnTo>
                    <a:pt x="528592" y="656489"/>
                  </a:lnTo>
                  <a:lnTo>
                    <a:pt x="528656" y="656625"/>
                  </a:lnTo>
                  <a:lnTo>
                    <a:pt x="529015" y="657048"/>
                  </a:lnTo>
                  <a:lnTo>
                    <a:pt x="529359" y="657266"/>
                  </a:lnTo>
                  <a:lnTo>
                    <a:pt x="530016" y="657716"/>
                  </a:lnTo>
                  <a:lnTo>
                    <a:pt x="530477" y="658066"/>
                  </a:lnTo>
                  <a:lnTo>
                    <a:pt x="530783" y="658343"/>
                  </a:lnTo>
                  <a:lnTo>
                    <a:pt x="531003" y="658589"/>
                  </a:lnTo>
                  <a:lnTo>
                    <a:pt x="531105" y="658716"/>
                  </a:lnTo>
                  <a:lnTo>
                    <a:pt x="531207" y="658848"/>
                  </a:lnTo>
                  <a:lnTo>
                    <a:pt x="531335" y="659039"/>
                  </a:lnTo>
                  <a:lnTo>
                    <a:pt x="531456" y="659239"/>
                  </a:lnTo>
                  <a:lnTo>
                    <a:pt x="531796" y="659852"/>
                  </a:lnTo>
                  <a:lnTo>
                    <a:pt x="532099" y="660439"/>
                  </a:lnTo>
                  <a:lnTo>
                    <a:pt x="532204" y="660625"/>
                  </a:lnTo>
                  <a:lnTo>
                    <a:pt x="532333" y="660803"/>
                  </a:lnTo>
                  <a:lnTo>
                    <a:pt x="532458" y="660934"/>
                  </a:lnTo>
                  <a:lnTo>
                    <a:pt x="532597" y="661048"/>
                  </a:lnTo>
                  <a:lnTo>
                    <a:pt x="532745" y="661162"/>
                  </a:lnTo>
                  <a:lnTo>
                    <a:pt x="532877" y="661284"/>
                  </a:lnTo>
                  <a:lnTo>
                    <a:pt x="533127" y="661780"/>
                  </a:lnTo>
                  <a:lnTo>
                    <a:pt x="533161" y="661907"/>
                  </a:lnTo>
                  <a:lnTo>
                    <a:pt x="533240" y="662257"/>
                  </a:lnTo>
                  <a:lnTo>
                    <a:pt x="533293" y="662589"/>
                  </a:lnTo>
                  <a:lnTo>
                    <a:pt x="533384" y="663075"/>
                  </a:lnTo>
                  <a:lnTo>
                    <a:pt x="532707" y="663889"/>
                  </a:lnTo>
                  <a:lnTo>
                    <a:pt x="532340" y="663680"/>
                  </a:lnTo>
                  <a:lnTo>
                    <a:pt x="531947" y="663826"/>
                  </a:lnTo>
                  <a:lnTo>
                    <a:pt x="531947" y="664007"/>
                  </a:lnTo>
                  <a:lnTo>
                    <a:pt x="532197" y="664644"/>
                  </a:lnTo>
                  <a:lnTo>
                    <a:pt x="532390" y="664816"/>
                  </a:lnTo>
                  <a:lnTo>
                    <a:pt x="532594" y="664994"/>
                  </a:lnTo>
                  <a:lnTo>
                    <a:pt x="533176" y="665539"/>
                  </a:lnTo>
                  <a:lnTo>
                    <a:pt x="533350" y="665853"/>
                  </a:lnTo>
                  <a:lnTo>
                    <a:pt x="533406" y="666039"/>
                  </a:lnTo>
                  <a:lnTo>
                    <a:pt x="533429" y="666239"/>
                  </a:lnTo>
                  <a:lnTo>
                    <a:pt x="533437" y="666444"/>
                  </a:lnTo>
                  <a:lnTo>
                    <a:pt x="533437" y="666648"/>
                  </a:lnTo>
                  <a:lnTo>
                    <a:pt x="533444" y="666853"/>
                  </a:lnTo>
                  <a:lnTo>
                    <a:pt x="533470" y="667253"/>
                  </a:lnTo>
                  <a:lnTo>
                    <a:pt x="533478" y="667448"/>
                  </a:lnTo>
                  <a:lnTo>
                    <a:pt x="533482" y="667648"/>
                  </a:lnTo>
                  <a:lnTo>
                    <a:pt x="533482" y="667848"/>
                  </a:lnTo>
                  <a:lnTo>
                    <a:pt x="533470" y="668149"/>
                  </a:lnTo>
                  <a:lnTo>
                    <a:pt x="533444" y="668444"/>
                  </a:lnTo>
                  <a:lnTo>
                    <a:pt x="533376" y="669044"/>
                  </a:lnTo>
                  <a:lnTo>
                    <a:pt x="533350" y="669340"/>
                  </a:lnTo>
                  <a:lnTo>
                    <a:pt x="533297" y="670494"/>
                  </a:lnTo>
                  <a:lnTo>
                    <a:pt x="533270" y="670776"/>
                  </a:lnTo>
                  <a:lnTo>
                    <a:pt x="533247" y="670967"/>
                  </a:lnTo>
                  <a:lnTo>
                    <a:pt x="533187" y="671349"/>
                  </a:lnTo>
                  <a:lnTo>
                    <a:pt x="533157" y="671535"/>
                  </a:lnTo>
                  <a:lnTo>
                    <a:pt x="533119" y="671722"/>
                  </a:lnTo>
                  <a:lnTo>
                    <a:pt x="533168" y="671894"/>
                  </a:lnTo>
                  <a:lnTo>
                    <a:pt x="533225" y="672067"/>
                  </a:lnTo>
                  <a:lnTo>
                    <a:pt x="533289" y="672235"/>
                  </a:lnTo>
                  <a:lnTo>
                    <a:pt x="533357" y="672399"/>
                  </a:lnTo>
                  <a:lnTo>
                    <a:pt x="533437" y="672558"/>
                  </a:lnTo>
                  <a:lnTo>
                    <a:pt x="533512" y="672699"/>
                  </a:lnTo>
                  <a:lnTo>
                    <a:pt x="533599" y="672831"/>
                  </a:lnTo>
                  <a:lnTo>
                    <a:pt x="533780" y="673094"/>
                  </a:lnTo>
                  <a:lnTo>
                    <a:pt x="533867" y="673231"/>
                  </a:lnTo>
                  <a:lnTo>
                    <a:pt x="533947" y="673363"/>
                  </a:lnTo>
                  <a:lnTo>
                    <a:pt x="534030" y="673490"/>
                  </a:lnTo>
                  <a:lnTo>
                    <a:pt x="534109" y="673626"/>
                  </a:lnTo>
                  <a:lnTo>
                    <a:pt x="534181" y="673758"/>
                  </a:lnTo>
                  <a:lnTo>
                    <a:pt x="534241" y="673899"/>
                  </a:lnTo>
                  <a:lnTo>
                    <a:pt x="534291" y="674072"/>
                  </a:lnTo>
                  <a:lnTo>
                    <a:pt x="534324" y="674244"/>
                  </a:lnTo>
                  <a:lnTo>
                    <a:pt x="534347" y="674426"/>
                  </a:lnTo>
                  <a:lnTo>
                    <a:pt x="534366" y="674608"/>
                  </a:lnTo>
                  <a:lnTo>
                    <a:pt x="534438" y="675063"/>
                  </a:lnTo>
                  <a:lnTo>
                    <a:pt x="534487" y="675340"/>
                  </a:lnTo>
                  <a:lnTo>
                    <a:pt x="534532" y="675617"/>
                  </a:lnTo>
                  <a:lnTo>
                    <a:pt x="534566" y="675895"/>
                  </a:lnTo>
                  <a:lnTo>
                    <a:pt x="534589" y="676172"/>
                  </a:lnTo>
                  <a:lnTo>
                    <a:pt x="534593" y="676340"/>
                  </a:lnTo>
                  <a:lnTo>
                    <a:pt x="534578" y="676672"/>
                  </a:lnTo>
                  <a:lnTo>
                    <a:pt x="534574" y="677004"/>
                  </a:lnTo>
                  <a:lnTo>
                    <a:pt x="534589" y="677204"/>
                  </a:lnTo>
                  <a:lnTo>
                    <a:pt x="534634" y="677604"/>
                  </a:lnTo>
                  <a:lnTo>
                    <a:pt x="534669" y="677999"/>
                  </a:lnTo>
                  <a:lnTo>
                    <a:pt x="534684" y="678359"/>
                  </a:lnTo>
                  <a:lnTo>
                    <a:pt x="534687" y="678536"/>
                  </a:lnTo>
                  <a:lnTo>
                    <a:pt x="534680" y="678713"/>
                  </a:lnTo>
                  <a:lnTo>
                    <a:pt x="534653" y="678886"/>
                  </a:lnTo>
                  <a:lnTo>
                    <a:pt x="534604" y="679068"/>
                  </a:lnTo>
                  <a:lnTo>
                    <a:pt x="534532" y="679240"/>
                  </a:lnTo>
                  <a:lnTo>
                    <a:pt x="534370" y="679586"/>
                  </a:lnTo>
                  <a:lnTo>
                    <a:pt x="534309" y="679768"/>
                  </a:lnTo>
                  <a:lnTo>
                    <a:pt x="534260" y="679991"/>
                  </a:lnTo>
                  <a:lnTo>
                    <a:pt x="534226" y="680222"/>
                  </a:lnTo>
                  <a:lnTo>
                    <a:pt x="534204" y="680459"/>
                  </a:lnTo>
                  <a:lnTo>
                    <a:pt x="534188" y="680691"/>
                  </a:lnTo>
                  <a:lnTo>
                    <a:pt x="534181" y="680927"/>
                  </a:lnTo>
                  <a:lnTo>
                    <a:pt x="534177" y="681227"/>
                  </a:lnTo>
                  <a:lnTo>
                    <a:pt x="534185" y="681523"/>
                  </a:lnTo>
                  <a:lnTo>
                    <a:pt x="534206" y="681845"/>
                  </a:lnTo>
                  <a:lnTo>
                    <a:pt x="534230" y="682123"/>
                  </a:lnTo>
                  <a:lnTo>
                    <a:pt x="534302" y="682691"/>
                  </a:lnTo>
                  <a:lnTo>
                    <a:pt x="534396" y="683227"/>
                  </a:lnTo>
                  <a:lnTo>
                    <a:pt x="534517" y="683755"/>
                  </a:lnTo>
                  <a:lnTo>
                    <a:pt x="534619" y="684082"/>
                  </a:lnTo>
                  <a:lnTo>
                    <a:pt x="534737" y="684405"/>
                  </a:lnTo>
                  <a:lnTo>
                    <a:pt x="534865" y="684723"/>
                  </a:lnTo>
                  <a:lnTo>
                    <a:pt x="534986" y="685041"/>
                  </a:lnTo>
                  <a:lnTo>
                    <a:pt x="535099" y="685368"/>
                  </a:lnTo>
                  <a:lnTo>
                    <a:pt x="535277" y="685987"/>
                  </a:lnTo>
                  <a:lnTo>
                    <a:pt x="535515" y="686923"/>
                  </a:lnTo>
                  <a:lnTo>
                    <a:pt x="535583" y="687169"/>
                  </a:lnTo>
                  <a:lnTo>
                    <a:pt x="535659" y="687410"/>
                  </a:lnTo>
                  <a:lnTo>
                    <a:pt x="535730" y="687655"/>
                  </a:lnTo>
                  <a:lnTo>
                    <a:pt x="535787" y="687901"/>
                  </a:lnTo>
                  <a:lnTo>
                    <a:pt x="535825" y="688146"/>
                  </a:lnTo>
                  <a:lnTo>
                    <a:pt x="535836" y="688401"/>
                  </a:lnTo>
                  <a:lnTo>
                    <a:pt x="535832" y="688655"/>
                  </a:lnTo>
                  <a:lnTo>
                    <a:pt x="535810" y="688910"/>
                  </a:lnTo>
                  <a:lnTo>
                    <a:pt x="535749" y="689419"/>
                  </a:lnTo>
                  <a:lnTo>
                    <a:pt x="535700" y="689719"/>
                  </a:lnTo>
                  <a:lnTo>
                    <a:pt x="535557" y="690310"/>
                  </a:lnTo>
                  <a:lnTo>
                    <a:pt x="535492" y="690605"/>
                  </a:lnTo>
                  <a:lnTo>
                    <a:pt x="535451" y="690906"/>
                  </a:lnTo>
                  <a:lnTo>
                    <a:pt x="535439" y="691106"/>
                  </a:lnTo>
                  <a:lnTo>
                    <a:pt x="535443" y="691706"/>
                  </a:lnTo>
                  <a:lnTo>
                    <a:pt x="535432" y="691901"/>
                  </a:lnTo>
                  <a:lnTo>
                    <a:pt x="535409" y="692101"/>
                  </a:lnTo>
                  <a:lnTo>
                    <a:pt x="535334" y="692501"/>
                  </a:lnTo>
                  <a:lnTo>
                    <a:pt x="535292" y="692697"/>
                  </a:lnTo>
                  <a:lnTo>
                    <a:pt x="535213" y="693115"/>
                  </a:lnTo>
                  <a:lnTo>
                    <a:pt x="535179" y="693338"/>
                  </a:lnTo>
                  <a:lnTo>
                    <a:pt x="535028" y="694242"/>
                  </a:lnTo>
                  <a:lnTo>
                    <a:pt x="534914" y="694970"/>
                  </a:lnTo>
                  <a:lnTo>
                    <a:pt x="534884" y="695215"/>
                  </a:lnTo>
                  <a:lnTo>
                    <a:pt x="534869" y="695379"/>
                  </a:lnTo>
                  <a:lnTo>
                    <a:pt x="534801" y="696165"/>
                  </a:lnTo>
                  <a:lnTo>
                    <a:pt x="534752" y="696652"/>
                  </a:lnTo>
                  <a:lnTo>
                    <a:pt x="534771" y="696934"/>
                  </a:lnTo>
                  <a:lnTo>
                    <a:pt x="534797" y="697075"/>
                  </a:lnTo>
                  <a:lnTo>
                    <a:pt x="535341" y="697602"/>
                  </a:lnTo>
                  <a:lnTo>
                    <a:pt x="535485" y="697725"/>
                  </a:lnTo>
                  <a:lnTo>
                    <a:pt x="535666" y="697938"/>
                  </a:lnTo>
                  <a:lnTo>
                    <a:pt x="535734" y="698070"/>
                  </a:lnTo>
                  <a:lnTo>
                    <a:pt x="535545" y="698488"/>
                  </a:lnTo>
                  <a:lnTo>
                    <a:pt x="535402" y="698552"/>
                  </a:lnTo>
                  <a:lnTo>
                    <a:pt x="535228" y="698575"/>
                  </a:lnTo>
                  <a:lnTo>
                    <a:pt x="535039" y="698575"/>
                  </a:lnTo>
                  <a:lnTo>
                    <a:pt x="534846" y="698557"/>
                  </a:lnTo>
                  <a:lnTo>
                    <a:pt x="534423" y="698475"/>
                  </a:lnTo>
                  <a:lnTo>
                    <a:pt x="534060" y="698352"/>
                  </a:lnTo>
                  <a:lnTo>
                    <a:pt x="533682" y="698234"/>
                  </a:lnTo>
                  <a:lnTo>
                    <a:pt x="533493" y="698166"/>
                  </a:lnTo>
                  <a:lnTo>
                    <a:pt x="533308" y="698093"/>
                  </a:lnTo>
                  <a:lnTo>
                    <a:pt x="533130" y="698007"/>
                  </a:lnTo>
                  <a:lnTo>
                    <a:pt x="532907" y="697879"/>
                  </a:lnTo>
                  <a:lnTo>
                    <a:pt x="532688" y="697729"/>
                  </a:lnTo>
                  <a:lnTo>
                    <a:pt x="532476" y="697570"/>
                  </a:lnTo>
                  <a:lnTo>
                    <a:pt x="532280" y="697397"/>
                  </a:lnTo>
                  <a:lnTo>
                    <a:pt x="532095" y="697216"/>
                  </a:lnTo>
                  <a:lnTo>
                    <a:pt x="531963" y="697070"/>
                  </a:lnTo>
                  <a:lnTo>
                    <a:pt x="531838" y="696920"/>
                  </a:lnTo>
                  <a:lnTo>
                    <a:pt x="531717" y="696761"/>
                  </a:lnTo>
                  <a:lnTo>
                    <a:pt x="531607" y="696597"/>
                  </a:lnTo>
                  <a:lnTo>
                    <a:pt x="531502" y="696429"/>
                  </a:lnTo>
                  <a:lnTo>
                    <a:pt x="531426" y="696302"/>
                  </a:lnTo>
                  <a:lnTo>
                    <a:pt x="531350" y="696170"/>
                  </a:lnTo>
                  <a:lnTo>
                    <a:pt x="531282" y="696038"/>
                  </a:lnTo>
                  <a:lnTo>
                    <a:pt x="531226" y="695902"/>
                  </a:lnTo>
                  <a:lnTo>
                    <a:pt x="531139" y="695397"/>
                  </a:lnTo>
                  <a:lnTo>
                    <a:pt x="531139" y="695152"/>
                  </a:lnTo>
                  <a:lnTo>
                    <a:pt x="531150" y="695020"/>
                  </a:lnTo>
                  <a:lnTo>
                    <a:pt x="531199" y="694747"/>
                  </a:lnTo>
                  <a:lnTo>
                    <a:pt x="531210" y="694615"/>
                  </a:lnTo>
                  <a:lnTo>
                    <a:pt x="531203" y="694488"/>
                  </a:lnTo>
                  <a:lnTo>
                    <a:pt x="531169" y="694356"/>
                  </a:lnTo>
                  <a:lnTo>
                    <a:pt x="530882" y="693874"/>
                  </a:lnTo>
                  <a:lnTo>
                    <a:pt x="530731" y="693724"/>
                  </a:lnTo>
                  <a:lnTo>
                    <a:pt x="530549" y="693592"/>
                  </a:lnTo>
                  <a:lnTo>
                    <a:pt x="530353" y="693479"/>
                  </a:lnTo>
                  <a:lnTo>
                    <a:pt x="530152" y="693369"/>
                  </a:lnTo>
                  <a:lnTo>
                    <a:pt x="529956" y="693251"/>
                  </a:lnTo>
                  <a:lnTo>
                    <a:pt x="529502" y="692938"/>
                  </a:lnTo>
                  <a:lnTo>
                    <a:pt x="529192" y="692738"/>
                  </a:lnTo>
                  <a:lnTo>
                    <a:pt x="529022" y="692642"/>
                  </a:lnTo>
                  <a:lnTo>
                    <a:pt x="528667" y="692465"/>
                  </a:lnTo>
                  <a:lnTo>
                    <a:pt x="528221" y="692224"/>
                  </a:lnTo>
                  <a:lnTo>
                    <a:pt x="527828" y="691997"/>
                  </a:lnTo>
                  <a:lnTo>
                    <a:pt x="527632" y="691960"/>
                  </a:lnTo>
                  <a:lnTo>
                    <a:pt x="527484" y="691956"/>
                  </a:lnTo>
                  <a:lnTo>
                    <a:pt x="527299" y="691969"/>
                  </a:lnTo>
                  <a:lnTo>
                    <a:pt x="527118" y="691997"/>
                  </a:lnTo>
                  <a:lnTo>
                    <a:pt x="526944" y="692037"/>
                  </a:lnTo>
                  <a:lnTo>
                    <a:pt x="526759" y="692106"/>
                  </a:lnTo>
                  <a:lnTo>
                    <a:pt x="526581" y="692197"/>
                  </a:lnTo>
                  <a:lnTo>
                    <a:pt x="526403" y="692301"/>
                  </a:lnTo>
                  <a:lnTo>
                    <a:pt x="526230" y="692415"/>
                  </a:lnTo>
                  <a:lnTo>
                    <a:pt x="525886" y="692628"/>
                  </a:lnTo>
                  <a:lnTo>
                    <a:pt x="525390" y="692956"/>
                  </a:lnTo>
                  <a:lnTo>
                    <a:pt x="525221" y="693060"/>
                  </a:lnTo>
                  <a:lnTo>
                    <a:pt x="524858" y="693265"/>
                  </a:lnTo>
                  <a:lnTo>
                    <a:pt x="524487" y="693460"/>
                  </a:lnTo>
                  <a:lnTo>
                    <a:pt x="524302" y="693551"/>
                  </a:lnTo>
                  <a:lnTo>
                    <a:pt x="523989" y="693697"/>
                  </a:lnTo>
                  <a:lnTo>
                    <a:pt x="523679" y="693856"/>
                  </a:lnTo>
                  <a:lnTo>
                    <a:pt x="523391" y="693956"/>
                  </a:lnTo>
                  <a:lnTo>
                    <a:pt x="523116" y="694020"/>
                  </a:lnTo>
                  <a:lnTo>
                    <a:pt x="522790" y="694274"/>
                  </a:lnTo>
                  <a:lnTo>
                    <a:pt x="521419" y="694906"/>
                  </a:lnTo>
                  <a:lnTo>
                    <a:pt x="520633" y="695411"/>
                  </a:lnTo>
                  <a:lnTo>
                    <a:pt x="518214" y="697066"/>
                  </a:lnTo>
                  <a:lnTo>
                    <a:pt x="513664" y="702007"/>
                  </a:lnTo>
                  <a:lnTo>
                    <a:pt x="512537" y="703485"/>
                  </a:lnTo>
                  <a:lnTo>
                    <a:pt x="512201" y="704130"/>
                  </a:lnTo>
                  <a:lnTo>
                    <a:pt x="510742" y="706322"/>
                  </a:lnTo>
                  <a:lnTo>
                    <a:pt x="509208" y="708899"/>
                  </a:lnTo>
                  <a:lnTo>
                    <a:pt x="508811" y="709418"/>
                  </a:lnTo>
                  <a:lnTo>
                    <a:pt x="508350" y="709931"/>
                  </a:lnTo>
                  <a:lnTo>
                    <a:pt x="508086" y="710318"/>
                  </a:lnTo>
                  <a:lnTo>
                    <a:pt x="506631" y="712050"/>
                  </a:lnTo>
                  <a:lnTo>
                    <a:pt x="505561" y="713368"/>
                  </a:lnTo>
                  <a:lnTo>
                    <a:pt x="505123" y="713932"/>
                  </a:lnTo>
                  <a:lnTo>
                    <a:pt x="504703" y="714505"/>
                  </a:lnTo>
                  <a:lnTo>
                    <a:pt x="504495" y="714796"/>
                  </a:lnTo>
                  <a:lnTo>
                    <a:pt x="504344" y="715014"/>
                  </a:lnTo>
                  <a:lnTo>
                    <a:pt x="503562" y="716192"/>
                  </a:lnTo>
                  <a:lnTo>
                    <a:pt x="503158" y="716783"/>
                  </a:lnTo>
                  <a:lnTo>
                    <a:pt x="502849" y="717225"/>
                  </a:lnTo>
                  <a:lnTo>
                    <a:pt x="502746" y="717369"/>
                  </a:lnTo>
                  <a:lnTo>
                    <a:pt x="502587" y="717578"/>
                  </a:lnTo>
                  <a:lnTo>
                    <a:pt x="502103" y="718192"/>
                  </a:lnTo>
                  <a:lnTo>
                    <a:pt x="501956" y="718406"/>
                  </a:lnTo>
                  <a:lnTo>
                    <a:pt x="501808" y="718660"/>
                  </a:lnTo>
                  <a:lnTo>
                    <a:pt x="501669" y="718924"/>
                  </a:lnTo>
                  <a:lnTo>
                    <a:pt x="501412" y="719460"/>
                  </a:lnTo>
                  <a:lnTo>
                    <a:pt x="501276" y="719724"/>
                  </a:lnTo>
                  <a:lnTo>
                    <a:pt x="501105" y="720011"/>
                  </a:lnTo>
                  <a:lnTo>
                    <a:pt x="500750" y="720574"/>
                  </a:lnTo>
                  <a:lnTo>
                    <a:pt x="500580" y="720856"/>
                  </a:lnTo>
                  <a:lnTo>
                    <a:pt x="500425" y="721147"/>
                  </a:lnTo>
                  <a:lnTo>
                    <a:pt x="500308" y="721384"/>
                  </a:lnTo>
                  <a:lnTo>
                    <a:pt x="500199" y="721625"/>
                  </a:lnTo>
                  <a:lnTo>
                    <a:pt x="500096" y="721866"/>
                  </a:lnTo>
                  <a:lnTo>
                    <a:pt x="499809" y="722616"/>
                  </a:lnTo>
                  <a:lnTo>
                    <a:pt x="499624" y="723143"/>
                  </a:lnTo>
                  <a:lnTo>
                    <a:pt x="499548" y="723411"/>
                  </a:lnTo>
                  <a:lnTo>
                    <a:pt x="499499" y="723680"/>
                  </a:lnTo>
                  <a:lnTo>
                    <a:pt x="499477" y="723875"/>
                  </a:lnTo>
                  <a:lnTo>
                    <a:pt x="499462" y="724080"/>
                  </a:lnTo>
                  <a:lnTo>
                    <a:pt x="499454" y="724280"/>
                  </a:lnTo>
                  <a:lnTo>
                    <a:pt x="499462" y="724480"/>
                  </a:lnTo>
                  <a:lnTo>
                    <a:pt x="499484" y="724675"/>
                  </a:lnTo>
                  <a:lnTo>
                    <a:pt x="499514" y="724848"/>
                  </a:lnTo>
                  <a:lnTo>
                    <a:pt x="499556" y="725021"/>
                  </a:lnTo>
                  <a:lnTo>
                    <a:pt x="499609" y="725189"/>
                  </a:lnTo>
                  <a:lnTo>
                    <a:pt x="499669" y="725353"/>
                  </a:lnTo>
                  <a:lnTo>
                    <a:pt x="499745" y="725507"/>
                  </a:lnTo>
                  <a:lnTo>
                    <a:pt x="499855" y="725685"/>
                  </a:lnTo>
                  <a:lnTo>
                    <a:pt x="500319" y="725594"/>
                  </a:lnTo>
                  <a:lnTo>
                    <a:pt x="500527" y="725548"/>
                  </a:lnTo>
                  <a:lnTo>
                    <a:pt x="500890" y="725553"/>
                  </a:lnTo>
                  <a:lnTo>
                    <a:pt x="501200" y="725507"/>
                  </a:lnTo>
                  <a:lnTo>
                    <a:pt x="501714" y="725880"/>
                  </a:lnTo>
                  <a:lnTo>
                    <a:pt x="502122" y="726248"/>
                  </a:lnTo>
                  <a:lnTo>
                    <a:pt x="502477" y="726621"/>
                  </a:lnTo>
                  <a:lnTo>
                    <a:pt x="502678" y="726985"/>
                  </a:lnTo>
                  <a:lnTo>
                    <a:pt x="502776" y="727403"/>
                  </a:lnTo>
                  <a:lnTo>
                    <a:pt x="502666" y="727817"/>
                  </a:lnTo>
                  <a:lnTo>
                    <a:pt x="502655" y="728390"/>
                  </a:lnTo>
                  <a:lnTo>
                    <a:pt x="502768" y="729267"/>
                  </a:lnTo>
                  <a:lnTo>
                    <a:pt x="502844" y="729494"/>
                  </a:lnTo>
                  <a:lnTo>
                    <a:pt x="502961" y="729958"/>
                  </a:lnTo>
                  <a:lnTo>
                    <a:pt x="503003" y="730199"/>
                  </a:lnTo>
                  <a:lnTo>
                    <a:pt x="503025" y="730436"/>
                  </a:lnTo>
                  <a:lnTo>
                    <a:pt x="503037" y="730708"/>
                  </a:lnTo>
                  <a:lnTo>
                    <a:pt x="503029" y="730990"/>
                  </a:lnTo>
                  <a:lnTo>
                    <a:pt x="503003" y="731268"/>
                  </a:lnTo>
                  <a:lnTo>
                    <a:pt x="502961" y="731545"/>
                  </a:lnTo>
                  <a:lnTo>
                    <a:pt x="502897" y="731813"/>
                  </a:lnTo>
                  <a:lnTo>
                    <a:pt x="502851" y="732768"/>
                  </a:lnTo>
                  <a:lnTo>
                    <a:pt x="502901" y="733614"/>
                  </a:lnTo>
                  <a:lnTo>
                    <a:pt x="502833" y="733809"/>
                  </a:lnTo>
                  <a:lnTo>
                    <a:pt x="502961" y="734073"/>
                  </a:lnTo>
                  <a:lnTo>
                    <a:pt x="503199" y="735250"/>
                  </a:lnTo>
                  <a:lnTo>
                    <a:pt x="503260" y="735510"/>
                  </a:lnTo>
                  <a:lnTo>
                    <a:pt x="503566" y="736428"/>
                  </a:lnTo>
                  <a:lnTo>
                    <a:pt x="503800" y="737992"/>
                  </a:lnTo>
                  <a:lnTo>
                    <a:pt x="503857" y="738515"/>
                  </a:lnTo>
                  <a:lnTo>
                    <a:pt x="503849" y="738843"/>
                  </a:lnTo>
                  <a:lnTo>
                    <a:pt x="503778" y="739429"/>
                  </a:lnTo>
                  <a:lnTo>
                    <a:pt x="503623" y="740857"/>
                  </a:lnTo>
                  <a:lnTo>
                    <a:pt x="503611" y="741639"/>
                  </a:lnTo>
                  <a:lnTo>
                    <a:pt x="503539" y="741966"/>
                  </a:lnTo>
                  <a:lnTo>
                    <a:pt x="503532" y="742486"/>
                  </a:lnTo>
                  <a:lnTo>
                    <a:pt x="503388" y="743198"/>
                  </a:lnTo>
                  <a:lnTo>
                    <a:pt x="503384" y="743525"/>
                  </a:lnTo>
                  <a:lnTo>
                    <a:pt x="503316" y="743721"/>
                  </a:lnTo>
                  <a:lnTo>
                    <a:pt x="503426" y="744767"/>
                  </a:lnTo>
                  <a:lnTo>
                    <a:pt x="504283" y="745936"/>
                  </a:lnTo>
                  <a:lnTo>
                    <a:pt x="504439" y="746149"/>
                  </a:lnTo>
                  <a:lnTo>
                    <a:pt x="504439" y="746344"/>
                  </a:lnTo>
                  <a:lnTo>
                    <a:pt x="505512" y="747927"/>
                  </a:lnTo>
                  <a:lnTo>
                    <a:pt x="507224" y="750041"/>
                  </a:lnTo>
                  <a:lnTo>
                    <a:pt x="507606" y="750693"/>
                  </a:lnTo>
                  <a:lnTo>
                    <a:pt x="507704" y="750991"/>
                  </a:lnTo>
                  <a:lnTo>
                    <a:pt x="507919" y="751587"/>
                  </a:lnTo>
                  <a:lnTo>
                    <a:pt x="508033" y="751878"/>
                  </a:lnTo>
                  <a:lnTo>
                    <a:pt x="508154" y="752169"/>
                  </a:lnTo>
                  <a:lnTo>
                    <a:pt x="508241" y="752387"/>
                  </a:lnTo>
                  <a:lnTo>
                    <a:pt x="508528" y="753023"/>
                  </a:lnTo>
                  <a:lnTo>
                    <a:pt x="508630" y="753228"/>
                  </a:lnTo>
                  <a:lnTo>
                    <a:pt x="508758" y="753469"/>
                  </a:lnTo>
                  <a:lnTo>
                    <a:pt x="508894" y="753710"/>
                  </a:lnTo>
                  <a:lnTo>
                    <a:pt x="509034" y="753946"/>
                  </a:lnTo>
                  <a:lnTo>
                    <a:pt x="509178" y="754178"/>
                  </a:lnTo>
                  <a:lnTo>
                    <a:pt x="509329" y="754406"/>
                  </a:lnTo>
                  <a:lnTo>
                    <a:pt x="509499" y="754633"/>
                  </a:lnTo>
                  <a:lnTo>
                    <a:pt x="509680" y="754851"/>
                  </a:lnTo>
                  <a:lnTo>
                    <a:pt x="509866" y="755065"/>
                  </a:lnTo>
                  <a:lnTo>
                    <a:pt x="510039" y="755288"/>
                  </a:lnTo>
                  <a:lnTo>
                    <a:pt x="510191" y="755524"/>
                  </a:lnTo>
                  <a:lnTo>
                    <a:pt x="510277" y="755688"/>
                  </a:lnTo>
                  <a:lnTo>
                    <a:pt x="510357" y="755852"/>
                  </a:lnTo>
                  <a:lnTo>
                    <a:pt x="510429" y="756020"/>
                  </a:lnTo>
                  <a:lnTo>
                    <a:pt x="510565" y="756361"/>
                  </a:lnTo>
                  <a:lnTo>
                    <a:pt x="510671" y="756652"/>
                  </a:lnTo>
                  <a:lnTo>
                    <a:pt x="510769" y="756952"/>
                  </a:lnTo>
                  <a:lnTo>
                    <a:pt x="510856" y="757252"/>
                  </a:lnTo>
                  <a:lnTo>
                    <a:pt x="510928" y="757557"/>
                  </a:lnTo>
                  <a:lnTo>
                    <a:pt x="510981" y="757861"/>
                  </a:lnTo>
                  <a:lnTo>
                    <a:pt x="511007" y="758102"/>
                  </a:lnTo>
                  <a:lnTo>
                    <a:pt x="511022" y="758348"/>
                  </a:lnTo>
                  <a:lnTo>
                    <a:pt x="511026" y="758593"/>
                  </a:lnTo>
                  <a:lnTo>
                    <a:pt x="511022" y="758839"/>
                  </a:lnTo>
                  <a:lnTo>
                    <a:pt x="511007" y="759316"/>
                  </a:lnTo>
                  <a:lnTo>
                    <a:pt x="510996" y="759553"/>
                  </a:lnTo>
                  <a:lnTo>
                    <a:pt x="510977" y="759789"/>
                  </a:lnTo>
                  <a:lnTo>
                    <a:pt x="510943" y="760021"/>
                  </a:lnTo>
                  <a:lnTo>
                    <a:pt x="510886" y="760239"/>
                  </a:lnTo>
                  <a:lnTo>
                    <a:pt x="510826" y="760403"/>
                  </a:lnTo>
                  <a:lnTo>
                    <a:pt x="510757" y="760562"/>
                  </a:lnTo>
                  <a:lnTo>
                    <a:pt x="510678" y="760721"/>
                  </a:lnTo>
                  <a:lnTo>
                    <a:pt x="510587" y="760871"/>
                  </a:lnTo>
                  <a:lnTo>
                    <a:pt x="510485" y="761008"/>
                  </a:lnTo>
                  <a:lnTo>
                    <a:pt x="510364" y="761149"/>
                  </a:lnTo>
                  <a:lnTo>
                    <a:pt x="510228" y="761285"/>
                  </a:lnTo>
                  <a:lnTo>
                    <a:pt x="510081" y="761408"/>
                  </a:lnTo>
                  <a:lnTo>
                    <a:pt x="509922" y="761512"/>
                  </a:lnTo>
                  <a:lnTo>
                    <a:pt x="509760" y="761603"/>
                  </a:lnTo>
                  <a:lnTo>
                    <a:pt x="509616" y="761667"/>
                  </a:lnTo>
                  <a:lnTo>
                    <a:pt x="509461" y="761717"/>
                  </a:lnTo>
                  <a:lnTo>
                    <a:pt x="509306" y="761758"/>
                  </a:lnTo>
                  <a:lnTo>
                    <a:pt x="509144" y="761790"/>
                  </a:lnTo>
                  <a:lnTo>
                    <a:pt x="508985" y="761813"/>
                  </a:lnTo>
                  <a:lnTo>
                    <a:pt x="508777" y="761835"/>
                  </a:lnTo>
                  <a:lnTo>
                    <a:pt x="508566" y="761844"/>
                  </a:lnTo>
                  <a:lnTo>
                    <a:pt x="508358" y="761840"/>
                  </a:lnTo>
                  <a:lnTo>
                    <a:pt x="508146" y="761826"/>
                  </a:lnTo>
                  <a:lnTo>
                    <a:pt x="507938" y="761794"/>
                  </a:lnTo>
                  <a:lnTo>
                    <a:pt x="507681" y="761735"/>
                  </a:lnTo>
                  <a:lnTo>
                    <a:pt x="507432" y="761640"/>
                  </a:lnTo>
                  <a:lnTo>
                    <a:pt x="506933" y="761426"/>
                  </a:lnTo>
                  <a:lnTo>
                    <a:pt x="506680" y="761335"/>
                  </a:lnTo>
                  <a:lnTo>
                    <a:pt x="506415" y="761262"/>
                  </a:lnTo>
                  <a:lnTo>
                    <a:pt x="505871" y="761153"/>
                  </a:lnTo>
                  <a:lnTo>
                    <a:pt x="505607" y="761081"/>
                  </a:lnTo>
                  <a:lnTo>
                    <a:pt x="505361" y="760980"/>
                  </a:lnTo>
                  <a:lnTo>
                    <a:pt x="505172" y="760867"/>
                  </a:lnTo>
                  <a:lnTo>
                    <a:pt x="504994" y="760740"/>
                  </a:lnTo>
                  <a:lnTo>
                    <a:pt x="504821" y="760599"/>
                  </a:lnTo>
                  <a:lnTo>
                    <a:pt x="504650" y="760453"/>
                  </a:lnTo>
                  <a:lnTo>
                    <a:pt x="504359" y="760176"/>
                  </a:lnTo>
                  <a:lnTo>
                    <a:pt x="504231" y="760048"/>
                  </a:lnTo>
                  <a:lnTo>
                    <a:pt x="504106" y="759912"/>
                  </a:lnTo>
                  <a:lnTo>
                    <a:pt x="503997" y="759776"/>
                  </a:lnTo>
                  <a:lnTo>
                    <a:pt x="503895" y="759626"/>
                  </a:lnTo>
                  <a:lnTo>
                    <a:pt x="503811" y="759453"/>
                  </a:lnTo>
                  <a:lnTo>
                    <a:pt x="503747" y="759262"/>
                  </a:lnTo>
                  <a:lnTo>
                    <a:pt x="503645" y="758871"/>
                  </a:lnTo>
                  <a:lnTo>
                    <a:pt x="503581" y="758680"/>
                  </a:lnTo>
                  <a:lnTo>
                    <a:pt x="503524" y="758534"/>
                  </a:lnTo>
                  <a:lnTo>
                    <a:pt x="503331" y="758098"/>
                  </a:lnTo>
                  <a:lnTo>
                    <a:pt x="503074" y="757579"/>
                  </a:lnTo>
                  <a:lnTo>
                    <a:pt x="502969" y="757393"/>
                  </a:lnTo>
                  <a:lnTo>
                    <a:pt x="502855" y="757220"/>
                  </a:lnTo>
                  <a:lnTo>
                    <a:pt x="502727" y="757061"/>
                  </a:lnTo>
                  <a:lnTo>
                    <a:pt x="502549" y="756906"/>
                  </a:lnTo>
                  <a:lnTo>
                    <a:pt x="502349" y="756775"/>
                  </a:lnTo>
                  <a:lnTo>
                    <a:pt x="502130" y="756656"/>
                  </a:lnTo>
                  <a:lnTo>
                    <a:pt x="501907" y="756543"/>
                  </a:lnTo>
                  <a:lnTo>
                    <a:pt x="501453" y="756320"/>
                  </a:lnTo>
                  <a:lnTo>
                    <a:pt x="501211" y="756215"/>
                  </a:lnTo>
                  <a:lnTo>
                    <a:pt x="500728" y="756020"/>
                  </a:lnTo>
                  <a:lnTo>
                    <a:pt x="500486" y="755915"/>
                  </a:lnTo>
                  <a:lnTo>
                    <a:pt x="500225" y="755797"/>
                  </a:lnTo>
                  <a:lnTo>
                    <a:pt x="499703" y="755552"/>
                  </a:lnTo>
                  <a:lnTo>
                    <a:pt x="499439" y="755438"/>
                  </a:lnTo>
                  <a:lnTo>
                    <a:pt x="499171" y="755342"/>
                  </a:lnTo>
                  <a:lnTo>
                    <a:pt x="498966" y="755279"/>
                  </a:lnTo>
                  <a:lnTo>
                    <a:pt x="498759" y="755215"/>
                  </a:lnTo>
                  <a:lnTo>
                    <a:pt x="498547" y="755161"/>
                  </a:lnTo>
                  <a:lnTo>
                    <a:pt x="498339" y="755120"/>
                  </a:lnTo>
                  <a:lnTo>
                    <a:pt x="498128" y="755101"/>
                  </a:lnTo>
                  <a:lnTo>
                    <a:pt x="497920" y="755115"/>
                  </a:lnTo>
                  <a:lnTo>
                    <a:pt x="497708" y="755151"/>
                  </a:lnTo>
                  <a:lnTo>
                    <a:pt x="497077" y="755306"/>
                  </a:lnTo>
                  <a:lnTo>
                    <a:pt x="496707" y="755383"/>
                  </a:lnTo>
                  <a:lnTo>
                    <a:pt x="496336" y="755461"/>
                  </a:lnTo>
                  <a:lnTo>
                    <a:pt x="495970" y="755547"/>
                  </a:lnTo>
                  <a:lnTo>
                    <a:pt x="495603" y="755652"/>
                  </a:lnTo>
                  <a:lnTo>
                    <a:pt x="495252" y="755774"/>
                  </a:lnTo>
                  <a:lnTo>
                    <a:pt x="495010" y="755874"/>
                  </a:lnTo>
                  <a:lnTo>
                    <a:pt x="494775" y="755988"/>
                  </a:lnTo>
                  <a:lnTo>
                    <a:pt x="494541" y="756106"/>
                  </a:lnTo>
                  <a:lnTo>
                    <a:pt x="494310" y="756234"/>
                  </a:lnTo>
                  <a:lnTo>
                    <a:pt x="494084" y="756365"/>
                  </a:lnTo>
                  <a:lnTo>
                    <a:pt x="493672" y="756620"/>
                  </a:lnTo>
                  <a:lnTo>
                    <a:pt x="493271" y="756902"/>
                  </a:lnTo>
                  <a:lnTo>
                    <a:pt x="492882" y="757197"/>
                  </a:lnTo>
                  <a:lnTo>
                    <a:pt x="492504" y="757507"/>
                  </a:lnTo>
                  <a:lnTo>
                    <a:pt x="492130" y="757825"/>
                  </a:lnTo>
                  <a:lnTo>
                    <a:pt x="491850" y="758075"/>
                  </a:lnTo>
                  <a:lnTo>
                    <a:pt x="491574" y="758330"/>
                  </a:lnTo>
                  <a:lnTo>
                    <a:pt x="491306" y="758593"/>
                  </a:lnTo>
                  <a:lnTo>
                    <a:pt x="491045" y="758857"/>
                  </a:lnTo>
                  <a:lnTo>
                    <a:pt x="490788" y="759130"/>
                  </a:lnTo>
                  <a:lnTo>
                    <a:pt x="490577" y="759366"/>
                  </a:lnTo>
                  <a:lnTo>
                    <a:pt x="490373" y="759603"/>
                  </a:lnTo>
                  <a:lnTo>
                    <a:pt x="490172" y="759844"/>
                  </a:lnTo>
                  <a:lnTo>
                    <a:pt x="489541" y="760621"/>
                  </a:lnTo>
                  <a:lnTo>
                    <a:pt x="489080" y="761203"/>
                  </a:lnTo>
                  <a:lnTo>
                    <a:pt x="488861" y="761503"/>
                  </a:lnTo>
                  <a:lnTo>
                    <a:pt x="488649" y="761808"/>
                  </a:lnTo>
                  <a:lnTo>
                    <a:pt x="488423" y="762163"/>
                  </a:lnTo>
                  <a:lnTo>
                    <a:pt x="488207" y="762526"/>
                  </a:lnTo>
                  <a:lnTo>
                    <a:pt x="488007" y="762895"/>
                  </a:lnTo>
                  <a:lnTo>
                    <a:pt x="487814" y="763272"/>
                  </a:lnTo>
                  <a:lnTo>
                    <a:pt x="487636" y="763654"/>
                  </a:lnTo>
                  <a:lnTo>
                    <a:pt x="487535" y="764070"/>
                  </a:lnTo>
                  <a:lnTo>
                    <a:pt x="487289" y="765082"/>
                  </a:lnTo>
                  <a:lnTo>
                    <a:pt x="487346" y="765605"/>
                  </a:lnTo>
                  <a:lnTo>
                    <a:pt x="487466" y="766191"/>
                  </a:lnTo>
                  <a:lnTo>
                    <a:pt x="488101" y="766855"/>
                  </a:lnTo>
                  <a:lnTo>
                    <a:pt x="488423" y="766991"/>
                  </a:lnTo>
                  <a:lnTo>
                    <a:pt x="489118" y="767978"/>
                  </a:lnTo>
                  <a:lnTo>
                    <a:pt x="489431" y="768638"/>
                  </a:lnTo>
                  <a:lnTo>
                    <a:pt x="489995" y="769688"/>
                  </a:lnTo>
                  <a:lnTo>
                    <a:pt x="490165" y="770115"/>
                  </a:lnTo>
                  <a:lnTo>
                    <a:pt x="490236" y="770415"/>
                  </a:lnTo>
                  <a:lnTo>
                    <a:pt x="490645" y="771091"/>
                  </a:lnTo>
                  <a:lnTo>
                    <a:pt x="490853" y="771434"/>
                  </a:lnTo>
                  <a:lnTo>
                    <a:pt x="491030" y="771702"/>
                  </a:lnTo>
                  <a:lnTo>
                    <a:pt x="491064" y="771998"/>
                  </a:lnTo>
                  <a:lnTo>
                    <a:pt x="491094" y="772334"/>
                  </a:lnTo>
                  <a:lnTo>
                    <a:pt x="491166" y="772675"/>
                  </a:lnTo>
                  <a:lnTo>
                    <a:pt x="491382" y="773012"/>
                  </a:lnTo>
                  <a:lnTo>
                    <a:pt x="491676" y="773244"/>
                  </a:lnTo>
                  <a:lnTo>
                    <a:pt x="491896" y="773435"/>
                  </a:lnTo>
                  <a:lnTo>
                    <a:pt x="492111" y="773885"/>
                  </a:lnTo>
                  <a:lnTo>
                    <a:pt x="492217" y="774185"/>
                  </a:lnTo>
                  <a:lnTo>
                    <a:pt x="492323" y="774521"/>
                  </a:lnTo>
                  <a:lnTo>
                    <a:pt x="492395" y="774862"/>
                  </a:lnTo>
                  <a:lnTo>
                    <a:pt x="492685" y="775240"/>
                  </a:lnTo>
                  <a:lnTo>
                    <a:pt x="493014" y="775581"/>
                  </a:lnTo>
                  <a:lnTo>
                    <a:pt x="493343" y="775849"/>
                  </a:lnTo>
                  <a:lnTo>
                    <a:pt x="493487" y="776186"/>
                  </a:lnTo>
                  <a:lnTo>
                    <a:pt x="493517" y="776636"/>
                  </a:lnTo>
                  <a:lnTo>
                    <a:pt x="493543" y="777231"/>
                  </a:lnTo>
                  <a:lnTo>
                    <a:pt x="493524" y="777950"/>
                  </a:lnTo>
                  <a:lnTo>
                    <a:pt x="493494" y="778191"/>
                  </a:lnTo>
                  <a:lnTo>
                    <a:pt x="493453" y="778427"/>
                  </a:lnTo>
                  <a:lnTo>
                    <a:pt x="493381" y="778709"/>
                  </a:lnTo>
                  <a:lnTo>
                    <a:pt x="493335" y="778863"/>
                  </a:lnTo>
                  <a:lnTo>
                    <a:pt x="493180" y="779369"/>
                  </a:lnTo>
                  <a:lnTo>
                    <a:pt x="493105" y="779600"/>
                  </a:lnTo>
                  <a:lnTo>
                    <a:pt x="492946" y="780060"/>
                  </a:lnTo>
                  <a:lnTo>
                    <a:pt x="492859" y="780292"/>
                  </a:lnTo>
                  <a:lnTo>
                    <a:pt x="492723" y="780473"/>
                  </a:lnTo>
                  <a:lnTo>
                    <a:pt x="492568" y="780651"/>
                  </a:lnTo>
                  <a:lnTo>
                    <a:pt x="492398" y="780814"/>
                  </a:lnTo>
                  <a:lnTo>
                    <a:pt x="492217" y="780960"/>
                  </a:lnTo>
                  <a:lnTo>
                    <a:pt x="492028" y="781092"/>
                  </a:lnTo>
                  <a:lnTo>
                    <a:pt x="491688" y="781256"/>
                  </a:lnTo>
                  <a:lnTo>
                    <a:pt x="491487" y="781274"/>
                  </a:lnTo>
                  <a:lnTo>
                    <a:pt x="491355" y="781265"/>
                  </a:lnTo>
                  <a:lnTo>
                    <a:pt x="490769" y="781192"/>
                  </a:lnTo>
                  <a:lnTo>
                    <a:pt x="490588" y="781210"/>
                  </a:lnTo>
                  <a:lnTo>
                    <a:pt x="490195" y="781265"/>
                  </a:lnTo>
                  <a:lnTo>
                    <a:pt x="489775" y="781274"/>
                  </a:lnTo>
                  <a:lnTo>
                    <a:pt x="489594" y="781351"/>
                  </a:lnTo>
                  <a:lnTo>
                    <a:pt x="489250" y="781456"/>
                  </a:lnTo>
                  <a:lnTo>
                    <a:pt x="488751" y="781619"/>
                  </a:lnTo>
                  <a:lnTo>
                    <a:pt x="488532" y="781642"/>
                  </a:lnTo>
                  <a:lnTo>
                    <a:pt x="488298" y="781624"/>
                  </a:lnTo>
                  <a:lnTo>
                    <a:pt x="487803" y="781533"/>
                  </a:lnTo>
                  <a:lnTo>
                    <a:pt x="487580" y="781406"/>
                  </a:lnTo>
                  <a:lnTo>
                    <a:pt x="487073" y="781192"/>
                  </a:lnTo>
                  <a:lnTo>
                    <a:pt x="485690" y="780223"/>
                  </a:lnTo>
                  <a:lnTo>
                    <a:pt x="485533" y="780390"/>
                  </a:lnTo>
                  <a:lnTo>
                    <a:pt x="484707" y="779972"/>
                  </a:lnTo>
                  <a:lnTo>
                    <a:pt x="484263" y="779753"/>
                  </a:lnTo>
                  <a:lnTo>
                    <a:pt x="484032" y="779622"/>
                  </a:lnTo>
                  <a:lnTo>
                    <a:pt x="483467" y="779262"/>
                  </a:lnTo>
                  <a:lnTo>
                    <a:pt x="482782" y="778773"/>
                  </a:lnTo>
                  <a:lnTo>
                    <a:pt x="482451" y="778448"/>
                  </a:lnTo>
                  <a:lnTo>
                    <a:pt x="482286" y="778266"/>
                  </a:lnTo>
                  <a:lnTo>
                    <a:pt x="482006" y="777901"/>
                  </a:lnTo>
                  <a:lnTo>
                    <a:pt x="481896" y="777725"/>
                  </a:lnTo>
                  <a:lnTo>
                    <a:pt x="481793" y="777543"/>
                  </a:lnTo>
                  <a:lnTo>
                    <a:pt x="481695" y="777344"/>
                  </a:lnTo>
                  <a:lnTo>
                    <a:pt x="481602" y="777129"/>
                  </a:lnTo>
                  <a:lnTo>
                    <a:pt x="481520" y="776908"/>
                  </a:lnTo>
                  <a:lnTo>
                    <a:pt x="481371" y="776682"/>
                  </a:lnTo>
                  <a:lnTo>
                    <a:pt x="479478" y="774973"/>
                  </a:lnTo>
                  <a:lnTo>
                    <a:pt x="477302" y="774861"/>
                  </a:lnTo>
                  <a:lnTo>
                    <a:pt x="474322" y="775551"/>
                  </a:lnTo>
                  <a:lnTo>
                    <a:pt x="471736" y="775057"/>
                  </a:lnTo>
                  <a:lnTo>
                    <a:pt x="468027" y="773543"/>
                  </a:lnTo>
                  <a:lnTo>
                    <a:pt x="466296" y="772852"/>
                  </a:lnTo>
                  <a:lnTo>
                    <a:pt x="465497" y="772694"/>
                  </a:lnTo>
                  <a:lnTo>
                    <a:pt x="464853" y="772560"/>
                  </a:lnTo>
                  <a:lnTo>
                    <a:pt x="461274" y="771484"/>
                  </a:lnTo>
                  <a:lnTo>
                    <a:pt x="461095" y="772073"/>
                  </a:lnTo>
                  <a:lnTo>
                    <a:pt x="460482" y="772925"/>
                  </a:lnTo>
                  <a:lnTo>
                    <a:pt x="459029" y="773261"/>
                  </a:lnTo>
                  <a:lnTo>
                    <a:pt x="457440" y="772824"/>
                  </a:lnTo>
                  <a:lnTo>
                    <a:pt x="456296" y="772043"/>
                  </a:lnTo>
                  <a:lnTo>
                    <a:pt x="455581" y="771189"/>
                  </a:lnTo>
                  <a:lnTo>
                    <a:pt x="454646" y="770813"/>
                  </a:lnTo>
                  <a:lnTo>
                    <a:pt x="453429" y="770627"/>
                  </a:lnTo>
                  <a:lnTo>
                    <a:pt x="452225" y="770465"/>
                  </a:lnTo>
                  <a:lnTo>
                    <a:pt x="450675" y="769723"/>
                  </a:lnTo>
                  <a:lnTo>
                    <a:pt x="450283" y="765983"/>
                  </a:lnTo>
                  <a:lnTo>
                    <a:pt x="448618" y="764833"/>
                  </a:lnTo>
                  <a:lnTo>
                    <a:pt x="448096" y="764819"/>
                  </a:lnTo>
                  <a:lnTo>
                    <a:pt x="447492" y="764807"/>
                  </a:lnTo>
                  <a:lnTo>
                    <a:pt x="446857" y="764809"/>
                  </a:lnTo>
                  <a:lnTo>
                    <a:pt x="444505" y="766441"/>
                  </a:lnTo>
                  <a:lnTo>
                    <a:pt x="442904" y="767556"/>
                  </a:lnTo>
                  <a:lnTo>
                    <a:pt x="441603" y="770436"/>
                  </a:lnTo>
                  <a:lnTo>
                    <a:pt x="441008" y="771678"/>
                  </a:lnTo>
                  <a:lnTo>
                    <a:pt x="440674" y="772365"/>
                  </a:lnTo>
                  <a:lnTo>
                    <a:pt x="438783" y="773176"/>
                  </a:lnTo>
                  <a:lnTo>
                    <a:pt x="437471" y="773308"/>
                  </a:lnTo>
                  <a:lnTo>
                    <a:pt x="436088" y="772678"/>
                  </a:lnTo>
                  <a:lnTo>
                    <a:pt x="434273" y="769931"/>
                  </a:lnTo>
                  <a:lnTo>
                    <a:pt x="433247" y="770015"/>
                  </a:lnTo>
                  <a:lnTo>
                    <a:pt x="433018" y="771135"/>
                  </a:lnTo>
                  <a:lnTo>
                    <a:pt x="432731" y="772988"/>
                  </a:lnTo>
                  <a:lnTo>
                    <a:pt x="432629" y="773544"/>
                  </a:lnTo>
                  <a:lnTo>
                    <a:pt x="432520" y="774134"/>
                  </a:lnTo>
                  <a:lnTo>
                    <a:pt x="432220" y="775637"/>
                  </a:lnTo>
                  <a:lnTo>
                    <a:pt x="432167" y="776069"/>
                  </a:lnTo>
                  <a:lnTo>
                    <a:pt x="432097" y="776486"/>
                  </a:lnTo>
                  <a:lnTo>
                    <a:pt x="431712" y="778571"/>
                  </a:lnTo>
                  <a:lnTo>
                    <a:pt x="431667" y="778849"/>
                  </a:lnTo>
                  <a:lnTo>
                    <a:pt x="431556" y="779497"/>
                  </a:lnTo>
                  <a:lnTo>
                    <a:pt x="431959" y="779523"/>
                  </a:lnTo>
                  <a:lnTo>
                    <a:pt x="431728" y="780796"/>
                  </a:lnTo>
                  <a:lnTo>
                    <a:pt x="431399" y="782676"/>
                  </a:lnTo>
                  <a:lnTo>
                    <a:pt x="431056" y="784611"/>
                  </a:lnTo>
                  <a:lnTo>
                    <a:pt x="430797" y="786052"/>
                  </a:lnTo>
                  <a:lnTo>
                    <a:pt x="430895" y="786442"/>
                  </a:lnTo>
                  <a:lnTo>
                    <a:pt x="430778" y="786792"/>
                  </a:lnTo>
                  <a:lnTo>
                    <a:pt x="430632" y="787241"/>
                  </a:lnTo>
                  <a:lnTo>
                    <a:pt x="429708" y="786944"/>
                  </a:lnTo>
                  <a:lnTo>
                    <a:pt x="425745" y="786291"/>
                  </a:lnTo>
                  <a:lnTo>
                    <a:pt x="421534" y="785600"/>
                  </a:lnTo>
                  <a:lnTo>
                    <a:pt x="413779" y="784323"/>
                  </a:lnTo>
                  <a:lnTo>
                    <a:pt x="413541" y="784491"/>
                  </a:lnTo>
                  <a:lnTo>
                    <a:pt x="413147" y="784427"/>
                  </a:lnTo>
                  <a:lnTo>
                    <a:pt x="412747" y="784361"/>
                  </a:lnTo>
                  <a:lnTo>
                    <a:pt x="412594" y="784156"/>
                  </a:lnTo>
                  <a:lnTo>
                    <a:pt x="409499" y="783640"/>
                  </a:lnTo>
                  <a:lnTo>
                    <a:pt x="409061" y="783561"/>
                  </a:lnTo>
                  <a:lnTo>
                    <a:pt x="408214" y="783418"/>
                  </a:lnTo>
                  <a:lnTo>
                    <a:pt x="405423" y="782947"/>
                  </a:lnTo>
                  <a:lnTo>
                    <a:pt x="405024" y="782889"/>
                  </a:lnTo>
                  <a:lnTo>
                    <a:pt x="404623" y="782828"/>
                  </a:lnTo>
                  <a:lnTo>
                    <a:pt x="402759" y="782526"/>
                  </a:lnTo>
                  <a:lnTo>
                    <a:pt x="400766" y="782209"/>
                  </a:lnTo>
                  <a:lnTo>
                    <a:pt x="400622" y="782312"/>
                  </a:lnTo>
                  <a:lnTo>
                    <a:pt x="400215" y="782216"/>
                  </a:lnTo>
                  <a:lnTo>
                    <a:pt x="400037" y="782776"/>
                  </a:lnTo>
                  <a:lnTo>
                    <a:pt x="397663" y="789225"/>
                  </a:lnTo>
                  <a:lnTo>
                    <a:pt x="395720" y="790849"/>
                  </a:lnTo>
                  <a:lnTo>
                    <a:pt x="395093" y="791106"/>
                  </a:lnTo>
                  <a:lnTo>
                    <a:pt x="394675" y="791285"/>
                  </a:lnTo>
                  <a:lnTo>
                    <a:pt x="394150" y="791536"/>
                  </a:lnTo>
                  <a:lnTo>
                    <a:pt x="393889" y="791665"/>
                  </a:lnTo>
                  <a:lnTo>
                    <a:pt x="393625" y="791785"/>
                  </a:lnTo>
                  <a:lnTo>
                    <a:pt x="393357" y="791888"/>
                  </a:lnTo>
                  <a:lnTo>
                    <a:pt x="393033" y="791983"/>
                  </a:lnTo>
                  <a:lnTo>
                    <a:pt x="392704" y="792056"/>
                  </a:lnTo>
                  <a:lnTo>
                    <a:pt x="392370" y="792115"/>
                  </a:lnTo>
                  <a:lnTo>
                    <a:pt x="391709" y="792218"/>
                  </a:lnTo>
                  <a:lnTo>
                    <a:pt x="391248" y="792303"/>
                  </a:lnTo>
                  <a:lnTo>
                    <a:pt x="387203" y="791566"/>
                  </a:lnTo>
                  <a:lnTo>
                    <a:pt x="383092" y="791236"/>
                  </a:lnTo>
                  <a:lnTo>
                    <a:pt x="380633" y="790992"/>
                  </a:lnTo>
                  <a:lnTo>
                    <a:pt x="379436" y="790848"/>
                  </a:lnTo>
                  <a:lnTo>
                    <a:pt x="378784" y="790801"/>
                  </a:lnTo>
                  <a:lnTo>
                    <a:pt x="377824" y="790696"/>
                  </a:lnTo>
                  <a:lnTo>
                    <a:pt x="376452" y="790604"/>
                  </a:lnTo>
                  <a:lnTo>
                    <a:pt x="375795" y="790553"/>
                  </a:lnTo>
                  <a:lnTo>
                    <a:pt x="374873" y="790556"/>
                  </a:lnTo>
                  <a:lnTo>
                    <a:pt x="374831" y="790714"/>
                  </a:lnTo>
                  <a:lnTo>
                    <a:pt x="374058" y="790753"/>
                  </a:lnTo>
                  <a:lnTo>
                    <a:pt x="372899" y="791058"/>
                  </a:lnTo>
                  <a:lnTo>
                    <a:pt x="371259" y="791758"/>
                  </a:lnTo>
                  <a:lnTo>
                    <a:pt x="370892" y="791880"/>
                  </a:lnTo>
                  <a:lnTo>
                    <a:pt x="365893" y="793545"/>
                  </a:lnTo>
                  <a:lnTo>
                    <a:pt x="365179" y="793862"/>
                  </a:lnTo>
                  <a:lnTo>
                    <a:pt x="364249" y="794452"/>
                  </a:lnTo>
                  <a:lnTo>
                    <a:pt x="364015" y="794611"/>
                  </a:lnTo>
                  <a:lnTo>
                    <a:pt x="362783" y="795445"/>
                  </a:lnTo>
                  <a:lnTo>
                    <a:pt x="361307" y="796732"/>
                  </a:lnTo>
                  <a:lnTo>
                    <a:pt x="360464" y="797749"/>
                  </a:lnTo>
                  <a:lnTo>
                    <a:pt x="359173" y="799116"/>
                  </a:lnTo>
                  <a:lnTo>
                    <a:pt x="358265" y="800308"/>
                  </a:lnTo>
                  <a:lnTo>
                    <a:pt x="357623" y="801234"/>
                  </a:lnTo>
                  <a:lnTo>
                    <a:pt x="356788" y="802379"/>
                  </a:lnTo>
                  <a:lnTo>
                    <a:pt x="353652" y="806178"/>
                  </a:lnTo>
                  <a:lnTo>
                    <a:pt x="353268" y="806585"/>
                  </a:lnTo>
                  <a:lnTo>
                    <a:pt x="352449" y="807510"/>
                  </a:lnTo>
                  <a:lnTo>
                    <a:pt x="352287" y="807675"/>
                  </a:lnTo>
                  <a:lnTo>
                    <a:pt x="352102" y="807854"/>
                  </a:lnTo>
                  <a:lnTo>
                    <a:pt x="351890" y="808106"/>
                  </a:lnTo>
                  <a:lnTo>
                    <a:pt x="351732" y="808256"/>
                  </a:lnTo>
                  <a:lnTo>
                    <a:pt x="351578" y="808255"/>
                  </a:lnTo>
                  <a:lnTo>
                    <a:pt x="351423" y="808249"/>
                  </a:lnTo>
                  <a:lnTo>
                    <a:pt x="351291" y="808237"/>
                  </a:lnTo>
                  <a:lnTo>
                    <a:pt x="350954" y="808217"/>
                  </a:lnTo>
                  <a:lnTo>
                    <a:pt x="350539" y="808201"/>
                  </a:lnTo>
                  <a:lnTo>
                    <a:pt x="349698" y="808196"/>
                  </a:lnTo>
                  <a:lnTo>
                    <a:pt x="348565" y="808138"/>
                  </a:lnTo>
                  <a:lnTo>
                    <a:pt x="347412" y="808124"/>
                  </a:lnTo>
                  <a:lnTo>
                    <a:pt x="346940" y="808043"/>
                  </a:lnTo>
                  <a:lnTo>
                    <a:pt x="346624" y="808029"/>
                  </a:lnTo>
                  <a:lnTo>
                    <a:pt x="344444" y="807938"/>
                  </a:lnTo>
                  <a:lnTo>
                    <a:pt x="343776" y="807739"/>
                  </a:lnTo>
                  <a:lnTo>
                    <a:pt x="343161" y="807535"/>
                  </a:lnTo>
                  <a:lnTo>
                    <a:pt x="342817" y="807413"/>
                  </a:lnTo>
                  <a:lnTo>
                    <a:pt x="342177" y="807171"/>
                  </a:lnTo>
                  <a:lnTo>
                    <a:pt x="341879" y="807051"/>
                  </a:lnTo>
                  <a:lnTo>
                    <a:pt x="341647" y="806948"/>
                  </a:lnTo>
                  <a:lnTo>
                    <a:pt x="341479" y="806869"/>
                  </a:lnTo>
                  <a:lnTo>
                    <a:pt x="341229" y="806733"/>
                  </a:lnTo>
                  <a:lnTo>
                    <a:pt x="340891" y="806519"/>
                  </a:lnTo>
                  <a:lnTo>
                    <a:pt x="340014" y="805669"/>
                  </a:lnTo>
                  <a:lnTo>
                    <a:pt x="339808" y="805189"/>
                  </a:lnTo>
                  <a:lnTo>
                    <a:pt x="339691" y="804892"/>
                  </a:lnTo>
                  <a:lnTo>
                    <a:pt x="339626" y="804750"/>
                  </a:lnTo>
                  <a:lnTo>
                    <a:pt x="339551" y="804617"/>
                  </a:lnTo>
                  <a:lnTo>
                    <a:pt x="339452" y="804477"/>
                  </a:lnTo>
                  <a:lnTo>
                    <a:pt x="339096" y="804109"/>
                  </a:lnTo>
                  <a:lnTo>
                    <a:pt x="338883" y="803974"/>
                  </a:lnTo>
                  <a:lnTo>
                    <a:pt x="338463" y="803752"/>
                  </a:lnTo>
                  <a:lnTo>
                    <a:pt x="338136" y="803348"/>
                  </a:lnTo>
                  <a:lnTo>
                    <a:pt x="337690" y="802891"/>
                  </a:lnTo>
                  <a:lnTo>
                    <a:pt x="337483" y="802752"/>
                  </a:lnTo>
                  <a:lnTo>
                    <a:pt x="337260" y="802643"/>
                  </a:lnTo>
                  <a:lnTo>
                    <a:pt x="337026" y="802554"/>
                  </a:lnTo>
                  <a:lnTo>
                    <a:pt x="336789" y="802470"/>
                  </a:lnTo>
                  <a:lnTo>
                    <a:pt x="335791" y="802089"/>
                  </a:lnTo>
                  <a:lnTo>
                    <a:pt x="335585" y="802001"/>
                  </a:lnTo>
                  <a:lnTo>
                    <a:pt x="335176" y="801814"/>
                  </a:lnTo>
                  <a:lnTo>
                    <a:pt x="334970" y="801728"/>
                  </a:lnTo>
                  <a:lnTo>
                    <a:pt x="334761" y="801656"/>
                  </a:lnTo>
                  <a:lnTo>
                    <a:pt x="334421" y="801559"/>
                  </a:lnTo>
                  <a:lnTo>
                    <a:pt x="334249" y="801520"/>
                  </a:lnTo>
                  <a:lnTo>
                    <a:pt x="334077" y="801492"/>
                  </a:lnTo>
                  <a:lnTo>
                    <a:pt x="333905" y="801482"/>
                  </a:lnTo>
                  <a:lnTo>
                    <a:pt x="333694" y="801503"/>
                  </a:lnTo>
                  <a:lnTo>
                    <a:pt x="333485" y="801538"/>
                  </a:lnTo>
                  <a:lnTo>
                    <a:pt x="333251" y="801554"/>
                  </a:lnTo>
                  <a:lnTo>
                    <a:pt x="332742" y="801512"/>
                  </a:lnTo>
                  <a:lnTo>
                    <a:pt x="332552" y="801410"/>
                  </a:lnTo>
                  <a:lnTo>
                    <a:pt x="332249" y="801112"/>
                  </a:lnTo>
                  <a:lnTo>
                    <a:pt x="331848" y="800628"/>
                  </a:lnTo>
                  <a:lnTo>
                    <a:pt x="331716" y="800568"/>
                  </a:lnTo>
                  <a:lnTo>
                    <a:pt x="331581" y="800518"/>
                  </a:lnTo>
                  <a:lnTo>
                    <a:pt x="331333" y="800438"/>
                  </a:lnTo>
                  <a:lnTo>
                    <a:pt x="330449" y="800267"/>
                  </a:lnTo>
                  <a:lnTo>
                    <a:pt x="330315" y="800233"/>
                  </a:lnTo>
                  <a:lnTo>
                    <a:pt x="330181" y="800189"/>
                  </a:lnTo>
                  <a:lnTo>
                    <a:pt x="329960" y="800082"/>
                  </a:lnTo>
                  <a:lnTo>
                    <a:pt x="329742" y="799958"/>
                  </a:lnTo>
                  <a:lnTo>
                    <a:pt x="329256" y="799709"/>
                  </a:lnTo>
                  <a:lnTo>
                    <a:pt x="329129" y="799656"/>
                  </a:lnTo>
                  <a:lnTo>
                    <a:pt x="328911" y="799601"/>
                  </a:lnTo>
                  <a:lnTo>
                    <a:pt x="328346" y="799552"/>
                  </a:lnTo>
                  <a:lnTo>
                    <a:pt x="328070" y="799376"/>
                  </a:lnTo>
                  <a:lnTo>
                    <a:pt x="327971" y="799234"/>
                  </a:lnTo>
                  <a:lnTo>
                    <a:pt x="327837" y="799015"/>
                  </a:lnTo>
                  <a:lnTo>
                    <a:pt x="327715" y="798836"/>
                  </a:lnTo>
                  <a:lnTo>
                    <a:pt x="327597" y="798678"/>
                  </a:lnTo>
                  <a:lnTo>
                    <a:pt x="327379" y="798436"/>
                  </a:lnTo>
                  <a:lnTo>
                    <a:pt x="327156" y="798203"/>
                  </a:lnTo>
                  <a:lnTo>
                    <a:pt x="326938" y="797906"/>
                  </a:lnTo>
                  <a:lnTo>
                    <a:pt x="326729" y="797542"/>
                  </a:lnTo>
                  <a:lnTo>
                    <a:pt x="326553" y="797155"/>
                  </a:lnTo>
                  <a:lnTo>
                    <a:pt x="326456" y="796851"/>
                  </a:lnTo>
                  <a:lnTo>
                    <a:pt x="326390" y="796530"/>
                  </a:lnTo>
                  <a:lnTo>
                    <a:pt x="326286" y="795870"/>
                  </a:lnTo>
                  <a:lnTo>
                    <a:pt x="326218" y="795548"/>
                  </a:lnTo>
                  <a:lnTo>
                    <a:pt x="326157" y="795329"/>
                  </a:lnTo>
                  <a:lnTo>
                    <a:pt x="326021" y="794897"/>
                  </a:lnTo>
                  <a:lnTo>
                    <a:pt x="325956" y="794680"/>
                  </a:lnTo>
                  <a:lnTo>
                    <a:pt x="325897" y="794460"/>
                  </a:lnTo>
                  <a:lnTo>
                    <a:pt x="325840" y="794206"/>
                  </a:lnTo>
                  <a:lnTo>
                    <a:pt x="325806" y="793931"/>
                  </a:lnTo>
                  <a:lnTo>
                    <a:pt x="325803" y="793716"/>
                  </a:lnTo>
                  <a:lnTo>
                    <a:pt x="325807" y="793499"/>
                  </a:lnTo>
                  <a:lnTo>
                    <a:pt x="325806" y="793282"/>
                  </a:lnTo>
                  <a:lnTo>
                    <a:pt x="325786" y="793071"/>
                  </a:lnTo>
                  <a:lnTo>
                    <a:pt x="325740" y="792803"/>
                  </a:lnTo>
                  <a:lnTo>
                    <a:pt x="325643" y="792482"/>
                  </a:lnTo>
                  <a:lnTo>
                    <a:pt x="325542" y="792194"/>
                  </a:lnTo>
                  <a:lnTo>
                    <a:pt x="325425" y="791916"/>
                  </a:lnTo>
                  <a:lnTo>
                    <a:pt x="325299" y="791648"/>
                  </a:lnTo>
                  <a:lnTo>
                    <a:pt x="325209" y="791501"/>
                  </a:lnTo>
                  <a:lnTo>
                    <a:pt x="325001" y="791222"/>
                  </a:lnTo>
                  <a:lnTo>
                    <a:pt x="324915" y="791080"/>
                  </a:lnTo>
                  <a:lnTo>
                    <a:pt x="324862" y="790839"/>
                  </a:lnTo>
                  <a:lnTo>
                    <a:pt x="324816" y="790240"/>
                  </a:lnTo>
                  <a:lnTo>
                    <a:pt x="324591" y="790019"/>
                  </a:lnTo>
                  <a:lnTo>
                    <a:pt x="324024" y="789628"/>
                  </a:lnTo>
                  <a:lnTo>
                    <a:pt x="323567" y="789055"/>
                  </a:lnTo>
                  <a:lnTo>
                    <a:pt x="323375" y="788989"/>
                  </a:lnTo>
                  <a:lnTo>
                    <a:pt x="323093" y="788884"/>
                  </a:lnTo>
                  <a:lnTo>
                    <a:pt x="322901" y="788825"/>
                  </a:lnTo>
                  <a:lnTo>
                    <a:pt x="322712" y="788764"/>
                  </a:lnTo>
                  <a:lnTo>
                    <a:pt x="322530" y="788687"/>
                  </a:lnTo>
                  <a:lnTo>
                    <a:pt x="322361" y="788585"/>
                  </a:lnTo>
                  <a:lnTo>
                    <a:pt x="322191" y="788435"/>
                  </a:lnTo>
                  <a:lnTo>
                    <a:pt x="322033" y="788255"/>
                  </a:lnTo>
                  <a:lnTo>
                    <a:pt x="321887" y="788055"/>
                  </a:lnTo>
                  <a:lnTo>
                    <a:pt x="321750" y="787844"/>
                  </a:lnTo>
                  <a:lnTo>
                    <a:pt x="320197" y="786238"/>
                  </a:lnTo>
                  <a:lnTo>
                    <a:pt x="319967" y="785957"/>
                  </a:lnTo>
                  <a:lnTo>
                    <a:pt x="319730" y="785756"/>
                  </a:lnTo>
                  <a:lnTo>
                    <a:pt x="319556" y="785574"/>
                  </a:lnTo>
                  <a:lnTo>
                    <a:pt x="319395" y="785370"/>
                  </a:lnTo>
                  <a:lnTo>
                    <a:pt x="319240" y="785159"/>
                  </a:lnTo>
                  <a:lnTo>
                    <a:pt x="319081" y="784954"/>
                  </a:lnTo>
                  <a:lnTo>
                    <a:pt x="318908" y="784769"/>
                  </a:lnTo>
                  <a:lnTo>
                    <a:pt x="318655" y="784550"/>
                  </a:lnTo>
                  <a:lnTo>
                    <a:pt x="318387" y="784350"/>
                  </a:lnTo>
                  <a:lnTo>
                    <a:pt x="318107" y="784170"/>
                  </a:lnTo>
                  <a:lnTo>
                    <a:pt x="317821" y="784009"/>
                  </a:lnTo>
                  <a:lnTo>
                    <a:pt x="317530" y="783865"/>
                  </a:lnTo>
                  <a:lnTo>
                    <a:pt x="317232" y="783755"/>
                  </a:lnTo>
                  <a:lnTo>
                    <a:pt x="316923" y="783677"/>
                  </a:lnTo>
                  <a:lnTo>
                    <a:pt x="316610" y="783611"/>
                  </a:lnTo>
                  <a:lnTo>
                    <a:pt x="316300" y="783536"/>
                  </a:lnTo>
                  <a:lnTo>
                    <a:pt x="315893" y="783387"/>
                  </a:lnTo>
                  <a:lnTo>
                    <a:pt x="315681" y="783297"/>
                  </a:lnTo>
                  <a:lnTo>
                    <a:pt x="315484" y="783179"/>
                  </a:lnTo>
                  <a:lnTo>
                    <a:pt x="315326" y="783008"/>
                  </a:lnTo>
                  <a:lnTo>
                    <a:pt x="315198" y="782784"/>
                  </a:lnTo>
                  <a:lnTo>
                    <a:pt x="314965" y="782283"/>
                  </a:lnTo>
                  <a:lnTo>
                    <a:pt x="314829" y="782058"/>
                  </a:lnTo>
                  <a:lnTo>
                    <a:pt x="314628" y="781774"/>
                  </a:lnTo>
                  <a:lnTo>
                    <a:pt x="314287" y="781422"/>
                  </a:lnTo>
                  <a:lnTo>
                    <a:pt x="314068" y="781321"/>
                  </a:lnTo>
                  <a:lnTo>
                    <a:pt x="313832" y="781267"/>
                  </a:lnTo>
                  <a:lnTo>
                    <a:pt x="313616" y="781258"/>
                  </a:lnTo>
                  <a:lnTo>
                    <a:pt x="313416" y="781295"/>
                  </a:lnTo>
                  <a:lnTo>
                    <a:pt x="313214" y="781322"/>
                  </a:lnTo>
                  <a:lnTo>
                    <a:pt x="312968" y="781303"/>
                  </a:lnTo>
                  <a:lnTo>
                    <a:pt x="312723" y="781254"/>
                  </a:lnTo>
                  <a:lnTo>
                    <a:pt x="312461" y="781171"/>
                  </a:lnTo>
                  <a:lnTo>
                    <a:pt x="311906" y="780904"/>
                  </a:lnTo>
                  <a:lnTo>
                    <a:pt x="311651" y="780822"/>
                  </a:lnTo>
                  <a:lnTo>
                    <a:pt x="311186" y="780576"/>
                  </a:lnTo>
                  <a:lnTo>
                    <a:pt x="311039" y="780417"/>
                  </a:lnTo>
                  <a:lnTo>
                    <a:pt x="310929" y="780290"/>
                  </a:lnTo>
                  <a:lnTo>
                    <a:pt x="310691" y="779949"/>
                  </a:lnTo>
                  <a:lnTo>
                    <a:pt x="310306" y="779435"/>
                  </a:lnTo>
                  <a:lnTo>
                    <a:pt x="309780" y="779385"/>
                  </a:lnTo>
                  <a:lnTo>
                    <a:pt x="309455" y="779512"/>
                  </a:lnTo>
                  <a:lnTo>
                    <a:pt x="308424" y="779458"/>
                  </a:lnTo>
                  <a:lnTo>
                    <a:pt x="307924" y="779335"/>
                  </a:lnTo>
                  <a:lnTo>
                    <a:pt x="308269" y="776923"/>
                  </a:lnTo>
                  <a:lnTo>
                    <a:pt x="308365" y="776708"/>
                  </a:lnTo>
                  <a:lnTo>
                    <a:pt x="308718" y="775913"/>
                  </a:lnTo>
                  <a:lnTo>
                    <a:pt x="309435" y="772083"/>
                  </a:lnTo>
                  <a:lnTo>
                    <a:pt x="309940" y="769407"/>
                  </a:lnTo>
                  <a:lnTo>
                    <a:pt x="310162" y="768114"/>
                  </a:lnTo>
                  <a:lnTo>
                    <a:pt x="310310" y="767137"/>
                  </a:lnTo>
                  <a:lnTo>
                    <a:pt x="310930" y="763420"/>
                  </a:lnTo>
                  <a:lnTo>
                    <a:pt x="311056" y="762563"/>
                  </a:lnTo>
                  <a:lnTo>
                    <a:pt x="311172" y="761826"/>
                  </a:lnTo>
                  <a:lnTo>
                    <a:pt x="311322" y="760810"/>
                  </a:lnTo>
                  <a:lnTo>
                    <a:pt x="311631" y="759113"/>
                  </a:lnTo>
                  <a:lnTo>
                    <a:pt x="310914" y="758869"/>
                  </a:lnTo>
                  <a:lnTo>
                    <a:pt x="311032" y="758140"/>
                  </a:lnTo>
                  <a:lnTo>
                    <a:pt x="296269" y="747056"/>
                  </a:lnTo>
                  <a:lnTo>
                    <a:pt x="296236" y="746852"/>
                  </a:lnTo>
                  <a:lnTo>
                    <a:pt x="293038" y="746331"/>
                  </a:lnTo>
                  <a:lnTo>
                    <a:pt x="293057" y="745952"/>
                  </a:lnTo>
                  <a:lnTo>
                    <a:pt x="270201" y="742278"/>
                  </a:lnTo>
                  <a:lnTo>
                    <a:pt x="270219" y="742011"/>
                  </a:lnTo>
                  <a:lnTo>
                    <a:pt x="270280" y="741543"/>
                  </a:lnTo>
                  <a:lnTo>
                    <a:pt x="270321" y="741307"/>
                  </a:lnTo>
                  <a:lnTo>
                    <a:pt x="270352" y="741157"/>
                  </a:lnTo>
                  <a:lnTo>
                    <a:pt x="270390" y="741006"/>
                  </a:lnTo>
                  <a:lnTo>
                    <a:pt x="270431" y="740861"/>
                  </a:lnTo>
                  <a:lnTo>
                    <a:pt x="270571" y="740565"/>
                  </a:lnTo>
                  <a:lnTo>
                    <a:pt x="270801" y="740202"/>
                  </a:lnTo>
                  <a:lnTo>
                    <a:pt x="270983" y="739929"/>
                  </a:lnTo>
                  <a:lnTo>
                    <a:pt x="271081" y="739797"/>
                  </a:lnTo>
                  <a:lnTo>
                    <a:pt x="271176" y="739661"/>
                  </a:lnTo>
                  <a:lnTo>
                    <a:pt x="271387" y="739370"/>
                  </a:lnTo>
                  <a:lnTo>
                    <a:pt x="271497" y="739224"/>
                  </a:lnTo>
                  <a:lnTo>
                    <a:pt x="271610" y="739083"/>
                  </a:lnTo>
                  <a:lnTo>
                    <a:pt x="271863" y="738792"/>
                  </a:lnTo>
                  <a:lnTo>
                    <a:pt x="272003" y="738642"/>
                  </a:lnTo>
                  <a:lnTo>
                    <a:pt x="272151" y="738497"/>
                  </a:lnTo>
                  <a:lnTo>
                    <a:pt x="272302" y="738365"/>
                  </a:lnTo>
                  <a:lnTo>
                    <a:pt x="272464" y="738251"/>
                  </a:lnTo>
                  <a:lnTo>
                    <a:pt x="272593" y="738188"/>
                  </a:lnTo>
                  <a:lnTo>
                    <a:pt x="272729" y="738138"/>
                  </a:lnTo>
                  <a:lnTo>
                    <a:pt x="272869" y="738097"/>
                  </a:lnTo>
                  <a:lnTo>
                    <a:pt x="273258" y="737851"/>
                  </a:lnTo>
                  <a:lnTo>
                    <a:pt x="273341" y="737428"/>
                  </a:lnTo>
                  <a:lnTo>
                    <a:pt x="273205" y="737351"/>
                  </a:lnTo>
                  <a:lnTo>
                    <a:pt x="272978" y="737333"/>
                  </a:lnTo>
                  <a:lnTo>
                    <a:pt x="272702" y="737351"/>
                  </a:lnTo>
                  <a:lnTo>
                    <a:pt x="272415" y="737360"/>
                  </a:lnTo>
                  <a:lnTo>
                    <a:pt x="272162" y="737337"/>
                  </a:lnTo>
                  <a:lnTo>
                    <a:pt x="271905" y="737256"/>
                  </a:lnTo>
                  <a:lnTo>
                    <a:pt x="271652" y="737151"/>
                  </a:lnTo>
                  <a:lnTo>
                    <a:pt x="271406" y="737033"/>
                  </a:lnTo>
                  <a:lnTo>
                    <a:pt x="271161" y="736905"/>
                  </a:lnTo>
                  <a:lnTo>
                    <a:pt x="270919" y="736774"/>
                  </a:lnTo>
                  <a:lnTo>
                    <a:pt x="270458" y="736537"/>
                  </a:lnTo>
                  <a:lnTo>
                    <a:pt x="269993" y="736287"/>
                  </a:lnTo>
                  <a:lnTo>
                    <a:pt x="269547" y="736019"/>
                  </a:lnTo>
                  <a:lnTo>
                    <a:pt x="269131" y="735719"/>
                  </a:lnTo>
                  <a:lnTo>
                    <a:pt x="268761" y="735373"/>
                  </a:lnTo>
                  <a:lnTo>
                    <a:pt x="268424" y="734969"/>
                  </a:lnTo>
                  <a:lnTo>
                    <a:pt x="268126" y="734514"/>
                  </a:lnTo>
                  <a:lnTo>
                    <a:pt x="267865" y="734027"/>
                  </a:lnTo>
                  <a:lnTo>
                    <a:pt x="267657" y="733523"/>
                  </a:lnTo>
                  <a:lnTo>
                    <a:pt x="267506" y="733018"/>
                  </a:lnTo>
                  <a:lnTo>
                    <a:pt x="267400" y="732636"/>
                  </a:lnTo>
                  <a:lnTo>
                    <a:pt x="267272" y="732263"/>
                  </a:lnTo>
                  <a:lnTo>
                    <a:pt x="267128" y="731895"/>
                  </a:lnTo>
                  <a:lnTo>
                    <a:pt x="266962" y="731536"/>
                  </a:lnTo>
                  <a:lnTo>
                    <a:pt x="266780" y="731186"/>
                  </a:lnTo>
                  <a:lnTo>
                    <a:pt x="266622" y="730940"/>
                  </a:lnTo>
                  <a:lnTo>
                    <a:pt x="266255" y="730467"/>
                  </a:lnTo>
                  <a:lnTo>
                    <a:pt x="266081" y="730231"/>
                  </a:lnTo>
                  <a:lnTo>
                    <a:pt x="265934" y="729976"/>
                  </a:lnTo>
                  <a:lnTo>
                    <a:pt x="265790" y="729608"/>
                  </a:lnTo>
                  <a:lnTo>
                    <a:pt x="265692" y="729222"/>
                  </a:lnTo>
                  <a:lnTo>
                    <a:pt x="265613" y="728817"/>
                  </a:lnTo>
                  <a:lnTo>
                    <a:pt x="265545" y="728417"/>
                  </a:lnTo>
                  <a:lnTo>
                    <a:pt x="265458" y="728017"/>
                  </a:lnTo>
                  <a:lnTo>
                    <a:pt x="265322" y="727553"/>
                  </a:lnTo>
                  <a:lnTo>
                    <a:pt x="265170" y="727094"/>
                  </a:lnTo>
                  <a:lnTo>
                    <a:pt x="265027" y="726635"/>
                  </a:lnTo>
                  <a:lnTo>
                    <a:pt x="264902" y="726171"/>
                  </a:lnTo>
                  <a:lnTo>
                    <a:pt x="264823" y="725703"/>
                  </a:lnTo>
                  <a:lnTo>
                    <a:pt x="264785" y="725307"/>
                  </a:lnTo>
                  <a:lnTo>
                    <a:pt x="264762" y="724907"/>
                  </a:lnTo>
                  <a:lnTo>
                    <a:pt x="264766" y="724507"/>
                  </a:lnTo>
                  <a:lnTo>
                    <a:pt x="264793" y="724111"/>
                  </a:lnTo>
                  <a:lnTo>
                    <a:pt x="264857" y="723720"/>
                  </a:lnTo>
                  <a:lnTo>
                    <a:pt x="264921" y="723475"/>
                  </a:lnTo>
                  <a:lnTo>
                    <a:pt x="265000" y="723234"/>
                  </a:lnTo>
                  <a:lnTo>
                    <a:pt x="265095" y="722993"/>
                  </a:lnTo>
                  <a:lnTo>
                    <a:pt x="265182" y="722752"/>
                  </a:lnTo>
                  <a:lnTo>
                    <a:pt x="265254" y="722507"/>
                  </a:lnTo>
                  <a:lnTo>
                    <a:pt x="265344" y="722138"/>
                  </a:lnTo>
                  <a:lnTo>
                    <a:pt x="265431" y="721756"/>
                  </a:lnTo>
                  <a:lnTo>
                    <a:pt x="265492" y="721375"/>
                  </a:lnTo>
                  <a:lnTo>
                    <a:pt x="265514" y="721002"/>
                  </a:lnTo>
                  <a:lnTo>
                    <a:pt x="265473" y="720643"/>
                  </a:lnTo>
                  <a:lnTo>
                    <a:pt x="265405" y="720379"/>
                  </a:lnTo>
                  <a:lnTo>
                    <a:pt x="265303" y="720115"/>
                  </a:lnTo>
                  <a:lnTo>
                    <a:pt x="265182" y="719856"/>
                  </a:lnTo>
                  <a:lnTo>
                    <a:pt x="265034" y="719620"/>
                  </a:lnTo>
                  <a:lnTo>
                    <a:pt x="264641" y="718865"/>
                  </a:lnTo>
                  <a:lnTo>
                    <a:pt x="264475" y="718751"/>
                  </a:lnTo>
                  <a:lnTo>
                    <a:pt x="264248" y="718692"/>
                  </a:lnTo>
                  <a:lnTo>
                    <a:pt x="263984" y="718665"/>
                  </a:lnTo>
                  <a:lnTo>
                    <a:pt x="263712" y="718656"/>
                  </a:lnTo>
                  <a:lnTo>
                    <a:pt x="263455" y="718656"/>
                  </a:lnTo>
                  <a:lnTo>
                    <a:pt x="263213" y="718651"/>
                  </a:lnTo>
                  <a:lnTo>
                    <a:pt x="262967" y="718665"/>
                  </a:lnTo>
                  <a:lnTo>
                    <a:pt x="262725" y="718692"/>
                  </a:lnTo>
                  <a:lnTo>
                    <a:pt x="262484" y="718733"/>
                  </a:lnTo>
                  <a:lnTo>
                    <a:pt x="262072" y="718860"/>
                  </a:lnTo>
                  <a:lnTo>
                    <a:pt x="261830" y="719006"/>
                  </a:lnTo>
                  <a:lnTo>
                    <a:pt x="261573" y="719229"/>
                  </a:lnTo>
                  <a:lnTo>
                    <a:pt x="261459" y="719360"/>
                  </a:lnTo>
                  <a:lnTo>
                    <a:pt x="261361" y="719501"/>
                  </a:lnTo>
                  <a:lnTo>
                    <a:pt x="261278" y="719647"/>
                  </a:lnTo>
                  <a:lnTo>
                    <a:pt x="261206" y="719851"/>
                  </a:lnTo>
                  <a:lnTo>
                    <a:pt x="261176" y="720079"/>
                  </a:lnTo>
                  <a:lnTo>
                    <a:pt x="261153" y="720552"/>
                  </a:lnTo>
                  <a:lnTo>
                    <a:pt x="261123" y="720783"/>
                  </a:lnTo>
                  <a:lnTo>
                    <a:pt x="261051" y="721074"/>
                  </a:lnTo>
                  <a:lnTo>
                    <a:pt x="260968" y="721361"/>
                  </a:lnTo>
                  <a:lnTo>
                    <a:pt x="260877" y="721647"/>
                  </a:lnTo>
                  <a:lnTo>
                    <a:pt x="260775" y="721934"/>
                  </a:lnTo>
                  <a:lnTo>
                    <a:pt x="260507" y="722602"/>
                  </a:lnTo>
                  <a:lnTo>
                    <a:pt x="260329" y="722988"/>
                  </a:lnTo>
                  <a:lnTo>
                    <a:pt x="260140" y="723366"/>
                  </a:lnTo>
                  <a:lnTo>
                    <a:pt x="259932" y="723734"/>
                  </a:lnTo>
                  <a:lnTo>
                    <a:pt x="259717" y="724093"/>
                  </a:lnTo>
                  <a:lnTo>
                    <a:pt x="259555" y="724321"/>
                  </a:lnTo>
                  <a:lnTo>
                    <a:pt x="259377" y="724543"/>
                  </a:lnTo>
                  <a:lnTo>
                    <a:pt x="259196" y="724757"/>
                  </a:lnTo>
                  <a:lnTo>
                    <a:pt x="259029" y="724984"/>
                  </a:lnTo>
                  <a:lnTo>
                    <a:pt x="258886" y="725221"/>
                  </a:lnTo>
                  <a:lnTo>
                    <a:pt x="258784" y="725434"/>
                  </a:lnTo>
                  <a:lnTo>
                    <a:pt x="258689" y="725657"/>
                  </a:lnTo>
                  <a:lnTo>
                    <a:pt x="258587" y="725953"/>
                  </a:lnTo>
                  <a:lnTo>
                    <a:pt x="258538" y="726116"/>
                  </a:lnTo>
                  <a:lnTo>
                    <a:pt x="258489" y="726353"/>
                  </a:lnTo>
                  <a:lnTo>
                    <a:pt x="258451" y="726571"/>
                  </a:lnTo>
                  <a:lnTo>
                    <a:pt x="258425" y="726794"/>
                  </a:lnTo>
                  <a:lnTo>
                    <a:pt x="258409" y="727021"/>
                  </a:lnTo>
                  <a:lnTo>
                    <a:pt x="258417" y="727244"/>
                  </a:lnTo>
                  <a:lnTo>
                    <a:pt x="258443" y="727462"/>
                  </a:lnTo>
                  <a:lnTo>
                    <a:pt x="258485" y="727649"/>
                  </a:lnTo>
                  <a:lnTo>
                    <a:pt x="258545" y="727835"/>
                  </a:lnTo>
                  <a:lnTo>
                    <a:pt x="258617" y="728017"/>
                  </a:lnTo>
                  <a:lnTo>
                    <a:pt x="258704" y="728190"/>
                  </a:lnTo>
                  <a:lnTo>
                    <a:pt x="259184" y="728967"/>
                  </a:lnTo>
                  <a:lnTo>
                    <a:pt x="259332" y="729063"/>
                  </a:lnTo>
                  <a:lnTo>
                    <a:pt x="259490" y="729144"/>
                  </a:lnTo>
                  <a:lnTo>
                    <a:pt x="259819" y="729299"/>
                  </a:lnTo>
                  <a:lnTo>
                    <a:pt x="260008" y="729399"/>
                  </a:lnTo>
                  <a:lnTo>
                    <a:pt x="260201" y="729494"/>
                  </a:lnTo>
                  <a:lnTo>
                    <a:pt x="260393" y="729585"/>
                  </a:lnTo>
                  <a:lnTo>
                    <a:pt x="260787" y="729754"/>
                  </a:lnTo>
                  <a:lnTo>
                    <a:pt x="263160" y="734000"/>
                  </a:lnTo>
                  <a:lnTo>
                    <a:pt x="264407" y="740625"/>
                  </a:lnTo>
                  <a:lnTo>
                    <a:pt x="261811" y="744412"/>
                  </a:lnTo>
                  <a:lnTo>
                    <a:pt x="261675" y="744671"/>
                  </a:lnTo>
                  <a:lnTo>
                    <a:pt x="261550" y="744880"/>
                  </a:lnTo>
                  <a:lnTo>
                    <a:pt x="261406" y="745103"/>
                  </a:lnTo>
                  <a:lnTo>
                    <a:pt x="261274" y="745321"/>
                  </a:lnTo>
                  <a:lnTo>
                    <a:pt x="261191" y="745521"/>
                  </a:lnTo>
                  <a:lnTo>
                    <a:pt x="261195" y="745676"/>
                  </a:lnTo>
                  <a:lnTo>
                    <a:pt x="261172" y="745976"/>
                  </a:lnTo>
                  <a:lnTo>
                    <a:pt x="261115" y="746276"/>
                  </a:lnTo>
                  <a:lnTo>
                    <a:pt x="260998" y="746672"/>
                  </a:lnTo>
                  <a:lnTo>
                    <a:pt x="260968" y="746858"/>
                  </a:lnTo>
                  <a:lnTo>
                    <a:pt x="260953" y="747049"/>
                  </a:lnTo>
                  <a:lnTo>
                    <a:pt x="260934" y="747626"/>
                  </a:lnTo>
                  <a:lnTo>
                    <a:pt x="260877" y="748308"/>
                  </a:lnTo>
                  <a:lnTo>
                    <a:pt x="260866" y="748536"/>
                  </a:lnTo>
                  <a:lnTo>
                    <a:pt x="260870" y="748759"/>
                  </a:lnTo>
                  <a:lnTo>
                    <a:pt x="260900" y="749036"/>
                  </a:lnTo>
                  <a:lnTo>
                    <a:pt x="260949" y="749313"/>
                  </a:lnTo>
                  <a:lnTo>
                    <a:pt x="261013" y="749586"/>
                  </a:lnTo>
                  <a:lnTo>
                    <a:pt x="261085" y="749859"/>
                  </a:lnTo>
                  <a:lnTo>
                    <a:pt x="261164" y="750127"/>
                  </a:lnTo>
                  <a:lnTo>
                    <a:pt x="261206" y="750259"/>
                  </a:lnTo>
                  <a:lnTo>
                    <a:pt x="261304" y="750509"/>
                  </a:lnTo>
                  <a:lnTo>
                    <a:pt x="261346" y="750641"/>
                  </a:lnTo>
                  <a:lnTo>
                    <a:pt x="261380" y="750768"/>
                  </a:lnTo>
                  <a:lnTo>
                    <a:pt x="261406" y="750946"/>
                  </a:lnTo>
                  <a:lnTo>
                    <a:pt x="261418" y="751128"/>
                  </a:lnTo>
                  <a:lnTo>
                    <a:pt x="261418" y="751314"/>
                  </a:lnTo>
                  <a:lnTo>
                    <a:pt x="261410" y="751678"/>
                  </a:lnTo>
                  <a:lnTo>
                    <a:pt x="261391" y="751987"/>
                  </a:lnTo>
                  <a:lnTo>
                    <a:pt x="261357" y="752296"/>
                  </a:lnTo>
                  <a:lnTo>
                    <a:pt x="261278" y="752914"/>
                  </a:lnTo>
                  <a:lnTo>
                    <a:pt x="261248" y="753219"/>
                  </a:lnTo>
                  <a:lnTo>
                    <a:pt x="261195" y="753874"/>
                  </a:lnTo>
                  <a:lnTo>
                    <a:pt x="261172" y="754201"/>
                  </a:lnTo>
                  <a:lnTo>
                    <a:pt x="261164" y="754528"/>
                  </a:lnTo>
                  <a:lnTo>
                    <a:pt x="261172" y="754856"/>
                  </a:lnTo>
                  <a:lnTo>
                    <a:pt x="261202" y="755147"/>
                  </a:lnTo>
                  <a:lnTo>
                    <a:pt x="261240" y="755438"/>
                  </a:lnTo>
                  <a:lnTo>
                    <a:pt x="261251" y="755583"/>
                  </a:lnTo>
                  <a:lnTo>
                    <a:pt x="261270" y="756074"/>
                  </a:lnTo>
                  <a:lnTo>
                    <a:pt x="261266" y="756324"/>
                  </a:lnTo>
                  <a:lnTo>
                    <a:pt x="261255" y="756565"/>
                  </a:lnTo>
                  <a:lnTo>
                    <a:pt x="261233" y="756811"/>
                  </a:lnTo>
                  <a:lnTo>
                    <a:pt x="261195" y="757038"/>
                  </a:lnTo>
                  <a:lnTo>
                    <a:pt x="261146" y="757266"/>
                  </a:lnTo>
                  <a:lnTo>
                    <a:pt x="261032" y="757716"/>
                  </a:lnTo>
                  <a:lnTo>
                    <a:pt x="260983" y="757943"/>
                  </a:lnTo>
                  <a:lnTo>
                    <a:pt x="260953" y="758116"/>
                  </a:lnTo>
                  <a:lnTo>
                    <a:pt x="260873" y="758634"/>
                  </a:lnTo>
                  <a:lnTo>
                    <a:pt x="260832" y="758803"/>
                  </a:lnTo>
                  <a:lnTo>
                    <a:pt x="260760" y="759071"/>
                  </a:lnTo>
                  <a:lnTo>
                    <a:pt x="260673" y="759334"/>
                  </a:lnTo>
                  <a:lnTo>
                    <a:pt x="260571" y="759598"/>
                  </a:lnTo>
                  <a:lnTo>
                    <a:pt x="260465" y="759857"/>
                  </a:lnTo>
                  <a:lnTo>
                    <a:pt x="260360" y="760112"/>
                  </a:lnTo>
                  <a:lnTo>
                    <a:pt x="260167" y="760489"/>
                  </a:lnTo>
                  <a:lnTo>
                    <a:pt x="260114" y="760617"/>
                  </a:lnTo>
                  <a:lnTo>
                    <a:pt x="260065" y="760844"/>
                  </a:lnTo>
                  <a:lnTo>
                    <a:pt x="260069" y="761244"/>
                  </a:lnTo>
                  <a:lnTo>
                    <a:pt x="260046" y="761485"/>
                  </a:lnTo>
                  <a:lnTo>
                    <a:pt x="260012" y="761722"/>
                  </a:lnTo>
                  <a:lnTo>
                    <a:pt x="259970" y="761953"/>
                  </a:lnTo>
                  <a:lnTo>
                    <a:pt x="259921" y="762190"/>
                  </a:lnTo>
                  <a:lnTo>
                    <a:pt x="259864" y="762422"/>
                  </a:lnTo>
                  <a:lnTo>
                    <a:pt x="259827" y="762599"/>
                  </a:lnTo>
                  <a:lnTo>
                    <a:pt x="259785" y="762772"/>
                  </a:lnTo>
                  <a:lnTo>
                    <a:pt x="259687" y="763118"/>
                  </a:lnTo>
                  <a:lnTo>
                    <a:pt x="259626" y="763281"/>
                  </a:lnTo>
                  <a:lnTo>
                    <a:pt x="259521" y="763536"/>
                  </a:lnTo>
                  <a:lnTo>
                    <a:pt x="259400" y="763786"/>
                  </a:lnTo>
                  <a:lnTo>
                    <a:pt x="259267" y="764031"/>
                  </a:lnTo>
                  <a:lnTo>
                    <a:pt x="259124" y="764268"/>
                  </a:lnTo>
                  <a:lnTo>
                    <a:pt x="258973" y="764500"/>
                  </a:lnTo>
                  <a:lnTo>
                    <a:pt x="258719" y="764864"/>
                  </a:lnTo>
                  <a:lnTo>
                    <a:pt x="258583" y="765041"/>
                  </a:lnTo>
                  <a:lnTo>
                    <a:pt x="258436" y="765205"/>
                  </a:lnTo>
                  <a:lnTo>
                    <a:pt x="258277" y="765350"/>
                  </a:lnTo>
                  <a:lnTo>
                    <a:pt x="258028" y="765518"/>
                  </a:lnTo>
                  <a:lnTo>
                    <a:pt x="257744" y="765655"/>
                  </a:lnTo>
                  <a:lnTo>
                    <a:pt x="257438" y="765764"/>
                  </a:lnTo>
                  <a:lnTo>
                    <a:pt x="257128" y="765850"/>
                  </a:lnTo>
                  <a:lnTo>
                    <a:pt x="256818" y="765918"/>
                  </a:lnTo>
                  <a:lnTo>
                    <a:pt x="256554" y="765950"/>
                  </a:lnTo>
                  <a:lnTo>
                    <a:pt x="256282" y="765959"/>
                  </a:lnTo>
                  <a:lnTo>
                    <a:pt x="255730" y="765959"/>
                  </a:lnTo>
                  <a:lnTo>
                    <a:pt x="255462" y="765982"/>
                  </a:lnTo>
                  <a:lnTo>
                    <a:pt x="255292" y="766005"/>
                  </a:lnTo>
                  <a:lnTo>
                    <a:pt x="255114" y="766018"/>
                  </a:lnTo>
                  <a:lnTo>
                    <a:pt x="254944" y="766041"/>
                  </a:lnTo>
                  <a:lnTo>
                    <a:pt x="254781" y="766082"/>
                  </a:lnTo>
                  <a:lnTo>
                    <a:pt x="254415" y="766373"/>
                  </a:lnTo>
                  <a:lnTo>
                    <a:pt x="254264" y="766469"/>
                  </a:lnTo>
                  <a:lnTo>
                    <a:pt x="254094" y="766541"/>
                  </a:lnTo>
                  <a:lnTo>
                    <a:pt x="253912" y="766591"/>
                  </a:lnTo>
                  <a:lnTo>
                    <a:pt x="253727" y="766623"/>
                  </a:lnTo>
                  <a:lnTo>
                    <a:pt x="253550" y="766632"/>
                  </a:lnTo>
                  <a:lnTo>
                    <a:pt x="253421" y="766614"/>
                  </a:lnTo>
                  <a:lnTo>
                    <a:pt x="253293" y="766573"/>
                  </a:lnTo>
                  <a:lnTo>
                    <a:pt x="252918" y="766487"/>
                  </a:lnTo>
                  <a:lnTo>
                    <a:pt x="252767" y="766546"/>
                  </a:lnTo>
                  <a:lnTo>
                    <a:pt x="252624" y="766669"/>
                  </a:lnTo>
                  <a:lnTo>
                    <a:pt x="252484" y="766819"/>
                  </a:lnTo>
                  <a:lnTo>
                    <a:pt x="252340" y="766960"/>
                  </a:lnTo>
                  <a:lnTo>
                    <a:pt x="252185" y="767064"/>
                  </a:lnTo>
                  <a:lnTo>
                    <a:pt x="252042" y="767119"/>
                  </a:lnTo>
                  <a:lnTo>
                    <a:pt x="251890" y="767160"/>
                  </a:lnTo>
                  <a:lnTo>
                    <a:pt x="251735" y="767192"/>
                  </a:lnTo>
                  <a:lnTo>
                    <a:pt x="251580" y="767205"/>
                  </a:lnTo>
                  <a:lnTo>
                    <a:pt x="251429" y="767210"/>
                  </a:lnTo>
                  <a:lnTo>
                    <a:pt x="251142" y="767001"/>
                  </a:lnTo>
                  <a:lnTo>
                    <a:pt x="250859" y="766787"/>
                  </a:lnTo>
                  <a:lnTo>
                    <a:pt x="250723" y="766673"/>
                  </a:lnTo>
                  <a:lnTo>
                    <a:pt x="250575" y="766560"/>
                  </a:lnTo>
                  <a:lnTo>
                    <a:pt x="250432" y="766441"/>
                  </a:lnTo>
                  <a:lnTo>
                    <a:pt x="250152" y="766200"/>
                  </a:lnTo>
                  <a:lnTo>
                    <a:pt x="250016" y="766073"/>
                  </a:lnTo>
                  <a:lnTo>
                    <a:pt x="249857" y="765914"/>
                  </a:lnTo>
                  <a:lnTo>
                    <a:pt x="249562" y="765582"/>
                  </a:lnTo>
                  <a:lnTo>
                    <a:pt x="249411" y="765423"/>
                  </a:lnTo>
                  <a:lnTo>
                    <a:pt x="249245" y="765277"/>
                  </a:lnTo>
                  <a:lnTo>
                    <a:pt x="249101" y="765168"/>
                  </a:lnTo>
                  <a:lnTo>
                    <a:pt x="248950" y="765064"/>
                  </a:lnTo>
                  <a:lnTo>
                    <a:pt x="248795" y="764964"/>
                  </a:lnTo>
                  <a:lnTo>
                    <a:pt x="248637" y="764877"/>
                  </a:lnTo>
                  <a:lnTo>
                    <a:pt x="248383" y="764773"/>
                  </a:lnTo>
                  <a:lnTo>
                    <a:pt x="248020" y="764668"/>
                  </a:lnTo>
                  <a:lnTo>
                    <a:pt x="247786" y="764582"/>
                  </a:lnTo>
                  <a:lnTo>
                    <a:pt x="247325" y="764395"/>
                  </a:lnTo>
                  <a:lnTo>
                    <a:pt x="247091" y="764313"/>
                  </a:lnTo>
                  <a:lnTo>
                    <a:pt x="246853" y="764254"/>
                  </a:lnTo>
                  <a:lnTo>
                    <a:pt x="246607" y="764213"/>
                  </a:lnTo>
                  <a:lnTo>
                    <a:pt x="246354" y="764182"/>
                  </a:lnTo>
                  <a:lnTo>
                    <a:pt x="246101" y="764168"/>
                  </a:lnTo>
                  <a:lnTo>
                    <a:pt x="245851" y="764186"/>
                  </a:lnTo>
                  <a:lnTo>
                    <a:pt x="245617" y="764231"/>
                  </a:lnTo>
                  <a:lnTo>
                    <a:pt x="245432" y="764300"/>
                  </a:lnTo>
                  <a:lnTo>
                    <a:pt x="245254" y="764391"/>
                  </a:lnTo>
                  <a:lnTo>
                    <a:pt x="245080" y="764495"/>
                  </a:lnTo>
                  <a:lnTo>
                    <a:pt x="244914" y="764613"/>
                  </a:lnTo>
                  <a:lnTo>
                    <a:pt x="244759" y="764741"/>
                  </a:lnTo>
                  <a:lnTo>
                    <a:pt x="244551" y="764927"/>
                  </a:lnTo>
                  <a:lnTo>
                    <a:pt x="244340" y="765141"/>
                  </a:lnTo>
                  <a:lnTo>
                    <a:pt x="244151" y="765373"/>
                  </a:lnTo>
                  <a:lnTo>
                    <a:pt x="244018" y="765605"/>
                  </a:lnTo>
                  <a:lnTo>
                    <a:pt x="244525" y="766960"/>
                  </a:lnTo>
                  <a:lnTo>
                    <a:pt x="244578" y="767137"/>
                  </a:lnTo>
                  <a:lnTo>
                    <a:pt x="244593" y="767333"/>
                  </a:lnTo>
                  <a:lnTo>
                    <a:pt x="244581" y="767542"/>
                  </a:lnTo>
                  <a:lnTo>
                    <a:pt x="244551" y="767746"/>
                  </a:lnTo>
                  <a:lnTo>
                    <a:pt x="244510" y="767942"/>
                  </a:lnTo>
                  <a:lnTo>
                    <a:pt x="244468" y="768110"/>
                  </a:lnTo>
                  <a:lnTo>
                    <a:pt x="244419" y="768283"/>
                  </a:lnTo>
                  <a:lnTo>
                    <a:pt x="244355" y="768451"/>
                  </a:lnTo>
                  <a:lnTo>
                    <a:pt x="244173" y="768719"/>
                  </a:lnTo>
                  <a:lnTo>
                    <a:pt x="244003" y="768815"/>
                  </a:lnTo>
                  <a:lnTo>
                    <a:pt x="243788" y="768860"/>
                  </a:lnTo>
                  <a:lnTo>
                    <a:pt x="243058" y="768897"/>
                  </a:lnTo>
                  <a:lnTo>
                    <a:pt x="242669" y="768947"/>
                  </a:lnTo>
                  <a:lnTo>
                    <a:pt x="242272" y="768992"/>
                  </a:lnTo>
                  <a:lnTo>
                    <a:pt x="241879" y="769029"/>
                  </a:lnTo>
                  <a:lnTo>
                    <a:pt x="241486" y="769033"/>
                  </a:lnTo>
                  <a:lnTo>
                    <a:pt x="241105" y="768992"/>
                  </a:lnTo>
                  <a:lnTo>
                    <a:pt x="240813" y="768929"/>
                  </a:lnTo>
                  <a:lnTo>
                    <a:pt x="240526" y="768842"/>
                  </a:lnTo>
                  <a:lnTo>
                    <a:pt x="240239" y="768738"/>
                  </a:lnTo>
                  <a:lnTo>
                    <a:pt x="239959" y="768624"/>
                  </a:lnTo>
                  <a:lnTo>
                    <a:pt x="239680" y="768510"/>
                  </a:lnTo>
                  <a:lnTo>
                    <a:pt x="239268" y="768333"/>
                  </a:lnTo>
                  <a:lnTo>
                    <a:pt x="238867" y="768137"/>
                  </a:lnTo>
                  <a:lnTo>
                    <a:pt x="238467" y="767928"/>
                  </a:lnTo>
                  <a:lnTo>
                    <a:pt x="238070" y="767715"/>
                  </a:lnTo>
                  <a:lnTo>
                    <a:pt x="237677" y="767496"/>
                  </a:lnTo>
                  <a:lnTo>
                    <a:pt x="237420" y="767337"/>
                  </a:lnTo>
                  <a:lnTo>
                    <a:pt x="237170" y="767160"/>
                  </a:lnTo>
                  <a:lnTo>
                    <a:pt x="236917" y="766991"/>
                  </a:lnTo>
                  <a:lnTo>
                    <a:pt x="236656" y="766851"/>
                  </a:lnTo>
                  <a:lnTo>
                    <a:pt x="236388" y="766755"/>
                  </a:lnTo>
                  <a:lnTo>
                    <a:pt x="236135" y="766714"/>
                  </a:lnTo>
                  <a:lnTo>
                    <a:pt x="235874" y="766710"/>
                  </a:lnTo>
                  <a:lnTo>
                    <a:pt x="235610" y="766728"/>
                  </a:lnTo>
                  <a:lnTo>
                    <a:pt x="235345" y="766760"/>
                  </a:lnTo>
                  <a:lnTo>
                    <a:pt x="235084" y="766796"/>
                  </a:lnTo>
                  <a:lnTo>
                    <a:pt x="234820" y="766851"/>
                  </a:lnTo>
                  <a:lnTo>
                    <a:pt x="234559" y="766928"/>
                  </a:lnTo>
                  <a:lnTo>
                    <a:pt x="234298" y="767019"/>
                  </a:lnTo>
                  <a:lnTo>
                    <a:pt x="234037" y="767101"/>
                  </a:lnTo>
                  <a:lnTo>
                    <a:pt x="233501" y="767228"/>
                  </a:lnTo>
                  <a:lnTo>
                    <a:pt x="233225" y="767287"/>
                  </a:lnTo>
                  <a:lnTo>
                    <a:pt x="232945" y="767337"/>
                  </a:lnTo>
                  <a:lnTo>
                    <a:pt x="232669" y="767355"/>
                  </a:lnTo>
                  <a:lnTo>
                    <a:pt x="232405" y="767337"/>
                  </a:lnTo>
                  <a:lnTo>
                    <a:pt x="232178" y="767278"/>
                  </a:lnTo>
                  <a:lnTo>
                    <a:pt x="231955" y="767192"/>
                  </a:lnTo>
                  <a:lnTo>
                    <a:pt x="231524" y="766969"/>
                  </a:lnTo>
                  <a:lnTo>
                    <a:pt x="231305" y="766860"/>
                  </a:lnTo>
                  <a:lnTo>
                    <a:pt x="230066" y="766314"/>
                  </a:lnTo>
                  <a:lnTo>
                    <a:pt x="229457" y="766055"/>
                  </a:lnTo>
                  <a:lnTo>
                    <a:pt x="228565" y="765687"/>
                  </a:lnTo>
                  <a:lnTo>
                    <a:pt x="228263" y="765568"/>
                  </a:lnTo>
                  <a:lnTo>
                    <a:pt x="227979" y="765459"/>
                  </a:lnTo>
                  <a:lnTo>
                    <a:pt x="227401" y="765259"/>
                  </a:lnTo>
                  <a:lnTo>
                    <a:pt x="227118" y="765145"/>
                  </a:lnTo>
                  <a:lnTo>
                    <a:pt x="226842" y="765018"/>
                  </a:lnTo>
                  <a:lnTo>
                    <a:pt x="226589" y="764868"/>
                  </a:lnTo>
                  <a:lnTo>
                    <a:pt x="226113" y="764527"/>
                  </a:lnTo>
                  <a:lnTo>
                    <a:pt x="225871" y="764359"/>
                  </a:lnTo>
                  <a:lnTo>
                    <a:pt x="225617" y="764213"/>
                  </a:lnTo>
                  <a:lnTo>
                    <a:pt x="225304" y="764054"/>
                  </a:lnTo>
                  <a:lnTo>
                    <a:pt x="224983" y="763900"/>
                  </a:lnTo>
                  <a:lnTo>
                    <a:pt x="224650" y="763768"/>
                  </a:lnTo>
                  <a:lnTo>
                    <a:pt x="224321" y="763681"/>
                  </a:lnTo>
                  <a:lnTo>
                    <a:pt x="223996" y="763663"/>
                  </a:lnTo>
                  <a:lnTo>
                    <a:pt x="223815" y="763690"/>
                  </a:lnTo>
                  <a:lnTo>
                    <a:pt x="223633" y="763745"/>
                  </a:lnTo>
                  <a:lnTo>
                    <a:pt x="223267" y="763868"/>
                  </a:lnTo>
                  <a:lnTo>
                    <a:pt x="223082" y="763909"/>
                  </a:lnTo>
                  <a:lnTo>
                    <a:pt x="222813" y="763918"/>
                  </a:lnTo>
                  <a:lnTo>
                    <a:pt x="222537" y="763890"/>
                  </a:lnTo>
                  <a:lnTo>
                    <a:pt x="222262" y="763850"/>
                  </a:lnTo>
                  <a:lnTo>
                    <a:pt x="221989" y="763818"/>
                  </a:lnTo>
                  <a:lnTo>
                    <a:pt x="221714" y="763818"/>
                  </a:lnTo>
                  <a:lnTo>
                    <a:pt x="221521" y="763841"/>
                  </a:lnTo>
                  <a:lnTo>
                    <a:pt x="221321" y="763872"/>
                  </a:lnTo>
                  <a:lnTo>
                    <a:pt x="221124" y="763913"/>
                  </a:lnTo>
                  <a:lnTo>
                    <a:pt x="220931" y="763959"/>
                  </a:lnTo>
                  <a:lnTo>
                    <a:pt x="220735" y="763995"/>
                  </a:lnTo>
                  <a:lnTo>
                    <a:pt x="220485" y="764050"/>
                  </a:lnTo>
                  <a:lnTo>
                    <a:pt x="219990" y="764177"/>
                  </a:lnTo>
                  <a:lnTo>
                    <a:pt x="219741" y="764218"/>
                  </a:lnTo>
                  <a:lnTo>
                    <a:pt x="219491" y="764236"/>
                  </a:lnTo>
                  <a:lnTo>
                    <a:pt x="219151" y="764209"/>
                  </a:lnTo>
                  <a:lnTo>
                    <a:pt x="218807" y="764136"/>
                  </a:lnTo>
                  <a:lnTo>
                    <a:pt x="218464" y="764031"/>
                  </a:lnTo>
                  <a:lnTo>
                    <a:pt x="218127" y="763900"/>
                  </a:lnTo>
                  <a:lnTo>
                    <a:pt x="217806" y="763750"/>
                  </a:lnTo>
                  <a:lnTo>
                    <a:pt x="217432" y="763527"/>
                  </a:lnTo>
                  <a:lnTo>
                    <a:pt x="217084" y="763249"/>
                  </a:lnTo>
                  <a:lnTo>
                    <a:pt x="216748" y="762949"/>
                  </a:lnTo>
                  <a:lnTo>
                    <a:pt x="216415" y="762640"/>
                  </a:lnTo>
                  <a:lnTo>
                    <a:pt x="216071" y="762345"/>
                  </a:lnTo>
                  <a:lnTo>
                    <a:pt x="215746" y="762072"/>
                  </a:lnTo>
                  <a:lnTo>
                    <a:pt x="215421" y="761785"/>
                  </a:lnTo>
                  <a:lnTo>
                    <a:pt x="215092" y="761508"/>
                  </a:lnTo>
                  <a:lnTo>
                    <a:pt x="214756" y="761244"/>
                  </a:lnTo>
                  <a:lnTo>
                    <a:pt x="214401" y="761008"/>
                  </a:lnTo>
                  <a:lnTo>
                    <a:pt x="213989" y="760776"/>
                  </a:lnTo>
                  <a:lnTo>
                    <a:pt x="213558" y="760558"/>
                  </a:lnTo>
                  <a:lnTo>
                    <a:pt x="213112" y="760367"/>
                  </a:lnTo>
                  <a:lnTo>
                    <a:pt x="212659" y="760217"/>
                  </a:lnTo>
                  <a:lnTo>
                    <a:pt x="212205" y="760121"/>
                  </a:lnTo>
                  <a:lnTo>
                    <a:pt x="211695" y="760089"/>
                  </a:lnTo>
                  <a:lnTo>
                    <a:pt x="211170" y="760126"/>
                  </a:lnTo>
                  <a:lnTo>
                    <a:pt x="210644" y="760208"/>
                  </a:lnTo>
                  <a:lnTo>
                    <a:pt x="209594" y="760403"/>
                  </a:lnTo>
                  <a:lnTo>
                    <a:pt x="209219" y="760453"/>
                  </a:lnTo>
                  <a:lnTo>
                    <a:pt x="208838" y="760494"/>
                  </a:lnTo>
                  <a:lnTo>
                    <a:pt x="208464" y="760549"/>
                  </a:lnTo>
                  <a:lnTo>
                    <a:pt x="208101" y="760635"/>
                  </a:lnTo>
                  <a:lnTo>
                    <a:pt x="207765" y="760762"/>
                  </a:lnTo>
                  <a:lnTo>
                    <a:pt x="207542" y="760894"/>
                  </a:lnTo>
                  <a:lnTo>
                    <a:pt x="207133" y="761235"/>
                  </a:lnTo>
                  <a:lnTo>
                    <a:pt x="206929" y="761399"/>
                  </a:lnTo>
                  <a:lnTo>
                    <a:pt x="206706" y="761531"/>
                  </a:lnTo>
                  <a:lnTo>
                    <a:pt x="206483" y="761617"/>
                  </a:lnTo>
                  <a:lnTo>
                    <a:pt x="206249" y="761681"/>
                  </a:lnTo>
                  <a:lnTo>
                    <a:pt x="205765" y="761781"/>
                  </a:lnTo>
                  <a:lnTo>
                    <a:pt x="205527" y="761835"/>
                  </a:lnTo>
                  <a:lnTo>
                    <a:pt x="205240" y="761922"/>
                  </a:lnTo>
                  <a:lnTo>
                    <a:pt x="204953" y="762017"/>
                  </a:lnTo>
                  <a:lnTo>
                    <a:pt x="204666" y="762104"/>
                  </a:lnTo>
                  <a:lnTo>
                    <a:pt x="204378" y="762172"/>
                  </a:lnTo>
                  <a:lnTo>
                    <a:pt x="204091" y="762204"/>
                  </a:lnTo>
                  <a:lnTo>
                    <a:pt x="203785" y="762204"/>
                  </a:lnTo>
                  <a:lnTo>
                    <a:pt x="203464" y="762190"/>
                  </a:lnTo>
                  <a:lnTo>
                    <a:pt x="203146" y="762145"/>
                  </a:lnTo>
                  <a:lnTo>
                    <a:pt x="202870" y="762058"/>
                  </a:lnTo>
                  <a:lnTo>
                    <a:pt x="202663" y="761917"/>
                  </a:lnTo>
                  <a:lnTo>
                    <a:pt x="202523" y="761699"/>
                  </a:lnTo>
                  <a:lnTo>
                    <a:pt x="202440" y="761417"/>
                  </a:lnTo>
                  <a:lnTo>
                    <a:pt x="202398" y="761094"/>
                  </a:lnTo>
                  <a:lnTo>
                    <a:pt x="202394" y="760771"/>
                  </a:lnTo>
                  <a:lnTo>
                    <a:pt x="202425" y="760476"/>
                  </a:lnTo>
                  <a:lnTo>
                    <a:pt x="202492" y="760217"/>
                  </a:lnTo>
                  <a:lnTo>
                    <a:pt x="202595" y="759962"/>
                  </a:lnTo>
                  <a:lnTo>
                    <a:pt x="202731" y="759712"/>
                  </a:lnTo>
                  <a:lnTo>
                    <a:pt x="202878" y="759471"/>
                  </a:lnTo>
                  <a:lnTo>
                    <a:pt x="203033" y="759244"/>
                  </a:lnTo>
                  <a:lnTo>
                    <a:pt x="203282" y="758930"/>
                  </a:lnTo>
                  <a:lnTo>
                    <a:pt x="203570" y="758643"/>
                  </a:lnTo>
                  <a:lnTo>
                    <a:pt x="204193" y="758107"/>
                  </a:lnTo>
                  <a:lnTo>
                    <a:pt x="204718" y="757616"/>
                  </a:lnTo>
                  <a:lnTo>
                    <a:pt x="204957" y="757411"/>
                  </a:lnTo>
                  <a:lnTo>
                    <a:pt x="205183" y="757202"/>
                  </a:lnTo>
                  <a:lnTo>
                    <a:pt x="205391" y="756979"/>
                  </a:lnTo>
                  <a:lnTo>
                    <a:pt x="205554" y="756734"/>
                  </a:lnTo>
                  <a:lnTo>
                    <a:pt x="205667" y="756470"/>
                  </a:lnTo>
                  <a:lnTo>
                    <a:pt x="205758" y="756184"/>
                  </a:lnTo>
                  <a:lnTo>
                    <a:pt x="205815" y="755888"/>
                  </a:lnTo>
                  <a:lnTo>
                    <a:pt x="205841" y="755588"/>
                  </a:lnTo>
                  <a:lnTo>
                    <a:pt x="205837" y="755301"/>
                  </a:lnTo>
                  <a:lnTo>
                    <a:pt x="205811" y="755083"/>
                  </a:lnTo>
                  <a:lnTo>
                    <a:pt x="205773" y="754860"/>
                  </a:lnTo>
                  <a:lnTo>
                    <a:pt x="205712" y="754642"/>
                  </a:lnTo>
                  <a:lnTo>
                    <a:pt x="205629" y="754438"/>
                  </a:lnTo>
                  <a:lnTo>
                    <a:pt x="205527" y="754251"/>
                  </a:lnTo>
                  <a:lnTo>
                    <a:pt x="205357" y="754060"/>
                  </a:lnTo>
                  <a:lnTo>
                    <a:pt x="205138" y="753901"/>
                  </a:lnTo>
                  <a:lnTo>
                    <a:pt x="204892" y="753760"/>
                  </a:lnTo>
                  <a:lnTo>
                    <a:pt x="204650" y="753615"/>
                  </a:lnTo>
                  <a:lnTo>
                    <a:pt x="204435" y="753446"/>
                  </a:lnTo>
                  <a:lnTo>
                    <a:pt x="204269" y="753260"/>
                  </a:lnTo>
                  <a:lnTo>
                    <a:pt x="204121" y="753060"/>
                  </a:lnTo>
                  <a:lnTo>
                    <a:pt x="203978" y="752851"/>
                  </a:lnTo>
                  <a:lnTo>
                    <a:pt x="203830" y="752646"/>
                  </a:lnTo>
                  <a:lnTo>
                    <a:pt x="203672" y="752451"/>
                  </a:lnTo>
                  <a:lnTo>
                    <a:pt x="203475" y="752255"/>
                  </a:lnTo>
                  <a:lnTo>
                    <a:pt x="202844" y="751709"/>
                  </a:lnTo>
                  <a:lnTo>
                    <a:pt x="202644" y="751518"/>
                  </a:lnTo>
                  <a:lnTo>
                    <a:pt x="202406" y="751259"/>
                  </a:lnTo>
                  <a:lnTo>
                    <a:pt x="202175" y="750987"/>
                  </a:lnTo>
                  <a:lnTo>
                    <a:pt x="201956" y="750709"/>
                  </a:lnTo>
                  <a:lnTo>
                    <a:pt x="201748" y="750423"/>
                  </a:lnTo>
                  <a:lnTo>
                    <a:pt x="201563" y="750127"/>
                  </a:lnTo>
                  <a:lnTo>
                    <a:pt x="201438" y="749882"/>
                  </a:lnTo>
                  <a:lnTo>
                    <a:pt x="201325" y="749632"/>
                  </a:lnTo>
                  <a:lnTo>
                    <a:pt x="201223" y="749372"/>
                  </a:lnTo>
                  <a:lnTo>
                    <a:pt x="201117" y="749118"/>
                  </a:lnTo>
                  <a:lnTo>
                    <a:pt x="200996" y="748872"/>
                  </a:lnTo>
                  <a:lnTo>
                    <a:pt x="200856" y="748627"/>
                  </a:lnTo>
                  <a:lnTo>
                    <a:pt x="200705" y="748390"/>
                  </a:lnTo>
                  <a:lnTo>
                    <a:pt x="200388" y="747917"/>
                  </a:lnTo>
                  <a:lnTo>
                    <a:pt x="200236" y="747681"/>
                  </a:lnTo>
                  <a:lnTo>
                    <a:pt x="200074" y="747404"/>
                  </a:lnTo>
                  <a:lnTo>
                    <a:pt x="199760" y="746835"/>
                  </a:lnTo>
                  <a:lnTo>
                    <a:pt x="199594" y="746558"/>
                  </a:lnTo>
                  <a:lnTo>
                    <a:pt x="199412" y="746294"/>
                  </a:lnTo>
                  <a:lnTo>
                    <a:pt x="199288" y="746144"/>
                  </a:lnTo>
                  <a:lnTo>
                    <a:pt x="199019" y="745862"/>
                  </a:lnTo>
                  <a:lnTo>
                    <a:pt x="198891" y="745717"/>
                  </a:lnTo>
                  <a:lnTo>
                    <a:pt x="198774" y="745562"/>
                  </a:lnTo>
                  <a:lnTo>
                    <a:pt x="198687" y="745412"/>
                  </a:lnTo>
                  <a:lnTo>
                    <a:pt x="198543" y="745094"/>
                  </a:lnTo>
                  <a:lnTo>
                    <a:pt x="198396" y="744771"/>
                  </a:lnTo>
                  <a:lnTo>
                    <a:pt x="198256" y="744526"/>
                  </a:lnTo>
                  <a:lnTo>
                    <a:pt x="197950" y="744053"/>
                  </a:lnTo>
                  <a:lnTo>
                    <a:pt x="197791" y="743821"/>
                  </a:lnTo>
                  <a:lnTo>
                    <a:pt x="197636" y="743580"/>
                  </a:lnTo>
                  <a:lnTo>
                    <a:pt x="197138" y="742789"/>
                  </a:lnTo>
                  <a:lnTo>
                    <a:pt x="196812" y="742261"/>
                  </a:lnTo>
                  <a:lnTo>
                    <a:pt x="196416" y="741634"/>
                  </a:lnTo>
                  <a:lnTo>
                    <a:pt x="196291" y="741420"/>
                  </a:lnTo>
                  <a:lnTo>
                    <a:pt x="196181" y="741202"/>
                  </a:lnTo>
                  <a:lnTo>
                    <a:pt x="196079" y="740943"/>
                  </a:lnTo>
                  <a:lnTo>
                    <a:pt x="196000" y="740679"/>
                  </a:lnTo>
                  <a:lnTo>
                    <a:pt x="195932" y="740406"/>
                  </a:lnTo>
                  <a:lnTo>
                    <a:pt x="195849" y="740143"/>
                  </a:lnTo>
                  <a:lnTo>
                    <a:pt x="195747" y="739888"/>
                  </a:lnTo>
                  <a:lnTo>
                    <a:pt x="195667" y="739733"/>
                  </a:lnTo>
                  <a:lnTo>
                    <a:pt x="195584" y="739588"/>
                  </a:lnTo>
                  <a:lnTo>
                    <a:pt x="195403" y="739297"/>
                  </a:lnTo>
                  <a:lnTo>
                    <a:pt x="195301" y="739161"/>
                  </a:lnTo>
                  <a:lnTo>
                    <a:pt x="195218" y="739011"/>
                  </a:lnTo>
                  <a:lnTo>
                    <a:pt x="195059" y="738706"/>
                  </a:lnTo>
                  <a:lnTo>
                    <a:pt x="194987" y="738551"/>
                  </a:lnTo>
                  <a:lnTo>
                    <a:pt x="194919" y="738392"/>
                  </a:lnTo>
                  <a:lnTo>
                    <a:pt x="194825" y="738156"/>
                  </a:lnTo>
                  <a:lnTo>
                    <a:pt x="194745" y="737910"/>
                  </a:lnTo>
                  <a:lnTo>
                    <a:pt x="194602" y="737419"/>
                  </a:lnTo>
                  <a:lnTo>
                    <a:pt x="194522" y="737174"/>
                  </a:lnTo>
                  <a:lnTo>
                    <a:pt x="194454" y="736915"/>
                  </a:lnTo>
                  <a:lnTo>
                    <a:pt x="194394" y="736637"/>
                  </a:lnTo>
                  <a:lnTo>
                    <a:pt x="194326" y="736373"/>
                  </a:lnTo>
                  <a:lnTo>
                    <a:pt x="194231" y="736146"/>
                  </a:lnTo>
                  <a:lnTo>
                    <a:pt x="194091" y="735992"/>
                  </a:lnTo>
                  <a:lnTo>
                    <a:pt x="193944" y="735923"/>
                  </a:lnTo>
                  <a:lnTo>
                    <a:pt x="193774" y="735896"/>
                  </a:lnTo>
                  <a:lnTo>
                    <a:pt x="193404" y="735878"/>
                  </a:lnTo>
                  <a:lnTo>
                    <a:pt x="193226" y="735860"/>
                  </a:lnTo>
                  <a:lnTo>
                    <a:pt x="192667" y="735769"/>
                  </a:lnTo>
                  <a:lnTo>
                    <a:pt x="192107" y="735669"/>
                  </a:lnTo>
                  <a:lnTo>
                    <a:pt x="191883" y="735621"/>
                  </a:lnTo>
                  <a:lnTo>
                    <a:pt x="191548" y="735550"/>
                  </a:lnTo>
                  <a:lnTo>
                    <a:pt x="191261" y="735496"/>
                  </a:lnTo>
                  <a:lnTo>
                    <a:pt x="190977" y="735432"/>
                  </a:lnTo>
                  <a:lnTo>
                    <a:pt x="190705" y="735350"/>
                  </a:lnTo>
                  <a:lnTo>
                    <a:pt x="190441" y="735246"/>
                  </a:lnTo>
                  <a:lnTo>
                    <a:pt x="190218" y="735123"/>
                  </a:lnTo>
                  <a:lnTo>
                    <a:pt x="190006" y="734982"/>
                  </a:lnTo>
                  <a:lnTo>
                    <a:pt x="189798" y="734828"/>
                  </a:lnTo>
                  <a:lnTo>
                    <a:pt x="189398" y="734505"/>
                  </a:lnTo>
                  <a:lnTo>
                    <a:pt x="189110" y="734282"/>
                  </a:lnTo>
                  <a:lnTo>
                    <a:pt x="188831" y="734055"/>
                  </a:lnTo>
                  <a:lnTo>
                    <a:pt x="188555" y="733818"/>
                  </a:lnTo>
                  <a:lnTo>
                    <a:pt x="188294" y="733573"/>
                  </a:lnTo>
                  <a:lnTo>
                    <a:pt x="188056" y="733305"/>
                  </a:lnTo>
                  <a:lnTo>
                    <a:pt x="187859" y="733004"/>
                  </a:lnTo>
                  <a:lnTo>
                    <a:pt x="187697" y="732673"/>
                  </a:lnTo>
                  <a:lnTo>
                    <a:pt x="187542" y="732332"/>
                  </a:lnTo>
                  <a:lnTo>
                    <a:pt x="187364" y="732022"/>
                  </a:lnTo>
                  <a:lnTo>
                    <a:pt x="187138" y="731772"/>
                  </a:lnTo>
                  <a:lnTo>
                    <a:pt x="186964" y="731663"/>
                  </a:lnTo>
                  <a:lnTo>
                    <a:pt x="186767" y="731581"/>
                  </a:lnTo>
                  <a:lnTo>
                    <a:pt x="186563" y="731504"/>
                  </a:lnTo>
                  <a:lnTo>
                    <a:pt x="186371" y="731418"/>
                  </a:lnTo>
                  <a:lnTo>
                    <a:pt x="186204" y="731304"/>
                  </a:lnTo>
                  <a:lnTo>
                    <a:pt x="186030" y="731090"/>
                  </a:lnTo>
                  <a:lnTo>
                    <a:pt x="185906" y="730827"/>
                  </a:lnTo>
                  <a:lnTo>
                    <a:pt x="185800" y="730545"/>
                  </a:lnTo>
                  <a:lnTo>
                    <a:pt x="185686" y="730258"/>
                  </a:lnTo>
                  <a:lnTo>
                    <a:pt x="185547" y="729999"/>
                  </a:lnTo>
                  <a:lnTo>
                    <a:pt x="185380" y="729767"/>
                  </a:lnTo>
                  <a:lnTo>
                    <a:pt x="185203" y="729535"/>
                  </a:lnTo>
                  <a:lnTo>
                    <a:pt x="185014" y="729313"/>
                  </a:lnTo>
                  <a:lnTo>
                    <a:pt x="184806" y="729117"/>
                  </a:lnTo>
                  <a:lnTo>
                    <a:pt x="184583" y="728963"/>
                  </a:lnTo>
                  <a:lnTo>
                    <a:pt x="184201" y="728799"/>
                  </a:lnTo>
                  <a:lnTo>
                    <a:pt x="183740" y="728685"/>
                  </a:lnTo>
                  <a:lnTo>
                    <a:pt x="183268" y="728640"/>
                  </a:lnTo>
                  <a:lnTo>
                    <a:pt x="182848" y="728676"/>
                  </a:lnTo>
                  <a:lnTo>
                    <a:pt x="182478" y="728876"/>
                  </a:lnTo>
                  <a:lnTo>
                    <a:pt x="182349" y="729026"/>
                  </a:lnTo>
                  <a:lnTo>
                    <a:pt x="182236" y="729185"/>
                  </a:lnTo>
                  <a:lnTo>
                    <a:pt x="182104" y="729426"/>
                  </a:lnTo>
                  <a:lnTo>
                    <a:pt x="182002" y="729690"/>
                  </a:lnTo>
                  <a:lnTo>
                    <a:pt x="181911" y="729963"/>
                  </a:lnTo>
                  <a:lnTo>
                    <a:pt x="181801" y="730217"/>
                  </a:lnTo>
                  <a:lnTo>
                    <a:pt x="181650" y="730427"/>
                  </a:lnTo>
                  <a:lnTo>
                    <a:pt x="181499" y="730558"/>
                  </a:lnTo>
                  <a:lnTo>
                    <a:pt x="181329" y="730681"/>
                  </a:lnTo>
                  <a:lnTo>
                    <a:pt x="181151" y="730790"/>
                  </a:lnTo>
                  <a:lnTo>
                    <a:pt x="180962" y="730877"/>
                  </a:lnTo>
                  <a:lnTo>
                    <a:pt x="180773" y="730940"/>
                  </a:lnTo>
                  <a:lnTo>
                    <a:pt x="180210" y="730590"/>
                  </a:lnTo>
                  <a:lnTo>
                    <a:pt x="179791" y="730849"/>
                  </a:lnTo>
                  <a:lnTo>
                    <a:pt x="179783" y="731281"/>
                  </a:lnTo>
                  <a:lnTo>
                    <a:pt x="179519" y="731413"/>
                  </a:lnTo>
                  <a:lnTo>
                    <a:pt x="179292" y="731413"/>
                  </a:lnTo>
                  <a:lnTo>
                    <a:pt x="179031" y="731309"/>
                  </a:lnTo>
                  <a:lnTo>
                    <a:pt x="178752" y="731140"/>
                  </a:lnTo>
                  <a:lnTo>
                    <a:pt x="178472" y="730949"/>
                  </a:lnTo>
                  <a:lnTo>
                    <a:pt x="177750" y="730490"/>
                  </a:lnTo>
                  <a:lnTo>
                    <a:pt x="177316" y="730163"/>
                  </a:lnTo>
                  <a:lnTo>
                    <a:pt x="176892" y="729813"/>
                  </a:lnTo>
                  <a:lnTo>
                    <a:pt x="176473" y="729458"/>
                  </a:lnTo>
                  <a:lnTo>
                    <a:pt x="176046" y="729117"/>
                  </a:lnTo>
                  <a:lnTo>
                    <a:pt x="174931" y="728244"/>
                  </a:lnTo>
                  <a:lnTo>
                    <a:pt x="174557" y="727958"/>
                  </a:lnTo>
                  <a:lnTo>
                    <a:pt x="174183" y="727680"/>
                  </a:lnTo>
                  <a:lnTo>
                    <a:pt x="173812" y="727417"/>
                  </a:lnTo>
                  <a:lnTo>
                    <a:pt x="172686" y="726653"/>
                  </a:lnTo>
                  <a:lnTo>
                    <a:pt x="172316" y="726394"/>
                  </a:lnTo>
                  <a:lnTo>
                    <a:pt x="171987" y="726157"/>
                  </a:lnTo>
                  <a:lnTo>
                    <a:pt x="171333" y="725671"/>
                  </a:lnTo>
                  <a:lnTo>
                    <a:pt x="170675" y="725193"/>
                  </a:lnTo>
                  <a:lnTo>
                    <a:pt x="170441" y="725039"/>
                  </a:lnTo>
                  <a:lnTo>
                    <a:pt x="169965" y="724743"/>
                  </a:lnTo>
                  <a:lnTo>
                    <a:pt x="169735" y="724584"/>
                  </a:lnTo>
                  <a:lnTo>
                    <a:pt x="169519" y="724412"/>
                  </a:lnTo>
                  <a:lnTo>
                    <a:pt x="169311" y="724221"/>
                  </a:lnTo>
                  <a:lnTo>
                    <a:pt x="169118" y="724011"/>
                  </a:lnTo>
                  <a:lnTo>
                    <a:pt x="168933" y="723793"/>
                  </a:lnTo>
                  <a:lnTo>
                    <a:pt x="168760" y="723566"/>
                  </a:lnTo>
                  <a:lnTo>
                    <a:pt x="168593" y="723334"/>
                  </a:lnTo>
                  <a:lnTo>
                    <a:pt x="168453" y="723102"/>
                  </a:lnTo>
                  <a:lnTo>
                    <a:pt x="168329" y="722861"/>
                  </a:lnTo>
                  <a:lnTo>
                    <a:pt x="168208" y="722616"/>
                  </a:lnTo>
                  <a:lnTo>
                    <a:pt x="168079" y="722375"/>
                  </a:lnTo>
                  <a:lnTo>
                    <a:pt x="167936" y="722147"/>
                  </a:lnTo>
                  <a:lnTo>
                    <a:pt x="167799" y="721975"/>
                  </a:lnTo>
                  <a:lnTo>
                    <a:pt x="167656" y="721806"/>
                  </a:lnTo>
                  <a:lnTo>
                    <a:pt x="167509" y="721643"/>
                  </a:lnTo>
                  <a:lnTo>
                    <a:pt x="167354" y="721488"/>
                  </a:lnTo>
                  <a:lnTo>
                    <a:pt x="167191" y="721338"/>
                  </a:lnTo>
                  <a:lnTo>
                    <a:pt x="165509" y="719338"/>
                  </a:lnTo>
                  <a:lnTo>
                    <a:pt x="165283" y="718892"/>
                  </a:lnTo>
                  <a:lnTo>
                    <a:pt x="165071" y="718433"/>
                  </a:lnTo>
                  <a:lnTo>
                    <a:pt x="164878" y="717960"/>
                  </a:lnTo>
                  <a:lnTo>
                    <a:pt x="164813" y="717779"/>
                  </a:lnTo>
                  <a:lnTo>
                    <a:pt x="164685" y="717933"/>
                  </a:lnTo>
                  <a:lnTo>
                    <a:pt x="164213" y="718474"/>
                  </a:lnTo>
                  <a:lnTo>
                    <a:pt x="163726" y="719006"/>
                  </a:lnTo>
                  <a:lnTo>
                    <a:pt x="163227" y="719520"/>
                  </a:lnTo>
                  <a:lnTo>
                    <a:pt x="162713" y="720020"/>
                  </a:lnTo>
                  <a:lnTo>
                    <a:pt x="162320" y="720383"/>
                  </a:lnTo>
                  <a:lnTo>
                    <a:pt x="161915" y="720743"/>
                  </a:lnTo>
                  <a:lnTo>
                    <a:pt x="161506" y="721095"/>
                  </a:lnTo>
                  <a:lnTo>
                    <a:pt x="161089" y="721437"/>
                  </a:lnTo>
                  <a:lnTo>
                    <a:pt x="160666" y="721771"/>
                  </a:lnTo>
                  <a:lnTo>
                    <a:pt x="159921" y="722326"/>
                  </a:lnTo>
                  <a:lnTo>
                    <a:pt x="159315" y="722566"/>
                  </a:lnTo>
                  <a:lnTo>
                    <a:pt x="159141" y="722238"/>
                  </a:lnTo>
                  <a:lnTo>
                    <a:pt x="158907" y="722407"/>
                  </a:lnTo>
                  <a:lnTo>
                    <a:pt x="157947" y="722975"/>
                  </a:lnTo>
                  <a:lnTo>
                    <a:pt x="157705" y="722870"/>
                  </a:lnTo>
                  <a:lnTo>
                    <a:pt x="157486" y="722743"/>
                  </a:lnTo>
                  <a:lnTo>
                    <a:pt x="157282" y="722566"/>
                  </a:lnTo>
                  <a:lnTo>
                    <a:pt x="157101" y="722357"/>
                  </a:lnTo>
                  <a:lnTo>
                    <a:pt x="156938" y="722120"/>
                  </a:lnTo>
                  <a:lnTo>
                    <a:pt x="156783" y="721879"/>
                  </a:lnTo>
                  <a:lnTo>
                    <a:pt x="156636" y="721638"/>
                  </a:lnTo>
                  <a:lnTo>
                    <a:pt x="156458" y="721315"/>
                  </a:lnTo>
                  <a:lnTo>
                    <a:pt x="156303" y="720979"/>
                  </a:lnTo>
                  <a:lnTo>
                    <a:pt x="156160" y="720638"/>
                  </a:lnTo>
                  <a:lnTo>
                    <a:pt x="155891" y="719942"/>
                  </a:lnTo>
                  <a:lnTo>
                    <a:pt x="155767" y="719592"/>
                  </a:lnTo>
                  <a:lnTo>
                    <a:pt x="155649" y="719242"/>
                  </a:lnTo>
                  <a:lnTo>
                    <a:pt x="155426" y="718533"/>
                  </a:lnTo>
                  <a:lnTo>
                    <a:pt x="155302" y="718187"/>
                  </a:lnTo>
                  <a:lnTo>
                    <a:pt x="155132" y="717828"/>
                  </a:lnTo>
                  <a:lnTo>
                    <a:pt x="154916" y="717460"/>
                  </a:lnTo>
                  <a:lnTo>
                    <a:pt x="154720" y="717101"/>
                  </a:lnTo>
                  <a:lnTo>
                    <a:pt x="154588" y="716764"/>
                  </a:lnTo>
                  <a:lnTo>
                    <a:pt x="154588" y="716460"/>
                  </a:lnTo>
                  <a:lnTo>
                    <a:pt x="154678" y="716255"/>
                  </a:lnTo>
                  <a:lnTo>
                    <a:pt x="154818" y="716064"/>
                  </a:lnTo>
                  <a:lnTo>
                    <a:pt x="154988" y="715882"/>
                  </a:lnTo>
                  <a:lnTo>
                    <a:pt x="155347" y="715537"/>
                  </a:lnTo>
                  <a:lnTo>
                    <a:pt x="155544" y="715355"/>
                  </a:lnTo>
                  <a:lnTo>
                    <a:pt x="155748" y="715182"/>
                  </a:lnTo>
                  <a:lnTo>
                    <a:pt x="155959" y="715014"/>
                  </a:lnTo>
                  <a:lnTo>
                    <a:pt x="156386" y="714687"/>
                  </a:lnTo>
                  <a:lnTo>
                    <a:pt x="156730" y="714450"/>
                  </a:lnTo>
                  <a:lnTo>
                    <a:pt x="157460" y="714023"/>
                  </a:lnTo>
                  <a:lnTo>
                    <a:pt x="157785" y="713782"/>
                  </a:lnTo>
                  <a:lnTo>
                    <a:pt x="158053" y="713500"/>
                  </a:lnTo>
                  <a:lnTo>
                    <a:pt x="158223" y="713214"/>
                  </a:lnTo>
                  <a:lnTo>
                    <a:pt x="158359" y="712900"/>
                  </a:lnTo>
                  <a:lnTo>
                    <a:pt x="158465" y="712564"/>
                  </a:lnTo>
                  <a:lnTo>
                    <a:pt x="158556" y="712227"/>
                  </a:lnTo>
                  <a:lnTo>
                    <a:pt x="158639" y="711891"/>
                  </a:lnTo>
                  <a:lnTo>
                    <a:pt x="158748" y="711336"/>
                  </a:lnTo>
                  <a:lnTo>
                    <a:pt x="158816" y="710763"/>
                  </a:lnTo>
                  <a:lnTo>
                    <a:pt x="158843" y="710181"/>
                  </a:lnTo>
                  <a:lnTo>
                    <a:pt x="158828" y="709604"/>
                  </a:lnTo>
                  <a:lnTo>
                    <a:pt x="158771" y="709040"/>
                  </a:lnTo>
                  <a:lnTo>
                    <a:pt x="158643" y="708767"/>
                  </a:lnTo>
                  <a:lnTo>
                    <a:pt x="158257" y="708108"/>
                  </a:lnTo>
                  <a:lnTo>
                    <a:pt x="158095" y="707867"/>
                  </a:lnTo>
                  <a:lnTo>
                    <a:pt x="157921" y="707631"/>
                  </a:lnTo>
                  <a:lnTo>
                    <a:pt x="157743" y="707399"/>
                  </a:lnTo>
                  <a:lnTo>
                    <a:pt x="157558" y="707172"/>
                  </a:lnTo>
                  <a:lnTo>
                    <a:pt x="157365" y="706949"/>
                  </a:lnTo>
                  <a:lnTo>
                    <a:pt x="157123" y="706685"/>
                  </a:lnTo>
                  <a:lnTo>
                    <a:pt x="156870" y="706426"/>
                  </a:lnTo>
                  <a:lnTo>
                    <a:pt x="156609" y="706176"/>
                  </a:lnTo>
                  <a:lnTo>
                    <a:pt x="156341" y="705931"/>
                  </a:lnTo>
                  <a:lnTo>
                    <a:pt x="156069" y="705694"/>
                  </a:lnTo>
                  <a:lnTo>
                    <a:pt x="155767" y="705453"/>
                  </a:lnTo>
                  <a:lnTo>
                    <a:pt x="155139" y="705003"/>
                  </a:lnTo>
                  <a:lnTo>
                    <a:pt x="154829" y="704771"/>
                  </a:lnTo>
                  <a:lnTo>
                    <a:pt x="154538" y="704521"/>
                  </a:lnTo>
                  <a:lnTo>
                    <a:pt x="154225" y="704180"/>
                  </a:lnTo>
                  <a:lnTo>
                    <a:pt x="153941" y="703807"/>
                  </a:lnTo>
                  <a:lnTo>
                    <a:pt x="153665" y="703426"/>
                  </a:lnTo>
                  <a:lnTo>
                    <a:pt x="153382" y="703053"/>
                  </a:lnTo>
                  <a:lnTo>
                    <a:pt x="153068" y="702712"/>
                  </a:lnTo>
                  <a:lnTo>
                    <a:pt x="152660" y="702339"/>
                  </a:lnTo>
                  <a:lnTo>
                    <a:pt x="152226" y="701989"/>
                  </a:lnTo>
                  <a:lnTo>
                    <a:pt x="151772" y="701662"/>
                  </a:lnTo>
                  <a:lnTo>
                    <a:pt x="151303" y="701371"/>
                  </a:lnTo>
                  <a:lnTo>
                    <a:pt x="150816" y="701116"/>
                  </a:lnTo>
                  <a:lnTo>
                    <a:pt x="150427" y="700952"/>
                  </a:lnTo>
                  <a:lnTo>
                    <a:pt x="150022" y="700807"/>
                  </a:lnTo>
                  <a:lnTo>
                    <a:pt x="149610" y="700689"/>
                  </a:lnTo>
                  <a:lnTo>
                    <a:pt x="149194" y="700580"/>
                  </a:lnTo>
                  <a:lnTo>
                    <a:pt x="148779" y="700484"/>
                  </a:lnTo>
                  <a:lnTo>
                    <a:pt x="148329" y="700398"/>
                  </a:lnTo>
                  <a:lnTo>
                    <a:pt x="147876" y="700330"/>
                  </a:lnTo>
                  <a:lnTo>
                    <a:pt x="147418" y="700275"/>
                  </a:lnTo>
                  <a:lnTo>
                    <a:pt x="146961" y="700239"/>
                  </a:lnTo>
                  <a:lnTo>
                    <a:pt x="146504" y="700216"/>
                  </a:lnTo>
                  <a:lnTo>
                    <a:pt x="146065" y="700216"/>
                  </a:lnTo>
                  <a:lnTo>
                    <a:pt x="145627" y="700230"/>
                  </a:lnTo>
                  <a:lnTo>
                    <a:pt x="145185" y="700257"/>
                  </a:lnTo>
                  <a:lnTo>
                    <a:pt x="144746" y="700302"/>
                  </a:lnTo>
                  <a:lnTo>
                    <a:pt x="144115" y="700361"/>
                  </a:lnTo>
                  <a:lnTo>
                    <a:pt x="143983" y="700343"/>
                  </a:lnTo>
                  <a:lnTo>
                    <a:pt x="143613" y="700080"/>
                  </a:lnTo>
                  <a:lnTo>
                    <a:pt x="143533" y="699807"/>
                  </a:lnTo>
                  <a:lnTo>
                    <a:pt x="143454" y="699657"/>
                  </a:lnTo>
                  <a:lnTo>
                    <a:pt x="143359" y="699511"/>
                  </a:lnTo>
                  <a:lnTo>
                    <a:pt x="143148" y="699234"/>
                  </a:lnTo>
                  <a:lnTo>
                    <a:pt x="143050" y="699093"/>
                  </a:lnTo>
                  <a:lnTo>
                    <a:pt x="142759" y="698638"/>
                  </a:lnTo>
                  <a:lnTo>
                    <a:pt x="142660" y="698488"/>
                  </a:lnTo>
                  <a:lnTo>
                    <a:pt x="142566" y="698334"/>
                  </a:lnTo>
                  <a:lnTo>
                    <a:pt x="142555" y="698202"/>
                  </a:lnTo>
                  <a:lnTo>
                    <a:pt x="142883" y="697738"/>
                  </a:lnTo>
                  <a:lnTo>
                    <a:pt x="142925" y="697611"/>
                  </a:lnTo>
                  <a:lnTo>
                    <a:pt x="142948" y="697475"/>
                  </a:lnTo>
                  <a:lnTo>
                    <a:pt x="142921" y="697225"/>
                  </a:lnTo>
                  <a:lnTo>
                    <a:pt x="142876" y="696952"/>
                  </a:lnTo>
                  <a:lnTo>
                    <a:pt x="142819" y="696679"/>
                  </a:lnTo>
                  <a:lnTo>
                    <a:pt x="142755" y="696406"/>
                  </a:lnTo>
                  <a:lnTo>
                    <a:pt x="142683" y="696138"/>
                  </a:lnTo>
                  <a:lnTo>
                    <a:pt x="142600" y="695874"/>
                  </a:lnTo>
                  <a:lnTo>
                    <a:pt x="142490" y="695602"/>
                  </a:lnTo>
                  <a:lnTo>
                    <a:pt x="142362" y="695333"/>
                  </a:lnTo>
                  <a:lnTo>
                    <a:pt x="142226" y="695065"/>
                  </a:lnTo>
                  <a:lnTo>
                    <a:pt x="142105" y="694797"/>
                  </a:lnTo>
                  <a:lnTo>
                    <a:pt x="142018" y="694520"/>
                  </a:lnTo>
                  <a:lnTo>
                    <a:pt x="141969" y="694288"/>
                  </a:lnTo>
                  <a:lnTo>
                    <a:pt x="141939" y="694056"/>
                  </a:lnTo>
                  <a:lnTo>
                    <a:pt x="141916" y="693815"/>
                  </a:lnTo>
                  <a:lnTo>
                    <a:pt x="141904" y="693579"/>
                  </a:lnTo>
                  <a:lnTo>
                    <a:pt x="141908" y="693342"/>
                  </a:lnTo>
                  <a:lnTo>
                    <a:pt x="141931" y="693092"/>
                  </a:lnTo>
                  <a:lnTo>
                    <a:pt x="141980" y="692842"/>
                  </a:lnTo>
                  <a:lnTo>
                    <a:pt x="142037" y="692592"/>
                  </a:lnTo>
                  <a:lnTo>
                    <a:pt x="142082" y="692342"/>
                  </a:lnTo>
                  <a:lnTo>
                    <a:pt x="142101" y="692088"/>
                  </a:lnTo>
                  <a:lnTo>
                    <a:pt x="142094" y="691887"/>
                  </a:lnTo>
                  <a:lnTo>
                    <a:pt x="142075" y="691687"/>
                  </a:lnTo>
                  <a:lnTo>
                    <a:pt x="142014" y="691287"/>
                  </a:lnTo>
                  <a:lnTo>
                    <a:pt x="141991" y="691087"/>
                  </a:lnTo>
                  <a:lnTo>
                    <a:pt x="141957" y="690842"/>
                  </a:lnTo>
                  <a:lnTo>
                    <a:pt x="141882" y="690351"/>
                  </a:lnTo>
                  <a:lnTo>
                    <a:pt x="141867" y="690110"/>
                  </a:lnTo>
                  <a:lnTo>
                    <a:pt x="141882" y="689869"/>
                  </a:lnTo>
                  <a:lnTo>
                    <a:pt x="141950" y="689614"/>
                  </a:lnTo>
                  <a:lnTo>
                    <a:pt x="142059" y="689369"/>
                  </a:lnTo>
                  <a:lnTo>
                    <a:pt x="142192" y="689123"/>
                  </a:lnTo>
                  <a:lnTo>
                    <a:pt x="142316" y="688873"/>
                  </a:lnTo>
                  <a:lnTo>
                    <a:pt x="142422" y="688623"/>
                  </a:lnTo>
                  <a:lnTo>
                    <a:pt x="142517" y="688291"/>
                  </a:lnTo>
                  <a:lnTo>
                    <a:pt x="142589" y="687955"/>
                  </a:lnTo>
                  <a:lnTo>
                    <a:pt x="142649" y="687614"/>
                  </a:lnTo>
                  <a:lnTo>
                    <a:pt x="142755" y="686932"/>
                  </a:lnTo>
                  <a:lnTo>
                    <a:pt x="142812" y="686537"/>
                  </a:lnTo>
                  <a:lnTo>
                    <a:pt x="142861" y="686137"/>
                  </a:lnTo>
                  <a:lnTo>
                    <a:pt x="142951" y="685341"/>
                  </a:lnTo>
                  <a:lnTo>
                    <a:pt x="143004" y="684941"/>
                  </a:lnTo>
                  <a:lnTo>
                    <a:pt x="143102" y="684264"/>
                  </a:lnTo>
                  <a:lnTo>
                    <a:pt x="143144" y="684036"/>
                  </a:lnTo>
                  <a:lnTo>
                    <a:pt x="143197" y="683818"/>
                  </a:lnTo>
                  <a:lnTo>
                    <a:pt x="143303" y="683536"/>
                  </a:lnTo>
                  <a:lnTo>
                    <a:pt x="143594" y="682991"/>
                  </a:lnTo>
                  <a:lnTo>
                    <a:pt x="143719" y="682718"/>
                  </a:lnTo>
                  <a:lnTo>
                    <a:pt x="143783" y="682436"/>
                  </a:lnTo>
                  <a:lnTo>
                    <a:pt x="143798" y="682254"/>
                  </a:lnTo>
                  <a:lnTo>
                    <a:pt x="143802" y="682068"/>
                  </a:lnTo>
                  <a:lnTo>
                    <a:pt x="143760" y="681700"/>
                  </a:lnTo>
                  <a:lnTo>
                    <a:pt x="143715" y="681523"/>
                  </a:lnTo>
                  <a:lnTo>
                    <a:pt x="143583" y="681304"/>
                  </a:lnTo>
                  <a:lnTo>
                    <a:pt x="143382" y="681109"/>
                  </a:lnTo>
                  <a:lnTo>
                    <a:pt x="143155" y="680922"/>
                  </a:lnTo>
                  <a:lnTo>
                    <a:pt x="142940" y="680727"/>
                  </a:lnTo>
                  <a:lnTo>
                    <a:pt x="142781" y="680509"/>
                  </a:lnTo>
                  <a:lnTo>
                    <a:pt x="142668" y="680232"/>
                  </a:lnTo>
                  <a:lnTo>
                    <a:pt x="142600" y="679931"/>
                  </a:lnTo>
                  <a:lnTo>
                    <a:pt x="142562" y="679618"/>
                  </a:lnTo>
                  <a:lnTo>
                    <a:pt x="142502" y="678986"/>
                  </a:lnTo>
                  <a:lnTo>
                    <a:pt x="142468" y="678527"/>
                  </a:lnTo>
                  <a:lnTo>
                    <a:pt x="142452" y="678068"/>
                  </a:lnTo>
                  <a:lnTo>
                    <a:pt x="142452" y="677608"/>
                  </a:lnTo>
                  <a:lnTo>
                    <a:pt x="142456" y="677145"/>
                  </a:lnTo>
                  <a:lnTo>
                    <a:pt x="142456" y="676154"/>
                  </a:lnTo>
                  <a:lnTo>
                    <a:pt x="142471" y="675095"/>
                  </a:lnTo>
                  <a:lnTo>
                    <a:pt x="142475" y="674563"/>
                  </a:lnTo>
                  <a:lnTo>
                    <a:pt x="142460" y="674035"/>
                  </a:lnTo>
                  <a:lnTo>
                    <a:pt x="142441" y="673658"/>
                  </a:lnTo>
                  <a:lnTo>
                    <a:pt x="142418" y="673281"/>
                  </a:lnTo>
                  <a:lnTo>
                    <a:pt x="142362" y="672526"/>
                  </a:lnTo>
                  <a:lnTo>
                    <a:pt x="142328" y="672149"/>
                  </a:lnTo>
                  <a:lnTo>
                    <a:pt x="142120" y="671740"/>
                  </a:lnTo>
                  <a:lnTo>
                    <a:pt x="142003" y="671540"/>
                  </a:lnTo>
                  <a:lnTo>
                    <a:pt x="141882" y="671344"/>
                  </a:lnTo>
                  <a:lnTo>
                    <a:pt x="141753" y="671153"/>
                  </a:lnTo>
                  <a:lnTo>
                    <a:pt x="141478" y="670790"/>
                  </a:lnTo>
                  <a:lnTo>
                    <a:pt x="141168" y="670444"/>
                  </a:lnTo>
                  <a:lnTo>
                    <a:pt x="140831" y="670117"/>
                  </a:lnTo>
                  <a:lnTo>
                    <a:pt x="140480" y="669817"/>
                  </a:lnTo>
                  <a:lnTo>
                    <a:pt x="140109" y="669544"/>
                  </a:lnTo>
                  <a:lnTo>
                    <a:pt x="139731" y="669308"/>
                  </a:lnTo>
                  <a:lnTo>
                    <a:pt x="139331" y="669099"/>
                  </a:lnTo>
                  <a:lnTo>
                    <a:pt x="138915" y="668912"/>
                  </a:lnTo>
                  <a:lnTo>
                    <a:pt x="138492" y="668753"/>
                  </a:lnTo>
                  <a:lnTo>
                    <a:pt x="138061" y="668621"/>
                  </a:lnTo>
                  <a:lnTo>
                    <a:pt x="137717" y="668544"/>
                  </a:lnTo>
                  <a:lnTo>
                    <a:pt x="137362" y="668494"/>
                  </a:lnTo>
                  <a:lnTo>
                    <a:pt x="137003" y="668458"/>
                  </a:lnTo>
                  <a:lnTo>
                    <a:pt x="136648" y="668412"/>
                  </a:lnTo>
                  <a:lnTo>
                    <a:pt x="136296" y="668344"/>
                  </a:lnTo>
                  <a:lnTo>
                    <a:pt x="135933" y="668239"/>
                  </a:lnTo>
                  <a:lnTo>
                    <a:pt x="135571" y="668112"/>
                  </a:lnTo>
                  <a:lnTo>
                    <a:pt x="134853" y="667844"/>
                  </a:lnTo>
                  <a:lnTo>
                    <a:pt x="134490" y="667721"/>
                  </a:lnTo>
                  <a:lnTo>
                    <a:pt x="134006" y="667576"/>
                  </a:lnTo>
                  <a:lnTo>
                    <a:pt x="133020" y="667321"/>
                  </a:lnTo>
                  <a:lnTo>
                    <a:pt x="132528" y="667189"/>
                  </a:lnTo>
                  <a:lnTo>
                    <a:pt x="132045" y="667035"/>
                  </a:lnTo>
                  <a:lnTo>
                    <a:pt x="131550" y="666853"/>
                  </a:lnTo>
                  <a:lnTo>
                    <a:pt x="131058" y="666653"/>
                  </a:lnTo>
                  <a:lnTo>
                    <a:pt x="129607" y="666007"/>
                  </a:lnTo>
                  <a:lnTo>
                    <a:pt x="128504" y="665548"/>
                  </a:lnTo>
                  <a:lnTo>
                    <a:pt x="128144" y="665380"/>
                  </a:lnTo>
                  <a:lnTo>
                    <a:pt x="127804" y="665185"/>
                  </a:lnTo>
                  <a:lnTo>
                    <a:pt x="127464" y="664944"/>
                  </a:lnTo>
                  <a:lnTo>
                    <a:pt x="127143" y="664676"/>
                  </a:lnTo>
                  <a:lnTo>
                    <a:pt x="126523" y="664103"/>
                  </a:lnTo>
                  <a:lnTo>
                    <a:pt x="125930" y="663589"/>
                  </a:lnTo>
                  <a:lnTo>
                    <a:pt x="125662" y="663344"/>
                  </a:lnTo>
                  <a:lnTo>
                    <a:pt x="125390" y="663103"/>
                  </a:lnTo>
                  <a:lnTo>
                    <a:pt x="125102" y="662889"/>
                  </a:lnTo>
                  <a:lnTo>
                    <a:pt x="124800" y="662716"/>
                  </a:lnTo>
                  <a:lnTo>
                    <a:pt x="124607" y="662639"/>
                  </a:lnTo>
                  <a:lnTo>
                    <a:pt x="124411" y="662585"/>
                  </a:lnTo>
                  <a:lnTo>
                    <a:pt x="124210" y="662534"/>
                  </a:lnTo>
                  <a:lnTo>
                    <a:pt x="124010" y="662475"/>
                  </a:lnTo>
                  <a:lnTo>
                    <a:pt x="123821" y="662403"/>
                  </a:lnTo>
                  <a:lnTo>
                    <a:pt x="123602" y="662280"/>
                  </a:lnTo>
                  <a:lnTo>
                    <a:pt x="123394" y="662134"/>
                  </a:lnTo>
                  <a:lnTo>
                    <a:pt x="123190" y="661980"/>
                  </a:lnTo>
                  <a:lnTo>
                    <a:pt x="122993" y="661812"/>
                  </a:lnTo>
                  <a:lnTo>
                    <a:pt x="122805" y="661644"/>
                  </a:lnTo>
                  <a:lnTo>
                    <a:pt x="122472" y="661312"/>
                  </a:lnTo>
                  <a:lnTo>
                    <a:pt x="122166" y="660948"/>
                  </a:lnTo>
                  <a:lnTo>
                    <a:pt x="121879" y="660562"/>
                  </a:lnTo>
                  <a:lnTo>
                    <a:pt x="121599" y="660175"/>
                  </a:lnTo>
                  <a:lnTo>
                    <a:pt x="120858" y="659184"/>
                  </a:lnTo>
                  <a:lnTo>
                    <a:pt x="120635" y="658875"/>
                  </a:lnTo>
                  <a:lnTo>
                    <a:pt x="120405" y="658580"/>
                  </a:lnTo>
                  <a:lnTo>
                    <a:pt x="120159" y="658293"/>
                  </a:lnTo>
                  <a:lnTo>
                    <a:pt x="119944" y="658034"/>
                  </a:lnTo>
                  <a:lnTo>
                    <a:pt x="119721" y="657757"/>
                  </a:lnTo>
                  <a:lnTo>
                    <a:pt x="119494" y="657498"/>
                  </a:lnTo>
                  <a:lnTo>
                    <a:pt x="119252" y="657293"/>
                  </a:lnTo>
                  <a:lnTo>
                    <a:pt x="118986" y="657183"/>
                  </a:lnTo>
                  <a:lnTo>
                    <a:pt x="119574" y="656713"/>
                  </a:lnTo>
                  <a:lnTo>
                    <a:pt x="120511" y="655963"/>
                  </a:lnTo>
                  <a:lnTo>
                    <a:pt x="119365" y="653576"/>
                  </a:lnTo>
                  <a:lnTo>
                    <a:pt x="115450" y="650711"/>
                  </a:lnTo>
                  <a:lnTo>
                    <a:pt x="114256" y="647417"/>
                  </a:lnTo>
                  <a:lnTo>
                    <a:pt x="114590" y="644361"/>
                  </a:lnTo>
                  <a:lnTo>
                    <a:pt x="115450" y="642451"/>
                  </a:lnTo>
                  <a:lnTo>
                    <a:pt x="116977" y="641448"/>
                  </a:lnTo>
                  <a:lnTo>
                    <a:pt x="118696" y="640350"/>
                  </a:lnTo>
                  <a:lnTo>
                    <a:pt x="120320" y="639586"/>
                  </a:lnTo>
                  <a:lnTo>
                    <a:pt x="122086" y="638584"/>
                  </a:lnTo>
                  <a:lnTo>
                    <a:pt x="123805" y="637247"/>
                  </a:lnTo>
                  <a:lnTo>
                    <a:pt x="125286" y="636244"/>
                  </a:lnTo>
                  <a:lnTo>
                    <a:pt x="126216" y="635895"/>
                  </a:lnTo>
                  <a:lnTo>
                    <a:pt x="127434" y="635647"/>
                  </a:lnTo>
                  <a:lnTo>
                    <a:pt x="129153" y="635027"/>
                  </a:lnTo>
                  <a:lnTo>
                    <a:pt x="130919" y="634788"/>
                  </a:lnTo>
                  <a:lnTo>
                    <a:pt x="132400" y="633881"/>
                  </a:lnTo>
                  <a:lnTo>
                    <a:pt x="132400" y="633045"/>
                  </a:lnTo>
                  <a:lnTo>
                    <a:pt x="132065" y="631995"/>
                  </a:lnTo>
                  <a:lnTo>
                    <a:pt x="131302" y="630754"/>
                  </a:lnTo>
                  <a:lnTo>
                    <a:pt x="129821" y="629894"/>
                  </a:lnTo>
                  <a:lnTo>
                    <a:pt x="128723" y="629512"/>
                  </a:lnTo>
                  <a:lnTo>
                    <a:pt x="127577" y="629321"/>
                  </a:lnTo>
                  <a:lnTo>
                    <a:pt x="126527" y="629274"/>
                  </a:lnTo>
                  <a:lnTo>
                    <a:pt x="124999" y="629091"/>
                  </a:lnTo>
                  <a:lnTo>
                    <a:pt x="124068" y="627874"/>
                  </a:lnTo>
                  <a:lnTo>
                    <a:pt x="124283" y="625677"/>
                  </a:lnTo>
                  <a:lnTo>
                    <a:pt x="124689" y="624150"/>
                  </a:lnTo>
                  <a:lnTo>
                    <a:pt x="125142" y="622646"/>
                  </a:lnTo>
                  <a:lnTo>
                    <a:pt x="125429" y="621189"/>
                  </a:lnTo>
                  <a:lnTo>
                    <a:pt x="125643" y="619160"/>
                  </a:lnTo>
                  <a:lnTo>
                    <a:pt x="125548" y="617704"/>
                  </a:lnTo>
                  <a:lnTo>
                    <a:pt x="125086" y="616662"/>
                  </a:lnTo>
                  <a:lnTo>
                    <a:pt x="124307" y="615508"/>
                  </a:lnTo>
                  <a:lnTo>
                    <a:pt x="123423" y="614768"/>
                  </a:lnTo>
                  <a:lnTo>
                    <a:pt x="122588" y="614171"/>
                  </a:lnTo>
                  <a:lnTo>
                    <a:pt x="121776" y="613741"/>
                  </a:lnTo>
                  <a:lnTo>
                    <a:pt x="120940" y="613455"/>
                  </a:lnTo>
                  <a:lnTo>
                    <a:pt x="119818" y="613431"/>
                  </a:lnTo>
                  <a:lnTo>
                    <a:pt x="118799" y="613424"/>
                  </a:lnTo>
                  <a:lnTo>
                    <a:pt x="117947" y="612928"/>
                  </a:lnTo>
                  <a:lnTo>
                    <a:pt x="117521" y="611962"/>
                  </a:lnTo>
                  <a:lnTo>
                    <a:pt x="117450" y="611040"/>
                  </a:lnTo>
                  <a:lnTo>
                    <a:pt x="117621" y="609706"/>
                  </a:lnTo>
                  <a:lnTo>
                    <a:pt x="117791" y="609166"/>
                  </a:lnTo>
                  <a:lnTo>
                    <a:pt x="117933" y="608627"/>
                  </a:lnTo>
                  <a:lnTo>
                    <a:pt x="118089" y="608216"/>
                  </a:lnTo>
                  <a:lnTo>
                    <a:pt x="118174" y="607946"/>
                  </a:lnTo>
                  <a:lnTo>
                    <a:pt x="118345" y="607577"/>
                  </a:lnTo>
                  <a:lnTo>
                    <a:pt x="118387" y="606952"/>
                  </a:lnTo>
                  <a:lnTo>
                    <a:pt x="118018" y="606299"/>
                  </a:lnTo>
                  <a:lnTo>
                    <a:pt x="117337" y="605675"/>
                  </a:lnTo>
                  <a:lnTo>
                    <a:pt x="116471" y="605207"/>
                  </a:lnTo>
                  <a:lnTo>
                    <a:pt x="115252" y="604622"/>
                  </a:lnTo>
                  <a:lnTo>
                    <a:pt x="113833" y="604142"/>
                  </a:lnTo>
                  <a:lnTo>
                    <a:pt x="113037" y="603763"/>
                  </a:lnTo>
                  <a:lnTo>
                    <a:pt x="112408" y="603262"/>
                  </a:lnTo>
                  <a:lnTo>
                    <a:pt x="111771" y="602405"/>
                  </a:lnTo>
                  <a:lnTo>
                    <a:pt x="111310" y="601355"/>
                  </a:lnTo>
                  <a:lnTo>
                    <a:pt x="111009" y="600779"/>
                  </a:lnTo>
                  <a:lnTo>
                    <a:pt x="110524" y="599745"/>
                  </a:lnTo>
                  <a:lnTo>
                    <a:pt x="110119" y="598560"/>
                  </a:lnTo>
                  <a:lnTo>
                    <a:pt x="109859" y="597918"/>
                  </a:lnTo>
                  <a:lnTo>
                    <a:pt x="109555" y="597030"/>
                  </a:lnTo>
                  <a:lnTo>
                    <a:pt x="109405" y="596654"/>
                  </a:lnTo>
                  <a:lnTo>
                    <a:pt x="109229" y="596316"/>
                  </a:lnTo>
                  <a:lnTo>
                    <a:pt x="109066" y="595952"/>
                  </a:lnTo>
                  <a:lnTo>
                    <a:pt x="108916" y="595677"/>
                  </a:lnTo>
                  <a:lnTo>
                    <a:pt x="108753" y="595313"/>
                  </a:lnTo>
                  <a:lnTo>
                    <a:pt x="108640" y="595012"/>
                  </a:lnTo>
                  <a:lnTo>
                    <a:pt x="108439" y="594623"/>
                  </a:lnTo>
                  <a:lnTo>
                    <a:pt x="108276" y="594298"/>
                  </a:lnTo>
                  <a:lnTo>
                    <a:pt x="108051" y="593746"/>
                  </a:lnTo>
                  <a:lnTo>
                    <a:pt x="107888" y="593407"/>
                  </a:lnTo>
                  <a:lnTo>
                    <a:pt x="107612" y="592718"/>
                  </a:lnTo>
                  <a:lnTo>
                    <a:pt x="106784" y="591201"/>
                  </a:lnTo>
                  <a:lnTo>
                    <a:pt x="106596" y="590825"/>
                  </a:lnTo>
                  <a:lnTo>
                    <a:pt x="106283" y="590211"/>
                  </a:lnTo>
                  <a:lnTo>
                    <a:pt x="105744" y="589170"/>
                  </a:lnTo>
                  <a:lnTo>
                    <a:pt x="105380" y="588594"/>
                  </a:lnTo>
                  <a:lnTo>
                    <a:pt x="105192" y="588105"/>
                  </a:lnTo>
                  <a:lnTo>
                    <a:pt x="104917" y="587440"/>
                  </a:lnTo>
                  <a:lnTo>
                    <a:pt x="104415" y="586701"/>
                  </a:lnTo>
                  <a:lnTo>
                    <a:pt x="103462" y="586525"/>
                  </a:lnTo>
                  <a:lnTo>
                    <a:pt x="102698" y="586951"/>
                  </a:lnTo>
                  <a:lnTo>
                    <a:pt x="102204" y="587655"/>
                  </a:lnTo>
                  <a:lnTo>
                    <a:pt x="100873" y="589178"/>
                  </a:lnTo>
                  <a:lnTo>
                    <a:pt x="99595" y="589742"/>
                  </a:lnTo>
                  <a:lnTo>
                    <a:pt x="98790" y="589987"/>
                  </a:lnTo>
                  <a:lnTo>
                    <a:pt x="97925" y="589974"/>
                  </a:lnTo>
                  <a:lnTo>
                    <a:pt x="95929" y="589678"/>
                  </a:lnTo>
                  <a:lnTo>
                    <a:pt x="94603" y="589201"/>
                  </a:lnTo>
                  <a:lnTo>
                    <a:pt x="94006" y="589128"/>
                  </a:lnTo>
                  <a:lnTo>
                    <a:pt x="93344" y="588792"/>
                  </a:lnTo>
                  <a:lnTo>
                    <a:pt x="93080" y="588787"/>
                  </a:lnTo>
                  <a:lnTo>
                    <a:pt x="91890" y="588247"/>
                  </a:lnTo>
                  <a:lnTo>
                    <a:pt x="91424" y="588106"/>
                  </a:lnTo>
                  <a:lnTo>
                    <a:pt x="89841" y="587038"/>
                  </a:lnTo>
                  <a:lnTo>
                    <a:pt x="89513" y="586706"/>
                  </a:lnTo>
                  <a:lnTo>
                    <a:pt x="86999" y="585429"/>
                  </a:lnTo>
                  <a:lnTo>
                    <a:pt x="86538" y="585293"/>
                  </a:lnTo>
                  <a:lnTo>
                    <a:pt x="86270" y="585288"/>
                  </a:lnTo>
                  <a:lnTo>
                    <a:pt x="85805" y="585152"/>
                  </a:lnTo>
                  <a:lnTo>
                    <a:pt x="84622" y="584220"/>
                  </a:lnTo>
                  <a:lnTo>
                    <a:pt x="83897" y="583752"/>
                  </a:lnTo>
                  <a:lnTo>
                    <a:pt x="82638" y="583275"/>
                  </a:lnTo>
                  <a:lnTo>
                    <a:pt x="82177" y="583070"/>
                  </a:lnTo>
                  <a:lnTo>
                    <a:pt x="81709" y="582934"/>
                  </a:lnTo>
                  <a:lnTo>
                    <a:pt x="80787" y="582398"/>
                  </a:lnTo>
                  <a:lnTo>
                    <a:pt x="80529" y="581743"/>
                  </a:lnTo>
                  <a:lnTo>
                    <a:pt x="80540" y="581284"/>
                  </a:lnTo>
                  <a:lnTo>
                    <a:pt x="80685" y="580443"/>
                  </a:lnTo>
                  <a:lnTo>
                    <a:pt x="80892" y="579989"/>
                  </a:lnTo>
                  <a:lnTo>
                    <a:pt x="80963" y="579730"/>
                  </a:lnTo>
                  <a:lnTo>
                    <a:pt x="80778" y="578816"/>
                  </a:lnTo>
                  <a:lnTo>
                    <a:pt x="80393" y="578030"/>
                  </a:lnTo>
                  <a:lnTo>
                    <a:pt x="79739" y="577303"/>
                  </a:lnTo>
                  <a:lnTo>
                    <a:pt x="78950" y="576767"/>
                  </a:lnTo>
                  <a:lnTo>
                    <a:pt x="78153" y="576494"/>
                  </a:lnTo>
                  <a:lnTo>
                    <a:pt x="76830" y="576017"/>
                  </a:lnTo>
                  <a:lnTo>
                    <a:pt x="75374" y="575340"/>
                  </a:lnTo>
                  <a:lnTo>
                    <a:pt x="74845" y="574940"/>
                  </a:lnTo>
                  <a:lnTo>
                    <a:pt x="74260" y="574085"/>
                  </a:lnTo>
                  <a:lnTo>
                    <a:pt x="74071" y="573563"/>
                  </a:lnTo>
                  <a:lnTo>
                    <a:pt x="73950" y="572776"/>
                  </a:lnTo>
                  <a:lnTo>
                    <a:pt x="73905" y="571540"/>
                  </a:lnTo>
                  <a:lnTo>
                    <a:pt x="73908" y="571281"/>
                  </a:lnTo>
                  <a:lnTo>
                    <a:pt x="74052" y="570568"/>
                  </a:lnTo>
                  <a:lnTo>
                    <a:pt x="74260" y="570113"/>
                  </a:lnTo>
                  <a:lnTo>
                    <a:pt x="74335" y="569727"/>
                  </a:lnTo>
                  <a:lnTo>
                    <a:pt x="75662" y="566037"/>
                  </a:lnTo>
                  <a:lnTo>
                    <a:pt x="76777" y="563260"/>
                  </a:lnTo>
                  <a:lnTo>
                    <a:pt x="76848" y="562869"/>
                  </a:lnTo>
                  <a:lnTo>
                    <a:pt x="77132" y="562092"/>
                  </a:lnTo>
                  <a:lnTo>
                    <a:pt x="77612" y="561256"/>
                  </a:lnTo>
                  <a:lnTo>
                    <a:pt x="78701" y="559906"/>
                  </a:lnTo>
                  <a:lnTo>
                    <a:pt x="79660" y="558361"/>
                  </a:lnTo>
                  <a:lnTo>
                    <a:pt x="79868" y="557907"/>
                  </a:lnTo>
                  <a:lnTo>
                    <a:pt x="80635" y="555902"/>
                  </a:lnTo>
                  <a:lnTo>
                    <a:pt x="80707" y="555448"/>
                  </a:lnTo>
                  <a:lnTo>
                    <a:pt x="80741" y="553435"/>
                  </a:lnTo>
                  <a:lnTo>
                    <a:pt x="80548" y="553039"/>
                  </a:lnTo>
                  <a:lnTo>
                    <a:pt x="80129" y="550231"/>
                  </a:lnTo>
                  <a:lnTo>
                    <a:pt x="79943" y="549386"/>
                  </a:lnTo>
                  <a:lnTo>
                    <a:pt x="79751" y="549054"/>
                  </a:lnTo>
                  <a:lnTo>
                    <a:pt x="79626" y="548595"/>
                  </a:lnTo>
                  <a:lnTo>
                    <a:pt x="79365" y="548204"/>
                  </a:lnTo>
                  <a:lnTo>
                    <a:pt x="79172" y="547809"/>
                  </a:lnTo>
                  <a:lnTo>
                    <a:pt x="79195" y="546314"/>
                  </a:lnTo>
                  <a:lnTo>
                    <a:pt x="79407" y="545796"/>
                  </a:lnTo>
                  <a:lnTo>
                    <a:pt x="79743" y="545473"/>
                  </a:lnTo>
                  <a:lnTo>
                    <a:pt x="80147" y="545223"/>
                  </a:lnTo>
                  <a:lnTo>
                    <a:pt x="80960" y="544587"/>
                  </a:lnTo>
                  <a:lnTo>
                    <a:pt x="81364" y="544137"/>
                  </a:lnTo>
                  <a:lnTo>
                    <a:pt x="81644" y="543423"/>
                  </a:lnTo>
                  <a:lnTo>
                    <a:pt x="81527" y="542578"/>
                  </a:lnTo>
                  <a:lnTo>
                    <a:pt x="81330" y="542246"/>
                  </a:lnTo>
                  <a:lnTo>
                    <a:pt x="81013" y="541397"/>
                  </a:lnTo>
                  <a:lnTo>
                    <a:pt x="80767" y="540156"/>
                  </a:lnTo>
                  <a:lnTo>
                    <a:pt x="80775" y="539702"/>
                  </a:lnTo>
                  <a:lnTo>
                    <a:pt x="81059" y="538597"/>
                  </a:lnTo>
                  <a:lnTo>
                    <a:pt x="81549" y="537239"/>
                  </a:lnTo>
                  <a:lnTo>
                    <a:pt x="81897" y="536398"/>
                  </a:lnTo>
                  <a:lnTo>
                    <a:pt x="82377" y="535625"/>
                  </a:lnTo>
                  <a:lnTo>
                    <a:pt x="83598" y="534412"/>
                  </a:lnTo>
                  <a:lnTo>
                    <a:pt x="84414" y="533317"/>
                  </a:lnTo>
                  <a:lnTo>
                    <a:pt x="86039" y="531849"/>
                  </a:lnTo>
                  <a:lnTo>
                    <a:pt x="86515" y="531336"/>
                  </a:lnTo>
                  <a:lnTo>
                    <a:pt x="87055" y="530822"/>
                  </a:lnTo>
                  <a:lnTo>
                    <a:pt x="87335" y="530177"/>
                  </a:lnTo>
                  <a:lnTo>
                    <a:pt x="87475" y="529791"/>
                  </a:lnTo>
                  <a:lnTo>
                    <a:pt x="87883" y="529082"/>
                  </a:lnTo>
                  <a:lnTo>
                    <a:pt x="89656" y="526960"/>
                  </a:lnTo>
                  <a:lnTo>
                    <a:pt x="90872" y="525878"/>
                  </a:lnTo>
                  <a:lnTo>
                    <a:pt x="91681" y="525369"/>
                  </a:lnTo>
                  <a:lnTo>
                    <a:pt x="92686" y="524865"/>
                  </a:lnTo>
                  <a:lnTo>
                    <a:pt x="93367" y="524097"/>
                  </a:lnTo>
                  <a:lnTo>
                    <a:pt x="94319" y="523070"/>
                  </a:lnTo>
                  <a:lnTo>
                    <a:pt x="94523" y="522752"/>
                  </a:lnTo>
                  <a:lnTo>
                    <a:pt x="95070" y="521979"/>
                  </a:lnTo>
                  <a:lnTo>
                    <a:pt x="95279" y="521525"/>
                  </a:lnTo>
                  <a:lnTo>
                    <a:pt x="95426" y="520748"/>
                  </a:lnTo>
                  <a:lnTo>
                    <a:pt x="95698" y="520361"/>
                  </a:lnTo>
                  <a:lnTo>
                    <a:pt x="96103" y="520043"/>
                  </a:lnTo>
                  <a:lnTo>
                    <a:pt x="96851" y="519207"/>
                  </a:lnTo>
                  <a:lnTo>
                    <a:pt x="98873" y="517876"/>
                  </a:lnTo>
                  <a:lnTo>
                    <a:pt x="99613" y="517367"/>
                  </a:lnTo>
                  <a:lnTo>
                    <a:pt x="101159" y="516549"/>
                  </a:lnTo>
                  <a:lnTo>
                    <a:pt x="101631" y="516358"/>
                  </a:lnTo>
                  <a:lnTo>
                    <a:pt x="102032" y="516304"/>
                  </a:lnTo>
                  <a:lnTo>
                    <a:pt x="102501" y="516113"/>
                  </a:lnTo>
                  <a:lnTo>
                    <a:pt x="103370" y="515999"/>
                  </a:lnTo>
                  <a:lnTo>
                    <a:pt x="103771" y="516004"/>
                  </a:lnTo>
                  <a:lnTo>
                    <a:pt x="105951" y="517081"/>
                  </a:lnTo>
                  <a:lnTo>
                    <a:pt x="106631" y="516313"/>
                  </a:lnTo>
                  <a:lnTo>
                    <a:pt x="107304" y="515804"/>
                  </a:lnTo>
                  <a:lnTo>
                    <a:pt x="107572" y="515745"/>
                  </a:lnTo>
                  <a:lnTo>
                    <a:pt x="109775" y="515649"/>
                  </a:lnTo>
                  <a:lnTo>
                    <a:pt x="110705" y="515731"/>
                  </a:lnTo>
                  <a:lnTo>
                    <a:pt x="111438" y="515745"/>
                  </a:lnTo>
                  <a:lnTo>
                    <a:pt x="112236" y="515885"/>
                  </a:lnTo>
                  <a:lnTo>
                    <a:pt x="113094" y="516422"/>
                  </a:lnTo>
                  <a:lnTo>
                    <a:pt x="113490" y="516799"/>
                  </a:lnTo>
                  <a:lnTo>
                    <a:pt x="115062" y="518276"/>
                  </a:lnTo>
                  <a:lnTo>
                    <a:pt x="115660" y="518416"/>
                  </a:lnTo>
                  <a:lnTo>
                    <a:pt x="115992" y="518421"/>
                  </a:lnTo>
                  <a:lnTo>
                    <a:pt x="116396" y="518298"/>
                  </a:lnTo>
                  <a:lnTo>
                    <a:pt x="116805" y="517653"/>
                  </a:lnTo>
                  <a:lnTo>
                    <a:pt x="117085" y="516944"/>
                  </a:lnTo>
                  <a:lnTo>
                    <a:pt x="117111" y="515317"/>
                  </a:lnTo>
                  <a:lnTo>
                    <a:pt x="117330" y="514213"/>
                  </a:lnTo>
                  <a:lnTo>
                    <a:pt x="116879" y="513232"/>
                  </a:lnTo>
                  <a:lnTo>
                    <a:pt x="116694" y="512250"/>
                  </a:lnTo>
                  <a:lnTo>
                    <a:pt x="116767" y="511928"/>
                  </a:lnTo>
                  <a:lnTo>
                    <a:pt x="116775" y="511600"/>
                  </a:lnTo>
                  <a:lnTo>
                    <a:pt x="116590" y="510751"/>
                  </a:lnTo>
                  <a:lnTo>
                    <a:pt x="116007" y="509765"/>
                  </a:lnTo>
                  <a:lnTo>
                    <a:pt x="115746" y="509242"/>
                  </a:lnTo>
                  <a:lnTo>
                    <a:pt x="115293" y="508520"/>
                  </a:lnTo>
                  <a:lnTo>
                    <a:pt x="114964" y="508252"/>
                  </a:lnTo>
                  <a:lnTo>
                    <a:pt x="114500" y="508115"/>
                  </a:lnTo>
                  <a:lnTo>
                    <a:pt x="113909" y="507520"/>
                  </a:lnTo>
                  <a:lnTo>
                    <a:pt x="113650" y="507188"/>
                  </a:lnTo>
                  <a:lnTo>
                    <a:pt x="112391" y="506584"/>
                  </a:lnTo>
                  <a:lnTo>
                    <a:pt x="111541" y="505657"/>
                  </a:lnTo>
                  <a:lnTo>
                    <a:pt x="111275" y="505521"/>
                  </a:lnTo>
                  <a:lnTo>
                    <a:pt x="110946" y="505257"/>
                  </a:lnTo>
                  <a:lnTo>
                    <a:pt x="110021" y="504853"/>
                  </a:lnTo>
                  <a:lnTo>
                    <a:pt x="109692" y="504717"/>
                  </a:lnTo>
                  <a:lnTo>
                    <a:pt x="108959" y="504766"/>
                  </a:lnTo>
                  <a:lnTo>
                    <a:pt x="107474" y="505720"/>
                  </a:lnTo>
                  <a:lnTo>
                    <a:pt x="107073" y="505712"/>
                  </a:lnTo>
                  <a:lnTo>
                    <a:pt x="106552" y="505184"/>
                  </a:lnTo>
                  <a:lnTo>
                    <a:pt x="106106" y="503876"/>
                  </a:lnTo>
                  <a:lnTo>
                    <a:pt x="106110" y="503549"/>
                  </a:lnTo>
                  <a:lnTo>
                    <a:pt x="106048" y="503221"/>
                  </a:lnTo>
                  <a:lnTo>
                    <a:pt x="106121" y="502899"/>
                  </a:lnTo>
                  <a:lnTo>
                    <a:pt x="106129" y="502508"/>
                  </a:lnTo>
                  <a:lnTo>
                    <a:pt x="106620" y="501086"/>
                  </a:lnTo>
                  <a:lnTo>
                    <a:pt x="106896" y="500504"/>
                  </a:lnTo>
                  <a:lnTo>
                    <a:pt x="107644" y="499668"/>
                  </a:lnTo>
                  <a:lnTo>
                    <a:pt x="107791" y="498891"/>
                  </a:lnTo>
                  <a:lnTo>
                    <a:pt x="107595" y="498564"/>
                  </a:lnTo>
                  <a:lnTo>
                    <a:pt x="107202" y="498101"/>
                  </a:lnTo>
                  <a:lnTo>
                    <a:pt x="106809" y="497832"/>
                  </a:lnTo>
                  <a:lnTo>
                    <a:pt x="106087" y="497106"/>
                  </a:lnTo>
                  <a:lnTo>
                    <a:pt x="105761" y="496578"/>
                  </a:lnTo>
                  <a:lnTo>
                    <a:pt x="105172" y="495983"/>
                  </a:lnTo>
                  <a:lnTo>
                    <a:pt x="104386" y="495124"/>
                  </a:lnTo>
                  <a:lnTo>
                    <a:pt x="104265" y="494343"/>
                  </a:lnTo>
                  <a:lnTo>
                    <a:pt x="104141" y="493947"/>
                  </a:lnTo>
                  <a:lnTo>
                    <a:pt x="104020" y="493166"/>
                  </a:lnTo>
                  <a:lnTo>
                    <a:pt x="104044" y="491607"/>
                  </a:lnTo>
                  <a:lnTo>
                    <a:pt x="104230" y="490712"/>
                  </a:lnTo>
                  <a:lnTo>
                    <a:pt x="104700" y="488427"/>
                  </a:lnTo>
                  <a:lnTo>
                    <a:pt x="105179" y="487591"/>
                  </a:lnTo>
                  <a:lnTo>
                    <a:pt x="105319" y="487200"/>
                  </a:lnTo>
                  <a:lnTo>
                    <a:pt x="105327" y="486746"/>
                  </a:lnTo>
                  <a:lnTo>
                    <a:pt x="104673" y="486019"/>
                  </a:lnTo>
                  <a:lnTo>
                    <a:pt x="104277" y="485882"/>
                  </a:lnTo>
                  <a:lnTo>
                    <a:pt x="103351" y="485346"/>
                  </a:lnTo>
                  <a:lnTo>
                    <a:pt x="102696" y="484619"/>
                  </a:lnTo>
                  <a:lnTo>
                    <a:pt x="102636" y="484297"/>
                  </a:lnTo>
                  <a:lnTo>
                    <a:pt x="102315" y="483638"/>
                  </a:lnTo>
                  <a:lnTo>
                    <a:pt x="102005" y="482202"/>
                  </a:lnTo>
                  <a:lnTo>
                    <a:pt x="102016" y="481420"/>
                  </a:lnTo>
                  <a:lnTo>
                    <a:pt x="102092" y="481030"/>
                  </a:lnTo>
                  <a:lnTo>
                    <a:pt x="102372" y="480253"/>
                  </a:lnTo>
                  <a:lnTo>
                    <a:pt x="102583" y="479476"/>
                  </a:lnTo>
                  <a:lnTo>
                    <a:pt x="102251" y="475632"/>
                  </a:lnTo>
                  <a:lnTo>
                    <a:pt x="102825" y="473106"/>
                  </a:lnTo>
                  <a:lnTo>
                    <a:pt x="102900" y="472456"/>
                  </a:lnTo>
                  <a:lnTo>
                    <a:pt x="103180" y="471679"/>
                  </a:lnTo>
                  <a:lnTo>
                    <a:pt x="103056" y="471220"/>
                  </a:lnTo>
                  <a:lnTo>
                    <a:pt x="103067" y="470507"/>
                  </a:lnTo>
                  <a:lnTo>
                    <a:pt x="103207" y="470053"/>
                  </a:lnTo>
                  <a:lnTo>
                    <a:pt x="104103" y="468440"/>
                  </a:lnTo>
                  <a:lnTo>
                    <a:pt x="104390" y="467277"/>
                  </a:lnTo>
                  <a:lnTo>
                    <a:pt x="104737" y="466436"/>
                  </a:lnTo>
                  <a:lnTo>
                    <a:pt x="105353" y="465405"/>
                  </a:lnTo>
                  <a:lnTo>
                    <a:pt x="105633" y="464564"/>
                  </a:lnTo>
                  <a:lnTo>
                    <a:pt x="106113" y="463792"/>
                  </a:lnTo>
                  <a:lnTo>
                    <a:pt x="106740" y="462106"/>
                  </a:lnTo>
                  <a:lnTo>
                    <a:pt x="107088" y="460966"/>
                  </a:lnTo>
                  <a:lnTo>
                    <a:pt x="106853" y="459507"/>
                  </a:lnTo>
                  <a:lnTo>
                    <a:pt x="106725" y="459180"/>
                  </a:lnTo>
                  <a:lnTo>
                    <a:pt x="106600" y="458462"/>
                  </a:lnTo>
                  <a:lnTo>
                    <a:pt x="106608" y="458140"/>
                  </a:lnTo>
                  <a:lnTo>
                    <a:pt x="106547" y="457813"/>
                  </a:lnTo>
                  <a:lnTo>
                    <a:pt x="106574" y="456186"/>
                  </a:lnTo>
                  <a:lnTo>
                    <a:pt x="106445" y="455859"/>
                  </a:lnTo>
                  <a:lnTo>
                    <a:pt x="106389" y="455468"/>
                  </a:lnTo>
                  <a:lnTo>
                    <a:pt x="106260" y="455137"/>
                  </a:lnTo>
                  <a:lnTo>
                    <a:pt x="106204" y="454419"/>
                  </a:lnTo>
                  <a:lnTo>
                    <a:pt x="106211" y="454096"/>
                  </a:lnTo>
                  <a:lnTo>
                    <a:pt x="106026" y="453119"/>
                  </a:lnTo>
                  <a:lnTo>
                    <a:pt x="106033" y="452729"/>
                  </a:lnTo>
                  <a:lnTo>
                    <a:pt x="105969" y="452402"/>
                  </a:lnTo>
                  <a:lnTo>
                    <a:pt x="105920" y="451425"/>
                  </a:lnTo>
                  <a:lnTo>
                    <a:pt x="105799" y="450771"/>
                  </a:lnTo>
                  <a:lnTo>
                    <a:pt x="105739" y="450380"/>
                  </a:lnTo>
                  <a:lnTo>
                    <a:pt x="105746" y="449989"/>
                  </a:lnTo>
                  <a:lnTo>
                    <a:pt x="106309" y="448245"/>
                  </a:lnTo>
                  <a:lnTo>
                    <a:pt x="106789" y="447272"/>
                  </a:lnTo>
                  <a:lnTo>
                    <a:pt x="107813" y="445991"/>
                  </a:lnTo>
                  <a:lnTo>
                    <a:pt x="109280" y="444546"/>
                  </a:lnTo>
                  <a:lnTo>
                    <a:pt x="110330" y="437250"/>
                  </a:lnTo>
                  <a:lnTo>
                    <a:pt x="110787" y="434197"/>
                  </a:lnTo>
                  <a:lnTo>
                    <a:pt x="111513" y="429400"/>
                  </a:lnTo>
                  <a:lnTo>
                    <a:pt x="111630" y="428653"/>
                  </a:lnTo>
                  <a:lnTo>
                    <a:pt x="111770" y="427728"/>
                  </a:lnTo>
                  <a:lnTo>
                    <a:pt x="111823" y="427360"/>
                  </a:lnTo>
                  <a:lnTo>
                    <a:pt x="112480" y="423017"/>
                  </a:lnTo>
                  <a:lnTo>
                    <a:pt x="115877" y="400652"/>
                  </a:lnTo>
                  <a:lnTo>
                    <a:pt x="115704" y="400575"/>
                  </a:lnTo>
                  <a:lnTo>
                    <a:pt x="114252" y="399707"/>
                  </a:lnTo>
                  <a:lnTo>
                    <a:pt x="113402" y="398781"/>
                  </a:lnTo>
                  <a:lnTo>
                    <a:pt x="112238" y="396614"/>
                  </a:lnTo>
                  <a:lnTo>
                    <a:pt x="111977" y="396287"/>
                  </a:lnTo>
                  <a:lnTo>
                    <a:pt x="111524" y="395496"/>
                  </a:lnTo>
                  <a:lnTo>
                    <a:pt x="111399" y="395169"/>
                  </a:lnTo>
                  <a:lnTo>
                    <a:pt x="111010" y="394515"/>
                  </a:lnTo>
                  <a:lnTo>
                    <a:pt x="110496" y="393398"/>
                  </a:lnTo>
                  <a:lnTo>
                    <a:pt x="110118" y="391962"/>
                  </a:lnTo>
                  <a:lnTo>
                    <a:pt x="109997" y="391244"/>
                  </a:lnTo>
                  <a:lnTo>
                    <a:pt x="109615" y="390195"/>
                  </a:lnTo>
                  <a:lnTo>
                    <a:pt x="108644" y="388555"/>
                  </a:lnTo>
                  <a:lnTo>
                    <a:pt x="108330" y="387442"/>
                  </a:lnTo>
                  <a:lnTo>
                    <a:pt x="108342" y="386661"/>
                  </a:lnTo>
                  <a:lnTo>
                    <a:pt x="108221" y="385943"/>
                  </a:lnTo>
                  <a:lnTo>
                    <a:pt x="107370" y="385085"/>
                  </a:lnTo>
                  <a:lnTo>
                    <a:pt x="107178" y="384626"/>
                  </a:lnTo>
                  <a:lnTo>
                    <a:pt x="106660" y="383704"/>
                  </a:lnTo>
                  <a:lnTo>
                    <a:pt x="105220" y="382123"/>
                  </a:lnTo>
                  <a:lnTo>
                    <a:pt x="104955" y="381923"/>
                  </a:lnTo>
                  <a:lnTo>
                    <a:pt x="104494" y="381782"/>
                  </a:lnTo>
                  <a:lnTo>
                    <a:pt x="104094" y="381778"/>
                  </a:lnTo>
                  <a:lnTo>
                    <a:pt x="103224" y="381891"/>
                  </a:lnTo>
                  <a:lnTo>
                    <a:pt x="101887" y="382260"/>
                  </a:lnTo>
                  <a:lnTo>
                    <a:pt x="98350" y="382528"/>
                  </a:lnTo>
                  <a:lnTo>
                    <a:pt x="96755" y="382237"/>
                  </a:lnTo>
                  <a:lnTo>
                    <a:pt x="95092" y="382082"/>
                  </a:lnTo>
                  <a:lnTo>
                    <a:pt x="94427" y="382005"/>
                  </a:lnTo>
                  <a:lnTo>
                    <a:pt x="93902" y="381737"/>
                  </a:lnTo>
                  <a:lnTo>
                    <a:pt x="92307" y="381256"/>
                  </a:lnTo>
                  <a:lnTo>
                    <a:pt x="90712" y="381033"/>
                  </a:lnTo>
                  <a:lnTo>
                    <a:pt x="89117" y="380874"/>
                  </a:lnTo>
                  <a:lnTo>
                    <a:pt x="87118" y="380842"/>
                  </a:lnTo>
                  <a:lnTo>
                    <a:pt x="86317" y="380956"/>
                  </a:lnTo>
                  <a:lnTo>
                    <a:pt x="84643" y="381515"/>
                  </a:lnTo>
                  <a:lnTo>
                    <a:pt x="83373" y="381755"/>
                  </a:lnTo>
                  <a:lnTo>
                    <a:pt x="82572" y="381742"/>
                  </a:lnTo>
                  <a:lnTo>
                    <a:pt x="81245" y="381392"/>
                  </a:lnTo>
                  <a:lnTo>
                    <a:pt x="80784" y="381192"/>
                  </a:lnTo>
                  <a:lnTo>
                    <a:pt x="79659" y="380715"/>
                  </a:lnTo>
                  <a:lnTo>
                    <a:pt x="79197" y="380515"/>
                  </a:lnTo>
                  <a:lnTo>
                    <a:pt x="78400" y="380370"/>
                  </a:lnTo>
                  <a:lnTo>
                    <a:pt x="77534" y="380356"/>
                  </a:lnTo>
                  <a:lnTo>
                    <a:pt x="75871" y="380070"/>
                  </a:lnTo>
                  <a:lnTo>
                    <a:pt x="75074" y="379793"/>
                  </a:lnTo>
                  <a:lnTo>
                    <a:pt x="73347" y="379571"/>
                  </a:lnTo>
                  <a:lnTo>
                    <a:pt x="72946" y="379561"/>
                  </a:lnTo>
                  <a:lnTo>
                    <a:pt x="71347" y="379730"/>
                  </a:lnTo>
                  <a:lnTo>
                    <a:pt x="68471" y="380398"/>
                  </a:lnTo>
                  <a:lnTo>
                    <a:pt x="67398" y="380643"/>
                  </a:lnTo>
                  <a:lnTo>
                    <a:pt x="65804" y="380420"/>
                  </a:lnTo>
                  <a:lnTo>
                    <a:pt x="64549" y="379880"/>
                  </a:lnTo>
                  <a:lnTo>
                    <a:pt x="64216" y="379807"/>
                  </a:lnTo>
                  <a:lnTo>
                    <a:pt x="63687" y="379539"/>
                  </a:lnTo>
                  <a:lnTo>
                    <a:pt x="62361" y="379126"/>
                  </a:lnTo>
                  <a:lnTo>
                    <a:pt x="60165" y="378894"/>
                  </a:lnTo>
                  <a:lnTo>
                    <a:pt x="58839" y="378740"/>
                  </a:lnTo>
                  <a:lnTo>
                    <a:pt x="58505" y="378538"/>
                  </a:lnTo>
                  <a:lnTo>
                    <a:pt x="56930" y="377213"/>
                  </a:lnTo>
                  <a:lnTo>
                    <a:pt x="56537" y="376814"/>
                  </a:lnTo>
                  <a:lnTo>
                    <a:pt x="53771" y="375010"/>
                  </a:lnTo>
                  <a:lnTo>
                    <a:pt x="52191" y="373879"/>
                  </a:lnTo>
                  <a:lnTo>
                    <a:pt x="51269" y="373148"/>
                  </a:lnTo>
                  <a:lnTo>
                    <a:pt x="51020" y="372171"/>
                  </a:lnTo>
                  <a:lnTo>
                    <a:pt x="51035" y="371326"/>
                  </a:lnTo>
                  <a:lnTo>
                    <a:pt x="51106" y="370999"/>
                  </a:lnTo>
                  <a:lnTo>
                    <a:pt x="51254" y="370223"/>
                  </a:lnTo>
                  <a:lnTo>
                    <a:pt x="51760" y="367824"/>
                  </a:lnTo>
                  <a:lnTo>
                    <a:pt x="51707" y="366975"/>
                  </a:lnTo>
                  <a:lnTo>
                    <a:pt x="51579" y="366648"/>
                  </a:lnTo>
                  <a:lnTo>
                    <a:pt x="51061" y="365857"/>
                  </a:lnTo>
                  <a:lnTo>
                    <a:pt x="50933" y="365403"/>
                  </a:lnTo>
                  <a:lnTo>
                    <a:pt x="49897" y="363695"/>
                  </a:lnTo>
                  <a:lnTo>
                    <a:pt x="49568" y="363364"/>
                  </a:lnTo>
                  <a:lnTo>
                    <a:pt x="49243" y="362901"/>
                  </a:lnTo>
                  <a:lnTo>
                    <a:pt x="47864" y="361642"/>
                  </a:lnTo>
                  <a:lnTo>
                    <a:pt x="47471" y="361374"/>
                  </a:lnTo>
                  <a:lnTo>
                    <a:pt x="46356" y="360316"/>
                  </a:lnTo>
                  <a:lnTo>
                    <a:pt x="45510" y="359130"/>
                  </a:lnTo>
                  <a:lnTo>
                    <a:pt x="45317" y="358803"/>
                  </a:lnTo>
                  <a:lnTo>
                    <a:pt x="44878" y="357105"/>
                  </a:lnTo>
                  <a:lnTo>
                    <a:pt x="44893" y="356323"/>
                  </a:lnTo>
                  <a:lnTo>
                    <a:pt x="45238" y="355615"/>
                  </a:lnTo>
                  <a:lnTo>
                    <a:pt x="47335" y="353634"/>
                  </a:lnTo>
                  <a:lnTo>
                    <a:pt x="48484" y="352808"/>
                  </a:lnTo>
                  <a:lnTo>
                    <a:pt x="48956" y="352358"/>
                  </a:lnTo>
                  <a:lnTo>
                    <a:pt x="49300" y="351845"/>
                  </a:lnTo>
                  <a:lnTo>
                    <a:pt x="49440" y="351259"/>
                  </a:lnTo>
                  <a:lnTo>
                    <a:pt x="49107" y="351254"/>
                  </a:lnTo>
                  <a:lnTo>
                    <a:pt x="48775" y="351186"/>
                  </a:lnTo>
                  <a:lnTo>
                    <a:pt x="47917" y="350845"/>
                  </a:lnTo>
                  <a:lnTo>
                    <a:pt x="46262" y="350169"/>
                  </a:lnTo>
                  <a:lnTo>
                    <a:pt x="45336" y="349823"/>
                  </a:lnTo>
                  <a:lnTo>
                    <a:pt x="44538" y="349746"/>
                  </a:lnTo>
                  <a:lnTo>
                    <a:pt x="43276" y="349528"/>
                  </a:lnTo>
                  <a:lnTo>
                    <a:pt x="42081" y="349252"/>
                  </a:lnTo>
                  <a:lnTo>
                    <a:pt x="41685" y="348983"/>
                  </a:lnTo>
                  <a:lnTo>
                    <a:pt x="40427" y="348570"/>
                  </a:lnTo>
                  <a:lnTo>
                    <a:pt x="39970" y="348175"/>
                  </a:lnTo>
                  <a:lnTo>
                    <a:pt x="38858" y="346853"/>
                  </a:lnTo>
                  <a:lnTo>
                    <a:pt x="37815" y="345404"/>
                  </a:lnTo>
                  <a:lnTo>
                    <a:pt x="37162" y="344614"/>
                  </a:lnTo>
                  <a:lnTo>
                    <a:pt x="35461" y="342761"/>
                  </a:lnTo>
                  <a:lnTo>
                    <a:pt x="34943" y="341975"/>
                  </a:lnTo>
                  <a:lnTo>
                    <a:pt x="34750" y="341517"/>
                  </a:lnTo>
                  <a:lnTo>
                    <a:pt x="34233" y="340663"/>
                  </a:lnTo>
                  <a:lnTo>
                    <a:pt x="32075" y="338282"/>
                  </a:lnTo>
                  <a:lnTo>
                    <a:pt x="31614" y="337951"/>
                  </a:lnTo>
                  <a:lnTo>
                    <a:pt x="31220" y="337551"/>
                  </a:lnTo>
                  <a:lnTo>
                    <a:pt x="29645" y="336225"/>
                  </a:lnTo>
                  <a:lnTo>
                    <a:pt x="28193" y="335290"/>
                  </a:lnTo>
                  <a:lnTo>
                    <a:pt x="27267" y="334885"/>
                  </a:lnTo>
                  <a:lnTo>
                    <a:pt x="25548" y="334267"/>
                  </a:lnTo>
                  <a:lnTo>
                    <a:pt x="25355" y="333682"/>
                  </a:lnTo>
                  <a:lnTo>
                    <a:pt x="25261" y="333123"/>
                  </a:lnTo>
                  <a:lnTo>
                    <a:pt x="24834" y="331988"/>
                  </a:lnTo>
                  <a:lnTo>
                    <a:pt x="24252" y="330584"/>
                  </a:lnTo>
                  <a:lnTo>
                    <a:pt x="23825" y="329290"/>
                  </a:lnTo>
                  <a:lnTo>
                    <a:pt x="22925" y="328159"/>
                  </a:lnTo>
                  <a:lnTo>
                    <a:pt x="21803" y="327023"/>
                  </a:lnTo>
                  <a:lnTo>
                    <a:pt x="21039" y="326455"/>
                  </a:lnTo>
                  <a:lnTo>
                    <a:pt x="20185" y="325892"/>
                  </a:lnTo>
                  <a:lnTo>
                    <a:pt x="19263" y="325107"/>
                  </a:lnTo>
                  <a:lnTo>
                    <a:pt x="18678" y="324216"/>
                  </a:lnTo>
                  <a:lnTo>
                    <a:pt x="18655" y="323785"/>
                  </a:lnTo>
                  <a:lnTo>
                    <a:pt x="19127" y="322332"/>
                  </a:lnTo>
                  <a:lnTo>
                    <a:pt x="19936" y="321114"/>
                  </a:lnTo>
                  <a:lnTo>
                    <a:pt x="20745" y="320279"/>
                  </a:lnTo>
                  <a:lnTo>
                    <a:pt x="21599" y="319497"/>
                  </a:lnTo>
                  <a:lnTo>
                    <a:pt x="23042" y="317935"/>
                  </a:lnTo>
                  <a:lnTo>
                    <a:pt x="25309" y="315510"/>
                  </a:lnTo>
                  <a:lnTo>
                    <a:pt x="26236" y="314502"/>
                  </a:lnTo>
                  <a:lnTo>
                    <a:pt x="27622" y="313239"/>
                  </a:lnTo>
                  <a:lnTo>
                    <a:pt x="28714" y="311727"/>
                  </a:lnTo>
                  <a:lnTo>
                    <a:pt x="30268" y="309206"/>
                  </a:lnTo>
                  <a:lnTo>
                    <a:pt x="31401" y="307235"/>
                  </a:lnTo>
                  <a:lnTo>
                    <a:pt x="32830" y="305219"/>
                  </a:lnTo>
                  <a:lnTo>
                    <a:pt x="33880" y="303606"/>
                  </a:lnTo>
                  <a:lnTo>
                    <a:pt x="34637" y="301839"/>
                  </a:lnTo>
                  <a:lnTo>
                    <a:pt x="35870" y="299491"/>
                  </a:lnTo>
                  <a:lnTo>
                    <a:pt x="35701" y="297293"/>
                  </a:lnTo>
                  <a:lnTo>
                    <a:pt x="35743" y="295601"/>
                  </a:lnTo>
                  <a:lnTo>
                    <a:pt x="35562" y="294423"/>
                  </a:lnTo>
                  <a:lnTo>
                    <a:pt x="35982" y="293111"/>
                  </a:lnTo>
                  <a:lnTo>
                    <a:pt x="36697" y="292002"/>
                  </a:lnTo>
                  <a:lnTo>
                    <a:pt x="37788" y="290890"/>
                  </a:lnTo>
                  <a:lnTo>
                    <a:pt x="39216" y="289732"/>
                  </a:lnTo>
                  <a:lnTo>
                    <a:pt x="40352" y="288836"/>
                  </a:lnTo>
                  <a:lnTo>
                    <a:pt x="41338" y="287374"/>
                  </a:lnTo>
                  <a:lnTo>
                    <a:pt x="41913" y="286388"/>
                  </a:lnTo>
                  <a:lnTo>
                    <a:pt x="41502" y="284991"/>
                  </a:lnTo>
                  <a:lnTo>
                    <a:pt x="40598" y="284086"/>
                  </a:lnTo>
                  <a:lnTo>
                    <a:pt x="39899" y="283470"/>
                  </a:lnTo>
                  <a:lnTo>
                    <a:pt x="39036" y="282854"/>
                  </a:lnTo>
                  <a:lnTo>
                    <a:pt x="37818" y="282375"/>
                  </a:lnTo>
                  <a:lnTo>
                    <a:pt x="36231" y="281766"/>
                  </a:lnTo>
                  <a:lnTo>
                    <a:pt x="33922" y="281508"/>
                  </a:lnTo>
                  <a:lnTo>
                    <a:pt x="31863" y="280953"/>
                  </a:lnTo>
                  <a:lnTo>
                    <a:pt x="30521" y="280345"/>
                  </a:lnTo>
                  <a:lnTo>
                    <a:pt x="29512" y="279387"/>
                  </a:lnTo>
                  <a:lnTo>
                    <a:pt x="28963" y="278379"/>
                  </a:lnTo>
                  <a:lnTo>
                    <a:pt x="28585" y="276767"/>
                  </a:lnTo>
                  <a:lnTo>
                    <a:pt x="28585" y="274900"/>
                  </a:lnTo>
                  <a:lnTo>
                    <a:pt x="28935" y="273277"/>
                  </a:lnTo>
                  <a:lnTo>
                    <a:pt x="28461" y="272375"/>
                  </a:lnTo>
                  <a:lnTo>
                    <a:pt x="28041" y="271163"/>
                  </a:lnTo>
                  <a:lnTo>
                    <a:pt x="27074" y="269955"/>
                  </a:lnTo>
                  <a:lnTo>
                    <a:pt x="25940" y="268742"/>
                  </a:lnTo>
                  <a:lnTo>
                    <a:pt x="24807" y="267584"/>
                  </a:lnTo>
                  <a:lnTo>
                    <a:pt x="24259" y="266726"/>
                  </a:lnTo>
                  <a:lnTo>
                    <a:pt x="24006" y="265514"/>
                  </a:lnTo>
                  <a:lnTo>
                    <a:pt x="24133" y="264001"/>
                  </a:lnTo>
                  <a:lnTo>
                    <a:pt x="24470" y="262589"/>
                  </a:lnTo>
                  <a:lnTo>
                    <a:pt x="25101" y="261781"/>
                  </a:lnTo>
                  <a:lnTo>
                    <a:pt x="26319" y="260872"/>
                  </a:lnTo>
                  <a:lnTo>
                    <a:pt x="27452" y="260468"/>
                  </a:lnTo>
                  <a:lnTo>
                    <a:pt x="28378" y="260369"/>
                  </a:lnTo>
                  <a:lnTo>
                    <a:pt x="29008" y="260069"/>
                  </a:lnTo>
                  <a:lnTo>
                    <a:pt x="29259" y="259460"/>
                  </a:lnTo>
                  <a:lnTo>
                    <a:pt x="29176" y="258402"/>
                  </a:lnTo>
                  <a:lnTo>
                    <a:pt x="28880" y="257444"/>
                  </a:lnTo>
                  <a:lnTo>
                    <a:pt x="28332" y="256436"/>
                  </a:lnTo>
                  <a:lnTo>
                    <a:pt x="27369" y="254415"/>
                  </a:lnTo>
                  <a:lnTo>
                    <a:pt x="26655" y="252803"/>
                  </a:lnTo>
                  <a:lnTo>
                    <a:pt x="26488" y="251691"/>
                  </a:lnTo>
                  <a:lnTo>
                    <a:pt x="26655" y="250633"/>
                  </a:lnTo>
                  <a:lnTo>
                    <a:pt x="27157" y="249375"/>
                  </a:lnTo>
                  <a:lnTo>
                    <a:pt x="28124" y="248112"/>
                  </a:lnTo>
                  <a:lnTo>
                    <a:pt x="29386" y="246800"/>
                  </a:lnTo>
                  <a:lnTo>
                    <a:pt x="30309" y="245488"/>
                  </a:lnTo>
                  <a:lnTo>
                    <a:pt x="30770" y="243572"/>
                  </a:lnTo>
                  <a:lnTo>
                    <a:pt x="30687" y="242059"/>
                  </a:lnTo>
                  <a:lnTo>
                    <a:pt x="29931" y="240393"/>
                  </a:lnTo>
                  <a:lnTo>
                    <a:pt x="28755" y="239031"/>
                  </a:lnTo>
                  <a:lnTo>
                    <a:pt x="27576" y="238277"/>
                  </a:lnTo>
                  <a:lnTo>
                    <a:pt x="26147" y="237269"/>
                  </a:lnTo>
                  <a:lnTo>
                    <a:pt x="25309" y="236560"/>
                  </a:lnTo>
                  <a:lnTo>
                    <a:pt x="24636" y="235802"/>
                  </a:lnTo>
                  <a:lnTo>
                    <a:pt x="24091" y="234644"/>
                  </a:lnTo>
                  <a:lnTo>
                    <a:pt x="23798" y="233382"/>
                  </a:lnTo>
                  <a:lnTo>
                    <a:pt x="23627" y="231665"/>
                  </a:lnTo>
                  <a:lnTo>
                    <a:pt x="23627" y="229954"/>
                  </a:lnTo>
                  <a:lnTo>
                    <a:pt x="23585" y="228542"/>
                  </a:lnTo>
                  <a:lnTo>
                    <a:pt x="23294" y="227379"/>
                  </a:lnTo>
                  <a:lnTo>
                    <a:pt x="22705" y="226621"/>
                  </a:lnTo>
                  <a:lnTo>
                    <a:pt x="21530" y="225513"/>
                  </a:lnTo>
                  <a:lnTo>
                    <a:pt x="19640" y="224201"/>
                  </a:lnTo>
                  <a:lnTo>
                    <a:pt x="17202" y="222589"/>
                  </a:lnTo>
                  <a:lnTo>
                    <a:pt x="15143" y="221072"/>
                  </a:lnTo>
                  <a:lnTo>
                    <a:pt x="12875" y="219156"/>
                  </a:lnTo>
                  <a:lnTo>
                    <a:pt x="10437" y="216941"/>
                  </a:lnTo>
                  <a:lnTo>
                    <a:pt x="7372" y="214516"/>
                  </a:lnTo>
                  <a:lnTo>
                    <a:pt x="5354" y="212400"/>
                  </a:lnTo>
                  <a:lnTo>
                    <a:pt x="3885" y="210783"/>
                  </a:lnTo>
                  <a:lnTo>
                    <a:pt x="2793" y="209067"/>
                  </a:lnTo>
                  <a:lnTo>
                    <a:pt x="2623" y="207505"/>
                  </a:lnTo>
                  <a:lnTo>
                    <a:pt x="2833" y="204935"/>
                  </a:lnTo>
                  <a:lnTo>
                    <a:pt x="3540" y="205053"/>
                  </a:lnTo>
                  <a:lnTo>
                    <a:pt x="5842" y="204381"/>
                  </a:lnTo>
                  <a:lnTo>
                    <a:pt x="8148" y="202268"/>
                  </a:lnTo>
                  <a:lnTo>
                    <a:pt x="8326" y="202095"/>
                  </a:lnTo>
                  <a:lnTo>
                    <a:pt x="8503" y="201914"/>
                  </a:lnTo>
                  <a:lnTo>
                    <a:pt x="8681" y="201737"/>
                  </a:lnTo>
                  <a:lnTo>
                    <a:pt x="9028" y="201373"/>
                  </a:lnTo>
                  <a:lnTo>
                    <a:pt x="9240" y="201128"/>
                  </a:lnTo>
                  <a:lnTo>
                    <a:pt x="9648" y="200629"/>
                  </a:lnTo>
                  <a:lnTo>
                    <a:pt x="9856" y="200384"/>
                  </a:lnTo>
                  <a:lnTo>
                    <a:pt x="10078" y="200152"/>
                  </a:lnTo>
                  <a:lnTo>
                    <a:pt x="10260" y="199984"/>
                  </a:lnTo>
                  <a:lnTo>
                    <a:pt x="10445" y="199816"/>
                  </a:lnTo>
                  <a:lnTo>
                    <a:pt x="10635" y="199653"/>
                  </a:lnTo>
                  <a:lnTo>
                    <a:pt x="10835" y="199503"/>
                  </a:lnTo>
                  <a:lnTo>
                    <a:pt x="11039" y="199366"/>
                  </a:lnTo>
                  <a:lnTo>
                    <a:pt x="11209" y="199276"/>
                  </a:lnTo>
                  <a:lnTo>
                    <a:pt x="11572" y="199130"/>
                  </a:lnTo>
                  <a:lnTo>
                    <a:pt x="11749" y="199053"/>
                  </a:lnTo>
                  <a:lnTo>
                    <a:pt x="12237" y="198613"/>
                  </a:lnTo>
                  <a:lnTo>
                    <a:pt x="12327" y="198486"/>
                  </a:lnTo>
                  <a:lnTo>
                    <a:pt x="12403" y="198354"/>
                  </a:lnTo>
                  <a:lnTo>
                    <a:pt x="12463" y="198181"/>
                  </a:lnTo>
                  <a:lnTo>
                    <a:pt x="12501" y="197995"/>
                  </a:lnTo>
                  <a:lnTo>
                    <a:pt x="12520" y="197800"/>
                  </a:lnTo>
                  <a:lnTo>
                    <a:pt x="12531" y="197405"/>
                  </a:lnTo>
                  <a:lnTo>
                    <a:pt x="12531" y="197146"/>
                  </a:lnTo>
                  <a:lnTo>
                    <a:pt x="12505" y="196887"/>
                  </a:lnTo>
                  <a:lnTo>
                    <a:pt x="12437" y="196370"/>
                  </a:lnTo>
                  <a:lnTo>
                    <a:pt x="12414" y="196111"/>
                  </a:lnTo>
                  <a:lnTo>
                    <a:pt x="12391" y="195725"/>
                  </a:lnTo>
                  <a:lnTo>
                    <a:pt x="12376" y="195339"/>
                  </a:lnTo>
                  <a:lnTo>
                    <a:pt x="12369" y="194953"/>
                  </a:lnTo>
                  <a:lnTo>
                    <a:pt x="12373" y="194567"/>
                  </a:lnTo>
                  <a:lnTo>
                    <a:pt x="12388" y="194181"/>
                  </a:lnTo>
                  <a:lnTo>
                    <a:pt x="12403" y="193968"/>
                  </a:lnTo>
                  <a:lnTo>
                    <a:pt x="12493" y="193119"/>
                  </a:lnTo>
                  <a:lnTo>
                    <a:pt x="12584" y="192343"/>
                  </a:lnTo>
                  <a:lnTo>
                    <a:pt x="12611" y="192084"/>
                  </a:lnTo>
                  <a:lnTo>
                    <a:pt x="12633" y="191829"/>
                  </a:lnTo>
                  <a:lnTo>
                    <a:pt x="12663" y="191289"/>
                  </a:lnTo>
                  <a:lnTo>
                    <a:pt x="12675" y="191017"/>
                  </a:lnTo>
                  <a:lnTo>
                    <a:pt x="12682" y="190745"/>
                  </a:lnTo>
                  <a:lnTo>
                    <a:pt x="12686" y="190295"/>
                  </a:lnTo>
                  <a:lnTo>
                    <a:pt x="12679" y="189755"/>
                  </a:lnTo>
                  <a:lnTo>
                    <a:pt x="12671" y="189577"/>
                  </a:lnTo>
                  <a:lnTo>
                    <a:pt x="12588" y="189255"/>
                  </a:lnTo>
                  <a:lnTo>
                    <a:pt x="12486" y="188938"/>
                  </a:lnTo>
                  <a:lnTo>
                    <a:pt x="12361" y="188624"/>
                  </a:lnTo>
                  <a:lnTo>
                    <a:pt x="12218" y="188320"/>
                  </a:lnTo>
                  <a:lnTo>
                    <a:pt x="12063" y="188025"/>
                  </a:lnTo>
                  <a:lnTo>
                    <a:pt x="11810" y="187652"/>
                  </a:lnTo>
                  <a:lnTo>
                    <a:pt x="11515" y="187298"/>
                  </a:lnTo>
                  <a:lnTo>
                    <a:pt x="11194" y="186962"/>
                  </a:lnTo>
                  <a:lnTo>
                    <a:pt x="10517" y="186331"/>
                  </a:lnTo>
                  <a:lnTo>
                    <a:pt x="10173" y="186027"/>
                  </a:lnTo>
                  <a:lnTo>
                    <a:pt x="9822" y="185736"/>
                  </a:lnTo>
                  <a:lnTo>
                    <a:pt x="9459" y="185459"/>
                  </a:lnTo>
                  <a:lnTo>
                    <a:pt x="9085" y="185187"/>
                  </a:lnTo>
                  <a:lnTo>
                    <a:pt x="8711" y="184928"/>
                  </a:lnTo>
                  <a:lnTo>
                    <a:pt x="8356" y="184706"/>
                  </a:lnTo>
                  <a:lnTo>
                    <a:pt x="7992" y="184493"/>
                  </a:lnTo>
                  <a:lnTo>
                    <a:pt x="7259" y="184084"/>
                  </a:lnTo>
                  <a:lnTo>
                    <a:pt x="6549" y="183666"/>
                  </a:lnTo>
                  <a:lnTo>
                    <a:pt x="5854" y="183248"/>
                  </a:lnTo>
                  <a:lnTo>
                    <a:pt x="5510" y="183035"/>
                  </a:lnTo>
                  <a:lnTo>
                    <a:pt x="5169" y="182813"/>
                  </a:lnTo>
                  <a:lnTo>
                    <a:pt x="4905" y="182636"/>
                  </a:lnTo>
                  <a:lnTo>
                    <a:pt x="4644" y="182454"/>
                  </a:lnTo>
                  <a:lnTo>
                    <a:pt x="3866" y="181895"/>
                  </a:lnTo>
                  <a:lnTo>
                    <a:pt x="3579" y="181696"/>
                  </a:lnTo>
                  <a:lnTo>
                    <a:pt x="3280" y="181501"/>
                  </a:lnTo>
                  <a:lnTo>
                    <a:pt x="2989" y="181301"/>
                  </a:lnTo>
                  <a:lnTo>
                    <a:pt x="2716" y="181087"/>
                  </a:lnTo>
                  <a:lnTo>
                    <a:pt x="2478" y="180842"/>
                  </a:lnTo>
                  <a:lnTo>
                    <a:pt x="2267" y="180547"/>
                  </a:lnTo>
                  <a:lnTo>
                    <a:pt x="2085" y="180220"/>
                  </a:lnTo>
                  <a:lnTo>
                    <a:pt x="1934" y="179875"/>
                  </a:lnTo>
                  <a:lnTo>
                    <a:pt x="1806" y="179517"/>
                  </a:lnTo>
                  <a:lnTo>
                    <a:pt x="1700" y="179162"/>
                  </a:lnTo>
                  <a:lnTo>
                    <a:pt x="1625" y="178786"/>
                  </a:lnTo>
                  <a:lnTo>
                    <a:pt x="1587" y="178404"/>
                  </a:lnTo>
                  <a:lnTo>
                    <a:pt x="1568" y="178014"/>
                  </a:lnTo>
                  <a:lnTo>
                    <a:pt x="1564" y="177623"/>
                  </a:lnTo>
                  <a:lnTo>
                    <a:pt x="1564" y="177233"/>
                  </a:lnTo>
                  <a:lnTo>
                    <a:pt x="1568" y="176901"/>
                  </a:lnTo>
                  <a:lnTo>
                    <a:pt x="1579" y="176570"/>
                  </a:lnTo>
                  <a:lnTo>
                    <a:pt x="1693" y="174622"/>
                  </a:lnTo>
                  <a:lnTo>
                    <a:pt x="1738" y="173991"/>
                  </a:lnTo>
                  <a:lnTo>
                    <a:pt x="1583" y="172738"/>
                  </a:lnTo>
                  <a:lnTo>
                    <a:pt x="1541" y="172425"/>
                  </a:lnTo>
                  <a:lnTo>
                    <a:pt x="1500" y="172021"/>
                  </a:lnTo>
                  <a:lnTo>
                    <a:pt x="1424" y="171208"/>
                  </a:lnTo>
                  <a:lnTo>
                    <a:pt x="1364" y="170809"/>
                  </a:lnTo>
                  <a:lnTo>
                    <a:pt x="1281" y="170414"/>
                  </a:lnTo>
                  <a:lnTo>
                    <a:pt x="1167" y="170046"/>
                  </a:lnTo>
                  <a:lnTo>
                    <a:pt x="1024" y="169687"/>
                  </a:lnTo>
                  <a:lnTo>
                    <a:pt x="714" y="168975"/>
                  </a:lnTo>
                  <a:lnTo>
                    <a:pt x="301" y="167903"/>
                  </a:lnTo>
                  <a:lnTo>
                    <a:pt x="174" y="167544"/>
                  </a:lnTo>
                  <a:lnTo>
                    <a:pt x="72" y="167181"/>
                  </a:lnTo>
                  <a:lnTo>
                    <a:pt x="10" y="166818"/>
                  </a:lnTo>
                  <a:lnTo>
                    <a:pt x="0" y="166623"/>
                  </a:lnTo>
                  <a:lnTo>
                    <a:pt x="0" y="166432"/>
                  </a:lnTo>
                  <a:lnTo>
                    <a:pt x="3" y="166237"/>
                  </a:lnTo>
                  <a:lnTo>
                    <a:pt x="14" y="166042"/>
                  </a:lnTo>
                  <a:lnTo>
                    <a:pt x="29" y="165851"/>
                  </a:lnTo>
                  <a:lnTo>
                    <a:pt x="52" y="165274"/>
                  </a:lnTo>
                  <a:lnTo>
                    <a:pt x="76" y="164984"/>
                  </a:lnTo>
                  <a:lnTo>
                    <a:pt x="125" y="164707"/>
                  </a:lnTo>
                  <a:lnTo>
                    <a:pt x="199" y="164439"/>
                  </a:lnTo>
                  <a:lnTo>
                    <a:pt x="401" y="164071"/>
                  </a:lnTo>
                  <a:lnTo>
                    <a:pt x="680" y="163735"/>
                  </a:lnTo>
                  <a:lnTo>
                    <a:pt x="1013" y="163418"/>
                  </a:lnTo>
                  <a:lnTo>
                    <a:pt x="1364" y="163118"/>
                  </a:lnTo>
                  <a:lnTo>
                    <a:pt x="1711" y="162828"/>
                  </a:lnTo>
                  <a:lnTo>
                    <a:pt x="2240" y="162432"/>
                  </a:lnTo>
                  <a:lnTo>
                    <a:pt x="2812" y="162087"/>
                  </a:lnTo>
                  <a:lnTo>
                    <a:pt x="3401" y="161770"/>
                  </a:lnTo>
                  <a:lnTo>
                    <a:pt x="3990" y="161443"/>
                  </a:lnTo>
                  <a:lnTo>
                    <a:pt x="4561" y="161093"/>
                  </a:lnTo>
                  <a:lnTo>
                    <a:pt x="5029" y="160744"/>
                  </a:lnTo>
                  <a:lnTo>
                    <a:pt x="5929" y="159985"/>
                  </a:lnTo>
                  <a:lnTo>
                    <a:pt x="6394" y="159641"/>
                  </a:lnTo>
                  <a:lnTo>
                    <a:pt x="6889" y="159350"/>
                  </a:lnTo>
                  <a:lnTo>
                    <a:pt x="7297" y="159150"/>
                  </a:lnTo>
                  <a:lnTo>
                    <a:pt x="7505" y="159064"/>
                  </a:lnTo>
                  <a:lnTo>
                    <a:pt x="7720" y="158982"/>
                  </a:lnTo>
                  <a:lnTo>
                    <a:pt x="7933" y="158919"/>
                  </a:lnTo>
                  <a:lnTo>
                    <a:pt x="8167" y="158869"/>
                  </a:lnTo>
                  <a:lnTo>
                    <a:pt x="8405" y="158828"/>
                  </a:lnTo>
                  <a:lnTo>
                    <a:pt x="8643" y="158800"/>
                  </a:lnTo>
                  <a:lnTo>
                    <a:pt x="8885" y="158787"/>
                  </a:lnTo>
                  <a:lnTo>
                    <a:pt x="9123" y="158791"/>
                  </a:lnTo>
                  <a:lnTo>
                    <a:pt x="9674" y="158919"/>
                  </a:lnTo>
                  <a:lnTo>
                    <a:pt x="10218" y="159191"/>
                  </a:lnTo>
                  <a:lnTo>
                    <a:pt x="10758" y="159545"/>
                  </a:lnTo>
                  <a:lnTo>
                    <a:pt x="11300" y="159922"/>
                  </a:lnTo>
                  <a:lnTo>
                    <a:pt x="11840" y="160253"/>
                  </a:lnTo>
                  <a:lnTo>
                    <a:pt x="12263" y="160489"/>
                  </a:lnTo>
                  <a:lnTo>
                    <a:pt x="13105" y="160971"/>
                  </a:lnTo>
                  <a:lnTo>
                    <a:pt x="13532" y="161198"/>
                  </a:lnTo>
                  <a:lnTo>
                    <a:pt x="13968" y="161411"/>
                  </a:lnTo>
                  <a:lnTo>
                    <a:pt x="14228" y="161525"/>
                  </a:lnTo>
                  <a:lnTo>
                    <a:pt x="14757" y="161747"/>
                  </a:lnTo>
                  <a:lnTo>
                    <a:pt x="15022" y="161851"/>
                  </a:lnTo>
                  <a:lnTo>
                    <a:pt x="15290" y="161951"/>
                  </a:lnTo>
                  <a:lnTo>
                    <a:pt x="15494" y="161878"/>
                  </a:lnTo>
                  <a:lnTo>
                    <a:pt x="15698" y="161792"/>
                  </a:lnTo>
                  <a:lnTo>
                    <a:pt x="16077" y="161933"/>
                  </a:lnTo>
                  <a:lnTo>
                    <a:pt x="16651" y="162137"/>
                  </a:lnTo>
                  <a:lnTo>
                    <a:pt x="17157" y="162301"/>
                  </a:lnTo>
                  <a:lnTo>
                    <a:pt x="17410" y="162378"/>
                  </a:lnTo>
                  <a:lnTo>
                    <a:pt x="17660" y="162464"/>
                  </a:lnTo>
                  <a:lnTo>
                    <a:pt x="17905" y="162560"/>
                  </a:lnTo>
                  <a:lnTo>
                    <a:pt x="18449" y="162828"/>
                  </a:lnTo>
                  <a:lnTo>
                    <a:pt x="18974" y="163150"/>
                  </a:lnTo>
                  <a:lnTo>
                    <a:pt x="19482" y="163513"/>
                  </a:lnTo>
                  <a:lnTo>
                    <a:pt x="19958" y="163912"/>
                  </a:lnTo>
                  <a:lnTo>
                    <a:pt x="20396" y="164339"/>
                  </a:lnTo>
                  <a:lnTo>
                    <a:pt x="20758" y="164748"/>
                  </a:lnTo>
                  <a:lnTo>
                    <a:pt x="21098" y="165184"/>
                  </a:lnTo>
                  <a:lnTo>
                    <a:pt x="21412" y="165647"/>
                  </a:lnTo>
                  <a:lnTo>
                    <a:pt x="21693" y="166123"/>
                  </a:lnTo>
                  <a:lnTo>
                    <a:pt x="21934" y="166614"/>
                  </a:lnTo>
                  <a:lnTo>
                    <a:pt x="22082" y="166500"/>
                  </a:lnTo>
                  <a:lnTo>
                    <a:pt x="22221" y="166368"/>
                  </a:lnTo>
                  <a:lnTo>
                    <a:pt x="22346" y="166223"/>
                  </a:lnTo>
                  <a:lnTo>
                    <a:pt x="22463" y="166069"/>
                  </a:lnTo>
                  <a:lnTo>
                    <a:pt x="22558" y="165910"/>
                  </a:lnTo>
                  <a:lnTo>
                    <a:pt x="22667" y="165633"/>
                  </a:lnTo>
                  <a:lnTo>
                    <a:pt x="22735" y="165329"/>
                  </a:lnTo>
                  <a:lnTo>
                    <a:pt x="22762" y="165007"/>
                  </a:lnTo>
                  <a:lnTo>
                    <a:pt x="22754" y="164684"/>
                  </a:lnTo>
                  <a:lnTo>
                    <a:pt x="22716" y="164380"/>
                  </a:lnTo>
                  <a:lnTo>
                    <a:pt x="22648" y="164117"/>
                  </a:lnTo>
                  <a:lnTo>
                    <a:pt x="22539" y="163858"/>
                  </a:lnTo>
                  <a:lnTo>
                    <a:pt x="22410" y="163604"/>
                  </a:lnTo>
                  <a:lnTo>
                    <a:pt x="22271" y="163354"/>
                  </a:lnTo>
                  <a:lnTo>
                    <a:pt x="22142" y="163100"/>
                  </a:lnTo>
                  <a:lnTo>
                    <a:pt x="21885" y="162564"/>
                  </a:lnTo>
                  <a:lnTo>
                    <a:pt x="21617" y="162028"/>
                  </a:lnTo>
                  <a:lnTo>
                    <a:pt x="21340" y="161497"/>
                  </a:lnTo>
                  <a:lnTo>
                    <a:pt x="21046" y="160980"/>
                  </a:lnTo>
                  <a:lnTo>
                    <a:pt x="20728" y="160480"/>
                  </a:lnTo>
                  <a:lnTo>
                    <a:pt x="20479" y="160112"/>
                  </a:lnTo>
                  <a:lnTo>
                    <a:pt x="20218" y="159749"/>
                  </a:lnTo>
                  <a:lnTo>
                    <a:pt x="19946" y="159395"/>
                  </a:lnTo>
                  <a:lnTo>
                    <a:pt x="19663" y="159050"/>
                  </a:lnTo>
                  <a:lnTo>
                    <a:pt x="19364" y="158723"/>
                  </a:lnTo>
                  <a:lnTo>
                    <a:pt x="19213" y="158569"/>
                  </a:lnTo>
                  <a:lnTo>
                    <a:pt x="19058" y="158419"/>
                  </a:lnTo>
                  <a:lnTo>
                    <a:pt x="18374" y="157779"/>
                  </a:lnTo>
                  <a:lnTo>
                    <a:pt x="17739" y="157198"/>
                  </a:lnTo>
                  <a:lnTo>
                    <a:pt x="17524" y="157007"/>
                  </a:lnTo>
                  <a:lnTo>
                    <a:pt x="17301" y="156735"/>
                  </a:lnTo>
                  <a:lnTo>
                    <a:pt x="17036" y="156476"/>
                  </a:lnTo>
                  <a:lnTo>
                    <a:pt x="16761" y="156217"/>
                  </a:lnTo>
                  <a:lnTo>
                    <a:pt x="16511" y="155945"/>
                  </a:lnTo>
                  <a:lnTo>
                    <a:pt x="16258" y="155654"/>
                  </a:lnTo>
                  <a:lnTo>
                    <a:pt x="15996" y="155368"/>
                  </a:lnTo>
                  <a:lnTo>
                    <a:pt x="15743" y="155073"/>
                  </a:lnTo>
                  <a:lnTo>
                    <a:pt x="15524" y="154764"/>
                  </a:lnTo>
                  <a:lnTo>
                    <a:pt x="15350" y="154438"/>
                  </a:lnTo>
                  <a:lnTo>
                    <a:pt x="15222" y="154034"/>
                  </a:lnTo>
                  <a:lnTo>
                    <a:pt x="15146" y="153603"/>
                  </a:lnTo>
                  <a:lnTo>
                    <a:pt x="15116" y="153158"/>
                  </a:lnTo>
                  <a:lnTo>
                    <a:pt x="15128" y="152708"/>
                  </a:lnTo>
                  <a:lnTo>
                    <a:pt x="15169" y="152277"/>
                  </a:lnTo>
                  <a:lnTo>
                    <a:pt x="15350" y="151623"/>
                  </a:lnTo>
                  <a:lnTo>
                    <a:pt x="15683" y="150992"/>
                  </a:lnTo>
                  <a:lnTo>
                    <a:pt x="16504" y="149748"/>
                  </a:lnTo>
                  <a:lnTo>
                    <a:pt x="16855" y="149108"/>
                  </a:lnTo>
                  <a:lnTo>
                    <a:pt x="17097" y="148554"/>
                  </a:lnTo>
                  <a:lnTo>
                    <a:pt x="17327" y="147996"/>
                  </a:lnTo>
                  <a:lnTo>
                    <a:pt x="17546" y="147433"/>
                  </a:lnTo>
                  <a:lnTo>
                    <a:pt x="17750" y="146870"/>
                  </a:lnTo>
                  <a:lnTo>
                    <a:pt x="17943" y="146298"/>
                  </a:lnTo>
                  <a:lnTo>
                    <a:pt x="18090" y="145830"/>
                  </a:lnTo>
                  <a:lnTo>
                    <a:pt x="18234" y="145358"/>
                  </a:lnTo>
                  <a:lnTo>
                    <a:pt x="18366" y="144886"/>
                  </a:lnTo>
                  <a:lnTo>
                    <a:pt x="18483" y="144405"/>
                  </a:lnTo>
                  <a:lnTo>
                    <a:pt x="18613" y="143715"/>
                  </a:lnTo>
                  <a:lnTo>
                    <a:pt x="18642" y="143497"/>
                  </a:lnTo>
                  <a:lnTo>
                    <a:pt x="18696" y="143066"/>
                  </a:lnTo>
                  <a:lnTo>
                    <a:pt x="18715" y="142852"/>
                  </a:lnTo>
                  <a:lnTo>
                    <a:pt x="18340" y="142062"/>
                  </a:lnTo>
                  <a:lnTo>
                    <a:pt x="18098" y="141536"/>
                  </a:lnTo>
                  <a:lnTo>
                    <a:pt x="17958" y="141204"/>
                  </a:lnTo>
                  <a:lnTo>
                    <a:pt x="17686" y="140537"/>
                  </a:lnTo>
                  <a:lnTo>
                    <a:pt x="17546" y="140210"/>
                  </a:lnTo>
                  <a:lnTo>
                    <a:pt x="17388" y="139888"/>
                  </a:lnTo>
                  <a:lnTo>
                    <a:pt x="17199" y="139561"/>
                  </a:lnTo>
                  <a:lnTo>
                    <a:pt x="16995" y="139248"/>
                  </a:lnTo>
                  <a:lnTo>
                    <a:pt x="16574" y="138626"/>
                  </a:lnTo>
                  <a:lnTo>
                    <a:pt x="16379" y="138303"/>
                  </a:lnTo>
                  <a:lnTo>
                    <a:pt x="16179" y="137954"/>
                  </a:lnTo>
                  <a:lnTo>
                    <a:pt x="15981" y="137595"/>
                  </a:lnTo>
                  <a:lnTo>
                    <a:pt x="15792" y="137237"/>
                  </a:lnTo>
                  <a:lnTo>
                    <a:pt x="15611" y="136873"/>
                  </a:lnTo>
                  <a:lnTo>
                    <a:pt x="15445" y="136501"/>
                  </a:lnTo>
                  <a:lnTo>
                    <a:pt x="15267" y="136056"/>
                  </a:lnTo>
                  <a:lnTo>
                    <a:pt x="14761" y="134667"/>
                  </a:lnTo>
                  <a:lnTo>
                    <a:pt x="14591" y="134191"/>
                  </a:lnTo>
                  <a:lnTo>
                    <a:pt x="14485" y="133614"/>
                  </a:lnTo>
                  <a:lnTo>
                    <a:pt x="14406" y="133024"/>
                  </a:lnTo>
                  <a:lnTo>
                    <a:pt x="14361" y="132424"/>
                  </a:lnTo>
                  <a:lnTo>
                    <a:pt x="14349" y="131830"/>
                  </a:lnTo>
                  <a:lnTo>
                    <a:pt x="14372" y="131240"/>
                  </a:lnTo>
                  <a:lnTo>
                    <a:pt x="14402" y="130809"/>
                  </a:lnTo>
                  <a:lnTo>
                    <a:pt x="14444" y="130373"/>
                  </a:lnTo>
                  <a:lnTo>
                    <a:pt x="14508" y="129942"/>
                  </a:lnTo>
                  <a:lnTo>
                    <a:pt x="14599" y="129519"/>
                  </a:lnTo>
                  <a:lnTo>
                    <a:pt x="14735" y="129120"/>
                  </a:lnTo>
                  <a:lnTo>
                    <a:pt x="14961" y="128689"/>
                  </a:lnTo>
                  <a:lnTo>
                    <a:pt x="15245" y="128285"/>
                  </a:lnTo>
                  <a:lnTo>
                    <a:pt x="15573" y="127894"/>
                  </a:lnTo>
                  <a:lnTo>
                    <a:pt x="15911" y="127513"/>
                  </a:lnTo>
                  <a:lnTo>
                    <a:pt x="16239" y="127127"/>
                  </a:lnTo>
                  <a:lnTo>
                    <a:pt x="16519" y="126805"/>
                  </a:lnTo>
                  <a:lnTo>
                    <a:pt x="16817" y="126496"/>
                  </a:lnTo>
                  <a:lnTo>
                    <a:pt x="17112" y="126183"/>
                  </a:lnTo>
                  <a:lnTo>
                    <a:pt x="17388" y="125861"/>
                  </a:lnTo>
                  <a:lnTo>
                    <a:pt x="17626" y="125515"/>
                  </a:lnTo>
                  <a:lnTo>
                    <a:pt x="17830" y="125139"/>
                  </a:lnTo>
                  <a:lnTo>
                    <a:pt x="18011" y="124744"/>
                  </a:lnTo>
                  <a:lnTo>
                    <a:pt x="18166" y="124340"/>
                  </a:lnTo>
                  <a:lnTo>
                    <a:pt x="18283" y="123922"/>
                  </a:lnTo>
                  <a:lnTo>
                    <a:pt x="18370" y="123509"/>
                  </a:lnTo>
                  <a:lnTo>
                    <a:pt x="18400" y="122964"/>
                  </a:lnTo>
                  <a:lnTo>
                    <a:pt x="18351" y="122406"/>
                  </a:lnTo>
                  <a:lnTo>
                    <a:pt x="18253" y="121843"/>
                  </a:lnTo>
                  <a:lnTo>
                    <a:pt x="18139" y="121280"/>
                  </a:lnTo>
                  <a:lnTo>
                    <a:pt x="18037" y="120717"/>
                  </a:lnTo>
                  <a:lnTo>
                    <a:pt x="17962" y="120236"/>
                  </a:lnTo>
                  <a:lnTo>
                    <a:pt x="17879" y="119750"/>
                  </a:lnTo>
                  <a:lnTo>
                    <a:pt x="17694" y="118788"/>
                  </a:lnTo>
                  <a:lnTo>
                    <a:pt x="17592" y="118311"/>
                  </a:lnTo>
                  <a:lnTo>
                    <a:pt x="17486" y="117880"/>
                  </a:lnTo>
                  <a:lnTo>
                    <a:pt x="17138" y="116600"/>
                  </a:lnTo>
                  <a:lnTo>
                    <a:pt x="17029" y="116169"/>
                  </a:lnTo>
                  <a:lnTo>
                    <a:pt x="16942" y="115769"/>
                  </a:lnTo>
                  <a:lnTo>
                    <a:pt x="16779" y="114957"/>
                  </a:lnTo>
                  <a:lnTo>
                    <a:pt x="16632" y="114144"/>
                  </a:lnTo>
                  <a:lnTo>
                    <a:pt x="16436" y="113223"/>
                  </a:lnTo>
                  <a:lnTo>
                    <a:pt x="16394" y="112919"/>
                  </a:lnTo>
                  <a:lnTo>
                    <a:pt x="16387" y="112615"/>
                  </a:lnTo>
                  <a:lnTo>
                    <a:pt x="16428" y="112269"/>
                  </a:lnTo>
                  <a:lnTo>
                    <a:pt x="16504" y="111920"/>
                  </a:lnTo>
                  <a:lnTo>
                    <a:pt x="16617" y="111579"/>
                  </a:lnTo>
                  <a:lnTo>
                    <a:pt x="16753" y="111244"/>
                  </a:lnTo>
                  <a:lnTo>
                    <a:pt x="16908" y="110930"/>
                  </a:lnTo>
                  <a:lnTo>
                    <a:pt x="17063" y="110663"/>
                  </a:lnTo>
                  <a:lnTo>
                    <a:pt x="17244" y="110409"/>
                  </a:lnTo>
                  <a:lnTo>
                    <a:pt x="17437" y="110163"/>
                  </a:lnTo>
                  <a:lnTo>
                    <a:pt x="17641" y="109923"/>
                  </a:lnTo>
                  <a:lnTo>
                    <a:pt x="17852" y="109691"/>
                  </a:lnTo>
                  <a:lnTo>
                    <a:pt x="18121" y="109419"/>
                  </a:lnTo>
                  <a:lnTo>
                    <a:pt x="18408" y="109160"/>
                  </a:lnTo>
                  <a:lnTo>
                    <a:pt x="18702" y="108910"/>
                  </a:lnTo>
                  <a:lnTo>
                    <a:pt x="18998" y="108665"/>
                  </a:lnTo>
                  <a:lnTo>
                    <a:pt x="19289" y="108407"/>
                  </a:lnTo>
                  <a:lnTo>
                    <a:pt x="19576" y="108130"/>
                  </a:lnTo>
                  <a:lnTo>
                    <a:pt x="20139" y="107562"/>
                  </a:lnTo>
                  <a:lnTo>
                    <a:pt x="20430" y="107281"/>
                  </a:lnTo>
                  <a:lnTo>
                    <a:pt x="21232" y="106554"/>
                  </a:lnTo>
                  <a:lnTo>
                    <a:pt x="21489" y="106332"/>
                  </a:lnTo>
                  <a:lnTo>
                    <a:pt x="21761" y="106141"/>
                  </a:lnTo>
                  <a:lnTo>
                    <a:pt x="22048" y="106001"/>
                  </a:lnTo>
                  <a:lnTo>
                    <a:pt x="22282" y="105924"/>
                  </a:lnTo>
                  <a:lnTo>
                    <a:pt x="22531" y="105860"/>
                  </a:lnTo>
                  <a:lnTo>
                    <a:pt x="22784" y="105819"/>
                  </a:lnTo>
                  <a:lnTo>
                    <a:pt x="23026" y="105815"/>
                  </a:lnTo>
                  <a:lnTo>
                    <a:pt x="23245" y="105860"/>
                  </a:lnTo>
                  <a:lnTo>
                    <a:pt x="23461" y="106005"/>
                  </a:lnTo>
                  <a:lnTo>
                    <a:pt x="23642" y="106251"/>
                  </a:lnTo>
                  <a:lnTo>
                    <a:pt x="23967" y="106854"/>
                  </a:lnTo>
                  <a:lnTo>
                    <a:pt x="24148" y="107131"/>
                  </a:lnTo>
                  <a:lnTo>
                    <a:pt x="24465" y="107494"/>
                  </a:lnTo>
                  <a:lnTo>
                    <a:pt x="24806" y="107839"/>
                  </a:lnTo>
                  <a:lnTo>
                    <a:pt x="25158" y="108175"/>
                  </a:lnTo>
                  <a:lnTo>
                    <a:pt x="25513" y="108506"/>
                  </a:lnTo>
                  <a:lnTo>
                    <a:pt x="25857" y="108851"/>
                  </a:lnTo>
                  <a:lnTo>
                    <a:pt x="26132" y="109156"/>
                  </a:lnTo>
                  <a:lnTo>
                    <a:pt x="26669" y="109773"/>
                  </a:lnTo>
                  <a:lnTo>
                    <a:pt x="26946" y="110072"/>
                  </a:lnTo>
                  <a:lnTo>
                    <a:pt x="27244" y="110349"/>
                  </a:lnTo>
                  <a:lnTo>
                    <a:pt x="27501" y="110554"/>
                  </a:lnTo>
                  <a:lnTo>
                    <a:pt x="27773" y="110740"/>
                  </a:lnTo>
                  <a:lnTo>
                    <a:pt x="28049" y="110917"/>
                  </a:lnTo>
                  <a:lnTo>
                    <a:pt x="28321" y="111103"/>
                  </a:lnTo>
                  <a:lnTo>
                    <a:pt x="28585" y="111302"/>
                  </a:lnTo>
                  <a:lnTo>
                    <a:pt x="28808" y="111493"/>
                  </a:lnTo>
                  <a:lnTo>
                    <a:pt x="29020" y="111689"/>
                  </a:lnTo>
                  <a:lnTo>
                    <a:pt x="29235" y="111893"/>
                  </a:lnTo>
                  <a:lnTo>
                    <a:pt x="30388" y="113009"/>
                  </a:lnTo>
                  <a:lnTo>
                    <a:pt x="30566" y="113187"/>
                  </a:lnTo>
                  <a:lnTo>
                    <a:pt x="31200" y="113150"/>
                  </a:lnTo>
                  <a:lnTo>
                    <a:pt x="31518" y="113127"/>
                  </a:lnTo>
                  <a:lnTo>
                    <a:pt x="32150" y="113073"/>
                  </a:lnTo>
                  <a:lnTo>
                    <a:pt x="32592" y="113018"/>
                  </a:lnTo>
                  <a:lnTo>
                    <a:pt x="33030" y="112951"/>
                  </a:lnTo>
                  <a:lnTo>
                    <a:pt x="33910" y="112828"/>
                  </a:lnTo>
                  <a:lnTo>
                    <a:pt x="34352" y="112796"/>
                  </a:lnTo>
                  <a:lnTo>
                    <a:pt x="34920" y="112783"/>
                  </a:lnTo>
                  <a:lnTo>
                    <a:pt x="35486" y="112787"/>
                  </a:lnTo>
                  <a:lnTo>
                    <a:pt x="36053" y="112819"/>
                  </a:lnTo>
                  <a:lnTo>
                    <a:pt x="36620" y="112882"/>
                  </a:lnTo>
                  <a:lnTo>
                    <a:pt x="37175" y="112973"/>
                  </a:lnTo>
                  <a:lnTo>
                    <a:pt x="37560" y="113046"/>
                  </a:lnTo>
                  <a:lnTo>
                    <a:pt x="37954" y="113123"/>
                  </a:lnTo>
                  <a:lnTo>
                    <a:pt x="38336" y="113218"/>
                  </a:lnTo>
                  <a:lnTo>
                    <a:pt x="38706" y="113341"/>
                  </a:lnTo>
                  <a:lnTo>
                    <a:pt x="39050" y="113509"/>
                  </a:lnTo>
                  <a:lnTo>
                    <a:pt x="39277" y="113658"/>
                  </a:lnTo>
                  <a:lnTo>
                    <a:pt x="39492" y="113835"/>
                  </a:lnTo>
                  <a:lnTo>
                    <a:pt x="39696" y="114022"/>
                  </a:lnTo>
                  <a:lnTo>
                    <a:pt x="40100" y="114412"/>
                  </a:lnTo>
                  <a:lnTo>
                    <a:pt x="40396" y="114707"/>
                  </a:lnTo>
                  <a:lnTo>
                    <a:pt x="40675" y="115016"/>
                  </a:lnTo>
                  <a:lnTo>
                    <a:pt x="41227" y="115647"/>
                  </a:lnTo>
                  <a:lnTo>
                    <a:pt x="41948" y="116391"/>
                  </a:lnTo>
                  <a:lnTo>
                    <a:pt x="42100" y="116527"/>
                  </a:lnTo>
                  <a:lnTo>
                    <a:pt x="42258" y="116654"/>
                  </a:lnTo>
                  <a:lnTo>
                    <a:pt x="42456" y="116791"/>
                  </a:lnTo>
                  <a:lnTo>
                    <a:pt x="42666" y="116913"/>
                  </a:lnTo>
                  <a:lnTo>
                    <a:pt x="42883" y="117027"/>
                  </a:lnTo>
                  <a:lnTo>
                    <a:pt x="43104" y="117122"/>
                  </a:lnTo>
                  <a:lnTo>
                    <a:pt x="43328" y="117208"/>
                  </a:lnTo>
                  <a:lnTo>
                    <a:pt x="43211" y="116800"/>
                  </a:lnTo>
                  <a:lnTo>
                    <a:pt x="43070" y="116396"/>
                  </a:lnTo>
                  <a:lnTo>
                    <a:pt x="42913" y="115996"/>
                  </a:lnTo>
                  <a:lnTo>
                    <a:pt x="42734" y="115611"/>
                  </a:lnTo>
                  <a:lnTo>
                    <a:pt x="42538" y="115234"/>
                  </a:lnTo>
                  <a:lnTo>
                    <a:pt x="42364" y="114966"/>
                  </a:lnTo>
                  <a:lnTo>
                    <a:pt x="42168" y="114716"/>
                  </a:lnTo>
                  <a:lnTo>
                    <a:pt x="41967" y="114467"/>
                  </a:lnTo>
                  <a:lnTo>
                    <a:pt x="41790" y="114208"/>
                  </a:lnTo>
                  <a:lnTo>
                    <a:pt x="41661" y="113936"/>
                  </a:lnTo>
                  <a:lnTo>
                    <a:pt x="41597" y="113677"/>
                  </a:lnTo>
                  <a:lnTo>
                    <a:pt x="41567" y="113404"/>
                  </a:lnTo>
                  <a:lnTo>
                    <a:pt x="41548" y="112850"/>
                  </a:lnTo>
                  <a:lnTo>
                    <a:pt x="41533" y="112574"/>
                  </a:lnTo>
                  <a:lnTo>
                    <a:pt x="41525" y="112310"/>
                  </a:lnTo>
                  <a:lnTo>
                    <a:pt x="41529" y="112033"/>
                  </a:lnTo>
                  <a:lnTo>
                    <a:pt x="41525" y="111766"/>
                  </a:lnTo>
                  <a:lnTo>
                    <a:pt x="41491" y="111512"/>
                  </a:lnTo>
                  <a:lnTo>
                    <a:pt x="41408" y="111293"/>
                  </a:lnTo>
                  <a:lnTo>
                    <a:pt x="41189" y="111076"/>
                  </a:lnTo>
                  <a:lnTo>
                    <a:pt x="40864" y="110917"/>
                  </a:lnTo>
                  <a:lnTo>
                    <a:pt x="40475" y="110799"/>
                  </a:lnTo>
                  <a:lnTo>
                    <a:pt x="40071" y="110695"/>
                  </a:lnTo>
                  <a:lnTo>
                    <a:pt x="39692" y="110581"/>
                  </a:lnTo>
                  <a:lnTo>
                    <a:pt x="39307" y="110458"/>
                  </a:lnTo>
                  <a:lnTo>
                    <a:pt x="38132" y="110145"/>
                  </a:lnTo>
                  <a:lnTo>
                    <a:pt x="37258" y="109855"/>
                  </a:lnTo>
                  <a:lnTo>
                    <a:pt x="37016" y="109764"/>
                  </a:lnTo>
                  <a:lnTo>
                    <a:pt x="36782" y="109664"/>
                  </a:lnTo>
                  <a:lnTo>
                    <a:pt x="36556" y="109546"/>
                  </a:lnTo>
                  <a:lnTo>
                    <a:pt x="36306" y="109355"/>
                  </a:lnTo>
                  <a:lnTo>
                    <a:pt x="36076" y="109128"/>
                  </a:lnTo>
                  <a:lnTo>
                    <a:pt x="35857" y="108883"/>
                  </a:lnTo>
                  <a:lnTo>
                    <a:pt x="35626" y="108656"/>
                  </a:lnTo>
                  <a:lnTo>
                    <a:pt x="35373" y="108470"/>
                  </a:lnTo>
                  <a:lnTo>
                    <a:pt x="35116" y="108352"/>
                  </a:lnTo>
                  <a:lnTo>
                    <a:pt x="34843" y="108270"/>
                  </a:lnTo>
                  <a:lnTo>
                    <a:pt x="34560" y="108198"/>
                  </a:lnTo>
                  <a:lnTo>
                    <a:pt x="34284" y="108111"/>
                  </a:lnTo>
                  <a:lnTo>
                    <a:pt x="34031" y="107993"/>
                  </a:lnTo>
                  <a:lnTo>
                    <a:pt x="33702" y="107758"/>
                  </a:lnTo>
                  <a:lnTo>
                    <a:pt x="33393" y="107476"/>
                  </a:lnTo>
                  <a:lnTo>
                    <a:pt x="33113" y="107154"/>
                  </a:lnTo>
                  <a:lnTo>
                    <a:pt x="32856" y="106813"/>
                  </a:lnTo>
                  <a:lnTo>
                    <a:pt x="32633" y="106459"/>
                  </a:lnTo>
                  <a:lnTo>
                    <a:pt x="32429" y="106083"/>
                  </a:lnTo>
                  <a:lnTo>
                    <a:pt x="32254" y="105679"/>
                  </a:lnTo>
                  <a:lnTo>
                    <a:pt x="32116" y="105261"/>
                  </a:lnTo>
                  <a:lnTo>
                    <a:pt x="32001" y="104839"/>
                  </a:lnTo>
                  <a:lnTo>
                    <a:pt x="31914" y="104412"/>
                  </a:lnTo>
                  <a:lnTo>
                    <a:pt x="31869" y="104040"/>
                  </a:lnTo>
                  <a:lnTo>
                    <a:pt x="31846" y="103663"/>
                  </a:lnTo>
                  <a:lnTo>
                    <a:pt x="31843" y="103286"/>
                  </a:lnTo>
                  <a:lnTo>
                    <a:pt x="31854" y="102905"/>
                  </a:lnTo>
                  <a:lnTo>
                    <a:pt x="31874" y="102528"/>
                  </a:lnTo>
                  <a:lnTo>
                    <a:pt x="31892" y="102224"/>
                  </a:lnTo>
                  <a:lnTo>
                    <a:pt x="31918" y="101920"/>
                  </a:lnTo>
                  <a:lnTo>
                    <a:pt x="31948" y="101620"/>
                  </a:lnTo>
                  <a:lnTo>
                    <a:pt x="31995" y="101316"/>
                  </a:lnTo>
                  <a:lnTo>
                    <a:pt x="32050" y="101021"/>
                  </a:lnTo>
                  <a:lnTo>
                    <a:pt x="32199" y="100495"/>
                  </a:lnTo>
                  <a:lnTo>
                    <a:pt x="32395" y="99973"/>
                  </a:lnTo>
                  <a:lnTo>
                    <a:pt x="32626" y="99464"/>
                  </a:lnTo>
                  <a:lnTo>
                    <a:pt x="32879" y="98965"/>
                  </a:lnTo>
                  <a:lnTo>
                    <a:pt x="33147" y="98479"/>
                  </a:lnTo>
                  <a:lnTo>
                    <a:pt x="33370" y="98148"/>
                  </a:lnTo>
                  <a:lnTo>
                    <a:pt x="33884" y="97508"/>
                  </a:lnTo>
                  <a:lnTo>
                    <a:pt x="34099" y="97181"/>
                  </a:lnTo>
                  <a:lnTo>
                    <a:pt x="34227" y="96840"/>
                  </a:lnTo>
                  <a:lnTo>
                    <a:pt x="34246" y="96491"/>
                  </a:lnTo>
                  <a:lnTo>
                    <a:pt x="34190" y="96132"/>
                  </a:lnTo>
                  <a:lnTo>
                    <a:pt x="34008" y="95393"/>
                  </a:lnTo>
                  <a:lnTo>
                    <a:pt x="33959" y="95025"/>
                  </a:lnTo>
                  <a:lnTo>
                    <a:pt x="33952" y="94634"/>
                  </a:lnTo>
                  <a:lnTo>
                    <a:pt x="33963" y="94240"/>
                  </a:lnTo>
                  <a:lnTo>
                    <a:pt x="33989" y="93849"/>
                  </a:lnTo>
                  <a:lnTo>
                    <a:pt x="34027" y="93455"/>
                  </a:lnTo>
                  <a:lnTo>
                    <a:pt x="34069" y="93064"/>
                  </a:lnTo>
                  <a:lnTo>
                    <a:pt x="34148" y="92442"/>
                  </a:lnTo>
                  <a:lnTo>
                    <a:pt x="34246" y="91816"/>
                  </a:lnTo>
                  <a:lnTo>
                    <a:pt x="34371" y="91189"/>
                  </a:lnTo>
                  <a:lnTo>
                    <a:pt x="34526" y="90581"/>
                  </a:lnTo>
                  <a:lnTo>
                    <a:pt x="34722" y="89987"/>
                  </a:lnTo>
                  <a:lnTo>
                    <a:pt x="34939" y="89474"/>
                  </a:lnTo>
                  <a:lnTo>
                    <a:pt x="35184" y="88970"/>
                  </a:lnTo>
                  <a:lnTo>
                    <a:pt x="35456" y="88480"/>
                  </a:lnTo>
                  <a:lnTo>
                    <a:pt x="35747" y="87998"/>
                  </a:lnTo>
                  <a:lnTo>
                    <a:pt x="36042" y="87522"/>
                  </a:lnTo>
                  <a:lnTo>
                    <a:pt x="36503" y="86814"/>
                  </a:lnTo>
                  <a:lnTo>
                    <a:pt x="36748" y="86469"/>
                  </a:lnTo>
                  <a:lnTo>
                    <a:pt x="37001" y="86133"/>
                  </a:lnTo>
                  <a:lnTo>
                    <a:pt x="37273" y="85810"/>
                  </a:lnTo>
                  <a:lnTo>
                    <a:pt x="37526" y="85538"/>
                  </a:lnTo>
                  <a:lnTo>
                    <a:pt x="37792" y="85270"/>
                  </a:lnTo>
                  <a:lnTo>
                    <a:pt x="38064" y="85016"/>
                  </a:lnTo>
                  <a:lnTo>
                    <a:pt x="38351" y="84776"/>
                  </a:lnTo>
                  <a:lnTo>
                    <a:pt x="38646" y="84553"/>
                  </a:lnTo>
                  <a:lnTo>
                    <a:pt x="38921" y="84372"/>
                  </a:lnTo>
                  <a:lnTo>
                    <a:pt x="39209" y="84213"/>
                  </a:lnTo>
                  <a:lnTo>
                    <a:pt x="39799" y="83909"/>
                  </a:lnTo>
                  <a:lnTo>
                    <a:pt x="40470" y="83537"/>
                  </a:lnTo>
                  <a:lnTo>
                    <a:pt x="40860" y="83332"/>
                  </a:lnTo>
                  <a:lnTo>
                    <a:pt x="41246" y="83119"/>
                  </a:lnTo>
                  <a:lnTo>
                    <a:pt x="41620" y="82896"/>
                  </a:lnTo>
                  <a:lnTo>
                    <a:pt x="41982" y="82651"/>
                  </a:lnTo>
                  <a:lnTo>
                    <a:pt x="42281" y="82411"/>
                  </a:lnTo>
                  <a:lnTo>
                    <a:pt x="42564" y="82148"/>
                  </a:lnTo>
                  <a:lnTo>
                    <a:pt x="42841" y="81880"/>
                  </a:lnTo>
                  <a:lnTo>
                    <a:pt x="43128" y="81621"/>
                  </a:lnTo>
                  <a:lnTo>
                    <a:pt x="43434" y="81399"/>
                  </a:lnTo>
                  <a:lnTo>
                    <a:pt x="43801" y="81181"/>
                  </a:lnTo>
                  <a:lnTo>
                    <a:pt x="44190" y="80995"/>
                  </a:lnTo>
                  <a:lnTo>
                    <a:pt x="44590" y="80827"/>
                  </a:lnTo>
                  <a:lnTo>
                    <a:pt x="44994" y="80673"/>
                  </a:lnTo>
                  <a:lnTo>
                    <a:pt x="45400" y="80527"/>
                  </a:lnTo>
                  <a:lnTo>
                    <a:pt x="45736" y="80427"/>
                  </a:lnTo>
                  <a:lnTo>
                    <a:pt x="46427" y="80273"/>
                  </a:lnTo>
                  <a:lnTo>
                    <a:pt x="46756" y="80173"/>
                  </a:lnTo>
                  <a:lnTo>
                    <a:pt x="47062" y="80028"/>
                  </a:lnTo>
                  <a:lnTo>
                    <a:pt x="47217" y="79928"/>
                  </a:lnTo>
                  <a:lnTo>
                    <a:pt x="47364" y="79819"/>
                  </a:lnTo>
                  <a:lnTo>
                    <a:pt x="47511" y="79697"/>
                  </a:lnTo>
                  <a:lnTo>
                    <a:pt x="47647" y="79574"/>
                  </a:lnTo>
                  <a:lnTo>
                    <a:pt x="47776" y="79443"/>
                  </a:lnTo>
                  <a:lnTo>
                    <a:pt x="47602" y="78916"/>
                  </a:lnTo>
                  <a:lnTo>
                    <a:pt x="47443" y="78380"/>
                  </a:lnTo>
                  <a:lnTo>
                    <a:pt x="47300" y="77844"/>
                  </a:lnTo>
                  <a:lnTo>
                    <a:pt x="47179" y="77300"/>
                  </a:lnTo>
                  <a:lnTo>
                    <a:pt x="47073" y="76755"/>
                  </a:lnTo>
                  <a:lnTo>
                    <a:pt x="46994" y="76247"/>
                  </a:lnTo>
                  <a:lnTo>
                    <a:pt x="46937" y="75739"/>
                  </a:lnTo>
                  <a:lnTo>
                    <a:pt x="46858" y="74708"/>
                  </a:lnTo>
                  <a:lnTo>
                    <a:pt x="46828" y="74195"/>
                  </a:lnTo>
                  <a:lnTo>
                    <a:pt x="46805" y="73569"/>
                  </a:lnTo>
                  <a:lnTo>
                    <a:pt x="46797" y="72942"/>
                  </a:lnTo>
                  <a:lnTo>
                    <a:pt x="46797" y="72312"/>
                  </a:lnTo>
                  <a:lnTo>
                    <a:pt x="46790" y="71686"/>
                  </a:lnTo>
                  <a:lnTo>
                    <a:pt x="46767" y="71059"/>
                  </a:lnTo>
                  <a:lnTo>
                    <a:pt x="46733" y="70583"/>
                  </a:lnTo>
                  <a:lnTo>
                    <a:pt x="46692" y="70106"/>
                  </a:lnTo>
                  <a:lnTo>
                    <a:pt x="46646" y="69629"/>
                  </a:lnTo>
                  <a:lnTo>
                    <a:pt x="46605" y="69148"/>
                  </a:lnTo>
                  <a:lnTo>
                    <a:pt x="46578" y="68672"/>
                  </a:lnTo>
                  <a:lnTo>
                    <a:pt x="46571" y="68172"/>
                  </a:lnTo>
                  <a:lnTo>
                    <a:pt x="46574" y="67673"/>
                  </a:lnTo>
                  <a:lnTo>
                    <a:pt x="46605" y="66674"/>
                  </a:lnTo>
                  <a:lnTo>
                    <a:pt x="46642" y="65712"/>
                  </a:lnTo>
                  <a:lnTo>
                    <a:pt x="46692" y="64782"/>
                  </a:lnTo>
                  <a:lnTo>
                    <a:pt x="46710" y="64319"/>
                  </a:lnTo>
                  <a:lnTo>
                    <a:pt x="46722" y="63856"/>
                  </a:lnTo>
                  <a:lnTo>
                    <a:pt x="46718" y="63389"/>
                  </a:lnTo>
                  <a:lnTo>
                    <a:pt x="46707" y="62925"/>
                  </a:lnTo>
                  <a:lnTo>
                    <a:pt x="46620" y="60974"/>
                  </a:lnTo>
                  <a:lnTo>
                    <a:pt x="46548" y="59857"/>
                  </a:lnTo>
                  <a:lnTo>
                    <a:pt x="46525" y="59299"/>
                  </a:lnTo>
                  <a:lnTo>
                    <a:pt x="46522" y="58741"/>
                  </a:lnTo>
                  <a:lnTo>
                    <a:pt x="46537" y="58405"/>
                  </a:lnTo>
                  <a:lnTo>
                    <a:pt x="46559" y="58064"/>
                  </a:lnTo>
                  <a:lnTo>
                    <a:pt x="46586" y="57729"/>
                  </a:lnTo>
                  <a:lnTo>
                    <a:pt x="46605" y="57393"/>
                  </a:lnTo>
                  <a:lnTo>
                    <a:pt x="46608" y="57057"/>
                  </a:lnTo>
                  <a:lnTo>
                    <a:pt x="46578" y="56703"/>
                  </a:lnTo>
                  <a:lnTo>
                    <a:pt x="46457" y="55990"/>
                  </a:lnTo>
                  <a:lnTo>
                    <a:pt x="46431" y="55645"/>
                  </a:lnTo>
                  <a:lnTo>
                    <a:pt x="46465" y="55310"/>
                  </a:lnTo>
                  <a:lnTo>
                    <a:pt x="46533" y="55078"/>
                  </a:lnTo>
                  <a:lnTo>
                    <a:pt x="46624" y="54846"/>
                  </a:lnTo>
                  <a:lnTo>
                    <a:pt x="46733" y="54620"/>
                  </a:lnTo>
                  <a:lnTo>
                    <a:pt x="46858" y="54406"/>
                  </a:lnTo>
                  <a:lnTo>
                    <a:pt x="47005" y="54216"/>
                  </a:lnTo>
                  <a:lnTo>
                    <a:pt x="47209" y="54025"/>
                  </a:lnTo>
                  <a:lnTo>
                    <a:pt x="47443" y="53862"/>
                  </a:lnTo>
                  <a:lnTo>
                    <a:pt x="47700" y="53721"/>
                  </a:lnTo>
                  <a:lnTo>
                    <a:pt x="47966" y="53594"/>
                  </a:lnTo>
                  <a:lnTo>
                    <a:pt x="48234" y="53485"/>
                  </a:lnTo>
                  <a:lnTo>
                    <a:pt x="48555" y="53381"/>
                  </a:lnTo>
                  <a:lnTo>
                    <a:pt x="48891" y="53304"/>
                  </a:lnTo>
                  <a:lnTo>
                    <a:pt x="49231" y="53249"/>
                  </a:lnTo>
                  <a:lnTo>
                    <a:pt x="50161" y="53136"/>
                  </a:lnTo>
                  <a:lnTo>
                    <a:pt x="50402" y="53108"/>
                  </a:lnTo>
                  <a:lnTo>
                    <a:pt x="50649" y="53085"/>
                  </a:lnTo>
                  <a:lnTo>
                    <a:pt x="50891" y="53072"/>
                  </a:lnTo>
                  <a:lnTo>
                    <a:pt x="51661" y="53072"/>
                  </a:lnTo>
                  <a:lnTo>
                    <a:pt x="51922" y="53085"/>
                  </a:lnTo>
                  <a:lnTo>
                    <a:pt x="52175" y="53126"/>
                  </a:lnTo>
                  <a:lnTo>
                    <a:pt x="52402" y="53208"/>
                  </a:lnTo>
                  <a:lnTo>
                    <a:pt x="52617" y="53344"/>
                  </a:lnTo>
                  <a:lnTo>
                    <a:pt x="52810" y="53517"/>
                  </a:lnTo>
                  <a:lnTo>
                    <a:pt x="52991" y="53721"/>
                  </a:lnTo>
                  <a:lnTo>
                    <a:pt x="53157" y="53939"/>
                  </a:lnTo>
                  <a:lnTo>
                    <a:pt x="53312" y="54157"/>
                  </a:lnTo>
                  <a:lnTo>
                    <a:pt x="53512" y="54474"/>
                  </a:lnTo>
                  <a:lnTo>
                    <a:pt x="53680" y="54819"/>
                  </a:lnTo>
                  <a:lnTo>
                    <a:pt x="53827" y="55183"/>
                  </a:lnTo>
                  <a:lnTo>
                    <a:pt x="54091" y="55913"/>
                  </a:lnTo>
                  <a:lnTo>
                    <a:pt x="54175" y="56190"/>
                  </a:lnTo>
                  <a:lnTo>
                    <a:pt x="54303" y="56766"/>
                  </a:lnTo>
                  <a:lnTo>
                    <a:pt x="54394" y="57030"/>
                  </a:lnTo>
                  <a:lnTo>
                    <a:pt x="54530" y="57256"/>
                  </a:lnTo>
                  <a:lnTo>
                    <a:pt x="54681" y="57406"/>
                  </a:lnTo>
                  <a:lnTo>
                    <a:pt x="54855" y="57542"/>
                  </a:lnTo>
                  <a:lnTo>
                    <a:pt x="55043" y="57665"/>
                  </a:lnTo>
                  <a:lnTo>
                    <a:pt x="55244" y="57769"/>
                  </a:lnTo>
                  <a:lnTo>
                    <a:pt x="55444" y="57851"/>
                  </a:lnTo>
                  <a:lnTo>
                    <a:pt x="55739" y="57937"/>
                  </a:lnTo>
                  <a:lnTo>
                    <a:pt x="56048" y="57978"/>
                  </a:lnTo>
                  <a:lnTo>
                    <a:pt x="56374" y="57992"/>
                  </a:lnTo>
                  <a:lnTo>
                    <a:pt x="56695" y="57974"/>
                  </a:lnTo>
                  <a:lnTo>
                    <a:pt x="57005" y="57937"/>
                  </a:lnTo>
                  <a:lnTo>
                    <a:pt x="57307" y="57883"/>
                  </a:lnTo>
                  <a:lnTo>
                    <a:pt x="57602" y="57797"/>
                  </a:lnTo>
                  <a:lnTo>
                    <a:pt x="57893" y="57692"/>
                  </a:lnTo>
                  <a:lnTo>
                    <a:pt x="58180" y="57570"/>
                  </a:lnTo>
                  <a:lnTo>
                    <a:pt x="58460" y="57443"/>
                  </a:lnTo>
                  <a:lnTo>
                    <a:pt x="58714" y="57297"/>
                  </a:lnTo>
                  <a:lnTo>
                    <a:pt x="58954" y="57129"/>
                  </a:lnTo>
                  <a:lnTo>
                    <a:pt x="59193" y="56953"/>
                  </a:lnTo>
                  <a:lnTo>
                    <a:pt x="59435" y="56789"/>
                  </a:lnTo>
                  <a:lnTo>
                    <a:pt x="59692" y="56649"/>
                  </a:lnTo>
                  <a:lnTo>
                    <a:pt x="59998" y="56526"/>
                  </a:lnTo>
                  <a:lnTo>
                    <a:pt x="60323" y="56426"/>
                  </a:lnTo>
                  <a:lnTo>
                    <a:pt x="60652" y="56349"/>
                  </a:lnTo>
                  <a:lnTo>
                    <a:pt x="60984" y="56276"/>
                  </a:lnTo>
                  <a:lnTo>
                    <a:pt x="61524" y="56172"/>
                  </a:lnTo>
                  <a:lnTo>
                    <a:pt x="61941" y="56104"/>
                  </a:lnTo>
                  <a:lnTo>
                    <a:pt x="62152" y="56077"/>
                  </a:lnTo>
                  <a:lnTo>
                    <a:pt x="62360" y="56058"/>
                  </a:lnTo>
                  <a:lnTo>
                    <a:pt x="62753" y="56058"/>
                  </a:lnTo>
                  <a:lnTo>
                    <a:pt x="63142" y="56099"/>
                  </a:lnTo>
                  <a:lnTo>
                    <a:pt x="63933" y="56222"/>
                  </a:lnTo>
                  <a:lnTo>
                    <a:pt x="64533" y="56290"/>
                  </a:lnTo>
                  <a:lnTo>
                    <a:pt x="64949" y="56331"/>
                  </a:lnTo>
                  <a:lnTo>
                    <a:pt x="65157" y="56344"/>
                  </a:lnTo>
                  <a:lnTo>
                    <a:pt x="65365" y="56344"/>
                  </a:lnTo>
                  <a:lnTo>
                    <a:pt x="65599" y="56326"/>
                  </a:lnTo>
                  <a:lnTo>
                    <a:pt x="65837" y="56299"/>
                  </a:lnTo>
                  <a:lnTo>
                    <a:pt x="66071" y="56254"/>
                  </a:lnTo>
                  <a:lnTo>
                    <a:pt x="66305" y="56199"/>
                  </a:lnTo>
                  <a:lnTo>
                    <a:pt x="66528" y="56136"/>
                  </a:lnTo>
                  <a:lnTo>
                    <a:pt x="66839" y="55963"/>
                  </a:lnTo>
                  <a:lnTo>
                    <a:pt x="67136" y="55772"/>
                  </a:lnTo>
                  <a:lnTo>
                    <a:pt x="67428" y="55568"/>
                  </a:lnTo>
                  <a:lnTo>
                    <a:pt x="67704" y="55346"/>
                  </a:lnTo>
                  <a:lnTo>
                    <a:pt x="67968" y="55114"/>
                  </a:lnTo>
                  <a:lnTo>
                    <a:pt x="68218" y="54851"/>
                  </a:lnTo>
                  <a:lnTo>
                    <a:pt x="68444" y="54560"/>
                  </a:lnTo>
                  <a:lnTo>
                    <a:pt x="68883" y="53966"/>
                  </a:lnTo>
                  <a:lnTo>
                    <a:pt x="69124" y="53694"/>
                  </a:lnTo>
                  <a:lnTo>
                    <a:pt x="69337" y="53485"/>
                  </a:lnTo>
                  <a:lnTo>
                    <a:pt x="69555" y="53281"/>
                  </a:lnTo>
                  <a:lnTo>
                    <a:pt x="69779" y="53085"/>
                  </a:lnTo>
                  <a:lnTo>
                    <a:pt x="70232" y="52704"/>
                  </a:lnTo>
                  <a:lnTo>
                    <a:pt x="70436" y="52527"/>
                  </a:lnTo>
                  <a:lnTo>
                    <a:pt x="70640" y="52337"/>
                  </a:lnTo>
                  <a:lnTo>
                    <a:pt x="70848" y="52160"/>
                  </a:lnTo>
                  <a:lnTo>
                    <a:pt x="71060" y="52005"/>
                  </a:lnTo>
                  <a:lnTo>
                    <a:pt x="71294" y="51892"/>
                  </a:lnTo>
                  <a:lnTo>
                    <a:pt x="71524" y="51829"/>
                  </a:lnTo>
                  <a:lnTo>
                    <a:pt x="71775" y="51788"/>
                  </a:lnTo>
                  <a:lnTo>
                    <a:pt x="72027" y="51769"/>
                  </a:lnTo>
                  <a:lnTo>
                    <a:pt x="72276" y="51783"/>
                  </a:lnTo>
                  <a:lnTo>
                    <a:pt x="72515" y="51829"/>
                  </a:lnTo>
                  <a:lnTo>
                    <a:pt x="72727" y="51896"/>
                  </a:lnTo>
                  <a:lnTo>
                    <a:pt x="72938" y="51996"/>
                  </a:lnTo>
                  <a:lnTo>
                    <a:pt x="73142" y="52119"/>
                  </a:lnTo>
                  <a:lnTo>
                    <a:pt x="73335" y="52259"/>
                  </a:lnTo>
                  <a:lnTo>
                    <a:pt x="73505" y="52414"/>
                  </a:lnTo>
                  <a:lnTo>
                    <a:pt x="73671" y="52609"/>
                  </a:lnTo>
                  <a:lnTo>
                    <a:pt x="73811" y="52836"/>
                  </a:lnTo>
                  <a:lnTo>
                    <a:pt x="73936" y="53076"/>
                  </a:lnTo>
                  <a:lnTo>
                    <a:pt x="74053" y="53326"/>
                  </a:lnTo>
                  <a:lnTo>
                    <a:pt x="74181" y="53562"/>
                  </a:lnTo>
                  <a:lnTo>
                    <a:pt x="74325" y="53812"/>
                  </a:lnTo>
                  <a:lnTo>
                    <a:pt x="74472" y="54057"/>
                  </a:lnTo>
                  <a:lnTo>
                    <a:pt x="74613" y="54306"/>
                  </a:lnTo>
                  <a:lnTo>
                    <a:pt x="74759" y="54551"/>
                  </a:lnTo>
                  <a:lnTo>
                    <a:pt x="75066" y="55096"/>
                  </a:lnTo>
                  <a:lnTo>
                    <a:pt x="75391" y="55686"/>
                  </a:lnTo>
                  <a:lnTo>
                    <a:pt x="75561" y="55977"/>
                  </a:lnTo>
                  <a:lnTo>
                    <a:pt x="75746" y="56258"/>
                  </a:lnTo>
                  <a:lnTo>
                    <a:pt x="75954" y="56531"/>
                  </a:lnTo>
                  <a:lnTo>
                    <a:pt x="76173" y="56789"/>
                  </a:lnTo>
                  <a:lnTo>
                    <a:pt x="76857" y="57547"/>
                  </a:lnTo>
                  <a:lnTo>
                    <a:pt x="77227" y="57978"/>
                  </a:lnTo>
                  <a:lnTo>
                    <a:pt x="77606" y="58405"/>
                  </a:lnTo>
                  <a:lnTo>
                    <a:pt x="77797" y="58614"/>
                  </a:lnTo>
                  <a:lnTo>
                    <a:pt x="78184" y="59013"/>
                  </a:lnTo>
                  <a:lnTo>
                    <a:pt x="78580" y="59403"/>
                  </a:lnTo>
                  <a:lnTo>
                    <a:pt x="78781" y="59594"/>
                  </a:lnTo>
                  <a:lnTo>
                    <a:pt x="78985" y="59776"/>
                  </a:lnTo>
                  <a:lnTo>
                    <a:pt x="79196" y="59948"/>
                  </a:lnTo>
                  <a:lnTo>
                    <a:pt x="79612" y="60302"/>
                  </a:lnTo>
                  <a:lnTo>
                    <a:pt x="80040" y="60711"/>
                  </a:lnTo>
                  <a:lnTo>
                    <a:pt x="80368" y="61065"/>
                  </a:lnTo>
                  <a:lnTo>
                    <a:pt x="80497" y="61251"/>
                  </a:lnTo>
                  <a:lnTo>
                    <a:pt x="80614" y="61473"/>
                  </a:lnTo>
                  <a:lnTo>
                    <a:pt x="80731" y="61686"/>
                  </a:lnTo>
                  <a:lnTo>
                    <a:pt x="81022" y="61818"/>
                  </a:lnTo>
                  <a:lnTo>
                    <a:pt x="81090" y="61596"/>
                  </a:lnTo>
                  <a:lnTo>
                    <a:pt x="81154" y="61296"/>
                  </a:lnTo>
                  <a:lnTo>
                    <a:pt x="81211" y="60974"/>
                  </a:lnTo>
                  <a:lnTo>
                    <a:pt x="81245" y="60688"/>
                  </a:lnTo>
                  <a:lnTo>
                    <a:pt x="81260" y="60411"/>
                  </a:lnTo>
                  <a:lnTo>
                    <a:pt x="81245" y="60130"/>
                  </a:lnTo>
                  <a:lnTo>
                    <a:pt x="81196" y="59567"/>
                  </a:lnTo>
                  <a:lnTo>
                    <a:pt x="81184" y="59285"/>
                  </a:lnTo>
                  <a:lnTo>
                    <a:pt x="81184" y="58918"/>
                  </a:lnTo>
                  <a:lnTo>
                    <a:pt x="81203" y="58182"/>
                  </a:lnTo>
                  <a:lnTo>
                    <a:pt x="81218" y="57447"/>
                  </a:lnTo>
                  <a:lnTo>
                    <a:pt x="81199" y="56662"/>
                  </a:lnTo>
                  <a:lnTo>
                    <a:pt x="81196" y="56399"/>
                  </a:lnTo>
                  <a:lnTo>
                    <a:pt x="81199" y="55863"/>
                  </a:lnTo>
                  <a:lnTo>
                    <a:pt x="81218" y="55323"/>
                  </a:lnTo>
                  <a:lnTo>
                    <a:pt x="81237" y="55051"/>
                  </a:lnTo>
                  <a:lnTo>
                    <a:pt x="81290" y="54551"/>
                  </a:lnTo>
                  <a:lnTo>
                    <a:pt x="81358" y="54098"/>
                  </a:lnTo>
                  <a:lnTo>
                    <a:pt x="81403" y="53871"/>
                  </a:lnTo>
                  <a:lnTo>
                    <a:pt x="81456" y="53648"/>
                  </a:lnTo>
                  <a:lnTo>
                    <a:pt x="81555" y="53304"/>
                  </a:lnTo>
                  <a:lnTo>
                    <a:pt x="81672" y="52963"/>
                  </a:lnTo>
                  <a:lnTo>
                    <a:pt x="81808" y="52627"/>
                  </a:lnTo>
                  <a:lnTo>
                    <a:pt x="81963" y="52305"/>
                  </a:lnTo>
                  <a:lnTo>
                    <a:pt x="82140" y="51996"/>
                  </a:lnTo>
                  <a:lnTo>
                    <a:pt x="82318" y="51719"/>
                  </a:lnTo>
                  <a:lnTo>
                    <a:pt x="82514" y="51442"/>
                  </a:lnTo>
                  <a:lnTo>
                    <a:pt x="82722" y="51179"/>
                  </a:lnTo>
                  <a:lnTo>
                    <a:pt x="82957" y="50943"/>
                  </a:lnTo>
                  <a:lnTo>
                    <a:pt x="83206" y="50748"/>
                  </a:lnTo>
                  <a:lnTo>
                    <a:pt x="83388" y="50639"/>
                  </a:lnTo>
                  <a:lnTo>
                    <a:pt x="83577" y="50553"/>
                  </a:lnTo>
                  <a:lnTo>
                    <a:pt x="83973" y="50399"/>
                  </a:lnTo>
                  <a:lnTo>
                    <a:pt x="84174" y="50326"/>
                  </a:lnTo>
                  <a:lnTo>
                    <a:pt x="84362" y="50253"/>
                  </a:lnTo>
                  <a:lnTo>
                    <a:pt x="84555" y="50185"/>
                  </a:lnTo>
                  <a:lnTo>
                    <a:pt x="85137" y="49995"/>
                  </a:lnTo>
                  <a:lnTo>
                    <a:pt x="85367" y="49936"/>
                  </a:lnTo>
                  <a:lnTo>
                    <a:pt x="85605" y="49895"/>
                  </a:lnTo>
                  <a:lnTo>
                    <a:pt x="85841" y="49845"/>
                  </a:lnTo>
                  <a:lnTo>
                    <a:pt x="86056" y="49777"/>
                  </a:lnTo>
                  <a:lnTo>
                    <a:pt x="86335" y="49546"/>
                  </a:lnTo>
                  <a:lnTo>
                    <a:pt x="86422" y="49414"/>
                  </a:lnTo>
                  <a:lnTo>
                    <a:pt x="86498" y="49269"/>
                  </a:lnTo>
                  <a:lnTo>
                    <a:pt x="86638" y="48969"/>
                  </a:lnTo>
                  <a:lnTo>
                    <a:pt x="86747" y="48701"/>
                  </a:lnTo>
                  <a:lnTo>
                    <a:pt x="86834" y="48420"/>
                  </a:lnTo>
                  <a:lnTo>
                    <a:pt x="86910" y="48134"/>
                  </a:lnTo>
                  <a:lnTo>
                    <a:pt x="86993" y="47852"/>
                  </a:lnTo>
                  <a:lnTo>
                    <a:pt x="87095" y="47580"/>
                  </a:lnTo>
                  <a:lnTo>
                    <a:pt x="87235" y="47290"/>
                  </a:lnTo>
                  <a:lnTo>
                    <a:pt x="87393" y="47008"/>
                  </a:lnTo>
                  <a:lnTo>
                    <a:pt x="87559" y="46736"/>
                  </a:lnTo>
                  <a:lnTo>
                    <a:pt x="87903" y="46192"/>
                  </a:lnTo>
                  <a:lnTo>
                    <a:pt x="88244" y="45665"/>
                  </a:lnTo>
                  <a:lnTo>
                    <a:pt x="88486" y="45329"/>
                  </a:lnTo>
                  <a:lnTo>
                    <a:pt x="88611" y="45179"/>
                  </a:lnTo>
                  <a:lnTo>
                    <a:pt x="88875" y="44898"/>
                  </a:lnTo>
                  <a:lnTo>
                    <a:pt x="89000" y="44753"/>
                  </a:lnTo>
                  <a:lnTo>
                    <a:pt x="89109" y="44594"/>
                  </a:lnTo>
                  <a:lnTo>
                    <a:pt x="89257" y="44303"/>
                  </a:lnTo>
                  <a:lnTo>
                    <a:pt x="89374" y="43986"/>
                  </a:lnTo>
                  <a:lnTo>
                    <a:pt x="89461" y="43654"/>
                  </a:lnTo>
                  <a:lnTo>
                    <a:pt x="89525" y="43318"/>
                  </a:lnTo>
                  <a:lnTo>
                    <a:pt x="89574" y="42983"/>
                  </a:lnTo>
                  <a:lnTo>
                    <a:pt x="89585" y="42747"/>
                  </a:lnTo>
                  <a:lnTo>
                    <a:pt x="89563" y="42270"/>
                  </a:lnTo>
                  <a:lnTo>
                    <a:pt x="89563" y="42034"/>
                  </a:lnTo>
                  <a:lnTo>
                    <a:pt x="89593" y="41803"/>
                  </a:lnTo>
                  <a:lnTo>
                    <a:pt x="89650" y="41617"/>
                  </a:lnTo>
                  <a:lnTo>
                    <a:pt x="89725" y="41430"/>
                  </a:lnTo>
                  <a:lnTo>
                    <a:pt x="89812" y="41249"/>
                  </a:lnTo>
                  <a:lnTo>
                    <a:pt x="89906" y="41067"/>
                  </a:lnTo>
                  <a:lnTo>
                    <a:pt x="90001" y="40890"/>
                  </a:lnTo>
                  <a:lnTo>
                    <a:pt x="90118" y="40686"/>
                  </a:lnTo>
                  <a:lnTo>
                    <a:pt x="90201" y="40555"/>
                  </a:lnTo>
                  <a:lnTo>
                    <a:pt x="90405" y="40178"/>
                  </a:lnTo>
                  <a:lnTo>
                    <a:pt x="90507" y="39969"/>
                  </a:lnTo>
                  <a:lnTo>
                    <a:pt x="90692" y="39538"/>
                  </a:lnTo>
                  <a:lnTo>
                    <a:pt x="90788" y="39324"/>
                  </a:lnTo>
                  <a:lnTo>
                    <a:pt x="90890" y="39116"/>
                  </a:lnTo>
                  <a:lnTo>
                    <a:pt x="91062" y="38830"/>
                  </a:lnTo>
                  <a:lnTo>
                    <a:pt x="91252" y="38553"/>
                  </a:lnTo>
                  <a:lnTo>
                    <a:pt x="91653" y="38013"/>
                  </a:lnTo>
                  <a:lnTo>
                    <a:pt x="91845" y="37736"/>
                  </a:lnTo>
                  <a:lnTo>
                    <a:pt x="92159" y="37210"/>
                  </a:lnTo>
                  <a:lnTo>
                    <a:pt x="92269" y="37037"/>
                  </a:lnTo>
                  <a:lnTo>
                    <a:pt x="92389" y="36879"/>
                  </a:lnTo>
                  <a:lnTo>
                    <a:pt x="92612" y="36638"/>
                  </a:lnTo>
                  <a:lnTo>
                    <a:pt x="92858" y="36415"/>
                  </a:lnTo>
                  <a:lnTo>
                    <a:pt x="93122" y="36211"/>
                  </a:lnTo>
                  <a:lnTo>
                    <a:pt x="93394" y="36016"/>
                  </a:lnTo>
                  <a:lnTo>
                    <a:pt x="93671" y="35830"/>
                  </a:lnTo>
                  <a:lnTo>
                    <a:pt x="94000" y="35626"/>
                  </a:lnTo>
                  <a:lnTo>
                    <a:pt x="94347" y="35435"/>
                  </a:lnTo>
                  <a:lnTo>
                    <a:pt x="94699" y="35258"/>
                  </a:lnTo>
                  <a:lnTo>
                    <a:pt x="95054" y="35090"/>
                  </a:lnTo>
                  <a:lnTo>
                    <a:pt x="95413" y="34927"/>
                  </a:lnTo>
                  <a:lnTo>
                    <a:pt x="95949" y="34695"/>
                  </a:lnTo>
                  <a:lnTo>
                    <a:pt x="96494" y="34482"/>
                  </a:lnTo>
                  <a:lnTo>
                    <a:pt x="97042" y="34282"/>
                  </a:lnTo>
                  <a:lnTo>
                    <a:pt x="98153" y="33910"/>
                  </a:lnTo>
                  <a:lnTo>
                    <a:pt x="98528" y="33792"/>
                  </a:lnTo>
                  <a:lnTo>
                    <a:pt x="98904" y="33688"/>
                  </a:lnTo>
                  <a:lnTo>
                    <a:pt x="99279" y="33579"/>
                  </a:lnTo>
                  <a:lnTo>
                    <a:pt x="99653" y="33465"/>
                  </a:lnTo>
                  <a:lnTo>
                    <a:pt x="100024" y="33343"/>
                  </a:lnTo>
                  <a:lnTo>
                    <a:pt x="100413" y="33175"/>
                  </a:lnTo>
                  <a:lnTo>
                    <a:pt x="101181" y="32776"/>
                  </a:lnTo>
                  <a:lnTo>
                    <a:pt x="101566" y="32612"/>
                  </a:lnTo>
                  <a:lnTo>
                    <a:pt x="101966" y="32508"/>
                  </a:lnTo>
                  <a:lnTo>
                    <a:pt x="102514" y="32481"/>
                  </a:lnTo>
                  <a:lnTo>
                    <a:pt x="103096" y="32530"/>
                  </a:lnTo>
                  <a:lnTo>
                    <a:pt x="103678" y="32657"/>
                  </a:lnTo>
                  <a:lnTo>
                    <a:pt x="104233" y="32848"/>
                  </a:lnTo>
                  <a:lnTo>
                    <a:pt x="104744" y="33093"/>
                  </a:lnTo>
                  <a:lnTo>
                    <a:pt x="105035" y="33298"/>
                  </a:lnTo>
                  <a:lnTo>
                    <a:pt x="105299" y="33552"/>
                  </a:lnTo>
                  <a:lnTo>
                    <a:pt x="105556" y="33815"/>
                  </a:lnTo>
                  <a:lnTo>
                    <a:pt x="105824" y="34060"/>
                  </a:lnTo>
                  <a:lnTo>
                    <a:pt x="106119" y="34250"/>
                  </a:lnTo>
                  <a:lnTo>
                    <a:pt x="106342" y="34351"/>
                  </a:lnTo>
                  <a:lnTo>
                    <a:pt x="106576" y="34432"/>
                  </a:lnTo>
                  <a:lnTo>
                    <a:pt x="106818" y="34505"/>
                  </a:lnTo>
                  <a:lnTo>
                    <a:pt x="107065" y="34559"/>
                  </a:lnTo>
                  <a:lnTo>
                    <a:pt x="107306" y="34605"/>
                  </a:lnTo>
                  <a:lnTo>
                    <a:pt x="107813" y="34636"/>
                  </a:lnTo>
                  <a:lnTo>
                    <a:pt x="108330" y="34596"/>
                  </a:lnTo>
                  <a:lnTo>
                    <a:pt x="108855" y="34509"/>
                  </a:lnTo>
                  <a:lnTo>
                    <a:pt x="109380" y="34405"/>
                  </a:lnTo>
                  <a:lnTo>
                    <a:pt x="109903" y="34319"/>
                  </a:lnTo>
                  <a:lnTo>
                    <a:pt x="110371" y="34233"/>
                  </a:lnTo>
                  <a:lnTo>
                    <a:pt x="111308" y="34028"/>
                  </a:lnTo>
                  <a:lnTo>
                    <a:pt x="111774" y="33965"/>
                  </a:lnTo>
                  <a:lnTo>
                    <a:pt x="112235" y="33960"/>
                  </a:lnTo>
                  <a:lnTo>
                    <a:pt x="112650" y="33996"/>
                  </a:lnTo>
                  <a:lnTo>
                    <a:pt x="113081" y="34065"/>
                  </a:lnTo>
                  <a:lnTo>
                    <a:pt x="113504" y="34164"/>
                  </a:lnTo>
                  <a:lnTo>
                    <a:pt x="113889" y="34319"/>
                  </a:lnTo>
                  <a:lnTo>
                    <a:pt x="114214" y="34527"/>
                  </a:lnTo>
                  <a:lnTo>
                    <a:pt x="114480" y="34809"/>
                  </a:lnTo>
                  <a:lnTo>
                    <a:pt x="114701" y="35154"/>
                  </a:lnTo>
                  <a:lnTo>
                    <a:pt x="114884" y="35544"/>
                  </a:lnTo>
                  <a:lnTo>
                    <a:pt x="115020" y="35948"/>
                  </a:lnTo>
                  <a:lnTo>
                    <a:pt x="115061" y="36125"/>
                  </a:lnTo>
                  <a:lnTo>
                    <a:pt x="133738" y="35263"/>
                  </a:lnTo>
                  <a:lnTo>
                    <a:pt x="133780" y="35009"/>
                  </a:lnTo>
                  <a:lnTo>
                    <a:pt x="133844" y="34755"/>
                  </a:lnTo>
                  <a:lnTo>
                    <a:pt x="133919" y="34509"/>
                  </a:lnTo>
                  <a:lnTo>
                    <a:pt x="134014" y="34264"/>
                  </a:lnTo>
                  <a:lnTo>
                    <a:pt x="134120" y="34033"/>
                  </a:lnTo>
                  <a:lnTo>
                    <a:pt x="134248" y="33810"/>
                  </a:lnTo>
                  <a:lnTo>
                    <a:pt x="134395" y="33592"/>
                  </a:lnTo>
                  <a:lnTo>
                    <a:pt x="134724" y="33184"/>
                  </a:lnTo>
                  <a:lnTo>
                    <a:pt x="134887" y="32975"/>
                  </a:lnTo>
                  <a:lnTo>
                    <a:pt x="135272" y="32458"/>
                  </a:lnTo>
                  <a:lnTo>
                    <a:pt x="135472" y="32204"/>
                  </a:lnTo>
                  <a:lnTo>
                    <a:pt x="135676" y="31959"/>
                  </a:lnTo>
                  <a:lnTo>
                    <a:pt x="135895" y="31727"/>
                  </a:lnTo>
                  <a:lnTo>
                    <a:pt x="136133" y="31505"/>
                  </a:lnTo>
                  <a:lnTo>
                    <a:pt x="136384" y="31296"/>
                  </a:lnTo>
                  <a:lnTo>
                    <a:pt x="136644" y="31096"/>
                  </a:lnTo>
                  <a:lnTo>
                    <a:pt x="137177" y="30715"/>
                  </a:lnTo>
                  <a:lnTo>
                    <a:pt x="137430" y="30574"/>
                  </a:lnTo>
                  <a:lnTo>
                    <a:pt x="137974" y="30320"/>
                  </a:lnTo>
                  <a:lnTo>
                    <a:pt x="138208" y="30175"/>
                  </a:lnTo>
                  <a:lnTo>
                    <a:pt x="138416" y="29903"/>
                  </a:lnTo>
                  <a:lnTo>
                    <a:pt x="138537" y="29553"/>
                  </a:lnTo>
                  <a:lnTo>
                    <a:pt x="138714" y="29063"/>
                  </a:lnTo>
                  <a:lnTo>
                    <a:pt x="138782" y="28909"/>
                  </a:lnTo>
                  <a:lnTo>
                    <a:pt x="138869" y="28764"/>
                  </a:lnTo>
                  <a:lnTo>
                    <a:pt x="138986" y="28628"/>
                  </a:lnTo>
                  <a:lnTo>
                    <a:pt x="139130" y="28510"/>
                  </a:lnTo>
                  <a:lnTo>
                    <a:pt x="139282" y="28396"/>
                  </a:lnTo>
                  <a:lnTo>
                    <a:pt x="139426" y="28278"/>
                  </a:lnTo>
                  <a:lnTo>
                    <a:pt x="139550" y="28142"/>
                  </a:lnTo>
                  <a:lnTo>
                    <a:pt x="139633" y="28010"/>
                  </a:lnTo>
                  <a:lnTo>
                    <a:pt x="139705" y="27865"/>
                  </a:lnTo>
                  <a:lnTo>
                    <a:pt x="139837" y="27575"/>
                  </a:lnTo>
                  <a:lnTo>
                    <a:pt x="139917" y="27434"/>
                  </a:lnTo>
                  <a:lnTo>
                    <a:pt x="140034" y="27289"/>
                  </a:lnTo>
                  <a:lnTo>
                    <a:pt x="140162" y="27148"/>
                  </a:lnTo>
                  <a:lnTo>
                    <a:pt x="140302" y="27012"/>
                  </a:lnTo>
                  <a:lnTo>
                    <a:pt x="140434" y="26876"/>
                  </a:lnTo>
                  <a:lnTo>
                    <a:pt x="140563" y="26735"/>
                  </a:lnTo>
                  <a:lnTo>
                    <a:pt x="140733" y="26485"/>
                  </a:lnTo>
                  <a:lnTo>
                    <a:pt x="140880" y="26222"/>
                  </a:lnTo>
                  <a:lnTo>
                    <a:pt x="141025" y="25954"/>
                  </a:lnTo>
                  <a:lnTo>
                    <a:pt x="141182" y="25700"/>
                  </a:lnTo>
                  <a:lnTo>
                    <a:pt x="141371" y="25478"/>
                  </a:lnTo>
                  <a:lnTo>
                    <a:pt x="141594" y="25278"/>
                  </a:lnTo>
                  <a:lnTo>
                    <a:pt x="141841" y="25092"/>
                  </a:lnTo>
                  <a:lnTo>
                    <a:pt x="142101" y="24924"/>
                  </a:lnTo>
                  <a:lnTo>
                    <a:pt x="142373" y="24793"/>
                  </a:lnTo>
                  <a:lnTo>
                    <a:pt x="142649" y="24711"/>
                  </a:lnTo>
                  <a:lnTo>
                    <a:pt x="142989" y="24679"/>
                  </a:lnTo>
                  <a:lnTo>
                    <a:pt x="143348" y="24720"/>
                  </a:lnTo>
                  <a:lnTo>
                    <a:pt x="143714" y="24806"/>
                  </a:lnTo>
                  <a:lnTo>
                    <a:pt x="144073" y="24929"/>
                  </a:lnTo>
                  <a:lnTo>
                    <a:pt x="144417" y="25056"/>
                  </a:lnTo>
                  <a:lnTo>
                    <a:pt x="144747" y="25197"/>
                  </a:lnTo>
                  <a:lnTo>
                    <a:pt x="145072" y="25360"/>
                  </a:lnTo>
                  <a:lnTo>
                    <a:pt x="145389" y="25550"/>
                  </a:lnTo>
                  <a:lnTo>
                    <a:pt x="145680" y="25759"/>
                  </a:lnTo>
                  <a:lnTo>
                    <a:pt x="145944" y="25995"/>
                  </a:lnTo>
                  <a:lnTo>
                    <a:pt x="146103" y="26190"/>
                  </a:lnTo>
                  <a:lnTo>
                    <a:pt x="146243" y="26408"/>
                  </a:lnTo>
                  <a:lnTo>
                    <a:pt x="146371" y="26631"/>
                  </a:lnTo>
                  <a:lnTo>
                    <a:pt x="146511" y="26844"/>
                  </a:lnTo>
                  <a:lnTo>
                    <a:pt x="146673" y="27039"/>
                  </a:lnTo>
                  <a:lnTo>
                    <a:pt x="146885" y="27243"/>
                  </a:lnTo>
                  <a:lnTo>
                    <a:pt x="147120" y="27457"/>
                  </a:lnTo>
                  <a:lnTo>
                    <a:pt x="147366" y="27642"/>
                  </a:lnTo>
                  <a:lnTo>
                    <a:pt x="147611" y="27774"/>
                  </a:lnTo>
                  <a:lnTo>
                    <a:pt x="147846" y="27811"/>
                  </a:lnTo>
                  <a:lnTo>
                    <a:pt x="148012" y="27783"/>
                  </a:lnTo>
                  <a:lnTo>
                    <a:pt x="148189" y="27724"/>
                  </a:lnTo>
                  <a:lnTo>
                    <a:pt x="148356" y="27642"/>
                  </a:lnTo>
                  <a:lnTo>
                    <a:pt x="148635" y="27425"/>
                  </a:lnTo>
                  <a:lnTo>
                    <a:pt x="148907" y="26972"/>
                  </a:lnTo>
                  <a:lnTo>
                    <a:pt x="148979" y="26712"/>
                  </a:lnTo>
                  <a:lnTo>
                    <a:pt x="148790" y="25801"/>
                  </a:lnTo>
                  <a:lnTo>
                    <a:pt x="148716" y="25576"/>
                  </a:lnTo>
                  <a:lnTo>
                    <a:pt x="148473" y="24888"/>
                  </a:lnTo>
                  <a:lnTo>
                    <a:pt x="148220" y="24039"/>
                  </a:lnTo>
                  <a:lnTo>
                    <a:pt x="148163" y="23322"/>
                  </a:lnTo>
                  <a:lnTo>
                    <a:pt x="148276" y="22791"/>
                  </a:lnTo>
                  <a:lnTo>
                    <a:pt x="148378" y="22437"/>
                  </a:lnTo>
                  <a:lnTo>
                    <a:pt x="148484" y="22088"/>
                  </a:lnTo>
                  <a:lnTo>
                    <a:pt x="148601" y="21738"/>
                  </a:lnTo>
                  <a:lnTo>
                    <a:pt x="148726" y="21398"/>
                  </a:lnTo>
                  <a:lnTo>
                    <a:pt x="148858" y="21053"/>
                  </a:lnTo>
                  <a:lnTo>
                    <a:pt x="148960" y="20812"/>
                  </a:lnTo>
                  <a:lnTo>
                    <a:pt x="149175" y="20331"/>
                  </a:lnTo>
                  <a:lnTo>
                    <a:pt x="149290" y="20091"/>
                  </a:lnTo>
                  <a:lnTo>
                    <a:pt x="149679" y="19310"/>
                  </a:lnTo>
                  <a:lnTo>
                    <a:pt x="149977" y="18770"/>
                  </a:lnTo>
                  <a:lnTo>
                    <a:pt x="150075" y="18584"/>
                  </a:lnTo>
                  <a:lnTo>
                    <a:pt x="150181" y="18403"/>
                  </a:lnTo>
                  <a:lnTo>
                    <a:pt x="150295" y="18226"/>
                  </a:lnTo>
                  <a:lnTo>
                    <a:pt x="150415" y="18058"/>
                  </a:lnTo>
                  <a:lnTo>
                    <a:pt x="150567" y="17885"/>
                  </a:lnTo>
                  <a:lnTo>
                    <a:pt x="150729" y="17722"/>
                  </a:lnTo>
                  <a:lnTo>
                    <a:pt x="150899" y="17568"/>
                  </a:lnTo>
                  <a:lnTo>
                    <a:pt x="151080" y="17418"/>
                  </a:lnTo>
                  <a:lnTo>
                    <a:pt x="151258" y="17277"/>
                  </a:lnTo>
                  <a:lnTo>
                    <a:pt x="151443" y="17141"/>
                  </a:lnTo>
                  <a:lnTo>
                    <a:pt x="151632" y="17018"/>
                  </a:lnTo>
                  <a:lnTo>
                    <a:pt x="152021" y="16778"/>
                  </a:lnTo>
                  <a:lnTo>
                    <a:pt x="152211" y="16651"/>
                  </a:lnTo>
                  <a:lnTo>
                    <a:pt x="152869" y="16048"/>
                  </a:lnTo>
                  <a:lnTo>
                    <a:pt x="153059" y="16025"/>
                  </a:lnTo>
                  <a:lnTo>
                    <a:pt x="153318" y="15838"/>
                  </a:lnTo>
                  <a:lnTo>
                    <a:pt x="154168" y="15208"/>
                  </a:lnTo>
                  <a:lnTo>
                    <a:pt x="154462" y="15013"/>
                  </a:lnTo>
                  <a:lnTo>
                    <a:pt x="154766" y="14840"/>
                  </a:lnTo>
                  <a:lnTo>
                    <a:pt x="155112" y="14677"/>
                  </a:lnTo>
                  <a:lnTo>
                    <a:pt x="155472" y="14522"/>
                  </a:lnTo>
                  <a:lnTo>
                    <a:pt x="155839" y="14395"/>
                  </a:lnTo>
                  <a:lnTo>
                    <a:pt x="156209" y="14296"/>
                  </a:lnTo>
                  <a:lnTo>
                    <a:pt x="156583" y="14232"/>
                  </a:lnTo>
                  <a:lnTo>
                    <a:pt x="156821" y="14219"/>
                  </a:lnTo>
                  <a:lnTo>
                    <a:pt x="157066" y="14223"/>
                  </a:lnTo>
                  <a:lnTo>
                    <a:pt x="157546" y="14250"/>
                  </a:lnTo>
                  <a:lnTo>
                    <a:pt x="157919" y="14303"/>
                  </a:lnTo>
                  <a:lnTo>
                    <a:pt x="158145" y="14230"/>
                  </a:lnTo>
                  <a:lnTo>
                    <a:pt x="158443" y="14193"/>
                  </a:lnTo>
                  <a:lnTo>
                    <a:pt x="158658" y="14197"/>
                  </a:lnTo>
                  <a:lnTo>
                    <a:pt x="158908" y="14106"/>
                  </a:lnTo>
                  <a:lnTo>
                    <a:pt x="159040" y="14083"/>
                  </a:lnTo>
                  <a:lnTo>
                    <a:pt x="159214" y="14074"/>
                  </a:lnTo>
                  <a:lnTo>
                    <a:pt x="159350" y="14060"/>
                  </a:lnTo>
                  <a:lnTo>
                    <a:pt x="159531" y="14032"/>
                  </a:lnTo>
                  <a:lnTo>
                    <a:pt x="159659" y="13965"/>
                  </a:lnTo>
                  <a:lnTo>
                    <a:pt x="159946" y="13855"/>
                  </a:lnTo>
                  <a:lnTo>
                    <a:pt x="160419" y="13660"/>
                  </a:lnTo>
                  <a:lnTo>
                    <a:pt x="160634" y="13374"/>
                  </a:lnTo>
                  <a:lnTo>
                    <a:pt x="160812" y="13229"/>
                  </a:lnTo>
                  <a:lnTo>
                    <a:pt x="161005" y="12998"/>
                  </a:lnTo>
                  <a:lnTo>
                    <a:pt x="161436" y="12662"/>
                  </a:lnTo>
                  <a:lnTo>
                    <a:pt x="161637" y="12473"/>
                  </a:lnTo>
                  <a:lnTo>
                    <a:pt x="161945" y="12072"/>
                  </a:lnTo>
                  <a:lnTo>
                    <a:pt x="162070" y="11904"/>
                  </a:lnTo>
                  <a:lnTo>
                    <a:pt x="162316" y="11559"/>
                  </a:lnTo>
                  <a:lnTo>
                    <a:pt x="162531" y="11232"/>
                  </a:lnTo>
                  <a:lnTo>
                    <a:pt x="162716" y="10937"/>
                  </a:lnTo>
                  <a:lnTo>
                    <a:pt x="162897" y="10633"/>
                  </a:lnTo>
                  <a:lnTo>
                    <a:pt x="163057" y="10375"/>
                  </a:lnTo>
                  <a:lnTo>
                    <a:pt x="163231" y="10024"/>
                  </a:lnTo>
                  <a:lnTo>
                    <a:pt x="163306" y="9825"/>
                  </a:lnTo>
                  <a:lnTo>
                    <a:pt x="163359" y="9662"/>
                  </a:lnTo>
                  <a:lnTo>
                    <a:pt x="163400" y="9467"/>
                  </a:lnTo>
                  <a:lnTo>
                    <a:pt x="163494" y="9178"/>
                  </a:lnTo>
                  <a:lnTo>
                    <a:pt x="163589" y="8828"/>
                  </a:lnTo>
                  <a:lnTo>
                    <a:pt x="163661" y="8629"/>
                  </a:lnTo>
                  <a:lnTo>
                    <a:pt x="163755" y="8406"/>
                  </a:lnTo>
                  <a:lnTo>
                    <a:pt x="163789" y="8220"/>
                  </a:lnTo>
                  <a:lnTo>
                    <a:pt x="163989" y="7680"/>
                  </a:lnTo>
                  <a:lnTo>
                    <a:pt x="164114" y="7394"/>
                  </a:lnTo>
                  <a:lnTo>
                    <a:pt x="164208" y="7131"/>
                  </a:lnTo>
                  <a:lnTo>
                    <a:pt x="164344" y="6682"/>
                  </a:lnTo>
                  <a:lnTo>
                    <a:pt x="164409" y="6446"/>
                  </a:lnTo>
                  <a:lnTo>
                    <a:pt x="164601" y="6051"/>
                  </a:lnTo>
                  <a:lnTo>
                    <a:pt x="164862" y="5688"/>
                  </a:lnTo>
                  <a:lnTo>
                    <a:pt x="165142" y="5447"/>
                  </a:lnTo>
                  <a:lnTo>
                    <a:pt x="165377" y="5320"/>
                  </a:lnTo>
                  <a:lnTo>
                    <a:pt x="165562" y="5211"/>
                  </a:lnTo>
                  <a:lnTo>
                    <a:pt x="165811" y="5143"/>
                  </a:lnTo>
                  <a:lnTo>
                    <a:pt x="166171" y="4888"/>
                  </a:lnTo>
                  <a:lnTo>
                    <a:pt x="166417" y="4747"/>
                  </a:lnTo>
                  <a:lnTo>
                    <a:pt x="166660" y="4687"/>
                  </a:lnTo>
                  <a:lnTo>
                    <a:pt x="166906" y="4610"/>
                  </a:lnTo>
                  <a:lnTo>
                    <a:pt x="167107" y="4532"/>
                  </a:lnTo>
                  <a:lnTo>
                    <a:pt x="167395" y="4441"/>
                  </a:lnTo>
                  <a:lnTo>
                    <a:pt x="167827" y="4381"/>
                  </a:lnTo>
                  <a:lnTo>
                    <a:pt x="168009" y="4390"/>
                  </a:lnTo>
                  <a:lnTo>
                    <a:pt x="168280" y="4511"/>
                  </a:lnTo>
                  <a:lnTo>
                    <a:pt x="168435" y="4502"/>
                  </a:lnTo>
                  <a:lnTo>
                    <a:pt x="168581" y="4484"/>
                  </a:lnTo>
                  <a:lnTo>
                    <a:pt x="168669" y="4333"/>
                  </a:lnTo>
                  <a:lnTo>
                    <a:pt x="168956" y="4274"/>
                  </a:lnTo>
                  <a:lnTo>
                    <a:pt x="169138" y="4247"/>
                  </a:lnTo>
                  <a:lnTo>
                    <a:pt x="169455" y="4252"/>
                  </a:lnTo>
                  <a:lnTo>
                    <a:pt x="169798" y="4211"/>
                  </a:lnTo>
                  <a:lnTo>
                    <a:pt x="170111" y="4125"/>
                  </a:lnTo>
                  <a:lnTo>
                    <a:pt x="170357" y="4075"/>
                  </a:lnTo>
                  <a:lnTo>
                    <a:pt x="170764" y="4035"/>
                  </a:lnTo>
                  <a:lnTo>
                    <a:pt x="171523" y="3913"/>
                  </a:lnTo>
                  <a:lnTo>
                    <a:pt x="171844" y="3949"/>
                  </a:lnTo>
                  <a:lnTo>
                    <a:pt x="172312" y="3977"/>
                  </a:lnTo>
                  <a:lnTo>
                    <a:pt x="172557" y="3959"/>
                  </a:lnTo>
                  <a:lnTo>
                    <a:pt x="172882" y="4068"/>
                  </a:lnTo>
                  <a:lnTo>
                    <a:pt x="173139" y="4036"/>
                  </a:lnTo>
                  <a:lnTo>
                    <a:pt x="173422" y="4040"/>
                  </a:lnTo>
                  <a:lnTo>
                    <a:pt x="173815" y="3981"/>
                  </a:lnTo>
                  <a:lnTo>
                    <a:pt x="174545" y="3945"/>
                  </a:lnTo>
                  <a:lnTo>
                    <a:pt x="174847" y="3958"/>
                  </a:lnTo>
                  <a:lnTo>
                    <a:pt x="175093" y="3954"/>
                  </a:lnTo>
                  <a:lnTo>
                    <a:pt x="175357" y="4031"/>
                  </a:lnTo>
                  <a:lnTo>
                    <a:pt x="175640" y="4081"/>
                  </a:lnTo>
                  <a:lnTo>
                    <a:pt x="175853" y="4139"/>
                  </a:lnTo>
                  <a:lnTo>
                    <a:pt x="175943" y="4307"/>
                  </a:lnTo>
                  <a:lnTo>
                    <a:pt x="176091" y="4443"/>
                  </a:lnTo>
                  <a:lnTo>
                    <a:pt x="176132" y="4634"/>
                  </a:lnTo>
                  <a:lnTo>
                    <a:pt x="176375" y="4516"/>
                  </a:lnTo>
                  <a:lnTo>
                    <a:pt x="186249" y="0"/>
                  </a:lnTo>
                  <a:lnTo>
                    <a:pt x="187095" y="3151"/>
                  </a:lnTo>
                  <a:lnTo>
                    <a:pt x="190768" y="9962"/>
                  </a:lnTo>
                  <a:lnTo>
                    <a:pt x="194820" y="17596"/>
                  </a:lnTo>
                  <a:lnTo>
                    <a:pt x="198648" y="26150"/>
                  </a:lnTo>
                  <a:lnTo>
                    <a:pt x="203553" y="37092"/>
                  </a:lnTo>
                  <a:lnTo>
                    <a:pt x="205545" y="41966"/>
                  </a:lnTo>
                  <a:lnTo>
                    <a:pt x="206769" y="46010"/>
                  </a:lnTo>
                  <a:lnTo>
                    <a:pt x="210065" y="54561"/>
                  </a:lnTo>
                  <a:lnTo>
                    <a:pt x="211108" y="56304"/>
                  </a:lnTo>
                  <a:lnTo>
                    <a:pt x="214316" y="59426"/>
                  </a:lnTo>
                  <a:lnTo>
                    <a:pt x="216818" y="63153"/>
                  </a:lnTo>
                  <a:lnTo>
                    <a:pt x="218020" y="66643"/>
                  </a:lnTo>
                  <a:lnTo>
                    <a:pt x="218322" y="71568"/>
                  </a:lnTo>
                  <a:lnTo>
                    <a:pt x="219524" y="76138"/>
                  </a:lnTo>
                  <a:lnTo>
                    <a:pt x="221025" y="78902"/>
                  </a:lnTo>
                  <a:lnTo>
                    <a:pt x="223428" y="82270"/>
                  </a:lnTo>
                  <a:lnTo>
                    <a:pt x="226637" y="84676"/>
                  </a:lnTo>
                  <a:lnTo>
                    <a:pt x="229441" y="86237"/>
                  </a:lnTo>
                  <a:lnTo>
                    <a:pt x="233847" y="87440"/>
                  </a:lnTo>
                  <a:lnTo>
                    <a:pt x="237555" y="88162"/>
                  </a:lnTo>
                  <a:lnTo>
                    <a:pt x="242864" y="90563"/>
                  </a:lnTo>
                  <a:lnTo>
                    <a:pt x="246768" y="92728"/>
                  </a:lnTo>
                  <a:lnTo>
                    <a:pt x="251277" y="95615"/>
                  </a:lnTo>
                  <a:lnTo>
                    <a:pt x="255985" y="98620"/>
                  </a:lnTo>
                  <a:lnTo>
                    <a:pt x="260691" y="102110"/>
                  </a:lnTo>
                  <a:lnTo>
                    <a:pt x="262395" y="104153"/>
                  </a:lnTo>
                  <a:lnTo>
                    <a:pt x="263396" y="107035"/>
                  </a:lnTo>
                  <a:lnTo>
                    <a:pt x="264901" y="110885"/>
                  </a:lnTo>
                  <a:lnTo>
                    <a:pt x="267803" y="113890"/>
                  </a:lnTo>
                  <a:lnTo>
                    <a:pt x="271813" y="116659"/>
                  </a:lnTo>
                  <a:lnTo>
                    <a:pt x="278725" y="120504"/>
                  </a:lnTo>
                  <a:lnTo>
                    <a:pt x="285979" y="124267"/>
                  </a:lnTo>
                  <a:lnTo>
                    <a:pt x="287793" y="125080"/>
                  </a:lnTo>
                  <a:lnTo>
                    <a:pt x="288409" y="125688"/>
                  </a:lnTo>
                  <a:lnTo>
                    <a:pt x="288673" y="126137"/>
                  </a:lnTo>
                  <a:lnTo>
                    <a:pt x="288892" y="126632"/>
                  </a:lnTo>
                  <a:lnTo>
                    <a:pt x="289059" y="127154"/>
                  </a:lnTo>
                  <a:lnTo>
                    <a:pt x="289176" y="127685"/>
                  </a:lnTo>
                  <a:lnTo>
                    <a:pt x="289229" y="128207"/>
                  </a:lnTo>
                  <a:lnTo>
                    <a:pt x="289218" y="128652"/>
                  </a:lnTo>
                  <a:lnTo>
                    <a:pt x="289153" y="129102"/>
                  </a:lnTo>
                  <a:lnTo>
                    <a:pt x="289051" y="129556"/>
                  </a:lnTo>
                  <a:lnTo>
                    <a:pt x="288930" y="130005"/>
                  </a:lnTo>
                  <a:lnTo>
                    <a:pt x="288805" y="130445"/>
                  </a:lnTo>
                  <a:lnTo>
                    <a:pt x="288635" y="130995"/>
                  </a:lnTo>
                  <a:lnTo>
                    <a:pt x="288435" y="131535"/>
                  </a:lnTo>
                  <a:lnTo>
                    <a:pt x="287785" y="133137"/>
                  </a:lnTo>
                  <a:lnTo>
                    <a:pt x="287275" y="134558"/>
                  </a:lnTo>
                  <a:lnTo>
                    <a:pt x="287093" y="135026"/>
                  </a:lnTo>
                  <a:lnTo>
                    <a:pt x="286893" y="135484"/>
                  </a:lnTo>
                  <a:lnTo>
                    <a:pt x="286534" y="136215"/>
                  </a:lnTo>
                  <a:lnTo>
                    <a:pt x="286137" y="136928"/>
                  </a:lnTo>
                  <a:lnTo>
                    <a:pt x="285703" y="137627"/>
                  </a:lnTo>
                  <a:lnTo>
                    <a:pt x="285238" y="138299"/>
                  </a:lnTo>
                  <a:lnTo>
                    <a:pt x="285110" y="138462"/>
                  </a:lnTo>
                  <a:lnTo>
                    <a:pt x="283076" y="141649"/>
                  </a:lnTo>
                  <a:lnTo>
                    <a:pt x="282623" y="142435"/>
                  </a:lnTo>
                  <a:lnTo>
                    <a:pt x="281788" y="143737"/>
                  </a:lnTo>
                  <a:lnTo>
                    <a:pt x="283945" y="144137"/>
                  </a:lnTo>
                  <a:lnTo>
                    <a:pt x="285865" y="143828"/>
                  </a:lnTo>
                  <a:lnTo>
                    <a:pt x="287600" y="142475"/>
                  </a:lnTo>
                  <a:lnTo>
                    <a:pt x="292513" y="133932"/>
                  </a:lnTo>
                  <a:lnTo>
                    <a:pt x="294508" y="132511"/>
                  </a:lnTo>
                  <a:lnTo>
                    <a:pt x="297082" y="132338"/>
                  </a:lnTo>
                  <a:lnTo>
                    <a:pt x="299482" y="133033"/>
                  </a:lnTo>
                  <a:lnTo>
                    <a:pt x="300695" y="135739"/>
                  </a:lnTo>
                  <a:lnTo>
                    <a:pt x="301938" y="137164"/>
                  </a:lnTo>
                  <a:lnTo>
                    <a:pt x="303412" y="137963"/>
                  </a:lnTo>
                  <a:lnTo>
                    <a:pt x="312157" y="138303"/>
                  </a:lnTo>
                  <a:lnTo>
                    <a:pt x="315282" y="138535"/>
                  </a:lnTo>
                  <a:lnTo>
                    <a:pt x="317463" y="138944"/>
                  </a:lnTo>
                  <a:lnTo>
                    <a:pt x="318676" y="139874"/>
                  </a:lnTo>
                  <a:lnTo>
                    <a:pt x="319715" y="141563"/>
                  </a:lnTo>
                  <a:lnTo>
                    <a:pt x="320203" y="144473"/>
                  </a:lnTo>
                  <a:lnTo>
                    <a:pt x="320298" y="148050"/>
                  </a:lnTo>
                  <a:lnTo>
                    <a:pt x="319670" y="151019"/>
                  </a:lnTo>
                  <a:lnTo>
                    <a:pt x="314988" y="158483"/>
                  </a:lnTo>
                  <a:lnTo>
                    <a:pt x="314243" y="160771"/>
                  </a:lnTo>
                  <a:lnTo>
                    <a:pt x="314534" y="163649"/>
                  </a:lnTo>
                  <a:lnTo>
                    <a:pt x="314119" y="166682"/>
                  </a:lnTo>
                  <a:lnTo>
                    <a:pt x="314368" y="169660"/>
                  </a:lnTo>
                  <a:lnTo>
                    <a:pt x="315487" y="171049"/>
                  </a:lnTo>
                  <a:lnTo>
                    <a:pt x="319579" y="170704"/>
                  </a:lnTo>
                  <a:lnTo>
                    <a:pt x="323344" y="171249"/>
                  </a:lnTo>
                  <a:lnTo>
                    <a:pt x="325120" y="172543"/>
                  </a:lnTo>
                  <a:lnTo>
                    <a:pt x="327149" y="173832"/>
                  </a:lnTo>
                  <a:lnTo>
                    <a:pt x="328759" y="174282"/>
                  </a:lnTo>
                  <a:lnTo>
                    <a:pt x="331616" y="172343"/>
                  </a:lnTo>
                  <a:lnTo>
                    <a:pt x="333143" y="170554"/>
                  </a:lnTo>
                  <a:lnTo>
                    <a:pt x="333767" y="167522"/>
                  </a:lnTo>
                  <a:lnTo>
                    <a:pt x="334054" y="162805"/>
                  </a:lnTo>
                  <a:lnTo>
                    <a:pt x="335293" y="161860"/>
                  </a:lnTo>
                  <a:lnTo>
                    <a:pt x="338812" y="162260"/>
                  </a:lnTo>
                  <a:lnTo>
                    <a:pt x="341623" y="163754"/>
                  </a:lnTo>
                  <a:lnTo>
                    <a:pt x="343717" y="164666"/>
                  </a:lnTo>
                  <a:lnTo>
                    <a:pt x="345705" y="165238"/>
                  </a:lnTo>
                  <a:lnTo>
                    <a:pt x="349326" y="166818"/>
                  </a:lnTo>
                  <a:lnTo>
                    <a:pt x="353305" y="169687"/>
                  </a:lnTo>
                  <a:lnTo>
                    <a:pt x="356476" y="175262"/>
                  </a:lnTo>
                  <a:lnTo>
                    <a:pt x="357186" y="176275"/>
                  </a:lnTo>
                  <a:lnTo>
                    <a:pt x="362095" y="175567"/>
                  </a:lnTo>
                  <a:lnTo>
                    <a:pt x="363845" y="175662"/>
                  </a:lnTo>
                  <a:lnTo>
                    <a:pt x="367027" y="176856"/>
                  </a:lnTo>
                  <a:lnTo>
                    <a:pt x="368977" y="176815"/>
                  </a:lnTo>
                  <a:lnTo>
                    <a:pt x="370689" y="176861"/>
                  </a:lnTo>
                  <a:lnTo>
                    <a:pt x="371392" y="176956"/>
                  </a:lnTo>
                  <a:lnTo>
                    <a:pt x="371778" y="177015"/>
                  </a:lnTo>
                  <a:lnTo>
                    <a:pt x="371763" y="177828"/>
                  </a:lnTo>
                  <a:lnTo>
                    <a:pt x="371698" y="180084"/>
                  </a:lnTo>
                  <a:lnTo>
                    <a:pt x="371608" y="182336"/>
                  </a:lnTo>
                  <a:lnTo>
                    <a:pt x="371551" y="183462"/>
                  </a:lnTo>
                  <a:lnTo>
                    <a:pt x="371517" y="184520"/>
                  </a:lnTo>
                  <a:lnTo>
                    <a:pt x="371517" y="184647"/>
                  </a:lnTo>
                  <a:lnTo>
                    <a:pt x="371494" y="185242"/>
                  </a:lnTo>
                  <a:lnTo>
                    <a:pt x="371453" y="185827"/>
                  </a:lnTo>
                  <a:lnTo>
                    <a:pt x="371385" y="186413"/>
                  </a:lnTo>
                  <a:lnTo>
                    <a:pt x="371309" y="186958"/>
                  </a:lnTo>
                  <a:lnTo>
                    <a:pt x="371267" y="187230"/>
                  </a:lnTo>
                  <a:lnTo>
                    <a:pt x="371207" y="187494"/>
                  </a:lnTo>
                  <a:lnTo>
                    <a:pt x="371116" y="187748"/>
                  </a:lnTo>
                  <a:lnTo>
                    <a:pt x="370984" y="188016"/>
                  </a:lnTo>
                  <a:lnTo>
                    <a:pt x="370818" y="188279"/>
                  </a:lnTo>
                  <a:lnTo>
                    <a:pt x="370629" y="188524"/>
                  </a:lnTo>
                  <a:lnTo>
                    <a:pt x="370421" y="188756"/>
                  </a:lnTo>
                  <a:lnTo>
                    <a:pt x="370202" y="188956"/>
                  </a:lnTo>
                  <a:lnTo>
                    <a:pt x="370005" y="189101"/>
                  </a:lnTo>
                  <a:lnTo>
                    <a:pt x="369794" y="189233"/>
                  </a:lnTo>
                  <a:lnTo>
                    <a:pt x="369574" y="189351"/>
                  </a:lnTo>
                  <a:lnTo>
                    <a:pt x="369348" y="189455"/>
                  </a:lnTo>
                  <a:lnTo>
                    <a:pt x="369121" y="189546"/>
                  </a:lnTo>
                  <a:lnTo>
                    <a:pt x="368751" y="189659"/>
                  </a:lnTo>
                  <a:lnTo>
                    <a:pt x="368369" y="189732"/>
                  </a:lnTo>
                  <a:lnTo>
                    <a:pt x="367972" y="189782"/>
                  </a:lnTo>
                  <a:lnTo>
                    <a:pt x="367575" y="189809"/>
                  </a:lnTo>
                  <a:lnTo>
                    <a:pt x="367182" y="189827"/>
                  </a:lnTo>
                  <a:lnTo>
                    <a:pt x="366861" y="189832"/>
                  </a:lnTo>
                  <a:lnTo>
                    <a:pt x="366540" y="189823"/>
                  </a:lnTo>
                  <a:lnTo>
                    <a:pt x="366219" y="189805"/>
                  </a:lnTo>
                  <a:lnTo>
                    <a:pt x="365897" y="189782"/>
                  </a:lnTo>
                  <a:lnTo>
                    <a:pt x="365576" y="189768"/>
                  </a:lnTo>
                  <a:lnTo>
                    <a:pt x="365183" y="189759"/>
                  </a:lnTo>
                  <a:lnTo>
                    <a:pt x="364786" y="189741"/>
                  </a:lnTo>
                  <a:lnTo>
                    <a:pt x="364393" y="189732"/>
                  </a:lnTo>
                  <a:lnTo>
                    <a:pt x="364000" y="189741"/>
                  </a:lnTo>
                  <a:lnTo>
                    <a:pt x="363607" y="189768"/>
                  </a:lnTo>
                  <a:lnTo>
                    <a:pt x="363218" y="189818"/>
                  </a:lnTo>
                  <a:lnTo>
                    <a:pt x="362832" y="189886"/>
                  </a:lnTo>
                  <a:lnTo>
                    <a:pt x="362447" y="189973"/>
                  </a:lnTo>
                  <a:lnTo>
                    <a:pt x="362065" y="190082"/>
                  </a:lnTo>
                  <a:lnTo>
                    <a:pt x="361699" y="190209"/>
                  </a:lnTo>
                  <a:lnTo>
                    <a:pt x="361324" y="190358"/>
                  </a:lnTo>
                  <a:lnTo>
                    <a:pt x="360950" y="190531"/>
                  </a:lnTo>
                  <a:lnTo>
                    <a:pt x="360591" y="190722"/>
                  </a:lnTo>
                  <a:lnTo>
                    <a:pt x="360251" y="190944"/>
                  </a:lnTo>
                  <a:lnTo>
                    <a:pt x="359949" y="191194"/>
                  </a:lnTo>
                  <a:lnTo>
                    <a:pt x="359741" y="191412"/>
                  </a:lnTo>
                  <a:lnTo>
                    <a:pt x="359552" y="191652"/>
                  </a:lnTo>
                  <a:lnTo>
                    <a:pt x="359374" y="191907"/>
                  </a:lnTo>
                  <a:lnTo>
                    <a:pt x="359212" y="192166"/>
                  </a:lnTo>
                  <a:lnTo>
                    <a:pt x="359061" y="192433"/>
                  </a:lnTo>
                  <a:lnTo>
                    <a:pt x="358894" y="192756"/>
                  </a:lnTo>
                  <a:lnTo>
                    <a:pt x="358755" y="193096"/>
                  </a:lnTo>
                  <a:lnTo>
                    <a:pt x="358384" y="194136"/>
                  </a:lnTo>
                  <a:lnTo>
                    <a:pt x="358237" y="194504"/>
                  </a:lnTo>
                  <a:lnTo>
                    <a:pt x="357950" y="195244"/>
                  </a:lnTo>
                  <a:lnTo>
                    <a:pt x="357821" y="195616"/>
                  </a:lnTo>
                  <a:lnTo>
                    <a:pt x="357708" y="195997"/>
                  </a:lnTo>
                  <a:lnTo>
                    <a:pt x="357613" y="196343"/>
                  </a:lnTo>
                  <a:lnTo>
                    <a:pt x="357523" y="196692"/>
                  </a:lnTo>
                  <a:lnTo>
                    <a:pt x="357447" y="197046"/>
                  </a:lnTo>
                  <a:lnTo>
                    <a:pt x="357402" y="197400"/>
                  </a:lnTo>
                  <a:lnTo>
                    <a:pt x="357394" y="197746"/>
                  </a:lnTo>
                  <a:lnTo>
                    <a:pt x="357424" y="198063"/>
                  </a:lnTo>
                  <a:lnTo>
                    <a:pt x="357477" y="198381"/>
                  </a:lnTo>
                  <a:lnTo>
                    <a:pt x="357560" y="198694"/>
                  </a:lnTo>
                  <a:lnTo>
                    <a:pt x="357666" y="198999"/>
                  </a:lnTo>
                  <a:lnTo>
                    <a:pt x="357802" y="199280"/>
                  </a:lnTo>
                  <a:lnTo>
                    <a:pt x="357927" y="199485"/>
                  </a:lnTo>
                  <a:lnTo>
                    <a:pt x="358071" y="199675"/>
                  </a:lnTo>
                  <a:lnTo>
                    <a:pt x="358229" y="199861"/>
                  </a:lnTo>
                  <a:lnTo>
                    <a:pt x="358396" y="200038"/>
                  </a:lnTo>
                  <a:lnTo>
                    <a:pt x="358566" y="200211"/>
                  </a:lnTo>
                  <a:lnTo>
                    <a:pt x="358755" y="200379"/>
                  </a:lnTo>
                  <a:lnTo>
                    <a:pt x="359367" y="200842"/>
                  </a:lnTo>
                  <a:lnTo>
                    <a:pt x="359560" y="201006"/>
                  </a:lnTo>
                  <a:lnTo>
                    <a:pt x="359809" y="201255"/>
                  </a:lnTo>
                  <a:lnTo>
                    <a:pt x="360051" y="201519"/>
                  </a:lnTo>
                  <a:lnTo>
                    <a:pt x="360278" y="201791"/>
                  </a:lnTo>
                  <a:lnTo>
                    <a:pt x="360485" y="202077"/>
                  </a:lnTo>
                  <a:lnTo>
                    <a:pt x="360667" y="202377"/>
                  </a:lnTo>
                  <a:lnTo>
                    <a:pt x="360788" y="202622"/>
                  </a:lnTo>
                  <a:lnTo>
                    <a:pt x="360894" y="202881"/>
                  </a:lnTo>
                  <a:lnTo>
                    <a:pt x="360988" y="203139"/>
                  </a:lnTo>
                  <a:lnTo>
                    <a:pt x="361071" y="203407"/>
                  </a:lnTo>
                  <a:lnTo>
                    <a:pt x="361147" y="203675"/>
                  </a:lnTo>
                  <a:lnTo>
                    <a:pt x="361256" y="204161"/>
                  </a:lnTo>
                  <a:lnTo>
                    <a:pt x="361324" y="204656"/>
                  </a:lnTo>
                  <a:lnTo>
                    <a:pt x="361366" y="205164"/>
                  </a:lnTo>
                  <a:lnTo>
                    <a:pt x="361392" y="205668"/>
                  </a:lnTo>
                  <a:lnTo>
                    <a:pt x="361434" y="206622"/>
                  </a:lnTo>
                  <a:lnTo>
                    <a:pt x="361449" y="207076"/>
                  </a:lnTo>
                  <a:lnTo>
                    <a:pt x="361449" y="207525"/>
                  </a:lnTo>
                  <a:lnTo>
                    <a:pt x="361434" y="207975"/>
                  </a:lnTo>
                  <a:lnTo>
                    <a:pt x="361392" y="208420"/>
                  </a:lnTo>
                  <a:lnTo>
                    <a:pt x="361340" y="208751"/>
                  </a:lnTo>
                  <a:lnTo>
                    <a:pt x="361272" y="209083"/>
                  </a:lnTo>
                  <a:lnTo>
                    <a:pt x="361196" y="209410"/>
                  </a:lnTo>
                  <a:lnTo>
                    <a:pt x="361113" y="209741"/>
                  </a:lnTo>
                  <a:lnTo>
                    <a:pt x="361022" y="210064"/>
                  </a:lnTo>
                  <a:lnTo>
                    <a:pt x="360845" y="210717"/>
                  </a:lnTo>
                  <a:lnTo>
                    <a:pt x="360746" y="211040"/>
                  </a:lnTo>
                  <a:lnTo>
                    <a:pt x="360633" y="211358"/>
                  </a:lnTo>
                  <a:lnTo>
                    <a:pt x="360501" y="211662"/>
                  </a:lnTo>
                  <a:lnTo>
                    <a:pt x="360338" y="211952"/>
                  </a:lnTo>
                  <a:lnTo>
                    <a:pt x="360145" y="212225"/>
                  </a:lnTo>
                  <a:lnTo>
                    <a:pt x="359941" y="212493"/>
                  </a:lnTo>
                  <a:lnTo>
                    <a:pt x="359749" y="212770"/>
                  </a:lnTo>
                  <a:lnTo>
                    <a:pt x="359586" y="213056"/>
                  </a:lnTo>
                  <a:lnTo>
                    <a:pt x="359454" y="213374"/>
                  </a:lnTo>
                  <a:lnTo>
                    <a:pt x="359340" y="213701"/>
                  </a:lnTo>
                  <a:lnTo>
                    <a:pt x="359242" y="214032"/>
                  </a:lnTo>
                  <a:lnTo>
                    <a:pt x="359065" y="214704"/>
                  </a:lnTo>
                  <a:lnTo>
                    <a:pt x="358974" y="215090"/>
                  </a:lnTo>
                  <a:lnTo>
                    <a:pt x="358830" y="215871"/>
                  </a:lnTo>
                  <a:lnTo>
                    <a:pt x="358751" y="216261"/>
                  </a:lnTo>
                  <a:lnTo>
                    <a:pt x="358649" y="216638"/>
                  </a:lnTo>
                  <a:lnTo>
                    <a:pt x="358558" y="216911"/>
                  </a:lnTo>
                  <a:lnTo>
                    <a:pt x="358456" y="217179"/>
                  </a:lnTo>
                  <a:lnTo>
                    <a:pt x="358346" y="217447"/>
                  </a:lnTo>
                  <a:lnTo>
                    <a:pt x="358233" y="217710"/>
                  </a:lnTo>
                  <a:lnTo>
                    <a:pt x="358010" y="218259"/>
                  </a:lnTo>
                  <a:lnTo>
                    <a:pt x="357791" y="218827"/>
                  </a:lnTo>
                  <a:lnTo>
                    <a:pt x="357662" y="219104"/>
                  </a:lnTo>
                  <a:lnTo>
                    <a:pt x="357519" y="219367"/>
                  </a:lnTo>
                  <a:lnTo>
                    <a:pt x="357311" y="219690"/>
                  </a:lnTo>
                  <a:lnTo>
                    <a:pt x="357077" y="220003"/>
                  </a:lnTo>
                  <a:lnTo>
                    <a:pt x="356820" y="220303"/>
                  </a:lnTo>
                  <a:lnTo>
                    <a:pt x="356544" y="220566"/>
                  </a:lnTo>
                  <a:lnTo>
                    <a:pt x="356241" y="220788"/>
                  </a:lnTo>
                  <a:lnTo>
                    <a:pt x="355950" y="220938"/>
                  </a:lnTo>
                  <a:lnTo>
                    <a:pt x="355633" y="221047"/>
                  </a:lnTo>
                  <a:lnTo>
                    <a:pt x="354968" y="221224"/>
                  </a:lnTo>
                  <a:lnTo>
                    <a:pt x="354643" y="221333"/>
                  </a:lnTo>
                  <a:lnTo>
                    <a:pt x="354337" y="221456"/>
                  </a:lnTo>
                  <a:lnTo>
                    <a:pt x="354031" y="221588"/>
                  </a:lnTo>
                  <a:lnTo>
                    <a:pt x="353426" y="221860"/>
                  </a:lnTo>
                  <a:lnTo>
                    <a:pt x="353124" y="222001"/>
                  </a:lnTo>
                  <a:lnTo>
                    <a:pt x="352428" y="222332"/>
                  </a:lnTo>
                  <a:lnTo>
                    <a:pt x="351907" y="222605"/>
                  </a:lnTo>
                  <a:lnTo>
                    <a:pt x="351740" y="222759"/>
                  </a:lnTo>
                  <a:lnTo>
                    <a:pt x="351608" y="222941"/>
                  </a:lnTo>
                  <a:lnTo>
                    <a:pt x="351525" y="223100"/>
                  </a:lnTo>
                  <a:lnTo>
                    <a:pt x="351423" y="223354"/>
                  </a:lnTo>
                  <a:lnTo>
                    <a:pt x="351385" y="223563"/>
                  </a:lnTo>
                  <a:lnTo>
                    <a:pt x="351397" y="223803"/>
                  </a:lnTo>
                  <a:lnTo>
                    <a:pt x="351461" y="224058"/>
                  </a:lnTo>
                  <a:lnTo>
                    <a:pt x="351570" y="224312"/>
                  </a:lnTo>
                  <a:lnTo>
                    <a:pt x="351665" y="224471"/>
                  </a:lnTo>
                  <a:lnTo>
                    <a:pt x="352175" y="224789"/>
                  </a:lnTo>
                  <a:lnTo>
                    <a:pt x="352345" y="224889"/>
                  </a:lnTo>
                  <a:lnTo>
                    <a:pt x="352519" y="224979"/>
                  </a:lnTo>
                  <a:lnTo>
                    <a:pt x="352814" y="225125"/>
                  </a:lnTo>
                  <a:lnTo>
                    <a:pt x="353120" y="225247"/>
                  </a:lnTo>
                  <a:lnTo>
                    <a:pt x="353430" y="225352"/>
                  </a:lnTo>
                  <a:lnTo>
                    <a:pt x="353743" y="225429"/>
                  </a:lnTo>
                  <a:lnTo>
                    <a:pt x="354057" y="225474"/>
                  </a:lnTo>
                  <a:lnTo>
                    <a:pt x="354435" y="225483"/>
                  </a:lnTo>
                  <a:lnTo>
                    <a:pt x="354821" y="225447"/>
                  </a:lnTo>
                  <a:lnTo>
                    <a:pt x="355036" y="225406"/>
                  </a:lnTo>
                  <a:lnTo>
                    <a:pt x="355051" y="225651"/>
                  </a:lnTo>
                  <a:lnTo>
                    <a:pt x="355059" y="225897"/>
                  </a:lnTo>
                  <a:lnTo>
                    <a:pt x="355051" y="226237"/>
                  </a:lnTo>
                  <a:lnTo>
                    <a:pt x="355036" y="226451"/>
                  </a:lnTo>
                  <a:lnTo>
                    <a:pt x="355006" y="226773"/>
                  </a:lnTo>
                  <a:lnTo>
                    <a:pt x="355006" y="226936"/>
                  </a:lnTo>
                  <a:lnTo>
                    <a:pt x="355013" y="227100"/>
                  </a:lnTo>
                  <a:lnTo>
                    <a:pt x="355040" y="227445"/>
                  </a:lnTo>
                  <a:lnTo>
                    <a:pt x="355055" y="227677"/>
                  </a:lnTo>
                  <a:lnTo>
                    <a:pt x="355078" y="227940"/>
                  </a:lnTo>
                  <a:lnTo>
                    <a:pt x="355085" y="228072"/>
                  </a:lnTo>
                  <a:lnTo>
                    <a:pt x="355089" y="228203"/>
                  </a:lnTo>
                  <a:lnTo>
                    <a:pt x="355089" y="228330"/>
                  </a:lnTo>
                  <a:lnTo>
                    <a:pt x="355074" y="228503"/>
                  </a:lnTo>
                  <a:lnTo>
                    <a:pt x="355047" y="228675"/>
                  </a:lnTo>
                  <a:lnTo>
                    <a:pt x="354972" y="229011"/>
                  </a:lnTo>
                  <a:lnTo>
                    <a:pt x="354904" y="229275"/>
                  </a:lnTo>
                  <a:lnTo>
                    <a:pt x="354851" y="229466"/>
                  </a:lnTo>
                  <a:lnTo>
                    <a:pt x="354790" y="229656"/>
                  </a:lnTo>
                  <a:lnTo>
                    <a:pt x="354654" y="229997"/>
                  </a:lnTo>
                  <a:lnTo>
                    <a:pt x="354499" y="230328"/>
                  </a:lnTo>
                  <a:lnTo>
                    <a:pt x="354288" y="230773"/>
                  </a:lnTo>
                  <a:lnTo>
                    <a:pt x="354227" y="230964"/>
                  </a:lnTo>
                  <a:lnTo>
                    <a:pt x="354182" y="231164"/>
                  </a:lnTo>
                  <a:lnTo>
                    <a:pt x="354144" y="231373"/>
                  </a:lnTo>
                  <a:lnTo>
                    <a:pt x="354083" y="231786"/>
                  </a:lnTo>
                  <a:lnTo>
                    <a:pt x="354046" y="232022"/>
                  </a:lnTo>
                  <a:lnTo>
                    <a:pt x="353932" y="232966"/>
                  </a:lnTo>
                  <a:lnTo>
                    <a:pt x="353698" y="234592"/>
                  </a:lnTo>
                  <a:lnTo>
                    <a:pt x="353664" y="234973"/>
                  </a:lnTo>
                  <a:lnTo>
                    <a:pt x="353649" y="235246"/>
                  </a:lnTo>
                  <a:lnTo>
                    <a:pt x="353641" y="235527"/>
                  </a:lnTo>
                  <a:lnTo>
                    <a:pt x="353641" y="235814"/>
                  </a:lnTo>
                  <a:lnTo>
                    <a:pt x="353626" y="236222"/>
                  </a:lnTo>
                  <a:lnTo>
                    <a:pt x="353539" y="237189"/>
                  </a:lnTo>
                  <a:lnTo>
                    <a:pt x="353520" y="237348"/>
                  </a:lnTo>
                  <a:lnTo>
                    <a:pt x="353494" y="237503"/>
                  </a:lnTo>
                  <a:lnTo>
                    <a:pt x="353445" y="237684"/>
                  </a:lnTo>
                  <a:lnTo>
                    <a:pt x="353388" y="237866"/>
                  </a:lnTo>
                  <a:lnTo>
                    <a:pt x="353184" y="238402"/>
                  </a:lnTo>
                  <a:lnTo>
                    <a:pt x="352976" y="238983"/>
                  </a:lnTo>
                  <a:lnTo>
                    <a:pt x="352874" y="239278"/>
                  </a:lnTo>
                  <a:lnTo>
                    <a:pt x="352765" y="239564"/>
                  </a:lnTo>
                  <a:lnTo>
                    <a:pt x="352647" y="239850"/>
                  </a:lnTo>
                  <a:lnTo>
                    <a:pt x="352579" y="240009"/>
                  </a:lnTo>
                  <a:lnTo>
                    <a:pt x="352360" y="240486"/>
                  </a:lnTo>
                  <a:lnTo>
                    <a:pt x="352160" y="240995"/>
                  </a:lnTo>
                  <a:lnTo>
                    <a:pt x="352100" y="241172"/>
                  </a:lnTo>
                  <a:lnTo>
                    <a:pt x="352047" y="241349"/>
                  </a:lnTo>
                  <a:lnTo>
                    <a:pt x="352009" y="241535"/>
                  </a:lnTo>
                  <a:lnTo>
                    <a:pt x="351986" y="241748"/>
                  </a:lnTo>
                  <a:lnTo>
                    <a:pt x="351982" y="241966"/>
                  </a:lnTo>
                  <a:lnTo>
                    <a:pt x="351990" y="242184"/>
                  </a:lnTo>
                  <a:lnTo>
                    <a:pt x="352028" y="242625"/>
                  </a:lnTo>
                  <a:lnTo>
                    <a:pt x="352062" y="242879"/>
                  </a:lnTo>
                  <a:lnTo>
                    <a:pt x="352103" y="243129"/>
                  </a:lnTo>
                  <a:lnTo>
                    <a:pt x="352209" y="243633"/>
                  </a:lnTo>
                  <a:lnTo>
                    <a:pt x="352254" y="243883"/>
                  </a:lnTo>
                  <a:lnTo>
                    <a:pt x="352315" y="244259"/>
                  </a:lnTo>
                  <a:lnTo>
                    <a:pt x="352368" y="244632"/>
                  </a:lnTo>
                  <a:lnTo>
                    <a:pt x="352390" y="244822"/>
                  </a:lnTo>
                  <a:lnTo>
                    <a:pt x="352424" y="245195"/>
                  </a:lnTo>
                  <a:lnTo>
                    <a:pt x="352443" y="245567"/>
                  </a:lnTo>
                  <a:lnTo>
                    <a:pt x="352451" y="245944"/>
                  </a:lnTo>
                  <a:lnTo>
                    <a:pt x="352455" y="246698"/>
                  </a:lnTo>
                  <a:lnTo>
                    <a:pt x="352458" y="246830"/>
                  </a:lnTo>
                  <a:lnTo>
                    <a:pt x="352458" y="247229"/>
                  </a:lnTo>
                  <a:lnTo>
                    <a:pt x="352455" y="247365"/>
                  </a:lnTo>
                  <a:lnTo>
                    <a:pt x="352455" y="247624"/>
                  </a:lnTo>
                  <a:lnTo>
                    <a:pt x="352443" y="248401"/>
                  </a:lnTo>
                  <a:lnTo>
                    <a:pt x="352417" y="249304"/>
                  </a:lnTo>
                  <a:lnTo>
                    <a:pt x="352402" y="249518"/>
                  </a:lnTo>
                  <a:lnTo>
                    <a:pt x="352372" y="249727"/>
                  </a:lnTo>
                  <a:lnTo>
                    <a:pt x="352292" y="250045"/>
                  </a:lnTo>
                  <a:lnTo>
                    <a:pt x="352243" y="250204"/>
                  </a:lnTo>
                  <a:lnTo>
                    <a:pt x="352190" y="250358"/>
                  </a:lnTo>
                  <a:lnTo>
                    <a:pt x="351589" y="251366"/>
                  </a:lnTo>
                  <a:lnTo>
                    <a:pt x="351317" y="251688"/>
                  </a:lnTo>
                  <a:lnTo>
                    <a:pt x="351060" y="252074"/>
                  </a:lnTo>
                  <a:lnTo>
                    <a:pt x="351007" y="252242"/>
                  </a:lnTo>
                  <a:lnTo>
                    <a:pt x="350992" y="252447"/>
                  </a:lnTo>
                  <a:lnTo>
                    <a:pt x="351007" y="252656"/>
                  </a:lnTo>
                  <a:lnTo>
                    <a:pt x="351056" y="252851"/>
                  </a:lnTo>
                  <a:lnTo>
                    <a:pt x="351136" y="253010"/>
                  </a:lnTo>
                  <a:lnTo>
                    <a:pt x="350895" y="253324"/>
                  </a:lnTo>
                  <a:lnTo>
                    <a:pt x="350721" y="253738"/>
                  </a:lnTo>
                  <a:lnTo>
                    <a:pt x="350547" y="254381"/>
                  </a:lnTo>
                  <a:lnTo>
                    <a:pt x="350170" y="254976"/>
                  </a:lnTo>
                  <a:lnTo>
                    <a:pt x="349850" y="255800"/>
                  </a:lnTo>
                  <a:lnTo>
                    <a:pt x="349501" y="256353"/>
                  </a:lnTo>
                  <a:lnTo>
                    <a:pt x="349127" y="257108"/>
                  </a:lnTo>
                  <a:lnTo>
                    <a:pt x="349044" y="257939"/>
                  </a:lnTo>
                  <a:lnTo>
                    <a:pt x="349054" y="258700"/>
                  </a:lnTo>
                  <a:lnTo>
                    <a:pt x="349133" y="259335"/>
                  </a:lnTo>
                  <a:lnTo>
                    <a:pt x="349081" y="259773"/>
                  </a:lnTo>
                  <a:lnTo>
                    <a:pt x="348833" y="260126"/>
                  </a:lnTo>
                  <a:lnTo>
                    <a:pt x="348666" y="260216"/>
                  </a:lnTo>
                  <a:lnTo>
                    <a:pt x="348691" y="260462"/>
                  </a:lnTo>
                  <a:lnTo>
                    <a:pt x="348501" y="261081"/>
                  </a:lnTo>
                  <a:lnTo>
                    <a:pt x="348103" y="261769"/>
                  </a:lnTo>
                  <a:lnTo>
                    <a:pt x="348105" y="262404"/>
                  </a:lnTo>
                  <a:lnTo>
                    <a:pt x="348021" y="263276"/>
                  </a:lnTo>
                  <a:lnTo>
                    <a:pt x="347607" y="263965"/>
                  </a:lnTo>
                  <a:lnTo>
                    <a:pt x="347320" y="264961"/>
                  </a:lnTo>
                  <a:lnTo>
                    <a:pt x="346919" y="265883"/>
                  </a:lnTo>
                  <a:lnTo>
                    <a:pt x="346599" y="266850"/>
                  </a:lnTo>
                  <a:lnTo>
                    <a:pt x="346150" y="268055"/>
                  </a:lnTo>
                  <a:lnTo>
                    <a:pt x="345842" y="269145"/>
                  </a:lnTo>
                  <a:lnTo>
                    <a:pt x="345604" y="269927"/>
                  </a:lnTo>
                  <a:lnTo>
                    <a:pt x="345081" y="271108"/>
                  </a:lnTo>
                  <a:lnTo>
                    <a:pt x="344605" y="271436"/>
                  </a:lnTo>
                  <a:lnTo>
                    <a:pt x="344149" y="271966"/>
                  </a:lnTo>
                  <a:lnTo>
                    <a:pt x="343628" y="272982"/>
                  </a:lnTo>
                  <a:lnTo>
                    <a:pt x="343429" y="273517"/>
                  </a:lnTo>
                  <a:lnTo>
                    <a:pt x="343190" y="274246"/>
                  </a:lnTo>
                  <a:lnTo>
                    <a:pt x="342862" y="275115"/>
                  </a:lnTo>
                  <a:lnTo>
                    <a:pt x="342237" y="276235"/>
                  </a:lnTo>
                  <a:lnTo>
                    <a:pt x="341882" y="277574"/>
                  </a:lnTo>
                  <a:lnTo>
                    <a:pt x="341263" y="279619"/>
                  </a:lnTo>
                  <a:lnTo>
                    <a:pt x="341026" y="280909"/>
                  </a:lnTo>
                  <a:lnTo>
                    <a:pt x="340470" y="281791"/>
                  </a:lnTo>
                  <a:lnTo>
                    <a:pt x="339940" y="283483"/>
                  </a:lnTo>
                  <a:lnTo>
                    <a:pt x="339482" y="284778"/>
                  </a:lnTo>
                  <a:lnTo>
                    <a:pt x="339183" y="285979"/>
                  </a:lnTo>
                  <a:lnTo>
                    <a:pt x="338845" y="287503"/>
                  </a:lnTo>
                  <a:lnTo>
                    <a:pt x="338516" y="288130"/>
                  </a:lnTo>
                  <a:lnTo>
                    <a:pt x="337882" y="288975"/>
                  </a:lnTo>
                  <a:lnTo>
                    <a:pt x="336624" y="289854"/>
                  </a:lnTo>
                  <a:lnTo>
                    <a:pt x="335893" y="290855"/>
                  </a:lnTo>
                  <a:lnTo>
                    <a:pt x="335002" y="291799"/>
                  </a:lnTo>
                  <a:lnTo>
                    <a:pt x="334002" y="292669"/>
                  </a:lnTo>
                  <a:lnTo>
                    <a:pt x="333140" y="293920"/>
                  </a:lnTo>
                  <a:lnTo>
                    <a:pt x="332361" y="295474"/>
                  </a:lnTo>
                  <a:lnTo>
                    <a:pt x="331772" y="297711"/>
                  </a:lnTo>
                  <a:lnTo>
                    <a:pt x="331895" y="297973"/>
                  </a:lnTo>
                  <a:lnTo>
                    <a:pt x="332026" y="298112"/>
                  </a:lnTo>
                  <a:lnTo>
                    <a:pt x="332092" y="298362"/>
                  </a:lnTo>
                  <a:lnTo>
                    <a:pt x="332011" y="298628"/>
                  </a:lnTo>
                  <a:lnTo>
                    <a:pt x="331678" y="298850"/>
                  </a:lnTo>
                  <a:lnTo>
                    <a:pt x="331211" y="299609"/>
                  </a:lnTo>
                  <a:lnTo>
                    <a:pt x="331213" y="300350"/>
                  </a:lnTo>
                  <a:lnTo>
                    <a:pt x="331035" y="301251"/>
                  </a:lnTo>
                  <a:lnTo>
                    <a:pt x="331026" y="302426"/>
                  </a:lnTo>
                  <a:lnTo>
                    <a:pt x="331031" y="302828"/>
                  </a:lnTo>
                  <a:lnTo>
                    <a:pt x="330885" y="303319"/>
                  </a:lnTo>
                  <a:lnTo>
                    <a:pt x="330289" y="303825"/>
                  </a:lnTo>
                  <a:lnTo>
                    <a:pt x="329616" y="304457"/>
                  </a:lnTo>
                  <a:lnTo>
                    <a:pt x="329219" y="304956"/>
                  </a:lnTo>
                  <a:lnTo>
                    <a:pt x="328974" y="305510"/>
                  </a:lnTo>
                  <a:lnTo>
                    <a:pt x="328634" y="306028"/>
                  </a:lnTo>
                  <a:lnTo>
                    <a:pt x="327840" y="306164"/>
                  </a:lnTo>
                  <a:lnTo>
                    <a:pt x="326661" y="306523"/>
                  </a:lnTo>
                  <a:lnTo>
                    <a:pt x="325678" y="307009"/>
                  </a:lnTo>
                  <a:lnTo>
                    <a:pt x="325550" y="307100"/>
                  </a:lnTo>
                  <a:lnTo>
                    <a:pt x="325149" y="307272"/>
                  </a:lnTo>
                  <a:lnTo>
                    <a:pt x="324454" y="307409"/>
                  </a:lnTo>
                  <a:lnTo>
                    <a:pt x="323592" y="307540"/>
                  </a:lnTo>
                  <a:lnTo>
                    <a:pt x="322870" y="307867"/>
                  </a:lnTo>
                  <a:lnTo>
                    <a:pt x="322100" y="307840"/>
                  </a:lnTo>
                  <a:lnTo>
                    <a:pt x="320289" y="306932"/>
                  </a:lnTo>
                  <a:lnTo>
                    <a:pt x="319201" y="306782"/>
                  </a:lnTo>
                  <a:lnTo>
                    <a:pt x="318007" y="307200"/>
                  </a:lnTo>
                  <a:lnTo>
                    <a:pt x="317478" y="307495"/>
                  </a:lnTo>
                  <a:lnTo>
                    <a:pt x="316616" y="307822"/>
                  </a:lnTo>
                  <a:lnTo>
                    <a:pt x="316291" y="308758"/>
                  </a:lnTo>
                  <a:lnTo>
                    <a:pt x="316121" y="309716"/>
                  </a:lnTo>
                  <a:lnTo>
                    <a:pt x="315925" y="310738"/>
                  </a:lnTo>
                  <a:lnTo>
                    <a:pt x="315925" y="311414"/>
                  </a:lnTo>
                  <a:lnTo>
                    <a:pt x="315607" y="312032"/>
                  </a:lnTo>
                  <a:lnTo>
                    <a:pt x="314848" y="312427"/>
                  </a:lnTo>
                  <a:lnTo>
                    <a:pt x="314213" y="312813"/>
                  </a:lnTo>
                  <a:lnTo>
                    <a:pt x="313842" y="313004"/>
                  </a:lnTo>
                  <a:lnTo>
                    <a:pt x="312984" y="313513"/>
                  </a:lnTo>
                  <a:lnTo>
                    <a:pt x="311594" y="314162"/>
                  </a:lnTo>
                  <a:lnTo>
                    <a:pt x="310675" y="314866"/>
                  </a:lnTo>
                  <a:lnTo>
                    <a:pt x="309719" y="315370"/>
                  </a:lnTo>
                  <a:lnTo>
                    <a:pt x="308699" y="315753"/>
                  </a:lnTo>
                  <a:lnTo>
                    <a:pt x="307970" y="316443"/>
                  </a:lnTo>
                  <a:lnTo>
                    <a:pt x="305135" y="317365"/>
                  </a:lnTo>
                  <a:lnTo>
                    <a:pt x="304009" y="317873"/>
                  </a:lnTo>
                  <a:lnTo>
                    <a:pt x="302637" y="318601"/>
                  </a:lnTo>
                  <a:lnTo>
                    <a:pt x="301231" y="318976"/>
                  </a:lnTo>
                  <a:lnTo>
                    <a:pt x="300200" y="319621"/>
                  </a:lnTo>
                  <a:lnTo>
                    <a:pt x="300033" y="319703"/>
                  </a:lnTo>
                  <a:lnTo>
                    <a:pt x="299746" y="320053"/>
                  </a:lnTo>
                  <a:lnTo>
                    <a:pt x="298677" y="320957"/>
                  </a:lnTo>
                  <a:lnTo>
                    <a:pt x="297947" y="322828"/>
                  </a:lnTo>
                  <a:lnTo>
                    <a:pt x="297044" y="324581"/>
                  </a:lnTo>
                  <a:lnTo>
                    <a:pt x="296492" y="326326"/>
                  </a:lnTo>
                  <a:lnTo>
                    <a:pt x="296496" y="327669"/>
                  </a:lnTo>
                  <a:lnTo>
                    <a:pt x="295638" y="328592"/>
                  </a:lnTo>
                  <a:lnTo>
                    <a:pt x="295242" y="329841"/>
                  </a:lnTo>
                  <a:lnTo>
                    <a:pt x="294663" y="331825"/>
                  </a:lnTo>
                  <a:lnTo>
                    <a:pt x="294588" y="333180"/>
                  </a:lnTo>
                  <a:lnTo>
                    <a:pt x="296591" y="333462"/>
                  </a:lnTo>
                  <a:lnTo>
                    <a:pt x="298690" y="333684"/>
                  </a:lnTo>
                  <a:lnTo>
                    <a:pt x="308346" y="334709"/>
                  </a:lnTo>
                  <a:lnTo>
                    <a:pt x="315929" y="335514"/>
                  </a:lnTo>
                  <a:lnTo>
                    <a:pt x="316700" y="335542"/>
                  </a:lnTo>
                  <a:lnTo>
                    <a:pt x="317482" y="335505"/>
                  </a:lnTo>
                  <a:lnTo>
                    <a:pt x="318268" y="335410"/>
                  </a:lnTo>
                  <a:lnTo>
                    <a:pt x="319039" y="335256"/>
                  </a:lnTo>
                  <a:lnTo>
                    <a:pt x="319784" y="335047"/>
                  </a:lnTo>
                  <a:lnTo>
                    <a:pt x="320037" y="334960"/>
                  </a:lnTo>
                  <a:lnTo>
                    <a:pt x="320536" y="334760"/>
                  </a:lnTo>
                  <a:lnTo>
                    <a:pt x="320777" y="334656"/>
                  </a:lnTo>
                  <a:lnTo>
                    <a:pt x="321019" y="334542"/>
                  </a:lnTo>
                  <a:lnTo>
                    <a:pt x="321148" y="334470"/>
                  </a:lnTo>
                  <a:lnTo>
                    <a:pt x="321507" y="334293"/>
                  </a:lnTo>
                  <a:lnTo>
                    <a:pt x="321741" y="334161"/>
                  </a:lnTo>
                  <a:lnTo>
                    <a:pt x="321983" y="334016"/>
                  </a:lnTo>
                  <a:lnTo>
                    <a:pt x="322860" y="333457"/>
                  </a:lnTo>
                  <a:lnTo>
                    <a:pt x="323151" y="333248"/>
                  </a:lnTo>
                  <a:lnTo>
                    <a:pt x="323570" y="332916"/>
                  </a:lnTo>
                  <a:lnTo>
                    <a:pt x="323843" y="332685"/>
                  </a:lnTo>
                  <a:lnTo>
                    <a:pt x="324107" y="332440"/>
                  </a:lnTo>
                  <a:lnTo>
                    <a:pt x="324360" y="332190"/>
                  </a:lnTo>
                  <a:lnTo>
                    <a:pt x="324602" y="331926"/>
                  </a:lnTo>
                  <a:lnTo>
                    <a:pt x="324953" y="331518"/>
                  </a:lnTo>
                  <a:lnTo>
                    <a:pt x="327965" y="326690"/>
                  </a:lnTo>
                  <a:lnTo>
                    <a:pt x="328317" y="326090"/>
                  </a:lnTo>
                  <a:lnTo>
                    <a:pt x="328608" y="325654"/>
                  </a:lnTo>
                  <a:lnTo>
                    <a:pt x="328925" y="325241"/>
                  </a:lnTo>
                  <a:lnTo>
                    <a:pt x="329262" y="324841"/>
                  </a:lnTo>
                  <a:lnTo>
                    <a:pt x="329621" y="324464"/>
                  </a:lnTo>
                  <a:lnTo>
                    <a:pt x="330267" y="323878"/>
                  </a:lnTo>
                  <a:lnTo>
                    <a:pt x="330679" y="323560"/>
                  </a:lnTo>
                  <a:lnTo>
                    <a:pt x="330962" y="323356"/>
                  </a:lnTo>
                  <a:lnTo>
                    <a:pt x="331408" y="323070"/>
                  </a:lnTo>
                  <a:lnTo>
                    <a:pt x="331699" y="322902"/>
                  </a:lnTo>
                  <a:lnTo>
                    <a:pt x="331858" y="322834"/>
                  </a:lnTo>
                  <a:lnTo>
                    <a:pt x="332323" y="322593"/>
                  </a:lnTo>
                  <a:lnTo>
                    <a:pt x="332803" y="322388"/>
                  </a:lnTo>
                  <a:lnTo>
                    <a:pt x="333290" y="322211"/>
                  </a:lnTo>
                  <a:lnTo>
                    <a:pt x="333789" y="322061"/>
                  </a:lnTo>
                  <a:lnTo>
                    <a:pt x="334296" y="321943"/>
                  </a:lnTo>
                  <a:lnTo>
                    <a:pt x="334810" y="321848"/>
                  </a:lnTo>
                  <a:lnTo>
                    <a:pt x="335671" y="321757"/>
                  </a:lnTo>
                  <a:lnTo>
                    <a:pt x="336019" y="321744"/>
                  </a:lnTo>
                  <a:lnTo>
                    <a:pt x="336541" y="321748"/>
                  </a:lnTo>
                  <a:lnTo>
                    <a:pt x="341627" y="322252"/>
                  </a:lnTo>
                  <a:lnTo>
                    <a:pt x="344171" y="322552"/>
                  </a:lnTo>
                  <a:lnTo>
                    <a:pt x="346730" y="322876"/>
                  </a:lnTo>
                  <a:lnTo>
                    <a:pt x="350935" y="323406"/>
                  </a:lnTo>
                  <a:lnTo>
                    <a:pt x="351563" y="323429"/>
                  </a:lnTo>
                  <a:lnTo>
                    <a:pt x="352817" y="323492"/>
                  </a:lnTo>
                  <a:lnTo>
                    <a:pt x="354998" y="323642"/>
                  </a:lnTo>
                  <a:lnTo>
                    <a:pt x="355463" y="323683"/>
                  </a:lnTo>
                  <a:lnTo>
                    <a:pt x="355924" y="323733"/>
                  </a:lnTo>
                  <a:lnTo>
                    <a:pt x="356378" y="323806"/>
                  </a:lnTo>
                  <a:lnTo>
                    <a:pt x="356808" y="323896"/>
                  </a:lnTo>
                  <a:lnTo>
                    <a:pt x="357239" y="323996"/>
                  </a:lnTo>
                  <a:lnTo>
                    <a:pt x="357666" y="324114"/>
                  </a:lnTo>
                  <a:lnTo>
                    <a:pt x="358086" y="324255"/>
                  </a:lnTo>
                  <a:lnTo>
                    <a:pt x="358494" y="324414"/>
                  </a:lnTo>
                  <a:lnTo>
                    <a:pt x="358740" y="324528"/>
                  </a:lnTo>
                  <a:lnTo>
                    <a:pt x="359231" y="324782"/>
                  </a:lnTo>
                  <a:lnTo>
                    <a:pt x="360153" y="325309"/>
                  </a:lnTo>
                  <a:lnTo>
                    <a:pt x="360633" y="325600"/>
                  </a:lnTo>
                  <a:lnTo>
                    <a:pt x="360931" y="325758"/>
                  </a:lnTo>
                  <a:lnTo>
                    <a:pt x="365126" y="327948"/>
                  </a:lnTo>
                  <a:lnTo>
                    <a:pt x="365599" y="328098"/>
                  </a:lnTo>
                  <a:lnTo>
                    <a:pt x="366237" y="328257"/>
                  </a:lnTo>
                  <a:lnTo>
                    <a:pt x="366891" y="328361"/>
                  </a:lnTo>
                  <a:lnTo>
                    <a:pt x="367382" y="328406"/>
                  </a:lnTo>
                  <a:lnTo>
                    <a:pt x="368044" y="328425"/>
                  </a:lnTo>
                  <a:lnTo>
                    <a:pt x="368868" y="328370"/>
                  </a:lnTo>
                  <a:lnTo>
                    <a:pt x="369518" y="328266"/>
                  </a:lnTo>
                  <a:lnTo>
                    <a:pt x="370160" y="328107"/>
                  </a:lnTo>
                  <a:lnTo>
                    <a:pt x="370633" y="327934"/>
                  </a:lnTo>
                  <a:lnTo>
                    <a:pt x="371101" y="327730"/>
                  </a:lnTo>
                  <a:lnTo>
                    <a:pt x="371558" y="327503"/>
                  </a:lnTo>
                  <a:lnTo>
                    <a:pt x="372001" y="327248"/>
                  </a:lnTo>
                  <a:lnTo>
                    <a:pt x="372424" y="326971"/>
                  </a:lnTo>
                  <a:lnTo>
                    <a:pt x="372730" y="326749"/>
                  </a:lnTo>
                  <a:lnTo>
                    <a:pt x="373029" y="326508"/>
                  </a:lnTo>
                  <a:lnTo>
                    <a:pt x="373316" y="326254"/>
                  </a:lnTo>
                  <a:lnTo>
                    <a:pt x="373595" y="325990"/>
                  </a:lnTo>
                  <a:lnTo>
                    <a:pt x="373860" y="325718"/>
                  </a:lnTo>
                  <a:lnTo>
                    <a:pt x="374113" y="325427"/>
                  </a:lnTo>
                  <a:lnTo>
                    <a:pt x="374355" y="325127"/>
                  </a:lnTo>
                  <a:lnTo>
                    <a:pt x="374586" y="324814"/>
                  </a:lnTo>
                  <a:lnTo>
                    <a:pt x="374805" y="324496"/>
                  </a:lnTo>
                  <a:lnTo>
                    <a:pt x="375020" y="324169"/>
                  </a:lnTo>
                  <a:lnTo>
                    <a:pt x="375315" y="323687"/>
                  </a:lnTo>
                  <a:lnTo>
                    <a:pt x="375591" y="323188"/>
                  </a:lnTo>
                  <a:lnTo>
                    <a:pt x="375844" y="322679"/>
                  </a:lnTo>
                  <a:lnTo>
                    <a:pt x="376078" y="322157"/>
                  </a:lnTo>
                  <a:lnTo>
                    <a:pt x="376351" y="321562"/>
                  </a:lnTo>
                  <a:lnTo>
                    <a:pt x="380825" y="310962"/>
                  </a:lnTo>
                  <a:lnTo>
                    <a:pt x="382558" y="311754"/>
                  </a:lnTo>
                  <a:lnTo>
                    <a:pt x="382813" y="311784"/>
                  </a:lnTo>
                  <a:lnTo>
                    <a:pt x="383066" y="311838"/>
                  </a:lnTo>
                  <a:lnTo>
                    <a:pt x="383319" y="311915"/>
                  </a:lnTo>
                  <a:lnTo>
                    <a:pt x="383561" y="312011"/>
                  </a:lnTo>
                  <a:lnTo>
                    <a:pt x="383531" y="312846"/>
                  </a:lnTo>
                  <a:lnTo>
                    <a:pt x="383102" y="315424"/>
                  </a:lnTo>
                  <a:lnTo>
                    <a:pt x="381546" y="324812"/>
                  </a:lnTo>
                  <a:lnTo>
                    <a:pt x="378318" y="328777"/>
                  </a:lnTo>
                  <a:lnTo>
                    <a:pt x="377979" y="330446"/>
                  </a:lnTo>
                  <a:lnTo>
                    <a:pt x="378484" y="336811"/>
                  </a:lnTo>
                  <a:lnTo>
                    <a:pt x="379327" y="338224"/>
                  </a:lnTo>
                  <a:lnTo>
                    <a:pt x="375329" y="362302"/>
                  </a:lnTo>
                  <a:lnTo>
                    <a:pt x="373326" y="374330"/>
                  </a:lnTo>
                  <a:lnTo>
                    <a:pt x="370802" y="389524"/>
                  </a:lnTo>
                  <a:lnTo>
                    <a:pt x="370583" y="390269"/>
                  </a:lnTo>
                  <a:lnTo>
                    <a:pt x="373455" y="390751"/>
                  </a:lnTo>
                  <a:lnTo>
                    <a:pt x="372113" y="398505"/>
                  </a:lnTo>
                  <a:lnTo>
                    <a:pt x="371494" y="402066"/>
                  </a:lnTo>
                  <a:lnTo>
                    <a:pt x="371380" y="402916"/>
                  </a:lnTo>
                  <a:lnTo>
                    <a:pt x="371335" y="403225"/>
                  </a:lnTo>
                  <a:lnTo>
                    <a:pt x="373712" y="406741"/>
                  </a:lnTo>
                  <a:lnTo>
                    <a:pt x="383179" y="412256"/>
                  </a:lnTo>
                  <a:lnTo>
                    <a:pt x="388024" y="413478"/>
                  </a:lnTo>
                  <a:lnTo>
                    <a:pt x="395986" y="414412"/>
                  </a:lnTo>
                  <a:lnTo>
                    <a:pt x="399168" y="414786"/>
                  </a:lnTo>
                  <a:lnTo>
                    <a:pt x="401168" y="414204"/>
                  </a:lnTo>
                  <a:lnTo>
                    <a:pt x="403295" y="413877"/>
                  </a:lnTo>
                  <a:lnTo>
                    <a:pt x="403726" y="413754"/>
                  </a:lnTo>
                  <a:lnTo>
                    <a:pt x="404157" y="413645"/>
                  </a:lnTo>
                  <a:lnTo>
                    <a:pt x="404591" y="413559"/>
                  </a:lnTo>
                  <a:lnTo>
                    <a:pt x="405151" y="413491"/>
                  </a:lnTo>
                  <a:lnTo>
                    <a:pt x="405668" y="413614"/>
                  </a:lnTo>
                  <a:lnTo>
                    <a:pt x="408578" y="413532"/>
                  </a:lnTo>
                  <a:lnTo>
                    <a:pt x="408835" y="413536"/>
                  </a:lnTo>
                  <a:lnTo>
                    <a:pt x="410128" y="413754"/>
                  </a:lnTo>
                  <a:lnTo>
                    <a:pt x="412252" y="414309"/>
                  </a:lnTo>
                  <a:lnTo>
                    <a:pt x="412641" y="414313"/>
                  </a:lnTo>
                  <a:lnTo>
                    <a:pt x="414833" y="414740"/>
                  </a:lnTo>
                  <a:lnTo>
                    <a:pt x="415355" y="414855"/>
                  </a:lnTo>
                  <a:lnTo>
                    <a:pt x="416722" y="415216"/>
                  </a:lnTo>
                  <a:lnTo>
                    <a:pt x="417187" y="415332"/>
                  </a:lnTo>
                  <a:lnTo>
                    <a:pt x="417650" y="415459"/>
                  </a:lnTo>
                  <a:lnTo>
                    <a:pt x="418103" y="415611"/>
                  </a:lnTo>
                  <a:lnTo>
                    <a:pt x="418540" y="415806"/>
                  </a:lnTo>
                  <a:lnTo>
                    <a:pt x="418843" y="415974"/>
                  </a:lnTo>
                  <a:lnTo>
                    <a:pt x="419140" y="416161"/>
                  </a:lnTo>
                  <a:lnTo>
                    <a:pt x="419431" y="416362"/>
                  </a:lnTo>
                  <a:lnTo>
                    <a:pt x="419717" y="416574"/>
                  </a:lnTo>
                  <a:lnTo>
                    <a:pt x="419998" y="416791"/>
                  </a:lnTo>
                  <a:lnTo>
                    <a:pt x="420472" y="417193"/>
                  </a:lnTo>
                  <a:lnTo>
                    <a:pt x="420927" y="417630"/>
                  </a:lnTo>
                  <a:lnTo>
                    <a:pt x="421368" y="418090"/>
                  </a:lnTo>
                  <a:lnTo>
                    <a:pt x="421802" y="418562"/>
                  </a:lnTo>
                  <a:lnTo>
                    <a:pt x="422232" y="419037"/>
                  </a:lnTo>
                  <a:lnTo>
                    <a:pt x="422680" y="419549"/>
                  </a:lnTo>
                  <a:lnTo>
                    <a:pt x="423115" y="420078"/>
                  </a:lnTo>
                  <a:lnTo>
                    <a:pt x="423638" y="420737"/>
                  </a:lnTo>
                  <a:lnTo>
                    <a:pt x="424772" y="422077"/>
                  </a:lnTo>
                  <a:lnTo>
                    <a:pt x="425970" y="423371"/>
                  </a:lnTo>
                  <a:lnTo>
                    <a:pt x="426624" y="424394"/>
                  </a:lnTo>
                  <a:lnTo>
                    <a:pt x="427043" y="424880"/>
                  </a:lnTo>
                  <a:lnTo>
                    <a:pt x="427255" y="425202"/>
                  </a:lnTo>
                  <a:lnTo>
                    <a:pt x="428355" y="426356"/>
                  </a:lnTo>
                  <a:lnTo>
                    <a:pt x="429776" y="427347"/>
                  </a:lnTo>
                  <a:lnTo>
                    <a:pt x="430554" y="428005"/>
                  </a:lnTo>
                  <a:lnTo>
                    <a:pt x="431155" y="428569"/>
                  </a:lnTo>
                  <a:lnTo>
                    <a:pt x="431654" y="429604"/>
                  </a:lnTo>
                  <a:lnTo>
                    <a:pt x="432799" y="432353"/>
                  </a:lnTo>
                  <a:lnTo>
                    <a:pt x="433532" y="434170"/>
                  </a:lnTo>
                  <a:lnTo>
                    <a:pt x="433940" y="435983"/>
                  </a:lnTo>
                  <a:lnTo>
                    <a:pt x="433989" y="437577"/>
                  </a:lnTo>
                  <a:lnTo>
                    <a:pt x="433668" y="439449"/>
                  </a:lnTo>
                  <a:lnTo>
                    <a:pt x="433026" y="441598"/>
                  </a:lnTo>
                  <a:lnTo>
                    <a:pt x="432338" y="443193"/>
                  </a:lnTo>
                  <a:lnTo>
                    <a:pt x="431661" y="443868"/>
                  </a:lnTo>
                  <a:lnTo>
                    <a:pt x="431081" y="444318"/>
                  </a:lnTo>
                  <a:lnTo>
                    <a:pt x="430075" y="443637"/>
                  </a:lnTo>
                  <a:lnTo>
                    <a:pt x="429924" y="443637"/>
                  </a:lnTo>
                  <a:lnTo>
                    <a:pt x="429765" y="443627"/>
                  </a:lnTo>
                  <a:lnTo>
                    <a:pt x="429508" y="443577"/>
                  </a:lnTo>
                  <a:lnTo>
                    <a:pt x="428945" y="443459"/>
                  </a:lnTo>
                  <a:lnTo>
                    <a:pt x="428670" y="443482"/>
                  </a:lnTo>
                  <a:lnTo>
                    <a:pt x="428318" y="443487"/>
                  </a:lnTo>
                  <a:lnTo>
                    <a:pt x="427982" y="443505"/>
                  </a:lnTo>
                  <a:lnTo>
                    <a:pt x="427778" y="443514"/>
                  </a:lnTo>
                  <a:lnTo>
                    <a:pt x="427574" y="443541"/>
                  </a:lnTo>
                  <a:lnTo>
                    <a:pt x="427116" y="443678"/>
                  </a:lnTo>
                  <a:lnTo>
                    <a:pt x="426957" y="443768"/>
                  </a:lnTo>
                  <a:lnTo>
                    <a:pt x="426795" y="443850"/>
                  </a:lnTo>
                  <a:lnTo>
                    <a:pt x="426614" y="443932"/>
                  </a:lnTo>
                  <a:lnTo>
                    <a:pt x="426232" y="444055"/>
                  </a:lnTo>
                  <a:lnTo>
                    <a:pt x="425801" y="444104"/>
                  </a:lnTo>
                  <a:lnTo>
                    <a:pt x="425238" y="444186"/>
                  </a:lnTo>
                  <a:lnTo>
                    <a:pt x="424863" y="444250"/>
                  </a:lnTo>
                  <a:lnTo>
                    <a:pt x="424653" y="444236"/>
                  </a:lnTo>
                  <a:lnTo>
                    <a:pt x="424404" y="444272"/>
                  </a:lnTo>
                  <a:lnTo>
                    <a:pt x="423859" y="444468"/>
                  </a:lnTo>
                  <a:lnTo>
                    <a:pt x="423454" y="444468"/>
                  </a:lnTo>
                  <a:lnTo>
                    <a:pt x="422718" y="444659"/>
                  </a:lnTo>
                  <a:lnTo>
                    <a:pt x="422536" y="444768"/>
                  </a:lnTo>
                  <a:lnTo>
                    <a:pt x="422268" y="444886"/>
                  </a:lnTo>
                  <a:lnTo>
                    <a:pt x="421632" y="445295"/>
                  </a:lnTo>
                  <a:lnTo>
                    <a:pt x="421285" y="445336"/>
                  </a:lnTo>
                  <a:lnTo>
                    <a:pt x="420832" y="445404"/>
                  </a:lnTo>
                  <a:lnTo>
                    <a:pt x="420699" y="445436"/>
                  </a:lnTo>
                  <a:lnTo>
                    <a:pt x="420322" y="445667"/>
                  </a:lnTo>
                  <a:lnTo>
                    <a:pt x="419997" y="445944"/>
                  </a:lnTo>
                  <a:lnTo>
                    <a:pt x="419502" y="446362"/>
                  </a:lnTo>
                  <a:lnTo>
                    <a:pt x="419370" y="446426"/>
                  </a:lnTo>
                  <a:lnTo>
                    <a:pt x="419234" y="446485"/>
                  </a:lnTo>
                  <a:lnTo>
                    <a:pt x="418998" y="446640"/>
                  </a:lnTo>
                  <a:lnTo>
                    <a:pt x="418896" y="446771"/>
                  </a:lnTo>
                  <a:lnTo>
                    <a:pt x="418825" y="446930"/>
                  </a:lnTo>
                  <a:lnTo>
                    <a:pt x="418760" y="447098"/>
                  </a:lnTo>
                  <a:lnTo>
                    <a:pt x="418700" y="447271"/>
                  </a:lnTo>
                  <a:lnTo>
                    <a:pt x="418624" y="447430"/>
                  </a:lnTo>
                  <a:lnTo>
                    <a:pt x="418454" y="447712"/>
                  </a:lnTo>
                  <a:lnTo>
                    <a:pt x="418360" y="447848"/>
                  </a:lnTo>
                  <a:lnTo>
                    <a:pt x="418031" y="448212"/>
                  </a:lnTo>
                  <a:lnTo>
                    <a:pt x="417899" y="448316"/>
                  </a:lnTo>
                  <a:lnTo>
                    <a:pt x="417759" y="448411"/>
                  </a:lnTo>
                  <a:lnTo>
                    <a:pt x="417476" y="448593"/>
                  </a:lnTo>
                  <a:lnTo>
                    <a:pt x="417170" y="448775"/>
                  </a:lnTo>
                  <a:lnTo>
                    <a:pt x="416856" y="448938"/>
                  </a:lnTo>
                  <a:lnTo>
                    <a:pt x="416577" y="449084"/>
                  </a:lnTo>
                  <a:lnTo>
                    <a:pt x="416330" y="449238"/>
                  </a:lnTo>
                  <a:lnTo>
                    <a:pt x="416096" y="449393"/>
                  </a:lnTo>
                  <a:lnTo>
                    <a:pt x="415918" y="449515"/>
                  </a:lnTo>
                  <a:lnTo>
                    <a:pt x="415578" y="449770"/>
                  </a:lnTo>
                  <a:lnTo>
                    <a:pt x="415412" y="449906"/>
                  </a:lnTo>
                  <a:lnTo>
                    <a:pt x="415254" y="450047"/>
                  </a:lnTo>
                  <a:lnTo>
                    <a:pt x="415110" y="450188"/>
                  </a:lnTo>
                  <a:lnTo>
                    <a:pt x="414970" y="450333"/>
                  </a:lnTo>
                  <a:lnTo>
                    <a:pt x="414706" y="450642"/>
                  </a:lnTo>
                  <a:lnTo>
                    <a:pt x="414460" y="450951"/>
                  </a:lnTo>
                  <a:lnTo>
                    <a:pt x="414347" y="451106"/>
                  </a:lnTo>
                  <a:lnTo>
                    <a:pt x="414236" y="451265"/>
                  </a:lnTo>
                  <a:lnTo>
                    <a:pt x="414132" y="451424"/>
                  </a:lnTo>
                  <a:lnTo>
                    <a:pt x="413977" y="451710"/>
                  </a:lnTo>
                  <a:lnTo>
                    <a:pt x="413760" y="452187"/>
                  </a:lnTo>
                  <a:lnTo>
                    <a:pt x="413569" y="452441"/>
                  </a:lnTo>
                  <a:lnTo>
                    <a:pt x="413250" y="452809"/>
                  </a:lnTo>
                  <a:lnTo>
                    <a:pt x="413058" y="453068"/>
                  </a:lnTo>
                  <a:lnTo>
                    <a:pt x="412869" y="453332"/>
                  </a:lnTo>
                  <a:lnTo>
                    <a:pt x="412684" y="453609"/>
                  </a:lnTo>
                  <a:lnTo>
                    <a:pt x="412502" y="453900"/>
                  </a:lnTo>
                  <a:lnTo>
                    <a:pt x="412415" y="454045"/>
                  </a:lnTo>
                  <a:lnTo>
                    <a:pt x="412332" y="454191"/>
                  </a:lnTo>
                  <a:lnTo>
                    <a:pt x="412162" y="454504"/>
                  </a:lnTo>
                  <a:lnTo>
                    <a:pt x="412083" y="454663"/>
                  </a:lnTo>
                  <a:lnTo>
                    <a:pt x="412015" y="454822"/>
                  </a:lnTo>
                  <a:lnTo>
                    <a:pt x="411955" y="454985"/>
                  </a:lnTo>
                  <a:lnTo>
                    <a:pt x="411924" y="455122"/>
                  </a:lnTo>
                  <a:lnTo>
                    <a:pt x="411898" y="455263"/>
                  </a:lnTo>
                  <a:lnTo>
                    <a:pt x="411883" y="455403"/>
                  </a:lnTo>
                  <a:lnTo>
                    <a:pt x="411845" y="455685"/>
                  </a:lnTo>
                  <a:lnTo>
                    <a:pt x="411815" y="455835"/>
                  </a:lnTo>
                  <a:lnTo>
                    <a:pt x="411743" y="456139"/>
                  </a:lnTo>
                  <a:lnTo>
                    <a:pt x="411717" y="456294"/>
                  </a:lnTo>
                  <a:lnTo>
                    <a:pt x="411698" y="456449"/>
                  </a:lnTo>
                  <a:lnTo>
                    <a:pt x="411698" y="456608"/>
                  </a:lnTo>
                  <a:lnTo>
                    <a:pt x="411728" y="456926"/>
                  </a:lnTo>
                  <a:lnTo>
                    <a:pt x="411747" y="457085"/>
                  </a:lnTo>
                  <a:lnTo>
                    <a:pt x="411754" y="457248"/>
                  </a:lnTo>
                  <a:lnTo>
                    <a:pt x="411747" y="457471"/>
                  </a:lnTo>
                  <a:lnTo>
                    <a:pt x="411732" y="457698"/>
                  </a:lnTo>
                  <a:lnTo>
                    <a:pt x="411705" y="457925"/>
                  </a:lnTo>
                  <a:lnTo>
                    <a:pt x="411675" y="458148"/>
                  </a:lnTo>
                  <a:lnTo>
                    <a:pt x="411630" y="458370"/>
                  </a:lnTo>
                  <a:lnTo>
                    <a:pt x="411645" y="458975"/>
                  </a:lnTo>
                  <a:lnTo>
                    <a:pt x="411669" y="459309"/>
                  </a:lnTo>
                  <a:lnTo>
                    <a:pt x="411719" y="459765"/>
                  </a:lnTo>
                  <a:lnTo>
                    <a:pt x="411781" y="460406"/>
                  </a:lnTo>
                  <a:lnTo>
                    <a:pt x="411800" y="460551"/>
                  </a:lnTo>
                  <a:lnTo>
                    <a:pt x="411845" y="460837"/>
                  </a:lnTo>
                  <a:lnTo>
                    <a:pt x="411871" y="460983"/>
                  </a:lnTo>
                  <a:lnTo>
                    <a:pt x="411898" y="461128"/>
                  </a:lnTo>
                  <a:lnTo>
                    <a:pt x="411933" y="461286"/>
                  </a:lnTo>
                  <a:lnTo>
                    <a:pt x="411977" y="461483"/>
                  </a:lnTo>
                  <a:lnTo>
                    <a:pt x="412038" y="461719"/>
                  </a:lnTo>
                  <a:lnTo>
                    <a:pt x="412102" y="461946"/>
                  </a:lnTo>
                  <a:lnTo>
                    <a:pt x="412170" y="462173"/>
                  </a:lnTo>
                  <a:lnTo>
                    <a:pt x="412317" y="462623"/>
                  </a:lnTo>
                  <a:lnTo>
                    <a:pt x="412385" y="462850"/>
                  </a:lnTo>
                  <a:lnTo>
                    <a:pt x="412465" y="463177"/>
                  </a:lnTo>
                  <a:lnTo>
                    <a:pt x="412559" y="463505"/>
                  </a:lnTo>
                  <a:lnTo>
                    <a:pt x="412808" y="464195"/>
                  </a:lnTo>
                  <a:lnTo>
                    <a:pt x="412944" y="464563"/>
                  </a:lnTo>
                  <a:lnTo>
                    <a:pt x="413126" y="465036"/>
                  </a:lnTo>
                  <a:lnTo>
                    <a:pt x="413254" y="465349"/>
                  </a:lnTo>
                  <a:lnTo>
                    <a:pt x="413420" y="465740"/>
                  </a:lnTo>
                  <a:lnTo>
                    <a:pt x="413598" y="466122"/>
                  </a:lnTo>
                  <a:lnTo>
                    <a:pt x="413764" y="466449"/>
                  </a:lnTo>
                  <a:lnTo>
                    <a:pt x="413934" y="466766"/>
                  </a:lnTo>
                  <a:lnTo>
                    <a:pt x="414115" y="467085"/>
                  </a:lnTo>
                  <a:lnTo>
                    <a:pt x="414309" y="467389"/>
                  </a:lnTo>
                  <a:lnTo>
                    <a:pt x="414513" y="467689"/>
                  </a:lnTo>
                  <a:lnTo>
                    <a:pt x="414910" y="468207"/>
                  </a:lnTo>
                  <a:lnTo>
                    <a:pt x="415752" y="468993"/>
                  </a:lnTo>
                  <a:lnTo>
                    <a:pt x="415971" y="469138"/>
                  </a:lnTo>
                  <a:lnTo>
                    <a:pt x="416547" y="469565"/>
                  </a:lnTo>
                  <a:lnTo>
                    <a:pt x="417374" y="469838"/>
                  </a:lnTo>
                  <a:lnTo>
                    <a:pt x="417861" y="469792"/>
                  </a:lnTo>
                  <a:lnTo>
                    <a:pt x="418126" y="469747"/>
                  </a:lnTo>
                  <a:lnTo>
                    <a:pt x="418258" y="469734"/>
                  </a:lnTo>
                  <a:lnTo>
                    <a:pt x="418515" y="469752"/>
                  </a:lnTo>
                  <a:lnTo>
                    <a:pt x="418643" y="469779"/>
                  </a:lnTo>
                  <a:lnTo>
                    <a:pt x="419021" y="469884"/>
                  </a:lnTo>
                  <a:lnTo>
                    <a:pt x="419385" y="469970"/>
                  </a:lnTo>
                  <a:lnTo>
                    <a:pt x="419929" y="470093"/>
                  </a:lnTo>
                  <a:lnTo>
                    <a:pt x="420280" y="470165"/>
                  </a:lnTo>
                  <a:lnTo>
                    <a:pt x="420458" y="470197"/>
                  </a:lnTo>
                  <a:lnTo>
                    <a:pt x="420635" y="470233"/>
                  </a:lnTo>
                  <a:lnTo>
                    <a:pt x="420809" y="470274"/>
                  </a:lnTo>
                  <a:lnTo>
                    <a:pt x="420941" y="470311"/>
                  </a:lnTo>
                  <a:lnTo>
                    <a:pt x="421206" y="470401"/>
                  </a:lnTo>
                  <a:lnTo>
                    <a:pt x="421338" y="470438"/>
                  </a:lnTo>
                  <a:lnTo>
                    <a:pt x="421470" y="470451"/>
                  </a:lnTo>
                  <a:lnTo>
                    <a:pt x="421625" y="470442"/>
                  </a:lnTo>
                  <a:lnTo>
                    <a:pt x="421781" y="470410"/>
                  </a:lnTo>
                  <a:lnTo>
                    <a:pt x="421938" y="470360"/>
                  </a:lnTo>
                  <a:lnTo>
                    <a:pt x="422370" y="470183"/>
                  </a:lnTo>
                  <a:lnTo>
                    <a:pt x="422982" y="469879"/>
                  </a:lnTo>
                  <a:lnTo>
                    <a:pt x="423111" y="469847"/>
                  </a:lnTo>
                  <a:lnTo>
                    <a:pt x="423239" y="469824"/>
                  </a:lnTo>
                  <a:lnTo>
                    <a:pt x="423496" y="469765"/>
                  </a:lnTo>
                  <a:lnTo>
                    <a:pt x="423647" y="469720"/>
                  </a:lnTo>
                  <a:lnTo>
                    <a:pt x="424093" y="469570"/>
                  </a:lnTo>
                  <a:lnTo>
                    <a:pt x="424474" y="469470"/>
                  </a:lnTo>
                  <a:lnTo>
                    <a:pt x="424970" y="469366"/>
                  </a:lnTo>
                  <a:lnTo>
                    <a:pt x="425121" y="469320"/>
                  </a:lnTo>
                  <a:lnTo>
                    <a:pt x="425265" y="469284"/>
                  </a:lnTo>
                  <a:lnTo>
                    <a:pt x="425401" y="469275"/>
                  </a:lnTo>
                  <a:lnTo>
                    <a:pt x="425764" y="469525"/>
                  </a:lnTo>
                  <a:lnTo>
                    <a:pt x="425741" y="469706"/>
                  </a:lnTo>
                  <a:lnTo>
                    <a:pt x="426383" y="470102"/>
                  </a:lnTo>
                  <a:lnTo>
                    <a:pt x="427418" y="470842"/>
                  </a:lnTo>
                  <a:lnTo>
                    <a:pt x="427486" y="470978"/>
                  </a:lnTo>
                  <a:lnTo>
                    <a:pt x="427529" y="471115"/>
                  </a:lnTo>
                  <a:lnTo>
                    <a:pt x="427482" y="471510"/>
                  </a:lnTo>
                  <a:lnTo>
                    <a:pt x="426712" y="472455"/>
                  </a:lnTo>
                  <a:lnTo>
                    <a:pt x="426323" y="472609"/>
                  </a:lnTo>
                  <a:lnTo>
                    <a:pt x="426172" y="472664"/>
                  </a:lnTo>
                  <a:lnTo>
                    <a:pt x="426020" y="472710"/>
                  </a:lnTo>
                  <a:lnTo>
                    <a:pt x="425869" y="472746"/>
                  </a:lnTo>
                  <a:lnTo>
                    <a:pt x="425405" y="472755"/>
                  </a:lnTo>
                  <a:lnTo>
                    <a:pt x="425272" y="472732"/>
                  </a:lnTo>
                  <a:lnTo>
                    <a:pt x="425135" y="472691"/>
                  </a:lnTo>
                  <a:lnTo>
                    <a:pt x="425004" y="472646"/>
                  </a:lnTo>
                  <a:lnTo>
                    <a:pt x="424664" y="472632"/>
                  </a:lnTo>
                  <a:lnTo>
                    <a:pt x="424346" y="472782"/>
                  </a:lnTo>
                  <a:lnTo>
                    <a:pt x="424202" y="472832"/>
                  </a:lnTo>
                  <a:lnTo>
                    <a:pt x="423904" y="472914"/>
                  </a:lnTo>
                  <a:lnTo>
                    <a:pt x="422204" y="473641"/>
                  </a:lnTo>
                  <a:lnTo>
                    <a:pt x="421863" y="473373"/>
                  </a:lnTo>
                  <a:lnTo>
                    <a:pt x="421698" y="473464"/>
                  </a:lnTo>
                  <a:lnTo>
                    <a:pt x="421462" y="473586"/>
                  </a:lnTo>
                  <a:lnTo>
                    <a:pt x="421224" y="473745"/>
                  </a:lnTo>
                  <a:lnTo>
                    <a:pt x="420756" y="474150"/>
                  </a:lnTo>
                  <a:lnTo>
                    <a:pt x="420318" y="474841"/>
                  </a:lnTo>
                  <a:lnTo>
                    <a:pt x="420220" y="475058"/>
                  </a:lnTo>
                  <a:lnTo>
                    <a:pt x="420095" y="475363"/>
                  </a:lnTo>
                  <a:lnTo>
                    <a:pt x="419989" y="475572"/>
                  </a:lnTo>
                  <a:lnTo>
                    <a:pt x="419728" y="476008"/>
                  </a:lnTo>
                  <a:lnTo>
                    <a:pt x="419483" y="476440"/>
                  </a:lnTo>
                  <a:lnTo>
                    <a:pt x="419251" y="476853"/>
                  </a:lnTo>
                  <a:lnTo>
                    <a:pt x="419021" y="477198"/>
                  </a:lnTo>
                  <a:lnTo>
                    <a:pt x="418802" y="477503"/>
                  </a:lnTo>
                  <a:lnTo>
                    <a:pt x="418432" y="478348"/>
                  </a:lnTo>
                  <a:lnTo>
                    <a:pt x="418447" y="478693"/>
                  </a:lnTo>
                  <a:lnTo>
                    <a:pt x="418439" y="479007"/>
                  </a:lnTo>
                  <a:lnTo>
                    <a:pt x="418439" y="479393"/>
                  </a:lnTo>
                  <a:lnTo>
                    <a:pt x="418447" y="479657"/>
                  </a:lnTo>
                  <a:lnTo>
                    <a:pt x="418530" y="480047"/>
                  </a:lnTo>
                  <a:lnTo>
                    <a:pt x="418579" y="480243"/>
                  </a:lnTo>
                  <a:lnTo>
                    <a:pt x="418621" y="480438"/>
                  </a:lnTo>
                  <a:lnTo>
                    <a:pt x="418705" y="480879"/>
                  </a:lnTo>
                  <a:lnTo>
                    <a:pt x="418821" y="481547"/>
                  </a:lnTo>
                  <a:lnTo>
                    <a:pt x="418881" y="482006"/>
                  </a:lnTo>
                  <a:lnTo>
                    <a:pt x="418904" y="482156"/>
                  </a:lnTo>
                  <a:lnTo>
                    <a:pt x="418942" y="482301"/>
                  </a:lnTo>
                  <a:lnTo>
                    <a:pt x="418996" y="482451"/>
                  </a:lnTo>
                  <a:lnTo>
                    <a:pt x="419055" y="482596"/>
                  </a:lnTo>
                  <a:lnTo>
                    <a:pt x="419127" y="482742"/>
                  </a:lnTo>
                  <a:lnTo>
                    <a:pt x="419283" y="483019"/>
                  </a:lnTo>
                  <a:lnTo>
                    <a:pt x="419385" y="483164"/>
                  </a:lnTo>
                  <a:lnTo>
                    <a:pt x="419615" y="483441"/>
                  </a:lnTo>
                  <a:lnTo>
                    <a:pt x="419721" y="483583"/>
                  </a:lnTo>
                  <a:lnTo>
                    <a:pt x="419834" y="483828"/>
                  </a:lnTo>
                  <a:lnTo>
                    <a:pt x="419925" y="484223"/>
                  </a:lnTo>
                  <a:lnTo>
                    <a:pt x="420034" y="484436"/>
                  </a:lnTo>
                  <a:lnTo>
                    <a:pt x="420182" y="484632"/>
                  </a:lnTo>
                  <a:lnTo>
                    <a:pt x="420510" y="485009"/>
                  </a:lnTo>
                  <a:lnTo>
                    <a:pt x="420658" y="485209"/>
                  </a:lnTo>
                  <a:lnTo>
                    <a:pt x="420798" y="485454"/>
                  </a:lnTo>
                  <a:lnTo>
                    <a:pt x="420922" y="485704"/>
                  </a:lnTo>
                  <a:lnTo>
                    <a:pt x="421164" y="486213"/>
                  </a:lnTo>
                  <a:lnTo>
                    <a:pt x="421300" y="486463"/>
                  </a:lnTo>
                  <a:lnTo>
                    <a:pt x="421727" y="487131"/>
                  </a:lnTo>
                  <a:lnTo>
                    <a:pt x="421825" y="487304"/>
                  </a:lnTo>
                  <a:lnTo>
                    <a:pt x="422004" y="487649"/>
                  </a:lnTo>
                  <a:lnTo>
                    <a:pt x="422098" y="487817"/>
                  </a:lnTo>
                  <a:lnTo>
                    <a:pt x="422200" y="487981"/>
                  </a:lnTo>
                  <a:lnTo>
                    <a:pt x="422332" y="488149"/>
                  </a:lnTo>
                  <a:lnTo>
                    <a:pt x="422638" y="488458"/>
                  </a:lnTo>
                  <a:lnTo>
                    <a:pt x="422778" y="488617"/>
                  </a:lnTo>
                  <a:lnTo>
                    <a:pt x="422986" y="489016"/>
                  </a:lnTo>
                  <a:lnTo>
                    <a:pt x="423103" y="489371"/>
                  </a:lnTo>
                  <a:lnTo>
                    <a:pt x="423148" y="489517"/>
                  </a:lnTo>
                  <a:lnTo>
                    <a:pt x="423231" y="489812"/>
                  </a:lnTo>
                  <a:lnTo>
                    <a:pt x="423284" y="489952"/>
                  </a:lnTo>
                  <a:lnTo>
                    <a:pt x="423356" y="490085"/>
                  </a:lnTo>
                  <a:lnTo>
                    <a:pt x="423469" y="490225"/>
                  </a:lnTo>
                  <a:lnTo>
                    <a:pt x="423605" y="490361"/>
                  </a:lnTo>
                  <a:lnTo>
                    <a:pt x="423760" y="490480"/>
                  </a:lnTo>
                  <a:lnTo>
                    <a:pt x="423927" y="490584"/>
                  </a:lnTo>
                  <a:lnTo>
                    <a:pt x="424093" y="490671"/>
                  </a:lnTo>
                  <a:lnTo>
                    <a:pt x="424236" y="490729"/>
                  </a:lnTo>
                  <a:lnTo>
                    <a:pt x="424384" y="490775"/>
                  </a:lnTo>
                  <a:lnTo>
                    <a:pt x="424536" y="490811"/>
                  </a:lnTo>
                  <a:lnTo>
                    <a:pt x="424687" y="490839"/>
                  </a:lnTo>
                  <a:lnTo>
                    <a:pt x="425121" y="490902"/>
                  </a:lnTo>
                  <a:lnTo>
                    <a:pt x="425590" y="490357"/>
                  </a:lnTo>
                  <a:lnTo>
                    <a:pt x="425718" y="490375"/>
                  </a:lnTo>
                  <a:lnTo>
                    <a:pt x="426024" y="490457"/>
                  </a:lnTo>
                  <a:lnTo>
                    <a:pt x="426277" y="490484"/>
                  </a:lnTo>
                  <a:lnTo>
                    <a:pt x="426965" y="490770"/>
                  </a:lnTo>
                  <a:lnTo>
                    <a:pt x="427480" y="490675"/>
                  </a:lnTo>
                  <a:lnTo>
                    <a:pt x="428133" y="490561"/>
                  </a:lnTo>
                  <a:lnTo>
                    <a:pt x="428247" y="490080"/>
                  </a:lnTo>
                  <a:lnTo>
                    <a:pt x="428292" y="489930"/>
                  </a:lnTo>
                  <a:lnTo>
                    <a:pt x="428454" y="489480"/>
                  </a:lnTo>
                  <a:lnTo>
                    <a:pt x="428496" y="489330"/>
                  </a:lnTo>
                  <a:lnTo>
                    <a:pt x="428549" y="489026"/>
                  </a:lnTo>
                  <a:lnTo>
                    <a:pt x="428598" y="488889"/>
                  </a:lnTo>
                  <a:lnTo>
                    <a:pt x="428768" y="488717"/>
                  </a:lnTo>
                  <a:lnTo>
                    <a:pt x="428855" y="488958"/>
                  </a:lnTo>
                  <a:lnTo>
                    <a:pt x="428904" y="489103"/>
                  </a:lnTo>
                  <a:lnTo>
                    <a:pt x="428983" y="489362"/>
                  </a:lnTo>
                  <a:lnTo>
                    <a:pt x="429017" y="489494"/>
                  </a:lnTo>
                  <a:lnTo>
                    <a:pt x="429078" y="489757"/>
                  </a:lnTo>
                  <a:lnTo>
                    <a:pt x="429104" y="489889"/>
                  </a:lnTo>
                  <a:lnTo>
                    <a:pt x="429161" y="490234"/>
                  </a:lnTo>
                  <a:lnTo>
                    <a:pt x="429225" y="490752"/>
                  </a:lnTo>
                  <a:lnTo>
                    <a:pt x="429304" y="491288"/>
                  </a:lnTo>
                  <a:lnTo>
                    <a:pt x="429350" y="491648"/>
                  </a:lnTo>
                  <a:lnTo>
                    <a:pt x="429376" y="491906"/>
                  </a:lnTo>
                  <a:lnTo>
                    <a:pt x="429433" y="492697"/>
                  </a:lnTo>
                  <a:lnTo>
                    <a:pt x="429463" y="492956"/>
                  </a:lnTo>
                  <a:lnTo>
                    <a:pt x="429493" y="493152"/>
                  </a:lnTo>
                  <a:lnTo>
                    <a:pt x="429569" y="493533"/>
                  </a:lnTo>
                  <a:lnTo>
                    <a:pt x="429599" y="493729"/>
                  </a:lnTo>
                  <a:lnTo>
                    <a:pt x="429618" y="493919"/>
                  </a:lnTo>
                  <a:lnTo>
                    <a:pt x="429614" y="494092"/>
                  </a:lnTo>
                  <a:lnTo>
                    <a:pt x="429565" y="494442"/>
                  </a:lnTo>
                  <a:lnTo>
                    <a:pt x="429554" y="494614"/>
                  </a:lnTo>
                  <a:lnTo>
                    <a:pt x="429569" y="494778"/>
                  </a:lnTo>
                  <a:lnTo>
                    <a:pt x="429614" y="494928"/>
                  </a:lnTo>
                  <a:lnTo>
                    <a:pt x="429676" y="495078"/>
                  </a:lnTo>
                  <a:lnTo>
                    <a:pt x="429750" y="495223"/>
                  </a:lnTo>
                  <a:lnTo>
                    <a:pt x="429935" y="495473"/>
                  </a:lnTo>
                  <a:lnTo>
                    <a:pt x="430065" y="495587"/>
                  </a:lnTo>
                  <a:lnTo>
                    <a:pt x="430216" y="495687"/>
                  </a:lnTo>
                  <a:lnTo>
                    <a:pt x="430378" y="495769"/>
                  </a:lnTo>
                  <a:lnTo>
                    <a:pt x="430548" y="495841"/>
                  </a:lnTo>
                  <a:lnTo>
                    <a:pt x="430714" y="495900"/>
                  </a:lnTo>
                  <a:lnTo>
                    <a:pt x="430892" y="495946"/>
                  </a:lnTo>
                  <a:lnTo>
                    <a:pt x="431077" y="495973"/>
                  </a:lnTo>
                  <a:lnTo>
                    <a:pt x="431266" y="495987"/>
                  </a:lnTo>
                  <a:lnTo>
                    <a:pt x="431455" y="495991"/>
                  </a:lnTo>
                  <a:lnTo>
                    <a:pt x="431640" y="495982"/>
                  </a:lnTo>
                  <a:lnTo>
                    <a:pt x="431791" y="495964"/>
                  </a:lnTo>
                  <a:lnTo>
                    <a:pt x="431942" y="495937"/>
                  </a:lnTo>
                  <a:lnTo>
                    <a:pt x="432093" y="495905"/>
                  </a:lnTo>
                  <a:lnTo>
                    <a:pt x="432392" y="495823"/>
                  </a:lnTo>
                  <a:lnTo>
                    <a:pt x="432845" y="495719"/>
                  </a:lnTo>
                  <a:lnTo>
                    <a:pt x="432990" y="495664"/>
                  </a:lnTo>
                  <a:lnTo>
                    <a:pt x="433118" y="495596"/>
                  </a:lnTo>
                  <a:lnTo>
                    <a:pt x="433443" y="495283"/>
                  </a:lnTo>
                  <a:lnTo>
                    <a:pt x="433526" y="495123"/>
                  </a:lnTo>
                  <a:lnTo>
                    <a:pt x="433560" y="494982"/>
                  </a:lnTo>
                  <a:lnTo>
                    <a:pt x="433877" y="494610"/>
                  </a:lnTo>
                  <a:lnTo>
                    <a:pt x="433938" y="494474"/>
                  </a:lnTo>
                  <a:lnTo>
                    <a:pt x="433927" y="494319"/>
                  </a:lnTo>
                  <a:lnTo>
                    <a:pt x="433930" y="494165"/>
                  </a:lnTo>
                  <a:lnTo>
                    <a:pt x="433983" y="494028"/>
                  </a:lnTo>
                  <a:lnTo>
                    <a:pt x="434051" y="493892"/>
                  </a:lnTo>
                  <a:lnTo>
                    <a:pt x="434078" y="493756"/>
                  </a:lnTo>
                  <a:lnTo>
                    <a:pt x="434070" y="493615"/>
                  </a:lnTo>
                  <a:lnTo>
                    <a:pt x="434199" y="493238"/>
                  </a:lnTo>
                  <a:lnTo>
                    <a:pt x="434221" y="493010"/>
                  </a:lnTo>
                  <a:close/>
                </a:path>
              </a:pathLst>
            </a:custGeom>
            <a:solidFill>
              <a:srgbClr val="FFE596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2" name="pg142"/>
            <p:cNvSpPr/>
            <p:nvPr/>
          </p:nvSpPr>
          <p:spPr>
            <a:xfrm>
              <a:off x="4758368" y="5193065"/>
              <a:ext cx="520157" cy="408511"/>
            </a:xfrm>
            <a:custGeom>
              <a:avLst/>
              <a:gdLst/>
              <a:ahLst/>
              <a:cxnLst/>
              <a:rect l="0" t="0" r="0" b="0"/>
              <a:pathLst>
                <a:path w="520157" h="408511">
                  <a:moveTo>
                    <a:pt x="172441" y="134176"/>
                  </a:moveTo>
                  <a:lnTo>
                    <a:pt x="172849" y="133802"/>
                  </a:lnTo>
                  <a:lnTo>
                    <a:pt x="177611" y="130737"/>
                  </a:lnTo>
                  <a:lnTo>
                    <a:pt x="181183" y="125997"/>
                  </a:lnTo>
                  <a:lnTo>
                    <a:pt x="182656" y="124042"/>
                  </a:lnTo>
                  <a:lnTo>
                    <a:pt x="185974" y="120832"/>
                  </a:lnTo>
                  <a:lnTo>
                    <a:pt x="201102" y="105873"/>
                  </a:lnTo>
                  <a:lnTo>
                    <a:pt x="213789" y="92844"/>
                  </a:lnTo>
                  <a:lnTo>
                    <a:pt x="214431" y="92220"/>
                  </a:lnTo>
                  <a:lnTo>
                    <a:pt x="216676" y="85183"/>
                  </a:lnTo>
                  <a:lnTo>
                    <a:pt x="217950" y="81772"/>
                  </a:lnTo>
                  <a:lnTo>
                    <a:pt x="218770" y="80048"/>
                  </a:lnTo>
                  <a:lnTo>
                    <a:pt x="219597" y="78621"/>
                  </a:lnTo>
                  <a:lnTo>
                    <a:pt x="221321" y="75652"/>
                  </a:lnTo>
                  <a:lnTo>
                    <a:pt x="226226" y="69734"/>
                  </a:lnTo>
                  <a:lnTo>
                    <a:pt x="227205" y="68384"/>
                  </a:lnTo>
                  <a:lnTo>
                    <a:pt x="229098" y="65725"/>
                  </a:lnTo>
                  <a:lnTo>
                    <a:pt x="231627" y="61325"/>
                  </a:lnTo>
                  <a:lnTo>
                    <a:pt x="232379" y="58936"/>
                  </a:lnTo>
                  <a:lnTo>
                    <a:pt x="232753" y="57062"/>
                  </a:lnTo>
                  <a:lnTo>
                    <a:pt x="233361" y="51809"/>
                  </a:lnTo>
                  <a:lnTo>
                    <a:pt x="233705" y="50377"/>
                  </a:lnTo>
                  <a:lnTo>
                    <a:pt x="234072" y="48425"/>
                  </a:lnTo>
                  <a:lnTo>
                    <a:pt x="235213" y="42967"/>
                  </a:lnTo>
                  <a:lnTo>
                    <a:pt x="235213" y="39548"/>
                  </a:lnTo>
                  <a:lnTo>
                    <a:pt x="234514" y="35768"/>
                  </a:lnTo>
                  <a:lnTo>
                    <a:pt x="234238" y="34309"/>
                  </a:lnTo>
                  <a:lnTo>
                    <a:pt x="231309" y="28427"/>
                  </a:lnTo>
                  <a:lnTo>
                    <a:pt x="229805" y="25386"/>
                  </a:lnTo>
                  <a:lnTo>
                    <a:pt x="228479" y="21761"/>
                  </a:lnTo>
                  <a:lnTo>
                    <a:pt x="228131" y="19841"/>
                  </a:lnTo>
                  <a:lnTo>
                    <a:pt x="228123" y="16600"/>
                  </a:lnTo>
                  <a:lnTo>
                    <a:pt x="228444" y="13905"/>
                  </a:lnTo>
                  <a:lnTo>
                    <a:pt x="233331" y="13281"/>
                  </a:lnTo>
                  <a:lnTo>
                    <a:pt x="237832" y="12059"/>
                  </a:lnTo>
                  <a:lnTo>
                    <a:pt x="252049" y="7641"/>
                  </a:lnTo>
                  <a:lnTo>
                    <a:pt x="254672" y="7458"/>
                  </a:lnTo>
                  <a:lnTo>
                    <a:pt x="255923" y="7495"/>
                  </a:lnTo>
                  <a:lnTo>
                    <a:pt x="261290" y="8215"/>
                  </a:lnTo>
                  <a:lnTo>
                    <a:pt x="264778" y="8899"/>
                  </a:lnTo>
                  <a:lnTo>
                    <a:pt x="275654" y="10604"/>
                  </a:lnTo>
                  <a:lnTo>
                    <a:pt x="284229" y="11853"/>
                  </a:lnTo>
                  <a:lnTo>
                    <a:pt x="285121" y="0"/>
                  </a:lnTo>
                  <a:lnTo>
                    <a:pt x="295775" y="1819"/>
                  </a:lnTo>
                  <a:lnTo>
                    <a:pt x="299142" y="2247"/>
                  </a:lnTo>
                  <a:lnTo>
                    <a:pt x="310650" y="11015"/>
                  </a:lnTo>
                  <a:lnTo>
                    <a:pt x="312407" y="12022"/>
                  </a:lnTo>
                  <a:lnTo>
                    <a:pt x="315030" y="12774"/>
                  </a:lnTo>
                  <a:lnTo>
                    <a:pt x="318756" y="13098"/>
                  </a:lnTo>
                  <a:lnTo>
                    <a:pt x="322757" y="12535"/>
                  </a:lnTo>
                  <a:lnTo>
                    <a:pt x="325135" y="12200"/>
                  </a:lnTo>
                  <a:lnTo>
                    <a:pt x="329368" y="10978"/>
                  </a:lnTo>
                  <a:lnTo>
                    <a:pt x="335123" y="8334"/>
                  </a:lnTo>
                  <a:lnTo>
                    <a:pt x="338041" y="6993"/>
                  </a:lnTo>
                  <a:lnTo>
                    <a:pt x="346537" y="6884"/>
                  </a:lnTo>
                  <a:lnTo>
                    <a:pt x="349220" y="7135"/>
                  </a:lnTo>
                  <a:lnTo>
                    <a:pt x="351514" y="8822"/>
                  </a:lnTo>
                  <a:lnTo>
                    <a:pt x="353154" y="11302"/>
                  </a:lnTo>
                  <a:lnTo>
                    <a:pt x="355837" y="16116"/>
                  </a:lnTo>
                  <a:lnTo>
                    <a:pt x="357534" y="18382"/>
                  </a:lnTo>
                  <a:lnTo>
                    <a:pt x="361888" y="22335"/>
                  </a:lnTo>
                  <a:lnTo>
                    <a:pt x="364896" y="24401"/>
                  </a:lnTo>
                  <a:lnTo>
                    <a:pt x="368384" y="26790"/>
                  </a:lnTo>
                  <a:lnTo>
                    <a:pt x="368925" y="27013"/>
                  </a:lnTo>
                  <a:lnTo>
                    <a:pt x="375092" y="29590"/>
                  </a:lnTo>
                  <a:lnTo>
                    <a:pt x="380338" y="31067"/>
                  </a:lnTo>
                  <a:lnTo>
                    <a:pt x="383138" y="31641"/>
                  </a:lnTo>
                  <a:lnTo>
                    <a:pt x="393221" y="32708"/>
                  </a:lnTo>
                  <a:lnTo>
                    <a:pt x="395421" y="33119"/>
                  </a:lnTo>
                  <a:lnTo>
                    <a:pt x="409819" y="35804"/>
                  </a:lnTo>
                  <a:lnTo>
                    <a:pt x="414880" y="36361"/>
                  </a:lnTo>
                  <a:lnTo>
                    <a:pt x="422056" y="37145"/>
                  </a:lnTo>
                  <a:lnTo>
                    <a:pt x="424101" y="37309"/>
                  </a:lnTo>
                  <a:lnTo>
                    <a:pt x="423569" y="38435"/>
                  </a:lnTo>
                  <a:lnTo>
                    <a:pt x="422196" y="41340"/>
                  </a:lnTo>
                  <a:lnTo>
                    <a:pt x="421675" y="42247"/>
                  </a:lnTo>
                  <a:lnTo>
                    <a:pt x="418701" y="48079"/>
                  </a:lnTo>
                  <a:lnTo>
                    <a:pt x="417169" y="50143"/>
                  </a:lnTo>
                  <a:lnTo>
                    <a:pt x="417010" y="50404"/>
                  </a:lnTo>
                  <a:lnTo>
                    <a:pt x="416719" y="50847"/>
                  </a:lnTo>
                  <a:lnTo>
                    <a:pt x="416358" y="51356"/>
                  </a:lnTo>
                  <a:lnTo>
                    <a:pt x="415983" y="51855"/>
                  </a:lnTo>
                  <a:lnTo>
                    <a:pt x="415594" y="52344"/>
                  </a:lnTo>
                  <a:lnTo>
                    <a:pt x="415191" y="52822"/>
                  </a:lnTo>
                  <a:lnTo>
                    <a:pt x="414630" y="53541"/>
                  </a:lnTo>
                  <a:lnTo>
                    <a:pt x="413553" y="54946"/>
                  </a:lnTo>
                  <a:lnTo>
                    <a:pt x="412877" y="55826"/>
                  </a:lnTo>
                  <a:lnTo>
                    <a:pt x="413145" y="56113"/>
                  </a:lnTo>
                  <a:lnTo>
                    <a:pt x="414441" y="56984"/>
                  </a:lnTo>
                  <a:lnTo>
                    <a:pt x="433299" y="69893"/>
                  </a:lnTo>
                  <a:lnTo>
                    <a:pt x="439475" y="74116"/>
                  </a:lnTo>
                  <a:lnTo>
                    <a:pt x="441368" y="75415"/>
                  </a:lnTo>
                  <a:lnTo>
                    <a:pt x="445665" y="78352"/>
                  </a:lnTo>
                  <a:lnTo>
                    <a:pt x="451500" y="82347"/>
                  </a:lnTo>
                  <a:lnTo>
                    <a:pt x="451806" y="82561"/>
                  </a:lnTo>
                  <a:lnTo>
                    <a:pt x="459221" y="87632"/>
                  </a:lnTo>
                  <a:lnTo>
                    <a:pt x="459440" y="87773"/>
                  </a:lnTo>
                  <a:lnTo>
                    <a:pt x="459693" y="87956"/>
                  </a:lnTo>
                  <a:lnTo>
                    <a:pt x="461504" y="89196"/>
                  </a:lnTo>
                  <a:lnTo>
                    <a:pt x="468639" y="94076"/>
                  </a:lnTo>
                  <a:lnTo>
                    <a:pt x="468507" y="94304"/>
                  </a:lnTo>
                  <a:lnTo>
                    <a:pt x="468929" y="94587"/>
                  </a:lnTo>
                  <a:lnTo>
                    <a:pt x="471089" y="96061"/>
                  </a:lnTo>
                  <a:lnTo>
                    <a:pt x="473674" y="97816"/>
                  </a:lnTo>
                  <a:lnTo>
                    <a:pt x="476273" y="99639"/>
                  </a:lnTo>
                  <a:lnTo>
                    <a:pt x="478741" y="101295"/>
                  </a:lnTo>
                  <a:lnTo>
                    <a:pt x="480505" y="102485"/>
                  </a:lnTo>
                  <a:lnTo>
                    <a:pt x="480959" y="102772"/>
                  </a:lnTo>
                  <a:lnTo>
                    <a:pt x="481647" y="103233"/>
                  </a:lnTo>
                  <a:lnTo>
                    <a:pt x="490335" y="109134"/>
                  </a:lnTo>
                  <a:lnTo>
                    <a:pt x="492293" y="110461"/>
                  </a:lnTo>
                  <a:lnTo>
                    <a:pt x="494481" y="111952"/>
                  </a:lnTo>
                  <a:lnTo>
                    <a:pt x="505176" y="119213"/>
                  </a:lnTo>
                  <a:lnTo>
                    <a:pt x="505868" y="119678"/>
                  </a:lnTo>
                  <a:lnTo>
                    <a:pt x="510082" y="122476"/>
                  </a:lnTo>
                  <a:lnTo>
                    <a:pt x="506541" y="127802"/>
                  </a:lnTo>
                  <a:lnTo>
                    <a:pt x="496884" y="141917"/>
                  </a:lnTo>
                  <a:lnTo>
                    <a:pt x="513063" y="153749"/>
                  </a:lnTo>
                  <a:lnTo>
                    <a:pt x="516415" y="148766"/>
                  </a:lnTo>
                  <a:lnTo>
                    <a:pt x="519794" y="152939"/>
                  </a:lnTo>
                  <a:lnTo>
                    <a:pt x="520032" y="155439"/>
                  </a:lnTo>
                  <a:lnTo>
                    <a:pt x="520126" y="156940"/>
                  </a:lnTo>
                  <a:lnTo>
                    <a:pt x="520157" y="157286"/>
                  </a:lnTo>
                  <a:lnTo>
                    <a:pt x="519945" y="157829"/>
                  </a:lnTo>
                  <a:lnTo>
                    <a:pt x="519333" y="158020"/>
                  </a:lnTo>
                  <a:lnTo>
                    <a:pt x="518101" y="159854"/>
                  </a:lnTo>
                  <a:lnTo>
                    <a:pt x="515172" y="162545"/>
                  </a:lnTo>
                  <a:lnTo>
                    <a:pt x="514106" y="164839"/>
                  </a:lnTo>
                  <a:lnTo>
                    <a:pt x="513709" y="165701"/>
                  </a:lnTo>
                  <a:lnTo>
                    <a:pt x="513558" y="166016"/>
                  </a:lnTo>
                  <a:lnTo>
                    <a:pt x="513411" y="166344"/>
                  </a:lnTo>
                  <a:lnTo>
                    <a:pt x="512485" y="168329"/>
                  </a:lnTo>
                  <a:lnTo>
                    <a:pt x="512164" y="170965"/>
                  </a:lnTo>
                  <a:lnTo>
                    <a:pt x="511755" y="172922"/>
                  </a:lnTo>
                  <a:lnTo>
                    <a:pt x="511276" y="177807"/>
                  </a:lnTo>
                  <a:lnTo>
                    <a:pt x="509874" y="178760"/>
                  </a:lnTo>
                  <a:lnTo>
                    <a:pt x="508948" y="178870"/>
                  </a:lnTo>
                  <a:lnTo>
                    <a:pt x="507750" y="179636"/>
                  </a:lnTo>
                  <a:lnTo>
                    <a:pt x="507470" y="179814"/>
                  </a:lnTo>
                  <a:lnTo>
                    <a:pt x="506351" y="180525"/>
                  </a:lnTo>
                  <a:lnTo>
                    <a:pt x="503951" y="182053"/>
                  </a:lnTo>
                  <a:lnTo>
                    <a:pt x="502058" y="186605"/>
                  </a:lnTo>
                  <a:lnTo>
                    <a:pt x="501487" y="188658"/>
                  </a:lnTo>
                  <a:lnTo>
                    <a:pt x="499167" y="192750"/>
                  </a:lnTo>
                  <a:lnTo>
                    <a:pt x="500324" y="195313"/>
                  </a:lnTo>
                  <a:lnTo>
                    <a:pt x="500773" y="196257"/>
                  </a:lnTo>
                  <a:lnTo>
                    <a:pt x="500921" y="196581"/>
                  </a:lnTo>
                  <a:lnTo>
                    <a:pt x="501366" y="197526"/>
                  </a:lnTo>
                  <a:lnTo>
                    <a:pt x="505992" y="206922"/>
                  </a:lnTo>
                  <a:lnTo>
                    <a:pt x="506245" y="207447"/>
                  </a:lnTo>
                  <a:lnTo>
                    <a:pt x="503687" y="209714"/>
                  </a:lnTo>
                  <a:lnTo>
                    <a:pt x="503766" y="210325"/>
                  </a:lnTo>
                  <a:lnTo>
                    <a:pt x="504190" y="214239"/>
                  </a:lnTo>
                  <a:lnTo>
                    <a:pt x="503959" y="215325"/>
                  </a:lnTo>
                  <a:lnTo>
                    <a:pt x="502497" y="217182"/>
                  </a:lnTo>
                  <a:lnTo>
                    <a:pt x="502274" y="217378"/>
                  </a:lnTo>
                  <a:lnTo>
                    <a:pt x="500709" y="218812"/>
                  </a:lnTo>
                  <a:lnTo>
                    <a:pt x="501148" y="219157"/>
                  </a:lnTo>
                  <a:lnTo>
                    <a:pt x="501639" y="219531"/>
                  </a:lnTo>
                  <a:lnTo>
                    <a:pt x="502142" y="219896"/>
                  </a:lnTo>
                  <a:lnTo>
                    <a:pt x="502652" y="220252"/>
                  </a:lnTo>
                  <a:lnTo>
                    <a:pt x="503169" y="220601"/>
                  </a:lnTo>
                  <a:lnTo>
                    <a:pt x="504643" y="221397"/>
                  </a:lnTo>
                  <a:lnTo>
                    <a:pt x="505787" y="222001"/>
                  </a:lnTo>
                  <a:lnTo>
                    <a:pt x="507345" y="222771"/>
                  </a:lnTo>
                  <a:lnTo>
                    <a:pt x="507730" y="222972"/>
                  </a:lnTo>
                  <a:lnTo>
                    <a:pt x="508157" y="223211"/>
                  </a:lnTo>
                  <a:lnTo>
                    <a:pt x="508578" y="223459"/>
                  </a:lnTo>
                  <a:lnTo>
                    <a:pt x="509417" y="223965"/>
                  </a:lnTo>
                  <a:lnTo>
                    <a:pt x="509844" y="224207"/>
                  </a:lnTo>
                  <a:lnTo>
                    <a:pt x="510777" y="224713"/>
                  </a:lnTo>
                  <a:lnTo>
                    <a:pt x="511095" y="224873"/>
                  </a:lnTo>
                  <a:lnTo>
                    <a:pt x="511900" y="225251"/>
                  </a:lnTo>
                  <a:lnTo>
                    <a:pt x="512144" y="225359"/>
                  </a:lnTo>
                  <a:lnTo>
                    <a:pt x="512392" y="225450"/>
                  </a:lnTo>
                  <a:lnTo>
                    <a:pt x="512088" y="225920"/>
                  </a:lnTo>
                  <a:lnTo>
                    <a:pt x="515547" y="229067"/>
                  </a:lnTo>
                  <a:lnTo>
                    <a:pt x="515103" y="229490"/>
                  </a:lnTo>
                  <a:lnTo>
                    <a:pt x="514290" y="230282"/>
                  </a:lnTo>
                  <a:lnTo>
                    <a:pt x="513486" y="231083"/>
                  </a:lnTo>
                  <a:lnTo>
                    <a:pt x="512689" y="231889"/>
                  </a:lnTo>
                  <a:lnTo>
                    <a:pt x="511392" y="233217"/>
                  </a:lnTo>
                  <a:lnTo>
                    <a:pt x="510752" y="233889"/>
                  </a:lnTo>
                  <a:lnTo>
                    <a:pt x="510119" y="234567"/>
                  </a:lnTo>
                  <a:lnTo>
                    <a:pt x="509496" y="235254"/>
                  </a:lnTo>
                  <a:lnTo>
                    <a:pt x="508703" y="236156"/>
                  </a:lnTo>
                  <a:lnTo>
                    <a:pt x="507925" y="237071"/>
                  </a:lnTo>
                  <a:lnTo>
                    <a:pt x="507160" y="237999"/>
                  </a:lnTo>
                  <a:lnTo>
                    <a:pt x="506409" y="238938"/>
                  </a:lnTo>
                  <a:lnTo>
                    <a:pt x="505674" y="239889"/>
                  </a:lnTo>
                  <a:lnTo>
                    <a:pt x="504993" y="240682"/>
                  </a:lnTo>
                  <a:lnTo>
                    <a:pt x="504322" y="241487"/>
                  </a:lnTo>
                  <a:lnTo>
                    <a:pt x="503665" y="242303"/>
                  </a:lnTo>
                  <a:lnTo>
                    <a:pt x="503021" y="243128"/>
                  </a:lnTo>
                  <a:lnTo>
                    <a:pt x="502390" y="243964"/>
                  </a:lnTo>
                  <a:lnTo>
                    <a:pt x="501589" y="245076"/>
                  </a:lnTo>
                  <a:lnTo>
                    <a:pt x="500816" y="246210"/>
                  </a:lnTo>
                  <a:lnTo>
                    <a:pt x="500062" y="247358"/>
                  </a:lnTo>
                  <a:lnTo>
                    <a:pt x="499323" y="248517"/>
                  </a:lnTo>
                  <a:lnTo>
                    <a:pt x="498593" y="249679"/>
                  </a:lnTo>
                  <a:lnTo>
                    <a:pt x="497755" y="251021"/>
                  </a:lnTo>
                  <a:lnTo>
                    <a:pt x="496929" y="252372"/>
                  </a:lnTo>
                  <a:lnTo>
                    <a:pt x="496122" y="253733"/>
                  </a:lnTo>
                  <a:lnTo>
                    <a:pt x="495911" y="254105"/>
                  </a:lnTo>
                  <a:lnTo>
                    <a:pt x="494337" y="256373"/>
                  </a:lnTo>
                  <a:lnTo>
                    <a:pt x="489046" y="267927"/>
                  </a:lnTo>
                  <a:lnTo>
                    <a:pt x="483928" y="279084"/>
                  </a:lnTo>
                  <a:lnTo>
                    <a:pt x="466413" y="317270"/>
                  </a:lnTo>
                  <a:lnTo>
                    <a:pt x="463949" y="322636"/>
                  </a:lnTo>
                  <a:lnTo>
                    <a:pt x="462592" y="322960"/>
                  </a:lnTo>
                  <a:lnTo>
                    <a:pt x="462433" y="323001"/>
                  </a:lnTo>
                  <a:lnTo>
                    <a:pt x="459784" y="323752"/>
                  </a:lnTo>
                  <a:lnTo>
                    <a:pt x="452589" y="325271"/>
                  </a:lnTo>
                  <a:lnTo>
                    <a:pt x="451288" y="325679"/>
                  </a:lnTo>
                  <a:lnTo>
                    <a:pt x="450317" y="325939"/>
                  </a:lnTo>
                  <a:lnTo>
                    <a:pt x="442063" y="328796"/>
                  </a:lnTo>
                  <a:lnTo>
                    <a:pt x="439838" y="329129"/>
                  </a:lnTo>
                  <a:lnTo>
                    <a:pt x="435503" y="330219"/>
                  </a:lnTo>
                  <a:lnTo>
                    <a:pt x="434573" y="330452"/>
                  </a:lnTo>
                  <a:lnTo>
                    <a:pt x="434214" y="330539"/>
                  </a:lnTo>
                  <a:lnTo>
                    <a:pt x="430442" y="331483"/>
                  </a:lnTo>
                  <a:lnTo>
                    <a:pt x="430185" y="331552"/>
                  </a:lnTo>
                  <a:lnTo>
                    <a:pt x="428987" y="331848"/>
                  </a:lnTo>
                  <a:lnTo>
                    <a:pt x="428005" y="332136"/>
                  </a:lnTo>
                  <a:lnTo>
                    <a:pt x="427782" y="332136"/>
                  </a:lnTo>
                  <a:lnTo>
                    <a:pt x="427619" y="332131"/>
                  </a:lnTo>
                  <a:lnTo>
                    <a:pt x="427172" y="332104"/>
                  </a:lnTo>
                  <a:lnTo>
                    <a:pt x="426965" y="332081"/>
                  </a:lnTo>
                  <a:lnTo>
                    <a:pt x="426641" y="332035"/>
                  </a:lnTo>
                  <a:lnTo>
                    <a:pt x="426478" y="332008"/>
                  </a:lnTo>
                  <a:lnTo>
                    <a:pt x="426157" y="331944"/>
                  </a:lnTo>
                  <a:lnTo>
                    <a:pt x="425775" y="331853"/>
                  </a:lnTo>
                  <a:lnTo>
                    <a:pt x="425462" y="331762"/>
                  </a:lnTo>
                  <a:lnTo>
                    <a:pt x="425307" y="331712"/>
                  </a:lnTo>
                  <a:lnTo>
                    <a:pt x="425000" y="331602"/>
                  </a:lnTo>
                  <a:lnTo>
                    <a:pt x="424845" y="331543"/>
                  </a:lnTo>
                  <a:lnTo>
                    <a:pt x="424694" y="331479"/>
                  </a:lnTo>
                  <a:lnTo>
                    <a:pt x="424248" y="331273"/>
                  </a:lnTo>
                  <a:lnTo>
                    <a:pt x="423814" y="331041"/>
                  </a:lnTo>
                  <a:lnTo>
                    <a:pt x="423534" y="330872"/>
                  </a:lnTo>
                  <a:lnTo>
                    <a:pt x="423258" y="330694"/>
                  </a:lnTo>
                  <a:lnTo>
                    <a:pt x="423122" y="330598"/>
                  </a:lnTo>
                  <a:lnTo>
                    <a:pt x="422861" y="330402"/>
                  </a:lnTo>
                  <a:lnTo>
                    <a:pt x="422484" y="330087"/>
                  </a:lnTo>
                  <a:lnTo>
                    <a:pt x="412537" y="321919"/>
                  </a:lnTo>
                  <a:lnTo>
                    <a:pt x="412159" y="321604"/>
                  </a:lnTo>
                  <a:lnTo>
                    <a:pt x="411894" y="321408"/>
                  </a:lnTo>
                  <a:lnTo>
                    <a:pt x="411626" y="321221"/>
                  </a:lnTo>
                  <a:lnTo>
                    <a:pt x="411210" y="320961"/>
                  </a:lnTo>
                  <a:lnTo>
                    <a:pt x="411070" y="320879"/>
                  </a:lnTo>
                  <a:lnTo>
                    <a:pt x="410632" y="320646"/>
                  </a:lnTo>
                  <a:lnTo>
                    <a:pt x="410186" y="320441"/>
                  </a:lnTo>
                  <a:lnTo>
                    <a:pt x="409884" y="320318"/>
                  </a:lnTo>
                  <a:lnTo>
                    <a:pt x="409423" y="320153"/>
                  </a:lnTo>
                  <a:lnTo>
                    <a:pt x="408950" y="320016"/>
                  </a:lnTo>
                  <a:lnTo>
                    <a:pt x="408791" y="319975"/>
                  </a:lnTo>
                  <a:lnTo>
                    <a:pt x="408629" y="319939"/>
                  </a:lnTo>
                  <a:lnTo>
                    <a:pt x="407110" y="319615"/>
                  </a:lnTo>
                  <a:lnTo>
                    <a:pt x="406902" y="319578"/>
                  </a:lnTo>
                  <a:lnTo>
                    <a:pt x="406581" y="319515"/>
                  </a:lnTo>
                  <a:lnTo>
                    <a:pt x="406263" y="319432"/>
                  </a:lnTo>
                  <a:lnTo>
                    <a:pt x="406108" y="319387"/>
                  </a:lnTo>
                  <a:lnTo>
                    <a:pt x="405795" y="319286"/>
                  </a:lnTo>
                  <a:lnTo>
                    <a:pt x="405640" y="319232"/>
                  </a:lnTo>
                  <a:lnTo>
                    <a:pt x="405337" y="319108"/>
                  </a:lnTo>
                  <a:lnTo>
                    <a:pt x="405039" y="318972"/>
                  </a:lnTo>
                  <a:lnTo>
                    <a:pt x="404748" y="318826"/>
                  </a:lnTo>
                  <a:lnTo>
                    <a:pt x="404600" y="318743"/>
                  </a:lnTo>
                  <a:lnTo>
                    <a:pt x="404321" y="318579"/>
                  </a:lnTo>
                  <a:lnTo>
                    <a:pt x="403912" y="318305"/>
                  </a:lnTo>
                  <a:lnTo>
                    <a:pt x="403523" y="318004"/>
                  </a:lnTo>
                  <a:lnTo>
                    <a:pt x="403274" y="317790"/>
                  </a:lnTo>
                  <a:lnTo>
                    <a:pt x="402922" y="317448"/>
                  </a:lnTo>
                  <a:lnTo>
                    <a:pt x="402590" y="317082"/>
                  </a:lnTo>
                  <a:lnTo>
                    <a:pt x="402284" y="316695"/>
                  </a:lnTo>
                  <a:lnTo>
                    <a:pt x="402095" y="316426"/>
                  </a:lnTo>
                  <a:lnTo>
                    <a:pt x="401917" y="316147"/>
                  </a:lnTo>
                  <a:lnTo>
                    <a:pt x="401834" y="316006"/>
                  </a:lnTo>
                  <a:lnTo>
                    <a:pt x="401675" y="315718"/>
                  </a:lnTo>
                  <a:lnTo>
                    <a:pt x="401600" y="315572"/>
                  </a:lnTo>
                  <a:lnTo>
                    <a:pt x="401396" y="315125"/>
                  </a:lnTo>
                  <a:lnTo>
                    <a:pt x="401222" y="314664"/>
                  </a:lnTo>
                  <a:lnTo>
                    <a:pt x="401123" y="314349"/>
                  </a:lnTo>
                  <a:lnTo>
                    <a:pt x="400266" y="311502"/>
                  </a:lnTo>
                  <a:lnTo>
                    <a:pt x="400164" y="311192"/>
                  </a:lnTo>
                  <a:lnTo>
                    <a:pt x="400050" y="310882"/>
                  </a:lnTo>
                  <a:lnTo>
                    <a:pt x="399990" y="310731"/>
                  </a:lnTo>
                  <a:lnTo>
                    <a:pt x="399857" y="310430"/>
                  </a:lnTo>
                  <a:lnTo>
                    <a:pt x="399646" y="310010"/>
                  </a:lnTo>
                  <a:lnTo>
                    <a:pt x="399578" y="309878"/>
                  </a:lnTo>
                  <a:lnTo>
                    <a:pt x="399381" y="309545"/>
                  </a:lnTo>
                  <a:lnTo>
                    <a:pt x="399200" y="309266"/>
                  </a:lnTo>
                  <a:lnTo>
                    <a:pt x="399015" y="308997"/>
                  </a:lnTo>
                  <a:lnTo>
                    <a:pt x="398916" y="308865"/>
                  </a:lnTo>
                  <a:lnTo>
                    <a:pt x="398712" y="308609"/>
                  </a:lnTo>
                  <a:lnTo>
                    <a:pt x="398470" y="308328"/>
                  </a:lnTo>
                  <a:lnTo>
                    <a:pt x="395160" y="308757"/>
                  </a:lnTo>
                  <a:lnTo>
                    <a:pt x="352217" y="314267"/>
                  </a:lnTo>
                  <a:lnTo>
                    <a:pt x="351994" y="312793"/>
                  </a:lnTo>
                  <a:lnTo>
                    <a:pt x="351779" y="311625"/>
                  </a:lnTo>
                  <a:lnTo>
                    <a:pt x="351556" y="310900"/>
                  </a:lnTo>
                  <a:lnTo>
                    <a:pt x="351367" y="310539"/>
                  </a:lnTo>
                  <a:lnTo>
                    <a:pt x="351321" y="310361"/>
                  </a:lnTo>
                  <a:lnTo>
                    <a:pt x="351234" y="310193"/>
                  </a:lnTo>
                  <a:lnTo>
                    <a:pt x="351068" y="310051"/>
                  </a:lnTo>
                  <a:lnTo>
                    <a:pt x="350849" y="309805"/>
                  </a:lnTo>
                  <a:lnTo>
                    <a:pt x="350728" y="309654"/>
                  </a:lnTo>
                  <a:lnTo>
                    <a:pt x="350410" y="309239"/>
                  </a:lnTo>
                  <a:lnTo>
                    <a:pt x="349791" y="308167"/>
                  </a:lnTo>
                  <a:lnTo>
                    <a:pt x="349568" y="307847"/>
                  </a:lnTo>
                  <a:lnTo>
                    <a:pt x="349292" y="307414"/>
                  </a:lnTo>
                  <a:lnTo>
                    <a:pt x="349114" y="307149"/>
                  </a:lnTo>
                  <a:lnTo>
                    <a:pt x="348986" y="307031"/>
                  </a:lnTo>
                  <a:lnTo>
                    <a:pt x="348801" y="306812"/>
                  </a:lnTo>
                  <a:lnTo>
                    <a:pt x="348547" y="306378"/>
                  </a:lnTo>
                  <a:lnTo>
                    <a:pt x="348211" y="305890"/>
                  </a:lnTo>
                  <a:lnTo>
                    <a:pt x="347924" y="305424"/>
                  </a:lnTo>
                  <a:lnTo>
                    <a:pt x="347791" y="305283"/>
                  </a:lnTo>
                  <a:lnTo>
                    <a:pt x="347527" y="305169"/>
                  </a:lnTo>
                  <a:lnTo>
                    <a:pt x="347296" y="305178"/>
                  </a:lnTo>
                  <a:lnTo>
                    <a:pt x="346975" y="305096"/>
                  </a:lnTo>
                  <a:lnTo>
                    <a:pt x="346786" y="304964"/>
                  </a:lnTo>
                  <a:lnTo>
                    <a:pt x="346707" y="304831"/>
                  </a:lnTo>
                  <a:lnTo>
                    <a:pt x="346688" y="304681"/>
                  </a:lnTo>
                  <a:lnTo>
                    <a:pt x="346593" y="304439"/>
                  </a:lnTo>
                  <a:lnTo>
                    <a:pt x="346446" y="304060"/>
                  </a:lnTo>
                  <a:lnTo>
                    <a:pt x="346204" y="303841"/>
                  </a:lnTo>
                  <a:lnTo>
                    <a:pt x="345894" y="303549"/>
                  </a:lnTo>
                  <a:lnTo>
                    <a:pt x="345736" y="303243"/>
                  </a:lnTo>
                  <a:lnTo>
                    <a:pt x="345603" y="302842"/>
                  </a:lnTo>
                  <a:lnTo>
                    <a:pt x="345430" y="302641"/>
                  </a:lnTo>
                  <a:lnTo>
                    <a:pt x="345150" y="302340"/>
                  </a:lnTo>
                  <a:lnTo>
                    <a:pt x="345006" y="302231"/>
                  </a:lnTo>
                  <a:lnTo>
                    <a:pt x="344832" y="302144"/>
                  </a:lnTo>
                  <a:lnTo>
                    <a:pt x="344454" y="301966"/>
                  </a:lnTo>
                  <a:lnTo>
                    <a:pt x="344137" y="301724"/>
                  </a:lnTo>
                  <a:lnTo>
                    <a:pt x="343819" y="301464"/>
                  </a:lnTo>
                  <a:lnTo>
                    <a:pt x="343529" y="301272"/>
                  </a:lnTo>
                  <a:lnTo>
                    <a:pt x="343151" y="300980"/>
                  </a:lnTo>
                  <a:lnTo>
                    <a:pt x="342855" y="300827"/>
                  </a:lnTo>
                  <a:lnTo>
                    <a:pt x="342508" y="300675"/>
                  </a:lnTo>
                  <a:lnTo>
                    <a:pt x="342145" y="300479"/>
                  </a:lnTo>
                  <a:lnTo>
                    <a:pt x="341813" y="300250"/>
                  </a:lnTo>
                  <a:lnTo>
                    <a:pt x="341484" y="300040"/>
                  </a:lnTo>
                  <a:lnTo>
                    <a:pt x="341114" y="299844"/>
                  </a:lnTo>
                  <a:lnTo>
                    <a:pt x="340800" y="299698"/>
                  </a:lnTo>
                  <a:lnTo>
                    <a:pt x="340490" y="299571"/>
                  </a:lnTo>
                  <a:lnTo>
                    <a:pt x="339836" y="299315"/>
                  </a:lnTo>
                  <a:lnTo>
                    <a:pt x="339526" y="299260"/>
                  </a:lnTo>
                  <a:lnTo>
                    <a:pt x="339213" y="299146"/>
                  </a:lnTo>
                  <a:lnTo>
                    <a:pt x="338925" y="298973"/>
                  </a:lnTo>
                  <a:lnTo>
                    <a:pt x="338608" y="298840"/>
                  </a:lnTo>
                  <a:lnTo>
                    <a:pt x="338230" y="298781"/>
                  </a:lnTo>
                  <a:lnTo>
                    <a:pt x="337842" y="298742"/>
                  </a:lnTo>
                  <a:lnTo>
                    <a:pt x="337025" y="298681"/>
                  </a:lnTo>
                  <a:lnTo>
                    <a:pt x="336575" y="298690"/>
                  </a:lnTo>
                  <a:lnTo>
                    <a:pt x="336174" y="298685"/>
                  </a:lnTo>
                  <a:lnTo>
                    <a:pt x="335955" y="298667"/>
                  </a:lnTo>
                  <a:lnTo>
                    <a:pt x="335815" y="298621"/>
                  </a:lnTo>
                  <a:lnTo>
                    <a:pt x="335139" y="298293"/>
                  </a:lnTo>
                  <a:lnTo>
                    <a:pt x="334817" y="298220"/>
                  </a:lnTo>
                  <a:lnTo>
                    <a:pt x="334130" y="298165"/>
                  </a:lnTo>
                  <a:lnTo>
                    <a:pt x="333801" y="298124"/>
                  </a:lnTo>
                  <a:lnTo>
                    <a:pt x="333495" y="298019"/>
                  </a:lnTo>
                  <a:lnTo>
                    <a:pt x="333162" y="297882"/>
                  </a:lnTo>
                  <a:lnTo>
                    <a:pt x="332818" y="297768"/>
                  </a:lnTo>
                  <a:lnTo>
                    <a:pt x="332486" y="297604"/>
                  </a:lnTo>
                  <a:lnTo>
                    <a:pt x="332293" y="297513"/>
                  </a:lnTo>
                  <a:lnTo>
                    <a:pt x="332138" y="297485"/>
                  </a:lnTo>
                  <a:lnTo>
                    <a:pt x="331828" y="297513"/>
                  </a:lnTo>
                  <a:lnTo>
                    <a:pt x="331507" y="297577"/>
                  </a:lnTo>
                  <a:lnTo>
                    <a:pt x="331178" y="297499"/>
                  </a:lnTo>
                  <a:lnTo>
                    <a:pt x="330834" y="297412"/>
                  </a:lnTo>
                  <a:lnTo>
                    <a:pt x="330513" y="297444"/>
                  </a:lnTo>
                  <a:lnTo>
                    <a:pt x="330150" y="297212"/>
                  </a:lnTo>
                  <a:lnTo>
                    <a:pt x="329961" y="297184"/>
                  </a:lnTo>
                  <a:lnTo>
                    <a:pt x="329391" y="297084"/>
                  </a:lnTo>
                  <a:lnTo>
                    <a:pt x="329262" y="297093"/>
                  </a:lnTo>
                  <a:lnTo>
                    <a:pt x="328929" y="297216"/>
                  </a:lnTo>
                  <a:lnTo>
                    <a:pt x="328797" y="297212"/>
                  </a:lnTo>
                  <a:lnTo>
                    <a:pt x="328468" y="297061"/>
                  </a:lnTo>
                  <a:lnTo>
                    <a:pt x="328283" y="297084"/>
                  </a:lnTo>
                  <a:lnTo>
                    <a:pt x="328004" y="297152"/>
                  </a:lnTo>
                  <a:lnTo>
                    <a:pt x="327637" y="297221"/>
                  </a:lnTo>
                  <a:lnTo>
                    <a:pt x="327301" y="297207"/>
                  </a:lnTo>
                  <a:lnTo>
                    <a:pt x="326953" y="297157"/>
                  </a:lnTo>
                  <a:lnTo>
                    <a:pt x="326617" y="297207"/>
                  </a:lnTo>
                  <a:lnTo>
                    <a:pt x="326314" y="297275"/>
                  </a:lnTo>
                  <a:lnTo>
                    <a:pt x="326023" y="297376"/>
                  </a:lnTo>
                  <a:lnTo>
                    <a:pt x="325736" y="297531"/>
                  </a:lnTo>
                  <a:lnTo>
                    <a:pt x="325415" y="297549"/>
                  </a:lnTo>
                  <a:lnTo>
                    <a:pt x="325090" y="297490"/>
                  </a:lnTo>
                  <a:lnTo>
                    <a:pt x="324746" y="297412"/>
                  </a:lnTo>
                  <a:lnTo>
                    <a:pt x="324451" y="297399"/>
                  </a:lnTo>
                  <a:lnTo>
                    <a:pt x="324164" y="297449"/>
                  </a:lnTo>
                  <a:lnTo>
                    <a:pt x="323831" y="297257"/>
                  </a:lnTo>
                  <a:lnTo>
                    <a:pt x="323623" y="297221"/>
                  </a:lnTo>
                  <a:lnTo>
                    <a:pt x="323298" y="297184"/>
                  </a:lnTo>
                  <a:lnTo>
                    <a:pt x="322985" y="297266"/>
                  </a:lnTo>
                  <a:lnTo>
                    <a:pt x="322841" y="297326"/>
                  </a:lnTo>
                  <a:lnTo>
                    <a:pt x="322675" y="297298"/>
                  </a:lnTo>
                  <a:lnTo>
                    <a:pt x="322365" y="297230"/>
                  </a:lnTo>
                  <a:lnTo>
                    <a:pt x="322017" y="297193"/>
                  </a:lnTo>
                  <a:lnTo>
                    <a:pt x="321707" y="297275"/>
                  </a:lnTo>
                  <a:lnTo>
                    <a:pt x="321537" y="297385"/>
                  </a:lnTo>
                  <a:lnTo>
                    <a:pt x="321398" y="297371"/>
                  </a:lnTo>
                  <a:lnTo>
                    <a:pt x="321088" y="297312"/>
                  </a:lnTo>
                  <a:lnTo>
                    <a:pt x="320748" y="297189"/>
                  </a:lnTo>
                  <a:lnTo>
                    <a:pt x="320438" y="297111"/>
                  </a:lnTo>
                  <a:lnTo>
                    <a:pt x="320120" y="297088"/>
                  </a:lnTo>
                  <a:lnTo>
                    <a:pt x="319992" y="297093"/>
                  </a:lnTo>
                  <a:lnTo>
                    <a:pt x="319534" y="297248"/>
                  </a:lnTo>
                  <a:lnTo>
                    <a:pt x="319179" y="297189"/>
                  </a:lnTo>
                  <a:lnTo>
                    <a:pt x="318813" y="297453"/>
                  </a:lnTo>
                  <a:lnTo>
                    <a:pt x="318404" y="297467"/>
                  </a:lnTo>
                  <a:lnTo>
                    <a:pt x="318102" y="297362"/>
                  </a:lnTo>
                  <a:lnTo>
                    <a:pt x="317762" y="297335"/>
                  </a:lnTo>
                  <a:lnTo>
                    <a:pt x="317297" y="297294"/>
                  </a:lnTo>
                  <a:lnTo>
                    <a:pt x="316965" y="297262"/>
                  </a:lnTo>
                  <a:lnTo>
                    <a:pt x="316745" y="297248"/>
                  </a:lnTo>
                  <a:lnTo>
                    <a:pt x="316447" y="297275"/>
                  </a:lnTo>
                  <a:lnTo>
                    <a:pt x="316095" y="297367"/>
                  </a:lnTo>
                  <a:lnTo>
                    <a:pt x="315786" y="297307"/>
                  </a:lnTo>
                  <a:lnTo>
                    <a:pt x="315649" y="297075"/>
                  </a:lnTo>
                  <a:lnTo>
                    <a:pt x="315476" y="297052"/>
                  </a:lnTo>
                  <a:lnTo>
                    <a:pt x="315139" y="297129"/>
                  </a:lnTo>
                  <a:lnTo>
                    <a:pt x="314826" y="297193"/>
                  </a:lnTo>
                  <a:lnTo>
                    <a:pt x="314497" y="297253"/>
                  </a:lnTo>
                  <a:lnTo>
                    <a:pt x="314142" y="297294"/>
                  </a:lnTo>
                  <a:lnTo>
                    <a:pt x="313798" y="297307"/>
                  </a:lnTo>
                  <a:lnTo>
                    <a:pt x="313631" y="297481"/>
                  </a:lnTo>
                  <a:lnTo>
                    <a:pt x="313491" y="297513"/>
                  </a:lnTo>
                  <a:lnTo>
                    <a:pt x="313197" y="297472"/>
                  </a:lnTo>
                  <a:lnTo>
                    <a:pt x="312857" y="297394"/>
                  </a:lnTo>
                  <a:lnTo>
                    <a:pt x="312539" y="297275"/>
                  </a:lnTo>
                  <a:lnTo>
                    <a:pt x="312233" y="297216"/>
                  </a:lnTo>
                  <a:lnTo>
                    <a:pt x="311987" y="297166"/>
                  </a:lnTo>
                  <a:lnTo>
                    <a:pt x="311832" y="297244"/>
                  </a:lnTo>
                  <a:lnTo>
                    <a:pt x="311689" y="297367"/>
                  </a:lnTo>
                  <a:lnTo>
                    <a:pt x="311545" y="297481"/>
                  </a:lnTo>
                  <a:lnTo>
                    <a:pt x="311405" y="297494"/>
                  </a:lnTo>
                  <a:lnTo>
                    <a:pt x="311114" y="297426"/>
                  </a:lnTo>
                  <a:lnTo>
                    <a:pt x="310978" y="297475"/>
                  </a:lnTo>
                  <a:lnTo>
                    <a:pt x="310846" y="297613"/>
                  </a:lnTo>
                  <a:lnTo>
                    <a:pt x="310846" y="297860"/>
                  </a:lnTo>
                  <a:lnTo>
                    <a:pt x="310461" y="297937"/>
                  </a:lnTo>
                  <a:lnTo>
                    <a:pt x="310234" y="297964"/>
                  </a:lnTo>
                  <a:lnTo>
                    <a:pt x="309920" y="297942"/>
                  </a:lnTo>
                  <a:lnTo>
                    <a:pt x="309588" y="297933"/>
                  </a:lnTo>
                  <a:lnTo>
                    <a:pt x="309293" y="298078"/>
                  </a:lnTo>
                  <a:lnTo>
                    <a:pt x="309157" y="298115"/>
                  </a:lnTo>
                  <a:lnTo>
                    <a:pt x="308983" y="298211"/>
                  </a:lnTo>
                  <a:lnTo>
                    <a:pt x="308783" y="298206"/>
                  </a:lnTo>
                  <a:lnTo>
                    <a:pt x="308620" y="298161"/>
                  </a:lnTo>
                  <a:lnTo>
                    <a:pt x="308318" y="298028"/>
                  </a:lnTo>
                  <a:lnTo>
                    <a:pt x="308136" y="297928"/>
                  </a:lnTo>
                  <a:lnTo>
                    <a:pt x="308000" y="297887"/>
                  </a:lnTo>
                  <a:lnTo>
                    <a:pt x="307702" y="297846"/>
                  </a:lnTo>
                  <a:lnTo>
                    <a:pt x="307339" y="297850"/>
                  </a:lnTo>
                  <a:lnTo>
                    <a:pt x="307003" y="297937"/>
                  </a:lnTo>
                  <a:lnTo>
                    <a:pt x="306700" y="298078"/>
                  </a:lnTo>
                  <a:lnTo>
                    <a:pt x="306383" y="298284"/>
                  </a:lnTo>
                  <a:lnTo>
                    <a:pt x="306239" y="298407"/>
                  </a:lnTo>
                  <a:lnTo>
                    <a:pt x="306084" y="298480"/>
                  </a:lnTo>
                  <a:lnTo>
                    <a:pt x="305944" y="298485"/>
                  </a:lnTo>
                  <a:lnTo>
                    <a:pt x="305778" y="298416"/>
                  </a:lnTo>
                  <a:lnTo>
                    <a:pt x="305616" y="298343"/>
                  </a:lnTo>
                  <a:lnTo>
                    <a:pt x="305453" y="298329"/>
                  </a:lnTo>
                  <a:lnTo>
                    <a:pt x="305287" y="298357"/>
                  </a:lnTo>
                  <a:lnTo>
                    <a:pt x="305109" y="298444"/>
                  </a:lnTo>
                  <a:lnTo>
                    <a:pt x="304969" y="298503"/>
                  </a:lnTo>
                  <a:lnTo>
                    <a:pt x="304773" y="298512"/>
                  </a:lnTo>
                  <a:lnTo>
                    <a:pt x="304433" y="298576"/>
                  </a:lnTo>
                  <a:lnTo>
                    <a:pt x="304115" y="298717"/>
                  </a:lnTo>
                  <a:lnTo>
                    <a:pt x="303987" y="298804"/>
                  </a:lnTo>
                  <a:lnTo>
                    <a:pt x="303741" y="298886"/>
                  </a:lnTo>
                  <a:lnTo>
                    <a:pt x="303401" y="298959"/>
                  </a:lnTo>
                  <a:lnTo>
                    <a:pt x="303076" y="299265"/>
                  </a:lnTo>
                  <a:lnTo>
                    <a:pt x="303065" y="299461"/>
                  </a:lnTo>
                  <a:lnTo>
                    <a:pt x="303159" y="299785"/>
                  </a:lnTo>
                  <a:lnTo>
                    <a:pt x="303167" y="299967"/>
                  </a:lnTo>
                  <a:lnTo>
                    <a:pt x="303133" y="300150"/>
                  </a:lnTo>
                  <a:lnTo>
                    <a:pt x="303008" y="300479"/>
                  </a:lnTo>
                  <a:lnTo>
                    <a:pt x="302475" y="301081"/>
                  </a:lnTo>
                  <a:lnTo>
                    <a:pt x="302275" y="301391"/>
                  </a:lnTo>
                  <a:lnTo>
                    <a:pt x="302105" y="301564"/>
                  </a:lnTo>
                  <a:lnTo>
                    <a:pt x="301821" y="301797"/>
                  </a:lnTo>
                  <a:lnTo>
                    <a:pt x="301740" y="301970"/>
                  </a:lnTo>
                  <a:lnTo>
                    <a:pt x="301564" y="302290"/>
                  </a:lnTo>
                  <a:lnTo>
                    <a:pt x="301372" y="302632"/>
                  </a:lnTo>
                  <a:lnTo>
                    <a:pt x="301028" y="303070"/>
                  </a:lnTo>
                  <a:lnTo>
                    <a:pt x="300831" y="303234"/>
                  </a:lnTo>
                  <a:lnTo>
                    <a:pt x="300446" y="303440"/>
                  </a:lnTo>
                  <a:lnTo>
                    <a:pt x="300140" y="303567"/>
                  </a:lnTo>
                  <a:lnTo>
                    <a:pt x="299788" y="303691"/>
                  </a:lnTo>
                  <a:lnTo>
                    <a:pt x="299463" y="303754"/>
                  </a:lnTo>
                  <a:lnTo>
                    <a:pt x="299131" y="303691"/>
                  </a:lnTo>
                  <a:lnTo>
                    <a:pt x="298938" y="303627"/>
                  </a:lnTo>
                  <a:lnTo>
                    <a:pt x="298809" y="303627"/>
                  </a:lnTo>
                  <a:lnTo>
                    <a:pt x="298477" y="303668"/>
                  </a:lnTo>
                  <a:lnTo>
                    <a:pt x="298137" y="303691"/>
                  </a:lnTo>
                  <a:lnTo>
                    <a:pt x="297766" y="303736"/>
                  </a:lnTo>
                  <a:lnTo>
                    <a:pt x="297388" y="303745"/>
                  </a:lnTo>
                  <a:lnTo>
                    <a:pt x="297045" y="303773"/>
                  </a:lnTo>
                  <a:lnTo>
                    <a:pt x="296685" y="303796"/>
                  </a:lnTo>
                  <a:lnTo>
                    <a:pt x="296338" y="303859"/>
                  </a:lnTo>
                  <a:lnTo>
                    <a:pt x="296115" y="303914"/>
                  </a:lnTo>
                  <a:lnTo>
                    <a:pt x="295956" y="303928"/>
                  </a:lnTo>
                  <a:lnTo>
                    <a:pt x="295794" y="303910"/>
                  </a:lnTo>
                  <a:lnTo>
                    <a:pt x="295631" y="303896"/>
                  </a:lnTo>
                  <a:lnTo>
                    <a:pt x="295480" y="303905"/>
                  </a:lnTo>
                  <a:lnTo>
                    <a:pt x="295321" y="303969"/>
                  </a:lnTo>
                  <a:lnTo>
                    <a:pt x="294936" y="304024"/>
                  </a:lnTo>
                  <a:lnTo>
                    <a:pt x="294743" y="304015"/>
                  </a:lnTo>
                  <a:lnTo>
                    <a:pt x="294588" y="303969"/>
                  </a:lnTo>
                  <a:lnTo>
                    <a:pt x="294055" y="303841"/>
                  </a:lnTo>
                  <a:lnTo>
                    <a:pt x="293923" y="303846"/>
                  </a:lnTo>
                  <a:lnTo>
                    <a:pt x="293715" y="303896"/>
                  </a:lnTo>
                  <a:lnTo>
                    <a:pt x="293587" y="303887"/>
                  </a:lnTo>
                  <a:lnTo>
                    <a:pt x="293382" y="303823"/>
                  </a:lnTo>
                  <a:lnTo>
                    <a:pt x="293246" y="303827"/>
                  </a:lnTo>
                  <a:lnTo>
                    <a:pt x="292948" y="303901"/>
                  </a:lnTo>
                  <a:lnTo>
                    <a:pt x="292479" y="303768"/>
                  </a:lnTo>
                  <a:lnTo>
                    <a:pt x="292237" y="303754"/>
                  </a:lnTo>
                  <a:lnTo>
                    <a:pt x="291591" y="303782"/>
                  </a:lnTo>
                  <a:lnTo>
                    <a:pt x="291398" y="303759"/>
                  </a:lnTo>
                  <a:lnTo>
                    <a:pt x="291265" y="303791"/>
                  </a:lnTo>
                  <a:lnTo>
                    <a:pt x="291054" y="303869"/>
                  </a:lnTo>
                  <a:lnTo>
                    <a:pt x="290926" y="303878"/>
                  </a:lnTo>
                  <a:lnTo>
                    <a:pt x="290760" y="303882"/>
                  </a:lnTo>
                  <a:lnTo>
                    <a:pt x="290242" y="303960"/>
                  </a:lnTo>
                  <a:lnTo>
                    <a:pt x="289940" y="303910"/>
                  </a:lnTo>
                  <a:lnTo>
                    <a:pt x="289803" y="303882"/>
                  </a:lnTo>
                  <a:lnTo>
                    <a:pt x="289615" y="303923"/>
                  </a:lnTo>
                  <a:lnTo>
                    <a:pt x="289312" y="304019"/>
                  </a:lnTo>
                  <a:lnTo>
                    <a:pt x="288980" y="304069"/>
                  </a:lnTo>
                  <a:lnTo>
                    <a:pt x="288651" y="303969"/>
                  </a:lnTo>
                  <a:lnTo>
                    <a:pt x="288492" y="303955"/>
                  </a:lnTo>
                  <a:lnTo>
                    <a:pt x="288326" y="303946"/>
                  </a:lnTo>
                  <a:lnTo>
                    <a:pt x="287990" y="303709"/>
                  </a:lnTo>
                  <a:lnTo>
                    <a:pt x="287668" y="303636"/>
                  </a:lnTo>
                  <a:lnTo>
                    <a:pt x="287328" y="303682"/>
                  </a:lnTo>
                  <a:lnTo>
                    <a:pt x="287147" y="303718"/>
                  </a:lnTo>
                  <a:lnTo>
                    <a:pt x="286977" y="303713"/>
                  </a:lnTo>
                  <a:lnTo>
                    <a:pt x="286644" y="303672"/>
                  </a:lnTo>
                  <a:lnTo>
                    <a:pt x="286300" y="303472"/>
                  </a:lnTo>
                  <a:lnTo>
                    <a:pt x="286168" y="303389"/>
                  </a:lnTo>
                  <a:lnTo>
                    <a:pt x="285979" y="303380"/>
                  </a:lnTo>
                  <a:lnTo>
                    <a:pt x="285783" y="303403"/>
                  </a:lnTo>
                  <a:lnTo>
                    <a:pt x="285612" y="303376"/>
                  </a:lnTo>
                  <a:lnTo>
                    <a:pt x="285269" y="303266"/>
                  </a:lnTo>
                  <a:lnTo>
                    <a:pt x="284947" y="303216"/>
                  </a:lnTo>
                  <a:lnTo>
                    <a:pt x="284600" y="303257"/>
                  </a:lnTo>
                  <a:lnTo>
                    <a:pt x="284429" y="303303"/>
                  </a:lnTo>
                  <a:lnTo>
                    <a:pt x="284161" y="303453"/>
                  </a:lnTo>
                  <a:lnTo>
                    <a:pt x="283957" y="303449"/>
                  </a:lnTo>
                  <a:lnTo>
                    <a:pt x="283609" y="303380"/>
                  </a:lnTo>
                  <a:lnTo>
                    <a:pt x="283420" y="303403"/>
                  </a:lnTo>
                  <a:lnTo>
                    <a:pt x="283273" y="303385"/>
                  </a:lnTo>
                  <a:lnTo>
                    <a:pt x="282880" y="303248"/>
                  </a:lnTo>
                  <a:lnTo>
                    <a:pt x="282517" y="303184"/>
                  </a:lnTo>
                  <a:lnTo>
                    <a:pt x="282132" y="303125"/>
                  </a:lnTo>
                  <a:lnTo>
                    <a:pt x="281916" y="303116"/>
                  </a:lnTo>
                  <a:lnTo>
                    <a:pt x="281727" y="303152"/>
                  </a:lnTo>
                  <a:lnTo>
                    <a:pt x="281406" y="303207"/>
                  </a:lnTo>
                  <a:lnTo>
                    <a:pt x="280673" y="303129"/>
                  </a:lnTo>
                  <a:lnTo>
                    <a:pt x="280390" y="303120"/>
                  </a:lnTo>
                  <a:lnTo>
                    <a:pt x="280038" y="303079"/>
                  </a:lnTo>
                  <a:lnTo>
                    <a:pt x="279853" y="303066"/>
                  </a:lnTo>
                  <a:lnTo>
                    <a:pt x="279713" y="303020"/>
                  </a:lnTo>
                  <a:lnTo>
                    <a:pt x="279418" y="302856"/>
                  </a:lnTo>
                  <a:lnTo>
                    <a:pt x="279248" y="302783"/>
                  </a:lnTo>
                  <a:lnTo>
                    <a:pt x="279082" y="302819"/>
                  </a:lnTo>
                  <a:lnTo>
                    <a:pt x="278749" y="302837"/>
                  </a:lnTo>
                  <a:lnTo>
                    <a:pt x="278405" y="302810"/>
                  </a:lnTo>
                  <a:lnTo>
                    <a:pt x="278016" y="302842"/>
                  </a:lnTo>
                  <a:lnTo>
                    <a:pt x="277706" y="302828"/>
                  </a:lnTo>
                  <a:lnTo>
                    <a:pt x="276920" y="302705"/>
                  </a:lnTo>
                  <a:lnTo>
                    <a:pt x="276546" y="302504"/>
                  </a:lnTo>
                  <a:lnTo>
                    <a:pt x="276240" y="302427"/>
                  </a:lnTo>
                  <a:lnTo>
                    <a:pt x="275904" y="302386"/>
                  </a:lnTo>
                  <a:lnTo>
                    <a:pt x="275586" y="302281"/>
                  </a:lnTo>
                  <a:lnTo>
                    <a:pt x="275280" y="302112"/>
                  </a:lnTo>
                  <a:lnTo>
                    <a:pt x="275076" y="302025"/>
                  </a:lnTo>
                  <a:lnTo>
                    <a:pt x="274626" y="301710"/>
                  </a:lnTo>
                  <a:lnTo>
                    <a:pt x="273995" y="301318"/>
                  </a:lnTo>
                  <a:lnTo>
                    <a:pt x="273663" y="301104"/>
                  </a:lnTo>
                  <a:lnTo>
                    <a:pt x="273349" y="300930"/>
                  </a:lnTo>
                  <a:lnTo>
                    <a:pt x="273016" y="300812"/>
                  </a:lnTo>
                  <a:lnTo>
                    <a:pt x="272291" y="300542"/>
                  </a:lnTo>
                  <a:lnTo>
                    <a:pt x="271977" y="300419"/>
                  </a:lnTo>
                  <a:lnTo>
                    <a:pt x="271675" y="300428"/>
                  </a:lnTo>
                  <a:lnTo>
                    <a:pt x="271357" y="300392"/>
                  </a:lnTo>
                  <a:lnTo>
                    <a:pt x="270934" y="300383"/>
                  </a:lnTo>
                  <a:lnTo>
                    <a:pt x="270666" y="300364"/>
                  </a:lnTo>
                  <a:lnTo>
                    <a:pt x="270288" y="300305"/>
                  </a:lnTo>
                  <a:lnTo>
                    <a:pt x="269997" y="300337"/>
                  </a:lnTo>
                  <a:lnTo>
                    <a:pt x="269645" y="300323"/>
                  </a:lnTo>
                  <a:lnTo>
                    <a:pt x="269317" y="300323"/>
                  </a:lnTo>
                  <a:lnTo>
                    <a:pt x="269158" y="300351"/>
                  </a:lnTo>
                  <a:lnTo>
                    <a:pt x="268757" y="300624"/>
                  </a:lnTo>
                  <a:lnTo>
                    <a:pt x="268349" y="300684"/>
                  </a:lnTo>
                  <a:lnTo>
                    <a:pt x="268122" y="300821"/>
                  </a:lnTo>
                  <a:lnTo>
                    <a:pt x="267812" y="301026"/>
                  </a:lnTo>
                  <a:lnTo>
                    <a:pt x="267502" y="301208"/>
                  </a:lnTo>
                  <a:lnTo>
                    <a:pt x="267064" y="301386"/>
                  </a:lnTo>
                  <a:lnTo>
                    <a:pt x="266864" y="301373"/>
                  </a:lnTo>
                  <a:lnTo>
                    <a:pt x="266138" y="301236"/>
                  </a:lnTo>
                  <a:lnTo>
                    <a:pt x="265825" y="301231"/>
                  </a:lnTo>
                  <a:lnTo>
                    <a:pt x="265386" y="301624"/>
                  </a:lnTo>
                  <a:lnTo>
                    <a:pt x="265193" y="301742"/>
                  </a:lnTo>
                  <a:lnTo>
                    <a:pt x="265008" y="301761"/>
                  </a:lnTo>
                  <a:lnTo>
                    <a:pt x="264849" y="301729"/>
                  </a:lnTo>
                  <a:lnTo>
                    <a:pt x="264713" y="301678"/>
                  </a:lnTo>
                  <a:lnTo>
                    <a:pt x="264528" y="301729"/>
                  </a:lnTo>
                  <a:lnTo>
                    <a:pt x="264222" y="301875"/>
                  </a:lnTo>
                  <a:lnTo>
                    <a:pt x="263893" y="301957"/>
                  </a:lnTo>
                  <a:lnTo>
                    <a:pt x="263735" y="302107"/>
                  </a:lnTo>
                  <a:lnTo>
                    <a:pt x="263674" y="302244"/>
                  </a:lnTo>
                  <a:lnTo>
                    <a:pt x="263523" y="302532"/>
                  </a:lnTo>
                  <a:lnTo>
                    <a:pt x="263213" y="302705"/>
                  </a:lnTo>
                  <a:lnTo>
                    <a:pt x="262941" y="303111"/>
                  </a:lnTo>
                  <a:lnTo>
                    <a:pt x="262779" y="303202"/>
                  </a:lnTo>
                  <a:lnTo>
                    <a:pt x="262650" y="303243"/>
                  </a:lnTo>
                  <a:lnTo>
                    <a:pt x="262140" y="303262"/>
                  </a:lnTo>
                  <a:lnTo>
                    <a:pt x="261830" y="303307"/>
                  </a:lnTo>
                  <a:lnTo>
                    <a:pt x="261490" y="303389"/>
                  </a:lnTo>
                  <a:lnTo>
                    <a:pt x="261169" y="303545"/>
                  </a:lnTo>
                  <a:lnTo>
                    <a:pt x="260855" y="303682"/>
                  </a:lnTo>
                  <a:lnTo>
                    <a:pt x="260522" y="303791"/>
                  </a:lnTo>
                  <a:lnTo>
                    <a:pt x="260383" y="303919"/>
                  </a:lnTo>
                  <a:lnTo>
                    <a:pt x="260016" y="304302"/>
                  </a:lnTo>
                  <a:lnTo>
                    <a:pt x="259585" y="304229"/>
                  </a:lnTo>
                  <a:lnTo>
                    <a:pt x="259294" y="304088"/>
                  </a:lnTo>
                  <a:lnTo>
                    <a:pt x="258984" y="304220"/>
                  </a:lnTo>
                  <a:lnTo>
                    <a:pt x="258924" y="304366"/>
                  </a:lnTo>
                  <a:lnTo>
                    <a:pt x="258841" y="304512"/>
                  </a:lnTo>
                  <a:lnTo>
                    <a:pt x="258708" y="304562"/>
                  </a:lnTo>
                  <a:lnTo>
                    <a:pt x="258376" y="304626"/>
                  </a:lnTo>
                  <a:lnTo>
                    <a:pt x="257658" y="304754"/>
                  </a:lnTo>
                  <a:lnTo>
                    <a:pt x="257242" y="304818"/>
                  </a:lnTo>
                  <a:lnTo>
                    <a:pt x="256860" y="304809"/>
                  </a:lnTo>
                  <a:lnTo>
                    <a:pt x="256040" y="304872"/>
                  </a:lnTo>
                  <a:lnTo>
                    <a:pt x="255738" y="304900"/>
                  </a:lnTo>
                  <a:lnTo>
                    <a:pt x="254691" y="304955"/>
                  </a:lnTo>
                  <a:lnTo>
                    <a:pt x="254290" y="304932"/>
                  </a:lnTo>
                  <a:lnTo>
                    <a:pt x="253618" y="304973"/>
                  </a:lnTo>
                  <a:lnTo>
                    <a:pt x="253281" y="304959"/>
                  </a:lnTo>
                  <a:lnTo>
                    <a:pt x="252964" y="304973"/>
                  </a:lnTo>
                  <a:lnTo>
                    <a:pt x="252609" y="305032"/>
                  </a:lnTo>
                  <a:lnTo>
                    <a:pt x="252454" y="305082"/>
                  </a:lnTo>
                  <a:lnTo>
                    <a:pt x="252257" y="305187"/>
                  </a:lnTo>
                  <a:lnTo>
                    <a:pt x="251913" y="305356"/>
                  </a:lnTo>
                  <a:lnTo>
                    <a:pt x="251577" y="305351"/>
                  </a:lnTo>
                  <a:lnTo>
                    <a:pt x="251358" y="305383"/>
                  </a:lnTo>
                  <a:lnTo>
                    <a:pt x="251210" y="305361"/>
                  </a:lnTo>
                  <a:lnTo>
                    <a:pt x="250901" y="305205"/>
                  </a:lnTo>
                  <a:lnTo>
                    <a:pt x="250587" y="305041"/>
                  </a:lnTo>
                  <a:lnTo>
                    <a:pt x="250424" y="304941"/>
                  </a:lnTo>
                  <a:lnTo>
                    <a:pt x="250216" y="304882"/>
                  </a:lnTo>
                  <a:lnTo>
                    <a:pt x="249895" y="304795"/>
                  </a:lnTo>
                  <a:lnTo>
                    <a:pt x="249563" y="304781"/>
                  </a:lnTo>
                  <a:lnTo>
                    <a:pt x="249211" y="304777"/>
                  </a:lnTo>
                  <a:lnTo>
                    <a:pt x="248901" y="304758"/>
                  </a:lnTo>
                  <a:lnTo>
                    <a:pt x="248539" y="304726"/>
                  </a:lnTo>
                  <a:lnTo>
                    <a:pt x="248191" y="304658"/>
                  </a:lnTo>
                  <a:lnTo>
                    <a:pt x="247843" y="304548"/>
                  </a:lnTo>
                  <a:lnTo>
                    <a:pt x="247541" y="304462"/>
                  </a:lnTo>
                  <a:lnTo>
                    <a:pt x="247220" y="304448"/>
                  </a:lnTo>
                  <a:lnTo>
                    <a:pt x="246898" y="304485"/>
                  </a:lnTo>
                  <a:lnTo>
                    <a:pt x="246751" y="304489"/>
                  </a:lnTo>
                  <a:lnTo>
                    <a:pt x="246619" y="304448"/>
                  </a:lnTo>
                  <a:lnTo>
                    <a:pt x="246309" y="304297"/>
                  </a:lnTo>
                  <a:lnTo>
                    <a:pt x="245972" y="304193"/>
                  </a:lnTo>
                  <a:lnTo>
                    <a:pt x="245610" y="304129"/>
                  </a:lnTo>
                  <a:lnTo>
                    <a:pt x="245247" y="304133"/>
                  </a:lnTo>
                  <a:lnTo>
                    <a:pt x="244914" y="304037"/>
                  </a:lnTo>
                  <a:lnTo>
                    <a:pt x="244752" y="304010"/>
                  </a:lnTo>
                  <a:lnTo>
                    <a:pt x="244563" y="304047"/>
                  </a:lnTo>
                  <a:lnTo>
                    <a:pt x="244230" y="304074"/>
                  </a:lnTo>
                  <a:lnTo>
                    <a:pt x="243901" y="304065"/>
                  </a:lnTo>
                  <a:lnTo>
                    <a:pt x="243569" y="304147"/>
                  </a:lnTo>
                  <a:lnTo>
                    <a:pt x="243210" y="304284"/>
                  </a:lnTo>
                  <a:lnTo>
                    <a:pt x="242892" y="304307"/>
                  </a:lnTo>
                  <a:lnTo>
                    <a:pt x="242609" y="304174"/>
                  </a:lnTo>
                  <a:lnTo>
                    <a:pt x="242292" y="304047"/>
                  </a:lnTo>
                  <a:lnTo>
                    <a:pt x="242125" y="304015"/>
                  </a:lnTo>
                  <a:lnTo>
                    <a:pt x="241796" y="303987"/>
                  </a:lnTo>
                  <a:lnTo>
                    <a:pt x="241486" y="303901"/>
                  </a:lnTo>
                  <a:lnTo>
                    <a:pt x="241090" y="303809"/>
                  </a:lnTo>
                  <a:lnTo>
                    <a:pt x="240927" y="303796"/>
                  </a:lnTo>
                  <a:lnTo>
                    <a:pt x="240602" y="303741"/>
                  </a:lnTo>
                  <a:lnTo>
                    <a:pt x="240368" y="303691"/>
                  </a:lnTo>
                  <a:lnTo>
                    <a:pt x="239635" y="303609"/>
                  </a:lnTo>
                  <a:lnTo>
                    <a:pt x="239064" y="303554"/>
                  </a:lnTo>
                  <a:lnTo>
                    <a:pt x="238868" y="303490"/>
                  </a:lnTo>
                  <a:lnTo>
                    <a:pt x="238512" y="303408"/>
                  </a:lnTo>
                  <a:lnTo>
                    <a:pt x="238134" y="303353"/>
                  </a:lnTo>
                  <a:lnTo>
                    <a:pt x="237998" y="303316"/>
                  </a:lnTo>
                  <a:lnTo>
                    <a:pt x="237885" y="303166"/>
                  </a:lnTo>
                  <a:lnTo>
                    <a:pt x="237738" y="303134"/>
                  </a:lnTo>
                  <a:lnTo>
                    <a:pt x="237545" y="303139"/>
                  </a:lnTo>
                  <a:lnTo>
                    <a:pt x="237152" y="303134"/>
                  </a:lnTo>
                  <a:lnTo>
                    <a:pt x="236785" y="303184"/>
                  </a:lnTo>
                  <a:lnTo>
                    <a:pt x="236615" y="303230"/>
                  </a:lnTo>
                  <a:lnTo>
                    <a:pt x="236460" y="303234"/>
                  </a:lnTo>
                  <a:lnTo>
                    <a:pt x="236097" y="303234"/>
                  </a:lnTo>
                  <a:lnTo>
                    <a:pt x="235727" y="303262"/>
                  </a:lnTo>
                  <a:lnTo>
                    <a:pt x="235013" y="303243"/>
                  </a:lnTo>
                  <a:lnTo>
                    <a:pt x="234650" y="303166"/>
                  </a:lnTo>
                  <a:lnTo>
                    <a:pt x="234280" y="303052"/>
                  </a:lnTo>
                  <a:lnTo>
                    <a:pt x="233943" y="302915"/>
                  </a:lnTo>
                  <a:lnTo>
                    <a:pt x="233611" y="302860"/>
                  </a:lnTo>
                  <a:lnTo>
                    <a:pt x="233422" y="302869"/>
                  </a:lnTo>
                  <a:lnTo>
                    <a:pt x="233263" y="302833"/>
                  </a:lnTo>
                  <a:lnTo>
                    <a:pt x="232942" y="302723"/>
                  </a:lnTo>
                  <a:lnTo>
                    <a:pt x="232621" y="302605"/>
                  </a:lnTo>
                  <a:lnTo>
                    <a:pt x="232307" y="302568"/>
                  </a:lnTo>
                  <a:lnTo>
                    <a:pt x="231959" y="302495"/>
                  </a:lnTo>
                  <a:lnTo>
                    <a:pt x="231574" y="302358"/>
                  </a:lnTo>
                  <a:lnTo>
                    <a:pt x="231324" y="302276"/>
                  </a:lnTo>
                  <a:lnTo>
                    <a:pt x="230859" y="302190"/>
                  </a:lnTo>
                  <a:lnTo>
                    <a:pt x="230670" y="302098"/>
                  </a:lnTo>
                  <a:lnTo>
                    <a:pt x="230345" y="301966"/>
                  </a:lnTo>
                  <a:lnTo>
                    <a:pt x="230028" y="301852"/>
                  </a:lnTo>
                  <a:lnTo>
                    <a:pt x="229699" y="301715"/>
                  </a:lnTo>
                  <a:lnTo>
                    <a:pt x="229382" y="301560"/>
                  </a:lnTo>
                  <a:lnTo>
                    <a:pt x="229083" y="301359"/>
                  </a:lnTo>
                  <a:lnTo>
                    <a:pt x="228781" y="301313"/>
                  </a:lnTo>
                  <a:lnTo>
                    <a:pt x="228615" y="301309"/>
                  </a:lnTo>
                  <a:lnTo>
                    <a:pt x="228448" y="301268"/>
                  </a:lnTo>
                  <a:lnTo>
                    <a:pt x="227851" y="300971"/>
                  </a:lnTo>
                  <a:lnTo>
                    <a:pt x="227556" y="300839"/>
                  </a:lnTo>
                  <a:lnTo>
                    <a:pt x="227266" y="300739"/>
                  </a:lnTo>
                  <a:lnTo>
                    <a:pt x="226649" y="300588"/>
                  </a:lnTo>
                  <a:lnTo>
                    <a:pt x="226328" y="300515"/>
                  </a:lnTo>
                  <a:lnTo>
                    <a:pt x="226143" y="300433"/>
                  </a:lnTo>
                  <a:lnTo>
                    <a:pt x="226011" y="300415"/>
                  </a:lnTo>
                  <a:lnTo>
                    <a:pt x="225769" y="300447"/>
                  </a:lnTo>
                  <a:lnTo>
                    <a:pt x="225572" y="300373"/>
                  </a:lnTo>
                  <a:lnTo>
                    <a:pt x="225021" y="300246"/>
                  </a:lnTo>
                  <a:lnTo>
                    <a:pt x="223365" y="300118"/>
                  </a:lnTo>
                  <a:lnTo>
                    <a:pt x="222938" y="300068"/>
                  </a:lnTo>
                  <a:lnTo>
                    <a:pt x="221725" y="299707"/>
                  </a:lnTo>
                  <a:lnTo>
                    <a:pt x="221185" y="299607"/>
                  </a:lnTo>
                  <a:lnTo>
                    <a:pt x="218774" y="299867"/>
                  </a:lnTo>
                  <a:lnTo>
                    <a:pt x="217961" y="299908"/>
                  </a:lnTo>
                  <a:lnTo>
                    <a:pt x="217923" y="300255"/>
                  </a:lnTo>
                  <a:lnTo>
                    <a:pt x="218702" y="301478"/>
                  </a:lnTo>
                  <a:lnTo>
                    <a:pt x="220213" y="304275"/>
                  </a:lnTo>
                  <a:lnTo>
                    <a:pt x="221320" y="305511"/>
                  </a:lnTo>
                  <a:lnTo>
                    <a:pt x="223270" y="306355"/>
                  </a:lnTo>
                  <a:lnTo>
                    <a:pt x="223988" y="307072"/>
                  </a:lnTo>
                  <a:lnTo>
                    <a:pt x="224313" y="307528"/>
                  </a:lnTo>
                  <a:lnTo>
                    <a:pt x="225224" y="308440"/>
                  </a:lnTo>
                  <a:lnTo>
                    <a:pt x="225874" y="308833"/>
                  </a:lnTo>
                  <a:lnTo>
                    <a:pt x="227695" y="309088"/>
                  </a:lnTo>
                  <a:lnTo>
                    <a:pt x="228409" y="309412"/>
                  </a:lnTo>
                  <a:lnTo>
                    <a:pt x="229581" y="310649"/>
                  </a:lnTo>
                  <a:lnTo>
                    <a:pt x="231274" y="311493"/>
                  </a:lnTo>
                  <a:lnTo>
                    <a:pt x="233678" y="311812"/>
                  </a:lnTo>
                  <a:lnTo>
                    <a:pt x="234067" y="311940"/>
                  </a:lnTo>
                  <a:lnTo>
                    <a:pt x="234717" y="312396"/>
                  </a:lnTo>
                  <a:lnTo>
                    <a:pt x="235238" y="313049"/>
                  </a:lnTo>
                  <a:lnTo>
                    <a:pt x="235371" y="313377"/>
                  </a:lnTo>
                  <a:lnTo>
                    <a:pt x="235371" y="313765"/>
                  </a:lnTo>
                  <a:lnTo>
                    <a:pt x="235567" y="314094"/>
                  </a:lnTo>
                  <a:lnTo>
                    <a:pt x="235635" y="314810"/>
                  </a:lnTo>
                  <a:lnTo>
                    <a:pt x="235450" y="317881"/>
                  </a:lnTo>
                  <a:lnTo>
                    <a:pt x="235711" y="318926"/>
                  </a:lnTo>
                  <a:lnTo>
                    <a:pt x="236104" y="319578"/>
                  </a:lnTo>
                  <a:lnTo>
                    <a:pt x="236429" y="319838"/>
                  </a:lnTo>
                  <a:lnTo>
                    <a:pt x="237468" y="320098"/>
                  </a:lnTo>
                  <a:lnTo>
                    <a:pt x="238379" y="319962"/>
                  </a:lnTo>
                  <a:lnTo>
                    <a:pt x="239482" y="319633"/>
                  </a:lnTo>
                  <a:lnTo>
                    <a:pt x="241168" y="319368"/>
                  </a:lnTo>
                  <a:lnTo>
                    <a:pt x="243507" y="319555"/>
                  </a:lnTo>
                  <a:lnTo>
                    <a:pt x="244679" y="320336"/>
                  </a:lnTo>
                  <a:lnTo>
                    <a:pt x="245525" y="321248"/>
                  </a:lnTo>
                  <a:lnTo>
                    <a:pt x="245918" y="322293"/>
                  </a:lnTo>
                  <a:lnTo>
                    <a:pt x="246243" y="322553"/>
                  </a:lnTo>
                  <a:lnTo>
                    <a:pt x="248258" y="323069"/>
                  </a:lnTo>
                  <a:lnTo>
                    <a:pt x="249429" y="324050"/>
                  </a:lnTo>
                  <a:lnTo>
                    <a:pt x="249626" y="324374"/>
                  </a:lnTo>
                  <a:lnTo>
                    <a:pt x="249758" y="325355"/>
                  </a:lnTo>
                  <a:lnTo>
                    <a:pt x="250997" y="326719"/>
                  </a:lnTo>
                  <a:lnTo>
                    <a:pt x="251519" y="327700"/>
                  </a:lnTo>
                  <a:lnTo>
                    <a:pt x="251527" y="329069"/>
                  </a:lnTo>
                  <a:lnTo>
                    <a:pt x="251398" y="329722"/>
                  </a:lnTo>
                  <a:lnTo>
                    <a:pt x="251402" y="331031"/>
                  </a:lnTo>
                  <a:lnTo>
                    <a:pt x="251991" y="332400"/>
                  </a:lnTo>
                  <a:lnTo>
                    <a:pt x="252642" y="333249"/>
                  </a:lnTo>
                  <a:lnTo>
                    <a:pt x="252385" y="333901"/>
                  </a:lnTo>
                  <a:lnTo>
                    <a:pt x="251364" y="339519"/>
                  </a:lnTo>
                  <a:lnTo>
                    <a:pt x="250763" y="343936"/>
                  </a:lnTo>
                  <a:lnTo>
                    <a:pt x="250601" y="345008"/>
                  </a:lnTo>
                  <a:lnTo>
                    <a:pt x="249135" y="353304"/>
                  </a:lnTo>
                  <a:lnTo>
                    <a:pt x="249006" y="354285"/>
                  </a:lnTo>
                  <a:lnTo>
                    <a:pt x="249010" y="355394"/>
                  </a:lnTo>
                  <a:lnTo>
                    <a:pt x="247521" y="356316"/>
                  </a:lnTo>
                  <a:lnTo>
                    <a:pt x="244479" y="359588"/>
                  </a:lnTo>
                  <a:lnTo>
                    <a:pt x="243765" y="360442"/>
                  </a:lnTo>
                  <a:lnTo>
                    <a:pt x="242601" y="361751"/>
                  </a:lnTo>
                  <a:lnTo>
                    <a:pt x="241694" y="363056"/>
                  </a:lnTo>
                  <a:lnTo>
                    <a:pt x="239101" y="364635"/>
                  </a:lnTo>
                  <a:lnTo>
                    <a:pt x="238002" y="365548"/>
                  </a:lnTo>
                  <a:lnTo>
                    <a:pt x="237480" y="365749"/>
                  </a:lnTo>
                  <a:lnTo>
                    <a:pt x="236573" y="366338"/>
                  </a:lnTo>
                  <a:lnTo>
                    <a:pt x="235409" y="367907"/>
                  </a:lnTo>
                  <a:lnTo>
                    <a:pt x="234634" y="369281"/>
                  </a:lnTo>
                  <a:lnTo>
                    <a:pt x="234120" y="370071"/>
                  </a:lnTo>
                  <a:lnTo>
                    <a:pt x="233795" y="370331"/>
                  </a:lnTo>
                  <a:lnTo>
                    <a:pt x="232303" y="371052"/>
                  </a:lnTo>
                  <a:lnTo>
                    <a:pt x="230357" y="371449"/>
                  </a:lnTo>
                  <a:lnTo>
                    <a:pt x="228361" y="372138"/>
                  </a:lnTo>
                  <a:lnTo>
                    <a:pt x="212564" y="369747"/>
                  </a:lnTo>
                  <a:lnTo>
                    <a:pt x="212273" y="373014"/>
                  </a:lnTo>
                  <a:lnTo>
                    <a:pt x="211022" y="387107"/>
                  </a:lnTo>
                  <a:lnTo>
                    <a:pt x="209118" y="408511"/>
                  </a:lnTo>
                  <a:lnTo>
                    <a:pt x="205037" y="408199"/>
                  </a:lnTo>
                  <a:lnTo>
                    <a:pt x="184209" y="406558"/>
                  </a:lnTo>
                  <a:lnTo>
                    <a:pt x="180009" y="405233"/>
                  </a:lnTo>
                  <a:lnTo>
                    <a:pt x="176620" y="404013"/>
                  </a:lnTo>
                  <a:lnTo>
                    <a:pt x="175785" y="403892"/>
                  </a:lnTo>
                  <a:lnTo>
                    <a:pt x="175158" y="399867"/>
                  </a:lnTo>
                  <a:lnTo>
                    <a:pt x="175158" y="396029"/>
                  </a:lnTo>
                  <a:lnTo>
                    <a:pt x="174659" y="392487"/>
                  </a:lnTo>
                  <a:lnTo>
                    <a:pt x="174122" y="389521"/>
                  </a:lnTo>
                  <a:lnTo>
                    <a:pt x="173922" y="388558"/>
                  </a:lnTo>
                  <a:lnTo>
                    <a:pt x="173113" y="383684"/>
                  </a:lnTo>
                  <a:lnTo>
                    <a:pt x="172754" y="382059"/>
                  </a:lnTo>
                  <a:lnTo>
                    <a:pt x="172637" y="379805"/>
                  </a:lnTo>
                  <a:lnTo>
                    <a:pt x="172618" y="378787"/>
                  </a:lnTo>
                  <a:lnTo>
                    <a:pt x="172603" y="376838"/>
                  </a:lnTo>
                  <a:lnTo>
                    <a:pt x="172834" y="373895"/>
                  </a:lnTo>
                  <a:lnTo>
                    <a:pt x="173510" y="368847"/>
                  </a:lnTo>
                  <a:lnTo>
                    <a:pt x="173670" y="367330"/>
                  </a:lnTo>
                  <a:lnTo>
                    <a:pt x="174085" y="363611"/>
                  </a:lnTo>
                  <a:lnTo>
                    <a:pt x="174170" y="362902"/>
                  </a:lnTo>
                  <a:lnTo>
                    <a:pt x="174308" y="360688"/>
                  </a:lnTo>
                  <a:lnTo>
                    <a:pt x="174402" y="359798"/>
                  </a:lnTo>
                  <a:lnTo>
                    <a:pt x="173605" y="359661"/>
                  </a:lnTo>
                  <a:lnTo>
                    <a:pt x="167925" y="358657"/>
                  </a:lnTo>
                  <a:lnTo>
                    <a:pt x="167259" y="358539"/>
                  </a:lnTo>
                  <a:lnTo>
                    <a:pt x="164006" y="357973"/>
                  </a:lnTo>
                  <a:lnTo>
                    <a:pt x="151160" y="355728"/>
                  </a:lnTo>
                  <a:lnTo>
                    <a:pt x="150627" y="355632"/>
                  </a:lnTo>
                  <a:lnTo>
                    <a:pt x="150144" y="355554"/>
                  </a:lnTo>
                  <a:lnTo>
                    <a:pt x="148911" y="355299"/>
                  </a:lnTo>
                  <a:lnTo>
                    <a:pt x="138770" y="353407"/>
                  </a:lnTo>
                  <a:lnTo>
                    <a:pt x="108763" y="348127"/>
                  </a:lnTo>
                  <a:lnTo>
                    <a:pt x="102584" y="347036"/>
                  </a:lnTo>
                  <a:lnTo>
                    <a:pt x="95646" y="345818"/>
                  </a:lnTo>
                  <a:lnTo>
                    <a:pt x="95121" y="345720"/>
                  </a:lnTo>
                  <a:lnTo>
                    <a:pt x="93705" y="348731"/>
                  </a:lnTo>
                  <a:lnTo>
                    <a:pt x="92422" y="351481"/>
                  </a:lnTo>
                  <a:lnTo>
                    <a:pt x="91825" y="352846"/>
                  </a:lnTo>
                  <a:lnTo>
                    <a:pt x="91689" y="353334"/>
                  </a:lnTo>
                  <a:lnTo>
                    <a:pt x="90824" y="353106"/>
                  </a:lnTo>
                  <a:lnTo>
                    <a:pt x="86750" y="352088"/>
                  </a:lnTo>
                  <a:lnTo>
                    <a:pt x="73682" y="349177"/>
                  </a:lnTo>
                  <a:lnTo>
                    <a:pt x="58384" y="346042"/>
                  </a:lnTo>
                  <a:lnTo>
                    <a:pt x="46876" y="343432"/>
                  </a:lnTo>
                  <a:lnTo>
                    <a:pt x="44219" y="342925"/>
                  </a:lnTo>
                  <a:lnTo>
                    <a:pt x="42840" y="342391"/>
                  </a:lnTo>
                  <a:lnTo>
                    <a:pt x="35954" y="339662"/>
                  </a:lnTo>
                  <a:lnTo>
                    <a:pt x="28702" y="336601"/>
                  </a:lnTo>
                  <a:lnTo>
                    <a:pt x="21431" y="333375"/>
                  </a:lnTo>
                  <a:lnTo>
                    <a:pt x="17750" y="331714"/>
                  </a:lnTo>
                  <a:lnTo>
                    <a:pt x="14731" y="330523"/>
                  </a:lnTo>
                  <a:lnTo>
                    <a:pt x="11193" y="328460"/>
                  </a:lnTo>
                  <a:lnTo>
                    <a:pt x="7142" y="325398"/>
                  </a:lnTo>
                  <a:lnTo>
                    <a:pt x="3609" y="323067"/>
                  </a:lnTo>
                  <a:lnTo>
                    <a:pt x="0" y="320283"/>
                  </a:lnTo>
                  <a:lnTo>
                    <a:pt x="173" y="319777"/>
                  </a:lnTo>
                  <a:lnTo>
                    <a:pt x="2433" y="313179"/>
                  </a:lnTo>
                  <a:lnTo>
                    <a:pt x="6764" y="299331"/>
                  </a:lnTo>
                  <a:lnTo>
                    <a:pt x="8638" y="294371"/>
                  </a:lnTo>
                  <a:lnTo>
                    <a:pt x="8808" y="294002"/>
                  </a:lnTo>
                  <a:lnTo>
                    <a:pt x="10875" y="289435"/>
                  </a:lnTo>
                  <a:lnTo>
                    <a:pt x="11397" y="288508"/>
                  </a:lnTo>
                  <a:lnTo>
                    <a:pt x="12773" y="285511"/>
                  </a:lnTo>
                  <a:lnTo>
                    <a:pt x="13033" y="285118"/>
                  </a:lnTo>
                  <a:lnTo>
                    <a:pt x="13101" y="284794"/>
                  </a:lnTo>
                  <a:lnTo>
                    <a:pt x="14541" y="282052"/>
                  </a:lnTo>
                  <a:lnTo>
                    <a:pt x="15166" y="280326"/>
                  </a:lnTo>
                  <a:lnTo>
                    <a:pt x="15200" y="280029"/>
                  </a:lnTo>
                  <a:lnTo>
                    <a:pt x="15328" y="279901"/>
                  </a:lnTo>
                  <a:lnTo>
                    <a:pt x="16574" y="276705"/>
                  </a:lnTo>
                  <a:lnTo>
                    <a:pt x="18573" y="272804"/>
                  </a:lnTo>
                  <a:lnTo>
                    <a:pt x="20603" y="273320"/>
                  </a:lnTo>
                  <a:lnTo>
                    <a:pt x="24080" y="273712"/>
                  </a:lnTo>
                  <a:lnTo>
                    <a:pt x="26151" y="273584"/>
                  </a:lnTo>
                  <a:lnTo>
                    <a:pt x="28082" y="273210"/>
                  </a:lnTo>
                  <a:lnTo>
                    <a:pt x="30886" y="272029"/>
                  </a:lnTo>
                  <a:lnTo>
                    <a:pt x="34650" y="270190"/>
                  </a:lnTo>
                  <a:lnTo>
                    <a:pt x="36668" y="269314"/>
                  </a:lnTo>
                  <a:lnTo>
                    <a:pt x="38610" y="268465"/>
                  </a:lnTo>
                  <a:lnTo>
                    <a:pt x="40609" y="267744"/>
                  </a:lnTo>
                  <a:lnTo>
                    <a:pt x="40640" y="266900"/>
                  </a:lnTo>
                  <a:lnTo>
                    <a:pt x="40829" y="265468"/>
                  </a:lnTo>
                  <a:lnTo>
                    <a:pt x="41191" y="264473"/>
                  </a:lnTo>
                  <a:lnTo>
                    <a:pt x="41921" y="263155"/>
                  </a:lnTo>
                  <a:lnTo>
                    <a:pt x="44955" y="258903"/>
                  </a:lnTo>
                  <a:lnTo>
                    <a:pt x="47771" y="254915"/>
                  </a:lnTo>
                  <a:lnTo>
                    <a:pt x="49230" y="252520"/>
                  </a:lnTo>
                  <a:lnTo>
                    <a:pt x="49405" y="252117"/>
                  </a:lnTo>
                  <a:lnTo>
                    <a:pt x="49228" y="252071"/>
                  </a:lnTo>
                  <a:lnTo>
                    <a:pt x="38015" y="246292"/>
                  </a:lnTo>
                  <a:lnTo>
                    <a:pt x="37148" y="245860"/>
                  </a:lnTo>
                  <a:lnTo>
                    <a:pt x="32027" y="243223"/>
                  </a:lnTo>
                  <a:lnTo>
                    <a:pt x="31445" y="242899"/>
                  </a:lnTo>
                  <a:lnTo>
                    <a:pt x="29672" y="241850"/>
                  </a:lnTo>
                  <a:lnTo>
                    <a:pt x="30088" y="239400"/>
                  </a:lnTo>
                  <a:lnTo>
                    <a:pt x="30485" y="237037"/>
                  </a:lnTo>
                  <a:lnTo>
                    <a:pt x="29835" y="230723"/>
                  </a:lnTo>
                  <a:lnTo>
                    <a:pt x="30715" y="225527"/>
                  </a:lnTo>
                  <a:lnTo>
                    <a:pt x="31498" y="225669"/>
                  </a:lnTo>
                  <a:lnTo>
                    <a:pt x="32015" y="225728"/>
                  </a:lnTo>
                  <a:lnTo>
                    <a:pt x="32556" y="225773"/>
                  </a:lnTo>
                  <a:lnTo>
                    <a:pt x="33776" y="219989"/>
                  </a:lnTo>
                  <a:lnTo>
                    <a:pt x="36777" y="211317"/>
                  </a:lnTo>
                  <a:lnTo>
                    <a:pt x="37072" y="211367"/>
                  </a:lnTo>
                  <a:lnTo>
                    <a:pt x="37238" y="211427"/>
                  </a:lnTo>
                  <a:lnTo>
                    <a:pt x="37477" y="211496"/>
                  </a:lnTo>
                  <a:lnTo>
                    <a:pt x="37720" y="211539"/>
                  </a:lnTo>
                  <a:lnTo>
                    <a:pt x="37602" y="211183"/>
                  </a:lnTo>
                  <a:lnTo>
                    <a:pt x="37338" y="210414"/>
                  </a:lnTo>
                  <a:lnTo>
                    <a:pt x="37151" y="209834"/>
                  </a:lnTo>
                  <a:lnTo>
                    <a:pt x="37096" y="209413"/>
                  </a:lnTo>
                  <a:lnTo>
                    <a:pt x="36931" y="209140"/>
                  </a:lnTo>
                  <a:lnTo>
                    <a:pt x="36191" y="209137"/>
                  </a:lnTo>
                  <a:lnTo>
                    <a:pt x="35844" y="209357"/>
                  </a:lnTo>
                  <a:lnTo>
                    <a:pt x="35528" y="209546"/>
                  </a:lnTo>
                  <a:lnTo>
                    <a:pt x="35199" y="209731"/>
                  </a:lnTo>
                  <a:lnTo>
                    <a:pt x="34537" y="209600"/>
                  </a:lnTo>
                  <a:lnTo>
                    <a:pt x="34647" y="209283"/>
                  </a:lnTo>
                  <a:lnTo>
                    <a:pt x="34979" y="208839"/>
                  </a:lnTo>
                  <a:lnTo>
                    <a:pt x="35079" y="208552"/>
                  </a:lnTo>
                  <a:lnTo>
                    <a:pt x="35029" y="208312"/>
                  </a:lnTo>
                  <a:lnTo>
                    <a:pt x="34887" y="207997"/>
                  </a:lnTo>
                  <a:lnTo>
                    <a:pt x="34786" y="207491"/>
                  </a:lnTo>
                  <a:lnTo>
                    <a:pt x="35053" y="207339"/>
                  </a:lnTo>
                  <a:lnTo>
                    <a:pt x="35470" y="207165"/>
                  </a:lnTo>
                  <a:lnTo>
                    <a:pt x="35971" y="206704"/>
                  </a:lnTo>
                  <a:lnTo>
                    <a:pt x="36116" y="206260"/>
                  </a:lnTo>
                  <a:lnTo>
                    <a:pt x="36096" y="205812"/>
                  </a:lnTo>
                  <a:lnTo>
                    <a:pt x="35894" y="205367"/>
                  </a:lnTo>
                  <a:lnTo>
                    <a:pt x="35643" y="204839"/>
                  </a:lnTo>
                  <a:lnTo>
                    <a:pt x="35559" y="204212"/>
                  </a:lnTo>
                  <a:lnTo>
                    <a:pt x="35601" y="203862"/>
                  </a:lnTo>
                  <a:lnTo>
                    <a:pt x="35476" y="203512"/>
                  </a:lnTo>
                  <a:lnTo>
                    <a:pt x="35068" y="202995"/>
                  </a:lnTo>
                  <a:lnTo>
                    <a:pt x="35061" y="202640"/>
                  </a:lnTo>
                  <a:lnTo>
                    <a:pt x="35246" y="202083"/>
                  </a:lnTo>
                  <a:lnTo>
                    <a:pt x="35061" y="201741"/>
                  </a:lnTo>
                  <a:lnTo>
                    <a:pt x="34645" y="201630"/>
                  </a:lnTo>
                  <a:lnTo>
                    <a:pt x="34325" y="201459"/>
                  </a:lnTo>
                  <a:lnTo>
                    <a:pt x="34273" y="201088"/>
                  </a:lnTo>
                  <a:lnTo>
                    <a:pt x="34548" y="200649"/>
                  </a:lnTo>
                  <a:lnTo>
                    <a:pt x="34957" y="200278"/>
                  </a:lnTo>
                  <a:lnTo>
                    <a:pt x="35363" y="200033"/>
                  </a:lnTo>
                  <a:lnTo>
                    <a:pt x="35938" y="199852"/>
                  </a:lnTo>
                  <a:lnTo>
                    <a:pt x="36406" y="199523"/>
                  </a:lnTo>
                  <a:lnTo>
                    <a:pt x="37225" y="198916"/>
                  </a:lnTo>
                  <a:lnTo>
                    <a:pt x="38130" y="198310"/>
                  </a:lnTo>
                  <a:lnTo>
                    <a:pt x="38889" y="197620"/>
                  </a:lnTo>
                  <a:lnTo>
                    <a:pt x="39605" y="197302"/>
                  </a:lnTo>
                  <a:lnTo>
                    <a:pt x="40030" y="197276"/>
                  </a:lnTo>
                  <a:lnTo>
                    <a:pt x="40233" y="197352"/>
                  </a:lnTo>
                  <a:lnTo>
                    <a:pt x="40502" y="197466"/>
                  </a:lnTo>
                  <a:lnTo>
                    <a:pt x="40822" y="197502"/>
                  </a:lnTo>
                  <a:lnTo>
                    <a:pt x="41066" y="197394"/>
                  </a:lnTo>
                  <a:lnTo>
                    <a:pt x="41275" y="197070"/>
                  </a:lnTo>
                  <a:lnTo>
                    <a:pt x="41453" y="196624"/>
                  </a:lnTo>
                  <a:lnTo>
                    <a:pt x="41546" y="196132"/>
                  </a:lnTo>
                  <a:lnTo>
                    <a:pt x="41331" y="195554"/>
                  </a:lnTo>
                  <a:lnTo>
                    <a:pt x="41058" y="195025"/>
                  </a:lnTo>
                  <a:lnTo>
                    <a:pt x="41130" y="194697"/>
                  </a:lnTo>
                  <a:lnTo>
                    <a:pt x="41162" y="194426"/>
                  </a:lnTo>
                  <a:lnTo>
                    <a:pt x="41216" y="193807"/>
                  </a:lnTo>
                  <a:lnTo>
                    <a:pt x="41259" y="193623"/>
                  </a:lnTo>
                  <a:lnTo>
                    <a:pt x="41317" y="193442"/>
                  </a:lnTo>
                  <a:lnTo>
                    <a:pt x="41384" y="193263"/>
                  </a:lnTo>
                  <a:lnTo>
                    <a:pt x="41531" y="192910"/>
                  </a:lnTo>
                  <a:lnTo>
                    <a:pt x="41607" y="192737"/>
                  </a:lnTo>
                  <a:lnTo>
                    <a:pt x="41669" y="192606"/>
                  </a:lnTo>
                  <a:lnTo>
                    <a:pt x="41799" y="192373"/>
                  </a:lnTo>
                  <a:lnTo>
                    <a:pt x="41975" y="192015"/>
                  </a:lnTo>
                  <a:lnTo>
                    <a:pt x="42100" y="191773"/>
                  </a:lnTo>
                  <a:lnTo>
                    <a:pt x="42238" y="191539"/>
                  </a:lnTo>
                  <a:lnTo>
                    <a:pt x="42484" y="191196"/>
                  </a:lnTo>
                  <a:lnTo>
                    <a:pt x="42923" y="190963"/>
                  </a:lnTo>
                  <a:lnTo>
                    <a:pt x="43252" y="191028"/>
                  </a:lnTo>
                  <a:lnTo>
                    <a:pt x="43835" y="190654"/>
                  </a:lnTo>
                  <a:lnTo>
                    <a:pt x="43891" y="190493"/>
                  </a:lnTo>
                  <a:lnTo>
                    <a:pt x="43934" y="190328"/>
                  </a:lnTo>
                  <a:lnTo>
                    <a:pt x="43972" y="190076"/>
                  </a:lnTo>
                  <a:lnTo>
                    <a:pt x="43979" y="189820"/>
                  </a:lnTo>
                  <a:lnTo>
                    <a:pt x="43967" y="189650"/>
                  </a:lnTo>
                  <a:lnTo>
                    <a:pt x="43941" y="189481"/>
                  </a:lnTo>
                  <a:lnTo>
                    <a:pt x="43822" y="188909"/>
                  </a:lnTo>
                  <a:lnTo>
                    <a:pt x="43766" y="188665"/>
                  </a:lnTo>
                  <a:lnTo>
                    <a:pt x="43723" y="188352"/>
                  </a:lnTo>
                  <a:lnTo>
                    <a:pt x="43783" y="187898"/>
                  </a:lnTo>
                  <a:lnTo>
                    <a:pt x="44051" y="185677"/>
                  </a:lnTo>
                  <a:lnTo>
                    <a:pt x="43590" y="183592"/>
                  </a:lnTo>
                  <a:lnTo>
                    <a:pt x="43583" y="181175"/>
                  </a:lnTo>
                  <a:lnTo>
                    <a:pt x="43711" y="180327"/>
                  </a:lnTo>
                  <a:lnTo>
                    <a:pt x="44032" y="179542"/>
                  </a:lnTo>
                  <a:lnTo>
                    <a:pt x="46168" y="177056"/>
                  </a:lnTo>
                  <a:lnTo>
                    <a:pt x="46557" y="176272"/>
                  </a:lnTo>
                  <a:lnTo>
                    <a:pt x="46763" y="175868"/>
                  </a:lnTo>
                  <a:lnTo>
                    <a:pt x="46905" y="175500"/>
                  </a:lnTo>
                  <a:lnTo>
                    <a:pt x="47248" y="174948"/>
                  </a:lnTo>
                  <a:lnTo>
                    <a:pt x="47671" y="174351"/>
                  </a:lnTo>
                  <a:lnTo>
                    <a:pt x="47480" y="173702"/>
                  </a:lnTo>
                  <a:lnTo>
                    <a:pt x="46588" y="173356"/>
                  </a:lnTo>
                  <a:lnTo>
                    <a:pt x="46302" y="173030"/>
                  </a:lnTo>
                  <a:lnTo>
                    <a:pt x="46788" y="172516"/>
                  </a:lnTo>
                  <a:lnTo>
                    <a:pt x="47606" y="172173"/>
                  </a:lnTo>
                  <a:lnTo>
                    <a:pt x="47983" y="171550"/>
                  </a:lnTo>
                  <a:lnTo>
                    <a:pt x="48234" y="170304"/>
                  </a:lnTo>
                  <a:lnTo>
                    <a:pt x="49178" y="170115"/>
                  </a:lnTo>
                  <a:lnTo>
                    <a:pt x="49515" y="170207"/>
                  </a:lnTo>
                  <a:lnTo>
                    <a:pt x="49749" y="170104"/>
                  </a:lnTo>
                  <a:lnTo>
                    <a:pt x="49921" y="169503"/>
                  </a:lnTo>
                  <a:lnTo>
                    <a:pt x="49909" y="168960"/>
                  </a:lnTo>
                  <a:lnTo>
                    <a:pt x="49589" y="168578"/>
                  </a:lnTo>
                  <a:lnTo>
                    <a:pt x="49092" y="168475"/>
                  </a:lnTo>
                  <a:lnTo>
                    <a:pt x="48862" y="168175"/>
                  </a:lnTo>
                  <a:lnTo>
                    <a:pt x="48870" y="167069"/>
                  </a:lnTo>
                  <a:lnTo>
                    <a:pt x="48634" y="166752"/>
                  </a:lnTo>
                  <a:lnTo>
                    <a:pt x="47527" y="166652"/>
                  </a:lnTo>
                  <a:lnTo>
                    <a:pt x="46239" y="166906"/>
                  </a:lnTo>
                  <a:lnTo>
                    <a:pt x="46112" y="166316"/>
                  </a:lnTo>
                  <a:lnTo>
                    <a:pt x="46656" y="165127"/>
                  </a:lnTo>
                  <a:lnTo>
                    <a:pt x="47255" y="164456"/>
                  </a:lnTo>
                  <a:lnTo>
                    <a:pt x="48444" y="164202"/>
                  </a:lnTo>
                  <a:lnTo>
                    <a:pt x="49859" y="164102"/>
                  </a:lnTo>
                  <a:lnTo>
                    <a:pt x="50595" y="163866"/>
                  </a:lnTo>
                  <a:lnTo>
                    <a:pt x="51039" y="163385"/>
                  </a:lnTo>
                  <a:lnTo>
                    <a:pt x="51275" y="162722"/>
                  </a:lnTo>
                  <a:lnTo>
                    <a:pt x="51239" y="161996"/>
                  </a:lnTo>
                  <a:lnTo>
                    <a:pt x="51139" y="161307"/>
                  </a:lnTo>
                  <a:lnTo>
                    <a:pt x="51150" y="160851"/>
                  </a:lnTo>
                  <a:lnTo>
                    <a:pt x="51940" y="160381"/>
                  </a:lnTo>
                  <a:lnTo>
                    <a:pt x="52381" y="159329"/>
                  </a:lnTo>
                  <a:lnTo>
                    <a:pt x="52691" y="158662"/>
                  </a:lnTo>
                  <a:lnTo>
                    <a:pt x="52814" y="157974"/>
                  </a:lnTo>
                  <a:lnTo>
                    <a:pt x="52717" y="157503"/>
                  </a:lnTo>
                  <a:lnTo>
                    <a:pt x="53034" y="156735"/>
                  </a:lnTo>
                  <a:lnTo>
                    <a:pt x="53311" y="156483"/>
                  </a:lnTo>
                  <a:lnTo>
                    <a:pt x="53873" y="156076"/>
                  </a:lnTo>
                  <a:lnTo>
                    <a:pt x="54131" y="155857"/>
                  </a:lnTo>
                  <a:lnTo>
                    <a:pt x="54170" y="155314"/>
                  </a:lnTo>
                  <a:lnTo>
                    <a:pt x="54344" y="154804"/>
                  </a:lnTo>
                  <a:lnTo>
                    <a:pt x="54544" y="154746"/>
                  </a:lnTo>
                  <a:lnTo>
                    <a:pt x="55300" y="154314"/>
                  </a:lnTo>
                  <a:lnTo>
                    <a:pt x="55676" y="153645"/>
                  </a:lnTo>
                  <a:lnTo>
                    <a:pt x="55261" y="152619"/>
                  </a:lnTo>
                  <a:lnTo>
                    <a:pt x="54772" y="150457"/>
                  </a:lnTo>
                  <a:lnTo>
                    <a:pt x="54968" y="149846"/>
                  </a:lnTo>
                  <a:lnTo>
                    <a:pt x="55591" y="149284"/>
                  </a:lnTo>
                  <a:lnTo>
                    <a:pt x="56434" y="149076"/>
                  </a:lnTo>
                  <a:lnTo>
                    <a:pt x="56640" y="148498"/>
                  </a:lnTo>
                  <a:lnTo>
                    <a:pt x="57007" y="147908"/>
                  </a:lnTo>
                  <a:lnTo>
                    <a:pt x="57000" y="147011"/>
                  </a:lnTo>
                  <a:lnTo>
                    <a:pt x="55812" y="146000"/>
                  </a:lnTo>
                  <a:lnTo>
                    <a:pt x="55544" y="145518"/>
                  </a:lnTo>
                  <a:lnTo>
                    <a:pt x="55881" y="145035"/>
                  </a:lnTo>
                  <a:lnTo>
                    <a:pt x="56226" y="144943"/>
                  </a:lnTo>
                  <a:lnTo>
                    <a:pt x="56770" y="144836"/>
                  </a:lnTo>
                  <a:lnTo>
                    <a:pt x="56491" y="143579"/>
                  </a:lnTo>
                  <a:lnTo>
                    <a:pt x="56729" y="143176"/>
                  </a:lnTo>
                  <a:lnTo>
                    <a:pt x="56158" y="142413"/>
                  </a:lnTo>
                  <a:lnTo>
                    <a:pt x="56241" y="141871"/>
                  </a:lnTo>
                  <a:lnTo>
                    <a:pt x="56509" y="141435"/>
                  </a:lnTo>
                  <a:lnTo>
                    <a:pt x="57222" y="141213"/>
                  </a:lnTo>
                  <a:lnTo>
                    <a:pt x="57781" y="141197"/>
                  </a:lnTo>
                  <a:lnTo>
                    <a:pt x="58334" y="141442"/>
                  </a:lnTo>
                  <a:lnTo>
                    <a:pt x="58733" y="141845"/>
                  </a:lnTo>
                  <a:lnTo>
                    <a:pt x="58990" y="141452"/>
                  </a:lnTo>
                  <a:lnTo>
                    <a:pt x="59182" y="140668"/>
                  </a:lnTo>
                  <a:lnTo>
                    <a:pt x="59315" y="140340"/>
                  </a:lnTo>
                  <a:lnTo>
                    <a:pt x="60052" y="140238"/>
                  </a:lnTo>
                  <a:lnTo>
                    <a:pt x="60613" y="140203"/>
                  </a:lnTo>
                  <a:lnTo>
                    <a:pt x="61154" y="140010"/>
                  </a:lnTo>
                  <a:lnTo>
                    <a:pt x="61569" y="139810"/>
                  </a:lnTo>
                  <a:lnTo>
                    <a:pt x="61790" y="139325"/>
                  </a:lnTo>
                  <a:lnTo>
                    <a:pt x="61336" y="138794"/>
                  </a:lnTo>
                  <a:lnTo>
                    <a:pt x="61080" y="138404"/>
                  </a:lnTo>
                  <a:lnTo>
                    <a:pt x="61020" y="138014"/>
                  </a:lnTo>
                  <a:lnTo>
                    <a:pt x="61235" y="136193"/>
                  </a:lnTo>
                  <a:lnTo>
                    <a:pt x="61598" y="135046"/>
                  </a:lnTo>
                  <a:lnTo>
                    <a:pt x="61632" y="134173"/>
                  </a:lnTo>
                  <a:lnTo>
                    <a:pt x="61638" y="133173"/>
                  </a:lnTo>
                  <a:lnTo>
                    <a:pt x="63184" y="132367"/>
                  </a:lnTo>
                  <a:lnTo>
                    <a:pt x="63445" y="131975"/>
                  </a:lnTo>
                  <a:lnTo>
                    <a:pt x="63585" y="131808"/>
                  </a:lnTo>
                  <a:lnTo>
                    <a:pt x="64322" y="131388"/>
                  </a:lnTo>
                  <a:lnTo>
                    <a:pt x="64515" y="130990"/>
                  </a:lnTo>
                  <a:lnTo>
                    <a:pt x="64687" y="130818"/>
                  </a:lnTo>
                  <a:lnTo>
                    <a:pt x="65015" y="130737"/>
                  </a:lnTo>
                  <a:lnTo>
                    <a:pt x="65240" y="130688"/>
                  </a:lnTo>
                  <a:lnTo>
                    <a:pt x="65433" y="130615"/>
                  </a:lnTo>
                  <a:lnTo>
                    <a:pt x="65568" y="130467"/>
                  </a:lnTo>
                  <a:lnTo>
                    <a:pt x="65696" y="130110"/>
                  </a:lnTo>
                  <a:lnTo>
                    <a:pt x="65685" y="129978"/>
                  </a:lnTo>
                  <a:lnTo>
                    <a:pt x="65509" y="129686"/>
                  </a:lnTo>
                  <a:lnTo>
                    <a:pt x="65174" y="129558"/>
                  </a:lnTo>
                  <a:lnTo>
                    <a:pt x="64798" y="129392"/>
                  </a:lnTo>
                  <a:lnTo>
                    <a:pt x="64627" y="129173"/>
                  </a:lnTo>
                  <a:lnTo>
                    <a:pt x="64627" y="128935"/>
                  </a:lnTo>
                  <a:lnTo>
                    <a:pt x="64809" y="128553"/>
                  </a:lnTo>
                  <a:lnTo>
                    <a:pt x="65047" y="128200"/>
                  </a:lnTo>
                  <a:lnTo>
                    <a:pt x="65265" y="127909"/>
                  </a:lnTo>
                  <a:lnTo>
                    <a:pt x="65327" y="127576"/>
                  </a:lnTo>
                  <a:lnTo>
                    <a:pt x="65234" y="127342"/>
                  </a:lnTo>
                  <a:lnTo>
                    <a:pt x="65050" y="127427"/>
                  </a:lnTo>
                  <a:lnTo>
                    <a:pt x="64571" y="127426"/>
                  </a:lnTo>
                  <a:lnTo>
                    <a:pt x="64387" y="127380"/>
                  </a:lnTo>
                  <a:lnTo>
                    <a:pt x="64244" y="127273"/>
                  </a:lnTo>
                  <a:lnTo>
                    <a:pt x="64093" y="127083"/>
                  </a:lnTo>
                  <a:lnTo>
                    <a:pt x="63979" y="126869"/>
                  </a:lnTo>
                  <a:lnTo>
                    <a:pt x="63829" y="126659"/>
                  </a:lnTo>
                  <a:lnTo>
                    <a:pt x="63700" y="126374"/>
                  </a:lnTo>
                  <a:lnTo>
                    <a:pt x="63651" y="125975"/>
                  </a:lnTo>
                  <a:lnTo>
                    <a:pt x="63509" y="125395"/>
                  </a:lnTo>
                  <a:lnTo>
                    <a:pt x="63359" y="124988"/>
                  </a:lnTo>
                  <a:lnTo>
                    <a:pt x="63176" y="124601"/>
                  </a:lnTo>
                  <a:lnTo>
                    <a:pt x="63012" y="124226"/>
                  </a:lnTo>
                  <a:lnTo>
                    <a:pt x="63013" y="123802"/>
                  </a:lnTo>
                  <a:lnTo>
                    <a:pt x="63043" y="123453"/>
                  </a:lnTo>
                  <a:lnTo>
                    <a:pt x="63377" y="123253"/>
                  </a:lnTo>
                  <a:lnTo>
                    <a:pt x="63690" y="123295"/>
                  </a:lnTo>
                  <a:lnTo>
                    <a:pt x="63984" y="123386"/>
                  </a:lnTo>
                  <a:lnTo>
                    <a:pt x="64287" y="123387"/>
                  </a:lnTo>
                  <a:lnTo>
                    <a:pt x="64590" y="123327"/>
                  </a:lnTo>
                  <a:lnTo>
                    <a:pt x="65304" y="122997"/>
                  </a:lnTo>
                  <a:lnTo>
                    <a:pt x="65558" y="122623"/>
                  </a:lnTo>
                  <a:lnTo>
                    <a:pt x="65608" y="122274"/>
                  </a:lnTo>
                  <a:lnTo>
                    <a:pt x="65601" y="122016"/>
                  </a:lnTo>
                  <a:lnTo>
                    <a:pt x="65630" y="121736"/>
                  </a:lnTo>
                  <a:lnTo>
                    <a:pt x="65705" y="121506"/>
                  </a:lnTo>
                  <a:lnTo>
                    <a:pt x="65844" y="121412"/>
                  </a:lnTo>
                  <a:lnTo>
                    <a:pt x="66033" y="121355"/>
                  </a:lnTo>
                  <a:lnTo>
                    <a:pt x="66196" y="121290"/>
                  </a:lnTo>
                  <a:lnTo>
                    <a:pt x="66340" y="121192"/>
                  </a:lnTo>
                  <a:lnTo>
                    <a:pt x="66382" y="120903"/>
                  </a:lnTo>
                  <a:lnTo>
                    <a:pt x="66201" y="120570"/>
                  </a:lnTo>
                  <a:lnTo>
                    <a:pt x="65895" y="120384"/>
                  </a:lnTo>
                  <a:lnTo>
                    <a:pt x="65416" y="120383"/>
                  </a:lnTo>
                  <a:lnTo>
                    <a:pt x="65125" y="120501"/>
                  </a:lnTo>
                  <a:lnTo>
                    <a:pt x="64859" y="120500"/>
                  </a:lnTo>
                  <a:lnTo>
                    <a:pt x="64651" y="120364"/>
                  </a:lnTo>
                  <a:lnTo>
                    <a:pt x="64366" y="119871"/>
                  </a:lnTo>
                  <a:lnTo>
                    <a:pt x="64330" y="119616"/>
                  </a:lnTo>
                  <a:lnTo>
                    <a:pt x="64412" y="119415"/>
                  </a:lnTo>
                  <a:lnTo>
                    <a:pt x="64681" y="118520"/>
                  </a:lnTo>
                  <a:lnTo>
                    <a:pt x="64817" y="118269"/>
                  </a:lnTo>
                  <a:lnTo>
                    <a:pt x="64857" y="118100"/>
                  </a:lnTo>
                  <a:lnTo>
                    <a:pt x="64992" y="117650"/>
                  </a:lnTo>
                  <a:lnTo>
                    <a:pt x="65387" y="117182"/>
                  </a:lnTo>
                  <a:lnTo>
                    <a:pt x="66171" y="116788"/>
                  </a:lnTo>
                  <a:lnTo>
                    <a:pt x="66537" y="116583"/>
                  </a:lnTo>
                  <a:lnTo>
                    <a:pt x="68293" y="115290"/>
                  </a:lnTo>
                  <a:lnTo>
                    <a:pt x="69754" y="114143"/>
                  </a:lnTo>
                  <a:lnTo>
                    <a:pt x="70909" y="113123"/>
                  </a:lnTo>
                  <a:lnTo>
                    <a:pt x="71613" y="112657"/>
                  </a:lnTo>
                  <a:lnTo>
                    <a:pt x="72515" y="112113"/>
                  </a:lnTo>
                  <a:lnTo>
                    <a:pt x="72898" y="112035"/>
                  </a:lnTo>
                  <a:lnTo>
                    <a:pt x="73149" y="111977"/>
                  </a:lnTo>
                  <a:lnTo>
                    <a:pt x="73865" y="111472"/>
                  </a:lnTo>
                  <a:lnTo>
                    <a:pt x="74541" y="110853"/>
                  </a:lnTo>
                  <a:lnTo>
                    <a:pt x="75135" y="110238"/>
                  </a:lnTo>
                  <a:lnTo>
                    <a:pt x="75497" y="109488"/>
                  </a:lnTo>
                  <a:lnTo>
                    <a:pt x="75442" y="109135"/>
                  </a:lnTo>
                  <a:lnTo>
                    <a:pt x="75162" y="108907"/>
                  </a:lnTo>
                  <a:lnTo>
                    <a:pt x="74342" y="108470"/>
                  </a:lnTo>
                  <a:lnTo>
                    <a:pt x="73690" y="107853"/>
                  </a:lnTo>
                  <a:lnTo>
                    <a:pt x="73297" y="107088"/>
                  </a:lnTo>
                  <a:lnTo>
                    <a:pt x="73252" y="106695"/>
                  </a:lnTo>
                  <a:lnTo>
                    <a:pt x="73320" y="106521"/>
                  </a:lnTo>
                  <a:lnTo>
                    <a:pt x="73430" y="106376"/>
                  </a:lnTo>
                  <a:lnTo>
                    <a:pt x="73716" y="106186"/>
                  </a:lnTo>
                  <a:lnTo>
                    <a:pt x="74518" y="105784"/>
                  </a:lnTo>
                  <a:lnTo>
                    <a:pt x="74937" y="105231"/>
                  </a:lnTo>
                  <a:lnTo>
                    <a:pt x="74660" y="105006"/>
                  </a:lnTo>
                  <a:lnTo>
                    <a:pt x="74207" y="104810"/>
                  </a:lnTo>
                  <a:lnTo>
                    <a:pt x="74045" y="104619"/>
                  </a:lnTo>
                  <a:lnTo>
                    <a:pt x="73889" y="104323"/>
                  </a:lnTo>
                  <a:lnTo>
                    <a:pt x="73841" y="103979"/>
                  </a:lnTo>
                  <a:lnTo>
                    <a:pt x="73833" y="103736"/>
                  </a:lnTo>
                  <a:lnTo>
                    <a:pt x="73888" y="103447"/>
                  </a:lnTo>
                  <a:lnTo>
                    <a:pt x="73932" y="103233"/>
                  </a:lnTo>
                  <a:lnTo>
                    <a:pt x="73952" y="103046"/>
                  </a:lnTo>
                  <a:lnTo>
                    <a:pt x="73952" y="102876"/>
                  </a:lnTo>
                  <a:lnTo>
                    <a:pt x="73982" y="102451"/>
                  </a:lnTo>
                  <a:lnTo>
                    <a:pt x="73980" y="102235"/>
                  </a:lnTo>
                  <a:lnTo>
                    <a:pt x="73995" y="102018"/>
                  </a:lnTo>
                  <a:lnTo>
                    <a:pt x="73998" y="101806"/>
                  </a:lnTo>
                  <a:lnTo>
                    <a:pt x="73979" y="101590"/>
                  </a:lnTo>
                  <a:lnTo>
                    <a:pt x="73949" y="101378"/>
                  </a:lnTo>
                  <a:lnTo>
                    <a:pt x="73871" y="100958"/>
                  </a:lnTo>
                  <a:lnTo>
                    <a:pt x="73819" y="100742"/>
                  </a:lnTo>
                  <a:lnTo>
                    <a:pt x="73787" y="100496"/>
                  </a:lnTo>
                  <a:lnTo>
                    <a:pt x="73802" y="100339"/>
                  </a:lnTo>
                  <a:lnTo>
                    <a:pt x="73889" y="100124"/>
                  </a:lnTo>
                  <a:lnTo>
                    <a:pt x="73997" y="99896"/>
                  </a:lnTo>
                  <a:lnTo>
                    <a:pt x="74215" y="99692"/>
                  </a:lnTo>
                  <a:lnTo>
                    <a:pt x="74430" y="99641"/>
                  </a:lnTo>
                  <a:lnTo>
                    <a:pt x="74636" y="99767"/>
                  </a:lnTo>
                  <a:lnTo>
                    <a:pt x="75041" y="100183"/>
                  </a:lnTo>
                  <a:lnTo>
                    <a:pt x="75252" y="100360"/>
                  </a:lnTo>
                  <a:lnTo>
                    <a:pt x="75475" y="100516"/>
                  </a:lnTo>
                  <a:lnTo>
                    <a:pt x="75682" y="100578"/>
                  </a:lnTo>
                  <a:lnTo>
                    <a:pt x="75888" y="100624"/>
                  </a:lnTo>
                  <a:lnTo>
                    <a:pt x="76106" y="100623"/>
                  </a:lnTo>
                  <a:lnTo>
                    <a:pt x="76325" y="100563"/>
                  </a:lnTo>
                  <a:lnTo>
                    <a:pt x="76539" y="100419"/>
                  </a:lnTo>
                  <a:lnTo>
                    <a:pt x="76656" y="100203"/>
                  </a:lnTo>
                  <a:lnTo>
                    <a:pt x="76722" y="99996"/>
                  </a:lnTo>
                  <a:lnTo>
                    <a:pt x="76810" y="99784"/>
                  </a:lnTo>
                  <a:lnTo>
                    <a:pt x="76902" y="99577"/>
                  </a:lnTo>
                  <a:lnTo>
                    <a:pt x="76956" y="99370"/>
                  </a:lnTo>
                  <a:lnTo>
                    <a:pt x="77031" y="99163"/>
                  </a:lnTo>
                  <a:lnTo>
                    <a:pt x="77110" y="98955"/>
                  </a:lnTo>
                  <a:lnTo>
                    <a:pt x="77202" y="98740"/>
                  </a:lnTo>
                  <a:lnTo>
                    <a:pt x="77335" y="98528"/>
                  </a:lnTo>
                  <a:lnTo>
                    <a:pt x="77503" y="98320"/>
                  </a:lnTo>
                  <a:lnTo>
                    <a:pt x="77654" y="98100"/>
                  </a:lnTo>
                  <a:lnTo>
                    <a:pt x="77804" y="97893"/>
                  </a:lnTo>
                  <a:lnTo>
                    <a:pt x="77879" y="97681"/>
                  </a:lnTo>
                  <a:lnTo>
                    <a:pt x="77933" y="97462"/>
                  </a:lnTo>
                  <a:lnTo>
                    <a:pt x="77937" y="97246"/>
                  </a:lnTo>
                  <a:lnTo>
                    <a:pt x="77919" y="97031"/>
                  </a:lnTo>
                  <a:lnTo>
                    <a:pt x="77910" y="96820"/>
                  </a:lnTo>
                  <a:lnTo>
                    <a:pt x="77926" y="96600"/>
                  </a:lnTo>
                  <a:lnTo>
                    <a:pt x="77883" y="96380"/>
                  </a:lnTo>
                  <a:lnTo>
                    <a:pt x="77828" y="96165"/>
                  </a:lnTo>
                  <a:lnTo>
                    <a:pt x="77756" y="95946"/>
                  </a:lnTo>
                  <a:lnTo>
                    <a:pt x="77648" y="95728"/>
                  </a:lnTo>
                  <a:lnTo>
                    <a:pt x="77585" y="95522"/>
                  </a:lnTo>
                  <a:lnTo>
                    <a:pt x="77646" y="95305"/>
                  </a:lnTo>
                  <a:lnTo>
                    <a:pt x="77808" y="95093"/>
                  </a:lnTo>
                  <a:lnTo>
                    <a:pt x="78013" y="94920"/>
                  </a:lnTo>
                  <a:lnTo>
                    <a:pt x="78225" y="94906"/>
                  </a:lnTo>
                  <a:lnTo>
                    <a:pt x="78435" y="94939"/>
                  </a:lnTo>
                  <a:lnTo>
                    <a:pt x="78851" y="95092"/>
                  </a:lnTo>
                  <a:lnTo>
                    <a:pt x="79062" y="95062"/>
                  </a:lnTo>
                  <a:lnTo>
                    <a:pt x="79269" y="94915"/>
                  </a:lnTo>
                  <a:lnTo>
                    <a:pt x="79439" y="94702"/>
                  </a:lnTo>
                  <a:lnTo>
                    <a:pt x="79617" y="94488"/>
                  </a:lnTo>
                  <a:lnTo>
                    <a:pt x="79708" y="94279"/>
                  </a:lnTo>
                  <a:lnTo>
                    <a:pt x="79779" y="94070"/>
                  </a:lnTo>
                  <a:lnTo>
                    <a:pt x="79828" y="93859"/>
                  </a:lnTo>
                  <a:lnTo>
                    <a:pt x="79869" y="93652"/>
                  </a:lnTo>
                  <a:lnTo>
                    <a:pt x="79979" y="93223"/>
                  </a:lnTo>
                  <a:lnTo>
                    <a:pt x="80079" y="93013"/>
                  </a:lnTo>
                  <a:lnTo>
                    <a:pt x="80170" y="92804"/>
                  </a:lnTo>
                  <a:lnTo>
                    <a:pt x="80173" y="92590"/>
                  </a:lnTo>
                  <a:lnTo>
                    <a:pt x="80076" y="92385"/>
                  </a:lnTo>
                  <a:lnTo>
                    <a:pt x="79869" y="92323"/>
                  </a:lnTo>
                  <a:lnTo>
                    <a:pt x="79643" y="92312"/>
                  </a:lnTo>
                  <a:lnTo>
                    <a:pt x="79438" y="92396"/>
                  </a:lnTo>
                  <a:lnTo>
                    <a:pt x="79231" y="92527"/>
                  </a:lnTo>
                  <a:lnTo>
                    <a:pt x="79036" y="92737"/>
                  </a:lnTo>
                  <a:lnTo>
                    <a:pt x="78829" y="92771"/>
                  </a:lnTo>
                  <a:lnTo>
                    <a:pt x="78621" y="92705"/>
                  </a:lnTo>
                  <a:lnTo>
                    <a:pt x="78401" y="92526"/>
                  </a:lnTo>
                  <a:lnTo>
                    <a:pt x="78204" y="92317"/>
                  </a:lnTo>
                  <a:lnTo>
                    <a:pt x="78023" y="92099"/>
                  </a:lnTo>
                  <a:lnTo>
                    <a:pt x="77872" y="91883"/>
                  </a:lnTo>
                  <a:lnTo>
                    <a:pt x="77754" y="91666"/>
                  </a:lnTo>
                  <a:lnTo>
                    <a:pt x="77574" y="91452"/>
                  </a:lnTo>
                  <a:lnTo>
                    <a:pt x="77427" y="91240"/>
                  </a:lnTo>
                  <a:lnTo>
                    <a:pt x="77301" y="91036"/>
                  </a:lnTo>
                  <a:lnTo>
                    <a:pt x="77183" y="90832"/>
                  </a:lnTo>
                  <a:lnTo>
                    <a:pt x="77166" y="90615"/>
                  </a:lnTo>
                  <a:lnTo>
                    <a:pt x="77194" y="90396"/>
                  </a:lnTo>
                  <a:lnTo>
                    <a:pt x="77347" y="90168"/>
                  </a:lnTo>
                  <a:lnTo>
                    <a:pt x="77557" y="90001"/>
                  </a:lnTo>
                  <a:lnTo>
                    <a:pt x="77771" y="89847"/>
                  </a:lnTo>
                  <a:lnTo>
                    <a:pt x="77921" y="89640"/>
                  </a:lnTo>
                  <a:lnTo>
                    <a:pt x="78042" y="89433"/>
                  </a:lnTo>
                  <a:lnTo>
                    <a:pt x="78246" y="89212"/>
                  </a:lnTo>
                  <a:lnTo>
                    <a:pt x="78460" y="89025"/>
                  </a:lnTo>
                  <a:lnTo>
                    <a:pt x="78678" y="88908"/>
                  </a:lnTo>
                  <a:lnTo>
                    <a:pt x="78885" y="88867"/>
                  </a:lnTo>
                  <a:lnTo>
                    <a:pt x="79101" y="88851"/>
                  </a:lnTo>
                  <a:lnTo>
                    <a:pt x="79313" y="88826"/>
                  </a:lnTo>
                  <a:lnTo>
                    <a:pt x="79520" y="88777"/>
                  </a:lnTo>
                  <a:lnTo>
                    <a:pt x="79734" y="88623"/>
                  </a:lnTo>
                  <a:lnTo>
                    <a:pt x="79893" y="88415"/>
                  </a:lnTo>
                  <a:lnTo>
                    <a:pt x="80006" y="88209"/>
                  </a:lnTo>
                  <a:lnTo>
                    <a:pt x="80132" y="87785"/>
                  </a:lnTo>
                  <a:lnTo>
                    <a:pt x="80140" y="87571"/>
                  </a:lnTo>
                  <a:lnTo>
                    <a:pt x="80438" y="86948"/>
                  </a:lnTo>
                  <a:lnTo>
                    <a:pt x="80576" y="86737"/>
                  </a:lnTo>
                  <a:lnTo>
                    <a:pt x="80734" y="86525"/>
                  </a:lnTo>
                  <a:lnTo>
                    <a:pt x="80914" y="86317"/>
                  </a:lnTo>
                  <a:lnTo>
                    <a:pt x="81089" y="86101"/>
                  </a:lnTo>
                  <a:lnTo>
                    <a:pt x="81239" y="85894"/>
                  </a:lnTo>
                  <a:lnTo>
                    <a:pt x="81351" y="85685"/>
                  </a:lnTo>
                  <a:lnTo>
                    <a:pt x="81411" y="85452"/>
                  </a:lnTo>
                  <a:lnTo>
                    <a:pt x="81380" y="85235"/>
                  </a:lnTo>
                  <a:lnTo>
                    <a:pt x="81319" y="85008"/>
                  </a:lnTo>
                  <a:lnTo>
                    <a:pt x="81124" y="84780"/>
                  </a:lnTo>
                  <a:lnTo>
                    <a:pt x="80968" y="84552"/>
                  </a:lnTo>
                  <a:lnTo>
                    <a:pt x="80881" y="84334"/>
                  </a:lnTo>
                  <a:lnTo>
                    <a:pt x="80846" y="84103"/>
                  </a:lnTo>
                  <a:lnTo>
                    <a:pt x="80863" y="83878"/>
                  </a:lnTo>
                  <a:lnTo>
                    <a:pt x="80944" y="83663"/>
                  </a:lnTo>
                  <a:lnTo>
                    <a:pt x="81150" y="83454"/>
                  </a:lnTo>
                  <a:lnTo>
                    <a:pt x="81372" y="83332"/>
                  </a:lnTo>
                  <a:lnTo>
                    <a:pt x="81588" y="83318"/>
                  </a:lnTo>
                  <a:lnTo>
                    <a:pt x="81804" y="83313"/>
                  </a:lnTo>
                  <a:lnTo>
                    <a:pt x="82037" y="83334"/>
                  </a:lnTo>
                  <a:lnTo>
                    <a:pt x="82253" y="83342"/>
                  </a:lnTo>
                  <a:lnTo>
                    <a:pt x="82693" y="83301"/>
                  </a:lnTo>
                  <a:lnTo>
                    <a:pt x="82914" y="83292"/>
                  </a:lnTo>
                  <a:lnTo>
                    <a:pt x="83134" y="83261"/>
                  </a:lnTo>
                  <a:lnTo>
                    <a:pt x="83335" y="83160"/>
                  </a:lnTo>
                  <a:lnTo>
                    <a:pt x="83554" y="83094"/>
                  </a:lnTo>
                  <a:lnTo>
                    <a:pt x="83625" y="82717"/>
                  </a:lnTo>
                  <a:lnTo>
                    <a:pt x="83429" y="81801"/>
                  </a:lnTo>
                  <a:lnTo>
                    <a:pt x="82775" y="80957"/>
                  </a:lnTo>
                  <a:lnTo>
                    <a:pt x="82642" y="80501"/>
                  </a:lnTo>
                  <a:lnTo>
                    <a:pt x="83293" y="79913"/>
                  </a:lnTo>
                  <a:lnTo>
                    <a:pt x="83810" y="79712"/>
                  </a:lnTo>
                  <a:lnTo>
                    <a:pt x="86535" y="79840"/>
                  </a:lnTo>
                  <a:lnTo>
                    <a:pt x="86989" y="79708"/>
                  </a:lnTo>
                  <a:lnTo>
                    <a:pt x="87378" y="79443"/>
                  </a:lnTo>
                  <a:lnTo>
                    <a:pt x="87181" y="78271"/>
                  </a:lnTo>
                  <a:lnTo>
                    <a:pt x="86856" y="77683"/>
                  </a:lnTo>
                  <a:lnTo>
                    <a:pt x="86852" y="77291"/>
                  </a:lnTo>
                  <a:lnTo>
                    <a:pt x="86592" y="76443"/>
                  </a:lnTo>
                  <a:lnTo>
                    <a:pt x="86395" y="75271"/>
                  </a:lnTo>
                  <a:lnTo>
                    <a:pt x="85938" y="74486"/>
                  </a:lnTo>
                  <a:lnTo>
                    <a:pt x="85416" y="74163"/>
                  </a:lnTo>
                  <a:lnTo>
                    <a:pt x="85027" y="73770"/>
                  </a:lnTo>
                  <a:lnTo>
                    <a:pt x="83077" y="73059"/>
                  </a:lnTo>
                  <a:lnTo>
                    <a:pt x="82231" y="72343"/>
                  </a:lnTo>
                  <a:lnTo>
                    <a:pt x="82102" y="71951"/>
                  </a:lnTo>
                  <a:lnTo>
                    <a:pt x="81970" y="70711"/>
                  </a:lnTo>
                  <a:lnTo>
                    <a:pt x="82416" y="68686"/>
                  </a:lnTo>
                  <a:lnTo>
                    <a:pt x="82480" y="67970"/>
                  </a:lnTo>
                  <a:lnTo>
                    <a:pt x="82321" y="67149"/>
                  </a:lnTo>
                  <a:lnTo>
                    <a:pt x="81449" y="66263"/>
                  </a:lnTo>
                  <a:lnTo>
                    <a:pt x="81627" y="66236"/>
                  </a:lnTo>
                  <a:lnTo>
                    <a:pt x="81770" y="66227"/>
                  </a:lnTo>
                  <a:lnTo>
                    <a:pt x="81914" y="66227"/>
                  </a:lnTo>
                  <a:lnTo>
                    <a:pt x="82058" y="66232"/>
                  </a:lnTo>
                  <a:lnTo>
                    <a:pt x="82201" y="66245"/>
                  </a:lnTo>
                  <a:lnTo>
                    <a:pt x="82345" y="66268"/>
                  </a:lnTo>
                  <a:lnTo>
                    <a:pt x="82500" y="66309"/>
                  </a:lnTo>
                  <a:lnTo>
                    <a:pt x="82651" y="66368"/>
                  </a:lnTo>
                  <a:lnTo>
                    <a:pt x="82802" y="66437"/>
                  </a:lnTo>
                  <a:lnTo>
                    <a:pt x="82953" y="66496"/>
                  </a:lnTo>
                  <a:lnTo>
                    <a:pt x="83108" y="66542"/>
                  </a:lnTo>
                  <a:lnTo>
                    <a:pt x="83335" y="66578"/>
                  </a:lnTo>
                  <a:lnTo>
                    <a:pt x="83562" y="66592"/>
                  </a:lnTo>
                  <a:lnTo>
                    <a:pt x="84023" y="66583"/>
                  </a:lnTo>
                  <a:lnTo>
                    <a:pt x="84253" y="66574"/>
                  </a:lnTo>
                  <a:lnTo>
                    <a:pt x="84552" y="66555"/>
                  </a:lnTo>
                  <a:lnTo>
                    <a:pt x="84854" y="66528"/>
                  </a:lnTo>
                  <a:lnTo>
                    <a:pt x="85156" y="66496"/>
                  </a:lnTo>
                  <a:lnTo>
                    <a:pt x="85459" y="66460"/>
                  </a:lnTo>
                  <a:lnTo>
                    <a:pt x="85757" y="66419"/>
                  </a:lnTo>
                  <a:lnTo>
                    <a:pt x="86003" y="66391"/>
                  </a:lnTo>
                  <a:lnTo>
                    <a:pt x="86490" y="66327"/>
                  </a:lnTo>
                  <a:lnTo>
                    <a:pt x="86974" y="66254"/>
                  </a:lnTo>
                  <a:lnTo>
                    <a:pt x="87639" y="66136"/>
                  </a:lnTo>
                  <a:lnTo>
                    <a:pt x="88936" y="65862"/>
                  </a:lnTo>
                  <a:lnTo>
                    <a:pt x="89548" y="65725"/>
                  </a:lnTo>
                  <a:lnTo>
                    <a:pt x="89854" y="65652"/>
                  </a:lnTo>
                  <a:lnTo>
                    <a:pt x="91494" y="65251"/>
                  </a:lnTo>
                  <a:lnTo>
                    <a:pt x="91936" y="65096"/>
                  </a:lnTo>
                  <a:lnTo>
                    <a:pt x="92870" y="64791"/>
                  </a:lnTo>
                  <a:lnTo>
                    <a:pt x="94427" y="64202"/>
                  </a:lnTo>
                  <a:lnTo>
                    <a:pt x="96237" y="63701"/>
                  </a:lnTo>
                  <a:lnTo>
                    <a:pt x="97341" y="63550"/>
                  </a:lnTo>
                  <a:lnTo>
                    <a:pt x="98168" y="63564"/>
                  </a:lnTo>
                  <a:lnTo>
                    <a:pt x="99211" y="63623"/>
                  </a:lnTo>
                  <a:lnTo>
                    <a:pt x="100277" y="63701"/>
                  </a:lnTo>
                  <a:lnTo>
                    <a:pt x="101483" y="63728"/>
                  </a:lnTo>
                  <a:lnTo>
                    <a:pt x="102650" y="63806"/>
                  </a:lnTo>
                  <a:lnTo>
                    <a:pt x="103493" y="63792"/>
                  </a:lnTo>
                  <a:lnTo>
                    <a:pt x="106429" y="63623"/>
                  </a:lnTo>
                  <a:lnTo>
                    <a:pt x="109079" y="63413"/>
                  </a:lnTo>
                  <a:lnTo>
                    <a:pt x="111773" y="62588"/>
                  </a:lnTo>
                  <a:lnTo>
                    <a:pt x="112915" y="61767"/>
                  </a:lnTo>
                  <a:lnTo>
                    <a:pt x="113882" y="60659"/>
                  </a:lnTo>
                  <a:lnTo>
                    <a:pt x="115167" y="59829"/>
                  </a:lnTo>
                  <a:lnTo>
                    <a:pt x="117835" y="57463"/>
                  </a:lnTo>
                  <a:lnTo>
                    <a:pt x="119029" y="55721"/>
                  </a:lnTo>
                  <a:lnTo>
                    <a:pt x="119589" y="54859"/>
                  </a:lnTo>
                  <a:lnTo>
                    <a:pt x="121818" y="52926"/>
                  </a:lnTo>
                  <a:lnTo>
                    <a:pt x="122941" y="51540"/>
                  </a:lnTo>
                  <a:lnTo>
                    <a:pt x="124453" y="50195"/>
                  </a:lnTo>
                  <a:lnTo>
                    <a:pt x="125137" y="49465"/>
                  </a:lnTo>
                  <a:lnTo>
                    <a:pt x="126380" y="47513"/>
                  </a:lnTo>
                  <a:lnTo>
                    <a:pt x="127941" y="45534"/>
                  </a:lnTo>
                  <a:lnTo>
                    <a:pt x="129392" y="43729"/>
                  </a:lnTo>
                  <a:lnTo>
                    <a:pt x="131081" y="41878"/>
                  </a:lnTo>
                  <a:lnTo>
                    <a:pt x="132676" y="40004"/>
                  </a:lnTo>
                  <a:lnTo>
                    <a:pt x="134297" y="38280"/>
                  </a:lnTo>
                  <a:lnTo>
                    <a:pt x="134588" y="37997"/>
                  </a:lnTo>
                  <a:lnTo>
                    <a:pt x="135949" y="37072"/>
                  </a:lnTo>
                  <a:lnTo>
                    <a:pt x="136720" y="36816"/>
                  </a:lnTo>
                  <a:lnTo>
                    <a:pt x="137052" y="36712"/>
                  </a:lnTo>
                  <a:lnTo>
                    <a:pt x="138084" y="36402"/>
                  </a:lnTo>
                  <a:lnTo>
                    <a:pt x="138802" y="36192"/>
                  </a:lnTo>
                  <a:lnTo>
                    <a:pt x="139165" y="36101"/>
                  </a:lnTo>
                  <a:lnTo>
                    <a:pt x="139531" y="36023"/>
                  </a:lnTo>
                  <a:lnTo>
                    <a:pt x="139909" y="35959"/>
                  </a:lnTo>
                  <a:lnTo>
                    <a:pt x="140291" y="35914"/>
                  </a:lnTo>
                  <a:lnTo>
                    <a:pt x="140673" y="35877"/>
                  </a:lnTo>
                  <a:lnTo>
                    <a:pt x="141054" y="35850"/>
                  </a:lnTo>
                  <a:lnTo>
                    <a:pt x="141980" y="35772"/>
                  </a:lnTo>
                  <a:lnTo>
                    <a:pt x="144157" y="35631"/>
                  </a:lnTo>
                  <a:lnTo>
                    <a:pt x="144743" y="35572"/>
                  </a:lnTo>
                  <a:lnTo>
                    <a:pt x="145329" y="35499"/>
                  </a:lnTo>
                  <a:lnTo>
                    <a:pt x="145915" y="35430"/>
                  </a:lnTo>
                  <a:lnTo>
                    <a:pt x="146500" y="35385"/>
                  </a:lnTo>
                  <a:lnTo>
                    <a:pt x="147086" y="35380"/>
                  </a:lnTo>
                  <a:lnTo>
                    <a:pt x="147517" y="35398"/>
                  </a:lnTo>
                  <a:lnTo>
                    <a:pt x="147951" y="35426"/>
                  </a:lnTo>
                  <a:lnTo>
                    <a:pt x="148382" y="35471"/>
                  </a:lnTo>
                  <a:lnTo>
                    <a:pt x="148821" y="35547"/>
                  </a:lnTo>
                  <a:lnTo>
                    <a:pt x="149229" y="35640"/>
                  </a:lnTo>
                  <a:lnTo>
                    <a:pt x="149414" y="35695"/>
                  </a:lnTo>
                  <a:lnTo>
                    <a:pt x="149784" y="35822"/>
                  </a:lnTo>
                  <a:lnTo>
                    <a:pt x="149966" y="35891"/>
                  </a:lnTo>
                  <a:lnTo>
                    <a:pt x="150151" y="35955"/>
                  </a:lnTo>
                  <a:lnTo>
                    <a:pt x="151784" y="36511"/>
                  </a:lnTo>
                  <a:lnTo>
                    <a:pt x="154456" y="37487"/>
                  </a:lnTo>
                  <a:lnTo>
                    <a:pt x="156961" y="38959"/>
                  </a:lnTo>
                  <a:lnTo>
                    <a:pt x="158700" y="40095"/>
                  </a:lnTo>
                  <a:lnTo>
                    <a:pt x="159663" y="40966"/>
                  </a:lnTo>
                  <a:lnTo>
                    <a:pt x="161285" y="42625"/>
                  </a:lnTo>
                  <a:lnTo>
                    <a:pt x="162312" y="43925"/>
                  </a:lnTo>
                  <a:lnTo>
                    <a:pt x="163068" y="46310"/>
                  </a:lnTo>
                  <a:lnTo>
                    <a:pt x="163718" y="48694"/>
                  </a:lnTo>
                  <a:lnTo>
                    <a:pt x="163767" y="49115"/>
                  </a:lnTo>
                  <a:lnTo>
                    <a:pt x="164217" y="53304"/>
                  </a:lnTo>
                  <a:lnTo>
                    <a:pt x="163843" y="58813"/>
                  </a:lnTo>
                  <a:lnTo>
                    <a:pt x="163620" y="60892"/>
                  </a:lnTo>
                  <a:lnTo>
                    <a:pt x="163567" y="63313"/>
                  </a:lnTo>
                  <a:lnTo>
                    <a:pt x="163594" y="65329"/>
                  </a:lnTo>
                  <a:lnTo>
                    <a:pt x="163658" y="67166"/>
                  </a:lnTo>
                  <a:lnTo>
                    <a:pt x="163567" y="68119"/>
                  </a:lnTo>
                  <a:lnTo>
                    <a:pt x="163363" y="69250"/>
                  </a:lnTo>
                  <a:lnTo>
                    <a:pt x="162630" y="70504"/>
                  </a:lnTo>
                  <a:lnTo>
                    <a:pt x="161613" y="71932"/>
                  </a:lnTo>
                  <a:lnTo>
                    <a:pt x="160782" y="72761"/>
                  </a:lnTo>
                  <a:lnTo>
                    <a:pt x="160204" y="73386"/>
                  </a:lnTo>
                  <a:lnTo>
                    <a:pt x="159270" y="74212"/>
                  </a:lnTo>
                  <a:lnTo>
                    <a:pt x="158412" y="74795"/>
                  </a:lnTo>
                  <a:lnTo>
                    <a:pt x="157660" y="75238"/>
                  </a:lnTo>
                  <a:lnTo>
                    <a:pt x="156776" y="75502"/>
                  </a:lnTo>
                  <a:lnTo>
                    <a:pt x="156455" y="75671"/>
                  </a:lnTo>
                  <a:lnTo>
                    <a:pt x="155952" y="76081"/>
                  </a:lnTo>
                  <a:lnTo>
                    <a:pt x="155302" y="76774"/>
                  </a:lnTo>
                  <a:lnTo>
                    <a:pt x="155158" y="76916"/>
                  </a:lnTo>
                  <a:lnTo>
                    <a:pt x="154274" y="77445"/>
                  </a:lnTo>
                  <a:lnTo>
                    <a:pt x="153454" y="77887"/>
                  </a:lnTo>
                  <a:lnTo>
                    <a:pt x="152812" y="78293"/>
                  </a:lnTo>
                  <a:lnTo>
                    <a:pt x="152264" y="78726"/>
                  </a:lnTo>
                  <a:lnTo>
                    <a:pt x="151716" y="78972"/>
                  </a:lnTo>
                  <a:lnTo>
                    <a:pt x="150503" y="79255"/>
                  </a:lnTo>
                  <a:lnTo>
                    <a:pt x="149354" y="79510"/>
                  </a:lnTo>
                  <a:lnTo>
                    <a:pt x="148462" y="79861"/>
                  </a:lnTo>
                  <a:lnTo>
                    <a:pt x="146969" y="80773"/>
                  </a:lnTo>
                  <a:lnTo>
                    <a:pt x="146262" y="81266"/>
                  </a:lnTo>
                  <a:lnTo>
                    <a:pt x="145898" y="81509"/>
                  </a:lnTo>
                  <a:lnTo>
                    <a:pt x="145737" y="81617"/>
                  </a:lnTo>
                  <a:lnTo>
                    <a:pt x="145491" y="81900"/>
                  </a:lnTo>
                  <a:lnTo>
                    <a:pt x="144947" y="82575"/>
                  </a:lnTo>
                  <a:lnTo>
                    <a:pt x="144361" y="83309"/>
                  </a:lnTo>
                  <a:lnTo>
                    <a:pt x="143949" y="83925"/>
                  </a:lnTo>
                  <a:lnTo>
                    <a:pt x="143341" y="84659"/>
                  </a:lnTo>
                  <a:lnTo>
                    <a:pt x="142887" y="85315"/>
                  </a:lnTo>
                  <a:lnTo>
                    <a:pt x="142661" y="85653"/>
                  </a:lnTo>
                  <a:lnTo>
                    <a:pt x="142426" y="86013"/>
                  </a:lnTo>
                  <a:lnTo>
                    <a:pt x="142071" y="86647"/>
                  </a:lnTo>
                  <a:lnTo>
                    <a:pt x="141769" y="87121"/>
                  </a:lnTo>
                  <a:lnTo>
                    <a:pt x="141485" y="87513"/>
                  </a:lnTo>
                  <a:lnTo>
                    <a:pt x="141228" y="87833"/>
                  </a:lnTo>
                  <a:lnTo>
                    <a:pt x="140431" y="88790"/>
                  </a:lnTo>
                  <a:lnTo>
                    <a:pt x="140030" y="89223"/>
                  </a:lnTo>
                  <a:lnTo>
                    <a:pt x="139324" y="90022"/>
                  </a:lnTo>
                  <a:lnTo>
                    <a:pt x="139123" y="90204"/>
                  </a:lnTo>
                  <a:lnTo>
                    <a:pt x="138579" y="90797"/>
                  </a:lnTo>
                  <a:lnTo>
                    <a:pt x="137959" y="91554"/>
                  </a:lnTo>
                  <a:lnTo>
                    <a:pt x="137479" y="92165"/>
                  </a:lnTo>
                  <a:lnTo>
                    <a:pt x="136977" y="92881"/>
                  </a:lnTo>
                  <a:lnTo>
                    <a:pt x="136542" y="93738"/>
                  </a:lnTo>
                  <a:lnTo>
                    <a:pt x="136002" y="94714"/>
                  </a:lnTo>
                  <a:lnTo>
                    <a:pt x="135711" y="95252"/>
                  </a:lnTo>
                  <a:lnTo>
                    <a:pt x="134732" y="96483"/>
                  </a:lnTo>
                  <a:lnTo>
                    <a:pt x="133904" y="97090"/>
                  </a:lnTo>
                  <a:lnTo>
                    <a:pt x="132733" y="97737"/>
                  </a:lnTo>
                  <a:lnTo>
                    <a:pt x="131055" y="98454"/>
                  </a:lnTo>
                  <a:lnTo>
                    <a:pt x="130099" y="98855"/>
                  </a:lnTo>
                  <a:lnTo>
                    <a:pt x="128878" y="99507"/>
                  </a:lnTo>
                  <a:lnTo>
                    <a:pt x="127952" y="100013"/>
                  </a:lnTo>
                  <a:lnTo>
                    <a:pt x="127404" y="100492"/>
                  </a:lnTo>
                  <a:lnTo>
                    <a:pt x="126815" y="101135"/>
                  </a:lnTo>
                  <a:lnTo>
                    <a:pt x="126115" y="101819"/>
                  </a:lnTo>
                  <a:lnTo>
                    <a:pt x="125488" y="102599"/>
                  </a:lnTo>
                  <a:lnTo>
                    <a:pt x="125053" y="103069"/>
                  </a:lnTo>
                  <a:lnTo>
                    <a:pt x="124672" y="103561"/>
                  </a:lnTo>
                  <a:lnTo>
                    <a:pt x="124014" y="104355"/>
                  </a:lnTo>
                  <a:lnTo>
                    <a:pt x="122820" y="105862"/>
                  </a:lnTo>
                  <a:lnTo>
                    <a:pt x="122529" y="106188"/>
                  </a:lnTo>
                  <a:lnTo>
                    <a:pt x="121512" y="107296"/>
                  </a:lnTo>
                  <a:lnTo>
                    <a:pt x="121040" y="107821"/>
                  </a:lnTo>
                  <a:lnTo>
                    <a:pt x="120080" y="108815"/>
                  </a:lnTo>
                  <a:lnTo>
                    <a:pt x="119010" y="109973"/>
                  </a:lnTo>
                  <a:lnTo>
                    <a:pt x="118194" y="110881"/>
                  </a:lnTo>
                  <a:lnTo>
                    <a:pt x="117865" y="111405"/>
                  </a:lnTo>
                  <a:lnTo>
                    <a:pt x="117151" y="113074"/>
                  </a:lnTo>
                  <a:lnTo>
                    <a:pt x="116611" y="114301"/>
                  </a:lnTo>
                  <a:lnTo>
                    <a:pt x="116380" y="114939"/>
                  </a:lnTo>
                  <a:lnTo>
                    <a:pt x="116021" y="115756"/>
                  </a:lnTo>
                  <a:lnTo>
                    <a:pt x="115292" y="117252"/>
                  </a:lnTo>
                  <a:lnTo>
                    <a:pt x="114926" y="117969"/>
                  </a:lnTo>
                  <a:lnTo>
                    <a:pt x="114706" y="118428"/>
                  </a:lnTo>
                  <a:lnTo>
                    <a:pt x="114252" y="119395"/>
                  </a:lnTo>
                  <a:lnTo>
                    <a:pt x="113500" y="121119"/>
                  </a:lnTo>
                  <a:lnTo>
                    <a:pt x="113130" y="121867"/>
                  </a:lnTo>
                  <a:lnTo>
                    <a:pt x="112729" y="122505"/>
                  </a:lnTo>
                  <a:lnTo>
                    <a:pt x="112471" y="122867"/>
                  </a:lnTo>
                  <a:lnTo>
                    <a:pt x="112168" y="123584"/>
                  </a:lnTo>
                  <a:lnTo>
                    <a:pt x="111906" y="124239"/>
                  </a:lnTo>
                  <a:lnTo>
                    <a:pt x="111645" y="125123"/>
                  </a:lnTo>
                  <a:lnTo>
                    <a:pt x="111418" y="125853"/>
                  </a:lnTo>
                  <a:lnTo>
                    <a:pt x="111214" y="126254"/>
                  </a:lnTo>
                  <a:lnTo>
                    <a:pt x="111021" y="126865"/>
                  </a:lnTo>
                  <a:lnTo>
                    <a:pt x="110715" y="128010"/>
                  </a:lnTo>
                  <a:lnTo>
                    <a:pt x="110250" y="129365"/>
                  </a:lnTo>
                  <a:lnTo>
                    <a:pt x="109872" y="130569"/>
                  </a:lnTo>
                  <a:lnTo>
                    <a:pt x="109744" y="130961"/>
                  </a:lnTo>
                  <a:lnTo>
                    <a:pt x="108701" y="134486"/>
                  </a:lnTo>
                  <a:lnTo>
                    <a:pt x="108289" y="135608"/>
                  </a:lnTo>
                  <a:lnTo>
                    <a:pt x="108077" y="136593"/>
                  </a:lnTo>
                  <a:lnTo>
                    <a:pt x="107783" y="138071"/>
                  </a:lnTo>
                  <a:lnTo>
                    <a:pt x="107431" y="139704"/>
                  </a:lnTo>
                  <a:lnTo>
                    <a:pt x="107083" y="141154"/>
                  </a:lnTo>
                  <a:lnTo>
                    <a:pt x="107049" y="142262"/>
                  </a:lnTo>
                  <a:lnTo>
                    <a:pt x="107042" y="142518"/>
                  </a:lnTo>
                  <a:lnTo>
                    <a:pt x="106989" y="143234"/>
                  </a:lnTo>
                  <a:lnTo>
                    <a:pt x="107000" y="144712"/>
                  </a:lnTo>
                  <a:lnTo>
                    <a:pt x="106993" y="146728"/>
                  </a:lnTo>
                  <a:lnTo>
                    <a:pt x="106962" y="148411"/>
                  </a:lnTo>
                  <a:lnTo>
                    <a:pt x="107057" y="149820"/>
                  </a:lnTo>
                  <a:lnTo>
                    <a:pt x="107030" y="152607"/>
                  </a:lnTo>
                  <a:lnTo>
                    <a:pt x="106959" y="154198"/>
                  </a:lnTo>
                  <a:lnTo>
                    <a:pt x="106800" y="156087"/>
                  </a:lnTo>
                  <a:lnTo>
                    <a:pt x="106966" y="157829"/>
                  </a:lnTo>
                  <a:lnTo>
                    <a:pt x="106978" y="158518"/>
                  </a:lnTo>
                  <a:lnTo>
                    <a:pt x="107544" y="161774"/>
                  </a:lnTo>
                  <a:lnTo>
                    <a:pt x="108202" y="164611"/>
                  </a:lnTo>
                  <a:lnTo>
                    <a:pt x="108697" y="165957"/>
                  </a:lnTo>
                  <a:lnTo>
                    <a:pt x="109661" y="168807"/>
                  </a:lnTo>
                  <a:lnTo>
                    <a:pt x="109785" y="169172"/>
                  </a:lnTo>
                  <a:lnTo>
                    <a:pt x="110330" y="170568"/>
                  </a:lnTo>
                  <a:lnTo>
                    <a:pt x="111017" y="171654"/>
                  </a:lnTo>
                  <a:lnTo>
                    <a:pt x="113519" y="173524"/>
                  </a:lnTo>
                  <a:lnTo>
                    <a:pt x="115628" y="174386"/>
                  </a:lnTo>
                  <a:lnTo>
                    <a:pt x="118863" y="176388"/>
                  </a:lnTo>
                  <a:lnTo>
                    <a:pt x="120613" y="177583"/>
                  </a:lnTo>
                  <a:lnTo>
                    <a:pt x="122393" y="178368"/>
                  </a:lnTo>
                  <a:lnTo>
                    <a:pt x="123878" y="178600"/>
                  </a:lnTo>
                  <a:lnTo>
                    <a:pt x="125144" y="178413"/>
                  </a:lnTo>
                  <a:lnTo>
                    <a:pt x="126988" y="177437"/>
                  </a:lnTo>
                  <a:lnTo>
                    <a:pt x="128908" y="176032"/>
                  </a:lnTo>
                  <a:lnTo>
                    <a:pt x="130254" y="175230"/>
                  </a:lnTo>
                  <a:lnTo>
                    <a:pt x="132642" y="173943"/>
                  </a:lnTo>
                  <a:lnTo>
                    <a:pt x="134399" y="173168"/>
                  </a:lnTo>
                  <a:lnTo>
                    <a:pt x="135858" y="172593"/>
                  </a:lnTo>
                  <a:lnTo>
                    <a:pt x="136659" y="172507"/>
                  </a:lnTo>
                  <a:lnTo>
                    <a:pt x="137491" y="172570"/>
                  </a:lnTo>
                  <a:lnTo>
                    <a:pt x="139199" y="172853"/>
                  </a:lnTo>
                  <a:lnTo>
                    <a:pt x="139649" y="172926"/>
                  </a:lnTo>
                  <a:lnTo>
                    <a:pt x="140212" y="172767"/>
                  </a:lnTo>
                  <a:lnTo>
                    <a:pt x="141689" y="172511"/>
                  </a:lnTo>
                  <a:lnTo>
                    <a:pt x="145072" y="169058"/>
                  </a:lnTo>
                  <a:lnTo>
                    <a:pt x="145915" y="168055"/>
                  </a:lnTo>
                  <a:lnTo>
                    <a:pt x="147536" y="166395"/>
                  </a:lnTo>
                  <a:lnTo>
                    <a:pt x="148809" y="164712"/>
                  </a:lnTo>
                  <a:lnTo>
                    <a:pt x="150491" y="162595"/>
                  </a:lnTo>
                  <a:lnTo>
                    <a:pt x="151221" y="161428"/>
                  </a:lnTo>
                  <a:lnTo>
                    <a:pt x="152267" y="159412"/>
                  </a:lnTo>
                  <a:lnTo>
                    <a:pt x="153110" y="157870"/>
                  </a:lnTo>
                  <a:lnTo>
                    <a:pt x="154648" y="156160"/>
                  </a:lnTo>
                  <a:lnTo>
                    <a:pt x="155442" y="155361"/>
                  </a:lnTo>
                  <a:lnTo>
                    <a:pt x="156466" y="153450"/>
                  </a:lnTo>
                  <a:lnTo>
                    <a:pt x="157339" y="151895"/>
                  </a:lnTo>
                  <a:lnTo>
                    <a:pt x="158072" y="151060"/>
                  </a:lnTo>
                  <a:lnTo>
                    <a:pt x="158684" y="150623"/>
                  </a:lnTo>
                  <a:lnTo>
                    <a:pt x="159761" y="149888"/>
                  </a:lnTo>
                  <a:lnTo>
                    <a:pt x="161092" y="147425"/>
                  </a:lnTo>
                  <a:lnTo>
                    <a:pt x="162535" y="145013"/>
                  </a:lnTo>
                  <a:lnTo>
                    <a:pt x="163805" y="143375"/>
                  </a:lnTo>
                  <a:lnTo>
                    <a:pt x="164875" y="142285"/>
                  </a:lnTo>
                  <a:lnTo>
                    <a:pt x="166235" y="140361"/>
                  </a:lnTo>
                  <a:lnTo>
                    <a:pt x="168503" y="137442"/>
                  </a:lnTo>
                  <a:lnTo>
                    <a:pt x="169637" y="135886"/>
                  </a:lnTo>
                  <a:lnTo>
                    <a:pt x="170661" y="134509"/>
                  </a:lnTo>
                  <a:lnTo>
                    <a:pt x="171246" y="134194"/>
                  </a:lnTo>
                  <a:lnTo>
                    <a:pt x="171915" y="134030"/>
                  </a:lnTo>
                  <a:close/>
                </a:path>
              </a:pathLst>
            </a:custGeom>
            <a:solidFill>
              <a:srgbClr val="FFE9A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" name="pg143"/>
            <p:cNvSpPr/>
            <p:nvPr/>
          </p:nvSpPr>
          <p:spPr>
            <a:xfrm>
              <a:off x="5090240" y="4939415"/>
              <a:ext cx="982236" cy="1065070"/>
            </a:xfrm>
            <a:custGeom>
              <a:avLst/>
              <a:gdLst/>
              <a:ahLst/>
              <a:cxnLst/>
              <a:rect l="0" t="0" r="0" b="0"/>
              <a:pathLst>
                <a:path w="982236" h="1065070">
                  <a:moveTo>
                    <a:pt x="393589" y="1005276"/>
                  </a:moveTo>
                  <a:lnTo>
                    <a:pt x="347742" y="997778"/>
                  </a:lnTo>
                  <a:lnTo>
                    <a:pt x="301895" y="990280"/>
                  </a:lnTo>
                  <a:lnTo>
                    <a:pt x="273639" y="985672"/>
                  </a:lnTo>
                  <a:lnTo>
                    <a:pt x="245378" y="981059"/>
                  </a:lnTo>
                  <a:lnTo>
                    <a:pt x="244872" y="980968"/>
                  </a:lnTo>
                  <a:lnTo>
                    <a:pt x="198033" y="972582"/>
                  </a:lnTo>
                  <a:lnTo>
                    <a:pt x="127219" y="959890"/>
                  </a:lnTo>
                  <a:lnTo>
                    <a:pt x="117330" y="958113"/>
                  </a:lnTo>
                  <a:lnTo>
                    <a:pt x="90392" y="953286"/>
                  </a:lnTo>
                  <a:lnTo>
                    <a:pt x="76417" y="950774"/>
                  </a:lnTo>
                  <a:lnTo>
                    <a:pt x="62884" y="948349"/>
                  </a:lnTo>
                  <a:lnTo>
                    <a:pt x="58557" y="947573"/>
                  </a:lnTo>
                  <a:lnTo>
                    <a:pt x="57869" y="947445"/>
                  </a:lnTo>
                  <a:lnTo>
                    <a:pt x="58689" y="946385"/>
                  </a:lnTo>
                  <a:lnTo>
                    <a:pt x="61262" y="943850"/>
                  </a:lnTo>
                  <a:lnTo>
                    <a:pt x="63265" y="942471"/>
                  </a:lnTo>
                  <a:lnTo>
                    <a:pt x="65552" y="940512"/>
                  </a:lnTo>
                  <a:lnTo>
                    <a:pt x="67649" y="937863"/>
                  </a:lnTo>
                  <a:lnTo>
                    <a:pt x="68125" y="933259"/>
                  </a:lnTo>
                  <a:lnTo>
                    <a:pt x="66122" y="929345"/>
                  </a:lnTo>
                  <a:lnTo>
                    <a:pt x="63549" y="926700"/>
                  </a:lnTo>
                  <a:lnTo>
                    <a:pt x="61073" y="924394"/>
                  </a:lnTo>
                  <a:lnTo>
                    <a:pt x="58976" y="920713"/>
                  </a:lnTo>
                  <a:lnTo>
                    <a:pt x="58594" y="917717"/>
                  </a:lnTo>
                  <a:lnTo>
                    <a:pt x="58496" y="913922"/>
                  </a:lnTo>
                  <a:lnTo>
                    <a:pt x="58783" y="909775"/>
                  </a:lnTo>
                  <a:lnTo>
                    <a:pt x="58019" y="907017"/>
                  </a:lnTo>
                  <a:lnTo>
                    <a:pt x="56784" y="903907"/>
                  </a:lnTo>
                  <a:lnTo>
                    <a:pt x="55733" y="901605"/>
                  </a:lnTo>
                  <a:lnTo>
                    <a:pt x="55302" y="901002"/>
                  </a:lnTo>
                  <a:lnTo>
                    <a:pt x="54482" y="899879"/>
                  </a:lnTo>
                  <a:lnTo>
                    <a:pt x="53602" y="899121"/>
                  </a:lnTo>
                  <a:lnTo>
                    <a:pt x="50971" y="896961"/>
                  </a:lnTo>
                  <a:lnTo>
                    <a:pt x="49240" y="893719"/>
                  </a:lnTo>
                  <a:lnTo>
                    <a:pt x="48571" y="889604"/>
                  </a:lnTo>
                  <a:lnTo>
                    <a:pt x="49017" y="886837"/>
                  </a:lnTo>
                  <a:lnTo>
                    <a:pt x="50918" y="883393"/>
                  </a:lnTo>
                  <a:lnTo>
                    <a:pt x="52539" y="879343"/>
                  </a:lnTo>
                  <a:lnTo>
                    <a:pt x="53374" y="875429"/>
                  </a:lnTo>
                  <a:lnTo>
                    <a:pt x="53537" y="875132"/>
                  </a:lnTo>
                  <a:lnTo>
                    <a:pt x="54164" y="873945"/>
                  </a:lnTo>
                  <a:lnTo>
                    <a:pt x="54482" y="873196"/>
                  </a:lnTo>
                  <a:lnTo>
                    <a:pt x="55207" y="872027"/>
                  </a:lnTo>
                  <a:lnTo>
                    <a:pt x="55891" y="870168"/>
                  </a:lnTo>
                  <a:lnTo>
                    <a:pt x="56915" y="868415"/>
                  </a:lnTo>
                  <a:lnTo>
                    <a:pt x="58631" y="866657"/>
                  </a:lnTo>
                  <a:lnTo>
                    <a:pt x="60339" y="866241"/>
                  </a:lnTo>
                  <a:lnTo>
                    <a:pt x="62822" y="865520"/>
                  </a:lnTo>
                  <a:lnTo>
                    <a:pt x="64704" y="863246"/>
                  </a:lnTo>
                  <a:lnTo>
                    <a:pt x="65048" y="862835"/>
                  </a:lnTo>
                  <a:lnTo>
                    <a:pt x="66843" y="859839"/>
                  </a:lnTo>
                  <a:lnTo>
                    <a:pt x="69239" y="855807"/>
                  </a:lnTo>
                  <a:lnTo>
                    <a:pt x="71378" y="851159"/>
                  </a:lnTo>
                  <a:lnTo>
                    <a:pt x="72663" y="848163"/>
                  </a:lnTo>
                  <a:lnTo>
                    <a:pt x="73687" y="844547"/>
                  </a:lnTo>
                  <a:lnTo>
                    <a:pt x="73260" y="841136"/>
                  </a:lnTo>
                  <a:lnTo>
                    <a:pt x="72319" y="837930"/>
                  </a:lnTo>
                  <a:lnTo>
                    <a:pt x="71979" y="834524"/>
                  </a:lnTo>
                  <a:lnTo>
                    <a:pt x="71294" y="830597"/>
                  </a:lnTo>
                  <a:lnTo>
                    <a:pt x="70437" y="825534"/>
                  </a:lnTo>
                  <a:lnTo>
                    <a:pt x="69752" y="820781"/>
                  </a:lnTo>
                  <a:lnTo>
                    <a:pt x="68725" y="818406"/>
                  </a:lnTo>
                  <a:lnTo>
                    <a:pt x="67356" y="816854"/>
                  </a:lnTo>
                  <a:lnTo>
                    <a:pt x="65217" y="815617"/>
                  </a:lnTo>
                  <a:lnTo>
                    <a:pt x="63335" y="814585"/>
                  </a:lnTo>
                  <a:lnTo>
                    <a:pt x="61196" y="813033"/>
                  </a:lnTo>
                  <a:lnTo>
                    <a:pt x="59140" y="811275"/>
                  </a:lnTo>
                  <a:lnTo>
                    <a:pt x="57002" y="809417"/>
                  </a:lnTo>
                  <a:lnTo>
                    <a:pt x="55278" y="807873"/>
                  </a:lnTo>
                  <a:lnTo>
                    <a:pt x="54930" y="807654"/>
                  </a:lnTo>
                  <a:lnTo>
                    <a:pt x="54481" y="807184"/>
                  </a:lnTo>
                  <a:lnTo>
                    <a:pt x="53861" y="806696"/>
                  </a:lnTo>
                  <a:lnTo>
                    <a:pt x="51665" y="804573"/>
                  </a:lnTo>
                  <a:lnTo>
                    <a:pt x="50543" y="803244"/>
                  </a:lnTo>
                  <a:lnTo>
                    <a:pt x="49798" y="801733"/>
                  </a:lnTo>
                  <a:lnTo>
                    <a:pt x="49689" y="800116"/>
                  </a:lnTo>
                  <a:lnTo>
                    <a:pt x="50524" y="796322"/>
                  </a:lnTo>
                  <a:lnTo>
                    <a:pt x="52258" y="795368"/>
                  </a:lnTo>
                  <a:lnTo>
                    <a:pt x="53642" y="794734"/>
                  </a:lnTo>
                  <a:lnTo>
                    <a:pt x="54299" y="794387"/>
                  </a:lnTo>
                  <a:lnTo>
                    <a:pt x="54481" y="794286"/>
                  </a:lnTo>
                  <a:lnTo>
                    <a:pt x="55100" y="793684"/>
                  </a:lnTo>
                  <a:lnTo>
                    <a:pt x="56408" y="792282"/>
                  </a:lnTo>
                  <a:lnTo>
                    <a:pt x="57859" y="791465"/>
                  </a:lnTo>
                  <a:lnTo>
                    <a:pt x="59265" y="790529"/>
                  </a:lnTo>
                  <a:lnTo>
                    <a:pt x="60474" y="789826"/>
                  </a:lnTo>
                  <a:lnTo>
                    <a:pt x="62069" y="787840"/>
                  </a:lnTo>
                  <a:lnTo>
                    <a:pt x="64102" y="785447"/>
                  </a:lnTo>
                  <a:lnTo>
                    <a:pt x="65361" y="781822"/>
                  </a:lnTo>
                  <a:lnTo>
                    <a:pt x="67734" y="775805"/>
                  </a:lnTo>
                  <a:lnTo>
                    <a:pt x="71702" y="769961"/>
                  </a:lnTo>
                  <a:lnTo>
                    <a:pt x="72378" y="768971"/>
                  </a:lnTo>
                  <a:lnTo>
                    <a:pt x="72960" y="766460"/>
                  </a:lnTo>
                  <a:lnTo>
                    <a:pt x="73882" y="763670"/>
                  </a:lnTo>
                  <a:lnTo>
                    <a:pt x="74249" y="761529"/>
                  </a:lnTo>
                  <a:lnTo>
                    <a:pt x="75420" y="756019"/>
                  </a:lnTo>
                  <a:lnTo>
                    <a:pt x="74929" y="753285"/>
                  </a:lnTo>
                  <a:lnTo>
                    <a:pt x="72968" y="749943"/>
                  </a:lnTo>
                  <a:lnTo>
                    <a:pt x="67794" y="741941"/>
                  </a:lnTo>
                  <a:lnTo>
                    <a:pt x="64102" y="736833"/>
                  </a:lnTo>
                  <a:lnTo>
                    <a:pt x="59918" y="734395"/>
                  </a:lnTo>
                  <a:lnTo>
                    <a:pt x="56381" y="733711"/>
                  </a:lnTo>
                  <a:lnTo>
                    <a:pt x="50912" y="733985"/>
                  </a:lnTo>
                  <a:lnTo>
                    <a:pt x="48977" y="733578"/>
                  </a:lnTo>
                  <a:lnTo>
                    <a:pt x="46075" y="732903"/>
                  </a:lnTo>
                  <a:lnTo>
                    <a:pt x="43876" y="732501"/>
                  </a:lnTo>
                  <a:lnTo>
                    <a:pt x="40267" y="731871"/>
                  </a:lnTo>
                  <a:lnTo>
                    <a:pt x="37886" y="731871"/>
                  </a:lnTo>
                  <a:lnTo>
                    <a:pt x="35799" y="732364"/>
                  </a:lnTo>
                  <a:lnTo>
                    <a:pt x="34356" y="733104"/>
                  </a:lnTo>
                  <a:lnTo>
                    <a:pt x="31548" y="734464"/>
                  </a:lnTo>
                  <a:lnTo>
                    <a:pt x="28967" y="735939"/>
                  </a:lnTo>
                  <a:lnTo>
                    <a:pt x="26390" y="737523"/>
                  </a:lnTo>
                  <a:lnTo>
                    <a:pt x="25728" y="738067"/>
                  </a:lnTo>
                  <a:lnTo>
                    <a:pt x="24398" y="739161"/>
                  </a:lnTo>
                  <a:lnTo>
                    <a:pt x="22452" y="740691"/>
                  </a:lnTo>
                  <a:lnTo>
                    <a:pt x="20641" y="741348"/>
                  </a:lnTo>
                  <a:lnTo>
                    <a:pt x="18964" y="741074"/>
                  </a:lnTo>
                  <a:lnTo>
                    <a:pt x="15570" y="740801"/>
                  </a:lnTo>
                  <a:lnTo>
                    <a:pt x="12721" y="739929"/>
                  </a:lnTo>
                  <a:lnTo>
                    <a:pt x="10956" y="737742"/>
                  </a:lnTo>
                  <a:lnTo>
                    <a:pt x="10190" y="736441"/>
                  </a:lnTo>
                  <a:lnTo>
                    <a:pt x="8919" y="734734"/>
                  </a:lnTo>
                  <a:lnTo>
                    <a:pt x="8193" y="733424"/>
                  </a:lnTo>
                  <a:lnTo>
                    <a:pt x="6745" y="730694"/>
                  </a:lnTo>
                  <a:lnTo>
                    <a:pt x="3442" y="722391"/>
                  </a:lnTo>
                  <a:lnTo>
                    <a:pt x="907" y="714467"/>
                  </a:lnTo>
                  <a:lnTo>
                    <a:pt x="589" y="710098"/>
                  </a:lnTo>
                  <a:lnTo>
                    <a:pt x="0" y="705725"/>
                  </a:lnTo>
                  <a:lnTo>
                    <a:pt x="272" y="700536"/>
                  </a:lnTo>
                  <a:lnTo>
                    <a:pt x="952" y="696711"/>
                  </a:lnTo>
                  <a:lnTo>
                    <a:pt x="2127" y="690704"/>
                  </a:lnTo>
                  <a:lnTo>
                    <a:pt x="2581" y="687208"/>
                  </a:lnTo>
                  <a:lnTo>
                    <a:pt x="2490" y="685459"/>
                  </a:lnTo>
                  <a:lnTo>
                    <a:pt x="2490" y="681251"/>
                  </a:lnTo>
                  <a:lnTo>
                    <a:pt x="3125" y="677322"/>
                  </a:lnTo>
                  <a:lnTo>
                    <a:pt x="3442" y="674259"/>
                  </a:lnTo>
                  <a:lnTo>
                    <a:pt x="4164" y="669946"/>
                  </a:lnTo>
                  <a:lnTo>
                    <a:pt x="4617" y="666012"/>
                  </a:lnTo>
                  <a:lnTo>
                    <a:pt x="4708" y="663337"/>
                  </a:lnTo>
                  <a:lnTo>
                    <a:pt x="5252" y="656943"/>
                  </a:lnTo>
                  <a:lnTo>
                    <a:pt x="5569" y="654542"/>
                  </a:lnTo>
                  <a:lnTo>
                    <a:pt x="5925" y="651818"/>
                  </a:lnTo>
                  <a:lnTo>
                    <a:pt x="6412" y="649098"/>
                  </a:lnTo>
                  <a:lnTo>
                    <a:pt x="6990" y="647217"/>
                  </a:lnTo>
                  <a:lnTo>
                    <a:pt x="7602" y="645967"/>
                  </a:lnTo>
                  <a:lnTo>
                    <a:pt x="9673" y="642215"/>
                  </a:lnTo>
                  <a:lnTo>
                    <a:pt x="10924" y="639600"/>
                  </a:lnTo>
                  <a:lnTo>
                    <a:pt x="11015" y="637355"/>
                  </a:lnTo>
                  <a:lnTo>
                    <a:pt x="10864" y="634672"/>
                  </a:lnTo>
                  <a:lnTo>
                    <a:pt x="11752" y="630122"/>
                  </a:lnTo>
                  <a:lnTo>
                    <a:pt x="11977" y="628169"/>
                  </a:lnTo>
                  <a:lnTo>
                    <a:pt x="12303" y="625348"/>
                  </a:lnTo>
                  <a:lnTo>
                    <a:pt x="12761" y="622350"/>
                  </a:lnTo>
                  <a:lnTo>
                    <a:pt x="13222" y="618580"/>
                  </a:lnTo>
                  <a:lnTo>
                    <a:pt x="13305" y="617471"/>
                  </a:lnTo>
                  <a:lnTo>
                    <a:pt x="13410" y="615053"/>
                  </a:lnTo>
                  <a:lnTo>
                    <a:pt x="13410" y="612379"/>
                  </a:lnTo>
                  <a:lnTo>
                    <a:pt x="13475" y="609344"/>
                  </a:lnTo>
                  <a:lnTo>
                    <a:pt x="13807" y="605547"/>
                  </a:lnTo>
                  <a:lnTo>
                    <a:pt x="14336" y="601956"/>
                  </a:lnTo>
                  <a:lnTo>
                    <a:pt x="15595" y="595284"/>
                  </a:lnTo>
                  <a:lnTo>
                    <a:pt x="16222" y="591214"/>
                  </a:lnTo>
                  <a:lnTo>
                    <a:pt x="16320" y="587938"/>
                  </a:lnTo>
                  <a:lnTo>
                    <a:pt x="16124" y="585784"/>
                  </a:lnTo>
                  <a:lnTo>
                    <a:pt x="15757" y="582745"/>
                  </a:lnTo>
                  <a:lnTo>
                    <a:pt x="15991" y="579633"/>
                  </a:lnTo>
                  <a:lnTo>
                    <a:pt x="18705" y="572446"/>
                  </a:lnTo>
                  <a:lnTo>
                    <a:pt x="19298" y="571128"/>
                  </a:lnTo>
                  <a:lnTo>
                    <a:pt x="20386" y="568775"/>
                  </a:lnTo>
                  <a:lnTo>
                    <a:pt x="20344" y="567917"/>
                  </a:lnTo>
                  <a:lnTo>
                    <a:pt x="63287" y="562407"/>
                  </a:lnTo>
                  <a:lnTo>
                    <a:pt x="66597" y="561978"/>
                  </a:lnTo>
                  <a:lnTo>
                    <a:pt x="66839" y="562259"/>
                  </a:lnTo>
                  <a:lnTo>
                    <a:pt x="67044" y="562515"/>
                  </a:lnTo>
                  <a:lnTo>
                    <a:pt x="67142" y="562647"/>
                  </a:lnTo>
                  <a:lnTo>
                    <a:pt x="67327" y="562916"/>
                  </a:lnTo>
                  <a:lnTo>
                    <a:pt x="67508" y="563195"/>
                  </a:lnTo>
                  <a:lnTo>
                    <a:pt x="67705" y="563528"/>
                  </a:lnTo>
                  <a:lnTo>
                    <a:pt x="67837" y="563774"/>
                  </a:lnTo>
                  <a:lnTo>
                    <a:pt x="67985" y="564080"/>
                  </a:lnTo>
                  <a:lnTo>
                    <a:pt x="68117" y="564381"/>
                  </a:lnTo>
                  <a:lnTo>
                    <a:pt x="68177" y="564532"/>
                  </a:lnTo>
                  <a:lnTo>
                    <a:pt x="68291" y="564842"/>
                  </a:lnTo>
                  <a:lnTo>
                    <a:pt x="68393" y="565152"/>
                  </a:lnTo>
                  <a:lnTo>
                    <a:pt x="69251" y="567999"/>
                  </a:lnTo>
                  <a:lnTo>
                    <a:pt x="69349" y="568314"/>
                  </a:lnTo>
                  <a:lnTo>
                    <a:pt x="69523" y="568775"/>
                  </a:lnTo>
                  <a:lnTo>
                    <a:pt x="69727" y="569222"/>
                  </a:lnTo>
                  <a:lnTo>
                    <a:pt x="69802" y="569368"/>
                  </a:lnTo>
                  <a:lnTo>
                    <a:pt x="69961" y="569656"/>
                  </a:lnTo>
                  <a:lnTo>
                    <a:pt x="70044" y="569797"/>
                  </a:lnTo>
                  <a:lnTo>
                    <a:pt x="70222" y="570075"/>
                  </a:lnTo>
                  <a:lnTo>
                    <a:pt x="70411" y="570345"/>
                  </a:lnTo>
                  <a:lnTo>
                    <a:pt x="70717" y="570732"/>
                  </a:lnTo>
                  <a:lnTo>
                    <a:pt x="71163" y="571212"/>
                  </a:lnTo>
                  <a:lnTo>
                    <a:pt x="71401" y="571440"/>
                  </a:lnTo>
                  <a:lnTo>
                    <a:pt x="71651" y="571654"/>
                  </a:lnTo>
                  <a:lnTo>
                    <a:pt x="72040" y="571955"/>
                  </a:lnTo>
                  <a:lnTo>
                    <a:pt x="72448" y="572229"/>
                  </a:lnTo>
                  <a:lnTo>
                    <a:pt x="72728" y="572393"/>
                  </a:lnTo>
                  <a:lnTo>
                    <a:pt x="72875" y="572476"/>
                  </a:lnTo>
                  <a:lnTo>
                    <a:pt x="73166" y="572622"/>
                  </a:lnTo>
                  <a:lnTo>
                    <a:pt x="73464" y="572758"/>
                  </a:lnTo>
                  <a:lnTo>
                    <a:pt x="73767" y="572882"/>
                  </a:lnTo>
                  <a:lnTo>
                    <a:pt x="73922" y="572936"/>
                  </a:lnTo>
                  <a:lnTo>
                    <a:pt x="74236" y="573037"/>
                  </a:lnTo>
                  <a:lnTo>
                    <a:pt x="74390" y="573082"/>
                  </a:lnTo>
                  <a:lnTo>
                    <a:pt x="74708" y="573165"/>
                  </a:lnTo>
                  <a:lnTo>
                    <a:pt x="75029" y="573228"/>
                  </a:lnTo>
                  <a:lnTo>
                    <a:pt x="75237" y="573265"/>
                  </a:lnTo>
                  <a:lnTo>
                    <a:pt x="76756" y="573589"/>
                  </a:lnTo>
                  <a:lnTo>
                    <a:pt x="76919" y="573625"/>
                  </a:lnTo>
                  <a:lnTo>
                    <a:pt x="77077" y="573666"/>
                  </a:lnTo>
                  <a:lnTo>
                    <a:pt x="77550" y="573803"/>
                  </a:lnTo>
                  <a:lnTo>
                    <a:pt x="78011" y="573968"/>
                  </a:lnTo>
                  <a:lnTo>
                    <a:pt x="78313" y="574091"/>
                  </a:lnTo>
                  <a:lnTo>
                    <a:pt x="78759" y="574296"/>
                  </a:lnTo>
                  <a:lnTo>
                    <a:pt x="79198" y="574529"/>
                  </a:lnTo>
                  <a:lnTo>
                    <a:pt x="79337" y="574611"/>
                  </a:lnTo>
                  <a:lnTo>
                    <a:pt x="79753" y="574871"/>
                  </a:lnTo>
                  <a:lnTo>
                    <a:pt x="80021" y="575058"/>
                  </a:lnTo>
                  <a:lnTo>
                    <a:pt x="80286" y="575254"/>
                  </a:lnTo>
                  <a:lnTo>
                    <a:pt x="80664" y="575569"/>
                  </a:lnTo>
                  <a:lnTo>
                    <a:pt x="90732" y="583847"/>
                  </a:lnTo>
                  <a:lnTo>
                    <a:pt x="90989" y="584052"/>
                  </a:lnTo>
                  <a:lnTo>
                    <a:pt x="91249" y="584248"/>
                  </a:lnTo>
                  <a:lnTo>
                    <a:pt x="91385" y="584344"/>
                  </a:lnTo>
                  <a:lnTo>
                    <a:pt x="91661" y="584522"/>
                  </a:lnTo>
                  <a:lnTo>
                    <a:pt x="91941" y="584691"/>
                  </a:lnTo>
                  <a:lnTo>
                    <a:pt x="92376" y="584923"/>
                  </a:lnTo>
                  <a:lnTo>
                    <a:pt x="92821" y="585129"/>
                  </a:lnTo>
                  <a:lnTo>
                    <a:pt x="92973" y="585193"/>
                  </a:lnTo>
                  <a:lnTo>
                    <a:pt x="93128" y="585252"/>
                  </a:lnTo>
                  <a:lnTo>
                    <a:pt x="93434" y="585361"/>
                  </a:lnTo>
                  <a:lnTo>
                    <a:pt x="93589" y="585412"/>
                  </a:lnTo>
                  <a:lnTo>
                    <a:pt x="93902" y="585503"/>
                  </a:lnTo>
                  <a:lnTo>
                    <a:pt x="94284" y="585594"/>
                  </a:lnTo>
                  <a:lnTo>
                    <a:pt x="94605" y="585658"/>
                  </a:lnTo>
                  <a:lnTo>
                    <a:pt x="94768" y="585685"/>
                  </a:lnTo>
                  <a:lnTo>
                    <a:pt x="95093" y="585731"/>
                  </a:lnTo>
                  <a:lnTo>
                    <a:pt x="95299" y="585754"/>
                  </a:lnTo>
                  <a:lnTo>
                    <a:pt x="95747" y="585781"/>
                  </a:lnTo>
                  <a:lnTo>
                    <a:pt x="95909" y="585786"/>
                  </a:lnTo>
                  <a:lnTo>
                    <a:pt x="96132" y="585786"/>
                  </a:lnTo>
                  <a:lnTo>
                    <a:pt x="97115" y="585498"/>
                  </a:lnTo>
                  <a:lnTo>
                    <a:pt x="98313" y="585202"/>
                  </a:lnTo>
                  <a:lnTo>
                    <a:pt x="98570" y="585133"/>
                  </a:lnTo>
                  <a:lnTo>
                    <a:pt x="102341" y="584189"/>
                  </a:lnTo>
                  <a:lnTo>
                    <a:pt x="102795" y="584075"/>
                  </a:lnTo>
                  <a:lnTo>
                    <a:pt x="103630" y="583869"/>
                  </a:lnTo>
                  <a:lnTo>
                    <a:pt x="107965" y="582779"/>
                  </a:lnTo>
                  <a:lnTo>
                    <a:pt x="110191" y="582446"/>
                  </a:lnTo>
                  <a:lnTo>
                    <a:pt x="118444" y="579589"/>
                  </a:lnTo>
                  <a:lnTo>
                    <a:pt x="119416" y="579329"/>
                  </a:lnTo>
                  <a:lnTo>
                    <a:pt x="120716" y="578921"/>
                  </a:lnTo>
                  <a:lnTo>
                    <a:pt x="127911" y="577402"/>
                  </a:lnTo>
                  <a:lnTo>
                    <a:pt x="130561" y="576651"/>
                  </a:lnTo>
                  <a:lnTo>
                    <a:pt x="130719" y="576610"/>
                  </a:lnTo>
                  <a:lnTo>
                    <a:pt x="132076" y="576286"/>
                  </a:lnTo>
                  <a:lnTo>
                    <a:pt x="134540" y="570920"/>
                  </a:lnTo>
                  <a:lnTo>
                    <a:pt x="152055" y="532734"/>
                  </a:lnTo>
                  <a:lnTo>
                    <a:pt x="157174" y="521577"/>
                  </a:lnTo>
                  <a:lnTo>
                    <a:pt x="162464" y="510023"/>
                  </a:lnTo>
                  <a:lnTo>
                    <a:pt x="164038" y="507755"/>
                  </a:lnTo>
                  <a:lnTo>
                    <a:pt x="164249" y="507383"/>
                  </a:lnTo>
                  <a:lnTo>
                    <a:pt x="165056" y="506022"/>
                  </a:lnTo>
                  <a:lnTo>
                    <a:pt x="165882" y="504671"/>
                  </a:lnTo>
                  <a:lnTo>
                    <a:pt x="166720" y="503329"/>
                  </a:lnTo>
                  <a:lnTo>
                    <a:pt x="167450" y="502167"/>
                  </a:lnTo>
                  <a:lnTo>
                    <a:pt x="168189" y="501008"/>
                  </a:lnTo>
                  <a:lnTo>
                    <a:pt x="168943" y="499860"/>
                  </a:lnTo>
                  <a:lnTo>
                    <a:pt x="169716" y="498726"/>
                  </a:lnTo>
                  <a:lnTo>
                    <a:pt x="170517" y="497614"/>
                  </a:lnTo>
                  <a:lnTo>
                    <a:pt x="171148" y="496778"/>
                  </a:lnTo>
                  <a:lnTo>
                    <a:pt x="171792" y="495953"/>
                  </a:lnTo>
                  <a:lnTo>
                    <a:pt x="172449" y="495137"/>
                  </a:lnTo>
                  <a:lnTo>
                    <a:pt x="173120" y="494332"/>
                  </a:lnTo>
                  <a:lnTo>
                    <a:pt x="173801" y="493539"/>
                  </a:lnTo>
                  <a:lnTo>
                    <a:pt x="174536" y="492588"/>
                  </a:lnTo>
                  <a:lnTo>
                    <a:pt x="175287" y="491649"/>
                  </a:lnTo>
                  <a:lnTo>
                    <a:pt x="176052" y="490721"/>
                  </a:lnTo>
                  <a:lnTo>
                    <a:pt x="176830" y="489806"/>
                  </a:lnTo>
                  <a:lnTo>
                    <a:pt x="177623" y="488904"/>
                  </a:lnTo>
                  <a:lnTo>
                    <a:pt x="178246" y="488217"/>
                  </a:lnTo>
                  <a:lnTo>
                    <a:pt x="178879" y="487539"/>
                  </a:lnTo>
                  <a:lnTo>
                    <a:pt x="179520" y="486867"/>
                  </a:lnTo>
                  <a:lnTo>
                    <a:pt x="180816" y="485539"/>
                  </a:lnTo>
                  <a:lnTo>
                    <a:pt x="181614" y="484733"/>
                  </a:lnTo>
                  <a:lnTo>
                    <a:pt x="182417" y="483932"/>
                  </a:lnTo>
                  <a:lnTo>
                    <a:pt x="183230" y="483140"/>
                  </a:lnTo>
                  <a:lnTo>
                    <a:pt x="183675" y="482717"/>
                  </a:lnTo>
                  <a:lnTo>
                    <a:pt x="180215" y="479570"/>
                  </a:lnTo>
                  <a:lnTo>
                    <a:pt x="180520" y="479100"/>
                  </a:lnTo>
                  <a:lnTo>
                    <a:pt x="180271" y="479009"/>
                  </a:lnTo>
                  <a:lnTo>
                    <a:pt x="180027" y="478901"/>
                  </a:lnTo>
                  <a:lnTo>
                    <a:pt x="179222" y="478523"/>
                  </a:lnTo>
                  <a:lnTo>
                    <a:pt x="178905" y="478363"/>
                  </a:lnTo>
                  <a:lnTo>
                    <a:pt x="177971" y="477857"/>
                  </a:lnTo>
                  <a:lnTo>
                    <a:pt x="177544" y="477615"/>
                  </a:lnTo>
                  <a:lnTo>
                    <a:pt x="176705" y="477109"/>
                  </a:lnTo>
                  <a:lnTo>
                    <a:pt x="176284" y="476861"/>
                  </a:lnTo>
                  <a:lnTo>
                    <a:pt x="175857" y="476622"/>
                  </a:lnTo>
                  <a:lnTo>
                    <a:pt x="175472" y="476421"/>
                  </a:lnTo>
                  <a:lnTo>
                    <a:pt x="173914" y="475651"/>
                  </a:lnTo>
                  <a:lnTo>
                    <a:pt x="172770" y="475047"/>
                  </a:lnTo>
                  <a:lnTo>
                    <a:pt x="171297" y="474251"/>
                  </a:lnTo>
                  <a:lnTo>
                    <a:pt x="170779" y="473902"/>
                  </a:lnTo>
                  <a:lnTo>
                    <a:pt x="170269" y="473546"/>
                  </a:lnTo>
                  <a:lnTo>
                    <a:pt x="169767" y="473181"/>
                  </a:lnTo>
                  <a:lnTo>
                    <a:pt x="169275" y="472807"/>
                  </a:lnTo>
                  <a:lnTo>
                    <a:pt x="168837" y="472462"/>
                  </a:lnTo>
                  <a:lnTo>
                    <a:pt x="170401" y="471028"/>
                  </a:lnTo>
                  <a:lnTo>
                    <a:pt x="170625" y="470832"/>
                  </a:lnTo>
                  <a:lnTo>
                    <a:pt x="172086" y="468975"/>
                  </a:lnTo>
                  <a:lnTo>
                    <a:pt x="172317" y="467889"/>
                  </a:lnTo>
                  <a:lnTo>
                    <a:pt x="171894" y="463975"/>
                  </a:lnTo>
                  <a:lnTo>
                    <a:pt x="171814" y="463364"/>
                  </a:lnTo>
                  <a:lnTo>
                    <a:pt x="174373" y="461097"/>
                  </a:lnTo>
                  <a:lnTo>
                    <a:pt x="174120" y="460572"/>
                  </a:lnTo>
                  <a:lnTo>
                    <a:pt x="169494" y="451176"/>
                  </a:lnTo>
                  <a:lnTo>
                    <a:pt x="169048" y="450231"/>
                  </a:lnTo>
                  <a:lnTo>
                    <a:pt x="168900" y="449907"/>
                  </a:lnTo>
                  <a:lnTo>
                    <a:pt x="168451" y="448963"/>
                  </a:lnTo>
                  <a:lnTo>
                    <a:pt x="167294" y="446400"/>
                  </a:lnTo>
                  <a:lnTo>
                    <a:pt x="169615" y="442308"/>
                  </a:lnTo>
                  <a:lnTo>
                    <a:pt x="170185" y="440255"/>
                  </a:lnTo>
                  <a:lnTo>
                    <a:pt x="172079" y="435703"/>
                  </a:lnTo>
                  <a:lnTo>
                    <a:pt x="174592" y="434266"/>
                  </a:lnTo>
                  <a:lnTo>
                    <a:pt x="175597" y="433464"/>
                  </a:lnTo>
                  <a:lnTo>
                    <a:pt x="175967" y="433222"/>
                  </a:lnTo>
                  <a:lnTo>
                    <a:pt x="177075" y="432519"/>
                  </a:lnTo>
                  <a:lnTo>
                    <a:pt x="178001" y="432410"/>
                  </a:lnTo>
                  <a:lnTo>
                    <a:pt x="179403" y="431457"/>
                  </a:lnTo>
                  <a:lnTo>
                    <a:pt x="179883" y="426572"/>
                  </a:lnTo>
                  <a:lnTo>
                    <a:pt x="180291" y="424615"/>
                  </a:lnTo>
                  <a:lnTo>
                    <a:pt x="180612" y="421979"/>
                  </a:lnTo>
                  <a:lnTo>
                    <a:pt x="181538" y="419994"/>
                  </a:lnTo>
                  <a:lnTo>
                    <a:pt x="181685" y="419666"/>
                  </a:lnTo>
                  <a:lnTo>
                    <a:pt x="181837" y="419351"/>
                  </a:lnTo>
                  <a:lnTo>
                    <a:pt x="182233" y="418489"/>
                  </a:lnTo>
                  <a:lnTo>
                    <a:pt x="183299" y="416195"/>
                  </a:lnTo>
                  <a:lnTo>
                    <a:pt x="186228" y="413504"/>
                  </a:lnTo>
                  <a:lnTo>
                    <a:pt x="187460" y="411670"/>
                  </a:lnTo>
                  <a:lnTo>
                    <a:pt x="188072" y="411479"/>
                  </a:lnTo>
                  <a:lnTo>
                    <a:pt x="188284" y="410936"/>
                  </a:lnTo>
                  <a:lnTo>
                    <a:pt x="188254" y="410589"/>
                  </a:lnTo>
                  <a:lnTo>
                    <a:pt x="188159" y="409089"/>
                  </a:lnTo>
                  <a:lnTo>
                    <a:pt x="187921" y="406589"/>
                  </a:lnTo>
                  <a:lnTo>
                    <a:pt x="184542" y="402416"/>
                  </a:lnTo>
                  <a:lnTo>
                    <a:pt x="181190" y="407399"/>
                  </a:lnTo>
                  <a:lnTo>
                    <a:pt x="165011" y="395567"/>
                  </a:lnTo>
                  <a:lnTo>
                    <a:pt x="174668" y="381452"/>
                  </a:lnTo>
                  <a:lnTo>
                    <a:pt x="178209" y="376126"/>
                  </a:lnTo>
                  <a:lnTo>
                    <a:pt x="173995" y="373328"/>
                  </a:lnTo>
                  <a:lnTo>
                    <a:pt x="174720" y="371756"/>
                  </a:lnTo>
                  <a:lnTo>
                    <a:pt x="175527" y="372131"/>
                  </a:lnTo>
                  <a:lnTo>
                    <a:pt x="176623" y="369752"/>
                  </a:lnTo>
                  <a:lnTo>
                    <a:pt x="175816" y="369379"/>
                  </a:lnTo>
                  <a:lnTo>
                    <a:pt x="184334" y="350892"/>
                  </a:lnTo>
                  <a:lnTo>
                    <a:pt x="191182" y="335983"/>
                  </a:lnTo>
                  <a:lnTo>
                    <a:pt x="199937" y="348333"/>
                  </a:lnTo>
                  <a:lnTo>
                    <a:pt x="203707" y="353622"/>
                  </a:lnTo>
                  <a:lnTo>
                    <a:pt x="204606" y="351816"/>
                  </a:lnTo>
                  <a:lnTo>
                    <a:pt x="205082" y="328067"/>
                  </a:lnTo>
                  <a:lnTo>
                    <a:pt x="201503" y="325221"/>
                  </a:lnTo>
                  <a:lnTo>
                    <a:pt x="199890" y="318468"/>
                  </a:lnTo>
                  <a:lnTo>
                    <a:pt x="198605" y="307305"/>
                  </a:lnTo>
                  <a:lnTo>
                    <a:pt x="200347" y="298437"/>
                  </a:lnTo>
                  <a:lnTo>
                    <a:pt x="200011" y="294575"/>
                  </a:lnTo>
                  <a:lnTo>
                    <a:pt x="204308" y="291255"/>
                  </a:lnTo>
                  <a:lnTo>
                    <a:pt x="208083" y="291278"/>
                  </a:lnTo>
                  <a:lnTo>
                    <a:pt x="204463" y="283436"/>
                  </a:lnTo>
                  <a:lnTo>
                    <a:pt x="199531" y="282811"/>
                  </a:lnTo>
                  <a:lnTo>
                    <a:pt x="194943" y="279815"/>
                  </a:lnTo>
                  <a:lnTo>
                    <a:pt x="194327" y="277413"/>
                  </a:lnTo>
                  <a:lnTo>
                    <a:pt x="192403" y="269867"/>
                  </a:lnTo>
                  <a:lnTo>
                    <a:pt x="203990" y="262152"/>
                  </a:lnTo>
                  <a:lnTo>
                    <a:pt x="216322" y="253937"/>
                  </a:lnTo>
                  <a:lnTo>
                    <a:pt x="220108" y="256394"/>
                  </a:lnTo>
                  <a:lnTo>
                    <a:pt x="220309" y="253403"/>
                  </a:lnTo>
                  <a:lnTo>
                    <a:pt x="223574" y="253627"/>
                  </a:lnTo>
                  <a:lnTo>
                    <a:pt x="223948" y="247969"/>
                  </a:lnTo>
                  <a:lnTo>
                    <a:pt x="225558" y="243423"/>
                  </a:lnTo>
                  <a:lnTo>
                    <a:pt x="223066" y="242386"/>
                  </a:lnTo>
                  <a:lnTo>
                    <a:pt x="221148" y="240647"/>
                  </a:lnTo>
                  <a:lnTo>
                    <a:pt x="219727" y="238568"/>
                  </a:lnTo>
                  <a:lnTo>
                    <a:pt x="217263" y="236270"/>
                  </a:lnTo>
                  <a:lnTo>
                    <a:pt x="218249" y="229386"/>
                  </a:lnTo>
                  <a:lnTo>
                    <a:pt x="220645" y="225976"/>
                  </a:lnTo>
                  <a:lnTo>
                    <a:pt x="223246" y="222305"/>
                  </a:lnTo>
                  <a:lnTo>
                    <a:pt x="225169" y="219544"/>
                  </a:lnTo>
                  <a:lnTo>
                    <a:pt x="225452" y="219206"/>
                  </a:lnTo>
                  <a:lnTo>
                    <a:pt x="234016" y="198788"/>
                  </a:lnTo>
                  <a:lnTo>
                    <a:pt x="234424" y="197754"/>
                  </a:lnTo>
                  <a:lnTo>
                    <a:pt x="234859" y="196778"/>
                  </a:lnTo>
                  <a:lnTo>
                    <a:pt x="253226" y="152891"/>
                  </a:lnTo>
                  <a:lnTo>
                    <a:pt x="256107" y="145978"/>
                  </a:lnTo>
                  <a:lnTo>
                    <a:pt x="256361" y="145220"/>
                  </a:lnTo>
                  <a:lnTo>
                    <a:pt x="256973" y="144942"/>
                  </a:lnTo>
                  <a:lnTo>
                    <a:pt x="263017" y="130392"/>
                  </a:lnTo>
                  <a:lnTo>
                    <a:pt x="265333" y="125105"/>
                  </a:lnTo>
                  <a:lnTo>
                    <a:pt x="279910" y="91003"/>
                  </a:lnTo>
                  <a:lnTo>
                    <a:pt x="294147" y="57764"/>
                  </a:lnTo>
                  <a:lnTo>
                    <a:pt x="296142" y="53289"/>
                  </a:lnTo>
                  <a:lnTo>
                    <a:pt x="296463" y="53522"/>
                  </a:lnTo>
                  <a:lnTo>
                    <a:pt x="305397" y="69056"/>
                  </a:lnTo>
                  <a:lnTo>
                    <a:pt x="314974" y="85047"/>
                  </a:lnTo>
                  <a:lnTo>
                    <a:pt x="316089" y="86856"/>
                  </a:lnTo>
                  <a:lnTo>
                    <a:pt x="316432" y="86668"/>
                  </a:lnTo>
                  <a:lnTo>
                    <a:pt x="317999" y="85555"/>
                  </a:lnTo>
                  <a:lnTo>
                    <a:pt x="321918" y="83387"/>
                  </a:lnTo>
                  <a:lnTo>
                    <a:pt x="323630" y="81675"/>
                  </a:lnTo>
                  <a:lnTo>
                    <a:pt x="324745" y="79489"/>
                  </a:lnTo>
                  <a:lnTo>
                    <a:pt x="325120" y="78127"/>
                  </a:lnTo>
                  <a:lnTo>
                    <a:pt x="325347" y="77122"/>
                  </a:lnTo>
                  <a:lnTo>
                    <a:pt x="324864" y="70762"/>
                  </a:lnTo>
                  <a:lnTo>
                    <a:pt x="324919" y="67802"/>
                  </a:lnTo>
                  <a:lnTo>
                    <a:pt x="325530" y="64912"/>
                  </a:lnTo>
                  <a:lnTo>
                    <a:pt x="328372" y="55759"/>
                  </a:lnTo>
                  <a:lnTo>
                    <a:pt x="328940" y="54211"/>
                  </a:lnTo>
                  <a:lnTo>
                    <a:pt x="330646" y="50285"/>
                  </a:lnTo>
                  <a:lnTo>
                    <a:pt x="331485" y="48294"/>
                  </a:lnTo>
                  <a:lnTo>
                    <a:pt x="339167" y="30430"/>
                  </a:lnTo>
                  <a:lnTo>
                    <a:pt x="338820" y="27016"/>
                  </a:lnTo>
                  <a:lnTo>
                    <a:pt x="337849" y="25601"/>
                  </a:lnTo>
                  <a:lnTo>
                    <a:pt x="336604" y="23399"/>
                  </a:lnTo>
                  <a:lnTo>
                    <a:pt x="336427" y="22094"/>
                  </a:lnTo>
                  <a:lnTo>
                    <a:pt x="336576" y="17758"/>
                  </a:lnTo>
                  <a:lnTo>
                    <a:pt x="345116" y="24822"/>
                  </a:lnTo>
                  <a:lnTo>
                    <a:pt x="349019" y="22618"/>
                  </a:lnTo>
                  <a:lnTo>
                    <a:pt x="358084" y="18379"/>
                  </a:lnTo>
                  <a:lnTo>
                    <a:pt x="362583" y="16000"/>
                  </a:lnTo>
                  <a:lnTo>
                    <a:pt x="363301" y="15616"/>
                  </a:lnTo>
                  <a:lnTo>
                    <a:pt x="367580" y="13501"/>
                  </a:lnTo>
                  <a:lnTo>
                    <a:pt x="373495" y="10763"/>
                  </a:lnTo>
                  <a:lnTo>
                    <a:pt x="380250" y="7303"/>
                  </a:lnTo>
                  <a:lnTo>
                    <a:pt x="383264" y="5737"/>
                  </a:lnTo>
                  <a:lnTo>
                    <a:pt x="388206" y="3292"/>
                  </a:lnTo>
                  <a:lnTo>
                    <a:pt x="394980" y="0"/>
                  </a:lnTo>
                  <a:lnTo>
                    <a:pt x="395867" y="2297"/>
                  </a:lnTo>
                  <a:lnTo>
                    <a:pt x="396646" y="4372"/>
                  </a:lnTo>
                  <a:lnTo>
                    <a:pt x="396743" y="4619"/>
                  </a:lnTo>
                  <a:lnTo>
                    <a:pt x="397406" y="6613"/>
                  </a:lnTo>
                  <a:lnTo>
                    <a:pt x="398263" y="9141"/>
                  </a:lnTo>
                  <a:lnTo>
                    <a:pt x="399019" y="11369"/>
                  </a:lnTo>
                  <a:lnTo>
                    <a:pt x="399539" y="12771"/>
                  </a:lnTo>
                  <a:lnTo>
                    <a:pt x="399655" y="13145"/>
                  </a:lnTo>
                  <a:lnTo>
                    <a:pt x="401781" y="19049"/>
                  </a:lnTo>
                  <a:lnTo>
                    <a:pt x="403961" y="25337"/>
                  </a:lnTo>
                  <a:lnTo>
                    <a:pt x="404584" y="27144"/>
                  </a:lnTo>
                  <a:lnTo>
                    <a:pt x="404836" y="27863"/>
                  </a:lnTo>
                  <a:lnTo>
                    <a:pt x="405712" y="30393"/>
                  </a:lnTo>
                  <a:lnTo>
                    <a:pt x="405958" y="31091"/>
                  </a:lnTo>
                  <a:lnTo>
                    <a:pt x="406226" y="31914"/>
                  </a:lnTo>
                  <a:lnTo>
                    <a:pt x="406620" y="33161"/>
                  </a:lnTo>
                  <a:lnTo>
                    <a:pt x="407364" y="35178"/>
                  </a:lnTo>
                  <a:lnTo>
                    <a:pt x="407832" y="36580"/>
                  </a:lnTo>
                  <a:lnTo>
                    <a:pt x="412326" y="50145"/>
                  </a:lnTo>
                  <a:lnTo>
                    <a:pt x="413350" y="53265"/>
                  </a:lnTo>
                  <a:lnTo>
                    <a:pt x="416852" y="63686"/>
                  </a:lnTo>
                  <a:lnTo>
                    <a:pt x="417658" y="66245"/>
                  </a:lnTo>
                  <a:lnTo>
                    <a:pt x="419624" y="66628"/>
                  </a:lnTo>
                  <a:lnTo>
                    <a:pt x="435704" y="69508"/>
                  </a:lnTo>
                  <a:lnTo>
                    <a:pt x="452094" y="63748"/>
                  </a:lnTo>
                  <a:lnTo>
                    <a:pt x="457334" y="61971"/>
                  </a:lnTo>
                  <a:lnTo>
                    <a:pt x="464422" y="59560"/>
                  </a:lnTo>
                  <a:lnTo>
                    <a:pt x="466187" y="58962"/>
                  </a:lnTo>
                  <a:lnTo>
                    <a:pt x="470416" y="57591"/>
                  </a:lnTo>
                  <a:lnTo>
                    <a:pt x="481863" y="53695"/>
                  </a:lnTo>
                  <a:lnTo>
                    <a:pt x="485010" y="52604"/>
                  </a:lnTo>
                  <a:lnTo>
                    <a:pt x="489835" y="50940"/>
                  </a:lnTo>
                  <a:lnTo>
                    <a:pt x="493083" y="49813"/>
                  </a:lnTo>
                  <a:lnTo>
                    <a:pt x="499890" y="45712"/>
                  </a:lnTo>
                  <a:lnTo>
                    <a:pt x="509227" y="40105"/>
                  </a:lnTo>
                  <a:lnTo>
                    <a:pt x="517752" y="34995"/>
                  </a:lnTo>
                  <a:lnTo>
                    <a:pt x="522307" y="32249"/>
                  </a:lnTo>
                  <a:lnTo>
                    <a:pt x="523394" y="32063"/>
                  </a:lnTo>
                  <a:lnTo>
                    <a:pt x="522107" y="40063"/>
                  </a:lnTo>
                  <a:lnTo>
                    <a:pt x="521474" y="43946"/>
                  </a:lnTo>
                  <a:lnTo>
                    <a:pt x="520524" y="48856"/>
                  </a:lnTo>
                  <a:lnTo>
                    <a:pt x="525856" y="45093"/>
                  </a:lnTo>
                  <a:lnTo>
                    <a:pt x="531046" y="40948"/>
                  </a:lnTo>
                  <a:lnTo>
                    <a:pt x="537588" y="35687"/>
                  </a:lnTo>
                  <a:lnTo>
                    <a:pt x="538911" y="34619"/>
                  </a:lnTo>
                  <a:lnTo>
                    <a:pt x="539780" y="33949"/>
                  </a:lnTo>
                  <a:lnTo>
                    <a:pt x="543625" y="30673"/>
                  </a:lnTo>
                  <a:lnTo>
                    <a:pt x="546863" y="27857"/>
                  </a:lnTo>
                  <a:lnTo>
                    <a:pt x="550599" y="24437"/>
                  </a:lnTo>
                  <a:lnTo>
                    <a:pt x="553652" y="21644"/>
                  </a:lnTo>
                  <a:lnTo>
                    <a:pt x="556343" y="19183"/>
                  </a:lnTo>
                  <a:lnTo>
                    <a:pt x="561324" y="14622"/>
                  </a:lnTo>
                  <a:lnTo>
                    <a:pt x="563219" y="12886"/>
                  </a:lnTo>
                  <a:lnTo>
                    <a:pt x="565416" y="10941"/>
                  </a:lnTo>
                  <a:lnTo>
                    <a:pt x="567156" y="9198"/>
                  </a:lnTo>
                  <a:lnTo>
                    <a:pt x="567514" y="9815"/>
                  </a:lnTo>
                  <a:lnTo>
                    <a:pt x="568456" y="10191"/>
                  </a:lnTo>
                  <a:lnTo>
                    <a:pt x="576369" y="17053"/>
                  </a:lnTo>
                  <a:lnTo>
                    <a:pt x="580564" y="22138"/>
                  </a:lnTo>
                  <a:lnTo>
                    <a:pt x="582971" y="22170"/>
                  </a:lnTo>
                  <a:lnTo>
                    <a:pt x="584942" y="22232"/>
                  </a:lnTo>
                  <a:lnTo>
                    <a:pt x="585985" y="22264"/>
                  </a:lnTo>
                  <a:lnTo>
                    <a:pt x="589883" y="22384"/>
                  </a:lnTo>
                  <a:lnTo>
                    <a:pt x="594019" y="22604"/>
                  </a:lnTo>
                  <a:lnTo>
                    <a:pt x="595170" y="22666"/>
                  </a:lnTo>
                  <a:lnTo>
                    <a:pt x="595612" y="22698"/>
                  </a:lnTo>
                  <a:lnTo>
                    <a:pt x="596501" y="22776"/>
                  </a:lnTo>
                  <a:lnTo>
                    <a:pt x="597385" y="22876"/>
                  </a:lnTo>
                  <a:lnTo>
                    <a:pt x="598107" y="22976"/>
                  </a:lnTo>
                  <a:lnTo>
                    <a:pt x="598829" y="23095"/>
                  </a:lnTo>
                  <a:lnTo>
                    <a:pt x="599550" y="23218"/>
                  </a:lnTo>
                  <a:lnTo>
                    <a:pt x="600994" y="23477"/>
                  </a:lnTo>
                  <a:lnTo>
                    <a:pt x="602892" y="23801"/>
                  </a:lnTo>
                  <a:lnTo>
                    <a:pt x="604361" y="24056"/>
                  </a:lnTo>
                  <a:lnTo>
                    <a:pt x="607910" y="24681"/>
                  </a:lnTo>
                  <a:lnTo>
                    <a:pt x="608866" y="24849"/>
                  </a:lnTo>
                  <a:lnTo>
                    <a:pt x="609618" y="24985"/>
                  </a:lnTo>
                  <a:lnTo>
                    <a:pt x="610366" y="25131"/>
                  </a:lnTo>
                  <a:lnTo>
                    <a:pt x="610907" y="25231"/>
                  </a:lnTo>
                  <a:lnTo>
                    <a:pt x="611447" y="25323"/>
                  </a:lnTo>
                  <a:lnTo>
                    <a:pt x="611991" y="25427"/>
                  </a:lnTo>
                  <a:lnTo>
                    <a:pt x="612524" y="25550"/>
                  </a:lnTo>
                  <a:lnTo>
                    <a:pt x="613042" y="25710"/>
                  </a:lnTo>
                  <a:lnTo>
                    <a:pt x="613299" y="25806"/>
                  </a:lnTo>
                  <a:lnTo>
                    <a:pt x="613801" y="26024"/>
                  </a:lnTo>
                  <a:lnTo>
                    <a:pt x="614051" y="26138"/>
                  </a:lnTo>
                  <a:lnTo>
                    <a:pt x="614293" y="26266"/>
                  </a:lnTo>
                  <a:lnTo>
                    <a:pt x="614663" y="26530"/>
                  </a:lnTo>
                  <a:lnTo>
                    <a:pt x="615030" y="26799"/>
                  </a:lnTo>
                  <a:lnTo>
                    <a:pt x="615389" y="27081"/>
                  </a:lnTo>
                  <a:lnTo>
                    <a:pt x="615744" y="27368"/>
                  </a:lnTo>
                  <a:lnTo>
                    <a:pt x="616092" y="27660"/>
                  </a:lnTo>
                  <a:lnTo>
                    <a:pt x="616488" y="28011"/>
                  </a:lnTo>
                  <a:lnTo>
                    <a:pt x="616878" y="28375"/>
                  </a:lnTo>
                  <a:lnTo>
                    <a:pt x="617263" y="28744"/>
                  </a:lnTo>
                  <a:lnTo>
                    <a:pt x="617634" y="29123"/>
                  </a:lnTo>
                  <a:lnTo>
                    <a:pt x="618000" y="29505"/>
                  </a:lnTo>
                  <a:lnTo>
                    <a:pt x="618204" y="29733"/>
                  </a:lnTo>
                  <a:lnTo>
                    <a:pt x="618397" y="29947"/>
                  </a:lnTo>
                  <a:lnTo>
                    <a:pt x="618779" y="30394"/>
                  </a:lnTo>
                  <a:lnTo>
                    <a:pt x="619153" y="30854"/>
                  </a:lnTo>
                  <a:lnTo>
                    <a:pt x="619519" y="31319"/>
                  </a:lnTo>
                  <a:lnTo>
                    <a:pt x="620090" y="32093"/>
                  </a:lnTo>
                  <a:lnTo>
                    <a:pt x="620317" y="32390"/>
                  </a:lnTo>
                  <a:lnTo>
                    <a:pt x="620536" y="32690"/>
                  </a:lnTo>
                  <a:lnTo>
                    <a:pt x="620733" y="33005"/>
                  </a:lnTo>
                  <a:lnTo>
                    <a:pt x="620899" y="33324"/>
                  </a:lnTo>
                  <a:lnTo>
                    <a:pt x="621023" y="33629"/>
                  </a:lnTo>
                  <a:lnTo>
                    <a:pt x="621133" y="33939"/>
                  </a:lnTo>
                  <a:lnTo>
                    <a:pt x="621299" y="34445"/>
                  </a:lnTo>
                  <a:lnTo>
                    <a:pt x="621413" y="34987"/>
                  </a:lnTo>
                  <a:lnTo>
                    <a:pt x="621470" y="35543"/>
                  </a:lnTo>
                  <a:lnTo>
                    <a:pt x="621470" y="36094"/>
                  </a:lnTo>
                  <a:lnTo>
                    <a:pt x="621409" y="36623"/>
                  </a:lnTo>
                  <a:lnTo>
                    <a:pt x="621299" y="37069"/>
                  </a:lnTo>
                  <a:lnTo>
                    <a:pt x="621133" y="37516"/>
                  </a:lnTo>
                  <a:lnTo>
                    <a:pt x="620929" y="37949"/>
                  </a:lnTo>
                  <a:lnTo>
                    <a:pt x="620699" y="38372"/>
                  </a:lnTo>
                  <a:lnTo>
                    <a:pt x="620366" y="38869"/>
                  </a:lnTo>
                  <a:lnTo>
                    <a:pt x="619761" y="42127"/>
                  </a:lnTo>
                  <a:lnTo>
                    <a:pt x="628431" y="32841"/>
                  </a:lnTo>
                  <a:lnTo>
                    <a:pt x="629296" y="33000"/>
                  </a:lnTo>
                  <a:lnTo>
                    <a:pt x="641039" y="35063"/>
                  </a:lnTo>
                  <a:lnTo>
                    <a:pt x="648131" y="36290"/>
                  </a:lnTo>
                  <a:lnTo>
                    <a:pt x="662443" y="38536"/>
                  </a:lnTo>
                  <a:lnTo>
                    <a:pt x="667000" y="39167"/>
                  </a:lnTo>
                  <a:lnTo>
                    <a:pt x="666887" y="39971"/>
                  </a:lnTo>
                  <a:lnTo>
                    <a:pt x="664801" y="49563"/>
                  </a:lnTo>
                  <a:lnTo>
                    <a:pt x="664106" y="55619"/>
                  </a:lnTo>
                  <a:lnTo>
                    <a:pt x="663486" y="61580"/>
                  </a:lnTo>
                  <a:lnTo>
                    <a:pt x="663319" y="62953"/>
                  </a:lnTo>
                  <a:lnTo>
                    <a:pt x="663021" y="65398"/>
                  </a:lnTo>
                  <a:lnTo>
                    <a:pt x="662186" y="69058"/>
                  </a:lnTo>
                  <a:lnTo>
                    <a:pt x="661627" y="75930"/>
                  </a:lnTo>
                  <a:lnTo>
                    <a:pt x="661041" y="81161"/>
                  </a:lnTo>
                  <a:lnTo>
                    <a:pt x="660909" y="83330"/>
                  </a:lnTo>
                  <a:lnTo>
                    <a:pt x="660711" y="85820"/>
                  </a:lnTo>
                  <a:lnTo>
                    <a:pt x="660648" y="86666"/>
                  </a:lnTo>
                  <a:lnTo>
                    <a:pt x="660735" y="89590"/>
                  </a:lnTo>
                  <a:lnTo>
                    <a:pt x="660822" y="92221"/>
                  </a:lnTo>
                  <a:lnTo>
                    <a:pt x="660603" y="95557"/>
                  </a:lnTo>
                  <a:lnTo>
                    <a:pt x="660074" y="98789"/>
                  </a:lnTo>
                  <a:lnTo>
                    <a:pt x="659371" y="101327"/>
                  </a:lnTo>
                  <a:lnTo>
                    <a:pt x="658338" y="103869"/>
                  </a:lnTo>
                  <a:lnTo>
                    <a:pt x="657175" y="106782"/>
                  </a:lnTo>
                  <a:lnTo>
                    <a:pt x="656386" y="108209"/>
                  </a:lnTo>
                  <a:lnTo>
                    <a:pt x="655641" y="110697"/>
                  </a:lnTo>
                  <a:lnTo>
                    <a:pt x="655067" y="112128"/>
                  </a:lnTo>
                  <a:lnTo>
                    <a:pt x="654651" y="113605"/>
                  </a:lnTo>
                  <a:lnTo>
                    <a:pt x="652656" y="122993"/>
                  </a:lnTo>
                  <a:lnTo>
                    <a:pt x="651915" y="127255"/>
                  </a:lnTo>
                  <a:lnTo>
                    <a:pt x="651187" y="140045"/>
                  </a:lnTo>
                  <a:lnTo>
                    <a:pt x="650892" y="142579"/>
                  </a:lnTo>
                  <a:lnTo>
                    <a:pt x="650400" y="144287"/>
                  </a:lnTo>
                  <a:lnTo>
                    <a:pt x="649655" y="147323"/>
                  </a:lnTo>
                  <a:lnTo>
                    <a:pt x="649528" y="148539"/>
                  </a:lnTo>
                  <a:lnTo>
                    <a:pt x="648695" y="150254"/>
                  </a:lnTo>
                  <a:lnTo>
                    <a:pt x="647432" y="152684"/>
                  </a:lnTo>
                  <a:lnTo>
                    <a:pt x="646503" y="155781"/>
                  </a:lnTo>
                  <a:lnTo>
                    <a:pt x="646861" y="159259"/>
                  </a:lnTo>
                  <a:lnTo>
                    <a:pt x="647218" y="162105"/>
                  </a:lnTo>
                  <a:lnTo>
                    <a:pt x="648290" y="166607"/>
                  </a:lnTo>
                  <a:lnTo>
                    <a:pt x="648979" y="169899"/>
                  </a:lnTo>
                  <a:lnTo>
                    <a:pt x="649206" y="172333"/>
                  </a:lnTo>
                  <a:lnTo>
                    <a:pt x="649342" y="174211"/>
                  </a:lnTo>
                  <a:lnTo>
                    <a:pt x="649342" y="177748"/>
                  </a:lnTo>
                  <a:lnTo>
                    <a:pt x="649350" y="178768"/>
                  </a:lnTo>
                  <a:lnTo>
                    <a:pt x="649255" y="179863"/>
                  </a:lnTo>
                  <a:lnTo>
                    <a:pt x="649243" y="180804"/>
                  </a:lnTo>
                  <a:lnTo>
                    <a:pt x="649290" y="182877"/>
                  </a:lnTo>
                  <a:lnTo>
                    <a:pt x="649314" y="183687"/>
                  </a:lnTo>
                  <a:lnTo>
                    <a:pt x="649290" y="184461"/>
                  </a:lnTo>
                  <a:lnTo>
                    <a:pt x="649457" y="185902"/>
                  </a:lnTo>
                  <a:lnTo>
                    <a:pt x="650160" y="188129"/>
                  </a:lnTo>
                  <a:lnTo>
                    <a:pt x="650797" y="189888"/>
                  </a:lnTo>
                  <a:lnTo>
                    <a:pt x="652311" y="191906"/>
                  </a:lnTo>
                  <a:lnTo>
                    <a:pt x="654813" y="193864"/>
                  </a:lnTo>
                  <a:lnTo>
                    <a:pt x="656246" y="194530"/>
                  </a:lnTo>
                  <a:lnTo>
                    <a:pt x="657800" y="194853"/>
                  </a:lnTo>
                  <a:lnTo>
                    <a:pt x="661151" y="195216"/>
                  </a:lnTo>
                  <a:lnTo>
                    <a:pt x="662967" y="195862"/>
                  </a:lnTo>
                  <a:lnTo>
                    <a:pt x="663734" y="197073"/>
                  </a:lnTo>
                  <a:lnTo>
                    <a:pt x="664380" y="201049"/>
                  </a:lnTo>
                  <a:lnTo>
                    <a:pt x="662180" y="205025"/>
                  </a:lnTo>
                  <a:lnTo>
                    <a:pt x="658245" y="207689"/>
                  </a:lnTo>
                  <a:lnTo>
                    <a:pt x="653744" y="209425"/>
                  </a:lnTo>
                  <a:lnTo>
                    <a:pt x="647487" y="212028"/>
                  </a:lnTo>
                  <a:lnTo>
                    <a:pt x="641513" y="215015"/>
                  </a:lnTo>
                  <a:lnTo>
                    <a:pt x="637544" y="217289"/>
                  </a:lnTo>
                  <a:lnTo>
                    <a:pt x="635472" y="218532"/>
                  </a:lnTo>
                  <a:lnTo>
                    <a:pt x="632799" y="221048"/>
                  </a:lnTo>
                  <a:lnTo>
                    <a:pt x="632304" y="221488"/>
                  </a:lnTo>
                  <a:lnTo>
                    <a:pt x="630108" y="223441"/>
                  </a:lnTo>
                  <a:lnTo>
                    <a:pt x="627008" y="225574"/>
                  </a:lnTo>
                  <a:lnTo>
                    <a:pt x="624971" y="227622"/>
                  </a:lnTo>
                  <a:lnTo>
                    <a:pt x="623148" y="230795"/>
                  </a:lnTo>
                  <a:lnTo>
                    <a:pt x="622623" y="232683"/>
                  </a:lnTo>
                  <a:lnTo>
                    <a:pt x="622733" y="235061"/>
                  </a:lnTo>
                  <a:lnTo>
                    <a:pt x="622713" y="239569"/>
                  </a:lnTo>
                  <a:lnTo>
                    <a:pt x="623428" y="243802"/>
                  </a:lnTo>
                  <a:lnTo>
                    <a:pt x="623182" y="243822"/>
                  </a:lnTo>
                  <a:lnTo>
                    <a:pt x="623732" y="247000"/>
                  </a:lnTo>
                  <a:lnTo>
                    <a:pt x="624944" y="251666"/>
                  </a:lnTo>
                  <a:lnTo>
                    <a:pt x="625401" y="252108"/>
                  </a:lnTo>
                  <a:lnTo>
                    <a:pt x="625718" y="252414"/>
                  </a:lnTo>
                  <a:lnTo>
                    <a:pt x="626758" y="254890"/>
                  </a:lnTo>
                  <a:lnTo>
                    <a:pt x="627412" y="258660"/>
                  </a:lnTo>
                  <a:lnTo>
                    <a:pt x="628778" y="263907"/>
                  </a:lnTo>
                  <a:lnTo>
                    <a:pt x="629131" y="265696"/>
                  </a:lnTo>
                  <a:lnTo>
                    <a:pt x="630076" y="267926"/>
                  </a:lnTo>
                  <a:lnTo>
                    <a:pt x="630848" y="269472"/>
                  </a:lnTo>
                  <a:lnTo>
                    <a:pt x="632124" y="271107"/>
                  </a:lnTo>
                  <a:lnTo>
                    <a:pt x="633364" y="272077"/>
                  </a:lnTo>
                  <a:lnTo>
                    <a:pt x="634468" y="272696"/>
                  </a:lnTo>
                  <a:lnTo>
                    <a:pt x="634801" y="272939"/>
                  </a:lnTo>
                  <a:lnTo>
                    <a:pt x="636332" y="273713"/>
                  </a:lnTo>
                  <a:lnTo>
                    <a:pt x="636975" y="273873"/>
                  </a:lnTo>
                  <a:lnTo>
                    <a:pt x="638125" y="274323"/>
                  </a:lnTo>
                  <a:lnTo>
                    <a:pt x="640155" y="275005"/>
                  </a:lnTo>
                  <a:lnTo>
                    <a:pt x="641323" y="275490"/>
                  </a:lnTo>
                  <a:lnTo>
                    <a:pt x="642180" y="276109"/>
                  </a:lnTo>
                  <a:lnTo>
                    <a:pt x="642943" y="278005"/>
                  </a:lnTo>
                  <a:lnTo>
                    <a:pt x="643174" y="279332"/>
                  </a:lnTo>
                  <a:lnTo>
                    <a:pt x="642532" y="280663"/>
                  </a:lnTo>
                  <a:lnTo>
                    <a:pt x="640901" y="282234"/>
                  </a:lnTo>
                  <a:lnTo>
                    <a:pt x="639646" y="283251"/>
                  </a:lnTo>
                  <a:lnTo>
                    <a:pt x="638921" y="283762"/>
                  </a:lnTo>
                  <a:lnTo>
                    <a:pt x="637478" y="284402"/>
                  </a:lnTo>
                  <a:lnTo>
                    <a:pt x="635843" y="285516"/>
                  </a:lnTo>
                  <a:lnTo>
                    <a:pt x="633284" y="286413"/>
                  </a:lnTo>
                  <a:lnTo>
                    <a:pt x="631386" y="287198"/>
                  </a:lnTo>
                  <a:lnTo>
                    <a:pt x="627309" y="289060"/>
                  </a:lnTo>
                  <a:lnTo>
                    <a:pt x="626202" y="289979"/>
                  </a:lnTo>
                  <a:lnTo>
                    <a:pt x="625478" y="290150"/>
                  </a:lnTo>
                  <a:lnTo>
                    <a:pt x="624367" y="290587"/>
                  </a:lnTo>
                  <a:lnTo>
                    <a:pt x="621503" y="291604"/>
                  </a:lnTo>
                  <a:lnTo>
                    <a:pt x="618957" y="292646"/>
                  </a:lnTo>
                  <a:lnTo>
                    <a:pt x="618501" y="292944"/>
                  </a:lnTo>
                  <a:lnTo>
                    <a:pt x="617474" y="293434"/>
                  </a:lnTo>
                  <a:lnTo>
                    <a:pt x="616098" y="294169"/>
                  </a:lnTo>
                  <a:lnTo>
                    <a:pt x="614173" y="294554"/>
                  </a:lnTo>
                  <a:lnTo>
                    <a:pt x="612084" y="294904"/>
                  </a:lnTo>
                  <a:lnTo>
                    <a:pt x="609798" y="295149"/>
                  </a:lnTo>
                  <a:lnTo>
                    <a:pt x="608048" y="295266"/>
                  </a:lnTo>
                  <a:lnTo>
                    <a:pt x="606881" y="295161"/>
                  </a:lnTo>
                  <a:lnTo>
                    <a:pt x="605365" y="294671"/>
                  </a:lnTo>
                  <a:lnTo>
                    <a:pt x="604478" y="294006"/>
                  </a:lnTo>
                  <a:lnTo>
                    <a:pt x="603533" y="293481"/>
                  </a:lnTo>
                  <a:lnTo>
                    <a:pt x="602728" y="293061"/>
                  </a:lnTo>
                  <a:lnTo>
                    <a:pt x="601507" y="292044"/>
                  </a:lnTo>
                  <a:lnTo>
                    <a:pt x="600172" y="291001"/>
                  </a:lnTo>
                  <a:lnTo>
                    <a:pt x="596592" y="289404"/>
                  </a:lnTo>
                  <a:lnTo>
                    <a:pt x="596012" y="289548"/>
                  </a:lnTo>
                  <a:lnTo>
                    <a:pt x="595755" y="289544"/>
                  </a:lnTo>
                  <a:lnTo>
                    <a:pt x="593969" y="289805"/>
                  </a:lnTo>
                  <a:lnTo>
                    <a:pt x="591927" y="289928"/>
                  </a:lnTo>
                  <a:lnTo>
                    <a:pt x="590147" y="288685"/>
                  </a:lnTo>
                  <a:lnTo>
                    <a:pt x="589513" y="285613"/>
                  </a:lnTo>
                  <a:lnTo>
                    <a:pt x="590204" y="279047"/>
                  </a:lnTo>
                  <a:lnTo>
                    <a:pt x="590102" y="275920"/>
                  </a:lnTo>
                  <a:lnTo>
                    <a:pt x="590598" y="270791"/>
                  </a:lnTo>
                  <a:lnTo>
                    <a:pt x="590783" y="267683"/>
                  </a:lnTo>
                  <a:lnTo>
                    <a:pt x="592140" y="264297"/>
                  </a:lnTo>
                  <a:lnTo>
                    <a:pt x="592291" y="260724"/>
                  </a:lnTo>
                  <a:lnTo>
                    <a:pt x="590974" y="257264"/>
                  </a:lnTo>
                  <a:lnTo>
                    <a:pt x="590205" y="255949"/>
                  </a:lnTo>
                  <a:lnTo>
                    <a:pt x="589028" y="253939"/>
                  </a:lnTo>
                  <a:lnTo>
                    <a:pt x="587364" y="251773"/>
                  </a:lnTo>
                  <a:lnTo>
                    <a:pt x="587251" y="248200"/>
                  </a:lnTo>
                  <a:lnTo>
                    <a:pt x="587702" y="246432"/>
                  </a:lnTo>
                  <a:lnTo>
                    <a:pt x="588342" y="241505"/>
                  </a:lnTo>
                  <a:lnTo>
                    <a:pt x="587928" y="235751"/>
                  </a:lnTo>
                  <a:lnTo>
                    <a:pt x="587778" y="225183"/>
                  </a:lnTo>
                  <a:lnTo>
                    <a:pt x="587025" y="222024"/>
                  </a:lnTo>
                  <a:lnTo>
                    <a:pt x="584769" y="219241"/>
                  </a:lnTo>
                  <a:lnTo>
                    <a:pt x="582174" y="218489"/>
                  </a:lnTo>
                  <a:lnTo>
                    <a:pt x="578737" y="219173"/>
                  </a:lnTo>
                  <a:lnTo>
                    <a:pt x="576269" y="220783"/>
                  </a:lnTo>
                  <a:lnTo>
                    <a:pt x="574690" y="222701"/>
                  </a:lnTo>
                  <a:lnTo>
                    <a:pt x="573764" y="224649"/>
                  </a:lnTo>
                  <a:lnTo>
                    <a:pt x="573599" y="224995"/>
                  </a:lnTo>
                  <a:lnTo>
                    <a:pt x="572994" y="228455"/>
                  </a:lnTo>
                  <a:lnTo>
                    <a:pt x="572638" y="230544"/>
                  </a:lnTo>
                  <a:lnTo>
                    <a:pt x="572392" y="233372"/>
                  </a:lnTo>
                  <a:lnTo>
                    <a:pt x="572011" y="237465"/>
                  </a:lnTo>
                  <a:lnTo>
                    <a:pt x="571863" y="240673"/>
                  </a:lnTo>
                  <a:lnTo>
                    <a:pt x="571716" y="241977"/>
                  </a:lnTo>
                  <a:lnTo>
                    <a:pt x="571396" y="244742"/>
                  </a:lnTo>
                  <a:lnTo>
                    <a:pt x="571138" y="248098"/>
                  </a:lnTo>
                  <a:lnTo>
                    <a:pt x="570178" y="254332"/>
                  </a:lnTo>
                  <a:lnTo>
                    <a:pt x="569494" y="257741"/>
                  </a:lnTo>
                  <a:lnTo>
                    <a:pt x="569198" y="260691"/>
                  </a:lnTo>
                  <a:lnTo>
                    <a:pt x="568954" y="262415"/>
                  </a:lnTo>
                  <a:lnTo>
                    <a:pt x="568894" y="264610"/>
                  </a:lnTo>
                  <a:lnTo>
                    <a:pt x="568996" y="265376"/>
                  </a:lnTo>
                  <a:lnTo>
                    <a:pt x="568747" y="271586"/>
                  </a:lnTo>
                  <a:lnTo>
                    <a:pt x="568909" y="274960"/>
                  </a:lnTo>
                  <a:lnTo>
                    <a:pt x="568610" y="277162"/>
                  </a:lnTo>
                  <a:lnTo>
                    <a:pt x="568001" y="281723"/>
                  </a:lnTo>
                  <a:lnTo>
                    <a:pt x="566939" y="286133"/>
                  </a:lnTo>
                  <a:lnTo>
                    <a:pt x="567027" y="287220"/>
                  </a:lnTo>
                  <a:lnTo>
                    <a:pt x="567106" y="289325"/>
                  </a:lnTo>
                  <a:lnTo>
                    <a:pt x="567265" y="290137"/>
                  </a:lnTo>
                  <a:lnTo>
                    <a:pt x="567392" y="291926"/>
                  </a:lnTo>
                  <a:lnTo>
                    <a:pt x="567049" y="296087"/>
                  </a:lnTo>
                  <a:lnTo>
                    <a:pt x="567049" y="298025"/>
                  </a:lnTo>
                  <a:lnTo>
                    <a:pt x="567169" y="300059"/>
                  </a:lnTo>
                  <a:lnTo>
                    <a:pt x="566962" y="302188"/>
                  </a:lnTo>
                  <a:lnTo>
                    <a:pt x="567114" y="302484"/>
                  </a:lnTo>
                  <a:lnTo>
                    <a:pt x="567045" y="302680"/>
                  </a:lnTo>
                  <a:lnTo>
                    <a:pt x="567034" y="303200"/>
                  </a:lnTo>
                  <a:lnTo>
                    <a:pt x="566891" y="303980"/>
                  </a:lnTo>
                  <a:lnTo>
                    <a:pt x="566796" y="305289"/>
                  </a:lnTo>
                  <a:lnTo>
                    <a:pt x="566558" y="307372"/>
                  </a:lnTo>
                  <a:lnTo>
                    <a:pt x="566550" y="307828"/>
                  </a:lnTo>
                  <a:lnTo>
                    <a:pt x="566411" y="308221"/>
                  </a:lnTo>
                  <a:lnTo>
                    <a:pt x="566399" y="308936"/>
                  </a:lnTo>
                  <a:lnTo>
                    <a:pt x="566021" y="311476"/>
                  </a:lnTo>
                  <a:lnTo>
                    <a:pt x="565859" y="313423"/>
                  </a:lnTo>
                  <a:lnTo>
                    <a:pt x="565848" y="313565"/>
                  </a:lnTo>
                  <a:lnTo>
                    <a:pt x="565912" y="313971"/>
                  </a:lnTo>
                  <a:lnTo>
                    <a:pt x="565942" y="315826"/>
                  </a:lnTo>
                  <a:lnTo>
                    <a:pt x="565817" y="316916"/>
                  </a:lnTo>
                  <a:lnTo>
                    <a:pt x="565575" y="317669"/>
                  </a:lnTo>
                  <a:lnTo>
                    <a:pt x="565417" y="317951"/>
                  </a:lnTo>
                  <a:lnTo>
                    <a:pt x="565296" y="318325"/>
                  </a:lnTo>
                  <a:lnTo>
                    <a:pt x="565292" y="318521"/>
                  </a:lnTo>
                  <a:lnTo>
                    <a:pt x="565160" y="318713"/>
                  </a:lnTo>
                  <a:lnTo>
                    <a:pt x="565088" y="319908"/>
                  </a:lnTo>
                  <a:lnTo>
                    <a:pt x="565107" y="320934"/>
                  </a:lnTo>
                  <a:lnTo>
                    <a:pt x="565107" y="321941"/>
                  </a:lnTo>
                  <a:lnTo>
                    <a:pt x="565073" y="322821"/>
                  </a:lnTo>
                  <a:lnTo>
                    <a:pt x="565001" y="323218"/>
                  </a:lnTo>
                  <a:lnTo>
                    <a:pt x="565047" y="323496"/>
                  </a:lnTo>
                  <a:lnTo>
                    <a:pt x="564994" y="323674"/>
                  </a:lnTo>
                  <a:lnTo>
                    <a:pt x="564967" y="324851"/>
                  </a:lnTo>
                  <a:lnTo>
                    <a:pt x="564880" y="325959"/>
                  </a:lnTo>
                  <a:lnTo>
                    <a:pt x="564718" y="327591"/>
                  </a:lnTo>
                  <a:lnTo>
                    <a:pt x="564706" y="328179"/>
                  </a:lnTo>
                  <a:lnTo>
                    <a:pt x="564616" y="329351"/>
                  </a:lnTo>
                  <a:lnTo>
                    <a:pt x="564465" y="330459"/>
                  </a:lnTo>
                  <a:lnTo>
                    <a:pt x="564763" y="332548"/>
                  </a:lnTo>
                  <a:lnTo>
                    <a:pt x="564876" y="333914"/>
                  </a:lnTo>
                  <a:lnTo>
                    <a:pt x="564929" y="334568"/>
                  </a:lnTo>
                  <a:lnTo>
                    <a:pt x="564929" y="336593"/>
                  </a:lnTo>
                  <a:lnTo>
                    <a:pt x="565183" y="338713"/>
                  </a:lnTo>
                  <a:lnTo>
                    <a:pt x="565353" y="339931"/>
                  </a:lnTo>
                  <a:lnTo>
                    <a:pt x="565697" y="341458"/>
                  </a:lnTo>
                  <a:lnTo>
                    <a:pt x="565716" y="342311"/>
                  </a:lnTo>
                  <a:lnTo>
                    <a:pt x="565878" y="343105"/>
                  </a:lnTo>
                  <a:lnTo>
                    <a:pt x="566071" y="344021"/>
                  </a:lnTo>
                  <a:lnTo>
                    <a:pt x="566301" y="345330"/>
                  </a:lnTo>
                  <a:lnTo>
                    <a:pt x="566524" y="346169"/>
                  </a:lnTo>
                  <a:lnTo>
                    <a:pt x="586592" y="349772"/>
                  </a:lnTo>
                  <a:lnTo>
                    <a:pt x="589615" y="354131"/>
                  </a:lnTo>
                  <a:lnTo>
                    <a:pt x="599339" y="360543"/>
                  </a:lnTo>
                  <a:lnTo>
                    <a:pt x="616266" y="362996"/>
                  </a:lnTo>
                  <a:lnTo>
                    <a:pt x="630925" y="354924"/>
                  </a:lnTo>
                  <a:lnTo>
                    <a:pt x="631340" y="354701"/>
                  </a:lnTo>
                  <a:lnTo>
                    <a:pt x="641113" y="352370"/>
                  </a:lnTo>
                  <a:lnTo>
                    <a:pt x="641899" y="352411"/>
                  </a:lnTo>
                  <a:lnTo>
                    <a:pt x="642217" y="353305"/>
                  </a:lnTo>
                  <a:lnTo>
                    <a:pt x="642383" y="353752"/>
                  </a:lnTo>
                  <a:lnTo>
                    <a:pt x="642553" y="354194"/>
                  </a:lnTo>
                  <a:lnTo>
                    <a:pt x="642735" y="354637"/>
                  </a:lnTo>
                  <a:lnTo>
                    <a:pt x="643078" y="355416"/>
                  </a:lnTo>
                  <a:lnTo>
                    <a:pt x="643260" y="355804"/>
                  </a:lnTo>
                  <a:lnTo>
                    <a:pt x="643449" y="356187"/>
                  </a:lnTo>
                  <a:lnTo>
                    <a:pt x="643645" y="356566"/>
                  </a:lnTo>
                  <a:lnTo>
                    <a:pt x="643853" y="356940"/>
                  </a:lnTo>
                  <a:lnTo>
                    <a:pt x="644065" y="357309"/>
                  </a:lnTo>
                  <a:lnTo>
                    <a:pt x="644284" y="357674"/>
                  </a:lnTo>
                  <a:lnTo>
                    <a:pt x="644511" y="358034"/>
                  </a:lnTo>
                  <a:lnTo>
                    <a:pt x="644745" y="358390"/>
                  </a:lnTo>
                  <a:lnTo>
                    <a:pt x="645161" y="358978"/>
                  </a:lnTo>
                  <a:lnTo>
                    <a:pt x="645603" y="359553"/>
                  </a:lnTo>
                  <a:lnTo>
                    <a:pt x="646064" y="360118"/>
                  </a:lnTo>
                  <a:lnTo>
                    <a:pt x="646664" y="360835"/>
                  </a:lnTo>
                  <a:lnTo>
                    <a:pt x="663664" y="363775"/>
                  </a:lnTo>
                  <a:lnTo>
                    <a:pt x="664593" y="363940"/>
                  </a:lnTo>
                  <a:lnTo>
                    <a:pt x="664555" y="363798"/>
                  </a:lnTo>
                  <a:lnTo>
                    <a:pt x="664714" y="362822"/>
                  </a:lnTo>
                  <a:lnTo>
                    <a:pt x="689450" y="367221"/>
                  </a:lnTo>
                  <a:lnTo>
                    <a:pt x="689245" y="367565"/>
                  </a:lnTo>
                  <a:lnTo>
                    <a:pt x="688889" y="368117"/>
                  </a:lnTo>
                  <a:lnTo>
                    <a:pt x="741654" y="377233"/>
                  </a:lnTo>
                  <a:lnTo>
                    <a:pt x="763062" y="380913"/>
                  </a:lnTo>
                  <a:lnTo>
                    <a:pt x="771108" y="382281"/>
                  </a:lnTo>
                  <a:lnTo>
                    <a:pt x="771464" y="382368"/>
                  </a:lnTo>
                  <a:lnTo>
                    <a:pt x="771683" y="382409"/>
                  </a:lnTo>
                  <a:lnTo>
                    <a:pt x="793813" y="386208"/>
                  </a:lnTo>
                  <a:lnTo>
                    <a:pt x="794645" y="386354"/>
                  </a:lnTo>
                  <a:lnTo>
                    <a:pt x="798670" y="387042"/>
                  </a:lnTo>
                  <a:lnTo>
                    <a:pt x="803431" y="359054"/>
                  </a:lnTo>
                  <a:lnTo>
                    <a:pt x="803703" y="357339"/>
                  </a:lnTo>
                  <a:lnTo>
                    <a:pt x="804013" y="355515"/>
                  </a:lnTo>
                  <a:lnTo>
                    <a:pt x="812312" y="306799"/>
                  </a:lnTo>
                  <a:lnTo>
                    <a:pt x="844109" y="312221"/>
                  </a:lnTo>
                  <a:lnTo>
                    <a:pt x="844736" y="312330"/>
                  </a:lnTo>
                  <a:lnTo>
                    <a:pt x="873994" y="317309"/>
                  </a:lnTo>
                  <a:lnTo>
                    <a:pt x="875415" y="317522"/>
                  </a:lnTo>
                  <a:lnTo>
                    <a:pt x="876490" y="318340"/>
                  </a:lnTo>
                  <a:lnTo>
                    <a:pt x="869907" y="324100"/>
                  </a:lnTo>
                  <a:lnTo>
                    <a:pt x="861460" y="331368"/>
                  </a:lnTo>
                  <a:lnTo>
                    <a:pt x="859786" y="332978"/>
                  </a:lnTo>
                  <a:lnTo>
                    <a:pt x="858312" y="334651"/>
                  </a:lnTo>
                  <a:lnTo>
                    <a:pt x="856944" y="336558"/>
                  </a:lnTo>
                  <a:lnTo>
                    <a:pt x="855795" y="338496"/>
                  </a:lnTo>
                  <a:lnTo>
                    <a:pt x="854839" y="340584"/>
                  </a:lnTo>
                  <a:lnTo>
                    <a:pt x="848717" y="355980"/>
                  </a:lnTo>
                  <a:lnTo>
                    <a:pt x="847613" y="359541"/>
                  </a:lnTo>
                  <a:lnTo>
                    <a:pt x="846767" y="362985"/>
                  </a:lnTo>
                  <a:lnTo>
                    <a:pt x="842117" y="385982"/>
                  </a:lnTo>
                  <a:lnTo>
                    <a:pt x="841956" y="386809"/>
                  </a:lnTo>
                  <a:lnTo>
                    <a:pt x="841910" y="387083"/>
                  </a:lnTo>
                  <a:lnTo>
                    <a:pt x="841827" y="387639"/>
                  </a:lnTo>
                  <a:lnTo>
                    <a:pt x="841790" y="387917"/>
                  </a:lnTo>
                  <a:lnTo>
                    <a:pt x="841729" y="388474"/>
                  </a:lnTo>
                  <a:lnTo>
                    <a:pt x="841703" y="388757"/>
                  </a:lnTo>
                  <a:lnTo>
                    <a:pt x="841680" y="389035"/>
                  </a:lnTo>
                  <a:lnTo>
                    <a:pt x="841642" y="389596"/>
                  </a:lnTo>
                  <a:lnTo>
                    <a:pt x="841619" y="390157"/>
                  </a:lnTo>
                  <a:lnTo>
                    <a:pt x="841612" y="390718"/>
                  </a:lnTo>
                  <a:lnTo>
                    <a:pt x="841616" y="391279"/>
                  </a:lnTo>
                  <a:lnTo>
                    <a:pt x="841635" y="391840"/>
                  </a:lnTo>
                  <a:lnTo>
                    <a:pt x="841665" y="392401"/>
                  </a:lnTo>
                  <a:lnTo>
                    <a:pt x="841710" y="392957"/>
                  </a:lnTo>
                  <a:lnTo>
                    <a:pt x="841737" y="393240"/>
                  </a:lnTo>
                  <a:lnTo>
                    <a:pt x="841805" y="393796"/>
                  </a:lnTo>
                  <a:lnTo>
                    <a:pt x="843702" y="400305"/>
                  </a:lnTo>
                  <a:lnTo>
                    <a:pt x="850958" y="415739"/>
                  </a:lnTo>
                  <a:lnTo>
                    <a:pt x="851241" y="416359"/>
                  </a:lnTo>
                  <a:lnTo>
                    <a:pt x="851540" y="416970"/>
                  </a:lnTo>
                  <a:lnTo>
                    <a:pt x="852008" y="417883"/>
                  </a:lnTo>
                  <a:lnTo>
                    <a:pt x="852504" y="418777"/>
                  </a:lnTo>
                  <a:lnTo>
                    <a:pt x="852674" y="419073"/>
                  </a:lnTo>
                  <a:lnTo>
                    <a:pt x="853025" y="419657"/>
                  </a:lnTo>
                  <a:lnTo>
                    <a:pt x="853203" y="419944"/>
                  </a:lnTo>
                  <a:lnTo>
                    <a:pt x="853584" y="420542"/>
                  </a:lnTo>
                  <a:lnTo>
                    <a:pt x="853785" y="420847"/>
                  </a:lnTo>
                  <a:lnTo>
                    <a:pt x="854193" y="421459"/>
                  </a:lnTo>
                  <a:lnTo>
                    <a:pt x="854404" y="421760"/>
                  </a:lnTo>
                  <a:lnTo>
                    <a:pt x="854831" y="422357"/>
                  </a:lnTo>
                  <a:lnTo>
                    <a:pt x="855266" y="422945"/>
                  </a:lnTo>
                  <a:lnTo>
                    <a:pt x="855943" y="423812"/>
                  </a:lnTo>
                  <a:lnTo>
                    <a:pt x="856230" y="424195"/>
                  </a:lnTo>
                  <a:lnTo>
                    <a:pt x="857730" y="425960"/>
                  </a:lnTo>
                  <a:lnTo>
                    <a:pt x="860425" y="428551"/>
                  </a:lnTo>
                  <a:lnTo>
                    <a:pt x="865836" y="433053"/>
                  </a:lnTo>
                  <a:lnTo>
                    <a:pt x="872911" y="438951"/>
                  </a:lnTo>
                  <a:lnTo>
                    <a:pt x="875931" y="441017"/>
                  </a:lnTo>
                  <a:lnTo>
                    <a:pt x="879102" y="442582"/>
                  </a:lnTo>
                  <a:lnTo>
                    <a:pt x="889808" y="438609"/>
                  </a:lnTo>
                  <a:lnTo>
                    <a:pt x="890889" y="439886"/>
                  </a:lnTo>
                  <a:lnTo>
                    <a:pt x="893591" y="445300"/>
                  </a:lnTo>
                  <a:lnTo>
                    <a:pt x="894676" y="445455"/>
                  </a:lnTo>
                  <a:lnTo>
                    <a:pt x="900817" y="446290"/>
                  </a:lnTo>
                  <a:lnTo>
                    <a:pt x="913057" y="447978"/>
                  </a:lnTo>
                  <a:lnTo>
                    <a:pt x="920446" y="449041"/>
                  </a:lnTo>
                  <a:lnTo>
                    <a:pt x="925268" y="449766"/>
                  </a:lnTo>
                  <a:lnTo>
                    <a:pt x="929644" y="451618"/>
                  </a:lnTo>
                  <a:lnTo>
                    <a:pt x="934652" y="454318"/>
                  </a:lnTo>
                  <a:lnTo>
                    <a:pt x="936534" y="455664"/>
                  </a:lnTo>
                  <a:lnTo>
                    <a:pt x="938412" y="457493"/>
                  </a:lnTo>
                  <a:lnTo>
                    <a:pt x="941795" y="461777"/>
                  </a:lnTo>
                  <a:lnTo>
                    <a:pt x="944043" y="463633"/>
                  </a:lnTo>
                  <a:lnTo>
                    <a:pt x="947958" y="465631"/>
                  </a:lnTo>
                  <a:lnTo>
                    <a:pt x="950936" y="466407"/>
                  </a:lnTo>
                  <a:lnTo>
                    <a:pt x="954451" y="465928"/>
                  </a:lnTo>
                  <a:lnTo>
                    <a:pt x="957376" y="465002"/>
                  </a:lnTo>
                  <a:lnTo>
                    <a:pt x="959757" y="464431"/>
                  </a:lnTo>
                  <a:lnTo>
                    <a:pt x="963022" y="464130"/>
                  </a:lnTo>
                  <a:lnTo>
                    <a:pt x="969175" y="463619"/>
                  </a:lnTo>
                  <a:lnTo>
                    <a:pt x="971125" y="463588"/>
                  </a:lnTo>
                  <a:lnTo>
                    <a:pt x="974046" y="464641"/>
                  </a:lnTo>
                  <a:lnTo>
                    <a:pt x="976336" y="466229"/>
                  </a:lnTo>
                  <a:lnTo>
                    <a:pt x="978264" y="469093"/>
                  </a:lnTo>
                  <a:lnTo>
                    <a:pt x="980626" y="474212"/>
                  </a:lnTo>
                  <a:lnTo>
                    <a:pt x="980943" y="474194"/>
                  </a:lnTo>
                  <a:lnTo>
                    <a:pt x="981359" y="474796"/>
                  </a:lnTo>
                  <a:lnTo>
                    <a:pt x="981586" y="475197"/>
                  </a:lnTo>
                  <a:lnTo>
                    <a:pt x="981703" y="475640"/>
                  </a:lnTo>
                  <a:lnTo>
                    <a:pt x="981775" y="476032"/>
                  </a:lnTo>
                  <a:lnTo>
                    <a:pt x="981926" y="476388"/>
                  </a:lnTo>
                  <a:lnTo>
                    <a:pt x="982092" y="476689"/>
                  </a:lnTo>
                  <a:lnTo>
                    <a:pt x="982220" y="477072"/>
                  </a:lnTo>
                  <a:lnTo>
                    <a:pt x="982220" y="477332"/>
                  </a:lnTo>
                  <a:lnTo>
                    <a:pt x="982236" y="477574"/>
                  </a:lnTo>
                  <a:lnTo>
                    <a:pt x="982153" y="477980"/>
                  </a:lnTo>
                  <a:lnTo>
                    <a:pt x="982084" y="478678"/>
                  </a:lnTo>
                  <a:lnTo>
                    <a:pt x="981971" y="479522"/>
                  </a:lnTo>
                  <a:lnTo>
                    <a:pt x="981948" y="480252"/>
                  </a:lnTo>
                  <a:lnTo>
                    <a:pt x="981922" y="480845"/>
                  </a:lnTo>
                  <a:lnTo>
                    <a:pt x="981945" y="481488"/>
                  </a:lnTo>
                  <a:lnTo>
                    <a:pt x="981831" y="482199"/>
                  </a:lnTo>
                  <a:lnTo>
                    <a:pt x="981710" y="482596"/>
                  </a:lnTo>
                  <a:lnTo>
                    <a:pt x="981438" y="483354"/>
                  </a:lnTo>
                  <a:lnTo>
                    <a:pt x="980818" y="484243"/>
                  </a:lnTo>
                  <a:lnTo>
                    <a:pt x="980380" y="484937"/>
                  </a:lnTo>
                  <a:lnTo>
                    <a:pt x="979961" y="485589"/>
                  </a:lnTo>
                  <a:lnTo>
                    <a:pt x="979775" y="486004"/>
                  </a:lnTo>
                  <a:lnTo>
                    <a:pt x="979454" y="486383"/>
                  </a:lnTo>
                  <a:lnTo>
                    <a:pt x="978800" y="486670"/>
                  </a:lnTo>
                  <a:lnTo>
                    <a:pt x="978150" y="486866"/>
                  </a:lnTo>
                  <a:lnTo>
                    <a:pt x="977640" y="486771"/>
                  </a:lnTo>
                  <a:lnTo>
                    <a:pt x="977017" y="486693"/>
                  </a:lnTo>
                  <a:lnTo>
                    <a:pt x="976491" y="486766"/>
                  </a:lnTo>
                  <a:lnTo>
                    <a:pt x="975921" y="486939"/>
                  </a:lnTo>
                  <a:lnTo>
                    <a:pt x="975320" y="487176"/>
                  </a:lnTo>
                  <a:lnTo>
                    <a:pt x="974522" y="487350"/>
                  </a:lnTo>
                  <a:lnTo>
                    <a:pt x="973782" y="487414"/>
                  </a:lnTo>
                  <a:lnTo>
                    <a:pt x="972882" y="487555"/>
                  </a:lnTo>
                  <a:lnTo>
                    <a:pt x="972073" y="487788"/>
                  </a:lnTo>
                  <a:lnTo>
                    <a:pt x="971257" y="488016"/>
                  </a:lnTo>
                  <a:lnTo>
                    <a:pt x="970596" y="488180"/>
                  </a:lnTo>
                  <a:lnTo>
                    <a:pt x="970082" y="488271"/>
                  </a:lnTo>
                  <a:lnTo>
                    <a:pt x="969473" y="488335"/>
                  </a:lnTo>
                  <a:lnTo>
                    <a:pt x="968313" y="488440"/>
                  </a:lnTo>
                  <a:lnTo>
                    <a:pt x="967807" y="488609"/>
                  </a:lnTo>
                  <a:lnTo>
                    <a:pt x="966922" y="488819"/>
                  </a:lnTo>
                  <a:lnTo>
                    <a:pt x="966227" y="489033"/>
                  </a:lnTo>
                  <a:lnTo>
                    <a:pt x="965373" y="489371"/>
                  </a:lnTo>
                  <a:lnTo>
                    <a:pt x="964466" y="489667"/>
                  </a:lnTo>
                  <a:lnTo>
                    <a:pt x="963661" y="489909"/>
                  </a:lnTo>
                  <a:lnTo>
                    <a:pt x="962780" y="490114"/>
                  </a:lnTo>
                  <a:lnTo>
                    <a:pt x="961767" y="490292"/>
                  </a:lnTo>
                  <a:lnTo>
                    <a:pt x="960917" y="490552"/>
                  </a:lnTo>
                  <a:lnTo>
                    <a:pt x="960184" y="490762"/>
                  </a:lnTo>
                  <a:lnTo>
                    <a:pt x="959417" y="491177"/>
                  </a:lnTo>
                  <a:lnTo>
                    <a:pt x="958740" y="491606"/>
                  </a:lnTo>
                  <a:lnTo>
                    <a:pt x="958102" y="491948"/>
                  </a:lnTo>
                  <a:lnTo>
                    <a:pt x="957312" y="492363"/>
                  </a:lnTo>
                  <a:lnTo>
                    <a:pt x="956628" y="492779"/>
                  </a:lnTo>
                  <a:lnTo>
                    <a:pt x="955895" y="493075"/>
                  </a:lnTo>
                  <a:lnTo>
                    <a:pt x="955150" y="493317"/>
                  </a:lnTo>
                  <a:lnTo>
                    <a:pt x="954538" y="493586"/>
                  </a:lnTo>
                  <a:lnTo>
                    <a:pt x="954016" y="493924"/>
                  </a:lnTo>
                  <a:lnTo>
                    <a:pt x="953442" y="494202"/>
                  </a:lnTo>
                  <a:lnTo>
                    <a:pt x="953015" y="494275"/>
                  </a:lnTo>
                  <a:lnTo>
                    <a:pt x="951847" y="494307"/>
                  </a:lnTo>
                  <a:lnTo>
                    <a:pt x="949829" y="494503"/>
                  </a:lnTo>
                  <a:lnTo>
                    <a:pt x="949111" y="494685"/>
                  </a:lnTo>
                  <a:lnTo>
                    <a:pt x="948264" y="494987"/>
                  </a:lnTo>
                  <a:lnTo>
                    <a:pt x="947652" y="495365"/>
                  </a:lnTo>
                  <a:lnTo>
                    <a:pt x="947203" y="495771"/>
                  </a:lnTo>
                  <a:lnTo>
                    <a:pt x="946806" y="496223"/>
                  </a:lnTo>
                  <a:lnTo>
                    <a:pt x="946443" y="496821"/>
                  </a:lnTo>
                  <a:lnTo>
                    <a:pt x="946076" y="497404"/>
                  </a:lnTo>
                  <a:lnTo>
                    <a:pt x="945683" y="497934"/>
                  </a:lnTo>
                  <a:lnTo>
                    <a:pt x="945381" y="498404"/>
                  </a:lnTo>
                  <a:lnTo>
                    <a:pt x="945215" y="498937"/>
                  </a:lnTo>
                  <a:lnTo>
                    <a:pt x="945071" y="499503"/>
                  </a:lnTo>
                  <a:lnTo>
                    <a:pt x="944996" y="500137"/>
                  </a:lnTo>
                  <a:lnTo>
                    <a:pt x="944841" y="500931"/>
                  </a:lnTo>
                  <a:lnTo>
                    <a:pt x="944637" y="501592"/>
                  </a:lnTo>
                  <a:lnTo>
                    <a:pt x="944436" y="502030"/>
                  </a:lnTo>
                  <a:lnTo>
                    <a:pt x="944255" y="502414"/>
                  </a:lnTo>
                  <a:lnTo>
                    <a:pt x="943582" y="502788"/>
                  </a:lnTo>
                  <a:lnTo>
                    <a:pt x="942668" y="503262"/>
                  </a:lnTo>
                  <a:lnTo>
                    <a:pt x="941745" y="503805"/>
                  </a:lnTo>
                  <a:lnTo>
                    <a:pt x="940918" y="504275"/>
                  </a:lnTo>
                  <a:lnTo>
                    <a:pt x="940033" y="504804"/>
                  </a:lnTo>
                  <a:lnTo>
                    <a:pt x="939274" y="505283"/>
                  </a:lnTo>
                  <a:lnTo>
                    <a:pt x="938820" y="505543"/>
                  </a:lnTo>
                  <a:lnTo>
                    <a:pt x="938287" y="505945"/>
                  </a:lnTo>
                  <a:lnTo>
                    <a:pt x="937951" y="506342"/>
                  </a:lnTo>
                  <a:lnTo>
                    <a:pt x="937581" y="507017"/>
                  </a:lnTo>
                  <a:lnTo>
                    <a:pt x="937407" y="507528"/>
                  </a:lnTo>
                  <a:lnTo>
                    <a:pt x="937195" y="508093"/>
                  </a:lnTo>
                  <a:lnTo>
                    <a:pt x="937108" y="508682"/>
                  </a:lnTo>
                  <a:lnTo>
                    <a:pt x="937071" y="509435"/>
                  </a:lnTo>
                  <a:lnTo>
                    <a:pt x="937082" y="510005"/>
                  </a:lnTo>
                  <a:lnTo>
                    <a:pt x="937358" y="510607"/>
                  </a:lnTo>
                  <a:lnTo>
                    <a:pt x="937694" y="510904"/>
                  </a:lnTo>
                  <a:lnTo>
                    <a:pt x="937955" y="511251"/>
                  </a:lnTo>
                  <a:lnTo>
                    <a:pt x="938167" y="511807"/>
                  </a:lnTo>
                  <a:lnTo>
                    <a:pt x="938457" y="512510"/>
                  </a:lnTo>
                  <a:lnTo>
                    <a:pt x="938752" y="513358"/>
                  </a:lnTo>
                  <a:lnTo>
                    <a:pt x="939005" y="513992"/>
                  </a:lnTo>
                  <a:lnTo>
                    <a:pt x="939194" y="514686"/>
                  </a:lnTo>
                  <a:lnTo>
                    <a:pt x="939429" y="515306"/>
                  </a:lnTo>
                  <a:lnTo>
                    <a:pt x="939656" y="515763"/>
                  </a:lnTo>
                  <a:lnTo>
                    <a:pt x="939788" y="516305"/>
                  </a:lnTo>
                  <a:lnTo>
                    <a:pt x="939837" y="517008"/>
                  </a:lnTo>
                  <a:lnTo>
                    <a:pt x="939833" y="517761"/>
                  </a:lnTo>
                  <a:lnTo>
                    <a:pt x="939618" y="519367"/>
                  </a:lnTo>
                  <a:lnTo>
                    <a:pt x="939376" y="520151"/>
                  </a:lnTo>
                  <a:lnTo>
                    <a:pt x="939179" y="520918"/>
                  </a:lnTo>
                  <a:lnTo>
                    <a:pt x="938949" y="521470"/>
                  </a:lnTo>
                  <a:lnTo>
                    <a:pt x="938741" y="522341"/>
                  </a:lnTo>
                  <a:lnTo>
                    <a:pt x="938563" y="523336"/>
                  </a:lnTo>
                  <a:lnTo>
                    <a:pt x="938231" y="524477"/>
                  </a:lnTo>
                  <a:lnTo>
                    <a:pt x="937668" y="525813"/>
                  </a:lnTo>
                  <a:lnTo>
                    <a:pt x="937055" y="527953"/>
                  </a:lnTo>
                  <a:lnTo>
                    <a:pt x="936685" y="529021"/>
                  </a:lnTo>
                  <a:lnTo>
                    <a:pt x="936307" y="530043"/>
                  </a:lnTo>
                  <a:lnTo>
                    <a:pt x="936031" y="530882"/>
                  </a:lnTo>
                  <a:lnTo>
                    <a:pt x="935752" y="531626"/>
                  </a:lnTo>
                  <a:lnTo>
                    <a:pt x="935442" y="532506"/>
                  </a:lnTo>
                  <a:lnTo>
                    <a:pt x="934992" y="533195"/>
                  </a:lnTo>
                  <a:lnTo>
                    <a:pt x="934523" y="534076"/>
                  </a:lnTo>
                  <a:lnTo>
                    <a:pt x="934002" y="535034"/>
                  </a:lnTo>
                  <a:lnTo>
                    <a:pt x="933548" y="535837"/>
                  </a:lnTo>
                  <a:lnTo>
                    <a:pt x="933291" y="536380"/>
                  </a:lnTo>
                  <a:lnTo>
                    <a:pt x="933012" y="536950"/>
                  </a:lnTo>
                  <a:lnTo>
                    <a:pt x="932637" y="537794"/>
                  </a:lnTo>
                  <a:lnTo>
                    <a:pt x="932486" y="538470"/>
                  </a:lnTo>
                  <a:lnTo>
                    <a:pt x="932260" y="539186"/>
                  </a:lnTo>
                  <a:lnTo>
                    <a:pt x="931938" y="539847"/>
                  </a:lnTo>
                  <a:lnTo>
                    <a:pt x="931693" y="540418"/>
                  </a:lnTo>
                  <a:lnTo>
                    <a:pt x="931379" y="541043"/>
                  </a:lnTo>
                  <a:lnTo>
                    <a:pt x="931182" y="541782"/>
                  </a:lnTo>
                  <a:lnTo>
                    <a:pt x="930971" y="542544"/>
                  </a:lnTo>
                  <a:lnTo>
                    <a:pt x="930895" y="543228"/>
                  </a:lnTo>
                  <a:lnTo>
                    <a:pt x="930835" y="544155"/>
                  </a:lnTo>
                  <a:lnTo>
                    <a:pt x="930854" y="544916"/>
                  </a:lnTo>
                  <a:lnTo>
                    <a:pt x="930899" y="545843"/>
                  </a:lnTo>
                  <a:lnTo>
                    <a:pt x="930888" y="546846"/>
                  </a:lnTo>
                  <a:lnTo>
                    <a:pt x="930808" y="547768"/>
                  </a:lnTo>
                  <a:lnTo>
                    <a:pt x="930699" y="548366"/>
                  </a:lnTo>
                  <a:lnTo>
                    <a:pt x="930521" y="549306"/>
                  </a:lnTo>
                  <a:lnTo>
                    <a:pt x="930321" y="550209"/>
                  </a:lnTo>
                  <a:lnTo>
                    <a:pt x="930068" y="550935"/>
                  </a:lnTo>
                  <a:lnTo>
                    <a:pt x="929830" y="551724"/>
                  </a:lnTo>
                  <a:lnTo>
                    <a:pt x="929690" y="552358"/>
                  </a:lnTo>
                  <a:lnTo>
                    <a:pt x="929535" y="552997"/>
                  </a:lnTo>
                  <a:lnTo>
                    <a:pt x="929350" y="553704"/>
                  </a:lnTo>
                  <a:lnTo>
                    <a:pt x="929168" y="554443"/>
                  </a:lnTo>
                  <a:lnTo>
                    <a:pt x="928768" y="555155"/>
                  </a:lnTo>
                  <a:lnTo>
                    <a:pt x="928431" y="555839"/>
                  </a:lnTo>
                  <a:lnTo>
                    <a:pt x="928133" y="556460"/>
                  </a:lnTo>
                  <a:lnTo>
                    <a:pt x="928114" y="556907"/>
                  </a:lnTo>
                  <a:lnTo>
                    <a:pt x="928053" y="557651"/>
                  </a:lnTo>
                  <a:lnTo>
                    <a:pt x="927891" y="558203"/>
                  </a:lnTo>
                  <a:lnTo>
                    <a:pt x="927638" y="558997"/>
                  </a:lnTo>
                  <a:lnTo>
                    <a:pt x="927335" y="559713"/>
                  </a:lnTo>
                  <a:lnTo>
                    <a:pt x="927037" y="560361"/>
                  </a:lnTo>
                  <a:lnTo>
                    <a:pt x="926678" y="561064"/>
                  </a:lnTo>
                  <a:lnTo>
                    <a:pt x="926398" y="561684"/>
                  </a:lnTo>
                  <a:lnTo>
                    <a:pt x="926277" y="562369"/>
                  </a:lnTo>
                  <a:lnTo>
                    <a:pt x="926202" y="562980"/>
                  </a:lnTo>
                  <a:lnTo>
                    <a:pt x="926069" y="563578"/>
                  </a:lnTo>
                  <a:lnTo>
                    <a:pt x="925827" y="564057"/>
                  </a:lnTo>
                  <a:lnTo>
                    <a:pt x="925518" y="564568"/>
                  </a:lnTo>
                  <a:lnTo>
                    <a:pt x="925026" y="564924"/>
                  </a:lnTo>
                  <a:lnTo>
                    <a:pt x="924569" y="565371"/>
                  </a:lnTo>
                  <a:lnTo>
                    <a:pt x="924210" y="565809"/>
                  </a:lnTo>
                  <a:lnTo>
                    <a:pt x="923700" y="566612"/>
                  </a:lnTo>
                  <a:lnTo>
                    <a:pt x="923205" y="567283"/>
                  </a:lnTo>
                  <a:lnTo>
                    <a:pt x="922925" y="567835"/>
                  </a:lnTo>
                  <a:lnTo>
                    <a:pt x="922800" y="568378"/>
                  </a:lnTo>
                  <a:lnTo>
                    <a:pt x="922729" y="568672"/>
                  </a:lnTo>
                  <a:lnTo>
                    <a:pt x="922645" y="569012"/>
                  </a:lnTo>
                  <a:lnTo>
                    <a:pt x="922218" y="569651"/>
                  </a:lnTo>
                  <a:lnTo>
                    <a:pt x="921659" y="570272"/>
                  </a:lnTo>
                  <a:lnTo>
                    <a:pt x="921236" y="570705"/>
                  </a:lnTo>
                  <a:lnTo>
                    <a:pt x="920971" y="571079"/>
                  </a:lnTo>
                  <a:lnTo>
                    <a:pt x="920563" y="571458"/>
                  </a:lnTo>
                  <a:lnTo>
                    <a:pt x="920185" y="571741"/>
                  </a:lnTo>
                  <a:lnTo>
                    <a:pt x="919743" y="571882"/>
                  </a:lnTo>
                  <a:lnTo>
                    <a:pt x="919089" y="571955"/>
                  </a:lnTo>
                  <a:lnTo>
                    <a:pt x="918575" y="571996"/>
                  </a:lnTo>
                  <a:lnTo>
                    <a:pt x="917827" y="572412"/>
                  </a:lnTo>
                  <a:lnTo>
                    <a:pt x="917336" y="573073"/>
                  </a:lnTo>
                  <a:lnTo>
                    <a:pt x="916765" y="573794"/>
                  </a:lnTo>
                  <a:lnTo>
                    <a:pt x="916039" y="574670"/>
                  </a:lnTo>
                  <a:lnTo>
                    <a:pt x="915204" y="575697"/>
                  </a:lnTo>
                  <a:lnTo>
                    <a:pt x="914437" y="576673"/>
                  </a:lnTo>
                  <a:lnTo>
                    <a:pt x="913723" y="577595"/>
                  </a:lnTo>
                  <a:lnTo>
                    <a:pt x="913386" y="578243"/>
                  </a:lnTo>
                  <a:lnTo>
                    <a:pt x="912944" y="579005"/>
                  </a:lnTo>
                  <a:lnTo>
                    <a:pt x="912710" y="579598"/>
                  </a:lnTo>
                  <a:lnTo>
                    <a:pt x="912230" y="580525"/>
                  </a:lnTo>
                  <a:lnTo>
                    <a:pt x="911924" y="581410"/>
                  </a:lnTo>
                  <a:lnTo>
                    <a:pt x="911674" y="582532"/>
                  </a:lnTo>
                  <a:lnTo>
                    <a:pt x="911391" y="583358"/>
                  </a:lnTo>
                  <a:lnTo>
                    <a:pt x="911055" y="583910"/>
                  </a:lnTo>
                  <a:lnTo>
                    <a:pt x="910847" y="584444"/>
                  </a:lnTo>
                  <a:lnTo>
                    <a:pt x="910484" y="585279"/>
                  </a:lnTo>
                  <a:lnTo>
                    <a:pt x="910076" y="586041"/>
                  </a:lnTo>
                  <a:lnTo>
                    <a:pt x="909864" y="586448"/>
                  </a:lnTo>
                  <a:lnTo>
                    <a:pt x="909422" y="587009"/>
                  </a:lnTo>
                  <a:lnTo>
                    <a:pt x="909002" y="587593"/>
                  </a:lnTo>
                  <a:lnTo>
                    <a:pt x="908761" y="587976"/>
                  </a:lnTo>
                  <a:lnTo>
                    <a:pt x="908655" y="588460"/>
                  </a:lnTo>
                  <a:lnTo>
                    <a:pt x="908541" y="588921"/>
                  </a:lnTo>
                  <a:lnTo>
                    <a:pt x="908496" y="589354"/>
                  </a:lnTo>
                  <a:lnTo>
                    <a:pt x="908364" y="589719"/>
                  </a:lnTo>
                  <a:lnTo>
                    <a:pt x="907990" y="590144"/>
                  </a:lnTo>
                  <a:lnTo>
                    <a:pt x="907521" y="590728"/>
                  </a:lnTo>
                  <a:lnTo>
                    <a:pt x="907008" y="591097"/>
                  </a:lnTo>
                  <a:lnTo>
                    <a:pt x="906508" y="591307"/>
                  </a:lnTo>
                  <a:lnTo>
                    <a:pt x="906021" y="591517"/>
                  </a:lnTo>
                  <a:lnTo>
                    <a:pt x="905537" y="591631"/>
                  </a:lnTo>
                  <a:lnTo>
                    <a:pt x="905182" y="591618"/>
                  </a:lnTo>
                  <a:lnTo>
                    <a:pt x="904687" y="591275"/>
                  </a:lnTo>
                  <a:lnTo>
                    <a:pt x="904010" y="590883"/>
                  </a:lnTo>
                  <a:lnTo>
                    <a:pt x="903239" y="590632"/>
                  </a:lnTo>
                  <a:lnTo>
                    <a:pt x="902389" y="590509"/>
                  </a:lnTo>
                  <a:lnTo>
                    <a:pt x="901331" y="590322"/>
                  </a:lnTo>
                  <a:lnTo>
                    <a:pt x="900155" y="590280"/>
                  </a:lnTo>
                  <a:lnTo>
                    <a:pt x="899143" y="590075"/>
                  </a:lnTo>
                  <a:lnTo>
                    <a:pt x="898504" y="589861"/>
                  </a:lnTo>
                  <a:lnTo>
                    <a:pt x="898020" y="589947"/>
                  </a:lnTo>
                  <a:lnTo>
                    <a:pt x="897604" y="590226"/>
                  </a:lnTo>
                  <a:lnTo>
                    <a:pt x="897147" y="590714"/>
                  </a:lnTo>
                  <a:lnTo>
                    <a:pt x="896807" y="591084"/>
                  </a:lnTo>
                  <a:lnTo>
                    <a:pt x="896701" y="591576"/>
                  </a:lnTo>
                  <a:lnTo>
                    <a:pt x="896592" y="592338"/>
                  </a:lnTo>
                  <a:lnTo>
                    <a:pt x="896448" y="592804"/>
                  </a:lnTo>
                  <a:lnTo>
                    <a:pt x="896214" y="593361"/>
                  </a:lnTo>
                  <a:lnTo>
                    <a:pt x="896040" y="593895"/>
                  </a:lnTo>
                  <a:lnTo>
                    <a:pt x="895802" y="594643"/>
                  </a:lnTo>
                  <a:lnTo>
                    <a:pt x="895760" y="595711"/>
                  </a:lnTo>
                  <a:lnTo>
                    <a:pt x="895756" y="596956"/>
                  </a:lnTo>
                  <a:lnTo>
                    <a:pt x="895768" y="597892"/>
                  </a:lnTo>
                  <a:lnTo>
                    <a:pt x="895923" y="598261"/>
                  </a:lnTo>
                  <a:lnTo>
                    <a:pt x="896282" y="598668"/>
                  </a:lnTo>
                  <a:lnTo>
                    <a:pt x="896493" y="599119"/>
                  </a:lnTo>
                  <a:lnTo>
                    <a:pt x="896610" y="599735"/>
                  </a:lnTo>
                  <a:lnTo>
                    <a:pt x="896550" y="600758"/>
                  </a:lnTo>
                  <a:lnTo>
                    <a:pt x="896440" y="601177"/>
                  </a:lnTo>
                  <a:lnTo>
                    <a:pt x="896236" y="601561"/>
                  </a:lnTo>
                  <a:lnTo>
                    <a:pt x="895998" y="601844"/>
                  </a:lnTo>
                  <a:lnTo>
                    <a:pt x="895976" y="602405"/>
                  </a:lnTo>
                  <a:lnTo>
                    <a:pt x="896032" y="603190"/>
                  </a:lnTo>
                  <a:lnTo>
                    <a:pt x="896172" y="604828"/>
                  </a:lnTo>
                  <a:lnTo>
                    <a:pt x="896327" y="605987"/>
                  </a:lnTo>
                  <a:lnTo>
                    <a:pt x="896338" y="606183"/>
                  </a:lnTo>
                  <a:lnTo>
                    <a:pt x="896358" y="606312"/>
                  </a:lnTo>
                  <a:lnTo>
                    <a:pt x="896433" y="607374"/>
                  </a:lnTo>
                  <a:lnTo>
                    <a:pt x="896584" y="608342"/>
                  </a:lnTo>
                  <a:lnTo>
                    <a:pt x="896773" y="609259"/>
                  </a:lnTo>
                  <a:lnTo>
                    <a:pt x="896943" y="610286"/>
                  </a:lnTo>
                  <a:lnTo>
                    <a:pt x="897223" y="611408"/>
                  </a:lnTo>
                  <a:lnTo>
                    <a:pt x="897502" y="612253"/>
                  </a:lnTo>
                  <a:lnTo>
                    <a:pt x="897597" y="613092"/>
                  </a:lnTo>
                  <a:lnTo>
                    <a:pt x="897884" y="613727"/>
                  </a:lnTo>
                  <a:lnTo>
                    <a:pt x="898084" y="614388"/>
                  </a:lnTo>
                  <a:lnTo>
                    <a:pt x="898164" y="615191"/>
                  </a:lnTo>
                  <a:lnTo>
                    <a:pt x="898201" y="615885"/>
                  </a:lnTo>
                  <a:lnTo>
                    <a:pt x="898058" y="616533"/>
                  </a:lnTo>
                  <a:lnTo>
                    <a:pt x="897929" y="617163"/>
                  </a:lnTo>
                  <a:lnTo>
                    <a:pt x="897733" y="617806"/>
                  </a:lnTo>
                  <a:lnTo>
                    <a:pt x="897570" y="618436"/>
                  </a:lnTo>
                  <a:lnTo>
                    <a:pt x="897363" y="619184"/>
                  </a:lnTo>
                  <a:lnTo>
                    <a:pt x="897344" y="619650"/>
                  </a:lnTo>
                  <a:lnTo>
                    <a:pt x="897261" y="620156"/>
                  </a:lnTo>
                  <a:lnTo>
                    <a:pt x="897208" y="620613"/>
                  </a:lnTo>
                  <a:lnTo>
                    <a:pt x="897102" y="620992"/>
                  </a:lnTo>
                  <a:lnTo>
                    <a:pt x="896951" y="621416"/>
                  </a:lnTo>
                  <a:lnTo>
                    <a:pt x="896743" y="621881"/>
                  </a:lnTo>
                  <a:lnTo>
                    <a:pt x="896694" y="622288"/>
                  </a:lnTo>
                  <a:lnTo>
                    <a:pt x="896584" y="622767"/>
                  </a:lnTo>
                  <a:lnTo>
                    <a:pt x="896592" y="623123"/>
                  </a:lnTo>
                  <a:lnTo>
                    <a:pt x="896565" y="623675"/>
                  </a:lnTo>
                  <a:lnTo>
                    <a:pt x="896512" y="624369"/>
                  </a:lnTo>
                  <a:lnTo>
                    <a:pt x="896459" y="624893"/>
                  </a:lnTo>
                  <a:lnTo>
                    <a:pt x="896380" y="625377"/>
                  </a:lnTo>
                  <a:lnTo>
                    <a:pt x="896297" y="625938"/>
                  </a:lnTo>
                  <a:lnTo>
                    <a:pt x="896078" y="626641"/>
                  </a:lnTo>
                  <a:lnTo>
                    <a:pt x="895813" y="627230"/>
                  </a:lnTo>
                  <a:lnTo>
                    <a:pt x="895677" y="627750"/>
                  </a:lnTo>
                  <a:lnTo>
                    <a:pt x="895499" y="628134"/>
                  </a:lnTo>
                  <a:lnTo>
                    <a:pt x="895178" y="628663"/>
                  </a:lnTo>
                  <a:lnTo>
                    <a:pt x="894966" y="629238"/>
                  </a:lnTo>
                  <a:lnTo>
                    <a:pt x="894789" y="629776"/>
                  </a:lnTo>
                  <a:lnTo>
                    <a:pt x="894725" y="630242"/>
                  </a:lnTo>
                  <a:lnTo>
                    <a:pt x="894490" y="630735"/>
                  </a:lnTo>
                  <a:lnTo>
                    <a:pt x="894041" y="631985"/>
                  </a:lnTo>
                  <a:lnTo>
                    <a:pt x="893716" y="632547"/>
                  </a:lnTo>
                  <a:lnTo>
                    <a:pt x="893394" y="633249"/>
                  </a:lnTo>
                  <a:lnTo>
                    <a:pt x="893024" y="634121"/>
                  </a:lnTo>
                  <a:lnTo>
                    <a:pt x="892801" y="634755"/>
                  </a:lnTo>
                  <a:lnTo>
                    <a:pt x="892597" y="635586"/>
                  </a:lnTo>
                  <a:lnTo>
                    <a:pt x="892487" y="636293"/>
                  </a:lnTo>
                  <a:lnTo>
                    <a:pt x="892431" y="636960"/>
                  </a:lnTo>
                  <a:lnTo>
                    <a:pt x="892431" y="637585"/>
                  </a:lnTo>
                  <a:lnTo>
                    <a:pt x="892495" y="637968"/>
                  </a:lnTo>
                  <a:lnTo>
                    <a:pt x="892725" y="638438"/>
                  </a:lnTo>
                  <a:lnTo>
                    <a:pt x="893043" y="638826"/>
                  </a:lnTo>
                  <a:lnTo>
                    <a:pt x="893504" y="639118"/>
                  </a:lnTo>
                  <a:lnTo>
                    <a:pt x="894196" y="639241"/>
                  </a:lnTo>
                  <a:lnTo>
                    <a:pt x="894815" y="639255"/>
                  </a:lnTo>
                  <a:lnTo>
                    <a:pt x="895522" y="639127"/>
                  </a:lnTo>
                  <a:lnTo>
                    <a:pt x="896036" y="638899"/>
                  </a:lnTo>
                  <a:lnTo>
                    <a:pt x="896663" y="638598"/>
                  </a:lnTo>
                  <a:lnTo>
                    <a:pt x="897166" y="638155"/>
                  </a:lnTo>
                  <a:lnTo>
                    <a:pt x="897669" y="637726"/>
                  </a:lnTo>
                  <a:lnTo>
                    <a:pt x="898383" y="637302"/>
                  </a:lnTo>
                  <a:lnTo>
                    <a:pt x="898950" y="637014"/>
                  </a:lnTo>
                  <a:lnTo>
                    <a:pt x="899562" y="636882"/>
                  </a:lnTo>
                  <a:lnTo>
                    <a:pt x="900053" y="636877"/>
                  </a:lnTo>
                  <a:lnTo>
                    <a:pt x="900575" y="637001"/>
                  </a:lnTo>
                  <a:lnTo>
                    <a:pt x="900846" y="637076"/>
                  </a:lnTo>
                  <a:lnTo>
                    <a:pt x="901100" y="637078"/>
                  </a:lnTo>
                  <a:lnTo>
                    <a:pt x="901436" y="637092"/>
                  </a:lnTo>
                  <a:lnTo>
                    <a:pt x="901773" y="637115"/>
                  </a:lnTo>
                  <a:lnTo>
                    <a:pt x="902105" y="637151"/>
                  </a:lnTo>
                  <a:lnTo>
                    <a:pt x="902434" y="637206"/>
                  </a:lnTo>
                  <a:lnTo>
                    <a:pt x="903107" y="637325"/>
                  </a:lnTo>
                  <a:lnTo>
                    <a:pt x="903557" y="637430"/>
                  </a:lnTo>
                  <a:lnTo>
                    <a:pt x="904006" y="637754"/>
                  </a:lnTo>
                  <a:lnTo>
                    <a:pt x="904278" y="638228"/>
                  </a:lnTo>
                  <a:lnTo>
                    <a:pt x="904418" y="638968"/>
                  </a:lnTo>
                  <a:lnTo>
                    <a:pt x="904377" y="639730"/>
                  </a:lnTo>
                  <a:lnTo>
                    <a:pt x="904071" y="640843"/>
                  </a:lnTo>
                  <a:lnTo>
                    <a:pt x="903602" y="641601"/>
                  </a:lnTo>
                  <a:lnTo>
                    <a:pt x="903413" y="642034"/>
                  </a:lnTo>
                  <a:lnTo>
                    <a:pt x="903250" y="642486"/>
                  </a:lnTo>
                  <a:lnTo>
                    <a:pt x="902487" y="643737"/>
                  </a:lnTo>
                  <a:lnTo>
                    <a:pt x="902113" y="644152"/>
                  </a:lnTo>
                  <a:lnTo>
                    <a:pt x="901716" y="644564"/>
                  </a:lnTo>
                  <a:lnTo>
                    <a:pt x="901263" y="645051"/>
                  </a:lnTo>
                  <a:lnTo>
                    <a:pt x="900768" y="645667"/>
                  </a:lnTo>
                  <a:lnTo>
                    <a:pt x="900322" y="646324"/>
                  </a:lnTo>
                  <a:lnTo>
                    <a:pt x="899963" y="646644"/>
                  </a:lnTo>
                  <a:lnTo>
                    <a:pt x="899585" y="647160"/>
                  </a:lnTo>
                  <a:lnTo>
                    <a:pt x="899150" y="647666"/>
                  </a:lnTo>
                  <a:lnTo>
                    <a:pt x="898859" y="648182"/>
                  </a:lnTo>
                  <a:lnTo>
                    <a:pt x="898440" y="648643"/>
                  </a:lnTo>
                  <a:lnTo>
                    <a:pt x="897858" y="649314"/>
                  </a:lnTo>
                  <a:lnTo>
                    <a:pt x="897381" y="649852"/>
                  </a:lnTo>
                  <a:lnTo>
                    <a:pt x="897037" y="650272"/>
                  </a:lnTo>
                  <a:lnTo>
                    <a:pt x="896645" y="650902"/>
                  </a:lnTo>
                  <a:lnTo>
                    <a:pt x="896251" y="651463"/>
                  </a:lnTo>
                  <a:lnTo>
                    <a:pt x="895919" y="651783"/>
                  </a:lnTo>
                  <a:lnTo>
                    <a:pt x="895250" y="652221"/>
                  </a:lnTo>
                  <a:lnTo>
                    <a:pt x="894630" y="652664"/>
                  </a:lnTo>
                  <a:lnTo>
                    <a:pt x="894063" y="653079"/>
                  </a:lnTo>
                  <a:lnTo>
                    <a:pt x="893289" y="653490"/>
                  </a:lnTo>
                  <a:lnTo>
                    <a:pt x="892510" y="653855"/>
                  </a:lnTo>
                  <a:lnTo>
                    <a:pt x="891689" y="654280"/>
                  </a:lnTo>
                  <a:lnTo>
                    <a:pt x="891422" y="654339"/>
                  </a:lnTo>
                  <a:lnTo>
                    <a:pt x="891134" y="654471"/>
                  </a:lnTo>
                  <a:lnTo>
                    <a:pt x="890911" y="654617"/>
                  </a:lnTo>
                  <a:lnTo>
                    <a:pt x="890624" y="654694"/>
                  </a:lnTo>
                  <a:lnTo>
                    <a:pt x="890386" y="654809"/>
                  </a:lnTo>
                  <a:lnTo>
                    <a:pt x="889759" y="655037"/>
                  </a:lnTo>
                  <a:lnTo>
                    <a:pt x="888822" y="655365"/>
                  </a:lnTo>
                  <a:lnTo>
                    <a:pt x="887809" y="655758"/>
                  </a:lnTo>
                  <a:lnTo>
                    <a:pt x="886932" y="656036"/>
                  </a:lnTo>
                  <a:lnTo>
                    <a:pt x="886153" y="656159"/>
                  </a:lnTo>
                  <a:lnTo>
                    <a:pt x="885447" y="656164"/>
                  </a:lnTo>
                  <a:lnTo>
                    <a:pt x="884884" y="655982"/>
                  </a:lnTo>
                  <a:lnTo>
                    <a:pt x="884245" y="655584"/>
                  </a:lnTo>
                  <a:lnTo>
                    <a:pt x="883508" y="654932"/>
                  </a:lnTo>
                  <a:lnTo>
                    <a:pt x="882673" y="654307"/>
                  </a:lnTo>
                  <a:lnTo>
                    <a:pt x="881970" y="653499"/>
                  </a:lnTo>
                  <a:lnTo>
                    <a:pt x="881029" y="652545"/>
                  </a:lnTo>
                  <a:lnTo>
                    <a:pt x="880235" y="651367"/>
                  </a:lnTo>
                  <a:lnTo>
                    <a:pt x="879479" y="650199"/>
                  </a:lnTo>
                  <a:lnTo>
                    <a:pt x="878826" y="649323"/>
                  </a:lnTo>
                  <a:lnTo>
                    <a:pt x="877620" y="647360"/>
                  </a:lnTo>
                  <a:lnTo>
                    <a:pt x="877310" y="646826"/>
                  </a:lnTo>
                  <a:lnTo>
                    <a:pt x="876668" y="646261"/>
                  </a:lnTo>
                  <a:lnTo>
                    <a:pt x="875625" y="645462"/>
                  </a:lnTo>
                  <a:lnTo>
                    <a:pt x="874778" y="644796"/>
                  </a:lnTo>
                  <a:lnTo>
                    <a:pt x="873962" y="644138"/>
                  </a:lnTo>
                  <a:lnTo>
                    <a:pt x="873376" y="643655"/>
                  </a:lnTo>
                  <a:lnTo>
                    <a:pt x="873059" y="643253"/>
                  </a:lnTo>
                  <a:lnTo>
                    <a:pt x="872673" y="642664"/>
                  </a:lnTo>
                  <a:lnTo>
                    <a:pt x="872204" y="642162"/>
                  </a:lnTo>
                  <a:lnTo>
                    <a:pt x="871800" y="641788"/>
                  </a:lnTo>
                  <a:lnTo>
                    <a:pt x="871305" y="641181"/>
                  </a:lnTo>
                  <a:lnTo>
                    <a:pt x="870557" y="640433"/>
                  </a:lnTo>
                  <a:lnTo>
                    <a:pt x="869087" y="639137"/>
                  </a:lnTo>
                  <a:lnTo>
                    <a:pt x="868244" y="638269"/>
                  </a:lnTo>
                  <a:lnTo>
                    <a:pt x="867518" y="637722"/>
                  </a:lnTo>
                  <a:lnTo>
                    <a:pt x="866532" y="637046"/>
                  </a:lnTo>
                  <a:lnTo>
                    <a:pt x="865950" y="636640"/>
                  </a:lnTo>
                  <a:lnTo>
                    <a:pt x="865273" y="636512"/>
                  </a:lnTo>
                  <a:lnTo>
                    <a:pt x="864431" y="636211"/>
                  </a:lnTo>
                  <a:lnTo>
                    <a:pt x="863773" y="635988"/>
                  </a:lnTo>
                  <a:lnTo>
                    <a:pt x="863063" y="635901"/>
                  </a:lnTo>
                  <a:lnTo>
                    <a:pt x="862299" y="635773"/>
                  </a:lnTo>
                  <a:lnTo>
                    <a:pt x="861664" y="635805"/>
                  </a:lnTo>
                  <a:lnTo>
                    <a:pt x="860958" y="635846"/>
                  </a:lnTo>
                  <a:lnTo>
                    <a:pt x="860376" y="636006"/>
                  </a:lnTo>
                  <a:lnTo>
                    <a:pt x="859639" y="636102"/>
                  </a:lnTo>
                  <a:lnTo>
                    <a:pt x="858709" y="636184"/>
                  </a:lnTo>
                  <a:lnTo>
                    <a:pt x="857813" y="636321"/>
                  </a:lnTo>
                  <a:lnTo>
                    <a:pt x="857273" y="636622"/>
                  </a:lnTo>
                  <a:lnTo>
                    <a:pt x="856906" y="637179"/>
                  </a:lnTo>
                  <a:lnTo>
                    <a:pt x="856498" y="638009"/>
                  </a:lnTo>
                  <a:lnTo>
                    <a:pt x="856236" y="638562"/>
                  </a:lnTo>
                  <a:lnTo>
                    <a:pt x="855852" y="639141"/>
                  </a:lnTo>
                  <a:lnTo>
                    <a:pt x="855085" y="640259"/>
                  </a:lnTo>
                  <a:lnTo>
                    <a:pt x="854888" y="640533"/>
                  </a:lnTo>
                  <a:lnTo>
                    <a:pt x="854677" y="640807"/>
                  </a:lnTo>
                  <a:lnTo>
                    <a:pt x="854234" y="641350"/>
                  </a:lnTo>
                  <a:lnTo>
                    <a:pt x="854015" y="641637"/>
                  </a:lnTo>
                  <a:lnTo>
                    <a:pt x="853815" y="641925"/>
                  </a:lnTo>
                  <a:lnTo>
                    <a:pt x="853497" y="642436"/>
                  </a:lnTo>
                  <a:lnTo>
                    <a:pt x="853350" y="642701"/>
                  </a:lnTo>
                  <a:lnTo>
                    <a:pt x="853214" y="642970"/>
                  </a:lnTo>
                  <a:lnTo>
                    <a:pt x="853097" y="643248"/>
                  </a:lnTo>
                  <a:lnTo>
                    <a:pt x="852999" y="643467"/>
                  </a:lnTo>
                  <a:lnTo>
                    <a:pt x="852677" y="644029"/>
                  </a:lnTo>
                  <a:lnTo>
                    <a:pt x="852398" y="644618"/>
                  </a:lnTo>
                  <a:lnTo>
                    <a:pt x="852092" y="645110"/>
                  </a:lnTo>
                  <a:lnTo>
                    <a:pt x="851997" y="645530"/>
                  </a:lnTo>
                  <a:lnTo>
                    <a:pt x="852046" y="645946"/>
                  </a:lnTo>
                  <a:lnTo>
                    <a:pt x="852247" y="646457"/>
                  </a:lnTo>
                  <a:lnTo>
                    <a:pt x="852488" y="647032"/>
                  </a:lnTo>
                  <a:lnTo>
                    <a:pt x="852590" y="647602"/>
                  </a:lnTo>
                  <a:lnTo>
                    <a:pt x="852806" y="648214"/>
                  </a:lnTo>
                  <a:lnTo>
                    <a:pt x="853161" y="648734"/>
                  </a:lnTo>
                  <a:lnTo>
                    <a:pt x="853736" y="649140"/>
                  </a:lnTo>
                  <a:lnTo>
                    <a:pt x="854386" y="649565"/>
                  </a:lnTo>
                  <a:lnTo>
                    <a:pt x="855172" y="649747"/>
                  </a:lnTo>
                  <a:lnTo>
                    <a:pt x="855633" y="650044"/>
                  </a:lnTo>
                  <a:lnTo>
                    <a:pt x="856218" y="650537"/>
                  </a:lnTo>
                  <a:lnTo>
                    <a:pt x="856800" y="650975"/>
                  </a:lnTo>
                  <a:lnTo>
                    <a:pt x="857360" y="651381"/>
                  </a:lnTo>
                  <a:lnTo>
                    <a:pt x="857953" y="651906"/>
                  </a:lnTo>
                  <a:lnTo>
                    <a:pt x="858565" y="652463"/>
                  </a:lnTo>
                  <a:lnTo>
                    <a:pt x="859200" y="653129"/>
                  </a:lnTo>
                  <a:lnTo>
                    <a:pt x="859627" y="653631"/>
                  </a:lnTo>
                  <a:lnTo>
                    <a:pt x="859847" y="653992"/>
                  </a:lnTo>
                  <a:lnTo>
                    <a:pt x="860054" y="654389"/>
                  </a:lnTo>
                  <a:lnTo>
                    <a:pt x="860372" y="654749"/>
                  </a:lnTo>
                  <a:lnTo>
                    <a:pt x="860542" y="655270"/>
                  </a:lnTo>
                  <a:lnTo>
                    <a:pt x="860587" y="655950"/>
                  </a:lnTo>
                  <a:lnTo>
                    <a:pt x="860546" y="656429"/>
                  </a:lnTo>
                  <a:lnTo>
                    <a:pt x="860402" y="656766"/>
                  </a:lnTo>
                  <a:lnTo>
                    <a:pt x="859975" y="656945"/>
                  </a:lnTo>
                  <a:lnTo>
                    <a:pt x="859321" y="657072"/>
                  </a:lnTo>
                  <a:lnTo>
                    <a:pt x="858573" y="657154"/>
                  </a:lnTo>
                  <a:lnTo>
                    <a:pt x="857783" y="657127"/>
                  </a:lnTo>
                  <a:lnTo>
                    <a:pt x="856880" y="657068"/>
                  </a:lnTo>
                  <a:lnTo>
                    <a:pt x="856003" y="657077"/>
                  </a:lnTo>
                  <a:lnTo>
                    <a:pt x="855451" y="657218"/>
                  </a:lnTo>
                  <a:lnTo>
                    <a:pt x="854869" y="657479"/>
                  </a:lnTo>
                  <a:lnTo>
                    <a:pt x="854242" y="657807"/>
                  </a:lnTo>
                  <a:lnTo>
                    <a:pt x="853656" y="658122"/>
                  </a:lnTo>
                  <a:lnTo>
                    <a:pt x="852976" y="658291"/>
                  </a:lnTo>
                  <a:lnTo>
                    <a:pt x="852141" y="658446"/>
                  </a:lnTo>
                  <a:lnTo>
                    <a:pt x="851332" y="658647"/>
                  </a:lnTo>
                  <a:lnTo>
                    <a:pt x="850678" y="658829"/>
                  </a:lnTo>
                  <a:lnTo>
                    <a:pt x="850210" y="658948"/>
                  </a:lnTo>
                  <a:lnTo>
                    <a:pt x="849567" y="659304"/>
                  </a:lnTo>
                  <a:lnTo>
                    <a:pt x="848796" y="659742"/>
                  </a:lnTo>
                  <a:lnTo>
                    <a:pt x="848180" y="660139"/>
                  </a:lnTo>
                  <a:lnTo>
                    <a:pt x="847443" y="660354"/>
                  </a:lnTo>
                  <a:lnTo>
                    <a:pt x="846891" y="660582"/>
                  </a:lnTo>
                  <a:lnTo>
                    <a:pt x="846529" y="661002"/>
                  </a:lnTo>
                  <a:lnTo>
                    <a:pt x="846238" y="661490"/>
                  </a:lnTo>
                  <a:lnTo>
                    <a:pt x="845984" y="662179"/>
                  </a:lnTo>
                  <a:lnTo>
                    <a:pt x="845716" y="662855"/>
                  </a:lnTo>
                  <a:lnTo>
                    <a:pt x="845576" y="663649"/>
                  </a:lnTo>
                  <a:lnTo>
                    <a:pt x="845535" y="664370"/>
                  </a:lnTo>
                  <a:lnTo>
                    <a:pt x="845372" y="665415"/>
                  </a:lnTo>
                  <a:lnTo>
                    <a:pt x="845323" y="666451"/>
                  </a:lnTo>
                  <a:lnTo>
                    <a:pt x="845402" y="667346"/>
                  </a:lnTo>
                  <a:lnTo>
                    <a:pt x="845550" y="667816"/>
                  </a:lnTo>
                  <a:lnTo>
                    <a:pt x="845848" y="668291"/>
                  </a:lnTo>
                  <a:lnTo>
                    <a:pt x="846170" y="668596"/>
                  </a:lnTo>
                  <a:lnTo>
                    <a:pt x="846306" y="668893"/>
                  </a:lnTo>
                  <a:lnTo>
                    <a:pt x="846355" y="669363"/>
                  </a:lnTo>
                  <a:lnTo>
                    <a:pt x="846287" y="669829"/>
                  </a:lnTo>
                  <a:lnTo>
                    <a:pt x="846389" y="670340"/>
                  </a:lnTo>
                  <a:lnTo>
                    <a:pt x="846551" y="670792"/>
                  </a:lnTo>
                  <a:lnTo>
                    <a:pt x="846850" y="671335"/>
                  </a:lnTo>
                  <a:lnTo>
                    <a:pt x="847054" y="671796"/>
                  </a:lnTo>
                  <a:lnTo>
                    <a:pt x="847269" y="672407"/>
                  </a:lnTo>
                  <a:lnTo>
                    <a:pt x="847266" y="673229"/>
                  </a:lnTo>
                  <a:lnTo>
                    <a:pt x="847288" y="674124"/>
                  </a:lnTo>
                  <a:lnTo>
                    <a:pt x="847315" y="674890"/>
                  </a:lnTo>
                  <a:lnTo>
                    <a:pt x="847330" y="675812"/>
                  </a:lnTo>
                  <a:lnTo>
                    <a:pt x="847394" y="676734"/>
                  </a:lnTo>
                  <a:lnTo>
                    <a:pt x="847315" y="677825"/>
                  </a:lnTo>
                  <a:lnTo>
                    <a:pt x="847194" y="679582"/>
                  </a:lnTo>
                  <a:lnTo>
                    <a:pt x="847027" y="680262"/>
                  </a:lnTo>
                  <a:lnTo>
                    <a:pt x="846820" y="680778"/>
                  </a:lnTo>
                  <a:lnTo>
                    <a:pt x="846574" y="681285"/>
                  </a:lnTo>
                  <a:lnTo>
                    <a:pt x="846241" y="681718"/>
                  </a:lnTo>
                  <a:lnTo>
                    <a:pt x="845682" y="682202"/>
                  </a:lnTo>
                  <a:lnTo>
                    <a:pt x="844953" y="682754"/>
                  </a:lnTo>
                  <a:lnTo>
                    <a:pt x="844125" y="683133"/>
                  </a:lnTo>
                  <a:lnTo>
                    <a:pt x="843180" y="683115"/>
                  </a:lnTo>
                  <a:lnTo>
                    <a:pt x="842466" y="682622"/>
                  </a:lnTo>
                  <a:lnTo>
                    <a:pt x="841733" y="682010"/>
                  </a:lnTo>
                  <a:lnTo>
                    <a:pt x="841087" y="681714"/>
                  </a:lnTo>
                  <a:lnTo>
                    <a:pt x="840365" y="681276"/>
                  </a:lnTo>
                  <a:lnTo>
                    <a:pt x="838838" y="679966"/>
                  </a:lnTo>
                  <a:lnTo>
                    <a:pt x="837908" y="679098"/>
                  </a:lnTo>
                  <a:lnTo>
                    <a:pt x="837251" y="678108"/>
                  </a:lnTo>
                  <a:lnTo>
                    <a:pt x="836767" y="677684"/>
                  </a:lnTo>
                  <a:lnTo>
                    <a:pt x="835406" y="676511"/>
                  </a:lnTo>
                  <a:lnTo>
                    <a:pt x="834042" y="675388"/>
                  </a:lnTo>
                  <a:lnTo>
                    <a:pt x="833044" y="674575"/>
                  </a:lnTo>
                  <a:lnTo>
                    <a:pt x="832663" y="674133"/>
                  </a:lnTo>
                  <a:lnTo>
                    <a:pt x="832141" y="673599"/>
                  </a:lnTo>
                  <a:lnTo>
                    <a:pt x="831314" y="673238"/>
                  </a:lnTo>
                  <a:lnTo>
                    <a:pt x="830263" y="672896"/>
                  </a:lnTo>
                  <a:lnTo>
                    <a:pt x="829447" y="672763"/>
                  </a:lnTo>
                  <a:lnTo>
                    <a:pt x="828513" y="672846"/>
                  </a:lnTo>
                  <a:lnTo>
                    <a:pt x="827788" y="673142"/>
                  </a:lnTo>
                  <a:lnTo>
                    <a:pt x="826858" y="673562"/>
                  </a:lnTo>
                  <a:lnTo>
                    <a:pt x="826401" y="673996"/>
                  </a:lnTo>
                  <a:lnTo>
                    <a:pt x="825924" y="674338"/>
                  </a:lnTo>
                  <a:lnTo>
                    <a:pt x="824999" y="674872"/>
                  </a:lnTo>
                  <a:lnTo>
                    <a:pt x="824409" y="675401"/>
                  </a:lnTo>
                  <a:lnTo>
                    <a:pt x="823804" y="675986"/>
                  </a:lnTo>
                  <a:lnTo>
                    <a:pt x="823453" y="676574"/>
                  </a:lnTo>
                  <a:lnTo>
                    <a:pt x="823128" y="677359"/>
                  </a:lnTo>
                  <a:lnTo>
                    <a:pt x="822708" y="678405"/>
                  </a:lnTo>
                  <a:lnTo>
                    <a:pt x="822308" y="679459"/>
                  </a:lnTo>
                  <a:lnTo>
                    <a:pt x="821809" y="680440"/>
                  </a:lnTo>
                  <a:lnTo>
                    <a:pt x="821627" y="680942"/>
                  </a:lnTo>
                  <a:lnTo>
                    <a:pt x="821544" y="681435"/>
                  </a:lnTo>
                  <a:lnTo>
                    <a:pt x="821559" y="682006"/>
                  </a:lnTo>
                  <a:lnTo>
                    <a:pt x="821465" y="682544"/>
                  </a:lnTo>
                  <a:lnTo>
                    <a:pt x="821174" y="682919"/>
                  </a:lnTo>
                  <a:lnTo>
                    <a:pt x="820509" y="683202"/>
                  </a:lnTo>
                  <a:lnTo>
                    <a:pt x="819863" y="683585"/>
                  </a:lnTo>
                  <a:lnTo>
                    <a:pt x="819179" y="683927"/>
                  </a:lnTo>
                  <a:lnTo>
                    <a:pt x="818385" y="684178"/>
                  </a:lnTo>
                  <a:lnTo>
                    <a:pt x="817618" y="684352"/>
                  </a:lnTo>
                  <a:lnTo>
                    <a:pt x="816911" y="684352"/>
                  </a:lnTo>
                  <a:lnTo>
                    <a:pt x="816495" y="684028"/>
                  </a:lnTo>
                  <a:lnTo>
                    <a:pt x="815947" y="683238"/>
                  </a:lnTo>
                  <a:lnTo>
                    <a:pt x="815074" y="682344"/>
                  </a:lnTo>
                  <a:lnTo>
                    <a:pt x="814115" y="681627"/>
                  </a:lnTo>
                  <a:lnTo>
                    <a:pt x="812962" y="680614"/>
                  </a:lnTo>
                  <a:lnTo>
                    <a:pt x="811949" y="679824"/>
                  </a:lnTo>
                  <a:lnTo>
                    <a:pt x="810804" y="679176"/>
                  </a:lnTo>
                  <a:lnTo>
                    <a:pt x="809991" y="678802"/>
                  </a:lnTo>
                  <a:lnTo>
                    <a:pt x="809134" y="678596"/>
                  </a:lnTo>
                  <a:lnTo>
                    <a:pt x="808124" y="678195"/>
                  </a:lnTo>
                  <a:lnTo>
                    <a:pt x="807131" y="677921"/>
                  </a:lnTo>
                  <a:lnTo>
                    <a:pt x="806087" y="677912"/>
                  </a:lnTo>
                  <a:lnTo>
                    <a:pt x="805184" y="677825"/>
                  </a:lnTo>
                  <a:lnTo>
                    <a:pt x="804153" y="677889"/>
                  </a:lnTo>
                  <a:lnTo>
                    <a:pt x="803049" y="677925"/>
                  </a:lnTo>
                  <a:lnTo>
                    <a:pt x="801930" y="678113"/>
                  </a:lnTo>
                  <a:lnTo>
                    <a:pt x="801038" y="678291"/>
                  </a:lnTo>
                  <a:lnTo>
                    <a:pt x="800494" y="678596"/>
                  </a:lnTo>
                  <a:lnTo>
                    <a:pt x="800336" y="678834"/>
                  </a:lnTo>
                  <a:lnTo>
                    <a:pt x="799905" y="679167"/>
                  </a:lnTo>
                  <a:lnTo>
                    <a:pt x="799376" y="679496"/>
                  </a:lnTo>
                  <a:lnTo>
                    <a:pt x="798745" y="680093"/>
                  </a:lnTo>
                  <a:lnTo>
                    <a:pt x="798264" y="680732"/>
                  </a:lnTo>
                  <a:lnTo>
                    <a:pt x="798015" y="681353"/>
                  </a:lnTo>
                  <a:lnTo>
                    <a:pt x="797569" y="682261"/>
                  </a:lnTo>
                  <a:lnTo>
                    <a:pt x="797426" y="683197"/>
                  </a:lnTo>
                  <a:lnTo>
                    <a:pt x="797410" y="684617"/>
                  </a:lnTo>
                  <a:lnTo>
                    <a:pt x="797543" y="685666"/>
                  </a:lnTo>
                  <a:lnTo>
                    <a:pt x="797656" y="686506"/>
                  </a:lnTo>
                  <a:lnTo>
                    <a:pt x="797735" y="687150"/>
                  </a:lnTo>
                  <a:lnTo>
                    <a:pt x="797603" y="687912"/>
                  </a:lnTo>
                  <a:lnTo>
                    <a:pt x="797407" y="688747"/>
                  </a:lnTo>
                  <a:lnTo>
                    <a:pt x="797290" y="689678"/>
                  </a:lnTo>
                  <a:lnTo>
                    <a:pt x="797176" y="690326"/>
                  </a:lnTo>
                  <a:lnTo>
                    <a:pt x="796757" y="690961"/>
                  </a:lnTo>
                  <a:lnTo>
                    <a:pt x="796061" y="691769"/>
                  </a:lnTo>
                  <a:lnTo>
                    <a:pt x="795302" y="692403"/>
                  </a:lnTo>
                  <a:lnTo>
                    <a:pt x="794410" y="693179"/>
                  </a:lnTo>
                  <a:lnTo>
                    <a:pt x="793522" y="693873"/>
                  </a:lnTo>
                  <a:lnTo>
                    <a:pt x="792849" y="694325"/>
                  </a:lnTo>
                  <a:lnTo>
                    <a:pt x="792018" y="694891"/>
                  </a:lnTo>
                  <a:lnTo>
                    <a:pt x="791258" y="695598"/>
                  </a:lnTo>
                  <a:lnTo>
                    <a:pt x="790596" y="696068"/>
                  </a:lnTo>
                  <a:lnTo>
                    <a:pt x="789727" y="697214"/>
                  </a:lnTo>
                  <a:lnTo>
                    <a:pt x="789111" y="697625"/>
                  </a:lnTo>
                  <a:lnTo>
                    <a:pt x="788340" y="698004"/>
                  </a:lnTo>
                  <a:lnTo>
                    <a:pt x="787698" y="698360"/>
                  </a:lnTo>
                  <a:lnTo>
                    <a:pt x="786500" y="698949"/>
                  </a:lnTo>
                  <a:lnTo>
                    <a:pt x="785438" y="699250"/>
                  </a:lnTo>
                  <a:lnTo>
                    <a:pt x="784599" y="699432"/>
                  </a:lnTo>
                  <a:lnTo>
                    <a:pt x="783715" y="699811"/>
                  </a:lnTo>
                  <a:lnTo>
                    <a:pt x="782634" y="700354"/>
                  </a:lnTo>
                  <a:lnTo>
                    <a:pt x="781534" y="700916"/>
                  </a:lnTo>
                  <a:lnTo>
                    <a:pt x="779961" y="701650"/>
                  </a:lnTo>
                  <a:lnTo>
                    <a:pt x="779658" y="701753"/>
                  </a:lnTo>
                  <a:lnTo>
                    <a:pt x="778949" y="702165"/>
                  </a:lnTo>
                  <a:lnTo>
                    <a:pt x="778568" y="702870"/>
                  </a:lnTo>
                  <a:lnTo>
                    <a:pt x="778123" y="703429"/>
                  </a:lnTo>
                  <a:lnTo>
                    <a:pt x="777727" y="703836"/>
                  </a:lnTo>
                  <a:lnTo>
                    <a:pt x="777620" y="704626"/>
                  </a:lnTo>
                  <a:lnTo>
                    <a:pt x="777208" y="705893"/>
                  </a:lnTo>
                  <a:lnTo>
                    <a:pt x="776952" y="706332"/>
                  </a:lnTo>
                  <a:lnTo>
                    <a:pt x="776620" y="707121"/>
                  </a:lnTo>
                  <a:lnTo>
                    <a:pt x="776404" y="707368"/>
                  </a:lnTo>
                  <a:lnTo>
                    <a:pt x="775783" y="707893"/>
                  </a:lnTo>
                  <a:lnTo>
                    <a:pt x="775411" y="708250"/>
                  </a:lnTo>
                  <a:lnTo>
                    <a:pt x="775207" y="708615"/>
                  </a:lnTo>
                  <a:lnTo>
                    <a:pt x="774690" y="709424"/>
                  </a:lnTo>
                  <a:lnTo>
                    <a:pt x="774579" y="709651"/>
                  </a:lnTo>
                  <a:lnTo>
                    <a:pt x="773905" y="710198"/>
                  </a:lnTo>
                  <a:lnTo>
                    <a:pt x="773371" y="710375"/>
                  </a:lnTo>
                  <a:lnTo>
                    <a:pt x="773021" y="710527"/>
                  </a:lnTo>
                  <a:lnTo>
                    <a:pt x="772713" y="710686"/>
                  </a:lnTo>
                  <a:lnTo>
                    <a:pt x="772446" y="710809"/>
                  </a:lnTo>
                  <a:lnTo>
                    <a:pt x="772185" y="710923"/>
                  </a:lnTo>
                  <a:lnTo>
                    <a:pt x="771555" y="711147"/>
                  </a:lnTo>
                  <a:lnTo>
                    <a:pt x="771183" y="711249"/>
                  </a:lnTo>
                  <a:lnTo>
                    <a:pt x="770950" y="711304"/>
                  </a:lnTo>
                  <a:lnTo>
                    <a:pt x="770714" y="711346"/>
                  </a:lnTo>
                  <a:lnTo>
                    <a:pt x="770477" y="711353"/>
                  </a:lnTo>
                  <a:lnTo>
                    <a:pt x="770238" y="711325"/>
                  </a:lnTo>
                  <a:lnTo>
                    <a:pt x="770000" y="711284"/>
                  </a:lnTo>
                  <a:lnTo>
                    <a:pt x="769794" y="711246"/>
                  </a:lnTo>
                  <a:lnTo>
                    <a:pt x="769487" y="711173"/>
                  </a:lnTo>
                  <a:lnTo>
                    <a:pt x="769264" y="711103"/>
                  </a:lnTo>
                  <a:lnTo>
                    <a:pt x="768715" y="710889"/>
                  </a:lnTo>
                  <a:lnTo>
                    <a:pt x="768038" y="710551"/>
                  </a:lnTo>
                  <a:lnTo>
                    <a:pt x="767426" y="710182"/>
                  </a:lnTo>
                  <a:lnTo>
                    <a:pt x="766688" y="709798"/>
                  </a:lnTo>
                  <a:lnTo>
                    <a:pt x="767645" y="709395"/>
                  </a:lnTo>
                  <a:lnTo>
                    <a:pt x="761170" y="704694"/>
                  </a:lnTo>
                  <a:lnTo>
                    <a:pt x="760764" y="705100"/>
                  </a:lnTo>
                  <a:lnTo>
                    <a:pt x="758055" y="702007"/>
                  </a:lnTo>
                  <a:lnTo>
                    <a:pt x="752113" y="698944"/>
                  </a:lnTo>
                  <a:lnTo>
                    <a:pt x="744075" y="698930"/>
                  </a:lnTo>
                  <a:lnTo>
                    <a:pt x="745648" y="689374"/>
                  </a:lnTo>
                  <a:lnTo>
                    <a:pt x="755250" y="633639"/>
                  </a:lnTo>
                  <a:lnTo>
                    <a:pt x="712602" y="625525"/>
                  </a:lnTo>
                  <a:lnTo>
                    <a:pt x="714627" y="635755"/>
                  </a:lnTo>
                  <a:lnTo>
                    <a:pt x="710485" y="642463"/>
                  </a:lnTo>
                  <a:lnTo>
                    <a:pt x="710262" y="642815"/>
                  </a:lnTo>
                  <a:lnTo>
                    <a:pt x="703789" y="653293"/>
                  </a:lnTo>
                  <a:lnTo>
                    <a:pt x="702813" y="656995"/>
                  </a:lnTo>
                  <a:lnTo>
                    <a:pt x="702383" y="660874"/>
                  </a:lnTo>
                  <a:lnTo>
                    <a:pt x="698592" y="677446"/>
                  </a:lnTo>
                  <a:lnTo>
                    <a:pt x="692228" y="681632"/>
                  </a:lnTo>
                  <a:lnTo>
                    <a:pt x="690977" y="685931"/>
                  </a:lnTo>
                  <a:lnTo>
                    <a:pt x="690905" y="690249"/>
                  </a:lnTo>
                  <a:lnTo>
                    <a:pt x="692122" y="695968"/>
                  </a:lnTo>
                  <a:lnTo>
                    <a:pt x="690323" y="703933"/>
                  </a:lnTo>
                  <a:lnTo>
                    <a:pt x="686472" y="708009"/>
                  </a:lnTo>
                  <a:lnTo>
                    <a:pt x="679934" y="713455"/>
                  </a:lnTo>
                  <a:lnTo>
                    <a:pt x="678464" y="718736"/>
                  </a:lnTo>
                  <a:lnTo>
                    <a:pt x="677523" y="726071"/>
                  </a:lnTo>
                  <a:lnTo>
                    <a:pt x="675921" y="729335"/>
                  </a:lnTo>
                  <a:lnTo>
                    <a:pt x="676178" y="730248"/>
                  </a:lnTo>
                  <a:lnTo>
                    <a:pt x="676257" y="730495"/>
                  </a:lnTo>
                  <a:lnTo>
                    <a:pt x="676926" y="732654"/>
                  </a:lnTo>
                  <a:lnTo>
                    <a:pt x="679609" y="735694"/>
                  </a:lnTo>
                  <a:lnTo>
                    <a:pt x="677568" y="738862"/>
                  </a:lnTo>
                  <a:lnTo>
                    <a:pt x="674538" y="742126"/>
                  </a:lnTo>
                  <a:lnTo>
                    <a:pt x="673098" y="744897"/>
                  </a:lnTo>
                  <a:lnTo>
                    <a:pt x="670944" y="748672"/>
                  </a:lnTo>
                  <a:lnTo>
                    <a:pt x="670188" y="752561"/>
                  </a:lnTo>
                  <a:lnTo>
                    <a:pt x="666496" y="756506"/>
                  </a:lnTo>
                  <a:lnTo>
                    <a:pt x="661571" y="758788"/>
                  </a:lnTo>
                  <a:lnTo>
                    <a:pt x="661503" y="761039"/>
                  </a:lnTo>
                  <a:lnTo>
                    <a:pt x="667013" y="774255"/>
                  </a:lnTo>
                  <a:lnTo>
                    <a:pt x="665294" y="778437"/>
                  </a:lnTo>
                  <a:lnTo>
                    <a:pt x="659840" y="782500"/>
                  </a:lnTo>
                  <a:lnTo>
                    <a:pt x="659118" y="787088"/>
                  </a:lnTo>
                  <a:lnTo>
                    <a:pt x="660093" y="790914"/>
                  </a:lnTo>
                  <a:lnTo>
                    <a:pt x="659065" y="797028"/>
                  </a:lnTo>
                  <a:lnTo>
                    <a:pt x="654394" y="803976"/>
                  </a:lnTo>
                  <a:lnTo>
                    <a:pt x="653865" y="807602"/>
                  </a:lnTo>
                  <a:lnTo>
                    <a:pt x="652773" y="813985"/>
                  </a:lnTo>
                  <a:lnTo>
                    <a:pt x="650691" y="817957"/>
                  </a:lnTo>
                  <a:lnTo>
                    <a:pt x="649958" y="827363"/>
                  </a:lnTo>
                  <a:lnTo>
                    <a:pt x="649160" y="831065"/>
                  </a:lnTo>
                  <a:lnTo>
                    <a:pt x="643461" y="835412"/>
                  </a:lnTo>
                  <a:lnTo>
                    <a:pt x="642841" y="842184"/>
                  </a:lnTo>
                  <a:lnTo>
                    <a:pt x="645173" y="851759"/>
                  </a:lnTo>
                  <a:lnTo>
                    <a:pt x="644557" y="857334"/>
                  </a:lnTo>
                  <a:lnTo>
                    <a:pt x="643582" y="859663"/>
                  </a:lnTo>
                  <a:lnTo>
                    <a:pt x="642120" y="863179"/>
                  </a:lnTo>
                  <a:lnTo>
                    <a:pt x="640260" y="870084"/>
                  </a:lnTo>
                  <a:lnTo>
                    <a:pt x="640812" y="874344"/>
                  </a:lnTo>
                  <a:lnTo>
                    <a:pt x="639040" y="883349"/>
                  </a:lnTo>
                  <a:lnTo>
                    <a:pt x="634784" y="886121"/>
                  </a:lnTo>
                  <a:lnTo>
                    <a:pt x="628261" y="885902"/>
                  </a:lnTo>
                  <a:lnTo>
                    <a:pt x="624429" y="888222"/>
                  </a:lnTo>
                  <a:lnTo>
                    <a:pt x="619377" y="894323"/>
                  </a:lnTo>
                  <a:lnTo>
                    <a:pt x="618893" y="896625"/>
                  </a:lnTo>
                  <a:lnTo>
                    <a:pt x="619838" y="899507"/>
                  </a:lnTo>
                  <a:lnTo>
                    <a:pt x="618927" y="903594"/>
                  </a:lnTo>
                  <a:lnTo>
                    <a:pt x="618908" y="908430"/>
                  </a:lnTo>
                  <a:lnTo>
                    <a:pt x="614328" y="914659"/>
                  </a:lnTo>
                  <a:lnTo>
                    <a:pt x="615711" y="924022"/>
                  </a:lnTo>
                  <a:lnTo>
                    <a:pt x="615484" y="926424"/>
                  </a:lnTo>
                  <a:lnTo>
                    <a:pt x="616266" y="930018"/>
                  </a:lnTo>
                  <a:lnTo>
                    <a:pt x="615748" y="931384"/>
                  </a:lnTo>
                  <a:lnTo>
                    <a:pt x="615695" y="931827"/>
                  </a:lnTo>
                  <a:lnTo>
                    <a:pt x="615110" y="933142"/>
                  </a:lnTo>
                  <a:lnTo>
                    <a:pt x="611482" y="935714"/>
                  </a:lnTo>
                  <a:lnTo>
                    <a:pt x="603421" y="938034"/>
                  </a:lnTo>
                  <a:lnTo>
                    <a:pt x="601357" y="937856"/>
                  </a:lnTo>
                  <a:lnTo>
                    <a:pt x="591826" y="940409"/>
                  </a:lnTo>
                  <a:lnTo>
                    <a:pt x="590481" y="943364"/>
                  </a:lnTo>
                  <a:lnTo>
                    <a:pt x="591989" y="948749"/>
                  </a:lnTo>
                  <a:lnTo>
                    <a:pt x="591611" y="949735"/>
                  </a:lnTo>
                  <a:lnTo>
                    <a:pt x="593787" y="950617"/>
                  </a:lnTo>
                  <a:lnTo>
                    <a:pt x="596286" y="953252"/>
                  </a:lnTo>
                  <a:lnTo>
                    <a:pt x="594732" y="956459"/>
                  </a:lnTo>
                  <a:lnTo>
                    <a:pt x="591497" y="958989"/>
                  </a:lnTo>
                  <a:lnTo>
                    <a:pt x="589135" y="964420"/>
                  </a:lnTo>
                  <a:lnTo>
                    <a:pt x="588841" y="966982"/>
                  </a:lnTo>
                  <a:lnTo>
                    <a:pt x="588474" y="969339"/>
                  </a:lnTo>
                  <a:lnTo>
                    <a:pt x="588259" y="970513"/>
                  </a:lnTo>
                  <a:lnTo>
                    <a:pt x="588077" y="971148"/>
                  </a:lnTo>
                  <a:lnTo>
                    <a:pt x="587971" y="971669"/>
                  </a:lnTo>
                  <a:lnTo>
                    <a:pt x="587760" y="972422"/>
                  </a:lnTo>
                  <a:lnTo>
                    <a:pt x="587522" y="973363"/>
                  </a:lnTo>
                  <a:lnTo>
                    <a:pt x="587325" y="973925"/>
                  </a:lnTo>
                  <a:lnTo>
                    <a:pt x="587113" y="974505"/>
                  </a:lnTo>
                  <a:lnTo>
                    <a:pt x="586701" y="975190"/>
                  </a:lnTo>
                  <a:lnTo>
                    <a:pt x="586354" y="975715"/>
                  </a:lnTo>
                  <a:lnTo>
                    <a:pt x="585757" y="976433"/>
                  </a:lnTo>
                  <a:lnTo>
                    <a:pt x="584710" y="977488"/>
                  </a:lnTo>
                  <a:lnTo>
                    <a:pt x="584188" y="978091"/>
                  </a:lnTo>
                  <a:lnTo>
                    <a:pt x="583629" y="978758"/>
                  </a:lnTo>
                  <a:lnTo>
                    <a:pt x="583138" y="979379"/>
                  </a:lnTo>
                  <a:lnTo>
                    <a:pt x="582658" y="979973"/>
                  </a:lnTo>
                  <a:lnTo>
                    <a:pt x="582091" y="980635"/>
                  </a:lnTo>
                  <a:lnTo>
                    <a:pt x="581679" y="980923"/>
                  </a:lnTo>
                  <a:lnTo>
                    <a:pt x="581358" y="981165"/>
                  </a:lnTo>
                  <a:lnTo>
                    <a:pt x="580768" y="981553"/>
                  </a:lnTo>
                  <a:lnTo>
                    <a:pt x="580209" y="981823"/>
                  </a:lnTo>
                  <a:lnTo>
                    <a:pt x="579627" y="982179"/>
                  </a:lnTo>
                  <a:lnTo>
                    <a:pt x="579105" y="982457"/>
                  </a:lnTo>
                  <a:lnTo>
                    <a:pt x="578338" y="982859"/>
                  </a:lnTo>
                  <a:lnTo>
                    <a:pt x="577741" y="983147"/>
                  </a:lnTo>
                  <a:lnTo>
                    <a:pt x="577091" y="983485"/>
                  </a:lnTo>
                  <a:lnTo>
                    <a:pt x="576464" y="983791"/>
                  </a:lnTo>
                  <a:lnTo>
                    <a:pt x="576003" y="984070"/>
                  </a:lnTo>
                  <a:lnTo>
                    <a:pt x="575028" y="984773"/>
                  </a:lnTo>
                  <a:lnTo>
                    <a:pt x="574706" y="985166"/>
                  </a:lnTo>
                  <a:lnTo>
                    <a:pt x="574427" y="985445"/>
                  </a:lnTo>
                  <a:lnTo>
                    <a:pt x="573675" y="986253"/>
                  </a:lnTo>
                  <a:lnTo>
                    <a:pt x="573422" y="986724"/>
                  </a:lnTo>
                  <a:lnTo>
                    <a:pt x="573319" y="986929"/>
                  </a:lnTo>
                  <a:lnTo>
                    <a:pt x="573236" y="987336"/>
                  </a:lnTo>
                  <a:lnTo>
                    <a:pt x="573142" y="987701"/>
                  </a:lnTo>
                  <a:lnTo>
                    <a:pt x="573100" y="988318"/>
                  </a:lnTo>
                  <a:lnTo>
                    <a:pt x="573074" y="989113"/>
                  </a:lnTo>
                  <a:lnTo>
                    <a:pt x="573017" y="989743"/>
                  </a:lnTo>
                  <a:lnTo>
                    <a:pt x="572892" y="990497"/>
                  </a:lnTo>
                  <a:lnTo>
                    <a:pt x="572605" y="991182"/>
                  </a:lnTo>
                  <a:lnTo>
                    <a:pt x="572201" y="991904"/>
                  </a:lnTo>
                  <a:lnTo>
                    <a:pt x="571653" y="992721"/>
                  </a:lnTo>
                  <a:lnTo>
                    <a:pt x="571233" y="993439"/>
                  </a:lnTo>
                  <a:lnTo>
                    <a:pt x="570901" y="994092"/>
                  </a:lnTo>
                  <a:lnTo>
                    <a:pt x="570693" y="994626"/>
                  </a:lnTo>
                  <a:lnTo>
                    <a:pt x="570477" y="995298"/>
                  </a:lnTo>
                  <a:lnTo>
                    <a:pt x="570402" y="995645"/>
                  </a:lnTo>
                  <a:lnTo>
                    <a:pt x="570406" y="996828"/>
                  </a:lnTo>
                  <a:lnTo>
                    <a:pt x="570209" y="997655"/>
                  </a:lnTo>
                  <a:lnTo>
                    <a:pt x="570081" y="998445"/>
                  </a:lnTo>
                  <a:lnTo>
                    <a:pt x="569933" y="999244"/>
                  </a:lnTo>
                  <a:lnTo>
                    <a:pt x="569888" y="999875"/>
                  </a:lnTo>
                  <a:lnTo>
                    <a:pt x="569888" y="1000971"/>
                  </a:lnTo>
                  <a:lnTo>
                    <a:pt x="569960" y="1001510"/>
                  </a:lnTo>
                  <a:lnTo>
                    <a:pt x="570035" y="1002045"/>
                  </a:lnTo>
                  <a:lnTo>
                    <a:pt x="570168" y="1002771"/>
                  </a:lnTo>
                  <a:lnTo>
                    <a:pt x="570326" y="1003844"/>
                  </a:lnTo>
                  <a:lnTo>
                    <a:pt x="570470" y="1004635"/>
                  </a:lnTo>
                  <a:lnTo>
                    <a:pt x="570440" y="1005146"/>
                  </a:lnTo>
                  <a:lnTo>
                    <a:pt x="570417" y="1005672"/>
                  </a:lnTo>
                  <a:lnTo>
                    <a:pt x="570444" y="1006101"/>
                  </a:lnTo>
                  <a:lnTo>
                    <a:pt x="570444" y="1006686"/>
                  </a:lnTo>
                  <a:lnTo>
                    <a:pt x="570394" y="1008198"/>
                  </a:lnTo>
                  <a:lnTo>
                    <a:pt x="570368" y="1008796"/>
                  </a:lnTo>
                  <a:lnTo>
                    <a:pt x="570319" y="1009312"/>
                  </a:lnTo>
                  <a:lnTo>
                    <a:pt x="570368" y="1009787"/>
                  </a:lnTo>
                  <a:lnTo>
                    <a:pt x="570417" y="1010340"/>
                  </a:lnTo>
                  <a:lnTo>
                    <a:pt x="570485" y="1010797"/>
                  </a:lnTo>
                  <a:lnTo>
                    <a:pt x="570587" y="1011176"/>
                  </a:lnTo>
                  <a:lnTo>
                    <a:pt x="570776" y="1011578"/>
                  </a:lnTo>
                  <a:lnTo>
                    <a:pt x="571109" y="1012167"/>
                  </a:lnTo>
                  <a:lnTo>
                    <a:pt x="571335" y="1012624"/>
                  </a:lnTo>
                  <a:lnTo>
                    <a:pt x="571566" y="1013140"/>
                  </a:lnTo>
                  <a:lnTo>
                    <a:pt x="571815" y="1013835"/>
                  </a:lnTo>
                  <a:lnTo>
                    <a:pt x="572019" y="1014474"/>
                  </a:lnTo>
                  <a:lnTo>
                    <a:pt x="572257" y="1015749"/>
                  </a:lnTo>
                  <a:lnTo>
                    <a:pt x="572428" y="1016379"/>
                  </a:lnTo>
                  <a:lnTo>
                    <a:pt x="572681" y="1017165"/>
                  </a:lnTo>
                  <a:lnTo>
                    <a:pt x="572772" y="1017878"/>
                  </a:lnTo>
                  <a:lnTo>
                    <a:pt x="572862" y="1018737"/>
                  </a:lnTo>
                  <a:lnTo>
                    <a:pt x="572772" y="1019522"/>
                  </a:lnTo>
                  <a:lnTo>
                    <a:pt x="572677" y="1020121"/>
                  </a:lnTo>
                  <a:lnTo>
                    <a:pt x="572480" y="1020651"/>
                  </a:lnTo>
                  <a:lnTo>
                    <a:pt x="572272" y="1021094"/>
                  </a:lnTo>
                  <a:lnTo>
                    <a:pt x="572019" y="1021784"/>
                  </a:lnTo>
                  <a:lnTo>
                    <a:pt x="571762" y="1022405"/>
                  </a:lnTo>
                  <a:lnTo>
                    <a:pt x="571400" y="1023465"/>
                  </a:lnTo>
                  <a:lnTo>
                    <a:pt x="571279" y="1023967"/>
                  </a:lnTo>
                  <a:lnTo>
                    <a:pt x="571180" y="1024424"/>
                  </a:lnTo>
                  <a:lnTo>
                    <a:pt x="571063" y="1025018"/>
                  </a:lnTo>
                  <a:lnTo>
                    <a:pt x="571014" y="1025712"/>
                  </a:lnTo>
                  <a:lnTo>
                    <a:pt x="570991" y="1026324"/>
                  </a:lnTo>
                  <a:lnTo>
                    <a:pt x="571014" y="1026968"/>
                  </a:lnTo>
                  <a:lnTo>
                    <a:pt x="571127" y="1027617"/>
                  </a:lnTo>
                  <a:lnTo>
                    <a:pt x="571260" y="1028033"/>
                  </a:lnTo>
                  <a:lnTo>
                    <a:pt x="571426" y="1028467"/>
                  </a:lnTo>
                  <a:lnTo>
                    <a:pt x="571687" y="1029061"/>
                  </a:lnTo>
                  <a:lnTo>
                    <a:pt x="571974" y="1029769"/>
                  </a:lnTo>
                  <a:lnTo>
                    <a:pt x="572280" y="1030477"/>
                  </a:lnTo>
                  <a:lnTo>
                    <a:pt x="572511" y="1030970"/>
                  </a:lnTo>
                  <a:lnTo>
                    <a:pt x="572855" y="1031519"/>
                  </a:lnTo>
                  <a:lnTo>
                    <a:pt x="573251" y="1032026"/>
                  </a:lnTo>
                  <a:lnTo>
                    <a:pt x="573864" y="1032569"/>
                  </a:lnTo>
                  <a:lnTo>
                    <a:pt x="575062" y="1033565"/>
                  </a:lnTo>
                  <a:lnTo>
                    <a:pt x="575836" y="1034145"/>
                  </a:lnTo>
                  <a:lnTo>
                    <a:pt x="576808" y="1034694"/>
                  </a:lnTo>
                  <a:lnTo>
                    <a:pt x="577488" y="1035082"/>
                  </a:lnTo>
                  <a:lnTo>
                    <a:pt x="578342" y="1035415"/>
                  </a:lnTo>
                  <a:lnTo>
                    <a:pt x="579098" y="1035648"/>
                  </a:lnTo>
                  <a:lnTo>
                    <a:pt x="579805" y="1035927"/>
                  </a:lnTo>
                  <a:lnTo>
                    <a:pt x="580693" y="1036146"/>
                  </a:lnTo>
                  <a:lnTo>
                    <a:pt x="581543" y="1036361"/>
                  </a:lnTo>
                  <a:lnTo>
                    <a:pt x="582155" y="1036548"/>
                  </a:lnTo>
                  <a:lnTo>
                    <a:pt x="583062" y="1036804"/>
                  </a:lnTo>
                  <a:lnTo>
                    <a:pt x="583837" y="1037028"/>
                  </a:lnTo>
                  <a:lnTo>
                    <a:pt x="584441" y="1037151"/>
                  </a:lnTo>
                  <a:lnTo>
                    <a:pt x="585178" y="1037266"/>
                  </a:lnTo>
                  <a:lnTo>
                    <a:pt x="586033" y="1037293"/>
                  </a:lnTo>
                  <a:lnTo>
                    <a:pt x="586622" y="1037343"/>
                  </a:lnTo>
                  <a:lnTo>
                    <a:pt x="587442" y="1037339"/>
                  </a:lnTo>
                  <a:lnTo>
                    <a:pt x="588463" y="1037393"/>
                  </a:lnTo>
                  <a:lnTo>
                    <a:pt x="589392" y="1037467"/>
                  </a:lnTo>
                  <a:lnTo>
                    <a:pt x="590224" y="1037489"/>
                  </a:lnTo>
                  <a:lnTo>
                    <a:pt x="591323" y="1037435"/>
                  </a:lnTo>
                  <a:lnTo>
                    <a:pt x="592393" y="1037544"/>
                  </a:lnTo>
                  <a:lnTo>
                    <a:pt x="593168" y="1037658"/>
                  </a:lnTo>
                  <a:lnTo>
                    <a:pt x="594037" y="1037905"/>
                  </a:lnTo>
                  <a:lnTo>
                    <a:pt x="595284" y="1038590"/>
                  </a:lnTo>
                  <a:lnTo>
                    <a:pt x="595843" y="1039056"/>
                  </a:lnTo>
                  <a:lnTo>
                    <a:pt x="596221" y="1039436"/>
                  </a:lnTo>
                  <a:lnTo>
                    <a:pt x="596618" y="1039956"/>
                  </a:lnTo>
                  <a:lnTo>
                    <a:pt x="597053" y="1040664"/>
                  </a:lnTo>
                  <a:lnTo>
                    <a:pt x="597563" y="1041455"/>
                  </a:lnTo>
                  <a:lnTo>
                    <a:pt x="598020" y="1042117"/>
                  </a:lnTo>
                  <a:lnTo>
                    <a:pt x="598572" y="1042880"/>
                  </a:lnTo>
                  <a:lnTo>
                    <a:pt x="598924" y="1043406"/>
                  </a:lnTo>
                  <a:lnTo>
                    <a:pt x="599521" y="1044132"/>
                  </a:lnTo>
                  <a:lnTo>
                    <a:pt x="599993" y="1044817"/>
                  </a:lnTo>
                  <a:lnTo>
                    <a:pt x="600484" y="1045434"/>
                  </a:lnTo>
                  <a:lnTo>
                    <a:pt x="600972" y="1045991"/>
                  </a:lnTo>
                  <a:lnTo>
                    <a:pt x="601497" y="1046498"/>
                  </a:lnTo>
                  <a:lnTo>
                    <a:pt x="601777" y="1046827"/>
                  </a:lnTo>
                  <a:lnTo>
                    <a:pt x="602483" y="1047485"/>
                  </a:lnTo>
                  <a:lnTo>
                    <a:pt x="603122" y="1047919"/>
                  </a:lnTo>
                  <a:lnTo>
                    <a:pt x="603534" y="1048285"/>
                  </a:lnTo>
                  <a:lnTo>
                    <a:pt x="604139" y="1048687"/>
                  </a:lnTo>
                  <a:lnTo>
                    <a:pt x="604940" y="1049299"/>
                  </a:lnTo>
                  <a:lnTo>
                    <a:pt x="605477" y="1049701"/>
                  </a:lnTo>
                  <a:lnTo>
                    <a:pt x="606028" y="1050172"/>
                  </a:lnTo>
                  <a:lnTo>
                    <a:pt x="606788" y="1050989"/>
                  </a:lnTo>
                  <a:lnTo>
                    <a:pt x="607117" y="1051775"/>
                  </a:lnTo>
                  <a:lnTo>
                    <a:pt x="607117" y="1052305"/>
                  </a:lnTo>
                  <a:lnTo>
                    <a:pt x="607207" y="1052945"/>
                  </a:lnTo>
                  <a:lnTo>
                    <a:pt x="607340" y="1053374"/>
                  </a:lnTo>
                  <a:lnTo>
                    <a:pt x="607525" y="1053676"/>
                  </a:lnTo>
                  <a:lnTo>
                    <a:pt x="607755" y="1053872"/>
                  </a:lnTo>
                  <a:lnTo>
                    <a:pt x="608009" y="1054009"/>
                  </a:lnTo>
                  <a:lnTo>
                    <a:pt x="608526" y="1054187"/>
                  </a:lnTo>
                  <a:lnTo>
                    <a:pt x="610117" y="1055014"/>
                  </a:lnTo>
                  <a:lnTo>
                    <a:pt x="610915" y="1055686"/>
                  </a:lnTo>
                  <a:lnTo>
                    <a:pt x="611470" y="1056325"/>
                  </a:lnTo>
                  <a:lnTo>
                    <a:pt x="611988" y="1056792"/>
                  </a:lnTo>
                  <a:lnTo>
                    <a:pt x="612302" y="1057088"/>
                  </a:lnTo>
                  <a:lnTo>
                    <a:pt x="612442" y="1057157"/>
                  </a:lnTo>
                  <a:lnTo>
                    <a:pt x="612895" y="1057285"/>
                  </a:lnTo>
                  <a:lnTo>
                    <a:pt x="612948" y="1057413"/>
                  </a:lnTo>
                  <a:lnTo>
                    <a:pt x="612974" y="1057755"/>
                  </a:lnTo>
                  <a:lnTo>
                    <a:pt x="613054" y="1058094"/>
                  </a:lnTo>
                  <a:lnTo>
                    <a:pt x="613107" y="1058253"/>
                  </a:lnTo>
                  <a:lnTo>
                    <a:pt x="613133" y="1058381"/>
                  </a:lnTo>
                  <a:lnTo>
                    <a:pt x="613182" y="1058564"/>
                  </a:lnTo>
                  <a:lnTo>
                    <a:pt x="613235" y="1058697"/>
                  </a:lnTo>
                  <a:lnTo>
                    <a:pt x="613553" y="1059926"/>
                  </a:lnTo>
                  <a:lnTo>
                    <a:pt x="613553" y="1060058"/>
                  </a:lnTo>
                  <a:lnTo>
                    <a:pt x="613579" y="1060319"/>
                  </a:lnTo>
                  <a:lnTo>
                    <a:pt x="613685" y="1060789"/>
                  </a:lnTo>
                  <a:lnTo>
                    <a:pt x="613787" y="1061049"/>
                  </a:lnTo>
                  <a:lnTo>
                    <a:pt x="613866" y="1061182"/>
                  </a:lnTo>
                  <a:lnTo>
                    <a:pt x="613919" y="1061365"/>
                  </a:lnTo>
                  <a:lnTo>
                    <a:pt x="614078" y="1061785"/>
                  </a:lnTo>
                  <a:lnTo>
                    <a:pt x="614055" y="1061982"/>
                  </a:lnTo>
                  <a:lnTo>
                    <a:pt x="614150" y="1062502"/>
                  </a:lnTo>
                  <a:lnTo>
                    <a:pt x="614210" y="1062831"/>
                  </a:lnTo>
                  <a:lnTo>
                    <a:pt x="614384" y="1063681"/>
                  </a:lnTo>
                  <a:lnTo>
                    <a:pt x="614429" y="1063978"/>
                  </a:lnTo>
                  <a:lnTo>
                    <a:pt x="614524" y="1064216"/>
                  </a:lnTo>
                  <a:lnTo>
                    <a:pt x="614577" y="1064426"/>
                  </a:lnTo>
                  <a:lnTo>
                    <a:pt x="614550" y="1064846"/>
                  </a:lnTo>
                  <a:lnTo>
                    <a:pt x="614513" y="1065070"/>
                  </a:lnTo>
                  <a:lnTo>
                    <a:pt x="561465" y="1055648"/>
                  </a:lnTo>
                  <a:lnTo>
                    <a:pt x="560160" y="1062822"/>
                  </a:lnTo>
                  <a:lnTo>
                    <a:pt x="558932" y="1062804"/>
                  </a:lnTo>
                  <a:lnTo>
                    <a:pt x="558751" y="1062726"/>
                  </a:lnTo>
                  <a:lnTo>
                    <a:pt x="558520" y="1062644"/>
                  </a:lnTo>
                  <a:lnTo>
                    <a:pt x="558339" y="1062534"/>
                  </a:lnTo>
                  <a:lnTo>
                    <a:pt x="558131" y="1062429"/>
                  </a:lnTo>
                  <a:lnTo>
                    <a:pt x="557896" y="1062347"/>
                  </a:lnTo>
                  <a:lnTo>
                    <a:pt x="557560" y="1062292"/>
                  </a:lnTo>
                  <a:lnTo>
                    <a:pt x="557428" y="1062265"/>
                  </a:lnTo>
                  <a:lnTo>
                    <a:pt x="557299" y="1062183"/>
                  </a:lnTo>
                  <a:lnTo>
                    <a:pt x="557092" y="1062077"/>
                  </a:lnTo>
                  <a:lnTo>
                    <a:pt x="556887" y="1061940"/>
                  </a:lnTo>
                  <a:lnTo>
                    <a:pt x="556680" y="1061835"/>
                  </a:lnTo>
                  <a:lnTo>
                    <a:pt x="556498" y="1061703"/>
                  </a:lnTo>
                  <a:lnTo>
                    <a:pt x="556060" y="1061410"/>
                  </a:lnTo>
                  <a:lnTo>
                    <a:pt x="555905" y="1061251"/>
                  </a:lnTo>
                  <a:lnTo>
                    <a:pt x="555648" y="1060935"/>
                  </a:lnTo>
                  <a:lnTo>
                    <a:pt x="555546" y="1060775"/>
                  </a:lnTo>
                  <a:lnTo>
                    <a:pt x="555470" y="1060565"/>
                  </a:lnTo>
                  <a:lnTo>
                    <a:pt x="555368" y="1060355"/>
                  </a:lnTo>
                  <a:lnTo>
                    <a:pt x="555270" y="1060117"/>
                  </a:lnTo>
                  <a:lnTo>
                    <a:pt x="555194" y="1059880"/>
                  </a:lnTo>
                  <a:lnTo>
                    <a:pt x="554990" y="1059355"/>
                  </a:lnTo>
                  <a:lnTo>
                    <a:pt x="554892" y="1059117"/>
                  </a:lnTo>
                  <a:lnTo>
                    <a:pt x="554817" y="1058907"/>
                  </a:lnTo>
                  <a:lnTo>
                    <a:pt x="554737" y="1058751"/>
                  </a:lnTo>
                  <a:lnTo>
                    <a:pt x="554661" y="1058619"/>
                  </a:lnTo>
                  <a:lnTo>
                    <a:pt x="554510" y="1058409"/>
                  </a:lnTo>
                  <a:lnTo>
                    <a:pt x="554329" y="1058222"/>
                  </a:lnTo>
                  <a:lnTo>
                    <a:pt x="554227" y="1058089"/>
                  </a:lnTo>
                  <a:lnTo>
                    <a:pt x="554072" y="1057957"/>
                  </a:lnTo>
                  <a:lnTo>
                    <a:pt x="553943" y="1057774"/>
                  </a:lnTo>
                  <a:lnTo>
                    <a:pt x="553762" y="1057641"/>
                  </a:lnTo>
                  <a:lnTo>
                    <a:pt x="553271" y="1057344"/>
                  </a:lnTo>
                  <a:lnTo>
                    <a:pt x="553089" y="1057267"/>
                  </a:lnTo>
                  <a:lnTo>
                    <a:pt x="552855" y="1057184"/>
                  </a:lnTo>
                  <a:lnTo>
                    <a:pt x="552598" y="1057075"/>
                  </a:lnTo>
                  <a:lnTo>
                    <a:pt x="552311" y="1056992"/>
                  </a:lnTo>
                  <a:lnTo>
                    <a:pt x="552129" y="1056915"/>
                  </a:lnTo>
                  <a:lnTo>
                    <a:pt x="551922" y="1056883"/>
                  </a:lnTo>
                  <a:lnTo>
                    <a:pt x="551793" y="1056855"/>
                  </a:lnTo>
                  <a:lnTo>
                    <a:pt x="551479" y="1056851"/>
                  </a:lnTo>
                  <a:lnTo>
                    <a:pt x="550727" y="1056737"/>
                  </a:lnTo>
                  <a:lnTo>
                    <a:pt x="550414" y="1056682"/>
                  </a:lnTo>
                  <a:lnTo>
                    <a:pt x="549764" y="1056622"/>
                  </a:lnTo>
                  <a:lnTo>
                    <a:pt x="549348" y="1056563"/>
                  </a:lnTo>
                  <a:lnTo>
                    <a:pt x="548649" y="1056348"/>
                  </a:lnTo>
                  <a:lnTo>
                    <a:pt x="548309" y="1056211"/>
                  </a:lnTo>
                  <a:lnTo>
                    <a:pt x="547972" y="1056102"/>
                  </a:lnTo>
                  <a:lnTo>
                    <a:pt x="547636" y="1055969"/>
                  </a:lnTo>
                  <a:lnTo>
                    <a:pt x="547273" y="1055805"/>
                  </a:lnTo>
                  <a:lnTo>
                    <a:pt x="546937" y="1055645"/>
                  </a:lnTo>
                  <a:lnTo>
                    <a:pt x="546601" y="1055512"/>
                  </a:lnTo>
                  <a:lnTo>
                    <a:pt x="546291" y="1055375"/>
                  </a:lnTo>
                  <a:lnTo>
                    <a:pt x="545977" y="1055266"/>
                  </a:lnTo>
                  <a:lnTo>
                    <a:pt x="545614" y="1055156"/>
                  </a:lnTo>
                  <a:lnTo>
                    <a:pt x="545225" y="1054996"/>
                  </a:lnTo>
                  <a:lnTo>
                    <a:pt x="544862" y="1054859"/>
                  </a:lnTo>
                  <a:lnTo>
                    <a:pt x="544189" y="1054539"/>
                  </a:lnTo>
                  <a:lnTo>
                    <a:pt x="543827" y="1054352"/>
                  </a:lnTo>
                  <a:lnTo>
                    <a:pt x="543052" y="1054027"/>
                  </a:lnTo>
                  <a:lnTo>
                    <a:pt x="542636" y="1053868"/>
                  </a:lnTo>
                  <a:lnTo>
                    <a:pt x="540875" y="1053109"/>
                  </a:lnTo>
                  <a:lnTo>
                    <a:pt x="540459" y="1052922"/>
                  </a:lnTo>
                  <a:lnTo>
                    <a:pt x="540044" y="1052785"/>
                  </a:lnTo>
                  <a:lnTo>
                    <a:pt x="539681" y="1052680"/>
                  </a:lnTo>
                  <a:lnTo>
                    <a:pt x="539318" y="1052620"/>
                  </a:lnTo>
                  <a:lnTo>
                    <a:pt x="538951" y="1052616"/>
                  </a:lnTo>
                  <a:lnTo>
                    <a:pt x="538014" y="1052657"/>
                  </a:lnTo>
                  <a:lnTo>
                    <a:pt x="537050" y="1052593"/>
                  </a:lnTo>
                  <a:lnTo>
                    <a:pt x="536714" y="1052561"/>
                  </a:lnTo>
                  <a:lnTo>
                    <a:pt x="536348" y="1052556"/>
                  </a:lnTo>
                  <a:lnTo>
                    <a:pt x="535932" y="1052607"/>
                  </a:lnTo>
                  <a:lnTo>
                    <a:pt x="535070" y="1052593"/>
                  </a:lnTo>
                  <a:lnTo>
                    <a:pt x="533090" y="1052675"/>
                  </a:lnTo>
                  <a:lnTo>
                    <a:pt x="532648" y="1052721"/>
                  </a:lnTo>
                  <a:lnTo>
                    <a:pt x="532175" y="1052821"/>
                  </a:lnTo>
                  <a:lnTo>
                    <a:pt x="531654" y="1052917"/>
                  </a:lnTo>
                  <a:lnTo>
                    <a:pt x="531212" y="1053068"/>
                  </a:lnTo>
                  <a:lnTo>
                    <a:pt x="530660" y="1053246"/>
                  </a:lnTo>
                  <a:lnTo>
                    <a:pt x="530112" y="1053397"/>
                  </a:lnTo>
                  <a:lnTo>
                    <a:pt x="529719" y="1053498"/>
                  </a:lnTo>
                  <a:lnTo>
                    <a:pt x="529485" y="1053548"/>
                  </a:lnTo>
                  <a:lnTo>
                    <a:pt x="529330" y="1053598"/>
                  </a:lnTo>
                  <a:lnTo>
                    <a:pt x="529092" y="1053644"/>
                  </a:lnTo>
                  <a:lnTo>
                    <a:pt x="528022" y="1053817"/>
                  </a:lnTo>
                  <a:lnTo>
                    <a:pt x="527580" y="1053863"/>
                  </a:lnTo>
                  <a:lnTo>
                    <a:pt x="527032" y="1053936"/>
                  </a:lnTo>
                  <a:lnTo>
                    <a:pt x="526537" y="1053982"/>
                  </a:lnTo>
                  <a:lnTo>
                    <a:pt x="525962" y="1054128"/>
                  </a:lnTo>
                  <a:lnTo>
                    <a:pt x="525309" y="1054279"/>
                  </a:lnTo>
                  <a:lnTo>
                    <a:pt x="524602" y="1054452"/>
                  </a:lnTo>
                  <a:lnTo>
                    <a:pt x="523975" y="1054576"/>
                  </a:lnTo>
                  <a:lnTo>
                    <a:pt x="523453" y="1054726"/>
                  </a:lnTo>
                  <a:lnTo>
                    <a:pt x="523007" y="1054800"/>
                  </a:lnTo>
                  <a:lnTo>
                    <a:pt x="522433" y="1054923"/>
                  </a:lnTo>
                  <a:lnTo>
                    <a:pt x="522172" y="1055001"/>
                  </a:lnTo>
                  <a:lnTo>
                    <a:pt x="521832" y="1055074"/>
                  </a:lnTo>
                  <a:lnTo>
                    <a:pt x="521571" y="1055097"/>
                  </a:lnTo>
                  <a:lnTo>
                    <a:pt x="521442" y="1055092"/>
                  </a:lnTo>
                  <a:lnTo>
                    <a:pt x="521310" y="1055119"/>
                  </a:lnTo>
                  <a:lnTo>
                    <a:pt x="521129" y="1055115"/>
                  </a:lnTo>
                  <a:lnTo>
                    <a:pt x="520267" y="1055156"/>
                  </a:lnTo>
                  <a:lnTo>
                    <a:pt x="520139" y="1055156"/>
                  </a:lnTo>
                  <a:lnTo>
                    <a:pt x="519799" y="1055206"/>
                  </a:lnTo>
                  <a:lnTo>
                    <a:pt x="519409" y="1055147"/>
                  </a:lnTo>
                  <a:lnTo>
                    <a:pt x="519148" y="1055065"/>
                  </a:lnTo>
                  <a:lnTo>
                    <a:pt x="518918" y="1054905"/>
                  </a:lnTo>
                  <a:lnTo>
                    <a:pt x="518582" y="1054745"/>
                  </a:lnTo>
                  <a:lnTo>
                    <a:pt x="518298" y="1054585"/>
                  </a:lnTo>
                  <a:lnTo>
                    <a:pt x="518196" y="1054425"/>
                  </a:lnTo>
                  <a:lnTo>
                    <a:pt x="517913" y="1054187"/>
                  </a:lnTo>
                  <a:lnTo>
                    <a:pt x="517886" y="1054055"/>
                  </a:lnTo>
                  <a:lnTo>
                    <a:pt x="517811" y="1053872"/>
                  </a:lnTo>
                  <a:lnTo>
                    <a:pt x="517788" y="1053635"/>
                  </a:lnTo>
                  <a:lnTo>
                    <a:pt x="517818" y="1053296"/>
                  </a:lnTo>
                  <a:lnTo>
                    <a:pt x="517795" y="1052904"/>
                  </a:lnTo>
                  <a:lnTo>
                    <a:pt x="517807" y="1052068"/>
                  </a:lnTo>
                  <a:lnTo>
                    <a:pt x="517784" y="1051857"/>
                  </a:lnTo>
                  <a:lnTo>
                    <a:pt x="517788" y="1051570"/>
                  </a:lnTo>
                  <a:lnTo>
                    <a:pt x="517818" y="1051126"/>
                  </a:lnTo>
                  <a:lnTo>
                    <a:pt x="518015" y="1050080"/>
                  </a:lnTo>
                  <a:lnTo>
                    <a:pt x="518128" y="1049299"/>
                  </a:lnTo>
                  <a:lnTo>
                    <a:pt x="518294" y="1048568"/>
                  </a:lnTo>
                  <a:lnTo>
                    <a:pt x="518351" y="1048225"/>
                  </a:lnTo>
                  <a:lnTo>
                    <a:pt x="518381" y="1047965"/>
                  </a:lnTo>
                  <a:lnTo>
                    <a:pt x="518359" y="1047810"/>
                  </a:lnTo>
                  <a:lnTo>
                    <a:pt x="518359" y="1047677"/>
                  </a:lnTo>
                  <a:lnTo>
                    <a:pt x="518309" y="1047444"/>
                  </a:lnTo>
                  <a:lnTo>
                    <a:pt x="518313" y="1047257"/>
                  </a:lnTo>
                  <a:lnTo>
                    <a:pt x="518291" y="1046969"/>
                  </a:lnTo>
                  <a:lnTo>
                    <a:pt x="518294" y="1046604"/>
                  </a:lnTo>
                  <a:lnTo>
                    <a:pt x="518272" y="1046265"/>
                  </a:lnTo>
                  <a:lnTo>
                    <a:pt x="518223" y="1046000"/>
                  </a:lnTo>
                  <a:lnTo>
                    <a:pt x="517943" y="1045608"/>
                  </a:lnTo>
                  <a:lnTo>
                    <a:pt x="517788" y="1045475"/>
                  </a:lnTo>
                  <a:lnTo>
                    <a:pt x="517633" y="1045315"/>
                  </a:lnTo>
                  <a:lnTo>
                    <a:pt x="517248" y="1045023"/>
                  </a:lnTo>
                  <a:lnTo>
                    <a:pt x="517066" y="1044863"/>
                  </a:lnTo>
                  <a:lnTo>
                    <a:pt x="516783" y="1044676"/>
                  </a:lnTo>
                  <a:lnTo>
                    <a:pt x="516446" y="1044488"/>
                  </a:lnTo>
                  <a:lnTo>
                    <a:pt x="516057" y="1044301"/>
                  </a:lnTo>
                  <a:lnTo>
                    <a:pt x="515672" y="1044086"/>
                  </a:lnTo>
                  <a:lnTo>
                    <a:pt x="515074" y="1043712"/>
                  </a:lnTo>
                  <a:lnTo>
                    <a:pt x="514715" y="1043447"/>
                  </a:lnTo>
                  <a:lnTo>
                    <a:pt x="514560" y="1043342"/>
                  </a:lnTo>
                  <a:lnTo>
                    <a:pt x="514379" y="1043232"/>
                  </a:lnTo>
                  <a:lnTo>
                    <a:pt x="514198" y="1043099"/>
                  </a:lnTo>
                  <a:lnTo>
                    <a:pt x="514016" y="1042940"/>
                  </a:lnTo>
                  <a:lnTo>
                    <a:pt x="513684" y="1042597"/>
                  </a:lnTo>
                  <a:lnTo>
                    <a:pt x="513529" y="1042414"/>
                  </a:lnTo>
                  <a:lnTo>
                    <a:pt x="513351" y="1042227"/>
                  </a:lnTo>
                  <a:lnTo>
                    <a:pt x="513245" y="1042094"/>
                  </a:lnTo>
                  <a:lnTo>
                    <a:pt x="513121" y="1041912"/>
                  </a:lnTo>
                  <a:lnTo>
                    <a:pt x="512709" y="1041409"/>
                  </a:lnTo>
                  <a:lnTo>
                    <a:pt x="512505" y="1040984"/>
                  </a:lnTo>
                  <a:lnTo>
                    <a:pt x="512403" y="1040829"/>
                  </a:lnTo>
                  <a:lnTo>
                    <a:pt x="512327" y="1040619"/>
                  </a:lnTo>
                  <a:lnTo>
                    <a:pt x="512202" y="1040409"/>
                  </a:lnTo>
                  <a:lnTo>
                    <a:pt x="512100" y="1040221"/>
                  </a:lnTo>
                  <a:lnTo>
                    <a:pt x="511998" y="1040011"/>
                  </a:lnTo>
                  <a:lnTo>
                    <a:pt x="511911" y="1038705"/>
                  </a:lnTo>
                  <a:lnTo>
                    <a:pt x="511711" y="1038047"/>
                  </a:lnTo>
                  <a:lnTo>
                    <a:pt x="511583" y="1037759"/>
                  </a:lnTo>
                  <a:lnTo>
                    <a:pt x="511431" y="1037494"/>
                  </a:lnTo>
                  <a:lnTo>
                    <a:pt x="511250" y="1037234"/>
                  </a:lnTo>
                  <a:lnTo>
                    <a:pt x="511072" y="1036941"/>
                  </a:lnTo>
                  <a:lnTo>
                    <a:pt x="510921" y="1036626"/>
                  </a:lnTo>
                  <a:lnTo>
                    <a:pt x="510717" y="1036283"/>
                  </a:lnTo>
                  <a:lnTo>
                    <a:pt x="510487" y="1035968"/>
                  </a:lnTo>
                  <a:lnTo>
                    <a:pt x="510256" y="1035676"/>
                  </a:lnTo>
                  <a:lnTo>
                    <a:pt x="510075" y="1035411"/>
                  </a:lnTo>
                  <a:lnTo>
                    <a:pt x="509950" y="1035123"/>
                  </a:lnTo>
                  <a:lnTo>
                    <a:pt x="509670" y="1034598"/>
                  </a:lnTo>
                  <a:lnTo>
                    <a:pt x="509568" y="1034360"/>
                  </a:lnTo>
                  <a:lnTo>
                    <a:pt x="509315" y="1033935"/>
                  </a:lnTo>
                  <a:lnTo>
                    <a:pt x="508982" y="1033487"/>
                  </a:lnTo>
                  <a:lnTo>
                    <a:pt x="508363" y="1032907"/>
                  </a:lnTo>
                  <a:lnTo>
                    <a:pt x="508004" y="1032615"/>
                  </a:lnTo>
                  <a:lnTo>
                    <a:pt x="507282" y="1031975"/>
                  </a:lnTo>
                  <a:lnTo>
                    <a:pt x="506972" y="1031660"/>
                  </a:lnTo>
                  <a:lnTo>
                    <a:pt x="506662" y="1031391"/>
                  </a:lnTo>
                  <a:lnTo>
                    <a:pt x="506122" y="1030888"/>
                  </a:lnTo>
                  <a:lnTo>
                    <a:pt x="505891" y="1030728"/>
                  </a:lnTo>
                  <a:lnTo>
                    <a:pt x="505426" y="1030436"/>
                  </a:lnTo>
                  <a:lnTo>
                    <a:pt x="505014" y="1030116"/>
                  </a:lnTo>
                  <a:lnTo>
                    <a:pt x="504704" y="1029851"/>
                  </a:lnTo>
                  <a:lnTo>
                    <a:pt x="504523" y="1029719"/>
                  </a:lnTo>
                  <a:lnTo>
                    <a:pt x="504009" y="1029294"/>
                  </a:lnTo>
                  <a:lnTo>
                    <a:pt x="503828" y="1029161"/>
                  </a:lnTo>
                  <a:lnTo>
                    <a:pt x="503673" y="1029079"/>
                  </a:lnTo>
                  <a:lnTo>
                    <a:pt x="503438" y="1028947"/>
                  </a:lnTo>
                  <a:lnTo>
                    <a:pt x="503257" y="1028864"/>
                  </a:lnTo>
                  <a:lnTo>
                    <a:pt x="503049" y="1028782"/>
                  </a:lnTo>
                  <a:lnTo>
                    <a:pt x="502815" y="1028755"/>
                  </a:lnTo>
                  <a:lnTo>
                    <a:pt x="502558" y="1028750"/>
                  </a:lnTo>
                  <a:lnTo>
                    <a:pt x="502271" y="1028800"/>
                  </a:lnTo>
                  <a:lnTo>
                    <a:pt x="501953" y="1028901"/>
                  </a:lnTo>
                  <a:lnTo>
                    <a:pt x="501639" y="1029056"/>
                  </a:lnTo>
                  <a:lnTo>
                    <a:pt x="501379" y="1029157"/>
                  </a:lnTo>
                  <a:lnTo>
                    <a:pt x="501118" y="1029307"/>
                  </a:lnTo>
                  <a:lnTo>
                    <a:pt x="500959" y="1029413"/>
                  </a:lnTo>
                  <a:lnTo>
                    <a:pt x="500695" y="1029540"/>
                  </a:lnTo>
                  <a:lnTo>
                    <a:pt x="499754" y="1029892"/>
                  </a:lnTo>
                  <a:lnTo>
                    <a:pt x="499051" y="1030016"/>
                  </a:lnTo>
                  <a:lnTo>
                    <a:pt x="498684" y="1030066"/>
                  </a:lnTo>
                  <a:lnTo>
                    <a:pt x="498423" y="1030111"/>
                  </a:lnTo>
                  <a:lnTo>
                    <a:pt x="497770" y="1030207"/>
                  </a:lnTo>
                  <a:lnTo>
                    <a:pt x="497429" y="1030285"/>
                  </a:lnTo>
                  <a:lnTo>
                    <a:pt x="497093" y="1030331"/>
                  </a:lnTo>
                  <a:lnTo>
                    <a:pt x="496806" y="1030354"/>
                  </a:lnTo>
                  <a:lnTo>
                    <a:pt x="496545" y="1030404"/>
                  </a:lnTo>
                  <a:lnTo>
                    <a:pt x="496152" y="1030504"/>
                  </a:lnTo>
                  <a:lnTo>
                    <a:pt x="495653" y="1030655"/>
                  </a:lnTo>
                  <a:lnTo>
                    <a:pt x="495105" y="1030778"/>
                  </a:lnTo>
                  <a:lnTo>
                    <a:pt x="494244" y="1030925"/>
                  </a:lnTo>
                  <a:lnTo>
                    <a:pt x="493669" y="1031075"/>
                  </a:lnTo>
                  <a:lnTo>
                    <a:pt x="493072" y="1031094"/>
                  </a:lnTo>
                  <a:lnTo>
                    <a:pt x="492445" y="1031085"/>
                  </a:lnTo>
                  <a:lnTo>
                    <a:pt x="491927" y="1031025"/>
                  </a:lnTo>
                  <a:lnTo>
                    <a:pt x="490990" y="1030911"/>
                  </a:lnTo>
                  <a:lnTo>
                    <a:pt x="490442" y="1030879"/>
                  </a:lnTo>
                  <a:lnTo>
                    <a:pt x="489217" y="1030861"/>
                  </a:lnTo>
                  <a:lnTo>
                    <a:pt x="488749" y="1030829"/>
                  </a:lnTo>
                  <a:lnTo>
                    <a:pt x="488306" y="1030824"/>
                  </a:lnTo>
                  <a:lnTo>
                    <a:pt x="487811" y="1030842"/>
                  </a:lnTo>
                  <a:lnTo>
                    <a:pt x="487135" y="1030783"/>
                  </a:lnTo>
                  <a:lnTo>
                    <a:pt x="486122" y="1030746"/>
                  </a:lnTo>
                  <a:lnTo>
                    <a:pt x="485313" y="1030788"/>
                  </a:lnTo>
                  <a:lnTo>
                    <a:pt x="484973" y="1030756"/>
                  </a:lnTo>
                  <a:lnTo>
                    <a:pt x="484716" y="1030701"/>
                  </a:lnTo>
                  <a:lnTo>
                    <a:pt x="484455" y="1030673"/>
                  </a:lnTo>
                  <a:lnTo>
                    <a:pt x="483753" y="1030582"/>
                  </a:lnTo>
                  <a:lnTo>
                    <a:pt x="483439" y="1030582"/>
                  </a:lnTo>
                  <a:lnTo>
                    <a:pt x="483178" y="1030628"/>
                  </a:lnTo>
                  <a:lnTo>
                    <a:pt x="482812" y="1030756"/>
                  </a:lnTo>
                  <a:lnTo>
                    <a:pt x="482290" y="1030957"/>
                  </a:lnTo>
                  <a:lnTo>
                    <a:pt x="481738" y="1031107"/>
                  </a:lnTo>
                  <a:lnTo>
                    <a:pt x="481428" y="1031158"/>
                  </a:lnTo>
                  <a:lnTo>
                    <a:pt x="481217" y="1031258"/>
                  </a:lnTo>
                  <a:lnTo>
                    <a:pt x="481084" y="1031336"/>
                  </a:lnTo>
                  <a:lnTo>
                    <a:pt x="480877" y="1031436"/>
                  </a:lnTo>
                  <a:lnTo>
                    <a:pt x="480589" y="1031592"/>
                  </a:lnTo>
                  <a:lnTo>
                    <a:pt x="480298" y="1031720"/>
                  </a:lnTo>
                  <a:lnTo>
                    <a:pt x="479830" y="1031898"/>
                  </a:lnTo>
                  <a:lnTo>
                    <a:pt x="479357" y="1032048"/>
                  </a:lnTo>
                  <a:lnTo>
                    <a:pt x="479225" y="1032204"/>
                  </a:lnTo>
                  <a:lnTo>
                    <a:pt x="478568" y="1032638"/>
                  </a:lnTo>
                  <a:lnTo>
                    <a:pt x="478386" y="1032715"/>
                  </a:lnTo>
                  <a:lnTo>
                    <a:pt x="478069" y="1033026"/>
                  </a:lnTo>
                  <a:lnTo>
                    <a:pt x="477672" y="1033360"/>
                  </a:lnTo>
                  <a:lnTo>
                    <a:pt x="477332" y="1033538"/>
                  </a:lnTo>
                  <a:lnTo>
                    <a:pt x="477150" y="1033561"/>
                  </a:lnTo>
                  <a:lnTo>
                    <a:pt x="476916" y="1033611"/>
                  </a:lnTo>
                  <a:lnTo>
                    <a:pt x="476629" y="1033606"/>
                  </a:lnTo>
                  <a:lnTo>
                    <a:pt x="476342" y="1033629"/>
                  </a:lnTo>
                  <a:lnTo>
                    <a:pt x="476054" y="1033629"/>
                  </a:lnTo>
                  <a:lnTo>
                    <a:pt x="475797" y="1033570"/>
                  </a:lnTo>
                  <a:lnTo>
                    <a:pt x="475616" y="1033492"/>
                  </a:lnTo>
                  <a:lnTo>
                    <a:pt x="475200" y="1033250"/>
                  </a:lnTo>
                  <a:lnTo>
                    <a:pt x="474452" y="1032798"/>
                  </a:lnTo>
                  <a:lnTo>
                    <a:pt x="474350" y="1032665"/>
                  </a:lnTo>
                  <a:lnTo>
                    <a:pt x="474142" y="1032450"/>
                  </a:lnTo>
                  <a:lnTo>
                    <a:pt x="473859" y="1032186"/>
                  </a:lnTo>
                  <a:lnTo>
                    <a:pt x="473190" y="1031656"/>
                  </a:lnTo>
                  <a:lnTo>
                    <a:pt x="472906" y="1031441"/>
                  </a:lnTo>
                  <a:lnTo>
                    <a:pt x="472676" y="1031231"/>
                  </a:lnTo>
                  <a:lnTo>
                    <a:pt x="471568" y="1030093"/>
                  </a:lnTo>
                  <a:lnTo>
                    <a:pt x="471104" y="1029668"/>
                  </a:lnTo>
                  <a:lnTo>
                    <a:pt x="470900" y="1029536"/>
                  </a:lnTo>
                  <a:lnTo>
                    <a:pt x="470563" y="1029294"/>
                  </a:lnTo>
                  <a:lnTo>
                    <a:pt x="470178" y="1029001"/>
                  </a:lnTo>
                  <a:lnTo>
                    <a:pt x="469970" y="1028869"/>
                  </a:lnTo>
                  <a:lnTo>
                    <a:pt x="469788" y="1028759"/>
                  </a:lnTo>
                  <a:lnTo>
                    <a:pt x="469633" y="1028682"/>
                  </a:lnTo>
                  <a:lnTo>
                    <a:pt x="469478" y="1028654"/>
                  </a:lnTo>
                  <a:lnTo>
                    <a:pt x="469324" y="1028599"/>
                  </a:lnTo>
                  <a:lnTo>
                    <a:pt x="469191" y="1028572"/>
                  </a:lnTo>
                  <a:lnTo>
                    <a:pt x="469116" y="1028439"/>
                  </a:lnTo>
                  <a:lnTo>
                    <a:pt x="468908" y="1028280"/>
                  </a:lnTo>
                  <a:lnTo>
                    <a:pt x="468651" y="1028147"/>
                  </a:lnTo>
                  <a:lnTo>
                    <a:pt x="468341" y="1027960"/>
                  </a:lnTo>
                  <a:lnTo>
                    <a:pt x="468186" y="1027827"/>
                  </a:lnTo>
                  <a:lnTo>
                    <a:pt x="467952" y="1027690"/>
                  </a:lnTo>
                  <a:lnTo>
                    <a:pt x="467642" y="1027530"/>
                  </a:lnTo>
                  <a:lnTo>
                    <a:pt x="467332" y="1027421"/>
                  </a:lnTo>
                  <a:lnTo>
                    <a:pt x="467071" y="1027316"/>
                  </a:lnTo>
                  <a:lnTo>
                    <a:pt x="466841" y="1027233"/>
                  </a:lnTo>
                  <a:lnTo>
                    <a:pt x="466659" y="1027151"/>
                  </a:lnTo>
                  <a:lnTo>
                    <a:pt x="466451" y="1027074"/>
                  </a:lnTo>
                  <a:lnTo>
                    <a:pt x="466141" y="1026909"/>
                  </a:lnTo>
                  <a:lnTo>
                    <a:pt x="465960" y="1026804"/>
                  </a:lnTo>
                  <a:lnTo>
                    <a:pt x="465752" y="1026694"/>
                  </a:lnTo>
                  <a:lnTo>
                    <a:pt x="465571" y="1026617"/>
                  </a:lnTo>
                  <a:lnTo>
                    <a:pt x="465363" y="1026507"/>
                  </a:lnTo>
                  <a:lnTo>
                    <a:pt x="465155" y="1026375"/>
                  </a:lnTo>
                  <a:lnTo>
                    <a:pt x="464925" y="1026292"/>
                  </a:lnTo>
                  <a:lnTo>
                    <a:pt x="464743" y="1026238"/>
                  </a:lnTo>
                  <a:lnTo>
                    <a:pt x="464199" y="1025995"/>
                  </a:lnTo>
                  <a:lnTo>
                    <a:pt x="463991" y="1025941"/>
                  </a:lnTo>
                  <a:lnTo>
                    <a:pt x="463907" y="1025356"/>
                  </a:lnTo>
                  <a:lnTo>
                    <a:pt x="463041" y="1023177"/>
                  </a:lnTo>
                  <a:lnTo>
                    <a:pt x="461477" y="1020395"/>
                  </a:lnTo>
                  <a:lnTo>
                    <a:pt x="460335" y="1018933"/>
                  </a:lnTo>
                  <a:lnTo>
                    <a:pt x="458423" y="1016996"/>
                  </a:lnTo>
                  <a:lnTo>
                    <a:pt x="453506" y="1012638"/>
                  </a:lnTo>
                  <a:lnTo>
                    <a:pt x="452101" y="1011560"/>
                  </a:lnTo>
                  <a:lnTo>
                    <a:pt x="451522" y="1011222"/>
                  </a:lnTo>
                  <a:lnTo>
                    <a:pt x="450751" y="1010747"/>
                  </a:lnTo>
                  <a:lnTo>
                    <a:pt x="449070" y="1010254"/>
                  </a:lnTo>
                  <a:lnTo>
                    <a:pt x="448030" y="1010167"/>
                  </a:lnTo>
                  <a:lnTo>
                    <a:pt x="446987" y="1010277"/>
                  </a:lnTo>
                  <a:lnTo>
                    <a:pt x="444954" y="1011081"/>
                  </a:lnTo>
                  <a:lnTo>
                    <a:pt x="443371" y="1012100"/>
                  </a:lnTo>
                  <a:lnTo>
                    <a:pt x="442177" y="1013379"/>
                  </a:lnTo>
                  <a:lnTo>
                    <a:pt x="441837" y="1014027"/>
                  </a:lnTo>
                  <a:lnTo>
                    <a:pt x="441402" y="1016051"/>
                  </a:lnTo>
                  <a:lnTo>
                    <a:pt x="441379" y="1017225"/>
                  </a:lnTo>
                  <a:lnTo>
                    <a:pt x="441674" y="1018609"/>
                  </a:lnTo>
                  <a:lnTo>
                    <a:pt x="442471" y="1021049"/>
                  </a:lnTo>
                  <a:lnTo>
                    <a:pt x="444070" y="1025270"/>
                  </a:lnTo>
                  <a:lnTo>
                    <a:pt x="445192" y="1027650"/>
                  </a:lnTo>
                  <a:lnTo>
                    <a:pt x="445430" y="1028700"/>
                  </a:lnTo>
                  <a:lnTo>
                    <a:pt x="445559" y="1028833"/>
                  </a:lnTo>
                  <a:lnTo>
                    <a:pt x="445971" y="1030870"/>
                  </a:lnTo>
                  <a:lnTo>
                    <a:pt x="446496" y="1032716"/>
                  </a:lnTo>
                  <a:lnTo>
                    <a:pt x="446961" y="1034968"/>
                  </a:lnTo>
                  <a:lnTo>
                    <a:pt x="447252" y="1036905"/>
                  </a:lnTo>
                  <a:lnTo>
                    <a:pt x="447282" y="1038769"/>
                  </a:lnTo>
                  <a:lnTo>
                    <a:pt x="446905" y="1040108"/>
                  </a:lnTo>
                  <a:lnTo>
                    <a:pt x="445914" y="1041305"/>
                  </a:lnTo>
                  <a:lnTo>
                    <a:pt x="444921" y="1041867"/>
                  </a:lnTo>
                  <a:lnTo>
                    <a:pt x="443843" y="1042291"/>
                  </a:lnTo>
                  <a:lnTo>
                    <a:pt x="442823" y="1041940"/>
                  </a:lnTo>
                  <a:lnTo>
                    <a:pt x="442362" y="1041661"/>
                  </a:lnTo>
                  <a:lnTo>
                    <a:pt x="441659" y="1040994"/>
                  </a:lnTo>
                  <a:lnTo>
                    <a:pt x="440707" y="1039989"/>
                  </a:lnTo>
                  <a:lnTo>
                    <a:pt x="438995" y="1037796"/>
                  </a:lnTo>
                  <a:lnTo>
                    <a:pt x="436376" y="1035512"/>
                  </a:lnTo>
                  <a:lnTo>
                    <a:pt x="433296" y="1033616"/>
                  </a:lnTo>
                  <a:lnTo>
                    <a:pt x="431164" y="1032789"/>
                  </a:lnTo>
                  <a:lnTo>
                    <a:pt x="428511" y="1032209"/>
                  </a:lnTo>
                  <a:lnTo>
                    <a:pt x="427155" y="1031720"/>
                  </a:lnTo>
                  <a:lnTo>
                    <a:pt x="425409" y="1031359"/>
                  </a:lnTo>
                  <a:lnTo>
                    <a:pt x="424634" y="1031012"/>
                  </a:lnTo>
                  <a:lnTo>
                    <a:pt x="423293" y="1029742"/>
                  </a:lnTo>
                  <a:lnTo>
                    <a:pt x="422839" y="1028820"/>
                  </a:lnTo>
                  <a:lnTo>
                    <a:pt x="423436" y="1027280"/>
                  </a:lnTo>
                  <a:lnTo>
                    <a:pt x="426176" y="1025274"/>
                  </a:lnTo>
                  <a:lnTo>
                    <a:pt x="428919" y="1023187"/>
                  </a:lnTo>
                  <a:lnTo>
                    <a:pt x="432018" y="1021094"/>
                  </a:lnTo>
                  <a:lnTo>
                    <a:pt x="434256" y="1019349"/>
                  </a:lnTo>
                  <a:lnTo>
                    <a:pt x="435132" y="1017294"/>
                  </a:lnTo>
                  <a:lnTo>
                    <a:pt x="435347" y="1016508"/>
                  </a:lnTo>
                  <a:lnTo>
                    <a:pt x="435162" y="1015983"/>
                  </a:lnTo>
                  <a:lnTo>
                    <a:pt x="434777" y="1015649"/>
                  </a:lnTo>
                  <a:lnTo>
                    <a:pt x="433617" y="1015165"/>
                  </a:lnTo>
                  <a:lnTo>
                    <a:pt x="433107" y="1014763"/>
                  </a:lnTo>
                  <a:lnTo>
                    <a:pt x="432846" y="1014758"/>
                  </a:lnTo>
                  <a:lnTo>
                    <a:pt x="430303" y="1015160"/>
                  </a:lnTo>
                  <a:lnTo>
                    <a:pt x="429717" y="1015151"/>
                  </a:lnTo>
                  <a:lnTo>
                    <a:pt x="427952" y="1015503"/>
                  </a:lnTo>
                  <a:lnTo>
                    <a:pt x="427434" y="1015430"/>
                  </a:lnTo>
                  <a:lnTo>
                    <a:pt x="426323" y="1015731"/>
                  </a:lnTo>
                  <a:lnTo>
                    <a:pt x="425276" y="1015910"/>
                  </a:lnTo>
                  <a:lnTo>
                    <a:pt x="424955" y="1015837"/>
                  </a:lnTo>
                  <a:lnTo>
                    <a:pt x="423844" y="1016006"/>
                  </a:lnTo>
                  <a:lnTo>
                    <a:pt x="422272" y="1016435"/>
                  </a:lnTo>
                  <a:lnTo>
                    <a:pt x="418689" y="1016883"/>
                  </a:lnTo>
                  <a:lnTo>
                    <a:pt x="414914" y="1016869"/>
                  </a:lnTo>
                  <a:lnTo>
                    <a:pt x="413040" y="1016435"/>
                  </a:lnTo>
                  <a:lnTo>
                    <a:pt x="411683" y="1015882"/>
                  </a:lnTo>
                  <a:lnTo>
                    <a:pt x="410980" y="1015343"/>
                  </a:lnTo>
                  <a:lnTo>
                    <a:pt x="410451" y="1014818"/>
                  </a:lnTo>
                  <a:lnTo>
                    <a:pt x="410020" y="1014124"/>
                  </a:lnTo>
                  <a:lnTo>
                    <a:pt x="409514" y="1012817"/>
                  </a:lnTo>
                  <a:lnTo>
                    <a:pt x="409585" y="1010986"/>
                  </a:lnTo>
                  <a:lnTo>
                    <a:pt x="410402" y="1008852"/>
                  </a:lnTo>
                  <a:lnTo>
                    <a:pt x="410700" y="1007025"/>
                  </a:lnTo>
                  <a:lnTo>
                    <a:pt x="410553" y="1004732"/>
                  </a:lnTo>
                  <a:lnTo>
                    <a:pt x="410008" y="1002822"/>
                  </a:lnTo>
                  <a:lnTo>
                    <a:pt x="409820" y="1002493"/>
                  </a:lnTo>
                  <a:lnTo>
                    <a:pt x="409691" y="1002489"/>
                  </a:lnTo>
                  <a:lnTo>
                    <a:pt x="409309" y="1002023"/>
                  </a:lnTo>
                  <a:lnTo>
                    <a:pt x="407431" y="1001721"/>
                  </a:lnTo>
                  <a:lnTo>
                    <a:pt x="403357" y="1003731"/>
                  </a:lnTo>
                  <a:lnTo>
                    <a:pt x="401842" y="1004613"/>
                  </a:lnTo>
                  <a:lnTo>
                    <a:pt x="400130" y="1005431"/>
                  </a:lnTo>
                  <a:lnTo>
                    <a:pt x="398694" y="1005856"/>
                  </a:lnTo>
                  <a:lnTo>
                    <a:pt x="397190" y="1006153"/>
                  </a:lnTo>
                  <a:lnTo>
                    <a:pt x="396086" y="1006130"/>
                  </a:lnTo>
                  <a:lnTo>
                    <a:pt x="395247" y="1005783"/>
                  </a:lnTo>
                  <a:lnTo>
                    <a:pt x="394858" y="1005773"/>
                  </a:lnTo>
                  <a:close/>
                </a:path>
              </a:pathLst>
            </a:custGeom>
            <a:solidFill>
              <a:srgbClr val="FFF3C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" name="pg144"/>
            <p:cNvSpPr/>
            <p:nvPr/>
          </p:nvSpPr>
          <p:spPr>
            <a:xfrm>
              <a:off x="4327306" y="4869408"/>
              <a:ext cx="1226926" cy="1135076"/>
            </a:xfrm>
            <a:custGeom>
              <a:avLst/>
              <a:gdLst/>
              <a:ahLst/>
              <a:cxnLst/>
              <a:rect l="0" t="0" r="0" b="0"/>
              <a:pathLst>
                <a:path w="1226926" h="1135076">
                  <a:moveTo>
                    <a:pt x="0" y="379305"/>
                  </a:moveTo>
                  <a:lnTo>
                    <a:pt x="340" y="379245"/>
                  </a:lnTo>
                  <a:lnTo>
                    <a:pt x="1247" y="378853"/>
                  </a:lnTo>
                  <a:lnTo>
                    <a:pt x="3582" y="377088"/>
                  </a:lnTo>
                  <a:lnTo>
                    <a:pt x="3711" y="376696"/>
                  </a:lnTo>
                  <a:lnTo>
                    <a:pt x="4100" y="376568"/>
                  </a:lnTo>
                  <a:lnTo>
                    <a:pt x="4554" y="376240"/>
                  </a:lnTo>
                  <a:lnTo>
                    <a:pt x="5007" y="376108"/>
                  </a:lnTo>
                  <a:lnTo>
                    <a:pt x="5396" y="375848"/>
                  </a:lnTo>
                  <a:lnTo>
                    <a:pt x="12206" y="373167"/>
                  </a:lnTo>
                  <a:lnTo>
                    <a:pt x="13242" y="373098"/>
                  </a:lnTo>
                  <a:lnTo>
                    <a:pt x="14281" y="372838"/>
                  </a:lnTo>
                  <a:lnTo>
                    <a:pt x="15188" y="371858"/>
                  </a:lnTo>
                  <a:lnTo>
                    <a:pt x="15967" y="370746"/>
                  </a:lnTo>
                  <a:lnTo>
                    <a:pt x="17973" y="369245"/>
                  </a:lnTo>
                  <a:lnTo>
                    <a:pt x="18752" y="368461"/>
                  </a:lnTo>
                  <a:lnTo>
                    <a:pt x="18620" y="367809"/>
                  </a:lnTo>
                  <a:lnTo>
                    <a:pt x="18295" y="366697"/>
                  </a:lnTo>
                  <a:lnTo>
                    <a:pt x="18230" y="366044"/>
                  </a:lnTo>
                  <a:lnTo>
                    <a:pt x="17902" y="363240"/>
                  </a:lnTo>
                  <a:lnTo>
                    <a:pt x="17705" y="362784"/>
                  </a:lnTo>
                  <a:lnTo>
                    <a:pt x="17834" y="362456"/>
                  </a:lnTo>
                  <a:lnTo>
                    <a:pt x="19391" y="360888"/>
                  </a:lnTo>
                  <a:lnTo>
                    <a:pt x="19844" y="360564"/>
                  </a:lnTo>
                  <a:lnTo>
                    <a:pt x="21205" y="359976"/>
                  </a:lnTo>
                  <a:lnTo>
                    <a:pt x="23415" y="362059"/>
                  </a:lnTo>
                  <a:lnTo>
                    <a:pt x="24629" y="362752"/>
                  </a:lnTo>
                  <a:lnTo>
                    <a:pt x="26507" y="355694"/>
                  </a:lnTo>
                  <a:lnTo>
                    <a:pt x="28529" y="352585"/>
                  </a:lnTo>
                  <a:lnTo>
                    <a:pt x="33366" y="348226"/>
                  </a:lnTo>
                  <a:lnTo>
                    <a:pt x="37723" y="347255"/>
                  </a:lnTo>
                  <a:lnTo>
                    <a:pt x="43358" y="348244"/>
                  </a:lnTo>
                  <a:lnTo>
                    <a:pt x="45856" y="348969"/>
                  </a:lnTo>
                  <a:lnTo>
                    <a:pt x="51691" y="350182"/>
                  </a:lnTo>
                  <a:lnTo>
                    <a:pt x="56294" y="347492"/>
                  </a:lnTo>
                  <a:lnTo>
                    <a:pt x="64745" y="343420"/>
                  </a:lnTo>
                  <a:lnTo>
                    <a:pt x="64068" y="341916"/>
                  </a:lnTo>
                  <a:lnTo>
                    <a:pt x="63033" y="342422"/>
                  </a:lnTo>
                  <a:lnTo>
                    <a:pt x="60656" y="343835"/>
                  </a:lnTo>
                  <a:lnTo>
                    <a:pt x="58543" y="344761"/>
                  </a:lnTo>
                  <a:lnTo>
                    <a:pt x="57421" y="345444"/>
                  </a:lnTo>
                  <a:lnTo>
                    <a:pt x="55165" y="346516"/>
                  </a:lnTo>
                  <a:lnTo>
                    <a:pt x="53694" y="346821"/>
                  </a:lnTo>
                  <a:lnTo>
                    <a:pt x="52432" y="346963"/>
                  </a:lnTo>
                  <a:lnTo>
                    <a:pt x="51109" y="346717"/>
                  </a:lnTo>
                  <a:lnTo>
                    <a:pt x="49556" y="346356"/>
                  </a:lnTo>
                  <a:lnTo>
                    <a:pt x="47791" y="345814"/>
                  </a:lnTo>
                  <a:lnTo>
                    <a:pt x="45819" y="344829"/>
                  </a:lnTo>
                  <a:lnTo>
                    <a:pt x="42780" y="343630"/>
                  </a:lnTo>
                  <a:lnTo>
                    <a:pt x="41858" y="343224"/>
                  </a:lnTo>
                  <a:lnTo>
                    <a:pt x="40849" y="342203"/>
                  </a:lnTo>
                  <a:lnTo>
                    <a:pt x="39881" y="341378"/>
                  </a:lnTo>
                  <a:lnTo>
                    <a:pt x="38759" y="341364"/>
                  </a:lnTo>
                  <a:lnTo>
                    <a:pt x="37837" y="341729"/>
                  </a:lnTo>
                  <a:lnTo>
                    <a:pt x="36869" y="342299"/>
                  </a:lnTo>
                  <a:lnTo>
                    <a:pt x="35815" y="342599"/>
                  </a:lnTo>
                  <a:lnTo>
                    <a:pt x="34934" y="342691"/>
                  </a:lnTo>
                  <a:lnTo>
                    <a:pt x="33929" y="342654"/>
                  </a:lnTo>
                  <a:lnTo>
                    <a:pt x="32909" y="342148"/>
                  </a:lnTo>
                  <a:lnTo>
                    <a:pt x="31412" y="341482"/>
                  </a:lnTo>
                  <a:lnTo>
                    <a:pt x="29693" y="340867"/>
                  </a:lnTo>
                  <a:lnTo>
                    <a:pt x="27614" y="340452"/>
                  </a:lnTo>
                  <a:lnTo>
                    <a:pt x="25369" y="340110"/>
                  </a:lnTo>
                  <a:lnTo>
                    <a:pt x="23030" y="339403"/>
                  </a:lnTo>
                  <a:lnTo>
                    <a:pt x="21004" y="338783"/>
                  </a:lnTo>
                  <a:lnTo>
                    <a:pt x="19462" y="338072"/>
                  </a:lnTo>
                  <a:lnTo>
                    <a:pt x="18465" y="337420"/>
                  </a:lnTo>
                  <a:lnTo>
                    <a:pt x="18004" y="336754"/>
                  </a:lnTo>
                  <a:lnTo>
                    <a:pt x="17819" y="335988"/>
                  </a:lnTo>
                  <a:lnTo>
                    <a:pt x="17943" y="335304"/>
                  </a:lnTo>
                  <a:lnTo>
                    <a:pt x="18571" y="334707"/>
                  </a:lnTo>
                  <a:lnTo>
                    <a:pt x="20097" y="333672"/>
                  </a:lnTo>
                  <a:lnTo>
                    <a:pt x="21114" y="332619"/>
                  </a:lnTo>
                  <a:lnTo>
                    <a:pt x="21575" y="331579"/>
                  </a:lnTo>
                  <a:lnTo>
                    <a:pt x="21431" y="330435"/>
                  </a:lnTo>
                  <a:lnTo>
                    <a:pt x="21129" y="329523"/>
                  </a:lnTo>
                  <a:lnTo>
                    <a:pt x="20392" y="328534"/>
                  </a:lnTo>
                  <a:lnTo>
                    <a:pt x="19644" y="327960"/>
                  </a:lnTo>
                  <a:lnTo>
                    <a:pt x="18506" y="327604"/>
                  </a:lnTo>
                  <a:lnTo>
                    <a:pt x="17505" y="327376"/>
                  </a:lnTo>
                  <a:lnTo>
                    <a:pt x="16768" y="327335"/>
                  </a:lnTo>
                  <a:lnTo>
                    <a:pt x="15245" y="326975"/>
                  </a:lnTo>
                  <a:lnTo>
                    <a:pt x="14527" y="326555"/>
                  </a:lnTo>
                  <a:lnTo>
                    <a:pt x="13635" y="325616"/>
                  </a:lnTo>
                  <a:lnTo>
                    <a:pt x="13185" y="324517"/>
                  </a:lnTo>
                  <a:lnTo>
                    <a:pt x="13280" y="323154"/>
                  </a:lnTo>
                  <a:lnTo>
                    <a:pt x="13442" y="321805"/>
                  </a:lnTo>
                  <a:lnTo>
                    <a:pt x="13881" y="319612"/>
                  </a:lnTo>
                  <a:lnTo>
                    <a:pt x="14500" y="316703"/>
                  </a:lnTo>
                  <a:lnTo>
                    <a:pt x="14769" y="315043"/>
                  </a:lnTo>
                  <a:lnTo>
                    <a:pt x="14965" y="313288"/>
                  </a:lnTo>
                  <a:lnTo>
                    <a:pt x="15490" y="312016"/>
                  </a:lnTo>
                  <a:lnTo>
                    <a:pt x="16152" y="310676"/>
                  </a:lnTo>
                  <a:lnTo>
                    <a:pt x="16889" y="309240"/>
                  </a:lnTo>
                  <a:lnTo>
                    <a:pt x="17992" y="308406"/>
                  </a:lnTo>
                  <a:lnTo>
                    <a:pt x="19629" y="307052"/>
                  </a:lnTo>
                  <a:lnTo>
                    <a:pt x="20165" y="306103"/>
                  </a:lnTo>
                  <a:lnTo>
                    <a:pt x="20619" y="304567"/>
                  </a:lnTo>
                  <a:lnTo>
                    <a:pt x="20494" y="303395"/>
                  </a:lnTo>
                  <a:lnTo>
                    <a:pt x="20120" y="302447"/>
                  </a:lnTo>
                  <a:lnTo>
                    <a:pt x="19360" y="301622"/>
                  </a:lnTo>
                  <a:lnTo>
                    <a:pt x="18601" y="301225"/>
                  </a:lnTo>
                  <a:lnTo>
                    <a:pt x="17497" y="300701"/>
                  </a:lnTo>
                  <a:lnTo>
                    <a:pt x="16269" y="300272"/>
                  </a:lnTo>
                  <a:lnTo>
                    <a:pt x="15589" y="299912"/>
                  </a:lnTo>
                  <a:lnTo>
                    <a:pt x="14999" y="299151"/>
                  </a:lnTo>
                  <a:lnTo>
                    <a:pt x="14670" y="298545"/>
                  </a:lnTo>
                  <a:lnTo>
                    <a:pt x="14742" y="297884"/>
                  </a:lnTo>
                  <a:lnTo>
                    <a:pt x="15101" y="297259"/>
                  </a:lnTo>
                  <a:lnTo>
                    <a:pt x="15819" y="296680"/>
                  </a:lnTo>
                  <a:lnTo>
                    <a:pt x="17112" y="296078"/>
                  </a:lnTo>
                  <a:lnTo>
                    <a:pt x="18763" y="295258"/>
                  </a:lnTo>
                  <a:lnTo>
                    <a:pt x="20120" y="294432"/>
                  </a:lnTo>
                  <a:lnTo>
                    <a:pt x="21156" y="293881"/>
                  </a:lnTo>
                  <a:lnTo>
                    <a:pt x="22637" y="293343"/>
                  </a:lnTo>
                  <a:lnTo>
                    <a:pt x="24088" y="292955"/>
                  </a:lnTo>
                  <a:lnTo>
                    <a:pt x="24440" y="292563"/>
                  </a:lnTo>
                  <a:lnTo>
                    <a:pt x="24455" y="291993"/>
                  </a:lnTo>
                  <a:lnTo>
                    <a:pt x="23922" y="291269"/>
                  </a:lnTo>
                  <a:lnTo>
                    <a:pt x="23487" y="290434"/>
                  </a:lnTo>
                  <a:lnTo>
                    <a:pt x="23310" y="289837"/>
                  </a:lnTo>
                  <a:lnTo>
                    <a:pt x="22939" y="289217"/>
                  </a:lnTo>
                  <a:lnTo>
                    <a:pt x="22577" y="288657"/>
                  </a:lnTo>
                  <a:lnTo>
                    <a:pt x="22172" y="288109"/>
                  </a:lnTo>
                  <a:lnTo>
                    <a:pt x="21817" y="287658"/>
                  </a:lnTo>
                  <a:lnTo>
                    <a:pt x="21564" y="286450"/>
                  </a:lnTo>
                  <a:lnTo>
                    <a:pt x="21817" y="285192"/>
                  </a:lnTo>
                  <a:lnTo>
                    <a:pt x="22512" y="284080"/>
                  </a:lnTo>
                  <a:lnTo>
                    <a:pt x="22962" y="283537"/>
                  </a:lnTo>
                  <a:lnTo>
                    <a:pt x="24285" y="282552"/>
                  </a:lnTo>
                  <a:lnTo>
                    <a:pt x="25521" y="281837"/>
                  </a:lnTo>
                  <a:lnTo>
                    <a:pt x="26786" y="281408"/>
                  </a:lnTo>
                  <a:lnTo>
                    <a:pt x="27765" y="281148"/>
                  </a:lnTo>
                  <a:lnTo>
                    <a:pt x="30494" y="279908"/>
                  </a:lnTo>
                  <a:lnTo>
                    <a:pt x="33211" y="278641"/>
                  </a:lnTo>
                  <a:lnTo>
                    <a:pt x="35811" y="277469"/>
                  </a:lnTo>
                  <a:lnTo>
                    <a:pt x="37731" y="276581"/>
                  </a:lnTo>
                  <a:lnTo>
                    <a:pt x="39462" y="275838"/>
                  </a:lnTo>
                  <a:lnTo>
                    <a:pt x="41113" y="275377"/>
                  </a:lnTo>
                  <a:lnTo>
                    <a:pt x="42723" y="274958"/>
                  </a:lnTo>
                  <a:lnTo>
                    <a:pt x="44224" y="274365"/>
                  </a:lnTo>
                  <a:lnTo>
                    <a:pt x="45592" y="273499"/>
                  </a:lnTo>
                  <a:lnTo>
                    <a:pt x="45622" y="272327"/>
                  </a:lnTo>
                  <a:lnTo>
                    <a:pt x="44753" y="271256"/>
                  </a:lnTo>
                  <a:lnTo>
                    <a:pt x="43196" y="270262"/>
                  </a:lnTo>
                  <a:lnTo>
                    <a:pt x="42138" y="269073"/>
                  </a:lnTo>
                  <a:lnTo>
                    <a:pt x="41333" y="267833"/>
                  </a:lnTo>
                  <a:lnTo>
                    <a:pt x="40592" y="266146"/>
                  </a:lnTo>
                  <a:lnTo>
                    <a:pt x="40286" y="265430"/>
                  </a:lnTo>
                  <a:lnTo>
                    <a:pt x="40218" y="264168"/>
                  </a:lnTo>
                  <a:lnTo>
                    <a:pt x="40441" y="263333"/>
                  </a:lnTo>
                  <a:lnTo>
                    <a:pt x="40622" y="262595"/>
                  </a:lnTo>
                  <a:lnTo>
                    <a:pt x="41480" y="259564"/>
                  </a:lnTo>
                  <a:lnTo>
                    <a:pt x="41998" y="258465"/>
                  </a:lnTo>
                  <a:lnTo>
                    <a:pt x="45002" y="254089"/>
                  </a:lnTo>
                  <a:lnTo>
                    <a:pt x="47973" y="250939"/>
                  </a:lnTo>
                  <a:lnTo>
                    <a:pt x="48807" y="249937"/>
                  </a:lnTo>
                  <a:lnTo>
                    <a:pt x="48917" y="249804"/>
                  </a:lnTo>
                  <a:lnTo>
                    <a:pt x="49866" y="248769"/>
                  </a:lnTo>
                  <a:lnTo>
                    <a:pt x="50395" y="247716"/>
                  </a:lnTo>
                  <a:lnTo>
                    <a:pt x="50614" y="246645"/>
                  </a:lnTo>
                  <a:lnTo>
                    <a:pt x="50372" y="244270"/>
                  </a:lnTo>
                  <a:lnTo>
                    <a:pt x="50017" y="243076"/>
                  </a:lnTo>
                  <a:lnTo>
                    <a:pt x="49424" y="239822"/>
                  </a:lnTo>
                  <a:lnTo>
                    <a:pt x="49341" y="237529"/>
                  </a:lnTo>
                  <a:lnTo>
                    <a:pt x="49469" y="235387"/>
                  </a:lnTo>
                  <a:lnTo>
                    <a:pt x="49450" y="234315"/>
                  </a:lnTo>
                  <a:lnTo>
                    <a:pt x="49333" y="233194"/>
                  </a:lnTo>
                  <a:lnTo>
                    <a:pt x="49239" y="232023"/>
                  </a:lnTo>
                  <a:lnTo>
                    <a:pt x="49284" y="229826"/>
                  </a:lnTo>
                  <a:lnTo>
                    <a:pt x="49462" y="227661"/>
                  </a:lnTo>
                  <a:lnTo>
                    <a:pt x="49809" y="226635"/>
                  </a:lnTo>
                  <a:lnTo>
                    <a:pt x="50490" y="223130"/>
                  </a:lnTo>
                  <a:lnTo>
                    <a:pt x="50474" y="222004"/>
                  </a:lnTo>
                  <a:lnTo>
                    <a:pt x="50614" y="220933"/>
                  </a:lnTo>
                  <a:lnTo>
                    <a:pt x="51049" y="218604"/>
                  </a:lnTo>
                  <a:lnTo>
                    <a:pt x="51109" y="217505"/>
                  </a:lnTo>
                  <a:lnTo>
                    <a:pt x="51574" y="215331"/>
                  </a:lnTo>
                  <a:lnTo>
                    <a:pt x="52383" y="212086"/>
                  </a:lnTo>
                  <a:lnTo>
                    <a:pt x="53097" y="211001"/>
                  </a:lnTo>
                  <a:lnTo>
                    <a:pt x="54152" y="210176"/>
                  </a:lnTo>
                  <a:lnTo>
                    <a:pt x="55286" y="209666"/>
                  </a:lnTo>
                  <a:lnTo>
                    <a:pt x="57436" y="209110"/>
                  </a:lnTo>
                  <a:lnTo>
                    <a:pt x="59665" y="208791"/>
                  </a:lnTo>
                  <a:lnTo>
                    <a:pt x="61820" y="208627"/>
                  </a:lnTo>
                  <a:lnTo>
                    <a:pt x="63868" y="206612"/>
                  </a:lnTo>
                  <a:lnTo>
                    <a:pt x="64926" y="205869"/>
                  </a:lnTo>
                  <a:lnTo>
                    <a:pt x="68176" y="204306"/>
                  </a:lnTo>
                  <a:lnTo>
                    <a:pt x="69314" y="203868"/>
                  </a:lnTo>
                  <a:lnTo>
                    <a:pt x="71528" y="202633"/>
                  </a:lnTo>
                  <a:lnTo>
                    <a:pt x="74896" y="199921"/>
                  </a:lnTo>
                  <a:lnTo>
                    <a:pt x="77020" y="197829"/>
                  </a:lnTo>
                  <a:lnTo>
                    <a:pt x="78913" y="195710"/>
                  </a:lnTo>
                  <a:lnTo>
                    <a:pt x="81116" y="193513"/>
                  </a:lnTo>
                  <a:lnTo>
                    <a:pt x="82163" y="192401"/>
                  </a:lnTo>
                  <a:lnTo>
                    <a:pt x="85474" y="189430"/>
                  </a:lnTo>
                  <a:lnTo>
                    <a:pt x="86396" y="188422"/>
                  </a:lnTo>
                  <a:lnTo>
                    <a:pt x="88897" y="185305"/>
                  </a:lnTo>
                  <a:lnTo>
                    <a:pt x="89661" y="184170"/>
                  </a:lnTo>
                  <a:lnTo>
                    <a:pt x="90216" y="183145"/>
                  </a:lnTo>
                  <a:lnTo>
                    <a:pt x="90462" y="182097"/>
                  </a:lnTo>
                  <a:lnTo>
                    <a:pt x="90368" y="181030"/>
                  </a:lnTo>
                  <a:lnTo>
                    <a:pt x="90727" y="178806"/>
                  </a:lnTo>
                  <a:lnTo>
                    <a:pt x="90791" y="177735"/>
                  </a:lnTo>
                  <a:lnTo>
                    <a:pt x="90681" y="175570"/>
                  </a:lnTo>
                  <a:lnTo>
                    <a:pt x="90232" y="173333"/>
                  </a:lnTo>
                  <a:lnTo>
                    <a:pt x="89291" y="171022"/>
                  </a:lnTo>
                  <a:lnTo>
                    <a:pt x="88263" y="170097"/>
                  </a:lnTo>
                  <a:lnTo>
                    <a:pt x="87189" y="169409"/>
                  </a:lnTo>
                  <a:lnTo>
                    <a:pt x="86071" y="169372"/>
                  </a:lnTo>
                  <a:lnTo>
                    <a:pt x="85126" y="170379"/>
                  </a:lnTo>
                  <a:lnTo>
                    <a:pt x="84767" y="172553"/>
                  </a:lnTo>
                  <a:lnTo>
                    <a:pt x="84238" y="173656"/>
                  </a:lnTo>
                  <a:lnTo>
                    <a:pt x="83395" y="174714"/>
                  </a:lnTo>
                  <a:lnTo>
                    <a:pt x="82159" y="175671"/>
                  </a:lnTo>
                  <a:lnTo>
                    <a:pt x="81052" y="176131"/>
                  </a:lnTo>
                  <a:lnTo>
                    <a:pt x="79960" y="176277"/>
                  </a:lnTo>
                  <a:lnTo>
                    <a:pt x="78943" y="175876"/>
                  </a:lnTo>
                  <a:lnTo>
                    <a:pt x="78176" y="174818"/>
                  </a:lnTo>
                  <a:lnTo>
                    <a:pt x="77666" y="173756"/>
                  </a:lnTo>
                  <a:lnTo>
                    <a:pt x="76664" y="172777"/>
                  </a:lnTo>
                  <a:lnTo>
                    <a:pt x="75765" y="171724"/>
                  </a:lnTo>
                  <a:lnTo>
                    <a:pt x="74945" y="170585"/>
                  </a:lnTo>
                  <a:lnTo>
                    <a:pt x="73921" y="169714"/>
                  </a:lnTo>
                  <a:lnTo>
                    <a:pt x="72915" y="168661"/>
                  </a:lnTo>
                  <a:lnTo>
                    <a:pt x="72745" y="167590"/>
                  </a:lnTo>
                  <a:lnTo>
                    <a:pt x="72757" y="166547"/>
                  </a:lnTo>
                  <a:lnTo>
                    <a:pt x="73441" y="165312"/>
                  </a:lnTo>
                  <a:lnTo>
                    <a:pt x="74385" y="164305"/>
                  </a:lnTo>
                  <a:lnTo>
                    <a:pt x="75489" y="163325"/>
                  </a:lnTo>
                  <a:lnTo>
                    <a:pt x="76593" y="162313"/>
                  </a:lnTo>
                  <a:lnTo>
                    <a:pt x="78433" y="160226"/>
                  </a:lnTo>
                  <a:lnTo>
                    <a:pt x="79487" y="159296"/>
                  </a:lnTo>
                  <a:lnTo>
                    <a:pt x="80534" y="158184"/>
                  </a:lnTo>
                  <a:lnTo>
                    <a:pt x="82322" y="155937"/>
                  </a:lnTo>
                  <a:lnTo>
                    <a:pt x="83010" y="154912"/>
                  </a:lnTo>
                  <a:lnTo>
                    <a:pt x="84272" y="152592"/>
                  </a:lnTo>
                  <a:lnTo>
                    <a:pt x="84725" y="151572"/>
                  </a:lnTo>
                  <a:lnTo>
                    <a:pt x="87170" y="148113"/>
                  </a:lnTo>
                  <a:lnTo>
                    <a:pt x="87651" y="146987"/>
                  </a:lnTo>
                  <a:lnTo>
                    <a:pt x="88112" y="144836"/>
                  </a:lnTo>
                  <a:lnTo>
                    <a:pt x="88176" y="143715"/>
                  </a:lnTo>
                  <a:lnTo>
                    <a:pt x="87900" y="142622"/>
                  </a:lnTo>
                  <a:lnTo>
                    <a:pt x="86849" y="141961"/>
                  </a:lnTo>
                  <a:lnTo>
                    <a:pt x="85780" y="141687"/>
                  </a:lnTo>
                  <a:lnTo>
                    <a:pt x="84714" y="141551"/>
                  </a:lnTo>
                  <a:lnTo>
                    <a:pt x="83546" y="141751"/>
                  </a:lnTo>
                  <a:lnTo>
                    <a:pt x="82492" y="142234"/>
                  </a:lnTo>
                  <a:lnTo>
                    <a:pt x="81543" y="143241"/>
                  </a:lnTo>
                  <a:lnTo>
                    <a:pt x="80882" y="144371"/>
                  </a:lnTo>
                  <a:lnTo>
                    <a:pt x="80534" y="145447"/>
                  </a:lnTo>
                  <a:lnTo>
                    <a:pt x="80020" y="147598"/>
                  </a:lnTo>
                  <a:lnTo>
                    <a:pt x="79699" y="148696"/>
                  </a:lnTo>
                  <a:lnTo>
                    <a:pt x="79166" y="149749"/>
                  </a:lnTo>
                  <a:lnTo>
                    <a:pt x="78531" y="150774"/>
                  </a:lnTo>
                  <a:lnTo>
                    <a:pt x="77405" y="151786"/>
                  </a:lnTo>
                  <a:lnTo>
                    <a:pt x="76317" y="152114"/>
                  </a:lnTo>
                  <a:lnTo>
                    <a:pt x="75224" y="151973"/>
                  </a:lnTo>
                  <a:lnTo>
                    <a:pt x="74204" y="151544"/>
                  </a:lnTo>
                  <a:lnTo>
                    <a:pt x="72107" y="150141"/>
                  </a:lnTo>
                  <a:lnTo>
                    <a:pt x="71366" y="149083"/>
                  </a:lnTo>
                  <a:lnTo>
                    <a:pt x="71116" y="148017"/>
                  </a:lnTo>
                  <a:lnTo>
                    <a:pt x="71124" y="146869"/>
                  </a:lnTo>
                  <a:lnTo>
                    <a:pt x="70912" y="144627"/>
                  </a:lnTo>
                  <a:lnTo>
                    <a:pt x="71052" y="143478"/>
                  </a:lnTo>
                  <a:lnTo>
                    <a:pt x="71426" y="142348"/>
                  </a:lnTo>
                  <a:lnTo>
                    <a:pt x="72163" y="141295"/>
                  </a:lnTo>
                  <a:lnTo>
                    <a:pt x="73293" y="140493"/>
                  </a:lnTo>
                  <a:lnTo>
                    <a:pt x="75538" y="139418"/>
                  </a:lnTo>
                  <a:lnTo>
                    <a:pt x="76778" y="138643"/>
                  </a:lnTo>
                  <a:lnTo>
                    <a:pt x="77745" y="137504"/>
                  </a:lnTo>
                  <a:lnTo>
                    <a:pt x="78796" y="136497"/>
                  </a:lnTo>
                  <a:lnTo>
                    <a:pt x="79979" y="135513"/>
                  </a:lnTo>
                  <a:lnTo>
                    <a:pt x="80663" y="134410"/>
                  </a:lnTo>
                  <a:lnTo>
                    <a:pt x="80882" y="133307"/>
                  </a:lnTo>
                  <a:lnTo>
                    <a:pt x="80557" y="132268"/>
                  </a:lnTo>
                  <a:lnTo>
                    <a:pt x="79537" y="131867"/>
                  </a:lnTo>
                  <a:lnTo>
                    <a:pt x="77431" y="131844"/>
                  </a:lnTo>
                  <a:lnTo>
                    <a:pt x="76286" y="131758"/>
                  </a:lnTo>
                  <a:lnTo>
                    <a:pt x="75221" y="131699"/>
                  </a:lnTo>
                  <a:lnTo>
                    <a:pt x="70822" y="130979"/>
                  </a:lnTo>
                  <a:lnTo>
                    <a:pt x="66540" y="129297"/>
                  </a:lnTo>
                  <a:lnTo>
                    <a:pt x="64503" y="128727"/>
                  </a:lnTo>
                  <a:lnTo>
                    <a:pt x="61249" y="128281"/>
                  </a:lnTo>
                  <a:lnTo>
                    <a:pt x="60206" y="127880"/>
                  </a:lnTo>
                  <a:lnTo>
                    <a:pt x="59186" y="127397"/>
                  </a:lnTo>
                  <a:lnTo>
                    <a:pt x="58653" y="126335"/>
                  </a:lnTo>
                  <a:lnTo>
                    <a:pt x="59337" y="125228"/>
                  </a:lnTo>
                  <a:lnTo>
                    <a:pt x="59786" y="124075"/>
                  </a:lnTo>
                  <a:lnTo>
                    <a:pt x="60977" y="121915"/>
                  </a:lnTo>
                  <a:lnTo>
                    <a:pt x="61778" y="119737"/>
                  </a:lnTo>
                  <a:lnTo>
                    <a:pt x="61865" y="118616"/>
                  </a:lnTo>
                  <a:lnTo>
                    <a:pt x="61381" y="117395"/>
                  </a:lnTo>
                  <a:lnTo>
                    <a:pt x="60429" y="116237"/>
                  </a:lnTo>
                  <a:lnTo>
                    <a:pt x="59408" y="115704"/>
                  </a:lnTo>
                  <a:lnTo>
                    <a:pt x="58347" y="115772"/>
                  </a:lnTo>
                  <a:lnTo>
                    <a:pt x="57258" y="116023"/>
                  </a:lnTo>
                  <a:lnTo>
                    <a:pt x="56147" y="116533"/>
                  </a:lnTo>
                  <a:lnTo>
                    <a:pt x="55062" y="116839"/>
                  </a:lnTo>
                  <a:lnTo>
                    <a:pt x="52905" y="116661"/>
                  </a:lnTo>
                  <a:lnTo>
                    <a:pt x="51880" y="115868"/>
                  </a:lnTo>
                  <a:lnTo>
                    <a:pt x="51423" y="114752"/>
                  </a:lnTo>
                  <a:lnTo>
                    <a:pt x="51249" y="113658"/>
                  </a:lnTo>
                  <a:lnTo>
                    <a:pt x="51306" y="110396"/>
                  </a:lnTo>
                  <a:lnTo>
                    <a:pt x="52009" y="104855"/>
                  </a:lnTo>
                  <a:lnTo>
                    <a:pt x="52228" y="103784"/>
                  </a:lnTo>
                  <a:lnTo>
                    <a:pt x="53037" y="100585"/>
                  </a:lnTo>
                  <a:lnTo>
                    <a:pt x="53562" y="97213"/>
                  </a:lnTo>
                  <a:lnTo>
                    <a:pt x="53762" y="91340"/>
                  </a:lnTo>
                  <a:lnTo>
                    <a:pt x="53471" y="89176"/>
                  </a:lnTo>
                  <a:lnTo>
                    <a:pt x="52769" y="86971"/>
                  </a:lnTo>
                  <a:lnTo>
                    <a:pt x="52179" y="85909"/>
                  </a:lnTo>
                  <a:lnTo>
                    <a:pt x="51155" y="85061"/>
                  </a:lnTo>
                  <a:lnTo>
                    <a:pt x="50134" y="84556"/>
                  </a:lnTo>
                  <a:lnTo>
                    <a:pt x="49118" y="84182"/>
                  </a:lnTo>
                  <a:lnTo>
                    <a:pt x="47999" y="84091"/>
                  </a:lnTo>
                  <a:lnTo>
                    <a:pt x="45845" y="84100"/>
                  </a:lnTo>
                  <a:lnTo>
                    <a:pt x="43740" y="84209"/>
                  </a:lnTo>
                  <a:lnTo>
                    <a:pt x="42697" y="83913"/>
                  </a:lnTo>
                  <a:lnTo>
                    <a:pt x="41646" y="83116"/>
                  </a:lnTo>
                  <a:lnTo>
                    <a:pt x="41166" y="82054"/>
                  </a:lnTo>
                  <a:lnTo>
                    <a:pt x="41253" y="81011"/>
                  </a:lnTo>
                  <a:lnTo>
                    <a:pt x="41782" y="79749"/>
                  </a:lnTo>
                  <a:lnTo>
                    <a:pt x="42054" y="79193"/>
                  </a:lnTo>
                  <a:lnTo>
                    <a:pt x="42470" y="79257"/>
                  </a:lnTo>
                  <a:lnTo>
                    <a:pt x="89253" y="86898"/>
                  </a:lnTo>
                  <a:lnTo>
                    <a:pt x="133269" y="94079"/>
                  </a:lnTo>
                  <a:lnTo>
                    <a:pt x="133212" y="94457"/>
                  </a:lnTo>
                  <a:lnTo>
                    <a:pt x="141980" y="95965"/>
                  </a:lnTo>
                  <a:lnTo>
                    <a:pt x="155332" y="98216"/>
                  </a:lnTo>
                  <a:lnTo>
                    <a:pt x="155740" y="95550"/>
                  </a:lnTo>
                  <a:lnTo>
                    <a:pt x="199258" y="103267"/>
                  </a:lnTo>
                  <a:lnTo>
                    <a:pt x="242775" y="110983"/>
                  </a:lnTo>
                  <a:lnTo>
                    <a:pt x="243145" y="110592"/>
                  </a:lnTo>
                  <a:lnTo>
                    <a:pt x="245534" y="113918"/>
                  </a:lnTo>
                  <a:lnTo>
                    <a:pt x="247782" y="111878"/>
                  </a:lnTo>
                  <a:lnTo>
                    <a:pt x="248795" y="106882"/>
                  </a:lnTo>
                  <a:lnTo>
                    <a:pt x="252348" y="104085"/>
                  </a:lnTo>
                  <a:lnTo>
                    <a:pt x="255544" y="99133"/>
                  </a:lnTo>
                  <a:lnTo>
                    <a:pt x="256394" y="93495"/>
                  </a:lnTo>
                  <a:lnTo>
                    <a:pt x="266065" y="81828"/>
                  </a:lnTo>
                  <a:lnTo>
                    <a:pt x="263457" y="76314"/>
                  </a:lnTo>
                  <a:lnTo>
                    <a:pt x="264439" y="75422"/>
                  </a:lnTo>
                  <a:lnTo>
                    <a:pt x="267351" y="77116"/>
                  </a:lnTo>
                  <a:lnTo>
                    <a:pt x="272905" y="77440"/>
                  </a:lnTo>
                  <a:lnTo>
                    <a:pt x="278530" y="80669"/>
                  </a:lnTo>
                  <a:lnTo>
                    <a:pt x="282123" y="81190"/>
                  </a:lnTo>
                  <a:lnTo>
                    <a:pt x="285773" y="76237"/>
                  </a:lnTo>
                  <a:lnTo>
                    <a:pt x="287153" y="67334"/>
                  </a:lnTo>
                  <a:lnTo>
                    <a:pt x="291747" y="62472"/>
                  </a:lnTo>
                  <a:lnTo>
                    <a:pt x="297104" y="61062"/>
                  </a:lnTo>
                  <a:lnTo>
                    <a:pt x="297831" y="57378"/>
                  </a:lnTo>
                  <a:lnTo>
                    <a:pt x="302051" y="54303"/>
                  </a:lnTo>
                  <a:lnTo>
                    <a:pt x="302304" y="54171"/>
                  </a:lnTo>
                  <a:lnTo>
                    <a:pt x="306484" y="51916"/>
                  </a:lnTo>
                  <a:lnTo>
                    <a:pt x="310718" y="45009"/>
                  </a:lnTo>
                  <a:lnTo>
                    <a:pt x="313267" y="28692"/>
                  </a:lnTo>
                  <a:lnTo>
                    <a:pt x="319694" y="17515"/>
                  </a:lnTo>
                  <a:lnTo>
                    <a:pt x="324896" y="13426"/>
                  </a:lnTo>
                  <a:lnTo>
                    <a:pt x="330952" y="3880"/>
                  </a:lnTo>
                  <a:lnTo>
                    <a:pt x="331150" y="2896"/>
                  </a:lnTo>
                  <a:lnTo>
                    <a:pt x="331245" y="2128"/>
                  </a:lnTo>
                  <a:lnTo>
                    <a:pt x="331733" y="0"/>
                  </a:lnTo>
                  <a:lnTo>
                    <a:pt x="335214" y="591"/>
                  </a:lnTo>
                  <a:lnTo>
                    <a:pt x="335860" y="673"/>
                  </a:lnTo>
                  <a:lnTo>
                    <a:pt x="335051" y="2545"/>
                  </a:lnTo>
                  <a:lnTo>
                    <a:pt x="334224" y="4973"/>
                  </a:lnTo>
                  <a:lnTo>
                    <a:pt x="332965" y="7670"/>
                  </a:lnTo>
                  <a:lnTo>
                    <a:pt x="331605" y="10189"/>
                  </a:lnTo>
                  <a:lnTo>
                    <a:pt x="330596" y="12130"/>
                  </a:lnTo>
                  <a:lnTo>
                    <a:pt x="328865" y="15524"/>
                  </a:lnTo>
                  <a:lnTo>
                    <a:pt x="327365" y="18043"/>
                  </a:lnTo>
                  <a:lnTo>
                    <a:pt x="326099" y="20544"/>
                  </a:lnTo>
                  <a:lnTo>
                    <a:pt x="324598" y="23164"/>
                  </a:lnTo>
                  <a:lnTo>
                    <a:pt x="323400" y="25013"/>
                  </a:lnTo>
                  <a:lnTo>
                    <a:pt x="322214" y="27432"/>
                  </a:lnTo>
                  <a:lnTo>
                    <a:pt x="320842" y="30393"/>
                  </a:lnTo>
                  <a:lnTo>
                    <a:pt x="319882" y="33136"/>
                  </a:lnTo>
                  <a:lnTo>
                    <a:pt x="319115" y="35879"/>
                  </a:lnTo>
                  <a:lnTo>
                    <a:pt x="318612" y="38562"/>
                  </a:lnTo>
                  <a:lnTo>
                    <a:pt x="317992" y="41806"/>
                  </a:lnTo>
                  <a:lnTo>
                    <a:pt x="317440" y="44498"/>
                  </a:lnTo>
                  <a:lnTo>
                    <a:pt x="316688" y="47455"/>
                  </a:lnTo>
                  <a:lnTo>
                    <a:pt x="315846" y="49742"/>
                  </a:lnTo>
                  <a:lnTo>
                    <a:pt x="314980" y="51482"/>
                  </a:lnTo>
                  <a:lnTo>
                    <a:pt x="314240" y="53619"/>
                  </a:lnTo>
                  <a:lnTo>
                    <a:pt x="313960" y="55095"/>
                  </a:lnTo>
                  <a:lnTo>
                    <a:pt x="313862" y="56909"/>
                  </a:lnTo>
                  <a:lnTo>
                    <a:pt x="313869" y="59405"/>
                  </a:lnTo>
                  <a:lnTo>
                    <a:pt x="314062" y="61775"/>
                  </a:lnTo>
                  <a:lnTo>
                    <a:pt x="314194" y="62968"/>
                  </a:lnTo>
                  <a:lnTo>
                    <a:pt x="314523" y="65283"/>
                  </a:lnTo>
                  <a:lnTo>
                    <a:pt x="314787" y="67274"/>
                  </a:lnTo>
                  <a:lnTo>
                    <a:pt x="315528" y="69866"/>
                  </a:lnTo>
                  <a:lnTo>
                    <a:pt x="316571" y="73689"/>
                  </a:lnTo>
                  <a:lnTo>
                    <a:pt x="318143" y="76978"/>
                  </a:lnTo>
                  <a:lnTo>
                    <a:pt x="319836" y="79530"/>
                  </a:lnTo>
                  <a:lnTo>
                    <a:pt x="322762" y="82300"/>
                  </a:lnTo>
                  <a:lnTo>
                    <a:pt x="325346" y="84146"/>
                  </a:lnTo>
                  <a:lnTo>
                    <a:pt x="327482" y="85517"/>
                  </a:lnTo>
                  <a:lnTo>
                    <a:pt x="328865" y="86542"/>
                  </a:lnTo>
                  <a:lnTo>
                    <a:pt x="331231" y="87704"/>
                  </a:lnTo>
                  <a:lnTo>
                    <a:pt x="333899" y="88565"/>
                  </a:lnTo>
                  <a:lnTo>
                    <a:pt x="335271" y="88770"/>
                  </a:lnTo>
                  <a:lnTo>
                    <a:pt x="336514" y="89003"/>
                  </a:lnTo>
                  <a:lnTo>
                    <a:pt x="338290" y="88820"/>
                  </a:lnTo>
                  <a:lnTo>
                    <a:pt x="339915" y="88397"/>
                  </a:lnTo>
                  <a:lnTo>
                    <a:pt x="341952" y="87162"/>
                  </a:lnTo>
                  <a:lnTo>
                    <a:pt x="343532" y="85877"/>
                  </a:lnTo>
                  <a:lnTo>
                    <a:pt x="344825" y="84337"/>
                  </a:lnTo>
                  <a:lnTo>
                    <a:pt x="345811" y="82715"/>
                  </a:lnTo>
                  <a:lnTo>
                    <a:pt x="346725" y="80979"/>
                  </a:lnTo>
                  <a:lnTo>
                    <a:pt x="347168" y="79443"/>
                  </a:lnTo>
                  <a:lnTo>
                    <a:pt x="347772" y="77256"/>
                  </a:lnTo>
                  <a:lnTo>
                    <a:pt x="348626" y="75830"/>
                  </a:lnTo>
                  <a:lnTo>
                    <a:pt x="350542" y="74564"/>
                  </a:lnTo>
                  <a:lnTo>
                    <a:pt x="353260" y="74072"/>
                  </a:lnTo>
                  <a:lnTo>
                    <a:pt x="354401" y="74340"/>
                  </a:lnTo>
                  <a:lnTo>
                    <a:pt x="355316" y="74664"/>
                  </a:lnTo>
                  <a:lnTo>
                    <a:pt x="356850" y="75448"/>
                  </a:lnTo>
                  <a:lnTo>
                    <a:pt x="358029" y="74167"/>
                  </a:lnTo>
                  <a:lnTo>
                    <a:pt x="358675" y="75397"/>
                  </a:lnTo>
                  <a:lnTo>
                    <a:pt x="359677" y="78623"/>
                  </a:lnTo>
                  <a:lnTo>
                    <a:pt x="359975" y="81334"/>
                  </a:lnTo>
                  <a:lnTo>
                    <a:pt x="359324" y="84580"/>
                  </a:lnTo>
                  <a:lnTo>
                    <a:pt x="358065" y="92873"/>
                  </a:lnTo>
                  <a:lnTo>
                    <a:pt x="356029" y="104323"/>
                  </a:lnTo>
                  <a:lnTo>
                    <a:pt x="354381" y="111213"/>
                  </a:lnTo>
                  <a:lnTo>
                    <a:pt x="353697" y="116371"/>
                  </a:lnTo>
                  <a:lnTo>
                    <a:pt x="352779" y="121398"/>
                  </a:lnTo>
                  <a:lnTo>
                    <a:pt x="352170" y="127153"/>
                  </a:lnTo>
                  <a:lnTo>
                    <a:pt x="351256" y="131559"/>
                  </a:lnTo>
                  <a:lnTo>
                    <a:pt x="351256" y="136093"/>
                  </a:lnTo>
                  <a:lnTo>
                    <a:pt x="352171" y="141238"/>
                  </a:lnTo>
                  <a:lnTo>
                    <a:pt x="354223" y="144442"/>
                  </a:lnTo>
                  <a:lnTo>
                    <a:pt x="357964" y="146383"/>
                  </a:lnTo>
                  <a:lnTo>
                    <a:pt x="365386" y="148584"/>
                  </a:lnTo>
                  <a:lnTo>
                    <a:pt x="373009" y="151405"/>
                  </a:lnTo>
                  <a:lnTo>
                    <a:pt x="376975" y="153057"/>
                  </a:lnTo>
                  <a:lnTo>
                    <a:pt x="385714" y="156673"/>
                  </a:lnTo>
                  <a:lnTo>
                    <a:pt x="392018" y="159612"/>
                  </a:lnTo>
                  <a:lnTo>
                    <a:pt x="397305" y="162428"/>
                  </a:lnTo>
                  <a:lnTo>
                    <a:pt x="401677" y="164880"/>
                  </a:lnTo>
                  <a:lnTo>
                    <a:pt x="405343" y="167077"/>
                  </a:lnTo>
                  <a:lnTo>
                    <a:pt x="408374" y="169246"/>
                  </a:lnTo>
                  <a:lnTo>
                    <a:pt x="408767" y="169566"/>
                  </a:lnTo>
                  <a:lnTo>
                    <a:pt x="411310" y="171643"/>
                  </a:lnTo>
                  <a:lnTo>
                    <a:pt x="415856" y="175293"/>
                  </a:lnTo>
                  <a:lnTo>
                    <a:pt x="419549" y="179518"/>
                  </a:lnTo>
                  <a:lnTo>
                    <a:pt x="423245" y="184768"/>
                  </a:lnTo>
                  <a:lnTo>
                    <a:pt x="426370" y="190018"/>
                  </a:lnTo>
                  <a:lnTo>
                    <a:pt x="430157" y="194352"/>
                  </a:lnTo>
                  <a:lnTo>
                    <a:pt x="434420" y="199721"/>
                  </a:lnTo>
                  <a:lnTo>
                    <a:pt x="438490" y="202916"/>
                  </a:lnTo>
                  <a:lnTo>
                    <a:pt x="442564" y="204511"/>
                  </a:lnTo>
                  <a:lnTo>
                    <a:pt x="450519" y="205423"/>
                  </a:lnTo>
                  <a:lnTo>
                    <a:pt x="456486" y="206453"/>
                  </a:lnTo>
                  <a:lnTo>
                    <a:pt x="461694" y="206453"/>
                  </a:lnTo>
                  <a:lnTo>
                    <a:pt x="469932" y="206225"/>
                  </a:lnTo>
                  <a:lnTo>
                    <a:pt x="478930" y="205537"/>
                  </a:lnTo>
                  <a:lnTo>
                    <a:pt x="483232" y="204488"/>
                  </a:lnTo>
                  <a:lnTo>
                    <a:pt x="487488" y="203568"/>
                  </a:lnTo>
                  <a:lnTo>
                    <a:pt x="491743" y="201756"/>
                  </a:lnTo>
                  <a:lnTo>
                    <a:pt x="494908" y="200861"/>
                  </a:lnTo>
                  <a:lnTo>
                    <a:pt x="496700" y="201329"/>
                  </a:lnTo>
                  <a:lnTo>
                    <a:pt x="505484" y="203409"/>
                  </a:lnTo>
                  <a:lnTo>
                    <a:pt x="509132" y="205578"/>
                  </a:lnTo>
                  <a:lnTo>
                    <a:pt x="512319" y="209831"/>
                  </a:lnTo>
                  <a:lnTo>
                    <a:pt x="513560" y="213644"/>
                  </a:lnTo>
                  <a:lnTo>
                    <a:pt x="513930" y="217229"/>
                  </a:lnTo>
                  <a:lnTo>
                    <a:pt x="513411" y="220152"/>
                  </a:lnTo>
                  <a:lnTo>
                    <a:pt x="512898" y="223657"/>
                  </a:lnTo>
                  <a:lnTo>
                    <a:pt x="513215" y="224831"/>
                  </a:lnTo>
                  <a:lnTo>
                    <a:pt x="512187" y="227552"/>
                  </a:lnTo>
                  <a:lnTo>
                    <a:pt x="510637" y="230129"/>
                  </a:lnTo>
                  <a:lnTo>
                    <a:pt x="510033" y="231134"/>
                  </a:lnTo>
                  <a:lnTo>
                    <a:pt x="506957" y="234845"/>
                  </a:lnTo>
                  <a:lnTo>
                    <a:pt x="504289" y="237812"/>
                  </a:lnTo>
                  <a:lnTo>
                    <a:pt x="502649" y="239913"/>
                  </a:lnTo>
                  <a:lnTo>
                    <a:pt x="500287" y="242265"/>
                  </a:lnTo>
                  <a:lnTo>
                    <a:pt x="498442" y="244367"/>
                  </a:lnTo>
                  <a:lnTo>
                    <a:pt x="495158" y="248200"/>
                  </a:lnTo>
                  <a:lnTo>
                    <a:pt x="492079" y="251291"/>
                  </a:lnTo>
                  <a:lnTo>
                    <a:pt x="489002" y="254632"/>
                  </a:lnTo>
                  <a:lnTo>
                    <a:pt x="487256" y="256237"/>
                  </a:lnTo>
                  <a:lnTo>
                    <a:pt x="485102" y="258589"/>
                  </a:lnTo>
                  <a:lnTo>
                    <a:pt x="484475" y="259532"/>
                  </a:lnTo>
                  <a:lnTo>
                    <a:pt x="483462" y="260945"/>
                  </a:lnTo>
                  <a:lnTo>
                    <a:pt x="482827" y="261957"/>
                  </a:lnTo>
                  <a:lnTo>
                    <a:pt x="482328" y="262586"/>
                  </a:lnTo>
                  <a:lnTo>
                    <a:pt x="481848" y="263165"/>
                  </a:lnTo>
                  <a:lnTo>
                    <a:pt x="480326" y="264848"/>
                  </a:lnTo>
                  <a:lnTo>
                    <a:pt x="476815" y="269944"/>
                  </a:lnTo>
                  <a:lnTo>
                    <a:pt x="472885" y="273819"/>
                  </a:lnTo>
                  <a:lnTo>
                    <a:pt x="469461" y="276367"/>
                  </a:lnTo>
                  <a:lnTo>
                    <a:pt x="467473" y="277384"/>
                  </a:lnTo>
                  <a:lnTo>
                    <a:pt x="464709" y="280134"/>
                  </a:lnTo>
                  <a:lnTo>
                    <a:pt x="460862" y="283653"/>
                  </a:lnTo>
                  <a:lnTo>
                    <a:pt x="457309" y="286557"/>
                  </a:lnTo>
                  <a:lnTo>
                    <a:pt x="452882" y="290841"/>
                  </a:lnTo>
                  <a:lnTo>
                    <a:pt x="449246" y="293394"/>
                  </a:lnTo>
                  <a:lnTo>
                    <a:pt x="442569" y="297825"/>
                  </a:lnTo>
                  <a:lnTo>
                    <a:pt x="439141" y="300629"/>
                  </a:lnTo>
                  <a:lnTo>
                    <a:pt x="436012" y="305265"/>
                  </a:lnTo>
                  <a:lnTo>
                    <a:pt x="434829" y="308124"/>
                  </a:lnTo>
                  <a:lnTo>
                    <a:pt x="434704" y="310904"/>
                  </a:lnTo>
                  <a:lnTo>
                    <a:pt x="434787" y="313858"/>
                  </a:lnTo>
                  <a:lnTo>
                    <a:pt x="435423" y="321528"/>
                  </a:lnTo>
                  <a:lnTo>
                    <a:pt x="436817" y="324637"/>
                  </a:lnTo>
                  <a:lnTo>
                    <a:pt x="438805" y="327952"/>
                  </a:lnTo>
                  <a:lnTo>
                    <a:pt x="440075" y="330195"/>
                  </a:lnTo>
                  <a:lnTo>
                    <a:pt x="440540" y="332643"/>
                  </a:lnTo>
                  <a:lnTo>
                    <a:pt x="440370" y="334581"/>
                  </a:lnTo>
                  <a:lnTo>
                    <a:pt x="440615" y="336614"/>
                  </a:lnTo>
                  <a:lnTo>
                    <a:pt x="440528" y="338497"/>
                  </a:lnTo>
                  <a:lnTo>
                    <a:pt x="440657" y="339519"/>
                  </a:lnTo>
                  <a:lnTo>
                    <a:pt x="441122" y="341046"/>
                  </a:lnTo>
                  <a:lnTo>
                    <a:pt x="441088" y="343193"/>
                  </a:lnTo>
                  <a:lnTo>
                    <a:pt x="442524" y="346408"/>
                  </a:lnTo>
                  <a:lnTo>
                    <a:pt x="446840" y="352527"/>
                  </a:lnTo>
                  <a:lnTo>
                    <a:pt x="449882" y="354971"/>
                  </a:lnTo>
                  <a:lnTo>
                    <a:pt x="453435" y="357570"/>
                  </a:lnTo>
                  <a:lnTo>
                    <a:pt x="457408" y="360011"/>
                  </a:lnTo>
                  <a:lnTo>
                    <a:pt x="458627" y="362448"/>
                  </a:lnTo>
                  <a:lnTo>
                    <a:pt x="460577" y="365127"/>
                  </a:lnTo>
                  <a:lnTo>
                    <a:pt x="461163" y="366365"/>
                  </a:lnTo>
                  <a:lnTo>
                    <a:pt x="462535" y="368230"/>
                  </a:lnTo>
                  <a:lnTo>
                    <a:pt x="462391" y="370227"/>
                  </a:lnTo>
                  <a:lnTo>
                    <a:pt x="462212" y="371427"/>
                  </a:lnTo>
                  <a:lnTo>
                    <a:pt x="462119" y="372056"/>
                  </a:lnTo>
                  <a:lnTo>
                    <a:pt x="463375" y="374874"/>
                  </a:lnTo>
                  <a:lnTo>
                    <a:pt x="464047" y="376378"/>
                  </a:lnTo>
                  <a:lnTo>
                    <a:pt x="466598" y="381417"/>
                  </a:lnTo>
                  <a:lnTo>
                    <a:pt x="467826" y="383223"/>
                  </a:lnTo>
                  <a:lnTo>
                    <a:pt x="469708" y="385949"/>
                  </a:lnTo>
                  <a:lnTo>
                    <a:pt x="471477" y="388161"/>
                  </a:lnTo>
                  <a:lnTo>
                    <a:pt x="475316" y="393140"/>
                  </a:lnTo>
                  <a:lnTo>
                    <a:pt x="476941" y="394198"/>
                  </a:lnTo>
                  <a:lnTo>
                    <a:pt x="477470" y="394467"/>
                  </a:lnTo>
                  <a:lnTo>
                    <a:pt x="478169" y="394695"/>
                  </a:lnTo>
                  <a:lnTo>
                    <a:pt x="479126" y="395138"/>
                  </a:lnTo>
                  <a:lnTo>
                    <a:pt x="479734" y="395388"/>
                  </a:lnTo>
                  <a:lnTo>
                    <a:pt x="480433" y="395580"/>
                  </a:lnTo>
                  <a:lnTo>
                    <a:pt x="481336" y="395858"/>
                  </a:lnTo>
                  <a:lnTo>
                    <a:pt x="483872" y="396684"/>
                  </a:lnTo>
                  <a:lnTo>
                    <a:pt x="486858" y="397386"/>
                  </a:lnTo>
                  <a:lnTo>
                    <a:pt x="488706" y="397222"/>
                  </a:lnTo>
                  <a:lnTo>
                    <a:pt x="490799" y="396642"/>
                  </a:lnTo>
                  <a:lnTo>
                    <a:pt x="492927" y="396104"/>
                  </a:lnTo>
                  <a:lnTo>
                    <a:pt x="494673" y="395940"/>
                  </a:lnTo>
                  <a:lnTo>
                    <a:pt x="496249" y="396227"/>
                  </a:lnTo>
                  <a:lnTo>
                    <a:pt x="498168" y="396889"/>
                  </a:lnTo>
                  <a:lnTo>
                    <a:pt x="499952" y="397389"/>
                  </a:lnTo>
                  <a:lnTo>
                    <a:pt x="501598" y="396586"/>
                  </a:lnTo>
                  <a:lnTo>
                    <a:pt x="502632" y="395783"/>
                  </a:lnTo>
                  <a:lnTo>
                    <a:pt x="504020" y="394260"/>
                  </a:lnTo>
                  <a:lnTo>
                    <a:pt x="504468" y="393743"/>
                  </a:lnTo>
                  <a:lnTo>
                    <a:pt x="505979" y="391716"/>
                  </a:lnTo>
                  <a:lnTo>
                    <a:pt x="507067" y="390927"/>
                  </a:lnTo>
                  <a:lnTo>
                    <a:pt x="508183" y="390450"/>
                  </a:lnTo>
                  <a:lnTo>
                    <a:pt x="510278" y="390083"/>
                  </a:lnTo>
                  <a:lnTo>
                    <a:pt x="512433" y="389895"/>
                  </a:lnTo>
                  <a:lnTo>
                    <a:pt x="513394" y="390929"/>
                  </a:lnTo>
                  <a:lnTo>
                    <a:pt x="513542" y="391626"/>
                  </a:lnTo>
                  <a:lnTo>
                    <a:pt x="513478" y="392342"/>
                  </a:lnTo>
                  <a:lnTo>
                    <a:pt x="513032" y="394367"/>
                  </a:lnTo>
                  <a:lnTo>
                    <a:pt x="513164" y="395607"/>
                  </a:lnTo>
                  <a:lnTo>
                    <a:pt x="513293" y="395999"/>
                  </a:lnTo>
                  <a:lnTo>
                    <a:pt x="514139" y="396715"/>
                  </a:lnTo>
                  <a:lnTo>
                    <a:pt x="516089" y="397427"/>
                  </a:lnTo>
                  <a:lnTo>
                    <a:pt x="516478" y="397819"/>
                  </a:lnTo>
                  <a:lnTo>
                    <a:pt x="517000" y="398143"/>
                  </a:lnTo>
                  <a:lnTo>
                    <a:pt x="517457" y="398927"/>
                  </a:lnTo>
                  <a:lnTo>
                    <a:pt x="517654" y="400099"/>
                  </a:lnTo>
                  <a:lnTo>
                    <a:pt x="517914" y="400947"/>
                  </a:lnTo>
                  <a:lnTo>
                    <a:pt x="517918" y="401339"/>
                  </a:lnTo>
                  <a:lnTo>
                    <a:pt x="518243" y="401927"/>
                  </a:lnTo>
                  <a:lnTo>
                    <a:pt x="518440" y="403099"/>
                  </a:lnTo>
                  <a:lnTo>
                    <a:pt x="518051" y="403364"/>
                  </a:lnTo>
                  <a:lnTo>
                    <a:pt x="517597" y="403496"/>
                  </a:lnTo>
                  <a:lnTo>
                    <a:pt x="514872" y="403368"/>
                  </a:lnTo>
                  <a:lnTo>
                    <a:pt x="514355" y="403569"/>
                  </a:lnTo>
                  <a:lnTo>
                    <a:pt x="513704" y="404157"/>
                  </a:lnTo>
                  <a:lnTo>
                    <a:pt x="513837" y="404613"/>
                  </a:lnTo>
                  <a:lnTo>
                    <a:pt x="514491" y="405457"/>
                  </a:lnTo>
                  <a:lnTo>
                    <a:pt x="514687" y="406374"/>
                  </a:lnTo>
                  <a:lnTo>
                    <a:pt x="514616" y="406751"/>
                  </a:lnTo>
                  <a:lnTo>
                    <a:pt x="514397" y="406816"/>
                  </a:lnTo>
                  <a:lnTo>
                    <a:pt x="514196" y="406917"/>
                  </a:lnTo>
                  <a:lnTo>
                    <a:pt x="513976" y="406948"/>
                  </a:lnTo>
                  <a:lnTo>
                    <a:pt x="513755" y="406957"/>
                  </a:lnTo>
                  <a:lnTo>
                    <a:pt x="513315" y="406998"/>
                  </a:lnTo>
                  <a:lnTo>
                    <a:pt x="513099" y="406990"/>
                  </a:lnTo>
                  <a:lnTo>
                    <a:pt x="512866" y="406969"/>
                  </a:lnTo>
                  <a:lnTo>
                    <a:pt x="512650" y="406974"/>
                  </a:lnTo>
                  <a:lnTo>
                    <a:pt x="512434" y="406988"/>
                  </a:lnTo>
                  <a:lnTo>
                    <a:pt x="512212" y="407110"/>
                  </a:lnTo>
                  <a:lnTo>
                    <a:pt x="512006" y="407319"/>
                  </a:lnTo>
                  <a:lnTo>
                    <a:pt x="511925" y="407534"/>
                  </a:lnTo>
                  <a:lnTo>
                    <a:pt x="511908" y="407759"/>
                  </a:lnTo>
                  <a:lnTo>
                    <a:pt x="511943" y="407990"/>
                  </a:lnTo>
                  <a:lnTo>
                    <a:pt x="512030" y="408208"/>
                  </a:lnTo>
                  <a:lnTo>
                    <a:pt x="512186" y="408436"/>
                  </a:lnTo>
                  <a:lnTo>
                    <a:pt x="512381" y="408664"/>
                  </a:lnTo>
                  <a:lnTo>
                    <a:pt x="512442" y="408891"/>
                  </a:lnTo>
                  <a:lnTo>
                    <a:pt x="512473" y="409108"/>
                  </a:lnTo>
                  <a:lnTo>
                    <a:pt x="512413" y="409341"/>
                  </a:lnTo>
                  <a:lnTo>
                    <a:pt x="512301" y="409550"/>
                  </a:lnTo>
                  <a:lnTo>
                    <a:pt x="512151" y="409757"/>
                  </a:lnTo>
                  <a:lnTo>
                    <a:pt x="511976" y="409973"/>
                  </a:lnTo>
                  <a:lnTo>
                    <a:pt x="511796" y="410181"/>
                  </a:lnTo>
                  <a:lnTo>
                    <a:pt x="511638" y="410393"/>
                  </a:lnTo>
                  <a:lnTo>
                    <a:pt x="511500" y="410604"/>
                  </a:lnTo>
                  <a:lnTo>
                    <a:pt x="511202" y="411228"/>
                  </a:lnTo>
                  <a:lnTo>
                    <a:pt x="511194" y="411441"/>
                  </a:lnTo>
                  <a:lnTo>
                    <a:pt x="511068" y="411865"/>
                  </a:lnTo>
                  <a:lnTo>
                    <a:pt x="510955" y="412072"/>
                  </a:lnTo>
                  <a:lnTo>
                    <a:pt x="510796" y="412279"/>
                  </a:lnTo>
                  <a:lnTo>
                    <a:pt x="510582" y="412433"/>
                  </a:lnTo>
                  <a:lnTo>
                    <a:pt x="510375" y="412483"/>
                  </a:lnTo>
                  <a:lnTo>
                    <a:pt x="510163" y="412507"/>
                  </a:lnTo>
                  <a:lnTo>
                    <a:pt x="509947" y="412523"/>
                  </a:lnTo>
                  <a:lnTo>
                    <a:pt x="509740" y="412564"/>
                  </a:lnTo>
                  <a:lnTo>
                    <a:pt x="509522" y="412681"/>
                  </a:lnTo>
                  <a:lnTo>
                    <a:pt x="509308" y="412868"/>
                  </a:lnTo>
                  <a:lnTo>
                    <a:pt x="509104" y="413089"/>
                  </a:lnTo>
                  <a:lnTo>
                    <a:pt x="508983" y="413296"/>
                  </a:lnTo>
                  <a:lnTo>
                    <a:pt x="508833" y="413503"/>
                  </a:lnTo>
                  <a:lnTo>
                    <a:pt x="508619" y="413657"/>
                  </a:lnTo>
                  <a:lnTo>
                    <a:pt x="508378" y="413869"/>
                  </a:lnTo>
                  <a:lnTo>
                    <a:pt x="508256" y="414052"/>
                  </a:lnTo>
                  <a:lnTo>
                    <a:pt x="508228" y="414271"/>
                  </a:lnTo>
                  <a:lnTo>
                    <a:pt x="508245" y="414488"/>
                  </a:lnTo>
                  <a:lnTo>
                    <a:pt x="508363" y="414693"/>
                  </a:lnTo>
                  <a:lnTo>
                    <a:pt x="508489" y="414897"/>
                  </a:lnTo>
                  <a:lnTo>
                    <a:pt x="508636" y="415108"/>
                  </a:lnTo>
                  <a:lnTo>
                    <a:pt x="508816" y="415322"/>
                  </a:lnTo>
                  <a:lnTo>
                    <a:pt x="508934" y="415539"/>
                  </a:lnTo>
                  <a:lnTo>
                    <a:pt x="509085" y="415755"/>
                  </a:lnTo>
                  <a:lnTo>
                    <a:pt x="509266" y="415973"/>
                  </a:lnTo>
                  <a:lnTo>
                    <a:pt x="509463" y="416182"/>
                  </a:lnTo>
                  <a:lnTo>
                    <a:pt x="509683" y="416361"/>
                  </a:lnTo>
                  <a:lnTo>
                    <a:pt x="509891" y="416427"/>
                  </a:lnTo>
                  <a:lnTo>
                    <a:pt x="510098" y="416393"/>
                  </a:lnTo>
                  <a:lnTo>
                    <a:pt x="510293" y="416183"/>
                  </a:lnTo>
                  <a:lnTo>
                    <a:pt x="510500" y="416052"/>
                  </a:lnTo>
                  <a:lnTo>
                    <a:pt x="510705" y="415968"/>
                  </a:lnTo>
                  <a:lnTo>
                    <a:pt x="510931" y="415979"/>
                  </a:lnTo>
                  <a:lnTo>
                    <a:pt x="511138" y="416041"/>
                  </a:lnTo>
                  <a:lnTo>
                    <a:pt x="511235" y="416246"/>
                  </a:lnTo>
                  <a:lnTo>
                    <a:pt x="511232" y="416460"/>
                  </a:lnTo>
                  <a:lnTo>
                    <a:pt x="511141" y="416670"/>
                  </a:lnTo>
                  <a:lnTo>
                    <a:pt x="511041" y="416879"/>
                  </a:lnTo>
                  <a:lnTo>
                    <a:pt x="510931" y="417308"/>
                  </a:lnTo>
                  <a:lnTo>
                    <a:pt x="510890" y="417515"/>
                  </a:lnTo>
                  <a:lnTo>
                    <a:pt x="510841" y="417727"/>
                  </a:lnTo>
                  <a:lnTo>
                    <a:pt x="510770" y="417935"/>
                  </a:lnTo>
                  <a:lnTo>
                    <a:pt x="510679" y="418145"/>
                  </a:lnTo>
                  <a:lnTo>
                    <a:pt x="510501" y="418358"/>
                  </a:lnTo>
                  <a:lnTo>
                    <a:pt x="510331" y="418571"/>
                  </a:lnTo>
                  <a:lnTo>
                    <a:pt x="510124" y="418718"/>
                  </a:lnTo>
                  <a:lnTo>
                    <a:pt x="509913" y="418749"/>
                  </a:lnTo>
                  <a:lnTo>
                    <a:pt x="509497" y="418595"/>
                  </a:lnTo>
                  <a:lnTo>
                    <a:pt x="509287" y="418563"/>
                  </a:lnTo>
                  <a:lnTo>
                    <a:pt x="509075" y="418576"/>
                  </a:lnTo>
                  <a:lnTo>
                    <a:pt x="508870" y="418749"/>
                  </a:lnTo>
                  <a:lnTo>
                    <a:pt x="508708" y="418961"/>
                  </a:lnTo>
                  <a:lnTo>
                    <a:pt x="508647" y="419178"/>
                  </a:lnTo>
                  <a:lnTo>
                    <a:pt x="508710" y="419385"/>
                  </a:lnTo>
                  <a:lnTo>
                    <a:pt x="508818" y="419602"/>
                  </a:lnTo>
                  <a:lnTo>
                    <a:pt x="508890" y="419821"/>
                  </a:lnTo>
                  <a:lnTo>
                    <a:pt x="508945" y="420037"/>
                  </a:lnTo>
                  <a:lnTo>
                    <a:pt x="508988" y="420256"/>
                  </a:lnTo>
                  <a:lnTo>
                    <a:pt x="508972" y="420476"/>
                  </a:lnTo>
                  <a:lnTo>
                    <a:pt x="508981" y="420687"/>
                  </a:lnTo>
                  <a:lnTo>
                    <a:pt x="508999" y="420902"/>
                  </a:lnTo>
                  <a:lnTo>
                    <a:pt x="508995" y="421118"/>
                  </a:lnTo>
                  <a:lnTo>
                    <a:pt x="508941" y="421337"/>
                  </a:lnTo>
                  <a:lnTo>
                    <a:pt x="508866" y="421549"/>
                  </a:lnTo>
                  <a:lnTo>
                    <a:pt x="508716" y="421756"/>
                  </a:lnTo>
                  <a:lnTo>
                    <a:pt x="508565" y="421977"/>
                  </a:lnTo>
                  <a:lnTo>
                    <a:pt x="508397" y="422184"/>
                  </a:lnTo>
                  <a:lnTo>
                    <a:pt x="508264" y="422396"/>
                  </a:lnTo>
                  <a:lnTo>
                    <a:pt x="508172" y="422612"/>
                  </a:lnTo>
                  <a:lnTo>
                    <a:pt x="508093" y="422819"/>
                  </a:lnTo>
                  <a:lnTo>
                    <a:pt x="508018" y="423026"/>
                  </a:lnTo>
                  <a:lnTo>
                    <a:pt x="507964" y="423233"/>
                  </a:lnTo>
                  <a:lnTo>
                    <a:pt x="507872" y="423440"/>
                  </a:lnTo>
                  <a:lnTo>
                    <a:pt x="507784" y="423652"/>
                  </a:lnTo>
                  <a:lnTo>
                    <a:pt x="507718" y="423859"/>
                  </a:lnTo>
                  <a:lnTo>
                    <a:pt x="507601" y="424075"/>
                  </a:lnTo>
                  <a:lnTo>
                    <a:pt x="507387" y="424219"/>
                  </a:lnTo>
                  <a:lnTo>
                    <a:pt x="507168" y="424279"/>
                  </a:lnTo>
                  <a:lnTo>
                    <a:pt x="506950" y="424280"/>
                  </a:lnTo>
                  <a:lnTo>
                    <a:pt x="506744" y="424234"/>
                  </a:lnTo>
                  <a:lnTo>
                    <a:pt x="506537" y="424172"/>
                  </a:lnTo>
                  <a:lnTo>
                    <a:pt x="506314" y="424016"/>
                  </a:lnTo>
                  <a:lnTo>
                    <a:pt x="506103" y="423840"/>
                  </a:lnTo>
                  <a:lnTo>
                    <a:pt x="505698" y="423423"/>
                  </a:lnTo>
                  <a:lnTo>
                    <a:pt x="505492" y="423297"/>
                  </a:lnTo>
                  <a:lnTo>
                    <a:pt x="505277" y="423348"/>
                  </a:lnTo>
                  <a:lnTo>
                    <a:pt x="505059" y="423552"/>
                  </a:lnTo>
                  <a:lnTo>
                    <a:pt x="504951" y="423780"/>
                  </a:lnTo>
                  <a:lnTo>
                    <a:pt x="504864" y="423996"/>
                  </a:lnTo>
                  <a:lnTo>
                    <a:pt x="504849" y="424152"/>
                  </a:lnTo>
                  <a:lnTo>
                    <a:pt x="504881" y="424398"/>
                  </a:lnTo>
                  <a:lnTo>
                    <a:pt x="504933" y="424614"/>
                  </a:lnTo>
                  <a:lnTo>
                    <a:pt x="505011" y="425034"/>
                  </a:lnTo>
                  <a:lnTo>
                    <a:pt x="505041" y="425246"/>
                  </a:lnTo>
                  <a:lnTo>
                    <a:pt x="505060" y="425462"/>
                  </a:lnTo>
                  <a:lnTo>
                    <a:pt x="505057" y="425674"/>
                  </a:lnTo>
                  <a:lnTo>
                    <a:pt x="505042" y="425891"/>
                  </a:lnTo>
                  <a:lnTo>
                    <a:pt x="505044" y="426107"/>
                  </a:lnTo>
                  <a:lnTo>
                    <a:pt x="505014" y="426532"/>
                  </a:lnTo>
                  <a:lnTo>
                    <a:pt x="505014" y="426702"/>
                  </a:lnTo>
                  <a:lnTo>
                    <a:pt x="504994" y="426889"/>
                  </a:lnTo>
                  <a:lnTo>
                    <a:pt x="504950" y="427103"/>
                  </a:lnTo>
                  <a:lnTo>
                    <a:pt x="504895" y="427393"/>
                  </a:lnTo>
                  <a:lnTo>
                    <a:pt x="504903" y="427635"/>
                  </a:lnTo>
                  <a:lnTo>
                    <a:pt x="504951" y="427979"/>
                  </a:lnTo>
                  <a:lnTo>
                    <a:pt x="505107" y="428275"/>
                  </a:lnTo>
                  <a:lnTo>
                    <a:pt x="505269" y="428466"/>
                  </a:lnTo>
                  <a:lnTo>
                    <a:pt x="505722" y="428662"/>
                  </a:lnTo>
                  <a:lnTo>
                    <a:pt x="505949" y="429119"/>
                  </a:lnTo>
                  <a:lnTo>
                    <a:pt x="505580" y="429440"/>
                  </a:lnTo>
                  <a:lnTo>
                    <a:pt x="504778" y="429842"/>
                  </a:lnTo>
                  <a:lnTo>
                    <a:pt x="504492" y="430032"/>
                  </a:lnTo>
                  <a:lnTo>
                    <a:pt x="504382" y="430177"/>
                  </a:lnTo>
                  <a:lnTo>
                    <a:pt x="504314" y="430351"/>
                  </a:lnTo>
                  <a:lnTo>
                    <a:pt x="504359" y="430744"/>
                  </a:lnTo>
                  <a:lnTo>
                    <a:pt x="504752" y="431509"/>
                  </a:lnTo>
                  <a:lnTo>
                    <a:pt x="505404" y="432126"/>
                  </a:lnTo>
                  <a:lnTo>
                    <a:pt x="506224" y="432563"/>
                  </a:lnTo>
                  <a:lnTo>
                    <a:pt x="506608" y="433016"/>
                  </a:lnTo>
                  <a:lnTo>
                    <a:pt x="506559" y="433144"/>
                  </a:lnTo>
                  <a:lnTo>
                    <a:pt x="506197" y="433894"/>
                  </a:lnTo>
                  <a:lnTo>
                    <a:pt x="505603" y="434509"/>
                  </a:lnTo>
                  <a:lnTo>
                    <a:pt x="504927" y="435128"/>
                  </a:lnTo>
                  <a:lnTo>
                    <a:pt x="504211" y="435633"/>
                  </a:lnTo>
                  <a:lnTo>
                    <a:pt x="503960" y="435691"/>
                  </a:lnTo>
                  <a:lnTo>
                    <a:pt x="503577" y="435769"/>
                  </a:lnTo>
                  <a:lnTo>
                    <a:pt x="502675" y="436313"/>
                  </a:lnTo>
                  <a:lnTo>
                    <a:pt x="501971" y="436780"/>
                  </a:lnTo>
                  <a:lnTo>
                    <a:pt x="500816" y="437799"/>
                  </a:lnTo>
                  <a:lnTo>
                    <a:pt x="499355" y="438946"/>
                  </a:lnTo>
                  <a:lnTo>
                    <a:pt x="497599" y="440239"/>
                  </a:lnTo>
                  <a:lnTo>
                    <a:pt x="497233" y="440444"/>
                  </a:lnTo>
                  <a:lnTo>
                    <a:pt x="496449" y="440838"/>
                  </a:lnTo>
                  <a:lnTo>
                    <a:pt x="496054" y="441306"/>
                  </a:lnTo>
                  <a:lnTo>
                    <a:pt x="495919" y="441756"/>
                  </a:lnTo>
                  <a:lnTo>
                    <a:pt x="495879" y="441925"/>
                  </a:lnTo>
                  <a:lnTo>
                    <a:pt x="495743" y="442176"/>
                  </a:lnTo>
                  <a:lnTo>
                    <a:pt x="495474" y="443071"/>
                  </a:lnTo>
                  <a:lnTo>
                    <a:pt x="495392" y="443273"/>
                  </a:lnTo>
                  <a:lnTo>
                    <a:pt x="495521" y="443740"/>
                  </a:lnTo>
                  <a:lnTo>
                    <a:pt x="495713" y="444020"/>
                  </a:lnTo>
                  <a:lnTo>
                    <a:pt x="495921" y="444156"/>
                  </a:lnTo>
                  <a:lnTo>
                    <a:pt x="496187" y="444157"/>
                  </a:lnTo>
                  <a:lnTo>
                    <a:pt x="496478" y="444039"/>
                  </a:lnTo>
                  <a:lnTo>
                    <a:pt x="496957" y="444041"/>
                  </a:lnTo>
                  <a:lnTo>
                    <a:pt x="497263" y="444227"/>
                  </a:lnTo>
                  <a:lnTo>
                    <a:pt x="497464" y="444663"/>
                  </a:lnTo>
                  <a:lnTo>
                    <a:pt x="497402" y="444848"/>
                  </a:lnTo>
                  <a:lnTo>
                    <a:pt x="497258" y="444946"/>
                  </a:lnTo>
                  <a:lnTo>
                    <a:pt x="497095" y="445011"/>
                  </a:lnTo>
                  <a:lnTo>
                    <a:pt x="496906" y="445068"/>
                  </a:lnTo>
                  <a:lnTo>
                    <a:pt x="496767" y="445162"/>
                  </a:lnTo>
                  <a:lnTo>
                    <a:pt x="496692" y="445392"/>
                  </a:lnTo>
                  <a:lnTo>
                    <a:pt x="496661" y="445766"/>
                  </a:lnTo>
                  <a:lnTo>
                    <a:pt x="496670" y="445930"/>
                  </a:lnTo>
                  <a:lnTo>
                    <a:pt x="496620" y="446280"/>
                  </a:lnTo>
                  <a:lnTo>
                    <a:pt x="496366" y="446653"/>
                  </a:lnTo>
                  <a:lnTo>
                    <a:pt x="495652" y="446983"/>
                  </a:lnTo>
                  <a:lnTo>
                    <a:pt x="495349" y="447043"/>
                  </a:lnTo>
                  <a:lnTo>
                    <a:pt x="495046" y="447042"/>
                  </a:lnTo>
                  <a:lnTo>
                    <a:pt x="494752" y="446951"/>
                  </a:lnTo>
                  <a:lnTo>
                    <a:pt x="494330" y="446933"/>
                  </a:lnTo>
                  <a:lnTo>
                    <a:pt x="494105" y="447109"/>
                  </a:lnTo>
                  <a:lnTo>
                    <a:pt x="494075" y="447459"/>
                  </a:lnTo>
                  <a:lnTo>
                    <a:pt x="494112" y="447977"/>
                  </a:lnTo>
                  <a:lnTo>
                    <a:pt x="494238" y="448257"/>
                  </a:lnTo>
                  <a:lnTo>
                    <a:pt x="494421" y="448644"/>
                  </a:lnTo>
                  <a:lnTo>
                    <a:pt x="494571" y="449051"/>
                  </a:lnTo>
                  <a:lnTo>
                    <a:pt x="494713" y="449632"/>
                  </a:lnTo>
                  <a:lnTo>
                    <a:pt x="494801" y="450109"/>
                  </a:lnTo>
                  <a:lnTo>
                    <a:pt x="494891" y="450315"/>
                  </a:lnTo>
                  <a:lnTo>
                    <a:pt x="495041" y="450525"/>
                  </a:lnTo>
                  <a:lnTo>
                    <a:pt x="495155" y="450739"/>
                  </a:lnTo>
                  <a:lnTo>
                    <a:pt x="495306" y="450929"/>
                  </a:lnTo>
                  <a:lnTo>
                    <a:pt x="495449" y="451036"/>
                  </a:lnTo>
                  <a:lnTo>
                    <a:pt x="495633" y="451082"/>
                  </a:lnTo>
                  <a:lnTo>
                    <a:pt x="496112" y="451083"/>
                  </a:lnTo>
                  <a:lnTo>
                    <a:pt x="496362" y="451039"/>
                  </a:lnTo>
                  <a:lnTo>
                    <a:pt x="496389" y="451232"/>
                  </a:lnTo>
                  <a:lnTo>
                    <a:pt x="496327" y="451565"/>
                  </a:lnTo>
                  <a:lnTo>
                    <a:pt x="496109" y="451856"/>
                  </a:lnTo>
                  <a:lnTo>
                    <a:pt x="495871" y="452209"/>
                  </a:lnTo>
                  <a:lnTo>
                    <a:pt x="495689" y="452591"/>
                  </a:lnTo>
                  <a:lnTo>
                    <a:pt x="495689" y="452829"/>
                  </a:lnTo>
                  <a:lnTo>
                    <a:pt x="495860" y="453048"/>
                  </a:lnTo>
                  <a:lnTo>
                    <a:pt x="496236" y="453214"/>
                  </a:lnTo>
                  <a:lnTo>
                    <a:pt x="496571" y="453342"/>
                  </a:lnTo>
                  <a:lnTo>
                    <a:pt x="496747" y="453634"/>
                  </a:lnTo>
                  <a:lnTo>
                    <a:pt x="496725" y="453885"/>
                  </a:lnTo>
                  <a:lnTo>
                    <a:pt x="496630" y="454123"/>
                  </a:lnTo>
                  <a:lnTo>
                    <a:pt x="496495" y="454271"/>
                  </a:lnTo>
                  <a:lnTo>
                    <a:pt x="496302" y="454344"/>
                  </a:lnTo>
                  <a:lnTo>
                    <a:pt x="496077" y="454393"/>
                  </a:lnTo>
                  <a:lnTo>
                    <a:pt x="495749" y="454474"/>
                  </a:lnTo>
                  <a:lnTo>
                    <a:pt x="495577" y="454646"/>
                  </a:lnTo>
                  <a:lnTo>
                    <a:pt x="495384" y="455044"/>
                  </a:lnTo>
                  <a:lnTo>
                    <a:pt x="494647" y="455464"/>
                  </a:lnTo>
                  <a:lnTo>
                    <a:pt x="494507" y="455631"/>
                  </a:lnTo>
                  <a:lnTo>
                    <a:pt x="494246" y="456023"/>
                  </a:lnTo>
                  <a:lnTo>
                    <a:pt x="492700" y="456829"/>
                  </a:lnTo>
                  <a:lnTo>
                    <a:pt x="492694" y="457829"/>
                  </a:lnTo>
                  <a:lnTo>
                    <a:pt x="492660" y="458703"/>
                  </a:lnTo>
                  <a:lnTo>
                    <a:pt x="492297" y="459849"/>
                  </a:lnTo>
                  <a:lnTo>
                    <a:pt x="492082" y="461670"/>
                  </a:lnTo>
                  <a:lnTo>
                    <a:pt x="492142" y="462060"/>
                  </a:lnTo>
                  <a:lnTo>
                    <a:pt x="492398" y="462450"/>
                  </a:lnTo>
                  <a:lnTo>
                    <a:pt x="492852" y="462981"/>
                  </a:lnTo>
                  <a:lnTo>
                    <a:pt x="492631" y="463466"/>
                  </a:lnTo>
                  <a:lnTo>
                    <a:pt x="492216" y="463666"/>
                  </a:lnTo>
                  <a:lnTo>
                    <a:pt x="491675" y="463859"/>
                  </a:lnTo>
                  <a:lnTo>
                    <a:pt x="491114" y="463894"/>
                  </a:lnTo>
                  <a:lnTo>
                    <a:pt x="490377" y="463996"/>
                  </a:lnTo>
                  <a:lnTo>
                    <a:pt x="490244" y="464324"/>
                  </a:lnTo>
                  <a:lnTo>
                    <a:pt x="490052" y="465108"/>
                  </a:lnTo>
                  <a:lnTo>
                    <a:pt x="489795" y="465501"/>
                  </a:lnTo>
                  <a:lnTo>
                    <a:pt x="489396" y="465098"/>
                  </a:lnTo>
                  <a:lnTo>
                    <a:pt x="488843" y="464853"/>
                  </a:lnTo>
                  <a:lnTo>
                    <a:pt x="488284" y="464869"/>
                  </a:lnTo>
                  <a:lnTo>
                    <a:pt x="487571" y="465091"/>
                  </a:lnTo>
                  <a:lnTo>
                    <a:pt x="487303" y="465527"/>
                  </a:lnTo>
                  <a:lnTo>
                    <a:pt x="487220" y="466069"/>
                  </a:lnTo>
                  <a:lnTo>
                    <a:pt x="487791" y="466832"/>
                  </a:lnTo>
                  <a:lnTo>
                    <a:pt x="487553" y="467235"/>
                  </a:lnTo>
                  <a:lnTo>
                    <a:pt x="487832" y="468492"/>
                  </a:lnTo>
                  <a:lnTo>
                    <a:pt x="487288" y="468599"/>
                  </a:lnTo>
                  <a:lnTo>
                    <a:pt x="486943" y="468691"/>
                  </a:lnTo>
                  <a:lnTo>
                    <a:pt x="486606" y="469174"/>
                  </a:lnTo>
                  <a:lnTo>
                    <a:pt x="486874" y="469656"/>
                  </a:lnTo>
                  <a:lnTo>
                    <a:pt x="488062" y="470668"/>
                  </a:lnTo>
                  <a:lnTo>
                    <a:pt x="488069" y="471564"/>
                  </a:lnTo>
                  <a:lnTo>
                    <a:pt x="487702" y="472154"/>
                  </a:lnTo>
                  <a:lnTo>
                    <a:pt x="487496" y="472733"/>
                  </a:lnTo>
                  <a:lnTo>
                    <a:pt x="486653" y="472940"/>
                  </a:lnTo>
                  <a:lnTo>
                    <a:pt x="486030" y="473502"/>
                  </a:lnTo>
                  <a:lnTo>
                    <a:pt x="485834" y="474113"/>
                  </a:lnTo>
                  <a:lnTo>
                    <a:pt x="486323" y="476275"/>
                  </a:lnTo>
                  <a:lnTo>
                    <a:pt x="486738" y="477302"/>
                  </a:lnTo>
                  <a:lnTo>
                    <a:pt x="486362" y="477970"/>
                  </a:lnTo>
                  <a:lnTo>
                    <a:pt x="485606" y="478402"/>
                  </a:lnTo>
                  <a:lnTo>
                    <a:pt x="485406" y="478460"/>
                  </a:lnTo>
                  <a:lnTo>
                    <a:pt x="485232" y="478971"/>
                  </a:lnTo>
                  <a:lnTo>
                    <a:pt x="485193" y="479513"/>
                  </a:lnTo>
                  <a:lnTo>
                    <a:pt x="484935" y="479732"/>
                  </a:lnTo>
                  <a:lnTo>
                    <a:pt x="484373" y="480139"/>
                  </a:lnTo>
                  <a:lnTo>
                    <a:pt x="484096" y="480391"/>
                  </a:lnTo>
                  <a:lnTo>
                    <a:pt x="483779" y="481159"/>
                  </a:lnTo>
                  <a:lnTo>
                    <a:pt x="483876" y="481631"/>
                  </a:lnTo>
                  <a:lnTo>
                    <a:pt x="483753" y="482318"/>
                  </a:lnTo>
                  <a:lnTo>
                    <a:pt x="483443" y="482985"/>
                  </a:lnTo>
                  <a:lnTo>
                    <a:pt x="483002" y="484037"/>
                  </a:lnTo>
                  <a:lnTo>
                    <a:pt x="482212" y="484507"/>
                  </a:lnTo>
                  <a:lnTo>
                    <a:pt x="482201" y="484963"/>
                  </a:lnTo>
                  <a:lnTo>
                    <a:pt x="482301" y="485653"/>
                  </a:lnTo>
                  <a:lnTo>
                    <a:pt x="482337" y="486378"/>
                  </a:lnTo>
                  <a:lnTo>
                    <a:pt x="482101" y="487041"/>
                  </a:lnTo>
                  <a:lnTo>
                    <a:pt x="481657" y="487522"/>
                  </a:lnTo>
                  <a:lnTo>
                    <a:pt x="480921" y="487758"/>
                  </a:lnTo>
                  <a:lnTo>
                    <a:pt x="479506" y="487858"/>
                  </a:lnTo>
                  <a:lnTo>
                    <a:pt x="478317" y="488112"/>
                  </a:lnTo>
                  <a:lnTo>
                    <a:pt x="477718" y="488783"/>
                  </a:lnTo>
                  <a:lnTo>
                    <a:pt x="477174" y="489972"/>
                  </a:lnTo>
                  <a:lnTo>
                    <a:pt x="477301" y="490562"/>
                  </a:lnTo>
                  <a:lnTo>
                    <a:pt x="478589" y="490308"/>
                  </a:lnTo>
                  <a:lnTo>
                    <a:pt x="479696" y="490408"/>
                  </a:lnTo>
                  <a:lnTo>
                    <a:pt x="479932" y="490725"/>
                  </a:lnTo>
                  <a:lnTo>
                    <a:pt x="479924" y="491832"/>
                  </a:lnTo>
                  <a:lnTo>
                    <a:pt x="480154" y="492131"/>
                  </a:lnTo>
                  <a:lnTo>
                    <a:pt x="480651" y="492234"/>
                  </a:lnTo>
                  <a:lnTo>
                    <a:pt x="480971" y="492617"/>
                  </a:lnTo>
                  <a:lnTo>
                    <a:pt x="480983" y="493160"/>
                  </a:lnTo>
                  <a:lnTo>
                    <a:pt x="480811" y="493760"/>
                  </a:lnTo>
                  <a:lnTo>
                    <a:pt x="480577" y="493863"/>
                  </a:lnTo>
                  <a:lnTo>
                    <a:pt x="480240" y="493771"/>
                  </a:lnTo>
                  <a:lnTo>
                    <a:pt x="479296" y="493960"/>
                  </a:lnTo>
                  <a:lnTo>
                    <a:pt x="479045" y="495206"/>
                  </a:lnTo>
                  <a:lnTo>
                    <a:pt x="478668" y="495829"/>
                  </a:lnTo>
                  <a:lnTo>
                    <a:pt x="477850" y="496172"/>
                  </a:lnTo>
                  <a:lnTo>
                    <a:pt x="477364" y="496686"/>
                  </a:lnTo>
                  <a:lnTo>
                    <a:pt x="477650" y="497012"/>
                  </a:lnTo>
                  <a:lnTo>
                    <a:pt x="478542" y="497358"/>
                  </a:lnTo>
                  <a:lnTo>
                    <a:pt x="478733" y="498007"/>
                  </a:lnTo>
                  <a:lnTo>
                    <a:pt x="478310" y="498604"/>
                  </a:lnTo>
                  <a:lnTo>
                    <a:pt x="477967" y="499156"/>
                  </a:lnTo>
                  <a:lnTo>
                    <a:pt x="477825" y="499524"/>
                  </a:lnTo>
                  <a:lnTo>
                    <a:pt x="477619" y="499928"/>
                  </a:lnTo>
                  <a:lnTo>
                    <a:pt x="477230" y="500712"/>
                  </a:lnTo>
                  <a:lnTo>
                    <a:pt x="475094" y="503198"/>
                  </a:lnTo>
                  <a:lnTo>
                    <a:pt x="474773" y="503983"/>
                  </a:lnTo>
                  <a:lnTo>
                    <a:pt x="474645" y="504831"/>
                  </a:lnTo>
                  <a:lnTo>
                    <a:pt x="474652" y="507249"/>
                  </a:lnTo>
                  <a:lnTo>
                    <a:pt x="475113" y="509333"/>
                  </a:lnTo>
                  <a:lnTo>
                    <a:pt x="474845" y="511554"/>
                  </a:lnTo>
                  <a:lnTo>
                    <a:pt x="474768" y="512079"/>
                  </a:lnTo>
                  <a:lnTo>
                    <a:pt x="474828" y="512322"/>
                  </a:lnTo>
                  <a:lnTo>
                    <a:pt x="474884" y="512565"/>
                  </a:lnTo>
                  <a:lnTo>
                    <a:pt x="475003" y="513137"/>
                  </a:lnTo>
                  <a:lnTo>
                    <a:pt x="475029" y="513306"/>
                  </a:lnTo>
                  <a:lnTo>
                    <a:pt x="475042" y="513561"/>
                  </a:lnTo>
                  <a:lnTo>
                    <a:pt x="475024" y="513816"/>
                  </a:lnTo>
                  <a:lnTo>
                    <a:pt x="474996" y="513984"/>
                  </a:lnTo>
                  <a:lnTo>
                    <a:pt x="474953" y="514150"/>
                  </a:lnTo>
                  <a:lnTo>
                    <a:pt x="474512" y="514709"/>
                  </a:lnTo>
                  <a:lnTo>
                    <a:pt x="474216" y="514667"/>
                  </a:lnTo>
                  <a:lnTo>
                    <a:pt x="473677" y="514718"/>
                  </a:lnTo>
                  <a:lnTo>
                    <a:pt x="473449" y="514968"/>
                  </a:lnTo>
                  <a:lnTo>
                    <a:pt x="473300" y="515195"/>
                  </a:lnTo>
                  <a:lnTo>
                    <a:pt x="473162" y="515429"/>
                  </a:lnTo>
                  <a:lnTo>
                    <a:pt x="472981" y="515792"/>
                  </a:lnTo>
                  <a:lnTo>
                    <a:pt x="472861" y="516029"/>
                  </a:lnTo>
                  <a:lnTo>
                    <a:pt x="472731" y="516262"/>
                  </a:lnTo>
                  <a:lnTo>
                    <a:pt x="472669" y="516393"/>
                  </a:lnTo>
                  <a:lnTo>
                    <a:pt x="472593" y="516566"/>
                  </a:lnTo>
                  <a:lnTo>
                    <a:pt x="472446" y="516919"/>
                  </a:lnTo>
                  <a:lnTo>
                    <a:pt x="472379" y="517098"/>
                  </a:lnTo>
                  <a:lnTo>
                    <a:pt x="472321" y="517280"/>
                  </a:lnTo>
                  <a:lnTo>
                    <a:pt x="472247" y="517709"/>
                  </a:lnTo>
                  <a:lnTo>
                    <a:pt x="472224" y="518082"/>
                  </a:lnTo>
                  <a:lnTo>
                    <a:pt x="472083" y="518509"/>
                  </a:lnTo>
                  <a:lnTo>
                    <a:pt x="472120" y="518681"/>
                  </a:lnTo>
                  <a:lnTo>
                    <a:pt x="472393" y="519211"/>
                  </a:lnTo>
                  <a:lnTo>
                    <a:pt x="472608" y="519788"/>
                  </a:lnTo>
                  <a:lnTo>
                    <a:pt x="472515" y="520280"/>
                  </a:lnTo>
                  <a:lnTo>
                    <a:pt x="472337" y="520726"/>
                  </a:lnTo>
                  <a:lnTo>
                    <a:pt x="472128" y="521050"/>
                  </a:lnTo>
                  <a:lnTo>
                    <a:pt x="471884" y="521158"/>
                  </a:lnTo>
                  <a:lnTo>
                    <a:pt x="471564" y="521122"/>
                  </a:lnTo>
                  <a:lnTo>
                    <a:pt x="471295" y="521008"/>
                  </a:lnTo>
                  <a:lnTo>
                    <a:pt x="471092" y="520933"/>
                  </a:lnTo>
                  <a:lnTo>
                    <a:pt x="470667" y="520958"/>
                  </a:lnTo>
                  <a:lnTo>
                    <a:pt x="469951" y="521276"/>
                  </a:lnTo>
                  <a:lnTo>
                    <a:pt x="469192" y="521966"/>
                  </a:lnTo>
                  <a:lnTo>
                    <a:pt x="468287" y="522572"/>
                  </a:lnTo>
                  <a:lnTo>
                    <a:pt x="467468" y="523179"/>
                  </a:lnTo>
                  <a:lnTo>
                    <a:pt x="467000" y="523508"/>
                  </a:lnTo>
                  <a:lnTo>
                    <a:pt x="466425" y="523689"/>
                  </a:lnTo>
                  <a:lnTo>
                    <a:pt x="466019" y="523934"/>
                  </a:lnTo>
                  <a:lnTo>
                    <a:pt x="465610" y="524306"/>
                  </a:lnTo>
                  <a:lnTo>
                    <a:pt x="465335" y="524744"/>
                  </a:lnTo>
                  <a:lnTo>
                    <a:pt x="465387" y="525115"/>
                  </a:lnTo>
                  <a:lnTo>
                    <a:pt x="465707" y="525286"/>
                  </a:lnTo>
                  <a:lnTo>
                    <a:pt x="466123" y="525397"/>
                  </a:lnTo>
                  <a:lnTo>
                    <a:pt x="466308" y="525739"/>
                  </a:lnTo>
                  <a:lnTo>
                    <a:pt x="466123" y="526296"/>
                  </a:lnTo>
                  <a:lnTo>
                    <a:pt x="466130" y="526651"/>
                  </a:lnTo>
                  <a:lnTo>
                    <a:pt x="466538" y="527168"/>
                  </a:lnTo>
                  <a:lnTo>
                    <a:pt x="466663" y="527518"/>
                  </a:lnTo>
                  <a:lnTo>
                    <a:pt x="466621" y="527869"/>
                  </a:lnTo>
                  <a:lnTo>
                    <a:pt x="466705" y="528496"/>
                  </a:lnTo>
                  <a:lnTo>
                    <a:pt x="466956" y="529023"/>
                  </a:lnTo>
                  <a:lnTo>
                    <a:pt x="467158" y="529468"/>
                  </a:lnTo>
                  <a:lnTo>
                    <a:pt x="467178" y="529916"/>
                  </a:lnTo>
                  <a:lnTo>
                    <a:pt x="467033" y="530360"/>
                  </a:lnTo>
                  <a:lnTo>
                    <a:pt x="466532" y="530821"/>
                  </a:lnTo>
                  <a:lnTo>
                    <a:pt x="466115" y="530996"/>
                  </a:lnTo>
                  <a:lnTo>
                    <a:pt x="465846" y="531319"/>
                  </a:lnTo>
                  <a:lnTo>
                    <a:pt x="465949" y="531653"/>
                  </a:lnTo>
                  <a:lnTo>
                    <a:pt x="466125" y="532067"/>
                  </a:lnTo>
                  <a:lnTo>
                    <a:pt x="466120" y="532363"/>
                  </a:lnTo>
                  <a:lnTo>
                    <a:pt x="465930" y="532617"/>
                  </a:lnTo>
                  <a:lnTo>
                    <a:pt x="465709" y="532939"/>
                  </a:lnTo>
                  <a:lnTo>
                    <a:pt x="465867" y="533550"/>
                  </a:lnTo>
                  <a:lnTo>
                    <a:pt x="466261" y="533387"/>
                  </a:lnTo>
                  <a:lnTo>
                    <a:pt x="466590" y="533202"/>
                  </a:lnTo>
                  <a:lnTo>
                    <a:pt x="467063" y="532912"/>
                  </a:lnTo>
                  <a:lnTo>
                    <a:pt x="467819" y="532747"/>
                  </a:lnTo>
                  <a:lnTo>
                    <a:pt x="468104" y="532915"/>
                  </a:lnTo>
                  <a:lnTo>
                    <a:pt x="468158" y="533070"/>
                  </a:lnTo>
                  <a:lnTo>
                    <a:pt x="468290" y="533716"/>
                  </a:lnTo>
                  <a:lnTo>
                    <a:pt x="468400" y="534070"/>
                  </a:lnTo>
                  <a:lnTo>
                    <a:pt x="468664" y="534839"/>
                  </a:lnTo>
                  <a:lnTo>
                    <a:pt x="468782" y="535195"/>
                  </a:lnTo>
                  <a:lnTo>
                    <a:pt x="468539" y="535152"/>
                  </a:lnTo>
                  <a:lnTo>
                    <a:pt x="468289" y="535046"/>
                  </a:lnTo>
                  <a:lnTo>
                    <a:pt x="468134" y="535024"/>
                  </a:lnTo>
                  <a:lnTo>
                    <a:pt x="467839" y="534973"/>
                  </a:lnTo>
                  <a:lnTo>
                    <a:pt x="464838" y="543645"/>
                  </a:lnTo>
                  <a:lnTo>
                    <a:pt x="463618" y="549430"/>
                  </a:lnTo>
                  <a:lnTo>
                    <a:pt x="463077" y="549384"/>
                  </a:lnTo>
                  <a:lnTo>
                    <a:pt x="462560" y="549325"/>
                  </a:lnTo>
                  <a:lnTo>
                    <a:pt x="461777" y="549183"/>
                  </a:lnTo>
                  <a:lnTo>
                    <a:pt x="460897" y="554379"/>
                  </a:lnTo>
                  <a:lnTo>
                    <a:pt x="461547" y="560693"/>
                  </a:lnTo>
                  <a:lnTo>
                    <a:pt x="461150" y="563056"/>
                  </a:lnTo>
                  <a:lnTo>
                    <a:pt x="460734" y="565506"/>
                  </a:lnTo>
                  <a:lnTo>
                    <a:pt x="462507" y="566555"/>
                  </a:lnTo>
                  <a:lnTo>
                    <a:pt x="463089" y="566879"/>
                  </a:lnTo>
                  <a:lnTo>
                    <a:pt x="468210" y="569516"/>
                  </a:lnTo>
                  <a:lnTo>
                    <a:pt x="469077" y="569948"/>
                  </a:lnTo>
                  <a:lnTo>
                    <a:pt x="480290" y="575727"/>
                  </a:lnTo>
                  <a:lnTo>
                    <a:pt x="480467" y="575773"/>
                  </a:lnTo>
                  <a:lnTo>
                    <a:pt x="480292" y="576176"/>
                  </a:lnTo>
                  <a:lnTo>
                    <a:pt x="478833" y="578572"/>
                  </a:lnTo>
                  <a:lnTo>
                    <a:pt x="476017" y="582559"/>
                  </a:lnTo>
                  <a:lnTo>
                    <a:pt x="472983" y="586811"/>
                  </a:lnTo>
                  <a:lnTo>
                    <a:pt x="472253" y="588129"/>
                  </a:lnTo>
                  <a:lnTo>
                    <a:pt x="471891" y="589124"/>
                  </a:lnTo>
                  <a:lnTo>
                    <a:pt x="471702" y="590557"/>
                  </a:lnTo>
                  <a:lnTo>
                    <a:pt x="471671" y="591401"/>
                  </a:lnTo>
                  <a:lnTo>
                    <a:pt x="469672" y="592121"/>
                  </a:lnTo>
                  <a:lnTo>
                    <a:pt x="467730" y="592970"/>
                  </a:lnTo>
                  <a:lnTo>
                    <a:pt x="465712" y="593846"/>
                  </a:lnTo>
                  <a:lnTo>
                    <a:pt x="461948" y="595685"/>
                  </a:lnTo>
                  <a:lnTo>
                    <a:pt x="459144" y="596866"/>
                  </a:lnTo>
                  <a:lnTo>
                    <a:pt x="457213" y="597241"/>
                  </a:lnTo>
                  <a:lnTo>
                    <a:pt x="455142" y="597368"/>
                  </a:lnTo>
                  <a:lnTo>
                    <a:pt x="451665" y="596976"/>
                  </a:lnTo>
                  <a:lnTo>
                    <a:pt x="449635" y="596460"/>
                  </a:lnTo>
                  <a:lnTo>
                    <a:pt x="447636" y="600361"/>
                  </a:lnTo>
                  <a:lnTo>
                    <a:pt x="446390" y="603557"/>
                  </a:lnTo>
                  <a:lnTo>
                    <a:pt x="446262" y="603685"/>
                  </a:lnTo>
                  <a:lnTo>
                    <a:pt x="446228" y="603982"/>
                  </a:lnTo>
                  <a:lnTo>
                    <a:pt x="445603" y="605708"/>
                  </a:lnTo>
                  <a:lnTo>
                    <a:pt x="444163" y="608451"/>
                  </a:lnTo>
                  <a:lnTo>
                    <a:pt x="444095" y="608775"/>
                  </a:lnTo>
                  <a:lnTo>
                    <a:pt x="443835" y="609167"/>
                  </a:lnTo>
                  <a:lnTo>
                    <a:pt x="442459" y="612164"/>
                  </a:lnTo>
                  <a:lnTo>
                    <a:pt x="441937" y="613091"/>
                  </a:lnTo>
                  <a:lnTo>
                    <a:pt x="439870" y="617658"/>
                  </a:lnTo>
                  <a:lnTo>
                    <a:pt x="439700" y="618027"/>
                  </a:lnTo>
                  <a:lnTo>
                    <a:pt x="437826" y="622987"/>
                  </a:lnTo>
                  <a:lnTo>
                    <a:pt x="433495" y="636835"/>
                  </a:lnTo>
                  <a:lnTo>
                    <a:pt x="431235" y="643433"/>
                  </a:lnTo>
                  <a:lnTo>
                    <a:pt x="431061" y="643940"/>
                  </a:lnTo>
                  <a:lnTo>
                    <a:pt x="434671" y="646723"/>
                  </a:lnTo>
                  <a:lnTo>
                    <a:pt x="438204" y="649055"/>
                  </a:lnTo>
                  <a:lnTo>
                    <a:pt x="442255" y="652116"/>
                  </a:lnTo>
                  <a:lnTo>
                    <a:pt x="445793" y="654179"/>
                  </a:lnTo>
                  <a:lnTo>
                    <a:pt x="448812" y="655370"/>
                  </a:lnTo>
                  <a:lnTo>
                    <a:pt x="452493" y="657031"/>
                  </a:lnTo>
                  <a:lnTo>
                    <a:pt x="459764" y="660257"/>
                  </a:lnTo>
                  <a:lnTo>
                    <a:pt x="467016" y="663319"/>
                  </a:lnTo>
                  <a:lnTo>
                    <a:pt x="473902" y="666047"/>
                  </a:lnTo>
                  <a:lnTo>
                    <a:pt x="475281" y="666581"/>
                  </a:lnTo>
                  <a:lnTo>
                    <a:pt x="477938" y="667088"/>
                  </a:lnTo>
                  <a:lnTo>
                    <a:pt x="489446" y="669698"/>
                  </a:lnTo>
                  <a:lnTo>
                    <a:pt x="504744" y="672833"/>
                  </a:lnTo>
                  <a:lnTo>
                    <a:pt x="517812" y="675744"/>
                  </a:lnTo>
                  <a:lnTo>
                    <a:pt x="521886" y="676762"/>
                  </a:lnTo>
                  <a:lnTo>
                    <a:pt x="522751" y="676990"/>
                  </a:lnTo>
                  <a:lnTo>
                    <a:pt x="522887" y="676502"/>
                  </a:lnTo>
                  <a:lnTo>
                    <a:pt x="523484" y="675137"/>
                  </a:lnTo>
                  <a:lnTo>
                    <a:pt x="524767" y="672387"/>
                  </a:lnTo>
                  <a:lnTo>
                    <a:pt x="526183" y="669376"/>
                  </a:lnTo>
                  <a:lnTo>
                    <a:pt x="526708" y="669474"/>
                  </a:lnTo>
                  <a:lnTo>
                    <a:pt x="533646" y="670693"/>
                  </a:lnTo>
                  <a:lnTo>
                    <a:pt x="539825" y="671783"/>
                  </a:lnTo>
                  <a:lnTo>
                    <a:pt x="569832" y="677063"/>
                  </a:lnTo>
                  <a:lnTo>
                    <a:pt x="579973" y="678955"/>
                  </a:lnTo>
                  <a:lnTo>
                    <a:pt x="581206" y="679210"/>
                  </a:lnTo>
                  <a:lnTo>
                    <a:pt x="581689" y="679288"/>
                  </a:lnTo>
                  <a:lnTo>
                    <a:pt x="582222" y="679384"/>
                  </a:lnTo>
                  <a:lnTo>
                    <a:pt x="595068" y="681629"/>
                  </a:lnTo>
                  <a:lnTo>
                    <a:pt x="598321" y="682195"/>
                  </a:lnTo>
                  <a:lnTo>
                    <a:pt x="598987" y="682314"/>
                  </a:lnTo>
                  <a:lnTo>
                    <a:pt x="604667" y="683318"/>
                  </a:lnTo>
                  <a:lnTo>
                    <a:pt x="605464" y="683454"/>
                  </a:lnTo>
                  <a:lnTo>
                    <a:pt x="605370" y="684344"/>
                  </a:lnTo>
                  <a:lnTo>
                    <a:pt x="605232" y="686558"/>
                  </a:lnTo>
                  <a:lnTo>
                    <a:pt x="605147" y="687267"/>
                  </a:lnTo>
                  <a:lnTo>
                    <a:pt x="604732" y="690986"/>
                  </a:lnTo>
                  <a:lnTo>
                    <a:pt x="604572" y="692503"/>
                  </a:lnTo>
                  <a:lnTo>
                    <a:pt x="603896" y="697551"/>
                  </a:lnTo>
                  <a:lnTo>
                    <a:pt x="603665" y="700495"/>
                  </a:lnTo>
                  <a:lnTo>
                    <a:pt x="603680" y="702443"/>
                  </a:lnTo>
                  <a:lnTo>
                    <a:pt x="603699" y="703461"/>
                  </a:lnTo>
                  <a:lnTo>
                    <a:pt x="603816" y="705715"/>
                  </a:lnTo>
                  <a:lnTo>
                    <a:pt x="604175" y="707340"/>
                  </a:lnTo>
                  <a:lnTo>
                    <a:pt x="604984" y="712214"/>
                  </a:lnTo>
                  <a:lnTo>
                    <a:pt x="605184" y="713177"/>
                  </a:lnTo>
                  <a:lnTo>
                    <a:pt x="605721" y="716144"/>
                  </a:lnTo>
                  <a:lnTo>
                    <a:pt x="606220" y="719685"/>
                  </a:lnTo>
                  <a:lnTo>
                    <a:pt x="606220" y="723523"/>
                  </a:lnTo>
                  <a:lnTo>
                    <a:pt x="606847" y="727549"/>
                  </a:lnTo>
                  <a:lnTo>
                    <a:pt x="607682" y="727669"/>
                  </a:lnTo>
                  <a:lnTo>
                    <a:pt x="611071" y="728890"/>
                  </a:lnTo>
                  <a:lnTo>
                    <a:pt x="615271" y="730214"/>
                  </a:lnTo>
                  <a:lnTo>
                    <a:pt x="636099" y="731855"/>
                  </a:lnTo>
                  <a:lnTo>
                    <a:pt x="640180" y="732167"/>
                  </a:lnTo>
                  <a:lnTo>
                    <a:pt x="642084" y="710763"/>
                  </a:lnTo>
                  <a:lnTo>
                    <a:pt x="643335" y="696670"/>
                  </a:lnTo>
                  <a:lnTo>
                    <a:pt x="643626" y="693403"/>
                  </a:lnTo>
                  <a:lnTo>
                    <a:pt x="659472" y="695762"/>
                  </a:lnTo>
                  <a:lnTo>
                    <a:pt x="661419" y="695105"/>
                  </a:lnTo>
                  <a:lnTo>
                    <a:pt x="663365" y="694708"/>
                  </a:lnTo>
                  <a:lnTo>
                    <a:pt x="664857" y="693987"/>
                  </a:lnTo>
                  <a:lnTo>
                    <a:pt x="665182" y="693727"/>
                  </a:lnTo>
                  <a:lnTo>
                    <a:pt x="665696" y="692937"/>
                  </a:lnTo>
                  <a:lnTo>
                    <a:pt x="666471" y="691564"/>
                  </a:lnTo>
                  <a:lnTo>
                    <a:pt x="667635" y="689994"/>
                  </a:lnTo>
                  <a:lnTo>
                    <a:pt x="668542" y="689405"/>
                  </a:lnTo>
                  <a:lnTo>
                    <a:pt x="669064" y="689204"/>
                  </a:lnTo>
                  <a:lnTo>
                    <a:pt x="670163" y="688292"/>
                  </a:lnTo>
                  <a:lnTo>
                    <a:pt x="672756" y="686713"/>
                  </a:lnTo>
                  <a:lnTo>
                    <a:pt x="673663" y="685407"/>
                  </a:lnTo>
                  <a:lnTo>
                    <a:pt x="674827" y="684098"/>
                  </a:lnTo>
                  <a:lnTo>
                    <a:pt x="675541" y="683244"/>
                  </a:lnTo>
                  <a:lnTo>
                    <a:pt x="678583" y="679972"/>
                  </a:lnTo>
                  <a:lnTo>
                    <a:pt x="680072" y="679050"/>
                  </a:lnTo>
                  <a:lnTo>
                    <a:pt x="680068" y="677942"/>
                  </a:lnTo>
                  <a:lnTo>
                    <a:pt x="680197" y="676960"/>
                  </a:lnTo>
                  <a:lnTo>
                    <a:pt x="681663" y="668664"/>
                  </a:lnTo>
                  <a:lnTo>
                    <a:pt x="681825" y="667592"/>
                  </a:lnTo>
                  <a:lnTo>
                    <a:pt x="682426" y="663175"/>
                  </a:lnTo>
                  <a:lnTo>
                    <a:pt x="683447" y="657558"/>
                  </a:lnTo>
                  <a:lnTo>
                    <a:pt x="683704" y="656905"/>
                  </a:lnTo>
                  <a:lnTo>
                    <a:pt x="683053" y="656056"/>
                  </a:lnTo>
                  <a:lnTo>
                    <a:pt x="682464" y="654687"/>
                  </a:lnTo>
                  <a:lnTo>
                    <a:pt x="682460" y="653378"/>
                  </a:lnTo>
                  <a:lnTo>
                    <a:pt x="682589" y="652725"/>
                  </a:lnTo>
                  <a:lnTo>
                    <a:pt x="682581" y="651356"/>
                  </a:lnTo>
                  <a:lnTo>
                    <a:pt x="682059" y="650375"/>
                  </a:lnTo>
                  <a:lnTo>
                    <a:pt x="680820" y="649011"/>
                  </a:lnTo>
                  <a:lnTo>
                    <a:pt x="680688" y="648030"/>
                  </a:lnTo>
                  <a:lnTo>
                    <a:pt x="680491" y="647706"/>
                  </a:lnTo>
                  <a:lnTo>
                    <a:pt x="679320" y="646725"/>
                  </a:lnTo>
                  <a:lnTo>
                    <a:pt x="677305" y="646209"/>
                  </a:lnTo>
                  <a:lnTo>
                    <a:pt x="676980" y="645949"/>
                  </a:lnTo>
                  <a:lnTo>
                    <a:pt x="676587" y="644904"/>
                  </a:lnTo>
                  <a:lnTo>
                    <a:pt x="675741" y="643992"/>
                  </a:lnTo>
                  <a:lnTo>
                    <a:pt x="674569" y="643212"/>
                  </a:lnTo>
                  <a:lnTo>
                    <a:pt x="672230" y="643025"/>
                  </a:lnTo>
                  <a:lnTo>
                    <a:pt x="670544" y="643289"/>
                  </a:lnTo>
                  <a:lnTo>
                    <a:pt x="669441" y="643618"/>
                  </a:lnTo>
                  <a:lnTo>
                    <a:pt x="668530" y="643755"/>
                  </a:lnTo>
                  <a:lnTo>
                    <a:pt x="667491" y="643495"/>
                  </a:lnTo>
                  <a:lnTo>
                    <a:pt x="667166" y="643234"/>
                  </a:lnTo>
                  <a:lnTo>
                    <a:pt x="666773" y="642582"/>
                  </a:lnTo>
                  <a:lnTo>
                    <a:pt x="666512" y="641537"/>
                  </a:lnTo>
                  <a:lnTo>
                    <a:pt x="666697" y="638466"/>
                  </a:lnTo>
                  <a:lnTo>
                    <a:pt x="666629" y="637750"/>
                  </a:lnTo>
                  <a:lnTo>
                    <a:pt x="666433" y="637421"/>
                  </a:lnTo>
                  <a:lnTo>
                    <a:pt x="666433" y="637033"/>
                  </a:lnTo>
                  <a:lnTo>
                    <a:pt x="666300" y="636705"/>
                  </a:lnTo>
                  <a:lnTo>
                    <a:pt x="665779" y="636053"/>
                  </a:lnTo>
                  <a:lnTo>
                    <a:pt x="665129" y="635596"/>
                  </a:lnTo>
                  <a:lnTo>
                    <a:pt x="664740" y="635468"/>
                  </a:lnTo>
                  <a:lnTo>
                    <a:pt x="662336" y="635149"/>
                  </a:lnTo>
                  <a:lnTo>
                    <a:pt x="660643" y="634305"/>
                  </a:lnTo>
                  <a:lnTo>
                    <a:pt x="659471" y="633068"/>
                  </a:lnTo>
                  <a:lnTo>
                    <a:pt x="658757" y="632745"/>
                  </a:lnTo>
                  <a:lnTo>
                    <a:pt x="656936" y="632489"/>
                  </a:lnTo>
                  <a:lnTo>
                    <a:pt x="656286" y="632097"/>
                  </a:lnTo>
                  <a:lnTo>
                    <a:pt x="655375" y="631184"/>
                  </a:lnTo>
                  <a:lnTo>
                    <a:pt x="655050" y="630728"/>
                  </a:lnTo>
                  <a:lnTo>
                    <a:pt x="654332" y="630012"/>
                  </a:lnTo>
                  <a:lnTo>
                    <a:pt x="652382" y="629167"/>
                  </a:lnTo>
                  <a:lnTo>
                    <a:pt x="651275" y="627931"/>
                  </a:lnTo>
                  <a:lnTo>
                    <a:pt x="649764" y="625134"/>
                  </a:lnTo>
                  <a:lnTo>
                    <a:pt x="648985" y="623911"/>
                  </a:lnTo>
                  <a:lnTo>
                    <a:pt x="649023" y="623564"/>
                  </a:lnTo>
                  <a:lnTo>
                    <a:pt x="649836" y="623523"/>
                  </a:lnTo>
                  <a:lnTo>
                    <a:pt x="652247" y="623263"/>
                  </a:lnTo>
                  <a:lnTo>
                    <a:pt x="652787" y="623364"/>
                  </a:lnTo>
                  <a:lnTo>
                    <a:pt x="654000" y="623724"/>
                  </a:lnTo>
                  <a:lnTo>
                    <a:pt x="654427" y="623774"/>
                  </a:lnTo>
                  <a:lnTo>
                    <a:pt x="656083" y="623902"/>
                  </a:lnTo>
                  <a:lnTo>
                    <a:pt x="656634" y="624030"/>
                  </a:lnTo>
                  <a:lnTo>
                    <a:pt x="656831" y="624103"/>
                  </a:lnTo>
                  <a:lnTo>
                    <a:pt x="657073" y="624071"/>
                  </a:lnTo>
                  <a:lnTo>
                    <a:pt x="657205" y="624089"/>
                  </a:lnTo>
                  <a:lnTo>
                    <a:pt x="657390" y="624171"/>
                  </a:lnTo>
                  <a:lnTo>
                    <a:pt x="657711" y="624244"/>
                  </a:lnTo>
                  <a:lnTo>
                    <a:pt x="658328" y="624395"/>
                  </a:lnTo>
                  <a:lnTo>
                    <a:pt x="658618" y="624495"/>
                  </a:lnTo>
                  <a:lnTo>
                    <a:pt x="658913" y="624627"/>
                  </a:lnTo>
                  <a:lnTo>
                    <a:pt x="659510" y="624924"/>
                  </a:lnTo>
                  <a:lnTo>
                    <a:pt x="659677" y="624965"/>
                  </a:lnTo>
                  <a:lnTo>
                    <a:pt x="659843" y="624970"/>
                  </a:lnTo>
                  <a:lnTo>
                    <a:pt x="660145" y="625015"/>
                  </a:lnTo>
                  <a:lnTo>
                    <a:pt x="660444" y="625216"/>
                  </a:lnTo>
                  <a:lnTo>
                    <a:pt x="660761" y="625371"/>
                  </a:lnTo>
                  <a:lnTo>
                    <a:pt x="661090" y="625508"/>
                  </a:lnTo>
                  <a:lnTo>
                    <a:pt x="661407" y="625622"/>
                  </a:lnTo>
                  <a:lnTo>
                    <a:pt x="661732" y="625754"/>
                  </a:lnTo>
                  <a:lnTo>
                    <a:pt x="661921" y="625846"/>
                  </a:lnTo>
                  <a:lnTo>
                    <a:pt x="662386" y="625932"/>
                  </a:lnTo>
                  <a:lnTo>
                    <a:pt x="662636" y="626014"/>
                  </a:lnTo>
                  <a:lnTo>
                    <a:pt x="663021" y="626151"/>
                  </a:lnTo>
                  <a:lnTo>
                    <a:pt x="663369" y="626224"/>
                  </a:lnTo>
                  <a:lnTo>
                    <a:pt x="663683" y="626261"/>
                  </a:lnTo>
                  <a:lnTo>
                    <a:pt x="664004" y="626379"/>
                  </a:lnTo>
                  <a:lnTo>
                    <a:pt x="664325" y="626489"/>
                  </a:lnTo>
                  <a:lnTo>
                    <a:pt x="664484" y="626526"/>
                  </a:lnTo>
                  <a:lnTo>
                    <a:pt x="664673" y="626516"/>
                  </a:lnTo>
                  <a:lnTo>
                    <a:pt x="665005" y="626571"/>
                  </a:lnTo>
                  <a:lnTo>
                    <a:pt x="665342" y="626708"/>
                  </a:lnTo>
                  <a:lnTo>
                    <a:pt x="665712" y="626822"/>
                  </a:lnTo>
                  <a:lnTo>
                    <a:pt x="666075" y="626900"/>
                  </a:lnTo>
                  <a:lnTo>
                    <a:pt x="666789" y="626918"/>
                  </a:lnTo>
                  <a:lnTo>
                    <a:pt x="667159" y="626890"/>
                  </a:lnTo>
                  <a:lnTo>
                    <a:pt x="667522" y="626890"/>
                  </a:lnTo>
                  <a:lnTo>
                    <a:pt x="667677" y="626886"/>
                  </a:lnTo>
                  <a:lnTo>
                    <a:pt x="667847" y="626840"/>
                  </a:lnTo>
                  <a:lnTo>
                    <a:pt x="668214" y="626790"/>
                  </a:lnTo>
                  <a:lnTo>
                    <a:pt x="668641" y="626790"/>
                  </a:lnTo>
                  <a:lnTo>
                    <a:pt x="668800" y="626790"/>
                  </a:lnTo>
                  <a:lnTo>
                    <a:pt x="668947" y="626822"/>
                  </a:lnTo>
                  <a:lnTo>
                    <a:pt x="669060" y="626973"/>
                  </a:lnTo>
                  <a:lnTo>
                    <a:pt x="669196" y="627009"/>
                  </a:lnTo>
                  <a:lnTo>
                    <a:pt x="669574" y="627064"/>
                  </a:lnTo>
                  <a:lnTo>
                    <a:pt x="669930" y="627146"/>
                  </a:lnTo>
                  <a:lnTo>
                    <a:pt x="670126" y="627210"/>
                  </a:lnTo>
                  <a:lnTo>
                    <a:pt x="671048" y="627301"/>
                  </a:lnTo>
                  <a:lnTo>
                    <a:pt x="671430" y="627347"/>
                  </a:lnTo>
                  <a:lnTo>
                    <a:pt x="671664" y="627397"/>
                  </a:lnTo>
                  <a:lnTo>
                    <a:pt x="671989" y="627452"/>
                  </a:lnTo>
                  <a:lnTo>
                    <a:pt x="672420" y="627529"/>
                  </a:lnTo>
                  <a:lnTo>
                    <a:pt x="672722" y="627593"/>
                  </a:lnTo>
                  <a:lnTo>
                    <a:pt x="672998" y="627666"/>
                  </a:lnTo>
                  <a:lnTo>
                    <a:pt x="673187" y="627671"/>
                  </a:lnTo>
                  <a:lnTo>
                    <a:pt x="673354" y="627703"/>
                  </a:lnTo>
                  <a:lnTo>
                    <a:pt x="673671" y="627830"/>
                  </a:lnTo>
                  <a:lnTo>
                    <a:pt x="674075" y="627981"/>
                  </a:lnTo>
                  <a:lnTo>
                    <a:pt x="674272" y="627940"/>
                  </a:lnTo>
                  <a:lnTo>
                    <a:pt x="674631" y="627803"/>
                  </a:lnTo>
                  <a:lnTo>
                    <a:pt x="674963" y="627721"/>
                  </a:lnTo>
                  <a:lnTo>
                    <a:pt x="675292" y="627730"/>
                  </a:lnTo>
                  <a:lnTo>
                    <a:pt x="675625" y="627703"/>
                  </a:lnTo>
                  <a:lnTo>
                    <a:pt x="675814" y="627666"/>
                  </a:lnTo>
                  <a:lnTo>
                    <a:pt x="675976" y="627694"/>
                  </a:lnTo>
                  <a:lnTo>
                    <a:pt x="676309" y="627789"/>
                  </a:lnTo>
                  <a:lnTo>
                    <a:pt x="676672" y="627785"/>
                  </a:lnTo>
                  <a:lnTo>
                    <a:pt x="677034" y="627849"/>
                  </a:lnTo>
                  <a:lnTo>
                    <a:pt x="677371" y="627954"/>
                  </a:lnTo>
                  <a:lnTo>
                    <a:pt x="677681" y="628104"/>
                  </a:lnTo>
                  <a:lnTo>
                    <a:pt x="677813" y="628145"/>
                  </a:lnTo>
                  <a:lnTo>
                    <a:pt x="677960" y="628141"/>
                  </a:lnTo>
                  <a:lnTo>
                    <a:pt x="678282" y="628104"/>
                  </a:lnTo>
                  <a:lnTo>
                    <a:pt x="678603" y="628118"/>
                  </a:lnTo>
                  <a:lnTo>
                    <a:pt x="678905" y="628205"/>
                  </a:lnTo>
                  <a:lnTo>
                    <a:pt x="679253" y="628314"/>
                  </a:lnTo>
                  <a:lnTo>
                    <a:pt x="679601" y="628383"/>
                  </a:lnTo>
                  <a:lnTo>
                    <a:pt x="679963" y="628414"/>
                  </a:lnTo>
                  <a:lnTo>
                    <a:pt x="680273" y="628433"/>
                  </a:lnTo>
                  <a:lnTo>
                    <a:pt x="680625" y="628437"/>
                  </a:lnTo>
                  <a:lnTo>
                    <a:pt x="680957" y="628451"/>
                  </a:lnTo>
                  <a:lnTo>
                    <a:pt x="681313" y="628542"/>
                  </a:lnTo>
                  <a:lnTo>
                    <a:pt x="681486" y="628597"/>
                  </a:lnTo>
                  <a:lnTo>
                    <a:pt x="681649" y="628697"/>
                  </a:lnTo>
                  <a:lnTo>
                    <a:pt x="681963" y="628862"/>
                  </a:lnTo>
                  <a:lnTo>
                    <a:pt x="682272" y="629017"/>
                  </a:lnTo>
                  <a:lnTo>
                    <a:pt x="682420" y="629040"/>
                  </a:lnTo>
                  <a:lnTo>
                    <a:pt x="682639" y="629008"/>
                  </a:lnTo>
                  <a:lnTo>
                    <a:pt x="682975" y="629012"/>
                  </a:lnTo>
                  <a:lnTo>
                    <a:pt x="683319" y="628843"/>
                  </a:lnTo>
                  <a:lnTo>
                    <a:pt x="683516" y="628738"/>
                  </a:lnTo>
                  <a:lnTo>
                    <a:pt x="683671" y="628688"/>
                  </a:lnTo>
                  <a:lnTo>
                    <a:pt x="684026" y="628629"/>
                  </a:lnTo>
                  <a:lnTo>
                    <a:pt x="684343" y="628615"/>
                  </a:lnTo>
                  <a:lnTo>
                    <a:pt x="684680" y="628629"/>
                  </a:lnTo>
                  <a:lnTo>
                    <a:pt x="685352" y="628588"/>
                  </a:lnTo>
                  <a:lnTo>
                    <a:pt x="685753" y="628611"/>
                  </a:lnTo>
                  <a:lnTo>
                    <a:pt x="686800" y="628556"/>
                  </a:lnTo>
                  <a:lnTo>
                    <a:pt x="687102" y="628529"/>
                  </a:lnTo>
                  <a:lnTo>
                    <a:pt x="687922" y="628465"/>
                  </a:lnTo>
                  <a:lnTo>
                    <a:pt x="688304" y="628474"/>
                  </a:lnTo>
                  <a:lnTo>
                    <a:pt x="688720" y="628410"/>
                  </a:lnTo>
                  <a:lnTo>
                    <a:pt x="689438" y="628282"/>
                  </a:lnTo>
                  <a:lnTo>
                    <a:pt x="689770" y="628218"/>
                  </a:lnTo>
                  <a:lnTo>
                    <a:pt x="689903" y="628168"/>
                  </a:lnTo>
                  <a:lnTo>
                    <a:pt x="689986" y="628022"/>
                  </a:lnTo>
                  <a:lnTo>
                    <a:pt x="690156" y="627771"/>
                  </a:lnTo>
                  <a:lnTo>
                    <a:pt x="690458" y="627753"/>
                  </a:lnTo>
                  <a:lnTo>
                    <a:pt x="690768" y="627935"/>
                  </a:lnTo>
                  <a:lnTo>
                    <a:pt x="691240" y="627872"/>
                  </a:lnTo>
                  <a:lnTo>
                    <a:pt x="691445" y="627575"/>
                  </a:lnTo>
                  <a:lnTo>
                    <a:pt x="691584" y="627447"/>
                  </a:lnTo>
                  <a:lnTo>
                    <a:pt x="691917" y="627338"/>
                  </a:lnTo>
                  <a:lnTo>
                    <a:pt x="692231" y="627201"/>
                  </a:lnTo>
                  <a:lnTo>
                    <a:pt x="692552" y="627046"/>
                  </a:lnTo>
                  <a:lnTo>
                    <a:pt x="692892" y="626964"/>
                  </a:lnTo>
                  <a:lnTo>
                    <a:pt x="693202" y="626918"/>
                  </a:lnTo>
                  <a:lnTo>
                    <a:pt x="693712" y="626900"/>
                  </a:lnTo>
                  <a:lnTo>
                    <a:pt x="693841" y="626859"/>
                  </a:lnTo>
                  <a:lnTo>
                    <a:pt x="694003" y="626767"/>
                  </a:lnTo>
                  <a:lnTo>
                    <a:pt x="694366" y="626275"/>
                  </a:lnTo>
                  <a:lnTo>
                    <a:pt x="694695" y="626083"/>
                  </a:lnTo>
                  <a:lnTo>
                    <a:pt x="694736" y="625900"/>
                  </a:lnTo>
                  <a:lnTo>
                    <a:pt x="694797" y="625764"/>
                  </a:lnTo>
                  <a:lnTo>
                    <a:pt x="694955" y="625613"/>
                  </a:lnTo>
                  <a:lnTo>
                    <a:pt x="695284" y="625531"/>
                  </a:lnTo>
                  <a:lnTo>
                    <a:pt x="695590" y="625385"/>
                  </a:lnTo>
                  <a:lnTo>
                    <a:pt x="695775" y="625335"/>
                  </a:lnTo>
                  <a:lnTo>
                    <a:pt x="695911" y="625385"/>
                  </a:lnTo>
                  <a:lnTo>
                    <a:pt x="696070" y="625417"/>
                  </a:lnTo>
                  <a:lnTo>
                    <a:pt x="696255" y="625399"/>
                  </a:lnTo>
                  <a:lnTo>
                    <a:pt x="696448" y="625280"/>
                  </a:lnTo>
                  <a:lnTo>
                    <a:pt x="697011" y="624837"/>
                  </a:lnTo>
                  <a:lnTo>
                    <a:pt x="697200" y="624892"/>
                  </a:lnTo>
                  <a:lnTo>
                    <a:pt x="697926" y="625029"/>
                  </a:lnTo>
                  <a:lnTo>
                    <a:pt x="698236" y="625020"/>
                  </a:lnTo>
                  <a:lnTo>
                    <a:pt x="698564" y="624865"/>
                  </a:lnTo>
                  <a:lnTo>
                    <a:pt x="698874" y="624682"/>
                  </a:lnTo>
                  <a:lnTo>
                    <a:pt x="699184" y="624477"/>
                  </a:lnTo>
                  <a:lnTo>
                    <a:pt x="699411" y="624340"/>
                  </a:lnTo>
                  <a:lnTo>
                    <a:pt x="699819" y="624281"/>
                  </a:lnTo>
                  <a:lnTo>
                    <a:pt x="700220" y="624007"/>
                  </a:lnTo>
                  <a:lnTo>
                    <a:pt x="700379" y="623980"/>
                  </a:lnTo>
                  <a:lnTo>
                    <a:pt x="700707" y="623980"/>
                  </a:lnTo>
                  <a:lnTo>
                    <a:pt x="701059" y="623993"/>
                  </a:lnTo>
                  <a:lnTo>
                    <a:pt x="701350" y="623961"/>
                  </a:lnTo>
                  <a:lnTo>
                    <a:pt x="701728" y="624021"/>
                  </a:lnTo>
                  <a:lnTo>
                    <a:pt x="702064" y="624043"/>
                  </a:lnTo>
                  <a:lnTo>
                    <a:pt x="702419" y="624048"/>
                  </a:lnTo>
                  <a:lnTo>
                    <a:pt x="702737" y="624084"/>
                  </a:lnTo>
                  <a:lnTo>
                    <a:pt x="703107" y="624148"/>
                  </a:lnTo>
                  <a:lnTo>
                    <a:pt x="703353" y="624198"/>
                  </a:lnTo>
                  <a:lnTo>
                    <a:pt x="704078" y="624468"/>
                  </a:lnTo>
                  <a:lnTo>
                    <a:pt x="704411" y="624586"/>
                  </a:lnTo>
                  <a:lnTo>
                    <a:pt x="704845" y="624819"/>
                  </a:lnTo>
                  <a:lnTo>
                    <a:pt x="705057" y="624974"/>
                  </a:lnTo>
                  <a:lnTo>
                    <a:pt x="705688" y="625367"/>
                  </a:lnTo>
                  <a:lnTo>
                    <a:pt x="706138" y="625681"/>
                  </a:lnTo>
                  <a:lnTo>
                    <a:pt x="706342" y="625768"/>
                  </a:lnTo>
                  <a:lnTo>
                    <a:pt x="706648" y="625937"/>
                  </a:lnTo>
                  <a:lnTo>
                    <a:pt x="706966" y="626042"/>
                  </a:lnTo>
                  <a:lnTo>
                    <a:pt x="707302" y="626083"/>
                  </a:lnTo>
                  <a:lnTo>
                    <a:pt x="707608" y="626161"/>
                  </a:lnTo>
                  <a:lnTo>
                    <a:pt x="707982" y="626361"/>
                  </a:lnTo>
                  <a:lnTo>
                    <a:pt x="708768" y="626484"/>
                  </a:lnTo>
                  <a:lnTo>
                    <a:pt x="709078" y="626498"/>
                  </a:lnTo>
                  <a:lnTo>
                    <a:pt x="709467" y="626466"/>
                  </a:lnTo>
                  <a:lnTo>
                    <a:pt x="709811" y="626494"/>
                  </a:lnTo>
                  <a:lnTo>
                    <a:pt x="710144" y="626475"/>
                  </a:lnTo>
                  <a:lnTo>
                    <a:pt x="710310" y="626439"/>
                  </a:lnTo>
                  <a:lnTo>
                    <a:pt x="710480" y="626512"/>
                  </a:lnTo>
                  <a:lnTo>
                    <a:pt x="710775" y="626676"/>
                  </a:lnTo>
                  <a:lnTo>
                    <a:pt x="710915" y="626722"/>
                  </a:lnTo>
                  <a:lnTo>
                    <a:pt x="711100" y="626735"/>
                  </a:lnTo>
                  <a:lnTo>
                    <a:pt x="711452" y="626776"/>
                  </a:lnTo>
                  <a:lnTo>
                    <a:pt x="711735" y="626786"/>
                  </a:lnTo>
                  <a:lnTo>
                    <a:pt x="712468" y="626863"/>
                  </a:lnTo>
                  <a:lnTo>
                    <a:pt x="712789" y="626808"/>
                  </a:lnTo>
                  <a:lnTo>
                    <a:pt x="712978" y="626772"/>
                  </a:lnTo>
                  <a:lnTo>
                    <a:pt x="713194" y="626781"/>
                  </a:lnTo>
                  <a:lnTo>
                    <a:pt x="713579" y="626840"/>
                  </a:lnTo>
                  <a:lnTo>
                    <a:pt x="713942" y="626904"/>
                  </a:lnTo>
                  <a:lnTo>
                    <a:pt x="714335" y="627041"/>
                  </a:lnTo>
                  <a:lnTo>
                    <a:pt x="714482" y="627059"/>
                  </a:lnTo>
                  <a:lnTo>
                    <a:pt x="714671" y="627037"/>
                  </a:lnTo>
                  <a:lnTo>
                    <a:pt x="715019" y="627105"/>
                  </a:lnTo>
                  <a:lnTo>
                    <a:pt x="715325" y="627059"/>
                  </a:lnTo>
                  <a:lnTo>
                    <a:pt x="715491" y="626959"/>
                  </a:lnTo>
                  <a:lnTo>
                    <a:pt x="715662" y="626913"/>
                  </a:lnTo>
                  <a:lnTo>
                    <a:pt x="716009" y="626872"/>
                  </a:lnTo>
                  <a:lnTo>
                    <a:pt x="716331" y="626922"/>
                  </a:lnTo>
                  <a:lnTo>
                    <a:pt x="716674" y="627032"/>
                  </a:lnTo>
                  <a:lnTo>
                    <a:pt x="716845" y="627059"/>
                  </a:lnTo>
                  <a:lnTo>
                    <a:pt x="717041" y="627037"/>
                  </a:lnTo>
                  <a:lnTo>
                    <a:pt x="717230" y="627046"/>
                  </a:lnTo>
                  <a:lnTo>
                    <a:pt x="717362" y="627128"/>
                  </a:lnTo>
                  <a:lnTo>
                    <a:pt x="717706" y="627329"/>
                  </a:lnTo>
                  <a:lnTo>
                    <a:pt x="718039" y="627370"/>
                  </a:lnTo>
                  <a:lnTo>
                    <a:pt x="718209" y="627374"/>
                  </a:lnTo>
                  <a:lnTo>
                    <a:pt x="718390" y="627338"/>
                  </a:lnTo>
                  <a:lnTo>
                    <a:pt x="718730" y="627292"/>
                  </a:lnTo>
                  <a:lnTo>
                    <a:pt x="719052" y="627365"/>
                  </a:lnTo>
                  <a:lnTo>
                    <a:pt x="719388" y="627602"/>
                  </a:lnTo>
                  <a:lnTo>
                    <a:pt x="719554" y="627611"/>
                  </a:lnTo>
                  <a:lnTo>
                    <a:pt x="719713" y="627625"/>
                  </a:lnTo>
                  <a:lnTo>
                    <a:pt x="720042" y="627725"/>
                  </a:lnTo>
                  <a:lnTo>
                    <a:pt x="720374" y="627675"/>
                  </a:lnTo>
                  <a:lnTo>
                    <a:pt x="720677" y="627579"/>
                  </a:lnTo>
                  <a:lnTo>
                    <a:pt x="720865" y="627538"/>
                  </a:lnTo>
                  <a:lnTo>
                    <a:pt x="721002" y="627566"/>
                  </a:lnTo>
                  <a:lnTo>
                    <a:pt x="721409" y="627621"/>
                  </a:lnTo>
                  <a:lnTo>
                    <a:pt x="721822" y="627538"/>
                  </a:lnTo>
                  <a:lnTo>
                    <a:pt x="721988" y="627534"/>
                  </a:lnTo>
                  <a:lnTo>
                    <a:pt x="722116" y="627525"/>
                  </a:lnTo>
                  <a:lnTo>
                    <a:pt x="722327" y="627448"/>
                  </a:lnTo>
                  <a:lnTo>
                    <a:pt x="722460" y="627415"/>
                  </a:lnTo>
                  <a:lnTo>
                    <a:pt x="722653" y="627438"/>
                  </a:lnTo>
                  <a:lnTo>
                    <a:pt x="723299" y="627411"/>
                  </a:lnTo>
                  <a:lnTo>
                    <a:pt x="723541" y="627424"/>
                  </a:lnTo>
                  <a:lnTo>
                    <a:pt x="724135" y="627557"/>
                  </a:lnTo>
                  <a:lnTo>
                    <a:pt x="724308" y="627484"/>
                  </a:lnTo>
                  <a:lnTo>
                    <a:pt x="724444" y="627479"/>
                  </a:lnTo>
                  <a:lnTo>
                    <a:pt x="724649" y="627543"/>
                  </a:lnTo>
                  <a:lnTo>
                    <a:pt x="724777" y="627552"/>
                  </a:lnTo>
                  <a:lnTo>
                    <a:pt x="724985" y="627502"/>
                  </a:lnTo>
                  <a:lnTo>
                    <a:pt x="725117" y="627497"/>
                  </a:lnTo>
                  <a:lnTo>
                    <a:pt x="725650" y="627625"/>
                  </a:lnTo>
                  <a:lnTo>
                    <a:pt x="725805" y="627671"/>
                  </a:lnTo>
                  <a:lnTo>
                    <a:pt x="725998" y="627680"/>
                  </a:lnTo>
                  <a:lnTo>
                    <a:pt x="726383" y="627625"/>
                  </a:lnTo>
                  <a:lnTo>
                    <a:pt x="726542" y="627561"/>
                  </a:lnTo>
                  <a:lnTo>
                    <a:pt x="726693" y="627552"/>
                  </a:lnTo>
                  <a:lnTo>
                    <a:pt x="726856" y="627566"/>
                  </a:lnTo>
                  <a:lnTo>
                    <a:pt x="727018" y="627584"/>
                  </a:lnTo>
                  <a:lnTo>
                    <a:pt x="727177" y="627570"/>
                  </a:lnTo>
                  <a:lnTo>
                    <a:pt x="727400" y="627516"/>
                  </a:lnTo>
                  <a:lnTo>
                    <a:pt x="727747" y="627452"/>
                  </a:lnTo>
                  <a:lnTo>
                    <a:pt x="728107" y="627429"/>
                  </a:lnTo>
                  <a:lnTo>
                    <a:pt x="728450" y="627402"/>
                  </a:lnTo>
                  <a:lnTo>
                    <a:pt x="728828" y="627392"/>
                  </a:lnTo>
                  <a:lnTo>
                    <a:pt x="729199" y="627347"/>
                  </a:lnTo>
                  <a:lnTo>
                    <a:pt x="729539" y="627324"/>
                  </a:lnTo>
                  <a:lnTo>
                    <a:pt x="729871" y="627283"/>
                  </a:lnTo>
                  <a:lnTo>
                    <a:pt x="730000" y="627283"/>
                  </a:lnTo>
                  <a:lnTo>
                    <a:pt x="730193" y="627347"/>
                  </a:lnTo>
                  <a:lnTo>
                    <a:pt x="730525" y="627411"/>
                  </a:lnTo>
                  <a:lnTo>
                    <a:pt x="730850" y="627347"/>
                  </a:lnTo>
                  <a:lnTo>
                    <a:pt x="731202" y="627224"/>
                  </a:lnTo>
                  <a:lnTo>
                    <a:pt x="731508" y="627096"/>
                  </a:lnTo>
                  <a:lnTo>
                    <a:pt x="731893" y="626890"/>
                  </a:lnTo>
                  <a:lnTo>
                    <a:pt x="732294" y="626498"/>
                  </a:lnTo>
                  <a:lnTo>
                    <a:pt x="732434" y="626288"/>
                  </a:lnTo>
                  <a:lnTo>
                    <a:pt x="732626" y="625946"/>
                  </a:lnTo>
                  <a:lnTo>
                    <a:pt x="732802" y="625626"/>
                  </a:lnTo>
                  <a:lnTo>
                    <a:pt x="732970" y="625353"/>
                  </a:lnTo>
                  <a:lnTo>
                    <a:pt x="733167" y="625221"/>
                  </a:lnTo>
                  <a:lnTo>
                    <a:pt x="733337" y="625047"/>
                  </a:lnTo>
                  <a:lnTo>
                    <a:pt x="733537" y="624737"/>
                  </a:lnTo>
                  <a:lnTo>
                    <a:pt x="734070" y="624135"/>
                  </a:lnTo>
                  <a:lnTo>
                    <a:pt x="734195" y="623806"/>
                  </a:lnTo>
                  <a:lnTo>
                    <a:pt x="734229" y="623624"/>
                  </a:lnTo>
                  <a:lnTo>
                    <a:pt x="734221" y="623441"/>
                  </a:lnTo>
                  <a:lnTo>
                    <a:pt x="734127" y="623117"/>
                  </a:lnTo>
                  <a:lnTo>
                    <a:pt x="734293" y="622679"/>
                  </a:lnTo>
                  <a:lnTo>
                    <a:pt x="734463" y="622615"/>
                  </a:lnTo>
                  <a:lnTo>
                    <a:pt x="734803" y="622542"/>
                  </a:lnTo>
                  <a:lnTo>
                    <a:pt x="735049" y="622460"/>
                  </a:lnTo>
                  <a:lnTo>
                    <a:pt x="735177" y="622373"/>
                  </a:lnTo>
                  <a:lnTo>
                    <a:pt x="735495" y="622232"/>
                  </a:lnTo>
                  <a:lnTo>
                    <a:pt x="735835" y="622168"/>
                  </a:lnTo>
                  <a:lnTo>
                    <a:pt x="736031" y="622159"/>
                  </a:lnTo>
                  <a:lnTo>
                    <a:pt x="736171" y="622100"/>
                  </a:lnTo>
                  <a:lnTo>
                    <a:pt x="736349" y="622013"/>
                  </a:lnTo>
                  <a:lnTo>
                    <a:pt x="736515" y="621986"/>
                  </a:lnTo>
                  <a:lnTo>
                    <a:pt x="736678" y="621999"/>
                  </a:lnTo>
                  <a:lnTo>
                    <a:pt x="736840" y="622072"/>
                  </a:lnTo>
                  <a:lnTo>
                    <a:pt x="737006" y="622141"/>
                  </a:lnTo>
                  <a:lnTo>
                    <a:pt x="737146" y="622136"/>
                  </a:lnTo>
                  <a:lnTo>
                    <a:pt x="737301" y="622063"/>
                  </a:lnTo>
                  <a:lnTo>
                    <a:pt x="737445" y="621940"/>
                  </a:lnTo>
                  <a:lnTo>
                    <a:pt x="737785" y="621716"/>
                  </a:lnTo>
                  <a:lnTo>
                    <a:pt x="738065" y="621593"/>
                  </a:lnTo>
                  <a:lnTo>
                    <a:pt x="738401" y="621507"/>
                  </a:lnTo>
                  <a:lnTo>
                    <a:pt x="738764" y="621502"/>
                  </a:lnTo>
                  <a:lnTo>
                    <a:pt x="739062" y="621543"/>
                  </a:lnTo>
                  <a:lnTo>
                    <a:pt x="739198" y="621584"/>
                  </a:lnTo>
                  <a:lnTo>
                    <a:pt x="739380" y="621684"/>
                  </a:lnTo>
                  <a:lnTo>
                    <a:pt x="739682" y="621817"/>
                  </a:lnTo>
                  <a:lnTo>
                    <a:pt x="739845" y="621862"/>
                  </a:lnTo>
                  <a:lnTo>
                    <a:pt x="740045" y="621867"/>
                  </a:lnTo>
                  <a:lnTo>
                    <a:pt x="740219" y="621771"/>
                  </a:lnTo>
                  <a:lnTo>
                    <a:pt x="740355" y="621735"/>
                  </a:lnTo>
                  <a:lnTo>
                    <a:pt x="740763" y="621570"/>
                  </a:lnTo>
                  <a:lnTo>
                    <a:pt x="740982" y="621598"/>
                  </a:lnTo>
                  <a:lnTo>
                    <a:pt x="741296" y="621621"/>
                  </a:lnTo>
                  <a:lnTo>
                    <a:pt x="741727" y="621511"/>
                  </a:lnTo>
                  <a:lnTo>
                    <a:pt x="741961" y="621465"/>
                  </a:lnTo>
                  <a:lnTo>
                    <a:pt x="741908" y="621269"/>
                  </a:lnTo>
                  <a:lnTo>
                    <a:pt x="742040" y="621131"/>
                  </a:lnTo>
                  <a:lnTo>
                    <a:pt x="742176" y="621082"/>
                  </a:lnTo>
                  <a:lnTo>
                    <a:pt x="742467" y="621151"/>
                  </a:lnTo>
                  <a:lnTo>
                    <a:pt x="742607" y="621137"/>
                  </a:lnTo>
                  <a:lnTo>
                    <a:pt x="742751" y="621023"/>
                  </a:lnTo>
                  <a:lnTo>
                    <a:pt x="742894" y="620900"/>
                  </a:lnTo>
                  <a:lnTo>
                    <a:pt x="743155" y="620808"/>
                  </a:lnTo>
                  <a:lnTo>
                    <a:pt x="743295" y="620872"/>
                  </a:lnTo>
                  <a:lnTo>
                    <a:pt x="743601" y="620932"/>
                  </a:lnTo>
                  <a:lnTo>
                    <a:pt x="743919" y="621050"/>
                  </a:lnTo>
                  <a:lnTo>
                    <a:pt x="744259" y="621128"/>
                  </a:lnTo>
                  <a:lnTo>
                    <a:pt x="744553" y="621169"/>
                  </a:lnTo>
                  <a:lnTo>
                    <a:pt x="744648" y="620936"/>
                  </a:lnTo>
                  <a:lnTo>
                    <a:pt x="744860" y="620964"/>
                  </a:lnTo>
                  <a:lnTo>
                    <a:pt x="745204" y="620950"/>
                  </a:lnTo>
                  <a:lnTo>
                    <a:pt x="745559" y="620909"/>
                  </a:lnTo>
                  <a:lnTo>
                    <a:pt x="745888" y="620850"/>
                  </a:lnTo>
                  <a:lnTo>
                    <a:pt x="746201" y="620786"/>
                  </a:lnTo>
                  <a:lnTo>
                    <a:pt x="746538" y="620708"/>
                  </a:lnTo>
                  <a:lnTo>
                    <a:pt x="746783" y="620790"/>
                  </a:lnTo>
                  <a:lnTo>
                    <a:pt x="746942" y="621027"/>
                  </a:lnTo>
                  <a:lnTo>
                    <a:pt x="747290" y="620923"/>
                  </a:lnTo>
                  <a:lnTo>
                    <a:pt x="747509" y="620932"/>
                  </a:lnTo>
                  <a:lnTo>
                    <a:pt x="747807" y="620904"/>
                  </a:lnTo>
                  <a:lnTo>
                    <a:pt x="748223" y="621078"/>
                  </a:lnTo>
                  <a:lnTo>
                    <a:pt x="748503" y="620941"/>
                  </a:lnTo>
                  <a:lnTo>
                    <a:pt x="748824" y="620991"/>
                  </a:lnTo>
                  <a:lnTo>
                    <a:pt x="749164" y="621018"/>
                  </a:lnTo>
                  <a:lnTo>
                    <a:pt x="749584" y="621155"/>
                  </a:lnTo>
                  <a:lnTo>
                    <a:pt x="750017" y="620866"/>
                  </a:lnTo>
                  <a:lnTo>
                    <a:pt x="750241" y="620845"/>
                  </a:lnTo>
                  <a:lnTo>
                    <a:pt x="750869" y="620836"/>
                  </a:lnTo>
                  <a:lnTo>
                    <a:pt x="751054" y="620749"/>
                  </a:lnTo>
                  <a:lnTo>
                    <a:pt x="751182" y="620745"/>
                  </a:lnTo>
                  <a:lnTo>
                    <a:pt x="751500" y="620767"/>
                  </a:lnTo>
                  <a:lnTo>
                    <a:pt x="751810" y="620845"/>
                  </a:lnTo>
                  <a:lnTo>
                    <a:pt x="752150" y="620968"/>
                  </a:lnTo>
                  <a:lnTo>
                    <a:pt x="752460" y="621027"/>
                  </a:lnTo>
                  <a:lnTo>
                    <a:pt x="752599" y="621041"/>
                  </a:lnTo>
                  <a:lnTo>
                    <a:pt x="752883" y="620923"/>
                  </a:lnTo>
                  <a:lnTo>
                    <a:pt x="753162" y="620840"/>
                  </a:lnTo>
                  <a:lnTo>
                    <a:pt x="753427" y="620886"/>
                  </a:lnTo>
                  <a:lnTo>
                    <a:pt x="753737" y="620954"/>
                  </a:lnTo>
                  <a:lnTo>
                    <a:pt x="753903" y="620982"/>
                  </a:lnTo>
                  <a:lnTo>
                    <a:pt x="754164" y="620863"/>
                  </a:lnTo>
                  <a:lnTo>
                    <a:pt x="754360" y="620840"/>
                  </a:lnTo>
                  <a:lnTo>
                    <a:pt x="754685" y="620877"/>
                  </a:lnTo>
                  <a:lnTo>
                    <a:pt x="755014" y="621087"/>
                  </a:lnTo>
                  <a:lnTo>
                    <a:pt x="755226" y="621105"/>
                  </a:lnTo>
                  <a:lnTo>
                    <a:pt x="755513" y="621055"/>
                  </a:lnTo>
                  <a:lnTo>
                    <a:pt x="755808" y="621068"/>
                  </a:lnTo>
                  <a:lnTo>
                    <a:pt x="756152" y="621146"/>
                  </a:lnTo>
                  <a:lnTo>
                    <a:pt x="756477" y="621205"/>
                  </a:lnTo>
                  <a:lnTo>
                    <a:pt x="756893" y="621160"/>
                  </a:lnTo>
                  <a:lnTo>
                    <a:pt x="757085" y="621032"/>
                  </a:lnTo>
                  <a:lnTo>
                    <a:pt x="757376" y="620932"/>
                  </a:lnTo>
                  <a:lnTo>
                    <a:pt x="757679" y="620863"/>
                  </a:lnTo>
                  <a:lnTo>
                    <a:pt x="758015" y="620813"/>
                  </a:lnTo>
                  <a:lnTo>
                    <a:pt x="758363" y="620863"/>
                  </a:lnTo>
                  <a:lnTo>
                    <a:pt x="758699" y="620877"/>
                  </a:lnTo>
                  <a:lnTo>
                    <a:pt x="759066" y="620808"/>
                  </a:lnTo>
                  <a:lnTo>
                    <a:pt x="759345" y="620740"/>
                  </a:lnTo>
                  <a:lnTo>
                    <a:pt x="759530" y="620717"/>
                  </a:lnTo>
                  <a:lnTo>
                    <a:pt x="759859" y="620868"/>
                  </a:lnTo>
                  <a:lnTo>
                    <a:pt x="759991" y="620872"/>
                  </a:lnTo>
                  <a:lnTo>
                    <a:pt x="760324" y="620749"/>
                  </a:lnTo>
                  <a:lnTo>
                    <a:pt x="760453" y="620740"/>
                  </a:lnTo>
                  <a:lnTo>
                    <a:pt x="761023" y="620840"/>
                  </a:lnTo>
                  <a:lnTo>
                    <a:pt x="761428" y="621064"/>
                  </a:lnTo>
                  <a:lnTo>
                    <a:pt x="761575" y="621100"/>
                  </a:lnTo>
                  <a:lnTo>
                    <a:pt x="761896" y="621068"/>
                  </a:lnTo>
                  <a:lnTo>
                    <a:pt x="762240" y="621155"/>
                  </a:lnTo>
                  <a:lnTo>
                    <a:pt x="762663" y="621233"/>
                  </a:lnTo>
                  <a:lnTo>
                    <a:pt x="762890" y="621169"/>
                  </a:lnTo>
                  <a:lnTo>
                    <a:pt x="763200" y="621141"/>
                  </a:lnTo>
                  <a:lnTo>
                    <a:pt x="763355" y="621169"/>
                  </a:lnTo>
                  <a:lnTo>
                    <a:pt x="763548" y="621260"/>
                  </a:lnTo>
                  <a:lnTo>
                    <a:pt x="763880" y="621424"/>
                  </a:lnTo>
                  <a:lnTo>
                    <a:pt x="764224" y="621538"/>
                  </a:lnTo>
                  <a:lnTo>
                    <a:pt x="764557" y="621675"/>
                  </a:lnTo>
                  <a:lnTo>
                    <a:pt x="764863" y="621780"/>
                  </a:lnTo>
                  <a:lnTo>
                    <a:pt x="765192" y="621821"/>
                  </a:lnTo>
                  <a:lnTo>
                    <a:pt x="765879" y="621876"/>
                  </a:lnTo>
                  <a:lnTo>
                    <a:pt x="766201" y="621949"/>
                  </a:lnTo>
                  <a:lnTo>
                    <a:pt x="766877" y="622278"/>
                  </a:lnTo>
                  <a:lnTo>
                    <a:pt x="767017" y="622323"/>
                  </a:lnTo>
                  <a:lnTo>
                    <a:pt x="767236" y="622341"/>
                  </a:lnTo>
                  <a:lnTo>
                    <a:pt x="767637" y="622346"/>
                  </a:lnTo>
                  <a:lnTo>
                    <a:pt x="768087" y="622337"/>
                  </a:lnTo>
                  <a:lnTo>
                    <a:pt x="768904" y="622398"/>
                  </a:lnTo>
                  <a:lnTo>
                    <a:pt x="769292" y="622437"/>
                  </a:lnTo>
                  <a:lnTo>
                    <a:pt x="769670" y="622497"/>
                  </a:lnTo>
                  <a:lnTo>
                    <a:pt x="769987" y="622629"/>
                  </a:lnTo>
                  <a:lnTo>
                    <a:pt x="770275" y="622802"/>
                  </a:lnTo>
                  <a:lnTo>
                    <a:pt x="770588" y="622916"/>
                  </a:lnTo>
                  <a:lnTo>
                    <a:pt x="770898" y="622971"/>
                  </a:lnTo>
                  <a:lnTo>
                    <a:pt x="771552" y="623227"/>
                  </a:lnTo>
                  <a:lnTo>
                    <a:pt x="771862" y="623354"/>
                  </a:lnTo>
                  <a:lnTo>
                    <a:pt x="772176" y="623500"/>
                  </a:lnTo>
                  <a:lnTo>
                    <a:pt x="772546" y="623697"/>
                  </a:lnTo>
                  <a:lnTo>
                    <a:pt x="772875" y="623907"/>
                  </a:lnTo>
                  <a:lnTo>
                    <a:pt x="773207" y="624135"/>
                  </a:lnTo>
                  <a:lnTo>
                    <a:pt x="773570" y="624331"/>
                  </a:lnTo>
                  <a:lnTo>
                    <a:pt x="773917" y="624483"/>
                  </a:lnTo>
                  <a:lnTo>
                    <a:pt x="774213" y="624637"/>
                  </a:lnTo>
                  <a:lnTo>
                    <a:pt x="774591" y="624929"/>
                  </a:lnTo>
                  <a:lnTo>
                    <a:pt x="774881" y="625120"/>
                  </a:lnTo>
                  <a:lnTo>
                    <a:pt x="775199" y="625380"/>
                  </a:lnTo>
                  <a:lnTo>
                    <a:pt x="775516" y="625622"/>
                  </a:lnTo>
                  <a:lnTo>
                    <a:pt x="775894" y="625800"/>
                  </a:lnTo>
                  <a:lnTo>
                    <a:pt x="776068" y="625887"/>
                  </a:lnTo>
                  <a:lnTo>
                    <a:pt x="776212" y="625996"/>
                  </a:lnTo>
                  <a:lnTo>
                    <a:pt x="776492" y="626297"/>
                  </a:lnTo>
                  <a:lnTo>
                    <a:pt x="776707" y="626608"/>
                  </a:lnTo>
                  <a:lnTo>
                    <a:pt x="776798" y="626900"/>
                  </a:lnTo>
                  <a:lnTo>
                    <a:pt x="776956" y="627205"/>
                  </a:lnTo>
                  <a:lnTo>
                    <a:pt x="777266" y="627497"/>
                  </a:lnTo>
                  <a:lnTo>
                    <a:pt x="777561" y="627812"/>
                  </a:lnTo>
                  <a:lnTo>
                    <a:pt x="777655" y="628095"/>
                  </a:lnTo>
                  <a:lnTo>
                    <a:pt x="777750" y="628337"/>
                  </a:lnTo>
                  <a:lnTo>
                    <a:pt x="777769" y="628487"/>
                  </a:lnTo>
                  <a:lnTo>
                    <a:pt x="777848" y="628620"/>
                  </a:lnTo>
                  <a:lnTo>
                    <a:pt x="778037" y="628752"/>
                  </a:lnTo>
                  <a:lnTo>
                    <a:pt x="778358" y="628834"/>
                  </a:lnTo>
                  <a:lnTo>
                    <a:pt x="778691" y="628848"/>
                  </a:lnTo>
                  <a:lnTo>
                    <a:pt x="778853" y="628939"/>
                  </a:lnTo>
                  <a:lnTo>
                    <a:pt x="778986" y="629081"/>
                  </a:lnTo>
                  <a:lnTo>
                    <a:pt x="779273" y="629546"/>
                  </a:lnTo>
                  <a:lnTo>
                    <a:pt x="779609" y="630034"/>
                  </a:lnTo>
                  <a:lnTo>
                    <a:pt x="779923" y="630559"/>
                  </a:lnTo>
                  <a:lnTo>
                    <a:pt x="780048" y="630687"/>
                  </a:lnTo>
                  <a:lnTo>
                    <a:pt x="780233" y="630869"/>
                  </a:lnTo>
                  <a:lnTo>
                    <a:pt x="780380" y="631125"/>
                  </a:lnTo>
                  <a:lnTo>
                    <a:pt x="780630" y="631503"/>
                  </a:lnTo>
                  <a:lnTo>
                    <a:pt x="781253" y="632640"/>
                  </a:lnTo>
                  <a:lnTo>
                    <a:pt x="781472" y="632895"/>
                  </a:lnTo>
                  <a:lnTo>
                    <a:pt x="781790" y="633310"/>
                  </a:lnTo>
                  <a:lnTo>
                    <a:pt x="781911" y="633461"/>
                  </a:lnTo>
                  <a:lnTo>
                    <a:pt x="782130" y="633707"/>
                  </a:lnTo>
                  <a:lnTo>
                    <a:pt x="782296" y="633849"/>
                  </a:lnTo>
                  <a:lnTo>
                    <a:pt x="782383" y="634018"/>
                  </a:lnTo>
                  <a:lnTo>
                    <a:pt x="782429" y="634196"/>
                  </a:lnTo>
                  <a:lnTo>
                    <a:pt x="782618" y="634556"/>
                  </a:lnTo>
                  <a:lnTo>
                    <a:pt x="782841" y="635282"/>
                  </a:lnTo>
                  <a:lnTo>
                    <a:pt x="783056" y="636450"/>
                  </a:lnTo>
                  <a:lnTo>
                    <a:pt x="783279" y="637923"/>
                  </a:lnTo>
                  <a:lnTo>
                    <a:pt x="783321" y="638781"/>
                  </a:lnTo>
                  <a:lnTo>
                    <a:pt x="782233" y="641134"/>
                  </a:lnTo>
                  <a:lnTo>
                    <a:pt x="781639" y="642453"/>
                  </a:lnTo>
                  <a:lnTo>
                    <a:pt x="778926" y="649639"/>
                  </a:lnTo>
                  <a:lnTo>
                    <a:pt x="778692" y="652751"/>
                  </a:lnTo>
                  <a:lnTo>
                    <a:pt x="779058" y="655790"/>
                  </a:lnTo>
                  <a:lnTo>
                    <a:pt x="779255" y="657944"/>
                  </a:lnTo>
                  <a:lnTo>
                    <a:pt x="779157" y="661220"/>
                  </a:lnTo>
                  <a:lnTo>
                    <a:pt x="778529" y="665291"/>
                  </a:lnTo>
                  <a:lnTo>
                    <a:pt x="777271" y="671962"/>
                  </a:lnTo>
                  <a:lnTo>
                    <a:pt x="776742" y="675554"/>
                  </a:lnTo>
                  <a:lnTo>
                    <a:pt x="776410" y="679350"/>
                  </a:lnTo>
                  <a:lnTo>
                    <a:pt x="776345" y="682385"/>
                  </a:lnTo>
                  <a:lnTo>
                    <a:pt x="776345" y="685059"/>
                  </a:lnTo>
                  <a:lnTo>
                    <a:pt x="776240" y="687478"/>
                  </a:lnTo>
                  <a:lnTo>
                    <a:pt x="776157" y="688587"/>
                  </a:lnTo>
                  <a:lnTo>
                    <a:pt x="775695" y="692356"/>
                  </a:lnTo>
                  <a:lnTo>
                    <a:pt x="775238" y="695354"/>
                  </a:lnTo>
                  <a:lnTo>
                    <a:pt x="774912" y="698176"/>
                  </a:lnTo>
                  <a:lnTo>
                    <a:pt x="774687" y="700128"/>
                  </a:lnTo>
                  <a:lnTo>
                    <a:pt x="773799" y="704678"/>
                  </a:lnTo>
                  <a:lnTo>
                    <a:pt x="773950" y="707361"/>
                  </a:lnTo>
                  <a:lnTo>
                    <a:pt x="773859" y="709607"/>
                  </a:lnTo>
                  <a:lnTo>
                    <a:pt x="772608" y="712222"/>
                  </a:lnTo>
                  <a:lnTo>
                    <a:pt x="770537" y="715973"/>
                  </a:lnTo>
                  <a:lnTo>
                    <a:pt x="769897" y="717313"/>
                  </a:lnTo>
                  <a:lnTo>
                    <a:pt x="769347" y="719104"/>
                  </a:lnTo>
                  <a:lnTo>
                    <a:pt x="768859" y="721824"/>
                  </a:lnTo>
                  <a:lnTo>
                    <a:pt x="768504" y="724549"/>
                  </a:lnTo>
                  <a:lnTo>
                    <a:pt x="768187" y="726949"/>
                  </a:lnTo>
                  <a:lnTo>
                    <a:pt x="767643" y="733343"/>
                  </a:lnTo>
                  <a:lnTo>
                    <a:pt x="767552" y="736018"/>
                  </a:lnTo>
                  <a:lnTo>
                    <a:pt x="767099" y="739952"/>
                  </a:lnTo>
                  <a:lnTo>
                    <a:pt x="766377" y="744265"/>
                  </a:lnTo>
                  <a:lnTo>
                    <a:pt x="766059" y="747328"/>
                  </a:lnTo>
                  <a:lnTo>
                    <a:pt x="765425" y="751257"/>
                  </a:lnTo>
                  <a:lnTo>
                    <a:pt x="765425" y="755466"/>
                  </a:lnTo>
                  <a:lnTo>
                    <a:pt x="765515" y="757214"/>
                  </a:lnTo>
                  <a:lnTo>
                    <a:pt x="765062" y="760710"/>
                  </a:lnTo>
                  <a:lnTo>
                    <a:pt x="763887" y="766717"/>
                  </a:lnTo>
                  <a:lnTo>
                    <a:pt x="763206" y="770542"/>
                  </a:lnTo>
                  <a:lnTo>
                    <a:pt x="762934" y="775732"/>
                  </a:lnTo>
                  <a:lnTo>
                    <a:pt x="763524" y="780104"/>
                  </a:lnTo>
                  <a:lnTo>
                    <a:pt x="763841" y="784473"/>
                  </a:lnTo>
                  <a:lnTo>
                    <a:pt x="766377" y="792397"/>
                  </a:lnTo>
                  <a:lnTo>
                    <a:pt x="769680" y="800700"/>
                  </a:lnTo>
                  <a:lnTo>
                    <a:pt x="771128" y="803430"/>
                  </a:lnTo>
                  <a:lnTo>
                    <a:pt x="771853" y="804740"/>
                  </a:lnTo>
                  <a:lnTo>
                    <a:pt x="773125" y="806447"/>
                  </a:lnTo>
                  <a:lnTo>
                    <a:pt x="773890" y="807748"/>
                  </a:lnTo>
                  <a:lnTo>
                    <a:pt x="775655" y="809935"/>
                  </a:lnTo>
                  <a:lnTo>
                    <a:pt x="778505" y="810807"/>
                  </a:lnTo>
                  <a:lnTo>
                    <a:pt x="781899" y="811080"/>
                  </a:lnTo>
                  <a:lnTo>
                    <a:pt x="783576" y="811354"/>
                  </a:lnTo>
                  <a:lnTo>
                    <a:pt x="785386" y="810697"/>
                  </a:lnTo>
                  <a:lnTo>
                    <a:pt x="787333" y="809168"/>
                  </a:lnTo>
                  <a:lnTo>
                    <a:pt x="788663" y="808073"/>
                  </a:lnTo>
                  <a:lnTo>
                    <a:pt x="789324" y="807529"/>
                  </a:lnTo>
                  <a:lnTo>
                    <a:pt x="791902" y="805945"/>
                  </a:lnTo>
                  <a:lnTo>
                    <a:pt x="794483" y="804470"/>
                  </a:lnTo>
                  <a:lnTo>
                    <a:pt x="797291" y="803110"/>
                  </a:lnTo>
                  <a:lnTo>
                    <a:pt x="798734" y="802370"/>
                  </a:lnTo>
                  <a:lnTo>
                    <a:pt x="800820" y="801877"/>
                  </a:lnTo>
                  <a:lnTo>
                    <a:pt x="803201" y="801877"/>
                  </a:lnTo>
                  <a:lnTo>
                    <a:pt x="806810" y="802507"/>
                  </a:lnTo>
                  <a:lnTo>
                    <a:pt x="809010" y="802909"/>
                  </a:lnTo>
                  <a:lnTo>
                    <a:pt x="811912" y="803584"/>
                  </a:lnTo>
                  <a:lnTo>
                    <a:pt x="813847" y="803991"/>
                  </a:lnTo>
                  <a:lnTo>
                    <a:pt x="819316" y="803717"/>
                  </a:lnTo>
                  <a:lnTo>
                    <a:pt x="822853" y="804401"/>
                  </a:lnTo>
                  <a:lnTo>
                    <a:pt x="827037" y="806839"/>
                  </a:lnTo>
                  <a:lnTo>
                    <a:pt x="830729" y="811947"/>
                  </a:lnTo>
                  <a:lnTo>
                    <a:pt x="835903" y="819949"/>
                  </a:lnTo>
                  <a:lnTo>
                    <a:pt x="837864" y="823291"/>
                  </a:lnTo>
                  <a:lnTo>
                    <a:pt x="838355" y="826025"/>
                  </a:lnTo>
                  <a:lnTo>
                    <a:pt x="837184" y="831536"/>
                  </a:lnTo>
                  <a:lnTo>
                    <a:pt x="836817" y="833677"/>
                  </a:lnTo>
                  <a:lnTo>
                    <a:pt x="835895" y="836466"/>
                  </a:lnTo>
                  <a:lnTo>
                    <a:pt x="835313" y="838977"/>
                  </a:lnTo>
                  <a:lnTo>
                    <a:pt x="834637" y="839968"/>
                  </a:lnTo>
                  <a:lnTo>
                    <a:pt x="830669" y="845811"/>
                  </a:lnTo>
                  <a:lnTo>
                    <a:pt x="828295" y="851828"/>
                  </a:lnTo>
                  <a:lnTo>
                    <a:pt x="827037" y="855453"/>
                  </a:lnTo>
                  <a:lnTo>
                    <a:pt x="825004" y="857846"/>
                  </a:lnTo>
                  <a:lnTo>
                    <a:pt x="823409" y="859832"/>
                  </a:lnTo>
                  <a:lnTo>
                    <a:pt x="822200" y="860535"/>
                  </a:lnTo>
                  <a:lnTo>
                    <a:pt x="820794" y="861471"/>
                  </a:lnTo>
                  <a:lnTo>
                    <a:pt x="819343" y="862288"/>
                  </a:lnTo>
                  <a:lnTo>
                    <a:pt x="818035" y="863690"/>
                  </a:lnTo>
                  <a:lnTo>
                    <a:pt x="817415" y="864292"/>
                  </a:lnTo>
                  <a:lnTo>
                    <a:pt x="817234" y="864393"/>
                  </a:lnTo>
                  <a:lnTo>
                    <a:pt x="816576" y="864740"/>
                  </a:lnTo>
                  <a:lnTo>
                    <a:pt x="815193" y="865374"/>
                  </a:lnTo>
                  <a:lnTo>
                    <a:pt x="813459" y="866329"/>
                  </a:lnTo>
                  <a:lnTo>
                    <a:pt x="812624" y="870123"/>
                  </a:lnTo>
                  <a:lnTo>
                    <a:pt x="812733" y="871739"/>
                  </a:lnTo>
                  <a:lnTo>
                    <a:pt x="813478" y="873250"/>
                  </a:lnTo>
                  <a:lnTo>
                    <a:pt x="814600" y="874579"/>
                  </a:lnTo>
                  <a:lnTo>
                    <a:pt x="816796" y="876702"/>
                  </a:lnTo>
                  <a:lnTo>
                    <a:pt x="817416" y="877190"/>
                  </a:lnTo>
                  <a:lnTo>
                    <a:pt x="817865" y="877660"/>
                  </a:lnTo>
                  <a:lnTo>
                    <a:pt x="818398" y="878081"/>
                  </a:lnTo>
                  <a:lnTo>
                    <a:pt x="819936" y="879423"/>
                  </a:lnTo>
                  <a:lnTo>
                    <a:pt x="822075" y="881281"/>
                  </a:lnTo>
                  <a:lnTo>
                    <a:pt x="824131" y="883039"/>
                  </a:lnTo>
                  <a:lnTo>
                    <a:pt x="826270" y="884591"/>
                  </a:lnTo>
                  <a:lnTo>
                    <a:pt x="828152" y="885623"/>
                  </a:lnTo>
                  <a:lnTo>
                    <a:pt x="830291" y="886860"/>
                  </a:lnTo>
                  <a:lnTo>
                    <a:pt x="831659" y="888413"/>
                  </a:lnTo>
                  <a:lnTo>
                    <a:pt x="832687" y="890787"/>
                  </a:lnTo>
                  <a:lnTo>
                    <a:pt x="833371" y="895540"/>
                  </a:lnTo>
                  <a:lnTo>
                    <a:pt x="834229" y="900604"/>
                  </a:lnTo>
                  <a:lnTo>
                    <a:pt x="834913" y="904530"/>
                  </a:lnTo>
                  <a:lnTo>
                    <a:pt x="835254" y="907937"/>
                  </a:lnTo>
                  <a:lnTo>
                    <a:pt x="836195" y="911142"/>
                  </a:lnTo>
                  <a:lnTo>
                    <a:pt x="836622" y="914553"/>
                  </a:lnTo>
                  <a:lnTo>
                    <a:pt x="835598" y="918169"/>
                  </a:lnTo>
                  <a:lnTo>
                    <a:pt x="834313" y="921165"/>
                  </a:lnTo>
                  <a:lnTo>
                    <a:pt x="832174" y="925813"/>
                  </a:lnTo>
                  <a:lnTo>
                    <a:pt x="829778" y="929845"/>
                  </a:lnTo>
                  <a:lnTo>
                    <a:pt x="827983" y="932841"/>
                  </a:lnTo>
                  <a:lnTo>
                    <a:pt x="827639" y="933252"/>
                  </a:lnTo>
                  <a:lnTo>
                    <a:pt x="825757" y="935526"/>
                  </a:lnTo>
                  <a:lnTo>
                    <a:pt x="823274" y="936248"/>
                  </a:lnTo>
                  <a:lnTo>
                    <a:pt x="821566" y="936663"/>
                  </a:lnTo>
                  <a:lnTo>
                    <a:pt x="819850" y="938421"/>
                  </a:lnTo>
                  <a:lnTo>
                    <a:pt x="818826" y="940175"/>
                  </a:lnTo>
                  <a:lnTo>
                    <a:pt x="818142" y="942033"/>
                  </a:lnTo>
                  <a:lnTo>
                    <a:pt x="817417" y="943202"/>
                  </a:lnTo>
                  <a:lnTo>
                    <a:pt x="817099" y="943951"/>
                  </a:lnTo>
                  <a:lnTo>
                    <a:pt x="816472" y="945138"/>
                  </a:lnTo>
                  <a:lnTo>
                    <a:pt x="816309" y="945435"/>
                  </a:lnTo>
                  <a:lnTo>
                    <a:pt x="815474" y="949349"/>
                  </a:lnTo>
                  <a:lnTo>
                    <a:pt x="813853" y="953399"/>
                  </a:lnTo>
                  <a:lnTo>
                    <a:pt x="811952" y="956843"/>
                  </a:lnTo>
                  <a:lnTo>
                    <a:pt x="811506" y="959610"/>
                  </a:lnTo>
                  <a:lnTo>
                    <a:pt x="812175" y="963725"/>
                  </a:lnTo>
                  <a:lnTo>
                    <a:pt x="813906" y="966967"/>
                  </a:lnTo>
                  <a:lnTo>
                    <a:pt x="816536" y="969127"/>
                  </a:lnTo>
                  <a:lnTo>
                    <a:pt x="817417" y="969885"/>
                  </a:lnTo>
                  <a:lnTo>
                    <a:pt x="818237" y="971009"/>
                  </a:lnTo>
                  <a:lnTo>
                    <a:pt x="818668" y="971611"/>
                  </a:lnTo>
                  <a:lnTo>
                    <a:pt x="819718" y="973913"/>
                  </a:lnTo>
                  <a:lnTo>
                    <a:pt x="820954" y="977023"/>
                  </a:lnTo>
                  <a:lnTo>
                    <a:pt x="821718" y="979781"/>
                  </a:lnTo>
                  <a:lnTo>
                    <a:pt x="821431" y="983928"/>
                  </a:lnTo>
                  <a:lnTo>
                    <a:pt x="821529" y="987723"/>
                  </a:lnTo>
                  <a:lnTo>
                    <a:pt x="821911" y="990719"/>
                  </a:lnTo>
                  <a:lnTo>
                    <a:pt x="824008" y="994400"/>
                  </a:lnTo>
                  <a:lnTo>
                    <a:pt x="826483" y="996707"/>
                  </a:lnTo>
                  <a:lnTo>
                    <a:pt x="829057" y="999351"/>
                  </a:lnTo>
                  <a:lnTo>
                    <a:pt x="831060" y="1003265"/>
                  </a:lnTo>
                  <a:lnTo>
                    <a:pt x="830584" y="1007869"/>
                  </a:lnTo>
                  <a:lnTo>
                    <a:pt x="828486" y="1010518"/>
                  </a:lnTo>
                  <a:lnTo>
                    <a:pt x="826200" y="1012477"/>
                  </a:lnTo>
                  <a:lnTo>
                    <a:pt x="824197" y="1013857"/>
                  </a:lnTo>
                  <a:lnTo>
                    <a:pt x="821624" y="1016392"/>
                  </a:lnTo>
                  <a:lnTo>
                    <a:pt x="820804" y="1017451"/>
                  </a:lnTo>
                  <a:lnTo>
                    <a:pt x="821491" y="1017579"/>
                  </a:lnTo>
                  <a:lnTo>
                    <a:pt x="825819" y="1018356"/>
                  </a:lnTo>
                  <a:lnTo>
                    <a:pt x="839352" y="1020780"/>
                  </a:lnTo>
                  <a:lnTo>
                    <a:pt x="853327" y="1023292"/>
                  </a:lnTo>
                  <a:lnTo>
                    <a:pt x="880264" y="1028119"/>
                  </a:lnTo>
                  <a:lnTo>
                    <a:pt x="890154" y="1029896"/>
                  </a:lnTo>
                  <a:lnTo>
                    <a:pt x="960968" y="1042588"/>
                  </a:lnTo>
                  <a:lnTo>
                    <a:pt x="1007807" y="1050974"/>
                  </a:lnTo>
                  <a:lnTo>
                    <a:pt x="1008313" y="1051065"/>
                  </a:lnTo>
                  <a:lnTo>
                    <a:pt x="1036573" y="1055678"/>
                  </a:lnTo>
                  <a:lnTo>
                    <a:pt x="1064830" y="1060287"/>
                  </a:lnTo>
                  <a:lnTo>
                    <a:pt x="1110677" y="1067784"/>
                  </a:lnTo>
                  <a:lnTo>
                    <a:pt x="1156523" y="1075282"/>
                  </a:lnTo>
                  <a:lnTo>
                    <a:pt x="1157793" y="1075780"/>
                  </a:lnTo>
                  <a:lnTo>
                    <a:pt x="1158182" y="1075789"/>
                  </a:lnTo>
                  <a:lnTo>
                    <a:pt x="1159021" y="1076136"/>
                  </a:lnTo>
                  <a:lnTo>
                    <a:pt x="1160125" y="1076159"/>
                  </a:lnTo>
                  <a:lnTo>
                    <a:pt x="1161629" y="1075862"/>
                  </a:lnTo>
                  <a:lnTo>
                    <a:pt x="1163065" y="1075437"/>
                  </a:lnTo>
                  <a:lnTo>
                    <a:pt x="1164777" y="1074619"/>
                  </a:lnTo>
                  <a:lnTo>
                    <a:pt x="1166292" y="1073738"/>
                  </a:lnTo>
                  <a:lnTo>
                    <a:pt x="1170366" y="1071728"/>
                  </a:lnTo>
                  <a:lnTo>
                    <a:pt x="1172244" y="1072029"/>
                  </a:lnTo>
                  <a:lnTo>
                    <a:pt x="1172626" y="1072495"/>
                  </a:lnTo>
                  <a:lnTo>
                    <a:pt x="1172754" y="1072500"/>
                  </a:lnTo>
                  <a:lnTo>
                    <a:pt x="1172943" y="1072829"/>
                  </a:lnTo>
                  <a:lnTo>
                    <a:pt x="1173487" y="1074738"/>
                  </a:lnTo>
                  <a:lnTo>
                    <a:pt x="1173635" y="1077031"/>
                  </a:lnTo>
                  <a:lnTo>
                    <a:pt x="1173336" y="1078858"/>
                  </a:lnTo>
                  <a:lnTo>
                    <a:pt x="1172520" y="1080992"/>
                  </a:lnTo>
                  <a:lnTo>
                    <a:pt x="1172448" y="1082824"/>
                  </a:lnTo>
                  <a:lnTo>
                    <a:pt x="1172955" y="1084130"/>
                  </a:lnTo>
                  <a:lnTo>
                    <a:pt x="1173386" y="1084824"/>
                  </a:lnTo>
                  <a:lnTo>
                    <a:pt x="1173915" y="1085350"/>
                  </a:lnTo>
                  <a:lnTo>
                    <a:pt x="1174618" y="1085889"/>
                  </a:lnTo>
                  <a:lnTo>
                    <a:pt x="1175974" y="1086441"/>
                  </a:lnTo>
                  <a:lnTo>
                    <a:pt x="1177849" y="1086875"/>
                  </a:lnTo>
                  <a:lnTo>
                    <a:pt x="1181624" y="1086889"/>
                  </a:lnTo>
                  <a:lnTo>
                    <a:pt x="1185207" y="1086441"/>
                  </a:lnTo>
                  <a:lnTo>
                    <a:pt x="1186779" y="1086012"/>
                  </a:lnTo>
                  <a:lnTo>
                    <a:pt x="1187890" y="1085843"/>
                  </a:lnTo>
                  <a:lnTo>
                    <a:pt x="1188211" y="1085916"/>
                  </a:lnTo>
                  <a:lnTo>
                    <a:pt x="1189258" y="1085738"/>
                  </a:lnTo>
                  <a:lnTo>
                    <a:pt x="1190369" y="1085436"/>
                  </a:lnTo>
                  <a:lnTo>
                    <a:pt x="1190887" y="1085509"/>
                  </a:lnTo>
                  <a:lnTo>
                    <a:pt x="1192652" y="1085157"/>
                  </a:lnTo>
                  <a:lnTo>
                    <a:pt x="1193237" y="1085167"/>
                  </a:lnTo>
                  <a:lnTo>
                    <a:pt x="1195781" y="1084765"/>
                  </a:lnTo>
                  <a:lnTo>
                    <a:pt x="1196041" y="1084769"/>
                  </a:lnTo>
                  <a:lnTo>
                    <a:pt x="1196552" y="1085171"/>
                  </a:lnTo>
                  <a:lnTo>
                    <a:pt x="1197712" y="1085655"/>
                  </a:lnTo>
                  <a:lnTo>
                    <a:pt x="1198097" y="1085989"/>
                  </a:lnTo>
                  <a:lnTo>
                    <a:pt x="1198282" y="1086514"/>
                  </a:lnTo>
                  <a:lnTo>
                    <a:pt x="1198067" y="1087300"/>
                  </a:lnTo>
                  <a:lnTo>
                    <a:pt x="1197190" y="1089356"/>
                  </a:lnTo>
                  <a:lnTo>
                    <a:pt x="1194953" y="1091101"/>
                  </a:lnTo>
                  <a:lnTo>
                    <a:pt x="1191854" y="1093193"/>
                  </a:lnTo>
                  <a:lnTo>
                    <a:pt x="1189111" y="1095281"/>
                  </a:lnTo>
                  <a:lnTo>
                    <a:pt x="1186371" y="1097286"/>
                  </a:lnTo>
                  <a:lnTo>
                    <a:pt x="1185774" y="1098826"/>
                  </a:lnTo>
                  <a:lnTo>
                    <a:pt x="1186227" y="1099749"/>
                  </a:lnTo>
                  <a:lnTo>
                    <a:pt x="1187569" y="1101019"/>
                  </a:lnTo>
                  <a:lnTo>
                    <a:pt x="1188344" y="1101366"/>
                  </a:lnTo>
                  <a:lnTo>
                    <a:pt x="1190089" y="1101727"/>
                  </a:lnTo>
                  <a:lnTo>
                    <a:pt x="1191446" y="1102215"/>
                  </a:lnTo>
                  <a:lnTo>
                    <a:pt x="1194099" y="1102795"/>
                  </a:lnTo>
                  <a:lnTo>
                    <a:pt x="1196231" y="1103622"/>
                  </a:lnTo>
                  <a:lnTo>
                    <a:pt x="1199311" y="1105518"/>
                  </a:lnTo>
                  <a:lnTo>
                    <a:pt x="1201930" y="1107802"/>
                  </a:lnTo>
                  <a:lnTo>
                    <a:pt x="1203642" y="1109995"/>
                  </a:lnTo>
                  <a:lnTo>
                    <a:pt x="1204594" y="1111000"/>
                  </a:lnTo>
                  <a:lnTo>
                    <a:pt x="1205297" y="1111667"/>
                  </a:lnTo>
                  <a:lnTo>
                    <a:pt x="1205758" y="1111946"/>
                  </a:lnTo>
                  <a:lnTo>
                    <a:pt x="1206778" y="1112298"/>
                  </a:lnTo>
                  <a:lnTo>
                    <a:pt x="1207855" y="1111873"/>
                  </a:lnTo>
                  <a:lnTo>
                    <a:pt x="1208849" y="1111311"/>
                  </a:lnTo>
                  <a:lnTo>
                    <a:pt x="1209839" y="1110114"/>
                  </a:lnTo>
                  <a:lnTo>
                    <a:pt x="1210217" y="1108775"/>
                  </a:lnTo>
                  <a:lnTo>
                    <a:pt x="1210187" y="1106911"/>
                  </a:lnTo>
                  <a:lnTo>
                    <a:pt x="1209896" y="1104974"/>
                  </a:lnTo>
                  <a:lnTo>
                    <a:pt x="1209431" y="1102722"/>
                  </a:lnTo>
                  <a:lnTo>
                    <a:pt x="1208906" y="1100877"/>
                  </a:lnTo>
                  <a:lnTo>
                    <a:pt x="1208494" y="1098839"/>
                  </a:lnTo>
                  <a:lnTo>
                    <a:pt x="1208365" y="1098707"/>
                  </a:lnTo>
                  <a:lnTo>
                    <a:pt x="1208127" y="1097656"/>
                  </a:lnTo>
                  <a:lnTo>
                    <a:pt x="1207005" y="1095276"/>
                  </a:lnTo>
                  <a:lnTo>
                    <a:pt x="1205406" y="1091055"/>
                  </a:lnTo>
                  <a:lnTo>
                    <a:pt x="1204609" y="1088615"/>
                  </a:lnTo>
                  <a:lnTo>
                    <a:pt x="1204314" y="1087231"/>
                  </a:lnTo>
                  <a:lnTo>
                    <a:pt x="1204337" y="1086057"/>
                  </a:lnTo>
                  <a:lnTo>
                    <a:pt x="1204771" y="1084034"/>
                  </a:lnTo>
                  <a:lnTo>
                    <a:pt x="1205112" y="1083385"/>
                  </a:lnTo>
                  <a:lnTo>
                    <a:pt x="1206306" y="1082106"/>
                  </a:lnTo>
                  <a:lnTo>
                    <a:pt x="1207889" y="1081087"/>
                  </a:lnTo>
                  <a:lnTo>
                    <a:pt x="1209922" y="1080283"/>
                  </a:lnTo>
                  <a:lnTo>
                    <a:pt x="1210965" y="1080173"/>
                  </a:lnTo>
                  <a:lnTo>
                    <a:pt x="1212004" y="1080260"/>
                  </a:lnTo>
                  <a:lnTo>
                    <a:pt x="1213686" y="1080753"/>
                  </a:lnTo>
                  <a:lnTo>
                    <a:pt x="1214457" y="1081229"/>
                  </a:lnTo>
                  <a:lnTo>
                    <a:pt x="1215035" y="1081567"/>
                  </a:lnTo>
                  <a:lnTo>
                    <a:pt x="1216441" y="1082645"/>
                  </a:lnTo>
                  <a:lnTo>
                    <a:pt x="1221358" y="1087003"/>
                  </a:lnTo>
                  <a:lnTo>
                    <a:pt x="1223270" y="1088939"/>
                  </a:lnTo>
                  <a:lnTo>
                    <a:pt x="1224412" y="1090401"/>
                  </a:lnTo>
                  <a:lnTo>
                    <a:pt x="1225976" y="1093183"/>
                  </a:lnTo>
                  <a:lnTo>
                    <a:pt x="1226841" y="1095362"/>
                  </a:lnTo>
                  <a:lnTo>
                    <a:pt x="1226926" y="1095947"/>
                  </a:lnTo>
                  <a:lnTo>
                    <a:pt x="1226756" y="1096883"/>
                  </a:lnTo>
                  <a:lnTo>
                    <a:pt x="1226261" y="1097756"/>
                  </a:lnTo>
                  <a:lnTo>
                    <a:pt x="1225399" y="1098295"/>
                  </a:lnTo>
                  <a:lnTo>
                    <a:pt x="1224439" y="1098669"/>
                  </a:lnTo>
                  <a:lnTo>
                    <a:pt x="1223264" y="1098688"/>
                  </a:lnTo>
                  <a:lnTo>
                    <a:pt x="1222304" y="1098669"/>
                  </a:lnTo>
                  <a:lnTo>
                    <a:pt x="1221537" y="1098839"/>
                  </a:lnTo>
                  <a:lnTo>
                    <a:pt x="1220566" y="1099515"/>
                  </a:lnTo>
                  <a:lnTo>
                    <a:pt x="1220071" y="1100355"/>
                  </a:lnTo>
                  <a:lnTo>
                    <a:pt x="1219825" y="1101717"/>
                  </a:lnTo>
                  <a:lnTo>
                    <a:pt x="1219859" y="1102626"/>
                  </a:lnTo>
                  <a:lnTo>
                    <a:pt x="1220229" y="1104110"/>
                  </a:lnTo>
                  <a:lnTo>
                    <a:pt x="1220414" y="1105878"/>
                  </a:lnTo>
                  <a:lnTo>
                    <a:pt x="1220547" y="1108354"/>
                  </a:lnTo>
                  <a:lnTo>
                    <a:pt x="1220577" y="1110652"/>
                  </a:lnTo>
                  <a:lnTo>
                    <a:pt x="1220422" y="1112635"/>
                  </a:lnTo>
                  <a:lnTo>
                    <a:pt x="1220301" y="1114965"/>
                  </a:lnTo>
                  <a:lnTo>
                    <a:pt x="1220339" y="1116623"/>
                  </a:lnTo>
                  <a:lnTo>
                    <a:pt x="1220339" y="1118250"/>
                  </a:lnTo>
                  <a:lnTo>
                    <a:pt x="1220411" y="1120237"/>
                  </a:lnTo>
                  <a:lnTo>
                    <a:pt x="1220448" y="1121941"/>
                  </a:lnTo>
                  <a:lnTo>
                    <a:pt x="1220441" y="1123965"/>
                  </a:lnTo>
                  <a:lnTo>
                    <a:pt x="1220482" y="1125669"/>
                  </a:lnTo>
                  <a:lnTo>
                    <a:pt x="1220569" y="1126624"/>
                  </a:lnTo>
                  <a:lnTo>
                    <a:pt x="1221045" y="1128666"/>
                  </a:lnTo>
                  <a:lnTo>
                    <a:pt x="1221276" y="1129854"/>
                  </a:lnTo>
                  <a:lnTo>
                    <a:pt x="1221586" y="1130859"/>
                  </a:lnTo>
                  <a:lnTo>
                    <a:pt x="1221851" y="1132120"/>
                  </a:lnTo>
                  <a:lnTo>
                    <a:pt x="1222198" y="1133230"/>
                  </a:lnTo>
                  <a:lnTo>
                    <a:pt x="1222436" y="1133975"/>
                  </a:lnTo>
                  <a:lnTo>
                    <a:pt x="1222606" y="1134642"/>
                  </a:lnTo>
                  <a:lnTo>
                    <a:pt x="1222562" y="1135076"/>
                  </a:lnTo>
                  <a:lnTo>
                    <a:pt x="0" y="1135076"/>
                  </a:lnTo>
                  <a:close/>
                </a:path>
              </a:pathLst>
            </a:custGeom>
            <a:solidFill>
              <a:srgbClr val="FFFEF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" name="pg145"/>
            <p:cNvSpPr/>
            <p:nvPr/>
          </p:nvSpPr>
          <p:spPr>
            <a:xfrm>
              <a:off x="4327306" y="2935299"/>
              <a:ext cx="472218" cy="1214201"/>
            </a:xfrm>
            <a:custGeom>
              <a:avLst/>
              <a:gdLst/>
              <a:ahLst/>
              <a:cxnLst/>
              <a:rect l="0" t="0" r="0" b="0"/>
              <a:pathLst>
                <a:path w="472218" h="1214201">
                  <a:moveTo>
                    <a:pt x="351771" y="452947"/>
                  </a:moveTo>
                  <a:lnTo>
                    <a:pt x="351967" y="452884"/>
                  </a:lnTo>
                  <a:lnTo>
                    <a:pt x="352220" y="453083"/>
                  </a:lnTo>
                  <a:lnTo>
                    <a:pt x="353241" y="453628"/>
                  </a:lnTo>
                  <a:lnTo>
                    <a:pt x="353751" y="453964"/>
                  </a:lnTo>
                  <a:lnTo>
                    <a:pt x="355542" y="454785"/>
                  </a:lnTo>
                  <a:lnTo>
                    <a:pt x="356434" y="455389"/>
                  </a:lnTo>
                  <a:lnTo>
                    <a:pt x="357009" y="455725"/>
                  </a:lnTo>
                  <a:lnTo>
                    <a:pt x="358090" y="456401"/>
                  </a:lnTo>
                  <a:lnTo>
                    <a:pt x="359295" y="457531"/>
                  </a:lnTo>
                  <a:lnTo>
                    <a:pt x="361404" y="458620"/>
                  </a:lnTo>
                  <a:lnTo>
                    <a:pt x="362167" y="459155"/>
                  </a:lnTo>
                  <a:lnTo>
                    <a:pt x="362674" y="459686"/>
                  </a:lnTo>
                  <a:lnTo>
                    <a:pt x="362931" y="459759"/>
                  </a:lnTo>
                  <a:lnTo>
                    <a:pt x="363184" y="459959"/>
                  </a:lnTo>
                  <a:lnTo>
                    <a:pt x="363437" y="460095"/>
                  </a:lnTo>
                  <a:lnTo>
                    <a:pt x="363634" y="460099"/>
                  </a:lnTo>
                  <a:lnTo>
                    <a:pt x="364975" y="460780"/>
                  </a:lnTo>
                  <a:lnTo>
                    <a:pt x="366120" y="461520"/>
                  </a:lnTo>
                  <a:lnTo>
                    <a:pt x="367382" y="462913"/>
                  </a:lnTo>
                  <a:lnTo>
                    <a:pt x="367889" y="463444"/>
                  </a:lnTo>
                  <a:lnTo>
                    <a:pt x="369026" y="464510"/>
                  </a:lnTo>
                  <a:lnTo>
                    <a:pt x="370364" y="465450"/>
                  </a:lnTo>
                  <a:lnTo>
                    <a:pt x="371895" y="466326"/>
                  </a:lnTo>
                  <a:lnTo>
                    <a:pt x="372341" y="466530"/>
                  </a:lnTo>
                  <a:lnTo>
                    <a:pt x="373743" y="467537"/>
                  </a:lnTo>
                  <a:lnTo>
                    <a:pt x="374253" y="467810"/>
                  </a:lnTo>
                  <a:lnTo>
                    <a:pt x="374896" y="468018"/>
                  </a:lnTo>
                  <a:lnTo>
                    <a:pt x="375413" y="468032"/>
                  </a:lnTo>
                  <a:lnTo>
                    <a:pt x="375731" y="468232"/>
                  </a:lnTo>
                  <a:lnTo>
                    <a:pt x="377390" y="469180"/>
                  </a:lnTo>
                  <a:lnTo>
                    <a:pt x="378093" y="469521"/>
                  </a:lnTo>
                  <a:lnTo>
                    <a:pt x="378346" y="469720"/>
                  </a:lnTo>
                  <a:lnTo>
                    <a:pt x="378731" y="469925"/>
                  </a:lnTo>
                  <a:lnTo>
                    <a:pt x="379620" y="470592"/>
                  </a:lnTo>
                  <a:lnTo>
                    <a:pt x="380198" y="470737"/>
                  </a:lnTo>
                  <a:lnTo>
                    <a:pt x="381282" y="471408"/>
                  </a:lnTo>
                  <a:lnTo>
                    <a:pt x="381861" y="471554"/>
                  </a:lnTo>
                  <a:lnTo>
                    <a:pt x="382507" y="471567"/>
                  </a:lnTo>
                  <a:lnTo>
                    <a:pt x="382953" y="471772"/>
                  </a:lnTo>
                  <a:lnTo>
                    <a:pt x="383149" y="471713"/>
                  </a:lnTo>
                  <a:lnTo>
                    <a:pt x="385198" y="472602"/>
                  </a:lnTo>
                  <a:lnTo>
                    <a:pt x="387314" y="473365"/>
                  </a:lnTo>
                  <a:lnTo>
                    <a:pt x="387571" y="473501"/>
                  </a:lnTo>
                  <a:lnTo>
                    <a:pt x="389566" y="473868"/>
                  </a:lnTo>
                  <a:lnTo>
                    <a:pt x="390851" y="474154"/>
                  </a:lnTo>
                  <a:lnTo>
                    <a:pt x="391683" y="474563"/>
                  </a:lnTo>
                  <a:lnTo>
                    <a:pt x="392381" y="475091"/>
                  </a:lnTo>
                  <a:lnTo>
                    <a:pt x="392543" y="475117"/>
                  </a:lnTo>
                  <a:lnTo>
                    <a:pt x="392879" y="475222"/>
                  </a:lnTo>
                  <a:lnTo>
                    <a:pt x="393809" y="475430"/>
                  </a:lnTo>
                  <a:lnTo>
                    <a:pt x="394145" y="475485"/>
                  </a:lnTo>
                  <a:lnTo>
                    <a:pt x="394583" y="475589"/>
                  </a:lnTo>
                  <a:lnTo>
                    <a:pt x="396163" y="475848"/>
                  </a:lnTo>
                  <a:lnTo>
                    <a:pt x="398540" y="476370"/>
                  </a:lnTo>
                  <a:lnTo>
                    <a:pt x="399549" y="476551"/>
                  </a:lnTo>
                  <a:lnTo>
                    <a:pt x="400815" y="476733"/>
                  </a:lnTo>
                  <a:lnTo>
                    <a:pt x="401563" y="476787"/>
                  </a:lnTo>
                  <a:lnTo>
                    <a:pt x="402368" y="476787"/>
                  </a:lnTo>
                  <a:lnTo>
                    <a:pt x="402727" y="476760"/>
                  </a:lnTo>
                  <a:lnTo>
                    <a:pt x="403539" y="476760"/>
                  </a:lnTo>
                  <a:lnTo>
                    <a:pt x="403719" y="476714"/>
                  </a:lnTo>
                  <a:lnTo>
                    <a:pt x="403976" y="476718"/>
                  </a:lnTo>
                  <a:lnTo>
                    <a:pt x="404173" y="476659"/>
                  </a:lnTo>
                  <a:lnTo>
                    <a:pt x="405140" y="476682"/>
                  </a:lnTo>
                  <a:lnTo>
                    <a:pt x="405807" y="476633"/>
                  </a:lnTo>
                  <a:lnTo>
                    <a:pt x="406839" y="476474"/>
                  </a:lnTo>
                  <a:lnTo>
                    <a:pt x="407149" y="476451"/>
                  </a:lnTo>
                  <a:lnTo>
                    <a:pt x="407459" y="476397"/>
                  </a:lnTo>
                  <a:lnTo>
                    <a:pt x="408547" y="476320"/>
                  </a:lnTo>
                  <a:lnTo>
                    <a:pt x="408857" y="476320"/>
                  </a:lnTo>
                  <a:lnTo>
                    <a:pt x="409322" y="476243"/>
                  </a:lnTo>
                  <a:lnTo>
                    <a:pt x="409556" y="476243"/>
                  </a:lnTo>
                  <a:lnTo>
                    <a:pt x="410811" y="475957"/>
                  </a:lnTo>
                  <a:lnTo>
                    <a:pt x="412379" y="475684"/>
                  </a:lnTo>
                  <a:lnTo>
                    <a:pt x="413146" y="475512"/>
                  </a:lnTo>
                  <a:lnTo>
                    <a:pt x="413992" y="475291"/>
                  </a:lnTo>
                  <a:lnTo>
                    <a:pt x="414229" y="475134"/>
                  </a:lnTo>
                  <a:lnTo>
                    <a:pt x="414615" y="474871"/>
                  </a:lnTo>
                  <a:lnTo>
                    <a:pt x="416115" y="474254"/>
                  </a:lnTo>
                  <a:lnTo>
                    <a:pt x="416962" y="473950"/>
                  </a:lnTo>
                  <a:lnTo>
                    <a:pt x="419770" y="472643"/>
                  </a:lnTo>
                  <a:lnTo>
                    <a:pt x="422272" y="471840"/>
                  </a:lnTo>
                  <a:lnTo>
                    <a:pt x="422020" y="473696"/>
                  </a:lnTo>
                  <a:lnTo>
                    <a:pt x="418135" y="499652"/>
                  </a:lnTo>
                  <a:lnTo>
                    <a:pt x="415796" y="514312"/>
                  </a:lnTo>
                  <a:lnTo>
                    <a:pt x="410717" y="547199"/>
                  </a:lnTo>
                  <a:lnTo>
                    <a:pt x="409728" y="553593"/>
                  </a:lnTo>
                  <a:lnTo>
                    <a:pt x="417845" y="555409"/>
                  </a:lnTo>
                  <a:lnTo>
                    <a:pt x="424032" y="561704"/>
                  </a:lnTo>
                  <a:lnTo>
                    <a:pt x="419607" y="589732"/>
                  </a:lnTo>
                  <a:lnTo>
                    <a:pt x="448324" y="594362"/>
                  </a:lnTo>
                  <a:lnTo>
                    <a:pt x="445332" y="612902"/>
                  </a:lnTo>
                  <a:lnTo>
                    <a:pt x="445301" y="613107"/>
                  </a:lnTo>
                  <a:lnTo>
                    <a:pt x="445437" y="613107"/>
                  </a:lnTo>
                  <a:lnTo>
                    <a:pt x="445759" y="613070"/>
                  </a:lnTo>
                  <a:lnTo>
                    <a:pt x="446099" y="612988"/>
                  </a:lnTo>
                  <a:lnTo>
                    <a:pt x="446753" y="612771"/>
                  </a:lnTo>
                  <a:lnTo>
                    <a:pt x="447074" y="612648"/>
                  </a:lnTo>
                  <a:lnTo>
                    <a:pt x="447384" y="612589"/>
                  </a:lnTo>
                  <a:lnTo>
                    <a:pt x="447709" y="612553"/>
                  </a:lnTo>
                  <a:lnTo>
                    <a:pt x="448684" y="612362"/>
                  </a:lnTo>
                  <a:lnTo>
                    <a:pt x="449012" y="612312"/>
                  </a:lnTo>
                  <a:lnTo>
                    <a:pt x="449341" y="612226"/>
                  </a:lnTo>
                  <a:lnTo>
                    <a:pt x="449689" y="612103"/>
                  </a:lnTo>
                  <a:lnTo>
                    <a:pt x="450316" y="611708"/>
                  </a:lnTo>
                  <a:lnTo>
                    <a:pt x="450637" y="611554"/>
                  </a:lnTo>
                  <a:lnTo>
                    <a:pt x="450959" y="611322"/>
                  </a:lnTo>
                  <a:lnTo>
                    <a:pt x="451284" y="611154"/>
                  </a:lnTo>
                  <a:lnTo>
                    <a:pt x="451567" y="610932"/>
                  </a:lnTo>
                  <a:lnTo>
                    <a:pt x="447222" y="637959"/>
                  </a:lnTo>
                  <a:lnTo>
                    <a:pt x="443110" y="637292"/>
                  </a:lnTo>
                  <a:lnTo>
                    <a:pt x="439225" y="660684"/>
                  </a:lnTo>
                  <a:lnTo>
                    <a:pt x="463642" y="664661"/>
                  </a:lnTo>
                  <a:lnTo>
                    <a:pt x="462928" y="668761"/>
                  </a:lnTo>
                  <a:lnTo>
                    <a:pt x="460645" y="682618"/>
                  </a:lnTo>
                  <a:lnTo>
                    <a:pt x="456980" y="681992"/>
                  </a:lnTo>
                  <a:lnTo>
                    <a:pt x="453839" y="701114"/>
                  </a:lnTo>
                  <a:lnTo>
                    <a:pt x="453428" y="701059"/>
                  </a:lnTo>
                  <a:lnTo>
                    <a:pt x="447922" y="735173"/>
                  </a:lnTo>
                  <a:lnTo>
                    <a:pt x="450352" y="735568"/>
                  </a:lnTo>
                  <a:lnTo>
                    <a:pt x="447540" y="752598"/>
                  </a:lnTo>
                  <a:lnTo>
                    <a:pt x="451399" y="753243"/>
                  </a:lnTo>
                  <a:lnTo>
                    <a:pt x="448731" y="769447"/>
                  </a:lnTo>
                  <a:lnTo>
                    <a:pt x="469006" y="772817"/>
                  </a:lnTo>
                  <a:lnTo>
                    <a:pt x="469904" y="781119"/>
                  </a:lnTo>
                  <a:lnTo>
                    <a:pt x="470907" y="790440"/>
                  </a:lnTo>
                  <a:lnTo>
                    <a:pt x="471062" y="793233"/>
                  </a:lnTo>
                  <a:lnTo>
                    <a:pt x="472218" y="806380"/>
                  </a:lnTo>
                  <a:lnTo>
                    <a:pt x="472208" y="806658"/>
                  </a:lnTo>
                  <a:lnTo>
                    <a:pt x="471895" y="810272"/>
                  </a:lnTo>
                  <a:lnTo>
                    <a:pt x="471617" y="813319"/>
                  </a:lnTo>
                  <a:lnTo>
                    <a:pt x="471288" y="816163"/>
                  </a:lnTo>
                  <a:lnTo>
                    <a:pt x="471019" y="818290"/>
                  </a:lnTo>
                  <a:lnTo>
                    <a:pt x="470577" y="822262"/>
                  </a:lnTo>
                  <a:lnTo>
                    <a:pt x="470076" y="824885"/>
                  </a:lnTo>
                  <a:lnTo>
                    <a:pt x="469996" y="825317"/>
                  </a:lnTo>
                  <a:lnTo>
                    <a:pt x="469919" y="825749"/>
                  </a:lnTo>
                  <a:lnTo>
                    <a:pt x="469682" y="827147"/>
                  </a:lnTo>
                  <a:lnTo>
                    <a:pt x="469615" y="827615"/>
                  </a:lnTo>
                  <a:lnTo>
                    <a:pt x="469562" y="828083"/>
                  </a:lnTo>
                  <a:lnTo>
                    <a:pt x="469526" y="828523"/>
                  </a:lnTo>
                  <a:lnTo>
                    <a:pt x="469505" y="828963"/>
                  </a:lnTo>
                  <a:lnTo>
                    <a:pt x="469490" y="829404"/>
                  </a:lnTo>
                  <a:lnTo>
                    <a:pt x="469466" y="830287"/>
                  </a:lnTo>
                  <a:lnTo>
                    <a:pt x="469453" y="831072"/>
                  </a:lnTo>
                  <a:lnTo>
                    <a:pt x="469460" y="832643"/>
                  </a:lnTo>
                  <a:lnTo>
                    <a:pt x="469449" y="833427"/>
                  </a:lnTo>
                  <a:lnTo>
                    <a:pt x="469409" y="834209"/>
                  </a:lnTo>
                  <a:lnTo>
                    <a:pt x="469358" y="834748"/>
                  </a:lnTo>
                  <a:lnTo>
                    <a:pt x="469145" y="836358"/>
                  </a:lnTo>
                  <a:lnTo>
                    <a:pt x="469094" y="836896"/>
                  </a:lnTo>
                  <a:lnTo>
                    <a:pt x="469061" y="837460"/>
                  </a:lnTo>
                  <a:lnTo>
                    <a:pt x="469045" y="838024"/>
                  </a:lnTo>
                  <a:lnTo>
                    <a:pt x="469022" y="839153"/>
                  </a:lnTo>
                  <a:lnTo>
                    <a:pt x="468996" y="839717"/>
                  </a:lnTo>
                  <a:lnTo>
                    <a:pt x="468936" y="840529"/>
                  </a:lnTo>
                  <a:lnTo>
                    <a:pt x="468860" y="841340"/>
                  </a:lnTo>
                  <a:lnTo>
                    <a:pt x="468773" y="842151"/>
                  </a:lnTo>
                  <a:lnTo>
                    <a:pt x="468517" y="844397"/>
                  </a:lnTo>
                  <a:lnTo>
                    <a:pt x="468405" y="845335"/>
                  </a:lnTo>
                  <a:lnTo>
                    <a:pt x="468231" y="846709"/>
                  </a:lnTo>
                  <a:lnTo>
                    <a:pt x="468162" y="847165"/>
                  </a:lnTo>
                  <a:lnTo>
                    <a:pt x="468080" y="847618"/>
                  </a:lnTo>
                  <a:lnTo>
                    <a:pt x="467993" y="848035"/>
                  </a:lnTo>
                  <a:lnTo>
                    <a:pt x="467892" y="848470"/>
                  </a:lnTo>
                  <a:lnTo>
                    <a:pt x="467793" y="848864"/>
                  </a:lnTo>
                  <a:lnTo>
                    <a:pt x="467682" y="849275"/>
                  </a:lnTo>
                  <a:lnTo>
                    <a:pt x="467560" y="849684"/>
                  </a:lnTo>
                  <a:lnTo>
                    <a:pt x="467517" y="850153"/>
                  </a:lnTo>
                  <a:lnTo>
                    <a:pt x="467441" y="851456"/>
                  </a:lnTo>
                  <a:lnTo>
                    <a:pt x="467385" y="853287"/>
                  </a:lnTo>
                  <a:lnTo>
                    <a:pt x="467363" y="855131"/>
                  </a:lnTo>
                  <a:lnTo>
                    <a:pt x="467398" y="856972"/>
                  </a:lnTo>
                  <a:lnTo>
                    <a:pt x="467514" y="858798"/>
                  </a:lnTo>
                  <a:lnTo>
                    <a:pt x="467735" y="860594"/>
                  </a:lnTo>
                  <a:lnTo>
                    <a:pt x="467947" y="861641"/>
                  </a:lnTo>
                  <a:lnTo>
                    <a:pt x="468227" y="862673"/>
                  </a:lnTo>
                  <a:lnTo>
                    <a:pt x="468517" y="863699"/>
                  </a:lnTo>
                  <a:lnTo>
                    <a:pt x="468774" y="864730"/>
                  </a:lnTo>
                  <a:lnTo>
                    <a:pt x="468944" y="865780"/>
                  </a:lnTo>
                  <a:lnTo>
                    <a:pt x="469012" y="867106"/>
                  </a:lnTo>
                  <a:lnTo>
                    <a:pt x="468971" y="868447"/>
                  </a:lnTo>
                  <a:lnTo>
                    <a:pt x="468865" y="869800"/>
                  </a:lnTo>
                  <a:lnTo>
                    <a:pt x="468729" y="871154"/>
                  </a:lnTo>
                  <a:lnTo>
                    <a:pt x="468616" y="872503"/>
                  </a:lnTo>
                  <a:lnTo>
                    <a:pt x="468487" y="874175"/>
                  </a:lnTo>
                  <a:lnTo>
                    <a:pt x="468344" y="875847"/>
                  </a:lnTo>
                  <a:lnTo>
                    <a:pt x="468185" y="877519"/>
                  </a:lnTo>
                  <a:lnTo>
                    <a:pt x="468007" y="879186"/>
                  </a:lnTo>
                  <a:lnTo>
                    <a:pt x="467807" y="880849"/>
                  </a:lnTo>
                  <a:lnTo>
                    <a:pt x="464770" y="897554"/>
                  </a:lnTo>
                  <a:lnTo>
                    <a:pt x="465978" y="897772"/>
                  </a:lnTo>
                  <a:lnTo>
                    <a:pt x="465966" y="897944"/>
                  </a:lnTo>
                  <a:lnTo>
                    <a:pt x="465181" y="901043"/>
                  </a:lnTo>
                  <a:lnTo>
                    <a:pt x="463869" y="903710"/>
                  </a:lnTo>
                  <a:lnTo>
                    <a:pt x="462569" y="906186"/>
                  </a:lnTo>
                  <a:lnTo>
                    <a:pt x="461723" y="907000"/>
                  </a:lnTo>
                  <a:lnTo>
                    <a:pt x="460774" y="907949"/>
                  </a:lnTo>
                  <a:lnTo>
                    <a:pt x="460230" y="908435"/>
                  </a:lnTo>
                  <a:lnTo>
                    <a:pt x="459897" y="909217"/>
                  </a:lnTo>
                  <a:lnTo>
                    <a:pt x="459799" y="909707"/>
                  </a:lnTo>
                  <a:lnTo>
                    <a:pt x="459962" y="910116"/>
                  </a:lnTo>
                  <a:lnTo>
                    <a:pt x="460014" y="910571"/>
                  </a:lnTo>
                  <a:lnTo>
                    <a:pt x="459580" y="911125"/>
                  </a:lnTo>
                  <a:lnTo>
                    <a:pt x="459084" y="912133"/>
                  </a:lnTo>
                  <a:lnTo>
                    <a:pt x="458174" y="912938"/>
                  </a:lnTo>
                  <a:lnTo>
                    <a:pt x="457547" y="913660"/>
                  </a:lnTo>
                  <a:lnTo>
                    <a:pt x="456950" y="915241"/>
                  </a:lnTo>
                  <a:lnTo>
                    <a:pt x="456882" y="915659"/>
                  </a:lnTo>
                  <a:lnTo>
                    <a:pt x="455297" y="915325"/>
                  </a:lnTo>
                  <a:lnTo>
                    <a:pt x="452250" y="914189"/>
                  </a:lnTo>
                  <a:lnTo>
                    <a:pt x="449033" y="913800"/>
                  </a:lnTo>
                  <a:lnTo>
                    <a:pt x="442796" y="913144"/>
                  </a:lnTo>
                  <a:lnTo>
                    <a:pt x="433847" y="911536"/>
                  </a:lnTo>
                  <a:lnTo>
                    <a:pt x="431085" y="927397"/>
                  </a:lnTo>
                  <a:lnTo>
                    <a:pt x="429188" y="937983"/>
                  </a:lnTo>
                  <a:lnTo>
                    <a:pt x="421059" y="936552"/>
                  </a:lnTo>
                  <a:lnTo>
                    <a:pt x="412613" y="935076"/>
                  </a:lnTo>
                  <a:lnTo>
                    <a:pt x="412488" y="935994"/>
                  </a:lnTo>
                  <a:lnTo>
                    <a:pt x="412053" y="939083"/>
                  </a:lnTo>
                  <a:lnTo>
                    <a:pt x="411762" y="941228"/>
                  </a:lnTo>
                  <a:lnTo>
                    <a:pt x="411653" y="941982"/>
                  </a:lnTo>
                  <a:lnTo>
                    <a:pt x="411543" y="942773"/>
                  </a:lnTo>
                  <a:lnTo>
                    <a:pt x="411418" y="943604"/>
                  </a:lnTo>
                  <a:lnTo>
                    <a:pt x="411089" y="945953"/>
                  </a:lnTo>
                  <a:lnTo>
                    <a:pt x="410965" y="946894"/>
                  </a:lnTo>
                  <a:lnTo>
                    <a:pt x="410746" y="948362"/>
                  </a:lnTo>
                  <a:lnTo>
                    <a:pt x="410640" y="949116"/>
                  </a:lnTo>
                  <a:lnTo>
                    <a:pt x="410530" y="949848"/>
                  </a:lnTo>
                  <a:lnTo>
                    <a:pt x="410447" y="950647"/>
                  </a:lnTo>
                  <a:lnTo>
                    <a:pt x="410307" y="951556"/>
                  </a:lnTo>
                  <a:lnTo>
                    <a:pt x="410160" y="952451"/>
                  </a:lnTo>
                  <a:lnTo>
                    <a:pt x="408989" y="960089"/>
                  </a:lnTo>
                  <a:lnTo>
                    <a:pt x="408716" y="961857"/>
                  </a:lnTo>
                  <a:lnTo>
                    <a:pt x="408668" y="962216"/>
                  </a:lnTo>
                  <a:lnTo>
                    <a:pt x="408603" y="962693"/>
                  </a:lnTo>
                  <a:lnTo>
                    <a:pt x="408361" y="964188"/>
                  </a:lnTo>
                  <a:lnTo>
                    <a:pt x="408070" y="966038"/>
                  </a:lnTo>
                  <a:lnTo>
                    <a:pt x="407288" y="971440"/>
                  </a:lnTo>
                  <a:lnTo>
                    <a:pt x="407126" y="972654"/>
                  </a:lnTo>
                  <a:lnTo>
                    <a:pt x="406714" y="975462"/>
                  </a:lnTo>
                  <a:lnTo>
                    <a:pt x="406668" y="975844"/>
                  </a:lnTo>
                  <a:lnTo>
                    <a:pt x="415130" y="977339"/>
                  </a:lnTo>
                  <a:lnTo>
                    <a:pt x="423576" y="978811"/>
                  </a:lnTo>
                  <a:lnTo>
                    <a:pt x="423894" y="978865"/>
                  </a:lnTo>
                  <a:lnTo>
                    <a:pt x="423323" y="981864"/>
                  </a:lnTo>
                  <a:lnTo>
                    <a:pt x="423157" y="982723"/>
                  </a:lnTo>
                  <a:lnTo>
                    <a:pt x="422994" y="983587"/>
                  </a:lnTo>
                  <a:lnTo>
                    <a:pt x="422828" y="984446"/>
                  </a:lnTo>
                  <a:lnTo>
                    <a:pt x="422620" y="985550"/>
                  </a:lnTo>
                  <a:lnTo>
                    <a:pt x="421426" y="992653"/>
                  </a:lnTo>
                  <a:lnTo>
                    <a:pt x="421014" y="995120"/>
                  </a:lnTo>
                  <a:lnTo>
                    <a:pt x="418131" y="994616"/>
                  </a:lnTo>
                  <a:lnTo>
                    <a:pt x="416347" y="994298"/>
                  </a:lnTo>
                  <a:lnTo>
                    <a:pt x="412999" y="993711"/>
                  </a:lnTo>
                  <a:lnTo>
                    <a:pt x="412923" y="994148"/>
                  </a:lnTo>
                  <a:lnTo>
                    <a:pt x="407641" y="1024567"/>
                  </a:lnTo>
                  <a:lnTo>
                    <a:pt x="406812" y="1029334"/>
                  </a:lnTo>
                  <a:lnTo>
                    <a:pt x="406523" y="1029174"/>
                  </a:lnTo>
                  <a:lnTo>
                    <a:pt x="406123" y="1028873"/>
                  </a:lnTo>
                  <a:lnTo>
                    <a:pt x="405722" y="1028726"/>
                  </a:lnTo>
                  <a:lnTo>
                    <a:pt x="405603" y="1029157"/>
                  </a:lnTo>
                  <a:lnTo>
                    <a:pt x="402762" y="1039171"/>
                  </a:lnTo>
                  <a:lnTo>
                    <a:pt x="402320" y="1045761"/>
                  </a:lnTo>
                  <a:lnTo>
                    <a:pt x="399453" y="1056960"/>
                  </a:lnTo>
                  <a:lnTo>
                    <a:pt x="399811" y="1057283"/>
                  </a:lnTo>
                  <a:lnTo>
                    <a:pt x="401670" y="1058956"/>
                  </a:lnTo>
                  <a:lnTo>
                    <a:pt x="404837" y="1061096"/>
                  </a:lnTo>
                  <a:lnTo>
                    <a:pt x="407852" y="1062064"/>
                  </a:lnTo>
                  <a:lnTo>
                    <a:pt x="407781" y="1062301"/>
                  </a:lnTo>
                  <a:lnTo>
                    <a:pt x="407918" y="1062322"/>
                  </a:lnTo>
                  <a:lnTo>
                    <a:pt x="408484" y="1062405"/>
                  </a:lnTo>
                  <a:lnTo>
                    <a:pt x="411809" y="1062996"/>
                  </a:lnTo>
                  <a:lnTo>
                    <a:pt x="411953" y="1063341"/>
                  </a:lnTo>
                  <a:lnTo>
                    <a:pt x="412663" y="1064823"/>
                  </a:lnTo>
                  <a:lnTo>
                    <a:pt x="414296" y="1068409"/>
                  </a:lnTo>
                  <a:lnTo>
                    <a:pt x="414693" y="1069368"/>
                  </a:lnTo>
                  <a:lnTo>
                    <a:pt x="415037" y="1070355"/>
                  </a:lnTo>
                  <a:lnTo>
                    <a:pt x="415256" y="1071073"/>
                  </a:lnTo>
                  <a:lnTo>
                    <a:pt x="415464" y="1071800"/>
                  </a:lnTo>
                  <a:lnTo>
                    <a:pt x="415622" y="1072427"/>
                  </a:lnTo>
                  <a:lnTo>
                    <a:pt x="415792" y="1073273"/>
                  </a:lnTo>
                  <a:lnTo>
                    <a:pt x="415883" y="1074018"/>
                  </a:lnTo>
                  <a:lnTo>
                    <a:pt x="415910" y="1074827"/>
                  </a:lnTo>
                  <a:lnTo>
                    <a:pt x="415879" y="1075650"/>
                  </a:lnTo>
                  <a:lnTo>
                    <a:pt x="415800" y="1076473"/>
                  </a:lnTo>
                  <a:lnTo>
                    <a:pt x="415683" y="1077286"/>
                  </a:lnTo>
                  <a:lnTo>
                    <a:pt x="415543" y="1078091"/>
                  </a:lnTo>
                  <a:lnTo>
                    <a:pt x="415351" y="1078972"/>
                  </a:lnTo>
                  <a:lnTo>
                    <a:pt x="415112" y="1079841"/>
                  </a:lnTo>
                  <a:lnTo>
                    <a:pt x="414833" y="1080700"/>
                  </a:lnTo>
                  <a:lnTo>
                    <a:pt x="414523" y="1081545"/>
                  </a:lnTo>
                  <a:lnTo>
                    <a:pt x="414190" y="1082364"/>
                  </a:lnTo>
                  <a:lnTo>
                    <a:pt x="413888" y="1083041"/>
                  </a:lnTo>
                  <a:lnTo>
                    <a:pt x="413567" y="1083704"/>
                  </a:lnTo>
                  <a:lnTo>
                    <a:pt x="413223" y="1084354"/>
                  </a:lnTo>
                  <a:lnTo>
                    <a:pt x="412868" y="1084995"/>
                  </a:lnTo>
                  <a:lnTo>
                    <a:pt x="412497" y="1085623"/>
                  </a:lnTo>
                  <a:lnTo>
                    <a:pt x="412040" y="1086345"/>
                  </a:lnTo>
                  <a:lnTo>
                    <a:pt x="411560" y="1087050"/>
                  </a:lnTo>
                  <a:lnTo>
                    <a:pt x="411061" y="1087736"/>
                  </a:lnTo>
                  <a:lnTo>
                    <a:pt x="410041" y="1089086"/>
                  </a:lnTo>
                  <a:lnTo>
                    <a:pt x="409440" y="1089827"/>
                  </a:lnTo>
                  <a:lnTo>
                    <a:pt x="408178" y="1091245"/>
                  </a:lnTo>
                  <a:lnTo>
                    <a:pt x="407562" y="1091977"/>
                  </a:lnTo>
                  <a:lnTo>
                    <a:pt x="406995" y="1092750"/>
                  </a:lnTo>
                  <a:lnTo>
                    <a:pt x="406625" y="1093314"/>
                  </a:lnTo>
                  <a:lnTo>
                    <a:pt x="406266" y="1093886"/>
                  </a:lnTo>
                  <a:lnTo>
                    <a:pt x="405922" y="1094477"/>
                  </a:lnTo>
                  <a:lnTo>
                    <a:pt x="405600" y="1095082"/>
                  </a:lnTo>
                  <a:lnTo>
                    <a:pt x="405302" y="1095700"/>
                  </a:lnTo>
                  <a:lnTo>
                    <a:pt x="404973" y="1096477"/>
                  </a:lnTo>
                  <a:lnTo>
                    <a:pt x="404671" y="1097277"/>
                  </a:lnTo>
                  <a:lnTo>
                    <a:pt x="404406" y="1098098"/>
                  </a:lnTo>
                  <a:lnTo>
                    <a:pt x="403817" y="1100389"/>
                  </a:lnTo>
                  <a:lnTo>
                    <a:pt x="403687" y="1102378"/>
                  </a:lnTo>
                  <a:lnTo>
                    <a:pt x="403932" y="1104376"/>
                  </a:lnTo>
                  <a:lnTo>
                    <a:pt x="403980" y="1104612"/>
                  </a:lnTo>
                  <a:lnTo>
                    <a:pt x="404147" y="1105447"/>
                  </a:lnTo>
                  <a:lnTo>
                    <a:pt x="404270" y="1106085"/>
                  </a:lnTo>
                  <a:lnTo>
                    <a:pt x="404524" y="1107419"/>
                  </a:lnTo>
                  <a:lnTo>
                    <a:pt x="405852" y="1111081"/>
                  </a:lnTo>
                  <a:lnTo>
                    <a:pt x="406050" y="1111760"/>
                  </a:lnTo>
                  <a:lnTo>
                    <a:pt x="406753" y="1113946"/>
                  </a:lnTo>
                  <a:lnTo>
                    <a:pt x="407025" y="1115051"/>
                  </a:lnTo>
                  <a:lnTo>
                    <a:pt x="407127" y="1115692"/>
                  </a:lnTo>
                  <a:lnTo>
                    <a:pt x="407165" y="1116160"/>
                  </a:lnTo>
                  <a:lnTo>
                    <a:pt x="407180" y="1116869"/>
                  </a:lnTo>
                  <a:lnTo>
                    <a:pt x="407154" y="1117587"/>
                  </a:lnTo>
                  <a:lnTo>
                    <a:pt x="407097" y="1118306"/>
                  </a:lnTo>
                  <a:lnTo>
                    <a:pt x="407014" y="1119019"/>
                  </a:lnTo>
                  <a:lnTo>
                    <a:pt x="406912" y="1119724"/>
                  </a:lnTo>
                  <a:lnTo>
                    <a:pt x="406659" y="1120842"/>
                  </a:lnTo>
                  <a:lnTo>
                    <a:pt x="406300" y="1121933"/>
                  </a:lnTo>
                  <a:lnTo>
                    <a:pt x="405895" y="1123015"/>
                  </a:lnTo>
                  <a:lnTo>
                    <a:pt x="405514" y="1124106"/>
                  </a:lnTo>
                  <a:lnTo>
                    <a:pt x="405219" y="1125220"/>
                  </a:lnTo>
                  <a:lnTo>
                    <a:pt x="404849" y="1127007"/>
                  </a:lnTo>
                  <a:lnTo>
                    <a:pt x="404701" y="1127911"/>
                  </a:lnTo>
                  <a:lnTo>
                    <a:pt x="404618" y="1128811"/>
                  </a:lnTo>
                  <a:lnTo>
                    <a:pt x="404626" y="1129702"/>
                  </a:lnTo>
                  <a:lnTo>
                    <a:pt x="404747" y="1130593"/>
                  </a:lnTo>
                  <a:lnTo>
                    <a:pt x="404958" y="1131484"/>
                  </a:lnTo>
                  <a:lnTo>
                    <a:pt x="405242" y="1132366"/>
                  </a:lnTo>
                  <a:lnTo>
                    <a:pt x="405563" y="1133234"/>
                  </a:lnTo>
                  <a:lnTo>
                    <a:pt x="405895" y="1134075"/>
                  </a:lnTo>
                  <a:lnTo>
                    <a:pt x="406289" y="1134939"/>
                  </a:lnTo>
                  <a:lnTo>
                    <a:pt x="406742" y="1135767"/>
                  </a:lnTo>
                  <a:lnTo>
                    <a:pt x="407679" y="1137399"/>
                  </a:lnTo>
                  <a:lnTo>
                    <a:pt x="408095" y="1138249"/>
                  </a:lnTo>
                  <a:lnTo>
                    <a:pt x="408836" y="1139881"/>
                  </a:lnTo>
                  <a:lnTo>
                    <a:pt x="409176" y="1140717"/>
                  </a:lnTo>
                  <a:lnTo>
                    <a:pt x="409452" y="1141563"/>
                  </a:lnTo>
                  <a:lnTo>
                    <a:pt x="409622" y="1142426"/>
                  </a:lnTo>
                  <a:lnTo>
                    <a:pt x="409679" y="1143290"/>
                  </a:lnTo>
                  <a:lnTo>
                    <a:pt x="409656" y="1144181"/>
                  </a:lnTo>
                  <a:lnTo>
                    <a:pt x="409562" y="1145077"/>
                  </a:lnTo>
                  <a:lnTo>
                    <a:pt x="409403" y="1145959"/>
                  </a:lnTo>
                  <a:lnTo>
                    <a:pt x="409196" y="1146803"/>
                  </a:lnTo>
                  <a:lnTo>
                    <a:pt x="408889" y="1147636"/>
                  </a:lnTo>
                  <a:lnTo>
                    <a:pt x="408481" y="1148427"/>
                  </a:lnTo>
                  <a:lnTo>
                    <a:pt x="407574" y="1149973"/>
                  </a:lnTo>
                  <a:lnTo>
                    <a:pt x="407166" y="1150773"/>
                  </a:lnTo>
                  <a:lnTo>
                    <a:pt x="406957" y="1151235"/>
                  </a:lnTo>
                  <a:lnTo>
                    <a:pt x="406491" y="1152267"/>
                  </a:lnTo>
                  <a:lnTo>
                    <a:pt x="406084" y="1153236"/>
                  </a:lnTo>
                  <a:lnTo>
                    <a:pt x="405786" y="1154083"/>
                  </a:lnTo>
                  <a:lnTo>
                    <a:pt x="405558" y="1154948"/>
                  </a:lnTo>
                  <a:lnTo>
                    <a:pt x="405397" y="1155860"/>
                  </a:lnTo>
                  <a:lnTo>
                    <a:pt x="405299" y="1156797"/>
                  </a:lnTo>
                  <a:lnTo>
                    <a:pt x="405253" y="1157747"/>
                  </a:lnTo>
                  <a:lnTo>
                    <a:pt x="405254" y="1158697"/>
                  </a:lnTo>
                  <a:lnTo>
                    <a:pt x="405303" y="1159629"/>
                  </a:lnTo>
                  <a:lnTo>
                    <a:pt x="405405" y="1160493"/>
                  </a:lnTo>
                  <a:lnTo>
                    <a:pt x="405563" y="1161352"/>
                  </a:lnTo>
                  <a:lnTo>
                    <a:pt x="405752" y="1162203"/>
                  </a:lnTo>
                  <a:lnTo>
                    <a:pt x="405956" y="1163053"/>
                  </a:lnTo>
                  <a:lnTo>
                    <a:pt x="406232" y="1164275"/>
                  </a:lnTo>
                  <a:lnTo>
                    <a:pt x="406996" y="1167672"/>
                  </a:lnTo>
                  <a:lnTo>
                    <a:pt x="407740" y="1170745"/>
                  </a:lnTo>
                  <a:lnTo>
                    <a:pt x="407865" y="1171350"/>
                  </a:lnTo>
                  <a:lnTo>
                    <a:pt x="407948" y="1171777"/>
                  </a:lnTo>
                  <a:lnTo>
                    <a:pt x="408096" y="1172814"/>
                  </a:lnTo>
                  <a:lnTo>
                    <a:pt x="408197" y="1174269"/>
                  </a:lnTo>
                  <a:lnTo>
                    <a:pt x="408212" y="1175751"/>
                  </a:lnTo>
                  <a:lnTo>
                    <a:pt x="408194" y="1176092"/>
                  </a:lnTo>
                  <a:lnTo>
                    <a:pt x="408141" y="1177238"/>
                  </a:lnTo>
                  <a:lnTo>
                    <a:pt x="407986" y="1178706"/>
                  </a:lnTo>
                  <a:lnTo>
                    <a:pt x="407759" y="1180147"/>
                  </a:lnTo>
                  <a:lnTo>
                    <a:pt x="407521" y="1181279"/>
                  </a:lnTo>
                  <a:lnTo>
                    <a:pt x="407230" y="1182407"/>
                  </a:lnTo>
                  <a:lnTo>
                    <a:pt x="406894" y="1183521"/>
                  </a:lnTo>
                  <a:lnTo>
                    <a:pt x="406812" y="1183749"/>
                  </a:lnTo>
                  <a:lnTo>
                    <a:pt x="406504" y="1184603"/>
                  </a:lnTo>
                  <a:lnTo>
                    <a:pt x="406066" y="1185644"/>
                  </a:lnTo>
                  <a:lnTo>
                    <a:pt x="405507" y="1186817"/>
                  </a:lnTo>
                  <a:lnTo>
                    <a:pt x="404882" y="1187980"/>
                  </a:lnTo>
                  <a:lnTo>
                    <a:pt x="404192" y="1189081"/>
                  </a:lnTo>
                  <a:lnTo>
                    <a:pt x="403428" y="1190082"/>
                  </a:lnTo>
                  <a:lnTo>
                    <a:pt x="402596" y="1190939"/>
                  </a:lnTo>
                  <a:lnTo>
                    <a:pt x="401803" y="1191541"/>
                  </a:lnTo>
                  <a:lnTo>
                    <a:pt x="400942" y="1192050"/>
                  </a:lnTo>
                  <a:lnTo>
                    <a:pt x="400039" y="1192478"/>
                  </a:lnTo>
                  <a:lnTo>
                    <a:pt x="399116" y="1192849"/>
                  </a:lnTo>
                  <a:lnTo>
                    <a:pt x="398194" y="1193178"/>
                  </a:lnTo>
                  <a:lnTo>
                    <a:pt x="397389" y="1193419"/>
                  </a:lnTo>
                  <a:lnTo>
                    <a:pt x="397080" y="1194410"/>
                  </a:lnTo>
                  <a:lnTo>
                    <a:pt x="396380" y="1196706"/>
                  </a:lnTo>
                  <a:lnTo>
                    <a:pt x="395895" y="1198375"/>
                  </a:lnTo>
                  <a:lnTo>
                    <a:pt x="395730" y="1198041"/>
                  </a:lnTo>
                  <a:lnTo>
                    <a:pt x="395367" y="1197987"/>
                  </a:lnTo>
                  <a:lnTo>
                    <a:pt x="395031" y="1197859"/>
                  </a:lnTo>
                  <a:lnTo>
                    <a:pt x="394748" y="1197782"/>
                  </a:lnTo>
                  <a:lnTo>
                    <a:pt x="394460" y="1197650"/>
                  </a:lnTo>
                  <a:lnTo>
                    <a:pt x="394177" y="1197550"/>
                  </a:lnTo>
                  <a:lnTo>
                    <a:pt x="393788" y="1197446"/>
                  </a:lnTo>
                  <a:lnTo>
                    <a:pt x="393451" y="1197314"/>
                  </a:lnTo>
                  <a:lnTo>
                    <a:pt x="393089" y="1197159"/>
                  </a:lnTo>
                  <a:lnTo>
                    <a:pt x="392748" y="1197054"/>
                  </a:lnTo>
                  <a:lnTo>
                    <a:pt x="392389" y="1197004"/>
                  </a:lnTo>
                  <a:lnTo>
                    <a:pt x="391872" y="1196954"/>
                  </a:lnTo>
                  <a:lnTo>
                    <a:pt x="391558" y="1196954"/>
                  </a:lnTo>
                  <a:lnTo>
                    <a:pt x="391248" y="1196982"/>
                  </a:lnTo>
                  <a:lnTo>
                    <a:pt x="390859" y="1197009"/>
                  </a:lnTo>
                  <a:lnTo>
                    <a:pt x="390470" y="1197009"/>
                  </a:lnTo>
                  <a:lnTo>
                    <a:pt x="390133" y="1197059"/>
                  </a:lnTo>
                  <a:lnTo>
                    <a:pt x="389536" y="1197168"/>
                  </a:lnTo>
                  <a:lnTo>
                    <a:pt x="389151" y="1197295"/>
                  </a:lnTo>
                  <a:lnTo>
                    <a:pt x="388837" y="1197455"/>
                  </a:lnTo>
                  <a:lnTo>
                    <a:pt x="388554" y="1197559"/>
                  </a:lnTo>
                  <a:lnTo>
                    <a:pt x="388244" y="1197714"/>
                  </a:lnTo>
                  <a:lnTo>
                    <a:pt x="387960" y="1197791"/>
                  </a:lnTo>
                  <a:lnTo>
                    <a:pt x="387647" y="1197977"/>
                  </a:lnTo>
                  <a:lnTo>
                    <a:pt x="387208" y="1198132"/>
                  </a:lnTo>
                  <a:lnTo>
                    <a:pt x="386925" y="1198264"/>
                  </a:lnTo>
                  <a:lnTo>
                    <a:pt x="386637" y="1198368"/>
                  </a:lnTo>
                  <a:lnTo>
                    <a:pt x="386301" y="1198473"/>
                  </a:lnTo>
                  <a:lnTo>
                    <a:pt x="385965" y="1198605"/>
                  </a:lnTo>
                  <a:lnTo>
                    <a:pt x="385576" y="1198709"/>
                  </a:lnTo>
                  <a:lnTo>
                    <a:pt x="385292" y="1198814"/>
                  </a:lnTo>
                  <a:lnTo>
                    <a:pt x="384982" y="1198864"/>
                  </a:lnTo>
                  <a:lnTo>
                    <a:pt x="384646" y="1198891"/>
                  </a:lnTo>
                  <a:lnTo>
                    <a:pt x="384257" y="1198891"/>
                  </a:lnTo>
                  <a:lnTo>
                    <a:pt x="383867" y="1198919"/>
                  </a:lnTo>
                  <a:lnTo>
                    <a:pt x="383505" y="1199023"/>
                  </a:lnTo>
                  <a:lnTo>
                    <a:pt x="383089" y="1199128"/>
                  </a:lnTo>
                  <a:lnTo>
                    <a:pt x="382726" y="1199232"/>
                  </a:lnTo>
                  <a:lnTo>
                    <a:pt x="382390" y="1199364"/>
                  </a:lnTo>
                  <a:lnTo>
                    <a:pt x="382080" y="1199442"/>
                  </a:lnTo>
                  <a:lnTo>
                    <a:pt x="381770" y="1199546"/>
                  </a:lnTo>
                  <a:lnTo>
                    <a:pt x="381509" y="1199678"/>
                  </a:lnTo>
                  <a:lnTo>
                    <a:pt x="381150" y="1199810"/>
                  </a:lnTo>
                  <a:lnTo>
                    <a:pt x="380836" y="1199837"/>
                  </a:lnTo>
                  <a:lnTo>
                    <a:pt x="380474" y="1199837"/>
                  </a:lnTo>
                  <a:lnTo>
                    <a:pt x="380062" y="1199760"/>
                  </a:lnTo>
                  <a:lnTo>
                    <a:pt x="379722" y="1199710"/>
                  </a:lnTo>
                  <a:lnTo>
                    <a:pt x="378973" y="1199473"/>
                  </a:lnTo>
                  <a:lnTo>
                    <a:pt x="378660" y="1199396"/>
                  </a:lnTo>
                  <a:lnTo>
                    <a:pt x="378350" y="1199296"/>
                  </a:lnTo>
                  <a:lnTo>
                    <a:pt x="378013" y="1199214"/>
                  </a:lnTo>
                  <a:lnTo>
                    <a:pt x="377651" y="1199137"/>
                  </a:lnTo>
                  <a:lnTo>
                    <a:pt x="377261" y="1199037"/>
                  </a:lnTo>
                  <a:lnTo>
                    <a:pt x="376951" y="1198878"/>
                  </a:lnTo>
                  <a:lnTo>
                    <a:pt x="376717" y="1198673"/>
                  </a:lnTo>
                  <a:lnTo>
                    <a:pt x="376456" y="1198514"/>
                  </a:lnTo>
                  <a:lnTo>
                    <a:pt x="376120" y="1198332"/>
                  </a:lnTo>
                  <a:lnTo>
                    <a:pt x="375470" y="1197891"/>
                  </a:lnTo>
                  <a:lnTo>
                    <a:pt x="375160" y="1197659"/>
                  </a:lnTo>
                  <a:lnTo>
                    <a:pt x="374771" y="1197345"/>
                  </a:lnTo>
                  <a:lnTo>
                    <a:pt x="374306" y="1197086"/>
                  </a:lnTo>
                  <a:lnTo>
                    <a:pt x="373656" y="1197141"/>
                  </a:lnTo>
                  <a:lnTo>
                    <a:pt x="370961" y="1197145"/>
                  </a:lnTo>
                  <a:lnTo>
                    <a:pt x="370599" y="1197200"/>
                  </a:lnTo>
                  <a:lnTo>
                    <a:pt x="370213" y="1197305"/>
                  </a:lnTo>
                  <a:lnTo>
                    <a:pt x="369873" y="1197486"/>
                  </a:lnTo>
                  <a:lnTo>
                    <a:pt x="369616" y="1197696"/>
                  </a:lnTo>
                  <a:lnTo>
                    <a:pt x="369359" y="1197877"/>
                  </a:lnTo>
                  <a:lnTo>
                    <a:pt x="368917" y="1198059"/>
                  </a:lnTo>
                  <a:lnTo>
                    <a:pt x="368633" y="1198087"/>
                  </a:lnTo>
                  <a:lnTo>
                    <a:pt x="368218" y="1198087"/>
                  </a:lnTo>
                  <a:lnTo>
                    <a:pt x="367855" y="1198141"/>
                  </a:lnTo>
                  <a:lnTo>
                    <a:pt x="367571" y="1198218"/>
                  </a:lnTo>
                  <a:lnTo>
                    <a:pt x="367284" y="1198273"/>
                  </a:lnTo>
                  <a:lnTo>
                    <a:pt x="366974" y="1198378"/>
                  </a:lnTo>
                  <a:lnTo>
                    <a:pt x="366691" y="1198505"/>
                  </a:lnTo>
                  <a:lnTo>
                    <a:pt x="366328" y="1198691"/>
                  </a:lnTo>
                  <a:lnTo>
                    <a:pt x="366067" y="1198950"/>
                  </a:lnTo>
                  <a:lnTo>
                    <a:pt x="365735" y="1199187"/>
                  </a:lnTo>
                  <a:lnTo>
                    <a:pt x="365474" y="1199314"/>
                  </a:lnTo>
                  <a:lnTo>
                    <a:pt x="365190" y="1199523"/>
                  </a:lnTo>
                  <a:lnTo>
                    <a:pt x="364983" y="1199733"/>
                  </a:lnTo>
                  <a:lnTo>
                    <a:pt x="364775" y="1199992"/>
                  </a:lnTo>
                  <a:lnTo>
                    <a:pt x="364620" y="1200255"/>
                  </a:lnTo>
                  <a:lnTo>
                    <a:pt x="364439" y="1200542"/>
                  </a:lnTo>
                  <a:lnTo>
                    <a:pt x="364336" y="1200828"/>
                  </a:lnTo>
                  <a:lnTo>
                    <a:pt x="364261" y="1201219"/>
                  </a:lnTo>
                  <a:lnTo>
                    <a:pt x="364080" y="1201451"/>
                  </a:lnTo>
                  <a:lnTo>
                    <a:pt x="363872" y="1201738"/>
                  </a:lnTo>
                  <a:lnTo>
                    <a:pt x="363225" y="1202392"/>
                  </a:lnTo>
                  <a:lnTo>
                    <a:pt x="362991" y="1202652"/>
                  </a:lnTo>
                  <a:lnTo>
                    <a:pt x="362810" y="1202888"/>
                  </a:lnTo>
                  <a:lnTo>
                    <a:pt x="362606" y="1203097"/>
                  </a:lnTo>
                  <a:lnTo>
                    <a:pt x="362318" y="1203356"/>
                  </a:lnTo>
                  <a:lnTo>
                    <a:pt x="362190" y="1203615"/>
                  </a:lnTo>
                  <a:lnTo>
                    <a:pt x="361982" y="1203879"/>
                  </a:lnTo>
                  <a:lnTo>
                    <a:pt x="361646" y="1204684"/>
                  </a:lnTo>
                  <a:lnTo>
                    <a:pt x="361468" y="1204920"/>
                  </a:lnTo>
                  <a:lnTo>
                    <a:pt x="361340" y="1205230"/>
                  </a:lnTo>
                  <a:lnTo>
                    <a:pt x="361389" y="1205598"/>
                  </a:lnTo>
                  <a:lnTo>
                    <a:pt x="361389" y="1205934"/>
                  </a:lnTo>
                  <a:lnTo>
                    <a:pt x="361340" y="1206271"/>
                  </a:lnTo>
                  <a:lnTo>
                    <a:pt x="361313" y="1206612"/>
                  </a:lnTo>
                  <a:lnTo>
                    <a:pt x="361185" y="1206871"/>
                  </a:lnTo>
                  <a:lnTo>
                    <a:pt x="360822" y="1207444"/>
                  </a:lnTo>
                  <a:lnTo>
                    <a:pt x="360618" y="1207730"/>
                  </a:lnTo>
                  <a:lnTo>
                    <a:pt x="360176" y="1208226"/>
                  </a:lnTo>
                  <a:lnTo>
                    <a:pt x="359971" y="1208435"/>
                  </a:lnTo>
                  <a:lnTo>
                    <a:pt x="359711" y="1208694"/>
                  </a:lnTo>
                  <a:lnTo>
                    <a:pt x="359454" y="1208985"/>
                  </a:lnTo>
                  <a:lnTo>
                    <a:pt x="359246" y="1209272"/>
                  </a:lnTo>
                  <a:lnTo>
                    <a:pt x="359038" y="1209581"/>
                  </a:lnTo>
                  <a:lnTo>
                    <a:pt x="358883" y="1209845"/>
                  </a:lnTo>
                  <a:lnTo>
                    <a:pt x="358679" y="1210286"/>
                  </a:lnTo>
                  <a:lnTo>
                    <a:pt x="358498" y="1210649"/>
                  </a:lnTo>
                  <a:lnTo>
                    <a:pt x="358290" y="1210963"/>
                  </a:lnTo>
                  <a:lnTo>
                    <a:pt x="358150" y="1211204"/>
                  </a:lnTo>
                  <a:lnTo>
                    <a:pt x="357851" y="1211536"/>
                  </a:lnTo>
                  <a:lnTo>
                    <a:pt x="357617" y="1211718"/>
                  </a:lnTo>
                  <a:lnTo>
                    <a:pt x="357334" y="1211850"/>
                  </a:lnTo>
                  <a:lnTo>
                    <a:pt x="357073" y="1211982"/>
                  </a:lnTo>
                  <a:lnTo>
                    <a:pt x="356789" y="1212059"/>
                  </a:lnTo>
                  <a:lnTo>
                    <a:pt x="356480" y="1212241"/>
                  </a:lnTo>
                  <a:lnTo>
                    <a:pt x="355316" y="1213050"/>
                  </a:lnTo>
                  <a:lnTo>
                    <a:pt x="355002" y="1213182"/>
                  </a:lnTo>
                  <a:lnTo>
                    <a:pt x="354718" y="1213337"/>
                  </a:lnTo>
                  <a:lnTo>
                    <a:pt x="354329" y="1213496"/>
                  </a:lnTo>
                  <a:lnTo>
                    <a:pt x="353917" y="1213678"/>
                  </a:lnTo>
                  <a:lnTo>
                    <a:pt x="353581" y="1213860"/>
                  </a:lnTo>
                  <a:lnTo>
                    <a:pt x="353010" y="1214123"/>
                  </a:lnTo>
                  <a:lnTo>
                    <a:pt x="352700" y="1214201"/>
                  </a:lnTo>
                  <a:lnTo>
                    <a:pt x="352515" y="1214201"/>
                  </a:lnTo>
                  <a:lnTo>
                    <a:pt x="351483" y="1214201"/>
                  </a:lnTo>
                  <a:lnTo>
                    <a:pt x="350678" y="1214101"/>
                  </a:lnTo>
                  <a:lnTo>
                    <a:pt x="350369" y="1214046"/>
                  </a:lnTo>
                  <a:lnTo>
                    <a:pt x="350028" y="1213946"/>
                  </a:lnTo>
                  <a:lnTo>
                    <a:pt x="349435" y="1213791"/>
                  </a:lnTo>
                  <a:lnTo>
                    <a:pt x="349148" y="1213709"/>
                  </a:lnTo>
                  <a:lnTo>
                    <a:pt x="348812" y="1213582"/>
                  </a:lnTo>
                  <a:lnTo>
                    <a:pt x="348528" y="1213428"/>
                  </a:lnTo>
                  <a:lnTo>
                    <a:pt x="347905" y="1213009"/>
                  </a:lnTo>
                  <a:lnTo>
                    <a:pt x="347644" y="1212777"/>
                  </a:lnTo>
                  <a:lnTo>
                    <a:pt x="347410" y="1212546"/>
                  </a:lnTo>
                  <a:lnTo>
                    <a:pt x="346997" y="1211973"/>
                  </a:lnTo>
                  <a:lnTo>
                    <a:pt x="346839" y="1211659"/>
                  </a:lnTo>
                  <a:lnTo>
                    <a:pt x="346737" y="1211372"/>
                  </a:lnTo>
                  <a:lnTo>
                    <a:pt x="346605" y="1211113"/>
                  </a:lnTo>
                  <a:lnTo>
                    <a:pt x="346397" y="1210881"/>
                  </a:lnTo>
                  <a:lnTo>
                    <a:pt x="346242" y="1210618"/>
                  </a:lnTo>
                  <a:lnTo>
                    <a:pt x="345750" y="1210231"/>
                  </a:lnTo>
                  <a:lnTo>
                    <a:pt x="345463" y="1209917"/>
                  </a:lnTo>
                  <a:lnTo>
                    <a:pt x="345308" y="1209631"/>
                  </a:lnTo>
                  <a:lnTo>
                    <a:pt x="345206" y="1209294"/>
                  </a:lnTo>
                  <a:lnTo>
                    <a:pt x="345100" y="1208799"/>
                  </a:lnTo>
                  <a:lnTo>
                    <a:pt x="344968" y="1208462"/>
                  </a:lnTo>
                  <a:lnTo>
                    <a:pt x="344579" y="1207812"/>
                  </a:lnTo>
                  <a:lnTo>
                    <a:pt x="344397" y="1207444"/>
                  </a:lnTo>
                  <a:lnTo>
                    <a:pt x="344190" y="1207212"/>
                  </a:lnTo>
                  <a:lnTo>
                    <a:pt x="343982" y="1206953"/>
                  </a:lnTo>
                  <a:lnTo>
                    <a:pt x="343800" y="1206666"/>
                  </a:lnTo>
                  <a:lnTo>
                    <a:pt x="343645" y="1206303"/>
                  </a:lnTo>
                  <a:lnTo>
                    <a:pt x="343540" y="1205939"/>
                  </a:lnTo>
                  <a:lnTo>
                    <a:pt x="343358" y="1205493"/>
                  </a:lnTo>
                  <a:lnTo>
                    <a:pt x="343230" y="1205234"/>
                  </a:lnTo>
                  <a:lnTo>
                    <a:pt x="343022" y="1205002"/>
                  </a:lnTo>
                  <a:lnTo>
                    <a:pt x="342761" y="1204766"/>
                  </a:lnTo>
                  <a:lnTo>
                    <a:pt x="342478" y="1204639"/>
                  </a:lnTo>
                  <a:lnTo>
                    <a:pt x="342137" y="1204457"/>
                  </a:lnTo>
                  <a:lnTo>
                    <a:pt x="341880" y="1204302"/>
                  </a:lnTo>
                  <a:lnTo>
                    <a:pt x="341593" y="1204143"/>
                  </a:lnTo>
                  <a:lnTo>
                    <a:pt x="341283" y="1203938"/>
                  </a:lnTo>
                  <a:lnTo>
                    <a:pt x="340947" y="1203729"/>
                  </a:lnTo>
                  <a:lnTo>
                    <a:pt x="340633" y="1203520"/>
                  </a:lnTo>
                  <a:lnTo>
                    <a:pt x="340346" y="1203311"/>
                  </a:lnTo>
                  <a:lnTo>
                    <a:pt x="343143" y="1200678"/>
                  </a:lnTo>
                  <a:lnTo>
                    <a:pt x="344899" y="1199622"/>
                  </a:lnTo>
                  <a:lnTo>
                    <a:pt x="344094" y="1198818"/>
                  </a:lnTo>
                  <a:lnTo>
                    <a:pt x="343306" y="1197950"/>
                  </a:lnTo>
                  <a:lnTo>
                    <a:pt x="342109" y="1196555"/>
                  </a:lnTo>
                  <a:lnTo>
                    <a:pt x="341698" y="1196101"/>
                  </a:lnTo>
                  <a:lnTo>
                    <a:pt x="341098" y="1195468"/>
                  </a:lnTo>
                  <a:lnTo>
                    <a:pt x="340485" y="1194847"/>
                  </a:lnTo>
                  <a:lnTo>
                    <a:pt x="339866" y="1194249"/>
                  </a:lnTo>
                  <a:lnTo>
                    <a:pt x="338926" y="1193390"/>
                  </a:lnTo>
                  <a:lnTo>
                    <a:pt x="338596" y="1193123"/>
                  </a:lnTo>
                  <a:lnTo>
                    <a:pt x="337924" y="1192629"/>
                  </a:lnTo>
                  <a:lnTo>
                    <a:pt x="337220" y="1192172"/>
                  </a:lnTo>
                  <a:lnTo>
                    <a:pt x="336165" y="1191537"/>
                  </a:lnTo>
                  <a:lnTo>
                    <a:pt x="334972" y="1191045"/>
                  </a:lnTo>
                  <a:lnTo>
                    <a:pt x="333809" y="1190480"/>
                  </a:lnTo>
                  <a:lnTo>
                    <a:pt x="333122" y="1190108"/>
                  </a:lnTo>
                  <a:lnTo>
                    <a:pt x="332471" y="1189668"/>
                  </a:lnTo>
                  <a:lnTo>
                    <a:pt x="331904" y="1189205"/>
                  </a:lnTo>
                  <a:lnTo>
                    <a:pt x="331348" y="1188705"/>
                  </a:lnTo>
                  <a:lnTo>
                    <a:pt x="330816" y="1188168"/>
                  </a:lnTo>
                  <a:lnTo>
                    <a:pt x="330318" y="1187593"/>
                  </a:lnTo>
                  <a:lnTo>
                    <a:pt x="329865" y="1186981"/>
                  </a:lnTo>
                  <a:lnTo>
                    <a:pt x="329667" y="1186667"/>
                  </a:lnTo>
                  <a:lnTo>
                    <a:pt x="329252" y="1187563"/>
                  </a:lnTo>
                  <a:lnTo>
                    <a:pt x="327886" y="1190021"/>
                  </a:lnTo>
                  <a:lnTo>
                    <a:pt x="325955" y="1192544"/>
                  </a:lnTo>
                  <a:lnTo>
                    <a:pt x="323449" y="1194649"/>
                  </a:lnTo>
                  <a:lnTo>
                    <a:pt x="321843" y="1194849"/>
                  </a:lnTo>
                  <a:lnTo>
                    <a:pt x="320921" y="1191053"/>
                  </a:lnTo>
                  <a:lnTo>
                    <a:pt x="323483" y="1174999"/>
                  </a:lnTo>
                  <a:lnTo>
                    <a:pt x="314134" y="1173526"/>
                  </a:lnTo>
                  <a:lnTo>
                    <a:pt x="313329" y="1173403"/>
                  </a:lnTo>
                  <a:lnTo>
                    <a:pt x="312444" y="1178918"/>
                  </a:lnTo>
                  <a:lnTo>
                    <a:pt x="311636" y="1178918"/>
                  </a:lnTo>
                  <a:lnTo>
                    <a:pt x="311322" y="1178968"/>
                  </a:lnTo>
                  <a:lnTo>
                    <a:pt x="311012" y="1179100"/>
                  </a:lnTo>
                  <a:lnTo>
                    <a:pt x="310729" y="1179204"/>
                  </a:lnTo>
                  <a:lnTo>
                    <a:pt x="310286" y="1179309"/>
                  </a:lnTo>
                  <a:lnTo>
                    <a:pt x="309950" y="1179414"/>
                  </a:lnTo>
                  <a:lnTo>
                    <a:pt x="309667" y="1179573"/>
                  </a:lnTo>
                  <a:lnTo>
                    <a:pt x="309357" y="1179700"/>
                  </a:lnTo>
                  <a:lnTo>
                    <a:pt x="309021" y="1179859"/>
                  </a:lnTo>
                  <a:lnTo>
                    <a:pt x="308733" y="1179909"/>
                  </a:lnTo>
                  <a:lnTo>
                    <a:pt x="308423" y="1180041"/>
                  </a:lnTo>
                  <a:lnTo>
                    <a:pt x="308136" y="1180146"/>
                  </a:lnTo>
                  <a:lnTo>
                    <a:pt x="307800" y="1180277"/>
                  </a:lnTo>
                  <a:lnTo>
                    <a:pt x="307441" y="1180409"/>
                  </a:lnTo>
                  <a:lnTo>
                    <a:pt x="307101" y="1180564"/>
                  </a:lnTo>
                  <a:lnTo>
                    <a:pt x="306689" y="1180723"/>
                  </a:lnTo>
                  <a:lnTo>
                    <a:pt x="306428" y="1180850"/>
                  </a:lnTo>
                  <a:lnTo>
                    <a:pt x="305861" y="1181114"/>
                  </a:lnTo>
                  <a:lnTo>
                    <a:pt x="305551" y="1181241"/>
                  </a:lnTo>
                  <a:lnTo>
                    <a:pt x="305237" y="1181346"/>
                  </a:lnTo>
                  <a:lnTo>
                    <a:pt x="304852" y="1181400"/>
                  </a:lnTo>
                  <a:lnTo>
                    <a:pt x="304565" y="1181428"/>
                  </a:lnTo>
                  <a:lnTo>
                    <a:pt x="304228" y="1181505"/>
                  </a:lnTo>
                  <a:lnTo>
                    <a:pt x="303919" y="1181610"/>
                  </a:lnTo>
                  <a:lnTo>
                    <a:pt x="303556" y="1181741"/>
                  </a:lnTo>
                  <a:lnTo>
                    <a:pt x="303295" y="1181873"/>
                  </a:lnTo>
                  <a:lnTo>
                    <a:pt x="303012" y="1181978"/>
                  </a:lnTo>
                  <a:lnTo>
                    <a:pt x="302675" y="1182055"/>
                  </a:lnTo>
                  <a:lnTo>
                    <a:pt x="302388" y="1182132"/>
                  </a:lnTo>
                  <a:lnTo>
                    <a:pt x="302078" y="1182237"/>
                  </a:lnTo>
                  <a:lnTo>
                    <a:pt x="301795" y="1182292"/>
                  </a:lnTo>
                  <a:lnTo>
                    <a:pt x="301458" y="1182396"/>
                  </a:lnTo>
                  <a:lnTo>
                    <a:pt x="301171" y="1182423"/>
                  </a:lnTo>
                  <a:lnTo>
                    <a:pt x="299383" y="1182423"/>
                  </a:lnTo>
                  <a:lnTo>
                    <a:pt x="298994" y="1182401"/>
                  </a:lnTo>
                  <a:lnTo>
                    <a:pt x="298609" y="1182373"/>
                  </a:lnTo>
                  <a:lnTo>
                    <a:pt x="298322" y="1182296"/>
                  </a:lnTo>
                  <a:lnTo>
                    <a:pt x="297906" y="1182219"/>
                  </a:lnTo>
                  <a:lnTo>
                    <a:pt x="297573" y="1182114"/>
                  </a:lnTo>
                  <a:lnTo>
                    <a:pt x="297233" y="1182037"/>
                  </a:lnTo>
                  <a:lnTo>
                    <a:pt x="296817" y="1181905"/>
                  </a:lnTo>
                  <a:lnTo>
                    <a:pt x="296485" y="1181750"/>
                  </a:lnTo>
                  <a:lnTo>
                    <a:pt x="296171" y="1181646"/>
                  </a:lnTo>
                  <a:lnTo>
                    <a:pt x="295808" y="1181519"/>
                  </a:lnTo>
                  <a:lnTo>
                    <a:pt x="295393" y="1181491"/>
                  </a:lnTo>
                  <a:lnTo>
                    <a:pt x="295083" y="1181496"/>
                  </a:lnTo>
                  <a:lnTo>
                    <a:pt x="294667" y="1181496"/>
                  </a:lnTo>
                  <a:lnTo>
                    <a:pt x="294384" y="1181441"/>
                  </a:lnTo>
                  <a:lnTo>
                    <a:pt x="294123" y="1181260"/>
                  </a:lnTo>
                  <a:lnTo>
                    <a:pt x="293760" y="1181132"/>
                  </a:lnTo>
                  <a:lnTo>
                    <a:pt x="293424" y="1181028"/>
                  </a:lnTo>
                  <a:lnTo>
                    <a:pt x="293114" y="1180978"/>
                  </a:lnTo>
                  <a:lnTo>
                    <a:pt x="292804" y="1180873"/>
                  </a:lnTo>
                  <a:lnTo>
                    <a:pt x="292490" y="1180637"/>
                  </a:lnTo>
                  <a:lnTo>
                    <a:pt x="292233" y="1180482"/>
                  </a:lnTo>
                  <a:lnTo>
                    <a:pt x="291972" y="1180273"/>
                  </a:lnTo>
                  <a:lnTo>
                    <a:pt x="291689" y="1180014"/>
                  </a:lnTo>
                  <a:lnTo>
                    <a:pt x="291455" y="1179832"/>
                  </a:lnTo>
                  <a:lnTo>
                    <a:pt x="291118" y="1179705"/>
                  </a:lnTo>
                  <a:lnTo>
                    <a:pt x="290703" y="1179523"/>
                  </a:lnTo>
                  <a:lnTo>
                    <a:pt x="290442" y="1179391"/>
                  </a:lnTo>
                  <a:lnTo>
                    <a:pt x="290079" y="1179368"/>
                  </a:lnTo>
                  <a:lnTo>
                    <a:pt x="289769" y="1179368"/>
                  </a:lnTo>
                  <a:lnTo>
                    <a:pt x="288889" y="1179550"/>
                  </a:lnTo>
                  <a:lnTo>
                    <a:pt x="286326" y="1180414"/>
                  </a:lnTo>
                  <a:lnTo>
                    <a:pt x="283813" y="1181691"/>
                  </a:lnTo>
                  <a:lnTo>
                    <a:pt x="282933" y="1182214"/>
                  </a:lnTo>
                  <a:lnTo>
                    <a:pt x="281225" y="1182555"/>
                  </a:lnTo>
                  <a:lnTo>
                    <a:pt x="280941" y="1182296"/>
                  </a:lnTo>
                  <a:lnTo>
                    <a:pt x="280521" y="1179695"/>
                  </a:lnTo>
                  <a:lnTo>
                    <a:pt x="280049" y="1177118"/>
                  </a:lnTo>
                  <a:lnTo>
                    <a:pt x="279815" y="1174567"/>
                  </a:lnTo>
                  <a:lnTo>
                    <a:pt x="279191" y="1172094"/>
                  </a:lnTo>
                  <a:lnTo>
                    <a:pt x="278957" y="1171730"/>
                  </a:lnTo>
                  <a:lnTo>
                    <a:pt x="278719" y="1169466"/>
                  </a:lnTo>
                  <a:lnTo>
                    <a:pt x="279002" y="1167488"/>
                  </a:lnTo>
                  <a:lnTo>
                    <a:pt x="279104" y="1166943"/>
                  </a:lnTo>
                  <a:lnTo>
                    <a:pt x="279051" y="1166133"/>
                  </a:lnTo>
                  <a:lnTo>
                    <a:pt x="277729" y="1164342"/>
                  </a:lnTo>
                  <a:lnTo>
                    <a:pt x="276640" y="1163510"/>
                  </a:lnTo>
                  <a:lnTo>
                    <a:pt x="274048" y="1162992"/>
                  </a:lnTo>
                  <a:lnTo>
                    <a:pt x="271587" y="1162737"/>
                  </a:lnTo>
                  <a:lnTo>
                    <a:pt x="270828" y="1162737"/>
                  </a:lnTo>
                  <a:lnTo>
                    <a:pt x="273481" y="1146648"/>
                  </a:lnTo>
                  <a:lnTo>
                    <a:pt x="307112" y="1152226"/>
                  </a:lnTo>
                  <a:lnTo>
                    <a:pt x="307433" y="1150081"/>
                  </a:lnTo>
                  <a:lnTo>
                    <a:pt x="307652" y="1148762"/>
                  </a:lnTo>
                  <a:lnTo>
                    <a:pt x="307841" y="1147534"/>
                  </a:lnTo>
                  <a:lnTo>
                    <a:pt x="307571" y="1147453"/>
                  </a:lnTo>
                  <a:lnTo>
                    <a:pt x="306713" y="1147148"/>
                  </a:lnTo>
                  <a:lnTo>
                    <a:pt x="305879" y="1146772"/>
                  </a:lnTo>
                  <a:lnTo>
                    <a:pt x="305204" y="1146381"/>
                  </a:lnTo>
                  <a:lnTo>
                    <a:pt x="304548" y="1145934"/>
                  </a:lnTo>
                  <a:lnTo>
                    <a:pt x="303259" y="1144983"/>
                  </a:lnTo>
                  <a:lnTo>
                    <a:pt x="302601" y="1144533"/>
                  </a:lnTo>
                  <a:lnTo>
                    <a:pt x="301184" y="1143645"/>
                  </a:lnTo>
                  <a:lnTo>
                    <a:pt x="300468" y="1143215"/>
                  </a:lnTo>
                  <a:lnTo>
                    <a:pt x="299026" y="1142384"/>
                  </a:lnTo>
                  <a:lnTo>
                    <a:pt x="298151" y="1141926"/>
                  </a:lnTo>
                  <a:lnTo>
                    <a:pt x="296372" y="1141080"/>
                  </a:lnTo>
                  <a:lnTo>
                    <a:pt x="295491" y="1140638"/>
                  </a:lnTo>
                  <a:lnTo>
                    <a:pt x="294632" y="1140146"/>
                  </a:lnTo>
                  <a:lnTo>
                    <a:pt x="293238" y="1139268"/>
                  </a:lnTo>
                  <a:lnTo>
                    <a:pt x="292555" y="1138799"/>
                  </a:lnTo>
                  <a:lnTo>
                    <a:pt x="291898" y="1138289"/>
                  </a:lnTo>
                  <a:lnTo>
                    <a:pt x="291279" y="1137728"/>
                  </a:lnTo>
                  <a:lnTo>
                    <a:pt x="290644" y="1137035"/>
                  </a:lnTo>
                  <a:lnTo>
                    <a:pt x="290049" y="1136276"/>
                  </a:lnTo>
                  <a:lnTo>
                    <a:pt x="289489" y="1135469"/>
                  </a:lnTo>
                  <a:lnTo>
                    <a:pt x="288958" y="1134634"/>
                  </a:lnTo>
                  <a:lnTo>
                    <a:pt x="288449" y="1133788"/>
                  </a:lnTo>
                  <a:lnTo>
                    <a:pt x="287932" y="1132801"/>
                  </a:lnTo>
                  <a:lnTo>
                    <a:pt x="287478" y="1131761"/>
                  </a:lnTo>
                  <a:lnTo>
                    <a:pt x="287043" y="1130704"/>
                  </a:lnTo>
                  <a:lnTo>
                    <a:pt x="286587" y="1129666"/>
                  </a:lnTo>
                  <a:lnTo>
                    <a:pt x="286066" y="1128684"/>
                  </a:lnTo>
                  <a:lnTo>
                    <a:pt x="285591" y="1127922"/>
                  </a:lnTo>
                  <a:lnTo>
                    <a:pt x="284514" y="1126321"/>
                  </a:lnTo>
                  <a:lnTo>
                    <a:pt x="283458" y="1125102"/>
                  </a:lnTo>
                  <a:lnTo>
                    <a:pt x="282858" y="1124514"/>
                  </a:lnTo>
                  <a:lnTo>
                    <a:pt x="281558" y="1123463"/>
                  </a:lnTo>
                  <a:lnTo>
                    <a:pt x="280920" y="1122925"/>
                  </a:lnTo>
                  <a:lnTo>
                    <a:pt x="280330" y="1122326"/>
                  </a:lnTo>
                  <a:lnTo>
                    <a:pt x="279709" y="1121588"/>
                  </a:lnTo>
                  <a:lnTo>
                    <a:pt x="279110" y="1120804"/>
                  </a:lnTo>
                  <a:lnTo>
                    <a:pt x="278552" y="1119979"/>
                  </a:lnTo>
                  <a:lnTo>
                    <a:pt x="277537" y="1117956"/>
                  </a:lnTo>
                  <a:lnTo>
                    <a:pt x="277045" y="1115415"/>
                  </a:lnTo>
                  <a:lnTo>
                    <a:pt x="276889" y="1112952"/>
                  </a:lnTo>
                  <a:lnTo>
                    <a:pt x="276993" y="1108959"/>
                  </a:lnTo>
                  <a:lnTo>
                    <a:pt x="274675" y="1109090"/>
                  </a:lnTo>
                  <a:lnTo>
                    <a:pt x="274444" y="1104690"/>
                  </a:lnTo>
                  <a:lnTo>
                    <a:pt x="272702" y="1102428"/>
                  </a:lnTo>
                  <a:lnTo>
                    <a:pt x="272442" y="1102089"/>
                  </a:lnTo>
                  <a:lnTo>
                    <a:pt x="270389" y="1101199"/>
                  </a:lnTo>
                  <a:lnTo>
                    <a:pt x="268715" y="1100553"/>
                  </a:lnTo>
                  <a:lnTo>
                    <a:pt x="265170" y="1099635"/>
                  </a:lnTo>
                  <a:lnTo>
                    <a:pt x="250636" y="1097185"/>
                  </a:lnTo>
                  <a:lnTo>
                    <a:pt x="254396" y="1074444"/>
                  </a:lnTo>
                  <a:lnTo>
                    <a:pt x="216778" y="1068253"/>
                  </a:lnTo>
                  <a:lnTo>
                    <a:pt x="220017" y="1048164"/>
                  </a:lnTo>
                  <a:lnTo>
                    <a:pt x="220440" y="1045564"/>
                  </a:lnTo>
                  <a:lnTo>
                    <a:pt x="223475" y="1026758"/>
                  </a:lnTo>
                  <a:lnTo>
                    <a:pt x="228932" y="991933"/>
                  </a:lnTo>
                  <a:lnTo>
                    <a:pt x="230387" y="983031"/>
                  </a:lnTo>
                  <a:lnTo>
                    <a:pt x="230519" y="982204"/>
                  </a:lnTo>
                  <a:lnTo>
                    <a:pt x="231936" y="973594"/>
                  </a:lnTo>
                  <a:lnTo>
                    <a:pt x="232250" y="971670"/>
                  </a:lnTo>
                  <a:lnTo>
                    <a:pt x="232556" y="969825"/>
                  </a:lnTo>
                  <a:lnTo>
                    <a:pt x="233758" y="962505"/>
                  </a:lnTo>
                  <a:lnTo>
                    <a:pt x="234873" y="955698"/>
                  </a:lnTo>
                  <a:lnTo>
                    <a:pt x="235273" y="953272"/>
                  </a:lnTo>
                  <a:lnTo>
                    <a:pt x="227666" y="951995"/>
                  </a:lnTo>
                  <a:lnTo>
                    <a:pt x="225678" y="963895"/>
                  </a:lnTo>
                  <a:lnTo>
                    <a:pt x="212738" y="961828"/>
                  </a:lnTo>
                  <a:lnTo>
                    <a:pt x="212035" y="961719"/>
                  </a:lnTo>
                  <a:lnTo>
                    <a:pt x="211325" y="961601"/>
                  </a:lnTo>
                  <a:lnTo>
                    <a:pt x="204533" y="960515"/>
                  </a:lnTo>
                  <a:lnTo>
                    <a:pt x="207281" y="944084"/>
                  </a:lnTo>
                  <a:lnTo>
                    <a:pt x="207398" y="943293"/>
                  </a:lnTo>
                  <a:lnTo>
                    <a:pt x="190240" y="940503"/>
                  </a:lnTo>
                  <a:lnTo>
                    <a:pt x="188235" y="952421"/>
                  </a:lnTo>
                  <a:lnTo>
                    <a:pt x="186915" y="961055"/>
                  </a:lnTo>
                  <a:lnTo>
                    <a:pt x="176152" y="959383"/>
                  </a:lnTo>
                  <a:lnTo>
                    <a:pt x="175324" y="959251"/>
                  </a:lnTo>
                  <a:lnTo>
                    <a:pt x="171798" y="958633"/>
                  </a:lnTo>
                  <a:lnTo>
                    <a:pt x="156073" y="956052"/>
                  </a:lnTo>
                  <a:lnTo>
                    <a:pt x="155245" y="955921"/>
                  </a:lnTo>
                  <a:lnTo>
                    <a:pt x="153114" y="969325"/>
                  </a:lnTo>
                  <a:lnTo>
                    <a:pt x="149066" y="968662"/>
                  </a:lnTo>
                  <a:lnTo>
                    <a:pt x="148257" y="968548"/>
                  </a:lnTo>
                  <a:lnTo>
                    <a:pt x="143991" y="967840"/>
                  </a:lnTo>
                  <a:lnTo>
                    <a:pt x="135763" y="966485"/>
                  </a:lnTo>
                  <a:lnTo>
                    <a:pt x="141670" y="930871"/>
                  </a:lnTo>
                  <a:lnTo>
                    <a:pt x="141801" y="929991"/>
                  </a:lnTo>
                  <a:lnTo>
                    <a:pt x="142373" y="926118"/>
                  </a:lnTo>
                  <a:lnTo>
                    <a:pt x="142505" y="925309"/>
                  </a:lnTo>
                  <a:lnTo>
                    <a:pt x="142808" y="923442"/>
                  </a:lnTo>
                  <a:lnTo>
                    <a:pt x="143537" y="918989"/>
                  </a:lnTo>
                  <a:lnTo>
                    <a:pt x="133662" y="917365"/>
                  </a:lnTo>
                  <a:lnTo>
                    <a:pt x="133342" y="919327"/>
                  </a:lnTo>
                  <a:lnTo>
                    <a:pt x="133282" y="919712"/>
                  </a:lnTo>
                  <a:lnTo>
                    <a:pt x="132989" y="921516"/>
                  </a:lnTo>
                  <a:lnTo>
                    <a:pt x="132392" y="925173"/>
                  </a:lnTo>
                  <a:lnTo>
                    <a:pt x="132320" y="925632"/>
                  </a:lnTo>
                  <a:lnTo>
                    <a:pt x="132090" y="927054"/>
                  </a:lnTo>
                  <a:lnTo>
                    <a:pt x="131905" y="928167"/>
                  </a:lnTo>
                  <a:lnTo>
                    <a:pt x="131550" y="930367"/>
                  </a:lnTo>
                  <a:lnTo>
                    <a:pt x="128719" y="949173"/>
                  </a:lnTo>
                  <a:lnTo>
                    <a:pt x="111025" y="946229"/>
                  </a:lnTo>
                  <a:lnTo>
                    <a:pt x="114023" y="927494"/>
                  </a:lnTo>
                  <a:lnTo>
                    <a:pt x="114468" y="924796"/>
                  </a:lnTo>
                  <a:lnTo>
                    <a:pt x="114891" y="922170"/>
                  </a:lnTo>
                  <a:lnTo>
                    <a:pt x="115386" y="919139"/>
                  </a:lnTo>
                  <a:lnTo>
                    <a:pt x="110628" y="918353"/>
                  </a:lnTo>
                  <a:lnTo>
                    <a:pt x="109471" y="926732"/>
                  </a:lnTo>
                  <a:lnTo>
                    <a:pt x="103818" y="925805"/>
                  </a:lnTo>
                  <a:lnTo>
                    <a:pt x="101554" y="939363"/>
                  </a:lnTo>
                  <a:lnTo>
                    <a:pt x="101131" y="941917"/>
                  </a:lnTo>
                  <a:lnTo>
                    <a:pt x="83437" y="938890"/>
                  </a:lnTo>
                  <a:lnTo>
                    <a:pt x="81090" y="937005"/>
                  </a:lnTo>
                  <a:lnTo>
                    <a:pt x="80134" y="925214"/>
                  </a:lnTo>
                  <a:lnTo>
                    <a:pt x="78082" y="921611"/>
                  </a:lnTo>
                  <a:lnTo>
                    <a:pt x="72719" y="920593"/>
                  </a:lnTo>
                  <a:lnTo>
                    <a:pt x="72413" y="920366"/>
                  </a:lnTo>
                  <a:lnTo>
                    <a:pt x="72224" y="920212"/>
                  </a:lnTo>
                  <a:lnTo>
                    <a:pt x="72046" y="920053"/>
                  </a:lnTo>
                  <a:lnTo>
                    <a:pt x="71853" y="919830"/>
                  </a:lnTo>
                  <a:lnTo>
                    <a:pt x="71702" y="919617"/>
                  </a:lnTo>
                  <a:lnTo>
                    <a:pt x="71395" y="919212"/>
                  </a:lnTo>
                  <a:lnTo>
                    <a:pt x="71192" y="918958"/>
                  </a:lnTo>
                  <a:lnTo>
                    <a:pt x="70489" y="918122"/>
                  </a:lnTo>
                  <a:lnTo>
                    <a:pt x="70213" y="917817"/>
                  </a:lnTo>
                  <a:lnTo>
                    <a:pt x="69952" y="917554"/>
                  </a:lnTo>
                  <a:lnTo>
                    <a:pt x="69771" y="917390"/>
                  </a:lnTo>
                  <a:lnTo>
                    <a:pt x="69575" y="917236"/>
                  </a:lnTo>
                  <a:lnTo>
                    <a:pt x="69378" y="917090"/>
                  </a:lnTo>
                  <a:lnTo>
                    <a:pt x="69144" y="916909"/>
                  </a:lnTo>
                  <a:lnTo>
                    <a:pt x="68925" y="916754"/>
                  </a:lnTo>
                  <a:lnTo>
                    <a:pt x="68777" y="916663"/>
                  </a:lnTo>
                  <a:lnTo>
                    <a:pt x="68645" y="916595"/>
                  </a:lnTo>
                  <a:lnTo>
                    <a:pt x="68369" y="916477"/>
                  </a:lnTo>
                  <a:lnTo>
                    <a:pt x="68233" y="916422"/>
                  </a:lnTo>
                  <a:lnTo>
                    <a:pt x="67677" y="916154"/>
                  </a:lnTo>
                  <a:lnTo>
                    <a:pt x="67477" y="916036"/>
                  </a:lnTo>
                  <a:lnTo>
                    <a:pt x="67084" y="915768"/>
                  </a:lnTo>
                  <a:lnTo>
                    <a:pt x="66933" y="915627"/>
                  </a:lnTo>
                  <a:lnTo>
                    <a:pt x="66785" y="915473"/>
                  </a:lnTo>
                  <a:lnTo>
                    <a:pt x="66653" y="915314"/>
                  </a:lnTo>
                  <a:lnTo>
                    <a:pt x="66392" y="914978"/>
                  </a:lnTo>
                  <a:lnTo>
                    <a:pt x="66226" y="914782"/>
                  </a:lnTo>
                  <a:lnTo>
                    <a:pt x="65969" y="914287"/>
                  </a:lnTo>
                  <a:lnTo>
                    <a:pt x="65901" y="913919"/>
                  </a:lnTo>
                  <a:lnTo>
                    <a:pt x="65742" y="913351"/>
                  </a:lnTo>
                  <a:lnTo>
                    <a:pt x="65603" y="913033"/>
                  </a:lnTo>
                  <a:lnTo>
                    <a:pt x="65512" y="912838"/>
                  </a:lnTo>
                  <a:lnTo>
                    <a:pt x="65399" y="912538"/>
                  </a:lnTo>
                  <a:lnTo>
                    <a:pt x="65349" y="912233"/>
                  </a:lnTo>
                  <a:lnTo>
                    <a:pt x="65346" y="911952"/>
                  </a:lnTo>
                  <a:lnTo>
                    <a:pt x="65376" y="911647"/>
                  </a:lnTo>
                  <a:lnTo>
                    <a:pt x="65406" y="911493"/>
                  </a:lnTo>
                  <a:lnTo>
                    <a:pt x="65448" y="911338"/>
                  </a:lnTo>
                  <a:lnTo>
                    <a:pt x="65497" y="911184"/>
                  </a:lnTo>
                  <a:lnTo>
                    <a:pt x="65557" y="911039"/>
                  </a:lnTo>
                  <a:lnTo>
                    <a:pt x="65625" y="910893"/>
                  </a:lnTo>
                  <a:lnTo>
                    <a:pt x="60176" y="909989"/>
                  </a:lnTo>
                  <a:lnTo>
                    <a:pt x="63479" y="889617"/>
                  </a:lnTo>
                  <a:lnTo>
                    <a:pt x="49790" y="883193"/>
                  </a:lnTo>
                  <a:lnTo>
                    <a:pt x="29696" y="873716"/>
                  </a:lnTo>
                  <a:lnTo>
                    <a:pt x="29077" y="877119"/>
                  </a:lnTo>
                  <a:lnTo>
                    <a:pt x="18812" y="875652"/>
                  </a:lnTo>
                  <a:lnTo>
                    <a:pt x="15683" y="897081"/>
                  </a:lnTo>
                  <a:lnTo>
                    <a:pt x="23979" y="898285"/>
                  </a:lnTo>
                  <a:lnTo>
                    <a:pt x="22078" y="911229"/>
                  </a:lnTo>
                  <a:lnTo>
                    <a:pt x="0" y="907991"/>
                  </a:lnTo>
                  <a:lnTo>
                    <a:pt x="0" y="12586"/>
                  </a:lnTo>
                  <a:lnTo>
                    <a:pt x="3730" y="13146"/>
                  </a:lnTo>
                  <a:lnTo>
                    <a:pt x="4538" y="13264"/>
                  </a:lnTo>
                  <a:lnTo>
                    <a:pt x="24228" y="16219"/>
                  </a:lnTo>
                  <a:lnTo>
                    <a:pt x="45553" y="19419"/>
                  </a:lnTo>
                  <a:lnTo>
                    <a:pt x="48569" y="0"/>
                  </a:lnTo>
                  <a:lnTo>
                    <a:pt x="49579" y="3261"/>
                  </a:lnTo>
                  <a:lnTo>
                    <a:pt x="69438" y="6629"/>
                  </a:lnTo>
                  <a:lnTo>
                    <a:pt x="95349" y="11012"/>
                  </a:lnTo>
                  <a:lnTo>
                    <a:pt x="111422" y="13736"/>
                  </a:lnTo>
                  <a:lnTo>
                    <a:pt x="145053" y="18800"/>
                  </a:lnTo>
                  <a:lnTo>
                    <a:pt x="160188" y="21162"/>
                  </a:lnTo>
                  <a:lnTo>
                    <a:pt x="159184" y="27957"/>
                  </a:lnTo>
                  <a:lnTo>
                    <a:pt x="169118" y="29511"/>
                  </a:lnTo>
                  <a:lnTo>
                    <a:pt x="168960" y="30681"/>
                  </a:lnTo>
                  <a:lnTo>
                    <a:pt x="168367" y="34960"/>
                  </a:lnTo>
                  <a:lnTo>
                    <a:pt x="174534" y="36030"/>
                  </a:lnTo>
                  <a:lnTo>
                    <a:pt x="175494" y="30531"/>
                  </a:lnTo>
                  <a:lnTo>
                    <a:pt x="178789" y="31053"/>
                  </a:lnTo>
                  <a:lnTo>
                    <a:pt x="183358" y="31769"/>
                  </a:lnTo>
                  <a:lnTo>
                    <a:pt x="184360" y="28736"/>
                  </a:lnTo>
                  <a:lnTo>
                    <a:pt x="182353" y="24620"/>
                  </a:lnTo>
                  <a:lnTo>
                    <a:pt x="194379" y="26492"/>
                  </a:lnTo>
                  <a:lnTo>
                    <a:pt x="230009" y="32050"/>
                  </a:lnTo>
                  <a:lnTo>
                    <a:pt x="228928" y="36624"/>
                  </a:lnTo>
                  <a:lnTo>
                    <a:pt x="228758" y="39371"/>
                  </a:lnTo>
                  <a:lnTo>
                    <a:pt x="227178" y="45242"/>
                  </a:lnTo>
                  <a:lnTo>
                    <a:pt x="227019" y="45822"/>
                  </a:lnTo>
                  <a:lnTo>
                    <a:pt x="250994" y="49621"/>
                  </a:lnTo>
                  <a:lnTo>
                    <a:pt x="249502" y="59481"/>
                  </a:lnTo>
                  <a:lnTo>
                    <a:pt x="272468" y="63779"/>
                  </a:lnTo>
                  <a:lnTo>
                    <a:pt x="275488" y="47849"/>
                  </a:lnTo>
                  <a:lnTo>
                    <a:pt x="294459" y="51217"/>
                  </a:lnTo>
                  <a:lnTo>
                    <a:pt x="295717" y="44251"/>
                  </a:lnTo>
                  <a:lnTo>
                    <a:pt x="297532" y="44589"/>
                  </a:lnTo>
                  <a:lnTo>
                    <a:pt x="308593" y="46593"/>
                  </a:lnTo>
                  <a:lnTo>
                    <a:pt x="323101" y="48870"/>
                  </a:lnTo>
                  <a:lnTo>
                    <a:pt x="321170" y="60772"/>
                  </a:lnTo>
                  <a:lnTo>
                    <a:pt x="321025" y="61641"/>
                  </a:lnTo>
                  <a:lnTo>
                    <a:pt x="318555" y="77008"/>
                  </a:lnTo>
                  <a:lnTo>
                    <a:pt x="316112" y="93341"/>
                  </a:lnTo>
                  <a:lnTo>
                    <a:pt x="313824" y="108755"/>
                  </a:lnTo>
                  <a:lnTo>
                    <a:pt x="314444" y="108845"/>
                  </a:lnTo>
                  <a:lnTo>
                    <a:pt x="312807" y="118607"/>
                  </a:lnTo>
                  <a:lnTo>
                    <a:pt x="307859" y="146378"/>
                  </a:lnTo>
                  <a:lnTo>
                    <a:pt x="305040" y="146060"/>
                  </a:lnTo>
                  <a:lnTo>
                    <a:pt x="285388" y="143503"/>
                  </a:lnTo>
                  <a:lnTo>
                    <a:pt x="282180" y="163641"/>
                  </a:lnTo>
                  <a:lnTo>
                    <a:pt x="243092" y="157553"/>
                  </a:lnTo>
                  <a:lnTo>
                    <a:pt x="237624" y="166428"/>
                  </a:lnTo>
                  <a:lnTo>
                    <a:pt x="236702" y="169720"/>
                  </a:lnTo>
                  <a:lnTo>
                    <a:pt x="235579" y="177008"/>
                  </a:lnTo>
                  <a:lnTo>
                    <a:pt x="244030" y="178368"/>
                  </a:lnTo>
                  <a:lnTo>
                    <a:pt x="235077" y="235153"/>
                  </a:lnTo>
                  <a:lnTo>
                    <a:pt x="249698" y="237476"/>
                  </a:lnTo>
                  <a:lnTo>
                    <a:pt x="248780" y="243299"/>
                  </a:lnTo>
                  <a:lnTo>
                    <a:pt x="246970" y="254738"/>
                  </a:lnTo>
                  <a:lnTo>
                    <a:pt x="264819" y="257664"/>
                  </a:lnTo>
                  <a:lnTo>
                    <a:pt x="264146" y="261914"/>
                  </a:lnTo>
                  <a:lnTo>
                    <a:pt x="260571" y="284689"/>
                  </a:lnTo>
                  <a:lnTo>
                    <a:pt x="266833" y="285660"/>
                  </a:lnTo>
                  <a:lnTo>
                    <a:pt x="266848" y="285964"/>
                  </a:lnTo>
                  <a:lnTo>
                    <a:pt x="267030" y="286554"/>
                  </a:lnTo>
                  <a:lnTo>
                    <a:pt x="267219" y="286817"/>
                  </a:lnTo>
                  <a:lnTo>
                    <a:pt x="267517" y="287796"/>
                  </a:lnTo>
                  <a:lnTo>
                    <a:pt x="268969" y="289389"/>
                  </a:lnTo>
                  <a:lnTo>
                    <a:pt x="269777" y="290641"/>
                  </a:lnTo>
                  <a:lnTo>
                    <a:pt x="271856" y="293158"/>
                  </a:lnTo>
                  <a:lnTo>
                    <a:pt x="272914" y="295000"/>
                  </a:lnTo>
                  <a:lnTo>
                    <a:pt x="273160" y="295395"/>
                  </a:lnTo>
                  <a:lnTo>
                    <a:pt x="273281" y="295789"/>
                  </a:lnTo>
                  <a:lnTo>
                    <a:pt x="273659" y="296320"/>
                  </a:lnTo>
                  <a:lnTo>
                    <a:pt x="275170" y="298039"/>
                  </a:lnTo>
                  <a:lnTo>
                    <a:pt x="276440" y="299046"/>
                  </a:lnTo>
                  <a:lnTo>
                    <a:pt x="277007" y="299641"/>
                  </a:lnTo>
                  <a:lnTo>
                    <a:pt x="277570" y="300434"/>
                  </a:lnTo>
                  <a:lnTo>
                    <a:pt x="278923" y="303583"/>
                  </a:lnTo>
                  <a:lnTo>
                    <a:pt x="279286" y="304631"/>
                  </a:lnTo>
                  <a:lnTo>
                    <a:pt x="279399" y="305284"/>
                  </a:lnTo>
                  <a:lnTo>
                    <a:pt x="279743" y="307175"/>
                  </a:lnTo>
                  <a:lnTo>
                    <a:pt x="279720" y="308282"/>
                  </a:lnTo>
                  <a:lnTo>
                    <a:pt x="279520" y="308536"/>
                  </a:lnTo>
                  <a:lnTo>
                    <a:pt x="279452" y="308731"/>
                  </a:lnTo>
                  <a:lnTo>
                    <a:pt x="279513" y="308926"/>
                  </a:lnTo>
                  <a:lnTo>
                    <a:pt x="279501" y="309380"/>
                  </a:lnTo>
                  <a:lnTo>
                    <a:pt x="279562" y="309707"/>
                  </a:lnTo>
                  <a:lnTo>
                    <a:pt x="279486" y="310097"/>
                  </a:lnTo>
                  <a:lnTo>
                    <a:pt x="280314" y="313495"/>
                  </a:lnTo>
                  <a:lnTo>
                    <a:pt x="280748" y="314347"/>
                  </a:lnTo>
                  <a:lnTo>
                    <a:pt x="281413" y="316312"/>
                  </a:lnTo>
                  <a:lnTo>
                    <a:pt x="281406" y="316702"/>
                  </a:lnTo>
                  <a:lnTo>
                    <a:pt x="281772" y="317750"/>
                  </a:lnTo>
                  <a:lnTo>
                    <a:pt x="281822" y="318271"/>
                  </a:lnTo>
                  <a:lnTo>
                    <a:pt x="281799" y="319310"/>
                  </a:lnTo>
                  <a:lnTo>
                    <a:pt x="281731" y="319569"/>
                  </a:lnTo>
                  <a:lnTo>
                    <a:pt x="281553" y="321642"/>
                  </a:lnTo>
                  <a:lnTo>
                    <a:pt x="281674" y="321973"/>
                  </a:lnTo>
                  <a:lnTo>
                    <a:pt x="281670" y="322232"/>
                  </a:lnTo>
                  <a:lnTo>
                    <a:pt x="281463" y="322876"/>
                  </a:lnTo>
                  <a:lnTo>
                    <a:pt x="280990" y="323711"/>
                  </a:lnTo>
                  <a:lnTo>
                    <a:pt x="280843" y="324487"/>
                  </a:lnTo>
                  <a:lnTo>
                    <a:pt x="280813" y="325984"/>
                  </a:lnTo>
                  <a:lnTo>
                    <a:pt x="280933" y="326247"/>
                  </a:lnTo>
                  <a:lnTo>
                    <a:pt x="280892" y="328193"/>
                  </a:lnTo>
                  <a:lnTo>
                    <a:pt x="280677" y="329100"/>
                  </a:lnTo>
                  <a:lnTo>
                    <a:pt x="280060" y="330647"/>
                  </a:lnTo>
                  <a:lnTo>
                    <a:pt x="279788" y="331355"/>
                  </a:lnTo>
                  <a:lnTo>
                    <a:pt x="279252" y="332122"/>
                  </a:lnTo>
                  <a:lnTo>
                    <a:pt x="277135" y="334349"/>
                  </a:lnTo>
                  <a:lnTo>
                    <a:pt x="276610" y="334662"/>
                  </a:lnTo>
                  <a:lnTo>
                    <a:pt x="275688" y="335488"/>
                  </a:lnTo>
                  <a:lnTo>
                    <a:pt x="275423" y="335742"/>
                  </a:lnTo>
                  <a:lnTo>
                    <a:pt x="275219" y="336323"/>
                  </a:lnTo>
                  <a:lnTo>
                    <a:pt x="274947" y="336903"/>
                  </a:lnTo>
                  <a:lnTo>
                    <a:pt x="274936" y="337421"/>
                  </a:lnTo>
                  <a:lnTo>
                    <a:pt x="275182" y="338010"/>
                  </a:lnTo>
                  <a:lnTo>
                    <a:pt x="275866" y="339067"/>
                  </a:lnTo>
                  <a:lnTo>
                    <a:pt x="276115" y="339594"/>
                  </a:lnTo>
                  <a:lnTo>
                    <a:pt x="276425" y="340052"/>
                  </a:lnTo>
                  <a:lnTo>
                    <a:pt x="276678" y="340320"/>
                  </a:lnTo>
                  <a:lnTo>
                    <a:pt x="277064" y="340524"/>
                  </a:lnTo>
                  <a:lnTo>
                    <a:pt x="277751" y="341381"/>
                  </a:lnTo>
                  <a:lnTo>
                    <a:pt x="278809" y="343291"/>
                  </a:lnTo>
                  <a:lnTo>
                    <a:pt x="279562" y="344348"/>
                  </a:lnTo>
                  <a:lnTo>
                    <a:pt x="280442" y="345342"/>
                  </a:lnTo>
                  <a:lnTo>
                    <a:pt x="281141" y="345945"/>
                  </a:lnTo>
                  <a:lnTo>
                    <a:pt x="281523" y="346145"/>
                  </a:lnTo>
                  <a:lnTo>
                    <a:pt x="282351" y="346748"/>
                  </a:lnTo>
                  <a:lnTo>
                    <a:pt x="282861" y="347088"/>
                  </a:lnTo>
                  <a:lnTo>
                    <a:pt x="284244" y="348676"/>
                  </a:lnTo>
                  <a:lnTo>
                    <a:pt x="284996" y="349670"/>
                  </a:lnTo>
                  <a:lnTo>
                    <a:pt x="285057" y="349865"/>
                  </a:lnTo>
                  <a:lnTo>
                    <a:pt x="285185" y="349997"/>
                  </a:lnTo>
                  <a:lnTo>
                    <a:pt x="285858" y="351639"/>
                  </a:lnTo>
                  <a:lnTo>
                    <a:pt x="286228" y="352424"/>
                  </a:lnTo>
                  <a:lnTo>
                    <a:pt x="286285" y="352882"/>
                  </a:lnTo>
                  <a:lnTo>
                    <a:pt x="286341" y="353077"/>
                  </a:lnTo>
                  <a:lnTo>
                    <a:pt x="286273" y="353272"/>
                  </a:lnTo>
                  <a:lnTo>
                    <a:pt x="286187" y="354375"/>
                  </a:lnTo>
                  <a:lnTo>
                    <a:pt x="285903" y="355409"/>
                  </a:lnTo>
                  <a:lnTo>
                    <a:pt x="285567" y="355985"/>
                  </a:lnTo>
                  <a:lnTo>
                    <a:pt x="285366" y="356307"/>
                  </a:lnTo>
                  <a:lnTo>
                    <a:pt x="284773" y="356748"/>
                  </a:lnTo>
                  <a:lnTo>
                    <a:pt x="283919" y="357446"/>
                  </a:lnTo>
                  <a:lnTo>
                    <a:pt x="281512" y="358172"/>
                  </a:lnTo>
                  <a:lnTo>
                    <a:pt x="280540" y="358281"/>
                  </a:lnTo>
                  <a:lnTo>
                    <a:pt x="277162" y="359179"/>
                  </a:lnTo>
                  <a:lnTo>
                    <a:pt x="276380" y="359551"/>
                  </a:lnTo>
                  <a:lnTo>
                    <a:pt x="276115" y="359805"/>
                  </a:lnTo>
                  <a:lnTo>
                    <a:pt x="275843" y="360386"/>
                  </a:lnTo>
                  <a:lnTo>
                    <a:pt x="275646" y="360509"/>
                  </a:lnTo>
                  <a:lnTo>
                    <a:pt x="275438" y="361221"/>
                  </a:lnTo>
                  <a:lnTo>
                    <a:pt x="275302" y="361348"/>
                  </a:lnTo>
                  <a:lnTo>
                    <a:pt x="275227" y="361933"/>
                  </a:lnTo>
                  <a:lnTo>
                    <a:pt x="275219" y="362319"/>
                  </a:lnTo>
                  <a:lnTo>
                    <a:pt x="275280" y="362519"/>
                  </a:lnTo>
                  <a:lnTo>
                    <a:pt x="275219" y="365182"/>
                  </a:lnTo>
                  <a:lnTo>
                    <a:pt x="275140" y="365763"/>
                  </a:lnTo>
                  <a:lnTo>
                    <a:pt x="275261" y="366221"/>
                  </a:lnTo>
                  <a:lnTo>
                    <a:pt x="275250" y="366611"/>
                  </a:lnTo>
                  <a:lnTo>
                    <a:pt x="275952" y="370009"/>
                  </a:lnTo>
                  <a:lnTo>
                    <a:pt x="276115" y="371375"/>
                  </a:lnTo>
                  <a:lnTo>
                    <a:pt x="276092" y="372350"/>
                  </a:lnTo>
                  <a:lnTo>
                    <a:pt x="275805" y="373580"/>
                  </a:lnTo>
                  <a:lnTo>
                    <a:pt x="275541" y="373898"/>
                  </a:lnTo>
                  <a:lnTo>
                    <a:pt x="275265" y="374673"/>
                  </a:lnTo>
                  <a:lnTo>
                    <a:pt x="274656" y="375830"/>
                  </a:lnTo>
                  <a:lnTo>
                    <a:pt x="273961" y="378090"/>
                  </a:lnTo>
                  <a:lnTo>
                    <a:pt x="273674" y="379383"/>
                  </a:lnTo>
                  <a:lnTo>
                    <a:pt x="273666" y="379705"/>
                  </a:lnTo>
                  <a:lnTo>
                    <a:pt x="273594" y="380032"/>
                  </a:lnTo>
                  <a:lnTo>
                    <a:pt x="273507" y="381134"/>
                  </a:lnTo>
                  <a:lnTo>
                    <a:pt x="273428" y="381783"/>
                  </a:lnTo>
                  <a:lnTo>
                    <a:pt x="273530" y="382890"/>
                  </a:lnTo>
                  <a:lnTo>
                    <a:pt x="273817" y="384456"/>
                  </a:lnTo>
                  <a:lnTo>
                    <a:pt x="274120" y="385436"/>
                  </a:lnTo>
                  <a:lnTo>
                    <a:pt x="274868" y="386688"/>
                  </a:lnTo>
                  <a:lnTo>
                    <a:pt x="275117" y="387083"/>
                  </a:lnTo>
                  <a:lnTo>
                    <a:pt x="276070" y="387754"/>
                  </a:lnTo>
                  <a:lnTo>
                    <a:pt x="276837" y="388163"/>
                  </a:lnTo>
                  <a:lnTo>
                    <a:pt x="278190" y="388390"/>
                  </a:lnTo>
                  <a:lnTo>
                    <a:pt x="280627" y="389093"/>
                  </a:lnTo>
                  <a:lnTo>
                    <a:pt x="283311" y="390449"/>
                  </a:lnTo>
                  <a:lnTo>
                    <a:pt x="284010" y="390985"/>
                  </a:lnTo>
                  <a:lnTo>
                    <a:pt x="285899" y="393108"/>
                  </a:lnTo>
                  <a:lnTo>
                    <a:pt x="286595" y="393907"/>
                  </a:lnTo>
                  <a:lnTo>
                    <a:pt x="287543" y="394901"/>
                  </a:lnTo>
                  <a:lnTo>
                    <a:pt x="288367" y="395568"/>
                  </a:lnTo>
                  <a:lnTo>
                    <a:pt x="289195" y="396108"/>
                  </a:lnTo>
                  <a:lnTo>
                    <a:pt x="289384" y="396307"/>
                  </a:lnTo>
                  <a:lnTo>
                    <a:pt x="289894" y="396579"/>
                  </a:lnTo>
                  <a:lnTo>
                    <a:pt x="290846" y="397314"/>
                  </a:lnTo>
                  <a:lnTo>
                    <a:pt x="293907" y="399139"/>
                  </a:lnTo>
                  <a:lnTo>
                    <a:pt x="295185" y="399883"/>
                  </a:lnTo>
                  <a:lnTo>
                    <a:pt x="295506" y="399955"/>
                  </a:lnTo>
                  <a:lnTo>
                    <a:pt x="295827" y="399960"/>
                  </a:lnTo>
                  <a:lnTo>
                    <a:pt x="297312" y="399992"/>
                  </a:lnTo>
                  <a:lnTo>
                    <a:pt x="298533" y="400282"/>
                  </a:lnTo>
                  <a:lnTo>
                    <a:pt x="299826" y="400246"/>
                  </a:lnTo>
                  <a:lnTo>
                    <a:pt x="301379" y="400214"/>
                  </a:lnTo>
                  <a:lnTo>
                    <a:pt x="301507" y="400214"/>
                  </a:lnTo>
                  <a:lnTo>
                    <a:pt x="305445" y="400432"/>
                  </a:lnTo>
                  <a:lnTo>
                    <a:pt x="306023" y="400513"/>
                  </a:lnTo>
                  <a:lnTo>
                    <a:pt x="306794" y="400659"/>
                  </a:lnTo>
                  <a:lnTo>
                    <a:pt x="307051" y="400795"/>
                  </a:lnTo>
                  <a:lnTo>
                    <a:pt x="307441" y="400736"/>
                  </a:lnTo>
                  <a:lnTo>
                    <a:pt x="307955" y="400881"/>
                  </a:lnTo>
                  <a:lnTo>
                    <a:pt x="309172" y="400609"/>
                  </a:lnTo>
                  <a:lnTo>
                    <a:pt x="310336" y="401385"/>
                  </a:lnTo>
                  <a:lnTo>
                    <a:pt x="310846" y="401593"/>
                  </a:lnTo>
                  <a:lnTo>
                    <a:pt x="312248" y="402533"/>
                  </a:lnTo>
                  <a:lnTo>
                    <a:pt x="313389" y="403467"/>
                  </a:lnTo>
                  <a:lnTo>
                    <a:pt x="314470" y="404275"/>
                  </a:lnTo>
                  <a:lnTo>
                    <a:pt x="315010" y="404656"/>
                  </a:lnTo>
                  <a:lnTo>
                    <a:pt x="314837" y="405192"/>
                  </a:lnTo>
                  <a:lnTo>
                    <a:pt x="314697" y="405709"/>
                  </a:lnTo>
                  <a:lnTo>
                    <a:pt x="314296" y="406222"/>
                  </a:lnTo>
                  <a:lnTo>
                    <a:pt x="314160" y="406544"/>
                  </a:lnTo>
                  <a:lnTo>
                    <a:pt x="313295" y="407760"/>
                  </a:lnTo>
                  <a:lnTo>
                    <a:pt x="312898" y="408141"/>
                  </a:lnTo>
                  <a:lnTo>
                    <a:pt x="312297" y="408971"/>
                  </a:lnTo>
                  <a:lnTo>
                    <a:pt x="312036" y="409094"/>
                  </a:lnTo>
                  <a:lnTo>
                    <a:pt x="310986" y="409788"/>
                  </a:lnTo>
                  <a:lnTo>
                    <a:pt x="310396" y="410292"/>
                  </a:lnTo>
                  <a:lnTo>
                    <a:pt x="309992" y="410936"/>
                  </a:lnTo>
                  <a:lnTo>
                    <a:pt x="309856" y="411258"/>
                  </a:lnTo>
                  <a:lnTo>
                    <a:pt x="309523" y="411639"/>
                  </a:lnTo>
                  <a:lnTo>
                    <a:pt x="308982" y="412733"/>
                  </a:lnTo>
                  <a:lnTo>
                    <a:pt x="309043" y="412929"/>
                  </a:lnTo>
                  <a:lnTo>
                    <a:pt x="308779" y="413184"/>
                  </a:lnTo>
                  <a:lnTo>
                    <a:pt x="308773" y="413443"/>
                  </a:lnTo>
                  <a:lnTo>
                    <a:pt x="308495" y="414347"/>
                  </a:lnTo>
                  <a:lnTo>
                    <a:pt x="308445" y="416556"/>
                  </a:lnTo>
                  <a:lnTo>
                    <a:pt x="308588" y="418900"/>
                  </a:lnTo>
                  <a:lnTo>
                    <a:pt x="308762" y="419749"/>
                  </a:lnTo>
                  <a:lnTo>
                    <a:pt x="308758" y="419944"/>
                  </a:lnTo>
                  <a:lnTo>
                    <a:pt x="309672" y="422434"/>
                  </a:lnTo>
                  <a:lnTo>
                    <a:pt x="310409" y="424141"/>
                  </a:lnTo>
                  <a:lnTo>
                    <a:pt x="310842" y="424996"/>
                  </a:lnTo>
                  <a:lnTo>
                    <a:pt x="310969" y="425129"/>
                  </a:lnTo>
                  <a:lnTo>
                    <a:pt x="313136" y="429273"/>
                  </a:lnTo>
                  <a:lnTo>
                    <a:pt x="314077" y="430593"/>
                  </a:lnTo>
                  <a:lnTo>
                    <a:pt x="316348" y="433048"/>
                  </a:lnTo>
                  <a:lnTo>
                    <a:pt x="316794" y="433384"/>
                  </a:lnTo>
                  <a:lnTo>
                    <a:pt x="317490" y="434115"/>
                  </a:lnTo>
                  <a:lnTo>
                    <a:pt x="323495" y="437173"/>
                  </a:lnTo>
                  <a:lnTo>
                    <a:pt x="324969" y="437727"/>
                  </a:lnTo>
                  <a:lnTo>
                    <a:pt x="325483" y="437868"/>
                  </a:lnTo>
                  <a:lnTo>
                    <a:pt x="325607" y="438063"/>
                  </a:lnTo>
                  <a:lnTo>
                    <a:pt x="326439" y="438407"/>
                  </a:lnTo>
                  <a:lnTo>
                    <a:pt x="326889" y="438548"/>
                  </a:lnTo>
                  <a:lnTo>
                    <a:pt x="328113" y="438639"/>
                  </a:lnTo>
                  <a:lnTo>
                    <a:pt x="329277" y="438603"/>
                  </a:lnTo>
                  <a:lnTo>
                    <a:pt x="330055" y="438553"/>
                  </a:lnTo>
                  <a:lnTo>
                    <a:pt x="330770" y="438376"/>
                  </a:lnTo>
                  <a:lnTo>
                    <a:pt x="332142" y="437754"/>
                  </a:lnTo>
                  <a:lnTo>
                    <a:pt x="332606" y="437178"/>
                  </a:lnTo>
                  <a:lnTo>
                    <a:pt x="333404" y="436157"/>
                  </a:lnTo>
                  <a:lnTo>
                    <a:pt x="333479" y="435703"/>
                  </a:lnTo>
                  <a:lnTo>
                    <a:pt x="333948" y="435000"/>
                  </a:lnTo>
                  <a:lnTo>
                    <a:pt x="334148" y="434677"/>
                  </a:lnTo>
                  <a:lnTo>
                    <a:pt x="335078" y="433461"/>
                  </a:lnTo>
                  <a:lnTo>
                    <a:pt x="335932" y="432899"/>
                  </a:lnTo>
                  <a:lnTo>
                    <a:pt x="336386" y="432776"/>
                  </a:lnTo>
                  <a:lnTo>
                    <a:pt x="337867" y="433003"/>
                  </a:lnTo>
                  <a:lnTo>
                    <a:pt x="339288" y="433035"/>
                  </a:lnTo>
                  <a:lnTo>
                    <a:pt x="339870" y="433116"/>
                  </a:lnTo>
                  <a:lnTo>
                    <a:pt x="340444" y="433389"/>
                  </a:lnTo>
                  <a:lnTo>
                    <a:pt x="344507" y="433738"/>
                  </a:lnTo>
                  <a:lnTo>
                    <a:pt x="347168" y="433212"/>
                  </a:lnTo>
                  <a:lnTo>
                    <a:pt x="349004" y="431950"/>
                  </a:lnTo>
                  <a:lnTo>
                    <a:pt x="349462" y="431832"/>
                  </a:lnTo>
                  <a:lnTo>
                    <a:pt x="351332" y="431873"/>
                  </a:lnTo>
                  <a:lnTo>
                    <a:pt x="351975" y="432082"/>
                  </a:lnTo>
                  <a:lnTo>
                    <a:pt x="352356" y="432349"/>
                  </a:lnTo>
                  <a:lnTo>
                    <a:pt x="352927" y="432817"/>
                  </a:lnTo>
                  <a:lnTo>
                    <a:pt x="353245" y="433021"/>
                  </a:lnTo>
                  <a:lnTo>
                    <a:pt x="353377" y="433021"/>
                  </a:lnTo>
                  <a:lnTo>
                    <a:pt x="354582" y="434024"/>
                  </a:lnTo>
                  <a:lnTo>
                    <a:pt x="355077" y="434882"/>
                  </a:lnTo>
                  <a:lnTo>
                    <a:pt x="355266" y="435145"/>
                  </a:lnTo>
                  <a:lnTo>
                    <a:pt x="355293" y="435281"/>
                  </a:lnTo>
                  <a:lnTo>
                    <a:pt x="355384" y="435798"/>
                  </a:lnTo>
                  <a:lnTo>
                    <a:pt x="355501" y="436189"/>
                  </a:lnTo>
                  <a:lnTo>
                    <a:pt x="355489" y="436828"/>
                  </a:lnTo>
                  <a:lnTo>
                    <a:pt x="355474" y="437491"/>
                  </a:lnTo>
                  <a:lnTo>
                    <a:pt x="355059" y="438648"/>
                  </a:lnTo>
                  <a:lnTo>
                    <a:pt x="354598" y="439161"/>
                  </a:lnTo>
                  <a:lnTo>
                    <a:pt x="353789" y="440572"/>
                  </a:lnTo>
                  <a:lnTo>
                    <a:pt x="353116" y="441856"/>
                  </a:lnTo>
                  <a:lnTo>
                    <a:pt x="350996" y="444216"/>
                  </a:lnTo>
                  <a:lnTo>
                    <a:pt x="349987" y="445950"/>
                  </a:lnTo>
                  <a:lnTo>
                    <a:pt x="349722" y="446204"/>
                  </a:lnTo>
                  <a:lnTo>
                    <a:pt x="349579" y="446853"/>
                  </a:lnTo>
                  <a:lnTo>
                    <a:pt x="349560" y="447760"/>
                  </a:lnTo>
                  <a:lnTo>
                    <a:pt x="349798" y="448740"/>
                  </a:lnTo>
                  <a:lnTo>
                    <a:pt x="351400" y="452158"/>
                  </a:lnTo>
                  <a:lnTo>
                    <a:pt x="351521" y="452616"/>
                  </a:lnTo>
                  <a:close/>
                </a:path>
              </a:pathLst>
            </a:custGeom>
            <a:solidFill>
              <a:srgbClr val="FFFDF6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" name="pg146"/>
            <p:cNvSpPr/>
            <p:nvPr/>
          </p:nvSpPr>
          <p:spPr>
            <a:xfrm>
              <a:off x="4327306" y="3809016"/>
              <a:ext cx="408765" cy="1439697"/>
            </a:xfrm>
            <a:custGeom>
              <a:avLst/>
              <a:gdLst/>
              <a:ahLst/>
              <a:cxnLst/>
              <a:rect l="0" t="0" r="0" b="0"/>
              <a:pathLst>
                <a:path w="408765" h="1439697">
                  <a:moveTo>
                    <a:pt x="0" y="34275"/>
                  </a:moveTo>
                  <a:lnTo>
                    <a:pt x="22078" y="37512"/>
                  </a:lnTo>
                  <a:lnTo>
                    <a:pt x="23979" y="24569"/>
                  </a:lnTo>
                  <a:lnTo>
                    <a:pt x="15683" y="23365"/>
                  </a:lnTo>
                  <a:lnTo>
                    <a:pt x="18812" y="1935"/>
                  </a:lnTo>
                  <a:lnTo>
                    <a:pt x="29077" y="3402"/>
                  </a:lnTo>
                  <a:lnTo>
                    <a:pt x="29696" y="0"/>
                  </a:lnTo>
                  <a:lnTo>
                    <a:pt x="49790" y="9476"/>
                  </a:lnTo>
                  <a:lnTo>
                    <a:pt x="63479" y="15900"/>
                  </a:lnTo>
                  <a:lnTo>
                    <a:pt x="60176" y="36272"/>
                  </a:lnTo>
                  <a:lnTo>
                    <a:pt x="65625" y="37176"/>
                  </a:lnTo>
                  <a:lnTo>
                    <a:pt x="65557" y="37322"/>
                  </a:lnTo>
                  <a:lnTo>
                    <a:pt x="65497" y="37467"/>
                  </a:lnTo>
                  <a:lnTo>
                    <a:pt x="65448" y="37621"/>
                  </a:lnTo>
                  <a:lnTo>
                    <a:pt x="65406" y="37776"/>
                  </a:lnTo>
                  <a:lnTo>
                    <a:pt x="65361" y="38030"/>
                  </a:lnTo>
                  <a:lnTo>
                    <a:pt x="65342" y="38339"/>
                  </a:lnTo>
                  <a:lnTo>
                    <a:pt x="65368" y="38671"/>
                  </a:lnTo>
                  <a:lnTo>
                    <a:pt x="65429" y="38921"/>
                  </a:lnTo>
                  <a:lnTo>
                    <a:pt x="65512" y="39121"/>
                  </a:lnTo>
                  <a:lnTo>
                    <a:pt x="65603" y="39316"/>
                  </a:lnTo>
                  <a:lnTo>
                    <a:pt x="65844" y="39934"/>
                  </a:lnTo>
                  <a:lnTo>
                    <a:pt x="65901" y="40202"/>
                  </a:lnTo>
                  <a:lnTo>
                    <a:pt x="66075" y="40861"/>
                  </a:lnTo>
                  <a:lnTo>
                    <a:pt x="66226" y="41065"/>
                  </a:lnTo>
                  <a:lnTo>
                    <a:pt x="66392" y="41261"/>
                  </a:lnTo>
                  <a:lnTo>
                    <a:pt x="66653" y="41597"/>
                  </a:lnTo>
                  <a:lnTo>
                    <a:pt x="66785" y="41756"/>
                  </a:lnTo>
                  <a:lnTo>
                    <a:pt x="66933" y="41910"/>
                  </a:lnTo>
                  <a:lnTo>
                    <a:pt x="67277" y="42192"/>
                  </a:lnTo>
                  <a:lnTo>
                    <a:pt x="67477" y="42319"/>
                  </a:lnTo>
                  <a:lnTo>
                    <a:pt x="67783" y="42492"/>
                  </a:lnTo>
                  <a:lnTo>
                    <a:pt x="68233" y="42706"/>
                  </a:lnTo>
                  <a:lnTo>
                    <a:pt x="68369" y="42760"/>
                  </a:lnTo>
                  <a:lnTo>
                    <a:pt x="68645" y="42878"/>
                  </a:lnTo>
                  <a:lnTo>
                    <a:pt x="68777" y="42946"/>
                  </a:lnTo>
                  <a:lnTo>
                    <a:pt x="68925" y="43037"/>
                  </a:lnTo>
                  <a:lnTo>
                    <a:pt x="69144" y="43192"/>
                  </a:lnTo>
                  <a:lnTo>
                    <a:pt x="69378" y="43374"/>
                  </a:lnTo>
                  <a:lnTo>
                    <a:pt x="69575" y="43519"/>
                  </a:lnTo>
                  <a:lnTo>
                    <a:pt x="69771" y="43673"/>
                  </a:lnTo>
                  <a:lnTo>
                    <a:pt x="70039" y="43923"/>
                  </a:lnTo>
                  <a:lnTo>
                    <a:pt x="70292" y="44191"/>
                  </a:lnTo>
                  <a:lnTo>
                    <a:pt x="70489" y="44405"/>
                  </a:lnTo>
                  <a:lnTo>
                    <a:pt x="71192" y="45241"/>
                  </a:lnTo>
                  <a:lnTo>
                    <a:pt x="71460" y="45577"/>
                  </a:lnTo>
                  <a:lnTo>
                    <a:pt x="71702" y="45900"/>
                  </a:lnTo>
                  <a:lnTo>
                    <a:pt x="71906" y="46181"/>
                  </a:lnTo>
                  <a:lnTo>
                    <a:pt x="72046" y="46336"/>
                  </a:lnTo>
                  <a:lnTo>
                    <a:pt x="72224" y="46495"/>
                  </a:lnTo>
                  <a:lnTo>
                    <a:pt x="72413" y="46649"/>
                  </a:lnTo>
                  <a:lnTo>
                    <a:pt x="72719" y="46877"/>
                  </a:lnTo>
                  <a:lnTo>
                    <a:pt x="78082" y="47894"/>
                  </a:lnTo>
                  <a:lnTo>
                    <a:pt x="80134" y="51497"/>
                  </a:lnTo>
                  <a:lnTo>
                    <a:pt x="81090" y="63288"/>
                  </a:lnTo>
                  <a:lnTo>
                    <a:pt x="83437" y="65174"/>
                  </a:lnTo>
                  <a:lnTo>
                    <a:pt x="101131" y="68200"/>
                  </a:lnTo>
                  <a:lnTo>
                    <a:pt x="101554" y="65646"/>
                  </a:lnTo>
                  <a:lnTo>
                    <a:pt x="103818" y="52088"/>
                  </a:lnTo>
                  <a:lnTo>
                    <a:pt x="109471" y="53015"/>
                  </a:lnTo>
                  <a:lnTo>
                    <a:pt x="110628" y="44637"/>
                  </a:lnTo>
                  <a:lnTo>
                    <a:pt x="115386" y="45423"/>
                  </a:lnTo>
                  <a:lnTo>
                    <a:pt x="114891" y="48453"/>
                  </a:lnTo>
                  <a:lnTo>
                    <a:pt x="114468" y="51079"/>
                  </a:lnTo>
                  <a:lnTo>
                    <a:pt x="114023" y="53777"/>
                  </a:lnTo>
                  <a:lnTo>
                    <a:pt x="111025" y="72512"/>
                  </a:lnTo>
                  <a:lnTo>
                    <a:pt x="128719" y="75456"/>
                  </a:lnTo>
                  <a:lnTo>
                    <a:pt x="131550" y="56650"/>
                  </a:lnTo>
                  <a:lnTo>
                    <a:pt x="131905" y="54451"/>
                  </a:lnTo>
                  <a:lnTo>
                    <a:pt x="132090" y="53337"/>
                  </a:lnTo>
                  <a:lnTo>
                    <a:pt x="132320" y="51915"/>
                  </a:lnTo>
                  <a:lnTo>
                    <a:pt x="132392" y="51456"/>
                  </a:lnTo>
                  <a:lnTo>
                    <a:pt x="132989" y="47799"/>
                  </a:lnTo>
                  <a:lnTo>
                    <a:pt x="133282" y="45995"/>
                  </a:lnTo>
                  <a:lnTo>
                    <a:pt x="133342" y="45610"/>
                  </a:lnTo>
                  <a:lnTo>
                    <a:pt x="133662" y="43648"/>
                  </a:lnTo>
                  <a:lnTo>
                    <a:pt x="143537" y="45273"/>
                  </a:lnTo>
                  <a:lnTo>
                    <a:pt x="142808" y="49725"/>
                  </a:lnTo>
                  <a:lnTo>
                    <a:pt x="142505" y="51592"/>
                  </a:lnTo>
                  <a:lnTo>
                    <a:pt x="142373" y="52401"/>
                  </a:lnTo>
                  <a:lnTo>
                    <a:pt x="141801" y="56274"/>
                  </a:lnTo>
                  <a:lnTo>
                    <a:pt x="141670" y="57154"/>
                  </a:lnTo>
                  <a:lnTo>
                    <a:pt x="135763" y="92769"/>
                  </a:lnTo>
                  <a:lnTo>
                    <a:pt x="143991" y="94123"/>
                  </a:lnTo>
                  <a:lnTo>
                    <a:pt x="148257" y="94832"/>
                  </a:lnTo>
                  <a:lnTo>
                    <a:pt x="149066" y="94945"/>
                  </a:lnTo>
                  <a:lnTo>
                    <a:pt x="153114" y="95609"/>
                  </a:lnTo>
                  <a:lnTo>
                    <a:pt x="155245" y="82204"/>
                  </a:lnTo>
                  <a:lnTo>
                    <a:pt x="156073" y="82336"/>
                  </a:lnTo>
                  <a:lnTo>
                    <a:pt x="171798" y="84917"/>
                  </a:lnTo>
                  <a:lnTo>
                    <a:pt x="175324" y="85535"/>
                  </a:lnTo>
                  <a:lnTo>
                    <a:pt x="176152" y="85666"/>
                  </a:lnTo>
                  <a:lnTo>
                    <a:pt x="186915" y="87339"/>
                  </a:lnTo>
                  <a:lnTo>
                    <a:pt x="188235" y="78704"/>
                  </a:lnTo>
                  <a:lnTo>
                    <a:pt x="190240" y="66787"/>
                  </a:lnTo>
                  <a:lnTo>
                    <a:pt x="207398" y="69577"/>
                  </a:lnTo>
                  <a:lnTo>
                    <a:pt x="207281" y="70367"/>
                  </a:lnTo>
                  <a:lnTo>
                    <a:pt x="204533" y="86798"/>
                  </a:lnTo>
                  <a:lnTo>
                    <a:pt x="211325" y="87884"/>
                  </a:lnTo>
                  <a:lnTo>
                    <a:pt x="212035" y="88002"/>
                  </a:lnTo>
                  <a:lnTo>
                    <a:pt x="212738" y="88111"/>
                  </a:lnTo>
                  <a:lnTo>
                    <a:pt x="225678" y="90179"/>
                  </a:lnTo>
                  <a:lnTo>
                    <a:pt x="227666" y="78278"/>
                  </a:lnTo>
                  <a:lnTo>
                    <a:pt x="235273" y="79555"/>
                  </a:lnTo>
                  <a:lnTo>
                    <a:pt x="234873" y="81981"/>
                  </a:lnTo>
                  <a:lnTo>
                    <a:pt x="233758" y="88788"/>
                  </a:lnTo>
                  <a:lnTo>
                    <a:pt x="232556" y="96108"/>
                  </a:lnTo>
                  <a:lnTo>
                    <a:pt x="232250" y="97953"/>
                  </a:lnTo>
                  <a:lnTo>
                    <a:pt x="231936" y="99877"/>
                  </a:lnTo>
                  <a:lnTo>
                    <a:pt x="230519" y="108487"/>
                  </a:lnTo>
                  <a:lnTo>
                    <a:pt x="230387" y="109314"/>
                  </a:lnTo>
                  <a:lnTo>
                    <a:pt x="228932" y="118216"/>
                  </a:lnTo>
                  <a:lnTo>
                    <a:pt x="223475" y="153041"/>
                  </a:lnTo>
                  <a:lnTo>
                    <a:pt x="220440" y="171847"/>
                  </a:lnTo>
                  <a:lnTo>
                    <a:pt x="220017" y="174447"/>
                  </a:lnTo>
                  <a:lnTo>
                    <a:pt x="216778" y="194537"/>
                  </a:lnTo>
                  <a:lnTo>
                    <a:pt x="254396" y="200727"/>
                  </a:lnTo>
                  <a:lnTo>
                    <a:pt x="250636" y="223468"/>
                  </a:lnTo>
                  <a:lnTo>
                    <a:pt x="265170" y="225918"/>
                  </a:lnTo>
                  <a:lnTo>
                    <a:pt x="268715" y="226836"/>
                  </a:lnTo>
                  <a:lnTo>
                    <a:pt x="270389" y="227482"/>
                  </a:lnTo>
                  <a:lnTo>
                    <a:pt x="272442" y="228373"/>
                  </a:lnTo>
                  <a:lnTo>
                    <a:pt x="272702" y="228711"/>
                  </a:lnTo>
                  <a:lnTo>
                    <a:pt x="274444" y="230973"/>
                  </a:lnTo>
                  <a:lnTo>
                    <a:pt x="274675" y="235373"/>
                  </a:lnTo>
                  <a:lnTo>
                    <a:pt x="276993" y="235242"/>
                  </a:lnTo>
                  <a:lnTo>
                    <a:pt x="276889" y="239235"/>
                  </a:lnTo>
                  <a:lnTo>
                    <a:pt x="277045" y="241698"/>
                  </a:lnTo>
                  <a:lnTo>
                    <a:pt x="277537" y="244239"/>
                  </a:lnTo>
                  <a:lnTo>
                    <a:pt x="278552" y="246262"/>
                  </a:lnTo>
                  <a:lnTo>
                    <a:pt x="279110" y="247087"/>
                  </a:lnTo>
                  <a:lnTo>
                    <a:pt x="279709" y="247871"/>
                  </a:lnTo>
                  <a:lnTo>
                    <a:pt x="280330" y="248609"/>
                  </a:lnTo>
                  <a:lnTo>
                    <a:pt x="280920" y="249208"/>
                  </a:lnTo>
                  <a:lnTo>
                    <a:pt x="281558" y="249746"/>
                  </a:lnTo>
                  <a:lnTo>
                    <a:pt x="282858" y="250797"/>
                  </a:lnTo>
                  <a:lnTo>
                    <a:pt x="283458" y="251385"/>
                  </a:lnTo>
                  <a:lnTo>
                    <a:pt x="284514" y="252604"/>
                  </a:lnTo>
                  <a:lnTo>
                    <a:pt x="285591" y="254205"/>
                  </a:lnTo>
                  <a:lnTo>
                    <a:pt x="286066" y="254967"/>
                  </a:lnTo>
                  <a:lnTo>
                    <a:pt x="286587" y="255949"/>
                  </a:lnTo>
                  <a:lnTo>
                    <a:pt x="287043" y="256987"/>
                  </a:lnTo>
                  <a:lnTo>
                    <a:pt x="287478" y="258044"/>
                  </a:lnTo>
                  <a:lnTo>
                    <a:pt x="287932" y="259084"/>
                  </a:lnTo>
                  <a:lnTo>
                    <a:pt x="288449" y="260071"/>
                  </a:lnTo>
                  <a:lnTo>
                    <a:pt x="288958" y="260917"/>
                  </a:lnTo>
                  <a:lnTo>
                    <a:pt x="289489" y="261752"/>
                  </a:lnTo>
                  <a:lnTo>
                    <a:pt x="290049" y="262559"/>
                  </a:lnTo>
                  <a:lnTo>
                    <a:pt x="290644" y="263318"/>
                  </a:lnTo>
                  <a:lnTo>
                    <a:pt x="291279" y="264011"/>
                  </a:lnTo>
                  <a:lnTo>
                    <a:pt x="291898" y="264573"/>
                  </a:lnTo>
                  <a:lnTo>
                    <a:pt x="292555" y="265082"/>
                  </a:lnTo>
                  <a:lnTo>
                    <a:pt x="293238" y="265552"/>
                  </a:lnTo>
                  <a:lnTo>
                    <a:pt x="294632" y="266429"/>
                  </a:lnTo>
                  <a:lnTo>
                    <a:pt x="295491" y="266921"/>
                  </a:lnTo>
                  <a:lnTo>
                    <a:pt x="296372" y="267363"/>
                  </a:lnTo>
                  <a:lnTo>
                    <a:pt x="298151" y="268209"/>
                  </a:lnTo>
                  <a:lnTo>
                    <a:pt x="299026" y="268667"/>
                  </a:lnTo>
                  <a:lnTo>
                    <a:pt x="300468" y="269498"/>
                  </a:lnTo>
                  <a:lnTo>
                    <a:pt x="301184" y="269928"/>
                  </a:lnTo>
                  <a:lnTo>
                    <a:pt x="302601" y="270817"/>
                  </a:lnTo>
                  <a:lnTo>
                    <a:pt x="303259" y="271266"/>
                  </a:lnTo>
                  <a:lnTo>
                    <a:pt x="304548" y="272217"/>
                  </a:lnTo>
                  <a:lnTo>
                    <a:pt x="305204" y="272664"/>
                  </a:lnTo>
                  <a:lnTo>
                    <a:pt x="305879" y="273055"/>
                  </a:lnTo>
                  <a:lnTo>
                    <a:pt x="306713" y="273431"/>
                  </a:lnTo>
                  <a:lnTo>
                    <a:pt x="307571" y="273737"/>
                  </a:lnTo>
                  <a:lnTo>
                    <a:pt x="307841" y="273817"/>
                  </a:lnTo>
                  <a:lnTo>
                    <a:pt x="307652" y="275045"/>
                  </a:lnTo>
                  <a:lnTo>
                    <a:pt x="307433" y="276364"/>
                  </a:lnTo>
                  <a:lnTo>
                    <a:pt x="307112" y="278509"/>
                  </a:lnTo>
                  <a:lnTo>
                    <a:pt x="273481" y="272931"/>
                  </a:lnTo>
                  <a:lnTo>
                    <a:pt x="270828" y="289020"/>
                  </a:lnTo>
                  <a:lnTo>
                    <a:pt x="271587" y="289020"/>
                  </a:lnTo>
                  <a:lnTo>
                    <a:pt x="274048" y="289275"/>
                  </a:lnTo>
                  <a:lnTo>
                    <a:pt x="276640" y="289793"/>
                  </a:lnTo>
                  <a:lnTo>
                    <a:pt x="277729" y="290625"/>
                  </a:lnTo>
                  <a:lnTo>
                    <a:pt x="279051" y="292417"/>
                  </a:lnTo>
                  <a:lnTo>
                    <a:pt x="279104" y="293226"/>
                  </a:lnTo>
                  <a:lnTo>
                    <a:pt x="279002" y="293771"/>
                  </a:lnTo>
                  <a:lnTo>
                    <a:pt x="278719" y="295749"/>
                  </a:lnTo>
                  <a:lnTo>
                    <a:pt x="278957" y="298013"/>
                  </a:lnTo>
                  <a:lnTo>
                    <a:pt x="279191" y="298377"/>
                  </a:lnTo>
                  <a:lnTo>
                    <a:pt x="279815" y="300850"/>
                  </a:lnTo>
                  <a:lnTo>
                    <a:pt x="280049" y="303401"/>
                  </a:lnTo>
                  <a:lnTo>
                    <a:pt x="280521" y="305979"/>
                  </a:lnTo>
                  <a:lnTo>
                    <a:pt x="280941" y="308579"/>
                  </a:lnTo>
                  <a:lnTo>
                    <a:pt x="281225" y="308838"/>
                  </a:lnTo>
                  <a:lnTo>
                    <a:pt x="282933" y="308497"/>
                  </a:lnTo>
                  <a:lnTo>
                    <a:pt x="283813" y="307975"/>
                  </a:lnTo>
                  <a:lnTo>
                    <a:pt x="286326" y="306697"/>
                  </a:lnTo>
                  <a:lnTo>
                    <a:pt x="288889" y="305833"/>
                  </a:lnTo>
                  <a:lnTo>
                    <a:pt x="289769" y="305651"/>
                  </a:lnTo>
                  <a:lnTo>
                    <a:pt x="290079" y="305651"/>
                  </a:lnTo>
                  <a:lnTo>
                    <a:pt x="290442" y="305674"/>
                  </a:lnTo>
                  <a:lnTo>
                    <a:pt x="290703" y="305806"/>
                  </a:lnTo>
                  <a:lnTo>
                    <a:pt x="291118" y="305988"/>
                  </a:lnTo>
                  <a:lnTo>
                    <a:pt x="291455" y="306115"/>
                  </a:lnTo>
                  <a:lnTo>
                    <a:pt x="291689" y="306297"/>
                  </a:lnTo>
                  <a:lnTo>
                    <a:pt x="291972" y="306556"/>
                  </a:lnTo>
                  <a:lnTo>
                    <a:pt x="292233" y="306765"/>
                  </a:lnTo>
                  <a:lnTo>
                    <a:pt x="292490" y="306920"/>
                  </a:lnTo>
                  <a:lnTo>
                    <a:pt x="292804" y="307156"/>
                  </a:lnTo>
                  <a:lnTo>
                    <a:pt x="293114" y="307261"/>
                  </a:lnTo>
                  <a:lnTo>
                    <a:pt x="293424" y="307311"/>
                  </a:lnTo>
                  <a:lnTo>
                    <a:pt x="293760" y="307415"/>
                  </a:lnTo>
                  <a:lnTo>
                    <a:pt x="294123" y="307543"/>
                  </a:lnTo>
                  <a:lnTo>
                    <a:pt x="294384" y="307725"/>
                  </a:lnTo>
                  <a:lnTo>
                    <a:pt x="294667" y="307779"/>
                  </a:lnTo>
                  <a:lnTo>
                    <a:pt x="295083" y="307779"/>
                  </a:lnTo>
                  <a:lnTo>
                    <a:pt x="295393" y="307774"/>
                  </a:lnTo>
                  <a:lnTo>
                    <a:pt x="295808" y="307802"/>
                  </a:lnTo>
                  <a:lnTo>
                    <a:pt x="296171" y="307929"/>
                  </a:lnTo>
                  <a:lnTo>
                    <a:pt x="296485" y="308034"/>
                  </a:lnTo>
                  <a:lnTo>
                    <a:pt x="296817" y="308188"/>
                  </a:lnTo>
                  <a:lnTo>
                    <a:pt x="297233" y="308320"/>
                  </a:lnTo>
                  <a:lnTo>
                    <a:pt x="297573" y="308397"/>
                  </a:lnTo>
                  <a:lnTo>
                    <a:pt x="297906" y="308502"/>
                  </a:lnTo>
                  <a:lnTo>
                    <a:pt x="298322" y="308579"/>
                  </a:lnTo>
                  <a:lnTo>
                    <a:pt x="298609" y="308657"/>
                  </a:lnTo>
                  <a:lnTo>
                    <a:pt x="298994" y="308684"/>
                  </a:lnTo>
                  <a:lnTo>
                    <a:pt x="299383" y="308707"/>
                  </a:lnTo>
                  <a:lnTo>
                    <a:pt x="301171" y="308707"/>
                  </a:lnTo>
                  <a:lnTo>
                    <a:pt x="301458" y="308679"/>
                  </a:lnTo>
                  <a:lnTo>
                    <a:pt x="301795" y="308575"/>
                  </a:lnTo>
                  <a:lnTo>
                    <a:pt x="302078" y="308520"/>
                  </a:lnTo>
                  <a:lnTo>
                    <a:pt x="302388" y="308416"/>
                  </a:lnTo>
                  <a:lnTo>
                    <a:pt x="302675" y="308338"/>
                  </a:lnTo>
                  <a:lnTo>
                    <a:pt x="303012" y="308261"/>
                  </a:lnTo>
                  <a:lnTo>
                    <a:pt x="303295" y="308156"/>
                  </a:lnTo>
                  <a:lnTo>
                    <a:pt x="303556" y="308025"/>
                  </a:lnTo>
                  <a:lnTo>
                    <a:pt x="303919" y="307893"/>
                  </a:lnTo>
                  <a:lnTo>
                    <a:pt x="304228" y="307788"/>
                  </a:lnTo>
                  <a:lnTo>
                    <a:pt x="304565" y="307711"/>
                  </a:lnTo>
                  <a:lnTo>
                    <a:pt x="304852" y="307684"/>
                  </a:lnTo>
                  <a:lnTo>
                    <a:pt x="305237" y="307629"/>
                  </a:lnTo>
                  <a:lnTo>
                    <a:pt x="305551" y="307524"/>
                  </a:lnTo>
                  <a:lnTo>
                    <a:pt x="305861" y="307397"/>
                  </a:lnTo>
                  <a:lnTo>
                    <a:pt x="306428" y="307133"/>
                  </a:lnTo>
                  <a:lnTo>
                    <a:pt x="306689" y="307006"/>
                  </a:lnTo>
                  <a:lnTo>
                    <a:pt x="307101" y="306847"/>
                  </a:lnTo>
                  <a:lnTo>
                    <a:pt x="307441" y="306692"/>
                  </a:lnTo>
                  <a:lnTo>
                    <a:pt x="307800" y="306561"/>
                  </a:lnTo>
                  <a:lnTo>
                    <a:pt x="308136" y="306429"/>
                  </a:lnTo>
                  <a:lnTo>
                    <a:pt x="308423" y="306324"/>
                  </a:lnTo>
                  <a:lnTo>
                    <a:pt x="308733" y="306192"/>
                  </a:lnTo>
                  <a:lnTo>
                    <a:pt x="309021" y="306142"/>
                  </a:lnTo>
                  <a:lnTo>
                    <a:pt x="309357" y="305983"/>
                  </a:lnTo>
                  <a:lnTo>
                    <a:pt x="309667" y="305856"/>
                  </a:lnTo>
                  <a:lnTo>
                    <a:pt x="309950" y="305697"/>
                  </a:lnTo>
                  <a:lnTo>
                    <a:pt x="310286" y="305592"/>
                  </a:lnTo>
                  <a:lnTo>
                    <a:pt x="310729" y="305488"/>
                  </a:lnTo>
                  <a:lnTo>
                    <a:pt x="311012" y="305383"/>
                  </a:lnTo>
                  <a:lnTo>
                    <a:pt x="311322" y="305251"/>
                  </a:lnTo>
                  <a:lnTo>
                    <a:pt x="311636" y="305201"/>
                  </a:lnTo>
                  <a:lnTo>
                    <a:pt x="312444" y="305201"/>
                  </a:lnTo>
                  <a:lnTo>
                    <a:pt x="313329" y="299686"/>
                  </a:lnTo>
                  <a:lnTo>
                    <a:pt x="314134" y="299809"/>
                  </a:lnTo>
                  <a:lnTo>
                    <a:pt x="323483" y="301282"/>
                  </a:lnTo>
                  <a:lnTo>
                    <a:pt x="320921" y="317336"/>
                  </a:lnTo>
                  <a:lnTo>
                    <a:pt x="321843" y="321132"/>
                  </a:lnTo>
                  <a:lnTo>
                    <a:pt x="323449" y="320932"/>
                  </a:lnTo>
                  <a:lnTo>
                    <a:pt x="325955" y="318827"/>
                  </a:lnTo>
                  <a:lnTo>
                    <a:pt x="327886" y="316304"/>
                  </a:lnTo>
                  <a:lnTo>
                    <a:pt x="329252" y="313846"/>
                  </a:lnTo>
                  <a:lnTo>
                    <a:pt x="329667" y="312950"/>
                  </a:lnTo>
                  <a:lnTo>
                    <a:pt x="329865" y="313265"/>
                  </a:lnTo>
                  <a:lnTo>
                    <a:pt x="330318" y="313876"/>
                  </a:lnTo>
                  <a:lnTo>
                    <a:pt x="330816" y="314451"/>
                  </a:lnTo>
                  <a:lnTo>
                    <a:pt x="331348" y="314988"/>
                  </a:lnTo>
                  <a:lnTo>
                    <a:pt x="331904" y="315488"/>
                  </a:lnTo>
                  <a:lnTo>
                    <a:pt x="332471" y="315951"/>
                  </a:lnTo>
                  <a:lnTo>
                    <a:pt x="333122" y="316392"/>
                  </a:lnTo>
                  <a:lnTo>
                    <a:pt x="333809" y="316763"/>
                  </a:lnTo>
                  <a:lnTo>
                    <a:pt x="334972" y="317328"/>
                  </a:lnTo>
                  <a:lnTo>
                    <a:pt x="336165" y="317820"/>
                  </a:lnTo>
                  <a:lnTo>
                    <a:pt x="337220" y="318455"/>
                  </a:lnTo>
                  <a:lnTo>
                    <a:pt x="337924" y="318913"/>
                  </a:lnTo>
                  <a:lnTo>
                    <a:pt x="338596" y="319406"/>
                  </a:lnTo>
                  <a:lnTo>
                    <a:pt x="338926" y="319673"/>
                  </a:lnTo>
                  <a:lnTo>
                    <a:pt x="339866" y="320532"/>
                  </a:lnTo>
                  <a:lnTo>
                    <a:pt x="340485" y="321130"/>
                  </a:lnTo>
                  <a:lnTo>
                    <a:pt x="341098" y="321751"/>
                  </a:lnTo>
                  <a:lnTo>
                    <a:pt x="341698" y="322384"/>
                  </a:lnTo>
                  <a:lnTo>
                    <a:pt x="342109" y="322838"/>
                  </a:lnTo>
                  <a:lnTo>
                    <a:pt x="343306" y="324233"/>
                  </a:lnTo>
                  <a:lnTo>
                    <a:pt x="344094" y="325101"/>
                  </a:lnTo>
                  <a:lnTo>
                    <a:pt x="344899" y="325905"/>
                  </a:lnTo>
                  <a:lnTo>
                    <a:pt x="343143" y="326961"/>
                  </a:lnTo>
                  <a:lnTo>
                    <a:pt x="340346" y="329594"/>
                  </a:lnTo>
                  <a:lnTo>
                    <a:pt x="340633" y="329803"/>
                  </a:lnTo>
                  <a:lnTo>
                    <a:pt x="340947" y="330012"/>
                  </a:lnTo>
                  <a:lnTo>
                    <a:pt x="341283" y="330221"/>
                  </a:lnTo>
                  <a:lnTo>
                    <a:pt x="341593" y="330426"/>
                  </a:lnTo>
                  <a:lnTo>
                    <a:pt x="341880" y="330585"/>
                  </a:lnTo>
                  <a:lnTo>
                    <a:pt x="342137" y="330740"/>
                  </a:lnTo>
                  <a:lnTo>
                    <a:pt x="342478" y="330922"/>
                  </a:lnTo>
                  <a:lnTo>
                    <a:pt x="342761" y="331049"/>
                  </a:lnTo>
                  <a:lnTo>
                    <a:pt x="343022" y="331285"/>
                  </a:lnTo>
                  <a:lnTo>
                    <a:pt x="343230" y="331517"/>
                  </a:lnTo>
                  <a:lnTo>
                    <a:pt x="343358" y="331777"/>
                  </a:lnTo>
                  <a:lnTo>
                    <a:pt x="343540" y="332222"/>
                  </a:lnTo>
                  <a:lnTo>
                    <a:pt x="343645" y="332586"/>
                  </a:lnTo>
                  <a:lnTo>
                    <a:pt x="343800" y="332950"/>
                  </a:lnTo>
                  <a:lnTo>
                    <a:pt x="343982" y="333236"/>
                  </a:lnTo>
                  <a:lnTo>
                    <a:pt x="344190" y="333495"/>
                  </a:lnTo>
                  <a:lnTo>
                    <a:pt x="344397" y="333727"/>
                  </a:lnTo>
                  <a:lnTo>
                    <a:pt x="344579" y="334095"/>
                  </a:lnTo>
                  <a:lnTo>
                    <a:pt x="344968" y="334746"/>
                  </a:lnTo>
                  <a:lnTo>
                    <a:pt x="345100" y="335082"/>
                  </a:lnTo>
                  <a:lnTo>
                    <a:pt x="345206" y="335578"/>
                  </a:lnTo>
                  <a:lnTo>
                    <a:pt x="345308" y="335914"/>
                  </a:lnTo>
                  <a:lnTo>
                    <a:pt x="345463" y="336201"/>
                  </a:lnTo>
                  <a:lnTo>
                    <a:pt x="345750" y="336514"/>
                  </a:lnTo>
                  <a:lnTo>
                    <a:pt x="346242" y="336901"/>
                  </a:lnTo>
                  <a:lnTo>
                    <a:pt x="346397" y="337165"/>
                  </a:lnTo>
                  <a:lnTo>
                    <a:pt x="346605" y="337396"/>
                  </a:lnTo>
                  <a:lnTo>
                    <a:pt x="346737" y="337656"/>
                  </a:lnTo>
                  <a:lnTo>
                    <a:pt x="346839" y="337942"/>
                  </a:lnTo>
                  <a:lnTo>
                    <a:pt x="346997" y="338256"/>
                  </a:lnTo>
                  <a:lnTo>
                    <a:pt x="347410" y="338829"/>
                  </a:lnTo>
                  <a:lnTo>
                    <a:pt x="347644" y="339061"/>
                  </a:lnTo>
                  <a:lnTo>
                    <a:pt x="347905" y="339292"/>
                  </a:lnTo>
                  <a:lnTo>
                    <a:pt x="348528" y="339711"/>
                  </a:lnTo>
                  <a:lnTo>
                    <a:pt x="348812" y="339865"/>
                  </a:lnTo>
                  <a:lnTo>
                    <a:pt x="349148" y="339993"/>
                  </a:lnTo>
                  <a:lnTo>
                    <a:pt x="349435" y="340074"/>
                  </a:lnTo>
                  <a:lnTo>
                    <a:pt x="350028" y="340229"/>
                  </a:lnTo>
                  <a:lnTo>
                    <a:pt x="350369" y="340329"/>
                  </a:lnTo>
                  <a:lnTo>
                    <a:pt x="350678" y="340384"/>
                  </a:lnTo>
                  <a:lnTo>
                    <a:pt x="351483" y="340484"/>
                  </a:lnTo>
                  <a:lnTo>
                    <a:pt x="352515" y="340484"/>
                  </a:lnTo>
                  <a:lnTo>
                    <a:pt x="352700" y="340484"/>
                  </a:lnTo>
                  <a:lnTo>
                    <a:pt x="353010" y="340406"/>
                  </a:lnTo>
                  <a:lnTo>
                    <a:pt x="353581" y="340143"/>
                  </a:lnTo>
                  <a:lnTo>
                    <a:pt x="353917" y="339961"/>
                  </a:lnTo>
                  <a:lnTo>
                    <a:pt x="354329" y="339779"/>
                  </a:lnTo>
                  <a:lnTo>
                    <a:pt x="354718" y="339620"/>
                  </a:lnTo>
                  <a:lnTo>
                    <a:pt x="355002" y="339465"/>
                  </a:lnTo>
                  <a:lnTo>
                    <a:pt x="355316" y="339333"/>
                  </a:lnTo>
                  <a:lnTo>
                    <a:pt x="356480" y="338524"/>
                  </a:lnTo>
                  <a:lnTo>
                    <a:pt x="356789" y="338342"/>
                  </a:lnTo>
                  <a:lnTo>
                    <a:pt x="357073" y="338265"/>
                  </a:lnTo>
                  <a:lnTo>
                    <a:pt x="357334" y="338133"/>
                  </a:lnTo>
                  <a:lnTo>
                    <a:pt x="357617" y="338001"/>
                  </a:lnTo>
                  <a:lnTo>
                    <a:pt x="357851" y="337819"/>
                  </a:lnTo>
                  <a:lnTo>
                    <a:pt x="358150" y="337487"/>
                  </a:lnTo>
                  <a:lnTo>
                    <a:pt x="358290" y="337246"/>
                  </a:lnTo>
                  <a:lnTo>
                    <a:pt x="358498" y="336933"/>
                  </a:lnTo>
                  <a:lnTo>
                    <a:pt x="358679" y="336569"/>
                  </a:lnTo>
                  <a:lnTo>
                    <a:pt x="358883" y="336128"/>
                  </a:lnTo>
                  <a:lnTo>
                    <a:pt x="359038" y="335864"/>
                  </a:lnTo>
                  <a:lnTo>
                    <a:pt x="359246" y="335555"/>
                  </a:lnTo>
                  <a:lnTo>
                    <a:pt x="359454" y="335268"/>
                  </a:lnTo>
                  <a:lnTo>
                    <a:pt x="359711" y="334977"/>
                  </a:lnTo>
                  <a:lnTo>
                    <a:pt x="359971" y="334718"/>
                  </a:lnTo>
                  <a:lnTo>
                    <a:pt x="360176" y="334509"/>
                  </a:lnTo>
                  <a:lnTo>
                    <a:pt x="360618" y="334013"/>
                  </a:lnTo>
                  <a:lnTo>
                    <a:pt x="360822" y="333727"/>
                  </a:lnTo>
                  <a:lnTo>
                    <a:pt x="361185" y="333154"/>
                  </a:lnTo>
                  <a:lnTo>
                    <a:pt x="361313" y="332895"/>
                  </a:lnTo>
                  <a:lnTo>
                    <a:pt x="361340" y="332554"/>
                  </a:lnTo>
                  <a:lnTo>
                    <a:pt x="361389" y="332218"/>
                  </a:lnTo>
                  <a:lnTo>
                    <a:pt x="361389" y="331881"/>
                  </a:lnTo>
                  <a:lnTo>
                    <a:pt x="361340" y="331513"/>
                  </a:lnTo>
                  <a:lnTo>
                    <a:pt x="361468" y="331204"/>
                  </a:lnTo>
                  <a:lnTo>
                    <a:pt x="361646" y="330967"/>
                  </a:lnTo>
                  <a:lnTo>
                    <a:pt x="361982" y="330162"/>
                  </a:lnTo>
                  <a:lnTo>
                    <a:pt x="362190" y="329899"/>
                  </a:lnTo>
                  <a:lnTo>
                    <a:pt x="362318" y="329639"/>
                  </a:lnTo>
                  <a:lnTo>
                    <a:pt x="362606" y="329380"/>
                  </a:lnTo>
                  <a:lnTo>
                    <a:pt x="362810" y="329171"/>
                  </a:lnTo>
                  <a:lnTo>
                    <a:pt x="362991" y="328935"/>
                  </a:lnTo>
                  <a:lnTo>
                    <a:pt x="363225" y="328676"/>
                  </a:lnTo>
                  <a:lnTo>
                    <a:pt x="363872" y="328021"/>
                  </a:lnTo>
                  <a:lnTo>
                    <a:pt x="364080" y="327734"/>
                  </a:lnTo>
                  <a:lnTo>
                    <a:pt x="364261" y="327502"/>
                  </a:lnTo>
                  <a:lnTo>
                    <a:pt x="364336" y="327111"/>
                  </a:lnTo>
                  <a:lnTo>
                    <a:pt x="364439" y="326825"/>
                  </a:lnTo>
                  <a:lnTo>
                    <a:pt x="364620" y="326539"/>
                  </a:lnTo>
                  <a:lnTo>
                    <a:pt x="364775" y="326275"/>
                  </a:lnTo>
                  <a:lnTo>
                    <a:pt x="364983" y="326016"/>
                  </a:lnTo>
                  <a:lnTo>
                    <a:pt x="365190" y="325807"/>
                  </a:lnTo>
                  <a:lnTo>
                    <a:pt x="365474" y="325597"/>
                  </a:lnTo>
                  <a:lnTo>
                    <a:pt x="365735" y="325470"/>
                  </a:lnTo>
                  <a:lnTo>
                    <a:pt x="366067" y="325234"/>
                  </a:lnTo>
                  <a:lnTo>
                    <a:pt x="366328" y="324975"/>
                  </a:lnTo>
                  <a:lnTo>
                    <a:pt x="366691" y="324788"/>
                  </a:lnTo>
                  <a:lnTo>
                    <a:pt x="366974" y="324661"/>
                  </a:lnTo>
                  <a:lnTo>
                    <a:pt x="367284" y="324556"/>
                  </a:lnTo>
                  <a:lnTo>
                    <a:pt x="367571" y="324502"/>
                  </a:lnTo>
                  <a:lnTo>
                    <a:pt x="367855" y="324424"/>
                  </a:lnTo>
                  <a:lnTo>
                    <a:pt x="368218" y="324370"/>
                  </a:lnTo>
                  <a:lnTo>
                    <a:pt x="368633" y="324370"/>
                  </a:lnTo>
                  <a:lnTo>
                    <a:pt x="368917" y="324342"/>
                  </a:lnTo>
                  <a:lnTo>
                    <a:pt x="369359" y="324161"/>
                  </a:lnTo>
                  <a:lnTo>
                    <a:pt x="369616" y="323979"/>
                  </a:lnTo>
                  <a:lnTo>
                    <a:pt x="369873" y="323770"/>
                  </a:lnTo>
                  <a:lnTo>
                    <a:pt x="370213" y="323588"/>
                  </a:lnTo>
                  <a:lnTo>
                    <a:pt x="370599" y="323483"/>
                  </a:lnTo>
                  <a:lnTo>
                    <a:pt x="370961" y="323429"/>
                  </a:lnTo>
                  <a:lnTo>
                    <a:pt x="373656" y="323424"/>
                  </a:lnTo>
                  <a:lnTo>
                    <a:pt x="374306" y="323370"/>
                  </a:lnTo>
                  <a:lnTo>
                    <a:pt x="374771" y="323629"/>
                  </a:lnTo>
                  <a:lnTo>
                    <a:pt x="375160" y="323942"/>
                  </a:lnTo>
                  <a:lnTo>
                    <a:pt x="375470" y="324174"/>
                  </a:lnTo>
                  <a:lnTo>
                    <a:pt x="376120" y="324615"/>
                  </a:lnTo>
                  <a:lnTo>
                    <a:pt x="376456" y="324797"/>
                  </a:lnTo>
                  <a:lnTo>
                    <a:pt x="376717" y="324956"/>
                  </a:lnTo>
                  <a:lnTo>
                    <a:pt x="376951" y="325161"/>
                  </a:lnTo>
                  <a:lnTo>
                    <a:pt x="377261" y="325320"/>
                  </a:lnTo>
                  <a:lnTo>
                    <a:pt x="377651" y="325420"/>
                  </a:lnTo>
                  <a:lnTo>
                    <a:pt x="378013" y="325497"/>
                  </a:lnTo>
                  <a:lnTo>
                    <a:pt x="378350" y="325579"/>
                  </a:lnTo>
                  <a:lnTo>
                    <a:pt x="378660" y="325679"/>
                  </a:lnTo>
                  <a:lnTo>
                    <a:pt x="378973" y="325757"/>
                  </a:lnTo>
                  <a:lnTo>
                    <a:pt x="379722" y="325993"/>
                  </a:lnTo>
                  <a:lnTo>
                    <a:pt x="380062" y="326043"/>
                  </a:lnTo>
                  <a:lnTo>
                    <a:pt x="380474" y="326120"/>
                  </a:lnTo>
                  <a:lnTo>
                    <a:pt x="380836" y="326120"/>
                  </a:lnTo>
                  <a:lnTo>
                    <a:pt x="381150" y="326093"/>
                  </a:lnTo>
                  <a:lnTo>
                    <a:pt x="381509" y="325961"/>
                  </a:lnTo>
                  <a:lnTo>
                    <a:pt x="381770" y="325829"/>
                  </a:lnTo>
                  <a:lnTo>
                    <a:pt x="382080" y="325725"/>
                  </a:lnTo>
                  <a:lnTo>
                    <a:pt x="382390" y="325647"/>
                  </a:lnTo>
                  <a:lnTo>
                    <a:pt x="382726" y="325516"/>
                  </a:lnTo>
                  <a:lnTo>
                    <a:pt x="383089" y="325411"/>
                  </a:lnTo>
                  <a:lnTo>
                    <a:pt x="383505" y="325306"/>
                  </a:lnTo>
                  <a:lnTo>
                    <a:pt x="383867" y="325202"/>
                  </a:lnTo>
                  <a:lnTo>
                    <a:pt x="384257" y="325175"/>
                  </a:lnTo>
                  <a:lnTo>
                    <a:pt x="384646" y="325175"/>
                  </a:lnTo>
                  <a:lnTo>
                    <a:pt x="384982" y="325147"/>
                  </a:lnTo>
                  <a:lnTo>
                    <a:pt x="385292" y="325097"/>
                  </a:lnTo>
                  <a:lnTo>
                    <a:pt x="385576" y="324993"/>
                  </a:lnTo>
                  <a:lnTo>
                    <a:pt x="385965" y="324888"/>
                  </a:lnTo>
                  <a:lnTo>
                    <a:pt x="386301" y="324756"/>
                  </a:lnTo>
                  <a:lnTo>
                    <a:pt x="386637" y="324652"/>
                  </a:lnTo>
                  <a:lnTo>
                    <a:pt x="386925" y="324547"/>
                  </a:lnTo>
                  <a:lnTo>
                    <a:pt x="387208" y="324415"/>
                  </a:lnTo>
                  <a:lnTo>
                    <a:pt x="387647" y="324261"/>
                  </a:lnTo>
                  <a:lnTo>
                    <a:pt x="387960" y="324074"/>
                  </a:lnTo>
                  <a:lnTo>
                    <a:pt x="388244" y="323997"/>
                  </a:lnTo>
                  <a:lnTo>
                    <a:pt x="388554" y="323842"/>
                  </a:lnTo>
                  <a:lnTo>
                    <a:pt x="388837" y="323738"/>
                  </a:lnTo>
                  <a:lnTo>
                    <a:pt x="389151" y="323579"/>
                  </a:lnTo>
                  <a:lnTo>
                    <a:pt x="389536" y="323451"/>
                  </a:lnTo>
                  <a:lnTo>
                    <a:pt x="390133" y="323342"/>
                  </a:lnTo>
                  <a:lnTo>
                    <a:pt x="390470" y="323292"/>
                  </a:lnTo>
                  <a:lnTo>
                    <a:pt x="390859" y="323292"/>
                  </a:lnTo>
                  <a:lnTo>
                    <a:pt x="391248" y="323265"/>
                  </a:lnTo>
                  <a:lnTo>
                    <a:pt x="391558" y="323238"/>
                  </a:lnTo>
                  <a:lnTo>
                    <a:pt x="391872" y="323238"/>
                  </a:lnTo>
                  <a:lnTo>
                    <a:pt x="392389" y="323288"/>
                  </a:lnTo>
                  <a:lnTo>
                    <a:pt x="392748" y="323338"/>
                  </a:lnTo>
                  <a:lnTo>
                    <a:pt x="393089" y="323442"/>
                  </a:lnTo>
                  <a:lnTo>
                    <a:pt x="393451" y="323597"/>
                  </a:lnTo>
                  <a:lnTo>
                    <a:pt x="393788" y="323729"/>
                  </a:lnTo>
                  <a:lnTo>
                    <a:pt x="394177" y="323833"/>
                  </a:lnTo>
                  <a:lnTo>
                    <a:pt x="394460" y="323933"/>
                  </a:lnTo>
                  <a:lnTo>
                    <a:pt x="394748" y="324065"/>
                  </a:lnTo>
                  <a:lnTo>
                    <a:pt x="395031" y="324142"/>
                  </a:lnTo>
                  <a:lnTo>
                    <a:pt x="395367" y="324270"/>
                  </a:lnTo>
                  <a:lnTo>
                    <a:pt x="395730" y="324324"/>
                  </a:lnTo>
                  <a:lnTo>
                    <a:pt x="395895" y="324658"/>
                  </a:lnTo>
                  <a:lnTo>
                    <a:pt x="395768" y="325095"/>
                  </a:lnTo>
                  <a:lnTo>
                    <a:pt x="397881" y="327027"/>
                  </a:lnTo>
                  <a:lnTo>
                    <a:pt x="399472" y="328232"/>
                  </a:lnTo>
                  <a:lnTo>
                    <a:pt x="400243" y="328514"/>
                  </a:lnTo>
                  <a:lnTo>
                    <a:pt x="401996" y="328618"/>
                  </a:lnTo>
                  <a:lnTo>
                    <a:pt x="403406" y="327913"/>
                  </a:lnTo>
                  <a:lnTo>
                    <a:pt x="404441" y="327159"/>
                  </a:lnTo>
                  <a:lnTo>
                    <a:pt x="405983" y="326818"/>
                  </a:lnTo>
                  <a:lnTo>
                    <a:pt x="407385" y="327109"/>
                  </a:lnTo>
                  <a:lnTo>
                    <a:pt x="408765" y="327550"/>
                  </a:lnTo>
                  <a:lnTo>
                    <a:pt x="407026" y="330682"/>
                  </a:lnTo>
                  <a:lnTo>
                    <a:pt x="403368" y="333615"/>
                  </a:lnTo>
                  <a:lnTo>
                    <a:pt x="400016" y="337280"/>
                  </a:lnTo>
                  <a:lnTo>
                    <a:pt x="390569" y="355236"/>
                  </a:lnTo>
                  <a:lnTo>
                    <a:pt x="384167" y="368064"/>
                  </a:lnTo>
                  <a:lnTo>
                    <a:pt x="379598" y="379791"/>
                  </a:lnTo>
                  <a:lnTo>
                    <a:pt x="375022" y="391156"/>
                  </a:lnTo>
                  <a:lnTo>
                    <a:pt x="371277" y="399619"/>
                  </a:lnTo>
                  <a:lnTo>
                    <a:pt x="366874" y="406586"/>
                  </a:lnTo>
                  <a:lnTo>
                    <a:pt x="356913" y="419961"/>
                  </a:lnTo>
                  <a:lnTo>
                    <a:pt x="352998" y="425605"/>
                  </a:lnTo>
                  <a:lnTo>
                    <a:pt x="352280" y="426646"/>
                  </a:lnTo>
                  <a:lnTo>
                    <a:pt x="346022" y="439463"/>
                  </a:lnTo>
                  <a:lnTo>
                    <a:pt x="340693" y="448100"/>
                  </a:lnTo>
                  <a:lnTo>
                    <a:pt x="333279" y="459525"/>
                  </a:lnTo>
                  <a:lnTo>
                    <a:pt x="320536" y="483491"/>
                  </a:lnTo>
                  <a:lnTo>
                    <a:pt x="312891" y="491015"/>
                  </a:lnTo>
                  <a:lnTo>
                    <a:pt x="302699" y="503001"/>
                  </a:lnTo>
                  <a:lnTo>
                    <a:pt x="290881" y="513868"/>
                  </a:lnTo>
                  <a:lnTo>
                    <a:pt x="280685" y="522230"/>
                  </a:lnTo>
                  <a:lnTo>
                    <a:pt x="270259" y="526133"/>
                  </a:lnTo>
                  <a:lnTo>
                    <a:pt x="255430" y="532821"/>
                  </a:lnTo>
                  <a:lnTo>
                    <a:pt x="245468" y="537839"/>
                  </a:lnTo>
                  <a:lnTo>
                    <a:pt x="236032" y="543935"/>
                  </a:lnTo>
                  <a:lnTo>
                    <a:pt x="225367" y="557064"/>
                  </a:lnTo>
                  <a:lnTo>
                    <a:pt x="218795" y="567210"/>
                  </a:lnTo>
                  <a:lnTo>
                    <a:pt x="213089" y="578698"/>
                  </a:lnTo>
                  <a:lnTo>
                    <a:pt x="209866" y="589590"/>
                  </a:lnTo>
                  <a:lnTo>
                    <a:pt x="207632" y="599886"/>
                  </a:lnTo>
                  <a:lnTo>
                    <a:pt x="205524" y="609137"/>
                  </a:lnTo>
                  <a:lnTo>
                    <a:pt x="202920" y="616599"/>
                  </a:lnTo>
                  <a:lnTo>
                    <a:pt x="200936" y="623911"/>
                  </a:lnTo>
                  <a:lnTo>
                    <a:pt x="200936" y="629731"/>
                  </a:lnTo>
                  <a:lnTo>
                    <a:pt x="201681" y="633162"/>
                  </a:lnTo>
                  <a:lnTo>
                    <a:pt x="204160" y="640770"/>
                  </a:lnTo>
                  <a:lnTo>
                    <a:pt x="206144" y="646595"/>
                  </a:lnTo>
                  <a:lnTo>
                    <a:pt x="209496" y="653903"/>
                  </a:lnTo>
                  <a:lnTo>
                    <a:pt x="212720" y="660920"/>
                  </a:lnTo>
                  <a:lnTo>
                    <a:pt x="215694" y="668083"/>
                  </a:lnTo>
                  <a:lnTo>
                    <a:pt x="218547" y="671814"/>
                  </a:lnTo>
                  <a:lnTo>
                    <a:pt x="222145" y="675691"/>
                  </a:lnTo>
                  <a:lnTo>
                    <a:pt x="226238" y="678231"/>
                  </a:lnTo>
                  <a:lnTo>
                    <a:pt x="230701" y="679573"/>
                  </a:lnTo>
                  <a:lnTo>
                    <a:pt x="236033" y="680169"/>
                  </a:lnTo>
                  <a:lnTo>
                    <a:pt x="242480" y="680142"/>
                  </a:lnTo>
                  <a:lnTo>
                    <a:pt x="247692" y="679573"/>
                  </a:lnTo>
                  <a:lnTo>
                    <a:pt x="257366" y="680019"/>
                  </a:lnTo>
                  <a:lnTo>
                    <a:pt x="265677" y="679723"/>
                  </a:lnTo>
                  <a:lnTo>
                    <a:pt x="273032" y="679568"/>
                  </a:lnTo>
                  <a:lnTo>
                    <a:pt x="276341" y="678976"/>
                  </a:lnTo>
                  <a:lnTo>
                    <a:pt x="280434" y="679272"/>
                  </a:lnTo>
                  <a:lnTo>
                    <a:pt x="282789" y="679868"/>
                  </a:lnTo>
                  <a:lnTo>
                    <a:pt x="285392" y="680619"/>
                  </a:lnTo>
                  <a:lnTo>
                    <a:pt x="287875" y="682558"/>
                  </a:lnTo>
                  <a:lnTo>
                    <a:pt x="288442" y="682867"/>
                  </a:lnTo>
                  <a:lnTo>
                    <a:pt x="288216" y="683113"/>
                  </a:lnTo>
                  <a:lnTo>
                    <a:pt x="287909" y="683436"/>
                  </a:lnTo>
                  <a:lnTo>
                    <a:pt x="285993" y="684706"/>
                  </a:lnTo>
                  <a:lnTo>
                    <a:pt x="287116" y="686775"/>
                  </a:lnTo>
                  <a:lnTo>
                    <a:pt x="287955" y="688579"/>
                  </a:lnTo>
                  <a:lnTo>
                    <a:pt x="289622" y="691997"/>
                  </a:lnTo>
                  <a:lnTo>
                    <a:pt x="290948" y="694650"/>
                  </a:lnTo>
                  <a:lnTo>
                    <a:pt x="292264" y="696899"/>
                  </a:lnTo>
                  <a:lnTo>
                    <a:pt x="293034" y="698878"/>
                  </a:lnTo>
                  <a:lnTo>
                    <a:pt x="293734" y="700084"/>
                  </a:lnTo>
                  <a:lnTo>
                    <a:pt x="294474" y="700881"/>
                  </a:lnTo>
                  <a:lnTo>
                    <a:pt x="294471" y="701049"/>
                  </a:lnTo>
                  <a:lnTo>
                    <a:pt x="294637" y="701600"/>
                  </a:lnTo>
                  <a:lnTo>
                    <a:pt x="294856" y="702283"/>
                  </a:lnTo>
                  <a:lnTo>
                    <a:pt x="295098" y="702965"/>
                  </a:lnTo>
                  <a:lnTo>
                    <a:pt x="295317" y="703625"/>
                  </a:lnTo>
                  <a:lnTo>
                    <a:pt x="295423" y="704513"/>
                  </a:lnTo>
                  <a:lnTo>
                    <a:pt x="295725" y="706033"/>
                  </a:lnTo>
                  <a:lnTo>
                    <a:pt x="295854" y="707157"/>
                  </a:lnTo>
                  <a:lnTo>
                    <a:pt x="295907" y="709269"/>
                  </a:lnTo>
                  <a:lnTo>
                    <a:pt x="296043" y="710029"/>
                  </a:lnTo>
                  <a:lnTo>
                    <a:pt x="296254" y="710921"/>
                  </a:lnTo>
                  <a:lnTo>
                    <a:pt x="296364" y="711808"/>
                  </a:lnTo>
                  <a:lnTo>
                    <a:pt x="296394" y="712646"/>
                  </a:lnTo>
                  <a:lnTo>
                    <a:pt x="296341" y="713793"/>
                  </a:lnTo>
                  <a:lnTo>
                    <a:pt x="296379" y="714444"/>
                  </a:lnTo>
                  <a:lnTo>
                    <a:pt x="296334" y="715226"/>
                  </a:lnTo>
                  <a:lnTo>
                    <a:pt x="296254" y="716369"/>
                  </a:lnTo>
                  <a:lnTo>
                    <a:pt x="296330" y="717466"/>
                  </a:lnTo>
                  <a:lnTo>
                    <a:pt x="296284" y="718326"/>
                  </a:lnTo>
                  <a:lnTo>
                    <a:pt x="296148" y="719678"/>
                  </a:lnTo>
                  <a:lnTo>
                    <a:pt x="296073" y="720697"/>
                  </a:lnTo>
                  <a:lnTo>
                    <a:pt x="296046" y="721712"/>
                  </a:lnTo>
                  <a:lnTo>
                    <a:pt x="296005" y="722413"/>
                  </a:lnTo>
                  <a:lnTo>
                    <a:pt x="295823" y="723351"/>
                  </a:lnTo>
                  <a:lnTo>
                    <a:pt x="295616" y="724570"/>
                  </a:lnTo>
                  <a:lnTo>
                    <a:pt x="295612" y="725717"/>
                  </a:lnTo>
                  <a:lnTo>
                    <a:pt x="295434" y="726573"/>
                  </a:lnTo>
                  <a:lnTo>
                    <a:pt x="295336" y="727483"/>
                  </a:lnTo>
                  <a:lnTo>
                    <a:pt x="295158" y="728416"/>
                  </a:lnTo>
                  <a:lnTo>
                    <a:pt x="295079" y="729500"/>
                  </a:lnTo>
                  <a:lnTo>
                    <a:pt x="295071" y="730123"/>
                  </a:lnTo>
                  <a:lnTo>
                    <a:pt x="294845" y="731985"/>
                  </a:lnTo>
                  <a:lnTo>
                    <a:pt x="294652" y="733327"/>
                  </a:lnTo>
                  <a:lnTo>
                    <a:pt x="293907" y="736791"/>
                  </a:lnTo>
                  <a:lnTo>
                    <a:pt x="293522" y="738498"/>
                  </a:lnTo>
                  <a:lnTo>
                    <a:pt x="293102" y="739959"/>
                  </a:lnTo>
                  <a:lnTo>
                    <a:pt x="292891" y="740947"/>
                  </a:lnTo>
                  <a:lnTo>
                    <a:pt x="292804" y="741334"/>
                  </a:lnTo>
                  <a:lnTo>
                    <a:pt x="292592" y="741752"/>
                  </a:lnTo>
                  <a:lnTo>
                    <a:pt x="292445" y="742590"/>
                  </a:lnTo>
                  <a:lnTo>
                    <a:pt x="292143" y="744024"/>
                  </a:lnTo>
                  <a:lnTo>
                    <a:pt x="291935" y="745157"/>
                  </a:lnTo>
                  <a:lnTo>
                    <a:pt x="291666" y="746295"/>
                  </a:lnTo>
                  <a:lnTo>
                    <a:pt x="291307" y="747401"/>
                  </a:lnTo>
                  <a:lnTo>
                    <a:pt x="290948" y="748625"/>
                  </a:lnTo>
                  <a:lnTo>
                    <a:pt x="290797" y="749313"/>
                  </a:lnTo>
                  <a:lnTo>
                    <a:pt x="290364" y="750243"/>
                  </a:lnTo>
                  <a:lnTo>
                    <a:pt x="288730" y="751334"/>
                  </a:lnTo>
                  <a:lnTo>
                    <a:pt x="286874" y="752799"/>
                  </a:lnTo>
                  <a:lnTo>
                    <a:pt x="283787" y="755325"/>
                  </a:lnTo>
                  <a:lnTo>
                    <a:pt x="281051" y="757306"/>
                  </a:lnTo>
                  <a:lnTo>
                    <a:pt x="274652" y="764648"/>
                  </a:lnTo>
                  <a:lnTo>
                    <a:pt x="273427" y="767533"/>
                  </a:lnTo>
                  <a:lnTo>
                    <a:pt x="271395" y="768722"/>
                  </a:lnTo>
                  <a:lnTo>
                    <a:pt x="267312" y="770589"/>
                  </a:lnTo>
                  <a:lnTo>
                    <a:pt x="264971" y="773103"/>
                  </a:lnTo>
                  <a:lnTo>
                    <a:pt x="262314" y="774539"/>
                  </a:lnTo>
                  <a:lnTo>
                    <a:pt x="260250" y="775431"/>
                  </a:lnTo>
                  <a:lnTo>
                    <a:pt x="257804" y="777498"/>
                  </a:lnTo>
                  <a:lnTo>
                    <a:pt x="251283" y="781103"/>
                  </a:lnTo>
                  <a:lnTo>
                    <a:pt x="244345" y="785929"/>
                  </a:lnTo>
                  <a:lnTo>
                    <a:pt x="241702" y="787365"/>
                  </a:lnTo>
                  <a:lnTo>
                    <a:pt x="240496" y="788327"/>
                  </a:lnTo>
                  <a:lnTo>
                    <a:pt x="237752" y="790697"/>
                  </a:lnTo>
                  <a:lnTo>
                    <a:pt x="236101" y="792392"/>
                  </a:lnTo>
                  <a:lnTo>
                    <a:pt x="233946" y="794030"/>
                  </a:lnTo>
                  <a:lnTo>
                    <a:pt x="229134" y="798037"/>
                  </a:lnTo>
                  <a:lnTo>
                    <a:pt x="232739" y="802372"/>
                  </a:lnTo>
                  <a:lnTo>
                    <a:pt x="223191" y="808688"/>
                  </a:lnTo>
                  <a:lnTo>
                    <a:pt x="202503" y="823804"/>
                  </a:lnTo>
                  <a:lnTo>
                    <a:pt x="170750" y="844236"/>
                  </a:lnTo>
                  <a:lnTo>
                    <a:pt x="163405" y="849378"/>
                  </a:lnTo>
                  <a:lnTo>
                    <a:pt x="139462" y="864656"/>
                  </a:lnTo>
                  <a:lnTo>
                    <a:pt x="126976" y="872148"/>
                  </a:lnTo>
                  <a:lnTo>
                    <a:pt x="114196" y="881403"/>
                  </a:lnTo>
                  <a:lnTo>
                    <a:pt x="97304" y="893303"/>
                  </a:lnTo>
                  <a:lnTo>
                    <a:pt x="85699" y="898886"/>
                  </a:lnTo>
                  <a:lnTo>
                    <a:pt x="86486" y="900627"/>
                  </a:lnTo>
                  <a:lnTo>
                    <a:pt x="88554" y="904115"/>
                  </a:lnTo>
                  <a:lnTo>
                    <a:pt x="90390" y="906305"/>
                  </a:lnTo>
                  <a:lnTo>
                    <a:pt x="92998" y="908528"/>
                  </a:lnTo>
                  <a:lnTo>
                    <a:pt x="94767" y="910836"/>
                  </a:lnTo>
                  <a:lnTo>
                    <a:pt x="96475" y="912257"/>
                  </a:lnTo>
                  <a:lnTo>
                    <a:pt x="97824" y="913528"/>
                  </a:lnTo>
                  <a:lnTo>
                    <a:pt x="99120" y="914680"/>
                  </a:lnTo>
                  <a:lnTo>
                    <a:pt x="100927" y="915959"/>
                  </a:lnTo>
                  <a:lnTo>
                    <a:pt x="103485" y="917972"/>
                  </a:lnTo>
                  <a:lnTo>
                    <a:pt x="104135" y="918801"/>
                  </a:lnTo>
                  <a:lnTo>
                    <a:pt x="105073" y="920208"/>
                  </a:lnTo>
                  <a:lnTo>
                    <a:pt x="105961" y="921469"/>
                  </a:lnTo>
                  <a:lnTo>
                    <a:pt x="106747" y="922567"/>
                  </a:lnTo>
                  <a:lnTo>
                    <a:pt x="107385" y="923805"/>
                  </a:lnTo>
                  <a:lnTo>
                    <a:pt x="107877" y="924689"/>
                  </a:lnTo>
                  <a:lnTo>
                    <a:pt x="108825" y="925645"/>
                  </a:lnTo>
                  <a:lnTo>
                    <a:pt x="109672" y="926373"/>
                  </a:lnTo>
                  <a:lnTo>
                    <a:pt x="110783" y="926970"/>
                  </a:lnTo>
                  <a:lnTo>
                    <a:pt x="112049" y="927248"/>
                  </a:lnTo>
                  <a:lnTo>
                    <a:pt x="113281" y="927239"/>
                  </a:lnTo>
                  <a:lnTo>
                    <a:pt x="114660" y="927116"/>
                  </a:lnTo>
                  <a:lnTo>
                    <a:pt x="116614" y="926592"/>
                  </a:lnTo>
                  <a:lnTo>
                    <a:pt x="117540" y="926210"/>
                  </a:lnTo>
                  <a:lnTo>
                    <a:pt x="118523" y="925718"/>
                  </a:lnTo>
                  <a:lnTo>
                    <a:pt x="119558" y="925176"/>
                  </a:lnTo>
                  <a:lnTo>
                    <a:pt x="120590" y="924793"/>
                  </a:lnTo>
                  <a:lnTo>
                    <a:pt x="121663" y="924766"/>
                  </a:lnTo>
                  <a:lnTo>
                    <a:pt x="122982" y="925048"/>
                  </a:lnTo>
                  <a:lnTo>
                    <a:pt x="123942" y="925490"/>
                  </a:lnTo>
                  <a:lnTo>
                    <a:pt x="124894" y="926278"/>
                  </a:lnTo>
                  <a:lnTo>
                    <a:pt x="126236" y="927694"/>
                  </a:lnTo>
                  <a:lnTo>
                    <a:pt x="126882" y="928737"/>
                  </a:lnTo>
                  <a:lnTo>
                    <a:pt x="126746" y="930021"/>
                  </a:lnTo>
                  <a:lnTo>
                    <a:pt x="126640" y="931246"/>
                  </a:lnTo>
                  <a:lnTo>
                    <a:pt x="126701" y="932945"/>
                  </a:lnTo>
                  <a:lnTo>
                    <a:pt x="126334" y="935294"/>
                  </a:lnTo>
                  <a:lnTo>
                    <a:pt x="126039" y="937234"/>
                  </a:lnTo>
                  <a:lnTo>
                    <a:pt x="125741" y="938769"/>
                  </a:lnTo>
                  <a:lnTo>
                    <a:pt x="125344" y="940513"/>
                  </a:lnTo>
                  <a:lnTo>
                    <a:pt x="124955" y="942030"/>
                  </a:lnTo>
                  <a:lnTo>
                    <a:pt x="124460" y="944721"/>
                  </a:lnTo>
                  <a:lnTo>
                    <a:pt x="123749" y="946943"/>
                  </a:lnTo>
                  <a:lnTo>
                    <a:pt x="122495" y="949070"/>
                  </a:lnTo>
                  <a:lnTo>
                    <a:pt x="121981" y="950942"/>
                  </a:lnTo>
                  <a:lnTo>
                    <a:pt x="121569" y="952709"/>
                  </a:lnTo>
                  <a:lnTo>
                    <a:pt x="121716" y="954307"/>
                  </a:lnTo>
                  <a:lnTo>
                    <a:pt x="122340" y="955642"/>
                  </a:lnTo>
                  <a:lnTo>
                    <a:pt x="123522" y="956512"/>
                  </a:lnTo>
                  <a:lnTo>
                    <a:pt x="125197" y="957395"/>
                  </a:lnTo>
                  <a:lnTo>
                    <a:pt x="126863" y="957800"/>
                  </a:lnTo>
                  <a:lnTo>
                    <a:pt x="129093" y="958329"/>
                  </a:lnTo>
                  <a:lnTo>
                    <a:pt x="130850" y="958939"/>
                  </a:lnTo>
                  <a:lnTo>
                    <a:pt x="132513" y="959545"/>
                  </a:lnTo>
                  <a:lnTo>
                    <a:pt x="133507" y="960688"/>
                  </a:lnTo>
                  <a:lnTo>
                    <a:pt x="133957" y="961726"/>
                  </a:lnTo>
                  <a:lnTo>
                    <a:pt x="134199" y="963143"/>
                  </a:lnTo>
                  <a:lnTo>
                    <a:pt x="134259" y="964932"/>
                  </a:lnTo>
                  <a:lnTo>
                    <a:pt x="133575" y="966235"/>
                  </a:lnTo>
                  <a:lnTo>
                    <a:pt x="132797" y="967624"/>
                  </a:lnTo>
                  <a:lnTo>
                    <a:pt x="131542" y="969095"/>
                  </a:lnTo>
                  <a:lnTo>
                    <a:pt x="130389" y="970571"/>
                  </a:lnTo>
                  <a:lnTo>
                    <a:pt x="129059" y="971472"/>
                  </a:lnTo>
                  <a:lnTo>
                    <a:pt x="128020" y="972110"/>
                  </a:lnTo>
                  <a:lnTo>
                    <a:pt x="126213" y="973185"/>
                  </a:lnTo>
                  <a:lnTo>
                    <a:pt x="124244" y="973891"/>
                  </a:lnTo>
                  <a:lnTo>
                    <a:pt x="122344" y="974870"/>
                  </a:lnTo>
                  <a:lnTo>
                    <a:pt x="120556" y="975580"/>
                  </a:lnTo>
                  <a:lnTo>
                    <a:pt x="118122" y="976086"/>
                  </a:lnTo>
                  <a:lnTo>
                    <a:pt x="116146" y="976423"/>
                  </a:lnTo>
                  <a:lnTo>
                    <a:pt x="113511" y="977571"/>
                  </a:lnTo>
                  <a:lnTo>
                    <a:pt x="111701" y="978568"/>
                  </a:lnTo>
                  <a:lnTo>
                    <a:pt x="109539" y="979638"/>
                  </a:lnTo>
                  <a:lnTo>
                    <a:pt x="107366" y="980613"/>
                  </a:lnTo>
                  <a:lnTo>
                    <a:pt x="105186" y="981970"/>
                  </a:lnTo>
                  <a:lnTo>
                    <a:pt x="103387" y="983059"/>
                  </a:lnTo>
                  <a:lnTo>
                    <a:pt x="101210" y="984220"/>
                  </a:lnTo>
                  <a:lnTo>
                    <a:pt x="98943" y="985391"/>
                  </a:lnTo>
                  <a:lnTo>
                    <a:pt x="96569" y="987021"/>
                  </a:lnTo>
                  <a:lnTo>
                    <a:pt x="94566" y="988474"/>
                  </a:lnTo>
                  <a:lnTo>
                    <a:pt x="92582" y="989836"/>
                  </a:lnTo>
                  <a:lnTo>
                    <a:pt x="90118" y="991371"/>
                  </a:lnTo>
                  <a:lnTo>
                    <a:pt x="88210" y="992828"/>
                  </a:lnTo>
                  <a:lnTo>
                    <a:pt x="85477" y="994172"/>
                  </a:lnTo>
                  <a:lnTo>
                    <a:pt x="83388" y="995424"/>
                  </a:lnTo>
                  <a:lnTo>
                    <a:pt x="81025" y="996736"/>
                  </a:lnTo>
                  <a:lnTo>
                    <a:pt x="78388" y="997806"/>
                  </a:lnTo>
                  <a:lnTo>
                    <a:pt x="76226" y="998403"/>
                  </a:lnTo>
                  <a:lnTo>
                    <a:pt x="73029" y="999364"/>
                  </a:lnTo>
                  <a:lnTo>
                    <a:pt x="71245" y="999888"/>
                  </a:lnTo>
                  <a:lnTo>
                    <a:pt x="66907" y="1001377"/>
                  </a:lnTo>
                  <a:lnTo>
                    <a:pt x="63320" y="1003349"/>
                  </a:lnTo>
                  <a:lnTo>
                    <a:pt x="60096" y="1004797"/>
                  </a:lnTo>
                  <a:lnTo>
                    <a:pt x="56272" y="1006656"/>
                  </a:lnTo>
                  <a:lnTo>
                    <a:pt x="53410" y="1007685"/>
                  </a:lnTo>
                  <a:lnTo>
                    <a:pt x="51299" y="1008396"/>
                  </a:lnTo>
                  <a:lnTo>
                    <a:pt x="49171" y="1009275"/>
                  </a:lnTo>
                  <a:lnTo>
                    <a:pt x="47451" y="1009635"/>
                  </a:lnTo>
                  <a:lnTo>
                    <a:pt x="46000" y="1010045"/>
                  </a:lnTo>
                  <a:lnTo>
                    <a:pt x="44617" y="1010341"/>
                  </a:lnTo>
                  <a:lnTo>
                    <a:pt x="42950" y="1010473"/>
                  </a:lnTo>
                  <a:lnTo>
                    <a:pt x="41450" y="1010714"/>
                  </a:lnTo>
                  <a:lnTo>
                    <a:pt x="39058" y="1010997"/>
                  </a:lnTo>
                  <a:lnTo>
                    <a:pt x="37455" y="1011065"/>
                  </a:lnTo>
                  <a:lnTo>
                    <a:pt x="34904" y="1011279"/>
                  </a:lnTo>
                  <a:lnTo>
                    <a:pt x="33083" y="1011288"/>
                  </a:lnTo>
                  <a:lnTo>
                    <a:pt x="32017" y="1011488"/>
                  </a:lnTo>
                  <a:lnTo>
                    <a:pt x="30585" y="1011570"/>
                  </a:lnTo>
                  <a:lnTo>
                    <a:pt x="29642" y="1011640"/>
                  </a:lnTo>
                  <a:lnTo>
                    <a:pt x="29311" y="1011648"/>
                  </a:lnTo>
                  <a:lnTo>
                    <a:pt x="28472" y="1011612"/>
                  </a:lnTo>
                  <a:lnTo>
                    <a:pt x="27240" y="1011675"/>
                  </a:lnTo>
                  <a:lnTo>
                    <a:pt x="26488" y="1011775"/>
                  </a:lnTo>
                  <a:lnTo>
                    <a:pt x="25607" y="1011876"/>
                  </a:lnTo>
                  <a:lnTo>
                    <a:pt x="24712" y="1012062"/>
                  </a:lnTo>
                  <a:lnTo>
                    <a:pt x="24013" y="1012163"/>
                  </a:lnTo>
                  <a:lnTo>
                    <a:pt x="23314" y="1012372"/>
                  </a:lnTo>
                  <a:lnTo>
                    <a:pt x="22747" y="1012554"/>
                  </a:lnTo>
                  <a:lnTo>
                    <a:pt x="22376" y="1012718"/>
                  </a:lnTo>
                  <a:lnTo>
                    <a:pt x="21908" y="1012969"/>
                  </a:lnTo>
                  <a:lnTo>
                    <a:pt x="21617" y="1013228"/>
                  </a:lnTo>
                  <a:lnTo>
                    <a:pt x="21174" y="1013547"/>
                  </a:lnTo>
                  <a:lnTo>
                    <a:pt x="20774" y="1013852"/>
                  </a:lnTo>
                  <a:lnTo>
                    <a:pt x="20362" y="1014158"/>
                  </a:lnTo>
                  <a:lnTo>
                    <a:pt x="20037" y="1014440"/>
                  </a:lnTo>
                  <a:lnTo>
                    <a:pt x="19546" y="1014823"/>
                  </a:lnTo>
                  <a:lnTo>
                    <a:pt x="19073" y="1015301"/>
                  </a:lnTo>
                  <a:lnTo>
                    <a:pt x="18695" y="1015738"/>
                  </a:lnTo>
                  <a:lnTo>
                    <a:pt x="18174" y="1016267"/>
                  </a:lnTo>
                  <a:lnTo>
                    <a:pt x="17807" y="1016667"/>
                  </a:lnTo>
                  <a:lnTo>
                    <a:pt x="17354" y="1017091"/>
                  </a:lnTo>
                  <a:lnTo>
                    <a:pt x="16885" y="1017433"/>
                  </a:lnTo>
                  <a:lnTo>
                    <a:pt x="16258" y="1017920"/>
                  </a:lnTo>
                  <a:lnTo>
                    <a:pt x="15683" y="1018394"/>
                  </a:lnTo>
                  <a:lnTo>
                    <a:pt x="15120" y="1018895"/>
                  </a:lnTo>
                  <a:lnTo>
                    <a:pt x="14599" y="1019368"/>
                  </a:lnTo>
                  <a:lnTo>
                    <a:pt x="14104" y="1019724"/>
                  </a:lnTo>
                  <a:lnTo>
                    <a:pt x="13703" y="1019979"/>
                  </a:lnTo>
                  <a:lnTo>
                    <a:pt x="13242" y="1020111"/>
                  </a:lnTo>
                  <a:lnTo>
                    <a:pt x="12701" y="1020229"/>
                  </a:lnTo>
                  <a:lnTo>
                    <a:pt x="11844" y="1020448"/>
                  </a:lnTo>
                  <a:lnTo>
                    <a:pt x="10498" y="1020821"/>
                  </a:lnTo>
                  <a:lnTo>
                    <a:pt x="9867" y="1020926"/>
                  </a:lnTo>
                  <a:lnTo>
                    <a:pt x="9300" y="1021031"/>
                  </a:lnTo>
                  <a:lnTo>
                    <a:pt x="8628" y="1021213"/>
                  </a:lnTo>
                  <a:lnTo>
                    <a:pt x="7902" y="1021354"/>
                  </a:lnTo>
                  <a:lnTo>
                    <a:pt x="7259" y="1021445"/>
                  </a:lnTo>
                  <a:lnTo>
                    <a:pt x="6390" y="1021619"/>
                  </a:lnTo>
                  <a:lnTo>
                    <a:pt x="5544" y="1021810"/>
                  </a:lnTo>
                  <a:lnTo>
                    <a:pt x="4690" y="1021987"/>
                  </a:lnTo>
                  <a:lnTo>
                    <a:pt x="3949" y="1022192"/>
                  </a:lnTo>
                  <a:lnTo>
                    <a:pt x="1897" y="1022971"/>
                  </a:lnTo>
                  <a:lnTo>
                    <a:pt x="1235" y="1023313"/>
                  </a:lnTo>
                  <a:lnTo>
                    <a:pt x="752" y="1023645"/>
                  </a:lnTo>
                  <a:lnTo>
                    <a:pt x="336" y="1024055"/>
                  </a:lnTo>
                  <a:lnTo>
                    <a:pt x="90" y="1024525"/>
                  </a:lnTo>
                  <a:lnTo>
                    <a:pt x="26" y="1024985"/>
                  </a:lnTo>
                  <a:lnTo>
                    <a:pt x="0" y="1025486"/>
                  </a:lnTo>
                  <a:lnTo>
                    <a:pt x="3" y="1025891"/>
                  </a:lnTo>
                  <a:lnTo>
                    <a:pt x="45" y="1026433"/>
                  </a:lnTo>
                  <a:lnTo>
                    <a:pt x="83" y="1027002"/>
                  </a:lnTo>
                  <a:lnTo>
                    <a:pt x="166" y="1027449"/>
                  </a:lnTo>
                  <a:lnTo>
                    <a:pt x="302" y="1027781"/>
                  </a:lnTo>
                  <a:lnTo>
                    <a:pt x="419" y="1028337"/>
                  </a:lnTo>
                  <a:lnTo>
                    <a:pt x="582" y="1028711"/>
                  </a:lnTo>
                  <a:lnTo>
                    <a:pt x="691" y="1029016"/>
                  </a:lnTo>
                  <a:lnTo>
                    <a:pt x="865" y="1029877"/>
                  </a:lnTo>
                  <a:lnTo>
                    <a:pt x="975" y="1030314"/>
                  </a:lnTo>
                  <a:lnTo>
                    <a:pt x="1043" y="1030674"/>
                  </a:lnTo>
                  <a:lnTo>
                    <a:pt x="1217" y="1031111"/>
                  </a:lnTo>
                  <a:lnTo>
                    <a:pt x="1481" y="1031567"/>
                  </a:lnTo>
                  <a:lnTo>
                    <a:pt x="1670" y="1031967"/>
                  </a:lnTo>
                  <a:lnTo>
                    <a:pt x="1870" y="1032327"/>
                  </a:lnTo>
                  <a:lnTo>
                    <a:pt x="2146" y="1032901"/>
                  </a:lnTo>
                  <a:lnTo>
                    <a:pt x="2649" y="1034400"/>
                  </a:lnTo>
                  <a:lnTo>
                    <a:pt x="3080" y="1035989"/>
                  </a:lnTo>
                  <a:lnTo>
                    <a:pt x="3303" y="1036655"/>
                  </a:lnTo>
                  <a:lnTo>
                    <a:pt x="3484" y="1037279"/>
                  </a:lnTo>
                  <a:lnTo>
                    <a:pt x="3624" y="1037903"/>
                  </a:lnTo>
                  <a:lnTo>
                    <a:pt x="3677" y="1038185"/>
                  </a:lnTo>
                  <a:lnTo>
                    <a:pt x="3741" y="1038563"/>
                  </a:lnTo>
                  <a:lnTo>
                    <a:pt x="3783" y="1039050"/>
                  </a:lnTo>
                  <a:lnTo>
                    <a:pt x="3805" y="1039752"/>
                  </a:lnTo>
                  <a:lnTo>
                    <a:pt x="3839" y="1040490"/>
                  </a:lnTo>
                  <a:lnTo>
                    <a:pt x="3892" y="1040923"/>
                  </a:lnTo>
                  <a:lnTo>
                    <a:pt x="3960" y="1041401"/>
                  </a:lnTo>
                  <a:lnTo>
                    <a:pt x="4145" y="1041879"/>
                  </a:lnTo>
                  <a:lnTo>
                    <a:pt x="4255" y="1042303"/>
                  </a:lnTo>
                  <a:lnTo>
                    <a:pt x="4504" y="1043392"/>
                  </a:lnTo>
                  <a:lnTo>
                    <a:pt x="4542" y="1043906"/>
                  </a:lnTo>
                  <a:lnTo>
                    <a:pt x="4595" y="1044498"/>
                  </a:lnTo>
                  <a:lnTo>
                    <a:pt x="4697" y="1045241"/>
                  </a:lnTo>
                  <a:lnTo>
                    <a:pt x="4761" y="1045806"/>
                  </a:lnTo>
                  <a:lnTo>
                    <a:pt x="4882" y="1046229"/>
                  </a:lnTo>
                  <a:lnTo>
                    <a:pt x="5003" y="1046630"/>
                  </a:lnTo>
                  <a:lnTo>
                    <a:pt x="5230" y="1046990"/>
                  </a:lnTo>
                  <a:lnTo>
                    <a:pt x="5510" y="1047368"/>
                  </a:lnTo>
                  <a:lnTo>
                    <a:pt x="5948" y="1047705"/>
                  </a:lnTo>
                  <a:lnTo>
                    <a:pt x="6333" y="1047992"/>
                  </a:lnTo>
                  <a:lnTo>
                    <a:pt x="6840" y="1048307"/>
                  </a:lnTo>
                  <a:lnTo>
                    <a:pt x="7906" y="1048635"/>
                  </a:lnTo>
                  <a:lnTo>
                    <a:pt x="8480" y="1048753"/>
                  </a:lnTo>
                  <a:lnTo>
                    <a:pt x="8937" y="1048808"/>
                  </a:lnTo>
                  <a:lnTo>
                    <a:pt x="9474" y="1048808"/>
                  </a:lnTo>
                  <a:lnTo>
                    <a:pt x="9988" y="1048739"/>
                  </a:lnTo>
                  <a:lnTo>
                    <a:pt x="10476" y="1048657"/>
                  </a:lnTo>
                  <a:lnTo>
                    <a:pt x="10967" y="1048484"/>
                  </a:lnTo>
                  <a:lnTo>
                    <a:pt x="11507" y="1048261"/>
                  </a:lnTo>
                  <a:lnTo>
                    <a:pt x="11983" y="1048051"/>
                  </a:lnTo>
                  <a:lnTo>
                    <a:pt x="12422" y="1047837"/>
                  </a:lnTo>
                  <a:lnTo>
                    <a:pt x="12781" y="1047632"/>
                  </a:lnTo>
                  <a:lnTo>
                    <a:pt x="13234" y="1047341"/>
                  </a:lnTo>
                  <a:lnTo>
                    <a:pt x="13661" y="1047077"/>
                  </a:lnTo>
                  <a:lnTo>
                    <a:pt x="14141" y="1046717"/>
                  </a:lnTo>
                  <a:lnTo>
                    <a:pt x="14542" y="1046453"/>
                  </a:lnTo>
                  <a:lnTo>
                    <a:pt x="15010" y="1046106"/>
                  </a:lnTo>
                  <a:lnTo>
                    <a:pt x="15566" y="1045710"/>
                  </a:lnTo>
                  <a:lnTo>
                    <a:pt x="16182" y="1045227"/>
                  </a:lnTo>
                  <a:lnTo>
                    <a:pt x="16757" y="1044817"/>
                  </a:lnTo>
                  <a:lnTo>
                    <a:pt x="17346" y="1044280"/>
                  </a:lnTo>
                  <a:lnTo>
                    <a:pt x="17985" y="1043924"/>
                  </a:lnTo>
                  <a:lnTo>
                    <a:pt x="18529" y="1043596"/>
                  </a:lnTo>
                  <a:lnTo>
                    <a:pt x="19009" y="1043250"/>
                  </a:lnTo>
                  <a:lnTo>
                    <a:pt x="19580" y="1042977"/>
                  </a:lnTo>
                  <a:lnTo>
                    <a:pt x="20007" y="1042763"/>
                  </a:lnTo>
                  <a:lnTo>
                    <a:pt x="20717" y="1042517"/>
                  </a:lnTo>
                  <a:lnTo>
                    <a:pt x="21670" y="1042248"/>
                  </a:lnTo>
                  <a:lnTo>
                    <a:pt x="22274" y="1042171"/>
                  </a:lnTo>
                  <a:lnTo>
                    <a:pt x="23007" y="1042216"/>
                  </a:lnTo>
                  <a:lnTo>
                    <a:pt x="23941" y="1042253"/>
                  </a:lnTo>
                  <a:lnTo>
                    <a:pt x="24697" y="1042321"/>
                  </a:lnTo>
                  <a:lnTo>
                    <a:pt x="25335" y="1042481"/>
                  </a:lnTo>
                  <a:lnTo>
                    <a:pt x="26171" y="1042713"/>
                  </a:lnTo>
                  <a:lnTo>
                    <a:pt x="27055" y="1042931"/>
                  </a:lnTo>
                  <a:lnTo>
                    <a:pt x="27848" y="1043200"/>
                  </a:lnTo>
                  <a:lnTo>
                    <a:pt x="28551" y="1043428"/>
                  </a:lnTo>
                  <a:lnTo>
                    <a:pt x="29330" y="1043856"/>
                  </a:lnTo>
                  <a:lnTo>
                    <a:pt x="29976" y="1044243"/>
                  </a:lnTo>
                  <a:lnTo>
                    <a:pt x="30486" y="1044781"/>
                  </a:lnTo>
                  <a:lnTo>
                    <a:pt x="30913" y="1045145"/>
                  </a:lnTo>
                  <a:lnTo>
                    <a:pt x="31318" y="1045669"/>
                  </a:lnTo>
                  <a:lnTo>
                    <a:pt x="31613" y="1046061"/>
                  </a:lnTo>
                  <a:lnTo>
                    <a:pt x="31926" y="1046594"/>
                  </a:lnTo>
                  <a:lnTo>
                    <a:pt x="32323" y="1047049"/>
                  </a:lnTo>
                  <a:lnTo>
                    <a:pt x="32758" y="1047441"/>
                  </a:lnTo>
                  <a:lnTo>
                    <a:pt x="33287" y="1047760"/>
                  </a:lnTo>
                  <a:lnTo>
                    <a:pt x="33782" y="1047997"/>
                  </a:lnTo>
                  <a:lnTo>
                    <a:pt x="34443" y="1048247"/>
                  </a:lnTo>
                  <a:lnTo>
                    <a:pt x="35093" y="1048539"/>
                  </a:lnTo>
                  <a:lnTo>
                    <a:pt x="35717" y="1048780"/>
                  </a:lnTo>
                  <a:lnTo>
                    <a:pt x="36314" y="1049017"/>
                  </a:lnTo>
                  <a:lnTo>
                    <a:pt x="36990" y="1049190"/>
                  </a:lnTo>
                  <a:lnTo>
                    <a:pt x="37671" y="1049236"/>
                  </a:lnTo>
                  <a:lnTo>
                    <a:pt x="38483" y="1049254"/>
                  </a:lnTo>
                  <a:lnTo>
                    <a:pt x="39194" y="1049259"/>
                  </a:lnTo>
                  <a:lnTo>
                    <a:pt x="39999" y="1049095"/>
                  </a:lnTo>
                  <a:lnTo>
                    <a:pt x="40751" y="1048753"/>
                  </a:lnTo>
                  <a:lnTo>
                    <a:pt x="41416" y="1048361"/>
                  </a:lnTo>
                  <a:lnTo>
                    <a:pt x="42005" y="1047824"/>
                  </a:lnTo>
                  <a:lnTo>
                    <a:pt x="42478" y="1047309"/>
                  </a:lnTo>
                  <a:lnTo>
                    <a:pt x="42927" y="1046671"/>
                  </a:lnTo>
                  <a:lnTo>
                    <a:pt x="43347" y="1046024"/>
                  </a:lnTo>
                  <a:lnTo>
                    <a:pt x="44137" y="1044899"/>
                  </a:lnTo>
                  <a:lnTo>
                    <a:pt x="44556" y="1044330"/>
                  </a:lnTo>
                  <a:lnTo>
                    <a:pt x="45029" y="1043733"/>
                  </a:lnTo>
                  <a:lnTo>
                    <a:pt x="45463" y="1043123"/>
                  </a:lnTo>
                  <a:lnTo>
                    <a:pt x="45921" y="1042531"/>
                  </a:lnTo>
                  <a:lnTo>
                    <a:pt x="46480" y="1041715"/>
                  </a:lnTo>
                  <a:lnTo>
                    <a:pt x="46899" y="1041251"/>
                  </a:lnTo>
                  <a:lnTo>
                    <a:pt x="47274" y="1040863"/>
                  </a:lnTo>
                  <a:lnTo>
                    <a:pt x="47663" y="1040490"/>
                  </a:lnTo>
                  <a:lnTo>
                    <a:pt x="48010" y="1040194"/>
                  </a:lnTo>
                  <a:lnTo>
                    <a:pt x="48505" y="1039825"/>
                  </a:lnTo>
                  <a:lnTo>
                    <a:pt x="49140" y="1039579"/>
                  </a:lnTo>
                  <a:lnTo>
                    <a:pt x="49930" y="1039424"/>
                  </a:lnTo>
                  <a:lnTo>
                    <a:pt x="50641" y="1039429"/>
                  </a:lnTo>
                  <a:lnTo>
                    <a:pt x="51143" y="1039638"/>
                  </a:lnTo>
                  <a:lnTo>
                    <a:pt x="51529" y="1040016"/>
                  </a:lnTo>
                  <a:lnTo>
                    <a:pt x="51688" y="1040467"/>
                  </a:lnTo>
                  <a:lnTo>
                    <a:pt x="51793" y="1041050"/>
                  </a:lnTo>
                  <a:lnTo>
                    <a:pt x="51740" y="1041642"/>
                  </a:lnTo>
                  <a:lnTo>
                    <a:pt x="51567" y="1042312"/>
                  </a:lnTo>
                  <a:lnTo>
                    <a:pt x="51476" y="1042900"/>
                  </a:lnTo>
                  <a:lnTo>
                    <a:pt x="51419" y="1043505"/>
                  </a:lnTo>
                  <a:lnTo>
                    <a:pt x="51393" y="1044111"/>
                  </a:lnTo>
                  <a:lnTo>
                    <a:pt x="51393" y="1044690"/>
                  </a:lnTo>
                  <a:lnTo>
                    <a:pt x="51347" y="1045387"/>
                  </a:lnTo>
                  <a:lnTo>
                    <a:pt x="51268" y="1046070"/>
                  </a:lnTo>
                  <a:lnTo>
                    <a:pt x="51159" y="1046753"/>
                  </a:lnTo>
                  <a:lnTo>
                    <a:pt x="51147" y="1047291"/>
                  </a:lnTo>
                  <a:lnTo>
                    <a:pt x="51117" y="1047924"/>
                  </a:lnTo>
                  <a:lnTo>
                    <a:pt x="51087" y="1048676"/>
                  </a:lnTo>
                  <a:lnTo>
                    <a:pt x="50985" y="1049728"/>
                  </a:lnTo>
                  <a:lnTo>
                    <a:pt x="50849" y="1050921"/>
                  </a:lnTo>
                  <a:lnTo>
                    <a:pt x="50792" y="1051673"/>
                  </a:lnTo>
                  <a:lnTo>
                    <a:pt x="50728" y="1052169"/>
                  </a:lnTo>
                  <a:lnTo>
                    <a:pt x="50716" y="1052643"/>
                  </a:lnTo>
                  <a:lnTo>
                    <a:pt x="50747" y="1053131"/>
                  </a:lnTo>
                  <a:lnTo>
                    <a:pt x="50800" y="1054110"/>
                  </a:lnTo>
                  <a:lnTo>
                    <a:pt x="50875" y="1054807"/>
                  </a:lnTo>
                  <a:lnTo>
                    <a:pt x="51030" y="1055522"/>
                  </a:lnTo>
                  <a:lnTo>
                    <a:pt x="51143" y="1056265"/>
                  </a:lnTo>
                  <a:lnTo>
                    <a:pt x="51257" y="1056980"/>
                  </a:lnTo>
                  <a:lnTo>
                    <a:pt x="51314" y="1057941"/>
                  </a:lnTo>
                  <a:lnTo>
                    <a:pt x="51389" y="1058643"/>
                  </a:lnTo>
                  <a:lnTo>
                    <a:pt x="51468" y="1059699"/>
                  </a:lnTo>
                  <a:lnTo>
                    <a:pt x="51574" y="1060793"/>
                  </a:lnTo>
                  <a:lnTo>
                    <a:pt x="51627" y="1061795"/>
                  </a:lnTo>
                  <a:lnTo>
                    <a:pt x="51699" y="1062615"/>
                  </a:lnTo>
                  <a:lnTo>
                    <a:pt x="51695" y="1063339"/>
                  </a:lnTo>
                  <a:lnTo>
                    <a:pt x="51601" y="1063945"/>
                  </a:lnTo>
                  <a:lnTo>
                    <a:pt x="51483" y="1064533"/>
                  </a:lnTo>
                  <a:lnTo>
                    <a:pt x="51419" y="1064979"/>
                  </a:lnTo>
                  <a:lnTo>
                    <a:pt x="51483" y="1065626"/>
                  </a:lnTo>
                  <a:lnTo>
                    <a:pt x="51639" y="1066327"/>
                  </a:lnTo>
                  <a:lnTo>
                    <a:pt x="51744" y="1066883"/>
                  </a:lnTo>
                  <a:lnTo>
                    <a:pt x="51824" y="1067375"/>
                  </a:lnTo>
                  <a:lnTo>
                    <a:pt x="51911" y="1068063"/>
                  </a:lnTo>
                  <a:lnTo>
                    <a:pt x="51975" y="1068710"/>
                  </a:lnTo>
                  <a:lnTo>
                    <a:pt x="52062" y="1069357"/>
                  </a:lnTo>
                  <a:lnTo>
                    <a:pt x="52145" y="1069858"/>
                  </a:lnTo>
                  <a:lnTo>
                    <a:pt x="52459" y="1071051"/>
                  </a:lnTo>
                  <a:lnTo>
                    <a:pt x="52648" y="1071849"/>
                  </a:lnTo>
                  <a:lnTo>
                    <a:pt x="52867" y="1072564"/>
                  </a:lnTo>
                  <a:lnTo>
                    <a:pt x="53044" y="1073265"/>
                  </a:lnTo>
                  <a:lnTo>
                    <a:pt x="53214" y="1073876"/>
                  </a:lnTo>
                  <a:lnTo>
                    <a:pt x="53411" y="1074564"/>
                  </a:lnTo>
                  <a:lnTo>
                    <a:pt x="53592" y="1075151"/>
                  </a:lnTo>
                  <a:lnTo>
                    <a:pt x="53800" y="1075762"/>
                  </a:lnTo>
                  <a:lnTo>
                    <a:pt x="54129" y="1076336"/>
                  </a:lnTo>
                  <a:lnTo>
                    <a:pt x="54549" y="1076791"/>
                  </a:lnTo>
                  <a:lnTo>
                    <a:pt x="54870" y="1077065"/>
                  </a:lnTo>
                  <a:lnTo>
                    <a:pt x="55293" y="1077457"/>
                  </a:lnTo>
                  <a:lnTo>
                    <a:pt x="55837" y="1077798"/>
                  </a:lnTo>
                  <a:lnTo>
                    <a:pt x="56366" y="1078195"/>
                  </a:lnTo>
                  <a:lnTo>
                    <a:pt x="56986" y="1078577"/>
                  </a:lnTo>
                  <a:lnTo>
                    <a:pt x="57413" y="1078759"/>
                  </a:lnTo>
                  <a:lnTo>
                    <a:pt x="57844" y="1078810"/>
                  </a:lnTo>
                  <a:lnTo>
                    <a:pt x="58343" y="1078832"/>
                  </a:lnTo>
                  <a:lnTo>
                    <a:pt x="58819" y="1078623"/>
                  </a:lnTo>
                  <a:lnTo>
                    <a:pt x="59575" y="1078272"/>
                  </a:lnTo>
                  <a:lnTo>
                    <a:pt x="60429" y="1077780"/>
                  </a:lnTo>
                  <a:lnTo>
                    <a:pt x="61185" y="1077361"/>
                  </a:lnTo>
                  <a:lnTo>
                    <a:pt x="61941" y="1076919"/>
                  </a:lnTo>
                  <a:lnTo>
                    <a:pt x="62409" y="1076664"/>
                  </a:lnTo>
                  <a:lnTo>
                    <a:pt x="63002" y="1076468"/>
                  </a:lnTo>
                  <a:lnTo>
                    <a:pt x="63581" y="1076404"/>
                  </a:lnTo>
                  <a:lnTo>
                    <a:pt x="63959" y="1076477"/>
                  </a:lnTo>
                  <a:lnTo>
                    <a:pt x="64454" y="1076673"/>
                  </a:lnTo>
                  <a:lnTo>
                    <a:pt x="64881" y="1076960"/>
                  </a:lnTo>
                  <a:lnTo>
                    <a:pt x="65289" y="1077302"/>
                  </a:lnTo>
                  <a:lnTo>
                    <a:pt x="65557" y="1077652"/>
                  </a:lnTo>
                  <a:lnTo>
                    <a:pt x="65826" y="1078067"/>
                  </a:lnTo>
                  <a:lnTo>
                    <a:pt x="66158" y="1078851"/>
                  </a:lnTo>
                  <a:lnTo>
                    <a:pt x="66321" y="1079302"/>
                  </a:lnTo>
                  <a:lnTo>
                    <a:pt x="66408" y="1080017"/>
                  </a:lnTo>
                  <a:lnTo>
                    <a:pt x="66506" y="1080873"/>
                  </a:lnTo>
                  <a:lnTo>
                    <a:pt x="66608" y="1081561"/>
                  </a:lnTo>
                  <a:lnTo>
                    <a:pt x="66717" y="1082367"/>
                  </a:lnTo>
                  <a:lnTo>
                    <a:pt x="66846" y="1083069"/>
                  </a:lnTo>
                  <a:lnTo>
                    <a:pt x="66937" y="1083679"/>
                  </a:lnTo>
                  <a:lnTo>
                    <a:pt x="67020" y="1084550"/>
                  </a:lnTo>
                  <a:lnTo>
                    <a:pt x="67175" y="1085292"/>
                  </a:lnTo>
                  <a:lnTo>
                    <a:pt x="67553" y="1086445"/>
                  </a:lnTo>
                  <a:lnTo>
                    <a:pt x="67711" y="1086964"/>
                  </a:lnTo>
                  <a:lnTo>
                    <a:pt x="68116" y="1088067"/>
                  </a:lnTo>
                  <a:lnTo>
                    <a:pt x="68369" y="1088572"/>
                  </a:lnTo>
                  <a:lnTo>
                    <a:pt x="68607" y="1088973"/>
                  </a:lnTo>
                  <a:lnTo>
                    <a:pt x="68887" y="1089392"/>
                  </a:lnTo>
                  <a:lnTo>
                    <a:pt x="69215" y="1089779"/>
                  </a:lnTo>
                  <a:lnTo>
                    <a:pt x="69552" y="1090089"/>
                  </a:lnTo>
                  <a:lnTo>
                    <a:pt x="69899" y="1090376"/>
                  </a:lnTo>
                  <a:lnTo>
                    <a:pt x="70236" y="1090545"/>
                  </a:lnTo>
                  <a:lnTo>
                    <a:pt x="70614" y="1090682"/>
                  </a:lnTo>
                  <a:lnTo>
                    <a:pt x="71071" y="1090745"/>
                  </a:lnTo>
                  <a:lnTo>
                    <a:pt x="71521" y="1090586"/>
                  </a:lnTo>
                  <a:lnTo>
                    <a:pt x="72061" y="1090454"/>
                  </a:lnTo>
                  <a:lnTo>
                    <a:pt x="72496" y="1090335"/>
                  </a:lnTo>
                  <a:lnTo>
                    <a:pt x="72972" y="1090199"/>
                  </a:lnTo>
                  <a:lnTo>
                    <a:pt x="73524" y="1090053"/>
                  </a:lnTo>
                  <a:lnTo>
                    <a:pt x="74110" y="1089857"/>
                  </a:lnTo>
                  <a:lnTo>
                    <a:pt x="74831" y="1089729"/>
                  </a:lnTo>
                  <a:lnTo>
                    <a:pt x="75542" y="1089629"/>
                  </a:lnTo>
                  <a:lnTo>
                    <a:pt x="76211" y="1089552"/>
                  </a:lnTo>
                  <a:lnTo>
                    <a:pt x="76921" y="1089492"/>
                  </a:lnTo>
                  <a:lnTo>
                    <a:pt x="77590" y="1089520"/>
                  </a:lnTo>
                  <a:lnTo>
                    <a:pt x="78112" y="1089757"/>
                  </a:lnTo>
                  <a:lnTo>
                    <a:pt x="78524" y="1090003"/>
                  </a:lnTo>
                  <a:lnTo>
                    <a:pt x="78921" y="1090353"/>
                  </a:lnTo>
                  <a:lnTo>
                    <a:pt x="79597" y="1091201"/>
                  </a:lnTo>
                  <a:lnTo>
                    <a:pt x="79835" y="1091643"/>
                  </a:lnTo>
                  <a:lnTo>
                    <a:pt x="80069" y="1092335"/>
                  </a:lnTo>
                  <a:lnTo>
                    <a:pt x="80304" y="1092996"/>
                  </a:lnTo>
                  <a:lnTo>
                    <a:pt x="80515" y="1093898"/>
                  </a:lnTo>
                  <a:lnTo>
                    <a:pt x="80632" y="1094572"/>
                  </a:lnTo>
                  <a:lnTo>
                    <a:pt x="80701" y="1095511"/>
                  </a:lnTo>
                  <a:lnTo>
                    <a:pt x="80799" y="1096422"/>
                  </a:lnTo>
                  <a:lnTo>
                    <a:pt x="80935" y="1098390"/>
                  </a:lnTo>
                  <a:lnTo>
                    <a:pt x="80916" y="1099205"/>
                  </a:lnTo>
                  <a:lnTo>
                    <a:pt x="80988" y="1099984"/>
                  </a:lnTo>
                  <a:lnTo>
                    <a:pt x="81086" y="1100882"/>
                  </a:lnTo>
                  <a:lnTo>
                    <a:pt x="81158" y="1101675"/>
                  </a:lnTo>
                  <a:lnTo>
                    <a:pt x="81309" y="1102495"/>
                  </a:lnTo>
                  <a:lnTo>
                    <a:pt x="81135" y="1103178"/>
                  </a:lnTo>
                  <a:lnTo>
                    <a:pt x="81146" y="1103861"/>
                  </a:lnTo>
                  <a:lnTo>
                    <a:pt x="81033" y="1104823"/>
                  </a:lnTo>
                  <a:lnTo>
                    <a:pt x="80908" y="1105620"/>
                  </a:lnTo>
                  <a:lnTo>
                    <a:pt x="80738" y="1106130"/>
                  </a:lnTo>
                  <a:lnTo>
                    <a:pt x="80477" y="1106545"/>
                  </a:lnTo>
                  <a:lnTo>
                    <a:pt x="80168" y="1106909"/>
                  </a:lnTo>
                  <a:lnTo>
                    <a:pt x="79794" y="1107256"/>
                  </a:lnTo>
                  <a:lnTo>
                    <a:pt x="79272" y="1107584"/>
                  </a:lnTo>
                  <a:lnTo>
                    <a:pt x="78849" y="1107866"/>
                  </a:lnTo>
                  <a:lnTo>
                    <a:pt x="78289" y="1108153"/>
                  </a:lnTo>
                  <a:lnTo>
                    <a:pt x="77560" y="1108600"/>
                  </a:lnTo>
                  <a:lnTo>
                    <a:pt x="76812" y="1109028"/>
                  </a:lnTo>
                  <a:lnTo>
                    <a:pt x="76132" y="1109579"/>
                  </a:lnTo>
                  <a:lnTo>
                    <a:pt x="75546" y="1109985"/>
                  </a:lnTo>
                  <a:lnTo>
                    <a:pt x="74979" y="1110590"/>
                  </a:lnTo>
                  <a:lnTo>
                    <a:pt x="74518" y="1111215"/>
                  </a:lnTo>
                  <a:lnTo>
                    <a:pt x="74060" y="1111793"/>
                  </a:lnTo>
                  <a:lnTo>
                    <a:pt x="73652" y="1112367"/>
                  </a:lnTo>
                  <a:lnTo>
                    <a:pt x="73403" y="1112873"/>
                  </a:lnTo>
                  <a:lnTo>
                    <a:pt x="73146" y="1113711"/>
                  </a:lnTo>
                  <a:lnTo>
                    <a:pt x="73025" y="1114486"/>
                  </a:lnTo>
                  <a:lnTo>
                    <a:pt x="72980" y="1115247"/>
                  </a:lnTo>
                  <a:lnTo>
                    <a:pt x="72900" y="1115903"/>
                  </a:lnTo>
                  <a:lnTo>
                    <a:pt x="72809" y="1116942"/>
                  </a:lnTo>
                  <a:lnTo>
                    <a:pt x="72806" y="1117575"/>
                  </a:lnTo>
                  <a:lnTo>
                    <a:pt x="72844" y="1118276"/>
                  </a:lnTo>
                  <a:lnTo>
                    <a:pt x="72704" y="1119115"/>
                  </a:lnTo>
                  <a:lnTo>
                    <a:pt x="72469" y="1120072"/>
                  </a:lnTo>
                  <a:lnTo>
                    <a:pt x="72163" y="1120882"/>
                  </a:lnTo>
                  <a:lnTo>
                    <a:pt x="72005" y="1121443"/>
                  </a:lnTo>
                  <a:lnTo>
                    <a:pt x="71559" y="1122053"/>
                  </a:lnTo>
                  <a:lnTo>
                    <a:pt x="71086" y="1122582"/>
                  </a:lnTo>
                  <a:lnTo>
                    <a:pt x="70500" y="1123028"/>
                  </a:lnTo>
                  <a:lnTo>
                    <a:pt x="69824" y="1123343"/>
                  </a:lnTo>
                  <a:lnTo>
                    <a:pt x="69299" y="1123434"/>
                  </a:lnTo>
                  <a:lnTo>
                    <a:pt x="67538" y="1123420"/>
                  </a:lnTo>
                  <a:lnTo>
                    <a:pt x="66597" y="1123315"/>
                  </a:lnTo>
                  <a:lnTo>
                    <a:pt x="65799" y="1123247"/>
                  </a:lnTo>
                  <a:lnTo>
                    <a:pt x="64998" y="1123238"/>
                  </a:lnTo>
                  <a:lnTo>
                    <a:pt x="63845" y="1123288"/>
                  </a:lnTo>
                  <a:lnTo>
                    <a:pt x="62980" y="1123284"/>
                  </a:lnTo>
                  <a:lnTo>
                    <a:pt x="62269" y="1123306"/>
                  </a:lnTo>
                  <a:lnTo>
                    <a:pt x="61668" y="1123265"/>
                  </a:lnTo>
                  <a:lnTo>
                    <a:pt x="60149" y="1123202"/>
                  </a:lnTo>
                  <a:lnTo>
                    <a:pt x="59594" y="1123279"/>
                  </a:lnTo>
                  <a:lnTo>
                    <a:pt x="59095" y="1123375"/>
                  </a:lnTo>
                  <a:lnTo>
                    <a:pt x="58498" y="1123625"/>
                  </a:lnTo>
                  <a:lnTo>
                    <a:pt x="58150" y="1123880"/>
                  </a:lnTo>
                  <a:lnTo>
                    <a:pt x="57666" y="1124341"/>
                  </a:lnTo>
                  <a:lnTo>
                    <a:pt x="57330" y="1124728"/>
                  </a:lnTo>
                  <a:lnTo>
                    <a:pt x="57001" y="1125302"/>
                  </a:lnTo>
                  <a:lnTo>
                    <a:pt x="56661" y="1125885"/>
                  </a:lnTo>
                  <a:lnTo>
                    <a:pt x="56325" y="1126746"/>
                  </a:lnTo>
                  <a:lnTo>
                    <a:pt x="56072" y="1127439"/>
                  </a:lnTo>
                  <a:lnTo>
                    <a:pt x="55875" y="1127990"/>
                  </a:lnTo>
                  <a:lnTo>
                    <a:pt x="55629" y="1128350"/>
                  </a:lnTo>
                  <a:lnTo>
                    <a:pt x="55278" y="1128819"/>
                  </a:lnTo>
                  <a:lnTo>
                    <a:pt x="55002" y="1129361"/>
                  </a:lnTo>
                  <a:lnTo>
                    <a:pt x="54431" y="1130232"/>
                  </a:lnTo>
                  <a:lnTo>
                    <a:pt x="54004" y="1130605"/>
                  </a:lnTo>
                  <a:lnTo>
                    <a:pt x="53441" y="1131038"/>
                  </a:lnTo>
                  <a:lnTo>
                    <a:pt x="52640" y="1131571"/>
                  </a:lnTo>
                  <a:lnTo>
                    <a:pt x="51673" y="1132091"/>
                  </a:lnTo>
                  <a:lnTo>
                    <a:pt x="50716" y="1132555"/>
                  </a:lnTo>
                  <a:lnTo>
                    <a:pt x="49337" y="1133262"/>
                  </a:lnTo>
                  <a:lnTo>
                    <a:pt x="48819" y="1133562"/>
                  </a:lnTo>
                  <a:lnTo>
                    <a:pt x="48116" y="1133877"/>
                  </a:lnTo>
                  <a:lnTo>
                    <a:pt x="47198" y="1134369"/>
                  </a:lnTo>
                  <a:lnTo>
                    <a:pt x="46185" y="1135029"/>
                  </a:lnTo>
                  <a:lnTo>
                    <a:pt x="45142" y="1135836"/>
                  </a:lnTo>
                  <a:lnTo>
                    <a:pt x="44341" y="1136487"/>
                  </a:lnTo>
                  <a:lnTo>
                    <a:pt x="43562" y="1137235"/>
                  </a:lnTo>
                  <a:lnTo>
                    <a:pt x="42965" y="1138073"/>
                  </a:lnTo>
                  <a:lnTo>
                    <a:pt x="42035" y="1139618"/>
                  </a:lnTo>
                  <a:lnTo>
                    <a:pt x="41782" y="1140142"/>
                  </a:lnTo>
                  <a:lnTo>
                    <a:pt x="41253" y="1141404"/>
                  </a:lnTo>
                  <a:lnTo>
                    <a:pt x="41166" y="1142447"/>
                  </a:lnTo>
                  <a:lnTo>
                    <a:pt x="41646" y="1143509"/>
                  </a:lnTo>
                  <a:lnTo>
                    <a:pt x="42697" y="1144306"/>
                  </a:lnTo>
                  <a:lnTo>
                    <a:pt x="43740" y="1144602"/>
                  </a:lnTo>
                  <a:lnTo>
                    <a:pt x="45845" y="1144493"/>
                  </a:lnTo>
                  <a:lnTo>
                    <a:pt x="47999" y="1144484"/>
                  </a:lnTo>
                  <a:lnTo>
                    <a:pt x="49118" y="1144575"/>
                  </a:lnTo>
                  <a:lnTo>
                    <a:pt x="50134" y="1144948"/>
                  </a:lnTo>
                  <a:lnTo>
                    <a:pt x="51155" y="1145454"/>
                  </a:lnTo>
                  <a:lnTo>
                    <a:pt x="52179" y="1146302"/>
                  </a:lnTo>
                  <a:lnTo>
                    <a:pt x="52769" y="1147363"/>
                  </a:lnTo>
                  <a:lnTo>
                    <a:pt x="53471" y="1149569"/>
                  </a:lnTo>
                  <a:lnTo>
                    <a:pt x="53762" y="1151733"/>
                  </a:lnTo>
                  <a:lnTo>
                    <a:pt x="53562" y="1157606"/>
                  </a:lnTo>
                  <a:lnTo>
                    <a:pt x="53037" y="1160978"/>
                  </a:lnTo>
                  <a:lnTo>
                    <a:pt x="52228" y="1164177"/>
                  </a:lnTo>
                  <a:lnTo>
                    <a:pt x="52009" y="1165248"/>
                  </a:lnTo>
                  <a:lnTo>
                    <a:pt x="51306" y="1170788"/>
                  </a:lnTo>
                  <a:lnTo>
                    <a:pt x="51249" y="1174051"/>
                  </a:lnTo>
                  <a:lnTo>
                    <a:pt x="51423" y="1175145"/>
                  </a:lnTo>
                  <a:lnTo>
                    <a:pt x="51880" y="1176261"/>
                  </a:lnTo>
                  <a:lnTo>
                    <a:pt x="52905" y="1177054"/>
                  </a:lnTo>
                  <a:lnTo>
                    <a:pt x="55062" y="1177232"/>
                  </a:lnTo>
                  <a:lnTo>
                    <a:pt x="56147" y="1176926"/>
                  </a:lnTo>
                  <a:lnTo>
                    <a:pt x="57258" y="1176416"/>
                  </a:lnTo>
                  <a:lnTo>
                    <a:pt x="58347" y="1176165"/>
                  </a:lnTo>
                  <a:lnTo>
                    <a:pt x="59408" y="1176097"/>
                  </a:lnTo>
                  <a:lnTo>
                    <a:pt x="60429" y="1176630"/>
                  </a:lnTo>
                  <a:lnTo>
                    <a:pt x="61381" y="1177787"/>
                  </a:lnTo>
                  <a:lnTo>
                    <a:pt x="61865" y="1179009"/>
                  </a:lnTo>
                  <a:lnTo>
                    <a:pt x="61778" y="1180130"/>
                  </a:lnTo>
                  <a:lnTo>
                    <a:pt x="60977" y="1182308"/>
                  </a:lnTo>
                  <a:lnTo>
                    <a:pt x="59786" y="1184468"/>
                  </a:lnTo>
                  <a:lnTo>
                    <a:pt x="59337" y="1185621"/>
                  </a:lnTo>
                  <a:lnTo>
                    <a:pt x="58653" y="1186728"/>
                  </a:lnTo>
                  <a:lnTo>
                    <a:pt x="59186" y="1187790"/>
                  </a:lnTo>
                  <a:lnTo>
                    <a:pt x="60206" y="1188273"/>
                  </a:lnTo>
                  <a:lnTo>
                    <a:pt x="61249" y="1188674"/>
                  </a:lnTo>
                  <a:lnTo>
                    <a:pt x="64503" y="1189120"/>
                  </a:lnTo>
                  <a:lnTo>
                    <a:pt x="66540" y="1189690"/>
                  </a:lnTo>
                  <a:lnTo>
                    <a:pt x="70822" y="1191371"/>
                  </a:lnTo>
                  <a:lnTo>
                    <a:pt x="75221" y="1192091"/>
                  </a:lnTo>
                  <a:lnTo>
                    <a:pt x="76286" y="1192151"/>
                  </a:lnTo>
                  <a:lnTo>
                    <a:pt x="77431" y="1192237"/>
                  </a:lnTo>
                  <a:lnTo>
                    <a:pt x="79537" y="1192260"/>
                  </a:lnTo>
                  <a:lnTo>
                    <a:pt x="80557" y="1192661"/>
                  </a:lnTo>
                  <a:lnTo>
                    <a:pt x="80882" y="1193700"/>
                  </a:lnTo>
                  <a:lnTo>
                    <a:pt x="80663" y="1194803"/>
                  </a:lnTo>
                  <a:lnTo>
                    <a:pt x="79979" y="1195905"/>
                  </a:lnTo>
                  <a:lnTo>
                    <a:pt x="78796" y="1196890"/>
                  </a:lnTo>
                  <a:lnTo>
                    <a:pt x="77745" y="1197897"/>
                  </a:lnTo>
                  <a:lnTo>
                    <a:pt x="76778" y="1199036"/>
                  </a:lnTo>
                  <a:lnTo>
                    <a:pt x="75538" y="1199811"/>
                  </a:lnTo>
                  <a:lnTo>
                    <a:pt x="73293" y="1200886"/>
                  </a:lnTo>
                  <a:lnTo>
                    <a:pt x="72163" y="1201688"/>
                  </a:lnTo>
                  <a:lnTo>
                    <a:pt x="71426" y="1202741"/>
                  </a:lnTo>
                  <a:lnTo>
                    <a:pt x="71052" y="1203871"/>
                  </a:lnTo>
                  <a:lnTo>
                    <a:pt x="70912" y="1205019"/>
                  </a:lnTo>
                  <a:lnTo>
                    <a:pt x="71124" y="1207262"/>
                  </a:lnTo>
                  <a:lnTo>
                    <a:pt x="71116" y="1208410"/>
                  </a:lnTo>
                  <a:lnTo>
                    <a:pt x="71366" y="1209476"/>
                  </a:lnTo>
                  <a:lnTo>
                    <a:pt x="72107" y="1210534"/>
                  </a:lnTo>
                  <a:lnTo>
                    <a:pt x="74204" y="1211937"/>
                  </a:lnTo>
                  <a:lnTo>
                    <a:pt x="75224" y="1212366"/>
                  </a:lnTo>
                  <a:lnTo>
                    <a:pt x="76317" y="1212507"/>
                  </a:lnTo>
                  <a:lnTo>
                    <a:pt x="77405" y="1212179"/>
                  </a:lnTo>
                  <a:lnTo>
                    <a:pt x="78531" y="1211167"/>
                  </a:lnTo>
                  <a:lnTo>
                    <a:pt x="79166" y="1210142"/>
                  </a:lnTo>
                  <a:lnTo>
                    <a:pt x="79699" y="1209089"/>
                  </a:lnTo>
                  <a:lnTo>
                    <a:pt x="80020" y="1207991"/>
                  </a:lnTo>
                  <a:lnTo>
                    <a:pt x="80534" y="1205840"/>
                  </a:lnTo>
                  <a:lnTo>
                    <a:pt x="80882" y="1204764"/>
                  </a:lnTo>
                  <a:lnTo>
                    <a:pt x="81543" y="1203634"/>
                  </a:lnTo>
                  <a:lnTo>
                    <a:pt x="82492" y="1202627"/>
                  </a:lnTo>
                  <a:lnTo>
                    <a:pt x="83546" y="1202144"/>
                  </a:lnTo>
                  <a:lnTo>
                    <a:pt x="84714" y="1201943"/>
                  </a:lnTo>
                  <a:lnTo>
                    <a:pt x="85780" y="1202080"/>
                  </a:lnTo>
                  <a:lnTo>
                    <a:pt x="86849" y="1202354"/>
                  </a:lnTo>
                  <a:lnTo>
                    <a:pt x="87900" y="1203014"/>
                  </a:lnTo>
                  <a:lnTo>
                    <a:pt x="88176" y="1204108"/>
                  </a:lnTo>
                  <a:lnTo>
                    <a:pt x="88112" y="1205229"/>
                  </a:lnTo>
                  <a:lnTo>
                    <a:pt x="87651" y="1207380"/>
                  </a:lnTo>
                  <a:lnTo>
                    <a:pt x="87170" y="1208506"/>
                  </a:lnTo>
                  <a:lnTo>
                    <a:pt x="84725" y="1211965"/>
                  </a:lnTo>
                  <a:lnTo>
                    <a:pt x="84272" y="1212985"/>
                  </a:lnTo>
                  <a:lnTo>
                    <a:pt x="83010" y="1215305"/>
                  </a:lnTo>
                  <a:lnTo>
                    <a:pt x="82322" y="1216330"/>
                  </a:lnTo>
                  <a:lnTo>
                    <a:pt x="80534" y="1218577"/>
                  </a:lnTo>
                  <a:lnTo>
                    <a:pt x="79487" y="1219689"/>
                  </a:lnTo>
                  <a:lnTo>
                    <a:pt x="78433" y="1220619"/>
                  </a:lnTo>
                  <a:lnTo>
                    <a:pt x="76593" y="1222706"/>
                  </a:lnTo>
                  <a:lnTo>
                    <a:pt x="75489" y="1223718"/>
                  </a:lnTo>
                  <a:lnTo>
                    <a:pt x="74385" y="1224697"/>
                  </a:lnTo>
                  <a:lnTo>
                    <a:pt x="73441" y="1225705"/>
                  </a:lnTo>
                  <a:lnTo>
                    <a:pt x="72757" y="1226940"/>
                  </a:lnTo>
                  <a:lnTo>
                    <a:pt x="72745" y="1227983"/>
                  </a:lnTo>
                  <a:lnTo>
                    <a:pt x="72915" y="1229054"/>
                  </a:lnTo>
                  <a:lnTo>
                    <a:pt x="73921" y="1230107"/>
                  </a:lnTo>
                  <a:lnTo>
                    <a:pt x="74945" y="1230977"/>
                  </a:lnTo>
                  <a:lnTo>
                    <a:pt x="75765" y="1232117"/>
                  </a:lnTo>
                  <a:lnTo>
                    <a:pt x="76664" y="1233169"/>
                  </a:lnTo>
                  <a:lnTo>
                    <a:pt x="77666" y="1234149"/>
                  </a:lnTo>
                  <a:lnTo>
                    <a:pt x="78176" y="1235211"/>
                  </a:lnTo>
                  <a:lnTo>
                    <a:pt x="78943" y="1236268"/>
                  </a:lnTo>
                  <a:lnTo>
                    <a:pt x="79960" y="1236670"/>
                  </a:lnTo>
                  <a:lnTo>
                    <a:pt x="81052" y="1236524"/>
                  </a:lnTo>
                  <a:lnTo>
                    <a:pt x="82159" y="1236063"/>
                  </a:lnTo>
                  <a:lnTo>
                    <a:pt x="83395" y="1235106"/>
                  </a:lnTo>
                  <a:lnTo>
                    <a:pt x="84238" y="1234049"/>
                  </a:lnTo>
                  <a:lnTo>
                    <a:pt x="84767" y="1232946"/>
                  </a:lnTo>
                  <a:lnTo>
                    <a:pt x="85126" y="1230772"/>
                  </a:lnTo>
                  <a:lnTo>
                    <a:pt x="86071" y="1229765"/>
                  </a:lnTo>
                  <a:lnTo>
                    <a:pt x="87189" y="1229802"/>
                  </a:lnTo>
                  <a:lnTo>
                    <a:pt x="88263" y="1230490"/>
                  </a:lnTo>
                  <a:lnTo>
                    <a:pt x="89291" y="1231415"/>
                  </a:lnTo>
                  <a:lnTo>
                    <a:pt x="90232" y="1233725"/>
                  </a:lnTo>
                  <a:lnTo>
                    <a:pt x="90681" y="1235963"/>
                  </a:lnTo>
                  <a:lnTo>
                    <a:pt x="90791" y="1238128"/>
                  </a:lnTo>
                  <a:lnTo>
                    <a:pt x="90727" y="1239199"/>
                  </a:lnTo>
                  <a:lnTo>
                    <a:pt x="90368" y="1241423"/>
                  </a:lnTo>
                  <a:lnTo>
                    <a:pt x="90462" y="1242489"/>
                  </a:lnTo>
                  <a:lnTo>
                    <a:pt x="90216" y="1243538"/>
                  </a:lnTo>
                  <a:lnTo>
                    <a:pt x="89661" y="1244563"/>
                  </a:lnTo>
                  <a:lnTo>
                    <a:pt x="88897" y="1245698"/>
                  </a:lnTo>
                  <a:lnTo>
                    <a:pt x="86396" y="1248815"/>
                  </a:lnTo>
                  <a:lnTo>
                    <a:pt x="85474" y="1249823"/>
                  </a:lnTo>
                  <a:lnTo>
                    <a:pt x="82163" y="1252794"/>
                  </a:lnTo>
                  <a:lnTo>
                    <a:pt x="81116" y="1253906"/>
                  </a:lnTo>
                  <a:lnTo>
                    <a:pt x="78913" y="1256103"/>
                  </a:lnTo>
                  <a:lnTo>
                    <a:pt x="77020" y="1258222"/>
                  </a:lnTo>
                  <a:lnTo>
                    <a:pt x="74896" y="1260314"/>
                  </a:lnTo>
                  <a:lnTo>
                    <a:pt x="71528" y="1263026"/>
                  </a:lnTo>
                  <a:lnTo>
                    <a:pt x="69314" y="1264261"/>
                  </a:lnTo>
                  <a:lnTo>
                    <a:pt x="68176" y="1264699"/>
                  </a:lnTo>
                  <a:lnTo>
                    <a:pt x="64926" y="1266262"/>
                  </a:lnTo>
                  <a:lnTo>
                    <a:pt x="63868" y="1267005"/>
                  </a:lnTo>
                  <a:lnTo>
                    <a:pt x="61820" y="1269020"/>
                  </a:lnTo>
                  <a:lnTo>
                    <a:pt x="59665" y="1269184"/>
                  </a:lnTo>
                  <a:lnTo>
                    <a:pt x="57436" y="1269503"/>
                  </a:lnTo>
                  <a:lnTo>
                    <a:pt x="55286" y="1270059"/>
                  </a:lnTo>
                  <a:lnTo>
                    <a:pt x="54152" y="1270569"/>
                  </a:lnTo>
                  <a:lnTo>
                    <a:pt x="53097" y="1271394"/>
                  </a:lnTo>
                  <a:lnTo>
                    <a:pt x="52383" y="1272479"/>
                  </a:lnTo>
                  <a:lnTo>
                    <a:pt x="51574" y="1275724"/>
                  </a:lnTo>
                  <a:lnTo>
                    <a:pt x="51109" y="1277898"/>
                  </a:lnTo>
                  <a:lnTo>
                    <a:pt x="51049" y="1278997"/>
                  </a:lnTo>
                  <a:lnTo>
                    <a:pt x="50614" y="1281326"/>
                  </a:lnTo>
                  <a:lnTo>
                    <a:pt x="50474" y="1282397"/>
                  </a:lnTo>
                  <a:lnTo>
                    <a:pt x="50490" y="1283523"/>
                  </a:lnTo>
                  <a:lnTo>
                    <a:pt x="49809" y="1287028"/>
                  </a:lnTo>
                  <a:lnTo>
                    <a:pt x="49462" y="1288053"/>
                  </a:lnTo>
                  <a:lnTo>
                    <a:pt x="49284" y="1290218"/>
                  </a:lnTo>
                  <a:lnTo>
                    <a:pt x="49239" y="1292415"/>
                  </a:lnTo>
                  <a:lnTo>
                    <a:pt x="49333" y="1293587"/>
                  </a:lnTo>
                  <a:lnTo>
                    <a:pt x="49450" y="1294708"/>
                  </a:lnTo>
                  <a:lnTo>
                    <a:pt x="49469" y="1295779"/>
                  </a:lnTo>
                  <a:lnTo>
                    <a:pt x="49341" y="1297922"/>
                  </a:lnTo>
                  <a:lnTo>
                    <a:pt x="49424" y="1300214"/>
                  </a:lnTo>
                  <a:lnTo>
                    <a:pt x="50017" y="1303469"/>
                  </a:lnTo>
                  <a:lnTo>
                    <a:pt x="50372" y="1304663"/>
                  </a:lnTo>
                  <a:lnTo>
                    <a:pt x="50614" y="1307038"/>
                  </a:lnTo>
                  <a:lnTo>
                    <a:pt x="50395" y="1308109"/>
                  </a:lnTo>
                  <a:lnTo>
                    <a:pt x="49866" y="1309162"/>
                  </a:lnTo>
                  <a:lnTo>
                    <a:pt x="48917" y="1310197"/>
                  </a:lnTo>
                  <a:lnTo>
                    <a:pt x="48807" y="1310329"/>
                  </a:lnTo>
                  <a:lnTo>
                    <a:pt x="47973" y="1311332"/>
                  </a:lnTo>
                  <a:lnTo>
                    <a:pt x="45002" y="1314482"/>
                  </a:lnTo>
                  <a:lnTo>
                    <a:pt x="41998" y="1318858"/>
                  </a:lnTo>
                  <a:lnTo>
                    <a:pt x="41480" y="1319956"/>
                  </a:lnTo>
                  <a:lnTo>
                    <a:pt x="40622" y="1322988"/>
                  </a:lnTo>
                  <a:lnTo>
                    <a:pt x="40441" y="1323726"/>
                  </a:lnTo>
                  <a:lnTo>
                    <a:pt x="40218" y="1324560"/>
                  </a:lnTo>
                  <a:lnTo>
                    <a:pt x="40286" y="1325823"/>
                  </a:lnTo>
                  <a:lnTo>
                    <a:pt x="40592" y="1326539"/>
                  </a:lnTo>
                  <a:lnTo>
                    <a:pt x="41333" y="1328225"/>
                  </a:lnTo>
                  <a:lnTo>
                    <a:pt x="42138" y="1329465"/>
                  </a:lnTo>
                  <a:lnTo>
                    <a:pt x="43196" y="1330655"/>
                  </a:lnTo>
                  <a:lnTo>
                    <a:pt x="44753" y="1331649"/>
                  </a:lnTo>
                  <a:lnTo>
                    <a:pt x="45622" y="1332720"/>
                  </a:lnTo>
                  <a:lnTo>
                    <a:pt x="45592" y="1333892"/>
                  </a:lnTo>
                  <a:lnTo>
                    <a:pt x="44224" y="1334758"/>
                  </a:lnTo>
                  <a:lnTo>
                    <a:pt x="42723" y="1335350"/>
                  </a:lnTo>
                  <a:lnTo>
                    <a:pt x="41113" y="1335770"/>
                  </a:lnTo>
                  <a:lnTo>
                    <a:pt x="39462" y="1336230"/>
                  </a:lnTo>
                  <a:lnTo>
                    <a:pt x="37731" y="1336973"/>
                  </a:lnTo>
                  <a:lnTo>
                    <a:pt x="35811" y="1337862"/>
                  </a:lnTo>
                  <a:lnTo>
                    <a:pt x="33211" y="1339034"/>
                  </a:lnTo>
                  <a:lnTo>
                    <a:pt x="30494" y="1340301"/>
                  </a:lnTo>
                  <a:lnTo>
                    <a:pt x="27765" y="1341541"/>
                  </a:lnTo>
                  <a:lnTo>
                    <a:pt x="26786" y="1341801"/>
                  </a:lnTo>
                  <a:lnTo>
                    <a:pt x="25521" y="1342229"/>
                  </a:lnTo>
                  <a:lnTo>
                    <a:pt x="24285" y="1342945"/>
                  </a:lnTo>
                  <a:lnTo>
                    <a:pt x="22962" y="1343930"/>
                  </a:lnTo>
                  <a:lnTo>
                    <a:pt x="22512" y="1344472"/>
                  </a:lnTo>
                  <a:lnTo>
                    <a:pt x="21817" y="1345585"/>
                  </a:lnTo>
                  <a:lnTo>
                    <a:pt x="21564" y="1346843"/>
                  </a:lnTo>
                  <a:lnTo>
                    <a:pt x="21817" y="1348051"/>
                  </a:lnTo>
                  <a:lnTo>
                    <a:pt x="22172" y="1348502"/>
                  </a:lnTo>
                  <a:lnTo>
                    <a:pt x="22577" y="1349049"/>
                  </a:lnTo>
                  <a:lnTo>
                    <a:pt x="22939" y="1349610"/>
                  </a:lnTo>
                  <a:lnTo>
                    <a:pt x="23310" y="1350230"/>
                  </a:lnTo>
                  <a:lnTo>
                    <a:pt x="23487" y="1350827"/>
                  </a:lnTo>
                  <a:lnTo>
                    <a:pt x="23922" y="1351662"/>
                  </a:lnTo>
                  <a:lnTo>
                    <a:pt x="24455" y="1352386"/>
                  </a:lnTo>
                  <a:lnTo>
                    <a:pt x="24440" y="1352956"/>
                  </a:lnTo>
                  <a:lnTo>
                    <a:pt x="24088" y="1353348"/>
                  </a:lnTo>
                  <a:lnTo>
                    <a:pt x="22637" y="1353736"/>
                  </a:lnTo>
                  <a:lnTo>
                    <a:pt x="21156" y="1354274"/>
                  </a:lnTo>
                  <a:lnTo>
                    <a:pt x="20120" y="1354825"/>
                  </a:lnTo>
                  <a:lnTo>
                    <a:pt x="18763" y="1355650"/>
                  </a:lnTo>
                  <a:lnTo>
                    <a:pt x="17112" y="1356471"/>
                  </a:lnTo>
                  <a:lnTo>
                    <a:pt x="15819" y="1357073"/>
                  </a:lnTo>
                  <a:lnTo>
                    <a:pt x="15101" y="1357652"/>
                  </a:lnTo>
                  <a:lnTo>
                    <a:pt x="14742" y="1358276"/>
                  </a:lnTo>
                  <a:lnTo>
                    <a:pt x="14670" y="1358937"/>
                  </a:lnTo>
                  <a:lnTo>
                    <a:pt x="14999" y="1359544"/>
                  </a:lnTo>
                  <a:lnTo>
                    <a:pt x="15589" y="1360305"/>
                  </a:lnTo>
                  <a:lnTo>
                    <a:pt x="16269" y="1360665"/>
                  </a:lnTo>
                  <a:lnTo>
                    <a:pt x="17497" y="1361094"/>
                  </a:lnTo>
                  <a:lnTo>
                    <a:pt x="18601" y="1361618"/>
                  </a:lnTo>
                  <a:lnTo>
                    <a:pt x="19360" y="1362015"/>
                  </a:lnTo>
                  <a:lnTo>
                    <a:pt x="20120" y="1362840"/>
                  </a:lnTo>
                  <a:lnTo>
                    <a:pt x="20494" y="1363788"/>
                  </a:lnTo>
                  <a:lnTo>
                    <a:pt x="20619" y="1364960"/>
                  </a:lnTo>
                  <a:lnTo>
                    <a:pt x="20165" y="1366496"/>
                  </a:lnTo>
                  <a:lnTo>
                    <a:pt x="19629" y="1367444"/>
                  </a:lnTo>
                  <a:lnTo>
                    <a:pt x="17992" y="1368798"/>
                  </a:lnTo>
                  <a:lnTo>
                    <a:pt x="16889" y="1369633"/>
                  </a:lnTo>
                  <a:lnTo>
                    <a:pt x="16152" y="1371069"/>
                  </a:lnTo>
                  <a:lnTo>
                    <a:pt x="15490" y="1372409"/>
                  </a:lnTo>
                  <a:lnTo>
                    <a:pt x="14965" y="1373681"/>
                  </a:lnTo>
                  <a:lnTo>
                    <a:pt x="14769" y="1375436"/>
                  </a:lnTo>
                  <a:lnTo>
                    <a:pt x="14500" y="1377096"/>
                  </a:lnTo>
                  <a:lnTo>
                    <a:pt x="13881" y="1380004"/>
                  </a:lnTo>
                  <a:lnTo>
                    <a:pt x="13442" y="1382197"/>
                  </a:lnTo>
                  <a:lnTo>
                    <a:pt x="13280" y="1383547"/>
                  </a:lnTo>
                  <a:lnTo>
                    <a:pt x="13185" y="1384910"/>
                  </a:lnTo>
                  <a:lnTo>
                    <a:pt x="13635" y="1386009"/>
                  </a:lnTo>
                  <a:lnTo>
                    <a:pt x="14527" y="1386948"/>
                  </a:lnTo>
                  <a:lnTo>
                    <a:pt x="15245" y="1387368"/>
                  </a:lnTo>
                  <a:lnTo>
                    <a:pt x="16768" y="1387728"/>
                  </a:lnTo>
                  <a:lnTo>
                    <a:pt x="17505" y="1387769"/>
                  </a:lnTo>
                  <a:lnTo>
                    <a:pt x="18506" y="1387997"/>
                  </a:lnTo>
                  <a:lnTo>
                    <a:pt x="19644" y="1388352"/>
                  </a:lnTo>
                  <a:lnTo>
                    <a:pt x="20392" y="1388927"/>
                  </a:lnTo>
                  <a:lnTo>
                    <a:pt x="21129" y="1389916"/>
                  </a:lnTo>
                  <a:lnTo>
                    <a:pt x="21431" y="1390828"/>
                  </a:lnTo>
                  <a:lnTo>
                    <a:pt x="21575" y="1391972"/>
                  </a:lnTo>
                  <a:lnTo>
                    <a:pt x="21114" y="1393012"/>
                  </a:lnTo>
                  <a:lnTo>
                    <a:pt x="20097" y="1394065"/>
                  </a:lnTo>
                  <a:lnTo>
                    <a:pt x="18571" y="1395100"/>
                  </a:lnTo>
                  <a:lnTo>
                    <a:pt x="17943" y="1395697"/>
                  </a:lnTo>
                  <a:lnTo>
                    <a:pt x="17819" y="1396381"/>
                  </a:lnTo>
                  <a:lnTo>
                    <a:pt x="18004" y="1397147"/>
                  </a:lnTo>
                  <a:lnTo>
                    <a:pt x="18465" y="1397813"/>
                  </a:lnTo>
                  <a:lnTo>
                    <a:pt x="19462" y="1398465"/>
                  </a:lnTo>
                  <a:lnTo>
                    <a:pt x="21004" y="1399176"/>
                  </a:lnTo>
                  <a:lnTo>
                    <a:pt x="23030" y="1399796"/>
                  </a:lnTo>
                  <a:lnTo>
                    <a:pt x="25369" y="1400503"/>
                  </a:lnTo>
                  <a:lnTo>
                    <a:pt x="27614" y="1400845"/>
                  </a:lnTo>
                  <a:lnTo>
                    <a:pt x="29693" y="1401260"/>
                  </a:lnTo>
                  <a:lnTo>
                    <a:pt x="31412" y="1401875"/>
                  </a:lnTo>
                  <a:lnTo>
                    <a:pt x="32909" y="1402541"/>
                  </a:lnTo>
                  <a:lnTo>
                    <a:pt x="33929" y="1403047"/>
                  </a:lnTo>
                  <a:lnTo>
                    <a:pt x="34934" y="1403083"/>
                  </a:lnTo>
                  <a:lnTo>
                    <a:pt x="35815" y="1402992"/>
                  </a:lnTo>
                  <a:lnTo>
                    <a:pt x="36869" y="1402691"/>
                  </a:lnTo>
                  <a:lnTo>
                    <a:pt x="37837" y="1402121"/>
                  </a:lnTo>
                  <a:lnTo>
                    <a:pt x="38759" y="1401757"/>
                  </a:lnTo>
                  <a:lnTo>
                    <a:pt x="39881" y="1401770"/>
                  </a:lnTo>
                  <a:lnTo>
                    <a:pt x="40849" y="1402596"/>
                  </a:lnTo>
                  <a:lnTo>
                    <a:pt x="41858" y="1403617"/>
                  </a:lnTo>
                  <a:lnTo>
                    <a:pt x="42780" y="1404023"/>
                  </a:lnTo>
                  <a:lnTo>
                    <a:pt x="45819" y="1405222"/>
                  </a:lnTo>
                  <a:lnTo>
                    <a:pt x="47791" y="1406207"/>
                  </a:lnTo>
                  <a:lnTo>
                    <a:pt x="49556" y="1406749"/>
                  </a:lnTo>
                  <a:lnTo>
                    <a:pt x="51109" y="1407109"/>
                  </a:lnTo>
                  <a:lnTo>
                    <a:pt x="52432" y="1407356"/>
                  </a:lnTo>
                  <a:lnTo>
                    <a:pt x="53694" y="1407214"/>
                  </a:lnTo>
                  <a:lnTo>
                    <a:pt x="55165" y="1406909"/>
                  </a:lnTo>
                  <a:lnTo>
                    <a:pt x="57421" y="1405837"/>
                  </a:lnTo>
                  <a:lnTo>
                    <a:pt x="58543" y="1405153"/>
                  </a:lnTo>
                  <a:lnTo>
                    <a:pt x="60656" y="1404228"/>
                  </a:lnTo>
                  <a:lnTo>
                    <a:pt x="63033" y="1402814"/>
                  </a:lnTo>
                  <a:lnTo>
                    <a:pt x="64068" y="1402308"/>
                  </a:lnTo>
                  <a:lnTo>
                    <a:pt x="64745" y="1403813"/>
                  </a:lnTo>
                  <a:lnTo>
                    <a:pt x="56294" y="1407884"/>
                  </a:lnTo>
                  <a:lnTo>
                    <a:pt x="51691" y="1410575"/>
                  </a:lnTo>
                  <a:lnTo>
                    <a:pt x="45856" y="1409362"/>
                  </a:lnTo>
                  <a:lnTo>
                    <a:pt x="43358" y="1408637"/>
                  </a:lnTo>
                  <a:lnTo>
                    <a:pt x="37723" y="1407647"/>
                  </a:lnTo>
                  <a:lnTo>
                    <a:pt x="33366" y="1408619"/>
                  </a:lnTo>
                  <a:lnTo>
                    <a:pt x="28529" y="1412977"/>
                  </a:lnTo>
                  <a:lnTo>
                    <a:pt x="26507" y="1416087"/>
                  </a:lnTo>
                  <a:lnTo>
                    <a:pt x="24629" y="1423145"/>
                  </a:lnTo>
                  <a:lnTo>
                    <a:pt x="23415" y="1422452"/>
                  </a:lnTo>
                  <a:lnTo>
                    <a:pt x="21205" y="1420368"/>
                  </a:lnTo>
                  <a:lnTo>
                    <a:pt x="19844" y="1420957"/>
                  </a:lnTo>
                  <a:lnTo>
                    <a:pt x="19391" y="1421280"/>
                  </a:lnTo>
                  <a:lnTo>
                    <a:pt x="17834" y="1422849"/>
                  </a:lnTo>
                  <a:lnTo>
                    <a:pt x="17705" y="1423177"/>
                  </a:lnTo>
                  <a:lnTo>
                    <a:pt x="17902" y="1423633"/>
                  </a:lnTo>
                  <a:lnTo>
                    <a:pt x="18230" y="1426437"/>
                  </a:lnTo>
                  <a:lnTo>
                    <a:pt x="18295" y="1427089"/>
                  </a:lnTo>
                  <a:lnTo>
                    <a:pt x="18620" y="1428202"/>
                  </a:lnTo>
                  <a:lnTo>
                    <a:pt x="18752" y="1428854"/>
                  </a:lnTo>
                  <a:lnTo>
                    <a:pt x="17973" y="1429638"/>
                  </a:lnTo>
                  <a:lnTo>
                    <a:pt x="15967" y="1431138"/>
                  </a:lnTo>
                  <a:lnTo>
                    <a:pt x="15188" y="1432251"/>
                  </a:lnTo>
                  <a:lnTo>
                    <a:pt x="14281" y="1433231"/>
                  </a:lnTo>
                  <a:lnTo>
                    <a:pt x="13242" y="1433491"/>
                  </a:lnTo>
                  <a:lnTo>
                    <a:pt x="12206" y="1433560"/>
                  </a:lnTo>
                  <a:lnTo>
                    <a:pt x="5396" y="1436241"/>
                  </a:lnTo>
                  <a:lnTo>
                    <a:pt x="5007" y="1436501"/>
                  </a:lnTo>
                  <a:lnTo>
                    <a:pt x="4554" y="1436633"/>
                  </a:lnTo>
                  <a:lnTo>
                    <a:pt x="4100" y="1436961"/>
                  </a:lnTo>
                  <a:lnTo>
                    <a:pt x="3711" y="1437089"/>
                  </a:lnTo>
                  <a:lnTo>
                    <a:pt x="3582" y="1437481"/>
                  </a:lnTo>
                  <a:lnTo>
                    <a:pt x="1247" y="1439246"/>
                  </a:lnTo>
                  <a:lnTo>
                    <a:pt x="340" y="1439638"/>
                  </a:lnTo>
                  <a:lnTo>
                    <a:pt x="0" y="143969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" name="pg147"/>
            <p:cNvSpPr/>
            <p:nvPr/>
          </p:nvSpPr>
          <p:spPr>
            <a:xfrm>
              <a:off x="4327306" y="3500576"/>
              <a:ext cx="942432" cy="1482750"/>
            </a:xfrm>
            <a:custGeom>
              <a:avLst/>
              <a:gdLst/>
              <a:ahLst/>
              <a:cxnLst/>
              <a:rect l="0" t="0" r="0" b="0"/>
              <a:pathLst>
                <a:path w="942432" h="1482750">
                  <a:moveTo>
                    <a:pt x="643238" y="182634"/>
                  </a:moveTo>
                  <a:lnTo>
                    <a:pt x="643645" y="182719"/>
                  </a:lnTo>
                  <a:lnTo>
                    <a:pt x="663856" y="186212"/>
                  </a:lnTo>
                  <a:lnTo>
                    <a:pt x="684086" y="189731"/>
                  </a:lnTo>
                  <a:lnTo>
                    <a:pt x="684159" y="189556"/>
                  </a:lnTo>
                  <a:lnTo>
                    <a:pt x="685386" y="189554"/>
                  </a:lnTo>
                  <a:lnTo>
                    <a:pt x="684661" y="190696"/>
                  </a:lnTo>
                  <a:lnTo>
                    <a:pt x="684479" y="191140"/>
                  </a:lnTo>
                  <a:lnTo>
                    <a:pt x="684265" y="191713"/>
                  </a:lnTo>
                  <a:lnTo>
                    <a:pt x="682620" y="200777"/>
                  </a:lnTo>
                  <a:lnTo>
                    <a:pt x="680888" y="210913"/>
                  </a:lnTo>
                  <a:lnTo>
                    <a:pt x="681301" y="211018"/>
                  </a:lnTo>
                  <a:lnTo>
                    <a:pt x="706142" y="215288"/>
                  </a:lnTo>
                  <a:lnTo>
                    <a:pt x="705613" y="218381"/>
                  </a:lnTo>
                  <a:lnTo>
                    <a:pt x="708198" y="218821"/>
                  </a:lnTo>
                  <a:lnTo>
                    <a:pt x="715318" y="220048"/>
                  </a:lnTo>
                  <a:lnTo>
                    <a:pt x="716981" y="220329"/>
                  </a:lnTo>
                  <a:lnTo>
                    <a:pt x="718224" y="220547"/>
                  </a:lnTo>
                  <a:lnTo>
                    <a:pt x="721746" y="221151"/>
                  </a:lnTo>
                  <a:lnTo>
                    <a:pt x="722925" y="220506"/>
                  </a:lnTo>
                  <a:lnTo>
                    <a:pt x="730098" y="221743"/>
                  </a:lnTo>
                  <a:lnTo>
                    <a:pt x="729543" y="226085"/>
                  </a:lnTo>
                  <a:lnTo>
                    <a:pt x="729520" y="226416"/>
                  </a:lnTo>
                  <a:lnTo>
                    <a:pt x="729535" y="227211"/>
                  </a:lnTo>
                  <a:lnTo>
                    <a:pt x="729282" y="227402"/>
                  </a:lnTo>
                  <a:lnTo>
                    <a:pt x="729173" y="227693"/>
                  </a:lnTo>
                  <a:lnTo>
                    <a:pt x="729154" y="227874"/>
                  </a:lnTo>
                  <a:lnTo>
                    <a:pt x="729169" y="228142"/>
                  </a:lnTo>
                  <a:lnTo>
                    <a:pt x="729687" y="227876"/>
                  </a:lnTo>
                  <a:lnTo>
                    <a:pt x="730476" y="227961"/>
                  </a:lnTo>
                  <a:lnTo>
                    <a:pt x="730923" y="227520"/>
                  </a:lnTo>
                  <a:lnTo>
                    <a:pt x="731229" y="227260"/>
                  </a:lnTo>
                  <a:lnTo>
                    <a:pt x="731475" y="227096"/>
                  </a:lnTo>
                  <a:lnTo>
                    <a:pt x="732270" y="226663"/>
                  </a:lnTo>
                  <a:lnTo>
                    <a:pt x="733860" y="225876"/>
                  </a:lnTo>
                  <a:lnTo>
                    <a:pt x="735497" y="224858"/>
                  </a:lnTo>
                  <a:lnTo>
                    <a:pt x="737104" y="223791"/>
                  </a:lnTo>
                  <a:lnTo>
                    <a:pt x="738125" y="223095"/>
                  </a:lnTo>
                  <a:lnTo>
                    <a:pt x="740059" y="221704"/>
                  </a:lnTo>
                  <a:lnTo>
                    <a:pt x="741559" y="220486"/>
                  </a:lnTo>
                  <a:lnTo>
                    <a:pt x="742813" y="219354"/>
                  </a:lnTo>
                  <a:lnTo>
                    <a:pt x="745456" y="216880"/>
                  </a:lnTo>
                  <a:lnTo>
                    <a:pt x="750527" y="212151"/>
                  </a:lnTo>
                  <a:lnTo>
                    <a:pt x="751995" y="210785"/>
                  </a:lnTo>
                  <a:lnTo>
                    <a:pt x="753066" y="209807"/>
                  </a:lnTo>
                  <a:lnTo>
                    <a:pt x="753986" y="209028"/>
                  </a:lnTo>
                  <a:lnTo>
                    <a:pt x="754376" y="208739"/>
                  </a:lnTo>
                  <a:lnTo>
                    <a:pt x="754778" y="208466"/>
                  </a:lnTo>
                  <a:lnTo>
                    <a:pt x="755185" y="208210"/>
                  </a:lnTo>
                  <a:lnTo>
                    <a:pt x="755805" y="207835"/>
                  </a:lnTo>
                  <a:lnTo>
                    <a:pt x="757481" y="206884"/>
                  </a:lnTo>
                  <a:lnTo>
                    <a:pt x="761709" y="204559"/>
                  </a:lnTo>
                  <a:lnTo>
                    <a:pt x="763364" y="203577"/>
                  </a:lnTo>
                  <a:lnTo>
                    <a:pt x="764144" y="203011"/>
                  </a:lnTo>
                  <a:lnTo>
                    <a:pt x="765080" y="202252"/>
                  </a:lnTo>
                  <a:lnTo>
                    <a:pt x="765635" y="201785"/>
                  </a:lnTo>
                  <a:lnTo>
                    <a:pt x="770976" y="197237"/>
                  </a:lnTo>
                  <a:lnTo>
                    <a:pt x="772242" y="196113"/>
                  </a:lnTo>
                  <a:lnTo>
                    <a:pt x="772444" y="197007"/>
                  </a:lnTo>
                  <a:lnTo>
                    <a:pt x="773379" y="201573"/>
                  </a:lnTo>
                  <a:lnTo>
                    <a:pt x="774984" y="201240"/>
                  </a:lnTo>
                  <a:lnTo>
                    <a:pt x="775618" y="204301"/>
                  </a:lnTo>
                  <a:lnTo>
                    <a:pt x="774016" y="204633"/>
                  </a:lnTo>
                  <a:lnTo>
                    <a:pt x="776057" y="214488"/>
                  </a:lnTo>
                  <a:lnTo>
                    <a:pt x="779851" y="213689"/>
                  </a:lnTo>
                  <a:lnTo>
                    <a:pt x="794514" y="210623"/>
                  </a:lnTo>
                  <a:lnTo>
                    <a:pt x="799798" y="209520"/>
                  </a:lnTo>
                  <a:lnTo>
                    <a:pt x="799703" y="210809"/>
                  </a:lnTo>
                  <a:lnTo>
                    <a:pt x="797375" y="224385"/>
                  </a:lnTo>
                  <a:lnTo>
                    <a:pt x="796506" y="229477"/>
                  </a:lnTo>
                  <a:lnTo>
                    <a:pt x="793876" y="244797"/>
                  </a:lnTo>
                  <a:lnTo>
                    <a:pt x="799926" y="245744"/>
                  </a:lnTo>
                  <a:lnTo>
                    <a:pt x="809760" y="247300"/>
                  </a:lnTo>
                  <a:lnTo>
                    <a:pt x="824774" y="249662"/>
                  </a:lnTo>
                  <a:lnTo>
                    <a:pt x="839865" y="252024"/>
                  </a:lnTo>
                  <a:lnTo>
                    <a:pt x="840579" y="247841"/>
                  </a:lnTo>
                  <a:lnTo>
                    <a:pt x="841766" y="240932"/>
                  </a:lnTo>
                  <a:lnTo>
                    <a:pt x="843243" y="232297"/>
                  </a:lnTo>
                  <a:lnTo>
                    <a:pt x="857816" y="234827"/>
                  </a:lnTo>
                  <a:lnTo>
                    <a:pt x="858502" y="234898"/>
                  </a:lnTo>
                  <a:lnTo>
                    <a:pt x="859188" y="234968"/>
                  </a:lnTo>
                  <a:lnTo>
                    <a:pt x="859604" y="232297"/>
                  </a:lnTo>
                  <a:lnTo>
                    <a:pt x="859887" y="232088"/>
                  </a:lnTo>
                  <a:lnTo>
                    <a:pt x="860015" y="231271"/>
                  </a:lnTo>
                  <a:lnTo>
                    <a:pt x="859811" y="231048"/>
                  </a:lnTo>
                  <a:lnTo>
                    <a:pt x="860288" y="228187"/>
                  </a:lnTo>
                  <a:lnTo>
                    <a:pt x="861300" y="222264"/>
                  </a:lnTo>
                  <a:lnTo>
                    <a:pt x="861811" y="219307"/>
                  </a:lnTo>
                  <a:lnTo>
                    <a:pt x="862313" y="216346"/>
                  </a:lnTo>
                  <a:lnTo>
                    <a:pt x="873398" y="218263"/>
                  </a:lnTo>
                  <a:lnTo>
                    <a:pt x="877868" y="219030"/>
                  </a:lnTo>
                  <a:lnTo>
                    <a:pt x="880109" y="219421"/>
                  </a:lnTo>
                  <a:lnTo>
                    <a:pt x="884610" y="220198"/>
                  </a:lnTo>
                  <a:lnTo>
                    <a:pt x="889709" y="221065"/>
                  </a:lnTo>
                  <a:lnTo>
                    <a:pt x="916295" y="225652"/>
                  </a:lnTo>
                  <a:lnTo>
                    <a:pt x="914352" y="227832"/>
                  </a:lnTo>
                  <a:lnTo>
                    <a:pt x="908038" y="234909"/>
                  </a:lnTo>
                  <a:lnTo>
                    <a:pt x="908699" y="235409"/>
                  </a:lnTo>
                  <a:lnTo>
                    <a:pt x="905725" y="238745"/>
                  </a:lnTo>
                  <a:lnTo>
                    <a:pt x="905305" y="239215"/>
                  </a:lnTo>
                  <a:lnTo>
                    <a:pt x="905857" y="239310"/>
                  </a:lnTo>
                  <a:lnTo>
                    <a:pt x="906148" y="239365"/>
                  </a:lnTo>
                  <a:lnTo>
                    <a:pt x="913997" y="240737"/>
                  </a:lnTo>
                  <a:lnTo>
                    <a:pt x="915097" y="240932"/>
                  </a:lnTo>
                  <a:lnTo>
                    <a:pt x="921851" y="242108"/>
                  </a:lnTo>
                  <a:lnTo>
                    <a:pt x="927878" y="243167"/>
                  </a:lnTo>
                  <a:lnTo>
                    <a:pt x="941336" y="245520"/>
                  </a:lnTo>
                  <a:lnTo>
                    <a:pt x="942270" y="245710"/>
                  </a:lnTo>
                  <a:lnTo>
                    <a:pt x="942432" y="245741"/>
                  </a:lnTo>
                  <a:lnTo>
                    <a:pt x="939904" y="247661"/>
                  </a:lnTo>
                  <a:lnTo>
                    <a:pt x="938989" y="248097"/>
                  </a:lnTo>
                  <a:lnTo>
                    <a:pt x="937672" y="248208"/>
                  </a:lnTo>
                  <a:lnTo>
                    <a:pt x="936330" y="248398"/>
                  </a:lnTo>
                  <a:lnTo>
                    <a:pt x="935811" y="248483"/>
                  </a:lnTo>
                  <a:lnTo>
                    <a:pt x="935165" y="248470"/>
                  </a:lnTo>
                  <a:lnTo>
                    <a:pt x="933972" y="248642"/>
                  </a:lnTo>
                  <a:lnTo>
                    <a:pt x="932997" y="248900"/>
                  </a:lnTo>
                  <a:lnTo>
                    <a:pt x="931918" y="249250"/>
                  </a:lnTo>
                  <a:lnTo>
                    <a:pt x="931417" y="249573"/>
                  </a:lnTo>
                  <a:lnTo>
                    <a:pt x="930876" y="250406"/>
                  </a:lnTo>
                  <a:lnTo>
                    <a:pt x="930584" y="250926"/>
                  </a:lnTo>
                  <a:lnTo>
                    <a:pt x="929772" y="251757"/>
                  </a:lnTo>
                  <a:lnTo>
                    <a:pt x="928705" y="252683"/>
                  </a:lnTo>
                  <a:lnTo>
                    <a:pt x="927533" y="253663"/>
                  </a:lnTo>
                  <a:lnTo>
                    <a:pt x="926554" y="254313"/>
                  </a:lnTo>
                  <a:lnTo>
                    <a:pt x="926294" y="254880"/>
                  </a:lnTo>
                  <a:lnTo>
                    <a:pt x="926304" y="255816"/>
                  </a:lnTo>
                  <a:lnTo>
                    <a:pt x="926289" y="256602"/>
                  </a:lnTo>
                  <a:lnTo>
                    <a:pt x="925965" y="257610"/>
                  </a:lnTo>
                  <a:lnTo>
                    <a:pt x="925327" y="258958"/>
                  </a:lnTo>
                  <a:lnTo>
                    <a:pt x="924927" y="259002"/>
                  </a:lnTo>
                  <a:lnTo>
                    <a:pt x="924855" y="258795"/>
                  </a:lnTo>
                  <a:lnTo>
                    <a:pt x="924753" y="258007"/>
                  </a:lnTo>
                  <a:lnTo>
                    <a:pt x="924399" y="257816"/>
                  </a:lnTo>
                  <a:lnTo>
                    <a:pt x="924039" y="257989"/>
                  </a:lnTo>
                  <a:lnTo>
                    <a:pt x="923147" y="258684"/>
                  </a:lnTo>
                  <a:lnTo>
                    <a:pt x="922420" y="259457"/>
                  </a:lnTo>
                  <a:lnTo>
                    <a:pt x="922133" y="260054"/>
                  </a:lnTo>
                  <a:lnTo>
                    <a:pt x="922178" y="260730"/>
                  </a:lnTo>
                  <a:lnTo>
                    <a:pt x="922661" y="261854"/>
                  </a:lnTo>
                  <a:lnTo>
                    <a:pt x="923697" y="263405"/>
                  </a:lnTo>
                  <a:lnTo>
                    <a:pt x="924039" y="263972"/>
                  </a:lnTo>
                  <a:lnTo>
                    <a:pt x="924238" y="264051"/>
                  </a:lnTo>
                  <a:lnTo>
                    <a:pt x="924771" y="264187"/>
                  </a:lnTo>
                  <a:lnTo>
                    <a:pt x="924995" y="264527"/>
                  </a:lnTo>
                  <a:lnTo>
                    <a:pt x="925075" y="265059"/>
                  </a:lnTo>
                  <a:lnTo>
                    <a:pt x="924546" y="266528"/>
                  </a:lnTo>
                  <a:lnTo>
                    <a:pt x="924298" y="267489"/>
                  </a:lnTo>
                  <a:lnTo>
                    <a:pt x="924161" y="268758"/>
                  </a:lnTo>
                  <a:lnTo>
                    <a:pt x="924226" y="269662"/>
                  </a:lnTo>
                  <a:lnTo>
                    <a:pt x="924427" y="270553"/>
                  </a:lnTo>
                  <a:lnTo>
                    <a:pt x="924837" y="271434"/>
                  </a:lnTo>
                  <a:lnTo>
                    <a:pt x="925060" y="271848"/>
                  </a:lnTo>
                  <a:lnTo>
                    <a:pt x="925528" y="272640"/>
                  </a:lnTo>
                  <a:lnTo>
                    <a:pt x="925847" y="273231"/>
                  </a:lnTo>
                  <a:lnTo>
                    <a:pt x="926024" y="274007"/>
                  </a:lnTo>
                  <a:lnTo>
                    <a:pt x="926050" y="274540"/>
                  </a:lnTo>
                  <a:lnTo>
                    <a:pt x="925830" y="275553"/>
                  </a:lnTo>
                  <a:lnTo>
                    <a:pt x="925593" y="276214"/>
                  </a:lnTo>
                  <a:lnTo>
                    <a:pt x="925026" y="278005"/>
                  </a:lnTo>
                  <a:lnTo>
                    <a:pt x="924754" y="279109"/>
                  </a:lnTo>
                  <a:lnTo>
                    <a:pt x="924617" y="279299"/>
                  </a:lnTo>
                  <a:lnTo>
                    <a:pt x="923895" y="280414"/>
                  </a:lnTo>
                  <a:lnTo>
                    <a:pt x="923312" y="281388"/>
                  </a:lnTo>
                  <a:lnTo>
                    <a:pt x="922741" y="282118"/>
                  </a:lnTo>
                  <a:lnTo>
                    <a:pt x="921795" y="283202"/>
                  </a:lnTo>
                  <a:lnTo>
                    <a:pt x="921082" y="283707"/>
                  </a:lnTo>
                  <a:lnTo>
                    <a:pt x="920270" y="284110"/>
                  </a:lnTo>
                  <a:lnTo>
                    <a:pt x="919525" y="284409"/>
                  </a:lnTo>
                  <a:lnTo>
                    <a:pt x="919006" y="284635"/>
                  </a:lnTo>
                  <a:lnTo>
                    <a:pt x="918639" y="284764"/>
                  </a:lnTo>
                  <a:lnTo>
                    <a:pt x="918315" y="285158"/>
                  </a:lnTo>
                  <a:lnTo>
                    <a:pt x="918312" y="285311"/>
                  </a:lnTo>
                  <a:lnTo>
                    <a:pt x="918325" y="285482"/>
                  </a:lnTo>
                  <a:lnTo>
                    <a:pt x="918330" y="285652"/>
                  </a:lnTo>
                  <a:lnTo>
                    <a:pt x="918305" y="285801"/>
                  </a:lnTo>
                  <a:lnTo>
                    <a:pt x="918185" y="286021"/>
                  </a:lnTo>
                  <a:lnTo>
                    <a:pt x="917864" y="286435"/>
                  </a:lnTo>
                  <a:lnTo>
                    <a:pt x="917494" y="286866"/>
                  </a:lnTo>
                  <a:lnTo>
                    <a:pt x="917012" y="287148"/>
                  </a:lnTo>
                  <a:lnTo>
                    <a:pt x="916489" y="287326"/>
                  </a:lnTo>
                  <a:lnTo>
                    <a:pt x="915820" y="287289"/>
                  </a:lnTo>
                  <a:lnTo>
                    <a:pt x="915142" y="287075"/>
                  </a:lnTo>
                  <a:lnTo>
                    <a:pt x="914670" y="287007"/>
                  </a:lnTo>
                  <a:lnTo>
                    <a:pt x="914101" y="287060"/>
                  </a:lnTo>
                  <a:lnTo>
                    <a:pt x="913502" y="287287"/>
                  </a:lnTo>
                  <a:lnTo>
                    <a:pt x="913116" y="287552"/>
                  </a:lnTo>
                  <a:lnTo>
                    <a:pt x="912827" y="287913"/>
                  </a:lnTo>
                  <a:lnTo>
                    <a:pt x="912552" y="288630"/>
                  </a:lnTo>
                  <a:lnTo>
                    <a:pt x="912371" y="289288"/>
                  </a:lnTo>
                  <a:lnTo>
                    <a:pt x="912379" y="289454"/>
                  </a:lnTo>
                  <a:lnTo>
                    <a:pt x="912574" y="290013"/>
                  </a:lnTo>
                  <a:lnTo>
                    <a:pt x="912947" y="290824"/>
                  </a:lnTo>
                  <a:lnTo>
                    <a:pt x="913134" y="291279"/>
                  </a:lnTo>
                  <a:lnTo>
                    <a:pt x="913222" y="291532"/>
                  </a:lnTo>
                  <a:lnTo>
                    <a:pt x="913254" y="291768"/>
                  </a:lnTo>
                  <a:lnTo>
                    <a:pt x="913260" y="291995"/>
                  </a:lnTo>
                  <a:lnTo>
                    <a:pt x="913138" y="292235"/>
                  </a:lnTo>
                  <a:lnTo>
                    <a:pt x="912881" y="292341"/>
                  </a:lnTo>
                  <a:lnTo>
                    <a:pt x="912745" y="292351"/>
                  </a:lnTo>
                  <a:lnTo>
                    <a:pt x="912173" y="292301"/>
                  </a:lnTo>
                  <a:lnTo>
                    <a:pt x="911021" y="292028"/>
                  </a:lnTo>
                  <a:lnTo>
                    <a:pt x="910578" y="291810"/>
                  </a:lnTo>
                  <a:lnTo>
                    <a:pt x="909728" y="291002"/>
                  </a:lnTo>
                  <a:lnTo>
                    <a:pt x="908821" y="290457"/>
                  </a:lnTo>
                  <a:lnTo>
                    <a:pt x="907072" y="289076"/>
                  </a:lnTo>
                  <a:lnTo>
                    <a:pt x="905756" y="287762"/>
                  </a:lnTo>
                  <a:lnTo>
                    <a:pt x="904426" y="286124"/>
                  </a:lnTo>
                  <a:lnTo>
                    <a:pt x="902219" y="283607"/>
                  </a:lnTo>
                  <a:lnTo>
                    <a:pt x="900961" y="281613"/>
                  </a:lnTo>
                  <a:lnTo>
                    <a:pt x="900106" y="280640"/>
                  </a:lnTo>
                  <a:lnTo>
                    <a:pt x="899394" y="279856"/>
                  </a:lnTo>
                  <a:lnTo>
                    <a:pt x="897888" y="279377"/>
                  </a:lnTo>
                  <a:lnTo>
                    <a:pt x="896297" y="279727"/>
                  </a:lnTo>
                  <a:lnTo>
                    <a:pt x="894967" y="280740"/>
                  </a:lnTo>
                  <a:lnTo>
                    <a:pt x="893769" y="281249"/>
                  </a:lnTo>
                  <a:lnTo>
                    <a:pt x="893054" y="281599"/>
                  </a:lnTo>
                  <a:lnTo>
                    <a:pt x="892374" y="282421"/>
                  </a:lnTo>
                  <a:lnTo>
                    <a:pt x="891375" y="283263"/>
                  </a:lnTo>
                  <a:lnTo>
                    <a:pt x="890542" y="283823"/>
                  </a:lnTo>
                  <a:lnTo>
                    <a:pt x="888837" y="285619"/>
                  </a:lnTo>
                  <a:lnTo>
                    <a:pt x="887685" y="286584"/>
                  </a:lnTo>
                  <a:lnTo>
                    <a:pt x="886893" y="287354"/>
                  </a:lnTo>
                  <a:lnTo>
                    <a:pt x="885968" y="288829"/>
                  </a:lnTo>
                  <a:lnTo>
                    <a:pt x="885267" y="290693"/>
                  </a:lnTo>
                  <a:lnTo>
                    <a:pt x="885120" y="291097"/>
                  </a:lnTo>
                  <a:lnTo>
                    <a:pt x="885064" y="291268"/>
                  </a:lnTo>
                  <a:lnTo>
                    <a:pt x="884961" y="291614"/>
                  </a:lnTo>
                  <a:lnTo>
                    <a:pt x="884905" y="291784"/>
                  </a:lnTo>
                  <a:lnTo>
                    <a:pt x="884841" y="291949"/>
                  </a:lnTo>
                  <a:lnTo>
                    <a:pt x="884725" y="292187"/>
                  </a:lnTo>
                  <a:lnTo>
                    <a:pt x="884591" y="292415"/>
                  </a:lnTo>
                  <a:lnTo>
                    <a:pt x="884156" y="293075"/>
                  </a:lnTo>
                  <a:lnTo>
                    <a:pt x="883712" y="293783"/>
                  </a:lnTo>
                  <a:lnTo>
                    <a:pt x="883329" y="294364"/>
                  </a:lnTo>
                  <a:lnTo>
                    <a:pt x="883142" y="294627"/>
                  </a:lnTo>
                  <a:lnTo>
                    <a:pt x="883036" y="294764"/>
                  </a:lnTo>
                  <a:lnTo>
                    <a:pt x="882702" y="295159"/>
                  </a:lnTo>
                  <a:lnTo>
                    <a:pt x="882597" y="295297"/>
                  </a:lnTo>
                  <a:lnTo>
                    <a:pt x="882436" y="295544"/>
                  </a:lnTo>
                  <a:lnTo>
                    <a:pt x="882287" y="295804"/>
                  </a:lnTo>
                  <a:lnTo>
                    <a:pt x="882006" y="296341"/>
                  </a:lnTo>
                  <a:lnTo>
                    <a:pt x="881642" y="297016"/>
                  </a:lnTo>
                  <a:lnTo>
                    <a:pt x="881423" y="297350"/>
                  </a:lnTo>
                  <a:lnTo>
                    <a:pt x="881140" y="297705"/>
                  </a:lnTo>
                  <a:lnTo>
                    <a:pt x="880782" y="298278"/>
                  </a:lnTo>
                  <a:lnTo>
                    <a:pt x="880620" y="298462"/>
                  </a:lnTo>
                  <a:lnTo>
                    <a:pt x="880489" y="298594"/>
                  </a:lnTo>
                  <a:lnTo>
                    <a:pt x="880351" y="298718"/>
                  </a:lnTo>
                  <a:lnTo>
                    <a:pt x="880208" y="298834"/>
                  </a:lnTo>
                  <a:lnTo>
                    <a:pt x="880060" y="298941"/>
                  </a:lnTo>
                  <a:lnTo>
                    <a:pt x="879910" y="299041"/>
                  </a:lnTo>
                  <a:lnTo>
                    <a:pt x="879778" y="299118"/>
                  </a:lnTo>
                  <a:lnTo>
                    <a:pt x="879642" y="299187"/>
                  </a:lnTo>
                  <a:lnTo>
                    <a:pt x="879503" y="299251"/>
                  </a:lnTo>
                  <a:lnTo>
                    <a:pt x="879226" y="299375"/>
                  </a:lnTo>
                  <a:lnTo>
                    <a:pt x="878569" y="299528"/>
                  </a:lnTo>
                  <a:lnTo>
                    <a:pt x="878441" y="299481"/>
                  </a:lnTo>
                  <a:lnTo>
                    <a:pt x="877985" y="299292"/>
                  </a:lnTo>
                  <a:lnTo>
                    <a:pt x="877788" y="299193"/>
                  </a:lnTo>
                  <a:lnTo>
                    <a:pt x="877396" y="298984"/>
                  </a:lnTo>
                  <a:lnTo>
                    <a:pt x="877197" y="298888"/>
                  </a:lnTo>
                  <a:lnTo>
                    <a:pt x="876864" y="298750"/>
                  </a:lnTo>
                  <a:lnTo>
                    <a:pt x="876361" y="298554"/>
                  </a:lnTo>
                  <a:lnTo>
                    <a:pt x="876123" y="298445"/>
                  </a:lnTo>
                  <a:lnTo>
                    <a:pt x="875886" y="298323"/>
                  </a:lnTo>
                  <a:lnTo>
                    <a:pt x="875649" y="298207"/>
                  </a:lnTo>
                  <a:lnTo>
                    <a:pt x="875410" y="298115"/>
                  </a:lnTo>
                  <a:lnTo>
                    <a:pt x="875169" y="298067"/>
                  </a:lnTo>
                  <a:lnTo>
                    <a:pt x="874928" y="298055"/>
                  </a:lnTo>
                  <a:lnTo>
                    <a:pt x="874675" y="298066"/>
                  </a:lnTo>
                  <a:lnTo>
                    <a:pt x="874425" y="298106"/>
                  </a:lnTo>
                  <a:lnTo>
                    <a:pt x="874196" y="298185"/>
                  </a:lnTo>
                  <a:lnTo>
                    <a:pt x="874003" y="298310"/>
                  </a:lnTo>
                  <a:lnTo>
                    <a:pt x="873866" y="298463"/>
                  </a:lnTo>
                  <a:lnTo>
                    <a:pt x="873746" y="298653"/>
                  </a:lnTo>
                  <a:lnTo>
                    <a:pt x="873643" y="298867"/>
                  </a:lnTo>
                  <a:lnTo>
                    <a:pt x="873560" y="299092"/>
                  </a:lnTo>
                  <a:lnTo>
                    <a:pt x="873496" y="299315"/>
                  </a:lnTo>
                  <a:lnTo>
                    <a:pt x="873464" y="299491"/>
                  </a:lnTo>
                  <a:lnTo>
                    <a:pt x="873449" y="299672"/>
                  </a:lnTo>
                  <a:lnTo>
                    <a:pt x="873433" y="300228"/>
                  </a:lnTo>
                  <a:lnTo>
                    <a:pt x="873397" y="300794"/>
                  </a:lnTo>
                  <a:lnTo>
                    <a:pt x="873382" y="301171"/>
                  </a:lnTo>
                  <a:lnTo>
                    <a:pt x="873382" y="301514"/>
                  </a:lnTo>
                  <a:lnTo>
                    <a:pt x="873386" y="301743"/>
                  </a:lnTo>
                  <a:lnTo>
                    <a:pt x="873394" y="301942"/>
                  </a:lnTo>
                  <a:lnTo>
                    <a:pt x="873384" y="302145"/>
                  </a:lnTo>
                  <a:lnTo>
                    <a:pt x="873332" y="302430"/>
                  </a:lnTo>
                  <a:lnTo>
                    <a:pt x="873330" y="302926"/>
                  </a:lnTo>
                  <a:lnTo>
                    <a:pt x="873413" y="303330"/>
                  </a:lnTo>
                  <a:lnTo>
                    <a:pt x="873431" y="303534"/>
                  </a:lnTo>
                  <a:lnTo>
                    <a:pt x="873439" y="303739"/>
                  </a:lnTo>
                  <a:lnTo>
                    <a:pt x="873438" y="303874"/>
                  </a:lnTo>
                  <a:lnTo>
                    <a:pt x="873413" y="304282"/>
                  </a:lnTo>
                  <a:lnTo>
                    <a:pt x="873413" y="304417"/>
                  </a:lnTo>
                  <a:lnTo>
                    <a:pt x="873547" y="305217"/>
                  </a:lnTo>
                  <a:lnTo>
                    <a:pt x="873702" y="305581"/>
                  </a:lnTo>
                  <a:lnTo>
                    <a:pt x="874143" y="306711"/>
                  </a:lnTo>
                  <a:lnTo>
                    <a:pt x="874229" y="306912"/>
                  </a:lnTo>
                  <a:lnTo>
                    <a:pt x="874413" y="307308"/>
                  </a:lnTo>
                  <a:lnTo>
                    <a:pt x="874499" y="307509"/>
                  </a:lnTo>
                  <a:lnTo>
                    <a:pt x="874574" y="307715"/>
                  </a:lnTo>
                  <a:lnTo>
                    <a:pt x="874641" y="307945"/>
                  </a:lnTo>
                  <a:lnTo>
                    <a:pt x="874697" y="308181"/>
                  </a:lnTo>
                  <a:lnTo>
                    <a:pt x="874746" y="308420"/>
                  </a:lnTo>
                  <a:lnTo>
                    <a:pt x="874788" y="308661"/>
                  </a:lnTo>
                  <a:lnTo>
                    <a:pt x="874827" y="308902"/>
                  </a:lnTo>
                  <a:lnTo>
                    <a:pt x="874862" y="309150"/>
                  </a:lnTo>
                  <a:lnTo>
                    <a:pt x="874891" y="309399"/>
                  </a:lnTo>
                  <a:lnTo>
                    <a:pt x="874915" y="309649"/>
                  </a:lnTo>
                  <a:lnTo>
                    <a:pt x="874954" y="310150"/>
                  </a:lnTo>
                  <a:lnTo>
                    <a:pt x="874978" y="310527"/>
                  </a:lnTo>
                  <a:lnTo>
                    <a:pt x="875005" y="311094"/>
                  </a:lnTo>
                  <a:lnTo>
                    <a:pt x="875010" y="311313"/>
                  </a:lnTo>
                  <a:lnTo>
                    <a:pt x="875014" y="311752"/>
                  </a:lnTo>
                  <a:lnTo>
                    <a:pt x="875019" y="311971"/>
                  </a:lnTo>
                  <a:lnTo>
                    <a:pt x="875030" y="312189"/>
                  </a:lnTo>
                  <a:lnTo>
                    <a:pt x="875062" y="312544"/>
                  </a:lnTo>
                  <a:lnTo>
                    <a:pt x="875106" y="312896"/>
                  </a:lnTo>
                  <a:lnTo>
                    <a:pt x="875132" y="313072"/>
                  </a:lnTo>
                  <a:lnTo>
                    <a:pt x="875171" y="313292"/>
                  </a:lnTo>
                  <a:lnTo>
                    <a:pt x="875316" y="313948"/>
                  </a:lnTo>
                  <a:lnTo>
                    <a:pt x="875360" y="314168"/>
                  </a:lnTo>
                  <a:lnTo>
                    <a:pt x="875408" y="314452"/>
                  </a:lnTo>
                  <a:lnTo>
                    <a:pt x="875453" y="314737"/>
                  </a:lnTo>
                  <a:lnTo>
                    <a:pt x="875530" y="315311"/>
                  </a:lnTo>
                  <a:lnTo>
                    <a:pt x="875562" y="315598"/>
                  </a:lnTo>
                  <a:lnTo>
                    <a:pt x="875593" y="315907"/>
                  </a:lnTo>
                  <a:lnTo>
                    <a:pt x="875618" y="316218"/>
                  </a:lnTo>
                  <a:lnTo>
                    <a:pt x="875658" y="316839"/>
                  </a:lnTo>
                  <a:lnTo>
                    <a:pt x="875677" y="317150"/>
                  </a:lnTo>
                  <a:lnTo>
                    <a:pt x="875690" y="317480"/>
                  </a:lnTo>
                  <a:lnTo>
                    <a:pt x="875701" y="318141"/>
                  </a:lnTo>
                  <a:lnTo>
                    <a:pt x="875718" y="318470"/>
                  </a:lnTo>
                  <a:lnTo>
                    <a:pt x="875753" y="318794"/>
                  </a:lnTo>
                  <a:lnTo>
                    <a:pt x="875829" y="319212"/>
                  </a:lnTo>
                  <a:lnTo>
                    <a:pt x="875930" y="319627"/>
                  </a:lnTo>
                  <a:lnTo>
                    <a:pt x="876051" y="320037"/>
                  </a:lnTo>
                  <a:lnTo>
                    <a:pt x="876188" y="320440"/>
                  </a:lnTo>
                  <a:lnTo>
                    <a:pt x="876335" y="320833"/>
                  </a:lnTo>
                  <a:lnTo>
                    <a:pt x="876462" y="321140"/>
                  </a:lnTo>
                  <a:lnTo>
                    <a:pt x="876600" y="321441"/>
                  </a:lnTo>
                  <a:lnTo>
                    <a:pt x="876745" y="321738"/>
                  </a:lnTo>
                  <a:lnTo>
                    <a:pt x="877248" y="322720"/>
                  </a:lnTo>
                  <a:lnTo>
                    <a:pt x="877459" y="323112"/>
                  </a:lnTo>
                  <a:lnTo>
                    <a:pt x="878107" y="324273"/>
                  </a:lnTo>
                  <a:lnTo>
                    <a:pt x="878296" y="324601"/>
                  </a:lnTo>
                  <a:lnTo>
                    <a:pt x="878680" y="325252"/>
                  </a:lnTo>
                  <a:lnTo>
                    <a:pt x="878867" y="325581"/>
                  </a:lnTo>
                  <a:lnTo>
                    <a:pt x="879044" y="325917"/>
                  </a:lnTo>
                  <a:lnTo>
                    <a:pt x="879250" y="326323"/>
                  </a:lnTo>
                  <a:lnTo>
                    <a:pt x="879349" y="326529"/>
                  </a:lnTo>
                  <a:lnTo>
                    <a:pt x="879442" y="326738"/>
                  </a:lnTo>
                  <a:lnTo>
                    <a:pt x="879525" y="326952"/>
                  </a:lnTo>
                  <a:lnTo>
                    <a:pt x="879611" y="327222"/>
                  </a:lnTo>
                  <a:lnTo>
                    <a:pt x="879682" y="327500"/>
                  </a:lnTo>
                  <a:lnTo>
                    <a:pt x="879744" y="327783"/>
                  </a:lnTo>
                  <a:lnTo>
                    <a:pt x="879937" y="328779"/>
                  </a:lnTo>
                  <a:lnTo>
                    <a:pt x="880014" y="329210"/>
                  </a:lnTo>
                  <a:lnTo>
                    <a:pt x="880080" y="329644"/>
                  </a:lnTo>
                  <a:lnTo>
                    <a:pt x="880129" y="330078"/>
                  </a:lnTo>
                  <a:lnTo>
                    <a:pt x="880157" y="330513"/>
                  </a:lnTo>
                  <a:lnTo>
                    <a:pt x="880157" y="330847"/>
                  </a:lnTo>
                  <a:lnTo>
                    <a:pt x="880142" y="331181"/>
                  </a:lnTo>
                  <a:lnTo>
                    <a:pt x="880094" y="331851"/>
                  </a:lnTo>
                  <a:lnTo>
                    <a:pt x="880080" y="332186"/>
                  </a:lnTo>
                  <a:lnTo>
                    <a:pt x="880076" y="332466"/>
                  </a:lnTo>
                  <a:lnTo>
                    <a:pt x="880079" y="333586"/>
                  </a:lnTo>
                  <a:lnTo>
                    <a:pt x="880084" y="333819"/>
                  </a:lnTo>
                  <a:lnTo>
                    <a:pt x="880103" y="334285"/>
                  </a:lnTo>
                  <a:lnTo>
                    <a:pt x="880100" y="334516"/>
                  </a:lnTo>
                  <a:lnTo>
                    <a:pt x="880079" y="334743"/>
                  </a:lnTo>
                  <a:lnTo>
                    <a:pt x="880044" y="334944"/>
                  </a:lnTo>
                  <a:lnTo>
                    <a:pt x="880000" y="335146"/>
                  </a:lnTo>
                  <a:lnTo>
                    <a:pt x="879945" y="335345"/>
                  </a:lnTo>
                  <a:lnTo>
                    <a:pt x="879878" y="335536"/>
                  </a:lnTo>
                  <a:lnTo>
                    <a:pt x="879799" y="335716"/>
                  </a:lnTo>
                  <a:lnTo>
                    <a:pt x="879678" y="335922"/>
                  </a:lnTo>
                  <a:lnTo>
                    <a:pt x="879532" y="336110"/>
                  </a:lnTo>
                  <a:lnTo>
                    <a:pt x="879371" y="336288"/>
                  </a:lnTo>
                  <a:lnTo>
                    <a:pt x="878457" y="337203"/>
                  </a:lnTo>
                  <a:lnTo>
                    <a:pt x="877795" y="337745"/>
                  </a:lnTo>
                  <a:lnTo>
                    <a:pt x="877205" y="338214"/>
                  </a:lnTo>
                  <a:lnTo>
                    <a:pt x="877038" y="338595"/>
                  </a:lnTo>
                  <a:lnTo>
                    <a:pt x="876942" y="338858"/>
                  </a:lnTo>
                  <a:lnTo>
                    <a:pt x="876807" y="339386"/>
                  </a:lnTo>
                  <a:lnTo>
                    <a:pt x="876649" y="339949"/>
                  </a:lnTo>
                  <a:lnTo>
                    <a:pt x="876413" y="340568"/>
                  </a:lnTo>
                  <a:lnTo>
                    <a:pt x="876306" y="340927"/>
                  </a:lnTo>
                  <a:lnTo>
                    <a:pt x="876175" y="341525"/>
                  </a:lnTo>
                  <a:lnTo>
                    <a:pt x="876108" y="341814"/>
                  </a:lnTo>
                  <a:lnTo>
                    <a:pt x="876174" y="342406"/>
                  </a:lnTo>
                  <a:lnTo>
                    <a:pt x="876259" y="342913"/>
                  </a:lnTo>
                  <a:lnTo>
                    <a:pt x="876221" y="343205"/>
                  </a:lnTo>
                  <a:lnTo>
                    <a:pt x="876099" y="343473"/>
                  </a:lnTo>
                  <a:lnTo>
                    <a:pt x="875693" y="344017"/>
                  </a:lnTo>
                  <a:lnTo>
                    <a:pt x="875291" y="344545"/>
                  </a:lnTo>
                  <a:lnTo>
                    <a:pt x="874753" y="345199"/>
                  </a:lnTo>
                  <a:lnTo>
                    <a:pt x="874118" y="346250"/>
                  </a:lnTo>
                  <a:lnTo>
                    <a:pt x="873817" y="346923"/>
                  </a:lnTo>
                  <a:lnTo>
                    <a:pt x="873750" y="347454"/>
                  </a:lnTo>
                  <a:lnTo>
                    <a:pt x="873718" y="348095"/>
                  </a:lnTo>
                  <a:lnTo>
                    <a:pt x="873662" y="348635"/>
                  </a:lnTo>
                  <a:lnTo>
                    <a:pt x="873558" y="349165"/>
                  </a:lnTo>
                  <a:lnTo>
                    <a:pt x="873536" y="350025"/>
                  </a:lnTo>
                  <a:lnTo>
                    <a:pt x="873582" y="350632"/>
                  </a:lnTo>
                  <a:lnTo>
                    <a:pt x="873553" y="351661"/>
                  </a:lnTo>
                  <a:lnTo>
                    <a:pt x="873484" y="352242"/>
                  </a:lnTo>
                  <a:lnTo>
                    <a:pt x="873357" y="352736"/>
                  </a:lnTo>
                  <a:lnTo>
                    <a:pt x="873026" y="353338"/>
                  </a:lnTo>
                  <a:lnTo>
                    <a:pt x="872841" y="353510"/>
                  </a:lnTo>
                  <a:lnTo>
                    <a:pt x="872565" y="353769"/>
                  </a:lnTo>
                  <a:lnTo>
                    <a:pt x="872109" y="354247"/>
                  </a:lnTo>
                  <a:lnTo>
                    <a:pt x="871897" y="354687"/>
                  </a:lnTo>
                  <a:lnTo>
                    <a:pt x="871812" y="355028"/>
                  </a:lnTo>
                  <a:lnTo>
                    <a:pt x="871601" y="355617"/>
                  </a:lnTo>
                  <a:lnTo>
                    <a:pt x="871567" y="356020"/>
                  </a:lnTo>
                  <a:lnTo>
                    <a:pt x="871628" y="356780"/>
                  </a:lnTo>
                  <a:lnTo>
                    <a:pt x="871810" y="357607"/>
                  </a:lnTo>
                  <a:lnTo>
                    <a:pt x="872128" y="358543"/>
                  </a:lnTo>
                  <a:lnTo>
                    <a:pt x="872262" y="358772"/>
                  </a:lnTo>
                  <a:lnTo>
                    <a:pt x="872411" y="359180"/>
                  </a:lnTo>
                  <a:lnTo>
                    <a:pt x="872147" y="359400"/>
                  </a:lnTo>
                  <a:lnTo>
                    <a:pt x="871845" y="359377"/>
                  </a:lnTo>
                  <a:lnTo>
                    <a:pt x="870880" y="359072"/>
                  </a:lnTo>
                  <a:lnTo>
                    <a:pt x="870423" y="358888"/>
                  </a:lnTo>
                  <a:lnTo>
                    <a:pt x="869919" y="358641"/>
                  </a:lnTo>
                  <a:lnTo>
                    <a:pt x="869491" y="358573"/>
                  </a:lnTo>
                  <a:lnTo>
                    <a:pt x="869220" y="358494"/>
                  </a:lnTo>
                  <a:lnTo>
                    <a:pt x="868792" y="357994"/>
                  </a:lnTo>
                  <a:lnTo>
                    <a:pt x="868658" y="357797"/>
                  </a:lnTo>
                  <a:lnTo>
                    <a:pt x="868252" y="357387"/>
                  </a:lnTo>
                  <a:lnTo>
                    <a:pt x="867692" y="357131"/>
                  </a:lnTo>
                  <a:lnTo>
                    <a:pt x="867449" y="357178"/>
                  </a:lnTo>
                  <a:lnTo>
                    <a:pt x="867051" y="357376"/>
                  </a:lnTo>
                  <a:lnTo>
                    <a:pt x="866597" y="357729"/>
                  </a:lnTo>
                  <a:lnTo>
                    <a:pt x="866124" y="358271"/>
                  </a:lnTo>
                  <a:lnTo>
                    <a:pt x="865622" y="358926"/>
                  </a:lnTo>
                  <a:lnTo>
                    <a:pt x="865625" y="359193"/>
                  </a:lnTo>
                  <a:lnTo>
                    <a:pt x="865816" y="359480"/>
                  </a:lnTo>
                  <a:lnTo>
                    <a:pt x="865963" y="359855"/>
                  </a:lnTo>
                  <a:lnTo>
                    <a:pt x="866320" y="360305"/>
                  </a:lnTo>
                  <a:lnTo>
                    <a:pt x="866719" y="360644"/>
                  </a:lnTo>
                  <a:lnTo>
                    <a:pt x="866804" y="360985"/>
                  </a:lnTo>
                  <a:lnTo>
                    <a:pt x="866707" y="361444"/>
                  </a:lnTo>
                  <a:lnTo>
                    <a:pt x="866366" y="362078"/>
                  </a:lnTo>
                  <a:lnTo>
                    <a:pt x="865789" y="362717"/>
                  </a:lnTo>
                  <a:lnTo>
                    <a:pt x="865331" y="363170"/>
                  </a:lnTo>
                  <a:lnTo>
                    <a:pt x="864532" y="363884"/>
                  </a:lnTo>
                  <a:lnTo>
                    <a:pt x="863726" y="364615"/>
                  </a:lnTo>
                  <a:lnTo>
                    <a:pt x="862975" y="365427"/>
                  </a:lnTo>
                  <a:lnTo>
                    <a:pt x="862209" y="366164"/>
                  </a:lnTo>
                  <a:lnTo>
                    <a:pt x="861784" y="366520"/>
                  </a:lnTo>
                  <a:lnTo>
                    <a:pt x="861077" y="367125"/>
                  </a:lnTo>
                  <a:lnTo>
                    <a:pt x="860567" y="367944"/>
                  </a:lnTo>
                  <a:lnTo>
                    <a:pt x="860229" y="368697"/>
                  </a:lnTo>
                  <a:lnTo>
                    <a:pt x="860125" y="369819"/>
                  </a:lnTo>
                  <a:lnTo>
                    <a:pt x="860091" y="371700"/>
                  </a:lnTo>
                  <a:lnTo>
                    <a:pt x="860159" y="372590"/>
                  </a:lnTo>
                  <a:lnTo>
                    <a:pt x="860324" y="372975"/>
                  </a:lnTo>
                  <a:lnTo>
                    <a:pt x="860595" y="373158"/>
                  </a:lnTo>
                  <a:lnTo>
                    <a:pt x="860929" y="373522"/>
                  </a:lnTo>
                  <a:lnTo>
                    <a:pt x="861514" y="374405"/>
                  </a:lnTo>
                  <a:lnTo>
                    <a:pt x="861833" y="375007"/>
                  </a:lnTo>
                  <a:lnTo>
                    <a:pt x="862107" y="375636"/>
                  </a:lnTo>
                  <a:lnTo>
                    <a:pt x="862457" y="377007"/>
                  </a:lnTo>
                  <a:lnTo>
                    <a:pt x="862411" y="378049"/>
                  </a:lnTo>
                  <a:lnTo>
                    <a:pt x="862574" y="379017"/>
                  </a:lnTo>
                  <a:lnTo>
                    <a:pt x="862984" y="380280"/>
                  </a:lnTo>
                  <a:lnTo>
                    <a:pt x="863416" y="381783"/>
                  </a:lnTo>
                  <a:lnTo>
                    <a:pt x="863567" y="382622"/>
                  </a:lnTo>
                  <a:lnTo>
                    <a:pt x="863685" y="383440"/>
                  </a:lnTo>
                  <a:lnTo>
                    <a:pt x="864073" y="384824"/>
                  </a:lnTo>
                  <a:lnTo>
                    <a:pt x="864402" y="385760"/>
                  </a:lnTo>
                  <a:lnTo>
                    <a:pt x="864653" y="386485"/>
                  </a:lnTo>
                  <a:lnTo>
                    <a:pt x="864351" y="386456"/>
                  </a:lnTo>
                  <a:lnTo>
                    <a:pt x="863988" y="386195"/>
                  </a:lnTo>
                  <a:lnTo>
                    <a:pt x="863742" y="386560"/>
                  </a:lnTo>
                  <a:lnTo>
                    <a:pt x="864128" y="387414"/>
                  </a:lnTo>
                  <a:lnTo>
                    <a:pt x="864863" y="388694"/>
                  </a:lnTo>
                  <a:lnTo>
                    <a:pt x="865746" y="390152"/>
                  </a:lnTo>
                  <a:lnTo>
                    <a:pt x="865736" y="390699"/>
                  </a:lnTo>
                  <a:lnTo>
                    <a:pt x="865973" y="392031"/>
                  </a:lnTo>
                  <a:lnTo>
                    <a:pt x="865904" y="393045"/>
                  </a:lnTo>
                  <a:lnTo>
                    <a:pt x="865429" y="394086"/>
                  </a:lnTo>
                  <a:lnTo>
                    <a:pt x="864643" y="395517"/>
                  </a:lnTo>
                  <a:lnTo>
                    <a:pt x="863871" y="396399"/>
                  </a:lnTo>
                  <a:lnTo>
                    <a:pt x="863292" y="397600"/>
                  </a:lnTo>
                  <a:lnTo>
                    <a:pt x="862685" y="398724"/>
                  </a:lnTo>
                  <a:lnTo>
                    <a:pt x="861086" y="399878"/>
                  </a:lnTo>
                  <a:lnTo>
                    <a:pt x="858933" y="400103"/>
                  </a:lnTo>
                  <a:lnTo>
                    <a:pt x="857696" y="400323"/>
                  </a:lnTo>
                  <a:lnTo>
                    <a:pt x="856544" y="400630"/>
                  </a:lnTo>
                  <a:lnTo>
                    <a:pt x="855282" y="401141"/>
                  </a:lnTo>
                  <a:lnTo>
                    <a:pt x="853975" y="401847"/>
                  </a:lnTo>
                  <a:lnTo>
                    <a:pt x="852569" y="402799"/>
                  </a:lnTo>
                  <a:lnTo>
                    <a:pt x="851798" y="403672"/>
                  </a:lnTo>
                  <a:lnTo>
                    <a:pt x="851181" y="404809"/>
                  </a:lnTo>
                  <a:lnTo>
                    <a:pt x="850868" y="405737"/>
                  </a:lnTo>
                  <a:lnTo>
                    <a:pt x="850554" y="406462"/>
                  </a:lnTo>
                  <a:lnTo>
                    <a:pt x="850124" y="407060"/>
                  </a:lnTo>
                  <a:lnTo>
                    <a:pt x="849828" y="407344"/>
                  </a:lnTo>
                  <a:lnTo>
                    <a:pt x="849552" y="407991"/>
                  </a:lnTo>
                  <a:lnTo>
                    <a:pt x="849399" y="410072"/>
                  </a:lnTo>
                  <a:lnTo>
                    <a:pt x="849631" y="410862"/>
                  </a:lnTo>
                  <a:lnTo>
                    <a:pt x="850417" y="411798"/>
                  </a:lnTo>
                  <a:lnTo>
                    <a:pt x="852025" y="413018"/>
                  </a:lnTo>
                  <a:lnTo>
                    <a:pt x="852853" y="413904"/>
                  </a:lnTo>
                  <a:lnTo>
                    <a:pt x="854031" y="415718"/>
                  </a:lnTo>
                  <a:lnTo>
                    <a:pt x="854512" y="416410"/>
                  </a:lnTo>
                  <a:lnTo>
                    <a:pt x="855153" y="417243"/>
                  </a:lnTo>
                  <a:lnTo>
                    <a:pt x="855854" y="418118"/>
                  </a:lnTo>
                  <a:lnTo>
                    <a:pt x="856396" y="419028"/>
                  </a:lnTo>
                  <a:lnTo>
                    <a:pt x="856849" y="419838"/>
                  </a:lnTo>
                  <a:lnTo>
                    <a:pt x="857163" y="420527"/>
                  </a:lnTo>
                  <a:lnTo>
                    <a:pt x="857278" y="421012"/>
                  </a:lnTo>
                  <a:lnTo>
                    <a:pt x="857397" y="421619"/>
                  </a:lnTo>
                  <a:lnTo>
                    <a:pt x="857451" y="422328"/>
                  </a:lnTo>
                  <a:lnTo>
                    <a:pt x="857462" y="423315"/>
                  </a:lnTo>
                  <a:lnTo>
                    <a:pt x="857372" y="423916"/>
                  </a:lnTo>
                  <a:lnTo>
                    <a:pt x="857330" y="424568"/>
                  </a:lnTo>
                  <a:lnTo>
                    <a:pt x="857597" y="425092"/>
                  </a:lnTo>
                  <a:lnTo>
                    <a:pt x="857959" y="425793"/>
                  </a:lnTo>
                  <a:lnTo>
                    <a:pt x="858180" y="426529"/>
                  </a:lnTo>
                  <a:lnTo>
                    <a:pt x="858261" y="427002"/>
                  </a:lnTo>
                  <a:lnTo>
                    <a:pt x="858299" y="427642"/>
                  </a:lnTo>
                  <a:lnTo>
                    <a:pt x="858293" y="428092"/>
                  </a:lnTo>
                  <a:lnTo>
                    <a:pt x="858197" y="429039"/>
                  </a:lnTo>
                  <a:lnTo>
                    <a:pt x="858014" y="429933"/>
                  </a:lnTo>
                  <a:lnTo>
                    <a:pt x="857845" y="430846"/>
                  </a:lnTo>
                  <a:lnTo>
                    <a:pt x="857675" y="432370"/>
                  </a:lnTo>
                  <a:lnTo>
                    <a:pt x="857555" y="433364"/>
                  </a:lnTo>
                  <a:lnTo>
                    <a:pt x="857506" y="433808"/>
                  </a:lnTo>
                  <a:lnTo>
                    <a:pt x="857472" y="434036"/>
                  </a:lnTo>
                  <a:lnTo>
                    <a:pt x="857389" y="434476"/>
                  </a:lnTo>
                  <a:lnTo>
                    <a:pt x="857328" y="434731"/>
                  </a:lnTo>
                  <a:lnTo>
                    <a:pt x="857181" y="435231"/>
                  </a:lnTo>
                  <a:lnTo>
                    <a:pt x="857102" y="435476"/>
                  </a:lnTo>
                  <a:lnTo>
                    <a:pt x="856860" y="436185"/>
                  </a:lnTo>
                  <a:lnTo>
                    <a:pt x="856777" y="436417"/>
                  </a:lnTo>
                  <a:lnTo>
                    <a:pt x="856686" y="436644"/>
                  </a:lnTo>
                  <a:lnTo>
                    <a:pt x="856588" y="436862"/>
                  </a:lnTo>
                  <a:lnTo>
                    <a:pt x="856380" y="437280"/>
                  </a:lnTo>
                  <a:lnTo>
                    <a:pt x="856267" y="437485"/>
                  </a:lnTo>
                  <a:lnTo>
                    <a:pt x="856138" y="437676"/>
                  </a:lnTo>
                  <a:lnTo>
                    <a:pt x="855919" y="437939"/>
                  </a:lnTo>
                  <a:lnTo>
                    <a:pt x="855741" y="438112"/>
                  </a:lnTo>
                  <a:lnTo>
                    <a:pt x="855552" y="438262"/>
                  </a:lnTo>
                  <a:lnTo>
                    <a:pt x="855371" y="438366"/>
                  </a:lnTo>
                  <a:lnTo>
                    <a:pt x="855178" y="438444"/>
                  </a:lnTo>
                  <a:lnTo>
                    <a:pt x="854978" y="438507"/>
                  </a:lnTo>
                  <a:lnTo>
                    <a:pt x="854777" y="438562"/>
                  </a:lnTo>
                  <a:lnTo>
                    <a:pt x="854350" y="438694"/>
                  </a:lnTo>
                  <a:lnTo>
                    <a:pt x="853886" y="438803"/>
                  </a:lnTo>
                  <a:lnTo>
                    <a:pt x="853663" y="438880"/>
                  </a:lnTo>
                  <a:lnTo>
                    <a:pt x="853455" y="438989"/>
                  </a:lnTo>
                  <a:lnTo>
                    <a:pt x="853311" y="439089"/>
                  </a:lnTo>
                  <a:lnTo>
                    <a:pt x="853175" y="439203"/>
                  </a:lnTo>
                  <a:lnTo>
                    <a:pt x="853043" y="439330"/>
                  </a:lnTo>
                  <a:lnTo>
                    <a:pt x="852918" y="439466"/>
                  </a:lnTo>
                  <a:lnTo>
                    <a:pt x="852805" y="439612"/>
                  </a:lnTo>
                  <a:lnTo>
                    <a:pt x="852714" y="439744"/>
                  </a:lnTo>
                  <a:lnTo>
                    <a:pt x="852627" y="439884"/>
                  </a:lnTo>
                  <a:lnTo>
                    <a:pt x="852548" y="440030"/>
                  </a:lnTo>
                  <a:lnTo>
                    <a:pt x="852484" y="440180"/>
                  </a:lnTo>
                  <a:lnTo>
                    <a:pt x="852438" y="440339"/>
                  </a:lnTo>
                  <a:lnTo>
                    <a:pt x="852416" y="440471"/>
                  </a:lnTo>
                  <a:lnTo>
                    <a:pt x="852408" y="440611"/>
                  </a:lnTo>
                  <a:lnTo>
                    <a:pt x="852412" y="440757"/>
                  </a:lnTo>
                  <a:lnTo>
                    <a:pt x="852423" y="440898"/>
                  </a:lnTo>
                  <a:lnTo>
                    <a:pt x="852438" y="441039"/>
                  </a:lnTo>
                  <a:lnTo>
                    <a:pt x="852476" y="441220"/>
                  </a:lnTo>
                  <a:lnTo>
                    <a:pt x="852529" y="441398"/>
                  </a:lnTo>
                  <a:lnTo>
                    <a:pt x="852597" y="441575"/>
                  </a:lnTo>
                  <a:lnTo>
                    <a:pt x="852741" y="441920"/>
                  </a:lnTo>
                  <a:lnTo>
                    <a:pt x="852835" y="442129"/>
                  </a:lnTo>
                  <a:lnTo>
                    <a:pt x="852941" y="442338"/>
                  </a:lnTo>
                  <a:lnTo>
                    <a:pt x="853156" y="442747"/>
                  </a:lnTo>
                  <a:lnTo>
                    <a:pt x="853258" y="442956"/>
                  </a:lnTo>
                  <a:lnTo>
                    <a:pt x="853356" y="443166"/>
                  </a:lnTo>
                  <a:lnTo>
                    <a:pt x="853629" y="443802"/>
                  </a:lnTo>
                  <a:lnTo>
                    <a:pt x="853715" y="444020"/>
                  </a:lnTo>
                  <a:lnTo>
                    <a:pt x="853870" y="444447"/>
                  </a:lnTo>
                  <a:lnTo>
                    <a:pt x="853946" y="444665"/>
                  </a:lnTo>
                  <a:lnTo>
                    <a:pt x="854082" y="445106"/>
                  </a:lnTo>
                  <a:lnTo>
                    <a:pt x="854207" y="445633"/>
                  </a:lnTo>
                  <a:lnTo>
                    <a:pt x="854313" y="446165"/>
                  </a:lnTo>
                  <a:lnTo>
                    <a:pt x="854362" y="446428"/>
                  </a:lnTo>
                  <a:lnTo>
                    <a:pt x="854498" y="447097"/>
                  </a:lnTo>
                  <a:lnTo>
                    <a:pt x="854532" y="447319"/>
                  </a:lnTo>
                  <a:lnTo>
                    <a:pt x="854554" y="447547"/>
                  </a:lnTo>
                  <a:lnTo>
                    <a:pt x="854570" y="447724"/>
                  </a:lnTo>
                  <a:lnTo>
                    <a:pt x="854577" y="447901"/>
                  </a:lnTo>
                  <a:lnTo>
                    <a:pt x="854581" y="448078"/>
                  </a:lnTo>
                  <a:lnTo>
                    <a:pt x="854573" y="448255"/>
                  </a:lnTo>
                  <a:lnTo>
                    <a:pt x="854554" y="448428"/>
                  </a:lnTo>
                  <a:lnTo>
                    <a:pt x="854520" y="448610"/>
                  </a:lnTo>
                  <a:lnTo>
                    <a:pt x="854475" y="448787"/>
                  </a:lnTo>
                  <a:lnTo>
                    <a:pt x="854419" y="448960"/>
                  </a:lnTo>
                  <a:lnTo>
                    <a:pt x="854297" y="449310"/>
                  </a:lnTo>
                  <a:lnTo>
                    <a:pt x="854214" y="449537"/>
                  </a:lnTo>
                  <a:lnTo>
                    <a:pt x="853889" y="450364"/>
                  </a:lnTo>
                  <a:lnTo>
                    <a:pt x="853678" y="450873"/>
                  </a:lnTo>
                  <a:lnTo>
                    <a:pt x="853345" y="451618"/>
                  </a:lnTo>
                  <a:lnTo>
                    <a:pt x="853198" y="451927"/>
                  </a:lnTo>
                  <a:lnTo>
                    <a:pt x="853107" y="452136"/>
                  </a:lnTo>
                  <a:lnTo>
                    <a:pt x="853047" y="452305"/>
                  </a:lnTo>
                  <a:lnTo>
                    <a:pt x="852990" y="452482"/>
                  </a:lnTo>
                  <a:lnTo>
                    <a:pt x="852892" y="452836"/>
                  </a:lnTo>
                  <a:lnTo>
                    <a:pt x="852851" y="453003"/>
                  </a:lnTo>
                  <a:lnTo>
                    <a:pt x="852801" y="453223"/>
                  </a:lnTo>
                  <a:lnTo>
                    <a:pt x="852718" y="453636"/>
                  </a:lnTo>
                  <a:lnTo>
                    <a:pt x="852654" y="454054"/>
                  </a:lnTo>
                  <a:lnTo>
                    <a:pt x="852635" y="454263"/>
                  </a:lnTo>
                  <a:lnTo>
                    <a:pt x="852616" y="454682"/>
                  </a:lnTo>
                  <a:lnTo>
                    <a:pt x="852601" y="454891"/>
                  </a:lnTo>
                  <a:lnTo>
                    <a:pt x="852567" y="455091"/>
                  </a:lnTo>
                  <a:lnTo>
                    <a:pt x="852514" y="455368"/>
                  </a:lnTo>
                  <a:lnTo>
                    <a:pt x="852159" y="455909"/>
                  </a:lnTo>
                  <a:lnTo>
                    <a:pt x="852022" y="455963"/>
                  </a:lnTo>
                  <a:lnTo>
                    <a:pt x="851622" y="456090"/>
                  </a:lnTo>
                  <a:lnTo>
                    <a:pt x="851361" y="456140"/>
                  </a:lnTo>
                  <a:lnTo>
                    <a:pt x="851229" y="456159"/>
                  </a:lnTo>
                  <a:lnTo>
                    <a:pt x="851100" y="456181"/>
                  </a:lnTo>
                  <a:lnTo>
                    <a:pt x="850945" y="456204"/>
                  </a:lnTo>
                  <a:lnTo>
                    <a:pt x="850632" y="456240"/>
                  </a:lnTo>
                  <a:lnTo>
                    <a:pt x="850322" y="456286"/>
                  </a:lnTo>
                  <a:lnTo>
                    <a:pt x="850190" y="456309"/>
                  </a:lnTo>
                  <a:lnTo>
                    <a:pt x="849566" y="456436"/>
                  </a:lnTo>
                  <a:lnTo>
                    <a:pt x="849347" y="456472"/>
                  </a:lnTo>
                  <a:lnTo>
                    <a:pt x="848353" y="457063"/>
                  </a:lnTo>
                  <a:lnTo>
                    <a:pt x="848311" y="457190"/>
                  </a:lnTo>
                  <a:lnTo>
                    <a:pt x="848289" y="457327"/>
                  </a:lnTo>
                  <a:lnTo>
                    <a:pt x="848277" y="457472"/>
                  </a:lnTo>
                  <a:lnTo>
                    <a:pt x="848266" y="457763"/>
                  </a:lnTo>
                  <a:lnTo>
                    <a:pt x="848266" y="458045"/>
                  </a:lnTo>
                  <a:lnTo>
                    <a:pt x="848273" y="458185"/>
                  </a:lnTo>
                  <a:lnTo>
                    <a:pt x="848289" y="458326"/>
                  </a:lnTo>
                  <a:lnTo>
                    <a:pt x="848330" y="458549"/>
                  </a:lnTo>
                  <a:lnTo>
                    <a:pt x="848383" y="458713"/>
                  </a:lnTo>
                  <a:lnTo>
                    <a:pt x="848576" y="459263"/>
                  </a:lnTo>
                  <a:lnTo>
                    <a:pt x="848617" y="459394"/>
                  </a:lnTo>
                  <a:lnTo>
                    <a:pt x="848693" y="459667"/>
                  </a:lnTo>
                  <a:lnTo>
                    <a:pt x="848753" y="459958"/>
                  </a:lnTo>
                  <a:lnTo>
                    <a:pt x="848787" y="460253"/>
                  </a:lnTo>
                  <a:lnTo>
                    <a:pt x="848787" y="460503"/>
                  </a:lnTo>
                  <a:lnTo>
                    <a:pt x="848765" y="460753"/>
                  </a:lnTo>
                  <a:lnTo>
                    <a:pt x="848387" y="461608"/>
                  </a:lnTo>
                  <a:lnTo>
                    <a:pt x="847661" y="462094"/>
                  </a:lnTo>
                  <a:lnTo>
                    <a:pt x="847521" y="462148"/>
                  </a:lnTo>
                  <a:lnTo>
                    <a:pt x="847374" y="462189"/>
                  </a:lnTo>
                  <a:lnTo>
                    <a:pt x="847227" y="462221"/>
                  </a:lnTo>
                  <a:lnTo>
                    <a:pt x="846928" y="462276"/>
                  </a:lnTo>
                  <a:lnTo>
                    <a:pt x="846709" y="462308"/>
                  </a:lnTo>
                  <a:lnTo>
                    <a:pt x="846490" y="462330"/>
                  </a:lnTo>
                  <a:lnTo>
                    <a:pt x="846267" y="462344"/>
                  </a:lnTo>
                  <a:lnTo>
                    <a:pt x="845825" y="462353"/>
                  </a:lnTo>
                  <a:lnTo>
                    <a:pt x="845356" y="462335"/>
                  </a:lnTo>
                  <a:lnTo>
                    <a:pt x="844884" y="462276"/>
                  </a:lnTo>
                  <a:lnTo>
                    <a:pt x="843943" y="462126"/>
                  </a:lnTo>
                  <a:lnTo>
                    <a:pt x="843470" y="462067"/>
                  </a:lnTo>
                  <a:lnTo>
                    <a:pt x="842786" y="462012"/>
                  </a:lnTo>
                  <a:lnTo>
                    <a:pt x="842106" y="461967"/>
                  </a:lnTo>
                  <a:lnTo>
                    <a:pt x="841762" y="461939"/>
                  </a:lnTo>
                  <a:lnTo>
                    <a:pt x="841592" y="461930"/>
                  </a:lnTo>
                  <a:lnTo>
                    <a:pt x="841248" y="461921"/>
                  </a:lnTo>
                  <a:lnTo>
                    <a:pt x="841082" y="461903"/>
                  </a:lnTo>
                  <a:lnTo>
                    <a:pt x="840919" y="461862"/>
                  </a:lnTo>
                  <a:lnTo>
                    <a:pt x="840742" y="461776"/>
                  </a:lnTo>
                  <a:lnTo>
                    <a:pt x="840568" y="461662"/>
                  </a:lnTo>
                  <a:lnTo>
                    <a:pt x="840398" y="461526"/>
                  </a:lnTo>
                  <a:lnTo>
                    <a:pt x="840235" y="461385"/>
                  </a:lnTo>
                  <a:lnTo>
                    <a:pt x="839967" y="461126"/>
                  </a:lnTo>
                  <a:lnTo>
                    <a:pt x="839536" y="460667"/>
                  </a:lnTo>
                  <a:lnTo>
                    <a:pt x="839358" y="460562"/>
                  </a:lnTo>
                  <a:lnTo>
                    <a:pt x="839166" y="460481"/>
                  </a:lnTo>
                  <a:lnTo>
                    <a:pt x="838969" y="460417"/>
                  </a:lnTo>
                  <a:lnTo>
                    <a:pt x="838765" y="460362"/>
                  </a:lnTo>
                  <a:lnTo>
                    <a:pt x="838565" y="460303"/>
                  </a:lnTo>
                  <a:lnTo>
                    <a:pt x="838217" y="460217"/>
                  </a:lnTo>
                  <a:lnTo>
                    <a:pt x="838039" y="460181"/>
                  </a:lnTo>
                  <a:lnTo>
                    <a:pt x="837869" y="460135"/>
                  </a:lnTo>
                  <a:lnTo>
                    <a:pt x="837699" y="460072"/>
                  </a:lnTo>
                  <a:lnTo>
                    <a:pt x="837525" y="459985"/>
                  </a:lnTo>
                  <a:lnTo>
                    <a:pt x="837355" y="459890"/>
                  </a:lnTo>
                  <a:lnTo>
                    <a:pt x="837189" y="459781"/>
                  </a:lnTo>
                  <a:lnTo>
                    <a:pt x="837030" y="459658"/>
                  </a:lnTo>
                  <a:lnTo>
                    <a:pt x="836403" y="458958"/>
                  </a:lnTo>
                  <a:lnTo>
                    <a:pt x="836335" y="458822"/>
                  </a:lnTo>
                  <a:lnTo>
                    <a:pt x="836275" y="458676"/>
                  </a:lnTo>
                  <a:lnTo>
                    <a:pt x="836222" y="458531"/>
                  </a:lnTo>
                  <a:lnTo>
                    <a:pt x="836040" y="457976"/>
                  </a:lnTo>
                  <a:lnTo>
                    <a:pt x="835965" y="457717"/>
                  </a:lnTo>
                  <a:lnTo>
                    <a:pt x="835893" y="457458"/>
                  </a:lnTo>
                  <a:lnTo>
                    <a:pt x="835685" y="456658"/>
                  </a:lnTo>
                  <a:lnTo>
                    <a:pt x="835621" y="456381"/>
                  </a:lnTo>
                  <a:lnTo>
                    <a:pt x="835485" y="455831"/>
                  </a:lnTo>
                  <a:lnTo>
                    <a:pt x="835409" y="455559"/>
                  </a:lnTo>
                  <a:lnTo>
                    <a:pt x="835228" y="454968"/>
                  </a:lnTo>
                  <a:lnTo>
                    <a:pt x="835129" y="454677"/>
                  </a:lnTo>
                  <a:lnTo>
                    <a:pt x="835024" y="454391"/>
                  </a:lnTo>
                  <a:lnTo>
                    <a:pt x="834910" y="454104"/>
                  </a:lnTo>
                  <a:lnTo>
                    <a:pt x="834797" y="453800"/>
                  </a:lnTo>
                  <a:lnTo>
                    <a:pt x="834737" y="453650"/>
                  </a:lnTo>
                  <a:lnTo>
                    <a:pt x="834668" y="453509"/>
                  </a:lnTo>
                  <a:lnTo>
                    <a:pt x="834589" y="453382"/>
                  </a:lnTo>
                  <a:lnTo>
                    <a:pt x="834419" y="453218"/>
                  </a:lnTo>
                  <a:lnTo>
                    <a:pt x="834215" y="453100"/>
                  </a:lnTo>
                  <a:lnTo>
                    <a:pt x="833984" y="453005"/>
                  </a:lnTo>
                  <a:lnTo>
                    <a:pt x="833750" y="452914"/>
                  </a:lnTo>
                  <a:lnTo>
                    <a:pt x="833531" y="452809"/>
                  </a:lnTo>
                  <a:lnTo>
                    <a:pt x="833028" y="452536"/>
                  </a:lnTo>
                  <a:lnTo>
                    <a:pt x="832779" y="452396"/>
                  </a:lnTo>
                  <a:lnTo>
                    <a:pt x="832533" y="452250"/>
                  </a:lnTo>
                  <a:lnTo>
                    <a:pt x="832295" y="452082"/>
                  </a:lnTo>
                  <a:lnTo>
                    <a:pt x="832163" y="451973"/>
                  </a:lnTo>
                  <a:lnTo>
                    <a:pt x="832031" y="451850"/>
                  </a:lnTo>
                  <a:lnTo>
                    <a:pt x="831902" y="451723"/>
                  </a:lnTo>
                  <a:lnTo>
                    <a:pt x="831766" y="451609"/>
                  </a:lnTo>
                  <a:lnTo>
                    <a:pt x="831517" y="451450"/>
                  </a:lnTo>
                  <a:lnTo>
                    <a:pt x="831044" y="451282"/>
                  </a:lnTo>
                  <a:lnTo>
                    <a:pt x="830908" y="451273"/>
                  </a:lnTo>
                  <a:lnTo>
                    <a:pt x="830768" y="451287"/>
                  </a:lnTo>
                  <a:lnTo>
                    <a:pt x="830489" y="451346"/>
                  </a:lnTo>
                  <a:lnTo>
                    <a:pt x="830353" y="451382"/>
                  </a:lnTo>
                  <a:lnTo>
                    <a:pt x="830186" y="451441"/>
                  </a:lnTo>
                  <a:lnTo>
                    <a:pt x="830020" y="451509"/>
                  </a:lnTo>
                  <a:lnTo>
                    <a:pt x="829695" y="451673"/>
                  </a:lnTo>
                  <a:lnTo>
                    <a:pt x="828939" y="452009"/>
                  </a:lnTo>
                  <a:lnTo>
                    <a:pt x="828739" y="452091"/>
                  </a:lnTo>
                  <a:lnTo>
                    <a:pt x="828535" y="452164"/>
                  </a:lnTo>
                  <a:lnTo>
                    <a:pt x="828316" y="452223"/>
                  </a:lnTo>
                  <a:lnTo>
                    <a:pt x="828093" y="452273"/>
                  </a:lnTo>
                  <a:lnTo>
                    <a:pt x="827866" y="452318"/>
                  </a:lnTo>
                  <a:lnTo>
                    <a:pt x="827186" y="452432"/>
                  </a:lnTo>
                  <a:lnTo>
                    <a:pt x="826498" y="452536"/>
                  </a:lnTo>
                  <a:lnTo>
                    <a:pt x="826173" y="452596"/>
                  </a:lnTo>
                  <a:lnTo>
                    <a:pt x="825791" y="452682"/>
                  </a:lnTo>
                  <a:lnTo>
                    <a:pt x="825542" y="452727"/>
                  </a:lnTo>
                  <a:lnTo>
                    <a:pt x="824929" y="453045"/>
                  </a:lnTo>
                  <a:lnTo>
                    <a:pt x="824302" y="453350"/>
                  </a:lnTo>
                  <a:lnTo>
                    <a:pt x="823709" y="453673"/>
                  </a:lnTo>
                  <a:lnTo>
                    <a:pt x="823493" y="453804"/>
                  </a:lnTo>
                  <a:lnTo>
                    <a:pt x="823286" y="453945"/>
                  </a:lnTo>
                  <a:lnTo>
                    <a:pt x="822976" y="454218"/>
                  </a:lnTo>
                  <a:lnTo>
                    <a:pt x="822753" y="454463"/>
                  </a:lnTo>
                  <a:lnTo>
                    <a:pt x="822552" y="454727"/>
                  </a:lnTo>
                  <a:lnTo>
                    <a:pt x="822431" y="454904"/>
                  </a:lnTo>
                  <a:lnTo>
                    <a:pt x="822322" y="455086"/>
                  </a:lnTo>
                  <a:lnTo>
                    <a:pt x="822220" y="455272"/>
                  </a:lnTo>
                  <a:lnTo>
                    <a:pt x="822121" y="455468"/>
                  </a:lnTo>
                  <a:lnTo>
                    <a:pt x="822031" y="455663"/>
                  </a:lnTo>
                  <a:lnTo>
                    <a:pt x="821944" y="455881"/>
                  </a:lnTo>
                  <a:lnTo>
                    <a:pt x="821864" y="456109"/>
                  </a:lnTo>
                  <a:lnTo>
                    <a:pt x="821793" y="456336"/>
                  </a:lnTo>
                  <a:lnTo>
                    <a:pt x="821725" y="456572"/>
                  </a:lnTo>
                  <a:lnTo>
                    <a:pt x="821664" y="456804"/>
                  </a:lnTo>
                  <a:lnTo>
                    <a:pt x="821562" y="457267"/>
                  </a:lnTo>
                  <a:lnTo>
                    <a:pt x="821521" y="457499"/>
                  </a:lnTo>
                  <a:lnTo>
                    <a:pt x="821449" y="457972"/>
                  </a:lnTo>
                  <a:lnTo>
                    <a:pt x="821430" y="458158"/>
                  </a:lnTo>
                  <a:lnTo>
                    <a:pt x="821388" y="458717"/>
                  </a:lnTo>
                  <a:lnTo>
                    <a:pt x="821362" y="458904"/>
                  </a:lnTo>
                  <a:lnTo>
                    <a:pt x="821335" y="459044"/>
                  </a:lnTo>
                  <a:lnTo>
                    <a:pt x="821267" y="459322"/>
                  </a:lnTo>
                  <a:lnTo>
                    <a:pt x="821211" y="459603"/>
                  </a:lnTo>
                  <a:lnTo>
                    <a:pt x="821188" y="459849"/>
                  </a:lnTo>
                  <a:lnTo>
                    <a:pt x="821180" y="460099"/>
                  </a:lnTo>
                  <a:lnTo>
                    <a:pt x="821184" y="460349"/>
                  </a:lnTo>
                  <a:lnTo>
                    <a:pt x="821196" y="460599"/>
                  </a:lnTo>
                  <a:lnTo>
                    <a:pt x="821218" y="460976"/>
                  </a:lnTo>
                  <a:lnTo>
                    <a:pt x="821241" y="461226"/>
                  </a:lnTo>
                  <a:lnTo>
                    <a:pt x="821275" y="461471"/>
                  </a:lnTo>
                  <a:lnTo>
                    <a:pt x="821305" y="461603"/>
                  </a:lnTo>
                  <a:lnTo>
                    <a:pt x="821343" y="461735"/>
                  </a:lnTo>
                  <a:lnTo>
                    <a:pt x="821388" y="461862"/>
                  </a:lnTo>
                  <a:lnTo>
                    <a:pt x="821471" y="462121"/>
                  </a:lnTo>
                  <a:lnTo>
                    <a:pt x="821615" y="462635"/>
                  </a:lnTo>
                  <a:lnTo>
                    <a:pt x="821683" y="462894"/>
                  </a:lnTo>
                  <a:lnTo>
                    <a:pt x="821815" y="463416"/>
                  </a:lnTo>
                  <a:lnTo>
                    <a:pt x="821929" y="463925"/>
                  </a:lnTo>
                  <a:lnTo>
                    <a:pt x="821982" y="464180"/>
                  </a:lnTo>
                  <a:lnTo>
                    <a:pt x="822099" y="464689"/>
                  </a:lnTo>
                  <a:lnTo>
                    <a:pt x="822171" y="464971"/>
                  </a:lnTo>
                  <a:lnTo>
                    <a:pt x="822250" y="465253"/>
                  </a:lnTo>
                  <a:lnTo>
                    <a:pt x="822333" y="465530"/>
                  </a:lnTo>
                  <a:lnTo>
                    <a:pt x="822507" y="466089"/>
                  </a:lnTo>
                  <a:lnTo>
                    <a:pt x="822685" y="466611"/>
                  </a:lnTo>
                  <a:lnTo>
                    <a:pt x="822961" y="467384"/>
                  </a:lnTo>
                  <a:lnTo>
                    <a:pt x="823274" y="468193"/>
                  </a:lnTo>
                  <a:lnTo>
                    <a:pt x="823459" y="468697"/>
                  </a:lnTo>
                  <a:lnTo>
                    <a:pt x="823561" y="468997"/>
                  </a:lnTo>
                  <a:lnTo>
                    <a:pt x="823701" y="469425"/>
                  </a:lnTo>
                  <a:lnTo>
                    <a:pt x="823788" y="469706"/>
                  </a:lnTo>
                  <a:lnTo>
                    <a:pt x="823826" y="469847"/>
                  </a:lnTo>
                  <a:lnTo>
                    <a:pt x="823867" y="470075"/>
                  </a:lnTo>
                  <a:lnTo>
                    <a:pt x="823898" y="470306"/>
                  </a:lnTo>
                  <a:lnTo>
                    <a:pt x="823920" y="470538"/>
                  </a:lnTo>
                  <a:lnTo>
                    <a:pt x="823951" y="470765"/>
                  </a:lnTo>
                  <a:lnTo>
                    <a:pt x="824000" y="470988"/>
                  </a:lnTo>
                  <a:lnTo>
                    <a:pt x="824053" y="471161"/>
                  </a:lnTo>
                  <a:lnTo>
                    <a:pt x="824117" y="471324"/>
                  </a:lnTo>
                  <a:lnTo>
                    <a:pt x="824257" y="471652"/>
                  </a:lnTo>
                  <a:lnTo>
                    <a:pt x="824404" y="472033"/>
                  </a:lnTo>
                  <a:lnTo>
                    <a:pt x="824563" y="472461"/>
                  </a:lnTo>
                  <a:lnTo>
                    <a:pt x="824646" y="472674"/>
                  </a:lnTo>
                  <a:lnTo>
                    <a:pt x="824733" y="472883"/>
                  </a:lnTo>
                  <a:lnTo>
                    <a:pt x="824812" y="473051"/>
                  </a:lnTo>
                  <a:lnTo>
                    <a:pt x="824979" y="473379"/>
                  </a:lnTo>
                  <a:lnTo>
                    <a:pt x="825065" y="473542"/>
                  </a:lnTo>
                  <a:lnTo>
                    <a:pt x="825145" y="473710"/>
                  </a:lnTo>
                  <a:lnTo>
                    <a:pt x="825292" y="474065"/>
                  </a:lnTo>
                  <a:lnTo>
                    <a:pt x="825360" y="474242"/>
                  </a:lnTo>
                  <a:lnTo>
                    <a:pt x="825511" y="474592"/>
                  </a:lnTo>
                  <a:lnTo>
                    <a:pt x="825602" y="474783"/>
                  </a:lnTo>
                  <a:lnTo>
                    <a:pt x="825697" y="474969"/>
                  </a:lnTo>
                  <a:lnTo>
                    <a:pt x="825795" y="475151"/>
                  </a:lnTo>
                  <a:lnTo>
                    <a:pt x="825897" y="475328"/>
                  </a:lnTo>
                  <a:lnTo>
                    <a:pt x="826010" y="475501"/>
                  </a:lnTo>
                  <a:lnTo>
                    <a:pt x="826124" y="475660"/>
                  </a:lnTo>
                  <a:lnTo>
                    <a:pt x="826241" y="475815"/>
                  </a:lnTo>
                  <a:lnTo>
                    <a:pt x="826369" y="475960"/>
                  </a:lnTo>
                  <a:lnTo>
                    <a:pt x="826498" y="476097"/>
                  </a:lnTo>
                  <a:lnTo>
                    <a:pt x="826634" y="476228"/>
                  </a:lnTo>
                  <a:lnTo>
                    <a:pt x="826891" y="476446"/>
                  </a:lnTo>
                  <a:lnTo>
                    <a:pt x="827023" y="476542"/>
                  </a:lnTo>
                  <a:lnTo>
                    <a:pt x="827163" y="476628"/>
                  </a:lnTo>
                  <a:lnTo>
                    <a:pt x="827616" y="476760"/>
                  </a:lnTo>
                  <a:lnTo>
                    <a:pt x="827824" y="476797"/>
                  </a:lnTo>
                  <a:lnTo>
                    <a:pt x="828017" y="476842"/>
                  </a:lnTo>
                  <a:lnTo>
                    <a:pt x="828546" y="477051"/>
                  </a:lnTo>
                  <a:lnTo>
                    <a:pt x="828905" y="477265"/>
                  </a:lnTo>
                  <a:lnTo>
                    <a:pt x="829272" y="477437"/>
                  </a:lnTo>
                  <a:lnTo>
                    <a:pt x="829457" y="477515"/>
                  </a:lnTo>
                  <a:lnTo>
                    <a:pt x="829646" y="477587"/>
                  </a:lnTo>
                  <a:lnTo>
                    <a:pt x="829835" y="477655"/>
                  </a:lnTo>
                  <a:lnTo>
                    <a:pt x="830016" y="477715"/>
                  </a:lnTo>
                  <a:lnTo>
                    <a:pt x="830201" y="477769"/>
                  </a:lnTo>
                  <a:lnTo>
                    <a:pt x="830576" y="477869"/>
                  </a:lnTo>
                  <a:lnTo>
                    <a:pt x="830765" y="477915"/>
                  </a:lnTo>
                  <a:lnTo>
                    <a:pt x="831203" y="478010"/>
                  </a:lnTo>
                  <a:lnTo>
                    <a:pt x="831350" y="478037"/>
                  </a:lnTo>
                  <a:lnTo>
                    <a:pt x="831713" y="478119"/>
                  </a:lnTo>
                  <a:lnTo>
                    <a:pt x="832038" y="478174"/>
                  </a:lnTo>
                  <a:lnTo>
                    <a:pt x="832208" y="478165"/>
                  </a:lnTo>
                  <a:lnTo>
                    <a:pt x="832374" y="478133"/>
                  </a:lnTo>
                  <a:lnTo>
                    <a:pt x="832544" y="478092"/>
                  </a:lnTo>
                  <a:lnTo>
                    <a:pt x="832715" y="478037"/>
                  </a:lnTo>
                  <a:lnTo>
                    <a:pt x="832881" y="477992"/>
                  </a:lnTo>
                  <a:lnTo>
                    <a:pt x="833028" y="477946"/>
                  </a:lnTo>
                  <a:lnTo>
                    <a:pt x="833467" y="477796"/>
                  </a:lnTo>
                  <a:lnTo>
                    <a:pt x="833614" y="477755"/>
                  </a:lnTo>
                  <a:lnTo>
                    <a:pt x="833935" y="477692"/>
                  </a:lnTo>
                  <a:lnTo>
                    <a:pt x="834094" y="477669"/>
                  </a:lnTo>
                  <a:lnTo>
                    <a:pt x="834256" y="477655"/>
                  </a:lnTo>
                  <a:lnTo>
                    <a:pt x="834415" y="477655"/>
                  </a:lnTo>
                  <a:lnTo>
                    <a:pt x="834566" y="477665"/>
                  </a:lnTo>
                  <a:lnTo>
                    <a:pt x="834721" y="477692"/>
                  </a:lnTo>
                  <a:lnTo>
                    <a:pt x="834873" y="477724"/>
                  </a:lnTo>
                  <a:lnTo>
                    <a:pt x="835024" y="477765"/>
                  </a:lnTo>
                  <a:lnTo>
                    <a:pt x="835439" y="477892"/>
                  </a:lnTo>
                  <a:lnTo>
                    <a:pt x="835572" y="477937"/>
                  </a:lnTo>
                  <a:lnTo>
                    <a:pt x="835908" y="478137"/>
                  </a:lnTo>
                  <a:lnTo>
                    <a:pt x="836229" y="478455"/>
                  </a:lnTo>
                  <a:lnTo>
                    <a:pt x="836641" y="478837"/>
                  </a:lnTo>
                  <a:lnTo>
                    <a:pt x="836773" y="478969"/>
                  </a:lnTo>
                  <a:lnTo>
                    <a:pt x="836902" y="479105"/>
                  </a:lnTo>
                  <a:lnTo>
                    <a:pt x="837030" y="479260"/>
                  </a:lnTo>
                  <a:lnTo>
                    <a:pt x="837155" y="479423"/>
                  </a:lnTo>
                  <a:lnTo>
                    <a:pt x="837393" y="479760"/>
                  </a:lnTo>
                  <a:lnTo>
                    <a:pt x="837507" y="479937"/>
                  </a:lnTo>
                  <a:lnTo>
                    <a:pt x="837601" y="480105"/>
                  </a:lnTo>
                  <a:lnTo>
                    <a:pt x="837782" y="480460"/>
                  </a:lnTo>
                  <a:lnTo>
                    <a:pt x="837877" y="480632"/>
                  </a:lnTo>
                  <a:lnTo>
                    <a:pt x="837983" y="480791"/>
                  </a:lnTo>
                  <a:lnTo>
                    <a:pt x="838096" y="480937"/>
                  </a:lnTo>
                  <a:lnTo>
                    <a:pt x="838221" y="481073"/>
                  </a:lnTo>
                  <a:lnTo>
                    <a:pt x="838353" y="481205"/>
                  </a:lnTo>
                  <a:lnTo>
                    <a:pt x="838489" y="481328"/>
                  </a:lnTo>
                  <a:lnTo>
                    <a:pt x="838878" y="481619"/>
                  </a:lnTo>
                  <a:lnTo>
                    <a:pt x="839143" y="481769"/>
                  </a:lnTo>
                  <a:lnTo>
                    <a:pt x="839649" y="481946"/>
                  </a:lnTo>
                  <a:lnTo>
                    <a:pt x="839906" y="481987"/>
                  </a:lnTo>
                  <a:lnTo>
                    <a:pt x="840050" y="481987"/>
                  </a:lnTo>
                  <a:lnTo>
                    <a:pt x="840201" y="481978"/>
                  </a:lnTo>
                  <a:lnTo>
                    <a:pt x="840348" y="481955"/>
                  </a:lnTo>
                  <a:lnTo>
                    <a:pt x="840496" y="481923"/>
                  </a:lnTo>
                  <a:lnTo>
                    <a:pt x="840640" y="481882"/>
                  </a:lnTo>
                  <a:lnTo>
                    <a:pt x="840829" y="481805"/>
                  </a:lnTo>
                  <a:lnTo>
                    <a:pt x="841014" y="481700"/>
                  </a:lnTo>
                  <a:lnTo>
                    <a:pt x="841191" y="481582"/>
                  </a:lnTo>
                  <a:lnTo>
                    <a:pt x="841546" y="481337"/>
                  </a:lnTo>
                  <a:lnTo>
                    <a:pt x="841853" y="481119"/>
                  </a:lnTo>
                  <a:lnTo>
                    <a:pt x="842004" y="481005"/>
                  </a:lnTo>
                  <a:lnTo>
                    <a:pt x="842155" y="480887"/>
                  </a:lnTo>
                  <a:lnTo>
                    <a:pt x="842469" y="480628"/>
                  </a:lnTo>
                  <a:lnTo>
                    <a:pt x="842631" y="480487"/>
                  </a:lnTo>
                  <a:lnTo>
                    <a:pt x="842790" y="480342"/>
                  </a:lnTo>
                  <a:lnTo>
                    <a:pt x="843296" y="479837"/>
                  </a:lnTo>
                  <a:lnTo>
                    <a:pt x="843580" y="479519"/>
                  </a:lnTo>
                  <a:lnTo>
                    <a:pt x="843875" y="479160"/>
                  </a:lnTo>
                  <a:lnTo>
                    <a:pt x="844181" y="478814"/>
                  </a:lnTo>
                  <a:lnTo>
                    <a:pt x="844396" y="478605"/>
                  </a:lnTo>
                  <a:lnTo>
                    <a:pt x="844615" y="478405"/>
                  </a:lnTo>
                  <a:lnTo>
                    <a:pt x="844944" y="478133"/>
                  </a:lnTo>
                  <a:lnTo>
                    <a:pt x="845435" y="477755"/>
                  </a:lnTo>
                  <a:lnTo>
                    <a:pt x="845696" y="477574"/>
                  </a:lnTo>
                  <a:lnTo>
                    <a:pt x="845979" y="477333"/>
                  </a:lnTo>
                  <a:lnTo>
                    <a:pt x="846172" y="477087"/>
                  </a:lnTo>
                  <a:lnTo>
                    <a:pt x="846388" y="476642"/>
                  </a:lnTo>
                  <a:lnTo>
                    <a:pt x="846512" y="476433"/>
                  </a:lnTo>
                  <a:lnTo>
                    <a:pt x="846645" y="476224"/>
                  </a:lnTo>
                  <a:lnTo>
                    <a:pt x="846951" y="475760"/>
                  </a:lnTo>
                  <a:lnTo>
                    <a:pt x="847053" y="475583"/>
                  </a:lnTo>
                  <a:lnTo>
                    <a:pt x="847151" y="475401"/>
                  </a:lnTo>
                  <a:lnTo>
                    <a:pt x="847268" y="475238"/>
                  </a:lnTo>
                  <a:lnTo>
                    <a:pt x="847858" y="474838"/>
                  </a:lnTo>
                  <a:lnTo>
                    <a:pt x="848111" y="474815"/>
                  </a:lnTo>
                  <a:lnTo>
                    <a:pt x="848667" y="475097"/>
                  </a:lnTo>
                  <a:lnTo>
                    <a:pt x="848852" y="475319"/>
                  </a:lnTo>
                  <a:lnTo>
                    <a:pt x="848984" y="475492"/>
                  </a:lnTo>
                  <a:lnTo>
                    <a:pt x="849109" y="475683"/>
                  </a:lnTo>
                  <a:lnTo>
                    <a:pt x="849218" y="475883"/>
                  </a:lnTo>
                  <a:lnTo>
                    <a:pt x="849320" y="476092"/>
                  </a:lnTo>
                  <a:lnTo>
                    <a:pt x="849415" y="476306"/>
                  </a:lnTo>
                  <a:lnTo>
                    <a:pt x="849487" y="476506"/>
                  </a:lnTo>
                  <a:lnTo>
                    <a:pt x="849551" y="476719"/>
                  </a:lnTo>
                  <a:lnTo>
                    <a:pt x="849604" y="476933"/>
                  </a:lnTo>
                  <a:lnTo>
                    <a:pt x="849653" y="477151"/>
                  </a:lnTo>
                  <a:lnTo>
                    <a:pt x="849695" y="477369"/>
                  </a:lnTo>
                  <a:lnTo>
                    <a:pt x="849755" y="477719"/>
                  </a:lnTo>
                  <a:lnTo>
                    <a:pt x="849778" y="477896"/>
                  </a:lnTo>
                  <a:lnTo>
                    <a:pt x="849804" y="478251"/>
                  </a:lnTo>
                  <a:lnTo>
                    <a:pt x="849800" y="478437"/>
                  </a:lnTo>
                  <a:lnTo>
                    <a:pt x="849774" y="478814"/>
                  </a:lnTo>
                  <a:lnTo>
                    <a:pt x="849747" y="479001"/>
                  </a:lnTo>
                  <a:lnTo>
                    <a:pt x="849717" y="479183"/>
                  </a:lnTo>
                  <a:lnTo>
                    <a:pt x="849683" y="479342"/>
                  </a:lnTo>
                  <a:lnTo>
                    <a:pt x="849642" y="479501"/>
                  </a:lnTo>
                  <a:lnTo>
                    <a:pt x="849551" y="479810"/>
                  </a:lnTo>
                  <a:lnTo>
                    <a:pt x="849438" y="480132"/>
                  </a:lnTo>
                  <a:lnTo>
                    <a:pt x="849370" y="480305"/>
                  </a:lnTo>
                  <a:lnTo>
                    <a:pt x="849298" y="480473"/>
                  </a:lnTo>
                  <a:lnTo>
                    <a:pt x="849234" y="480641"/>
                  </a:lnTo>
                  <a:lnTo>
                    <a:pt x="849177" y="480819"/>
                  </a:lnTo>
                  <a:lnTo>
                    <a:pt x="849093" y="481105"/>
                  </a:lnTo>
                  <a:lnTo>
                    <a:pt x="849060" y="481251"/>
                  </a:lnTo>
                  <a:lnTo>
                    <a:pt x="849033" y="481396"/>
                  </a:lnTo>
                  <a:lnTo>
                    <a:pt x="849026" y="481541"/>
                  </a:lnTo>
                  <a:lnTo>
                    <a:pt x="849033" y="481682"/>
                  </a:lnTo>
                  <a:lnTo>
                    <a:pt x="849060" y="481823"/>
                  </a:lnTo>
                  <a:lnTo>
                    <a:pt x="849128" y="482105"/>
                  </a:lnTo>
                  <a:lnTo>
                    <a:pt x="849154" y="482241"/>
                  </a:lnTo>
                  <a:lnTo>
                    <a:pt x="849192" y="482541"/>
                  </a:lnTo>
                  <a:lnTo>
                    <a:pt x="849214" y="482846"/>
                  </a:lnTo>
                  <a:lnTo>
                    <a:pt x="849218" y="482996"/>
                  </a:lnTo>
                  <a:lnTo>
                    <a:pt x="849218" y="483228"/>
                  </a:lnTo>
                  <a:lnTo>
                    <a:pt x="849203" y="483464"/>
                  </a:lnTo>
                  <a:lnTo>
                    <a:pt x="849184" y="483696"/>
                  </a:lnTo>
                  <a:lnTo>
                    <a:pt x="849109" y="484377"/>
                  </a:lnTo>
                  <a:lnTo>
                    <a:pt x="849056" y="484805"/>
                  </a:lnTo>
                  <a:lnTo>
                    <a:pt x="849022" y="485018"/>
                  </a:lnTo>
                  <a:lnTo>
                    <a:pt x="848852" y="485773"/>
                  </a:lnTo>
                  <a:lnTo>
                    <a:pt x="848765" y="485941"/>
                  </a:lnTo>
                  <a:lnTo>
                    <a:pt x="848655" y="486100"/>
                  </a:lnTo>
                  <a:lnTo>
                    <a:pt x="848530" y="486245"/>
                  </a:lnTo>
                  <a:lnTo>
                    <a:pt x="848398" y="486386"/>
                  </a:lnTo>
                  <a:lnTo>
                    <a:pt x="848054" y="486736"/>
                  </a:lnTo>
                  <a:lnTo>
                    <a:pt x="847824" y="486932"/>
                  </a:lnTo>
                  <a:lnTo>
                    <a:pt x="847582" y="487109"/>
                  </a:lnTo>
                  <a:lnTo>
                    <a:pt x="847333" y="487268"/>
                  </a:lnTo>
                  <a:lnTo>
                    <a:pt x="847079" y="487404"/>
                  </a:lnTo>
                  <a:lnTo>
                    <a:pt x="846664" y="487682"/>
                  </a:lnTo>
                  <a:lnTo>
                    <a:pt x="846388" y="487873"/>
                  </a:lnTo>
                  <a:lnTo>
                    <a:pt x="846100" y="488054"/>
                  </a:lnTo>
                  <a:lnTo>
                    <a:pt x="845961" y="488150"/>
                  </a:lnTo>
                  <a:lnTo>
                    <a:pt x="845825" y="488250"/>
                  </a:lnTo>
                  <a:lnTo>
                    <a:pt x="845220" y="489032"/>
                  </a:lnTo>
                  <a:lnTo>
                    <a:pt x="845106" y="489291"/>
                  </a:lnTo>
                  <a:lnTo>
                    <a:pt x="844872" y="489904"/>
                  </a:lnTo>
                  <a:lnTo>
                    <a:pt x="844755" y="490259"/>
                  </a:lnTo>
                  <a:lnTo>
                    <a:pt x="844627" y="490704"/>
                  </a:lnTo>
                  <a:lnTo>
                    <a:pt x="844593" y="490841"/>
                  </a:lnTo>
                  <a:lnTo>
                    <a:pt x="844566" y="490977"/>
                  </a:lnTo>
                  <a:lnTo>
                    <a:pt x="844551" y="491113"/>
                  </a:lnTo>
                  <a:lnTo>
                    <a:pt x="844551" y="491372"/>
                  </a:lnTo>
                  <a:lnTo>
                    <a:pt x="844536" y="491540"/>
                  </a:lnTo>
                  <a:lnTo>
                    <a:pt x="844460" y="491886"/>
                  </a:lnTo>
                  <a:lnTo>
                    <a:pt x="844075" y="492568"/>
                  </a:lnTo>
                  <a:lnTo>
                    <a:pt x="843697" y="493099"/>
                  </a:lnTo>
                  <a:lnTo>
                    <a:pt x="843651" y="493227"/>
                  </a:lnTo>
                  <a:lnTo>
                    <a:pt x="843602" y="493595"/>
                  </a:lnTo>
                  <a:lnTo>
                    <a:pt x="843776" y="494286"/>
                  </a:lnTo>
                  <a:lnTo>
                    <a:pt x="843924" y="494599"/>
                  </a:lnTo>
                  <a:lnTo>
                    <a:pt x="844150" y="495204"/>
                  </a:lnTo>
                  <a:lnTo>
                    <a:pt x="844226" y="495513"/>
                  </a:lnTo>
                  <a:lnTo>
                    <a:pt x="844532" y="495986"/>
                  </a:lnTo>
                  <a:lnTo>
                    <a:pt x="844676" y="496172"/>
                  </a:lnTo>
                  <a:lnTo>
                    <a:pt x="844857" y="496386"/>
                  </a:lnTo>
                  <a:lnTo>
                    <a:pt x="845103" y="496686"/>
                  </a:lnTo>
                  <a:lnTo>
                    <a:pt x="845231" y="496836"/>
                  </a:lnTo>
                  <a:lnTo>
                    <a:pt x="845507" y="497126"/>
                  </a:lnTo>
                  <a:lnTo>
                    <a:pt x="845670" y="497258"/>
                  </a:lnTo>
                  <a:lnTo>
                    <a:pt x="845832" y="497363"/>
                  </a:lnTo>
                  <a:lnTo>
                    <a:pt x="846191" y="497486"/>
                  </a:lnTo>
                  <a:lnTo>
                    <a:pt x="846429" y="497499"/>
                  </a:lnTo>
                  <a:lnTo>
                    <a:pt x="846826" y="497535"/>
                  </a:lnTo>
                  <a:lnTo>
                    <a:pt x="847200" y="497558"/>
                  </a:lnTo>
                  <a:lnTo>
                    <a:pt x="847340" y="497563"/>
                  </a:lnTo>
                  <a:lnTo>
                    <a:pt x="847476" y="497558"/>
                  </a:lnTo>
                  <a:lnTo>
                    <a:pt x="847608" y="497540"/>
                  </a:lnTo>
                  <a:lnTo>
                    <a:pt x="847744" y="497508"/>
                  </a:lnTo>
                  <a:lnTo>
                    <a:pt x="847877" y="497467"/>
                  </a:lnTo>
                  <a:lnTo>
                    <a:pt x="848009" y="497413"/>
                  </a:lnTo>
                  <a:lnTo>
                    <a:pt x="848137" y="497354"/>
                  </a:lnTo>
                  <a:lnTo>
                    <a:pt x="848512" y="497154"/>
                  </a:lnTo>
                  <a:lnTo>
                    <a:pt x="848750" y="496999"/>
                  </a:lnTo>
                  <a:lnTo>
                    <a:pt x="849131" y="496726"/>
                  </a:lnTo>
                  <a:lnTo>
                    <a:pt x="849585" y="496286"/>
                  </a:lnTo>
                  <a:lnTo>
                    <a:pt x="849774" y="495936"/>
                  </a:lnTo>
                  <a:lnTo>
                    <a:pt x="849959" y="495454"/>
                  </a:lnTo>
                  <a:lnTo>
                    <a:pt x="850167" y="495163"/>
                  </a:lnTo>
                  <a:lnTo>
                    <a:pt x="850326" y="494958"/>
                  </a:lnTo>
                  <a:lnTo>
                    <a:pt x="850590" y="494640"/>
                  </a:lnTo>
                  <a:lnTo>
                    <a:pt x="850722" y="494508"/>
                  </a:lnTo>
                  <a:lnTo>
                    <a:pt x="850877" y="494368"/>
                  </a:lnTo>
                  <a:lnTo>
                    <a:pt x="851127" y="494168"/>
                  </a:lnTo>
                  <a:lnTo>
                    <a:pt x="851698" y="493758"/>
                  </a:lnTo>
                  <a:lnTo>
                    <a:pt x="851909" y="493604"/>
                  </a:lnTo>
                  <a:lnTo>
                    <a:pt x="852404" y="493258"/>
                  </a:lnTo>
                  <a:lnTo>
                    <a:pt x="852635" y="493104"/>
                  </a:lnTo>
                  <a:lnTo>
                    <a:pt x="852865" y="492959"/>
                  </a:lnTo>
                  <a:lnTo>
                    <a:pt x="853175" y="492781"/>
                  </a:lnTo>
                  <a:lnTo>
                    <a:pt x="853304" y="492722"/>
                  </a:lnTo>
                  <a:lnTo>
                    <a:pt x="853723" y="492563"/>
                  </a:lnTo>
                  <a:lnTo>
                    <a:pt x="854014" y="492531"/>
                  </a:lnTo>
                  <a:lnTo>
                    <a:pt x="854653" y="492531"/>
                  </a:lnTo>
                  <a:lnTo>
                    <a:pt x="854864" y="492518"/>
                  </a:lnTo>
                  <a:lnTo>
                    <a:pt x="855057" y="492499"/>
                  </a:lnTo>
                  <a:lnTo>
                    <a:pt x="855246" y="492472"/>
                  </a:lnTo>
                  <a:lnTo>
                    <a:pt x="855556" y="492431"/>
                  </a:lnTo>
                  <a:lnTo>
                    <a:pt x="855998" y="492381"/>
                  </a:lnTo>
                  <a:lnTo>
                    <a:pt x="856180" y="492377"/>
                  </a:lnTo>
                  <a:lnTo>
                    <a:pt x="856323" y="492386"/>
                  </a:lnTo>
                  <a:lnTo>
                    <a:pt x="856542" y="492418"/>
                  </a:lnTo>
                  <a:lnTo>
                    <a:pt x="856701" y="492418"/>
                  </a:lnTo>
                  <a:lnTo>
                    <a:pt x="857053" y="492522"/>
                  </a:lnTo>
                  <a:lnTo>
                    <a:pt x="857207" y="492581"/>
                  </a:lnTo>
                  <a:lnTo>
                    <a:pt x="857404" y="492663"/>
                  </a:lnTo>
                  <a:lnTo>
                    <a:pt x="857589" y="492754"/>
                  </a:lnTo>
                  <a:lnTo>
                    <a:pt x="857744" y="492845"/>
                  </a:lnTo>
                  <a:lnTo>
                    <a:pt x="857963" y="492990"/>
                  </a:lnTo>
                  <a:lnTo>
                    <a:pt x="858217" y="493190"/>
                  </a:lnTo>
                  <a:lnTo>
                    <a:pt x="858523" y="493472"/>
                  </a:lnTo>
                  <a:lnTo>
                    <a:pt x="858912" y="493908"/>
                  </a:lnTo>
                  <a:lnTo>
                    <a:pt x="859044" y="494049"/>
                  </a:lnTo>
                  <a:lnTo>
                    <a:pt x="859286" y="494290"/>
                  </a:lnTo>
                  <a:lnTo>
                    <a:pt x="859808" y="494813"/>
                  </a:lnTo>
                  <a:lnTo>
                    <a:pt x="860269" y="495377"/>
                  </a:lnTo>
                  <a:lnTo>
                    <a:pt x="860779" y="495808"/>
                  </a:lnTo>
                  <a:lnTo>
                    <a:pt x="860968" y="495981"/>
                  </a:lnTo>
                  <a:lnTo>
                    <a:pt x="861202" y="496186"/>
                  </a:lnTo>
                  <a:lnTo>
                    <a:pt x="861338" y="496295"/>
                  </a:lnTo>
                  <a:lnTo>
                    <a:pt x="861671" y="496576"/>
                  </a:lnTo>
                  <a:lnTo>
                    <a:pt x="862117" y="496976"/>
                  </a:lnTo>
                  <a:lnTo>
                    <a:pt x="862351" y="497176"/>
                  </a:lnTo>
                  <a:lnTo>
                    <a:pt x="862585" y="497413"/>
                  </a:lnTo>
                  <a:lnTo>
                    <a:pt x="862801" y="497604"/>
                  </a:lnTo>
                  <a:lnTo>
                    <a:pt x="863027" y="497785"/>
                  </a:lnTo>
                  <a:lnTo>
                    <a:pt x="863224" y="497935"/>
                  </a:lnTo>
                  <a:lnTo>
                    <a:pt x="863674" y="498258"/>
                  </a:lnTo>
                  <a:lnTo>
                    <a:pt x="863991" y="498504"/>
                  </a:lnTo>
                  <a:lnTo>
                    <a:pt x="864169" y="498649"/>
                  </a:lnTo>
                  <a:lnTo>
                    <a:pt x="864312" y="498776"/>
                  </a:lnTo>
                  <a:lnTo>
                    <a:pt x="864543" y="498958"/>
                  </a:lnTo>
                  <a:lnTo>
                    <a:pt x="864804" y="499135"/>
                  </a:lnTo>
                  <a:lnTo>
                    <a:pt x="865076" y="499535"/>
                  </a:lnTo>
                  <a:lnTo>
                    <a:pt x="865227" y="499922"/>
                  </a:lnTo>
                  <a:lnTo>
                    <a:pt x="865295" y="500113"/>
                  </a:lnTo>
                  <a:lnTo>
                    <a:pt x="865397" y="500408"/>
                  </a:lnTo>
                  <a:lnTo>
                    <a:pt x="865503" y="500663"/>
                  </a:lnTo>
                  <a:lnTo>
                    <a:pt x="865673" y="501044"/>
                  </a:lnTo>
                  <a:lnTo>
                    <a:pt x="865869" y="501503"/>
                  </a:lnTo>
                  <a:lnTo>
                    <a:pt x="865990" y="501813"/>
                  </a:lnTo>
                  <a:lnTo>
                    <a:pt x="866047" y="501972"/>
                  </a:lnTo>
                  <a:lnTo>
                    <a:pt x="866191" y="502453"/>
                  </a:lnTo>
                  <a:lnTo>
                    <a:pt x="866296" y="502722"/>
                  </a:lnTo>
                  <a:lnTo>
                    <a:pt x="866504" y="503172"/>
                  </a:lnTo>
                  <a:lnTo>
                    <a:pt x="866553" y="503308"/>
                  </a:lnTo>
                  <a:lnTo>
                    <a:pt x="866716" y="503885"/>
                  </a:lnTo>
                  <a:lnTo>
                    <a:pt x="866803" y="504226"/>
                  </a:lnTo>
                  <a:lnTo>
                    <a:pt x="867037" y="505094"/>
                  </a:lnTo>
                  <a:lnTo>
                    <a:pt x="866833" y="505667"/>
                  </a:lnTo>
                  <a:lnTo>
                    <a:pt x="866606" y="505876"/>
                  </a:lnTo>
                  <a:lnTo>
                    <a:pt x="866051" y="506449"/>
                  </a:lnTo>
                  <a:lnTo>
                    <a:pt x="865987" y="506699"/>
                  </a:lnTo>
                  <a:lnTo>
                    <a:pt x="865975" y="506835"/>
                  </a:lnTo>
                  <a:lnTo>
                    <a:pt x="865975" y="506976"/>
                  </a:lnTo>
                  <a:lnTo>
                    <a:pt x="865987" y="507121"/>
                  </a:lnTo>
                  <a:lnTo>
                    <a:pt x="866051" y="507558"/>
                  </a:lnTo>
                  <a:lnTo>
                    <a:pt x="866232" y="508280"/>
                  </a:lnTo>
                  <a:lnTo>
                    <a:pt x="866255" y="508408"/>
                  </a:lnTo>
                  <a:lnTo>
                    <a:pt x="866285" y="508535"/>
                  </a:lnTo>
                  <a:lnTo>
                    <a:pt x="866380" y="508989"/>
                  </a:lnTo>
                  <a:lnTo>
                    <a:pt x="866625" y="509994"/>
                  </a:lnTo>
                  <a:lnTo>
                    <a:pt x="866535" y="510312"/>
                  </a:lnTo>
                  <a:lnTo>
                    <a:pt x="866527" y="510867"/>
                  </a:lnTo>
                  <a:lnTo>
                    <a:pt x="866614" y="511130"/>
                  </a:lnTo>
                  <a:lnTo>
                    <a:pt x="866686" y="511376"/>
                  </a:lnTo>
                  <a:lnTo>
                    <a:pt x="866837" y="511667"/>
                  </a:lnTo>
                  <a:lnTo>
                    <a:pt x="867049" y="511935"/>
                  </a:lnTo>
                  <a:lnTo>
                    <a:pt x="867253" y="512158"/>
                  </a:lnTo>
                  <a:lnTo>
                    <a:pt x="867460" y="512398"/>
                  </a:lnTo>
                  <a:lnTo>
                    <a:pt x="867600" y="512567"/>
                  </a:lnTo>
                  <a:lnTo>
                    <a:pt x="867717" y="512721"/>
                  </a:lnTo>
                  <a:lnTo>
                    <a:pt x="867903" y="512985"/>
                  </a:lnTo>
                  <a:lnTo>
                    <a:pt x="868330" y="513476"/>
                  </a:lnTo>
                  <a:lnTo>
                    <a:pt x="868390" y="513607"/>
                  </a:lnTo>
                  <a:lnTo>
                    <a:pt x="868447" y="513739"/>
                  </a:lnTo>
                  <a:lnTo>
                    <a:pt x="868496" y="513880"/>
                  </a:lnTo>
                  <a:lnTo>
                    <a:pt x="868643" y="514267"/>
                  </a:lnTo>
                  <a:lnTo>
                    <a:pt x="868730" y="514521"/>
                  </a:lnTo>
                  <a:lnTo>
                    <a:pt x="868806" y="514780"/>
                  </a:lnTo>
                  <a:lnTo>
                    <a:pt x="868878" y="515044"/>
                  </a:lnTo>
                  <a:lnTo>
                    <a:pt x="868942" y="515303"/>
                  </a:lnTo>
                  <a:lnTo>
                    <a:pt x="868991" y="515576"/>
                  </a:lnTo>
                  <a:lnTo>
                    <a:pt x="869029" y="515848"/>
                  </a:lnTo>
                  <a:lnTo>
                    <a:pt x="869059" y="516126"/>
                  </a:lnTo>
                  <a:lnTo>
                    <a:pt x="869097" y="516398"/>
                  </a:lnTo>
                  <a:lnTo>
                    <a:pt x="869157" y="516667"/>
                  </a:lnTo>
                  <a:lnTo>
                    <a:pt x="869256" y="516962"/>
                  </a:lnTo>
                  <a:lnTo>
                    <a:pt x="869380" y="517253"/>
                  </a:lnTo>
                  <a:lnTo>
                    <a:pt x="869513" y="517535"/>
                  </a:lnTo>
                  <a:lnTo>
                    <a:pt x="869641" y="517821"/>
                  </a:lnTo>
                  <a:lnTo>
                    <a:pt x="869785" y="518248"/>
                  </a:lnTo>
                  <a:lnTo>
                    <a:pt x="869860" y="518512"/>
                  </a:lnTo>
                  <a:lnTo>
                    <a:pt x="869887" y="518644"/>
                  </a:lnTo>
                  <a:lnTo>
                    <a:pt x="869898" y="518880"/>
                  </a:lnTo>
                  <a:lnTo>
                    <a:pt x="869713" y="519512"/>
                  </a:lnTo>
                  <a:lnTo>
                    <a:pt x="869528" y="519830"/>
                  </a:lnTo>
                  <a:lnTo>
                    <a:pt x="869430" y="520107"/>
                  </a:lnTo>
                  <a:lnTo>
                    <a:pt x="869388" y="520248"/>
                  </a:lnTo>
                  <a:lnTo>
                    <a:pt x="869361" y="520394"/>
                  </a:lnTo>
                  <a:lnTo>
                    <a:pt x="869350" y="520535"/>
                  </a:lnTo>
                  <a:lnTo>
                    <a:pt x="869361" y="520671"/>
                  </a:lnTo>
                  <a:lnTo>
                    <a:pt x="869388" y="520812"/>
                  </a:lnTo>
                  <a:lnTo>
                    <a:pt x="869426" y="520953"/>
                  </a:lnTo>
                  <a:lnTo>
                    <a:pt x="870023" y="521812"/>
                  </a:lnTo>
                  <a:lnTo>
                    <a:pt x="870163" y="521876"/>
                  </a:lnTo>
                  <a:lnTo>
                    <a:pt x="870457" y="521962"/>
                  </a:lnTo>
                  <a:lnTo>
                    <a:pt x="870605" y="522012"/>
                  </a:lnTo>
                  <a:lnTo>
                    <a:pt x="870745" y="522053"/>
                  </a:lnTo>
                  <a:lnTo>
                    <a:pt x="871036" y="522126"/>
                  </a:lnTo>
                  <a:lnTo>
                    <a:pt x="871440" y="522580"/>
                  </a:lnTo>
                  <a:lnTo>
                    <a:pt x="871315" y="523444"/>
                  </a:lnTo>
                  <a:lnTo>
                    <a:pt x="871028" y="523766"/>
                  </a:lnTo>
                  <a:lnTo>
                    <a:pt x="870714" y="524098"/>
                  </a:lnTo>
                  <a:lnTo>
                    <a:pt x="870601" y="524303"/>
                  </a:lnTo>
                  <a:lnTo>
                    <a:pt x="870431" y="524766"/>
                  </a:lnTo>
                  <a:lnTo>
                    <a:pt x="870306" y="525389"/>
                  </a:lnTo>
                  <a:lnTo>
                    <a:pt x="870091" y="526103"/>
                  </a:lnTo>
                  <a:lnTo>
                    <a:pt x="869996" y="526348"/>
                  </a:lnTo>
                  <a:lnTo>
                    <a:pt x="869906" y="526626"/>
                  </a:lnTo>
                  <a:lnTo>
                    <a:pt x="869864" y="526767"/>
                  </a:lnTo>
                  <a:lnTo>
                    <a:pt x="869838" y="526912"/>
                  </a:lnTo>
                  <a:lnTo>
                    <a:pt x="869823" y="527053"/>
                  </a:lnTo>
                  <a:lnTo>
                    <a:pt x="869823" y="527180"/>
                  </a:lnTo>
                  <a:lnTo>
                    <a:pt x="869834" y="527312"/>
                  </a:lnTo>
                  <a:lnTo>
                    <a:pt x="869853" y="527439"/>
                  </a:lnTo>
                  <a:lnTo>
                    <a:pt x="869921" y="527685"/>
                  </a:lnTo>
                  <a:lnTo>
                    <a:pt x="869985" y="527830"/>
                  </a:lnTo>
                  <a:lnTo>
                    <a:pt x="870076" y="527962"/>
                  </a:lnTo>
                  <a:lnTo>
                    <a:pt x="870272" y="528212"/>
                  </a:lnTo>
                  <a:lnTo>
                    <a:pt x="870370" y="528344"/>
                  </a:lnTo>
                  <a:lnTo>
                    <a:pt x="870646" y="528739"/>
                  </a:lnTo>
                  <a:lnTo>
                    <a:pt x="870729" y="528876"/>
                  </a:lnTo>
                  <a:lnTo>
                    <a:pt x="870797" y="529021"/>
                  </a:lnTo>
                  <a:lnTo>
                    <a:pt x="870843" y="529148"/>
                  </a:lnTo>
                  <a:lnTo>
                    <a:pt x="870881" y="529280"/>
                  </a:lnTo>
                  <a:lnTo>
                    <a:pt x="870941" y="529548"/>
                  </a:lnTo>
                  <a:lnTo>
                    <a:pt x="870975" y="529680"/>
                  </a:lnTo>
                  <a:lnTo>
                    <a:pt x="871153" y="530267"/>
                  </a:lnTo>
                  <a:lnTo>
                    <a:pt x="871168" y="530421"/>
                  </a:lnTo>
                  <a:lnTo>
                    <a:pt x="871172" y="530580"/>
                  </a:lnTo>
                  <a:lnTo>
                    <a:pt x="871164" y="530744"/>
                  </a:lnTo>
                  <a:lnTo>
                    <a:pt x="871153" y="530903"/>
                  </a:lnTo>
                  <a:lnTo>
                    <a:pt x="871134" y="531062"/>
                  </a:lnTo>
                  <a:lnTo>
                    <a:pt x="871104" y="531194"/>
                  </a:lnTo>
                  <a:lnTo>
                    <a:pt x="871021" y="531458"/>
                  </a:lnTo>
                  <a:lnTo>
                    <a:pt x="870986" y="531589"/>
                  </a:lnTo>
                  <a:lnTo>
                    <a:pt x="871092" y="532235"/>
                  </a:lnTo>
                  <a:lnTo>
                    <a:pt x="871187" y="532371"/>
                  </a:lnTo>
                  <a:lnTo>
                    <a:pt x="871315" y="532480"/>
                  </a:lnTo>
                  <a:lnTo>
                    <a:pt x="871463" y="532580"/>
                  </a:lnTo>
                  <a:lnTo>
                    <a:pt x="871614" y="532676"/>
                  </a:lnTo>
                  <a:lnTo>
                    <a:pt x="871757" y="532776"/>
                  </a:lnTo>
                  <a:lnTo>
                    <a:pt x="872003" y="532958"/>
                  </a:lnTo>
                  <a:lnTo>
                    <a:pt x="872245" y="533144"/>
                  </a:lnTo>
                  <a:lnTo>
                    <a:pt x="872472" y="533330"/>
                  </a:lnTo>
                  <a:lnTo>
                    <a:pt x="872778" y="533612"/>
                  </a:lnTo>
                  <a:lnTo>
                    <a:pt x="872952" y="533798"/>
                  </a:lnTo>
                  <a:lnTo>
                    <a:pt x="873224" y="534180"/>
                  </a:lnTo>
                  <a:lnTo>
                    <a:pt x="873269" y="534308"/>
                  </a:lnTo>
                  <a:lnTo>
                    <a:pt x="873295" y="534439"/>
                  </a:lnTo>
                  <a:lnTo>
                    <a:pt x="873333" y="534721"/>
                  </a:lnTo>
                  <a:lnTo>
                    <a:pt x="873364" y="534862"/>
                  </a:lnTo>
                  <a:lnTo>
                    <a:pt x="873458" y="535230"/>
                  </a:lnTo>
                  <a:lnTo>
                    <a:pt x="873515" y="535412"/>
                  </a:lnTo>
                  <a:lnTo>
                    <a:pt x="873579" y="535589"/>
                  </a:lnTo>
                  <a:lnTo>
                    <a:pt x="873655" y="535753"/>
                  </a:lnTo>
                  <a:lnTo>
                    <a:pt x="873742" y="535889"/>
                  </a:lnTo>
                  <a:lnTo>
                    <a:pt x="873844" y="536017"/>
                  </a:lnTo>
                  <a:lnTo>
                    <a:pt x="874059" y="536258"/>
                  </a:lnTo>
                  <a:lnTo>
                    <a:pt x="874165" y="536385"/>
                  </a:lnTo>
                  <a:lnTo>
                    <a:pt x="874395" y="536676"/>
                  </a:lnTo>
                  <a:lnTo>
                    <a:pt x="874615" y="536976"/>
                  </a:lnTo>
                  <a:lnTo>
                    <a:pt x="874713" y="537135"/>
                  </a:lnTo>
                  <a:lnTo>
                    <a:pt x="874788" y="537271"/>
                  </a:lnTo>
                  <a:lnTo>
                    <a:pt x="874864" y="537417"/>
                  </a:lnTo>
                  <a:lnTo>
                    <a:pt x="874996" y="537708"/>
                  </a:lnTo>
                  <a:lnTo>
                    <a:pt x="875045" y="537862"/>
                  </a:lnTo>
                  <a:lnTo>
                    <a:pt x="875083" y="538003"/>
                  </a:lnTo>
                  <a:lnTo>
                    <a:pt x="875113" y="538149"/>
                  </a:lnTo>
                  <a:lnTo>
                    <a:pt x="875136" y="538299"/>
                  </a:lnTo>
                  <a:lnTo>
                    <a:pt x="875147" y="538444"/>
                  </a:lnTo>
                  <a:lnTo>
                    <a:pt x="875045" y="538949"/>
                  </a:lnTo>
                  <a:lnTo>
                    <a:pt x="874947" y="539176"/>
                  </a:lnTo>
                  <a:lnTo>
                    <a:pt x="874875" y="539326"/>
                  </a:lnTo>
                  <a:lnTo>
                    <a:pt x="874796" y="539476"/>
                  </a:lnTo>
                  <a:lnTo>
                    <a:pt x="874709" y="539617"/>
                  </a:lnTo>
                  <a:lnTo>
                    <a:pt x="874615" y="539753"/>
                  </a:lnTo>
                  <a:lnTo>
                    <a:pt x="874316" y="540094"/>
                  </a:lnTo>
                  <a:lnTo>
                    <a:pt x="874101" y="540285"/>
                  </a:lnTo>
                  <a:lnTo>
                    <a:pt x="873870" y="540458"/>
                  </a:lnTo>
                  <a:lnTo>
                    <a:pt x="873224" y="540826"/>
                  </a:lnTo>
                  <a:lnTo>
                    <a:pt x="872797" y="541062"/>
                  </a:lnTo>
                  <a:lnTo>
                    <a:pt x="872657" y="541144"/>
                  </a:lnTo>
                  <a:lnTo>
                    <a:pt x="872483" y="541253"/>
                  </a:lnTo>
                  <a:lnTo>
                    <a:pt x="871969" y="541599"/>
                  </a:lnTo>
                  <a:lnTo>
                    <a:pt x="871799" y="541708"/>
                  </a:lnTo>
                  <a:lnTo>
                    <a:pt x="871489" y="541903"/>
                  </a:lnTo>
                  <a:lnTo>
                    <a:pt x="871175" y="542090"/>
                  </a:lnTo>
                  <a:lnTo>
                    <a:pt x="871017" y="542176"/>
                  </a:lnTo>
                  <a:lnTo>
                    <a:pt x="870884" y="542231"/>
                  </a:lnTo>
                  <a:lnTo>
                    <a:pt x="870612" y="542322"/>
                  </a:lnTo>
                  <a:lnTo>
                    <a:pt x="870144" y="542794"/>
                  </a:lnTo>
                  <a:lnTo>
                    <a:pt x="870170" y="542926"/>
                  </a:lnTo>
                  <a:lnTo>
                    <a:pt x="870223" y="543067"/>
                  </a:lnTo>
                  <a:lnTo>
                    <a:pt x="870284" y="543212"/>
                  </a:lnTo>
                  <a:lnTo>
                    <a:pt x="870393" y="543549"/>
                  </a:lnTo>
                  <a:lnTo>
                    <a:pt x="870465" y="543740"/>
                  </a:lnTo>
                  <a:lnTo>
                    <a:pt x="870533" y="543935"/>
                  </a:lnTo>
                  <a:lnTo>
                    <a:pt x="870593" y="544135"/>
                  </a:lnTo>
                  <a:lnTo>
                    <a:pt x="870643" y="544335"/>
                  </a:lnTo>
                  <a:lnTo>
                    <a:pt x="870688" y="544549"/>
                  </a:lnTo>
                  <a:lnTo>
                    <a:pt x="870726" y="544776"/>
                  </a:lnTo>
                  <a:lnTo>
                    <a:pt x="870752" y="544999"/>
                  </a:lnTo>
                  <a:lnTo>
                    <a:pt x="870756" y="545217"/>
                  </a:lnTo>
                  <a:lnTo>
                    <a:pt x="870556" y="545754"/>
                  </a:lnTo>
                  <a:lnTo>
                    <a:pt x="870117" y="546240"/>
                  </a:lnTo>
                  <a:lnTo>
                    <a:pt x="869898" y="546399"/>
                  </a:lnTo>
                  <a:lnTo>
                    <a:pt x="869747" y="546490"/>
                  </a:lnTo>
                  <a:lnTo>
                    <a:pt x="869584" y="546567"/>
                  </a:lnTo>
                  <a:lnTo>
                    <a:pt x="869418" y="546635"/>
                  </a:lnTo>
                  <a:lnTo>
                    <a:pt x="869248" y="546690"/>
                  </a:lnTo>
                  <a:lnTo>
                    <a:pt x="869078" y="546726"/>
                  </a:lnTo>
                  <a:lnTo>
                    <a:pt x="868870" y="546749"/>
                  </a:lnTo>
                  <a:lnTo>
                    <a:pt x="868658" y="546744"/>
                  </a:lnTo>
                  <a:lnTo>
                    <a:pt x="868447" y="546722"/>
                  </a:lnTo>
                  <a:lnTo>
                    <a:pt x="868231" y="546690"/>
                  </a:lnTo>
                  <a:lnTo>
                    <a:pt x="867797" y="546613"/>
                  </a:lnTo>
                  <a:lnTo>
                    <a:pt x="867574" y="546563"/>
                  </a:lnTo>
                  <a:lnTo>
                    <a:pt x="867132" y="546445"/>
                  </a:lnTo>
                  <a:lnTo>
                    <a:pt x="866610" y="546335"/>
                  </a:lnTo>
                  <a:lnTo>
                    <a:pt x="866459" y="546308"/>
                  </a:lnTo>
                  <a:lnTo>
                    <a:pt x="866312" y="546290"/>
                  </a:lnTo>
                  <a:lnTo>
                    <a:pt x="866164" y="546281"/>
                  </a:lnTo>
                  <a:lnTo>
                    <a:pt x="865798" y="546308"/>
                  </a:lnTo>
                  <a:lnTo>
                    <a:pt x="865299" y="546394"/>
                  </a:lnTo>
                  <a:lnTo>
                    <a:pt x="864384" y="547031"/>
                  </a:lnTo>
                  <a:lnTo>
                    <a:pt x="864240" y="547217"/>
                  </a:lnTo>
                  <a:lnTo>
                    <a:pt x="864086" y="547435"/>
                  </a:lnTo>
                  <a:lnTo>
                    <a:pt x="863950" y="547654"/>
                  </a:lnTo>
                  <a:lnTo>
                    <a:pt x="864354" y="547936"/>
                  </a:lnTo>
                  <a:lnTo>
                    <a:pt x="864494" y="548117"/>
                  </a:lnTo>
                  <a:lnTo>
                    <a:pt x="864641" y="548335"/>
                  </a:lnTo>
                  <a:lnTo>
                    <a:pt x="864739" y="548495"/>
                  </a:lnTo>
                  <a:lnTo>
                    <a:pt x="864830" y="548658"/>
                  </a:lnTo>
                  <a:lnTo>
                    <a:pt x="864928" y="548822"/>
                  </a:lnTo>
                  <a:lnTo>
                    <a:pt x="865030" y="548976"/>
                  </a:lnTo>
                  <a:lnTo>
                    <a:pt x="865144" y="549131"/>
                  </a:lnTo>
                  <a:lnTo>
                    <a:pt x="865261" y="549281"/>
                  </a:lnTo>
                  <a:lnTo>
                    <a:pt x="865386" y="549426"/>
                  </a:lnTo>
                  <a:lnTo>
                    <a:pt x="865503" y="549572"/>
                  </a:lnTo>
                  <a:lnTo>
                    <a:pt x="865616" y="549727"/>
                  </a:lnTo>
                  <a:lnTo>
                    <a:pt x="865737" y="549913"/>
                  </a:lnTo>
                  <a:lnTo>
                    <a:pt x="865851" y="550104"/>
                  </a:lnTo>
                  <a:lnTo>
                    <a:pt x="866074" y="550449"/>
                  </a:lnTo>
                  <a:lnTo>
                    <a:pt x="866153" y="550581"/>
                  </a:lnTo>
                  <a:lnTo>
                    <a:pt x="866225" y="550713"/>
                  </a:lnTo>
                  <a:lnTo>
                    <a:pt x="866281" y="550854"/>
                  </a:lnTo>
                  <a:lnTo>
                    <a:pt x="866315" y="550981"/>
                  </a:lnTo>
                  <a:lnTo>
                    <a:pt x="866338" y="551108"/>
                  </a:lnTo>
                  <a:lnTo>
                    <a:pt x="866372" y="551377"/>
                  </a:lnTo>
                  <a:lnTo>
                    <a:pt x="866398" y="551508"/>
                  </a:lnTo>
                  <a:lnTo>
                    <a:pt x="866444" y="551681"/>
                  </a:lnTo>
                  <a:lnTo>
                    <a:pt x="866493" y="551849"/>
                  </a:lnTo>
                  <a:lnTo>
                    <a:pt x="866603" y="552186"/>
                  </a:lnTo>
                  <a:lnTo>
                    <a:pt x="866652" y="552354"/>
                  </a:lnTo>
                  <a:lnTo>
                    <a:pt x="866773" y="552804"/>
                  </a:lnTo>
                  <a:lnTo>
                    <a:pt x="866886" y="553254"/>
                  </a:lnTo>
                  <a:lnTo>
                    <a:pt x="866984" y="553618"/>
                  </a:lnTo>
                  <a:lnTo>
                    <a:pt x="867052" y="553895"/>
                  </a:lnTo>
                  <a:lnTo>
                    <a:pt x="867094" y="554027"/>
                  </a:lnTo>
                  <a:lnTo>
                    <a:pt x="867143" y="554159"/>
                  </a:lnTo>
                  <a:lnTo>
                    <a:pt x="867215" y="554322"/>
                  </a:lnTo>
                  <a:lnTo>
                    <a:pt x="867298" y="554481"/>
                  </a:lnTo>
                  <a:lnTo>
                    <a:pt x="867479" y="554781"/>
                  </a:lnTo>
                  <a:lnTo>
                    <a:pt x="867699" y="555131"/>
                  </a:lnTo>
                  <a:lnTo>
                    <a:pt x="867963" y="555522"/>
                  </a:lnTo>
                  <a:lnTo>
                    <a:pt x="868220" y="555918"/>
                  </a:lnTo>
                  <a:lnTo>
                    <a:pt x="868315" y="556095"/>
                  </a:lnTo>
                  <a:lnTo>
                    <a:pt x="868401" y="556277"/>
                  </a:lnTo>
                  <a:lnTo>
                    <a:pt x="868583" y="556641"/>
                  </a:lnTo>
                  <a:lnTo>
                    <a:pt x="868776" y="556941"/>
                  </a:lnTo>
                  <a:lnTo>
                    <a:pt x="869176" y="557418"/>
                  </a:lnTo>
                  <a:lnTo>
                    <a:pt x="869312" y="557523"/>
                  </a:lnTo>
                  <a:lnTo>
                    <a:pt x="869615" y="557682"/>
                  </a:lnTo>
                  <a:lnTo>
                    <a:pt x="869770" y="557754"/>
                  </a:lnTo>
                  <a:lnTo>
                    <a:pt x="869921" y="557841"/>
                  </a:lnTo>
                  <a:lnTo>
                    <a:pt x="870250" y="558059"/>
                  </a:lnTo>
                  <a:lnTo>
                    <a:pt x="870469" y="558218"/>
                  </a:lnTo>
                  <a:lnTo>
                    <a:pt x="870907" y="558514"/>
                  </a:lnTo>
                  <a:lnTo>
                    <a:pt x="871236" y="558745"/>
                  </a:lnTo>
                  <a:lnTo>
                    <a:pt x="871463" y="558895"/>
                  </a:lnTo>
                  <a:lnTo>
                    <a:pt x="871682" y="559050"/>
                  </a:lnTo>
                  <a:lnTo>
                    <a:pt x="871901" y="559214"/>
                  </a:lnTo>
                  <a:lnTo>
                    <a:pt x="872109" y="559391"/>
                  </a:lnTo>
                  <a:lnTo>
                    <a:pt x="872275" y="559546"/>
                  </a:lnTo>
                  <a:lnTo>
                    <a:pt x="872434" y="559714"/>
                  </a:lnTo>
                  <a:lnTo>
                    <a:pt x="872589" y="559886"/>
                  </a:lnTo>
                  <a:lnTo>
                    <a:pt x="872748" y="560050"/>
                  </a:lnTo>
                  <a:lnTo>
                    <a:pt x="872914" y="560209"/>
                  </a:lnTo>
                  <a:lnTo>
                    <a:pt x="873095" y="560359"/>
                  </a:lnTo>
                  <a:lnTo>
                    <a:pt x="873666" y="560768"/>
                  </a:lnTo>
                  <a:lnTo>
                    <a:pt x="873851" y="560914"/>
                  </a:lnTo>
                  <a:lnTo>
                    <a:pt x="874104" y="561146"/>
                  </a:lnTo>
                  <a:lnTo>
                    <a:pt x="874819" y="561918"/>
                  </a:lnTo>
                  <a:lnTo>
                    <a:pt x="875064" y="562155"/>
                  </a:lnTo>
                  <a:lnTo>
                    <a:pt x="875246" y="562305"/>
                  </a:lnTo>
                  <a:lnTo>
                    <a:pt x="875616" y="562578"/>
                  </a:lnTo>
                  <a:lnTo>
                    <a:pt x="875797" y="562723"/>
                  </a:lnTo>
                  <a:lnTo>
                    <a:pt x="875964" y="562882"/>
                  </a:lnTo>
                  <a:lnTo>
                    <a:pt x="876338" y="563350"/>
                  </a:lnTo>
                  <a:lnTo>
                    <a:pt x="876436" y="563569"/>
                  </a:lnTo>
                  <a:lnTo>
                    <a:pt x="876553" y="563914"/>
                  </a:lnTo>
                  <a:lnTo>
                    <a:pt x="876599" y="564069"/>
                  </a:lnTo>
                  <a:lnTo>
                    <a:pt x="876648" y="564219"/>
                  </a:lnTo>
                  <a:lnTo>
                    <a:pt x="876720" y="564496"/>
                  </a:lnTo>
                  <a:lnTo>
                    <a:pt x="876954" y="564923"/>
                  </a:lnTo>
                  <a:lnTo>
                    <a:pt x="877029" y="565064"/>
                  </a:lnTo>
                  <a:lnTo>
                    <a:pt x="877173" y="565346"/>
                  </a:lnTo>
                  <a:lnTo>
                    <a:pt x="877234" y="565496"/>
                  </a:lnTo>
                  <a:lnTo>
                    <a:pt x="877286" y="565646"/>
                  </a:lnTo>
                  <a:lnTo>
                    <a:pt x="877324" y="565814"/>
                  </a:lnTo>
                  <a:lnTo>
                    <a:pt x="877347" y="565987"/>
                  </a:lnTo>
                  <a:lnTo>
                    <a:pt x="877362" y="566164"/>
                  </a:lnTo>
                  <a:lnTo>
                    <a:pt x="877381" y="566337"/>
                  </a:lnTo>
                  <a:lnTo>
                    <a:pt x="877415" y="566510"/>
                  </a:lnTo>
                  <a:lnTo>
                    <a:pt x="877479" y="566733"/>
                  </a:lnTo>
                  <a:lnTo>
                    <a:pt x="877604" y="567060"/>
                  </a:lnTo>
                  <a:lnTo>
                    <a:pt x="877695" y="567246"/>
                  </a:lnTo>
                  <a:lnTo>
                    <a:pt x="877800" y="567424"/>
                  </a:lnTo>
                  <a:lnTo>
                    <a:pt x="877914" y="567601"/>
                  </a:lnTo>
                  <a:lnTo>
                    <a:pt x="878148" y="567937"/>
                  </a:lnTo>
                  <a:lnTo>
                    <a:pt x="878250" y="568078"/>
                  </a:lnTo>
                  <a:lnTo>
                    <a:pt x="878465" y="568351"/>
                  </a:lnTo>
                  <a:lnTo>
                    <a:pt x="878568" y="568492"/>
                  </a:lnTo>
                  <a:lnTo>
                    <a:pt x="878651" y="568646"/>
                  </a:lnTo>
                  <a:lnTo>
                    <a:pt x="878734" y="568860"/>
                  </a:lnTo>
                  <a:lnTo>
                    <a:pt x="878787" y="569087"/>
                  </a:lnTo>
                  <a:lnTo>
                    <a:pt x="878832" y="569324"/>
                  </a:lnTo>
                  <a:lnTo>
                    <a:pt x="878870" y="569565"/>
                  </a:lnTo>
                  <a:lnTo>
                    <a:pt x="879025" y="570419"/>
                  </a:lnTo>
                  <a:lnTo>
                    <a:pt x="879097" y="570838"/>
                  </a:lnTo>
                  <a:lnTo>
                    <a:pt x="879214" y="571415"/>
                  </a:lnTo>
                  <a:lnTo>
                    <a:pt x="879244" y="571606"/>
                  </a:lnTo>
                  <a:lnTo>
                    <a:pt x="878768" y="572406"/>
                  </a:lnTo>
                  <a:lnTo>
                    <a:pt x="878518" y="572333"/>
                  </a:lnTo>
                  <a:lnTo>
                    <a:pt x="877974" y="572688"/>
                  </a:lnTo>
                  <a:lnTo>
                    <a:pt x="877933" y="572865"/>
                  </a:lnTo>
                  <a:lnTo>
                    <a:pt x="877891" y="573129"/>
                  </a:lnTo>
                  <a:lnTo>
                    <a:pt x="877789" y="573579"/>
                  </a:lnTo>
                  <a:lnTo>
                    <a:pt x="877763" y="573729"/>
                  </a:lnTo>
                  <a:lnTo>
                    <a:pt x="877747" y="573879"/>
                  </a:lnTo>
                  <a:lnTo>
                    <a:pt x="877751" y="574047"/>
                  </a:lnTo>
                  <a:lnTo>
                    <a:pt x="877763" y="574215"/>
                  </a:lnTo>
                  <a:lnTo>
                    <a:pt x="877789" y="574384"/>
                  </a:lnTo>
                  <a:lnTo>
                    <a:pt x="877823" y="574547"/>
                  </a:lnTo>
                  <a:lnTo>
                    <a:pt x="877868" y="574702"/>
                  </a:lnTo>
                  <a:lnTo>
                    <a:pt x="877948" y="574879"/>
                  </a:lnTo>
                  <a:lnTo>
                    <a:pt x="878050" y="575052"/>
                  </a:lnTo>
                  <a:lnTo>
                    <a:pt x="878163" y="575215"/>
                  </a:lnTo>
                  <a:lnTo>
                    <a:pt x="878409" y="575525"/>
                  </a:lnTo>
                  <a:lnTo>
                    <a:pt x="878586" y="575725"/>
                  </a:lnTo>
                  <a:lnTo>
                    <a:pt x="878779" y="575906"/>
                  </a:lnTo>
                  <a:lnTo>
                    <a:pt x="878979" y="576084"/>
                  </a:lnTo>
                  <a:lnTo>
                    <a:pt x="879176" y="576266"/>
                  </a:lnTo>
                  <a:lnTo>
                    <a:pt x="879361" y="576461"/>
                  </a:lnTo>
                  <a:lnTo>
                    <a:pt x="879524" y="576666"/>
                  </a:lnTo>
                  <a:lnTo>
                    <a:pt x="879682" y="576875"/>
                  </a:lnTo>
                  <a:lnTo>
                    <a:pt x="879830" y="577093"/>
                  </a:lnTo>
                  <a:lnTo>
                    <a:pt x="879985" y="577311"/>
                  </a:lnTo>
                  <a:lnTo>
                    <a:pt x="880143" y="577516"/>
                  </a:lnTo>
                  <a:lnTo>
                    <a:pt x="880276" y="577670"/>
                  </a:lnTo>
                  <a:lnTo>
                    <a:pt x="880412" y="577820"/>
                  </a:lnTo>
                  <a:lnTo>
                    <a:pt x="880552" y="577966"/>
                  </a:lnTo>
                  <a:lnTo>
                    <a:pt x="880680" y="578120"/>
                  </a:lnTo>
                  <a:lnTo>
                    <a:pt x="880805" y="578280"/>
                  </a:lnTo>
                  <a:lnTo>
                    <a:pt x="881016" y="578580"/>
                  </a:lnTo>
                  <a:lnTo>
                    <a:pt x="881115" y="578739"/>
                  </a:lnTo>
                  <a:lnTo>
                    <a:pt x="881194" y="578902"/>
                  </a:lnTo>
                  <a:lnTo>
                    <a:pt x="881247" y="579071"/>
                  </a:lnTo>
                  <a:lnTo>
                    <a:pt x="881258" y="579252"/>
                  </a:lnTo>
                  <a:lnTo>
                    <a:pt x="881247" y="579443"/>
                  </a:lnTo>
                  <a:lnTo>
                    <a:pt x="881217" y="579634"/>
                  </a:lnTo>
                  <a:lnTo>
                    <a:pt x="881171" y="579825"/>
                  </a:lnTo>
                  <a:lnTo>
                    <a:pt x="881122" y="580012"/>
                  </a:lnTo>
                  <a:lnTo>
                    <a:pt x="881077" y="580162"/>
                  </a:lnTo>
                  <a:lnTo>
                    <a:pt x="881020" y="580312"/>
                  </a:lnTo>
                  <a:lnTo>
                    <a:pt x="880895" y="580603"/>
                  </a:lnTo>
                  <a:lnTo>
                    <a:pt x="880748" y="580903"/>
                  </a:lnTo>
                  <a:lnTo>
                    <a:pt x="880476" y="581353"/>
                  </a:lnTo>
                  <a:lnTo>
                    <a:pt x="880389" y="581507"/>
                  </a:lnTo>
                  <a:lnTo>
                    <a:pt x="880298" y="581685"/>
                  </a:lnTo>
                  <a:lnTo>
                    <a:pt x="880215" y="581862"/>
                  </a:lnTo>
                  <a:lnTo>
                    <a:pt x="880041" y="582216"/>
                  </a:lnTo>
                  <a:lnTo>
                    <a:pt x="879947" y="582389"/>
                  </a:lnTo>
                  <a:lnTo>
                    <a:pt x="879864" y="582526"/>
                  </a:lnTo>
                  <a:lnTo>
                    <a:pt x="879592" y="582926"/>
                  </a:lnTo>
                  <a:lnTo>
                    <a:pt x="879508" y="583062"/>
                  </a:lnTo>
                  <a:lnTo>
                    <a:pt x="879289" y="583476"/>
                  </a:lnTo>
                  <a:lnTo>
                    <a:pt x="879195" y="583644"/>
                  </a:lnTo>
                  <a:lnTo>
                    <a:pt x="879104" y="583817"/>
                  </a:lnTo>
                  <a:lnTo>
                    <a:pt x="878948" y="584100"/>
                  </a:lnTo>
                  <a:lnTo>
                    <a:pt x="878825" y="584326"/>
                  </a:lnTo>
                  <a:lnTo>
                    <a:pt x="878741" y="584462"/>
                  </a:lnTo>
                  <a:lnTo>
                    <a:pt x="878651" y="584599"/>
                  </a:lnTo>
                  <a:lnTo>
                    <a:pt x="878560" y="584726"/>
                  </a:lnTo>
                  <a:lnTo>
                    <a:pt x="878360" y="584971"/>
                  </a:lnTo>
                  <a:lnTo>
                    <a:pt x="878121" y="585217"/>
                  </a:lnTo>
                  <a:lnTo>
                    <a:pt x="877993" y="585331"/>
                  </a:lnTo>
                  <a:lnTo>
                    <a:pt x="877861" y="585435"/>
                  </a:lnTo>
                  <a:lnTo>
                    <a:pt x="877725" y="585526"/>
                  </a:lnTo>
                  <a:lnTo>
                    <a:pt x="877566" y="585617"/>
                  </a:lnTo>
                  <a:lnTo>
                    <a:pt x="877403" y="585690"/>
                  </a:lnTo>
                  <a:lnTo>
                    <a:pt x="877063" y="585803"/>
                  </a:lnTo>
                  <a:lnTo>
                    <a:pt x="876893" y="585849"/>
                  </a:lnTo>
                  <a:lnTo>
                    <a:pt x="876701" y="585894"/>
                  </a:lnTo>
                  <a:lnTo>
                    <a:pt x="876504" y="585931"/>
                  </a:lnTo>
                  <a:lnTo>
                    <a:pt x="876308" y="585958"/>
                  </a:lnTo>
                  <a:lnTo>
                    <a:pt x="875514" y="586040"/>
                  </a:lnTo>
                  <a:lnTo>
                    <a:pt x="875113" y="586063"/>
                  </a:lnTo>
                  <a:lnTo>
                    <a:pt x="874913" y="586058"/>
                  </a:lnTo>
                  <a:lnTo>
                    <a:pt x="874656" y="586031"/>
                  </a:lnTo>
                  <a:lnTo>
                    <a:pt x="874399" y="585990"/>
                  </a:lnTo>
                  <a:lnTo>
                    <a:pt x="874146" y="585935"/>
                  </a:lnTo>
                  <a:lnTo>
                    <a:pt x="873889" y="585867"/>
                  </a:lnTo>
                  <a:lnTo>
                    <a:pt x="873639" y="585790"/>
                  </a:lnTo>
                  <a:lnTo>
                    <a:pt x="873413" y="585722"/>
                  </a:lnTo>
                  <a:lnTo>
                    <a:pt x="873190" y="585649"/>
                  </a:lnTo>
                  <a:lnTo>
                    <a:pt x="872967" y="585567"/>
                  </a:lnTo>
                  <a:lnTo>
                    <a:pt x="872748" y="585467"/>
                  </a:lnTo>
                  <a:lnTo>
                    <a:pt x="872540" y="585353"/>
                  </a:lnTo>
                  <a:lnTo>
                    <a:pt x="872332" y="585208"/>
                  </a:lnTo>
                  <a:lnTo>
                    <a:pt x="872131" y="585044"/>
                  </a:lnTo>
                  <a:lnTo>
                    <a:pt x="871939" y="584867"/>
                  </a:lnTo>
                  <a:lnTo>
                    <a:pt x="871757" y="584671"/>
                  </a:lnTo>
                  <a:lnTo>
                    <a:pt x="871587" y="584471"/>
                  </a:lnTo>
                  <a:lnTo>
                    <a:pt x="871429" y="584262"/>
                  </a:lnTo>
                  <a:lnTo>
                    <a:pt x="871311" y="584094"/>
                  </a:lnTo>
                  <a:lnTo>
                    <a:pt x="871228" y="583962"/>
                  </a:lnTo>
                  <a:lnTo>
                    <a:pt x="871145" y="583826"/>
                  </a:lnTo>
                  <a:lnTo>
                    <a:pt x="871028" y="583621"/>
                  </a:lnTo>
                  <a:lnTo>
                    <a:pt x="870915" y="583408"/>
                  </a:lnTo>
                  <a:lnTo>
                    <a:pt x="870809" y="583189"/>
                  </a:lnTo>
                  <a:lnTo>
                    <a:pt x="870714" y="582967"/>
                  </a:lnTo>
                  <a:lnTo>
                    <a:pt x="870631" y="582739"/>
                  </a:lnTo>
                  <a:lnTo>
                    <a:pt x="870574" y="582526"/>
                  </a:lnTo>
                  <a:lnTo>
                    <a:pt x="870529" y="582303"/>
                  </a:lnTo>
                  <a:lnTo>
                    <a:pt x="870454" y="581848"/>
                  </a:lnTo>
                  <a:lnTo>
                    <a:pt x="870412" y="581625"/>
                  </a:lnTo>
                  <a:lnTo>
                    <a:pt x="870181" y="580998"/>
                  </a:lnTo>
                  <a:lnTo>
                    <a:pt x="870011" y="580844"/>
                  </a:lnTo>
                  <a:lnTo>
                    <a:pt x="869717" y="580621"/>
                  </a:lnTo>
                  <a:lnTo>
                    <a:pt x="869173" y="580398"/>
                  </a:lnTo>
                  <a:lnTo>
                    <a:pt x="868847" y="580362"/>
                  </a:lnTo>
                  <a:lnTo>
                    <a:pt x="868564" y="580343"/>
                  </a:lnTo>
                  <a:lnTo>
                    <a:pt x="868424" y="580339"/>
                  </a:lnTo>
                  <a:lnTo>
                    <a:pt x="868137" y="580334"/>
                  </a:lnTo>
                  <a:lnTo>
                    <a:pt x="867430" y="580334"/>
                  </a:lnTo>
                  <a:lnTo>
                    <a:pt x="866561" y="580484"/>
                  </a:lnTo>
                  <a:lnTo>
                    <a:pt x="866228" y="580725"/>
                  </a:lnTo>
                  <a:lnTo>
                    <a:pt x="865994" y="580948"/>
                  </a:lnTo>
                  <a:lnTo>
                    <a:pt x="865692" y="581253"/>
                  </a:lnTo>
                  <a:lnTo>
                    <a:pt x="865374" y="582858"/>
                  </a:lnTo>
                  <a:lnTo>
                    <a:pt x="865080" y="583235"/>
                  </a:lnTo>
                  <a:lnTo>
                    <a:pt x="864702" y="583558"/>
                  </a:lnTo>
                  <a:lnTo>
                    <a:pt x="864418" y="583758"/>
                  </a:lnTo>
                  <a:lnTo>
                    <a:pt x="863704" y="584217"/>
                  </a:lnTo>
                  <a:lnTo>
                    <a:pt x="863564" y="584303"/>
                  </a:lnTo>
                  <a:lnTo>
                    <a:pt x="863288" y="584453"/>
                  </a:lnTo>
                  <a:lnTo>
                    <a:pt x="862298" y="584926"/>
                  </a:lnTo>
                  <a:lnTo>
                    <a:pt x="862147" y="585003"/>
                  </a:lnTo>
                  <a:lnTo>
                    <a:pt x="861999" y="585090"/>
                  </a:lnTo>
                  <a:lnTo>
                    <a:pt x="861814" y="585208"/>
                  </a:lnTo>
                  <a:lnTo>
                    <a:pt x="861633" y="585340"/>
                  </a:lnTo>
                  <a:lnTo>
                    <a:pt x="861455" y="585485"/>
                  </a:lnTo>
                  <a:lnTo>
                    <a:pt x="861285" y="585635"/>
                  </a:lnTo>
                  <a:lnTo>
                    <a:pt x="861119" y="585790"/>
                  </a:lnTo>
                  <a:lnTo>
                    <a:pt x="860960" y="585963"/>
                  </a:lnTo>
                  <a:lnTo>
                    <a:pt x="860801" y="586140"/>
                  </a:lnTo>
                  <a:lnTo>
                    <a:pt x="860650" y="586326"/>
                  </a:lnTo>
                  <a:lnTo>
                    <a:pt x="860510" y="586522"/>
                  </a:lnTo>
                  <a:lnTo>
                    <a:pt x="860386" y="586731"/>
                  </a:lnTo>
                  <a:lnTo>
                    <a:pt x="860253" y="586995"/>
                  </a:lnTo>
                  <a:lnTo>
                    <a:pt x="860140" y="587272"/>
                  </a:lnTo>
                  <a:lnTo>
                    <a:pt x="860091" y="587417"/>
                  </a:lnTo>
                  <a:lnTo>
                    <a:pt x="859038" y="588479"/>
                  </a:lnTo>
                  <a:lnTo>
                    <a:pt x="857718" y="589440"/>
                  </a:lnTo>
                  <a:lnTo>
                    <a:pt x="857548" y="589490"/>
                  </a:lnTo>
                  <a:lnTo>
                    <a:pt x="857381" y="589545"/>
                  </a:lnTo>
                  <a:lnTo>
                    <a:pt x="857219" y="589604"/>
                  </a:lnTo>
                  <a:lnTo>
                    <a:pt x="856894" y="589731"/>
                  </a:lnTo>
                  <a:lnTo>
                    <a:pt x="856588" y="589868"/>
                  </a:lnTo>
                  <a:lnTo>
                    <a:pt x="856440" y="589940"/>
                  </a:lnTo>
                  <a:lnTo>
                    <a:pt x="856293" y="590022"/>
                  </a:lnTo>
                  <a:lnTo>
                    <a:pt x="856153" y="590109"/>
                  </a:lnTo>
                  <a:lnTo>
                    <a:pt x="855923" y="590291"/>
                  </a:lnTo>
                  <a:lnTo>
                    <a:pt x="855707" y="590495"/>
                  </a:lnTo>
                  <a:lnTo>
                    <a:pt x="855503" y="590722"/>
                  </a:lnTo>
                  <a:lnTo>
                    <a:pt x="855306" y="590954"/>
                  </a:lnTo>
                  <a:lnTo>
                    <a:pt x="855121" y="591191"/>
                  </a:lnTo>
                  <a:lnTo>
                    <a:pt x="854861" y="591554"/>
                  </a:lnTo>
                  <a:lnTo>
                    <a:pt x="854626" y="591941"/>
                  </a:lnTo>
                  <a:lnTo>
                    <a:pt x="854407" y="592336"/>
                  </a:lnTo>
                  <a:lnTo>
                    <a:pt x="853988" y="593146"/>
                  </a:lnTo>
                  <a:lnTo>
                    <a:pt x="853598" y="593873"/>
                  </a:lnTo>
                  <a:lnTo>
                    <a:pt x="853409" y="594246"/>
                  </a:lnTo>
                  <a:lnTo>
                    <a:pt x="853236" y="594619"/>
                  </a:lnTo>
                  <a:lnTo>
                    <a:pt x="853084" y="595000"/>
                  </a:lnTo>
                  <a:lnTo>
                    <a:pt x="851412" y="600075"/>
                  </a:lnTo>
                  <a:lnTo>
                    <a:pt x="850258" y="603579"/>
                  </a:lnTo>
                  <a:lnTo>
                    <a:pt x="849921" y="604671"/>
                  </a:lnTo>
                  <a:lnTo>
                    <a:pt x="849184" y="607007"/>
                  </a:lnTo>
                  <a:lnTo>
                    <a:pt x="848821" y="608176"/>
                  </a:lnTo>
                  <a:lnTo>
                    <a:pt x="848466" y="609349"/>
                  </a:lnTo>
                  <a:lnTo>
                    <a:pt x="847880" y="611345"/>
                  </a:lnTo>
                  <a:lnTo>
                    <a:pt x="847627" y="612168"/>
                  </a:lnTo>
                  <a:lnTo>
                    <a:pt x="847385" y="612991"/>
                  </a:lnTo>
                  <a:lnTo>
                    <a:pt x="847174" y="613818"/>
                  </a:lnTo>
                  <a:lnTo>
                    <a:pt x="847015" y="614655"/>
                  </a:lnTo>
                  <a:lnTo>
                    <a:pt x="846921" y="615337"/>
                  </a:lnTo>
                  <a:lnTo>
                    <a:pt x="846853" y="616028"/>
                  </a:lnTo>
                  <a:lnTo>
                    <a:pt x="846807" y="616719"/>
                  </a:lnTo>
                  <a:lnTo>
                    <a:pt x="846792" y="617410"/>
                  </a:lnTo>
                  <a:lnTo>
                    <a:pt x="846977" y="619726"/>
                  </a:lnTo>
                  <a:lnTo>
                    <a:pt x="847023" y="620297"/>
                  </a:lnTo>
                  <a:lnTo>
                    <a:pt x="847041" y="620429"/>
                  </a:lnTo>
                  <a:lnTo>
                    <a:pt x="847136" y="620806"/>
                  </a:lnTo>
                  <a:lnTo>
                    <a:pt x="847215" y="620952"/>
                  </a:lnTo>
                  <a:lnTo>
                    <a:pt x="847321" y="621088"/>
                  </a:lnTo>
                  <a:lnTo>
                    <a:pt x="850190" y="623493"/>
                  </a:lnTo>
                  <a:lnTo>
                    <a:pt x="850730" y="623898"/>
                  </a:lnTo>
                  <a:lnTo>
                    <a:pt x="851282" y="624293"/>
                  </a:lnTo>
                  <a:lnTo>
                    <a:pt x="851826" y="624693"/>
                  </a:lnTo>
                  <a:lnTo>
                    <a:pt x="852344" y="625121"/>
                  </a:lnTo>
                  <a:lnTo>
                    <a:pt x="852816" y="625589"/>
                  </a:lnTo>
                  <a:lnTo>
                    <a:pt x="853156" y="626021"/>
                  </a:lnTo>
                  <a:lnTo>
                    <a:pt x="853466" y="626480"/>
                  </a:lnTo>
                  <a:lnTo>
                    <a:pt x="854044" y="627444"/>
                  </a:lnTo>
                  <a:lnTo>
                    <a:pt x="854343" y="627917"/>
                  </a:lnTo>
                  <a:lnTo>
                    <a:pt x="854770" y="628572"/>
                  </a:lnTo>
                  <a:lnTo>
                    <a:pt x="855635" y="629877"/>
                  </a:lnTo>
                  <a:lnTo>
                    <a:pt x="856077" y="630518"/>
                  </a:lnTo>
                  <a:lnTo>
                    <a:pt x="856950" y="631745"/>
                  </a:lnTo>
                  <a:lnTo>
                    <a:pt x="857362" y="632341"/>
                  </a:lnTo>
                  <a:lnTo>
                    <a:pt x="857789" y="632928"/>
                  </a:lnTo>
                  <a:lnTo>
                    <a:pt x="858254" y="633473"/>
                  </a:lnTo>
                  <a:lnTo>
                    <a:pt x="858761" y="633960"/>
                  </a:lnTo>
                  <a:lnTo>
                    <a:pt x="859328" y="634433"/>
                  </a:lnTo>
                  <a:lnTo>
                    <a:pt x="859622" y="634651"/>
                  </a:lnTo>
                  <a:lnTo>
                    <a:pt x="859932" y="634828"/>
                  </a:lnTo>
                  <a:lnTo>
                    <a:pt x="860250" y="634946"/>
                  </a:lnTo>
                  <a:lnTo>
                    <a:pt x="860450" y="634987"/>
                  </a:lnTo>
                  <a:lnTo>
                    <a:pt x="860654" y="635010"/>
                  </a:lnTo>
                  <a:lnTo>
                    <a:pt x="860862" y="635019"/>
                  </a:lnTo>
                  <a:lnTo>
                    <a:pt x="861070" y="635015"/>
                  </a:lnTo>
                  <a:lnTo>
                    <a:pt x="861274" y="635001"/>
                  </a:lnTo>
                  <a:lnTo>
                    <a:pt x="861603" y="634928"/>
                  </a:lnTo>
                  <a:lnTo>
                    <a:pt x="862703" y="634449"/>
                  </a:lnTo>
                  <a:lnTo>
                    <a:pt x="862935" y="634352"/>
                  </a:lnTo>
                  <a:lnTo>
                    <a:pt x="863621" y="634114"/>
                  </a:lnTo>
                  <a:lnTo>
                    <a:pt x="863867" y="634046"/>
                  </a:lnTo>
                  <a:lnTo>
                    <a:pt x="864116" y="634001"/>
                  </a:lnTo>
                  <a:lnTo>
                    <a:pt x="864350" y="633978"/>
                  </a:lnTo>
                  <a:lnTo>
                    <a:pt x="864588" y="633973"/>
                  </a:lnTo>
                  <a:lnTo>
                    <a:pt x="865064" y="633996"/>
                  </a:lnTo>
                  <a:lnTo>
                    <a:pt x="865635" y="634055"/>
                  </a:lnTo>
                  <a:lnTo>
                    <a:pt x="865798" y="634084"/>
                  </a:lnTo>
                  <a:lnTo>
                    <a:pt x="865964" y="634114"/>
                  </a:lnTo>
                  <a:lnTo>
                    <a:pt x="867014" y="634346"/>
                  </a:lnTo>
                  <a:lnTo>
                    <a:pt x="868651" y="634692"/>
                  </a:lnTo>
                  <a:lnTo>
                    <a:pt x="868874" y="634764"/>
                  </a:lnTo>
                  <a:lnTo>
                    <a:pt x="869206" y="634887"/>
                  </a:lnTo>
                  <a:lnTo>
                    <a:pt x="869369" y="634955"/>
                  </a:lnTo>
                  <a:lnTo>
                    <a:pt x="869528" y="635028"/>
                  </a:lnTo>
                  <a:lnTo>
                    <a:pt x="869679" y="635119"/>
                  </a:lnTo>
                  <a:lnTo>
                    <a:pt x="870147" y="635533"/>
                  </a:lnTo>
                  <a:lnTo>
                    <a:pt x="870457" y="635983"/>
                  </a:lnTo>
                  <a:lnTo>
                    <a:pt x="870673" y="636279"/>
                  </a:lnTo>
                  <a:lnTo>
                    <a:pt x="870968" y="636670"/>
                  </a:lnTo>
                  <a:lnTo>
                    <a:pt x="871115" y="636856"/>
                  </a:lnTo>
                  <a:lnTo>
                    <a:pt x="871270" y="637042"/>
                  </a:lnTo>
                  <a:lnTo>
                    <a:pt x="871432" y="637220"/>
                  </a:lnTo>
                  <a:lnTo>
                    <a:pt x="871629" y="637411"/>
                  </a:lnTo>
                  <a:lnTo>
                    <a:pt x="871837" y="637588"/>
                  </a:lnTo>
                  <a:lnTo>
                    <a:pt x="872048" y="637761"/>
                  </a:lnTo>
                  <a:lnTo>
                    <a:pt x="872638" y="638234"/>
                  </a:lnTo>
                  <a:lnTo>
                    <a:pt x="873137" y="638629"/>
                  </a:lnTo>
                  <a:lnTo>
                    <a:pt x="873303" y="638756"/>
                  </a:lnTo>
                  <a:lnTo>
                    <a:pt x="873518" y="638902"/>
                  </a:lnTo>
                  <a:lnTo>
                    <a:pt x="873957" y="639179"/>
                  </a:lnTo>
                  <a:lnTo>
                    <a:pt x="874168" y="639329"/>
                  </a:lnTo>
                  <a:lnTo>
                    <a:pt x="874369" y="639498"/>
                  </a:lnTo>
                  <a:lnTo>
                    <a:pt x="874584" y="639707"/>
                  </a:lnTo>
                  <a:lnTo>
                    <a:pt x="874796" y="639939"/>
                  </a:lnTo>
                  <a:lnTo>
                    <a:pt x="874992" y="640184"/>
                  </a:lnTo>
                  <a:lnTo>
                    <a:pt x="875170" y="640443"/>
                  </a:lnTo>
                  <a:lnTo>
                    <a:pt x="875317" y="640721"/>
                  </a:lnTo>
                  <a:lnTo>
                    <a:pt x="875400" y="640903"/>
                  </a:lnTo>
                  <a:lnTo>
                    <a:pt x="875472" y="641094"/>
                  </a:lnTo>
                  <a:lnTo>
                    <a:pt x="875537" y="641289"/>
                  </a:lnTo>
                  <a:lnTo>
                    <a:pt x="875590" y="641489"/>
                  </a:lnTo>
                  <a:lnTo>
                    <a:pt x="875627" y="641689"/>
                  </a:lnTo>
                  <a:lnTo>
                    <a:pt x="875654" y="641885"/>
                  </a:lnTo>
                  <a:lnTo>
                    <a:pt x="875673" y="642098"/>
                  </a:lnTo>
                  <a:lnTo>
                    <a:pt x="875676" y="642308"/>
                  </a:lnTo>
                  <a:lnTo>
                    <a:pt x="875657" y="642499"/>
                  </a:lnTo>
                  <a:lnTo>
                    <a:pt x="875506" y="642771"/>
                  </a:lnTo>
                  <a:lnTo>
                    <a:pt x="875374" y="642867"/>
                  </a:lnTo>
                  <a:lnTo>
                    <a:pt x="875227" y="642940"/>
                  </a:lnTo>
                  <a:lnTo>
                    <a:pt x="874913" y="643053"/>
                  </a:lnTo>
                  <a:lnTo>
                    <a:pt x="874762" y="643094"/>
                  </a:lnTo>
                  <a:lnTo>
                    <a:pt x="874607" y="643117"/>
                  </a:lnTo>
                  <a:lnTo>
                    <a:pt x="874289" y="643144"/>
                  </a:lnTo>
                  <a:lnTo>
                    <a:pt x="874131" y="643167"/>
                  </a:lnTo>
                  <a:lnTo>
                    <a:pt x="873851" y="643231"/>
                  </a:lnTo>
                  <a:lnTo>
                    <a:pt x="873711" y="643267"/>
                  </a:lnTo>
                  <a:lnTo>
                    <a:pt x="873432" y="643349"/>
                  </a:lnTo>
                  <a:lnTo>
                    <a:pt x="873156" y="643535"/>
                  </a:lnTo>
                  <a:lnTo>
                    <a:pt x="872971" y="643653"/>
                  </a:lnTo>
                  <a:lnTo>
                    <a:pt x="872668" y="643826"/>
                  </a:lnTo>
                  <a:lnTo>
                    <a:pt x="872362" y="643990"/>
                  </a:lnTo>
                  <a:lnTo>
                    <a:pt x="872030" y="644190"/>
                  </a:lnTo>
                  <a:lnTo>
                    <a:pt x="871848" y="644304"/>
                  </a:lnTo>
                  <a:lnTo>
                    <a:pt x="871663" y="644422"/>
                  </a:lnTo>
                  <a:lnTo>
                    <a:pt x="871485" y="644545"/>
                  </a:lnTo>
                  <a:lnTo>
                    <a:pt x="871138" y="644817"/>
                  </a:lnTo>
                  <a:lnTo>
                    <a:pt x="870960" y="644967"/>
                  </a:lnTo>
                  <a:lnTo>
                    <a:pt x="870790" y="645127"/>
                  </a:lnTo>
                  <a:lnTo>
                    <a:pt x="870631" y="645290"/>
                  </a:lnTo>
                  <a:lnTo>
                    <a:pt x="870484" y="645472"/>
                  </a:lnTo>
                  <a:lnTo>
                    <a:pt x="870386" y="645618"/>
                  </a:lnTo>
                  <a:lnTo>
                    <a:pt x="870295" y="645763"/>
                  </a:lnTo>
                  <a:lnTo>
                    <a:pt x="870132" y="646081"/>
                  </a:lnTo>
                  <a:lnTo>
                    <a:pt x="870057" y="646241"/>
                  </a:lnTo>
                  <a:lnTo>
                    <a:pt x="869996" y="646386"/>
                  </a:lnTo>
                  <a:lnTo>
                    <a:pt x="869913" y="646613"/>
                  </a:lnTo>
                  <a:lnTo>
                    <a:pt x="869841" y="646832"/>
                  </a:lnTo>
                  <a:lnTo>
                    <a:pt x="869796" y="646982"/>
                  </a:lnTo>
                  <a:lnTo>
                    <a:pt x="869747" y="647182"/>
                  </a:lnTo>
                  <a:lnTo>
                    <a:pt x="869637" y="647582"/>
                  </a:lnTo>
                  <a:lnTo>
                    <a:pt x="869509" y="647973"/>
                  </a:lnTo>
                  <a:lnTo>
                    <a:pt x="869414" y="648219"/>
                  </a:lnTo>
                  <a:lnTo>
                    <a:pt x="869089" y="648932"/>
                  </a:lnTo>
                  <a:lnTo>
                    <a:pt x="869006" y="649182"/>
                  </a:lnTo>
                  <a:lnTo>
                    <a:pt x="868949" y="649401"/>
                  </a:lnTo>
                  <a:lnTo>
                    <a:pt x="868904" y="649628"/>
                  </a:lnTo>
                  <a:lnTo>
                    <a:pt x="868836" y="650083"/>
                  </a:lnTo>
                  <a:lnTo>
                    <a:pt x="868806" y="650310"/>
                  </a:lnTo>
                  <a:lnTo>
                    <a:pt x="869994" y="652554"/>
                  </a:lnTo>
                  <a:lnTo>
                    <a:pt x="875887" y="653199"/>
                  </a:lnTo>
                  <a:lnTo>
                    <a:pt x="878820" y="653550"/>
                  </a:lnTo>
                  <a:lnTo>
                    <a:pt x="881846" y="653941"/>
                  </a:lnTo>
                  <a:lnTo>
                    <a:pt x="883894" y="654248"/>
                  </a:lnTo>
                  <a:lnTo>
                    <a:pt x="890449" y="655233"/>
                  </a:lnTo>
                  <a:lnTo>
                    <a:pt x="892540" y="655543"/>
                  </a:lnTo>
                  <a:lnTo>
                    <a:pt x="892268" y="657377"/>
                  </a:lnTo>
                  <a:lnTo>
                    <a:pt x="891967" y="658796"/>
                  </a:lnTo>
                  <a:lnTo>
                    <a:pt x="891784" y="659501"/>
                  </a:lnTo>
                  <a:lnTo>
                    <a:pt x="891582" y="660362"/>
                  </a:lnTo>
                  <a:lnTo>
                    <a:pt x="891550" y="660954"/>
                  </a:lnTo>
                  <a:lnTo>
                    <a:pt x="891471" y="661586"/>
                  </a:lnTo>
                  <a:lnTo>
                    <a:pt x="891360" y="662314"/>
                  </a:lnTo>
                  <a:lnTo>
                    <a:pt x="891029" y="664517"/>
                  </a:lnTo>
                  <a:lnTo>
                    <a:pt x="890641" y="667146"/>
                  </a:lnTo>
                  <a:lnTo>
                    <a:pt x="890464" y="668586"/>
                  </a:lnTo>
                  <a:lnTo>
                    <a:pt x="890384" y="669792"/>
                  </a:lnTo>
                  <a:lnTo>
                    <a:pt x="890314" y="671712"/>
                  </a:lnTo>
                  <a:lnTo>
                    <a:pt x="889982" y="675083"/>
                  </a:lnTo>
                  <a:lnTo>
                    <a:pt x="889783" y="676455"/>
                  </a:lnTo>
                  <a:lnTo>
                    <a:pt x="889720" y="676993"/>
                  </a:lnTo>
                  <a:lnTo>
                    <a:pt x="889360" y="679375"/>
                  </a:lnTo>
                  <a:lnTo>
                    <a:pt x="888606" y="685123"/>
                  </a:lnTo>
                  <a:lnTo>
                    <a:pt x="888255" y="687755"/>
                  </a:lnTo>
                  <a:lnTo>
                    <a:pt x="887581" y="692356"/>
                  </a:lnTo>
                  <a:lnTo>
                    <a:pt x="887420" y="693665"/>
                  </a:lnTo>
                  <a:lnTo>
                    <a:pt x="886874" y="697315"/>
                  </a:lnTo>
                  <a:lnTo>
                    <a:pt x="885686" y="705351"/>
                  </a:lnTo>
                  <a:lnTo>
                    <a:pt x="885560" y="706210"/>
                  </a:lnTo>
                  <a:lnTo>
                    <a:pt x="883570" y="719572"/>
                  </a:lnTo>
                  <a:lnTo>
                    <a:pt x="883039" y="723138"/>
                  </a:lnTo>
                  <a:lnTo>
                    <a:pt x="882804" y="724810"/>
                  </a:lnTo>
                  <a:lnTo>
                    <a:pt x="882688" y="725509"/>
                  </a:lnTo>
                  <a:lnTo>
                    <a:pt x="882155" y="729335"/>
                  </a:lnTo>
                  <a:lnTo>
                    <a:pt x="882046" y="730756"/>
                  </a:lnTo>
                  <a:lnTo>
                    <a:pt x="882049" y="731503"/>
                  </a:lnTo>
                  <a:lnTo>
                    <a:pt x="882154" y="733187"/>
                  </a:lnTo>
                  <a:lnTo>
                    <a:pt x="882276" y="733951"/>
                  </a:lnTo>
                  <a:lnTo>
                    <a:pt x="882439" y="735095"/>
                  </a:lnTo>
                  <a:lnTo>
                    <a:pt x="882837" y="736715"/>
                  </a:lnTo>
                  <a:lnTo>
                    <a:pt x="883057" y="737573"/>
                  </a:lnTo>
                  <a:lnTo>
                    <a:pt x="883420" y="738413"/>
                  </a:lnTo>
                  <a:lnTo>
                    <a:pt x="884762" y="741191"/>
                  </a:lnTo>
                  <a:lnTo>
                    <a:pt x="886076" y="743563"/>
                  </a:lnTo>
                  <a:lnTo>
                    <a:pt x="886844" y="744868"/>
                  </a:lnTo>
                  <a:lnTo>
                    <a:pt x="889937" y="750141"/>
                  </a:lnTo>
                  <a:lnTo>
                    <a:pt x="891013" y="751926"/>
                  </a:lnTo>
                  <a:lnTo>
                    <a:pt x="894423" y="757588"/>
                  </a:lnTo>
                  <a:lnTo>
                    <a:pt x="894919" y="758420"/>
                  </a:lnTo>
                  <a:lnTo>
                    <a:pt x="895836" y="759932"/>
                  </a:lnTo>
                  <a:lnTo>
                    <a:pt x="899528" y="766076"/>
                  </a:lnTo>
                  <a:lnTo>
                    <a:pt x="900031" y="766900"/>
                  </a:lnTo>
                  <a:lnTo>
                    <a:pt x="900527" y="767724"/>
                  </a:lnTo>
                  <a:lnTo>
                    <a:pt x="901661" y="769584"/>
                  </a:lnTo>
                  <a:lnTo>
                    <a:pt x="903914" y="773332"/>
                  </a:lnTo>
                  <a:lnTo>
                    <a:pt x="905526" y="775999"/>
                  </a:lnTo>
                  <a:lnTo>
                    <a:pt x="906534" y="777650"/>
                  </a:lnTo>
                  <a:lnTo>
                    <a:pt x="907529" y="779302"/>
                  </a:lnTo>
                  <a:lnTo>
                    <a:pt x="907773" y="779720"/>
                  </a:lnTo>
                  <a:lnTo>
                    <a:pt x="908807" y="781625"/>
                  </a:lnTo>
                  <a:lnTo>
                    <a:pt x="909390" y="782951"/>
                  </a:lnTo>
                  <a:lnTo>
                    <a:pt x="909930" y="784554"/>
                  </a:lnTo>
                  <a:lnTo>
                    <a:pt x="910168" y="785490"/>
                  </a:lnTo>
                  <a:lnTo>
                    <a:pt x="910387" y="786677"/>
                  </a:lnTo>
                  <a:lnTo>
                    <a:pt x="910528" y="787876"/>
                  </a:lnTo>
                  <a:lnTo>
                    <a:pt x="910584" y="789081"/>
                  </a:lnTo>
                  <a:lnTo>
                    <a:pt x="910605" y="790228"/>
                  </a:lnTo>
                  <a:lnTo>
                    <a:pt x="910613" y="791257"/>
                  </a:lnTo>
                  <a:lnTo>
                    <a:pt x="910646" y="793888"/>
                  </a:lnTo>
                  <a:lnTo>
                    <a:pt x="910721" y="795849"/>
                  </a:lnTo>
                  <a:lnTo>
                    <a:pt x="910801" y="802619"/>
                  </a:lnTo>
                  <a:lnTo>
                    <a:pt x="910817" y="806007"/>
                  </a:lnTo>
                  <a:lnTo>
                    <a:pt x="910835" y="808220"/>
                  </a:lnTo>
                  <a:lnTo>
                    <a:pt x="910922" y="816666"/>
                  </a:lnTo>
                  <a:lnTo>
                    <a:pt x="911009" y="819086"/>
                  </a:lnTo>
                  <a:lnTo>
                    <a:pt x="911091" y="820780"/>
                  </a:lnTo>
                  <a:lnTo>
                    <a:pt x="911129" y="821501"/>
                  </a:lnTo>
                  <a:lnTo>
                    <a:pt x="911230" y="822612"/>
                  </a:lnTo>
                  <a:lnTo>
                    <a:pt x="911281" y="823434"/>
                  </a:lnTo>
                  <a:lnTo>
                    <a:pt x="911414" y="824883"/>
                  </a:lnTo>
                  <a:lnTo>
                    <a:pt x="911660" y="827047"/>
                  </a:lnTo>
                  <a:lnTo>
                    <a:pt x="911973" y="828712"/>
                  </a:lnTo>
                  <a:lnTo>
                    <a:pt x="912421" y="830347"/>
                  </a:lnTo>
                  <a:lnTo>
                    <a:pt x="912744" y="831264"/>
                  </a:lnTo>
                  <a:lnTo>
                    <a:pt x="913013" y="831936"/>
                  </a:lnTo>
                  <a:lnTo>
                    <a:pt x="913805" y="833706"/>
                  </a:lnTo>
                  <a:lnTo>
                    <a:pt x="916231" y="838982"/>
                  </a:lnTo>
                  <a:lnTo>
                    <a:pt x="918482" y="843857"/>
                  </a:lnTo>
                  <a:lnTo>
                    <a:pt x="919615" y="846212"/>
                  </a:lnTo>
                  <a:lnTo>
                    <a:pt x="921967" y="850986"/>
                  </a:lnTo>
                  <a:lnTo>
                    <a:pt x="922432" y="851942"/>
                  </a:lnTo>
                  <a:lnTo>
                    <a:pt x="919060" y="852546"/>
                  </a:lnTo>
                  <a:lnTo>
                    <a:pt x="917466" y="852826"/>
                  </a:lnTo>
                  <a:lnTo>
                    <a:pt x="916182" y="853078"/>
                  </a:lnTo>
                  <a:lnTo>
                    <a:pt x="915189" y="853231"/>
                  </a:lnTo>
                  <a:lnTo>
                    <a:pt x="913829" y="853521"/>
                  </a:lnTo>
                  <a:lnTo>
                    <a:pt x="911731" y="853851"/>
                  </a:lnTo>
                  <a:lnTo>
                    <a:pt x="909928" y="854222"/>
                  </a:lnTo>
                  <a:lnTo>
                    <a:pt x="907611" y="854617"/>
                  </a:lnTo>
                  <a:lnTo>
                    <a:pt x="905072" y="855146"/>
                  </a:lnTo>
                  <a:lnTo>
                    <a:pt x="904064" y="855271"/>
                  </a:lnTo>
                  <a:lnTo>
                    <a:pt x="901125" y="855942"/>
                  </a:lnTo>
                  <a:lnTo>
                    <a:pt x="897957" y="856677"/>
                  </a:lnTo>
                  <a:lnTo>
                    <a:pt x="895709" y="857247"/>
                  </a:lnTo>
                  <a:lnTo>
                    <a:pt x="892716" y="857951"/>
                  </a:lnTo>
                  <a:lnTo>
                    <a:pt x="890494" y="858498"/>
                  </a:lnTo>
                  <a:lnTo>
                    <a:pt x="887864" y="859110"/>
                  </a:lnTo>
                  <a:lnTo>
                    <a:pt x="885778" y="859657"/>
                  </a:lnTo>
                  <a:lnTo>
                    <a:pt x="883335" y="860224"/>
                  </a:lnTo>
                  <a:lnTo>
                    <a:pt x="882566" y="860392"/>
                  </a:lnTo>
                  <a:lnTo>
                    <a:pt x="880131" y="860760"/>
                  </a:lnTo>
                  <a:lnTo>
                    <a:pt x="878549" y="860891"/>
                  </a:lnTo>
                  <a:lnTo>
                    <a:pt x="875547" y="860891"/>
                  </a:lnTo>
                  <a:lnTo>
                    <a:pt x="874942" y="860871"/>
                  </a:lnTo>
                  <a:lnTo>
                    <a:pt x="875034" y="862023"/>
                  </a:lnTo>
                  <a:lnTo>
                    <a:pt x="875159" y="862465"/>
                  </a:lnTo>
                  <a:lnTo>
                    <a:pt x="875729" y="864612"/>
                  </a:lnTo>
                  <a:lnTo>
                    <a:pt x="875914" y="865508"/>
                  </a:lnTo>
                  <a:lnTo>
                    <a:pt x="875930" y="866323"/>
                  </a:lnTo>
                  <a:lnTo>
                    <a:pt x="876085" y="866828"/>
                  </a:lnTo>
                  <a:lnTo>
                    <a:pt x="876175" y="867783"/>
                  </a:lnTo>
                  <a:lnTo>
                    <a:pt x="876111" y="868288"/>
                  </a:lnTo>
                  <a:lnTo>
                    <a:pt x="875986" y="868757"/>
                  </a:lnTo>
                  <a:lnTo>
                    <a:pt x="875877" y="869525"/>
                  </a:lnTo>
                  <a:lnTo>
                    <a:pt x="875858" y="870312"/>
                  </a:lnTo>
                  <a:lnTo>
                    <a:pt x="875964" y="871504"/>
                  </a:lnTo>
                  <a:lnTo>
                    <a:pt x="876039" y="872601"/>
                  </a:lnTo>
                  <a:lnTo>
                    <a:pt x="875865" y="873479"/>
                  </a:lnTo>
                  <a:lnTo>
                    <a:pt x="875333" y="874516"/>
                  </a:lnTo>
                  <a:lnTo>
                    <a:pt x="875079" y="875171"/>
                  </a:lnTo>
                  <a:lnTo>
                    <a:pt x="874626" y="876491"/>
                  </a:lnTo>
                  <a:lnTo>
                    <a:pt x="874312" y="877132"/>
                  </a:lnTo>
                  <a:lnTo>
                    <a:pt x="873904" y="877742"/>
                  </a:lnTo>
                  <a:lnTo>
                    <a:pt x="873496" y="878370"/>
                  </a:lnTo>
                  <a:lnTo>
                    <a:pt x="873371" y="878670"/>
                  </a:lnTo>
                  <a:lnTo>
                    <a:pt x="872948" y="879907"/>
                  </a:lnTo>
                  <a:lnTo>
                    <a:pt x="872834" y="881022"/>
                  </a:lnTo>
                  <a:lnTo>
                    <a:pt x="872536" y="881850"/>
                  </a:lnTo>
                  <a:lnTo>
                    <a:pt x="872377" y="882619"/>
                  </a:lnTo>
                  <a:lnTo>
                    <a:pt x="872328" y="882997"/>
                  </a:lnTo>
                  <a:lnTo>
                    <a:pt x="872230" y="885035"/>
                  </a:lnTo>
                  <a:lnTo>
                    <a:pt x="872196" y="886482"/>
                  </a:lnTo>
                  <a:lnTo>
                    <a:pt x="872226" y="886732"/>
                  </a:lnTo>
                  <a:lnTo>
                    <a:pt x="872521" y="887938"/>
                  </a:lnTo>
                  <a:lnTo>
                    <a:pt x="872691" y="888506"/>
                  </a:lnTo>
                  <a:lnTo>
                    <a:pt x="872925" y="889353"/>
                  </a:lnTo>
                  <a:lnTo>
                    <a:pt x="873159" y="889744"/>
                  </a:lnTo>
                  <a:lnTo>
                    <a:pt x="873515" y="890140"/>
                  </a:lnTo>
                  <a:lnTo>
                    <a:pt x="874630" y="890954"/>
                  </a:lnTo>
                  <a:lnTo>
                    <a:pt x="874769" y="890727"/>
                  </a:lnTo>
                  <a:lnTo>
                    <a:pt x="874924" y="890836"/>
                  </a:lnTo>
                  <a:lnTo>
                    <a:pt x="876364" y="891282"/>
                  </a:lnTo>
                  <a:lnTo>
                    <a:pt x="877498" y="891018"/>
                  </a:lnTo>
                  <a:lnTo>
                    <a:pt x="878484" y="890627"/>
                  </a:lnTo>
                  <a:lnTo>
                    <a:pt x="878617" y="890599"/>
                  </a:lnTo>
                  <a:lnTo>
                    <a:pt x="878745" y="890581"/>
                  </a:lnTo>
                  <a:lnTo>
                    <a:pt x="879006" y="890558"/>
                  </a:lnTo>
                  <a:lnTo>
                    <a:pt x="879202" y="890563"/>
                  </a:lnTo>
                  <a:lnTo>
                    <a:pt x="879403" y="890586"/>
                  </a:lnTo>
                  <a:lnTo>
                    <a:pt x="879599" y="890622"/>
                  </a:lnTo>
                  <a:lnTo>
                    <a:pt x="879796" y="890668"/>
                  </a:lnTo>
                  <a:lnTo>
                    <a:pt x="879988" y="890718"/>
                  </a:lnTo>
                  <a:lnTo>
                    <a:pt x="880155" y="890768"/>
                  </a:lnTo>
                  <a:lnTo>
                    <a:pt x="880317" y="890827"/>
                  </a:lnTo>
                  <a:lnTo>
                    <a:pt x="880480" y="890895"/>
                  </a:lnTo>
                  <a:lnTo>
                    <a:pt x="880638" y="890968"/>
                  </a:lnTo>
                  <a:lnTo>
                    <a:pt x="880790" y="891045"/>
                  </a:lnTo>
                  <a:lnTo>
                    <a:pt x="882778" y="892305"/>
                  </a:lnTo>
                  <a:lnTo>
                    <a:pt x="883809" y="893156"/>
                  </a:lnTo>
                  <a:lnTo>
                    <a:pt x="884021" y="893698"/>
                  </a:lnTo>
                  <a:lnTo>
                    <a:pt x="883843" y="894362"/>
                  </a:lnTo>
                  <a:lnTo>
                    <a:pt x="883496" y="895709"/>
                  </a:lnTo>
                  <a:lnTo>
                    <a:pt x="883496" y="896819"/>
                  </a:lnTo>
                  <a:lnTo>
                    <a:pt x="884471" y="898730"/>
                  </a:lnTo>
                  <a:lnTo>
                    <a:pt x="884573" y="900063"/>
                  </a:lnTo>
                  <a:lnTo>
                    <a:pt x="883609" y="901728"/>
                  </a:lnTo>
                  <a:lnTo>
                    <a:pt x="883378" y="901978"/>
                  </a:lnTo>
                  <a:lnTo>
                    <a:pt x="883261" y="902256"/>
                  </a:lnTo>
                  <a:lnTo>
                    <a:pt x="883235" y="902411"/>
                  </a:lnTo>
                  <a:lnTo>
                    <a:pt x="883220" y="902538"/>
                  </a:lnTo>
                  <a:lnTo>
                    <a:pt x="883182" y="902793"/>
                  </a:lnTo>
                  <a:lnTo>
                    <a:pt x="883069" y="903321"/>
                  </a:lnTo>
                  <a:lnTo>
                    <a:pt x="882588" y="903898"/>
                  </a:lnTo>
                  <a:lnTo>
                    <a:pt x="882071" y="904499"/>
                  </a:lnTo>
                  <a:lnTo>
                    <a:pt x="882286" y="904990"/>
                  </a:lnTo>
                  <a:lnTo>
                    <a:pt x="883514" y="905536"/>
                  </a:lnTo>
                  <a:lnTo>
                    <a:pt x="883821" y="906733"/>
                  </a:lnTo>
                  <a:lnTo>
                    <a:pt x="883847" y="909035"/>
                  </a:lnTo>
                  <a:lnTo>
                    <a:pt x="884063" y="910328"/>
                  </a:lnTo>
                  <a:lnTo>
                    <a:pt x="884043" y="910510"/>
                  </a:lnTo>
                  <a:lnTo>
                    <a:pt x="883968" y="911438"/>
                  </a:lnTo>
                  <a:lnTo>
                    <a:pt x="883915" y="912225"/>
                  </a:lnTo>
                  <a:lnTo>
                    <a:pt x="883843" y="913030"/>
                  </a:lnTo>
                  <a:lnTo>
                    <a:pt x="883836" y="913299"/>
                  </a:lnTo>
                  <a:lnTo>
                    <a:pt x="883855" y="913558"/>
                  </a:lnTo>
                  <a:lnTo>
                    <a:pt x="883949" y="913927"/>
                  </a:lnTo>
                  <a:lnTo>
                    <a:pt x="883255" y="914709"/>
                  </a:lnTo>
                  <a:lnTo>
                    <a:pt x="878909" y="919787"/>
                  </a:lnTo>
                  <a:lnTo>
                    <a:pt x="877452" y="921559"/>
                  </a:lnTo>
                  <a:lnTo>
                    <a:pt x="879396" y="926979"/>
                  </a:lnTo>
                  <a:lnTo>
                    <a:pt x="879134" y="931078"/>
                  </a:lnTo>
                  <a:lnTo>
                    <a:pt x="877564" y="939178"/>
                  </a:lnTo>
                  <a:lnTo>
                    <a:pt x="876627" y="944010"/>
                  </a:lnTo>
                  <a:lnTo>
                    <a:pt x="873494" y="950169"/>
                  </a:lnTo>
                  <a:lnTo>
                    <a:pt x="871141" y="952460"/>
                  </a:lnTo>
                  <a:lnTo>
                    <a:pt x="873341" y="952317"/>
                  </a:lnTo>
                  <a:lnTo>
                    <a:pt x="879045" y="966546"/>
                  </a:lnTo>
                  <a:lnTo>
                    <a:pt x="882305" y="974661"/>
                  </a:lnTo>
                  <a:lnTo>
                    <a:pt x="886791" y="972030"/>
                  </a:lnTo>
                  <a:lnTo>
                    <a:pt x="886795" y="972740"/>
                  </a:lnTo>
                  <a:lnTo>
                    <a:pt x="886753" y="973455"/>
                  </a:lnTo>
                  <a:lnTo>
                    <a:pt x="886674" y="974174"/>
                  </a:lnTo>
                  <a:lnTo>
                    <a:pt x="886553" y="974874"/>
                  </a:lnTo>
                  <a:lnTo>
                    <a:pt x="886394" y="975557"/>
                  </a:lnTo>
                  <a:lnTo>
                    <a:pt x="886179" y="976208"/>
                  </a:lnTo>
                  <a:lnTo>
                    <a:pt x="885907" y="976836"/>
                  </a:lnTo>
                  <a:lnTo>
                    <a:pt x="885608" y="977455"/>
                  </a:lnTo>
                  <a:lnTo>
                    <a:pt x="885298" y="978074"/>
                  </a:lnTo>
                  <a:lnTo>
                    <a:pt x="885011" y="978697"/>
                  </a:lnTo>
                  <a:lnTo>
                    <a:pt x="884399" y="980149"/>
                  </a:lnTo>
                  <a:lnTo>
                    <a:pt x="884112" y="980845"/>
                  </a:lnTo>
                  <a:lnTo>
                    <a:pt x="883824" y="981569"/>
                  </a:lnTo>
                  <a:lnTo>
                    <a:pt x="883556" y="982297"/>
                  </a:lnTo>
                  <a:lnTo>
                    <a:pt x="883235" y="983202"/>
                  </a:lnTo>
                  <a:lnTo>
                    <a:pt x="882925" y="984117"/>
                  </a:lnTo>
                  <a:lnTo>
                    <a:pt x="882641" y="985041"/>
                  </a:lnTo>
                  <a:lnTo>
                    <a:pt x="882384" y="985974"/>
                  </a:lnTo>
                  <a:lnTo>
                    <a:pt x="882173" y="986916"/>
                  </a:lnTo>
                  <a:lnTo>
                    <a:pt x="881825" y="988568"/>
                  </a:lnTo>
                  <a:lnTo>
                    <a:pt x="881693" y="989401"/>
                  </a:lnTo>
                  <a:lnTo>
                    <a:pt x="881640" y="990215"/>
                  </a:lnTo>
                  <a:lnTo>
                    <a:pt x="881712" y="990984"/>
                  </a:lnTo>
                  <a:lnTo>
                    <a:pt x="882033" y="991849"/>
                  </a:lnTo>
                  <a:lnTo>
                    <a:pt x="882562" y="992664"/>
                  </a:lnTo>
                  <a:lnTo>
                    <a:pt x="883223" y="993433"/>
                  </a:lnTo>
                  <a:lnTo>
                    <a:pt x="883938" y="994165"/>
                  </a:lnTo>
                  <a:lnTo>
                    <a:pt x="884629" y="994862"/>
                  </a:lnTo>
                  <a:lnTo>
                    <a:pt x="885268" y="995449"/>
                  </a:lnTo>
                  <a:lnTo>
                    <a:pt x="885956" y="995968"/>
                  </a:lnTo>
                  <a:lnTo>
                    <a:pt x="886655" y="996473"/>
                  </a:lnTo>
                  <a:lnTo>
                    <a:pt x="887324" y="997014"/>
                  </a:lnTo>
                  <a:lnTo>
                    <a:pt x="887928" y="997633"/>
                  </a:lnTo>
                  <a:lnTo>
                    <a:pt x="888435" y="998334"/>
                  </a:lnTo>
                  <a:lnTo>
                    <a:pt x="888885" y="999103"/>
                  </a:lnTo>
                  <a:lnTo>
                    <a:pt x="889304" y="999909"/>
                  </a:lnTo>
                  <a:lnTo>
                    <a:pt x="889720" y="1000723"/>
                  </a:lnTo>
                  <a:lnTo>
                    <a:pt x="890155" y="1001511"/>
                  </a:lnTo>
                  <a:lnTo>
                    <a:pt x="890370" y="1001838"/>
                  </a:lnTo>
                  <a:lnTo>
                    <a:pt x="890612" y="1002162"/>
                  </a:lnTo>
                  <a:lnTo>
                    <a:pt x="890839" y="1002485"/>
                  </a:lnTo>
                  <a:lnTo>
                    <a:pt x="891031" y="1002821"/>
                  </a:lnTo>
                  <a:lnTo>
                    <a:pt x="891152" y="1003176"/>
                  </a:lnTo>
                  <a:lnTo>
                    <a:pt x="891190" y="1003390"/>
                  </a:lnTo>
                  <a:lnTo>
                    <a:pt x="891217" y="1003723"/>
                  </a:lnTo>
                  <a:lnTo>
                    <a:pt x="891693" y="1005070"/>
                  </a:lnTo>
                  <a:lnTo>
                    <a:pt x="891779" y="1005238"/>
                  </a:lnTo>
                  <a:lnTo>
                    <a:pt x="891946" y="1005584"/>
                  </a:lnTo>
                  <a:lnTo>
                    <a:pt x="892097" y="1005939"/>
                  </a:lnTo>
                  <a:lnTo>
                    <a:pt x="892191" y="1006176"/>
                  </a:lnTo>
                  <a:lnTo>
                    <a:pt x="892369" y="1006658"/>
                  </a:lnTo>
                  <a:lnTo>
                    <a:pt x="892441" y="1006904"/>
                  </a:lnTo>
                  <a:lnTo>
                    <a:pt x="892498" y="1007154"/>
                  </a:lnTo>
                  <a:lnTo>
                    <a:pt x="892543" y="1007382"/>
                  </a:lnTo>
                  <a:lnTo>
                    <a:pt x="892581" y="1007618"/>
                  </a:lnTo>
                  <a:lnTo>
                    <a:pt x="892607" y="1007850"/>
                  </a:lnTo>
                  <a:lnTo>
                    <a:pt x="892615" y="1008083"/>
                  </a:lnTo>
                  <a:lnTo>
                    <a:pt x="892600" y="1008310"/>
                  </a:lnTo>
                  <a:lnTo>
                    <a:pt x="892554" y="1008529"/>
                  </a:lnTo>
                  <a:lnTo>
                    <a:pt x="892486" y="1008742"/>
                  </a:lnTo>
                  <a:lnTo>
                    <a:pt x="892403" y="1008952"/>
                  </a:lnTo>
                  <a:lnTo>
                    <a:pt x="892301" y="1009152"/>
                  </a:lnTo>
                  <a:lnTo>
                    <a:pt x="892195" y="1009343"/>
                  </a:lnTo>
                  <a:lnTo>
                    <a:pt x="892063" y="1009553"/>
                  </a:lnTo>
                  <a:lnTo>
                    <a:pt x="891908" y="1009744"/>
                  </a:lnTo>
                  <a:lnTo>
                    <a:pt x="891742" y="1009930"/>
                  </a:lnTo>
                  <a:lnTo>
                    <a:pt x="891568" y="1010099"/>
                  </a:lnTo>
                  <a:lnTo>
                    <a:pt x="891390" y="1010253"/>
                  </a:lnTo>
                  <a:lnTo>
                    <a:pt x="891190" y="1010404"/>
                  </a:lnTo>
                  <a:lnTo>
                    <a:pt x="890982" y="1010531"/>
                  </a:lnTo>
                  <a:lnTo>
                    <a:pt x="890767" y="1010649"/>
                  </a:lnTo>
                  <a:lnTo>
                    <a:pt x="890548" y="1010759"/>
                  </a:lnTo>
                  <a:lnTo>
                    <a:pt x="890158" y="1010941"/>
                  </a:lnTo>
                  <a:lnTo>
                    <a:pt x="889641" y="1011145"/>
                  </a:lnTo>
                  <a:lnTo>
                    <a:pt x="889470" y="1011227"/>
                  </a:lnTo>
                  <a:lnTo>
                    <a:pt x="889274" y="1011332"/>
                  </a:lnTo>
                  <a:lnTo>
                    <a:pt x="889077" y="1011446"/>
                  </a:lnTo>
                  <a:lnTo>
                    <a:pt x="888885" y="1011569"/>
                  </a:lnTo>
                  <a:lnTo>
                    <a:pt x="888696" y="1011696"/>
                  </a:lnTo>
                  <a:lnTo>
                    <a:pt x="888514" y="1011837"/>
                  </a:lnTo>
                  <a:lnTo>
                    <a:pt x="888272" y="1012037"/>
                  </a:lnTo>
                  <a:lnTo>
                    <a:pt x="888038" y="1012251"/>
                  </a:lnTo>
                  <a:lnTo>
                    <a:pt x="887811" y="1012483"/>
                  </a:lnTo>
                  <a:lnTo>
                    <a:pt x="887600" y="1012729"/>
                  </a:lnTo>
                  <a:lnTo>
                    <a:pt x="887403" y="1012989"/>
                  </a:lnTo>
                  <a:lnTo>
                    <a:pt x="887282" y="1013175"/>
                  </a:lnTo>
                  <a:lnTo>
                    <a:pt x="887169" y="1013366"/>
                  </a:lnTo>
                  <a:lnTo>
                    <a:pt x="887059" y="1013562"/>
                  </a:lnTo>
                  <a:lnTo>
                    <a:pt x="886848" y="1013963"/>
                  </a:lnTo>
                  <a:lnTo>
                    <a:pt x="886753" y="1014117"/>
                  </a:lnTo>
                  <a:lnTo>
                    <a:pt x="886647" y="1014277"/>
                  </a:lnTo>
                  <a:lnTo>
                    <a:pt x="886553" y="1014431"/>
                  </a:lnTo>
                  <a:lnTo>
                    <a:pt x="886477" y="1014591"/>
                  </a:lnTo>
                  <a:lnTo>
                    <a:pt x="886443" y="1014755"/>
                  </a:lnTo>
                  <a:lnTo>
                    <a:pt x="886462" y="1014923"/>
                  </a:lnTo>
                  <a:lnTo>
                    <a:pt x="886519" y="1015100"/>
                  </a:lnTo>
                  <a:lnTo>
                    <a:pt x="886602" y="1015278"/>
                  </a:lnTo>
                  <a:lnTo>
                    <a:pt x="886700" y="1015446"/>
                  </a:lnTo>
                  <a:lnTo>
                    <a:pt x="886799" y="1015606"/>
                  </a:lnTo>
                  <a:lnTo>
                    <a:pt x="886961" y="1015824"/>
                  </a:lnTo>
                  <a:lnTo>
                    <a:pt x="887154" y="1016024"/>
                  </a:lnTo>
                  <a:lnTo>
                    <a:pt x="887365" y="1016202"/>
                  </a:lnTo>
                  <a:lnTo>
                    <a:pt x="887585" y="1016366"/>
                  </a:lnTo>
                  <a:lnTo>
                    <a:pt x="887808" y="1016516"/>
                  </a:lnTo>
                  <a:lnTo>
                    <a:pt x="888129" y="1016725"/>
                  </a:lnTo>
                  <a:lnTo>
                    <a:pt x="888514" y="1016944"/>
                  </a:lnTo>
                  <a:lnTo>
                    <a:pt x="888881" y="1017126"/>
                  </a:lnTo>
                  <a:lnTo>
                    <a:pt x="889172" y="1017121"/>
                  </a:lnTo>
                  <a:lnTo>
                    <a:pt x="889474" y="1017158"/>
                  </a:lnTo>
                  <a:lnTo>
                    <a:pt x="889777" y="1017230"/>
                  </a:lnTo>
                  <a:lnTo>
                    <a:pt x="890064" y="1017344"/>
                  </a:lnTo>
                  <a:lnTo>
                    <a:pt x="890328" y="1017490"/>
                  </a:lnTo>
                  <a:lnTo>
                    <a:pt x="890578" y="1017681"/>
                  </a:lnTo>
                  <a:lnTo>
                    <a:pt x="890816" y="1017913"/>
                  </a:lnTo>
                  <a:lnTo>
                    <a:pt x="891035" y="1018177"/>
                  </a:lnTo>
                  <a:lnTo>
                    <a:pt x="891232" y="1018464"/>
                  </a:lnTo>
                  <a:lnTo>
                    <a:pt x="891390" y="1018764"/>
                  </a:lnTo>
                  <a:lnTo>
                    <a:pt x="891511" y="1019069"/>
                  </a:lnTo>
                  <a:lnTo>
                    <a:pt x="891610" y="1019392"/>
                  </a:lnTo>
                  <a:lnTo>
                    <a:pt x="891681" y="1019729"/>
                  </a:lnTo>
                  <a:lnTo>
                    <a:pt x="891727" y="1020070"/>
                  </a:lnTo>
                  <a:lnTo>
                    <a:pt x="891742" y="1020407"/>
                  </a:lnTo>
                  <a:lnTo>
                    <a:pt x="891727" y="1020698"/>
                  </a:lnTo>
                  <a:lnTo>
                    <a:pt x="891685" y="1020994"/>
                  </a:lnTo>
                  <a:lnTo>
                    <a:pt x="891625" y="1021286"/>
                  </a:lnTo>
                  <a:lnTo>
                    <a:pt x="891424" y="1022137"/>
                  </a:lnTo>
                  <a:lnTo>
                    <a:pt x="891273" y="1022669"/>
                  </a:lnTo>
                  <a:lnTo>
                    <a:pt x="891201" y="1022933"/>
                  </a:lnTo>
                  <a:lnTo>
                    <a:pt x="891137" y="1023206"/>
                  </a:lnTo>
                  <a:lnTo>
                    <a:pt x="891088" y="1023484"/>
                  </a:lnTo>
                  <a:lnTo>
                    <a:pt x="891054" y="1023761"/>
                  </a:lnTo>
                  <a:lnTo>
                    <a:pt x="891024" y="1024044"/>
                  </a:lnTo>
                  <a:lnTo>
                    <a:pt x="890986" y="1024326"/>
                  </a:lnTo>
                  <a:lnTo>
                    <a:pt x="890933" y="1024603"/>
                  </a:lnTo>
                  <a:lnTo>
                    <a:pt x="890865" y="1024999"/>
                  </a:lnTo>
                  <a:lnTo>
                    <a:pt x="890823" y="1025195"/>
                  </a:lnTo>
                  <a:lnTo>
                    <a:pt x="890767" y="1025373"/>
                  </a:lnTo>
                  <a:lnTo>
                    <a:pt x="890559" y="1025623"/>
                  </a:lnTo>
                  <a:lnTo>
                    <a:pt x="890404" y="1025691"/>
                  </a:lnTo>
                  <a:lnTo>
                    <a:pt x="890230" y="1025741"/>
                  </a:lnTo>
                  <a:lnTo>
                    <a:pt x="889656" y="1025864"/>
                  </a:lnTo>
                  <a:lnTo>
                    <a:pt x="889436" y="1025896"/>
                  </a:lnTo>
                  <a:lnTo>
                    <a:pt x="889214" y="1025919"/>
                  </a:lnTo>
                  <a:lnTo>
                    <a:pt x="888991" y="1025932"/>
                  </a:lnTo>
                  <a:lnTo>
                    <a:pt x="888522" y="1025928"/>
                  </a:lnTo>
                  <a:lnTo>
                    <a:pt x="888159" y="1025942"/>
                  </a:lnTo>
                  <a:lnTo>
                    <a:pt x="887974" y="1026005"/>
                  </a:lnTo>
                  <a:lnTo>
                    <a:pt x="887785" y="1026105"/>
                  </a:lnTo>
                  <a:lnTo>
                    <a:pt x="887607" y="1026233"/>
                  </a:lnTo>
                  <a:lnTo>
                    <a:pt x="887445" y="1026383"/>
                  </a:lnTo>
                  <a:lnTo>
                    <a:pt x="887301" y="1026547"/>
                  </a:lnTo>
                  <a:lnTo>
                    <a:pt x="887192" y="1026715"/>
                  </a:lnTo>
                  <a:lnTo>
                    <a:pt x="887093" y="1026902"/>
                  </a:lnTo>
                  <a:lnTo>
                    <a:pt x="887010" y="1027107"/>
                  </a:lnTo>
                  <a:lnTo>
                    <a:pt x="886946" y="1027312"/>
                  </a:lnTo>
                  <a:lnTo>
                    <a:pt x="886901" y="1027521"/>
                  </a:lnTo>
                  <a:lnTo>
                    <a:pt x="886897" y="1027830"/>
                  </a:lnTo>
                  <a:lnTo>
                    <a:pt x="886961" y="1028158"/>
                  </a:lnTo>
                  <a:lnTo>
                    <a:pt x="887059" y="1028490"/>
                  </a:lnTo>
                  <a:lnTo>
                    <a:pt x="887154" y="1028827"/>
                  </a:lnTo>
                  <a:lnTo>
                    <a:pt x="887203" y="1029164"/>
                  </a:lnTo>
                  <a:lnTo>
                    <a:pt x="887203" y="1029442"/>
                  </a:lnTo>
                  <a:lnTo>
                    <a:pt x="887188" y="1029719"/>
                  </a:lnTo>
                  <a:lnTo>
                    <a:pt x="887161" y="1030001"/>
                  </a:lnTo>
                  <a:lnTo>
                    <a:pt x="887101" y="1030561"/>
                  </a:lnTo>
                  <a:lnTo>
                    <a:pt x="887074" y="1030748"/>
                  </a:lnTo>
                  <a:lnTo>
                    <a:pt x="887003" y="1031117"/>
                  </a:lnTo>
                  <a:lnTo>
                    <a:pt x="886988" y="1031299"/>
                  </a:lnTo>
                  <a:lnTo>
                    <a:pt x="886999" y="1031472"/>
                  </a:lnTo>
                  <a:lnTo>
                    <a:pt x="887063" y="1031672"/>
                  </a:lnTo>
                  <a:lnTo>
                    <a:pt x="887173" y="1031867"/>
                  </a:lnTo>
                  <a:lnTo>
                    <a:pt x="887309" y="1032050"/>
                  </a:lnTo>
                  <a:lnTo>
                    <a:pt x="887456" y="1032222"/>
                  </a:lnTo>
                  <a:lnTo>
                    <a:pt x="887607" y="1032386"/>
                  </a:lnTo>
                  <a:lnTo>
                    <a:pt x="887811" y="1032582"/>
                  </a:lnTo>
                  <a:lnTo>
                    <a:pt x="888034" y="1032755"/>
                  </a:lnTo>
                  <a:lnTo>
                    <a:pt x="888272" y="1032910"/>
                  </a:lnTo>
                  <a:lnTo>
                    <a:pt x="888518" y="1033046"/>
                  </a:lnTo>
                  <a:lnTo>
                    <a:pt x="888768" y="1033174"/>
                  </a:lnTo>
                  <a:lnTo>
                    <a:pt x="889009" y="1033287"/>
                  </a:lnTo>
                  <a:lnTo>
                    <a:pt x="889259" y="1033383"/>
                  </a:lnTo>
                  <a:lnTo>
                    <a:pt x="889516" y="1033465"/>
                  </a:lnTo>
                  <a:lnTo>
                    <a:pt x="889769" y="1033538"/>
                  </a:lnTo>
                  <a:lnTo>
                    <a:pt x="890026" y="1033602"/>
                  </a:lnTo>
                  <a:lnTo>
                    <a:pt x="890268" y="1033656"/>
                  </a:lnTo>
                  <a:lnTo>
                    <a:pt x="890752" y="1033752"/>
                  </a:lnTo>
                  <a:lnTo>
                    <a:pt x="890997" y="1033774"/>
                  </a:lnTo>
                  <a:lnTo>
                    <a:pt x="891239" y="1033784"/>
                  </a:lnTo>
                  <a:lnTo>
                    <a:pt x="891545" y="1033761"/>
                  </a:lnTo>
                  <a:lnTo>
                    <a:pt x="891851" y="1033706"/>
                  </a:lnTo>
                  <a:lnTo>
                    <a:pt x="892157" y="1033633"/>
                  </a:lnTo>
                  <a:lnTo>
                    <a:pt x="892460" y="1033533"/>
                  </a:lnTo>
                  <a:lnTo>
                    <a:pt x="892751" y="1033420"/>
                  </a:lnTo>
                  <a:lnTo>
                    <a:pt x="893030" y="1033274"/>
                  </a:lnTo>
                  <a:lnTo>
                    <a:pt x="893299" y="1033092"/>
                  </a:lnTo>
                  <a:lnTo>
                    <a:pt x="893835" y="1032714"/>
                  </a:lnTo>
                  <a:lnTo>
                    <a:pt x="894115" y="1032568"/>
                  </a:lnTo>
                  <a:lnTo>
                    <a:pt x="894470" y="1032414"/>
                  </a:lnTo>
                  <a:lnTo>
                    <a:pt x="894656" y="1032350"/>
                  </a:lnTo>
                  <a:lnTo>
                    <a:pt x="894837" y="1032295"/>
                  </a:lnTo>
                  <a:lnTo>
                    <a:pt x="895022" y="1032263"/>
                  </a:lnTo>
                  <a:lnTo>
                    <a:pt x="895283" y="1032254"/>
                  </a:lnTo>
                  <a:lnTo>
                    <a:pt x="895547" y="1032286"/>
                  </a:lnTo>
                  <a:lnTo>
                    <a:pt x="895812" y="1032345"/>
                  </a:lnTo>
                  <a:lnTo>
                    <a:pt x="896076" y="1032423"/>
                  </a:lnTo>
                  <a:lnTo>
                    <a:pt x="896333" y="1032505"/>
                  </a:lnTo>
                  <a:lnTo>
                    <a:pt x="896583" y="1032600"/>
                  </a:lnTo>
                  <a:lnTo>
                    <a:pt x="896829" y="1032714"/>
                  </a:lnTo>
                  <a:lnTo>
                    <a:pt x="897070" y="1032837"/>
                  </a:lnTo>
                  <a:lnTo>
                    <a:pt x="897309" y="1032973"/>
                  </a:lnTo>
                  <a:lnTo>
                    <a:pt x="897547" y="1033115"/>
                  </a:lnTo>
                  <a:lnTo>
                    <a:pt x="897796" y="1033278"/>
                  </a:lnTo>
                  <a:lnTo>
                    <a:pt x="898042" y="1033451"/>
                  </a:lnTo>
                  <a:lnTo>
                    <a:pt x="898284" y="1033638"/>
                  </a:lnTo>
                  <a:lnTo>
                    <a:pt x="898522" y="1033829"/>
                  </a:lnTo>
                  <a:lnTo>
                    <a:pt x="898756" y="1034025"/>
                  </a:lnTo>
                  <a:lnTo>
                    <a:pt x="899217" y="1034439"/>
                  </a:lnTo>
                  <a:lnTo>
                    <a:pt x="899440" y="1034658"/>
                  </a:lnTo>
                  <a:lnTo>
                    <a:pt x="899655" y="1034885"/>
                  </a:lnTo>
                  <a:lnTo>
                    <a:pt x="900135" y="1035418"/>
                  </a:lnTo>
                  <a:lnTo>
                    <a:pt x="900268" y="1035572"/>
                  </a:lnTo>
                  <a:lnTo>
                    <a:pt x="900385" y="1035732"/>
                  </a:lnTo>
                  <a:lnTo>
                    <a:pt x="900472" y="1035909"/>
                  </a:lnTo>
                  <a:lnTo>
                    <a:pt x="900532" y="1036123"/>
                  </a:lnTo>
                  <a:lnTo>
                    <a:pt x="900570" y="1036351"/>
                  </a:lnTo>
                  <a:lnTo>
                    <a:pt x="900581" y="1036592"/>
                  </a:lnTo>
                  <a:lnTo>
                    <a:pt x="900581" y="1036833"/>
                  </a:lnTo>
                  <a:lnTo>
                    <a:pt x="900574" y="1037065"/>
                  </a:lnTo>
                  <a:lnTo>
                    <a:pt x="900517" y="1037411"/>
                  </a:lnTo>
                  <a:lnTo>
                    <a:pt x="900400" y="1037752"/>
                  </a:lnTo>
                  <a:lnTo>
                    <a:pt x="900271" y="1038089"/>
                  </a:lnTo>
                  <a:lnTo>
                    <a:pt x="900166" y="1038426"/>
                  </a:lnTo>
                  <a:lnTo>
                    <a:pt x="900116" y="1038767"/>
                  </a:lnTo>
                  <a:lnTo>
                    <a:pt x="900132" y="1039063"/>
                  </a:lnTo>
                  <a:lnTo>
                    <a:pt x="900181" y="1039359"/>
                  </a:lnTo>
                  <a:lnTo>
                    <a:pt x="900245" y="1039655"/>
                  </a:lnTo>
                  <a:lnTo>
                    <a:pt x="900328" y="1039946"/>
                  </a:lnTo>
                  <a:lnTo>
                    <a:pt x="900423" y="1040229"/>
                  </a:lnTo>
                  <a:lnTo>
                    <a:pt x="900532" y="1040506"/>
                  </a:lnTo>
                  <a:lnTo>
                    <a:pt x="900657" y="1040775"/>
                  </a:lnTo>
                  <a:lnTo>
                    <a:pt x="900940" y="1041303"/>
                  </a:lnTo>
                  <a:lnTo>
                    <a:pt x="901076" y="1041567"/>
                  </a:lnTo>
                  <a:lnTo>
                    <a:pt x="901209" y="1041858"/>
                  </a:lnTo>
                  <a:lnTo>
                    <a:pt x="901333" y="1042163"/>
                  </a:lnTo>
                  <a:lnTo>
                    <a:pt x="901462" y="1042459"/>
                  </a:lnTo>
                  <a:lnTo>
                    <a:pt x="901605" y="1042732"/>
                  </a:lnTo>
                  <a:lnTo>
                    <a:pt x="901783" y="1042964"/>
                  </a:lnTo>
                  <a:lnTo>
                    <a:pt x="901983" y="1043132"/>
                  </a:lnTo>
                  <a:lnTo>
                    <a:pt x="902210" y="1043273"/>
                  </a:lnTo>
                  <a:lnTo>
                    <a:pt x="902448" y="1043387"/>
                  </a:lnTo>
                  <a:lnTo>
                    <a:pt x="902698" y="1043483"/>
                  </a:lnTo>
                  <a:lnTo>
                    <a:pt x="903110" y="1043624"/>
                  </a:lnTo>
                  <a:lnTo>
                    <a:pt x="903276" y="1043665"/>
                  </a:lnTo>
                  <a:lnTo>
                    <a:pt x="903442" y="1043697"/>
                  </a:lnTo>
                  <a:lnTo>
                    <a:pt x="903612" y="1043738"/>
                  </a:lnTo>
                  <a:lnTo>
                    <a:pt x="903775" y="1043783"/>
                  </a:lnTo>
                  <a:lnTo>
                    <a:pt x="903960" y="1043856"/>
                  </a:lnTo>
                  <a:lnTo>
                    <a:pt x="904319" y="1044024"/>
                  </a:lnTo>
                  <a:lnTo>
                    <a:pt x="904500" y="1044102"/>
                  </a:lnTo>
                  <a:lnTo>
                    <a:pt x="904685" y="1044147"/>
                  </a:lnTo>
                  <a:lnTo>
                    <a:pt x="904825" y="1044170"/>
                  </a:lnTo>
                  <a:lnTo>
                    <a:pt x="904965" y="1044179"/>
                  </a:lnTo>
                  <a:lnTo>
                    <a:pt x="905109" y="1044179"/>
                  </a:lnTo>
                  <a:lnTo>
                    <a:pt x="905252" y="1044170"/>
                  </a:lnTo>
                  <a:lnTo>
                    <a:pt x="905392" y="1044147"/>
                  </a:lnTo>
                  <a:lnTo>
                    <a:pt x="905547" y="1044102"/>
                  </a:lnTo>
                  <a:lnTo>
                    <a:pt x="905698" y="1044029"/>
                  </a:lnTo>
                  <a:lnTo>
                    <a:pt x="906148" y="1043783"/>
                  </a:lnTo>
                  <a:lnTo>
                    <a:pt x="906299" y="1043697"/>
                  </a:lnTo>
                  <a:lnTo>
                    <a:pt x="906454" y="1043592"/>
                  </a:lnTo>
                  <a:lnTo>
                    <a:pt x="906609" y="1043497"/>
                  </a:lnTo>
                  <a:lnTo>
                    <a:pt x="906760" y="1043433"/>
                  </a:lnTo>
                  <a:lnTo>
                    <a:pt x="906904" y="1043419"/>
                  </a:lnTo>
                  <a:lnTo>
                    <a:pt x="907044" y="1043469"/>
                  </a:lnTo>
                  <a:lnTo>
                    <a:pt x="907184" y="1043560"/>
                  </a:lnTo>
                  <a:lnTo>
                    <a:pt x="907320" y="1043688"/>
                  </a:lnTo>
                  <a:lnTo>
                    <a:pt x="907561" y="1043965"/>
                  </a:lnTo>
                  <a:lnTo>
                    <a:pt x="907720" y="1044225"/>
                  </a:lnTo>
                  <a:lnTo>
                    <a:pt x="907837" y="1044530"/>
                  </a:lnTo>
                  <a:lnTo>
                    <a:pt x="908038" y="1045185"/>
                  </a:lnTo>
                  <a:lnTo>
                    <a:pt x="908166" y="1045485"/>
                  </a:lnTo>
                  <a:lnTo>
                    <a:pt x="908370" y="1045822"/>
                  </a:lnTo>
                  <a:lnTo>
                    <a:pt x="908604" y="1046136"/>
                  </a:lnTo>
                  <a:lnTo>
                    <a:pt x="909096" y="1046746"/>
                  </a:lnTo>
                  <a:lnTo>
                    <a:pt x="909326" y="1047065"/>
                  </a:lnTo>
                  <a:lnTo>
                    <a:pt x="909716" y="1047693"/>
                  </a:lnTo>
                  <a:lnTo>
                    <a:pt x="910094" y="1048330"/>
                  </a:lnTo>
                  <a:lnTo>
                    <a:pt x="910286" y="1048649"/>
                  </a:lnTo>
                  <a:lnTo>
                    <a:pt x="910452" y="1048899"/>
                  </a:lnTo>
                  <a:lnTo>
                    <a:pt x="910634" y="1049145"/>
                  </a:lnTo>
                  <a:lnTo>
                    <a:pt x="910808" y="1049395"/>
                  </a:lnTo>
                  <a:lnTo>
                    <a:pt x="910966" y="1049650"/>
                  </a:lnTo>
                  <a:lnTo>
                    <a:pt x="911095" y="1049923"/>
                  </a:lnTo>
                  <a:lnTo>
                    <a:pt x="911193" y="1050210"/>
                  </a:lnTo>
                  <a:lnTo>
                    <a:pt x="911235" y="1050356"/>
                  </a:lnTo>
                  <a:lnTo>
                    <a:pt x="911269" y="1050506"/>
                  </a:lnTo>
                  <a:lnTo>
                    <a:pt x="911303" y="1050774"/>
                  </a:lnTo>
                  <a:lnTo>
                    <a:pt x="911295" y="1051262"/>
                  </a:lnTo>
                  <a:lnTo>
                    <a:pt x="911322" y="1051398"/>
                  </a:lnTo>
                  <a:lnTo>
                    <a:pt x="911359" y="1051535"/>
                  </a:lnTo>
                  <a:lnTo>
                    <a:pt x="911405" y="1051667"/>
                  </a:lnTo>
                  <a:lnTo>
                    <a:pt x="911439" y="1051799"/>
                  </a:lnTo>
                  <a:lnTo>
                    <a:pt x="911446" y="1051931"/>
                  </a:lnTo>
                  <a:lnTo>
                    <a:pt x="911394" y="1052117"/>
                  </a:lnTo>
                  <a:lnTo>
                    <a:pt x="911284" y="1052295"/>
                  </a:lnTo>
                  <a:lnTo>
                    <a:pt x="911001" y="1052650"/>
                  </a:lnTo>
                  <a:lnTo>
                    <a:pt x="910891" y="1052841"/>
                  </a:lnTo>
                  <a:lnTo>
                    <a:pt x="910845" y="1052977"/>
                  </a:lnTo>
                  <a:lnTo>
                    <a:pt x="910218" y="1053064"/>
                  </a:lnTo>
                  <a:lnTo>
                    <a:pt x="909908" y="1052946"/>
                  </a:lnTo>
                  <a:lnTo>
                    <a:pt x="909383" y="1053078"/>
                  </a:lnTo>
                  <a:lnTo>
                    <a:pt x="908824" y="1053141"/>
                  </a:lnTo>
                  <a:lnTo>
                    <a:pt x="908344" y="1053146"/>
                  </a:lnTo>
                  <a:lnTo>
                    <a:pt x="908060" y="1053164"/>
                  </a:lnTo>
                  <a:lnTo>
                    <a:pt x="907803" y="1053191"/>
                  </a:lnTo>
                  <a:lnTo>
                    <a:pt x="907456" y="1053246"/>
                  </a:lnTo>
                  <a:lnTo>
                    <a:pt x="907210" y="1053273"/>
                  </a:lnTo>
                  <a:lnTo>
                    <a:pt x="906949" y="1053282"/>
                  </a:lnTo>
                  <a:lnTo>
                    <a:pt x="906560" y="1053310"/>
                  </a:lnTo>
                  <a:lnTo>
                    <a:pt x="906171" y="1053351"/>
                  </a:lnTo>
                  <a:lnTo>
                    <a:pt x="906042" y="1053369"/>
                  </a:lnTo>
                  <a:lnTo>
                    <a:pt x="905895" y="1053383"/>
                  </a:lnTo>
                  <a:lnTo>
                    <a:pt x="905453" y="1053437"/>
                  </a:lnTo>
                  <a:lnTo>
                    <a:pt x="905305" y="1053460"/>
                  </a:lnTo>
                  <a:lnTo>
                    <a:pt x="904942" y="1053505"/>
                  </a:lnTo>
                  <a:lnTo>
                    <a:pt x="904285" y="1053592"/>
                  </a:lnTo>
                  <a:lnTo>
                    <a:pt x="903767" y="1054384"/>
                  </a:lnTo>
                  <a:lnTo>
                    <a:pt x="903729" y="1054511"/>
                  </a:lnTo>
                  <a:lnTo>
                    <a:pt x="903578" y="1054857"/>
                  </a:lnTo>
                  <a:lnTo>
                    <a:pt x="903351" y="1055130"/>
                  </a:lnTo>
                  <a:lnTo>
                    <a:pt x="903102" y="1055408"/>
                  </a:lnTo>
                  <a:lnTo>
                    <a:pt x="902751" y="1055995"/>
                  </a:lnTo>
                  <a:lnTo>
                    <a:pt x="902509" y="1056264"/>
                  </a:lnTo>
                  <a:lnTo>
                    <a:pt x="902441" y="1056473"/>
                  </a:lnTo>
                  <a:lnTo>
                    <a:pt x="902486" y="1056755"/>
                  </a:lnTo>
                  <a:lnTo>
                    <a:pt x="902849" y="1057010"/>
                  </a:lnTo>
                  <a:lnTo>
                    <a:pt x="903488" y="1057170"/>
                  </a:lnTo>
                  <a:lnTo>
                    <a:pt x="904141" y="1057315"/>
                  </a:lnTo>
                  <a:lnTo>
                    <a:pt x="904791" y="1057338"/>
                  </a:lnTo>
                  <a:lnTo>
                    <a:pt x="905464" y="1057984"/>
                  </a:lnTo>
                  <a:lnTo>
                    <a:pt x="905532" y="1058212"/>
                  </a:lnTo>
                  <a:lnTo>
                    <a:pt x="905589" y="1058430"/>
                  </a:lnTo>
                  <a:lnTo>
                    <a:pt x="905642" y="1058653"/>
                  </a:lnTo>
                  <a:lnTo>
                    <a:pt x="905710" y="1058981"/>
                  </a:lnTo>
                  <a:lnTo>
                    <a:pt x="905740" y="1059150"/>
                  </a:lnTo>
                  <a:lnTo>
                    <a:pt x="905785" y="1059486"/>
                  </a:lnTo>
                  <a:lnTo>
                    <a:pt x="905808" y="1059691"/>
                  </a:lnTo>
                  <a:lnTo>
                    <a:pt x="905834" y="1060110"/>
                  </a:lnTo>
                  <a:lnTo>
                    <a:pt x="905838" y="1060319"/>
                  </a:lnTo>
                  <a:lnTo>
                    <a:pt x="905831" y="1060524"/>
                  </a:lnTo>
                  <a:lnTo>
                    <a:pt x="905815" y="1060693"/>
                  </a:lnTo>
                  <a:lnTo>
                    <a:pt x="905797" y="1060861"/>
                  </a:lnTo>
                  <a:lnTo>
                    <a:pt x="905770" y="1061029"/>
                  </a:lnTo>
                  <a:lnTo>
                    <a:pt x="905706" y="1061357"/>
                  </a:lnTo>
                  <a:lnTo>
                    <a:pt x="905456" y="1062477"/>
                  </a:lnTo>
                  <a:lnTo>
                    <a:pt x="905441" y="1062677"/>
                  </a:lnTo>
                  <a:lnTo>
                    <a:pt x="905445" y="1062996"/>
                  </a:lnTo>
                  <a:lnTo>
                    <a:pt x="905358" y="1063264"/>
                  </a:lnTo>
                  <a:lnTo>
                    <a:pt x="905313" y="1063574"/>
                  </a:lnTo>
                  <a:lnTo>
                    <a:pt x="905354" y="1063811"/>
                  </a:lnTo>
                  <a:lnTo>
                    <a:pt x="905422" y="1064238"/>
                  </a:lnTo>
                  <a:lnTo>
                    <a:pt x="905422" y="1064985"/>
                  </a:lnTo>
                  <a:lnTo>
                    <a:pt x="905524" y="1066077"/>
                  </a:lnTo>
                  <a:lnTo>
                    <a:pt x="905808" y="1066241"/>
                  </a:lnTo>
                  <a:lnTo>
                    <a:pt x="906027" y="1065991"/>
                  </a:lnTo>
                  <a:lnTo>
                    <a:pt x="906428" y="1065991"/>
                  </a:lnTo>
                  <a:lnTo>
                    <a:pt x="906677" y="1066678"/>
                  </a:lnTo>
                  <a:lnTo>
                    <a:pt x="906904" y="1067525"/>
                  </a:lnTo>
                  <a:lnTo>
                    <a:pt x="906904" y="1068053"/>
                  </a:lnTo>
                  <a:lnTo>
                    <a:pt x="906666" y="1068572"/>
                  </a:lnTo>
                  <a:lnTo>
                    <a:pt x="906174" y="1068572"/>
                  </a:lnTo>
                  <a:lnTo>
                    <a:pt x="905993" y="1068554"/>
                  </a:lnTo>
                  <a:lnTo>
                    <a:pt x="905763" y="1068549"/>
                  </a:lnTo>
                  <a:lnTo>
                    <a:pt x="905623" y="1068576"/>
                  </a:lnTo>
                  <a:lnTo>
                    <a:pt x="905302" y="1068622"/>
                  </a:lnTo>
                  <a:lnTo>
                    <a:pt x="905041" y="1068726"/>
                  </a:lnTo>
                  <a:lnTo>
                    <a:pt x="904837" y="1068890"/>
                  </a:lnTo>
                  <a:lnTo>
                    <a:pt x="904572" y="1069186"/>
                  </a:lnTo>
                  <a:lnTo>
                    <a:pt x="904285" y="1069459"/>
                  </a:lnTo>
                  <a:lnTo>
                    <a:pt x="903922" y="1069823"/>
                  </a:lnTo>
                  <a:lnTo>
                    <a:pt x="903465" y="1070220"/>
                  </a:lnTo>
                  <a:lnTo>
                    <a:pt x="903166" y="1070456"/>
                  </a:lnTo>
                  <a:lnTo>
                    <a:pt x="902649" y="1070770"/>
                  </a:lnTo>
                  <a:lnTo>
                    <a:pt x="902403" y="1070875"/>
                  </a:lnTo>
                  <a:lnTo>
                    <a:pt x="902165" y="1070911"/>
                  </a:lnTo>
                  <a:lnTo>
                    <a:pt x="901844" y="1070866"/>
                  </a:lnTo>
                  <a:lnTo>
                    <a:pt x="901538" y="1070784"/>
                  </a:lnTo>
                  <a:lnTo>
                    <a:pt x="901167" y="1070647"/>
                  </a:lnTo>
                  <a:lnTo>
                    <a:pt x="900782" y="1070443"/>
                  </a:lnTo>
                  <a:lnTo>
                    <a:pt x="900438" y="1070210"/>
                  </a:lnTo>
                  <a:lnTo>
                    <a:pt x="900151" y="1070033"/>
                  </a:lnTo>
                  <a:lnTo>
                    <a:pt x="899977" y="1069892"/>
                  </a:lnTo>
                  <a:lnTo>
                    <a:pt x="899859" y="1069728"/>
                  </a:lnTo>
                  <a:lnTo>
                    <a:pt x="899803" y="1069541"/>
                  </a:lnTo>
                  <a:lnTo>
                    <a:pt x="899878" y="1069286"/>
                  </a:lnTo>
                  <a:lnTo>
                    <a:pt x="900003" y="1068977"/>
                  </a:lnTo>
                  <a:lnTo>
                    <a:pt x="900101" y="1068772"/>
                  </a:lnTo>
                  <a:lnTo>
                    <a:pt x="900249" y="1068494"/>
                  </a:lnTo>
                  <a:lnTo>
                    <a:pt x="900332" y="1068085"/>
                  </a:lnTo>
                  <a:lnTo>
                    <a:pt x="900366" y="1067953"/>
                  </a:lnTo>
                  <a:lnTo>
                    <a:pt x="900423" y="1067634"/>
                  </a:lnTo>
                  <a:lnTo>
                    <a:pt x="900479" y="1067384"/>
                  </a:lnTo>
                  <a:lnTo>
                    <a:pt x="900566" y="1066947"/>
                  </a:lnTo>
                  <a:lnTo>
                    <a:pt x="900574" y="1066674"/>
                  </a:lnTo>
                  <a:lnTo>
                    <a:pt x="900619" y="1066482"/>
                  </a:lnTo>
                  <a:lnTo>
                    <a:pt x="900627" y="1066055"/>
                  </a:lnTo>
                  <a:lnTo>
                    <a:pt x="900687" y="1065672"/>
                  </a:lnTo>
                  <a:lnTo>
                    <a:pt x="900740" y="1065477"/>
                  </a:lnTo>
                  <a:lnTo>
                    <a:pt x="900804" y="1065276"/>
                  </a:lnTo>
                  <a:lnTo>
                    <a:pt x="900850" y="1065071"/>
                  </a:lnTo>
                  <a:lnTo>
                    <a:pt x="900884" y="1064880"/>
                  </a:lnTo>
                  <a:lnTo>
                    <a:pt x="900971" y="1064616"/>
                  </a:lnTo>
                  <a:lnTo>
                    <a:pt x="901035" y="1064339"/>
                  </a:lnTo>
                  <a:lnTo>
                    <a:pt x="901031" y="1064111"/>
                  </a:lnTo>
                  <a:lnTo>
                    <a:pt x="900952" y="1063638"/>
                  </a:lnTo>
                  <a:lnTo>
                    <a:pt x="900857" y="1063401"/>
                  </a:lnTo>
                  <a:lnTo>
                    <a:pt x="900710" y="1063205"/>
                  </a:lnTo>
                  <a:lnTo>
                    <a:pt x="900453" y="1063037"/>
                  </a:lnTo>
                  <a:lnTo>
                    <a:pt x="900196" y="1062859"/>
                  </a:lnTo>
                  <a:lnTo>
                    <a:pt x="899961" y="1062673"/>
                  </a:lnTo>
                  <a:lnTo>
                    <a:pt x="899519" y="1062245"/>
                  </a:lnTo>
                  <a:lnTo>
                    <a:pt x="899070" y="1061844"/>
                  </a:lnTo>
                  <a:lnTo>
                    <a:pt x="898862" y="1061703"/>
                  </a:lnTo>
                  <a:lnTo>
                    <a:pt x="898677" y="1061603"/>
                  </a:lnTo>
                  <a:lnTo>
                    <a:pt x="898533" y="1061507"/>
                  </a:lnTo>
                  <a:lnTo>
                    <a:pt x="898378" y="1061425"/>
                  </a:lnTo>
                  <a:lnTo>
                    <a:pt x="898095" y="1061325"/>
                  </a:lnTo>
                  <a:lnTo>
                    <a:pt x="897940" y="1061284"/>
                  </a:lnTo>
                  <a:lnTo>
                    <a:pt x="897581" y="1061211"/>
                  </a:lnTo>
                  <a:lnTo>
                    <a:pt x="897309" y="1061371"/>
                  </a:lnTo>
                  <a:lnTo>
                    <a:pt x="896904" y="1061876"/>
                  </a:lnTo>
                  <a:lnTo>
                    <a:pt x="896723" y="1063018"/>
                  </a:lnTo>
                  <a:lnTo>
                    <a:pt x="896723" y="1063943"/>
                  </a:lnTo>
                  <a:lnTo>
                    <a:pt x="896420" y="1064475"/>
                  </a:lnTo>
                  <a:lnTo>
                    <a:pt x="896405" y="1064625"/>
                  </a:lnTo>
                  <a:lnTo>
                    <a:pt x="896345" y="1064785"/>
                  </a:lnTo>
                  <a:lnTo>
                    <a:pt x="896311" y="1064976"/>
                  </a:lnTo>
                  <a:lnTo>
                    <a:pt x="896247" y="1065231"/>
                  </a:lnTo>
                  <a:lnTo>
                    <a:pt x="896216" y="1065668"/>
                  </a:lnTo>
                  <a:lnTo>
                    <a:pt x="896076" y="1066055"/>
                  </a:lnTo>
                  <a:lnTo>
                    <a:pt x="895895" y="1066273"/>
                  </a:lnTo>
                  <a:lnTo>
                    <a:pt x="895668" y="1066496"/>
                  </a:lnTo>
                  <a:lnTo>
                    <a:pt x="895457" y="1066628"/>
                  </a:lnTo>
                  <a:lnTo>
                    <a:pt x="895113" y="1066801"/>
                  </a:lnTo>
                  <a:lnTo>
                    <a:pt x="894886" y="1067033"/>
                  </a:lnTo>
                  <a:lnTo>
                    <a:pt x="894315" y="1067516"/>
                  </a:lnTo>
                  <a:lnTo>
                    <a:pt x="894062" y="1067680"/>
                  </a:lnTo>
                  <a:lnTo>
                    <a:pt x="893748" y="1067816"/>
                  </a:lnTo>
                  <a:lnTo>
                    <a:pt x="893518" y="1067939"/>
                  </a:lnTo>
                  <a:lnTo>
                    <a:pt x="893295" y="1068053"/>
                  </a:lnTo>
                  <a:lnTo>
                    <a:pt x="892989" y="1068226"/>
                  </a:lnTo>
                  <a:lnTo>
                    <a:pt x="892747" y="1068340"/>
                  </a:lnTo>
                  <a:lnTo>
                    <a:pt x="892256" y="1068426"/>
                  </a:lnTo>
                  <a:lnTo>
                    <a:pt x="892074" y="1068408"/>
                  </a:lnTo>
                  <a:lnTo>
                    <a:pt x="891867" y="1068371"/>
                  </a:lnTo>
                  <a:lnTo>
                    <a:pt x="891670" y="1068285"/>
                  </a:lnTo>
                  <a:lnTo>
                    <a:pt x="891152" y="1068098"/>
                  </a:lnTo>
                  <a:lnTo>
                    <a:pt x="890978" y="1067948"/>
                  </a:lnTo>
                  <a:lnTo>
                    <a:pt x="890551" y="1067475"/>
                  </a:lnTo>
                  <a:lnTo>
                    <a:pt x="890491" y="1067188"/>
                  </a:lnTo>
                  <a:lnTo>
                    <a:pt x="890434" y="1066737"/>
                  </a:lnTo>
                  <a:lnTo>
                    <a:pt x="890079" y="1066241"/>
                  </a:lnTo>
                  <a:lnTo>
                    <a:pt x="889637" y="1066150"/>
                  </a:lnTo>
                  <a:lnTo>
                    <a:pt x="889406" y="1066610"/>
                  </a:lnTo>
                  <a:lnTo>
                    <a:pt x="889402" y="1067457"/>
                  </a:lnTo>
                  <a:lnTo>
                    <a:pt x="889731" y="1067775"/>
                  </a:lnTo>
                  <a:lnTo>
                    <a:pt x="889879" y="1068107"/>
                  </a:lnTo>
                  <a:lnTo>
                    <a:pt x="889879" y="1068731"/>
                  </a:lnTo>
                  <a:lnTo>
                    <a:pt x="889263" y="1069373"/>
                  </a:lnTo>
                  <a:lnTo>
                    <a:pt x="888832" y="1069696"/>
                  </a:lnTo>
                  <a:lnTo>
                    <a:pt x="888238" y="1069969"/>
                  </a:lnTo>
                  <a:lnTo>
                    <a:pt x="887207" y="1069965"/>
                  </a:lnTo>
                  <a:lnTo>
                    <a:pt x="887010" y="1069805"/>
                  </a:lnTo>
                  <a:lnTo>
                    <a:pt x="887252" y="1069364"/>
                  </a:lnTo>
                  <a:lnTo>
                    <a:pt x="887479" y="1068890"/>
                  </a:lnTo>
                  <a:lnTo>
                    <a:pt x="887309" y="1068585"/>
                  </a:lnTo>
                  <a:lnTo>
                    <a:pt x="886738" y="1068535"/>
                  </a:lnTo>
                  <a:lnTo>
                    <a:pt x="886610" y="1068576"/>
                  </a:lnTo>
                  <a:lnTo>
                    <a:pt x="886455" y="1068645"/>
                  </a:lnTo>
                  <a:lnTo>
                    <a:pt x="886292" y="1068749"/>
                  </a:lnTo>
                  <a:lnTo>
                    <a:pt x="886130" y="1068886"/>
                  </a:lnTo>
                  <a:lnTo>
                    <a:pt x="885858" y="1069136"/>
                  </a:lnTo>
                  <a:lnTo>
                    <a:pt x="885725" y="1069232"/>
                  </a:lnTo>
                  <a:lnTo>
                    <a:pt x="885582" y="1069346"/>
                  </a:lnTo>
                  <a:lnTo>
                    <a:pt x="885438" y="1069450"/>
                  </a:lnTo>
                  <a:lnTo>
                    <a:pt x="885253" y="1069628"/>
                  </a:lnTo>
                  <a:lnTo>
                    <a:pt x="885132" y="1069787"/>
                  </a:lnTo>
                  <a:lnTo>
                    <a:pt x="885041" y="1069915"/>
                  </a:lnTo>
                  <a:lnTo>
                    <a:pt x="884935" y="1070051"/>
                  </a:lnTo>
                  <a:lnTo>
                    <a:pt x="884754" y="1070229"/>
                  </a:lnTo>
                  <a:lnTo>
                    <a:pt x="884618" y="1070333"/>
                  </a:lnTo>
                  <a:lnTo>
                    <a:pt x="884448" y="1070488"/>
                  </a:lnTo>
                  <a:lnTo>
                    <a:pt x="884149" y="1070784"/>
                  </a:lnTo>
                  <a:lnTo>
                    <a:pt x="883938" y="1070930"/>
                  </a:lnTo>
                  <a:lnTo>
                    <a:pt x="883794" y="1071066"/>
                  </a:lnTo>
                  <a:lnTo>
                    <a:pt x="883571" y="1071189"/>
                  </a:lnTo>
                  <a:lnTo>
                    <a:pt x="883322" y="1071239"/>
                  </a:lnTo>
                  <a:lnTo>
                    <a:pt x="882989" y="1071294"/>
                  </a:lnTo>
                  <a:lnTo>
                    <a:pt x="882657" y="1071362"/>
                  </a:lnTo>
                  <a:lnTo>
                    <a:pt x="882377" y="1071389"/>
                  </a:lnTo>
                  <a:lnTo>
                    <a:pt x="881836" y="1071398"/>
                  </a:lnTo>
                  <a:lnTo>
                    <a:pt x="881538" y="1071435"/>
                  </a:lnTo>
                  <a:lnTo>
                    <a:pt x="881345" y="1071485"/>
                  </a:lnTo>
                  <a:lnTo>
                    <a:pt x="881152" y="1071544"/>
                  </a:lnTo>
                  <a:lnTo>
                    <a:pt x="880952" y="1071626"/>
                  </a:lnTo>
                  <a:lnTo>
                    <a:pt x="880820" y="1071685"/>
                  </a:lnTo>
                  <a:lnTo>
                    <a:pt x="880684" y="1072499"/>
                  </a:lnTo>
                  <a:lnTo>
                    <a:pt x="877302" y="1071899"/>
                  </a:lnTo>
                  <a:lnTo>
                    <a:pt x="871327" y="1070857"/>
                  </a:lnTo>
                  <a:lnTo>
                    <a:pt x="864014" y="1069555"/>
                  </a:lnTo>
                  <a:lnTo>
                    <a:pt x="857808" y="1068517"/>
                  </a:lnTo>
                  <a:lnTo>
                    <a:pt x="851365" y="1067561"/>
                  </a:lnTo>
                  <a:lnTo>
                    <a:pt x="848549" y="1067120"/>
                  </a:lnTo>
                  <a:lnTo>
                    <a:pt x="844887" y="1066537"/>
                  </a:lnTo>
                  <a:lnTo>
                    <a:pt x="842684" y="1066164"/>
                  </a:lnTo>
                  <a:lnTo>
                    <a:pt x="839033" y="1065563"/>
                  </a:lnTo>
                  <a:lnTo>
                    <a:pt x="830580" y="1064234"/>
                  </a:lnTo>
                  <a:lnTo>
                    <a:pt x="828583" y="1063903"/>
                  </a:lnTo>
                  <a:lnTo>
                    <a:pt x="823864" y="1063177"/>
                  </a:lnTo>
                  <a:lnTo>
                    <a:pt x="819643" y="1062491"/>
                  </a:lnTo>
                  <a:lnTo>
                    <a:pt x="816745" y="1062027"/>
                  </a:lnTo>
                  <a:lnTo>
                    <a:pt x="812319" y="1061225"/>
                  </a:lnTo>
                  <a:lnTo>
                    <a:pt x="804689" y="1060056"/>
                  </a:lnTo>
                  <a:lnTo>
                    <a:pt x="799110" y="1059140"/>
                  </a:lnTo>
                  <a:lnTo>
                    <a:pt x="789322" y="1057520"/>
                  </a:lnTo>
                  <a:lnTo>
                    <a:pt x="772011" y="1054629"/>
                  </a:lnTo>
                  <a:lnTo>
                    <a:pt x="753215" y="1051703"/>
                  </a:lnTo>
                  <a:lnTo>
                    <a:pt x="735196" y="1049118"/>
                  </a:lnTo>
                  <a:lnTo>
                    <a:pt x="729002" y="1048189"/>
                  </a:lnTo>
                  <a:lnTo>
                    <a:pt x="703198" y="1043911"/>
                  </a:lnTo>
                  <a:lnTo>
                    <a:pt x="702775" y="1044712"/>
                  </a:lnTo>
                  <a:lnTo>
                    <a:pt x="702597" y="1045285"/>
                  </a:lnTo>
                  <a:lnTo>
                    <a:pt x="702261" y="1045658"/>
                  </a:lnTo>
                  <a:lnTo>
                    <a:pt x="701800" y="1046118"/>
                  </a:lnTo>
                  <a:lnTo>
                    <a:pt x="701308" y="1046655"/>
                  </a:lnTo>
                  <a:lnTo>
                    <a:pt x="701520" y="1047220"/>
                  </a:lnTo>
                  <a:lnTo>
                    <a:pt x="702075" y="1047648"/>
                  </a:lnTo>
                  <a:lnTo>
                    <a:pt x="703085" y="1048139"/>
                  </a:lnTo>
                  <a:lnTo>
                    <a:pt x="703742" y="1048603"/>
                  </a:lnTo>
                  <a:lnTo>
                    <a:pt x="703931" y="1049414"/>
                  </a:lnTo>
                  <a:lnTo>
                    <a:pt x="703818" y="1050770"/>
                  </a:lnTo>
                  <a:lnTo>
                    <a:pt x="703315" y="1051439"/>
                  </a:lnTo>
                  <a:lnTo>
                    <a:pt x="702450" y="1051735"/>
                  </a:lnTo>
                  <a:lnTo>
                    <a:pt x="701909" y="1052245"/>
                  </a:lnTo>
                  <a:lnTo>
                    <a:pt x="701626" y="1052554"/>
                  </a:lnTo>
                  <a:lnTo>
                    <a:pt x="701304" y="1053091"/>
                  </a:lnTo>
                  <a:lnTo>
                    <a:pt x="701448" y="1053833"/>
                  </a:lnTo>
                  <a:lnTo>
                    <a:pt x="701769" y="1054434"/>
                  </a:lnTo>
                  <a:lnTo>
                    <a:pt x="701399" y="1055804"/>
                  </a:lnTo>
                  <a:lnTo>
                    <a:pt x="701350" y="1056669"/>
                  </a:lnTo>
                  <a:lnTo>
                    <a:pt x="701497" y="1057424"/>
                  </a:lnTo>
                  <a:lnTo>
                    <a:pt x="701758" y="1058371"/>
                  </a:lnTo>
                  <a:lnTo>
                    <a:pt x="702340" y="1059523"/>
                  </a:lnTo>
                  <a:lnTo>
                    <a:pt x="702722" y="1059910"/>
                  </a:lnTo>
                  <a:lnTo>
                    <a:pt x="703088" y="1060693"/>
                  </a:lnTo>
                  <a:lnTo>
                    <a:pt x="703250" y="1062021"/>
                  </a:lnTo>
                  <a:lnTo>
                    <a:pt x="703145" y="1062864"/>
                  </a:lnTo>
                  <a:lnTo>
                    <a:pt x="703292" y="1063688"/>
                  </a:lnTo>
                  <a:lnTo>
                    <a:pt x="703874" y="1064607"/>
                  </a:lnTo>
                  <a:lnTo>
                    <a:pt x="704664" y="1065317"/>
                  </a:lnTo>
                  <a:lnTo>
                    <a:pt x="705420" y="1066123"/>
                  </a:lnTo>
                  <a:lnTo>
                    <a:pt x="705439" y="1066806"/>
                  </a:lnTo>
                  <a:lnTo>
                    <a:pt x="705212" y="1067566"/>
                  </a:lnTo>
                  <a:lnTo>
                    <a:pt x="705129" y="1068290"/>
                  </a:lnTo>
                  <a:lnTo>
                    <a:pt x="705223" y="1069054"/>
                  </a:lnTo>
                  <a:lnTo>
                    <a:pt x="705375" y="1069746"/>
                  </a:lnTo>
                  <a:lnTo>
                    <a:pt x="705613" y="1070397"/>
                  </a:lnTo>
                  <a:lnTo>
                    <a:pt x="705492" y="1070811"/>
                  </a:lnTo>
                  <a:lnTo>
                    <a:pt x="705091" y="1071002"/>
                  </a:lnTo>
                  <a:lnTo>
                    <a:pt x="704815" y="1071403"/>
                  </a:lnTo>
                  <a:lnTo>
                    <a:pt x="704721" y="1072582"/>
                  </a:lnTo>
                  <a:lnTo>
                    <a:pt x="704396" y="1073588"/>
                  </a:lnTo>
                  <a:lnTo>
                    <a:pt x="703803" y="1074107"/>
                  </a:lnTo>
                  <a:lnTo>
                    <a:pt x="703655" y="1074371"/>
                  </a:lnTo>
                  <a:lnTo>
                    <a:pt x="703957" y="1075190"/>
                  </a:lnTo>
                  <a:lnTo>
                    <a:pt x="704014" y="1076064"/>
                  </a:lnTo>
                  <a:lnTo>
                    <a:pt x="703889" y="1077043"/>
                  </a:lnTo>
                  <a:lnTo>
                    <a:pt x="681437" y="1073109"/>
                  </a:lnTo>
                  <a:lnTo>
                    <a:pt x="678479" y="1091058"/>
                  </a:lnTo>
                  <a:lnTo>
                    <a:pt x="670705" y="1089788"/>
                  </a:lnTo>
                  <a:lnTo>
                    <a:pt x="670872" y="1090605"/>
                  </a:lnTo>
                  <a:lnTo>
                    <a:pt x="670993" y="1091118"/>
                  </a:lnTo>
                  <a:lnTo>
                    <a:pt x="663983" y="1093755"/>
                  </a:lnTo>
                  <a:lnTo>
                    <a:pt x="647374" y="1099988"/>
                  </a:lnTo>
                  <a:lnTo>
                    <a:pt x="649785" y="1106459"/>
                  </a:lnTo>
                  <a:lnTo>
                    <a:pt x="644545" y="1108393"/>
                  </a:lnTo>
                  <a:lnTo>
                    <a:pt x="640997" y="1109724"/>
                  </a:lnTo>
                  <a:lnTo>
                    <a:pt x="641666" y="1111607"/>
                  </a:lnTo>
                  <a:lnTo>
                    <a:pt x="622464" y="1115850"/>
                  </a:lnTo>
                  <a:lnTo>
                    <a:pt x="622479" y="1116766"/>
                  </a:lnTo>
                  <a:lnTo>
                    <a:pt x="622187" y="1117985"/>
                  </a:lnTo>
                  <a:lnTo>
                    <a:pt x="620467" y="1121724"/>
                  </a:lnTo>
                  <a:lnTo>
                    <a:pt x="619451" y="1122183"/>
                  </a:lnTo>
                  <a:lnTo>
                    <a:pt x="619314" y="1121391"/>
                  </a:lnTo>
                  <a:lnTo>
                    <a:pt x="619056" y="1120455"/>
                  </a:lnTo>
                  <a:lnTo>
                    <a:pt x="618798" y="1119773"/>
                  </a:lnTo>
                  <a:lnTo>
                    <a:pt x="618497" y="1119114"/>
                  </a:lnTo>
                  <a:lnTo>
                    <a:pt x="618273" y="1118682"/>
                  </a:lnTo>
                  <a:lnTo>
                    <a:pt x="618029" y="1118263"/>
                  </a:lnTo>
                  <a:lnTo>
                    <a:pt x="617899" y="1118054"/>
                  </a:lnTo>
                  <a:lnTo>
                    <a:pt x="617635" y="1117648"/>
                  </a:lnTo>
                  <a:lnTo>
                    <a:pt x="617359" y="1117251"/>
                  </a:lnTo>
                  <a:lnTo>
                    <a:pt x="617067" y="1116863"/>
                  </a:lnTo>
                  <a:lnTo>
                    <a:pt x="616913" y="1116675"/>
                  </a:lnTo>
                  <a:lnTo>
                    <a:pt x="616756" y="1116492"/>
                  </a:lnTo>
                  <a:lnTo>
                    <a:pt x="616270" y="1115954"/>
                  </a:lnTo>
                  <a:lnTo>
                    <a:pt x="615216" y="1114956"/>
                  </a:lnTo>
                  <a:lnTo>
                    <a:pt x="614245" y="1114226"/>
                  </a:lnTo>
                  <a:lnTo>
                    <a:pt x="612996" y="1113489"/>
                  </a:lnTo>
                  <a:lnTo>
                    <a:pt x="612563" y="1113279"/>
                  </a:lnTo>
                  <a:lnTo>
                    <a:pt x="611230" y="1112714"/>
                  </a:lnTo>
                  <a:lnTo>
                    <a:pt x="610543" y="1112483"/>
                  </a:lnTo>
                  <a:lnTo>
                    <a:pt x="610076" y="1112356"/>
                  </a:lnTo>
                  <a:lnTo>
                    <a:pt x="609606" y="1112249"/>
                  </a:lnTo>
                  <a:lnTo>
                    <a:pt x="608890" y="1112135"/>
                  </a:lnTo>
                  <a:lnTo>
                    <a:pt x="608413" y="1112090"/>
                  </a:lnTo>
                  <a:lnTo>
                    <a:pt x="607914" y="1112067"/>
                  </a:lnTo>
                  <a:lnTo>
                    <a:pt x="607173" y="1112056"/>
                  </a:lnTo>
                  <a:lnTo>
                    <a:pt x="606481" y="1112064"/>
                  </a:lnTo>
                  <a:lnTo>
                    <a:pt x="605999" y="1112065"/>
                  </a:lnTo>
                  <a:lnTo>
                    <a:pt x="605270" y="1112058"/>
                  </a:lnTo>
                  <a:lnTo>
                    <a:pt x="604961" y="1112045"/>
                  </a:lnTo>
                  <a:lnTo>
                    <a:pt x="602874" y="1111749"/>
                  </a:lnTo>
                  <a:lnTo>
                    <a:pt x="600630" y="1110879"/>
                  </a:lnTo>
                  <a:lnTo>
                    <a:pt x="599530" y="1111567"/>
                  </a:lnTo>
                  <a:lnTo>
                    <a:pt x="600362" y="1112490"/>
                  </a:lnTo>
                  <a:lnTo>
                    <a:pt x="603279" y="1117731"/>
                  </a:lnTo>
                  <a:lnTo>
                    <a:pt x="604884" y="1123443"/>
                  </a:lnTo>
                  <a:lnTo>
                    <a:pt x="603374" y="1131153"/>
                  </a:lnTo>
                  <a:lnTo>
                    <a:pt x="600410" y="1138328"/>
                  </a:lnTo>
                  <a:lnTo>
                    <a:pt x="578874" y="1152176"/>
                  </a:lnTo>
                  <a:lnTo>
                    <a:pt x="581941" y="1157813"/>
                  </a:lnTo>
                  <a:lnTo>
                    <a:pt x="558975" y="1167350"/>
                  </a:lnTo>
                  <a:lnTo>
                    <a:pt x="558520" y="1167386"/>
                  </a:lnTo>
                  <a:lnTo>
                    <a:pt x="559812" y="1171277"/>
                  </a:lnTo>
                  <a:lnTo>
                    <a:pt x="560031" y="1171952"/>
                  </a:lnTo>
                  <a:lnTo>
                    <a:pt x="562412" y="1179185"/>
                  </a:lnTo>
                  <a:lnTo>
                    <a:pt x="564334" y="1184399"/>
                  </a:lnTo>
                  <a:lnTo>
                    <a:pt x="565124" y="1187228"/>
                  </a:lnTo>
                  <a:lnTo>
                    <a:pt x="574857" y="1184281"/>
                  </a:lnTo>
                  <a:lnTo>
                    <a:pt x="576213" y="1183879"/>
                  </a:lnTo>
                  <a:lnTo>
                    <a:pt x="576593" y="1183787"/>
                  </a:lnTo>
                  <a:lnTo>
                    <a:pt x="576785" y="1183749"/>
                  </a:lnTo>
                  <a:lnTo>
                    <a:pt x="577316" y="1183667"/>
                  </a:lnTo>
                  <a:lnTo>
                    <a:pt x="577656" y="1183637"/>
                  </a:lnTo>
                  <a:lnTo>
                    <a:pt x="577826" y="1183633"/>
                  </a:lnTo>
                  <a:lnTo>
                    <a:pt x="578051" y="1183645"/>
                  </a:lnTo>
                  <a:lnTo>
                    <a:pt x="578434" y="1183637"/>
                  </a:lnTo>
                  <a:lnTo>
                    <a:pt x="579381" y="1183736"/>
                  </a:lnTo>
                  <a:lnTo>
                    <a:pt x="579749" y="1183806"/>
                  </a:lnTo>
                  <a:lnTo>
                    <a:pt x="579939" y="1183849"/>
                  </a:lnTo>
                  <a:lnTo>
                    <a:pt x="579829" y="1184227"/>
                  </a:lnTo>
                  <a:lnTo>
                    <a:pt x="589094" y="1204406"/>
                  </a:lnTo>
                  <a:lnTo>
                    <a:pt x="574642" y="1206859"/>
                  </a:lnTo>
                  <a:lnTo>
                    <a:pt x="542911" y="1202366"/>
                  </a:lnTo>
                  <a:lnTo>
                    <a:pt x="542353" y="1198156"/>
                  </a:lnTo>
                  <a:lnTo>
                    <a:pt x="540388" y="1191144"/>
                  </a:lnTo>
                  <a:lnTo>
                    <a:pt x="539763" y="1182419"/>
                  </a:lnTo>
                  <a:lnTo>
                    <a:pt x="533934" y="1172688"/>
                  </a:lnTo>
                  <a:lnTo>
                    <a:pt x="527613" y="1161696"/>
                  </a:lnTo>
                  <a:lnTo>
                    <a:pt x="516096" y="1146490"/>
                  </a:lnTo>
                  <a:lnTo>
                    <a:pt x="508181" y="1144163"/>
                  </a:lnTo>
                  <a:lnTo>
                    <a:pt x="504206" y="1144714"/>
                  </a:lnTo>
                  <a:lnTo>
                    <a:pt x="499560" y="1148579"/>
                  </a:lnTo>
                  <a:lnTo>
                    <a:pt x="501891" y="1156998"/>
                  </a:lnTo>
                  <a:lnTo>
                    <a:pt x="497675" y="1160398"/>
                  </a:lnTo>
                  <a:lnTo>
                    <a:pt x="491661" y="1161136"/>
                  </a:lnTo>
                  <a:lnTo>
                    <a:pt x="486279" y="1165826"/>
                  </a:lnTo>
                  <a:lnTo>
                    <a:pt x="485441" y="1164483"/>
                  </a:lnTo>
                  <a:lnTo>
                    <a:pt x="482455" y="1166130"/>
                  </a:lnTo>
                  <a:lnTo>
                    <a:pt x="482384" y="1167720"/>
                  </a:lnTo>
                  <a:lnTo>
                    <a:pt x="480041" y="1168246"/>
                  </a:lnTo>
                  <a:lnTo>
                    <a:pt x="478664" y="1166837"/>
                  </a:lnTo>
                  <a:lnTo>
                    <a:pt x="475081" y="1169354"/>
                  </a:lnTo>
                  <a:lnTo>
                    <a:pt x="466705" y="1161164"/>
                  </a:lnTo>
                  <a:lnTo>
                    <a:pt x="464957" y="1150148"/>
                  </a:lnTo>
                  <a:lnTo>
                    <a:pt x="458928" y="1151878"/>
                  </a:lnTo>
                  <a:lnTo>
                    <a:pt x="455422" y="1153224"/>
                  </a:lnTo>
                  <a:lnTo>
                    <a:pt x="455021" y="1153258"/>
                  </a:lnTo>
                  <a:lnTo>
                    <a:pt x="454667" y="1153728"/>
                  </a:lnTo>
                  <a:lnTo>
                    <a:pt x="454192" y="1154299"/>
                  </a:lnTo>
                  <a:lnTo>
                    <a:pt x="453897" y="1154627"/>
                  </a:lnTo>
                  <a:lnTo>
                    <a:pt x="453516" y="1155030"/>
                  </a:lnTo>
                  <a:lnTo>
                    <a:pt x="453150" y="1155321"/>
                  </a:lnTo>
                  <a:lnTo>
                    <a:pt x="452738" y="1155621"/>
                  </a:lnTo>
                  <a:lnTo>
                    <a:pt x="452427" y="1155808"/>
                  </a:lnTo>
                  <a:lnTo>
                    <a:pt x="451991" y="1156042"/>
                  </a:lnTo>
                  <a:lnTo>
                    <a:pt x="451291" y="1156258"/>
                  </a:lnTo>
                  <a:lnTo>
                    <a:pt x="450879" y="1156352"/>
                  </a:lnTo>
                  <a:lnTo>
                    <a:pt x="442011" y="1157898"/>
                  </a:lnTo>
                  <a:lnTo>
                    <a:pt x="441070" y="1158057"/>
                  </a:lnTo>
                  <a:lnTo>
                    <a:pt x="439716" y="1158301"/>
                  </a:lnTo>
                  <a:lnTo>
                    <a:pt x="438783" y="1158507"/>
                  </a:lnTo>
                  <a:lnTo>
                    <a:pt x="438285" y="1158676"/>
                  </a:lnTo>
                  <a:lnTo>
                    <a:pt x="437919" y="1158816"/>
                  </a:lnTo>
                  <a:lnTo>
                    <a:pt x="437562" y="1159041"/>
                  </a:lnTo>
                  <a:lnTo>
                    <a:pt x="437282" y="1159238"/>
                  </a:lnTo>
                  <a:lnTo>
                    <a:pt x="437056" y="1159407"/>
                  </a:lnTo>
                  <a:lnTo>
                    <a:pt x="436791" y="1159632"/>
                  </a:lnTo>
                  <a:lnTo>
                    <a:pt x="436589" y="1159875"/>
                  </a:lnTo>
                  <a:lnTo>
                    <a:pt x="436356" y="1160166"/>
                  </a:lnTo>
                  <a:lnTo>
                    <a:pt x="436130" y="1160484"/>
                  </a:lnTo>
                  <a:lnTo>
                    <a:pt x="435780" y="1161023"/>
                  </a:lnTo>
                  <a:lnTo>
                    <a:pt x="434987" y="1162274"/>
                  </a:lnTo>
                  <a:lnTo>
                    <a:pt x="434282" y="1163359"/>
                  </a:lnTo>
                  <a:lnTo>
                    <a:pt x="433864" y="1164037"/>
                  </a:lnTo>
                  <a:lnTo>
                    <a:pt x="433082" y="1165261"/>
                  </a:lnTo>
                  <a:lnTo>
                    <a:pt x="432879" y="1165603"/>
                  </a:lnTo>
                  <a:lnTo>
                    <a:pt x="432646" y="1166006"/>
                  </a:lnTo>
                  <a:lnTo>
                    <a:pt x="432443" y="1166459"/>
                  </a:lnTo>
                  <a:lnTo>
                    <a:pt x="432291" y="1166984"/>
                  </a:lnTo>
                  <a:lnTo>
                    <a:pt x="432128" y="1167620"/>
                  </a:lnTo>
                  <a:lnTo>
                    <a:pt x="431900" y="1169036"/>
                  </a:lnTo>
                  <a:lnTo>
                    <a:pt x="431790" y="1169405"/>
                  </a:lnTo>
                  <a:lnTo>
                    <a:pt x="431646" y="1169839"/>
                  </a:lnTo>
                  <a:lnTo>
                    <a:pt x="431502" y="1170185"/>
                  </a:lnTo>
                  <a:lnTo>
                    <a:pt x="431251" y="1170604"/>
                  </a:lnTo>
                  <a:lnTo>
                    <a:pt x="430975" y="1170965"/>
                  </a:lnTo>
                  <a:lnTo>
                    <a:pt x="430507" y="1171529"/>
                  </a:lnTo>
                  <a:lnTo>
                    <a:pt x="427677" y="1174866"/>
                  </a:lnTo>
                  <a:lnTo>
                    <a:pt x="427330" y="1175328"/>
                  </a:lnTo>
                  <a:lnTo>
                    <a:pt x="426670" y="1176325"/>
                  </a:lnTo>
                  <a:lnTo>
                    <a:pt x="426263" y="1177018"/>
                  </a:lnTo>
                  <a:lnTo>
                    <a:pt x="425807" y="1177769"/>
                  </a:lnTo>
                  <a:lnTo>
                    <a:pt x="425289" y="1178688"/>
                  </a:lnTo>
                  <a:lnTo>
                    <a:pt x="424498" y="1180025"/>
                  </a:lnTo>
                  <a:lnTo>
                    <a:pt x="424139" y="1180587"/>
                  </a:lnTo>
                  <a:lnTo>
                    <a:pt x="423731" y="1181102"/>
                  </a:lnTo>
                  <a:lnTo>
                    <a:pt x="423284" y="1181611"/>
                  </a:lnTo>
                  <a:lnTo>
                    <a:pt x="422729" y="1182120"/>
                  </a:lnTo>
                  <a:lnTo>
                    <a:pt x="422189" y="1182534"/>
                  </a:lnTo>
                  <a:lnTo>
                    <a:pt x="421693" y="1182836"/>
                  </a:lnTo>
                  <a:lnTo>
                    <a:pt x="421236" y="1183120"/>
                  </a:lnTo>
                  <a:lnTo>
                    <a:pt x="420676" y="1183351"/>
                  </a:lnTo>
                  <a:lnTo>
                    <a:pt x="420043" y="1183594"/>
                  </a:lnTo>
                  <a:lnTo>
                    <a:pt x="417695" y="1184268"/>
                  </a:lnTo>
                  <a:lnTo>
                    <a:pt x="417169" y="1184422"/>
                  </a:lnTo>
                  <a:lnTo>
                    <a:pt x="416835" y="1184529"/>
                  </a:lnTo>
                  <a:lnTo>
                    <a:pt x="416408" y="1184683"/>
                  </a:lnTo>
                  <a:lnTo>
                    <a:pt x="416054" y="1184878"/>
                  </a:lnTo>
                  <a:lnTo>
                    <a:pt x="415700" y="1185120"/>
                  </a:lnTo>
                  <a:lnTo>
                    <a:pt x="415415" y="1185357"/>
                  </a:lnTo>
                  <a:lnTo>
                    <a:pt x="415057" y="1185742"/>
                  </a:lnTo>
                  <a:lnTo>
                    <a:pt x="414875" y="1185990"/>
                  </a:lnTo>
                  <a:lnTo>
                    <a:pt x="414654" y="1186357"/>
                  </a:lnTo>
                  <a:lnTo>
                    <a:pt x="414526" y="1186630"/>
                  </a:lnTo>
                  <a:lnTo>
                    <a:pt x="414394" y="1187026"/>
                  </a:lnTo>
                  <a:lnTo>
                    <a:pt x="414300" y="1187440"/>
                  </a:lnTo>
                  <a:lnTo>
                    <a:pt x="414237" y="1187967"/>
                  </a:lnTo>
                  <a:lnTo>
                    <a:pt x="414075" y="1189482"/>
                  </a:lnTo>
                  <a:lnTo>
                    <a:pt x="414050" y="1190198"/>
                  </a:lnTo>
                  <a:lnTo>
                    <a:pt x="414103" y="1190911"/>
                  </a:lnTo>
                  <a:lnTo>
                    <a:pt x="414156" y="1191346"/>
                  </a:lnTo>
                  <a:lnTo>
                    <a:pt x="414234" y="1191764"/>
                  </a:lnTo>
                  <a:lnTo>
                    <a:pt x="414378" y="1192341"/>
                  </a:lnTo>
                  <a:lnTo>
                    <a:pt x="414667" y="1193414"/>
                  </a:lnTo>
                  <a:lnTo>
                    <a:pt x="414818" y="1193872"/>
                  </a:lnTo>
                  <a:lnTo>
                    <a:pt x="414988" y="1194307"/>
                  </a:lnTo>
                  <a:lnTo>
                    <a:pt x="415152" y="1194701"/>
                  </a:lnTo>
                  <a:lnTo>
                    <a:pt x="415362" y="1195080"/>
                  </a:lnTo>
                  <a:lnTo>
                    <a:pt x="415624" y="1195507"/>
                  </a:lnTo>
                  <a:lnTo>
                    <a:pt x="415879" y="1195878"/>
                  </a:lnTo>
                  <a:lnTo>
                    <a:pt x="416744" y="1196983"/>
                  </a:lnTo>
                  <a:lnTo>
                    <a:pt x="417518" y="1197891"/>
                  </a:lnTo>
                  <a:lnTo>
                    <a:pt x="418658" y="1199305"/>
                  </a:lnTo>
                  <a:lnTo>
                    <a:pt x="420231" y="1201223"/>
                  </a:lnTo>
                  <a:lnTo>
                    <a:pt x="421456" y="1202739"/>
                  </a:lnTo>
                  <a:lnTo>
                    <a:pt x="423030" y="1204655"/>
                  </a:lnTo>
                  <a:lnTo>
                    <a:pt x="420898" y="1205871"/>
                  </a:lnTo>
                  <a:lnTo>
                    <a:pt x="419274" y="1206718"/>
                  </a:lnTo>
                  <a:lnTo>
                    <a:pt x="418628" y="1207000"/>
                  </a:lnTo>
                  <a:lnTo>
                    <a:pt x="417935" y="1207182"/>
                  </a:lnTo>
                  <a:lnTo>
                    <a:pt x="417310" y="1207279"/>
                  </a:lnTo>
                  <a:lnTo>
                    <a:pt x="416711" y="1207286"/>
                  </a:lnTo>
                  <a:lnTo>
                    <a:pt x="415951" y="1207234"/>
                  </a:lnTo>
                  <a:lnTo>
                    <a:pt x="415158" y="1207162"/>
                  </a:lnTo>
                  <a:lnTo>
                    <a:pt x="414235" y="1207058"/>
                  </a:lnTo>
                  <a:lnTo>
                    <a:pt x="413329" y="1206941"/>
                  </a:lnTo>
                  <a:lnTo>
                    <a:pt x="412312" y="1206772"/>
                  </a:lnTo>
                  <a:lnTo>
                    <a:pt x="410172" y="1206481"/>
                  </a:lnTo>
                  <a:lnTo>
                    <a:pt x="408786" y="1206347"/>
                  </a:lnTo>
                  <a:lnTo>
                    <a:pt x="408062" y="1206268"/>
                  </a:lnTo>
                  <a:lnTo>
                    <a:pt x="407354" y="1206238"/>
                  </a:lnTo>
                  <a:lnTo>
                    <a:pt x="406885" y="1206198"/>
                  </a:lnTo>
                  <a:lnTo>
                    <a:pt x="406317" y="1206208"/>
                  </a:lnTo>
                  <a:lnTo>
                    <a:pt x="405873" y="1206248"/>
                  </a:lnTo>
                  <a:lnTo>
                    <a:pt x="404687" y="1206427"/>
                  </a:lnTo>
                  <a:lnTo>
                    <a:pt x="403798" y="1206556"/>
                  </a:lnTo>
                  <a:lnTo>
                    <a:pt x="402885" y="1206724"/>
                  </a:lnTo>
                  <a:lnTo>
                    <a:pt x="402086" y="1206833"/>
                  </a:lnTo>
                  <a:lnTo>
                    <a:pt x="401016" y="1207002"/>
                  </a:lnTo>
                  <a:lnTo>
                    <a:pt x="400672" y="1207078"/>
                  </a:lnTo>
                  <a:lnTo>
                    <a:pt x="400604" y="1206635"/>
                  </a:lnTo>
                  <a:lnTo>
                    <a:pt x="379258" y="1198341"/>
                  </a:lnTo>
                  <a:lnTo>
                    <a:pt x="377998" y="1198781"/>
                  </a:lnTo>
                  <a:lnTo>
                    <a:pt x="378161" y="1199227"/>
                  </a:lnTo>
                  <a:lnTo>
                    <a:pt x="378418" y="1199887"/>
                  </a:lnTo>
                  <a:lnTo>
                    <a:pt x="378697" y="1200538"/>
                  </a:lnTo>
                  <a:lnTo>
                    <a:pt x="379015" y="1201167"/>
                  </a:lnTo>
                  <a:lnTo>
                    <a:pt x="379374" y="1201759"/>
                  </a:lnTo>
                  <a:lnTo>
                    <a:pt x="379781" y="1202288"/>
                  </a:lnTo>
                  <a:lnTo>
                    <a:pt x="380209" y="1202760"/>
                  </a:lnTo>
                  <a:lnTo>
                    <a:pt x="380681" y="1203229"/>
                  </a:lnTo>
                  <a:lnTo>
                    <a:pt x="381158" y="1203689"/>
                  </a:lnTo>
                  <a:lnTo>
                    <a:pt x="381626" y="1204154"/>
                  </a:lnTo>
                  <a:lnTo>
                    <a:pt x="382080" y="1204609"/>
                  </a:lnTo>
                  <a:lnTo>
                    <a:pt x="383002" y="1205511"/>
                  </a:lnTo>
                  <a:lnTo>
                    <a:pt x="383452" y="1205966"/>
                  </a:lnTo>
                  <a:lnTo>
                    <a:pt x="383886" y="1206439"/>
                  </a:lnTo>
                  <a:lnTo>
                    <a:pt x="384378" y="1207000"/>
                  </a:lnTo>
                  <a:lnTo>
                    <a:pt x="384861" y="1207573"/>
                  </a:lnTo>
                  <a:lnTo>
                    <a:pt x="385326" y="1208161"/>
                  </a:lnTo>
                  <a:lnTo>
                    <a:pt x="385757" y="1208771"/>
                  </a:lnTo>
                  <a:lnTo>
                    <a:pt x="386139" y="1209404"/>
                  </a:lnTo>
                  <a:lnTo>
                    <a:pt x="386486" y="1210114"/>
                  </a:lnTo>
                  <a:lnTo>
                    <a:pt x="386777" y="1210856"/>
                  </a:lnTo>
                  <a:lnTo>
                    <a:pt x="387030" y="1211621"/>
                  </a:lnTo>
                  <a:lnTo>
                    <a:pt x="387261" y="1212391"/>
                  </a:lnTo>
                  <a:lnTo>
                    <a:pt x="387484" y="1213160"/>
                  </a:lnTo>
                  <a:lnTo>
                    <a:pt x="387684" y="1213907"/>
                  </a:lnTo>
                  <a:lnTo>
                    <a:pt x="387858" y="1214659"/>
                  </a:lnTo>
                  <a:lnTo>
                    <a:pt x="388017" y="1215414"/>
                  </a:lnTo>
                  <a:lnTo>
                    <a:pt x="388187" y="1216170"/>
                  </a:lnTo>
                  <a:lnTo>
                    <a:pt x="388376" y="1216917"/>
                  </a:lnTo>
                  <a:lnTo>
                    <a:pt x="388595" y="1217700"/>
                  </a:lnTo>
                  <a:lnTo>
                    <a:pt x="388826" y="1218479"/>
                  </a:lnTo>
                  <a:lnTo>
                    <a:pt x="389068" y="1219253"/>
                  </a:lnTo>
                  <a:lnTo>
                    <a:pt x="389328" y="1220027"/>
                  </a:lnTo>
                  <a:lnTo>
                    <a:pt x="389835" y="1221425"/>
                  </a:lnTo>
                  <a:lnTo>
                    <a:pt x="390065" y="1222072"/>
                  </a:lnTo>
                  <a:lnTo>
                    <a:pt x="390311" y="1222705"/>
                  </a:lnTo>
                  <a:lnTo>
                    <a:pt x="390598" y="1223310"/>
                  </a:lnTo>
                  <a:lnTo>
                    <a:pt x="390953" y="1223861"/>
                  </a:lnTo>
                  <a:lnTo>
                    <a:pt x="391343" y="1224326"/>
                  </a:lnTo>
                  <a:lnTo>
                    <a:pt x="391781" y="1224763"/>
                  </a:lnTo>
                  <a:lnTo>
                    <a:pt x="392257" y="1225164"/>
                  </a:lnTo>
                  <a:lnTo>
                    <a:pt x="392760" y="1225528"/>
                  </a:lnTo>
                  <a:lnTo>
                    <a:pt x="393278" y="1225847"/>
                  </a:lnTo>
                  <a:lnTo>
                    <a:pt x="393735" y="1226079"/>
                  </a:lnTo>
                  <a:lnTo>
                    <a:pt x="394211" y="1226284"/>
                  </a:lnTo>
                  <a:lnTo>
                    <a:pt x="394698" y="1226457"/>
                  </a:lnTo>
                  <a:lnTo>
                    <a:pt x="395197" y="1226607"/>
                  </a:lnTo>
                  <a:lnTo>
                    <a:pt x="395696" y="1226744"/>
                  </a:lnTo>
                  <a:lnTo>
                    <a:pt x="396822" y="1226926"/>
                  </a:lnTo>
                  <a:lnTo>
                    <a:pt x="397986" y="1226953"/>
                  </a:lnTo>
                  <a:lnTo>
                    <a:pt x="400356" y="1226849"/>
                  </a:lnTo>
                  <a:lnTo>
                    <a:pt x="401531" y="1226876"/>
                  </a:lnTo>
                  <a:lnTo>
                    <a:pt x="402589" y="1226994"/>
                  </a:lnTo>
                  <a:lnTo>
                    <a:pt x="403648" y="1227149"/>
                  </a:lnTo>
                  <a:lnTo>
                    <a:pt x="404702" y="1227318"/>
                  </a:lnTo>
                  <a:lnTo>
                    <a:pt x="405756" y="1227468"/>
                  </a:lnTo>
                  <a:lnTo>
                    <a:pt x="406815" y="1227563"/>
                  </a:lnTo>
                  <a:lnTo>
                    <a:pt x="407612" y="1227568"/>
                  </a:lnTo>
                  <a:lnTo>
                    <a:pt x="409218" y="1227477"/>
                  </a:lnTo>
                  <a:lnTo>
                    <a:pt x="410008" y="1227482"/>
                  </a:lnTo>
                  <a:lnTo>
                    <a:pt x="410779" y="1227577"/>
                  </a:lnTo>
                  <a:lnTo>
                    <a:pt x="411138" y="1227664"/>
                  </a:lnTo>
                  <a:lnTo>
                    <a:pt x="411493" y="1227768"/>
                  </a:lnTo>
                  <a:lnTo>
                    <a:pt x="411845" y="1227882"/>
                  </a:lnTo>
                  <a:lnTo>
                    <a:pt x="412192" y="1228005"/>
                  </a:lnTo>
                  <a:lnTo>
                    <a:pt x="412540" y="1228137"/>
                  </a:lnTo>
                  <a:lnTo>
                    <a:pt x="412994" y="1228328"/>
                  </a:lnTo>
                  <a:lnTo>
                    <a:pt x="413439" y="1228538"/>
                  </a:lnTo>
                  <a:lnTo>
                    <a:pt x="414449" y="1229681"/>
                  </a:lnTo>
                  <a:lnTo>
                    <a:pt x="415512" y="1230909"/>
                  </a:lnTo>
                  <a:lnTo>
                    <a:pt x="416448" y="1231876"/>
                  </a:lnTo>
                  <a:lnTo>
                    <a:pt x="417283" y="1232805"/>
                  </a:lnTo>
                  <a:lnTo>
                    <a:pt x="418413" y="1234089"/>
                  </a:lnTo>
                  <a:lnTo>
                    <a:pt x="419301" y="1235314"/>
                  </a:lnTo>
                  <a:lnTo>
                    <a:pt x="420212" y="1236339"/>
                  </a:lnTo>
                  <a:lnTo>
                    <a:pt x="421183" y="1237331"/>
                  </a:lnTo>
                  <a:lnTo>
                    <a:pt x="422211" y="1238442"/>
                  </a:lnTo>
                  <a:lnTo>
                    <a:pt x="423749" y="1240023"/>
                  </a:lnTo>
                  <a:lnTo>
                    <a:pt x="424777" y="1241193"/>
                  </a:lnTo>
                  <a:lnTo>
                    <a:pt x="426179" y="1242286"/>
                  </a:lnTo>
                  <a:lnTo>
                    <a:pt x="427434" y="1243283"/>
                  </a:lnTo>
                  <a:lnTo>
                    <a:pt x="428605" y="1244271"/>
                  </a:lnTo>
                  <a:lnTo>
                    <a:pt x="429448" y="1245314"/>
                  </a:lnTo>
                  <a:lnTo>
                    <a:pt x="430242" y="1246667"/>
                  </a:lnTo>
                  <a:lnTo>
                    <a:pt x="430986" y="1248197"/>
                  </a:lnTo>
                  <a:lnTo>
                    <a:pt x="431500" y="1249773"/>
                  </a:lnTo>
                  <a:lnTo>
                    <a:pt x="431787" y="1251353"/>
                  </a:lnTo>
                  <a:lnTo>
                    <a:pt x="431923" y="1253097"/>
                  </a:lnTo>
                  <a:lnTo>
                    <a:pt x="431840" y="1254937"/>
                  </a:lnTo>
                  <a:lnTo>
                    <a:pt x="431523" y="1256818"/>
                  </a:lnTo>
                  <a:lnTo>
                    <a:pt x="431194" y="1258981"/>
                  </a:lnTo>
                  <a:lnTo>
                    <a:pt x="430907" y="1260743"/>
                  </a:lnTo>
                  <a:lnTo>
                    <a:pt x="430276" y="1262105"/>
                  </a:lnTo>
                  <a:lnTo>
                    <a:pt x="429373" y="1263644"/>
                  </a:lnTo>
                  <a:lnTo>
                    <a:pt x="428326" y="1265461"/>
                  </a:lnTo>
                  <a:lnTo>
                    <a:pt x="427222" y="1267046"/>
                  </a:lnTo>
                  <a:lnTo>
                    <a:pt x="426130" y="1268686"/>
                  </a:lnTo>
                  <a:lnTo>
                    <a:pt x="425182" y="1270175"/>
                  </a:lnTo>
                  <a:lnTo>
                    <a:pt x="424339" y="1271263"/>
                  </a:lnTo>
                  <a:lnTo>
                    <a:pt x="423806" y="1272124"/>
                  </a:lnTo>
                  <a:lnTo>
                    <a:pt x="422555" y="1274674"/>
                  </a:lnTo>
                  <a:lnTo>
                    <a:pt x="421875" y="1276273"/>
                  </a:lnTo>
                  <a:lnTo>
                    <a:pt x="421017" y="1278004"/>
                  </a:lnTo>
                  <a:lnTo>
                    <a:pt x="420563" y="1279784"/>
                  </a:lnTo>
                  <a:lnTo>
                    <a:pt x="420246" y="1281437"/>
                  </a:lnTo>
                  <a:lnTo>
                    <a:pt x="419702" y="1284922"/>
                  </a:lnTo>
                  <a:lnTo>
                    <a:pt x="419025" y="1286465"/>
                  </a:lnTo>
                  <a:lnTo>
                    <a:pt x="418300" y="1288023"/>
                  </a:lnTo>
                  <a:lnTo>
                    <a:pt x="417434" y="1290159"/>
                  </a:lnTo>
                  <a:lnTo>
                    <a:pt x="416368" y="1292213"/>
                  </a:lnTo>
                  <a:lnTo>
                    <a:pt x="415136" y="1294026"/>
                  </a:lnTo>
                  <a:lnTo>
                    <a:pt x="414256" y="1295438"/>
                  </a:lnTo>
                  <a:lnTo>
                    <a:pt x="413258" y="1296800"/>
                  </a:lnTo>
                  <a:lnTo>
                    <a:pt x="411716" y="1298325"/>
                  </a:lnTo>
                  <a:lnTo>
                    <a:pt x="409985" y="1299851"/>
                  </a:lnTo>
                  <a:lnTo>
                    <a:pt x="408164" y="1301003"/>
                  </a:lnTo>
                  <a:lnTo>
                    <a:pt x="404729" y="1303039"/>
                  </a:lnTo>
                  <a:lnTo>
                    <a:pt x="402771" y="1304283"/>
                  </a:lnTo>
                  <a:lnTo>
                    <a:pt x="400549" y="1305248"/>
                  </a:lnTo>
                  <a:lnTo>
                    <a:pt x="399026" y="1305904"/>
                  </a:lnTo>
                  <a:lnTo>
                    <a:pt x="397129" y="1306678"/>
                  </a:lnTo>
                  <a:lnTo>
                    <a:pt x="395639" y="1307476"/>
                  </a:lnTo>
                  <a:lnTo>
                    <a:pt x="394479" y="1308232"/>
                  </a:lnTo>
                  <a:lnTo>
                    <a:pt x="393637" y="1308951"/>
                  </a:lnTo>
                  <a:lnTo>
                    <a:pt x="393255" y="1309767"/>
                  </a:lnTo>
                  <a:lnTo>
                    <a:pt x="393138" y="1310454"/>
                  </a:lnTo>
                  <a:lnTo>
                    <a:pt x="393308" y="1311197"/>
                  </a:lnTo>
                  <a:lnTo>
                    <a:pt x="393414" y="1312395"/>
                  </a:lnTo>
                  <a:lnTo>
                    <a:pt x="393655" y="1313861"/>
                  </a:lnTo>
                  <a:lnTo>
                    <a:pt x="393973" y="1315660"/>
                  </a:lnTo>
                  <a:lnTo>
                    <a:pt x="394309" y="1316753"/>
                  </a:lnTo>
                  <a:lnTo>
                    <a:pt x="394275" y="1318361"/>
                  </a:lnTo>
                  <a:lnTo>
                    <a:pt x="393618" y="1318258"/>
                  </a:lnTo>
                  <a:lnTo>
                    <a:pt x="376634" y="1315332"/>
                  </a:lnTo>
                  <a:lnTo>
                    <a:pt x="375618" y="1315257"/>
                  </a:lnTo>
                  <a:lnTo>
                    <a:pt x="374611" y="1317100"/>
                  </a:lnTo>
                  <a:lnTo>
                    <a:pt x="369361" y="1319373"/>
                  </a:lnTo>
                  <a:lnTo>
                    <a:pt x="365310" y="1323260"/>
                  </a:lnTo>
                  <a:lnTo>
                    <a:pt x="360621" y="1330268"/>
                  </a:lnTo>
                  <a:lnTo>
                    <a:pt x="358203" y="1333338"/>
                  </a:lnTo>
                  <a:lnTo>
                    <a:pt x="354714" y="1336842"/>
                  </a:lnTo>
                  <a:lnTo>
                    <a:pt x="352398" y="1339728"/>
                  </a:lnTo>
                  <a:lnTo>
                    <a:pt x="349540" y="1342355"/>
                  </a:lnTo>
                  <a:lnTo>
                    <a:pt x="348494" y="1344178"/>
                  </a:lnTo>
                  <a:lnTo>
                    <a:pt x="348101" y="1344689"/>
                  </a:lnTo>
                  <a:lnTo>
                    <a:pt x="347927" y="1344926"/>
                  </a:lnTo>
                  <a:lnTo>
                    <a:pt x="347587" y="1345404"/>
                  </a:lnTo>
                  <a:lnTo>
                    <a:pt x="347304" y="1346146"/>
                  </a:lnTo>
                  <a:lnTo>
                    <a:pt x="347005" y="1347130"/>
                  </a:lnTo>
                  <a:lnTo>
                    <a:pt x="346544" y="1348542"/>
                  </a:lnTo>
                  <a:lnTo>
                    <a:pt x="345871" y="1350018"/>
                  </a:lnTo>
                  <a:lnTo>
                    <a:pt x="345017" y="1351845"/>
                  </a:lnTo>
                  <a:lnTo>
                    <a:pt x="344087" y="1353703"/>
                  </a:lnTo>
                  <a:lnTo>
                    <a:pt x="342908" y="1356108"/>
                  </a:lnTo>
                  <a:lnTo>
                    <a:pt x="341522" y="1359274"/>
                  </a:lnTo>
                  <a:lnTo>
                    <a:pt x="340078" y="1362622"/>
                  </a:lnTo>
                  <a:lnTo>
                    <a:pt x="338827" y="1365123"/>
                  </a:lnTo>
                  <a:lnTo>
                    <a:pt x="337357" y="1367246"/>
                  </a:lnTo>
                  <a:lnTo>
                    <a:pt x="335860" y="1369506"/>
                  </a:lnTo>
                  <a:lnTo>
                    <a:pt x="335214" y="1369424"/>
                  </a:lnTo>
                  <a:lnTo>
                    <a:pt x="331733" y="1368832"/>
                  </a:lnTo>
                  <a:lnTo>
                    <a:pt x="331245" y="1370961"/>
                  </a:lnTo>
                  <a:lnTo>
                    <a:pt x="331150" y="1371729"/>
                  </a:lnTo>
                  <a:lnTo>
                    <a:pt x="330952" y="1372712"/>
                  </a:lnTo>
                  <a:lnTo>
                    <a:pt x="324896" y="1382259"/>
                  </a:lnTo>
                  <a:lnTo>
                    <a:pt x="319694" y="1386347"/>
                  </a:lnTo>
                  <a:lnTo>
                    <a:pt x="313267" y="1397525"/>
                  </a:lnTo>
                  <a:lnTo>
                    <a:pt x="310718" y="1413841"/>
                  </a:lnTo>
                  <a:lnTo>
                    <a:pt x="306484" y="1420748"/>
                  </a:lnTo>
                  <a:lnTo>
                    <a:pt x="302304" y="1423003"/>
                  </a:lnTo>
                  <a:lnTo>
                    <a:pt x="302051" y="1423136"/>
                  </a:lnTo>
                  <a:lnTo>
                    <a:pt x="297831" y="1426211"/>
                  </a:lnTo>
                  <a:lnTo>
                    <a:pt x="297104" y="1429894"/>
                  </a:lnTo>
                  <a:lnTo>
                    <a:pt x="291747" y="1431305"/>
                  </a:lnTo>
                  <a:lnTo>
                    <a:pt x="287153" y="1436166"/>
                  </a:lnTo>
                  <a:lnTo>
                    <a:pt x="285773" y="1445069"/>
                  </a:lnTo>
                  <a:lnTo>
                    <a:pt x="282123" y="1450022"/>
                  </a:lnTo>
                  <a:lnTo>
                    <a:pt x="278530" y="1449501"/>
                  </a:lnTo>
                  <a:lnTo>
                    <a:pt x="272905" y="1446272"/>
                  </a:lnTo>
                  <a:lnTo>
                    <a:pt x="267351" y="1445948"/>
                  </a:lnTo>
                  <a:lnTo>
                    <a:pt x="264439" y="1444254"/>
                  </a:lnTo>
                  <a:lnTo>
                    <a:pt x="263457" y="1445147"/>
                  </a:lnTo>
                  <a:lnTo>
                    <a:pt x="266065" y="1450660"/>
                  </a:lnTo>
                  <a:lnTo>
                    <a:pt x="256394" y="1462328"/>
                  </a:lnTo>
                  <a:lnTo>
                    <a:pt x="255544" y="1467965"/>
                  </a:lnTo>
                  <a:lnTo>
                    <a:pt x="252348" y="1472917"/>
                  </a:lnTo>
                  <a:lnTo>
                    <a:pt x="248795" y="1475715"/>
                  </a:lnTo>
                  <a:lnTo>
                    <a:pt x="247782" y="1480710"/>
                  </a:lnTo>
                  <a:lnTo>
                    <a:pt x="245534" y="1482750"/>
                  </a:lnTo>
                  <a:lnTo>
                    <a:pt x="243145" y="1479424"/>
                  </a:lnTo>
                  <a:lnTo>
                    <a:pt x="242775" y="1479816"/>
                  </a:lnTo>
                  <a:lnTo>
                    <a:pt x="199258" y="1472099"/>
                  </a:lnTo>
                  <a:lnTo>
                    <a:pt x="155740" y="1464383"/>
                  </a:lnTo>
                  <a:lnTo>
                    <a:pt x="155332" y="1467048"/>
                  </a:lnTo>
                  <a:lnTo>
                    <a:pt x="141980" y="1464797"/>
                  </a:lnTo>
                  <a:lnTo>
                    <a:pt x="133212" y="1463289"/>
                  </a:lnTo>
                  <a:lnTo>
                    <a:pt x="133269" y="1462911"/>
                  </a:lnTo>
                  <a:lnTo>
                    <a:pt x="89253" y="1455730"/>
                  </a:lnTo>
                  <a:lnTo>
                    <a:pt x="42470" y="1448089"/>
                  </a:lnTo>
                  <a:lnTo>
                    <a:pt x="42054" y="1448025"/>
                  </a:lnTo>
                  <a:lnTo>
                    <a:pt x="42965" y="1446512"/>
                  </a:lnTo>
                  <a:lnTo>
                    <a:pt x="43562" y="1445674"/>
                  </a:lnTo>
                  <a:lnTo>
                    <a:pt x="44341" y="1444927"/>
                  </a:lnTo>
                  <a:lnTo>
                    <a:pt x="45142" y="1444275"/>
                  </a:lnTo>
                  <a:lnTo>
                    <a:pt x="46185" y="1443469"/>
                  </a:lnTo>
                  <a:lnTo>
                    <a:pt x="47198" y="1442808"/>
                  </a:lnTo>
                  <a:lnTo>
                    <a:pt x="48116" y="1442316"/>
                  </a:lnTo>
                  <a:lnTo>
                    <a:pt x="48819" y="1442002"/>
                  </a:lnTo>
                  <a:lnTo>
                    <a:pt x="49337" y="1441701"/>
                  </a:lnTo>
                  <a:lnTo>
                    <a:pt x="50716" y="1440995"/>
                  </a:lnTo>
                  <a:lnTo>
                    <a:pt x="51673" y="1440530"/>
                  </a:lnTo>
                  <a:lnTo>
                    <a:pt x="52640" y="1440011"/>
                  </a:lnTo>
                  <a:lnTo>
                    <a:pt x="53441" y="1439478"/>
                  </a:lnTo>
                  <a:lnTo>
                    <a:pt x="54004" y="1439045"/>
                  </a:lnTo>
                  <a:lnTo>
                    <a:pt x="54431" y="1438671"/>
                  </a:lnTo>
                  <a:lnTo>
                    <a:pt x="55002" y="1437801"/>
                  </a:lnTo>
                  <a:lnTo>
                    <a:pt x="55278" y="1437259"/>
                  </a:lnTo>
                  <a:lnTo>
                    <a:pt x="55629" y="1436790"/>
                  </a:lnTo>
                  <a:lnTo>
                    <a:pt x="55875" y="1436430"/>
                  </a:lnTo>
                  <a:lnTo>
                    <a:pt x="56072" y="1435878"/>
                  </a:lnTo>
                  <a:lnTo>
                    <a:pt x="56325" y="1435186"/>
                  </a:lnTo>
                  <a:lnTo>
                    <a:pt x="56661" y="1434325"/>
                  </a:lnTo>
                  <a:lnTo>
                    <a:pt x="57001" y="1433742"/>
                  </a:lnTo>
                  <a:lnTo>
                    <a:pt x="57330" y="1433167"/>
                  </a:lnTo>
                  <a:lnTo>
                    <a:pt x="57666" y="1432780"/>
                  </a:lnTo>
                  <a:lnTo>
                    <a:pt x="58150" y="1432320"/>
                  </a:lnTo>
                  <a:lnTo>
                    <a:pt x="58498" y="1432065"/>
                  </a:lnTo>
                  <a:lnTo>
                    <a:pt x="59095" y="1431814"/>
                  </a:lnTo>
                  <a:lnTo>
                    <a:pt x="59594" y="1431719"/>
                  </a:lnTo>
                  <a:lnTo>
                    <a:pt x="60149" y="1431641"/>
                  </a:lnTo>
                  <a:lnTo>
                    <a:pt x="61668" y="1431705"/>
                  </a:lnTo>
                  <a:lnTo>
                    <a:pt x="62269" y="1431746"/>
                  </a:lnTo>
                  <a:lnTo>
                    <a:pt x="62980" y="1431723"/>
                  </a:lnTo>
                  <a:lnTo>
                    <a:pt x="63845" y="1431728"/>
                  </a:lnTo>
                  <a:lnTo>
                    <a:pt x="64998" y="1431678"/>
                  </a:lnTo>
                  <a:lnTo>
                    <a:pt x="65799" y="1431687"/>
                  </a:lnTo>
                  <a:lnTo>
                    <a:pt x="66597" y="1431755"/>
                  </a:lnTo>
                  <a:lnTo>
                    <a:pt x="67538" y="1431860"/>
                  </a:lnTo>
                  <a:lnTo>
                    <a:pt x="69299" y="1431874"/>
                  </a:lnTo>
                  <a:lnTo>
                    <a:pt x="69824" y="1431782"/>
                  </a:lnTo>
                  <a:lnTo>
                    <a:pt x="70500" y="1431468"/>
                  </a:lnTo>
                  <a:lnTo>
                    <a:pt x="71086" y="1431022"/>
                  </a:lnTo>
                  <a:lnTo>
                    <a:pt x="71559" y="1430493"/>
                  </a:lnTo>
                  <a:lnTo>
                    <a:pt x="72005" y="1429882"/>
                  </a:lnTo>
                  <a:lnTo>
                    <a:pt x="72163" y="1429322"/>
                  </a:lnTo>
                  <a:lnTo>
                    <a:pt x="72469" y="1428511"/>
                  </a:lnTo>
                  <a:lnTo>
                    <a:pt x="72704" y="1427554"/>
                  </a:lnTo>
                  <a:lnTo>
                    <a:pt x="72844" y="1426716"/>
                  </a:lnTo>
                  <a:lnTo>
                    <a:pt x="72806" y="1426014"/>
                  </a:lnTo>
                  <a:lnTo>
                    <a:pt x="72809" y="1425381"/>
                  </a:lnTo>
                  <a:lnTo>
                    <a:pt x="72900" y="1424342"/>
                  </a:lnTo>
                  <a:lnTo>
                    <a:pt x="72980" y="1423686"/>
                  </a:lnTo>
                  <a:lnTo>
                    <a:pt x="73025" y="1422925"/>
                  </a:lnTo>
                  <a:lnTo>
                    <a:pt x="73146" y="1422151"/>
                  </a:lnTo>
                  <a:lnTo>
                    <a:pt x="73403" y="1421313"/>
                  </a:lnTo>
                  <a:lnTo>
                    <a:pt x="73652" y="1420807"/>
                  </a:lnTo>
                  <a:lnTo>
                    <a:pt x="74060" y="1420233"/>
                  </a:lnTo>
                  <a:lnTo>
                    <a:pt x="74518" y="1419654"/>
                  </a:lnTo>
                  <a:lnTo>
                    <a:pt x="74979" y="1419030"/>
                  </a:lnTo>
                  <a:lnTo>
                    <a:pt x="75546" y="1418424"/>
                  </a:lnTo>
                  <a:lnTo>
                    <a:pt x="76132" y="1418019"/>
                  </a:lnTo>
                  <a:lnTo>
                    <a:pt x="76812" y="1417467"/>
                  </a:lnTo>
                  <a:lnTo>
                    <a:pt x="77560" y="1417039"/>
                  </a:lnTo>
                  <a:lnTo>
                    <a:pt x="78289" y="1416593"/>
                  </a:lnTo>
                  <a:lnTo>
                    <a:pt x="78849" y="1416306"/>
                  </a:lnTo>
                  <a:lnTo>
                    <a:pt x="79272" y="1416023"/>
                  </a:lnTo>
                  <a:lnTo>
                    <a:pt x="79794" y="1415695"/>
                  </a:lnTo>
                  <a:lnTo>
                    <a:pt x="80168" y="1415349"/>
                  </a:lnTo>
                  <a:lnTo>
                    <a:pt x="80477" y="1414984"/>
                  </a:lnTo>
                  <a:lnTo>
                    <a:pt x="80738" y="1414570"/>
                  </a:lnTo>
                  <a:lnTo>
                    <a:pt x="80908" y="1414060"/>
                  </a:lnTo>
                  <a:lnTo>
                    <a:pt x="81033" y="1413262"/>
                  </a:lnTo>
                  <a:lnTo>
                    <a:pt x="81146" y="1412301"/>
                  </a:lnTo>
                  <a:lnTo>
                    <a:pt x="81135" y="1411618"/>
                  </a:lnTo>
                  <a:lnTo>
                    <a:pt x="81309" y="1410934"/>
                  </a:lnTo>
                  <a:lnTo>
                    <a:pt x="81158" y="1410114"/>
                  </a:lnTo>
                  <a:lnTo>
                    <a:pt x="81086" y="1409321"/>
                  </a:lnTo>
                  <a:lnTo>
                    <a:pt x="80988" y="1408424"/>
                  </a:lnTo>
                  <a:lnTo>
                    <a:pt x="80916" y="1407645"/>
                  </a:lnTo>
                  <a:lnTo>
                    <a:pt x="80935" y="1406829"/>
                  </a:lnTo>
                  <a:lnTo>
                    <a:pt x="80799" y="1404861"/>
                  </a:lnTo>
                  <a:lnTo>
                    <a:pt x="80701" y="1403950"/>
                  </a:lnTo>
                  <a:lnTo>
                    <a:pt x="80632" y="1403012"/>
                  </a:lnTo>
                  <a:lnTo>
                    <a:pt x="80515" y="1402337"/>
                  </a:lnTo>
                  <a:lnTo>
                    <a:pt x="80304" y="1401435"/>
                  </a:lnTo>
                  <a:lnTo>
                    <a:pt x="80069" y="1400775"/>
                  </a:lnTo>
                  <a:lnTo>
                    <a:pt x="79835" y="1400082"/>
                  </a:lnTo>
                  <a:lnTo>
                    <a:pt x="79597" y="1399640"/>
                  </a:lnTo>
                  <a:lnTo>
                    <a:pt x="78921" y="1398793"/>
                  </a:lnTo>
                  <a:lnTo>
                    <a:pt x="78524" y="1398442"/>
                  </a:lnTo>
                  <a:lnTo>
                    <a:pt x="78112" y="1398196"/>
                  </a:lnTo>
                  <a:lnTo>
                    <a:pt x="77590" y="1397959"/>
                  </a:lnTo>
                  <a:lnTo>
                    <a:pt x="76921" y="1397932"/>
                  </a:lnTo>
                  <a:lnTo>
                    <a:pt x="76211" y="1397991"/>
                  </a:lnTo>
                  <a:lnTo>
                    <a:pt x="75542" y="1398069"/>
                  </a:lnTo>
                  <a:lnTo>
                    <a:pt x="74831" y="1398169"/>
                  </a:lnTo>
                  <a:lnTo>
                    <a:pt x="74110" y="1398296"/>
                  </a:lnTo>
                  <a:lnTo>
                    <a:pt x="73524" y="1398492"/>
                  </a:lnTo>
                  <a:lnTo>
                    <a:pt x="72972" y="1398638"/>
                  </a:lnTo>
                  <a:lnTo>
                    <a:pt x="72496" y="1398775"/>
                  </a:lnTo>
                  <a:lnTo>
                    <a:pt x="72061" y="1398893"/>
                  </a:lnTo>
                  <a:lnTo>
                    <a:pt x="71521" y="1399025"/>
                  </a:lnTo>
                  <a:lnTo>
                    <a:pt x="71071" y="1399185"/>
                  </a:lnTo>
                  <a:lnTo>
                    <a:pt x="70614" y="1399121"/>
                  </a:lnTo>
                  <a:lnTo>
                    <a:pt x="70236" y="1398984"/>
                  </a:lnTo>
                  <a:lnTo>
                    <a:pt x="69899" y="1398816"/>
                  </a:lnTo>
                  <a:lnTo>
                    <a:pt x="69552" y="1398529"/>
                  </a:lnTo>
                  <a:lnTo>
                    <a:pt x="69215" y="1398219"/>
                  </a:lnTo>
                  <a:lnTo>
                    <a:pt x="68887" y="1397832"/>
                  </a:lnTo>
                  <a:lnTo>
                    <a:pt x="68607" y="1397413"/>
                  </a:lnTo>
                  <a:lnTo>
                    <a:pt x="68369" y="1397012"/>
                  </a:lnTo>
                  <a:lnTo>
                    <a:pt x="68116" y="1396506"/>
                  </a:lnTo>
                  <a:lnTo>
                    <a:pt x="67711" y="1395404"/>
                  </a:lnTo>
                  <a:lnTo>
                    <a:pt x="67553" y="1394884"/>
                  </a:lnTo>
                  <a:lnTo>
                    <a:pt x="67175" y="1393732"/>
                  </a:lnTo>
                  <a:lnTo>
                    <a:pt x="67020" y="1392989"/>
                  </a:lnTo>
                  <a:lnTo>
                    <a:pt x="66937" y="1392119"/>
                  </a:lnTo>
                  <a:lnTo>
                    <a:pt x="66846" y="1391509"/>
                  </a:lnTo>
                  <a:lnTo>
                    <a:pt x="66717" y="1390807"/>
                  </a:lnTo>
                  <a:lnTo>
                    <a:pt x="66608" y="1390001"/>
                  </a:lnTo>
                  <a:lnTo>
                    <a:pt x="66506" y="1389313"/>
                  </a:lnTo>
                  <a:lnTo>
                    <a:pt x="66408" y="1388456"/>
                  </a:lnTo>
                  <a:lnTo>
                    <a:pt x="66321" y="1387741"/>
                  </a:lnTo>
                  <a:lnTo>
                    <a:pt x="66158" y="1387290"/>
                  </a:lnTo>
                  <a:lnTo>
                    <a:pt x="65826" y="1386506"/>
                  </a:lnTo>
                  <a:lnTo>
                    <a:pt x="65557" y="1386092"/>
                  </a:lnTo>
                  <a:lnTo>
                    <a:pt x="65289" y="1385741"/>
                  </a:lnTo>
                  <a:lnTo>
                    <a:pt x="64881" y="1385399"/>
                  </a:lnTo>
                  <a:lnTo>
                    <a:pt x="64454" y="1385113"/>
                  </a:lnTo>
                  <a:lnTo>
                    <a:pt x="63959" y="1384917"/>
                  </a:lnTo>
                  <a:lnTo>
                    <a:pt x="63581" y="1384844"/>
                  </a:lnTo>
                  <a:lnTo>
                    <a:pt x="63002" y="1384907"/>
                  </a:lnTo>
                  <a:lnTo>
                    <a:pt x="62409" y="1385103"/>
                  </a:lnTo>
                  <a:lnTo>
                    <a:pt x="61941" y="1385359"/>
                  </a:lnTo>
                  <a:lnTo>
                    <a:pt x="61185" y="1385800"/>
                  </a:lnTo>
                  <a:lnTo>
                    <a:pt x="60429" y="1386220"/>
                  </a:lnTo>
                  <a:lnTo>
                    <a:pt x="59575" y="1386712"/>
                  </a:lnTo>
                  <a:lnTo>
                    <a:pt x="58819" y="1387062"/>
                  </a:lnTo>
                  <a:lnTo>
                    <a:pt x="58343" y="1387272"/>
                  </a:lnTo>
                  <a:lnTo>
                    <a:pt x="57844" y="1387249"/>
                  </a:lnTo>
                  <a:lnTo>
                    <a:pt x="57413" y="1387199"/>
                  </a:lnTo>
                  <a:lnTo>
                    <a:pt x="56986" y="1387017"/>
                  </a:lnTo>
                  <a:lnTo>
                    <a:pt x="56366" y="1386634"/>
                  </a:lnTo>
                  <a:lnTo>
                    <a:pt x="55837" y="1386238"/>
                  </a:lnTo>
                  <a:lnTo>
                    <a:pt x="55293" y="1385896"/>
                  </a:lnTo>
                  <a:lnTo>
                    <a:pt x="54870" y="1385504"/>
                  </a:lnTo>
                  <a:lnTo>
                    <a:pt x="54549" y="1385231"/>
                  </a:lnTo>
                  <a:lnTo>
                    <a:pt x="54129" y="1384775"/>
                  </a:lnTo>
                  <a:lnTo>
                    <a:pt x="53800" y="1384201"/>
                  </a:lnTo>
                  <a:lnTo>
                    <a:pt x="53592" y="1383591"/>
                  </a:lnTo>
                  <a:lnTo>
                    <a:pt x="53411" y="1383003"/>
                  </a:lnTo>
                  <a:lnTo>
                    <a:pt x="53214" y="1382315"/>
                  </a:lnTo>
                  <a:lnTo>
                    <a:pt x="53044" y="1381705"/>
                  </a:lnTo>
                  <a:lnTo>
                    <a:pt x="52867" y="1381003"/>
                  </a:lnTo>
                  <a:lnTo>
                    <a:pt x="52648" y="1380288"/>
                  </a:lnTo>
                  <a:lnTo>
                    <a:pt x="52459" y="1379491"/>
                  </a:lnTo>
                  <a:lnTo>
                    <a:pt x="52145" y="1378297"/>
                  </a:lnTo>
                  <a:lnTo>
                    <a:pt x="52062" y="1377796"/>
                  </a:lnTo>
                  <a:lnTo>
                    <a:pt x="51975" y="1377149"/>
                  </a:lnTo>
                  <a:lnTo>
                    <a:pt x="51911" y="1376503"/>
                  </a:lnTo>
                  <a:lnTo>
                    <a:pt x="51824" y="1375815"/>
                  </a:lnTo>
                  <a:lnTo>
                    <a:pt x="51744" y="1375323"/>
                  </a:lnTo>
                  <a:lnTo>
                    <a:pt x="51639" y="1374767"/>
                  </a:lnTo>
                  <a:lnTo>
                    <a:pt x="51483" y="1374065"/>
                  </a:lnTo>
                  <a:lnTo>
                    <a:pt x="51419" y="1373419"/>
                  </a:lnTo>
                  <a:lnTo>
                    <a:pt x="51483" y="1372972"/>
                  </a:lnTo>
                  <a:lnTo>
                    <a:pt x="51601" y="1372385"/>
                  </a:lnTo>
                  <a:lnTo>
                    <a:pt x="51695" y="1371779"/>
                  </a:lnTo>
                  <a:lnTo>
                    <a:pt x="51699" y="1371054"/>
                  </a:lnTo>
                  <a:lnTo>
                    <a:pt x="51627" y="1370234"/>
                  </a:lnTo>
                  <a:lnTo>
                    <a:pt x="51574" y="1369232"/>
                  </a:lnTo>
                  <a:lnTo>
                    <a:pt x="51468" y="1368139"/>
                  </a:lnTo>
                  <a:lnTo>
                    <a:pt x="51389" y="1367082"/>
                  </a:lnTo>
                  <a:lnTo>
                    <a:pt x="51314" y="1366381"/>
                  </a:lnTo>
                  <a:lnTo>
                    <a:pt x="51257" y="1365419"/>
                  </a:lnTo>
                  <a:lnTo>
                    <a:pt x="51143" y="1364704"/>
                  </a:lnTo>
                  <a:lnTo>
                    <a:pt x="51030" y="1363962"/>
                  </a:lnTo>
                  <a:lnTo>
                    <a:pt x="50875" y="1363246"/>
                  </a:lnTo>
                  <a:lnTo>
                    <a:pt x="50800" y="1362550"/>
                  </a:lnTo>
                  <a:lnTo>
                    <a:pt x="50747" y="1361570"/>
                  </a:lnTo>
                  <a:lnTo>
                    <a:pt x="50716" y="1361083"/>
                  </a:lnTo>
                  <a:lnTo>
                    <a:pt x="50728" y="1360609"/>
                  </a:lnTo>
                  <a:lnTo>
                    <a:pt x="50792" y="1360112"/>
                  </a:lnTo>
                  <a:lnTo>
                    <a:pt x="50849" y="1359361"/>
                  </a:lnTo>
                  <a:lnTo>
                    <a:pt x="50985" y="1358167"/>
                  </a:lnTo>
                  <a:lnTo>
                    <a:pt x="51087" y="1357115"/>
                  </a:lnTo>
                  <a:lnTo>
                    <a:pt x="51117" y="1356364"/>
                  </a:lnTo>
                  <a:lnTo>
                    <a:pt x="51147" y="1355730"/>
                  </a:lnTo>
                  <a:lnTo>
                    <a:pt x="51159" y="1355193"/>
                  </a:lnTo>
                  <a:lnTo>
                    <a:pt x="51268" y="1354510"/>
                  </a:lnTo>
                  <a:lnTo>
                    <a:pt x="51347" y="1353826"/>
                  </a:lnTo>
                  <a:lnTo>
                    <a:pt x="51393" y="1353129"/>
                  </a:lnTo>
                  <a:lnTo>
                    <a:pt x="51393" y="1352551"/>
                  </a:lnTo>
                  <a:lnTo>
                    <a:pt x="51419" y="1351945"/>
                  </a:lnTo>
                  <a:lnTo>
                    <a:pt x="51476" y="1351339"/>
                  </a:lnTo>
                  <a:lnTo>
                    <a:pt x="51567" y="1350752"/>
                  </a:lnTo>
                  <a:lnTo>
                    <a:pt x="51740" y="1350082"/>
                  </a:lnTo>
                  <a:lnTo>
                    <a:pt x="51793" y="1349490"/>
                  </a:lnTo>
                  <a:lnTo>
                    <a:pt x="51688" y="1348907"/>
                  </a:lnTo>
                  <a:lnTo>
                    <a:pt x="51529" y="1348456"/>
                  </a:lnTo>
                  <a:lnTo>
                    <a:pt x="51143" y="1348078"/>
                  </a:lnTo>
                  <a:lnTo>
                    <a:pt x="50641" y="1347868"/>
                  </a:lnTo>
                  <a:lnTo>
                    <a:pt x="49930" y="1347864"/>
                  </a:lnTo>
                  <a:lnTo>
                    <a:pt x="49140" y="1348018"/>
                  </a:lnTo>
                  <a:lnTo>
                    <a:pt x="48505" y="1348264"/>
                  </a:lnTo>
                  <a:lnTo>
                    <a:pt x="48010" y="1348633"/>
                  </a:lnTo>
                  <a:lnTo>
                    <a:pt x="47663" y="1348929"/>
                  </a:lnTo>
                  <a:lnTo>
                    <a:pt x="47274" y="1349303"/>
                  </a:lnTo>
                  <a:lnTo>
                    <a:pt x="46899" y="1349690"/>
                  </a:lnTo>
                  <a:lnTo>
                    <a:pt x="46480" y="1350155"/>
                  </a:lnTo>
                  <a:lnTo>
                    <a:pt x="45921" y="1350970"/>
                  </a:lnTo>
                  <a:lnTo>
                    <a:pt x="45463" y="1351562"/>
                  </a:lnTo>
                  <a:lnTo>
                    <a:pt x="45029" y="1352173"/>
                  </a:lnTo>
                  <a:lnTo>
                    <a:pt x="44556" y="1352769"/>
                  </a:lnTo>
                  <a:lnTo>
                    <a:pt x="44137" y="1353339"/>
                  </a:lnTo>
                  <a:lnTo>
                    <a:pt x="43347" y="1354464"/>
                  </a:lnTo>
                  <a:lnTo>
                    <a:pt x="42927" y="1355111"/>
                  </a:lnTo>
                  <a:lnTo>
                    <a:pt x="42478" y="1355749"/>
                  </a:lnTo>
                  <a:lnTo>
                    <a:pt x="42005" y="1356263"/>
                  </a:lnTo>
                  <a:lnTo>
                    <a:pt x="41416" y="1356801"/>
                  </a:lnTo>
                  <a:lnTo>
                    <a:pt x="40751" y="1357193"/>
                  </a:lnTo>
                  <a:lnTo>
                    <a:pt x="39999" y="1357534"/>
                  </a:lnTo>
                  <a:lnTo>
                    <a:pt x="39194" y="1357698"/>
                  </a:lnTo>
                  <a:lnTo>
                    <a:pt x="38483" y="1357694"/>
                  </a:lnTo>
                  <a:lnTo>
                    <a:pt x="37671" y="1357675"/>
                  </a:lnTo>
                  <a:lnTo>
                    <a:pt x="36990" y="1357630"/>
                  </a:lnTo>
                  <a:lnTo>
                    <a:pt x="36314" y="1357457"/>
                  </a:lnTo>
                  <a:lnTo>
                    <a:pt x="35717" y="1357220"/>
                  </a:lnTo>
                  <a:lnTo>
                    <a:pt x="35093" y="1356978"/>
                  </a:lnTo>
                  <a:lnTo>
                    <a:pt x="34443" y="1356687"/>
                  </a:lnTo>
                  <a:lnTo>
                    <a:pt x="33782" y="1356436"/>
                  </a:lnTo>
                  <a:lnTo>
                    <a:pt x="33287" y="1356200"/>
                  </a:lnTo>
                  <a:lnTo>
                    <a:pt x="32758" y="1355881"/>
                  </a:lnTo>
                  <a:lnTo>
                    <a:pt x="32323" y="1355489"/>
                  </a:lnTo>
                  <a:lnTo>
                    <a:pt x="31926" y="1355033"/>
                  </a:lnTo>
                  <a:lnTo>
                    <a:pt x="31613" y="1354500"/>
                  </a:lnTo>
                  <a:lnTo>
                    <a:pt x="31318" y="1354109"/>
                  </a:lnTo>
                  <a:lnTo>
                    <a:pt x="30913" y="1353585"/>
                  </a:lnTo>
                  <a:lnTo>
                    <a:pt x="30486" y="1353220"/>
                  </a:lnTo>
                  <a:lnTo>
                    <a:pt x="29976" y="1352683"/>
                  </a:lnTo>
                  <a:lnTo>
                    <a:pt x="29330" y="1352296"/>
                  </a:lnTo>
                  <a:lnTo>
                    <a:pt x="28551" y="1351867"/>
                  </a:lnTo>
                  <a:lnTo>
                    <a:pt x="27848" y="1351640"/>
                  </a:lnTo>
                  <a:lnTo>
                    <a:pt x="27055" y="1351371"/>
                  </a:lnTo>
                  <a:lnTo>
                    <a:pt x="26171" y="1351152"/>
                  </a:lnTo>
                  <a:lnTo>
                    <a:pt x="25335" y="1350920"/>
                  </a:lnTo>
                  <a:lnTo>
                    <a:pt x="24697" y="1350761"/>
                  </a:lnTo>
                  <a:lnTo>
                    <a:pt x="23941" y="1350692"/>
                  </a:lnTo>
                  <a:lnTo>
                    <a:pt x="23007" y="1350656"/>
                  </a:lnTo>
                  <a:lnTo>
                    <a:pt x="22274" y="1350610"/>
                  </a:lnTo>
                  <a:lnTo>
                    <a:pt x="21670" y="1350688"/>
                  </a:lnTo>
                  <a:lnTo>
                    <a:pt x="20717" y="1350957"/>
                  </a:lnTo>
                  <a:lnTo>
                    <a:pt x="20007" y="1351202"/>
                  </a:lnTo>
                  <a:lnTo>
                    <a:pt x="19580" y="1351417"/>
                  </a:lnTo>
                  <a:lnTo>
                    <a:pt x="19009" y="1351690"/>
                  </a:lnTo>
                  <a:lnTo>
                    <a:pt x="18529" y="1352036"/>
                  </a:lnTo>
                  <a:lnTo>
                    <a:pt x="17985" y="1352364"/>
                  </a:lnTo>
                  <a:lnTo>
                    <a:pt x="17346" y="1352719"/>
                  </a:lnTo>
                  <a:lnTo>
                    <a:pt x="16757" y="1353257"/>
                  </a:lnTo>
                  <a:lnTo>
                    <a:pt x="16182" y="1353667"/>
                  </a:lnTo>
                  <a:lnTo>
                    <a:pt x="15566" y="1354150"/>
                  </a:lnTo>
                  <a:lnTo>
                    <a:pt x="15010" y="1354546"/>
                  </a:lnTo>
                  <a:lnTo>
                    <a:pt x="14542" y="1354892"/>
                  </a:lnTo>
                  <a:lnTo>
                    <a:pt x="14141" y="1355156"/>
                  </a:lnTo>
                  <a:lnTo>
                    <a:pt x="13661" y="1355516"/>
                  </a:lnTo>
                  <a:lnTo>
                    <a:pt x="13234" y="1355780"/>
                  </a:lnTo>
                  <a:lnTo>
                    <a:pt x="12781" y="1356072"/>
                  </a:lnTo>
                  <a:lnTo>
                    <a:pt x="12422" y="1356277"/>
                  </a:lnTo>
                  <a:lnTo>
                    <a:pt x="11983" y="1356491"/>
                  </a:lnTo>
                  <a:lnTo>
                    <a:pt x="11507" y="1356701"/>
                  </a:lnTo>
                  <a:lnTo>
                    <a:pt x="10967" y="1356924"/>
                  </a:lnTo>
                  <a:lnTo>
                    <a:pt x="10476" y="1357097"/>
                  </a:lnTo>
                  <a:lnTo>
                    <a:pt x="9988" y="1357179"/>
                  </a:lnTo>
                  <a:lnTo>
                    <a:pt x="9474" y="1357247"/>
                  </a:lnTo>
                  <a:lnTo>
                    <a:pt x="8937" y="1357247"/>
                  </a:lnTo>
                  <a:lnTo>
                    <a:pt x="8480" y="1357193"/>
                  </a:lnTo>
                  <a:lnTo>
                    <a:pt x="7906" y="1357074"/>
                  </a:lnTo>
                  <a:lnTo>
                    <a:pt x="6840" y="1356746"/>
                  </a:lnTo>
                  <a:lnTo>
                    <a:pt x="6333" y="1356432"/>
                  </a:lnTo>
                  <a:lnTo>
                    <a:pt x="5948" y="1356145"/>
                  </a:lnTo>
                  <a:lnTo>
                    <a:pt x="5510" y="1355808"/>
                  </a:lnTo>
                  <a:lnTo>
                    <a:pt x="5230" y="1355430"/>
                  </a:lnTo>
                  <a:lnTo>
                    <a:pt x="5003" y="1355070"/>
                  </a:lnTo>
                  <a:lnTo>
                    <a:pt x="4882" y="1354669"/>
                  </a:lnTo>
                  <a:lnTo>
                    <a:pt x="4761" y="1354245"/>
                  </a:lnTo>
                  <a:lnTo>
                    <a:pt x="4697" y="1353680"/>
                  </a:lnTo>
                  <a:lnTo>
                    <a:pt x="4595" y="1352938"/>
                  </a:lnTo>
                  <a:lnTo>
                    <a:pt x="4542" y="1352346"/>
                  </a:lnTo>
                  <a:lnTo>
                    <a:pt x="4504" y="1351831"/>
                  </a:lnTo>
                  <a:lnTo>
                    <a:pt x="4255" y="1350742"/>
                  </a:lnTo>
                  <a:lnTo>
                    <a:pt x="4145" y="1350319"/>
                  </a:lnTo>
                  <a:lnTo>
                    <a:pt x="3960" y="1349840"/>
                  </a:lnTo>
                  <a:lnTo>
                    <a:pt x="3892" y="1349362"/>
                  </a:lnTo>
                  <a:lnTo>
                    <a:pt x="3839" y="1348929"/>
                  </a:lnTo>
                  <a:lnTo>
                    <a:pt x="3805" y="1348192"/>
                  </a:lnTo>
                  <a:lnTo>
                    <a:pt x="3783" y="1347490"/>
                  </a:lnTo>
                  <a:lnTo>
                    <a:pt x="3741" y="1347003"/>
                  </a:lnTo>
                  <a:lnTo>
                    <a:pt x="3677" y="1346625"/>
                  </a:lnTo>
                  <a:lnTo>
                    <a:pt x="3624" y="1346342"/>
                  </a:lnTo>
                  <a:lnTo>
                    <a:pt x="3484" y="1345718"/>
                  </a:lnTo>
                  <a:lnTo>
                    <a:pt x="3303" y="1345094"/>
                  </a:lnTo>
                  <a:lnTo>
                    <a:pt x="3080" y="1344429"/>
                  </a:lnTo>
                  <a:lnTo>
                    <a:pt x="2649" y="1342839"/>
                  </a:lnTo>
                  <a:lnTo>
                    <a:pt x="2146" y="1341341"/>
                  </a:lnTo>
                  <a:lnTo>
                    <a:pt x="1870" y="1340767"/>
                  </a:lnTo>
                  <a:lnTo>
                    <a:pt x="1670" y="1340407"/>
                  </a:lnTo>
                  <a:lnTo>
                    <a:pt x="1481" y="1340006"/>
                  </a:lnTo>
                  <a:lnTo>
                    <a:pt x="1217" y="1339551"/>
                  </a:lnTo>
                  <a:lnTo>
                    <a:pt x="1043" y="1339113"/>
                  </a:lnTo>
                  <a:lnTo>
                    <a:pt x="975" y="1338753"/>
                  </a:lnTo>
                  <a:lnTo>
                    <a:pt x="865" y="1338316"/>
                  </a:lnTo>
                  <a:lnTo>
                    <a:pt x="691" y="1337455"/>
                  </a:lnTo>
                  <a:lnTo>
                    <a:pt x="582" y="1337150"/>
                  </a:lnTo>
                  <a:lnTo>
                    <a:pt x="419" y="1336777"/>
                  </a:lnTo>
                  <a:lnTo>
                    <a:pt x="302" y="1336221"/>
                  </a:lnTo>
                  <a:lnTo>
                    <a:pt x="166" y="1335888"/>
                  </a:lnTo>
                  <a:lnTo>
                    <a:pt x="83" y="1335442"/>
                  </a:lnTo>
                  <a:lnTo>
                    <a:pt x="45" y="1334873"/>
                  </a:lnTo>
                  <a:lnTo>
                    <a:pt x="3" y="1334331"/>
                  </a:lnTo>
                  <a:lnTo>
                    <a:pt x="0" y="1333925"/>
                  </a:lnTo>
                  <a:lnTo>
                    <a:pt x="26" y="1333424"/>
                  </a:lnTo>
                  <a:lnTo>
                    <a:pt x="90" y="1332964"/>
                  </a:lnTo>
                  <a:lnTo>
                    <a:pt x="336" y="1332495"/>
                  </a:lnTo>
                  <a:lnTo>
                    <a:pt x="752" y="1332085"/>
                  </a:lnTo>
                  <a:lnTo>
                    <a:pt x="1235" y="1331752"/>
                  </a:lnTo>
                  <a:lnTo>
                    <a:pt x="1897" y="1331411"/>
                  </a:lnTo>
                  <a:lnTo>
                    <a:pt x="3949" y="1330632"/>
                  </a:lnTo>
                  <a:lnTo>
                    <a:pt x="4690" y="1330427"/>
                  </a:lnTo>
                  <a:lnTo>
                    <a:pt x="5544" y="1330249"/>
                  </a:lnTo>
                  <a:lnTo>
                    <a:pt x="6390" y="1330058"/>
                  </a:lnTo>
                  <a:lnTo>
                    <a:pt x="7259" y="1329885"/>
                  </a:lnTo>
                  <a:lnTo>
                    <a:pt x="7902" y="1329794"/>
                  </a:lnTo>
                  <a:lnTo>
                    <a:pt x="8628" y="1329653"/>
                  </a:lnTo>
                  <a:lnTo>
                    <a:pt x="9300" y="1329470"/>
                  </a:lnTo>
                  <a:lnTo>
                    <a:pt x="9867" y="1329366"/>
                  </a:lnTo>
                  <a:lnTo>
                    <a:pt x="10498" y="1329261"/>
                  </a:lnTo>
                  <a:lnTo>
                    <a:pt x="11844" y="1328887"/>
                  </a:lnTo>
                  <a:lnTo>
                    <a:pt x="12701" y="1328669"/>
                  </a:lnTo>
                  <a:lnTo>
                    <a:pt x="13242" y="1328550"/>
                  </a:lnTo>
                  <a:lnTo>
                    <a:pt x="13703" y="1328418"/>
                  </a:lnTo>
                  <a:lnTo>
                    <a:pt x="14104" y="1328163"/>
                  </a:lnTo>
                  <a:lnTo>
                    <a:pt x="14599" y="1327808"/>
                  </a:lnTo>
                  <a:lnTo>
                    <a:pt x="15120" y="1327334"/>
                  </a:lnTo>
                  <a:lnTo>
                    <a:pt x="15683" y="1326833"/>
                  </a:lnTo>
                  <a:lnTo>
                    <a:pt x="16258" y="1326360"/>
                  </a:lnTo>
                  <a:lnTo>
                    <a:pt x="16885" y="1325872"/>
                  </a:lnTo>
                  <a:lnTo>
                    <a:pt x="17354" y="1325531"/>
                  </a:lnTo>
                  <a:lnTo>
                    <a:pt x="17807" y="1325107"/>
                  </a:lnTo>
                  <a:lnTo>
                    <a:pt x="18174" y="1324706"/>
                  </a:lnTo>
                  <a:lnTo>
                    <a:pt x="18695" y="1324178"/>
                  </a:lnTo>
                  <a:lnTo>
                    <a:pt x="19073" y="1323740"/>
                  </a:lnTo>
                  <a:lnTo>
                    <a:pt x="19546" y="1323262"/>
                  </a:lnTo>
                  <a:lnTo>
                    <a:pt x="20037" y="1322880"/>
                  </a:lnTo>
                  <a:lnTo>
                    <a:pt x="20362" y="1322597"/>
                  </a:lnTo>
                  <a:lnTo>
                    <a:pt x="20774" y="1322292"/>
                  </a:lnTo>
                  <a:lnTo>
                    <a:pt x="21174" y="1321987"/>
                  </a:lnTo>
                  <a:lnTo>
                    <a:pt x="21617" y="1321668"/>
                  </a:lnTo>
                  <a:lnTo>
                    <a:pt x="21908" y="1321408"/>
                  </a:lnTo>
                  <a:lnTo>
                    <a:pt x="22376" y="1321158"/>
                  </a:lnTo>
                  <a:lnTo>
                    <a:pt x="22747" y="1320994"/>
                  </a:lnTo>
                  <a:lnTo>
                    <a:pt x="23314" y="1320812"/>
                  </a:lnTo>
                  <a:lnTo>
                    <a:pt x="24013" y="1320602"/>
                  </a:lnTo>
                  <a:lnTo>
                    <a:pt x="24712" y="1320502"/>
                  </a:lnTo>
                  <a:lnTo>
                    <a:pt x="25607" y="1320315"/>
                  </a:lnTo>
                  <a:lnTo>
                    <a:pt x="26488" y="1320215"/>
                  </a:lnTo>
                  <a:lnTo>
                    <a:pt x="27240" y="1320115"/>
                  </a:lnTo>
                  <a:lnTo>
                    <a:pt x="28472" y="1320051"/>
                  </a:lnTo>
                  <a:lnTo>
                    <a:pt x="29311" y="1320087"/>
                  </a:lnTo>
                  <a:lnTo>
                    <a:pt x="29642" y="1320079"/>
                  </a:lnTo>
                  <a:lnTo>
                    <a:pt x="30585" y="1320010"/>
                  </a:lnTo>
                  <a:lnTo>
                    <a:pt x="32017" y="1319928"/>
                  </a:lnTo>
                  <a:lnTo>
                    <a:pt x="33083" y="1319728"/>
                  </a:lnTo>
                  <a:lnTo>
                    <a:pt x="34904" y="1319719"/>
                  </a:lnTo>
                  <a:lnTo>
                    <a:pt x="37455" y="1319504"/>
                  </a:lnTo>
                  <a:lnTo>
                    <a:pt x="39058" y="1319436"/>
                  </a:lnTo>
                  <a:lnTo>
                    <a:pt x="41450" y="1319154"/>
                  </a:lnTo>
                  <a:lnTo>
                    <a:pt x="42950" y="1318912"/>
                  </a:lnTo>
                  <a:lnTo>
                    <a:pt x="44617" y="1318780"/>
                  </a:lnTo>
                  <a:lnTo>
                    <a:pt x="46000" y="1318484"/>
                  </a:lnTo>
                  <a:lnTo>
                    <a:pt x="47451" y="1318074"/>
                  </a:lnTo>
                  <a:lnTo>
                    <a:pt x="49171" y="1317714"/>
                  </a:lnTo>
                  <a:lnTo>
                    <a:pt x="51299" y="1316835"/>
                  </a:lnTo>
                  <a:lnTo>
                    <a:pt x="53410" y="1316125"/>
                  </a:lnTo>
                  <a:lnTo>
                    <a:pt x="56272" y="1315096"/>
                  </a:lnTo>
                  <a:lnTo>
                    <a:pt x="60096" y="1313237"/>
                  </a:lnTo>
                  <a:lnTo>
                    <a:pt x="63320" y="1311789"/>
                  </a:lnTo>
                  <a:lnTo>
                    <a:pt x="66907" y="1309817"/>
                  </a:lnTo>
                  <a:lnTo>
                    <a:pt x="71245" y="1308327"/>
                  </a:lnTo>
                  <a:lnTo>
                    <a:pt x="73029" y="1307803"/>
                  </a:lnTo>
                  <a:lnTo>
                    <a:pt x="76226" y="1306842"/>
                  </a:lnTo>
                  <a:lnTo>
                    <a:pt x="78388" y="1306246"/>
                  </a:lnTo>
                  <a:lnTo>
                    <a:pt x="81025" y="1305175"/>
                  </a:lnTo>
                  <a:lnTo>
                    <a:pt x="83388" y="1303864"/>
                  </a:lnTo>
                  <a:lnTo>
                    <a:pt x="85477" y="1302611"/>
                  </a:lnTo>
                  <a:lnTo>
                    <a:pt x="88210" y="1301268"/>
                  </a:lnTo>
                  <a:lnTo>
                    <a:pt x="90118" y="1299810"/>
                  </a:lnTo>
                  <a:lnTo>
                    <a:pt x="92582" y="1298275"/>
                  </a:lnTo>
                  <a:lnTo>
                    <a:pt x="94566" y="1296913"/>
                  </a:lnTo>
                  <a:lnTo>
                    <a:pt x="96569" y="1295461"/>
                  </a:lnTo>
                  <a:lnTo>
                    <a:pt x="98943" y="1293830"/>
                  </a:lnTo>
                  <a:lnTo>
                    <a:pt x="101210" y="1292660"/>
                  </a:lnTo>
                  <a:lnTo>
                    <a:pt x="103387" y="1291498"/>
                  </a:lnTo>
                  <a:lnTo>
                    <a:pt x="105186" y="1290410"/>
                  </a:lnTo>
                  <a:lnTo>
                    <a:pt x="107366" y="1289052"/>
                  </a:lnTo>
                  <a:lnTo>
                    <a:pt x="109539" y="1288078"/>
                  </a:lnTo>
                  <a:lnTo>
                    <a:pt x="111701" y="1287008"/>
                  </a:lnTo>
                  <a:lnTo>
                    <a:pt x="113511" y="1286010"/>
                  </a:lnTo>
                  <a:lnTo>
                    <a:pt x="116146" y="1284862"/>
                  </a:lnTo>
                  <a:lnTo>
                    <a:pt x="118122" y="1284525"/>
                  </a:lnTo>
                  <a:lnTo>
                    <a:pt x="120556" y="1284020"/>
                  </a:lnTo>
                  <a:lnTo>
                    <a:pt x="122344" y="1283309"/>
                  </a:lnTo>
                  <a:lnTo>
                    <a:pt x="124244" y="1282330"/>
                  </a:lnTo>
                  <a:lnTo>
                    <a:pt x="126213" y="1281624"/>
                  </a:lnTo>
                  <a:lnTo>
                    <a:pt x="128020" y="1280549"/>
                  </a:lnTo>
                  <a:lnTo>
                    <a:pt x="129059" y="1279912"/>
                  </a:lnTo>
                  <a:lnTo>
                    <a:pt x="130389" y="1279010"/>
                  </a:lnTo>
                  <a:lnTo>
                    <a:pt x="131542" y="1277534"/>
                  </a:lnTo>
                  <a:lnTo>
                    <a:pt x="132797" y="1276063"/>
                  </a:lnTo>
                  <a:lnTo>
                    <a:pt x="133575" y="1274674"/>
                  </a:lnTo>
                  <a:lnTo>
                    <a:pt x="134259" y="1273372"/>
                  </a:lnTo>
                  <a:lnTo>
                    <a:pt x="134199" y="1271582"/>
                  </a:lnTo>
                  <a:lnTo>
                    <a:pt x="133957" y="1270166"/>
                  </a:lnTo>
                  <a:lnTo>
                    <a:pt x="133507" y="1269127"/>
                  </a:lnTo>
                  <a:lnTo>
                    <a:pt x="132513" y="1267984"/>
                  </a:lnTo>
                  <a:lnTo>
                    <a:pt x="130850" y="1267379"/>
                  </a:lnTo>
                  <a:lnTo>
                    <a:pt x="129093" y="1266768"/>
                  </a:lnTo>
                  <a:lnTo>
                    <a:pt x="126863" y="1266240"/>
                  </a:lnTo>
                  <a:lnTo>
                    <a:pt x="125197" y="1265835"/>
                  </a:lnTo>
                  <a:lnTo>
                    <a:pt x="123522" y="1264951"/>
                  </a:lnTo>
                  <a:lnTo>
                    <a:pt x="122340" y="1264081"/>
                  </a:lnTo>
                  <a:lnTo>
                    <a:pt x="121716" y="1262747"/>
                  </a:lnTo>
                  <a:lnTo>
                    <a:pt x="121569" y="1261149"/>
                  </a:lnTo>
                  <a:lnTo>
                    <a:pt x="121981" y="1259382"/>
                  </a:lnTo>
                  <a:lnTo>
                    <a:pt x="122495" y="1257510"/>
                  </a:lnTo>
                  <a:lnTo>
                    <a:pt x="123749" y="1255383"/>
                  </a:lnTo>
                  <a:lnTo>
                    <a:pt x="124460" y="1253161"/>
                  </a:lnTo>
                  <a:lnTo>
                    <a:pt x="124955" y="1250469"/>
                  </a:lnTo>
                  <a:lnTo>
                    <a:pt x="125344" y="1248953"/>
                  </a:lnTo>
                  <a:lnTo>
                    <a:pt x="125741" y="1247209"/>
                  </a:lnTo>
                  <a:lnTo>
                    <a:pt x="126039" y="1245674"/>
                  </a:lnTo>
                  <a:lnTo>
                    <a:pt x="126334" y="1243734"/>
                  </a:lnTo>
                  <a:lnTo>
                    <a:pt x="126701" y="1241384"/>
                  </a:lnTo>
                  <a:lnTo>
                    <a:pt x="126640" y="1239686"/>
                  </a:lnTo>
                  <a:lnTo>
                    <a:pt x="126746" y="1238461"/>
                  </a:lnTo>
                  <a:lnTo>
                    <a:pt x="126882" y="1237176"/>
                  </a:lnTo>
                  <a:lnTo>
                    <a:pt x="126236" y="1236134"/>
                  </a:lnTo>
                  <a:lnTo>
                    <a:pt x="124894" y="1234717"/>
                  </a:lnTo>
                  <a:lnTo>
                    <a:pt x="123942" y="1233930"/>
                  </a:lnTo>
                  <a:lnTo>
                    <a:pt x="122982" y="1233488"/>
                  </a:lnTo>
                  <a:lnTo>
                    <a:pt x="121663" y="1233206"/>
                  </a:lnTo>
                  <a:lnTo>
                    <a:pt x="120590" y="1233233"/>
                  </a:lnTo>
                  <a:lnTo>
                    <a:pt x="119558" y="1233615"/>
                  </a:lnTo>
                  <a:lnTo>
                    <a:pt x="118523" y="1234157"/>
                  </a:lnTo>
                  <a:lnTo>
                    <a:pt x="117540" y="1234649"/>
                  </a:lnTo>
                  <a:lnTo>
                    <a:pt x="116614" y="1235032"/>
                  </a:lnTo>
                  <a:lnTo>
                    <a:pt x="114660" y="1235555"/>
                  </a:lnTo>
                  <a:lnTo>
                    <a:pt x="113281" y="1235678"/>
                  </a:lnTo>
                  <a:lnTo>
                    <a:pt x="112049" y="1235687"/>
                  </a:lnTo>
                  <a:lnTo>
                    <a:pt x="110783" y="1235410"/>
                  </a:lnTo>
                  <a:lnTo>
                    <a:pt x="109672" y="1234813"/>
                  </a:lnTo>
                  <a:lnTo>
                    <a:pt x="108825" y="1234084"/>
                  </a:lnTo>
                  <a:lnTo>
                    <a:pt x="107877" y="1233128"/>
                  </a:lnTo>
                  <a:lnTo>
                    <a:pt x="107385" y="1232245"/>
                  </a:lnTo>
                  <a:lnTo>
                    <a:pt x="106747" y="1231006"/>
                  </a:lnTo>
                  <a:lnTo>
                    <a:pt x="105961" y="1229909"/>
                  </a:lnTo>
                  <a:lnTo>
                    <a:pt x="105073" y="1228647"/>
                  </a:lnTo>
                  <a:lnTo>
                    <a:pt x="104135" y="1227240"/>
                  </a:lnTo>
                  <a:lnTo>
                    <a:pt x="103485" y="1226411"/>
                  </a:lnTo>
                  <a:lnTo>
                    <a:pt x="100927" y="1224399"/>
                  </a:lnTo>
                  <a:lnTo>
                    <a:pt x="99120" y="1223119"/>
                  </a:lnTo>
                  <a:lnTo>
                    <a:pt x="97824" y="1221967"/>
                  </a:lnTo>
                  <a:lnTo>
                    <a:pt x="96475" y="1220697"/>
                  </a:lnTo>
                  <a:lnTo>
                    <a:pt x="94767" y="1219276"/>
                  </a:lnTo>
                  <a:lnTo>
                    <a:pt x="92998" y="1216967"/>
                  </a:lnTo>
                  <a:lnTo>
                    <a:pt x="90390" y="1214745"/>
                  </a:lnTo>
                  <a:lnTo>
                    <a:pt x="88554" y="1212555"/>
                  </a:lnTo>
                  <a:lnTo>
                    <a:pt x="86486" y="1209067"/>
                  </a:lnTo>
                  <a:lnTo>
                    <a:pt x="85699" y="1207326"/>
                  </a:lnTo>
                  <a:lnTo>
                    <a:pt x="97304" y="1201743"/>
                  </a:lnTo>
                  <a:lnTo>
                    <a:pt x="114196" y="1189843"/>
                  </a:lnTo>
                  <a:lnTo>
                    <a:pt x="126976" y="1180587"/>
                  </a:lnTo>
                  <a:lnTo>
                    <a:pt x="139462" y="1173095"/>
                  </a:lnTo>
                  <a:lnTo>
                    <a:pt x="163405" y="1157817"/>
                  </a:lnTo>
                  <a:lnTo>
                    <a:pt x="170750" y="1152676"/>
                  </a:lnTo>
                  <a:lnTo>
                    <a:pt x="202503" y="1132243"/>
                  </a:lnTo>
                  <a:lnTo>
                    <a:pt x="223191" y="1117128"/>
                  </a:lnTo>
                  <a:lnTo>
                    <a:pt x="232739" y="1110812"/>
                  </a:lnTo>
                  <a:lnTo>
                    <a:pt x="229134" y="1106477"/>
                  </a:lnTo>
                  <a:lnTo>
                    <a:pt x="233946" y="1102469"/>
                  </a:lnTo>
                  <a:lnTo>
                    <a:pt x="236101" y="1100832"/>
                  </a:lnTo>
                  <a:lnTo>
                    <a:pt x="237752" y="1099137"/>
                  </a:lnTo>
                  <a:lnTo>
                    <a:pt x="240496" y="1096767"/>
                  </a:lnTo>
                  <a:lnTo>
                    <a:pt x="241702" y="1095805"/>
                  </a:lnTo>
                  <a:lnTo>
                    <a:pt x="244345" y="1094368"/>
                  </a:lnTo>
                  <a:lnTo>
                    <a:pt x="251283" y="1089542"/>
                  </a:lnTo>
                  <a:lnTo>
                    <a:pt x="257804" y="1085937"/>
                  </a:lnTo>
                  <a:lnTo>
                    <a:pt x="260250" y="1083871"/>
                  </a:lnTo>
                  <a:lnTo>
                    <a:pt x="262314" y="1082978"/>
                  </a:lnTo>
                  <a:lnTo>
                    <a:pt x="264971" y="1081542"/>
                  </a:lnTo>
                  <a:lnTo>
                    <a:pt x="267312" y="1079029"/>
                  </a:lnTo>
                  <a:lnTo>
                    <a:pt x="271395" y="1077161"/>
                  </a:lnTo>
                  <a:lnTo>
                    <a:pt x="273427" y="1075972"/>
                  </a:lnTo>
                  <a:lnTo>
                    <a:pt x="274652" y="1073087"/>
                  </a:lnTo>
                  <a:lnTo>
                    <a:pt x="281051" y="1065745"/>
                  </a:lnTo>
                  <a:lnTo>
                    <a:pt x="283787" y="1063765"/>
                  </a:lnTo>
                  <a:lnTo>
                    <a:pt x="286874" y="1061239"/>
                  </a:lnTo>
                  <a:lnTo>
                    <a:pt x="288730" y="1059773"/>
                  </a:lnTo>
                  <a:lnTo>
                    <a:pt x="290364" y="1058682"/>
                  </a:lnTo>
                  <a:lnTo>
                    <a:pt x="290797" y="1057752"/>
                  </a:lnTo>
                  <a:lnTo>
                    <a:pt x="290948" y="1057065"/>
                  </a:lnTo>
                  <a:lnTo>
                    <a:pt x="291307" y="1055840"/>
                  </a:lnTo>
                  <a:lnTo>
                    <a:pt x="291666" y="1054734"/>
                  </a:lnTo>
                  <a:lnTo>
                    <a:pt x="291935" y="1053597"/>
                  </a:lnTo>
                  <a:lnTo>
                    <a:pt x="292143" y="1052463"/>
                  </a:lnTo>
                  <a:lnTo>
                    <a:pt x="292445" y="1051029"/>
                  </a:lnTo>
                  <a:lnTo>
                    <a:pt x="292592" y="1050192"/>
                  </a:lnTo>
                  <a:lnTo>
                    <a:pt x="292804" y="1049773"/>
                  </a:lnTo>
                  <a:lnTo>
                    <a:pt x="292891" y="1049386"/>
                  </a:lnTo>
                  <a:lnTo>
                    <a:pt x="293102" y="1048399"/>
                  </a:lnTo>
                  <a:lnTo>
                    <a:pt x="293522" y="1046937"/>
                  </a:lnTo>
                  <a:lnTo>
                    <a:pt x="293907" y="1045231"/>
                  </a:lnTo>
                  <a:lnTo>
                    <a:pt x="294652" y="1041767"/>
                  </a:lnTo>
                  <a:lnTo>
                    <a:pt x="294845" y="1040424"/>
                  </a:lnTo>
                  <a:lnTo>
                    <a:pt x="295071" y="1038563"/>
                  </a:lnTo>
                  <a:lnTo>
                    <a:pt x="295079" y="1037939"/>
                  </a:lnTo>
                  <a:lnTo>
                    <a:pt x="295158" y="1036856"/>
                  </a:lnTo>
                  <a:lnTo>
                    <a:pt x="295336" y="1035923"/>
                  </a:lnTo>
                  <a:lnTo>
                    <a:pt x="295434" y="1035013"/>
                  </a:lnTo>
                  <a:lnTo>
                    <a:pt x="295612" y="1034157"/>
                  </a:lnTo>
                  <a:lnTo>
                    <a:pt x="295616" y="1033010"/>
                  </a:lnTo>
                  <a:lnTo>
                    <a:pt x="295823" y="1031790"/>
                  </a:lnTo>
                  <a:lnTo>
                    <a:pt x="296005" y="1030852"/>
                  </a:lnTo>
                  <a:lnTo>
                    <a:pt x="296046" y="1030152"/>
                  </a:lnTo>
                  <a:lnTo>
                    <a:pt x="296073" y="1029137"/>
                  </a:lnTo>
                  <a:lnTo>
                    <a:pt x="296148" y="1028117"/>
                  </a:lnTo>
                  <a:lnTo>
                    <a:pt x="296284" y="1026765"/>
                  </a:lnTo>
                  <a:lnTo>
                    <a:pt x="296330" y="1025905"/>
                  </a:lnTo>
                  <a:lnTo>
                    <a:pt x="296254" y="1024808"/>
                  </a:lnTo>
                  <a:lnTo>
                    <a:pt x="296334" y="1023666"/>
                  </a:lnTo>
                  <a:lnTo>
                    <a:pt x="296379" y="1022883"/>
                  </a:lnTo>
                  <a:lnTo>
                    <a:pt x="296341" y="1022232"/>
                  </a:lnTo>
                  <a:lnTo>
                    <a:pt x="296394" y="1021085"/>
                  </a:lnTo>
                  <a:lnTo>
                    <a:pt x="296364" y="1020248"/>
                  </a:lnTo>
                  <a:lnTo>
                    <a:pt x="296254" y="1019360"/>
                  </a:lnTo>
                  <a:lnTo>
                    <a:pt x="296043" y="1018468"/>
                  </a:lnTo>
                  <a:lnTo>
                    <a:pt x="295907" y="1017708"/>
                  </a:lnTo>
                  <a:lnTo>
                    <a:pt x="295854" y="1015597"/>
                  </a:lnTo>
                  <a:lnTo>
                    <a:pt x="295725" y="1014472"/>
                  </a:lnTo>
                  <a:lnTo>
                    <a:pt x="295423" y="1012952"/>
                  </a:lnTo>
                  <a:lnTo>
                    <a:pt x="295317" y="1012065"/>
                  </a:lnTo>
                  <a:lnTo>
                    <a:pt x="295098" y="1011405"/>
                  </a:lnTo>
                  <a:lnTo>
                    <a:pt x="294856" y="1010722"/>
                  </a:lnTo>
                  <a:lnTo>
                    <a:pt x="294637" y="1010040"/>
                  </a:lnTo>
                  <a:lnTo>
                    <a:pt x="294471" y="1009489"/>
                  </a:lnTo>
                  <a:lnTo>
                    <a:pt x="294474" y="1009320"/>
                  </a:lnTo>
                  <a:lnTo>
                    <a:pt x="293734" y="1008524"/>
                  </a:lnTo>
                  <a:lnTo>
                    <a:pt x="293034" y="1007318"/>
                  </a:lnTo>
                  <a:lnTo>
                    <a:pt x="292264" y="1005338"/>
                  </a:lnTo>
                  <a:lnTo>
                    <a:pt x="290948" y="1003090"/>
                  </a:lnTo>
                  <a:lnTo>
                    <a:pt x="289622" y="1000437"/>
                  </a:lnTo>
                  <a:lnTo>
                    <a:pt x="287955" y="997019"/>
                  </a:lnTo>
                  <a:lnTo>
                    <a:pt x="287116" y="995215"/>
                  </a:lnTo>
                  <a:lnTo>
                    <a:pt x="285993" y="993145"/>
                  </a:lnTo>
                  <a:lnTo>
                    <a:pt x="287909" y="991875"/>
                  </a:lnTo>
                  <a:lnTo>
                    <a:pt x="288216" y="991552"/>
                  </a:lnTo>
                  <a:lnTo>
                    <a:pt x="288442" y="991307"/>
                  </a:lnTo>
                  <a:lnTo>
                    <a:pt x="287875" y="990997"/>
                  </a:lnTo>
                  <a:lnTo>
                    <a:pt x="285392" y="989058"/>
                  </a:lnTo>
                  <a:lnTo>
                    <a:pt x="282789" y="988308"/>
                  </a:lnTo>
                  <a:lnTo>
                    <a:pt x="280434" y="987711"/>
                  </a:lnTo>
                  <a:lnTo>
                    <a:pt x="276341" y="987416"/>
                  </a:lnTo>
                  <a:lnTo>
                    <a:pt x="273032" y="988007"/>
                  </a:lnTo>
                  <a:lnTo>
                    <a:pt x="265677" y="988162"/>
                  </a:lnTo>
                  <a:lnTo>
                    <a:pt x="257366" y="988458"/>
                  </a:lnTo>
                  <a:lnTo>
                    <a:pt x="247692" y="988012"/>
                  </a:lnTo>
                  <a:lnTo>
                    <a:pt x="242480" y="988581"/>
                  </a:lnTo>
                  <a:lnTo>
                    <a:pt x="236033" y="988609"/>
                  </a:lnTo>
                  <a:lnTo>
                    <a:pt x="230701" y="988013"/>
                  </a:lnTo>
                  <a:lnTo>
                    <a:pt x="226238" y="986670"/>
                  </a:lnTo>
                  <a:lnTo>
                    <a:pt x="222145" y="984131"/>
                  </a:lnTo>
                  <a:lnTo>
                    <a:pt x="218547" y="980254"/>
                  </a:lnTo>
                  <a:lnTo>
                    <a:pt x="215694" y="976522"/>
                  </a:lnTo>
                  <a:lnTo>
                    <a:pt x="212720" y="969359"/>
                  </a:lnTo>
                  <a:lnTo>
                    <a:pt x="209496" y="962342"/>
                  </a:lnTo>
                  <a:lnTo>
                    <a:pt x="206144" y="955034"/>
                  </a:lnTo>
                  <a:lnTo>
                    <a:pt x="204160" y="949210"/>
                  </a:lnTo>
                  <a:lnTo>
                    <a:pt x="201681" y="941601"/>
                  </a:lnTo>
                  <a:lnTo>
                    <a:pt x="200936" y="938170"/>
                  </a:lnTo>
                  <a:lnTo>
                    <a:pt x="200936" y="932351"/>
                  </a:lnTo>
                  <a:lnTo>
                    <a:pt x="202920" y="925038"/>
                  </a:lnTo>
                  <a:lnTo>
                    <a:pt x="205524" y="917576"/>
                  </a:lnTo>
                  <a:lnTo>
                    <a:pt x="207632" y="908326"/>
                  </a:lnTo>
                  <a:lnTo>
                    <a:pt x="209866" y="898029"/>
                  </a:lnTo>
                  <a:lnTo>
                    <a:pt x="213089" y="887137"/>
                  </a:lnTo>
                  <a:lnTo>
                    <a:pt x="218795" y="875649"/>
                  </a:lnTo>
                  <a:lnTo>
                    <a:pt x="225367" y="865504"/>
                  </a:lnTo>
                  <a:lnTo>
                    <a:pt x="236032" y="852374"/>
                  </a:lnTo>
                  <a:lnTo>
                    <a:pt x="245468" y="846278"/>
                  </a:lnTo>
                  <a:lnTo>
                    <a:pt x="255430" y="841260"/>
                  </a:lnTo>
                  <a:lnTo>
                    <a:pt x="270259" y="834573"/>
                  </a:lnTo>
                  <a:lnTo>
                    <a:pt x="280685" y="830669"/>
                  </a:lnTo>
                  <a:lnTo>
                    <a:pt x="290881" y="822308"/>
                  </a:lnTo>
                  <a:lnTo>
                    <a:pt x="302699" y="811441"/>
                  </a:lnTo>
                  <a:lnTo>
                    <a:pt x="312891" y="799454"/>
                  </a:lnTo>
                  <a:lnTo>
                    <a:pt x="320536" y="791931"/>
                  </a:lnTo>
                  <a:lnTo>
                    <a:pt x="333279" y="767965"/>
                  </a:lnTo>
                  <a:lnTo>
                    <a:pt x="340693" y="756539"/>
                  </a:lnTo>
                  <a:lnTo>
                    <a:pt x="346022" y="747902"/>
                  </a:lnTo>
                  <a:lnTo>
                    <a:pt x="352280" y="735086"/>
                  </a:lnTo>
                  <a:lnTo>
                    <a:pt x="352998" y="734045"/>
                  </a:lnTo>
                  <a:lnTo>
                    <a:pt x="356913" y="728401"/>
                  </a:lnTo>
                  <a:lnTo>
                    <a:pt x="366874" y="715025"/>
                  </a:lnTo>
                  <a:lnTo>
                    <a:pt x="371277" y="708058"/>
                  </a:lnTo>
                  <a:lnTo>
                    <a:pt x="375022" y="699595"/>
                  </a:lnTo>
                  <a:lnTo>
                    <a:pt x="379598" y="688231"/>
                  </a:lnTo>
                  <a:lnTo>
                    <a:pt x="384167" y="676503"/>
                  </a:lnTo>
                  <a:lnTo>
                    <a:pt x="390569" y="663676"/>
                  </a:lnTo>
                  <a:lnTo>
                    <a:pt x="400016" y="645719"/>
                  </a:lnTo>
                  <a:lnTo>
                    <a:pt x="403368" y="642055"/>
                  </a:lnTo>
                  <a:lnTo>
                    <a:pt x="407026" y="639122"/>
                  </a:lnTo>
                  <a:lnTo>
                    <a:pt x="408765" y="635989"/>
                  </a:lnTo>
                  <a:lnTo>
                    <a:pt x="407385" y="635548"/>
                  </a:lnTo>
                  <a:lnTo>
                    <a:pt x="405983" y="635257"/>
                  </a:lnTo>
                  <a:lnTo>
                    <a:pt x="404441" y="635598"/>
                  </a:lnTo>
                  <a:lnTo>
                    <a:pt x="403406" y="636353"/>
                  </a:lnTo>
                  <a:lnTo>
                    <a:pt x="401996" y="637058"/>
                  </a:lnTo>
                  <a:lnTo>
                    <a:pt x="400243" y="636953"/>
                  </a:lnTo>
                  <a:lnTo>
                    <a:pt x="399472" y="636671"/>
                  </a:lnTo>
                  <a:lnTo>
                    <a:pt x="397881" y="635466"/>
                  </a:lnTo>
                  <a:lnTo>
                    <a:pt x="395768" y="633534"/>
                  </a:lnTo>
                  <a:lnTo>
                    <a:pt x="395895" y="633098"/>
                  </a:lnTo>
                  <a:lnTo>
                    <a:pt x="396380" y="631429"/>
                  </a:lnTo>
                  <a:lnTo>
                    <a:pt x="397080" y="629133"/>
                  </a:lnTo>
                  <a:lnTo>
                    <a:pt x="397389" y="628142"/>
                  </a:lnTo>
                  <a:lnTo>
                    <a:pt x="398194" y="627901"/>
                  </a:lnTo>
                  <a:lnTo>
                    <a:pt x="399116" y="627572"/>
                  </a:lnTo>
                  <a:lnTo>
                    <a:pt x="400039" y="627201"/>
                  </a:lnTo>
                  <a:lnTo>
                    <a:pt x="400942" y="626773"/>
                  </a:lnTo>
                  <a:lnTo>
                    <a:pt x="401803" y="626264"/>
                  </a:lnTo>
                  <a:lnTo>
                    <a:pt x="402596" y="625662"/>
                  </a:lnTo>
                  <a:lnTo>
                    <a:pt x="403428" y="624804"/>
                  </a:lnTo>
                  <a:lnTo>
                    <a:pt x="404192" y="623804"/>
                  </a:lnTo>
                  <a:lnTo>
                    <a:pt x="404882" y="622703"/>
                  </a:lnTo>
                  <a:lnTo>
                    <a:pt x="405507" y="621540"/>
                  </a:lnTo>
                  <a:lnTo>
                    <a:pt x="406066" y="620367"/>
                  </a:lnTo>
                  <a:lnTo>
                    <a:pt x="406504" y="619326"/>
                  </a:lnTo>
                  <a:lnTo>
                    <a:pt x="406812" y="618471"/>
                  </a:lnTo>
                  <a:lnTo>
                    <a:pt x="406894" y="618243"/>
                  </a:lnTo>
                  <a:lnTo>
                    <a:pt x="407230" y="617130"/>
                  </a:lnTo>
                  <a:lnTo>
                    <a:pt x="407521" y="616002"/>
                  </a:lnTo>
                  <a:lnTo>
                    <a:pt x="407759" y="614870"/>
                  </a:lnTo>
                  <a:lnTo>
                    <a:pt x="407986" y="613429"/>
                  </a:lnTo>
                  <a:lnTo>
                    <a:pt x="408141" y="611960"/>
                  </a:lnTo>
                  <a:lnTo>
                    <a:pt x="408194" y="610814"/>
                  </a:lnTo>
                  <a:lnTo>
                    <a:pt x="408212" y="610474"/>
                  </a:lnTo>
                  <a:lnTo>
                    <a:pt x="408197" y="608991"/>
                  </a:lnTo>
                  <a:lnTo>
                    <a:pt x="408096" y="607536"/>
                  </a:lnTo>
                  <a:lnTo>
                    <a:pt x="407948" y="606500"/>
                  </a:lnTo>
                  <a:lnTo>
                    <a:pt x="407865" y="606073"/>
                  </a:lnTo>
                  <a:lnTo>
                    <a:pt x="407740" y="605468"/>
                  </a:lnTo>
                  <a:lnTo>
                    <a:pt x="406996" y="602394"/>
                  </a:lnTo>
                  <a:lnTo>
                    <a:pt x="406232" y="598998"/>
                  </a:lnTo>
                  <a:lnTo>
                    <a:pt x="405956" y="597775"/>
                  </a:lnTo>
                  <a:lnTo>
                    <a:pt x="405752" y="596925"/>
                  </a:lnTo>
                  <a:lnTo>
                    <a:pt x="405563" y="596075"/>
                  </a:lnTo>
                  <a:lnTo>
                    <a:pt x="405405" y="595216"/>
                  </a:lnTo>
                  <a:lnTo>
                    <a:pt x="405303" y="594352"/>
                  </a:lnTo>
                  <a:lnTo>
                    <a:pt x="405254" y="593420"/>
                  </a:lnTo>
                  <a:lnTo>
                    <a:pt x="405253" y="592470"/>
                  </a:lnTo>
                  <a:lnTo>
                    <a:pt x="405299" y="591520"/>
                  </a:lnTo>
                  <a:lnTo>
                    <a:pt x="405397" y="590583"/>
                  </a:lnTo>
                  <a:lnTo>
                    <a:pt x="405558" y="589671"/>
                  </a:lnTo>
                  <a:lnTo>
                    <a:pt x="405786" y="588806"/>
                  </a:lnTo>
                  <a:lnTo>
                    <a:pt x="406084" y="587959"/>
                  </a:lnTo>
                  <a:lnTo>
                    <a:pt x="406491" y="586990"/>
                  </a:lnTo>
                  <a:lnTo>
                    <a:pt x="406957" y="585958"/>
                  </a:lnTo>
                  <a:lnTo>
                    <a:pt x="407166" y="585496"/>
                  </a:lnTo>
                  <a:lnTo>
                    <a:pt x="407574" y="584696"/>
                  </a:lnTo>
                  <a:lnTo>
                    <a:pt x="408481" y="583150"/>
                  </a:lnTo>
                  <a:lnTo>
                    <a:pt x="408889" y="582359"/>
                  </a:lnTo>
                  <a:lnTo>
                    <a:pt x="409196" y="581526"/>
                  </a:lnTo>
                  <a:lnTo>
                    <a:pt x="409403" y="580682"/>
                  </a:lnTo>
                  <a:lnTo>
                    <a:pt x="409562" y="579800"/>
                  </a:lnTo>
                  <a:lnTo>
                    <a:pt x="409656" y="578904"/>
                  </a:lnTo>
                  <a:lnTo>
                    <a:pt x="409679" y="578013"/>
                  </a:lnTo>
                  <a:lnTo>
                    <a:pt x="409622" y="577149"/>
                  </a:lnTo>
                  <a:lnTo>
                    <a:pt x="409452" y="576285"/>
                  </a:lnTo>
                  <a:lnTo>
                    <a:pt x="409176" y="575440"/>
                  </a:lnTo>
                  <a:lnTo>
                    <a:pt x="408836" y="574603"/>
                  </a:lnTo>
                  <a:lnTo>
                    <a:pt x="408095" y="572971"/>
                  </a:lnTo>
                  <a:lnTo>
                    <a:pt x="407679" y="572121"/>
                  </a:lnTo>
                  <a:lnTo>
                    <a:pt x="406742" y="570489"/>
                  </a:lnTo>
                  <a:lnTo>
                    <a:pt x="406289" y="569662"/>
                  </a:lnTo>
                  <a:lnTo>
                    <a:pt x="405895" y="568798"/>
                  </a:lnTo>
                  <a:lnTo>
                    <a:pt x="405563" y="567957"/>
                  </a:lnTo>
                  <a:lnTo>
                    <a:pt x="405242" y="567089"/>
                  </a:lnTo>
                  <a:lnTo>
                    <a:pt x="404958" y="566207"/>
                  </a:lnTo>
                  <a:lnTo>
                    <a:pt x="404747" y="565316"/>
                  </a:lnTo>
                  <a:lnTo>
                    <a:pt x="404626" y="564425"/>
                  </a:lnTo>
                  <a:lnTo>
                    <a:pt x="404618" y="563534"/>
                  </a:lnTo>
                  <a:lnTo>
                    <a:pt x="404701" y="562634"/>
                  </a:lnTo>
                  <a:lnTo>
                    <a:pt x="404849" y="561729"/>
                  </a:lnTo>
                  <a:lnTo>
                    <a:pt x="405219" y="559943"/>
                  </a:lnTo>
                  <a:lnTo>
                    <a:pt x="405550" y="558727"/>
                  </a:lnTo>
                  <a:lnTo>
                    <a:pt x="405895" y="557738"/>
                  </a:lnTo>
                  <a:lnTo>
                    <a:pt x="406300" y="556656"/>
                  </a:lnTo>
                  <a:lnTo>
                    <a:pt x="406659" y="555565"/>
                  </a:lnTo>
                  <a:lnTo>
                    <a:pt x="406912" y="554447"/>
                  </a:lnTo>
                  <a:lnTo>
                    <a:pt x="407014" y="553742"/>
                  </a:lnTo>
                  <a:lnTo>
                    <a:pt x="407097" y="553028"/>
                  </a:lnTo>
                  <a:lnTo>
                    <a:pt x="407154" y="552310"/>
                  </a:lnTo>
                  <a:lnTo>
                    <a:pt x="407180" y="551592"/>
                  </a:lnTo>
                  <a:lnTo>
                    <a:pt x="407165" y="550883"/>
                  </a:lnTo>
                  <a:lnTo>
                    <a:pt x="407127" y="550415"/>
                  </a:lnTo>
                  <a:lnTo>
                    <a:pt x="407025" y="549774"/>
                  </a:lnTo>
                  <a:lnTo>
                    <a:pt x="406753" y="548669"/>
                  </a:lnTo>
                  <a:lnTo>
                    <a:pt x="406050" y="546483"/>
                  </a:lnTo>
                  <a:lnTo>
                    <a:pt x="405852" y="545803"/>
                  </a:lnTo>
                  <a:lnTo>
                    <a:pt x="404524" y="542142"/>
                  </a:lnTo>
                  <a:lnTo>
                    <a:pt x="404270" y="540808"/>
                  </a:lnTo>
                  <a:lnTo>
                    <a:pt x="404147" y="540170"/>
                  </a:lnTo>
                  <a:lnTo>
                    <a:pt x="403980" y="539335"/>
                  </a:lnTo>
                  <a:lnTo>
                    <a:pt x="403932" y="539098"/>
                  </a:lnTo>
                  <a:lnTo>
                    <a:pt x="403687" y="537101"/>
                  </a:lnTo>
                  <a:lnTo>
                    <a:pt x="403817" y="535112"/>
                  </a:lnTo>
                  <a:lnTo>
                    <a:pt x="404406" y="532821"/>
                  </a:lnTo>
                  <a:lnTo>
                    <a:pt x="404671" y="532000"/>
                  </a:lnTo>
                  <a:lnTo>
                    <a:pt x="404973" y="531200"/>
                  </a:lnTo>
                  <a:lnTo>
                    <a:pt x="405302" y="530423"/>
                  </a:lnTo>
                  <a:lnTo>
                    <a:pt x="405600" y="529805"/>
                  </a:lnTo>
                  <a:lnTo>
                    <a:pt x="405922" y="529200"/>
                  </a:lnTo>
                  <a:lnTo>
                    <a:pt x="406266" y="528609"/>
                  </a:lnTo>
                  <a:lnTo>
                    <a:pt x="406625" y="528036"/>
                  </a:lnTo>
                  <a:lnTo>
                    <a:pt x="406995" y="527473"/>
                  </a:lnTo>
                  <a:lnTo>
                    <a:pt x="407562" y="526700"/>
                  </a:lnTo>
                  <a:lnTo>
                    <a:pt x="408178" y="525968"/>
                  </a:lnTo>
                  <a:lnTo>
                    <a:pt x="409440" y="524550"/>
                  </a:lnTo>
                  <a:lnTo>
                    <a:pt x="410041" y="523809"/>
                  </a:lnTo>
                  <a:lnTo>
                    <a:pt x="411061" y="522459"/>
                  </a:lnTo>
                  <a:lnTo>
                    <a:pt x="411560" y="521773"/>
                  </a:lnTo>
                  <a:lnTo>
                    <a:pt x="412040" y="521068"/>
                  </a:lnTo>
                  <a:lnTo>
                    <a:pt x="412497" y="520345"/>
                  </a:lnTo>
                  <a:lnTo>
                    <a:pt x="412868" y="519718"/>
                  </a:lnTo>
                  <a:lnTo>
                    <a:pt x="413223" y="519077"/>
                  </a:lnTo>
                  <a:lnTo>
                    <a:pt x="413567" y="518427"/>
                  </a:lnTo>
                  <a:lnTo>
                    <a:pt x="413888" y="517764"/>
                  </a:lnTo>
                  <a:lnTo>
                    <a:pt x="414190" y="517086"/>
                  </a:lnTo>
                  <a:lnTo>
                    <a:pt x="414523" y="516268"/>
                  </a:lnTo>
                  <a:lnTo>
                    <a:pt x="414833" y="515423"/>
                  </a:lnTo>
                  <a:lnTo>
                    <a:pt x="415112" y="514564"/>
                  </a:lnTo>
                  <a:lnTo>
                    <a:pt x="415351" y="513695"/>
                  </a:lnTo>
                  <a:lnTo>
                    <a:pt x="415543" y="512814"/>
                  </a:lnTo>
                  <a:lnTo>
                    <a:pt x="415683" y="512009"/>
                  </a:lnTo>
                  <a:lnTo>
                    <a:pt x="415800" y="511195"/>
                  </a:lnTo>
                  <a:lnTo>
                    <a:pt x="415879" y="510373"/>
                  </a:lnTo>
                  <a:lnTo>
                    <a:pt x="415910" y="509550"/>
                  </a:lnTo>
                  <a:lnTo>
                    <a:pt x="415883" y="508741"/>
                  </a:lnTo>
                  <a:lnTo>
                    <a:pt x="415792" y="507996"/>
                  </a:lnTo>
                  <a:lnTo>
                    <a:pt x="415622" y="507150"/>
                  </a:lnTo>
                  <a:lnTo>
                    <a:pt x="415464" y="506523"/>
                  </a:lnTo>
                  <a:lnTo>
                    <a:pt x="415256" y="505796"/>
                  </a:lnTo>
                  <a:lnTo>
                    <a:pt x="415037" y="505078"/>
                  </a:lnTo>
                  <a:lnTo>
                    <a:pt x="414693" y="504091"/>
                  </a:lnTo>
                  <a:lnTo>
                    <a:pt x="414296" y="503132"/>
                  </a:lnTo>
                  <a:lnTo>
                    <a:pt x="412663" y="499546"/>
                  </a:lnTo>
                  <a:lnTo>
                    <a:pt x="411953" y="498064"/>
                  </a:lnTo>
                  <a:lnTo>
                    <a:pt x="411809" y="497719"/>
                  </a:lnTo>
                  <a:lnTo>
                    <a:pt x="408484" y="497128"/>
                  </a:lnTo>
                  <a:lnTo>
                    <a:pt x="407918" y="497045"/>
                  </a:lnTo>
                  <a:lnTo>
                    <a:pt x="407781" y="497023"/>
                  </a:lnTo>
                  <a:lnTo>
                    <a:pt x="407852" y="496787"/>
                  </a:lnTo>
                  <a:lnTo>
                    <a:pt x="404837" y="495819"/>
                  </a:lnTo>
                  <a:lnTo>
                    <a:pt x="401670" y="493678"/>
                  </a:lnTo>
                  <a:lnTo>
                    <a:pt x="399811" y="492006"/>
                  </a:lnTo>
                  <a:lnTo>
                    <a:pt x="399453" y="491683"/>
                  </a:lnTo>
                  <a:lnTo>
                    <a:pt x="402320" y="480484"/>
                  </a:lnTo>
                  <a:lnTo>
                    <a:pt x="402762" y="473894"/>
                  </a:lnTo>
                  <a:lnTo>
                    <a:pt x="405603" y="463880"/>
                  </a:lnTo>
                  <a:lnTo>
                    <a:pt x="405722" y="463449"/>
                  </a:lnTo>
                  <a:lnTo>
                    <a:pt x="406123" y="463596"/>
                  </a:lnTo>
                  <a:lnTo>
                    <a:pt x="406523" y="463897"/>
                  </a:lnTo>
                  <a:lnTo>
                    <a:pt x="406812" y="464056"/>
                  </a:lnTo>
                  <a:lnTo>
                    <a:pt x="407641" y="459290"/>
                  </a:lnTo>
                  <a:lnTo>
                    <a:pt x="412923" y="428870"/>
                  </a:lnTo>
                  <a:lnTo>
                    <a:pt x="412999" y="428434"/>
                  </a:lnTo>
                  <a:lnTo>
                    <a:pt x="416347" y="429020"/>
                  </a:lnTo>
                  <a:lnTo>
                    <a:pt x="418131" y="429338"/>
                  </a:lnTo>
                  <a:lnTo>
                    <a:pt x="421014" y="429843"/>
                  </a:lnTo>
                  <a:lnTo>
                    <a:pt x="421426" y="427375"/>
                  </a:lnTo>
                  <a:lnTo>
                    <a:pt x="422620" y="420273"/>
                  </a:lnTo>
                  <a:lnTo>
                    <a:pt x="422828" y="419168"/>
                  </a:lnTo>
                  <a:lnTo>
                    <a:pt x="422994" y="418309"/>
                  </a:lnTo>
                  <a:lnTo>
                    <a:pt x="423157" y="417446"/>
                  </a:lnTo>
                  <a:lnTo>
                    <a:pt x="423323" y="416587"/>
                  </a:lnTo>
                  <a:lnTo>
                    <a:pt x="423894" y="413588"/>
                  </a:lnTo>
                  <a:lnTo>
                    <a:pt x="423535" y="413529"/>
                  </a:lnTo>
                  <a:lnTo>
                    <a:pt x="415130" y="412061"/>
                  </a:lnTo>
                  <a:lnTo>
                    <a:pt x="406668" y="410566"/>
                  </a:lnTo>
                  <a:lnTo>
                    <a:pt x="406714" y="410185"/>
                  </a:lnTo>
                  <a:lnTo>
                    <a:pt x="407126" y="407376"/>
                  </a:lnTo>
                  <a:lnTo>
                    <a:pt x="407288" y="406163"/>
                  </a:lnTo>
                  <a:lnTo>
                    <a:pt x="408070" y="400760"/>
                  </a:lnTo>
                  <a:lnTo>
                    <a:pt x="408361" y="398911"/>
                  </a:lnTo>
                  <a:lnTo>
                    <a:pt x="408603" y="397416"/>
                  </a:lnTo>
                  <a:lnTo>
                    <a:pt x="408668" y="396939"/>
                  </a:lnTo>
                  <a:lnTo>
                    <a:pt x="408716" y="396580"/>
                  </a:lnTo>
                  <a:lnTo>
                    <a:pt x="408989" y="394812"/>
                  </a:lnTo>
                  <a:lnTo>
                    <a:pt x="410160" y="387174"/>
                  </a:lnTo>
                  <a:lnTo>
                    <a:pt x="410307" y="386279"/>
                  </a:lnTo>
                  <a:lnTo>
                    <a:pt x="410447" y="385370"/>
                  </a:lnTo>
                  <a:lnTo>
                    <a:pt x="410530" y="384570"/>
                  </a:lnTo>
                  <a:lnTo>
                    <a:pt x="410640" y="383839"/>
                  </a:lnTo>
                  <a:lnTo>
                    <a:pt x="410746" y="383084"/>
                  </a:lnTo>
                  <a:lnTo>
                    <a:pt x="410965" y="381617"/>
                  </a:lnTo>
                  <a:lnTo>
                    <a:pt x="411089" y="380676"/>
                  </a:lnTo>
                  <a:lnTo>
                    <a:pt x="411418" y="378327"/>
                  </a:lnTo>
                  <a:lnTo>
                    <a:pt x="411543" y="377496"/>
                  </a:lnTo>
                  <a:lnTo>
                    <a:pt x="411653" y="376705"/>
                  </a:lnTo>
                  <a:lnTo>
                    <a:pt x="411762" y="375951"/>
                  </a:lnTo>
                  <a:lnTo>
                    <a:pt x="412053" y="373806"/>
                  </a:lnTo>
                  <a:lnTo>
                    <a:pt x="412488" y="370716"/>
                  </a:lnTo>
                  <a:lnTo>
                    <a:pt x="412613" y="369799"/>
                  </a:lnTo>
                  <a:lnTo>
                    <a:pt x="421059" y="371275"/>
                  </a:lnTo>
                  <a:lnTo>
                    <a:pt x="429188" y="372706"/>
                  </a:lnTo>
                  <a:lnTo>
                    <a:pt x="431085" y="362120"/>
                  </a:lnTo>
                  <a:lnTo>
                    <a:pt x="433847" y="346258"/>
                  </a:lnTo>
                  <a:lnTo>
                    <a:pt x="442796" y="347866"/>
                  </a:lnTo>
                  <a:lnTo>
                    <a:pt x="449033" y="348523"/>
                  </a:lnTo>
                  <a:lnTo>
                    <a:pt x="452250" y="348912"/>
                  </a:lnTo>
                  <a:lnTo>
                    <a:pt x="455297" y="350047"/>
                  </a:lnTo>
                  <a:lnTo>
                    <a:pt x="456882" y="350382"/>
                  </a:lnTo>
                  <a:lnTo>
                    <a:pt x="456950" y="349964"/>
                  </a:lnTo>
                  <a:lnTo>
                    <a:pt x="457547" y="348383"/>
                  </a:lnTo>
                  <a:lnTo>
                    <a:pt x="458174" y="347660"/>
                  </a:lnTo>
                  <a:lnTo>
                    <a:pt x="459084" y="346856"/>
                  </a:lnTo>
                  <a:lnTo>
                    <a:pt x="459580" y="345848"/>
                  </a:lnTo>
                  <a:lnTo>
                    <a:pt x="460014" y="345293"/>
                  </a:lnTo>
                  <a:lnTo>
                    <a:pt x="459962" y="344839"/>
                  </a:lnTo>
                  <a:lnTo>
                    <a:pt x="459799" y="344430"/>
                  </a:lnTo>
                  <a:lnTo>
                    <a:pt x="459897" y="343939"/>
                  </a:lnTo>
                  <a:lnTo>
                    <a:pt x="460230" y="343158"/>
                  </a:lnTo>
                  <a:lnTo>
                    <a:pt x="460774" y="342672"/>
                  </a:lnTo>
                  <a:lnTo>
                    <a:pt x="461723" y="341722"/>
                  </a:lnTo>
                  <a:lnTo>
                    <a:pt x="462569" y="340909"/>
                  </a:lnTo>
                  <a:lnTo>
                    <a:pt x="463869" y="338433"/>
                  </a:lnTo>
                  <a:lnTo>
                    <a:pt x="465181" y="335766"/>
                  </a:lnTo>
                  <a:lnTo>
                    <a:pt x="465966" y="332667"/>
                  </a:lnTo>
                  <a:lnTo>
                    <a:pt x="465978" y="332495"/>
                  </a:lnTo>
                  <a:lnTo>
                    <a:pt x="464770" y="332277"/>
                  </a:lnTo>
                  <a:lnTo>
                    <a:pt x="467807" y="315571"/>
                  </a:lnTo>
                  <a:lnTo>
                    <a:pt x="468007" y="313909"/>
                  </a:lnTo>
                  <a:lnTo>
                    <a:pt x="468185" y="312242"/>
                  </a:lnTo>
                  <a:lnTo>
                    <a:pt x="468344" y="310570"/>
                  </a:lnTo>
                  <a:lnTo>
                    <a:pt x="468487" y="308898"/>
                  </a:lnTo>
                  <a:lnTo>
                    <a:pt x="468616" y="307226"/>
                  </a:lnTo>
                  <a:lnTo>
                    <a:pt x="468729" y="305877"/>
                  </a:lnTo>
                  <a:lnTo>
                    <a:pt x="468865" y="304523"/>
                  </a:lnTo>
                  <a:lnTo>
                    <a:pt x="468971" y="303169"/>
                  </a:lnTo>
                  <a:lnTo>
                    <a:pt x="469012" y="301829"/>
                  </a:lnTo>
                  <a:lnTo>
                    <a:pt x="468944" y="300503"/>
                  </a:lnTo>
                  <a:lnTo>
                    <a:pt x="468774" y="299453"/>
                  </a:lnTo>
                  <a:lnTo>
                    <a:pt x="468517" y="298422"/>
                  </a:lnTo>
                  <a:lnTo>
                    <a:pt x="468227" y="297395"/>
                  </a:lnTo>
                  <a:lnTo>
                    <a:pt x="467947" y="296364"/>
                  </a:lnTo>
                  <a:lnTo>
                    <a:pt x="467735" y="295317"/>
                  </a:lnTo>
                  <a:lnTo>
                    <a:pt x="467514" y="293520"/>
                  </a:lnTo>
                  <a:lnTo>
                    <a:pt x="467398" y="291695"/>
                  </a:lnTo>
                  <a:lnTo>
                    <a:pt x="467363" y="289853"/>
                  </a:lnTo>
                  <a:lnTo>
                    <a:pt x="467385" y="288010"/>
                  </a:lnTo>
                  <a:lnTo>
                    <a:pt x="467441" y="286178"/>
                  </a:lnTo>
                  <a:lnTo>
                    <a:pt x="467517" y="284876"/>
                  </a:lnTo>
                  <a:lnTo>
                    <a:pt x="467560" y="284406"/>
                  </a:lnTo>
                  <a:lnTo>
                    <a:pt x="467682" y="283998"/>
                  </a:lnTo>
                  <a:lnTo>
                    <a:pt x="467793" y="283587"/>
                  </a:lnTo>
                  <a:lnTo>
                    <a:pt x="467892" y="283193"/>
                  </a:lnTo>
                  <a:lnTo>
                    <a:pt x="467993" y="282757"/>
                  </a:lnTo>
                  <a:lnTo>
                    <a:pt x="468080" y="282341"/>
                  </a:lnTo>
                  <a:lnTo>
                    <a:pt x="468162" y="281887"/>
                  </a:lnTo>
                  <a:lnTo>
                    <a:pt x="468231" y="281432"/>
                  </a:lnTo>
                  <a:lnTo>
                    <a:pt x="468405" y="280058"/>
                  </a:lnTo>
                  <a:lnTo>
                    <a:pt x="468517" y="279119"/>
                  </a:lnTo>
                  <a:lnTo>
                    <a:pt x="468773" y="276873"/>
                  </a:lnTo>
                  <a:lnTo>
                    <a:pt x="468860" y="276063"/>
                  </a:lnTo>
                  <a:lnTo>
                    <a:pt x="468936" y="275252"/>
                  </a:lnTo>
                  <a:lnTo>
                    <a:pt x="468996" y="274440"/>
                  </a:lnTo>
                  <a:lnTo>
                    <a:pt x="469022" y="273876"/>
                  </a:lnTo>
                  <a:lnTo>
                    <a:pt x="469045" y="272747"/>
                  </a:lnTo>
                  <a:lnTo>
                    <a:pt x="469061" y="272183"/>
                  </a:lnTo>
                  <a:lnTo>
                    <a:pt x="469094" y="271619"/>
                  </a:lnTo>
                  <a:lnTo>
                    <a:pt x="469145" y="271081"/>
                  </a:lnTo>
                  <a:lnTo>
                    <a:pt x="469358" y="269470"/>
                  </a:lnTo>
                  <a:lnTo>
                    <a:pt x="469409" y="268932"/>
                  </a:lnTo>
                  <a:lnTo>
                    <a:pt x="469449" y="268150"/>
                  </a:lnTo>
                  <a:lnTo>
                    <a:pt x="469460" y="267365"/>
                  </a:lnTo>
                  <a:lnTo>
                    <a:pt x="469453" y="265794"/>
                  </a:lnTo>
                  <a:lnTo>
                    <a:pt x="469466" y="265010"/>
                  </a:lnTo>
                  <a:lnTo>
                    <a:pt x="469490" y="264127"/>
                  </a:lnTo>
                  <a:lnTo>
                    <a:pt x="469505" y="263686"/>
                  </a:lnTo>
                  <a:lnTo>
                    <a:pt x="469526" y="263246"/>
                  </a:lnTo>
                  <a:lnTo>
                    <a:pt x="469562" y="262806"/>
                  </a:lnTo>
                  <a:lnTo>
                    <a:pt x="469615" y="262338"/>
                  </a:lnTo>
                  <a:lnTo>
                    <a:pt x="469682" y="261870"/>
                  </a:lnTo>
                  <a:lnTo>
                    <a:pt x="469919" y="260472"/>
                  </a:lnTo>
                  <a:lnTo>
                    <a:pt x="469996" y="260039"/>
                  </a:lnTo>
                  <a:lnTo>
                    <a:pt x="470076" y="259608"/>
                  </a:lnTo>
                  <a:lnTo>
                    <a:pt x="470577" y="256985"/>
                  </a:lnTo>
                  <a:lnTo>
                    <a:pt x="471019" y="253013"/>
                  </a:lnTo>
                  <a:lnTo>
                    <a:pt x="471288" y="250886"/>
                  </a:lnTo>
                  <a:lnTo>
                    <a:pt x="471617" y="248042"/>
                  </a:lnTo>
                  <a:lnTo>
                    <a:pt x="471895" y="244994"/>
                  </a:lnTo>
                  <a:lnTo>
                    <a:pt x="472208" y="241381"/>
                  </a:lnTo>
                  <a:lnTo>
                    <a:pt x="472218" y="241103"/>
                  </a:lnTo>
                  <a:lnTo>
                    <a:pt x="471062" y="227956"/>
                  </a:lnTo>
                  <a:lnTo>
                    <a:pt x="470907" y="225162"/>
                  </a:lnTo>
                  <a:lnTo>
                    <a:pt x="469904" y="215842"/>
                  </a:lnTo>
                  <a:lnTo>
                    <a:pt x="469006" y="207540"/>
                  </a:lnTo>
                  <a:lnTo>
                    <a:pt x="464901" y="169105"/>
                  </a:lnTo>
                  <a:lnTo>
                    <a:pt x="468877" y="151144"/>
                  </a:lnTo>
                  <a:lnTo>
                    <a:pt x="470085" y="148481"/>
                  </a:lnTo>
                  <a:lnTo>
                    <a:pt x="475724" y="136059"/>
                  </a:lnTo>
                  <a:lnTo>
                    <a:pt x="477897" y="135752"/>
                  </a:lnTo>
                  <a:lnTo>
                    <a:pt x="479574" y="135024"/>
                  </a:lnTo>
                  <a:lnTo>
                    <a:pt x="489609" y="129429"/>
                  </a:lnTo>
                  <a:lnTo>
                    <a:pt x="494522" y="126720"/>
                  </a:lnTo>
                  <a:lnTo>
                    <a:pt x="499877" y="120974"/>
                  </a:lnTo>
                  <a:lnTo>
                    <a:pt x="500833" y="117585"/>
                  </a:lnTo>
                  <a:lnTo>
                    <a:pt x="501150" y="116447"/>
                  </a:lnTo>
                  <a:lnTo>
                    <a:pt x="501719" y="113347"/>
                  </a:lnTo>
                  <a:lnTo>
                    <a:pt x="502383" y="112683"/>
                  </a:lnTo>
                  <a:lnTo>
                    <a:pt x="502067" y="109456"/>
                  </a:lnTo>
                  <a:lnTo>
                    <a:pt x="502162" y="108254"/>
                  </a:lnTo>
                  <a:lnTo>
                    <a:pt x="502795" y="105944"/>
                  </a:lnTo>
                  <a:lnTo>
                    <a:pt x="502415" y="101326"/>
                  </a:lnTo>
                  <a:lnTo>
                    <a:pt x="501592" y="96579"/>
                  </a:lnTo>
                  <a:lnTo>
                    <a:pt x="501561" y="96105"/>
                  </a:lnTo>
                  <a:lnTo>
                    <a:pt x="500896" y="95377"/>
                  </a:lnTo>
                  <a:lnTo>
                    <a:pt x="500675" y="94998"/>
                  </a:lnTo>
                  <a:lnTo>
                    <a:pt x="500232" y="94650"/>
                  </a:lnTo>
                  <a:lnTo>
                    <a:pt x="500042" y="93922"/>
                  </a:lnTo>
                  <a:lnTo>
                    <a:pt x="500105" y="92404"/>
                  </a:lnTo>
                  <a:lnTo>
                    <a:pt x="500517" y="90854"/>
                  </a:lnTo>
                  <a:lnTo>
                    <a:pt x="502320" y="89797"/>
                  </a:lnTo>
                  <a:lnTo>
                    <a:pt x="501717" y="86872"/>
                  </a:lnTo>
                  <a:lnTo>
                    <a:pt x="500453" y="81870"/>
                  </a:lnTo>
                  <a:lnTo>
                    <a:pt x="498771" y="77629"/>
                  </a:lnTo>
                  <a:lnTo>
                    <a:pt x="497956" y="75122"/>
                  </a:lnTo>
                  <a:lnTo>
                    <a:pt x="497515" y="72713"/>
                  </a:lnTo>
                  <a:lnTo>
                    <a:pt x="496855" y="70132"/>
                  </a:lnTo>
                  <a:lnTo>
                    <a:pt x="496462" y="67092"/>
                  </a:lnTo>
                  <a:lnTo>
                    <a:pt x="496464" y="64922"/>
                  </a:lnTo>
                  <a:lnTo>
                    <a:pt x="496935" y="62806"/>
                  </a:lnTo>
                  <a:lnTo>
                    <a:pt x="497300" y="62452"/>
                  </a:lnTo>
                  <a:lnTo>
                    <a:pt x="497834" y="61830"/>
                  </a:lnTo>
                  <a:lnTo>
                    <a:pt x="498170" y="61154"/>
                  </a:lnTo>
                  <a:lnTo>
                    <a:pt x="499851" y="56622"/>
                  </a:lnTo>
                  <a:lnTo>
                    <a:pt x="500317" y="55290"/>
                  </a:lnTo>
                  <a:lnTo>
                    <a:pt x="500735" y="54256"/>
                  </a:lnTo>
                  <a:lnTo>
                    <a:pt x="500878" y="53934"/>
                  </a:lnTo>
                  <a:lnTo>
                    <a:pt x="501049" y="53612"/>
                  </a:lnTo>
                  <a:lnTo>
                    <a:pt x="501192" y="53277"/>
                  </a:lnTo>
                  <a:lnTo>
                    <a:pt x="501478" y="52659"/>
                  </a:lnTo>
                  <a:lnTo>
                    <a:pt x="501630" y="52318"/>
                  </a:lnTo>
                  <a:lnTo>
                    <a:pt x="501754" y="52014"/>
                  </a:lnTo>
                  <a:lnTo>
                    <a:pt x="502090" y="51358"/>
                  </a:lnTo>
                  <a:lnTo>
                    <a:pt x="502258" y="51004"/>
                  </a:lnTo>
                  <a:lnTo>
                    <a:pt x="502438" y="50664"/>
                  </a:lnTo>
                  <a:lnTo>
                    <a:pt x="502822" y="49995"/>
                  </a:lnTo>
                  <a:lnTo>
                    <a:pt x="503016" y="49643"/>
                  </a:lnTo>
                  <a:lnTo>
                    <a:pt x="503183" y="49327"/>
                  </a:lnTo>
                  <a:lnTo>
                    <a:pt x="503339" y="48985"/>
                  </a:lnTo>
                  <a:lnTo>
                    <a:pt x="503469" y="48668"/>
                  </a:lnTo>
                  <a:lnTo>
                    <a:pt x="503637" y="48352"/>
                  </a:lnTo>
                  <a:lnTo>
                    <a:pt x="503830" y="48012"/>
                  </a:lnTo>
                  <a:lnTo>
                    <a:pt x="503998" y="47684"/>
                  </a:lnTo>
                  <a:lnTo>
                    <a:pt x="504178" y="47344"/>
                  </a:lnTo>
                  <a:lnTo>
                    <a:pt x="504345" y="47039"/>
                  </a:lnTo>
                  <a:lnTo>
                    <a:pt x="504632" y="46600"/>
                  </a:lnTo>
                  <a:lnTo>
                    <a:pt x="504754" y="46409"/>
                  </a:lnTo>
                  <a:lnTo>
                    <a:pt x="504982" y="46069"/>
                  </a:lnTo>
                  <a:lnTo>
                    <a:pt x="505175" y="45753"/>
                  </a:lnTo>
                  <a:lnTo>
                    <a:pt x="505342" y="45451"/>
                  </a:lnTo>
                  <a:lnTo>
                    <a:pt x="505498" y="45211"/>
                  </a:lnTo>
                  <a:lnTo>
                    <a:pt x="505802" y="44173"/>
                  </a:lnTo>
                  <a:lnTo>
                    <a:pt x="505972" y="43825"/>
                  </a:lnTo>
                  <a:lnTo>
                    <a:pt x="505970" y="43649"/>
                  </a:lnTo>
                  <a:lnTo>
                    <a:pt x="506551" y="42903"/>
                  </a:lnTo>
                  <a:lnTo>
                    <a:pt x="509467" y="33373"/>
                  </a:lnTo>
                  <a:lnTo>
                    <a:pt x="513855" y="21308"/>
                  </a:lnTo>
                  <a:lnTo>
                    <a:pt x="519315" y="6294"/>
                  </a:lnTo>
                  <a:lnTo>
                    <a:pt x="522103" y="385"/>
                  </a:lnTo>
                  <a:lnTo>
                    <a:pt x="522348" y="0"/>
                  </a:lnTo>
                  <a:lnTo>
                    <a:pt x="524630" y="827"/>
                  </a:lnTo>
                  <a:lnTo>
                    <a:pt x="548753" y="6031"/>
                  </a:lnTo>
                  <a:lnTo>
                    <a:pt x="548981" y="6419"/>
                  </a:lnTo>
                  <a:lnTo>
                    <a:pt x="544589" y="13874"/>
                  </a:lnTo>
                  <a:lnTo>
                    <a:pt x="545386" y="14089"/>
                  </a:lnTo>
                  <a:lnTo>
                    <a:pt x="558895" y="19606"/>
                  </a:lnTo>
                  <a:lnTo>
                    <a:pt x="565811" y="22251"/>
                  </a:lnTo>
                  <a:lnTo>
                    <a:pt x="566352" y="21965"/>
                  </a:lnTo>
                  <a:lnTo>
                    <a:pt x="567356" y="21122"/>
                  </a:lnTo>
                  <a:lnTo>
                    <a:pt x="576003" y="22647"/>
                  </a:lnTo>
                  <a:lnTo>
                    <a:pt x="592900" y="25644"/>
                  </a:lnTo>
                  <a:lnTo>
                    <a:pt x="592604" y="27404"/>
                  </a:lnTo>
                  <a:lnTo>
                    <a:pt x="593012" y="27672"/>
                  </a:lnTo>
                  <a:lnTo>
                    <a:pt x="593426" y="27541"/>
                  </a:lnTo>
                  <a:lnTo>
                    <a:pt x="633958" y="34363"/>
                  </a:lnTo>
                  <a:lnTo>
                    <a:pt x="658159" y="38410"/>
                  </a:lnTo>
                  <a:lnTo>
                    <a:pt x="658758" y="38451"/>
                  </a:lnTo>
                  <a:lnTo>
                    <a:pt x="657794" y="39841"/>
                  </a:lnTo>
                  <a:lnTo>
                    <a:pt x="656766" y="40721"/>
                  </a:lnTo>
                  <a:lnTo>
                    <a:pt x="652931" y="42428"/>
                  </a:lnTo>
                  <a:lnTo>
                    <a:pt x="650285" y="43550"/>
                  </a:lnTo>
                  <a:lnTo>
                    <a:pt x="648460" y="44530"/>
                  </a:lnTo>
                  <a:lnTo>
                    <a:pt x="645161" y="46977"/>
                  </a:lnTo>
                  <a:lnTo>
                    <a:pt x="642236" y="48866"/>
                  </a:lnTo>
                  <a:lnTo>
                    <a:pt x="640407" y="50414"/>
                  </a:lnTo>
                  <a:lnTo>
                    <a:pt x="639787" y="51250"/>
                  </a:lnTo>
                  <a:lnTo>
                    <a:pt x="639197" y="52198"/>
                  </a:lnTo>
                  <a:lnTo>
                    <a:pt x="638869" y="53588"/>
                  </a:lnTo>
                  <a:lnTo>
                    <a:pt x="636310" y="69710"/>
                  </a:lnTo>
                  <a:lnTo>
                    <a:pt x="633340" y="88348"/>
                  </a:lnTo>
                  <a:lnTo>
                    <a:pt x="632770" y="91317"/>
                  </a:lnTo>
                  <a:lnTo>
                    <a:pt x="632652" y="92029"/>
                  </a:lnTo>
                  <a:lnTo>
                    <a:pt x="631341" y="100148"/>
                  </a:lnTo>
                  <a:lnTo>
                    <a:pt x="631157" y="100410"/>
                  </a:lnTo>
                  <a:lnTo>
                    <a:pt x="631220" y="100792"/>
                  </a:lnTo>
                  <a:lnTo>
                    <a:pt x="628419" y="117896"/>
                  </a:lnTo>
                  <a:lnTo>
                    <a:pt x="627577" y="123106"/>
                  </a:lnTo>
                  <a:lnTo>
                    <a:pt x="624366" y="142718"/>
                  </a:lnTo>
                  <a:lnTo>
                    <a:pt x="623895" y="146266"/>
                  </a:lnTo>
                  <a:lnTo>
                    <a:pt x="623669" y="146656"/>
                  </a:lnTo>
                  <a:lnTo>
                    <a:pt x="623301" y="146733"/>
                  </a:lnTo>
                  <a:lnTo>
                    <a:pt x="622773" y="146738"/>
                  </a:lnTo>
                  <a:lnTo>
                    <a:pt x="619139" y="146151"/>
                  </a:lnTo>
                  <a:lnTo>
                    <a:pt x="615385" y="145524"/>
                  </a:lnTo>
                  <a:lnTo>
                    <a:pt x="615207" y="145935"/>
                  </a:lnTo>
                  <a:lnTo>
                    <a:pt x="613432" y="155898"/>
                  </a:lnTo>
                  <a:lnTo>
                    <a:pt x="611469" y="167583"/>
                  </a:lnTo>
                  <a:lnTo>
                    <a:pt x="610787" y="169402"/>
                  </a:lnTo>
                  <a:lnTo>
                    <a:pt x="610092" y="173475"/>
                  </a:lnTo>
                  <a:lnTo>
                    <a:pt x="610066" y="173730"/>
                  </a:lnTo>
                  <a:lnTo>
                    <a:pt x="613314" y="174241"/>
                  </a:lnTo>
                  <a:lnTo>
                    <a:pt x="613815" y="174433"/>
                  </a:lnTo>
                  <a:lnTo>
                    <a:pt x="613490" y="176184"/>
                  </a:lnTo>
                  <a:lnTo>
                    <a:pt x="613323" y="177374"/>
                  </a:lnTo>
                  <a:lnTo>
                    <a:pt x="613688" y="177461"/>
                  </a:lnTo>
                  <a:lnTo>
                    <a:pt x="642840" y="182551"/>
                  </a:lnTo>
                  <a:close/>
                </a:path>
              </a:pathLst>
            </a:custGeom>
            <a:solidFill>
              <a:srgbClr val="FFF5D6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" name="pg148"/>
            <p:cNvSpPr/>
            <p:nvPr/>
          </p:nvSpPr>
          <p:spPr>
            <a:xfrm>
              <a:off x="4737034" y="3040372"/>
              <a:ext cx="747933" cy="712228"/>
            </a:xfrm>
            <a:custGeom>
              <a:avLst/>
              <a:gdLst/>
              <a:ahLst/>
              <a:cxnLst/>
              <a:rect l="0" t="0" r="0" b="0"/>
              <a:pathLst>
                <a:path w="747933" h="712228">
                  <a:moveTo>
                    <a:pt x="198563" y="323269"/>
                  </a:moveTo>
                  <a:lnTo>
                    <a:pt x="198616" y="322666"/>
                  </a:lnTo>
                  <a:lnTo>
                    <a:pt x="198809" y="321921"/>
                  </a:lnTo>
                  <a:lnTo>
                    <a:pt x="198752" y="321259"/>
                  </a:lnTo>
                  <a:lnTo>
                    <a:pt x="198370" y="320560"/>
                  </a:lnTo>
                  <a:lnTo>
                    <a:pt x="198128" y="319566"/>
                  </a:lnTo>
                  <a:lnTo>
                    <a:pt x="198079" y="317919"/>
                  </a:lnTo>
                  <a:lnTo>
                    <a:pt x="198136" y="316612"/>
                  </a:lnTo>
                  <a:lnTo>
                    <a:pt x="198238" y="315260"/>
                  </a:lnTo>
                  <a:lnTo>
                    <a:pt x="198514" y="314089"/>
                  </a:lnTo>
                  <a:lnTo>
                    <a:pt x="198839" y="313173"/>
                  </a:lnTo>
                  <a:lnTo>
                    <a:pt x="199489" y="312188"/>
                  </a:lnTo>
                  <a:lnTo>
                    <a:pt x="200362" y="311235"/>
                  </a:lnTo>
                  <a:lnTo>
                    <a:pt x="201477" y="310482"/>
                  </a:lnTo>
                  <a:lnTo>
                    <a:pt x="202939" y="309856"/>
                  </a:lnTo>
                  <a:lnTo>
                    <a:pt x="204458" y="309270"/>
                  </a:lnTo>
                  <a:lnTo>
                    <a:pt x="205724" y="308866"/>
                  </a:lnTo>
                  <a:lnTo>
                    <a:pt x="208604" y="307473"/>
                  </a:lnTo>
                  <a:lnTo>
                    <a:pt x="211775" y="305454"/>
                  </a:lnTo>
                  <a:lnTo>
                    <a:pt x="213464" y="304460"/>
                  </a:lnTo>
                  <a:lnTo>
                    <a:pt x="215686" y="303136"/>
                  </a:lnTo>
                  <a:lnTo>
                    <a:pt x="217470" y="301910"/>
                  </a:lnTo>
                  <a:lnTo>
                    <a:pt x="219194" y="300436"/>
                  </a:lnTo>
                  <a:lnTo>
                    <a:pt x="220917" y="298870"/>
                  </a:lnTo>
                  <a:lnTo>
                    <a:pt x="223532" y="296311"/>
                  </a:lnTo>
                  <a:lnTo>
                    <a:pt x="225898" y="293543"/>
                  </a:lnTo>
                  <a:lnTo>
                    <a:pt x="227663" y="291175"/>
                  </a:lnTo>
                  <a:lnTo>
                    <a:pt x="229000" y="289060"/>
                  </a:lnTo>
                  <a:lnTo>
                    <a:pt x="229688" y="287985"/>
                  </a:lnTo>
                  <a:lnTo>
                    <a:pt x="230546" y="286533"/>
                  </a:lnTo>
                  <a:lnTo>
                    <a:pt x="231548" y="284818"/>
                  </a:lnTo>
                  <a:lnTo>
                    <a:pt x="232678" y="282862"/>
                  </a:lnTo>
                  <a:lnTo>
                    <a:pt x="233687" y="281043"/>
                  </a:lnTo>
                  <a:lnTo>
                    <a:pt x="234231" y="279986"/>
                  </a:lnTo>
                  <a:lnTo>
                    <a:pt x="234805" y="278688"/>
                  </a:lnTo>
                  <a:lnTo>
                    <a:pt x="235266" y="277359"/>
                  </a:lnTo>
                  <a:lnTo>
                    <a:pt x="235334" y="276714"/>
                  </a:lnTo>
                  <a:lnTo>
                    <a:pt x="235270" y="276002"/>
                  </a:lnTo>
                  <a:lnTo>
                    <a:pt x="235028" y="274813"/>
                  </a:lnTo>
                  <a:lnTo>
                    <a:pt x="234624" y="273488"/>
                  </a:lnTo>
                  <a:lnTo>
                    <a:pt x="234197" y="272295"/>
                  </a:lnTo>
                  <a:lnTo>
                    <a:pt x="233845" y="271061"/>
                  </a:lnTo>
                  <a:lnTo>
                    <a:pt x="233592" y="269641"/>
                  </a:lnTo>
                  <a:lnTo>
                    <a:pt x="233290" y="268656"/>
                  </a:lnTo>
                  <a:lnTo>
                    <a:pt x="232697" y="267653"/>
                  </a:lnTo>
                  <a:lnTo>
                    <a:pt x="232039" y="266696"/>
                  </a:lnTo>
                  <a:lnTo>
                    <a:pt x="231593" y="265712"/>
                  </a:lnTo>
                  <a:lnTo>
                    <a:pt x="231245" y="264886"/>
                  </a:lnTo>
                  <a:lnTo>
                    <a:pt x="230962" y="263820"/>
                  </a:lnTo>
                  <a:lnTo>
                    <a:pt x="230849" y="263139"/>
                  </a:lnTo>
                  <a:lnTo>
                    <a:pt x="230871" y="262191"/>
                  </a:lnTo>
                  <a:lnTo>
                    <a:pt x="231124" y="261474"/>
                  </a:lnTo>
                  <a:lnTo>
                    <a:pt x="231536" y="260925"/>
                  </a:lnTo>
                  <a:lnTo>
                    <a:pt x="230720" y="260489"/>
                  </a:lnTo>
                  <a:lnTo>
                    <a:pt x="225437" y="258076"/>
                  </a:lnTo>
                  <a:lnTo>
                    <a:pt x="222145" y="257640"/>
                  </a:lnTo>
                  <a:lnTo>
                    <a:pt x="219893" y="255952"/>
                  </a:lnTo>
                  <a:lnTo>
                    <a:pt x="218846" y="254573"/>
                  </a:lnTo>
                  <a:lnTo>
                    <a:pt x="219156" y="254151"/>
                  </a:lnTo>
                  <a:lnTo>
                    <a:pt x="215664" y="251411"/>
                  </a:lnTo>
                  <a:lnTo>
                    <a:pt x="206628" y="244265"/>
                  </a:lnTo>
                  <a:lnTo>
                    <a:pt x="206492" y="244147"/>
                  </a:lnTo>
                  <a:lnTo>
                    <a:pt x="206106" y="243784"/>
                  </a:lnTo>
                  <a:lnTo>
                    <a:pt x="205921" y="243580"/>
                  </a:lnTo>
                  <a:lnTo>
                    <a:pt x="205747" y="243372"/>
                  </a:lnTo>
                  <a:lnTo>
                    <a:pt x="205577" y="243158"/>
                  </a:lnTo>
                  <a:lnTo>
                    <a:pt x="205418" y="242941"/>
                  </a:lnTo>
                  <a:lnTo>
                    <a:pt x="205267" y="242714"/>
                  </a:lnTo>
                  <a:lnTo>
                    <a:pt x="205120" y="242482"/>
                  </a:lnTo>
                  <a:lnTo>
                    <a:pt x="204984" y="242246"/>
                  </a:lnTo>
                  <a:lnTo>
                    <a:pt x="204855" y="242006"/>
                  </a:lnTo>
                  <a:lnTo>
                    <a:pt x="204734" y="241761"/>
                  </a:lnTo>
                  <a:lnTo>
                    <a:pt x="204625" y="241516"/>
                  </a:lnTo>
                  <a:lnTo>
                    <a:pt x="204523" y="241262"/>
                  </a:lnTo>
                  <a:lnTo>
                    <a:pt x="204428" y="241008"/>
                  </a:lnTo>
                  <a:lnTo>
                    <a:pt x="204341" y="240745"/>
                  </a:lnTo>
                  <a:lnTo>
                    <a:pt x="204266" y="240486"/>
                  </a:lnTo>
                  <a:lnTo>
                    <a:pt x="204201" y="240223"/>
                  </a:lnTo>
                  <a:lnTo>
                    <a:pt x="204148" y="239933"/>
                  </a:lnTo>
                  <a:lnTo>
                    <a:pt x="204107" y="239642"/>
                  </a:lnTo>
                  <a:lnTo>
                    <a:pt x="204073" y="239352"/>
                  </a:lnTo>
                  <a:lnTo>
                    <a:pt x="204050" y="239061"/>
                  </a:lnTo>
                  <a:lnTo>
                    <a:pt x="204039" y="238767"/>
                  </a:lnTo>
                  <a:lnTo>
                    <a:pt x="204039" y="238476"/>
                  </a:lnTo>
                  <a:lnTo>
                    <a:pt x="204047" y="238186"/>
                  </a:lnTo>
                  <a:lnTo>
                    <a:pt x="204077" y="237896"/>
                  </a:lnTo>
                  <a:lnTo>
                    <a:pt x="204114" y="237605"/>
                  </a:lnTo>
                  <a:lnTo>
                    <a:pt x="204164" y="237319"/>
                  </a:lnTo>
                  <a:lnTo>
                    <a:pt x="204224" y="237034"/>
                  </a:lnTo>
                  <a:lnTo>
                    <a:pt x="204296" y="236752"/>
                  </a:lnTo>
                  <a:lnTo>
                    <a:pt x="204375" y="236476"/>
                  </a:lnTo>
                  <a:lnTo>
                    <a:pt x="204655" y="235623"/>
                  </a:lnTo>
                  <a:lnTo>
                    <a:pt x="204749" y="234620"/>
                  </a:lnTo>
                  <a:lnTo>
                    <a:pt x="204719" y="234221"/>
                  </a:lnTo>
                  <a:lnTo>
                    <a:pt x="204409" y="233250"/>
                  </a:lnTo>
                  <a:lnTo>
                    <a:pt x="204273" y="232760"/>
                  </a:lnTo>
                  <a:lnTo>
                    <a:pt x="204353" y="232111"/>
                  </a:lnTo>
                  <a:lnTo>
                    <a:pt x="204541" y="231526"/>
                  </a:lnTo>
                  <a:lnTo>
                    <a:pt x="203990" y="231344"/>
                  </a:lnTo>
                  <a:lnTo>
                    <a:pt x="204023" y="231136"/>
                  </a:lnTo>
                  <a:lnTo>
                    <a:pt x="198747" y="229517"/>
                  </a:lnTo>
                  <a:lnTo>
                    <a:pt x="197393" y="228460"/>
                  </a:lnTo>
                  <a:lnTo>
                    <a:pt x="195422" y="226417"/>
                  </a:lnTo>
                  <a:lnTo>
                    <a:pt x="193369" y="224599"/>
                  </a:lnTo>
                  <a:lnTo>
                    <a:pt x="191101" y="223512"/>
                  </a:lnTo>
                  <a:lnTo>
                    <a:pt x="186725" y="222244"/>
                  </a:lnTo>
                  <a:lnTo>
                    <a:pt x="184455" y="221210"/>
                  </a:lnTo>
                  <a:lnTo>
                    <a:pt x="182150" y="219445"/>
                  </a:lnTo>
                  <a:lnTo>
                    <a:pt x="180264" y="217116"/>
                  </a:lnTo>
                  <a:lnTo>
                    <a:pt x="179686" y="216274"/>
                  </a:lnTo>
                  <a:lnTo>
                    <a:pt x="179013" y="215320"/>
                  </a:lnTo>
                  <a:lnTo>
                    <a:pt x="178780" y="214968"/>
                  </a:lnTo>
                  <a:lnTo>
                    <a:pt x="178687" y="214809"/>
                  </a:lnTo>
                  <a:lnTo>
                    <a:pt x="174703" y="208892"/>
                  </a:lnTo>
                  <a:lnTo>
                    <a:pt x="173550" y="204257"/>
                  </a:lnTo>
                  <a:lnTo>
                    <a:pt x="173220" y="200932"/>
                  </a:lnTo>
                  <a:lnTo>
                    <a:pt x="173064" y="200060"/>
                  </a:lnTo>
                  <a:lnTo>
                    <a:pt x="173047" y="195125"/>
                  </a:lnTo>
                  <a:lnTo>
                    <a:pt x="172704" y="193449"/>
                  </a:lnTo>
                  <a:lnTo>
                    <a:pt x="171406" y="192363"/>
                  </a:lnTo>
                  <a:lnTo>
                    <a:pt x="162719" y="189384"/>
                  </a:lnTo>
                  <a:lnTo>
                    <a:pt x="162678" y="183840"/>
                  </a:lnTo>
                  <a:lnTo>
                    <a:pt x="163854" y="179732"/>
                  </a:lnTo>
                  <a:lnTo>
                    <a:pt x="162723" y="178625"/>
                  </a:lnTo>
                  <a:lnTo>
                    <a:pt x="163070" y="177126"/>
                  </a:lnTo>
                  <a:lnTo>
                    <a:pt x="164198" y="175819"/>
                  </a:lnTo>
                  <a:lnTo>
                    <a:pt x="166028" y="174425"/>
                  </a:lnTo>
                  <a:lnTo>
                    <a:pt x="163822" y="167355"/>
                  </a:lnTo>
                  <a:lnTo>
                    <a:pt x="165839" y="166747"/>
                  </a:lnTo>
                  <a:lnTo>
                    <a:pt x="167154" y="166603"/>
                  </a:lnTo>
                  <a:lnTo>
                    <a:pt x="167133" y="165399"/>
                  </a:lnTo>
                  <a:lnTo>
                    <a:pt x="165851" y="165421"/>
                  </a:lnTo>
                  <a:lnTo>
                    <a:pt x="166864" y="161795"/>
                  </a:lnTo>
                  <a:lnTo>
                    <a:pt x="166755" y="160678"/>
                  </a:lnTo>
                  <a:lnTo>
                    <a:pt x="166532" y="160706"/>
                  </a:lnTo>
                  <a:lnTo>
                    <a:pt x="166215" y="160820"/>
                  </a:lnTo>
                  <a:lnTo>
                    <a:pt x="165902" y="160992"/>
                  </a:lnTo>
                  <a:lnTo>
                    <a:pt x="165580" y="161190"/>
                  </a:lnTo>
                  <a:lnTo>
                    <a:pt x="165262" y="161454"/>
                  </a:lnTo>
                  <a:lnTo>
                    <a:pt x="164803" y="162064"/>
                  </a:lnTo>
                  <a:lnTo>
                    <a:pt x="164551" y="162367"/>
                  </a:lnTo>
                  <a:lnTo>
                    <a:pt x="163964" y="162976"/>
                  </a:lnTo>
                  <a:lnTo>
                    <a:pt x="163704" y="163282"/>
                  </a:lnTo>
                  <a:lnTo>
                    <a:pt x="163464" y="163585"/>
                  </a:lnTo>
                  <a:lnTo>
                    <a:pt x="163250" y="163888"/>
                  </a:lnTo>
                  <a:lnTo>
                    <a:pt x="163097" y="164196"/>
                  </a:lnTo>
                  <a:lnTo>
                    <a:pt x="162816" y="164503"/>
                  </a:lnTo>
                  <a:lnTo>
                    <a:pt x="162504" y="164592"/>
                  </a:lnTo>
                  <a:lnTo>
                    <a:pt x="162196" y="164572"/>
                  </a:lnTo>
                  <a:lnTo>
                    <a:pt x="161889" y="164574"/>
                  </a:lnTo>
                  <a:lnTo>
                    <a:pt x="161573" y="164646"/>
                  </a:lnTo>
                  <a:lnTo>
                    <a:pt x="161256" y="164764"/>
                  </a:lnTo>
                  <a:lnTo>
                    <a:pt x="160943" y="164907"/>
                  </a:lnTo>
                  <a:lnTo>
                    <a:pt x="160618" y="164980"/>
                  </a:lnTo>
                  <a:lnTo>
                    <a:pt x="160207" y="164972"/>
                  </a:lnTo>
                  <a:lnTo>
                    <a:pt x="159892" y="164848"/>
                  </a:lnTo>
                  <a:lnTo>
                    <a:pt x="159581" y="164803"/>
                  </a:lnTo>
                  <a:lnTo>
                    <a:pt x="159274" y="164801"/>
                  </a:lnTo>
                  <a:lnTo>
                    <a:pt x="158967" y="164718"/>
                  </a:lnTo>
                  <a:lnTo>
                    <a:pt x="158348" y="164337"/>
                  </a:lnTo>
                  <a:lnTo>
                    <a:pt x="158042" y="164109"/>
                  </a:lnTo>
                  <a:lnTo>
                    <a:pt x="157728" y="163914"/>
                  </a:lnTo>
                  <a:lnTo>
                    <a:pt x="157418" y="163777"/>
                  </a:lnTo>
                  <a:lnTo>
                    <a:pt x="157107" y="163737"/>
                  </a:lnTo>
                  <a:lnTo>
                    <a:pt x="156782" y="163784"/>
                  </a:lnTo>
                  <a:lnTo>
                    <a:pt x="156457" y="163940"/>
                  </a:lnTo>
                  <a:lnTo>
                    <a:pt x="156131" y="164146"/>
                  </a:lnTo>
                  <a:lnTo>
                    <a:pt x="155814" y="164293"/>
                  </a:lnTo>
                  <a:lnTo>
                    <a:pt x="155497" y="164382"/>
                  </a:lnTo>
                  <a:lnTo>
                    <a:pt x="155186" y="164417"/>
                  </a:lnTo>
                  <a:lnTo>
                    <a:pt x="154878" y="164418"/>
                  </a:lnTo>
                  <a:lnTo>
                    <a:pt x="154563" y="164357"/>
                  </a:lnTo>
                  <a:lnTo>
                    <a:pt x="154244" y="164241"/>
                  </a:lnTo>
                  <a:lnTo>
                    <a:pt x="153934" y="164092"/>
                  </a:lnTo>
                  <a:lnTo>
                    <a:pt x="153628" y="163893"/>
                  </a:lnTo>
                  <a:lnTo>
                    <a:pt x="153318" y="163773"/>
                  </a:lnTo>
                  <a:lnTo>
                    <a:pt x="153004" y="163587"/>
                  </a:lnTo>
                  <a:lnTo>
                    <a:pt x="152690" y="163371"/>
                  </a:lnTo>
                  <a:lnTo>
                    <a:pt x="152381" y="163134"/>
                  </a:lnTo>
                  <a:lnTo>
                    <a:pt x="152080" y="162914"/>
                  </a:lnTo>
                  <a:lnTo>
                    <a:pt x="151765" y="162744"/>
                  </a:lnTo>
                  <a:lnTo>
                    <a:pt x="151460" y="162554"/>
                  </a:lnTo>
                  <a:lnTo>
                    <a:pt x="151145" y="162396"/>
                  </a:lnTo>
                  <a:lnTo>
                    <a:pt x="150835" y="162289"/>
                  </a:lnTo>
                  <a:lnTo>
                    <a:pt x="150520" y="162248"/>
                  </a:lnTo>
                  <a:lnTo>
                    <a:pt x="150212" y="162233"/>
                  </a:lnTo>
                  <a:lnTo>
                    <a:pt x="149672" y="162237"/>
                  </a:lnTo>
                  <a:lnTo>
                    <a:pt x="149361" y="162225"/>
                  </a:lnTo>
                  <a:lnTo>
                    <a:pt x="149053" y="162239"/>
                  </a:lnTo>
                  <a:lnTo>
                    <a:pt x="148746" y="162262"/>
                  </a:lnTo>
                  <a:lnTo>
                    <a:pt x="148314" y="162252"/>
                  </a:lnTo>
                  <a:lnTo>
                    <a:pt x="147950" y="162247"/>
                  </a:lnTo>
                  <a:lnTo>
                    <a:pt x="147804" y="162255"/>
                  </a:lnTo>
                  <a:lnTo>
                    <a:pt x="146802" y="163450"/>
                  </a:lnTo>
                  <a:lnTo>
                    <a:pt x="146931" y="164139"/>
                  </a:lnTo>
                  <a:lnTo>
                    <a:pt x="147079" y="166225"/>
                  </a:lnTo>
                  <a:lnTo>
                    <a:pt x="146954" y="166928"/>
                  </a:lnTo>
                  <a:lnTo>
                    <a:pt x="145647" y="166693"/>
                  </a:lnTo>
                  <a:lnTo>
                    <a:pt x="146180" y="162764"/>
                  </a:lnTo>
                  <a:lnTo>
                    <a:pt x="146546" y="160646"/>
                  </a:lnTo>
                  <a:lnTo>
                    <a:pt x="147774" y="153480"/>
                  </a:lnTo>
                  <a:lnTo>
                    <a:pt x="147846" y="153076"/>
                  </a:lnTo>
                  <a:lnTo>
                    <a:pt x="145628" y="152772"/>
                  </a:lnTo>
                  <a:lnTo>
                    <a:pt x="145042" y="152695"/>
                  </a:lnTo>
                  <a:lnTo>
                    <a:pt x="145458" y="149928"/>
                  </a:lnTo>
                  <a:lnTo>
                    <a:pt x="147052" y="139215"/>
                  </a:lnTo>
                  <a:lnTo>
                    <a:pt x="149596" y="139396"/>
                  </a:lnTo>
                  <a:lnTo>
                    <a:pt x="150711" y="131949"/>
                  </a:lnTo>
                  <a:lnTo>
                    <a:pt x="150862" y="130878"/>
                  </a:lnTo>
                  <a:lnTo>
                    <a:pt x="151066" y="130385"/>
                  </a:lnTo>
                  <a:lnTo>
                    <a:pt x="150908" y="130358"/>
                  </a:lnTo>
                  <a:lnTo>
                    <a:pt x="146321" y="128456"/>
                  </a:lnTo>
                  <a:lnTo>
                    <a:pt x="147170" y="128296"/>
                  </a:lnTo>
                  <a:lnTo>
                    <a:pt x="149127" y="124710"/>
                  </a:lnTo>
                  <a:lnTo>
                    <a:pt x="149437" y="124615"/>
                  </a:lnTo>
                  <a:lnTo>
                    <a:pt x="149751" y="124538"/>
                  </a:lnTo>
                  <a:lnTo>
                    <a:pt x="150064" y="124442"/>
                  </a:lnTo>
                  <a:lnTo>
                    <a:pt x="150378" y="124333"/>
                  </a:lnTo>
                  <a:lnTo>
                    <a:pt x="150692" y="124193"/>
                  </a:lnTo>
                  <a:lnTo>
                    <a:pt x="151036" y="123998"/>
                  </a:lnTo>
                  <a:lnTo>
                    <a:pt x="151346" y="123798"/>
                  </a:lnTo>
                  <a:lnTo>
                    <a:pt x="151659" y="123499"/>
                  </a:lnTo>
                  <a:lnTo>
                    <a:pt x="151931" y="123191"/>
                  </a:lnTo>
                  <a:lnTo>
                    <a:pt x="152211" y="122887"/>
                  </a:lnTo>
                  <a:lnTo>
                    <a:pt x="152408" y="122569"/>
                  </a:lnTo>
                  <a:lnTo>
                    <a:pt x="152665" y="122265"/>
                  </a:lnTo>
                  <a:lnTo>
                    <a:pt x="152948" y="121961"/>
                  </a:lnTo>
                  <a:lnTo>
                    <a:pt x="153273" y="121771"/>
                  </a:lnTo>
                  <a:lnTo>
                    <a:pt x="153587" y="121667"/>
                  </a:lnTo>
                  <a:lnTo>
                    <a:pt x="153893" y="121653"/>
                  </a:lnTo>
                  <a:lnTo>
                    <a:pt x="154120" y="121707"/>
                  </a:lnTo>
                  <a:lnTo>
                    <a:pt x="154520" y="121785"/>
                  </a:lnTo>
                  <a:lnTo>
                    <a:pt x="154826" y="121794"/>
                  </a:lnTo>
                  <a:lnTo>
                    <a:pt x="155166" y="121757"/>
                  </a:lnTo>
                  <a:lnTo>
                    <a:pt x="155593" y="121599"/>
                  </a:lnTo>
                  <a:lnTo>
                    <a:pt x="155907" y="121453"/>
                  </a:lnTo>
                  <a:lnTo>
                    <a:pt x="156224" y="121331"/>
                  </a:lnTo>
                  <a:lnTo>
                    <a:pt x="156538" y="121349"/>
                  </a:lnTo>
                  <a:lnTo>
                    <a:pt x="156844" y="121449"/>
                  </a:lnTo>
                  <a:lnTo>
                    <a:pt x="157150" y="121567"/>
                  </a:lnTo>
                  <a:lnTo>
                    <a:pt x="157457" y="121612"/>
                  </a:lnTo>
                  <a:lnTo>
                    <a:pt x="157763" y="121599"/>
                  </a:lnTo>
                  <a:lnTo>
                    <a:pt x="158069" y="121639"/>
                  </a:lnTo>
                  <a:lnTo>
                    <a:pt x="158379" y="121635"/>
                  </a:lnTo>
                  <a:lnTo>
                    <a:pt x="158692" y="121567"/>
                  </a:lnTo>
                  <a:lnTo>
                    <a:pt x="159146" y="121335"/>
                  </a:lnTo>
                  <a:lnTo>
                    <a:pt x="159395" y="121032"/>
                  </a:lnTo>
                  <a:lnTo>
                    <a:pt x="159592" y="120723"/>
                  </a:lnTo>
                  <a:lnTo>
                    <a:pt x="159871" y="120415"/>
                  </a:lnTo>
                  <a:lnTo>
                    <a:pt x="160163" y="120106"/>
                  </a:lnTo>
                  <a:lnTo>
                    <a:pt x="160038" y="119793"/>
                  </a:lnTo>
                  <a:lnTo>
                    <a:pt x="159754" y="119476"/>
                  </a:lnTo>
                  <a:lnTo>
                    <a:pt x="159535" y="119163"/>
                  </a:lnTo>
                  <a:lnTo>
                    <a:pt x="159282" y="118514"/>
                  </a:lnTo>
                  <a:lnTo>
                    <a:pt x="159119" y="117879"/>
                  </a:lnTo>
                  <a:lnTo>
                    <a:pt x="159055" y="117562"/>
                  </a:lnTo>
                  <a:lnTo>
                    <a:pt x="158983" y="117249"/>
                  </a:lnTo>
                  <a:lnTo>
                    <a:pt x="158900" y="116855"/>
                  </a:lnTo>
                  <a:lnTo>
                    <a:pt x="158878" y="116528"/>
                  </a:lnTo>
                  <a:lnTo>
                    <a:pt x="158896" y="116210"/>
                  </a:lnTo>
                  <a:lnTo>
                    <a:pt x="158972" y="115879"/>
                  </a:lnTo>
                  <a:lnTo>
                    <a:pt x="159138" y="114941"/>
                  </a:lnTo>
                  <a:lnTo>
                    <a:pt x="159202" y="114619"/>
                  </a:lnTo>
                  <a:lnTo>
                    <a:pt x="159316" y="113988"/>
                  </a:lnTo>
                  <a:lnTo>
                    <a:pt x="159357" y="113675"/>
                  </a:lnTo>
                  <a:lnTo>
                    <a:pt x="159342" y="113367"/>
                  </a:lnTo>
                  <a:lnTo>
                    <a:pt x="159305" y="113063"/>
                  </a:lnTo>
                  <a:lnTo>
                    <a:pt x="159229" y="112750"/>
                  </a:lnTo>
                  <a:lnTo>
                    <a:pt x="159184" y="112315"/>
                  </a:lnTo>
                  <a:lnTo>
                    <a:pt x="159123" y="112002"/>
                  </a:lnTo>
                  <a:lnTo>
                    <a:pt x="159029" y="111689"/>
                  </a:lnTo>
                  <a:lnTo>
                    <a:pt x="158964" y="111371"/>
                  </a:lnTo>
                  <a:lnTo>
                    <a:pt x="158896" y="111058"/>
                  </a:lnTo>
                  <a:lnTo>
                    <a:pt x="158809" y="110736"/>
                  </a:lnTo>
                  <a:lnTo>
                    <a:pt x="158730" y="110410"/>
                  </a:lnTo>
                  <a:lnTo>
                    <a:pt x="158662" y="110092"/>
                  </a:lnTo>
                  <a:lnTo>
                    <a:pt x="158556" y="109766"/>
                  </a:lnTo>
                  <a:lnTo>
                    <a:pt x="158481" y="109444"/>
                  </a:lnTo>
                  <a:lnTo>
                    <a:pt x="158413" y="109131"/>
                  </a:lnTo>
                  <a:lnTo>
                    <a:pt x="158314" y="108813"/>
                  </a:lnTo>
                  <a:lnTo>
                    <a:pt x="158178" y="108496"/>
                  </a:lnTo>
                  <a:lnTo>
                    <a:pt x="158008" y="108169"/>
                  </a:lnTo>
                  <a:lnTo>
                    <a:pt x="157608" y="107548"/>
                  </a:lnTo>
                  <a:lnTo>
                    <a:pt x="157377" y="107231"/>
                  </a:lnTo>
                  <a:lnTo>
                    <a:pt x="169554" y="109117"/>
                  </a:lnTo>
                  <a:lnTo>
                    <a:pt x="176729" y="110233"/>
                  </a:lnTo>
                  <a:lnTo>
                    <a:pt x="177661" y="110401"/>
                  </a:lnTo>
                  <a:lnTo>
                    <a:pt x="183387" y="111266"/>
                  </a:lnTo>
                  <a:lnTo>
                    <a:pt x="194602" y="113009"/>
                  </a:lnTo>
                  <a:lnTo>
                    <a:pt x="199708" y="113798"/>
                  </a:lnTo>
                  <a:lnTo>
                    <a:pt x="204968" y="114641"/>
                  </a:lnTo>
                  <a:lnTo>
                    <a:pt x="207142" y="99013"/>
                  </a:lnTo>
                  <a:lnTo>
                    <a:pt x="212534" y="99970"/>
                  </a:lnTo>
                  <a:lnTo>
                    <a:pt x="214938" y="102777"/>
                  </a:lnTo>
                  <a:lnTo>
                    <a:pt x="220898" y="109725"/>
                  </a:lnTo>
                  <a:lnTo>
                    <a:pt x="223953" y="113423"/>
                  </a:lnTo>
                  <a:lnTo>
                    <a:pt x="224236" y="117647"/>
                  </a:lnTo>
                  <a:lnTo>
                    <a:pt x="227354" y="118171"/>
                  </a:lnTo>
                  <a:lnTo>
                    <a:pt x="227119" y="117119"/>
                  </a:lnTo>
                  <a:lnTo>
                    <a:pt x="227914" y="118132"/>
                  </a:lnTo>
                  <a:lnTo>
                    <a:pt x="227799" y="117460"/>
                  </a:lnTo>
                  <a:lnTo>
                    <a:pt x="227708" y="116980"/>
                  </a:lnTo>
                  <a:lnTo>
                    <a:pt x="227226" y="114860"/>
                  </a:lnTo>
                  <a:lnTo>
                    <a:pt x="227042" y="114158"/>
                  </a:lnTo>
                  <a:lnTo>
                    <a:pt x="226834" y="113461"/>
                  </a:lnTo>
                  <a:lnTo>
                    <a:pt x="226691" y="112999"/>
                  </a:lnTo>
                  <a:lnTo>
                    <a:pt x="227315" y="113045"/>
                  </a:lnTo>
                  <a:lnTo>
                    <a:pt x="230342" y="110450"/>
                  </a:lnTo>
                  <a:lnTo>
                    <a:pt x="231587" y="109469"/>
                  </a:lnTo>
                  <a:lnTo>
                    <a:pt x="238642" y="103418"/>
                  </a:lnTo>
                  <a:lnTo>
                    <a:pt x="237791" y="102396"/>
                  </a:lnTo>
                  <a:lnTo>
                    <a:pt x="236491" y="100886"/>
                  </a:lnTo>
                  <a:lnTo>
                    <a:pt x="234858" y="98976"/>
                  </a:lnTo>
                  <a:lnTo>
                    <a:pt x="233517" y="97389"/>
                  </a:lnTo>
                  <a:lnTo>
                    <a:pt x="230508" y="93847"/>
                  </a:lnTo>
                  <a:lnTo>
                    <a:pt x="229140" y="92228"/>
                  </a:lnTo>
                  <a:lnTo>
                    <a:pt x="228981" y="92051"/>
                  </a:lnTo>
                  <a:lnTo>
                    <a:pt x="226699" y="89416"/>
                  </a:lnTo>
                  <a:lnTo>
                    <a:pt x="224972" y="87405"/>
                  </a:lnTo>
                  <a:lnTo>
                    <a:pt x="227277" y="85194"/>
                  </a:lnTo>
                  <a:lnTo>
                    <a:pt x="231438" y="81838"/>
                  </a:lnTo>
                  <a:lnTo>
                    <a:pt x="233090" y="80442"/>
                  </a:lnTo>
                  <a:lnTo>
                    <a:pt x="241993" y="72696"/>
                  </a:lnTo>
                  <a:lnTo>
                    <a:pt x="242719" y="73535"/>
                  </a:lnTo>
                  <a:lnTo>
                    <a:pt x="242783" y="72356"/>
                  </a:lnTo>
                  <a:lnTo>
                    <a:pt x="236510" y="65059"/>
                  </a:lnTo>
                  <a:lnTo>
                    <a:pt x="238169" y="60738"/>
                  </a:lnTo>
                  <a:lnTo>
                    <a:pt x="239847" y="62678"/>
                  </a:lnTo>
                  <a:lnTo>
                    <a:pt x="240708" y="61119"/>
                  </a:lnTo>
                  <a:lnTo>
                    <a:pt x="239760" y="60103"/>
                  </a:lnTo>
                  <a:lnTo>
                    <a:pt x="238656" y="59459"/>
                  </a:lnTo>
                  <a:lnTo>
                    <a:pt x="238800" y="59087"/>
                  </a:lnTo>
                  <a:lnTo>
                    <a:pt x="244144" y="54439"/>
                  </a:lnTo>
                  <a:lnTo>
                    <a:pt x="244265" y="50272"/>
                  </a:lnTo>
                  <a:lnTo>
                    <a:pt x="253917" y="51514"/>
                  </a:lnTo>
                  <a:lnTo>
                    <a:pt x="254434" y="50390"/>
                  </a:lnTo>
                  <a:lnTo>
                    <a:pt x="253531" y="47982"/>
                  </a:lnTo>
                  <a:lnTo>
                    <a:pt x="255862" y="48938"/>
                  </a:lnTo>
                  <a:lnTo>
                    <a:pt x="254979" y="51192"/>
                  </a:lnTo>
                  <a:lnTo>
                    <a:pt x="252533" y="56493"/>
                  </a:lnTo>
                  <a:lnTo>
                    <a:pt x="252345" y="56761"/>
                  </a:lnTo>
                  <a:lnTo>
                    <a:pt x="253630" y="58257"/>
                  </a:lnTo>
                  <a:lnTo>
                    <a:pt x="255787" y="60760"/>
                  </a:lnTo>
                  <a:lnTo>
                    <a:pt x="260708" y="56688"/>
                  </a:lnTo>
                  <a:lnTo>
                    <a:pt x="264873" y="61382"/>
                  </a:lnTo>
                  <a:lnTo>
                    <a:pt x="268648" y="65794"/>
                  </a:lnTo>
                  <a:lnTo>
                    <a:pt x="270228" y="67372"/>
                  </a:lnTo>
                  <a:lnTo>
                    <a:pt x="272665" y="70342"/>
                  </a:lnTo>
                  <a:lnTo>
                    <a:pt x="276717" y="75136"/>
                  </a:lnTo>
                  <a:lnTo>
                    <a:pt x="273504" y="78002"/>
                  </a:lnTo>
                  <a:lnTo>
                    <a:pt x="276633" y="81607"/>
                  </a:lnTo>
                  <a:lnTo>
                    <a:pt x="280651" y="86228"/>
                  </a:lnTo>
                  <a:lnTo>
                    <a:pt x="281418" y="85457"/>
                  </a:lnTo>
                  <a:lnTo>
                    <a:pt x="285488" y="81349"/>
                  </a:lnTo>
                  <a:lnTo>
                    <a:pt x="291818" y="77716"/>
                  </a:lnTo>
                  <a:lnTo>
                    <a:pt x="299339" y="82791"/>
                  </a:lnTo>
                  <a:lnTo>
                    <a:pt x="299893" y="81948"/>
                  </a:lnTo>
                  <a:lnTo>
                    <a:pt x="300688" y="80741"/>
                  </a:lnTo>
                  <a:lnTo>
                    <a:pt x="300877" y="80546"/>
                  </a:lnTo>
                  <a:lnTo>
                    <a:pt x="300768" y="79471"/>
                  </a:lnTo>
                  <a:lnTo>
                    <a:pt x="300064" y="77478"/>
                  </a:lnTo>
                  <a:lnTo>
                    <a:pt x="299609" y="75679"/>
                  </a:lnTo>
                  <a:lnTo>
                    <a:pt x="298614" y="73759"/>
                  </a:lnTo>
                  <a:lnTo>
                    <a:pt x="298705" y="73376"/>
                  </a:lnTo>
                  <a:lnTo>
                    <a:pt x="298904" y="73448"/>
                  </a:lnTo>
                  <a:lnTo>
                    <a:pt x="299293" y="71902"/>
                  </a:lnTo>
                  <a:lnTo>
                    <a:pt x="300246" y="70705"/>
                  </a:lnTo>
                  <a:lnTo>
                    <a:pt x="305212" y="72895"/>
                  </a:lnTo>
                  <a:lnTo>
                    <a:pt x="306478" y="73285"/>
                  </a:lnTo>
                  <a:lnTo>
                    <a:pt x="308843" y="73734"/>
                  </a:lnTo>
                  <a:lnTo>
                    <a:pt x="308825" y="74283"/>
                  </a:lnTo>
                  <a:lnTo>
                    <a:pt x="310650" y="73190"/>
                  </a:lnTo>
                  <a:lnTo>
                    <a:pt x="311030" y="73006"/>
                  </a:lnTo>
                  <a:lnTo>
                    <a:pt x="313186" y="71961"/>
                  </a:lnTo>
                  <a:lnTo>
                    <a:pt x="314134" y="71417"/>
                  </a:lnTo>
                  <a:lnTo>
                    <a:pt x="315926" y="60115"/>
                  </a:lnTo>
                  <a:lnTo>
                    <a:pt x="316719" y="60334"/>
                  </a:lnTo>
                  <a:lnTo>
                    <a:pt x="331224" y="59559"/>
                  </a:lnTo>
                  <a:lnTo>
                    <a:pt x="341258" y="47134"/>
                  </a:lnTo>
                  <a:lnTo>
                    <a:pt x="341722" y="47211"/>
                  </a:lnTo>
                  <a:lnTo>
                    <a:pt x="344821" y="47755"/>
                  </a:lnTo>
                  <a:lnTo>
                    <a:pt x="365308" y="51328"/>
                  </a:lnTo>
                  <a:lnTo>
                    <a:pt x="366163" y="46063"/>
                  </a:lnTo>
                  <a:lnTo>
                    <a:pt x="376756" y="47823"/>
                  </a:lnTo>
                  <a:lnTo>
                    <a:pt x="377224" y="44998"/>
                  </a:lnTo>
                  <a:lnTo>
                    <a:pt x="378365" y="37430"/>
                  </a:lnTo>
                  <a:lnTo>
                    <a:pt x="378721" y="33530"/>
                  </a:lnTo>
                  <a:lnTo>
                    <a:pt x="378800" y="32687"/>
                  </a:lnTo>
                  <a:lnTo>
                    <a:pt x="379050" y="29821"/>
                  </a:lnTo>
                  <a:lnTo>
                    <a:pt x="379616" y="23854"/>
                  </a:lnTo>
                  <a:lnTo>
                    <a:pt x="380081" y="21319"/>
                  </a:lnTo>
                  <a:lnTo>
                    <a:pt x="380875" y="17025"/>
                  </a:lnTo>
                  <a:lnTo>
                    <a:pt x="383728" y="0"/>
                  </a:lnTo>
                  <a:lnTo>
                    <a:pt x="390232" y="843"/>
                  </a:lnTo>
                  <a:lnTo>
                    <a:pt x="390364" y="861"/>
                  </a:lnTo>
                  <a:lnTo>
                    <a:pt x="397409" y="2094"/>
                  </a:lnTo>
                  <a:lnTo>
                    <a:pt x="407654" y="3758"/>
                  </a:lnTo>
                  <a:lnTo>
                    <a:pt x="415306" y="5070"/>
                  </a:lnTo>
                  <a:lnTo>
                    <a:pt x="414661" y="9712"/>
                  </a:lnTo>
                  <a:lnTo>
                    <a:pt x="414185" y="13085"/>
                  </a:lnTo>
                  <a:lnTo>
                    <a:pt x="413671" y="17760"/>
                  </a:lnTo>
                  <a:lnTo>
                    <a:pt x="412904" y="24294"/>
                  </a:lnTo>
                  <a:lnTo>
                    <a:pt x="410539" y="40271"/>
                  </a:lnTo>
                  <a:lnTo>
                    <a:pt x="422650" y="41863"/>
                  </a:lnTo>
                  <a:lnTo>
                    <a:pt x="422920" y="39647"/>
                  </a:lnTo>
                  <a:lnTo>
                    <a:pt x="422942" y="39213"/>
                  </a:lnTo>
                  <a:lnTo>
                    <a:pt x="423360" y="39112"/>
                  </a:lnTo>
                  <a:lnTo>
                    <a:pt x="423812" y="38984"/>
                  </a:lnTo>
                  <a:lnTo>
                    <a:pt x="424134" y="38812"/>
                  </a:lnTo>
                  <a:lnTo>
                    <a:pt x="424354" y="38767"/>
                  </a:lnTo>
                  <a:lnTo>
                    <a:pt x="424600" y="38722"/>
                  </a:lnTo>
                  <a:lnTo>
                    <a:pt x="424785" y="38695"/>
                  </a:lnTo>
                  <a:lnTo>
                    <a:pt x="425046" y="38690"/>
                  </a:lnTo>
                  <a:lnTo>
                    <a:pt x="425269" y="38668"/>
                  </a:lnTo>
                  <a:lnTo>
                    <a:pt x="425492" y="38631"/>
                  </a:lnTo>
                  <a:lnTo>
                    <a:pt x="425707" y="38645"/>
                  </a:lnTo>
                  <a:lnTo>
                    <a:pt x="425915" y="38713"/>
                  </a:lnTo>
                  <a:lnTo>
                    <a:pt x="426150" y="38602"/>
                  </a:lnTo>
                  <a:lnTo>
                    <a:pt x="426193" y="38232"/>
                  </a:lnTo>
                  <a:lnTo>
                    <a:pt x="426327" y="37807"/>
                  </a:lnTo>
                  <a:lnTo>
                    <a:pt x="426685" y="37290"/>
                  </a:lnTo>
                  <a:lnTo>
                    <a:pt x="426940" y="36519"/>
                  </a:lnTo>
                  <a:lnTo>
                    <a:pt x="427025" y="36082"/>
                  </a:lnTo>
                  <a:lnTo>
                    <a:pt x="427274" y="35705"/>
                  </a:lnTo>
                  <a:lnTo>
                    <a:pt x="427705" y="35675"/>
                  </a:lnTo>
                  <a:lnTo>
                    <a:pt x="428111" y="35961"/>
                  </a:lnTo>
                  <a:lnTo>
                    <a:pt x="428859" y="36392"/>
                  </a:lnTo>
                  <a:lnTo>
                    <a:pt x="429418" y="36307"/>
                  </a:lnTo>
                  <a:lnTo>
                    <a:pt x="429807" y="36167"/>
                  </a:lnTo>
                  <a:lnTo>
                    <a:pt x="430141" y="35839"/>
                  </a:lnTo>
                  <a:lnTo>
                    <a:pt x="430402" y="35602"/>
                  </a:lnTo>
                  <a:lnTo>
                    <a:pt x="430633" y="35560"/>
                  </a:lnTo>
                  <a:lnTo>
                    <a:pt x="430991" y="35626"/>
                  </a:lnTo>
                  <a:lnTo>
                    <a:pt x="431373" y="35517"/>
                  </a:lnTo>
                  <a:lnTo>
                    <a:pt x="431908" y="35262"/>
                  </a:lnTo>
                  <a:lnTo>
                    <a:pt x="432357" y="34879"/>
                  </a:lnTo>
                  <a:lnTo>
                    <a:pt x="432558" y="34545"/>
                  </a:lnTo>
                  <a:lnTo>
                    <a:pt x="432550" y="34081"/>
                  </a:lnTo>
                  <a:lnTo>
                    <a:pt x="432719" y="34080"/>
                  </a:lnTo>
                  <a:lnTo>
                    <a:pt x="433225" y="34092"/>
                  </a:lnTo>
                  <a:lnTo>
                    <a:pt x="435336" y="43048"/>
                  </a:lnTo>
                  <a:lnTo>
                    <a:pt x="449830" y="45406"/>
                  </a:lnTo>
                  <a:lnTo>
                    <a:pt x="447079" y="61954"/>
                  </a:lnTo>
                  <a:lnTo>
                    <a:pt x="447044" y="62225"/>
                  </a:lnTo>
                  <a:lnTo>
                    <a:pt x="443894" y="61695"/>
                  </a:lnTo>
                  <a:lnTo>
                    <a:pt x="443377" y="62018"/>
                  </a:lnTo>
                  <a:lnTo>
                    <a:pt x="439286" y="61300"/>
                  </a:lnTo>
                  <a:lnTo>
                    <a:pt x="437714" y="61028"/>
                  </a:lnTo>
                  <a:lnTo>
                    <a:pt x="427370" y="59268"/>
                  </a:lnTo>
                  <a:lnTo>
                    <a:pt x="425454" y="59500"/>
                  </a:lnTo>
                  <a:lnTo>
                    <a:pt x="424260" y="60057"/>
                  </a:lnTo>
                  <a:lnTo>
                    <a:pt x="423608" y="60525"/>
                  </a:lnTo>
                  <a:lnTo>
                    <a:pt x="426577" y="76321"/>
                  </a:lnTo>
                  <a:lnTo>
                    <a:pt x="431531" y="102396"/>
                  </a:lnTo>
                  <a:lnTo>
                    <a:pt x="431913" y="104392"/>
                  </a:lnTo>
                  <a:lnTo>
                    <a:pt x="433855" y="114954"/>
                  </a:lnTo>
                  <a:lnTo>
                    <a:pt x="434866" y="115337"/>
                  </a:lnTo>
                  <a:lnTo>
                    <a:pt x="434791" y="116478"/>
                  </a:lnTo>
                  <a:lnTo>
                    <a:pt x="434468" y="118581"/>
                  </a:lnTo>
                  <a:lnTo>
                    <a:pt x="434723" y="118882"/>
                  </a:lnTo>
                  <a:lnTo>
                    <a:pt x="434930" y="118891"/>
                  </a:lnTo>
                  <a:lnTo>
                    <a:pt x="435139" y="118866"/>
                  </a:lnTo>
                  <a:lnTo>
                    <a:pt x="435360" y="118854"/>
                  </a:lnTo>
                  <a:lnTo>
                    <a:pt x="435577" y="118876"/>
                  </a:lnTo>
                  <a:lnTo>
                    <a:pt x="435785" y="118888"/>
                  </a:lnTo>
                  <a:lnTo>
                    <a:pt x="435999" y="118886"/>
                  </a:lnTo>
                  <a:lnTo>
                    <a:pt x="436454" y="118898"/>
                  </a:lnTo>
                  <a:lnTo>
                    <a:pt x="436669" y="118891"/>
                  </a:lnTo>
                  <a:lnTo>
                    <a:pt x="436879" y="118906"/>
                  </a:lnTo>
                  <a:lnTo>
                    <a:pt x="437307" y="118880"/>
                  </a:lnTo>
                  <a:lnTo>
                    <a:pt x="437518" y="118880"/>
                  </a:lnTo>
                  <a:lnTo>
                    <a:pt x="437816" y="118900"/>
                  </a:lnTo>
                  <a:lnTo>
                    <a:pt x="437970" y="118896"/>
                  </a:lnTo>
                  <a:lnTo>
                    <a:pt x="438696" y="118919"/>
                  </a:lnTo>
                  <a:lnTo>
                    <a:pt x="439160" y="118919"/>
                  </a:lnTo>
                  <a:lnTo>
                    <a:pt x="439373" y="118919"/>
                  </a:lnTo>
                  <a:lnTo>
                    <a:pt x="439801" y="118951"/>
                  </a:lnTo>
                  <a:lnTo>
                    <a:pt x="440020" y="118973"/>
                  </a:lnTo>
                  <a:lnTo>
                    <a:pt x="440299" y="119000"/>
                  </a:lnTo>
                  <a:lnTo>
                    <a:pt x="439921" y="121231"/>
                  </a:lnTo>
                  <a:lnTo>
                    <a:pt x="440148" y="121222"/>
                  </a:lnTo>
                  <a:lnTo>
                    <a:pt x="440359" y="121209"/>
                  </a:lnTo>
                  <a:lnTo>
                    <a:pt x="440862" y="121199"/>
                  </a:lnTo>
                  <a:lnTo>
                    <a:pt x="441085" y="121186"/>
                  </a:lnTo>
                  <a:lnTo>
                    <a:pt x="441323" y="121177"/>
                  </a:lnTo>
                  <a:lnTo>
                    <a:pt x="441565" y="121172"/>
                  </a:lnTo>
                  <a:lnTo>
                    <a:pt x="441845" y="121172"/>
                  </a:lnTo>
                  <a:lnTo>
                    <a:pt x="442351" y="121190"/>
                  </a:lnTo>
                  <a:lnTo>
                    <a:pt x="442566" y="121181"/>
                  </a:lnTo>
                  <a:lnTo>
                    <a:pt x="442782" y="121186"/>
                  </a:lnTo>
                  <a:lnTo>
                    <a:pt x="443009" y="121204"/>
                  </a:lnTo>
                  <a:lnTo>
                    <a:pt x="444074" y="121222"/>
                  </a:lnTo>
                  <a:lnTo>
                    <a:pt x="444328" y="121231"/>
                  </a:lnTo>
                  <a:lnTo>
                    <a:pt x="444596" y="121236"/>
                  </a:lnTo>
                  <a:lnTo>
                    <a:pt x="445408" y="121272"/>
                  </a:lnTo>
                  <a:lnTo>
                    <a:pt x="446002" y="121272"/>
                  </a:lnTo>
                  <a:lnTo>
                    <a:pt x="446232" y="121277"/>
                  </a:lnTo>
                  <a:lnTo>
                    <a:pt x="447192" y="121277"/>
                  </a:lnTo>
                  <a:lnTo>
                    <a:pt x="447721" y="121290"/>
                  </a:lnTo>
                  <a:lnTo>
                    <a:pt x="447956" y="121299"/>
                  </a:lnTo>
                  <a:lnTo>
                    <a:pt x="448609" y="121335"/>
                  </a:lnTo>
                  <a:lnTo>
                    <a:pt x="448885" y="121354"/>
                  </a:lnTo>
                  <a:lnTo>
                    <a:pt x="449150" y="121376"/>
                  </a:lnTo>
                  <a:lnTo>
                    <a:pt x="449641" y="121426"/>
                  </a:lnTo>
                  <a:lnTo>
                    <a:pt x="449875" y="121431"/>
                  </a:lnTo>
                  <a:lnTo>
                    <a:pt x="450102" y="121444"/>
                  </a:lnTo>
                  <a:lnTo>
                    <a:pt x="450597" y="121512"/>
                  </a:lnTo>
                  <a:lnTo>
                    <a:pt x="451092" y="121531"/>
                  </a:lnTo>
                  <a:lnTo>
                    <a:pt x="451402" y="121549"/>
                  </a:lnTo>
                  <a:lnTo>
                    <a:pt x="451614" y="121553"/>
                  </a:lnTo>
                  <a:lnTo>
                    <a:pt x="451920" y="121580"/>
                  </a:lnTo>
                  <a:lnTo>
                    <a:pt x="452211" y="121599"/>
                  </a:lnTo>
                  <a:lnTo>
                    <a:pt x="452691" y="121653"/>
                  </a:lnTo>
                  <a:lnTo>
                    <a:pt x="452982" y="121694"/>
                  </a:lnTo>
                  <a:lnTo>
                    <a:pt x="453224" y="121735"/>
                  </a:lnTo>
                  <a:lnTo>
                    <a:pt x="453522" y="121771"/>
                  </a:lnTo>
                  <a:lnTo>
                    <a:pt x="453768" y="121794"/>
                  </a:lnTo>
                  <a:lnTo>
                    <a:pt x="454021" y="121825"/>
                  </a:lnTo>
                  <a:lnTo>
                    <a:pt x="454282" y="121866"/>
                  </a:lnTo>
                  <a:lnTo>
                    <a:pt x="454547" y="121898"/>
                  </a:lnTo>
                  <a:lnTo>
                    <a:pt x="454781" y="121934"/>
                  </a:lnTo>
                  <a:lnTo>
                    <a:pt x="455011" y="121975"/>
                  </a:lnTo>
                  <a:lnTo>
                    <a:pt x="455295" y="122016"/>
                  </a:lnTo>
                  <a:lnTo>
                    <a:pt x="455555" y="122066"/>
                  </a:lnTo>
                  <a:lnTo>
                    <a:pt x="455858" y="122111"/>
                  </a:lnTo>
                  <a:lnTo>
                    <a:pt x="456319" y="122197"/>
                  </a:lnTo>
                  <a:lnTo>
                    <a:pt x="456542" y="122234"/>
                  </a:lnTo>
                  <a:lnTo>
                    <a:pt x="456833" y="122274"/>
                  </a:lnTo>
                  <a:lnTo>
                    <a:pt x="457052" y="122311"/>
                  </a:lnTo>
                  <a:lnTo>
                    <a:pt x="457490" y="122406"/>
                  </a:lnTo>
                  <a:lnTo>
                    <a:pt x="457713" y="122460"/>
                  </a:lnTo>
                  <a:lnTo>
                    <a:pt x="457959" y="122533"/>
                  </a:lnTo>
                  <a:lnTo>
                    <a:pt x="458159" y="122574"/>
                  </a:lnTo>
                  <a:lnTo>
                    <a:pt x="458397" y="122605"/>
                  </a:lnTo>
                  <a:lnTo>
                    <a:pt x="458719" y="122660"/>
                  </a:lnTo>
                  <a:lnTo>
                    <a:pt x="459244" y="122755"/>
                  </a:lnTo>
                  <a:lnTo>
                    <a:pt x="459716" y="122846"/>
                  </a:lnTo>
                  <a:lnTo>
                    <a:pt x="460722" y="123009"/>
                  </a:lnTo>
                  <a:lnTo>
                    <a:pt x="460967" y="123032"/>
                  </a:lnTo>
                  <a:lnTo>
                    <a:pt x="461228" y="123073"/>
                  </a:lnTo>
                  <a:lnTo>
                    <a:pt x="461511" y="123109"/>
                  </a:lnTo>
                  <a:lnTo>
                    <a:pt x="461791" y="123154"/>
                  </a:lnTo>
                  <a:lnTo>
                    <a:pt x="462075" y="123172"/>
                  </a:lnTo>
                  <a:lnTo>
                    <a:pt x="462335" y="123200"/>
                  </a:lnTo>
                  <a:lnTo>
                    <a:pt x="462698" y="123254"/>
                  </a:lnTo>
                  <a:lnTo>
                    <a:pt x="462906" y="123281"/>
                  </a:lnTo>
                  <a:lnTo>
                    <a:pt x="463186" y="123331"/>
                  </a:lnTo>
                  <a:lnTo>
                    <a:pt x="463484" y="123372"/>
                  </a:lnTo>
                  <a:lnTo>
                    <a:pt x="463719" y="123386"/>
                  </a:lnTo>
                  <a:lnTo>
                    <a:pt x="463960" y="123408"/>
                  </a:lnTo>
                  <a:lnTo>
                    <a:pt x="464675" y="123531"/>
                  </a:lnTo>
                  <a:lnTo>
                    <a:pt x="465181" y="123630"/>
                  </a:lnTo>
                  <a:lnTo>
                    <a:pt x="465465" y="123708"/>
                  </a:lnTo>
                  <a:lnTo>
                    <a:pt x="465990" y="123825"/>
                  </a:lnTo>
                  <a:lnTo>
                    <a:pt x="466202" y="123880"/>
                  </a:lnTo>
                  <a:lnTo>
                    <a:pt x="466443" y="123934"/>
                  </a:lnTo>
                  <a:lnTo>
                    <a:pt x="466953" y="124061"/>
                  </a:lnTo>
                  <a:lnTo>
                    <a:pt x="467192" y="124116"/>
                  </a:lnTo>
                  <a:lnTo>
                    <a:pt x="467883" y="124293"/>
                  </a:lnTo>
                  <a:lnTo>
                    <a:pt x="468163" y="124356"/>
                  </a:lnTo>
                  <a:lnTo>
                    <a:pt x="468594" y="124438"/>
                  </a:lnTo>
                  <a:lnTo>
                    <a:pt x="468858" y="124506"/>
                  </a:lnTo>
                  <a:lnTo>
                    <a:pt x="469127" y="124569"/>
                  </a:lnTo>
                  <a:lnTo>
                    <a:pt x="469346" y="124628"/>
                  </a:lnTo>
                  <a:lnTo>
                    <a:pt x="469614" y="124687"/>
                  </a:lnTo>
                  <a:lnTo>
                    <a:pt x="469886" y="124746"/>
                  </a:lnTo>
                  <a:lnTo>
                    <a:pt x="470313" y="124819"/>
                  </a:lnTo>
                  <a:lnTo>
                    <a:pt x="470805" y="124914"/>
                  </a:lnTo>
                  <a:lnTo>
                    <a:pt x="471088" y="124946"/>
                  </a:lnTo>
                  <a:lnTo>
                    <a:pt x="471398" y="124987"/>
                  </a:lnTo>
                  <a:lnTo>
                    <a:pt x="471995" y="125077"/>
                  </a:lnTo>
                  <a:lnTo>
                    <a:pt x="472437" y="125182"/>
                  </a:lnTo>
                  <a:lnTo>
                    <a:pt x="472690" y="125254"/>
                  </a:lnTo>
                  <a:lnTo>
                    <a:pt x="473155" y="125377"/>
                  </a:lnTo>
                  <a:lnTo>
                    <a:pt x="473620" y="125485"/>
                  </a:lnTo>
                  <a:lnTo>
                    <a:pt x="473858" y="125531"/>
                  </a:lnTo>
                  <a:lnTo>
                    <a:pt x="474096" y="125594"/>
                  </a:lnTo>
                  <a:lnTo>
                    <a:pt x="474546" y="125721"/>
                  </a:lnTo>
                  <a:lnTo>
                    <a:pt x="474841" y="125812"/>
                  </a:lnTo>
                  <a:lnTo>
                    <a:pt x="475124" y="125885"/>
                  </a:lnTo>
                  <a:lnTo>
                    <a:pt x="475396" y="125966"/>
                  </a:lnTo>
                  <a:lnTo>
                    <a:pt x="475653" y="126052"/>
                  </a:lnTo>
                  <a:lnTo>
                    <a:pt x="475865" y="126102"/>
                  </a:lnTo>
                  <a:lnTo>
                    <a:pt x="476330" y="126234"/>
                  </a:lnTo>
                  <a:lnTo>
                    <a:pt x="476806" y="126356"/>
                  </a:lnTo>
                  <a:lnTo>
                    <a:pt x="477365" y="126533"/>
                  </a:lnTo>
                  <a:lnTo>
                    <a:pt x="477656" y="126619"/>
                  </a:lnTo>
                  <a:lnTo>
                    <a:pt x="477940" y="126710"/>
                  </a:lnTo>
                  <a:lnTo>
                    <a:pt x="478420" y="126873"/>
                  </a:lnTo>
                  <a:lnTo>
                    <a:pt x="478896" y="127018"/>
                  </a:lnTo>
                  <a:lnTo>
                    <a:pt x="479164" y="127118"/>
                  </a:lnTo>
                  <a:lnTo>
                    <a:pt x="479432" y="127200"/>
                  </a:lnTo>
                  <a:lnTo>
                    <a:pt x="479939" y="127322"/>
                  </a:lnTo>
                  <a:lnTo>
                    <a:pt x="480158" y="127386"/>
                  </a:lnTo>
                  <a:lnTo>
                    <a:pt x="480396" y="127449"/>
                  </a:lnTo>
                  <a:lnTo>
                    <a:pt x="481050" y="127649"/>
                  </a:lnTo>
                  <a:lnTo>
                    <a:pt x="481314" y="127744"/>
                  </a:lnTo>
                  <a:lnTo>
                    <a:pt x="481519" y="127808"/>
                  </a:lnTo>
                  <a:lnTo>
                    <a:pt x="481995" y="127944"/>
                  </a:lnTo>
                  <a:lnTo>
                    <a:pt x="482505" y="128111"/>
                  </a:lnTo>
                  <a:lnTo>
                    <a:pt x="482751" y="128198"/>
                  </a:lnTo>
                  <a:lnTo>
                    <a:pt x="482981" y="128252"/>
                  </a:lnTo>
                  <a:lnTo>
                    <a:pt x="483257" y="128334"/>
                  </a:lnTo>
                  <a:lnTo>
                    <a:pt x="483465" y="128402"/>
                  </a:lnTo>
                  <a:lnTo>
                    <a:pt x="484213" y="128619"/>
                  </a:lnTo>
                  <a:lnTo>
                    <a:pt x="484481" y="128710"/>
                  </a:lnTo>
                  <a:lnTo>
                    <a:pt x="484961" y="128887"/>
                  </a:lnTo>
                  <a:lnTo>
                    <a:pt x="485173" y="128955"/>
                  </a:lnTo>
                  <a:lnTo>
                    <a:pt x="485388" y="129032"/>
                  </a:lnTo>
                  <a:lnTo>
                    <a:pt x="485649" y="129132"/>
                  </a:lnTo>
                  <a:lnTo>
                    <a:pt x="485861" y="129205"/>
                  </a:lnTo>
                  <a:lnTo>
                    <a:pt x="486329" y="129390"/>
                  </a:lnTo>
                  <a:lnTo>
                    <a:pt x="486779" y="129545"/>
                  </a:lnTo>
                  <a:lnTo>
                    <a:pt x="486998" y="129608"/>
                  </a:lnTo>
                  <a:lnTo>
                    <a:pt x="487214" y="129676"/>
                  </a:lnTo>
                  <a:lnTo>
                    <a:pt x="487652" y="129835"/>
                  </a:lnTo>
                  <a:lnTo>
                    <a:pt x="488196" y="130021"/>
                  </a:lnTo>
                  <a:lnTo>
                    <a:pt x="488423" y="130107"/>
                  </a:lnTo>
                  <a:lnTo>
                    <a:pt x="489160" y="130429"/>
                  </a:lnTo>
                  <a:lnTo>
                    <a:pt x="489432" y="130552"/>
                  </a:lnTo>
                  <a:lnTo>
                    <a:pt x="489837" y="130742"/>
                  </a:lnTo>
                  <a:lnTo>
                    <a:pt x="490048" y="130833"/>
                  </a:lnTo>
                  <a:lnTo>
                    <a:pt x="490540" y="131069"/>
                  </a:lnTo>
                  <a:lnTo>
                    <a:pt x="490793" y="131200"/>
                  </a:lnTo>
                  <a:lnTo>
                    <a:pt x="491254" y="131409"/>
                  </a:lnTo>
                  <a:lnTo>
                    <a:pt x="491530" y="131522"/>
                  </a:lnTo>
                  <a:lnTo>
                    <a:pt x="492032" y="131763"/>
                  </a:lnTo>
                  <a:lnTo>
                    <a:pt x="492716" y="132039"/>
                  </a:lnTo>
                  <a:lnTo>
                    <a:pt x="493158" y="132253"/>
                  </a:lnTo>
                  <a:lnTo>
                    <a:pt x="493650" y="132475"/>
                  </a:lnTo>
                  <a:lnTo>
                    <a:pt x="493903" y="132574"/>
                  </a:lnTo>
                  <a:lnTo>
                    <a:pt x="494175" y="132692"/>
                  </a:lnTo>
                  <a:lnTo>
                    <a:pt x="494580" y="132860"/>
                  </a:lnTo>
                  <a:lnTo>
                    <a:pt x="495041" y="133073"/>
                  </a:lnTo>
                  <a:lnTo>
                    <a:pt x="495298" y="133173"/>
                  </a:lnTo>
                  <a:lnTo>
                    <a:pt x="495649" y="133332"/>
                  </a:lnTo>
                  <a:lnTo>
                    <a:pt x="495849" y="133427"/>
                  </a:lnTo>
                  <a:lnTo>
                    <a:pt x="496099" y="133554"/>
                  </a:lnTo>
                  <a:lnTo>
                    <a:pt x="496344" y="133663"/>
                  </a:lnTo>
                  <a:lnTo>
                    <a:pt x="496575" y="133758"/>
                  </a:lnTo>
                  <a:lnTo>
                    <a:pt x="496798" y="133858"/>
                  </a:lnTo>
                  <a:lnTo>
                    <a:pt x="496957" y="133958"/>
                  </a:lnTo>
                  <a:lnTo>
                    <a:pt x="497146" y="134085"/>
                  </a:lnTo>
                  <a:lnTo>
                    <a:pt x="497403" y="134225"/>
                  </a:lnTo>
                  <a:lnTo>
                    <a:pt x="497644" y="134352"/>
                  </a:lnTo>
                  <a:lnTo>
                    <a:pt x="500112" y="135173"/>
                  </a:lnTo>
                  <a:lnTo>
                    <a:pt x="504043" y="136842"/>
                  </a:lnTo>
                  <a:lnTo>
                    <a:pt x="507032" y="138326"/>
                  </a:lnTo>
                  <a:lnTo>
                    <a:pt x="510188" y="140612"/>
                  </a:lnTo>
                  <a:lnTo>
                    <a:pt x="515528" y="143814"/>
                  </a:lnTo>
                  <a:lnTo>
                    <a:pt x="527991" y="151715"/>
                  </a:lnTo>
                  <a:lnTo>
                    <a:pt x="544102" y="163064"/>
                  </a:lnTo>
                  <a:lnTo>
                    <a:pt x="558727" y="174349"/>
                  </a:lnTo>
                  <a:lnTo>
                    <a:pt x="561053" y="175739"/>
                  </a:lnTo>
                  <a:lnTo>
                    <a:pt x="588326" y="192022"/>
                  </a:lnTo>
                  <a:lnTo>
                    <a:pt x="599637" y="197488"/>
                  </a:lnTo>
                  <a:lnTo>
                    <a:pt x="610685" y="201706"/>
                  </a:lnTo>
                  <a:lnTo>
                    <a:pt x="612577" y="202429"/>
                  </a:lnTo>
                  <a:lnTo>
                    <a:pt x="616632" y="203173"/>
                  </a:lnTo>
                  <a:lnTo>
                    <a:pt x="619629" y="204112"/>
                  </a:lnTo>
                  <a:lnTo>
                    <a:pt x="622036" y="204797"/>
                  </a:lnTo>
                  <a:lnTo>
                    <a:pt x="624765" y="205305"/>
                  </a:lnTo>
                  <a:lnTo>
                    <a:pt x="628370" y="205686"/>
                  </a:lnTo>
                  <a:lnTo>
                    <a:pt x="631379" y="205872"/>
                  </a:lnTo>
                  <a:lnTo>
                    <a:pt x="634209" y="205867"/>
                  </a:lnTo>
                  <a:lnTo>
                    <a:pt x="639855" y="205917"/>
                  </a:lnTo>
                  <a:lnTo>
                    <a:pt x="642818" y="206053"/>
                  </a:lnTo>
                  <a:lnTo>
                    <a:pt x="646008" y="205999"/>
                  </a:lnTo>
                  <a:lnTo>
                    <a:pt x="649330" y="205645"/>
                  </a:lnTo>
                  <a:lnTo>
                    <a:pt x="652051" y="204978"/>
                  </a:lnTo>
                  <a:lnTo>
                    <a:pt x="654836" y="204370"/>
                  </a:lnTo>
                  <a:lnTo>
                    <a:pt x="657077" y="203971"/>
                  </a:lnTo>
                  <a:lnTo>
                    <a:pt x="660686" y="203254"/>
                  </a:lnTo>
                  <a:lnTo>
                    <a:pt x="663362" y="202737"/>
                  </a:lnTo>
                  <a:lnTo>
                    <a:pt x="665482" y="202174"/>
                  </a:lnTo>
                  <a:lnTo>
                    <a:pt x="668086" y="201503"/>
                  </a:lnTo>
                  <a:lnTo>
                    <a:pt x="670618" y="200950"/>
                  </a:lnTo>
                  <a:lnTo>
                    <a:pt x="674065" y="200809"/>
                  </a:lnTo>
                  <a:lnTo>
                    <a:pt x="677371" y="200913"/>
                  </a:lnTo>
                  <a:lnTo>
                    <a:pt x="680191" y="201521"/>
                  </a:lnTo>
                  <a:lnTo>
                    <a:pt x="682821" y="202360"/>
                  </a:lnTo>
                  <a:lnTo>
                    <a:pt x="684680" y="203467"/>
                  </a:lnTo>
                  <a:lnTo>
                    <a:pt x="685671" y="204792"/>
                  </a:lnTo>
                  <a:lnTo>
                    <a:pt x="686048" y="206225"/>
                  </a:lnTo>
                  <a:lnTo>
                    <a:pt x="686373" y="207146"/>
                  </a:lnTo>
                  <a:lnTo>
                    <a:pt x="686581" y="207750"/>
                  </a:lnTo>
                  <a:lnTo>
                    <a:pt x="686608" y="207958"/>
                  </a:lnTo>
                  <a:lnTo>
                    <a:pt x="686608" y="208167"/>
                  </a:lnTo>
                  <a:lnTo>
                    <a:pt x="686638" y="208426"/>
                  </a:lnTo>
                  <a:lnTo>
                    <a:pt x="686668" y="208639"/>
                  </a:lnTo>
                  <a:lnTo>
                    <a:pt x="686680" y="208857"/>
                  </a:lnTo>
                  <a:lnTo>
                    <a:pt x="686672" y="209079"/>
                  </a:lnTo>
                  <a:lnTo>
                    <a:pt x="686649" y="209301"/>
                  </a:lnTo>
                  <a:lnTo>
                    <a:pt x="686619" y="209523"/>
                  </a:lnTo>
                  <a:lnTo>
                    <a:pt x="686574" y="209764"/>
                  </a:lnTo>
                  <a:lnTo>
                    <a:pt x="686559" y="209973"/>
                  </a:lnTo>
                  <a:lnTo>
                    <a:pt x="686555" y="210626"/>
                  </a:lnTo>
                  <a:lnTo>
                    <a:pt x="686604" y="211075"/>
                  </a:lnTo>
                  <a:lnTo>
                    <a:pt x="686638" y="211293"/>
                  </a:lnTo>
                  <a:lnTo>
                    <a:pt x="686597" y="211755"/>
                  </a:lnTo>
                  <a:lnTo>
                    <a:pt x="686559" y="211982"/>
                  </a:lnTo>
                  <a:lnTo>
                    <a:pt x="686506" y="212195"/>
                  </a:lnTo>
                  <a:lnTo>
                    <a:pt x="686332" y="212631"/>
                  </a:lnTo>
                  <a:lnTo>
                    <a:pt x="686234" y="212867"/>
                  </a:lnTo>
                  <a:lnTo>
                    <a:pt x="686154" y="213085"/>
                  </a:lnTo>
                  <a:lnTo>
                    <a:pt x="685943" y="213547"/>
                  </a:lnTo>
                  <a:lnTo>
                    <a:pt x="685841" y="213756"/>
                  </a:lnTo>
                  <a:lnTo>
                    <a:pt x="685731" y="213960"/>
                  </a:lnTo>
                  <a:lnTo>
                    <a:pt x="685346" y="214627"/>
                  </a:lnTo>
                  <a:lnTo>
                    <a:pt x="685092" y="215081"/>
                  </a:lnTo>
                  <a:lnTo>
                    <a:pt x="684903" y="215548"/>
                  </a:lnTo>
                  <a:lnTo>
                    <a:pt x="684816" y="215752"/>
                  </a:lnTo>
                  <a:lnTo>
                    <a:pt x="684643" y="216233"/>
                  </a:lnTo>
                  <a:lnTo>
                    <a:pt x="684378" y="216900"/>
                  </a:lnTo>
                  <a:lnTo>
                    <a:pt x="684291" y="217136"/>
                  </a:lnTo>
                  <a:lnTo>
                    <a:pt x="684098" y="217608"/>
                  </a:lnTo>
                  <a:lnTo>
                    <a:pt x="684000" y="217825"/>
                  </a:lnTo>
                  <a:lnTo>
                    <a:pt x="683834" y="218247"/>
                  </a:lnTo>
                  <a:lnTo>
                    <a:pt x="683649" y="218683"/>
                  </a:lnTo>
                  <a:lnTo>
                    <a:pt x="683531" y="218937"/>
                  </a:lnTo>
                  <a:lnTo>
                    <a:pt x="683411" y="219177"/>
                  </a:lnTo>
                  <a:lnTo>
                    <a:pt x="683286" y="219436"/>
                  </a:lnTo>
                  <a:lnTo>
                    <a:pt x="683154" y="219694"/>
                  </a:lnTo>
                  <a:lnTo>
                    <a:pt x="683063" y="219912"/>
                  </a:lnTo>
                  <a:lnTo>
                    <a:pt x="682764" y="220597"/>
                  </a:lnTo>
                  <a:lnTo>
                    <a:pt x="682500" y="221368"/>
                  </a:lnTo>
                  <a:lnTo>
                    <a:pt x="682424" y="221577"/>
                  </a:lnTo>
                  <a:lnTo>
                    <a:pt x="682326" y="221808"/>
                  </a:lnTo>
                  <a:lnTo>
                    <a:pt x="682228" y="222053"/>
                  </a:lnTo>
                  <a:lnTo>
                    <a:pt x="682171" y="222271"/>
                  </a:lnTo>
                  <a:lnTo>
                    <a:pt x="682043" y="222707"/>
                  </a:lnTo>
                  <a:lnTo>
                    <a:pt x="681944" y="223061"/>
                  </a:lnTo>
                  <a:lnTo>
                    <a:pt x="681748" y="223727"/>
                  </a:lnTo>
                  <a:lnTo>
                    <a:pt x="681616" y="224222"/>
                  </a:lnTo>
                  <a:lnTo>
                    <a:pt x="680965" y="225088"/>
                  </a:lnTo>
                  <a:lnTo>
                    <a:pt x="679733" y="226236"/>
                  </a:lnTo>
                  <a:lnTo>
                    <a:pt x="678475" y="227783"/>
                  </a:lnTo>
                  <a:lnTo>
                    <a:pt x="677130" y="229661"/>
                  </a:lnTo>
                  <a:lnTo>
                    <a:pt x="676030" y="231227"/>
                  </a:lnTo>
                  <a:lnTo>
                    <a:pt x="674851" y="233490"/>
                  </a:lnTo>
                  <a:lnTo>
                    <a:pt x="673864" y="235355"/>
                  </a:lnTo>
                  <a:lnTo>
                    <a:pt x="673279" y="236816"/>
                  </a:lnTo>
                  <a:lnTo>
                    <a:pt x="672591" y="238395"/>
                  </a:lnTo>
                  <a:lnTo>
                    <a:pt x="672236" y="239379"/>
                  </a:lnTo>
                  <a:lnTo>
                    <a:pt x="672133" y="240713"/>
                  </a:lnTo>
                  <a:lnTo>
                    <a:pt x="672020" y="240962"/>
                  </a:lnTo>
                  <a:lnTo>
                    <a:pt x="671911" y="241180"/>
                  </a:lnTo>
                  <a:lnTo>
                    <a:pt x="671654" y="241661"/>
                  </a:lnTo>
                  <a:lnTo>
                    <a:pt x="671419" y="242119"/>
                  </a:lnTo>
                  <a:lnTo>
                    <a:pt x="671298" y="242323"/>
                  </a:lnTo>
                  <a:lnTo>
                    <a:pt x="671140" y="242578"/>
                  </a:lnTo>
                  <a:lnTo>
                    <a:pt x="671015" y="242800"/>
                  </a:lnTo>
                  <a:lnTo>
                    <a:pt x="670879" y="243013"/>
                  </a:lnTo>
                  <a:lnTo>
                    <a:pt x="670739" y="243222"/>
                  </a:lnTo>
                  <a:lnTo>
                    <a:pt x="670346" y="243730"/>
                  </a:lnTo>
                  <a:lnTo>
                    <a:pt x="670202" y="243948"/>
                  </a:lnTo>
                  <a:lnTo>
                    <a:pt x="669949" y="244424"/>
                  </a:lnTo>
                  <a:lnTo>
                    <a:pt x="669806" y="244687"/>
                  </a:lnTo>
                  <a:lnTo>
                    <a:pt x="669685" y="244896"/>
                  </a:lnTo>
                  <a:lnTo>
                    <a:pt x="669386" y="245377"/>
                  </a:lnTo>
                  <a:lnTo>
                    <a:pt x="669246" y="245595"/>
                  </a:lnTo>
                  <a:lnTo>
                    <a:pt x="669091" y="245853"/>
                  </a:lnTo>
                  <a:lnTo>
                    <a:pt x="668951" y="246112"/>
                  </a:lnTo>
                  <a:lnTo>
                    <a:pt x="668838" y="246334"/>
                  </a:lnTo>
                  <a:lnTo>
                    <a:pt x="668698" y="246597"/>
                  </a:lnTo>
                  <a:lnTo>
                    <a:pt x="668419" y="247114"/>
                  </a:lnTo>
                  <a:lnTo>
                    <a:pt x="668007" y="247836"/>
                  </a:lnTo>
                  <a:lnTo>
                    <a:pt x="667874" y="248072"/>
                  </a:lnTo>
                  <a:lnTo>
                    <a:pt x="667765" y="248276"/>
                  </a:lnTo>
                  <a:lnTo>
                    <a:pt x="667504" y="248734"/>
                  </a:lnTo>
                  <a:lnTo>
                    <a:pt x="667266" y="249192"/>
                  </a:lnTo>
                  <a:lnTo>
                    <a:pt x="666608" y="250417"/>
                  </a:lnTo>
                  <a:lnTo>
                    <a:pt x="666321" y="250903"/>
                  </a:lnTo>
                  <a:lnTo>
                    <a:pt x="666181" y="251130"/>
                  </a:lnTo>
                  <a:lnTo>
                    <a:pt x="666007" y="251343"/>
                  </a:lnTo>
                  <a:lnTo>
                    <a:pt x="665905" y="251570"/>
                  </a:lnTo>
                  <a:lnTo>
                    <a:pt x="665630" y="252073"/>
                  </a:lnTo>
                  <a:lnTo>
                    <a:pt x="665478" y="252327"/>
                  </a:lnTo>
                  <a:lnTo>
                    <a:pt x="665361" y="252541"/>
                  </a:lnTo>
                  <a:lnTo>
                    <a:pt x="665040" y="252999"/>
                  </a:lnTo>
                  <a:lnTo>
                    <a:pt x="664859" y="253425"/>
                  </a:lnTo>
                  <a:lnTo>
                    <a:pt x="664738" y="253693"/>
                  </a:lnTo>
                  <a:lnTo>
                    <a:pt x="664477" y="254156"/>
                  </a:lnTo>
                  <a:lnTo>
                    <a:pt x="664318" y="254405"/>
                  </a:lnTo>
                  <a:lnTo>
                    <a:pt x="664163" y="254609"/>
                  </a:lnTo>
                  <a:lnTo>
                    <a:pt x="663823" y="255045"/>
                  </a:lnTo>
                  <a:lnTo>
                    <a:pt x="663649" y="255276"/>
                  </a:lnTo>
                  <a:lnTo>
                    <a:pt x="663268" y="255771"/>
                  </a:lnTo>
                  <a:lnTo>
                    <a:pt x="663101" y="256011"/>
                  </a:lnTo>
                  <a:lnTo>
                    <a:pt x="662950" y="256247"/>
                  </a:lnTo>
                  <a:lnTo>
                    <a:pt x="662663" y="256719"/>
                  </a:lnTo>
                  <a:lnTo>
                    <a:pt x="662527" y="256955"/>
                  </a:lnTo>
                  <a:lnTo>
                    <a:pt x="662251" y="257395"/>
                  </a:lnTo>
                  <a:lnTo>
                    <a:pt x="662081" y="257636"/>
                  </a:lnTo>
                  <a:lnTo>
                    <a:pt x="661563" y="258348"/>
                  </a:lnTo>
                  <a:lnTo>
                    <a:pt x="661382" y="258588"/>
                  </a:lnTo>
                  <a:lnTo>
                    <a:pt x="661045" y="259056"/>
                  </a:lnTo>
                  <a:lnTo>
                    <a:pt x="660890" y="259283"/>
                  </a:lnTo>
                  <a:lnTo>
                    <a:pt x="660720" y="259505"/>
                  </a:lnTo>
                  <a:lnTo>
                    <a:pt x="660165" y="260181"/>
                  </a:lnTo>
                  <a:lnTo>
                    <a:pt x="659968" y="260408"/>
                  </a:lnTo>
                  <a:lnTo>
                    <a:pt x="659794" y="260635"/>
                  </a:lnTo>
                  <a:lnTo>
                    <a:pt x="659443" y="261070"/>
                  </a:lnTo>
                  <a:lnTo>
                    <a:pt x="659243" y="261302"/>
                  </a:lnTo>
                  <a:lnTo>
                    <a:pt x="659020" y="261551"/>
                  </a:lnTo>
                  <a:lnTo>
                    <a:pt x="658630" y="262000"/>
                  </a:lnTo>
                  <a:lnTo>
                    <a:pt x="658226" y="262454"/>
                  </a:lnTo>
                  <a:lnTo>
                    <a:pt x="658014" y="262681"/>
                  </a:lnTo>
                  <a:lnTo>
                    <a:pt x="657791" y="262912"/>
                  </a:lnTo>
                  <a:lnTo>
                    <a:pt x="657168" y="263602"/>
                  </a:lnTo>
                  <a:lnTo>
                    <a:pt x="656971" y="263838"/>
                  </a:lnTo>
                  <a:lnTo>
                    <a:pt x="656582" y="264255"/>
                  </a:lnTo>
                  <a:lnTo>
                    <a:pt x="656144" y="264768"/>
                  </a:lnTo>
                  <a:lnTo>
                    <a:pt x="655766" y="265190"/>
                  </a:lnTo>
                  <a:lnTo>
                    <a:pt x="655569" y="265421"/>
                  </a:lnTo>
                  <a:lnTo>
                    <a:pt x="655346" y="265671"/>
                  </a:lnTo>
                  <a:lnTo>
                    <a:pt x="654923" y="266129"/>
                  </a:lnTo>
                  <a:lnTo>
                    <a:pt x="654723" y="266356"/>
                  </a:lnTo>
                  <a:lnTo>
                    <a:pt x="654530" y="266605"/>
                  </a:lnTo>
                  <a:lnTo>
                    <a:pt x="654334" y="266873"/>
                  </a:lnTo>
                  <a:lnTo>
                    <a:pt x="654156" y="267100"/>
                  </a:lnTo>
                  <a:lnTo>
                    <a:pt x="653835" y="267531"/>
                  </a:lnTo>
                  <a:lnTo>
                    <a:pt x="653491" y="268012"/>
                  </a:lnTo>
                  <a:lnTo>
                    <a:pt x="653351" y="268221"/>
                  </a:lnTo>
                  <a:lnTo>
                    <a:pt x="653181" y="268447"/>
                  </a:lnTo>
                  <a:lnTo>
                    <a:pt x="652822" y="268947"/>
                  </a:lnTo>
                  <a:lnTo>
                    <a:pt x="652667" y="269151"/>
                  </a:lnTo>
                  <a:lnTo>
                    <a:pt x="652493" y="269400"/>
                  </a:lnTo>
                  <a:lnTo>
                    <a:pt x="651877" y="270212"/>
                  </a:lnTo>
                  <a:lnTo>
                    <a:pt x="651688" y="270453"/>
                  </a:lnTo>
                  <a:lnTo>
                    <a:pt x="650860" y="271483"/>
                  </a:lnTo>
                  <a:lnTo>
                    <a:pt x="650683" y="271687"/>
                  </a:lnTo>
                  <a:lnTo>
                    <a:pt x="650441" y="271937"/>
                  </a:lnTo>
                  <a:lnTo>
                    <a:pt x="650229" y="272168"/>
                  </a:lnTo>
                  <a:lnTo>
                    <a:pt x="649987" y="272467"/>
                  </a:lnTo>
                  <a:lnTo>
                    <a:pt x="649746" y="272735"/>
                  </a:lnTo>
                  <a:lnTo>
                    <a:pt x="649545" y="272939"/>
                  </a:lnTo>
                  <a:lnTo>
                    <a:pt x="649118" y="273484"/>
                  </a:lnTo>
                  <a:lnTo>
                    <a:pt x="648880" y="273779"/>
                  </a:lnTo>
                  <a:lnTo>
                    <a:pt x="648650" y="274055"/>
                  </a:lnTo>
                  <a:lnTo>
                    <a:pt x="648083" y="274800"/>
                  </a:lnTo>
                  <a:lnTo>
                    <a:pt x="647901" y="275022"/>
                  </a:lnTo>
                  <a:lnTo>
                    <a:pt x="647754" y="275235"/>
                  </a:lnTo>
                  <a:lnTo>
                    <a:pt x="647576" y="275516"/>
                  </a:lnTo>
                  <a:lnTo>
                    <a:pt x="647440" y="275721"/>
                  </a:lnTo>
                  <a:lnTo>
                    <a:pt x="647270" y="275938"/>
                  </a:lnTo>
                  <a:lnTo>
                    <a:pt x="647115" y="276152"/>
                  </a:lnTo>
                  <a:lnTo>
                    <a:pt x="646779" y="276587"/>
                  </a:lnTo>
                  <a:lnTo>
                    <a:pt x="646586" y="276846"/>
                  </a:lnTo>
                  <a:lnTo>
                    <a:pt x="646246" y="277359"/>
                  </a:lnTo>
                  <a:lnTo>
                    <a:pt x="646125" y="277563"/>
                  </a:lnTo>
                  <a:lnTo>
                    <a:pt x="645978" y="277835"/>
                  </a:lnTo>
                  <a:lnTo>
                    <a:pt x="645762" y="278325"/>
                  </a:lnTo>
                  <a:lnTo>
                    <a:pt x="645483" y="279006"/>
                  </a:lnTo>
                  <a:lnTo>
                    <a:pt x="645263" y="279500"/>
                  </a:lnTo>
                  <a:lnTo>
                    <a:pt x="645150" y="279781"/>
                  </a:lnTo>
                  <a:lnTo>
                    <a:pt x="644961" y="280312"/>
                  </a:lnTo>
                  <a:lnTo>
                    <a:pt x="644863" y="280557"/>
                  </a:lnTo>
                  <a:lnTo>
                    <a:pt x="644780" y="280780"/>
                  </a:lnTo>
                  <a:lnTo>
                    <a:pt x="644697" y="280984"/>
                  </a:lnTo>
                  <a:lnTo>
                    <a:pt x="644595" y="281270"/>
                  </a:lnTo>
                  <a:lnTo>
                    <a:pt x="644440" y="281764"/>
                  </a:lnTo>
                  <a:lnTo>
                    <a:pt x="644281" y="282291"/>
                  </a:lnTo>
                  <a:lnTo>
                    <a:pt x="643990" y="283130"/>
                  </a:lnTo>
                  <a:lnTo>
                    <a:pt x="643782" y="283656"/>
                  </a:lnTo>
                  <a:lnTo>
                    <a:pt x="643676" y="283910"/>
                  </a:lnTo>
                  <a:lnTo>
                    <a:pt x="643578" y="284160"/>
                  </a:lnTo>
                  <a:lnTo>
                    <a:pt x="643491" y="284405"/>
                  </a:lnTo>
                  <a:lnTo>
                    <a:pt x="643336" y="284895"/>
                  </a:lnTo>
                  <a:lnTo>
                    <a:pt x="643272" y="285113"/>
                  </a:lnTo>
                  <a:lnTo>
                    <a:pt x="643177" y="285607"/>
                  </a:lnTo>
                  <a:lnTo>
                    <a:pt x="643083" y="286047"/>
                  </a:lnTo>
                  <a:lnTo>
                    <a:pt x="642985" y="286542"/>
                  </a:lnTo>
                  <a:lnTo>
                    <a:pt x="642958" y="286787"/>
                  </a:lnTo>
                  <a:lnTo>
                    <a:pt x="642943" y="287009"/>
                  </a:lnTo>
                  <a:lnTo>
                    <a:pt x="642932" y="287250"/>
                  </a:lnTo>
                  <a:lnTo>
                    <a:pt x="642943" y="287826"/>
                  </a:lnTo>
                  <a:lnTo>
                    <a:pt x="642943" y="288094"/>
                  </a:lnTo>
                  <a:lnTo>
                    <a:pt x="642939" y="288316"/>
                  </a:lnTo>
                  <a:lnTo>
                    <a:pt x="642947" y="288543"/>
                  </a:lnTo>
                  <a:lnTo>
                    <a:pt x="642954" y="289087"/>
                  </a:lnTo>
                  <a:lnTo>
                    <a:pt x="642969" y="289614"/>
                  </a:lnTo>
                  <a:lnTo>
                    <a:pt x="642985" y="289836"/>
                  </a:lnTo>
                  <a:lnTo>
                    <a:pt x="643011" y="290344"/>
                  </a:lnTo>
                  <a:lnTo>
                    <a:pt x="643072" y="290862"/>
                  </a:lnTo>
                  <a:lnTo>
                    <a:pt x="643109" y="291134"/>
                  </a:lnTo>
                  <a:lnTo>
                    <a:pt x="643155" y="291397"/>
                  </a:lnTo>
                  <a:lnTo>
                    <a:pt x="643208" y="291638"/>
                  </a:lnTo>
                  <a:lnTo>
                    <a:pt x="643385" y="292354"/>
                  </a:lnTo>
                  <a:lnTo>
                    <a:pt x="643517" y="292822"/>
                  </a:lnTo>
                  <a:lnTo>
                    <a:pt x="643586" y="293044"/>
                  </a:lnTo>
                  <a:lnTo>
                    <a:pt x="643646" y="293257"/>
                  </a:lnTo>
                  <a:lnTo>
                    <a:pt x="643691" y="293498"/>
                  </a:lnTo>
                  <a:lnTo>
                    <a:pt x="643729" y="293738"/>
                  </a:lnTo>
                  <a:lnTo>
                    <a:pt x="643771" y="294033"/>
                  </a:lnTo>
                  <a:lnTo>
                    <a:pt x="643808" y="294247"/>
                  </a:lnTo>
                  <a:lnTo>
                    <a:pt x="643858" y="294478"/>
                  </a:lnTo>
                  <a:lnTo>
                    <a:pt x="643907" y="294691"/>
                  </a:lnTo>
                  <a:lnTo>
                    <a:pt x="643979" y="294945"/>
                  </a:lnTo>
                  <a:lnTo>
                    <a:pt x="644058" y="295172"/>
                  </a:lnTo>
                  <a:lnTo>
                    <a:pt x="644160" y="295408"/>
                  </a:lnTo>
                  <a:lnTo>
                    <a:pt x="644277" y="295640"/>
                  </a:lnTo>
                  <a:lnTo>
                    <a:pt x="644406" y="295871"/>
                  </a:lnTo>
                  <a:lnTo>
                    <a:pt x="644534" y="296121"/>
                  </a:lnTo>
                  <a:lnTo>
                    <a:pt x="644670" y="296329"/>
                  </a:lnTo>
                  <a:lnTo>
                    <a:pt x="644817" y="296542"/>
                  </a:lnTo>
                  <a:lnTo>
                    <a:pt x="644991" y="296778"/>
                  </a:lnTo>
                  <a:lnTo>
                    <a:pt x="645146" y="296996"/>
                  </a:lnTo>
                  <a:lnTo>
                    <a:pt x="645335" y="297214"/>
                  </a:lnTo>
                  <a:lnTo>
                    <a:pt x="645513" y="297436"/>
                  </a:lnTo>
                  <a:lnTo>
                    <a:pt x="645721" y="297636"/>
                  </a:lnTo>
                  <a:lnTo>
                    <a:pt x="645944" y="297831"/>
                  </a:lnTo>
                  <a:lnTo>
                    <a:pt x="646159" y="297972"/>
                  </a:lnTo>
                  <a:lnTo>
                    <a:pt x="646393" y="298108"/>
                  </a:lnTo>
                  <a:lnTo>
                    <a:pt x="646624" y="298258"/>
                  </a:lnTo>
                  <a:lnTo>
                    <a:pt x="646873" y="298385"/>
                  </a:lnTo>
                  <a:lnTo>
                    <a:pt x="647108" y="298494"/>
                  </a:lnTo>
                  <a:lnTo>
                    <a:pt x="647342" y="298593"/>
                  </a:lnTo>
                  <a:lnTo>
                    <a:pt x="647780" y="298766"/>
                  </a:lnTo>
                  <a:lnTo>
                    <a:pt x="648034" y="298893"/>
                  </a:lnTo>
                  <a:lnTo>
                    <a:pt x="648514" y="299124"/>
                  </a:lnTo>
                  <a:lnTo>
                    <a:pt x="648744" y="299229"/>
                  </a:lnTo>
                  <a:lnTo>
                    <a:pt x="649209" y="299456"/>
                  </a:lnTo>
                  <a:lnTo>
                    <a:pt x="649439" y="299574"/>
                  </a:lnTo>
                  <a:lnTo>
                    <a:pt x="649647" y="299669"/>
                  </a:lnTo>
                  <a:lnTo>
                    <a:pt x="649870" y="299778"/>
                  </a:lnTo>
                  <a:lnTo>
                    <a:pt x="650124" y="299950"/>
                  </a:lnTo>
                  <a:lnTo>
                    <a:pt x="650622" y="300300"/>
                  </a:lnTo>
                  <a:lnTo>
                    <a:pt x="650842" y="300418"/>
                  </a:lnTo>
                  <a:lnTo>
                    <a:pt x="651072" y="300517"/>
                  </a:lnTo>
                  <a:lnTo>
                    <a:pt x="651322" y="300608"/>
                  </a:lnTo>
                  <a:lnTo>
                    <a:pt x="651771" y="300753"/>
                  </a:lnTo>
                  <a:lnTo>
                    <a:pt x="652467" y="300894"/>
                  </a:lnTo>
                  <a:lnTo>
                    <a:pt x="652727" y="300953"/>
                  </a:lnTo>
                  <a:lnTo>
                    <a:pt x="652969" y="300985"/>
                  </a:lnTo>
                  <a:lnTo>
                    <a:pt x="653185" y="301026"/>
                  </a:lnTo>
                  <a:lnTo>
                    <a:pt x="653423" y="301062"/>
                  </a:lnTo>
                  <a:lnTo>
                    <a:pt x="653665" y="301107"/>
                  </a:lnTo>
                  <a:lnTo>
                    <a:pt x="654118" y="301175"/>
                  </a:lnTo>
                  <a:lnTo>
                    <a:pt x="654386" y="301203"/>
                  </a:lnTo>
                  <a:lnTo>
                    <a:pt x="654643" y="301216"/>
                  </a:lnTo>
                  <a:lnTo>
                    <a:pt x="654870" y="301234"/>
                  </a:lnTo>
                  <a:lnTo>
                    <a:pt x="655082" y="301257"/>
                  </a:lnTo>
                  <a:lnTo>
                    <a:pt x="655297" y="301289"/>
                  </a:lnTo>
                  <a:lnTo>
                    <a:pt x="655823" y="301339"/>
                  </a:lnTo>
                  <a:lnTo>
                    <a:pt x="656302" y="301389"/>
                  </a:lnTo>
                  <a:lnTo>
                    <a:pt x="656533" y="301402"/>
                  </a:lnTo>
                  <a:lnTo>
                    <a:pt x="656790" y="301411"/>
                  </a:lnTo>
                  <a:lnTo>
                    <a:pt x="657062" y="301384"/>
                  </a:lnTo>
                  <a:lnTo>
                    <a:pt x="657308" y="301357"/>
                  </a:lnTo>
                  <a:lnTo>
                    <a:pt x="657557" y="301316"/>
                  </a:lnTo>
                  <a:lnTo>
                    <a:pt x="657761" y="301293"/>
                  </a:lnTo>
                  <a:lnTo>
                    <a:pt x="658222" y="301207"/>
                  </a:lnTo>
                  <a:lnTo>
                    <a:pt x="658661" y="301130"/>
                  </a:lnTo>
                  <a:lnTo>
                    <a:pt x="658891" y="301071"/>
                  </a:lnTo>
                  <a:lnTo>
                    <a:pt x="659114" y="301007"/>
                  </a:lnTo>
                  <a:lnTo>
                    <a:pt x="659919" y="300835"/>
                  </a:lnTo>
                  <a:lnTo>
                    <a:pt x="660573" y="300703"/>
                  </a:lnTo>
                  <a:lnTo>
                    <a:pt x="660792" y="300649"/>
                  </a:lnTo>
                  <a:lnTo>
                    <a:pt x="661026" y="300585"/>
                  </a:lnTo>
                  <a:lnTo>
                    <a:pt x="661257" y="300536"/>
                  </a:lnTo>
                  <a:lnTo>
                    <a:pt x="661499" y="300458"/>
                  </a:lnTo>
                  <a:lnTo>
                    <a:pt x="661990" y="300281"/>
                  </a:lnTo>
                  <a:lnTo>
                    <a:pt x="662285" y="300163"/>
                  </a:lnTo>
                  <a:lnTo>
                    <a:pt x="662497" y="300073"/>
                  </a:lnTo>
                  <a:lnTo>
                    <a:pt x="662708" y="299973"/>
                  </a:lnTo>
                  <a:lnTo>
                    <a:pt x="662916" y="299882"/>
                  </a:lnTo>
                  <a:lnTo>
                    <a:pt x="663218" y="299723"/>
                  </a:lnTo>
                  <a:lnTo>
                    <a:pt x="663774" y="299410"/>
                  </a:lnTo>
                  <a:lnTo>
                    <a:pt x="664023" y="299265"/>
                  </a:lnTo>
                  <a:lnTo>
                    <a:pt x="664518" y="298997"/>
                  </a:lnTo>
                  <a:lnTo>
                    <a:pt x="664757" y="298870"/>
                  </a:lnTo>
                  <a:lnTo>
                    <a:pt x="665463" y="298507"/>
                  </a:lnTo>
                  <a:lnTo>
                    <a:pt x="665728" y="298367"/>
                  </a:lnTo>
                  <a:lnTo>
                    <a:pt x="665939" y="298249"/>
                  </a:lnTo>
                  <a:lnTo>
                    <a:pt x="666423" y="297999"/>
                  </a:lnTo>
                  <a:lnTo>
                    <a:pt x="666665" y="297863"/>
                  </a:lnTo>
                  <a:lnTo>
                    <a:pt x="667141" y="297609"/>
                  </a:lnTo>
                  <a:lnTo>
                    <a:pt x="667644" y="297355"/>
                  </a:lnTo>
                  <a:lnTo>
                    <a:pt x="667931" y="297214"/>
                  </a:lnTo>
                  <a:lnTo>
                    <a:pt x="668180" y="297083"/>
                  </a:lnTo>
                  <a:lnTo>
                    <a:pt x="668638" y="296856"/>
                  </a:lnTo>
                  <a:lnTo>
                    <a:pt x="668872" y="296747"/>
                  </a:lnTo>
                  <a:lnTo>
                    <a:pt x="669084" y="296670"/>
                  </a:lnTo>
                  <a:lnTo>
                    <a:pt x="669753" y="296452"/>
                  </a:lnTo>
                  <a:lnTo>
                    <a:pt x="670217" y="296266"/>
                  </a:lnTo>
                  <a:lnTo>
                    <a:pt x="670486" y="296166"/>
                  </a:lnTo>
                  <a:lnTo>
                    <a:pt x="670716" y="296071"/>
                  </a:lnTo>
                  <a:lnTo>
                    <a:pt x="670958" y="295984"/>
                  </a:lnTo>
                  <a:lnTo>
                    <a:pt x="671208" y="295871"/>
                  </a:lnTo>
                  <a:lnTo>
                    <a:pt x="671495" y="295753"/>
                  </a:lnTo>
                  <a:lnTo>
                    <a:pt x="671775" y="295630"/>
                  </a:lnTo>
                  <a:lnTo>
                    <a:pt x="672334" y="295367"/>
                  </a:lnTo>
                  <a:lnTo>
                    <a:pt x="672901" y="295045"/>
                  </a:lnTo>
                  <a:lnTo>
                    <a:pt x="673169" y="294923"/>
                  </a:lnTo>
                  <a:lnTo>
                    <a:pt x="673411" y="294818"/>
                  </a:lnTo>
                  <a:lnTo>
                    <a:pt x="673664" y="294709"/>
                  </a:lnTo>
                  <a:lnTo>
                    <a:pt x="674114" y="294532"/>
                  </a:lnTo>
                  <a:lnTo>
                    <a:pt x="674378" y="294419"/>
                  </a:lnTo>
                  <a:lnTo>
                    <a:pt x="674821" y="294238"/>
                  </a:lnTo>
                  <a:lnTo>
                    <a:pt x="675036" y="294142"/>
                  </a:lnTo>
                  <a:lnTo>
                    <a:pt x="675266" y="294056"/>
                  </a:lnTo>
                  <a:lnTo>
                    <a:pt x="675520" y="293970"/>
                  </a:lnTo>
                  <a:lnTo>
                    <a:pt x="675750" y="293884"/>
                  </a:lnTo>
                  <a:lnTo>
                    <a:pt x="676054" y="293788"/>
                  </a:lnTo>
                  <a:lnTo>
                    <a:pt x="678608" y="292891"/>
                  </a:lnTo>
                  <a:lnTo>
                    <a:pt x="679333" y="292604"/>
                  </a:lnTo>
                  <a:lnTo>
                    <a:pt x="680043" y="292413"/>
                  </a:lnTo>
                  <a:lnTo>
                    <a:pt x="680482" y="292318"/>
                  </a:lnTo>
                  <a:lnTo>
                    <a:pt x="680773" y="292241"/>
                  </a:lnTo>
                  <a:lnTo>
                    <a:pt x="681264" y="292060"/>
                  </a:lnTo>
                  <a:lnTo>
                    <a:pt x="681529" y="291932"/>
                  </a:lnTo>
                  <a:lnTo>
                    <a:pt x="682046" y="291665"/>
                  </a:lnTo>
                  <a:lnTo>
                    <a:pt x="682447" y="291406"/>
                  </a:lnTo>
                  <a:lnTo>
                    <a:pt x="682844" y="291207"/>
                  </a:lnTo>
                  <a:lnTo>
                    <a:pt x="683131" y="291057"/>
                  </a:lnTo>
                  <a:lnTo>
                    <a:pt x="683758" y="290721"/>
                  </a:lnTo>
                  <a:lnTo>
                    <a:pt x="684064" y="290553"/>
                  </a:lnTo>
                  <a:lnTo>
                    <a:pt x="684639" y="290231"/>
                  </a:lnTo>
                  <a:lnTo>
                    <a:pt x="684937" y="290072"/>
                  </a:lnTo>
                  <a:lnTo>
                    <a:pt x="686064" y="289446"/>
                  </a:lnTo>
                  <a:lnTo>
                    <a:pt x="686570" y="289178"/>
                  </a:lnTo>
                  <a:lnTo>
                    <a:pt x="686778" y="289056"/>
                  </a:lnTo>
                  <a:lnTo>
                    <a:pt x="687103" y="288883"/>
                  </a:lnTo>
                  <a:lnTo>
                    <a:pt x="687367" y="288734"/>
                  </a:lnTo>
                  <a:lnTo>
                    <a:pt x="687609" y="288588"/>
                  </a:lnTo>
                  <a:lnTo>
                    <a:pt x="688104" y="288280"/>
                  </a:lnTo>
                  <a:lnTo>
                    <a:pt x="688354" y="288130"/>
                  </a:lnTo>
                  <a:lnTo>
                    <a:pt x="688872" y="287844"/>
                  </a:lnTo>
                  <a:lnTo>
                    <a:pt x="689654" y="287377"/>
                  </a:lnTo>
                  <a:lnTo>
                    <a:pt x="689892" y="287241"/>
                  </a:lnTo>
                  <a:lnTo>
                    <a:pt x="690122" y="287100"/>
                  </a:lnTo>
                  <a:lnTo>
                    <a:pt x="690379" y="286964"/>
                  </a:lnTo>
                  <a:lnTo>
                    <a:pt x="690856" y="286696"/>
                  </a:lnTo>
                  <a:lnTo>
                    <a:pt x="691611" y="286288"/>
                  </a:lnTo>
                  <a:lnTo>
                    <a:pt x="691880" y="286134"/>
                  </a:lnTo>
                  <a:lnTo>
                    <a:pt x="692122" y="285988"/>
                  </a:lnTo>
                  <a:lnTo>
                    <a:pt x="692900" y="285553"/>
                  </a:lnTo>
                  <a:lnTo>
                    <a:pt x="693694" y="285095"/>
                  </a:lnTo>
                  <a:lnTo>
                    <a:pt x="693985" y="284936"/>
                  </a:lnTo>
                  <a:lnTo>
                    <a:pt x="694223" y="284800"/>
                  </a:lnTo>
                  <a:lnTo>
                    <a:pt x="694491" y="284655"/>
                  </a:lnTo>
                  <a:lnTo>
                    <a:pt x="695670" y="283960"/>
                  </a:lnTo>
                  <a:lnTo>
                    <a:pt x="695927" y="283815"/>
                  </a:lnTo>
                  <a:lnTo>
                    <a:pt x="696419" y="283547"/>
                  </a:lnTo>
                  <a:lnTo>
                    <a:pt x="696921" y="283284"/>
                  </a:lnTo>
                  <a:lnTo>
                    <a:pt x="697171" y="283130"/>
                  </a:lnTo>
                  <a:lnTo>
                    <a:pt x="697428" y="282994"/>
                  </a:lnTo>
                  <a:lnTo>
                    <a:pt x="697953" y="282690"/>
                  </a:lnTo>
                  <a:lnTo>
                    <a:pt x="698225" y="282522"/>
                  </a:lnTo>
                  <a:lnTo>
                    <a:pt x="698493" y="282350"/>
                  </a:lnTo>
                  <a:lnTo>
                    <a:pt x="699087" y="281941"/>
                  </a:lnTo>
                  <a:lnTo>
                    <a:pt x="699355" y="281737"/>
                  </a:lnTo>
                  <a:lnTo>
                    <a:pt x="699620" y="281556"/>
                  </a:lnTo>
                  <a:lnTo>
                    <a:pt x="699899" y="281356"/>
                  </a:lnTo>
                  <a:lnTo>
                    <a:pt x="700194" y="281152"/>
                  </a:lnTo>
                  <a:lnTo>
                    <a:pt x="700492" y="280952"/>
                  </a:lnTo>
                  <a:lnTo>
                    <a:pt x="700772" y="280757"/>
                  </a:lnTo>
                  <a:lnTo>
                    <a:pt x="701048" y="280575"/>
                  </a:lnTo>
                  <a:lnTo>
                    <a:pt x="701324" y="280380"/>
                  </a:lnTo>
                  <a:lnTo>
                    <a:pt x="701577" y="280208"/>
                  </a:lnTo>
                  <a:lnTo>
                    <a:pt x="701804" y="280045"/>
                  </a:lnTo>
                  <a:lnTo>
                    <a:pt x="702106" y="279849"/>
                  </a:lnTo>
                  <a:lnTo>
                    <a:pt x="702858" y="279346"/>
                  </a:lnTo>
                  <a:lnTo>
                    <a:pt x="703354" y="279010"/>
                  </a:lnTo>
                  <a:lnTo>
                    <a:pt x="703599" y="278838"/>
                  </a:lnTo>
                  <a:lnTo>
                    <a:pt x="704268" y="278407"/>
                  </a:lnTo>
                  <a:lnTo>
                    <a:pt x="704948" y="278016"/>
                  </a:lnTo>
                  <a:lnTo>
                    <a:pt x="705292" y="277803"/>
                  </a:lnTo>
                  <a:lnTo>
                    <a:pt x="705625" y="277608"/>
                  </a:lnTo>
                  <a:lnTo>
                    <a:pt x="705953" y="277427"/>
                  </a:lnTo>
                  <a:lnTo>
                    <a:pt x="706237" y="277263"/>
                  </a:lnTo>
                  <a:lnTo>
                    <a:pt x="706494" y="277123"/>
                  </a:lnTo>
                  <a:lnTo>
                    <a:pt x="706736" y="276996"/>
                  </a:lnTo>
                  <a:lnTo>
                    <a:pt x="707042" y="276828"/>
                  </a:lnTo>
                  <a:lnTo>
                    <a:pt x="707310" y="276687"/>
                  </a:lnTo>
                  <a:lnTo>
                    <a:pt x="707541" y="276560"/>
                  </a:lnTo>
                  <a:lnTo>
                    <a:pt x="708274" y="276174"/>
                  </a:lnTo>
                  <a:lnTo>
                    <a:pt x="708856" y="275857"/>
                  </a:lnTo>
                  <a:lnTo>
                    <a:pt x="709570" y="275485"/>
                  </a:lnTo>
                  <a:lnTo>
                    <a:pt x="710322" y="275076"/>
                  </a:lnTo>
                  <a:lnTo>
                    <a:pt x="710685" y="274886"/>
                  </a:lnTo>
                  <a:lnTo>
                    <a:pt x="711063" y="274700"/>
                  </a:lnTo>
                  <a:lnTo>
                    <a:pt x="712076" y="274169"/>
                  </a:lnTo>
                  <a:lnTo>
                    <a:pt x="712352" y="274028"/>
                  </a:lnTo>
                  <a:lnTo>
                    <a:pt x="712639" y="273888"/>
                  </a:lnTo>
                  <a:lnTo>
                    <a:pt x="713251" y="273565"/>
                  </a:lnTo>
                  <a:lnTo>
                    <a:pt x="713508" y="273438"/>
                  </a:lnTo>
                  <a:lnTo>
                    <a:pt x="714192" y="273066"/>
                  </a:lnTo>
                  <a:lnTo>
                    <a:pt x="714661" y="272803"/>
                  </a:lnTo>
                  <a:lnTo>
                    <a:pt x="714891" y="272667"/>
                  </a:lnTo>
                  <a:lnTo>
                    <a:pt x="715137" y="272540"/>
                  </a:lnTo>
                  <a:lnTo>
                    <a:pt x="715885" y="272104"/>
                  </a:lnTo>
                  <a:lnTo>
                    <a:pt x="716380" y="271846"/>
                  </a:lnTo>
                  <a:lnTo>
                    <a:pt x="716622" y="271714"/>
                  </a:lnTo>
                  <a:lnTo>
                    <a:pt x="716977" y="271528"/>
                  </a:lnTo>
                  <a:lnTo>
                    <a:pt x="717265" y="272368"/>
                  </a:lnTo>
                  <a:lnTo>
                    <a:pt x="717548" y="273171"/>
                  </a:lnTo>
                  <a:lnTo>
                    <a:pt x="717707" y="273865"/>
                  </a:lnTo>
                  <a:lnTo>
                    <a:pt x="717775" y="274709"/>
                  </a:lnTo>
                  <a:lnTo>
                    <a:pt x="717733" y="275507"/>
                  </a:lnTo>
                  <a:lnTo>
                    <a:pt x="717801" y="276392"/>
                  </a:lnTo>
                  <a:lnTo>
                    <a:pt x="718043" y="277241"/>
                  </a:lnTo>
                  <a:lnTo>
                    <a:pt x="718391" y="278157"/>
                  </a:lnTo>
                  <a:lnTo>
                    <a:pt x="718893" y="278792"/>
                  </a:lnTo>
                  <a:lnTo>
                    <a:pt x="719438" y="279496"/>
                  </a:lnTo>
                  <a:lnTo>
                    <a:pt x="719955" y="280262"/>
                  </a:lnTo>
                  <a:lnTo>
                    <a:pt x="720522" y="281029"/>
                  </a:lnTo>
                  <a:lnTo>
                    <a:pt x="721233" y="282082"/>
                  </a:lnTo>
                  <a:lnTo>
                    <a:pt x="721947" y="282658"/>
                  </a:lnTo>
                  <a:lnTo>
                    <a:pt x="722846" y="282980"/>
                  </a:lnTo>
                  <a:lnTo>
                    <a:pt x="723704" y="282998"/>
                  </a:lnTo>
                  <a:lnTo>
                    <a:pt x="724532" y="282495"/>
                  </a:lnTo>
                  <a:lnTo>
                    <a:pt x="725152" y="281773"/>
                  </a:lnTo>
                  <a:lnTo>
                    <a:pt x="725813" y="280993"/>
                  </a:lnTo>
                  <a:lnTo>
                    <a:pt x="726282" y="280135"/>
                  </a:lnTo>
                  <a:lnTo>
                    <a:pt x="726686" y="279237"/>
                  </a:lnTo>
                  <a:lnTo>
                    <a:pt x="726856" y="278270"/>
                  </a:lnTo>
                  <a:lnTo>
                    <a:pt x="727113" y="277281"/>
                  </a:lnTo>
                  <a:lnTo>
                    <a:pt x="727480" y="276360"/>
                  </a:lnTo>
                  <a:lnTo>
                    <a:pt x="727971" y="275444"/>
                  </a:lnTo>
                  <a:lnTo>
                    <a:pt x="728436" y="274741"/>
                  </a:lnTo>
                  <a:lnTo>
                    <a:pt x="729094" y="273996"/>
                  </a:lnTo>
                  <a:lnTo>
                    <a:pt x="729925" y="273452"/>
                  </a:lnTo>
                  <a:lnTo>
                    <a:pt x="730794" y="273103"/>
                  </a:lnTo>
                  <a:lnTo>
                    <a:pt x="731694" y="272994"/>
                  </a:lnTo>
                  <a:lnTo>
                    <a:pt x="732555" y="273098"/>
                  </a:lnTo>
                  <a:lnTo>
                    <a:pt x="733496" y="273225"/>
                  </a:lnTo>
                  <a:lnTo>
                    <a:pt x="734415" y="273697"/>
                  </a:lnTo>
                  <a:lnTo>
                    <a:pt x="735170" y="274428"/>
                  </a:lnTo>
                  <a:lnTo>
                    <a:pt x="735734" y="275212"/>
                  </a:lnTo>
                  <a:lnTo>
                    <a:pt x="736146" y="276133"/>
                  </a:lnTo>
                  <a:lnTo>
                    <a:pt x="736641" y="277005"/>
                  </a:lnTo>
                  <a:lnTo>
                    <a:pt x="737030" y="278071"/>
                  </a:lnTo>
                  <a:lnTo>
                    <a:pt x="737419" y="279010"/>
                  </a:lnTo>
                  <a:lnTo>
                    <a:pt x="737899" y="279754"/>
                  </a:lnTo>
                  <a:lnTo>
                    <a:pt x="738269" y="280580"/>
                  </a:lnTo>
                  <a:lnTo>
                    <a:pt x="738704" y="281324"/>
                  </a:lnTo>
                  <a:lnTo>
                    <a:pt x="739377" y="282095"/>
                  </a:lnTo>
                  <a:lnTo>
                    <a:pt x="740068" y="282976"/>
                  </a:lnTo>
                  <a:lnTo>
                    <a:pt x="740805" y="283693"/>
                  </a:lnTo>
                  <a:lnTo>
                    <a:pt x="742374" y="284713"/>
                  </a:lnTo>
                  <a:lnTo>
                    <a:pt x="742774" y="284995"/>
                  </a:lnTo>
                  <a:lnTo>
                    <a:pt x="743115" y="285241"/>
                  </a:lnTo>
                  <a:lnTo>
                    <a:pt x="743447" y="285498"/>
                  </a:lnTo>
                  <a:lnTo>
                    <a:pt x="743696" y="285703"/>
                  </a:lnTo>
                  <a:lnTo>
                    <a:pt x="744244" y="286138"/>
                  </a:lnTo>
                  <a:lnTo>
                    <a:pt x="744789" y="286565"/>
                  </a:lnTo>
                  <a:lnTo>
                    <a:pt x="745185" y="286869"/>
                  </a:lnTo>
                  <a:lnTo>
                    <a:pt x="745798" y="287322"/>
                  </a:lnTo>
                  <a:lnTo>
                    <a:pt x="746070" y="287558"/>
                  </a:lnTo>
                  <a:lnTo>
                    <a:pt x="746202" y="287685"/>
                  </a:lnTo>
                  <a:lnTo>
                    <a:pt x="746470" y="287931"/>
                  </a:lnTo>
                  <a:lnTo>
                    <a:pt x="746659" y="288089"/>
                  </a:lnTo>
                  <a:lnTo>
                    <a:pt x="747048" y="288398"/>
                  </a:lnTo>
                  <a:lnTo>
                    <a:pt x="747230" y="288566"/>
                  </a:lnTo>
                  <a:lnTo>
                    <a:pt x="747377" y="288752"/>
                  </a:lnTo>
                  <a:lnTo>
                    <a:pt x="747498" y="288960"/>
                  </a:lnTo>
                  <a:lnTo>
                    <a:pt x="747589" y="289192"/>
                  </a:lnTo>
                  <a:lnTo>
                    <a:pt x="747668" y="289428"/>
                  </a:lnTo>
                  <a:lnTo>
                    <a:pt x="747789" y="289918"/>
                  </a:lnTo>
                  <a:lnTo>
                    <a:pt x="747831" y="290072"/>
                  </a:lnTo>
                  <a:lnTo>
                    <a:pt x="747868" y="290231"/>
                  </a:lnTo>
                  <a:lnTo>
                    <a:pt x="747899" y="290385"/>
                  </a:lnTo>
                  <a:lnTo>
                    <a:pt x="747925" y="290544"/>
                  </a:lnTo>
                  <a:lnTo>
                    <a:pt x="747933" y="290703"/>
                  </a:lnTo>
                  <a:lnTo>
                    <a:pt x="747925" y="290893"/>
                  </a:lnTo>
                  <a:lnTo>
                    <a:pt x="747895" y="291088"/>
                  </a:lnTo>
                  <a:lnTo>
                    <a:pt x="747853" y="291279"/>
                  </a:lnTo>
                  <a:lnTo>
                    <a:pt x="747797" y="291470"/>
                  </a:lnTo>
                  <a:lnTo>
                    <a:pt x="747732" y="291651"/>
                  </a:lnTo>
                  <a:lnTo>
                    <a:pt x="747642" y="291842"/>
                  </a:lnTo>
                  <a:lnTo>
                    <a:pt x="747528" y="292023"/>
                  </a:lnTo>
                  <a:lnTo>
                    <a:pt x="747283" y="292382"/>
                  </a:lnTo>
                  <a:lnTo>
                    <a:pt x="747169" y="292563"/>
                  </a:lnTo>
                  <a:lnTo>
                    <a:pt x="747064" y="292772"/>
                  </a:lnTo>
                  <a:lnTo>
                    <a:pt x="746860" y="293194"/>
                  </a:lnTo>
                  <a:lnTo>
                    <a:pt x="746259" y="294505"/>
                  </a:lnTo>
                  <a:lnTo>
                    <a:pt x="746153" y="294728"/>
                  </a:lnTo>
                  <a:lnTo>
                    <a:pt x="746055" y="294932"/>
                  </a:lnTo>
                  <a:lnTo>
                    <a:pt x="745851" y="295331"/>
                  </a:lnTo>
                  <a:lnTo>
                    <a:pt x="745752" y="295535"/>
                  </a:lnTo>
                  <a:lnTo>
                    <a:pt x="745661" y="295739"/>
                  </a:lnTo>
                  <a:lnTo>
                    <a:pt x="745461" y="296229"/>
                  </a:lnTo>
                  <a:lnTo>
                    <a:pt x="745280" y="296729"/>
                  </a:lnTo>
                  <a:lnTo>
                    <a:pt x="745087" y="297278"/>
                  </a:lnTo>
                  <a:lnTo>
                    <a:pt x="744879" y="297886"/>
                  </a:lnTo>
                  <a:lnTo>
                    <a:pt x="744785" y="298190"/>
                  </a:lnTo>
                  <a:lnTo>
                    <a:pt x="744705" y="298498"/>
                  </a:lnTo>
                  <a:lnTo>
                    <a:pt x="744649" y="298766"/>
                  </a:lnTo>
                  <a:lnTo>
                    <a:pt x="744524" y="299592"/>
                  </a:lnTo>
                  <a:lnTo>
                    <a:pt x="744471" y="299864"/>
                  </a:lnTo>
                  <a:lnTo>
                    <a:pt x="744418" y="300068"/>
                  </a:lnTo>
                  <a:lnTo>
                    <a:pt x="744361" y="300268"/>
                  </a:lnTo>
                  <a:lnTo>
                    <a:pt x="744305" y="300463"/>
                  </a:lnTo>
                  <a:lnTo>
                    <a:pt x="744176" y="300858"/>
                  </a:lnTo>
                  <a:lnTo>
                    <a:pt x="744059" y="301162"/>
                  </a:lnTo>
                  <a:lnTo>
                    <a:pt x="743927" y="301457"/>
                  </a:lnTo>
                  <a:lnTo>
                    <a:pt x="743791" y="301747"/>
                  </a:lnTo>
                  <a:lnTo>
                    <a:pt x="743662" y="302047"/>
                  </a:lnTo>
                  <a:lnTo>
                    <a:pt x="743553" y="302346"/>
                  </a:lnTo>
                  <a:lnTo>
                    <a:pt x="743481" y="302627"/>
                  </a:lnTo>
                  <a:lnTo>
                    <a:pt x="743386" y="303208"/>
                  </a:lnTo>
                  <a:lnTo>
                    <a:pt x="743326" y="303489"/>
                  </a:lnTo>
                  <a:lnTo>
                    <a:pt x="743232" y="303762"/>
                  </a:lnTo>
                  <a:lnTo>
                    <a:pt x="743095" y="304011"/>
                  </a:lnTo>
                  <a:lnTo>
                    <a:pt x="742940" y="304261"/>
                  </a:lnTo>
                  <a:lnTo>
                    <a:pt x="742869" y="304388"/>
                  </a:lnTo>
                  <a:lnTo>
                    <a:pt x="742665" y="304823"/>
                  </a:lnTo>
                  <a:lnTo>
                    <a:pt x="742491" y="305282"/>
                  </a:lnTo>
                  <a:lnTo>
                    <a:pt x="742336" y="305745"/>
                  </a:lnTo>
                  <a:lnTo>
                    <a:pt x="742185" y="306212"/>
                  </a:lnTo>
                  <a:lnTo>
                    <a:pt x="742022" y="306675"/>
                  </a:lnTo>
                  <a:lnTo>
                    <a:pt x="741606" y="307755"/>
                  </a:lnTo>
                  <a:lnTo>
                    <a:pt x="740851" y="309506"/>
                  </a:lnTo>
                  <a:lnTo>
                    <a:pt x="740560" y="310123"/>
                  </a:lnTo>
                  <a:lnTo>
                    <a:pt x="740348" y="310500"/>
                  </a:lnTo>
                  <a:lnTo>
                    <a:pt x="740155" y="310868"/>
                  </a:lnTo>
                  <a:lnTo>
                    <a:pt x="739993" y="311126"/>
                  </a:lnTo>
                  <a:lnTo>
                    <a:pt x="739252" y="312152"/>
                  </a:lnTo>
                  <a:lnTo>
                    <a:pt x="738987" y="312478"/>
                  </a:lnTo>
                  <a:lnTo>
                    <a:pt x="738802" y="312696"/>
                  </a:lnTo>
                  <a:lnTo>
                    <a:pt x="738625" y="313064"/>
                  </a:lnTo>
                  <a:lnTo>
                    <a:pt x="738360" y="313391"/>
                  </a:lnTo>
                  <a:lnTo>
                    <a:pt x="737986" y="313699"/>
                  </a:lnTo>
                  <a:lnTo>
                    <a:pt x="737121" y="314534"/>
                  </a:lnTo>
                  <a:lnTo>
                    <a:pt x="736709" y="314911"/>
                  </a:lnTo>
                  <a:lnTo>
                    <a:pt x="736240" y="315383"/>
                  </a:lnTo>
                  <a:lnTo>
                    <a:pt x="735526" y="316000"/>
                  </a:lnTo>
                  <a:lnTo>
                    <a:pt x="734188" y="317139"/>
                  </a:lnTo>
                  <a:lnTo>
                    <a:pt x="733534" y="317715"/>
                  </a:lnTo>
                  <a:lnTo>
                    <a:pt x="732937" y="318114"/>
                  </a:lnTo>
                  <a:lnTo>
                    <a:pt x="732355" y="318527"/>
                  </a:lnTo>
                  <a:lnTo>
                    <a:pt x="731758" y="318904"/>
                  </a:lnTo>
                  <a:lnTo>
                    <a:pt x="731142" y="319208"/>
                  </a:lnTo>
                  <a:lnTo>
                    <a:pt x="730473" y="319525"/>
                  </a:lnTo>
                  <a:lnTo>
                    <a:pt x="730065" y="319680"/>
                  </a:lnTo>
                  <a:lnTo>
                    <a:pt x="729320" y="319929"/>
                  </a:lnTo>
                  <a:lnTo>
                    <a:pt x="728576" y="320193"/>
                  </a:lnTo>
                  <a:lnTo>
                    <a:pt x="727744" y="320433"/>
                  </a:lnTo>
                  <a:lnTo>
                    <a:pt x="727193" y="320565"/>
                  </a:lnTo>
                  <a:lnTo>
                    <a:pt x="726595" y="320719"/>
                  </a:lnTo>
                  <a:lnTo>
                    <a:pt x="725598" y="320846"/>
                  </a:lnTo>
                  <a:lnTo>
                    <a:pt x="723153" y="321331"/>
                  </a:lnTo>
                  <a:lnTo>
                    <a:pt x="722416" y="321409"/>
                  </a:lnTo>
                  <a:lnTo>
                    <a:pt x="721342" y="321513"/>
                  </a:lnTo>
                  <a:lnTo>
                    <a:pt x="720602" y="321667"/>
                  </a:lnTo>
                  <a:lnTo>
                    <a:pt x="719785" y="321781"/>
                  </a:lnTo>
                  <a:lnTo>
                    <a:pt x="718920" y="321872"/>
                  </a:lnTo>
                  <a:lnTo>
                    <a:pt x="717979" y="321980"/>
                  </a:lnTo>
                  <a:lnTo>
                    <a:pt x="717272" y="322080"/>
                  </a:lnTo>
                  <a:lnTo>
                    <a:pt x="716535" y="322230"/>
                  </a:lnTo>
                  <a:lnTo>
                    <a:pt x="715647" y="322470"/>
                  </a:lnTo>
                  <a:lnTo>
                    <a:pt x="714903" y="322716"/>
                  </a:lnTo>
                  <a:lnTo>
                    <a:pt x="714015" y="322897"/>
                  </a:lnTo>
                  <a:lnTo>
                    <a:pt x="713346" y="322997"/>
                  </a:lnTo>
                  <a:lnTo>
                    <a:pt x="712514" y="323147"/>
                  </a:lnTo>
                  <a:lnTo>
                    <a:pt x="711717" y="323428"/>
                  </a:lnTo>
                  <a:lnTo>
                    <a:pt x="710696" y="323737"/>
                  </a:lnTo>
                  <a:lnTo>
                    <a:pt x="709823" y="323904"/>
                  </a:lnTo>
                  <a:lnTo>
                    <a:pt x="708754" y="324050"/>
                  </a:lnTo>
                  <a:lnTo>
                    <a:pt x="708013" y="324181"/>
                  </a:lnTo>
                  <a:lnTo>
                    <a:pt x="707163" y="324308"/>
                  </a:lnTo>
                  <a:lnTo>
                    <a:pt x="706592" y="324295"/>
                  </a:lnTo>
                  <a:lnTo>
                    <a:pt x="705984" y="324195"/>
                  </a:lnTo>
                  <a:lnTo>
                    <a:pt x="705598" y="324059"/>
                  </a:lnTo>
                  <a:lnTo>
                    <a:pt x="705194" y="323936"/>
                  </a:lnTo>
                  <a:lnTo>
                    <a:pt x="704755" y="323777"/>
                  </a:lnTo>
                  <a:lnTo>
                    <a:pt x="704174" y="323482"/>
                  </a:lnTo>
                  <a:lnTo>
                    <a:pt x="703746" y="323142"/>
                  </a:lnTo>
                  <a:lnTo>
                    <a:pt x="703387" y="322770"/>
                  </a:lnTo>
                  <a:lnTo>
                    <a:pt x="702915" y="322194"/>
                  </a:lnTo>
                  <a:lnTo>
                    <a:pt x="702235" y="321191"/>
                  </a:lnTo>
                  <a:lnTo>
                    <a:pt x="701932" y="320592"/>
                  </a:lnTo>
                  <a:lnTo>
                    <a:pt x="701623" y="319702"/>
                  </a:lnTo>
                  <a:lnTo>
                    <a:pt x="701350" y="318954"/>
                  </a:lnTo>
                  <a:lnTo>
                    <a:pt x="701116" y="318291"/>
                  </a:lnTo>
                  <a:lnTo>
                    <a:pt x="700897" y="317792"/>
                  </a:lnTo>
                  <a:lnTo>
                    <a:pt x="700613" y="317134"/>
                  </a:lnTo>
                  <a:lnTo>
                    <a:pt x="700228" y="316313"/>
                  </a:lnTo>
                  <a:lnTo>
                    <a:pt x="699960" y="315800"/>
                  </a:lnTo>
                  <a:lnTo>
                    <a:pt x="699570" y="315079"/>
                  </a:lnTo>
                  <a:lnTo>
                    <a:pt x="699385" y="314838"/>
                  </a:lnTo>
                  <a:lnTo>
                    <a:pt x="699136" y="314466"/>
                  </a:lnTo>
                  <a:lnTo>
                    <a:pt x="698830" y="314039"/>
                  </a:lnTo>
                  <a:lnTo>
                    <a:pt x="698648" y="313763"/>
                  </a:lnTo>
                  <a:lnTo>
                    <a:pt x="698123" y="313272"/>
                  </a:lnTo>
                  <a:lnTo>
                    <a:pt x="697342" y="312260"/>
                  </a:lnTo>
                  <a:lnTo>
                    <a:pt x="696667" y="311597"/>
                  </a:lnTo>
                  <a:lnTo>
                    <a:pt x="695801" y="311057"/>
                  </a:lnTo>
                  <a:lnTo>
                    <a:pt x="694744" y="310438"/>
                  </a:lnTo>
                  <a:lnTo>
                    <a:pt x="693855" y="309955"/>
                  </a:lnTo>
                  <a:lnTo>
                    <a:pt x="692427" y="309483"/>
                  </a:lnTo>
                  <a:lnTo>
                    <a:pt x="691156" y="309426"/>
                  </a:lnTo>
                  <a:lnTo>
                    <a:pt x="690526" y="309426"/>
                  </a:lnTo>
                  <a:lnTo>
                    <a:pt x="689784" y="309809"/>
                  </a:lnTo>
                  <a:lnTo>
                    <a:pt x="688829" y="310495"/>
                  </a:lnTo>
                  <a:lnTo>
                    <a:pt x="687995" y="311129"/>
                  </a:lnTo>
                  <a:lnTo>
                    <a:pt x="687809" y="311322"/>
                  </a:lnTo>
                  <a:lnTo>
                    <a:pt x="687737" y="311567"/>
                  </a:lnTo>
                  <a:lnTo>
                    <a:pt x="687525" y="311749"/>
                  </a:lnTo>
                  <a:lnTo>
                    <a:pt x="687306" y="311948"/>
                  </a:lnTo>
                  <a:lnTo>
                    <a:pt x="687219" y="312166"/>
                  </a:lnTo>
                  <a:lnTo>
                    <a:pt x="687064" y="312379"/>
                  </a:lnTo>
                  <a:lnTo>
                    <a:pt x="686962" y="312583"/>
                  </a:lnTo>
                  <a:lnTo>
                    <a:pt x="686883" y="312788"/>
                  </a:lnTo>
                  <a:lnTo>
                    <a:pt x="686853" y="313028"/>
                  </a:lnTo>
                  <a:lnTo>
                    <a:pt x="686807" y="313255"/>
                  </a:lnTo>
                  <a:lnTo>
                    <a:pt x="686724" y="313477"/>
                  </a:lnTo>
                  <a:lnTo>
                    <a:pt x="686660" y="313695"/>
                  </a:lnTo>
                  <a:lnTo>
                    <a:pt x="686607" y="313899"/>
                  </a:lnTo>
                  <a:lnTo>
                    <a:pt x="686512" y="314104"/>
                  </a:lnTo>
                  <a:lnTo>
                    <a:pt x="686410" y="314303"/>
                  </a:lnTo>
                  <a:lnTo>
                    <a:pt x="686365" y="314526"/>
                  </a:lnTo>
                  <a:lnTo>
                    <a:pt x="686339" y="314734"/>
                  </a:lnTo>
                  <a:lnTo>
                    <a:pt x="686297" y="314957"/>
                  </a:lnTo>
                  <a:lnTo>
                    <a:pt x="686248" y="315170"/>
                  </a:lnTo>
                  <a:lnTo>
                    <a:pt x="685754" y="319748"/>
                  </a:lnTo>
                  <a:lnTo>
                    <a:pt x="685701" y="319970"/>
                  </a:lnTo>
                  <a:lnTo>
                    <a:pt x="685663" y="320197"/>
                  </a:lnTo>
                  <a:lnTo>
                    <a:pt x="685633" y="320433"/>
                  </a:lnTo>
                  <a:lnTo>
                    <a:pt x="685625" y="320655"/>
                  </a:lnTo>
                  <a:lnTo>
                    <a:pt x="685534" y="321091"/>
                  </a:lnTo>
                  <a:lnTo>
                    <a:pt x="685451" y="321726"/>
                  </a:lnTo>
                  <a:lnTo>
                    <a:pt x="685398" y="322157"/>
                  </a:lnTo>
                  <a:lnTo>
                    <a:pt x="685338" y="322375"/>
                  </a:lnTo>
                  <a:lnTo>
                    <a:pt x="685315" y="322602"/>
                  </a:lnTo>
                  <a:lnTo>
                    <a:pt x="685281" y="322829"/>
                  </a:lnTo>
                  <a:lnTo>
                    <a:pt x="685255" y="323042"/>
                  </a:lnTo>
                  <a:lnTo>
                    <a:pt x="685240" y="323265"/>
                  </a:lnTo>
                  <a:lnTo>
                    <a:pt x="685172" y="323469"/>
                  </a:lnTo>
                  <a:lnTo>
                    <a:pt x="685107" y="323705"/>
                  </a:lnTo>
                  <a:lnTo>
                    <a:pt x="685062" y="323913"/>
                  </a:lnTo>
                  <a:lnTo>
                    <a:pt x="685051" y="324136"/>
                  </a:lnTo>
                  <a:lnTo>
                    <a:pt x="685002" y="324349"/>
                  </a:lnTo>
                  <a:lnTo>
                    <a:pt x="684960" y="324562"/>
                  </a:lnTo>
                  <a:lnTo>
                    <a:pt x="684945" y="325016"/>
                  </a:lnTo>
                  <a:lnTo>
                    <a:pt x="684934" y="325225"/>
                  </a:lnTo>
                  <a:lnTo>
                    <a:pt x="684903" y="325438"/>
                  </a:lnTo>
                  <a:lnTo>
                    <a:pt x="684813" y="325906"/>
                  </a:lnTo>
                  <a:lnTo>
                    <a:pt x="684749" y="326128"/>
                  </a:lnTo>
                  <a:lnTo>
                    <a:pt x="684673" y="326346"/>
                  </a:lnTo>
                  <a:lnTo>
                    <a:pt x="684605" y="326559"/>
                  </a:lnTo>
                  <a:lnTo>
                    <a:pt x="684544" y="326804"/>
                  </a:lnTo>
                  <a:lnTo>
                    <a:pt x="684518" y="327013"/>
                  </a:lnTo>
                  <a:lnTo>
                    <a:pt x="684469" y="327244"/>
                  </a:lnTo>
                  <a:lnTo>
                    <a:pt x="684442" y="327467"/>
                  </a:lnTo>
                  <a:lnTo>
                    <a:pt x="684431" y="327689"/>
                  </a:lnTo>
                  <a:lnTo>
                    <a:pt x="684378" y="328224"/>
                  </a:lnTo>
                  <a:lnTo>
                    <a:pt x="684336" y="328451"/>
                  </a:lnTo>
                  <a:lnTo>
                    <a:pt x="684318" y="328665"/>
                  </a:lnTo>
                  <a:lnTo>
                    <a:pt x="684318" y="328878"/>
                  </a:lnTo>
                  <a:lnTo>
                    <a:pt x="684325" y="329091"/>
                  </a:lnTo>
                  <a:lnTo>
                    <a:pt x="684329" y="329318"/>
                  </a:lnTo>
                  <a:lnTo>
                    <a:pt x="684340" y="329563"/>
                  </a:lnTo>
                  <a:lnTo>
                    <a:pt x="684355" y="329776"/>
                  </a:lnTo>
                  <a:lnTo>
                    <a:pt x="684340" y="330008"/>
                  </a:lnTo>
                  <a:lnTo>
                    <a:pt x="684333" y="330221"/>
                  </a:lnTo>
                  <a:lnTo>
                    <a:pt x="684340" y="330439"/>
                  </a:lnTo>
                  <a:lnTo>
                    <a:pt x="684359" y="330652"/>
                  </a:lnTo>
                  <a:lnTo>
                    <a:pt x="684355" y="330879"/>
                  </a:lnTo>
                  <a:lnTo>
                    <a:pt x="684336" y="331097"/>
                  </a:lnTo>
                  <a:lnTo>
                    <a:pt x="684336" y="331310"/>
                  </a:lnTo>
                  <a:lnTo>
                    <a:pt x="684404" y="331986"/>
                  </a:lnTo>
                  <a:lnTo>
                    <a:pt x="684420" y="332195"/>
                  </a:lnTo>
                  <a:lnTo>
                    <a:pt x="684404" y="332422"/>
                  </a:lnTo>
                  <a:lnTo>
                    <a:pt x="684378" y="332635"/>
                  </a:lnTo>
                  <a:lnTo>
                    <a:pt x="684336" y="332849"/>
                  </a:lnTo>
                  <a:lnTo>
                    <a:pt x="684303" y="333057"/>
                  </a:lnTo>
                  <a:lnTo>
                    <a:pt x="684287" y="333266"/>
                  </a:lnTo>
                  <a:lnTo>
                    <a:pt x="684268" y="334183"/>
                  </a:lnTo>
                  <a:lnTo>
                    <a:pt x="684272" y="334391"/>
                  </a:lnTo>
                  <a:lnTo>
                    <a:pt x="684303" y="334845"/>
                  </a:lnTo>
                  <a:lnTo>
                    <a:pt x="684299" y="335072"/>
                  </a:lnTo>
                  <a:lnTo>
                    <a:pt x="684291" y="335294"/>
                  </a:lnTo>
                  <a:lnTo>
                    <a:pt x="684272" y="335526"/>
                  </a:lnTo>
                  <a:lnTo>
                    <a:pt x="684257" y="335757"/>
                  </a:lnTo>
                  <a:lnTo>
                    <a:pt x="684235" y="335998"/>
                  </a:lnTo>
                  <a:lnTo>
                    <a:pt x="684219" y="336229"/>
                  </a:lnTo>
                  <a:lnTo>
                    <a:pt x="684253" y="336656"/>
                  </a:lnTo>
                  <a:lnTo>
                    <a:pt x="684280" y="336874"/>
                  </a:lnTo>
                  <a:lnTo>
                    <a:pt x="684329" y="337096"/>
                  </a:lnTo>
                  <a:lnTo>
                    <a:pt x="684359" y="337332"/>
                  </a:lnTo>
                  <a:lnTo>
                    <a:pt x="684374" y="337568"/>
                  </a:lnTo>
                  <a:lnTo>
                    <a:pt x="684382" y="337777"/>
                  </a:lnTo>
                  <a:lnTo>
                    <a:pt x="684378" y="338004"/>
                  </a:lnTo>
                  <a:lnTo>
                    <a:pt x="684355" y="338230"/>
                  </a:lnTo>
                  <a:lnTo>
                    <a:pt x="684321" y="338889"/>
                  </a:lnTo>
                  <a:lnTo>
                    <a:pt x="684314" y="339115"/>
                  </a:lnTo>
                  <a:lnTo>
                    <a:pt x="684299" y="339324"/>
                  </a:lnTo>
                  <a:lnTo>
                    <a:pt x="684276" y="339556"/>
                  </a:lnTo>
                  <a:lnTo>
                    <a:pt x="684284" y="339782"/>
                  </a:lnTo>
                  <a:lnTo>
                    <a:pt x="684325" y="339996"/>
                  </a:lnTo>
                  <a:lnTo>
                    <a:pt x="684367" y="340232"/>
                  </a:lnTo>
                  <a:lnTo>
                    <a:pt x="684363" y="340459"/>
                  </a:lnTo>
                  <a:lnTo>
                    <a:pt x="684325" y="340881"/>
                  </a:lnTo>
                  <a:lnTo>
                    <a:pt x="684318" y="341339"/>
                  </a:lnTo>
                  <a:lnTo>
                    <a:pt x="684303" y="341548"/>
                  </a:lnTo>
                  <a:lnTo>
                    <a:pt x="684280" y="341757"/>
                  </a:lnTo>
                  <a:lnTo>
                    <a:pt x="684272" y="342002"/>
                  </a:lnTo>
                  <a:lnTo>
                    <a:pt x="684284" y="342224"/>
                  </a:lnTo>
                  <a:lnTo>
                    <a:pt x="684303" y="342442"/>
                  </a:lnTo>
                  <a:lnTo>
                    <a:pt x="684299" y="342650"/>
                  </a:lnTo>
                  <a:lnTo>
                    <a:pt x="684261" y="342864"/>
                  </a:lnTo>
                  <a:lnTo>
                    <a:pt x="684261" y="343072"/>
                  </a:lnTo>
                  <a:lnTo>
                    <a:pt x="684132" y="343277"/>
                  </a:lnTo>
                  <a:lnTo>
                    <a:pt x="683838" y="343898"/>
                  </a:lnTo>
                  <a:lnTo>
                    <a:pt x="683709" y="344121"/>
                  </a:lnTo>
                  <a:lnTo>
                    <a:pt x="683569" y="344334"/>
                  </a:lnTo>
                  <a:lnTo>
                    <a:pt x="683290" y="344815"/>
                  </a:lnTo>
                  <a:lnTo>
                    <a:pt x="683161" y="345028"/>
                  </a:lnTo>
                  <a:lnTo>
                    <a:pt x="683048" y="345246"/>
                  </a:lnTo>
                  <a:lnTo>
                    <a:pt x="682953" y="345460"/>
                  </a:lnTo>
                  <a:lnTo>
                    <a:pt x="682708" y="345900"/>
                  </a:lnTo>
                  <a:lnTo>
                    <a:pt x="682507" y="346335"/>
                  </a:lnTo>
                  <a:lnTo>
                    <a:pt x="682379" y="346549"/>
                  </a:lnTo>
                  <a:lnTo>
                    <a:pt x="682220" y="346766"/>
                  </a:lnTo>
                  <a:lnTo>
                    <a:pt x="682084" y="346971"/>
                  </a:lnTo>
                  <a:lnTo>
                    <a:pt x="681922" y="347179"/>
                  </a:lnTo>
                  <a:lnTo>
                    <a:pt x="681782" y="347397"/>
                  </a:lnTo>
                  <a:lnTo>
                    <a:pt x="681612" y="347620"/>
                  </a:lnTo>
                  <a:lnTo>
                    <a:pt x="681453" y="347842"/>
                  </a:lnTo>
                  <a:lnTo>
                    <a:pt x="681321" y="348060"/>
                  </a:lnTo>
                  <a:lnTo>
                    <a:pt x="681177" y="348278"/>
                  </a:lnTo>
                  <a:lnTo>
                    <a:pt x="680916" y="348709"/>
                  </a:lnTo>
                  <a:lnTo>
                    <a:pt x="680777" y="348913"/>
                  </a:lnTo>
                  <a:lnTo>
                    <a:pt x="680644" y="349117"/>
                  </a:lnTo>
                  <a:lnTo>
                    <a:pt x="680523" y="349340"/>
                  </a:lnTo>
                  <a:lnTo>
                    <a:pt x="679945" y="350220"/>
                  </a:lnTo>
                  <a:lnTo>
                    <a:pt x="679662" y="350637"/>
                  </a:lnTo>
                  <a:lnTo>
                    <a:pt x="679545" y="350846"/>
                  </a:lnTo>
                  <a:lnTo>
                    <a:pt x="679454" y="351001"/>
                  </a:lnTo>
                  <a:lnTo>
                    <a:pt x="679276" y="351291"/>
                  </a:lnTo>
                  <a:lnTo>
                    <a:pt x="679163" y="351500"/>
                  </a:lnTo>
                  <a:lnTo>
                    <a:pt x="678910" y="351935"/>
                  </a:lnTo>
                  <a:lnTo>
                    <a:pt x="678834" y="352149"/>
                  </a:lnTo>
                  <a:lnTo>
                    <a:pt x="678766" y="352385"/>
                  </a:lnTo>
                  <a:lnTo>
                    <a:pt x="678721" y="352616"/>
                  </a:lnTo>
                  <a:lnTo>
                    <a:pt x="678672" y="352834"/>
                  </a:lnTo>
                  <a:lnTo>
                    <a:pt x="678607" y="353056"/>
                  </a:lnTo>
                  <a:lnTo>
                    <a:pt x="678536" y="353270"/>
                  </a:lnTo>
                  <a:lnTo>
                    <a:pt x="678358" y="353941"/>
                  </a:lnTo>
                  <a:lnTo>
                    <a:pt x="678286" y="354377"/>
                  </a:lnTo>
                  <a:lnTo>
                    <a:pt x="678279" y="354604"/>
                  </a:lnTo>
                  <a:lnTo>
                    <a:pt x="678282" y="354822"/>
                  </a:lnTo>
                  <a:lnTo>
                    <a:pt x="678271" y="355035"/>
                  </a:lnTo>
                  <a:lnTo>
                    <a:pt x="678275" y="355248"/>
                  </a:lnTo>
                  <a:lnTo>
                    <a:pt x="678290" y="355461"/>
                  </a:lnTo>
                  <a:lnTo>
                    <a:pt x="678339" y="355711"/>
                  </a:lnTo>
                  <a:lnTo>
                    <a:pt x="678369" y="355938"/>
                  </a:lnTo>
                  <a:lnTo>
                    <a:pt x="678384" y="356151"/>
                  </a:lnTo>
                  <a:lnTo>
                    <a:pt x="678422" y="356360"/>
                  </a:lnTo>
                  <a:lnTo>
                    <a:pt x="678517" y="357004"/>
                  </a:lnTo>
                  <a:lnTo>
                    <a:pt x="678615" y="357640"/>
                  </a:lnTo>
                  <a:lnTo>
                    <a:pt x="678634" y="357853"/>
                  </a:lnTo>
                  <a:lnTo>
                    <a:pt x="678675" y="358085"/>
                  </a:lnTo>
                  <a:lnTo>
                    <a:pt x="678732" y="358298"/>
                  </a:lnTo>
                  <a:lnTo>
                    <a:pt x="678777" y="358511"/>
                  </a:lnTo>
                  <a:lnTo>
                    <a:pt x="678819" y="358729"/>
                  </a:lnTo>
                  <a:lnTo>
                    <a:pt x="678913" y="359160"/>
                  </a:lnTo>
                  <a:lnTo>
                    <a:pt x="678974" y="359378"/>
                  </a:lnTo>
                  <a:lnTo>
                    <a:pt x="679091" y="359959"/>
                  </a:lnTo>
                  <a:lnTo>
                    <a:pt x="679144" y="360381"/>
                  </a:lnTo>
                  <a:lnTo>
                    <a:pt x="679189" y="360644"/>
                  </a:lnTo>
                  <a:lnTo>
                    <a:pt x="679276" y="361062"/>
                  </a:lnTo>
                  <a:lnTo>
                    <a:pt x="679333" y="361279"/>
                  </a:lnTo>
                  <a:lnTo>
                    <a:pt x="679374" y="361520"/>
                  </a:lnTo>
                  <a:lnTo>
                    <a:pt x="679412" y="361765"/>
                  </a:lnTo>
                  <a:lnTo>
                    <a:pt x="679458" y="361983"/>
                  </a:lnTo>
                  <a:lnTo>
                    <a:pt x="679533" y="362428"/>
                  </a:lnTo>
                  <a:lnTo>
                    <a:pt x="679563" y="362641"/>
                  </a:lnTo>
                  <a:lnTo>
                    <a:pt x="679605" y="363081"/>
                  </a:lnTo>
                  <a:lnTo>
                    <a:pt x="679647" y="363294"/>
                  </a:lnTo>
                  <a:lnTo>
                    <a:pt x="679684" y="363517"/>
                  </a:lnTo>
                  <a:lnTo>
                    <a:pt x="679696" y="363726"/>
                  </a:lnTo>
                  <a:lnTo>
                    <a:pt x="679692" y="363943"/>
                  </a:lnTo>
                  <a:lnTo>
                    <a:pt x="679699" y="364170"/>
                  </a:lnTo>
                  <a:lnTo>
                    <a:pt x="679732" y="364390"/>
                  </a:lnTo>
                  <a:lnTo>
                    <a:pt x="679760" y="364837"/>
                  </a:lnTo>
                  <a:lnTo>
                    <a:pt x="679794" y="365055"/>
                  </a:lnTo>
                  <a:lnTo>
                    <a:pt x="679813" y="365264"/>
                  </a:lnTo>
                  <a:lnTo>
                    <a:pt x="679775" y="365491"/>
                  </a:lnTo>
                  <a:lnTo>
                    <a:pt x="679775" y="365704"/>
                  </a:lnTo>
                  <a:lnTo>
                    <a:pt x="679764" y="365918"/>
                  </a:lnTo>
                  <a:lnTo>
                    <a:pt x="679745" y="366126"/>
                  </a:lnTo>
                  <a:lnTo>
                    <a:pt x="679737" y="366362"/>
                  </a:lnTo>
                  <a:lnTo>
                    <a:pt x="679726" y="366585"/>
                  </a:lnTo>
                  <a:lnTo>
                    <a:pt x="679711" y="366802"/>
                  </a:lnTo>
                  <a:lnTo>
                    <a:pt x="679711" y="367029"/>
                  </a:lnTo>
                  <a:lnTo>
                    <a:pt x="679699" y="367238"/>
                  </a:lnTo>
                  <a:lnTo>
                    <a:pt x="679677" y="367447"/>
                  </a:lnTo>
                  <a:lnTo>
                    <a:pt x="679673" y="367669"/>
                  </a:lnTo>
                  <a:lnTo>
                    <a:pt x="679639" y="368110"/>
                  </a:lnTo>
                  <a:lnTo>
                    <a:pt x="679613" y="368327"/>
                  </a:lnTo>
                  <a:lnTo>
                    <a:pt x="679624" y="368777"/>
                  </a:lnTo>
                  <a:lnTo>
                    <a:pt x="679613" y="368994"/>
                  </a:lnTo>
                  <a:lnTo>
                    <a:pt x="679594" y="369212"/>
                  </a:lnTo>
                  <a:lnTo>
                    <a:pt x="679571" y="369426"/>
                  </a:lnTo>
                  <a:lnTo>
                    <a:pt x="679567" y="369666"/>
                  </a:lnTo>
                  <a:lnTo>
                    <a:pt x="679526" y="369879"/>
                  </a:lnTo>
                  <a:lnTo>
                    <a:pt x="679488" y="370097"/>
                  </a:lnTo>
                  <a:lnTo>
                    <a:pt x="679469" y="370320"/>
                  </a:lnTo>
                  <a:lnTo>
                    <a:pt x="679458" y="370542"/>
                  </a:lnTo>
                  <a:lnTo>
                    <a:pt x="679431" y="371223"/>
                  </a:lnTo>
                  <a:lnTo>
                    <a:pt x="679412" y="371450"/>
                  </a:lnTo>
                  <a:lnTo>
                    <a:pt x="679382" y="371663"/>
                  </a:lnTo>
                  <a:lnTo>
                    <a:pt x="679322" y="372335"/>
                  </a:lnTo>
                  <a:lnTo>
                    <a:pt x="679291" y="372557"/>
                  </a:lnTo>
                  <a:lnTo>
                    <a:pt x="679246" y="372775"/>
                  </a:lnTo>
                  <a:lnTo>
                    <a:pt x="679208" y="372988"/>
                  </a:lnTo>
                  <a:lnTo>
                    <a:pt x="679193" y="373447"/>
                  </a:lnTo>
                  <a:lnTo>
                    <a:pt x="679144" y="373669"/>
                  </a:lnTo>
                  <a:lnTo>
                    <a:pt x="679110" y="373887"/>
                  </a:lnTo>
                  <a:lnTo>
                    <a:pt x="679087" y="374109"/>
                  </a:lnTo>
                  <a:lnTo>
                    <a:pt x="679080" y="374327"/>
                  </a:lnTo>
                  <a:lnTo>
                    <a:pt x="679057" y="374536"/>
                  </a:lnTo>
                  <a:lnTo>
                    <a:pt x="679023" y="374749"/>
                  </a:lnTo>
                  <a:lnTo>
                    <a:pt x="679008" y="374962"/>
                  </a:lnTo>
                  <a:lnTo>
                    <a:pt x="678959" y="375180"/>
                  </a:lnTo>
                  <a:lnTo>
                    <a:pt x="678944" y="375403"/>
                  </a:lnTo>
                  <a:lnTo>
                    <a:pt x="678921" y="375620"/>
                  </a:lnTo>
                  <a:lnTo>
                    <a:pt x="678883" y="375829"/>
                  </a:lnTo>
                  <a:lnTo>
                    <a:pt x="678823" y="376433"/>
                  </a:lnTo>
                  <a:lnTo>
                    <a:pt x="678796" y="376646"/>
                  </a:lnTo>
                  <a:lnTo>
                    <a:pt x="678777" y="376869"/>
                  </a:lnTo>
                  <a:lnTo>
                    <a:pt x="678770" y="377091"/>
                  </a:lnTo>
                  <a:lnTo>
                    <a:pt x="678770" y="377304"/>
                  </a:lnTo>
                  <a:lnTo>
                    <a:pt x="678758" y="377518"/>
                  </a:lnTo>
                  <a:lnTo>
                    <a:pt x="678724" y="377753"/>
                  </a:lnTo>
                  <a:lnTo>
                    <a:pt x="678721" y="378189"/>
                  </a:lnTo>
                  <a:lnTo>
                    <a:pt x="678728" y="378398"/>
                  </a:lnTo>
                  <a:lnTo>
                    <a:pt x="678709" y="378616"/>
                  </a:lnTo>
                  <a:lnTo>
                    <a:pt x="678702" y="378843"/>
                  </a:lnTo>
                  <a:lnTo>
                    <a:pt x="678687" y="379070"/>
                  </a:lnTo>
                  <a:lnTo>
                    <a:pt x="678653" y="379278"/>
                  </a:lnTo>
                  <a:lnTo>
                    <a:pt x="678622" y="379483"/>
                  </a:lnTo>
                  <a:lnTo>
                    <a:pt x="678607" y="379909"/>
                  </a:lnTo>
                  <a:lnTo>
                    <a:pt x="678634" y="380127"/>
                  </a:lnTo>
                  <a:lnTo>
                    <a:pt x="678641" y="380545"/>
                  </a:lnTo>
                  <a:lnTo>
                    <a:pt x="678664" y="380762"/>
                  </a:lnTo>
                  <a:lnTo>
                    <a:pt x="678672" y="381661"/>
                  </a:lnTo>
                  <a:lnTo>
                    <a:pt x="678675" y="381879"/>
                  </a:lnTo>
                  <a:lnTo>
                    <a:pt x="678687" y="382101"/>
                  </a:lnTo>
                  <a:lnTo>
                    <a:pt x="678687" y="382319"/>
                  </a:lnTo>
                  <a:lnTo>
                    <a:pt x="678690" y="382532"/>
                  </a:lnTo>
                  <a:lnTo>
                    <a:pt x="678675" y="383222"/>
                  </a:lnTo>
                  <a:lnTo>
                    <a:pt x="678694" y="383449"/>
                  </a:lnTo>
                  <a:lnTo>
                    <a:pt x="678687" y="383885"/>
                  </a:lnTo>
                  <a:lnTo>
                    <a:pt x="678683" y="384321"/>
                  </a:lnTo>
                  <a:lnTo>
                    <a:pt x="678668" y="384534"/>
                  </a:lnTo>
                  <a:lnTo>
                    <a:pt x="678668" y="384743"/>
                  </a:lnTo>
                  <a:lnTo>
                    <a:pt x="678660" y="384951"/>
                  </a:lnTo>
                  <a:lnTo>
                    <a:pt x="678656" y="385188"/>
                  </a:lnTo>
                  <a:lnTo>
                    <a:pt x="678634" y="385396"/>
                  </a:lnTo>
                  <a:lnTo>
                    <a:pt x="678641" y="385605"/>
                  </a:lnTo>
                  <a:lnTo>
                    <a:pt x="678626" y="385818"/>
                  </a:lnTo>
                  <a:lnTo>
                    <a:pt x="678637" y="386218"/>
                  </a:lnTo>
                  <a:lnTo>
                    <a:pt x="678634" y="386440"/>
                  </a:lnTo>
                  <a:lnTo>
                    <a:pt x="678592" y="387080"/>
                  </a:lnTo>
                  <a:lnTo>
                    <a:pt x="678566" y="387298"/>
                  </a:lnTo>
                  <a:lnTo>
                    <a:pt x="678490" y="387734"/>
                  </a:lnTo>
                  <a:lnTo>
                    <a:pt x="678460" y="387942"/>
                  </a:lnTo>
                  <a:lnTo>
                    <a:pt x="678464" y="388165"/>
                  </a:lnTo>
                  <a:lnTo>
                    <a:pt x="678460" y="388383"/>
                  </a:lnTo>
                  <a:lnTo>
                    <a:pt x="678471" y="388596"/>
                  </a:lnTo>
                  <a:lnTo>
                    <a:pt x="678490" y="388805"/>
                  </a:lnTo>
                  <a:lnTo>
                    <a:pt x="678471" y="389222"/>
                  </a:lnTo>
                  <a:lnTo>
                    <a:pt x="678479" y="389436"/>
                  </a:lnTo>
                  <a:lnTo>
                    <a:pt x="678498" y="389644"/>
                  </a:lnTo>
                  <a:lnTo>
                    <a:pt x="678498" y="389858"/>
                  </a:lnTo>
                  <a:lnTo>
                    <a:pt x="678464" y="390089"/>
                  </a:lnTo>
                  <a:lnTo>
                    <a:pt x="678430" y="390507"/>
                  </a:lnTo>
                  <a:lnTo>
                    <a:pt x="678407" y="390725"/>
                  </a:lnTo>
                  <a:lnTo>
                    <a:pt x="678369" y="390938"/>
                  </a:lnTo>
                  <a:lnTo>
                    <a:pt x="678362" y="391160"/>
                  </a:lnTo>
                  <a:lnTo>
                    <a:pt x="678369" y="391378"/>
                  </a:lnTo>
                  <a:lnTo>
                    <a:pt x="678433" y="391818"/>
                  </a:lnTo>
                  <a:lnTo>
                    <a:pt x="678460" y="392032"/>
                  </a:lnTo>
                  <a:lnTo>
                    <a:pt x="678490" y="392240"/>
                  </a:lnTo>
                  <a:lnTo>
                    <a:pt x="678490" y="392731"/>
                  </a:lnTo>
                  <a:lnTo>
                    <a:pt x="678486" y="392858"/>
                  </a:lnTo>
                  <a:lnTo>
                    <a:pt x="678472" y="392999"/>
                  </a:lnTo>
                  <a:lnTo>
                    <a:pt x="678430" y="393234"/>
                  </a:lnTo>
                  <a:lnTo>
                    <a:pt x="678373" y="393534"/>
                  </a:lnTo>
                  <a:lnTo>
                    <a:pt x="678267" y="393747"/>
                  </a:lnTo>
                  <a:lnTo>
                    <a:pt x="678207" y="393997"/>
                  </a:lnTo>
                  <a:lnTo>
                    <a:pt x="678184" y="394206"/>
                  </a:lnTo>
                  <a:lnTo>
                    <a:pt x="678226" y="394442"/>
                  </a:lnTo>
                  <a:lnTo>
                    <a:pt x="678286" y="394728"/>
                  </a:lnTo>
                  <a:lnTo>
                    <a:pt x="678339" y="394918"/>
                  </a:lnTo>
                  <a:lnTo>
                    <a:pt x="678426" y="395095"/>
                  </a:lnTo>
                  <a:lnTo>
                    <a:pt x="678452" y="395318"/>
                  </a:lnTo>
                  <a:lnTo>
                    <a:pt x="678475" y="395554"/>
                  </a:lnTo>
                  <a:lnTo>
                    <a:pt x="678475" y="395776"/>
                  </a:lnTo>
                  <a:lnTo>
                    <a:pt x="678422" y="396012"/>
                  </a:lnTo>
                  <a:lnTo>
                    <a:pt x="678358" y="396221"/>
                  </a:lnTo>
                  <a:lnTo>
                    <a:pt x="678324" y="396430"/>
                  </a:lnTo>
                  <a:lnTo>
                    <a:pt x="678331" y="396865"/>
                  </a:lnTo>
                  <a:lnTo>
                    <a:pt x="678278" y="397360"/>
                  </a:lnTo>
                  <a:lnTo>
                    <a:pt x="678263" y="397573"/>
                  </a:lnTo>
                  <a:lnTo>
                    <a:pt x="678226" y="397796"/>
                  </a:lnTo>
                  <a:lnTo>
                    <a:pt x="678203" y="398004"/>
                  </a:lnTo>
                  <a:lnTo>
                    <a:pt x="678195" y="398227"/>
                  </a:lnTo>
                  <a:lnTo>
                    <a:pt x="678210" y="398867"/>
                  </a:lnTo>
                  <a:lnTo>
                    <a:pt x="678218" y="399076"/>
                  </a:lnTo>
                  <a:lnTo>
                    <a:pt x="678210" y="399298"/>
                  </a:lnTo>
                  <a:lnTo>
                    <a:pt x="678158" y="399729"/>
                  </a:lnTo>
                  <a:lnTo>
                    <a:pt x="678135" y="399965"/>
                  </a:lnTo>
                  <a:lnTo>
                    <a:pt x="678093" y="400179"/>
                  </a:lnTo>
                  <a:lnTo>
                    <a:pt x="678059" y="400396"/>
                  </a:lnTo>
                  <a:lnTo>
                    <a:pt x="678044" y="400637"/>
                  </a:lnTo>
                  <a:lnTo>
                    <a:pt x="678037" y="400859"/>
                  </a:lnTo>
                  <a:lnTo>
                    <a:pt x="678052" y="401073"/>
                  </a:lnTo>
                  <a:lnTo>
                    <a:pt x="678055" y="401281"/>
                  </a:lnTo>
                  <a:lnTo>
                    <a:pt x="678037" y="401722"/>
                  </a:lnTo>
                  <a:lnTo>
                    <a:pt x="678014" y="401944"/>
                  </a:lnTo>
                  <a:lnTo>
                    <a:pt x="677976" y="402153"/>
                  </a:lnTo>
                  <a:lnTo>
                    <a:pt x="677878" y="402475"/>
                  </a:lnTo>
                  <a:lnTo>
                    <a:pt x="677783" y="402784"/>
                  </a:lnTo>
                  <a:lnTo>
                    <a:pt x="677727" y="402992"/>
                  </a:lnTo>
                  <a:lnTo>
                    <a:pt x="677715" y="403224"/>
                  </a:lnTo>
                  <a:lnTo>
                    <a:pt x="677734" y="403451"/>
                  </a:lnTo>
                  <a:lnTo>
                    <a:pt x="677727" y="403673"/>
                  </a:lnTo>
                  <a:lnTo>
                    <a:pt x="677727" y="403891"/>
                  </a:lnTo>
                  <a:lnTo>
                    <a:pt x="677704" y="404113"/>
                  </a:lnTo>
                  <a:lnTo>
                    <a:pt x="677700" y="404327"/>
                  </a:lnTo>
                  <a:lnTo>
                    <a:pt x="677689" y="404531"/>
                  </a:lnTo>
                  <a:lnTo>
                    <a:pt x="677628" y="404976"/>
                  </a:lnTo>
                  <a:lnTo>
                    <a:pt x="677621" y="405216"/>
                  </a:lnTo>
                  <a:lnTo>
                    <a:pt x="677542" y="405670"/>
                  </a:lnTo>
                  <a:lnTo>
                    <a:pt x="677489" y="405902"/>
                  </a:lnTo>
                  <a:lnTo>
                    <a:pt x="677432" y="406124"/>
                  </a:lnTo>
                  <a:lnTo>
                    <a:pt x="677383" y="406356"/>
                  </a:lnTo>
                  <a:lnTo>
                    <a:pt x="677360" y="406569"/>
                  </a:lnTo>
                  <a:lnTo>
                    <a:pt x="677349" y="406800"/>
                  </a:lnTo>
                  <a:lnTo>
                    <a:pt x="677353" y="407009"/>
                  </a:lnTo>
                  <a:lnTo>
                    <a:pt x="677322" y="407236"/>
                  </a:lnTo>
                  <a:lnTo>
                    <a:pt x="677258" y="407445"/>
                  </a:lnTo>
                  <a:lnTo>
                    <a:pt x="677137" y="407863"/>
                  </a:lnTo>
                  <a:lnTo>
                    <a:pt x="677031" y="408071"/>
                  </a:lnTo>
                  <a:lnTo>
                    <a:pt x="676914" y="408276"/>
                  </a:lnTo>
                  <a:lnTo>
                    <a:pt x="676801" y="408484"/>
                  </a:lnTo>
                  <a:lnTo>
                    <a:pt x="676721" y="408702"/>
                  </a:lnTo>
                  <a:lnTo>
                    <a:pt x="676601" y="409142"/>
                  </a:lnTo>
                  <a:lnTo>
                    <a:pt x="676604" y="409351"/>
                  </a:lnTo>
                  <a:lnTo>
                    <a:pt x="676570" y="409596"/>
                  </a:lnTo>
                  <a:lnTo>
                    <a:pt x="676548" y="409819"/>
                  </a:lnTo>
                  <a:lnTo>
                    <a:pt x="676502" y="410064"/>
                  </a:lnTo>
                  <a:lnTo>
                    <a:pt x="676400" y="410273"/>
                  </a:lnTo>
                  <a:lnTo>
                    <a:pt x="676355" y="410495"/>
                  </a:lnTo>
                  <a:lnTo>
                    <a:pt x="676291" y="410740"/>
                  </a:lnTo>
                  <a:lnTo>
                    <a:pt x="676272" y="410990"/>
                  </a:lnTo>
                  <a:lnTo>
                    <a:pt x="676264" y="411212"/>
                  </a:lnTo>
                  <a:lnTo>
                    <a:pt x="676253" y="411430"/>
                  </a:lnTo>
                  <a:lnTo>
                    <a:pt x="676257" y="411634"/>
                  </a:lnTo>
                  <a:lnTo>
                    <a:pt x="676192" y="411979"/>
                  </a:lnTo>
                  <a:lnTo>
                    <a:pt x="676215" y="412220"/>
                  </a:lnTo>
                  <a:lnTo>
                    <a:pt x="676215" y="412474"/>
                  </a:lnTo>
                  <a:lnTo>
                    <a:pt x="676223" y="412655"/>
                  </a:lnTo>
                  <a:lnTo>
                    <a:pt x="676223" y="412878"/>
                  </a:lnTo>
                  <a:lnTo>
                    <a:pt x="676230" y="413100"/>
                  </a:lnTo>
                  <a:lnTo>
                    <a:pt x="676223" y="413341"/>
                  </a:lnTo>
                  <a:lnTo>
                    <a:pt x="676196" y="413554"/>
                  </a:lnTo>
                  <a:lnTo>
                    <a:pt x="676162" y="413758"/>
                  </a:lnTo>
                  <a:lnTo>
                    <a:pt x="676109" y="413985"/>
                  </a:lnTo>
                  <a:lnTo>
                    <a:pt x="676015" y="414439"/>
                  </a:lnTo>
                  <a:lnTo>
                    <a:pt x="675890" y="414857"/>
                  </a:lnTo>
                  <a:lnTo>
                    <a:pt x="675837" y="415066"/>
                  </a:lnTo>
                  <a:lnTo>
                    <a:pt x="675826" y="415274"/>
                  </a:lnTo>
                  <a:lnTo>
                    <a:pt x="675845" y="415483"/>
                  </a:lnTo>
                  <a:lnTo>
                    <a:pt x="675845" y="415719"/>
                  </a:lnTo>
                  <a:lnTo>
                    <a:pt x="675837" y="415933"/>
                  </a:lnTo>
                  <a:lnTo>
                    <a:pt x="675822" y="416200"/>
                  </a:lnTo>
                  <a:lnTo>
                    <a:pt x="675784" y="416423"/>
                  </a:lnTo>
                  <a:lnTo>
                    <a:pt x="675773" y="416704"/>
                  </a:lnTo>
                  <a:lnTo>
                    <a:pt x="675769" y="416922"/>
                  </a:lnTo>
                  <a:lnTo>
                    <a:pt x="675792" y="417140"/>
                  </a:lnTo>
                  <a:lnTo>
                    <a:pt x="675807" y="417362"/>
                  </a:lnTo>
                  <a:lnTo>
                    <a:pt x="675814" y="417571"/>
                  </a:lnTo>
                  <a:lnTo>
                    <a:pt x="675788" y="417989"/>
                  </a:lnTo>
                  <a:lnTo>
                    <a:pt x="675780" y="418197"/>
                  </a:lnTo>
                  <a:lnTo>
                    <a:pt x="675784" y="418411"/>
                  </a:lnTo>
                  <a:lnTo>
                    <a:pt x="675803" y="418638"/>
                  </a:lnTo>
                  <a:lnTo>
                    <a:pt x="675830" y="418846"/>
                  </a:lnTo>
                  <a:lnTo>
                    <a:pt x="675879" y="419078"/>
                  </a:lnTo>
                  <a:lnTo>
                    <a:pt x="675909" y="419296"/>
                  </a:lnTo>
                  <a:lnTo>
                    <a:pt x="675924" y="419518"/>
                  </a:lnTo>
                  <a:lnTo>
                    <a:pt x="675932" y="419732"/>
                  </a:lnTo>
                  <a:lnTo>
                    <a:pt x="675920" y="420167"/>
                  </a:lnTo>
                  <a:lnTo>
                    <a:pt x="675920" y="420385"/>
                  </a:lnTo>
                  <a:lnTo>
                    <a:pt x="675939" y="420608"/>
                  </a:lnTo>
                  <a:lnTo>
                    <a:pt x="675973" y="420835"/>
                  </a:lnTo>
                  <a:lnTo>
                    <a:pt x="675992" y="421016"/>
                  </a:lnTo>
                  <a:lnTo>
                    <a:pt x="676022" y="421252"/>
                  </a:lnTo>
                  <a:lnTo>
                    <a:pt x="676090" y="421706"/>
                  </a:lnTo>
                  <a:lnTo>
                    <a:pt x="676136" y="421933"/>
                  </a:lnTo>
                  <a:lnTo>
                    <a:pt x="676189" y="422160"/>
                  </a:lnTo>
                  <a:lnTo>
                    <a:pt x="676257" y="422382"/>
                  </a:lnTo>
                  <a:lnTo>
                    <a:pt x="676306" y="422627"/>
                  </a:lnTo>
                  <a:lnTo>
                    <a:pt x="676344" y="422845"/>
                  </a:lnTo>
                  <a:lnTo>
                    <a:pt x="676370" y="423054"/>
                  </a:lnTo>
                  <a:lnTo>
                    <a:pt x="676434" y="423494"/>
                  </a:lnTo>
                  <a:lnTo>
                    <a:pt x="676483" y="423694"/>
                  </a:lnTo>
                  <a:lnTo>
                    <a:pt x="676604" y="424125"/>
                  </a:lnTo>
                  <a:lnTo>
                    <a:pt x="676642" y="424361"/>
                  </a:lnTo>
                  <a:lnTo>
                    <a:pt x="676706" y="424788"/>
                  </a:lnTo>
                  <a:lnTo>
                    <a:pt x="676793" y="425655"/>
                  </a:lnTo>
                  <a:lnTo>
                    <a:pt x="676805" y="425932"/>
                  </a:lnTo>
                  <a:lnTo>
                    <a:pt x="676808" y="426172"/>
                  </a:lnTo>
                  <a:lnTo>
                    <a:pt x="676854" y="426431"/>
                  </a:lnTo>
                  <a:lnTo>
                    <a:pt x="676903" y="426649"/>
                  </a:lnTo>
                  <a:lnTo>
                    <a:pt x="676944" y="426858"/>
                  </a:lnTo>
                  <a:lnTo>
                    <a:pt x="676967" y="427071"/>
                  </a:lnTo>
                  <a:lnTo>
                    <a:pt x="677039" y="427529"/>
                  </a:lnTo>
                  <a:lnTo>
                    <a:pt x="677092" y="427965"/>
                  </a:lnTo>
                  <a:lnTo>
                    <a:pt x="677156" y="428233"/>
                  </a:lnTo>
                  <a:lnTo>
                    <a:pt x="677220" y="428460"/>
                  </a:lnTo>
                  <a:lnTo>
                    <a:pt x="677266" y="428696"/>
                  </a:lnTo>
                  <a:lnTo>
                    <a:pt x="677330" y="428927"/>
                  </a:lnTo>
                  <a:lnTo>
                    <a:pt x="677406" y="429141"/>
                  </a:lnTo>
                  <a:lnTo>
                    <a:pt x="677470" y="429359"/>
                  </a:lnTo>
                  <a:lnTo>
                    <a:pt x="677515" y="429586"/>
                  </a:lnTo>
                  <a:lnTo>
                    <a:pt x="677542" y="429799"/>
                  </a:lnTo>
                  <a:lnTo>
                    <a:pt x="677553" y="430021"/>
                  </a:lnTo>
                  <a:lnTo>
                    <a:pt x="677572" y="430230"/>
                  </a:lnTo>
                  <a:lnTo>
                    <a:pt x="677628" y="430693"/>
                  </a:lnTo>
                  <a:lnTo>
                    <a:pt x="677628" y="430911"/>
                  </a:lnTo>
                  <a:lnTo>
                    <a:pt x="677663" y="431324"/>
                  </a:lnTo>
                  <a:lnTo>
                    <a:pt x="677689" y="431787"/>
                  </a:lnTo>
                  <a:lnTo>
                    <a:pt x="677678" y="432014"/>
                  </a:lnTo>
                  <a:lnTo>
                    <a:pt x="677655" y="432218"/>
                  </a:lnTo>
                  <a:lnTo>
                    <a:pt x="677689" y="432663"/>
                  </a:lnTo>
                  <a:lnTo>
                    <a:pt x="677696" y="432876"/>
                  </a:lnTo>
                  <a:lnTo>
                    <a:pt x="677693" y="433126"/>
                  </a:lnTo>
                  <a:lnTo>
                    <a:pt x="677696" y="433344"/>
                  </a:lnTo>
                  <a:lnTo>
                    <a:pt x="677693" y="433553"/>
                  </a:lnTo>
                  <a:lnTo>
                    <a:pt x="677700" y="433984"/>
                  </a:lnTo>
                  <a:lnTo>
                    <a:pt x="677708" y="434197"/>
                  </a:lnTo>
                  <a:lnTo>
                    <a:pt x="677723" y="434420"/>
                  </a:lnTo>
                  <a:lnTo>
                    <a:pt x="677746" y="434878"/>
                  </a:lnTo>
                  <a:lnTo>
                    <a:pt x="677761" y="435091"/>
                  </a:lnTo>
                  <a:lnTo>
                    <a:pt x="677787" y="435300"/>
                  </a:lnTo>
                  <a:lnTo>
                    <a:pt x="677810" y="435541"/>
                  </a:lnTo>
                  <a:lnTo>
                    <a:pt x="677844" y="435750"/>
                  </a:lnTo>
                  <a:lnTo>
                    <a:pt x="677916" y="435963"/>
                  </a:lnTo>
                  <a:lnTo>
                    <a:pt x="677980" y="436344"/>
                  </a:lnTo>
                  <a:lnTo>
                    <a:pt x="678052" y="436558"/>
                  </a:lnTo>
                  <a:lnTo>
                    <a:pt x="678097" y="436785"/>
                  </a:lnTo>
                  <a:lnTo>
                    <a:pt x="678203" y="437243"/>
                  </a:lnTo>
                  <a:lnTo>
                    <a:pt x="678248" y="437461"/>
                  </a:lnTo>
                  <a:lnTo>
                    <a:pt x="678282" y="437670"/>
                  </a:lnTo>
                  <a:lnTo>
                    <a:pt x="678328" y="437910"/>
                  </a:lnTo>
                  <a:lnTo>
                    <a:pt x="678354" y="438119"/>
                  </a:lnTo>
                  <a:lnTo>
                    <a:pt x="678399" y="438328"/>
                  </a:lnTo>
                  <a:lnTo>
                    <a:pt x="678460" y="438541"/>
                  </a:lnTo>
                  <a:lnTo>
                    <a:pt x="678641" y="438982"/>
                  </a:lnTo>
                  <a:lnTo>
                    <a:pt x="678823" y="439404"/>
                  </a:lnTo>
                  <a:lnTo>
                    <a:pt x="678974" y="439826"/>
                  </a:lnTo>
                  <a:lnTo>
                    <a:pt x="679042" y="440035"/>
                  </a:lnTo>
                  <a:lnTo>
                    <a:pt x="679091" y="440243"/>
                  </a:lnTo>
                  <a:lnTo>
                    <a:pt x="679133" y="440466"/>
                  </a:lnTo>
                  <a:lnTo>
                    <a:pt x="679223" y="440920"/>
                  </a:lnTo>
                  <a:lnTo>
                    <a:pt x="679280" y="441133"/>
                  </a:lnTo>
                  <a:lnTo>
                    <a:pt x="679333" y="441369"/>
                  </a:lnTo>
                  <a:lnTo>
                    <a:pt x="679446" y="441796"/>
                  </a:lnTo>
                  <a:lnTo>
                    <a:pt x="679507" y="442009"/>
                  </a:lnTo>
                  <a:lnTo>
                    <a:pt x="679556" y="442227"/>
                  </a:lnTo>
                  <a:lnTo>
                    <a:pt x="679647" y="442440"/>
                  </a:lnTo>
                  <a:lnTo>
                    <a:pt x="679752" y="442649"/>
                  </a:lnTo>
                  <a:lnTo>
                    <a:pt x="679843" y="442867"/>
                  </a:lnTo>
                  <a:lnTo>
                    <a:pt x="679968" y="443080"/>
                  </a:lnTo>
                  <a:lnTo>
                    <a:pt x="680085" y="443289"/>
                  </a:lnTo>
                  <a:lnTo>
                    <a:pt x="680179" y="443503"/>
                  </a:lnTo>
                  <a:lnTo>
                    <a:pt x="680304" y="443729"/>
                  </a:lnTo>
                  <a:lnTo>
                    <a:pt x="680391" y="443952"/>
                  </a:lnTo>
                  <a:lnTo>
                    <a:pt x="680467" y="444161"/>
                  </a:lnTo>
                  <a:lnTo>
                    <a:pt x="680557" y="444370"/>
                  </a:lnTo>
                  <a:lnTo>
                    <a:pt x="680674" y="444596"/>
                  </a:lnTo>
                  <a:lnTo>
                    <a:pt x="680773" y="444805"/>
                  </a:lnTo>
                  <a:lnTo>
                    <a:pt x="680860" y="445014"/>
                  </a:lnTo>
                  <a:lnTo>
                    <a:pt x="680965" y="445236"/>
                  </a:lnTo>
                  <a:lnTo>
                    <a:pt x="681109" y="445473"/>
                  </a:lnTo>
                  <a:lnTo>
                    <a:pt x="681230" y="445690"/>
                  </a:lnTo>
                  <a:lnTo>
                    <a:pt x="681377" y="445899"/>
                  </a:lnTo>
                  <a:lnTo>
                    <a:pt x="681506" y="446113"/>
                  </a:lnTo>
                  <a:lnTo>
                    <a:pt x="681615" y="446321"/>
                  </a:lnTo>
                  <a:lnTo>
                    <a:pt x="681744" y="446539"/>
                  </a:lnTo>
                  <a:lnTo>
                    <a:pt x="681978" y="446970"/>
                  </a:lnTo>
                  <a:lnTo>
                    <a:pt x="682220" y="447597"/>
                  </a:lnTo>
                  <a:lnTo>
                    <a:pt x="682318" y="447828"/>
                  </a:lnTo>
                  <a:lnTo>
                    <a:pt x="682379" y="448037"/>
                  </a:lnTo>
                  <a:lnTo>
                    <a:pt x="682470" y="448255"/>
                  </a:lnTo>
                  <a:lnTo>
                    <a:pt x="682591" y="448482"/>
                  </a:lnTo>
                  <a:lnTo>
                    <a:pt x="682689" y="448700"/>
                  </a:lnTo>
                  <a:lnTo>
                    <a:pt x="682776" y="448922"/>
                  </a:lnTo>
                  <a:lnTo>
                    <a:pt x="682851" y="449131"/>
                  </a:lnTo>
                  <a:lnTo>
                    <a:pt x="682912" y="449340"/>
                  </a:lnTo>
                  <a:lnTo>
                    <a:pt x="682968" y="449562"/>
                  </a:lnTo>
                  <a:lnTo>
                    <a:pt x="683029" y="449771"/>
                  </a:lnTo>
                  <a:lnTo>
                    <a:pt x="683082" y="449985"/>
                  </a:lnTo>
                  <a:lnTo>
                    <a:pt x="683127" y="450193"/>
                  </a:lnTo>
                  <a:lnTo>
                    <a:pt x="683188" y="450420"/>
                  </a:lnTo>
                  <a:lnTo>
                    <a:pt x="683237" y="450634"/>
                  </a:lnTo>
                  <a:lnTo>
                    <a:pt x="683335" y="451260"/>
                  </a:lnTo>
                  <a:lnTo>
                    <a:pt x="683411" y="451696"/>
                  </a:lnTo>
                  <a:lnTo>
                    <a:pt x="683430" y="451918"/>
                  </a:lnTo>
                  <a:lnTo>
                    <a:pt x="683445" y="452359"/>
                  </a:lnTo>
                  <a:lnTo>
                    <a:pt x="683448" y="452586"/>
                  </a:lnTo>
                  <a:lnTo>
                    <a:pt x="683471" y="452790"/>
                  </a:lnTo>
                  <a:lnTo>
                    <a:pt x="683475" y="452999"/>
                  </a:lnTo>
                  <a:lnTo>
                    <a:pt x="683437" y="453443"/>
                  </a:lnTo>
                  <a:lnTo>
                    <a:pt x="683437" y="453657"/>
                  </a:lnTo>
                  <a:lnTo>
                    <a:pt x="683418" y="453866"/>
                  </a:lnTo>
                  <a:lnTo>
                    <a:pt x="683407" y="454084"/>
                  </a:lnTo>
                  <a:lnTo>
                    <a:pt x="683362" y="454306"/>
                  </a:lnTo>
                  <a:lnTo>
                    <a:pt x="683305" y="454519"/>
                  </a:lnTo>
                  <a:lnTo>
                    <a:pt x="683282" y="454737"/>
                  </a:lnTo>
                  <a:lnTo>
                    <a:pt x="683297" y="455177"/>
                  </a:lnTo>
                  <a:lnTo>
                    <a:pt x="683301" y="455391"/>
                  </a:lnTo>
                  <a:lnTo>
                    <a:pt x="683301" y="455817"/>
                  </a:lnTo>
                  <a:lnTo>
                    <a:pt x="683259" y="456022"/>
                  </a:lnTo>
                  <a:lnTo>
                    <a:pt x="683206" y="456235"/>
                  </a:lnTo>
                  <a:lnTo>
                    <a:pt x="683176" y="456444"/>
                  </a:lnTo>
                  <a:lnTo>
                    <a:pt x="683105" y="456648"/>
                  </a:lnTo>
                  <a:lnTo>
                    <a:pt x="683059" y="456857"/>
                  </a:lnTo>
                  <a:lnTo>
                    <a:pt x="683052" y="457406"/>
                  </a:lnTo>
                  <a:lnTo>
                    <a:pt x="683040" y="457620"/>
                  </a:lnTo>
                  <a:lnTo>
                    <a:pt x="683006" y="457842"/>
                  </a:lnTo>
                  <a:lnTo>
                    <a:pt x="682961" y="458060"/>
                  </a:lnTo>
                  <a:lnTo>
                    <a:pt x="682923" y="458278"/>
                  </a:lnTo>
                  <a:lnTo>
                    <a:pt x="682855" y="458491"/>
                  </a:lnTo>
                  <a:lnTo>
                    <a:pt x="682813" y="458727"/>
                  </a:lnTo>
                  <a:lnTo>
                    <a:pt x="682783" y="458941"/>
                  </a:lnTo>
                  <a:lnTo>
                    <a:pt x="682761" y="459177"/>
                  </a:lnTo>
                  <a:lnTo>
                    <a:pt x="682730" y="459399"/>
                  </a:lnTo>
                  <a:lnTo>
                    <a:pt x="682693" y="459830"/>
                  </a:lnTo>
                  <a:lnTo>
                    <a:pt x="682681" y="460044"/>
                  </a:lnTo>
                  <a:lnTo>
                    <a:pt x="682685" y="460271"/>
                  </a:lnTo>
                  <a:lnTo>
                    <a:pt x="682681" y="460479"/>
                  </a:lnTo>
                  <a:lnTo>
                    <a:pt x="682651" y="460920"/>
                  </a:lnTo>
                  <a:lnTo>
                    <a:pt x="682659" y="461387"/>
                  </a:lnTo>
                  <a:lnTo>
                    <a:pt x="682681" y="461637"/>
                  </a:lnTo>
                  <a:lnTo>
                    <a:pt x="682693" y="461855"/>
                  </a:lnTo>
                  <a:lnTo>
                    <a:pt x="682700" y="462100"/>
                  </a:lnTo>
                  <a:lnTo>
                    <a:pt x="682696" y="462318"/>
                  </a:lnTo>
                  <a:lnTo>
                    <a:pt x="682689" y="462536"/>
                  </a:lnTo>
                  <a:lnTo>
                    <a:pt x="682674" y="462776"/>
                  </a:lnTo>
                  <a:lnTo>
                    <a:pt x="682670" y="463194"/>
                  </a:lnTo>
                  <a:lnTo>
                    <a:pt x="682659" y="463425"/>
                  </a:lnTo>
                  <a:lnTo>
                    <a:pt x="682643" y="463634"/>
                  </a:lnTo>
                  <a:lnTo>
                    <a:pt x="682636" y="463848"/>
                  </a:lnTo>
                  <a:lnTo>
                    <a:pt x="682617" y="464065"/>
                  </a:lnTo>
                  <a:lnTo>
                    <a:pt x="682609" y="464288"/>
                  </a:lnTo>
                  <a:lnTo>
                    <a:pt x="682609" y="464510"/>
                  </a:lnTo>
                  <a:lnTo>
                    <a:pt x="682621" y="465169"/>
                  </a:lnTo>
                  <a:lnTo>
                    <a:pt x="682628" y="465418"/>
                  </a:lnTo>
                  <a:lnTo>
                    <a:pt x="682640" y="465627"/>
                  </a:lnTo>
                  <a:lnTo>
                    <a:pt x="682681" y="466058"/>
                  </a:lnTo>
                  <a:lnTo>
                    <a:pt x="682711" y="466290"/>
                  </a:lnTo>
                  <a:lnTo>
                    <a:pt x="682745" y="466508"/>
                  </a:lnTo>
                  <a:lnTo>
                    <a:pt x="682844" y="466944"/>
                  </a:lnTo>
                  <a:lnTo>
                    <a:pt x="682919" y="467157"/>
                  </a:lnTo>
                  <a:lnTo>
                    <a:pt x="683029" y="467370"/>
                  </a:lnTo>
                  <a:lnTo>
                    <a:pt x="683131" y="467615"/>
                  </a:lnTo>
                  <a:lnTo>
                    <a:pt x="683233" y="467829"/>
                  </a:lnTo>
                  <a:lnTo>
                    <a:pt x="683362" y="468051"/>
                  </a:lnTo>
                  <a:lnTo>
                    <a:pt x="683603" y="468482"/>
                  </a:lnTo>
                  <a:lnTo>
                    <a:pt x="683755" y="468709"/>
                  </a:lnTo>
                  <a:lnTo>
                    <a:pt x="683894" y="468927"/>
                  </a:lnTo>
                  <a:lnTo>
                    <a:pt x="684068" y="469154"/>
                  </a:lnTo>
                  <a:lnTo>
                    <a:pt x="684276" y="469331"/>
                  </a:lnTo>
                  <a:lnTo>
                    <a:pt x="684488" y="469431"/>
                  </a:lnTo>
                  <a:lnTo>
                    <a:pt x="684703" y="469499"/>
                  </a:lnTo>
                  <a:lnTo>
                    <a:pt x="684915" y="469599"/>
                  </a:lnTo>
                  <a:lnTo>
                    <a:pt x="685126" y="469690"/>
                  </a:lnTo>
                  <a:lnTo>
                    <a:pt x="685334" y="469753"/>
                  </a:lnTo>
                  <a:lnTo>
                    <a:pt x="685553" y="469862"/>
                  </a:lnTo>
                  <a:lnTo>
                    <a:pt x="686192" y="470126"/>
                  </a:lnTo>
                  <a:lnTo>
                    <a:pt x="686411" y="470185"/>
                  </a:lnTo>
                  <a:lnTo>
                    <a:pt x="686649" y="470266"/>
                  </a:lnTo>
                  <a:lnTo>
                    <a:pt x="686853" y="470321"/>
                  </a:lnTo>
                  <a:lnTo>
                    <a:pt x="687065" y="470407"/>
                  </a:lnTo>
                  <a:lnTo>
                    <a:pt x="687481" y="470630"/>
                  </a:lnTo>
                  <a:lnTo>
                    <a:pt x="687783" y="470734"/>
                  </a:lnTo>
                  <a:lnTo>
                    <a:pt x="687961" y="470788"/>
                  </a:lnTo>
                  <a:lnTo>
                    <a:pt x="688172" y="470834"/>
                  </a:lnTo>
                  <a:lnTo>
                    <a:pt x="688388" y="470870"/>
                  </a:lnTo>
                  <a:lnTo>
                    <a:pt x="688603" y="470929"/>
                  </a:lnTo>
                  <a:lnTo>
                    <a:pt x="688822" y="471006"/>
                  </a:lnTo>
                  <a:lnTo>
                    <a:pt x="689246" y="471070"/>
                  </a:lnTo>
                  <a:lnTo>
                    <a:pt x="689469" y="471147"/>
                  </a:lnTo>
                  <a:lnTo>
                    <a:pt x="689684" y="471279"/>
                  </a:lnTo>
                  <a:lnTo>
                    <a:pt x="689918" y="471456"/>
                  </a:lnTo>
                  <a:lnTo>
                    <a:pt x="690145" y="471569"/>
                  </a:lnTo>
                  <a:lnTo>
                    <a:pt x="690568" y="471701"/>
                  </a:lnTo>
                  <a:lnTo>
                    <a:pt x="690776" y="471774"/>
                  </a:lnTo>
                  <a:lnTo>
                    <a:pt x="690988" y="471887"/>
                  </a:lnTo>
                  <a:lnTo>
                    <a:pt x="691248" y="472012"/>
                  </a:lnTo>
                  <a:lnTo>
                    <a:pt x="691419" y="472087"/>
                  </a:lnTo>
                  <a:lnTo>
                    <a:pt x="691634" y="472168"/>
                  </a:lnTo>
                  <a:lnTo>
                    <a:pt x="691853" y="472237"/>
                  </a:lnTo>
                  <a:lnTo>
                    <a:pt x="692065" y="472327"/>
                  </a:lnTo>
                  <a:lnTo>
                    <a:pt x="692284" y="472395"/>
                  </a:lnTo>
                  <a:lnTo>
                    <a:pt x="692711" y="472463"/>
                  </a:lnTo>
                  <a:lnTo>
                    <a:pt x="693187" y="472523"/>
                  </a:lnTo>
                  <a:lnTo>
                    <a:pt x="693546" y="472600"/>
                  </a:lnTo>
                  <a:lnTo>
                    <a:pt x="693769" y="472713"/>
                  </a:lnTo>
                  <a:lnTo>
                    <a:pt x="693977" y="472836"/>
                  </a:lnTo>
                  <a:lnTo>
                    <a:pt x="694185" y="472990"/>
                  </a:lnTo>
                  <a:lnTo>
                    <a:pt x="694423" y="473135"/>
                  </a:lnTo>
                  <a:lnTo>
                    <a:pt x="694631" y="473281"/>
                  </a:lnTo>
                  <a:lnTo>
                    <a:pt x="695069" y="473667"/>
                  </a:lnTo>
                  <a:lnTo>
                    <a:pt x="695277" y="473844"/>
                  </a:lnTo>
                  <a:lnTo>
                    <a:pt x="695481" y="474025"/>
                  </a:lnTo>
                  <a:lnTo>
                    <a:pt x="695682" y="474239"/>
                  </a:lnTo>
                  <a:lnTo>
                    <a:pt x="695840" y="474456"/>
                  </a:lnTo>
                  <a:lnTo>
                    <a:pt x="695950" y="474883"/>
                  </a:lnTo>
                  <a:lnTo>
                    <a:pt x="696192" y="475314"/>
                  </a:lnTo>
                  <a:lnTo>
                    <a:pt x="696301" y="475528"/>
                  </a:lnTo>
                  <a:lnTo>
                    <a:pt x="696328" y="475741"/>
                  </a:lnTo>
                  <a:lnTo>
                    <a:pt x="696336" y="476200"/>
                  </a:lnTo>
                  <a:lnTo>
                    <a:pt x="696354" y="476427"/>
                  </a:lnTo>
                  <a:lnTo>
                    <a:pt x="696426" y="476635"/>
                  </a:lnTo>
                  <a:lnTo>
                    <a:pt x="696687" y="477457"/>
                  </a:lnTo>
                  <a:lnTo>
                    <a:pt x="696800" y="477675"/>
                  </a:lnTo>
                  <a:lnTo>
                    <a:pt x="696891" y="477897"/>
                  </a:lnTo>
                  <a:lnTo>
                    <a:pt x="697008" y="478124"/>
                  </a:lnTo>
                  <a:lnTo>
                    <a:pt x="696138" y="479094"/>
                  </a:lnTo>
                  <a:lnTo>
                    <a:pt x="696228" y="479393"/>
                  </a:lnTo>
                  <a:lnTo>
                    <a:pt x="696175" y="479602"/>
                  </a:lnTo>
                  <a:lnTo>
                    <a:pt x="696122" y="479829"/>
                  </a:lnTo>
                  <a:lnTo>
                    <a:pt x="696020" y="480047"/>
                  </a:lnTo>
                  <a:lnTo>
                    <a:pt x="695934" y="480265"/>
                  </a:lnTo>
                  <a:lnTo>
                    <a:pt x="695865" y="480474"/>
                  </a:lnTo>
                  <a:lnTo>
                    <a:pt x="695805" y="480682"/>
                  </a:lnTo>
                  <a:lnTo>
                    <a:pt x="695714" y="480900"/>
                  </a:lnTo>
                  <a:lnTo>
                    <a:pt x="695495" y="481404"/>
                  </a:lnTo>
                  <a:lnTo>
                    <a:pt x="695204" y="482049"/>
                  </a:lnTo>
                  <a:lnTo>
                    <a:pt x="694970" y="482684"/>
                  </a:lnTo>
                  <a:lnTo>
                    <a:pt x="694921" y="482907"/>
                  </a:lnTo>
                  <a:lnTo>
                    <a:pt x="694898" y="483120"/>
                  </a:lnTo>
                  <a:lnTo>
                    <a:pt x="694864" y="483338"/>
                  </a:lnTo>
                  <a:lnTo>
                    <a:pt x="694800" y="483556"/>
                  </a:lnTo>
                  <a:lnTo>
                    <a:pt x="694701" y="483765"/>
                  </a:lnTo>
                  <a:lnTo>
                    <a:pt x="694611" y="483974"/>
                  </a:lnTo>
                  <a:lnTo>
                    <a:pt x="694578" y="484151"/>
                  </a:lnTo>
                  <a:lnTo>
                    <a:pt x="694518" y="484360"/>
                  </a:lnTo>
                  <a:lnTo>
                    <a:pt x="694439" y="484778"/>
                  </a:lnTo>
                  <a:lnTo>
                    <a:pt x="694374" y="484987"/>
                  </a:lnTo>
                  <a:lnTo>
                    <a:pt x="694212" y="485418"/>
                  </a:lnTo>
                  <a:lnTo>
                    <a:pt x="694015" y="485836"/>
                  </a:lnTo>
                  <a:lnTo>
                    <a:pt x="693838" y="486267"/>
                  </a:lnTo>
                  <a:lnTo>
                    <a:pt x="693751" y="486508"/>
                  </a:lnTo>
                  <a:lnTo>
                    <a:pt x="693671" y="486744"/>
                  </a:lnTo>
                  <a:lnTo>
                    <a:pt x="693577" y="486980"/>
                  </a:lnTo>
                  <a:lnTo>
                    <a:pt x="693501" y="487198"/>
                  </a:lnTo>
                  <a:lnTo>
                    <a:pt x="693441" y="487425"/>
                  </a:lnTo>
                  <a:lnTo>
                    <a:pt x="693365" y="487629"/>
                  </a:lnTo>
                  <a:lnTo>
                    <a:pt x="693282" y="487838"/>
                  </a:lnTo>
                  <a:lnTo>
                    <a:pt x="693222" y="488060"/>
                  </a:lnTo>
                  <a:lnTo>
                    <a:pt x="693169" y="488278"/>
                  </a:lnTo>
                  <a:lnTo>
                    <a:pt x="693010" y="488700"/>
                  </a:lnTo>
                  <a:lnTo>
                    <a:pt x="692972" y="488964"/>
                  </a:lnTo>
                  <a:lnTo>
                    <a:pt x="692980" y="489177"/>
                  </a:lnTo>
                  <a:lnTo>
                    <a:pt x="692972" y="489386"/>
                  </a:lnTo>
                  <a:lnTo>
                    <a:pt x="692961" y="489595"/>
                  </a:lnTo>
                  <a:lnTo>
                    <a:pt x="692980" y="489803"/>
                  </a:lnTo>
                  <a:lnTo>
                    <a:pt x="693044" y="490235"/>
                  </a:lnTo>
                  <a:lnTo>
                    <a:pt x="693063" y="490453"/>
                  </a:lnTo>
                  <a:lnTo>
                    <a:pt x="693078" y="490911"/>
                  </a:lnTo>
                  <a:lnTo>
                    <a:pt x="693127" y="491134"/>
                  </a:lnTo>
                  <a:lnTo>
                    <a:pt x="693297" y="491592"/>
                  </a:lnTo>
                  <a:lnTo>
                    <a:pt x="693407" y="492032"/>
                  </a:lnTo>
                  <a:lnTo>
                    <a:pt x="693452" y="492241"/>
                  </a:lnTo>
                  <a:lnTo>
                    <a:pt x="693535" y="492468"/>
                  </a:lnTo>
                  <a:lnTo>
                    <a:pt x="693607" y="492695"/>
                  </a:lnTo>
                  <a:lnTo>
                    <a:pt x="693705" y="492909"/>
                  </a:lnTo>
                  <a:lnTo>
                    <a:pt x="693796" y="493077"/>
                  </a:lnTo>
                  <a:lnTo>
                    <a:pt x="694181" y="493160"/>
                  </a:lnTo>
                  <a:lnTo>
                    <a:pt x="694476" y="493591"/>
                  </a:lnTo>
                  <a:lnTo>
                    <a:pt x="694608" y="493823"/>
                  </a:lnTo>
                  <a:lnTo>
                    <a:pt x="694722" y="494036"/>
                  </a:lnTo>
                  <a:lnTo>
                    <a:pt x="694820" y="494245"/>
                  </a:lnTo>
                  <a:lnTo>
                    <a:pt x="694949" y="494463"/>
                  </a:lnTo>
                  <a:lnTo>
                    <a:pt x="695062" y="494671"/>
                  </a:lnTo>
                  <a:lnTo>
                    <a:pt x="695171" y="494885"/>
                  </a:lnTo>
                  <a:lnTo>
                    <a:pt x="695228" y="495112"/>
                  </a:lnTo>
                  <a:lnTo>
                    <a:pt x="695262" y="495321"/>
                  </a:lnTo>
                  <a:lnTo>
                    <a:pt x="695326" y="495539"/>
                  </a:lnTo>
                  <a:lnTo>
                    <a:pt x="695360" y="495747"/>
                  </a:lnTo>
                  <a:lnTo>
                    <a:pt x="695376" y="495965"/>
                  </a:lnTo>
                  <a:lnTo>
                    <a:pt x="695417" y="496174"/>
                  </a:lnTo>
                  <a:lnTo>
                    <a:pt x="695542" y="496610"/>
                  </a:lnTo>
                  <a:lnTo>
                    <a:pt x="695625" y="496842"/>
                  </a:lnTo>
                  <a:lnTo>
                    <a:pt x="695735" y="497059"/>
                  </a:lnTo>
                  <a:lnTo>
                    <a:pt x="695844" y="497291"/>
                  </a:lnTo>
                  <a:lnTo>
                    <a:pt x="695923" y="497504"/>
                  </a:lnTo>
                  <a:lnTo>
                    <a:pt x="695988" y="497718"/>
                  </a:lnTo>
                  <a:lnTo>
                    <a:pt x="696048" y="497936"/>
                  </a:lnTo>
                  <a:lnTo>
                    <a:pt x="696124" y="498172"/>
                  </a:lnTo>
                  <a:lnTo>
                    <a:pt x="696207" y="498380"/>
                  </a:lnTo>
                  <a:lnTo>
                    <a:pt x="696313" y="498598"/>
                  </a:lnTo>
                  <a:lnTo>
                    <a:pt x="696449" y="498816"/>
                  </a:lnTo>
                  <a:lnTo>
                    <a:pt x="696627" y="499034"/>
                  </a:lnTo>
                  <a:lnTo>
                    <a:pt x="697031" y="499470"/>
                  </a:lnTo>
                  <a:lnTo>
                    <a:pt x="697246" y="499693"/>
                  </a:lnTo>
                  <a:lnTo>
                    <a:pt x="697424" y="499906"/>
                  </a:lnTo>
                  <a:lnTo>
                    <a:pt x="697556" y="500115"/>
                  </a:lnTo>
                  <a:lnTo>
                    <a:pt x="697760" y="500560"/>
                  </a:lnTo>
                  <a:lnTo>
                    <a:pt x="697881" y="500805"/>
                  </a:lnTo>
                  <a:lnTo>
                    <a:pt x="698070" y="501272"/>
                  </a:lnTo>
                  <a:lnTo>
                    <a:pt x="698161" y="501486"/>
                  </a:lnTo>
                  <a:lnTo>
                    <a:pt x="698406" y="501912"/>
                  </a:lnTo>
                  <a:lnTo>
                    <a:pt x="698573" y="502139"/>
                  </a:lnTo>
                  <a:lnTo>
                    <a:pt x="698758" y="502362"/>
                  </a:lnTo>
                  <a:lnTo>
                    <a:pt x="699147" y="502807"/>
                  </a:lnTo>
                  <a:lnTo>
                    <a:pt x="699370" y="503025"/>
                  </a:lnTo>
                  <a:lnTo>
                    <a:pt x="699574" y="503202"/>
                  </a:lnTo>
                  <a:lnTo>
                    <a:pt x="699782" y="503392"/>
                  </a:lnTo>
                  <a:lnTo>
                    <a:pt x="700005" y="503579"/>
                  </a:lnTo>
                  <a:lnTo>
                    <a:pt x="700217" y="503778"/>
                  </a:lnTo>
                  <a:lnTo>
                    <a:pt x="700440" y="503983"/>
                  </a:lnTo>
                  <a:lnTo>
                    <a:pt x="700870" y="504418"/>
                  </a:lnTo>
                  <a:lnTo>
                    <a:pt x="701086" y="504641"/>
                  </a:lnTo>
                  <a:lnTo>
                    <a:pt x="701490" y="505077"/>
                  </a:lnTo>
                  <a:lnTo>
                    <a:pt x="701910" y="505517"/>
                  </a:lnTo>
                  <a:lnTo>
                    <a:pt x="702114" y="505703"/>
                  </a:lnTo>
                  <a:lnTo>
                    <a:pt x="702299" y="505917"/>
                  </a:lnTo>
                  <a:lnTo>
                    <a:pt x="702499" y="506139"/>
                  </a:lnTo>
                  <a:lnTo>
                    <a:pt x="702654" y="506357"/>
                  </a:lnTo>
                  <a:lnTo>
                    <a:pt x="702832" y="506570"/>
                  </a:lnTo>
                  <a:lnTo>
                    <a:pt x="703032" y="506784"/>
                  </a:lnTo>
                  <a:lnTo>
                    <a:pt x="703406" y="507247"/>
                  </a:lnTo>
                  <a:lnTo>
                    <a:pt x="703550" y="507460"/>
                  </a:lnTo>
                  <a:lnTo>
                    <a:pt x="703675" y="507687"/>
                  </a:lnTo>
                  <a:lnTo>
                    <a:pt x="703780" y="507905"/>
                  </a:lnTo>
                  <a:lnTo>
                    <a:pt x="703928" y="508132"/>
                  </a:lnTo>
                  <a:lnTo>
                    <a:pt x="704457" y="508790"/>
                  </a:lnTo>
                  <a:lnTo>
                    <a:pt x="704612" y="508999"/>
                  </a:lnTo>
                  <a:lnTo>
                    <a:pt x="704933" y="509462"/>
                  </a:lnTo>
                  <a:lnTo>
                    <a:pt x="705069" y="509698"/>
                  </a:lnTo>
                  <a:lnTo>
                    <a:pt x="705164" y="509912"/>
                  </a:lnTo>
                  <a:lnTo>
                    <a:pt x="705326" y="510125"/>
                  </a:lnTo>
                  <a:lnTo>
                    <a:pt x="705417" y="510334"/>
                  </a:lnTo>
                  <a:lnTo>
                    <a:pt x="705534" y="510547"/>
                  </a:lnTo>
                  <a:lnTo>
                    <a:pt x="705742" y="510747"/>
                  </a:lnTo>
                  <a:lnTo>
                    <a:pt x="705950" y="510915"/>
                  </a:lnTo>
                  <a:lnTo>
                    <a:pt x="706093" y="511142"/>
                  </a:lnTo>
                  <a:lnTo>
                    <a:pt x="706214" y="511365"/>
                  </a:lnTo>
                  <a:lnTo>
                    <a:pt x="706384" y="511578"/>
                  </a:lnTo>
                  <a:lnTo>
                    <a:pt x="706517" y="511823"/>
                  </a:lnTo>
                  <a:lnTo>
                    <a:pt x="706656" y="512254"/>
                  </a:lnTo>
                  <a:lnTo>
                    <a:pt x="706766" y="512468"/>
                  </a:lnTo>
                  <a:lnTo>
                    <a:pt x="706838" y="512681"/>
                  </a:lnTo>
                  <a:lnTo>
                    <a:pt x="706883" y="512899"/>
                  </a:lnTo>
                  <a:lnTo>
                    <a:pt x="706951" y="513121"/>
                  </a:lnTo>
                  <a:lnTo>
                    <a:pt x="707118" y="513571"/>
                  </a:lnTo>
                  <a:lnTo>
                    <a:pt x="707208" y="513784"/>
                  </a:lnTo>
                  <a:lnTo>
                    <a:pt x="707235" y="514070"/>
                  </a:lnTo>
                  <a:lnTo>
                    <a:pt x="707318" y="514361"/>
                  </a:lnTo>
                  <a:lnTo>
                    <a:pt x="707397" y="514520"/>
                  </a:lnTo>
                  <a:lnTo>
                    <a:pt x="707533" y="514779"/>
                  </a:lnTo>
                  <a:lnTo>
                    <a:pt x="707567" y="514992"/>
                  </a:lnTo>
                  <a:lnTo>
                    <a:pt x="707590" y="515414"/>
                  </a:lnTo>
                  <a:lnTo>
                    <a:pt x="707590" y="515673"/>
                  </a:lnTo>
                  <a:lnTo>
                    <a:pt x="707582" y="515891"/>
                  </a:lnTo>
                  <a:lnTo>
                    <a:pt x="707567" y="516118"/>
                  </a:lnTo>
                  <a:lnTo>
                    <a:pt x="707579" y="516336"/>
                  </a:lnTo>
                  <a:lnTo>
                    <a:pt x="707575" y="516567"/>
                  </a:lnTo>
                  <a:lnTo>
                    <a:pt x="707567" y="516772"/>
                  </a:lnTo>
                  <a:lnTo>
                    <a:pt x="707488" y="516976"/>
                  </a:lnTo>
                  <a:lnTo>
                    <a:pt x="707412" y="517212"/>
                  </a:lnTo>
                  <a:lnTo>
                    <a:pt x="707329" y="517439"/>
                  </a:lnTo>
                  <a:lnTo>
                    <a:pt x="707265" y="517702"/>
                  </a:lnTo>
                  <a:lnTo>
                    <a:pt x="707219" y="517907"/>
                  </a:lnTo>
                  <a:lnTo>
                    <a:pt x="707163" y="518125"/>
                  </a:lnTo>
                  <a:lnTo>
                    <a:pt x="707087" y="518343"/>
                  </a:lnTo>
                  <a:lnTo>
                    <a:pt x="706978" y="518556"/>
                  </a:lnTo>
                  <a:lnTo>
                    <a:pt x="706849" y="518783"/>
                  </a:lnTo>
                  <a:lnTo>
                    <a:pt x="706724" y="518987"/>
                  </a:lnTo>
                  <a:lnTo>
                    <a:pt x="706585" y="519201"/>
                  </a:lnTo>
                  <a:lnTo>
                    <a:pt x="706460" y="519414"/>
                  </a:lnTo>
                  <a:lnTo>
                    <a:pt x="706347" y="519636"/>
                  </a:lnTo>
                  <a:lnTo>
                    <a:pt x="706184" y="519868"/>
                  </a:lnTo>
                  <a:lnTo>
                    <a:pt x="706301" y="519437"/>
                  </a:lnTo>
                  <a:lnTo>
                    <a:pt x="706365" y="519232"/>
                  </a:lnTo>
                  <a:lnTo>
                    <a:pt x="706407" y="519010"/>
                  </a:lnTo>
                  <a:lnTo>
                    <a:pt x="706362" y="518801"/>
                  </a:lnTo>
                  <a:lnTo>
                    <a:pt x="706146" y="518783"/>
                  </a:lnTo>
                  <a:lnTo>
                    <a:pt x="705719" y="518837"/>
                  </a:lnTo>
                  <a:lnTo>
                    <a:pt x="705508" y="518869"/>
                  </a:lnTo>
                  <a:lnTo>
                    <a:pt x="705292" y="518860"/>
                  </a:lnTo>
                  <a:lnTo>
                    <a:pt x="705062" y="518824"/>
                  </a:lnTo>
                  <a:lnTo>
                    <a:pt x="704642" y="518710"/>
                  </a:lnTo>
                  <a:lnTo>
                    <a:pt x="704431" y="518588"/>
                  </a:lnTo>
                  <a:lnTo>
                    <a:pt x="704223" y="518479"/>
                  </a:lnTo>
                  <a:lnTo>
                    <a:pt x="704019" y="518352"/>
                  </a:lnTo>
                  <a:lnTo>
                    <a:pt x="703584" y="518066"/>
                  </a:lnTo>
                  <a:lnTo>
                    <a:pt x="703361" y="517929"/>
                  </a:lnTo>
                  <a:lnTo>
                    <a:pt x="703149" y="517807"/>
                  </a:lnTo>
                  <a:lnTo>
                    <a:pt x="702945" y="517698"/>
                  </a:lnTo>
                  <a:lnTo>
                    <a:pt x="702745" y="517603"/>
                  </a:lnTo>
                  <a:lnTo>
                    <a:pt x="702537" y="517498"/>
                  </a:lnTo>
                  <a:lnTo>
                    <a:pt x="702333" y="517362"/>
                  </a:lnTo>
                  <a:lnTo>
                    <a:pt x="702129" y="517262"/>
                  </a:lnTo>
                  <a:lnTo>
                    <a:pt x="701898" y="517235"/>
                  </a:lnTo>
                  <a:lnTo>
                    <a:pt x="701679" y="517235"/>
                  </a:lnTo>
                  <a:lnTo>
                    <a:pt x="701464" y="517248"/>
                  </a:lnTo>
                  <a:lnTo>
                    <a:pt x="701245" y="517271"/>
                  </a:lnTo>
                  <a:lnTo>
                    <a:pt x="701022" y="517303"/>
                  </a:lnTo>
                  <a:lnTo>
                    <a:pt x="700802" y="517316"/>
                  </a:lnTo>
                  <a:lnTo>
                    <a:pt x="700564" y="517280"/>
                  </a:lnTo>
                  <a:lnTo>
                    <a:pt x="700349" y="517294"/>
                  </a:lnTo>
                  <a:lnTo>
                    <a:pt x="700130" y="517298"/>
                  </a:lnTo>
                  <a:lnTo>
                    <a:pt x="699911" y="517321"/>
                  </a:lnTo>
                  <a:lnTo>
                    <a:pt x="699703" y="517321"/>
                  </a:lnTo>
                  <a:lnTo>
                    <a:pt x="699472" y="517362"/>
                  </a:lnTo>
                  <a:lnTo>
                    <a:pt x="699257" y="517407"/>
                  </a:lnTo>
                  <a:lnTo>
                    <a:pt x="698830" y="517516"/>
                  </a:lnTo>
                  <a:lnTo>
                    <a:pt x="698622" y="517562"/>
                  </a:lnTo>
                  <a:lnTo>
                    <a:pt x="698406" y="517680"/>
                  </a:lnTo>
                  <a:lnTo>
                    <a:pt x="698191" y="517839"/>
                  </a:lnTo>
                  <a:lnTo>
                    <a:pt x="697976" y="518020"/>
                  </a:lnTo>
                  <a:lnTo>
                    <a:pt x="697768" y="518229"/>
                  </a:lnTo>
                  <a:lnTo>
                    <a:pt x="697416" y="518665"/>
                  </a:lnTo>
                  <a:lnTo>
                    <a:pt x="697235" y="518869"/>
                  </a:lnTo>
                  <a:lnTo>
                    <a:pt x="697061" y="519083"/>
                  </a:lnTo>
                  <a:lnTo>
                    <a:pt x="696914" y="519291"/>
                  </a:lnTo>
                  <a:lnTo>
                    <a:pt x="696524" y="519777"/>
                  </a:lnTo>
                  <a:lnTo>
                    <a:pt x="696377" y="519981"/>
                  </a:lnTo>
                  <a:lnTo>
                    <a:pt x="696192" y="520190"/>
                  </a:lnTo>
                  <a:lnTo>
                    <a:pt x="695999" y="520395"/>
                  </a:lnTo>
                  <a:lnTo>
                    <a:pt x="695844" y="520604"/>
                  </a:lnTo>
                  <a:lnTo>
                    <a:pt x="695701" y="520826"/>
                  </a:lnTo>
                  <a:lnTo>
                    <a:pt x="695580" y="521048"/>
                  </a:lnTo>
                  <a:lnTo>
                    <a:pt x="695474" y="521271"/>
                  </a:lnTo>
                  <a:lnTo>
                    <a:pt x="695334" y="521498"/>
                  </a:lnTo>
                  <a:lnTo>
                    <a:pt x="695194" y="521698"/>
                  </a:lnTo>
                  <a:lnTo>
                    <a:pt x="695028" y="521906"/>
                  </a:lnTo>
                  <a:lnTo>
                    <a:pt x="694892" y="522120"/>
                  </a:lnTo>
                  <a:lnTo>
                    <a:pt x="694722" y="522360"/>
                  </a:lnTo>
                  <a:lnTo>
                    <a:pt x="694589" y="522569"/>
                  </a:lnTo>
                  <a:lnTo>
                    <a:pt x="694484" y="522801"/>
                  </a:lnTo>
                  <a:lnTo>
                    <a:pt x="694370" y="523010"/>
                  </a:lnTo>
                  <a:lnTo>
                    <a:pt x="694230" y="523228"/>
                  </a:lnTo>
                  <a:lnTo>
                    <a:pt x="694121" y="523446"/>
                  </a:lnTo>
                  <a:lnTo>
                    <a:pt x="693921" y="523863"/>
                  </a:lnTo>
                  <a:lnTo>
                    <a:pt x="693815" y="524072"/>
                  </a:lnTo>
                  <a:lnTo>
                    <a:pt x="693690" y="524276"/>
                  </a:lnTo>
                  <a:lnTo>
                    <a:pt x="693531" y="524562"/>
                  </a:lnTo>
                  <a:lnTo>
                    <a:pt x="693418" y="524789"/>
                  </a:lnTo>
                  <a:lnTo>
                    <a:pt x="693327" y="524994"/>
                  </a:lnTo>
                  <a:lnTo>
                    <a:pt x="693225" y="525207"/>
                  </a:lnTo>
                  <a:lnTo>
                    <a:pt x="693116" y="525416"/>
                  </a:lnTo>
                  <a:lnTo>
                    <a:pt x="693021" y="525629"/>
                  </a:lnTo>
                  <a:lnTo>
                    <a:pt x="692908" y="525829"/>
                  </a:lnTo>
                  <a:lnTo>
                    <a:pt x="692806" y="526056"/>
                  </a:lnTo>
                  <a:lnTo>
                    <a:pt x="692719" y="526270"/>
                  </a:lnTo>
                  <a:lnTo>
                    <a:pt x="692624" y="526483"/>
                  </a:lnTo>
                  <a:lnTo>
                    <a:pt x="692545" y="526705"/>
                  </a:lnTo>
                  <a:lnTo>
                    <a:pt x="692488" y="526923"/>
                  </a:lnTo>
                  <a:lnTo>
                    <a:pt x="692450" y="527141"/>
                  </a:lnTo>
                  <a:lnTo>
                    <a:pt x="692413" y="527568"/>
                  </a:lnTo>
                  <a:lnTo>
                    <a:pt x="692416" y="527786"/>
                  </a:lnTo>
                  <a:lnTo>
                    <a:pt x="692458" y="527999"/>
                  </a:lnTo>
                  <a:lnTo>
                    <a:pt x="692488" y="528208"/>
                  </a:lnTo>
                  <a:lnTo>
                    <a:pt x="692643" y="528749"/>
                  </a:lnTo>
                  <a:lnTo>
                    <a:pt x="692700" y="528957"/>
                  </a:lnTo>
                  <a:lnTo>
                    <a:pt x="692741" y="529166"/>
                  </a:lnTo>
                  <a:lnTo>
                    <a:pt x="692772" y="529375"/>
                  </a:lnTo>
                  <a:lnTo>
                    <a:pt x="692809" y="529598"/>
                  </a:lnTo>
                  <a:lnTo>
                    <a:pt x="692877" y="529811"/>
                  </a:lnTo>
                  <a:lnTo>
                    <a:pt x="692953" y="530020"/>
                  </a:lnTo>
                  <a:lnTo>
                    <a:pt x="693044" y="530251"/>
                  </a:lnTo>
                  <a:lnTo>
                    <a:pt x="693146" y="530474"/>
                  </a:lnTo>
                  <a:lnTo>
                    <a:pt x="693271" y="530692"/>
                  </a:lnTo>
                  <a:lnTo>
                    <a:pt x="693429" y="530914"/>
                  </a:lnTo>
                  <a:lnTo>
                    <a:pt x="693603" y="531132"/>
                  </a:lnTo>
                  <a:lnTo>
                    <a:pt x="693754" y="531355"/>
                  </a:lnTo>
                  <a:lnTo>
                    <a:pt x="693868" y="531568"/>
                  </a:lnTo>
                  <a:lnTo>
                    <a:pt x="693996" y="531781"/>
                  </a:lnTo>
                  <a:lnTo>
                    <a:pt x="694132" y="531990"/>
                  </a:lnTo>
                  <a:lnTo>
                    <a:pt x="694253" y="532204"/>
                  </a:lnTo>
                  <a:lnTo>
                    <a:pt x="694412" y="532426"/>
                  </a:lnTo>
                  <a:lnTo>
                    <a:pt x="694748" y="532853"/>
                  </a:lnTo>
                  <a:lnTo>
                    <a:pt x="694941" y="533071"/>
                  </a:lnTo>
                  <a:lnTo>
                    <a:pt x="695134" y="533280"/>
                  </a:lnTo>
                  <a:lnTo>
                    <a:pt x="695334" y="533484"/>
                  </a:lnTo>
                  <a:lnTo>
                    <a:pt x="695538" y="533706"/>
                  </a:lnTo>
                  <a:lnTo>
                    <a:pt x="695723" y="533929"/>
                  </a:lnTo>
                  <a:lnTo>
                    <a:pt x="695856" y="534147"/>
                  </a:lnTo>
                  <a:lnTo>
                    <a:pt x="695950" y="534365"/>
                  </a:lnTo>
                  <a:lnTo>
                    <a:pt x="696022" y="534574"/>
                  </a:lnTo>
                  <a:lnTo>
                    <a:pt x="696086" y="534787"/>
                  </a:lnTo>
                  <a:lnTo>
                    <a:pt x="696139" y="535000"/>
                  </a:lnTo>
                  <a:lnTo>
                    <a:pt x="696147" y="535218"/>
                  </a:lnTo>
                  <a:lnTo>
                    <a:pt x="696158" y="535427"/>
                  </a:lnTo>
                  <a:lnTo>
                    <a:pt x="696162" y="535849"/>
                  </a:lnTo>
                  <a:lnTo>
                    <a:pt x="696184" y="536299"/>
                  </a:lnTo>
                  <a:lnTo>
                    <a:pt x="696180" y="536512"/>
                  </a:lnTo>
                  <a:lnTo>
                    <a:pt x="696169" y="536726"/>
                  </a:lnTo>
                  <a:lnTo>
                    <a:pt x="696150" y="536948"/>
                  </a:lnTo>
                  <a:lnTo>
                    <a:pt x="696143" y="537189"/>
                  </a:lnTo>
                  <a:lnTo>
                    <a:pt x="696128" y="537407"/>
                  </a:lnTo>
                  <a:lnTo>
                    <a:pt x="696120" y="537629"/>
                  </a:lnTo>
                  <a:lnTo>
                    <a:pt x="696109" y="537838"/>
                  </a:lnTo>
                  <a:lnTo>
                    <a:pt x="696044" y="538051"/>
                  </a:lnTo>
                  <a:lnTo>
                    <a:pt x="695942" y="538260"/>
                  </a:lnTo>
                  <a:lnTo>
                    <a:pt x="695852" y="538465"/>
                  </a:lnTo>
                  <a:lnTo>
                    <a:pt x="695746" y="538682"/>
                  </a:lnTo>
                  <a:lnTo>
                    <a:pt x="695372" y="539323"/>
                  </a:lnTo>
                  <a:lnTo>
                    <a:pt x="695370" y="539545"/>
                  </a:lnTo>
                  <a:lnTo>
                    <a:pt x="694925" y="539563"/>
                  </a:lnTo>
                  <a:lnTo>
                    <a:pt x="694520" y="540176"/>
                  </a:lnTo>
                  <a:lnTo>
                    <a:pt x="694112" y="540766"/>
                  </a:lnTo>
                  <a:lnTo>
                    <a:pt x="693825" y="541252"/>
                  </a:lnTo>
                  <a:lnTo>
                    <a:pt x="693364" y="542192"/>
                  </a:lnTo>
                  <a:lnTo>
                    <a:pt x="693005" y="542904"/>
                  </a:lnTo>
                  <a:lnTo>
                    <a:pt x="692706" y="543327"/>
                  </a:lnTo>
                  <a:lnTo>
                    <a:pt x="692279" y="543804"/>
                  </a:lnTo>
                  <a:lnTo>
                    <a:pt x="691784" y="544217"/>
                  </a:lnTo>
                  <a:lnTo>
                    <a:pt x="691115" y="544634"/>
                  </a:lnTo>
                  <a:lnTo>
                    <a:pt x="690514" y="545107"/>
                  </a:lnTo>
                  <a:lnTo>
                    <a:pt x="689766" y="545819"/>
                  </a:lnTo>
                  <a:lnTo>
                    <a:pt x="689059" y="546446"/>
                  </a:lnTo>
                  <a:lnTo>
                    <a:pt x="688224" y="547109"/>
                  </a:lnTo>
                  <a:lnTo>
                    <a:pt x="687631" y="547626"/>
                  </a:lnTo>
                  <a:lnTo>
                    <a:pt x="687219" y="547931"/>
                  </a:lnTo>
                  <a:lnTo>
                    <a:pt x="686561" y="548299"/>
                  </a:lnTo>
                  <a:lnTo>
                    <a:pt x="685666" y="548816"/>
                  </a:lnTo>
                  <a:lnTo>
                    <a:pt x="684906" y="549334"/>
                  </a:lnTo>
                  <a:lnTo>
                    <a:pt x="684283" y="549706"/>
                  </a:lnTo>
                  <a:lnTo>
                    <a:pt x="683421" y="550119"/>
                  </a:lnTo>
                  <a:lnTo>
                    <a:pt x="682559" y="550528"/>
                  </a:lnTo>
                  <a:lnTo>
                    <a:pt x="681928" y="550760"/>
                  </a:lnTo>
                  <a:lnTo>
                    <a:pt x="681097" y="551000"/>
                  </a:lnTo>
                  <a:lnTo>
                    <a:pt x="680262" y="551273"/>
                  </a:lnTo>
                  <a:lnTo>
                    <a:pt x="679566" y="551468"/>
                  </a:lnTo>
                  <a:lnTo>
                    <a:pt x="678829" y="551636"/>
                  </a:lnTo>
                  <a:lnTo>
                    <a:pt x="677971" y="551890"/>
                  </a:lnTo>
                  <a:lnTo>
                    <a:pt x="676996" y="552185"/>
                  </a:lnTo>
                  <a:lnTo>
                    <a:pt x="676248" y="552399"/>
                  </a:lnTo>
                  <a:lnTo>
                    <a:pt x="675447" y="552644"/>
                  </a:lnTo>
                  <a:lnTo>
                    <a:pt x="674302" y="552903"/>
                  </a:lnTo>
                  <a:lnTo>
                    <a:pt x="672854" y="553193"/>
                  </a:lnTo>
                  <a:lnTo>
                    <a:pt x="671177" y="553375"/>
                  </a:lnTo>
                  <a:lnTo>
                    <a:pt x="669926" y="553629"/>
                  </a:lnTo>
                  <a:lnTo>
                    <a:pt x="668652" y="554061"/>
                  </a:lnTo>
                  <a:lnTo>
                    <a:pt x="667791" y="554447"/>
                  </a:lnTo>
                  <a:lnTo>
                    <a:pt x="666868" y="555005"/>
                  </a:lnTo>
                  <a:lnTo>
                    <a:pt x="665803" y="555732"/>
                  </a:lnTo>
                  <a:lnTo>
                    <a:pt x="664540" y="556631"/>
                  </a:lnTo>
                  <a:lnTo>
                    <a:pt x="663528" y="557375"/>
                  </a:lnTo>
                  <a:lnTo>
                    <a:pt x="662625" y="558070"/>
                  </a:lnTo>
                  <a:lnTo>
                    <a:pt x="661831" y="558719"/>
                  </a:lnTo>
                  <a:lnTo>
                    <a:pt x="660682" y="559682"/>
                  </a:lnTo>
                  <a:lnTo>
                    <a:pt x="660247" y="560077"/>
                  </a:lnTo>
                  <a:lnTo>
                    <a:pt x="659348" y="560917"/>
                  </a:lnTo>
                  <a:lnTo>
                    <a:pt x="658547" y="561898"/>
                  </a:lnTo>
                  <a:lnTo>
                    <a:pt x="657882" y="562810"/>
                  </a:lnTo>
                  <a:lnTo>
                    <a:pt x="657149" y="563905"/>
                  </a:lnTo>
                  <a:lnTo>
                    <a:pt x="656536" y="564845"/>
                  </a:lnTo>
                  <a:lnTo>
                    <a:pt x="656094" y="565598"/>
                  </a:lnTo>
                  <a:lnTo>
                    <a:pt x="655134" y="567306"/>
                  </a:lnTo>
                  <a:lnTo>
                    <a:pt x="654447" y="569185"/>
                  </a:lnTo>
                  <a:lnTo>
                    <a:pt x="654046" y="570094"/>
                  </a:lnTo>
                  <a:lnTo>
                    <a:pt x="653181" y="571969"/>
                  </a:lnTo>
                  <a:lnTo>
                    <a:pt x="652618" y="573040"/>
                  </a:lnTo>
                  <a:lnTo>
                    <a:pt x="652138" y="573894"/>
                  </a:lnTo>
                  <a:lnTo>
                    <a:pt x="651922" y="574389"/>
                  </a:lnTo>
                  <a:lnTo>
                    <a:pt x="651650" y="575234"/>
                  </a:lnTo>
                  <a:lnTo>
                    <a:pt x="651276" y="576210"/>
                  </a:lnTo>
                  <a:lnTo>
                    <a:pt x="650902" y="576936"/>
                  </a:lnTo>
                  <a:lnTo>
                    <a:pt x="650173" y="578072"/>
                  </a:lnTo>
                  <a:lnTo>
                    <a:pt x="649623" y="578585"/>
                  </a:lnTo>
                  <a:lnTo>
                    <a:pt x="649050" y="579207"/>
                  </a:lnTo>
                  <a:lnTo>
                    <a:pt x="645573" y="583103"/>
                  </a:lnTo>
                  <a:lnTo>
                    <a:pt x="643876" y="585146"/>
                  </a:lnTo>
                  <a:lnTo>
                    <a:pt x="643026" y="586354"/>
                  </a:lnTo>
                  <a:lnTo>
                    <a:pt x="642565" y="587653"/>
                  </a:lnTo>
                  <a:lnTo>
                    <a:pt x="642279" y="588680"/>
                  </a:lnTo>
                  <a:lnTo>
                    <a:pt x="642252" y="589937"/>
                  </a:lnTo>
                  <a:lnTo>
                    <a:pt x="642161" y="590441"/>
                  </a:lnTo>
                  <a:lnTo>
                    <a:pt x="642019" y="590888"/>
                  </a:lnTo>
                  <a:lnTo>
                    <a:pt x="641870" y="591549"/>
                  </a:lnTo>
                  <a:lnTo>
                    <a:pt x="641639" y="592757"/>
                  </a:lnTo>
                  <a:lnTo>
                    <a:pt x="641597" y="594102"/>
                  </a:lnTo>
                  <a:lnTo>
                    <a:pt x="641695" y="594946"/>
                  </a:lnTo>
                  <a:lnTo>
                    <a:pt x="642019" y="596018"/>
                  </a:lnTo>
                  <a:lnTo>
                    <a:pt x="642409" y="597479"/>
                  </a:lnTo>
                  <a:lnTo>
                    <a:pt x="642820" y="598881"/>
                  </a:lnTo>
                  <a:lnTo>
                    <a:pt x="643740" y="602025"/>
                  </a:lnTo>
                  <a:lnTo>
                    <a:pt x="644260" y="603389"/>
                  </a:lnTo>
                  <a:lnTo>
                    <a:pt x="644422" y="605109"/>
                  </a:lnTo>
                  <a:lnTo>
                    <a:pt x="644780" y="607123"/>
                  </a:lnTo>
                  <a:lnTo>
                    <a:pt x="645721" y="608974"/>
                  </a:lnTo>
                  <a:lnTo>
                    <a:pt x="647150" y="611084"/>
                  </a:lnTo>
                  <a:lnTo>
                    <a:pt x="648124" y="612545"/>
                  </a:lnTo>
                  <a:lnTo>
                    <a:pt x="648904" y="613260"/>
                  </a:lnTo>
                  <a:lnTo>
                    <a:pt x="650008" y="614201"/>
                  </a:lnTo>
                  <a:lnTo>
                    <a:pt x="652123" y="615371"/>
                  </a:lnTo>
                  <a:lnTo>
                    <a:pt x="654132" y="615727"/>
                  </a:lnTo>
                  <a:lnTo>
                    <a:pt x="656210" y="615305"/>
                  </a:lnTo>
                  <a:lnTo>
                    <a:pt x="658158" y="614656"/>
                  </a:lnTo>
                  <a:lnTo>
                    <a:pt x="659035" y="614526"/>
                  </a:lnTo>
                  <a:lnTo>
                    <a:pt x="659782" y="614461"/>
                  </a:lnTo>
                  <a:lnTo>
                    <a:pt x="660789" y="614559"/>
                  </a:lnTo>
                  <a:lnTo>
                    <a:pt x="661503" y="614818"/>
                  </a:lnTo>
                  <a:lnTo>
                    <a:pt x="662023" y="615240"/>
                  </a:lnTo>
                  <a:lnTo>
                    <a:pt x="662639" y="616215"/>
                  </a:lnTo>
                  <a:lnTo>
                    <a:pt x="663581" y="617838"/>
                  </a:lnTo>
                  <a:lnTo>
                    <a:pt x="664296" y="619786"/>
                  </a:lnTo>
                  <a:lnTo>
                    <a:pt x="664555" y="621020"/>
                  </a:lnTo>
                  <a:lnTo>
                    <a:pt x="664490" y="622222"/>
                  </a:lnTo>
                  <a:lnTo>
                    <a:pt x="664454" y="623668"/>
                  </a:lnTo>
                  <a:lnTo>
                    <a:pt x="663865" y="624930"/>
                  </a:lnTo>
                  <a:lnTo>
                    <a:pt x="662709" y="626352"/>
                  </a:lnTo>
                  <a:lnTo>
                    <a:pt x="660853" y="627969"/>
                  </a:lnTo>
                  <a:lnTo>
                    <a:pt x="658775" y="628619"/>
                  </a:lnTo>
                  <a:lnTo>
                    <a:pt x="656535" y="629366"/>
                  </a:lnTo>
                  <a:lnTo>
                    <a:pt x="655008" y="629528"/>
                  </a:lnTo>
                  <a:lnTo>
                    <a:pt x="654262" y="630372"/>
                  </a:lnTo>
                  <a:lnTo>
                    <a:pt x="652411" y="630989"/>
                  </a:lnTo>
                  <a:lnTo>
                    <a:pt x="650170" y="631574"/>
                  </a:lnTo>
                  <a:lnTo>
                    <a:pt x="648904" y="631736"/>
                  </a:lnTo>
                  <a:lnTo>
                    <a:pt x="647832" y="631704"/>
                  </a:lnTo>
                  <a:lnTo>
                    <a:pt x="646760" y="631801"/>
                  </a:lnTo>
                  <a:lnTo>
                    <a:pt x="645364" y="632580"/>
                  </a:lnTo>
                  <a:lnTo>
                    <a:pt x="643870" y="632743"/>
                  </a:lnTo>
                  <a:lnTo>
                    <a:pt x="642766" y="632775"/>
                  </a:lnTo>
                  <a:lnTo>
                    <a:pt x="641922" y="632678"/>
                  </a:lnTo>
                  <a:lnTo>
                    <a:pt x="640850" y="632386"/>
                  </a:lnTo>
                  <a:lnTo>
                    <a:pt x="639077" y="631955"/>
                  </a:lnTo>
                  <a:lnTo>
                    <a:pt x="638756" y="631896"/>
                  </a:lnTo>
                  <a:lnTo>
                    <a:pt x="637246" y="632123"/>
                  </a:lnTo>
                  <a:lnTo>
                    <a:pt x="635945" y="632882"/>
                  </a:lnTo>
                  <a:lnTo>
                    <a:pt x="634905" y="634299"/>
                  </a:lnTo>
                  <a:lnTo>
                    <a:pt x="633681" y="635298"/>
                  </a:lnTo>
                  <a:lnTo>
                    <a:pt x="630831" y="636130"/>
                  </a:lnTo>
                  <a:lnTo>
                    <a:pt x="629939" y="635990"/>
                  </a:lnTo>
                  <a:lnTo>
                    <a:pt x="627928" y="635483"/>
                  </a:lnTo>
                  <a:lnTo>
                    <a:pt x="626302" y="635045"/>
                  </a:lnTo>
                  <a:lnTo>
                    <a:pt x="624885" y="634808"/>
                  </a:lnTo>
                  <a:lnTo>
                    <a:pt x="623084" y="634853"/>
                  </a:lnTo>
                  <a:lnTo>
                    <a:pt x="620671" y="634136"/>
                  </a:lnTo>
                  <a:lnTo>
                    <a:pt x="619045" y="632877"/>
                  </a:lnTo>
                  <a:lnTo>
                    <a:pt x="617989" y="631879"/>
                  </a:lnTo>
                  <a:lnTo>
                    <a:pt x="617366" y="631181"/>
                  </a:lnTo>
                  <a:lnTo>
                    <a:pt x="616278" y="629490"/>
                  </a:lnTo>
                  <a:lnTo>
                    <a:pt x="615560" y="628546"/>
                  </a:lnTo>
                  <a:lnTo>
                    <a:pt x="614358" y="626906"/>
                  </a:lnTo>
                  <a:lnTo>
                    <a:pt x="613644" y="625712"/>
                  </a:lnTo>
                  <a:lnTo>
                    <a:pt x="613088" y="624236"/>
                  </a:lnTo>
                  <a:lnTo>
                    <a:pt x="612442" y="622969"/>
                  </a:lnTo>
                  <a:lnTo>
                    <a:pt x="612160" y="621319"/>
                  </a:lnTo>
                  <a:lnTo>
                    <a:pt x="611456" y="620091"/>
                  </a:lnTo>
                  <a:lnTo>
                    <a:pt x="611154" y="619366"/>
                  </a:lnTo>
                  <a:lnTo>
                    <a:pt x="610530" y="618622"/>
                  </a:lnTo>
                  <a:lnTo>
                    <a:pt x="609664" y="617776"/>
                  </a:lnTo>
                  <a:lnTo>
                    <a:pt x="608839" y="617414"/>
                  </a:lnTo>
                  <a:lnTo>
                    <a:pt x="607994" y="617293"/>
                  </a:lnTo>
                  <a:lnTo>
                    <a:pt x="607471" y="617273"/>
                  </a:lnTo>
                  <a:lnTo>
                    <a:pt x="607023" y="617583"/>
                  </a:lnTo>
                  <a:lnTo>
                    <a:pt x="606720" y="618441"/>
                  </a:lnTo>
                  <a:lnTo>
                    <a:pt x="606807" y="619467"/>
                  </a:lnTo>
                  <a:lnTo>
                    <a:pt x="607088" y="620453"/>
                  </a:lnTo>
                  <a:lnTo>
                    <a:pt x="607129" y="621218"/>
                  </a:lnTo>
                  <a:lnTo>
                    <a:pt x="606743" y="621920"/>
                  </a:lnTo>
                  <a:lnTo>
                    <a:pt x="605941" y="622425"/>
                  </a:lnTo>
                  <a:lnTo>
                    <a:pt x="604392" y="622425"/>
                  </a:lnTo>
                  <a:lnTo>
                    <a:pt x="602802" y="621480"/>
                  </a:lnTo>
                  <a:lnTo>
                    <a:pt x="602138" y="621137"/>
                  </a:lnTo>
                  <a:lnTo>
                    <a:pt x="600829" y="621178"/>
                  </a:lnTo>
                  <a:lnTo>
                    <a:pt x="599582" y="620976"/>
                  </a:lnTo>
                  <a:lnTo>
                    <a:pt x="598475" y="620856"/>
                  </a:lnTo>
                  <a:lnTo>
                    <a:pt x="597911" y="620232"/>
                  </a:lnTo>
                  <a:lnTo>
                    <a:pt x="597851" y="619608"/>
                  </a:lnTo>
                  <a:lnTo>
                    <a:pt x="597851" y="618903"/>
                  </a:lnTo>
                  <a:lnTo>
                    <a:pt x="597831" y="617817"/>
                  </a:lnTo>
                  <a:lnTo>
                    <a:pt x="597770" y="617293"/>
                  </a:lnTo>
                  <a:lnTo>
                    <a:pt x="597639" y="616861"/>
                  </a:lnTo>
                  <a:lnTo>
                    <a:pt x="597152" y="616666"/>
                  </a:lnTo>
                  <a:lnTo>
                    <a:pt x="596462" y="616931"/>
                  </a:lnTo>
                  <a:lnTo>
                    <a:pt x="595005" y="617729"/>
                  </a:lnTo>
                  <a:lnTo>
                    <a:pt x="594264" y="618251"/>
                  </a:lnTo>
                  <a:lnTo>
                    <a:pt x="593339" y="619141"/>
                  </a:lnTo>
                  <a:lnTo>
                    <a:pt x="592507" y="619722"/>
                  </a:lnTo>
                  <a:lnTo>
                    <a:pt x="591652" y="620795"/>
                  </a:lnTo>
                  <a:lnTo>
                    <a:pt x="591370" y="621661"/>
                  </a:lnTo>
                  <a:lnTo>
                    <a:pt x="591129" y="622908"/>
                  </a:lnTo>
                  <a:lnTo>
                    <a:pt x="590646" y="623271"/>
                  </a:lnTo>
                  <a:lnTo>
                    <a:pt x="589740" y="622828"/>
                  </a:lnTo>
                  <a:lnTo>
                    <a:pt x="589096" y="623311"/>
                  </a:lnTo>
                  <a:lnTo>
                    <a:pt x="588483" y="624795"/>
                  </a:lnTo>
                  <a:lnTo>
                    <a:pt x="586752" y="627106"/>
                  </a:lnTo>
                  <a:lnTo>
                    <a:pt x="585308" y="629477"/>
                  </a:lnTo>
                  <a:lnTo>
                    <a:pt x="583815" y="631793"/>
                  </a:lnTo>
                  <a:lnTo>
                    <a:pt x="582757" y="633760"/>
                  </a:lnTo>
                  <a:lnTo>
                    <a:pt x="581843" y="635899"/>
                  </a:lnTo>
                  <a:lnTo>
                    <a:pt x="581121" y="636766"/>
                  </a:lnTo>
                  <a:lnTo>
                    <a:pt x="580161" y="638964"/>
                  </a:lnTo>
                  <a:lnTo>
                    <a:pt x="579341" y="641916"/>
                  </a:lnTo>
                  <a:lnTo>
                    <a:pt x="579054" y="643592"/>
                  </a:lnTo>
                  <a:lnTo>
                    <a:pt x="578381" y="646371"/>
                  </a:lnTo>
                  <a:lnTo>
                    <a:pt x="577754" y="649146"/>
                  </a:lnTo>
                  <a:lnTo>
                    <a:pt x="577565" y="651172"/>
                  </a:lnTo>
                  <a:lnTo>
                    <a:pt x="577274" y="652271"/>
                  </a:lnTo>
                  <a:lnTo>
                    <a:pt x="576167" y="657190"/>
                  </a:lnTo>
                  <a:lnTo>
                    <a:pt x="576409" y="659097"/>
                  </a:lnTo>
                  <a:lnTo>
                    <a:pt x="576023" y="661409"/>
                  </a:lnTo>
                  <a:lnTo>
                    <a:pt x="575207" y="663839"/>
                  </a:lnTo>
                  <a:lnTo>
                    <a:pt x="573665" y="665342"/>
                  </a:lnTo>
                  <a:lnTo>
                    <a:pt x="571869" y="666120"/>
                  </a:lnTo>
                  <a:lnTo>
                    <a:pt x="569916" y="667022"/>
                  </a:lnTo>
                  <a:lnTo>
                    <a:pt x="568038" y="667717"/>
                  </a:lnTo>
                  <a:lnTo>
                    <a:pt x="565487" y="668353"/>
                  </a:lnTo>
                  <a:lnTo>
                    <a:pt x="563839" y="668797"/>
                  </a:lnTo>
                  <a:lnTo>
                    <a:pt x="560246" y="670493"/>
                  </a:lnTo>
                  <a:lnTo>
                    <a:pt x="559093" y="671187"/>
                  </a:lnTo>
                  <a:lnTo>
                    <a:pt x="557120" y="672287"/>
                  </a:lnTo>
                  <a:lnTo>
                    <a:pt x="555820" y="673095"/>
                  </a:lnTo>
                  <a:lnTo>
                    <a:pt x="555582" y="673954"/>
                  </a:lnTo>
                  <a:lnTo>
                    <a:pt x="555594" y="674240"/>
                  </a:lnTo>
                  <a:lnTo>
                    <a:pt x="555801" y="674739"/>
                  </a:lnTo>
                  <a:lnTo>
                    <a:pt x="556157" y="675502"/>
                  </a:lnTo>
                  <a:lnTo>
                    <a:pt x="556674" y="676284"/>
                  </a:lnTo>
                  <a:lnTo>
                    <a:pt x="557192" y="676869"/>
                  </a:lnTo>
                  <a:lnTo>
                    <a:pt x="558273" y="677378"/>
                  </a:lnTo>
                  <a:lnTo>
                    <a:pt x="559110" y="677613"/>
                  </a:lnTo>
                  <a:lnTo>
                    <a:pt x="560151" y="678536"/>
                  </a:lnTo>
                  <a:lnTo>
                    <a:pt x="560344" y="679172"/>
                  </a:lnTo>
                  <a:lnTo>
                    <a:pt x="560295" y="680330"/>
                  </a:lnTo>
                  <a:lnTo>
                    <a:pt x="559524" y="681657"/>
                  </a:lnTo>
                  <a:lnTo>
                    <a:pt x="558946" y="682760"/>
                  </a:lnTo>
                  <a:lnTo>
                    <a:pt x="558197" y="683165"/>
                  </a:lnTo>
                  <a:lnTo>
                    <a:pt x="557861" y="683264"/>
                  </a:lnTo>
                  <a:lnTo>
                    <a:pt x="556232" y="683946"/>
                  </a:lnTo>
                  <a:lnTo>
                    <a:pt x="555639" y="684454"/>
                  </a:lnTo>
                  <a:lnTo>
                    <a:pt x="555242" y="684836"/>
                  </a:lnTo>
                  <a:lnTo>
                    <a:pt x="554970" y="685413"/>
                  </a:lnTo>
                  <a:lnTo>
                    <a:pt x="554762" y="685994"/>
                  </a:lnTo>
                  <a:lnTo>
                    <a:pt x="554297" y="686766"/>
                  </a:lnTo>
                  <a:lnTo>
                    <a:pt x="553496" y="687793"/>
                  </a:lnTo>
                  <a:lnTo>
                    <a:pt x="552510" y="688551"/>
                  </a:lnTo>
                  <a:lnTo>
                    <a:pt x="552249" y="688679"/>
                  </a:lnTo>
                  <a:lnTo>
                    <a:pt x="551920" y="688928"/>
                  </a:lnTo>
                  <a:lnTo>
                    <a:pt x="550288" y="689678"/>
                  </a:lnTo>
                  <a:lnTo>
                    <a:pt x="548587" y="690618"/>
                  </a:lnTo>
                  <a:lnTo>
                    <a:pt x="546890" y="691363"/>
                  </a:lnTo>
                  <a:lnTo>
                    <a:pt x="544808" y="691904"/>
                  </a:lnTo>
                  <a:lnTo>
                    <a:pt x="542862" y="692253"/>
                  </a:lnTo>
                  <a:lnTo>
                    <a:pt x="542469" y="692503"/>
                  </a:lnTo>
                  <a:lnTo>
                    <a:pt x="541947" y="692626"/>
                  </a:lnTo>
                  <a:lnTo>
                    <a:pt x="540712" y="692989"/>
                  </a:lnTo>
                  <a:lnTo>
                    <a:pt x="540572" y="693012"/>
                  </a:lnTo>
                  <a:lnTo>
                    <a:pt x="540307" y="692948"/>
                  </a:lnTo>
                  <a:lnTo>
                    <a:pt x="539986" y="693026"/>
                  </a:lnTo>
                  <a:lnTo>
                    <a:pt x="539665" y="693259"/>
                  </a:lnTo>
                  <a:lnTo>
                    <a:pt x="539023" y="693616"/>
                  </a:lnTo>
                  <a:lnTo>
                    <a:pt x="538690" y="693725"/>
                  </a:lnTo>
                  <a:lnTo>
                    <a:pt x="538221" y="694434"/>
                  </a:lnTo>
                  <a:lnTo>
                    <a:pt x="537813" y="694648"/>
                  </a:lnTo>
                  <a:lnTo>
                    <a:pt x="537452" y="694897"/>
                  </a:lnTo>
                  <a:lnTo>
                    <a:pt x="536887" y="695365"/>
                  </a:lnTo>
                  <a:lnTo>
                    <a:pt x="536050" y="695822"/>
                  </a:lnTo>
                  <a:lnTo>
                    <a:pt x="535440" y="696037"/>
                  </a:lnTo>
                  <a:lnTo>
                    <a:pt x="534759" y="696282"/>
                  </a:lnTo>
                  <a:lnTo>
                    <a:pt x="534446" y="696622"/>
                  </a:lnTo>
                  <a:lnTo>
                    <a:pt x="534385" y="697101"/>
                  </a:lnTo>
                  <a:lnTo>
                    <a:pt x="534492" y="697526"/>
                  </a:lnTo>
                  <a:lnTo>
                    <a:pt x="534797" y="697970"/>
                  </a:lnTo>
                  <a:lnTo>
                    <a:pt x="535110" y="698226"/>
                  </a:lnTo>
                  <a:lnTo>
                    <a:pt x="535556" y="698286"/>
                  </a:lnTo>
                  <a:lnTo>
                    <a:pt x="536208" y="698220"/>
                  </a:lnTo>
                  <a:lnTo>
                    <a:pt x="536558" y="698121"/>
                  </a:lnTo>
                  <a:lnTo>
                    <a:pt x="536935" y="697892"/>
                  </a:lnTo>
                  <a:lnTo>
                    <a:pt x="537758" y="697640"/>
                  </a:lnTo>
                  <a:lnTo>
                    <a:pt x="538144" y="697600"/>
                  </a:lnTo>
                  <a:lnTo>
                    <a:pt x="538498" y="697802"/>
                  </a:lnTo>
                  <a:lnTo>
                    <a:pt x="538796" y="698340"/>
                  </a:lnTo>
                  <a:lnTo>
                    <a:pt x="538607" y="699362"/>
                  </a:lnTo>
                  <a:lnTo>
                    <a:pt x="537885" y="700593"/>
                  </a:lnTo>
                  <a:lnTo>
                    <a:pt x="536989" y="701869"/>
                  </a:lnTo>
                  <a:lnTo>
                    <a:pt x="536332" y="702791"/>
                  </a:lnTo>
                  <a:lnTo>
                    <a:pt x="535769" y="703363"/>
                  </a:lnTo>
                  <a:lnTo>
                    <a:pt x="535765" y="703559"/>
                  </a:lnTo>
                  <a:lnTo>
                    <a:pt x="534979" y="704063"/>
                  </a:lnTo>
                  <a:lnTo>
                    <a:pt x="534578" y="704572"/>
                  </a:lnTo>
                  <a:lnTo>
                    <a:pt x="533463" y="705394"/>
                  </a:lnTo>
                  <a:lnTo>
                    <a:pt x="532704" y="705945"/>
                  </a:lnTo>
                  <a:lnTo>
                    <a:pt x="532541" y="705914"/>
                  </a:lnTo>
                  <a:lnTo>
                    <a:pt x="531608" y="705723"/>
                  </a:lnTo>
                  <a:lnTo>
                    <a:pt x="518150" y="703371"/>
                  </a:lnTo>
                  <a:lnTo>
                    <a:pt x="512122" y="702312"/>
                  </a:lnTo>
                  <a:lnTo>
                    <a:pt x="505369" y="701136"/>
                  </a:lnTo>
                  <a:lnTo>
                    <a:pt x="504269" y="700940"/>
                  </a:lnTo>
                  <a:lnTo>
                    <a:pt x="496420" y="699569"/>
                  </a:lnTo>
                  <a:lnTo>
                    <a:pt x="496129" y="699514"/>
                  </a:lnTo>
                  <a:lnTo>
                    <a:pt x="495577" y="699419"/>
                  </a:lnTo>
                  <a:lnTo>
                    <a:pt x="495996" y="698949"/>
                  </a:lnTo>
                  <a:lnTo>
                    <a:pt x="498971" y="695613"/>
                  </a:lnTo>
                  <a:lnTo>
                    <a:pt x="498310" y="695113"/>
                  </a:lnTo>
                  <a:lnTo>
                    <a:pt x="504624" y="688035"/>
                  </a:lnTo>
                  <a:lnTo>
                    <a:pt x="506567" y="685856"/>
                  </a:lnTo>
                  <a:lnTo>
                    <a:pt x="479980" y="681269"/>
                  </a:lnTo>
                  <a:lnTo>
                    <a:pt x="474882" y="680401"/>
                  </a:lnTo>
                  <a:lnTo>
                    <a:pt x="470381" y="679625"/>
                  </a:lnTo>
                  <a:lnTo>
                    <a:pt x="468140" y="679234"/>
                  </a:lnTo>
                  <a:lnTo>
                    <a:pt x="463669" y="678466"/>
                  </a:lnTo>
                  <a:lnTo>
                    <a:pt x="452585" y="676550"/>
                  </a:lnTo>
                  <a:lnTo>
                    <a:pt x="452083" y="679511"/>
                  </a:lnTo>
                  <a:lnTo>
                    <a:pt x="451572" y="682468"/>
                  </a:lnTo>
                  <a:lnTo>
                    <a:pt x="450559" y="688391"/>
                  </a:lnTo>
                  <a:lnTo>
                    <a:pt x="450083" y="691252"/>
                  </a:lnTo>
                  <a:lnTo>
                    <a:pt x="450287" y="691475"/>
                  </a:lnTo>
                  <a:lnTo>
                    <a:pt x="450159" y="692292"/>
                  </a:lnTo>
                  <a:lnTo>
                    <a:pt x="449875" y="692501"/>
                  </a:lnTo>
                  <a:lnTo>
                    <a:pt x="449460" y="695172"/>
                  </a:lnTo>
                  <a:lnTo>
                    <a:pt x="448774" y="695102"/>
                  </a:lnTo>
                  <a:lnTo>
                    <a:pt x="448073" y="694999"/>
                  </a:lnTo>
                  <a:lnTo>
                    <a:pt x="433515" y="692501"/>
                  </a:lnTo>
                  <a:lnTo>
                    <a:pt x="432038" y="701136"/>
                  </a:lnTo>
                  <a:lnTo>
                    <a:pt x="430851" y="708045"/>
                  </a:lnTo>
                  <a:lnTo>
                    <a:pt x="430137" y="712228"/>
                  </a:lnTo>
                  <a:lnTo>
                    <a:pt x="415046" y="709866"/>
                  </a:lnTo>
                  <a:lnTo>
                    <a:pt x="400032" y="707504"/>
                  </a:lnTo>
                  <a:lnTo>
                    <a:pt x="390198" y="705948"/>
                  </a:lnTo>
                  <a:lnTo>
                    <a:pt x="384148" y="705001"/>
                  </a:lnTo>
                  <a:lnTo>
                    <a:pt x="386778" y="689681"/>
                  </a:lnTo>
                  <a:lnTo>
                    <a:pt x="387647" y="684589"/>
                  </a:lnTo>
                  <a:lnTo>
                    <a:pt x="389975" y="671013"/>
                  </a:lnTo>
                  <a:lnTo>
                    <a:pt x="390070" y="669723"/>
                  </a:lnTo>
                  <a:lnTo>
                    <a:pt x="384794" y="670782"/>
                  </a:lnTo>
                  <a:lnTo>
                    <a:pt x="370123" y="673893"/>
                  </a:lnTo>
                  <a:lnTo>
                    <a:pt x="366329" y="674692"/>
                  </a:lnTo>
                  <a:lnTo>
                    <a:pt x="364288" y="664836"/>
                  </a:lnTo>
                  <a:lnTo>
                    <a:pt x="365890" y="664505"/>
                  </a:lnTo>
                  <a:lnTo>
                    <a:pt x="365255" y="661444"/>
                  </a:lnTo>
                  <a:lnTo>
                    <a:pt x="363651" y="661777"/>
                  </a:lnTo>
                  <a:lnTo>
                    <a:pt x="362716" y="657211"/>
                  </a:lnTo>
                  <a:lnTo>
                    <a:pt x="362514" y="656317"/>
                  </a:lnTo>
                  <a:lnTo>
                    <a:pt x="361248" y="657441"/>
                  </a:lnTo>
                  <a:lnTo>
                    <a:pt x="355907" y="661988"/>
                  </a:lnTo>
                  <a:lnTo>
                    <a:pt x="355352" y="662455"/>
                  </a:lnTo>
                  <a:lnTo>
                    <a:pt x="354416" y="663215"/>
                  </a:lnTo>
                  <a:lnTo>
                    <a:pt x="353636" y="663780"/>
                  </a:lnTo>
                  <a:lnTo>
                    <a:pt x="351981" y="664763"/>
                  </a:lnTo>
                  <a:lnTo>
                    <a:pt x="347753" y="667088"/>
                  </a:lnTo>
                  <a:lnTo>
                    <a:pt x="346077" y="668038"/>
                  </a:lnTo>
                  <a:lnTo>
                    <a:pt x="345457" y="668413"/>
                  </a:lnTo>
                  <a:lnTo>
                    <a:pt x="345050" y="668670"/>
                  </a:lnTo>
                  <a:lnTo>
                    <a:pt x="344647" y="668943"/>
                  </a:lnTo>
                  <a:lnTo>
                    <a:pt x="344258" y="669231"/>
                  </a:lnTo>
                  <a:lnTo>
                    <a:pt x="343338" y="670011"/>
                  </a:lnTo>
                  <a:lnTo>
                    <a:pt x="342267" y="670989"/>
                  </a:lnTo>
                  <a:lnTo>
                    <a:pt x="340799" y="672355"/>
                  </a:lnTo>
                  <a:lnTo>
                    <a:pt x="335728" y="677084"/>
                  </a:lnTo>
                  <a:lnTo>
                    <a:pt x="333085" y="679558"/>
                  </a:lnTo>
                  <a:lnTo>
                    <a:pt x="331831" y="680690"/>
                  </a:lnTo>
                  <a:lnTo>
                    <a:pt x="330331" y="681908"/>
                  </a:lnTo>
                  <a:lnTo>
                    <a:pt x="328397" y="683298"/>
                  </a:lnTo>
                  <a:lnTo>
                    <a:pt x="327376" y="683995"/>
                  </a:lnTo>
                  <a:lnTo>
                    <a:pt x="325769" y="685062"/>
                  </a:lnTo>
                  <a:lnTo>
                    <a:pt x="324132" y="686080"/>
                  </a:lnTo>
                  <a:lnTo>
                    <a:pt x="322542" y="686867"/>
                  </a:lnTo>
                  <a:lnTo>
                    <a:pt x="321747" y="687299"/>
                  </a:lnTo>
                  <a:lnTo>
                    <a:pt x="321500" y="687464"/>
                  </a:lnTo>
                  <a:lnTo>
                    <a:pt x="321195" y="687724"/>
                  </a:lnTo>
                  <a:lnTo>
                    <a:pt x="320747" y="688164"/>
                  </a:lnTo>
                  <a:lnTo>
                    <a:pt x="319958" y="688080"/>
                  </a:lnTo>
                  <a:lnTo>
                    <a:pt x="319441" y="688346"/>
                  </a:lnTo>
                  <a:lnTo>
                    <a:pt x="319426" y="688078"/>
                  </a:lnTo>
                  <a:lnTo>
                    <a:pt x="319444" y="687897"/>
                  </a:lnTo>
                  <a:lnTo>
                    <a:pt x="319665" y="687509"/>
                  </a:lnTo>
                  <a:lnTo>
                    <a:pt x="319807" y="687415"/>
                  </a:lnTo>
                  <a:lnTo>
                    <a:pt x="319792" y="686620"/>
                  </a:lnTo>
                  <a:lnTo>
                    <a:pt x="319815" y="686289"/>
                  </a:lnTo>
                  <a:lnTo>
                    <a:pt x="320369" y="681947"/>
                  </a:lnTo>
                  <a:lnTo>
                    <a:pt x="313197" y="680710"/>
                  </a:lnTo>
                  <a:lnTo>
                    <a:pt x="312018" y="681355"/>
                  </a:lnTo>
                  <a:lnTo>
                    <a:pt x="308496" y="680751"/>
                  </a:lnTo>
                  <a:lnTo>
                    <a:pt x="307252" y="680533"/>
                  </a:lnTo>
                  <a:lnTo>
                    <a:pt x="305590" y="680251"/>
                  </a:lnTo>
                  <a:lnTo>
                    <a:pt x="298470" y="679025"/>
                  </a:lnTo>
                  <a:lnTo>
                    <a:pt x="295885" y="678585"/>
                  </a:lnTo>
                  <a:lnTo>
                    <a:pt x="296414" y="675492"/>
                  </a:lnTo>
                  <a:lnTo>
                    <a:pt x="271573" y="671222"/>
                  </a:lnTo>
                  <a:lnTo>
                    <a:pt x="271160" y="671117"/>
                  </a:lnTo>
                  <a:lnTo>
                    <a:pt x="272892" y="660981"/>
                  </a:lnTo>
                  <a:lnTo>
                    <a:pt x="274537" y="651917"/>
                  </a:lnTo>
                  <a:lnTo>
                    <a:pt x="274751" y="651344"/>
                  </a:lnTo>
                  <a:lnTo>
                    <a:pt x="274933" y="650900"/>
                  </a:lnTo>
                  <a:lnTo>
                    <a:pt x="275658" y="649758"/>
                  </a:lnTo>
                  <a:lnTo>
                    <a:pt x="274431" y="649760"/>
                  </a:lnTo>
                  <a:lnTo>
                    <a:pt x="274358" y="649935"/>
                  </a:lnTo>
                  <a:lnTo>
                    <a:pt x="254128" y="646416"/>
                  </a:lnTo>
                  <a:lnTo>
                    <a:pt x="233917" y="642923"/>
                  </a:lnTo>
                  <a:lnTo>
                    <a:pt x="233510" y="642838"/>
                  </a:lnTo>
                  <a:lnTo>
                    <a:pt x="233112" y="642755"/>
                  </a:lnTo>
                  <a:lnTo>
                    <a:pt x="203960" y="637665"/>
                  </a:lnTo>
                  <a:lnTo>
                    <a:pt x="203595" y="637578"/>
                  </a:lnTo>
                  <a:lnTo>
                    <a:pt x="203761" y="636388"/>
                  </a:lnTo>
                  <a:lnTo>
                    <a:pt x="204087" y="634637"/>
                  </a:lnTo>
                  <a:lnTo>
                    <a:pt x="203586" y="634444"/>
                  </a:lnTo>
                  <a:lnTo>
                    <a:pt x="200338" y="633933"/>
                  </a:lnTo>
                  <a:lnTo>
                    <a:pt x="200364" y="633679"/>
                  </a:lnTo>
                  <a:lnTo>
                    <a:pt x="201059" y="629605"/>
                  </a:lnTo>
                  <a:lnTo>
                    <a:pt x="201740" y="627787"/>
                  </a:lnTo>
                  <a:lnTo>
                    <a:pt x="203704" y="616102"/>
                  </a:lnTo>
                  <a:lnTo>
                    <a:pt x="205479" y="606139"/>
                  </a:lnTo>
                  <a:lnTo>
                    <a:pt x="205657" y="605728"/>
                  </a:lnTo>
                  <a:lnTo>
                    <a:pt x="209411" y="606355"/>
                  </a:lnTo>
                  <a:lnTo>
                    <a:pt x="213045" y="606942"/>
                  </a:lnTo>
                  <a:lnTo>
                    <a:pt x="213573" y="606937"/>
                  </a:lnTo>
                  <a:lnTo>
                    <a:pt x="213940" y="606860"/>
                  </a:lnTo>
                  <a:lnTo>
                    <a:pt x="214167" y="606470"/>
                  </a:lnTo>
                  <a:lnTo>
                    <a:pt x="214638" y="602922"/>
                  </a:lnTo>
                  <a:lnTo>
                    <a:pt x="217848" y="583309"/>
                  </a:lnTo>
                  <a:lnTo>
                    <a:pt x="218691" y="578100"/>
                  </a:lnTo>
                  <a:lnTo>
                    <a:pt x="221492" y="560996"/>
                  </a:lnTo>
                  <a:lnTo>
                    <a:pt x="221429" y="560614"/>
                  </a:lnTo>
                  <a:lnTo>
                    <a:pt x="221613" y="560352"/>
                  </a:lnTo>
                  <a:lnTo>
                    <a:pt x="222924" y="552233"/>
                  </a:lnTo>
                  <a:lnTo>
                    <a:pt x="223042" y="551521"/>
                  </a:lnTo>
                  <a:lnTo>
                    <a:pt x="223612" y="548551"/>
                  </a:lnTo>
                  <a:lnTo>
                    <a:pt x="226582" y="529913"/>
                  </a:lnTo>
                  <a:lnTo>
                    <a:pt x="229140" y="513791"/>
                  </a:lnTo>
                  <a:lnTo>
                    <a:pt x="229469" y="512402"/>
                  </a:lnTo>
                  <a:lnTo>
                    <a:pt x="230059" y="511453"/>
                  </a:lnTo>
                  <a:lnTo>
                    <a:pt x="230679" y="510618"/>
                  </a:lnTo>
                  <a:lnTo>
                    <a:pt x="232508" y="509070"/>
                  </a:lnTo>
                  <a:lnTo>
                    <a:pt x="235433" y="507181"/>
                  </a:lnTo>
                  <a:lnTo>
                    <a:pt x="238732" y="504734"/>
                  </a:lnTo>
                  <a:lnTo>
                    <a:pt x="240557" y="503754"/>
                  </a:lnTo>
                  <a:lnTo>
                    <a:pt x="243203" y="502632"/>
                  </a:lnTo>
                  <a:lnTo>
                    <a:pt x="247038" y="500925"/>
                  </a:lnTo>
                  <a:lnTo>
                    <a:pt x="248066" y="500044"/>
                  </a:lnTo>
                  <a:lnTo>
                    <a:pt x="249030" y="498655"/>
                  </a:lnTo>
                  <a:lnTo>
                    <a:pt x="248431" y="498614"/>
                  </a:lnTo>
                  <a:lnTo>
                    <a:pt x="224230" y="494567"/>
                  </a:lnTo>
                  <a:lnTo>
                    <a:pt x="183698" y="487745"/>
                  </a:lnTo>
                  <a:lnTo>
                    <a:pt x="183284" y="487875"/>
                  </a:lnTo>
                  <a:lnTo>
                    <a:pt x="182875" y="487608"/>
                  </a:lnTo>
                  <a:lnTo>
                    <a:pt x="183171" y="485848"/>
                  </a:lnTo>
                  <a:lnTo>
                    <a:pt x="166275" y="482851"/>
                  </a:lnTo>
                  <a:lnTo>
                    <a:pt x="157628" y="481326"/>
                  </a:lnTo>
                  <a:lnTo>
                    <a:pt x="156624" y="482169"/>
                  </a:lnTo>
                  <a:lnTo>
                    <a:pt x="156083" y="482455"/>
                  </a:lnTo>
                  <a:lnTo>
                    <a:pt x="149206" y="479720"/>
                  </a:lnTo>
                  <a:lnTo>
                    <a:pt x="135658" y="474293"/>
                  </a:lnTo>
                  <a:lnTo>
                    <a:pt x="134861" y="474078"/>
                  </a:lnTo>
                  <a:lnTo>
                    <a:pt x="139253" y="466623"/>
                  </a:lnTo>
                  <a:lnTo>
                    <a:pt x="139025" y="466235"/>
                  </a:lnTo>
                  <a:lnTo>
                    <a:pt x="114902" y="461031"/>
                  </a:lnTo>
                  <a:lnTo>
                    <a:pt x="112620" y="460203"/>
                  </a:lnTo>
                  <a:lnTo>
                    <a:pt x="112375" y="460589"/>
                  </a:lnTo>
                  <a:lnTo>
                    <a:pt x="109587" y="466498"/>
                  </a:lnTo>
                  <a:lnTo>
                    <a:pt x="104127" y="481511"/>
                  </a:lnTo>
                  <a:lnTo>
                    <a:pt x="99739" y="493577"/>
                  </a:lnTo>
                  <a:lnTo>
                    <a:pt x="96823" y="503106"/>
                  </a:lnTo>
                  <a:lnTo>
                    <a:pt x="96242" y="503852"/>
                  </a:lnTo>
                  <a:lnTo>
                    <a:pt x="96244" y="504029"/>
                  </a:lnTo>
                  <a:lnTo>
                    <a:pt x="96074" y="504377"/>
                  </a:lnTo>
                  <a:lnTo>
                    <a:pt x="95770" y="505415"/>
                  </a:lnTo>
                  <a:lnTo>
                    <a:pt x="95614" y="505654"/>
                  </a:lnTo>
                  <a:lnTo>
                    <a:pt x="95447" y="505957"/>
                  </a:lnTo>
                  <a:lnTo>
                    <a:pt x="95254" y="506273"/>
                  </a:lnTo>
                  <a:lnTo>
                    <a:pt x="95026" y="506613"/>
                  </a:lnTo>
                  <a:lnTo>
                    <a:pt x="94904" y="506804"/>
                  </a:lnTo>
                  <a:lnTo>
                    <a:pt x="94617" y="507243"/>
                  </a:lnTo>
                  <a:lnTo>
                    <a:pt x="94450" y="507547"/>
                  </a:lnTo>
                  <a:lnTo>
                    <a:pt x="94270" y="507887"/>
                  </a:lnTo>
                  <a:lnTo>
                    <a:pt x="94102" y="508216"/>
                  </a:lnTo>
                  <a:lnTo>
                    <a:pt x="93909" y="508555"/>
                  </a:lnTo>
                  <a:lnTo>
                    <a:pt x="93741" y="508871"/>
                  </a:lnTo>
                  <a:lnTo>
                    <a:pt x="93611" y="509189"/>
                  </a:lnTo>
                  <a:lnTo>
                    <a:pt x="93455" y="509531"/>
                  </a:lnTo>
                  <a:lnTo>
                    <a:pt x="93288" y="509847"/>
                  </a:lnTo>
                  <a:lnTo>
                    <a:pt x="93094" y="510199"/>
                  </a:lnTo>
                  <a:lnTo>
                    <a:pt x="92710" y="510868"/>
                  </a:lnTo>
                  <a:lnTo>
                    <a:pt x="92530" y="511208"/>
                  </a:lnTo>
                  <a:lnTo>
                    <a:pt x="92362" y="511562"/>
                  </a:lnTo>
                  <a:lnTo>
                    <a:pt x="92026" y="512218"/>
                  </a:lnTo>
                  <a:lnTo>
                    <a:pt x="91902" y="512521"/>
                  </a:lnTo>
                  <a:lnTo>
                    <a:pt x="91750" y="512863"/>
                  </a:lnTo>
                  <a:lnTo>
                    <a:pt x="91464" y="513480"/>
                  </a:lnTo>
                  <a:lnTo>
                    <a:pt x="91320" y="513816"/>
                  </a:lnTo>
                  <a:lnTo>
                    <a:pt x="91150" y="514138"/>
                  </a:lnTo>
                  <a:lnTo>
                    <a:pt x="91007" y="514460"/>
                  </a:lnTo>
                  <a:lnTo>
                    <a:pt x="90589" y="515494"/>
                  </a:lnTo>
                  <a:lnTo>
                    <a:pt x="90123" y="516826"/>
                  </a:lnTo>
                  <a:lnTo>
                    <a:pt x="88442" y="521358"/>
                  </a:lnTo>
                  <a:lnTo>
                    <a:pt x="88106" y="522034"/>
                  </a:lnTo>
                  <a:lnTo>
                    <a:pt x="87572" y="522656"/>
                  </a:lnTo>
                  <a:lnTo>
                    <a:pt x="87206" y="523009"/>
                  </a:lnTo>
                  <a:lnTo>
                    <a:pt x="86736" y="525126"/>
                  </a:lnTo>
                  <a:lnTo>
                    <a:pt x="86734" y="527296"/>
                  </a:lnTo>
                  <a:lnTo>
                    <a:pt x="87127" y="530336"/>
                  </a:lnTo>
                  <a:lnTo>
                    <a:pt x="87787" y="532917"/>
                  </a:lnTo>
                  <a:lnTo>
                    <a:pt x="88228" y="535326"/>
                  </a:lnTo>
                  <a:lnTo>
                    <a:pt x="89043" y="537832"/>
                  </a:lnTo>
                  <a:lnTo>
                    <a:pt x="90725" y="542073"/>
                  </a:lnTo>
                  <a:lnTo>
                    <a:pt x="91989" y="547076"/>
                  </a:lnTo>
                  <a:lnTo>
                    <a:pt x="92592" y="550001"/>
                  </a:lnTo>
                  <a:lnTo>
                    <a:pt x="90789" y="551057"/>
                  </a:lnTo>
                  <a:lnTo>
                    <a:pt x="90377" y="552607"/>
                  </a:lnTo>
                  <a:lnTo>
                    <a:pt x="90314" y="554126"/>
                  </a:lnTo>
                  <a:lnTo>
                    <a:pt x="90504" y="554853"/>
                  </a:lnTo>
                  <a:lnTo>
                    <a:pt x="90947" y="555201"/>
                  </a:lnTo>
                  <a:lnTo>
                    <a:pt x="91168" y="555581"/>
                  </a:lnTo>
                  <a:lnTo>
                    <a:pt x="91833" y="556309"/>
                  </a:lnTo>
                  <a:lnTo>
                    <a:pt x="91864" y="556783"/>
                  </a:lnTo>
                  <a:lnTo>
                    <a:pt x="92687" y="561529"/>
                  </a:lnTo>
                  <a:lnTo>
                    <a:pt x="93066" y="566148"/>
                  </a:lnTo>
                  <a:lnTo>
                    <a:pt x="92434" y="568458"/>
                  </a:lnTo>
                  <a:lnTo>
                    <a:pt x="92339" y="569660"/>
                  </a:lnTo>
                  <a:lnTo>
                    <a:pt x="92655" y="572887"/>
                  </a:lnTo>
                  <a:lnTo>
                    <a:pt x="91991" y="573551"/>
                  </a:lnTo>
                  <a:lnTo>
                    <a:pt x="91421" y="576651"/>
                  </a:lnTo>
                  <a:lnTo>
                    <a:pt x="91105" y="577789"/>
                  </a:lnTo>
                  <a:lnTo>
                    <a:pt x="90149" y="581177"/>
                  </a:lnTo>
                  <a:lnTo>
                    <a:pt x="84794" y="586924"/>
                  </a:lnTo>
                  <a:lnTo>
                    <a:pt x="79881" y="589633"/>
                  </a:lnTo>
                  <a:lnTo>
                    <a:pt x="69846" y="595228"/>
                  </a:lnTo>
                  <a:lnTo>
                    <a:pt x="68169" y="595956"/>
                  </a:lnTo>
                  <a:lnTo>
                    <a:pt x="65996" y="596263"/>
                  </a:lnTo>
                  <a:lnTo>
                    <a:pt x="60357" y="608685"/>
                  </a:lnTo>
                  <a:lnTo>
                    <a:pt x="59149" y="611348"/>
                  </a:lnTo>
                  <a:lnTo>
                    <a:pt x="55173" y="629309"/>
                  </a:lnTo>
                  <a:lnTo>
                    <a:pt x="59278" y="667744"/>
                  </a:lnTo>
                  <a:lnTo>
                    <a:pt x="39003" y="664374"/>
                  </a:lnTo>
                  <a:lnTo>
                    <a:pt x="41671" y="648169"/>
                  </a:lnTo>
                  <a:lnTo>
                    <a:pt x="37812" y="647524"/>
                  </a:lnTo>
                  <a:lnTo>
                    <a:pt x="40624" y="630494"/>
                  </a:lnTo>
                  <a:lnTo>
                    <a:pt x="38194" y="630099"/>
                  </a:lnTo>
                  <a:lnTo>
                    <a:pt x="43699" y="595986"/>
                  </a:lnTo>
                  <a:lnTo>
                    <a:pt x="44111" y="596040"/>
                  </a:lnTo>
                  <a:lnTo>
                    <a:pt x="47252" y="576919"/>
                  </a:lnTo>
                  <a:lnTo>
                    <a:pt x="50917" y="577545"/>
                  </a:lnTo>
                  <a:lnTo>
                    <a:pt x="53200" y="563687"/>
                  </a:lnTo>
                  <a:lnTo>
                    <a:pt x="53914" y="559587"/>
                  </a:lnTo>
                  <a:lnTo>
                    <a:pt x="29497" y="555610"/>
                  </a:lnTo>
                  <a:lnTo>
                    <a:pt x="33382" y="532218"/>
                  </a:lnTo>
                  <a:lnTo>
                    <a:pt x="37493" y="532886"/>
                  </a:lnTo>
                  <a:lnTo>
                    <a:pt x="41839" y="505858"/>
                  </a:lnTo>
                  <a:lnTo>
                    <a:pt x="41556" y="506081"/>
                  </a:lnTo>
                  <a:lnTo>
                    <a:pt x="41231" y="506249"/>
                  </a:lnTo>
                  <a:lnTo>
                    <a:pt x="40909" y="506480"/>
                  </a:lnTo>
                  <a:lnTo>
                    <a:pt x="40588" y="506635"/>
                  </a:lnTo>
                  <a:lnTo>
                    <a:pt x="39961" y="507030"/>
                  </a:lnTo>
                  <a:lnTo>
                    <a:pt x="39613" y="507152"/>
                  </a:lnTo>
                  <a:lnTo>
                    <a:pt x="39284" y="507238"/>
                  </a:lnTo>
                  <a:lnTo>
                    <a:pt x="38955" y="507288"/>
                  </a:lnTo>
                  <a:lnTo>
                    <a:pt x="37981" y="507479"/>
                  </a:lnTo>
                  <a:lnTo>
                    <a:pt x="37656" y="507516"/>
                  </a:lnTo>
                  <a:lnTo>
                    <a:pt x="37346" y="507575"/>
                  </a:lnTo>
                  <a:lnTo>
                    <a:pt x="37024" y="507697"/>
                  </a:lnTo>
                  <a:lnTo>
                    <a:pt x="36371" y="507915"/>
                  </a:lnTo>
                  <a:lnTo>
                    <a:pt x="36031" y="507997"/>
                  </a:lnTo>
                  <a:lnTo>
                    <a:pt x="35709" y="508033"/>
                  </a:lnTo>
                  <a:lnTo>
                    <a:pt x="35573" y="508033"/>
                  </a:lnTo>
                  <a:lnTo>
                    <a:pt x="35603" y="507829"/>
                  </a:lnTo>
                  <a:lnTo>
                    <a:pt x="38596" y="489288"/>
                  </a:lnTo>
                  <a:lnTo>
                    <a:pt x="9879" y="484658"/>
                  </a:lnTo>
                  <a:lnTo>
                    <a:pt x="14304" y="456631"/>
                  </a:lnTo>
                  <a:lnTo>
                    <a:pt x="8117" y="450335"/>
                  </a:lnTo>
                  <a:lnTo>
                    <a:pt x="0" y="448519"/>
                  </a:lnTo>
                  <a:lnTo>
                    <a:pt x="989" y="442126"/>
                  </a:lnTo>
                  <a:lnTo>
                    <a:pt x="6068" y="409239"/>
                  </a:lnTo>
                  <a:lnTo>
                    <a:pt x="8407" y="394579"/>
                  </a:lnTo>
                  <a:lnTo>
                    <a:pt x="12292" y="368623"/>
                  </a:lnTo>
                  <a:lnTo>
                    <a:pt x="12543" y="366766"/>
                  </a:lnTo>
                  <a:lnTo>
                    <a:pt x="14335" y="365999"/>
                  </a:lnTo>
                  <a:lnTo>
                    <a:pt x="16277" y="365200"/>
                  </a:lnTo>
                  <a:lnTo>
                    <a:pt x="18254" y="364311"/>
                  </a:lnTo>
                  <a:lnTo>
                    <a:pt x="20253" y="363431"/>
                  </a:lnTo>
                  <a:lnTo>
                    <a:pt x="22180" y="362414"/>
                  </a:lnTo>
                  <a:lnTo>
                    <a:pt x="24017" y="361429"/>
                  </a:lnTo>
                  <a:lnTo>
                    <a:pt x="26035" y="360340"/>
                  </a:lnTo>
                  <a:lnTo>
                    <a:pt x="27588" y="359464"/>
                  </a:lnTo>
                  <a:lnTo>
                    <a:pt x="29372" y="358361"/>
                  </a:lnTo>
                  <a:lnTo>
                    <a:pt x="31594" y="357073"/>
                  </a:lnTo>
                  <a:lnTo>
                    <a:pt x="32826" y="356414"/>
                  </a:lnTo>
                  <a:lnTo>
                    <a:pt x="33767" y="355915"/>
                  </a:lnTo>
                  <a:lnTo>
                    <a:pt x="36107" y="354563"/>
                  </a:lnTo>
                  <a:lnTo>
                    <a:pt x="39164" y="352757"/>
                  </a:lnTo>
                  <a:lnTo>
                    <a:pt x="41201" y="351749"/>
                  </a:lnTo>
                  <a:lnTo>
                    <a:pt x="43057" y="350819"/>
                  </a:lnTo>
                  <a:lnTo>
                    <a:pt x="44939" y="349916"/>
                  </a:lnTo>
                  <a:lnTo>
                    <a:pt x="46556" y="349380"/>
                  </a:lnTo>
                  <a:lnTo>
                    <a:pt x="48004" y="348999"/>
                  </a:lnTo>
                  <a:lnTo>
                    <a:pt x="49647" y="348663"/>
                  </a:lnTo>
                  <a:lnTo>
                    <a:pt x="51477" y="348446"/>
                  </a:lnTo>
                  <a:lnTo>
                    <a:pt x="53737" y="348214"/>
                  </a:lnTo>
                  <a:lnTo>
                    <a:pt x="55558" y="347910"/>
                  </a:lnTo>
                  <a:lnTo>
                    <a:pt x="57478" y="347497"/>
                  </a:lnTo>
                  <a:lnTo>
                    <a:pt x="59454" y="346921"/>
                  </a:lnTo>
                  <a:lnTo>
                    <a:pt x="61004" y="346503"/>
                  </a:lnTo>
                  <a:lnTo>
                    <a:pt x="63014" y="346095"/>
                  </a:lnTo>
                  <a:lnTo>
                    <a:pt x="64749" y="345745"/>
                  </a:lnTo>
                  <a:lnTo>
                    <a:pt x="66098" y="345627"/>
                  </a:lnTo>
                  <a:lnTo>
                    <a:pt x="67379" y="345718"/>
                  </a:lnTo>
                  <a:lnTo>
                    <a:pt x="69114" y="345872"/>
                  </a:lnTo>
                  <a:lnTo>
                    <a:pt x="70747" y="345882"/>
                  </a:lnTo>
                  <a:lnTo>
                    <a:pt x="72421" y="345782"/>
                  </a:lnTo>
                  <a:lnTo>
                    <a:pt x="74288" y="345636"/>
                  </a:lnTo>
                  <a:lnTo>
                    <a:pt x="76321" y="345564"/>
                  </a:lnTo>
                  <a:lnTo>
                    <a:pt x="77859" y="345514"/>
                  </a:lnTo>
                  <a:lnTo>
                    <a:pt x="79601" y="345373"/>
                  </a:lnTo>
                  <a:lnTo>
                    <a:pt x="81162" y="345287"/>
                  </a:lnTo>
                  <a:lnTo>
                    <a:pt x="82527" y="345205"/>
                  </a:lnTo>
                  <a:lnTo>
                    <a:pt x="84983" y="344983"/>
                  </a:lnTo>
                  <a:lnTo>
                    <a:pt x="88369" y="344384"/>
                  </a:lnTo>
                  <a:lnTo>
                    <a:pt x="90085" y="344066"/>
                  </a:lnTo>
                  <a:lnTo>
                    <a:pt x="91865" y="343785"/>
                  </a:lnTo>
                  <a:lnTo>
                    <a:pt x="93123" y="343644"/>
                  </a:lnTo>
                  <a:lnTo>
                    <a:pt x="94159" y="343626"/>
                  </a:lnTo>
                  <a:lnTo>
                    <a:pt x="95773" y="343544"/>
                  </a:lnTo>
                  <a:lnTo>
                    <a:pt x="97398" y="343526"/>
                  </a:lnTo>
                  <a:lnTo>
                    <a:pt x="98947" y="343744"/>
                  </a:lnTo>
                  <a:lnTo>
                    <a:pt x="100432" y="344134"/>
                  </a:lnTo>
                  <a:lnTo>
                    <a:pt x="102866" y="344833"/>
                  </a:lnTo>
                  <a:lnTo>
                    <a:pt x="105168" y="345437"/>
                  </a:lnTo>
                  <a:lnTo>
                    <a:pt x="107208" y="346081"/>
                  </a:lnTo>
                  <a:lnTo>
                    <a:pt x="108970" y="346780"/>
                  </a:lnTo>
                  <a:lnTo>
                    <a:pt x="110511" y="347293"/>
                  </a:lnTo>
                  <a:lnTo>
                    <a:pt x="112548" y="347987"/>
                  </a:lnTo>
                  <a:lnTo>
                    <a:pt x="114665" y="348763"/>
                  </a:lnTo>
                  <a:lnTo>
                    <a:pt x="116494" y="349394"/>
                  </a:lnTo>
                  <a:lnTo>
                    <a:pt x="118353" y="349889"/>
                  </a:lnTo>
                  <a:lnTo>
                    <a:pt x="120137" y="350383"/>
                  </a:lnTo>
                  <a:lnTo>
                    <a:pt x="121766" y="350842"/>
                  </a:lnTo>
                  <a:lnTo>
                    <a:pt x="123470" y="351250"/>
                  </a:lnTo>
                  <a:lnTo>
                    <a:pt x="125224" y="351722"/>
                  </a:lnTo>
                  <a:lnTo>
                    <a:pt x="127113" y="352081"/>
                  </a:lnTo>
                  <a:lnTo>
                    <a:pt x="128504" y="352140"/>
                  </a:lnTo>
                  <a:lnTo>
                    <a:pt x="129679" y="352121"/>
                  </a:lnTo>
                  <a:lnTo>
                    <a:pt x="130632" y="352049"/>
                  </a:lnTo>
                  <a:lnTo>
                    <a:pt x="135960" y="351935"/>
                  </a:lnTo>
                  <a:lnTo>
                    <a:pt x="136663" y="351849"/>
                  </a:lnTo>
                  <a:lnTo>
                    <a:pt x="137030" y="351840"/>
                  </a:lnTo>
                  <a:lnTo>
                    <a:pt x="137378" y="351872"/>
                  </a:lnTo>
                  <a:lnTo>
                    <a:pt x="137714" y="351876"/>
                  </a:lnTo>
                  <a:lnTo>
                    <a:pt x="138156" y="351836"/>
                  </a:lnTo>
                  <a:lnTo>
                    <a:pt x="138474" y="351813"/>
                  </a:lnTo>
                  <a:lnTo>
                    <a:pt x="138837" y="351781"/>
                  </a:lnTo>
                  <a:lnTo>
                    <a:pt x="139199" y="351763"/>
                  </a:lnTo>
                  <a:lnTo>
                    <a:pt x="139528" y="351736"/>
                  </a:lnTo>
                  <a:lnTo>
                    <a:pt x="139868" y="351699"/>
                  </a:lnTo>
                  <a:lnTo>
                    <a:pt x="140186" y="351672"/>
                  </a:lnTo>
                  <a:lnTo>
                    <a:pt x="140503" y="351618"/>
                  </a:lnTo>
                  <a:lnTo>
                    <a:pt x="141191" y="351518"/>
                  </a:lnTo>
                  <a:lnTo>
                    <a:pt x="141833" y="351413"/>
                  </a:lnTo>
                  <a:lnTo>
                    <a:pt x="142173" y="351332"/>
                  </a:lnTo>
                  <a:lnTo>
                    <a:pt x="142536" y="351255"/>
                  </a:lnTo>
                  <a:lnTo>
                    <a:pt x="142876" y="351177"/>
                  </a:lnTo>
                  <a:lnTo>
                    <a:pt x="143235" y="351114"/>
                  </a:lnTo>
                  <a:lnTo>
                    <a:pt x="143613" y="351037"/>
                  </a:lnTo>
                  <a:lnTo>
                    <a:pt x="144286" y="350910"/>
                  </a:lnTo>
                  <a:lnTo>
                    <a:pt x="144634" y="350828"/>
                  </a:lnTo>
                  <a:lnTo>
                    <a:pt x="144970" y="350765"/>
                  </a:lnTo>
                  <a:lnTo>
                    <a:pt x="145318" y="350710"/>
                  </a:lnTo>
                  <a:lnTo>
                    <a:pt x="146040" y="350651"/>
                  </a:lnTo>
                  <a:lnTo>
                    <a:pt x="146758" y="350610"/>
                  </a:lnTo>
                  <a:lnTo>
                    <a:pt x="147139" y="350560"/>
                  </a:lnTo>
                  <a:lnTo>
                    <a:pt x="147899" y="350315"/>
                  </a:lnTo>
                  <a:lnTo>
                    <a:pt x="148594" y="350120"/>
                  </a:lnTo>
                  <a:lnTo>
                    <a:pt x="148957" y="350002"/>
                  </a:lnTo>
                  <a:lnTo>
                    <a:pt x="149316" y="349898"/>
                  </a:lnTo>
                  <a:lnTo>
                    <a:pt x="149690" y="349798"/>
                  </a:lnTo>
                  <a:lnTo>
                    <a:pt x="150011" y="349698"/>
                  </a:lnTo>
                  <a:lnTo>
                    <a:pt x="150801" y="349467"/>
                  </a:lnTo>
                  <a:lnTo>
                    <a:pt x="151119" y="349362"/>
                  </a:lnTo>
                  <a:lnTo>
                    <a:pt x="151470" y="349226"/>
                  </a:lnTo>
                  <a:lnTo>
                    <a:pt x="151890" y="349081"/>
                  </a:lnTo>
                  <a:lnTo>
                    <a:pt x="152226" y="348972"/>
                  </a:lnTo>
                  <a:lnTo>
                    <a:pt x="152612" y="348863"/>
                  </a:lnTo>
                  <a:lnTo>
                    <a:pt x="152922" y="348731"/>
                  </a:lnTo>
                  <a:lnTo>
                    <a:pt x="153235" y="348609"/>
                  </a:lnTo>
                  <a:lnTo>
                    <a:pt x="153636" y="348464"/>
                  </a:lnTo>
                  <a:lnTo>
                    <a:pt x="154052" y="348328"/>
                  </a:lnTo>
                  <a:lnTo>
                    <a:pt x="154754" y="348046"/>
                  </a:lnTo>
                  <a:lnTo>
                    <a:pt x="155117" y="347910"/>
                  </a:lnTo>
                  <a:lnTo>
                    <a:pt x="155446" y="347765"/>
                  </a:lnTo>
                  <a:lnTo>
                    <a:pt x="155790" y="347601"/>
                  </a:lnTo>
                  <a:lnTo>
                    <a:pt x="156890" y="347102"/>
                  </a:lnTo>
                  <a:lnTo>
                    <a:pt x="157252" y="346953"/>
                  </a:lnTo>
                  <a:lnTo>
                    <a:pt x="157585" y="346803"/>
                  </a:lnTo>
                  <a:lnTo>
                    <a:pt x="157936" y="346626"/>
                  </a:lnTo>
                  <a:lnTo>
                    <a:pt x="158360" y="346462"/>
                  </a:lnTo>
                  <a:lnTo>
                    <a:pt x="158730" y="346326"/>
                  </a:lnTo>
                  <a:lnTo>
                    <a:pt x="159108" y="346163"/>
                  </a:lnTo>
                  <a:lnTo>
                    <a:pt x="159444" y="346000"/>
                  </a:lnTo>
                  <a:lnTo>
                    <a:pt x="159853" y="345832"/>
                  </a:lnTo>
                  <a:lnTo>
                    <a:pt x="160242" y="345686"/>
                  </a:lnTo>
                  <a:lnTo>
                    <a:pt x="160612" y="345523"/>
                  </a:lnTo>
                  <a:lnTo>
                    <a:pt x="161020" y="345351"/>
                  </a:lnTo>
                  <a:lnTo>
                    <a:pt x="161829" y="344974"/>
                  </a:lnTo>
                  <a:lnTo>
                    <a:pt x="162180" y="344833"/>
                  </a:lnTo>
                  <a:lnTo>
                    <a:pt x="162551" y="344702"/>
                  </a:lnTo>
                  <a:lnTo>
                    <a:pt x="162902" y="344538"/>
                  </a:lnTo>
                  <a:lnTo>
                    <a:pt x="163227" y="344379"/>
                  </a:lnTo>
                  <a:lnTo>
                    <a:pt x="163586" y="344248"/>
                  </a:lnTo>
                  <a:lnTo>
                    <a:pt x="164728" y="343894"/>
                  </a:lnTo>
                  <a:lnTo>
                    <a:pt x="165064" y="343721"/>
                  </a:lnTo>
                  <a:lnTo>
                    <a:pt x="165415" y="343535"/>
                  </a:lnTo>
                  <a:lnTo>
                    <a:pt x="165729" y="343399"/>
                  </a:lnTo>
                  <a:lnTo>
                    <a:pt x="166039" y="343281"/>
                  </a:lnTo>
                  <a:lnTo>
                    <a:pt x="166383" y="343159"/>
                  </a:lnTo>
                  <a:lnTo>
                    <a:pt x="166772" y="342991"/>
                  </a:lnTo>
                  <a:lnTo>
                    <a:pt x="167486" y="342728"/>
                  </a:lnTo>
                  <a:lnTo>
                    <a:pt x="168174" y="342460"/>
                  </a:lnTo>
                  <a:lnTo>
                    <a:pt x="168484" y="342315"/>
                  </a:lnTo>
                  <a:lnTo>
                    <a:pt x="169244" y="341983"/>
                  </a:lnTo>
                  <a:lnTo>
                    <a:pt x="169614" y="341793"/>
                  </a:lnTo>
                  <a:lnTo>
                    <a:pt x="170328" y="341407"/>
                  </a:lnTo>
                  <a:lnTo>
                    <a:pt x="170661" y="341271"/>
                  </a:lnTo>
                  <a:lnTo>
                    <a:pt x="170975" y="341126"/>
                  </a:lnTo>
                  <a:lnTo>
                    <a:pt x="171296" y="341008"/>
                  </a:lnTo>
                  <a:lnTo>
                    <a:pt x="171980" y="340731"/>
                  </a:lnTo>
                  <a:lnTo>
                    <a:pt x="172755" y="340377"/>
                  </a:lnTo>
                  <a:lnTo>
                    <a:pt x="173133" y="340214"/>
                  </a:lnTo>
                  <a:lnTo>
                    <a:pt x="173907" y="339814"/>
                  </a:lnTo>
                  <a:lnTo>
                    <a:pt x="174244" y="339646"/>
                  </a:lnTo>
                  <a:lnTo>
                    <a:pt x="174603" y="339488"/>
                  </a:lnTo>
                  <a:lnTo>
                    <a:pt x="174931" y="339356"/>
                  </a:lnTo>
                  <a:lnTo>
                    <a:pt x="175260" y="339202"/>
                  </a:lnTo>
                  <a:lnTo>
                    <a:pt x="175653" y="339047"/>
                  </a:lnTo>
                  <a:lnTo>
                    <a:pt x="176028" y="338884"/>
                  </a:lnTo>
                  <a:lnTo>
                    <a:pt x="176519" y="338653"/>
                  </a:lnTo>
                  <a:lnTo>
                    <a:pt x="176904" y="338394"/>
                  </a:lnTo>
                  <a:lnTo>
                    <a:pt x="177252" y="338167"/>
                  </a:lnTo>
                  <a:lnTo>
                    <a:pt x="177611" y="337967"/>
                  </a:lnTo>
                  <a:lnTo>
                    <a:pt x="178348" y="337527"/>
                  </a:lnTo>
                  <a:lnTo>
                    <a:pt x="178718" y="337318"/>
                  </a:lnTo>
                  <a:lnTo>
                    <a:pt x="179070" y="337164"/>
                  </a:lnTo>
                  <a:lnTo>
                    <a:pt x="179451" y="336955"/>
                  </a:lnTo>
                  <a:lnTo>
                    <a:pt x="180457" y="336474"/>
                  </a:lnTo>
                  <a:lnTo>
                    <a:pt x="180789" y="336284"/>
                  </a:lnTo>
                  <a:lnTo>
                    <a:pt x="181144" y="336070"/>
                  </a:lnTo>
                  <a:lnTo>
                    <a:pt x="181466" y="335848"/>
                  </a:lnTo>
                  <a:lnTo>
                    <a:pt x="181817" y="335576"/>
                  </a:lnTo>
                  <a:lnTo>
                    <a:pt x="182161" y="335340"/>
                  </a:lnTo>
                  <a:lnTo>
                    <a:pt x="182490" y="335049"/>
                  </a:lnTo>
                  <a:lnTo>
                    <a:pt x="182857" y="334782"/>
                  </a:lnTo>
                  <a:lnTo>
                    <a:pt x="183533" y="334269"/>
                  </a:lnTo>
                  <a:lnTo>
                    <a:pt x="183862" y="333987"/>
                  </a:lnTo>
                  <a:lnTo>
                    <a:pt x="184191" y="333752"/>
                  </a:lnTo>
                  <a:lnTo>
                    <a:pt x="184565" y="333516"/>
                  </a:lnTo>
                  <a:lnTo>
                    <a:pt x="184890" y="333325"/>
                  </a:lnTo>
                  <a:lnTo>
                    <a:pt x="185252" y="333084"/>
                  </a:lnTo>
                  <a:lnTo>
                    <a:pt x="185578" y="332885"/>
                  </a:lnTo>
                  <a:lnTo>
                    <a:pt x="185899" y="332699"/>
                  </a:lnTo>
                  <a:lnTo>
                    <a:pt x="186231" y="332485"/>
                  </a:lnTo>
                  <a:lnTo>
                    <a:pt x="186579" y="332218"/>
                  </a:lnTo>
                  <a:lnTo>
                    <a:pt x="186938" y="331977"/>
                  </a:lnTo>
                  <a:lnTo>
                    <a:pt x="187305" y="331691"/>
                  </a:lnTo>
                  <a:lnTo>
                    <a:pt x="187656" y="331401"/>
                  </a:lnTo>
                  <a:lnTo>
                    <a:pt x="188011" y="331133"/>
                  </a:lnTo>
                  <a:lnTo>
                    <a:pt x="188332" y="330875"/>
                  </a:lnTo>
                  <a:lnTo>
                    <a:pt x="188684" y="330607"/>
                  </a:lnTo>
                  <a:lnTo>
                    <a:pt x="189032" y="330380"/>
                  </a:lnTo>
                  <a:lnTo>
                    <a:pt x="189357" y="330144"/>
                  </a:lnTo>
                  <a:lnTo>
                    <a:pt x="189678" y="329926"/>
                  </a:lnTo>
                  <a:lnTo>
                    <a:pt x="190018" y="329677"/>
                  </a:lnTo>
                  <a:lnTo>
                    <a:pt x="190358" y="329441"/>
                  </a:lnTo>
                  <a:lnTo>
                    <a:pt x="190706" y="329209"/>
                  </a:lnTo>
                  <a:lnTo>
                    <a:pt x="191061" y="328950"/>
                  </a:lnTo>
                  <a:lnTo>
                    <a:pt x="191375" y="328733"/>
                  </a:lnTo>
                  <a:lnTo>
                    <a:pt x="191696" y="328524"/>
                  </a:lnTo>
                  <a:lnTo>
                    <a:pt x="192006" y="328333"/>
                  </a:lnTo>
                  <a:lnTo>
                    <a:pt x="192342" y="328120"/>
                  </a:lnTo>
                  <a:lnTo>
                    <a:pt x="193022" y="327607"/>
                  </a:lnTo>
                  <a:lnTo>
                    <a:pt x="193370" y="327330"/>
                  </a:lnTo>
                  <a:lnTo>
                    <a:pt x="193703" y="327113"/>
                  </a:lnTo>
                  <a:lnTo>
                    <a:pt x="194020" y="326859"/>
                  </a:lnTo>
                  <a:lnTo>
                    <a:pt x="194409" y="326573"/>
                  </a:lnTo>
                  <a:lnTo>
                    <a:pt x="194784" y="326350"/>
                  </a:lnTo>
                  <a:lnTo>
                    <a:pt x="195169" y="326060"/>
                  </a:lnTo>
                  <a:lnTo>
                    <a:pt x="195547" y="325815"/>
                  </a:lnTo>
                  <a:lnTo>
                    <a:pt x="195978" y="325479"/>
                  </a:lnTo>
                  <a:lnTo>
                    <a:pt x="196288" y="325284"/>
                  </a:lnTo>
                  <a:lnTo>
                    <a:pt x="196620" y="325102"/>
                  </a:lnTo>
                  <a:lnTo>
                    <a:pt x="196930" y="324898"/>
                  </a:lnTo>
                  <a:lnTo>
                    <a:pt x="197474" y="324458"/>
                  </a:lnTo>
                  <a:lnTo>
                    <a:pt x="198068" y="323709"/>
                  </a:lnTo>
                  <a:close/>
                </a:path>
              </a:pathLst>
            </a:custGeom>
            <a:solidFill>
              <a:srgbClr val="FFFAE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" name="pg149"/>
            <p:cNvSpPr/>
            <p:nvPr/>
          </p:nvSpPr>
          <p:spPr>
            <a:xfrm>
              <a:off x="5148487" y="3924315"/>
              <a:ext cx="240555" cy="428203"/>
            </a:xfrm>
            <a:custGeom>
              <a:avLst/>
              <a:gdLst/>
              <a:ahLst/>
              <a:cxnLst/>
              <a:rect l="0" t="0" r="0" b="0"/>
              <a:pathLst>
                <a:path w="240555" h="428203">
                  <a:moveTo>
                    <a:pt x="37857" y="164740"/>
                  </a:moveTo>
                  <a:lnTo>
                    <a:pt x="38910" y="163679"/>
                  </a:lnTo>
                  <a:lnTo>
                    <a:pt x="38959" y="163533"/>
                  </a:lnTo>
                  <a:lnTo>
                    <a:pt x="39073" y="163256"/>
                  </a:lnTo>
                  <a:lnTo>
                    <a:pt x="39205" y="162992"/>
                  </a:lnTo>
                  <a:lnTo>
                    <a:pt x="39330" y="162783"/>
                  </a:lnTo>
                  <a:lnTo>
                    <a:pt x="39469" y="162588"/>
                  </a:lnTo>
                  <a:lnTo>
                    <a:pt x="39621" y="162401"/>
                  </a:lnTo>
                  <a:lnTo>
                    <a:pt x="39779" y="162224"/>
                  </a:lnTo>
                  <a:lnTo>
                    <a:pt x="39938" y="162051"/>
                  </a:lnTo>
                  <a:lnTo>
                    <a:pt x="40104" y="161897"/>
                  </a:lnTo>
                  <a:lnTo>
                    <a:pt x="40274" y="161747"/>
                  </a:lnTo>
                  <a:lnTo>
                    <a:pt x="40452" y="161601"/>
                  </a:lnTo>
                  <a:lnTo>
                    <a:pt x="40633" y="161469"/>
                  </a:lnTo>
                  <a:lnTo>
                    <a:pt x="40819" y="161351"/>
                  </a:lnTo>
                  <a:lnTo>
                    <a:pt x="40966" y="161265"/>
                  </a:lnTo>
                  <a:lnTo>
                    <a:pt x="41117" y="161187"/>
                  </a:lnTo>
                  <a:lnTo>
                    <a:pt x="42107" y="160715"/>
                  </a:lnTo>
                  <a:lnTo>
                    <a:pt x="42383" y="160565"/>
                  </a:lnTo>
                  <a:lnTo>
                    <a:pt x="42523" y="160478"/>
                  </a:lnTo>
                  <a:lnTo>
                    <a:pt x="43237" y="160019"/>
                  </a:lnTo>
                  <a:lnTo>
                    <a:pt x="43521" y="159819"/>
                  </a:lnTo>
                  <a:lnTo>
                    <a:pt x="44114" y="159255"/>
                  </a:lnTo>
                  <a:lnTo>
                    <a:pt x="44360" y="157646"/>
                  </a:lnTo>
                  <a:lnTo>
                    <a:pt x="44583" y="157446"/>
                  </a:lnTo>
                  <a:lnTo>
                    <a:pt x="44813" y="157209"/>
                  </a:lnTo>
                  <a:lnTo>
                    <a:pt x="45172" y="156891"/>
                  </a:lnTo>
                  <a:lnTo>
                    <a:pt x="45921" y="156578"/>
                  </a:lnTo>
                  <a:lnTo>
                    <a:pt x="46249" y="156596"/>
                  </a:lnTo>
                  <a:lnTo>
                    <a:pt x="46956" y="156596"/>
                  </a:lnTo>
                  <a:lnTo>
                    <a:pt x="47243" y="156600"/>
                  </a:lnTo>
                  <a:lnTo>
                    <a:pt x="47383" y="156605"/>
                  </a:lnTo>
                  <a:lnTo>
                    <a:pt x="47667" y="156623"/>
                  </a:lnTo>
                  <a:lnTo>
                    <a:pt x="48316" y="156759"/>
                  </a:lnTo>
                  <a:lnTo>
                    <a:pt x="48642" y="156959"/>
                  </a:lnTo>
                  <a:lnTo>
                    <a:pt x="48830" y="157105"/>
                  </a:lnTo>
                  <a:lnTo>
                    <a:pt x="49186" y="157614"/>
                  </a:lnTo>
                  <a:lnTo>
                    <a:pt x="49231" y="157887"/>
                  </a:lnTo>
                  <a:lnTo>
                    <a:pt x="49273" y="158110"/>
                  </a:lnTo>
                  <a:lnTo>
                    <a:pt x="49348" y="158564"/>
                  </a:lnTo>
                  <a:lnTo>
                    <a:pt x="49394" y="158787"/>
                  </a:lnTo>
                  <a:lnTo>
                    <a:pt x="49450" y="159001"/>
                  </a:lnTo>
                  <a:lnTo>
                    <a:pt x="49534" y="159228"/>
                  </a:lnTo>
                  <a:lnTo>
                    <a:pt x="49628" y="159451"/>
                  </a:lnTo>
                  <a:lnTo>
                    <a:pt x="49734" y="159669"/>
                  </a:lnTo>
                  <a:lnTo>
                    <a:pt x="49847" y="159883"/>
                  </a:lnTo>
                  <a:lnTo>
                    <a:pt x="49964" y="160087"/>
                  </a:lnTo>
                  <a:lnTo>
                    <a:pt x="50047" y="160224"/>
                  </a:lnTo>
                  <a:lnTo>
                    <a:pt x="50131" y="160355"/>
                  </a:lnTo>
                  <a:lnTo>
                    <a:pt x="50248" y="160524"/>
                  </a:lnTo>
                  <a:lnTo>
                    <a:pt x="50406" y="160733"/>
                  </a:lnTo>
                  <a:lnTo>
                    <a:pt x="50577" y="160933"/>
                  </a:lnTo>
                  <a:lnTo>
                    <a:pt x="50758" y="161128"/>
                  </a:lnTo>
                  <a:lnTo>
                    <a:pt x="50951" y="161306"/>
                  </a:lnTo>
                  <a:lnTo>
                    <a:pt x="51151" y="161469"/>
                  </a:lnTo>
                  <a:lnTo>
                    <a:pt x="51359" y="161615"/>
                  </a:lnTo>
                  <a:lnTo>
                    <a:pt x="51567" y="161728"/>
                  </a:lnTo>
                  <a:lnTo>
                    <a:pt x="51786" y="161828"/>
                  </a:lnTo>
                  <a:lnTo>
                    <a:pt x="52009" y="161910"/>
                  </a:lnTo>
                  <a:lnTo>
                    <a:pt x="52232" y="161983"/>
                  </a:lnTo>
                  <a:lnTo>
                    <a:pt x="52459" y="162051"/>
                  </a:lnTo>
                  <a:lnTo>
                    <a:pt x="52708" y="162128"/>
                  </a:lnTo>
                  <a:lnTo>
                    <a:pt x="52965" y="162197"/>
                  </a:lnTo>
                  <a:lnTo>
                    <a:pt x="53218" y="162251"/>
                  </a:lnTo>
                  <a:lnTo>
                    <a:pt x="53475" y="162292"/>
                  </a:lnTo>
                  <a:lnTo>
                    <a:pt x="53732" y="162319"/>
                  </a:lnTo>
                  <a:lnTo>
                    <a:pt x="53932" y="162324"/>
                  </a:lnTo>
                  <a:lnTo>
                    <a:pt x="54333" y="162301"/>
                  </a:lnTo>
                  <a:lnTo>
                    <a:pt x="55127" y="162219"/>
                  </a:lnTo>
                  <a:lnTo>
                    <a:pt x="55323" y="162192"/>
                  </a:lnTo>
                  <a:lnTo>
                    <a:pt x="55520" y="162156"/>
                  </a:lnTo>
                  <a:lnTo>
                    <a:pt x="55712" y="162110"/>
                  </a:lnTo>
                  <a:lnTo>
                    <a:pt x="55883" y="162065"/>
                  </a:lnTo>
                  <a:lnTo>
                    <a:pt x="56223" y="161951"/>
                  </a:lnTo>
                  <a:lnTo>
                    <a:pt x="56385" y="161878"/>
                  </a:lnTo>
                  <a:lnTo>
                    <a:pt x="56544" y="161788"/>
                  </a:lnTo>
                  <a:lnTo>
                    <a:pt x="56680" y="161697"/>
                  </a:lnTo>
                  <a:lnTo>
                    <a:pt x="56812" y="161592"/>
                  </a:lnTo>
                  <a:lnTo>
                    <a:pt x="56941" y="161478"/>
                  </a:lnTo>
                  <a:lnTo>
                    <a:pt x="57281" y="161115"/>
                  </a:lnTo>
                  <a:lnTo>
                    <a:pt x="57379" y="160987"/>
                  </a:lnTo>
                  <a:lnTo>
                    <a:pt x="57470" y="160860"/>
                  </a:lnTo>
                  <a:lnTo>
                    <a:pt x="57560" y="160724"/>
                  </a:lnTo>
                  <a:lnTo>
                    <a:pt x="57644" y="160587"/>
                  </a:lnTo>
                  <a:lnTo>
                    <a:pt x="57767" y="160361"/>
                  </a:lnTo>
                  <a:lnTo>
                    <a:pt x="57923" y="160078"/>
                  </a:lnTo>
                  <a:lnTo>
                    <a:pt x="58014" y="159905"/>
                  </a:lnTo>
                  <a:lnTo>
                    <a:pt x="58150" y="159651"/>
                  </a:lnTo>
                  <a:lnTo>
                    <a:pt x="58328" y="159323"/>
                  </a:lnTo>
                  <a:lnTo>
                    <a:pt x="58411" y="159187"/>
                  </a:lnTo>
                  <a:lnTo>
                    <a:pt x="58683" y="158787"/>
                  </a:lnTo>
                  <a:lnTo>
                    <a:pt x="58766" y="158651"/>
                  </a:lnTo>
                  <a:lnTo>
                    <a:pt x="58861" y="158478"/>
                  </a:lnTo>
                  <a:lnTo>
                    <a:pt x="59034" y="158123"/>
                  </a:lnTo>
                  <a:lnTo>
                    <a:pt x="59118" y="157946"/>
                  </a:lnTo>
                  <a:lnTo>
                    <a:pt x="59208" y="157769"/>
                  </a:lnTo>
                  <a:lnTo>
                    <a:pt x="59295" y="157614"/>
                  </a:lnTo>
                  <a:lnTo>
                    <a:pt x="59567" y="157164"/>
                  </a:lnTo>
                  <a:lnTo>
                    <a:pt x="59715" y="156864"/>
                  </a:lnTo>
                  <a:lnTo>
                    <a:pt x="59839" y="156573"/>
                  </a:lnTo>
                  <a:lnTo>
                    <a:pt x="59896" y="156423"/>
                  </a:lnTo>
                  <a:lnTo>
                    <a:pt x="59941" y="156273"/>
                  </a:lnTo>
                  <a:lnTo>
                    <a:pt x="59990" y="156087"/>
                  </a:lnTo>
                  <a:lnTo>
                    <a:pt x="60036" y="155896"/>
                  </a:lnTo>
                  <a:lnTo>
                    <a:pt x="60066" y="155705"/>
                  </a:lnTo>
                  <a:lnTo>
                    <a:pt x="60077" y="155514"/>
                  </a:lnTo>
                  <a:lnTo>
                    <a:pt x="60066" y="155332"/>
                  </a:lnTo>
                  <a:lnTo>
                    <a:pt x="60013" y="155164"/>
                  </a:lnTo>
                  <a:lnTo>
                    <a:pt x="59934" y="155000"/>
                  </a:lnTo>
                  <a:lnTo>
                    <a:pt x="59835" y="154841"/>
                  </a:lnTo>
                  <a:lnTo>
                    <a:pt x="59624" y="154541"/>
                  </a:lnTo>
                  <a:lnTo>
                    <a:pt x="59499" y="154382"/>
                  </a:lnTo>
                  <a:lnTo>
                    <a:pt x="59371" y="154227"/>
                  </a:lnTo>
                  <a:lnTo>
                    <a:pt x="59231" y="154082"/>
                  </a:lnTo>
                  <a:lnTo>
                    <a:pt x="59095" y="153932"/>
                  </a:lnTo>
                  <a:lnTo>
                    <a:pt x="58962" y="153777"/>
                  </a:lnTo>
                  <a:lnTo>
                    <a:pt x="58804" y="153573"/>
                  </a:lnTo>
                  <a:lnTo>
                    <a:pt x="58649" y="153354"/>
                  </a:lnTo>
                  <a:lnTo>
                    <a:pt x="58501" y="153136"/>
                  </a:lnTo>
                  <a:lnTo>
                    <a:pt x="58343" y="152927"/>
                  </a:lnTo>
                  <a:lnTo>
                    <a:pt x="58180" y="152723"/>
                  </a:lnTo>
                  <a:lnTo>
                    <a:pt x="57995" y="152527"/>
                  </a:lnTo>
                  <a:lnTo>
                    <a:pt x="57799" y="152345"/>
                  </a:lnTo>
                  <a:lnTo>
                    <a:pt x="57598" y="152168"/>
                  </a:lnTo>
                  <a:lnTo>
                    <a:pt x="57405" y="151986"/>
                  </a:lnTo>
                  <a:lnTo>
                    <a:pt x="57228" y="151786"/>
                  </a:lnTo>
                  <a:lnTo>
                    <a:pt x="56982" y="151477"/>
                  </a:lnTo>
                  <a:lnTo>
                    <a:pt x="56869" y="151313"/>
                  </a:lnTo>
                  <a:lnTo>
                    <a:pt x="56767" y="151140"/>
                  </a:lnTo>
                  <a:lnTo>
                    <a:pt x="56687" y="150963"/>
                  </a:lnTo>
                  <a:lnTo>
                    <a:pt x="56642" y="150809"/>
                  </a:lnTo>
                  <a:lnTo>
                    <a:pt x="56608" y="150645"/>
                  </a:lnTo>
                  <a:lnTo>
                    <a:pt x="56582" y="150477"/>
                  </a:lnTo>
                  <a:lnTo>
                    <a:pt x="56570" y="150309"/>
                  </a:lnTo>
                  <a:lnTo>
                    <a:pt x="56567" y="150140"/>
                  </a:lnTo>
                  <a:lnTo>
                    <a:pt x="56582" y="149990"/>
                  </a:lnTo>
                  <a:lnTo>
                    <a:pt x="56608" y="149840"/>
                  </a:lnTo>
                  <a:lnTo>
                    <a:pt x="56710" y="149390"/>
                  </a:lnTo>
                  <a:lnTo>
                    <a:pt x="56752" y="149127"/>
                  </a:lnTo>
                  <a:lnTo>
                    <a:pt x="57077" y="148549"/>
                  </a:lnTo>
                  <a:lnTo>
                    <a:pt x="57338" y="148595"/>
                  </a:lnTo>
                  <a:lnTo>
                    <a:pt x="58105" y="148172"/>
                  </a:lnTo>
                  <a:lnTo>
                    <a:pt x="58063" y="147867"/>
                  </a:lnTo>
                  <a:lnTo>
                    <a:pt x="58033" y="147676"/>
                  </a:lnTo>
                  <a:lnTo>
                    <a:pt x="57916" y="147099"/>
                  </a:lnTo>
                  <a:lnTo>
                    <a:pt x="57844" y="146681"/>
                  </a:lnTo>
                  <a:lnTo>
                    <a:pt x="57689" y="145826"/>
                  </a:lnTo>
                  <a:lnTo>
                    <a:pt x="57651" y="145585"/>
                  </a:lnTo>
                  <a:lnTo>
                    <a:pt x="57606" y="145349"/>
                  </a:lnTo>
                  <a:lnTo>
                    <a:pt x="57553" y="145121"/>
                  </a:lnTo>
                  <a:lnTo>
                    <a:pt x="57470" y="144908"/>
                  </a:lnTo>
                  <a:lnTo>
                    <a:pt x="57387" y="144753"/>
                  </a:lnTo>
                  <a:lnTo>
                    <a:pt x="57285" y="144612"/>
                  </a:lnTo>
                  <a:lnTo>
                    <a:pt x="57069" y="144340"/>
                  </a:lnTo>
                  <a:lnTo>
                    <a:pt x="56967" y="144199"/>
                  </a:lnTo>
                  <a:lnTo>
                    <a:pt x="56733" y="143862"/>
                  </a:lnTo>
                  <a:lnTo>
                    <a:pt x="56619" y="143685"/>
                  </a:lnTo>
                  <a:lnTo>
                    <a:pt x="56514" y="143508"/>
                  </a:lnTo>
                  <a:lnTo>
                    <a:pt x="56377" y="143212"/>
                  </a:lnTo>
                  <a:lnTo>
                    <a:pt x="56298" y="142994"/>
                  </a:lnTo>
                  <a:lnTo>
                    <a:pt x="56234" y="142771"/>
                  </a:lnTo>
                  <a:lnTo>
                    <a:pt x="56200" y="142598"/>
                  </a:lnTo>
                  <a:lnTo>
                    <a:pt x="56181" y="142426"/>
                  </a:lnTo>
                  <a:lnTo>
                    <a:pt x="56166" y="142248"/>
                  </a:lnTo>
                  <a:lnTo>
                    <a:pt x="56143" y="142076"/>
                  </a:lnTo>
                  <a:lnTo>
                    <a:pt x="56105" y="141908"/>
                  </a:lnTo>
                  <a:lnTo>
                    <a:pt x="56053" y="141757"/>
                  </a:lnTo>
                  <a:lnTo>
                    <a:pt x="55992" y="141608"/>
                  </a:lnTo>
                  <a:lnTo>
                    <a:pt x="55848" y="141326"/>
                  </a:lnTo>
                  <a:lnTo>
                    <a:pt x="55637" y="140926"/>
                  </a:lnTo>
                  <a:lnTo>
                    <a:pt x="55539" y="140757"/>
                  </a:lnTo>
                  <a:lnTo>
                    <a:pt x="55467" y="140480"/>
                  </a:lnTo>
                  <a:lnTo>
                    <a:pt x="55418" y="140330"/>
                  </a:lnTo>
                  <a:lnTo>
                    <a:pt x="55331" y="140062"/>
                  </a:lnTo>
                  <a:lnTo>
                    <a:pt x="55255" y="139830"/>
                  </a:lnTo>
                  <a:lnTo>
                    <a:pt x="55021" y="139412"/>
                  </a:lnTo>
                  <a:lnTo>
                    <a:pt x="54783" y="139144"/>
                  </a:lnTo>
                  <a:lnTo>
                    <a:pt x="54617" y="138984"/>
                  </a:lnTo>
                  <a:lnTo>
                    <a:pt x="54435" y="138839"/>
                  </a:lnTo>
                  <a:lnTo>
                    <a:pt x="54065" y="138566"/>
                  </a:lnTo>
                  <a:lnTo>
                    <a:pt x="53883" y="138416"/>
                  </a:lnTo>
                  <a:lnTo>
                    <a:pt x="53638" y="138180"/>
                  </a:lnTo>
                  <a:lnTo>
                    <a:pt x="52923" y="137407"/>
                  </a:lnTo>
                  <a:lnTo>
                    <a:pt x="52670" y="137175"/>
                  </a:lnTo>
                  <a:lnTo>
                    <a:pt x="52485" y="137030"/>
                  </a:lnTo>
                  <a:lnTo>
                    <a:pt x="51914" y="136621"/>
                  </a:lnTo>
                  <a:lnTo>
                    <a:pt x="51733" y="136471"/>
                  </a:lnTo>
                  <a:lnTo>
                    <a:pt x="51567" y="136312"/>
                  </a:lnTo>
                  <a:lnTo>
                    <a:pt x="51408" y="136148"/>
                  </a:lnTo>
                  <a:lnTo>
                    <a:pt x="51253" y="135975"/>
                  </a:lnTo>
                  <a:lnTo>
                    <a:pt x="51094" y="135807"/>
                  </a:lnTo>
                  <a:lnTo>
                    <a:pt x="50928" y="135652"/>
                  </a:lnTo>
                  <a:lnTo>
                    <a:pt x="50720" y="135475"/>
                  </a:lnTo>
                  <a:lnTo>
                    <a:pt x="50501" y="135311"/>
                  </a:lnTo>
                  <a:lnTo>
                    <a:pt x="50282" y="135157"/>
                  </a:lnTo>
                  <a:lnTo>
                    <a:pt x="50055" y="135007"/>
                  </a:lnTo>
                  <a:lnTo>
                    <a:pt x="49726" y="134775"/>
                  </a:lnTo>
                  <a:lnTo>
                    <a:pt x="49288" y="134480"/>
                  </a:lnTo>
                  <a:lnTo>
                    <a:pt x="49069" y="134320"/>
                  </a:lnTo>
                  <a:lnTo>
                    <a:pt x="48740" y="134102"/>
                  </a:lnTo>
                  <a:lnTo>
                    <a:pt x="48589" y="134016"/>
                  </a:lnTo>
                  <a:lnTo>
                    <a:pt x="48434" y="133943"/>
                  </a:lnTo>
                  <a:lnTo>
                    <a:pt x="48131" y="133784"/>
                  </a:lnTo>
                  <a:lnTo>
                    <a:pt x="47689" y="133334"/>
                  </a:lnTo>
                  <a:lnTo>
                    <a:pt x="47595" y="133202"/>
                  </a:lnTo>
                  <a:lnTo>
                    <a:pt x="47402" y="132902"/>
                  </a:lnTo>
                  <a:lnTo>
                    <a:pt x="47221" y="132538"/>
                  </a:lnTo>
                  <a:lnTo>
                    <a:pt x="47134" y="132357"/>
                  </a:lnTo>
                  <a:lnTo>
                    <a:pt x="47039" y="132179"/>
                  </a:lnTo>
                  <a:lnTo>
                    <a:pt x="46782" y="131784"/>
                  </a:lnTo>
                  <a:lnTo>
                    <a:pt x="46518" y="131393"/>
                  </a:lnTo>
                  <a:lnTo>
                    <a:pt x="46299" y="131043"/>
                  </a:lnTo>
                  <a:lnTo>
                    <a:pt x="46117" y="130743"/>
                  </a:lnTo>
                  <a:lnTo>
                    <a:pt x="46034" y="130584"/>
                  </a:lnTo>
                  <a:lnTo>
                    <a:pt x="45962" y="130420"/>
                  </a:lnTo>
                  <a:lnTo>
                    <a:pt x="45913" y="130288"/>
                  </a:lnTo>
                  <a:lnTo>
                    <a:pt x="45871" y="130156"/>
                  </a:lnTo>
                  <a:lnTo>
                    <a:pt x="45803" y="129879"/>
                  </a:lnTo>
                  <a:lnTo>
                    <a:pt x="45705" y="129515"/>
                  </a:lnTo>
                  <a:lnTo>
                    <a:pt x="45592" y="129065"/>
                  </a:lnTo>
                  <a:lnTo>
                    <a:pt x="45471" y="128615"/>
                  </a:lnTo>
                  <a:lnTo>
                    <a:pt x="45422" y="128447"/>
                  </a:lnTo>
                  <a:lnTo>
                    <a:pt x="45312" y="128111"/>
                  </a:lnTo>
                  <a:lnTo>
                    <a:pt x="45263" y="127943"/>
                  </a:lnTo>
                  <a:lnTo>
                    <a:pt x="45218" y="127770"/>
                  </a:lnTo>
                  <a:lnTo>
                    <a:pt x="45191" y="127638"/>
                  </a:lnTo>
                  <a:lnTo>
                    <a:pt x="45157" y="127370"/>
                  </a:lnTo>
                  <a:lnTo>
                    <a:pt x="45134" y="127243"/>
                  </a:lnTo>
                  <a:lnTo>
                    <a:pt x="45100" y="127115"/>
                  </a:lnTo>
                  <a:lnTo>
                    <a:pt x="45044" y="126974"/>
                  </a:lnTo>
                  <a:lnTo>
                    <a:pt x="44972" y="126843"/>
                  </a:lnTo>
                  <a:lnTo>
                    <a:pt x="44893" y="126711"/>
                  </a:lnTo>
                  <a:lnTo>
                    <a:pt x="44670" y="126365"/>
                  </a:lnTo>
                  <a:lnTo>
                    <a:pt x="44556" y="126174"/>
                  </a:lnTo>
                  <a:lnTo>
                    <a:pt x="44435" y="125988"/>
                  </a:lnTo>
                  <a:lnTo>
                    <a:pt x="44322" y="125833"/>
                  </a:lnTo>
                  <a:lnTo>
                    <a:pt x="44205" y="125688"/>
                  </a:lnTo>
                  <a:lnTo>
                    <a:pt x="44080" y="125542"/>
                  </a:lnTo>
                  <a:lnTo>
                    <a:pt x="43963" y="125392"/>
                  </a:lnTo>
                  <a:lnTo>
                    <a:pt x="43850" y="125238"/>
                  </a:lnTo>
                  <a:lnTo>
                    <a:pt x="43747" y="125083"/>
                  </a:lnTo>
                  <a:lnTo>
                    <a:pt x="43649" y="124920"/>
                  </a:lnTo>
                  <a:lnTo>
                    <a:pt x="43559" y="124756"/>
                  </a:lnTo>
                  <a:lnTo>
                    <a:pt x="43460" y="124597"/>
                  </a:lnTo>
                  <a:lnTo>
                    <a:pt x="43313" y="124379"/>
                  </a:lnTo>
                  <a:lnTo>
                    <a:pt x="42674" y="124083"/>
                  </a:lnTo>
                  <a:lnTo>
                    <a:pt x="42769" y="123915"/>
                  </a:lnTo>
                  <a:lnTo>
                    <a:pt x="42905" y="123697"/>
                  </a:lnTo>
                  <a:lnTo>
                    <a:pt x="43060" y="123479"/>
                  </a:lnTo>
                  <a:lnTo>
                    <a:pt x="43989" y="122683"/>
                  </a:lnTo>
                  <a:lnTo>
                    <a:pt x="44118" y="122656"/>
                  </a:lnTo>
                  <a:lnTo>
                    <a:pt x="44738" y="122556"/>
                  </a:lnTo>
                  <a:lnTo>
                    <a:pt x="44983" y="122542"/>
                  </a:lnTo>
                  <a:lnTo>
                    <a:pt x="45131" y="122551"/>
                  </a:lnTo>
                  <a:lnTo>
                    <a:pt x="45278" y="122569"/>
                  </a:lnTo>
                  <a:lnTo>
                    <a:pt x="45429" y="122597"/>
                  </a:lnTo>
                  <a:lnTo>
                    <a:pt x="45951" y="122706"/>
                  </a:lnTo>
                  <a:lnTo>
                    <a:pt x="46393" y="122824"/>
                  </a:lnTo>
                  <a:lnTo>
                    <a:pt x="46616" y="122874"/>
                  </a:lnTo>
                  <a:lnTo>
                    <a:pt x="47050" y="122951"/>
                  </a:lnTo>
                  <a:lnTo>
                    <a:pt x="47266" y="122983"/>
                  </a:lnTo>
                  <a:lnTo>
                    <a:pt x="47478" y="123006"/>
                  </a:lnTo>
                  <a:lnTo>
                    <a:pt x="47689" y="123010"/>
                  </a:lnTo>
                  <a:lnTo>
                    <a:pt x="47897" y="122988"/>
                  </a:lnTo>
                  <a:lnTo>
                    <a:pt x="48067" y="122951"/>
                  </a:lnTo>
                  <a:lnTo>
                    <a:pt x="48237" y="122897"/>
                  </a:lnTo>
                  <a:lnTo>
                    <a:pt x="48404" y="122829"/>
                  </a:lnTo>
                  <a:lnTo>
                    <a:pt x="48566" y="122751"/>
                  </a:lnTo>
                  <a:lnTo>
                    <a:pt x="48717" y="122660"/>
                  </a:lnTo>
                  <a:lnTo>
                    <a:pt x="49227" y="122215"/>
                  </a:lnTo>
                  <a:lnTo>
                    <a:pt x="49541" y="121674"/>
                  </a:lnTo>
                  <a:lnTo>
                    <a:pt x="49575" y="121479"/>
                  </a:lnTo>
                  <a:lnTo>
                    <a:pt x="49571" y="121260"/>
                  </a:lnTo>
                  <a:lnTo>
                    <a:pt x="49545" y="121038"/>
                  </a:lnTo>
                  <a:lnTo>
                    <a:pt x="49507" y="120810"/>
                  </a:lnTo>
                  <a:lnTo>
                    <a:pt x="49462" y="120597"/>
                  </a:lnTo>
                  <a:lnTo>
                    <a:pt x="49413" y="120397"/>
                  </a:lnTo>
                  <a:lnTo>
                    <a:pt x="49352" y="120197"/>
                  </a:lnTo>
                  <a:lnTo>
                    <a:pt x="49284" y="120001"/>
                  </a:lnTo>
                  <a:lnTo>
                    <a:pt x="49212" y="119810"/>
                  </a:lnTo>
                  <a:lnTo>
                    <a:pt x="49103" y="119474"/>
                  </a:lnTo>
                  <a:lnTo>
                    <a:pt x="49042" y="119328"/>
                  </a:lnTo>
                  <a:lnTo>
                    <a:pt x="48989" y="119187"/>
                  </a:lnTo>
                  <a:lnTo>
                    <a:pt x="49303" y="118642"/>
                  </a:lnTo>
                  <a:lnTo>
                    <a:pt x="49431" y="118583"/>
                  </a:lnTo>
                  <a:lnTo>
                    <a:pt x="49703" y="118492"/>
                  </a:lnTo>
                  <a:lnTo>
                    <a:pt x="49836" y="118437"/>
                  </a:lnTo>
                  <a:lnTo>
                    <a:pt x="49995" y="118351"/>
                  </a:lnTo>
                  <a:lnTo>
                    <a:pt x="50308" y="118165"/>
                  </a:lnTo>
                  <a:lnTo>
                    <a:pt x="50618" y="117969"/>
                  </a:lnTo>
                  <a:lnTo>
                    <a:pt x="50788" y="117860"/>
                  </a:lnTo>
                  <a:lnTo>
                    <a:pt x="51302" y="117515"/>
                  </a:lnTo>
                  <a:lnTo>
                    <a:pt x="51476" y="117406"/>
                  </a:lnTo>
                  <a:lnTo>
                    <a:pt x="51616" y="117324"/>
                  </a:lnTo>
                  <a:lnTo>
                    <a:pt x="52043" y="117087"/>
                  </a:lnTo>
                  <a:lnTo>
                    <a:pt x="52689" y="116719"/>
                  </a:lnTo>
                  <a:lnTo>
                    <a:pt x="52920" y="116546"/>
                  </a:lnTo>
                  <a:lnTo>
                    <a:pt x="53335" y="116142"/>
                  </a:lnTo>
                  <a:lnTo>
                    <a:pt x="53434" y="116015"/>
                  </a:lnTo>
                  <a:lnTo>
                    <a:pt x="53528" y="115878"/>
                  </a:lnTo>
                  <a:lnTo>
                    <a:pt x="53615" y="115737"/>
                  </a:lnTo>
                  <a:lnTo>
                    <a:pt x="53694" y="115587"/>
                  </a:lnTo>
                  <a:lnTo>
                    <a:pt x="53766" y="115437"/>
                  </a:lnTo>
                  <a:lnTo>
                    <a:pt x="53963" y="114851"/>
                  </a:lnTo>
                  <a:lnTo>
                    <a:pt x="53966" y="114705"/>
                  </a:lnTo>
                  <a:lnTo>
                    <a:pt x="53955" y="114560"/>
                  </a:lnTo>
                  <a:lnTo>
                    <a:pt x="53932" y="114410"/>
                  </a:lnTo>
                  <a:lnTo>
                    <a:pt x="53902" y="114265"/>
                  </a:lnTo>
                  <a:lnTo>
                    <a:pt x="53864" y="114124"/>
                  </a:lnTo>
                  <a:lnTo>
                    <a:pt x="53815" y="113969"/>
                  </a:lnTo>
                  <a:lnTo>
                    <a:pt x="53683" y="113678"/>
                  </a:lnTo>
                  <a:lnTo>
                    <a:pt x="53607" y="113533"/>
                  </a:lnTo>
                  <a:lnTo>
                    <a:pt x="53532" y="113396"/>
                  </a:lnTo>
                  <a:lnTo>
                    <a:pt x="53434" y="113237"/>
                  </a:lnTo>
                  <a:lnTo>
                    <a:pt x="53214" y="112937"/>
                  </a:lnTo>
                  <a:lnTo>
                    <a:pt x="52984" y="112646"/>
                  </a:lnTo>
                  <a:lnTo>
                    <a:pt x="52878" y="112519"/>
                  </a:lnTo>
                  <a:lnTo>
                    <a:pt x="52663" y="112278"/>
                  </a:lnTo>
                  <a:lnTo>
                    <a:pt x="52561" y="112151"/>
                  </a:lnTo>
                  <a:lnTo>
                    <a:pt x="52474" y="112014"/>
                  </a:lnTo>
                  <a:lnTo>
                    <a:pt x="52398" y="111851"/>
                  </a:lnTo>
                  <a:lnTo>
                    <a:pt x="52334" y="111674"/>
                  </a:lnTo>
                  <a:lnTo>
                    <a:pt x="52277" y="111492"/>
                  </a:lnTo>
                  <a:lnTo>
                    <a:pt x="52183" y="111124"/>
                  </a:lnTo>
                  <a:lnTo>
                    <a:pt x="52152" y="110983"/>
                  </a:lnTo>
                  <a:lnTo>
                    <a:pt x="52115" y="110701"/>
                  </a:lnTo>
                  <a:lnTo>
                    <a:pt x="52088" y="110569"/>
                  </a:lnTo>
                  <a:lnTo>
                    <a:pt x="51922" y="110242"/>
                  </a:lnTo>
                  <a:lnTo>
                    <a:pt x="51771" y="110060"/>
                  </a:lnTo>
                  <a:lnTo>
                    <a:pt x="51498" y="109773"/>
                  </a:lnTo>
                  <a:lnTo>
                    <a:pt x="51291" y="109592"/>
                  </a:lnTo>
                  <a:lnTo>
                    <a:pt x="51064" y="109405"/>
                  </a:lnTo>
                  <a:lnTo>
                    <a:pt x="50822" y="109219"/>
                  </a:lnTo>
                  <a:lnTo>
                    <a:pt x="50577" y="109037"/>
                  </a:lnTo>
                  <a:lnTo>
                    <a:pt x="50433" y="108937"/>
                  </a:lnTo>
                  <a:lnTo>
                    <a:pt x="50282" y="108842"/>
                  </a:lnTo>
                  <a:lnTo>
                    <a:pt x="50134" y="108742"/>
                  </a:lnTo>
                  <a:lnTo>
                    <a:pt x="50006" y="108633"/>
                  </a:lnTo>
                  <a:lnTo>
                    <a:pt x="49794" y="107978"/>
                  </a:lnTo>
                  <a:lnTo>
                    <a:pt x="49806" y="107851"/>
                  </a:lnTo>
                  <a:lnTo>
                    <a:pt x="49840" y="107719"/>
                  </a:lnTo>
                  <a:lnTo>
                    <a:pt x="49923" y="107455"/>
                  </a:lnTo>
                  <a:lnTo>
                    <a:pt x="49953" y="107323"/>
                  </a:lnTo>
                  <a:lnTo>
                    <a:pt x="49972" y="107164"/>
                  </a:lnTo>
                  <a:lnTo>
                    <a:pt x="49983" y="107005"/>
                  </a:lnTo>
                  <a:lnTo>
                    <a:pt x="49991" y="106842"/>
                  </a:lnTo>
                  <a:lnTo>
                    <a:pt x="49987" y="106682"/>
                  </a:lnTo>
                  <a:lnTo>
                    <a:pt x="49911" y="106292"/>
                  </a:lnTo>
                  <a:lnTo>
                    <a:pt x="49794" y="105942"/>
                  </a:lnTo>
                  <a:lnTo>
                    <a:pt x="49760" y="105810"/>
                  </a:lnTo>
                  <a:lnTo>
                    <a:pt x="49700" y="105542"/>
                  </a:lnTo>
                  <a:lnTo>
                    <a:pt x="49662" y="105410"/>
                  </a:lnTo>
                  <a:lnTo>
                    <a:pt x="49617" y="105283"/>
                  </a:lnTo>
                  <a:lnTo>
                    <a:pt x="49549" y="105137"/>
                  </a:lnTo>
                  <a:lnTo>
                    <a:pt x="49465" y="105001"/>
                  </a:lnTo>
                  <a:lnTo>
                    <a:pt x="49190" y="104605"/>
                  </a:lnTo>
                  <a:lnTo>
                    <a:pt x="49091" y="104473"/>
                  </a:lnTo>
                  <a:lnTo>
                    <a:pt x="48895" y="104223"/>
                  </a:lnTo>
                  <a:lnTo>
                    <a:pt x="48804" y="104092"/>
                  </a:lnTo>
                  <a:lnTo>
                    <a:pt x="48702" y="103828"/>
                  </a:lnTo>
                  <a:lnTo>
                    <a:pt x="48672" y="103701"/>
                  </a:lnTo>
                  <a:lnTo>
                    <a:pt x="48653" y="103573"/>
                  </a:lnTo>
                  <a:lnTo>
                    <a:pt x="48642" y="103442"/>
                  </a:lnTo>
                  <a:lnTo>
                    <a:pt x="48642" y="103314"/>
                  </a:lnTo>
                  <a:lnTo>
                    <a:pt x="48657" y="103173"/>
                  </a:lnTo>
                  <a:lnTo>
                    <a:pt x="48683" y="103028"/>
                  </a:lnTo>
                  <a:lnTo>
                    <a:pt x="48725" y="102887"/>
                  </a:lnTo>
                  <a:lnTo>
                    <a:pt x="48815" y="102610"/>
                  </a:lnTo>
                  <a:lnTo>
                    <a:pt x="49080" y="101887"/>
                  </a:lnTo>
                  <a:lnTo>
                    <a:pt x="49144" y="101532"/>
                  </a:lnTo>
                  <a:lnTo>
                    <a:pt x="49326" y="100782"/>
                  </a:lnTo>
                  <a:lnTo>
                    <a:pt x="49420" y="100564"/>
                  </a:lnTo>
                  <a:lnTo>
                    <a:pt x="49673" y="100178"/>
                  </a:lnTo>
                  <a:lnTo>
                    <a:pt x="50010" y="99869"/>
                  </a:lnTo>
                  <a:lnTo>
                    <a:pt x="50301" y="99001"/>
                  </a:lnTo>
                  <a:lnTo>
                    <a:pt x="49983" y="98446"/>
                  </a:lnTo>
                  <a:lnTo>
                    <a:pt x="49855" y="98387"/>
                  </a:lnTo>
                  <a:lnTo>
                    <a:pt x="49564" y="98314"/>
                  </a:lnTo>
                  <a:lnTo>
                    <a:pt x="49424" y="98273"/>
                  </a:lnTo>
                  <a:lnTo>
                    <a:pt x="49277" y="98223"/>
                  </a:lnTo>
                  <a:lnTo>
                    <a:pt x="48982" y="98137"/>
                  </a:lnTo>
                  <a:lnTo>
                    <a:pt x="48294" y="97351"/>
                  </a:lnTo>
                  <a:lnTo>
                    <a:pt x="48245" y="97214"/>
                  </a:lnTo>
                  <a:lnTo>
                    <a:pt x="48207" y="97073"/>
                  </a:lnTo>
                  <a:lnTo>
                    <a:pt x="48180" y="96932"/>
                  </a:lnTo>
                  <a:lnTo>
                    <a:pt x="48169" y="96796"/>
                  </a:lnTo>
                  <a:lnTo>
                    <a:pt x="48180" y="96655"/>
                  </a:lnTo>
                  <a:lnTo>
                    <a:pt x="48207" y="96510"/>
                  </a:lnTo>
                  <a:lnTo>
                    <a:pt x="48249" y="96369"/>
                  </a:lnTo>
                  <a:lnTo>
                    <a:pt x="48400" y="95982"/>
                  </a:lnTo>
                  <a:lnTo>
                    <a:pt x="48691" y="95351"/>
                  </a:lnTo>
                  <a:lnTo>
                    <a:pt x="48717" y="95037"/>
                  </a:lnTo>
                  <a:lnTo>
                    <a:pt x="48706" y="94905"/>
                  </a:lnTo>
                  <a:lnTo>
                    <a:pt x="48679" y="94773"/>
                  </a:lnTo>
                  <a:lnTo>
                    <a:pt x="48604" y="94510"/>
                  </a:lnTo>
                  <a:lnTo>
                    <a:pt x="48460" y="94082"/>
                  </a:lnTo>
                  <a:lnTo>
                    <a:pt x="48332" y="93796"/>
                  </a:lnTo>
                  <a:lnTo>
                    <a:pt x="48199" y="93514"/>
                  </a:lnTo>
                  <a:lnTo>
                    <a:pt x="48075" y="93223"/>
                  </a:lnTo>
                  <a:lnTo>
                    <a:pt x="47976" y="92928"/>
                  </a:lnTo>
                  <a:lnTo>
                    <a:pt x="47916" y="92660"/>
                  </a:lnTo>
                  <a:lnTo>
                    <a:pt x="47878" y="92387"/>
                  </a:lnTo>
                  <a:lnTo>
                    <a:pt x="47848" y="92110"/>
                  </a:lnTo>
                  <a:lnTo>
                    <a:pt x="47810" y="91837"/>
                  </a:lnTo>
                  <a:lnTo>
                    <a:pt x="47761" y="91564"/>
                  </a:lnTo>
                  <a:lnTo>
                    <a:pt x="47697" y="91305"/>
                  </a:lnTo>
                  <a:lnTo>
                    <a:pt x="47625" y="91042"/>
                  </a:lnTo>
                  <a:lnTo>
                    <a:pt x="47549" y="90782"/>
                  </a:lnTo>
                  <a:lnTo>
                    <a:pt x="47462" y="90528"/>
                  </a:lnTo>
                  <a:lnTo>
                    <a:pt x="47315" y="90142"/>
                  </a:lnTo>
                  <a:lnTo>
                    <a:pt x="47266" y="90001"/>
                  </a:lnTo>
                  <a:lnTo>
                    <a:pt x="47209" y="89869"/>
                  </a:lnTo>
                  <a:lnTo>
                    <a:pt x="46865" y="89396"/>
                  </a:lnTo>
                  <a:lnTo>
                    <a:pt x="46673" y="89183"/>
                  </a:lnTo>
                  <a:lnTo>
                    <a:pt x="46537" y="88983"/>
                  </a:lnTo>
                  <a:lnTo>
                    <a:pt x="46419" y="88828"/>
                  </a:lnTo>
                  <a:lnTo>
                    <a:pt x="46280" y="88660"/>
                  </a:lnTo>
                  <a:lnTo>
                    <a:pt x="46072" y="88419"/>
                  </a:lnTo>
                  <a:lnTo>
                    <a:pt x="45803" y="88119"/>
                  </a:lnTo>
                  <a:lnTo>
                    <a:pt x="45569" y="87792"/>
                  </a:lnTo>
                  <a:lnTo>
                    <a:pt x="45478" y="87555"/>
                  </a:lnTo>
                  <a:lnTo>
                    <a:pt x="45433" y="87392"/>
                  </a:lnTo>
                  <a:lnTo>
                    <a:pt x="45323" y="86760"/>
                  </a:lnTo>
                  <a:lnTo>
                    <a:pt x="45391" y="86401"/>
                  </a:lnTo>
                  <a:lnTo>
                    <a:pt x="45244" y="85446"/>
                  </a:lnTo>
                  <a:lnTo>
                    <a:pt x="45180" y="85146"/>
                  </a:lnTo>
                  <a:lnTo>
                    <a:pt x="45104" y="84796"/>
                  </a:lnTo>
                  <a:lnTo>
                    <a:pt x="45074" y="84669"/>
                  </a:lnTo>
                  <a:lnTo>
                    <a:pt x="45051" y="84542"/>
                  </a:lnTo>
                  <a:lnTo>
                    <a:pt x="44870" y="83819"/>
                  </a:lnTo>
                  <a:lnTo>
                    <a:pt x="44806" y="83383"/>
                  </a:lnTo>
                  <a:lnTo>
                    <a:pt x="44794" y="83237"/>
                  </a:lnTo>
                  <a:lnTo>
                    <a:pt x="44794" y="83096"/>
                  </a:lnTo>
                  <a:lnTo>
                    <a:pt x="44832" y="82837"/>
                  </a:lnTo>
                  <a:lnTo>
                    <a:pt x="45221" y="82242"/>
                  </a:lnTo>
                  <a:lnTo>
                    <a:pt x="45512" y="82069"/>
                  </a:lnTo>
                  <a:lnTo>
                    <a:pt x="45849" y="81524"/>
                  </a:lnTo>
                  <a:lnTo>
                    <a:pt x="45683" y="80710"/>
                  </a:lnTo>
                  <a:lnTo>
                    <a:pt x="45595" y="80374"/>
                  </a:lnTo>
                  <a:lnTo>
                    <a:pt x="45535" y="80147"/>
                  </a:lnTo>
                  <a:lnTo>
                    <a:pt x="45373" y="79569"/>
                  </a:lnTo>
                  <a:lnTo>
                    <a:pt x="45274" y="79319"/>
                  </a:lnTo>
                  <a:lnTo>
                    <a:pt x="45066" y="78869"/>
                  </a:lnTo>
                  <a:lnTo>
                    <a:pt x="45010" y="78715"/>
                  </a:lnTo>
                  <a:lnTo>
                    <a:pt x="44866" y="78233"/>
                  </a:lnTo>
                  <a:lnTo>
                    <a:pt x="44809" y="78074"/>
                  </a:lnTo>
                  <a:lnTo>
                    <a:pt x="44689" y="77765"/>
                  </a:lnTo>
                  <a:lnTo>
                    <a:pt x="44492" y="77306"/>
                  </a:lnTo>
                  <a:lnTo>
                    <a:pt x="44322" y="76924"/>
                  </a:lnTo>
                  <a:lnTo>
                    <a:pt x="44178" y="76569"/>
                  </a:lnTo>
                  <a:lnTo>
                    <a:pt x="44114" y="76374"/>
                  </a:lnTo>
                  <a:lnTo>
                    <a:pt x="44046" y="76183"/>
                  </a:lnTo>
                  <a:lnTo>
                    <a:pt x="43770" y="75520"/>
                  </a:lnTo>
                  <a:lnTo>
                    <a:pt x="43623" y="75397"/>
                  </a:lnTo>
                  <a:lnTo>
                    <a:pt x="43362" y="75220"/>
                  </a:lnTo>
                  <a:lnTo>
                    <a:pt x="43131" y="75038"/>
                  </a:lnTo>
                  <a:lnTo>
                    <a:pt x="42988" y="74910"/>
                  </a:lnTo>
                  <a:lnTo>
                    <a:pt x="42810" y="74765"/>
                  </a:lnTo>
                  <a:lnTo>
                    <a:pt x="42213" y="74320"/>
                  </a:lnTo>
                  <a:lnTo>
                    <a:pt x="42043" y="74197"/>
                  </a:lnTo>
                  <a:lnTo>
                    <a:pt x="41847" y="74047"/>
                  </a:lnTo>
                  <a:lnTo>
                    <a:pt x="41620" y="73865"/>
                  </a:lnTo>
                  <a:lnTo>
                    <a:pt x="41310" y="73583"/>
                  </a:lnTo>
                  <a:lnTo>
                    <a:pt x="41076" y="73361"/>
                  </a:lnTo>
                  <a:lnTo>
                    <a:pt x="40936" y="73238"/>
                  </a:lnTo>
                  <a:lnTo>
                    <a:pt x="40490" y="72838"/>
                  </a:lnTo>
                  <a:lnTo>
                    <a:pt x="40157" y="72556"/>
                  </a:lnTo>
                  <a:lnTo>
                    <a:pt x="40021" y="72447"/>
                  </a:lnTo>
                  <a:lnTo>
                    <a:pt x="39787" y="72242"/>
                  </a:lnTo>
                  <a:lnTo>
                    <a:pt x="39598" y="72070"/>
                  </a:lnTo>
                  <a:lnTo>
                    <a:pt x="38902" y="71438"/>
                  </a:lnTo>
                  <a:lnTo>
                    <a:pt x="38430" y="70852"/>
                  </a:lnTo>
                  <a:lnTo>
                    <a:pt x="38105" y="70552"/>
                  </a:lnTo>
                  <a:lnTo>
                    <a:pt x="37863" y="70311"/>
                  </a:lnTo>
                  <a:lnTo>
                    <a:pt x="37731" y="70170"/>
                  </a:lnTo>
                  <a:lnTo>
                    <a:pt x="37228" y="69624"/>
                  </a:lnTo>
                  <a:lnTo>
                    <a:pt x="37036" y="69452"/>
                  </a:lnTo>
                  <a:lnTo>
                    <a:pt x="36782" y="69252"/>
                  </a:lnTo>
                  <a:lnTo>
                    <a:pt x="36563" y="69106"/>
                  </a:lnTo>
                  <a:lnTo>
                    <a:pt x="36408" y="69015"/>
                  </a:lnTo>
                  <a:lnTo>
                    <a:pt x="36223" y="68924"/>
                  </a:lnTo>
                  <a:lnTo>
                    <a:pt x="36027" y="68843"/>
                  </a:lnTo>
                  <a:lnTo>
                    <a:pt x="35690" y="68711"/>
                  </a:lnTo>
                  <a:lnTo>
                    <a:pt x="35520" y="68679"/>
                  </a:lnTo>
                  <a:lnTo>
                    <a:pt x="35361" y="68679"/>
                  </a:lnTo>
                  <a:lnTo>
                    <a:pt x="35142" y="68647"/>
                  </a:lnTo>
                  <a:lnTo>
                    <a:pt x="34999" y="68638"/>
                  </a:lnTo>
                  <a:lnTo>
                    <a:pt x="34696" y="68652"/>
                  </a:lnTo>
                  <a:lnTo>
                    <a:pt x="34269" y="68711"/>
                  </a:lnTo>
                  <a:lnTo>
                    <a:pt x="34065" y="68734"/>
                  </a:lnTo>
                  <a:lnTo>
                    <a:pt x="33876" y="68761"/>
                  </a:lnTo>
                  <a:lnTo>
                    <a:pt x="33683" y="68779"/>
                  </a:lnTo>
                  <a:lnTo>
                    <a:pt x="33472" y="68793"/>
                  </a:lnTo>
                  <a:lnTo>
                    <a:pt x="32693" y="68793"/>
                  </a:lnTo>
                  <a:lnTo>
                    <a:pt x="32467" y="68847"/>
                  </a:lnTo>
                  <a:lnTo>
                    <a:pt x="32123" y="68984"/>
                  </a:lnTo>
                  <a:lnTo>
                    <a:pt x="31915" y="69084"/>
                  </a:lnTo>
                  <a:lnTo>
                    <a:pt x="31684" y="69220"/>
                  </a:lnTo>
                  <a:lnTo>
                    <a:pt x="31374" y="69411"/>
                  </a:lnTo>
                  <a:lnTo>
                    <a:pt x="30872" y="69788"/>
                  </a:lnTo>
                  <a:lnTo>
                    <a:pt x="30728" y="69865"/>
                  </a:lnTo>
                  <a:lnTo>
                    <a:pt x="30309" y="70179"/>
                  </a:lnTo>
                  <a:lnTo>
                    <a:pt x="29946" y="70429"/>
                  </a:lnTo>
                  <a:lnTo>
                    <a:pt x="29696" y="70629"/>
                  </a:lnTo>
                  <a:lnTo>
                    <a:pt x="29542" y="70770"/>
                  </a:lnTo>
                  <a:lnTo>
                    <a:pt x="29303" y="71024"/>
                  </a:lnTo>
                  <a:lnTo>
                    <a:pt x="29145" y="71220"/>
                  </a:lnTo>
                  <a:lnTo>
                    <a:pt x="28986" y="71424"/>
                  </a:lnTo>
                  <a:lnTo>
                    <a:pt x="28661" y="71952"/>
                  </a:lnTo>
                  <a:lnTo>
                    <a:pt x="28491" y="72415"/>
                  </a:lnTo>
                  <a:lnTo>
                    <a:pt x="28124" y="72861"/>
                  </a:lnTo>
                  <a:lnTo>
                    <a:pt x="27863" y="73056"/>
                  </a:lnTo>
                  <a:lnTo>
                    <a:pt x="27569" y="73261"/>
                  </a:lnTo>
                  <a:lnTo>
                    <a:pt x="27210" y="73488"/>
                  </a:lnTo>
                  <a:lnTo>
                    <a:pt x="26957" y="73615"/>
                  </a:lnTo>
                  <a:lnTo>
                    <a:pt x="26828" y="73674"/>
                  </a:lnTo>
                  <a:lnTo>
                    <a:pt x="26696" y="73729"/>
                  </a:lnTo>
                  <a:lnTo>
                    <a:pt x="26564" y="73770"/>
                  </a:lnTo>
                  <a:lnTo>
                    <a:pt x="26427" y="73801"/>
                  </a:lnTo>
                  <a:lnTo>
                    <a:pt x="26295" y="73820"/>
                  </a:lnTo>
                  <a:lnTo>
                    <a:pt x="26159" y="73824"/>
                  </a:lnTo>
                  <a:lnTo>
                    <a:pt x="26019" y="73820"/>
                  </a:lnTo>
                  <a:lnTo>
                    <a:pt x="25645" y="73797"/>
                  </a:lnTo>
                  <a:lnTo>
                    <a:pt x="25248" y="73761"/>
                  </a:lnTo>
                  <a:lnTo>
                    <a:pt x="24802" y="73701"/>
                  </a:lnTo>
                  <a:lnTo>
                    <a:pt x="24651" y="73624"/>
                  </a:lnTo>
                  <a:lnTo>
                    <a:pt x="24489" y="73520"/>
                  </a:lnTo>
                  <a:lnTo>
                    <a:pt x="24209" y="73274"/>
                  </a:lnTo>
                  <a:lnTo>
                    <a:pt x="24050" y="73097"/>
                  </a:lnTo>
                  <a:lnTo>
                    <a:pt x="23797" y="72797"/>
                  </a:lnTo>
                  <a:lnTo>
                    <a:pt x="23676" y="72647"/>
                  </a:lnTo>
                  <a:lnTo>
                    <a:pt x="23495" y="72433"/>
                  </a:lnTo>
                  <a:lnTo>
                    <a:pt x="23102" y="71902"/>
                  </a:lnTo>
                  <a:lnTo>
                    <a:pt x="23019" y="71702"/>
                  </a:lnTo>
                  <a:lnTo>
                    <a:pt x="22917" y="71279"/>
                  </a:lnTo>
                  <a:lnTo>
                    <a:pt x="22697" y="70756"/>
                  </a:lnTo>
                  <a:lnTo>
                    <a:pt x="22456" y="70097"/>
                  </a:lnTo>
                  <a:lnTo>
                    <a:pt x="22437" y="69620"/>
                  </a:lnTo>
                  <a:lnTo>
                    <a:pt x="22471" y="69488"/>
                  </a:lnTo>
                  <a:lnTo>
                    <a:pt x="22690" y="69065"/>
                  </a:lnTo>
                  <a:lnTo>
                    <a:pt x="23215" y="68338"/>
                  </a:lnTo>
                  <a:lnTo>
                    <a:pt x="23325" y="67965"/>
                  </a:lnTo>
                  <a:lnTo>
                    <a:pt x="23355" y="67802"/>
                  </a:lnTo>
                  <a:lnTo>
                    <a:pt x="23370" y="67634"/>
                  </a:lnTo>
                  <a:lnTo>
                    <a:pt x="23370" y="67375"/>
                  </a:lnTo>
                  <a:lnTo>
                    <a:pt x="23385" y="67238"/>
                  </a:lnTo>
                  <a:lnTo>
                    <a:pt x="23412" y="67102"/>
                  </a:lnTo>
                  <a:lnTo>
                    <a:pt x="23446" y="66966"/>
                  </a:lnTo>
                  <a:lnTo>
                    <a:pt x="23574" y="66520"/>
                  </a:lnTo>
                  <a:lnTo>
                    <a:pt x="23691" y="66166"/>
                  </a:lnTo>
                  <a:lnTo>
                    <a:pt x="23926" y="65552"/>
                  </a:lnTo>
                  <a:lnTo>
                    <a:pt x="24515" y="64625"/>
                  </a:lnTo>
                  <a:lnTo>
                    <a:pt x="24644" y="64511"/>
                  </a:lnTo>
                  <a:lnTo>
                    <a:pt x="24780" y="64411"/>
                  </a:lnTo>
                  <a:lnTo>
                    <a:pt x="24920" y="64316"/>
                  </a:lnTo>
                  <a:lnTo>
                    <a:pt x="25207" y="64134"/>
                  </a:lnTo>
                  <a:lnTo>
                    <a:pt x="25483" y="63943"/>
                  </a:lnTo>
                  <a:lnTo>
                    <a:pt x="25898" y="63666"/>
                  </a:lnTo>
                  <a:lnTo>
                    <a:pt x="26152" y="63529"/>
                  </a:lnTo>
                  <a:lnTo>
                    <a:pt x="26401" y="63370"/>
                  </a:lnTo>
                  <a:lnTo>
                    <a:pt x="26643" y="63193"/>
                  </a:lnTo>
                  <a:lnTo>
                    <a:pt x="26873" y="62998"/>
                  </a:lnTo>
                  <a:lnTo>
                    <a:pt x="27217" y="62648"/>
                  </a:lnTo>
                  <a:lnTo>
                    <a:pt x="27350" y="62507"/>
                  </a:lnTo>
                  <a:lnTo>
                    <a:pt x="27474" y="62361"/>
                  </a:lnTo>
                  <a:lnTo>
                    <a:pt x="27584" y="62202"/>
                  </a:lnTo>
                  <a:lnTo>
                    <a:pt x="27777" y="61598"/>
                  </a:lnTo>
                  <a:lnTo>
                    <a:pt x="27841" y="61280"/>
                  </a:lnTo>
                  <a:lnTo>
                    <a:pt x="27875" y="61066"/>
                  </a:lnTo>
                  <a:lnTo>
                    <a:pt x="27928" y="60639"/>
                  </a:lnTo>
                  <a:lnTo>
                    <a:pt x="28003" y="59957"/>
                  </a:lnTo>
                  <a:lnTo>
                    <a:pt x="28022" y="59725"/>
                  </a:lnTo>
                  <a:lnTo>
                    <a:pt x="28037" y="59489"/>
                  </a:lnTo>
                  <a:lnTo>
                    <a:pt x="28037" y="59257"/>
                  </a:lnTo>
                  <a:lnTo>
                    <a:pt x="28034" y="59107"/>
                  </a:lnTo>
                  <a:lnTo>
                    <a:pt x="28011" y="58803"/>
                  </a:lnTo>
                  <a:lnTo>
                    <a:pt x="27973" y="58503"/>
                  </a:lnTo>
                  <a:lnTo>
                    <a:pt x="27947" y="58366"/>
                  </a:lnTo>
                  <a:lnTo>
                    <a:pt x="27879" y="58085"/>
                  </a:lnTo>
                  <a:lnTo>
                    <a:pt x="27852" y="57944"/>
                  </a:lnTo>
                  <a:lnTo>
                    <a:pt x="27845" y="57803"/>
                  </a:lnTo>
                  <a:lnTo>
                    <a:pt x="27852" y="57657"/>
                  </a:lnTo>
                  <a:lnTo>
                    <a:pt x="27879" y="57512"/>
                  </a:lnTo>
                  <a:lnTo>
                    <a:pt x="27913" y="57366"/>
                  </a:lnTo>
                  <a:lnTo>
                    <a:pt x="27996" y="57080"/>
                  </a:lnTo>
                  <a:lnTo>
                    <a:pt x="28053" y="56903"/>
                  </a:lnTo>
                  <a:lnTo>
                    <a:pt x="28117" y="56735"/>
                  </a:lnTo>
                  <a:lnTo>
                    <a:pt x="28189" y="56567"/>
                  </a:lnTo>
                  <a:lnTo>
                    <a:pt x="28257" y="56394"/>
                  </a:lnTo>
                  <a:lnTo>
                    <a:pt x="28370" y="56071"/>
                  </a:lnTo>
                  <a:lnTo>
                    <a:pt x="28461" y="55762"/>
                  </a:lnTo>
                  <a:lnTo>
                    <a:pt x="28502" y="55603"/>
                  </a:lnTo>
                  <a:lnTo>
                    <a:pt x="28536" y="55444"/>
                  </a:lnTo>
                  <a:lnTo>
                    <a:pt x="28567" y="55262"/>
                  </a:lnTo>
                  <a:lnTo>
                    <a:pt x="28593" y="55076"/>
                  </a:lnTo>
                  <a:lnTo>
                    <a:pt x="28619" y="54699"/>
                  </a:lnTo>
                  <a:lnTo>
                    <a:pt x="28623" y="54512"/>
                  </a:lnTo>
                  <a:lnTo>
                    <a:pt x="28597" y="54158"/>
                  </a:lnTo>
                  <a:lnTo>
                    <a:pt x="28574" y="53981"/>
                  </a:lnTo>
                  <a:lnTo>
                    <a:pt x="28514" y="53630"/>
                  </a:lnTo>
                  <a:lnTo>
                    <a:pt x="28472" y="53412"/>
                  </a:lnTo>
                  <a:lnTo>
                    <a:pt x="28423" y="53194"/>
                  </a:lnTo>
                  <a:lnTo>
                    <a:pt x="28370" y="52981"/>
                  </a:lnTo>
                  <a:lnTo>
                    <a:pt x="28306" y="52767"/>
                  </a:lnTo>
                  <a:lnTo>
                    <a:pt x="28234" y="52567"/>
                  </a:lnTo>
                  <a:lnTo>
                    <a:pt x="28139" y="52353"/>
                  </a:lnTo>
                  <a:lnTo>
                    <a:pt x="28037" y="52144"/>
                  </a:lnTo>
                  <a:lnTo>
                    <a:pt x="27928" y="51944"/>
                  </a:lnTo>
                  <a:lnTo>
                    <a:pt x="27803" y="51753"/>
                  </a:lnTo>
                  <a:lnTo>
                    <a:pt x="27671" y="51581"/>
                  </a:lnTo>
                  <a:lnTo>
                    <a:pt x="27096" y="51090"/>
                  </a:lnTo>
                  <a:lnTo>
                    <a:pt x="26843" y="51081"/>
                  </a:lnTo>
                  <a:lnTo>
                    <a:pt x="26212" y="51344"/>
                  </a:lnTo>
                  <a:lnTo>
                    <a:pt x="26087" y="51499"/>
                  </a:lnTo>
                  <a:lnTo>
                    <a:pt x="25970" y="51663"/>
                  </a:lnTo>
                  <a:lnTo>
                    <a:pt x="25872" y="51844"/>
                  </a:lnTo>
                  <a:lnTo>
                    <a:pt x="25770" y="52022"/>
                  </a:lnTo>
                  <a:lnTo>
                    <a:pt x="25464" y="52485"/>
                  </a:lnTo>
                  <a:lnTo>
                    <a:pt x="25332" y="52694"/>
                  </a:lnTo>
                  <a:lnTo>
                    <a:pt x="25150" y="53012"/>
                  </a:lnTo>
                  <a:lnTo>
                    <a:pt x="24927" y="53449"/>
                  </a:lnTo>
                  <a:lnTo>
                    <a:pt x="24651" y="53726"/>
                  </a:lnTo>
                  <a:lnTo>
                    <a:pt x="24515" y="53835"/>
                  </a:lnTo>
                  <a:lnTo>
                    <a:pt x="24254" y="54017"/>
                  </a:lnTo>
                  <a:lnTo>
                    <a:pt x="23763" y="54394"/>
                  </a:lnTo>
                  <a:lnTo>
                    <a:pt x="23434" y="54667"/>
                  </a:lnTo>
                  <a:lnTo>
                    <a:pt x="23215" y="54867"/>
                  </a:lnTo>
                  <a:lnTo>
                    <a:pt x="22894" y="55185"/>
                  </a:lnTo>
                  <a:lnTo>
                    <a:pt x="22694" y="55421"/>
                  </a:lnTo>
                  <a:lnTo>
                    <a:pt x="22399" y="55780"/>
                  </a:lnTo>
                  <a:lnTo>
                    <a:pt x="21923" y="56303"/>
                  </a:lnTo>
                  <a:lnTo>
                    <a:pt x="21609" y="56603"/>
                  </a:lnTo>
                  <a:lnTo>
                    <a:pt x="21450" y="56748"/>
                  </a:lnTo>
                  <a:lnTo>
                    <a:pt x="21288" y="56889"/>
                  </a:lnTo>
                  <a:lnTo>
                    <a:pt x="20974" y="57148"/>
                  </a:lnTo>
                  <a:lnTo>
                    <a:pt x="20823" y="57267"/>
                  </a:lnTo>
                  <a:lnTo>
                    <a:pt x="20672" y="57380"/>
                  </a:lnTo>
                  <a:lnTo>
                    <a:pt x="20366" y="57598"/>
                  </a:lnTo>
                  <a:lnTo>
                    <a:pt x="20010" y="57844"/>
                  </a:lnTo>
                  <a:lnTo>
                    <a:pt x="19833" y="57962"/>
                  </a:lnTo>
                  <a:lnTo>
                    <a:pt x="19648" y="58066"/>
                  </a:lnTo>
                  <a:lnTo>
                    <a:pt x="19459" y="58144"/>
                  </a:lnTo>
                  <a:lnTo>
                    <a:pt x="19315" y="58185"/>
                  </a:lnTo>
                  <a:lnTo>
                    <a:pt x="19168" y="58216"/>
                  </a:lnTo>
                  <a:lnTo>
                    <a:pt x="19020" y="58239"/>
                  </a:lnTo>
                  <a:lnTo>
                    <a:pt x="18869" y="58248"/>
                  </a:lnTo>
                  <a:lnTo>
                    <a:pt x="18725" y="58248"/>
                  </a:lnTo>
                  <a:lnTo>
                    <a:pt x="18098" y="58089"/>
                  </a:lnTo>
                  <a:lnTo>
                    <a:pt x="17962" y="58030"/>
                  </a:lnTo>
                  <a:lnTo>
                    <a:pt x="17448" y="57703"/>
                  </a:lnTo>
                  <a:lnTo>
                    <a:pt x="17308" y="57589"/>
                  </a:lnTo>
                  <a:lnTo>
                    <a:pt x="17172" y="57466"/>
                  </a:lnTo>
                  <a:lnTo>
                    <a:pt x="17040" y="57335"/>
                  </a:lnTo>
                  <a:lnTo>
                    <a:pt x="16915" y="57198"/>
                  </a:lnTo>
                  <a:lnTo>
                    <a:pt x="16802" y="57053"/>
                  </a:lnTo>
                  <a:lnTo>
                    <a:pt x="16696" y="56894"/>
                  </a:lnTo>
                  <a:lnTo>
                    <a:pt x="16601" y="56721"/>
                  </a:lnTo>
                  <a:lnTo>
                    <a:pt x="16420" y="56367"/>
                  </a:lnTo>
                  <a:lnTo>
                    <a:pt x="16326" y="56198"/>
                  </a:lnTo>
                  <a:lnTo>
                    <a:pt x="16212" y="56021"/>
                  </a:lnTo>
                  <a:lnTo>
                    <a:pt x="15974" y="55685"/>
                  </a:lnTo>
                  <a:lnTo>
                    <a:pt x="15849" y="55521"/>
                  </a:lnTo>
                  <a:lnTo>
                    <a:pt x="15721" y="55367"/>
                  </a:lnTo>
                  <a:lnTo>
                    <a:pt x="15592" y="55230"/>
                  </a:lnTo>
                  <a:lnTo>
                    <a:pt x="15460" y="55099"/>
                  </a:lnTo>
                  <a:lnTo>
                    <a:pt x="14890" y="54553"/>
                  </a:lnTo>
                  <a:lnTo>
                    <a:pt x="14519" y="54258"/>
                  </a:lnTo>
                  <a:lnTo>
                    <a:pt x="14391" y="54199"/>
                  </a:lnTo>
                  <a:lnTo>
                    <a:pt x="14258" y="54153"/>
                  </a:lnTo>
                  <a:lnTo>
                    <a:pt x="13843" y="54026"/>
                  </a:lnTo>
                  <a:lnTo>
                    <a:pt x="13692" y="53985"/>
                  </a:lnTo>
                  <a:lnTo>
                    <a:pt x="13540" y="53953"/>
                  </a:lnTo>
                  <a:lnTo>
                    <a:pt x="13385" y="53926"/>
                  </a:lnTo>
                  <a:lnTo>
                    <a:pt x="13234" y="53917"/>
                  </a:lnTo>
                  <a:lnTo>
                    <a:pt x="13076" y="53917"/>
                  </a:lnTo>
                  <a:lnTo>
                    <a:pt x="12913" y="53930"/>
                  </a:lnTo>
                  <a:lnTo>
                    <a:pt x="12754" y="53953"/>
                  </a:lnTo>
                  <a:lnTo>
                    <a:pt x="12433" y="54017"/>
                  </a:lnTo>
                  <a:lnTo>
                    <a:pt x="12286" y="54058"/>
                  </a:lnTo>
                  <a:lnTo>
                    <a:pt x="11847" y="54208"/>
                  </a:lnTo>
                  <a:lnTo>
                    <a:pt x="11700" y="54253"/>
                  </a:lnTo>
                  <a:lnTo>
                    <a:pt x="11534" y="54299"/>
                  </a:lnTo>
                  <a:lnTo>
                    <a:pt x="11364" y="54353"/>
                  </a:lnTo>
                  <a:lnTo>
                    <a:pt x="11194" y="54394"/>
                  </a:lnTo>
                  <a:lnTo>
                    <a:pt x="11027" y="54426"/>
                  </a:lnTo>
                  <a:lnTo>
                    <a:pt x="10748" y="54426"/>
                  </a:lnTo>
                  <a:lnTo>
                    <a:pt x="10426" y="54353"/>
                  </a:lnTo>
                  <a:lnTo>
                    <a:pt x="10169" y="54299"/>
                  </a:lnTo>
                  <a:lnTo>
                    <a:pt x="10022" y="54271"/>
                  </a:lnTo>
                  <a:lnTo>
                    <a:pt x="9584" y="54176"/>
                  </a:lnTo>
                  <a:lnTo>
                    <a:pt x="9395" y="54130"/>
                  </a:lnTo>
                  <a:lnTo>
                    <a:pt x="9021" y="54030"/>
                  </a:lnTo>
                  <a:lnTo>
                    <a:pt x="8835" y="53976"/>
                  </a:lnTo>
                  <a:lnTo>
                    <a:pt x="8654" y="53917"/>
                  </a:lnTo>
                  <a:lnTo>
                    <a:pt x="8465" y="53849"/>
                  </a:lnTo>
                  <a:lnTo>
                    <a:pt x="8276" y="53776"/>
                  </a:lnTo>
                  <a:lnTo>
                    <a:pt x="8091" y="53699"/>
                  </a:lnTo>
                  <a:lnTo>
                    <a:pt x="7603" y="53458"/>
                  </a:lnTo>
                  <a:lnTo>
                    <a:pt x="7025" y="53158"/>
                  </a:lnTo>
                  <a:lnTo>
                    <a:pt x="6836" y="53103"/>
                  </a:lnTo>
                  <a:lnTo>
                    <a:pt x="6643" y="53058"/>
                  </a:lnTo>
                  <a:lnTo>
                    <a:pt x="6126" y="52958"/>
                  </a:lnTo>
                  <a:lnTo>
                    <a:pt x="5982" y="52890"/>
                  </a:lnTo>
                  <a:lnTo>
                    <a:pt x="5842" y="52803"/>
                  </a:lnTo>
                  <a:lnTo>
                    <a:pt x="5710" y="52708"/>
                  </a:lnTo>
                  <a:lnTo>
                    <a:pt x="5453" y="52490"/>
                  </a:lnTo>
                  <a:lnTo>
                    <a:pt x="5317" y="52358"/>
                  </a:lnTo>
                  <a:lnTo>
                    <a:pt x="5188" y="52222"/>
                  </a:lnTo>
                  <a:lnTo>
                    <a:pt x="5060" y="52076"/>
                  </a:lnTo>
                  <a:lnTo>
                    <a:pt x="4943" y="51922"/>
                  </a:lnTo>
                  <a:lnTo>
                    <a:pt x="4829" y="51763"/>
                  </a:lnTo>
                  <a:lnTo>
                    <a:pt x="4716" y="51590"/>
                  </a:lnTo>
                  <a:lnTo>
                    <a:pt x="4614" y="51413"/>
                  </a:lnTo>
                  <a:lnTo>
                    <a:pt x="4516" y="51231"/>
                  </a:lnTo>
                  <a:lnTo>
                    <a:pt x="4421" y="51044"/>
                  </a:lnTo>
                  <a:lnTo>
                    <a:pt x="4330" y="50854"/>
                  </a:lnTo>
                  <a:lnTo>
                    <a:pt x="4179" y="50504"/>
                  </a:lnTo>
                  <a:lnTo>
                    <a:pt x="4111" y="50326"/>
                  </a:lnTo>
                  <a:lnTo>
                    <a:pt x="3964" y="49972"/>
                  </a:lnTo>
                  <a:lnTo>
                    <a:pt x="3885" y="49804"/>
                  </a:lnTo>
                  <a:lnTo>
                    <a:pt x="3798" y="49640"/>
                  </a:lnTo>
                  <a:lnTo>
                    <a:pt x="3631" y="49313"/>
                  </a:lnTo>
                  <a:lnTo>
                    <a:pt x="3552" y="49145"/>
                  </a:lnTo>
                  <a:lnTo>
                    <a:pt x="3465" y="48936"/>
                  </a:lnTo>
                  <a:lnTo>
                    <a:pt x="3382" y="48722"/>
                  </a:lnTo>
                  <a:lnTo>
                    <a:pt x="3223" y="48295"/>
                  </a:lnTo>
                  <a:lnTo>
                    <a:pt x="3076" y="47913"/>
                  </a:lnTo>
                  <a:lnTo>
                    <a:pt x="2936" y="47586"/>
                  </a:lnTo>
                  <a:lnTo>
                    <a:pt x="2872" y="47422"/>
                  </a:lnTo>
                  <a:lnTo>
                    <a:pt x="2819" y="47249"/>
                  </a:lnTo>
                  <a:lnTo>
                    <a:pt x="2770" y="47027"/>
                  </a:lnTo>
                  <a:lnTo>
                    <a:pt x="2739" y="46800"/>
                  </a:lnTo>
                  <a:lnTo>
                    <a:pt x="2717" y="46568"/>
                  </a:lnTo>
                  <a:lnTo>
                    <a:pt x="2687" y="46336"/>
                  </a:lnTo>
                  <a:lnTo>
                    <a:pt x="2645" y="46109"/>
                  </a:lnTo>
                  <a:lnTo>
                    <a:pt x="2607" y="45968"/>
                  </a:lnTo>
                  <a:lnTo>
                    <a:pt x="2520" y="45686"/>
                  </a:lnTo>
                  <a:lnTo>
                    <a:pt x="2380" y="45259"/>
                  </a:lnTo>
                  <a:lnTo>
                    <a:pt x="2278" y="44959"/>
                  </a:lnTo>
                  <a:lnTo>
                    <a:pt x="2093" y="44454"/>
                  </a:lnTo>
                  <a:lnTo>
                    <a:pt x="1780" y="43645"/>
                  </a:lnTo>
                  <a:lnTo>
                    <a:pt x="1504" y="42873"/>
                  </a:lnTo>
                  <a:lnTo>
                    <a:pt x="1326" y="42350"/>
                  </a:lnTo>
                  <a:lnTo>
                    <a:pt x="1152" y="41791"/>
                  </a:lnTo>
                  <a:lnTo>
                    <a:pt x="1069" y="41514"/>
                  </a:lnTo>
                  <a:lnTo>
                    <a:pt x="990" y="41232"/>
                  </a:lnTo>
                  <a:lnTo>
                    <a:pt x="918" y="40950"/>
                  </a:lnTo>
                  <a:lnTo>
                    <a:pt x="801" y="40441"/>
                  </a:lnTo>
                  <a:lnTo>
                    <a:pt x="748" y="40187"/>
                  </a:lnTo>
                  <a:lnTo>
                    <a:pt x="634" y="39678"/>
                  </a:lnTo>
                  <a:lnTo>
                    <a:pt x="502" y="39155"/>
                  </a:lnTo>
                  <a:lnTo>
                    <a:pt x="434" y="38896"/>
                  </a:lnTo>
                  <a:lnTo>
                    <a:pt x="291" y="38383"/>
                  </a:lnTo>
                  <a:lnTo>
                    <a:pt x="208" y="38124"/>
                  </a:lnTo>
                  <a:lnTo>
                    <a:pt x="162" y="37996"/>
                  </a:lnTo>
                  <a:lnTo>
                    <a:pt x="124" y="37865"/>
                  </a:lnTo>
                  <a:lnTo>
                    <a:pt x="94" y="37733"/>
                  </a:lnTo>
                  <a:lnTo>
                    <a:pt x="60" y="37487"/>
                  </a:lnTo>
                  <a:lnTo>
                    <a:pt x="37" y="37237"/>
                  </a:lnTo>
                  <a:lnTo>
                    <a:pt x="15" y="36860"/>
                  </a:lnTo>
                  <a:lnTo>
                    <a:pt x="3" y="36610"/>
                  </a:lnTo>
                  <a:lnTo>
                    <a:pt x="0" y="36360"/>
                  </a:lnTo>
                  <a:lnTo>
                    <a:pt x="7" y="36110"/>
                  </a:lnTo>
                  <a:lnTo>
                    <a:pt x="30" y="35865"/>
                  </a:lnTo>
                  <a:lnTo>
                    <a:pt x="87" y="35583"/>
                  </a:lnTo>
                  <a:lnTo>
                    <a:pt x="155" y="35306"/>
                  </a:lnTo>
                  <a:lnTo>
                    <a:pt x="181" y="35165"/>
                  </a:lnTo>
                  <a:lnTo>
                    <a:pt x="208" y="34979"/>
                  </a:lnTo>
                  <a:lnTo>
                    <a:pt x="249" y="34420"/>
                  </a:lnTo>
                  <a:lnTo>
                    <a:pt x="268" y="34233"/>
                  </a:lnTo>
                  <a:lnTo>
                    <a:pt x="340" y="33761"/>
                  </a:lnTo>
                  <a:lnTo>
                    <a:pt x="381" y="33529"/>
                  </a:lnTo>
                  <a:lnTo>
                    <a:pt x="483" y="33065"/>
                  </a:lnTo>
                  <a:lnTo>
                    <a:pt x="544" y="32833"/>
                  </a:lnTo>
                  <a:lnTo>
                    <a:pt x="612" y="32597"/>
                  </a:lnTo>
                  <a:lnTo>
                    <a:pt x="684" y="32370"/>
                  </a:lnTo>
                  <a:lnTo>
                    <a:pt x="763" y="32143"/>
                  </a:lnTo>
                  <a:lnTo>
                    <a:pt x="850" y="31925"/>
                  </a:lnTo>
                  <a:lnTo>
                    <a:pt x="941" y="31729"/>
                  </a:lnTo>
                  <a:lnTo>
                    <a:pt x="1039" y="31534"/>
                  </a:lnTo>
                  <a:lnTo>
                    <a:pt x="1141" y="31347"/>
                  </a:lnTo>
                  <a:lnTo>
                    <a:pt x="1250" y="31166"/>
                  </a:lnTo>
                  <a:lnTo>
                    <a:pt x="1371" y="30988"/>
                  </a:lnTo>
                  <a:lnTo>
                    <a:pt x="1572" y="30725"/>
                  </a:lnTo>
                  <a:lnTo>
                    <a:pt x="1912" y="30370"/>
                  </a:lnTo>
                  <a:lnTo>
                    <a:pt x="2105" y="30207"/>
                  </a:lnTo>
                  <a:lnTo>
                    <a:pt x="2312" y="30066"/>
                  </a:lnTo>
                  <a:lnTo>
                    <a:pt x="2528" y="29934"/>
                  </a:lnTo>
                  <a:lnTo>
                    <a:pt x="3121" y="29611"/>
                  </a:lnTo>
                  <a:lnTo>
                    <a:pt x="3749" y="29307"/>
                  </a:lnTo>
                  <a:lnTo>
                    <a:pt x="4361" y="28989"/>
                  </a:lnTo>
                  <a:lnTo>
                    <a:pt x="4803" y="28902"/>
                  </a:lnTo>
                  <a:lnTo>
                    <a:pt x="4992" y="28857"/>
                  </a:lnTo>
                  <a:lnTo>
                    <a:pt x="5317" y="28798"/>
                  </a:lnTo>
                  <a:lnTo>
                    <a:pt x="6005" y="28693"/>
                  </a:lnTo>
                  <a:lnTo>
                    <a:pt x="6685" y="28580"/>
                  </a:lnTo>
                  <a:lnTo>
                    <a:pt x="6912" y="28534"/>
                  </a:lnTo>
                  <a:lnTo>
                    <a:pt x="7135" y="28484"/>
                  </a:lnTo>
                  <a:lnTo>
                    <a:pt x="7354" y="28425"/>
                  </a:lnTo>
                  <a:lnTo>
                    <a:pt x="7558" y="28352"/>
                  </a:lnTo>
                  <a:lnTo>
                    <a:pt x="7758" y="28271"/>
                  </a:lnTo>
                  <a:lnTo>
                    <a:pt x="8514" y="27934"/>
                  </a:lnTo>
                  <a:lnTo>
                    <a:pt x="8839" y="27771"/>
                  </a:lnTo>
                  <a:lnTo>
                    <a:pt x="9005" y="27703"/>
                  </a:lnTo>
                  <a:lnTo>
                    <a:pt x="9172" y="27643"/>
                  </a:lnTo>
                  <a:lnTo>
                    <a:pt x="9308" y="27607"/>
                  </a:lnTo>
                  <a:lnTo>
                    <a:pt x="9587" y="27548"/>
                  </a:lnTo>
                  <a:lnTo>
                    <a:pt x="9727" y="27534"/>
                  </a:lnTo>
                  <a:lnTo>
                    <a:pt x="10101" y="27607"/>
                  </a:lnTo>
                  <a:lnTo>
                    <a:pt x="10445" y="27775"/>
                  </a:lnTo>
                  <a:lnTo>
                    <a:pt x="10585" y="27871"/>
                  </a:lnTo>
                  <a:lnTo>
                    <a:pt x="10721" y="27984"/>
                  </a:lnTo>
                  <a:lnTo>
                    <a:pt x="10850" y="28112"/>
                  </a:lnTo>
                  <a:lnTo>
                    <a:pt x="10982" y="28234"/>
                  </a:lnTo>
                  <a:lnTo>
                    <a:pt x="11114" y="28343"/>
                  </a:lnTo>
                  <a:lnTo>
                    <a:pt x="11352" y="28512"/>
                  </a:lnTo>
                  <a:lnTo>
                    <a:pt x="11598" y="28657"/>
                  </a:lnTo>
                  <a:lnTo>
                    <a:pt x="11847" y="28798"/>
                  </a:lnTo>
                  <a:lnTo>
                    <a:pt x="12350" y="29070"/>
                  </a:lnTo>
                  <a:lnTo>
                    <a:pt x="12569" y="29175"/>
                  </a:lnTo>
                  <a:lnTo>
                    <a:pt x="12803" y="29266"/>
                  </a:lnTo>
                  <a:lnTo>
                    <a:pt x="13034" y="29361"/>
                  </a:lnTo>
                  <a:lnTo>
                    <a:pt x="13238" y="29480"/>
                  </a:lnTo>
                  <a:lnTo>
                    <a:pt x="13408" y="29643"/>
                  </a:lnTo>
                  <a:lnTo>
                    <a:pt x="13487" y="29770"/>
                  </a:lnTo>
                  <a:lnTo>
                    <a:pt x="13556" y="29911"/>
                  </a:lnTo>
                  <a:lnTo>
                    <a:pt x="13616" y="30061"/>
                  </a:lnTo>
                  <a:lnTo>
                    <a:pt x="13729" y="30366"/>
                  </a:lnTo>
                  <a:lnTo>
                    <a:pt x="13843" y="30652"/>
                  </a:lnTo>
                  <a:lnTo>
                    <a:pt x="13949" y="30938"/>
                  </a:lnTo>
                  <a:lnTo>
                    <a:pt x="14047" y="31229"/>
                  </a:lnTo>
                  <a:lnTo>
                    <a:pt x="14228" y="31820"/>
                  </a:lnTo>
                  <a:lnTo>
                    <a:pt x="14304" y="32093"/>
                  </a:lnTo>
                  <a:lnTo>
                    <a:pt x="14440" y="32643"/>
                  </a:lnTo>
                  <a:lnTo>
                    <a:pt x="14504" y="32920"/>
                  </a:lnTo>
                  <a:lnTo>
                    <a:pt x="14712" y="33720"/>
                  </a:lnTo>
                  <a:lnTo>
                    <a:pt x="14784" y="33979"/>
                  </a:lnTo>
                  <a:lnTo>
                    <a:pt x="14859" y="34238"/>
                  </a:lnTo>
                  <a:lnTo>
                    <a:pt x="15041" y="34792"/>
                  </a:lnTo>
                  <a:lnTo>
                    <a:pt x="15094" y="34938"/>
                  </a:lnTo>
                  <a:lnTo>
                    <a:pt x="15154" y="35083"/>
                  </a:lnTo>
                  <a:lnTo>
                    <a:pt x="15698" y="35788"/>
                  </a:lnTo>
                  <a:lnTo>
                    <a:pt x="15849" y="35919"/>
                  </a:lnTo>
                  <a:lnTo>
                    <a:pt x="16008" y="36042"/>
                  </a:lnTo>
                  <a:lnTo>
                    <a:pt x="16175" y="36151"/>
                  </a:lnTo>
                  <a:lnTo>
                    <a:pt x="16344" y="36247"/>
                  </a:lnTo>
                  <a:lnTo>
                    <a:pt x="16518" y="36333"/>
                  </a:lnTo>
                  <a:lnTo>
                    <a:pt x="16689" y="36397"/>
                  </a:lnTo>
                  <a:lnTo>
                    <a:pt x="16858" y="36442"/>
                  </a:lnTo>
                  <a:lnTo>
                    <a:pt x="17036" y="36478"/>
                  </a:lnTo>
                  <a:lnTo>
                    <a:pt x="17384" y="36565"/>
                  </a:lnTo>
                  <a:lnTo>
                    <a:pt x="17584" y="36624"/>
                  </a:lnTo>
                  <a:lnTo>
                    <a:pt x="17788" y="36678"/>
                  </a:lnTo>
                  <a:lnTo>
                    <a:pt x="17985" y="36742"/>
                  </a:lnTo>
                  <a:lnTo>
                    <a:pt x="18177" y="36824"/>
                  </a:lnTo>
                  <a:lnTo>
                    <a:pt x="18578" y="37142"/>
                  </a:lnTo>
                  <a:lnTo>
                    <a:pt x="18896" y="37501"/>
                  </a:lnTo>
                  <a:lnTo>
                    <a:pt x="19054" y="37646"/>
                  </a:lnTo>
                  <a:lnTo>
                    <a:pt x="19217" y="37787"/>
                  </a:lnTo>
                  <a:lnTo>
                    <a:pt x="19387" y="37924"/>
                  </a:lnTo>
                  <a:lnTo>
                    <a:pt x="19561" y="38037"/>
                  </a:lnTo>
                  <a:lnTo>
                    <a:pt x="19738" y="38124"/>
                  </a:lnTo>
                  <a:lnTo>
                    <a:pt x="19901" y="38164"/>
                  </a:lnTo>
                  <a:lnTo>
                    <a:pt x="20067" y="38183"/>
                  </a:lnTo>
                  <a:lnTo>
                    <a:pt x="20411" y="38192"/>
                  </a:lnTo>
                  <a:lnTo>
                    <a:pt x="20581" y="38201"/>
                  </a:lnTo>
                  <a:lnTo>
                    <a:pt x="20925" y="38228"/>
                  </a:lnTo>
                  <a:lnTo>
                    <a:pt x="21605" y="38274"/>
                  </a:lnTo>
                  <a:lnTo>
                    <a:pt x="22289" y="38328"/>
                  </a:lnTo>
                  <a:lnTo>
                    <a:pt x="22762" y="38387"/>
                  </a:lnTo>
                  <a:lnTo>
                    <a:pt x="23703" y="38537"/>
                  </a:lnTo>
                  <a:lnTo>
                    <a:pt x="24175" y="38596"/>
                  </a:lnTo>
                  <a:lnTo>
                    <a:pt x="24644" y="38614"/>
                  </a:lnTo>
                  <a:lnTo>
                    <a:pt x="25086" y="38605"/>
                  </a:lnTo>
                  <a:lnTo>
                    <a:pt x="25309" y="38592"/>
                  </a:lnTo>
                  <a:lnTo>
                    <a:pt x="25528" y="38569"/>
                  </a:lnTo>
                  <a:lnTo>
                    <a:pt x="25747" y="38537"/>
                  </a:lnTo>
                  <a:lnTo>
                    <a:pt x="26046" y="38483"/>
                  </a:lnTo>
                  <a:lnTo>
                    <a:pt x="26193" y="38451"/>
                  </a:lnTo>
                  <a:lnTo>
                    <a:pt x="26340" y="38410"/>
                  </a:lnTo>
                  <a:lnTo>
                    <a:pt x="27066" y="37992"/>
                  </a:lnTo>
                  <a:lnTo>
                    <a:pt x="27539" y="37246"/>
                  </a:lnTo>
                  <a:lnTo>
                    <a:pt x="27584" y="37015"/>
                  </a:lnTo>
                  <a:lnTo>
                    <a:pt x="27607" y="36765"/>
                  </a:lnTo>
                  <a:lnTo>
                    <a:pt x="27607" y="36515"/>
                  </a:lnTo>
                  <a:lnTo>
                    <a:pt x="27573" y="36219"/>
                  </a:lnTo>
                  <a:lnTo>
                    <a:pt x="27512" y="35928"/>
                  </a:lnTo>
                  <a:lnTo>
                    <a:pt x="27437" y="35656"/>
                  </a:lnTo>
                  <a:lnTo>
                    <a:pt x="27395" y="35524"/>
                  </a:lnTo>
                  <a:lnTo>
                    <a:pt x="27202" y="34974"/>
                  </a:lnTo>
                  <a:lnTo>
                    <a:pt x="27130" y="34724"/>
                  </a:lnTo>
                  <a:lnTo>
                    <a:pt x="27108" y="34588"/>
                  </a:lnTo>
                  <a:lnTo>
                    <a:pt x="27093" y="34447"/>
                  </a:lnTo>
                  <a:lnTo>
                    <a:pt x="27085" y="34306"/>
                  </a:lnTo>
                  <a:lnTo>
                    <a:pt x="27085" y="34024"/>
                  </a:lnTo>
                  <a:lnTo>
                    <a:pt x="27096" y="33733"/>
                  </a:lnTo>
                  <a:lnTo>
                    <a:pt x="27108" y="33588"/>
                  </a:lnTo>
                  <a:lnTo>
                    <a:pt x="27130" y="33452"/>
                  </a:lnTo>
                  <a:lnTo>
                    <a:pt x="27667" y="32833"/>
                  </a:lnTo>
                  <a:lnTo>
                    <a:pt x="28166" y="32734"/>
                  </a:lnTo>
                  <a:lnTo>
                    <a:pt x="28385" y="32697"/>
                  </a:lnTo>
                  <a:lnTo>
                    <a:pt x="29009" y="32570"/>
                  </a:lnTo>
                  <a:lnTo>
                    <a:pt x="29141" y="32547"/>
                  </a:lnTo>
                  <a:lnTo>
                    <a:pt x="29451" y="32502"/>
                  </a:lnTo>
                  <a:lnTo>
                    <a:pt x="29764" y="32465"/>
                  </a:lnTo>
                  <a:lnTo>
                    <a:pt x="29919" y="32443"/>
                  </a:lnTo>
                  <a:lnTo>
                    <a:pt x="30048" y="32420"/>
                  </a:lnTo>
                  <a:lnTo>
                    <a:pt x="30180" y="32402"/>
                  </a:lnTo>
                  <a:lnTo>
                    <a:pt x="30441" y="32352"/>
                  </a:lnTo>
                  <a:lnTo>
                    <a:pt x="30841" y="32225"/>
                  </a:lnTo>
                  <a:lnTo>
                    <a:pt x="31299" y="31770"/>
                  </a:lnTo>
                  <a:lnTo>
                    <a:pt x="31333" y="31629"/>
                  </a:lnTo>
                  <a:lnTo>
                    <a:pt x="31386" y="31352"/>
                  </a:lnTo>
                  <a:lnTo>
                    <a:pt x="31420" y="31152"/>
                  </a:lnTo>
                  <a:lnTo>
                    <a:pt x="31435" y="30943"/>
                  </a:lnTo>
                  <a:lnTo>
                    <a:pt x="31454" y="30525"/>
                  </a:lnTo>
                  <a:lnTo>
                    <a:pt x="31473" y="30316"/>
                  </a:lnTo>
                  <a:lnTo>
                    <a:pt x="31537" y="29898"/>
                  </a:lnTo>
                  <a:lnTo>
                    <a:pt x="31620" y="29484"/>
                  </a:lnTo>
                  <a:lnTo>
                    <a:pt x="31670" y="29265"/>
                  </a:lnTo>
                  <a:lnTo>
                    <a:pt x="31711" y="29098"/>
                  </a:lnTo>
                  <a:lnTo>
                    <a:pt x="31809" y="28743"/>
                  </a:lnTo>
                  <a:lnTo>
                    <a:pt x="31866" y="28566"/>
                  </a:lnTo>
                  <a:lnTo>
                    <a:pt x="31926" y="28398"/>
                  </a:lnTo>
                  <a:lnTo>
                    <a:pt x="32017" y="28189"/>
                  </a:lnTo>
                  <a:lnTo>
                    <a:pt x="32164" y="27880"/>
                  </a:lnTo>
                  <a:lnTo>
                    <a:pt x="32497" y="27134"/>
                  </a:lnTo>
                  <a:lnTo>
                    <a:pt x="32709" y="26625"/>
                  </a:lnTo>
                  <a:lnTo>
                    <a:pt x="33034" y="25798"/>
                  </a:lnTo>
                  <a:lnTo>
                    <a:pt x="33117" y="25571"/>
                  </a:lnTo>
                  <a:lnTo>
                    <a:pt x="33238" y="25221"/>
                  </a:lnTo>
                  <a:lnTo>
                    <a:pt x="33294" y="25048"/>
                  </a:lnTo>
                  <a:lnTo>
                    <a:pt x="33340" y="24871"/>
                  </a:lnTo>
                  <a:lnTo>
                    <a:pt x="33374" y="24689"/>
                  </a:lnTo>
                  <a:lnTo>
                    <a:pt x="33393" y="24517"/>
                  </a:lnTo>
                  <a:lnTo>
                    <a:pt x="33400" y="24340"/>
                  </a:lnTo>
                  <a:lnTo>
                    <a:pt x="33396" y="24162"/>
                  </a:lnTo>
                  <a:lnTo>
                    <a:pt x="33389" y="23985"/>
                  </a:lnTo>
                  <a:lnTo>
                    <a:pt x="33374" y="23808"/>
                  </a:lnTo>
                  <a:lnTo>
                    <a:pt x="33351" y="23581"/>
                  </a:lnTo>
                  <a:lnTo>
                    <a:pt x="33317" y="23358"/>
                  </a:lnTo>
                  <a:lnTo>
                    <a:pt x="33181" y="22690"/>
                  </a:lnTo>
                  <a:lnTo>
                    <a:pt x="33132" y="22426"/>
                  </a:lnTo>
                  <a:lnTo>
                    <a:pt x="33026" y="21895"/>
                  </a:lnTo>
                  <a:lnTo>
                    <a:pt x="32901" y="21367"/>
                  </a:lnTo>
                  <a:lnTo>
                    <a:pt x="32765" y="20927"/>
                  </a:lnTo>
                  <a:lnTo>
                    <a:pt x="32689" y="20708"/>
                  </a:lnTo>
                  <a:lnTo>
                    <a:pt x="32535" y="20281"/>
                  </a:lnTo>
                  <a:lnTo>
                    <a:pt x="32448" y="20063"/>
                  </a:lnTo>
                  <a:lnTo>
                    <a:pt x="32176" y="19427"/>
                  </a:lnTo>
                  <a:lnTo>
                    <a:pt x="32077" y="19218"/>
                  </a:lnTo>
                  <a:lnTo>
                    <a:pt x="31975" y="19009"/>
                  </a:lnTo>
                  <a:lnTo>
                    <a:pt x="31760" y="18600"/>
                  </a:lnTo>
                  <a:lnTo>
                    <a:pt x="31654" y="18391"/>
                  </a:lnTo>
                  <a:lnTo>
                    <a:pt x="31560" y="18182"/>
                  </a:lnTo>
                  <a:lnTo>
                    <a:pt x="31416" y="17836"/>
                  </a:lnTo>
                  <a:lnTo>
                    <a:pt x="31348" y="17659"/>
                  </a:lnTo>
                  <a:lnTo>
                    <a:pt x="31295" y="17482"/>
                  </a:lnTo>
                  <a:lnTo>
                    <a:pt x="31257" y="17300"/>
                  </a:lnTo>
                  <a:lnTo>
                    <a:pt x="31242" y="17159"/>
                  </a:lnTo>
                  <a:lnTo>
                    <a:pt x="31231" y="17018"/>
                  </a:lnTo>
                  <a:lnTo>
                    <a:pt x="31227" y="16873"/>
                  </a:lnTo>
                  <a:lnTo>
                    <a:pt x="31235" y="16732"/>
                  </a:lnTo>
                  <a:lnTo>
                    <a:pt x="31257" y="16600"/>
                  </a:lnTo>
                  <a:lnTo>
                    <a:pt x="31303" y="16441"/>
                  </a:lnTo>
                  <a:lnTo>
                    <a:pt x="31367" y="16291"/>
                  </a:lnTo>
                  <a:lnTo>
                    <a:pt x="31446" y="16146"/>
                  </a:lnTo>
                  <a:lnTo>
                    <a:pt x="31533" y="16005"/>
                  </a:lnTo>
                  <a:lnTo>
                    <a:pt x="31624" y="15873"/>
                  </a:lnTo>
                  <a:lnTo>
                    <a:pt x="31737" y="15728"/>
                  </a:lnTo>
                  <a:lnTo>
                    <a:pt x="31862" y="15591"/>
                  </a:lnTo>
                  <a:lnTo>
                    <a:pt x="31994" y="15464"/>
                  </a:lnTo>
                  <a:lnTo>
                    <a:pt x="32130" y="15350"/>
                  </a:lnTo>
                  <a:lnTo>
                    <a:pt x="32274" y="15251"/>
                  </a:lnTo>
                  <a:lnTo>
                    <a:pt x="32482" y="15141"/>
                  </a:lnTo>
                  <a:lnTo>
                    <a:pt x="32705" y="15064"/>
                  </a:lnTo>
                  <a:lnTo>
                    <a:pt x="33170" y="14955"/>
                  </a:lnTo>
                  <a:lnTo>
                    <a:pt x="33597" y="14823"/>
                  </a:lnTo>
                  <a:lnTo>
                    <a:pt x="33797" y="14769"/>
                  </a:lnTo>
                  <a:lnTo>
                    <a:pt x="33997" y="14705"/>
                  </a:lnTo>
                  <a:lnTo>
                    <a:pt x="34190" y="14628"/>
                  </a:lnTo>
                  <a:lnTo>
                    <a:pt x="34371" y="14523"/>
                  </a:lnTo>
                  <a:lnTo>
                    <a:pt x="34560" y="14373"/>
                  </a:lnTo>
                  <a:lnTo>
                    <a:pt x="34821" y="14110"/>
                  </a:lnTo>
                  <a:lnTo>
                    <a:pt x="34957" y="13937"/>
                  </a:lnTo>
                  <a:lnTo>
                    <a:pt x="35086" y="13746"/>
                  </a:lnTo>
                  <a:lnTo>
                    <a:pt x="35199" y="13542"/>
                  </a:lnTo>
                  <a:lnTo>
                    <a:pt x="35407" y="13124"/>
                  </a:lnTo>
                  <a:lnTo>
                    <a:pt x="35505" y="12906"/>
                  </a:lnTo>
                  <a:lnTo>
                    <a:pt x="35596" y="12678"/>
                  </a:lnTo>
                  <a:lnTo>
                    <a:pt x="35679" y="12447"/>
                  </a:lnTo>
                  <a:lnTo>
                    <a:pt x="35921" y="11738"/>
                  </a:lnTo>
                  <a:lnTo>
                    <a:pt x="36000" y="11492"/>
                  </a:lnTo>
                  <a:lnTo>
                    <a:pt x="36148" y="10992"/>
                  </a:lnTo>
                  <a:lnTo>
                    <a:pt x="36208" y="10738"/>
                  </a:lnTo>
                  <a:lnTo>
                    <a:pt x="36291" y="10297"/>
                  </a:lnTo>
                  <a:lnTo>
                    <a:pt x="36325" y="10070"/>
                  </a:lnTo>
                  <a:lnTo>
                    <a:pt x="36375" y="9626"/>
                  </a:lnTo>
                  <a:lnTo>
                    <a:pt x="57311" y="11674"/>
                  </a:lnTo>
                  <a:lnTo>
                    <a:pt x="58989" y="8702"/>
                  </a:lnTo>
                  <a:lnTo>
                    <a:pt x="63747" y="0"/>
                  </a:lnTo>
                  <a:lnTo>
                    <a:pt x="71982" y="5394"/>
                  </a:lnTo>
                  <a:lnTo>
                    <a:pt x="72949" y="6084"/>
                  </a:lnTo>
                  <a:lnTo>
                    <a:pt x="75058" y="8829"/>
                  </a:lnTo>
                  <a:lnTo>
                    <a:pt x="89267" y="17081"/>
                  </a:lnTo>
                  <a:lnTo>
                    <a:pt x="87593" y="19993"/>
                  </a:lnTo>
                  <a:lnTo>
                    <a:pt x="96596" y="21590"/>
                  </a:lnTo>
                  <a:lnTo>
                    <a:pt x="96562" y="22145"/>
                  </a:lnTo>
                  <a:lnTo>
                    <a:pt x="96384" y="22340"/>
                  </a:lnTo>
                  <a:lnTo>
                    <a:pt x="96248" y="22754"/>
                  </a:lnTo>
                  <a:lnTo>
                    <a:pt x="96637" y="25367"/>
                  </a:lnTo>
                  <a:lnTo>
                    <a:pt x="96664" y="26021"/>
                  </a:lnTo>
                  <a:lnTo>
                    <a:pt x="96671" y="26912"/>
                  </a:lnTo>
                  <a:lnTo>
                    <a:pt x="97268" y="28480"/>
                  </a:lnTo>
                  <a:lnTo>
                    <a:pt x="98160" y="29398"/>
                  </a:lnTo>
                  <a:lnTo>
                    <a:pt x="98799" y="29766"/>
                  </a:lnTo>
                  <a:lnTo>
                    <a:pt x="99173" y="30039"/>
                  </a:lnTo>
                  <a:lnTo>
                    <a:pt x="99498" y="31075"/>
                  </a:lnTo>
                  <a:lnTo>
                    <a:pt x="99793" y="31425"/>
                  </a:lnTo>
                  <a:lnTo>
                    <a:pt x="100292" y="31661"/>
                  </a:lnTo>
                  <a:lnTo>
                    <a:pt x="100587" y="31538"/>
                  </a:lnTo>
                  <a:lnTo>
                    <a:pt x="101180" y="31187"/>
                  </a:lnTo>
                  <a:lnTo>
                    <a:pt x="101836" y="30955"/>
                  </a:lnTo>
                  <a:lnTo>
                    <a:pt x="102206" y="30716"/>
                  </a:lnTo>
                  <a:lnTo>
                    <a:pt x="102598" y="30562"/>
                  </a:lnTo>
                  <a:lnTo>
                    <a:pt x="103135" y="30541"/>
                  </a:lnTo>
                  <a:lnTo>
                    <a:pt x="103822" y="30568"/>
                  </a:lnTo>
                  <a:lnTo>
                    <a:pt x="104946" y="30602"/>
                  </a:lnTo>
                  <a:lnTo>
                    <a:pt x="105297" y="30668"/>
                  </a:lnTo>
                  <a:lnTo>
                    <a:pt x="105717" y="30871"/>
                  </a:lnTo>
                  <a:lnTo>
                    <a:pt x="106204" y="30732"/>
                  </a:lnTo>
                  <a:lnTo>
                    <a:pt x="106885" y="30616"/>
                  </a:lnTo>
                  <a:lnTo>
                    <a:pt x="107776" y="30623"/>
                  </a:lnTo>
                  <a:lnTo>
                    <a:pt x="108388" y="30789"/>
                  </a:lnTo>
                  <a:lnTo>
                    <a:pt x="108572" y="30963"/>
                  </a:lnTo>
                  <a:lnTo>
                    <a:pt x="108783" y="31265"/>
                  </a:lnTo>
                  <a:lnTo>
                    <a:pt x="109159" y="31830"/>
                  </a:lnTo>
                  <a:lnTo>
                    <a:pt x="109595" y="32353"/>
                  </a:lnTo>
                  <a:lnTo>
                    <a:pt x="110125" y="32848"/>
                  </a:lnTo>
                  <a:lnTo>
                    <a:pt x="110981" y="33481"/>
                  </a:lnTo>
                  <a:lnTo>
                    <a:pt x="111563" y="33730"/>
                  </a:lnTo>
                  <a:lnTo>
                    <a:pt x="111932" y="33817"/>
                  </a:lnTo>
                  <a:lnTo>
                    <a:pt x="112336" y="33809"/>
                  </a:lnTo>
                  <a:lnTo>
                    <a:pt x="112832" y="33709"/>
                  </a:lnTo>
                  <a:lnTo>
                    <a:pt x="113225" y="33385"/>
                  </a:lnTo>
                  <a:lnTo>
                    <a:pt x="113580" y="32835"/>
                  </a:lnTo>
                  <a:lnTo>
                    <a:pt x="113938" y="32224"/>
                  </a:lnTo>
                  <a:lnTo>
                    <a:pt x="114498" y="31690"/>
                  </a:lnTo>
                  <a:lnTo>
                    <a:pt x="114751" y="31607"/>
                  </a:lnTo>
                  <a:lnTo>
                    <a:pt x="115285" y="31805"/>
                  </a:lnTo>
                  <a:lnTo>
                    <a:pt x="116212" y="32228"/>
                  </a:lnTo>
                  <a:lnTo>
                    <a:pt x="116840" y="32622"/>
                  </a:lnTo>
                  <a:lnTo>
                    <a:pt x="117502" y="33128"/>
                  </a:lnTo>
                  <a:lnTo>
                    <a:pt x="117868" y="33467"/>
                  </a:lnTo>
                  <a:lnTo>
                    <a:pt x="118471" y="34150"/>
                  </a:lnTo>
                  <a:lnTo>
                    <a:pt x="119025" y="34619"/>
                  </a:lnTo>
                  <a:lnTo>
                    <a:pt x="119506" y="34966"/>
                  </a:lnTo>
                  <a:lnTo>
                    <a:pt x="120219" y="35877"/>
                  </a:lnTo>
                  <a:lnTo>
                    <a:pt x="120794" y="36547"/>
                  </a:lnTo>
                  <a:lnTo>
                    <a:pt x="121150" y="37178"/>
                  </a:lnTo>
                  <a:lnTo>
                    <a:pt x="121177" y="37552"/>
                  </a:lnTo>
                  <a:lnTo>
                    <a:pt x="120863" y="37924"/>
                  </a:lnTo>
                  <a:lnTo>
                    <a:pt x="120552" y="38392"/>
                  </a:lnTo>
                  <a:lnTo>
                    <a:pt x="120335" y="38845"/>
                  </a:lnTo>
                  <a:lnTo>
                    <a:pt x="120353" y="39293"/>
                  </a:lnTo>
                  <a:lnTo>
                    <a:pt x="120490" y="39959"/>
                  </a:lnTo>
                  <a:lnTo>
                    <a:pt x="120760" y="40884"/>
                  </a:lnTo>
                  <a:lnTo>
                    <a:pt x="121159" y="42095"/>
                  </a:lnTo>
                  <a:lnTo>
                    <a:pt x="121568" y="43037"/>
                  </a:lnTo>
                  <a:lnTo>
                    <a:pt x="121927" y="43562"/>
                  </a:lnTo>
                  <a:lnTo>
                    <a:pt x="122590" y="44181"/>
                  </a:lnTo>
                  <a:lnTo>
                    <a:pt x="123027" y="44421"/>
                  </a:lnTo>
                  <a:lnTo>
                    <a:pt x="123431" y="44717"/>
                  </a:lnTo>
                  <a:lnTo>
                    <a:pt x="123816" y="45047"/>
                  </a:lnTo>
                  <a:lnTo>
                    <a:pt x="123947" y="45282"/>
                  </a:lnTo>
                  <a:lnTo>
                    <a:pt x="123732" y="45711"/>
                  </a:lnTo>
                  <a:lnTo>
                    <a:pt x="123245" y="46505"/>
                  </a:lnTo>
                  <a:lnTo>
                    <a:pt x="122984" y="46948"/>
                  </a:lnTo>
                  <a:lnTo>
                    <a:pt x="122965" y="47337"/>
                  </a:lnTo>
                  <a:lnTo>
                    <a:pt x="123002" y="47489"/>
                  </a:lnTo>
                  <a:lnTo>
                    <a:pt x="123360" y="47949"/>
                  </a:lnTo>
                  <a:lnTo>
                    <a:pt x="123634" y="48413"/>
                  </a:lnTo>
                  <a:lnTo>
                    <a:pt x="123803" y="49076"/>
                  </a:lnTo>
                  <a:lnTo>
                    <a:pt x="123841" y="49875"/>
                  </a:lnTo>
                  <a:lnTo>
                    <a:pt x="123783" y="50588"/>
                  </a:lnTo>
                  <a:lnTo>
                    <a:pt x="123871" y="51053"/>
                  </a:lnTo>
                  <a:lnTo>
                    <a:pt x="124342" y="51417"/>
                  </a:lnTo>
                  <a:lnTo>
                    <a:pt x="125042" y="51908"/>
                  </a:lnTo>
                  <a:lnTo>
                    <a:pt x="125875" y="52389"/>
                  </a:lnTo>
                  <a:lnTo>
                    <a:pt x="126249" y="52805"/>
                  </a:lnTo>
                  <a:lnTo>
                    <a:pt x="126675" y="53566"/>
                  </a:lnTo>
                  <a:lnTo>
                    <a:pt x="127078" y="54545"/>
                  </a:lnTo>
                  <a:lnTo>
                    <a:pt x="127448" y="55327"/>
                  </a:lnTo>
                  <a:lnTo>
                    <a:pt x="128087" y="56174"/>
                  </a:lnTo>
                  <a:lnTo>
                    <a:pt x="128601" y="56752"/>
                  </a:lnTo>
                  <a:lnTo>
                    <a:pt x="128942" y="57311"/>
                  </a:lnTo>
                  <a:lnTo>
                    <a:pt x="129125" y="57968"/>
                  </a:lnTo>
                  <a:lnTo>
                    <a:pt x="129205" y="58306"/>
                  </a:lnTo>
                  <a:lnTo>
                    <a:pt x="129637" y="59178"/>
                  </a:lnTo>
                  <a:lnTo>
                    <a:pt x="130016" y="59756"/>
                  </a:lnTo>
                  <a:lnTo>
                    <a:pt x="130605" y="60321"/>
                  </a:lnTo>
                  <a:lnTo>
                    <a:pt x="131173" y="60594"/>
                  </a:lnTo>
                  <a:lnTo>
                    <a:pt x="131820" y="60801"/>
                  </a:lnTo>
                  <a:lnTo>
                    <a:pt x="132352" y="61166"/>
                  </a:lnTo>
                  <a:lnTo>
                    <a:pt x="133147" y="61769"/>
                  </a:lnTo>
                  <a:lnTo>
                    <a:pt x="133595" y="61959"/>
                  </a:lnTo>
                  <a:lnTo>
                    <a:pt x="134016" y="62006"/>
                  </a:lnTo>
                  <a:lnTo>
                    <a:pt x="134638" y="61933"/>
                  </a:lnTo>
                  <a:lnTo>
                    <a:pt x="135009" y="61751"/>
                  </a:lnTo>
                  <a:lnTo>
                    <a:pt x="135420" y="61274"/>
                  </a:lnTo>
                  <a:lnTo>
                    <a:pt x="135628" y="60964"/>
                  </a:lnTo>
                  <a:lnTo>
                    <a:pt x="136009" y="60344"/>
                  </a:lnTo>
                  <a:lnTo>
                    <a:pt x="136271" y="60139"/>
                  </a:lnTo>
                  <a:lnTo>
                    <a:pt x="136941" y="60050"/>
                  </a:lnTo>
                  <a:lnTo>
                    <a:pt x="137591" y="60148"/>
                  </a:lnTo>
                  <a:lnTo>
                    <a:pt x="138219" y="60449"/>
                  </a:lnTo>
                  <a:lnTo>
                    <a:pt x="138632" y="60694"/>
                  </a:lnTo>
                  <a:lnTo>
                    <a:pt x="139025" y="61050"/>
                  </a:lnTo>
                  <a:lnTo>
                    <a:pt x="139385" y="61618"/>
                  </a:lnTo>
                  <a:lnTo>
                    <a:pt x="139785" y="62269"/>
                  </a:lnTo>
                  <a:lnTo>
                    <a:pt x="139896" y="62765"/>
                  </a:lnTo>
                  <a:lnTo>
                    <a:pt x="140124" y="64160"/>
                  </a:lnTo>
                  <a:lnTo>
                    <a:pt x="140081" y="64739"/>
                  </a:lnTo>
                  <a:lnTo>
                    <a:pt x="139807" y="65366"/>
                  </a:lnTo>
                  <a:lnTo>
                    <a:pt x="139678" y="65688"/>
                  </a:lnTo>
                  <a:lnTo>
                    <a:pt x="139440" y="66337"/>
                  </a:lnTo>
                  <a:lnTo>
                    <a:pt x="139136" y="66681"/>
                  </a:lnTo>
                  <a:lnTo>
                    <a:pt x="138781" y="67052"/>
                  </a:lnTo>
                  <a:lnTo>
                    <a:pt x="138564" y="67584"/>
                  </a:lnTo>
                  <a:lnTo>
                    <a:pt x="138562" y="67927"/>
                  </a:lnTo>
                  <a:lnTo>
                    <a:pt x="138784" y="68469"/>
                  </a:lnTo>
                  <a:lnTo>
                    <a:pt x="139304" y="69046"/>
                  </a:lnTo>
                  <a:lnTo>
                    <a:pt x="139599" y="69483"/>
                  </a:lnTo>
                  <a:lnTo>
                    <a:pt x="139923" y="70311"/>
                  </a:lnTo>
                  <a:lnTo>
                    <a:pt x="140160" y="70941"/>
                  </a:lnTo>
                  <a:lnTo>
                    <a:pt x="140466" y="71842"/>
                  </a:lnTo>
                  <a:lnTo>
                    <a:pt x="140627" y="72629"/>
                  </a:lnTo>
                  <a:lnTo>
                    <a:pt x="141052" y="73547"/>
                  </a:lnTo>
                  <a:lnTo>
                    <a:pt x="141258" y="74109"/>
                  </a:lnTo>
                  <a:lnTo>
                    <a:pt x="140998" y="74637"/>
                  </a:lnTo>
                  <a:lnTo>
                    <a:pt x="139759" y="75032"/>
                  </a:lnTo>
                  <a:lnTo>
                    <a:pt x="139282" y="75348"/>
                  </a:lnTo>
                  <a:lnTo>
                    <a:pt x="139135" y="75878"/>
                  </a:lnTo>
                  <a:lnTo>
                    <a:pt x="139490" y="76479"/>
                  </a:lnTo>
                  <a:lnTo>
                    <a:pt x="140005" y="76882"/>
                  </a:lnTo>
                  <a:lnTo>
                    <a:pt x="140311" y="77224"/>
                  </a:lnTo>
                  <a:lnTo>
                    <a:pt x="140557" y="77604"/>
                  </a:lnTo>
                  <a:lnTo>
                    <a:pt x="140557" y="78152"/>
                  </a:lnTo>
                  <a:lnTo>
                    <a:pt x="140264" y="78827"/>
                  </a:lnTo>
                  <a:lnTo>
                    <a:pt x="139887" y="79116"/>
                  </a:lnTo>
                  <a:lnTo>
                    <a:pt x="139291" y="79361"/>
                  </a:lnTo>
                  <a:lnTo>
                    <a:pt x="138987" y="79610"/>
                  </a:lnTo>
                  <a:lnTo>
                    <a:pt x="138716" y="80047"/>
                  </a:lnTo>
                  <a:lnTo>
                    <a:pt x="138354" y="80756"/>
                  </a:lnTo>
                  <a:lnTo>
                    <a:pt x="138236" y="81251"/>
                  </a:lnTo>
                  <a:lnTo>
                    <a:pt x="138284" y="81750"/>
                  </a:lnTo>
                  <a:lnTo>
                    <a:pt x="138567" y="82294"/>
                  </a:lnTo>
                  <a:lnTo>
                    <a:pt x="139132" y="82789"/>
                  </a:lnTo>
                  <a:lnTo>
                    <a:pt x="139625" y="82885"/>
                  </a:lnTo>
                  <a:lnTo>
                    <a:pt x="140415" y="82962"/>
                  </a:lnTo>
                  <a:lnTo>
                    <a:pt x="141389" y="83090"/>
                  </a:lnTo>
                  <a:lnTo>
                    <a:pt x="142429" y="83374"/>
                  </a:lnTo>
                  <a:lnTo>
                    <a:pt x="142882" y="83705"/>
                  </a:lnTo>
                  <a:lnTo>
                    <a:pt x="143556" y="84124"/>
                  </a:lnTo>
                  <a:lnTo>
                    <a:pt x="143854" y="84251"/>
                  </a:lnTo>
                  <a:lnTo>
                    <a:pt x="144694" y="84557"/>
                  </a:lnTo>
                  <a:lnTo>
                    <a:pt x="145705" y="84650"/>
                  </a:lnTo>
                  <a:lnTo>
                    <a:pt x="146203" y="84750"/>
                  </a:lnTo>
                  <a:lnTo>
                    <a:pt x="146622" y="84963"/>
                  </a:lnTo>
                  <a:lnTo>
                    <a:pt x="147106" y="85406"/>
                  </a:lnTo>
                  <a:lnTo>
                    <a:pt x="147638" y="85952"/>
                  </a:lnTo>
                  <a:lnTo>
                    <a:pt x="149002" y="87320"/>
                  </a:lnTo>
                  <a:lnTo>
                    <a:pt x="149477" y="87601"/>
                  </a:lnTo>
                  <a:lnTo>
                    <a:pt x="150199" y="88044"/>
                  </a:lnTo>
                  <a:lnTo>
                    <a:pt x="150706" y="88440"/>
                  </a:lnTo>
                  <a:lnTo>
                    <a:pt x="151102" y="89002"/>
                  </a:lnTo>
                  <a:lnTo>
                    <a:pt x="151193" y="89630"/>
                  </a:lnTo>
                  <a:lnTo>
                    <a:pt x="151120" y="90215"/>
                  </a:lnTo>
                  <a:lnTo>
                    <a:pt x="151120" y="90470"/>
                  </a:lnTo>
                  <a:lnTo>
                    <a:pt x="151244" y="90668"/>
                  </a:lnTo>
                  <a:lnTo>
                    <a:pt x="151745" y="91050"/>
                  </a:lnTo>
                  <a:lnTo>
                    <a:pt x="153155" y="91614"/>
                  </a:lnTo>
                  <a:lnTo>
                    <a:pt x="153839" y="92030"/>
                  </a:lnTo>
                  <a:lnTo>
                    <a:pt x="154027" y="92210"/>
                  </a:lnTo>
                  <a:lnTo>
                    <a:pt x="154407" y="92720"/>
                  </a:lnTo>
                  <a:lnTo>
                    <a:pt x="154451" y="92941"/>
                  </a:lnTo>
                  <a:lnTo>
                    <a:pt x="154309" y="93508"/>
                  </a:lnTo>
                  <a:lnTo>
                    <a:pt x="154033" y="93837"/>
                  </a:lnTo>
                  <a:lnTo>
                    <a:pt x="152771" y="94607"/>
                  </a:lnTo>
                  <a:lnTo>
                    <a:pt x="152305" y="94798"/>
                  </a:lnTo>
                  <a:lnTo>
                    <a:pt x="152039" y="95241"/>
                  </a:lnTo>
                  <a:lnTo>
                    <a:pt x="152106" y="95812"/>
                  </a:lnTo>
                  <a:lnTo>
                    <a:pt x="152543" y="96444"/>
                  </a:lnTo>
                  <a:lnTo>
                    <a:pt x="152726" y="96798"/>
                  </a:lnTo>
                  <a:lnTo>
                    <a:pt x="152632" y="97356"/>
                  </a:lnTo>
                  <a:lnTo>
                    <a:pt x="152448" y="98286"/>
                  </a:lnTo>
                  <a:lnTo>
                    <a:pt x="152452" y="98798"/>
                  </a:lnTo>
                  <a:lnTo>
                    <a:pt x="152518" y="99417"/>
                  </a:lnTo>
                  <a:lnTo>
                    <a:pt x="152544" y="99995"/>
                  </a:lnTo>
                  <a:lnTo>
                    <a:pt x="152442" y="100524"/>
                  </a:lnTo>
                  <a:lnTo>
                    <a:pt x="152109" y="100625"/>
                  </a:lnTo>
                  <a:lnTo>
                    <a:pt x="151367" y="100750"/>
                  </a:lnTo>
                  <a:lnTo>
                    <a:pt x="150804" y="100918"/>
                  </a:lnTo>
                  <a:lnTo>
                    <a:pt x="150355" y="101108"/>
                  </a:lnTo>
                  <a:lnTo>
                    <a:pt x="150000" y="101235"/>
                  </a:lnTo>
                  <a:lnTo>
                    <a:pt x="149488" y="101316"/>
                  </a:lnTo>
                  <a:lnTo>
                    <a:pt x="149151" y="101632"/>
                  </a:lnTo>
                  <a:lnTo>
                    <a:pt x="149058" y="102080"/>
                  </a:lnTo>
                  <a:lnTo>
                    <a:pt x="149149" y="103021"/>
                  </a:lnTo>
                  <a:lnTo>
                    <a:pt x="149245" y="103484"/>
                  </a:lnTo>
                  <a:lnTo>
                    <a:pt x="149354" y="104126"/>
                  </a:lnTo>
                  <a:lnTo>
                    <a:pt x="149606" y="105168"/>
                  </a:lnTo>
                  <a:lnTo>
                    <a:pt x="149859" y="105645"/>
                  </a:lnTo>
                  <a:lnTo>
                    <a:pt x="150149" y="105853"/>
                  </a:lnTo>
                  <a:lnTo>
                    <a:pt x="150811" y="106407"/>
                  </a:lnTo>
                  <a:lnTo>
                    <a:pt x="151367" y="106796"/>
                  </a:lnTo>
                  <a:lnTo>
                    <a:pt x="151644" y="107100"/>
                  </a:lnTo>
                  <a:lnTo>
                    <a:pt x="151846" y="107643"/>
                  </a:lnTo>
                  <a:lnTo>
                    <a:pt x="151998" y="108220"/>
                  </a:lnTo>
                  <a:lnTo>
                    <a:pt x="152102" y="108776"/>
                  </a:lnTo>
                  <a:lnTo>
                    <a:pt x="152196" y="109767"/>
                  </a:lnTo>
                  <a:lnTo>
                    <a:pt x="152236" y="110529"/>
                  </a:lnTo>
                  <a:lnTo>
                    <a:pt x="152358" y="111000"/>
                  </a:lnTo>
                  <a:lnTo>
                    <a:pt x="152640" y="111527"/>
                  </a:lnTo>
                  <a:lnTo>
                    <a:pt x="153081" y="112136"/>
                  </a:lnTo>
                  <a:lnTo>
                    <a:pt x="153486" y="112679"/>
                  </a:lnTo>
                  <a:lnTo>
                    <a:pt x="153764" y="113067"/>
                  </a:lnTo>
                  <a:lnTo>
                    <a:pt x="153597" y="113692"/>
                  </a:lnTo>
                  <a:lnTo>
                    <a:pt x="153166" y="114500"/>
                  </a:lnTo>
                  <a:lnTo>
                    <a:pt x="153131" y="115109"/>
                  </a:lnTo>
                  <a:lnTo>
                    <a:pt x="153473" y="115648"/>
                  </a:lnTo>
                  <a:lnTo>
                    <a:pt x="154221" y="116167"/>
                  </a:lnTo>
                  <a:lnTo>
                    <a:pt x="154806" y="116189"/>
                  </a:lnTo>
                  <a:lnTo>
                    <a:pt x="155241" y="116301"/>
                  </a:lnTo>
                  <a:lnTo>
                    <a:pt x="155460" y="116476"/>
                  </a:lnTo>
                  <a:lnTo>
                    <a:pt x="155519" y="116996"/>
                  </a:lnTo>
                  <a:lnTo>
                    <a:pt x="155658" y="117635"/>
                  </a:lnTo>
                  <a:lnTo>
                    <a:pt x="155943" y="118088"/>
                  </a:lnTo>
                  <a:lnTo>
                    <a:pt x="156384" y="118391"/>
                  </a:lnTo>
                  <a:lnTo>
                    <a:pt x="157048" y="118811"/>
                  </a:lnTo>
                  <a:lnTo>
                    <a:pt x="157510" y="119136"/>
                  </a:lnTo>
                  <a:lnTo>
                    <a:pt x="157893" y="119524"/>
                  </a:lnTo>
                  <a:lnTo>
                    <a:pt x="158192" y="119975"/>
                  </a:lnTo>
                  <a:lnTo>
                    <a:pt x="158378" y="120564"/>
                  </a:lnTo>
                  <a:lnTo>
                    <a:pt x="158384" y="121228"/>
                  </a:lnTo>
                  <a:lnTo>
                    <a:pt x="158233" y="121751"/>
                  </a:lnTo>
                  <a:lnTo>
                    <a:pt x="158057" y="122608"/>
                  </a:lnTo>
                  <a:lnTo>
                    <a:pt x="158012" y="123299"/>
                  </a:lnTo>
                  <a:lnTo>
                    <a:pt x="158058" y="124022"/>
                  </a:lnTo>
                  <a:lnTo>
                    <a:pt x="158184" y="124350"/>
                  </a:lnTo>
                  <a:lnTo>
                    <a:pt x="158484" y="124799"/>
                  </a:lnTo>
                  <a:lnTo>
                    <a:pt x="158970" y="125171"/>
                  </a:lnTo>
                  <a:lnTo>
                    <a:pt x="159486" y="125441"/>
                  </a:lnTo>
                  <a:lnTo>
                    <a:pt x="160144" y="125722"/>
                  </a:lnTo>
                  <a:lnTo>
                    <a:pt x="160523" y="125917"/>
                  </a:lnTo>
                  <a:lnTo>
                    <a:pt x="160691" y="126213"/>
                  </a:lnTo>
                  <a:lnTo>
                    <a:pt x="160737" y="126543"/>
                  </a:lnTo>
                  <a:lnTo>
                    <a:pt x="160403" y="127239"/>
                  </a:lnTo>
                  <a:lnTo>
                    <a:pt x="159992" y="127729"/>
                  </a:lnTo>
                  <a:lnTo>
                    <a:pt x="159551" y="128122"/>
                  </a:lnTo>
                  <a:lnTo>
                    <a:pt x="159142" y="128549"/>
                  </a:lnTo>
                  <a:lnTo>
                    <a:pt x="158971" y="128801"/>
                  </a:lnTo>
                  <a:lnTo>
                    <a:pt x="158858" y="129287"/>
                  </a:lnTo>
                  <a:lnTo>
                    <a:pt x="158961" y="129695"/>
                  </a:lnTo>
                  <a:lnTo>
                    <a:pt x="159485" y="130259"/>
                  </a:lnTo>
                  <a:lnTo>
                    <a:pt x="160050" y="130670"/>
                  </a:lnTo>
                  <a:lnTo>
                    <a:pt x="160677" y="131287"/>
                  </a:lnTo>
                  <a:lnTo>
                    <a:pt x="161374" y="132118"/>
                  </a:lnTo>
                  <a:lnTo>
                    <a:pt x="161657" y="132523"/>
                  </a:lnTo>
                  <a:lnTo>
                    <a:pt x="161934" y="133122"/>
                  </a:lnTo>
                  <a:lnTo>
                    <a:pt x="162153" y="133955"/>
                  </a:lnTo>
                  <a:lnTo>
                    <a:pt x="162202" y="134416"/>
                  </a:lnTo>
                  <a:lnTo>
                    <a:pt x="162308" y="135067"/>
                  </a:lnTo>
                  <a:lnTo>
                    <a:pt x="162465" y="135638"/>
                  </a:lnTo>
                  <a:lnTo>
                    <a:pt x="162715" y="136120"/>
                  </a:lnTo>
                  <a:lnTo>
                    <a:pt x="163013" y="136558"/>
                  </a:lnTo>
                  <a:lnTo>
                    <a:pt x="163412" y="137362"/>
                  </a:lnTo>
                  <a:lnTo>
                    <a:pt x="163545" y="138011"/>
                  </a:lnTo>
                  <a:lnTo>
                    <a:pt x="163583" y="138665"/>
                  </a:lnTo>
                  <a:lnTo>
                    <a:pt x="163542" y="139495"/>
                  </a:lnTo>
                  <a:lnTo>
                    <a:pt x="163573" y="140070"/>
                  </a:lnTo>
                  <a:lnTo>
                    <a:pt x="163607" y="140453"/>
                  </a:lnTo>
                  <a:lnTo>
                    <a:pt x="163768" y="140991"/>
                  </a:lnTo>
                  <a:lnTo>
                    <a:pt x="164173" y="141439"/>
                  </a:lnTo>
                  <a:lnTo>
                    <a:pt x="164494" y="141653"/>
                  </a:lnTo>
                  <a:lnTo>
                    <a:pt x="165228" y="141874"/>
                  </a:lnTo>
                  <a:lnTo>
                    <a:pt x="165742" y="141896"/>
                  </a:lnTo>
                  <a:lnTo>
                    <a:pt x="166272" y="141862"/>
                  </a:lnTo>
                  <a:lnTo>
                    <a:pt x="166624" y="141853"/>
                  </a:lnTo>
                  <a:lnTo>
                    <a:pt x="167401" y="141980"/>
                  </a:lnTo>
                  <a:lnTo>
                    <a:pt x="168315" y="142019"/>
                  </a:lnTo>
                  <a:lnTo>
                    <a:pt x="168586" y="142134"/>
                  </a:lnTo>
                  <a:lnTo>
                    <a:pt x="168967" y="142341"/>
                  </a:lnTo>
                  <a:lnTo>
                    <a:pt x="169500" y="142759"/>
                  </a:lnTo>
                  <a:lnTo>
                    <a:pt x="169719" y="143120"/>
                  </a:lnTo>
                  <a:lnTo>
                    <a:pt x="169795" y="143655"/>
                  </a:lnTo>
                  <a:lnTo>
                    <a:pt x="169731" y="144096"/>
                  </a:lnTo>
                  <a:lnTo>
                    <a:pt x="169520" y="145158"/>
                  </a:lnTo>
                  <a:lnTo>
                    <a:pt x="169450" y="145793"/>
                  </a:lnTo>
                  <a:lnTo>
                    <a:pt x="169697" y="146471"/>
                  </a:lnTo>
                  <a:lnTo>
                    <a:pt x="169867" y="146999"/>
                  </a:lnTo>
                  <a:lnTo>
                    <a:pt x="170132" y="147483"/>
                  </a:lnTo>
                  <a:lnTo>
                    <a:pt x="170471" y="147816"/>
                  </a:lnTo>
                  <a:lnTo>
                    <a:pt x="170945" y="148075"/>
                  </a:lnTo>
                  <a:lnTo>
                    <a:pt x="171110" y="148123"/>
                  </a:lnTo>
                  <a:lnTo>
                    <a:pt x="171800" y="148768"/>
                  </a:lnTo>
                  <a:lnTo>
                    <a:pt x="172074" y="149001"/>
                  </a:lnTo>
                  <a:lnTo>
                    <a:pt x="173058" y="149883"/>
                  </a:lnTo>
                  <a:lnTo>
                    <a:pt x="173037" y="151268"/>
                  </a:lnTo>
                  <a:lnTo>
                    <a:pt x="173089" y="151616"/>
                  </a:lnTo>
                  <a:lnTo>
                    <a:pt x="173246" y="152174"/>
                  </a:lnTo>
                  <a:lnTo>
                    <a:pt x="173379" y="152633"/>
                  </a:lnTo>
                  <a:lnTo>
                    <a:pt x="173670" y="153348"/>
                  </a:lnTo>
                  <a:lnTo>
                    <a:pt x="174013" y="153952"/>
                  </a:lnTo>
                  <a:lnTo>
                    <a:pt x="174502" y="154825"/>
                  </a:lnTo>
                  <a:lnTo>
                    <a:pt x="174915" y="155313"/>
                  </a:lnTo>
                  <a:lnTo>
                    <a:pt x="175381" y="155705"/>
                  </a:lnTo>
                  <a:lnTo>
                    <a:pt x="175922" y="155965"/>
                  </a:lnTo>
                  <a:lnTo>
                    <a:pt x="176051" y="156044"/>
                  </a:lnTo>
                  <a:lnTo>
                    <a:pt x="176408" y="156350"/>
                  </a:lnTo>
                  <a:lnTo>
                    <a:pt x="176801" y="156933"/>
                  </a:lnTo>
                  <a:lnTo>
                    <a:pt x="177140" y="157682"/>
                  </a:lnTo>
                  <a:lnTo>
                    <a:pt x="177479" y="158251"/>
                  </a:lnTo>
                  <a:lnTo>
                    <a:pt x="177795" y="158895"/>
                  </a:lnTo>
                  <a:lnTo>
                    <a:pt x="178258" y="159635"/>
                  </a:lnTo>
                  <a:lnTo>
                    <a:pt x="178659" y="160068"/>
                  </a:lnTo>
                  <a:lnTo>
                    <a:pt x="179191" y="160540"/>
                  </a:lnTo>
                  <a:lnTo>
                    <a:pt x="179470" y="160916"/>
                  </a:lnTo>
                  <a:lnTo>
                    <a:pt x="180145" y="161180"/>
                  </a:lnTo>
                  <a:lnTo>
                    <a:pt x="180650" y="161406"/>
                  </a:lnTo>
                  <a:lnTo>
                    <a:pt x="181257" y="161856"/>
                  </a:lnTo>
                  <a:lnTo>
                    <a:pt x="181704" y="162818"/>
                  </a:lnTo>
                  <a:lnTo>
                    <a:pt x="181963" y="163610"/>
                  </a:lnTo>
                  <a:lnTo>
                    <a:pt x="182294" y="164408"/>
                  </a:lnTo>
                  <a:lnTo>
                    <a:pt x="182502" y="164938"/>
                  </a:lnTo>
                  <a:lnTo>
                    <a:pt x="182778" y="165815"/>
                  </a:lnTo>
                  <a:lnTo>
                    <a:pt x="182934" y="166420"/>
                  </a:lnTo>
                  <a:lnTo>
                    <a:pt x="183372" y="167210"/>
                  </a:lnTo>
                  <a:lnTo>
                    <a:pt x="183702" y="167542"/>
                  </a:lnTo>
                  <a:lnTo>
                    <a:pt x="184377" y="167900"/>
                  </a:lnTo>
                  <a:lnTo>
                    <a:pt x="184880" y="168033"/>
                  </a:lnTo>
                  <a:lnTo>
                    <a:pt x="185869" y="168028"/>
                  </a:lnTo>
                  <a:lnTo>
                    <a:pt x="186500" y="167841"/>
                  </a:lnTo>
                  <a:lnTo>
                    <a:pt x="186686" y="167735"/>
                  </a:lnTo>
                  <a:lnTo>
                    <a:pt x="187162" y="167423"/>
                  </a:lnTo>
                  <a:lnTo>
                    <a:pt x="187651" y="167438"/>
                  </a:lnTo>
                  <a:lnTo>
                    <a:pt x="188039" y="167654"/>
                  </a:lnTo>
                  <a:lnTo>
                    <a:pt x="188374" y="167960"/>
                  </a:lnTo>
                  <a:lnTo>
                    <a:pt x="188585" y="168409"/>
                  </a:lnTo>
                  <a:lnTo>
                    <a:pt x="188613" y="168965"/>
                  </a:lnTo>
                  <a:lnTo>
                    <a:pt x="188413" y="169750"/>
                  </a:lnTo>
                  <a:lnTo>
                    <a:pt x="188016" y="170103"/>
                  </a:lnTo>
                  <a:lnTo>
                    <a:pt x="187570" y="170290"/>
                  </a:lnTo>
                  <a:lnTo>
                    <a:pt x="187064" y="170380"/>
                  </a:lnTo>
                  <a:lnTo>
                    <a:pt x="186628" y="170580"/>
                  </a:lnTo>
                  <a:lnTo>
                    <a:pt x="186371" y="170771"/>
                  </a:lnTo>
                  <a:lnTo>
                    <a:pt x="186068" y="171271"/>
                  </a:lnTo>
                  <a:lnTo>
                    <a:pt x="185991" y="171936"/>
                  </a:lnTo>
                  <a:lnTo>
                    <a:pt x="186156" y="172746"/>
                  </a:lnTo>
                  <a:lnTo>
                    <a:pt x="186327" y="173387"/>
                  </a:lnTo>
                  <a:lnTo>
                    <a:pt x="186422" y="173924"/>
                  </a:lnTo>
                  <a:lnTo>
                    <a:pt x="186463" y="174432"/>
                  </a:lnTo>
                  <a:lnTo>
                    <a:pt x="186565" y="175233"/>
                  </a:lnTo>
                  <a:lnTo>
                    <a:pt x="186762" y="175956"/>
                  </a:lnTo>
                  <a:lnTo>
                    <a:pt x="186994" y="176364"/>
                  </a:lnTo>
                  <a:lnTo>
                    <a:pt x="187280" y="176618"/>
                  </a:lnTo>
                  <a:lnTo>
                    <a:pt x="188093" y="177207"/>
                  </a:lnTo>
                  <a:lnTo>
                    <a:pt x="188585" y="177547"/>
                  </a:lnTo>
                  <a:lnTo>
                    <a:pt x="189175" y="177991"/>
                  </a:lnTo>
                  <a:lnTo>
                    <a:pt x="189654" y="178536"/>
                  </a:lnTo>
                  <a:lnTo>
                    <a:pt x="190397" y="179304"/>
                  </a:lnTo>
                  <a:lnTo>
                    <a:pt x="190728" y="179856"/>
                  </a:lnTo>
                  <a:lnTo>
                    <a:pt x="191096" y="180409"/>
                  </a:lnTo>
                  <a:lnTo>
                    <a:pt x="191492" y="181067"/>
                  </a:lnTo>
                  <a:lnTo>
                    <a:pt x="191681" y="181508"/>
                  </a:lnTo>
                  <a:lnTo>
                    <a:pt x="191713" y="182131"/>
                  </a:lnTo>
                  <a:lnTo>
                    <a:pt x="191412" y="182528"/>
                  </a:lnTo>
                  <a:lnTo>
                    <a:pt x="190918" y="182597"/>
                  </a:lnTo>
                  <a:lnTo>
                    <a:pt x="190058" y="182907"/>
                  </a:lnTo>
                  <a:lnTo>
                    <a:pt x="189942" y="183398"/>
                  </a:lnTo>
                  <a:lnTo>
                    <a:pt x="189895" y="184135"/>
                  </a:lnTo>
                  <a:lnTo>
                    <a:pt x="189861" y="184463"/>
                  </a:lnTo>
                  <a:lnTo>
                    <a:pt x="189716" y="184718"/>
                  </a:lnTo>
                  <a:lnTo>
                    <a:pt x="189301" y="184967"/>
                  </a:lnTo>
                  <a:lnTo>
                    <a:pt x="189053" y="185208"/>
                  </a:lnTo>
                  <a:lnTo>
                    <a:pt x="188737" y="185699"/>
                  </a:lnTo>
                  <a:lnTo>
                    <a:pt x="188431" y="186276"/>
                  </a:lnTo>
                  <a:lnTo>
                    <a:pt x="188369" y="186659"/>
                  </a:lnTo>
                  <a:lnTo>
                    <a:pt x="188505" y="187059"/>
                  </a:lnTo>
                  <a:lnTo>
                    <a:pt x="189227" y="187395"/>
                  </a:lnTo>
                  <a:lnTo>
                    <a:pt x="189872" y="187593"/>
                  </a:lnTo>
                  <a:lnTo>
                    <a:pt x="190239" y="187792"/>
                  </a:lnTo>
                  <a:lnTo>
                    <a:pt x="190706" y="188138"/>
                  </a:lnTo>
                  <a:lnTo>
                    <a:pt x="190821" y="188538"/>
                  </a:lnTo>
                  <a:lnTo>
                    <a:pt x="190940" y="189015"/>
                  </a:lnTo>
                  <a:lnTo>
                    <a:pt x="191120" y="189649"/>
                  </a:lnTo>
                  <a:lnTo>
                    <a:pt x="191292" y="190114"/>
                  </a:lnTo>
                  <a:lnTo>
                    <a:pt x="191502" y="190571"/>
                  </a:lnTo>
                  <a:lnTo>
                    <a:pt x="191756" y="191055"/>
                  </a:lnTo>
                  <a:lnTo>
                    <a:pt x="191914" y="191438"/>
                  </a:lnTo>
                  <a:lnTo>
                    <a:pt x="191994" y="192116"/>
                  </a:lnTo>
                  <a:lnTo>
                    <a:pt x="191873" y="192680"/>
                  </a:lnTo>
                  <a:lnTo>
                    <a:pt x="191882" y="193102"/>
                  </a:lnTo>
                  <a:lnTo>
                    <a:pt x="191999" y="193500"/>
                  </a:lnTo>
                  <a:lnTo>
                    <a:pt x="192630" y="194122"/>
                  </a:lnTo>
                  <a:lnTo>
                    <a:pt x="192967" y="194496"/>
                  </a:lnTo>
                  <a:lnTo>
                    <a:pt x="193565" y="195421"/>
                  </a:lnTo>
                  <a:lnTo>
                    <a:pt x="193639" y="195886"/>
                  </a:lnTo>
                  <a:lnTo>
                    <a:pt x="193711" y="196601"/>
                  </a:lnTo>
                  <a:lnTo>
                    <a:pt x="193732" y="197628"/>
                  </a:lnTo>
                  <a:lnTo>
                    <a:pt x="193727" y="197791"/>
                  </a:lnTo>
                  <a:lnTo>
                    <a:pt x="193563" y="198765"/>
                  </a:lnTo>
                  <a:lnTo>
                    <a:pt x="193512" y="199079"/>
                  </a:lnTo>
                  <a:lnTo>
                    <a:pt x="193399" y="199711"/>
                  </a:lnTo>
                  <a:lnTo>
                    <a:pt x="193503" y="200006"/>
                  </a:lnTo>
                  <a:lnTo>
                    <a:pt x="193855" y="200554"/>
                  </a:lnTo>
                  <a:lnTo>
                    <a:pt x="194555" y="201019"/>
                  </a:lnTo>
                  <a:lnTo>
                    <a:pt x="195189" y="201341"/>
                  </a:lnTo>
                  <a:lnTo>
                    <a:pt x="195938" y="201847"/>
                  </a:lnTo>
                  <a:lnTo>
                    <a:pt x="196269" y="202098"/>
                  </a:lnTo>
                  <a:lnTo>
                    <a:pt x="196963" y="202668"/>
                  </a:lnTo>
                  <a:lnTo>
                    <a:pt x="197318" y="203020"/>
                  </a:lnTo>
                  <a:lnTo>
                    <a:pt x="198084" y="203856"/>
                  </a:lnTo>
                  <a:lnTo>
                    <a:pt x="198583" y="204461"/>
                  </a:lnTo>
                  <a:lnTo>
                    <a:pt x="199310" y="205206"/>
                  </a:lnTo>
                  <a:lnTo>
                    <a:pt x="199776" y="205525"/>
                  </a:lnTo>
                  <a:lnTo>
                    <a:pt x="200472" y="205891"/>
                  </a:lnTo>
                  <a:lnTo>
                    <a:pt x="201075" y="205979"/>
                  </a:lnTo>
                  <a:lnTo>
                    <a:pt x="201617" y="205769"/>
                  </a:lnTo>
                  <a:lnTo>
                    <a:pt x="202252" y="205256"/>
                  </a:lnTo>
                  <a:lnTo>
                    <a:pt x="202860" y="204918"/>
                  </a:lnTo>
                  <a:lnTo>
                    <a:pt x="203373" y="204999"/>
                  </a:lnTo>
                  <a:lnTo>
                    <a:pt x="203706" y="205165"/>
                  </a:lnTo>
                  <a:lnTo>
                    <a:pt x="204012" y="205513"/>
                  </a:lnTo>
                  <a:lnTo>
                    <a:pt x="204167" y="205933"/>
                  </a:lnTo>
                  <a:lnTo>
                    <a:pt x="204202" y="206664"/>
                  </a:lnTo>
                  <a:lnTo>
                    <a:pt x="204099" y="207077"/>
                  </a:lnTo>
                  <a:lnTo>
                    <a:pt x="203807" y="207469"/>
                  </a:lnTo>
                  <a:lnTo>
                    <a:pt x="203506" y="207646"/>
                  </a:lnTo>
                  <a:lnTo>
                    <a:pt x="202792" y="207959"/>
                  </a:lnTo>
                  <a:lnTo>
                    <a:pt x="202264" y="208558"/>
                  </a:lnTo>
                  <a:lnTo>
                    <a:pt x="202071" y="208912"/>
                  </a:lnTo>
                  <a:lnTo>
                    <a:pt x="201435" y="210153"/>
                  </a:lnTo>
                  <a:lnTo>
                    <a:pt x="201127" y="210955"/>
                  </a:lnTo>
                  <a:lnTo>
                    <a:pt x="201073" y="211379"/>
                  </a:lnTo>
                  <a:lnTo>
                    <a:pt x="201279" y="211680"/>
                  </a:lnTo>
                  <a:lnTo>
                    <a:pt x="201662" y="211917"/>
                  </a:lnTo>
                  <a:lnTo>
                    <a:pt x="202190" y="212143"/>
                  </a:lnTo>
                  <a:lnTo>
                    <a:pt x="202909" y="212403"/>
                  </a:lnTo>
                  <a:lnTo>
                    <a:pt x="203467" y="212642"/>
                  </a:lnTo>
                  <a:lnTo>
                    <a:pt x="204205" y="212887"/>
                  </a:lnTo>
                  <a:lnTo>
                    <a:pt x="204903" y="213001"/>
                  </a:lnTo>
                  <a:lnTo>
                    <a:pt x="205691" y="212928"/>
                  </a:lnTo>
                  <a:lnTo>
                    <a:pt x="206104" y="212821"/>
                  </a:lnTo>
                  <a:lnTo>
                    <a:pt x="206782" y="212824"/>
                  </a:lnTo>
                  <a:lnTo>
                    <a:pt x="206932" y="212859"/>
                  </a:lnTo>
                  <a:lnTo>
                    <a:pt x="207317" y="213182"/>
                  </a:lnTo>
                  <a:lnTo>
                    <a:pt x="207661" y="213658"/>
                  </a:lnTo>
                  <a:lnTo>
                    <a:pt x="208079" y="213954"/>
                  </a:lnTo>
                  <a:lnTo>
                    <a:pt x="208263" y="214246"/>
                  </a:lnTo>
                  <a:lnTo>
                    <a:pt x="208387" y="214602"/>
                  </a:lnTo>
                  <a:lnTo>
                    <a:pt x="208343" y="215494"/>
                  </a:lnTo>
                  <a:lnTo>
                    <a:pt x="208469" y="216072"/>
                  </a:lnTo>
                  <a:lnTo>
                    <a:pt x="208970" y="216695"/>
                  </a:lnTo>
                  <a:lnTo>
                    <a:pt x="209529" y="217103"/>
                  </a:lnTo>
                  <a:lnTo>
                    <a:pt x="210095" y="217477"/>
                  </a:lnTo>
                  <a:lnTo>
                    <a:pt x="210544" y="217768"/>
                  </a:lnTo>
                  <a:lnTo>
                    <a:pt x="211025" y="218211"/>
                  </a:lnTo>
                  <a:lnTo>
                    <a:pt x="211262" y="218640"/>
                  </a:lnTo>
                  <a:lnTo>
                    <a:pt x="211341" y="219211"/>
                  </a:lnTo>
                  <a:lnTo>
                    <a:pt x="211049" y="219881"/>
                  </a:lnTo>
                  <a:lnTo>
                    <a:pt x="210529" y="220510"/>
                  </a:lnTo>
                  <a:lnTo>
                    <a:pt x="210142" y="221013"/>
                  </a:lnTo>
                  <a:lnTo>
                    <a:pt x="209847" y="222038"/>
                  </a:lnTo>
                  <a:lnTo>
                    <a:pt x="209858" y="222653"/>
                  </a:lnTo>
                  <a:lnTo>
                    <a:pt x="210074" y="223291"/>
                  </a:lnTo>
                  <a:lnTo>
                    <a:pt x="210456" y="223759"/>
                  </a:lnTo>
                  <a:lnTo>
                    <a:pt x="211641" y="224233"/>
                  </a:lnTo>
                  <a:lnTo>
                    <a:pt x="212511" y="224638"/>
                  </a:lnTo>
                  <a:lnTo>
                    <a:pt x="212820" y="224883"/>
                  </a:lnTo>
                  <a:lnTo>
                    <a:pt x="212917" y="225420"/>
                  </a:lnTo>
                  <a:lnTo>
                    <a:pt x="212806" y="226280"/>
                  </a:lnTo>
                  <a:lnTo>
                    <a:pt x="212664" y="226726"/>
                  </a:lnTo>
                  <a:lnTo>
                    <a:pt x="212442" y="227591"/>
                  </a:lnTo>
                  <a:lnTo>
                    <a:pt x="212124" y="228617"/>
                  </a:lnTo>
                  <a:lnTo>
                    <a:pt x="211903" y="229223"/>
                  </a:lnTo>
                  <a:lnTo>
                    <a:pt x="211721" y="229640"/>
                  </a:lnTo>
                  <a:lnTo>
                    <a:pt x="211788" y="230311"/>
                  </a:lnTo>
                  <a:lnTo>
                    <a:pt x="212264" y="230774"/>
                  </a:lnTo>
                  <a:lnTo>
                    <a:pt x="213016" y="230967"/>
                  </a:lnTo>
                  <a:lnTo>
                    <a:pt x="214785" y="231352"/>
                  </a:lnTo>
                  <a:lnTo>
                    <a:pt x="215533" y="231479"/>
                  </a:lnTo>
                  <a:lnTo>
                    <a:pt x="216013" y="231442"/>
                  </a:lnTo>
                  <a:lnTo>
                    <a:pt x="216336" y="231293"/>
                  </a:lnTo>
                  <a:lnTo>
                    <a:pt x="216569" y="231005"/>
                  </a:lnTo>
                  <a:lnTo>
                    <a:pt x="216853" y="230475"/>
                  </a:lnTo>
                  <a:lnTo>
                    <a:pt x="217024" y="230219"/>
                  </a:lnTo>
                  <a:lnTo>
                    <a:pt x="217309" y="229931"/>
                  </a:lnTo>
                  <a:lnTo>
                    <a:pt x="217644" y="229775"/>
                  </a:lnTo>
                  <a:lnTo>
                    <a:pt x="218092" y="229784"/>
                  </a:lnTo>
                  <a:lnTo>
                    <a:pt x="218350" y="230038"/>
                  </a:lnTo>
                  <a:lnTo>
                    <a:pt x="218641" y="230452"/>
                  </a:lnTo>
                  <a:lnTo>
                    <a:pt x="218860" y="230898"/>
                  </a:lnTo>
                  <a:lnTo>
                    <a:pt x="218990" y="231276"/>
                  </a:lnTo>
                  <a:lnTo>
                    <a:pt x="219083" y="231754"/>
                  </a:lnTo>
                  <a:lnTo>
                    <a:pt x="219170" y="232282"/>
                  </a:lnTo>
                  <a:lnTo>
                    <a:pt x="219205" y="232601"/>
                  </a:lnTo>
                  <a:lnTo>
                    <a:pt x="219338" y="233297"/>
                  </a:lnTo>
                  <a:lnTo>
                    <a:pt x="219400" y="233884"/>
                  </a:lnTo>
                  <a:lnTo>
                    <a:pt x="219290" y="234512"/>
                  </a:lnTo>
                  <a:lnTo>
                    <a:pt x="219056" y="235061"/>
                  </a:lnTo>
                  <a:lnTo>
                    <a:pt x="218681" y="235569"/>
                  </a:lnTo>
                  <a:lnTo>
                    <a:pt x="218373" y="235801"/>
                  </a:lnTo>
                  <a:lnTo>
                    <a:pt x="217621" y="236298"/>
                  </a:lnTo>
                  <a:lnTo>
                    <a:pt x="217105" y="236890"/>
                  </a:lnTo>
                  <a:lnTo>
                    <a:pt x="217061" y="237124"/>
                  </a:lnTo>
                  <a:lnTo>
                    <a:pt x="217238" y="237896"/>
                  </a:lnTo>
                  <a:lnTo>
                    <a:pt x="217210" y="238328"/>
                  </a:lnTo>
                  <a:lnTo>
                    <a:pt x="217070" y="238530"/>
                  </a:lnTo>
                  <a:lnTo>
                    <a:pt x="216619" y="238724"/>
                  </a:lnTo>
                  <a:lnTo>
                    <a:pt x="216144" y="238899"/>
                  </a:lnTo>
                  <a:lnTo>
                    <a:pt x="215620" y="239268"/>
                  </a:lnTo>
                  <a:lnTo>
                    <a:pt x="215163" y="239888"/>
                  </a:lnTo>
                  <a:lnTo>
                    <a:pt x="214901" y="240537"/>
                  </a:lnTo>
                  <a:lnTo>
                    <a:pt x="214912" y="240925"/>
                  </a:lnTo>
                  <a:lnTo>
                    <a:pt x="215066" y="241177"/>
                  </a:lnTo>
                  <a:lnTo>
                    <a:pt x="215424" y="241438"/>
                  </a:lnTo>
                  <a:lnTo>
                    <a:pt x="215962" y="241541"/>
                  </a:lnTo>
                  <a:lnTo>
                    <a:pt x="216455" y="241484"/>
                  </a:lnTo>
                  <a:lnTo>
                    <a:pt x="216831" y="241419"/>
                  </a:lnTo>
                  <a:lnTo>
                    <a:pt x="217090" y="241467"/>
                  </a:lnTo>
                  <a:lnTo>
                    <a:pt x="217410" y="241748"/>
                  </a:lnTo>
                  <a:lnTo>
                    <a:pt x="217481" y="241926"/>
                  </a:lnTo>
                  <a:lnTo>
                    <a:pt x="217617" y="242627"/>
                  </a:lnTo>
                  <a:lnTo>
                    <a:pt x="217683" y="243226"/>
                  </a:lnTo>
                  <a:lnTo>
                    <a:pt x="217733" y="244031"/>
                  </a:lnTo>
                  <a:lnTo>
                    <a:pt x="217752" y="244325"/>
                  </a:lnTo>
                  <a:lnTo>
                    <a:pt x="217772" y="244990"/>
                  </a:lnTo>
                  <a:lnTo>
                    <a:pt x="217734" y="245433"/>
                  </a:lnTo>
                  <a:lnTo>
                    <a:pt x="217518" y="246174"/>
                  </a:lnTo>
                  <a:lnTo>
                    <a:pt x="217280" y="246759"/>
                  </a:lnTo>
                  <a:lnTo>
                    <a:pt x="216919" y="247471"/>
                  </a:lnTo>
                  <a:lnTo>
                    <a:pt x="216471" y="248259"/>
                  </a:lnTo>
                  <a:lnTo>
                    <a:pt x="216332" y="248669"/>
                  </a:lnTo>
                  <a:lnTo>
                    <a:pt x="216307" y="249341"/>
                  </a:lnTo>
                  <a:lnTo>
                    <a:pt x="216645" y="249700"/>
                  </a:lnTo>
                  <a:lnTo>
                    <a:pt x="216930" y="249800"/>
                  </a:lnTo>
                  <a:lnTo>
                    <a:pt x="217634" y="249814"/>
                  </a:lnTo>
                  <a:lnTo>
                    <a:pt x="218549" y="250054"/>
                  </a:lnTo>
                  <a:lnTo>
                    <a:pt x="219088" y="250277"/>
                  </a:lnTo>
                  <a:lnTo>
                    <a:pt x="219927" y="250584"/>
                  </a:lnTo>
                  <a:lnTo>
                    <a:pt x="220497" y="250746"/>
                  </a:lnTo>
                  <a:lnTo>
                    <a:pt x="221538" y="250764"/>
                  </a:lnTo>
                  <a:lnTo>
                    <a:pt x="222298" y="250498"/>
                  </a:lnTo>
                  <a:lnTo>
                    <a:pt x="223019" y="250192"/>
                  </a:lnTo>
                  <a:lnTo>
                    <a:pt x="223703" y="249951"/>
                  </a:lnTo>
                  <a:lnTo>
                    <a:pt x="223949" y="250016"/>
                  </a:lnTo>
                  <a:lnTo>
                    <a:pt x="224248" y="250283"/>
                  </a:lnTo>
                  <a:lnTo>
                    <a:pt x="224519" y="250899"/>
                  </a:lnTo>
                  <a:lnTo>
                    <a:pt x="224648" y="251344"/>
                  </a:lnTo>
                  <a:lnTo>
                    <a:pt x="224811" y="252296"/>
                  </a:lnTo>
                  <a:lnTo>
                    <a:pt x="225230" y="253271"/>
                  </a:lnTo>
                  <a:lnTo>
                    <a:pt x="225300" y="253803"/>
                  </a:lnTo>
                  <a:lnTo>
                    <a:pt x="225295" y="254357"/>
                  </a:lnTo>
                  <a:lnTo>
                    <a:pt x="225240" y="255000"/>
                  </a:lnTo>
                  <a:lnTo>
                    <a:pt x="225089" y="255734"/>
                  </a:lnTo>
                  <a:lnTo>
                    <a:pt x="224847" y="256735"/>
                  </a:lnTo>
                  <a:lnTo>
                    <a:pt x="224594" y="257823"/>
                  </a:lnTo>
                  <a:lnTo>
                    <a:pt x="224526" y="258489"/>
                  </a:lnTo>
                  <a:lnTo>
                    <a:pt x="224570" y="259478"/>
                  </a:lnTo>
                  <a:lnTo>
                    <a:pt x="224800" y="260205"/>
                  </a:lnTo>
                  <a:lnTo>
                    <a:pt x="225297" y="261138"/>
                  </a:lnTo>
                  <a:lnTo>
                    <a:pt x="225628" y="261576"/>
                  </a:lnTo>
                  <a:lnTo>
                    <a:pt x="225807" y="261773"/>
                  </a:lnTo>
                  <a:lnTo>
                    <a:pt x="224190" y="263834"/>
                  </a:lnTo>
                  <a:lnTo>
                    <a:pt x="223619" y="264569"/>
                  </a:lnTo>
                  <a:lnTo>
                    <a:pt x="220953" y="267976"/>
                  </a:lnTo>
                  <a:lnTo>
                    <a:pt x="221042" y="268409"/>
                  </a:lnTo>
                  <a:lnTo>
                    <a:pt x="221078" y="268641"/>
                  </a:lnTo>
                  <a:lnTo>
                    <a:pt x="221103" y="268891"/>
                  </a:lnTo>
                  <a:lnTo>
                    <a:pt x="221134" y="269138"/>
                  </a:lnTo>
                  <a:lnTo>
                    <a:pt x="221230" y="269496"/>
                  </a:lnTo>
                  <a:lnTo>
                    <a:pt x="221201" y="269689"/>
                  </a:lnTo>
                  <a:lnTo>
                    <a:pt x="221060" y="269897"/>
                  </a:lnTo>
                  <a:lnTo>
                    <a:pt x="220887" y="270083"/>
                  </a:lnTo>
                  <a:lnTo>
                    <a:pt x="220651" y="270272"/>
                  </a:lnTo>
                  <a:lnTo>
                    <a:pt x="220394" y="270434"/>
                  </a:lnTo>
                  <a:lnTo>
                    <a:pt x="220154" y="270629"/>
                  </a:lnTo>
                  <a:lnTo>
                    <a:pt x="219925" y="270850"/>
                  </a:lnTo>
                  <a:lnTo>
                    <a:pt x="219706" y="271085"/>
                  </a:lnTo>
                  <a:lnTo>
                    <a:pt x="219524" y="271269"/>
                  </a:lnTo>
                  <a:lnTo>
                    <a:pt x="219419" y="271536"/>
                  </a:lnTo>
                  <a:lnTo>
                    <a:pt x="219486" y="271845"/>
                  </a:lnTo>
                  <a:lnTo>
                    <a:pt x="219607" y="272148"/>
                  </a:lnTo>
                  <a:lnTo>
                    <a:pt x="219736" y="272365"/>
                  </a:lnTo>
                  <a:lnTo>
                    <a:pt x="219884" y="272571"/>
                  </a:lnTo>
                  <a:lnTo>
                    <a:pt x="219999" y="272782"/>
                  </a:lnTo>
                  <a:lnTo>
                    <a:pt x="220089" y="272994"/>
                  </a:lnTo>
                  <a:lnTo>
                    <a:pt x="220170" y="273212"/>
                  </a:lnTo>
                  <a:lnTo>
                    <a:pt x="220235" y="273507"/>
                  </a:lnTo>
                  <a:lnTo>
                    <a:pt x="220365" y="273892"/>
                  </a:lnTo>
                  <a:lnTo>
                    <a:pt x="220516" y="273990"/>
                  </a:lnTo>
                  <a:lnTo>
                    <a:pt x="220783" y="274069"/>
                  </a:lnTo>
                  <a:lnTo>
                    <a:pt x="221006" y="274096"/>
                  </a:lnTo>
                  <a:lnTo>
                    <a:pt x="221348" y="274099"/>
                  </a:lnTo>
                  <a:lnTo>
                    <a:pt x="221806" y="274128"/>
                  </a:lnTo>
                  <a:lnTo>
                    <a:pt x="222278" y="274180"/>
                  </a:lnTo>
                  <a:lnTo>
                    <a:pt x="222780" y="274267"/>
                  </a:lnTo>
                  <a:lnTo>
                    <a:pt x="223178" y="274359"/>
                  </a:lnTo>
                  <a:lnTo>
                    <a:pt x="223405" y="274429"/>
                  </a:lnTo>
                  <a:lnTo>
                    <a:pt x="223713" y="274630"/>
                  </a:lnTo>
                  <a:lnTo>
                    <a:pt x="223890" y="274818"/>
                  </a:lnTo>
                  <a:lnTo>
                    <a:pt x="223984" y="274998"/>
                  </a:lnTo>
                  <a:lnTo>
                    <a:pt x="224034" y="275154"/>
                  </a:lnTo>
                  <a:lnTo>
                    <a:pt x="224051" y="275310"/>
                  </a:lnTo>
                  <a:lnTo>
                    <a:pt x="224005" y="275496"/>
                  </a:lnTo>
                  <a:lnTo>
                    <a:pt x="223909" y="275675"/>
                  </a:lnTo>
                  <a:lnTo>
                    <a:pt x="223754" y="275859"/>
                  </a:lnTo>
                  <a:lnTo>
                    <a:pt x="223494" y="276011"/>
                  </a:lnTo>
                  <a:lnTo>
                    <a:pt x="223216" y="276138"/>
                  </a:lnTo>
                  <a:lnTo>
                    <a:pt x="222742" y="276336"/>
                  </a:lnTo>
                  <a:lnTo>
                    <a:pt x="222012" y="276581"/>
                  </a:lnTo>
                  <a:lnTo>
                    <a:pt x="221225" y="276876"/>
                  </a:lnTo>
                  <a:lnTo>
                    <a:pt x="220765" y="277022"/>
                  </a:lnTo>
                  <a:lnTo>
                    <a:pt x="220399" y="277246"/>
                  </a:lnTo>
                  <a:lnTo>
                    <a:pt x="220158" y="277513"/>
                  </a:lnTo>
                  <a:lnTo>
                    <a:pt x="220157" y="277895"/>
                  </a:lnTo>
                  <a:lnTo>
                    <a:pt x="220279" y="278120"/>
                  </a:lnTo>
                  <a:lnTo>
                    <a:pt x="220506" y="278448"/>
                  </a:lnTo>
                  <a:lnTo>
                    <a:pt x="220805" y="278633"/>
                  </a:lnTo>
                  <a:lnTo>
                    <a:pt x="221238" y="278802"/>
                  </a:lnTo>
                  <a:lnTo>
                    <a:pt x="221692" y="278915"/>
                  </a:lnTo>
                  <a:lnTo>
                    <a:pt x="222223" y="279247"/>
                  </a:lnTo>
                  <a:lnTo>
                    <a:pt x="222503" y="279565"/>
                  </a:lnTo>
                  <a:lnTo>
                    <a:pt x="222614" y="279818"/>
                  </a:lnTo>
                  <a:lnTo>
                    <a:pt x="222676" y="280118"/>
                  </a:lnTo>
                  <a:lnTo>
                    <a:pt x="222789" y="281612"/>
                  </a:lnTo>
                  <a:lnTo>
                    <a:pt x="222809" y="282128"/>
                  </a:lnTo>
                  <a:lnTo>
                    <a:pt x="222809" y="282645"/>
                  </a:lnTo>
                  <a:lnTo>
                    <a:pt x="222802" y="282836"/>
                  </a:lnTo>
                  <a:lnTo>
                    <a:pt x="222851" y="283124"/>
                  </a:lnTo>
                  <a:lnTo>
                    <a:pt x="222916" y="283410"/>
                  </a:lnTo>
                  <a:lnTo>
                    <a:pt x="222996" y="283692"/>
                  </a:lnTo>
                  <a:lnTo>
                    <a:pt x="223091" y="283967"/>
                  </a:lnTo>
                  <a:lnTo>
                    <a:pt x="223199" y="284230"/>
                  </a:lnTo>
                  <a:lnTo>
                    <a:pt x="223345" y="284508"/>
                  </a:lnTo>
                  <a:lnTo>
                    <a:pt x="223517" y="284770"/>
                  </a:lnTo>
                  <a:lnTo>
                    <a:pt x="223891" y="285276"/>
                  </a:lnTo>
                  <a:lnTo>
                    <a:pt x="224069" y="285535"/>
                  </a:lnTo>
                  <a:lnTo>
                    <a:pt x="224221" y="285796"/>
                  </a:lnTo>
                  <a:lnTo>
                    <a:pt x="224507" y="286340"/>
                  </a:lnTo>
                  <a:lnTo>
                    <a:pt x="224665" y="286589"/>
                  </a:lnTo>
                  <a:lnTo>
                    <a:pt x="224847" y="286802"/>
                  </a:lnTo>
                  <a:lnTo>
                    <a:pt x="225035" y="286961"/>
                  </a:lnTo>
                  <a:lnTo>
                    <a:pt x="225240" y="287097"/>
                  </a:lnTo>
                  <a:lnTo>
                    <a:pt x="225457" y="287213"/>
                  </a:lnTo>
                  <a:lnTo>
                    <a:pt x="225680" y="287313"/>
                  </a:lnTo>
                  <a:lnTo>
                    <a:pt x="225903" y="287399"/>
                  </a:lnTo>
                  <a:lnTo>
                    <a:pt x="226197" y="287478"/>
                  </a:lnTo>
                  <a:lnTo>
                    <a:pt x="226501" y="287519"/>
                  </a:lnTo>
                  <a:lnTo>
                    <a:pt x="227120" y="287555"/>
                  </a:lnTo>
                  <a:lnTo>
                    <a:pt x="227427" y="287585"/>
                  </a:lnTo>
                  <a:lnTo>
                    <a:pt x="228249" y="287707"/>
                  </a:lnTo>
                  <a:lnTo>
                    <a:pt x="228522" y="287754"/>
                  </a:lnTo>
                  <a:lnTo>
                    <a:pt x="229024" y="287852"/>
                  </a:lnTo>
                  <a:lnTo>
                    <a:pt x="229257" y="287890"/>
                  </a:lnTo>
                  <a:lnTo>
                    <a:pt x="229487" y="287936"/>
                  </a:lnTo>
                  <a:lnTo>
                    <a:pt x="229708" y="288004"/>
                  </a:lnTo>
                  <a:lnTo>
                    <a:pt x="230043" y="288191"/>
                  </a:lnTo>
                  <a:lnTo>
                    <a:pt x="230304" y="288386"/>
                  </a:lnTo>
                  <a:lnTo>
                    <a:pt x="230473" y="288629"/>
                  </a:lnTo>
                  <a:lnTo>
                    <a:pt x="230499" y="288886"/>
                  </a:lnTo>
                  <a:lnTo>
                    <a:pt x="230465" y="289166"/>
                  </a:lnTo>
                  <a:lnTo>
                    <a:pt x="230350" y="289657"/>
                  </a:lnTo>
                  <a:lnTo>
                    <a:pt x="230211" y="289998"/>
                  </a:lnTo>
                  <a:lnTo>
                    <a:pt x="229993" y="290370"/>
                  </a:lnTo>
                  <a:lnTo>
                    <a:pt x="229828" y="290560"/>
                  </a:lnTo>
                  <a:lnTo>
                    <a:pt x="229651" y="290741"/>
                  </a:lnTo>
                  <a:lnTo>
                    <a:pt x="229478" y="290926"/>
                  </a:lnTo>
                  <a:lnTo>
                    <a:pt x="229323" y="291128"/>
                  </a:lnTo>
                  <a:lnTo>
                    <a:pt x="229125" y="291427"/>
                  </a:lnTo>
                  <a:lnTo>
                    <a:pt x="229031" y="291582"/>
                  </a:lnTo>
                  <a:lnTo>
                    <a:pt x="228950" y="291743"/>
                  </a:lnTo>
                  <a:lnTo>
                    <a:pt x="228888" y="291911"/>
                  </a:lnTo>
                  <a:lnTo>
                    <a:pt x="228843" y="292066"/>
                  </a:lnTo>
                  <a:lnTo>
                    <a:pt x="228802" y="292232"/>
                  </a:lnTo>
                  <a:lnTo>
                    <a:pt x="228775" y="292398"/>
                  </a:lnTo>
                  <a:lnTo>
                    <a:pt x="228769" y="292556"/>
                  </a:lnTo>
                  <a:lnTo>
                    <a:pt x="228928" y="292912"/>
                  </a:lnTo>
                  <a:lnTo>
                    <a:pt x="229230" y="293141"/>
                  </a:lnTo>
                  <a:lnTo>
                    <a:pt x="229521" y="293138"/>
                  </a:lnTo>
                  <a:lnTo>
                    <a:pt x="229937" y="293014"/>
                  </a:lnTo>
                  <a:lnTo>
                    <a:pt x="230424" y="292932"/>
                  </a:lnTo>
                  <a:lnTo>
                    <a:pt x="230767" y="292991"/>
                  </a:lnTo>
                  <a:lnTo>
                    <a:pt x="231052" y="293169"/>
                  </a:lnTo>
                  <a:lnTo>
                    <a:pt x="231293" y="293422"/>
                  </a:lnTo>
                  <a:lnTo>
                    <a:pt x="231543" y="293862"/>
                  </a:lnTo>
                  <a:lnTo>
                    <a:pt x="231673" y="294267"/>
                  </a:lnTo>
                  <a:lnTo>
                    <a:pt x="231790" y="294687"/>
                  </a:lnTo>
                  <a:lnTo>
                    <a:pt x="231897" y="295118"/>
                  </a:lnTo>
                  <a:lnTo>
                    <a:pt x="231953" y="295481"/>
                  </a:lnTo>
                  <a:lnTo>
                    <a:pt x="232030" y="295673"/>
                  </a:lnTo>
                  <a:lnTo>
                    <a:pt x="232165" y="295777"/>
                  </a:lnTo>
                  <a:lnTo>
                    <a:pt x="232328" y="295832"/>
                  </a:lnTo>
                  <a:lnTo>
                    <a:pt x="232911" y="295835"/>
                  </a:lnTo>
                  <a:lnTo>
                    <a:pt x="233199" y="295816"/>
                  </a:lnTo>
                  <a:lnTo>
                    <a:pt x="233494" y="295778"/>
                  </a:lnTo>
                  <a:lnTo>
                    <a:pt x="233785" y="295749"/>
                  </a:lnTo>
                  <a:lnTo>
                    <a:pt x="234064" y="295759"/>
                  </a:lnTo>
                  <a:lnTo>
                    <a:pt x="234320" y="295835"/>
                  </a:lnTo>
                  <a:lnTo>
                    <a:pt x="234486" y="295921"/>
                  </a:lnTo>
                  <a:lnTo>
                    <a:pt x="234662" y="296027"/>
                  </a:lnTo>
                  <a:lnTo>
                    <a:pt x="234949" y="296282"/>
                  </a:lnTo>
                  <a:lnTo>
                    <a:pt x="235010" y="296423"/>
                  </a:lnTo>
                  <a:lnTo>
                    <a:pt x="234957" y="296718"/>
                  </a:lnTo>
                  <a:lnTo>
                    <a:pt x="234723" y="297184"/>
                  </a:lnTo>
                  <a:lnTo>
                    <a:pt x="234570" y="297431"/>
                  </a:lnTo>
                  <a:lnTo>
                    <a:pt x="234384" y="297657"/>
                  </a:lnTo>
                  <a:lnTo>
                    <a:pt x="234191" y="297877"/>
                  </a:lnTo>
                  <a:lnTo>
                    <a:pt x="234017" y="298106"/>
                  </a:lnTo>
                  <a:lnTo>
                    <a:pt x="233889" y="298360"/>
                  </a:lnTo>
                  <a:lnTo>
                    <a:pt x="233826" y="298575"/>
                  </a:lnTo>
                  <a:lnTo>
                    <a:pt x="233784" y="298801"/>
                  </a:lnTo>
                  <a:lnTo>
                    <a:pt x="233755" y="299033"/>
                  </a:lnTo>
                  <a:lnTo>
                    <a:pt x="233716" y="299501"/>
                  </a:lnTo>
                  <a:lnTo>
                    <a:pt x="233699" y="299844"/>
                  </a:lnTo>
                  <a:lnTo>
                    <a:pt x="233700" y="300190"/>
                  </a:lnTo>
                  <a:lnTo>
                    <a:pt x="233713" y="300537"/>
                  </a:lnTo>
                  <a:lnTo>
                    <a:pt x="233756" y="301480"/>
                  </a:lnTo>
                  <a:lnTo>
                    <a:pt x="233796" y="302227"/>
                  </a:lnTo>
                  <a:lnTo>
                    <a:pt x="233803" y="302476"/>
                  </a:lnTo>
                  <a:lnTo>
                    <a:pt x="233799" y="302787"/>
                  </a:lnTo>
                  <a:lnTo>
                    <a:pt x="233787" y="303098"/>
                  </a:lnTo>
                  <a:lnTo>
                    <a:pt x="233755" y="303721"/>
                  </a:lnTo>
                  <a:lnTo>
                    <a:pt x="233745" y="304032"/>
                  </a:lnTo>
                  <a:lnTo>
                    <a:pt x="233735" y="304710"/>
                  </a:lnTo>
                  <a:lnTo>
                    <a:pt x="233734" y="305049"/>
                  </a:lnTo>
                  <a:lnTo>
                    <a:pt x="233737" y="305388"/>
                  </a:lnTo>
                  <a:lnTo>
                    <a:pt x="233745" y="305727"/>
                  </a:lnTo>
                  <a:lnTo>
                    <a:pt x="233763" y="306136"/>
                  </a:lnTo>
                  <a:lnTo>
                    <a:pt x="233788" y="306544"/>
                  </a:lnTo>
                  <a:lnTo>
                    <a:pt x="233819" y="306953"/>
                  </a:lnTo>
                  <a:lnTo>
                    <a:pt x="233889" y="307768"/>
                  </a:lnTo>
                  <a:lnTo>
                    <a:pt x="233902" y="308129"/>
                  </a:lnTo>
                  <a:lnTo>
                    <a:pt x="233901" y="308506"/>
                  </a:lnTo>
                  <a:lnTo>
                    <a:pt x="233909" y="308874"/>
                  </a:lnTo>
                  <a:lnTo>
                    <a:pt x="233954" y="309212"/>
                  </a:lnTo>
                  <a:lnTo>
                    <a:pt x="234061" y="309497"/>
                  </a:lnTo>
                  <a:lnTo>
                    <a:pt x="234197" y="309691"/>
                  </a:lnTo>
                  <a:lnTo>
                    <a:pt x="234504" y="310003"/>
                  </a:lnTo>
                  <a:lnTo>
                    <a:pt x="234718" y="310159"/>
                  </a:lnTo>
                  <a:lnTo>
                    <a:pt x="234743" y="310369"/>
                  </a:lnTo>
                  <a:lnTo>
                    <a:pt x="234597" y="310802"/>
                  </a:lnTo>
                  <a:lnTo>
                    <a:pt x="234512" y="310993"/>
                  </a:lnTo>
                  <a:lnTo>
                    <a:pt x="234415" y="311180"/>
                  </a:lnTo>
                  <a:lnTo>
                    <a:pt x="234205" y="311538"/>
                  </a:lnTo>
                  <a:lnTo>
                    <a:pt x="234084" y="311716"/>
                  </a:lnTo>
                  <a:lnTo>
                    <a:pt x="233813" y="312049"/>
                  </a:lnTo>
                  <a:lnTo>
                    <a:pt x="233684" y="312219"/>
                  </a:lnTo>
                  <a:lnTo>
                    <a:pt x="233572" y="312403"/>
                  </a:lnTo>
                  <a:lnTo>
                    <a:pt x="233481" y="312591"/>
                  </a:lnTo>
                  <a:lnTo>
                    <a:pt x="233397" y="312787"/>
                  </a:lnTo>
                  <a:lnTo>
                    <a:pt x="233324" y="312990"/>
                  </a:lnTo>
                  <a:lnTo>
                    <a:pt x="233266" y="313197"/>
                  </a:lnTo>
                  <a:lnTo>
                    <a:pt x="233227" y="313406"/>
                  </a:lnTo>
                  <a:lnTo>
                    <a:pt x="233203" y="313638"/>
                  </a:lnTo>
                  <a:lnTo>
                    <a:pt x="233193" y="313883"/>
                  </a:lnTo>
                  <a:lnTo>
                    <a:pt x="233204" y="314127"/>
                  </a:lnTo>
                  <a:lnTo>
                    <a:pt x="233242" y="314354"/>
                  </a:lnTo>
                  <a:lnTo>
                    <a:pt x="233410" y="314688"/>
                  </a:lnTo>
                  <a:lnTo>
                    <a:pt x="233678" y="314917"/>
                  </a:lnTo>
                  <a:lnTo>
                    <a:pt x="233975" y="315101"/>
                  </a:lnTo>
                  <a:lnTo>
                    <a:pt x="234288" y="315249"/>
                  </a:lnTo>
                  <a:lnTo>
                    <a:pt x="234781" y="315412"/>
                  </a:lnTo>
                  <a:lnTo>
                    <a:pt x="235014" y="315484"/>
                  </a:lnTo>
                  <a:lnTo>
                    <a:pt x="235250" y="315545"/>
                  </a:lnTo>
                  <a:lnTo>
                    <a:pt x="235724" y="315660"/>
                  </a:lnTo>
                  <a:lnTo>
                    <a:pt x="235960" y="315724"/>
                  </a:lnTo>
                  <a:lnTo>
                    <a:pt x="236144" y="315767"/>
                  </a:lnTo>
                  <a:lnTo>
                    <a:pt x="236332" y="315804"/>
                  </a:lnTo>
                  <a:lnTo>
                    <a:pt x="236517" y="315846"/>
                  </a:lnTo>
                  <a:lnTo>
                    <a:pt x="236693" y="315907"/>
                  </a:lnTo>
                  <a:lnTo>
                    <a:pt x="236851" y="316000"/>
                  </a:lnTo>
                  <a:lnTo>
                    <a:pt x="237098" y="316228"/>
                  </a:lnTo>
                  <a:lnTo>
                    <a:pt x="237225" y="316415"/>
                  </a:lnTo>
                  <a:lnTo>
                    <a:pt x="237315" y="316787"/>
                  </a:lnTo>
                  <a:lnTo>
                    <a:pt x="237308" y="317216"/>
                  </a:lnTo>
                  <a:lnTo>
                    <a:pt x="237238" y="317604"/>
                  </a:lnTo>
                  <a:lnTo>
                    <a:pt x="237091" y="317960"/>
                  </a:lnTo>
                  <a:lnTo>
                    <a:pt x="236938" y="318318"/>
                  </a:lnTo>
                  <a:lnTo>
                    <a:pt x="236824" y="318696"/>
                  </a:lnTo>
                  <a:lnTo>
                    <a:pt x="236683" y="319060"/>
                  </a:lnTo>
                  <a:lnTo>
                    <a:pt x="236497" y="319402"/>
                  </a:lnTo>
                  <a:lnTo>
                    <a:pt x="236216" y="319623"/>
                  </a:lnTo>
                  <a:lnTo>
                    <a:pt x="235873" y="319771"/>
                  </a:lnTo>
                  <a:lnTo>
                    <a:pt x="235567" y="319959"/>
                  </a:lnTo>
                  <a:lnTo>
                    <a:pt x="235385" y="320117"/>
                  </a:lnTo>
                  <a:lnTo>
                    <a:pt x="235257" y="320307"/>
                  </a:lnTo>
                  <a:lnTo>
                    <a:pt x="235162" y="320541"/>
                  </a:lnTo>
                  <a:lnTo>
                    <a:pt x="235087" y="320801"/>
                  </a:lnTo>
                  <a:lnTo>
                    <a:pt x="235021" y="321069"/>
                  </a:lnTo>
                  <a:lnTo>
                    <a:pt x="234898" y="321533"/>
                  </a:lnTo>
                  <a:lnTo>
                    <a:pt x="234752" y="322160"/>
                  </a:lnTo>
                  <a:lnTo>
                    <a:pt x="234694" y="322365"/>
                  </a:lnTo>
                  <a:lnTo>
                    <a:pt x="234621" y="322576"/>
                  </a:lnTo>
                  <a:lnTo>
                    <a:pt x="234541" y="322783"/>
                  </a:lnTo>
                  <a:lnTo>
                    <a:pt x="234371" y="323195"/>
                  </a:lnTo>
                  <a:lnTo>
                    <a:pt x="234221" y="323587"/>
                  </a:lnTo>
                  <a:lnTo>
                    <a:pt x="234146" y="323771"/>
                  </a:lnTo>
                  <a:lnTo>
                    <a:pt x="234076" y="323957"/>
                  </a:lnTo>
                  <a:lnTo>
                    <a:pt x="234016" y="324145"/>
                  </a:lnTo>
                  <a:lnTo>
                    <a:pt x="233975" y="324337"/>
                  </a:lnTo>
                  <a:lnTo>
                    <a:pt x="233954" y="324513"/>
                  </a:lnTo>
                  <a:lnTo>
                    <a:pt x="233944" y="324694"/>
                  </a:lnTo>
                  <a:lnTo>
                    <a:pt x="233955" y="325058"/>
                  </a:lnTo>
                  <a:lnTo>
                    <a:pt x="234052" y="325571"/>
                  </a:lnTo>
                  <a:lnTo>
                    <a:pt x="234205" y="326066"/>
                  </a:lnTo>
                  <a:lnTo>
                    <a:pt x="234390" y="326686"/>
                  </a:lnTo>
                  <a:lnTo>
                    <a:pt x="234437" y="326894"/>
                  </a:lnTo>
                  <a:lnTo>
                    <a:pt x="234464" y="327104"/>
                  </a:lnTo>
                  <a:lnTo>
                    <a:pt x="234458" y="327310"/>
                  </a:lnTo>
                  <a:lnTo>
                    <a:pt x="234426" y="327518"/>
                  </a:lnTo>
                  <a:lnTo>
                    <a:pt x="234385" y="327728"/>
                  </a:lnTo>
                  <a:lnTo>
                    <a:pt x="234354" y="327936"/>
                  </a:lnTo>
                  <a:lnTo>
                    <a:pt x="234349" y="328141"/>
                  </a:lnTo>
                  <a:lnTo>
                    <a:pt x="234363" y="328307"/>
                  </a:lnTo>
                  <a:lnTo>
                    <a:pt x="234384" y="328475"/>
                  </a:lnTo>
                  <a:lnTo>
                    <a:pt x="234415" y="328641"/>
                  </a:lnTo>
                  <a:lnTo>
                    <a:pt x="234460" y="328797"/>
                  </a:lnTo>
                  <a:lnTo>
                    <a:pt x="234522" y="328937"/>
                  </a:lnTo>
                  <a:lnTo>
                    <a:pt x="234694" y="329103"/>
                  </a:lnTo>
                  <a:lnTo>
                    <a:pt x="234953" y="329198"/>
                  </a:lnTo>
                  <a:lnTo>
                    <a:pt x="235261" y="329256"/>
                  </a:lnTo>
                  <a:lnTo>
                    <a:pt x="235581" y="329308"/>
                  </a:lnTo>
                  <a:lnTo>
                    <a:pt x="235874" y="329387"/>
                  </a:lnTo>
                  <a:lnTo>
                    <a:pt x="236112" y="329482"/>
                  </a:lnTo>
                  <a:lnTo>
                    <a:pt x="236349" y="329581"/>
                  </a:lnTo>
                  <a:lnTo>
                    <a:pt x="236585" y="329685"/>
                  </a:lnTo>
                  <a:lnTo>
                    <a:pt x="236820" y="329793"/>
                  </a:lnTo>
                  <a:lnTo>
                    <a:pt x="237053" y="329906"/>
                  </a:lnTo>
                  <a:lnTo>
                    <a:pt x="238015" y="330406"/>
                  </a:lnTo>
                  <a:lnTo>
                    <a:pt x="238233" y="330542"/>
                  </a:lnTo>
                  <a:lnTo>
                    <a:pt x="238304" y="330714"/>
                  </a:lnTo>
                  <a:lnTo>
                    <a:pt x="238295" y="330898"/>
                  </a:lnTo>
                  <a:lnTo>
                    <a:pt x="238236" y="331192"/>
                  </a:lnTo>
                  <a:lnTo>
                    <a:pt x="238116" y="331511"/>
                  </a:lnTo>
                  <a:lnTo>
                    <a:pt x="237818" y="331774"/>
                  </a:lnTo>
                  <a:lnTo>
                    <a:pt x="237369" y="331947"/>
                  </a:lnTo>
                  <a:lnTo>
                    <a:pt x="237010" y="332122"/>
                  </a:lnTo>
                  <a:lnTo>
                    <a:pt x="236833" y="332215"/>
                  </a:lnTo>
                  <a:lnTo>
                    <a:pt x="236671" y="332326"/>
                  </a:lnTo>
                  <a:lnTo>
                    <a:pt x="236375" y="332692"/>
                  </a:lnTo>
                  <a:lnTo>
                    <a:pt x="236258" y="332939"/>
                  </a:lnTo>
                  <a:lnTo>
                    <a:pt x="236272" y="333151"/>
                  </a:lnTo>
                  <a:lnTo>
                    <a:pt x="236387" y="333341"/>
                  </a:lnTo>
                  <a:lnTo>
                    <a:pt x="236654" y="333586"/>
                  </a:lnTo>
                  <a:lnTo>
                    <a:pt x="237087" y="333720"/>
                  </a:lnTo>
                  <a:lnTo>
                    <a:pt x="237448" y="333910"/>
                  </a:lnTo>
                  <a:lnTo>
                    <a:pt x="237743" y="334160"/>
                  </a:lnTo>
                  <a:lnTo>
                    <a:pt x="237907" y="334407"/>
                  </a:lnTo>
                  <a:lnTo>
                    <a:pt x="238020" y="334686"/>
                  </a:lnTo>
                  <a:lnTo>
                    <a:pt x="238004" y="334923"/>
                  </a:lnTo>
                  <a:lnTo>
                    <a:pt x="237883" y="335125"/>
                  </a:lnTo>
                  <a:lnTo>
                    <a:pt x="237772" y="335336"/>
                  </a:lnTo>
                  <a:lnTo>
                    <a:pt x="237709" y="335702"/>
                  </a:lnTo>
                  <a:lnTo>
                    <a:pt x="237704" y="335896"/>
                  </a:lnTo>
                  <a:lnTo>
                    <a:pt x="237716" y="336088"/>
                  </a:lnTo>
                  <a:lnTo>
                    <a:pt x="237743" y="336271"/>
                  </a:lnTo>
                  <a:lnTo>
                    <a:pt x="237777" y="336425"/>
                  </a:lnTo>
                  <a:lnTo>
                    <a:pt x="237821" y="336585"/>
                  </a:lnTo>
                  <a:lnTo>
                    <a:pt x="237946" y="336867"/>
                  </a:lnTo>
                  <a:lnTo>
                    <a:pt x="238108" y="337009"/>
                  </a:lnTo>
                  <a:lnTo>
                    <a:pt x="238341" y="337123"/>
                  </a:lnTo>
                  <a:lnTo>
                    <a:pt x="238669" y="337290"/>
                  </a:lnTo>
                  <a:lnTo>
                    <a:pt x="239071" y="337470"/>
                  </a:lnTo>
                  <a:lnTo>
                    <a:pt x="239268" y="337550"/>
                  </a:lnTo>
                  <a:lnTo>
                    <a:pt x="239453" y="337604"/>
                  </a:lnTo>
                  <a:lnTo>
                    <a:pt x="239630" y="337667"/>
                  </a:lnTo>
                  <a:lnTo>
                    <a:pt x="239784" y="337938"/>
                  </a:lnTo>
                  <a:lnTo>
                    <a:pt x="239843" y="338346"/>
                  </a:lnTo>
                  <a:lnTo>
                    <a:pt x="239962" y="338772"/>
                  </a:lnTo>
                  <a:lnTo>
                    <a:pt x="239991" y="339197"/>
                  </a:lnTo>
                  <a:lnTo>
                    <a:pt x="239885" y="339621"/>
                  </a:lnTo>
                  <a:lnTo>
                    <a:pt x="239734" y="339897"/>
                  </a:lnTo>
                  <a:lnTo>
                    <a:pt x="239338" y="340266"/>
                  </a:lnTo>
                  <a:lnTo>
                    <a:pt x="238850" y="340556"/>
                  </a:lnTo>
                  <a:lnTo>
                    <a:pt x="238304" y="340785"/>
                  </a:lnTo>
                  <a:lnTo>
                    <a:pt x="237880" y="340994"/>
                  </a:lnTo>
                  <a:lnTo>
                    <a:pt x="237489" y="341273"/>
                  </a:lnTo>
                  <a:lnTo>
                    <a:pt x="237146" y="341653"/>
                  </a:lnTo>
                  <a:lnTo>
                    <a:pt x="237039" y="341788"/>
                  </a:lnTo>
                  <a:lnTo>
                    <a:pt x="236904" y="341980"/>
                  </a:lnTo>
                  <a:lnTo>
                    <a:pt x="236782" y="342185"/>
                  </a:lnTo>
                  <a:lnTo>
                    <a:pt x="236663" y="342395"/>
                  </a:lnTo>
                  <a:lnTo>
                    <a:pt x="236541" y="342600"/>
                  </a:lnTo>
                  <a:lnTo>
                    <a:pt x="236406" y="342791"/>
                  </a:lnTo>
                  <a:lnTo>
                    <a:pt x="236072" y="343139"/>
                  </a:lnTo>
                  <a:lnTo>
                    <a:pt x="235859" y="343379"/>
                  </a:lnTo>
                  <a:lnTo>
                    <a:pt x="235590" y="343886"/>
                  </a:lnTo>
                  <a:lnTo>
                    <a:pt x="235399" y="344210"/>
                  </a:lnTo>
                  <a:lnTo>
                    <a:pt x="235208" y="344407"/>
                  </a:lnTo>
                  <a:lnTo>
                    <a:pt x="234988" y="344573"/>
                  </a:lnTo>
                  <a:lnTo>
                    <a:pt x="234753" y="344719"/>
                  </a:lnTo>
                  <a:lnTo>
                    <a:pt x="234512" y="344859"/>
                  </a:lnTo>
                  <a:lnTo>
                    <a:pt x="234064" y="345143"/>
                  </a:lnTo>
                  <a:lnTo>
                    <a:pt x="233630" y="345405"/>
                  </a:lnTo>
                  <a:lnTo>
                    <a:pt x="233418" y="345544"/>
                  </a:lnTo>
                  <a:lnTo>
                    <a:pt x="233213" y="345697"/>
                  </a:lnTo>
                  <a:lnTo>
                    <a:pt x="233079" y="345820"/>
                  </a:lnTo>
                  <a:lnTo>
                    <a:pt x="232824" y="346092"/>
                  </a:lnTo>
                  <a:lnTo>
                    <a:pt x="232693" y="346217"/>
                  </a:lnTo>
                  <a:lnTo>
                    <a:pt x="232552" y="346320"/>
                  </a:lnTo>
                  <a:lnTo>
                    <a:pt x="232270" y="346573"/>
                  </a:lnTo>
                  <a:lnTo>
                    <a:pt x="232104" y="346874"/>
                  </a:lnTo>
                  <a:lnTo>
                    <a:pt x="231957" y="347385"/>
                  </a:lnTo>
                  <a:lnTo>
                    <a:pt x="231897" y="347970"/>
                  </a:lnTo>
                  <a:lnTo>
                    <a:pt x="231923" y="348452"/>
                  </a:lnTo>
                  <a:lnTo>
                    <a:pt x="232082" y="349123"/>
                  </a:lnTo>
                  <a:lnTo>
                    <a:pt x="232340" y="349618"/>
                  </a:lnTo>
                  <a:lnTo>
                    <a:pt x="232718" y="350141"/>
                  </a:lnTo>
                  <a:lnTo>
                    <a:pt x="232952" y="350264"/>
                  </a:lnTo>
                  <a:lnTo>
                    <a:pt x="233341" y="350204"/>
                  </a:lnTo>
                  <a:lnTo>
                    <a:pt x="233548" y="350157"/>
                  </a:lnTo>
                  <a:lnTo>
                    <a:pt x="233745" y="350142"/>
                  </a:lnTo>
                  <a:lnTo>
                    <a:pt x="234163" y="350183"/>
                  </a:lnTo>
                  <a:lnTo>
                    <a:pt x="234499" y="350314"/>
                  </a:lnTo>
                  <a:lnTo>
                    <a:pt x="234809" y="350557"/>
                  </a:lnTo>
                  <a:lnTo>
                    <a:pt x="235034" y="350964"/>
                  </a:lnTo>
                  <a:lnTo>
                    <a:pt x="235090" y="351385"/>
                  </a:lnTo>
                  <a:lnTo>
                    <a:pt x="235066" y="351711"/>
                  </a:lnTo>
                  <a:lnTo>
                    <a:pt x="235068" y="351872"/>
                  </a:lnTo>
                  <a:lnTo>
                    <a:pt x="235088" y="352061"/>
                  </a:lnTo>
                  <a:lnTo>
                    <a:pt x="235115" y="352251"/>
                  </a:lnTo>
                  <a:lnTo>
                    <a:pt x="235149" y="352439"/>
                  </a:lnTo>
                  <a:lnTo>
                    <a:pt x="235191" y="352625"/>
                  </a:lnTo>
                  <a:lnTo>
                    <a:pt x="235241" y="352806"/>
                  </a:lnTo>
                  <a:lnTo>
                    <a:pt x="235286" y="352940"/>
                  </a:lnTo>
                  <a:lnTo>
                    <a:pt x="235337" y="353072"/>
                  </a:lnTo>
                  <a:lnTo>
                    <a:pt x="235500" y="353463"/>
                  </a:lnTo>
                  <a:lnTo>
                    <a:pt x="235565" y="353635"/>
                  </a:lnTo>
                  <a:lnTo>
                    <a:pt x="235677" y="353955"/>
                  </a:lnTo>
                  <a:lnTo>
                    <a:pt x="235715" y="354171"/>
                  </a:lnTo>
                  <a:lnTo>
                    <a:pt x="235747" y="354496"/>
                  </a:lnTo>
                  <a:lnTo>
                    <a:pt x="235618" y="354806"/>
                  </a:lnTo>
                  <a:lnTo>
                    <a:pt x="235427" y="354971"/>
                  </a:lnTo>
                  <a:lnTo>
                    <a:pt x="235127" y="355174"/>
                  </a:lnTo>
                  <a:lnTo>
                    <a:pt x="234482" y="355582"/>
                  </a:lnTo>
                  <a:lnTo>
                    <a:pt x="233894" y="355982"/>
                  </a:lnTo>
                  <a:lnTo>
                    <a:pt x="233745" y="356109"/>
                  </a:lnTo>
                  <a:lnTo>
                    <a:pt x="233601" y="356246"/>
                  </a:lnTo>
                  <a:lnTo>
                    <a:pt x="233460" y="356389"/>
                  </a:lnTo>
                  <a:lnTo>
                    <a:pt x="233323" y="356537"/>
                  </a:lnTo>
                  <a:lnTo>
                    <a:pt x="233096" y="356797"/>
                  </a:lnTo>
                  <a:lnTo>
                    <a:pt x="232916" y="357023"/>
                  </a:lnTo>
                  <a:lnTo>
                    <a:pt x="232739" y="357253"/>
                  </a:lnTo>
                  <a:lnTo>
                    <a:pt x="232512" y="357575"/>
                  </a:lnTo>
                  <a:lnTo>
                    <a:pt x="232470" y="357925"/>
                  </a:lnTo>
                  <a:lnTo>
                    <a:pt x="232464" y="358181"/>
                  </a:lnTo>
                  <a:lnTo>
                    <a:pt x="232472" y="358528"/>
                  </a:lnTo>
                  <a:lnTo>
                    <a:pt x="232501" y="358831"/>
                  </a:lnTo>
                  <a:lnTo>
                    <a:pt x="232575" y="359174"/>
                  </a:lnTo>
                  <a:lnTo>
                    <a:pt x="232757" y="359478"/>
                  </a:lnTo>
                  <a:lnTo>
                    <a:pt x="233163" y="359967"/>
                  </a:lnTo>
                  <a:lnTo>
                    <a:pt x="233236" y="360314"/>
                  </a:lnTo>
                  <a:lnTo>
                    <a:pt x="233062" y="360620"/>
                  </a:lnTo>
                  <a:lnTo>
                    <a:pt x="232802" y="360919"/>
                  </a:lnTo>
                  <a:lnTo>
                    <a:pt x="232494" y="361166"/>
                  </a:lnTo>
                  <a:lnTo>
                    <a:pt x="232212" y="361246"/>
                  </a:lnTo>
                  <a:lnTo>
                    <a:pt x="231701" y="361243"/>
                  </a:lnTo>
                  <a:lnTo>
                    <a:pt x="231442" y="361402"/>
                  </a:lnTo>
                  <a:lnTo>
                    <a:pt x="231296" y="361683"/>
                  </a:lnTo>
                  <a:lnTo>
                    <a:pt x="231286" y="362045"/>
                  </a:lnTo>
                  <a:lnTo>
                    <a:pt x="231498" y="362437"/>
                  </a:lnTo>
                  <a:lnTo>
                    <a:pt x="231651" y="362513"/>
                  </a:lnTo>
                  <a:lnTo>
                    <a:pt x="232004" y="362562"/>
                  </a:lnTo>
                  <a:lnTo>
                    <a:pt x="232288" y="362571"/>
                  </a:lnTo>
                  <a:lnTo>
                    <a:pt x="232489" y="362582"/>
                  </a:lnTo>
                  <a:lnTo>
                    <a:pt x="232658" y="362664"/>
                  </a:lnTo>
                  <a:lnTo>
                    <a:pt x="232807" y="362860"/>
                  </a:lnTo>
                  <a:lnTo>
                    <a:pt x="232830" y="363160"/>
                  </a:lnTo>
                  <a:lnTo>
                    <a:pt x="232849" y="363414"/>
                  </a:lnTo>
                  <a:lnTo>
                    <a:pt x="232815" y="363960"/>
                  </a:lnTo>
                  <a:lnTo>
                    <a:pt x="232748" y="364263"/>
                  </a:lnTo>
                  <a:lnTo>
                    <a:pt x="232690" y="364590"/>
                  </a:lnTo>
                  <a:lnTo>
                    <a:pt x="232660" y="364970"/>
                  </a:lnTo>
                  <a:lnTo>
                    <a:pt x="232717" y="365442"/>
                  </a:lnTo>
                  <a:lnTo>
                    <a:pt x="232771" y="365795"/>
                  </a:lnTo>
                  <a:lnTo>
                    <a:pt x="232887" y="366009"/>
                  </a:lnTo>
                  <a:lnTo>
                    <a:pt x="233106" y="366097"/>
                  </a:lnTo>
                  <a:lnTo>
                    <a:pt x="233346" y="366146"/>
                  </a:lnTo>
                  <a:lnTo>
                    <a:pt x="233769" y="366141"/>
                  </a:lnTo>
                  <a:lnTo>
                    <a:pt x="234051" y="366146"/>
                  </a:lnTo>
                  <a:lnTo>
                    <a:pt x="234308" y="366212"/>
                  </a:lnTo>
                  <a:lnTo>
                    <a:pt x="234677" y="366381"/>
                  </a:lnTo>
                  <a:lnTo>
                    <a:pt x="234975" y="366598"/>
                  </a:lnTo>
                  <a:lnTo>
                    <a:pt x="235222" y="366881"/>
                  </a:lnTo>
                  <a:lnTo>
                    <a:pt x="235441" y="367345"/>
                  </a:lnTo>
                  <a:lnTo>
                    <a:pt x="235409" y="367749"/>
                  </a:lnTo>
                  <a:lnTo>
                    <a:pt x="235520" y="368028"/>
                  </a:lnTo>
                  <a:lnTo>
                    <a:pt x="235892" y="368380"/>
                  </a:lnTo>
                  <a:lnTo>
                    <a:pt x="236972" y="368727"/>
                  </a:lnTo>
                  <a:lnTo>
                    <a:pt x="237143" y="368838"/>
                  </a:lnTo>
                  <a:lnTo>
                    <a:pt x="237419" y="369133"/>
                  </a:lnTo>
                  <a:lnTo>
                    <a:pt x="237703" y="369529"/>
                  </a:lnTo>
                  <a:lnTo>
                    <a:pt x="238033" y="370105"/>
                  </a:lnTo>
                  <a:lnTo>
                    <a:pt x="238223" y="370568"/>
                  </a:lnTo>
                  <a:lnTo>
                    <a:pt x="238285" y="370949"/>
                  </a:lnTo>
                  <a:lnTo>
                    <a:pt x="238237" y="371392"/>
                  </a:lnTo>
                  <a:lnTo>
                    <a:pt x="238097" y="371880"/>
                  </a:lnTo>
                  <a:lnTo>
                    <a:pt x="237998" y="372295"/>
                  </a:lnTo>
                  <a:lnTo>
                    <a:pt x="237729" y="373153"/>
                  </a:lnTo>
                  <a:lnTo>
                    <a:pt x="237910" y="373532"/>
                  </a:lnTo>
                  <a:lnTo>
                    <a:pt x="238219" y="373976"/>
                  </a:lnTo>
                  <a:lnTo>
                    <a:pt x="238401" y="374389"/>
                  </a:lnTo>
                  <a:lnTo>
                    <a:pt x="238417" y="374790"/>
                  </a:lnTo>
                  <a:lnTo>
                    <a:pt x="238322" y="375084"/>
                  </a:lnTo>
                  <a:lnTo>
                    <a:pt x="238106" y="375484"/>
                  </a:lnTo>
                  <a:lnTo>
                    <a:pt x="237733" y="375808"/>
                  </a:lnTo>
                  <a:lnTo>
                    <a:pt x="237353" y="376122"/>
                  </a:lnTo>
                  <a:lnTo>
                    <a:pt x="237000" y="376425"/>
                  </a:lnTo>
                  <a:lnTo>
                    <a:pt x="236729" y="376730"/>
                  </a:lnTo>
                  <a:lnTo>
                    <a:pt x="236613" y="376959"/>
                  </a:lnTo>
                  <a:lnTo>
                    <a:pt x="236623" y="377222"/>
                  </a:lnTo>
                  <a:lnTo>
                    <a:pt x="236757" y="377577"/>
                  </a:lnTo>
                  <a:lnTo>
                    <a:pt x="237228" y="378364"/>
                  </a:lnTo>
                  <a:lnTo>
                    <a:pt x="237555" y="378877"/>
                  </a:lnTo>
                  <a:lnTo>
                    <a:pt x="237774" y="379178"/>
                  </a:lnTo>
                  <a:lnTo>
                    <a:pt x="238080" y="379413"/>
                  </a:lnTo>
                  <a:lnTo>
                    <a:pt x="238474" y="379580"/>
                  </a:lnTo>
                  <a:lnTo>
                    <a:pt x="238714" y="379672"/>
                  </a:lnTo>
                  <a:lnTo>
                    <a:pt x="238829" y="379803"/>
                  </a:lnTo>
                  <a:lnTo>
                    <a:pt x="238924" y="380012"/>
                  </a:lnTo>
                  <a:lnTo>
                    <a:pt x="238948" y="380379"/>
                  </a:lnTo>
                  <a:lnTo>
                    <a:pt x="239067" y="380754"/>
                  </a:lnTo>
                  <a:lnTo>
                    <a:pt x="239211" y="380815"/>
                  </a:lnTo>
                  <a:lnTo>
                    <a:pt x="239498" y="380825"/>
                  </a:lnTo>
                  <a:lnTo>
                    <a:pt x="239948" y="380895"/>
                  </a:lnTo>
                  <a:lnTo>
                    <a:pt x="240287" y="380831"/>
                  </a:lnTo>
                  <a:lnTo>
                    <a:pt x="240462" y="380922"/>
                  </a:lnTo>
                  <a:lnTo>
                    <a:pt x="240542" y="381051"/>
                  </a:lnTo>
                  <a:lnTo>
                    <a:pt x="240555" y="381365"/>
                  </a:lnTo>
                  <a:lnTo>
                    <a:pt x="240201" y="381795"/>
                  </a:lnTo>
                  <a:lnTo>
                    <a:pt x="239852" y="382366"/>
                  </a:lnTo>
                  <a:lnTo>
                    <a:pt x="239616" y="382845"/>
                  </a:lnTo>
                  <a:lnTo>
                    <a:pt x="239487" y="383082"/>
                  </a:lnTo>
                  <a:lnTo>
                    <a:pt x="239050" y="383809"/>
                  </a:lnTo>
                  <a:lnTo>
                    <a:pt x="238615" y="384329"/>
                  </a:lnTo>
                  <a:lnTo>
                    <a:pt x="238119" y="384723"/>
                  </a:lnTo>
                  <a:lnTo>
                    <a:pt x="237611" y="384969"/>
                  </a:lnTo>
                  <a:lnTo>
                    <a:pt x="236938" y="385255"/>
                  </a:lnTo>
                  <a:lnTo>
                    <a:pt x="236376" y="385459"/>
                  </a:lnTo>
                  <a:lnTo>
                    <a:pt x="236283" y="385718"/>
                  </a:lnTo>
                  <a:lnTo>
                    <a:pt x="236332" y="386076"/>
                  </a:lnTo>
                  <a:lnTo>
                    <a:pt x="236462" y="386359"/>
                  </a:lnTo>
                  <a:lnTo>
                    <a:pt x="236685" y="386646"/>
                  </a:lnTo>
                  <a:lnTo>
                    <a:pt x="236917" y="386800"/>
                  </a:lnTo>
                  <a:lnTo>
                    <a:pt x="237232" y="386990"/>
                  </a:lnTo>
                  <a:lnTo>
                    <a:pt x="237421" y="387258"/>
                  </a:lnTo>
                  <a:lnTo>
                    <a:pt x="237353" y="387610"/>
                  </a:lnTo>
                  <a:lnTo>
                    <a:pt x="237013" y="388047"/>
                  </a:lnTo>
                  <a:lnTo>
                    <a:pt x="236196" y="388466"/>
                  </a:lnTo>
                  <a:lnTo>
                    <a:pt x="235726" y="388747"/>
                  </a:lnTo>
                  <a:lnTo>
                    <a:pt x="235062" y="389033"/>
                  </a:lnTo>
                  <a:lnTo>
                    <a:pt x="234426" y="389320"/>
                  </a:lnTo>
                  <a:lnTo>
                    <a:pt x="234123" y="389406"/>
                  </a:lnTo>
                  <a:lnTo>
                    <a:pt x="233807" y="389566"/>
                  </a:lnTo>
                  <a:lnTo>
                    <a:pt x="233798" y="389796"/>
                  </a:lnTo>
                  <a:lnTo>
                    <a:pt x="233863" y="390127"/>
                  </a:lnTo>
                  <a:lnTo>
                    <a:pt x="233949" y="390525"/>
                  </a:lnTo>
                  <a:lnTo>
                    <a:pt x="234088" y="390841"/>
                  </a:lnTo>
                  <a:lnTo>
                    <a:pt x="234089" y="391063"/>
                  </a:lnTo>
                  <a:lnTo>
                    <a:pt x="233874" y="391523"/>
                  </a:lnTo>
                  <a:lnTo>
                    <a:pt x="233587" y="392043"/>
                  </a:lnTo>
                  <a:lnTo>
                    <a:pt x="233184" y="392653"/>
                  </a:lnTo>
                  <a:lnTo>
                    <a:pt x="233043" y="393032"/>
                  </a:lnTo>
                  <a:lnTo>
                    <a:pt x="232990" y="393583"/>
                  </a:lnTo>
                  <a:lnTo>
                    <a:pt x="233073" y="394124"/>
                  </a:lnTo>
                  <a:lnTo>
                    <a:pt x="233184" y="394566"/>
                  </a:lnTo>
                  <a:lnTo>
                    <a:pt x="233251" y="394897"/>
                  </a:lnTo>
                  <a:lnTo>
                    <a:pt x="233194" y="395184"/>
                  </a:lnTo>
                  <a:lnTo>
                    <a:pt x="232839" y="395442"/>
                  </a:lnTo>
                  <a:lnTo>
                    <a:pt x="232465" y="395581"/>
                  </a:lnTo>
                  <a:lnTo>
                    <a:pt x="231797" y="395814"/>
                  </a:lnTo>
                  <a:lnTo>
                    <a:pt x="231394" y="396034"/>
                  </a:lnTo>
                  <a:lnTo>
                    <a:pt x="230830" y="396401"/>
                  </a:lnTo>
                  <a:lnTo>
                    <a:pt x="230230" y="396994"/>
                  </a:lnTo>
                  <a:lnTo>
                    <a:pt x="229770" y="397614"/>
                  </a:lnTo>
                  <a:lnTo>
                    <a:pt x="229478" y="398281"/>
                  </a:lnTo>
                  <a:lnTo>
                    <a:pt x="229629" y="398927"/>
                  </a:lnTo>
                  <a:lnTo>
                    <a:pt x="229986" y="399281"/>
                  </a:lnTo>
                  <a:lnTo>
                    <a:pt x="230195" y="399621"/>
                  </a:lnTo>
                  <a:lnTo>
                    <a:pt x="230365" y="400079"/>
                  </a:lnTo>
                  <a:lnTo>
                    <a:pt x="230597" y="400521"/>
                  </a:lnTo>
                  <a:lnTo>
                    <a:pt x="230703" y="400961"/>
                  </a:lnTo>
                  <a:lnTo>
                    <a:pt x="230673" y="401275"/>
                  </a:lnTo>
                  <a:lnTo>
                    <a:pt x="230456" y="401646"/>
                  </a:lnTo>
                  <a:lnTo>
                    <a:pt x="230066" y="401880"/>
                  </a:lnTo>
                  <a:lnTo>
                    <a:pt x="229646" y="402040"/>
                  </a:lnTo>
                  <a:lnTo>
                    <a:pt x="229110" y="402289"/>
                  </a:lnTo>
                  <a:lnTo>
                    <a:pt x="228688" y="402578"/>
                  </a:lnTo>
                  <a:lnTo>
                    <a:pt x="228480" y="402883"/>
                  </a:lnTo>
                  <a:lnTo>
                    <a:pt x="228384" y="403521"/>
                  </a:lnTo>
                  <a:lnTo>
                    <a:pt x="228312" y="403925"/>
                  </a:lnTo>
                  <a:lnTo>
                    <a:pt x="228187" y="404193"/>
                  </a:lnTo>
                  <a:lnTo>
                    <a:pt x="228332" y="404499"/>
                  </a:lnTo>
                  <a:lnTo>
                    <a:pt x="228705" y="404581"/>
                  </a:lnTo>
                  <a:lnTo>
                    <a:pt x="228971" y="404605"/>
                  </a:lnTo>
                  <a:lnTo>
                    <a:pt x="229396" y="404816"/>
                  </a:lnTo>
                  <a:lnTo>
                    <a:pt x="229470" y="404953"/>
                  </a:lnTo>
                  <a:lnTo>
                    <a:pt x="229497" y="405129"/>
                  </a:lnTo>
                  <a:lnTo>
                    <a:pt x="229538" y="405490"/>
                  </a:lnTo>
                  <a:lnTo>
                    <a:pt x="229561" y="405907"/>
                  </a:lnTo>
                  <a:lnTo>
                    <a:pt x="228217" y="406106"/>
                  </a:lnTo>
                  <a:lnTo>
                    <a:pt x="226677" y="406269"/>
                  </a:lnTo>
                  <a:lnTo>
                    <a:pt x="224673" y="406510"/>
                  </a:lnTo>
                  <a:lnTo>
                    <a:pt x="222356" y="406854"/>
                  </a:lnTo>
                  <a:lnTo>
                    <a:pt x="219612" y="407193"/>
                  </a:lnTo>
                  <a:lnTo>
                    <a:pt x="216231" y="407719"/>
                  </a:lnTo>
                  <a:lnTo>
                    <a:pt x="214495" y="408049"/>
                  </a:lnTo>
                  <a:lnTo>
                    <a:pt x="211812" y="408442"/>
                  </a:lnTo>
                  <a:lnTo>
                    <a:pt x="208094" y="409069"/>
                  </a:lnTo>
                  <a:lnTo>
                    <a:pt x="202319" y="410100"/>
                  </a:lnTo>
                  <a:lnTo>
                    <a:pt x="201748" y="410207"/>
                  </a:lnTo>
                  <a:lnTo>
                    <a:pt x="198245" y="410885"/>
                  </a:lnTo>
                  <a:lnTo>
                    <a:pt x="196425" y="411215"/>
                  </a:lnTo>
                  <a:lnTo>
                    <a:pt x="195643" y="411337"/>
                  </a:lnTo>
                  <a:lnTo>
                    <a:pt x="193153" y="411689"/>
                  </a:lnTo>
                  <a:lnTo>
                    <a:pt x="190335" y="412277"/>
                  </a:lnTo>
                  <a:lnTo>
                    <a:pt x="187133" y="412857"/>
                  </a:lnTo>
                  <a:lnTo>
                    <a:pt x="184256" y="413342"/>
                  </a:lnTo>
                  <a:lnTo>
                    <a:pt x="181371" y="413802"/>
                  </a:lnTo>
                  <a:lnTo>
                    <a:pt x="178514" y="414309"/>
                  </a:lnTo>
                  <a:lnTo>
                    <a:pt x="175252" y="414814"/>
                  </a:lnTo>
                  <a:lnTo>
                    <a:pt x="171029" y="415619"/>
                  </a:lnTo>
                  <a:lnTo>
                    <a:pt x="168147" y="416263"/>
                  </a:lnTo>
                  <a:lnTo>
                    <a:pt x="163575" y="417036"/>
                  </a:lnTo>
                  <a:lnTo>
                    <a:pt x="160255" y="417612"/>
                  </a:lnTo>
                  <a:lnTo>
                    <a:pt x="156778" y="418231"/>
                  </a:lnTo>
                  <a:lnTo>
                    <a:pt x="153383" y="418813"/>
                  </a:lnTo>
                  <a:lnTo>
                    <a:pt x="149058" y="419597"/>
                  </a:lnTo>
                  <a:lnTo>
                    <a:pt x="141748" y="420876"/>
                  </a:lnTo>
                  <a:lnTo>
                    <a:pt x="139190" y="421336"/>
                  </a:lnTo>
                  <a:lnTo>
                    <a:pt x="135348" y="422020"/>
                  </a:lnTo>
                  <a:lnTo>
                    <a:pt x="133204" y="422430"/>
                  </a:lnTo>
                  <a:lnTo>
                    <a:pt x="125305" y="423872"/>
                  </a:lnTo>
                  <a:lnTo>
                    <a:pt x="123145" y="424224"/>
                  </a:lnTo>
                  <a:lnTo>
                    <a:pt x="118264" y="425104"/>
                  </a:lnTo>
                  <a:lnTo>
                    <a:pt x="115850" y="425585"/>
                  </a:lnTo>
                  <a:lnTo>
                    <a:pt x="113093" y="426090"/>
                  </a:lnTo>
                  <a:lnTo>
                    <a:pt x="111452" y="426345"/>
                  </a:lnTo>
                  <a:lnTo>
                    <a:pt x="108507" y="426868"/>
                  </a:lnTo>
                  <a:lnTo>
                    <a:pt x="107811" y="427015"/>
                  </a:lnTo>
                  <a:lnTo>
                    <a:pt x="103567" y="427748"/>
                  </a:lnTo>
                  <a:lnTo>
                    <a:pt x="101252" y="428203"/>
                  </a:lnTo>
                  <a:lnTo>
                    <a:pt x="100786" y="427248"/>
                  </a:lnTo>
                  <a:lnTo>
                    <a:pt x="98435" y="422474"/>
                  </a:lnTo>
                  <a:lnTo>
                    <a:pt x="97301" y="420119"/>
                  </a:lnTo>
                  <a:lnTo>
                    <a:pt x="95050" y="415244"/>
                  </a:lnTo>
                  <a:lnTo>
                    <a:pt x="92624" y="409967"/>
                  </a:lnTo>
                  <a:lnTo>
                    <a:pt x="91832" y="408197"/>
                  </a:lnTo>
                  <a:lnTo>
                    <a:pt x="91563" y="407525"/>
                  </a:lnTo>
                  <a:lnTo>
                    <a:pt x="91240" y="406608"/>
                  </a:lnTo>
                  <a:lnTo>
                    <a:pt x="90793" y="404973"/>
                  </a:lnTo>
                  <a:lnTo>
                    <a:pt x="90479" y="403309"/>
                  </a:lnTo>
                  <a:lnTo>
                    <a:pt x="90234" y="401145"/>
                  </a:lnTo>
                  <a:lnTo>
                    <a:pt x="90100" y="399696"/>
                  </a:lnTo>
                  <a:lnTo>
                    <a:pt x="90050" y="398873"/>
                  </a:lnTo>
                  <a:lnTo>
                    <a:pt x="89948" y="397762"/>
                  </a:lnTo>
                  <a:lnTo>
                    <a:pt x="89910" y="397041"/>
                  </a:lnTo>
                  <a:lnTo>
                    <a:pt x="89829" y="395347"/>
                  </a:lnTo>
                  <a:lnTo>
                    <a:pt x="89741" y="392927"/>
                  </a:lnTo>
                  <a:lnTo>
                    <a:pt x="89654" y="384481"/>
                  </a:lnTo>
                  <a:lnTo>
                    <a:pt x="89636" y="382268"/>
                  </a:lnTo>
                  <a:lnTo>
                    <a:pt x="89620" y="378880"/>
                  </a:lnTo>
                  <a:lnTo>
                    <a:pt x="89540" y="372110"/>
                  </a:lnTo>
                  <a:lnTo>
                    <a:pt x="89465" y="370150"/>
                  </a:lnTo>
                  <a:lnTo>
                    <a:pt x="89432" y="367518"/>
                  </a:lnTo>
                  <a:lnTo>
                    <a:pt x="89425" y="366489"/>
                  </a:lnTo>
                  <a:lnTo>
                    <a:pt x="89403" y="365342"/>
                  </a:lnTo>
                  <a:lnTo>
                    <a:pt x="89347" y="364137"/>
                  </a:lnTo>
                  <a:lnTo>
                    <a:pt x="89206" y="362939"/>
                  </a:lnTo>
                  <a:lnTo>
                    <a:pt x="88987" y="361751"/>
                  </a:lnTo>
                  <a:lnTo>
                    <a:pt x="88749" y="360815"/>
                  </a:lnTo>
                  <a:lnTo>
                    <a:pt x="88209" y="359213"/>
                  </a:lnTo>
                  <a:lnTo>
                    <a:pt x="87626" y="357887"/>
                  </a:lnTo>
                  <a:lnTo>
                    <a:pt x="86593" y="355982"/>
                  </a:lnTo>
                  <a:lnTo>
                    <a:pt x="86348" y="355563"/>
                  </a:lnTo>
                  <a:lnTo>
                    <a:pt x="85353" y="353912"/>
                  </a:lnTo>
                  <a:lnTo>
                    <a:pt x="84345" y="352260"/>
                  </a:lnTo>
                  <a:lnTo>
                    <a:pt x="82733" y="349594"/>
                  </a:lnTo>
                  <a:lnTo>
                    <a:pt x="80480" y="345846"/>
                  </a:lnTo>
                  <a:lnTo>
                    <a:pt x="79346" y="343985"/>
                  </a:lnTo>
                  <a:lnTo>
                    <a:pt x="78851" y="343161"/>
                  </a:lnTo>
                  <a:lnTo>
                    <a:pt x="78347" y="342338"/>
                  </a:lnTo>
                  <a:lnTo>
                    <a:pt x="74655" y="336193"/>
                  </a:lnTo>
                  <a:lnTo>
                    <a:pt x="73738" y="334681"/>
                  </a:lnTo>
                  <a:lnTo>
                    <a:pt x="73242" y="333849"/>
                  </a:lnTo>
                  <a:lnTo>
                    <a:pt x="69832" y="328188"/>
                  </a:lnTo>
                  <a:lnTo>
                    <a:pt x="68756" y="326402"/>
                  </a:lnTo>
                  <a:lnTo>
                    <a:pt x="65663" y="321129"/>
                  </a:lnTo>
                  <a:lnTo>
                    <a:pt x="64896" y="319825"/>
                  </a:lnTo>
                  <a:lnTo>
                    <a:pt x="63582" y="317453"/>
                  </a:lnTo>
                  <a:lnTo>
                    <a:pt x="62239" y="314674"/>
                  </a:lnTo>
                  <a:lnTo>
                    <a:pt x="61876" y="313834"/>
                  </a:lnTo>
                  <a:lnTo>
                    <a:pt x="61656" y="312976"/>
                  </a:lnTo>
                  <a:lnTo>
                    <a:pt x="61258" y="311356"/>
                  </a:lnTo>
                  <a:lnTo>
                    <a:pt x="61095" y="310213"/>
                  </a:lnTo>
                  <a:lnTo>
                    <a:pt x="60973" y="309449"/>
                  </a:lnTo>
                  <a:lnTo>
                    <a:pt x="60868" y="307765"/>
                  </a:lnTo>
                  <a:lnTo>
                    <a:pt x="60865" y="307017"/>
                  </a:lnTo>
                  <a:lnTo>
                    <a:pt x="60974" y="305597"/>
                  </a:lnTo>
                  <a:lnTo>
                    <a:pt x="61507" y="301771"/>
                  </a:lnTo>
                  <a:lnTo>
                    <a:pt x="61623" y="301071"/>
                  </a:lnTo>
                  <a:lnTo>
                    <a:pt x="61858" y="299399"/>
                  </a:lnTo>
                  <a:lnTo>
                    <a:pt x="62389" y="295833"/>
                  </a:lnTo>
                  <a:lnTo>
                    <a:pt x="64379" y="282471"/>
                  </a:lnTo>
                  <a:lnTo>
                    <a:pt x="64505" y="281612"/>
                  </a:lnTo>
                  <a:lnTo>
                    <a:pt x="65693" y="273576"/>
                  </a:lnTo>
                  <a:lnTo>
                    <a:pt x="66239" y="269927"/>
                  </a:lnTo>
                  <a:lnTo>
                    <a:pt x="66400" y="268618"/>
                  </a:lnTo>
                  <a:lnTo>
                    <a:pt x="67074" y="264016"/>
                  </a:lnTo>
                  <a:lnTo>
                    <a:pt x="67425" y="261384"/>
                  </a:lnTo>
                  <a:lnTo>
                    <a:pt x="68179" y="255637"/>
                  </a:lnTo>
                  <a:lnTo>
                    <a:pt x="68539" y="253254"/>
                  </a:lnTo>
                  <a:lnTo>
                    <a:pt x="68602" y="252716"/>
                  </a:lnTo>
                  <a:lnTo>
                    <a:pt x="68801" y="251344"/>
                  </a:lnTo>
                  <a:lnTo>
                    <a:pt x="69134" y="247973"/>
                  </a:lnTo>
                  <a:lnTo>
                    <a:pt x="69204" y="246053"/>
                  </a:lnTo>
                  <a:lnTo>
                    <a:pt x="69283" y="244847"/>
                  </a:lnTo>
                  <a:lnTo>
                    <a:pt x="69460" y="243408"/>
                  </a:lnTo>
                  <a:lnTo>
                    <a:pt x="69848" y="240778"/>
                  </a:lnTo>
                  <a:lnTo>
                    <a:pt x="70179" y="238576"/>
                  </a:lnTo>
                  <a:lnTo>
                    <a:pt x="70290" y="237847"/>
                  </a:lnTo>
                  <a:lnTo>
                    <a:pt x="70369" y="237215"/>
                  </a:lnTo>
                  <a:lnTo>
                    <a:pt x="70401" y="236624"/>
                  </a:lnTo>
                  <a:lnTo>
                    <a:pt x="70603" y="235762"/>
                  </a:lnTo>
                  <a:lnTo>
                    <a:pt x="70786" y="235058"/>
                  </a:lnTo>
                  <a:lnTo>
                    <a:pt x="71087" y="233638"/>
                  </a:lnTo>
                  <a:lnTo>
                    <a:pt x="71360" y="231804"/>
                  </a:lnTo>
                  <a:lnTo>
                    <a:pt x="69268" y="231494"/>
                  </a:lnTo>
                  <a:lnTo>
                    <a:pt x="62713" y="230510"/>
                  </a:lnTo>
                  <a:lnTo>
                    <a:pt x="60665" y="230202"/>
                  </a:lnTo>
                  <a:lnTo>
                    <a:pt x="57639" y="229811"/>
                  </a:lnTo>
                  <a:lnTo>
                    <a:pt x="54706" y="229460"/>
                  </a:lnTo>
                  <a:lnTo>
                    <a:pt x="48813" y="228815"/>
                  </a:lnTo>
                  <a:lnTo>
                    <a:pt x="47625" y="226572"/>
                  </a:lnTo>
                  <a:lnTo>
                    <a:pt x="47655" y="226344"/>
                  </a:lnTo>
                  <a:lnTo>
                    <a:pt x="47723" y="225889"/>
                  </a:lnTo>
                  <a:lnTo>
                    <a:pt x="47769" y="225662"/>
                  </a:lnTo>
                  <a:lnTo>
                    <a:pt x="47825" y="225444"/>
                  </a:lnTo>
                  <a:lnTo>
                    <a:pt x="47908" y="225194"/>
                  </a:lnTo>
                  <a:lnTo>
                    <a:pt x="48233" y="224480"/>
                  </a:lnTo>
                  <a:lnTo>
                    <a:pt x="48328" y="224234"/>
                  </a:lnTo>
                  <a:lnTo>
                    <a:pt x="48456" y="223843"/>
                  </a:lnTo>
                  <a:lnTo>
                    <a:pt x="48566" y="223443"/>
                  </a:lnTo>
                  <a:lnTo>
                    <a:pt x="48615" y="223243"/>
                  </a:lnTo>
                  <a:lnTo>
                    <a:pt x="48661" y="223093"/>
                  </a:lnTo>
                  <a:lnTo>
                    <a:pt x="48732" y="222875"/>
                  </a:lnTo>
                  <a:lnTo>
                    <a:pt x="48815" y="222647"/>
                  </a:lnTo>
                  <a:lnTo>
                    <a:pt x="48876" y="222502"/>
                  </a:lnTo>
                  <a:lnTo>
                    <a:pt x="48951" y="222343"/>
                  </a:lnTo>
                  <a:lnTo>
                    <a:pt x="49114" y="222025"/>
                  </a:lnTo>
                  <a:lnTo>
                    <a:pt x="49205" y="221879"/>
                  </a:lnTo>
                  <a:lnTo>
                    <a:pt x="49303" y="221734"/>
                  </a:lnTo>
                  <a:lnTo>
                    <a:pt x="49450" y="221552"/>
                  </a:lnTo>
                  <a:lnTo>
                    <a:pt x="49609" y="221388"/>
                  </a:lnTo>
                  <a:lnTo>
                    <a:pt x="49779" y="221229"/>
                  </a:lnTo>
                  <a:lnTo>
                    <a:pt x="49957" y="221079"/>
                  </a:lnTo>
                  <a:lnTo>
                    <a:pt x="50304" y="220806"/>
                  </a:lnTo>
                  <a:lnTo>
                    <a:pt x="50482" y="220683"/>
                  </a:lnTo>
                  <a:lnTo>
                    <a:pt x="50667" y="220565"/>
                  </a:lnTo>
                  <a:lnTo>
                    <a:pt x="50849" y="220451"/>
                  </a:lnTo>
                  <a:lnTo>
                    <a:pt x="51181" y="220251"/>
                  </a:lnTo>
                  <a:lnTo>
                    <a:pt x="51487" y="220088"/>
                  </a:lnTo>
                  <a:lnTo>
                    <a:pt x="51790" y="219915"/>
                  </a:lnTo>
                  <a:lnTo>
                    <a:pt x="51975" y="219797"/>
                  </a:lnTo>
                  <a:lnTo>
                    <a:pt x="52251" y="219610"/>
                  </a:lnTo>
                  <a:lnTo>
                    <a:pt x="52530" y="219528"/>
                  </a:lnTo>
                  <a:lnTo>
                    <a:pt x="52670" y="219492"/>
                  </a:lnTo>
                  <a:lnTo>
                    <a:pt x="52950" y="219428"/>
                  </a:lnTo>
                  <a:lnTo>
                    <a:pt x="53109" y="219406"/>
                  </a:lnTo>
                  <a:lnTo>
                    <a:pt x="53426" y="219378"/>
                  </a:lnTo>
                  <a:lnTo>
                    <a:pt x="53581" y="219356"/>
                  </a:lnTo>
                  <a:lnTo>
                    <a:pt x="53732" y="219315"/>
                  </a:lnTo>
                  <a:lnTo>
                    <a:pt x="54046" y="219201"/>
                  </a:lnTo>
                  <a:lnTo>
                    <a:pt x="54193" y="219128"/>
                  </a:lnTo>
                  <a:lnTo>
                    <a:pt x="54420" y="218915"/>
                  </a:lnTo>
                  <a:lnTo>
                    <a:pt x="54476" y="218760"/>
                  </a:lnTo>
                  <a:lnTo>
                    <a:pt x="54496" y="218569"/>
                  </a:lnTo>
                  <a:lnTo>
                    <a:pt x="54492" y="218360"/>
                  </a:lnTo>
                  <a:lnTo>
                    <a:pt x="54473" y="218146"/>
                  </a:lnTo>
                  <a:lnTo>
                    <a:pt x="54446" y="217951"/>
                  </a:lnTo>
                  <a:lnTo>
                    <a:pt x="54409" y="217751"/>
                  </a:lnTo>
                  <a:lnTo>
                    <a:pt x="54356" y="217550"/>
                  </a:lnTo>
                  <a:lnTo>
                    <a:pt x="54291" y="217355"/>
                  </a:lnTo>
                  <a:lnTo>
                    <a:pt x="54220" y="217164"/>
                  </a:lnTo>
                  <a:lnTo>
                    <a:pt x="54136" y="216982"/>
                  </a:lnTo>
                  <a:lnTo>
                    <a:pt x="53989" y="216705"/>
                  </a:lnTo>
                  <a:lnTo>
                    <a:pt x="53811" y="216446"/>
                  </a:lnTo>
                  <a:lnTo>
                    <a:pt x="53615" y="216200"/>
                  </a:lnTo>
                  <a:lnTo>
                    <a:pt x="53403" y="215968"/>
                  </a:lnTo>
                  <a:lnTo>
                    <a:pt x="53188" y="215759"/>
                  </a:lnTo>
                  <a:lnTo>
                    <a:pt x="52988" y="215591"/>
                  </a:lnTo>
                  <a:lnTo>
                    <a:pt x="52776" y="215441"/>
                  </a:lnTo>
                  <a:lnTo>
                    <a:pt x="52338" y="215163"/>
                  </a:lnTo>
                  <a:lnTo>
                    <a:pt x="52122" y="215018"/>
                  </a:lnTo>
                  <a:lnTo>
                    <a:pt x="51956" y="214891"/>
                  </a:lnTo>
                  <a:lnTo>
                    <a:pt x="51457" y="214495"/>
                  </a:lnTo>
                  <a:lnTo>
                    <a:pt x="50868" y="214022"/>
                  </a:lnTo>
                  <a:lnTo>
                    <a:pt x="50656" y="213849"/>
                  </a:lnTo>
                  <a:lnTo>
                    <a:pt x="50448" y="213672"/>
                  </a:lnTo>
                  <a:lnTo>
                    <a:pt x="50252" y="213481"/>
                  </a:lnTo>
                  <a:lnTo>
                    <a:pt x="50089" y="213304"/>
                  </a:lnTo>
                  <a:lnTo>
                    <a:pt x="49934" y="213117"/>
                  </a:lnTo>
                  <a:lnTo>
                    <a:pt x="49787" y="212931"/>
                  </a:lnTo>
                  <a:lnTo>
                    <a:pt x="49492" y="212540"/>
                  </a:lnTo>
                  <a:lnTo>
                    <a:pt x="49277" y="212244"/>
                  </a:lnTo>
                  <a:lnTo>
                    <a:pt x="48698" y="211531"/>
                  </a:lnTo>
                  <a:lnTo>
                    <a:pt x="48498" y="211380"/>
                  </a:lnTo>
                  <a:lnTo>
                    <a:pt x="48347" y="211290"/>
                  </a:lnTo>
                  <a:lnTo>
                    <a:pt x="48188" y="211217"/>
                  </a:lnTo>
                  <a:lnTo>
                    <a:pt x="48026" y="211149"/>
                  </a:lnTo>
                  <a:lnTo>
                    <a:pt x="47693" y="211026"/>
                  </a:lnTo>
                  <a:lnTo>
                    <a:pt x="47470" y="210953"/>
                  </a:lnTo>
                  <a:lnTo>
                    <a:pt x="45834" y="210608"/>
                  </a:lnTo>
                  <a:lnTo>
                    <a:pt x="44783" y="210376"/>
                  </a:lnTo>
                  <a:lnTo>
                    <a:pt x="44617" y="210346"/>
                  </a:lnTo>
                  <a:lnTo>
                    <a:pt x="44454" y="210316"/>
                  </a:lnTo>
                  <a:lnTo>
                    <a:pt x="43883" y="210257"/>
                  </a:lnTo>
                  <a:lnTo>
                    <a:pt x="43407" y="210235"/>
                  </a:lnTo>
                  <a:lnTo>
                    <a:pt x="43169" y="210239"/>
                  </a:lnTo>
                  <a:lnTo>
                    <a:pt x="42935" y="210262"/>
                  </a:lnTo>
                  <a:lnTo>
                    <a:pt x="42686" y="210307"/>
                  </a:lnTo>
                  <a:lnTo>
                    <a:pt x="42440" y="210376"/>
                  </a:lnTo>
                  <a:lnTo>
                    <a:pt x="41722" y="210635"/>
                  </a:lnTo>
                  <a:lnTo>
                    <a:pt x="41523" y="210710"/>
                  </a:lnTo>
                  <a:lnTo>
                    <a:pt x="40422" y="211190"/>
                  </a:lnTo>
                  <a:lnTo>
                    <a:pt x="40093" y="211262"/>
                  </a:lnTo>
                  <a:lnTo>
                    <a:pt x="39889" y="211276"/>
                  </a:lnTo>
                  <a:lnTo>
                    <a:pt x="39681" y="211280"/>
                  </a:lnTo>
                  <a:lnTo>
                    <a:pt x="39473" y="211271"/>
                  </a:lnTo>
                  <a:lnTo>
                    <a:pt x="39269" y="211249"/>
                  </a:lnTo>
                  <a:lnTo>
                    <a:pt x="39069" y="211208"/>
                  </a:lnTo>
                  <a:lnTo>
                    <a:pt x="38751" y="211089"/>
                  </a:lnTo>
                  <a:lnTo>
                    <a:pt x="38441" y="210912"/>
                  </a:lnTo>
                  <a:lnTo>
                    <a:pt x="38147" y="210694"/>
                  </a:lnTo>
                  <a:lnTo>
                    <a:pt x="37580" y="210221"/>
                  </a:lnTo>
                  <a:lnTo>
                    <a:pt x="37073" y="209735"/>
                  </a:lnTo>
                  <a:lnTo>
                    <a:pt x="36609" y="209189"/>
                  </a:lnTo>
                  <a:lnTo>
                    <a:pt x="36181" y="208602"/>
                  </a:lnTo>
                  <a:lnTo>
                    <a:pt x="35770" y="208007"/>
                  </a:lnTo>
                  <a:lnTo>
                    <a:pt x="34897" y="206779"/>
                  </a:lnTo>
                  <a:lnTo>
                    <a:pt x="34454" y="206138"/>
                  </a:lnTo>
                  <a:lnTo>
                    <a:pt x="33589" y="204833"/>
                  </a:lnTo>
                  <a:lnTo>
                    <a:pt x="33162" y="204178"/>
                  </a:lnTo>
                  <a:lnTo>
                    <a:pt x="32863" y="203706"/>
                  </a:lnTo>
                  <a:lnTo>
                    <a:pt x="32285" y="202742"/>
                  </a:lnTo>
                  <a:lnTo>
                    <a:pt x="31975" y="202282"/>
                  </a:lnTo>
                  <a:lnTo>
                    <a:pt x="31635" y="201851"/>
                  </a:lnTo>
                  <a:lnTo>
                    <a:pt x="31163" y="201382"/>
                  </a:lnTo>
                  <a:lnTo>
                    <a:pt x="30645" y="200955"/>
                  </a:lnTo>
                  <a:lnTo>
                    <a:pt x="30101" y="200555"/>
                  </a:lnTo>
                  <a:lnTo>
                    <a:pt x="29549" y="200159"/>
                  </a:lnTo>
                  <a:lnTo>
                    <a:pt x="29009" y="199755"/>
                  </a:lnTo>
                  <a:lnTo>
                    <a:pt x="26140" y="197349"/>
                  </a:lnTo>
                  <a:lnTo>
                    <a:pt x="26034" y="197213"/>
                  </a:lnTo>
                  <a:lnTo>
                    <a:pt x="25910" y="196945"/>
                  </a:lnTo>
                  <a:lnTo>
                    <a:pt x="25861" y="196690"/>
                  </a:lnTo>
                  <a:lnTo>
                    <a:pt x="25842" y="196558"/>
                  </a:lnTo>
                  <a:lnTo>
                    <a:pt x="25796" y="195987"/>
                  </a:lnTo>
                  <a:lnTo>
                    <a:pt x="25611" y="193671"/>
                  </a:lnTo>
                  <a:lnTo>
                    <a:pt x="25626" y="192980"/>
                  </a:lnTo>
                  <a:lnTo>
                    <a:pt x="25672" y="192289"/>
                  </a:lnTo>
                  <a:lnTo>
                    <a:pt x="25740" y="191598"/>
                  </a:lnTo>
                  <a:lnTo>
                    <a:pt x="25834" y="190916"/>
                  </a:lnTo>
                  <a:lnTo>
                    <a:pt x="25993" y="190079"/>
                  </a:lnTo>
                  <a:lnTo>
                    <a:pt x="26229" y="189169"/>
                  </a:lnTo>
                  <a:lnTo>
                    <a:pt x="26446" y="188429"/>
                  </a:lnTo>
                  <a:lnTo>
                    <a:pt x="26700" y="187606"/>
                  </a:lnTo>
                  <a:lnTo>
                    <a:pt x="27285" y="185610"/>
                  </a:lnTo>
                  <a:lnTo>
                    <a:pt x="27641" y="184437"/>
                  </a:lnTo>
                  <a:lnTo>
                    <a:pt x="28003" y="183269"/>
                  </a:lnTo>
                  <a:lnTo>
                    <a:pt x="28740" y="180932"/>
                  </a:lnTo>
                  <a:lnTo>
                    <a:pt x="29077" y="179841"/>
                  </a:lnTo>
                  <a:lnTo>
                    <a:pt x="30231" y="176337"/>
                  </a:lnTo>
                  <a:lnTo>
                    <a:pt x="31903" y="171262"/>
                  </a:lnTo>
                  <a:lnTo>
                    <a:pt x="32055" y="170880"/>
                  </a:lnTo>
                  <a:lnTo>
                    <a:pt x="32228" y="170507"/>
                  </a:lnTo>
                  <a:lnTo>
                    <a:pt x="32417" y="170134"/>
                  </a:lnTo>
                  <a:lnTo>
                    <a:pt x="32807" y="169407"/>
                  </a:lnTo>
                  <a:lnTo>
                    <a:pt x="33226" y="168598"/>
                  </a:lnTo>
                  <a:lnTo>
                    <a:pt x="33445" y="168202"/>
                  </a:lnTo>
                  <a:lnTo>
                    <a:pt x="33680" y="167816"/>
                  </a:lnTo>
                  <a:lnTo>
                    <a:pt x="33940" y="167452"/>
                  </a:lnTo>
                  <a:lnTo>
                    <a:pt x="34126" y="167216"/>
                  </a:lnTo>
                  <a:lnTo>
                    <a:pt x="34322" y="166984"/>
                  </a:lnTo>
                  <a:lnTo>
                    <a:pt x="34526" y="166757"/>
                  </a:lnTo>
                  <a:lnTo>
                    <a:pt x="34742" y="166552"/>
                  </a:lnTo>
                  <a:lnTo>
                    <a:pt x="34972" y="166370"/>
                  </a:lnTo>
                  <a:lnTo>
                    <a:pt x="35112" y="166284"/>
                  </a:lnTo>
                  <a:lnTo>
                    <a:pt x="35259" y="166202"/>
                  </a:lnTo>
                  <a:lnTo>
                    <a:pt x="35407" y="166129"/>
                  </a:lnTo>
                  <a:lnTo>
                    <a:pt x="35713" y="165993"/>
                  </a:lnTo>
                  <a:lnTo>
                    <a:pt x="36038" y="165865"/>
                  </a:lnTo>
                  <a:lnTo>
                    <a:pt x="36200" y="165806"/>
                  </a:lnTo>
                  <a:lnTo>
                    <a:pt x="36367" y="165752"/>
                  </a:lnTo>
                  <a:lnTo>
                    <a:pt x="36537" y="165702"/>
                  </a:lnTo>
                  <a:close/>
                </a:path>
              </a:pathLst>
            </a:custGeom>
            <a:solidFill>
              <a:srgbClr val="FFD67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0" name="pg150"/>
            <p:cNvSpPr/>
            <p:nvPr/>
          </p:nvSpPr>
          <p:spPr>
            <a:xfrm>
              <a:off x="6130941" y="4321238"/>
              <a:ext cx="272080" cy="311855"/>
            </a:xfrm>
            <a:custGeom>
              <a:avLst/>
              <a:gdLst/>
              <a:ahLst/>
              <a:cxnLst/>
              <a:rect l="0" t="0" r="0" b="0"/>
              <a:pathLst>
                <a:path w="272080" h="311855">
                  <a:moveTo>
                    <a:pt x="15139" y="143072"/>
                  </a:moveTo>
                  <a:lnTo>
                    <a:pt x="15407" y="142667"/>
                  </a:lnTo>
                  <a:lnTo>
                    <a:pt x="15679" y="142267"/>
                  </a:lnTo>
                  <a:lnTo>
                    <a:pt x="15963" y="141875"/>
                  </a:lnTo>
                  <a:lnTo>
                    <a:pt x="16261" y="141502"/>
                  </a:lnTo>
                  <a:lnTo>
                    <a:pt x="16685" y="141029"/>
                  </a:lnTo>
                  <a:lnTo>
                    <a:pt x="17149" y="140583"/>
                  </a:lnTo>
                  <a:lnTo>
                    <a:pt x="17493" y="140228"/>
                  </a:lnTo>
                  <a:lnTo>
                    <a:pt x="17845" y="139873"/>
                  </a:lnTo>
                  <a:lnTo>
                    <a:pt x="18026" y="139709"/>
                  </a:lnTo>
                  <a:lnTo>
                    <a:pt x="18415" y="139418"/>
                  </a:lnTo>
                  <a:lnTo>
                    <a:pt x="18839" y="139172"/>
                  </a:lnTo>
                  <a:lnTo>
                    <a:pt x="19266" y="138940"/>
                  </a:lnTo>
                  <a:lnTo>
                    <a:pt x="19685" y="138695"/>
                  </a:lnTo>
                  <a:lnTo>
                    <a:pt x="20075" y="138399"/>
                  </a:lnTo>
                  <a:lnTo>
                    <a:pt x="20279" y="138221"/>
                  </a:lnTo>
                  <a:lnTo>
                    <a:pt x="20479" y="138039"/>
                  </a:lnTo>
                  <a:lnTo>
                    <a:pt x="20672" y="137848"/>
                  </a:lnTo>
                  <a:lnTo>
                    <a:pt x="20853" y="137643"/>
                  </a:lnTo>
                  <a:lnTo>
                    <a:pt x="21137" y="137238"/>
                  </a:lnTo>
                  <a:lnTo>
                    <a:pt x="21295" y="136938"/>
                  </a:lnTo>
                  <a:lnTo>
                    <a:pt x="21348" y="136811"/>
                  </a:lnTo>
                  <a:lnTo>
                    <a:pt x="21431" y="136542"/>
                  </a:lnTo>
                  <a:lnTo>
                    <a:pt x="21507" y="136269"/>
                  </a:lnTo>
                  <a:lnTo>
                    <a:pt x="21624" y="135932"/>
                  </a:lnTo>
                  <a:lnTo>
                    <a:pt x="21749" y="135587"/>
                  </a:lnTo>
                  <a:lnTo>
                    <a:pt x="21862" y="135241"/>
                  </a:lnTo>
                  <a:lnTo>
                    <a:pt x="21934" y="134899"/>
                  </a:lnTo>
                  <a:lnTo>
                    <a:pt x="21934" y="134576"/>
                  </a:lnTo>
                  <a:lnTo>
                    <a:pt x="21843" y="134271"/>
                  </a:lnTo>
                  <a:lnTo>
                    <a:pt x="21677" y="133985"/>
                  </a:lnTo>
                  <a:lnTo>
                    <a:pt x="21473" y="133703"/>
                  </a:lnTo>
                  <a:lnTo>
                    <a:pt x="21276" y="133416"/>
                  </a:lnTo>
                  <a:lnTo>
                    <a:pt x="21125" y="133111"/>
                  </a:lnTo>
                  <a:lnTo>
                    <a:pt x="21050" y="132888"/>
                  </a:lnTo>
                  <a:lnTo>
                    <a:pt x="20933" y="132424"/>
                  </a:lnTo>
                  <a:lnTo>
                    <a:pt x="20880" y="132192"/>
                  </a:lnTo>
                  <a:lnTo>
                    <a:pt x="20743" y="131628"/>
                  </a:lnTo>
                  <a:lnTo>
                    <a:pt x="20668" y="131300"/>
                  </a:lnTo>
                  <a:lnTo>
                    <a:pt x="20634" y="131136"/>
                  </a:lnTo>
                  <a:lnTo>
                    <a:pt x="20573" y="130699"/>
                  </a:lnTo>
                  <a:lnTo>
                    <a:pt x="20547" y="130253"/>
                  </a:lnTo>
                  <a:lnTo>
                    <a:pt x="20524" y="129807"/>
                  </a:lnTo>
                  <a:lnTo>
                    <a:pt x="20486" y="129371"/>
                  </a:lnTo>
                  <a:lnTo>
                    <a:pt x="20396" y="128952"/>
                  </a:lnTo>
                  <a:lnTo>
                    <a:pt x="20282" y="128629"/>
                  </a:lnTo>
                  <a:lnTo>
                    <a:pt x="20146" y="128310"/>
                  </a:lnTo>
                  <a:lnTo>
                    <a:pt x="19991" y="128001"/>
                  </a:lnTo>
                  <a:lnTo>
                    <a:pt x="19821" y="127701"/>
                  </a:lnTo>
                  <a:lnTo>
                    <a:pt x="19579" y="127300"/>
                  </a:lnTo>
                  <a:lnTo>
                    <a:pt x="19436" y="127082"/>
                  </a:lnTo>
                  <a:lnTo>
                    <a:pt x="19224" y="126800"/>
                  </a:lnTo>
                  <a:lnTo>
                    <a:pt x="19092" y="126659"/>
                  </a:lnTo>
                  <a:lnTo>
                    <a:pt x="18963" y="126513"/>
                  </a:lnTo>
                  <a:lnTo>
                    <a:pt x="18835" y="126349"/>
                  </a:lnTo>
                  <a:lnTo>
                    <a:pt x="18710" y="126172"/>
                  </a:lnTo>
                  <a:lnTo>
                    <a:pt x="18589" y="125990"/>
                  </a:lnTo>
                  <a:lnTo>
                    <a:pt x="18476" y="125803"/>
                  </a:lnTo>
                  <a:lnTo>
                    <a:pt x="18366" y="125616"/>
                  </a:lnTo>
                  <a:lnTo>
                    <a:pt x="18230" y="125375"/>
                  </a:lnTo>
                  <a:lnTo>
                    <a:pt x="18151" y="125207"/>
                  </a:lnTo>
                  <a:lnTo>
                    <a:pt x="18094" y="125016"/>
                  </a:lnTo>
                  <a:lnTo>
                    <a:pt x="18056" y="124811"/>
                  </a:lnTo>
                  <a:lnTo>
                    <a:pt x="18030" y="124602"/>
                  </a:lnTo>
                  <a:lnTo>
                    <a:pt x="17996" y="124397"/>
                  </a:lnTo>
                  <a:lnTo>
                    <a:pt x="17826" y="123974"/>
                  </a:lnTo>
                  <a:lnTo>
                    <a:pt x="17705" y="123769"/>
                  </a:lnTo>
                  <a:lnTo>
                    <a:pt x="17611" y="123573"/>
                  </a:lnTo>
                  <a:lnTo>
                    <a:pt x="17251" y="123005"/>
                  </a:lnTo>
                  <a:lnTo>
                    <a:pt x="17074" y="122695"/>
                  </a:lnTo>
                  <a:lnTo>
                    <a:pt x="16953" y="122458"/>
                  </a:lnTo>
                  <a:lnTo>
                    <a:pt x="16779" y="122054"/>
                  </a:lnTo>
                  <a:lnTo>
                    <a:pt x="16583" y="121621"/>
                  </a:lnTo>
                  <a:lnTo>
                    <a:pt x="16511" y="121476"/>
                  </a:lnTo>
                  <a:lnTo>
                    <a:pt x="16378" y="121175"/>
                  </a:lnTo>
                  <a:lnTo>
                    <a:pt x="16140" y="120661"/>
                  </a:lnTo>
                  <a:lnTo>
                    <a:pt x="16080" y="120484"/>
                  </a:lnTo>
                  <a:lnTo>
                    <a:pt x="16023" y="120206"/>
                  </a:lnTo>
                  <a:lnTo>
                    <a:pt x="16016" y="120010"/>
                  </a:lnTo>
                  <a:lnTo>
                    <a:pt x="16016" y="119569"/>
                  </a:lnTo>
                  <a:lnTo>
                    <a:pt x="16035" y="119200"/>
                  </a:lnTo>
                  <a:lnTo>
                    <a:pt x="16046" y="119055"/>
                  </a:lnTo>
                  <a:lnTo>
                    <a:pt x="16091" y="118623"/>
                  </a:lnTo>
                  <a:lnTo>
                    <a:pt x="16103" y="118363"/>
                  </a:lnTo>
                  <a:lnTo>
                    <a:pt x="16099" y="117890"/>
                  </a:lnTo>
                  <a:lnTo>
                    <a:pt x="16103" y="117471"/>
                  </a:lnTo>
                  <a:lnTo>
                    <a:pt x="16110" y="117262"/>
                  </a:lnTo>
                  <a:lnTo>
                    <a:pt x="16129" y="117062"/>
                  </a:lnTo>
                  <a:lnTo>
                    <a:pt x="16163" y="116862"/>
                  </a:lnTo>
                  <a:lnTo>
                    <a:pt x="16201" y="116734"/>
                  </a:lnTo>
                  <a:lnTo>
                    <a:pt x="16401" y="116247"/>
                  </a:lnTo>
                  <a:lnTo>
                    <a:pt x="16447" y="116070"/>
                  </a:lnTo>
                  <a:lnTo>
                    <a:pt x="16484" y="115892"/>
                  </a:lnTo>
                  <a:lnTo>
                    <a:pt x="16518" y="115710"/>
                  </a:lnTo>
                  <a:lnTo>
                    <a:pt x="16571" y="115346"/>
                  </a:lnTo>
                  <a:lnTo>
                    <a:pt x="16590" y="115155"/>
                  </a:lnTo>
                  <a:lnTo>
                    <a:pt x="16617" y="114764"/>
                  </a:lnTo>
                  <a:lnTo>
                    <a:pt x="16635" y="114373"/>
                  </a:lnTo>
                  <a:lnTo>
                    <a:pt x="16647" y="113954"/>
                  </a:lnTo>
                  <a:lnTo>
                    <a:pt x="16654" y="113817"/>
                  </a:lnTo>
                  <a:lnTo>
                    <a:pt x="16658" y="113381"/>
                  </a:lnTo>
                  <a:lnTo>
                    <a:pt x="16654" y="112935"/>
                  </a:lnTo>
                  <a:lnTo>
                    <a:pt x="16662" y="112534"/>
                  </a:lnTo>
                  <a:lnTo>
                    <a:pt x="16662" y="112134"/>
                  </a:lnTo>
                  <a:lnTo>
                    <a:pt x="16654" y="111934"/>
                  </a:lnTo>
                  <a:lnTo>
                    <a:pt x="16647" y="111793"/>
                  </a:lnTo>
                  <a:lnTo>
                    <a:pt x="16635" y="111656"/>
                  </a:lnTo>
                  <a:lnTo>
                    <a:pt x="16541" y="110755"/>
                  </a:lnTo>
                  <a:lnTo>
                    <a:pt x="16496" y="110273"/>
                  </a:lnTo>
                  <a:lnTo>
                    <a:pt x="16484" y="110032"/>
                  </a:lnTo>
                  <a:lnTo>
                    <a:pt x="16481" y="109681"/>
                  </a:lnTo>
                  <a:lnTo>
                    <a:pt x="16492" y="109326"/>
                  </a:lnTo>
                  <a:lnTo>
                    <a:pt x="16514" y="108971"/>
                  </a:lnTo>
                  <a:lnTo>
                    <a:pt x="16541" y="108617"/>
                  </a:lnTo>
                  <a:lnTo>
                    <a:pt x="16605" y="107848"/>
                  </a:lnTo>
                  <a:lnTo>
                    <a:pt x="16643" y="107438"/>
                  </a:lnTo>
                  <a:lnTo>
                    <a:pt x="16688" y="107024"/>
                  </a:lnTo>
                  <a:lnTo>
                    <a:pt x="16741" y="106614"/>
                  </a:lnTo>
                  <a:lnTo>
                    <a:pt x="16806" y="106209"/>
                  </a:lnTo>
                  <a:lnTo>
                    <a:pt x="16866" y="105868"/>
                  </a:lnTo>
                  <a:lnTo>
                    <a:pt x="16930" y="105531"/>
                  </a:lnTo>
                  <a:lnTo>
                    <a:pt x="17002" y="105195"/>
                  </a:lnTo>
                  <a:lnTo>
                    <a:pt x="17165" y="104530"/>
                  </a:lnTo>
                  <a:lnTo>
                    <a:pt x="17259" y="104007"/>
                  </a:lnTo>
                  <a:lnTo>
                    <a:pt x="17361" y="103488"/>
                  </a:lnTo>
                  <a:lnTo>
                    <a:pt x="17474" y="102974"/>
                  </a:lnTo>
                  <a:lnTo>
                    <a:pt x="17592" y="102469"/>
                  </a:lnTo>
                  <a:lnTo>
                    <a:pt x="17728" y="101973"/>
                  </a:lnTo>
                  <a:lnTo>
                    <a:pt x="17811" y="101718"/>
                  </a:lnTo>
                  <a:lnTo>
                    <a:pt x="18181" y="100717"/>
                  </a:lnTo>
                  <a:lnTo>
                    <a:pt x="18397" y="100085"/>
                  </a:lnTo>
                  <a:lnTo>
                    <a:pt x="18472" y="99876"/>
                  </a:lnTo>
                  <a:lnTo>
                    <a:pt x="18616" y="99489"/>
                  </a:lnTo>
                  <a:lnTo>
                    <a:pt x="18763" y="99134"/>
                  </a:lnTo>
                  <a:lnTo>
                    <a:pt x="18956" y="98884"/>
                  </a:lnTo>
                  <a:lnTo>
                    <a:pt x="19145" y="98629"/>
                  </a:lnTo>
                  <a:lnTo>
                    <a:pt x="19322" y="98365"/>
                  </a:lnTo>
                  <a:lnTo>
                    <a:pt x="19492" y="98092"/>
                  </a:lnTo>
                  <a:lnTo>
                    <a:pt x="19647" y="97815"/>
                  </a:lnTo>
                  <a:lnTo>
                    <a:pt x="19810" y="97505"/>
                  </a:lnTo>
                  <a:lnTo>
                    <a:pt x="19965" y="97191"/>
                  </a:lnTo>
                  <a:lnTo>
                    <a:pt x="20108" y="96868"/>
                  </a:lnTo>
                  <a:lnTo>
                    <a:pt x="20233" y="96536"/>
                  </a:lnTo>
                  <a:lnTo>
                    <a:pt x="20335" y="96195"/>
                  </a:lnTo>
                  <a:lnTo>
                    <a:pt x="20422" y="95735"/>
                  </a:lnTo>
                  <a:lnTo>
                    <a:pt x="20464" y="95257"/>
                  </a:lnTo>
                  <a:lnTo>
                    <a:pt x="20479" y="94766"/>
                  </a:lnTo>
                  <a:lnTo>
                    <a:pt x="20486" y="94275"/>
                  </a:lnTo>
                  <a:lnTo>
                    <a:pt x="20509" y="93788"/>
                  </a:lnTo>
                  <a:lnTo>
                    <a:pt x="20536" y="93424"/>
                  </a:lnTo>
                  <a:lnTo>
                    <a:pt x="20566" y="93060"/>
                  </a:lnTo>
                  <a:lnTo>
                    <a:pt x="20600" y="92696"/>
                  </a:lnTo>
                  <a:lnTo>
                    <a:pt x="20653" y="91968"/>
                  </a:lnTo>
                  <a:lnTo>
                    <a:pt x="20675" y="91499"/>
                  </a:lnTo>
                  <a:lnTo>
                    <a:pt x="20709" y="90566"/>
                  </a:lnTo>
                  <a:lnTo>
                    <a:pt x="20721" y="90098"/>
                  </a:lnTo>
                  <a:lnTo>
                    <a:pt x="20747" y="89251"/>
                  </a:lnTo>
                  <a:lnTo>
                    <a:pt x="20762" y="88492"/>
                  </a:lnTo>
                  <a:lnTo>
                    <a:pt x="20774" y="88114"/>
                  </a:lnTo>
                  <a:lnTo>
                    <a:pt x="20793" y="87736"/>
                  </a:lnTo>
                  <a:lnTo>
                    <a:pt x="20861" y="86881"/>
                  </a:lnTo>
                  <a:lnTo>
                    <a:pt x="20906" y="86453"/>
                  </a:lnTo>
                  <a:lnTo>
                    <a:pt x="20959" y="86030"/>
                  </a:lnTo>
                  <a:lnTo>
                    <a:pt x="21023" y="85607"/>
                  </a:lnTo>
                  <a:lnTo>
                    <a:pt x="21144" y="84911"/>
                  </a:lnTo>
                  <a:lnTo>
                    <a:pt x="21216" y="84560"/>
                  </a:lnTo>
                  <a:lnTo>
                    <a:pt x="21299" y="84219"/>
                  </a:lnTo>
                  <a:lnTo>
                    <a:pt x="21397" y="83887"/>
                  </a:lnTo>
                  <a:lnTo>
                    <a:pt x="21507" y="83568"/>
                  </a:lnTo>
                  <a:lnTo>
                    <a:pt x="21628" y="83250"/>
                  </a:lnTo>
                  <a:lnTo>
                    <a:pt x="21760" y="82941"/>
                  </a:lnTo>
                  <a:lnTo>
                    <a:pt x="21904" y="82636"/>
                  </a:lnTo>
                  <a:lnTo>
                    <a:pt x="22055" y="82340"/>
                  </a:lnTo>
                  <a:lnTo>
                    <a:pt x="22172" y="82126"/>
                  </a:lnTo>
                  <a:lnTo>
                    <a:pt x="22297" y="81917"/>
                  </a:lnTo>
                  <a:lnTo>
                    <a:pt x="22882" y="80989"/>
                  </a:lnTo>
                  <a:lnTo>
                    <a:pt x="23083" y="80666"/>
                  </a:lnTo>
                  <a:lnTo>
                    <a:pt x="23287" y="80352"/>
                  </a:lnTo>
                  <a:lnTo>
                    <a:pt x="23498" y="80047"/>
                  </a:lnTo>
                  <a:lnTo>
                    <a:pt x="23729" y="79760"/>
                  </a:lnTo>
                  <a:lnTo>
                    <a:pt x="24058" y="79428"/>
                  </a:lnTo>
                  <a:lnTo>
                    <a:pt x="24421" y="79137"/>
                  </a:lnTo>
                  <a:lnTo>
                    <a:pt x="25173" y="78582"/>
                  </a:lnTo>
                  <a:lnTo>
                    <a:pt x="25532" y="78282"/>
                  </a:lnTo>
                  <a:lnTo>
                    <a:pt x="25857" y="77981"/>
                  </a:lnTo>
                  <a:lnTo>
                    <a:pt x="26129" y="77713"/>
                  </a:lnTo>
                  <a:lnTo>
                    <a:pt x="26254" y="77581"/>
                  </a:lnTo>
                  <a:lnTo>
                    <a:pt x="26371" y="77444"/>
                  </a:lnTo>
                  <a:lnTo>
                    <a:pt x="26480" y="77303"/>
                  </a:lnTo>
                  <a:lnTo>
                    <a:pt x="26586" y="77153"/>
                  </a:lnTo>
                  <a:lnTo>
                    <a:pt x="26756" y="76871"/>
                  </a:lnTo>
                  <a:lnTo>
                    <a:pt x="26820" y="76735"/>
                  </a:lnTo>
                  <a:lnTo>
                    <a:pt x="27006" y="76316"/>
                  </a:lnTo>
                  <a:lnTo>
                    <a:pt x="27062" y="76180"/>
                  </a:lnTo>
                  <a:lnTo>
                    <a:pt x="27115" y="76043"/>
                  </a:lnTo>
                  <a:lnTo>
                    <a:pt x="27164" y="75902"/>
                  </a:lnTo>
                  <a:lnTo>
                    <a:pt x="27221" y="75765"/>
                  </a:lnTo>
                  <a:lnTo>
                    <a:pt x="27285" y="75638"/>
                  </a:lnTo>
                  <a:lnTo>
                    <a:pt x="27361" y="75502"/>
                  </a:lnTo>
                  <a:lnTo>
                    <a:pt x="27444" y="75370"/>
                  </a:lnTo>
                  <a:lnTo>
                    <a:pt x="27572" y="75188"/>
                  </a:lnTo>
                  <a:lnTo>
                    <a:pt x="28128" y="74646"/>
                  </a:lnTo>
                  <a:lnTo>
                    <a:pt x="28362" y="74478"/>
                  </a:lnTo>
                  <a:lnTo>
                    <a:pt x="28498" y="74396"/>
                  </a:lnTo>
                  <a:lnTo>
                    <a:pt x="28778" y="74246"/>
                  </a:lnTo>
                  <a:lnTo>
                    <a:pt x="28918" y="74178"/>
                  </a:lnTo>
                  <a:lnTo>
                    <a:pt x="29092" y="74100"/>
                  </a:lnTo>
                  <a:lnTo>
                    <a:pt x="29266" y="74027"/>
                  </a:lnTo>
                  <a:lnTo>
                    <a:pt x="29443" y="73959"/>
                  </a:lnTo>
                  <a:lnTo>
                    <a:pt x="29621" y="73895"/>
                  </a:lnTo>
                  <a:lnTo>
                    <a:pt x="29987" y="73782"/>
                  </a:lnTo>
                  <a:lnTo>
                    <a:pt x="30169" y="73732"/>
                  </a:lnTo>
                  <a:lnTo>
                    <a:pt x="30354" y="73682"/>
                  </a:lnTo>
                  <a:lnTo>
                    <a:pt x="30543" y="73645"/>
                  </a:lnTo>
                  <a:lnTo>
                    <a:pt x="30728" y="73618"/>
                  </a:lnTo>
                  <a:lnTo>
                    <a:pt x="30981" y="73595"/>
                  </a:lnTo>
                  <a:lnTo>
                    <a:pt x="31110" y="73591"/>
                  </a:lnTo>
                  <a:lnTo>
                    <a:pt x="31363" y="73595"/>
                  </a:lnTo>
                  <a:lnTo>
                    <a:pt x="31552" y="73563"/>
                  </a:lnTo>
                  <a:lnTo>
                    <a:pt x="31741" y="73536"/>
                  </a:lnTo>
                  <a:lnTo>
                    <a:pt x="31934" y="73527"/>
                  </a:lnTo>
                  <a:lnTo>
                    <a:pt x="32119" y="73536"/>
                  </a:lnTo>
                  <a:lnTo>
                    <a:pt x="32327" y="73577"/>
                  </a:lnTo>
                  <a:lnTo>
                    <a:pt x="32531" y="73650"/>
                  </a:lnTo>
                  <a:lnTo>
                    <a:pt x="32943" y="73818"/>
                  </a:lnTo>
                  <a:lnTo>
                    <a:pt x="33151" y="73882"/>
                  </a:lnTo>
                  <a:lnTo>
                    <a:pt x="33366" y="73923"/>
                  </a:lnTo>
                  <a:lnTo>
                    <a:pt x="33581" y="73950"/>
                  </a:lnTo>
                  <a:lnTo>
                    <a:pt x="33801" y="73968"/>
                  </a:lnTo>
                  <a:lnTo>
                    <a:pt x="34239" y="74018"/>
                  </a:lnTo>
                  <a:lnTo>
                    <a:pt x="34534" y="74073"/>
                  </a:lnTo>
                  <a:lnTo>
                    <a:pt x="35131" y="74200"/>
                  </a:lnTo>
                  <a:lnTo>
                    <a:pt x="35429" y="74255"/>
                  </a:lnTo>
                  <a:lnTo>
                    <a:pt x="35724" y="74291"/>
                  </a:lnTo>
                  <a:lnTo>
                    <a:pt x="36049" y="74323"/>
                  </a:lnTo>
                  <a:lnTo>
                    <a:pt x="36374" y="74350"/>
                  </a:lnTo>
                  <a:lnTo>
                    <a:pt x="36703" y="74360"/>
                  </a:lnTo>
                  <a:lnTo>
                    <a:pt x="37020" y="74332"/>
                  </a:lnTo>
                  <a:lnTo>
                    <a:pt x="37326" y="74259"/>
                  </a:lnTo>
                  <a:lnTo>
                    <a:pt x="37636" y="74118"/>
                  </a:lnTo>
                  <a:lnTo>
                    <a:pt x="37931" y="73927"/>
                  </a:lnTo>
                  <a:lnTo>
                    <a:pt x="38218" y="73700"/>
                  </a:lnTo>
                  <a:lnTo>
                    <a:pt x="38494" y="73450"/>
                  </a:lnTo>
                  <a:lnTo>
                    <a:pt x="38759" y="73190"/>
                  </a:lnTo>
                  <a:lnTo>
                    <a:pt x="38959" y="72976"/>
                  </a:lnTo>
                  <a:lnTo>
                    <a:pt x="39152" y="72749"/>
                  </a:lnTo>
                  <a:lnTo>
                    <a:pt x="39911" y="71753"/>
                  </a:lnTo>
                  <a:lnTo>
                    <a:pt x="40123" y="71484"/>
                  </a:lnTo>
                  <a:lnTo>
                    <a:pt x="40331" y="71207"/>
                  </a:lnTo>
                  <a:lnTo>
                    <a:pt x="40535" y="70929"/>
                  </a:lnTo>
                  <a:lnTo>
                    <a:pt x="41091" y="70146"/>
                  </a:lnTo>
                  <a:lnTo>
                    <a:pt x="41200" y="69974"/>
                  </a:lnTo>
                  <a:lnTo>
                    <a:pt x="41306" y="69792"/>
                  </a:lnTo>
                  <a:lnTo>
                    <a:pt x="41476" y="69487"/>
                  </a:lnTo>
                  <a:lnTo>
                    <a:pt x="41555" y="69327"/>
                  </a:lnTo>
                  <a:lnTo>
                    <a:pt x="41616" y="69164"/>
                  </a:lnTo>
                  <a:lnTo>
                    <a:pt x="41650" y="69000"/>
                  </a:lnTo>
                  <a:lnTo>
                    <a:pt x="41639" y="68809"/>
                  </a:lnTo>
                  <a:lnTo>
                    <a:pt x="41582" y="68613"/>
                  </a:lnTo>
                  <a:lnTo>
                    <a:pt x="41431" y="68208"/>
                  </a:lnTo>
                  <a:lnTo>
                    <a:pt x="41378" y="68003"/>
                  </a:lnTo>
                  <a:lnTo>
                    <a:pt x="41348" y="67794"/>
                  </a:lnTo>
                  <a:lnTo>
                    <a:pt x="41314" y="67367"/>
                  </a:lnTo>
                  <a:lnTo>
                    <a:pt x="41314" y="67153"/>
                  </a:lnTo>
                  <a:lnTo>
                    <a:pt x="41321" y="66939"/>
                  </a:lnTo>
                  <a:lnTo>
                    <a:pt x="41336" y="66702"/>
                  </a:lnTo>
                  <a:lnTo>
                    <a:pt x="41366" y="66466"/>
                  </a:lnTo>
                  <a:lnTo>
                    <a:pt x="41404" y="66229"/>
                  </a:lnTo>
                  <a:lnTo>
                    <a:pt x="41465" y="66006"/>
                  </a:lnTo>
                  <a:lnTo>
                    <a:pt x="41548" y="65806"/>
                  </a:lnTo>
                  <a:lnTo>
                    <a:pt x="41639" y="65665"/>
                  </a:lnTo>
                  <a:lnTo>
                    <a:pt x="41858" y="65415"/>
                  </a:lnTo>
                  <a:lnTo>
                    <a:pt x="42092" y="65187"/>
                  </a:lnTo>
                  <a:lnTo>
                    <a:pt x="42258" y="65019"/>
                  </a:lnTo>
                  <a:lnTo>
                    <a:pt x="42432" y="64855"/>
                  </a:lnTo>
                  <a:lnTo>
                    <a:pt x="42610" y="64700"/>
                  </a:lnTo>
                  <a:lnTo>
                    <a:pt x="42791" y="64555"/>
                  </a:lnTo>
                  <a:lnTo>
                    <a:pt x="42980" y="64427"/>
                  </a:lnTo>
                  <a:lnTo>
                    <a:pt x="43298" y="64273"/>
                  </a:lnTo>
                  <a:lnTo>
                    <a:pt x="43638" y="64159"/>
                  </a:lnTo>
                  <a:lnTo>
                    <a:pt x="43989" y="64077"/>
                  </a:lnTo>
                  <a:lnTo>
                    <a:pt x="44696" y="63950"/>
                  </a:lnTo>
                  <a:lnTo>
                    <a:pt x="45327" y="63813"/>
                  </a:lnTo>
                  <a:lnTo>
                    <a:pt x="45645" y="63754"/>
                  </a:lnTo>
                  <a:lnTo>
                    <a:pt x="45962" y="63727"/>
                  </a:lnTo>
                  <a:lnTo>
                    <a:pt x="46272" y="63740"/>
                  </a:lnTo>
                  <a:lnTo>
                    <a:pt x="46563" y="63800"/>
                  </a:lnTo>
                  <a:lnTo>
                    <a:pt x="46854" y="63895"/>
                  </a:lnTo>
                  <a:lnTo>
                    <a:pt x="47141" y="64018"/>
                  </a:lnTo>
                  <a:lnTo>
                    <a:pt x="47700" y="64291"/>
                  </a:lnTo>
                  <a:lnTo>
                    <a:pt x="48067" y="64491"/>
                  </a:lnTo>
                  <a:lnTo>
                    <a:pt x="48422" y="64723"/>
                  </a:lnTo>
                  <a:lnTo>
                    <a:pt x="49121" y="65205"/>
                  </a:lnTo>
                  <a:lnTo>
                    <a:pt x="49477" y="65428"/>
                  </a:lnTo>
                  <a:lnTo>
                    <a:pt x="50096" y="65788"/>
                  </a:lnTo>
                  <a:lnTo>
                    <a:pt x="50410" y="65961"/>
                  </a:lnTo>
                  <a:lnTo>
                    <a:pt x="50728" y="66120"/>
                  </a:lnTo>
                  <a:lnTo>
                    <a:pt x="51053" y="66252"/>
                  </a:lnTo>
                  <a:lnTo>
                    <a:pt x="51442" y="66370"/>
                  </a:lnTo>
                  <a:lnTo>
                    <a:pt x="51842" y="66452"/>
                  </a:lnTo>
                  <a:lnTo>
                    <a:pt x="52247" y="66516"/>
                  </a:lnTo>
                  <a:lnTo>
                    <a:pt x="52651" y="66557"/>
                  </a:lnTo>
                  <a:lnTo>
                    <a:pt x="53392" y="66620"/>
                  </a:lnTo>
                  <a:lnTo>
                    <a:pt x="53732" y="66634"/>
                  </a:lnTo>
                  <a:lnTo>
                    <a:pt x="54068" y="66639"/>
                  </a:lnTo>
                  <a:lnTo>
                    <a:pt x="54408" y="66639"/>
                  </a:lnTo>
                  <a:lnTo>
                    <a:pt x="54745" y="66630"/>
                  </a:lnTo>
                  <a:lnTo>
                    <a:pt x="55077" y="66611"/>
                  </a:lnTo>
                  <a:lnTo>
                    <a:pt x="55410" y="66580"/>
                  </a:lnTo>
                  <a:lnTo>
                    <a:pt x="55739" y="66543"/>
                  </a:lnTo>
                  <a:lnTo>
                    <a:pt x="56071" y="66516"/>
                  </a:lnTo>
                  <a:lnTo>
                    <a:pt x="56404" y="66493"/>
                  </a:lnTo>
                  <a:lnTo>
                    <a:pt x="56793" y="66479"/>
                  </a:lnTo>
                  <a:lnTo>
                    <a:pt x="57182" y="66479"/>
                  </a:lnTo>
                  <a:lnTo>
                    <a:pt x="58350" y="66493"/>
                  </a:lnTo>
                  <a:lnTo>
                    <a:pt x="58505" y="66488"/>
                  </a:lnTo>
                  <a:lnTo>
                    <a:pt x="58970" y="66488"/>
                  </a:lnTo>
                  <a:lnTo>
                    <a:pt x="59442" y="66502"/>
                  </a:lnTo>
                  <a:lnTo>
                    <a:pt x="59764" y="66516"/>
                  </a:lnTo>
                  <a:lnTo>
                    <a:pt x="60085" y="66543"/>
                  </a:lnTo>
                  <a:lnTo>
                    <a:pt x="60402" y="66589"/>
                  </a:lnTo>
                  <a:lnTo>
                    <a:pt x="60712" y="66661"/>
                  </a:lnTo>
                  <a:lnTo>
                    <a:pt x="61041" y="66789"/>
                  </a:lnTo>
                  <a:lnTo>
                    <a:pt x="61358" y="66953"/>
                  </a:lnTo>
                  <a:lnTo>
                    <a:pt x="61672" y="67135"/>
                  </a:lnTo>
                  <a:lnTo>
                    <a:pt x="61990" y="67307"/>
                  </a:lnTo>
                  <a:lnTo>
                    <a:pt x="62315" y="67453"/>
                  </a:lnTo>
                  <a:lnTo>
                    <a:pt x="62700" y="67585"/>
                  </a:lnTo>
                  <a:lnTo>
                    <a:pt x="63093" y="67694"/>
                  </a:lnTo>
                  <a:lnTo>
                    <a:pt x="63490" y="67781"/>
                  </a:lnTo>
                  <a:lnTo>
                    <a:pt x="63891" y="67849"/>
                  </a:lnTo>
                  <a:lnTo>
                    <a:pt x="64291" y="67899"/>
                  </a:lnTo>
                  <a:lnTo>
                    <a:pt x="64616" y="67926"/>
                  </a:lnTo>
                  <a:lnTo>
                    <a:pt x="64941" y="67944"/>
                  </a:lnTo>
                  <a:lnTo>
                    <a:pt x="65270" y="67949"/>
                  </a:lnTo>
                  <a:lnTo>
                    <a:pt x="65599" y="67935"/>
                  </a:lnTo>
                  <a:lnTo>
                    <a:pt x="65924" y="67899"/>
                  </a:lnTo>
                  <a:lnTo>
                    <a:pt x="66320" y="67822"/>
                  </a:lnTo>
                  <a:lnTo>
                    <a:pt x="66721" y="67712"/>
                  </a:lnTo>
                  <a:lnTo>
                    <a:pt x="67114" y="67576"/>
                  </a:lnTo>
                  <a:lnTo>
                    <a:pt x="67507" y="67430"/>
                  </a:lnTo>
                  <a:lnTo>
                    <a:pt x="67840" y="67303"/>
                  </a:lnTo>
                  <a:lnTo>
                    <a:pt x="68312" y="67130"/>
                  </a:lnTo>
                  <a:lnTo>
                    <a:pt x="68724" y="66971"/>
                  </a:lnTo>
                  <a:lnTo>
                    <a:pt x="69132" y="66807"/>
                  </a:lnTo>
                  <a:lnTo>
                    <a:pt x="69537" y="66625"/>
                  </a:lnTo>
                  <a:lnTo>
                    <a:pt x="69933" y="66420"/>
                  </a:lnTo>
                  <a:lnTo>
                    <a:pt x="70330" y="66188"/>
                  </a:lnTo>
                  <a:lnTo>
                    <a:pt x="70716" y="65938"/>
                  </a:lnTo>
                  <a:lnTo>
                    <a:pt x="71097" y="65670"/>
                  </a:lnTo>
                  <a:lnTo>
                    <a:pt x="71475" y="65392"/>
                  </a:lnTo>
                  <a:lnTo>
                    <a:pt x="71850" y="65114"/>
                  </a:lnTo>
                  <a:lnTo>
                    <a:pt x="72254" y="64805"/>
                  </a:lnTo>
                  <a:lnTo>
                    <a:pt x="72651" y="64487"/>
                  </a:lnTo>
                  <a:lnTo>
                    <a:pt x="73826" y="63499"/>
                  </a:lnTo>
                  <a:lnTo>
                    <a:pt x="74385" y="63035"/>
                  </a:lnTo>
                  <a:lnTo>
                    <a:pt x="78323" y="60474"/>
                  </a:lnTo>
                  <a:lnTo>
                    <a:pt x="78837" y="60178"/>
                  </a:lnTo>
                  <a:lnTo>
                    <a:pt x="79895" y="59464"/>
                  </a:lnTo>
                  <a:lnTo>
                    <a:pt x="80908" y="58681"/>
                  </a:lnTo>
                  <a:lnTo>
                    <a:pt x="81868" y="57826"/>
                  </a:lnTo>
                  <a:lnTo>
                    <a:pt x="82359" y="57316"/>
                  </a:lnTo>
                  <a:lnTo>
                    <a:pt x="82832" y="56775"/>
                  </a:lnTo>
                  <a:lnTo>
                    <a:pt x="83754" y="55660"/>
                  </a:lnTo>
                  <a:lnTo>
                    <a:pt x="84990" y="54295"/>
                  </a:lnTo>
                  <a:lnTo>
                    <a:pt x="85753" y="53426"/>
                  </a:lnTo>
                  <a:lnTo>
                    <a:pt x="86543" y="52612"/>
                  </a:lnTo>
                  <a:lnTo>
                    <a:pt x="87359" y="51952"/>
                  </a:lnTo>
                  <a:lnTo>
                    <a:pt x="88225" y="51534"/>
                  </a:lnTo>
                  <a:lnTo>
                    <a:pt x="89132" y="51411"/>
                  </a:lnTo>
                  <a:lnTo>
                    <a:pt x="90092" y="51497"/>
                  </a:lnTo>
                  <a:lnTo>
                    <a:pt x="91074" y="51729"/>
                  </a:lnTo>
                  <a:lnTo>
                    <a:pt x="92053" y="52053"/>
                  </a:lnTo>
                  <a:lnTo>
                    <a:pt x="92994" y="52394"/>
                  </a:lnTo>
                  <a:lnTo>
                    <a:pt x="93380" y="52558"/>
                  </a:lnTo>
                  <a:lnTo>
                    <a:pt x="93761" y="52749"/>
                  </a:lnTo>
                  <a:lnTo>
                    <a:pt x="94139" y="52944"/>
                  </a:lnTo>
                  <a:lnTo>
                    <a:pt x="94525" y="53122"/>
                  </a:lnTo>
                  <a:lnTo>
                    <a:pt x="94918" y="53254"/>
                  </a:lnTo>
                  <a:lnTo>
                    <a:pt x="95394" y="53358"/>
                  </a:lnTo>
                  <a:lnTo>
                    <a:pt x="95715" y="53413"/>
                  </a:lnTo>
                  <a:lnTo>
                    <a:pt x="96040" y="53458"/>
                  </a:lnTo>
                  <a:lnTo>
                    <a:pt x="96203" y="53477"/>
                  </a:lnTo>
                  <a:lnTo>
                    <a:pt x="96528" y="53504"/>
                  </a:lnTo>
                  <a:lnTo>
                    <a:pt x="96860" y="53522"/>
                  </a:lnTo>
                  <a:lnTo>
                    <a:pt x="97030" y="53527"/>
                  </a:lnTo>
                  <a:lnTo>
                    <a:pt x="97363" y="53527"/>
                  </a:lnTo>
                  <a:lnTo>
                    <a:pt x="97529" y="53522"/>
                  </a:lnTo>
                  <a:lnTo>
                    <a:pt x="97862" y="53504"/>
                  </a:lnTo>
                  <a:lnTo>
                    <a:pt x="98028" y="53490"/>
                  </a:lnTo>
                  <a:lnTo>
                    <a:pt x="98357" y="53454"/>
                  </a:lnTo>
                  <a:lnTo>
                    <a:pt x="98606" y="53417"/>
                  </a:lnTo>
                  <a:lnTo>
                    <a:pt x="99407" y="53222"/>
                  </a:lnTo>
                  <a:lnTo>
                    <a:pt x="100201" y="52917"/>
                  </a:lnTo>
                  <a:lnTo>
                    <a:pt x="100987" y="52530"/>
                  </a:lnTo>
                  <a:lnTo>
                    <a:pt x="101758" y="52107"/>
                  </a:lnTo>
                  <a:lnTo>
                    <a:pt x="102518" y="51675"/>
                  </a:lnTo>
                  <a:lnTo>
                    <a:pt x="103066" y="51347"/>
                  </a:lnTo>
                  <a:lnTo>
                    <a:pt x="103606" y="51006"/>
                  </a:lnTo>
                  <a:lnTo>
                    <a:pt x="104139" y="50647"/>
                  </a:lnTo>
                  <a:lnTo>
                    <a:pt x="104672" y="50278"/>
                  </a:lnTo>
                  <a:lnTo>
                    <a:pt x="105454" y="49746"/>
                  </a:lnTo>
                  <a:lnTo>
                    <a:pt x="105953" y="49405"/>
                  </a:lnTo>
                  <a:lnTo>
                    <a:pt x="106527" y="48995"/>
                  </a:lnTo>
                  <a:lnTo>
                    <a:pt x="107245" y="48454"/>
                  </a:lnTo>
                  <a:lnTo>
                    <a:pt x="108054" y="47826"/>
                  </a:lnTo>
                  <a:lnTo>
                    <a:pt x="108459" y="47508"/>
                  </a:lnTo>
                  <a:lnTo>
                    <a:pt x="109672" y="46538"/>
                  </a:lnTo>
                  <a:lnTo>
                    <a:pt x="109981" y="46275"/>
                  </a:lnTo>
                  <a:lnTo>
                    <a:pt x="110586" y="45715"/>
                  </a:lnTo>
                  <a:lnTo>
                    <a:pt x="110892" y="45447"/>
                  </a:lnTo>
                  <a:lnTo>
                    <a:pt x="111210" y="45192"/>
                  </a:lnTo>
                  <a:lnTo>
                    <a:pt x="112351" y="44487"/>
                  </a:lnTo>
                  <a:lnTo>
                    <a:pt x="113583" y="43954"/>
                  </a:lnTo>
                  <a:lnTo>
                    <a:pt x="114876" y="43545"/>
                  </a:lnTo>
                  <a:lnTo>
                    <a:pt x="116191" y="43213"/>
                  </a:lnTo>
                  <a:lnTo>
                    <a:pt x="117491" y="42908"/>
                  </a:lnTo>
                  <a:lnTo>
                    <a:pt x="118723" y="42708"/>
                  </a:lnTo>
                  <a:lnTo>
                    <a:pt x="119974" y="42621"/>
                  </a:lnTo>
                  <a:lnTo>
                    <a:pt x="121232" y="42562"/>
                  </a:lnTo>
                  <a:lnTo>
                    <a:pt x="122472" y="42430"/>
                  </a:lnTo>
                  <a:lnTo>
                    <a:pt x="123674" y="42139"/>
                  </a:lnTo>
                  <a:lnTo>
                    <a:pt x="124652" y="41775"/>
                  </a:lnTo>
                  <a:lnTo>
                    <a:pt x="125627" y="41339"/>
                  </a:lnTo>
                  <a:lnTo>
                    <a:pt x="126580" y="40838"/>
                  </a:lnTo>
                  <a:lnTo>
                    <a:pt x="127498" y="40265"/>
                  </a:lnTo>
                  <a:lnTo>
                    <a:pt x="128371" y="39619"/>
                  </a:lnTo>
                  <a:lnTo>
                    <a:pt x="130094" y="37904"/>
                  </a:lnTo>
                  <a:lnTo>
                    <a:pt x="130575" y="37223"/>
                  </a:lnTo>
                  <a:lnTo>
                    <a:pt x="131678" y="35720"/>
                  </a:lnTo>
                  <a:lnTo>
                    <a:pt x="133035" y="33241"/>
                  </a:lnTo>
                  <a:lnTo>
                    <a:pt x="134074" y="30625"/>
                  </a:lnTo>
                  <a:lnTo>
                    <a:pt x="134701" y="28041"/>
                  </a:lnTo>
                  <a:lnTo>
                    <a:pt x="134871" y="26712"/>
                  </a:lnTo>
                  <a:lnTo>
                    <a:pt x="134969" y="26057"/>
                  </a:lnTo>
                  <a:lnTo>
                    <a:pt x="135514" y="24570"/>
                  </a:lnTo>
                  <a:lnTo>
                    <a:pt x="136803" y="21954"/>
                  </a:lnTo>
                  <a:lnTo>
                    <a:pt x="137543" y="20885"/>
                  </a:lnTo>
                  <a:lnTo>
                    <a:pt x="139769" y="18779"/>
                  </a:lnTo>
                  <a:lnTo>
                    <a:pt x="141277" y="18142"/>
                  </a:lnTo>
                  <a:lnTo>
                    <a:pt x="143288" y="17286"/>
                  </a:lnTo>
                  <a:lnTo>
                    <a:pt x="147297" y="17533"/>
                  </a:lnTo>
                  <a:lnTo>
                    <a:pt x="147176" y="19577"/>
                  </a:lnTo>
                  <a:lnTo>
                    <a:pt x="147633" y="19609"/>
                  </a:lnTo>
                  <a:lnTo>
                    <a:pt x="148423" y="19698"/>
                  </a:lnTo>
                  <a:lnTo>
                    <a:pt x="148934" y="19710"/>
                  </a:lnTo>
                  <a:lnTo>
                    <a:pt x="150170" y="19843"/>
                  </a:lnTo>
                  <a:lnTo>
                    <a:pt x="151491" y="19911"/>
                  </a:lnTo>
                  <a:lnTo>
                    <a:pt x="153153" y="19986"/>
                  </a:lnTo>
                  <a:lnTo>
                    <a:pt x="153810" y="20022"/>
                  </a:lnTo>
                  <a:lnTo>
                    <a:pt x="154978" y="20079"/>
                  </a:lnTo>
                  <a:lnTo>
                    <a:pt x="155874" y="20276"/>
                  </a:lnTo>
                  <a:lnTo>
                    <a:pt x="156037" y="20259"/>
                  </a:lnTo>
                  <a:lnTo>
                    <a:pt x="157397" y="20198"/>
                  </a:lnTo>
                  <a:lnTo>
                    <a:pt x="157932" y="20304"/>
                  </a:lnTo>
                  <a:lnTo>
                    <a:pt x="158872" y="20271"/>
                  </a:lnTo>
                  <a:lnTo>
                    <a:pt x="159403" y="20410"/>
                  </a:lnTo>
                  <a:lnTo>
                    <a:pt x="159694" y="20459"/>
                  </a:lnTo>
                  <a:lnTo>
                    <a:pt x="160020" y="20500"/>
                  </a:lnTo>
                  <a:lnTo>
                    <a:pt x="161108" y="20381"/>
                  </a:lnTo>
                  <a:lnTo>
                    <a:pt x="161969" y="20553"/>
                  </a:lnTo>
                  <a:lnTo>
                    <a:pt x="163015" y="20606"/>
                  </a:lnTo>
                  <a:lnTo>
                    <a:pt x="163698" y="20667"/>
                  </a:lnTo>
                  <a:lnTo>
                    <a:pt x="164114" y="20634"/>
                  </a:lnTo>
                  <a:lnTo>
                    <a:pt x="164392" y="20544"/>
                  </a:lnTo>
                  <a:lnTo>
                    <a:pt x="164612" y="20555"/>
                  </a:lnTo>
                  <a:lnTo>
                    <a:pt x="165020" y="20480"/>
                  </a:lnTo>
                  <a:lnTo>
                    <a:pt x="165550" y="20262"/>
                  </a:lnTo>
                  <a:lnTo>
                    <a:pt x="166158" y="19777"/>
                  </a:lnTo>
                  <a:lnTo>
                    <a:pt x="166609" y="19592"/>
                  </a:lnTo>
                  <a:lnTo>
                    <a:pt x="167026" y="19751"/>
                  </a:lnTo>
                  <a:lnTo>
                    <a:pt x="167487" y="19840"/>
                  </a:lnTo>
                  <a:lnTo>
                    <a:pt x="168430" y="19839"/>
                  </a:lnTo>
                  <a:lnTo>
                    <a:pt x="169291" y="19739"/>
                  </a:lnTo>
                  <a:lnTo>
                    <a:pt x="169638" y="19812"/>
                  </a:lnTo>
                  <a:lnTo>
                    <a:pt x="170360" y="19676"/>
                  </a:lnTo>
                  <a:lnTo>
                    <a:pt x="171295" y="19389"/>
                  </a:lnTo>
                  <a:lnTo>
                    <a:pt x="173266" y="19027"/>
                  </a:lnTo>
                  <a:lnTo>
                    <a:pt x="175476" y="18735"/>
                  </a:lnTo>
                  <a:lnTo>
                    <a:pt x="177912" y="18816"/>
                  </a:lnTo>
                  <a:lnTo>
                    <a:pt x="183021" y="20697"/>
                  </a:lnTo>
                  <a:lnTo>
                    <a:pt x="183964" y="20959"/>
                  </a:lnTo>
                  <a:lnTo>
                    <a:pt x="186527" y="21081"/>
                  </a:lnTo>
                  <a:lnTo>
                    <a:pt x="187998" y="21166"/>
                  </a:lnTo>
                  <a:lnTo>
                    <a:pt x="189410" y="20769"/>
                  </a:lnTo>
                  <a:lnTo>
                    <a:pt x="189644" y="20721"/>
                  </a:lnTo>
                  <a:lnTo>
                    <a:pt x="189835" y="20696"/>
                  </a:lnTo>
                  <a:lnTo>
                    <a:pt x="190029" y="20689"/>
                  </a:lnTo>
                  <a:lnTo>
                    <a:pt x="190225" y="20695"/>
                  </a:lnTo>
                  <a:lnTo>
                    <a:pt x="190857" y="20734"/>
                  </a:lnTo>
                  <a:lnTo>
                    <a:pt x="191096" y="20757"/>
                  </a:lnTo>
                  <a:lnTo>
                    <a:pt x="191572" y="20813"/>
                  </a:lnTo>
                  <a:lnTo>
                    <a:pt x="191811" y="20834"/>
                  </a:lnTo>
                  <a:lnTo>
                    <a:pt x="192394" y="20870"/>
                  </a:lnTo>
                  <a:lnTo>
                    <a:pt x="193003" y="20894"/>
                  </a:lnTo>
                  <a:lnTo>
                    <a:pt x="193621" y="20906"/>
                  </a:lnTo>
                  <a:lnTo>
                    <a:pt x="194239" y="20908"/>
                  </a:lnTo>
                  <a:lnTo>
                    <a:pt x="194855" y="20901"/>
                  </a:lnTo>
                  <a:lnTo>
                    <a:pt x="195568" y="20886"/>
                  </a:lnTo>
                  <a:lnTo>
                    <a:pt x="195923" y="20874"/>
                  </a:lnTo>
                  <a:lnTo>
                    <a:pt x="196279" y="20856"/>
                  </a:lnTo>
                  <a:lnTo>
                    <a:pt x="196634" y="20833"/>
                  </a:lnTo>
                  <a:lnTo>
                    <a:pt x="196945" y="20806"/>
                  </a:lnTo>
                  <a:lnTo>
                    <a:pt x="197565" y="20740"/>
                  </a:lnTo>
                  <a:lnTo>
                    <a:pt x="198184" y="20656"/>
                  </a:lnTo>
                  <a:lnTo>
                    <a:pt x="199517" y="20384"/>
                  </a:lnTo>
                  <a:lnTo>
                    <a:pt x="199859" y="20311"/>
                  </a:lnTo>
                  <a:lnTo>
                    <a:pt x="200199" y="20230"/>
                  </a:lnTo>
                  <a:lnTo>
                    <a:pt x="200538" y="20141"/>
                  </a:lnTo>
                  <a:lnTo>
                    <a:pt x="200874" y="20045"/>
                  </a:lnTo>
                  <a:lnTo>
                    <a:pt x="201207" y="19942"/>
                  </a:lnTo>
                  <a:lnTo>
                    <a:pt x="201724" y="19768"/>
                  </a:lnTo>
                  <a:lnTo>
                    <a:pt x="202237" y="19578"/>
                  </a:lnTo>
                  <a:lnTo>
                    <a:pt x="202743" y="19370"/>
                  </a:lnTo>
                  <a:lnTo>
                    <a:pt x="203240" y="19143"/>
                  </a:lnTo>
                  <a:lnTo>
                    <a:pt x="203725" y="18897"/>
                  </a:lnTo>
                  <a:lnTo>
                    <a:pt x="204089" y="18695"/>
                  </a:lnTo>
                  <a:lnTo>
                    <a:pt x="204448" y="18482"/>
                  </a:lnTo>
                  <a:lnTo>
                    <a:pt x="204800" y="18257"/>
                  </a:lnTo>
                  <a:lnTo>
                    <a:pt x="205146" y="18023"/>
                  </a:lnTo>
                  <a:lnTo>
                    <a:pt x="205483" y="17779"/>
                  </a:lnTo>
                  <a:lnTo>
                    <a:pt x="220322" y="6851"/>
                  </a:lnTo>
                  <a:lnTo>
                    <a:pt x="226653" y="2053"/>
                  </a:lnTo>
                  <a:lnTo>
                    <a:pt x="227080" y="1745"/>
                  </a:lnTo>
                  <a:lnTo>
                    <a:pt x="227522" y="1459"/>
                  </a:lnTo>
                  <a:lnTo>
                    <a:pt x="227979" y="1197"/>
                  </a:lnTo>
                  <a:lnTo>
                    <a:pt x="228449" y="959"/>
                  </a:lnTo>
                  <a:lnTo>
                    <a:pt x="228930" y="747"/>
                  </a:lnTo>
                  <a:lnTo>
                    <a:pt x="229423" y="560"/>
                  </a:lnTo>
                  <a:lnTo>
                    <a:pt x="229925" y="399"/>
                  </a:lnTo>
                  <a:lnTo>
                    <a:pt x="230434" y="264"/>
                  </a:lnTo>
                  <a:lnTo>
                    <a:pt x="230948" y="157"/>
                  </a:lnTo>
                  <a:lnTo>
                    <a:pt x="231469" y="77"/>
                  </a:lnTo>
                  <a:lnTo>
                    <a:pt x="231991" y="24"/>
                  </a:lnTo>
                  <a:lnTo>
                    <a:pt x="232518" y="0"/>
                  </a:lnTo>
                  <a:lnTo>
                    <a:pt x="233043" y="2"/>
                  </a:lnTo>
                  <a:lnTo>
                    <a:pt x="233308" y="14"/>
                  </a:lnTo>
                  <a:lnTo>
                    <a:pt x="233726" y="40"/>
                  </a:lnTo>
                  <a:lnTo>
                    <a:pt x="234107" y="79"/>
                  </a:lnTo>
                  <a:lnTo>
                    <a:pt x="234296" y="104"/>
                  </a:lnTo>
                  <a:lnTo>
                    <a:pt x="234672" y="163"/>
                  </a:lnTo>
                  <a:lnTo>
                    <a:pt x="234831" y="196"/>
                  </a:lnTo>
                  <a:lnTo>
                    <a:pt x="235325" y="308"/>
                  </a:lnTo>
                  <a:lnTo>
                    <a:pt x="235813" y="447"/>
                  </a:lnTo>
                  <a:lnTo>
                    <a:pt x="236293" y="610"/>
                  </a:lnTo>
                  <a:lnTo>
                    <a:pt x="236797" y="817"/>
                  </a:lnTo>
                  <a:lnTo>
                    <a:pt x="237291" y="1051"/>
                  </a:lnTo>
                  <a:lnTo>
                    <a:pt x="237755" y="1305"/>
                  </a:lnTo>
                  <a:lnTo>
                    <a:pt x="238206" y="1583"/>
                  </a:lnTo>
                  <a:lnTo>
                    <a:pt x="238458" y="1752"/>
                  </a:lnTo>
                  <a:lnTo>
                    <a:pt x="245125" y="6356"/>
                  </a:lnTo>
                  <a:lnTo>
                    <a:pt x="245869" y="6842"/>
                  </a:lnTo>
                  <a:lnTo>
                    <a:pt x="246639" y="7287"/>
                  </a:lnTo>
                  <a:lnTo>
                    <a:pt x="247429" y="7691"/>
                  </a:lnTo>
                  <a:lnTo>
                    <a:pt x="248240" y="8053"/>
                  </a:lnTo>
                  <a:lnTo>
                    <a:pt x="249070" y="8372"/>
                  </a:lnTo>
                  <a:lnTo>
                    <a:pt x="249913" y="8647"/>
                  </a:lnTo>
                  <a:lnTo>
                    <a:pt x="250772" y="8878"/>
                  </a:lnTo>
                  <a:lnTo>
                    <a:pt x="251399" y="9016"/>
                  </a:lnTo>
                  <a:lnTo>
                    <a:pt x="252267" y="9167"/>
                  </a:lnTo>
                  <a:lnTo>
                    <a:pt x="253142" y="9271"/>
                  </a:lnTo>
                  <a:lnTo>
                    <a:pt x="254021" y="9330"/>
                  </a:lnTo>
                  <a:lnTo>
                    <a:pt x="254901" y="9342"/>
                  </a:lnTo>
                  <a:lnTo>
                    <a:pt x="255781" y="9308"/>
                  </a:lnTo>
                  <a:lnTo>
                    <a:pt x="256659" y="9228"/>
                  </a:lnTo>
                  <a:lnTo>
                    <a:pt x="257293" y="9153"/>
                  </a:lnTo>
                  <a:lnTo>
                    <a:pt x="260999" y="8738"/>
                  </a:lnTo>
                  <a:lnTo>
                    <a:pt x="270658" y="7521"/>
                  </a:lnTo>
                  <a:lnTo>
                    <a:pt x="272080" y="8463"/>
                  </a:lnTo>
                  <a:lnTo>
                    <a:pt x="271701" y="9664"/>
                  </a:lnTo>
                  <a:lnTo>
                    <a:pt x="262203" y="22895"/>
                  </a:lnTo>
                  <a:lnTo>
                    <a:pt x="253920" y="34521"/>
                  </a:lnTo>
                  <a:lnTo>
                    <a:pt x="246513" y="44904"/>
                  </a:lnTo>
                  <a:lnTo>
                    <a:pt x="244052" y="48358"/>
                  </a:lnTo>
                  <a:lnTo>
                    <a:pt x="242015" y="51212"/>
                  </a:lnTo>
                  <a:lnTo>
                    <a:pt x="239219" y="55146"/>
                  </a:lnTo>
                  <a:lnTo>
                    <a:pt x="238620" y="55973"/>
                  </a:lnTo>
                  <a:lnTo>
                    <a:pt x="239396" y="56993"/>
                  </a:lnTo>
                  <a:lnTo>
                    <a:pt x="239729" y="57435"/>
                  </a:lnTo>
                  <a:lnTo>
                    <a:pt x="242069" y="60158"/>
                  </a:lnTo>
                  <a:lnTo>
                    <a:pt x="243663" y="61916"/>
                  </a:lnTo>
                  <a:lnTo>
                    <a:pt x="243685" y="62096"/>
                  </a:lnTo>
                  <a:lnTo>
                    <a:pt x="243450" y="63429"/>
                  </a:lnTo>
                  <a:lnTo>
                    <a:pt x="243284" y="64744"/>
                  </a:lnTo>
                  <a:lnTo>
                    <a:pt x="244266" y="65218"/>
                  </a:lnTo>
                  <a:lnTo>
                    <a:pt x="244227" y="65379"/>
                  </a:lnTo>
                  <a:lnTo>
                    <a:pt x="244135" y="65954"/>
                  </a:lnTo>
                  <a:lnTo>
                    <a:pt x="244066" y="66359"/>
                  </a:lnTo>
                  <a:lnTo>
                    <a:pt x="244300" y="66971"/>
                  </a:lnTo>
                  <a:lnTo>
                    <a:pt x="244549" y="66962"/>
                  </a:lnTo>
                  <a:lnTo>
                    <a:pt x="245115" y="66958"/>
                  </a:lnTo>
                  <a:lnTo>
                    <a:pt x="245356" y="66969"/>
                  </a:lnTo>
                  <a:lnTo>
                    <a:pt x="245552" y="66989"/>
                  </a:lnTo>
                  <a:lnTo>
                    <a:pt x="245850" y="67008"/>
                  </a:lnTo>
                  <a:lnTo>
                    <a:pt x="246421" y="67005"/>
                  </a:lnTo>
                  <a:lnTo>
                    <a:pt x="246588" y="67010"/>
                  </a:lnTo>
                  <a:lnTo>
                    <a:pt x="246734" y="67022"/>
                  </a:lnTo>
                  <a:lnTo>
                    <a:pt x="246983" y="67058"/>
                  </a:lnTo>
                  <a:lnTo>
                    <a:pt x="247394" y="67130"/>
                  </a:lnTo>
                  <a:lnTo>
                    <a:pt x="247531" y="67148"/>
                  </a:lnTo>
                  <a:lnTo>
                    <a:pt x="247669" y="67155"/>
                  </a:lnTo>
                  <a:lnTo>
                    <a:pt x="248183" y="66918"/>
                  </a:lnTo>
                  <a:lnTo>
                    <a:pt x="248515" y="66519"/>
                  </a:lnTo>
                  <a:lnTo>
                    <a:pt x="248662" y="66359"/>
                  </a:lnTo>
                  <a:lnTo>
                    <a:pt x="248912" y="66110"/>
                  </a:lnTo>
                  <a:lnTo>
                    <a:pt x="249271" y="65739"/>
                  </a:lnTo>
                  <a:lnTo>
                    <a:pt x="249524" y="65487"/>
                  </a:lnTo>
                  <a:lnTo>
                    <a:pt x="249855" y="65176"/>
                  </a:lnTo>
                  <a:lnTo>
                    <a:pt x="250285" y="64570"/>
                  </a:lnTo>
                  <a:lnTo>
                    <a:pt x="250305" y="64420"/>
                  </a:lnTo>
                  <a:lnTo>
                    <a:pt x="250449" y="64107"/>
                  </a:lnTo>
                  <a:lnTo>
                    <a:pt x="250667" y="64072"/>
                  </a:lnTo>
                  <a:lnTo>
                    <a:pt x="251142" y="64667"/>
                  </a:lnTo>
                  <a:lnTo>
                    <a:pt x="250858" y="65570"/>
                  </a:lnTo>
                  <a:lnTo>
                    <a:pt x="250795" y="66035"/>
                  </a:lnTo>
                  <a:lnTo>
                    <a:pt x="250532" y="66018"/>
                  </a:lnTo>
                  <a:lnTo>
                    <a:pt x="250203" y="66048"/>
                  </a:lnTo>
                  <a:lnTo>
                    <a:pt x="249848" y="66381"/>
                  </a:lnTo>
                  <a:lnTo>
                    <a:pt x="249636" y="66622"/>
                  </a:lnTo>
                  <a:lnTo>
                    <a:pt x="249492" y="66809"/>
                  </a:lnTo>
                  <a:lnTo>
                    <a:pt x="249456" y="67422"/>
                  </a:lnTo>
                  <a:lnTo>
                    <a:pt x="249620" y="67413"/>
                  </a:lnTo>
                  <a:lnTo>
                    <a:pt x="249900" y="67433"/>
                  </a:lnTo>
                  <a:lnTo>
                    <a:pt x="250237" y="67483"/>
                  </a:lnTo>
                  <a:lnTo>
                    <a:pt x="250546" y="67466"/>
                  </a:lnTo>
                  <a:lnTo>
                    <a:pt x="251617" y="66300"/>
                  </a:lnTo>
                  <a:lnTo>
                    <a:pt x="257885" y="66707"/>
                  </a:lnTo>
                  <a:lnTo>
                    <a:pt x="256611" y="86349"/>
                  </a:lnTo>
                  <a:lnTo>
                    <a:pt x="258519" y="86575"/>
                  </a:lnTo>
                  <a:lnTo>
                    <a:pt x="257226" y="99129"/>
                  </a:lnTo>
                  <a:lnTo>
                    <a:pt x="257049" y="105541"/>
                  </a:lnTo>
                  <a:lnTo>
                    <a:pt x="257684" y="105127"/>
                  </a:lnTo>
                  <a:lnTo>
                    <a:pt x="258738" y="105036"/>
                  </a:lnTo>
                  <a:lnTo>
                    <a:pt x="259759" y="107534"/>
                  </a:lnTo>
                  <a:lnTo>
                    <a:pt x="259101" y="109158"/>
                  </a:lnTo>
                  <a:lnTo>
                    <a:pt x="257117" y="110109"/>
                  </a:lnTo>
                  <a:lnTo>
                    <a:pt x="253092" y="111788"/>
                  </a:lnTo>
                  <a:lnTo>
                    <a:pt x="249086" y="116875"/>
                  </a:lnTo>
                  <a:lnTo>
                    <a:pt x="249007" y="118673"/>
                  </a:lnTo>
                  <a:lnTo>
                    <a:pt x="252321" y="125994"/>
                  </a:lnTo>
                  <a:lnTo>
                    <a:pt x="252797" y="126609"/>
                  </a:lnTo>
                  <a:lnTo>
                    <a:pt x="254199" y="129330"/>
                  </a:lnTo>
                  <a:lnTo>
                    <a:pt x="260518" y="129616"/>
                  </a:lnTo>
                  <a:lnTo>
                    <a:pt x="261886" y="134690"/>
                  </a:lnTo>
                  <a:lnTo>
                    <a:pt x="260873" y="136629"/>
                  </a:lnTo>
                  <a:lnTo>
                    <a:pt x="260140" y="137998"/>
                  </a:lnTo>
                  <a:lnTo>
                    <a:pt x="259339" y="139441"/>
                  </a:lnTo>
                  <a:lnTo>
                    <a:pt x="258598" y="140670"/>
                  </a:lnTo>
                  <a:lnTo>
                    <a:pt x="257861" y="141766"/>
                  </a:lnTo>
                  <a:lnTo>
                    <a:pt x="257094" y="142840"/>
                  </a:lnTo>
                  <a:lnTo>
                    <a:pt x="256297" y="143887"/>
                  </a:lnTo>
                  <a:lnTo>
                    <a:pt x="255473" y="144897"/>
                  </a:lnTo>
                  <a:lnTo>
                    <a:pt x="254626" y="145871"/>
                  </a:lnTo>
                  <a:lnTo>
                    <a:pt x="254282" y="146162"/>
                  </a:lnTo>
                  <a:lnTo>
                    <a:pt x="252873" y="147582"/>
                  </a:lnTo>
                  <a:lnTo>
                    <a:pt x="252438" y="148001"/>
                  </a:lnTo>
                  <a:lnTo>
                    <a:pt x="252026" y="148383"/>
                  </a:lnTo>
                  <a:lnTo>
                    <a:pt x="251614" y="148756"/>
                  </a:lnTo>
                  <a:lnTo>
                    <a:pt x="251195" y="149129"/>
                  </a:lnTo>
                  <a:lnTo>
                    <a:pt x="250352" y="149848"/>
                  </a:lnTo>
                  <a:lnTo>
                    <a:pt x="248878" y="150940"/>
                  </a:lnTo>
                  <a:lnTo>
                    <a:pt x="247370" y="151982"/>
                  </a:lnTo>
                  <a:lnTo>
                    <a:pt x="245843" y="152974"/>
                  </a:lnTo>
                  <a:lnTo>
                    <a:pt x="245122" y="153407"/>
                  </a:lnTo>
                  <a:lnTo>
                    <a:pt x="244290" y="153912"/>
                  </a:lnTo>
                  <a:lnTo>
                    <a:pt x="242722" y="154790"/>
                  </a:lnTo>
                  <a:lnTo>
                    <a:pt x="241584" y="155368"/>
                  </a:lnTo>
                  <a:lnTo>
                    <a:pt x="240439" y="155910"/>
                  </a:lnTo>
                  <a:lnTo>
                    <a:pt x="239120" y="156497"/>
                  </a:lnTo>
                  <a:lnTo>
                    <a:pt x="238123" y="156938"/>
                  </a:lnTo>
                  <a:lnTo>
                    <a:pt x="236970" y="157466"/>
                  </a:lnTo>
                  <a:lnTo>
                    <a:pt x="235598" y="158121"/>
                  </a:lnTo>
                  <a:lnTo>
                    <a:pt x="231498" y="160115"/>
                  </a:lnTo>
                  <a:lnTo>
                    <a:pt x="230126" y="160765"/>
                  </a:lnTo>
                  <a:lnTo>
                    <a:pt x="228992" y="161293"/>
                  </a:lnTo>
                  <a:lnTo>
                    <a:pt x="226721" y="162335"/>
                  </a:lnTo>
                  <a:lnTo>
                    <a:pt x="225583" y="162850"/>
                  </a:lnTo>
                  <a:lnTo>
                    <a:pt x="224442" y="163359"/>
                  </a:lnTo>
                  <a:lnTo>
                    <a:pt x="223006" y="163937"/>
                  </a:lnTo>
                  <a:lnTo>
                    <a:pt x="222443" y="164406"/>
                  </a:lnTo>
                  <a:lnTo>
                    <a:pt x="221887" y="164898"/>
                  </a:lnTo>
                  <a:lnTo>
                    <a:pt x="221347" y="165412"/>
                  </a:lnTo>
                  <a:lnTo>
                    <a:pt x="220818" y="165940"/>
                  </a:lnTo>
                  <a:lnTo>
                    <a:pt x="220304" y="166490"/>
                  </a:lnTo>
                  <a:lnTo>
                    <a:pt x="219839" y="167046"/>
                  </a:lnTo>
                  <a:lnTo>
                    <a:pt x="219397" y="167637"/>
                  </a:lnTo>
                  <a:lnTo>
                    <a:pt x="218962" y="168233"/>
                  </a:lnTo>
                  <a:lnTo>
                    <a:pt x="218516" y="168820"/>
                  </a:lnTo>
                  <a:lnTo>
                    <a:pt x="218048" y="169371"/>
                  </a:lnTo>
                  <a:lnTo>
                    <a:pt x="217783" y="169658"/>
                  </a:lnTo>
                  <a:lnTo>
                    <a:pt x="217511" y="169935"/>
                  </a:lnTo>
                  <a:lnTo>
                    <a:pt x="217212" y="170231"/>
                  </a:lnTo>
                  <a:lnTo>
                    <a:pt x="216997" y="170422"/>
                  </a:lnTo>
                  <a:lnTo>
                    <a:pt x="216789" y="170632"/>
                  </a:lnTo>
                  <a:lnTo>
                    <a:pt x="216593" y="170855"/>
                  </a:lnTo>
                  <a:lnTo>
                    <a:pt x="216404" y="171091"/>
                  </a:lnTo>
                  <a:lnTo>
                    <a:pt x="216226" y="171333"/>
                  </a:lnTo>
                  <a:lnTo>
                    <a:pt x="216056" y="171596"/>
                  </a:lnTo>
                  <a:lnTo>
                    <a:pt x="215897" y="171874"/>
                  </a:lnTo>
                  <a:lnTo>
                    <a:pt x="215527" y="172580"/>
                  </a:lnTo>
                  <a:lnTo>
                    <a:pt x="214684" y="172179"/>
                  </a:lnTo>
                  <a:lnTo>
                    <a:pt x="211215" y="170573"/>
                  </a:lnTo>
                  <a:lnTo>
                    <a:pt x="210825" y="170354"/>
                  </a:lnTo>
                  <a:lnTo>
                    <a:pt x="210603" y="170231"/>
                  </a:lnTo>
                  <a:lnTo>
                    <a:pt x="210349" y="169990"/>
                  </a:lnTo>
                  <a:lnTo>
                    <a:pt x="209567" y="169608"/>
                  </a:lnTo>
                  <a:lnTo>
                    <a:pt x="205251" y="167405"/>
                  </a:lnTo>
                  <a:lnTo>
                    <a:pt x="196015" y="162768"/>
                  </a:lnTo>
                  <a:lnTo>
                    <a:pt x="195750" y="163173"/>
                  </a:lnTo>
                  <a:lnTo>
                    <a:pt x="190437" y="170759"/>
                  </a:lnTo>
                  <a:lnTo>
                    <a:pt x="188158" y="173157"/>
                  </a:lnTo>
                  <a:lnTo>
                    <a:pt x="185716" y="177952"/>
                  </a:lnTo>
                  <a:lnTo>
                    <a:pt x="183736" y="181841"/>
                  </a:lnTo>
                  <a:lnTo>
                    <a:pt x="183563" y="182077"/>
                  </a:lnTo>
                  <a:lnTo>
                    <a:pt x="183453" y="182241"/>
                  </a:lnTo>
                  <a:lnTo>
                    <a:pt x="183014" y="183188"/>
                  </a:lnTo>
                  <a:lnTo>
                    <a:pt x="182742" y="184348"/>
                  </a:lnTo>
                  <a:lnTo>
                    <a:pt x="182618" y="185618"/>
                  </a:lnTo>
                  <a:lnTo>
                    <a:pt x="182621" y="186893"/>
                  </a:lnTo>
                  <a:lnTo>
                    <a:pt x="182735" y="188071"/>
                  </a:lnTo>
                  <a:lnTo>
                    <a:pt x="182912" y="188945"/>
                  </a:lnTo>
                  <a:lnTo>
                    <a:pt x="183166" y="189819"/>
                  </a:lnTo>
                  <a:lnTo>
                    <a:pt x="183494" y="190670"/>
                  </a:lnTo>
                  <a:lnTo>
                    <a:pt x="183880" y="191471"/>
                  </a:lnTo>
                  <a:lnTo>
                    <a:pt x="184318" y="192195"/>
                  </a:lnTo>
                  <a:lnTo>
                    <a:pt x="184477" y="192427"/>
                  </a:lnTo>
                  <a:lnTo>
                    <a:pt x="184673" y="192700"/>
                  </a:lnTo>
                  <a:lnTo>
                    <a:pt x="184972" y="193087"/>
                  </a:lnTo>
                  <a:lnTo>
                    <a:pt x="185150" y="193291"/>
                  </a:lnTo>
                  <a:lnTo>
                    <a:pt x="185633" y="193783"/>
                  </a:lnTo>
                  <a:lnTo>
                    <a:pt x="186159" y="194215"/>
                  </a:lnTo>
                  <a:lnTo>
                    <a:pt x="186722" y="194611"/>
                  </a:lnTo>
                  <a:lnTo>
                    <a:pt x="187296" y="194971"/>
                  </a:lnTo>
                  <a:lnTo>
                    <a:pt x="187875" y="195312"/>
                  </a:lnTo>
                  <a:lnTo>
                    <a:pt x="189020" y="195872"/>
                  </a:lnTo>
                  <a:lnTo>
                    <a:pt x="190225" y="196295"/>
                  </a:lnTo>
                  <a:lnTo>
                    <a:pt x="191465" y="196623"/>
                  </a:lnTo>
                  <a:lnTo>
                    <a:pt x="194889" y="197378"/>
                  </a:lnTo>
                  <a:lnTo>
                    <a:pt x="195414" y="197501"/>
                  </a:lnTo>
                  <a:lnTo>
                    <a:pt x="194775" y="197474"/>
                  </a:lnTo>
                  <a:lnTo>
                    <a:pt x="191264" y="197228"/>
                  </a:lnTo>
                  <a:lnTo>
                    <a:pt x="189072" y="197325"/>
                  </a:lnTo>
                  <a:lnTo>
                    <a:pt x="185108" y="197456"/>
                  </a:lnTo>
                  <a:lnTo>
                    <a:pt x="177648" y="198716"/>
                  </a:lnTo>
                  <a:lnTo>
                    <a:pt x="176201" y="199071"/>
                  </a:lnTo>
                  <a:lnTo>
                    <a:pt x="174765" y="199445"/>
                  </a:lnTo>
                  <a:lnTo>
                    <a:pt x="172988" y="199873"/>
                  </a:lnTo>
                  <a:lnTo>
                    <a:pt x="168555" y="201010"/>
                  </a:lnTo>
                  <a:lnTo>
                    <a:pt x="169013" y="201256"/>
                  </a:lnTo>
                  <a:lnTo>
                    <a:pt x="169322" y="201488"/>
                  </a:lnTo>
                  <a:lnTo>
                    <a:pt x="173461" y="203582"/>
                  </a:lnTo>
                  <a:lnTo>
                    <a:pt x="181473" y="207655"/>
                  </a:lnTo>
                  <a:lnTo>
                    <a:pt x="185187" y="209540"/>
                  </a:lnTo>
                  <a:lnTo>
                    <a:pt x="185373" y="209635"/>
                  </a:lnTo>
                  <a:lnTo>
                    <a:pt x="185705" y="210313"/>
                  </a:lnTo>
                  <a:lnTo>
                    <a:pt x="186174" y="210960"/>
                  </a:lnTo>
                  <a:lnTo>
                    <a:pt x="187368" y="213508"/>
                  </a:lnTo>
                  <a:lnTo>
                    <a:pt x="191022" y="219348"/>
                  </a:lnTo>
                  <a:lnTo>
                    <a:pt x="191812" y="220536"/>
                  </a:lnTo>
                  <a:lnTo>
                    <a:pt x="193437" y="222966"/>
                  </a:lnTo>
                  <a:lnTo>
                    <a:pt x="197254" y="228287"/>
                  </a:lnTo>
                  <a:lnTo>
                    <a:pt x="199658" y="232101"/>
                  </a:lnTo>
                  <a:lnTo>
                    <a:pt x="201899" y="236011"/>
                  </a:lnTo>
                  <a:lnTo>
                    <a:pt x="204386" y="241346"/>
                  </a:lnTo>
                  <a:lnTo>
                    <a:pt x="204809" y="242261"/>
                  </a:lnTo>
                  <a:lnTo>
                    <a:pt x="204960" y="242666"/>
                  </a:lnTo>
                  <a:lnTo>
                    <a:pt x="204182" y="242857"/>
                  </a:lnTo>
                  <a:lnTo>
                    <a:pt x="203373" y="243039"/>
                  </a:lnTo>
                  <a:lnTo>
                    <a:pt x="203150" y="243103"/>
                  </a:lnTo>
                  <a:lnTo>
                    <a:pt x="200796" y="243686"/>
                  </a:lnTo>
                  <a:lnTo>
                    <a:pt x="200032" y="248583"/>
                  </a:lnTo>
                  <a:lnTo>
                    <a:pt x="199983" y="249120"/>
                  </a:lnTo>
                  <a:lnTo>
                    <a:pt x="199900" y="249676"/>
                  </a:lnTo>
                  <a:lnTo>
                    <a:pt x="196907" y="268330"/>
                  </a:lnTo>
                  <a:lnTo>
                    <a:pt x="196393" y="271553"/>
                  </a:lnTo>
                  <a:lnTo>
                    <a:pt x="196313" y="271985"/>
                  </a:lnTo>
                  <a:lnTo>
                    <a:pt x="191514" y="271175"/>
                  </a:lnTo>
                  <a:lnTo>
                    <a:pt x="191174" y="271034"/>
                  </a:lnTo>
                  <a:lnTo>
                    <a:pt x="190807" y="270929"/>
                  </a:lnTo>
                  <a:lnTo>
                    <a:pt x="190437" y="270856"/>
                  </a:lnTo>
                  <a:lnTo>
                    <a:pt x="190063" y="270815"/>
                  </a:lnTo>
                  <a:lnTo>
                    <a:pt x="189685" y="270811"/>
                  </a:lnTo>
                  <a:lnTo>
                    <a:pt x="189311" y="270838"/>
                  </a:lnTo>
                  <a:lnTo>
                    <a:pt x="188936" y="270902"/>
                  </a:lnTo>
                  <a:lnTo>
                    <a:pt x="188706" y="270961"/>
                  </a:lnTo>
                  <a:lnTo>
                    <a:pt x="188683" y="271088"/>
                  </a:lnTo>
                  <a:lnTo>
                    <a:pt x="188604" y="271566"/>
                  </a:lnTo>
                  <a:lnTo>
                    <a:pt x="186816" y="282815"/>
                  </a:lnTo>
                  <a:lnTo>
                    <a:pt x="186601" y="284153"/>
                  </a:lnTo>
                  <a:lnTo>
                    <a:pt x="186506" y="284840"/>
                  </a:lnTo>
                  <a:lnTo>
                    <a:pt x="176522" y="287740"/>
                  </a:lnTo>
                  <a:lnTo>
                    <a:pt x="175993" y="287890"/>
                  </a:lnTo>
                  <a:lnTo>
                    <a:pt x="175857" y="289561"/>
                  </a:lnTo>
                  <a:lnTo>
                    <a:pt x="175562" y="290772"/>
                  </a:lnTo>
                  <a:lnTo>
                    <a:pt x="171756" y="290704"/>
                  </a:lnTo>
                  <a:lnTo>
                    <a:pt x="165898" y="290822"/>
                  </a:lnTo>
                  <a:lnTo>
                    <a:pt x="150831" y="294927"/>
                  </a:lnTo>
                  <a:lnTo>
                    <a:pt x="139697" y="297955"/>
                  </a:lnTo>
                  <a:lnTo>
                    <a:pt x="140090" y="299167"/>
                  </a:lnTo>
                  <a:lnTo>
                    <a:pt x="141217" y="303605"/>
                  </a:lnTo>
                  <a:lnTo>
                    <a:pt x="115481" y="305523"/>
                  </a:lnTo>
                  <a:lnTo>
                    <a:pt x="103985" y="306380"/>
                  </a:lnTo>
                  <a:lnTo>
                    <a:pt x="103637" y="306371"/>
                  </a:lnTo>
                  <a:lnTo>
                    <a:pt x="103104" y="306331"/>
                  </a:lnTo>
                  <a:lnTo>
                    <a:pt x="102723" y="306312"/>
                  </a:lnTo>
                  <a:lnTo>
                    <a:pt x="96869" y="306621"/>
                  </a:lnTo>
                  <a:lnTo>
                    <a:pt x="85762" y="307719"/>
                  </a:lnTo>
                  <a:lnTo>
                    <a:pt x="85566" y="307778"/>
                  </a:lnTo>
                  <a:lnTo>
                    <a:pt x="84855" y="307832"/>
                  </a:lnTo>
                  <a:lnTo>
                    <a:pt x="82905" y="308056"/>
                  </a:lnTo>
                  <a:lnTo>
                    <a:pt x="82644" y="308178"/>
                  </a:lnTo>
                  <a:lnTo>
                    <a:pt x="79005" y="308506"/>
                  </a:lnTo>
                  <a:lnTo>
                    <a:pt x="76473" y="308716"/>
                  </a:lnTo>
                  <a:lnTo>
                    <a:pt x="74141" y="308607"/>
                  </a:lnTo>
                  <a:lnTo>
                    <a:pt x="73945" y="308602"/>
                  </a:lnTo>
                  <a:lnTo>
                    <a:pt x="72849" y="308388"/>
                  </a:lnTo>
                  <a:lnTo>
                    <a:pt x="72720" y="308384"/>
                  </a:lnTo>
                  <a:lnTo>
                    <a:pt x="70846" y="307956"/>
                  </a:lnTo>
                  <a:lnTo>
                    <a:pt x="69946" y="307614"/>
                  </a:lnTo>
                  <a:lnTo>
                    <a:pt x="69625" y="307478"/>
                  </a:lnTo>
                  <a:lnTo>
                    <a:pt x="67887" y="306795"/>
                  </a:lnTo>
                  <a:lnTo>
                    <a:pt x="67041" y="307185"/>
                  </a:lnTo>
                  <a:lnTo>
                    <a:pt x="63172" y="307612"/>
                  </a:lnTo>
                  <a:lnTo>
                    <a:pt x="58496" y="308124"/>
                  </a:lnTo>
                  <a:lnTo>
                    <a:pt x="57991" y="308220"/>
                  </a:lnTo>
                  <a:lnTo>
                    <a:pt x="56943" y="308421"/>
                  </a:lnTo>
                  <a:lnTo>
                    <a:pt x="55916" y="308609"/>
                  </a:lnTo>
                  <a:lnTo>
                    <a:pt x="55057" y="308755"/>
                  </a:lnTo>
                  <a:lnTo>
                    <a:pt x="53437" y="309158"/>
                  </a:lnTo>
                  <a:lnTo>
                    <a:pt x="48899" y="310502"/>
                  </a:lnTo>
                  <a:lnTo>
                    <a:pt x="45794" y="311390"/>
                  </a:lnTo>
                  <a:lnTo>
                    <a:pt x="45202" y="311501"/>
                  </a:lnTo>
                  <a:lnTo>
                    <a:pt x="44450" y="310744"/>
                  </a:lnTo>
                  <a:lnTo>
                    <a:pt x="43906" y="310816"/>
                  </a:lnTo>
                  <a:lnTo>
                    <a:pt x="43928" y="311855"/>
                  </a:lnTo>
                  <a:lnTo>
                    <a:pt x="43283" y="311562"/>
                  </a:lnTo>
                  <a:lnTo>
                    <a:pt x="42521" y="311267"/>
                  </a:lnTo>
                  <a:lnTo>
                    <a:pt x="42025" y="311144"/>
                  </a:lnTo>
                  <a:lnTo>
                    <a:pt x="41026" y="310972"/>
                  </a:lnTo>
                  <a:lnTo>
                    <a:pt x="39290" y="310731"/>
                  </a:lnTo>
                  <a:lnTo>
                    <a:pt x="39199" y="311425"/>
                  </a:lnTo>
                  <a:lnTo>
                    <a:pt x="39017" y="311851"/>
                  </a:lnTo>
                  <a:lnTo>
                    <a:pt x="38759" y="311530"/>
                  </a:lnTo>
                  <a:lnTo>
                    <a:pt x="38070" y="311569"/>
                  </a:lnTo>
                  <a:lnTo>
                    <a:pt x="37493" y="311440"/>
                  </a:lnTo>
                  <a:lnTo>
                    <a:pt x="36465" y="311044"/>
                  </a:lnTo>
                  <a:lnTo>
                    <a:pt x="36080" y="310906"/>
                  </a:lnTo>
                  <a:lnTo>
                    <a:pt x="35158" y="310520"/>
                  </a:lnTo>
                  <a:lnTo>
                    <a:pt x="34728" y="310300"/>
                  </a:lnTo>
                  <a:lnTo>
                    <a:pt x="34034" y="309970"/>
                  </a:lnTo>
                  <a:lnTo>
                    <a:pt x="33161" y="309479"/>
                  </a:lnTo>
                  <a:lnTo>
                    <a:pt x="32108" y="308803"/>
                  </a:lnTo>
                  <a:lnTo>
                    <a:pt x="31296" y="308213"/>
                  </a:lnTo>
                  <a:lnTo>
                    <a:pt x="30641" y="307649"/>
                  </a:lnTo>
                  <a:lnTo>
                    <a:pt x="26977" y="304298"/>
                  </a:lnTo>
                  <a:lnTo>
                    <a:pt x="26640" y="303985"/>
                  </a:lnTo>
                  <a:lnTo>
                    <a:pt x="26118" y="303532"/>
                  </a:lnTo>
                  <a:lnTo>
                    <a:pt x="25209" y="302828"/>
                  </a:lnTo>
                  <a:lnTo>
                    <a:pt x="24832" y="302564"/>
                  </a:lnTo>
                  <a:lnTo>
                    <a:pt x="24253" y="302188"/>
                  </a:lnTo>
                  <a:lnTo>
                    <a:pt x="23261" y="301630"/>
                  </a:lnTo>
                  <a:lnTo>
                    <a:pt x="22404" y="301198"/>
                  </a:lnTo>
                  <a:lnTo>
                    <a:pt x="21594" y="300856"/>
                  </a:lnTo>
                  <a:lnTo>
                    <a:pt x="20764" y="300563"/>
                  </a:lnTo>
                  <a:lnTo>
                    <a:pt x="20343" y="300435"/>
                  </a:lnTo>
                  <a:lnTo>
                    <a:pt x="19919" y="300319"/>
                  </a:lnTo>
                  <a:lnTo>
                    <a:pt x="18845" y="300085"/>
                  </a:lnTo>
                  <a:lnTo>
                    <a:pt x="15437" y="299481"/>
                  </a:lnTo>
                  <a:lnTo>
                    <a:pt x="14580" y="299321"/>
                  </a:lnTo>
                  <a:lnTo>
                    <a:pt x="14718" y="298212"/>
                  </a:lnTo>
                  <a:lnTo>
                    <a:pt x="15068" y="296138"/>
                  </a:lnTo>
                  <a:lnTo>
                    <a:pt x="15015" y="295523"/>
                  </a:lnTo>
                  <a:lnTo>
                    <a:pt x="15305" y="295237"/>
                  </a:lnTo>
                  <a:lnTo>
                    <a:pt x="15348" y="294757"/>
                  </a:lnTo>
                  <a:lnTo>
                    <a:pt x="15981" y="290931"/>
                  </a:lnTo>
                  <a:lnTo>
                    <a:pt x="14190" y="290626"/>
                  </a:lnTo>
                  <a:lnTo>
                    <a:pt x="14261" y="290218"/>
                  </a:lnTo>
                  <a:lnTo>
                    <a:pt x="15619" y="282101"/>
                  </a:lnTo>
                  <a:lnTo>
                    <a:pt x="11850" y="281435"/>
                  </a:lnTo>
                  <a:lnTo>
                    <a:pt x="11120" y="281252"/>
                  </a:lnTo>
                  <a:lnTo>
                    <a:pt x="11423" y="279248"/>
                  </a:lnTo>
                  <a:lnTo>
                    <a:pt x="12812" y="270911"/>
                  </a:lnTo>
                  <a:lnTo>
                    <a:pt x="12895" y="270155"/>
                  </a:lnTo>
                  <a:lnTo>
                    <a:pt x="7993" y="266811"/>
                  </a:lnTo>
                  <a:lnTo>
                    <a:pt x="3915" y="264046"/>
                  </a:lnTo>
                  <a:lnTo>
                    <a:pt x="4032" y="263782"/>
                  </a:lnTo>
                  <a:lnTo>
                    <a:pt x="4126" y="263500"/>
                  </a:lnTo>
                  <a:lnTo>
                    <a:pt x="4160" y="263359"/>
                  </a:lnTo>
                  <a:lnTo>
                    <a:pt x="4194" y="263172"/>
                  </a:lnTo>
                  <a:lnTo>
                    <a:pt x="4236" y="262881"/>
                  </a:lnTo>
                  <a:lnTo>
                    <a:pt x="4312" y="262312"/>
                  </a:lnTo>
                  <a:lnTo>
                    <a:pt x="4304" y="262143"/>
                  </a:lnTo>
                  <a:lnTo>
                    <a:pt x="4281" y="261975"/>
                  </a:lnTo>
                  <a:lnTo>
                    <a:pt x="4217" y="261643"/>
                  </a:lnTo>
                  <a:lnTo>
                    <a:pt x="4198" y="261474"/>
                  </a:lnTo>
                  <a:lnTo>
                    <a:pt x="4202" y="261242"/>
                  </a:lnTo>
                  <a:lnTo>
                    <a:pt x="4251" y="260782"/>
                  </a:lnTo>
                  <a:lnTo>
                    <a:pt x="4266" y="260555"/>
                  </a:lnTo>
                  <a:lnTo>
                    <a:pt x="4259" y="260327"/>
                  </a:lnTo>
                  <a:lnTo>
                    <a:pt x="4228" y="260163"/>
                  </a:lnTo>
                  <a:lnTo>
                    <a:pt x="4187" y="259995"/>
                  </a:lnTo>
                  <a:lnTo>
                    <a:pt x="4138" y="259831"/>
                  </a:lnTo>
                  <a:lnTo>
                    <a:pt x="3983" y="259380"/>
                  </a:lnTo>
                  <a:lnTo>
                    <a:pt x="3862" y="259094"/>
                  </a:lnTo>
                  <a:lnTo>
                    <a:pt x="3764" y="258880"/>
                  </a:lnTo>
                  <a:lnTo>
                    <a:pt x="3695" y="258748"/>
                  </a:lnTo>
                  <a:lnTo>
                    <a:pt x="3473" y="258361"/>
                  </a:lnTo>
                  <a:lnTo>
                    <a:pt x="3405" y="258233"/>
                  </a:lnTo>
                  <a:lnTo>
                    <a:pt x="3268" y="257956"/>
                  </a:lnTo>
                  <a:lnTo>
                    <a:pt x="3151" y="257673"/>
                  </a:lnTo>
                  <a:lnTo>
                    <a:pt x="3102" y="257528"/>
                  </a:lnTo>
                  <a:lnTo>
                    <a:pt x="3019" y="257209"/>
                  </a:lnTo>
                  <a:lnTo>
                    <a:pt x="2981" y="256991"/>
                  </a:lnTo>
                  <a:lnTo>
                    <a:pt x="2993" y="256845"/>
                  </a:lnTo>
                  <a:lnTo>
                    <a:pt x="2993" y="256417"/>
                  </a:lnTo>
                  <a:lnTo>
                    <a:pt x="2959" y="255989"/>
                  </a:lnTo>
                  <a:lnTo>
                    <a:pt x="2891" y="255570"/>
                  </a:lnTo>
                  <a:lnTo>
                    <a:pt x="2789" y="255161"/>
                  </a:lnTo>
                  <a:lnTo>
                    <a:pt x="2656" y="254765"/>
                  </a:lnTo>
                  <a:lnTo>
                    <a:pt x="2592" y="254419"/>
                  </a:lnTo>
                  <a:lnTo>
                    <a:pt x="2562" y="254068"/>
                  </a:lnTo>
                  <a:lnTo>
                    <a:pt x="2562" y="253713"/>
                  </a:lnTo>
                  <a:lnTo>
                    <a:pt x="2592" y="253363"/>
                  </a:lnTo>
                  <a:lnTo>
                    <a:pt x="2656" y="253017"/>
                  </a:lnTo>
                  <a:lnTo>
                    <a:pt x="2751" y="252685"/>
                  </a:lnTo>
                  <a:lnTo>
                    <a:pt x="2872" y="252361"/>
                  </a:lnTo>
                  <a:lnTo>
                    <a:pt x="2883" y="252052"/>
                  </a:lnTo>
                  <a:lnTo>
                    <a:pt x="2860" y="251738"/>
                  </a:lnTo>
                  <a:lnTo>
                    <a:pt x="2804" y="251433"/>
                  </a:lnTo>
                  <a:lnTo>
                    <a:pt x="2713" y="251141"/>
                  </a:lnTo>
                  <a:lnTo>
                    <a:pt x="2592" y="250864"/>
                  </a:lnTo>
                  <a:lnTo>
                    <a:pt x="2445" y="250609"/>
                  </a:lnTo>
                  <a:lnTo>
                    <a:pt x="2267" y="250377"/>
                  </a:lnTo>
                  <a:lnTo>
                    <a:pt x="1451" y="249535"/>
                  </a:lnTo>
                  <a:lnTo>
                    <a:pt x="661" y="248656"/>
                  </a:lnTo>
                  <a:lnTo>
                    <a:pt x="487" y="248388"/>
                  </a:lnTo>
                  <a:lnTo>
                    <a:pt x="328" y="248096"/>
                  </a:lnTo>
                  <a:lnTo>
                    <a:pt x="207" y="247791"/>
                  </a:lnTo>
                  <a:lnTo>
                    <a:pt x="128" y="247523"/>
                  </a:lnTo>
                  <a:lnTo>
                    <a:pt x="45" y="247140"/>
                  </a:lnTo>
                  <a:lnTo>
                    <a:pt x="11" y="246799"/>
                  </a:lnTo>
                  <a:lnTo>
                    <a:pt x="0" y="245743"/>
                  </a:lnTo>
                  <a:lnTo>
                    <a:pt x="26" y="245028"/>
                  </a:lnTo>
                  <a:lnTo>
                    <a:pt x="94" y="244318"/>
                  </a:lnTo>
                  <a:lnTo>
                    <a:pt x="158" y="244045"/>
                  </a:lnTo>
                  <a:lnTo>
                    <a:pt x="256" y="243781"/>
                  </a:lnTo>
                  <a:lnTo>
                    <a:pt x="385" y="243540"/>
                  </a:lnTo>
                  <a:lnTo>
                    <a:pt x="540" y="243321"/>
                  </a:lnTo>
                  <a:lnTo>
                    <a:pt x="717" y="243135"/>
                  </a:lnTo>
                  <a:lnTo>
                    <a:pt x="918" y="242975"/>
                  </a:lnTo>
                  <a:lnTo>
                    <a:pt x="1133" y="242857"/>
                  </a:lnTo>
                  <a:lnTo>
                    <a:pt x="1284" y="242739"/>
                  </a:lnTo>
                  <a:lnTo>
                    <a:pt x="1420" y="242593"/>
                  </a:lnTo>
                  <a:lnTo>
                    <a:pt x="1534" y="242429"/>
                  </a:lnTo>
                  <a:lnTo>
                    <a:pt x="1624" y="242243"/>
                  </a:lnTo>
                  <a:lnTo>
                    <a:pt x="1693" y="242042"/>
                  </a:lnTo>
                  <a:lnTo>
                    <a:pt x="1723" y="241888"/>
                  </a:lnTo>
                  <a:lnTo>
                    <a:pt x="1772" y="241346"/>
                  </a:lnTo>
                  <a:lnTo>
                    <a:pt x="1840" y="240964"/>
                  </a:lnTo>
                  <a:lnTo>
                    <a:pt x="1912" y="240454"/>
                  </a:lnTo>
                  <a:lnTo>
                    <a:pt x="2014" y="239402"/>
                  </a:lnTo>
                  <a:lnTo>
                    <a:pt x="2138" y="238228"/>
                  </a:lnTo>
                  <a:lnTo>
                    <a:pt x="2664" y="237418"/>
                  </a:lnTo>
                  <a:lnTo>
                    <a:pt x="2789" y="236157"/>
                  </a:lnTo>
                  <a:lnTo>
                    <a:pt x="2388" y="234832"/>
                  </a:lnTo>
                  <a:lnTo>
                    <a:pt x="1738" y="232971"/>
                  </a:lnTo>
                  <a:lnTo>
                    <a:pt x="1315" y="231464"/>
                  </a:lnTo>
                  <a:lnTo>
                    <a:pt x="1386" y="230112"/>
                  </a:lnTo>
                  <a:lnTo>
                    <a:pt x="1738" y="229184"/>
                  </a:lnTo>
                  <a:lnTo>
                    <a:pt x="2267" y="228852"/>
                  </a:lnTo>
                  <a:lnTo>
                    <a:pt x="2441" y="228278"/>
                  </a:lnTo>
                  <a:lnTo>
                    <a:pt x="2089" y="227318"/>
                  </a:lnTo>
                  <a:lnTo>
                    <a:pt x="2127" y="226844"/>
                  </a:lnTo>
                  <a:lnTo>
                    <a:pt x="2169" y="226649"/>
                  </a:lnTo>
                  <a:lnTo>
                    <a:pt x="2259" y="226403"/>
                  </a:lnTo>
                  <a:lnTo>
                    <a:pt x="2573" y="226262"/>
                  </a:lnTo>
                  <a:lnTo>
                    <a:pt x="2838" y="226189"/>
                  </a:lnTo>
                  <a:lnTo>
                    <a:pt x="3102" y="226134"/>
                  </a:lnTo>
                  <a:lnTo>
                    <a:pt x="3340" y="226057"/>
                  </a:lnTo>
                  <a:lnTo>
                    <a:pt x="3616" y="225784"/>
                  </a:lnTo>
                  <a:lnTo>
                    <a:pt x="3616" y="225183"/>
                  </a:lnTo>
                  <a:lnTo>
                    <a:pt x="3790" y="224614"/>
                  </a:lnTo>
                  <a:lnTo>
                    <a:pt x="4017" y="224104"/>
                  </a:lnTo>
                  <a:lnTo>
                    <a:pt x="4595" y="223981"/>
                  </a:lnTo>
                  <a:lnTo>
                    <a:pt x="5317" y="224341"/>
                  </a:lnTo>
                  <a:lnTo>
                    <a:pt x="6420" y="224914"/>
                  </a:lnTo>
                  <a:lnTo>
                    <a:pt x="7248" y="224974"/>
                  </a:lnTo>
                  <a:lnTo>
                    <a:pt x="8196" y="224914"/>
                  </a:lnTo>
                  <a:lnTo>
                    <a:pt x="8975" y="223981"/>
                  </a:lnTo>
                  <a:lnTo>
                    <a:pt x="9425" y="223080"/>
                  </a:lnTo>
                  <a:lnTo>
                    <a:pt x="9398" y="222206"/>
                  </a:lnTo>
                  <a:lnTo>
                    <a:pt x="9024" y="220736"/>
                  </a:lnTo>
                  <a:lnTo>
                    <a:pt x="8597" y="219803"/>
                  </a:lnTo>
                  <a:lnTo>
                    <a:pt x="7872" y="216917"/>
                  </a:lnTo>
                  <a:lnTo>
                    <a:pt x="7497" y="216198"/>
                  </a:lnTo>
                  <a:lnTo>
                    <a:pt x="6772" y="215384"/>
                  </a:lnTo>
                  <a:lnTo>
                    <a:pt x="5619" y="214273"/>
                  </a:lnTo>
                  <a:lnTo>
                    <a:pt x="4693" y="212862"/>
                  </a:lnTo>
                  <a:lnTo>
                    <a:pt x="4795" y="211747"/>
                  </a:lnTo>
                  <a:lnTo>
                    <a:pt x="4894" y="210937"/>
                  </a:lnTo>
                  <a:lnTo>
                    <a:pt x="5596" y="209225"/>
                  </a:lnTo>
                  <a:lnTo>
                    <a:pt x="5721" y="208142"/>
                  </a:lnTo>
                  <a:lnTo>
                    <a:pt x="5944" y="206882"/>
                  </a:lnTo>
                  <a:lnTo>
                    <a:pt x="6069" y="206008"/>
                  </a:lnTo>
                  <a:lnTo>
                    <a:pt x="6772" y="204565"/>
                  </a:lnTo>
                  <a:lnTo>
                    <a:pt x="7323" y="203363"/>
                  </a:lnTo>
                  <a:lnTo>
                    <a:pt x="8023" y="202371"/>
                  </a:lnTo>
                  <a:lnTo>
                    <a:pt x="8824" y="200719"/>
                  </a:lnTo>
                  <a:lnTo>
                    <a:pt x="9402" y="199518"/>
                  </a:lnTo>
                  <a:lnTo>
                    <a:pt x="10003" y="199035"/>
                  </a:lnTo>
                  <a:lnTo>
                    <a:pt x="10351" y="198493"/>
                  </a:lnTo>
                  <a:lnTo>
                    <a:pt x="10453" y="197984"/>
                  </a:lnTo>
                  <a:lnTo>
                    <a:pt x="10902" y="196841"/>
                  </a:lnTo>
                  <a:lnTo>
                    <a:pt x="11231" y="195658"/>
                  </a:lnTo>
                  <a:lnTo>
                    <a:pt x="11295" y="195258"/>
                  </a:lnTo>
                  <a:lnTo>
                    <a:pt x="11360" y="194889"/>
                  </a:lnTo>
                  <a:lnTo>
                    <a:pt x="11227" y="194315"/>
                  </a:lnTo>
                  <a:lnTo>
                    <a:pt x="10653" y="193505"/>
                  </a:lnTo>
                  <a:lnTo>
                    <a:pt x="9901" y="192154"/>
                  </a:lnTo>
                  <a:lnTo>
                    <a:pt x="9100" y="191011"/>
                  </a:lnTo>
                  <a:lnTo>
                    <a:pt x="8499" y="189118"/>
                  </a:lnTo>
                  <a:lnTo>
                    <a:pt x="8200" y="187525"/>
                  </a:lnTo>
                  <a:lnTo>
                    <a:pt x="7422" y="185718"/>
                  </a:lnTo>
                  <a:lnTo>
                    <a:pt x="7048" y="184066"/>
                  </a:lnTo>
                  <a:lnTo>
                    <a:pt x="6821" y="182114"/>
                  </a:lnTo>
                  <a:lnTo>
                    <a:pt x="6825" y="180789"/>
                  </a:lnTo>
                  <a:lnTo>
                    <a:pt x="7422" y="179529"/>
                  </a:lnTo>
                  <a:lnTo>
                    <a:pt x="8900" y="178145"/>
                  </a:lnTo>
                  <a:lnTo>
                    <a:pt x="9852" y="177185"/>
                  </a:lnTo>
                  <a:lnTo>
                    <a:pt x="10393" y="176540"/>
                  </a:lnTo>
                  <a:lnTo>
                    <a:pt x="11046" y="175720"/>
                  </a:lnTo>
                  <a:lnTo>
                    <a:pt x="11163" y="175529"/>
                  </a:lnTo>
                  <a:lnTo>
                    <a:pt x="11337" y="175224"/>
                  </a:lnTo>
                  <a:lnTo>
                    <a:pt x="11666" y="174627"/>
                  </a:lnTo>
                  <a:lnTo>
                    <a:pt x="11825" y="174322"/>
                  </a:lnTo>
                  <a:lnTo>
                    <a:pt x="11957" y="174072"/>
                  </a:lnTo>
                  <a:lnTo>
                    <a:pt x="12074" y="173754"/>
                  </a:lnTo>
                  <a:lnTo>
                    <a:pt x="12119" y="173576"/>
                  </a:lnTo>
                  <a:lnTo>
                    <a:pt x="12157" y="173385"/>
                  </a:lnTo>
                  <a:lnTo>
                    <a:pt x="12176" y="173189"/>
                  </a:lnTo>
                  <a:lnTo>
                    <a:pt x="12165" y="172962"/>
                  </a:lnTo>
                  <a:lnTo>
                    <a:pt x="12123" y="172730"/>
                  </a:lnTo>
                  <a:lnTo>
                    <a:pt x="12059" y="172502"/>
                  </a:lnTo>
                  <a:lnTo>
                    <a:pt x="11900" y="172052"/>
                  </a:lnTo>
                  <a:lnTo>
                    <a:pt x="11794" y="171810"/>
                  </a:lnTo>
                  <a:lnTo>
                    <a:pt x="11658" y="171578"/>
                  </a:lnTo>
                  <a:lnTo>
                    <a:pt x="11519" y="171351"/>
                  </a:lnTo>
                  <a:lnTo>
                    <a:pt x="11401" y="171119"/>
                  </a:lnTo>
                  <a:lnTo>
                    <a:pt x="11322" y="170877"/>
                  </a:lnTo>
                  <a:lnTo>
                    <a:pt x="11299" y="170750"/>
                  </a:lnTo>
                  <a:lnTo>
                    <a:pt x="11284" y="170623"/>
                  </a:lnTo>
                  <a:lnTo>
                    <a:pt x="11273" y="170363"/>
                  </a:lnTo>
                  <a:lnTo>
                    <a:pt x="11277" y="170231"/>
                  </a:lnTo>
                  <a:lnTo>
                    <a:pt x="11288" y="170004"/>
                  </a:lnTo>
                  <a:lnTo>
                    <a:pt x="11303" y="169790"/>
                  </a:lnTo>
                  <a:lnTo>
                    <a:pt x="11337" y="169576"/>
                  </a:lnTo>
                  <a:lnTo>
                    <a:pt x="11386" y="169357"/>
                  </a:lnTo>
                  <a:lnTo>
                    <a:pt x="11450" y="169148"/>
                  </a:lnTo>
                  <a:lnTo>
                    <a:pt x="11526" y="168943"/>
                  </a:lnTo>
                  <a:lnTo>
                    <a:pt x="11613" y="168748"/>
                  </a:lnTo>
                  <a:lnTo>
                    <a:pt x="11760" y="168511"/>
                  </a:lnTo>
                  <a:lnTo>
                    <a:pt x="11945" y="168293"/>
                  </a:lnTo>
                  <a:lnTo>
                    <a:pt x="12146" y="168092"/>
                  </a:lnTo>
                  <a:lnTo>
                    <a:pt x="12354" y="167897"/>
                  </a:lnTo>
                  <a:lnTo>
                    <a:pt x="12554" y="167696"/>
                  </a:lnTo>
                  <a:lnTo>
                    <a:pt x="12913" y="167328"/>
                  </a:lnTo>
                  <a:lnTo>
                    <a:pt x="13283" y="166968"/>
                  </a:lnTo>
                  <a:lnTo>
                    <a:pt x="13657" y="166613"/>
                  </a:lnTo>
                  <a:lnTo>
                    <a:pt x="14413" y="165926"/>
                  </a:lnTo>
                  <a:lnTo>
                    <a:pt x="14655" y="165726"/>
                  </a:lnTo>
                  <a:lnTo>
                    <a:pt x="15150" y="165344"/>
                  </a:lnTo>
                  <a:lnTo>
                    <a:pt x="15385" y="165134"/>
                  </a:lnTo>
                  <a:lnTo>
                    <a:pt x="15589" y="164898"/>
                  </a:lnTo>
                  <a:lnTo>
                    <a:pt x="15687" y="164761"/>
                  </a:lnTo>
                  <a:lnTo>
                    <a:pt x="15781" y="164615"/>
                  </a:lnTo>
                  <a:lnTo>
                    <a:pt x="15868" y="164470"/>
                  </a:lnTo>
                  <a:lnTo>
                    <a:pt x="15948" y="164315"/>
                  </a:lnTo>
                  <a:lnTo>
                    <a:pt x="16016" y="164156"/>
                  </a:lnTo>
                  <a:lnTo>
                    <a:pt x="16057" y="164028"/>
                  </a:lnTo>
                  <a:lnTo>
                    <a:pt x="16088" y="163901"/>
                  </a:lnTo>
                  <a:lnTo>
                    <a:pt x="16205" y="163309"/>
                  </a:lnTo>
                  <a:lnTo>
                    <a:pt x="16250" y="163000"/>
                  </a:lnTo>
                  <a:lnTo>
                    <a:pt x="16276" y="162699"/>
                  </a:lnTo>
                  <a:lnTo>
                    <a:pt x="16307" y="162012"/>
                  </a:lnTo>
                  <a:lnTo>
                    <a:pt x="16322" y="161767"/>
                  </a:lnTo>
                  <a:lnTo>
                    <a:pt x="16329" y="161521"/>
                  </a:lnTo>
                  <a:lnTo>
                    <a:pt x="16322" y="161280"/>
                  </a:lnTo>
                  <a:lnTo>
                    <a:pt x="16295" y="161048"/>
                  </a:lnTo>
                  <a:lnTo>
                    <a:pt x="16239" y="160843"/>
                  </a:lnTo>
                  <a:lnTo>
                    <a:pt x="16159" y="160643"/>
                  </a:lnTo>
                  <a:lnTo>
                    <a:pt x="15985" y="160247"/>
                  </a:lnTo>
                  <a:lnTo>
                    <a:pt x="15910" y="160046"/>
                  </a:lnTo>
                  <a:lnTo>
                    <a:pt x="15796" y="159682"/>
                  </a:lnTo>
                  <a:lnTo>
                    <a:pt x="15694" y="159309"/>
                  </a:lnTo>
                  <a:lnTo>
                    <a:pt x="15611" y="158931"/>
                  </a:lnTo>
                  <a:lnTo>
                    <a:pt x="15547" y="158554"/>
                  </a:lnTo>
                  <a:lnTo>
                    <a:pt x="15502" y="158171"/>
                  </a:lnTo>
                  <a:lnTo>
                    <a:pt x="15490" y="157967"/>
                  </a:lnTo>
                  <a:lnTo>
                    <a:pt x="15486" y="157762"/>
                  </a:lnTo>
                  <a:lnTo>
                    <a:pt x="15494" y="157348"/>
                  </a:lnTo>
                  <a:lnTo>
                    <a:pt x="15502" y="157143"/>
                  </a:lnTo>
                  <a:lnTo>
                    <a:pt x="15532" y="156702"/>
                  </a:lnTo>
                  <a:lnTo>
                    <a:pt x="15555" y="156479"/>
                  </a:lnTo>
                  <a:lnTo>
                    <a:pt x="15607" y="156042"/>
                  </a:lnTo>
                  <a:lnTo>
                    <a:pt x="15668" y="155673"/>
                  </a:lnTo>
                  <a:lnTo>
                    <a:pt x="15740" y="155309"/>
                  </a:lnTo>
                  <a:lnTo>
                    <a:pt x="15823" y="154949"/>
                  </a:lnTo>
                  <a:lnTo>
                    <a:pt x="15929" y="154599"/>
                  </a:lnTo>
                  <a:lnTo>
                    <a:pt x="16057" y="154267"/>
                  </a:lnTo>
                  <a:lnTo>
                    <a:pt x="16220" y="153957"/>
                  </a:lnTo>
                  <a:lnTo>
                    <a:pt x="16412" y="153666"/>
                  </a:lnTo>
                  <a:lnTo>
                    <a:pt x="16836" y="153111"/>
                  </a:lnTo>
                  <a:lnTo>
                    <a:pt x="17044" y="152829"/>
                  </a:lnTo>
                  <a:lnTo>
                    <a:pt x="17218" y="152606"/>
                  </a:lnTo>
                  <a:lnTo>
                    <a:pt x="17410" y="152387"/>
                  </a:lnTo>
                  <a:lnTo>
                    <a:pt x="17592" y="152169"/>
                  </a:lnTo>
                  <a:lnTo>
                    <a:pt x="17735" y="151941"/>
                  </a:lnTo>
                  <a:lnTo>
                    <a:pt x="17807" y="151459"/>
                  </a:lnTo>
                  <a:lnTo>
                    <a:pt x="17769" y="151086"/>
                  </a:lnTo>
                  <a:lnTo>
                    <a:pt x="17777" y="150927"/>
                  </a:lnTo>
                  <a:lnTo>
                    <a:pt x="17811" y="150604"/>
                  </a:lnTo>
                  <a:lnTo>
                    <a:pt x="17815" y="150453"/>
                  </a:lnTo>
                  <a:lnTo>
                    <a:pt x="17448" y="149853"/>
                  </a:lnTo>
                  <a:lnTo>
                    <a:pt x="17225" y="149789"/>
                  </a:lnTo>
                  <a:lnTo>
                    <a:pt x="16930" y="149862"/>
                  </a:lnTo>
                  <a:lnTo>
                    <a:pt x="16598" y="149998"/>
                  </a:lnTo>
                  <a:lnTo>
                    <a:pt x="16254" y="150126"/>
                  </a:lnTo>
                  <a:lnTo>
                    <a:pt x="15929" y="150185"/>
                  </a:lnTo>
                  <a:lnTo>
                    <a:pt x="15517" y="150167"/>
                  </a:lnTo>
                  <a:lnTo>
                    <a:pt x="15094" y="150108"/>
                  </a:lnTo>
                  <a:lnTo>
                    <a:pt x="14674" y="149994"/>
                  </a:lnTo>
                  <a:lnTo>
                    <a:pt x="14285" y="149825"/>
                  </a:lnTo>
                  <a:lnTo>
                    <a:pt x="13941" y="149593"/>
                  </a:lnTo>
                  <a:lnTo>
                    <a:pt x="13661" y="149316"/>
                  </a:lnTo>
                  <a:lnTo>
                    <a:pt x="13385" y="148974"/>
                  </a:lnTo>
                  <a:lnTo>
                    <a:pt x="13143" y="148601"/>
                  </a:lnTo>
                  <a:lnTo>
                    <a:pt x="12977" y="148214"/>
                  </a:lnTo>
                  <a:lnTo>
                    <a:pt x="12917" y="147850"/>
                  </a:lnTo>
                  <a:lnTo>
                    <a:pt x="12962" y="147573"/>
                  </a:lnTo>
                  <a:lnTo>
                    <a:pt x="13064" y="147295"/>
                  </a:lnTo>
                  <a:lnTo>
                    <a:pt x="13200" y="147018"/>
                  </a:lnTo>
                  <a:lnTo>
                    <a:pt x="13344" y="146740"/>
                  </a:lnTo>
                  <a:lnTo>
                    <a:pt x="13472" y="146462"/>
                  </a:lnTo>
                  <a:lnTo>
                    <a:pt x="13582" y="146176"/>
                  </a:lnTo>
                  <a:lnTo>
                    <a:pt x="13688" y="145885"/>
                  </a:lnTo>
                  <a:lnTo>
                    <a:pt x="13907" y="145307"/>
                  </a:lnTo>
                  <a:lnTo>
                    <a:pt x="14028" y="145024"/>
                  </a:lnTo>
                  <a:lnTo>
                    <a:pt x="14224" y="144615"/>
                  </a:lnTo>
                  <a:lnTo>
                    <a:pt x="14440" y="144219"/>
                  </a:lnTo>
                  <a:lnTo>
                    <a:pt x="14666" y="143832"/>
                  </a:lnTo>
                  <a:lnTo>
                    <a:pt x="14901" y="143450"/>
                  </a:lnTo>
                  <a:close/>
                </a:path>
              </a:pathLst>
            </a:custGeom>
            <a:solidFill>
              <a:srgbClr val="FEB751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1" name="pg151"/>
            <p:cNvSpPr/>
            <p:nvPr/>
          </p:nvSpPr>
          <p:spPr>
            <a:xfrm>
              <a:off x="6138299" y="4033289"/>
              <a:ext cx="226267" cy="306573"/>
            </a:xfrm>
            <a:custGeom>
              <a:avLst/>
              <a:gdLst/>
              <a:ahLst/>
              <a:cxnLst/>
              <a:rect l="0" t="0" r="0" b="0"/>
              <a:pathLst>
                <a:path w="226267" h="306573">
                  <a:moveTo>
                    <a:pt x="49673" y="128115"/>
                  </a:moveTo>
                  <a:lnTo>
                    <a:pt x="49435" y="126650"/>
                  </a:lnTo>
                  <a:lnTo>
                    <a:pt x="49148" y="124808"/>
                  </a:lnTo>
                  <a:lnTo>
                    <a:pt x="47886" y="116828"/>
                  </a:lnTo>
                  <a:lnTo>
                    <a:pt x="43997" y="117574"/>
                  </a:lnTo>
                  <a:lnTo>
                    <a:pt x="41068" y="118147"/>
                  </a:lnTo>
                  <a:lnTo>
                    <a:pt x="40138" y="118324"/>
                  </a:lnTo>
                  <a:lnTo>
                    <a:pt x="36661" y="119007"/>
                  </a:lnTo>
                  <a:lnTo>
                    <a:pt x="35193" y="119287"/>
                  </a:lnTo>
                  <a:lnTo>
                    <a:pt x="32995" y="119716"/>
                  </a:lnTo>
                  <a:lnTo>
                    <a:pt x="32266" y="119861"/>
                  </a:lnTo>
                  <a:lnTo>
                    <a:pt x="30792" y="120143"/>
                  </a:lnTo>
                  <a:lnTo>
                    <a:pt x="27765" y="120730"/>
                  </a:lnTo>
                  <a:lnTo>
                    <a:pt x="27678" y="120225"/>
                  </a:lnTo>
                  <a:lnTo>
                    <a:pt x="27191" y="117592"/>
                  </a:lnTo>
                  <a:lnTo>
                    <a:pt x="26949" y="116265"/>
                  </a:lnTo>
                  <a:lnTo>
                    <a:pt x="28479" y="116006"/>
                  </a:lnTo>
                  <a:lnTo>
                    <a:pt x="31072" y="115583"/>
                  </a:lnTo>
                  <a:lnTo>
                    <a:pt x="31801" y="115460"/>
                  </a:lnTo>
                  <a:lnTo>
                    <a:pt x="35497" y="114855"/>
                  </a:lnTo>
                  <a:lnTo>
                    <a:pt x="37723" y="114487"/>
                  </a:lnTo>
                  <a:lnTo>
                    <a:pt x="38460" y="114369"/>
                  </a:lnTo>
                  <a:lnTo>
                    <a:pt x="42171" y="113755"/>
                  </a:lnTo>
                  <a:lnTo>
                    <a:pt x="43607" y="113523"/>
                  </a:lnTo>
                  <a:lnTo>
                    <a:pt x="43670" y="113091"/>
                  </a:lnTo>
                  <a:lnTo>
                    <a:pt x="43732" y="112705"/>
                  </a:lnTo>
                  <a:lnTo>
                    <a:pt x="45459" y="110013"/>
                  </a:lnTo>
                  <a:lnTo>
                    <a:pt x="46952" y="103884"/>
                  </a:lnTo>
                  <a:lnTo>
                    <a:pt x="48075" y="103615"/>
                  </a:lnTo>
                  <a:lnTo>
                    <a:pt x="50852" y="102943"/>
                  </a:lnTo>
                  <a:lnTo>
                    <a:pt x="51321" y="102902"/>
                  </a:lnTo>
                  <a:lnTo>
                    <a:pt x="52549" y="102806"/>
                  </a:lnTo>
                  <a:lnTo>
                    <a:pt x="52976" y="102770"/>
                  </a:lnTo>
                  <a:lnTo>
                    <a:pt x="53600" y="102429"/>
                  </a:lnTo>
                  <a:lnTo>
                    <a:pt x="54337" y="101660"/>
                  </a:lnTo>
                  <a:lnTo>
                    <a:pt x="55002" y="100446"/>
                  </a:lnTo>
                  <a:lnTo>
                    <a:pt x="55100" y="99923"/>
                  </a:lnTo>
                  <a:lnTo>
                    <a:pt x="55519" y="99005"/>
                  </a:lnTo>
                  <a:lnTo>
                    <a:pt x="56033" y="98300"/>
                  </a:lnTo>
                  <a:lnTo>
                    <a:pt x="56234" y="98032"/>
                  </a:lnTo>
                  <a:lnTo>
                    <a:pt x="56972" y="97548"/>
                  </a:lnTo>
                  <a:lnTo>
                    <a:pt x="57295" y="97341"/>
                  </a:lnTo>
                  <a:lnTo>
                    <a:pt x="60529" y="97112"/>
                  </a:lnTo>
                  <a:lnTo>
                    <a:pt x="61040" y="97017"/>
                  </a:lnTo>
                  <a:lnTo>
                    <a:pt x="61399" y="97133"/>
                  </a:lnTo>
                  <a:lnTo>
                    <a:pt x="61570" y="97200"/>
                  </a:lnTo>
                  <a:lnTo>
                    <a:pt x="62885" y="97686"/>
                  </a:lnTo>
                  <a:lnTo>
                    <a:pt x="63055" y="97700"/>
                  </a:lnTo>
                  <a:lnTo>
                    <a:pt x="65214" y="97836"/>
                  </a:lnTo>
                  <a:lnTo>
                    <a:pt x="65036" y="96468"/>
                  </a:lnTo>
                  <a:lnTo>
                    <a:pt x="64688" y="93940"/>
                  </a:lnTo>
                  <a:lnTo>
                    <a:pt x="64461" y="92171"/>
                  </a:lnTo>
                  <a:lnTo>
                    <a:pt x="63959" y="88366"/>
                  </a:lnTo>
                  <a:lnTo>
                    <a:pt x="63766" y="86865"/>
                  </a:lnTo>
                  <a:lnTo>
                    <a:pt x="63565" y="85374"/>
                  </a:lnTo>
                  <a:lnTo>
                    <a:pt x="63176" y="82405"/>
                  </a:lnTo>
                  <a:lnTo>
                    <a:pt x="63014" y="81137"/>
                  </a:lnTo>
                  <a:lnTo>
                    <a:pt x="62983" y="80932"/>
                  </a:lnTo>
                  <a:lnTo>
                    <a:pt x="64488" y="80728"/>
                  </a:lnTo>
                  <a:lnTo>
                    <a:pt x="64875" y="80688"/>
                  </a:lnTo>
                  <a:lnTo>
                    <a:pt x="64632" y="78822"/>
                  </a:lnTo>
                  <a:lnTo>
                    <a:pt x="64421" y="77270"/>
                  </a:lnTo>
                  <a:lnTo>
                    <a:pt x="64008" y="77099"/>
                  </a:lnTo>
                  <a:lnTo>
                    <a:pt x="62953" y="77236"/>
                  </a:lnTo>
                  <a:lnTo>
                    <a:pt x="62500" y="77300"/>
                  </a:lnTo>
                  <a:lnTo>
                    <a:pt x="62398" y="76558"/>
                  </a:lnTo>
                  <a:lnTo>
                    <a:pt x="62080" y="74317"/>
                  </a:lnTo>
                  <a:lnTo>
                    <a:pt x="61960" y="73570"/>
                  </a:lnTo>
                  <a:lnTo>
                    <a:pt x="61835" y="72662"/>
                  </a:lnTo>
                  <a:lnTo>
                    <a:pt x="61755" y="72048"/>
                  </a:lnTo>
                  <a:lnTo>
                    <a:pt x="61585" y="71639"/>
                  </a:lnTo>
                  <a:lnTo>
                    <a:pt x="61438" y="71235"/>
                  </a:lnTo>
                  <a:lnTo>
                    <a:pt x="61150" y="70466"/>
                  </a:lnTo>
                  <a:lnTo>
                    <a:pt x="60844" y="69621"/>
                  </a:lnTo>
                  <a:lnTo>
                    <a:pt x="63165" y="69216"/>
                  </a:lnTo>
                  <a:lnTo>
                    <a:pt x="64408" y="69007"/>
                  </a:lnTo>
                  <a:lnTo>
                    <a:pt x="65943" y="68739"/>
                  </a:lnTo>
                  <a:lnTo>
                    <a:pt x="66842" y="68584"/>
                  </a:lnTo>
                  <a:lnTo>
                    <a:pt x="67609" y="68457"/>
                  </a:lnTo>
                  <a:lnTo>
                    <a:pt x="68312" y="68334"/>
                  </a:lnTo>
                  <a:lnTo>
                    <a:pt x="68044" y="66720"/>
                  </a:lnTo>
                  <a:lnTo>
                    <a:pt x="67781" y="66327"/>
                  </a:lnTo>
                  <a:lnTo>
                    <a:pt x="67704" y="66065"/>
                  </a:lnTo>
                  <a:lnTo>
                    <a:pt x="67609" y="65538"/>
                  </a:lnTo>
                  <a:lnTo>
                    <a:pt x="67201" y="63338"/>
                  </a:lnTo>
                  <a:lnTo>
                    <a:pt x="67099" y="62765"/>
                  </a:lnTo>
                  <a:lnTo>
                    <a:pt x="66801" y="61155"/>
                  </a:lnTo>
                  <a:lnTo>
                    <a:pt x="66383" y="58856"/>
                  </a:lnTo>
                  <a:lnTo>
                    <a:pt x="66304" y="58463"/>
                  </a:lnTo>
                  <a:lnTo>
                    <a:pt x="65987" y="56751"/>
                  </a:lnTo>
                  <a:lnTo>
                    <a:pt x="65776" y="55627"/>
                  </a:lnTo>
                  <a:lnTo>
                    <a:pt x="66010" y="55243"/>
                  </a:lnTo>
                  <a:lnTo>
                    <a:pt x="64985" y="54510"/>
                  </a:lnTo>
                  <a:lnTo>
                    <a:pt x="64461" y="54121"/>
                  </a:lnTo>
                  <a:lnTo>
                    <a:pt x="64555" y="53739"/>
                  </a:lnTo>
                  <a:lnTo>
                    <a:pt x="64378" y="52758"/>
                  </a:lnTo>
                  <a:lnTo>
                    <a:pt x="63572" y="48414"/>
                  </a:lnTo>
                  <a:lnTo>
                    <a:pt x="62915" y="44827"/>
                  </a:lnTo>
                  <a:lnTo>
                    <a:pt x="62753" y="43975"/>
                  </a:lnTo>
                  <a:lnTo>
                    <a:pt x="61636" y="37913"/>
                  </a:lnTo>
                  <a:lnTo>
                    <a:pt x="59193" y="38375"/>
                  </a:lnTo>
                  <a:lnTo>
                    <a:pt x="58891" y="36490"/>
                  </a:lnTo>
                  <a:lnTo>
                    <a:pt x="58501" y="34481"/>
                  </a:lnTo>
                  <a:lnTo>
                    <a:pt x="57488" y="29297"/>
                  </a:lnTo>
                  <a:lnTo>
                    <a:pt x="57429" y="28957"/>
                  </a:lnTo>
                  <a:lnTo>
                    <a:pt x="57718" y="28649"/>
                  </a:lnTo>
                  <a:lnTo>
                    <a:pt x="58350" y="28056"/>
                  </a:lnTo>
                  <a:lnTo>
                    <a:pt x="59528" y="27356"/>
                  </a:lnTo>
                  <a:lnTo>
                    <a:pt x="60796" y="27127"/>
                  </a:lnTo>
                  <a:lnTo>
                    <a:pt x="61733" y="27308"/>
                  </a:lnTo>
                  <a:lnTo>
                    <a:pt x="62809" y="27861"/>
                  </a:lnTo>
                  <a:lnTo>
                    <a:pt x="63620" y="28152"/>
                  </a:lnTo>
                  <a:lnTo>
                    <a:pt x="64162" y="28054"/>
                  </a:lnTo>
                  <a:lnTo>
                    <a:pt x="67202" y="27484"/>
                  </a:lnTo>
                  <a:lnTo>
                    <a:pt x="66910" y="25960"/>
                  </a:lnTo>
                  <a:lnTo>
                    <a:pt x="77238" y="23968"/>
                  </a:lnTo>
                  <a:lnTo>
                    <a:pt x="79039" y="23617"/>
                  </a:lnTo>
                  <a:lnTo>
                    <a:pt x="78861" y="22641"/>
                  </a:lnTo>
                  <a:lnTo>
                    <a:pt x="77999" y="18008"/>
                  </a:lnTo>
                  <a:lnTo>
                    <a:pt x="78801" y="17845"/>
                  </a:lnTo>
                  <a:lnTo>
                    <a:pt x="78716" y="17454"/>
                  </a:lnTo>
                  <a:lnTo>
                    <a:pt x="102793" y="12604"/>
                  </a:lnTo>
                  <a:lnTo>
                    <a:pt x="103268" y="12514"/>
                  </a:lnTo>
                  <a:lnTo>
                    <a:pt x="104801" y="12222"/>
                  </a:lnTo>
                  <a:lnTo>
                    <a:pt x="106374" y="11831"/>
                  </a:lnTo>
                  <a:lnTo>
                    <a:pt x="110175" y="11064"/>
                  </a:lnTo>
                  <a:lnTo>
                    <a:pt x="112847" y="10625"/>
                  </a:lnTo>
                  <a:lnTo>
                    <a:pt x="114937" y="10211"/>
                  </a:lnTo>
                  <a:lnTo>
                    <a:pt x="119637" y="9277"/>
                  </a:lnTo>
                  <a:lnTo>
                    <a:pt x="128424" y="7508"/>
                  </a:lnTo>
                  <a:lnTo>
                    <a:pt x="131762" y="7173"/>
                  </a:lnTo>
                  <a:lnTo>
                    <a:pt x="131810" y="7751"/>
                  </a:lnTo>
                  <a:lnTo>
                    <a:pt x="131832" y="8113"/>
                  </a:lnTo>
                  <a:lnTo>
                    <a:pt x="133918" y="7817"/>
                  </a:lnTo>
                  <a:lnTo>
                    <a:pt x="136290" y="7445"/>
                  </a:lnTo>
                  <a:lnTo>
                    <a:pt x="137328" y="7263"/>
                  </a:lnTo>
                  <a:lnTo>
                    <a:pt x="137946" y="7159"/>
                  </a:lnTo>
                  <a:lnTo>
                    <a:pt x="139630" y="6852"/>
                  </a:lnTo>
                  <a:lnTo>
                    <a:pt x="141248" y="6541"/>
                  </a:lnTo>
                  <a:lnTo>
                    <a:pt x="145842" y="5614"/>
                  </a:lnTo>
                  <a:lnTo>
                    <a:pt x="147893" y="5088"/>
                  </a:lnTo>
                  <a:lnTo>
                    <a:pt x="150148" y="4536"/>
                  </a:lnTo>
                  <a:lnTo>
                    <a:pt x="152484" y="3973"/>
                  </a:lnTo>
                  <a:lnTo>
                    <a:pt x="153668" y="3758"/>
                  </a:lnTo>
                  <a:lnTo>
                    <a:pt x="156004" y="3199"/>
                  </a:lnTo>
                  <a:lnTo>
                    <a:pt x="156470" y="3083"/>
                  </a:lnTo>
                  <a:lnTo>
                    <a:pt x="157860" y="2700"/>
                  </a:lnTo>
                  <a:lnTo>
                    <a:pt x="158843" y="2454"/>
                  </a:lnTo>
                  <a:lnTo>
                    <a:pt x="163002" y="1481"/>
                  </a:lnTo>
                  <a:lnTo>
                    <a:pt x="164869" y="1031"/>
                  </a:lnTo>
                  <a:lnTo>
                    <a:pt x="165338" y="922"/>
                  </a:lnTo>
                  <a:lnTo>
                    <a:pt x="165841" y="808"/>
                  </a:lnTo>
                  <a:lnTo>
                    <a:pt x="166059" y="765"/>
                  </a:lnTo>
                  <a:lnTo>
                    <a:pt x="166513" y="667"/>
                  </a:lnTo>
                  <a:lnTo>
                    <a:pt x="166984" y="574"/>
                  </a:lnTo>
                  <a:lnTo>
                    <a:pt x="167471" y="486"/>
                  </a:lnTo>
                  <a:lnTo>
                    <a:pt x="168413" y="338"/>
                  </a:lnTo>
                  <a:lnTo>
                    <a:pt x="169845" y="171"/>
                  </a:lnTo>
                  <a:lnTo>
                    <a:pt x="170806" y="93"/>
                  </a:lnTo>
                  <a:lnTo>
                    <a:pt x="171764" y="43"/>
                  </a:lnTo>
                  <a:lnTo>
                    <a:pt x="173205" y="3"/>
                  </a:lnTo>
                  <a:lnTo>
                    <a:pt x="173928" y="0"/>
                  </a:lnTo>
                  <a:lnTo>
                    <a:pt x="174897" y="23"/>
                  </a:lnTo>
                  <a:lnTo>
                    <a:pt x="175610" y="61"/>
                  </a:lnTo>
                  <a:lnTo>
                    <a:pt x="176565" y="143"/>
                  </a:lnTo>
                  <a:lnTo>
                    <a:pt x="177283" y="217"/>
                  </a:lnTo>
                  <a:lnTo>
                    <a:pt x="178236" y="336"/>
                  </a:lnTo>
                  <a:lnTo>
                    <a:pt x="179424" y="528"/>
                  </a:lnTo>
                  <a:lnTo>
                    <a:pt x="179893" y="616"/>
                  </a:lnTo>
                  <a:lnTo>
                    <a:pt x="180836" y="809"/>
                  </a:lnTo>
                  <a:lnTo>
                    <a:pt x="181306" y="918"/>
                  </a:lnTo>
                  <a:lnTo>
                    <a:pt x="181772" y="1035"/>
                  </a:lnTo>
                  <a:lnTo>
                    <a:pt x="182235" y="1157"/>
                  </a:lnTo>
                  <a:lnTo>
                    <a:pt x="183160" y="1424"/>
                  </a:lnTo>
                  <a:lnTo>
                    <a:pt x="184302" y="1777"/>
                  </a:lnTo>
                  <a:lnTo>
                    <a:pt x="185214" y="2112"/>
                  </a:lnTo>
                  <a:lnTo>
                    <a:pt x="185886" y="2369"/>
                  </a:lnTo>
                  <a:lnTo>
                    <a:pt x="186554" y="2646"/>
                  </a:lnTo>
                  <a:lnTo>
                    <a:pt x="187215" y="2933"/>
                  </a:lnTo>
                  <a:lnTo>
                    <a:pt x="187868" y="3235"/>
                  </a:lnTo>
                  <a:lnTo>
                    <a:pt x="188738" y="3653"/>
                  </a:lnTo>
                  <a:lnTo>
                    <a:pt x="189593" y="4096"/>
                  </a:lnTo>
                  <a:lnTo>
                    <a:pt x="190224" y="4445"/>
                  </a:lnTo>
                  <a:lnTo>
                    <a:pt x="191112" y="4969"/>
                  </a:lnTo>
                  <a:lnTo>
                    <a:pt x="191466" y="5184"/>
                  </a:lnTo>
                  <a:lnTo>
                    <a:pt x="192480" y="5838"/>
                  </a:lnTo>
                  <a:lnTo>
                    <a:pt x="194254" y="7115"/>
                  </a:lnTo>
                  <a:lnTo>
                    <a:pt x="196227" y="8742"/>
                  </a:lnTo>
                  <a:lnTo>
                    <a:pt x="200999" y="12898"/>
                  </a:lnTo>
                  <a:lnTo>
                    <a:pt x="202034" y="13788"/>
                  </a:lnTo>
                  <a:lnTo>
                    <a:pt x="205003" y="16362"/>
                  </a:lnTo>
                  <a:lnTo>
                    <a:pt x="204771" y="17759"/>
                  </a:lnTo>
                  <a:lnTo>
                    <a:pt x="204469" y="17844"/>
                  </a:lnTo>
                  <a:lnTo>
                    <a:pt x="203170" y="18355"/>
                  </a:lnTo>
                  <a:lnTo>
                    <a:pt x="201834" y="18854"/>
                  </a:lnTo>
                  <a:lnTo>
                    <a:pt x="201255" y="18799"/>
                  </a:lnTo>
                  <a:lnTo>
                    <a:pt x="201230" y="19180"/>
                  </a:lnTo>
                  <a:lnTo>
                    <a:pt x="201117" y="20284"/>
                  </a:lnTo>
                  <a:lnTo>
                    <a:pt x="201117" y="20770"/>
                  </a:lnTo>
                  <a:lnTo>
                    <a:pt x="200675" y="21091"/>
                  </a:lnTo>
                  <a:lnTo>
                    <a:pt x="200062" y="21559"/>
                  </a:lnTo>
                  <a:lnTo>
                    <a:pt x="198853" y="22473"/>
                  </a:lnTo>
                  <a:lnTo>
                    <a:pt x="198876" y="22618"/>
                  </a:lnTo>
                  <a:lnTo>
                    <a:pt x="197542" y="22905"/>
                  </a:lnTo>
                  <a:lnTo>
                    <a:pt x="196200" y="23187"/>
                  </a:lnTo>
                  <a:lnTo>
                    <a:pt x="194156" y="23401"/>
                  </a:lnTo>
                  <a:lnTo>
                    <a:pt x="192846" y="23885"/>
                  </a:lnTo>
                  <a:lnTo>
                    <a:pt x="193197" y="25639"/>
                  </a:lnTo>
                  <a:lnTo>
                    <a:pt x="190991" y="26102"/>
                  </a:lnTo>
                  <a:lnTo>
                    <a:pt x="191446" y="28296"/>
                  </a:lnTo>
                  <a:lnTo>
                    <a:pt x="191757" y="28733"/>
                  </a:lnTo>
                  <a:lnTo>
                    <a:pt x="190397" y="29017"/>
                  </a:lnTo>
                  <a:lnTo>
                    <a:pt x="190471" y="29378"/>
                  </a:lnTo>
                  <a:lnTo>
                    <a:pt x="190357" y="30246"/>
                  </a:lnTo>
                  <a:lnTo>
                    <a:pt x="190010" y="32842"/>
                  </a:lnTo>
                  <a:lnTo>
                    <a:pt x="189991" y="33019"/>
                  </a:lnTo>
                  <a:lnTo>
                    <a:pt x="188649" y="33383"/>
                  </a:lnTo>
                  <a:lnTo>
                    <a:pt x="187980" y="33569"/>
                  </a:lnTo>
                  <a:lnTo>
                    <a:pt x="186904" y="33860"/>
                  </a:lnTo>
                  <a:lnTo>
                    <a:pt x="185375" y="35796"/>
                  </a:lnTo>
                  <a:lnTo>
                    <a:pt x="185399" y="35992"/>
                  </a:lnTo>
                  <a:lnTo>
                    <a:pt x="183676" y="37293"/>
                  </a:lnTo>
                  <a:lnTo>
                    <a:pt x="183672" y="38470"/>
                  </a:lnTo>
                  <a:lnTo>
                    <a:pt x="182519" y="39302"/>
                  </a:lnTo>
                  <a:lnTo>
                    <a:pt x="182718" y="40931"/>
                  </a:lnTo>
                  <a:lnTo>
                    <a:pt x="182926" y="41158"/>
                  </a:lnTo>
                  <a:lnTo>
                    <a:pt x="182654" y="41356"/>
                  </a:lnTo>
                  <a:lnTo>
                    <a:pt x="182300" y="41605"/>
                  </a:lnTo>
                  <a:lnTo>
                    <a:pt x="182013" y="41429"/>
                  </a:lnTo>
                  <a:lnTo>
                    <a:pt x="181714" y="41175"/>
                  </a:lnTo>
                  <a:lnTo>
                    <a:pt x="180324" y="41957"/>
                  </a:lnTo>
                  <a:lnTo>
                    <a:pt x="179680" y="43550"/>
                  </a:lnTo>
                  <a:lnTo>
                    <a:pt x="179171" y="44830"/>
                  </a:lnTo>
                  <a:lnTo>
                    <a:pt x="178619" y="45139"/>
                  </a:lnTo>
                  <a:lnTo>
                    <a:pt x="178827" y="46853"/>
                  </a:lnTo>
                  <a:lnTo>
                    <a:pt x="179024" y="48412"/>
                  </a:lnTo>
                  <a:lnTo>
                    <a:pt x="179273" y="50453"/>
                  </a:lnTo>
                  <a:lnTo>
                    <a:pt x="181368" y="49845"/>
                  </a:lnTo>
                  <a:lnTo>
                    <a:pt x="181868" y="54379"/>
                  </a:lnTo>
                  <a:lnTo>
                    <a:pt x="168909" y="58098"/>
                  </a:lnTo>
                  <a:lnTo>
                    <a:pt x="168456" y="58194"/>
                  </a:lnTo>
                  <a:lnTo>
                    <a:pt x="168478" y="58617"/>
                  </a:lnTo>
                  <a:lnTo>
                    <a:pt x="169106" y="61884"/>
                  </a:lnTo>
                  <a:lnTo>
                    <a:pt x="169434" y="63479"/>
                  </a:lnTo>
                  <a:lnTo>
                    <a:pt x="170269" y="67527"/>
                  </a:lnTo>
                  <a:lnTo>
                    <a:pt x="170802" y="70123"/>
                  </a:lnTo>
                  <a:lnTo>
                    <a:pt x="172890" y="80270"/>
                  </a:lnTo>
                  <a:lnTo>
                    <a:pt x="173205" y="81798"/>
                  </a:lnTo>
                  <a:lnTo>
                    <a:pt x="173832" y="84857"/>
                  </a:lnTo>
                  <a:lnTo>
                    <a:pt x="175068" y="90999"/>
                  </a:lnTo>
                  <a:lnTo>
                    <a:pt x="175854" y="94935"/>
                  </a:lnTo>
                  <a:lnTo>
                    <a:pt x="175938" y="95361"/>
                  </a:lnTo>
                  <a:lnTo>
                    <a:pt x="176410" y="97735"/>
                  </a:lnTo>
                  <a:lnTo>
                    <a:pt x="177063" y="100547"/>
                  </a:lnTo>
                  <a:lnTo>
                    <a:pt x="178223" y="105910"/>
                  </a:lnTo>
                  <a:lnTo>
                    <a:pt x="184750" y="104341"/>
                  </a:lnTo>
                  <a:lnTo>
                    <a:pt x="184902" y="104904"/>
                  </a:lnTo>
                  <a:lnTo>
                    <a:pt x="185395" y="106629"/>
                  </a:lnTo>
                  <a:lnTo>
                    <a:pt x="185947" y="108544"/>
                  </a:lnTo>
                  <a:lnTo>
                    <a:pt x="186593" y="110804"/>
                  </a:lnTo>
                  <a:lnTo>
                    <a:pt x="187270" y="113159"/>
                  </a:lnTo>
                  <a:lnTo>
                    <a:pt x="187803" y="115033"/>
                  </a:lnTo>
                  <a:lnTo>
                    <a:pt x="188154" y="116242"/>
                  </a:lnTo>
                  <a:lnTo>
                    <a:pt x="188735" y="118283"/>
                  </a:lnTo>
                  <a:lnTo>
                    <a:pt x="190569" y="117135"/>
                  </a:lnTo>
                  <a:lnTo>
                    <a:pt x="190758" y="117170"/>
                  </a:lnTo>
                  <a:lnTo>
                    <a:pt x="192296" y="119020"/>
                  </a:lnTo>
                  <a:lnTo>
                    <a:pt x="192009" y="119243"/>
                  </a:lnTo>
                  <a:lnTo>
                    <a:pt x="190784" y="120025"/>
                  </a:lnTo>
                  <a:lnTo>
                    <a:pt x="187661" y="121544"/>
                  </a:lnTo>
                  <a:lnTo>
                    <a:pt x="188815" y="123645"/>
                  </a:lnTo>
                  <a:lnTo>
                    <a:pt x="189082" y="123509"/>
                  </a:lnTo>
                  <a:lnTo>
                    <a:pt x="194037" y="121110"/>
                  </a:lnTo>
                  <a:lnTo>
                    <a:pt x="195911" y="123360"/>
                  </a:lnTo>
                  <a:lnTo>
                    <a:pt x="197856" y="122408"/>
                  </a:lnTo>
                  <a:lnTo>
                    <a:pt x="198667" y="124104"/>
                  </a:lnTo>
                  <a:lnTo>
                    <a:pt x="198796" y="124509"/>
                  </a:lnTo>
                  <a:lnTo>
                    <a:pt x="192426" y="127586"/>
                  </a:lnTo>
                  <a:lnTo>
                    <a:pt x="192641" y="127889"/>
                  </a:lnTo>
                  <a:lnTo>
                    <a:pt x="195472" y="132071"/>
                  </a:lnTo>
                  <a:lnTo>
                    <a:pt x="195864" y="132618"/>
                  </a:lnTo>
                  <a:lnTo>
                    <a:pt x="194606" y="133964"/>
                  </a:lnTo>
                  <a:lnTo>
                    <a:pt x="193205" y="135463"/>
                  </a:lnTo>
                  <a:lnTo>
                    <a:pt x="192741" y="135174"/>
                  </a:lnTo>
                  <a:lnTo>
                    <a:pt x="191205" y="136327"/>
                  </a:lnTo>
                  <a:lnTo>
                    <a:pt x="191153" y="137645"/>
                  </a:lnTo>
                  <a:lnTo>
                    <a:pt x="192026" y="138208"/>
                  </a:lnTo>
                  <a:lnTo>
                    <a:pt x="191086" y="139685"/>
                  </a:lnTo>
                  <a:lnTo>
                    <a:pt x="192618" y="140673"/>
                  </a:lnTo>
                  <a:lnTo>
                    <a:pt x="192018" y="141824"/>
                  </a:lnTo>
                  <a:lnTo>
                    <a:pt x="195918" y="143830"/>
                  </a:lnTo>
                  <a:lnTo>
                    <a:pt x="195165" y="145028"/>
                  </a:lnTo>
                  <a:lnTo>
                    <a:pt x="196369" y="145768"/>
                  </a:lnTo>
                  <a:lnTo>
                    <a:pt x="196789" y="145896"/>
                  </a:lnTo>
                  <a:lnTo>
                    <a:pt x="195913" y="147433"/>
                  </a:lnTo>
                  <a:lnTo>
                    <a:pt x="195480" y="148197"/>
                  </a:lnTo>
                  <a:lnTo>
                    <a:pt x="195328" y="148413"/>
                  </a:lnTo>
                  <a:lnTo>
                    <a:pt x="195137" y="148593"/>
                  </a:lnTo>
                  <a:lnTo>
                    <a:pt x="194728" y="148803"/>
                  </a:lnTo>
                  <a:lnTo>
                    <a:pt x="194536" y="148846"/>
                  </a:lnTo>
                  <a:lnTo>
                    <a:pt x="194274" y="148857"/>
                  </a:lnTo>
                  <a:lnTo>
                    <a:pt x="194014" y="148814"/>
                  </a:lnTo>
                  <a:lnTo>
                    <a:pt x="193769" y="148720"/>
                  </a:lnTo>
                  <a:lnTo>
                    <a:pt x="193601" y="148618"/>
                  </a:lnTo>
                  <a:lnTo>
                    <a:pt x="193299" y="150762"/>
                  </a:lnTo>
                  <a:lnTo>
                    <a:pt x="195909" y="151186"/>
                  </a:lnTo>
                  <a:lnTo>
                    <a:pt x="194832" y="152746"/>
                  </a:lnTo>
                  <a:lnTo>
                    <a:pt x="194399" y="153091"/>
                  </a:lnTo>
                  <a:lnTo>
                    <a:pt x="194968" y="153414"/>
                  </a:lnTo>
                  <a:lnTo>
                    <a:pt x="195207" y="153804"/>
                  </a:lnTo>
                  <a:lnTo>
                    <a:pt x="195395" y="154021"/>
                  </a:lnTo>
                  <a:lnTo>
                    <a:pt x="195556" y="154256"/>
                  </a:lnTo>
                  <a:lnTo>
                    <a:pt x="195659" y="154449"/>
                  </a:lnTo>
                  <a:lnTo>
                    <a:pt x="195973" y="155162"/>
                  </a:lnTo>
                  <a:lnTo>
                    <a:pt x="197318" y="160001"/>
                  </a:lnTo>
                  <a:lnTo>
                    <a:pt x="197397" y="160262"/>
                  </a:lnTo>
                  <a:lnTo>
                    <a:pt x="197495" y="160657"/>
                  </a:lnTo>
                  <a:lnTo>
                    <a:pt x="197569" y="161048"/>
                  </a:lnTo>
                  <a:lnTo>
                    <a:pt x="197620" y="161445"/>
                  </a:lnTo>
                  <a:lnTo>
                    <a:pt x="197650" y="161847"/>
                  </a:lnTo>
                  <a:lnTo>
                    <a:pt x="197660" y="162248"/>
                  </a:lnTo>
                  <a:lnTo>
                    <a:pt x="197648" y="162646"/>
                  </a:lnTo>
                  <a:lnTo>
                    <a:pt x="197603" y="163140"/>
                  </a:lnTo>
                  <a:lnTo>
                    <a:pt x="197521" y="163634"/>
                  </a:lnTo>
                  <a:lnTo>
                    <a:pt x="197410" y="164126"/>
                  </a:lnTo>
                  <a:lnTo>
                    <a:pt x="197272" y="164611"/>
                  </a:lnTo>
                  <a:lnTo>
                    <a:pt x="197114" y="165084"/>
                  </a:lnTo>
                  <a:lnTo>
                    <a:pt x="196939" y="165543"/>
                  </a:lnTo>
                  <a:lnTo>
                    <a:pt x="196737" y="165996"/>
                  </a:lnTo>
                  <a:lnTo>
                    <a:pt x="196514" y="166440"/>
                  </a:lnTo>
                  <a:lnTo>
                    <a:pt x="196269" y="166871"/>
                  </a:lnTo>
                  <a:lnTo>
                    <a:pt x="196005" y="167286"/>
                  </a:lnTo>
                  <a:lnTo>
                    <a:pt x="195545" y="168028"/>
                  </a:lnTo>
                  <a:lnTo>
                    <a:pt x="193754" y="170914"/>
                  </a:lnTo>
                  <a:lnTo>
                    <a:pt x="193581" y="171214"/>
                  </a:lnTo>
                  <a:lnTo>
                    <a:pt x="193328" y="171698"/>
                  </a:lnTo>
                  <a:lnTo>
                    <a:pt x="193170" y="172038"/>
                  </a:lnTo>
                  <a:lnTo>
                    <a:pt x="193025" y="172384"/>
                  </a:lnTo>
                  <a:lnTo>
                    <a:pt x="192897" y="172734"/>
                  </a:lnTo>
                  <a:lnTo>
                    <a:pt x="192789" y="173090"/>
                  </a:lnTo>
                  <a:lnTo>
                    <a:pt x="192708" y="173414"/>
                  </a:lnTo>
                  <a:lnTo>
                    <a:pt x="192641" y="173744"/>
                  </a:lnTo>
                  <a:lnTo>
                    <a:pt x="192593" y="174046"/>
                  </a:lnTo>
                  <a:lnTo>
                    <a:pt x="192552" y="174412"/>
                  </a:lnTo>
                  <a:lnTo>
                    <a:pt x="192532" y="174746"/>
                  </a:lnTo>
                  <a:lnTo>
                    <a:pt x="192529" y="175028"/>
                  </a:lnTo>
                  <a:lnTo>
                    <a:pt x="192537" y="175312"/>
                  </a:lnTo>
                  <a:lnTo>
                    <a:pt x="192558" y="175596"/>
                  </a:lnTo>
                  <a:lnTo>
                    <a:pt x="192589" y="175878"/>
                  </a:lnTo>
                  <a:lnTo>
                    <a:pt x="192631" y="176157"/>
                  </a:lnTo>
                  <a:lnTo>
                    <a:pt x="193158" y="179188"/>
                  </a:lnTo>
                  <a:lnTo>
                    <a:pt x="193220" y="179374"/>
                  </a:lnTo>
                  <a:lnTo>
                    <a:pt x="193584" y="180460"/>
                  </a:lnTo>
                  <a:lnTo>
                    <a:pt x="193672" y="180611"/>
                  </a:lnTo>
                  <a:lnTo>
                    <a:pt x="193771" y="180757"/>
                  </a:lnTo>
                  <a:lnTo>
                    <a:pt x="194592" y="181875"/>
                  </a:lnTo>
                  <a:lnTo>
                    <a:pt x="194982" y="182381"/>
                  </a:lnTo>
                  <a:lnTo>
                    <a:pt x="195107" y="182553"/>
                  </a:lnTo>
                  <a:lnTo>
                    <a:pt x="195222" y="182731"/>
                  </a:lnTo>
                  <a:lnTo>
                    <a:pt x="195366" y="182991"/>
                  </a:lnTo>
                  <a:lnTo>
                    <a:pt x="195494" y="183262"/>
                  </a:lnTo>
                  <a:lnTo>
                    <a:pt x="195608" y="183540"/>
                  </a:lnTo>
                  <a:lnTo>
                    <a:pt x="195811" y="184106"/>
                  </a:lnTo>
                  <a:lnTo>
                    <a:pt x="195902" y="184394"/>
                  </a:lnTo>
                  <a:lnTo>
                    <a:pt x="195984" y="184685"/>
                  </a:lnTo>
                  <a:lnTo>
                    <a:pt x="196056" y="184980"/>
                  </a:lnTo>
                  <a:lnTo>
                    <a:pt x="196118" y="185276"/>
                  </a:lnTo>
                  <a:lnTo>
                    <a:pt x="196171" y="185573"/>
                  </a:lnTo>
                  <a:lnTo>
                    <a:pt x="196174" y="185827"/>
                  </a:lnTo>
                  <a:lnTo>
                    <a:pt x="196255" y="194116"/>
                  </a:lnTo>
                  <a:lnTo>
                    <a:pt x="196260" y="194615"/>
                  </a:lnTo>
                  <a:lnTo>
                    <a:pt x="196461" y="205928"/>
                  </a:lnTo>
                  <a:lnTo>
                    <a:pt x="196448" y="206237"/>
                  </a:lnTo>
                  <a:lnTo>
                    <a:pt x="196449" y="206549"/>
                  </a:lnTo>
                  <a:lnTo>
                    <a:pt x="196465" y="206860"/>
                  </a:lnTo>
                  <a:lnTo>
                    <a:pt x="196496" y="207170"/>
                  </a:lnTo>
                  <a:lnTo>
                    <a:pt x="196543" y="207476"/>
                  </a:lnTo>
                  <a:lnTo>
                    <a:pt x="196611" y="207811"/>
                  </a:lnTo>
                  <a:lnTo>
                    <a:pt x="196698" y="208144"/>
                  </a:lnTo>
                  <a:lnTo>
                    <a:pt x="196803" y="208472"/>
                  </a:lnTo>
                  <a:lnTo>
                    <a:pt x="196924" y="208795"/>
                  </a:lnTo>
                  <a:lnTo>
                    <a:pt x="197062" y="209107"/>
                  </a:lnTo>
                  <a:lnTo>
                    <a:pt x="197216" y="209407"/>
                  </a:lnTo>
                  <a:lnTo>
                    <a:pt x="197388" y="209700"/>
                  </a:lnTo>
                  <a:lnTo>
                    <a:pt x="197575" y="209985"/>
                  </a:lnTo>
                  <a:lnTo>
                    <a:pt x="197777" y="210260"/>
                  </a:lnTo>
                  <a:lnTo>
                    <a:pt x="197989" y="210523"/>
                  </a:lnTo>
                  <a:lnTo>
                    <a:pt x="198303" y="210870"/>
                  </a:lnTo>
                  <a:lnTo>
                    <a:pt x="198641" y="211196"/>
                  </a:lnTo>
                  <a:lnTo>
                    <a:pt x="202013" y="214188"/>
                  </a:lnTo>
                  <a:lnTo>
                    <a:pt x="210302" y="221641"/>
                  </a:lnTo>
                  <a:lnTo>
                    <a:pt x="211583" y="222788"/>
                  </a:lnTo>
                  <a:lnTo>
                    <a:pt x="212272" y="223406"/>
                  </a:lnTo>
                  <a:lnTo>
                    <a:pt x="212442" y="223959"/>
                  </a:lnTo>
                  <a:lnTo>
                    <a:pt x="212835" y="225361"/>
                  </a:lnTo>
                  <a:lnTo>
                    <a:pt x="213304" y="227361"/>
                  </a:lnTo>
                  <a:lnTo>
                    <a:pt x="213326" y="227928"/>
                  </a:lnTo>
                  <a:lnTo>
                    <a:pt x="213795" y="229694"/>
                  </a:lnTo>
                  <a:lnTo>
                    <a:pt x="214300" y="231521"/>
                  </a:lnTo>
                  <a:lnTo>
                    <a:pt x="217491" y="243085"/>
                  </a:lnTo>
                  <a:lnTo>
                    <a:pt x="218433" y="246500"/>
                  </a:lnTo>
                  <a:lnTo>
                    <a:pt x="221477" y="257174"/>
                  </a:lnTo>
                  <a:lnTo>
                    <a:pt x="222003" y="259044"/>
                  </a:lnTo>
                  <a:lnTo>
                    <a:pt x="223554" y="264561"/>
                  </a:lnTo>
                  <a:lnTo>
                    <a:pt x="223708" y="265129"/>
                  </a:lnTo>
                  <a:lnTo>
                    <a:pt x="225851" y="273044"/>
                  </a:lnTo>
                  <a:lnTo>
                    <a:pt x="225886" y="273184"/>
                  </a:lnTo>
                  <a:lnTo>
                    <a:pt x="225943" y="273409"/>
                  </a:lnTo>
                  <a:lnTo>
                    <a:pt x="226156" y="274972"/>
                  </a:lnTo>
                  <a:lnTo>
                    <a:pt x="226267" y="275898"/>
                  </a:lnTo>
                  <a:lnTo>
                    <a:pt x="226202" y="276358"/>
                  </a:lnTo>
                  <a:lnTo>
                    <a:pt x="225655" y="277314"/>
                  </a:lnTo>
                  <a:lnTo>
                    <a:pt x="225308" y="277769"/>
                  </a:lnTo>
                  <a:lnTo>
                    <a:pt x="224146" y="279700"/>
                  </a:lnTo>
                  <a:lnTo>
                    <a:pt x="223731" y="280297"/>
                  </a:lnTo>
                  <a:lnTo>
                    <a:pt x="223549" y="280315"/>
                  </a:lnTo>
                  <a:lnTo>
                    <a:pt x="223135" y="280430"/>
                  </a:lnTo>
                  <a:lnTo>
                    <a:pt x="222666" y="280472"/>
                  </a:lnTo>
                  <a:lnTo>
                    <a:pt x="222534" y="280413"/>
                  </a:lnTo>
                  <a:lnTo>
                    <a:pt x="219550" y="283053"/>
                  </a:lnTo>
                  <a:lnTo>
                    <a:pt x="217557" y="284807"/>
                  </a:lnTo>
                  <a:lnTo>
                    <a:pt x="214510" y="287675"/>
                  </a:lnTo>
                  <a:lnTo>
                    <a:pt x="211506" y="290690"/>
                  </a:lnTo>
                  <a:lnTo>
                    <a:pt x="208469" y="293615"/>
                  </a:lnTo>
                  <a:lnTo>
                    <a:pt x="205322" y="296217"/>
                  </a:lnTo>
                  <a:lnTo>
                    <a:pt x="201990" y="298262"/>
                  </a:lnTo>
                  <a:lnTo>
                    <a:pt x="201567" y="298452"/>
                  </a:lnTo>
                  <a:lnTo>
                    <a:pt x="200707" y="298799"/>
                  </a:lnTo>
                  <a:lnTo>
                    <a:pt x="200286" y="298989"/>
                  </a:lnTo>
                  <a:lnTo>
                    <a:pt x="199879" y="299215"/>
                  </a:lnTo>
                  <a:lnTo>
                    <a:pt x="199507" y="299475"/>
                  </a:lnTo>
                  <a:lnTo>
                    <a:pt x="199150" y="299769"/>
                  </a:lnTo>
                  <a:lnTo>
                    <a:pt x="198446" y="300385"/>
                  </a:lnTo>
                  <a:lnTo>
                    <a:pt x="198084" y="300675"/>
                  </a:lnTo>
                  <a:lnTo>
                    <a:pt x="197332" y="301217"/>
                  </a:lnTo>
                  <a:lnTo>
                    <a:pt x="196563" y="301733"/>
                  </a:lnTo>
                  <a:lnTo>
                    <a:pt x="195781" y="302219"/>
                  </a:lnTo>
                  <a:lnTo>
                    <a:pt x="194985" y="302671"/>
                  </a:lnTo>
                  <a:lnTo>
                    <a:pt x="194180" y="303087"/>
                  </a:lnTo>
                  <a:lnTo>
                    <a:pt x="193467" y="303416"/>
                  </a:lnTo>
                  <a:lnTo>
                    <a:pt x="192744" y="303715"/>
                  </a:lnTo>
                  <a:lnTo>
                    <a:pt x="192014" y="303990"/>
                  </a:lnTo>
                  <a:lnTo>
                    <a:pt x="191276" y="304245"/>
                  </a:lnTo>
                  <a:lnTo>
                    <a:pt x="190539" y="304483"/>
                  </a:lnTo>
                  <a:lnTo>
                    <a:pt x="189913" y="304672"/>
                  </a:lnTo>
                  <a:lnTo>
                    <a:pt x="189283" y="304848"/>
                  </a:lnTo>
                  <a:lnTo>
                    <a:pt x="188652" y="305010"/>
                  </a:lnTo>
                  <a:lnTo>
                    <a:pt x="188018" y="305159"/>
                  </a:lnTo>
                  <a:lnTo>
                    <a:pt x="187382" y="305294"/>
                  </a:lnTo>
                  <a:lnTo>
                    <a:pt x="185802" y="305681"/>
                  </a:lnTo>
                  <a:lnTo>
                    <a:pt x="185095" y="305866"/>
                  </a:lnTo>
                  <a:lnTo>
                    <a:pt x="184391" y="306064"/>
                  </a:lnTo>
                  <a:lnTo>
                    <a:pt x="183686" y="306253"/>
                  </a:lnTo>
                  <a:lnTo>
                    <a:pt x="182979" y="306412"/>
                  </a:lnTo>
                  <a:lnTo>
                    <a:pt x="182267" y="306521"/>
                  </a:lnTo>
                  <a:lnTo>
                    <a:pt x="181317" y="306573"/>
                  </a:lnTo>
                  <a:lnTo>
                    <a:pt x="180361" y="306543"/>
                  </a:lnTo>
                  <a:lnTo>
                    <a:pt x="179402" y="306458"/>
                  </a:lnTo>
                  <a:lnTo>
                    <a:pt x="178441" y="306342"/>
                  </a:lnTo>
                  <a:lnTo>
                    <a:pt x="177487" y="306221"/>
                  </a:lnTo>
                  <a:lnTo>
                    <a:pt x="176356" y="306065"/>
                  </a:lnTo>
                  <a:lnTo>
                    <a:pt x="175228" y="305873"/>
                  </a:lnTo>
                  <a:lnTo>
                    <a:pt x="174101" y="305653"/>
                  </a:lnTo>
                  <a:lnTo>
                    <a:pt x="172979" y="305407"/>
                  </a:lnTo>
                  <a:lnTo>
                    <a:pt x="171860" y="305141"/>
                  </a:lnTo>
                  <a:lnTo>
                    <a:pt x="171373" y="305009"/>
                  </a:lnTo>
                  <a:lnTo>
                    <a:pt x="170401" y="304717"/>
                  </a:lnTo>
                  <a:lnTo>
                    <a:pt x="169912" y="304585"/>
                  </a:lnTo>
                  <a:lnTo>
                    <a:pt x="169421" y="304481"/>
                  </a:lnTo>
                  <a:lnTo>
                    <a:pt x="168594" y="304372"/>
                  </a:lnTo>
                  <a:lnTo>
                    <a:pt x="167757" y="304320"/>
                  </a:lnTo>
                  <a:lnTo>
                    <a:pt x="166915" y="304318"/>
                  </a:lnTo>
                  <a:lnTo>
                    <a:pt x="166074" y="304355"/>
                  </a:lnTo>
                  <a:lnTo>
                    <a:pt x="165239" y="304421"/>
                  </a:lnTo>
                  <a:lnTo>
                    <a:pt x="164620" y="304503"/>
                  </a:lnTo>
                  <a:lnTo>
                    <a:pt x="164003" y="304618"/>
                  </a:lnTo>
                  <a:lnTo>
                    <a:pt x="163387" y="304747"/>
                  </a:lnTo>
                  <a:lnTo>
                    <a:pt x="162771" y="304868"/>
                  </a:lnTo>
                  <a:lnTo>
                    <a:pt x="162153" y="304961"/>
                  </a:lnTo>
                  <a:lnTo>
                    <a:pt x="161171" y="305042"/>
                  </a:lnTo>
                  <a:lnTo>
                    <a:pt x="160186" y="305074"/>
                  </a:lnTo>
                  <a:lnTo>
                    <a:pt x="159198" y="305076"/>
                  </a:lnTo>
                  <a:lnTo>
                    <a:pt x="158211" y="305071"/>
                  </a:lnTo>
                  <a:lnTo>
                    <a:pt x="157224" y="305080"/>
                  </a:lnTo>
                  <a:lnTo>
                    <a:pt x="156128" y="305099"/>
                  </a:lnTo>
                  <a:lnTo>
                    <a:pt x="153937" y="305125"/>
                  </a:lnTo>
                  <a:lnTo>
                    <a:pt x="152842" y="305152"/>
                  </a:lnTo>
                  <a:lnTo>
                    <a:pt x="151747" y="305200"/>
                  </a:lnTo>
                  <a:lnTo>
                    <a:pt x="150890" y="305259"/>
                  </a:lnTo>
                  <a:lnTo>
                    <a:pt x="150034" y="305334"/>
                  </a:lnTo>
                  <a:lnTo>
                    <a:pt x="148322" y="305493"/>
                  </a:lnTo>
                  <a:lnTo>
                    <a:pt x="146131" y="305659"/>
                  </a:lnTo>
                  <a:lnTo>
                    <a:pt x="145464" y="305703"/>
                  </a:lnTo>
                  <a:lnTo>
                    <a:pt x="144796" y="305733"/>
                  </a:lnTo>
                  <a:lnTo>
                    <a:pt x="144129" y="305739"/>
                  </a:lnTo>
                  <a:lnTo>
                    <a:pt x="143628" y="305728"/>
                  </a:lnTo>
                  <a:lnTo>
                    <a:pt x="143126" y="305707"/>
                  </a:lnTo>
                  <a:lnTo>
                    <a:pt x="142625" y="305676"/>
                  </a:lnTo>
                  <a:lnTo>
                    <a:pt x="142124" y="305635"/>
                  </a:lnTo>
                  <a:lnTo>
                    <a:pt x="141623" y="305584"/>
                  </a:lnTo>
                  <a:lnTo>
                    <a:pt x="139939" y="305482"/>
                  </a:lnTo>
                  <a:lnTo>
                    <a:pt x="135929" y="305235"/>
                  </a:lnTo>
                  <a:lnTo>
                    <a:pt x="132071" y="301820"/>
                  </a:lnTo>
                  <a:lnTo>
                    <a:pt x="124849" y="295270"/>
                  </a:lnTo>
                  <a:lnTo>
                    <a:pt x="120469" y="289575"/>
                  </a:lnTo>
                  <a:lnTo>
                    <a:pt x="117862" y="284162"/>
                  </a:lnTo>
                  <a:lnTo>
                    <a:pt x="114665" y="279749"/>
                  </a:lnTo>
                  <a:lnTo>
                    <a:pt x="109691" y="277184"/>
                  </a:lnTo>
                  <a:lnTo>
                    <a:pt x="103180" y="276188"/>
                  </a:lnTo>
                  <a:lnTo>
                    <a:pt x="100232" y="276252"/>
                  </a:lnTo>
                  <a:lnTo>
                    <a:pt x="100344" y="276768"/>
                  </a:lnTo>
                  <a:lnTo>
                    <a:pt x="99002" y="276832"/>
                  </a:lnTo>
                  <a:lnTo>
                    <a:pt x="97911" y="276823"/>
                  </a:lnTo>
                  <a:lnTo>
                    <a:pt x="96804" y="276772"/>
                  </a:lnTo>
                  <a:lnTo>
                    <a:pt x="95700" y="276750"/>
                  </a:lnTo>
                  <a:lnTo>
                    <a:pt x="94623" y="276827"/>
                  </a:lnTo>
                  <a:lnTo>
                    <a:pt x="93588" y="277073"/>
                  </a:lnTo>
                  <a:lnTo>
                    <a:pt x="92329" y="277810"/>
                  </a:lnTo>
                  <a:lnTo>
                    <a:pt x="91169" y="278938"/>
                  </a:lnTo>
                  <a:lnTo>
                    <a:pt x="90035" y="280193"/>
                  </a:lnTo>
                  <a:lnTo>
                    <a:pt x="88875" y="281331"/>
                  </a:lnTo>
                  <a:lnTo>
                    <a:pt x="87616" y="282086"/>
                  </a:lnTo>
                  <a:lnTo>
                    <a:pt x="86517" y="282372"/>
                  </a:lnTo>
                  <a:lnTo>
                    <a:pt x="85367" y="282495"/>
                  </a:lnTo>
                  <a:lnTo>
                    <a:pt x="84192" y="282504"/>
                  </a:lnTo>
                  <a:lnTo>
                    <a:pt x="83014" y="282449"/>
                  </a:lnTo>
                  <a:lnTo>
                    <a:pt x="81845" y="282386"/>
                  </a:lnTo>
                  <a:lnTo>
                    <a:pt x="79294" y="282154"/>
                  </a:lnTo>
                  <a:lnTo>
                    <a:pt x="76724" y="281695"/>
                  </a:lnTo>
                  <a:lnTo>
                    <a:pt x="74173" y="281017"/>
                  </a:lnTo>
                  <a:lnTo>
                    <a:pt x="71679" y="280129"/>
                  </a:lnTo>
                  <a:lnTo>
                    <a:pt x="69288" y="279101"/>
                  </a:lnTo>
                  <a:lnTo>
                    <a:pt x="68304" y="278760"/>
                  </a:lnTo>
                  <a:lnTo>
                    <a:pt x="67383" y="278460"/>
                  </a:lnTo>
                  <a:lnTo>
                    <a:pt x="66460" y="278169"/>
                  </a:lnTo>
                  <a:lnTo>
                    <a:pt x="65534" y="277896"/>
                  </a:lnTo>
                  <a:lnTo>
                    <a:pt x="64605" y="277642"/>
                  </a:lnTo>
                  <a:lnTo>
                    <a:pt x="63671" y="277418"/>
                  </a:lnTo>
                  <a:lnTo>
                    <a:pt x="62685" y="277228"/>
                  </a:lnTo>
                  <a:lnTo>
                    <a:pt x="61695" y="277073"/>
                  </a:lnTo>
                  <a:lnTo>
                    <a:pt x="60704" y="276941"/>
                  </a:lnTo>
                  <a:lnTo>
                    <a:pt x="59711" y="276804"/>
                  </a:lnTo>
                  <a:lnTo>
                    <a:pt x="58721" y="276645"/>
                  </a:lnTo>
                  <a:lnTo>
                    <a:pt x="55648" y="276099"/>
                  </a:lnTo>
                  <a:lnTo>
                    <a:pt x="54118" y="275795"/>
                  </a:lnTo>
                  <a:lnTo>
                    <a:pt x="52602" y="275421"/>
                  </a:lnTo>
                  <a:lnTo>
                    <a:pt x="51113" y="274953"/>
                  </a:lnTo>
                  <a:lnTo>
                    <a:pt x="50228" y="274689"/>
                  </a:lnTo>
                  <a:lnTo>
                    <a:pt x="49299" y="274444"/>
                  </a:lnTo>
                  <a:lnTo>
                    <a:pt x="48400" y="274152"/>
                  </a:lnTo>
                  <a:lnTo>
                    <a:pt x="47609" y="273748"/>
                  </a:lnTo>
                  <a:lnTo>
                    <a:pt x="46994" y="273165"/>
                  </a:lnTo>
                  <a:lnTo>
                    <a:pt x="46676" y="272633"/>
                  </a:lnTo>
                  <a:lnTo>
                    <a:pt x="46419" y="272028"/>
                  </a:lnTo>
                  <a:lnTo>
                    <a:pt x="46212" y="271378"/>
                  </a:lnTo>
                  <a:lnTo>
                    <a:pt x="46045" y="270709"/>
                  </a:lnTo>
                  <a:lnTo>
                    <a:pt x="45906" y="270045"/>
                  </a:lnTo>
                  <a:lnTo>
                    <a:pt x="45838" y="268890"/>
                  </a:lnTo>
                  <a:lnTo>
                    <a:pt x="45977" y="267666"/>
                  </a:lnTo>
                  <a:lnTo>
                    <a:pt x="46174" y="266429"/>
                  </a:lnTo>
                  <a:lnTo>
                    <a:pt x="46287" y="265233"/>
                  </a:lnTo>
                  <a:lnTo>
                    <a:pt x="46162" y="264118"/>
                  </a:lnTo>
                  <a:lnTo>
                    <a:pt x="46045" y="263704"/>
                  </a:lnTo>
                  <a:lnTo>
                    <a:pt x="45909" y="263286"/>
                  </a:lnTo>
                  <a:lnTo>
                    <a:pt x="45753" y="262881"/>
                  </a:lnTo>
                  <a:lnTo>
                    <a:pt x="45573" y="262499"/>
                  </a:lnTo>
                  <a:lnTo>
                    <a:pt x="45362" y="262157"/>
                  </a:lnTo>
                  <a:lnTo>
                    <a:pt x="44825" y="261674"/>
                  </a:lnTo>
                  <a:lnTo>
                    <a:pt x="43951" y="261407"/>
                  </a:lnTo>
                  <a:lnTo>
                    <a:pt x="43003" y="261280"/>
                  </a:lnTo>
                  <a:lnTo>
                    <a:pt x="42020" y="261202"/>
                  </a:lnTo>
                  <a:lnTo>
                    <a:pt x="41102" y="261093"/>
                  </a:lnTo>
                  <a:lnTo>
                    <a:pt x="40063" y="260925"/>
                  </a:lnTo>
                  <a:lnTo>
                    <a:pt x="39016" y="260793"/>
                  </a:lnTo>
                  <a:lnTo>
                    <a:pt x="36914" y="260611"/>
                  </a:lnTo>
                  <a:lnTo>
                    <a:pt x="33955" y="260392"/>
                  </a:lnTo>
                  <a:lnTo>
                    <a:pt x="32754" y="260334"/>
                  </a:lnTo>
                  <a:lnTo>
                    <a:pt x="32050" y="260508"/>
                  </a:lnTo>
                  <a:lnTo>
                    <a:pt x="32105" y="260025"/>
                  </a:lnTo>
                  <a:lnTo>
                    <a:pt x="32466" y="256651"/>
                  </a:lnTo>
                  <a:lnTo>
                    <a:pt x="32639" y="255203"/>
                  </a:lnTo>
                  <a:lnTo>
                    <a:pt x="32910" y="253525"/>
                  </a:lnTo>
                  <a:lnTo>
                    <a:pt x="33475" y="250725"/>
                  </a:lnTo>
                  <a:lnTo>
                    <a:pt x="34235" y="247341"/>
                  </a:lnTo>
                  <a:lnTo>
                    <a:pt x="34775" y="244873"/>
                  </a:lnTo>
                  <a:lnTo>
                    <a:pt x="35899" y="239132"/>
                  </a:lnTo>
                  <a:lnTo>
                    <a:pt x="36044" y="238535"/>
                  </a:lnTo>
                  <a:lnTo>
                    <a:pt x="36300" y="236945"/>
                  </a:lnTo>
                  <a:lnTo>
                    <a:pt x="36672" y="234707"/>
                  </a:lnTo>
                  <a:lnTo>
                    <a:pt x="36833" y="233756"/>
                  </a:lnTo>
                  <a:lnTo>
                    <a:pt x="37029" y="232561"/>
                  </a:lnTo>
                  <a:lnTo>
                    <a:pt x="37315" y="230739"/>
                  </a:lnTo>
                  <a:lnTo>
                    <a:pt x="37658" y="228504"/>
                  </a:lnTo>
                  <a:lnTo>
                    <a:pt x="38588" y="222297"/>
                  </a:lnTo>
                  <a:lnTo>
                    <a:pt x="38696" y="221572"/>
                  </a:lnTo>
                  <a:lnTo>
                    <a:pt x="39037" y="219397"/>
                  </a:lnTo>
                  <a:lnTo>
                    <a:pt x="39333" y="217505"/>
                  </a:lnTo>
                  <a:lnTo>
                    <a:pt x="39517" y="216110"/>
                  </a:lnTo>
                  <a:lnTo>
                    <a:pt x="39587" y="215499"/>
                  </a:lnTo>
                  <a:lnTo>
                    <a:pt x="39645" y="214865"/>
                  </a:lnTo>
                  <a:lnTo>
                    <a:pt x="39699" y="214140"/>
                  </a:lnTo>
                  <a:lnTo>
                    <a:pt x="39778" y="213578"/>
                  </a:lnTo>
                  <a:lnTo>
                    <a:pt x="39559" y="213578"/>
                  </a:lnTo>
                  <a:lnTo>
                    <a:pt x="38864" y="213658"/>
                  </a:lnTo>
                  <a:lnTo>
                    <a:pt x="37830" y="213864"/>
                  </a:lnTo>
                  <a:lnTo>
                    <a:pt x="37409" y="214008"/>
                  </a:lnTo>
                  <a:lnTo>
                    <a:pt x="37132" y="214114"/>
                  </a:lnTo>
                  <a:lnTo>
                    <a:pt x="36625" y="214331"/>
                  </a:lnTo>
                  <a:lnTo>
                    <a:pt x="37093" y="211551"/>
                  </a:lnTo>
                  <a:lnTo>
                    <a:pt x="37237" y="210682"/>
                  </a:lnTo>
                  <a:lnTo>
                    <a:pt x="37850" y="207368"/>
                  </a:lnTo>
                  <a:lnTo>
                    <a:pt x="38307" y="204890"/>
                  </a:lnTo>
                  <a:lnTo>
                    <a:pt x="38541" y="203619"/>
                  </a:lnTo>
                  <a:lnTo>
                    <a:pt x="38730" y="202509"/>
                  </a:lnTo>
                  <a:lnTo>
                    <a:pt x="39349" y="198689"/>
                  </a:lnTo>
                  <a:lnTo>
                    <a:pt x="39383" y="198494"/>
                  </a:lnTo>
                  <a:lnTo>
                    <a:pt x="31039" y="197107"/>
                  </a:lnTo>
                  <a:lnTo>
                    <a:pt x="30962" y="197586"/>
                  </a:lnTo>
                  <a:lnTo>
                    <a:pt x="30596" y="197347"/>
                  </a:lnTo>
                  <a:lnTo>
                    <a:pt x="29983" y="197012"/>
                  </a:lnTo>
                  <a:lnTo>
                    <a:pt x="29356" y="196585"/>
                  </a:lnTo>
                  <a:lnTo>
                    <a:pt x="28991" y="196454"/>
                  </a:lnTo>
                  <a:lnTo>
                    <a:pt x="28486" y="196286"/>
                  </a:lnTo>
                  <a:lnTo>
                    <a:pt x="27723" y="196023"/>
                  </a:lnTo>
                  <a:lnTo>
                    <a:pt x="26313" y="195489"/>
                  </a:lnTo>
                  <a:lnTo>
                    <a:pt x="24655" y="195755"/>
                  </a:lnTo>
                  <a:lnTo>
                    <a:pt x="23970" y="195869"/>
                  </a:lnTo>
                  <a:lnTo>
                    <a:pt x="22415" y="196110"/>
                  </a:lnTo>
                  <a:lnTo>
                    <a:pt x="22312" y="195709"/>
                  </a:lnTo>
                  <a:lnTo>
                    <a:pt x="19610" y="194965"/>
                  </a:lnTo>
                  <a:lnTo>
                    <a:pt x="19233" y="192732"/>
                  </a:lnTo>
                  <a:lnTo>
                    <a:pt x="15247" y="190932"/>
                  </a:lnTo>
                  <a:lnTo>
                    <a:pt x="14657" y="190689"/>
                  </a:lnTo>
                  <a:lnTo>
                    <a:pt x="9382" y="188551"/>
                  </a:lnTo>
                  <a:lnTo>
                    <a:pt x="7175" y="187345"/>
                  </a:lnTo>
                  <a:lnTo>
                    <a:pt x="6070" y="186606"/>
                  </a:lnTo>
                  <a:lnTo>
                    <a:pt x="5135" y="185975"/>
                  </a:lnTo>
                  <a:lnTo>
                    <a:pt x="3136" y="184052"/>
                  </a:lnTo>
                  <a:lnTo>
                    <a:pt x="1383" y="181432"/>
                  </a:lnTo>
                  <a:lnTo>
                    <a:pt x="419" y="179004"/>
                  </a:lnTo>
                  <a:lnTo>
                    <a:pt x="0" y="176962"/>
                  </a:lnTo>
                  <a:lnTo>
                    <a:pt x="126" y="176456"/>
                  </a:lnTo>
                  <a:lnTo>
                    <a:pt x="202" y="175673"/>
                  </a:lnTo>
                  <a:lnTo>
                    <a:pt x="1225" y="175453"/>
                  </a:lnTo>
                  <a:lnTo>
                    <a:pt x="1987" y="175308"/>
                  </a:lnTo>
                  <a:lnTo>
                    <a:pt x="2716" y="175100"/>
                  </a:lnTo>
                  <a:lnTo>
                    <a:pt x="3378" y="174823"/>
                  </a:lnTo>
                  <a:lnTo>
                    <a:pt x="3844" y="174556"/>
                  </a:lnTo>
                  <a:lnTo>
                    <a:pt x="4098" y="174403"/>
                  </a:lnTo>
                  <a:lnTo>
                    <a:pt x="4984" y="173897"/>
                  </a:lnTo>
                  <a:lnTo>
                    <a:pt x="5752" y="173446"/>
                  </a:lnTo>
                  <a:lnTo>
                    <a:pt x="8009" y="172088"/>
                  </a:lnTo>
                  <a:lnTo>
                    <a:pt x="9034" y="171500"/>
                  </a:lnTo>
                  <a:lnTo>
                    <a:pt x="9865" y="171030"/>
                  </a:lnTo>
                  <a:lnTo>
                    <a:pt x="10831" y="170549"/>
                  </a:lnTo>
                  <a:lnTo>
                    <a:pt x="11734" y="170074"/>
                  </a:lnTo>
                  <a:lnTo>
                    <a:pt x="12601" y="169558"/>
                  </a:lnTo>
                  <a:lnTo>
                    <a:pt x="13445" y="169044"/>
                  </a:lnTo>
                  <a:lnTo>
                    <a:pt x="14303" y="168535"/>
                  </a:lnTo>
                  <a:lnTo>
                    <a:pt x="14839" y="168201"/>
                  </a:lnTo>
                  <a:lnTo>
                    <a:pt x="15324" y="167840"/>
                  </a:lnTo>
                  <a:lnTo>
                    <a:pt x="16065" y="167352"/>
                  </a:lnTo>
                  <a:lnTo>
                    <a:pt x="16724" y="166832"/>
                  </a:lnTo>
                  <a:lnTo>
                    <a:pt x="17455" y="166242"/>
                  </a:lnTo>
                  <a:lnTo>
                    <a:pt x="18009" y="165746"/>
                  </a:lnTo>
                  <a:lnTo>
                    <a:pt x="19282" y="164621"/>
                  </a:lnTo>
                  <a:lnTo>
                    <a:pt x="20441" y="163377"/>
                  </a:lnTo>
                  <a:lnTo>
                    <a:pt x="21335" y="162371"/>
                  </a:lnTo>
                  <a:lnTo>
                    <a:pt x="22463" y="161177"/>
                  </a:lnTo>
                  <a:lnTo>
                    <a:pt x="23058" y="160448"/>
                  </a:lnTo>
                  <a:lnTo>
                    <a:pt x="23591" y="159715"/>
                  </a:lnTo>
                  <a:lnTo>
                    <a:pt x="24201" y="158853"/>
                  </a:lnTo>
                  <a:lnTo>
                    <a:pt x="24796" y="157964"/>
                  </a:lnTo>
                  <a:lnTo>
                    <a:pt x="25564" y="156812"/>
                  </a:lnTo>
                  <a:lnTo>
                    <a:pt x="26394" y="155611"/>
                  </a:lnTo>
                  <a:lnTo>
                    <a:pt x="26919" y="154782"/>
                  </a:lnTo>
                  <a:lnTo>
                    <a:pt x="27419" y="153970"/>
                  </a:lnTo>
                  <a:lnTo>
                    <a:pt x="28447" y="152273"/>
                  </a:lnTo>
                  <a:lnTo>
                    <a:pt x="28694" y="151857"/>
                  </a:lnTo>
                  <a:lnTo>
                    <a:pt x="28938" y="151502"/>
                  </a:lnTo>
                  <a:lnTo>
                    <a:pt x="29265" y="151042"/>
                  </a:lnTo>
                  <a:lnTo>
                    <a:pt x="29570" y="150684"/>
                  </a:lnTo>
                  <a:lnTo>
                    <a:pt x="29925" y="150304"/>
                  </a:lnTo>
                  <a:lnTo>
                    <a:pt x="30292" y="149990"/>
                  </a:lnTo>
                  <a:lnTo>
                    <a:pt x="30726" y="149704"/>
                  </a:lnTo>
                  <a:lnTo>
                    <a:pt x="31146" y="149434"/>
                  </a:lnTo>
                  <a:lnTo>
                    <a:pt x="31618" y="149192"/>
                  </a:lnTo>
                  <a:lnTo>
                    <a:pt x="32448" y="148819"/>
                  </a:lnTo>
                  <a:lnTo>
                    <a:pt x="32981" y="148585"/>
                  </a:lnTo>
                  <a:lnTo>
                    <a:pt x="33937" y="148177"/>
                  </a:lnTo>
                  <a:lnTo>
                    <a:pt x="34877" y="147764"/>
                  </a:lnTo>
                  <a:lnTo>
                    <a:pt x="35709" y="147412"/>
                  </a:lnTo>
                  <a:lnTo>
                    <a:pt x="36290" y="147145"/>
                  </a:lnTo>
                  <a:lnTo>
                    <a:pt x="37257" y="146752"/>
                  </a:lnTo>
                  <a:lnTo>
                    <a:pt x="38710" y="146126"/>
                  </a:lnTo>
                  <a:lnTo>
                    <a:pt x="39607" y="145761"/>
                  </a:lnTo>
                  <a:lnTo>
                    <a:pt x="40249" y="145487"/>
                  </a:lnTo>
                  <a:lnTo>
                    <a:pt x="40702" y="145292"/>
                  </a:lnTo>
                  <a:lnTo>
                    <a:pt x="41419" y="144974"/>
                  </a:lnTo>
                  <a:lnTo>
                    <a:pt x="41932" y="144761"/>
                  </a:lnTo>
                  <a:lnTo>
                    <a:pt x="42496" y="144484"/>
                  </a:lnTo>
                  <a:lnTo>
                    <a:pt x="43845" y="143963"/>
                  </a:lnTo>
                  <a:lnTo>
                    <a:pt x="45427" y="143331"/>
                  </a:lnTo>
                  <a:lnTo>
                    <a:pt x="47185" y="142602"/>
                  </a:lnTo>
                  <a:lnTo>
                    <a:pt x="47627" y="142412"/>
                  </a:lnTo>
                  <a:lnTo>
                    <a:pt x="48895" y="141878"/>
                  </a:lnTo>
                  <a:lnTo>
                    <a:pt x="50290" y="141291"/>
                  </a:lnTo>
                  <a:lnTo>
                    <a:pt x="51700" y="140707"/>
                  </a:lnTo>
                  <a:lnTo>
                    <a:pt x="51328" y="138259"/>
                  </a:lnTo>
                  <a:lnTo>
                    <a:pt x="51200" y="137527"/>
                  </a:lnTo>
                  <a:close/>
                </a:path>
              </a:pathLst>
            </a:custGeom>
            <a:solidFill>
              <a:srgbClr val="FEBC55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2" name="pg152"/>
            <p:cNvSpPr/>
            <p:nvPr/>
          </p:nvSpPr>
          <p:spPr>
            <a:xfrm>
              <a:off x="5754185" y="4260042"/>
              <a:ext cx="444263" cy="419189"/>
            </a:xfrm>
            <a:custGeom>
              <a:avLst/>
              <a:gdLst/>
              <a:ahLst/>
              <a:cxnLst/>
              <a:rect l="0" t="0" r="0" b="0"/>
              <a:pathLst>
                <a:path w="444263" h="419189">
                  <a:moveTo>
                    <a:pt x="264590" y="362950"/>
                  </a:moveTo>
                  <a:lnTo>
                    <a:pt x="262964" y="362665"/>
                  </a:lnTo>
                  <a:lnTo>
                    <a:pt x="257882" y="361915"/>
                  </a:lnTo>
                  <a:lnTo>
                    <a:pt x="253285" y="361347"/>
                  </a:lnTo>
                  <a:lnTo>
                    <a:pt x="250933" y="361029"/>
                  </a:lnTo>
                  <a:lnTo>
                    <a:pt x="250108" y="360359"/>
                  </a:lnTo>
                  <a:lnTo>
                    <a:pt x="249742" y="359767"/>
                  </a:lnTo>
                  <a:lnTo>
                    <a:pt x="250838" y="351245"/>
                  </a:lnTo>
                  <a:lnTo>
                    <a:pt x="251793" y="343700"/>
                  </a:lnTo>
                  <a:lnTo>
                    <a:pt x="251968" y="343077"/>
                  </a:lnTo>
                  <a:lnTo>
                    <a:pt x="252209" y="342560"/>
                  </a:lnTo>
                  <a:lnTo>
                    <a:pt x="247644" y="341789"/>
                  </a:lnTo>
                  <a:lnTo>
                    <a:pt x="246246" y="341557"/>
                  </a:lnTo>
                  <a:lnTo>
                    <a:pt x="245543" y="341639"/>
                  </a:lnTo>
                  <a:lnTo>
                    <a:pt x="242106" y="349261"/>
                  </a:lnTo>
                  <a:lnTo>
                    <a:pt x="240670" y="352447"/>
                  </a:lnTo>
                  <a:lnTo>
                    <a:pt x="239387" y="355292"/>
                  </a:lnTo>
                  <a:lnTo>
                    <a:pt x="237080" y="360103"/>
                  </a:lnTo>
                  <a:lnTo>
                    <a:pt x="235218" y="363969"/>
                  </a:lnTo>
                  <a:lnTo>
                    <a:pt x="235086" y="364352"/>
                  </a:lnTo>
                  <a:lnTo>
                    <a:pt x="233638" y="367593"/>
                  </a:lnTo>
                  <a:lnTo>
                    <a:pt x="233181" y="368777"/>
                  </a:lnTo>
                  <a:lnTo>
                    <a:pt x="232690" y="369874"/>
                  </a:lnTo>
                  <a:lnTo>
                    <a:pt x="231054" y="373347"/>
                  </a:lnTo>
                  <a:lnTo>
                    <a:pt x="230117" y="375402"/>
                  </a:lnTo>
                  <a:lnTo>
                    <a:pt x="228098" y="375238"/>
                  </a:lnTo>
                  <a:lnTo>
                    <a:pt x="226067" y="375073"/>
                  </a:lnTo>
                  <a:lnTo>
                    <a:pt x="222563" y="374041"/>
                  </a:lnTo>
                  <a:lnTo>
                    <a:pt x="221368" y="373689"/>
                  </a:lnTo>
                  <a:lnTo>
                    <a:pt x="220077" y="373470"/>
                  </a:lnTo>
                  <a:lnTo>
                    <a:pt x="219147" y="373280"/>
                  </a:lnTo>
                  <a:lnTo>
                    <a:pt x="218391" y="373060"/>
                  </a:lnTo>
                  <a:lnTo>
                    <a:pt x="217776" y="372981"/>
                  </a:lnTo>
                  <a:lnTo>
                    <a:pt x="217114" y="372886"/>
                  </a:lnTo>
                  <a:lnTo>
                    <a:pt x="215916" y="372902"/>
                  </a:lnTo>
                  <a:lnTo>
                    <a:pt x="214766" y="373091"/>
                  </a:lnTo>
                  <a:lnTo>
                    <a:pt x="213962" y="373280"/>
                  </a:lnTo>
                  <a:lnTo>
                    <a:pt x="212812" y="373706"/>
                  </a:lnTo>
                  <a:lnTo>
                    <a:pt x="211897" y="374226"/>
                  </a:lnTo>
                  <a:lnTo>
                    <a:pt x="211031" y="374856"/>
                  </a:lnTo>
                  <a:lnTo>
                    <a:pt x="210164" y="375597"/>
                  </a:lnTo>
                  <a:lnTo>
                    <a:pt x="209539" y="376092"/>
                  </a:lnTo>
                  <a:lnTo>
                    <a:pt x="208866" y="376758"/>
                  </a:lnTo>
                  <a:lnTo>
                    <a:pt x="207236" y="378373"/>
                  </a:lnTo>
                  <a:lnTo>
                    <a:pt x="206762" y="378656"/>
                  </a:lnTo>
                  <a:lnTo>
                    <a:pt x="206350" y="378207"/>
                  </a:lnTo>
                  <a:lnTo>
                    <a:pt x="205383" y="377257"/>
                  </a:lnTo>
                  <a:lnTo>
                    <a:pt x="204065" y="376916"/>
                  </a:lnTo>
                  <a:lnTo>
                    <a:pt x="202901" y="376574"/>
                  </a:lnTo>
                  <a:lnTo>
                    <a:pt x="202019" y="376735"/>
                  </a:lnTo>
                  <a:lnTo>
                    <a:pt x="201003" y="376946"/>
                  </a:lnTo>
                  <a:lnTo>
                    <a:pt x="198864" y="377935"/>
                  </a:lnTo>
                  <a:lnTo>
                    <a:pt x="196642" y="379265"/>
                  </a:lnTo>
                  <a:lnTo>
                    <a:pt x="193815" y="380685"/>
                  </a:lnTo>
                  <a:lnTo>
                    <a:pt x="191867" y="380975"/>
                  </a:lnTo>
                  <a:lnTo>
                    <a:pt x="189870" y="381272"/>
                  </a:lnTo>
                  <a:lnTo>
                    <a:pt x="185667" y="381400"/>
                  </a:lnTo>
                  <a:lnTo>
                    <a:pt x="181816" y="381008"/>
                  </a:lnTo>
                  <a:lnTo>
                    <a:pt x="180803" y="380743"/>
                  </a:lnTo>
                  <a:lnTo>
                    <a:pt x="178166" y="380052"/>
                  </a:lnTo>
                  <a:lnTo>
                    <a:pt x="177093" y="379016"/>
                  </a:lnTo>
                  <a:lnTo>
                    <a:pt x="176926" y="378855"/>
                  </a:lnTo>
                  <a:lnTo>
                    <a:pt x="176272" y="378222"/>
                  </a:lnTo>
                  <a:lnTo>
                    <a:pt x="175781" y="376315"/>
                  </a:lnTo>
                  <a:lnTo>
                    <a:pt x="175592" y="374412"/>
                  </a:lnTo>
                  <a:lnTo>
                    <a:pt x="175755" y="373674"/>
                  </a:lnTo>
                  <a:lnTo>
                    <a:pt x="175751" y="373037"/>
                  </a:lnTo>
                  <a:lnTo>
                    <a:pt x="176416" y="372122"/>
                  </a:lnTo>
                  <a:lnTo>
                    <a:pt x="177134" y="370929"/>
                  </a:lnTo>
                  <a:lnTo>
                    <a:pt x="177882" y="370342"/>
                  </a:lnTo>
                  <a:lnTo>
                    <a:pt x="179297" y="369655"/>
                  </a:lnTo>
                  <a:lnTo>
                    <a:pt x="180154" y="369240"/>
                  </a:lnTo>
                  <a:lnTo>
                    <a:pt x="181851" y="369012"/>
                  </a:lnTo>
                  <a:lnTo>
                    <a:pt x="183687" y="368635"/>
                  </a:lnTo>
                  <a:lnTo>
                    <a:pt x="184001" y="368571"/>
                  </a:lnTo>
                  <a:lnTo>
                    <a:pt x="185921" y="368006"/>
                  </a:lnTo>
                  <a:lnTo>
                    <a:pt x="187557" y="367314"/>
                  </a:lnTo>
                  <a:lnTo>
                    <a:pt x="188438" y="366627"/>
                  </a:lnTo>
                  <a:lnTo>
                    <a:pt x="189552" y="364997"/>
                  </a:lnTo>
                  <a:lnTo>
                    <a:pt x="189682" y="363889"/>
                  </a:lnTo>
                  <a:lnTo>
                    <a:pt x="189707" y="363672"/>
                  </a:lnTo>
                  <a:lnTo>
                    <a:pt x="189424" y="362680"/>
                  </a:lnTo>
                  <a:lnTo>
                    <a:pt x="188929" y="361423"/>
                  </a:lnTo>
                  <a:lnTo>
                    <a:pt x="187636" y="360048"/>
                  </a:lnTo>
                  <a:lnTo>
                    <a:pt x="186760" y="359448"/>
                  </a:lnTo>
                  <a:lnTo>
                    <a:pt x="186021" y="359461"/>
                  </a:lnTo>
                  <a:lnTo>
                    <a:pt x="185411" y="359487"/>
                  </a:lnTo>
                  <a:lnTo>
                    <a:pt x="184734" y="359484"/>
                  </a:lnTo>
                  <a:lnTo>
                    <a:pt x="182682" y="360085"/>
                  </a:lnTo>
                  <a:lnTo>
                    <a:pt x="182115" y="360338"/>
                  </a:lnTo>
                  <a:lnTo>
                    <a:pt x="180626" y="360941"/>
                  </a:lnTo>
                  <a:lnTo>
                    <a:pt x="178673" y="360703"/>
                  </a:lnTo>
                  <a:lnTo>
                    <a:pt x="177761" y="360611"/>
                  </a:lnTo>
                  <a:lnTo>
                    <a:pt x="177104" y="360536"/>
                  </a:lnTo>
                  <a:lnTo>
                    <a:pt x="174598" y="358924"/>
                  </a:lnTo>
                  <a:lnTo>
                    <a:pt x="173400" y="356009"/>
                  </a:lnTo>
                  <a:lnTo>
                    <a:pt x="172784" y="354531"/>
                  </a:lnTo>
                  <a:lnTo>
                    <a:pt x="172774" y="353450"/>
                  </a:lnTo>
                  <a:lnTo>
                    <a:pt x="172758" y="351790"/>
                  </a:lnTo>
                  <a:lnTo>
                    <a:pt x="172883" y="350339"/>
                  </a:lnTo>
                  <a:lnTo>
                    <a:pt x="173041" y="348513"/>
                  </a:lnTo>
                  <a:lnTo>
                    <a:pt x="173045" y="348191"/>
                  </a:lnTo>
                  <a:lnTo>
                    <a:pt x="173065" y="346455"/>
                  </a:lnTo>
                  <a:lnTo>
                    <a:pt x="173064" y="345927"/>
                  </a:lnTo>
                  <a:lnTo>
                    <a:pt x="172465" y="344245"/>
                  </a:lnTo>
                  <a:lnTo>
                    <a:pt x="172338" y="343605"/>
                  </a:lnTo>
                  <a:lnTo>
                    <a:pt x="172565" y="342290"/>
                  </a:lnTo>
                  <a:lnTo>
                    <a:pt x="172682" y="341616"/>
                  </a:lnTo>
                  <a:lnTo>
                    <a:pt x="174125" y="339745"/>
                  </a:lnTo>
                  <a:lnTo>
                    <a:pt x="175653" y="339240"/>
                  </a:lnTo>
                  <a:lnTo>
                    <a:pt x="178022" y="339135"/>
                  </a:lnTo>
                  <a:lnTo>
                    <a:pt x="178585" y="338657"/>
                  </a:lnTo>
                  <a:lnTo>
                    <a:pt x="178559" y="337146"/>
                  </a:lnTo>
                  <a:lnTo>
                    <a:pt x="177288" y="335917"/>
                  </a:lnTo>
                  <a:lnTo>
                    <a:pt x="176329" y="334282"/>
                  </a:lnTo>
                  <a:lnTo>
                    <a:pt x="176315" y="333369"/>
                  </a:lnTo>
                  <a:lnTo>
                    <a:pt x="176280" y="331105"/>
                  </a:lnTo>
                  <a:lnTo>
                    <a:pt x="176272" y="328747"/>
                  </a:lnTo>
                  <a:lnTo>
                    <a:pt x="175989" y="328119"/>
                  </a:lnTo>
                  <a:lnTo>
                    <a:pt x="175108" y="326162"/>
                  </a:lnTo>
                  <a:lnTo>
                    <a:pt x="174919" y="324619"/>
                  </a:lnTo>
                  <a:lnTo>
                    <a:pt x="175418" y="323144"/>
                  </a:lnTo>
                  <a:lnTo>
                    <a:pt x="175928" y="322461"/>
                  </a:lnTo>
                  <a:lnTo>
                    <a:pt x="176217" y="322327"/>
                  </a:lnTo>
                  <a:lnTo>
                    <a:pt x="177040" y="321947"/>
                  </a:lnTo>
                  <a:lnTo>
                    <a:pt x="177761" y="321628"/>
                  </a:lnTo>
                  <a:lnTo>
                    <a:pt x="180135" y="321519"/>
                  </a:lnTo>
                  <a:lnTo>
                    <a:pt x="181866" y="321837"/>
                  </a:lnTo>
                  <a:lnTo>
                    <a:pt x="181941" y="323658"/>
                  </a:lnTo>
                  <a:lnTo>
                    <a:pt x="179825" y="326102"/>
                  </a:lnTo>
                  <a:lnTo>
                    <a:pt x="179640" y="327045"/>
                  </a:lnTo>
                  <a:lnTo>
                    <a:pt x="180739" y="328706"/>
                  </a:lnTo>
                  <a:lnTo>
                    <a:pt x="181592" y="328962"/>
                  </a:lnTo>
                  <a:lnTo>
                    <a:pt x="182576" y="329257"/>
                  </a:lnTo>
                  <a:lnTo>
                    <a:pt x="184477" y="329321"/>
                  </a:lnTo>
                  <a:lnTo>
                    <a:pt x="184877" y="329127"/>
                  </a:lnTo>
                  <a:lnTo>
                    <a:pt x="187066" y="328065"/>
                  </a:lnTo>
                  <a:lnTo>
                    <a:pt x="187966" y="327186"/>
                  </a:lnTo>
                  <a:lnTo>
                    <a:pt x="189091" y="325848"/>
                  </a:lnTo>
                  <a:lnTo>
                    <a:pt x="189862" y="323958"/>
                  </a:lnTo>
                  <a:lnTo>
                    <a:pt x="190641" y="322820"/>
                  </a:lnTo>
                  <a:lnTo>
                    <a:pt x="190932" y="322447"/>
                  </a:lnTo>
                  <a:lnTo>
                    <a:pt x="191131" y="320453"/>
                  </a:lnTo>
                  <a:lnTo>
                    <a:pt x="191140" y="319903"/>
                  </a:lnTo>
                  <a:lnTo>
                    <a:pt x="191176" y="319327"/>
                  </a:lnTo>
                  <a:lnTo>
                    <a:pt x="191017" y="319105"/>
                  </a:lnTo>
                  <a:lnTo>
                    <a:pt x="190896" y="318935"/>
                  </a:lnTo>
                  <a:lnTo>
                    <a:pt x="190724" y="318804"/>
                  </a:lnTo>
                  <a:lnTo>
                    <a:pt x="190317" y="318776"/>
                  </a:lnTo>
                  <a:lnTo>
                    <a:pt x="190130" y="318733"/>
                  </a:lnTo>
                  <a:lnTo>
                    <a:pt x="189792" y="318669"/>
                  </a:lnTo>
                  <a:lnTo>
                    <a:pt x="189525" y="318264"/>
                  </a:lnTo>
                  <a:lnTo>
                    <a:pt x="188878" y="317285"/>
                  </a:lnTo>
                  <a:lnTo>
                    <a:pt x="189307" y="316998"/>
                  </a:lnTo>
                  <a:lnTo>
                    <a:pt x="190419" y="316386"/>
                  </a:lnTo>
                  <a:lnTo>
                    <a:pt x="190944" y="316258"/>
                  </a:lnTo>
                  <a:lnTo>
                    <a:pt x="190474" y="315599"/>
                  </a:lnTo>
                  <a:lnTo>
                    <a:pt x="190818" y="315451"/>
                  </a:lnTo>
                  <a:lnTo>
                    <a:pt x="191027" y="315381"/>
                  </a:lnTo>
                  <a:lnTo>
                    <a:pt x="191466" y="315251"/>
                  </a:lnTo>
                  <a:lnTo>
                    <a:pt x="191807" y="315133"/>
                  </a:lnTo>
                  <a:lnTo>
                    <a:pt x="192127" y="315015"/>
                  </a:lnTo>
                  <a:lnTo>
                    <a:pt x="192679" y="314261"/>
                  </a:lnTo>
                  <a:lnTo>
                    <a:pt x="192688" y="314108"/>
                  </a:lnTo>
                  <a:lnTo>
                    <a:pt x="192910" y="313420"/>
                  </a:lnTo>
                  <a:lnTo>
                    <a:pt x="193007" y="313138"/>
                  </a:lnTo>
                  <a:lnTo>
                    <a:pt x="193088" y="312980"/>
                  </a:lnTo>
                  <a:lnTo>
                    <a:pt x="193324" y="312506"/>
                  </a:lnTo>
                  <a:lnTo>
                    <a:pt x="193495" y="312227"/>
                  </a:lnTo>
                  <a:lnTo>
                    <a:pt x="193627" y="312093"/>
                  </a:lnTo>
                  <a:lnTo>
                    <a:pt x="193763" y="311970"/>
                  </a:lnTo>
                  <a:lnTo>
                    <a:pt x="193988" y="311747"/>
                  </a:lnTo>
                  <a:lnTo>
                    <a:pt x="194167" y="311585"/>
                  </a:lnTo>
                  <a:lnTo>
                    <a:pt x="194557" y="311231"/>
                  </a:lnTo>
                  <a:lnTo>
                    <a:pt x="194701" y="311132"/>
                  </a:lnTo>
                  <a:lnTo>
                    <a:pt x="195659" y="310113"/>
                  </a:lnTo>
                  <a:lnTo>
                    <a:pt x="195758" y="309325"/>
                  </a:lnTo>
                  <a:lnTo>
                    <a:pt x="195719" y="309049"/>
                  </a:lnTo>
                  <a:lnTo>
                    <a:pt x="195637" y="308856"/>
                  </a:lnTo>
                  <a:lnTo>
                    <a:pt x="195614" y="308665"/>
                  </a:lnTo>
                  <a:lnTo>
                    <a:pt x="195581" y="308392"/>
                  </a:lnTo>
                  <a:lnTo>
                    <a:pt x="195514" y="308082"/>
                  </a:lnTo>
                  <a:lnTo>
                    <a:pt x="194282" y="307051"/>
                  </a:lnTo>
                  <a:lnTo>
                    <a:pt x="194114" y="307020"/>
                  </a:lnTo>
                  <a:lnTo>
                    <a:pt x="193871" y="307045"/>
                  </a:lnTo>
                  <a:lnTo>
                    <a:pt x="193705" y="307025"/>
                  </a:lnTo>
                  <a:lnTo>
                    <a:pt x="193515" y="307013"/>
                  </a:lnTo>
                  <a:lnTo>
                    <a:pt x="193303" y="307006"/>
                  </a:lnTo>
                  <a:lnTo>
                    <a:pt x="193113" y="307026"/>
                  </a:lnTo>
                  <a:lnTo>
                    <a:pt x="192921" y="307063"/>
                  </a:lnTo>
                  <a:lnTo>
                    <a:pt x="192753" y="307110"/>
                  </a:lnTo>
                  <a:lnTo>
                    <a:pt x="192367" y="307201"/>
                  </a:lnTo>
                  <a:lnTo>
                    <a:pt x="191987" y="307306"/>
                  </a:lnTo>
                  <a:lnTo>
                    <a:pt x="191645" y="307424"/>
                  </a:lnTo>
                  <a:lnTo>
                    <a:pt x="191444" y="307441"/>
                  </a:lnTo>
                  <a:lnTo>
                    <a:pt x="191291" y="307422"/>
                  </a:lnTo>
                  <a:lnTo>
                    <a:pt x="191205" y="307202"/>
                  </a:lnTo>
                  <a:lnTo>
                    <a:pt x="191147" y="307072"/>
                  </a:lnTo>
                  <a:lnTo>
                    <a:pt x="191126" y="306927"/>
                  </a:lnTo>
                  <a:lnTo>
                    <a:pt x="191053" y="306724"/>
                  </a:lnTo>
                  <a:lnTo>
                    <a:pt x="190957" y="306508"/>
                  </a:lnTo>
                  <a:lnTo>
                    <a:pt x="190881" y="306309"/>
                  </a:lnTo>
                  <a:lnTo>
                    <a:pt x="190779" y="306075"/>
                  </a:lnTo>
                  <a:lnTo>
                    <a:pt x="190671" y="305890"/>
                  </a:lnTo>
                  <a:lnTo>
                    <a:pt x="190579" y="305694"/>
                  </a:lnTo>
                  <a:lnTo>
                    <a:pt x="190522" y="305557"/>
                  </a:lnTo>
                  <a:lnTo>
                    <a:pt x="190230" y="305118"/>
                  </a:lnTo>
                  <a:lnTo>
                    <a:pt x="190050" y="304930"/>
                  </a:lnTo>
                  <a:lnTo>
                    <a:pt x="189789" y="304248"/>
                  </a:lnTo>
                  <a:lnTo>
                    <a:pt x="189645" y="304009"/>
                  </a:lnTo>
                  <a:lnTo>
                    <a:pt x="189576" y="303854"/>
                  </a:lnTo>
                  <a:lnTo>
                    <a:pt x="189386" y="303587"/>
                  </a:lnTo>
                  <a:lnTo>
                    <a:pt x="189247" y="303398"/>
                  </a:lnTo>
                  <a:lnTo>
                    <a:pt x="189187" y="303270"/>
                  </a:lnTo>
                  <a:lnTo>
                    <a:pt x="189061" y="303123"/>
                  </a:lnTo>
                  <a:lnTo>
                    <a:pt x="188802" y="302844"/>
                  </a:lnTo>
                  <a:lnTo>
                    <a:pt x="187609" y="303422"/>
                  </a:lnTo>
                  <a:lnTo>
                    <a:pt x="187394" y="303684"/>
                  </a:lnTo>
                  <a:lnTo>
                    <a:pt x="187272" y="303811"/>
                  </a:lnTo>
                  <a:lnTo>
                    <a:pt x="186861" y="304042"/>
                  </a:lnTo>
                  <a:lnTo>
                    <a:pt x="186698" y="304068"/>
                  </a:lnTo>
                  <a:lnTo>
                    <a:pt x="186540" y="304056"/>
                  </a:lnTo>
                  <a:lnTo>
                    <a:pt x="186103" y="303644"/>
                  </a:lnTo>
                  <a:lnTo>
                    <a:pt x="186140" y="303460"/>
                  </a:lnTo>
                  <a:lnTo>
                    <a:pt x="186152" y="303327"/>
                  </a:lnTo>
                  <a:lnTo>
                    <a:pt x="186661" y="302656"/>
                  </a:lnTo>
                  <a:lnTo>
                    <a:pt x="186736" y="302528"/>
                  </a:lnTo>
                  <a:lnTo>
                    <a:pt x="186808" y="302363"/>
                  </a:lnTo>
                  <a:lnTo>
                    <a:pt x="187277" y="301813"/>
                  </a:lnTo>
                  <a:lnTo>
                    <a:pt x="187305" y="301590"/>
                  </a:lnTo>
                  <a:lnTo>
                    <a:pt x="187316" y="301030"/>
                  </a:lnTo>
                  <a:lnTo>
                    <a:pt x="187391" y="300575"/>
                  </a:lnTo>
                  <a:lnTo>
                    <a:pt x="187478" y="300379"/>
                  </a:lnTo>
                  <a:lnTo>
                    <a:pt x="187601" y="300218"/>
                  </a:lnTo>
                  <a:lnTo>
                    <a:pt x="187699" y="300018"/>
                  </a:lnTo>
                  <a:lnTo>
                    <a:pt x="187738" y="299868"/>
                  </a:lnTo>
                  <a:lnTo>
                    <a:pt x="187759" y="299719"/>
                  </a:lnTo>
                  <a:lnTo>
                    <a:pt x="187747" y="299569"/>
                  </a:lnTo>
                  <a:lnTo>
                    <a:pt x="187762" y="299434"/>
                  </a:lnTo>
                  <a:lnTo>
                    <a:pt x="187928" y="298986"/>
                  </a:lnTo>
                  <a:lnTo>
                    <a:pt x="187941" y="298821"/>
                  </a:lnTo>
                  <a:lnTo>
                    <a:pt x="187777" y="298560"/>
                  </a:lnTo>
                  <a:lnTo>
                    <a:pt x="187281" y="298618"/>
                  </a:lnTo>
                  <a:lnTo>
                    <a:pt x="187115" y="298691"/>
                  </a:lnTo>
                  <a:lnTo>
                    <a:pt x="186816" y="298784"/>
                  </a:lnTo>
                  <a:lnTo>
                    <a:pt x="186058" y="298784"/>
                  </a:lnTo>
                  <a:lnTo>
                    <a:pt x="185928" y="298826"/>
                  </a:lnTo>
                  <a:lnTo>
                    <a:pt x="185667" y="298927"/>
                  </a:lnTo>
                  <a:lnTo>
                    <a:pt x="185114" y="299230"/>
                  </a:lnTo>
                  <a:lnTo>
                    <a:pt x="184799" y="299413"/>
                  </a:lnTo>
                  <a:lnTo>
                    <a:pt x="184580" y="299545"/>
                  </a:lnTo>
                  <a:lnTo>
                    <a:pt x="184027" y="299736"/>
                  </a:lnTo>
                  <a:lnTo>
                    <a:pt x="183812" y="299564"/>
                  </a:lnTo>
                  <a:lnTo>
                    <a:pt x="183766" y="299419"/>
                  </a:lnTo>
                  <a:lnTo>
                    <a:pt x="183875" y="298936"/>
                  </a:lnTo>
                  <a:lnTo>
                    <a:pt x="183888" y="298690"/>
                  </a:lnTo>
                  <a:lnTo>
                    <a:pt x="183930" y="298310"/>
                  </a:lnTo>
                  <a:lnTo>
                    <a:pt x="183925" y="298177"/>
                  </a:lnTo>
                  <a:lnTo>
                    <a:pt x="183891" y="297736"/>
                  </a:lnTo>
                  <a:lnTo>
                    <a:pt x="183649" y="297135"/>
                  </a:lnTo>
                  <a:lnTo>
                    <a:pt x="183264" y="296586"/>
                  </a:lnTo>
                  <a:lnTo>
                    <a:pt x="183186" y="296448"/>
                  </a:lnTo>
                  <a:lnTo>
                    <a:pt x="181717" y="294744"/>
                  </a:lnTo>
                  <a:lnTo>
                    <a:pt x="181642" y="294559"/>
                  </a:lnTo>
                  <a:lnTo>
                    <a:pt x="181314" y="293903"/>
                  </a:lnTo>
                  <a:lnTo>
                    <a:pt x="181276" y="293631"/>
                  </a:lnTo>
                  <a:lnTo>
                    <a:pt x="181282" y="293420"/>
                  </a:lnTo>
                  <a:lnTo>
                    <a:pt x="181282" y="293075"/>
                  </a:lnTo>
                  <a:lnTo>
                    <a:pt x="180826" y="292671"/>
                  </a:lnTo>
                  <a:lnTo>
                    <a:pt x="180813" y="291946"/>
                  </a:lnTo>
                  <a:lnTo>
                    <a:pt x="181106" y="291927"/>
                  </a:lnTo>
                  <a:lnTo>
                    <a:pt x="181737" y="291893"/>
                  </a:lnTo>
                  <a:lnTo>
                    <a:pt x="182678" y="291891"/>
                  </a:lnTo>
                  <a:lnTo>
                    <a:pt x="183724" y="291715"/>
                  </a:lnTo>
                  <a:lnTo>
                    <a:pt x="184431" y="291798"/>
                  </a:lnTo>
                  <a:lnTo>
                    <a:pt x="188133" y="291700"/>
                  </a:lnTo>
                  <a:lnTo>
                    <a:pt x="186558" y="290343"/>
                  </a:lnTo>
                  <a:lnTo>
                    <a:pt x="185590" y="289615"/>
                  </a:lnTo>
                  <a:lnTo>
                    <a:pt x="185121" y="289224"/>
                  </a:lnTo>
                  <a:lnTo>
                    <a:pt x="183924" y="288203"/>
                  </a:lnTo>
                  <a:lnTo>
                    <a:pt x="183419" y="287753"/>
                  </a:lnTo>
                  <a:lnTo>
                    <a:pt x="185222" y="286611"/>
                  </a:lnTo>
                  <a:lnTo>
                    <a:pt x="184575" y="286079"/>
                  </a:lnTo>
                  <a:lnTo>
                    <a:pt x="184050" y="285824"/>
                  </a:lnTo>
                  <a:lnTo>
                    <a:pt x="183702" y="285628"/>
                  </a:lnTo>
                  <a:lnTo>
                    <a:pt x="183544" y="285519"/>
                  </a:lnTo>
                  <a:lnTo>
                    <a:pt x="183389" y="285405"/>
                  </a:lnTo>
                  <a:lnTo>
                    <a:pt x="183082" y="285164"/>
                  </a:lnTo>
                  <a:lnTo>
                    <a:pt x="182928" y="285050"/>
                  </a:lnTo>
                  <a:lnTo>
                    <a:pt x="182795" y="284959"/>
                  </a:lnTo>
                  <a:lnTo>
                    <a:pt x="182523" y="284790"/>
                  </a:lnTo>
                  <a:lnTo>
                    <a:pt x="182262" y="284608"/>
                  </a:lnTo>
                  <a:lnTo>
                    <a:pt x="182047" y="284426"/>
                  </a:lnTo>
                  <a:lnTo>
                    <a:pt x="181839" y="284235"/>
                  </a:lnTo>
                  <a:lnTo>
                    <a:pt x="181435" y="283825"/>
                  </a:lnTo>
                  <a:lnTo>
                    <a:pt x="181231" y="283625"/>
                  </a:lnTo>
                  <a:lnTo>
                    <a:pt x="180857" y="283284"/>
                  </a:lnTo>
                  <a:lnTo>
                    <a:pt x="180312" y="282747"/>
                  </a:lnTo>
                  <a:lnTo>
                    <a:pt x="180165" y="282587"/>
                  </a:lnTo>
                  <a:lnTo>
                    <a:pt x="180033" y="282419"/>
                  </a:lnTo>
                  <a:lnTo>
                    <a:pt x="179923" y="282237"/>
                  </a:lnTo>
                  <a:lnTo>
                    <a:pt x="179798" y="281932"/>
                  </a:lnTo>
                  <a:lnTo>
                    <a:pt x="179696" y="281577"/>
                  </a:lnTo>
                  <a:lnTo>
                    <a:pt x="179640" y="281213"/>
                  </a:lnTo>
                  <a:lnTo>
                    <a:pt x="179632" y="280872"/>
                  </a:lnTo>
                  <a:lnTo>
                    <a:pt x="179696" y="280589"/>
                  </a:lnTo>
                  <a:lnTo>
                    <a:pt x="179851" y="280366"/>
                  </a:lnTo>
                  <a:lnTo>
                    <a:pt x="180086" y="280180"/>
                  </a:lnTo>
                  <a:lnTo>
                    <a:pt x="180373" y="280030"/>
                  </a:lnTo>
                  <a:lnTo>
                    <a:pt x="180671" y="279925"/>
                  </a:lnTo>
                  <a:lnTo>
                    <a:pt x="180955" y="279866"/>
                  </a:lnTo>
                  <a:lnTo>
                    <a:pt x="181151" y="279852"/>
                  </a:lnTo>
                  <a:lnTo>
                    <a:pt x="181355" y="279866"/>
                  </a:lnTo>
                  <a:lnTo>
                    <a:pt x="181559" y="279902"/>
                  </a:lnTo>
                  <a:lnTo>
                    <a:pt x="181764" y="279957"/>
                  </a:lnTo>
                  <a:lnTo>
                    <a:pt x="181956" y="280025"/>
                  </a:lnTo>
                  <a:lnTo>
                    <a:pt x="182145" y="280121"/>
                  </a:lnTo>
                  <a:lnTo>
                    <a:pt x="182330" y="280239"/>
                  </a:lnTo>
                  <a:lnTo>
                    <a:pt x="182686" y="280517"/>
                  </a:lnTo>
                  <a:lnTo>
                    <a:pt x="183143" y="280867"/>
                  </a:lnTo>
                  <a:lnTo>
                    <a:pt x="183415" y="281104"/>
                  </a:lnTo>
                  <a:lnTo>
                    <a:pt x="183691" y="281331"/>
                  </a:lnTo>
                  <a:lnTo>
                    <a:pt x="183971" y="281518"/>
                  </a:lnTo>
                  <a:lnTo>
                    <a:pt x="184265" y="281645"/>
                  </a:lnTo>
                  <a:lnTo>
                    <a:pt x="185142" y="281413"/>
                  </a:lnTo>
                  <a:lnTo>
                    <a:pt x="185161" y="281268"/>
                  </a:lnTo>
                  <a:lnTo>
                    <a:pt x="185161" y="281104"/>
                  </a:lnTo>
                  <a:lnTo>
                    <a:pt x="185154" y="280935"/>
                  </a:lnTo>
                  <a:lnTo>
                    <a:pt x="185150" y="280489"/>
                  </a:lnTo>
                  <a:lnTo>
                    <a:pt x="185101" y="279911"/>
                  </a:lnTo>
                  <a:lnTo>
                    <a:pt x="185086" y="279629"/>
                  </a:lnTo>
                  <a:lnTo>
                    <a:pt x="185104" y="279351"/>
                  </a:lnTo>
                  <a:lnTo>
                    <a:pt x="185142" y="279078"/>
                  </a:lnTo>
                  <a:lnTo>
                    <a:pt x="185195" y="278801"/>
                  </a:lnTo>
                  <a:lnTo>
                    <a:pt x="185267" y="278532"/>
                  </a:lnTo>
                  <a:lnTo>
                    <a:pt x="185358" y="278286"/>
                  </a:lnTo>
                  <a:lnTo>
                    <a:pt x="185479" y="278072"/>
                  </a:lnTo>
                  <a:lnTo>
                    <a:pt x="185649" y="277913"/>
                  </a:lnTo>
                  <a:lnTo>
                    <a:pt x="185856" y="277799"/>
                  </a:lnTo>
                  <a:lnTo>
                    <a:pt x="186083" y="277699"/>
                  </a:lnTo>
                  <a:lnTo>
                    <a:pt x="186299" y="277585"/>
                  </a:lnTo>
                  <a:lnTo>
                    <a:pt x="186472" y="277431"/>
                  </a:lnTo>
                  <a:lnTo>
                    <a:pt x="186574" y="277299"/>
                  </a:lnTo>
                  <a:lnTo>
                    <a:pt x="186680" y="277148"/>
                  </a:lnTo>
                  <a:lnTo>
                    <a:pt x="186775" y="276994"/>
                  </a:lnTo>
                  <a:lnTo>
                    <a:pt x="186427" y="276279"/>
                  </a:lnTo>
                  <a:lnTo>
                    <a:pt x="186291" y="276252"/>
                  </a:lnTo>
                  <a:lnTo>
                    <a:pt x="186000" y="276234"/>
                  </a:lnTo>
                  <a:lnTo>
                    <a:pt x="185856" y="276215"/>
                  </a:lnTo>
                  <a:lnTo>
                    <a:pt x="185403" y="276129"/>
                  </a:lnTo>
                  <a:lnTo>
                    <a:pt x="185176" y="276079"/>
                  </a:lnTo>
                  <a:lnTo>
                    <a:pt x="184953" y="276015"/>
                  </a:lnTo>
                  <a:lnTo>
                    <a:pt x="184734" y="275938"/>
                  </a:lnTo>
                  <a:lnTo>
                    <a:pt x="184545" y="275856"/>
                  </a:lnTo>
                  <a:lnTo>
                    <a:pt x="184356" y="275765"/>
                  </a:lnTo>
                  <a:lnTo>
                    <a:pt x="184171" y="275660"/>
                  </a:lnTo>
                  <a:lnTo>
                    <a:pt x="183997" y="275546"/>
                  </a:lnTo>
                  <a:lnTo>
                    <a:pt x="183838" y="275410"/>
                  </a:lnTo>
                  <a:lnTo>
                    <a:pt x="183638" y="275191"/>
                  </a:lnTo>
                  <a:lnTo>
                    <a:pt x="183453" y="274932"/>
                  </a:lnTo>
                  <a:lnTo>
                    <a:pt x="183290" y="274650"/>
                  </a:lnTo>
                  <a:lnTo>
                    <a:pt x="183166" y="274354"/>
                  </a:lnTo>
                  <a:lnTo>
                    <a:pt x="183090" y="274058"/>
                  </a:lnTo>
                  <a:lnTo>
                    <a:pt x="183064" y="273858"/>
                  </a:lnTo>
                  <a:lnTo>
                    <a:pt x="183052" y="273653"/>
                  </a:lnTo>
                  <a:lnTo>
                    <a:pt x="183056" y="273448"/>
                  </a:lnTo>
                  <a:lnTo>
                    <a:pt x="183079" y="273248"/>
                  </a:lnTo>
                  <a:lnTo>
                    <a:pt x="183132" y="273075"/>
                  </a:lnTo>
                  <a:lnTo>
                    <a:pt x="183222" y="272916"/>
                  </a:lnTo>
                  <a:lnTo>
                    <a:pt x="183347" y="272770"/>
                  </a:lnTo>
                  <a:lnTo>
                    <a:pt x="183491" y="272642"/>
                  </a:lnTo>
                  <a:lnTo>
                    <a:pt x="183797" y="272410"/>
                  </a:lnTo>
                  <a:lnTo>
                    <a:pt x="184016" y="272269"/>
                  </a:lnTo>
                  <a:lnTo>
                    <a:pt x="184250" y="272156"/>
                  </a:lnTo>
                  <a:lnTo>
                    <a:pt x="184734" y="271960"/>
                  </a:lnTo>
                  <a:lnTo>
                    <a:pt x="185199" y="271737"/>
                  </a:lnTo>
                  <a:lnTo>
                    <a:pt x="185452" y="271628"/>
                  </a:lnTo>
                  <a:lnTo>
                    <a:pt x="185686" y="271514"/>
                  </a:lnTo>
                  <a:lnTo>
                    <a:pt x="185875" y="271382"/>
                  </a:lnTo>
                  <a:lnTo>
                    <a:pt x="185985" y="270763"/>
                  </a:lnTo>
                  <a:lnTo>
                    <a:pt x="185788" y="270503"/>
                  </a:lnTo>
                  <a:lnTo>
                    <a:pt x="185630" y="270394"/>
                  </a:lnTo>
                  <a:lnTo>
                    <a:pt x="185297" y="270212"/>
                  </a:lnTo>
                  <a:lnTo>
                    <a:pt x="185157" y="270153"/>
                  </a:lnTo>
                  <a:lnTo>
                    <a:pt x="185010" y="270107"/>
                  </a:lnTo>
                  <a:lnTo>
                    <a:pt x="184859" y="270071"/>
                  </a:lnTo>
                  <a:lnTo>
                    <a:pt x="184711" y="270030"/>
                  </a:lnTo>
                  <a:lnTo>
                    <a:pt x="184114" y="269598"/>
                  </a:lnTo>
                  <a:lnTo>
                    <a:pt x="184027" y="269443"/>
                  </a:lnTo>
                  <a:lnTo>
                    <a:pt x="183967" y="269265"/>
                  </a:lnTo>
                  <a:lnTo>
                    <a:pt x="183872" y="268874"/>
                  </a:lnTo>
                  <a:lnTo>
                    <a:pt x="183816" y="268687"/>
                  </a:lnTo>
                  <a:lnTo>
                    <a:pt x="183725" y="268473"/>
                  </a:lnTo>
                  <a:lnTo>
                    <a:pt x="183521" y="268055"/>
                  </a:lnTo>
                  <a:lnTo>
                    <a:pt x="183430" y="267841"/>
                  </a:lnTo>
                  <a:lnTo>
                    <a:pt x="183355" y="267618"/>
                  </a:lnTo>
                  <a:lnTo>
                    <a:pt x="183298" y="267299"/>
                  </a:lnTo>
                  <a:lnTo>
                    <a:pt x="183268" y="266962"/>
                  </a:lnTo>
                  <a:lnTo>
                    <a:pt x="183268" y="266621"/>
                  </a:lnTo>
                  <a:lnTo>
                    <a:pt x="183279" y="266275"/>
                  </a:lnTo>
                  <a:lnTo>
                    <a:pt x="183294" y="265938"/>
                  </a:lnTo>
                  <a:lnTo>
                    <a:pt x="183328" y="265697"/>
                  </a:lnTo>
                  <a:lnTo>
                    <a:pt x="183434" y="265210"/>
                  </a:lnTo>
                  <a:lnTo>
                    <a:pt x="183457" y="264987"/>
                  </a:lnTo>
                  <a:lnTo>
                    <a:pt x="183430" y="264782"/>
                  </a:lnTo>
                  <a:lnTo>
                    <a:pt x="183366" y="264637"/>
                  </a:lnTo>
                  <a:lnTo>
                    <a:pt x="183275" y="264496"/>
                  </a:lnTo>
                  <a:lnTo>
                    <a:pt x="182939" y="264154"/>
                  </a:lnTo>
                  <a:lnTo>
                    <a:pt x="182765" y="264054"/>
                  </a:lnTo>
                  <a:lnTo>
                    <a:pt x="182569" y="263986"/>
                  </a:lnTo>
                  <a:lnTo>
                    <a:pt x="182364" y="263940"/>
                  </a:lnTo>
                  <a:lnTo>
                    <a:pt x="181945" y="263886"/>
                  </a:lnTo>
                  <a:lnTo>
                    <a:pt x="181730" y="263872"/>
                  </a:lnTo>
                  <a:lnTo>
                    <a:pt x="181510" y="263886"/>
                  </a:lnTo>
                  <a:lnTo>
                    <a:pt x="181291" y="263904"/>
                  </a:lnTo>
                  <a:lnTo>
                    <a:pt x="181072" y="263904"/>
                  </a:lnTo>
                  <a:lnTo>
                    <a:pt x="180864" y="263872"/>
                  </a:lnTo>
                  <a:lnTo>
                    <a:pt x="180653" y="263808"/>
                  </a:lnTo>
                  <a:lnTo>
                    <a:pt x="180437" y="263726"/>
                  </a:lnTo>
                  <a:lnTo>
                    <a:pt x="180233" y="263626"/>
                  </a:lnTo>
                  <a:lnTo>
                    <a:pt x="180040" y="263499"/>
                  </a:lnTo>
                  <a:lnTo>
                    <a:pt x="179870" y="263344"/>
                  </a:lnTo>
                  <a:lnTo>
                    <a:pt x="179727" y="263171"/>
                  </a:lnTo>
                  <a:lnTo>
                    <a:pt x="179583" y="262962"/>
                  </a:lnTo>
                  <a:lnTo>
                    <a:pt x="179462" y="262743"/>
                  </a:lnTo>
                  <a:lnTo>
                    <a:pt x="179383" y="262520"/>
                  </a:lnTo>
                  <a:lnTo>
                    <a:pt x="179360" y="262311"/>
                  </a:lnTo>
                  <a:lnTo>
                    <a:pt x="179424" y="262111"/>
                  </a:lnTo>
                  <a:lnTo>
                    <a:pt x="179572" y="261915"/>
                  </a:lnTo>
                  <a:lnTo>
                    <a:pt x="179768" y="261724"/>
                  </a:lnTo>
                  <a:lnTo>
                    <a:pt x="179980" y="261537"/>
                  </a:lnTo>
                  <a:lnTo>
                    <a:pt x="180169" y="261355"/>
                  </a:lnTo>
                  <a:lnTo>
                    <a:pt x="180660" y="260841"/>
                  </a:lnTo>
                  <a:lnTo>
                    <a:pt x="181182" y="260349"/>
                  </a:lnTo>
                  <a:lnTo>
                    <a:pt x="181726" y="259899"/>
                  </a:lnTo>
                  <a:lnTo>
                    <a:pt x="182293" y="259507"/>
                  </a:lnTo>
                  <a:lnTo>
                    <a:pt x="182875" y="259202"/>
                  </a:lnTo>
                  <a:lnTo>
                    <a:pt x="183253" y="259075"/>
                  </a:lnTo>
                  <a:lnTo>
                    <a:pt x="183642" y="258984"/>
                  </a:lnTo>
                  <a:lnTo>
                    <a:pt x="184035" y="258916"/>
                  </a:lnTo>
                  <a:lnTo>
                    <a:pt x="184575" y="258775"/>
                  </a:lnTo>
                  <a:lnTo>
                    <a:pt x="184783" y="258652"/>
                  </a:lnTo>
                  <a:lnTo>
                    <a:pt x="185082" y="258461"/>
                  </a:lnTo>
                  <a:lnTo>
                    <a:pt x="185528" y="256840"/>
                  </a:lnTo>
                  <a:lnTo>
                    <a:pt x="185199" y="256690"/>
                  </a:lnTo>
                  <a:lnTo>
                    <a:pt x="184976" y="256554"/>
                  </a:lnTo>
                  <a:lnTo>
                    <a:pt x="184651" y="256331"/>
                  </a:lnTo>
                  <a:lnTo>
                    <a:pt x="184443" y="256167"/>
                  </a:lnTo>
                  <a:lnTo>
                    <a:pt x="184148" y="255894"/>
                  </a:lnTo>
                  <a:lnTo>
                    <a:pt x="183657" y="255607"/>
                  </a:lnTo>
                  <a:lnTo>
                    <a:pt x="183479" y="255534"/>
                  </a:lnTo>
                  <a:lnTo>
                    <a:pt x="182829" y="255611"/>
                  </a:lnTo>
                  <a:lnTo>
                    <a:pt x="182633" y="255948"/>
                  </a:lnTo>
                  <a:lnTo>
                    <a:pt x="181771" y="256476"/>
                  </a:lnTo>
                  <a:lnTo>
                    <a:pt x="181579" y="256417"/>
                  </a:lnTo>
                  <a:lnTo>
                    <a:pt x="181435" y="256362"/>
                  </a:lnTo>
                  <a:lnTo>
                    <a:pt x="180838" y="256299"/>
                  </a:lnTo>
                  <a:lnTo>
                    <a:pt x="180297" y="256026"/>
                  </a:lnTo>
                  <a:lnTo>
                    <a:pt x="180275" y="255771"/>
                  </a:lnTo>
                  <a:lnTo>
                    <a:pt x="180275" y="255220"/>
                  </a:lnTo>
                  <a:lnTo>
                    <a:pt x="180259" y="255043"/>
                  </a:lnTo>
                  <a:lnTo>
                    <a:pt x="180210" y="254665"/>
                  </a:lnTo>
                  <a:lnTo>
                    <a:pt x="180176" y="254483"/>
                  </a:lnTo>
                  <a:lnTo>
                    <a:pt x="180127" y="254310"/>
                  </a:lnTo>
                  <a:lnTo>
                    <a:pt x="179628" y="253786"/>
                  </a:lnTo>
                  <a:lnTo>
                    <a:pt x="179428" y="253741"/>
                  </a:lnTo>
                  <a:lnTo>
                    <a:pt x="178974" y="253636"/>
                  </a:lnTo>
                  <a:lnTo>
                    <a:pt x="178797" y="253527"/>
                  </a:lnTo>
                  <a:lnTo>
                    <a:pt x="178627" y="253445"/>
                  </a:lnTo>
                  <a:lnTo>
                    <a:pt x="178298" y="253295"/>
                  </a:lnTo>
                  <a:lnTo>
                    <a:pt x="178132" y="253199"/>
                  </a:lnTo>
                  <a:lnTo>
                    <a:pt x="177973" y="253090"/>
                  </a:lnTo>
                  <a:lnTo>
                    <a:pt x="177905" y="252212"/>
                  </a:lnTo>
                  <a:lnTo>
                    <a:pt x="178034" y="252189"/>
                  </a:lnTo>
                  <a:lnTo>
                    <a:pt x="178298" y="252153"/>
                  </a:lnTo>
                  <a:lnTo>
                    <a:pt x="178449" y="252139"/>
                  </a:lnTo>
                  <a:lnTo>
                    <a:pt x="178767" y="252148"/>
                  </a:lnTo>
                  <a:lnTo>
                    <a:pt x="178914" y="252134"/>
                  </a:lnTo>
                  <a:lnTo>
                    <a:pt x="179405" y="251584"/>
                  </a:lnTo>
                  <a:lnTo>
                    <a:pt x="179413" y="251456"/>
                  </a:lnTo>
                  <a:lnTo>
                    <a:pt x="179402" y="251320"/>
                  </a:lnTo>
                  <a:lnTo>
                    <a:pt x="179099" y="250755"/>
                  </a:lnTo>
                  <a:lnTo>
                    <a:pt x="178770" y="250491"/>
                  </a:lnTo>
                  <a:lnTo>
                    <a:pt x="178642" y="250409"/>
                  </a:lnTo>
                  <a:lnTo>
                    <a:pt x="178377" y="250264"/>
                  </a:lnTo>
                  <a:lnTo>
                    <a:pt x="178245" y="250187"/>
                  </a:lnTo>
                  <a:lnTo>
                    <a:pt x="177916" y="249504"/>
                  </a:lnTo>
                  <a:lnTo>
                    <a:pt x="178011" y="249290"/>
                  </a:lnTo>
                  <a:lnTo>
                    <a:pt x="178098" y="249035"/>
                  </a:lnTo>
                  <a:lnTo>
                    <a:pt x="178173" y="248858"/>
                  </a:lnTo>
                  <a:lnTo>
                    <a:pt x="178287" y="248639"/>
                  </a:lnTo>
                  <a:lnTo>
                    <a:pt x="178408" y="248430"/>
                  </a:lnTo>
                  <a:lnTo>
                    <a:pt x="178502" y="248293"/>
                  </a:lnTo>
                  <a:lnTo>
                    <a:pt x="178601" y="248161"/>
                  </a:lnTo>
                  <a:lnTo>
                    <a:pt x="178910" y="247779"/>
                  </a:lnTo>
                  <a:lnTo>
                    <a:pt x="179050" y="247629"/>
                  </a:lnTo>
                  <a:lnTo>
                    <a:pt x="179213" y="247479"/>
                  </a:lnTo>
                  <a:lnTo>
                    <a:pt x="179360" y="247328"/>
                  </a:lnTo>
                  <a:lnTo>
                    <a:pt x="179470" y="247187"/>
                  </a:lnTo>
                  <a:lnTo>
                    <a:pt x="179375" y="246837"/>
                  </a:lnTo>
                  <a:lnTo>
                    <a:pt x="178997" y="246391"/>
                  </a:lnTo>
                  <a:lnTo>
                    <a:pt x="178937" y="246259"/>
                  </a:lnTo>
                  <a:lnTo>
                    <a:pt x="178778" y="245854"/>
                  </a:lnTo>
                  <a:lnTo>
                    <a:pt x="178733" y="245717"/>
                  </a:lnTo>
                  <a:lnTo>
                    <a:pt x="178699" y="245572"/>
                  </a:lnTo>
                  <a:lnTo>
                    <a:pt x="178661" y="245431"/>
                  </a:lnTo>
                  <a:lnTo>
                    <a:pt x="178442" y="245126"/>
                  </a:lnTo>
                  <a:lnTo>
                    <a:pt x="178313" y="245076"/>
                  </a:lnTo>
                  <a:lnTo>
                    <a:pt x="178173" y="245044"/>
                  </a:lnTo>
                  <a:lnTo>
                    <a:pt x="178034" y="245035"/>
                  </a:lnTo>
                  <a:lnTo>
                    <a:pt x="177897" y="245044"/>
                  </a:lnTo>
                  <a:lnTo>
                    <a:pt x="177743" y="245080"/>
                  </a:lnTo>
                  <a:lnTo>
                    <a:pt x="177588" y="245148"/>
                  </a:lnTo>
                  <a:lnTo>
                    <a:pt x="177436" y="245249"/>
                  </a:lnTo>
                  <a:lnTo>
                    <a:pt x="177297" y="245362"/>
                  </a:lnTo>
                  <a:lnTo>
                    <a:pt x="177164" y="245485"/>
                  </a:lnTo>
                  <a:lnTo>
                    <a:pt x="177032" y="245635"/>
                  </a:lnTo>
                  <a:lnTo>
                    <a:pt x="176915" y="245804"/>
                  </a:lnTo>
                  <a:lnTo>
                    <a:pt x="176809" y="245990"/>
                  </a:lnTo>
                  <a:lnTo>
                    <a:pt x="176711" y="246186"/>
                  </a:lnTo>
                  <a:lnTo>
                    <a:pt x="176620" y="246382"/>
                  </a:lnTo>
                  <a:lnTo>
                    <a:pt x="176529" y="246596"/>
                  </a:lnTo>
                  <a:lnTo>
                    <a:pt x="176446" y="246823"/>
                  </a:lnTo>
                  <a:lnTo>
                    <a:pt x="176374" y="247051"/>
                  </a:lnTo>
                  <a:lnTo>
                    <a:pt x="176314" y="247287"/>
                  </a:lnTo>
                  <a:lnTo>
                    <a:pt x="176265" y="247524"/>
                  </a:lnTo>
                  <a:lnTo>
                    <a:pt x="176246" y="247656"/>
                  </a:lnTo>
                  <a:lnTo>
                    <a:pt x="176227" y="247925"/>
                  </a:lnTo>
                  <a:lnTo>
                    <a:pt x="176182" y="248184"/>
                  </a:lnTo>
                  <a:lnTo>
                    <a:pt x="175879" y="248548"/>
                  </a:lnTo>
                  <a:lnTo>
                    <a:pt x="175649" y="248393"/>
                  </a:lnTo>
                  <a:lnTo>
                    <a:pt x="175226" y="248175"/>
                  </a:lnTo>
                  <a:lnTo>
                    <a:pt x="175082" y="248098"/>
                  </a:lnTo>
                  <a:lnTo>
                    <a:pt x="174848" y="247947"/>
                  </a:lnTo>
                  <a:lnTo>
                    <a:pt x="174375" y="247633"/>
                  </a:lnTo>
                  <a:lnTo>
                    <a:pt x="173994" y="246709"/>
                  </a:lnTo>
                  <a:lnTo>
                    <a:pt x="174065" y="246445"/>
                  </a:lnTo>
                  <a:lnTo>
                    <a:pt x="174152" y="246163"/>
                  </a:lnTo>
                  <a:lnTo>
                    <a:pt x="174190" y="246022"/>
                  </a:lnTo>
                  <a:lnTo>
                    <a:pt x="174220" y="245877"/>
                  </a:lnTo>
                  <a:lnTo>
                    <a:pt x="174247" y="245685"/>
                  </a:lnTo>
                  <a:lnTo>
                    <a:pt x="174262" y="245485"/>
                  </a:lnTo>
                  <a:lnTo>
                    <a:pt x="174266" y="245285"/>
                  </a:lnTo>
                  <a:lnTo>
                    <a:pt x="174251" y="245094"/>
                  </a:lnTo>
                  <a:lnTo>
                    <a:pt x="173657" y="244033"/>
                  </a:lnTo>
                  <a:lnTo>
                    <a:pt x="173498" y="243933"/>
                  </a:lnTo>
                  <a:lnTo>
                    <a:pt x="172799" y="243774"/>
                  </a:lnTo>
                  <a:lnTo>
                    <a:pt x="172293" y="243824"/>
                  </a:lnTo>
                  <a:lnTo>
                    <a:pt x="171926" y="243965"/>
                  </a:lnTo>
                  <a:lnTo>
                    <a:pt x="171488" y="243933"/>
                  </a:lnTo>
                  <a:lnTo>
                    <a:pt x="171359" y="243956"/>
                  </a:lnTo>
                  <a:lnTo>
                    <a:pt x="171106" y="244043"/>
                  </a:lnTo>
                  <a:lnTo>
                    <a:pt x="170978" y="244083"/>
                  </a:lnTo>
                  <a:lnTo>
                    <a:pt x="170849" y="244111"/>
                  </a:lnTo>
                  <a:lnTo>
                    <a:pt x="170505" y="244138"/>
                  </a:lnTo>
                  <a:lnTo>
                    <a:pt x="170332" y="244129"/>
                  </a:lnTo>
                  <a:lnTo>
                    <a:pt x="170169" y="244102"/>
                  </a:lnTo>
                  <a:lnTo>
                    <a:pt x="170025" y="244033"/>
                  </a:lnTo>
                  <a:lnTo>
                    <a:pt x="169893" y="243915"/>
                  </a:lnTo>
                  <a:lnTo>
                    <a:pt x="169776" y="243756"/>
                  </a:lnTo>
                  <a:lnTo>
                    <a:pt x="169670" y="243565"/>
                  </a:lnTo>
                  <a:lnTo>
                    <a:pt x="169583" y="243364"/>
                  </a:lnTo>
                  <a:lnTo>
                    <a:pt x="169511" y="243178"/>
                  </a:lnTo>
                  <a:lnTo>
                    <a:pt x="169455" y="242973"/>
                  </a:lnTo>
                  <a:lnTo>
                    <a:pt x="169421" y="242773"/>
                  </a:lnTo>
                  <a:lnTo>
                    <a:pt x="169394" y="242568"/>
                  </a:lnTo>
                  <a:lnTo>
                    <a:pt x="169353" y="241994"/>
                  </a:lnTo>
                  <a:lnTo>
                    <a:pt x="169338" y="241835"/>
                  </a:lnTo>
                  <a:lnTo>
                    <a:pt x="169330" y="241676"/>
                  </a:lnTo>
                  <a:lnTo>
                    <a:pt x="169338" y="241526"/>
                  </a:lnTo>
                  <a:lnTo>
                    <a:pt x="169591" y="240961"/>
                  </a:lnTo>
                  <a:lnTo>
                    <a:pt x="169719" y="240880"/>
                  </a:lnTo>
                  <a:lnTo>
                    <a:pt x="169886" y="240848"/>
                  </a:lnTo>
                  <a:lnTo>
                    <a:pt x="170256" y="240848"/>
                  </a:lnTo>
                  <a:lnTo>
                    <a:pt x="170437" y="240834"/>
                  </a:lnTo>
                  <a:lnTo>
                    <a:pt x="170864" y="240784"/>
                  </a:lnTo>
                  <a:lnTo>
                    <a:pt x="171004" y="240757"/>
                  </a:lnTo>
                  <a:lnTo>
                    <a:pt x="171137" y="240711"/>
                  </a:lnTo>
                  <a:lnTo>
                    <a:pt x="171590" y="239969"/>
                  </a:lnTo>
                  <a:lnTo>
                    <a:pt x="171507" y="239796"/>
                  </a:lnTo>
                  <a:lnTo>
                    <a:pt x="171329" y="239637"/>
                  </a:lnTo>
                  <a:lnTo>
                    <a:pt x="171091" y="239487"/>
                  </a:lnTo>
                  <a:lnTo>
                    <a:pt x="170838" y="239355"/>
                  </a:lnTo>
                  <a:lnTo>
                    <a:pt x="170600" y="239250"/>
                  </a:lnTo>
                  <a:lnTo>
                    <a:pt x="170362" y="239173"/>
                  </a:lnTo>
                  <a:lnTo>
                    <a:pt x="170116" y="239136"/>
                  </a:lnTo>
                  <a:lnTo>
                    <a:pt x="169610" y="239086"/>
                  </a:lnTo>
                  <a:lnTo>
                    <a:pt x="169364" y="239027"/>
                  </a:lnTo>
                  <a:lnTo>
                    <a:pt x="169186" y="238968"/>
                  </a:lnTo>
                  <a:lnTo>
                    <a:pt x="169001" y="238913"/>
                  </a:lnTo>
                  <a:lnTo>
                    <a:pt x="168824" y="238841"/>
                  </a:lnTo>
                  <a:lnTo>
                    <a:pt x="168669" y="238754"/>
                  </a:lnTo>
                  <a:lnTo>
                    <a:pt x="168540" y="238631"/>
                  </a:lnTo>
                  <a:lnTo>
                    <a:pt x="168461" y="238449"/>
                  </a:lnTo>
                  <a:lnTo>
                    <a:pt x="168427" y="238226"/>
                  </a:lnTo>
                  <a:lnTo>
                    <a:pt x="168412" y="237981"/>
                  </a:lnTo>
                  <a:lnTo>
                    <a:pt x="168389" y="237735"/>
                  </a:lnTo>
                  <a:lnTo>
                    <a:pt x="168336" y="237512"/>
                  </a:lnTo>
                  <a:lnTo>
                    <a:pt x="168219" y="237302"/>
                  </a:lnTo>
                  <a:lnTo>
                    <a:pt x="168072" y="237111"/>
                  </a:lnTo>
                  <a:lnTo>
                    <a:pt x="167909" y="236925"/>
                  </a:lnTo>
                  <a:lnTo>
                    <a:pt x="167762" y="236734"/>
                  </a:lnTo>
                  <a:lnTo>
                    <a:pt x="167656" y="236520"/>
                  </a:lnTo>
                  <a:lnTo>
                    <a:pt x="167595" y="236315"/>
                  </a:lnTo>
                  <a:lnTo>
                    <a:pt x="167554" y="236101"/>
                  </a:lnTo>
                  <a:lnTo>
                    <a:pt x="167524" y="235878"/>
                  </a:lnTo>
                  <a:lnTo>
                    <a:pt x="167512" y="235650"/>
                  </a:lnTo>
                  <a:lnTo>
                    <a:pt x="167512" y="235100"/>
                  </a:lnTo>
                  <a:lnTo>
                    <a:pt x="167516" y="234931"/>
                  </a:lnTo>
                  <a:lnTo>
                    <a:pt x="168291" y="235013"/>
                  </a:lnTo>
                  <a:lnTo>
                    <a:pt x="168801" y="235459"/>
                  </a:lnTo>
                  <a:lnTo>
                    <a:pt x="168929" y="235468"/>
                  </a:lnTo>
                  <a:lnTo>
                    <a:pt x="169693" y="234986"/>
                  </a:lnTo>
                  <a:lnTo>
                    <a:pt x="169723" y="234827"/>
                  </a:lnTo>
                  <a:lnTo>
                    <a:pt x="169700" y="234631"/>
                  </a:lnTo>
                  <a:lnTo>
                    <a:pt x="169644" y="234422"/>
                  </a:lnTo>
                  <a:lnTo>
                    <a:pt x="169576" y="234212"/>
                  </a:lnTo>
                  <a:lnTo>
                    <a:pt x="169508" y="234017"/>
                  </a:lnTo>
                  <a:lnTo>
                    <a:pt x="169413" y="233771"/>
                  </a:lnTo>
                  <a:lnTo>
                    <a:pt x="169300" y="233530"/>
                  </a:lnTo>
                  <a:lnTo>
                    <a:pt x="169168" y="233298"/>
                  </a:lnTo>
                  <a:lnTo>
                    <a:pt x="169024" y="233079"/>
                  </a:lnTo>
                  <a:lnTo>
                    <a:pt x="168869" y="232874"/>
                  </a:lnTo>
                  <a:lnTo>
                    <a:pt x="168706" y="232692"/>
                  </a:lnTo>
                  <a:lnTo>
                    <a:pt x="168525" y="232524"/>
                  </a:lnTo>
                  <a:lnTo>
                    <a:pt x="168336" y="232369"/>
                  </a:lnTo>
                  <a:lnTo>
                    <a:pt x="168140" y="232224"/>
                  </a:lnTo>
                  <a:lnTo>
                    <a:pt x="167943" y="232083"/>
                  </a:lnTo>
                  <a:lnTo>
                    <a:pt x="167626" y="231873"/>
                  </a:lnTo>
                  <a:lnTo>
                    <a:pt x="167463" y="231778"/>
                  </a:lnTo>
                  <a:lnTo>
                    <a:pt x="167297" y="231691"/>
                  </a:lnTo>
                  <a:lnTo>
                    <a:pt x="167131" y="231614"/>
                  </a:lnTo>
                  <a:lnTo>
                    <a:pt x="166934" y="231532"/>
                  </a:lnTo>
                  <a:lnTo>
                    <a:pt x="166284" y="231195"/>
                  </a:lnTo>
                  <a:lnTo>
                    <a:pt x="165974" y="231118"/>
                  </a:lnTo>
                  <a:lnTo>
                    <a:pt x="165815" y="231058"/>
                  </a:lnTo>
                  <a:lnTo>
                    <a:pt x="165505" y="230917"/>
                  </a:lnTo>
                  <a:lnTo>
                    <a:pt x="165354" y="230836"/>
                  </a:lnTo>
                  <a:lnTo>
                    <a:pt x="165214" y="230740"/>
                  </a:lnTo>
                  <a:lnTo>
                    <a:pt x="165082" y="230622"/>
                  </a:lnTo>
                  <a:lnTo>
                    <a:pt x="164957" y="230485"/>
                  </a:lnTo>
                  <a:lnTo>
                    <a:pt x="164719" y="230203"/>
                  </a:lnTo>
                  <a:lnTo>
                    <a:pt x="164595" y="230066"/>
                  </a:lnTo>
                  <a:lnTo>
                    <a:pt x="164394" y="229875"/>
                  </a:lnTo>
                  <a:lnTo>
                    <a:pt x="164088" y="229598"/>
                  </a:lnTo>
                  <a:lnTo>
                    <a:pt x="163960" y="229461"/>
                  </a:lnTo>
                  <a:lnTo>
                    <a:pt x="163839" y="229316"/>
                  </a:lnTo>
                  <a:lnTo>
                    <a:pt x="163714" y="229174"/>
                  </a:lnTo>
                  <a:lnTo>
                    <a:pt x="163586" y="229047"/>
                  </a:lnTo>
                  <a:lnTo>
                    <a:pt x="163446" y="228947"/>
                  </a:lnTo>
                  <a:lnTo>
                    <a:pt x="162913" y="228865"/>
                  </a:lnTo>
                  <a:lnTo>
                    <a:pt x="162611" y="229047"/>
                  </a:lnTo>
                  <a:lnTo>
                    <a:pt x="162467" y="229102"/>
                  </a:lnTo>
                  <a:lnTo>
                    <a:pt x="162172" y="229197"/>
                  </a:lnTo>
                  <a:lnTo>
                    <a:pt x="162025" y="229229"/>
                  </a:lnTo>
                  <a:lnTo>
                    <a:pt x="161877" y="229247"/>
                  </a:lnTo>
                  <a:lnTo>
                    <a:pt x="161734" y="229252"/>
                  </a:lnTo>
                  <a:lnTo>
                    <a:pt x="161583" y="229252"/>
                  </a:lnTo>
                  <a:lnTo>
                    <a:pt x="161435" y="229234"/>
                  </a:lnTo>
                  <a:lnTo>
                    <a:pt x="160770" y="228442"/>
                  </a:lnTo>
                  <a:lnTo>
                    <a:pt x="160759" y="228214"/>
                  </a:lnTo>
                  <a:lnTo>
                    <a:pt x="160770" y="228087"/>
                  </a:lnTo>
                  <a:lnTo>
                    <a:pt x="160800" y="227955"/>
                  </a:lnTo>
                  <a:lnTo>
                    <a:pt x="160838" y="227827"/>
                  </a:lnTo>
                  <a:lnTo>
                    <a:pt x="160925" y="227577"/>
                  </a:lnTo>
                  <a:lnTo>
                    <a:pt x="160978" y="227436"/>
                  </a:lnTo>
                  <a:lnTo>
                    <a:pt x="161038" y="227295"/>
                  </a:lnTo>
                  <a:lnTo>
                    <a:pt x="161167" y="227026"/>
                  </a:lnTo>
                  <a:lnTo>
                    <a:pt x="161235" y="226894"/>
                  </a:lnTo>
                  <a:lnTo>
                    <a:pt x="161375" y="226649"/>
                  </a:lnTo>
                  <a:lnTo>
                    <a:pt x="161594" y="226285"/>
                  </a:lnTo>
                  <a:lnTo>
                    <a:pt x="161666" y="226134"/>
                  </a:lnTo>
                  <a:lnTo>
                    <a:pt x="161798" y="225816"/>
                  </a:lnTo>
                  <a:lnTo>
                    <a:pt x="161866" y="225661"/>
                  </a:lnTo>
                  <a:lnTo>
                    <a:pt x="162025" y="225397"/>
                  </a:lnTo>
                  <a:lnTo>
                    <a:pt x="162316" y="224828"/>
                  </a:lnTo>
                  <a:lnTo>
                    <a:pt x="162293" y="224701"/>
                  </a:lnTo>
                  <a:lnTo>
                    <a:pt x="161696" y="224255"/>
                  </a:lnTo>
                  <a:lnTo>
                    <a:pt x="161545" y="224405"/>
                  </a:lnTo>
                  <a:lnTo>
                    <a:pt x="161057" y="224705"/>
                  </a:lnTo>
                  <a:lnTo>
                    <a:pt x="160562" y="224478"/>
                  </a:lnTo>
                  <a:lnTo>
                    <a:pt x="160491" y="224273"/>
                  </a:lnTo>
                  <a:lnTo>
                    <a:pt x="160464" y="224114"/>
                  </a:lnTo>
                  <a:lnTo>
                    <a:pt x="160464" y="223945"/>
                  </a:lnTo>
                  <a:lnTo>
                    <a:pt x="160502" y="223586"/>
                  </a:lnTo>
                  <a:lnTo>
                    <a:pt x="160509" y="223413"/>
                  </a:lnTo>
                  <a:lnTo>
                    <a:pt x="160509" y="223122"/>
                  </a:lnTo>
                  <a:lnTo>
                    <a:pt x="160506" y="222976"/>
                  </a:lnTo>
                  <a:lnTo>
                    <a:pt x="160498" y="222835"/>
                  </a:lnTo>
                  <a:lnTo>
                    <a:pt x="160483" y="222689"/>
                  </a:lnTo>
                  <a:lnTo>
                    <a:pt x="160445" y="222453"/>
                  </a:lnTo>
                  <a:lnTo>
                    <a:pt x="160396" y="222212"/>
                  </a:lnTo>
                  <a:lnTo>
                    <a:pt x="160328" y="221975"/>
                  </a:lnTo>
                  <a:lnTo>
                    <a:pt x="160237" y="221761"/>
                  </a:lnTo>
                  <a:lnTo>
                    <a:pt x="158843" y="221438"/>
                  </a:lnTo>
                  <a:lnTo>
                    <a:pt x="158541" y="221670"/>
                  </a:lnTo>
                  <a:lnTo>
                    <a:pt x="157524" y="221547"/>
                  </a:lnTo>
                  <a:lnTo>
                    <a:pt x="157490" y="221406"/>
                  </a:lnTo>
                  <a:lnTo>
                    <a:pt x="157478" y="221242"/>
                  </a:lnTo>
                  <a:lnTo>
                    <a:pt x="157471" y="220919"/>
                  </a:lnTo>
                  <a:lnTo>
                    <a:pt x="157486" y="220646"/>
                  </a:lnTo>
                  <a:lnTo>
                    <a:pt x="157505" y="220510"/>
                  </a:lnTo>
                  <a:lnTo>
                    <a:pt x="157558" y="220241"/>
                  </a:lnTo>
                  <a:lnTo>
                    <a:pt x="157592" y="220114"/>
                  </a:lnTo>
                  <a:lnTo>
                    <a:pt x="157690" y="219863"/>
                  </a:lnTo>
                  <a:lnTo>
                    <a:pt x="157732" y="219736"/>
                  </a:lnTo>
                  <a:lnTo>
                    <a:pt x="157562" y="218721"/>
                  </a:lnTo>
                  <a:lnTo>
                    <a:pt x="157698" y="218002"/>
                  </a:lnTo>
                  <a:lnTo>
                    <a:pt x="158064" y="217656"/>
                  </a:lnTo>
                  <a:lnTo>
                    <a:pt x="158113" y="217465"/>
                  </a:lnTo>
                  <a:lnTo>
                    <a:pt x="158125" y="217324"/>
                  </a:lnTo>
                  <a:lnTo>
                    <a:pt x="158098" y="217165"/>
                  </a:lnTo>
                  <a:lnTo>
                    <a:pt x="158057" y="217001"/>
                  </a:lnTo>
                  <a:lnTo>
                    <a:pt x="157996" y="216846"/>
                  </a:lnTo>
                  <a:lnTo>
                    <a:pt x="157819" y="216532"/>
                  </a:lnTo>
                  <a:lnTo>
                    <a:pt x="157622" y="216296"/>
                  </a:lnTo>
                  <a:lnTo>
                    <a:pt x="157471" y="216123"/>
                  </a:lnTo>
                  <a:lnTo>
                    <a:pt x="157312" y="215959"/>
                  </a:lnTo>
                  <a:lnTo>
                    <a:pt x="157154" y="215800"/>
                  </a:lnTo>
                  <a:lnTo>
                    <a:pt x="156915" y="215581"/>
                  </a:lnTo>
                  <a:lnTo>
                    <a:pt x="156757" y="215422"/>
                  </a:lnTo>
                  <a:lnTo>
                    <a:pt x="156447" y="215058"/>
                  </a:lnTo>
                  <a:lnTo>
                    <a:pt x="156367" y="214912"/>
                  </a:lnTo>
                  <a:lnTo>
                    <a:pt x="156254" y="214685"/>
                  </a:lnTo>
                  <a:lnTo>
                    <a:pt x="156190" y="214548"/>
                  </a:lnTo>
                  <a:lnTo>
                    <a:pt x="156069" y="214261"/>
                  </a:lnTo>
                  <a:lnTo>
                    <a:pt x="154973" y="214016"/>
                  </a:lnTo>
                  <a:lnTo>
                    <a:pt x="154784" y="214325"/>
                  </a:lnTo>
                  <a:lnTo>
                    <a:pt x="154689" y="214521"/>
                  </a:lnTo>
                  <a:lnTo>
                    <a:pt x="154591" y="214798"/>
                  </a:lnTo>
                  <a:lnTo>
                    <a:pt x="154538" y="214935"/>
                  </a:lnTo>
                  <a:lnTo>
                    <a:pt x="154138" y="215308"/>
                  </a:lnTo>
                  <a:lnTo>
                    <a:pt x="153987" y="215304"/>
                  </a:lnTo>
                  <a:lnTo>
                    <a:pt x="153771" y="215322"/>
                  </a:lnTo>
                  <a:lnTo>
                    <a:pt x="153491" y="215358"/>
                  </a:lnTo>
                  <a:lnTo>
                    <a:pt x="153352" y="215381"/>
                  </a:lnTo>
                  <a:lnTo>
                    <a:pt x="153061" y="215436"/>
                  </a:lnTo>
                  <a:lnTo>
                    <a:pt x="152618" y="215545"/>
                  </a:lnTo>
                  <a:lnTo>
                    <a:pt x="152467" y="215586"/>
                  </a:lnTo>
                  <a:lnTo>
                    <a:pt x="152305" y="215636"/>
                  </a:lnTo>
                  <a:lnTo>
                    <a:pt x="151980" y="215750"/>
                  </a:lnTo>
                  <a:lnTo>
                    <a:pt x="151817" y="215800"/>
                  </a:lnTo>
                  <a:lnTo>
                    <a:pt x="151651" y="215827"/>
                  </a:lnTo>
                  <a:lnTo>
                    <a:pt x="150661" y="215281"/>
                  </a:lnTo>
                  <a:lnTo>
                    <a:pt x="150668" y="215090"/>
                  </a:lnTo>
                  <a:lnTo>
                    <a:pt x="150687" y="214835"/>
                  </a:lnTo>
                  <a:lnTo>
                    <a:pt x="150767" y="214348"/>
                  </a:lnTo>
                  <a:lnTo>
                    <a:pt x="150786" y="214184"/>
                  </a:lnTo>
                  <a:lnTo>
                    <a:pt x="150804" y="213734"/>
                  </a:lnTo>
                  <a:lnTo>
                    <a:pt x="150801" y="213506"/>
                  </a:lnTo>
                  <a:lnTo>
                    <a:pt x="150786" y="213283"/>
                  </a:lnTo>
                  <a:lnTo>
                    <a:pt x="150751" y="213065"/>
                  </a:lnTo>
                  <a:lnTo>
                    <a:pt x="150714" y="212878"/>
                  </a:lnTo>
                  <a:lnTo>
                    <a:pt x="150668" y="212678"/>
                  </a:lnTo>
                  <a:lnTo>
                    <a:pt x="150612" y="212491"/>
                  </a:lnTo>
                  <a:lnTo>
                    <a:pt x="149894" y="212154"/>
                  </a:lnTo>
                  <a:lnTo>
                    <a:pt x="149274" y="212573"/>
                  </a:lnTo>
                  <a:lnTo>
                    <a:pt x="149142" y="212696"/>
                  </a:lnTo>
                  <a:lnTo>
                    <a:pt x="148888" y="212969"/>
                  </a:lnTo>
                  <a:lnTo>
                    <a:pt x="148756" y="213087"/>
                  </a:lnTo>
                  <a:lnTo>
                    <a:pt x="148125" y="213201"/>
                  </a:lnTo>
                  <a:lnTo>
                    <a:pt x="147891" y="213187"/>
                  </a:lnTo>
                  <a:lnTo>
                    <a:pt x="147464" y="213115"/>
                  </a:lnTo>
                  <a:lnTo>
                    <a:pt x="147331" y="213083"/>
                  </a:lnTo>
                  <a:lnTo>
                    <a:pt x="147067" y="213001"/>
                  </a:lnTo>
                  <a:lnTo>
                    <a:pt x="146685" y="212873"/>
                  </a:lnTo>
                  <a:lnTo>
                    <a:pt x="146451" y="212787"/>
                  </a:lnTo>
                  <a:lnTo>
                    <a:pt x="146213" y="212705"/>
                  </a:lnTo>
                  <a:lnTo>
                    <a:pt x="145514" y="212559"/>
                  </a:lnTo>
                  <a:lnTo>
                    <a:pt x="145060" y="212819"/>
                  </a:lnTo>
                  <a:lnTo>
                    <a:pt x="144754" y="213160"/>
                  </a:lnTo>
                  <a:lnTo>
                    <a:pt x="144561" y="213401"/>
                  </a:lnTo>
                  <a:lnTo>
                    <a:pt x="143919" y="213956"/>
                  </a:lnTo>
                  <a:lnTo>
                    <a:pt x="143775" y="213997"/>
                  </a:lnTo>
                  <a:lnTo>
                    <a:pt x="143624" y="214011"/>
                  </a:lnTo>
                  <a:lnTo>
                    <a:pt x="143465" y="214007"/>
                  </a:lnTo>
                  <a:lnTo>
                    <a:pt x="143152" y="213984"/>
                  </a:lnTo>
                  <a:lnTo>
                    <a:pt x="142997" y="213979"/>
                  </a:lnTo>
                  <a:lnTo>
                    <a:pt x="142687" y="213947"/>
                  </a:lnTo>
                  <a:lnTo>
                    <a:pt x="142532" y="213925"/>
                  </a:lnTo>
                  <a:lnTo>
                    <a:pt x="142097" y="213870"/>
                  </a:lnTo>
                  <a:lnTo>
                    <a:pt x="141821" y="213825"/>
                  </a:lnTo>
                  <a:lnTo>
                    <a:pt x="141685" y="213797"/>
                  </a:lnTo>
                  <a:lnTo>
                    <a:pt x="141379" y="213706"/>
                  </a:lnTo>
                  <a:lnTo>
                    <a:pt x="141228" y="213652"/>
                  </a:lnTo>
                  <a:lnTo>
                    <a:pt x="140926" y="213533"/>
                  </a:lnTo>
                  <a:lnTo>
                    <a:pt x="140756" y="213460"/>
                  </a:lnTo>
                  <a:lnTo>
                    <a:pt x="140416" y="213292"/>
                  </a:lnTo>
                  <a:lnTo>
                    <a:pt x="140075" y="213133"/>
                  </a:lnTo>
                  <a:lnTo>
                    <a:pt x="139493" y="212937"/>
                  </a:lnTo>
                  <a:lnTo>
                    <a:pt x="139350" y="212883"/>
                  </a:lnTo>
                  <a:lnTo>
                    <a:pt x="139153" y="212801"/>
                  </a:lnTo>
                  <a:lnTo>
                    <a:pt x="138957" y="212705"/>
                  </a:lnTo>
                  <a:lnTo>
                    <a:pt x="138764" y="212605"/>
                  </a:lnTo>
                  <a:lnTo>
                    <a:pt x="138382" y="212396"/>
                  </a:lnTo>
                  <a:lnTo>
                    <a:pt x="137838" y="212041"/>
                  </a:lnTo>
                  <a:lnTo>
                    <a:pt x="137698" y="211963"/>
                  </a:lnTo>
                  <a:lnTo>
                    <a:pt x="137438" y="211831"/>
                  </a:lnTo>
                  <a:lnTo>
                    <a:pt x="137309" y="211772"/>
                  </a:lnTo>
                  <a:lnTo>
                    <a:pt x="137177" y="211731"/>
                  </a:lnTo>
                  <a:lnTo>
                    <a:pt x="136761" y="211822"/>
                  </a:lnTo>
                  <a:lnTo>
                    <a:pt x="136580" y="211936"/>
                  </a:lnTo>
                  <a:lnTo>
                    <a:pt x="136391" y="212095"/>
                  </a:lnTo>
                  <a:lnTo>
                    <a:pt x="136217" y="212300"/>
                  </a:lnTo>
                  <a:lnTo>
                    <a:pt x="136054" y="212528"/>
                  </a:lnTo>
                  <a:lnTo>
                    <a:pt x="135903" y="212773"/>
                  </a:lnTo>
                  <a:lnTo>
                    <a:pt x="135748" y="213005"/>
                  </a:lnTo>
                  <a:lnTo>
                    <a:pt x="135574" y="213306"/>
                  </a:lnTo>
                  <a:lnTo>
                    <a:pt x="135242" y="213984"/>
                  </a:lnTo>
                  <a:lnTo>
                    <a:pt x="135083" y="214230"/>
                  </a:lnTo>
                  <a:lnTo>
                    <a:pt x="134921" y="214325"/>
                  </a:lnTo>
                  <a:lnTo>
                    <a:pt x="134792" y="214298"/>
                  </a:lnTo>
                  <a:lnTo>
                    <a:pt x="134664" y="214234"/>
                  </a:lnTo>
                  <a:lnTo>
                    <a:pt x="134119" y="213847"/>
                  </a:lnTo>
                  <a:lnTo>
                    <a:pt x="133794" y="213588"/>
                  </a:lnTo>
                  <a:lnTo>
                    <a:pt x="133624" y="213479"/>
                  </a:lnTo>
                  <a:lnTo>
                    <a:pt x="133454" y="213415"/>
                  </a:lnTo>
                  <a:lnTo>
                    <a:pt x="133303" y="213397"/>
                  </a:lnTo>
                  <a:lnTo>
                    <a:pt x="133152" y="213401"/>
                  </a:lnTo>
                  <a:lnTo>
                    <a:pt x="132997" y="213424"/>
                  </a:lnTo>
                  <a:lnTo>
                    <a:pt x="132842" y="213460"/>
                  </a:lnTo>
                  <a:lnTo>
                    <a:pt x="132695" y="213506"/>
                  </a:lnTo>
                  <a:lnTo>
                    <a:pt x="132434" y="213652"/>
                  </a:lnTo>
                  <a:lnTo>
                    <a:pt x="132196" y="213884"/>
                  </a:lnTo>
                  <a:lnTo>
                    <a:pt x="131961" y="214148"/>
                  </a:lnTo>
                  <a:lnTo>
                    <a:pt x="131723" y="214393"/>
                  </a:lnTo>
                  <a:lnTo>
                    <a:pt x="131466" y="214585"/>
                  </a:lnTo>
                  <a:lnTo>
                    <a:pt x="131134" y="214771"/>
                  </a:lnTo>
                  <a:lnTo>
                    <a:pt x="130960" y="214848"/>
                  </a:lnTo>
                  <a:lnTo>
                    <a:pt x="130790" y="214894"/>
                  </a:lnTo>
                  <a:lnTo>
                    <a:pt x="130166" y="214685"/>
                  </a:lnTo>
                  <a:lnTo>
                    <a:pt x="130076" y="214539"/>
                  </a:lnTo>
                  <a:lnTo>
                    <a:pt x="130023" y="214334"/>
                  </a:lnTo>
                  <a:lnTo>
                    <a:pt x="129992" y="214102"/>
                  </a:lnTo>
                  <a:lnTo>
                    <a:pt x="129958" y="213624"/>
                  </a:lnTo>
                  <a:lnTo>
                    <a:pt x="129955" y="213388"/>
                  </a:lnTo>
                  <a:lnTo>
                    <a:pt x="129996" y="212901"/>
                  </a:lnTo>
                  <a:lnTo>
                    <a:pt x="130008" y="212664"/>
                  </a:lnTo>
                  <a:lnTo>
                    <a:pt x="129985" y="212437"/>
                  </a:lnTo>
                  <a:lnTo>
                    <a:pt x="129943" y="212268"/>
                  </a:lnTo>
                  <a:lnTo>
                    <a:pt x="129894" y="212100"/>
                  </a:lnTo>
                  <a:lnTo>
                    <a:pt x="129834" y="211936"/>
                  </a:lnTo>
                  <a:lnTo>
                    <a:pt x="129758" y="211781"/>
                  </a:lnTo>
                  <a:lnTo>
                    <a:pt x="129675" y="211645"/>
                  </a:lnTo>
                  <a:lnTo>
                    <a:pt x="129021" y="211253"/>
                  </a:lnTo>
                  <a:lnTo>
                    <a:pt x="128707" y="211235"/>
                  </a:lnTo>
                  <a:lnTo>
                    <a:pt x="128571" y="211217"/>
                  </a:lnTo>
                  <a:lnTo>
                    <a:pt x="128432" y="211203"/>
                  </a:lnTo>
                  <a:lnTo>
                    <a:pt x="128296" y="211181"/>
                  </a:lnTo>
                  <a:lnTo>
                    <a:pt x="128163" y="211149"/>
                  </a:lnTo>
                  <a:lnTo>
                    <a:pt x="127842" y="211012"/>
                  </a:lnTo>
                  <a:lnTo>
                    <a:pt x="127472" y="210753"/>
                  </a:lnTo>
                  <a:lnTo>
                    <a:pt x="127079" y="210393"/>
                  </a:lnTo>
                  <a:lnTo>
                    <a:pt x="126912" y="210298"/>
                  </a:lnTo>
                  <a:lnTo>
                    <a:pt x="126538" y="210166"/>
                  </a:lnTo>
                  <a:lnTo>
                    <a:pt x="126368" y="210084"/>
                  </a:lnTo>
                  <a:lnTo>
                    <a:pt x="126002" y="209369"/>
                  </a:lnTo>
                  <a:lnTo>
                    <a:pt x="126039" y="209065"/>
                  </a:lnTo>
                  <a:lnTo>
                    <a:pt x="125775" y="208368"/>
                  </a:lnTo>
                  <a:lnTo>
                    <a:pt x="125484" y="208277"/>
                  </a:lnTo>
                  <a:lnTo>
                    <a:pt x="124894" y="207690"/>
                  </a:lnTo>
                  <a:lnTo>
                    <a:pt x="124887" y="207531"/>
                  </a:lnTo>
                  <a:lnTo>
                    <a:pt x="124906" y="207358"/>
                  </a:lnTo>
                  <a:lnTo>
                    <a:pt x="124940" y="207185"/>
                  </a:lnTo>
                  <a:lnTo>
                    <a:pt x="125019" y="206839"/>
                  </a:lnTo>
                  <a:lnTo>
                    <a:pt x="125064" y="206662"/>
                  </a:lnTo>
                  <a:lnTo>
                    <a:pt x="125170" y="206307"/>
                  </a:lnTo>
                  <a:lnTo>
                    <a:pt x="125212" y="206129"/>
                  </a:lnTo>
                  <a:lnTo>
                    <a:pt x="125227" y="205952"/>
                  </a:lnTo>
                  <a:lnTo>
                    <a:pt x="125219" y="205752"/>
                  </a:lnTo>
                  <a:lnTo>
                    <a:pt x="125185" y="205551"/>
                  </a:lnTo>
                  <a:lnTo>
                    <a:pt x="125136" y="205351"/>
                  </a:lnTo>
                  <a:lnTo>
                    <a:pt x="125068" y="205160"/>
                  </a:lnTo>
                  <a:lnTo>
                    <a:pt x="124985" y="204987"/>
                  </a:lnTo>
                  <a:lnTo>
                    <a:pt x="124883" y="204832"/>
                  </a:lnTo>
                  <a:lnTo>
                    <a:pt x="124762" y="204691"/>
                  </a:lnTo>
                  <a:lnTo>
                    <a:pt x="124626" y="204564"/>
                  </a:lnTo>
                  <a:lnTo>
                    <a:pt x="124479" y="204450"/>
                  </a:lnTo>
                  <a:lnTo>
                    <a:pt x="124327" y="204359"/>
                  </a:lnTo>
                  <a:lnTo>
                    <a:pt x="124188" y="204305"/>
                  </a:lnTo>
                  <a:lnTo>
                    <a:pt x="124036" y="204282"/>
                  </a:lnTo>
                  <a:lnTo>
                    <a:pt x="123881" y="204264"/>
                  </a:lnTo>
                  <a:lnTo>
                    <a:pt x="123730" y="204236"/>
                  </a:lnTo>
                  <a:lnTo>
                    <a:pt x="123398" y="204027"/>
                  </a:lnTo>
                  <a:lnTo>
                    <a:pt x="122710" y="202726"/>
                  </a:lnTo>
                  <a:lnTo>
                    <a:pt x="122748" y="202589"/>
                  </a:lnTo>
                  <a:lnTo>
                    <a:pt x="122797" y="202448"/>
                  </a:lnTo>
                  <a:lnTo>
                    <a:pt x="123247" y="202029"/>
                  </a:lnTo>
                  <a:lnTo>
                    <a:pt x="123507" y="202011"/>
                  </a:lnTo>
                  <a:lnTo>
                    <a:pt x="123636" y="201988"/>
                  </a:lnTo>
                  <a:lnTo>
                    <a:pt x="123900" y="201915"/>
                  </a:lnTo>
                  <a:lnTo>
                    <a:pt x="124350" y="201010"/>
                  </a:lnTo>
                  <a:lnTo>
                    <a:pt x="124169" y="200632"/>
                  </a:lnTo>
                  <a:lnTo>
                    <a:pt x="124010" y="200446"/>
                  </a:lnTo>
                  <a:lnTo>
                    <a:pt x="123851" y="200273"/>
                  </a:lnTo>
                  <a:lnTo>
                    <a:pt x="123560" y="199945"/>
                  </a:lnTo>
                  <a:lnTo>
                    <a:pt x="123488" y="199813"/>
                  </a:lnTo>
                  <a:lnTo>
                    <a:pt x="123428" y="199672"/>
                  </a:lnTo>
                  <a:lnTo>
                    <a:pt x="123375" y="199522"/>
                  </a:lnTo>
                  <a:lnTo>
                    <a:pt x="123296" y="199217"/>
                  </a:lnTo>
                  <a:lnTo>
                    <a:pt x="123269" y="199085"/>
                  </a:lnTo>
                  <a:lnTo>
                    <a:pt x="123250" y="198953"/>
                  </a:lnTo>
                  <a:lnTo>
                    <a:pt x="123220" y="198689"/>
                  </a:lnTo>
                  <a:lnTo>
                    <a:pt x="123178" y="198389"/>
                  </a:lnTo>
                  <a:lnTo>
                    <a:pt x="123126" y="198061"/>
                  </a:lnTo>
                  <a:lnTo>
                    <a:pt x="123069" y="197734"/>
                  </a:lnTo>
                  <a:lnTo>
                    <a:pt x="122764" y="196961"/>
                  </a:lnTo>
                  <a:lnTo>
                    <a:pt x="122684" y="196755"/>
                  </a:lnTo>
                  <a:lnTo>
                    <a:pt x="122079" y="195891"/>
                  </a:lnTo>
                  <a:lnTo>
                    <a:pt x="121792" y="195713"/>
                  </a:lnTo>
                  <a:lnTo>
                    <a:pt x="121349" y="195499"/>
                  </a:lnTo>
                  <a:lnTo>
                    <a:pt x="121062" y="195390"/>
                  </a:lnTo>
                  <a:lnTo>
                    <a:pt x="120771" y="195308"/>
                  </a:lnTo>
                  <a:lnTo>
                    <a:pt x="120473" y="195244"/>
                  </a:lnTo>
                  <a:lnTo>
                    <a:pt x="120174" y="195208"/>
                  </a:lnTo>
                  <a:lnTo>
                    <a:pt x="119875" y="195190"/>
                  </a:lnTo>
                  <a:lnTo>
                    <a:pt x="119588" y="195203"/>
                  </a:lnTo>
                  <a:lnTo>
                    <a:pt x="119297" y="195253"/>
                  </a:lnTo>
                  <a:lnTo>
                    <a:pt x="118719" y="195381"/>
                  </a:lnTo>
                  <a:lnTo>
                    <a:pt x="118432" y="195436"/>
                  </a:lnTo>
                  <a:lnTo>
                    <a:pt x="118220" y="195463"/>
                  </a:lnTo>
                  <a:lnTo>
                    <a:pt x="117797" y="195508"/>
                  </a:lnTo>
                  <a:lnTo>
                    <a:pt x="117589" y="195536"/>
                  </a:lnTo>
                  <a:lnTo>
                    <a:pt x="117381" y="195572"/>
                  </a:lnTo>
                  <a:lnTo>
                    <a:pt x="117154" y="195636"/>
                  </a:lnTo>
                  <a:lnTo>
                    <a:pt x="116928" y="195713"/>
                  </a:lnTo>
                  <a:lnTo>
                    <a:pt x="116705" y="195795"/>
                  </a:lnTo>
                  <a:lnTo>
                    <a:pt x="116482" y="195859"/>
                  </a:lnTo>
                  <a:lnTo>
                    <a:pt x="116255" y="195895"/>
                  </a:lnTo>
                  <a:lnTo>
                    <a:pt x="116017" y="195909"/>
                  </a:lnTo>
                  <a:lnTo>
                    <a:pt x="115775" y="195909"/>
                  </a:lnTo>
                  <a:lnTo>
                    <a:pt x="115533" y="195886"/>
                  </a:lnTo>
                  <a:lnTo>
                    <a:pt x="115303" y="195836"/>
                  </a:lnTo>
                  <a:lnTo>
                    <a:pt x="115087" y="195745"/>
                  </a:lnTo>
                  <a:lnTo>
                    <a:pt x="114838" y="195522"/>
                  </a:lnTo>
                  <a:lnTo>
                    <a:pt x="114630" y="195199"/>
                  </a:lnTo>
                  <a:lnTo>
                    <a:pt x="114252" y="194430"/>
                  </a:lnTo>
                  <a:lnTo>
                    <a:pt x="114037" y="194084"/>
                  </a:lnTo>
                  <a:lnTo>
                    <a:pt x="113844" y="193784"/>
                  </a:lnTo>
                  <a:lnTo>
                    <a:pt x="113515" y="193420"/>
                  </a:lnTo>
                  <a:lnTo>
                    <a:pt x="113368" y="193374"/>
                  </a:lnTo>
                  <a:lnTo>
                    <a:pt x="113209" y="193356"/>
                  </a:lnTo>
                  <a:lnTo>
                    <a:pt x="113043" y="193370"/>
                  </a:lnTo>
                  <a:lnTo>
                    <a:pt x="112877" y="193401"/>
                  </a:lnTo>
                  <a:lnTo>
                    <a:pt x="112721" y="193452"/>
                  </a:lnTo>
                  <a:lnTo>
                    <a:pt x="112555" y="193543"/>
                  </a:lnTo>
                  <a:lnTo>
                    <a:pt x="112400" y="193670"/>
                  </a:lnTo>
                  <a:lnTo>
                    <a:pt x="112249" y="193825"/>
                  </a:lnTo>
                  <a:lnTo>
                    <a:pt x="112102" y="193984"/>
                  </a:lnTo>
                  <a:lnTo>
                    <a:pt x="111773" y="194312"/>
                  </a:lnTo>
                  <a:lnTo>
                    <a:pt x="111493" y="194544"/>
                  </a:lnTo>
                  <a:lnTo>
                    <a:pt x="111346" y="194589"/>
                  </a:lnTo>
                  <a:lnTo>
                    <a:pt x="111187" y="194594"/>
                  </a:lnTo>
                  <a:lnTo>
                    <a:pt x="111021" y="194580"/>
                  </a:lnTo>
                  <a:lnTo>
                    <a:pt x="110855" y="194580"/>
                  </a:lnTo>
                  <a:lnTo>
                    <a:pt x="110700" y="194607"/>
                  </a:lnTo>
                  <a:lnTo>
                    <a:pt x="110556" y="194671"/>
                  </a:lnTo>
                  <a:lnTo>
                    <a:pt x="110420" y="194757"/>
                  </a:lnTo>
                  <a:lnTo>
                    <a:pt x="110284" y="194858"/>
                  </a:lnTo>
                  <a:lnTo>
                    <a:pt x="110148" y="194949"/>
                  </a:lnTo>
                  <a:lnTo>
                    <a:pt x="110008" y="195021"/>
                  </a:lnTo>
                  <a:lnTo>
                    <a:pt x="109895" y="195199"/>
                  </a:lnTo>
                  <a:lnTo>
                    <a:pt x="109770" y="195367"/>
                  </a:lnTo>
                  <a:lnTo>
                    <a:pt x="109642" y="195531"/>
                  </a:lnTo>
                  <a:lnTo>
                    <a:pt x="109502" y="195686"/>
                  </a:lnTo>
                  <a:lnTo>
                    <a:pt x="109226" y="195959"/>
                  </a:lnTo>
                  <a:lnTo>
                    <a:pt x="109086" y="196086"/>
                  </a:lnTo>
                  <a:lnTo>
                    <a:pt x="108942" y="196205"/>
                  </a:lnTo>
                  <a:lnTo>
                    <a:pt x="108795" y="196296"/>
                  </a:lnTo>
                  <a:lnTo>
                    <a:pt x="108644" y="196350"/>
                  </a:lnTo>
                  <a:lnTo>
                    <a:pt x="108493" y="196364"/>
                  </a:lnTo>
                  <a:lnTo>
                    <a:pt x="108338" y="196346"/>
                  </a:lnTo>
                  <a:lnTo>
                    <a:pt x="108179" y="196305"/>
                  </a:lnTo>
                  <a:lnTo>
                    <a:pt x="108024" y="196250"/>
                  </a:lnTo>
                  <a:lnTo>
                    <a:pt x="107877" y="196182"/>
                  </a:lnTo>
                  <a:lnTo>
                    <a:pt x="107710" y="196064"/>
                  </a:lnTo>
                  <a:lnTo>
                    <a:pt x="107563" y="195904"/>
                  </a:lnTo>
                  <a:lnTo>
                    <a:pt x="107419" y="195727"/>
                  </a:lnTo>
                  <a:lnTo>
                    <a:pt x="107268" y="195567"/>
                  </a:lnTo>
                  <a:lnTo>
                    <a:pt x="107106" y="195445"/>
                  </a:lnTo>
                  <a:lnTo>
                    <a:pt x="106342" y="195340"/>
                  </a:lnTo>
                  <a:lnTo>
                    <a:pt x="106134" y="195426"/>
                  </a:lnTo>
                  <a:lnTo>
                    <a:pt x="105964" y="195527"/>
                  </a:lnTo>
                  <a:lnTo>
                    <a:pt x="105307" y="195986"/>
                  </a:lnTo>
                  <a:lnTo>
                    <a:pt x="104910" y="196114"/>
                  </a:lnTo>
                  <a:lnTo>
                    <a:pt x="104464" y="196246"/>
                  </a:lnTo>
                  <a:lnTo>
                    <a:pt x="103402" y="195540"/>
                  </a:lnTo>
                  <a:lnTo>
                    <a:pt x="103323" y="195313"/>
                  </a:lnTo>
                  <a:lnTo>
                    <a:pt x="103239" y="195021"/>
                  </a:lnTo>
                  <a:lnTo>
                    <a:pt x="103118" y="194598"/>
                  </a:lnTo>
                  <a:lnTo>
                    <a:pt x="102945" y="194039"/>
                  </a:lnTo>
                  <a:lnTo>
                    <a:pt x="102718" y="193538"/>
                  </a:lnTo>
                  <a:lnTo>
                    <a:pt x="102525" y="193201"/>
                  </a:lnTo>
                  <a:lnTo>
                    <a:pt x="102423" y="193037"/>
                  </a:lnTo>
                  <a:lnTo>
                    <a:pt x="102136" y="192751"/>
                  </a:lnTo>
                  <a:lnTo>
                    <a:pt x="101996" y="192719"/>
                  </a:lnTo>
                  <a:lnTo>
                    <a:pt x="101580" y="192637"/>
                  </a:lnTo>
                  <a:lnTo>
                    <a:pt x="101444" y="192605"/>
                  </a:lnTo>
                  <a:lnTo>
                    <a:pt x="101316" y="192587"/>
                  </a:lnTo>
                  <a:lnTo>
                    <a:pt x="100496" y="192205"/>
                  </a:lnTo>
                  <a:lnTo>
                    <a:pt x="100220" y="191868"/>
                  </a:lnTo>
                  <a:lnTo>
                    <a:pt x="99797" y="191386"/>
                  </a:lnTo>
                  <a:lnTo>
                    <a:pt x="99498" y="191276"/>
                  </a:lnTo>
                  <a:lnTo>
                    <a:pt x="99241" y="191199"/>
                  </a:lnTo>
                  <a:lnTo>
                    <a:pt x="99014" y="191176"/>
                  </a:lnTo>
                  <a:lnTo>
                    <a:pt x="98183" y="192041"/>
                  </a:lnTo>
                  <a:lnTo>
                    <a:pt x="98043" y="192341"/>
                  </a:lnTo>
                  <a:lnTo>
                    <a:pt x="97964" y="192482"/>
                  </a:lnTo>
                  <a:lnTo>
                    <a:pt x="97227" y="193056"/>
                  </a:lnTo>
                  <a:lnTo>
                    <a:pt x="97095" y="193110"/>
                  </a:lnTo>
                  <a:lnTo>
                    <a:pt x="96822" y="193197"/>
                  </a:lnTo>
                  <a:lnTo>
                    <a:pt x="96683" y="193229"/>
                  </a:lnTo>
                  <a:lnTo>
                    <a:pt x="96547" y="193251"/>
                  </a:lnTo>
                  <a:lnTo>
                    <a:pt x="96399" y="193260"/>
                  </a:lnTo>
                  <a:lnTo>
                    <a:pt x="96252" y="193260"/>
                  </a:lnTo>
                  <a:lnTo>
                    <a:pt x="96104" y="193251"/>
                  </a:lnTo>
                  <a:lnTo>
                    <a:pt x="95957" y="193238"/>
                  </a:lnTo>
                  <a:lnTo>
                    <a:pt x="95689" y="193206"/>
                  </a:lnTo>
                  <a:lnTo>
                    <a:pt x="95349" y="192910"/>
                  </a:lnTo>
                  <a:lnTo>
                    <a:pt x="95488" y="192678"/>
                  </a:lnTo>
                  <a:lnTo>
                    <a:pt x="95700" y="192432"/>
                  </a:lnTo>
                  <a:lnTo>
                    <a:pt x="95919" y="192105"/>
                  </a:lnTo>
                  <a:lnTo>
                    <a:pt x="95795" y="191467"/>
                  </a:lnTo>
                  <a:lnTo>
                    <a:pt x="95511" y="191417"/>
                  </a:lnTo>
                  <a:lnTo>
                    <a:pt x="95277" y="191345"/>
                  </a:lnTo>
                  <a:lnTo>
                    <a:pt x="94056" y="190566"/>
                  </a:lnTo>
                  <a:lnTo>
                    <a:pt x="93901" y="190339"/>
                  </a:lnTo>
                  <a:lnTo>
                    <a:pt x="93829" y="190207"/>
                  </a:lnTo>
                  <a:lnTo>
                    <a:pt x="93761" y="190066"/>
                  </a:lnTo>
                  <a:lnTo>
                    <a:pt x="93705" y="189920"/>
                  </a:lnTo>
                  <a:lnTo>
                    <a:pt x="93655" y="189770"/>
                  </a:lnTo>
                  <a:lnTo>
                    <a:pt x="93629" y="189615"/>
                  </a:lnTo>
                  <a:lnTo>
                    <a:pt x="93618" y="189424"/>
                  </a:lnTo>
                  <a:lnTo>
                    <a:pt x="93637" y="189220"/>
                  </a:lnTo>
                  <a:lnTo>
                    <a:pt x="93671" y="189015"/>
                  </a:lnTo>
                  <a:lnTo>
                    <a:pt x="93723" y="188819"/>
                  </a:lnTo>
                  <a:lnTo>
                    <a:pt x="93791" y="188637"/>
                  </a:lnTo>
                  <a:lnTo>
                    <a:pt x="94290" y="188132"/>
                  </a:lnTo>
                  <a:lnTo>
                    <a:pt x="94502" y="188109"/>
                  </a:lnTo>
                  <a:lnTo>
                    <a:pt x="94714" y="188109"/>
                  </a:lnTo>
                  <a:lnTo>
                    <a:pt x="94933" y="188150"/>
                  </a:lnTo>
                  <a:lnTo>
                    <a:pt x="95152" y="188209"/>
                  </a:lnTo>
                  <a:lnTo>
                    <a:pt x="95806" y="188405"/>
                  </a:lnTo>
                  <a:lnTo>
                    <a:pt x="96229" y="188551"/>
                  </a:lnTo>
                  <a:lnTo>
                    <a:pt x="96441" y="188610"/>
                  </a:lnTo>
                  <a:lnTo>
                    <a:pt x="96656" y="188637"/>
                  </a:lnTo>
                  <a:lnTo>
                    <a:pt x="96796" y="188633"/>
                  </a:lnTo>
                  <a:lnTo>
                    <a:pt x="96940" y="188623"/>
                  </a:lnTo>
                  <a:lnTo>
                    <a:pt x="97083" y="188605"/>
                  </a:lnTo>
                  <a:lnTo>
                    <a:pt x="97227" y="188578"/>
                  </a:lnTo>
                  <a:lnTo>
                    <a:pt x="97820" y="188287"/>
                  </a:lnTo>
                  <a:lnTo>
                    <a:pt x="97990" y="187786"/>
                  </a:lnTo>
                  <a:lnTo>
                    <a:pt x="97971" y="187545"/>
                  </a:lnTo>
                  <a:lnTo>
                    <a:pt x="97956" y="187267"/>
                  </a:lnTo>
                  <a:lnTo>
                    <a:pt x="97941" y="187108"/>
                  </a:lnTo>
                  <a:lnTo>
                    <a:pt x="97926" y="186954"/>
                  </a:lnTo>
                  <a:lnTo>
                    <a:pt x="97907" y="186640"/>
                  </a:lnTo>
                  <a:lnTo>
                    <a:pt x="97907" y="186221"/>
                  </a:lnTo>
                  <a:lnTo>
                    <a:pt x="97918" y="186016"/>
                  </a:lnTo>
                  <a:lnTo>
                    <a:pt x="97945" y="185811"/>
                  </a:lnTo>
                  <a:lnTo>
                    <a:pt x="97990" y="185625"/>
                  </a:lnTo>
                  <a:lnTo>
                    <a:pt x="98081" y="185420"/>
                  </a:lnTo>
                  <a:lnTo>
                    <a:pt x="98202" y="185229"/>
                  </a:lnTo>
                  <a:lnTo>
                    <a:pt x="98345" y="185047"/>
                  </a:lnTo>
                  <a:lnTo>
                    <a:pt x="98788" y="184542"/>
                  </a:lnTo>
                  <a:lnTo>
                    <a:pt x="98935" y="184387"/>
                  </a:lnTo>
                  <a:lnTo>
                    <a:pt x="99090" y="184237"/>
                  </a:lnTo>
                  <a:lnTo>
                    <a:pt x="99305" y="183973"/>
                  </a:lnTo>
                  <a:lnTo>
                    <a:pt x="99475" y="183523"/>
                  </a:lnTo>
                  <a:lnTo>
                    <a:pt x="99608" y="183054"/>
                  </a:lnTo>
                  <a:lnTo>
                    <a:pt x="99706" y="182571"/>
                  </a:lnTo>
                  <a:lnTo>
                    <a:pt x="99767" y="182085"/>
                  </a:lnTo>
                  <a:lnTo>
                    <a:pt x="99736" y="181711"/>
                  </a:lnTo>
                  <a:lnTo>
                    <a:pt x="99672" y="181343"/>
                  </a:lnTo>
                  <a:lnTo>
                    <a:pt x="99574" y="180983"/>
                  </a:lnTo>
                  <a:lnTo>
                    <a:pt x="99449" y="180642"/>
                  </a:lnTo>
                  <a:lnTo>
                    <a:pt x="99290" y="180315"/>
                  </a:lnTo>
                  <a:lnTo>
                    <a:pt x="98901" y="179796"/>
                  </a:lnTo>
                  <a:lnTo>
                    <a:pt x="98757" y="179605"/>
                  </a:lnTo>
                  <a:lnTo>
                    <a:pt x="98629" y="179395"/>
                  </a:lnTo>
                  <a:lnTo>
                    <a:pt x="98504" y="179177"/>
                  </a:lnTo>
                  <a:lnTo>
                    <a:pt x="98372" y="178972"/>
                  </a:lnTo>
                  <a:lnTo>
                    <a:pt x="98221" y="178790"/>
                  </a:lnTo>
                  <a:lnTo>
                    <a:pt x="98066" y="178649"/>
                  </a:lnTo>
                  <a:lnTo>
                    <a:pt x="97892" y="178526"/>
                  </a:lnTo>
                  <a:lnTo>
                    <a:pt x="97537" y="178308"/>
                  </a:lnTo>
                  <a:lnTo>
                    <a:pt x="96989" y="177898"/>
                  </a:lnTo>
                  <a:lnTo>
                    <a:pt x="96860" y="177812"/>
                  </a:lnTo>
                  <a:lnTo>
                    <a:pt x="96036" y="177871"/>
                  </a:lnTo>
                  <a:lnTo>
                    <a:pt x="95802" y="178094"/>
                  </a:lnTo>
                  <a:lnTo>
                    <a:pt x="95515" y="178426"/>
                  </a:lnTo>
                  <a:lnTo>
                    <a:pt x="95016" y="178799"/>
                  </a:lnTo>
                  <a:lnTo>
                    <a:pt x="94846" y="178836"/>
                  </a:lnTo>
                  <a:lnTo>
                    <a:pt x="94642" y="178822"/>
                  </a:lnTo>
                  <a:lnTo>
                    <a:pt x="94430" y="178740"/>
                  </a:lnTo>
                  <a:lnTo>
                    <a:pt x="94215" y="178622"/>
                  </a:lnTo>
                  <a:lnTo>
                    <a:pt x="93791" y="178367"/>
                  </a:lnTo>
                  <a:lnTo>
                    <a:pt x="93493" y="178208"/>
                  </a:lnTo>
                  <a:lnTo>
                    <a:pt x="93202" y="178039"/>
                  </a:lnTo>
                  <a:lnTo>
                    <a:pt x="92915" y="177862"/>
                  </a:lnTo>
                  <a:lnTo>
                    <a:pt x="92635" y="177675"/>
                  </a:lnTo>
                  <a:lnTo>
                    <a:pt x="92355" y="177480"/>
                  </a:lnTo>
                  <a:lnTo>
                    <a:pt x="92197" y="177357"/>
                  </a:lnTo>
                  <a:lnTo>
                    <a:pt x="91887" y="177093"/>
                  </a:lnTo>
                  <a:lnTo>
                    <a:pt x="91728" y="176965"/>
                  </a:lnTo>
                  <a:lnTo>
                    <a:pt x="91430" y="176756"/>
                  </a:lnTo>
                  <a:lnTo>
                    <a:pt x="91290" y="176651"/>
                  </a:lnTo>
                  <a:lnTo>
                    <a:pt x="91146" y="176560"/>
                  </a:lnTo>
                  <a:lnTo>
                    <a:pt x="91006" y="176492"/>
                  </a:lnTo>
                  <a:lnTo>
                    <a:pt x="90092" y="176852"/>
                  </a:lnTo>
                  <a:lnTo>
                    <a:pt x="90016" y="176979"/>
                  </a:lnTo>
                  <a:lnTo>
                    <a:pt x="89948" y="177116"/>
                  </a:lnTo>
                  <a:lnTo>
                    <a:pt x="89880" y="177243"/>
                  </a:lnTo>
                  <a:lnTo>
                    <a:pt x="89812" y="177407"/>
                  </a:lnTo>
                  <a:lnTo>
                    <a:pt x="89703" y="177775"/>
                  </a:lnTo>
                  <a:lnTo>
                    <a:pt x="89434" y="178044"/>
                  </a:lnTo>
                  <a:lnTo>
                    <a:pt x="89294" y="178021"/>
                  </a:lnTo>
                  <a:lnTo>
                    <a:pt x="89147" y="177967"/>
                  </a:lnTo>
                  <a:lnTo>
                    <a:pt x="88999" y="177894"/>
                  </a:lnTo>
                  <a:lnTo>
                    <a:pt x="88860" y="177830"/>
                  </a:lnTo>
                  <a:lnTo>
                    <a:pt x="88697" y="177739"/>
                  </a:lnTo>
                  <a:lnTo>
                    <a:pt x="88538" y="177630"/>
                  </a:lnTo>
                  <a:lnTo>
                    <a:pt x="88236" y="177380"/>
                  </a:lnTo>
                  <a:lnTo>
                    <a:pt x="88092" y="177243"/>
                  </a:lnTo>
                  <a:lnTo>
                    <a:pt x="87945" y="177093"/>
                  </a:lnTo>
                  <a:lnTo>
                    <a:pt x="87805" y="176924"/>
                  </a:lnTo>
                  <a:lnTo>
                    <a:pt x="87529" y="176579"/>
                  </a:lnTo>
                  <a:lnTo>
                    <a:pt x="87155" y="176133"/>
                  </a:lnTo>
                  <a:lnTo>
                    <a:pt x="87038" y="175996"/>
                  </a:lnTo>
                  <a:lnTo>
                    <a:pt x="86913" y="175869"/>
                  </a:lnTo>
                  <a:lnTo>
                    <a:pt x="86781" y="175760"/>
                  </a:lnTo>
                  <a:lnTo>
                    <a:pt x="86634" y="175655"/>
                  </a:lnTo>
                  <a:lnTo>
                    <a:pt x="86479" y="175564"/>
                  </a:lnTo>
                  <a:lnTo>
                    <a:pt x="86320" y="175487"/>
                  </a:lnTo>
                  <a:lnTo>
                    <a:pt x="86157" y="175432"/>
                  </a:lnTo>
                  <a:lnTo>
                    <a:pt x="85904" y="175387"/>
                  </a:lnTo>
                  <a:lnTo>
                    <a:pt x="85334" y="175309"/>
                  </a:lnTo>
                  <a:lnTo>
                    <a:pt x="85009" y="175145"/>
                  </a:lnTo>
                  <a:lnTo>
                    <a:pt x="84820" y="175095"/>
                  </a:lnTo>
                  <a:lnTo>
                    <a:pt x="84623" y="175063"/>
                  </a:lnTo>
                  <a:lnTo>
                    <a:pt x="84427" y="175036"/>
                  </a:lnTo>
                  <a:lnTo>
                    <a:pt x="84234" y="175000"/>
                  </a:lnTo>
                  <a:lnTo>
                    <a:pt x="84049" y="174941"/>
                  </a:lnTo>
                  <a:lnTo>
                    <a:pt x="83867" y="174845"/>
                  </a:lnTo>
                  <a:lnTo>
                    <a:pt x="83693" y="174722"/>
                  </a:lnTo>
                  <a:lnTo>
                    <a:pt x="83350" y="174454"/>
                  </a:lnTo>
                  <a:lnTo>
                    <a:pt x="83176" y="174331"/>
                  </a:lnTo>
                  <a:lnTo>
                    <a:pt x="83013" y="174226"/>
                  </a:lnTo>
                  <a:lnTo>
                    <a:pt x="82526" y="173940"/>
                  </a:lnTo>
                  <a:lnTo>
                    <a:pt x="82359" y="173849"/>
                  </a:lnTo>
                  <a:lnTo>
                    <a:pt x="82140" y="173721"/>
                  </a:lnTo>
                  <a:lnTo>
                    <a:pt x="81691" y="173480"/>
                  </a:lnTo>
                  <a:lnTo>
                    <a:pt x="81464" y="173371"/>
                  </a:lnTo>
                  <a:lnTo>
                    <a:pt x="81229" y="173280"/>
                  </a:lnTo>
                  <a:lnTo>
                    <a:pt x="80897" y="173143"/>
                  </a:lnTo>
                  <a:lnTo>
                    <a:pt x="80727" y="173080"/>
                  </a:lnTo>
                  <a:lnTo>
                    <a:pt x="80564" y="173052"/>
                  </a:lnTo>
                  <a:lnTo>
                    <a:pt x="80009" y="173498"/>
                  </a:lnTo>
                  <a:lnTo>
                    <a:pt x="80001" y="173639"/>
                  </a:lnTo>
                  <a:lnTo>
                    <a:pt x="80016" y="173789"/>
                  </a:lnTo>
                  <a:lnTo>
                    <a:pt x="80047" y="173935"/>
                  </a:lnTo>
                  <a:lnTo>
                    <a:pt x="80194" y="174226"/>
                  </a:lnTo>
                  <a:lnTo>
                    <a:pt x="80549" y="175168"/>
                  </a:lnTo>
                  <a:lnTo>
                    <a:pt x="80406" y="175418"/>
                  </a:lnTo>
                  <a:lnTo>
                    <a:pt x="80224" y="175641"/>
                  </a:lnTo>
                  <a:lnTo>
                    <a:pt x="80103" y="175773"/>
                  </a:lnTo>
                  <a:lnTo>
                    <a:pt x="79967" y="175892"/>
                  </a:lnTo>
                  <a:lnTo>
                    <a:pt x="79820" y="175996"/>
                  </a:lnTo>
                  <a:lnTo>
                    <a:pt x="79672" y="176083"/>
                  </a:lnTo>
                  <a:lnTo>
                    <a:pt x="79151" y="176233"/>
                  </a:lnTo>
                  <a:lnTo>
                    <a:pt x="79022" y="176242"/>
                  </a:lnTo>
                  <a:lnTo>
                    <a:pt x="78758" y="176233"/>
                  </a:lnTo>
                  <a:lnTo>
                    <a:pt x="78610" y="176219"/>
                  </a:lnTo>
                  <a:lnTo>
                    <a:pt x="78467" y="176192"/>
                  </a:lnTo>
                  <a:lnTo>
                    <a:pt x="78274" y="174954"/>
                  </a:lnTo>
                  <a:lnTo>
                    <a:pt x="78471" y="174772"/>
                  </a:lnTo>
                  <a:lnTo>
                    <a:pt x="78618" y="174608"/>
                  </a:lnTo>
                  <a:lnTo>
                    <a:pt x="78932" y="174222"/>
                  </a:lnTo>
                  <a:lnTo>
                    <a:pt x="78913" y="173239"/>
                  </a:lnTo>
                  <a:lnTo>
                    <a:pt x="78388" y="172788"/>
                  </a:lnTo>
                  <a:lnTo>
                    <a:pt x="78134" y="172725"/>
                  </a:lnTo>
                  <a:lnTo>
                    <a:pt x="77874" y="172679"/>
                  </a:lnTo>
                  <a:lnTo>
                    <a:pt x="77685" y="172620"/>
                  </a:lnTo>
                  <a:lnTo>
                    <a:pt x="77499" y="172547"/>
                  </a:lnTo>
                  <a:lnTo>
                    <a:pt x="76823" y="171737"/>
                  </a:lnTo>
                  <a:lnTo>
                    <a:pt x="76853" y="171405"/>
                  </a:lnTo>
                  <a:lnTo>
                    <a:pt x="76876" y="171250"/>
                  </a:lnTo>
                  <a:lnTo>
                    <a:pt x="76944" y="170941"/>
                  </a:lnTo>
                  <a:lnTo>
                    <a:pt x="77016" y="170668"/>
                  </a:lnTo>
                  <a:lnTo>
                    <a:pt x="77159" y="170186"/>
                  </a:lnTo>
                  <a:lnTo>
                    <a:pt x="77190" y="170008"/>
                  </a:lnTo>
                  <a:lnTo>
                    <a:pt x="77212" y="169831"/>
                  </a:lnTo>
                  <a:lnTo>
                    <a:pt x="77227" y="169649"/>
                  </a:lnTo>
                  <a:lnTo>
                    <a:pt x="77231" y="169285"/>
                  </a:lnTo>
                  <a:lnTo>
                    <a:pt x="77220" y="169112"/>
                  </a:lnTo>
                  <a:lnTo>
                    <a:pt x="77140" y="168598"/>
                  </a:lnTo>
                  <a:lnTo>
                    <a:pt x="77125" y="168302"/>
                  </a:lnTo>
                  <a:lnTo>
                    <a:pt x="77125" y="167824"/>
                  </a:lnTo>
                  <a:lnTo>
                    <a:pt x="76755" y="167378"/>
                  </a:lnTo>
                  <a:lnTo>
                    <a:pt x="76060" y="167160"/>
                  </a:lnTo>
                  <a:lnTo>
                    <a:pt x="75735" y="166632"/>
                  </a:lnTo>
                  <a:lnTo>
                    <a:pt x="75829" y="166272"/>
                  </a:lnTo>
                  <a:lnTo>
                    <a:pt x="75882" y="166086"/>
                  </a:lnTo>
                  <a:lnTo>
                    <a:pt x="75965" y="165717"/>
                  </a:lnTo>
                  <a:lnTo>
                    <a:pt x="75988" y="165540"/>
                  </a:lnTo>
                  <a:lnTo>
                    <a:pt x="75496" y="164425"/>
                  </a:lnTo>
                  <a:lnTo>
                    <a:pt x="75115" y="164370"/>
                  </a:lnTo>
                  <a:lnTo>
                    <a:pt x="74918" y="164361"/>
                  </a:lnTo>
                  <a:lnTo>
                    <a:pt x="74680" y="164361"/>
                  </a:lnTo>
                  <a:lnTo>
                    <a:pt x="74540" y="164366"/>
                  </a:lnTo>
                  <a:lnTo>
                    <a:pt x="74400" y="164380"/>
                  </a:lnTo>
                  <a:lnTo>
                    <a:pt x="73898" y="164411"/>
                  </a:lnTo>
                  <a:lnTo>
                    <a:pt x="73444" y="164448"/>
                  </a:lnTo>
                  <a:lnTo>
                    <a:pt x="73218" y="164457"/>
                  </a:lnTo>
                  <a:lnTo>
                    <a:pt x="72995" y="164448"/>
                  </a:lnTo>
                  <a:lnTo>
                    <a:pt x="72768" y="164430"/>
                  </a:lnTo>
                  <a:lnTo>
                    <a:pt x="72541" y="164402"/>
                  </a:lnTo>
                  <a:lnTo>
                    <a:pt x="72314" y="164366"/>
                  </a:lnTo>
                  <a:lnTo>
                    <a:pt x="72095" y="164311"/>
                  </a:lnTo>
                  <a:lnTo>
                    <a:pt x="71880" y="164234"/>
                  </a:lnTo>
                  <a:lnTo>
                    <a:pt x="71747" y="164166"/>
                  </a:lnTo>
                  <a:lnTo>
                    <a:pt x="71487" y="163993"/>
                  </a:lnTo>
                  <a:lnTo>
                    <a:pt x="71358" y="163920"/>
                  </a:lnTo>
                  <a:lnTo>
                    <a:pt x="71048" y="163879"/>
                  </a:lnTo>
                  <a:lnTo>
                    <a:pt x="70780" y="163915"/>
                  </a:lnTo>
                  <a:lnTo>
                    <a:pt x="70531" y="163920"/>
                  </a:lnTo>
                  <a:lnTo>
                    <a:pt x="70232" y="163911"/>
                  </a:lnTo>
                  <a:lnTo>
                    <a:pt x="70100" y="163902"/>
                  </a:lnTo>
                  <a:lnTo>
                    <a:pt x="69839" y="163870"/>
                  </a:lnTo>
                  <a:lnTo>
                    <a:pt x="69711" y="163843"/>
                  </a:lnTo>
                  <a:lnTo>
                    <a:pt x="69514" y="163774"/>
                  </a:lnTo>
                  <a:lnTo>
                    <a:pt x="69223" y="163647"/>
                  </a:lnTo>
                  <a:lnTo>
                    <a:pt x="68641" y="163183"/>
                  </a:lnTo>
                  <a:lnTo>
                    <a:pt x="68645" y="163037"/>
                  </a:lnTo>
                  <a:lnTo>
                    <a:pt x="68694" y="162810"/>
                  </a:lnTo>
                  <a:lnTo>
                    <a:pt x="68747" y="162637"/>
                  </a:lnTo>
                  <a:lnTo>
                    <a:pt x="68864" y="162346"/>
                  </a:lnTo>
                  <a:lnTo>
                    <a:pt x="68951" y="162173"/>
                  </a:lnTo>
                  <a:lnTo>
                    <a:pt x="69117" y="161859"/>
                  </a:lnTo>
                  <a:lnTo>
                    <a:pt x="69079" y="161190"/>
                  </a:lnTo>
                  <a:lnTo>
                    <a:pt x="68403" y="160507"/>
                  </a:lnTo>
                  <a:lnTo>
                    <a:pt x="68161" y="160430"/>
                  </a:lnTo>
                  <a:lnTo>
                    <a:pt x="67674" y="160098"/>
                  </a:lnTo>
                  <a:lnTo>
                    <a:pt x="67050" y="159798"/>
                  </a:lnTo>
                  <a:lnTo>
                    <a:pt x="66835" y="159684"/>
                  </a:lnTo>
                  <a:lnTo>
                    <a:pt x="66404" y="159438"/>
                  </a:lnTo>
                  <a:lnTo>
                    <a:pt x="66245" y="159293"/>
                  </a:lnTo>
                  <a:lnTo>
                    <a:pt x="65935" y="158951"/>
                  </a:lnTo>
                  <a:lnTo>
                    <a:pt x="65587" y="158569"/>
                  </a:lnTo>
                  <a:lnTo>
                    <a:pt x="65417" y="158437"/>
                  </a:lnTo>
                  <a:lnTo>
                    <a:pt x="65236" y="158328"/>
                  </a:lnTo>
                  <a:lnTo>
                    <a:pt x="65047" y="158232"/>
                  </a:lnTo>
                  <a:lnTo>
                    <a:pt x="64854" y="158141"/>
                  </a:lnTo>
                  <a:lnTo>
                    <a:pt x="64348" y="157882"/>
                  </a:lnTo>
                  <a:lnTo>
                    <a:pt x="64027" y="157727"/>
                  </a:lnTo>
                  <a:lnTo>
                    <a:pt x="63577" y="157523"/>
                  </a:lnTo>
                  <a:lnTo>
                    <a:pt x="63433" y="157509"/>
                  </a:lnTo>
                  <a:lnTo>
                    <a:pt x="63214" y="157523"/>
                  </a:lnTo>
                  <a:lnTo>
                    <a:pt x="63078" y="157532"/>
                  </a:lnTo>
                  <a:lnTo>
                    <a:pt x="62946" y="157545"/>
                  </a:lnTo>
                  <a:lnTo>
                    <a:pt x="62677" y="157582"/>
                  </a:lnTo>
                  <a:lnTo>
                    <a:pt x="62545" y="157609"/>
                  </a:lnTo>
                  <a:lnTo>
                    <a:pt x="62405" y="157650"/>
                  </a:lnTo>
                  <a:lnTo>
                    <a:pt x="62129" y="157764"/>
                  </a:lnTo>
                  <a:lnTo>
                    <a:pt x="61993" y="157805"/>
                  </a:lnTo>
                  <a:lnTo>
                    <a:pt x="61857" y="157827"/>
                  </a:lnTo>
                  <a:lnTo>
                    <a:pt x="61695" y="157827"/>
                  </a:lnTo>
                  <a:lnTo>
                    <a:pt x="61264" y="157700"/>
                  </a:lnTo>
                  <a:lnTo>
                    <a:pt x="60871" y="157454"/>
                  </a:lnTo>
                  <a:lnTo>
                    <a:pt x="60334" y="157040"/>
                  </a:lnTo>
                  <a:lnTo>
                    <a:pt x="59869" y="156576"/>
                  </a:lnTo>
                  <a:lnTo>
                    <a:pt x="59741" y="156512"/>
                  </a:lnTo>
                  <a:lnTo>
                    <a:pt x="59609" y="156462"/>
                  </a:lnTo>
                  <a:lnTo>
                    <a:pt x="59227" y="156335"/>
                  </a:lnTo>
                  <a:lnTo>
                    <a:pt x="59000" y="156271"/>
                  </a:lnTo>
                  <a:lnTo>
                    <a:pt x="58445" y="156135"/>
                  </a:lnTo>
                  <a:lnTo>
                    <a:pt x="58275" y="156098"/>
                  </a:lnTo>
                  <a:lnTo>
                    <a:pt x="58108" y="156076"/>
                  </a:lnTo>
                  <a:lnTo>
                    <a:pt x="57712" y="156094"/>
                  </a:lnTo>
                  <a:lnTo>
                    <a:pt x="57364" y="156153"/>
                  </a:lnTo>
                  <a:lnTo>
                    <a:pt x="57220" y="156158"/>
                  </a:lnTo>
                  <a:lnTo>
                    <a:pt x="57080" y="156153"/>
                  </a:lnTo>
                  <a:lnTo>
                    <a:pt x="56797" y="156135"/>
                  </a:lnTo>
                  <a:lnTo>
                    <a:pt x="56166" y="156153"/>
                  </a:lnTo>
                  <a:lnTo>
                    <a:pt x="55913" y="156326"/>
                  </a:lnTo>
                  <a:lnTo>
                    <a:pt x="55795" y="156458"/>
                  </a:lnTo>
                  <a:lnTo>
                    <a:pt x="55686" y="156599"/>
                  </a:lnTo>
                  <a:lnTo>
                    <a:pt x="55588" y="156740"/>
                  </a:lnTo>
                  <a:lnTo>
                    <a:pt x="55508" y="156876"/>
                  </a:lnTo>
                  <a:lnTo>
                    <a:pt x="55444" y="157027"/>
                  </a:lnTo>
                  <a:lnTo>
                    <a:pt x="55384" y="157186"/>
                  </a:lnTo>
                  <a:lnTo>
                    <a:pt x="55319" y="157336"/>
                  </a:lnTo>
                  <a:lnTo>
                    <a:pt x="55244" y="157477"/>
                  </a:lnTo>
                  <a:lnTo>
                    <a:pt x="55123" y="157659"/>
                  </a:lnTo>
                  <a:lnTo>
                    <a:pt x="54991" y="157837"/>
                  </a:lnTo>
                  <a:lnTo>
                    <a:pt x="54851" y="158000"/>
                  </a:lnTo>
                  <a:lnTo>
                    <a:pt x="54700" y="158146"/>
                  </a:lnTo>
                  <a:lnTo>
                    <a:pt x="54537" y="158264"/>
                  </a:lnTo>
                  <a:lnTo>
                    <a:pt x="54359" y="158346"/>
                  </a:lnTo>
                  <a:lnTo>
                    <a:pt x="54170" y="158392"/>
                  </a:lnTo>
                  <a:lnTo>
                    <a:pt x="53974" y="158424"/>
                  </a:lnTo>
                  <a:lnTo>
                    <a:pt x="53774" y="158446"/>
                  </a:lnTo>
                  <a:lnTo>
                    <a:pt x="53577" y="158478"/>
                  </a:lnTo>
                  <a:lnTo>
                    <a:pt x="53192" y="158578"/>
                  </a:lnTo>
                  <a:lnTo>
                    <a:pt x="52999" y="158624"/>
                  </a:lnTo>
                  <a:lnTo>
                    <a:pt x="52806" y="158651"/>
                  </a:lnTo>
                  <a:lnTo>
                    <a:pt x="52496" y="158637"/>
                  </a:lnTo>
                  <a:lnTo>
                    <a:pt x="52137" y="158542"/>
                  </a:lnTo>
                  <a:lnTo>
                    <a:pt x="51888" y="158455"/>
                  </a:lnTo>
                  <a:lnTo>
                    <a:pt x="51623" y="158346"/>
                  </a:lnTo>
                  <a:lnTo>
                    <a:pt x="51366" y="158219"/>
                  </a:lnTo>
                  <a:lnTo>
                    <a:pt x="51234" y="158141"/>
                  </a:lnTo>
                  <a:lnTo>
                    <a:pt x="51106" y="158059"/>
                  </a:lnTo>
                  <a:lnTo>
                    <a:pt x="50977" y="157968"/>
                  </a:lnTo>
                  <a:lnTo>
                    <a:pt x="50716" y="157805"/>
                  </a:lnTo>
                  <a:lnTo>
                    <a:pt x="50467" y="157673"/>
                  </a:lnTo>
                  <a:lnTo>
                    <a:pt x="50210" y="157550"/>
                  </a:lnTo>
                  <a:lnTo>
                    <a:pt x="50081" y="157500"/>
                  </a:lnTo>
                  <a:lnTo>
                    <a:pt x="49934" y="157450"/>
                  </a:lnTo>
                  <a:lnTo>
                    <a:pt x="49787" y="157409"/>
                  </a:lnTo>
                  <a:lnTo>
                    <a:pt x="49635" y="157372"/>
                  </a:lnTo>
                  <a:lnTo>
                    <a:pt x="49488" y="157350"/>
                  </a:lnTo>
                  <a:lnTo>
                    <a:pt x="49337" y="157350"/>
                  </a:lnTo>
                  <a:lnTo>
                    <a:pt x="49205" y="157363"/>
                  </a:lnTo>
                  <a:lnTo>
                    <a:pt x="49072" y="157386"/>
                  </a:lnTo>
                  <a:lnTo>
                    <a:pt x="48396" y="157959"/>
                  </a:lnTo>
                  <a:lnTo>
                    <a:pt x="48347" y="158091"/>
                  </a:lnTo>
                  <a:lnTo>
                    <a:pt x="48313" y="158232"/>
                  </a:lnTo>
                  <a:lnTo>
                    <a:pt x="48264" y="158528"/>
                  </a:lnTo>
                  <a:lnTo>
                    <a:pt x="48233" y="158678"/>
                  </a:lnTo>
                  <a:lnTo>
                    <a:pt x="48192" y="158847"/>
                  </a:lnTo>
                  <a:lnTo>
                    <a:pt x="48154" y="159024"/>
                  </a:lnTo>
                  <a:lnTo>
                    <a:pt x="48109" y="159197"/>
                  </a:lnTo>
                  <a:lnTo>
                    <a:pt x="48052" y="159356"/>
                  </a:lnTo>
                  <a:lnTo>
                    <a:pt x="47561" y="159916"/>
                  </a:lnTo>
                  <a:lnTo>
                    <a:pt x="47425" y="159971"/>
                  </a:lnTo>
                  <a:lnTo>
                    <a:pt x="47273" y="159998"/>
                  </a:lnTo>
                  <a:lnTo>
                    <a:pt x="47115" y="160002"/>
                  </a:lnTo>
                  <a:lnTo>
                    <a:pt x="46956" y="159993"/>
                  </a:lnTo>
                  <a:lnTo>
                    <a:pt x="46642" y="159961"/>
                  </a:lnTo>
                  <a:lnTo>
                    <a:pt x="46484" y="159925"/>
                  </a:lnTo>
                  <a:lnTo>
                    <a:pt x="46004" y="159784"/>
                  </a:lnTo>
                  <a:lnTo>
                    <a:pt x="45497" y="159647"/>
                  </a:lnTo>
                  <a:lnTo>
                    <a:pt x="45248" y="159575"/>
                  </a:lnTo>
                  <a:lnTo>
                    <a:pt x="44998" y="159493"/>
                  </a:lnTo>
                  <a:lnTo>
                    <a:pt x="44753" y="159393"/>
                  </a:lnTo>
                  <a:lnTo>
                    <a:pt x="44552" y="159293"/>
                  </a:lnTo>
                  <a:lnTo>
                    <a:pt x="44352" y="159179"/>
                  </a:lnTo>
                  <a:lnTo>
                    <a:pt x="44156" y="159056"/>
                  </a:lnTo>
                  <a:lnTo>
                    <a:pt x="43959" y="158938"/>
                  </a:lnTo>
                  <a:lnTo>
                    <a:pt x="43759" y="158828"/>
                  </a:lnTo>
                  <a:lnTo>
                    <a:pt x="43581" y="158742"/>
                  </a:lnTo>
                  <a:lnTo>
                    <a:pt x="43222" y="158592"/>
                  </a:lnTo>
                  <a:lnTo>
                    <a:pt x="43045" y="158510"/>
                  </a:lnTo>
                  <a:lnTo>
                    <a:pt x="42871" y="158414"/>
                  </a:lnTo>
                  <a:lnTo>
                    <a:pt x="42655" y="158278"/>
                  </a:lnTo>
                  <a:lnTo>
                    <a:pt x="42444" y="158137"/>
                  </a:lnTo>
                  <a:lnTo>
                    <a:pt x="42240" y="157978"/>
                  </a:lnTo>
                  <a:lnTo>
                    <a:pt x="42047" y="157805"/>
                  </a:lnTo>
                  <a:lnTo>
                    <a:pt x="41873" y="157609"/>
                  </a:lnTo>
                  <a:lnTo>
                    <a:pt x="41714" y="157377"/>
                  </a:lnTo>
                  <a:lnTo>
                    <a:pt x="41574" y="157122"/>
                  </a:lnTo>
                  <a:lnTo>
                    <a:pt x="41450" y="156849"/>
                  </a:lnTo>
                  <a:lnTo>
                    <a:pt x="41340" y="156563"/>
                  </a:lnTo>
                  <a:lnTo>
                    <a:pt x="41242" y="156280"/>
                  </a:lnTo>
                  <a:lnTo>
                    <a:pt x="41162" y="156021"/>
                  </a:lnTo>
                  <a:lnTo>
                    <a:pt x="41102" y="155748"/>
                  </a:lnTo>
                  <a:lnTo>
                    <a:pt x="40996" y="155202"/>
                  </a:lnTo>
                  <a:lnTo>
                    <a:pt x="40932" y="154934"/>
                  </a:lnTo>
                  <a:lnTo>
                    <a:pt x="40819" y="154529"/>
                  </a:lnTo>
                  <a:lnTo>
                    <a:pt x="40758" y="154333"/>
                  </a:lnTo>
                  <a:lnTo>
                    <a:pt x="40565" y="153660"/>
                  </a:lnTo>
                  <a:lnTo>
                    <a:pt x="40414" y="153114"/>
                  </a:lnTo>
                  <a:lnTo>
                    <a:pt x="40342" y="152836"/>
                  </a:lnTo>
                  <a:lnTo>
                    <a:pt x="40278" y="152563"/>
                  </a:lnTo>
                  <a:lnTo>
                    <a:pt x="40233" y="152317"/>
                  </a:lnTo>
                  <a:lnTo>
                    <a:pt x="40157" y="151826"/>
                  </a:lnTo>
                  <a:lnTo>
                    <a:pt x="40063" y="151344"/>
                  </a:lnTo>
                  <a:lnTo>
                    <a:pt x="39983" y="151034"/>
                  </a:lnTo>
                  <a:lnTo>
                    <a:pt x="39889" y="150729"/>
                  </a:lnTo>
                  <a:lnTo>
                    <a:pt x="39791" y="150425"/>
                  </a:lnTo>
                  <a:lnTo>
                    <a:pt x="39677" y="150129"/>
                  </a:lnTo>
                  <a:lnTo>
                    <a:pt x="39556" y="149842"/>
                  </a:lnTo>
                  <a:lnTo>
                    <a:pt x="39428" y="149560"/>
                  </a:lnTo>
                  <a:lnTo>
                    <a:pt x="39292" y="149273"/>
                  </a:lnTo>
                  <a:lnTo>
                    <a:pt x="39144" y="149000"/>
                  </a:lnTo>
                  <a:lnTo>
                    <a:pt x="38982" y="148750"/>
                  </a:lnTo>
                  <a:lnTo>
                    <a:pt x="38793" y="148536"/>
                  </a:lnTo>
                  <a:lnTo>
                    <a:pt x="38665" y="148427"/>
                  </a:lnTo>
                  <a:lnTo>
                    <a:pt x="38525" y="148327"/>
                  </a:lnTo>
                  <a:lnTo>
                    <a:pt x="38381" y="148241"/>
                  </a:lnTo>
                  <a:lnTo>
                    <a:pt x="38234" y="148159"/>
                  </a:lnTo>
                  <a:lnTo>
                    <a:pt x="38086" y="148081"/>
                  </a:lnTo>
                  <a:lnTo>
                    <a:pt x="37924" y="148004"/>
                  </a:lnTo>
                  <a:lnTo>
                    <a:pt x="37757" y="147936"/>
                  </a:lnTo>
                  <a:lnTo>
                    <a:pt x="37587" y="147877"/>
                  </a:lnTo>
                  <a:lnTo>
                    <a:pt x="37417" y="147808"/>
                  </a:lnTo>
                  <a:lnTo>
                    <a:pt x="37255" y="147731"/>
                  </a:lnTo>
                  <a:lnTo>
                    <a:pt x="36960" y="147563"/>
                  </a:lnTo>
                  <a:lnTo>
                    <a:pt x="36529" y="147276"/>
                  </a:lnTo>
                  <a:lnTo>
                    <a:pt x="36246" y="147071"/>
                  </a:lnTo>
                  <a:lnTo>
                    <a:pt x="35698" y="146648"/>
                  </a:lnTo>
                  <a:lnTo>
                    <a:pt x="35395" y="146434"/>
                  </a:lnTo>
                  <a:lnTo>
                    <a:pt x="35078" y="146234"/>
                  </a:lnTo>
                  <a:lnTo>
                    <a:pt x="34609" y="145975"/>
                  </a:lnTo>
                  <a:lnTo>
                    <a:pt x="34454" y="145966"/>
                  </a:lnTo>
                  <a:lnTo>
                    <a:pt x="34303" y="145970"/>
                  </a:lnTo>
                  <a:lnTo>
                    <a:pt x="34171" y="145979"/>
                  </a:lnTo>
                  <a:lnTo>
                    <a:pt x="34039" y="145997"/>
                  </a:lnTo>
                  <a:lnTo>
                    <a:pt x="33910" y="146020"/>
                  </a:lnTo>
                  <a:lnTo>
                    <a:pt x="33778" y="146048"/>
                  </a:lnTo>
                  <a:lnTo>
                    <a:pt x="33649" y="146079"/>
                  </a:lnTo>
                  <a:lnTo>
                    <a:pt x="33476" y="146129"/>
                  </a:lnTo>
                  <a:lnTo>
                    <a:pt x="33306" y="146184"/>
                  </a:lnTo>
                  <a:lnTo>
                    <a:pt x="33135" y="146248"/>
                  </a:lnTo>
                  <a:lnTo>
                    <a:pt x="32637" y="146452"/>
                  </a:lnTo>
                  <a:lnTo>
                    <a:pt x="32312" y="146607"/>
                  </a:lnTo>
                  <a:lnTo>
                    <a:pt x="32149" y="146675"/>
                  </a:lnTo>
                  <a:lnTo>
                    <a:pt x="31983" y="146735"/>
                  </a:lnTo>
                  <a:lnTo>
                    <a:pt x="31699" y="146821"/>
                  </a:lnTo>
                  <a:lnTo>
                    <a:pt x="31552" y="146857"/>
                  </a:lnTo>
                  <a:lnTo>
                    <a:pt x="31412" y="146876"/>
                  </a:lnTo>
                  <a:lnTo>
                    <a:pt x="31276" y="146862"/>
                  </a:lnTo>
                  <a:lnTo>
                    <a:pt x="31129" y="146807"/>
                  </a:lnTo>
                  <a:lnTo>
                    <a:pt x="30981" y="146721"/>
                  </a:lnTo>
                  <a:lnTo>
                    <a:pt x="30841" y="146607"/>
                  </a:lnTo>
                  <a:lnTo>
                    <a:pt x="30709" y="146475"/>
                  </a:lnTo>
                  <a:lnTo>
                    <a:pt x="30588" y="146339"/>
                  </a:lnTo>
                  <a:lnTo>
                    <a:pt x="30464" y="146161"/>
                  </a:lnTo>
                  <a:lnTo>
                    <a:pt x="30365" y="145957"/>
                  </a:lnTo>
                  <a:lnTo>
                    <a:pt x="30184" y="145524"/>
                  </a:lnTo>
                  <a:lnTo>
                    <a:pt x="30078" y="145320"/>
                  </a:lnTo>
                  <a:lnTo>
                    <a:pt x="29874" y="144956"/>
                  </a:lnTo>
                  <a:lnTo>
                    <a:pt x="29768" y="144773"/>
                  </a:lnTo>
                  <a:lnTo>
                    <a:pt x="29651" y="144610"/>
                  </a:lnTo>
                  <a:lnTo>
                    <a:pt x="29160" y="144232"/>
                  </a:lnTo>
                  <a:lnTo>
                    <a:pt x="29031" y="144168"/>
                  </a:lnTo>
                  <a:lnTo>
                    <a:pt x="28786" y="144036"/>
                  </a:lnTo>
                  <a:lnTo>
                    <a:pt x="28306" y="143818"/>
                  </a:lnTo>
                  <a:lnTo>
                    <a:pt x="28139" y="143768"/>
                  </a:lnTo>
                  <a:lnTo>
                    <a:pt x="27807" y="143704"/>
                  </a:lnTo>
                  <a:lnTo>
                    <a:pt x="27470" y="143645"/>
                  </a:lnTo>
                  <a:lnTo>
                    <a:pt x="27342" y="143618"/>
                  </a:lnTo>
                  <a:lnTo>
                    <a:pt x="27214" y="143600"/>
                  </a:lnTo>
                  <a:lnTo>
                    <a:pt x="27085" y="143577"/>
                  </a:lnTo>
                  <a:lnTo>
                    <a:pt x="26768" y="143454"/>
                  </a:lnTo>
                  <a:lnTo>
                    <a:pt x="26624" y="143354"/>
                  </a:lnTo>
                  <a:lnTo>
                    <a:pt x="26303" y="143095"/>
                  </a:lnTo>
                  <a:lnTo>
                    <a:pt x="26034" y="142835"/>
                  </a:lnTo>
                  <a:lnTo>
                    <a:pt x="25917" y="142690"/>
                  </a:lnTo>
                  <a:lnTo>
                    <a:pt x="25702" y="142362"/>
                  </a:lnTo>
                  <a:lnTo>
                    <a:pt x="25585" y="142221"/>
                  </a:lnTo>
                  <a:lnTo>
                    <a:pt x="25456" y="142116"/>
                  </a:lnTo>
                  <a:lnTo>
                    <a:pt x="25309" y="142066"/>
                  </a:lnTo>
                  <a:lnTo>
                    <a:pt x="25146" y="142044"/>
                  </a:lnTo>
                  <a:lnTo>
                    <a:pt x="24976" y="142048"/>
                  </a:lnTo>
                  <a:lnTo>
                    <a:pt x="24489" y="142089"/>
                  </a:lnTo>
                  <a:lnTo>
                    <a:pt x="24183" y="142153"/>
                  </a:lnTo>
                  <a:lnTo>
                    <a:pt x="24032" y="142176"/>
                  </a:lnTo>
                  <a:lnTo>
                    <a:pt x="23880" y="142185"/>
                  </a:lnTo>
                  <a:lnTo>
                    <a:pt x="23722" y="142166"/>
                  </a:lnTo>
                  <a:lnTo>
                    <a:pt x="23567" y="142135"/>
                  </a:lnTo>
                  <a:lnTo>
                    <a:pt x="23408" y="142094"/>
                  </a:lnTo>
                  <a:lnTo>
                    <a:pt x="23253" y="142044"/>
                  </a:lnTo>
                  <a:lnTo>
                    <a:pt x="22939" y="141916"/>
                  </a:lnTo>
                  <a:lnTo>
                    <a:pt x="22781" y="141839"/>
                  </a:lnTo>
                  <a:lnTo>
                    <a:pt x="22622" y="141752"/>
                  </a:lnTo>
                  <a:lnTo>
                    <a:pt x="22471" y="141657"/>
                  </a:lnTo>
                  <a:lnTo>
                    <a:pt x="22225" y="141475"/>
                  </a:lnTo>
                  <a:lnTo>
                    <a:pt x="21620" y="140988"/>
                  </a:lnTo>
                  <a:lnTo>
                    <a:pt x="20800" y="140488"/>
                  </a:lnTo>
                  <a:lnTo>
                    <a:pt x="20222" y="140310"/>
                  </a:lnTo>
                  <a:lnTo>
                    <a:pt x="20075" y="140346"/>
                  </a:lnTo>
                  <a:lnTo>
                    <a:pt x="19931" y="140424"/>
                  </a:lnTo>
                  <a:lnTo>
                    <a:pt x="19791" y="140524"/>
                  </a:lnTo>
                  <a:lnTo>
                    <a:pt x="19515" y="140747"/>
                  </a:lnTo>
                  <a:lnTo>
                    <a:pt x="19345" y="140897"/>
                  </a:lnTo>
                  <a:lnTo>
                    <a:pt x="19186" y="141070"/>
                  </a:lnTo>
                  <a:lnTo>
                    <a:pt x="19032" y="141247"/>
                  </a:lnTo>
                  <a:lnTo>
                    <a:pt x="18869" y="141420"/>
                  </a:lnTo>
                  <a:lnTo>
                    <a:pt x="18699" y="141575"/>
                  </a:lnTo>
                  <a:lnTo>
                    <a:pt x="18449" y="141793"/>
                  </a:lnTo>
                  <a:lnTo>
                    <a:pt x="18321" y="141893"/>
                  </a:lnTo>
                  <a:lnTo>
                    <a:pt x="17595" y="141684"/>
                  </a:lnTo>
                  <a:lnTo>
                    <a:pt x="17501" y="141557"/>
                  </a:lnTo>
                  <a:lnTo>
                    <a:pt x="17418" y="141402"/>
                  </a:lnTo>
                  <a:lnTo>
                    <a:pt x="17346" y="141238"/>
                  </a:lnTo>
                  <a:lnTo>
                    <a:pt x="17297" y="141065"/>
                  </a:lnTo>
                  <a:lnTo>
                    <a:pt x="17270" y="140902"/>
                  </a:lnTo>
                  <a:lnTo>
                    <a:pt x="17278" y="140724"/>
                  </a:lnTo>
                  <a:lnTo>
                    <a:pt x="17316" y="140547"/>
                  </a:lnTo>
                  <a:lnTo>
                    <a:pt x="17372" y="140369"/>
                  </a:lnTo>
                  <a:lnTo>
                    <a:pt x="17437" y="140187"/>
                  </a:lnTo>
                  <a:lnTo>
                    <a:pt x="17535" y="139846"/>
                  </a:lnTo>
                  <a:lnTo>
                    <a:pt x="17633" y="139523"/>
                  </a:lnTo>
                  <a:lnTo>
                    <a:pt x="17663" y="139359"/>
                  </a:lnTo>
                  <a:lnTo>
                    <a:pt x="17671" y="139204"/>
                  </a:lnTo>
                  <a:lnTo>
                    <a:pt x="17645" y="139054"/>
                  </a:lnTo>
                  <a:lnTo>
                    <a:pt x="17607" y="138904"/>
                  </a:lnTo>
                  <a:lnTo>
                    <a:pt x="17550" y="138759"/>
                  </a:lnTo>
                  <a:lnTo>
                    <a:pt x="17297" y="138399"/>
                  </a:lnTo>
                  <a:lnTo>
                    <a:pt x="17040" y="138231"/>
                  </a:lnTo>
                  <a:lnTo>
                    <a:pt x="16904" y="138181"/>
                  </a:lnTo>
                  <a:lnTo>
                    <a:pt x="16394" y="138290"/>
                  </a:lnTo>
                  <a:lnTo>
                    <a:pt x="16129" y="138527"/>
                  </a:lnTo>
                  <a:lnTo>
                    <a:pt x="14568" y="138108"/>
                  </a:lnTo>
                  <a:lnTo>
                    <a:pt x="14538" y="137981"/>
                  </a:lnTo>
                  <a:lnTo>
                    <a:pt x="14515" y="137849"/>
                  </a:lnTo>
                  <a:lnTo>
                    <a:pt x="14493" y="137576"/>
                  </a:lnTo>
                  <a:lnTo>
                    <a:pt x="14474" y="137439"/>
                  </a:lnTo>
                  <a:lnTo>
                    <a:pt x="14360" y="136784"/>
                  </a:lnTo>
                  <a:lnTo>
                    <a:pt x="14258" y="136647"/>
                  </a:lnTo>
                  <a:lnTo>
                    <a:pt x="14081" y="136388"/>
                  </a:lnTo>
                  <a:lnTo>
                    <a:pt x="13922" y="136120"/>
                  </a:lnTo>
                  <a:lnTo>
                    <a:pt x="13831" y="135924"/>
                  </a:lnTo>
                  <a:lnTo>
                    <a:pt x="13744" y="135697"/>
                  </a:lnTo>
                  <a:lnTo>
                    <a:pt x="13676" y="135460"/>
                  </a:lnTo>
                  <a:lnTo>
                    <a:pt x="13616" y="135219"/>
                  </a:lnTo>
                  <a:lnTo>
                    <a:pt x="13506" y="134727"/>
                  </a:lnTo>
                  <a:lnTo>
                    <a:pt x="13435" y="134441"/>
                  </a:lnTo>
                  <a:lnTo>
                    <a:pt x="13162" y="133290"/>
                  </a:lnTo>
                  <a:lnTo>
                    <a:pt x="13098" y="132976"/>
                  </a:lnTo>
                  <a:lnTo>
                    <a:pt x="13042" y="132648"/>
                  </a:lnTo>
                  <a:lnTo>
                    <a:pt x="12981" y="132330"/>
                  </a:lnTo>
                  <a:lnTo>
                    <a:pt x="12898" y="132025"/>
                  </a:lnTo>
                  <a:lnTo>
                    <a:pt x="12781" y="131747"/>
                  </a:lnTo>
                  <a:lnTo>
                    <a:pt x="12629" y="131497"/>
                  </a:lnTo>
                  <a:lnTo>
                    <a:pt x="12448" y="131265"/>
                  </a:lnTo>
                  <a:lnTo>
                    <a:pt x="12244" y="131056"/>
                  </a:lnTo>
                  <a:lnTo>
                    <a:pt x="12025" y="130865"/>
                  </a:lnTo>
                  <a:lnTo>
                    <a:pt x="11806" y="130701"/>
                  </a:lnTo>
                  <a:lnTo>
                    <a:pt x="11537" y="130546"/>
                  </a:lnTo>
                  <a:lnTo>
                    <a:pt x="8764" y="130082"/>
                  </a:lnTo>
                  <a:lnTo>
                    <a:pt x="8590" y="130196"/>
                  </a:lnTo>
                  <a:lnTo>
                    <a:pt x="8314" y="130460"/>
                  </a:lnTo>
                  <a:lnTo>
                    <a:pt x="8144" y="130664"/>
                  </a:lnTo>
                  <a:lnTo>
                    <a:pt x="7237" y="131183"/>
                  </a:lnTo>
                  <a:lnTo>
                    <a:pt x="7082" y="131206"/>
                  </a:lnTo>
                  <a:lnTo>
                    <a:pt x="6923" y="131210"/>
                  </a:lnTo>
                  <a:lnTo>
                    <a:pt x="6439" y="131183"/>
                  </a:lnTo>
                  <a:lnTo>
                    <a:pt x="6016" y="131174"/>
                  </a:lnTo>
                  <a:lnTo>
                    <a:pt x="5804" y="131160"/>
                  </a:lnTo>
                  <a:lnTo>
                    <a:pt x="5596" y="131138"/>
                  </a:lnTo>
                  <a:lnTo>
                    <a:pt x="5226" y="131065"/>
                  </a:lnTo>
                  <a:lnTo>
                    <a:pt x="5060" y="131028"/>
                  </a:lnTo>
                  <a:lnTo>
                    <a:pt x="4894" y="130983"/>
                  </a:lnTo>
                  <a:lnTo>
                    <a:pt x="4501" y="130596"/>
                  </a:lnTo>
                  <a:lnTo>
                    <a:pt x="4451" y="130469"/>
                  </a:lnTo>
                  <a:lnTo>
                    <a:pt x="4410" y="130337"/>
                  </a:lnTo>
                  <a:lnTo>
                    <a:pt x="4353" y="130100"/>
                  </a:lnTo>
                  <a:lnTo>
                    <a:pt x="4304" y="129664"/>
                  </a:lnTo>
                  <a:lnTo>
                    <a:pt x="4183" y="129313"/>
                  </a:lnTo>
                  <a:lnTo>
                    <a:pt x="4070" y="129068"/>
                  </a:lnTo>
                  <a:lnTo>
                    <a:pt x="3998" y="128936"/>
                  </a:lnTo>
                  <a:lnTo>
                    <a:pt x="3843" y="128681"/>
                  </a:lnTo>
                  <a:lnTo>
                    <a:pt x="3605" y="128349"/>
                  </a:lnTo>
                  <a:lnTo>
                    <a:pt x="3465" y="128176"/>
                  </a:lnTo>
                  <a:lnTo>
                    <a:pt x="3322" y="128012"/>
                  </a:lnTo>
                  <a:lnTo>
                    <a:pt x="2879" y="127812"/>
                  </a:lnTo>
                  <a:lnTo>
                    <a:pt x="2358" y="127557"/>
                  </a:lnTo>
                  <a:lnTo>
                    <a:pt x="1991" y="127393"/>
                  </a:lnTo>
                  <a:lnTo>
                    <a:pt x="1836" y="127334"/>
                  </a:lnTo>
                  <a:lnTo>
                    <a:pt x="1473" y="127152"/>
                  </a:lnTo>
                  <a:lnTo>
                    <a:pt x="1311" y="127075"/>
                  </a:lnTo>
                  <a:lnTo>
                    <a:pt x="1024" y="126952"/>
                  </a:lnTo>
                  <a:lnTo>
                    <a:pt x="548" y="126743"/>
                  </a:lnTo>
                  <a:lnTo>
                    <a:pt x="279" y="126638"/>
                  </a:lnTo>
                  <a:lnTo>
                    <a:pt x="139" y="126583"/>
                  </a:lnTo>
                  <a:lnTo>
                    <a:pt x="0" y="126401"/>
                  </a:lnTo>
                  <a:lnTo>
                    <a:pt x="861" y="125100"/>
                  </a:lnTo>
                  <a:lnTo>
                    <a:pt x="1031" y="124855"/>
                  </a:lnTo>
                  <a:lnTo>
                    <a:pt x="1651" y="123981"/>
                  </a:lnTo>
                  <a:lnTo>
                    <a:pt x="1863" y="123685"/>
                  </a:lnTo>
                  <a:lnTo>
                    <a:pt x="6494" y="116797"/>
                  </a:lnTo>
                  <a:lnTo>
                    <a:pt x="7427" y="115436"/>
                  </a:lnTo>
                  <a:lnTo>
                    <a:pt x="8156" y="114368"/>
                  </a:lnTo>
                  <a:lnTo>
                    <a:pt x="8499" y="113876"/>
                  </a:lnTo>
                  <a:lnTo>
                    <a:pt x="9722" y="112156"/>
                  </a:lnTo>
                  <a:lnTo>
                    <a:pt x="11959" y="108685"/>
                  </a:lnTo>
                  <a:lnTo>
                    <a:pt x="13595" y="106131"/>
                  </a:lnTo>
                  <a:lnTo>
                    <a:pt x="8609" y="102230"/>
                  </a:lnTo>
                  <a:lnTo>
                    <a:pt x="10788" y="88254"/>
                  </a:lnTo>
                  <a:lnTo>
                    <a:pt x="14118" y="67442"/>
                  </a:lnTo>
                  <a:lnTo>
                    <a:pt x="18181" y="41163"/>
                  </a:lnTo>
                  <a:lnTo>
                    <a:pt x="18196" y="40285"/>
                  </a:lnTo>
                  <a:lnTo>
                    <a:pt x="18268" y="39771"/>
                  </a:lnTo>
                  <a:lnTo>
                    <a:pt x="19920" y="29610"/>
                  </a:lnTo>
                  <a:lnTo>
                    <a:pt x="20192" y="27367"/>
                  </a:lnTo>
                  <a:lnTo>
                    <a:pt x="22021" y="14195"/>
                  </a:lnTo>
                  <a:lnTo>
                    <a:pt x="22244" y="12712"/>
                  </a:lnTo>
                  <a:lnTo>
                    <a:pt x="22263" y="12535"/>
                  </a:lnTo>
                  <a:lnTo>
                    <a:pt x="22331" y="12116"/>
                  </a:lnTo>
                  <a:lnTo>
                    <a:pt x="22406" y="11543"/>
                  </a:lnTo>
                  <a:lnTo>
                    <a:pt x="22516" y="10938"/>
                  </a:lnTo>
                  <a:lnTo>
                    <a:pt x="22762" y="9042"/>
                  </a:lnTo>
                  <a:lnTo>
                    <a:pt x="22860" y="8373"/>
                  </a:lnTo>
                  <a:lnTo>
                    <a:pt x="23140" y="8437"/>
                  </a:lnTo>
                  <a:lnTo>
                    <a:pt x="24557" y="8732"/>
                  </a:lnTo>
                  <a:lnTo>
                    <a:pt x="24908" y="8837"/>
                  </a:lnTo>
                  <a:lnTo>
                    <a:pt x="25441" y="8941"/>
                  </a:lnTo>
                  <a:lnTo>
                    <a:pt x="25577" y="8759"/>
                  </a:lnTo>
                  <a:lnTo>
                    <a:pt x="26934" y="10010"/>
                  </a:lnTo>
                  <a:lnTo>
                    <a:pt x="27391" y="9419"/>
                  </a:lnTo>
                  <a:lnTo>
                    <a:pt x="37723" y="11907"/>
                  </a:lnTo>
                  <a:lnTo>
                    <a:pt x="38513" y="12093"/>
                  </a:lnTo>
                  <a:lnTo>
                    <a:pt x="41238" y="11880"/>
                  </a:lnTo>
                  <a:lnTo>
                    <a:pt x="55391" y="14500"/>
                  </a:lnTo>
                  <a:lnTo>
                    <a:pt x="56204" y="14668"/>
                  </a:lnTo>
                  <a:lnTo>
                    <a:pt x="57088" y="9642"/>
                  </a:lnTo>
                  <a:lnTo>
                    <a:pt x="57647" y="6453"/>
                  </a:lnTo>
                  <a:lnTo>
                    <a:pt x="58316" y="2660"/>
                  </a:lnTo>
                  <a:lnTo>
                    <a:pt x="60591" y="0"/>
                  </a:lnTo>
                  <a:lnTo>
                    <a:pt x="61770" y="118"/>
                  </a:lnTo>
                  <a:lnTo>
                    <a:pt x="63501" y="482"/>
                  </a:lnTo>
                  <a:lnTo>
                    <a:pt x="66996" y="1397"/>
                  </a:lnTo>
                  <a:lnTo>
                    <a:pt x="70549" y="2611"/>
                  </a:lnTo>
                  <a:lnTo>
                    <a:pt x="73936" y="4097"/>
                  </a:lnTo>
                  <a:lnTo>
                    <a:pt x="74910" y="4608"/>
                  </a:lnTo>
                  <a:lnTo>
                    <a:pt x="77149" y="5812"/>
                  </a:lnTo>
                  <a:lnTo>
                    <a:pt x="79397" y="7246"/>
                  </a:lnTo>
                  <a:lnTo>
                    <a:pt x="79786" y="7477"/>
                  </a:lnTo>
                  <a:lnTo>
                    <a:pt x="80224" y="7763"/>
                  </a:lnTo>
                  <a:lnTo>
                    <a:pt x="82352" y="9237"/>
                  </a:lnTo>
                  <a:lnTo>
                    <a:pt x="83455" y="9995"/>
                  </a:lnTo>
                  <a:lnTo>
                    <a:pt x="85181" y="11205"/>
                  </a:lnTo>
                  <a:lnTo>
                    <a:pt x="85603" y="11522"/>
                  </a:lnTo>
                  <a:lnTo>
                    <a:pt x="85497" y="11849"/>
                  </a:lnTo>
                  <a:lnTo>
                    <a:pt x="85276" y="12612"/>
                  </a:lnTo>
                  <a:lnTo>
                    <a:pt x="86500" y="13161"/>
                  </a:lnTo>
                  <a:lnTo>
                    <a:pt x="88804" y="14187"/>
                  </a:lnTo>
                  <a:lnTo>
                    <a:pt x="90681" y="15006"/>
                  </a:lnTo>
                  <a:lnTo>
                    <a:pt x="92775" y="15927"/>
                  </a:lnTo>
                  <a:lnTo>
                    <a:pt x="93037" y="16019"/>
                  </a:lnTo>
                  <a:lnTo>
                    <a:pt x="93174" y="15950"/>
                  </a:lnTo>
                  <a:lnTo>
                    <a:pt x="93575" y="16207"/>
                  </a:lnTo>
                  <a:lnTo>
                    <a:pt x="99105" y="18472"/>
                  </a:lnTo>
                  <a:lnTo>
                    <a:pt x="99314" y="18550"/>
                  </a:lnTo>
                  <a:lnTo>
                    <a:pt x="101198" y="19026"/>
                  </a:lnTo>
                  <a:lnTo>
                    <a:pt x="111467" y="21492"/>
                  </a:lnTo>
                  <a:lnTo>
                    <a:pt x="111786" y="21577"/>
                  </a:lnTo>
                  <a:lnTo>
                    <a:pt x="112296" y="21636"/>
                  </a:lnTo>
                  <a:lnTo>
                    <a:pt x="114023" y="22037"/>
                  </a:lnTo>
                  <a:lnTo>
                    <a:pt x="115942" y="22461"/>
                  </a:lnTo>
                  <a:lnTo>
                    <a:pt x="116736" y="22645"/>
                  </a:lnTo>
                  <a:lnTo>
                    <a:pt x="119357" y="23250"/>
                  </a:lnTo>
                  <a:lnTo>
                    <a:pt x="120740" y="23604"/>
                  </a:lnTo>
                  <a:lnTo>
                    <a:pt x="126747" y="24973"/>
                  </a:lnTo>
                  <a:lnTo>
                    <a:pt x="130189" y="25761"/>
                  </a:lnTo>
                  <a:lnTo>
                    <a:pt x="131361" y="26039"/>
                  </a:lnTo>
                  <a:lnTo>
                    <a:pt x="132999" y="26428"/>
                  </a:lnTo>
                  <a:lnTo>
                    <a:pt x="133801" y="26600"/>
                  </a:lnTo>
                  <a:lnTo>
                    <a:pt x="135250" y="26946"/>
                  </a:lnTo>
                  <a:lnTo>
                    <a:pt x="136751" y="27299"/>
                  </a:lnTo>
                  <a:lnTo>
                    <a:pt x="142176" y="28893"/>
                  </a:lnTo>
                  <a:lnTo>
                    <a:pt x="145028" y="29732"/>
                  </a:lnTo>
                  <a:lnTo>
                    <a:pt x="149244" y="30972"/>
                  </a:lnTo>
                  <a:lnTo>
                    <a:pt x="149642" y="31084"/>
                  </a:lnTo>
                  <a:lnTo>
                    <a:pt x="150013" y="31188"/>
                  </a:lnTo>
                  <a:lnTo>
                    <a:pt x="153037" y="32064"/>
                  </a:lnTo>
                  <a:lnTo>
                    <a:pt x="154700" y="32548"/>
                  </a:lnTo>
                  <a:lnTo>
                    <a:pt x="158928" y="33765"/>
                  </a:lnTo>
                  <a:lnTo>
                    <a:pt x="160132" y="34117"/>
                  </a:lnTo>
                  <a:lnTo>
                    <a:pt x="161340" y="34461"/>
                  </a:lnTo>
                  <a:lnTo>
                    <a:pt x="161949" y="34640"/>
                  </a:lnTo>
                  <a:lnTo>
                    <a:pt x="163732" y="35150"/>
                  </a:lnTo>
                  <a:lnTo>
                    <a:pt x="165336" y="35602"/>
                  </a:lnTo>
                  <a:lnTo>
                    <a:pt x="168349" y="36483"/>
                  </a:lnTo>
                  <a:lnTo>
                    <a:pt x="171578" y="37413"/>
                  </a:lnTo>
                  <a:lnTo>
                    <a:pt x="173134" y="37826"/>
                  </a:lnTo>
                  <a:lnTo>
                    <a:pt x="173386" y="37905"/>
                  </a:lnTo>
                  <a:lnTo>
                    <a:pt x="173785" y="38031"/>
                  </a:lnTo>
                  <a:lnTo>
                    <a:pt x="178575" y="39451"/>
                  </a:lnTo>
                  <a:lnTo>
                    <a:pt x="181154" y="40557"/>
                  </a:lnTo>
                  <a:lnTo>
                    <a:pt x="183174" y="41425"/>
                  </a:lnTo>
                  <a:lnTo>
                    <a:pt x="186676" y="42933"/>
                  </a:lnTo>
                  <a:lnTo>
                    <a:pt x="187368" y="43211"/>
                  </a:lnTo>
                  <a:lnTo>
                    <a:pt x="188371" y="43652"/>
                  </a:lnTo>
                  <a:lnTo>
                    <a:pt x="188624" y="43767"/>
                  </a:lnTo>
                  <a:lnTo>
                    <a:pt x="191370" y="44732"/>
                  </a:lnTo>
                  <a:lnTo>
                    <a:pt x="192300" y="45064"/>
                  </a:lnTo>
                  <a:lnTo>
                    <a:pt x="193330" y="44701"/>
                  </a:lnTo>
                  <a:lnTo>
                    <a:pt x="193995" y="44912"/>
                  </a:lnTo>
                  <a:lnTo>
                    <a:pt x="195597" y="45396"/>
                  </a:lnTo>
                  <a:lnTo>
                    <a:pt x="196745" y="45808"/>
                  </a:lnTo>
                  <a:lnTo>
                    <a:pt x="197994" y="46017"/>
                  </a:lnTo>
                  <a:lnTo>
                    <a:pt x="198846" y="46305"/>
                  </a:lnTo>
                  <a:lnTo>
                    <a:pt x="198925" y="46505"/>
                  </a:lnTo>
                  <a:lnTo>
                    <a:pt x="199036" y="46909"/>
                  </a:lnTo>
                  <a:lnTo>
                    <a:pt x="200401" y="46686"/>
                  </a:lnTo>
                  <a:lnTo>
                    <a:pt x="201706" y="46472"/>
                  </a:lnTo>
                  <a:lnTo>
                    <a:pt x="204395" y="47156"/>
                  </a:lnTo>
                  <a:lnTo>
                    <a:pt x="209863" y="48729"/>
                  </a:lnTo>
                  <a:lnTo>
                    <a:pt x="214896" y="49548"/>
                  </a:lnTo>
                  <a:lnTo>
                    <a:pt x="222312" y="49031"/>
                  </a:lnTo>
                  <a:lnTo>
                    <a:pt x="222895" y="48874"/>
                  </a:lnTo>
                  <a:lnTo>
                    <a:pt x="223444" y="48623"/>
                  </a:lnTo>
                  <a:lnTo>
                    <a:pt x="223581" y="48566"/>
                  </a:lnTo>
                  <a:lnTo>
                    <a:pt x="223833" y="48481"/>
                  </a:lnTo>
                  <a:lnTo>
                    <a:pt x="224348" y="48356"/>
                  </a:lnTo>
                  <a:lnTo>
                    <a:pt x="224902" y="48251"/>
                  </a:lnTo>
                  <a:lnTo>
                    <a:pt x="225150" y="48204"/>
                  </a:lnTo>
                  <a:lnTo>
                    <a:pt x="225644" y="48139"/>
                  </a:lnTo>
                  <a:lnTo>
                    <a:pt x="226977" y="47964"/>
                  </a:lnTo>
                  <a:lnTo>
                    <a:pt x="227830" y="47932"/>
                  </a:lnTo>
                  <a:lnTo>
                    <a:pt x="228025" y="47933"/>
                  </a:lnTo>
                  <a:lnTo>
                    <a:pt x="228189" y="47967"/>
                  </a:lnTo>
                  <a:lnTo>
                    <a:pt x="228537" y="47961"/>
                  </a:lnTo>
                  <a:lnTo>
                    <a:pt x="228609" y="47579"/>
                  </a:lnTo>
                  <a:lnTo>
                    <a:pt x="229054" y="47533"/>
                  </a:lnTo>
                  <a:lnTo>
                    <a:pt x="230980" y="47525"/>
                  </a:lnTo>
                  <a:lnTo>
                    <a:pt x="232173" y="47497"/>
                  </a:lnTo>
                  <a:lnTo>
                    <a:pt x="233295" y="47509"/>
                  </a:lnTo>
                  <a:lnTo>
                    <a:pt x="233694" y="47456"/>
                  </a:lnTo>
                  <a:lnTo>
                    <a:pt x="235576" y="47647"/>
                  </a:lnTo>
                  <a:lnTo>
                    <a:pt x="237430" y="47868"/>
                  </a:lnTo>
                  <a:lnTo>
                    <a:pt x="237911" y="47992"/>
                  </a:lnTo>
                  <a:lnTo>
                    <a:pt x="238226" y="47987"/>
                  </a:lnTo>
                  <a:lnTo>
                    <a:pt x="240071" y="48319"/>
                  </a:lnTo>
                  <a:lnTo>
                    <a:pt x="241898" y="48673"/>
                  </a:lnTo>
                  <a:lnTo>
                    <a:pt x="242393" y="48426"/>
                  </a:lnTo>
                  <a:lnTo>
                    <a:pt x="242854" y="48189"/>
                  </a:lnTo>
                  <a:lnTo>
                    <a:pt x="246531" y="48894"/>
                  </a:lnTo>
                  <a:lnTo>
                    <a:pt x="246941" y="48946"/>
                  </a:lnTo>
                  <a:lnTo>
                    <a:pt x="247518" y="48866"/>
                  </a:lnTo>
                  <a:lnTo>
                    <a:pt x="248018" y="48971"/>
                  </a:lnTo>
                  <a:lnTo>
                    <a:pt x="248769" y="49175"/>
                  </a:lnTo>
                  <a:lnTo>
                    <a:pt x="249550" y="49411"/>
                  </a:lnTo>
                  <a:lnTo>
                    <a:pt x="250334" y="49490"/>
                  </a:lnTo>
                  <a:lnTo>
                    <a:pt x="250900" y="49501"/>
                  </a:lnTo>
                  <a:lnTo>
                    <a:pt x="251494" y="49639"/>
                  </a:lnTo>
                  <a:lnTo>
                    <a:pt x="251993" y="49901"/>
                  </a:lnTo>
                  <a:lnTo>
                    <a:pt x="252553" y="50165"/>
                  </a:lnTo>
                  <a:lnTo>
                    <a:pt x="253176" y="50430"/>
                  </a:lnTo>
                  <a:lnTo>
                    <a:pt x="255201" y="51417"/>
                  </a:lnTo>
                  <a:lnTo>
                    <a:pt x="256413" y="52072"/>
                  </a:lnTo>
                  <a:lnTo>
                    <a:pt x="257065" y="52527"/>
                  </a:lnTo>
                  <a:lnTo>
                    <a:pt x="257714" y="53076"/>
                  </a:lnTo>
                  <a:lnTo>
                    <a:pt x="258623" y="53858"/>
                  </a:lnTo>
                  <a:lnTo>
                    <a:pt x="260625" y="55596"/>
                  </a:lnTo>
                  <a:lnTo>
                    <a:pt x="261497" y="55757"/>
                  </a:lnTo>
                  <a:lnTo>
                    <a:pt x="261685" y="57303"/>
                  </a:lnTo>
                  <a:lnTo>
                    <a:pt x="262350" y="57390"/>
                  </a:lnTo>
                  <a:lnTo>
                    <a:pt x="262741" y="57437"/>
                  </a:lnTo>
                  <a:lnTo>
                    <a:pt x="263080" y="57646"/>
                  </a:lnTo>
                  <a:lnTo>
                    <a:pt x="264009" y="58440"/>
                  </a:lnTo>
                  <a:lnTo>
                    <a:pt x="265213" y="59548"/>
                  </a:lnTo>
                  <a:lnTo>
                    <a:pt x="265609" y="59891"/>
                  </a:lnTo>
                  <a:lnTo>
                    <a:pt x="269768" y="63658"/>
                  </a:lnTo>
                  <a:lnTo>
                    <a:pt x="270073" y="63930"/>
                  </a:lnTo>
                  <a:lnTo>
                    <a:pt x="269286" y="65667"/>
                  </a:lnTo>
                  <a:lnTo>
                    <a:pt x="273078" y="69072"/>
                  </a:lnTo>
                  <a:lnTo>
                    <a:pt x="275112" y="71082"/>
                  </a:lnTo>
                  <a:lnTo>
                    <a:pt x="275897" y="71858"/>
                  </a:lnTo>
                  <a:lnTo>
                    <a:pt x="276485" y="72214"/>
                  </a:lnTo>
                  <a:lnTo>
                    <a:pt x="277679" y="73253"/>
                  </a:lnTo>
                  <a:lnTo>
                    <a:pt x="278380" y="73810"/>
                  </a:lnTo>
                  <a:lnTo>
                    <a:pt x="280065" y="75337"/>
                  </a:lnTo>
                  <a:lnTo>
                    <a:pt x="280838" y="76049"/>
                  </a:lnTo>
                  <a:lnTo>
                    <a:pt x="281278" y="76454"/>
                  </a:lnTo>
                  <a:lnTo>
                    <a:pt x="282244" y="77434"/>
                  </a:lnTo>
                  <a:lnTo>
                    <a:pt x="283305" y="78460"/>
                  </a:lnTo>
                  <a:lnTo>
                    <a:pt x="284102" y="79261"/>
                  </a:lnTo>
                  <a:lnTo>
                    <a:pt x="284473" y="79044"/>
                  </a:lnTo>
                  <a:lnTo>
                    <a:pt x="284673" y="79360"/>
                  </a:lnTo>
                  <a:lnTo>
                    <a:pt x="284919" y="79743"/>
                  </a:lnTo>
                  <a:lnTo>
                    <a:pt x="285138" y="79991"/>
                  </a:lnTo>
                  <a:lnTo>
                    <a:pt x="285592" y="80356"/>
                  </a:lnTo>
                  <a:lnTo>
                    <a:pt x="285266" y="81189"/>
                  </a:lnTo>
                  <a:lnTo>
                    <a:pt x="285665" y="81306"/>
                  </a:lnTo>
                  <a:lnTo>
                    <a:pt x="287262" y="81952"/>
                  </a:lnTo>
                  <a:lnTo>
                    <a:pt x="288822" y="82802"/>
                  </a:lnTo>
                  <a:lnTo>
                    <a:pt x="289556" y="83198"/>
                  </a:lnTo>
                  <a:lnTo>
                    <a:pt x="292751" y="84615"/>
                  </a:lnTo>
                  <a:lnTo>
                    <a:pt x="293030" y="84894"/>
                  </a:lnTo>
                  <a:lnTo>
                    <a:pt x="293452" y="85043"/>
                  </a:lnTo>
                  <a:lnTo>
                    <a:pt x="296934" y="86494"/>
                  </a:lnTo>
                  <a:lnTo>
                    <a:pt x="298249" y="87687"/>
                  </a:lnTo>
                  <a:lnTo>
                    <a:pt x="300621" y="88792"/>
                  </a:lnTo>
                  <a:lnTo>
                    <a:pt x="300545" y="89114"/>
                  </a:lnTo>
                  <a:lnTo>
                    <a:pt x="308378" y="93439"/>
                  </a:lnTo>
                  <a:lnTo>
                    <a:pt x="308315" y="93695"/>
                  </a:lnTo>
                  <a:lnTo>
                    <a:pt x="308742" y="93805"/>
                  </a:lnTo>
                  <a:lnTo>
                    <a:pt x="310688" y="94296"/>
                  </a:lnTo>
                  <a:lnTo>
                    <a:pt x="311682" y="94823"/>
                  </a:lnTo>
                  <a:lnTo>
                    <a:pt x="312242" y="95125"/>
                  </a:lnTo>
                  <a:lnTo>
                    <a:pt x="312654" y="95336"/>
                  </a:lnTo>
                  <a:lnTo>
                    <a:pt x="312809" y="95397"/>
                  </a:lnTo>
                  <a:lnTo>
                    <a:pt x="313083" y="94257"/>
                  </a:lnTo>
                  <a:lnTo>
                    <a:pt x="314702" y="94834"/>
                  </a:lnTo>
                  <a:lnTo>
                    <a:pt x="315393" y="95054"/>
                  </a:lnTo>
                  <a:lnTo>
                    <a:pt x="316555" y="95387"/>
                  </a:lnTo>
                  <a:lnTo>
                    <a:pt x="317966" y="95723"/>
                  </a:lnTo>
                  <a:lnTo>
                    <a:pt x="319395" y="95972"/>
                  </a:lnTo>
                  <a:lnTo>
                    <a:pt x="320470" y="96113"/>
                  </a:lnTo>
                  <a:lnTo>
                    <a:pt x="320833" y="96155"/>
                  </a:lnTo>
                  <a:lnTo>
                    <a:pt x="321555" y="96218"/>
                  </a:lnTo>
                  <a:lnTo>
                    <a:pt x="322277" y="96272"/>
                  </a:lnTo>
                  <a:lnTo>
                    <a:pt x="323002" y="96306"/>
                  </a:lnTo>
                  <a:lnTo>
                    <a:pt x="323724" y="96369"/>
                  </a:lnTo>
                  <a:lnTo>
                    <a:pt x="324452" y="96390"/>
                  </a:lnTo>
                  <a:lnTo>
                    <a:pt x="325180" y="96370"/>
                  </a:lnTo>
                  <a:lnTo>
                    <a:pt x="325665" y="96343"/>
                  </a:lnTo>
                  <a:lnTo>
                    <a:pt x="326391" y="96283"/>
                  </a:lnTo>
                  <a:lnTo>
                    <a:pt x="327112" y="96206"/>
                  </a:lnTo>
                  <a:lnTo>
                    <a:pt x="327828" y="96121"/>
                  </a:lnTo>
                  <a:lnTo>
                    <a:pt x="328548" y="96015"/>
                  </a:lnTo>
                  <a:lnTo>
                    <a:pt x="329263" y="95889"/>
                  </a:lnTo>
                  <a:lnTo>
                    <a:pt x="329973" y="95746"/>
                  </a:lnTo>
                  <a:lnTo>
                    <a:pt x="335892" y="94667"/>
                  </a:lnTo>
                  <a:lnTo>
                    <a:pt x="336665" y="94547"/>
                  </a:lnTo>
                  <a:lnTo>
                    <a:pt x="339391" y="94023"/>
                  </a:lnTo>
                  <a:lnTo>
                    <a:pt x="342122" y="93606"/>
                  </a:lnTo>
                  <a:lnTo>
                    <a:pt x="343710" y="93416"/>
                  </a:lnTo>
                  <a:lnTo>
                    <a:pt x="343947" y="93411"/>
                  </a:lnTo>
                  <a:lnTo>
                    <a:pt x="345048" y="93376"/>
                  </a:lnTo>
                  <a:lnTo>
                    <a:pt x="346292" y="93453"/>
                  </a:lnTo>
                  <a:lnTo>
                    <a:pt x="346645" y="93501"/>
                  </a:lnTo>
                  <a:lnTo>
                    <a:pt x="347322" y="93585"/>
                  </a:lnTo>
                  <a:lnTo>
                    <a:pt x="348784" y="93872"/>
                  </a:lnTo>
                  <a:lnTo>
                    <a:pt x="349190" y="94012"/>
                  </a:lnTo>
                  <a:lnTo>
                    <a:pt x="349119" y="92409"/>
                  </a:lnTo>
                  <a:lnTo>
                    <a:pt x="349071" y="90235"/>
                  </a:lnTo>
                  <a:lnTo>
                    <a:pt x="351817" y="89899"/>
                  </a:lnTo>
                  <a:lnTo>
                    <a:pt x="354457" y="89596"/>
                  </a:lnTo>
                  <a:lnTo>
                    <a:pt x="356323" y="89443"/>
                  </a:lnTo>
                  <a:lnTo>
                    <a:pt x="357585" y="89294"/>
                  </a:lnTo>
                  <a:lnTo>
                    <a:pt x="357700" y="89142"/>
                  </a:lnTo>
                  <a:lnTo>
                    <a:pt x="358550" y="89241"/>
                  </a:lnTo>
                  <a:lnTo>
                    <a:pt x="358760" y="90728"/>
                  </a:lnTo>
                  <a:lnTo>
                    <a:pt x="361486" y="91085"/>
                  </a:lnTo>
                  <a:lnTo>
                    <a:pt x="362204" y="91160"/>
                  </a:lnTo>
                  <a:lnTo>
                    <a:pt x="362685" y="91204"/>
                  </a:lnTo>
                  <a:lnTo>
                    <a:pt x="363402" y="91250"/>
                  </a:lnTo>
                  <a:lnTo>
                    <a:pt x="364364" y="91283"/>
                  </a:lnTo>
                  <a:lnTo>
                    <a:pt x="365329" y="91286"/>
                  </a:lnTo>
                  <a:lnTo>
                    <a:pt x="366289" y="91253"/>
                  </a:lnTo>
                  <a:lnTo>
                    <a:pt x="367492" y="91170"/>
                  </a:lnTo>
                  <a:lnTo>
                    <a:pt x="368724" y="91049"/>
                  </a:lnTo>
                  <a:lnTo>
                    <a:pt x="368984" y="91019"/>
                  </a:lnTo>
                  <a:lnTo>
                    <a:pt x="370603" y="90836"/>
                  </a:lnTo>
                  <a:lnTo>
                    <a:pt x="373003" y="90600"/>
                  </a:lnTo>
                  <a:lnTo>
                    <a:pt x="373966" y="90555"/>
                  </a:lnTo>
                  <a:lnTo>
                    <a:pt x="374959" y="90543"/>
                  </a:lnTo>
                  <a:lnTo>
                    <a:pt x="375655" y="90555"/>
                  </a:lnTo>
                  <a:lnTo>
                    <a:pt x="376617" y="90596"/>
                  </a:lnTo>
                  <a:lnTo>
                    <a:pt x="378300" y="90741"/>
                  </a:lnTo>
                  <a:lnTo>
                    <a:pt x="379496" y="90912"/>
                  </a:lnTo>
                  <a:lnTo>
                    <a:pt x="379948" y="90998"/>
                  </a:lnTo>
                  <a:lnTo>
                    <a:pt x="380917" y="91182"/>
                  </a:lnTo>
                  <a:lnTo>
                    <a:pt x="381861" y="91384"/>
                  </a:lnTo>
                  <a:lnTo>
                    <a:pt x="383045" y="91646"/>
                  </a:lnTo>
                  <a:lnTo>
                    <a:pt x="384880" y="92257"/>
                  </a:lnTo>
                  <a:lnTo>
                    <a:pt x="386887" y="93096"/>
                  </a:lnTo>
                  <a:lnTo>
                    <a:pt x="388621" y="93970"/>
                  </a:lnTo>
                  <a:lnTo>
                    <a:pt x="389698" y="94604"/>
                  </a:lnTo>
                  <a:lnTo>
                    <a:pt x="389733" y="94184"/>
                  </a:lnTo>
                  <a:lnTo>
                    <a:pt x="389893" y="92974"/>
                  </a:lnTo>
                  <a:lnTo>
                    <a:pt x="389936" y="92410"/>
                  </a:lnTo>
                  <a:lnTo>
                    <a:pt x="390405" y="92512"/>
                  </a:lnTo>
                  <a:lnTo>
                    <a:pt x="390912" y="92376"/>
                  </a:lnTo>
                  <a:lnTo>
                    <a:pt x="391418" y="92280"/>
                  </a:lnTo>
                  <a:lnTo>
                    <a:pt x="391996" y="92144"/>
                  </a:lnTo>
                  <a:lnTo>
                    <a:pt x="392922" y="92348"/>
                  </a:lnTo>
                  <a:lnTo>
                    <a:pt x="393714" y="92524"/>
                  </a:lnTo>
                  <a:lnTo>
                    <a:pt x="393841" y="92558"/>
                  </a:lnTo>
                  <a:lnTo>
                    <a:pt x="394642" y="92671"/>
                  </a:lnTo>
                  <a:lnTo>
                    <a:pt x="395560" y="92667"/>
                  </a:lnTo>
                  <a:lnTo>
                    <a:pt x="396240" y="92817"/>
                  </a:lnTo>
                  <a:lnTo>
                    <a:pt x="397129" y="92981"/>
                  </a:lnTo>
                  <a:lnTo>
                    <a:pt x="398599" y="93590"/>
                  </a:lnTo>
                  <a:lnTo>
                    <a:pt x="398962" y="93834"/>
                  </a:lnTo>
                  <a:lnTo>
                    <a:pt x="399332" y="94082"/>
                  </a:lnTo>
                  <a:lnTo>
                    <a:pt x="400488" y="94614"/>
                  </a:lnTo>
                  <a:lnTo>
                    <a:pt x="400722" y="94923"/>
                  </a:lnTo>
                  <a:lnTo>
                    <a:pt x="401257" y="95187"/>
                  </a:lnTo>
                  <a:lnTo>
                    <a:pt x="401898" y="95501"/>
                  </a:lnTo>
                  <a:lnTo>
                    <a:pt x="402888" y="95974"/>
                  </a:lnTo>
                  <a:lnTo>
                    <a:pt x="403209" y="96052"/>
                  </a:lnTo>
                  <a:lnTo>
                    <a:pt x="403742" y="96170"/>
                  </a:lnTo>
                  <a:lnTo>
                    <a:pt x="404800" y="96698"/>
                  </a:lnTo>
                  <a:lnTo>
                    <a:pt x="405012" y="96807"/>
                  </a:lnTo>
                  <a:lnTo>
                    <a:pt x="406045" y="97027"/>
                  </a:lnTo>
                  <a:lnTo>
                    <a:pt x="406456" y="97112"/>
                  </a:lnTo>
                  <a:lnTo>
                    <a:pt x="406796" y="97189"/>
                  </a:lnTo>
                  <a:lnTo>
                    <a:pt x="406954" y="97448"/>
                  </a:lnTo>
                  <a:lnTo>
                    <a:pt x="407394" y="97709"/>
                  </a:lnTo>
                  <a:lnTo>
                    <a:pt x="407788" y="97989"/>
                  </a:lnTo>
                  <a:lnTo>
                    <a:pt x="408395" y="98042"/>
                  </a:lnTo>
                  <a:lnTo>
                    <a:pt x="408957" y="98153"/>
                  </a:lnTo>
                  <a:lnTo>
                    <a:pt x="408836" y="99568"/>
                  </a:lnTo>
                  <a:lnTo>
                    <a:pt x="408723" y="100947"/>
                  </a:lnTo>
                  <a:lnTo>
                    <a:pt x="408636" y="101911"/>
                  </a:lnTo>
                  <a:lnTo>
                    <a:pt x="408587" y="102389"/>
                  </a:lnTo>
                  <a:lnTo>
                    <a:pt x="408496" y="103349"/>
                  </a:lnTo>
                  <a:lnTo>
                    <a:pt x="408458" y="103699"/>
                  </a:lnTo>
                  <a:lnTo>
                    <a:pt x="408912" y="103968"/>
                  </a:lnTo>
                  <a:lnTo>
                    <a:pt x="409056" y="104040"/>
                  </a:lnTo>
                  <a:lnTo>
                    <a:pt x="409309" y="104168"/>
                  </a:lnTo>
                  <a:lnTo>
                    <a:pt x="409532" y="104227"/>
                  </a:lnTo>
                  <a:lnTo>
                    <a:pt x="409691" y="104286"/>
                  </a:lnTo>
                  <a:lnTo>
                    <a:pt x="410231" y="104404"/>
                  </a:lnTo>
                  <a:lnTo>
                    <a:pt x="410427" y="104441"/>
                  </a:lnTo>
                  <a:lnTo>
                    <a:pt x="410647" y="104386"/>
                  </a:lnTo>
                  <a:lnTo>
                    <a:pt x="410979" y="104341"/>
                  </a:lnTo>
                  <a:lnTo>
                    <a:pt x="411338" y="104304"/>
                  </a:lnTo>
                  <a:lnTo>
                    <a:pt x="411641" y="104281"/>
                  </a:lnTo>
                  <a:lnTo>
                    <a:pt x="411913" y="104272"/>
                  </a:lnTo>
                  <a:lnTo>
                    <a:pt x="412234" y="104236"/>
                  </a:lnTo>
                  <a:lnTo>
                    <a:pt x="412551" y="104190"/>
                  </a:lnTo>
                  <a:lnTo>
                    <a:pt x="412937" y="104077"/>
                  </a:lnTo>
                  <a:lnTo>
                    <a:pt x="413224" y="104008"/>
                  </a:lnTo>
                  <a:lnTo>
                    <a:pt x="413553" y="103922"/>
                  </a:lnTo>
                  <a:lnTo>
                    <a:pt x="413904" y="103758"/>
                  </a:lnTo>
                  <a:lnTo>
                    <a:pt x="414641" y="103358"/>
                  </a:lnTo>
                  <a:lnTo>
                    <a:pt x="414811" y="103276"/>
                  </a:lnTo>
                  <a:lnTo>
                    <a:pt x="415888" y="103012"/>
                  </a:lnTo>
                  <a:lnTo>
                    <a:pt x="418281" y="102775"/>
                  </a:lnTo>
                  <a:lnTo>
                    <a:pt x="418507" y="102867"/>
                  </a:lnTo>
                  <a:lnTo>
                    <a:pt x="418753" y="102976"/>
                  </a:lnTo>
                  <a:lnTo>
                    <a:pt x="419002" y="103099"/>
                  </a:lnTo>
                  <a:lnTo>
                    <a:pt x="419479" y="103367"/>
                  </a:lnTo>
                  <a:lnTo>
                    <a:pt x="419860" y="103467"/>
                  </a:lnTo>
                  <a:lnTo>
                    <a:pt x="420216" y="103622"/>
                  </a:lnTo>
                  <a:lnTo>
                    <a:pt x="420355" y="103649"/>
                  </a:lnTo>
                  <a:lnTo>
                    <a:pt x="420717" y="103829"/>
                  </a:lnTo>
                  <a:lnTo>
                    <a:pt x="421104" y="104022"/>
                  </a:lnTo>
                  <a:lnTo>
                    <a:pt x="421406" y="104094"/>
                  </a:lnTo>
                  <a:lnTo>
                    <a:pt x="421739" y="104152"/>
                  </a:lnTo>
                  <a:lnTo>
                    <a:pt x="422283" y="104307"/>
                  </a:lnTo>
                  <a:lnTo>
                    <a:pt x="422790" y="104294"/>
                  </a:lnTo>
                  <a:lnTo>
                    <a:pt x="423054" y="104272"/>
                  </a:lnTo>
                  <a:lnTo>
                    <a:pt x="423439" y="104118"/>
                  </a:lnTo>
                  <a:lnTo>
                    <a:pt x="423923" y="103849"/>
                  </a:lnTo>
                  <a:lnTo>
                    <a:pt x="424743" y="103481"/>
                  </a:lnTo>
                  <a:lnTo>
                    <a:pt x="425635" y="103140"/>
                  </a:lnTo>
                  <a:lnTo>
                    <a:pt x="426485" y="102744"/>
                  </a:lnTo>
                  <a:lnTo>
                    <a:pt x="427022" y="102539"/>
                  </a:lnTo>
                  <a:lnTo>
                    <a:pt x="427574" y="102371"/>
                  </a:lnTo>
                  <a:lnTo>
                    <a:pt x="428076" y="102421"/>
                  </a:lnTo>
                  <a:lnTo>
                    <a:pt x="429248" y="102844"/>
                  </a:lnTo>
                  <a:lnTo>
                    <a:pt x="430155" y="103335"/>
                  </a:lnTo>
                  <a:lnTo>
                    <a:pt x="430899" y="103763"/>
                  </a:lnTo>
                  <a:lnTo>
                    <a:pt x="431342" y="104190"/>
                  </a:lnTo>
                  <a:lnTo>
                    <a:pt x="431882" y="104623"/>
                  </a:lnTo>
                  <a:lnTo>
                    <a:pt x="432260" y="104959"/>
                  </a:lnTo>
                  <a:lnTo>
                    <a:pt x="432589" y="105246"/>
                  </a:lnTo>
                  <a:lnTo>
                    <a:pt x="432751" y="105482"/>
                  </a:lnTo>
                  <a:lnTo>
                    <a:pt x="432974" y="105796"/>
                  </a:lnTo>
                  <a:lnTo>
                    <a:pt x="433148" y="106060"/>
                  </a:lnTo>
                  <a:lnTo>
                    <a:pt x="433242" y="106233"/>
                  </a:lnTo>
                  <a:lnTo>
                    <a:pt x="433397" y="106483"/>
                  </a:lnTo>
                  <a:lnTo>
                    <a:pt x="433553" y="106872"/>
                  </a:lnTo>
                  <a:lnTo>
                    <a:pt x="433564" y="107439"/>
                  </a:lnTo>
                  <a:lnTo>
                    <a:pt x="433537" y="107812"/>
                  </a:lnTo>
                  <a:lnTo>
                    <a:pt x="433480" y="108139"/>
                  </a:lnTo>
                  <a:lnTo>
                    <a:pt x="433326" y="109673"/>
                  </a:lnTo>
                  <a:lnTo>
                    <a:pt x="433265" y="110273"/>
                  </a:lnTo>
                  <a:lnTo>
                    <a:pt x="433273" y="110519"/>
                  </a:lnTo>
                  <a:lnTo>
                    <a:pt x="433295" y="110746"/>
                  </a:lnTo>
                  <a:lnTo>
                    <a:pt x="433280" y="110915"/>
                  </a:lnTo>
                  <a:lnTo>
                    <a:pt x="433284" y="111078"/>
                  </a:lnTo>
                  <a:lnTo>
                    <a:pt x="433258" y="111210"/>
                  </a:lnTo>
                  <a:lnTo>
                    <a:pt x="433299" y="111429"/>
                  </a:lnTo>
                  <a:lnTo>
                    <a:pt x="433288" y="111729"/>
                  </a:lnTo>
                  <a:lnTo>
                    <a:pt x="433310" y="111906"/>
                  </a:lnTo>
                  <a:lnTo>
                    <a:pt x="433360" y="112147"/>
                  </a:lnTo>
                  <a:lnTo>
                    <a:pt x="433363" y="112289"/>
                  </a:lnTo>
                  <a:lnTo>
                    <a:pt x="433454" y="112643"/>
                  </a:lnTo>
                  <a:lnTo>
                    <a:pt x="433480" y="112780"/>
                  </a:lnTo>
                  <a:lnTo>
                    <a:pt x="433515" y="112930"/>
                  </a:lnTo>
                  <a:lnTo>
                    <a:pt x="433564" y="113121"/>
                  </a:lnTo>
                  <a:lnTo>
                    <a:pt x="433654" y="113530"/>
                  </a:lnTo>
                  <a:lnTo>
                    <a:pt x="433745" y="113817"/>
                  </a:lnTo>
                  <a:lnTo>
                    <a:pt x="433824" y="114035"/>
                  </a:lnTo>
                  <a:lnTo>
                    <a:pt x="433866" y="114190"/>
                  </a:lnTo>
                  <a:lnTo>
                    <a:pt x="434055" y="114777"/>
                  </a:lnTo>
                  <a:lnTo>
                    <a:pt x="434161" y="115073"/>
                  </a:lnTo>
                  <a:lnTo>
                    <a:pt x="434308" y="115505"/>
                  </a:lnTo>
                  <a:lnTo>
                    <a:pt x="434410" y="115732"/>
                  </a:lnTo>
                  <a:lnTo>
                    <a:pt x="434546" y="115996"/>
                  </a:lnTo>
                  <a:lnTo>
                    <a:pt x="434660" y="116237"/>
                  </a:lnTo>
                  <a:lnTo>
                    <a:pt x="434773" y="116501"/>
                  </a:lnTo>
                  <a:lnTo>
                    <a:pt x="434867" y="116711"/>
                  </a:lnTo>
                  <a:lnTo>
                    <a:pt x="434943" y="116856"/>
                  </a:lnTo>
                  <a:lnTo>
                    <a:pt x="435019" y="116993"/>
                  </a:lnTo>
                  <a:lnTo>
                    <a:pt x="435158" y="117266"/>
                  </a:lnTo>
                  <a:lnTo>
                    <a:pt x="435238" y="117457"/>
                  </a:lnTo>
                  <a:lnTo>
                    <a:pt x="435336" y="117675"/>
                  </a:lnTo>
                  <a:lnTo>
                    <a:pt x="435389" y="117825"/>
                  </a:lnTo>
                  <a:lnTo>
                    <a:pt x="435559" y="118289"/>
                  </a:lnTo>
                  <a:lnTo>
                    <a:pt x="435623" y="118490"/>
                  </a:lnTo>
                  <a:lnTo>
                    <a:pt x="435680" y="118708"/>
                  </a:lnTo>
                  <a:lnTo>
                    <a:pt x="435737" y="118949"/>
                  </a:lnTo>
                  <a:lnTo>
                    <a:pt x="435763" y="119163"/>
                  </a:lnTo>
                  <a:lnTo>
                    <a:pt x="435869" y="119495"/>
                  </a:lnTo>
                  <a:lnTo>
                    <a:pt x="436103" y="120036"/>
                  </a:lnTo>
                  <a:lnTo>
                    <a:pt x="436270" y="120273"/>
                  </a:lnTo>
                  <a:lnTo>
                    <a:pt x="436349" y="120419"/>
                  </a:lnTo>
                  <a:lnTo>
                    <a:pt x="436409" y="120560"/>
                  </a:lnTo>
                  <a:lnTo>
                    <a:pt x="436553" y="120869"/>
                  </a:lnTo>
                  <a:lnTo>
                    <a:pt x="436723" y="121178"/>
                  </a:lnTo>
                  <a:lnTo>
                    <a:pt x="436882" y="121542"/>
                  </a:lnTo>
                  <a:lnTo>
                    <a:pt x="437018" y="121884"/>
                  </a:lnTo>
                  <a:lnTo>
                    <a:pt x="437097" y="122020"/>
                  </a:lnTo>
                  <a:lnTo>
                    <a:pt x="437294" y="122248"/>
                  </a:lnTo>
                  <a:lnTo>
                    <a:pt x="437479" y="122480"/>
                  </a:lnTo>
                  <a:lnTo>
                    <a:pt x="437781" y="122780"/>
                  </a:lnTo>
                  <a:lnTo>
                    <a:pt x="437891" y="122921"/>
                  </a:lnTo>
                  <a:lnTo>
                    <a:pt x="437993" y="123067"/>
                  </a:lnTo>
                  <a:lnTo>
                    <a:pt x="438272" y="123531"/>
                  </a:lnTo>
                  <a:lnTo>
                    <a:pt x="438352" y="123708"/>
                  </a:lnTo>
                  <a:lnTo>
                    <a:pt x="438435" y="123844"/>
                  </a:lnTo>
                  <a:lnTo>
                    <a:pt x="438511" y="124004"/>
                  </a:lnTo>
                  <a:lnTo>
                    <a:pt x="439395" y="124891"/>
                  </a:lnTo>
                  <a:lnTo>
                    <a:pt x="438722" y="125802"/>
                  </a:lnTo>
                  <a:lnTo>
                    <a:pt x="443081" y="128036"/>
                  </a:lnTo>
                  <a:lnTo>
                    <a:pt x="444263" y="128626"/>
                  </a:lnTo>
                  <a:lnTo>
                    <a:pt x="443870" y="128772"/>
                  </a:lnTo>
                  <a:lnTo>
                    <a:pt x="443477" y="128908"/>
                  </a:lnTo>
                  <a:lnTo>
                    <a:pt x="443076" y="129017"/>
                  </a:lnTo>
                  <a:lnTo>
                    <a:pt x="442679" y="129095"/>
                  </a:lnTo>
                  <a:lnTo>
                    <a:pt x="442354" y="129131"/>
                  </a:lnTo>
                  <a:lnTo>
                    <a:pt x="442025" y="129145"/>
                  </a:lnTo>
                  <a:lnTo>
                    <a:pt x="441696" y="129140"/>
                  </a:lnTo>
                  <a:lnTo>
                    <a:pt x="441371" y="129122"/>
                  </a:lnTo>
                  <a:lnTo>
                    <a:pt x="441046" y="129095"/>
                  </a:lnTo>
                  <a:lnTo>
                    <a:pt x="440646" y="129045"/>
                  </a:lnTo>
                  <a:lnTo>
                    <a:pt x="440245" y="128977"/>
                  </a:lnTo>
                  <a:lnTo>
                    <a:pt x="439848" y="128890"/>
                  </a:lnTo>
                  <a:lnTo>
                    <a:pt x="439455" y="128781"/>
                  </a:lnTo>
                  <a:lnTo>
                    <a:pt x="439070" y="128649"/>
                  </a:lnTo>
                  <a:lnTo>
                    <a:pt x="438745" y="128503"/>
                  </a:lnTo>
                  <a:lnTo>
                    <a:pt x="438428" y="128330"/>
                  </a:lnTo>
                  <a:lnTo>
                    <a:pt x="438114" y="128148"/>
                  </a:lnTo>
                  <a:lnTo>
                    <a:pt x="437796" y="127985"/>
                  </a:lnTo>
                  <a:lnTo>
                    <a:pt x="437468" y="127857"/>
                  </a:lnTo>
                  <a:lnTo>
                    <a:pt x="437158" y="127785"/>
                  </a:lnTo>
                  <a:lnTo>
                    <a:pt x="436840" y="127739"/>
                  </a:lnTo>
                  <a:lnTo>
                    <a:pt x="436519" y="127712"/>
                  </a:lnTo>
                  <a:lnTo>
                    <a:pt x="436198" y="127698"/>
                  </a:lnTo>
                  <a:lnTo>
                    <a:pt x="435725" y="127684"/>
                  </a:lnTo>
                  <a:lnTo>
                    <a:pt x="435261" y="127684"/>
                  </a:lnTo>
                  <a:lnTo>
                    <a:pt x="435106" y="127689"/>
                  </a:lnTo>
                  <a:lnTo>
                    <a:pt x="433938" y="127675"/>
                  </a:lnTo>
                  <a:lnTo>
                    <a:pt x="433549" y="127675"/>
                  </a:lnTo>
                  <a:lnTo>
                    <a:pt x="433159" y="127689"/>
                  </a:lnTo>
                  <a:lnTo>
                    <a:pt x="432827" y="127712"/>
                  </a:lnTo>
                  <a:lnTo>
                    <a:pt x="432494" y="127739"/>
                  </a:lnTo>
                  <a:lnTo>
                    <a:pt x="432165" y="127775"/>
                  </a:lnTo>
                  <a:lnTo>
                    <a:pt x="431833" y="127807"/>
                  </a:lnTo>
                  <a:lnTo>
                    <a:pt x="431500" y="127825"/>
                  </a:lnTo>
                  <a:lnTo>
                    <a:pt x="431164" y="127835"/>
                  </a:lnTo>
                  <a:lnTo>
                    <a:pt x="430824" y="127835"/>
                  </a:lnTo>
                  <a:lnTo>
                    <a:pt x="430487" y="127830"/>
                  </a:lnTo>
                  <a:lnTo>
                    <a:pt x="430147" y="127816"/>
                  </a:lnTo>
                  <a:lnTo>
                    <a:pt x="429406" y="127753"/>
                  </a:lnTo>
                  <a:lnTo>
                    <a:pt x="429002" y="127712"/>
                  </a:lnTo>
                  <a:lnTo>
                    <a:pt x="428598" y="127648"/>
                  </a:lnTo>
                  <a:lnTo>
                    <a:pt x="428197" y="127566"/>
                  </a:lnTo>
                  <a:lnTo>
                    <a:pt x="427808" y="127448"/>
                  </a:lnTo>
                  <a:lnTo>
                    <a:pt x="427483" y="127316"/>
                  </a:lnTo>
                  <a:lnTo>
                    <a:pt x="427166" y="127157"/>
                  </a:lnTo>
                  <a:lnTo>
                    <a:pt x="426852" y="126984"/>
                  </a:lnTo>
                  <a:lnTo>
                    <a:pt x="426232" y="126624"/>
                  </a:lnTo>
                  <a:lnTo>
                    <a:pt x="425877" y="126401"/>
                  </a:lnTo>
                  <a:lnTo>
                    <a:pt x="425178" y="125919"/>
                  </a:lnTo>
                  <a:lnTo>
                    <a:pt x="424822" y="125687"/>
                  </a:lnTo>
                  <a:lnTo>
                    <a:pt x="424456" y="125487"/>
                  </a:lnTo>
                  <a:lnTo>
                    <a:pt x="423896" y="125214"/>
                  </a:lnTo>
                  <a:lnTo>
                    <a:pt x="423609" y="125091"/>
                  </a:lnTo>
                  <a:lnTo>
                    <a:pt x="423318" y="124996"/>
                  </a:lnTo>
                  <a:lnTo>
                    <a:pt x="423027" y="124936"/>
                  </a:lnTo>
                  <a:lnTo>
                    <a:pt x="422717" y="124923"/>
                  </a:lnTo>
                  <a:lnTo>
                    <a:pt x="422400" y="124950"/>
                  </a:lnTo>
                  <a:lnTo>
                    <a:pt x="422082" y="125009"/>
                  </a:lnTo>
                  <a:lnTo>
                    <a:pt x="421451" y="125146"/>
                  </a:lnTo>
                  <a:lnTo>
                    <a:pt x="420745" y="125273"/>
                  </a:lnTo>
                  <a:lnTo>
                    <a:pt x="420393" y="125355"/>
                  </a:lnTo>
                  <a:lnTo>
                    <a:pt x="420053" y="125469"/>
                  </a:lnTo>
                  <a:lnTo>
                    <a:pt x="419736" y="125623"/>
                  </a:lnTo>
                  <a:lnTo>
                    <a:pt x="419547" y="125751"/>
                  </a:lnTo>
                  <a:lnTo>
                    <a:pt x="419365" y="125896"/>
                  </a:lnTo>
                  <a:lnTo>
                    <a:pt x="419188" y="126051"/>
                  </a:lnTo>
                  <a:lnTo>
                    <a:pt x="419014" y="126215"/>
                  </a:lnTo>
                  <a:lnTo>
                    <a:pt x="418847" y="126383"/>
                  </a:lnTo>
                  <a:lnTo>
                    <a:pt x="418496" y="126734"/>
                  </a:lnTo>
                  <a:lnTo>
                    <a:pt x="418394" y="126861"/>
                  </a:lnTo>
                  <a:lnTo>
                    <a:pt x="418303" y="127002"/>
                  </a:lnTo>
                  <a:lnTo>
                    <a:pt x="418220" y="127202"/>
                  </a:lnTo>
                  <a:lnTo>
                    <a:pt x="418160" y="127425"/>
                  </a:lnTo>
                  <a:lnTo>
                    <a:pt x="418122" y="127662"/>
                  </a:lnTo>
                  <a:lnTo>
                    <a:pt x="418092" y="127898"/>
                  </a:lnTo>
                  <a:lnTo>
                    <a:pt x="418076" y="128135"/>
                  </a:lnTo>
                  <a:lnTo>
                    <a:pt x="418069" y="128349"/>
                  </a:lnTo>
                  <a:lnTo>
                    <a:pt x="418069" y="128563"/>
                  </a:lnTo>
                  <a:lnTo>
                    <a:pt x="418103" y="128990"/>
                  </a:lnTo>
                  <a:lnTo>
                    <a:pt x="418133" y="129199"/>
                  </a:lnTo>
                  <a:lnTo>
                    <a:pt x="418186" y="129404"/>
                  </a:lnTo>
                  <a:lnTo>
                    <a:pt x="418337" y="129809"/>
                  </a:lnTo>
                  <a:lnTo>
                    <a:pt x="418394" y="130005"/>
                  </a:lnTo>
                  <a:lnTo>
                    <a:pt x="418405" y="130196"/>
                  </a:lnTo>
                  <a:lnTo>
                    <a:pt x="418371" y="130360"/>
                  </a:lnTo>
                  <a:lnTo>
                    <a:pt x="418311" y="130523"/>
                  </a:lnTo>
                  <a:lnTo>
                    <a:pt x="418232" y="130683"/>
                  </a:lnTo>
                  <a:lnTo>
                    <a:pt x="418061" y="130988"/>
                  </a:lnTo>
                  <a:lnTo>
                    <a:pt x="417955" y="131170"/>
                  </a:lnTo>
                  <a:lnTo>
                    <a:pt x="417846" y="131342"/>
                  </a:lnTo>
                  <a:lnTo>
                    <a:pt x="417290" y="132125"/>
                  </a:lnTo>
                  <a:lnTo>
                    <a:pt x="417086" y="132402"/>
                  </a:lnTo>
                  <a:lnTo>
                    <a:pt x="416878" y="132680"/>
                  </a:lnTo>
                  <a:lnTo>
                    <a:pt x="416667" y="132948"/>
                  </a:lnTo>
                  <a:lnTo>
                    <a:pt x="415907" y="133945"/>
                  </a:lnTo>
                  <a:lnTo>
                    <a:pt x="415715" y="134172"/>
                  </a:lnTo>
                  <a:lnTo>
                    <a:pt x="415514" y="134386"/>
                  </a:lnTo>
                  <a:lnTo>
                    <a:pt x="415250" y="134646"/>
                  </a:lnTo>
                  <a:lnTo>
                    <a:pt x="414974" y="134896"/>
                  </a:lnTo>
                  <a:lnTo>
                    <a:pt x="414687" y="135123"/>
                  </a:lnTo>
                  <a:lnTo>
                    <a:pt x="414392" y="135314"/>
                  </a:lnTo>
                  <a:lnTo>
                    <a:pt x="414082" y="135455"/>
                  </a:lnTo>
                  <a:lnTo>
                    <a:pt x="413776" y="135528"/>
                  </a:lnTo>
                  <a:lnTo>
                    <a:pt x="413458" y="135555"/>
                  </a:lnTo>
                  <a:lnTo>
                    <a:pt x="413130" y="135546"/>
                  </a:lnTo>
                  <a:lnTo>
                    <a:pt x="412805" y="135519"/>
                  </a:lnTo>
                  <a:lnTo>
                    <a:pt x="412480" y="135487"/>
                  </a:lnTo>
                  <a:lnTo>
                    <a:pt x="412185" y="135451"/>
                  </a:lnTo>
                  <a:lnTo>
                    <a:pt x="411886" y="135396"/>
                  </a:lnTo>
                  <a:lnTo>
                    <a:pt x="411289" y="135269"/>
                  </a:lnTo>
                  <a:lnTo>
                    <a:pt x="410994" y="135214"/>
                  </a:lnTo>
                  <a:lnTo>
                    <a:pt x="410556" y="135164"/>
                  </a:lnTo>
                  <a:lnTo>
                    <a:pt x="410337" y="135146"/>
                  </a:lnTo>
                  <a:lnTo>
                    <a:pt x="410121" y="135119"/>
                  </a:lnTo>
                  <a:lnTo>
                    <a:pt x="409906" y="135078"/>
                  </a:lnTo>
                  <a:lnTo>
                    <a:pt x="409698" y="135014"/>
                  </a:lnTo>
                  <a:lnTo>
                    <a:pt x="409286" y="134846"/>
                  </a:lnTo>
                  <a:lnTo>
                    <a:pt x="409082" y="134773"/>
                  </a:lnTo>
                  <a:lnTo>
                    <a:pt x="408874" y="134732"/>
                  </a:lnTo>
                  <a:lnTo>
                    <a:pt x="408689" y="134723"/>
                  </a:lnTo>
                  <a:lnTo>
                    <a:pt x="408496" y="134732"/>
                  </a:lnTo>
                  <a:lnTo>
                    <a:pt x="408307" y="134759"/>
                  </a:lnTo>
                  <a:lnTo>
                    <a:pt x="408118" y="134791"/>
                  </a:lnTo>
                  <a:lnTo>
                    <a:pt x="407865" y="134787"/>
                  </a:lnTo>
                  <a:lnTo>
                    <a:pt x="407612" y="134800"/>
                  </a:lnTo>
                  <a:lnTo>
                    <a:pt x="407483" y="134814"/>
                  </a:lnTo>
                  <a:lnTo>
                    <a:pt x="407298" y="134841"/>
                  </a:lnTo>
                  <a:lnTo>
                    <a:pt x="407109" y="134878"/>
                  </a:lnTo>
                  <a:lnTo>
                    <a:pt x="406924" y="134928"/>
                  </a:lnTo>
                  <a:lnTo>
                    <a:pt x="406743" y="134978"/>
                  </a:lnTo>
                  <a:lnTo>
                    <a:pt x="406376" y="135091"/>
                  </a:lnTo>
                  <a:lnTo>
                    <a:pt x="406199" y="135155"/>
                  </a:lnTo>
                  <a:lnTo>
                    <a:pt x="406021" y="135223"/>
                  </a:lnTo>
                  <a:lnTo>
                    <a:pt x="405847" y="135296"/>
                  </a:lnTo>
                  <a:lnTo>
                    <a:pt x="405673" y="135374"/>
                  </a:lnTo>
                  <a:lnTo>
                    <a:pt x="405533" y="135442"/>
                  </a:lnTo>
                  <a:lnTo>
                    <a:pt x="405254" y="135592"/>
                  </a:lnTo>
                  <a:lnTo>
                    <a:pt x="405118" y="135674"/>
                  </a:lnTo>
                  <a:lnTo>
                    <a:pt x="404483" y="136197"/>
                  </a:lnTo>
                  <a:lnTo>
                    <a:pt x="404286" y="136438"/>
                  </a:lnTo>
                  <a:lnTo>
                    <a:pt x="404199" y="136566"/>
                  </a:lnTo>
                  <a:lnTo>
                    <a:pt x="404116" y="136698"/>
                  </a:lnTo>
                  <a:lnTo>
                    <a:pt x="404041" y="136834"/>
                  </a:lnTo>
                  <a:lnTo>
                    <a:pt x="403976" y="136961"/>
                  </a:lnTo>
                  <a:lnTo>
                    <a:pt x="403920" y="137098"/>
                  </a:lnTo>
                  <a:lnTo>
                    <a:pt x="403871" y="137239"/>
                  </a:lnTo>
                  <a:lnTo>
                    <a:pt x="403818" y="137375"/>
                  </a:lnTo>
                  <a:lnTo>
                    <a:pt x="403761" y="137512"/>
                  </a:lnTo>
                  <a:lnTo>
                    <a:pt x="403576" y="137930"/>
                  </a:lnTo>
                  <a:lnTo>
                    <a:pt x="403436" y="138199"/>
                  </a:lnTo>
                  <a:lnTo>
                    <a:pt x="403342" y="138349"/>
                  </a:lnTo>
                  <a:lnTo>
                    <a:pt x="403236" y="138499"/>
                  </a:lnTo>
                  <a:lnTo>
                    <a:pt x="403126" y="138640"/>
                  </a:lnTo>
                  <a:lnTo>
                    <a:pt x="403009" y="138777"/>
                  </a:lnTo>
                  <a:lnTo>
                    <a:pt x="402884" y="138909"/>
                  </a:lnTo>
                  <a:lnTo>
                    <a:pt x="402612" y="139177"/>
                  </a:lnTo>
                  <a:lnTo>
                    <a:pt x="402287" y="139477"/>
                  </a:lnTo>
                  <a:lnTo>
                    <a:pt x="401928" y="139778"/>
                  </a:lnTo>
                  <a:lnTo>
                    <a:pt x="401176" y="140333"/>
                  </a:lnTo>
                  <a:lnTo>
                    <a:pt x="400813" y="140624"/>
                  </a:lnTo>
                  <a:lnTo>
                    <a:pt x="400484" y="140956"/>
                  </a:lnTo>
                  <a:lnTo>
                    <a:pt x="400254" y="141243"/>
                  </a:lnTo>
                  <a:lnTo>
                    <a:pt x="400042" y="141548"/>
                  </a:lnTo>
                  <a:lnTo>
                    <a:pt x="399838" y="141862"/>
                  </a:lnTo>
                  <a:lnTo>
                    <a:pt x="399638" y="142185"/>
                  </a:lnTo>
                  <a:lnTo>
                    <a:pt x="399052" y="143113"/>
                  </a:lnTo>
                  <a:lnTo>
                    <a:pt x="398927" y="143322"/>
                  </a:lnTo>
                  <a:lnTo>
                    <a:pt x="398810" y="143536"/>
                  </a:lnTo>
                  <a:lnTo>
                    <a:pt x="398659" y="143832"/>
                  </a:lnTo>
                  <a:lnTo>
                    <a:pt x="398515" y="144137"/>
                  </a:lnTo>
                  <a:lnTo>
                    <a:pt x="398383" y="144446"/>
                  </a:lnTo>
                  <a:lnTo>
                    <a:pt x="398262" y="144764"/>
                  </a:lnTo>
                  <a:lnTo>
                    <a:pt x="398153" y="145083"/>
                  </a:lnTo>
                  <a:lnTo>
                    <a:pt x="398054" y="145415"/>
                  </a:lnTo>
                  <a:lnTo>
                    <a:pt x="397971" y="145756"/>
                  </a:lnTo>
                  <a:lnTo>
                    <a:pt x="397899" y="146107"/>
                  </a:lnTo>
                  <a:lnTo>
                    <a:pt x="397779" y="146803"/>
                  </a:lnTo>
                  <a:lnTo>
                    <a:pt x="397714" y="147226"/>
                  </a:lnTo>
                  <a:lnTo>
                    <a:pt x="397661" y="147649"/>
                  </a:lnTo>
                  <a:lnTo>
                    <a:pt x="397616" y="148077"/>
                  </a:lnTo>
                  <a:lnTo>
                    <a:pt x="397548" y="148932"/>
                  </a:lnTo>
                  <a:lnTo>
                    <a:pt x="397529" y="149310"/>
                  </a:lnTo>
                  <a:lnTo>
                    <a:pt x="397518" y="149687"/>
                  </a:lnTo>
                  <a:lnTo>
                    <a:pt x="397502" y="150447"/>
                  </a:lnTo>
                  <a:lnTo>
                    <a:pt x="397476" y="151294"/>
                  </a:lnTo>
                  <a:lnTo>
                    <a:pt x="397465" y="151762"/>
                  </a:lnTo>
                  <a:lnTo>
                    <a:pt x="397431" y="152695"/>
                  </a:lnTo>
                  <a:lnTo>
                    <a:pt x="397408" y="153164"/>
                  </a:lnTo>
                  <a:lnTo>
                    <a:pt x="397355" y="153892"/>
                  </a:lnTo>
                  <a:lnTo>
                    <a:pt x="397321" y="154256"/>
                  </a:lnTo>
                  <a:lnTo>
                    <a:pt x="397291" y="154620"/>
                  </a:lnTo>
                  <a:lnTo>
                    <a:pt x="397265" y="154984"/>
                  </a:lnTo>
                  <a:lnTo>
                    <a:pt x="397242" y="155471"/>
                  </a:lnTo>
                  <a:lnTo>
                    <a:pt x="397234" y="155962"/>
                  </a:lnTo>
                  <a:lnTo>
                    <a:pt x="397219" y="156453"/>
                  </a:lnTo>
                  <a:lnTo>
                    <a:pt x="397178" y="156931"/>
                  </a:lnTo>
                  <a:lnTo>
                    <a:pt x="397091" y="157391"/>
                  </a:lnTo>
                  <a:lnTo>
                    <a:pt x="396989" y="157732"/>
                  </a:lnTo>
                  <a:lnTo>
                    <a:pt x="396864" y="158064"/>
                  </a:lnTo>
                  <a:lnTo>
                    <a:pt x="396720" y="158387"/>
                  </a:lnTo>
                  <a:lnTo>
                    <a:pt x="396565" y="158701"/>
                  </a:lnTo>
                  <a:lnTo>
                    <a:pt x="396403" y="159010"/>
                  </a:lnTo>
                  <a:lnTo>
                    <a:pt x="396248" y="159288"/>
                  </a:lnTo>
                  <a:lnTo>
                    <a:pt x="396078" y="159561"/>
                  </a:lnTo>
                  <a:lnTo>
                    <a:pt x="395900" y="159825"/>
                  </a:lnTo>
                  <a:lnTo>
                    <a:pt x="395711" y="160080"/>
                  </a:lnTo>
                  <a:lnTo>
                    <a:pt x="395518" y="160330"/>
                  </a:lnTo>
                  <a:lnTo>
                    <a:pt x="395371" y="160685"/>
                  </a:lnTo>
                  <a:lnTo>
                    <a:pt x="395228" y="161072"/>
                  </a:lnTo>
                  <a:lnTo>
                    <a:pt x="395152" y="161281"/>
                  </a:lnTo>
                  <a:lnTo>
                    <a:pt x="394937" y="161913"/>
                  </a:lnTo>
                  <a:lnTo>
                    <a:pt x="394566" y="162914"/>
                  </a:lnTo>
                  <a:lnTo>
                    <a:pt x="394483" y="163169"/>
                  </a:lnTo>
                  <a:lnTo>
                    <a:pt x="394347" y="163665"/>
                  </a:lnTo>
                  <a:lnTo>
                    <a:pt x="394230" y="164170"/>
                  </a:lnTo>
                  <a:lnTo>
                    <a:pt x="394116" y="164684"/>
                  </a:lnTo>
                  <a:lnTo>
                    <a:pt x="394014" y="165203"/>
                  </a:lnTo>
                  <a:lnTo>
                    <a:pt x="393920" y="165726"/>
                  </a:lnTo>
                  <a:lnTo>
                    <a:pt x="393757" y="166391"/>
                  </a:lnTo>
                  <a:lnTo>
                    <a:pt x="393686" y="166727"/>
                  </a:lnTo>
                  <a:lnTo>
                    <a:pt x="393621" y="167064"/>
                  </a:lnTo>
                  <a:lnTo>
                    <a:pt x="393561" y="167405"/>
                  </a:lnTo>
                  <a:lnTo>
                    <a:pt x="393497" y="167810"/>
                  </a:lnTo>
                  <a:lnTo>
                    <a:pt x="393444" y="168220"/>
                  </a:lnTo>
                  <a:lnTo>
                    <a:pt x="393398" y="168634"/>
                  </a:lnTo>
                  <a:lnTo>
                    <a:pt x="393361" y="169044"/>
                  </a:lnTo>
                  <a:lnTo>
                    <a:pt x="393296" y="169812"/>
                  </a:lnTo>
                  <a:lnTo>
                    <a:pt x="393270" y="170167"/>
                  </a:lnTo>
                  <a:lnTo>
                    <a:pt x="393247" y="170522"/>
                  </a:lnTo>
                  <a:lnTo>
                    <a:pt x="393236" y="170877"/>
                  </a:lnTo>
                  <a:lnTo>
                    <a:pt x="393240" y="171228"/>
                  </a:lnTo>
                  <a:lnTo>
                    <a:pt x="393251" y="171469"/>
                  </a:lnTo>
                  <a:lnTo>
                    <a:pt x="393296" y="171951"/>
                  </a:lnTo>
                  <a:lnTo>
                    <a:pt x="393391" y="172852"/>
                  </a:lnTo>
                  <a:lnTo>
                    <a:pt x="393402" y="172989"/>
                  </a:lnTo>
                  <a:lnTo>
                    <a:pt x="393410" y="173130"/>
                  </a:lnTo>
                  <a:lnTo>
                    <a:pt x="393417" y="173330"/>
                  </a:lnTo>
                  <a:lnTo>
                    <a:pt x="393417" y="173730"/>
                  </a:lnTo>
                  <a:lnTo>
                    <a:pt x="393410" y="174131"/>
                  </a:lnTo>
                  <a:lnTo>
                    <a:pt x="393414" y="174577"/>
                  </a:lnTo>
                  <a:lnTo>
                    <a:pt x="393410" y="175013"/>
                  </a:lnTo>
                  <a:lnTo>
                    <a:pt x="393402" y="175150"/>
                  </a:lnTo>
                  <a:lnTo>
                    <a:pt x="393391" y="175569"/>
                  </a:lnTo>
                  <a:lnTo>
                    <a:pt x="393372" y="175960"/>
                  </a:lnTo>
                  <a:lnTo>
                    <a:pt x="393345" y="176351"/>
                  </a:lnTo>
                  <a:lnTo>
                    <a:pt x="393327" y="176542"/>
                  </a:lnTo>
                  <a:lnTo>
                    <a:pt x="393274" y="176906"/>
                  </a:lnTo>
                  <a:lnTo>
                    <a:pt x="393240" y="177088"/>
                  </a:lnTo>
                  <a:lnTo>
                    <a:pt x="393202" y="177266"/>
                  </a:lnTo>
                  <a:lnTo>
                    <a:pt x="393111" y="177566"/>
                  </a:lnTo>
                  <a:lnTo>
                    <a:pt x="392956" y="177930"/>
                  </a:lnTo>
                  <a:lnTo>
                    <a:pt x="392918" y="178058"/>
                  </a:lnTo>
                  <a:lnTo>
                    <a:pt x="392884" y="178258"/>
                  </a:lnTo>
                  <a:lnTo>
                    <a:pt x="392866" y="178458"/>
                  </a:lnTo>
                  <a:lnTo>
                    <a:pt x="392858" y="178667"/>
                  </a:lnTo>
                  <a:lnTo>
                    <a:pt x="392854" y="179086"/>
                  </a:lnTo>
                  <a:lnTo>
                    <a:pt x="392854" y="179677"/>
                  </a:lnTo>
                  <a:lnTo>
                    <a:pt x="392847" y="179819"/>
                  </a:lnTo>
                  <a:lnTo>
                    <a:pt x="392801" y="180251"/>
                  </a:lnTo>
                  <a:lnTo>
                    <a:pt x="392786" y="180519"/>
                  </a:lnTo>
                  <a:lnTo>
                    <a:pt x="392771" y="180765"/>
                  </a:lnTo>
                  <a:lnTo>
                    <a:pt x="392771" y="181206"/>
                  </a:lnTo>
                  <a:lnTo>
                    <a:pt x="392790" y="181498"/>
                  </a:lnTo>
                  <a:lnTo>
                    <a:pt x="392835" y="181680"/>
                  </a:lnTo>
                  <a:lnTo>
                    <a:pt x="392896" y="181857"/>
                  </a:lnTo>
                  <a:lnTo>
                    <a:pt x="393134" y="182371"/>
                  </a:lnTo>
                  <a:lnTo>
                    <a:pt x="393266" y="182672"/>
                  </a:lnTo>
                  <a:lnTo>
                    <a:pt x="393338" y="182817"/>
                  </a:lnTo>
                  <a:lnTo>
                    <a:pt x="393534" y="183249"/>
                  </a:lnTo>
                  <a:lnTo>
                    <a:pt x="393708" y="183654"/>
                  </a:lnTo>
                  <a:lnTo>
                    <a:pt x="393886" y="183996"/>
                  </a:lnTo>
                  <a:lnTo>
                    <a:pt x="394313" y="184628"/>
                  </a:lnTo>
                  <a:lnTo>
                    <a:pt x="394366" y="184769"/>
                  </a:lnTo>
                  <a:lnTo>
                    <a:pt x="394460" y="184965"/>
                  </a:lnTo>
                  <a:lnTo>
                    <a:pt x="394695" y="185397"/>
                  </a:lnTo>
                  <a:lnTo>
                    <a:pt x="394751" y="185593"/>
                  </a:lnTo>
                  <a:lnTo>
                    <a:pt x="394785" y="185798"/>
                  </a:lnTo>
                  <a:lnTo>
                    <a:pt x="394812" y="186007"/>
                  </a:lnTo>
                  <a:lnTo>
                    <a:pt x="394850" y="186212"/>
                  </a:lnTo>
                  <a:lnTo>
                    <a:pt x="394906" y="186403"/>
                  </a:lnTo>
                  <a:lnTo>
                    <a:pt x="394986" y="186571"/>
                  </a:lnTo>
                  <a:lnTo>
                    <a:pt x="395122" y="186812"/>
                  </a:lnTo>
                  <a:lnTo>
                    <a:pt x="395231" y="186999"/>
                  </a:lnTo>
                  <a:lnTo>
                    <a:pt x="395345" y="187186"/>
                  </a:lnTo>
                  <a:lnTo>
                    <a:pt x="395466" y="187368"/>
                  </a:lnTo>
                  <a:lnTo>
                    <a:pt x="395590" y="187545"/>
                  </a:lnTo>
                  <a:lnTo>
                    <a:pt x="395719" y="187709"/>
                  </a:lnTo>
                  <a:lnTo>
                    <a:pt x="395847" y="187854"/>
                  </a:lnTo>
                  <a:lnTo>
                    <a:pt x="396040" y="188068"/>
                  </a:lnTo>
                  <a:lnTo>
                    <a:pt x="396191" y="188278"/>
                  </a:lnTo>
                  <a:lnTo>
                    <a:pt x="396335" y="188496"/>
                  </a:lnTo>
                  <a:lnTo>
                    <a:pt x="396577" y="188897"/>
                  </a:lnTo>
                  <a:lnTo>
                    <a:pt x="396747" y="189197"/>
                  </a:lnTo>
                  <a:lnTo>
                    <a:pt x="396902" y="189506"/>
                  </a:lnTo>
                  <a:lnTo>
                    <a:pt x="397038" y="189825"/>
                  </a:lnTo>
                  <a:lnTo>
                    <a:pt x="397151" y="190148"/>
                  </a:lnTo>
                  <a:lnTo>
                    <a:pt x="397242" y="190566"/>
                  </a:lnTo>
                  <a:lnTo>
                    <a:pt x="397280" y="191003"/>
                  </a:lnTo>
                  <a:lnTo>
                    <a:pt x="397302" y="191449"/>
                  </a:lnTo>
                  <a:lnTo>
                    <a:pt x="397329" y="191895"/>
                  </a:lnTo>
                  <a:lnTo>
                    <a:pt x="397389" y="192332"/>
                  </a:lnTo>
                  <a:lnTo>
                    <a:pt x="397423" y="192496"/>
                  </a:lnTo>
                  <a:lnTo>
                    <a:pt x="397499" y="192824"/>
                  </a:lnTo>
                  <a:lnTo>
                    <a:pt x="397635" y="193388"/>
                  </a:lnTo>
                  <a:lnTo>
                    <a:pt x="397688" y="193620"/>
                  </a:lnTo>
                  <a:lnTo>
                    <a:pt x="397805" y="194084"/>
                  </a:lnTo>
                  <a:lnTo>
                    <a:pt x="397880" y="194307"/>
                  </a:lnTo>
                  <a:lnTo>
                    <a:pt x="398032" y="194612"/>
                  </a:lnTo>
                  <a:lnTo>
                    <a:pt x="398228" y="194899"/>
                  </a:lnTo>
                  <a:lnTo>
                    <a:pt x="398432" y="195181"/>
                  </a:lnTo>
                  <a:lnTo>
                    <a:pt x="398599" y="195467"/>
                  </a:lnTo>
                  <a:lnTo>
                    <a:pt x="398689" y="195772"/>
                  </a:lnTo>
                  <a:lnTo>
                    <a:pt x="398689" y="196095"/>
                  </a:lnTo>
                  <a:lnTo>
                    <a:pt x="398617" y="196437"/>
                  </a:lnTo>
                  <a:lnTo>
                    <a:pt x="398504" y="196782"/>
                  </a:lnTo>
                  <a:lnTo>
                    <a:pt x="398379" y="197128"/>
                  </a:lnTo>
                  <a:lnTo>
                    <a:pt x="398262" y="197465"/>
                  </a:lnTo>
                  <a:lnTo>
                    <a:pt x="398187" y="197738"/>
                  </a:lnTo>
                  <a:lnTo>
                    <a:pt x="398104" y="198007"/>
                  </a:lnTo>
                  <a:lnTo>
                    <a:pt x="398001" y="198234"/>
                  </a:lnTo>
                  <a:lnTo>
                    <a:pt x="397771" y="198621"/>
                  </a:lnTo>
                  <a:lnTo>
                    <a:pt x="397608" y="198839"/>
                  </a:lnTo>
                  <a:lnTo>
                    <a:pt x="397427" y="199044"/>
                  </a:lnTo>
                  <a:lnTo>
                    <a:pt x="397234" y="199235"/>
                  </a:lnTo>
                  <a:lnTo>
                    <a:pt x="397034" y="199417"/>
                  </a:lnTo>
                  <a:lnTo>
                    <a:pt x="396830" y="199595"/>
                  </a:lnTo>
                  <a:lnTo>
                    <a:pt x="396441" y="199890"/>
                  </a:lnTo>
                  <a:lnTo>
                    <a:pt x="396021" y="200136"/>
                  </a:lnTo>
                  <a:lnTo>
                    <a:pt x="395594" y="200368"/>
                  </a:lnTo>
                  <a:lnTo>
                    <a:pt x="395171" y="200614"/>
                  </a:lnTo>
                  <a:lnTo>
                    <a:pt x="394781" y="200905"/>
                  </a:lnTo>
                  <a:lnTo>
                    <a:pt x="394600" y="201069"/>
                  </a:lnTo>
                  <a:lnTo>
                    <a:pt x="394249" y="201424"/>
                  </a:lnTo>
                  <a:lnTo>
                    <a:pt x="393905" y="201779"/>
                  </a:lnTo>
                  <a:lnTo>
                    <a:pt x="393327" y="202343"/>
                  </a:lnTo>
                  <a:lnTo>
                    <a:pt x="393017" y="202698"/>
                  </a:lnTo>
                  <a:lnTo>
                    <a:pt x="392718" y="203071"/>
                  </a:lnTo>
                  <a:lnTo>
                    <a:pt x="392435" y="203463"/>
                  </a:lnTo>
                  <a:lnTo>
                    <a:pt x="392163" y="203863"/>
                  </a:lnTo>
                  <a:lnTo>
                    <a:pt x="391894" y="204268"/>
                  </a:lnTo>
                  <a:lnTo>
                    <a:pt x="391656" y="204646"/>
                  </a:lnTo>
                  <a:lnTo>
                    <a:pt x="391422" y="205028"/>
                  </a:lnTo>
                  <a:lnTo>
                    <a:pt x="391195" y="205415"/>
                  </a:lnTo>
                  <a:lnTo>
                    <a:pt x="390980" y="205811"/>
                  </a:lnTo>
                  <a:lnTo>
                    <a:pt x="390783" y="206220"/>
                  </a:lnTo>
                  <a:lnTo>
                    <a:pt x="390662" y="206503"/>
                  </a:lnTo>
                  <a:lnTo>
                    <a:pt x="390443" y="207080"/>
                  </a:lnTo>
                  <a:lnTo>
                    <a:pt x="390337" y="207372"/>
                  </a:lnTo>
                  <a:lnTo>
                    <a:pt x="390228" y="207658"/>
                  </a:lnTo>
                  <a:lnTo>
                    <a:pt x="390099" y="207936"/>
                  </a:lnTo>
                  <a:lnTo>
                    <a:pt x="389955" y="208214"/>
                  </a:lnTo>
                  <a:lnTo>
                    <a:pt x="389819" y="208491"/>
                  </a:lnTo>
                  <a:lnTo>
                    <a:pt x="389717" y="208769"/>
                  </a:lnTo>
                  <a:lnTo>
                    <a:pt x="389672" y="209046"/>
                  </a:lnTo>
                  <a:lnTo>
                    <a:pt x="389733" y="209410"/>
                  </a:lnTo>
                  <a:lnTo>
                    <a:pt x="389899" y="209797"/>
                  </a:lnTo>
                  <a:lnTo>
                    <a:pt x="390141" y="210170"/>
                  </a:lnTo>
                  <a:lnTo>
                    <a:pt x="390417" y="210512"/>
                  </a:lnTo>
                  <a:lnTo>
                    <a:pt x="390696" y="210789"/>
                  </a:lnTo>
                  <a:lnTo>
                    <a:pt x="391040" y="211021"/>
                  </a:lnTo>
                  <a:lnTo>
                    <a:pt x="391430" y="211190"/>
                  </a:lnTo>
                  <a:lnTo>
                    <a:pt x="391849" y="211303"/>
                  </a:lnTo>
                  <a:lnTo>
                    <a:pt x="392272" y="211363"/>
                  </a:lnTo>
                  <a:lnTo>
                    <a:pt x="392684" y="211381"/>
                  </a:lnTo>
                  <a:lnTo>
                    <a:pt x="393009" y="211322"/>
                  </a:lnTo>
                  <a:lnTo>
                    <a:pt x="393353" y="211194"/>
                  </a:lnTo>
                  <a:lnTo>
                    <a:pt x="393686" y="211058"/>
                  </a:lnTo>
                  <a:lnTo>
                    <a:pt x="393980" y="210985"/>
                  </a:lnTo>
                  <a:lnTo>
                    <a:pt x="394547" y="211508"/>
                  </a:lnTo>
                  <a:lnTo>
                    <a:pt x="394570" y="211649"/>
                  </a:lnTo>
                  <a:lnTo>
                    <a:pt x="394566" y="211800"/>
                  </a:lnTo>
                  <a:lnTo>
                    <a:pt x="394532" y="212123"/>
                  </a:lnTo>
                  <a:lnTo>
                    <a:pt x="394532" y="212405"/>
                  </a:lnTo>
                  <a:lnTo>
                    <a:pt x="394566" y="212896"/>
                  </a:lnTo>
                  <a:lnTo>
                    <a:pt x="394491" y="213137"/>
                  </a:lnTo>
                  <a:lnTo>
                    <a:pt x="394347" y="213365"/>
                  </a:lnTo>
                  <a:lnTo>
                    <a:pt x="394166" y="213583"/>
                  </a:lnTo>
                  <a:lnTo>
                    <a:pt x="393973" y="213802"/>
                  </a:lnTo>
                  <a:lnTo>
                    <a:pt x="393799" y="214025"/>
                  </a:lnTo>
                  <a:lnTo>
                    <a:pt x="393591" y="214307"/>
                  </a:lnTo>
                  <a:lnTo>
                    <a:pt x="393168" y="214862"/>
                  </a:lnTo>
                  <a:lnTo>
                    <a:pt x="392975" y="215153"/>
                  </a:lnTo>
                  <a:lnTo>
                    <a:pt x="392813" y="215463"/>
                  </a:lnTo>
                  <a:lnTo>
                    <a:pt x="392684" y="215795"/>
                  </a:lnTo>
                  <a:lnTo>
                    <a:pt x="392578" y="216145"/>
                  </a:lnTo>
                  <a:lnTo>
                    <a:pt x="392495" y="216505"/>
                  </a:lnTo>
                  <a:lnTo>
                    <a:pt x="392423" y="216869"/>
                  </a:lnTo>
                  <a:lnTo>
                    <a:pt x="392363" y="217238"/>
                  </a:lnTo>
                  <a:lnTo>
                    <a:pt x="392310" y="217674"/>
                  </a:lnTo>
                  <a:lnTo>
                    <a:pt x="392287" y="217897"/>
                  </a:lnTo>
                  <a:lnTo>
                    <a:pt x="392257" y="218339"/>
                  </a:lnTo>
                  <a:lnTo>
                    <a:pt x="392250" y="218544"/>
                  </a:lnTo>
                  <a:lnTo>
                    <a:pt x="392242" y="218958"/>
                  </a:lnTo>
                  <a:lnTo>
                    <a:pt x="392246" y="219163"/>
                  </a:lnTo>
                  <a:lnTo>
                    <a:pt x="392257" y="219367"/>
                  </a:lnTo>
                  <a:lnTo>
                    <a:pt x="392302" y="219750"/>
                  </a:lnTo>
                  <a:lnTo>
                    <a:pt x="392367" y="220127"/>
                  </a:lnTo>
                  <a:lnTo>
                    <a:pt x="392450" y="220505"/>
                  </a:lnTo>
                  <a:lnTo>
                    <a:pt x="392552" y="220878"/>
                  </a:lnTo>
                  <a:lnTo>
                    <a:pt x="392665" y="221242"/>
                  </a:lnTo>
                  <a:lnTo>
                    <a:pt x="392741" y="221443"/>
                  </a:lnTo>
                  <a:lnTo>
                    <a:pt x="392915" y="221838"/>
                  </a:lnTo>
                  <a:lnTo>
                    <a:pt x="392994" y="222039"/>
                  </a:lnTo>
                  <a:lnTo>
                    <a:pt x="393051" y="222243"/>
                  </a:lnTo>
                  <a:lnTo>
                    <a:pt x="393077" y="222476"/>
                  </a:lnTo>
                  <a:lnTo>
                    <a:pt x="393085" y="222717"/>
                  </a:lnTo>
                  <a:lnTo>
                    <a:pt x="393077" y="222962"/>
                  </a:lnTo>
                  <a:lnTo>
                    <a:pt x="393062" y="223208"/>
                  </a:lnTo>
                  <a:lnTo>
                    <a:pt x="393032" y="223895"/>
                  </a:lnTo>
                  <a:lnTo>
                    <a:pt x="393005" y="224196"/>
                  </a:lnTo>
                  <a:lnTo>
                    <a:pt x="392960" y="224505"/>
                  </a:lnTo>
                  <a:lnTo>
                    <a:pt x="392843" y="225097"/>
                  </a:lnTo>
                  <a:lnTo>
                    <a:pt x="392813" y="225224"/>
                  </a:lnTo>
                  <a:lnTo>
                    <a:pt x="392771" y="225352"/>
                  </a:lnTo>
                  <a:lnTo>
                    <a:pt x="392703" y="225511"/>
                  </a:lnTo>
                  <a:lnTo>
                    <a:pt x="392624" y="225666"/>
                  </a:lnTo>
                  <a:lnTo>
                    <a:pt x="392537" y="225811"/>
                  </a:lnTo>
                  <a:lnTo>
                    <a:pt x="392442" y="225957"/>
                  </a:lnTo>
                  <a:lnTo>
                    <a:pt x="392344" y="226093"/>
                  </a:lnTo>
                  <a:lnTo>
                    <a:pt x="392140" y="226330"/>
                  </a:lnTo>
                  <a:lnTo>
                    <a:pt x="391906" y="226539"/>
                  </a:lnTo>
                  <a:lnTo>
                    <a:pt x="391410" y="226922"/>
                  </a:lnTo>
                  <a:lnTo>
                    <a:pt x="391169" y="227122"/>
                  </a:lnTo>
                  <a:lnTo>
                    <a:pt x="390413" y="227809"/>
                  </a:lnTo>
                  <a:lnTo>
                    <a:pt x="390039" y="228164"/>
                  </a:lnTo>
                  <a:lnTo>
                    <a:pt x="389668" y="228524"/>
                  </a:lnTo>
                  <a:lnTo>
                    <a:pt x="389309" y="228892"/>
                  </a:lnTo>
                  <a:lnTo>
                    <a:pt x="389109" y="229093"/>
                  </a:lnTo>
                  <a:lnTo>
                    <a:pt x="388901" y="229288"/>
                  </a:lnTo>
                  <a:lnTo>
                    <a:pt x="388701" y="229488"/>
                  </a:lnTo>
                  <a:lnTo>
                    <a:pt x="388516" y="229707"/>
                  </a:lnTo>
                  <a:lnTo>
                    <a:pt x="388368" y="229944"/>
                  </a:lnTo>
                  <a:lnTo>
                    <a:pt x="388281" y="230139"/>
                  </a:lnTo>
                  <a:lnTo>
                    <a:pt x="388206" y="230344"/>
                  </a:lnTo>
                  <a:lnTo>
                    <a:pt x="388142" y="230553"/>
                  </a:lnTo>
                  <a:lnTo>
                    <a:pt x="388092" y="230772"/>
                  </a:lnTo>
                  <a:lnTo>
                    <a:pt x="388051" y="231058"/>
                  </a:lnTo>
                  <a:lnTo>
                    <a:pt x="388043" y="231272"/>
                  </a:lnTo>
                  <a:lnTo>
                    <a:pt x="388032" y="231427"/>
                  </a:lnTo>
                  <a:lnTo>
                    <a:pt x="388028" y="231559"/>
                  </a:lnTo>
                  <a:lnTo>
                    <a:pt x="388039" y="231818"/>
                  </a:lnTo>
                  <a:lnTo>
                    <a:pt x="388055" y="231946"/>
                  </a:lnTo>
                  <a:lnTo>
                    <a:pt x="388077" y="232073"/>
                  </a:lnTo>
                  <a:lnTo>
                    <a:pt x="388157" y="232315"/>
                  </a:lnTo>
                  <a:lnTo>
                    <a:pt x="388274" y="232547"/>
                  </a:lnTo>
                  <a:lnTo>
                    <a:pt x="388414" y="232774"/>
                  </a:lnTo>
                  <a:lnTo>
                    <a:pt x="388550" y="233006"/>
                  </a:lnTo>
                  <a:lnTo>
                    <a:pt x="388656" y="233247"/>
                  </a:lnTo>
                  <a:lnTo>
                    <a:pt x="388814" y="233698"/>
                  </a:lnTo>
                  <a:lnTo>
                    <a:pt x="388878" y="233926"/>
                  </a:lnTo>
                  <a:lnTo>
                    <a:pt x="388920" y="234158"/>
                  </a:lnTo>
                  <a:lnTo>
                    <a:pt x="388931" y="234385"/>
                  </a:lnTo>
                  <a:lnTo>
                    <a:pt x="388913" y="234581"/>
                  </a:lnTo>
                  <a:lnTo>
                    <a:pt x="388875" y="234772"/>
                  </a:lnTo>
                  <a:lnTo>
                    <a:pt x="388803" y="235032"/>
                  </a:lnTo>
                  <a:lnTo>
                    <a:pt x="388682" y="235332"/>
                  </a:lnTo>
                  <a:lnTo>
                    <a:pt x="388550" y="235582"/>
                  </a:lnTo>
                  <a:lnTo>
                    <a:pt x="388334" y="235983"/>
                  </a:lnTo>
                  <a:lnTo>
                    <a:pt x="388028" y="236524"/>
                  </a:lnTo>
                  <a:lnTo>
                    <a:pt x="387919" y="236724"/>
                  </a:lnTo>
                  <a:lnTo>
                    <a:pt x="387650" y="237130"/>
                  </a:lnTo>
                  <a:lnTo>
                    <a:pt x="387149" y="237735"/>
                  </a:lnTo>
                  <a:lnTo>
                    <a:pt x="386607" y="238381"/>
                  </a:lnTo>
                  <a:lnTo>
                    <a:pt x="385655" y="239341"/>
                  </a:lnTo>
                  <a:lnTo>
                    <a:pt x="384177" y="240725"/>
                  </a:lnTo>
                  <a:lnTo>
                    <a:pt x="383580" y="241985"/>
                  </a:lnTo>
                  <a:lnTo>
                    <a:pt x="383576" y="243310"/>
                  </a:lnTo>
                  <a:lnTo>
                    <a:pt x="383803" y="245262"/>
                  </a:lnTo>
                  <a:lnTo>
                    <a:pt x="384177" y="246914"/>
                  </a:lnTo>
                  <a:lnTo>
                    <a:pt x="384956" y="248721"/>
                  </a:lnTo>
                  <a:lnTo>
                    <a:pt x="385254" y="250314"/>
                  </a:lnTo>
                  <a:lnTo>
                    <a:pt x="385855" y="252207"/>
                  </a:lnTo>
                  <a:lnTo>
                    <a:pt x="386656" y="253350"/>
                  </a:lnTo>
                  <a:lnTo>
                    <a:pt x="387408" y="254701"/>
                  </a:lnTo>
                  <a:lnTo>
                    <a:pt x="387983" y="255511"/>
                  </a:lnTo>
                  <a:lnTo>
                    <a:pt x="388115" y="256085"/>
                  </a:lnTo>
                  <a:lnTo>
                    <a:pt x="388051" y="256453"/>
                  </a:lnTo>
                  <a:lnTo>
                    <a:pt x="387987" y="256854"/>
                  </a:lnTo>
                  <a:lnTo>
                    <a:pt x="387658" y="258037"/>
                  </a:lnTo>
                  <a:lnTo>
                    <a:pt x="387208" y="259180"/>
                  </a:lnTo>
                  <a:lnTo>
                    <a:pt x="387106" y="259689"/>
                  </a:lnTo>
                  <a:lnTo>
                    <a:pt x="386758" y="260231"/>
                  </a:lnTo>
                  <a:lnTo>
                    <a:pt x="386157" y="260713"/>
                  </a:lnTo>
                  <a:lnTo>
                    <a:pt x="385579" y="261915"/>
                  </a:lnTo>
                  <a:lnTo>
                    <a:pt x="384778" y="263567"/>
                  </a:lnTo>
                  <a:lnTo>
                    <a:pt x="384079" y="264559"/>
                  </a:lnTo>
                  <a:lnTo>
                    <a:pt x="383527" y="265761"/>
                  </a:lnTo>
                  <a:lnTo>
                    <a:pt x="382824" y="267204"/>
                  </a:lnTo>
                  <a:lnTo>
                    <a:pt x="382700" y="268077"/>
                  </a:lnTo>
                  <a:lnTo>
                    <a:pt x="382476" y="269338"/>
                  </a:lnTo>
                  <a:lnTo>
                    <a:pt x="382352" y="270421"/>
                  </a:lnTo>
                  <a:lnTo>
                    <a:pt x="381649" y="272133"/>
                  </a:lnTo>
                  <a:lnTo>
                    <a:pt x="381551" y="272943"/>
                  </a:lnTo>
                  <a:lnTo>
                    <a:pt x="381449" y="274058"/>
                  </a:lnTo>
                  <a:lnTo>
                    <a:pt x="382375" y="275469"/>
                  </a:lnTo>
                  <a:lnTo>
                    <a:pt x="383527" y="276579"/>
                  </a:lnTo>
                  <a:lnTo>
                    <a:pt x="384253" y="277394"/>
                  </a:lnTo>
                  <a:lnTo>
                    <a:pt x="384627" y="278113"/>
                  </a:lnTo>
                  <a:lnTo>
                    <a:pt x="385353" y="280999"/>
                  </a:lnTo>
                  <a:lnTo>
                    <a:pt x="385780" y="281932"/>
                  </a:lnTo>
                  <a:lnTo>
                    <a:pt x="386154" y="283402"/>
                  </a:lnTo>
                  <a:lnTo>
                    <a:pt x="386180" y="284276"/>
                  </a:lnTo>
                  <a:lnTo>
                    <a:pt x="385731" y="285177"/>
                  </a:lnTo>
                  <a:lnTo>
                    <a:pt x="384952" y="286110"/>
                  </a:lnTo>
                  <a:lnTo>
                    <a:pt x="384003" y="286170"/>
                  </a:lnTo>
                  <a:lnTo>
                    <a:pt x="383176" y="286110"/>
                  </a:lnTo>
                  <a:lnTo>
                    <a:pt x="382072" y="285537"/>
                  </a:lnTo>
                  <a:lnTo>
                    <a:pt x="381350" y="285177"/>
                  </a:lnTo>
                  <a:lnTo>
                    <a:pt x="380772" y="285300"/>
                  </a:lnTo>
                  <a:lnTo>
                    <a:pt x="380545" y="285810"/>
                  </a:lnTo>
                  <a:lnTo>
                    <a:pt x="380372" y="286379"/>
                  </a:lnTo>
                  <a:lnTo>
                    <a:pt x="380372" y="286980"/>
                  </a:lnTo>
                  <a:lnTo>
                    <a:pt x="380096" y="287253"/>
                  </a:lnTo>
                  <a:lnTo>
                    <a:pt x="379858" y="287330"/>
                  </a:lnTo>
                  <a:lnTo>
                    <a:pt x="379593" y="287385"/>
                  </a:lnTo>
                  <a:lnTo>
                    <a:pt x="379328" y="287458"/>
                  </a:lnTo>
                  <a:lnTo>
                    <a:pt x="379015" y="287599"/>
                  </a:lnTo>
                  <a:lnTo>
                    <a:pt x="378924" y="287845"/>
                  </a:lnTo>
                  <a:lnTo>
                    <a:pt x="378883" y="288040"/>
                  </a:lnTo>
                  <a:lnTo>
                    <a:pt x="378845" y="288514"/>
                  </a:lnTo>
                  <a:lnTo>
                    <a:pt x="379196" y="289474"/>
                  </a:lnTo>
                  <a:lnTo>
                    <a:pt x="379022" y="290047"/>
                  </a:lnTo>
                  <a:lnTo>
                    <a:pt x="378493" y="290380"/>
                  </a:lnTo>
                  <a:lnTo>
                    <a:pt x="378142" y="291308"/>
                  </a:lnTo>
                  <a:lnTo>
                    <a:pt x="378070" y="292660"/>
                  </a:lnTo>
                  <a:lnTo>
                    <a:pt x="378493" y="294167"/>
                  </a:lnTo>
                  <a:lnTo>
                    <a:pt x="379143" y="296028"/>
                  </a:lnTo>
                  <a:lnTo>
                    <a:pt x="379544" y="297353"/>
                  </a:lnTo>
                  <a:lnTo>
                    <a:pt x="379419" y="298614"/>
                  </a:lnTo>
                  <a:lnTo>
                    <a:pt x="378894" y="299424"/>
                  </a:lnTo>
                  <a:lnTo>
                    <a:pt x="378769" y="300598"/>
                  </a:lnTo>
                  <a:lnTo>
                    <a:pt x="378667" y="301650"/>
                  </a:lnTo>
                  <a:lnTo>
                    <a:pt x="378595" y="302160"/>
                  </a:lnTo>
                  <a:lnTo>
                    <a:pt x="378527" y="302542"/>
                  </a:lnTo>
                  <a:lnTo>
                    <a:pt x="378478" y="303084"/>
                  </a:lnTo>
                  <a:lnTo>
                    <a:pt x="378448" y="303238"/>
                  </a:lnTo>
                  <a:lnTo>
                    <a:pt x="378380" y="303439"/>
                  </a:lnTo>
                  <a:lnTo>
                    <a:pt x="378289" y="303625"/>
                  </a:lnTo>
                  <a:lnTo>
                    <a:pt x="378176" y="303789"/>
                  </a:lnTo>
                  <a:lnTo>
                    <a:pt x="378040" y="303935"/>
                  </a:lnTo>
                  <a:lnTo>
                    <a:pt x="377889" y="304053"/>
                  </a:lnTo>
                  <a:lnTo>
                    <a:pt x="377673" y="304171"/>
                  </a:lnTo>
                  <a:lnTo>
                    <a:pt x="377473" y="304331"/>
                  </a:lnTo>
                  <a:lnTo>
                    <a:pt x="377295" y="304517"/>
                  </a:lnTo>
                  <a:lnTo>
                    <a:pt x="377140" y="304736"/>
                  </a:lnTo>
                  <a:lnTo>
                    <a:pt x="377012" y="304977"/>
                  </a:lnTo>
                  <a:lnTo>
                    <a:pt x="376913" y="305241"/>
                  </a:lnTo>
                  <a:lnTo>
                    <a:pt x="376849" y="305514"/>
                  </a:lnTo>
                  <a:lnTo>
                    <a:pt x="376781" y="306224"/>
                  </a:lnTo>
                  <a:lnTo>
                    <a:pt x="376755" y="306939"/>
                  </a:lnTo>
                  <a:lnTo>
                    <a:pt x="376766" y="307995"/>
                  </a:lnTo>
                  <a:lnTo>
                    <a:pt x="376800" y="308336"/>
                  </a:lnTo>
                  <a:lnTo>
                    <a:pt x="376883" y="308719"/>
                  </a:lnTo>
                  <a:lnTo>
                    <a:pt x="376963" y="308987"/>
                  </a:lnTo>
                  <a:lnTo>
                    <a:pt x="377137" y="309379"/>
                  </a:lnTo>
                  <a:lnTo>
                    <a:pt x="377242" y="309583"/>
                  </a:lnTo>
                  <a:lnTo>
                    <a:pt x="377416" y="309852"/>
                  </a:lnTo>
                  <a:lnTo>
                    <a:pt x="378206" y="310731"/>
                  </a:lnTo>
                  <a:lnTo>
                    <a:pt x="379022" y="311573"/>
                  </a:lnTo>
                  <a:lnTo>
                    <a:pt x="379200" y="311805"/>
                  </a:lnTo>
                  <a:lnTo>
                    <a:pt x="379347" y="312060"/>
                  </a:lnTo>
                  <a:lnTo>
                    <a:pt x="379468" y="312337"/>
                  </a:lnTo>
                  <a:lnTo>
                    <a:pt x="379559" y="312629"/>
                  </a:lnTo>
                  <a:lnTo>
                    <a:pt x="379616" y="312934"/>
                  </a:lnTo>
                  <a:lnTo>
                    <a:pt x="379638" y="313248"/>
                  </a:lnTo>
                  <a:lnTo>
                    <a:pt x="379627" y="313557"/>
                  </a:lnTo>
                  <a:lnTo>
                    <a:pt x="379506" y="313880"/>
                  </a:lnTo>
                  <a:lnTo>
                    <a:pt x="379412" y="314213"/>
                  </a:lnTo>
                  <a:lnTo>
                    <a:pt x="379347" y="314559"/>
                  </a:lnTo>
                  <a:lnTo>
                    <a:pt x="379317" y="314909"/>
                  </a:lnTo>
                  <a:lnTo>
                    <a:pt x="379317" y="315264"/>
                  </a:lnTo>
                  <a:lnTo>
                    <a:pt x="379347" y="315615"/>
                  </a:lnTo>
                  <a:lnTo>
                    <a:pt x="379412" y="315961"/>
                  </a:lnTo>
                  <a:lnTo>
                    <a:pt x="379544" y="316357"/>
                  </a:lnTo>
                  <a:lnTo>
                    <a:pt x="379646" y="316766"/>
                  </a:lnTo>
                  <a:lnTo>
                    <a:pt x="379714" y="317185"/>
                  </a:lnTo>
                  <a:lnTo>
                    <a:pt x="379748" y="317613"/>
                  </a:lnTo>
                  <a:lnTo>
                    <a:pt x="379748" y="318041"/>
                  </a:lnTo>
                  <a:lnTo>
                    <a:pt x="379737" y="318187"/>
                  </a:lnTo>
                  <a:lnTo>
                    <a:pt x="379797" y="318510"/>
                  </a:lnTo>
                  <a:lnTo>
                    <a:pt x="379858" y="318724"/>
                  </a:lnTo>
                  <a:lnTo>
                    <a:pt x="379907" y="318869"/>
                  </a:lnTo>
                  <a:lnTo>
                    <a:pt x="380024" y="319152"/>
                  </a:lnTo>
                  <a:lnTo>
                    <a:pt x="380160" y="319429"/>
                  </a:lnTo>
                  <a:lnTo>
                    <a:pt x="380228" y="319557"/>
                  </a:lnTo>
                  <a:lnTo>
                    <a:pt x="380451" y="319944"/>
                  </a:lnTo>
                  <a:lnTo>
                    <a:pt x="380519" y="320076"/>
                  </a:lnTo>
                  <a:lnTo>
                    <a:pt x="380636" y="320321"/>
                  </a:lnTo>
                  <a:lnTo>
                    <a:pt x="380738" y="320576"/>
                  </a:lnTo>
                  <a:lnTo>
                    <a:pt x="380893" y="321027"/>
                  </a:lnTo>
                  <a:lnTo>
                    <a:pt x="380942" y="321191"/>
                  </a:lnTo>
                  <a:lnTo>
                    <a:pt x="380984" y="321359"/>
                  </a:lnTo>
                  <a:lnTo>
                    <a:pt x="381014" y="321523"/>
                  </a:lnTo>
                  <a:lnTo>
                    <a:pt x="381021" y="321751"/>
                  </a:lnTo>
                  <a:lnTo>
                    <a:pt x="381006" y="321978"/>
                  </a:lnTo>
                  <a:lnTo>
                    <a:pt x="380957" y="322438"/>
                  </a:lnTo>
                  <a:lnTo>
                    <a:pt x="380953" y="322670"/>
                  </a:lnTo>
                  <a:lnTo>
                    <a:pt x="380972" y="322839"/>
                  </a:lnTo>
                  <a:lnTo>
                    <a:pt x="381037" y="323171"/>
                  </a:lnTo>
                  <a:lnTo>
                    <a:pt x="381059" y="323339"/>
                  </a:lnTo>
                  <a:lnTo>
                    <a:pt x="381048" y="323735"/>
                  </a:lnTo>
                  <a:lnTo>
                    <a:pt x="380980" y="324172"/>
                  </a:lnTo>
                  <a:lnTo>
                    <a:pt x="380950" y="324368"/>
                  </a:lnTo>
                  <a:lnTo>
                    <a:pt x="380916" y="324555"/>
                  </a:lnTo>
                  <a:lnTo>
                    <a:pt x="380882" y="324696"/>
                  </a:lnTo>
                  <a:lnTo>
                    <a:pt x="380787" y="324978"/>
                  </a:lnTo>
                  <a:lnTo>
                    <a:pt x="380670" y="325242"/>
                  </a:lnTo>
                  <a:lnTo>
                    <a:pt x="384749" y="328007"/>
                  </a:lnTo>
                  <a:lnTo>
                    <a:pt x="389650" y="331351"/>
                  </a:lnTo>
                  <a:lnTo>
                    <a:pt x="389567" y="332107"/>
                  </a:lnTo>
                  <a:lnTo>
                    <a:pt x="388178" y="340444"/>
                  </a:lnTo>
                  <a:lnTo>
                    <a:pt x="387876" y="342448"/>
                  </a:lnTo>
                  <a:lnTo>
                    <a:pt x="388605" y="342631"/>
                  </a:lnTo>
                  <a:lnTo>
                    <a:pt x="392374" y="343297"/>
                  </a:lnTo>
                  <a:lnTo>
                    <a:pt x="391016" y="351414"/>
                  </a:lnTo>
                  <a:lnTo>
                    <a:pt x="390946" y="351822"/>
                  </a:lnTo>
                  <a:lnTo>
                    <a:pt x="392737" y="352126"/>
                  </a:lnTo>
                  <a:lnTo>
                    <a:pt x="392103" y="355953"/>
                  </a:lnTo>
                  <a:lnTo>
                    <a:pt x="392060" y="356433"/>
                  </a:lnTo>
                  <a:lnTo>
                    <a:pt x="391771" y="356719"/>
                  </a:lnTo>
                  <a:lnTo>
                    <a:pt x="391824" y="357334"/>
                  </a:lnTo>
                  <a:lnTo>
                    <a:pt x="391473" y="359408"/>
                  </a:lnTo>
                  <a:lnTo>
                    <a:pt x="391336" y="360517"/>
                  </a:lnTo>
                  <a:lnTo>
                    <a:pt x="391198" y="360918"/>
                  </a:lnTo>
                  <a:lnTo>
                    <a:pt x="390595" y="364274"/>
                  </a:lnTo>
                  <a:lnTo>
                    <a:pt x="389744" y="369266"/>
                  </a:lnTo>
                  <a:lnTo>
                    <a:pt x="389542" y="370382"/>
                  </a:lnTo>
                  <a:lnTo>
                    <a:pt x="388698" y="375249"/>
                  </a:lnTo>
                  <a:lnTo>
                    <a:pt x="386999" y="384853"/>
                  </a:lnTo>
                  <a:lnTo>
                    <a:pt x="385483" y="393627"/>
                  </a:lnTo>
                  <a:lnTo>
                    <a:pt x="384417" y="400052"/>
                  </a:lnTo>
                  <a:lnTo>
                    <a:pt x="383830" y="403040"/>
                  </a:lnTo>
                  <a:lnTo>
                    <a:pt x="384230" y="403103"/>
                  </a:lnTo>
                  <a:lnTo>
                    <a:pt x="386067" y="403426"/>
                  </a:lnTo>
                  <a:lnTo>
                    <a:pt x="385900" y="404419"/>
                  </a:lnTo>
                  <a:lnTo>
                    <a:pt x="385844" y="404733"/>
                  </a:lnTo>
                  <a:lnTo>
                    <a:pt x="385817" y="404911"/>
                  </a:lnTo>
                  <a:lnTo>
                    <a:pt x="385647" y="405899"/>
                  </a:lnTo>
                  <a:lnTo>
                    <a:pt x="385565" y="406398"/>
                  </a:lnTo>
                  <a:lnTo>
                    <a:pt x="383720" y="406080"/>
                  </a:lnTo>
                  <a:lnTo>
                    <a:pt x="383345" y="406065"/>
                  </a:lnTo>
                  <a:lnTo>
                    <a:pt x="382951" y="408140"/>
                  </a:lnTo>
                  <a:lnTo>
                    <a:pt x="382262" y="408027"/>
                  </a:lnTo>
                  <a:lnTo>
                    <a:pt x="381460" y="407858"/>
                  </a:lnTo>
                  <a:lnTo>
                    <a:pt x="379965" y="407619"/>
                  </a:lnTo>
                  <a:lnTo>
                    <a:pt x="377914" y="407252"/>
                  </a:lnTo>
                  <a:lnTo>
                    <a:pt x="375909" y="406908"/>
                  </a:lnTo>
                  <a:lnTo>
                    <a:pt x="375516" y="406872"/>
                  </a:lnTo>
                  <a:lnTo>
                    <a:pt x="374090" y="406618"/>
                  </a:lnTo>
                  <a:lnTo>
                    <a:pt x="374026" y="407064"/>
                  </a:lnTo>
                  <a:lnTo>
                    <a:pt x="373988" y="407251"/>
                  </a:lnTo>
                  <a:lnTo>
                    <a:pt x="373731" y="408690"/>
                  </a:lnTo>
                  <a:lnTo>
                    <a:pt x="373425" y="410315"/>
                  </a:lnTo>
                  <a:lnTo>
                    <a:pt x="373225" y="411408"/>
                  </a:lnTo>
                  <a:lnTo>
                    <a:pt x="373078" y="412177"/>
                  </a:lnTo>
                  <a:lnTo>
                    <a:pt x="373024" y="412478"/>
                  </a:lnTo>
                  <a:lnTo>
                    <a:pt x="372968" y="412787"/>
                  </a:lnTo>
                  <a:lnTo>
                    <a:pt x="372734" y="414012"/>
                  </a:lnTo>
                  <a:lnTo>
                    <a:pt x="372620" y="414627"/>
                  </a:lnTo>
                  <a:lnTo>
                    <a:pt x="374109" y="414891"/>
                  </a:lnTo>
                  <a:lnTo>
                    <a:pt x="373293" y="419189"/>
                  </a:lnTo>
                  <a:lnTo>
                    <a:pt x="371826" y="418950"/>
                  </a:lnTo>
                  <a:lnTo>
                    <a:pt x="371936" y="418310"/>
                  </a:lnTo>
                  <a:lnTo>
                    <a:pt x="372145" y="417197"/>
                  </a:lnTo>
                  <a:lnTo>
                    <a:pt x="371521" y="417099"/>
                  </a:lnTo>
                  <a:lnTo>
                    <a:pt x="368108" y="416475"/>
                  </a:lnTo>
                  <a:lnTo>
                    <a:pt x="366899" y="416284"/>
                  </a:lnTo>
                  <a:lnTo>
                    <a:pt x="365266" y="416038"/>
                  </a:lnTo>
                  <a:lnTo>
                    <a:pt x="365293" y="415888"/>
                  </a:lnTo>
                  <a:lnTo>
                    <a:pt x="364060" y="415688"/>
                  </a:lnTo>
                  <a:lnTo>
                    <a:pt x="363739" y="417659"/>
                  </a:lnTo>
                  <a:lnTo>
                    <a:pt x="363640" y="417956"/>
                  </a:lnTo>
                  <a:lnTo>
                    <a:pt x="362639" y="417796"/>
                  </a:lnTo>
                  <a:lnTo>
                    <a:pt x="361599" y="417333"/>
                  </a:lnTo>
                  <a:lnTo>
                    <a:pt x="361754" y="416876"/>
                  </a:lnTo>
                  <a:lnTo>
                    <a:pt x="362476" y="412428"/>
                  </a:lnTo>
                  <a:lnTo>
                    <a:pt x="362302" y="412399"/>
                  </a:lnTo>
                  <a:lnTo>
                    <a:pt x="362568" y="410758"/>
                  </a:lnTo>
                  <a:lnTo>
                    <a:pt x="360724" y="410449"/>
                  </a:lnTo>
                  <a:lnTo>
                    <a:pt x="360325" y="410389"/>
                  </a:lnTo>
                  <a:lnTo>
                    <a:pt x="360772" y="408090"/>
                  </a:lnTo>
                  <a:lnTo>
                    <a:pt x="347092" y="405850"/>
                  </a:lnTo>
                  <a:lnTo>
                    <a:pt x="347178" y="405378"/>
                  </a:lnTo>
                  <a:lnTo>
                    <a:pt x="342589" y="404611"/>
                  </a:lnTo>
                  <a:lnTo>
                    <a:pt x="340547" y="404270"/>
                  </a:lnTo>
                  <a:lnTo>
                    <a:pt x="339135" y="404035"/>
                  </a:lnTo>
                  <a:lnTo>
                    <a:pt x="339217" y="403634"/>
                  </a:lnTo>
                  <a:lnTo>
                    <a:pt x="339390" y="402568"/>
                  </a:lnTo>
                  <a:lnTo>
                    <a:pt x="338548" y="402313"/>
                  </a:lnTo>
                  <a:lnTo>
                    <a:pt x="338654" y="401763"/>
                  </a:lnTo>
                  <a:lnTo>
                    <a:pt x="338750" y="401121"/>
                  </a:lnTo>
                  <a:lnTo>
                    <a:pt x="338127" y="401018"/>
                  </a:lnTo>
                  <a:lnTo>
                    <a:pt x="338536" y="398551"/>
                  </a:lnTo>
                  <a:lnTo>
                    <a:pt x="338744" y="397315"/>
                  </a:lnTo>
                  <a:lnTo>
                    <a:pt x="338980" y="395879"/>
                  </a:lnTo>
                  <a:lnTo>
                    <a:pt x="339083" y="395271"/>
                  </a:lnTo>
                  <a:lnTo>
                    <a:pt x="337659" y="395036"/>
                  </a:lnTo>
                  <a:lnTo>
                    <a:pt x="336412" y="394822"/>
                  </a:lnTo>
                  <a:lnTo>
                    <a:pt x="335630" y="394694"/>
                  </a:lnTo>
                  <a:lnTo>
                    <a:pt x="335743" y="394025"/>
                  </a:lnTo>
                  <a:lnTo>
                    <a:pt x="335970" y="392632"/>
                  </a:lnTo>
                  <a:lnTo>
                    <a:pt x="336113" y="391776"/>
                  </a:lnTo>
                  <a:lnTo>
                    <a:pt x="336329" y="390442"/>
                  </a:lnTo>
                  <a:lnTo>
                    <a:pt x="336416" y="389927"/>
                  </a:lnTo>
                  <a:lnTo>
                    <a:pt x="335274" y="389750"/>
                  </a:lnTo>
                  <a:lnTo>
                    <a:pt x="334605" y="389640"/>
                  </a:lnTo>
                  <a:lnTo>
                    <a:pt x="334677" y="389199"/>
                  </a:lnTo>
                  <a:lnTo>
                    <a:pt x="334284" y="389376"/>
                  </a:lnTo>
                  <a:lnTo>
                    <a:pt x="333502" y="389244"/>
                  </a:lnTo>
                  <a:lnTo>
                    <a:pt x="332312" y="389053"/>
                  </a:lnTo>
                  <a:lnTo>
                    <a:pt x="331875" y="388921"/>
                  </a:lnTo>
                  <a:lnTo>
                    <a:pt x="331514" y="388825"/>
                  </a:lnTo>
                  <a:lnTo>
                    <a:pt x="330902" y="388721"/>
                  </a:lnTo>
                  <a:lnTo>
                    <a:pt x="329893" y="388557"/>
                  </a:lnTo>
                  <a:lnTo>
                    <a:pt x="329689" y="389795"/>
                  </a:lnTo>
                  <a:lnTo>
                    <a:pt x="329591" y="390419"/>
                  </a:lnTo>
                  <a:lnTo>
                    <a:pt x="329553" y="390633"/>
                  </a:lnTo>
                  <a:lnTo>
                    <a:pt x="326684" y="390159"/>
                  </a:lnTo>
                  <a:lnTo>
                    <a:pt x="326299" y="390091"/>
                  </a:lnTo>
                  <a:lnTo>
                    <a:pt x="326907" y="386385"/>
                  </a:lnTo>
                  <a:lnTo>
                    <a:pt x="326934" y="385985"/>
                  </a:lnTo>
                  <a:lnTo>
                    <a:pt x="323502" y="385326"/>
                  </a:lnTo>
                  <a:lnTo>
                    <a:pt x="323098" y="385214"/>
                  </a:lnTo>
                  <a:lnTo>
                    <a:pt x="321313" y="384893"/>
                  </a:lnTo>
                  <a:lnTo>
                    <a:pt x="319148" y="384491"/>
                  </a:lnTo>
                  <a:lnTo>
                    <a:pt x="317887" y="384486"/>
                  </a:lnTo>
                  <a:lnTo>
                    <a:pt x="315445" y="384088"/>
                  </a:lnTo>
                  <a:lnTo>
                    <a:pt x="314946" y="383963"/>
                  </a:lnTo>
                  <a:lnTo>
                    <a:pt x="313423" y="383754"/>
                  </a:lnTo>
                  <a:lnTo>
                    <a:pt x="312833" y="383389"/>
                  </a:lnTo>
                  <a:lnTo>
                    <a:pt x="310834" y="381068"/>
                  </a:lnTo>
                  <a:lnTo>
                    <a:pt x="307350" y="377025"/>
                  </a:lnTo>
                  <a:lnTo>
                    <a:pt x="306584" y="376143"/>
                  </a:lnTo>
                  <a:lnTo>
                    <a:pt x="302362" y="371207"/>
                  </a:lnTo>
                  <a:lnTo>
                    <a:pt x="302232" y="370919"/>
                  </a:lnTo>
                  <a:lnTo>
                    <a:pt x="301954" y="370641"/>
                  </a:lnTo>
                  <a:lnTo>
                    <a:pt x="302122" y="369853"/>
                  </a:lnTo>
                  <a:lnTo>
                    <a:pt x="302283" y="368716"/>
                  </a:lnTo>
                  <a:lnTo>
                    <a:pt x="295384" y="367802"/>
                  </a:lnTo>
                  <a:lnTo>
                    <a:pt x="292801" y="367451"/>
                  </a:lnTo>
                  <a:lnTo>
                    <a:pt x="282053" y="365718"/>
                  </a:lnTo>
                  <a:lnTo>
                    <a:pt x="273401" y="364409"/>
                  </a:lnTo>
                  <a:lnTo>
                    <a:pt x="273085" y="364365"/>
                  </a:lnTo>
                  <a:close/>
                </a:path>
              </a:pathLst>
            </a:custGeom>
            <a:solidFill>
              <a:srgbClr val="FEB751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3" name="pg153"/>
            <p:cNvSpPr/>
            <p:nvPr/>
          </p:nvSpPr>
          <p:spPr>
            <a:xfrm>
              <a:off x="5814777" y="4037943"/>
              <a:ext cx="459451" cy="350725"/>
            </a:xfrm>
            <a:custGeom>
              <a:avLst/>
              <a:gdLst/>
              <a:ahLst/>
              <a:cxnLst/>
              <a:rect l="0" t="0" r="0" b="0"/>
              <a:pathLst>
                <a:path w="459451" h="350725">
                  <a:moveTo>
                    <a:pt x="260241" y="318254"/>
                  </a:moveTo>
                  <a:lnTo>
                    <a:pt x="259879" y="318212"/>
                  </a:lnTo>
                  <a:lnTo>
                    <a:pt x="258803" y="318071"/>
                  </a:lnTo>
                  <a:lnTo>
                    <a:pt x="257374" y="317822"/>
                  </a:lnTo>
                  <a:lnTo>
                    <a:pt x="255963" y="317486"/>
                  </a:lnTo>
                  <a:lnTo>
                    <a:pt x="254801" y="317153"/>
                  </a:lnTo>
                  <a:lnTo>
                    <a:pt x="254110" y="316933"/>
                  </a:lnTo>
                  <a:lnTo>
                    <a:pt x="252492" y="316356"/>
                  </a:lnTo>
                  <a:lnTo>
                    <a:pt x="252217" y="317495"/>
                  </a:lnTo>
                  <a:lnTo>
                    <a:pt x="252062" y="317434"/>
                  </a:lnTo>
                  <a:lnTo>
                    <a:pt x="251651" y="317224"/>
                  </a:lnTo>
                  <a:lnTo>
                    <a:pt x="251090" y="316922"/>
                  </a:lnTo>
                  <a:lnTo>
                    <a:pt x="249969" y="316319"/>
                  </a:lnTo>
                  <a:lnTo>
                    <a:pt x="248150" y="315904"/>
                  </a:lnTo>
                  <a:lnTo>
                    <a:pt x="247723" y="315794"/>
                  </a:lnTo>
                  <a:lnTo>
                    <a:pt x="247786" y="315538"/>
                  </a:lnTo>
                  <a:lnTo>
                    <a:pt x="239953" y="311213"/>
                  </a:lnTo>
                  <a:lnTo>
                    <a:pt x="240030" y="310891"/>
                  </a:lnTo>
                  <a:lnTo>
                    <a:pt x="237602" y="309690"/>
                  </a:lnTo>
                  <a:lnTo>
                    <a:pt x="236342" y="308592"/>
                  </a:lnTo>
                  <a:lnTo>
                    <a:pt x="232860" y="307142"/>
                  </a:lnTo>
                  <a:lnTo>
                    <a:pt x="232438" y="306993"/>
                  </a:lnTo>
                  <a:lnTo>
                    <a:pt x="232130" y="306697"/>
                  </a:lnTo>
                  <a:lnTo>
                    <a:pt x="228964" y="305297"/>
                  </a:lnTo>
                  <a:lnTo>
                    <a:pt x="228230" y="304901"/>
                  </a:lnTo>
                  <a:lnTo>
                    <a:pt x="226671" y="304051"/>
                  </a:lnTo>
                  <a:lnTo>
                    <a:pt x="225074" y="303405"/>
                  </a:lnTo>
                  <a:lnTo>
                    <a:pt x="224674" y="303288"/>
                  </a:lnTo>
                  <a:lnTo>
                    <a:pt x="225001" y="302455"/>
                  </a:lnTo>
                  <a:lnTo>
                    <a:pt x="224546" y="302090"/>
                  </a:lnTo>
                  <a:lnTo>
                    <a:pt x="224328" y="301841"/>
                  </a:lnTo>
                  <a:lnTo>
                    <a:pt x="224081" y="301459"/>
                  </a:lnTo>
                  <a:lnTo>
                    <a:pt x="223882" y="301143"/>
                  </a:lnTo>
                  <a:lnTo>
                    <a:pt x="223510" y="301360"/>
                  </a:lnTo>
                  <a:lnTo>
                    <a:pt x="222713" y="300559"/>
                  </a:lnTo>
                  <a:lnTo>
                    <a:pt x="221652" y="299533"/>
                  </a:lnTo>
                  <a:lnTo>
                    <a:pt x="220686" y="298553"/>
                  </a:lnTo>
                  <a:lnTo>
                    <a:pt x="220246" y="298148"/>
                  </a:lnTo>
                  <a:lnTo>
                    <a:pt x="219474" y="297436"/>
                  </a:lnTo>
                  <a:lnTo>
                    <a:pt x="217788" y="295909"/>
                  </a:lnTo>
                  <a:lnTo>
                    <a:pt x="217087" y="295352"/>
                  </a:lnTo>
                  <a:lnTo>
                    <a:pt x="215893" y="294313"/>
                  </a:lnTo>
                  <a:lnTo>
                    <a:pt x="215305" y="293957"/>
                  </a:lnTo>
                  <a:lnTo>
                    <a:pt x="214520" y="293181"/>
                  </a:lnTo>
                  <a:lnTo>
                    <a:pt x="212486" y="291171"/>
                  </a:lnTo>
                  <a:lnTo>
                    <a:pt x="208694" y="287766"/>
                  </a:lnTo>
                  <a:lnTo>
                    <a:pt x="209481" y="286029"/>
                  </a:lnTo>
                  <a:lnTo>
                    <a:pt x="209176" y="285757"/>
                  </a:lnTo>
                  <a:lnTo>
                    <a:pt x="205018" y="281990"/>
                  </a:lnTo>
                  <a:lnTo>
                    <a:pt x="204621" y="281647"/>
                  </a:lnTo>
                  <a:lnTo>
                    <a:pt x="203418" y="280539"/>
                  </a:lnTo>
                  <a:lnTo>
                    <a:pt x="202488" y="279745"/>
                  </a:lnTo>
                  <a:lnTo>
                    <a:pt x="202149" y="279536"/>
                  </a:lnTo>
                  <a:lnTo>
                    <a:pt x="201759" y="279489"/>
                  </a:lnTo>
                  <a:lnTo>
                    <a:pt x="201093" y="279402"/>
                  </a:lnTo>
                  <a:lnTo>
                    <a:pt x="200905" y="277856"/>
                  </a:lnTo>
                  <a:lnTo>
                    <a:pt x="200033" y="277695"/>
                  </a:lnTo>
                  <a:lnTo>
                    <a:pt x="198032" y="275957"/>
                  </a:lnTo>
                  <a:lnTo>
                    <a:pt x="197122" y="275175"/>
                  </a:lnTo>
                  <a:lnTo>
                    <a:pt x="196473" y="274626"/>
                  </a:lnTo>
                  <a:lnTo>
                    <a:pt x="195822" y="274171"/>
                  </a:lnTo>
                  <a:lnTo>
                    <a:pt x="194609" y="273516"/>
                  </a:lnTo>
                  <a:lnTo>
                    <a:pt x="192585" y="272529"/>
                  </a:lnTo>
                  <a:lnTo>
                    <a:pt x="191961" y="272264"/>
                  </a:lnTo>
                  <a:lnTo>
                    <a:pt x="191401" y="272000"/>
                  </a:lnTo>
                  <a:lnTo>
                    <a:pt x="190903" y="271738"/>
                  </a:lnTo>
                  <a:lnTo>
                    <a:pt x="190308" y="271600"/>
                  </a:lnTo>
                  <a:lnTo>
                    <a:pt x="189743" y="271589"/>
                  </a:lnTo>
                  <a:lnTo>
                    <a:pt x="188958" y="271510"/>
                  </a:lnTo>
                  <a:lnTo>
                    <a:pt x="188177" y="271274"/>
                  </a:lnTo>
                  <a:lnTo>
                    <a:pt x="187427" y="271070"/>
                  </a:lnTo>
                  <a:lnTo>
                    <a:pt x="186926" y="270965"/>
                  </a:lnTo>
                  <a:lnTo>
                    <a:pt x="186350" y="271045"/>
                  </a:lnTo>
                  <a:lnTo>
                    <a:pt x="185939" y="270993"/>
                  </a:lnTo>
                  <a:lnTo>
                    <a:pt x="182262" y="270288"/>
                  </a:lnTo>
                  <a:lnTo>
                    <a:pt x="181801" y="270525"/>
                  </a:lnTo>
                  <a:lnTo>
                    <a:pt x="181306" y="270772"/>
                  </a:lnTo>
                  <a:lnTo>
                    <a:pt x="179479" y="270418"/>
                  </a:lnTo>
                  <a:lnTo>
                    <a:pt x="177635" y="270086"/>
                  </a:lnTo>
                  <a:lnTo>
                    <a:pt x="177320" y="270091"/>
                  </a:lnTo>
                  <a:lnTo>
                    <a:pt x="176838" y="269967"/>
                  </a:lnTo>
                  <a:lnTo>
                    <a:pt x="174985" y="269746"/>
                  </a:lnTo>
                  <a:lnTo>
                    <a:pt x="173103" y="269555"/>
                  </a:lnTo>
                  <a:lnTo>
                    <a:pt x="172703" y="269608"/>
                  </a:lnTo>
                  <a:lnTo>
                    <a:pt x="171581" y="269596"/>
                  </a:lnTo>
                  <a:lnTo>
                    <a:pt x="170388" y="269624"/>
                  </a:lnTo>
                  <a:lnTo>
                    <a:pt x="168462" y="269631"/>
                  </a:lnTo>
                  <a:lnTo>
                    <a:pt x="168017" y="269678"/>
                  </a:lnTo>
                  <a:lnTo>
                    <a:pt x="167946" y="270060"/>
                  </a:lnTo>
                  <a:lnTo>
                    <a:pt x="167597" y="270066"/>
                  </a:lnTo>
                  <a:lnTo>
                    <a:pt x="167433" y="270032"/>
                  </a:lnTo>
                  <a:lnTo>
                    <a:pt x="167238" y="270031"/>
                  </a:lnTo>
                  <a:lnTo>
                    <a:pt x="166385" y="270063"/>
                  </a:lnTo>
                  <a:lnTo>
                    <a:pt x="165052" y="270238"/>
                  </a:lnTo>
                  <a:lnTo>
                    <a:pt x="164558" y="270303"/>
                  </a:lnTo>
                  <a:lnTo>
                    <a:pt x="164310" y="270350"/>
                  </a:lnTo>
                  <a:lnTo>
                    <a:pt x="163757" y="270454"/>
                  </a:lnTo>
                  <a:lnTo>
                    <a:pt x="163241" y="270580"/>
                  </a:lnTo>
                  <a:lnTo>
                    <a:pt x="162989" y="270664"/>
                  </a:lnTo>
                  <a:lnTo>
                    <a:pt x="162852" y="270721"/>
                  </a:lnTo>
                  <a:lnTo>
                    <a:pt x="162304" y="270973"/>
                  </a:lnTo>
                  <a:lnTo>
                    <a:pt x="161720" y="271130"/>
                  </a:lnTo>
                  <a:lnTo>
                    <a:pt x="154304" y="271647"/>
                  </a:lnTo>
                  <a:lnTo>
                    <a:pt x="149271" y="270827"/>
                  </a:lnTo>
                  <a:lnTo>
                    <a:pt x="143803" y="269255"/>
                  </a:lnTo>
                  <a:lnTo>
                    <a:pt x="141114" y="268571"/>
                  </a:lnTo>
                  <a:lnTo>
                    <a:pt x="139810" y="268784"/>
                  </a:lnTo>
                  <a:lnTo>
                    <a:pt x="138445" y="269008"/>
                  </a:lnTo>
                  <a:lnTo>
                    <a:pt x="138333" y="268604"/>
                  </a:lnTo>
                  <a:lnTo>
                    <a:pt x="138254" y="268404"/>
                  </a:lnTo>
                  <a:lnTo>
                    <a:pt x="137402" y="268116"/>
                  </a:lnTo>
                  <a:lnTo>
                    <a:pt x="136153" y="267907"/>
                  </a:lnTo>
                  <a:lnTo>
                    <a:pt x="135005" y="267495"/>
                  </a:lnTo>
                  <a:lnTo>
                    <a:pt x="133404" y="267011"/>
                  </a:lnTo>
                  <a:lnTo>
                    <a:pt x="132738" y="266800"/>
                  </a:lnTo>
                  <a:lnTo>
                    <a:pt x="131709" y="267163"/>
                  </a:lnTo>
                  <a:lnTo>
                    <a:pt x="130778" y="266831"/>
                  </a:lnTo>
                  <a:lnTo>
                    <a:pt x="128032" y="265866"/>
                  </a:lnTo>
                  <a:lnTo>
                    <a:pt x="127779" y="265751"/>
                  </a:lnTo>
                  <a:lnTo>
                    <a:pt x="126777" y="265310"/>
                  </a:lnTo>
                  <a:lnTo>
                    <a:pt x="126084" y="265032"/>
                  </a:lnTo>
                  <a:lnTo>
                    <a:pt x="122582" y="263523"/>
                  </a:lnTo>
                  <a:lnTo>
                    <a:pt x="120562" y="262656"/>
                  </a:lnTo>
                  <a:lnTo>
                    <a:pt x="117984" y="261549"/>
                  </a:lnTo>
                  <a:lnTo>
                    <a:pt x="113193" y="260130"/>
                  </a:lnTo>
                  <a:lnTo>
                    <a:pt x="112794" y="260004"/>
                  </a:lnTo>
                  <a:lnTo>
                    <a:pt x="112542" y="259925"/>
                  </a:lnTo>
                  <a:lnTo>
                    <a:pt x="110987" y="259512"/>
                  </a:lnTo>
                  <a:lnTo>
                    <a:pt x="107757" y="258581"/>
                  </a:lnTo>
                  <a:lnTo>
                    <a:pt x="104744" y="257701"/>
                  </a:lnTo>
                  <a:lnTo>
                    <a:pt x="103141" y="257249"/>
                  </a:lnTo>
                  <a:lnTo>
                    <a:pt x="101357" y="256739"/>
                  </a:lnTo>
                  <a:lnTo>
                    <a:pt x="100749" y="256560"/>
                  </a:lnTo>
                  <a:lnTo>
                    <a:pt x="99540" y="256216"/>
                  </a:lnTo>
                  <a:lnTo>
                    <a:pt x="98336" y="255864"/>
                  </a:lnTo>
                  <a:lnTo>
                    <a:pt x="94108" y="254647"/>
                  </a:lnTo>
                  <a:lnTo>
                    <a:pt x="92446" y="254163"/>
                  </a:lnTo>
                  <a:lnTo>
                    <a:pt x="89421" y="253287"/>
                  </a:lnTo>
                  <a:lnTo>
                    <a:pt x="89050" y="253183"/>
                  </a:lnTo>
                  <a:lnTo>
                    <a:pt x="88653" y="253070"/>
                  </a:lnTo>
                  <a:lnTo>
                    <a:pt x="84436" y="251830"/>
                  </a:lnTo>
                  <a:lnTo>
                    <a:pt x="81584" y="250992"/>
                  </a:lnTo>
                  <a:lnTo>
                    <a:pt x="76159" y="249398"/>
                  </a:lnTo>
                  <a:lnTo>
                    <a:pt x="74658" y="249045"/>
                  </a:lnTo>
                  <a:lnTo>
                    <a:pt x="73209" y="248699"/>
                  </a:lnTo>
                  <a:lnTo>
                    <a:pt x="72408" y="248526"/>
                  </a:lnTo>
                  <a:lnTo>
                    <a:pt x="70769" y="248138"/>
                  </a:lnTo>
                  <a:lnTo>
                    <a:pt x="69597" y="247860"/>
                  </a:lnTo>
                  <a:lnTo>
                    <a:pt x="66155" y="247072"/>
                  </a:lnTo>
                  <a:lnTo>
                    <a:pt x="60148" y="245703"/>
                  </a:lnTo>
                  <a:lnTo>
                    <a:pt x="58765" y="245349"/>
                  </a:lnTo>
                  <a:lnTo>
                    <a:pt x="56144" y="244744"/>
                  </a:lnTo>
                  <a:lnTo>
                    <a:pt x="55350" y="244560"/>
                  </a:lnTo>
                  <a:lnTo>
                    <a:pt x="53432" y="244136"/>
                  </a:lnTo>
                  <a:lnTo>
                    <a:pt x="51705" y="243735"/>
                  </a:lnTo>
                  <a:lnTo>
                    <a:pt x="51194" y="243676"/>
                  </a:lnTo>
                  <a:lnTo>
                    <a:pt x="50875" y="243591"/>
                  </a:lnTo>
                  <a:lnTo>
                    <a:pt x="40606" y="241125"/>
                  </a:lnTo>
                  <a:lnTo>
                    <a:pt x="38722" y="240649"/>
                  </a:lnTo>
                  <a:lnTo>
                    <a:pt x="38514" y="240571"/>
                  </a:lnTo>
                  <a:lnTo>
                    <a:pt x="32983" y="238306"/>
                  </a:lnTo>
                  <a:lnTo>
                    <a:pt x="32582" y="238049"/>
                  </a:lnTo>
                  <a:lnTo>
                    <a:pt x="32445" y="238118"/>
                  </a:lnTo>
                  <a:lnTo>
                    <a:pt x="32183" y="238026"/>
                  </a:lnTo>
                  <a:lnTo>
                    <a:pt x="30089" y="237105"/>
                  </a:lnTo>
                  <a:lnTo>
                    <a:pt x="28212" y="236286"/>
                  </a:lnTo>
                  <a:lnTo>
                    <a:pt x="25909" y="235260"/>
                  </a:lnTo>
                  <a:lnTo>
                    <a:pt x="24685" y="234711"/>
                  </a:lnTo>
                  <a:lnTo>
                    <a:pt x="24906" y="233948"/>
                  </a:lnTo>
                  <a:lnTo>
                    <a:pt x="25012" y="233621"/>
                  </a:lnTo>
                  <a:lnTo>
                    <a:pt x="24589" y="233304"/>
                  </a:lnTo>
                  <a:lnTo>
                    <a:pt x="22864" y="232094"/>
                  </a:lnTo>
                  <a:lnTo>
                    <a:pt x="21760" y="231336"/>
                  </a:lnTo>
                  <a:lnTo>
                    <a:pt x="19632" y="229862"/>
                  </a:lnTo>
                  <a:lnTo>
                    <a:pt x="19194" y="229576"/>
                  </a:lnTo>
                  <a:lnTo>
                    <a:pt x="18805" y="229345"/>
                  </a:lnTo>
                  <a:lnTo>
                    <a:pt x="16557" y="227911"/>
                  </a:lnTo>
                  <a:lnTo>
                    <a:pt x="14319" y="226707"/>
                  </a:lnTo>
                  <a:lnTo>
                    <a:pt x="13344" y="226196"/>
                  </a:lnTo>
                  <a:lnTo>
                    <a:pt x="9957" y="224710"/>
                  </a:lnTo>
                  <a:lnTo>
                    <a:pt x="6404" y="223496"/>
                  </a:lnTo>
                  <a:lnTo>
                    <a:pt x="2910" y="222581"/>
                  </a:lnTo>
                  <a:lnTo>
                    <a:pt x="1179" y="222217"/>
                  </a:lnTo>
                  <a:lnTo>
                    <a:pt x="0" y="222098"/>
                  </a:lnTo>
                  <a:lnTo>
                    <a:pt x="1602" y="220225"/>
                  </a:lnTo>
                  <a:lnTo>
                    <a:pt x="2845" y="218771"/>
                  </a:lnTo>
                  <a:lnTo>
                    <a:pt x="5682" y="215457"/>
                  </a:lnTo>
                  <a:lnTo>
                    <a:pt x="7286" y="215867"/>
                  </a:lnTo>
                  <a:lnTo>
                    <a:pt x="8609" y="216245"/>
                  </a:lnTo>
                  <a:lnTo>
                    <a:pt x="17350" y="221666"/>
                  </a:lnTo>
                  <a:lnTo>
                    <a:pt x="17682" y="221400"/>
                  </a:lnTo>
                  <a:lnTo>
                    <a:pt x="18662" y="222032"/>
                  </a:lnTo>
                  <a:lnTo>
                    <a:pt x="20417" y="223149"/>
                  </a:lnTo>
                  <a:lnTo>
                    <a:pt x="24119" y="218921"/>
                  </a:lnTo>
                  <a:lnTo>
                    <a:pt x="25084" y="216912"/>
                  </a:lnTo>
                  <a:lnTo>
                    <a:pt x="27246" y="211880"/>
                  </a:lnTo>
                  <a:lnTo>
                    <a:pt x="30181" y="205022"/>
                  </a:lnTo>
                  <a:lnTo>
                    <a:pt x="32004" y="200766"/>
                  </a:lnTo>
                  <a:lnTo>
                    <a:pt x="32309" y="200066"/>
                  </a:lnTo>
                  <a:lnTo>
                    <a:pt x="32736" y="199087"/>
                  </a:lnTo>
                  <a:lnTo>
                    <a:pt x="34303" y="195443"/>
                  </a:lnTo>
                  <a:lnTo>
                    <a:pt x="34669" y="194579"/>
                  </a:lnTo>
                  <a:lnTo>
                    <a:pt x="34818" y="194141"/>
                  </a:lnTo>
                  <a:lnTo>
                    <a:pt x="34933" y="193670"/>
                  </a:lnTo>
                  <a:lnTo>
                    <a:pt x="35137" y="192480"/>
                  </a:lnTo>
                  <a:lnTo>
                    <a:pt x="35268" y="191647"/>
                  </a:lnTo>
                  <a:lnTo>
                    <a:pt x="35578" y="189788"/>
                  </a:lnTo>
                  <a:lnTo>
                    <a:pt x="36164" y="186217"/>
                  </a:lnTo>
                  <a:lnTo>
                    <a:pt x="36486" y="184252"/>
                  </a:lnTo>
                  <a:lnTo>
                    <a:pt x="36836" y="182053"/>
                  </a:lnTo>
                  <a:lnTo>
                    <a:pt x="37738" y="176403"/>
                  </a:lnTo>
                  <a:lnTo>
                    <a:pt x="38322" y="172739"/>
                  </a:lnTo>
                  <a:lnTo>
                    <a:pt x="38679" y="172100"/>
                  </a:lnTo>
                  <a:lnTo>
                    <a:pt x="38526" y="171691"/>
                  </a:lnTo>
                  <a:lnTo>
                    <a:pt x="38695" y="171276"/>
                  </a:lnTo>
                  <a:lnTo>
                    <a:pt x="38679" y="170625"/>
                  </a:lnTo>
                  <a:lnTo>
                    <a:pt x="39277" y="166892"/>
                  </a:lnTo>
                  <a:lnTo>
                    <a:pt x="39519" y="165422"/>
                  </a:lnTo>
                  <a:lnTo>
                    <a:pt x="39869" y="164809"/>
                  </a:lnTo>
                  <a:lnTo>
                    <a:pt x="41167" y="163809"/>
                  </a:lnTo>
                  <a:lnTo>
                    <a:pt x="43149" y="162282"/>
                  </a:lnTo>
                  <a:lnTo>
                    <a:pt x="47055" y="159274"/>
                  </a:lnTo>
                  <a:lnTo>
                    <a:pt x="48344" y="158281"/>
                  </a:lnTo>
                  <a:lnTo>
                    <a:pt x="52849" y="154809"/>
                  </a:lnTo>
                  <a:lnTo>
                    <a:pt x="55504" y="155191"/>
                  </a:lnTo>
                  <a:lnTo>
                    <a:pt x="55656" y="155686"/>
                  </a:lnTo>
                  <a:lnTo>
                    <a:pt x="58003" y="158767"/>
                  </a:lnTo>
                  <a:lnTo>
                    <a:pt x="58989" y="158510"/>
                  </a:lnTo>
                  <a:lnTo>
                    <a:pt x="60455" y="158188"/>
                  </a:lnTo>
                  <a:lnTo>
                    <a:pt x="62186" y="157837"/>
                  </a:lnTo>
                  <a:lnTo>
                    <a:pt x="62733" y="157691"/>
                  </a:lnTo>
                  <a:lnTo>
                    <a:pt x="63222" y="157560"/>
                  </a:lnTo>
                  <a:lnTo>
                    <a:pt x="64344" y="157233"/>
                  </a:lnTo>
                  <a:lnTo>
                    <a:pt x="65009" y="156964"/>
                  </a:lnTo>
                  <a:lnTo>
                    <a:pt x="65449" y="156802"/>
                  </a:lnTo>
                  <a:lnTo>
                    <a:pt x="65882" y="156642"/>
                  </a:lnTo>
                  <a:lnTo>
                    <a:pt x="68395" y="155491"/>
                  </a:lnTo>
                  <a:lnTo>
                    <a:pt x="68804" y="155300"/>
                  </a:lnTo>
                  <a:lnTo>
                    <a:pt x="69745" y="154872"/>
                  </a:lnTo>
                  <a:lnTo>
                    <a:pt x="72602" y="153562"/>
                  </a:lnTo>
                  <a:lnTo>
                    <a:pt x="72488" y="153308"/>
                  </a:lnTo>
                  <a:lnTo>
                    <a:pt x="74729" y="152280"/>
                  </a:lnTo>
                  <a:lnTo>
                    <a:pt x="78233" y="150671"/>
                  </a:lnTo>
                  <a:lnTo>
                    <a:pt x="78641" y="150489"/>
                  </a:lnTo>
                  <a:lnTo>
                    <a:pt x="81811" y="149020"/>
                  </a:lnTo>
                  <a:lnTo>
                    <a:pt x="84185" y="147924"/>
                  </a:lnTo>
                  <a:lnTo>
                    <a:pt x="84569" y="147618"/>
                  </a:lnTo>
                  <a:lnTo>
                    <a:pt x="84416" y="146101"/>
                  </a:lnTo>
                  <a:lnTo>
                    <a:pt x="84395" y="145887"/>
                  </a:lnTo>
                  <a:lnTo>
                    <a:pt x="84811" y="145860"/>
                  </a:lnTo>
                  <a:lnTo>
                    <a:pt x="87549" y="145455"/>
                  </a:lnTo>
                  <a:lnTo>
                    <a:pt x="88228" y="145383"/>
                  </a:lnTo>
                  <a:lnTo>
                    <a:pt x="88109" y="144057"/>
                  </a:lnTo>
                  <a:lnTo>
                    <a:pt x="87885" y="141576"/>
                  </a:lnTo>
                  <a:lnTo>
                    <a:pt x="87771" y="140316"/>
                  </a:lnTo>
                  <a:lnTo>
                    <a:pt x="87390" y="137440"/>
                  </a:lnTo>
                  <a:lnTo>
                    <a:pt x="87012" y="134583"/>
                  </a:lnTo>
                  <a:lnTo>
                    <a:pt x="86842" y="133300"/>
                  </a:lnTo>
                  <a:lnTo>
                    <a:pt x="86463" y="131715"/>
                  </a:lnTo>
                  <a:lnTo>
                    <a:pt x="85866" y="129215"/>
                  </a:lnTo>
                  <a:lnTo>
                    <a:pt x="85534" y="127823"/>
                  </a:lnTo>
                  <a:lnTo>
                    <a:pt x="85341" y="127016"/>
                  </a:lnTo>
                  <a:lnTo>
                    <a:pt x="85186" y="126593"/>
                  </a:lnTo>
                  <a:lnTo>
                    <a:pt x="85028" y="126170"/>
                  </a:lnTo>
                  <a:lnTo>
                    <a:pt x="83784" y="122669"/>
                  </a:lnTo>
                  <a:lnTo>
                    <a:pt x="82579" y="119277"/>
                  </a:lnTo>
                  <a:lnTo>
                    <a:pt x="77949" y="109892"/>
                  </a:lnTo>
                  <a:lnTo>
                    <a:pt x="76779" y="107884"/>
                  </a:lnTo>
                  <a:lnTo>
                    <a:pt x="75349" y="105791"/>
                  </a:lnTo>
                  <a:lnTo>
                    <a:pt x="72224" y="101544"/>
                  </a:lnTo>
                  <a:lnTo>
                    <a:pt x="72883" y="100842"/>
                  </a:lnTo>
                  <a:lnTo>
                    <a:pt x="74228" y="99394"/>
                  </a:lnTo>
                  <a:lnTo>
                    <a:pt x="75384" y="98154"/>
                  </a:lnTo>
                  <a:lnTo>
                    <a:pt x="86759" y="85655"/>
                  </a:lnTo>
                  <a:lnTo>
                    <a:pt x="87455" y="84882"/>
                  </a:lnTo>
                  <a:lnTo>
                    <a:pt x="87673" y="85017"/>
                  </a:lnTo>
                  <a:lnTo>
                    <a:pt x="87870" y="85117"/>
                  </a:lnTo>
                  <a:lnTo>
                    <a:pt x="88123" y="85262"/>
                  </a:lnTo>
                  <a:lnTo>
                    <a:pt x="88448" y="85417"/>
                  </a:lnTo>
                  <a:lnTo>
                    <a:pt x="88939" y="85562"/>
                  </a:lnTo>
                  <a:lnTo>
                    <a:pt x="89185" y="85694"/>
                  </a:lnTo>
                  <a:lnTo>
                    <a:pt x="89268" y="85849"/>
                  </a:lnTo>
                  <a:lnTo>
                    <a:pt x="89306" y="86280"/>
                  </a:lnTo>
                  <a:lnTo>
                    <a:pt x="89229" y="86619"/>
                  </a:lnTo>
                  <a:lnTo>
                    <a:pt x="89153" y="87029"/>
                  </a:lnTo>
                  <a:lnTo>
                    <a:pt x="89195" y="87279"/>
                  </a:lnTo>
                  <a:lnTo>
                    <a:pt x="89037" y="87653"/>
                  </a:lnTo>
                  <a:lnTo>
                    <a:pt x="88944" y="87781"/>
                  </a:lnTo>
                  <a:lnTo>
                    <a:pt x="88663" y="87856"/>
                  </a:lnTo>
                  <a:lnTo>
                    <a:pt x="88140" y="87801"/>
                  </a:lnTo>
                  <a:lnTo>
                    <a:pt x="87421" y="87821"/>
                  </a:lnTo>
                  <a:lnTo>
                    <a:pt x="87197" y="87887"/>
                  </a:lnTo>
                  <a:lnTo>
                    <a:pt x="86994" y="88180"/>
                  </a:lnTo>
                  <a:lnTo>
                    <a:pt x="86975" y="88492"/>
                  </a:lnTo>
                  <a:lnTo>
                    <a:pt x="87181" y="88778"/>
                  </a:lnTo>
                  <a:lnTo>
                    <a:pt x="87688" y="89075"/>
                  </a:lnTo>
                  <a:lnTo>
                    <a:pt x="88285" y="89273"/>
                  </a:lnTo>
                  <a:lnTo>
                    <a:pt x="88654" y="89604"/>
                  </a:lnTo>
                  <a:lnTo>
                    <a:pt x="88868" y="89947"/>
                  </a:lnTo>
                  <a:lnTo>
                    <a:pt x="89013" y="90439"/>
                  </a:lnTo>
                  <a:lnTo>
                    <a:pt x="89155" y="90947"/>
                  </a:lnTo>
                  <a:lnTo>
                    <a:pt x="89471" y="91430"/>
                  </a:lnTo>
                  <a:lnTo>
                    <a:pt x="90295" y="91980"/>
                  </a:lnTo>
                  <a:lnTo>
                    <a:pt x="90324" y="92205"/>
                  </a:lnTo>
                  <a:lnTo>
                    <a:pt x="90061" y="92674"/>
                  </a:lnTo>
                  <a:lnTo>
                    <a:pt x="89599" y="93394"/>
                  </a:lnTo>
                  <a:lnTo>
                    <a:pt x="89434" y="94068"/>
                  </a:lnTo>
                  <a:lnTo>
                    <a:pt x="89515" y="94691"/>
                  </a:lnTo>
                  <a:lnTo>
                    <a:pt x="89618" y="94957"/>
                  </a:lnTo>
                  <a:lnTo>
                    <a:pt x="89937" y="95128"/>
                  </a:lnTo>
                  <a:lnTo>
                    <a:pt x="90612" y="95318"/>
                  </a:lnTo>
                  <a:lnTo>
                    <a:pt x="91175" y="95204"/>
                  </a:lnTo>
                  <a:lnTo>
                    <a:pt x="91876" y="94914"/>
                  </a:lnTo>
                  <a:lnTo>
                    <a:pt x="92389" y="94710"/>
                  </a:lnTo>
                  <a:lnTo>
                    <a:pt x="92790" y="94869"/>
                  </a:lnTo>
                  <a:lnTo>
                    <a:pt x="93262" y="95236"/>
                  </a:lnTo>
                  <a:lnTo>
                    <a:pt x="93818" y="95541"/>
                  </a:lnTo>
                  <a:lnTo>
                    <a:pt x="94258" y="95330"/>
                  </a:lnTo>
                  <a:lnTo>
                    <a:pt x="94469" y="94939"/>
                  </a:lnTo>
                  <a:lnTo>
                    <a:pt x="94621" y="94159"/>
                  </a:lnTo>
                  <a:lnTo>
                    <a:pt x="94699" y="93559"/>
                  </a:lnTo>
                  <a:lnTo>
                    <a:pt x="94955" y="93174"/>
                  </a:lnTo>
                  <a:lnTo>
                    <a:pt x="95796" y="92977"/>
                  </a:lnTo>
                  <a:lnTo>
                    <a:pt x="96029" y="93228"/>
                  </a:lnTo>
                  <a:lnTo>
                    <a:pt x="96191" y="93555"/>
                  </a:lnTo>
                  <a:lnTo>
                    <a:pt x="96267" y="93692"/>
                  </a:lnTo>
                  <a:lnTo>
                    <a:pt x="96395" y="93901"/>
                  </a:lnTo>
                  <a:lnTo>
                    <a:pt x="96464" y="94055"/>
                  </a:lnTo>
                  <a:lnTo>
                    <a:pt x="96652" y="94478"/>
                  </a:lnTo>
                  <a:lnTo>
                    <a:pt x="96732" y="94751"/>
                  </a:lnTo>
                  <a:lnTo>
                    <a:pt x="97000" y="94837"/>
                  </a:lnTo>
                  <a:lnTo>
                    <a:pt x="97008" y="94555"/>
                  </a:lnTo>
                  <a:lnTo>
                    <a:pt x="97231" y="94033"/>
                  </a:lnTo>
                  <a:lnTo>
                    <a:pt x="97575" y="93578"/>
                  </a:lnTo>
                  <a:lnTo>
                    <a:pt x="98036" y="93260"/>
                  </a:lnTo>
                  <a:lnTo>
                    <a:pt x="99139" y="93169"/>
                  </a:lnTo>
                  <a:lnTo>
                    <a:pt x="99543" y="93373"/>
                  </a:lnTo>
                  <a:lnTo>
                    <a:pt x="99865" y="93573"/>
                  </a:lnTo>
                  <a:lnTo>
                    <a:pt x="100193" y="93878"/>
                  </a:lnTo>
                  <a:lnTo>
                    <a:pt x="100277" y="94028"/>
                  </a:lnTo>
                  <a:lnTo>
                    <a:pt x="100469" y="94414"/>
                  </a:lnTo>
                  <a:lnTo>
                    <a:pt x="100583" y="94778"/>
                  </a:lnTo>
                  <a:lnTo>
                    <a:pt x="100466" y="95356"/>
                  </a:lnTo>
                  <a:lnTo>
                    <a:pt x="99668" y="96674"/>
                  </a:lnTo>
                  <a:lnTo>
                    <a:pt x="99581" y="97065"/>
                  </a:lnTo>
                  <a:lnTo>
                    <a:pt x="99725" y="97347"/>
                  </a:lnTo>
                  <a:lnTo>
                    <a:pt x="100201" y="97684"/>
                  </a:lnTo>
                  <a:lnTo>
                    <a:pt x="101157" y="98075"/>
                  </a:lnTo>
                  <a:lnTo>
                    <a:pt x="101308" y="98152"/>
                  </a:lnTo>
                  <a:lnTo>
                    <a:pt x="101898" y="98470"/>
                  </a:lnTo>
                  <a:lnTo>
                    <a:pt x="102499" y="98657"/>
                  </a:lnTo>
                  <a:lnTo>
                    <a:pt x="102703" y="98755"/>
                  </a:lnTo>
                  <a:lnTo>
                    <a:pt x="103168" y="98979"/>
                  </a:lnTo>
                  <a:lnTo>
                    <a:pt x="103848" y="99057"/>
                  </a:lnTo>
                  <a:lnTo>
                    <a:pt x="104301" y="99348"/>
                  </a:lnTo>
                  <a:lnTo>
                    <a:pt x="104505" y="99802"/>
                  </a:lnTo>
                  <a:lnTo>
                    <a:pt x="104505" y="100134"/>
                  </a:lnTo>
                  <a:lnTo>
                    <a:pt x="104275" y="100603"/>
                  </a:lnTo>
                  <a:lnTo>
                    <a:pt x="103935" y="101494"/>
                  </a:lnTo>
                  <a:lnTo>
                    <a:pt x="103818" y="101989"/>
                  </a:lnTo>
                  <a:lnTo>
                    <a:pt x="103784" y="102149"/>
                  </a:lnTo>
                  <a:lnTo>
                    <a:pt x="103890" y="102571"/>
                  </a:lnTo>
                  <a:lnTo>
                    <a:pt x="104082" y="102899"/>
                  </a:lnTo>
                  <a:lnTo>
                    <a:pt x="104317" y="102658"/>
                  </a:lnTo>
                  <a:lnTo>
                    <a:pt x="104570" y="102408"/>
                  </a:lnTo>
                  <a:lnTo>
                    <a:pt x="105088" y="102021"/>
                  </a:lnTo>
                  <a:lnTo>
                    <a:pt x="107226" y="102194"/>
                  </a:lnTo>
                  <a:lnTo>
                    <a:pt x="108761" y="102321"/>
                  </a:lnTo>
                  <a:lnTo>
                    <a:pt x="109762" y="102412"/>
                  </a:lnTo>
                  <a:lnTo>
                    <a:pt x="109759" y="102176"/>
                  </a:lnTo>
                  <a:lnTo>
                    <a:pt x="109759" y="101867"/>
                  </a:lnTo>
                  <a:lnTo>
                    <a:pt x="109796" y="101580"/>
                  </a:lnTo>
                  <a:lnTo>
                    <a:pt x="109883" y="101194"/>
                  </a:lnTo>
                  <a:lnTo>
                    <a:pt x="109883" y="100998"/>
                  </a:lnTo>
                  <a:lnTo>
                    <a:pt x="110012" y="100421"/>
                  </a:lnTo>
                  <a:lnTo>
                    <a:pt x="110106" y="99925"/>
                  </a:lnTo>
                  <a:lnTo>
                    <a:pt x="110292" y="99480"/>
                  </a:lnTo>
                  <a:lnTo>
                    <a:pt x="110518" y="99243"/>
                  </a:lnTo>
                  <a:lnTo>
                    <a:pt x="110877" y="98961"/>
                  </a:lnTo>
                  <a:lnTo>
                    <a:pt x="111289" y="98707"/>
                  </a:lnTo>
                  <a:lnTo>
                    <a:pt x="112102" y="98493"/>
                  </a:lnTo>
                  <a:lnTo>
                    <a:pt x="112396" y="98407"/>
                  </a:lnTo>
                  <a:lnTo>
                    <a:pt x="112850" y="98429"/>
                  </a:lnTo>
                  <a:lnTo>
                    <a:pt x="113205" y="98429"/>
                  </a:lnTo>
                  <a:lnTo>
                    <a:pt x="113493" y="98356"/>
                  </a:lnTo>
                  <a:lnTo>
                    <a:pt x="114097" y="98356"/>
                  </a:lnTo>
                  <a:lnTo>
                    <a:pt x="114664" y="98070"/>
                  </a:lnTo>
                  <a:lnTo>
                    <a:pt x="115012" y="98070"/>
                  </a:lnTo>
                  <a:lnTo>
                    <a:pt x="115628" y="98025"/>
                  </a:lnTo>
                  <a:lnTo>
                    <a:pt x="115972" y="98152"/>
                  </a:lnTo>
                  <a:lnTo>
                    <a:pt x="116523" y="98366"/>
                  </a:lnTo>
                  <a:lnTo>
                    <a:pt x="116950" y="99057"/>
                  </a:lnTo>
                  <a:lnTo>
                    <a:pt x="116996" y="99834"/>
                  </a:lnTo>
                  <a:lnTo>
                    <a:pt x="117381" y="100334"/>
                  </a:lnTo>
                  <a:lnTo>
                    <a:pt x="117963" y="100484"/>
                  </a:lnTo>
                  <a:lnTo>
                    <a:pt x="118496" y="100416"/>
                  </a:lnTo>
                  <a:lnTo>
                    <a:pt x="119199" y="100312"/>
                  </a:lnTo>
                  <a:lnTo>
                    <a:pt x="120091" y="100394"/>
                  </a:lnTo>
                  <a:lnTo>
                    <a:pt x="120972" y="100253"/>
                  </a:lnTo>
                  <a:lnTo>
                    <a:pt x="121474" y="99780"/>
                  </a:lnTo>
                  <a:lnTo>
                    <a:pt x="121648" y="99207"/>
                  </a:lnTo>
                  <a:lnTo>
                    <a:pt x="121648" y="98425"/>
                  </a:lnTo>
                  <a:lnTo>
                    <a:pt x="121607" y="97834"/>
                  </a:lnTo>
                  <a:lnTo>
                    <a:pt x="121550" y="97488"/>
                  </a:lnTo>
                  <a:lnTo>
                    <a:pt x="121455" y="96861"/>
                  </a:lnTo>
                  <a:lnTo>
                    <a:pt x="122026" y="96306"/>
                  </a:lnTo>
                  <a:lnTo>
                    <a:pt x="122283" y="96283"/>
                  </a:lnTo>
                  <a:lnTo>
                    <a:pt x="122453" y="96347"/>
                  </a:lnTo>
                  <a:lnTo>
                    <a:pt x="122793" y="96542"/>
                  </a:lnTo>
                  <a:lnTo>
                    <a:pt x="123065" y="96711"/>
                  </a:lnTo>
                  <a:lnTo>
                    <a:pt x="123379" y="96802"/>
                  </a:lnTo>
                  <a:lnTo>
                    <a:pt x="123863" y="96779"/>
                  </a:lnTo>
                  <a:lnTo>
                    <a:pt x="124240" y="96756"/>
                  </a:lnTo>
                  <a:lnTo>
                    <a:pt x="124887" y="96888"/>
                  </a:lnTo>
                  <a:lnTo>
                    <a:pt x="126002" y="97315"/>
                  </a:lnTo>
                  <a:lnTo>
                    <a:pt x="127891" y="98152"/>
                  </a:lnTo>
                  <a:lnTo>
                    <a:pt x="128375" y="98507"/>
                  </a:lnTo>
                  <a:lnTo>
                    <a:pt x="128870" y="98798"/>
                  </a:lnTo>
                  <a:lnTo>
                    <a:pt x="129373" y="99034"/>
                  </a:lnTo>
                  <a:lnTo>
                    <a:pt x="129841" y="99052"/>
                  </a:lnTo>
                  <a:lnTo>
                    <a:pt x="130537" y="99052"/>
                  </a:lnTo>
                  <a:lnTo>
                    <a:pt x="131088" y="99111"/>
                  </a:lnTo>
                  <a:lnTo>
                    <a:pt x="131633" y="99179"/>
                  </a:lnTo>
                  <a:lnTo>
                    <a:pt x="133042" y="99616"/>
                  </a:lnTo>
                  <a:lnTo>
                    <a:pt x="133382" y="99698"/>
                  </a:lnTo>
                  <a:lnTo>
                    <a:pt x="133552" y="99730"/>
                  </a:lnTo>
                  <a:lnTo>
                    <a:pt x="133760" y="99761"/>
                  </a:lnTo>
                  <a:lnTo>
                    <a:pt x="134168" y="99680"/>
                  </a:lnTo>
                  <a:lnTo>
                    <a:pt x="135106" y="99543"/>
                  </a:lnTo>
                  <a:lnTo>
                    <a:pt x="135895" y="99420"/>
                  </a:lnTo>
                  <a:lnTo>
                    <a:pt x="136769" y="99230"/>
                  </a:lnTo>
                  <a:lnTo>
                    <a:pt x="137139" y="99275"/>
                  </a:lnTo>
                  <a:lnTo>
                    <a:pt x="137494" y="99493"/>
                  </a:lnTo>
                  <a:lnTo>
                    <a:pt x="137736" y="99614"/>
                  </a:lnTo>
                  <a:lnTo>
                    <a:pt x="137933" y="99716"/>
                  </a:lnTo>
                  <a:lnTo>
                    <a:pt x="138091" y="99812"/>
                  </a:lnTo>
                  <a:lnTo>
                    <a:pt x="138269" y="99948"/>
                  </a:lnTo>
                  <a:lnTo>
                    <a:pt x="138431" y="100107"/>
                  </a:lnTo>
                  <a:lnTo>
                    <a:pt x="138662" y="100357"/>
                  </a:lnTo>
                  <a:lnTo>
                    <a:pt x="138809" y="100512"/>
                  </a:lnTo>
                  <a:lnTo>
                    <a:pt x="138972" y="100689"/>
                  </a:lnTo>
                  <a:lnTo>
                    <a:pt x="139142" y="100848"/>
                  </a:lnTo>
                  <a:lnTo>
                    <a:pt x="139565" y="101207"/>
                  </a:lnTo>
                  <a:lnTo>
                    <a:pt x="139731" y="101335"/>
                  </a:lnTo>
                  <a:lnTo>
                    <a:pt x="140075" y="101617"/>
                  </a:lnTo>
                  <a:lnTo>
                    <a:pt x="140257" y="101721"/>
                  </a:lnTo>
                  <a:lnTo>
                    <a:pt x="140381" y="101898"/>
                  </a:lnTo>
                  <a:lnTo>
                    <a:pt x="140517" y="102112"/>
                  </a:lnTo>
                  <a:lnTo>
                    <a:pt x="140759" y="102621"/>
                  </a:lnTo>
                  <a:lnTo>
                    <a:pt x="140865" y="102867"/>
                  </a:lnTo>
                  <a:lnTo>
                    <a:pt x="140971" y="103090"/>
                  </a:lnTo>
                  <a:lnTo>
                    <a:pt x="141073" y="103349"/>
                  </a:lnTo>
                  <a:lnTo>
                    <a:pt x="141164" y="103590"/>
                  </a:lnTo>
                  <a:lnTo>
                    <a:pt x="141326" y="103885"/>
                  </a:lnTo>
                  <a:lnTo>
                    <a:pt x="141572" y="104104"/>
                  </a:lnTo>
                  <a:lnTo>
                    <a:pt x="142101" y="104386"/>
                  </a:lnTo>
                  <a:lnTo>
                    <a:pt x="142433" y="104545"/>
                  </a:lnTo>
                  <a:lnTo>
                    <a:pt x="142842" y="104749"/>
                  </a:lnTo>
                  <a:lnTo>
                    <a:pt x="143087" y="104895"/>
                  </a:lnTo>
                  <a:lnTo>
                    <a:pt x="143257" y="104954"/>
                  </a:lnTo>
                  <a:lnTo>
                    <a:pt x="145160" y="104730"/>
                  </a:lnTo>
                  <a:lnTo>
                    <a:pt x="143197" y="102067"/>
                  </a:lnTo>
                  <a:lnTo>
                    <a:pt x="141700" y="100230"/>
                  </a:lnTo>
                  <a:lnTo>
                    <a:pt x="139259" y="97015"/>
                  </a:lnTo>
                  <a:lnTo>
                    <a:pt x="135408" y="91805"/>
                  </a:lnTo>
                  <a:lnTo>
                    <a:pt x="134792" y="90795"/>
                  </a:lnTo>
                  <a:lnTo>
                    <a:pt x="133103" y="88199"/>
                  </a:lnTo>
                  <a:lnTo>
                    <a:pt x="131527" y="85530"/>
                  </a:lnTo>
                  <a:lnTo>
                    <a:pt x="128708" y="80784"/>
                  </a:lnTo>
                  <a:lnTo>
                    <a:pt x="127143" y="78060"/>
                  </a:lnTo>
                  <a:lnTo>
                    <a:pt x="126293" y="76546"/>
                  </a:lnTo>
                  <a:lnTo>
                    <a:pt x="124592" y="73746"/>
                  </a:lnTo>
                  <a:lnTo>
                    <a:pt x="124038" y="72955"/>
                  </a:lnTo>
                  <a:lnTo>
                    <a:pt x="123458" y="72186"/>
                  </a:lnTo>
                  <a:lnTo>
                    <a:pt x="122264" y="70177"/>
                  </a:lnTo>
                  <a:lnTo>
                    <a:pt x="121984" y="69727"/>
                  </a:lnTo>
                  <a:lnTo>
                    <a:pt x="121697" y="69199"/>
                  </a:lnTo>
                  <a:lnTo>
                    <a:pt x="120280" y="66158"/>
                  </a:lnTo>
                  <a:lnTo>
                    <a:pt x="119399" y="64194"/>
                  </a:lnTo>
                  <a:lnTo>
                    <a:pt x="118379" y="61575"/>
                  </a:lnTo>
                  <a:lnTo>
                    <a:pt x="117668" y="59397"/>
                  </a:lnTo>
                  <a:lnTo>
                    <a:pt x="117525" y="58879"/>
                  </a:lnTo>
                  <a:lnTo>
                    <a:pt x="116867" y="56333"/>
                  </a:lnTo>
                  <a:lnTo>
                    <a:pt x="116289" y="53451"/>
                  </a:lnTo>
                  <a:lnTo>
                    <a:pt x="116191" y="52969"/>
                  </a:lnTo>
                  <a:lnTo>
                    <a:pt x="115949" y="51600"/>
                  </a:lnTo>
                  <a:lnTo>
                    <a:pt x="115348" y="48241"/>
                  </a:lnTo>
                  <a:lnTo>
                    <a:pt x="114966" y="46372"/>
                  </a:lnTo>
                  <a:lnTo>
                    <a:pt x="114743" y="44290"/>
                  </a:lnTo>
                  <a:lnTo>
                    <a:pt x="114347" y="41972"/>
                  </a:lnTo>
                  <a:lnTo>
                    <a:pt x="114373" y="41149"/>
                  </a:lnTo>
                  <a:lnTo>
                    <a:pt x="113326" y="35430"/>
                  </a:lnTo>
                  <a:lnTo>
                    <a:pt x="113160" y="34875"/>
                  </a:lnTo>
                  <a:lnTo>
                    <a:pt x="112945" y="34239"/>
                  </a:lnTo>
                  <a:lnTo>
                    <a:pt x="113631" y="33761"/>
                  </a:lnTo>
                  <a:lnTo>
                    <a:pt x="116731" y="33102"/>
                  </a:lnTo>
                  <a:lnTo>
                    <a:pt x="119704" y="32641"/>
                  </a:lnTo>
                  <a:lnTo>
                    <a:pt x="122575" y="32336"/>
                  </a:lnTo>
                  <a:lnTo>
                    <a:pt x="123054" y="32335"/>
                  </a:lnTo>
                  <a:lnTo>
                    <a:pt x="124411" y="32367"/>
                  </a:lnTo>
                  <a:lnTo>
                    <a:pt x="125634" y="32404"/>
                  </a:lnTo>
                  <a:lnTo>
                    <a:pt x="126849" y="32440"/>
                  </a:lnTo>
                  <a:lnTo>
                    <a:pt x="128064" y="32535"/>
                  </a:lnTo>
                  <a:lnTo>
                    <a:pt x="129069" y="32652"/>
                  </a:lnTo>
                  <a:lnTo>
                    <a:pt x="130656" y="32956"/>
                  </a:lnTo>
                  <a:lnTo>
                    <a:pt x="131905" y="33399"/>
                  </a:lnTo>
                  <a:lnTo>
                    <a:pt x="132493" y="33652"/>
                  </a:lnTo>
                  <a:lnTo>
                    <a:pt x="133098" y="33971"/>
                  </a:lnTo>
                  <a:lnTo>
                    <a:pt x="133867" y="34437"/>
                  </a:lnTo>
                  <a:lnTo>
                    <a:pt x="134529" y="34908"/>
                  </a:lnTo>
                  <a:lnTo>
                    <a:pt x="135158" y="35422"/>
                  </a:lnTo>
                  <a:lnTo>
                    <a:pt x="135577" y="35814"/>
                  </a:lnTo>
                  <a:lnTo>
                    <a:pt x="135751" y="35978"/>
                  </a:lnTo>
                  <a:lnTo>
                    <a:pt x="136305" y="36573"/>
                  </a:lnTo>
                  <a:lnTo>
                    <a:pt x="136819" y="37203"/>
                  </a:lnTo>
                  <a:lnTo>
                    <a:pt x="137289" y="37867"/>
                  </a:lnTo>
                  <a:lnTo>
                    <a:pt x="137860" y="38829"/>
                  </a:lnTo>
                  <a:lnTo>
                    <a:pt x="138381" y="39934"/>
                  </a:lnTo>
                  <a:lnTo>
                    <a:pt x="138741" y="40888"/>
                  </a:lnTo>
                  <a:lnTo>
                    <a:pt x="139716" y="43803"/>
                  </a:lnTo>
                  <a:lnTo>
                    <a:pt x="140165" y="44950"/>
                  </a:lnTo>
                  <a:lnTo>
                    <a:pt x="140634" y="46024"/>
                  </a:lnTo>
                  <a:lnTo>
                    <a:pt x="140833" y="46449"/>
                  </a:lnTo>
                  <a:lnTo>
                    <a:pt x="141013" y="46819"/>
                  </a:lnTo>
                  <a:lnTo>
                    <a:pt x="141197" y="47185"/>
                  </a:lnTo>
                  <a:lnTo>
                    <a:pt x="141386" y="47550"/>
                  </a:lnTo>
                  <a:lnTo>
                    <a:pt x="141580" y="47912"/>
                  </a:lnTo>
                  <a:lnTo>
                    <a:pt x="141771" y="48257"/>
                  </a:lnTo>
                  <a:lnTo>
                    <a:pt x="142434" y="49561"/>
                  </a:lnTo>
                  <a:lnTo>
                    <a:pt x="142398" y="49727"/>
                  </a:lnTo>
                  <a:lnTo>
                    <a:pt x="143763" y="51664"/>
                  </a:lnTo>
                  <a:lnTo>
                    <a:pt x="145168" y="53401"/>
                  </a:lnTo>
                  <a:lnTo>
                    <a:pt x="146680" y="55043"/>
                  </a:lnTo>
                  <a:lnTo>
                    <a:pt x="148586" y="56882"/>
                  </a:lnTo>
                  <a:lnTo>
                    <a:pt x="148788" y="57056"/>
                  </a:lnTo>
                  <a:lnTo>
                    <a:pt x="149688" y="57855"/>
                  </a:lnTo>
                  <a:lnTo>
                    <a:pt x="150549" y="58551"/>
                  </a:lnTo>
                  <a:lnTo>
                    <a:pt x="150814" y="58764"/>
                  </a:lnTo>
                  <a:lnTo>
                    <a:pt x="151591" y="59330"/>
                  </a:lnTo>
                  <a:lnTo>
                    <a:pt x="152392" y="59866"/>
                  </a:lnTo>
                  <a:lnTo>
                    <a:pt x="153417" y="60500"/>
                  </a:lnTo>
                  <a:lnTo>
                    <a:pt x="154457" y="61101"/>
                  </a:lnTo>
                  <a:lnTo>
                    <a:pt x="155304" y="61557"/>
                  </a:lnTo>
                  <a:lnTo>
                    <a:pt x="157032" y="62403"/>
                  </a:lnTo>
                  <a:lnTo>
                    <a:pt x="158129" y="62890"/>
                  </a:lnTo>
                  <a:lnTo>
                    <a:pt x="159242" y="63349"/>
                  </a:lnTo>
                  <a:lnTo>
                    <a:pt x="160362" y="63786"/>
                  </a:lnTo>
                  <a:lnTo>
                    <a:pt x="161497" y="64186"/>
                  </a:lnTo>
                  <a:lnTo>
                    <a:pt x="162642" y="64545"/>
                  </a:lnTo>
                  <a:lnTo>
                    <a:pt x="163340" y="64728"/>
                  </a:lnTo>
                  <a:lnTo>
                    <a:pt x="164276" y="64942"/>
                  </a:lnTo>
                  <a:lnTo>
                    <a:pt x="165450" y="65189"/>
                  </a:lnTo>
                  <a:lnTo>
                    <a:pt x="166631" y="65415"/>
                  </a:lnTo>
                  <a:lnTo>
                    <a:pt x="168053" y="65627"/>
                  </a:lnTo>
                  <a:lnTo>
                    <a:pt x="169005" y="65743"/>
                  </a:lnTo>
                  <a:lnTo>
                    <a:pt x="169961" y="65833"/>
                  </a:lnTo>
                  <a:lnTo>
                    <a:pt x="170920" y="65903"/>
                  </a:lnTo>
                  <a:lnTo>
                    <a:pt x="172356" y="65959"/>
                  </a:lnTo>
                  <a:lnTo>
                    <a:pt x="173317" y="65960"/>
                  </a:lnTo>
                  <a:lnTo>
                    <a:pt x="174513" y="65922"/>
                  </a:lnTo>
                  <a:lnTo>
                    <a:pt x="175475" y="65877"/>
                  </a:lnTo>
                  <a:lnTo>
                    <a:pt x="177208" y="65781"/>
                  </a:lnTo>
                  <a:lnTo>
                    <a:pt x="177365" y="67820"/>
                  </a:lnTo>
                  <a:lnTo>
                    <a:pt x="184882" y="66861"/>
                  </a:lnTo>
                  <a:lnTo>
                    <a:pt x="191568" y="66008"/>
                  </a:lnTo>
                  <a:lnTo>
                    <a:pt x="197033" y="65417"/>
                  </a:lnTo>
                  <a:lnTo>
                    <a:pt x="202705" y="64803"/>
                  </a:lnTo>
                  <a:lnTo>
                    <a:pt x="203210" y="64689"/>
                  </a:lnTo>
                  <a:lnTo>
                    <a:pt x="209700" y="62744"/>
                  </a:lnTo>
                  <a:lnTo>
                    <a:pt x="214762" y="61207"/>
                  </a:lnTo>
                  <a:lnTo>
                    <a:pt x="215525" y="60975"/>
                  </a:lnTo>
                  <a:lnTo>
                    <a:pt x="217143" y="60475"/>
                  </a:lnTo>
                  <a:lnTo>
                    <a:pt x="227006" y="57447"/>
                  </a:lnTo>
                  <a:lnTo>
                    <a:pt x="230989" y="56219"/>
                  </a:lnTo>
                  <a:lnTo>
                    <a:pt x="235619" y="54701"/>
                  </a:lnTo>
                  <a:lnTo>
                    <a:pt x="240637" y="53037"/>
                  </a:lnTo>
                  <a:lnTo>
                    <a:pt x="246722" y="51168"/>
                  </a:lnTo>
                  <a:lnTo>
                    <a:pt x="248252" y="50759"/>
                  </a:lnTo>
                  <a:lnTo>
                    <a:pt x="251646" y="49741"/>
                  </a:lnTo>
                  <a:lnTo>
                    <a:pt x="254348" y="48900"/>
                  </a:lnTo>
                  <a:lnTo>
                    <a:pt x="259994" y="47126"/>
                  </a:lnTo>
                  <a:lnTo>
                    <a:pt x="260345" y="47013"/>
                  </a:lnTo>
                  <a:lnTo>
                    <a:pt x="261324" y="46705"/>
                  </a:lnTo>
                  <a:lnTo>
                    <a:pt x="263236" y="46104"/>
                  </a:lnTo>
                  <a:lnTo>
                    <a:pt x="263631" y="45972"/>
                  </a:lnTo>
                  <a:lnTo>
                    <a:pt x="265664" y="45326"/>
                  </a:lnTo>
                  <a:lnTo>
                    <a:pt x="265073" y="44485"/>
                  </a:lnTo>
                  <a:lnTo>
                    <a:pt x="269104" y="43531"/>
                  </a:lnTo>
                  <a:lnTo>
                    <a:pt x="269940" y="43376"/>
                  </a:lnTo>
                  <a:lnTo>
                    <a:pt x="270772" y="43230"/>
                  </a:lnTo>
                  <a:lnTo>
                    <a:pt x="271626" y="43094"/>
                  </a:lnTo>
                  <a:lnTo>
                    <a:pt x="272017" y="43028"/>
                  </a:lnTo>
                  <a:lnTo>
                    <a:pt x="272674" y="42927"/>
                  </a:lnTo>
                  <a:lnTo>
                    <a:pt x="273988" y="42757"/>
                  </a:lnTo>
                  <a:lnTo>
                    <a:pt x="275121" y="42583"/>
                  </a:lnTo>
                  <a:lnTo>
                    <a:pt x="276110" y="42453"/>
                  </a:lnTo>
                  <a:lnTo>
                    <a:pt x="276967" y="42324"/>
                  </a:lnTo>
                  <a:lnTo>
                    <a:pt x="277812" y="42214"/>
                  </a:lnTo>
                  <a:lnTo>
                    <a:pt x="278884" y="42065"/>
                  </a:lnTo>
                  <a:lnTo>
                    <a:pt x="280656" y="41820"/>
                  </a:lnTo>
                  <a:lnTo>
                    <a:pt x="282621" y="41465"/>
                  </a:lnTo>
                  <a:lnTo>
                    <a:pt x="285397" y="40963"/>
                  </a:lnTo>
                  <a:lnTo>
                    <a:pt x="289877" y="40302"/>
                  </a:lnTo>
                  <a:lnTo>
                    <a:pt x="292985" y="35734"/>
                  </a:lnTo>
                  <a:lnTo>
                    <a:pt x="295230" y="32438"/>
                  </a:lnTo>
                  <a:lnTo>
                    <a:pt x="298193" y="34766"/>
                  </a:lnTo>
                  <a:lnTo>
                    <a:pt x="301058" y="34239"/>
                  </a:lnTo>
                  <a:lnTo>
                    <a:pt x="302475" y="34143"/>
                  </a:lnTo>
                  <a:lnTo>
                    <a:pt x="302902" y="33802"/>
                  </a:lnTo>
                  <a:lnTo>
                    <a:pt x="303435" y="32988"/>
                  </a:lnTo>
                  <a:lnTo>
                    <a:pt x="303862" y="31938"/>
                  </a:lnTo>
                  <a:lnTo>
                    <a:pt x="304153" y="31152"/>
                  </a:lnTo>
                  <a:lnTo>
                    <a:pt x="304342" y="30693"/>
                  </a:lnTo>
                  <a:lnTo>
                    <a:pt x="304735" y="29797"/>
                  </a:lnTo>
                  <a:lnTo>
                    <a:pt x="304992" y="29024"/>
                  </a:lnTo>
                  <a:lnTo>
                    <a:pt x="305309" y="27402"/>
                  </a:lnTo>
                  <a:lnTo>
                    <a:pt x="305396" y="26838"/>
                  </a:lnTo>
                  <a:lnTo>
                    <a:pt x="305578" y="26288"/>
                  </a:lnTo>
                  <a:lnTo>
                    <a:pt x="306730" y="22569"/>
                  </a:lnTo>
                  <a:lnTo>
                    <a:pt x="307274" y="20487"/>
                  </a:lnTo>
                  <a:lnTo>
                    <a:pt x="307664" y="18432"/>
                  </a:lnTo>
                  <a:lnTo>
                    <a:pt x="307630" y="16500"/>
                  </a:lnTo>
                  <a:lnTo>
                    <a:pt x="307452" y="14496"/>
                  </a:lnTo>
                  <a:lnTo>
                    <a:pt x="307380" y="12896"/>
                  </a:lnTo>
                  <a:lnTo>
                    <a:pt x="307399" y="12041"/>
                  </a:lnTo>
                  <a:lnTo>
                    <a:pt x="307569" y="11064"/>
                  </a:lnTo>
                  <a:lnTo>
                    <a:pt x="307807" y="9864"/>
                  </a:lnTo>
                  <a:lnTo>
                    <a:pt x="307992" y="8223"/>
                  </a:lnTo>
                  <a:lnTo>
                    <a:pt x="308276" y="7354"/>
                  </a:lnTo>
                  <a:lnTo>
                    <a:pt x="308567" y="6532"/>
                  </a:lnTo>
                  <a:lnTo>
                    <a:pt x="308816" y="5932"/>
                  </a:lnTo>
                  <a:lnTo>
                    <a:pt x="309353" y="5068"/>
                  </a:lnTo>
                  <a:lnTo>
                    <a:pt x="310294" y="4086"/>
                  </a:lnTo>
                  <a:lnTo>
                    <a:pt x="310449" y="4009"/>
                  </a:lnTo>
                  <a:lnTo>
                    <a:pt x="310619" y="3959"/>
                  </a:lnTo>
                  <a:lnTo>
                    <a:pt x="310978" y="3877"/>
                  </a:lnTo>
                  <a:lnTo>
                    <a:pt x="311148" y="3818"/>
                  </a:lnTo>
                  <a:lnTo>
                    <a:pt x="311462" y="3681"/>
                  </a:lnTo>
                  <a:lnTo>
                    <a:pt x="311775" y="3518"/>
                  </a:lnTo>
                  <a:lnTo>
                    <a:pt x="312078" y="3336"/>
                  </a:lnTo>
                  <a:lnTo>
                    <a:pt x="312350" y="3127"/>
                  </a:lnTo>
                  <a:lnTo>
                    <a:pt x="312652" y="2786"/>
                  </a:lnTo>
                  <a:lnTo>
                    <a:pt x="312909" y="2363"/>
                  </a:lnTo>
                  <a:lnTo>
                    <a:pt x="313049" y="2186"/>
                  </a:lnTo>
                  <a:lnTo>
                    <a:pt x="313525" y="1700"/>
                  </a:lnTo>
                  <a:lnTo>
                    <a:pt x="313665" y="1527"/>
                  </a:lnTo>
                  <a:lnTo>
                    <a:pt x="313786" y="1313"/>
                  </a:lnTo>
                  <a:lnTo>
                    <a:pt x="313975" y="845"/>
                  </a:lnTo>
                  <a:lnTo>
                    <a:pt x="314081" y="627"/>
                  </a:lnTo>
                  <a:lnTo>
                    <a:pt x="314217" y="436"/>
                  </a:lnTo>
                  <a:lnTo>
                    <a:pt x="314874" y="0"/>
                  </a:lnTo>
                  <a:lnTo>
                    <a:pt x="315003" y="0"/>
                  </a:lnTo>
                  <a:lnTo>
                    <a:pt x="315135" y="18"/>
                  </a:lnTo>
                  <a:lnTo>
                    <a:pt x="315392" y="68"/>
                  </a:lnTo>
                  <a:lnTo>
                    <a:pt x="315642" y="140"/>
                  </a:lnTo>
                  <a:lnTo>
                    <a:pt x="315887" y="254"/>
                  </a:lnTo>
                  <a:lnTo>
                    <a:pt x="316121" y="390"/>
                  </a:lnTo>
                  <a:lnTo>
                    <a:pt x="316356" y="540"/>
                  </a:lnTo>
                  <a:lnTo>
                    <a:pt x="316583" y="695"/>
                  </a:lnTo>
                  <a:lnTo>
                    <a:pt x="316904" y="927"/>
                  </a:lnTo>
                  <a:lnTo>
                    <a:pt x="317210" y="1190"/>
                  </a:lnTo>
                  <a:lnTo>
                    <a:pt x="317505" y="1468"/>
                  </a:lnTo>
                  <a:lnTo>
                    <a:pt x="318075" y="2036"/>
                  </a:lnTo>
                  <a:lnTo>
                    <a:pt x="318378" y="2354"/>
                  </a:lnTo>
                  <a:lnTo>
                    <a:pt x="318691" y="2722"/>
                  </a:lnTo>
                  <a:lnTo>
                    <a:pt x="318956" y="3027"/>
                  </a:lnTo>
                  <a:lnTo>
                    <a:pt x="319251" y="3354"/>
                  </a:lnTo>
                  <a:lnTo>
                    <a:pt x="319564" y="3663"/>
                  </a:lnTo>
                  <a:lnTo>
                    <a:pt x="320018" y="4036"/>
                  </a:lnTo>
                  <a:lnTo>
                    <a:pt x="320494" y="4386"/>
                  </a:lnTo>
                  <a:lnTo>
                    <a:pt x="320657" y="4495"/>
                  </a:lnTo>
                  <a:lnTo>
                    <a:pt x="320989" y="4713"/>
                  </a:lnTo>
                  <a:lnTo>
                    <a:pt x="321495" y="5018"/>
                  </a:lnTo>
                  <a:lnTo>
                    <a:pt x="322009" y="5309"/>
                  </a:lnTo>
                  <a:lnTo>
                    <a:pt x="322444" y="5532"/>
                  </a:lnTo>
                  <a:lnTo>
                    <a:pt x="322890" y="5741"/>
                  </a:lnTo>
                  <a:lnTo>
                    <a:pt x="323340" y="5936"/>
                  </a:lnTo>
                  <a:lnTo>
                    <a:pt x="324254" y="6309"/>
                  </a:lnTo>
                  <a:lnTo>
                    <a:pt x="325029" y="6654"/>
                  </a:lnTo>
                  <a:lnTo>
                    <a:pt x="325422" y="6818"/>
                  </a:lnTo>
                  <a:lnTo>
                    <a:pt x="325819" y="6945"/>
                  </a:lnTo>
                  <a:lnTo>
                    <a:pt x="326220" y="7023"/>
                  </a:lnTo>
                  <a:lnTo>
                    <a:pt x="326590" y="7032"/>
                  </a:lnTo>
                  <a:lnTo>
                    <a:pt x="326968" y="6995"/>
                  </a:lnTo>
                  <a:lnTo>
                    <a:pt x="327346" y="6932"/>
                  </a:lnTo>
                  <a:lnTo>
                    <a:pt x="328003" y="6795"/>
                  </a:lnTo>
                  <a:lnTo>
                    <a:pt x="328392" y="6713"/>
                  </a:lnTo>
                  <a:lnTo>
                    <a:pt x="328974" y="6573"/>
                  </a:lnTo>
                  <a:lnTo>
                    <a:pt x="329557" y="6413"/>
                  </a:lnTo>
                  <a:lnTo>
                    <a:pt x="329719" y="6354"/>
                  </a:lnTo>
                  <a:lnTo>
                    <a:pt x="330044" y="6227"/>
                  </a:lnTo>
                  <a:lnTo>
                    <a:pt x="330207" y="6172"/>
                  </a:lnTo>
                  <a:lnTo>
                    <a:pt x="330373" y="6145"/>
                  </a:lnTo>
                  <a:lnTo>
                    <a:pt x="330694" y="6168"/>
                  </a:lnTo>
                  <a:lnTo>
                    <a:pt x="330981" y="6259"/>
                  </a:lnTo>
                  <a:lnTo>
                    <a:pt x="331295" y="6395"/>
                  </a:lnTo>
                  <a:lnTo>
                    <a:pt x="331609" y="6545"/>
                  </a:lnTo>
                  <a:lnTo>
                    <a:pt x="331919" y="6673"/>
                  </a:lnTo>
                  <a:lnTo>
                    <a:pt x="332527" y="6886"/>
                  </a:lnTo>
                  <a:lnTo>
                    <a:pt x="332754" y="6959"/>
                  </a:lnTo>
                  <a:lnTo>
                    <a:pt x="332939" y="7009"/>
                  </a:lnTo>
                  <a:lnTo>
                    <a:pt x="333339" y="7086"/>
                  </a:lnTo>
                  <a:lnTo>
                    <a:pt x="333748" y="7127"/>
                  </a:lnTo>
                  <a:lnTo>
                    <a:pt x="334160" y="7145"/>
                  </a:lnTo>
                  <a:lnTo>
                    <a:pt x="334575" y="7141"/>
                  </a:lnTo>
                  <a:lnTo>
                    <a:pt x="334987" y="7118"/>
                  </a:lnTo>
                  <a:lnTo>
                    <a:pt x="335478" y="7063"/>
                  </a:lnTo>
                  <a:lnTo>
                    <a:pt x="335940" y="6973"/>
                  </a:lnTo>
                  <a:lnTo>
                    <a:pt x="336888" y="6741"/>
                  </a:lnTo>
                  <a:lnTo>
                    <a:pt x="337364" y="6632"/>
                  </a:lnTo>
                  <a:lnTo>
                    <a:pt x="338630" y="6413"/>
                  </a:lnTo>
                  <a:lnTo>
                    <a:pt x="338838" y="6382"/>
                  </a:lnTo>
                  <a:lnTo>
                    <a:pt x="339330" y="6291"/>
                  </a:lnTo>
                  <a:lnTo>
                    <a:pt x="339813" y="6186"/>
                  </a:lnTo>
                  <a:lnTo>
                    <a:pt x="340452" y="6018"/>
                  </a:lnTo>
                  <a:lnTo>
                    <a:pt x="341586" y="5863"/>
                  </a:lnTo>
                  <a:lnTo>
                    <a:pt x="342156" y="5768"/>
                  </a:lnTo>
                  <a:lnTo>
                    <a:pt x="342368" y="5768"/>
                  </a:lnTo>
                  <a:lnTo>
                    <a:pt x="342508" y="5773"/>
                  </a:lnTo>
                  <a:lnTo>
                    <a:pt x="342988" y="6022"/>
                  </a:lnTo>
                  <a:lnTo>
                    <a:pt x="343252" y="6309"/>
                  </a:lnTo>
                  <a:lnTo>
                    <a:pt x="343498" y="6582"/>
                  </a:lnTo>
                  <a:lnTo>
                    <a:pt x="343702" y="6827"/>
                  </a:lnTo>
                  <a:lnTo>
                    <a:pt x="344061" y="7300"/>
                  </a:lnTo>
                  <a:lnTo>
                    <a:pt x="344307" y="7577"/>
                  </a:lnTo>
                  <a:lnTo>
                    <a:pt x="344526" y="7773"/>
                  </a:lnTo>
                  <a:lnTo>
                    <a:pt x="344764" y="7932"/>
                  </a:lnTo>
                  <a:lnTo>
                    <a:pt x="345025" y="8077"/>
                  </a:lnTo>
                  <a:lnTo>
                    <a:pt x="345293" y="8200"/>
                  </a:lnTo>
                  <a:lnTo>
                    <a:pt x="345573" y="8300"/>
                  </a:lnTo>
                  <a:lnTo>
                    <a:pt x="345890" y="8386"/>
                  </a:lnTo>
                  <a:lnTo>
                    <a:pt x="346102" y="8427"/>
                  </a:lnTo>
                  <a:lnTo>
                    <a:pt x="346397" y="8459"/>
                  </a:lnTo>
                  <a:lnTo>
                    <a:pt x="346616" y="8468"/>
                  </a:lnTo>
                  <a:lnTo>
                    <a:pt x="347130" y="8464"/>
                  </a:lnTo>
                  <a:lnTo>
                    <a:pt x="347425" y="8427"/>
                  </a:lnTo>
                  <a:lnTo>
                    <a:pt x="348022" y="8286"/>
                  </a:lnTo>
                  <a:lnTo>
                    <a:pt x="348309" y="8241"/>
                  </a:lnTo>
                  <a:lnTo>
                    <a:pt x="348785" y="8309"/>
                  </a:lnTo>
                  <a:lnTo>
                    <a:pt x="348978" y="8377"/>
                  </a:lnTo>
                  <a:lnTo>
                    <a:pt x="349167" y="8464"/>
                  </a:lnTo>
                  <a:lnTo>
                    <a:pt x="349348" y="8568"/>
                  </a:lnTo>
                  <a:lnTo>
                    <a:pt x="349514" y="8686"/>
                  </a:lnTo>
                  <a:lnTo>
                    <a:pt x="349666" y="8841"/>
                  </a:lnTo>
                  <a:lnTo>
                    <a:pt x="349794" y="9027"/>
                  </a:lnTo>
                  <a:lnTo>
                    <a:pt x="349915" y="9227"/>
                  </a:lnTo>
                  <a:lnTo>
                    <a:pt x="350043" y="9418"/>
                  </a:lnTo>
                  <a:lnTo>
                    <a:pt x="350195" y="9573"/>
                  </a:lnTo>
                  <a:lnTo>
                    <a:pt x="350395" y="9695"/>
                  </a:lnTo>
                  <a:lnTo>
                    <a:pt x="350618" y="9786"/>
                  </a:lnTo>
                  <a:lnTo>
                    <a:pt x="350807" y="9845"/>
                  </a:lnTo>
                  <a:lnTo>
                    <a:pt x="351083" y="9945"/>
                  </a:lnTo>
                  <a:lnTo>
                    <a:pt x="351412" y="10159"/>
                  </a:lnTo>
                  <a:lnTo>
                    <a:pt x="351861" y="10600"/>
                  </a:lnTo>
                  <a:lnTo>
                    <a:pt x="352390" y="11064"/>
                  </a:lnTo>
                  <a:lnTo>
                    <a:pt x="352662" y="11286"/>
                  </a:lnTo>
                  <a:lnTo>
                    <a:pt x="352946" y="11491"/>
                  </a:lnTo>
                  <a:lnTo>
                    <a:pt x="353241" y="11677"/>
                  </a:lnTo>
                  <a:lnTo>
                    <a:pt x="353524" y="11832"/>
                  </a:lnTo>
                  <a:lnTo>
                    <a:pt x="353845" y="11982"/>
                  </a:lnTo>
                  <a:lnTo>
                    <a:pt x="354121" y="12091"/>
                  </a:lnTo>
                  <a:lnTo>
                    <a:pt x="354431" y="12200"/>
                  </a:lnTo>
                  <a:lnTo>
                    <a:pt x="354715" y="12287"/>
                  </a:lnTo>
                  <a:lnTo>
                    <a:pt x="354960" y="12341"/>
                  </a:lnTo>
                  <a:lnTo>
                    <a:pt x="355353" y="12396"/>
                  </a:lnTo>
                  <a:lnTo>
                    <a:pt x="355625" y="12437"/>
                  </a:lnTo>
                  <a:lnTo>
                    <a:pt x="355845" y="12486"/>
                  </a:lnTo>
                  <a:lnTo>
                    <a:pt x="356102" y="12591"/>
                  </a:lnTo>
                  <a:lnTo>
                    <a:pt x="356355" y="12727"/>
                  </a:lnTo>
                  <a:lnTo>
                    <a:pt x="356600" y="12868"/>
                  </a:lnTo>
                  <a:lnTo>
                    <a:pt x="356850" y="13000"/>
                  </a:lnTo>
                  <a:lnTo>
                    <a:pt x="357111" y="13096"/>
                  </a:lnTo>
                  <a:lnTo>
                    <a:pt x="357326" y="13141"/>
                  </a:lnTo>
                  <a:lnTo>
                    <a:pt x="357549" y="13168"/>
                  </a:lnTo>
                  <a:lnTo>
                    <a:pt x="357995" y="13205"/>
                  </a:lnTo>
                  <a:lnTo>
                    <a:pt x="358214" y="13237"/>
                  </a:lnTo>
                  <a:lnTo>
                    <a:pt x="358486" y="13291"/>
                  </a:lnTo>
                  <a:lnTo>
                    <a:pt x="359023" y="13432"/>
                  </a:lnTo>
                  <a:lnTo>
                    <a:pt x="359287" y="13518"/>
                  </a:lnTo>
                  <a:lnTo>
                    <a:pt x="359548" y="13614"/>
                  </a:lnTo>
                  <a:lnTo>
                    <a:pt x="359892" y="13764"/>
                  </a:lnTo>
                  <a:lnTo>
                    <a:pt x="360225" y="13946"/>
                  </a:lnTo>
                  <a:lnTo>
                    <a:pt x="360882" y="14337"/>
                  </a:lnTo>
                  <a:lnTo>
                    <a:pt x="361219" y="14519"/>
                  </a:lnTo>
                  <a:lnTo>
                    <a:pt x="361634" y="14728"/>
                  </a:lnTo>
                  <a:lnTo>
                    <a:pt x="362420" y="15100"/>
                  </a:lnTo>
                  <a:lnTo>
                    <a:pt x="362715" y="15250"/>
                  </a:lnTo>
                  <a:lnTo>
                    <a:pt x="363320" y="15646"/>
                  </a:lnTo>
                  <a:lnTo>
                    <a:pt x="364832" y="16618"/>
                  </a:lnTo>
                  <a:lnTo>
                    <a:pt x="367061" y="17719"/>
                  </a:lnTo>
                  <a:lnTo>
                    <a:pt x="368052" y="18200"/>
                  </a:lnTo>
                  <a:lnTo>
                    <a:pt x="369317" y="18691"/>
                  </a:lnTo>
                  <a:lnTo>
                    <a:pt x="370160" y="19078"/>
                  </a:lnTo>
                  <a:lnTo>
                    <a:pt x="371332" y="19923"/>
                  </a:lnTo>
                  <a:lnTo>
                    <a:pt x="372590" y="20333"/>
                  </a:lnTo>
                  <a:lnTo>
                    <a:pt x="373418" y="20755"/>
                  </a:lnTo>
                  <a:lnTo>
                    <a:pt x="374669" y="21269"/>
                  </a:lnTo>
                  <a:lnTo>
                    <a:pt x="375954" y="22100"/>
                  </a:lnTo>
                  <a:lnTo>
                    <a:pt x="377061" y="22591"/>
                  </a:lnTo>
                  <a:lnTo>
                    <a:pt x="378520" y="23255"/>
                  </a:lnTo>
                  <a:lnTo>
                    <a:pt x="379643" y="23796"/>
                  </a:lnTo>
                  <a:lnTo>
                    <a:pt x="380296" y="24188"/>
                  </a:lnTo>
                  <a:lnTo>
                    <a:pt x="380654" y="24357"/>
                  </a:lnTo>
                  <a:lnTo>
                    <a:pt x="380951" y="24303"/>
                  </a:lnTo>
                  <a:lnTo>
                    <a:pt x="381010" y="24643"/>
                  </a:lnTo>
                  <a:lnTo>
                    <a:pt x="382022" y="29827"/>
                  </a:lnTo>
                  <a:lnTo>
                    <a:pt x="382413" y="31835"/>
                  </a:lnTo>
                  <a:lnTo>
                    <a:pt x="382715" y="33720"/>
                  </a:lnTo>
                  <a:lnTo>
                    <a:pt x="385158" y="33259"/>
                  </a:lnTo>
                  <a:lnTo>
                    <a:pt x="386275" y="39321"/>
                  </a:lnTo>
                  <a:lnTo>
                    <a:pt x="386437" y="40172"/>
                  </a:lnTo>
                  <a:lnTo>
                    <a:pt x="387094" y="43759"/>
                  </a:lnTo>
                  <a:lnTo>
                    <a:pt x="387899" y="48104"/>
                  </a:lnTo>
                  <a:lnTo>
                    <a:pt x="388076" y="49085"/>
                  </a:lnTo>
                  <a:lnTo>
                    <a:pt x="387983" y="49467"/>
                  </a:lnTo>
                  <a:lnTo>
                    <a:pt x="388507" y="49856"/>
                  </a:lnTo>
                  <a:lnTo>
                    <a:pt x="389531" y="50589"/>
                  </a:lnTo>
                  <a:lnTo>
                    <a:pt x="389298" y="50973"/>
                  </a:lnTo>
                  <a:lnTo>
                    <a:pt x="389509" y="52097"/>
                  </a:lnTo>
                  <a:lnTo>
                    <a:pt x="389826" y="53809"/>
                  </a:lnTo>
                  <a:lnTo>
                    <a:pt x="389904" y="54202"/>
                  </a:lnTo>
                  <a:lnTo>
                    <a:pt x="390322" y="56501"/>
                  </a:lnTo>
                  <a:lnTo>
                    <a:pt x="390621" y="58111"/>
                  </a:lnTo>
                  <a:lnTo>
                    <a:pt x="390723" y="58683"/>
                  </a:lnTo>
                  <a:lnTo>
                    <a:pt x="391131" y="60884"/>
                  </a:lnTo>
                  <a:lnTo>
                    <a:pt x="391225" y="61411"/>
                  </a:lnTo>
                  <a:lnTo>
                    <a:pt x="391303" y="61673"/>
                  </a:lnTo>
                  <a:lnTo>
                    <a:pt x="391566" y="62066"/>
                  </a:lnTo>
                  <a:lnTo>
                    <a:pt x="391834" y="63680"/>
                  </a:lnTo>
                  <a:lnTo>
                    <a:pt x="391131" y="63803"/>
                  </a:lnTo>
                  <a:lnTo>
                    <a:pt x="390364" y="63930"/>
                  </a:lnTo>
                  <a:lnTo>
                    <a:pt x="389464" y="64084"/>
                  </a:lnTo>
                  <a:lnTo>
                    <a:pt x="387930" y="64353"/>
                  </a:lnTo>
                  <a:lnTo>
                    <a:pt x="386687" y="64562"/>
                  </a:lnTo>
                  <a:lnTo>
                    <a:pt x="384366" y="64966"/>
                  </a:lnTo>
                  <a:lnTo>
                    <a:pt x="384672" y="65812"/>
                  </a:lnTo>
                  <a:lnTo>
                    <a:pt x="384960" y="66580"/>
                  </a:lnTo>
                  <a:lnTo>
                    <a:pt x="385107" y="66985"/>
                  </a:lnTo>
                  <a:lnTo>
                    <a:pt x="385277" y="67394"/>
                  </a:lnTo>
                  <a:lnTo>
                    <a:pt x="385356" y="68008"/>
                  </a:lnTo>
                  <a:lnTo>
                    <a:pt x="385482" y="68916"/>
                  </a:lnTo>
                  <a:lnTo>
                    <a:pt x="385602" y="69663"/>
                  </a:lnTo>
                  <a:lnTo>
                    <a:pt x="385919" y="71904"/>
                  </a:lnTo>
                  <a:lnTo>
                    <a:pt x="386021" y="72645"/>
                  </a:lnTo>
                  <a:lnTo>
                    <a:pt x="386475" y="72582"/>
                  </a:lnTo>
                  <a:lnTo>
                    <a:pt x="387529" y="72445"/>
                  </a:lnTo>
                  <a:lnTo>
                    <a:pt x="387942" y="72616"/>
                  </a:lnTo>
                  <a:lnTo>
                    <a:pt x="388154" y="74168"/>
                  </a:lnTo>
                  <a:lnTo>
                    <a:pt x="388396" y="76034"/>
                  </a:lnTo>
                  <a:lnTo>
                    <a:pt x="388009" y="76073"/>
                  </a:lnTo>
                  <a:lnTo>
                    <a:pt x="386505" y="76278"/>
                  </a:lnTo>
                  <a:lnTo>
                    <a:pt x="386535" y="76483"/>
                  </a:lnTo>
                  <a:lnTo>
                    <a:pt x="386698" y="77751"/>
                  </a:lnTo>
                  <a:lnTo>
                    <a:pt x="387087" y="80720"/>
                  </a:lnTo>
                  <a:lnTo>
                    <a:pt x="387287" y="82211"/>
                  </a:lnTo>
                  <a:lnTo>
                    <a:pt x="387480" y="83712"/>
                  </a:lnTo>
                  <a:lnTo>
                    <a:pt x="387983" y="87517"/>
                  </a:lnTo>
                  <a:lnTo>
                    <a:pt x="388210" y="89286"/>
                  </a:lnTo>
                  <a:lnTo>
                    <a:pt x="388557" y="91814"/>
                  </a:lnTo>
                  <a:lnTo>
                    <a:pt x="388736" y="93182"/>
                  </a:lnTo>
                  <a:lnTo>
                    <a:pt x="386577" y="93046"/>
                  </a:lnTo>
                  <a:lnTo>
                    <a:pt x="386407" y="93032"/>
                  </a:lnTo>
                  <a:lnTo>
                    <a:pt x="385092" y="92546"/>
                  </a:lnTo>
                  <a:lnTo>
                    <a:pt x="384843" y="92483"/>
                  </a:lnTo>
                  <a:lnTo>
                    <a:pt x="384561" y="92363"/>
                  </a:lnTo>
                  <a:lnTo>
                    <a:pt x="384035" y="92523"/>
                  </a:lnTo>
                  <a:lnTo>
                    <a:pt x="380768" y="92714"/>
                  </a:lnTo>
                  <a:lnTo>
                    <a:pt x="380494" y="92894"/>
                  </a:lnTo>
                  <a:lnTo>
                    <a:pt x="379756" y="93378"/>
                  </a:lnTo>
                  <a:lnTo>
                    <a:pt x="379555" y="93646"/>
                  </a:lnTo>
                  <a:lnTo>
                    <a:pt x="379041" y="94351"/>
                  </a:lnTo>
                  <a:lnTo>
                    <a:pt x="378622" y="95269"/>
                  </a:lnTo>
                  <a:lnTo>
                    <a:pt x="378524" y="95792"/>
                  </a:lnTo>
                  <a:lnTo>
                    <a:pt x="377858" y="97006"/>
                  </a:lnTo>
                  <a:lnTo>
                    <a:pt x="377121" y="97774"/>
                  </a:lnTo>
                  <a:lnTo>
                    <a:pt x="376498" y="98115"/>
                  </a:lnTo>
                  <a:lnTo>
                    <a:pt x="376071" y="98152"/>
                  </a:lnTo>
                  <a:lnTo>
                    <a:pt x="374842" y="98247"/>
                  </a:lnTo>
                  <a:lnTo>
                    <a:pt x="374374" y="98288"/>
                  </a:lnTo>
                  <a:lnTo>
                    <a:pt x="371596" y="98961"/>
                  </a:lnTo>
                  <a:lnTo>
                    <a:pt x="370474" y="99230"/>
                  </a:lnTo>
                  <a:lnTo>
                    <a:pt x="368981" y="105359"/>
                  </a:lnTo>
                  <a:lnTo>
                    <a:pt x="367254" y="108050"/>
                  </a:lnTo>
                  <a:lnTo>
                    <a:pt x="367191" y="108437"/>
                  </a:lnTo>
                  <a:lnTo>
                    <a:pt x="367129" y="108869"/>
                  </a:lnTo>
                  <a:lnTo>
                    <a:pt x="365693" y="109101"/>
                  </a:lnTo>
                  <a:lnTo>
                    <a:pt x="361982" y="109714"/>
                  </a:lnTo>
                  <a:lnTo>
                    <a:pt x="361245" y="109833"/>
                  </a:lnTo>
                  <a:lnTo>
                    <a:pt x="359019" y="110201"/>
                  </a:lnTo>
                  <a:lnTo>
                    <a:pt x="355323" y="110806"/>
                  </a:lnTo>
                  <a:lnTo>
                    <a:pt x="354594" y="110929"/>
                  </a:lnTo>
                  <a:lnTo>
                    <a:pt x="352001" y="111351"/>
                  </a:lnTo>
                  <a:lnTo>
                    <a:pt x="350471" y="111611"/>
                  </a:lnTo>
                  <a:lnTo>
                    <a:pt x="350712" y="112938"/>
                  </a:lnTo>
                  <a:lnTo>
                    <a:pt x="351200" y="115571"/>
                  </a:lnTo>
                  <a:lnTo>
                    <a:pt x="351287" y="116076"/>
                  </a:lnTo>
                  <a:lnTo>
                    <a:pt x="354314" y="115489"/>
                  </a:lnTo>
                  <a:lnTo>
                    <a:pt x="355788" y="115207"/>
                  </a:lnTo>
                  <a:lnTo>
                    <a:pt x="356517" y="115062"/>
                  </a:lnTo>
                  <a:lnTo>
                    <a:pt x="358715" y="114633"/>
                  </a:lnTo>
                  <a:lnTo>
                    <a:pt x="360183" y="114352"/>
                  </a:lnTo>
                  <a:lnTo>
                    <a:pt x="363660" y="113670"/>
                  </a:lnTo>
                  <a:lnTo>
                    <a:pt x="364590" y="113493"/>
                  </a:lnTo>
                  <a:lnTo>
                    <a:pt x="367518" y="112920"/>
                  </a:lnTo>
                  <a:lnTo>
                    <a:pt x="371407" y="112174"/>
                  </a:lnTo>
                  <a:lnTo>
                    <a:pt x="372670" y="120154"/>
                  </a:lnTo>
                  <a:lnTo>
                    <a:pt x="372957" y="121996"/>
                  </a:lnTo>
                  <a:lnTo>
                    <a:pt x="373195" y="123460"/>
                  </a:lnTo>
                  <a:lnTo>
                    <a:pt x="374722" y="132873"/>
                  </a:lnTo>
                  <a:lnTo>
                    <a:pt x="374850" y="133605"/>
                  </a:lnTo>
                  <a:lnTo>
                    <a:pt x="375222" y="136053"/>
                  </a:lnTo>
                  <a:lnTo>
                    <a:pt x="373812" y="136637"/>
                  </a:lnTo>
                  <a:lnTo>
                    <a:pt x="372417" y="137224"/>
                  </a:lnTo>
                  <a:lnTo>
                    <a:pt x="371149" y="137758"/>
                  </a:lnTo>
                  <a:lnTo>
                    <a:pt x="370707" y="137948"/>
                  </a:lnTo>
                  <a:lnTo>
                    <a:pt x="368949" y="138677"/>
                  </a:lnTo>
                  <a:lnTo>
                    <a:pt x="367367" y="139309"/>
                  </a:lnTo>
                  <a:lnTo>
                    <a:pt x="366017" y="139829"/>
                  </a:lnTo>
                  <a:lnTo>
                    <a:pt x="365453" y="140107"/>
                  </a:lnTo>
                  <a:lnTo>
                    <a:pt x="364941" y="140320"/>
                  </a:lnTo>
                  <a:lnTo>
                    <a:pt x="364224" y="140638"/>
                  </a:lnTo>
                  <a:lnTo>
                    <a:pt x="363771" y="140833"/>
                  </a:lnTo>
                  <a:lnTo>
                    <a:pt x="363129" y="141107"/>
                  </a:lnTo>
                  <a:lnTo>
                    <a:pt x="362232" y="141472"/>
                  </a:lnTo>
                  <a:lnTo>
                    <a:pt x="360779" y="142098"/>
                  </a:lnTo>
                  <a:lnTo>
                    <a:pt x="359812" y="142491"/>
                  </a:lnTo>
                  <a:lnTo>
                    <a:pt x="359230" y="142758"/>
                  </a:lnTo>
                  <a:lnTo>
                    <a:pt x="358399" y="143110"/>
                  </a:lnTo>
                  <a:lnTo>
                    <a:pt x="357458" y="143523"/>
                  </a:lnTo>
                  <a:lnTo>
                    <a:pt x="356502" y="143931"/>
                  </a:lnTo>
                  <a:lnTo>
                    <a:pt x="355970" y="144165"/>
                  </a:lnTo>
                  <a:lnTo>
                    <a:pt x="355139" y="144538"/>
                  </a:lnTo>
                  <a:lnTo>
                    <a:pt x="354668" y="144779"/>
                  </a:lnTo>
                  <a:lnTo>
                    <a:pt x="354248" y="145050"/>
                  </a:lnTo>
                  <a:lnTo>
                    <a:pt x="353814" y="145336"/>
                  </a:lnTo>
                  <a:lnTo>
                    <a:pt x="353446" y="145650"/>
                  </a:lnTo>
                  <a:lnTo>
                    <a:pt x="353092" y="146030"/>
                  </a:lnTo>
                  <a:lnTo>
                    <a:pt x="352787" y="146388"/>
                  </a:lnTo>
                  <a:lnTo>
                    <a:pt x="352460" y="146848"/>
                  </a:lnTo>
                  <a:lnTo>
                    <a:pt x="352216" y="147203"/>
                  </a:lnTo>
                  <a:lnTo>
                    <a:pt x="351969" y="147619"/>
                  </a:lnTo>
                  <a:lnTo>
                    <a:pt x="350941" y="149316"/>
                  </a:lnTo>
                  <a:lnTo>
                    <a:pt x="350440" y="150128"/>
                  </a:lnTo>
                  <a:lnTo>
                    <a:pt x="349916" y="150957"/>
                  </a:lnTo>
                  <a:lnTo>
                    <a:pt x="349086" y="152158"/>
                  </a:lnTo>
                  <a:lnTo>
                    <a:pt x="348318" y="153310"/>
                  </a:lnTo>
                  <a:lnTo>
                    <a:pt x="347722" y="154199"/>
                  </a:lnTo>
                  <a:lnTo>
                    <a:pt x="347113" y="155061"/>
                  </a:lnTo>
                  <a:lnTo>
                    <a:pt x="346579" y="155793"/>
                  </a:lnTo>
                  <a:lnTo>
                    <a:pt x="345985" y="156523"/>
                  </a:lnTo>
                  <a:lnTo>
                    <a:pt x="344761" y="157817"/>
                  </a:lnTo>
                  <a:lnTo>
                    <a:pt x="343962" y="158723"/>
                  </a:lnTo>
                  <a:lnTo>
                    <a:pt x="342804" y="159967"/>
                  </a:lnTo>
                  <a:lnTo>
                    <a:pt x="341531" y="161092"/>
                  </a:lnTo>
                  <a:lnTo>
                    <a:pt x="340977" y="161588"/>
                  </a:lnTo>
                  <a:lnTo>
                    <a:pt x="340246" y="162178"/>
                  </a:lnTo>
                  <a:lnTo>
                    <a:pt x="339587" y="162697"/>
                  </a:lnTo>
                  <a:lnTo>
                    <a:pt x="338846" y="163186"/>
                  </a:lnTo>
                  <a:lnTo>
                    <a:pt x="338361" y="163547"/>
                  </a:lnTo>
                  <a:lnTo>
                    <a:pt x="337825" y="163881"/>
                  </a:lnTo>
                  <a:lnTo>
                    <a:pt x="336967" y="164390"/>
                  </a:lnTo>
                  <a:lnTo>
                    <a:pt x="336122" y="164904"/>
                  </a:lnTo>
                  <a:lnTo>
                    <a:pt x="335256" y="165420"/>
                  </a:lnTo>
                  <a:lnTo>
                    <a:pt x="334353" y="165895"/>
                  </a:lnTo>
                  <a:lnTo>
                    <a:pt x="333387" y="166376"/>
                  </a:lnTo>
                  <a:lnTo>
                    <a:pt x="332556" y="166846"/>
                  </a:lnTo>
                  <a:lnTo>
                    <a:pt x="331531" y="167434"/>
                  </a:lnTo>
                  <a:lnTo>
                    <a:pt x="329274" y="168792"/>
                  </a:lnTo>
                  <a:lnTo>
                    <a:pt x="328505" y="169243"/>
                  </a:lnTo>
                  <a:lnTo>
                    <a:pt x="327619" y="169749"/>
                  </a:lnTo>
                  <a:lnTo>
                    <a:pt x="327366" y="169902"/>
                  </a:lnTo>
                  <a:lnTo>
                    <a:pt x="326899" y="170169"/>
                  </a:lnTo>
                  <a:lnTo>
                    <a:pt x="326238" y="170446"/>
                  </a:lnTo>
                  <a:lnTo>
                    <a:pt x="325509" y="170654"/>
                  </a:lnTo>
                  <a:lnTo>
                    <a:pt x="324746" y="170799"/>
                  </a:lnTo>
                  <a:lnTo>
                    <a:pt x="323724" y="171019"/>
                  </a:lnTo>
                  <a:lnTo>
                    <a:pt x="323648" y="171802"/>
                  </a:lnTo>
                  <a:lnTo>
                    <a:pt x="323521" y="172308"/>
                  </a:lnTo>
                  <a:lnTo>
                    <a:pt x="323941" y="174350"/>
                  </a:lnTo>
                  <a:lnTo>
                    <a:pt x="324969" y="176874"/>
                  </a:lnTo>
                  <a:lnTo>
                    <a:pt x="326658" y="179398"/>
                  </a:lnTo>
                  <a:lnTo>
                    <a:pt x="328657" y="181321"/>
                  </a:lnTo>
                  <a:lnTo>
                    <a:pt x="329592" y="181952"/>
                  </a:lnTo>
                  <a:lnTo>
                    <a:pt x="330697" y="182691"/>
                  </a:lnTo>
                  <a:lnTo>
                    <a:pt x="332903" y="183897"/>
                  </a:lnTo>
                  <a:lnTo>
                    <a:pt x="338179" y="186035"/>
                  </a:lnTo>
                  <a:lnTo>
                    <a:pt x="338769" y="186278"/>
                  </a:lnTo>
                  <a:lnTo>
                    <a:pt x="342755" y="188078"/>
                  </a:lnTo>
                  <a:lnTo>
                    <a:pt x="343132" y="190311"/>
                  </a:lnTo>
                  <a:lnTo>
                    <a:pt x="345834" y="191055"/>
                  </a:lnTo>
                  <a:lnTo>
                    <a:pt x="345937" y="191456"/>
                  </a:lnTo>
                  <a:lnTo>
                    <a:pt x="347492" y="191214"/>
                  </a:lnTo>
                  <a:lnTo>
                    <a:pt x="348176" y="191101"/>
                  </a:lnTo>
                  <a:lnTo>
                    <a:pt x="349835" y="190835"/>
                  </a:lnTo>
                  <a:lnTo>
                    <a:pt x="351245" y="191369"/>
                  </a:lnTo>
                  <a:lnTo>
                    <a:pt x="352007" y="191632"/>
                  </a:lnTo>
                  <a:lnTo>
                    <a:pt x="352512" y="191800"/>
                  </a:lnTo>
                  <a:lnTo>
                    <a:pt x="352878" y="191931"/>
                  </a:lnTo>
                  <a:lnTo>
                    <a:pt x="353504" y="192358"/>
                  </a:lnTo>
                  <a:lnTo>
                    <a:pt x="354117" y="192693"/>
                  </a:lnTo>
                  <a:lnTo>
                    <a:pt x="354484" y="192932"/>
                  </a:lnTo>
                  <a:lnTo>
                    <a:pt x="354561" y="192452"/>
                  </a:lnTo>
                  <a:lnTo>
                    <a:pt x="362905" y="193839"/>
                  </a:lnTo>
                  <a:lnTo>
                    <a:pt x="362871" y="194035"/>
                  </a:lnTo>
                  <a:lnTo>
                    <a:pt x="362251" y="197855"/>
                  </a:lnTo>
                  <a:lnTo>
                    <a:pt x="362062" y="198965"/>
                  </a:lnTo>
                  <a:lnTo>
                    <a:pt x="361829" y="200236"/>
                  </a:lnTo>
                  <a:lnTo>
                    <a:pt x="361372" y="202714"/>
                  </a:lnTo>
                  <a:lnTo>
                    <a:pt x="360759" y="206028"/>
                  </a:lnTo>
                  <a:lnTo>
                    <a:pt x="360615" y="206897"/>
                  </a:lnTo>
                  <a:lnTo>
                    <a:pt x="360255" y="209627"/>
                  </a:lnTo>
                  <a:lnTo>
                    <a:pt x="360654" y="209460"/>
                  </a:lnTo>
                  <a:lnTo>
                    <a:pt x="360931" y="209354"/>
                  </a:lnTo>
                  <a:lnTo>
                    <a:pt x="361352" y="209210"/>
                  </a:lnTo>
                  <a:lnTo>
                    <a:pt x="362386" y="209004"/>
                  </a:lnTo>
                  <a:lnTo>
                    <a:pt x="363081" y="208923"/>
                  </a:lnTo>
                  <a:lnTo>
                    <a:pt x="363300" y="208924"/>
                  </a:lnTo>
                  <a:lnTo>
                    <a:pt x="363221" y="209486"/>
                  </a:lnTo>
                  <a:lnTo>
                    <a:pt x="363167" y="210211"/>
                  </a:lnTo>
                  <a:lnTo>
                    <a:pt x="363109" y="210845"/>
                  </a:lnTo>
                  <a:lnTo>
                    <a:pt x="363039" y="211456"/>
                  </a:lnTo>
                  <a:lnTo>
                    <a:pt x="362855" y="212851"/>
                  </a:lnTo>
                  <a:lnTo>
                    <a:pt x="362559" y="214743"/>
                  </a:lnTo>
                  <a:lnTo>
                    <a:pt x="362218" y="216917"/>
                  </a:lnTo>
                  <a:lnTo>
                    <a:pt x="362109" y="217643"/>
                  </a:lnTo>
                  <a:lnTo>
                    <a:pt x="361180" y="223849"/>
                  </a:lnTo>
                  <a:lnTo>
                    <a:pt x="360837" y="226085"/>
                  </a:lnTo>
                  <a:lnTo>
                    <a:pt x="360550" y="227907"/>
                  </a:lnTo>
                  <a:lnTo>
                    <a:pt x="360355" y="229102"/>
                  </a:lnTo>
                  <a:lnTo>
                    <a:pt x="360194" y="230053"/>
                  </a:lnTo>
                  <a:lnTo>
                    <a:pt x="359822" y="232291"/>
                  </a:lnTo>
                  <a:lnTo>
                    <a:pt x="359565" y="233880"/>
                  </a:lnTo>
                  <a:lnTo>
                    <a:pt x="359421" y="234477"/>
                  </a:lnTo>
                  <a:lnTo>
                    <a:pt x="358296" y="240219"/>
                  </a:lnTo>
                  <a:lnTo>
                    <a:pt x="357757" y="242687"/>
                  </a:lnTo>
                  <a:lnTo>
                    <a:pt x="356997" y="246071"/>
                  </a:lnTo>
                  <a:lnTo>
                    <a:pt x="356432" y="248871"/>
                  </a:lnTo>
                  <a:lnTo>
                    <a:pt x="356161" y="250549"/>
                  </a:lnTo>
                  <a:lnTo>
                    <a:pt x="355988" y="251997"/>
                  </a:lnTo>
                  <a:lnTo>
                    <a:pt x="355627" y="255371"/>
                  </a:lnTo>
                  <a:lnTo>
                    <a:pt x="355571" y="255854"/>
                  </a:lnTo>
                  <a:lnTo>
                    <a:pt x="356276" y="255679"/>
                  </a:lnTo>
                  <a:lnTo>
                    <a:pt x="357477" y="255738"/>
                  </a:lnTo>
                  <a:lnTo>
                    <a:pt x="360436" y="255957"/>
                  </a:lnTo>
                  <a:lnTo>
                    <a:pt x="362538" y="256139"/>
                  </a:lnTo>
                  <a:lnTo>
                    <a:pt x="363584" y="256271"/>
                  </a:lnTo>
                  <a:lnTo>
                    <a:pt x="364624" y="256439"/>
                  </a:lnTo>
                  <a:lnTo>
                    <a:pt x="365542" y="256548"/>
                  </a:lnTo>
                  <a:lnTo>
                    <a:pt x="366524" y="256626"/>
                  </a:lnTo>
                  <a:lnTo>
                    <a:pt x="367473" y="256753"/>
                  </a:lnTo>
                  <a:lnTo>
                    <a:pt x="368347" y="257020"/>
                  </a:lnTo>
                  <a:lnTo>
                    <a:pt x="368883" y="257503"/>
                  </a:lnTo>
                  <a:lnTo>
                    <a:pt x="369094" y="257845"/>
                  </a:lnTo>
                  <a:lnTo>
                    <a:pt x="369275" y="258227"/>
                  </a:lnTo>
                  <a:lnTo>
                    <a:pt x="369430" y="258631"/>
                  </a:lnTo>
                  <a:lnTo>
                    <a:pt x="369566" y="259050"/>
                  </a:lnTo>
                  <a:lnTo>
                    <a:pt x="369683" y="259464"/>
                  </a:lnTo>
                  <a:lnTo>
                    <a:pt x="369808" y="260578"/>
                  </a:lnTo>
                  <a:lnTo>
                    <a:pt x="369696" y="261775"/>
                  </a:lnTo>
                  <a:lnTo>
                    <a:pt x="369498" y="263012"/>
                  </a:lnTo>
                  <a:lnTo>
                    <a:pt x="369360" y="264235"/>
                  </a:lnTo>
                  <a:lnTo>
                    <a:pt x="369428" y="265391"/>
                  </a:lnTo>
                  <a:lnTo>
                    <a:pt x="369566" y="266055"/>
                  </a:lnTo>
                  <a:lnTo>
                    <a:pt x="369734" y="266724"/>
                  </a:lnTo>
                  <a:lnTo>
                    <a:pt x="369940" y="267374"/>
                  </a:lnTo>
                  <a:lnTo>
                    <a:pt x="370198" y="267979"/>
                  </a:lnTo>
                  <a:lnTo>
                    <a:pt x="370516" y="268511"/>
                  </a:lnTo>
                  <a:lnTo>
                    <a:pt x="371131" y="269094"/>
                  </a:lnTo>
                  <a:lnTo>
                    <a:pt x="371921" y="269498"/>
                  </a:lnTo>
                  <a:lnTo>
                    <a:pt x="372821" y="269790"/>
                  </a:lnTo>
                  <a:lnTo>
                    <a:pt x="373750" y="270035"/>
                  </a:lnTo>
                  <a:lnTo>
                    <a:pt x="374634" y="270299"/>
                  </a:lnTo>
                  <a:lnTo>
                    <a:pt x="376124" y="270767"/>
                  </a:lnTo>
                  <a:lnTo>
                    <a:pt x="377640" y="271141"/>
                  </a:lnTo>
                  <a:lnTo>
                    <a:pt x="379170" y="271445"/>
                  </a:lnTo>
                  <a:lnTo>
                    <a:pt x="382242" y="271991"/>
                  </a:lnTo>
                  <a:lnTo>
                    <a:pt x="383233" y="272150"/>
                  </a:lnTo>
                  <a:lnTo>
                    <a:pt x="384226" y="272287"/>
                  </a:lnTo>
                  <a:lnTo>
                    <a:pt x="385216" y="272419"/>
                  </a:lnTo>
                  <a:lnTo>
                    <a:pt x="386207" y="272573"/>
                  </a:lnTo>
                  <a:lnTo>
                    <a:pt x="387193" y="272764"/>
                  </a:lnTo>
                  <a:lnTo>
                    <a:pt x="388126" y="272987"/>
                  </a:lnTo>
                  <a:lnTo>
                    <a:pt x="389056" y="273242"/>
                  </a:lnTo>
                  <a:lnTo>
                    <a:pt x="389982" y="273515"/>
                  </a:lnTo>
                  <a:lnTo>
                    <a:pt x="390905" y="273806"/>
                  </a:lnTo>
                  <a:lnTo>
                    <a:pt x="391826" y="274106"/>
                  </a:lnTo>
                  <a:lnTo>
                    <a:pt x="392809" y="274447"/>
                  </a:lnTo>
                  <a:lnTo>
                    <a:pt x="395201" y="275475"/>
                  </a:lnTo>
                  <a:lnTo>
                    <a:pt x="397695" y="276362"/>
                  </a:lnTo>
                  <a:lnTo>
                    <a:pt x="400246" y="277040"/>
                  </a:lnTo>
                  <a:lnTo>
                    <a:pt x="402816" y="277500"/>
                  </a:lnTo>
                  <a:lnTo>
                    <a:pt x="405367" y="277732"/>
                  </a:lnTo>
                  <a:lnTo>
                    <a:pt x="406536" y="277795"/>
                  </a:lnTo>
                  <a:lnTo>
                    <a:pt x="407714" y="277850"/>
                  </a:lnTo>
                  <a:lnTo>
                    <a:pt x="408889" y="277841"/>
                  </a:lnTo>
                  <a:lnTo>
                    <a:pt x="410039" y="277718"/>
                  </a:lnTo>
                  <a:lnTo>
                    <a:pt x="411138" y="277431"/>
                  </a:lnTo>
                  <a:lnTo>
                    <a:pt x="412397" y="276676"/>
                  </a:lnTo>
                  <a:lnTo>
                    <a:pt x="413557" y="275539"/>
                  </a:lnTo>
                  <a:lnTo>
                    <a:pt x="414690" y="274284"/>
                  </a:lnTo>
                  <a:lnTo>
                    <a:pt x="415851" y="273156"/>
                  </a:lnTo>
                  <a:lnTo>
                    <a:pt x="417109" y="272419"/>
                  </a:lnTo>
                  <a:lnTo>
                    <a:pt x="418145" y="272173"/>
                  </a:lnTo>
                  <a:lnTo>
                    <a:pt x="419222" y="272096"/>
                  </a:lnTo>
                  <a:lnTo>
                    <a:pt x="420326" y="272118"/>
                  </a:lnTo>
                  <a:lnTo>
                    <a:pt x="421433" y="272169"/>
                  </a:lnTo>
                  <a:lnTo>
                    <a:pt x="422524" y="272178"/>
                  </a:lnTo>
                  <a:lnTo>
                    <a:pt x="423866" y="272114"/>
                  </a:lnTo>
                  <a:lnTo>
                    <a:pt x="423754" y="271597"/>
                  </a:lnTo>
                  <a:lnTo>
                    <a:pt x="426701" y="271533"/>
                  </a:lnTo>
                  <a:lnTo>
                    <a:pt x="433213" y="272530"/>
                  </a:lnTo>
                  <a:lnTo>
                    <a:pt x="438186" y="275095"/>
                  </a:lnTo>
                  <a:lnTo>
                    <a:pt x="441384" y="279507"/>
                  </a:lnTo>
                  <a:lnTo>
                    <a:pt x="443991" y="284921"/>
                  </a:lnTo>
                  <a:lnTo>
                    <a:pt x="448371" y="290616"/>
                  </a:lnTo>
                  <a:lnTo>
                    <a:pt x="455593" y="297166"/>
                  </a:lnTo>
                  <a:lnTo>
                    <a:pt x="459451" y="300581"/>
                  </a:lnTo>
                  <a:lnTo>
                    <a:pt x="457441" y="301437"/>
                  </a:lnTo>
                  <a:lnTo>
                    <a:pt x="455933" y="302073"/>
                  </a:lnTo>
                  <a:lnTo>
                    <a:pt x="453707" y="304180"/>
                  </a:lnTo>
                  <a:lnTo>
                    <a:pt x="452966" y="305249"/>
                  </a:lnTo>
                  <a:lnTo>
                    <a:pt x="451677" y="307864"/>
                  </a:lnTo>
                  <a:lnTo>
                    <a:pt x="451133" y="309352"/>
                  </a:lnTo>
                  <a:lnTo>
                    <a:pt x="451035" y="310007"/>
                  </a:lnTo>
                  <a:lnTo>
                    <a:pt x="450865" y="311336"/>
                  </a:lnTo>
                  <a:lnTo>
                    <a:pt x="450237" y="313920"/>
                  </a:lnTo>
                  <a:lnTo>
                    <a:pt x="449198" y="316535"/>
                  </a:lnTo>
                  <a:lnTo>
                    <a:pt x="447842" y="319015"/>
                  </a:lnTo>
                  <a:lnTo>
                    <a:pt x="446738" y="320518"/>
                  </a:lnTo>
                  <a:lnTo>
                    <a:pt x="446258" y="321199"/>
                  </a:lnTo>
                  <a:lnTo>
                    <a:pt x="444535" y="322914"/>
                  </a:lnTo>
                  <a:lnTo>
                    <a:pt x="443662" y="323560"/>
                  </a:lnTo>
                  <a:lnTo>
                    <a:pt x="442743" y="324133"/>
                  </a:lnTo>
                  <a:lnTo>
                    <a:pt x="441791" y="324633"/>
                  </a:lnTo>
                  <a:lnTo>
                    <a:pt x="440816" y="325070"/>
                  </a:lnTo>
                  <a:lnTo>
                    <a:pt x="439837" y="325434"/>
                  </a:lnTo>
                  <a:lnTo>
                    <a:pt x="438635" y="325725"/>
                  </a:lnTo>
                  <a:lnTo>
                    <a:pt x="437396" y="325857"/>
                  </a:lnTo>
                  <a:lnTo>
                    <a:pt x="436137" y="325916"/>
                  </a:lnTo>
                  <a:lnTo>
                    <a:pt x="434886" y="326003"/>
                  </a:lnTo>
                  <a:lnTo>
                    <a:pt x="433654" y="326203"/>
                  </a:lnTo>
                  <a:lnTo>
                    <a:pt x="432354" y="326508"/>
                  </a:lnTo>
                  <a:lnTo>
                    <a:pt x="431039" y="326840"/>
                  </a:lnTo>
                  <a:lnTo>
                    <a:pt x="429747" y="327249"/>
                  </a:lnTo>
                  <a:lnTo>
                    <a:pt x="428515" y="327782"/>
                  </a:lnTo>
                  <a:lnTo>
                    <a:pt x="427373" y="328487"/>
                  </a:lnTo>
                  <a:lnTo>
                    <a:pt x="427056" y="328741"/>
                  </a:lnTo>
                  <a:lnTo>
                    <a:pt x="426750" y="329010"/>
                  </a:lnTo>
                  <a:lnTo>
                    <a:pt x="426145" y="329569"/>
                  </a:lnTo>
                  <a:lnTo>
                    <a:pt x="425835" y="329833"/>
                  </a:lnTo>
                  <a:lnTo>
                    <a:pt x="424622" y="330802"/>
                  </a:lnTo>
                  <a:lnTo>
                    <a:pt x="424218" y="331121"/>
                  </a:lnTo>
                  <a:lnTo>
                    <a:pt x="423409" y="331749"/>
                  </a:lnTo>
                  <a:lnTo>
                    <a:pt x="422691" y="332290"/>
                  </a:lnTo>
                  <a:lnTo>
                    <a:pt x="422116" y="332699"/>
                  </a:lnTo>
                  <a:lnTo>
                    <a:pt x="421618" y="333041"/>
                  </a:lnTo>
                  <a:lnTo>
                    <a:pt x="420835" y="333573"/>
                  </a:lnTo>
                  <a:lnTo>
                    <a:pt x="420303" y="333942"/>
                  </a:lnTo>
                  <a:lnTo>
                    <a:pt x="419770" y="334301"/>
                  </a:lnTo>
                  <a:lnTo>
                    <a:pt x="419229" y="334642"/>
                  </a:lnTo>
                  <a:lnTo>
                    <a:pt x="418681" y="334970"/>
                  </a:lnTo>
                  <a:lnTo>
                    <a:pt x="417922" y="335402"/>
                  </a:lnTo>
                  <a:lnTo>
                    <a:pt x="417151" y="335825"/>
                  </a:lnTo>
                  <a:lnTo>
                    <a:pt x="416364" y="336212"/>
                  </a:lnTo>
                  <a:lnTo>
                    <a:pt x="415571" y="336517"/>
                  </a:lnTo>
                  <a:lnTo>
                    <a:pt x="414770" y="336712"/>
                  </a:lnTo>
                  <a:lnTo>
                    <a:pt x="414520" y="336749"/>
                  </a:lnTo>
                  <a:lnTo>
                    <a:pt x="414192" y="336785"/>
                  </a:lnTo>
                  <a:lnTo>
                    <a:pt x="414025" y="336799"/>
                  </a:lnTo>
                  <a:lnTo>
                    <a:pt x="413693" y="336817"/>
                  </a:lnTo>
                  <a:lnTo>
                    <a:pt x="413526" y="336821"/>
                  </a:lnTo>
                  <a:lnTo>
                    <a:pt x="413194" y="336821"/>
                  </a:lnTo>
                  <a:lnTo>
                    <a:pt x="413024" y="336817"/>
                  </a:lnTo>
                  <a:lnTo>
                    <a:pt x="412691" y="336799"/>
                  </a:lnTo>
                  <a:lnTo>
                    <a:pt x="412366" y="336771"/>
                  </a:lnTo>
                  <a:lnTo>
                    <a:pt x="412204" y="336753"/>
                  </a:lnTo>
                  <a:lnTo>
                    <a:pt x="411879" y="336708"/>
                  </a:lnTo>
                  <a:lnTo>
                    <a:pt x="411395" y="336621"/>
                  </a:lnTo>
                  <a:lnTo>
                    <a:pt x="411081" y="336548"/>
                  </a:lnTo>
                  <a:lnTo>
                    <a:pt x="410688" y="336417"/>
                  </a:lnTo>
                  <a:lnTo>
                    <a:pt x="410303" y="336239"/>
                  </a:lnTo>
                  <a:lnTo>
                    <a:pt x="409925" y="336043"/>
                  </a:lnTo>
                  <a:lnTo>
                    <a:pt x="409543" y="335852"/>
                  </a:lnTo>
                  <a:lnTo>
                    <a:pt x="409158" y="335689"/>
                  </a:lnTo>
                  <a:lnTo>
                    <a:pt x="408217" y="335347"/>
                  </a:lnTo>
                  <a:lnTo>
                    <a:pt x="407238" y="335024"/>
                  </a:lnTo>
                  <a:lnTo>
                    <a:pt x="406255" y="334792"/>
                  </a:lnTo>
                  <a:lnTo>
                    <a:pt x="405295" y="334706"/>
                  </a:lnTo>
                  <a:lnTo>
                    <a:pt x="404388" y="334829"/>
                  </a:lnTo>
                  <a:lnTo>
                    <a:pt x="403523" y="335247"/>
                  </a:lnTo>
                  <a:lnTo>
                    <a:pt x="402707" y="335907"/>
                  </a:lnTo>
                  <a:lnTo>
                    <a:pt x="401917" y="336721"/>
                  </a:lnTo>
                  <a:lnTo>
                    <a:pt x="401153" y="337590"/>
                  </a:lnTo>
                  <a:lnTo>
                    <a:pt x="399918" y="338955"/>
                  </a:lnTo>
                  <a:lnTo>
                    <a:pt x="398995" y="340070"/>
                  </a:lnTo>
                  <a:lnTo>
                    <a:pt x="398523" y="340611"/>
                  </a:lnTo>
                  <a:lnTo>
                    <a:pt x="398032" y="341121"/>
                  </a:lnTo>
                  <a:lnTo>
                    <a:pt x="397072" y="341976"/>
                  </a:lnTo>
                  <a:lnTo>
                    <a:pt x="396059" y="342759"/>
                  </a:lnTo>
                  <a:lnTo>
                    <a:pt x="395001" y="343473"/>
                  </a:lnTo>
                  <a:lnTo>
                    <a:pt x="394487" y="343769"/>
                  </a:lnTo>
                  <a:lnTo>
                    <a:pt x="390549" y="346330"/>
                  </a:lnTo>
                  <a:lnTo>
                    <a:pt x="389990" y="346794"/>
                  </a:lnTo>
                  <a:lnTo>
                    <a:pt x="388814" y="347781"/>
                  </a:lnTo>
                  <a:lnTo>
                    <a:pt x="388417" y="348100"/>
                  </a:lnTo>
                  <a:lnTo>
                    <a:pt x="388013" y="348409"/>
                  </a:lnTo>
                  <a:lnTo>
                    <a:pt x="387639" y="348687"/>
                  </a:lnTo>
                  <a:lnTo>
                    <a:pt x="387261" y="348964"/>
                  </a:lnTo>
                  <a:lnTo>
                    <a:pt x="386879" y="349233"/>
                  </a:lnTo>
                  <a:lnTo>
                    <a:pt x="386494" y="349483"/>
                  </a:lnTo>
                  <a:lnTo>
                    <a:pt x="386097" y="349715"/>
                  </a:lnTo>
                  <a:lnTo>
                    <a:pt x="385700" y="349920"/>
                  </a:lnTo>
                  <a:lnTo>
                    <a:pt x="385296" y="350102"/>
                  </a:lnTo>
                  <a:lnTo>
                    <a:pt x="384888" y="350266"/>
                  </a:lnTo>
                  <a:lnTo>
                    <a:pt x="384476" y="350425"/>
                  </a:lnTo>
                  <a:lnTo>
                    <a:pt x="384003" y="350598"/>
                  </a:lnTo>
                  <a:lnTo>
                    <a:pt x="383671" y="350725"/>
                  </a:lnTo>
                  <a:lnTo>
                    <a:pt x="382490" y="350135"/>
                  </a:lnTo>
                  <a:lnTo>
                    <a:pt x="378130" y="347900"/>
                  </a:lnTo>
                  <a:lnTo>
                    <a:pt x="378803" y="346990"/>
                  </a:lnTo>
                  <a:lnTo>
                    <a:pt x="377919" y="346103"/>
                  </a:lnTo>
                  <a:lnTo>
                    <a:pt x="377843" y="345943"/>
                  </a:lnTo>
                  <a:lnTo>
                    <a:pt x="377760" y="345807"/>
                  </a:lnTo>
                  <a:lnTo>
                    <a:pt x="377681" y="345629"/>
                  </a:lnTo>
                  <a:lnTo>
                    <a:pt x="377401" y="345165"/>
                  </a:lnTo>
                  <a:lnTo>
                    <a:pt x="377299" y="345020"/>
                  </a:lnTo>
                  <a:lnTo>
                    <a:pt x="377069" y="344770"/>
                  </a:lnTo>
                  <a:lnTo>
                    <a:pt x="376887" y="344579"/>
                  </a:lnTo>
                  <a:lnTo>
                    <a:pt x="376702" y="344346"/>
                  </a:lnTo>
                  <a:lnTo>
                    <a:pt x="376505" y="344119"/>
                  </a:lnTo>
                  <a:lnTo>
                    <a:pt x="376381" y="343887"/>
                  </a:lnTo>
                  <a:lnTo>
                    <a:pt x="376290" y="343641"/>
                  </a:lnTo>
                  <a:lnTo>
                    <a:pt x="376025" y="343100"/>
                  </a:lnTo>
                  <a:lnTo>
                    <a:pt x="375939" y="342900"/>
                  </a:lnTo>
                  <a:lnTo>
                    <a:pt x="375818" y="342659"/>
                  </a:lnTo>
                  <a:lnTo>
                    <a:pt x="375757" y="342517"/>
                  </a:lnTo>
                  <a:lnTo>
                    <a:pt x="375678" y="342372"/>
                  </a:lnTo>
                  <a:lnTo>
                    <a:pt x="375360" y="341831"/>
                  </a:lnTo>
                  <a:lnTo>
                    <a:pt x="375277" y="341594"/>
                  </a:lnTo>
                  <a:lnTo>
                    <a:pt x="375171" y="341262"/>
                  </a:lnTo>
                  <a:lnTo>
                    <a:pt x="375145" y="341048"/>
                  </a:lnTo>
                  <a:lnTo>
                    <a:pt x="375088" y="340807"/>
                  </a:lnTo>
                  <a:lnTo>
                    <a:pt x="375032" y="340588"/>
                  </a:lnTo>
                  <a:lnTo>
                    <a:pt x="374861" y="340147"/>
                  </a:lnTo>
                  <a:lnTo>
                    <a:pt x="374797" y="339924"/>
                  </a:lnTo>
                  <a:lnTo>
                    <a:pt x="374744" y="339774"/>
                  </a:lnTo>
                  <a:lnTo>
                    <a:pt x="374646" y="339556"/>
                  </a:lnTo>
                  <a:lnTo>
                    <a:pt x="374567" y="339365"/>
                  </a:lnTo>
                  <a:lnTo>
                    <a:pt x="374427" y="339092"/>
                  </a:lnTo>
                  <a:lnTo>
                    <a:pt x="374351" y="338955"/>
                  </a:lnTo>
                  <a:lnTo>
                    <a:pt x="374276" y="338810"/>
                  </a:lnTo>
                  <a:lnTo>
                    <a:pt x="374181" y="338600"/>
                  </a:lnTo>
                  <a:lnTo>
                    <a:pt x="374068" y="338336"/>
                  </a:lnTo>
                  <a:lnTo>
                    <a:pt x="373955" y="338095"/>
                  </a:lnTo>
                  <a:lnTo>
                    <a:pt x="373818" y="337831"/>
                  </a:lnTo>
                  <a:lnTo>
                    <a:pt x="373716" y="337604"/>
                  </a:lnTo>
                  <a:lnTo>
                    <a:pt x="373569" y="337172"/>
                  </a:lnTo>
                  <a:lnTo>
                    <a:pt x="373463" y="336876"/>
                  </a:lnTo>
                  <a:lnTo>
                    <a:pt x="373274" y="336289"/>
                  </a:lnTo>
                  <a:lnTo>
                    <a:pt x="373233" y="336134"/>
                  </a:lnTo>
                  <a:lnTo>
                    <a:pt x="373153" y="335916"/>
                  </a:lnTo>
                  <a:lnTo>
                    <a:pt x="373063" y="335629"/>
                  </a:lnTo>
                  <a:lnTo>
                    <a:pt x="372972" y="335220"/>
                  </a:lnTo>
                  <a:lnTo>
                    <a:pt x="372923" y="335029"/>
                  </a:lnTo>
                  <a:lnTo>
                    <a:pt x="372889" y="334879"/>
                  </a:lnTo>
                  <a:lnTo>
                    <a:pt x="372862" y="334742"/>
                  </a:lnTo>
                  <a:lnTo>
                    <a:pt x="372772" y="334387"/>
                  </a:lnTo>
                  <a:lnTo>
                    <a:pt x="372753" y="334155"/>
                  </a:lnTo>
                  <a:lnTo>
                    <a:pt x="372719" y="334005"/>
                  </a:lnTo>
                  <a:lnTo>
                    <a:pt x="372696" y="333828"/>
                  </a:lnTo>
                  <a:lnTo>
                    <a:pt x="372707" y="333528"/>
                  </a:lnTo>
                  <a:lnTo>
                    <a:pt x="372666" y="333309"/>
                  </a:lnTo>
                  <a:lnTo>
                    <a:pt x="372692" y="333177"/>
                  </a:lnTo>
                  <a:lnTo>
                    <a:pt x="372688" y="333013"/>
                  </a:lnTo>
                  <a:lnTo>
                    <a:pt x="372704" y="332845"/>
                  </a:lnTo>
                  <a:lnTo>
                    <a:pt x="372681" y="332618"/>
                  </a:lnTo>
                  <a:lnTo>
                    <a:pt x="372673" y="332372"/>
                  </a:lnTo>
                  <a:lnTo>
                    <a:pt x="372734" y="331772"/>
                  </a:lnTo>
                  <a:lnTo>
                    <a:pt x="372923" y="330038"/>
                  </a:lnTo>
                  <a:lnTo>
                    <a:pt x="372942" y="329683"/>
                  </a:lnTo>
                  <a:lnTo>
                    <a:pt x="373002" y="329105"/>
                  </a:lnTo>
                  <a:lnTo>
                    <a:pt x="372889" y="328796"/>
                  </a:lnTo>
                  <a:lnTo>
                    <a:pt x="372737" y="328464"/>
                  </a:lnTo>
                  <a:lnTo>
                    <a:pt x="372651" y="328332"/>
                  </a:lnTo>
                  <a:lnTo>
                    <a:pt x="372556" y="328159"/>
                  </a:lnTo>
                  <a:lnTo>
                    <a:pt x="372382" y="327895"/>
                  </a:lnTo>
                  <a:lnTo>
                    <a:pt x="372159" y="327581"/>
                  </a:lnTo>
                  <a:lnTo>
                    <a:pt x="371997" y="327345"/>
                  </a:lnTo>
                  <a:lnTo>
                    <a:pt x="371668" y="327058"/>
                  </a:lnTo>
                  <a:lnTo>
                    <a:pt x="371290" y="326721"/>
                  </a:lnTo>
                  <a:lnTo>
                    <a:pt x="370750" y="326289"/>
                  </a:lnTo>
                  <a:lnTo>
                    <a:pt x="370308" y="325862"/>
                  </a:lnTo>
                  <a:lnTo>
                    <a:pt x="369563" y="325434"/>
                  </a:lnTo>
                  <a:lnTo>
                    <a:pt x="368656" y="324943"/>
                  </a:lnTo>
                  <a:lnTo>
                    <a:pt x="367485" y="324520"/>
                  </a:lnTo>
                  <a:lnTo>
                    <a:pt x="366982" y="324470"/>
                  </a:lnTo>
                  <a:lnTo>
                    <a:pt x="366430" y="324638"/>
                  </a:lnTo>
                  <a:lnTo>
                    <a:pt x="365894" y="324843"/>
                  </a:lnTo>
                  <a:lnTo>
                    <a:pt x="365043" y="325238"/>
                  </a:lnTo>
                  <a:lnTo>
                    <a:pt x="364151" y="325580"/>
                  </a:lnTo>
                  <a:lnTo>
                    <a:pt x="363331" y="325948"/>
                  </a:lnTo>
                  <a:lnTo>
                    <a:pt x="362847" y="326216"/>
                  </a:lnTo>
                  <a:lnTo>
                    <a:pt x="362462" y="326371"/>
                  </a:lnTo>
                  <a:lnTo>
                    <a:pt x="362198" y="326393"/>
                  </a:lnTo>
                  <a:lnTo>
                    <a:pt x="361691" y="326406"/>
                  </a:lnTo>
                  <a:lnTo>
                    <a:pt x="361147" y="326251"/>
                  </a:lnTo>
                  <a:lnTo>
                    <a:pt x="360814" y="326193"/>
                  </a:lnTo>
                  <a:lnTo>
                    <a:pt x="360512" y="326121"/>
                  </a:lnTo>
                  <a:lnTo>
                    <a:pt x="360125" y="325928"/>
                  </a:lnTo>
                  <a:lnTo>
                    <a:pt x="359764" y="325748"/>
                  </a:lnTo>
                  <a:lnTo>
                    <a:pt x="359624" y="325721"/>
                  </a:lnTo>
                  <a:lnTo>
                    <a:pt x="359151" y="325530"/>
                  </a:lnTo>
                  <a:lnTo>
                    <a:pt x="358777" y="325420"/>
                  </a:lnTo>
                  <a:lnTo>
                    <a:pt x="358411" y="325197"/>
                  </a:lnTo>
                  <a:lnTo>
                    <a:pt x="358161" y="325075"/>
                  </a:lnTo>
                  <a:lnTo>
                    <a:pt x="357916" y="324965"/>
                  </a:lnTo>
                  <a:lnTo>
                    <a:pt x="357689" y="324874"/>
                  </a:lnTo>
                  <a:lnTo>
                    <a:pt x="355297" y="325111"/>
                  </a:lnTo>
                  <a:lnTo>
                    <a:pt x="354220" y="325375"/>
                  </a:lnTo>
                  <a:lnTo>
                    <a:pt x="354049" y="325457"/>
                  </a:lnTo>
                  <a:lnTo>
                    <a:pt x="353312" y="325857"/>
                  </a:lnTo>
                  <a:lnTo>
                    <a:pt x="352961" y="326021"/>
                  </a:lnTo>
                  <a:lnTo>
                    <a:pt x="352632" y="326107"/>
                  </a:lnTo>
                  <a:lnTo>
                    <a:pt x="352345" y="326176"/>
                  </a:lnTo>
                  <a:lnTo>
                    <a:pt x="351960" y="326289"/>
                  </a:lnTo>
                  <a:lnTo>
                    <a:pt x="351642" y="326335"/>
                  </a:lnTo>
                  <a:lnTo>
                    <a:pt x="351321" y="326371"/>
                  </a:lnTo>
                  <a:lnTo>
                    <a:pt x="351049" y="326380"/>
                  </a:lnTo>
                  <a:lnTo>
                    <a:pt x="350746" y="326403"/>
                  </a:lnTo>
                  <a:lnTo>
                    <a:pt x="350387" y="326439"/>
                  </a:lnTo>
                  <a:lnTo>
                    <a:pt x="350055" y="326485"/>
                  </a:lnTo>
                  <a:lnTo>
                    <a:pt x="349836" y="326540"/>
                  </a:lnTo>
                  <a:lnTo>
                    <a:pt x="349639" y="326503"/>
                  </a:lnTo>
                  <a:lnTo>
                    <a:pt x="349099" y="326385"/>
                  </a:lnTo>
                  <a:lnTo>
                    <a:pt x="348940" y="326326"/>
                  </a:lnTo>
                  <a:lnTo>
                    <a:pt x="348592" y="326221"/>
                  </a:lnTo>
                  <a:lnTo>
                    <a:pt x="348464" y="326139"/>
                  </a:lnTo>
                  <a:lnTo>
                    <a:pt x="348320" y="326066"/>
                  </a:lnTo>
                  <a:lnTo>
                    <a:pt x="347867" y="325798"/>
                  </a:lnTo>
                  <a:lnTo>
                    <a:pt x="347904" y="325448"/>
                  </a:lnTo>
                  <a:lnTo>
                    <a:pt x="347995" y="324488"/>
                  </a:lnTo>
                  <a:lnTo>
                    <a:pt x="348044" y="324010"/>
                  </a:lnTo>
                  <a:lnTo>
                    <a:pt x="348131" y="323046"/>
                  </a:lnTo>
                  <a:lnTo>
                    <a:pt x="348245" y="321667"/>
                  </a:lnTo>
                  <a:lnTo>
                    <a:pt x="348366" y="320252"/>
                  </a:lnTo>
                  <a:lnTo>
                    <a:pt x="347803" y="320140"/>
                  </a:lnTo>
                  <a:lnTo>
                    <a:pt x="347197" y="320088"/>
                  </a:lnTo>
                  <a:lnTo>
                    <a:pt x="346802" y="319808"/>
                  </a:lnTo>
                  <a:lnTo>
                    <a:pt x="346363" y="319547"/>
                  </a:lnTo>
                  <a:lnTo>
                    <a:pt x="346204" y="319288"/>
                  </a:lnTo>
                  <a:lnTo>
                    <a:pt x="345803" y="319201"/>
                  </a:lnTo>
                  <a:lnTo>
                    <a:pt x="345453" y="319126"/>
                  </a:lnTo>
                  <a:lnTo>
                    <a:pt x="344420" y="318906"/>
                  </a:lnTo>
                  <a:lnTo>
                    <a:pt x="344208" y="318796"/>
                  </a:lnTo>
                  <a:lnTo>
                    <a:pt x="343046" y="318246"/>
                  </a:lnTo>
                  <a:lnTo>
                    <a:pt x="342617" y="318150"/>
                  </a:lnTo>
                  <a:lnTo>
                    <a:pt x="342190" y="318041"/>
                  </a:lnTo>
                  <a:lnTo>
                    <a:pt x="341306" y="317600"/>
                  </a:lnTo>
                  <a:lnTo>
                    <a:pt x="340665" y="317286"/>
                  </a:lnTo>
                  <a:lnTo>
                    <a:pt x="340131" y="317022"/>
                  </a:lnTo>
                  <a:lnTo>
                    <a:pt x="339896" y="316713"/>
                  </a:lnTo>
                  <a:lnTo>
                    <a:pt x="338740" y="316181"/>
                  </a:lnTo>
                  <a:lnTo>
                    <a:pt x="338371" y="315933"/>
                  </a:lnTo>
                  <a:lnTo>
                    <a:pt x="338007" y="315689"/>
                  </a:lnTo>
                  <a:lnTo>
                    <a:pt x="336537" y="315080"/>
                  </a:lnTo>
                  <a:lnTo>
                    <a:pt x="335649" y="314916"/>
                  </a:lnTo>
                  <a:lnTo>
                    <a:pt x="334968" y="314766"/>
                  </a:lnTo>
                  <a:lnTo>
                    <a:pt x="334050" y="314770"/>
                  </a:lnTo>
                  <a:lnTo>
                    <a:pt x="333249" y="314657"/>
                  </a:lnTo>
                  <a:lnTo>
                    <a:pt x="333007" y="314593"/>
                  </a:lnTo>
                  <a:lnTo>
                    <a:pt x="332330" y="314447"/>
                  </a:lnTo>
                  <a:lnTo>
                    <a:pt x="331405" y="314243"/>
                  </a:lnTo>
                  <a:lnTo>
                    <a:pt x="330826" y="314379"/>
                  </a:lnTo>
                  <a:lnTo>
                    <a:pt x="330320" y="314475"/>
                  </a:lnTo>
                  <a:lnTo>
                    <a:pt x="329814" y="314611"/>
                  </a:lnTo>
                  <a:lnTo>
                    <a:pt x="329344" y="314509"/>
                  </a:lnTo>
                  <a:lnTo>
                    <a:pt x="329301" y="315073"/>
                  </a:lnTo>
                  <a:lnTo>
                    <a:pt x="329141" y="316283"/>
                  </a:lnTo>
                  <a:lnTo>
                    <a:pt x="329106" y="316703"/>
                  </a:lnTo>
                  <a:lnTo>
                    <a:pt x="328030" y="316068"/>
                  </a:lnTo>
                  <a:lnTo>
                    <a:pt x="326295" y="315195"/>
                  </a:lnTo>
                  <a:lnTo>
                    <a:pt x="324288" y="314356"/>
                  </a:lnTo>
                  <a:lnTo>
                    <a:pt x="322453" y="313745"/>
                  </a:lnTo>
                  <a:lnTo>
                    <a:pt x="321270" y="313483"/>
                  </a:lnTo>
                  <a:lnTo>
                    <a:pt x="320325" y="313281"/>
                  </a:lnTo>
                  <a:lnTo>
                    <a:pt x="319356" y="313097"/>
                  </a:lnTo>
                  <a:lnTo>
                    <a:pt x="318904" y="313011"/>
                  </a:lnTo>
                  <a:lnTo>
                    <a:pt x="317708" y="312840"/>
                  </a:lnTo>
                  <a:lnTo>
                    <a:pt x="316026" y="312695"/>
                  </a:lnTo>
                  <a:lnTo>
                    <a:pt x="315063" y="312654"/>
                  </a:lnTo>
                  <a:lnTo>
                    <a:pt x="314367" y="312641"/>
                  </a:lnTo>
                  <a:lnTo>
                    <a:pt x="313374" y="312654"/>
                  </a:lnTo>
                  <a:lnTo>
                    <a:pt x="312411" y="312699"/>
                  </a:lnTo>
                  <a:lnTo>
                    <a:pt x="310011" y="312935"/>
                  </a:lnTo>
                  <a:lnTo>
                    <a:pt x="308392" y="313118"/>
                  </a:lnTo>
                  <a:lnTo>
                    <a:pt x="308132" y="313148"/>
                  </a:lnTo>
                  <a:lnTo>
                    <a:pt x="306900" y="313269"/>
                  </a:lnTo>
                  <a:lnTo>
                    <a:pt x="305697" y="313352"/>
                  </a:lnTo>
                  <a:lnTo>
                    <a:pt x="304737" y="313385"/>
                  </a:lnTo>
                  <a:lnTo>
                    <a:pt x="303772" y="313381"/>
                  </a:lnTo>
                  <a:lnTo>
                    <a:pt x="302810" y="313349"/>
                  </a:lnTo>
                  <a:lnTo>
                    <a:pt x="302093" y="313302"/>
                  </a:lnTo>
                  <a:lnTo>
                    <a:pt x="301613" y="313259"/>
                  </a:lnTo>
                  <a:lnTo>
                    <a:pt x="300894" y="313184"/>
                  </a:lnTo>
                  <a:lnTo>
                    <a:pt x="298168" y="312827"/>
                  </a:lnTo>
                  <a:lnTo>
                    <a:pt x="297959" y="311340"/>
                  </a:lnTo>
                  <a:lnTo>
                    <a:pt x="297108" y="311241"/>
                  </a:lnTo>
                  <a:lnTo>
                    <a:pt x="296654" y="311467"/>
                  </a:lnTo>
                  <a:lnTo>
                    <a:pt x="295731" y="311542"/>
                  </a:lnTo>
                  <a:lnTo>
                    <a:pt x="293865" y="311694"/>
                  </a:lnTo>
                  <a:lnTo>
                    <a:pt x="291225" y="311998"/>
                  </a:lnTo>
                  <a:lnTo>
                    <a:pt x="288479" y="312334"/>
                  </a:lnTo>
                  <a:lnTo>
                    <a:pt x="288527" y="314508"/>
                  </a:lnTo>
                  <a:lnTo>
                    <a:pt x="288598" y="316111"/>
                  </a:lnTo>
                  <a:lnTo>
                    <a:pt x="288192" y="315971"/>
                  </a:lnTo>
                  <a:lnTo>
                    <a:pt x="286730" y="315684"/>
                  </a:lnTo>
                  <a:lnTo>
                    <a:pt x="286053" y="315600"/>
                  </a:lnTo>
                  <a:lnTo>
                    <a:pt x="285700" y="315552"/>
                  </a:lnTo>
                  <a:lnTo>
                    <a:pt x="284456" y="315475"/>
                  </a:lnTo>
                  <a:lnTo>
                    <a:pt x="283355" y="315510"/>
                  </a:lnTo>
                  <a:lnTo>
                    <a:pt x="283118" y="315515"/>
                  </a:lnTo>
                  <a:lnTo>
                    <a:pt x="281531" y="315705"/>
                  </a:lnTo>
                  <a:lnTo>
                    <a:pt x="278799" y="316122"/>
                  </a:lnTo>
                  <a:lnTo>
                    <a:pt x="276073" y="316646"/>
                  </a:lnTo>
                  <a:lnTo>
                    <a:pt x="275301" y="316766"/>
                  </a:lnTo>
                  <a:lnTo>
                    <a:pt x="269381" y="317845"/>
                  </a:lnTo>
                  <a:lnTo>
                    <a:pt x="268671" y="317987"/>
                  </a:lnTo>
                  <a:lnTo>
                    <a:pt x="267956" y="318114"/>
                  </a:lnTo>
                  <a:lnTo>
                    <a:pt x="267236" y="318219"/>
                  </a:lnTo>
                  <a:lnTo>
                    <a:pt x="266520" y="318304"/>
                  </a:lnTo>
                  <a:lnTo>
                    <a:pt x="265799" y="318382"/>
                  </a:lnTo>
                  <a:lnTo>
                    <a:pt x="265074" y="318442"/>
                  </a:lnTo>
                  <a:lnTo>
                    <a:pt x="264588" y="318469"/>
                  </a:lnTo>
                  <a:lnTo>
                    <a:pt x="263861" y="318489"/>
                  </a:lnTo>
                  <a:lnTo>
                    <a:pt x="263132" y="318468"/>
                  </a:lnTo>
                  <a:lnTo>
                    <a:pt x="262410" y="318405"/>
                  </a:lnTo>
                  <a:lnTo>
                    <a:pt x="261685" y="318371"/>
                  </a:lnTo>
                  <a:lnTo>
                    <a:pt x="260963" y="318317"/>
                  </a:lnTo>
                  <a:close/>
                </a:path>
              </a:pathLst>
            </a:custGeom>
            <a:solidFill>
              <a:srgbClr val="FCAA48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" name="pg154"/>
            <p:cNvSpPr/>
            <p:nvPr/>
          </p:nvSpPr>
          <p:spPr>
            <a:xfrm>
              <a:off x="6226985" y="3861222"/>
              <a:ext cx="256544" cy="296576"/>
            </a:xfrm>
            <a:custGeom>
              <a:avLst/>
              <a:gdLst/>
              <a:ahLst/>
              <a:cxnLst/>
              <a:rect l="0" t="0" r="0" b="0"/>
              <a:pathLst>
                <a:path w="256544" h="296576">
                  <a:moveTo>
                    <a:pt x="42156" y="69659"/>
                  </a:moveTo>
                  <a:lnTo>
                    <a:pt x="42220" y="67618"/>
                  </a:lnTo>
                  <a:lnTo>
                    <a:pt x="42285" y="65650"/>
                  </a:lnTo>
                  <a:lnTo>
                    <a:pt x="41616" y="64237"/>
                  </a:lnTo>
                  <a:lnTo>
                    <a:pt x="42387" y="63983"/>
                  </a:lnTo>
                  <a:lnTo>
                    <a:pt x="44897" y="63045"/>
                  </a:lnTo>
                  <a:lnTo>
                    <a:pt x="46684" y="62388"/>
                  </a:lnTo>
                  <a:lnTo>
                    <a:pt x="47727" y="62234"/>
                  </a:lnTo>
                  <a:lnTo>
                    <a:pt x="52198" y="60770"/>
                  </a:lnTo>
                  <a:lnTo>
                    <a:pt x="52673" y="60605"/>
                  </a:lnTo>
                  <a:lnTo>
                    <a:pt x="53489" y="60344"/>
                  </a:lnTo>
                  <a:lnTo>
                    <a:pt x="54133" y="60147"/>
                  </a:lnTo>
                  <a:lnTo>
                    <a:pt x="54345" y="60071"/>
                  </a:lnTo>
                  <a:lnTo>
                    <a:pt x="55161" y="59811"/>
                  </a:lnTo>
                  <a:lnTo>
                    <a:pt x="56555" y="59375"/>
                  </a:lnTo>
                  <a:lnTo>
                    <a:pt x="57632" y="59029"/>
                  </a:lnTo>
                  <a:lnTo>
                    <a:pt x="62878" y="57362"/>
                  </a:lnTo>
                  <a:lnTo>
                    <a:pt x="63418" y="59920"/>
                  </a:lnTo>
                  <a:lnTo>
                    <a:pt x="63494" y="60327"/>
                  </a:lnTo>
                  <a:lnTo>
                    <a:pt x="66142" y="59481"/>
                  </a:lnTo>
                  <a:lnTo>
                    <a:pt x="67125" y="60780"/>
                  </a:lnTo>
                  <a:lnTo>
                    <a:pt x="67276" y="60976"/>
                  </a:lnTo>
                  <a:lnTo>
                    <a:pt x="67809" y="61553"/>
                  </a:lnTo>
                  <a:lnTo>
                    <a:pt x="69627" y="62830"/>
                  </a:lnTo>
                  <a:lnTo>
                    <a:pt x="71354" y="61430"/>
                  </a:lnTo>
                  <a:lnTo>
                    <a:pt x="72166" y="60730"/>
                  </a:lnTo>
                  <a:lnTo>
                    <a:pt x="74801" y="58758"/>
                  </a:lnTo>
                  <a:lnTo>
                    <a:pt x="76826" y="57363"/>
                  </a:lnTo>
                  <a:lnTo>
                    <a:pt x="77567" y="56986"/>
                  </a:lnTo>
                  <a:lnTo>
                    <a:pt x="79252" y="55913"/>
                  </a:lnTo>
                  <a:lnTo>
                    <a:pt x="79592" y="55591"/>
                  </a:lnTo>
                  <a:lnTo>
                    <a:pt x="80072" y="54886"/>
                  </a:lnTo>
                  <a:lnTo>
                    <a:pt x="80352" y="54173"/>
                  </a:lnTo>
                  <a:lnTo>
                    <a:pt x="80424" y="53787"/>
                  </a:lnTo>
                  <a:lnTo>
                    <a:pt x="80682" y="53376"/>
                  </a:lnTo>
                  <a:lnTo>
                    <a:pt x="82265" y="49582"/>
                  </a:lnTo>
                  <a:lnTo>
                    <a:pt x="83316" y="46769"/>
                  </a:lnTo>
                  <a:lnTo>
                    <a:pt x="83554" y="44543"/>
                  </a:lnTo>
                  <a:lnTo>
                    <a:pt x="82840" y="41312"/>
                  </a:lnTo>
                  <a:lnTo>
                    <a:pt x="81396" y="38454"/>
                  </a:lnTo>
                  <a:lnTo>
                    <a:pt x="80376" y="37077"/>
                  </a:lnTo>
                  <a:lnTo>
                    <a:pt x="78157" y="34146"/>
                  </a:lnTo>
                  <a:lnTo>
                    <a:pt x="77084" y="32119"/>
                  </a:lnTo>
                  <a:lnTo>
                    <a:pt x="76082" y="30765"/>
                  </a:lnTo>
                  <a:lnTo>
                    <a:pt x="74971" y="29816"/>
                  </a:lnTo>
                  <a:lnTo>
                    <a:pt x="73441" y="28334"/>
                  </a:lnTo>
                  <a:lnTo>
                    <a:pt x="72772" y="27107"/>
                  </a:lnTo>
                  <a:lnTo>
                    <a:pt x="72545" y="25862"/>
                  </a:lnTo>
                  <a:lnTo>
                    <a:pt x="72296" y="22909"/>
                  </a:lnTo>
                  <a:lnTo>
                    <a:pt x="71921" y="20219"/>
                  </a:lnTo>
                  <a:lnTo>
                    <a:pt x="71929" y="18420"/>
                  </a:lnTo>
                  <a:lnTo>
                    <a:pt x="72821" y="16784"/>
                  </a:lnTo>
                  <a:lnTo>
                    <a:pt x="74805" y="15103"/>
                  </a:lnTo>
                  <a:lnTo>
                    <a:pt x="74960" y="14039"/>
                  </a:lnTo>
                  <a:lnTo>
                    <a:pt x="73898" y="12263"/>
                  </a:lnTo>
                  <a:lnTo>
                    <a:pt x="73290" y="10604"/>
                  </a:lnTo>
                  <a:lnTo>
                    <a:pt x="71578" y="7655"/>
                  </a:lnTo>
                  <a:lnTo>
                    <a:pt x="70432" y="4248"/>
                  </a:lnTo>
                  <a:lnTo>
                    <a:pt x="70553" y="1767"/>
                  </a:lnTo>
                  <a:lnTo>
                    <a:pt x="71279" y="504"/>
                  </a:lnTo>
                  <a:lnTo>
                    <a:pt x="72976" y="0"/>
                  </a:lnTo>
                  <a:lnTo>
                    <a:pt x="73924" y="849"/>
                  </a:lnTo>
                  <a:lnTo>
                    <a:pt x="75387" y="1340"/>
                  </a:lnTo>
                  <a:lnTo>
                    <a:pt x="76354" y="935"/>
                  </a:lnTo>
                  <a:lnTo>
                    <a:pt x="77431" y="340"/>
                  </a:lnTo>
                  <a:lnTo>
                    <a:pt x="77537" y="172"/>
                  </a:lnTo>
                  <a:lnTo>
                    <a:pt x="78554" y="2917"/>
                  </a:lnTo>
                  <a:lnTo>
                    <a:pt x="81373" y="7933"/>
                  </a:lnTo>
                  <a:lnTo>
                    <a:pt x="88802" y="13365"/>
                  </a:lnTo>
                  <a:lnTo>
                    <a:pt x="89805" y="13708"/>
                  </a:lnTo>
                  <a:lnTo>
                    <a:pt x="94842" y="16298"/>
                  </a:lnTo>
                  <a:lnTo>
                    <a:pt x="96513" y="16799"/>
                  </a:lnTo>
                  <a:lnTo>
                    <a:pt x="98650" y="17715"/>
                  </a:lnTo>
                  <a:lnTo>
                    <a:pt x="102977" y="18421"/>
                  </a:lnTo>
                  <a:lnTo>
                    <a:pt x="104823" y="18538"/>
                  </a:lnTo>
                  <a:lnTo>
                    <a:pt x="114860" y="19169"/>
                  </a:lnTo>
                  <a:lnTo>
                    <a:pt x="116362" y="19425"/>
                  </a:lnTo>
                  <a:lnTo>
                    <a:pt x="117616" y="19633"/>
                  </a:lnTo>
                  <a:lnTo>
                    <a:pt x="117154" y="22386"/>
                  </a:lnTo>
                  <a:lnTo>
                    <a:pt x="117124" y="22532"/>
                  </a:lnTo>
                  <a:lnTo>
                    <a:pt x="121851" y="23325"/>
                  </a:lnTo>
                  <a:lnTo>
                    <a:pt x="122474" y="23442"/>
                  </a:lnTo>
                  <a:lnTo>
                    <a:pt x="124649" y="23804"/>
                  </a:lnTo>
                  <a:lnTo>
                    <a:pt x="124343" y="23931"/>
                  </a:lnTo>
                  <a:lnTo>
                    <a:pt x="124074" y="24049"/>
                  </a:lnTo>
                  <a:lnTo>
                    <a:pt x="122037" y="24913"/>
                  </a:lnTo>
                  <a:lnTo>
                    <a:pt x="121418" y="25490"/>
                  </a:lnTo>
                  <a:lnTo>
                    <a:pt x="120888" y="25976"/>
                  </a:lnTo>
                  <a:lnTo>
                    <a:pt x="120832" y="26212"/>
                  </a:lnTo>
                  <a:lnTo>
                    <a:pt x="122292" y="29766"/>
                  </a:lnTo>
                  <a:lnTo>
                    <a:pt x="122211" y="32551"/>
                  </a:lnTo>
                  <a:lnTo>
                    <a:pt x="122200" y="33246"/>
                  </a:lnTo>
                  <a:lnTo>
                    <a:pt x="122328" y="34791"/>
                  </a:lnTo>
                  <a:lnTo>
                    <a:pt x="122702" y="35750"/>
                  </a:lnTo>
                  <a:lnTo>
                    <a:pt x="124566" y="36118"/>
                  </a:lnTo>
                  <a:lnTo>
                    <a:pt x="124739" y="36150"/>
                  </a:lnTo>
                  <a:lnTo>
                    <a:pt x="124361" y="38299"/>
                  </a:lnTo>
                  <a:lnTo>
                    <a:pt x="124086" y="39902"/>
                  </a:lnTo>
                  <a:lnTo>
                    <a:pt x="123821" y="41416"/>
                  </a:lnTo>
                  <a:lnTo>
                    <a:pt x="122933" y="41744"/>
                  </a:lnTo>
                  <a:lnTo>
                    <a:pt x="121981" y="44602"/>
                  </a:lnTo>
                  <a:lnTo>
                    <a:pt x="122695" y="44343"/>
                  </a:lnTo>
                  <a:lnTo>
                    <a:pt x="124645" y="43684"/>
                  </a:lnTo>
                  <a:lnTo>
                    <a:pt x="124328" y="44752"/>
                  </a:lnTo>
                  <a:lnTo>
                    <a:pt x="126712" y="45588"/>
                  </a:lnTo>
                  <a:lnTo>
                    <a:pt x="127596" y="45892"/>
                  </a:lnTo>
                  <a:lnTo>
                    <a:pt x="129517" y="47072"/>
                  </a:lnTo>
                  <a:lnTo>
                    <a:pt x="130574" y="45948"/>
                  </a:lnTo>
                  <a:lnTo>
                    <a:pt x="134719" y="49162"/>
                  </a:lnTo>
                  <a:lnTo>
                    <a:pt x="135720" y="48100"/>
                  </a:lnTo>
                  <a:lnTo>
                    <a:pt x="140194" y="51626"/>
                  </a:lnTo>
                  <a:lnTo>
                    <a:pt x="143302" y="54030"/>
                  </a:lnTo>
                  <a:lnTo>
                    <a:pt x="150287" y="59506"/>
                  </a:lnTo>
                  <a:lnTo>
                    <a:pt x="150995" y="60048"/>
                  </a:lnTo>
                  <a:lnTo>
                    <a:pt x="151545" y="60461"/>
                  </a:lnTo>
                  <a:lnTo>
                    <a:pt x="152155" y="60962"/>
                  </a:lnTo>
                  <a:lnTo>
                    <a:pt x="152893" y="61295"/>
                  </a:lnTo>
                  <a:lnTo>
                    <a:pt x="152499" y="61577"/>
                  </a:lnTo>
                  <a:lnTo>
                    <a:pt x="151941" y="62038"/>
                  </a:lnTo>
                  <a:lnTo>
                    <a:pt x="151418" y="62543"/>
                  </a:lnTo>
                  <a:lnTo>
                    <a:pt x="150932" y="63083"/>
                  </a:lnTo>
                  <a:lnTo>
                    <a:pt x="152059" y="64107"/>
                  </a:lnTo>
                  <a:lnTo>
                    <a:pt x="153288" y="64848"/>
                  </a:lnTo>
                  <a:lnTo>
                    <a:pt x="154281" y="65475"/>
                  </a:lnTo>
                  <a:lnTo>
                    <a:pt x="157762" y="67264"/>
                  </a:lnTo>
                  <a:lnTo>
                    <a:pt x="156786" y="69351"/>
                  </a:lnTo>
                  <a:lnTo>
                    <a:pt x="157150" y="69527"/>
                  </a:lnTo>
                  <a:lnTo>
                    <a:pt x="158261" y="70095"/>
                  </a:lnTo>
                  <a:lnTo>
                    <a:pt x="157785" y="71108"/>
                  </a:lnTo>
                  <a:lnTo>
                    <a:pt x="157361" y="71994"/>
                  </a:lnTo>
                  <a:lnTo>
                    <a:pt x="157924" y="72267"/>
                  </a:lnTo>
                  <a:lnTo>
                    <a:pt x="158480" y="72531"/>
                  </a:lnTo>
                  <a:lnTo>
                    <a:pt x="157924" y="73712"/>
                  </a:lnTo>
                  <a:lnTo>
                    <a:pt x="158484" y="73976"/>
                  </a:lnTo>
                  <a:lnTo>
                    <a:pt x="159051" y="74248"/>
                  </a:lnTo>
                  <a:lnTo>
                    <a:pt x="159606" y="73071"/>
                  </a:lnTo>
                  <a:lnTo>
                    <a:pt x="161288" y="73876"/>
                  </a:lnTo>
                  <a:lnTo>
                    <a:pt x="161847" y="74139"/>
                  </a:lnTo>
                  <a:lnTo>
                    <a:pt x="162505" y="72740"/>
                  </a:lnTo>
                  <a:lnTo>
                    <a:pt x="164296" y="73603"/>
                  </a:lnTo>
                  <a:lnTo>
                    <a:pt x="167529" y="75153"/>
                  </a:lnTo>
                  <a:lnTo>
                    <a:pt x="167796" y="75400"/>
                  </a:lnTo>
                  <a:lnTo>
                    <a:pt x="170364" y="71747"/>
                  </a:lnTo>
                  <a:lnTo>
                    <a:pt x="170648" y="71352"/>
                  </a:lnTo>
                  <a:lnTo>
                    <a:pt x="171586" y="70069"/>
                  </a:lnTo>
                  <a:lnTo>
                    <a:pt x="171917" y="70272"/>
                  </a:lnTo>
                  <a:lnTo>
                    <a:pt x="181310" y="77071"/>
                  </a:lnTo>
                  <a:lnTo>
                    <a:pt x="181002" y="79815"/>
                  </a:lnTo>
                  <a:lnTo>
                    <a:pt x="196079" y="90841"/>
                  </a:lnTo>
                  <a:lnTo>
                    <a:pt x="201356" y="90040"/>
                  </a:lnTo>
                  <a:lnTo>
                    <a:pt x="202403" y="90972"/>
                  </a:lnTo>
                  <a:lnTo>
                    <a:pt x="203125" y="91572"/>
                  </a:lnTo>
                  <a:lnTo>
                    <a:pt x="203579" y="92358"/>
                  </a:lnTo>
                  <a:lnTo>
                    <a:pt x="204425" y="93481"/>
                  </a:lnTo>
                  <a:lnTo>
                    <a:pt x="204814" y="94140"/>
                  </a:lnTo>
                  <a:lnTo>
                    <a:pt x="205196" y="95058"/>
                  </a:lnTo>
                  <a:lnTo>
                    <a:pt x="205257" y="95448"/>
                  </a:lnTo>
                  <a:lnTo>
                    <a:pt x="205514" y="96103"/>
                  </a:lnTo>
                  <a:lnTo>
                    <a:pt x="205702" y="96757"/>
                  </a:lnTo>
                  <a:lnTo>
                    <a:pt x="206076" y="97634"/>
                  </a:lnTo>
                  <a:lnTo>
                    <a:pt x="206466" y="98789"/>
                  </a:lnTo>
                  <a:lnTo>
                    <a:pt x="205993" y="99043"/>
                  </a:lnTo>
                  <a:lnTo>
                    <a:pt x="203480" y="101729"/>
                  </a:lnTo>
                  <a:lnTo>
                    <a:pt x="203273" y="102184"/>
                  </a:lnTo>
                  <a:lnTo>
                    <a:pt x="202864" y="102565"/>
                  </a:lnTo>
                  <a:lnTo>
                    <a:pt x="202657" y="103020"/>
                  </a:lnTo>
                  <a:lnTo>
                    <a:pt x="202320" y="103338"/>
                  </a:lnTo>
                  <a:lnTo>
                    <a:pt x="201904" y="104111"/>
                  </a:lnTo>
                  <a:lnTo>
                    <a:pt x="201899" y="106284"/>
                  </a:lnTo>
                  <a:lnTo>
                    <a:pt x="201988" y="106910"/>
                  </a:lnTo>
                  <a:lnTo>
                    <a:pt x="201980" y="107365"/>
                  </a:lnTo>
                  <a:lnTo>
                    <a:pt x="202018" y="108996"/>
                  </a:lnTo>
                  <a:lnTo>
                    <a:pt x="201999" y="110033"/>
                  </a:lnTo>
                  <a:lnTo>
                    <a:pt x="201697" y="112114"/>
                  </a:lnTo>
                  <a:lnTo>
                    <a:pt x="201342" y="113341"/>
                  </a:lnTo>
                  <a:lnTo>
                    <a:pt x="201239" y="115227"/>
                  </a:lnTo>
                  <a:lnTo>
                    <a:pt x="202948" y="116691"/>
                  </a:lnTo>
                  <a:lnTo>
                    <a:pt x="203601" y="117418"/>
                  </a:lnTo>
                  <a:lnTo>
                    <a:pt x="203862" y="117813"/>
                  </a:lnTo>
                  <a:lnTo>
                    <a:pt x="204255" y="118082"/>
                  </a:lnTo>
                  <a:lnTo>
                    <a:pt x="204584" y="118413"/>
                  </a:lnTo>
                  <a:lnTo>
                    <a:pt x="205703" y="119150"/>
                  </a:lnTo>
                  <a:lnTo>
                    <a:pt x="205967" y="119413"/>
                  </a:lnTo>
                  <a:lnTo>
                    <a:pt x="207747" y="120486"/>
                  </a:lnTo>
                  <a:lnTo>
                    <a:pt x="208008" y="120818"/>
                  </a:lnTo>
                  <a:lnTo>
                    <a:pt x="208798" y="121417"/>
                  </a:lnTo>
                  <a:lnTo>
                    <a:pt x="209384" y="122077"/>
                  </a:lnTo>
                  <a:lnTo>
                    <a:pt x="209845" y="122540"/>
                  </a:lnTo>
                  <a:lnTo>
                    <a:pt x="210555" y="123726"/>
                  </a:lnTo>
                  <a:lnTo>
                    <a:pt x="210937" y="124772"/>
                  </a:lnTo>
                  <a:lnTo>
                    <a:pt x="211126" y="125494"/>
                  </a:lnTo>
                  <a:lnTo>
                    <a:pt x="211118" y="125817"/>
                  </a:lnTo>
                  <a:lnTo>
                    <a:pt x="211046" y="126208"/>
                  </a:lnTo>
                  <a:lnTo>
                    <a:pt x="210907" y="126531"/>
                  </a:lnTo>
                  <a:lnTo>
                    <a:pt x="210616" y="127894"/>
                  </a:lnTo>
                  <a:lnTo>
                    <a:pt x="210608" y="128349"/>
                  </a:lnTo>
                  <a:lnTo>
                    <a:pt x="210790" y="129199"/>
                  </a:lnTo>
                  <a:lnTo>
                    <a:pt x="211054" y="129462"/>
                  </a:lnTo>
                  <a:lnTo>
                    <a:pt x="211447" y="129926"/>
                  </a:lnTo>
                  <a:lnTo>
                    <a:pt x="212501" y="130462"/>
                  </a:lnTo>
                  <a:lnTo>
                    <a:pt x="215283" y="131553"/>
                  </a:lnTo>
                  <a:lnTo>
                    <a:pt x="215680" y="131757"/>
                  </a:lnTo>
                  <a:lnTo>
                    <a:pt x="216076" y="131894"/>
                  </a:lnTo>
                  <a:lnTo>
                    <a:pt x="216405" y="132094"/>
                  </a:lnTo>
                  <a:lnTo>
                    <a:pt x="217864" y="132576"/>
                  </a:lnTo>
                  <a:lnTo>
                    <a:pt x="218597" y="132721"/>
                  </a:lnTo>
                  <a:lnTo>
                    <a:pt x="219927" y="132744"/>
                  </a:lnTo>
                  <a:lnTo>
                    <a:pt x="221262" y="132703"/>
                  </a:lnTo>
                  <a:lnTo>
                    <a:pt x="223801" y="132485"/>
                  </a:lnTo>
                  <a:lnTo>
                    <a:pt x="225936" y="132325"/>
                  </a:lnTo>
                  <a:lnTo>
                    <a:pt x="227936" y="132430"/>
                  </a:lnTo>
                  <a:lnTo>
                    <a:pt x="228933" y="132575"/>
                  </a:lnTo>
                  <a:lnTo>
                    <a:pt x="229549" y="132807"/>
                  </a:lnTo>
                  <a:lnTo>
                    <a:pt x="229768" y="132916"/>
                  </a:lnTo>
                  <a:lnTo>
                    <a:pt x="229991" y="133048"/>
                  </a:lnTo>
                  <a:lnTo>
                    <a:pt x="230309" y="133189"/>
                  </a:lnTo>
                  <a:lnTo>
                    <a:pt x="230694" y="133325"/>
                  </a:lnTo>
                  <a:lnTo>
                    <a:pt x="230815" y="133657"/>
                  </a:lnTo>
                  <a:lnTo>
                    <a:pt x="231008" y="133853"/>
                  </a:lnTo>
                  <a:lnTo>
                    <a:pt x="231756" y="135362"/>
                  </a:lnTo>
                  <a:lnTo>
                    <a:pt x="231817" y="135689"/>
                  </a:lnTo>
                  <a:lnTo>
                    <a:pt x="232002" y="136152"/>
                  </a:lnTo>
                  <a:lnTo>
                    <a:pt x="231998" y="136343"/>
                  </a:lnTo>
                  <a:lnTo>
                    <a:pt x="232304" y="137457"/>
                  </a:lnTo>
                  <a:lnTo>
                    <a:pt x="232323" y="140061"/>
                  </a:lnTo>
                  <a:lnTo>
                    <a:pt x="232304" y="141039"/>
                  </a:lnTo>
                  <a:lnTo>
                    <a:pt x="232418" y="141952"/>
                  </a:lnTo>
                  <a:lnTo>
                    <a:pt x="232414" y="142079"/>
                  </a:lnTo>
                  <a:lnTo>
                    <a:pt x="232652" y="143452"/>
                  </a:lnTo>
                  <a:lnTo>
                    <a:pt x="232713" y="143657"/>
                  </a:lnTo>
                  <a:lnTo>
                    <a:pt x="233079" y="144893"/>
                  </a:lnTo>
                  <a:lnTo>
                    <a:pt x="233835" y="146075"/>
                  </a:lnTo>
                  <a:lnTo>
                    <a:pt x="236896" y="148606"/>
                  </a:lnTo>
                  <a:lnTo>
                    <a:pt x="237338" y="149197"/>
                  </a:lnTo>
                  <a:lnTo>
                    <a:pt x="237712" y="149983"/>
                  </a:lnTo>
                  <a:lnTo>
                    <a:pt x="237773" y="150311"/>
                  </a:lnTo>
                  <a:lnTo>
                    <a:pt x="237826" y="150897"/>
                  </a:lnTo>
                  <a:lnTo>
                    <a:pt x="237814" y="151615"/>
                  </a:lnTo>
                  <a:lnTo>
                    <a:pt x="237682" y="151870"/>
                  </a:lnTo>
                  <a:lnTo>
                    <a:pt x="237607" y="152324"/>
                  </a:lnTo>
                  <a:lnTo>
                    <a:pt x="236998" y="153747"/>
                  </a:lnTo>
                  <a:lnTo>
                    <a:pt x="236522" y="155106"/>
                  </a:lnTo>
                  <a:lnTo>
                    <a:pt x="236384" y="155986"/>
                  </a:lnTo>
                  <a:lnTo>
                    <a:pt x="236398" y="156216"/>
                  </a:lnTo>
                  <a:lnTo>
                    <a:pt x="236457" y="156682"/>
                  </a:lnTo>
                  <a:lnTo>
                    <a:pt x="236543" y="157146"/>
                  </a:lnTo>
                  <a:lnTo>
                    <a:pt x="236648" y="157604"/>
                  </a:lnTo>
                  <a:lnTo>
                    <a:pt x="236766" y="158053"/>
                  </a:lnTo>
                  <a:lnTo>
                    <a:pt x="236849" y="158331"/>
                  </a:lnTo>
                  <a:lnTo>
                    <a:pt x="236943" y="158605"/>
                  </a:lnTo>
                  <a:lnTo>
                    <a:pt x="237142" y="159149"/>
                  </a:lnTo>
                  <a:lnTo>
                    <a:pt x="237237" y="159423"/>
                  </a:lnTo>
                  <a:lnTo>
                    <a:pt x="237326" y="159702"/>
                  </a:lnTo>
                  <a:lnTo>
                    <a:pt x="237495" y="160266"/>
                  </a:lnTo>
                  <a:lnTo>
                    <a:pt x="237588" y="160543"/>
                  </a:lnTo>
                  <a:lnTo>
                    <a:pt x="237694" y="160811"/>
                  </a:lnTo>
                  <a:lnTo>
                    <a:pt x="237860" y="161198"/>
                  </a:lnTo>
                  <a:lnTo>
                    <a:pt x="238041" y="161600"/>
                  </a:lnTo>
                  <a:lnTo>
                    <a:pt x="238243" y="161977"/>
                  </a:lnTo>
                  <a:lnTo>
                    <a:pt x="238470" y="162288"/>
                  </a:lnTo>
                  <a:lnTo>
                    <a:pt x="239245" y="162637"/>
                  </a:lnTo>
                  <a:lnTo>
                    <a:pt x="239493" y="162532"/>
                  </a:lnTo>
                  <a:lnTo>
                    <a:pt x="239743" y="162258"/>
                  </a:lnTo>
                  <a:lnTo>
                    <a:pt x="239995" y="161887"/>
                  </a:lnTo>
                  <a:lnTo>
                    <a:pt x="240245" y="161490"/>
                  </a:lnTo>
                  <a:lnTo>
                    <a:pt x="240492" y="161139"/>
                  </a:lnTo>
                  <a:lnTo>
                    <a:pt x="240711" y="160861"/>
                  </a:lnTo>
                  <a:lnTo>
                    <a:pt x="241140" y="160294"/>
                  </a:lnTo>
                  <a:lnTo>
                    <a:pt x="241360" y="160017"/>
                  </a:lnTo>
                  <a:lnTo>
                    <a:pt x="241710" y="159609"/>
                  </a:lnTo>
                  <a:lnTo>
                    <a:pt x="241831" y="159461"/>
                  </a:lnTo>
                  <a:lnTo>
                    <a:pt x="241955" y="159320"/>
                  </a:lnTo>
                  <a:lnTo>
                    <a:pt x="242086" y="159194"/>
                  </a:lnTo>
                  <a:lnTo>
                    <a:pt x="242226" y="159094"/>
                  </a:lnTo>
                  <a:lnTo>
                    <a:pt x="242364" y="159025"/>
                  </a:lnTo>
                  <a:lnTo>
                    <a:pt x="242509" y="158969"/>
                  </a:lnTo>
                  <a:lnTo>
                    <a:pt x="242660" y="158929"/>
                  </a:lnTo>
                  <a:lnTo>
                    <a:pt x="242810" y="158909"/>
                  </a:lnTo>
                  <a:lnTo>
                    <a:pt x="242956" y="158911"/>
                  </a:lnTo>
                  <a:lnTo>
                    <a:pt x="243114" y="158946"/>
                  </a:lnTo>
                  <a:lnTo>
                    <a:pt x="243271" y="159013"/>
                  </a:lnTo>
                  <a:lnTo>
                    <a:pt x="243426" y="159102"/>
                  </a:lnTo>
                  <a:lnTo>
                    <a:pt x="243575" y="159205"/>
                  </a:lnTo>
                  <a:lnTo>
                    <a:pt x="243717" y="159313"/>
                  </a:lnTo>
                  <a:lnTo>
                    <a:pt x="243911" y="159497"/>
                  </a:lnTo>
                  <a:lnTo>
                    <a:pt x="244088" y="159715"/>
                  </a:lnTo>
                  <a:lnTo>
                    <a:pt x="244252" y="159954"/>
                  </a:lnTo>
                  <a:lnTo>
                    <a:pt x="244410" y="160202"/>
                  </a:lnTo>
                  <a:lnTo>
                    <a:pt x="244702" y="160645"/>
                  </a:lnTo>
                  <a:lnTo>
                    <a:pt x="244959" y="161053"/>
                  </a:lnTo>
                  <a:lnTo>
                    <a:pt x="245208" y="161468"/>
                  </a:lnTo>
                  <a:lnTo>
                    <a:pt x="245457" y="161901"/>
                  </a:lnTo>
                  <a:lnTo>
                    <a:pt x="245699" y="162341"/>
                  </a:lnTo>
                  <a:lnTo>
                    <a:pt x="245816" y="162564"/>
                  </a:lnTo>
                  <a:lnTo>
                    <a:pt x="245946" y="162825"/>
                  </a:lnTo>
                  <a:lnTo>
                    <a:pt x="246192" y="163359"/>
                  </a:lnTo>
                  <a:lnTo>
                    <a:pt x="246318" y="163623"/>
                  </a:lnTo>
                  <a:lnTo>
                    <a:pt x="246455" y="163878"/>
                  </a:lnTo>
                  <a:lnTo>
                    <a:pt x="246548" y="164035"/>
                  </a:lnTo>
                  <a:lnTo>
                    <a:pt x="246743" y="164342"/>
                  </a:lnTo>
                  <a:lnTo>
                    <a:pt x="247476" y="165465"/>
                  </a:lnTo>
                  <a:lnTo>
                    <a:pt x="247751" y="165873"/>
                  </a:lnTo>
                  <a:lnTo>
                    <a:pt x="248174" y="166484"/>
                  </a:lnTo>
                  <a:lnTo>
                    <a:pt x="248311" y="166691"/>
                  </a:lnTo>
                  <a:lnTo>
                    <a:pt x="248521" y="167024"/>
                  </a:lnTo>
                  <a:lnTo>
                    <a:pt x="248828" y="167531"/>
                  </a:lnTo>
                  <a:lnTo>
                    <a:pt x="248899" y="167683"/>
                  </a:lnTo>
                  <a:lnTo>
                    <a:pt x="248975" y="167832"/>
                  </a:lnTo>
                  <a:lnTo>
                    <a:pt x="249054" y="167978"/>
                  </a:lnTo>
                  <a:lnTo>
                    <a:pt x="249137" y="168122"/>
                  </a:lnTo>
                  <a:lnTo>
                    <a:pt x="249223" y="168261"/>
                  </a:lnTo>
                  <a:lnTo>
                    <a:pt x="249450" y="168572"/>
                  </a:lnTo>
                  <a:lnTo>
                    <a:pt x="249705" y="168858"/>
                  </a:lnTo>
                  <a:lnTo>
                    <a:pt x="249977" y="169127"/>
                  </a:lnTo>
                  <a:lnTo>
                    <a:pt x="250256" y="169388"/>
                  </a:lnTo>
                  <a:lnTo>
                    <a:pt x="250937" y="170036"/>
                  </a:lnTo>
                  <a:lnTo>
                    <a:pt x="251351" y="170412"/>
                  </a:lnTo>
                  <a:lnTo>
                    <a:pt x="251772" y="170776"/>
                  </a:lnTo>
                  <a:lnTo>
                    <a:pt x="252199" y="171131"/>
                  </a:lnTo>
                  <a:lnTo>
                    <a:pt x="252631" y="171476"/>
                  </a:lnTo>
                  <a:lnTo>
                    <a:pt x="252977" y="171744"/>
                  </a:lnTo>
                  <a:lnTo>
                    <a:pt x="253326" y="172008"/>
                  </a:lnTo>
                  <a:lnTo>
                    <a:pt x="253679" y="172265"/>
                  </a:lnTo>
                  <a:lnTo>
                    <a:pt x="254035" y="172514"/>
                  </a:lnTo>
                  <a:lnTo>
                    <a:pt x="254395" y="172754"/>
                  </a:lnTo>
                  <a:lnTo>
                    <a:pt x="254667" y="172911"/>
                  </a:lnTo>
                  <a:lnTo>
                    <a:pt x="255227" y="173196"/>
                  </a:lnTo>
                  <a:lnTo>
                    <a:pt x="255493" y="173358"/>
                  </a:lnTo>
                  <a:lnTo>
                    <a:pt x="255734" y="173558"/>
                  </a:lnTo>
                  <a:lnTo>
                    <a:pt x="255988" y="173810"/>
                  </a:lnTo>
                  <a:lnTo>
                    <a:pt x="256108" y="173947"/>
                  </a:lnTo>
                  <a:lnTo>
                    <a:pt x="256209" y="174093"/>
                  </a:lnTo>
                  <a:lnTo>
                    <a:pt x="256281" y="174251"/>
                  </a:lnTo>
                  <a:lnTo>
                    <a:pt x="256317" y="174449"/>
                  </a:lnTo>
                  <a:lnTo>
                    <a:pt x="256315" y="174666"/>
                  </a:lnTo>
                  <a:lnTo>
                    <a:pt x="256287" y="174894"/>
                  </a:lnTo>
                  <a:lnTo>
                    <a:pt x="256126" y="175923"/>
                  </a:lnTo>
                  <a:lnTo>
                    <a:pt x="255816" y="177057"/>
                  </a:lnTo>
                  <a:lnTo>
                    <a:pt x="255654" y="177623"/>
                  </a:lnTo>
                  <a:lnTo>
                    <a:pt x="255521" y="178196"/>
                  </a:lnTo>
                  <a:lnTo>
                    <a:pt x="255422" y="178657"/>
                  </a:lnTo>
                  <a:lnTo>
                    <a:pt x="255313" y="179125"/>
                  </a:lnTo>
                  <a:lnTo>
                    <a:pt x="255220" y="179592"/>
                  </a:lnTo>
                  <a:lnTo>
                    <a:pt x="255170" y="180052"/>
                  </a:lnTo>
                  <a:lnTo>
                    <a:pt x="255186" y="180498"/>
                  </a:lnTo>
                  <a:lnTo>
                    <a:pt x="255286" y="180915"/>
                  </a:lnTo>
                  <a:lnTo>
                    <a:pt x="255451" y="181319"/>
                  </a:lnTo>
                  <a:lnTo>
                    <a:pt x="255655" y="181716"/>
                  </a:lnTo>
                  <a:lnTo>
                    <a:pt x="255870" y="182110"/>
                  </a:lnTo>
                  <a:lnTo>
                    <a:pt x="256283" y="182940"/>
                  </a:lnTo>
                  <a:lnTo>
                    <a:pt x="256349" y="183086"/>
                  </a:lnTo>
                  <a:lnTo>
                    <a:pt x="256405" y="183238"/>
                  </a:lnTo>
                  <a:lnTo>
                    <a:pt x="256470" y="183476"/>
                  </a:lnTo>
                  <a:lnTo>
                    <a:pt x="256505" y="183638"/>
                  </a:lnTo>
                  <a:lnTo>
                    <a:pt x="256538" y="183910"/>
                  </a:lnTo>
                  <a:lnTo>
                    <a:pt x="256544" y="184191"/>
                  </a:lnTo>
                  <a:lnTo>
                    <a:pt x="256534" y="184476"/>
                  </a:lnTo>
                  <a:lnTo>
                    <a:pt x="256517" y="184762"/>
                  </a:lnTo>
                  <a:lnTo>
                    <a:pt x="256505" y="185046"/>
                  </a:lnTo>
                  <a:lnTo>
                    <a:pt x="256487" y="185586"/>
                  </a:lnTo>
                  <a:lnTo>
                    <a:pt x="256447" y="186395"/>
                  </a:lnTo>
                  <a:lnTo>
                    <a:pt x="256413" y="186848"/>
                  </a:lnTo>
                  <a:lnTo>
                    <a:pt x="256325" y="187754"/>
                  </a:lnTo>
                  <a:lnTo>
                    <a:pt x="256288" y="188208"/>
                  </a:lnTo>
                  <a:lnTo>
                    <a:pt x="256245" y="189102"/>
                  </a:lnTo>
                  <a:lnTo>
                    <a:pt x="256217" y="189552"/>
                  </a:lnTo>
                  <a:lnTo>
                    <a:pt x="256206" y="189998"/>
                  </a:lnTo>
                  <a:lnTo>
                    <a:pt x="256235" y="190425"/>
                  </a:lnTo>
                  <a:lnTo>
                    <a:pt x="256288" y="190849"/>
                  </a:lnTo>
                  <a:lnTo>
                    <a:pt x="256079" y="190995"/>
                  </a:lnTo>
                  <a:lnTo>
                    <a:pt x="255941" y="191132"/>
                  </a:lnTo>
                  <a:lnTo>
                    <a:pt x="255618" y="191454"/>
                  </a:lnTo>
                  <a:lnTo>
                    <a:pt x="255185" y="191845"/>
                  </a:lnTo>
                  <a:lnTo>
                    <a:pt x="254863" y="192244"/>
                  </a:lnTo>
                  <a:lnTo>
                    <a:pt x="254550" y="192598"/>
                  </a:lnTo>
                  <a:lnTo>
                    <a:pt x="254458" y="192727"/>
                  </a:lnTo>
                  <a:lnTo>
                    <a:pt x="254343" y="192927"/>
                  </a:lnTo>
                  <a:lnTo>
                    <a:pt x="254244" y="193142"/>
                  </a:lnTo>
                  <a:lnTo>
                    <a:pt x="254155" y="193367"/>
                  </a:lnTo>
                  <a:lnTo>
                    <a:pt x="253990" y="193824"/>
                  </a:lnTo>
                  <a:lnTo>
                    <a:pt x="253909" y="194063"/>
                  </a:lnTo>
                  <a:lnTo>
                    <a:pt x="253834" y="194305"/>
                  </a:lnTo>
                  <a:lnTo>
                    <a:pt x="253584" y="195189"/>
                  </a:lnTo>
                  <a:lnTo>
                    <a:pt x="253450" y="195665"/>
                  </a:lnTo>
                  <a:lnTo>
                    <a:pt x="253396" y="195875"/>
                  </a:lnTo>
                  <a:lnTo>
                    <a:pt x="253346" y="196086"/>
                  </a:lnTo>
                  <a:lnTo>
                    <a:pt x="253317" y="196234"/>
                  </a:lnTo>
                  <a:lnTo>
                    <a:pt x="253268" y="196534"/>
                  </a:lnTo>
                  <a:lnTo>
                    <a:pt x="253241" y="196683"/>
                  </a:lnTo>
                  <a:lnTo>
                    <a:pt x="253205" y="196828"/>
                  </a:lnTo>
                  <a:lnTo>
                    <a:pt x="253156" y="196990"/>
                  </a:lnTo>
                  <a:lnTo>
                    <a:pt x="253102" y="197151"/>
                  </a:lnTo>
                  <a:lnTo>
                    <a:pt x="253041" y="197308"/>
                  </a:lnTo>
                  <a:lnTo>
                    <a:pt x="252973" y="197460"/>
                  </a:lnTo>
                  <a:lnTo>
                    <a:pt x="252897" y="197604"/>
                  </a:lnTo>
                  <a:lnTo>
                    <a:pt x="252679" y="197889"/>
                  </a:lnTo>
                  <a:lnTo>
                    <a:pt x="252401" y="198132"/>
                  </a:lnTo>
                  <a:lnTo>
                    <a:pt x="252087" y="198340"/>
                  </a:lnTo>
                  <a:lnTo>
                    <a:pt x="251758" y="198520"/>
                  </a:lnTo>
                  <a:lnTo>
                    <a:pt x="251435" y="198684"/>
                  </a:lnTo>
                  <a:lnTo>
                    <a:pt x="251082" y="198845"/>
                  </a:lnTo>
                  <a:lnTo>
                    <a:pt x="250713" y="198979"/>
                  </a:lnTo>
                  <a:lnTo>
                    <a:pt x="250337" y="199084"/>
                  </a:lnTo>
                  <a:lnTo>
                    <a:pt x="250079" y="199132"/>
                  </a:lnTo>
                  <a:lnTo>
                    <a:pt x="249909" y="199181"/>
                  </a:lnTo>
                  <a:lnTo>
                    <a:pt x="249733" y="199216"/>
                  </a:lnTo>
                  <a:lnTo>
                    <a:pt x="249557" y="199238"/>
                  </a:lnTo>
                  <a:lnTo>
                    <a:pt x="249380" y="199246"/>
                  </a:lnTo>
                  <a:lnTo>
                    <a:pt x="249204" y="199240"/>
                  </a:lnTo>
                  <a:lnTo>
                    <a:pt x="249041" y="199214"/>
                  </a:lnTo>
                  <a:lnTo>
                    <a:pt x="248879" y="199169"/>
                  </a:lnTo>
                  <a:lnTo>
                    <a:pt x="248555" y="199061"/>
                  </a:lnTo>
                  <a:lnTo>
                    <a:pt x="248393" y="199019"/>
                  </a:lnTo>
                  <a:lnTo>
                    <a:pt x="248216" y="198987"/>
                  </a:lnTo>
                  <a:lnTo>
                    <a:pt x="248038" y="198960"/>
                  </a:lnTo>
                  <a:lnTo>
                    <a:pt x="247860" y="198938"/>
                  </a:lnTo>
                  <a:lnTo>
                    <a:pt x="247682" y="198922"/>
                  </a:lnTo>
                  <a:lnTo>
                    <a:pt x="247503" y="198910"/>
                  </a:lnTo>
                  <a:lnTo>
                    <a:pt x="247215" y="198903"/>
                  </a:lnTo>
                  <a:lnTo>
                    <a:pt x="246784" y="198910"/>
                  </a:lnTo>
                  <a:lnTo>
                    <a:pt x="246241" y="198911"/>
                  </a:lnTo>
                  <a:lnTo>
                    <a:pt x="246061" y="198916"/>
                  </a:lnTo>
                  <a:lnTo>
                    <a:pt x="245762" y="198941"/>
                  </a:lnTo>
                  <a:lnTo>
                    <a:pt x="245291" y="198989"/>
                  </a:lnTo>
                  <a:lnTo>
                    <a:pt x="245150" y="198950"/>
                  </a:lnTo>
                  <a:lnTo>
                    <a:pt x="245010" y="198885"/>
                  </a:lnTo>
                  <a:lnTo>
                    <a:pt x="244872" y="198802"/>
                  </a:lnTo>
                  <a:lnTo>
                    <a:pt x="244739" y="198709"/>
                  </a:lnTo>
                  <a:lnTo>
                    <a:pt x="244101" y="198092"/>
                  </a:lnTo>
                  <a:lnTo>
                    <a:pt x="244023" y="197944"/>
                  </a:lnTo>
                  <a:lnTo>
                    <a:pt x="243962" y="197779"/>
                  </a:lnTo>
                  <a:lnTo>
                    <a:pt x="243853" y="197436"/>
                  </a:lnTo>
                  <a:lnTo>
                    <a:pt x="243787" y="197275"/>
                  </a:lnTo>
                  <a:lnTo>
                    <a:pt x="243719" y="197140"/>
                  </a:lnTo>
                  <a:lnTo>
                    <a:pt x="243647" y="197008"/>
                  </a:lnTo>
                  <a:lnTo>
                    <a:pt x="243407" y="196630"/>
                  </a:lnTo>
                  <a:lnTo>
                    <a:pt x="243234" y="196355"/>
                  </a:lnTo>
                  <a:lnTo>
                    <a:pt x="242765" y="196029"/>
                  </a:lnTo>
                  <a:lnTo>
                    <a:pt x="242491" y="196064"/>
                  </a:lnTo>
                  <a:lnTo>
                    <a:pt x="242144" y="196093"/>
                  </a:lnTo>
                  <a:lnTo>
                    <a:pt x="241672" y="196280"/>
                  </a:lnTo>
                  <a:lnTo>
                    <a:pt x="241051" y="196680"/>
                  </a:lnTo>
                  <a:lnTo>
                    <a:pt x="240579" y="196920"/>
                  </a:lnTo>
                  <a:lnTo>
                    <a:pt x="239807" y="197466"/>
                  </a:lnTo>
                  <a:lnTo>
                    <a:pt x="239626" y="197763"/>
                  </a:lnTo>
                  <a:lnTo>
                    <a:pt x="239164" y="198285"/>
                  </a:lnTo>
                  <a:lnTo>
                    <a:pt x="238776" y="198612"/>
                  </a:lnTo>
                  <a:lnTo>
                    <a:pt x="238290" y="199100"/>
                  </a:lnTo>
                  <a:lnTo>
                    <a:pt x="237972" y="199320"/>
                  </a:lnTo>
                  <a:lnTo>
                    <a:pt x="237807" y="199467"/>
                  </a:lnTo>
                  <a:lnTo>
                    <a:pt x="237566" y="199697"/>
                  </a:lnTo>
                  <a:lnTo>
                    <a:pt x="237025" y="200204"/>
                  </a:lnTo>
                  <a:lnTo>
                    <a:pt x="236637" y="200663"/>
                  </a:lnTo>
                  <a:lnTo>
                    <a:pt x="235975" y="201300"/>
                  </a:lnTo>
                  <a:lnTo>
                    <a:pt x="235735" y="201617"/>
                  </a:lnTo>
                  <a:lnTo>
                    <a:pt x="235581" y="201804"/>
                  </a:lnTo>
                  <a:lnTo>
                    <a:pt x="235259" y="202149"/>
                  </a:lnTo>
                  <a:lnTo>
                    <a:pt x="234792" y="202559"/>
                  </a:lnTo>
                  <a:lnTo>
                    <a:pt x="234570" y="202831"/>
                  </a:lnTo>
                  <a:lnTo>
                    <a:pt x="234101" y="203242"/>
                  </a:lnTo>
                  <a:lnTo>
                    <a:pt x="233734" y="203457"/>
                  </a:lnTo>
                  <a:lnTo>
                    <a:pt x="233075" y="203888"/>
                  </a:lnTo>
                  <a:lnTo>
                    <a:pt x="232792" y="204062"/>
                  </a:lnTo>
                  <a:lnTo>
                    <a:pt x="232320" y="204338"/>
                  </a:lnTo>
                  <a:lnTo>
                    <a:pt x="231731" y="204715"/>
                  </a:lnTo>
                  <a:lnTo>
                    <a:pt x="231603" y="204771"/>
                  </a:lnTo>
                  <a:lnTo>
                    <a:pt x="231335" y="204858"/>
                  </a:lnTo>
                  <a:lnTo>
                    <a:pt x="230135" y="205974"/>
                  </a:lnTo>
                  <a:lnTo>
                    <a:pt x="230073" y="206118"/>
                  </a:lnTo>
                  <a:lnTo>
                    <a:pt x="230020" y="206269"/>
                  </a:lnTo>
                  <a:lnTo>
                    <a:pt x="229975" y="206426"/>
                  </a:lnTo>
                  <a:lnTo>
                    <a:pt x="229939" y="206585"/>
                  </a:lnTo>
                  <a:lnTo>
                    <a:pt x="229913" y="206745"/>
                  </a:lnTo>
                  <a:lnTo>
                    <a:pt x="229903" y="206878"/>
                  </a:lnTo>
                  <a:lnTo>
                    <a:pt x="229900" y="207013"/>
                  </a:lnTo>
                  <a:lnTo>
                    <a:pt x="229927" y="207827"/>
                  </a:lnTo>
                  <a:lnTo>
                    <a:pt x="229939" y="208098"/>
                  </a:lnTo>
                  <a:lnTo>
                    <a:pt x="229969" y="208564"/>
                  </a:lnTo>
                  <a:lnTo>
                    <a:pt x="229976" y="208719"/>
                  </a:lnTo>
                  <a:lnTo>
                    <a:pt x="229979" y="209012"/>
                  </a:lnTo>
                  <a:lnTo>
                    <a:pt x="229973" y="209288"/>
                  </a:lnTo>
                  <a:lnTo>
                    <a:pt x="229961" y="209424"/>
                  </a:lnTo>
                  <a:lnTo>
                    <a:pt x="229744" y="210046"/>
                  </a:lnTo>
                  <a:lnTo>
                    <a:pt x="229488" y="210341"/>
                  </a:lnTo>
                  <a:lnTo>
                    <a:pt x="229041" y="210671"/>
                  </a:lnTo>
                  <a:lnTo>
                    <a:pt x="228791" y="210804"/>
                  </a:lnTo>
                  <a:lnTo>
                    <a:pt x="228527" y="210916"/>
                  </a:lnTo>
                  <a:lnTo>
                    <a:pt x="227950" y="211151"/>
                  </a:lnTo>
                  <a:lnTo>
                    <a:pt x="227639" y="211194"/>
                  </a:lnTo>
                  <a:lnTo>
                    <a:pt x="227444" y="211201"/>
                  </a:lnTo>
                  <a:lnTo>
                    <a:pt x="227248" y="211199"/>
                  </a:lnTo>
                  <a:lnTo>
                    <a:pt x="226750" y="211193"/>
                  </a:lnTo>
                  <a:lnTo>
                    <a:pt x="226392" y="211262"/>
                  </a:lnTo>
                  <a:lnTo>
                    <a:pt x="226171" y="211290"/>
                  </a:lnTo>
                  <a:lnTo>
                    <a:pt x="225720" y="211341"/>
                  </a:lnTo>
                  <a:lnTo>
                    <a:pt x="225246" y="211403"/>
                  </a:lnTo>
                  <a:lnTo>
                    <a:pt x="225116" y="211401"/>
                  </a:lnTo>
                  <a:lnTo>
                    <a:pt x="224858" y="211374"/>
                  </a:lnTo>
                  <a:lnTo>
                    <a:pt x="224729" y="211365"/>
                  </a:lnTo>
                  <a:lnTo>
                    <a:pt x="224601" y="211371"/>
                  </a:lnTo>
                  <a:lnTo>
                    <a:pt x="224440" y="211398"/>
                  </a:lnTo>
                  <a:lnTo>
                    <a:pt x="224282" y="211438"/>
                  </a:lnTo>
                  <a:lnTo>
                    <a:pt x="223792" y="211823"/>
                  </a:lnTo>
                  <a:lnTo>
                    <a:pt x="223545" y="212685"/>
                  </a:lnTo>
                  <a:lnTo>
                    <a:pt x="223574" y="212853"/>
                  </a:lnTo>
                  <a:lnTo>
                    <a:pt x="223606" y="213020"/>
                  </a:lnTo>
                  <a:lnTo>
                    <a:pt x="223677" y="213351"/>
                  </a:lnTo>
                  <a:lnTo>
                    <a:pt x="223757" y="213668"/>
                  </a:lnTo>
                  <a:lnTo>
                    <a:pt x="223801" y="213820"/>
                  </a:lnTo>
                  <a:lnTo>
                    <a:pt x="223892" y="214122"/>
                  </a:lnTo>
                  <a:lnTo>
                    <a:pt x="223941" y="214271"/>
                  </a:lnTo>
                  <a:lnTo>
                    <a:pt x="224003" y="214449"/>
                  </a:lnTo>
                  <a:lnTo>
                    <a:pt x="224206" y="214975"/>
                  </a:lnTo>
                  <a:lnTo>
                    <a:pt x="224267" y="215153"/>
                  </a:lnTo>
                  <a:lnTo>
                    <a:pt x="224390" y="215551"/>
                  </a:lnTo>
                  <a:lnTo>
                    <a:pt x="224444" y="215753"/>
                  </a:lnTo>
                  <a:lnTo>
                    <a:pt x="224492" y="215957"/>
                  </a:lnTo>
                  <a:lnTo>
                    <a:pt x="224530" y="216162"/>
                  </a:lnTo>
                  <a:lnTo>
                    <a:pt x="224557" y="216351"/>
                  </a:lnTo>
                  <a:lnTo>
                    <a:pt x="224578" y="216544"/>
                  </a:lnTo>
                  <a:lnTo>
                    <a:pt x="224591" y="216737"/>
                  </a:lnTo>
                  <a:lnTo>
                    <a:pt x="224597" y="216930"/>
                  </a:lnTo>
                  <a:lnTo>
                    <a:pt x="224595" y="217123"/>
                  </a:lnTo>
                  <a:lnTo>
                    <a:pt x="224589" y="217291"/>
                  </a:lnTo>
                  <a:lnTo>
                    <a:pt x="224578" y="217460"/>
                  </a:lnTo>
                  <a:lnTo>
                    <a:pt x="224560" y="217628"/>
                  </a:lnTo>
                  <a:lnTo>
                    <a:pt x="224535" y="217794"/>
                  </a:lnTo>
                  <a:lnTo>
                    <a:pt x="224504" y="217958"/>
                  </a:lnTo>
                  <a:lnTo>
                    <a:pt x="224334" y="218525"/>
                  </a:lnTo>
                  <a:lnTo>
                    <a:pt x="224157" y="218788"/>
                  </a:lnTo>
                  <a:lnTo>
                    <a:pt x="223850" y="219155"/>
                  </a:lnTo>
                  <a:lnTo>
                    <a:pt x="223741" y="219316"/>
                  </a:lnTo>
                  <a:lnTo>
                    <a:pt x="223636" y="219480"/>
                  </a:lnTo>
                  <a:lnTo>
                    <a:pt x="223531" y="219669"/>
                  </a:lnTo>
                  <a:lnTo>
                    <a:pt x="223324" y="220100"/>
                  </a:lnTo>
                  <a:lnTo>
                    <a:pt x="222767" y="221249"/>
                  </a:lnTo>
                  <a:lnTo>
                    <a:pt x="222644" y="221629"/>
                  </a:lnTo>
                  <a:lnTo>
                    <a:pt x="222478" y="222121"/>
                  </a:lnTo>
                  <a:lnTo>
                    <a:pt x="222421" y="222527"/>
                  </a:lnTo>
                  <a:lnTo>
                    <a:pt x="222388" y="222673"/>
                  </a:lnTo>
                  <a:lnTo>
                    <a:pt x="222186" y="223390"/>
                  </a:lnTo>
                  <a:lnTo>
                    <a:pt x="222067" y="223806"/>
                  </a:lnTo>
                  <a:lnTo>
                    <a:pt x="221825" y="224626"/>
                  </a:lnTo>
                  <a:lnTo>
                    <a:pt x="221712" y="224985"/>
                  </a:lnTo>
                  <a:lnTo>
                    <a:pt x="221587" y="225364"/>
                  </a:lnTo>
                  <a:lnTo>
                    <a:pt x="221304" y="226177"/>
                  </a:lnTo>
                  <a:lnTo>
                    <a:pt x="221065" y="226828"/>
                  </a:lnTo>
                  <a:lnTo>
                    <a:pt x="220999" y="227021"/>
                  </a:lnTo>
                  <a:lnTo>
                    <a:pt x="220767" y="227505"/>
                  </a:lnTo>
                  <a:lnTo>
                    <a:pt x="220518" y="227919"/>
                  </a:lnTo>
                  <a:lnTo>
                    <a:pt x="220278" y="228387"/>
                  </a:lnTo>
                  <a:lnTo>
                    <a:pt x="220116" y="228708"/>
                  </a:lnTo>
                  <a:lnTo>
                    <a:pt x="219979" y="228911"/>
                  </a:lnTo>
                  <a:lnTo>
                    <a:pt x="219882" y="229082"/>
                  </a:lnTo>
                  <a:lnTo>
                    <a:pt x="219712" y="229410"/>
                  </a:lnTo>
                  <a:lnTo>
                    <a:pt x="219575" y="229611"/>
                  </a:lnTo>
                  <a:lnTo>
                    <a:pt x="219414" y="229889"/>
                  </a:lnTo>
                  <a:lnTo>
                    <a:pt x="219246" y="230170"/>
                  </a:lnTo>
                  <a:lnTo>
                    <a:pt x="219127" y="230352"/>
                  </a:lnTo>
                  <a:lnTo>
                    <a:pt x="219010" y="230516"/>
                  </a:lnTo>
                  <a:lnTo>
                    <a:pt x="218733" y="230878"/>
                  </a:lnTo>
                  <a:lnTo>
                    <a:pt x="218598" y="231036"/>
                  </a:lnTo>
                  <a:lnTo>
                    <a:pt x="218383" y="231259"/>
                  </a:lnTo>
                  <a:lnTo>
                    <a:pt x="217941" y="231581"/>
                  </a:lnTo>
                  <a:lnTo>
                    <a:pt x="217775" y="231617"/>
                  </a:lnTo>
                  <a:lnTo>
                    <a:pt x="217200" y="231739"/>
                  </a:lnTo>
                  <a:lnTo>
                    <a:pt x="217009" y="231819"/>
                  </a:lnTo>
                  <a:lnTo>
                    <a:pt x="216575" y="231988"/>
                  </a:lnTo>
                  <a:lnTo>
                    <a:pt x="216352" y="232140"/>
                  </a:lnTo>
                  <a:lnTo>
                    <a:pt x="216043" y="232320"/>
                  </a:lnTo>
                  <a:lnTo>
                    <a:pt x="215185" y="232568"/>
                  </a:lnTo>
                  <a:lnTo>
                    <a:pt x="214706" y="232688"/>
                  </a:lnTo>
                  <a:lnTo>
                    <a:pt x="214396" y="232754"/>
                  </a:lnTo>
                  <a:lnTo>
                    <a:pt x="214050" y="232797"/>
                  </a:lnTo>
                  <a:lnTo>
                    <a:pt x="212672" y="234020"/>
                  </a:lnTo>
                  <a:lnTo>
                    <a:pt x="212628" y="234187"/>
                  </a:lnTo>
                  <a:lnTo>
                    <a:pt x="212600" y="234362"/>
                  </a:lnTo>
                  <a:lnTo>
                    <a:pt x="212570" y="234631"/>
                  </a:lnTo>
                  <a:lnTo>
                    <a:pt x="212465" y="235477"/>
                  </a:lnTo>
                  <a:lnTo>
                    <a:pt x="212438" y="235669"/>
                  </a:lnTo>
                  <a:lnTo>
                    <a:pt x="212406" y="235861"/>
                  </a:lnTo>
                  <a:lnTo>
                    <a:pt x="212355" y="236104"/>
                  </a:lnTo>
                  <a:lnTo>
                    <a:pt x="212225" y="236585"/>
                  </a:lnTo>
                  <a:lnTo>
                    <a:pt x="212166" y="236826"/>
                  </a:lnTo>
                  <a:lnTo>
                    <a:pt x="212119" y="237070"/>
                  </a:lnTo>
                  <a:lnTo>
                    <a:pt x="212079" y="237391"/>
                  </a:lnTo>
                  <a:lnTo>
                    <a:pt x="212063" y="237552"/>
                  </a:lnTo>
                  <a:lnTo>
                    <a:pt x="212053" y="237714"/>
                  </a:lnTo>
                  <a:lnTo>
                    <a:pt x="212047" y="237876"/>
                  </a:lnTo>
                  <a:lnTo>
                    <a:pt x="212049" y="238153"/>
                  </a:lnTo>
                  <a:lnTo>
                    <a:pt x="212054" y="238293"/>
                  </a:lnTo>
                  <a:lnTo>
                    <a:pt x="212066" y="238430"/>
                  </a:lnTo>
                  <a:lnTo>
                    <a:pt x="212084" y="238566"/>
                  </a:lnTo>
                  <a:lnTo>
                    <a:pt x="212108" y="238702"/>
                  </a:lnTo>
                  <a:lnTo>
                    <a:pt x="212140" y="238837"/>
                  </a:lnTo>
                  <a:lnTo>
                    <a:pt x="212176" y="238970"/>
                  </a:lnTo>
                  <a:lnTo>
                    <a:pt x="212217" y="239101"/>
                  </a:lnTo>
                  <a:lnTo>
                    <a:pt x="212264" y="239228"/>
                  </a:lnTo>
                  <a:lnTo>
                    <a:pt x="212321" y="239366"/>
                  </a:lnTo>
                  <a:lnTo>
                    <a:pt x="212385" y="239501"/>
                  </a:lnTo>
                  <a:lnTo>
                    <a:pt x="212454" y="239632"/>
                  </a:lnTo>
                  <a:lnTo>
                    <a:pt x="212598" y="239890"/>
                  </a:lnTo>
                  <a:lnTo>
                    <a:pt x="212711" y="240081"/>
                  </a:lnTo>
                  <a:lnTo>
                    <a:pt x="212830" y="240266"/>
                  </a:lnTo>
                  <a:lnTo>
                    <a:pt x="213197" y="240811"/>
                  </a:lnTo>
                  <a:lnTo>
                    <a:pt x="213627" y="241478"/>
                  </a:lnTo>
                  <a:lnTo>
                    <a:pt x="213774" y="241695"/>
                  </a:lnTo>
                  <a:lnTo>
                    <a:pt x="213927" y="241905"/>
                  </a:lnTo>
                  <a:lnTo>
                    <a:pt x="214051" y="242065"/>
                  </a:lnTo>
                  <a:lnTo>
                    <a:pt x="214308" y="242378"/>
                  </a:lnTo>
                  <a:lnTo>
                    <a:pt x="214442" y="242526"/>
                  </a:lnTo>
                  <a:lnTo>
                    <a:pt x="214581" y="242668"/>
                  </a:lnTo>
                  <a:lnTo>
                    <a:pt x="214730" y="242785"/>
                  </a:lnTo>
                  <a:lnTo>
                    <a:pt x="215063" y="242989"/>
                  </a:lnTo>
                  <a:lnTo>
                    <a:pt x="215201" y="243103"/>
                  </a:lnTo>
                  <a:lnTo>
                    <a:pt x="215330" y="243523"/>
                  </a:lnTo>
                  <a:lnTo>
                    <a:pt x="215193" y="244631"/>
                  </a:lnTo>
                  <a:lnTo>
                    <a:pt x="215123" y="244803"/>
                  </a:lnTo>
                  <a:lnTo>
                    <a:pt x="215014" y="245028"/>
                  </a:lnTo>
                  <a:lnTo>
                    <a:pt x="214748" y="245438"/>
                  </a:lnTo>
                  <a:lnTo>
                    <a:pt x="214366" y="245877"/>
                  </a:lnTo>
                  <a:lnTo>
                    <a:pt x="214029" y="246208"/>
                  </a:lnTo>
                  <a:lnTo>
                    <a:pt x="213462" y="246834"/>
                  </a:lnTo>
                  <a:lnTo>
                    <a:pt x="213090" y="247293"/>
                  </a:lnTo>
                  <a:lnTo>
                    <a:pt x="212941" y="247443"/>
                  </a:lnTo>
                  <a:lnTo>
                    <a:pt x="212790" y="247590"/>
                  </a:lnTo>
                  <a:lnTo>
                    <a:pt x="212338" y="248013"/>
                  </a:lnTo>
                  <a:lnTo>
                    <a:pt x="211976" y="248395"/>
                  </a:lnTo>
                  <a:lnTo>
                    <a:pt x="211591" y="248762"/>
                  </a:lnTo>
                  <a:lnTo>
                    <a:pt x="211090" y="249302"/>
                  </a:lnTo>
                  <a:lnTo>
                    <a:pt x="210802" y="249763"/>
                  </a:lnTo>
                  <a:lnTo>
                    <a:pt x="210704" y="250417"/>
                  </a:lnTo>
                  <a:lnTo>
                    <a:pt x="210767" y="250712"/>
                  </a:lnTo>
                  <a:lnTo>
                    <a:pt x="210782" y="250907"/>
                  </a:lnTo>
                  <a:lnTo>
                    <a:pt x="210789" y="251315"/>
                  </a:lnTo>
                  <a:lnTo>
                    <a:pt x="210809" y="251830"/>
                  </a:lnTo>
                  <a:lnTo>
                    <a:pt x="210893" y="252281"/>
                  </a:lnTo>
                  <a:lnTo>
                    <a:pt x="210829" y="252664"/>
                  </a:lnTo>
                  <a:lnTo>
                    <a:pt x="210829" y="253264"/>
                  </a:lnTo>
                  <a:lnTo>
                    <a:pt x="210991" y="253590"/>
                  </a:lnTo>
                  <a:lnTo>
                    <a:pt x="211270" y="253966"/>
                  </a:lnTo>
                  <a:lnTo>
                    <a:pt x="211934" y="255030"/>
                  </a:lnTo>
                  <a:lnTo>
                    <a:pt x="212027" y="255242"/>
                  </a:lnTo>
                  <a:lnTo>
                    <a:pt x="212182" y="255816"/>
                  </a:lnTo>
                  <a:lnTo>
                    <a:pt x="212250" y="256250"/>
                  </a:lnTo>
                  <a:lnTo>
                    <a:pt x="212288" y="256387"/>
                  </a:lnTo>
                  <a:lnTo>
                    <a:pt x="212325" y="256879"/>
                  </a:lnTo>
                  <a:lnTo>
                    <a:pt x="212306" y="257116"/>
                  </a:lnTo>
                  <a:lnTo>
                    <a:pt x="212239" y="257667"/>
                  </a:lnTo>
                  <a:lnTo>
                    <a:pt x="212168" y="258138"/>
                  </a:lnTo>
                  <a:lnTo>
                    <a:pt x="212094" y="258580"/>
                  </a:lnTo>
                  <a:lnTo>
                    <a:pt x="211993" y="259081"/>
                  </a:lnTo>
                  <a:lnTo>
                    <a:pt x="211834" y="259630"/>
                  </a:lnTo>
                  <a:lnTo>
                    <a:pt x="211689" y="259980"/>
                  </a:lnTo>
                  <a:lnTo>
                    <a:pt x="211413" y="260644"/>
                  </a:lnTo>
                  <a:lnTo>
                    <a:pt x="211330" y="261002"/>
                  </a:lnTo>
                  <a:lnTo>
                    <a:pt x="211264" y="261195"/>
                  </a:lnTo>
                  <a:lnTo>
                    <a:pt x="211099" y="261602"/>
                  </a:lnTo>
                  <a:lnTo>
                    <a:pt x="210887" y="262096"/>
                  </a:lnTo>
                  <a:lnTo>
                    <a:pt x="210804" y="262938"/>
                  </a:lnTo>
                  <a:lnTo>
                    <a:pt x="210952" y="263218"/>
                  </a:lnTo>
                  <a:lnTo>
                    <a:pt x="211119" y="263562"/>
                  </a:lnTo>
                  <a:lnTo>
                    <a:pt x="211191" y="263746"/>
                  </a:lnTo>
                  <a:lnTo>
                    <a:pt x="211311" y="264139"/>
                  </a:lnTo>
                  <a:lnTo>
                    <a:pt x="211431" y="264495"/>
                  </a:lnTo>
                  <a:lnTo>
                    <a:pt x="211680" y="265086"/>
                  </a:lnTo>
                  <a:lnTo>
                    <a:pt x="211815" y="265290"/>
                  </a:lnTo>
                  <a:lnTo>
                    <a:pt x="212084" y="265752"/>
                  </a:lnTo>
                  <a:lnTo>
                    <a:pt x="212175" y="265904"/>
                  </a:lnTo>
                  <a:lnTo>
                    <a:pt x="212270" y="266053"/>
                  </a:lnTo>
                  <a:lnTo>
                    <a:pt x="212389" y="266220"/>
                  </a:lnTo>
                  <a:lnTo>
                    <a:pt x="212513" y="266382"/>
                  </a:lnTo>
                  <a:lnTo>
                    <a:pt x="212892" y="266860"/>
                  </a:lnTo>
                  <a:lnTo>
                    <a:pt x="213255" y="267826"/>
                  </a:lnTo>
                  <a:lnTo>
                    <a:pt x="213197" y="268112"/>
                  </a:lnTo>
                  <a:lnTo>
                    <a:pt x="213107" y="268678"/>
                  </a:lnTo>
                  <a:lnTo>
                    <a:pt x="212925" y="269176"/>
                  </a:lnTo>
                  <a:lnTo>
                    <a:pt x="212679" y="269693"/>
                  </a:lnTo>
                  <a:lnTo>
                    <a:pt x="212625" y="269834"/>
                  </a:lnTo>
                  <a:lnTo>
                    <a:pt x="212525" y="270132"/>
                  </a:lnTo>
                  <a:lnTo>
                    <a:pt x="212442" y="270321"/>
                  </a:lnTo>
                  <a:lnTo>
                    <a:pt x="212370" y="270467"/>
                  </a:lnTo>
                  <a:lnTo>
                    <a:pt x="212280" y="270634"/>
                  </a:lnTo>
                  <a:lnTo>
                    <a:pt x="212183" y="270794"/>
                  </a:lnTo>
                  <a:lnTo>
                    <a:pt x="212077" y="270944"/>
                  </a:lnTo>
                  <a:lnTo>
                    <a:pt x="211963" y="271085"/>
                  </a:lnTo>
                  <a:lnTo>
                    <a:pt x="211602" y="271493"/>
                  </a:lnTo>
                  <a:lnTo>
                    <a:pt x="211206" y="271987"/>
                  </a:lnTo>
                  <a:lnTo>
                    <a:pt x="211070" y="272146"/>
                  </a:lnTo>
                  <a:lnTo>
                    <a:pt x="210928" y="272292"/>
                  </a:lnTo>
                  <a:lnTo>
                    <a:pt x="210445" y="272702"/>
                  </a:lnTo>
                  <a:lnTo>
                    <a:pt x="210315" y="272784"/>
                  </a:lnTo>
                  <a:lnTo>
                    <a:pt x="210178" y="272850"/>
                  </a:lnTo>
                  <a:lnTo>
                    <a:pt x="210036" y="272902"/>
                  </a:lnTo>
                  <a:lnTo>
                    <a:pt x="209747" y="272994"/>
                  </a:lnTo>
                  <a:lnTo>
                    <a:pt x="209605" y="273053"/>
                  </a:lnTo>
                  <a:lnTo>
                    <a:pt x="208834" y="273580"/>
                  </a:lnTo>
                  <a:lnTo>
                    <a:pt x="208560" y="273877"/>
                  </a:lnTo>
                  <a:lnTo>
                    <a:pt x="208428" y="273992"/>
                  </a:lnTo>
                  <a:lnTo>
                    <a:pt x="208294" y="274100"/>
                  </a:lnTo>
                  <a:lnTo>
                    <a:pt x="208155" y="274206"/>
                  </a:lnTo>
                  <a:lnTo>
                    <a:pt x="208020" y="274315"/>
                  </a:lnTo>
                  <a:lnTo>
                    <a:pt x="207826" y="274497"/>
                  </a:lnTo>
                  <a:lnTo>
                    <a:pt x="207542" y="274869"/>
                  </a:lnTo>
                  <a:lnTo>
                    <a:pt x="207311" y="275164"/>
                  </a:lnTo>
                  <a:lnTo>
                    <a:pt x="207125" y="275353"/>
                  </a:lnTo>
                  <a:lnTo>
                    <a:pt x="206914" y="275586"/>
                  </a:lnTo>
                  <a:lnTo>
                    <a:pt x="206676" y="275858"/>
                  </a:lnTo>
                  <a:lnTo>
                    <a:pt x="206303" y="276223"/>
                  </a:lnTo>
                  <a:lnTo>
                    <a:pt x="206083" y="276477"/>
                  </a:lnTo>
                  <a:lnTo>
                    <a:pt x="205949" y="276645"/>
                  </a:lnTo>
                  <a:lnTo>
                    <a:pt x="205764" y="276922"/>
                  </a:lnTo>
                  <a:lnTo>
                    <a:pt x="205445" y="277554"/>
                  </a:lnTo>
                  <a:lnTo>
                    <a:pt x="205401" y="277907"/>
                  </a:lnTo>
                  <a:lnTo>
                    <a:pt x="205264" y="278634"/>
                  </a:lnTo>
                  <a:lnTo>
                    <a:pt x="205132" y="278783"/>
                  </a:lnTo>
                  <a:lnTo>
                    <a:pt x="204948" y="279007"/>
                  </a:lnTo>
                  <a:lnTo>
                    <a:pt x="204642" y="279402"/>
                  </a:lnTo>
                  <a:lnTo>
                    <a:pt x="204388" y="279680"/>
                  </a:lnTo>
                  <a:lnTo>
                    <a:pt x="204099" y="280043"/>
                  </a:lnTo>
                  <a:lnTo>
                    <a:pt x="203891" y="280241"/>
                  </a:lnTo>
                  <a:lnTo>
                    <a:pt x="203246" y="280778"/>
                  </a:lnTo>
                  <a:lnTo>
                    <a:pt x="202997" y="280933"/>
                  </a:lnTo>
                  <a:lnTo>
                    <a:pt x="202593" y="281076"/>
                  </a:lnTo>
                  <a:lnTo>
                    <a:pt x="202362" y="281100"/>
                  </a:lnTo>
                  <a:lnTo>
                    <a:pt x="202124" y="281136"/>
                  </a:lnTo>
                  <a:lnTo>
                    <a:pt x="201865" y="281195"/>
                  </a:lnTo>
                  <a:lnTo>
                    <a:pt x="201490" y="281286"/>
                  </a:lnTo>
                  <a:lnTo>
                    <a:pt x="201171" y="281279"/>
                  </a:lnTo>
                  <a:lnTo>
                    <a:pt x="200731" y="281297"/>
                  </a:lnTo>
                  <a:lnTo>
                    <a:pt x="200437" y="281255"/>
                  </a:lnTo>
                  <a:lnTo>
                    <a:pt x="200250" y="281240"/>
                  </a:lnTo>
                  <a:lnTo>
                    <a:pt x="200063" y="281231"/>
                  </a:lnTo>
                  <a:lnTo>
                    <a:pt x="199811" y="281236"/>
                  </a:lnTo>
                  <a:lnTo>
                    <a:pt x="199573" y="281255"/>
                  </a:lnTo>
                  <a:lnTo>
                    <a:pt x="199196" y="281303"/>
                  </a:lnTo>
                  <a:lnTo>
                    <a:pt x="198830" y="281351"/>
                  </a:lnTo>
                  <a:lnTo>
                    <a:pt x="198478" y="281422"/>
                  </a:lnTo>
                  <a:lnTo>
                    <a:pt x="198205" y="281446"/>
                  </a:lnTo>
                  <a:lnTo>
                    <a:pt x="197856" y="281506"/>
                  </a:lnTo>
                  <a:lnTo>
                    <a:pt x="197539" y="281529"/>
                  </a:lnTo>
                  <a:lnTo>
                    <a:pt x="197406" y="281564"/>
                  </a:lnTo>
                  <a:lnTo>
                    <a:pt x="197275" y="281611"/>
                  </a:lnTo>
                  <a:lnTo>
                    <a:pt x="197120" y="281676"/>
                  </a:lnTo>
                  <a:lnTo>
                    <a:pt x="196940" y="281765"/>
                  </a:lnTo>
                  <a:lnTo>
                    <a:pt x="196686" y="281911"/>
                  </a:lnTo>
                  <a:lnTo>
                    <a:pt x="195980" y="282343"/>
                  </a:lnTo>
                  <a:lnTo>
                    <a:pt x="195683" y="282425"/>
                  </a:lnTo>
                  <a:lnTo>
                    <a:pt x="195524" y="282449"/>
                  </a:lnTo>
                  <a:lnTo>
                    <a:pt x="194957" y="282541"/>
                  </a:lnTo>
                  <a:lnTo>
                    <a:pt x="194690" y="282628"/>
                  </a:lnTo>
                  <a:lnTo>
                    <a:pt x="194057" y="282868"/>
                  </a:lnTo>
                  <a:lnTo>
                    <a:pt x="193905" y="282964"/>
                  </a:lnTo>
                  <a:lnTo>
                    <a:pt x="193136" y="283334"/>
                  </a:lnTo>
                  <a:lnTo>
                    <a:pt x="192789" y="283419"/>
                  </a:lnTo>
                  <a:lnTo>
                    <a:pt x="192070" y="283933"/>
                  </a:lnTo>
                  <a:lnTo>
                    <a:pt x="191948" y="284161"/>
                  </a:lnTo>
                  <a:lnTo>
                    <a:pt x="191819" y="284429"/>
                  </a:lnTo>
                  <a:lnTo>
                    <a:pt x="191709" y="284714"/>
                  </a:lnTo>
                  <a:lnTo>
                    <a:pt x="191612" y="285010"/>
                  </a:lnTo>
                  <a:lnTo>
                    <a:pt x="191445" y="285610"/>
                  </a:lnTo>
                  <a:lnTo>
                    <a:pt x="191355" y="286345"/>
                  </a:lnTo>
                  <a:lnTo>
                    <a:pt x="191495" y="286978"/>
                  </a:lnTo>
                  <a:lnTo>
                    <a:pt x="191423" y="287321"/>
                  </a:lnTo>
                  <a:lnTo>
                    <a:pt x="191260" y="288059"/>
                  </a:lnTo>
                  <a:lnTo>
                    <a:pt x="190985" y="288640"/>
                  </a:lnTo>
                  <a:lnTo>
                    <a:pt x="190729" y="289180"/>
                  </a:lnTo>
                  <a:lnTo>
                    <a:pt x="190459" y="289341"/>
                  </a:lnTo>
                  <a:lnTo>
                    <a:pt x="190259" y="289421"/>
                  </a:lnTo>
                  <a:lnTo>
                    <a:pt x="190101" y="289479"/>
                  </a:lnTo>
                  <a:lnTo>
                    <a:pt x="189935" y="289550"/>
                  </a:lnTo>
                  <a:lnTo>
                    <a:pt x="189762" y="289643"/>
                  </a:lnTo>
                  <a:lnTo>
                    <a:pt x="189611" y="289705"/>
                  </a:lnTo>
                  <a:lnTo>
                    <a:pt x="189453" y="289777"/>
                  </a:lnTo>
                  <a:lnTo>
                    <a:pt x="189295" y="289866"/>
                  </a:lnTo>
                  <a:lnTo>
                    <a:pt x="189130" y="289972"/>
                  </a:lnTo>
                  <a:lnTo>
                    <a:pt x="188723" y="290206"/>
                  </a:lnTo>
                  <a:lnTo>
                    <a:pt x="188540" y="290305"/>
                  </a:lnTo>
                  <a:lnTo>
                    <a:pt x="188396" y="290392"/>
                  </a:lnTo>
                  <a:lnTo>
                    <a:pt x="188223" y="290456"/>
                  </a:lnTo>
                  <a:lnTo>
                    <a:pt x="188096" y="290531"/>
                  </a:lnTo>
                  <a:lnTo>
                    <a:pt x="187750" y="290647"/>
                  </a:lnTo>
                  <a:lnTo>
                    <a:pt x="187453" y="290821"/>
                  </a:lnTo>
                  <a:lnTo>
                    <a:pt x="187295" y="290919"/>
                  </a:lnTo>
                  <a:lnTo>
                    <a:pt x="186957" y="291115"/>
                  </a:lnTo>
                  <a:lnTo>
                    <a:pt x="186745" y="291231"/>
                  </a:lnTo>
                  <a:lnTo>
                    <a:pt x="186572" y="291313"/>
                  </a:lnTo>
                  <a:lnTo>
                    <a:pt x="186204" y="291522"/>
                  </a:lnTo>
                  <a:lnTo>
                    <a:pt x="186000" y="291555"/>
                  </a:lnTo>
                  <a:lnTo>
                    <a:pt x="185683" y="291613"/>
                  </a:lnTo>
                  <a:lnTo>
                    <a:pt x="185451" y="291604"/>
                  </a:lnTo>
                  <a:lnTo>
                    <a:pt x="185323" y="290461"/>
                  </a:lnTo>
                  <a:lnTo>
                    <a:pt x="184840" y="286390"/>
                  </a:lnTo>
                  <a:lnTo>
                    <a:pt x="184776" y="285917"/>
                  </a:lnTo>
                  <a:lnTo>
                    <a:pt x="184036" y="285917"/>
                  </a:lnTo>
                  <a:lnTo>
                    <a:pt x="181871" y="285916"/>
                  </a:lnTo>
                  <a:lnTo>
                    <a:pt x="178461" y="285917"/>
                  </a:lnTo>
                  <a:lnTo>
                    <a:pt x="177854" y="285932"/>
                  </a:lnTo>
                  <a:lnTo>
                    <a:pt x="177228" y="285932"/>
                  </a:lnTo>
                  <a:lnTo>
                    <a:pt x="176613" y="285922"/>
                  </a:lnTo>
                  <a:lnTo>
                    <a:pt x="175985" y="285926"/>
                  </a:lnTo>
                  <a:lnTo>
                    <a:pt x="175540" y="286116"/>
                  </a:lnTo>
                  <a:lnTo>
                    <a:pt x="175085" y="286264"/>
                  </a:lnTo>
                  <a:lnTo>
                    <a:pt x="173918" y="286143"/>
                  </a:lnTo>
                  <a:lnTo>
                    <a:pt x="172595" y="285937"/>
                  </a:lnTo>
                  <a:lnTo>
                    <a:pt x="172259" y="285836"/>
                  </a:lnTo>
                  <a:lnTo>
                    <a:pt x="171174" y="286167"/>
                  </a:lnTo>
                  <a:lnTo>
                    <a:pt x="170595" y="286103"/>
                  </a:lnTo>
                  <a:lnTo>
                    <a:pt x="170028" y="285837"/>
                  </a:lnTo>
                  <a:lnTo>
                    <a:pt x="169451" y="285554"/>
                  </a:lnTo>
                  <a:lnTo>
                    <a:pt x="169209" y="285513"/>
                  </a:lnTo>
                  <a:lnTo>
                    <a:pt x="168960" y="287354"/>
                  </a:lnTo>
                  <a:lnTo>
                    <a:pt x="167278" y="287468"/>
                  </a:lnTo>
                  <a:lnTo>
                    <a:pt x="166447" y="287572"/>
                  </a:lnTo>
                  <a:lnTo>
                    <a:pt x="165612" y="287559"/>
                  </a:lnTo>
                  <a:lnTo>
                    <a:pt x="163968" y="287494"/>
                  </a:lnTo>
                  <a:lnTo>
                    <a:pt x="163136" y="287458"/>
                  </a:lnTo>
                  <a:lnTo>
                    <a:pt x="161473" y="287511"/>
                  </a:lnTo>
                  <a:lnTo>
                    <a:pt x="161368" y="288259"/>
                  </a:lnTo>
                  <a:lnTo>
                    <a:pt x="159643" y="288214"/>
                  </a:lnTo>
                  <a:lnTo>
                    <a:pt x="157940" y="287195"/>
                  </a:lnTo>
                  <a:lnTo>
                    <a:pt x="156464" y="286303"/>
                  </a:lnTo>
                  <a:lnTo>
                    <a:pt x="158405" y="283707"/>
                  </a:lnTo>
                  <a:lnTo>
                    <a:pt x="156869" y="283339"/>
                  </a:lnTo>
                  <a:lnTo>
                    <a:pt x="156424" y="282939"/>
                  </a:lnTo>
                  <a:lnTo>
                    <a:pt x="155177" y="281797"/>
                  </a:lnTo>
                  <a:lnTo>
                    <a:pt x="153163" y="284490"/>
                  </a:lnTo>
                  <a:lnTo>
                    <a:pt x="151266" y="282867"/>
                  </a:lnTo>
                  <a:lnTo>
                    <a:pt x="151080" y="283121"/>
                  </a:lnTo>
                  <a:lnTo>
                    <a:pt x="150298" y="282443"/>
                  </a:lnTo>
                  <a:lnTo>
                    <a:pt x="150029" y="282141"/>
                  </a:lnTo>
                  <a:lnTo>
                    <a:pt x="148383" y="283346"/>
                  </a:lnTo>
                  <a:lnTo>
                    <a:pt x="147939" y="283618"/>
                  </a:lnTo>
                  <a:lnTo>
                    <a:pt x="147520" y="283978"/>
                  </a:lnTo>
                  <a:lnTo>
                    <a:pt x="146634" y="284626"/>
                  </a:lnTo>
                  <a:lnTo>
                    <a:pt x="145717" y="285296"/>
                  </a:lnTo>
                  <a:lnTo>
                    <a:pt x="144941" y="285864"/>
                  </a:lnTo>
                  <a:lnTo>
                    <a:pt x="144815" y="285418"/>
                  </a:lnTo>
                  <a:lnTo>
                    <a:pt x="144562" y="285600"/>
                  </a:lnTo>
                  <a:lnTo>
                    <a:pt x="144229" y="285690"/>
                  </a:lnTo>
                  <a:lnTo>
                    <a:pt x="141821" y="286304"/>
                  </a:lnTo>
                  <a:lnTo>
                    <a:pt x="141217" y="286463"/>
                  </a:lnTo>
                  <a:lnTo>
                    <a:pt x="140775" y="286572"/>
                  </a:lnTo>
                  <a:lnTo>
                    <a:pt x="137577" y="287392"/>
                  </a:lnTo>
                  <a:lnTo>
                    <a:pt x="137171" y="287480"/>
                  </a:lnTo>
                  <a:lnTo>
                    <a:pt x="136613" y="285079"/>
                  </a:lnTo>
                  <a:lnTo>
                    <a:pt x="136415" y="284250"/>
                  </a:lnTo>
                  <a:lnTo>
                    <a:pt x="132940" y="285132"/>
                  </a:lnTo>
                  <a:lnTo>
                    <a:pt x="132664" y="285395"/>
                  </a:lnTo>
                  <a:lnTo>
                    <a:pt x="130027" y="286708"/>
                  </a:lnTo>
                  <a:lnTo>
                    <a:pt x="125818" y="288803"/>
                  </a:lnTo>
                  <a:lnTo>
                    <a:pt x="122060" y="290607"/>
                  </a:lnTo>
                  <a:lnTo>
                    <a:pt x="121147" y="291046"/>
                  </a:lnTo>
                  <a:lnTo>
                    <a:pt x="116621" y="293246"/>
                  </a:lnTo>
                  <a:lnTo>
                    <a:pt x="114713" y="294152"/>
                  </a:lnTo>
                  <a:lnTo>
                    <a:pt x="112435" y="295253"/>
                  </a:lnTo>
                  <a:lnTo>
                    <a:pt x="111749" y="295564"/>
                  </a:lnTo>
                  <a:lnTo>
                    <a:pt x="110405" y="296433"/>
                  </a:lnTo>
                  <a:lnTo>
                    <a:pt x="110110" y="296576"/>
                  </a:lnTo>
                  <a:lnTo>
                    <a:pt x="109980" y="296171"/>
                  </a:lnTo>
                  <a:lnTo>
                    <a:pt x="109170" y="294475"/>
                  </a:lnTo>
                  <a:lnTo>
                    <a:pt x="107225" y="295427"/>
                  </a:lnTo>
                  <a:lnTo>
                    <a:pt x="105351" y="293177"/>
                  </a:lnTo>
                  <a:lnTo>
                    <a:pt x="100395" y="295576"/>
                  </a:lnTo>
                  <a:lnTo>
                    <a:pt x="100129" y="295711"/>
                  </a:lnTo>
                  <a:lnTo>
                    <a:pt x="98974" y="293611"/>
                  </a:lnTo>
                  <a:lnTo>
                    <a:pt x="102098" y="292092"/>
                  </a:lnTo>
                  <a:lnTo>
                    <a:pt x="103323" y="291310"/>
                  </a:lnTo>
                  <a:lnTo>
                    <a:pt x="103610" y="291087"/>
                  </a:lnTo>
                  <a:lnTo>
                    <a:pt x="102072" y="289237"/>
                  </a:lnTo>
                  <a:lnTo>
                    <a:pt x="101883" y="289202"/>
                  </a:lnTo>
                  <a:lnTo>
                    <a:pt x="100049" y="290350"/>
                  </a:lnTo>
                  <a:lnTo>
                    <a:pt x="99468" y="288309"/>
                  </a:lnTo>
                  <a:lnTo>
                    <a:pt x="99117" y="287099"/>
                  </a:lnTo>
                  <a:lnTo>
                    <a:pt x="98550" y="285117"/>
                  </a:lnTo>
                  <a:lnTo>
                    <a:pt x="97907" y="282871"/>
                  </a:lnTo>
                  <a:lnTo>
                    <a:pt x="97261" y="280611"/>
                  </a:lnTo>
                  <a:lnTo>
                    <a:pt x="96709" y="278696"/>
                  </a:lnTo>
                  <a:lnTo>
                    <a:pt x="96216" y="276971"/>
                  </a:lnTo>
                  <a:lnTo>
                    <a:pt x="96064" y="276408"/>
                  </a:lnTo>
                  <a:lnTo>
                    <a:pt x="89537" y="277977"/>
                  </a:lnTo>
                  <a:lnTo>
                    <a:pt x="88377" y="272614"/>
                  </a:lnTo>
                  <a:lnTo>
                    <a:pt x="87724" y="269802"/>
                  </a:lnTo>
                  <a:lnTo>
                    <a:pt x="87252" y="267428"/>
                  </a:lnTo>
                  <a:lnTo>
                    <a:pt x="87167" y="267002"/>
                  </a:lnTo>
                  <a:lnTo>
                    <a:pt x="86382" y="263066"/>
                  </a:lnTo>
                  <a:lnTo>
                    <a:pt x="85146" y="256924"/>
                  </a:lnTo>
                  <a:lnTo>
                    <a:pt x="84519" y="253865"/>
                  </a:lnTo>
                  <a:lnTo>
                    <a:pt x="84204" y="252337"/>
                  </a:lnTo>
                  <a:lnTo>
                    <a:pt x="82116" y="242190"/>
                  </a:lnTo>
                  <a:lnTo>
                    <a:pt x="81583" y="239594"/>
                  </a:lnTo>
                  <a:lnTo>
                    <a:pt x="80748" y="235546"/>
                  </a:lnTo>
                  <a:lnTo>
                    <a:pt x="80420" y="233951"/>
                  </a:lnTo>
                  <a:lnTo>
                    <a:pt x="79792" y="230684"/>
                  </a:lnTo>
                  <a:lnTo>
                    <a:pt x="79770" y="230261"/>
                  </a:lnTo>
                  <a:lnTo>
                    <a:pt x="80223" y="230165"/>
                  </a:lnTo>
                  <a:lnTo>
                    <a:pt x="93182" y="226446"/>
                  </a:lnTo>
                  <a:lnTo>
                    <a:pt x="92682" y="221912"/>
                  </a:lnTo>
                  <a:lnTo>
                    <a:pt x="90587" y="222520"/>
                  </a:lnTo>
                  <a:lnTo>
                    <a:pt x="90337" y="220479"/>
                  </a:lnTo>
                  <a:lnTo>
                    <a:pt x="90141" y="218920"/>
                  </a:lnTo>
                  <a:lnTo>
                    <a:pt x="89933" y="217206"/>
                  </a:lnTo>
                  <a:lnTo>
                    <a:pt x="90485" y="216897"/>
                  </a:lnTo>
                  <a:lnTo>
                    <a:pt x="90994" y="215617"/>
                  </a:lnTo>
                  <a:lnTo>
                    <a:pt x="91637" y="214024"/>
                  </a:lnTo>
                  <a:lnTo>
                    <a:pt x="93028" y="213242"/>
                  </a:lnTo>
                  <a:lnTo>
                    <a:pt x="93327" y="213496"/>
                  </a:lnTo>
                  <a:lnTo>
                    <a:pt x="93614" y="213672"/>
                  </a:lnTo>
                  <a:lnTo>
                    <a:pt x="93968" y="213423"/>
                  </a:lnTo>
                  <a:lnTo>
                    <a:pt x="94240" y="213225"/>
                  </a:lnTo>
                  <a:lnTo>
                    <a:pt x="94032" y="212998"/>
                  </a:lnTo>
                  <a:lnTo>
                    <a:pt x="93833" y="211369"/>
                  </a:lnTo>
                  <a:lnTo>
                    <a:pt x="94986" y="210537"/>
                  </a:lnTo>
                  <a:lnTo>
                    <a:pt x="94990" y="209360"/>
                  </a:lnTo>
                  <a:lnTo>
                    <a:pt x="96713" y="208059"/>
                  </a:lnTo>
                  <a:lnTo>
                    <a:pt x="96689" y="207863"/>
                  </a:lnTo>
                  <a:lnTo>
                    <a:pt x="98218" y="205927"/>
                  </a:lnTo>
                  <a:lnTo>
                    <a:pt x="99294" y="205636"/>
                  </a:lnTo>
                  <a:lnTo>
                    <a:pt x="99963" y="205450"/>
                  </a:lnTo>
                  <a:lnTo>
                    <a:pt x="101305" y="205086"/>
                  </a:lnTo>
                  <a:lnTo>
                    <a:pt x="101324" y="204909"/>
                  </a:lnTo>
                  <a:lnTo>
                    <a:pt x="101671" y="202313"/>
                  </a:lnTo>
                  <a:lnTo>
                    <a:pt x="101785" y="201445"/>
                  </a:lnTo>
                  <a:lnTo>
                    <a:pt x="101711" y="201084"/>
                  </a:lnTo>
                  <a:lnTo>
                    <a:pt x="103071" y="200800"/>
                  </a:lnTo>
                  <a:lnTo>
                    <a:pt x="102760" y="200363"/>
                  </a:lnTo>
                  <a:lnTo>
                    <a:pt x="102305" y="198169"/>
                  </a:lnTo>
                  <a:lnTo>
                    <a:pt x="104511" y="197706"/>
                  </a:lnTo>
                  <a:lnTo>
                    <a:pt x="104160" y="195952"/>
                  </a:lnTo>
                  <a:lnTo>
                    <a:pt x="105470" y="195468"/>
                  </a:lnTo>
                  <a:lnTo>
                    <a:pt x="107514" y="195254"/>
                  </a:lnTo>
                  <a:lnTo>
                    <a:pt x="108855" y="194972"/>
                  </a:lnTo>
                  <a:lnTo>
                    <a:pt x="110190" y="194685"/>
                  </a:lnTo>
                  <a:lnTo>
                    <a:pt x="110167" y="194540"/>
                  </a:lnTo>
                  <a:lnTo>
                    <a:pt x="111376" y="193626"/>
                  </a:lnTo>
                  <a:lnTo>
                    <a:pt x="111988" y="193158"/>
                  </a:lnTo>
                  <a:lnTo>
                    <a:pt x="112431" y="192837"/>
                  </a:lnTo>
                  <a:lnTo>
                    <a:pt x="112431" y="192351"/>
                  </a:lnTo>
                  <a:lnTo>
                    <a:pt x="112544" y="191247"/>
                  </a:lnTo>
                  <a:lnTo>
                    <a:pt x="112569" y="190866"/>
                  </a:lnTo>
                  <a:lnTo>
                    <a:pt x="113148" y="190921"/>
                  </a:lnTo>
                  <a:lnTo>
                    <a:pt x="114484" y="190422"/>
                  </a:lnTo>
                  <a:lnTo>
                    <a:pt x="115783" y="189911"/>
                  </a:lnTo>
                  <a:lnTo>
                    <a:pt x="116085" y="189826"/>
                  </a:lnTo>
                  <a:lnTo>
                    <a:pt x="116317" y="188429"/>
                  </a:lnTo>
                  <a:lnTo>
                    <a:pt x="113348" y="185855"/>
                  </a:lnTo>
                  <a:lnTo>
                    <a:pt x="112313" y="184965"/>
                  </a:lnTo>
                  <a:lnTo>
                    <a:pt x="107541" y="180809"/>
                  </a:lnTo>
                  <a:lnTo>
                    <a:pt x="105567" y="179182"/>
                  </a:lnTo>
                  <a:lnTo>
                    <a:pt x="103794" y="177905"/>
                  </a:lnTo>
                  <a:lnTo>
                    <a:pt x="102780" y="177251"/>
                  </a:lnTo>
                  <a:lnTo>
                    <a:pt x="102426" y="177036"/>
                  </a:lnTo>
                  <a:lnTo>
                    <a:pt x="101537" y="176511"/>
                  </a:lnTo>
                  <a:lnTo>
                    <a:pt x="100907" y="176163"/>
                  </a:lnTo>
                  <a:lnTo>
                    <a:pt x="100052" y="175720"/>
                  </a:lnTo>
                  <a:lnTo>
                    <a:pt x="99182" y="175302"/>
                  </a:lnTo>
                  <a:lnTo>
                    <a:pt x="98529" y="174999"/>
                  </a:lnTo>
                  <a:lnTo>
                    <a:pt x="97868" y="174713"/>
                  </a:lnTo>
                  <a:lnTo>
                    <a:pt x="97199" y="174436"/>
                  </a:lnTo>
                  <a:lnTo>
                    <a:pt x="96528" y="174179"/>
                  </a:lnTo>
                  <a:lnTo>
                    <a:pt x="95616" y="173844"/>
                  </a:lnTo>
                  <a:lnTo>
                    <a:pt x="94474" y="173491"/>
                  </a:lnTo>
                  <a:lnTo>
                    <a:pt x="93549" y="173224"/>
                  </a:lnTo>
                  <a:lnTo>
                    <a:pt x="93086" y="173102"/>
                  </a:lnTo>
                  <a:lnTo>
                    <a:pt x="92620" y="172985"/>
                  </a:lnTo>
                  <a:lnTo>
                    <a:pt x="92150" y="172876"/>
                  </a:lnTo>
                  <a:lnTo>
                    <a:pt x="91207" y="172683"/>
                  </a:lnTo>
                  <a:lnTo>
                    <a:pt x="90738" y="172595"/>
                  </a:lnTo>
                  <a:lnTo>
                    <a:pt x="89549" y="172403"/>
                  </a:lnTo>
                  <a:lnTo>
                    <a:pt x="88597" y="172284"/>
                  </a:lnTo>
                  <a:lnTo>
                    <a:pt x="87879" y="172210"/>
                  </a:lnTo>
                  <a:lnTo>
                    <a:pt x="86924" y="172128"/>
                  </a:lnTo>
                  <a:lnTo>
                    <a:pt x="86211" y="172090"/>
                  </a:lnTo>
                  <a:lnTo>
                    <a:pt x="85242" y="172066"/>
                  </a:lnTo>
                  <a:lnTo>
                    <a:pt x="84519" y="172070"/>
                  </a:lnTo>
                  <a:lnTo>
                    <a:pt x="83078" y="172110"/>
                  </a:lnTo>
                  <a:lnTo>
                    <a:pt x="82120" y="172160"/>
                  </a:lnTo>
                  <a:lnTo>
                    <a:pt x="81159" y="172238"/>
                  </a:lnTo>
                  <a:lnTo>
                    <a:pt x="79727" y="172405"/>
                  </a:lnTo>
                  <a:lnTo>
                    <a:pt x="78785" y="172553"/>
                  </a:lnTo>
                  <a:lnTo>
                    <a:pt x="78298" y="172641"/>
                  </a:lnTo>
                  <a:lnTo>
                    <a:pt x="77827" y="172734"/>
                  </a:lnTo>
                  <a:lnTo>
                    <a:pt x="77372" y="172832"/>
                  </a:lnTo>
                  <a:lnTo>
                    <a:pt x="77155" y="172875"/>
                  </a:lnTo>
                  <a:lnTo>
                    <a:pt x="76652" y="172989"/>
                  </a:lnTo>
                  <a:lnTo>
                    <a:pt x="76183" y="173098"/>
                  </a:lnTo>
                  <a:lnTo>
                    <a:pt x="74316" y="173548"/>
                  </a:lnTo>
                  <a:lnTo>
                    <a:pt x="70156" y="174521"/>
                  </a:lnTo>
                  <a:lnTo>
                    <a:pt x="69174" y="174767"/>
                  </a:lnTo>
                  <a:lnTo>
                    <a:pt x="67783" y="175149"/>
                  </a:lnTo>
                  <a:lnTo>
                    <a:pt x="67318" y="175266"/>
                  </a:lnTo>
                  <a:lnTo>
                    <a:pt x="64982" y="175825"/>
                  </a:lnTo>
                  <a:lnTo>
                    <a:pt x="63797" y="176040"/>
                  </a:lnTo>
                  <a:lnTo>
                    <a:pt x="61462" y="176603"/>
                  </a:lnTo>
                  <a:lnTo>
                    <a:pt x="59207" y="177155"/>
                  </a:lnTo>
                  <a:lnTo>
                    <a:pt x="57156" y="177681"/>
                  </a:lnTo>
                  <a:lnTo>
                    <a:pt x="52562" y="178608"/>
                  </a:lnTo>
                  <a:lnTo>
                    <a:pt x="50944" y="178919"/>
                  </a:lnTo>
                  <a:lnTo>
                    <a:pt x="49260" y="179226"/>
                  </a:lnTo>
                  <a:lnTo>
                    <a:pt x="48642" y="179330"/>
                  </a:lnTo>
                  <a:lnTo>
                    <a:pt x="47604" y="179512"/>
                  </a:lnTo>
                  <a:lnTo>
                    <a:pt x="45232" y="179884"/>
                  </a:lnTo>
                  <a:lnTo>
                    <a:pt x="43146" y="180180"/>
                  </a:lnTo>
                  <a:lnTo>
                    <a:pt x="43124" y="179818"/>
                  </a:lnTo>
                  <a:lnTo>
                    <a:pt x="43076" y="179240"/>
                  </a:lnTo>
                  <a:lnTo>
                    <a:pt x="43026" y="178717"/>
                  </a:lnTo>
                  <a:lnTo>
                    <a:pt x="42901" y="177638"/>
                  </a:lnTo>
                  <a:lnTo>
                    <a:pt x="42817" y="177041"/>
                  </a:lnTo>
                  <a:lnTo>
                    <a:pt x="42736" y="176541"/>
                  </a:lnTo>
                  <a:lnTo>
                    <a:pt x="42268" y="173963"/>
                  </a:lnTo>
                  <a:lnTo>
                    <a:pt x="42186" y="173383"/>
                  </a:lnTo>
                  <a:lnTo>
                    <a:pt x="41539" y="170368"/>
                  </a:lnTo>
                  <a:lnTo>
                    <a:pt x="40688" y="167316"/>
                  </a:lnTo>
                  <a:lnTo>
                    <a:pt x="38816" y="161478"/>
                  </a:lnTo>
                  <a:lnTo>
                    <a:pt x="38254" y="159241"/>
                  </a:lnTo>
                  <a:lnTo>
                    <a:pt x="38207" y="158545"/>
                  </a:lnTo>
                  <a:lnTo>
                    <a:pt x="38169" y="157983"/>
                  </a:lnTo>
                  <a:lnTo>
                    <a:pt x="38193" y="156636"/>
                  </a:lnTo>
                  <a:lnTo>
                    <a:pt x="38416" y="155170"/>
                  </a:lnTo>
                  <a:lnTo>
                    <a:pt x="38732" y="153951"/>
                  </a:lnTo>
                  <a:lnTo>
                    <a:pt x="38926" y="153444"/>
                  </a:lnTo>
                  <a:lnTo>
                    <a:pt x="39143" y="152881"/>
                  </a:lnTo>
                  <a:lnTo>
                    <a:pt x="39600" y="151909"/>
                  </a:lnTo>
                  <a:lnTo>
                    <a:pt x="40537" y="150208"/>
                  </a:lnTo>
                  <a:lnTo>
                    <a:pt x="42171" y="147554"/>
                  </a:lnTo>
                  <a:lnTo>
                    <a:pt x="42936" y="146155"/>
                  </a:lnTo>
                  <a:lnTo>
                    <a:pt x="43122" y="145629"/>
                  </a:lnTo>
                  <a:lnTo>
                    <a:pt x="43309" y="145102"/>
                  </a:lnTo>
                  <a:lnTo>
                    <a:pt x="43668" y="142813"/>
                  </a:lnTo>
                  <a:lnTo>
                    <a:pt x="43963" y="140239"/>
                  </a:lnTo>
                  <a:lnTo>
                    <a:pt x="44265" y="136941"/>
                  </a:lnTo>
                  <a:lnTo>
                    <a:pt x="44458" y="136057"/>
                  </a:lnTo>
                  <a:lnTo>
                    <a:pt x="44728" y="134993"/>
                  </a:lnTo>
                  <a:lnTo>
                    <a:pt x="44941" y="134285"/>
                  </a:lnTo>
                  <a:lnTo>
                    <a:pt x="45050" y="133983"/>
                  </a:lnTo>
                  <a:lnTo>
                    <a:pt x="45167" y="133684"/>
                  </a:lnTo>
                  <a:lnTo>
                    <a:pt x="45294" y="133388"/>
                  </a:lnTo>
                  <a:lnTo>
                    <a:pt x="45427" y="133097"/>
                  </a:lnTo>
                  <a:lnTo>
                    <a:pt x="45918" y="132087"/>
                  </a:lnTo>
                  <a:lnTo>
                    <a:pt x="46423" y="130972"/>
                  </a:lnTo>
                  <a:lnTo>
                    <a:pt x="45385" y="129700"/>
                  </a:lnTo>
                  <a:lnTo>
                    <a:pt x="44154" y="127619"/>
                  </a:lnTo>
                  <a:lnTo>
                    <a:pt x="44005" y="127369"/>
                  </a:lnTo>
                  <a:lnTo>
                    <a:pt x="43686" y="126628"/>
                  </a:lnTo>
                  <a:lnTo>
                    <a:pt x="43612" y="126452"/>
                  </a:lnTo>
                  <a:lnTo>
                    <a:pt x="43509" y="126227"/>
                  </a:lnTo>
                  <a:lnTo>
                    <a:pt x="42153" y="121837"/>
                  </a:lnTo>
                  <a:lnTo>
                    <a:pt x="40676" y="117024"/>
                  </a:lnTo>
                  <a:lnTo>
                    <a:pt x="39017" y="114020"/>
                  </a:lnTo>
                  <a:lnTo>
                    <a:pt x="38627" y="113311"/>
                  </a:lnTo>
                  <a:lnTo>
                    <a:pt x="36454" y="110848"/>
                  </a:lnTo>
                  <a:lnTo>
                    <a:pt x="35547" y="109816"/>
                  </a:lnTo>
                  <a:lnTo>
                    <a:pt x="32108" y="107721"/>
                  </a:lnTo>
                  <a:lnTo>
                    <a:pt x="31289" y="107405"/>
                  </a:lnTo>
                  <a:lnTo>
                    <a:pt x="26553" y="105579"/>
                  </a:lnTo>
                  <a:lnTo>
                    <a:pt x="26417" y="105526"/>
                  </a:lnTo>
                  <a:lnTo>
                    <a:pt x="20313" y="103368"/>
                  </a:lnTo>
                  <a:lnTo>
                    <a:pt x="18764" y="102350"/>
                  </a:lnTo>
                  <a:lnTo>
                    <a:pt x="18380" y="102054"/>
                  </a:lnTo>
                  <a:lnTo>
                    <a:pt x="14384" y="98987"/>
                  </a:lnTo>
                  <a:lnTo>
                    <a:pt x="13662" y="98427"/>
                  </a:lnTo>
                  <a:lnTo>
                    <a:pt x="11745" y="96967"/>
                  </a:lnTo>
                  <a:lnTo>
                    <a:pt x="10937" y="96454"/>
                  </a:lnTo>
                  <a:lnTo>
                    <a:pt x="10129" y="96140"/>
                  </a:lnTo>
                  <a:lnTo>
                    <a:pt x="4769" y="94856"/>
                  </a:lnTo>
                  <a:lnTo>
                    <a:pt x="0" y="93684"/>
                  </a:lnTo>
                  <a:lnTo>
                    <a:pt x="72" y="93308"/>
                  </a:lnTo>
                  <a:lnTo>
                    <a:pt x="443" y="91606"/>
                  </a:lnTo>
                  <a:lnTo>
                    <a:pt x="1181" y="91456"/>
                  </a:lnTo>
                  <a:lnTo>
                    <a:pt x="6515" y="90388"/>
                  </a:lnTo>
                  <a:lnTo>
                    <a:pt x="9867" y="89726"/>
                  </a:lnTo>
                  <a:lnTo>
                    <a:pt x="10444" y="91278"/>
                  </a:lnTo>
                  <a:lnTo>
                    <a:pt x="12232" y="90951"/>
                  </a:lnTo>
                  <a:lnTo>
                    <a:pt x="11930" y="89316"/>
                  </a:lnTo>
                  <a:lnTo>
                    <a:pt x="11681" y="88005"/>
                  </a:lnTo>
                  <a:lnTo>
                    <a:pt x="11513" y="87100"/>
                  </a:lnTo>
                  <a:lnTo>
                    <a:pt x="11357" y="86291"/>
                  </a:lnTo>
                  <a:lnTo>
                    <a:pt x="14906" y="85617"/>
                  </a:lnTo>
                  <a:lnTo>
                    <a:pt x="15800" y="85462"/>
                  </a:lnTo>
                  <a:lnTo>
                    <a:pt x="15807" y="85272"/>
                  </a:lnTo>
                  <a:lnTo>
                    <a:pt x="17516" y="84969"/>
                  </a:lnTo>
                  <a:lnTo>
                    <a:pt x="18472" y="84802"/>
                  </a:lnTo>
                  <a:lnTo>
                    <a:pt x="24776" y="83701"/>
                  </a:lnTo>
                  <a:lnTo>
                    <a:pt x="26615" y="83377"/>
                  </a:lnTo>
                  <a:lnTo>
                    <a:pt x="32096" y="82415"/>
                  </a:lnTo>
                  <a:lnTo>
                    <a:pt x="34166" y="82048"/>
                  </a:lnTo>
                  <a:lnTo>
                    <a:pt x="34579" y="81948"/>
                  </a:lnTo>
                  <a:lnTo>
                    <a:pt x="34672" y="82170"/>
                  </a:lnTo>
                  <a:lnTo>
                    <a:pt x="35105" y="82101"/>
                  </a:lnTo>
                  <a:lnTo>
                    <a:pt x="38094" y="81551"/>
                  </a:lnTo>
                  <a:lnTo>
                    <a:pt x="37368" y="78775"/>
                  </a:lnTo>
                  <a:lnTo>
                    <a:pt x="39005" y="79111"/>
                  </a:lnTo>
                  <a:lnTo>
                    <a:pt x="38751" y="77989"/>
                  </a:lnTo>
                  <a:lnTo>
                    <a:pt x="39791" y="77711"/>
                  </a:lnTo>
                  <a:lnTo>
                    <a:pt x="39624" y="77152"/>
                  </a:lnTo>
                  <a:lnTo>
                    <a:pt x="39417" y="76430"/>
                  </a:lnTo>
                  <a:lnTo>
                    <a:pt x="39923" y="76371"/>
                  </a:lnTo>
                  <a:lnTo>
                    <a:pt x="39863" y="75594"/>
                  </a:lnTo>
                  <a:lnTo>
                    <a:pt x="39352" y="72981"/>
                  </a:lnTo>
                  <a:lnTo>
                    <a:pt x="39076" y="73040"/>
                  </a:lnTo>
                  <a:lnTo>
                    <a:pt x="38921" y="72308"/>
                  </a:lnTo>
                  <a:lnTo>
                    <a:pt x="38574" y="70713"/>
                  </a:lnTo>
                  <a:lnTo>
                    <a:pt x="38105" y="70504"/>
                  </a:lnTo>
                  <a:close/>
                </a:path>
              </a:pathLst>
            </a:custGeom>
            <a:solidFill>
              <a:srgbClr val="FFCA6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5" name="pg155"/>
            <p:cNvSpPr/>
            <p:nvPr/>
          </p:nvSpPr>
          <p:spPr>
            <a:xfrm>
              <a:off x="6329385" y="4052038"/>
              <a:ext cx="437174" cy="380847"/>
            </a:xfrm>
            <a:custGeom>
              <a:avLst/>
              <a:gdLst/>
              <a:ahLst/>
              <a:cxnLst/>
              <a:rect l="0" t="0" r="0" b="0"/>
              <a:pathLst>
                <a:path w="437174" h="380847">
                  <a:moveTo>
                    <a:pt x="193612" y="345812"/>
                  </a:moveTo>
                  <a:lnTo>
                    <a:pt x="193196" y="345739"/>
                  </a:lnTo>
                  <a:lnTo>
                    <a:pt x="192777" y="345643"/>
                  </a:lnTo>
                  <a:lnTo>
                    <a:pt x="192365" y="345516"/>
                  </a:lnTo>
                  <a:lnTo>
                    <a:pt x="191975" y="345348"/>
                  </a:lnTo>
                  <a:lnTo>
                    <a:pt x="191625" y="345138"/>
                  </a:lnTo>
                  <a:lnTo>
                    <a:pt x="191299" y="344865"/>
                  </a:lnTo>
                  <a:lnTo>
                    <a:pt x="191001" y="344538"/>
                  </a:lnTo>
                  <a:lnTo>
                    <a:pt x="190736" y="344174"/>
                  </a:lnTo>
                  <a:lnTo>
                    <a:pt x="190498" y="343787"/>
                  </a:lnTo>
                  <a:lnTo>
                    <a:pt x="190290" y="343401"/>
                  </a:lnTo>
                  <a:lnTo>
                    <a:pt x="190052" y="342800"/>
                  </a:lnTo>
                  <a:lnTo>
                    <a:pt x="189901" y="342149"/>
                  </a:lnTo>
                  <a:lnTo>
                    <a:pt x="189807" y="341472"/>
                  </a:lnTo>
                  <a:lnTo>
                    <a:pt x="189739" y="340784"/>
                  </a:lnTo>
                  <a:lnTo>
                    <a:pt x="189667" y="340106"/>
                  </a:lnTo>
                  <a:lnTo>
                    <a:pt x="189512" y="339005"/>
                  </a:lnTo>
                  <a:lnTo>
                    <a:pt x="189454" y="338450"/>
                  </a:lnTo>
                  <a:lnTo>
                    <a:pt x="189433" y="337900"/>
                  </a:lnTo>
                  <a:lnTo>
                    <a:pt x="189474" y="337358"/>
                  </a:lnTo>
                  <a:lnTo>
                    <a:pt x="189554" y="336858"/>
                  </a:lnTo>
                  <a:lnTo>
                    <a:pt x="189671" y="336344"/>
                  </a:lnTo>
                  <a:lnTo>
                    <a:pt x="189826" y="335843"/>
                  </a:lnTo>
                  <a:lnTo>
                    <a:pt x="190030" y="335379"/>
                  </a:lnTo>
                  <a:lnTo>
                    <a:pt x="190298" y="334974"/>
                  </a:lnTo>
                  <a:lnTo>
                    <a:pt x="190562" y="334701"/>
                  </a:lnTo>
                  <a:lnTo>
                    <a:pt x="190868" y="334465"/>
                  </a:lnTo>
                  <a:lnTo>
                    <a:pt x="191202" y="334251"/>
                  </a:lnTo>
                  <a:lnTo>
                    <a:pt x="191546" y="334042"/>
                  </a:lnTo>
                  <a:lnTo>
                    <a:pt x="191878" y="333828"/>
                  </a:lnTo>
                  <a:lnTo>
                    <a:pt x="192320" y="333569"/>
                  </a:lnTo>
                  <a:lnTo>
                    <a:pt x="193242" y="333100"/>
                  </a:lnTo>
                  <a:lnTo>
                    <a:pt x="193657" y="332827"/>
                  </a:lnTo>
                  <a:lnTo>
                    <a:pt x="194001" y="332495"/>
                  </a:lnTo>
                  <a:lnTo>
                    <a:pt x="194236" y="332167"/>
                  </a:lnTo>
                  <a:lnTo>
                    <a:pt x="194448" y="331803"/>
                  </a:lnTo>
                  <a:lnTo>
                    <a:pt x="194622" y="331417"/>
                  </a:lnTo>
                  <a:lnTo>
                    <a:pt x="194735" y="331025"/>
                  </a:lnTo>
                  <a:lnTo>
                    <a:pt x="194752" y="330812"/>
                  </a:lnTo>
                  <a:lnTo>
                    <a:pt x="194765" y="330647"/>
                  </a:lnTo>
                  <a:lnTo>
                    <a:pt x="194682" y="330247"/>
                  </a:lnTo>
                  <a:lnTo>
                    <a:pt x="194492" y="329847"/>
                  </a:lnTo>
                  <a:lnTo>
                    <a:pt x="194229" y="329451"/>
                  </a:lnTo>
                  <a:lnTo>
                    <a:pt x="193929" y="329069"/>
                  </a:lnTo>
                  <a:lnTo>
                    <a:pt x="193631" y="328718"/>
                  </a:lnTo>
                  <a:lnTo>
                    <a:pt x="193302" y="328373"/>
                  </a:lnTo>
                  <a:lnTo>
                    <a:pt x="192940" y="328059"/>
                  </a:lnTo>
                  <a:lnTo>
                    <a:pt x="192554" y="327763"/>
                  </a:lnTo>
                  <a:lnTo>
                    <a:pt x="192154" y="327481"/>
                  </a:lnTo>
                  <a:lnTo>
                    <a:pt x="191757" y="327212"/>
                  </a:lnTo>
                  <a:lnTo>
                    <a:pt x="191280" y="326926"/>
                  </a:lnTo>
                  <a:lnTo>
                    <a:pt x="190781" y="326667"/>
                  </a:lnTo>
                  <a:lnTo>
                    <a:pt x="189777" y="326171"/>
                  </a:lnTo>
                  <a:lnTo>
                    <a:pt x="189289" y="325893"/>
                  </a:lnTo>
                  <a:lnTo>
                    <a:pt x="188672" y="325502"/>
                  </a:lnTo>
                  <a:lnTo>
                    <a:pt x="188064" y="325083"/>
                  </a:lnTo>
                  <a:lnTo>
                    <a:pt x="187471" y="324651"/>
                  </a:lnTo>
                  <a:lnTo>
                    <a:pt x="186889" y="324196"/>
                  </a:lnTo>
                  <a:lnTo>
                    <a:pt x="186595" y="323951"/>
                  </a:lnTo>
                  <a:lnTo>
                    <a:pt x="184999" y="321339"/>
                  </a:lnTo>
                  <a:lnTo>
                    <a:pt x="185479" y="320921"/>
                  </a:lnTo>
                  <a:lnTo>
                    <a:pt x="185298" y="320429"/>
                  </a:lnTo>
                  <a:lnTo>
                    <a:pt x="185056" y="319733"/>
                  </a:lnTo>
                  <a:lnTo>
                    <a:pt x="184999" y="319592"/>
                  </a:lnTo>
                  <a:lnTo>
                    <a:pt x="184939" y="319447"/>
                  </a:lnTo>
                  <a:lnTo>
                    <a:pt x="184667" y="318878"/>
                  </a:lnTo>
                  <a:lnTo>
                    <a:pt x="184493" y="318468"/>
                  </a:lnTo>
                  <a:lnTo>
                    <a:pt x="184384" y="318195"/>
                  </a:lnTo>
                  <a:lnTo>
                    <a:pt x="184274" y="317900"/>
                  </a:lnTo>
                  <a:lnTo>
                    <a:pt x="184176" y="317600"/>
                  </a:lnTo>
                  <a:lnTo>
                    <a:pt x="183998" y="316944"/>
                  </a:lnTo>
                  <a:lnTo>
                    <a:pt x="183972" y="316316"/>
                  </a:lnTo>
                  <a:lnTo>
                    <a:pt x="184051" y="315707"/>
                  </a:lnTo>
                  <a:lnTo>
                    <a:pt x="184199" y="315083"/>
                  </a:lnTo>
                  <a:lnTo>
                    <a:pt x="184410" y="314478"/>
                  </a:lnTo>
                  <a:lnTo>
                    <a:pt x="184675" y="313901"/>
                  </a:lnTo>
                  <a:lnTo>
                    <a:pt x="184992" y="313373"/>
                  </a:lnTo>
                  <a:lnTo>
                    <a:pt x="184376" y="312872"/>
                  </a:lnTo>
                  <a:lnTo>
                    <a:pt x="183704" y="312422"/>
                  </a:lnTo>
                  <a:lnTo>
                    <a:pt x="182992" y="312022"/>
                  </a:lnTo>
                  <a:lnTo>
                    <a:pt x="182256" y="311690"/>
                  </a:lnTo>
                  <a:lnTo>
                    <a:pt x="181508" y="311426"/>
                  </a:lnTo>
                  <a:lnTo>
                    <a:pt x="180760" y="311235"/>
                  </a:lnTo>
                  <a:lnTo>
                    <a:pt x="179984" y="311103"/>
                  </a:lnTo>
                  <a:lnTo>
                    <a:pt x="179195" y="311034"/>
                  </a:lnTo>
                  <a:lnTo>
                    <a:pt x="178408" y="311043"/>
                  </a:lnTo>
                  <a:lnTo>
                    <a:pt x="177652" y="311130"/>
                  </a:lnTo>
                  <a:lnTo>
                    <a:pt x="176874" y="311294"/>
                  </a:lnTo>
                  <a:lnTo>
                    <a:pt x="176013" y="311535"/>
                  </a:lnTo>
                  <a:lnTo>
                    <a:pt x="175211" y="311835"/>
                  </a:lnTo>
                  <a:lnTo>
                    <a:pt x="174603" y="312181"/>
                  </a:lnTo>
                  <a:lnTo>
                    <a:pt x="174335" y="312549"/>
                  </a:lnTo>
                  <a:lnTo>
                    <a:pt x="174331" y="312773"/>
                  </a:lnTo>
                  <a:lnTo>
                    <a:pt x="174365" y="313000"/>
                  </a:lnTo>
                  <a:lnTo>
                    <a:pt x="174463" y="313459"/>
                  </a:lnTo>
                  <a:lnTo>
                    <a:pt x="174486" y="313691"/>
                  </a:lnTo>
                  <a:lnTo>
                    <a:pt x="174444" y="314119"/>
                  </a:lnTo>
                  <a:lnTo>
                    <a:pt x="174338" y="314551"/>
                  </a:lnTo>
                  <a:lnTo>
                    <a:pt x="174206" y="314979"/>
                  </a:lnTo>
                  <a:lnTo>
                    <a:pt x="174078" y="315411"/>
                  </a:lnTo>
                  <a:lnTo>
                    <a:pt x="173991" y="315848"/>
                  </a:lnTo>
                  <a:lnTo>
                    <a:pt x="173938" y="316303"/>
                  </a:lnTo>
                  <a:lnTo>
                    <a:pt x="173896" y="316762"/>
                  </a:lnTo>
                  <a:lnTo>
                    <a:pt x="173877" y="317226"/>
                  </a:lnTo>
                  <a:lnTo>
                    <a:pt x="173893" y="317682"/>
                  </a:lnTo>
                  <a:lnTo>
                    <a:pt x="173949" y="318127"/>
                  </a:lnTo>
                  <a:lnTo>
                    <a:pt x="174127" y="318723"/>
                  </a:lnTo>
                  <a:lnTo>
                    <a:pt x="174406" y="319305"/>
                  </a:lnTo>
                  <a:lnTo>
                    <a:pt x="174746" y="319870"/>
                  </a:lnTo>
                  <a:lnTo>
                    <a:pt x="175101" y="320434"/>
                  </a:lnTo>
                  <a:lnTo>
                    <a:pt x="175430" y="321003"/>
                  </a:lnTo>
                  <a:lnTo>
                    <a:pt x="175951" y="321994"/>
                  </a:lnTo>
                  <a:lnTo>
                    <a:pt x="176217" y="322490"/>
                  </a:lnTo>
                  <a:lnTo>
                    <a:pt x="176750" y="323473"/>
                  </a:lnTo>
                  <a:lnTo>
                    <a:pt x="177014" y="323701"/>
                  </a:lnTo>
                  <a:lnTo>
                    <a:pt x="177263" y="323960"/>
                  </a:lnTo>
                  <a:lnTo>
                    <a:pt x="177482" y="324246"/>
                  </a:lnTo>
                  <a:lnTo>
                    <a:pt x="177675" y="324551"/>
                  </a:lnTo>
                  <a:lnTo>
                    <a:pt x="177826" y="324865"/>
                  </a:lnTo>
                  <a:lnTo>
                    <a:pt x="177937" y="325270"/>
                  </a:lnTo>
                  <a:lnTo>
                    <a:pt x="177975" y="325707"/>
                  </a:lnTo>
                  <a:lnTo>
                    <a:pt x="177966" y="326162"/>
                  </a:lnTo>
                  <a:lnTo>
                    <a:pt x="177947" y="326617"/>
                  </a:lnTo>
                  <a:lnTo>
                    <a:pt x="177947" y="327067"/>
                  </a:lnTo>
                  <a:lnTo>
                    <a:pt x="177955" y="327376"/>
                  </a:lnTo>
                  <a:lnTo>
                    <a:pt x="177955" y="328000"/>
                  </a:lnTo>
                  <a:lnTo>
                    <a:pt x="177971" y="328309"/>
                  </a:lnTo>
                  <a:lnTo>
                    <a:pt x="178000" y="328619"/>
                  </a:lnTo>
                  <a:lnTo>
                    <a:pt x="178058" y="328914"/>
                  </a:lnTo>
                  <a:lnTo>
                    <a:pt x="178128" y="329210"/>
                  </a:lnTo>
                  <a:lnTo>
                    <a:pt x="178434" y="330288"/>
                  </a:lnTo>
                  <a:lnTo>
                    <a:pt x="178553" y="330679"/>
                  </a:lnTo>
                  <a:lnTo>
                    <a:pt x="178605" y="330875"/>
                  </a:lnTo>
                  <a:lnTo>
                    <a:pt x="178647" y="331075"/>
                  </a:lnTo>
                  <a:lnTo>
                    <a:pt x="178723" y="331594"/>
                  </a:lnTo>
                  <a:lnTo>
                    <a:pt x="178772" y="332185"/>
                  </a:lnTo>
                  <a:lnTo>
                    <a:pt x="178775" y="332750"/>
                  </a:lnTo>
                  <a:lnTo>
                    <a:pt x="178715" y="333200"/>
                  </a:lnTo>
                  <a:lnTo>
                    <a:pt x="178564" y="333436"/>
                  </a:lnTo>
                  <a:lnTo>
                    <a:pt x="178326" y="333487"/>
                  </a:lnTo>
                  <a:lnTo>
                    <a:pt x="178053" y="333459"/>
                  </a:lnTo>
                  <a:lnTo>
                    <a:pt x="177762" y="333395"/>
                  </a:lnTo>
                  <a:lnTo>
                    <a:pt x="177467" y="333336"/>
                  </a:lnTo>
                  <a:lnTo>
                    <a:pt x="177184" y="333327"/>
                  </a:lnTo>
                  <a:lnTo>
                    <a:pt x="176878" y="333382"/>
                  </a:lnTo>
                  <a:lnTo>
                    <a:pt x="176572" y="333468"/>
                  </a:lnTo>
                  <a:lnTo>
                    <a:pt x="176270" y="333582"/>
                  </a:lnTo>
                  <a:lnTo>
                    <a:pt x="175983" y="333719"/>
                  </a:lnTo>
                  <a:lnTo>
                    <a:pt x="175713" y="333873"/>
                  </a:lnTo>
                  <a:lnTo>
                    <a:pt x="175460" y="334042"/>
                  </a:lnTo>
                  <a:lnTo>
                    <a:pt x="175211" y="334228"/>
                  </a:lnTo>
                  <a:lnTo>
                    <a:pt x="174977" y="334438"/>
                  </a:lnTo>
                  <a:lnTo>
                    <a:pt x="174780" y="334665"/>
                  </a:lnTo>
                  <a:lnTo>
                    <a:pt x="174637" y="334911"/>
                  </a:lnTo>
                  <a:lnTo>
                    <a:pt x="174584" y="335220"/>
                  </a:lnTo>
                  <a:lnTo>
                    <a:pt x="174614" y="335589"/>
                  </a:lnTo>
                  <a:lnTo>
                    <a:pt x="174663" y="335957"/>
                  </a:lnTo>
                  <a:lnTo>
                    <a:pt x="174682" y="336253"/>
                  </a:lnTo>
                  <a:lnTo>
                    <a:pt x="174610" y="336421"/>
                  </a:lnTo>
                  <a:lnTo>
                    <a:pt x="174471" y="336485"/>
                  </a:lnTo>
                  <a:lnTo>
                    <a:pt x="174244" y="336535"/>
                  </a:lnTo>
                  <a:lnTo>
                    <a:pt x="169846" y="337349"/>
                  </a:lnTo>
                  <a:lnTo>
                    <a:pt x="169675" y="337345"/>
                  </a:lnTo>
                  <a:lnTo>
                    <a:pt x="169497" y="337358"/>
                  </a:lnTo>
                  <a:lnTo>
                    <a:pt x="169323" y="337390"/>
                  </a:lnTo>
                  <a:lnTo>
                    <a:pt x="169149" y="337436"/>
                  </a:lnTo>
                  <a:lnTo>
                    <a:pt x="168991" y="337500"/>
                  </a:lnTo>
                  <a:lnTo>
                    <a:pt x="168787" y="337645"/>
                  </a:lnTo>
                  <a:lnTo>
                    <a:pt x="168617" y="337863"/>
                  </a:lnTo>
                  <a:lnTo>
                    <a:pt x="168454" y="338100"/>
                  </a:lnTo>
                  <a:lnTo>
                    <a:pt x="168281" y="338314"/>
                  </a:lnTo>
                  <a:lnTo>
                    <a:pt x="168080" y="338459"/>
                  </a:lnTo>
                  <a:lnTo>
                    <a:pt x="167842" y="338528"/>
                  </a:lnTo>
                  <a:lnTo>
                    <a:pt x="167578" y="338550"/>
                  </a:lnTo>
                  <a:lnTo>
                    <a:pt x="167306" y="338541"/>
                  </a:lnTo>
                  <a:lnTo>
                    <a:pt x="167033" y="338500"/>
                  </a:lnTo>
                  <a:lnTo>
                    <a:pt x="166780" y="338437"/>
                  </a:lnTo>
                  <a:lnTo>
                    <a:pt x="166493" y="338346"/>
                  </a:lnTo>
                  <a:lnTo>
                    <a:pt x="166206" y="338023"/>
                  </a:lnTo>
                  <a:lnTo>
                    <a:pt x="166311" y="337863"/>
                  </a:lnTo>
                  <a:lnTo>
                    <a:pt x="166459" y="337699"/>
                  </a:lnTo>
                  <a:lnTo>
                    <a:pt x="166716" y="337536"/>
                  </a:lnTo>
                  <a:lnTo>
                    <a:pt x="165601" y="334214"/>
                  </a:lnTo>
                  <a:lnTo>
                    <a:pt x="165495" y="333987"/>
                  </a:lnTo>
                  <a:lnTo>
                    <a:pt x="165397" y="333755"/>
                  </a:lnTo>
                  <a:lnTo>
                    <a:pt x="165310" y="333514"/>
                  </a:lnTo>
                  <a:lnTo>
                    <a:pt x="165238" y="333268"/>
                  </a:lnTo>
                  <a:lnTo>
                    <a:pt x="165174" y="333027"/>
                  </a:lnTo>
                  <a:lnTo>
                    <a:pt x="165106" y="332622"/>
                  </a:lnTo>
                  <a:lnTo>
                    <a:pt x="165076" y="332203"/>
                  </a:lnTo>
                  <a:lnTo>
                    <a:pt x="165076" y="331785"/>
                  </a:lnTo>
                  <a:lnTo>
                    <a:pt x="165095" y="331362"/>
                  </a:lnTo>
                  <a:lnTo>
                    <a:pt x="165201" y="331112"/>
                  </a:lnTo>
                  <a:lnTo>
                    <a:pt x="165420" y="330611"/>
                  </a:lnTo>
                  <a:lnTo>
                    <a:pt x="165533" y="330361"/>
                  </a:lnTo>
                  <a:lnTo>
                    <a:pt x="165650" y="330115"/>
                  </a:lnTo>
                  <a:lnTo>
                    <a:pt x="165809" y="329806"/>
                  </a:lnTo>
                  <a:lnTo>
                    <a:pt x="165983" y="329505"/>
                  </a:lnTo>
                  <a:lnTo>
                    <a:pt x="166153" y="329201"/>
                  </a:lnTo>
                  <a:lnTo>
                    <a:pt x="166315" y="328896"/>
                  </a:lnTo>
                  <a:lnTo>
                    <a:pt x="166447" y="328578"/>
                  </a:lnTo>
                  <a:lnTo>
                    <a:pt x="166561" y="328232"/>
                  </a:lnTo>
                  <a:lnTo>
                    <a:pt x="166655" y="327877"/>
                  </a:lnTo>
                  <a:lnTo>
                    <a:pt x="166727" y="327513"/>
                  </a:lnTo>
                  <a:lnTo>
                    <a:pt x="166780" y="327149"/>
                  </a:lnTo>
                  <a:lnTo>
                    <a:pt x="166833" y="326699"/>
                  </a:lnTo>
                  <a:lnTo>
                    <a:pt x="166916" y="325925"/>
                  </a:lnTo>
                  <a:lnTo>
                    <a:pt x="166942" y="325124"/>
                  </a:lnTo>
                  <a:lnTo>
                    <a:pt x="166901" y="324324"/>
                  </a:lnTo>
                  <a:lnTo>
                    <a:pt x="166799" y="323537"/>
                  </a:lnTo>
                  <a:lnTo>
                    <a:pt x="166621" y="322781"/>
                  </a:lnTo>
                  <a:lnTo>
                    <a:pt x="166417" y="322213"/>
                  </a:lnTo>
                  <a:lnTo>
                    <a:pt x="166156" y="321653"/>
                  </a:lnTo>
                  <a:lnTo>
                    <a:pt x="165862" y="321107"/>
                  </a:lnTo>
                  <a:lnTo>
                    <a:pt x="165552" y="320570"/>
                  </a:lnTo>
                  <a:lnTo>
                    <a:pt x="165250" y="320029"/>
                  </a:lnTo>
                  <a:lnTo>
                    <a:pt x="164982" y="319483"/>
                  </a:lnTo>
                  <a:lnTo>
                    <a:pt x="164725" y="318919"/>
                  </a:lnTo>
                  <a:lnTo>
                    <a:pt x="164448" y="318373"/>
                  </a:lnTo>
                  <a:lnTo>
                    <a:pt x="164134" y="317863"/>
                  </a:lnTo>
                  <a:lnTo>
                    <a:pt x="163757" y="317431"/>
                  </a:lnTo>
                  <a:lnTo>
                    <a:pt x="163371" y="317172"/>
                  </a:lnTo>
                  <a:lnTo>
                    <a:pt x="162971" y="316931"/>
                  </a:lnTo>
                  <a:lnTo>
                    <a:pt x="162555" y="316708"/>
                  </a:lnTo>
                  <a:lnTo>
                    <a:pt x="162131" y="316508"/>
                  </a:lnTo>
                  <a:lnTo>
                    <a:pt x="161698" y="316335"/>
                  </a:lnTo>
                  <a:lnTo>
                    <a:pt x="161122" y="316148"/>
                  </a:lnTo>
                  <a:lnTo>
                    <a:pt x="160529" y="316012"/>
                  </a:lnTo>
                  <a:lnTo>
                    <a:pt x="159921" y="315911"/>
                  </a:lnTo>
                  <a:lnTo>
                    <a:pt x="159308" y="315839"/>
                  </a:lnTo>
                  <a:lnTo>
                    <a:pt x="158696" y="315784"/>
                  </a:lnTo>
                  <a:lnTo>
                    <a:pt x="158182" y="315743"/>
                  </a:lnTo>
                  <a:lnTo>
                    <a:pt x="157657" y="315711"/>
                  </a:lnTo>
                  <a:lnTo>
                    <a:pt x="157136" y="315702"/>
                  </a:lnTo>
                  <a:lnTo>
                    <a:pt x="156621" y="315725"/>
                  </a:lnTo>
                  <a:lnTo>
                    <a:pt x="156115" y="315798"/>
                  </a:lnTo>
                  <a:lnTo>
                    <a:pt x="155673" y="315921"/>
                  </a:lnTo>
                  <a:lnTo>
                    <a:pt x="155242" y="316089"/>
                  </a:lnTo>
                  <a:lnTo>
                    <a:pt x="154815" y="316280"/>
                  </a:lnTo>
                  <a:lnTo>
                    <a:pt x="154385" y="316467"/>
                  </a:lnTo>
                  <a:lnTo>
                    <a:pt x="153949" y="316621"/>
                  </a:lnTo>
                  <a:lnTo>
                    <a:pt x="153613" y="316735"/>
                  </a:lnTo>
                  <a:lnTo>
                    <a:pt x="153269" y="316863"/>
                  </a:lnTo>
                  <a:lnTo>
                    <a:pt x="152929" y="316976"/>
                  </a:lnTo>
                  <a:lnTo>
                    <a:pt x="152597" y="317035"/>
                  </a:lnTo>
                  <a:lnTo>
                    <a:pt x="152283" y="317021"/>
                  </a:lnTo>
                  <a:lnTo>
                    <a:pt x="151985" y="316903"/>
                  </a:lnTo>
                  <a:lnTo>
                    <a:pt x="151709" y="316694"/>
                  </a:lnTo>
                  <a:lnTo>
                    <a:pt x="151169" y="316176"/>
                  </a:lnTo>
                  <a:lnTo>
                    <a:pt x="150888" y="315948"/>
                  </a:lnTo>
                  <a:lnTo>
                    <a:pt x="150582" y="315752"/>
                  </a:lnTo>
                  <a:lnTo>
                    <a:pt x="150269" y="315566"/>
                  </a:lnTo>
                  <a:lnTo>
                    <a:pt x="149951" y="315389"/>
                  </a:lnTo>
                  <a:lnTo>
                    <a:pt x="149630" y="315220"/>
                  </a:lnTo>
                  <a:lnTo>
                    <a:pt x="148852" y="314829"/>
                  </a:lnTo>
                  <a:lnTo>
                    <a:pt x="148399" y="314611"/>
                  </a:lnTo>
                  <a:lnTo>
                    <a:pt x="147933" y="314410"/>
                  </a:lnTo>
                  <a:lnTo>
                    <a:pt x="147465" y="314233"/>
                  </a:lnTo>
                  <a:lnTo>
                    <a:pt x="146985" y="314087"/>
                  </a:lnTo>
                  <a:lnTo>
                    <a:pt x="146626" y="314001"/>
                  </a:lnTo>
                  <a:lnTo>
                    <a:pt x="146258" y="313924"/>
                  </a:lnTo>
                  <a:lnTo>
                    <a:pt x="145888" y="313869"/>
                  </a:lnTo>
                  <a:lnTo>
                    <a:pt x="145518" y="313828"/>
                  </a:lnTo>
                  <a:lnTo>
                    <a:pt x="145148" y="313805"/>
                  </a:lnTo>
                  <a:lnTo>
                    <a:pt x="144411" y="313782"/>
                  </a:lnTo>
                  <a:lnTo>
                    <a:pt x="144041" y="313796"/>
                  </a:lnTo>
                  <a:lnTo>
                    <a:pt x="143686" y="313851"/>
                  </a:lnTo>
                  <a:lnTo>
                    <a:pt x="143361" y="313955"/>
                  </a:lnTo>
                  <a:lnTo>
                    <a:pt x="143073" y="314128"/>
                  </a:lnTo>
                  <a:lnTo>
                    <a:pt x="142808" y="314351"/>
                  </a:lnTo>
                  <a:lnTo>
                    <a:pt x="142559" y="314611"/>
                  </a:lnTo>
                  <a:lnTo>
                    <a:pt x="142325" y="314888"/>
                  </a:lnTo>
                  <a:lnTo>
                    <a:pt x="142109" y="315170"/>
                  </a:lnTo>
                  <a:lnTo>
                    <a:pt x="141921" y="315429"/>
                  </a:lnTo>
                  <a:lnTo>
                    <a:pt x="141743" y="315707"/>
                  </a:lnTo>
                  <a:lnTo>
                    <a:pt x="141581" y="315989"/>
                  </a:lnTo>
                  <a:lnTo>
                    <a:pt x="141433" y="316280"/>
                  </a:lnTo>
                  <a:lnTo>
                    <a:pt x="141301" y="316576"/>
                  </a:lnTo>
                  <a:lnTo>
                    <a:pt x="140976" y="316749"/>
                  </a:lnTo>
                  <a:lnTo>
                    <a:pt x="140612" y="316912"/>
                  </a:lnTo>
                  <a:lnTo>
                    <a:pt x="140246" y="317035"/>
                  </a:lnTo>
                  <a:lnTo>
                    <a:pt x="139898" y="317090"/>
                  </a:lnTo>
                  <a:lnTo>
                    <a:pt x="139604" y="317044"/>
                  </a:lnTo>
                  <a:lnTo>
                    <a:pt x="139362" y="316867"/>
                  </a:lnTo>
                  <a:lnTo>
                    <a:pt x="139158" y="316580"/>
                  </a:lnTo>
                  <a:lnTo>
                    <a:pt x="138988" y="316230"/>
                  </a:lnTo>
                  <a:lnTo>
                    <a:pt x="138837" y="315852"/>
                  </a:lnTo>
                  <a:lnTo>
                    <a:pt x="138705" y="315497"/>
                  </a:lnTo>
                  <a:lnTo>
                    <a:pt x="138561" y="314947"/>
                  </a:lnTo>
                  <a:lnTo>
                    <a:pt x="138508" y="314360"/>
                  </a:lnTo>
                  <a:lnTo>
                    <a:pt x="138497" y="313760"/>
                  </a:lnTo>
                  <a:lnTo>
                    <a:pt x="138482" y="313155"/>
                  </a:lnTo>
                  <a:lnTo>
                    <a:pt x="138429" y="312563"/>
                  </a:lnTo>
                  <a:lnTo>
                    <a:pt x="138357" y="312126"/>
                  </a:lnTo>
                  <a:lnTo>
                    <a:pt x="138278" y="311690"/>
                  </a:lnTo>
                  <a:lnTo>
                    <a:pt x="138191" y="311253"/>
                  </a:lnTo>
                  <a:lnTo>
                    <a:pt x="138088" y="310821"/>
                  </a:lnTo>
                  <a:lnTo>
                    <a:pt x="137971" y="310393"/>
                  </a:lnTo>
                  <a:lnTo>
                    <a:pt x="137816" y="309974"/>
                  </a:lnTo>
                  <a:lnTo>
                    <a:pt x="137431" y="309151"/>
                  </a:lnTo>
                  <a:lnTo>
                    <a:pt x="137261" y="308742"/>
                  </a:lnTo>
                  <a:lnTo>
                    <a:pt x="137147" y="308314"/>
                  </a:lnTo>
                  <a:lnTo>
                    <a:pt x="137098" y="307804"/>
                  </a:lnTo>
                  <a:lnTo>
                    <a:pt x="137117" y="307281"/>
                  </a:lnTo>
                  <a:lnTo>
                    <a:pt x="137174" y="306749"/>
                  </a:lnTo>
                  <a:lnTo>
                    <a:pt x="137242" y="306217"/>
                  </a:lnTo>
                  <a:lnTo>
                    <a:pt x="137295" y="305689"/>
                  </a:lnTo>
                  <a:lnTo>
                    <a:pt x="137374" y="304415"/>
                  </a:lnTo>
                  <a:lnTo>
                    <a:pt x="137718" y="303451"/>
                  </a:lnTo>
                  <a:lnTo>
                    <a:pt x="137895" y="303351"/>
                  </a:lnTo>
                  <a:lnTo>
                    <a:pt x="138127" y="303050"/>
                  </a:lnTo>
                  <a:lnTo>
                    <a:pt x="138274" y="302568"/>
                  </a:lnTo>
                  <a:lnTo>
                    <a:pt x="138342" y="302000"/>
                  </a:lnTo>
                  <a:lnTo>
                    <a:pt x="138337" y="301417"/>
                  </a:lnTo>
                  <a:lnTo>
                    <a:pt x="138263" y="300908"/>
                  </a:lnTo>
                  <a:lnTo>
                    <a:pt x="138036" y="300412"/>
                  </a:lnTo>
                  <a:lnTo>
                    <a:pt x="137661" y="299948"/>
                  </a:lnTo>
                  <a:lnTo>
                    <a:pt x="137193" y="299507"/>
                  </a:lnTo>
                  <a:lnTo>
                    <a:pt x="136698" y="299083"/>
                  </a:lnTo>
                  <a:lnTo>
                    <a:pt x="136233" y="298656"/>
                  </a:lnTo>
                  <a:lnTo>
                    <a:pt x="135908" y="298333"/>
                  </a:lnTo>
                  <a:lnTo>
                    <a:pt x="135246" y="297705"/>
                  </a:lnTo>
                  <a:lnTo>
                    <a:pt x="134906" y="297400"/>
                  </a:lnTo>
                  <a:lnTo>
                    <a:pt x="134562" y="297100"/>
                  </a:lnTo>
                  <a:lnTo>
                    <a:pt x="133674" y="297869"/>
                  </a:lnTo>
                  <a:lnTo>
                    <a:pt x="131139" y="295699"/>
                  </a:lnTo>
                  <a:lnTo>
                    <a:pt x="133440" y="293156"/>
                  </a:lnTo>
                  <a:lnTo>
                    <a:pt x="133467" y="292437"/>
                  </a:lnTo>
                  <a:lnTo>
                    <a:pt x="133474" y="292077"/>
                  </a:lnTo>
                  <a:lnTo>
                    <a:pt x="133474" y="291354"/>
                  </a:lnTo>
                  <a:lnTo>
                    <a:pt x="133486" y="290845"/>
                  </a:lnTo>
                  <a:lnTo>
                    <a:pt x="133512" y="290321"/>
                  </a:lnTo>
                  <a:lnTo>
                    <a:pt x="133523" y="289803"/>
                  </a:lnTo>
                  <a:lnTo>
                    <a:pt x="133474" y="289307"/>
                  </a:lnTo>
                  <a:lnTo>
                    <a:pt x="133334" y="288861"/>
                  </a:lnTo>
                  <a:lnTo>
                    <a:pt x="133149" y="288543"/>
                  </a:lnTo>
                  <a:lnTo>
                    <a:pt x="132915" y="288247"/>
                  </a:lnTo>
                  <a:lnTo>
                    <a:pt x="132646" y="287970"/>
                  </a:lnTo>
                  <a:lnTo>
                    <a:pt x="132360" y="287706"/>
                  </a:lnTo>
                  <a:lnTo>
                    <a:pt x="131819" y="287228"/>
                  </a:lnTo>
                  <a:lnTo>
                    <a:pt x="131558" y="287005"/>
                  </a:lnTo>
                  <a:lnTo>
                    <a:pt x="131286" y="286800"/>
                  </a:lnTo>
                  <a:lnTo>
                    <a:pt x="131006" y="286628"/>
                  </a:lnTo>
                  <a:lnTo>
                    <a:pt x="130712" y="286505"/>
                  </a:lnTo>
                  <a:lnTo>
                    <a:pt x="130383" y="286446"/>
                  </a:lnTo>
                  <a:lnTo>
                    <a:pt x="130034" y="286455"/>
                  </a:lnTo>
                  <a:lnTo>
                    <a:pt x="129677" y="286491"/>
                  </a:lnTo>
                  <a:lnTo>
                    <a:pt x="129317" y="286537"/>
                  </a:lnTo>
                  <a:lnTo>
                    <a:pt x="129086" y="286555"/>
                  </a:lnTo>
                  <a:lnTo>
                    <a:pt x="128682" y="286459"/>
                  </a:lnTo>
                  <a:lnTo>
                    <a:pt x="128546" y="286432"/>
                  </a:lnTo>
                  <a:lnTo>
                    <a:pt x="128410" y="286409"/>
                  </a:lnTo>
                  <a:lnTo>
                    <a:pt x="128051" y="286373"/>
                  </a:lnTo>
                  <a:lnTo>
                    <a:pt x="127311" y="286368"/>
                  </a:lnTo>
                  <a:lnTo>
                    <a:pt x="126956" y="286341"/>
                  </a:lnTo>
                  <a:lnTo>
                    <a:pt x="126611" y="286264"/>
                  </a:lnTo>
                  <a:lnTo>
                    <a:pt x="126422" y="286186"/>
                  </a:lnTo>
                  <a:lnTo>
                    <a:pt x="126233" y="286095"/>
                  </a:lnTo>
                  <a:lnTo>
                    <a:pt x="126048" y="285991"/>
                  </a:lnTo>
                  <a:lnTo>
                    <a:pt x="125867" y="285882"/>
                  </a:lnTo>
                  <a:lnTo>
                    <a:pt x="125111" y="285272"/>
                  </a:lnTo>
                  <a:lnTo>
                    <a:pt x="125017" y="285140"/>
                  </a:lnTo>
                  <a:lnTo>
                    <a:pt x="124926" y="284999"/>
                  </a:lnTo>
                  <a:lnTo>
                    <a:pt x="124853" y="284845"/>
                  </a:lnTo>
                  <a:lnTo>
                    <a:pt x="124794" y="284690"/>
                  </a:lnTo>
                  <a:lnTo>
                    <a:pt x="124760" y="284535"/>
                  </a:lnTo>
                  <a:lnTo>
                    <a:pt x="124770" y="284339"/>
                  </a:lnTo>
                  <a:lnTo>
                    <a:pt x="124830" y="284139"/>
                  </a:lnTo>
                  <a:lnTo>
                    <a:pt x="124917" y="283934"/>
                  </a:lnTo>
                  <a:lnTo>
                    <a:pt x="124994" y="283725"/>
                  </a:lnTo>
                  <a:lnTo>
                    <a:pt x="125032" y="283521"/>
                  </a:lnTo>
                  <a:lnTo>
                    <a:pt x="125038" y="283270"/>
                  </a:lnTo>
                  <a:lnTo>
                    <a:pt x="125024" y="283007"/>
                  </a:lnTo>
                  <a:lnTo>
                    <a:pt x="124983" y="282752"/>
                  </a:lnTo>
                  <a:lnTo>
                    <a:pt x="124911" y="282511"/>
                  </a:lnTo>
                  <a:lnTo>
                    <a:pt x="124801" y="282301"/>
                  </a:lnTo>
                  <a:lnTo>
                    <a:pt x="124619" y="282110"/>
                  </a:lnTo>
                  <a:lnTo>
                    <a:pt x="124377" y="281956"/>
                  </a:lnTo>
                  <a:lnTo>
                    <a:pt x="124098" y="281828"/>
                  </a:lnTo>
                  <a:lnTo>
                    <a:pt x="123803" y="281733"/>
                  </a:lnTo>
                  <a:lnTo>
                    <a:pt x="123520" y="281656"/>
                  </a:lnTo>
                  <a:lnTo>
                    <a:pt x="123304" y="281624"/>
                  </a:lnTo>
                  <a:lnTo>
                    <a:pt x="123085" y="281615"/>
                  </a:lnTo>
                  <a:lnTo>
                    <a:pt x="122643" y="281619"/>
                  </a:lnTo>
                  <a:lnTo>
                    <a:pt x="122424" y="281610"/>
                  </a:lnTo>
                  <a:lnTo>
                    <a:pt x="122177" y="281587"/>
                  </a:lnTo>
                  <a:lnTo>
                    <a:pt x="121928" y="281569"/>
                  </a:lnTo>
                  <a:lnTo>
                    <a:pt x="121683" y="281537"/>
                  </a:lnTo>
                  <a:lnTo>
                    <a:pt x="121445" y="281492"/>
                  </a:lnTo>
                  <a:lnTo>
                    <a:pt x="121218" y="281419"/>
                  </a:lnTo>
                  <a:lnTo>
                    <a:pt x="120908" y="281255"/>
                  </a:lnTo>
                  <a:lnTo>
                    <a:pt x="120610" y="281042"/>
                  </a:lnTo>
                  <a:lnTo>
                    <a:pt x="120334" y="280791"/>
                  </a:lnTo>
                  <a:lnTo>
                    <a:pt x="120096" y="280509"/>
                  </a:lnTo>
                  <a:lnTo>
                    <a:pt x="119907" y="280213"/>
                  </a:lnTo>
                  <a:lnTo>
                    <a:pt x="119509" y="279951"/>
                  </a:lnTo>
                  <a:lnTo>
                    <a:pt x="119017" y="279630"/>
                  </a:lnTo>
                  <a:lnTo>
                    <a:pt x="118183" y="279094"/>
                  </a:lnTo>
                  <a:lnTo>
                    <a:pt x="117783" y="278762"/>
                  </a:lnTo>
                  <a:lnTo>
                    <a:pt x="117360" y="278467"/>
                  </a:lnTo>
                  <a:lnTo>
                    <a:pt x="116913" y="278203"/>
                  </a:lnTo>
                  <a:lnTo>
                    <a:pt x="116460" y="277975"/>
                  </a:lnTo>
                  <a:lnTo>
                    <a:pt x="116052" y="277807"/>
                  </a:lnTo>
                  <a:lnTo>
                    <a:pt x="115625" y="277652"/>
                  </a:lnTo>
                  <a:lnTo>
                    <a:pt x="115187" y="277534"/>
                  </a:lnTo>
                  <a:lnTo>
                    <a:pt x="114748" y="277457"/>
                  </a:lnTo>
                  <a:lnTo>
                    <a:pt x="114318" y="277434"/>
                  </a:lnTo>
                  <a:lnTo>
                    <a:pt x="113993" y="277489"/>
                  </a:lnTo>
                  <a:lnTo>
                    <a:pt x="113334" y="277730"/>
                  </a:lnTo>
                  <a:lnTo>
                    <a:pt x="113021" y="277807"/>
                  </a:lnTo>
                  <a:lnTo>
                    <a:pt x="112734" y="277793"/>
                  </a:lnTo>
                  <a:lnTo>
                    <a:pt x="112458" y="277666"/>
                  </a:lnTo>
                  <a:lnTo>
                    <a:pt x="112167" y="277466"/>
                  </a:lnTo>
                  <a:lnTo>
                    <a:pt x="111903" y="277225"/>
                  </a:lnTo>
                  <a:lnTo>
                    <a:pt x="111714" y="276965"/>
                  </a:lnTo>
                  <a:lnTo>
                    <a:pt x="111642" y="276729"/>
                  </a:lnTo>
                  <a:lnTo>
                    <a:pt x="111680" y="276542"/>
                  </a:lnTo>
                  <a:lnTo>
                    <a:pt x="111789" y="276356"/>
                  </a:lnTo>
                  <a:lnTo>
                    <a:pt x="112065" y="275974"/>
                  </a:lnTo>
                  <a:lnTo>
                    <a:pt x="112156" y="275774"/>
                  </a:lnTo>
                  <a:lnTo>
                    <a:pt x="112216" y="275428"/>
                  </a:lnTo>
                  <a:lnTo>
                    <a:pt x="112205" y="275060"/>
                  </a:lnTo>
                  <a:lnTo>
                    <a:pt x="112152" y="274677"/>
                  </a:lnTo>
                  <a:lnTo>
                    <a:pt x="112088" y="274295"/>
                  </a:lnTo>
                  <a:lnTo>
                    <a:pt x="112039" y="273918"/>
                  </a:lnTo>
                  <a:lnTo>
                    <a:pt x="111948" y="272903"/>
                  </a:lnTo>
                  <a:lnTo>
                    <a:pt x="111888" y="272398"/>
                  </a:lnTo>
                  <a:lnTo>
                    <a:pt x="111808" y="271898"/>
                  </a:lnTo>
                  <a:lnTo>
                    <a:pt x="111699" y="271406"/>
                  </a:lnTo>
                  <a:lnTo>
                    <a:pt x="111569" y="270897"/>
                  </a:lnTo>
                  <a:lnTo>
                    <a:pt x="111429" y="270369"/>
                  </a:lnTo>
                  <a:lnTo>
                    <a:pt x="111259" y="269865"/>
                  </a:lnTo>
                  <a:lnTo>
                    <a:pt x="111038" y="269405"/>
                  </a:lnTo>
                  <a:lnTo>
                    <a:pt x="110742" y="269032"/>
                  </a:lnTo>
                  <a:lnTo>
                    <a:pt x="110598" y="268905"/>
                  </a:lnTo>
                  <a:lnTo>
                    <a:pt x="110447" y="268782"/>
                  </a:lnTo>
                  <a:lnTo>
                    <a:pt x="110285" y="268668"/>
                  </a:lnTo>
                  <a:lnTo>
                    <a:pt x="110119" y="268568"/>
                  </a:lnTo>
                  <a:lnTo>
                    <a:pt x="109945" y="268477"/>
                  </a:lnTo>
                  <a:lnTo>
                    <a:pt x="106540" y="265675"/>
                  </a:lnTo>
                  <a:lnTo>
                    <a:pt x="102450" y="266407"/>
                  </a:lnTo>
                  <a:lnTo>
                    <a:pt x="101551" y="267203"/>
                  </a:lnTo>
                  <a:lnTo>
                    <a:pt x="101238" y="267463"/>
                  </a:lnTo>
                  <a:lnTo>
                    <a:pt x="100943" y="267754"/>
                  </a:lnTo>
                  <a:lnTo>
                    <a:pt x="100660" y="268059"/>
                  </a:lnTo>
                  <a:lnTo>
                    <a:pt x="100356" y="268402"/>
                  </a:lnTo>
                  <a:lnTo>
                    <a:pt x="99699" y="269123"/>
                  </a:lnTo>
                  <a:lnTo>
                    <a:pt x="98910" y="270033"/>
                  </a:lnTo>
                  <a:lnTo>
                    <a:pt x="98513" y="270483"/>
                  </a:lnTo>
                  <a:lnTo>
                    <a:pt x="98100" y="270920"/>
                  </a:lnTo>
                  <a:lnTo>
                    <a:pt x="97681" y="271334"/>
                  </a:lnTo>
                  <a:lnTo>
                    <a:pt x="97394" y="271602"/>
                  </a:lnTo>
                  <a:lnTo>
                    <a:pt x="96782" y="271443"/>
                  </a:lnTo>
                  <a:lnTo>
                    <a:pt x="96623" y="271557"/>
                  </a:lnTo>
                  <a:lnTo>
                    <a:pt x="96378" y="271720"/>
                  </a:lnTo>
                  <a:lnTo>
                    <a:pt x="96121" y="271875"/>
                  </a:lnTo>
                  <a:lnTo>
                    <a:pt x="95856" y="272011"/>
                  </a:lnTo>
                  <a:lnTo>
                    <a:pt x="95715" y="272071"/>
                  </a:lnTo>
                  <a:lnTo>
                    <a:pt x="95388" y="272175"/>
                  </a:lnTo>
                  <a:lnTo>
                    <a:pt x="95160" y="272225"/>
                  </a:lnTo>
                  <a:lnTo>
                    <a:pt x="95033" y="272162"/>
                  </a:lnTo>
                  <a:lnTo>
                    <a:pt x="94624" y="272225"/>
                  </a:lnTo>
                  <a:lnTo>
                    <a:pt x="91661" y="272012"/>
                  </a:lnTo>
                  <a:lnTo>
                    <a:pt x="90868" y="271684"/>
                  </a:lnTo>
                  <a:lnTo>
                    <a:pt x="90360" y="270779"/>
                  </a:lnTo>
                  <a:lnTo>
                    <a:pt x="90082" y="270633"/>
                  </a:lnTo>
                  <a:lnTo>
                    <a:pt x="89756" y="270551"/>
                  </a:lnTo>
                  <a:lnTo>
                    <a:pt x="89406" y="270501"/>
                  </a:lnTo>
                  <a:lnTo>
                    <a:pt x="89046" y="270465"/>
                  </a:lnTo>
                  <a:lnTo>
                    <a:pt x="88698" y="270415"/>
                  </a:lnTo>
                  <a:lnTo>
                    <a:pt x="87886" y="270260"/>
                  </a:lnTo>
                  <a:lnTo>
                    <a:pt x="87478" y="270192"/>
                  </a:lnTo>
                  <a:lnTo>
                    <a:pt x="86661" y="270042"/>
                  </a:lnTo>
                  <a:lnTo>
                    <a:pt x="86340" y="269992"/>
                  </a:lnTo>
                  <a:lnTo>
                    <a:pt x="86011" y="269955"/>
                  </a:lnTo>
                  <a:lnTo>
                    <a:pt x="85682" y="269910"/>
                  </a:lnTo>
                  <a:lnTo>
                    <a:pt x="85369" y="269837"/>
                  </a:lnTo>
                  <a:lnTo>
                    <a:pt x="85082" y="269719"/>
                  </a:lnTo>
                  <a:lnTo>
                    <a:pt x="84865" y="269573"/>
                  </a:lnTo>
                  <a:lnTo>
                    <a:pt x="84665" y="269400"/>
                  </a:lnTo>
                  <a:lnTo>
                    <a:pt x="84291" y="269009"/>
                  </a:lnTo>
                  <a:lnTo>
                    <a:pt x="84100" y="268818"/>
                  </a:lnTo>
                  <a:lnTo>
                    <a:pt x="83441" y="268245"/>
                  </a:lnTo>
                  <a:lnTo>
                    <a:pt x="83230" y="268045"/>
                  </a:lnTo>
                  <a:lnTo>
                    <a:pt x="82625" y="267326"/>
                  </a:lnTo>
                  <a:lnTo>
                    <a:pt x="82603" y="267167"/>
                  </a:lnTo>
                  <a:lnTo>
                    <a:pt x="82625" y="266994"/>
                  </a:lnTo>
                  <a:lnTo>
                    <a:pt x="82708" y="266626"/>
                  </a:lnTo>
                  <a:lnTo>
                    <a:pt x="82720" y="266339"/>
                  </a:lnTo>
                  <a:lnTo>
                    <a:pt x="82652" y="265902"/>
                  </a:lnTo>
                  <a:lnTo>
                    <a:pt x="82561" y="265675"/>
                  </a:lnTo>
                  <a:lnTo>
                    <a:pt x="82425" y="265452"/>
                  </a:lnTo>
                  <a:lnTo>
                    <a:pt x="82265" y="265243"/>
                  </a:lnTo>
                  <a:lnTo>
                    <a:pt x="82093" y="265038"/>
                  </a:lnTo>
                  <a:lnTo>
                    <a:pt x="81919" y="264842"/>
                  </a:lnTo>
                  <a:lnTo>
                    <a:pt x="81623" y="264538"/>
                  </a:lnTo>
                  <a:lnTo>
                    <a:pt x="81298" y="264256"/>
                  </a:lnTo>
                  <a:lnTo>
                    <a:pt x="80951" y="263992"/>
                  </a:lnTo>
                  <a:lnTo>
                    <a:pt x="80172" y="263473"/>
                  </a:lnTo>
                  <a:lnTo>
                    <a:pt x="79704" y="263196"/>
                  </a:lnTo>
                  <a:lnTo>
                    <a:pt x="79149" y="262914"/>
                  </a:lnTo>
                  <a:lnTo>
                    <a:pt x="78581" y="262659"/>
                  </a:lnTo>
                  <a:lnTo>
                    <a:pt x="78003" y="262422"/>
                  </a:lnTo>
                  <a:lnTo>
                    <a:pt x="77421" y="262204"/>
                  </a:lnTo>
                  <a:lnTo>
                    <a:pt x="76481" y="261890"/>
                  </a:lnTo>
                  <a:lnTo>
                    <a:pt x="75512" y="261631"/>
                  </a:lnTo>
                  <a:lnTo>
                    <a:pt x="74534" y="261422"/>
                  </a:lnTo>
                  <a:lnTo>
                    <a:pt x="73547" y="261249"/>
                  </a:lnTo>
                  <a:lnTo>
                    <a:pt x="72561" y="261108"/>
                  </a:lnTo>
                  <a:lnTo>
                    <a:pt x="71469" y="260976"/>
                  </a:lnTo>
                  <a:lnTo>
                    <a:pt x="70365" y="260889"/>
                  </a:lnTo>
                  <a:lnTo>
                    <a:pt x="69258" y="260844"/>
                  </a:lnTo>
                  <a:lnTo>
                    <a:pt x="68150" y="260853"/>
                  </a:lnTo>
                  <a:lnTo>
                    <a:pt x="67808" y="260872"/>
                  </a:lnTo>
                  <a:lnTo>
                    <a:pt x="67055" y="260921"/>
                  </a:lnTo>
                  <a:lnTo>
                    <a:pt x="66114" y="261026"/>
                  </a:lnTo>
                  <a:lnTo>
                    <a:pt x="65172" y="261181"/>
                  </a:lnTo>
                  <a:lnTo>
                    <a:pt x="64236" y="261372"/>
                  </a:lnTo>
                  <a:lnTo>
                    <a:pt x="63309" y="261604"/>
                  </a:lnTo>
                  <a:lnTo>
                    <a:pt x="62402" y="261872"/>
                  </a:lnTo>
                  <a:lnTo>
                    <a:pt x="62130" y="261918"/>
                  </a:lnTo>
                  <a:lnTo>
                    <a:pt x="61862" y="261968"/>
                  </a:lnTo>
                  <a:lnTo>
                    <a:pt x="61598" y="262031"/>
                  </a:lnTo>
                  <a:lnTo>
                    <a:pt x="61333" y="262099"/>
                  </a:lnTo>
                  <a:lnTo>
                    <a:pt x="61073" y="262181"/>
                  </a:lnTo>
                  <a:lnTo>
                    <a:pt x="60559" y="262377"/>
                  </a:lnTo>
                  <a:lnTo>
                    <a:pt x="60059" y="262623"/>
                  </a:lnTo>
                  <a:lnTo>
                    <a:pt x="59572" y="262900"/>
                  </a:lnTo>
                  <a:lnTo>
                    <a:pt x="58624" y="263491"/>
                  </a:lnTo>
                  <a:lnTo>
                    <a:pt x="58208" y="263787"/>
                  </a:lnTo>
                  <a:lnTo>
                    <a:pt x="57410" y="264438"/>
                  </a:lnTo>
                  <a:lnTo>
                    <a:pt x="57002" y="264738"/>
                  </a:lnTo>
                  <a:lnTo>
                    <a:pt x="56567" y="264983"/>
                  </a:lnTo>
                  <a:lnTo>
                    <a:pt x="56273" y="265111"/>
                  </a:lnTo>
                  <a:lnTo>
                    <a:pt x="55971" y="265224"/>
                  </a:lnTo>
                  <a:lnTo>
                    <a:pt x="55661" y="265325"/>
                  </a:lnTo>
                  <a:lnTo>
                    <a:pt x="55350" y="265407"/>
                  </a:lnTo>
                  <a:lnTo>
                    <a:pt x="55036" y="265461"/>
                  </a:lnTo>
                  <a:lnTo>
                    <a:pt x="54617" y="265493"/>
                  </a:lnTo>
                  <a:lnTo>
                    <a:pt x="54190" y="265479"/>
                  </a:lnTo>
                  <a:lnTo>
                    <a:pt x="53756" y="265434"/>
                  </a:lnTo>
                  <a:lnTo>
                    <a:pt x="52897" y="265311"/>
                  </a:lnTo>
                  <a:lnTo>
                    <a:pt x="52453" y="265237"/>
                  </a:lnTo>
                  <a:lnTo>
                    <a:pt x="51507" y="265052"/>
                  </a:lnTo>
                  <a:lnTo>
                    <a:pt x="51156" y="264993"/>
                  </a:lnTo>
                  <a:lnTo>
                    <a:pt x="50464" y="264892"/>
                  </a:lnTo>
                  <a:lnTo>
                    <a:pt x="49762" y="264815"/>
                  </a:lnTo>
                  <a:lnTo>
                    <a:pt x="49032" y="264770"/>
                  </a:lnTo>
                  <a:lnTo>
                    <a:pt x="48646" y="264761"/>
                  </a:lnTo>
                  <a:lnTo>
                    <a:pt x="48261" y="264761"/>
                  </a:lnTo>
                  <a:lnTo>
                    <a:pt x="47879" y="264774"/>
                  </a:lnTo>
                  <a:lnTo>
                    <a:pt x="47498" y="264810"/>
                  </a:lnTo>
                  <a:lnTo>
                    <a:pt x="47245" y="264847"/>
                  </a:lnTo>
                  <a:lnTo>
                    <a:pt x="46994" y="264892"/>
                  </a:lnTo>
                  <a:lnTo>
                    <a:pt x="46745" y="264942"/>
                  </a:lnTo>
                  <a:lnTo>
                    <a:pt x="46496" y="265002"/>
                  </a:lnTo>
                  <a:lnTo>
                    <a:pt x="46254" y="265070"/>
                  </a:lnTo>
                  <a:lnTo>
                    <a:pt x="46057" y="265138"/>
                  </a:lnTo>
                  <a:lnTo>
                    <a:pt x="45672" y="265293"/>
                  </a:lnTo>
                  <a:lnTo>
                    <a:pt x="45483" y="265375"/>
                  </a:lnTo>
                  <a:lnTo>
                    <a:pt x="45287" y="265448"/>
                  </a:lnTo>
                  <a:lnTo>
                    <a:pt x="44715" y="265670"/>
                  </a:lnTo>
                  <a:lnTo>
                    <a:pt x="44520" y="265730"/>
                  </a:lnTo>
                  <a:lnTo>
                    <a:pt x="44322" y="265771"/>
                  </a:lnTo>
                  <a:lnTo>
                    <a:pt x="44156" y="265789"/>
                  </a:lnTo>
                  <a:lnTo>
                    <a:pt x="43986" y="265798"/>
                  </a:lnTo>
                  <a:lnTo>
                    <a:pt x="43812" y="265798"/>
                  </a:lnTo>
                  <a:lnTo>
                    <a:pt x="43642" y="265784"/>
                  </a:lnTo>
                  <a:lnTo>
                    <a:pt x="43480" y="265752"/>
                  </a:lnTo>
                  <a:lnTo>
                    <a:pt x="43265" y="265689"/>
                  </a:lnTo>
                  <a:lnTo>
                    <a:pt x="43057" y="265597"/>
                  </a:lnTo>
                  <a:lnTo>
                    <a:pt x="42857" y="265484"/>
                  </a:lnTo>
                  <a:lnTo>
                    <a:pt x="42660" y="265357"/>
                  </a:lnTo>
                  <a:lnTo>
                    <a:pt x="42475" y="265224"/>
                  </a:lnTo>
                  <a:lnTo>
                    <a:pt x="42320" y="265102"/>
                  </a:lnTo>
                  <a:lnTo>
                    <a:pt x="42173" y="264965"/>
                  </a:lnTo>
                  <a:lnTo>
                    <a:pt x="42032" y="264824"/>
                  </a:lnTo>
                  <a:lnTo>
                    <a:pt x="41754" y="264533"/>
                  </a:lnTo>
                  <a:lnTo>
                    <a:pt x="41530" y="264292"/>
                  </a:lnTo>
                  <a:lnTo>
                    <a:pt x="41099" y="263796"/>
                  </a:lnTo>
                  <a:lnTo>
                    <a:pt x="40880" y="263555"/>
                  </a:lnTo>
                  <a:lnTo>
                    <a:pt x="40649" y="263323"/>
                  </a:lnTo>
                  <a:lnTo>
                    <a:pt x="40457" y="263173"/>
                  </a:lnTo>
                  <a:lnTo>
                    <a:pt x="40034" y="262900"/>
                  </a:lnTo>
                  <a:lnTo>
                    <a:pt x="39849" y="262750"/>
                  </a:lnTo>
                  <a:lnTo>
                    <a:pt x="39611" y="262350"/>
                  </a:lnTo>
                  <a:lnTo>
                    <a:pt x="39490" y="262000"/>
                  </a:lnTo>
                  <a:lnTo>
                    <a:pt x="39369" y="261758"/>
                  </a:lnTo>
                  <a:lnTo>
                    <a:pt x="39224" y="261517"/>
                  </a:lnTo>
                  <a:lnTo>
                    <a:pt x="39069" y="261290"/>
                  </a:lnTo>
                  <a:lnTo>
                    <a:pt x="38899" y="261067"/>
                  </a:lnTo>
                  <a:lnTo>
                    <a:pt x="38593" y="260698"/>
                  </a:lnTo>
                  <a:lnTo>
                    <a:pt x="38457" y="260544"/>
                  </a:lnTo>
                  <a:lnTo>
                    <a:pt x="38318" y="260394"/>
                  </a:lnTo>
                  <a:lnTo>
                    <a:pt x="38166" y="260262"/>
                  </a:lnTo>
                  <a:lnTo>
                    <a:pt x="38004" y="260162"/>
                  </a:lnTo>
                  <a:lnTo>
                    <a:pt x="37800" y="260098"/>
                  </a:lnTo>
                  <a:lnTo>
                    <a:pt x="37577" y="260066"/>
                  </a:lnTo>
                  <a:lnTo>
                    <a:pt x="37343" y="260066"/>
                  </a:lnTo>
                  <a:lnTo>
                    <a:pt x="36877" y="260084"/>
                  </a:lnTo>
                  <a:lnTo>
                    <a:pt x="36618" y="260107"/>
                  </a:lnTo>
                  <a:lnTo>
                    <a:pt x="36356" y="260143"/>
                  </a:lnTo>
                  <a:lnTo>
                    <a:pt x="35838" y="260244"/>
                  </a:lnTo>
                  <a:lnTo>
                    <a:pt x="35578" y="260289"/>
                  </a:lnTo>
                  <a:lnTo>
                    <a:pt x="35291" y="260316"/>
                  </a:lnTo>
                  <a:lnTo>
                    <a:pt x="34705" y="260353"/>
                  </a:lnTo>
                  <a:lnTo>
                    <a:pt x="34424" y="260398"/>
                  </a:lnTo>
                  <a:lnTo>
                    <a:pt x="34165" y="260485"/>
                  </a:lnTo>
                  <a:lnTo>
                    <a:pt x="33967" y="260598"/>
                  </a:lnTo>
                  <a:lnTo>
                    <a:pt x="33782" y="260735"/>
                  </a:lnTo>
                  <a:lnTo>
                    <a:pt x="33601" y="260889"/>
                  </a:lnTo>
                  <a:lnTo>
                    <a:pt x="33427" y="261053"/>
                  </a:lnTo>
                  <a:lnTo>
                    <a:pt x="33250" y="261203"/>
                  </a:lnTo>
                  <a:lnTo>
                    <a:pt x="33034" y="261376"/>
                  </a:lnTo>
                  <a:lnTo>
                    <a:pt x="32815" y="261540"/>
                  </a:lnTo>
                  <a:lnTo>
                    <a:pt x="32604" y="261713"/>
                  </a:lnTo>
                  <a:lnTo>
                    <a:pt x="32403" y="261895"/>
                  </a:lnTo>
                  <a:lnTo>
                    <a:pt x="32645" y="261548"/>
                  </a:lnTo>
                  <a:lnTo>
                    <a:pt x="33060" y="260951"/>
                  </a:lnTo>
                  <a:lnTo>
                    <a:pt x="34222" y="259020"/>
                  </a:lnTo>
                  <a:lnTo>
                    <a:pt x="34569" y="258565"/>
                  </a:lnTo>
                  <a:lnTo>
                    <a:pt x="35116" y="257609"/>
                  </a:lnTo>
                  <a:lnTo>
                    <a:pt x="35197" y="257027"/>
                  </a:lnTo>
                  <a:lnTo>
                    <a:pt x="35069" y="256223"/>
                  </a:lnTo>
                  <a:lnTo>
                    <a:pt x="34857" y="254660"/>
                  </a:lnTo>
                  <a:lnTo>
                    <a:pt x="34800" y="254436"/>
                  </a:lnTo>
                  <a:lnTo>
                    <a:pt x="34765" y="254296"/>
                  </a:lnTo>
                  <a:lnTo>
                    <a:pt x="32622" y="246380"/>
                  </a:lnTo>
                  <a:lnTo>
                    <a:pt x="32468" y="245812"/>
                  </a:lnTo>
                  <a:lnTo>
                    <a:pt x="30917" y="240295"/>
                  </a:lnTo>
                  <a:lnTo>
                    <a:pt x="30391" y="238425"/>
                  </a:lnTo>
                  <a:lnTo>
                    <a:pt x="27347" y="227751"/>
                  </a:lnTo>
                  <a:lnTo>
                    <a:pt x="26405" y="224336"/>
                  </a:lnTo>
                  <a:lnTo>
                    <a:pt x="23213" y="212772"/>
                  </a:lnTo>
                  <a:lnTo>
                    <a:pt x="22709" y="210945"/>
                  </a:lnTo>
                  <a:lnTo>
                    <a:pt x="22240" y="209179"/>
                  </a:lnTo>
                  <a:lnTo>
                    <a:pt x="22218" y="208613"/>
                  </a:lnTo>
                  <a:lnTo>
                    <a:pt x="21749" y="206612"/>
                  </a:lnTo>
                  <a:lnTo>
                    <a:pt x="21355" y="205211"/>
                  </a:lnTo>
                  <a:lnTo>
                    <a:pt x="21185" y="204657"/>
                  </a:lnTo>
                  <a:lnTo>
                    <a:pt x="20496" y="204040"/>
                  </a:lnTo>
                  <a:lnTo>
                    <a:pt x="19216" y="202892"/>
                  </a:lnTo>
                  <a:lnTo>
                    <a:pt x="10927" y="195439"/>
                  </a:lnTo>
                  <a:lnTo>
                    <a:pt x="7554" y="192447"/>
                  </a:lnTo>
                  <a:lnTo>
                    <a:pt x="7217" y="192121"/>
                  </a:lnTo>
                  <a:lnTo>
                    <a:pt x="6903" y="191774"/>
                  </a:lnTo>
                  <a:lnTo>
                    <a:pt x="6690" y="191512"/>
                  </a:lnTo>
                  <a:lnTo>
                    <a:pt x="6489" y="191237"/>
                  </a:lnTo>
                  <a:lnTo>
                    <a:pt x="6301" y="190951"/>
                  </a:lnTo>
                  <a:lnTo>
                    <a:pt x="6130" y="190658"/>
                  </a:lnTo>
                  <a:lnTo>
                    <a:pt x="5976" y="190358"/>
                  </a:lnTo>
                  <a:lnTo>
                    <a:pt x="5838" y="190046"/>
                  </a:lnTo>
                  <a:lnTo>
                    <a:pt x="5716" y="189724"/>
                  </a:lnTo>
                  <a:lnTo>
                    <a:pt x="5612" y="189395"/>
                  </a:lnTo>
                  <a:lnTo>
                    <a:pt x="5525" y="189062"/>
                  </a:lnTo>
                  <a:lnTo>
                    <a:pt x="5457" y="188727"/>
                  </a:lnTo>
                  <a:lnTo>
                    <a:pt x="5410" y="188422"/>
                  </a:lnTo>
                  <a:lnTo>
                    <a:pt x="5379" y="188111"/>
                  </a:lnTo>
                  <a:lnTo>
                    <a:pt x="5363" y="187800"/>
                  </a:lnTo>
                  <a:lnTo>
                    <a:pt x="5361" y="187488"/>
                  </a:lnTo>
                  <a:lnTo>
                    <a:pt x="5375" y="187179"/>
                  </a:lnTo>
                  <a:lnTo>
                    <a:pt x="5174" y="175866"/>
                  </a:lnTo>
                  <a:lnTo>
                    <a:pt x="5169" y="175367"/>
                  </a:lnTo>
                  <a:lnTo>
                    <a:pt x="5088" y="167078"/>
                  </a:lnTo>
                  <a:lnTo>
                    <a:pt x="5085" y="166825"/>
                  </a:lnTo>
                  <a:lnTo>
                    <a:pt x="5032" y="166527"/>
                  </a:lnTo>
                  <a:lnTo>
                    <a:pt x="4969" y="166231"/>
                  </a:lnTo>
                  <a:lnTo>
                    <a:pt x="4897" y="165936"/>
                  </a:lnTo>
                  <a:lnTo>
                    <a:pt x="4816" y="165645"/>
                  </a:lnTo>
                  <a:lnTo>
                    <a:pt x="4725" y="165357"/>
                  </a:lnTo>
                  <a:lnTo>
                    <a:pt x="4522" y="164792"/>
                  </a:lnTo>
                  <a:lnTo>
                    <a:pt x="4408" y="164514"/>
                  </a:lnTo>
                  <a:lnTo>
                    <a:pt x="4280" y="164243"/>
                  </a:lnTo>
                  <a:lnTo>
                    <a:pt x="4136" y="163982"/>
                  </a:lnTo>
                  <a:lnTo>
                    <a:pt x="4021" y="163804"/>
                  </a:lnTo>
                  <a:lnTo>
                    <a:pt x="3896" y="163632"/>
                  </a:lnTo>
                  <a:lnTo>
                    <a:pt x="3506" y="163127"/>
                  </a:lnTo>
                  <a:lnTo>
                    <a:pt x="2685" y="162008"/>
                  </a:lnTo>
                  <a:lnTo>
                    <a:pt x="2586" y="161863"/>
                  </a:lnTo>
                  <a:lnTo>
                    <a:pt x="2497" y="161712"/>
                  </a:lnTo>
                  <a:lnTo>
                    <a:pt x="2134" y="160625"/>
                  </a:lnTo>
                  <a:lnTo>
                    <a:pt x="2072" y="160439"/>
                  </a:lnTo>
                  <a:lnTo>
                    <a:pt x="1545" y="157408"/>
                  </a:lnTo>
                  <a:lnTo>
                    <a:pt x="1503" y="157129"/>
                  </a:lnTo>
                  <a:lnTo>
                    <a:pt x="1472" y="156847"/>
                  </a:lnTo>
                  <a:lnTo>
                    <a:pt x="1451" y="156563"/>
                  </a:lnTo>
                  <a:lnTo>
                    <a:pt x="1443" y="156279"/>
                  </a:lnTo>
                  <a:lnTo>
                    <a:pt x="1446" y="155997"/>
                  </a:lnTo>
                  <a:lnTo>
                    <a:pt x="1466" y="155663"/>
                  </a:lnTo>
                  <a:lnTo>
                    <a:pt x="1507" y="155297"/>
                  </a:lnTo>
                  <a:lnTo>
                    <a:pt x="1555" y="154996"/>
                  </a:lnTo>
                  <a:lnTo>
                    <a:pt x="1621" y="154665"/>
                  </a:lnTo>
                  <a:lnTo>
                    <a:pt x="1703" y="154341"/>
                  </a:lnTo>
                  <a:lnTo>
                    <a:pt x="1810" y="153986"/>
                  </a:lnTo>
                  <a:lnTo>
                    <a:pt x="1938" y="153635"/>
                  </a:lnTo>
                  <a:lnTo>
                    <a:pt x="2084" y="153289"/>
                  </a:lnTo>
                  <a:lnTo>
                    <a:pt x="2242" y="152950"/>
                  </a:lnTo>
                  <a:lnTo>
                    <a:pt x="2495" y="152465"/>
                  </a:lnTo>
                  <a:lnTo>
                    <a:pt x="2668" y="152165"/>
                  </a:lnTo>
                  <a:lnTo>
                    <a:pt x="4459" y="149279"/>
                  </a:lnTo>
                  <a:lnTo>
                    <a:pt x="4919" y="148538"/>
                  </a:lnTo>
                  <a:lnTo>
                    <a:pt x="5183" y="148123"/>
                  </a:lnTo>
                  <a:lnTo>
                    <a:pt x="5428" y="147692"/>
                  </a:lnTo>
                  <a:lnTo>
                    <a:pt x="5651" y="147247"/>
                  </a:lnTo>
                  <a:lnTo>
                    <a:pt x="5852" y="146794"/>
                  </a:lnTo>
                  <a:lnTo>
                    <a:pt x="6028" y="146335"/>
                  </a:lnTo>
                  <a:lnTo>
                    <a:pt x="6186" y="145862"/>
                  </a:lnTo>
                  <a:lnTo>
                    <a:pt x="6323" y="145377"/>
                  </a:lnTo>
                  <a:lnTo>
                    <a:pt x="6435" y="144886"/>
                  </a:lnTo>
                  <a:lnTo>
                    <a:pt x="6516" y="144391"/>
                  </a:lnTo>
                  <a:lnTo>
                    <a:pt x="6561" y="143897"/>
                  </a:lnTo>
                  <a:lnTo>
                    <a:pt x="6574" y="143499"/>
                  </a:lnTo>
                  <a:lnTo>
                    <a:pt x="6564" y="143098"/>
                  </a:lnTo>
                  <a:lnTo>
                    <a:pt x="6534" y="142696"/>
                  </a:lnTo>
                  <a:lnTo>
                    <a:pt x="6482" y="142299"/>
                  </a:lnTo>
                  <a:lnTo>
                    <a:pt x="6409" y="141909"/>
                  </a:lnTo>
                  <a:lnTo>
                    <a:pt x="6311" y="141513"/>
                  </a:lnTo>
                  <a:lnTo>
                    <a:pt x="6232" y="141253"/>
                  </a:lnTo>
                  <a:lnTo>
                    <a:pt x="4886" y="136413"/>
                  </a:lnTo>
                  <a:lnTo>
                    <a:pt x="4572" y="135700"/>
                  </a:lnTo>
                  <a:lnTo>
                    <a:pt x="4470" y="135507"/>
                  </a:lnTo>
                  <a:lnTo>
                    <a:pt x="4308" y="135272"/>
                  </a:lnTo>
                  <a:lnTo>
                    <a:pt x="4120" y="135055"/>
                  </a:lnTo>
                  <a:lnTo>
                    <a:pt x="3882" y="134666"/>
                  </a:lnTo>
                  <a:lnTo>
                    <a:pt x="3312" y="134342"/>
                  </a:lnTo>
                  <a:lnTo>
                    <a:pt x="3746" y="133997"/>
                  </a:lnTo>
                  <a:lnTo>
                    <a:pt x="4823" y="132437"/>
                  </a:lnTo>
                  <a:lnTo>
                    <a:pt x="2116" y="132024"/>
                  </a:lnTo>
                  <a:lnTo>
                    <a:pt x="2515" y="129870"/>
                  </a:lnTo>
                  <a:lnTo>
                    <a:pt x="2682" y="129971"/>
                  </a:lnTo>
                  <a:lnTo>
                    <a:pt x="2927" y="130065"/>
                  </a:lnTo>
                  <a:lnTo>
                    <a:pt x="3187" y="130108"/>
                  </a:lnTo>
                  <a:lnTo>
                    <a:pt x="3450" y="130097"/>
                  </a:lnTo>
                  <a:lnTo>
                    <a:pt x="3885" y="129951"/>
                  </a:lnTo>
                  <a:lnTo>
                    <a:pt x="4051" y="129844"/>
                  </a:lnTo>
                  <a:lnTo>
                    <a:pt x="4242" y="129664"/>
                  </a:lnTo>
                  <a:lnTo>
                    <a:pt x="4394" y="129448"/>
                  </a:lnTo>
                  <a:lnTo>
                    <a:pt x="4826" y="128684"/>
                  </a:lnTo>
                  <a:lnTo>
                    <a:pt x="5702" y="127147"/>
                  </a:lnTo>
                  <a:lnTo>
                    <a:pt x="5282" y="127019"/>
                  </a:lnTo>
                  <a:lnTo>
                    <a:pt x="4078" y="126279"/>
                  </a:lnTo>
                  <a:lnTo>
                    <a:pt x="4832" y="125081"/>
                  </a:lnTo>
                  <a:lnTo>
                    <a:pt x="931" y="123076"/>
                  </a:lnTo>
                  <a:lnTo>
                    <a:pt x="1531" y="121924"/>
                  </a:lnTo>
                  <a:lnTo>
                    <a:pt x="0" y="120936"/>
                  </a:lnTo>
                  <a:lnTo>
                    <a:pt x="940" y="119459"/>
                  </a:lnTo>
                  <a:lnTo>
                    <a:pt x="66" y="118897"/>
                  </a:lnTo>
                  <a:lnTo>
                    <a:pt x="119" y="117578"/>
                  </a:lnTo>
                  <a:lnTo>
                    <a:pt x="1655" y="116425"/>
                  </a:lnTo>
                  <a:lnTo>
                    <a:pt x="2118" y="116714"/>
                  </a:lnTo>
                  <a:lnTo>
                    <a:pt x="3520" y="115215"/>
                  </a:lnTo>
                  <a:lnTo>
                    <a:pt x="4778" y="113869"/>
                  </a:lnTo>
                  <a:lnTo>
                    <a:pt x="4386" y="113322"/>
                  </a:lnTo>
                  <a:lnTo>
                    <a:pt x="1555" y="109141"/>
                  </a:lnTo>
                  <a:lnTo>
                    <a:pt x="1339" y="108837"/>
                  </a:lnTo>
                  <a:lnTo>
                    <a:pt x="7709" y="105760"/>
                  </a:lnTo>
                  <a:lnTo>
                    <a:pt x="8005" y="105617"/>
                  </a:lnTo>
                  <a:lnTo>
                    <a:pt x="9348" y="104748"/>
                  </a:lnTo>
                  <a:lnTo>
                    <a:pt x="10034" y="104437"/>
                  </a:lnTo>
                  <a:lnTo>
                    <a:pt x="12313" y="103337"/>
                  </a:lnTo>
                  <a:lnTo>
                    <a:pt x="14220" y="102430"/>
                  </a:lnTo>
                  <a:lnTo>
                    <a:pt x="18747" y="100230"/>
                  </a:lnTo>
                  <a:lnTo>
                    <a:pt x="19660" y="99791"/>
                  </a:lnTo>
                  <a:lnTo>
                    <a:pt x="23418" y="97987"/>
                  </a:lnTo>
                  <a:lnTo>
                    <a:pt x="27627" y="95892"/>
                  </a:lnTo>
                  <a:lnTo>
                    <a:pt x="30264" y="94579"/>
                  </a:lnTo>
                  <a:lnTo>
                    <a:pt x="30540" y="94316"/>
                  </a:lnTo>
                  <a:lnTo>
                    <a:pt x="34015" y="93434"/>
                  </a:lnTo>
                  <a:lnTo>
                    <a:pt x="34212" y="94263"/>
                  </a:lnTo>
                  <a:lnTo>
                    <a:pt x="34771" y="96664"/>
                  </a:lnTo>
                  <a:lnTo>
                    <a:pt x="35177" y="96576"/>
                  </a:lnTo>
                  <a:lnTo>
                    <a:pt x="38374" y="95756"/>
                  </a:lnTo>
                  <a:lnTo>
                    <a:pt x="38817" y="95647"/>
                  </a:lnTo>
                  <a:lnTo>
                    <a:pt x="39421" y="95488"/>
                  </a:lnTo>
                  <a:lnTo>
                    <a:pt x="41828" y="94874"/>
                  </a:lnTo>
                  <a:lnTo>
                    <a:pt x="42162" y="94784"/>
                  </a:lnTo>
                  <a:lnTo>
                    <a:pt x="42415" y="94602"/>
                  </a:lnTo>
                  <a:lnTo>
                    <a:pt x="42540" y="95049"/>
                  </a:lnTo>
                  <a:lnTo>
                    <a:pt x="43317" y="94481"/>
                  </a:lnTo>
                  <a:lnTo>
                    <a:pt x="44233" y="93810"/>
                  </a:lnTo>
                  <a:lnTo>
                    <a:pt x="45119" y="93162"/>
                  </a:lnTo>
                  <a:lnTo>
                    <a:pt x="45539" y="92802"/>
                  </a:lnTo>
                  <a:lnTo>
                    <a:pt x="45983" y="92531"/>
                  </a:lnTo>
                  <a:lnTo>
                    <a:pt x="47629" y="91325"/>
                  </a:lnTo>
                  <a:lnTo>
                    <a:pt x="47898" y="91628"/>
                  </a:lnTo>
                  <a:lnTo>
                    <a:pt x="48680" y="92305"/>
                  </a:lnTo>
                  <a:lnTo>
                    <a:pt x="48866" y="92051"/>
                  </a:lnTo>
                  <a:lnTo>
                    <a:pt x="50763" y="93674"/>
                  </a:lnTo>
                  <a:lnTo>
                    <a:pt x="52776" y="90981"/>
                  </a:lnTo>
                  <a:lnTo>
                    <a:pt x="54024" y="92123"/>
                  </a:lnTo>
                  <a:lnTo>
                    <a:pt x="54469" y="92523"/>
                  </a:lnTo>
                  <a:lnTo>
                    <a:pt x="56005" y="92891"/>
                  </a:lnTo>
                  <a:lnTo>
                    <a:pt x="54063" y="95487"/>
                  </a:lnTo>
                  <a:lnTo>
                    <a:pt x="55540" y="96379"/>
                  </a:lnTo>
                  <a:lnTo>
                    <a:pt x="57243" y="97398"/>
                  </a:lnTo>
                  <a:lnTo>
                    <a:pt x="58968" y="97443"/>
                  </a:lnTo>
                  <a:lnTo>
                    <a:pt x="59073" y="96695"/>
                  </a:lnTo>
                  <a:lnTo>
                    <a:pt x="60736" y="96643"/>
                  </a:lnTo>
                  <a:lnTo>
                    <a:pt x="61568" y="96679"/>
                  </a:lnTo>
                  <a:lnTo>
                    <a:pt x="63211" y="96743"/>
                  </a:lnTo>
                  <a:lnTo>
                    <a:pt x="64047" y="96756"/>
                  </a:lnTo>
                  <a:lnTo>
                    <a:pt x="64878" y="96652"/>
                  </a:lnTo>
                  <a:lnTo>
                    <a:pt x="66560" y="96538"/>
                  </a:lnTo>
                  <a:lnTo>
                    <a:pt x="66809" y="94697"/>
                  </a:lnTo>
                  <a:lnTo>
                    <a:pt x="67051" y="94738"/>
                  </a:lnTo>
                  <a:lnTo>
                    <a:pt x="67627" y="95021"/>
                  </a:lnTo>
                  <a:lnTo>
                    <a:pt x="68195" y="95287"/>
                  </a:lnTo>
                  <a:lnTo>
                    <a:pt x="68774" y="95352"/>
                  </a:lnTo>
                  <a:lnTo>
                    <a:pt x="69859" y="95020"/>
                  </a:lnTo>
                  <a:lnTo>
                    <a:pt x="70195" y="95121"/>
                  </a:lnTo>
                  <a:lnTo>
                    <a:pt x="71518" y="95327"/>
                  </a:lnTo>
                  <a:lnTo>
                    <a:pt x="72684" y="95448"/>
                  </a:lnTo>
                  <a:lnTo>
                    <a:pt x="73140" y="95300"/>
                  </a:lnTo>
                  <a:lnTo>
                    <a:pt x="73585" y="95111"/>
                  </a:lnTo>
                  <a:lnTo>
                    <a:pt x="74212" y="95106"/>
                  </a:lnTo>
                  <a:lnTo>
                    <a:pt x="74828" y="95116"/>
                  </a:lnTo>
                  <a:lnTo>
                    <a:pt x="75453" y="95116"/>
                  </a:lnTo>
                  <a:lnTo>
                    <a:pt x="76060" y="95101"/>
                  </a:lnTo>
                  <a:lnTo>
                    <a:pt x="79471" y="95100"/>
                  </a:lnTo>
                  <a:lnTo>
                    <a:pt x="81636" y="95101"/>
                  </a:lnTo>
                  <a:lnTo>
                    <a:pt x="82376" y="95101"/>
                  </a:lnTo>
                  <a:lnTo>
                    <a:pt x="82440" y="95574"/>
                  </a:lnTo>
                  <a:lnTo>
                    <a:pt x="82923" y="99645"/>
                  </a:lnTo>
                  <a:lnTo>
                    <a:pt x="83050" y="100788"/>
                  </a:lnTo>
                  <a:lnTo>
                    <a:pt x="83283" y="100797"/>
                  </a:lnTo>
                  <a:lnTo>
                    <a:pt x="83600" y="100739"/>
                  </a:lnTo>
                  <a:lnTo>
                    <a:pt x="83957" y="100628"/>
                  </a:lnTo>
                  <a:lnTo>
                    <a:pt x="84172" y="100497"/>
                  </a:lnTo>
                  <a:lnTo>
                    <a:pt x="84344" y="100415"/>
                  </a:lnTo>
                  <a:lnTo>
                    <a:pt x="84557" y="100299"/>
                  </a:lnTo>
                  <a:lnTo>
                    <a:pt x="84895" y="100103"/>
                  </a:lnTo>
                  <a:lnTo>
                    <a:pt x="85053" y="100005"/>
                  </a:lnTo>
                  <a:lnTo>
                    <a:pt x="85350" y="99831"/>
                  </a:lnTo>
                  <a:lnTo>
                    <a:pt x="85695" y="99715"/>
                  </a:lnTo>
                  <a:lnTo>
                    <a:pt x="85823" y="99640"/>
                  </a:lnTo>
                  <a:lnTo>
                    <a:pt x="85996" y="99576"/>
                  </a:lnTo>
                  <a:lnTo>
                    <a:pt x="86140" y="99489"/>
                  </a:lnTo>
                  <a:lnTo>
                    <a:pt x="86437" y="99335"/>
                  </a:lnTo>
                  <a:lnTo>
                    <a:pt x="86729" y="99156"/>
                  </a:lnTo>
                  <a:lnTo>
                    <a:pt x="86895" y="99050"/>
                  </a:lnTo>
                  <a:lnTo>
                    <a:pt x="87053" y="98961"/>
                  </a:lnTo>
                  <a:lnTo>
                    <a:pt x="87211" y="98890"/>
                  </a:lnTo>
                  <a:lnTo>
                    <a:pt x="87362" y="98827"/>
                  </a:lnTo>
                  <a:lnTo>
                    <a:pt x="87535" y="98734"/>
                  </a:lnTo>
                  <a:lnTo>
                    <a:pt x="87701" y="98663"/>
                  </a:lnTo>
                  <a:lnTo>
                    <a:pt x="87895" y="98562"/>
                  </a:lnTo>
                  <a:lnTo>
                    <a:pt x="88172" y="98464"/>
                  </a:lnTo>
                  <a:lnTo>
                    <a:pt x="88329" y="98365"/>
                  </a:lnTo>
                  <a:lnTo>
                    <a:pt x="88585" y="97824"/>
                  </a:lnTo>
                  <a:lnTo>
                    <a:pt x="88999" y="96745"/>
                  </a:lnTo>
                  <a:lnTo>
                    <a:pt x="89056" y="96312"/>
                  </a:lnTo>
                  <a:lnTo>
                    <a:pt x="88997" y="95696"/>
                  </a:lnTo>
                  <a:lnTo>
                    <a:pt x="88958" y="95082"/>
                  </a:lnTo>
                  <a:lnTo>
                    <a:pt x="89045" y="94795"/>
                  </a:lnTo>
                  <a:lnTo>
                    <a:pt x="89212" y="94194"/>
                  </a:lnTo>
                  <a:lnTo>
                    <a:pt x="89309" y="93898"/>
                  </a:lnTo>
                  <a:lnTo>
                    <a:pt x="89419" y="93614"/>
                  </a:lnTo>
                  <a:lnTo>
                    <a:pt x="89548" y="93345"/>
                  </a:lnTo>
                  <a:lnTo>
                    <a:pt x="90177" y="92671"/>
                  </a:lnTo>
                  <a:lnTo>
                    <a:pt x="90503" y="92569"/>
                  </a:lnTo>
                  <a:lnTo>
                    <a:pt x="91151" y="92357"/>
                  </a:lnTo>
                  <a:lnTo>
                    <a:pt x="91505" y="92148"/>
                  </a:lnTo>
                  <a:lnTo>
                    <a:pt x="92001" y="91896"/>
                  </a:lnTo>
                  <a:lnTo>
                    <a:pt x="92290" y="91812"/>
                  </a:lnTo>
                  <a:lnTo>
                    <a:pt x="92921" y="91658"/>
                  </a:lnTo>
                  <a:lnTo>
                    <a:pt x="93124" y="91633"/>
                  </a:lnTo>
                  <a:lnTo>
                    <a:pt x="93441" y="91573"/>
                  </a:lnTo>
                  <a:lnTo>
                    <a:pt x="93794" y="91419"/>
                  </a:lnTo>
                  <a:lnTo>
                    <a:pt x="94286" y="91095"/>
                  </a:lnTo>
                  <a:lnTo>
                    <a:pt x="94540" y="90949"/>
                  </a:lnTo>
                  <a:lnTo>
                    <a:pt x="94720" y="90860"/>
                  </a:lnTo>
                  <a:lnTo>
                    <a:pt x="94875" y="90795"/>
                  </a:lnTo>
                  <a:lnTo>
                    <a:pt x="95005" y="90748"/>
                  </a:lnTo>
                  <a:lnTo>
                    <a:pt x="95265" y="90700"/>
                  </a:lnTo>
                  <a:lnTo>
                    <a:pt x="95543" y="90677"/>
                  </a:lnTo>
                  <a:lnTo>
                    <a:pt x="95892" y="90618"/>
                  </a:lnTo>
                  <a:lnTo>
                    <a:pt x="96258" y="90582"/>
                  </a:lnTo>
                  <a:lnTo>
                    <a:pt x="96549" y="90513"/>
                  </a:lnTo>
                  <a:lnTo>
                    <a:pt x="96796" y="90487"/>
                  </a:lnTo>
                  <a:lnTo>
                    <a:pt x="97173" y="90439"/>
                  </a:lnTo>
                  <a:lnTo>
                    <a:pt x="97411" y="90420"/>
                  </a:lnTo>
                  <a:lnTo>
                    <a:pt x="97662" y="90416"/>
                  </a:lnTo>
                  <a:lnTo>
                    <a:pt x="97850" y="90424"/>
                  </a:lnTo>
                  <a:lnTo>
                    <a:pt x="98037" y="90439"/>
                  </a:lnTo>
                  <a:lnTo>
                    <a:pt x="98477" y="90486"/>
                  </a:lnTo>
                  <a:lnTo>
                    <a:pt x="98771" y="90463"/>
                  </a:lnTo>
                  <a:lnTo>
                    <a:pt x="99227" y="90451"/>
                  </a:lnTo>
                  <a:lnTo>
                    <a:pt x="99465" y="90380"/>
                  </a:lnTo>
                  <a:lnTo>
                    <a:pt x="99724" y="90320"/>
                  </a:lnTo>
                  <a:lnTo>
                    <a:pt x="99962" y="90284"/>
                  </a:lnTo>
                  <a:lnTo>
                    <a:pt x="100417" y="90193"/>
                  </a:lnTo>
                  <a:lnTo>
                    <a:pt x="100687" y="90069"/>
                  </a:lnTo>
                  <a:lnTo>
                    <a:pt x="101351" y="89592"/>
                  </a:lnTo>
                  <a:lnTo>
                    <a:pt x="101541" y="89374"/>
                  </a:lnTo>
                  <a:lnTo>
                    <a:pt x="101798" y="89115"/>
                  </a:lnTo>
                  <a:lnTo>
                    <a:pt x="102049" y="88793"/>
                  </a:lnTo>
                  <a:lnTo>
                    <a:pt x="102303" y="88514"/>
                  </a:lnTo>
                  <a:lnTo>
                    <a:pt x="102548" y="88191"/>
                  </a:lnTo>
                  <a:lnTo>
                    <a:pt x="102732" y="87967"/>
                  </a:lnTo>
                  <a:lnTo>
                    <a:pt x="103024" y="87326"/>
                  </a:lnTo>
                  <a:lnTo>
                    <a:pt x="103016" y="86875"/>
                  </a:lnTo>
                  <a:lnTo>
                    <a:pt x="103137" y="86501"/>
                  </a:lnTo>
                  <a:lnTo>
                    <a:pt x="103457" y="85959"/>
                  </a:lnTo>
                  <a:lnTo>
                    <a:pt x="103549" y="85829"/>
                  </a:lnTo>
                  <a:lnTo>
                    <a:pt x="103786" y="85539"/>
                  </a:lnTo>
                  <a:lnTo>
                    <a:pt x="104024" y="85281"/>
                  </a:lnTo>
                  <a:lnTo>
                    <a:pt x="104276" y="85043"/>
                  </a:lnTo>
                  <a:lnTo>
                    <a:pt x="104514" y="84770"/>
                  </a:lnTo>
                  <a:lnTo>
                    <a:pt x="104725" y="84537"/>
                  </a:lnTo>
                  <a:lnTo>
                    <a:pt x="104995" y="84252"/>
                  </a:lnTo>
                  <a:lnTo>
                    <a:pt x="105303" y="83822"/>
                  </a:lnTo>
                  <a:lnTo>
                    <a:pt x="105488" y="83616"/>
                  </a:lnTo>
                  <a:lnTo>
                    <a:pt x="105620" y="83499"/>
                  </a:lnTo>
                  <a:lnTo>
                    <a:pt x="105755" y="83391"/>
                  </a:lnTo>
                  <a:lnTo>
                    <a:pt x="105893" y="83285"/>
                  </a:lnTo>
                  <a:lnTo>
                    <a:pt x="106028" y="83176"/>
                  </a:lnTo>
                  <a:lnTo>
                    <a:pt x="106254" y="82966"/>
                  </a:lnTo>
                  <a:lnTo>
                    <a:pt x="106965" y="82359"/>
                  </a:lnTo>
                  <a:lnTo>
                    <a:pt x="107205" y="82237"/>
                  </a:lnTo>
                  <a:lnTo>
                    <a:pt x="107346" y="82179"/>
                  </a:lnTo>
                  <a:lnTo>
                    <a:pt x="107636" y="82086"/>
                  </a:lnTo>
                  <a:lnTo>
                    <a:pt x="107778" y="82034"/>
                  </a:lnTo>
                  <a:lnTo>
                    <a:pt x="107915" y="81968"/>
                  </a:lnTo>
                  <a:lnTo>
                    <a:pt x="108292" y="81692"/>
                  </a:lnTo>
                  <a:lnTo>
                    <a:pt x="108527" y="81476"/>
                  </a:lnTo>
                  <a:lnTo>
                    <a:pt x="108670" y="81330"/>
                  </a:lnTo>
                  <a:lnTo>
                    <a:pt x="108806" y="81171"/>
                  </a:lnTo>
                  <a:lnTo>
                    <a:pt x="109202" y="80677"/>
                  </a:lnTo>
                  <a:lnTo>
                    <a:pt x="109563" y="80270"/>
                  </a:lnTo>
                  <a:lnTo>
                    <a:pt x="109677" y="80128"/>
                  </a:lnTo>
                  <a:lnTo>
                    <a:pt x="109783" y="79979"/>
                  </a:lnTo>
                  <a:lnTo>
                    <a:pt x="109880" y="79818"/>
                  </a:lnTo>
                  <a:lnTo>
                    <a:pt x="109969" y="79652"/>
                  </a:lnTo>
                  <a:lnTo>
                    <a:pt x="110042" y="79505"/>
                  </a:lnTo>
                  <a:lnTo>
                    <a:pt x="110169" y="79194"/>
                  </a:lnTo>
                  <a:lnTo>
                    <a:pt x="110225" y="79018"/>
                  </a:lnTo>
                  <a:lnTo>
                    <a:pt x="110278" y="78877"/>
                  </a:lnTo>
                  <a:lnTo>
                    <a:pt x="110617" y="78102"/>
                  </a:lnTo>
                  <a:lnTo>
                    <a:pt x="110763" y="77602"/>
                  </a:lnTo>
                  <a:lnTo>
                    <a:pt x="110797" y="77296"/>
                  </a:lnTo>
                  <a:lnTo>
                    <a:pt x="110636" y="76220"/>
                  </a:lnTo>
                  <a:lnTo>
                    <a:pt x="110492" y="76044"/>
                  </a:lnTo>
                  <a:lnTo>
                    <a:pt x="110112" y="75566"/>
                  </a:lnTo>
                  <a:lnTo>
                    <a:pt x="109989" y="75405"/>
                  </a:lnTo>
                  <a:lnTo>
                    <a:pt x="109870" y="75237"/>
                  </a:lnTo>
                  <a:lnTo>
                    <a:pt x="109775" y="75089"/>
                  </a:lnTo>
                  <a:lnTo>
                    <a:pt x="109684" y="74936"/>
                  </a:lnTo>
                  <a:lnTo>
                    <a:pt x="109414" y="74474"/>
                  </a:lnTo>
                  <a:lnTo>
                    <a:pt x="109159" y="74031"/>
                  </a:lnTo>
                  <a:lnTo>
                    <a:pt x="109031" y="73679"/>
                  </a:lnTo>
                  <a:lnTo>
                    <a:pt x="108911" y="73323"/>
                  </a:lnTo>
                  <a:lnTo>
                    <a:pt x="108791" y="72930"/>
                  </a:lnTo>
                  <a:lnTo>
                    <a:pt x="108719" y="72746"/>
                  </a:lnTo>
                  <a:lnTo>
                    <a:pt x="108552" y="72403"/>
                  </a:lnTo>
                  <a:lnTo>
                    <a:pt x="108372" y="71510"/>
                  </a:lnTo>
                  <a:lnTo>
                    <a:pt x="108487" y="71280"/>
                  </a:lnTo>
                  <a:lnTo>
                    <a:pt x="108699" y="70786"/>
                  </a:lnTo>
                  <a:lnTo>
                    <a:pt x="108863" y="70379"/>
                  </a:lnTo>
                  <a:lnTo>
                    <a:pt x="108953" y="70098"/>
                  </a:lnTo>
                  <a:lnTo>
                    <a:pt x="109130" y="69506"/>
                  </a:lnTo>
                  <a:lnTo>
                    <a:pt x="109289" y="69164"/>
                  </a:lnTo>
                  <a:lnTo>
                    <a:pt x="109545" y="68473"/>
                  </a:lnTo>
                  <a:lnTo>
                    <a:pt x="109593" y="68265"/>
                  </a:lnTo>
                  <a:lnTo>
                    <a:pt x="109693" y="67764"/>
                  </a:lnTo>
                  <a:lnTo>
                    <a:pt x="109768" y="67323"/>
                  </a:lnTo>
                  <a:lnTo>
                    <a:pt x="109839" y="66851"/>
                  </a:lnTo>
                  <a:lnTo>
                    <a:pt x="109906" y="66300"/>
                  </a:lnTo>
                  <a:lnTo>
                    <a:pt x="109918" y="65710"/>
                  </a:lnTo>
                  <a:lnTo>
                    <a:pt x="109888" y="65572"/>
                  </a:lnTo>
                  <a:lnTo>
                    <a:pt x="109812" y="65245"/>
                  </a:lnTo>
                  <a:lnTo>
                    <a:pt x="109706" y="64648"/>
                  </a:lnTo>
                  <a:lnTo>
                    <a:pt x="109627" y="64427"/>
                  </a:lnTo>
                  <a:lnTo>
                    <a:pt x="109399" y="63971"/>
                  </a:lnTo>
                  <a:lnTo>
                    <a:pt x="108727" y="62946"/>
                  </a:lnTo>
                  <a:lnTo>
                    <a:pt x="108480" y="62588"/>
                  </a:lnTo>
                  <a:lnTo>
                    <a:pt x="108394" y="62040"/>
                  </a:lnTo>
                  <a:lnTo>
                    <a:pt x="108429" y="61848"/>
                  </a:lnTo>
                  <a:lnTo>
                    <a:pt x="108484" y="61211"/>
                  </a:lnTo>
                  <a:lnTo>
                    <a:pt x="108376" y="60727"/>
                  </a:lnTo>
                  <a:lnTo>
                    <a:pt x="108390" y="60386"/>
                  </a:lnTo>
                  <a:lnTo>
                    <a:pt x="108382" y="60091"/>
                  </a:lnTo>
                  <a:lnTo>
                    <a:pt x="108351" y="59798"/>
                  </a:lnTo>
                  <a:lnTo>
                    <a:pt x="108337" y="59126"/>
                  </a:lnTo>
                  <a:lnTo>
                    <a:pt x="108563" y="58661"/>
                  </a:lnTo>
                  <a:lnTo>
                    <a:pt x="108846" y="58300"/>
                  </a:lnTo>
                  <a:lnTo>
                    <a:pt x="109191" y="57946"/>
                  </a:lnTo>
                  <a:lnTo>
                    <a:pt x="109576" y="57579"/>
                  </a:lnTo>
                  <a:lnTo>
                    <a:pt x="110031" y="57105"/>
                  </a:lnTo>
                  <a:lnTo>
                    <a:pt x="110390" y="56774"/>
                  </a:lnTo>
                  <a:lnTo>
                    <a:pt x="110541" y="56628"/>
                  </a:lnTo>
                  <a:lnTo>
                    <a:pt x="110839" y="56308"/>
                  </a:lnTo>
                  <a:lnTo>
                    <a:pt x="111234" y="55815"/>
                  </a:lnTo>
                  <a:lnTo>
                    <a:pt x="111740" y="55280"/>
                  </a:lnTo>
                  <a:lnTo>
                    <a:pt x="112180" y="54831"/>
                  </a:lnTo>
                  <a:lnTo>
                    <a:pt x="112505" y="54401"/>
                  </a:lnTo>
                  <a:lnTo>
                    <a:pt x="112652" y="54138"/>
                  </a:lnTo>
                  <a:lnTo>
                    <a:pt x="112723" y="53987"/>
                  </a:lnTo>
                  <a:lnTo>
                    <a:pt x="112937" y="53006"/>
                  </a:lnTo>
                  <a:lnTo>
                    <a:pt x="112886" y="52427"/>
                  </a:lnTo>
                  <a:lnTo>
                    <a:pt x="112801" y="52287"/>
                  </a:lnTo>
                  <a:lnTo>
                    <a:pt x="112663" y="52173"/>
                  </a:lnTo>
                  <a:lnTo>
                    <a:pt x="112330" y="51969"/>
                  </a:lnTo>
                  <a:lnTo>
                    <a:pt x="112180" y="51852"/>
                  </a:lnTo>
                  <a:lnTo>
                    <a:pt x="112042" y="51711"/>
                  </a:lnTo>
                  <a:lnTo>
                    <a:pt x="111908" y="51562"/>
                  </a:lnTo>
                  <a:lnTo>
                    <a:pt x="111651" y="51249"/>
                  </a:lnTo>
                  <a:lnTo>
                    <a:pt x="111527" y="51089"/>
                  </a:lnTo>
                  <a:lnTo>
                    <a:pt x="111374" y="50879"/>
                  </a:lnTo>
                  <a:lnTo>
                    <a:pt x="111227" y="50662"/>
                  </a:lnTo>
                  <a:lnTo>
                    <a:pt x="110797" y="49996"/>
                  </a:lnTo>
                  <a:lnTo>
                    <a:pt x="110429" y="49450"/>
                  </a:lnTo>
                  <a:lnTo>
                    <a:pt x="110311" y="49265"/>
                  </a:lnTo>
                  <a:lnTo>
                    <a:pt x="110198" y="49075"/>
                  </a:lnTo>
                  <a:lnTo>
                    <a:pt x="110054" y="48816"/>
                  </a:lnTo>
                  <a:lnTo>
                    <a:pt x="109984" y="48685"/>
                  </a:lnTo>
                  <a:lnTo>
                    <a:pt x="109920" y="48550"/>
                  </a:lnTo>
                  <a:lnTo>
                    <a:pt x="109863" y="48413"/>
                  </a:lnTo>
                  <a:lnTo>
                    <a:pt x="109817" y="48285"/>
                  </a:lnTo>
                  <a:lnTo>
                    <a:pt x="109776" y="48154"/>
                  </a:lnTo>
                  <a:lnTo>
                    <a:pt x="109740" y="48021"/>
                  </a:lnTo>
                  <a:lnTo>
                    <a:pt x="109708" y="47886"/>
                  </a:lnTo>
                  <a:lnTo>
                    <a:pt x="109684" y="47751"/>
                  </a:lnTo>
                  <a:lnTo>
                    <a:pt x="109666" y="47615"/>
                  </a:lnTo>
                  <a:lnTo>
                    <a:pt x="109654" y="47477"/>
                  </a:lnTo>
                  <a:lnTo>
                    <a:pt x="109648" y="47338"/>
                  </a:lnTo>
                  <a:lnTo>
                    <a:pt x="109647" y="47060"/>
                  </a:lnTo>
                  <a:lnTo>
                    <a:pt x="109653" y="46898"/>
                  </a:lnTo>
                  <a:lnTo>
                    <a:pt x="109663" y="46737"/>
                  </a:lnTo>
                  <a:lnTo>
                    <a:pt x="109678" y="46575"/>
                  </a:lnTo>
                  <a:lnTo>
                    <a:pt x="109719" y="46254"/>
                  </a:lnTo>
                  <a:lnTo>
                    <a:pt x="109765" y="46010"/>
                  </a:lnTo>
                  <a:lnTo>
                    <a:pt x="109825" y="45769"/>
                  </a:lnTo>
                  <a:lnTo>
                    <a:pt x="109955" y="45289"/>
                  </a:lnTo>
                  <a:lnTo>
                    <a:pt x="110006" y="45045"/>
                  </a:lnTo>
                  <a:lnTo>
                    <a:pt x="110038" y="44854"/>
                  </a:lnTo>
                  <a:lnTo>
                    <a:pt x="110065" y="44661"/>
                  </a:lnTo>
                  <a:lnTo>
                    <a:pt x="110169" y="43815"/>
                  </a:lnTo>
                  <a:lnTo>
                    <a:pt x="110200" y="43546"/>
                  </a:lnTo>
                  <a:lnTo>
                    <a:pt x="110228" y="43372"/>
                  </a:lnTo>
                  <a:lnTo>
                    <a:pt x="111338" y="42037"/>
                  </a:lnTo>
                  <a:lnTo>
                    <a:pt x="111650" y="41982"/>
                  </a:lnTo>
                  <a:lnTo>
                    <a:pt x="111995" y="41938"/>
                  </a:lnTo>
                  <a:lnTo>
                    <a:pt x="112306" y="41872"/>
                  </a:lnTo>
                  <a:lnTo>
                    <a:pt x="112785" y="41752"/>
                  </a:lnTo>
                  <a:lnTo>
                    <a:pt x="113712" y="41480"/>
                  </a:lnTo>
                  <a:lnTo>
                    <a:pt x="113952" y="41324"/>
                  </a:lnTo>
                  <a:lnTo>
                    <a:pt x="114314" y="41105"/>
                  </a:lnTo>
                  <a:lnTo>
                    <a:pt x="114609" y="41003"/>
                  </a:lnTo>
                  <a:lnTo>
                    <a:pt x="114960" y="40877"/>
                  </a:lnTo>
                  <a:lnTo>
                    <a:pt x="115375" y="40802"/>
                  </a:lnTo>
                  <a:lnTo>
                    <a:pt x="115780" y="40645"/>
                  </a:lnTo>
                  <a:lnTo>
                    <a:pt x="115983" y="40443"/>
                  </a:lnTo>
                  <a:lnTo>
                    <a:pt x="116198" y="40221"/>
                  </a:lnTo>
                  <a:lnTo>
                    <a:pt x="116333" y="40062"/>
                  </a:lnTo>
                  <a:lnTo>
                    <a:pt x="116610" y="39700"/>
                  </a:lnTo>
                  <a:lnTo>
                    <a:pt x="116727" y="39536"/>
                  </a:lnTo>
                  <a:lnTo>
                    <a:pt x="116845" y="39354"/>
                  </a:lnTo>
                  <a:lnTo>
                    <a:pt x="117014" y="39073"/>
                  </a:lnTo>
                  <a:lnTo>
                    <a:pt x="117175" y="38796"/>
                  </a:lnTo>
                  <a:lnTo>
                    <a:pt x="117343" y="38539"/>
                  </a:lnTo>
                  <a:lnTo>
                    <a:pt x="117482" y="38266"/>
                  </a:lnTo>
                  <a:lnTo>
                    <a:pt x="117579" y="38095"/>
                  </a:lnTo>
                  <a:lnTo>
                    <a:pt x="117776" y="37787"/>
                  </a:lnTo>
                  <a:lnTo>
                    <a:pt x="117878" y="37572"/>
                  </a:lnTo>
                  <a:lnTo>
                    <a:pt x="118240" y="36888"/>
                  </a:lnTo>
                  <a:lnTo>
                    <a:pt x="118523" y="36393"/>
                  </a:lnTo>
                  <a:lnTo>
                    <a:pt x="118599" y="36205"/>
                  </a:lnTo>
                  <a:lnTo>
                    <a:pt x="118665" y="36012"/>
                  </a:lnTo>
                  <a:lnTo>
                    <a:pt x="118904" y="35361"/>
                  </a:lnTo>
                  <a:lnTo>
                    <a:pt x="119187" y="34548"/>
                  </a:lnTo>
                  <a:lnTo>
                    <a:pt x="119312" y="34170"/>
                  </a:lnTo>
                  <a:lnTo>
                    <a:pt x="119425" y="33810"/>
                  </a:lnTo>
                  <a:lnTo>
                    <a:pt x="119667" y="32990"/>
                  </a:lnTo>
                  <a:lnTo>
                    <a:pt x="119786" y="32574"/>
                  </a:lnTo>
                  <a:lnTo>
                    <a:pt x="119988" y="31857"/>
                  </a:lnTo>
                  <a:lnTo>
                    <a:pt x="120037" y="31610"/>
                  </a:lnTo>
                  <a:lnTo>
                    <a:pt x="120153" y="31047"/>
                  </a:lnTo>
                  <a:lnTo>
                    <a:pt x="120244" y="30813"/>
                  </a:lnTo>
                  <a:lnTo>
                    <a:pt x="120504" y="30110"/>
                  </a:lnTo>
                  <a:lnTo>
                    <a:pt x="120924" y="29285"/>
                  </a:lnTo>
                  <a:lnTo>
                    <a:pt x="121131" y="28853"/>
                  </a:lnTo>
                  <a:lnTo>
                    <a:pt x="121236" y="28664"/>
                  </a:lnTo>
                  <a:lnTo>
                    <a:pt x="121341" y="28500"/>
                  </a:lnTo>
                  <a:lnTo>
                    <a:pt x="121546" y="28212"/>
                  </a:lnTo>
                  <a:lnTo>
                    <a:pt x="121855" y="27846"/>
                  </a:lnTo>
                  <a:lnTo>
                    <a:pt x="122049" y="27376"/>
                  </a:lnTo>
                  <a:lnTo>
                    <a:pt x="122104" y="27142"/>
                  </a:lnTo>
                  <a:lnTo>
                    <a:pt x="122135" y="26978"/>
                  </a:lnTo>
                  <a:lnTo>
                    <a:pt x="122160" y="26812"/>
                  </a:lnTo>
                  <a:lnTo>
                    <a:pt x="122177" y="26644"/>
                  </a:lnTo>
                  <a:lnTo>
                    <a:pt x="122188" y="26475"/>
                  </a:lnTo>
                  <a:lnTo>
                    <a:pt x="122195" y="26307"/>
                  </a:lnTo>
                  <a:lnTo>
                    <a:pt x="122196" y="26115"/>
                  </a:lnTo>
                  <a:lnTo>
                    <a:pt x="122191" y="25921"/>
                  </a:lnTo>
                  <a:lnTo>
                    <a:pt x="122177" y="25728"/>
                  </a:lnTo>
                  <a:lnTo>
                    <a:pt x="122157" y="25536"/>
                  </a:lnTo>
                  <a:lnTo>
                    <a:pt x="122130" y="25346"/>
                  </a:lnTo>
                  <a:lnTo>
                    <a:pt x="122092" y="25141"/>
                  </a:lnTo>
                  <a:lnTo>
                    <a:pt x="122044" y="24937"/>
                  </a:lnTo>
                  <a:lnTo>
                    <a:pt x="121990" y="24735"/>
                  </a:lnTo>
                  <a:lnTo>
                    <a:pt x="121867" y="24338"/>
                  </a:lnTo>
                  <a:lnTo>
                    <a:pt x="121806" y="24159"/>
                  </a:lnTo>
                  <a:lnTo>
                    <a:pt x="121603" y="23634"/>
                  </a:lnTo>
                  <a:lnTo>
                    <a:pt x="121541" y="23456"/>
                  </a:lnTo>
                  <a:lnTo>
                    <a:pt x="121492" y="23306"/>
                  </a:lnTo>
                  <a:lnTo>
                    <a:pt x="121401" y="23004"/>
                  </a:lnTo>
                  <a:lnTo>
                    <a:pt x="121357" y="22852"/>
                  </a:lnTo>
                  <a:lnTo>
                    <a:pt x="121277" y="22535"/>
                  </a:lnTo>
                  <a:lnTo>
                    <a:pt x="121206" y="22204"/>
                  </a:lnTo>
                  <a:lnTo>
                    <a:pt x="121173" y="22037"/>
                  </a:lnTo>
                  <a:lnTo>
                    <a:pt x="121145" y="21870"/>
                  </a:lnTo>
                  <a:lnTo>
                    <a:pt x="121674" y="20698"/>
                  </a:lnTo>
                  <a:lnTo>
                    <a:pt x="121882" y="20623"/>
                  </a:lnTo>
                  <a:lnTo>
                    <a:pt x="122040" y="20582"/>
                  </a:lnTo>
                  <a:lnTo>
                    <a:pt x="122200" y="20555"/>
                  </a:lnTo>
                  <a:lnTo>
                    <a:pt x="122328" y="20549"/>
                  </a:lnTo>
                  <a:lnTo>
                    <a:pt x="122458" y="20558"/>
                  </a:lnTo>
                  <a:lnTo>
                    <a:pt x="122716" y="20585"/>
                  </a:lnTo>
                  <a:lnTo>
                    <a:pt x="123083" y="20563"/>
                  </a:lnTo>
                  <a:lnTo>
                    <a:pt x="123438" y="20509"/>
                  </a:lnTo>
                  <a:lnTo>
                    <a:pt x="123771" y="20474"/>
                  </a:lnTo>
                  <a:lnTo>
                    <a:pt x="123992" y="20446"/>
                  </a:lnTo>
                  <a:lnTo>
                    <a:pt x="124521" y="20366"/>
                  </a:lnTo>
                  <a:lnTo>
                    <a:pt x="124848" y="20384"/>
                  </a:lnTo>
                  <a:lnTo>
                    <a:pt x="125044" y="20385"/>
                  </a:lnTo>
                  <a:lnTo>
                    <a:pt x="125336" y="20369"/>
                  </a:lnTo>
                  <a:lnTo>
                    <a:pt x="125917" y="20217"/>
                  </a:lnTo>
                  <a:lnTo>
                    <a:pt x="126127" y="20100"/>
                  </a:lnTo>
                  <a:lnTo>
                    <a:pt x="126456" y="19958"/>
                  </a:lnTo>
                  <a:lnTo>
                    <a:pt x="126905" y="19673"/>
                  </a:lnTo>
                  <a:lnTo>
                    <a:pt x="127256" y="19358"/>
                  </a:lnTo>
                  <a:lnTo>
                    <a:pt x="127538" y="18739"/>
                  </a:lnTo>
                  <a:lnTo>
                    <a:pt x="127561" y="18608"/>
                  </a:lnTo>
                  <a:lnTo>
                    <a:pt x="127573" y="18473"/>
                  </a:lnTo>
                  <a:lnTo>
                    <a:pt x="127579" y="18196"/>
                  </a:lnTo>
                  <a:lnTo>
                    <a:pt x="127576" y="17903"/>
                  </a:lnTo>
                  <a:lnTo>
                    <a:pt x="127569" y="17748"/>
                  </a:lnTo>
                  <a:lnTo>
                    <a:pt x="127539" y="17282"/>
                  </a:lnTo>
                  <a:lnTo>
                    <a:pt x="127527" y="17011"/>
                  </a:lnTo>
                  <a:lnTo>
                    <a:pt x="127500" y="16197"/>
                  </a:lnTo>
                  <a:lnTo>
                    <a:pt x="127502" y="16062"/>
                  </a:lnTo>
                  <a:lnTo>
                    <a:pt x="127513" y="15929"/>
                  </a:lnTo>
                  <a:lnTo>
                    <a:pt x="127539" y="15769"/>
                  </a:lnTo>
                  <a:lnTo>
                    <a:pt x="127575" y="15610"/>
                  </a:lnTo>
                  <a:lnTo>
                    <a:pt x="127619" y="15453"/>
                  </a:lnTo>
                  <a:lnTo>
                    <a:pt x="127672" y="15302"/>
                  </a:lnTo>
                  <a:lnTo>
                    <a:pt x="128803" y="14090"/>
                  </a:lnTo>
                  <a:lnTo>
                    <a:pt x="128935" y="14042"/>
                  </a:lnTo>
                  <a:lnTo>
                    <a:pt x="129203" y="13956"/>
                  </a:lnTo>
                  <a:lnTo>
                    <a:pt x="129686" y="13677"/>
                  </a:lnTo>
                  <a:lnTo>
                    <a:pt x="129920" y="13522"/>
                  </a:lnTo>
                  <a:lnTo>
                    <a:pt x="130392" y="13246"/>
                  </a:lnTo>
                  <a:lnTo>
                    <a:pt x="130675" y="13072"/>
                  </a:lnTo>
                  <a:lnTo>
                    <a:pt x="131334" y="12641"/>
                  </a:lnTo>
                  <a:lnTo>
                    <a:pt x="132057" y="12147"/>
                  </a:lnTo>
                  <a:lnTo>
                    <a:pt x="132170" y="12016"/>
                  </a:lnTo>
                  <a:lnTo>
                    <a:pt x="132595" y="11544"/>
                  </a:lnTo>
                  <a:lnTo>
                    <a:pt x="133025" y="11171"/>
                  </a:lnTo>
                  <a:lnTo>
                    <a:pt x="133181" y="10989"/>
                  </a:lnTo>
                  <a:lnTo>
                    <a:pt x="133417" y="10697"/>
                  </a:lnTo>
                  <a:lnTo>
                    <a:pt x="133859" y="10165"/>
                  </a:lnTo>
                  <a:lnTo>
                    <a:pt x="134425" y="9649"/>
                  </a:lnTo>
                  <a:lnTo>
                    <a:pt x="134785" y="9215"/>
                  </a:lnTo>
                  <a:lnTo>
                    <a:pt x="135166" y="8882"/>
                  </a:lnTo>
                  <a:lnTo>
                    <a:pt x="135407" y="8651"/>
                  </a:lnTo>
                  <a:lnTo>
                    <a:pt x="135675" y="8426"/>
                  </a:lnTo>
                  <a:lnTo>
                    <a:pt x="136169" y="8049"/>
                  </a:lnTo>
                  <a:lnTo>
                    <a:pt x="136548" y="7628"/>
                  </a:lnTo>
                  <a:lnTo>
                    <a:pt x="137074" y="7160"/>
                  </a:lnTo>
                  <a:lnTo>
                    <a:pt x="137289" y="6851"/>
                  </a:lnTo>
                  <a:lnTo>
                    <a:pt x="137800" y="6303"/>
                  </a:lnTo>
                  <a:lnTo>
                    <a:pt x="138178" y="6104"/>
                  </a:lnTo>
                  <a:lnTo>
                    <a:pt x="138770" y="5798"/>
                  </a:lnTo>
                  <a:lnTo>
                    <a:pt x="139615" y="5308"/>
                  </a:lnTo>
                  <a:lnTo>
                    <a:pt x="139830" y="5265"/>
                  </a:lnTo>
                  <a:lnTo>
                    <a:pt x="140091" y="5248"/>
                  </a:lnTo>
                  <a:lnTo>
                    <a:pt x="140743" y="5407"/>
                  </a:lnTo>
                  <a:lnTo>
                    <a:pt x="140834" y="5539"/>
                  </a:lnTo>
                  <a:lnTo>
                    <a:pt x="141170" y="6063"/>
                  </a:lnTo>
                  <a:lnTo>
                    <a:pt x="141246" y="6192"/>
                  </a:lnTo>
                  <a:lnTo>
                    <a:pt x="141318" y="6324"/>
                  </a:lnTo>
                  <a:lnTo>
                    <a:pt x="141386" y="6459"/>
                  </a:lnTo>
                  <a:lnTo>
                    <a:pt x="141453" y="6620"/>
                  </a:lnTo>
                  <a:lnTo>
                    <a:pt x="141562" y="6963"/>
                  </a:lnTo>
                  <a:lnTo>
                    <a:pt x="141623" y="7128"/>
                  </a:lnTo>
                  <a:lnTo>
                    <a:pt x="142099" y="7706"/>
                  </a:lnTo>
                  <a:lnTo>
                    <a:pt x="142339" y="7893"/>
                  </a:lnTo>
                  <a:lnTo>
                    <a:pt x="142472" y="7986"/>
                  </a:lnTo>
                  <a:lnTo>
                    <a:pt x="142609" y="8069"/>
                  </a:lnTo>
                  <a:lnTo>
                    <a:pt x="142750" y="8134"/>
                  </a:lnTo>
                  <a:lnTo>
                    <a:pt x="143124" y="8169"/>
                  </a:lnTo>
                  <a:lnTo>
                    <a:pt x="143480" y="8110"/>
                  </a:lnTo>
                  <a:lnTo>
                    <a:pt x="143661" y="8100"/>
                  </a:lnTo>
                  <a:lnTo>
                    <a:pt x="143841" y="8096"/>
                  </a:lnTo>
                  <a:lnTo>
                    <a:pt x="144384" y="8094"/>
                  </a:lnTo>
                  <a:lnTo>
                    <a:pt x="144815" y="8088"/>
                  </a:lnTo>
                  <a:lnTo>
                    <a:pt x="145103" y="8094"/>
                  </a:lnTo>
                  <a:lnTo>
                    <a:pt x="145282" y="8106"/>
                  </a:lnTo>
                  <a:lnTo>
                    <a:pt x="145460" y="8123"/>
                  </a:lnTo>
                  <a:lnTo>
                    <a:pt x="145638" y="8144"/>
                  </a:lnTo>
                  <a:lnTo>
                    <a:pt x="145816" y="8171"/>
                  </a:lnTo>
                  <a:lnTo>
                    <a:pt x="145993" y="8204"/>
                  </a:lnTo>
                  <a:lnTo>
                    <a:pt x="146155" y="8245"/>
                  </a:lnTo>
                  <a:lnTo>
                    <a:pt x="146479" y="8353"/>
                  </a:lnTo>
                  <a:lnTo>
                    <a:pt x="146641" y="8398"/>
                  </a:lnTo>
                  <a:lnTo>
                    <a:pt x="146804" y="8424"/>
                  </a:lnTo>
                  <a:lnTo>
                    <a:pt x="146979" y="8430"/>
                  </a:lnTo>
                  <a:lnTo>
                    <a:pt x="147156" y="8422"/>
                  </a:lnTo>
                  <a:lnTo>
                    <a:pt x="147333" y="8400"/>
                  </a:lnTo>
                  <a:lnTo>
                    <a:pt x="147509" y="8365"/>
                  </a:lnTo>
                  <a:lnTo>
                    <a:pt x="147679" y="8316"/>
                  </a:lnTo>
                  <a:lnTo>
                    <a:pt x="147937" y="8268"/>
                  </a:lnTo>
                  <a:lnTo>
                    <a:pt x="148313" y="8164"/>
                  </a:lnTo>
                  <a:lnTo>
                    <a:pt x="148681" y="8029"/>
                  </a:lnTo>
                  <a:lnTo>
                    <a:pt x="149035" y="7868"/>
                  </a:lnTo>
                  <a:lnTo>
                    <a:pt x="149358" y="7705"/>
                  </a:lnTo>
                  <a:lnTo>
                    <a:pt x="149687" y="7524"/>
                  </a:lnTo>
                  <a:lnTo>
                    <a:pt x="150001" y="7316"/>
                  </a:lnTo>
                  <a:lnTo>
                    <a:pt x="150279" y="7074"/>
                  </a:lnTo>
                  <a:lnTo>
                    <a:pt x="150496" y="6788"/>
                  </a:lnTo>
                  <a:lnTo>
                    <a:pt x="150573" y="6644"/>
                  </a:lnTo>
                  <a:lnTo>
                    <a:pt x="150641" y="6493"/>
                  </a:lnTo>
                  <a:lnTo>
                    <a:pt x="150702" y="6335"/>
                  </a:lnTo>
                  <a:lnTo>
                    <a:pt x="150756" y="6174"/>
                  </a:lnTo>
                  <a:lnTo>
                    <a:pt x="150805" y="6012"/>
                  </a:lnTo>
                  <a:lnTo>
                    <a:pt x="150841" y="5867"/>
                  </a:lnTo>
                  <a:lnTo>
                    <a:pt x="150868" y="5718"/>
                  </a:lnTo>
                  <a:lnTo>
                    <a:pt x="150917" y="5418"/>
                  </a:lnTo>
                  <a:lnTo>
                    <a:pt x="150945" y="5270"/>
                  </a:lnTo>
                  <a:lnTo>
                    <a:pt x="150996" y="5059"/>
                  </a:lnTo>
                  <a:lnTo>
                    <a:pt x="151050" y="4849"/>
                  </a:lnTo>
                  <a:lnTo>
                    <a:pt x="151183" y="4373"/>
                  </a:lnTo>
                  <a:lnTo>
                    <a:pt x="151434" y="3489"/>
                  </a:lnTo>
                  <a:lnTo>
                    <a:pt x="151509" y="3247"/>
                  </a:lnTo>
                  <a:lnTo>
                    <a:pt x="151590" y="3009"/>
                  </a:lnTo>
                  <a:lnTo>
                    <a:pt x="151755" y="2552"/>
                  </a:lnTo>
                  <a:lnTo>
                    <a:pt x="151843" y="2327"/>
                  </a:lnTo>
                  <a:lnTo>
                    <a:pt x="151943" y="2111"/>
                  </a:lnTo>
                  <a:lnTo>
                    <a:pt x="152058" y="1911"/>
                  </a:lnTo>
                  <a:lnTo>
                    <a:pt x="152250" y="1661"/>
                  </a:lnTo>
                  <a:lnTo>
                    <a:pt x="152566" y="1310"/>
                  </a:lnTo>
                  <a:lnTo>
                    <a:pt x="153007" y="797"/>
                  </a:lnTo>
                  <a:lnTo>
                    <a:pt x="153391" y="479"/>
                  </a:lnTo>
                  <a:lnTo>
                    <a:pt x="153541" y="316"/>
                  </a:lnTo>
                  <a:lnTo>
                    <a:pt x="153759" y="117"/>
                  </a:lnTo>
                  <a:lnTo>
                    <a:pt x="153928" y="0"/>
                  </a:lnTo>
                  <a:lnTo>
                    <a:pt x="154055" y="295"/>
                  </a:lnTo>
                  <a:lnTo>
                    <a:pt x="154221" y="578"/>
                  </a:lnTo>
                  <a:lnTo>
                    <a:pt x="154413" y="844"/>
                  </a:lnTo>
                  <a:lnTo>
                    <a:pt x="154623" y="1090"/>
                  </a:lnTo>
                  <a:lnTo>
                    <a:pt x="154839" y="1314"/>
                  </a:lnTo>
                  <a:lnTo>
                    <a:pt x="155110" y="1546"/>
                  </a:lnTo>
                  <a:lnTo>
                    <a:pt x="155405" y="1747"/>
                  </a:lnTo>
                  <a:lnTo>
                    <a:pt x="155718" y="1920"/>
                  </a:lnTo>
                  <a:lnTo>
                    <a:pt x="156039" y="2066"/>
                  </a:lnTo>
                  <a:lnTo>
                    <a:pt x="156360" y="2191"/>
                  </a:lnTo>
                  <a:lnTo>
                    <a:pt x="156696" y="2287"/>
                  </a:lnTo>
                  <a:lnTo>
                    <a:pt x="157042" y="2350"/>
                  </a:lnTo>
                  <a:lnTo>
                    <a:pt x="157393" y="2389"/>
                  </a:lnTo>
                  <a:lnTo>
                    <a:pt x="158095" y="2446"/>
                  </a:lnTo>
                  <a:lnTo>
                    <a:pt x="158411" y="2466"/>
                  </a:lnTo>
                  <a:lnTo>
                    <a:pt x="159046" y="2475"/>
                  </a:lnTo>
                  <a:lnTo>
                    <a:pt x="159361" y="2487"/>
                  </a:lnTo>
                  <a:lnTo>
                    <a:pt x="159676" y="2520"/>
                  </a:lnTo>
                  <a:lnTo>
                    <a:pt x="159908" y="2559"/>
                  </a:lnTo>
                  <a:lnTo>
                    <a:pt x="160141" y="2607"/>
                  </a:lnTo>
                  <a:lnTo>
                    <a:pt x="160589" y="2715"/>
                  </a:lnTo>
                  <a:lnTo>
                    <a:pt x="161371" y="2908"/>
                  </a:lnTo>
                  <a:lnTo>
                    <a:pt x="161639" y="2978"/>
                  </a:lnTo>
                  <a:lnTo>
                    <a:pt x="161906" y="3055"/>
                  </a:lnTo>
                  <a:lnTo>
                    <a:pt x="162171" y="3141"/>
                  </a:lnTo>
                  <a:lnTo>
                    <a:pt x="162448" y="3244"/>
                  </a:lnTo>
                  <a:lnTo>
                    <a:pt x="162722" y="3359"/>
                  </a:lnTo>
                  <a:lnTo>
                    <a:pt x="163540" y="3725"/>
                  </a:lnTo>
                  <a:lnTo>
                    <a:pt x="164350" y="4056"/>
                  </a:lnTo>
                  <a:lnTo>
                    <a:pt x="164617" y="4176"/>
                  </a:lnTo>
                  <a:lnTo>
                    <a:pt x="164878" y="4310"/>
                  </a:lnTo>
                  <a:lnTo>
                    <a:pt x="165140" y="4470"/>
                  </a:lnTo>
                  <a:lnTo>
                    <a:pt x="165394" y="4648"/>
                  </a:lnTo>
                  <a:lnTo>
                    <a:pt x="165897" y="5017"/>
                  </a:lnTo>
                  <a:lnTo>
                    <a:pt x="166156" y="5186"/>
                  </a:lnTo>
                  <a:lnTo>
                    <a:pt x="166563" y="5430"/>
                  </a:lnTo>
                  <a:lnTo>
                    <a:pt x="166976" y="5666"/>
                  </a:lnTo>
                  <a:lnTo>
                    <a:pt x="167395" y="5881"/>
                  </a:lnTo>
                  <a:lnTo>
                    <a:pt x="167823" y="6066"/>
                  </a:lnTo>
                  <a:lnTo>
                    <a:pt x="168255" y="6209"/>
                  </a:lnTo>
                  <a:lnTo>
                    <a:pt x="168523" y="6281"/>
                  </a:lnTo>
                  <a:lnTo>
                    <a:pt x="168795" y="6346"/>
                  </a:lnTo>
                  <a:lnTo>
                    <a:pt x="169069" y="6396"/>
                  </a:lnTo>
                  <a:lnTo>
                    <a:pt x="169341" y="6420"/>
                  </a:lnTo>
                  <a:lnTo>
                    <a:pt x="169609" y="6410"/>
                  </a:lnTo>
                  <a:lnTo>
                    <a:pt x="169863" y="6363"/>
                  </a:lnTo>
                  <a:lnTo>
                    <a:pt x="170119" y="6285"/>
                  </a:lnTo>
                  <a:lnTo>
                    <a:pt x="170371" y="6183"/>
                  </a:lnTo>
                  <a:lnTo>
                    <a:pt x="170617" y="6064"/>
                  </a:lnTo>
                  <a:lnTo>
                    <a:pt x="170856" y="5935"/>
                  </a:lnTo>
                  <a:lnTo>
                    <a:pt x="171046" y="5820"/>
                  </a:lnTo>
                  <a:lnTo>
                    <a:pt x="171230" y="5693"/>
                  </a:lnTo>
                  <a:lnTo>
                    <a:pt x="171412" y="5557"/>
                  </a:lnTo>
                  <a:lnTo>
                    <a:pt x="171769" y="5278"/>
                  </a:lnTo>
                  <a:lnTo>
                    <a:pt x="171929" y="5149"/>
                  </a:lnTo>
                  <a:lnTo>
                    <a:pt x="172400" y="4750"/>
                  </a:lnTo>
                  <a:lnTo>
                    <a:pt x="172560" y="4620"/>
                  </a:lnTo>
                  <a:lnTo>
                    <a:pt x="172826" y="4413"/>
                  </a:lnTo>
                  <a:lnTo>
                    <a:pt x="173666" y="3778"/>
                  </a:lnTo>
                  <a:lnTo>
                    <a:pt x="173960" y="3561"/>
                  </a:lnTo>
                  <a:lnTo>
                    <a:pt x="174481" y="3167"/>
                  </a:lnTo>
                  <a:lnTo>
                    <a:pt x="174659" y="3046"/>
                  </a:lnTo>
                  <a:lnTo>
                    <a:pt x="174841" y="2939"/>
                  </a:lnTo>
                  <a:lnTo>
                    <a:pt x="175007" y="2860"/>
                  </a:lnTo>
                  <a:lnTo>
                    <a:pt x="175176" y="2791"/>
                  </a:lnTo>
                  <a:lnTo>
                    <a:pt x="175349" y="2729"/>
                  </a:lnTo>
                  <a:lnTo>
                    <a:pt x="175875" y="2549"/>
                  </a:lnTo>
                  <a:lnTo>
                    <a:pt x="176606" y="2318"/>
                  </a:lnTo>
                  <a:lnTo>
                    <a:pt x="176874" y="2224"/>
                  </a:lnTo>
                  <a:lnTo>
                    <a:pt x="177407" y="2022"/>
                  </a:lnTo>
                  <a:lnTo>
                    <a:pt x="177675" y="1927"/>
                  </a:lnTo>
                  <a:lnTo>
                    <a:pt x="177945" y="1843"/>
                  </a:lnTo>
                  <a:lnTo>
                    <a:pt x="178187" y="1782"/>
                  </a:lnTo>
                  <a:lnTo>
                    <a:pt x="178429" y="1729"/>
                  </a:lnTo>
                  <a:lnTo>
                    <a:pt x="180683" y="1295"/>
                  </a:lnTo>
                  <a:lnTo>
                    <a:pt x="181957" y="1071"/>
                  </a:lnTo>
                  <a:lnTo>
                    <a:pt x="182380" y="983"/>
                  </a:lnTo>
                  <a:lnTo>
                    <a:pt x="182798" y="875"/>
                  </a:lnTo>
                  <a:lnTo>
                    <a:pt x="182974" y="819"/>
                  </a:lnTo>
                  <a:lnTo>
                    <a:pt x="183326" y="692"/>
                  </a:lnTo>
                  <a:lnTo>
                    <a:pt x="183502" y="633"/>
                  </a:lnTo>
                  <a:lnTo>
                    <a:pt x="183679" y="583"/>
                  </a:lnTo>
                  <a:lnTo>
                    <a:pt x="183872" y="541"/>
                  </a:lnTo>
                  <a:lnTo>
                    <a:pt x="184067" y="508"/>
                  </a:lnTo>
                  <a:lnTo>
                    <a:pt x="184262" y="480"/>
                  </a:lnTo>
                  <a:lnTo>
                    <a:pt x="184653" y="437"/>
                  </a:lnTo>
                  <a:lnTo>
                    <a:pt x="184957" y="414"/>
                  </a:lnTo>
                  <a:lnTo>
                    <a:pt x="185260" y="404"/>
                  </a:lnTo>
                  <a:lnTo>
                    <a:pt x="186940" y="396"/>
                  </a:lnTo>
                  <a:lnTo>
                    <a:pt x="188091" y="400"/>
                  </a:lnTo>
                  <a:lnTo>
                    <a:pt x="188438" y="405"/>
                  </a:lnTo>
                  <a:lnTo>
                    <a:pt x="189132" y="420"/>
                  </a:lnTo>
                  <a:lnTo>
                    <a:pt x="189479" y="418"/>
                  </a:lnTo>
                  <a:lnTo>
                    <a:pt x="189825" y="400"/>
                  </a:lnTo>
                  <a:lnTo>
                    <a:pt x="190087" y="372"/>
                  </a:lnTo>
                  <a:lnTo>
                    <a:pt x="190348" y="334"/>
                  </a:lnTo>
                  <a:lnTo>
                    <a:pt x="190871" y="251"/>
                  </a:lnTo>
                  <a:lnTo>
                    <a:pt x="191134" y="217"/>
                  </a:lnTo>
                  <a:lnTo>
                    <a:pt x="191430" y="187"/>
                  </a:lnTo>
                  <a:lnTo>
                    <a:pt x="191728" y="162"/>
                  </a:lnTo>
                  <a:lnTo>
                    <a:pt x="192027" y="141"/>
                  </a:lnTo>
                  <a:lnTo>
                    <a:pt x="192623" y="107"/>
                  </a:lnTo>
                  <a:lnTo>
                    <a:pt x="193122" y="83"/>
                  </a:lnTo>
                  <a:lnTo>
                    <a:pt x="193371" y="73"/>
                  </a:lnTo>
                  <a:lnTo>
                    <a:pt x="193622" y="69"/>
                  </a:lnTo>
                  <a:lnTo>
                    <a:pt x="193871" y="71"/>
                  </a:lnTo>
                  <a:lnTo>
                    <a:pt x="194246" y="87"/>
                  </a:lnTo>
                  <a:lnTo>
                    <a:pt x="194622" y="115"/>
                  </a:lnTo>
                  <a:lnTo>
                    <a:pt x="194996" y="156"/>
                  </a:lnTo>
                  <a:lnTo>
                    <a:pt x="195370" y="208"/>
                  </a:lnTo>
                  <a:lnTo>
                    <a:pt x="195741" y="272"/>
                  </a:lnTo>
                  <a:lnTo>
                    <a:pt x="196528" y="396"/>
                  </a:lnTo>
                  <a:lnTo>
                    <a:pt x="196918" y="476"/>
                  </a:lnTo>
                  <a:lnTo>
                    <a:pt x="197290" y="598"/>
                  </a:lnTo>
                  <a:lnTo>
                    <a:pt x="197628" y="783"/>
                  </a:lnTo>
                  <a:lnTo>
                    <a:pt x="197921" y="1028"/>
                  </a:lnTo>
                  <a:lnTo>
                    <a:pt x="198196" y="1325"/>
                  </a:lnTo>
                  <a:lnTo>
                    <a:pt x="198448" y="1662"/>
                  </a:lnTo>
                  <a:lnTo>
                    <a:pt x="198675" y="2022"/>
                  </a:lnTo>
                  <a:lnTo>
                    <a:pt x="198876" y="2390"/>
                  </a:lnTo>
                  <a:lnTo>
                    <a:pt x="198989" y="2688"/>
                  </a:lnTo>
                  <a:lnTo>
                    <a:pt x="199072" y="3015"/>
                  </a:lnTo>
                  <a:lnTo>
                    <a:pt x="199150" y="3342"/>
                  </a:lnTo>
                  <a:lnTo>
                    <a:pt x="199248" y="3642"/>
                  </a:lnTo>
                  <a:lnTo>
                    <a:pt x="199520" y="4015"/>
                  </a:lnTo>
                  <a:lnTo>
                    <a:pt x="199661" y="4123"/>
                  </a:lnTo>
                  <a:lnTo>
                    <a:pt x="199814" y="4220"/>
                  </a:lnTo>
                  <a:lnTo>
                    <a:pt x="200324" y="4517"/>
                  </a:lnTo>
                  <a:lnTo>
                    <a:pt x="200528" y="4627"/>
                  </a:lnTo>
                  <a:lnTo>
                    <a:pt x="200736" y="4729"/>
                  </a:lnTo>
                  <a:lnTo>
                    <a:pt x="200945" y="4824"/>
                  </a:lnTo>
                  <a:lnTo>
                    <a:pt x="201158" y="4911"/>
                  </a:lnTo>
                  <a:lnTo>
                    <a:pt x="201350" y="4979"/>
                  </a:lnTo>
                  <a:lnTo>
                    <a:pt x="201543" y="5039"/>
                  </a:lnTo>
                  <a:lnTo>
                    <a:pt x="203053" y="5460"/>
                  </a:lnTo>
                  <a:lnTo>
                    <a:pt x="203281" y="5530"/>
                  </a:lnTo>
                  <a:lnTo>
                    <a:pt x="203431" y="5580"/>
                  </a:lnTo>
                  <a:lnTo>
                    <a:pt x="203879" y="5739"/>
                  </a:lnTo>
                  <a:lnTo>
                    <a:pt x="204028" y="5789"/>
                  </a:lnTo>
                  <a:lnTo>
                    <a:pt x="204247" y="5847"/>
                  </a:lnTo>
                  <a:lnTo>
                    <a:pt x="204691" y="5940"/>
                  </a:lnTo>
                  <a:lnTo>
                    <a:pt x="204906" y="6003"/>
                  </a:lnTo>
                  <a:lnTo>
                    <a:pt x="205110" y="6095"/>
                  </a:lnTo>
                  <a:lnTo>
                    <a:pt x="205273" y="6200"/>
                  </a:lnTo>
                  <a:lnTo>
                    <a:pt x="205431" y="6322"/>
                  </a:lnTo>
                  <a:lnTo>
                    <a:pt x="205583" y="6457"/>
                  </a:lnTo>
                  <a:lnTo>
                    <a:pt x="205732" y="6599"/>
                  </a:lnTo>
                  <a:lnTo>
                    <a:pt x="205977" y="6842"/>
                  </a:lnTo>
                  <a:lnTo>
                    <a:pt x="206348" y="7273"/>
                  </a:lnTo>
                  <a:lnTo>
                    <a:pt x="206449" y="7452"/>
                  </a:lnTo>
                  <a:lnTo>
                    <a:pt x="206537" y="7647"/>
                  </a:lnTo>
                  <a:lnTo>
                    <a:pt x="206611" y="7852"/>
                  </a:lnTo>
                  <a:lnTo>
                    <a:pt x="206672" y="8063"/>
                  </a:lnTo>
                  <a:lnTo>
                    <a:pt x="206721" y="8274"/>
                  </a:lnTo>
                  <a:lnTo>
                    <a:pt x="206756" y="8525"/>
                  </a:lnTo>
                  <a:lnTo>
                    <a:pt x="206769" y="8783"/>
                  </a:lnTo>
                  <a:lnTo>
                    <a:pt x="206751" y="9570"/>
                  </a:lnTo>
                  <a:lnTo>
                    <a:pt x="206752" y="9976"/>
                  </a:lnTo>
                  <a:lnTo>
                    <a:pt x="206744" y="10381"/>
                  </a:lnTo>
                  <a:lnTo>
                    <a:pt x="206732" y="10583"/>
                  </a:lnTo>
                  <a:lnTo>
                    <a:pt x="206691" y="11034"/>
                  </a:lnTo>
                  <a:lnTo>
                    <a:pt x="206661" y="11259"/>
                  </a:lnTo>
                  <a:lnTo>
                    <a:pt x="206620" y="11478"/>
                  </a:lnTo>
                  <a:lnTo>
                    <a:pt x="206564" y="11690"/>
                  </a:lnTo>
                  <a:lnTo>
                    <a:pt x="206494" y="11871"/>
                  </a:lnTo>
                  <a:lnTo>
                    <a:pt x="206408" y="12043"/>
                  </a:lnTo>
                  <a:lnTo>
                    <a:pt x="205968" y="13203"/>
                  </a:lnTo>
                  <a:lnTo>
                    <a:pt x="205989" y="13561"/>
                  </a:lnTo>
                  <a:lnTo>
                    <a:pt x="206003" y="13690"/>
                  </a:lnTo>
                  <a:lnTo>
                    <a:pt x="206119" y="14155"/>
                  </a:lnTo>
                  <a:lnTo>
                    <a:pt x="206209" y="14377"/>
                  </a:lnTo>
                  <a:lnTo>
                    <a:pt x="206264" y="14593"/>
                  </a:lnTo>
                  <a:lnTo>
                    <a:pt x="206302" y="14807"/>
                  </a:lnTo>
                  <a:lnTo>
                    <a:pt x="206367" y="15240"/>
                  </a:lnTo>
                  <a:lnTo>
                    <a:pt x="206409" y="15452"/>
                  </a:lnTo>
                  <a:lnTo>
                    <a:pt x="206466" y="15655"/>
                  </a:lnTo>
                  <a:lnTo>
                    <a:pt x="206915" y="16390"/>
                  </a:lnTo>
                  <a:lnTo>
                    <a:pt x="207964" y="17352"/>
                  </a:lnTo>
                  <a:lnTo>
                    <a:pt x="208039" y="17482"/>
                  </a:lnTo>
                  <a:lnTo>
                    <a:pt x="208108" y="17617"/>
                  </a:lnTo>
                  <a:lnTo>
                    <a:pt x="208265" y="18002"/>
                  </a:lnTo>
                  <a:lnTo>
                    <a:pt x="208304" y="18130"/>
                  </a:lnTo>
                  <a:lnTo>
                    <a:pt x="208337" y="18259"/>
                  </a:lnTo>
                  <a:lnTo>
                    <a:pt x="208364" y="18390"/>
                  </a:lnTo>
                  <a:lnTo>
                    <a:pt x="208389" y="18580"/>
                  </a:lnTo>
                  <a:lnTo>
                    <a:pt x="208398" y="18776"/>
                  </a:lnTo>
                  <a:lnTo>
                    <a:pt x="208396" y="18974"/>
                  </a:lnTo>
                  <a:lnTo>
                    <a:pt x="208383" y="19171"/>
                  </a:lnTo>
                  <a:lnTo>
                    <a:pt x="208364" y="19366"/>
                  </a:lnTo>
                  <a:lnTo>
                    <a:pt x="208326" y="19571"/>
                  </a:lnTo>
                  <a:lnTo>
                    <a:pt x="208201" y="19977"/>
                  </a:lnTo>
                  <a:lnTo>
                    <a:pt x="208152" y="20179"/>
                  </a:lnTo>
                  <a:lnTo>
                    <a:pt x="208137" y="20379"/>
                  </a:lnTo>
                  <a:lnTo>
                    <a:pt x="208152" y="20532"/>
                  </a:lnTo>
                  <a:lnTo>
                    <a:pt x="208183" y="20684"/>
                  </a:lnTo>
                  <a:lnTo>
                    <a:pt x="208310" y="21137"/>
                  </a:lnTo>
                  <a:lnTo>
                    <a:pt x="208434" y="21661"/>
                  </a:lnTo>
                  <a:lnTo>
                    <a:pt x="208480" y="21834"/>
                  </a:lnTo>
                  <a:lnTo>
                    <a:pt x="208533" y="22004"/>
                  </a:lnTo>
                  <a:lnTo>
                    <a:pt x="208597" y="22178"/>
                  </a:lnTo>
                  <a:lnTo>
                    <a:pt x="208669" y="22349"/>
                  </a:lnTo>
                  <a:lnTo>
                    <a:pt x="208820" y="22685"/>
                  </a:lnTo>
                  <a:lnTo>
                    <a:pt x="208888" y="22858"/>
                  </a:lnTo>
                  <a:lnTo>
                    <a:pt x="209016" y="23209"/>
                  </a:lnTo>
                  <a:lnTo>
                    <a:pt x="209076" y="23387"/>
                  </a:lnTo>
                  <a:lnTo>
                    <a:pt x="209129" y="23567"/>
                  </a:lnTo>
                  <a:lnTo>
                    <a:pt x="209172" y="23749"/>
                  </a:lnTo>
                  <a:lnTo>
                    <a:pt x="209197" y="23897"/>
                  </a:lnTo>
                  <a:lnTo>
                    <a:pt x="209239" y="24346"/>
                  </a:lnTo>
                  <a:lnTo>
                    <a:pt x="209258" y="24494"/>
                  </a:lnTo>
                  <a:lnTo>
                    <a:pt x="209299" y="24704"/>
                  </a:lnTo>
                  <a:lnTo>
                    <a:pt x="209457" y="25324"/>
                  </a:lnTo>
                  <a:lnTo>
                    <a:pt x="209502" y="25533"/>
                  </a:lnTo>
                  <a:lnTo>
                    <a:pt x="209532" y="25725"/>
                  </a:lnTo>
                  <a:lnTo>
                    <a:pt x="209602" y="26306"/>
                  </a:lnTo>
                  <a:lnTo>
                    <a:pt x="209634" y="26498"/>
                  </a:lnTo>
                  <a:lnTo>
                    <a:pt x="209675" y="26675"/>
                  </a:lnTo>
                  <a:lnTo>
                    <a:pt x="209774" y="27024"/>
                  </a:lnTo>
                  <a:lnTo>
                    <a:pt x="209817" y="27199"/>
                  </a:lnTo>
                  <a:lnTo>
                    <a:pt x="209846" y="27377"/>
                  </a:lnTo>
                  <a:lnTo>
                    <a:pt x="209863" y="27553"/>
                  </a:lnTo>
                  <a:lnTo>
                    <a:pt x="209874" y="27732"/>
                  </a:lnTo>
                  <a:lnTo>
                    <a:pt x="209877" y="27912"/>
                  </a:lnTo>
                  <a:lnTo>
                    <a:pt x="209865" y="28088"/>
                  </a:lnTo>
                  <a:lnTo>
                    <a:pt x="209703" y="28617"/>
                  </a:lnTo>
                  <a:lnTo>
                    <a:pt x="209587" y="28843"/>
                  </a:lnTo>
                  <a:lnTo>
                    <a:pt x="209502" y="28983"/>
                  </a:lnTo>
                  <a:lnTo>
                    <a:pt x="209406" y="29115"/>
                  </a:lnTo>
                  <a:lnTo>
                    <a:pt x="209208" y="29375"/>
                  </a:lnTo>
                  <a:lnTo>
                    <a:pt x="209121" y="29514"/>
                  </a:lnTo>
                  <a:lnTo>
                    <a:pt x="209038" y="29670"/>
                  </a:lnTo>
                  <a:lnTo>
                    <a:pt x="208962" y="29830"/>
                  </a:lnTo>
                  <a:lnTo>
                    <a:pt x="208891" y="29995"/>
                  </a:lnTo>
                  <a:lnTo>
                    <a:pt x="208825" y="30163"/>
                  </a:lnTo>
                  <a:lnTo>
                    <a:pt x="208718" y="30471"/>
                  </a:lnTo>
                  <a:lnTo>
                    <a:pt x="208631" y="30753"/>
                  </a:lnTo>
                  <a:lnTo>
                    <a:pt x="208597" y="30896"/>
                  </a:lnTo>
                  <a:lnTo>
                    <a:pt x="208573" y="31041"/>
                  </a:lnTo>
                  <a:lnTo>
                    <a:pt x="208555" y="31229"/>
                  </a:lnTo>
                  <a:lnTo>
                    <a:pt x="208552" y="31421"/>
                  </a:lnTo>
                  <a:lnTo>
                    <a:pt x="208562" y="31615"/>
                  </a:lnTo>
                  <a:lnTo>
                    <a:pt x="208582" y="31807"/>
                  </a:lnTo>
                  <a:lnTo>
                    <a:pt x="208612" y="31993"/>
                  </a:lnTo>
                  <a:lnTo>
                    <a:pt x="208664" y="32211"/>
                  </a:lnTo>
                  <a:lnTo>
                    <a:pt x="208729" y="32425"/>
                  </a:lnTo>
                  <a:lnTo>
                    <a:pt x="209635" y="33610"/>
                  </a:lnTo>
                  <a:lnTo>
                    <a:pt x="209767" y="33649"/>
                  </a:lnTo>
                  <a:lnTo>
                    <a:pt x="209903" y="33674"/>
                  </a:lnTo>
                  <a:lnTo>
                    <a:pt x="210038" y="33684"/>
                  </a:lnTo>
                  <a:lnTo>
                    <a:pt x="210171" y="33678"/>
                  </a:lnTo>
                  <a:lnTo>
                    <a:pt x="210366" y="33623"/>
                  </a:lnTo>
                  <a:lnTo>
                    <a:pt x="210556" y="33514"/>
                  </a:lnTo>
                  <a:lnTo>
                    <a:pt x="210933" y="33230"/>
                  </a:lnTo>
                  <a:lnTo>
                    <a:pt x="211125" y="33105"/>
                  </a:lnTo>
                  <a:lnTo>
                    <a:pt x="211440" y="32920"/>
                  </a:lnTo>
                  <a:lnTo>
                    <a:pt x="211600" y="32831"/>
                  </a:lnTo>
                  <a:lnTo>
                    <a:pt x="211761" y="32752"/>
                  </a:lnTo>
                  <a:lnTo>
                    <a:pt x="212556" y="32580"/>
                  </a:lnTo>
                  <a:lnTo>
                    <a:pt x="212748" y="32593"/>
                  </a:lnTo>
                  <a:lnTo>
                    <a:pt x="212946" y="32627"/>
                  </a:lnTo>
                  <a:lnTo>
                    <a:pt x="213141" y="32684"/>
                  </a:lnTo>
                  <a:lnTo>
                    <a:pt x="213325" y="32765"/>
                  </a:lnTo>
                  <a:lnTo>
                    <a:pt x="213670" y="33065"/>
                  </a:lnTo>
                  <a:lnTo>
                    <a:pt x="213921" y="33397"/>
                  </a:lnTo>
                  <a:lnTo>
                    <a:pt x="214059" y="33557"/>
                  </a:lnTo>
                  <a:lnTo>
                    <a:pt x="215138" y="34741"/>
                  </a:lnTo>
                  <a:lnTo>
                    <a:pt x="215249" y="34881"/>
                  </a:lnTo>
                  <a:lnTo>
                    <a:pt x="215461" y="35173"/>
                  </a:lnTo>
                  <a:lnTo>
                    <a:pt x="215903" y="35813"/>
                  </a:lnTo>
                  <a:lnTo>
                    <a:pt x="216019" y="35985"/>
                  </a:lnTo>
                  <a:lnTo>
                    <a:pt x="216125" y="36164"/>
                  </a:lnTo>
                  <a:lnTo>
                    <a:pt x="216213" y="36352"/>
                  </a:lnTo>
                  <a:lnTo>
                    <a:pt x="216272" y="36500"/>
                  </a:lnTo>
                  <a:lnTo>
                    <a:pt x="216326" y="36652"/>
                  </a:lnTo>
                  <a:lnTo>
                    <a:pt x="216372" y="36807"/>
                  </a:lnTo>
                  <a:lnTo>
                    <a:pt x="216406" y="36964"/>
                  </a:lnTo>
                  <a:lnTo>
                    <a:pt x="216427" y="37122"/>
                  </a:lnTo>
                  <a:lnTo>
                    <a:pt x="216429" y="37269"/>
                  </a:lnTo>
                  <a:lnTo>
                    <a:pt x="216417" y="37419"/>
                  </a:lnTo>
                  <a:lnTo>
                    <a:pt x="216397" y="37569"/>
                  </a:lnTo>
                  <a:lnTo>
                    <a:pt x="216319" y="38007"/>
                  </a:lnTo>
                  <a:lnTo>
                    <a:pt x="216189" y="38563"/>
                  </a:lnTo>
                  <a:lnTo>
                    <a:pt x="216142" y="38745"/>
                  </a:lnTo>
                  <a:lnTo>
                    <a:pt x="216088" y="38929"/>
                  </a:lnTo>
                  <a:lnTo>
                    <a:pt x="216040" y="39113"/>
                  </a:lnTo>
                  <a:lnTo>
                    <a:pt x="216012" y="39294"/>
                  </a:lnTo>
                  <a:lnTo>
                    <a:pt x="216016" y="39466"/>
                  </a:lnTo>
                  <a:lnTo>
                    <a:pt x="216063" y="39644"/>
                  </a:lnTo>
                  <a:lnTo>
                    <a:pt x="216146" y="39817"/>
                  </a:lnTo>
                  <a:lnTo>
                    <a:pt x="216252" y="39984"/>
                  </a:lnTo>
                  <a:lnTo>
                    <a:pt x="216372" y="40140"/>
                  </a:lnTo>
                  <a:lnTo>
                    <a:pt x="217081" y="40773"/>
                  </a:lnTo>
                  <a:lnTo>
                    <a:pt x="217213" y="40850"/>
                  </a:lnTo>
                  <a:lnTo>
                    <a:pt x="217349" y="40922"/>
                  </a:lnTo>
                  <a:lnTo>
                    <a:pt x="217488" y="40984"/>
                  </a:lnTo>
                  <a:lnTo>
                    <a:pt x="217629" y="41033"/>
                  </a:lnTo>
                  <a:lnTo>
                    <a:pt x="217771" y="41066"/>
                  </a:lnTo>
                  <a:lnTo>
                    <a:pt x="217931" y="41081"/>
                  </a:lnTo>
                  <a:lnTo>
                    <a:pt x="218095" y="41075"/>
                  </a:lnTo>
                  <a:lnTo>
                    <a:pt x="218259" y="41054"/>
                  </a:lnTo>
                  <a:lnTo>
                    <a:pt x="218423" y="41021"/>
                  </a:lnTo>
                  <a:lnTo>
                    <a:pt x="218583" y="40980"/>
                  </a:lnTo>
                  <a:lnTo>
                    <a:pt x="218736" y="40932"/>
                  </a:lnTo>
                  <a:lnTo>
                    <a:pt x="218885" y="40873"/>
                  </a:lnTo>
                  <a:lnTo>
                    <a:pt x="219033" y="40805"/>
                  </a:lnTo>
                  <a:lnTo>
                    <a:pt x="219180" y="40730"/>
                  </a:lnTo>
                  <a:lnTo>
                    <a:pt x="219323" y="40651"/>
                  </a:lnTo>
                  <a:lnTo>
                    <a:pt x="220023" y="40151"/>
                  </a:lnTo>
                  <a:lnTo>
                    <a:pt x="220540" y="39770"/>
                  </a:lnTo>
                  <a:lnTo>
                    <a:pt x="220670" y="39785"/>
                  </a:lnTo>
                  <a:lnTo>
                    <a:pt x="221174" y="40110"/>
                  </a:lnTo>
                  <a:lnTo>
                    <a:pt x="221578" y="40516"/>
                  </a:lnTo>
                  <a:lnTo>
                    <a:pt x="221916" y="40712"/>
                  </a:lnTo>
                  <a:lnTo>
                    <a:pt x="222067" y="40848"/>
                  </a:lnTo>
                  <a:lnTo>
                    <a:pt x="222212" y="41001"/>
                  </a:lnTo>
                  <a:lnTo>
                    <a:pt x="222346" y="41166"/>
                  </a:lnTo>
                  <a:lnTo>
                    <a:pt x="222476" y="41340"/>
                  </a:lnTo>
                  <a:lnTo>
                    <a:pt x="222597" y="41518"/>
                  </a:lnTo>
                  <a:lnTo>
                    <a:pt x="222708" y="41710"/>
                  </a:lnTo>
                  <a:lnTo>
                    <a:pt x="222807" y="41914"/>
                  </a:lnTo>
                  <a:lnTo>
                    <a:pt x="222998" y="42331"/>
                  </a:lnTo>
                  <a:lnTo>
                    <a:pt x="223104" y="42531"/>
                  </a:lnTo>
                  <a:lnTo>
                    <a:pt x="223210" y="42704"/>
                  </a:lnTo>
                  <a:lnTo>
                    <a:pt x="223662" y="43374"/>
                  </a:lnTo>
                  <a:lnTo>
                    <a:pt x="223992" y="43895"/>
                  </a:lnTo>
                  <a:lnTo>
                    <a:pt x="224099" y="44072"/>
                  </a:lnTo>
                  <a:lnTo>
                    <a:pt x="224255" y="44362"/>
                  </a:lnTo>
                  <a:lnTo>
                    <a:pt x="224474" y="44802"/>
                  </a:lnTo>
                  <a:lnTo>
                    <a:pt x="224564" y="44951"/>
                  </a:lnTo>
                  <a:lnTo>
                    <a:pt x="224660" y="45096"/>
                  </a:lnTo>
                  <a:lnTo>
                    <a:pt x="224859" y="45379"/>
                  </a:lnTo>
                  <a:lnTo>
                    <a:pt x="224956" y="45523"/>
                  </a:lnTo>
                  <a:lnTo>
                    <a:pt x="225055" y="45684"/>
                  </a:lnTo>
                  <a:lnTo>
                    <a:pt x="225247" y="46014"/>
                  </a:lnTo>
                  <a:lnTo>
                    <a:pt x="225346" y="46175"/>
                  </a:lnTo>
                  <a:lnTo>
                    <a:pt x="225452" y="46329"/>
                  </a:lnTo>
                  <a:lnTo>
                    <a:pt x="225590" y="46503"/>
                  </a:lnTo>
                  <a:lnTo>
                    <a:pt x="225735" y="46668"/>
                  </a:lnTo>
                  <a:lnTo>
                    <a:pt x="225885" y="46827"/>
                  </a:lnTo>
                  <a:lnTo>
                    <a:pt x="226194" y="47135"/>
                  </a:lnTo>
                  <a:lnTo>
                    <a:pt x="226350" y="47284"/>
                  </a:lnTo>
                  <a:lnTo>
                    <a:pt x="226674" y="47568"/>
                  </a:lnTo>
                  <a:lnTo>
                    <a:pt x="226836" y="47710"/>
                  </a:lnTo>
                  <a:lnTo>
                    <a:pt x="226995" y="47855"/>
                  </a:lnTo>
                  <a:lnTo>
                    <a:pt x="227150" y="48009"/>
                  </a:lnTo>
                  <a:lnTo>
                    <a:pt x="227452" y="48326"/>
                  </a:lnTo>
                  <a:lnTo>
                    <a:pt x="227606" y="48480"/>
                  </a:lnTo>
                  <a:lnTo>
                    <a:pt x="227767" y="48625"/>
                  </a:lnTo>
                  <a:lnTo>
                    <a:pt x="227927" y="48749"/>
                  </a:lnTo>
                  <a:lnTo>
                    <a:pt x="228428" y="49086"/>
                  </a:lnTo>
                  <a:lnTo>
                    <a:pt x="228588" y="49211"/>
                  </a:lnTo>
                  <a:lnTo>
                    <a:pt x="228735" y="49341"/>
                  </a:lnTo>
                  <a:lnTo>
                    <a:pt x="229017" y="49620"/>
                  </a:lnTo>
                  <a:lnTo>
                    <a:pt x="229603" y="50227"/>
                  </a:lnTo>
                  <a:lnTo>
                    <a:pt x="229907" y="50556"/>
                  </a:lnTo>
                  <a:lnTo>
                    <a:pt x="230055" y="50725"/>
                  </a:lnTo>
                  <a:lnTo>
                    <a:pt x="230162" y="50860"/>
                  </a:lnTo>
                  <a:lnTo>
                    <a:pt x="230368" y="51143"/>
                  </a:lnTo>
                  <a:lnTo>
                    <a:pt x="230592" y="51397"/>
                  </a:lnTo>
                  <a:lnTo>
                    <a:pt x="230732" y="51508"/>
                  </a:lnTo>
                  <a:lnTo>
                    <a:pt x="230883" y="51605"/>
                  </a:lnTo>
                  <a:lnTo>
                    <a:pt x="231038" y="51692"/>
                  </a:lnTo>
                  <a:lnTo>
                    <a:pt x="231353" y="51861"/>
                  </a:lnTo>
                  <a:lnTo>
                    <a:pt x="231972" y="52203"/>
                  </a:lnTo>
                  <a:lnTo>
                    <a:pt x="232332" y="52354"/>
                  </a:lnTo>
                  <a:lnTo>
                    <a:pt x="232686" y="52463"/>
                  </a:lnTo>
                  <a:lnTo>
                    <a:pt x="233175" y="52605"/>
                  </a:lnTo>
                  <a:lnTo>
                    <a:pt x="233361" y="52653"/>
                  </a:lnTo>
                  <a:lnTo>
                    <a:pt x="233546" y="52681"/>
                  </a:lnTo>
                  <a:lnTo>
                    <a:pt x="233728" y="52679"/>
                  </a:lnTo>
                  <a:lnTo>
                    <a:pt x="233886" y="52647"/>
                  </a:lnTo>
                  <a:lnTo>
                    <a:pt x="234045" y="52594"/>
                  </a:lnTo>
                  <a:lnTo>
                    <a:pt x="234200" y="52525"/>
                  </a:lnTo>
                  <a:lnTo>
                    <a:pt x="234354" y="52445"/>
                  </a:lnTo>
                  <a:lnTo>
                    <a:pt x="234504" y="52362"/>
                  </a:lnTo>
                  <a:lnTo>
                    <a:pt x="234724" y="52215"/>
                  </a:lnTo>
                  <a:lnTo>
                    <a:pt x="234934" y="52043"/>
                  </a:lnTo>
                  <a:lnTo>
                    <a:pt x="235136" y="51854"/>
                  </a:lnTo>
                  <a:lnTo>
                    <a:pt x="235336" y="51659"/>
                  </a:lnTo>
                  <a:lnTo>
                    <a:pt x="235697" y="51321"/>
                  </a:lnTo>
                  <a:lnTo>
                    <a:pt x="236006" y="51015"/>
                  </a:lnTo>
                  <a:lnTo>
                    <a:pt x="236165" y="50869"/>
                  </a:lnTo>
                  <a:lnTo>
                    <a:pt x="236331" y="50737"/>
                  </a:lnTo>
                  <a:lnTo>
                    <a:pt x="236487" y="50628"/>
                  </a:lnTo>
                  <a:lnTo>
                    <a:pt x="236649" y="50526"/>
                  </a:lnTo>
                  <a:lnTo>
                    <a:pt x="236814" y="50431"/>
                  </a:lnTo>
                  <a:lnTo>
                    <a:pt x="236981" y="50347"/>
                  </a:lnTo>
                  <a:lnTo>
                    <a:pt x="237153" y="50273"/>
                  </a:lnTo>
                  <a:lnTo>
                    <a:pt x="237351" y="50203"/>
                  </a:lnTo>
                  <a:lnTo>
                    <a:pt x="237555" y="50147"/>
                  </a:lnTo>
                  <a:lnTo>
                    <a:pt x="237762" y="50103"/>
                  </a:lnTo>
                  <a:lnTo>
                    <a:pt x="237970" y="50073"/>
                  </a:lnTo>
                  <a:lnTo>
                    <a:pt x="238177" y="50053"/>
                  </a:lnTo>
                  <a:lnTo>
                    <a:pt x="238347" y="50049"/>
                  </a:lnTo>
                  <a:lnTo>
                    <a:pt x="238520" y="50056"/>
                  </a:lnTo>
                  <a:lnTo>
                    <a:pt x="239034" y="50102"/>
                  </a:lnTo>
                  <a:lnTo>
                    <a:pt x="239392" y="50141"/>
                  </a:lnTo>
                  <a:lnTo>
                    <a:pt x="240106" y="50248"/>
                  </a:lnTo>
                  <a:lnTo>
                    <a:pt x="240463" y="50294"/>
                  </a:lnTo>
                  <a:lnTo>
                    <a:pt x="240821" y="50322"/>
                  </a:lnTo>
                  <a:lnTo>
                    <a:pt x="241041" y="50325"/>
                  </a:lnTo>
                  <a:lnTo>
                    <a:pt x="241705" y="50309"/>
                  </a:lnTo>
                  <a:lnTo>
                    <a:pt x="241927" y="50310"/>
                  </a:lnTo>
                  <a:lnTo>
                    <a:pt x="242158" y="50319"/>
                  </a:lnTo>
                  <a:lnTo>
                    <a:pt x="242389" y="50333"/>
                  </a:lnTo>
                  <a:lnTo>
                    <a:pt x="243083" y="50383"/>
                  </a:lnTo>
                  <a:lnTo>
                    <a:pt x="243748" y="50418"/>
                  </a:lnTo>
                  <a:lnTo>
                    <a:pt x="243914" y="50432"/>
                  </a:lnTo>
                  <a:lnTo>
                    <a:pt x="244275" y="50479"/>
                  </a:lnTo>
                  <a:lnTo>
                    <a:pt x="245102" y="50616"/>
                  </a:lnTo>
                  <a:lnTo>
                    <a:pt x="246254" y="50835"/>
                  </a:lnTo>
                  <a:lnTo>
                    <a:pt x="246875" y="50949"/>
                  </a:lnTo>
                  <a:lnTo>
                    <a:pt x="247288" y="51030"/>
                  </a:lnTo>
                  <a:lnTo>
                    <a:pt x="248242" y="51250"/>
                  </a:lnTo>
                  <a:lnTo>
                    <a:pt x="248770" y="51355"/>
                  </a:lnTo>
                  <a:lnTo>
                    <a:pt x="249039" y="51418"/>
                  </a:lnTo>
                  <a:lnTo>
                    <a:pt x="249314" y="51490"/>
                  </a:lnTo>
                  <a:lnTo>
                    <a:pt x="249588" y="51567"/>
                  </a:lnTo>
                  <a:lnTo>
                    <a:pt x="249822" y="51637"/>
                  </a:lnTo>
                  <a:lnTo>
                    <a:pt x="250754" y="51934"/>
                  </a:lnTo>
                  <a:lnTo>
                    <a:pt x="251237" y="52073"/>
                  </a:lnTo>
                  <a:lnTo>
                    <a:pt x="251962" y="52276"/>
                  </a:lnTo>
                  <a:lnTo>
                    <a:pt x="252586" y="52454"/>
                  </a:lnTo>
                  <a:lnTo>
                    <a:pt x="252743" y="52495"/>
                  </a:lnTo>
                  <a:lnTo>
                    <a:pt x="252937" y="52540"/>
                  </a:lnTo>
                  <a:lnTo>
                    <a:pt x="253132" y="52580"/>
                  </a:lnTo>
                  <a:lnTo>
                    <a:pt x="253522" y="52659"/>
                  </a:lnTo>
                  <a:lnTo>
                    <a:pt x="253837" y="52733"/>
                  </a:lnTo>
                  <a:lnTo>
                    <a:pt x="254073" y="52796"/>
                  </a:lnTo>
                  <a:lnTo>
                    <a:pt x="254539" y="52927"/>
                  </a:lnTo>
                  <a:lnTo>
                    <a:pt x="254994" y="53065"/>
                  </a:lnTo>
                  <a:lnTo>
                    <a:pt x="255222" y="53138"/>
                  </a:lnTo>
                  <a:lnTo>
                    <a:pt x="255447" y="53216"/>
                  </a:lnTo>
                  <a:lnTo>
                    <a:pt x="255682" y="53306"/>
                  </a:lnTo>
                  <a:lnTo>
                    <a:pt x="256379" y="53604"/>
                  </a:lnTo>
                  <a:lnTo>
                    <a:pt x="256613" y="53692"/>
                  </a:lnTo>
                  <a:lnTo>
                    <a:pt x="256792" y="53749"/>
                  </a:lnTo>
                  <a:lnTo>
                    <a:pt x="257329" y="53904"/>
                  </a:lnTo>
                  <a:lnTo>
                    <a:pt x="257507" y="53961"/>
                  </a:lnTo>
                  <a:lnTo>
                    <a:pt x="257915" y="54111"/>
                  </a:lnTo>
                  <a:lnTo>
                    <a:pt x="258321" y="54276"/>
                  </a:lnTo>
                  <a:lnTo>
                    <a:pt x="258850" y="54510"/>
                  </a:lnTo>
                  <a:lnTo>
                    <a:pt x="259065" y="54620"/>
                  </a:lnTo>
                  <a:lnTo>
                    <a:pt x="259466" y="54839"/>
                  </a:lnTo>
                  <a:lnTo>
                    <a:pt x="259662" y="54963"/>
                  </a:lnTo>
                  <a:lnTo>
                    <a:pt x="259807" y="55090"/>
                  </a:lnTo>
                  <a:lnTo>
                    <a:pt x="259866" y="55218"/>
                  </a:lnTo>
                  <a:lnTo>
                    <a:pt x="259849" y="55346"/>
                  </a:lnTo>
                  <a:lnTo>
                    <a:pt x="259798" y="55477"/>
                  </a:lnTo>
                  <a:lnTo>
                    <a:pt x="259562" y="55853"/>
                  </a:lnTo>
                  <a:lnTo>
                    <a:pt x="259450" y="55993"/>
                  </a:lnTo>
                  <a:lnTo>
                    <a:pt x="259322" y="56118"/>
                  </a:lnTo>
                  <a:lnTo>
                    <a:pt x="259047" y="56347"/>
                  </a:lnTo>
                  <a:lnTo>
                    <a:pt x="258787" y="56585"/>
                  </a:lnTo>
                  <a:lnTo>
                    <a:pt x="258543" y="56831"/>
                  </a:lnTo>
                  <a:lnTo>
                    <a:pt x="258415" y="56946"/>
                  </a:lnTo>
                  <a:lnTo>
                    <a:pt x="258283" y="57050"/>
                  </a:lnTo>
                  <a:lnTo>
                    <a:pt x="258096" y="57169"/>
                  </a:lnTo>
                  <a:lnTo>
                    <a:pt x="257900" y="57271"/>
                  </a:lnTo>
                  <a:lnTo>
                    <a:pt x="257699" y="57360"/>
                  </a:lnTo>
                  <a:lnTo>
                    <a:pt x="257494" y="57439"/>
                  </a:lnTo>
                  <a:lnTo>
                    <a:pt x="257288" y="57514"/>
                  </a:lnTo>
                  <a:lnTo>
                    <a:pt x="257107" y="57570"/>
                  </a:lnTo>
                  <a:lnTo>
                    <a:pt x="256736" y="57655"/>
                  </a:lnTo>
                  <a:lnTo>
                    <a:pt x="256554" y="57704"/>
                  </a:lnTo>
                  <a:lnTo>
                    <a:pt x="256375" y="57771"/>
                  </a:lnTo>
                  <a:lnTo>
                    <a:pt x="256226" y="57841"/>
                  </a:lnTo>
                  <a:lnTo>
                    <a:pt x="256077" y="57918"/>
                  </a:lnTo>
                  <a:lnTo>
                    <a:pt x="255932" y="58004"/>
                  </a:lnTo>
                  <a:lnTo>
                    <a:pt x="255794" y="58101"/>
                  </a:lnTo>
                  <a:lnTo>
                    <a:pt x="255560" y="58325"/>
                  </a:lnTo>
                  <a:lnTo>
                    <a:pt x="255464" y="58453"/>
                  </a:lnTo>
                  <a:lnTo>
                    <a:pt x="255189" y="58858"/>
                  </a:lnTo>
                  <a:lnTo>
                    <a:pt x="254767" y="59432"/>
                  </a:lnTo>
                  <a:lnTo>
                    <a:pt x="254697" y="59601"/>
                  </a:lnTo>
                  <a:lnTo>
                    <a:pt x="254635" y="59784"/>
                  </a:lnTo>
                  <a:lnTo>
                    <a:pt x="254590" y="59974"/>
                  </a:lnTo>
                  <a:lnTo>
                    <a:pt x="254564" y="60165"/>
                  </a:lnTo>
                  <a:lnTo>
                    <a:pt x="254564" y="60347"/>
                  </a:lnTo>
                  <a:lnTo>
                    <a:pt x="254611" y="60563"/>
                  </a:lnTo>
                  <a:lnTo>
                    <a:pt x="254706" y="60775"/>
                  </a:lnTo>
                  <a:lnTo>
                    <a:pt x="254830" y="60982"/>
                  </a:lnTo>
                  <a:lnTo>
                    <a:pt x="255092" y="61386"/>
                  </a:lnTo>
                  <a:lnTo>
                    <a:pt x="255305" y="61728"/>
                  </a:lnTo>
                  <a:lnTo>
                    <a:pt x="255416" y="61895"/>
                  </a:lnTo>
                  <a:lnTo>
                    <a:pt x="255532" y="62058"/>
                  </a:lnTo>
                  <a:lnTo>
                    <a:pt x="255785" y="62390"/>
                  </a:lnTo>
                  <a:lnTo>
                    <a:pt x="255922" y="62562"/>
                  </a:lnTo>
                  <a:lnTo>
                    <a:pt x="256065" y="62728"/>
                  </a:lnTo>
                  <a:lnTo>
                    <a:pt x="256213" y="62883"/>
                  </a:lnTo>
                  <a:lnTo>
                    <a:pt x="256371" y="63022"/>
                  </a:lnTo>
                  <a:lnTo>
                    <a:pt x="256521" y="63138"/>
                  </a:lnTo>
                  <a:lnTo>
                    <a:pt x="256679" y="63246"/>
                  </a:lnTo>
                  <a:lnTo>
                    <a:pt x="256842" y="63342"/>
                  </a:lnTo>
                  <a:lnTo>
                    <a:pt x="257008" y="63424"/>
                  </a:lnTo>
                  <a:lnTo>
                    <a:pt x="257177" y="63486"/>
                  </a:lnTo>
                  <a:lnTo>
                    <a:pt x="257355" y="63527"/>
                  </a:lnTo>
                  <a:lnTo>
                    <a:pt x="257537" y="63548"/>
                  </a:lnTo>
                  <a:lnTo>
                    <a:pt x="257722" y="63554"/>
                  </a:lnTo>
                  <a:lnTo>
                    <a:pt x="257907" y="63547"/>
                  </a:lnTo>
                  <a:lnTo>
                    <a:pt x="258091" y="63535"/>
                  </a:lnTo>
                  <a:lnTo>
                    <a:pt x="258360" y="63494"/>
                  </a:lnTo>
                  <a:lnTo>
                    <a:pt x="258628" y="63422"/>
                  </a:lnTo>
                  <a:lnTo>
                    <a:pt x="259163" y="63240"/>
                  </a:lnTo>
                  <a:lnTo>
                    <a:pt x="259430" y="63156"/>
                  </a:lnTo>
                  <a:lnTo>
                    <a:pt x="260759" y="62790"/>
                  </a:lnTo>
                  <a:lnTo>
                    <a:pt x="261027" y="62711"/>
                  </a:lnTo>
                  <a:lnTo>
                    <a:pt x="261294" y="62623"/>
                  </a:lnTo>
                  <a:lnTo>
                    <a:pt x="261562" y="62541"/>
                  </a:lnTo>
                  <a:lnTo>
                    <a:pt x="261830" y="62478"/>
                  </a:lnTo>
                  <a:lnTo>
                    <a:pt x="262099" y="62448"/>
                  </a:lnTo>
                  <a:lnTo>
                    <a:pt x="262268" y="62447"/>
                  </a:lnTo>
                  <a:lnTo>
                    <a:pt x="262439" y="62454"/>
                  </a:lnTo>
                  <a:lnTo>
                    <a:pt x="262609" y="62471"/>
                  </a:lnTo>
                  <a:lnTo>
                    <a:pt x="262779" y="62497"/>
                  </a:lnTo>
                  <a:lnTo>
                    <a:pt x="262945" y="62533"/>
                  </a:lnTo>
                  <a:lnTo>
                    <a:pt x="263132" y="62587"/>
                  </a:lnTo>
                  <a:lnTo>
                    <a:pt x="263317" y="62654"/>
                  </a:lnTo>
                  <a:lnTo>
                    <a:pt x="263499" y="62732"/>
                  </a:lnTo>
                  <a:lnTo>
                    <a:pt x="263677" y="62823"/>
                  </a:lnTo>
                  <a:lnTo>
                    <a:pt x="263849" y="62924"/>
                  </a:lnTo>
                  <a:lnTo>
                    <a:pt x="263981" y="63014"/>
                  </a:lnTo>
                  <a:lnTo>
                    <a:pt x="264108" y="63114"/>
                  </a:lnTo>
                  <a:lnTo>
                    <a:pt x="264478" y="63437"/>
                  </a:lnTo>
                  <a:lnTo>
                    <a:pt x="264609" y="63557"/>
                  </a:lnTo>
                  <a:lnTo>
                    <a:pt x="264737" y="63682"/>
                  </a:lnTo>
                  <a:lnTo>
                    <a:pt x="265265" y="64208"/>
                  </a:lnTo>
                  <a:lnTo>
                    <a:pt x="265560" y="64507"/>
                  </a:lnTo>
                  <a:lnTo>
                    <a:pt x="265711" y="64650"/>
                  </a:lnTo>
                  <a:lnTo>
                    <a:pt x="265867" y="64781"/>
                  </a:lnTo>
                  <a:lnTo>
                    <a:pt x="266103" y="64948"/>
                  </a:lnTo>
                  <a:lnTo>
                    <a:pt x="266512" y="65269"/>
                  </a:lnTo>
                  <a:lnTo>
                    <a:pt x="267141" y="65446"/>
                  </a:lnTo>
                  <a:lnTo>
                    <a:pt x="267423" y="65535"/>
                  </a:lnTo>
                  <a:lnTo>
                    <a:pt x="268447" y="65834"/>
                  </a:lnTo>
                  <a:lnTo>
                    <a:pt x="268789" y="66032"/>
                  </a:lnTo>
                  <a:lnTo>
                    <a:pt x="268961" y="66124"/>
                  </a:lnTo>
                  <a:lnTo>
                    <a:pt x="269136" y="66212"/>
                  </a:lnTo>
                  <a:lnTo>
                    <a:pt x="269312" y="66296"/>
                  </a:lnTo>
                  <a:lnTo>
                    <a:pt x="269488" y="66374"/>
                  </a:lnTo>
                  <a:lnTo>
                    <a:pt x="269666" y="66446"/>
                  </a:lnTo>
                  <a:lnTo>
                    <a:pt x="270205" y="66650"/>
                  </a:lnTo>
                  <a:lnTo>
                    <a:pt x="270778" y="66875"/>
                  </a:lnTo>
                  <a:lnTo>
                    <a:pt x="271065" y="66983"/>
                  </a:lnTo>
                  <a:lnTo>
                    <a:pt x="271355" y="67081"/>
                  </a:lnTo>
                  <a:lnTo>
                    <a:pt x="271646" y="67163"/>
                  </a:lnTo>
                  <a:lnTo>
                    <a:pt x="271865" y="67210"/>
                  </a:lnTo>
                  <a:lnTo>
                    <a:pt x="272194" y="67273"/>
                  </a:lnTo>
                  <a:lnTo>
                    <a:pt x="272363" y="67314"/>
                  </a:lnTo>
                  <a:lnTo>
                    <a:pt x="272701" y="67407"/>
                  </a:lnTo>
                  <a:lnTo>
                    <a:pt x="272871" y="67441"/>
                  </a:lnTo>
                  <a:lnTo>
                    <a:pt x="273042" y="67456"/>
                  </a:lnTo>
                  <a:lnTo>
                    <a:pt x="273221" y="67449"/>
                  </a:lnTo>
                  <a:lnTo>
                    <a:pt x="273403" y="67427"/>
                  </a:lnTo>
                  <a:lnTo>
                    <a:pt x="273584" y="67389"/>
                  </a:lnTo>
                  <a:lnTo>
                    <a:pt x="273761" y="67338"/>
                  </a:lnTo>
                  <a:lnTo>
                    <a:pt x="273934" y="67273"/>
                  </a:lnTo>
                  <a:lnTo>
                    <a:pt x="274089" y="67204"/>
                  </a:lnTo>
                  <a:lnTo>
                    <a:pt x="274244" y="67127"/>
                  </a:lnTo>
                  <a:lnTo>
                    <a:pt x="274394" y="67037"/>
                  </a:lnTo>
                  <a:lnTo>
                    <a:pt x="274654" y="66809"/>
                  </a:lnTo>
                  <a:lnTo>
                    <a:pt x="274748" y="66677"/>
                  </a:lnTo>
                  <a:lnTo>
                    <a:pt x="274828" y="66529"/>
                  </a:lnTo>
                  <a:lnTo>
                    <a:pt x="274899" y="66369"/>
                  </a:lnTo>
                  <a:lnTo>
                    <a:pt x="275020" y="66039"/>
                  </a:lnTo>
                  <a:lnTo>
                    <a:pt x="275077" y="65856"/>
                  </a:lnTo>
                  <a:lnTo>
                    <a:pt x="275123" y="65667"/>
                  </a:lnTo>
                  <a:lnTo>
                    <a:pt x="275163" y="65474"/>
                  </a:lnTo>
                  <a:lnTo>
                    <a:pt x="275233" y="65087"/>
                  </a:lnTo>
                  <a:lnTo>
                    <a:pt x="275267" y="64863"/>
                  </a:lnTo>
                  <a:lnTo>
                    <a:pt x="275318" y="64411"/>
                  </a:lnTo>
                  <a:lnTo>
                    <a:pt x="275346" y="64185"/>
                  </a:lnTo>
                  <a:lnTo>
                    <a:pt x="275384" y="63963"/>
                  </a:lnTo>
                  <a:lnTo>
                    <a:pt x="275424" y="63793"/>
                  </a:lnTo>
                  <a:lnTo>
                    <a:pt x="275467" y="63624"/>
                  </a:lnTo>
                  <a:lnTo>
                    <a:pt x="275609" y="63121"/>
                  </a:lnTo>
                  <a:lnTo>
                    <a:pt x="275918" y="61973"/>
                  </a:lnTo>
                  <a:lnTo>
                    <a:pt x="275975" y="61721"/>
                  </a:lnTo>
                  <a:lnTo>
                    <a:pt x="276056" y="61470"/>
                  </a:lnTo>
                  <a:lnTo>
                    <a:pt x="276158" y="61227"/>
                  </a:lnTo>
                  <a:lnTo>
                    <a:pt x="276280" y="61001"/>
                  </a:lnTo>
                  <a:lnTo>
                    <a:pt x="276416" y="60798"/>
                  </a:lnTo>
                  <a:lnTo>
                    <a:pt x="276530" y="60656"/>
                  </a:lnTo>
                  <a:lnTo>
                    <a:pt x="276657" y="60523"/>
                  </a:lnTo>
                  <a:lnTo>
                    <a:pt x="276791" y="60402"/>
                  </a:lnTo>
                  <a:lnTo>
                    <a:pt x="276933" y="60296"/>
                  </a:lnTo>
                  <a:lnTo>
                    <a:pt x="277078" y="60210"/>
                  </a:lnTo>
                  <a:lnTo>
                    <a:pt x="277358" y="60124"/>
                  </a:lnTo>
                  <a:lnTo>
                    <a:pt x="277670" y="60118"/>
                  </a:lnTo>
                  <a:lnTo>
                    <a:pt x="277998" y="60163"/>
                  </a:lnTo>
                  <a:lnTo>
                    <a:pt x="278328" y="60231"/>
                  </a:lnTo>
                  <a:lnTo>
                    <a:pt x="278960" y="60352"/>
                  </a:lnTo>
                  <a:lnTo>
                    <a:pt x="279270" y="60426"/>
                  </a:lnTo>
                  <a:lnTo>
                    <a:pt x="279578" y="60512"/>
                  </a:lnTo>
                  <a:lnTo>
                    <a:pt x="279882" y="60609"/>
                  </a:lnTo>
                  <a:lnTo>
                    <a:pt x="280186" y="60714"/>
                  </a:lnTo>
                  <a:lnTo>
                    <a:pt x="281016" y="60986"/>
                  </a:lnTo>
                  <a:lnTo>
                    <a:pt x="281425" y="61148"/>
                  </a:lnTo>
                  <a:lnTo>
                    <a:pt x="281796" y="61357"/>
                  </a:lnTo>
                  <a:lnTo>
                    <a:pt x="282105" y="61638"/>
                  </a:lnTo>
                  <a:lnTo>
                    <a:pt x="282309" y="61925"/>
                  </a:lnTo>
                  <a:lnTo>
                    <a:pt x="282488" y="62256"/>
                  </a:lnTo>
                  <a:lnTo>
                    <a:pt x="282636" y="62615"/>
                  </a:lnTo>
                  <a:lnTo>
                    <a:pt x="282754" y="62988"/>
                  </a:lnTo>
                  <a:lnTo>
                    <a:pt x="282837" y="63359"/>
                  </a:lnTo>
                  <a:lnTo>
                    <a:pt x="282866" y="63533"/>
                  </a:lnTo>
                  <a:lnTo>
                    <a:pt x="282886" y="63709"/>
                  </a:lnTo>
                  <a:lnTo>
                    <a:pt x="282900" y="63887"/>
                  </a:lnTo>
                  <a:lnTo>
                    <a:pt x="282908" y="64064"/>
                  </a:lnTo>
                  <a:lnTo>
                    <a:pt x="282908" y="64241"/>
                  </a:lnTo>
                  <a:lnTo>
                    <a:pt x="282871" y="64538"/>
                  </a:lnTo>
                  <a:lnTo>
                    <a:pt x="282858" y="64844"/>
                  </a:lnTo>
                  <a:lnTo>
                    <a:pt x="282865" y="65154"/>
                  </a:lnTo>
                  <a:lnTo>
                    <a:pt x="282893" y="65459"/>
                  </a:lnTo>
                  <a:lnTo>
                    <a:pt x="282942" y="65753"/>
                  </a:lnTo>
                  <a:lnTo>
                    <a:pt x="283017" y="66035"/>
                  </a:lnTo>
                  <a:lnTo>
                    <a:pt x="283116" y="66311"/>
                  </a:lnTo>
                  <a:lnTo>
                    <a:pt x="283234" y="66581"/>
                  </a:lnTo>
                  <a:lnTo>
                    <a:pt x="283365" y="66843"/>
                  </a:lnTo>
                  <a:lnTo>
                    <a:pt x="283501" y="67097"/>
                  </a:lnTo>
                  <a:lnTo>
                    <a:pt x="283686" y="67392"/>
                  </a:lnTo>
                  <a:lnTo>
                    <a:pt x="283897" y="67668"/>
                  </a:lnTo>
                  <a:lnTo>
                    <a:pt x="284339" y="68203"/>
                  </a:lnTo>
                  <a:lnTo>
                    <a:pt x="284701" y="68692"/>
                  </a:lnTo>
                  <a:lnTo>
                    <a:pt x="284860" y="68901"/>
                  </a:lnTo>
                  <a:lnTo>
                    <a:pt x="285013" y="69114"/>
                  </a:lnTo>
                  <a:lnTo>
                    <a:pt x="285146" y="69337"/>
                  </a:lnTo>
                  <a:lnTo>
                    <a:pt x="285245" y="69574"/>
                  </a:lnTo>
                  <a:lnTo>
                    <a:pt x="285306" y="69898"/>
                  </a:lnTo>
                  <a:lnTo>
                    <a:pt x="285311" y="70247"/>
                  </a:lnTo>
                  <a:lnTo>
                    <a:pt x="285285" y="70611"/>
                  </a:lnTo>
                  <a:lnTo>
                    <a:pt x="285254" y="70978"/>
                  </a:lnTo>
                  <a:lnTo>
                    <a:pt x="285245" y="71338"/>
                  </a:lnTo>
                  <a:lnTo>
                    <a:pt x="285267" y="71716"/>
                  </a:lnTo>
                  <a:lnTo>
                    <a:pt x="285365" y="72850"/>
                  </a:lnTo>
                  <a:lnTo>
                    <a:pt x="285386" y="73228"/>
                  </a:lnTo>
                  <a:lnTo>
                    <a:pt x="285395" y="73580"/>
                  </a:lnTo>
                  <a:lnTo>
                    <a:pt x="285399" y="73933"/>
                  </a:lnTo>
                  <a:lnTo>
                    <a:pt x="285394" y="74639"/>
                  </a:lnTo>
                  <a:lnTo>
                    <a:pt x="285366" y="75878"/>
                  </a:lnTo>
                  <a:lnTo>
                    <a:pt x="285347" y="76171"/>
                  </a:lnTo>
                  <a:lnTo>
                    <a:pt x="285316" y="76461"/>
                  </a:lnTo>
                  <a:lnTo>
                    <a:pt x="285255" y="76833"/>
                  </a:lnTo>
                  <a:lnTo>
                    <a:pt x="285177" y="77206"/>
                  </a:lnTo>
                  <a:lnTo>
                    <a:pt x="285081" y="77573"/>
                  </a:lnTo>
                  <a:lnTo>
                    <a:pt x="284964" y="77928"/>
                  </a:lnTo>
                  <a:lnTo>
                    <a:pt x="284826" y="78267"/>
                  </a:lnTo>
                  <a:lnTo>
                    <a:pt x="284688" y="78571"/>
                  </a:lnTo>
                  <a:lnTo>
                    <a:pt x="284532" y="78877"/>
                  </a:lnTo>
                  <a:lnTo>
                    <a:pt x="284361" y="79166"/>
                  </a:lnTo>
                  <a:lnTo>
                    <a:pt x="284169" y="79418"/>
                  </a:lnTo>
                  <a:lnTo>
                    <a:pt x="283954" y="79611"/>
                  </a:lnTo>
                  <a:lnTo>
                    <a:pt x="283719" y="79737"/>
                  </a:lnTo>
                  <a:lnTo>
                    <a:pt x="283456" y="79820"/>
                  </a:lnTo>
                  <a:lnTo>
                    <a:pt x="283177" y="79864"/>
                  </a:lnTo>
                  <a:lnTo>
                    <a:pt x="282897" y="79877"/>
                  </a:lnTo>
                  <a:lnTo>
                    <a:pt x="282628" y="79863"/>
                  </a:lnTo>
                  <a:lnTo>
                    <a:pt x="282337" y="79778"/>
                  </a:lnTo>
                  <a:lnTo>
                    <a:pt x="282050" y="79616"/>
                  </a:lnTo>
                  <a:lnTo>
                    <a:pt x="281764" y="79435"/>
                  </a:lnTo>
                  <a:lnTo>
                    <a:pt x="281481" y="79288"/>
                  </a:lnTo>
                  <a:lnTo>
                    <a:pt x="281196" y="79233"/>
                  </a:lnTo>
                  <a:lnTo>
                    <a:pt x="280976" y="79250"/>
                  </a:lnTo>
                  <a:lnTo>
                    <a:pt x="280743" y="79292"/>
                  </a:lnTo>
                  <a:lnTo>
                    <a:pt x="280517" y="79364"/>
                  </a:lnTo>
                  <a:lnTo>
                    <a:pt x="280313" y="79468"/>
                  </a:lnTo>
                  <a:lnTo>
                    <a:pt x="280150" y="79611"/>
                  </a:lnTo>
                  <a:lnTo>
                    <a:pt x="280028" y="79800"/>
                  </a:lnTo>
                  <a:lnTo>
                    <a:pt x="279934" y="80036"/>
                  </a:lnTo>
                  <a:lnTo>
                    <a:pt x="279867" y="80299"/>
                  </a:lnTo>
                  <a:lnTo>
                    <a:pt x="279822" y="80569"/>
                  </a:lnTo>
                  <a:lnTo>
                    <a:pt x="279801" y="80829"/>
                  </a:lnTo>
                  <a:lnTo>
                    <a:pt x="279815" y="81137"/>
                  </a:lnTo>
                  <a:lnTo>
                    <a:pt x="279878" y="81451"/>
                  </a:lnTo>
                  <a:lnTo>
                    <a:pt x="279971" y="81766"/>
                  </a:lnTo>
                  <a:lnTo>
                    <a:pt x="280184" y="82382"/>
                  </a:lnTo>
                  <a:lnTo>
                    <a:pt x="280266" y="82614"/>
                  </a:lnTo>
                  <a:lnTo>
                    <a:pt x="280353" y="82843"/>
                  </a:lnTo>
                  <a:lnTo>
                    <a:pt x="280445" y="83069"/>
                  </a:lnTo>
                  <a:lnTo>
                    <a:pt x="280541" y="83294"/>
                  </a:lnTo>
                  <a:lnTo>
                    <a:pt x="281222" y="84529"/>
                  </a:lnTo>
                  <a:lnTo>
                    <a:pt x="281365" y="84740"/>
                  </a:lnTo>
                  <a:lnTo>
                    <a:pt x="281546" y="85036"/>
                  </a:lnTo>
                  <a:lnTo>
                    <a:pt x="281711" y="85342"/>
                  </a:lnTo>
                  <a:lnTo>
                    <a:pt x="281931" y="85799"/>
                  </a:lnTo>
                  <a:lnTo>
                    <a:pt x="282138" y="86289"/>
                  </a:lnTo>
                  <a:lnTo>
                    <a:pt x="282307" y="86796"/>
                  </a:lnTo>
                  <a:lnTo>
                    <a:pt x="282413" y="87301"/>
                  </a:lnTo>
                  <a:lnTo>
                    <a:pt x="282435" y="87790"/>
                  </a:lnTo>
                  <a:lnTo>
                    <a:pt x="282406" y="88015"/>
                  </a:lnTo>
                  <a:lnTo>
                    <a:pt x="282356" y="88239"/>
                  </a:lnTo>
                  <a:lnTo>
                    <a:pt x="282237" y="88685"/>
                  </a:lnTo>
                  <a:lnTo>
                    <a:pt x="282194" y="88910"/>
                  </a:lnTo>
                  <a:lnTo>
                    <a:pt x="282149" y="89226"/>
                  </a:lnTo>
                  <a:lnTo>
                    <a:pt x="282131" y="89384"/>
                  </a:lnTo>
                  <a:lnTo>
                    <a:pt x="282122" y="89542"/>
                  </a:lnTo>
                  <a:lnTo>
                    <a:pt x="282124" y="89699"/>
                  </a:lnTo>
                  <a:lnTo>
                    <a:pt x="282141" y="89833"/>
                  </a:lnTo>
                  <a:lnTo>
                    <a:pt x="282168" y="89965"/>
                  </a:lnTo>
                  <a:lnTo>
                    <a:pt x="282263" y="90363"/>
                  </a:lnTo>
                  <a:lnTo>
                    <a:pt x="282360" y="90999"/>
                  </a:lnTo>
                  <a:lnTo>
                    <a:pt x="282422" y="91645"/>
                  </a:lnTo>
                  <a:lnTo>
                    <a:pt x="282479" y="92293"/>
                  </a:lnTo>
                  <a:lnTo>
                    <a:pt x="282556" y="92933"/>
                  </a:lnTo>
                  <a:lnTo>
                    <a:pt x="282677" y="93558"/>
                  </a:lnTo>
                  <a:lnTo>
                    <a:pt x="282735" y="93794"/>
                  </a:lnTo>
                  <a:lnTo>
                    <a:pt x="282798" y="94031"/>
                  </a:lnTo>
                  <a:lnTo>
                    <a:pt x="282865" y="94265"/>
                  </a:lnTo>
                  <a:lnTo>
                    <a:pt x="282938" y="94495"/>
                  </a:lnTo>
                  <a:lnTo>
                    <a:pt x="283021" y="94720"/>
                  </a:lnTo>
                  <a:lnTo>
                    <a:pt x="283316" y="95367"/>
                  </a:lnTo>
                  <a:lnTo>
                    <a:pt x="283694" y="96023"/>
                  </a:lnTo>
                  <a:lnTo>
                    <a:pt x="284130" y="96617"/>
                  </a:lnTo>
                  <a:lnTo>
                    <a:pt x="284603" y="97077"/>
                  </a:lnTo>
                  <a:lnTo>
                    <a:pt x="285089" y="97334"/>
                  </a:lnTo>
                  <a:lnTo>
                    <a:pt x="285346" y="97387"/>
                  </a:lnTo>
                  <a:lnTo>
                    <a:pt x="285614" y="97410"/>
                  </a:lnTo>
                  <a:lnTo>
                    <a:pt x="285883" y="97404"/>
                  </a:lnTo>
                  <a:lnTo>
                    <a:pt x="286149" y="97365"/>
                  </a:lnTo>
                  <a:lnTo>
                    <a:pt x="286399" y="97292"/>
                  </a:lnTo>
                  <a:lnTo>
                    <a:pt x="286735" y="97088"/>
                  </a:lnTo>
                  <a:lnTo>
                    <a:pt x="287042" y="96772"/>
                  </a:lnTo>
                  <a:lnTo>
                    <a:pt x="287334" y="96392"/>
                  </a:lnTo>
                  <a:lnTo>
                    <a:pt x="287621" y="95996"/>
                  </a:lnTo>
                  <a:lnTo>
                    <a:pt x="287916" y="95633"/>
                  </a:lnTo>
                  <a:lnTo>
                    <a:pt x="288351" y="95142"/>
                  </a:lnTo>
                  <a:lnTo>
                    <a:pt x="288781" y="94641"/>
                  </a:lnTo>
                  <a:lnTo>
                    <a:pt x="289214" y="94146"/>
                  </a:lnTo>
                  <a:lnTo>
                    <a:pt x="289657" y="93669"/>
                  </a:lnTo>
                  <a:lnTo>
                    <a:pt x="290123" y="93226"/>
                  </a:lnTo>
                  <a:lnTo>
                    <a:pt x="290611" y="92808"/>
                  </a:lnTo>
                  <a:lnTo>
                    <a:pt x="291115" y="92410"/>
                  </a:lnTo>
                  <a:lnTo>
                    <a:pt x="291634" y="92037"/>
                  </a:lnTo>
                  <a:lnTo>
                    <a:pt x="292165" y="91698"/>
                  </a:lnTo>
                  <a:lnTo>
                    <a:pt x="292708" y="91400"/>
                  </a:lnTo>
                  <a:lnTo>
                    <a:pt x="293037" y="91233"/>
                  </a:lnTo>
                  <a:lnTo>
                    <a:pt x="293372" y="91069"/>
                  </a:lnTo>
                  <a:lnTo>
                    <a:pt x="293711" y="90922"/>
                  </a:lnTo>
                  <a:lnTo>
                    <a:pt x="294052" y="90806"/>
                  </a:lnTo>
                  <a:lnTo>
                    <a:pt x="294397" y="90736"/>
                  </a:lnTo>
                  <a:lnTo>
                    <a:pt x="294765" y="90676"/>
                  </a:lnTo>
                  <a:lnTo>
                    <a:pt x="294950" y="90658"/>
                  </a:lnTo>
                  <a:lnTo>
                    <a:pt x="295118" y="90673"/>
                  </a:lnTo>
                  <a:lnTo>
                    <a:pt x="295486" y="91057"/>
                  </a:lnTo>
                  <a:lnTo>
                    <a:pt x="295547" y="91189"/>
                  </a:lnTo>
                  <a:lnTo>
                    <a:pt x="295603" y="91317"/>
                  </a:lnTo>
                  <a:lnTo>
                    <a:pt x="295689" y="91548"/>
                  </a:lnTo>
                  <a:lnTo>
                    <a:pt x="295753" y="91793"/>
                  </a:lnTo>
                  <a:lnTo>
                    <a:pt x="295802" y="92048"/>
                  </a:lnTo>
                  <a:lnTo>
                    <a:pt x="295879" y="92562"/>
                  </a:lnTo>
                  <a:lnTo>
                    <a:pt x="295860" y="93710"/>
                  </a:lnTo>
                  <a:lnTo>
                    <a:pt x="295640" y="95119"/>
                  </a:lnTo>
                  <a:lnTo>
                    <a:pt x="295566" y="95502"/>
                  </a:lnTo>
                  <a:lnTo>
                    <a:pt x="295535" y="97251"/>
                  </a:lnTo>
                  <a:lnTo>
                    <a:pt x="295588" y="97422"/>
                  </a:lnTo>
                  <a:lnTo>
                    <a:pt x="295644" y="97585"/>
                  </a:lnTo>
                  <a:lnTo>
                    <a:pt x="295704" y="97745"/>
                  </a:lnTo>
                  <a:lnTo>
                    <a:pt x="295769" y="97903"/>
                  </a:lnTo>
                  <a:lnTo>
                    <a:pt x="295904" y="98188"/>
                  </a:lnTo>
                  <a:lnTo>
                    <a:pt x="295972" y="98318"/>
                  </a:lnTo>
                  <a:lnTo>
                    <a:pt x="296201" y="98685"/>
                  </a:lnTo>
                  <a:lnTo>
                    <a:pt x="296331" y="98849"/>
                  </a:lnTo>
                  <a:lnTo>
                    <a:pt x="296789" y="99268"/>
                  </a:lnTo>
                  <a:lnTo>
                    <a:pt x="296920" y="99354"/>
                  </a:lnTo>
                  <a:lnTo>
                    <a:pt x="297053" y="99433"/>
                  </a:lnTo>
                  <a:lnTo>
                    <a:pt x="297188" y="99508"/>
                  </a:lnTo>
                  <a:lnTo>
                    <a:pt x="297566" y="99660"/>
                  </a:lnTo>
                  <a:lnTo>
                    <a:pt x="297808" y="99711"/>
                  </a:lnTo>
                  <a:lnTo>
                    <a:pt x="297969" y="99744"/>
                  </a:lnTo>
                  <a:lnTo>
                    <a:pt x="298385" y="99799"/>
                  </a:lnTo>
                  <a:lnTo>
                    <a:pt x="298799" y="99861"/>
                  </a:lnTo>
                  <a:lnTo>
                    <a:pt x="299199" y="99968"/>
                  </a:lnTo>
                  <a:lnTo>
                    <a:pt x="299879" y="100202"/>
                  </a:lnTo>
                  <a:lnTo>
                    <a:pt x="300214" y="100341"/>
                  </a:lnTo>
                  <a:lnTo>
                    <a:pt x="300522" y="100515"/>
                  </a:lnTo>
                  <a:lnTo>
                    <a:pt x="300789" y="100742"/>
                  </a:lnTo>
                  <a:lnTo>
                    <a:pt x="301012" y="101050"/>
                  </a:lnTo>
                  <a:lnTo>
                    <a:pt x="301193" y="101419"/>
                  </a:lnTo>
                  <a:lnTo>
                    <a:pt x="301344" y="101825"/>
                  </a:lnTo>
                  <a:lnTo>
                    <a:pt x="301614" y="102654"/>
                  </a:lnTo>
                  <a:lnTo>
                    <a:pt x="301903" y="103706"/>
                  </a:lnTo>
                  <a:lnTo>
                    <a:pt x="302091" y="104810"/>
                  </a:lnTo>
                  <a:lnTo>
                    <a:pt x="302216" y="105946"/>
                  </a:lnTo>
                  <a:lnTo>
                    <a:pt x="302318" y="107089"/>
                  </a:lnTo>
                  <a:lnTo>
                    <a:pt x="302438" y="108221"/>
                  </a:lnTo>
                  <a:lnTo>
                    <a:pt x="302472" y="108678"/>
                  </a:lnTo>
                  <a:lnTo>
                    <a:pt x="302482" y="109152"/>
                  </a:lnTo>
                  <a:lnTo>
                    <a:pt x="302502" y="109619"/>
                  </a:lnTo>
                  <a:lnTo>
                    <a:pt x="302563" y="110051"/>
                  </a:lnTo>
                  <a:lnTo>
                    <a:pt x="302701" y="110423"/>
                  </a:lnTo>
                  <a:lnTo>
                    <a:pt x="302788" y="110570"/>
                  </a:lnTo>
                  <a:lnTo>
                    <a:pt x="302884" y="110713"/>
                  </a:lnTo>
                  <a:lnTo>
                    <a:pt x="303223" y="111076"/>
                  </a:lnTo>
                  <a:lnTo>
                    <a:pt x="303389" y="111185"/>
                  </a:lnTo>
                  <a:lnTo>
                    <a:pt x="303570" y="111270"/>
                  </a:lnTo>
                  <a:lnTo>
                    <a:pt x="303762" y="111334"/>
                  </a:lnTo>
                  <a:lnTo>
                    <a:pt x="303956" y="111381"/>
                  </a:lnTo>
                  <a:lnTo>
                    <a:pt x="304150" y="111415"/>
                  </a:lnTo>
                  <a:lnTo>
                    <a:pt x="304336" y="111430"/>
                  </a:lnTo>
                  <a:lnTo>
                    <a:pt x="304525" y="111424"/>
                  </a:lnTo>
                  <a:lnTo>
                    <a:pt x="305095" y="111367"/>
                  </a:lnTo>
                  <a:lnTo>
                    <a:pt x="305350" y="111371"/>
                  </a:lnTo>
                  <a:lnTo>
                    <a:pt x="305622" y="111395"/>
                  </a:lnTo>
                  <a:lnTo>
                    <a:pt x="305884" y="111406"/>
                  </a:lnTo>
                  <a:lnTo>
                    <a:pt x="306113" y="111375"/>
                  </a:lnTo>
                  <a:lnTo>
                    <a:pt x="306306" y="111260"/>
                  </a:lnTo>
                  <a:lnTo>
                    <a:pt x="306646" y="111214"/>
                  </a:lnTo>
                  <a:lnTo>
                    <a:pt x="306989" y="111183"/>
                  </a:lnTo>
                  <a:lnTo>
                    <a:pt x="307332" y="111165"/>
                  </a:lnTo>
                  <a:lnTo>
                    <a:pt x="307675" y="111161"/>
                  </a:lnTo>
                  <a:lnTo>
                    <a:pt x="308018" y="111172"/>
                  </a:lnTo>
                  <a:lnTo>
                    <a:pt x="308362" y="111194"/>
                  </a:lnTo>
                  <a:lnTo>
                    <a:pt x="308707" y="111227"/>
                  </a:lnTo>
                  <a:lnTo>
                    <a:pt x="309053" y="111276"/>
                  </a:lnTo>
                  <a:lnTo>
                    <a:pt x="309393" y="111344"/>
                  </a:lnTo>
                  <a:lnTo>
                    <a:pt x="309728" y="111435"/>
                  </a:lnTo>
                  <a:lnTo>
                    <a:pt x="310128" y="111582"/>
                  </a:lnTo>
                  <a:lnTo>
                    <a:pt x="310520" y="111765"/>
                  </a:lnTo>
                  <a:lnTo>
                    <a:pt x="310906" y="111976"/>
                  </a:lnTo>
                  <a:lnTo>
                    <a:pt x="311286" y="112205"/>
                  </a:lnTo>
                  <a:lnTo>
                    <a:pt x="311658" y="112442"/>
                  </a:lnTo>
                  <a:lnTo>
                    <a:pt x="312027" y="112696"/>
                  </a:lnTo>
                  <a:lnTo>
                    <a:pt x="312388" y="112969"/>
                  </a:lnTo>
                  <a:lnTo>
                    <a:pt x="312743" y="113255"/>
                  </a:lnTo>
                  <a:lnTo>
                    <a:pt x="313911" y="114249"/>
                  </a:lnTo>
                  <a:lnTo>
                    <a:pt x="314245" y="114538"/>
                  </a:lnTo>
                  <a:lnTo>
                    <a:pt x="314639" y="114895"/>
                  </a:lnTo>
                  <a:lnTo>
                    <a:pt x="315027" y="115262"/>
                  </a:lnTo>
                  <a:lnTo>
                    <a:pt x="315408" y="115640"/>
                  </a:lnTo>
                  <a:lnTo>
                    <a:pt x="315835" y="116087"/>
                  </a:lnTo>
                  <a:lnTo>
                    <a:pt x="316257" y="116545"/>
                  </a:lnTo>
                  <a:lnTo>
                    <a:pt x="316668" y="117017"/>
                  </a:lnTo>
                  <a:lnTo>
                    <a:pt x="317065" y="117504"/>
                  </a:lnTo>
                  <a:lnTo>
                    <a:pt x="317446" y="118006"/>
                  </a:lnTo>
                  <a:lnTo>
                    <a:pt x="317692" y="118323"/>
                  </a:lnTo>
                  <a:lnTo>
                    <a:pt x="317948" y="118640"/>
                  </a:lnTo>
                  <a:lnTo>
                    <a:pt x="318191" y="118965"/>
                  </a:lnTo>
                  <a:lnTo>
                    <a:pt x="318396" y="119306"/>
                  </a:lnTo>
                  <a:lnTo>
                    <a:pt x="318538" y="119671"/>
                  </a:lnTo>
                  <a:lnTo>
                    <a:pt x="318602" y="119928"/>
                  </a:lnTo>
                  <a:lnTo>
                    <a:pt x="318655" y="120201"/>
                  </a:lnTo>
                  <a:lnTo>
                    <a:pt x="318688" y="120476"/>
                  </a:lnTo>
                  <a:lnTo>
                    <a:pt x="318688" y="120742"/>
                  </a:lnTo>
                  <a:lnTo>
                    <a:pt x="318647" y="120985"/>
                  </a:lnTo>
                  <a:lnTo>
                    <a:pt x="318489" y="121263"/>
                  </a:lnTo>
                  <a:lnTo>
                    <a:pt x="318215" y="121504"/>
                  </a:lnTo>
                  <a:lnTo>
                    <a:pt x="317870" y="121710"/>
                  </a:lnTo>
                  <a:lnTo>
                    <a:pt x="317502" y="121886"/>
                  </a:lnTo>
                  <a:lnTo>
                    <a:pt x="317155" y="122037"/>
                  </a:lnTo>
                  <a:lnTo>
                    <a:pt x="316624" y="122190"/>
                  </a:lnTo>
                  <a:lnTo>
                    <a:pt x="316061" y="122236"/>
                  </a:lnTo>
                  <a:lnTo>
                    <a:pt x="315479" y="122219"/>
                  </a:lnTo>
                  <a:lnTo>
                    <a:pt x="314892" y="122183"/>
                  </a:lnTo>
                  <a:lnTo>
                    <a:pt x="314315" y="122168"/>
                  </a:lnTo>
                  <a:lnTo>
                    <a:pt x="313894" y="122150"/>
                  </a:lnTo>
                  <a:lnTo>
                    <a:pt x="313466" y="122104"/>
                  </a:lnTo>
                  <a:lnTo>
                    <a:pt x="313042" y="122066"/>
                  </a:lnTo>
                  <a:lnTo>
                    <a:pt x="312630" y="122076"/>
                  </a:lnTo>
                  <a:lnTo>
                    <a:pt x="312241" y="122168"/>
                  </a:lnTo>
                  <a:lnTo>
                    <a:pt x="311978" y="122274"/>
                  </a:lnTo>
                  <a:lnTo>
                    <a:pt x="311704" y="122400"/>
                  </a:lnTo>
                  <a:lnTo>
                    <a:pt x="311447" y="122553"/>
                  </a:lnTo>
                  <a:lnTo>
                    <a:pt x="311228" y="122737"/>
                  </a:lnTo>
                  <a:lnTo>
                    <a:pt x="311075" y="122957"/>
                  </a:lnTo>
                  <a:lnTo>
                    <a:pt x="311050" y="123290"/>
                  </a:lnTo>
                  <a:lnTo>
                    <a:pt x="311181" y="123734"/>
                  </a:lnTo>
                  <a:lnTo>
                    <a:pt x="311404" y="124239"/>
                  </a:lnTo>
                  <a:lnTo>
                    <a:pt x="311657" y="124756"/>
                  </a:lnTo>
                  <a:lnTo>
                    <a:pt x="311876" y="125235"/>
                  </a:lnTo>
                  <a:lnTo>
                    <a:pt x="312094" y="125685"/>
                  </a:lnTo>
                  <a:lnTo>
                    <a:pt x="312594" y="126559"/>
                  </a:lnTo>
                  <a:lnTo>
                    <a:pt x="312802" y="127004"/>
                  </a:lnTo>
                  <a:lnTo>
                    <a:pt x="312932" y="127469"/>
                  </a:lnTo>
                  <a:lnTo>
                    <a:pt x="312957" y="128062"/>
                  </a:lnTo>
                  <a:lnTo>
                    <a:pt x="312875" y="128684"/>
                  </a:lnTo>
                  <a:lnTo>
                    <a:pt x="312724" y="129320"/>
                  </a:lnTo>
                  <a:lnTo>
                    <a:pt x="312547" y="129956"/>
                  </a:lnTo>
                  <a:lnTo>
                    <a:pt x="312386" y="130580"/>
                  </a:lnTo>
                  <a:lnTo>
                    <a:pt x="312230" y="131153"/>
                  </a:lnTo>
                  <a:lnTo>
                    <a:pt x="311855" y="132281"/>
                  </a:lnTo>
                  <a:lnTo>
                    <a:pt x="311694" y="132849"/>
                  </a:lnTo>
                  <a:lnTo>
                    <a:pt x="311585" y="133427"/>
                  </a:lnTo>
                  <a:lnTo>
                    <a:pt x="311529" y="133941"/>
                  </a:lnTo>
                  <a:lnTo>
                    <a:pt x="311495" y="134465"/>
                  </a:lnTo>
                  <a:lnTo>
                    <a:pt x="311488" y="134991"/>
                  </a:lnTo>
                  <a:lnTo>
                    <a:pt x="311515" y="135509"/>
                  </a:lnTo>
                  <a:lnTo>
                    <a:pt x="311585" y="136012"/>
                  </a:lnTo>
                  <a:lnTo>
                    <a:pt x="311624" y="136209"/>
                  </a:lnTo>
                  <a:lnTo>
                    <a:pt x="311671" y="136404"/>
                  </a:lnTo>
                  <a:lnTo>
                    <a:pt x="311721" y="136597"/>
                  </a:lnTo>
                  <a:lnTo>
                    <a:pt x="311778" y="136788"/>
                  </a:lnTo>
                  <a:lnTo>
                    <a:pt x="311803" y="136954"/>
                  </a:lnTo>
                  <a:lnTo>
                    <a:pt x="311873" y="137902"/>
                  </a:lnTo>
                  <a:lnTo>
                    <a:pt x="312011" y="138859"/>
                  </a:lnTo>
                  <a:lnTo>
                    <a:pt x="312212" y="139806"/>
                  </a:lnTo>
                  <a:lnTo>
                    <a:pt x="312471" y="140725"/>
                  </a:lnTo>
                  <a:lnTo>
                    <a:pt x="312786" y="141598"/>
                  </a:lnTo>
                  <a:lnTo>
                    <a:pt x="313099" y="142237"/>
                  </a:lnTo>
                  <a:lnTo>
                    <a:pt x="313476" y="142838"/>
                  </a:lnTo>
                  <a:lnTo>
                    <a:pt x="313873" y="143428"/>
                  </a:lnTo>
                  <a:lnTo>
                    <a:pt x="314251" y="144029"/>
                  </a:lnTo>
                  <a:lnTo>
                    <a:pt x="314570" y="144665"/>
                  </a:lnTo>
                  <a:lnTo>
                    <a:pt x="314820" y="145445"/>
                  </a:lnTo>
                  <a:lnTo>
                    <a:pt x="314991" y="146273"/>
                  </a:lnTo>
                  <a:lnTo>
                    <a:pt x="315141" y="147113"/>
                  </a:lnTo>
                  <a:lnTo>
                    <a:pt x="315322" y="147933"/>
                  </a:lnTo>
                  <a:lnTo>
                    <a:pt x="315590" y="148695"/>
                  </a:lnTo>
                  <a:lnTo>
                    <a:pt x="315794" y="149155"/>
                  </a:lnTo>
                  <a:lnTo>
                    <a:pt x="316011" y="149626"/>
                  </a:lnTo>
                  <a:lnTo>
                    <a:pt x="316249" y="150074"/>
                  </a:lnTo>
                  <a:lnTo>
                    <a:pt x="316518" y="150461"/>
                  </a:lnTo>
                  <a:lnTo>
                    <a:pt x="316828" y="150754"/>
                  </a:lnTo>
                  <a:lnTo>
                    <a:pt x="317186" y="150950"/>
                  </a:lnTo>
                  <a:lnTo>
                    <a:pt x="317596" y="151087"/>
                  </a:lnTo>
                  <a:lnTo>
                    <a:pt x="318027" y="151155"/>
                  </a:lnTo>
                  <a:lnTo>
                    <a:pt x="318448" y="151149"/>
                  </a:lnTo>
                  <a:lnTo>
                    <a:pt x="318829" y="151060"/>
                  </a:lnTo>
                  <a:lnTo>
                    <a:pt x="319194" y="150828"/>
                  </a:lnTo>
                  <a:lnTo>
                    <a:pt x="319525" y="150459"/>
                  </a:lnTo>
                  <a:lnTo>
                    <a:pt x="319832" y="150008"/>
                  </a:lnTo>
                  <a:lnTo>
                    <a:pt x="320130" y="149533"/>
                  </a:lnTo>
                  <a:lnTo>
                    <a:pt x="320432" y="149089"/>
                  </a:lnTo>
                  <a:lnTo>
                    <a:pt x="320972" y="148280"/>
                  </a:lnTo>
                  <a:lnTo>
                    <a:pt x="321469" y="147419"/>
                  </a:lnTo>
                  <a:lnTo>
                    <a:pt x="321956" y="146551"/>
                  </a:lnTo>
                  <a:lnTo>
                    <a:pt x="322473" y="145720"/>
                  </a:lnTo>
                  <a:lnTo>
                    <a:pt x="323053" y="144972"/>
                  </a:lnTo>
                  <a:lnTo>
                    <a:pt x="323667" y="144393"/>
                  </a:lnTo>
                  <a:lnTo>
                    <a:pt x="324342" y="143892"/>
                  </a:lnTo>
                  <a:lnTo>
                    <a:pt x="325036" y="143418"/>
                  </a:lnTo>
                  <a:lnTo>
                    <a:pt x="325712" y="142919"/>
                  </a:lnTo>
                  <a:lnTo>
                    <a:pt x="326329" y="142343"/>
                  </a:lnTo>
                  <a:lnTo>
                    <a:pt x="326896" y="141668"/>
                  </a:lnTo>
                  <a:lnTo>
                    <a:pt x="327425" y="140940"/>
                  </a:lnTo>
                  <a:lnTo>
                    <a:pt x="327925" y="140173"/>
                  </a:lnTo>
                  <a:lnTo>
                    <a:pt x="328394" y="139380"/>
                  </a:lnTo>
                  <a:lnTo>
                    <a:pt x="328841" y="138576"/>
                  </a:lnTo>
                  <a:lnTo>
                    <a:pt x="329167" y="137916"/>
                  </a:lnTo>
                  <a:lnTo>
                    <a:pt x="329461" y="137232"/>
                  </a:lnTo>
                  <a:lnTo>
                    <a:pt x="329745" y="136540"/>
                  </a:lnTo>
                  <a:lnTo>
                    <a:pt x="330040" y="135858"/>
                  </a:lnTo>
                  <a:lnTo>
                    <a:pt x="330637" y="134674"/>
                  </a:lnTo>
                  <a:lnTo>
                    <a:pt x="330907" y="134106"/>
                  </a:lnTo>
                  <a:lnTo>
                    <a:pt x="331192" y="133570"/>
                  </a:lnTo>
                  <a:lnTo>
                    <a:pt x="331507" y="133138"/>
                  </a:lnTo>
                  <a:lnTo>
                    <a:pt x="331863" y="132881"/>
                  </a:lnTo>
                  <a:lnTo>
                    <a:pt x="332251" y="132831"/>
                  </a:lnTo>
                  <a:lnTo>
                    <a:pt x="332678" y="132919"/>
                  </a:lnTo>
                  <a:lnTo>
                    <a:pt x="333127" y="133094"/>
                  </a:lnTo>
                  <a:lnTo>
                    <a:pt x="333577" y="133303"/>
                  </a:lnTo>
                  <a:lnTo>
                    <a:pt x="334010" y="133494"/>
                  </a:lnTo>
                  <a:lnTo>
                    <a:pt x="335101" y="134127"/>
                  </a:lnTo>
                  <a:lnTo>
                    <a:pt x="336127" y="135009"/>
                  </a:lnTo>
                  <a:lnTo>
                    <a:pt x="337133" y="135965"/>
                  </a:lnTo>
                  <a:lnTo>
                    <a:pt x="338158" y="136818"/>
                  </a:lnTo>
                  <a:lnTo>
                    <a:pt x="339252" y="137393"/>
                  </a:lnTo>
                  <a:lnTo>
                    <a:pt x="339590" y="137506"/>
                  </a:lnTo>
                  <a:lnTo>
                    <a:pt x="339931" y="137614"/>
                  </a:lnTo>
                  <a:lnTo>
                    <a:pt x="340275" y="137705"/>
                  </a:lnTo>
                  <a:lnTo>
                    <a:pt x="340619" y="137766"/>
                  </a:lnTo>
                  <a:lnTo>
                    <a:pt x="340962" y="137788"/>
                  </a:lnTo>
                  <a:lnTo>
                    <a:pt x="341116" y="137783"/>
                  </a:lnTo>
                  <a:lnTo>
                    <a:pt x="341270" y="137772"/>
                  </a:lnTo>
                  <a:lnTo>
                    <a:pt x="341423" y="137754"/>
                  </a:lnTo>
                  <a:lnTo>
                    <a:pt x="341577" y="137731"/>
                  </a:lnTo>
                  <a:lnTo>
                    <a:pt x="341728" y="137700"/>
                  </a:lnTo>
                  <a:lnTo>
                    <a:pt x="342083" y="137535"/>
                  </a:lnTo>
                  <a:lnTo>
                    <a:pt x="342479" y="137358"/>
                  </a:lnTo>
                  <a:lnTo>
                    <a:pt x="342881" y="137204"/>
                  </a:lnTo>
                  <a:lnTo>
                    <a:pt x="343285" y="137075"/>
                  </a:lnTo>
                  <a:lnTo>
                    <a:pt x="343693" y="136970"/>
                  </a:lnTo>
                  <a:lnTo>
                    <a:pt x="344158" y="136865"/>
                  </a:lnTo>
                  <a:lnTo>
                    <a:pt x="344637" y="136773"/>
                  </a:lnTo>
                  <a:lnTo>
                    <a:pt x="345116" y="136718"/>
                  </a:lnTo>
                  <a:lnTo>
                    <a:pt x="345581" y="136728"/>
                  </a:lnTo>
                  <a:lnTo>
                    <a:pt x="346019" y="136826"/>
                  </a:lnTo>
                  <a:lnTo>
                    <a:pt x="346344" y="136955"/>
                  </a:lnTo>
                  <a:lnTo>
                    <a:pt x="346682" y="137121"/>
                  </a:lnTo>
                  <a:lnTo>
                    <a:pt x="346999" y="137324"/>
                  </a:lnTo>
                  <a:lnTo>
                    <a:pt x="347263" y="137564"/>
                  </a:lnTo>
                  <a:lnTo>
                    <a:pt x="347440" y="137845"/>
                  </a:lnTo>
                  <a:lnTo>
                    <a:pt x="347500" y="138094"/>
                  </a:lnTo>
                  <a:lnTo>
                    <a:pt x="347510" y="138371"/>
                  </a:lnTo>
                  <a:lnTo>
                    <a:pt x="347500" y="138662"/>
                  </a:lnTo>
                  <a:lnTo>
                    <a:pt x="347495" y="138952"/>
                  </a:lnTo>
                  <a:lnTo>
                    <a:pt x="347510" y="139228"/>
                  </a:lnTo>
                  <a:lnTo>
                    <a:pt x="347618" y="139518"/>
                  </a:lnTo>
                  <a:lnTo>
                    <a:pt x="347734" y="139802"/>
                  </a:lnTo>
                  <a:lnTo>
                    <a:pt x="347868" y="140077"/>
                  </a:lnTo>
                  <a:lnTo>
                    <a:pt x="348165" y="140611"/>
                  </a:lnTo>
                  <a:lnTo>
                    <a:pt x="347395" y="140951"/>
                  </a:lnTo>
                  <a:lnTo>
                    <a:pt x="347520" y="141283"/>
                  </a:lnTo>
                  <a:lnTo>
                    <a:pt x="348034" y="142606"/>
                  </a:lnTo>
                  <a:lnTo>
                    <a:pt x="348215" y="142933"/>
                  </a:lnTo>
                  <a:lnTo>
                    <a:pt x="346328" y="143417"/>
                  </a:lnTo>
                  <a:lnTo>
                    <a:pt x="346170" y="143456"/>
                  </a:lnTo>
                  <a:lnTo>
                    <a:pt x="345853" y="143350"/>
                  </a:lnTo>
                  <a:lnTo>
                    <a:pt x="345665" y="143746"/>
                  </a:lnTo>
                  <a:lnTo>
                    <a:pt x="345258" y="144598"/>
                  </a:lnTo>
                  <a:lnTo>
                    <a:pt x="345314" y="145092"/>
                  </a:lnTo>
                  <a:lnTo>
                    <a:pt x="343465" y="145304"/>
                  </a:lnTo>
                  <a:lnTo>
                    <a:pt x="340374" y="145653"/>
                  </a:lnTo>
                  <a:lnTo>
                    <a:pt x="339436" y="144789"/>
                  </a:lnTo>
                  <a:lnTo>
                    <a:pt x="339236" y="145625"/>
                  </a:lnTo>
                  <a:lnTo>
                    <a:pt x="339644" y="146062"/>
                  </a:lnTo>
                  <a:lnTo>
                    <a:pt x="339697" y="146526"/>
                  </a:lnTo>
                  <a:lnTo>
                    <a:pt x="341064" y="159010"/>
                  </a:lnTo>
                  <a:lnTo>
                    <a:pt x="341652" y="163392"/>
                  </a:lnTo>
                  <a:lnTo>
                    <a:pt x="338994" y="162798"/>
                  </a:lnTo>
                  <a:lnTo>
                    <a:pt x="338593" y="163516"/>
                  </a:lnTo>
                  <a:lnTo>
                    <a:pt x="338098" y="164862"/>
                  </a:lnTo>
                  <a:lnTo>
                    <a:pt x="337932" y="165330"/>
                  </a:lnTo>
                  <a:lnTo>
                    <a:pt x="337758" y="165799"/>
                  </a:lnTo>
                  <a:lnTo>
                    <a:pt x="337078" y="167677"/>
                  </a:lnTo>
                  <a:lnTo>
                    <a:pt x="336390" y="169550"/>
                  </a:lnTo>
                  <a:lnTo>
                    <a:pt x="335449" y="172143"/>
                  </a:lnTo>
                  <a:lnTo>
                    <a:pt x="337378" y="172122"/>
                  </a:lnTo>
                  <a:lnTo>
                    <a:pt x="338601" y="174321"/>
                  </a:lnTo>
                  <a:lnTo>
                    <a:pt x="339047" y="174526"/>
                  </a:lnTo>
                  <a:lnTo>
                    <a:pt x="339380" y="174567"/>
                  </a:lnTo>
                  <a:lnTo>
                    <a:pt x="339512" y="174558"/>
                  </a:lnTo>
                  <a:lnTo>
                    <a:pt x="338204" y="176972"/>
                  </a:lnTo>
                  <a:lnTo>
                    <a:pt x="337980" y="177483"/>
                  </a:lnTo>
                  <a:lnTo>
                    <a:pt x="338710" y="178704"/>
                  </a:lnTo>
                  <a:lnTo>
                    <a:pt x="336598" y="178757"/>
                  </a:lnTo>
                  <a:lnTo>
                    <a:pt x="335379" y="178435"/>
                  </a:lnTo>
                  <a:lnTo>
                    <a:pt x="334504" y="177615"/>
                  </a:lnTo>
                  <a:lnTo>
                    <a:pt x="334252" y="176450"/>
                  </a:lnTo>
                  <a:lnTo>
                    <a:pt x="333743" y="173916"/>
                  </a:lnTo>
                  <a:lnTo>
                    <a:pt x="333204" y="172813"/>
                  </a:lnTo>
                  <a:lnTo>
                    <a:pt x="332446" y="172011"/>
                  </a:lnTo>
                  <a:lnTo>
                    <a:pt x="331205" y="171730"/>
                  </a:lnTo>
                  <a:lnTo>
                    <a:pt x="330251" y="171956"/>
                  </a:lnTo>
                  <a:lnTo>
                    <a:pt x="329174" y="172649"/>
                  </a:lnTo>
                  <a:lnTo>
                    <a:pt x="328406" y="173238"/>
                  </a:lnTo>
                  <a:lnTo>
                    <a:pt x="327548" y="174006"/>
                  </a:lnTo>
                  <a:lnTo>
                    <a:pt x="326744" y="174431"/>
                  </a:lnTo>
                  <a:lnTo>
                    <a:pt x="326510" y="174555"/>
                  </a:lnTo>
                  <a:lnTo>
                    <a:pt x="325423" y="174774"/>
                  </a:lnTo>
                  <a:lnTo>
                    <a:pt x="324452" y="174743"/>
                  </a:lnTo>
                  <a:lnTo>
                    <a:pt x="324186" y="174734"/>
                  </a:lnTo>
                  <a:lnTo>
                    <a:pt x="322900" y="173986"/>
                  </a:lnTo>
                  <a:lnTo>
                    <a:pt x="321519" y="173049"/>
                  </a:lnTo>
                  <a:lnTo>
                    <a:pt x="320096" y="172580"/>
                  </a:lnTo>
                  <a:lnTo>
                    <a:pt x="318560" y="172570"/>
                  </a:lnTo>
                  <a:lnTo>
                    <a:pt x="316493" y="172976"/>
                  </a:lnTo>
                  <a:lnTo>
                    <a:pt x="312086" y="173946"/>
                  </a:lnTo>
                  <a:lnTo>
                    <a:pt x="310212" y="174287"/>
                  </a:lnTo>
                  <a:lnTo>
                    <a:pt x="307540" y="174773"/>
                  </a:lnTo>
                  <a:lnTo>
                    <a:pt x="304290" y="175860"/>
                  </a:lnTo>
                  <a:lnTo>
                    <a:pt x="302660" y="176929"/>
                  </a:lnTo>
                  <a:lnTo>
                    <a:pt x="301282" y="178123"/>
                  </a:lnTo>
                  <a:lnTo>
                    <a:pt x="299887" y="179839"/>
                  </a:lnTo>
                  <a:lnTo>
                    <a:pt x="299488" y="180329"/>
                  </a:lnTo>
                  <a:lnTo>
                    <a:pt x="298048" y="181745"/>
                  </a:lnTo>
                  <a:lnTo>
                    <a:pt x="295974" y="182729"/>
                  </a:lnTo>
                  <a:lnTo>
                    <a:pt x="295204" y="183213"/>
                  </a:lnTo>
                  <a:lnTo>
                    <a:pt x="294734" y="183826"/>
                  </a:lnTo>
                  <a:lnTo>
                    <a:pt x="294662" y="184582"/>
                  </a:lnTo>
                  <a:lnTo>
                    <a:pt x="294905" y="185466"/>
                  </a:lnTo>
                  <a:lnTo>
                    <a:pt x="295232" y="186178"/>
                  </a:lnTo>
                  <a:lnTo>
                    <a:pt x="295598" y="186836"/>
                  </a:lnTo>
                  <a:lnTo>
                    <a:pt x="296077" y="187512"/>
                  </a:lnTo>
                  <a:lnTo>
                    <a:pt x="298338" y="189825"/>
                  </a:lnTo>
                  <a:lnTo>
                    <a:pt x="297275" y="189693"/>
                  </a:lnTo>
                  <a:lnTo>
                    <a:pt x="297680" y="190070"/>
                  </a:lnTo>
                  <a:lnTo>
                    <a:pt x="298061" y="190466"/>
                  </a:lnTo>
                  <a:lnTo>
                    <a:pt x="298395" y="190894"/>
                  </a:lnTo>
                  <a:lnTo>
                    <a:pt x="298697" y="191376"/>
                  </a:lnTo>
                  <a:lnTo>
                    <a:pt x="298961" y="191890"/>
                  </a:lnTo>
                  <a:lnTo>
                    <a:pt x="299192" y="192431"/>
                  </a:lnTo>
                  <a:lnTo>
                    <a:pt x="299384" y="192981"/>
                  </a:lnTo>
                  <a:lnTo>
                    <a:pt x="299547" y="193532"/>
                  </a:lnTo>
                  <a:lnTo>
                    <a:pt x="299660" y="194032"/>
                  </a:lnTo>
                  <a:lnTo>
                    <a:pt x="299751" y="194541"/>
                  </a:lnTo>
                  <a:lnTo>
                    <a:pt x="299811" y="195055"/>
                  </a:lnTo>
                  <a:lnTo>
                    <a:pt x="299845" y="195574"/>
                  </a:lnTo>
                  <a:lnTo>
                    <a:pt x="299853" y="196087"/>
                  </a:lnTo>
                  <a:lnTo>
                    <a:pt x="299823" y="196738"/>
                  </a:lnTo>
                  <a:lnTo>
                    <a:pt x="299747" y="197397"/>
                  </a:lnTo>
                  <a:lnTo>
                    <a:pt x="299630" y="198052"/>
                  </a:lnTo>
                  <a:lnTo>
                    <a:pt x="299479" y="198698"/>
                  </a:lnTo>
                  <a:lnTo>
                    <a:pt x="299301" y="199331"/>
                  </a:lnTo>
                  <a:lnTo>
                    <a:pt x="299131" y="199872"/>
                  </a:lnTo>
                  <a:lnTo>
                    <a:pt x="298939" y="200408"/>
                  </a:lnTo>
                  <a:lnTo>
                    <a:pt x="298723" y="200936"/>
                  </a:lnTo>
                  <a:lnTo>
                    <a:pt x="298478" y="201445"/>
                  </a:lnTo>
                  <a:lnTo>
                    <a:pt x="298197" y="201932"/>
                  </a:lnTo>
                  <a:lnTo>
                    <a:pt x="297695" y="202591"/>
                  </a:lnTo>
                  <a:lnTo>
                    <a:pt x="297102" y="203192"/>
                  </a:lnTo>
                  <a:lnTo>
                    <a:pt x="296448" y="203756"/>
                  </a:lnTo>
                  <a:lnTo>
                    <a:pt x="295776" y="204301"/>
                  </a:lnTo>
                  <a:lnTo>
                    <a:pt x="295114" y="204847"/>
                  </a:lnTo>
                  <a:lnTo>
                    <a:pt x="294804" y="205152"/>
                  </a:lnTo>
                  <a:lnTo>
                    <a:pt x="294483" y="205498"/>
                  </a:lnTo>
                  <a:lnTo>
                    <a:pt x="294165" y="205816"/>
                  </a:lnTo>
                  <a:lnTo>
                    <a:pt x="293867" y="206039"/>
                  </a:lnTo>
                  <a:lnTo>
                    <a:pt x="293610" y="206094"/>
                  </a:lnTo>
                  <a:lnTo>
                    <a:pt x="293431" y="206021"/>
                  </a:lnTo>
                  <a:lnTo>
                    <a:pt x="293270" y="205889"/>
                  </a:lnTo>
                  <a:lnTo>
                    <a:pt x="292949" y="205575"/>
                  </a:lnTo>
                  <a:lnTo>
                    <a:pt x="292774" y="205443"/>
                  </a:lnTo>
                  <a:lnTo>
                    <a:pt x="292551" y="205307"/>
                  </a:lnTo>
                  <a:lnTo>
                    <a:pt x="292317" y="205180"/>
                  </a:lnTo>
                  <a:lnTo>
                    <a:pt x="292079" y="205066"/>
                  </a:lnTo>
                  <a:lnTo>
                    <a:pt x="291833" y="204979"/>
                  </a:lnTo>
                  <a:lnTo>
                    <a:pt x="291588" y="204924"/>
                  </a:lnTo>
                  <a:lnTo>
                    <a:pt x="291169" y="204934"/>
                  </a:lnTo>
                  <a:lnTo>
                    <a:pt x="290723" y="205047"/>
                  </a:lnTo>
                  <a:lnTo>
                    <a:pt x="290272" y="205238"/>
                  </a:lnTo>
                  <a:lnTo>
                    <a:pt x="289843" y="205480"/>
                  </a:lnTo>
                  <a:lnTo>
                    <a:pt x="289456" y="205739"/>
                  </a:lnTo>
                  <a:lnTo>
                    <a:pt x="288878" y="206385"/>
                  </a:lnTo>
                  <a:lnTo>
                    <a:pt x="288813" y="206514"/>
                  </a:lnTo>
                  <a:lnTo>
                    <a:pt x="288436" y="207290"/>
                  </a:lnTo>
                  <a:lnTo>
                    <a:pt x="288125" y="208345"/>
                  </a:lnTo>
                  <a:lnTo>
                    <a:pt x="287945" y="209437"/>
                  </a:lnTo>
                  <a:lnTo>
                    <a:pt x="287891" y="210451"/>
                  </a:lnTo>
                  <a:lnTo>
                    <a:pt x="287930" y="211156"/>
                  </a:lnTo>
                  <a:lnTo>
                    <a:pt x="288040" y="211865"/>
                  </a:lnTo>
                  <a:lnTo>
                    <a:pt x="288210" y="212575"/>
                  </a:lnTo>
                  <a:lnTo>
                    <a:pt x="288361" y="213025"/>
                  </a:lnTo>
                  <a:lnTo>
                    <a:pt x="288610" y="213735"/>
                  </a:lnTo>
                  <a:lnTo>
                    <a:pt x="288882" y="214431"/>
                  </a:lnTo>
                  <a:lnTo>
                    <a:pt x="289173" y="215122"/>
                  </a:lnTo>
                  <a:lnTo>
                    <a:pt x="289486" y="215804"/>
                  </a:lnTo>
                  <a:lnTo>
                    <a:pt x="289819" y="216472"/>
                  </a:lnTo>
                  <a:lnTo>
                    <a:pt x="290057" y="216896"/>
                  </a:lnTo>
                  <a:lnTo>
                    <a:pt x="290311" y="217310"/>
                  </a:lnTo>
                  <a:lnTo>
                    <a:pt x="290572" y="217723"/>
                  </a:lnTo>
                  <a:lnTo>
                    <a:pt x="290821" y="218142"/>
                  </a:lnTo>
                  <a:lnTo>
                    <a:pt x="291221" y="218883"/>
                  </a:lnTo>
                  <a:lnTo>
                    <a:pt x="291407" y="219206"/>
                  </a:lnTo>
                  <a:lnTo>
                    <a:pt x="291573" y="219529"/>
                  </a:lnTo>
                  <a:lnTo>
                    <a:pt x="291694" y="219857"/>
                  </a:lnTo>
                  <a:lnTo>
                    <a:pt x="291747" y="220180"/>
                  </a:lnTo>
                  <a:lnTo>
                    <a:pt x="291697" y="220602"/>
                  </a:lnTo>
                  <a:lnTo>
                    <a:pt x="291550" y="221057"/>
                  </a:lnTo>
                  <a:lnTo>
                    <a:pt x="291323" y="221494"/>
                  </a:lnTo>
                  <a:lnTo>
                    <a:pt x="291044" y="221871"/>
                  </a:lnTo>
                  <a:lnTo>
                    <a:pt x="290734" y="222126"/>
                  </a:lnTo>
                  <a:lnTo>
                    <a:pt x="290355" y="222258"/>
                  </a:lnTo>
                  <a:lnTo>
                    <a:pt x="289898" y="222295"/>
                  </a:lnTo>
                  <a:lnTo>
                    <a:pt x="289407" y="222254"/>
                  </a:lnTo>
                  <a:lnTo>
                    <a:pt x="288935" y="222144"/>
                  </a:lnTo>
                  <a:lnTo>
                    <a:pt x="288527" y="221976"/>
                  </a:lnTo>
                  <a:lnTo>
                    <a:pt x="288319" y="221840"/>
                  </a:lnTo>
                  <a:lnTo>
                    <a:pt x="288125" y="221671"/>
                  </a:lnTo>
                  <a:lnTo>
                    <a:pt x="287755" y="221298"/>
                  </a:lnTo>
                  <a:lnTo>
                    <a:pt x="287564" y="221126"/>
                  </a:lnTo>
                  <a:lnTo>
                    <a:pt x="287275" y="220893"/>
                  </a:lnTo>
                  <a:lnTo>
                    <a:pt x="286985" y="220675"/>
                  </a:lnTo>
                  <a:lnTo>
                    <a:pt x="286686" y="220462"/>
                  </a:lnTo>
                  <a:lnTo>
                    <a:pt x="286376" y="220261"/>
                  </a:lnTo>
                  <a:lnTo>
                    <a:pt x="286063" y="220080"/>
                  </a:lnTo>
                  <a:lnTo>
                    <a:pt x="285696" y="219897"/>
                  </a:lnTo>
                  <a:lnTo>
                    <a:pt x="285322" y="219738"/>
                  </a:lnTo>
                  <a:lnTo>
                    <a:pt x="284936" y="219597"/>
                  </a:lnTo>
                  <a:lnTo>
                    <a:pt x="284547" y="219470"/>
                  </a:lnTo>
                  <a:lnTo>
                    <a:pt x="284154" y="219352"/>
                  </a:lnTo>
                  <a:lnTo>
                    <a:pt x="283591" y="219202"/>
                  </a:lnTo>
                  <a:lnTo>
                    <a:pt x="283017" y="219079"/>
                  </a:lnTo>
                  <a:lnTo>
                    <a:pt x="282439" y="218979"/>
                  </a:lnTo>
                  <a:lnTo>
                    <a:pt x="281852" y="218911"/>
                  </a:lnTo>
                  <a:lnTo>
                    <a:pt x="281274" y="218865"/>
                  </a:lnTo>
                  <a:lnTo>
                    <a:pt x="281255" y="219143"/>
                  </a:lnTo>
                  <a:lnTo>
                    <a:pt x="281293" y="219447"/>
                  </a:lnTo>
                  <a:lnTo>
                    <a:pt x="281373" y="219747"/>
                  </a:lnTo>
                  <a:lnTo>
                    <a:pt x="281493" y="220025"/>
                  </a:lnTo>
                  <a:lnTo>
                    <a:pt x="281758" y="220361"/>
                  </a:lnTo>
                  <a:lnTo>
                    <a:pt x="282343" y="220957"/>
                  </a:lnTo>
                  <a:lnTo>
                    <a:pt x="282405" y="221216"/>
                  </a:lnTo>
                  <a:lnTo>
                    <a:pt x="282445" y="221344"/>
                  </a:lnTo>
                  <a:lnTo>
                    <a:pt x="282507" y="221480"/>
                  </a:lnTo>
                  <a:lnTo>
                    <a:pt x="282654" y="221744"/>
                  </a:lnTo>
                  <a:lnTo>
                    <a:pt x="282730" y="221871"/>
                  </a:lnTo>
                  <a:lnTo>
                    <a:pt x="282802" y="222008"/>
                  </a:lnTo>
                  <a:lnTo>
                    <a:pt x="282896" y="222208"/>
                  </a:lnTo>
                  <a:lnTo>
                    <a:pt x="283070" y="222613"/>
                  </a:lnTo>
                  <a:lnTo>
                    <a:pt x="283168" y="222813"/>
                  </a:lnTo>
                  <a:lnTo>
                    <a:pt x="283274" y="223004"/>
                  </a:lnTo>
                  <a:lnTo>
                    <a:pt x="283436" y="223227"/>
                  </a:lnTo>
                  <a:lnTo>
                    <a:pt x="283614" y="223441"/>
                  </a:lnTo>
                  <a:lnTo>
                    <a:pt x="284199" y="224045"/>
                  </a:lnTo>
                  <a:lnTo>
                    <a:pt x="284675" y="224555"/>
                  </a:lnTo>
                  <a:lnTo>
                    <a:pt x="285000" y="224883"/>
                  </a:lnTo>
                  <a:lnTo>
                    <a:pt x="285262" y="225169"/>
                  </a:lnTo>
                  <a:lnTo>
                    <a:pt x="285515" y="225465"/>
                  </a:lnTo>
                  <a:lnTo>
                    <a:pt x="285757" y="225765"/>
                  </a:lnTo>
                  <a:lnTo>
                    <a:pt x="285995" y="226074"/>
                  </a:lnTo>
                  <a:lnTo>
                    <a:pt x="286218" y="226388"/>
                  </a:lnTo>
                  <a:lnTo>
                    <a:pt x="286516" y="226825"/>
                  </a:lnTo>
                  <a:lnTo>
                    <a:pt x="286799" y="227275"/>
                  </a:lnTo>
                  <a:lnTo>
                    <a:pt x="287064" y="227735"/>
                  </a:lnTo>
                  <a:lnTo>
                    <a:pt x="287302" y="228207"/>
                  </a:lnTo>
                  <a:lnTo>
                    <a:pt x="287506" y="228690"/>
                  </a:lnTo>
                  <a:lnTo>
                    <a:pt x="287683" y="229244"/>
                  </a:lnTo>
                  <a:lnTo>
                    <a:pt x="287819" y="229822"/>
                  </a:lnTo>
                  <a:lnTo>
                    <a:pt x="287919" y="230409"/>
                  </a:lnTo>
                  <a:lnTo>
                    <a:pt x="287998" y="231000"/>
                  </a:lnTo>
                  <a:lnTo>
                    <a:pt x="288062" y="231587"/>
                  </a:lnTo>
                  <a:lnTo>
                    <a:pt x="288119" y="232233"/>
                  </a:lnTo>
                  <a:lnTo>
                    <a:pt x="288153" y="232874"/>
                  </a:lnTo>
                  <a:lnTo>
                    <a:pt x="288168" y="233525"/>
                  </a:lnTo>
                  <a:lnTo>
                    <a:pt x="288153" y="234171"/>
                  </a:lnTo>
                  <a:lnTo>
                    <a:pt x="288115" y="234812"/>
                  </a:lnTo>
                  <a:lnTo>
                    <a:pt x="288027" y="235449"/>
                  </a:lnTo>
                  <a:lnTo>
                    <a:pt x="287891" y="236076"/>
                  </a:lnTo>
                  <a:lnTo>
                    <a:pt x="287745" y="236709"/>
                  </a:lnTo>
                  <a:lnTo>
                    <a:pt x="287619" y="237336"/>
                  </a:lnTo>
                  <a:lnTo>
                    <a:pt x="287559" y="237969"/>
                  </a:lnTo>
                  <a:lnTo>
                    <a:pt x="287547" y="238487"/>
                  </a:lnTo>
                  <a:lnTo>
                    <a:pt x="287551" y="239015"/>
                  </a:lnTo>
                  <a:lnTo>
                    <a:pt x="287579" y="239538"/>
                  </a:lnTo>
                  <a:lnTo>
                    <a:pt x="287657" y="240047"/>
                  </a:lnTo>
                  <a:lnTo>
                    <a:pt x="287790" y="240529"/>
                  </a:lnTo>
                  <a:lnTo>
                    <a:pt x="287994" y="240989"/>
                  </a:lnTo>
                  <a:lnTo>
                    <a:pt x="288173" y="241290"/>
                  </a:lnTo>
                  <a:lnTo>
                    <a:pt x="288251" y="241434"/>
                  </a:lnTo>
                  <a:lnTo>
                    <a:pt x="288553" y="241862"/>
                  </a:lnTo>
                  <a:lnTo>
                    <a:pt x="288886" y="242258"/>
                  </a:lnTo>
                  <a:lnTo>
                    <a:pt x="289248" y="242613"/>
                  </a:lnTo>
                  <a:lnTo>
                    <a:pt x="289634" y="242922"/>
                  </a:lnTo>
                  <a:lnTo>
                    <a:pt x="290057" y="243199"/>
                  </a:lnTo>
                  <a:lnTo>
                    <a:pt x="290504" y="243445"/>
                  </a:lnTo>
                  <a:lnTo>
                    <a:pt x="290972" y="243654"/>
                  </a:lnTo>
                  <a:lnTo>
                    <a:pt x="291441" y="243818"/>
                  </a:lnTo>
                  <a:lnTo>
                    <a:pt x="291845" y="243914"/>
                  </a:lnTo>
                  <a:lnTo>
                    <a:pt x="292264" y="243964"/>
                  </a:lnTo>
                  <a:lnTo>
                    <a:pt x="293114" y="244027"/>
                  </a:lnTo>
                  <a:lnTo>
                    <a:pt x="293538" y="244077"/>
                  </a:lnTo>
                  <a:lnTo>
                    <a:pt x="294358" y="244227"/>
                  </a:lnTo>
                  <a:lnTo>
                    <a:pt x="294766" y="244309"/>
                  </a:lnTo>
                  <a:lnTo>
                    <a:pt x="295174" y="244400"/>
                  </a:lnTo>
                  <a:lnTo>
                    <a:pt x="295880" y="244582"/>
                  </a:lnTo>
                  <a:lnTo>
                    <a:pt x="296191" y="244655"/>
                  </a:lnTo>
                  <a:lnTo>
                    <a:pt x="296497" y="244737"/>
                  </a:lnTo>
                  <a:lnTo>
                    <a:pt x="296788" y="244841"/>
                  </a:lnTo>
                  <a:lnTo>
                    <a:pt x="297064" y="244974"/>
                  </a:lnTo>
                  <a:lnTo>
                    <a:pt x="297479" y="245287"/>
                  </a:lnTo>
                  <a:lnTo>
                    <a:pt x="297870" y="245701"/>
                  </a:lnTo>
                  <a:lnTo>
                    <a:pt x="298206" y="246170"/>
                  </a:lnTo>
                  <a:lnTo>
                    <a:pt x="298465" y="246675"/>
                  </a:lnTo>
                  <a:lnTo>
                    <a:pt x="298629" y="247170"/>
                  </a:lnTo>
                  <a:lnTo>
                    <a:pt x="298663" y="247384"/>
                  </a:lnTo>
                  <a:lnTo>
                    <a:pt x="298701" y="247598"/>
                  </a:lnTo>
                  <a:lnTo>
                    <a:pt x="298746" y="247812"/>
                  </a:lnTo>
                  <a:lnTo>
                    <a:pt x="298795" y="248021"/>
                  </a:lnTo>
                  <a:lnTo>
                    <a:pt x="298852" y="248230"/>
                  </a:lnTo>
                  <a:lnTo>
                    <a:pt x="298984" y="248603"/>
                  </a:lnTo>
                  <a:lnTo>
                    <a:pt x="299339" y="249322"/>
                  </a:lnTo>
                  <a:lnTo>
                    <a:pt x="299486" y="249681"/>
                  </a:lnTo>
                  <a:lnTo>
                    <a:pt x="299562" y="250050"/>
                  </a:lnTo>
                  <a:lnTo>
                    <a:pt x="299558" y="250395"/>
                  </a:lnTo>
                  <a:lnTo>
                    <a:pt x="299509" y="250746"/>
                  </a:lnTo>
                  <a:lnTo>
                    <a:pt x="299426" y="251096"/>
                  </a:lnTo>
                  <a:lnTo>
                    <a:pt x="299222" y="251787"/>
                  </a:lnTo>
                  <a:lnTo>
                    <a:pt x="299071" y="252274"/>
                  </a:lnTo>
                  <a:lnTo>
                    <a:pt x="298988" y="252515"/>
                  </a:lnTo>
                  <a:lnTo>
                    <a:pt x="298886" y="252747"/>
                  </a:lnTo>
                  <a:lnTo>
                    <a:pt x="298765" y="252961"/>
                  </a:lnTo>
                  <a:lnTo>
                    <a:pt x="298497" y="253298"/>
                  </a:lnTo>
                  <a:lnTo>
                    <a:pt x="298157" y="253607"/>
                  </a:lnTo>
                  <a:lnTo>
                    <a:pt x="297767" y="253871"/>
                  </a:lnTo>
                  <a:lnTo>
                    <a:pt x="297355" y="254084"/>
                  </a:lnTo>
                  <a:lnTo>
                    <a:pt x="296943" y="254235"/>
                  </a:lnTo>
                  <a:lnTo>
                    <a:pt x="296622" y="254303"/>
                  </a:lnTo>
                  <a:lnTo>
                    <a:pt x="296288" y="254330"/>
                  </a:lnTo>
                  <a:lnTo>
                    <a:pt x="295946" y="254326"/>
                  </a:lnTo>
                  <a:lnTo>
                    <a:pt x="295606" y="254303"/>
                  </a:lnTo>
                  <a:lnTo>
                    <a:pt x="295268" y="254267"/>
                  </a:lnTo>
                  <a:lnTo>
                    <a:pt x="295030" y="254235"/>
                  </a:lnTo>
                  <a:lnTo>
                    <a:pt x="294789" y="254194"/>
                  </a:lnTo>
                  <a:lnTo>
                    <a:pt x="294551" y="254144"/>
                  </a:lnTo>
                  <a:lnTo>
                    <a:pt x="294320" y="254080"/>
                  </a:lnTo>
                  <a:lnTo>
                    <a:pt x="294097" y="253998"/>
                  </a:lnTo>
                  <a:lnTo>
                    <a:pt x="293856" y="253853"/>
                  </a:lnTo>
                  <a:lnTo>
                    <a:pt x="293629" y="253670"/>
                  </a:lnTo>
                  <a:lnTo>
                    <a:pt x="293410" y="253475"/>
                  </a:lnTo>
                  <a:lnTo>
                    <a:pt x="293183" y="253293"/>
                  </a:lnTo>
                  <a:lnTo>
                    <a:pt x="292938" y="253166"/>
                  </a:lnTo>
                  <a:lnTo>
                    <a:pt x="292547" y="253084"/>
                  </a:lnTo>
                  <a:lnTo>
                    <a:pt x="292128" y="253084"/>
                  </a:lnTo>
                  <a:lnTo>
                    <a:pt x="291690" y="253143"/>
                  </a:lnTo>
                  <a:lnTo>
                    <a:pt x="291248" y="253225"/>
                  </a:lnTo>
                  <a:lnTo>
                    <a:pt x="290825" y="253316"/>
                  </a:lnTo>
                  <a:lnTo>
                    <a:pt x="290355" y="253443"/>
                  </a:lnTo>
                  <a:lnTo>
                    <a:pt x="289898" y="253616"/>
                  </a:lnTo>
                  <a:lnTo>
                    <a:pt x="289441" y="253812"/>
                  </a:lnTo>
                  <a:lnTo>
                    <a:pt x="288984" y="253998"/>
                  </a:lnTo>
                  <a:lnTo>
                    <a:pt x="288519" y="254144"/>
                  </a:lnTo>
                  <a:lnTo>
                    <a:pt x="287734" y="254375"/>
                  </a:lnTo>
                  <a:lnTo>
                    <a:pt x="287336" y="254471"/>
                  </a:lnTo>
                  <a:lnTo>
                    <a:pt x="286951" y="254517"/>
                  </a:lnTo>
                  <a:lnTo>
                    <a:pt x="286588" y="254485"/>
                  </a:lnTo>
                  <a:lnTo>
                    <a:pt x="286203" y="254321"/>
                  </a:lnTo>
                  <a:lnTo>
                    <a:pt x="285832" y="254052"/>
                  </a:lnTo>
                  <a:lnTo>
                    <a:pt x="285481" y="253711"/>
                  </a:lnTo>
                  <a:lnTo>
                    <a:pt x="285164" y="253334"/>
                  </a:lnTo>
                  <a:lnTo>
                    <a:pt x="284879" y="252957"/>
                  </a:lnTo>
                  <a:lnTo>
                    <a:pt x="284596" y="252456"/>
                  </a:lnTo>
                  <a:lnTo>
                    <a:pt x="284388" y="251901"/>
                  </a:lnTo>
                  <a:lnTo>
                    <a:pt x="284222" y="251310"/>
                  </a:lnTo>
                  <a:lnTo>
                    <a:pt x="284063" y="250714"/>
                  </a:lnTo>
                  <a:lnTo>
                    <a:pt x="283878" y="250141"/>
                  </a:lnTo>
                  <a:lnTo>
                    <a:pt x="283738" y="249740"/>
                  </a:lnTo>
                  <a:lnTo>
                    <a:pt x="283610" y="249335"/>
                  </a:lnTo>
                  <a:lnTo>
                    <a:pt x="283474" y="248931"/>
                  </a:lnTo>
                  <a:lnTo>
                    <a:pt x="283312" y="248549"/>
                  </a:lnTo>
                  <a:lnTo>
                    <a:pt x="283108" y="248194"/>
                  </a:lnTo>
                  <a:lnTo>
                    <a:pt x="282770" y="247794"/>
                  </a:lnTo>
                  <a:lnTo>
                    <a:pt x="282362" y="247439"/>
                  </a:lnTo>
                  <a:lnTo>
                    <a:pt x="281909" y="247116"/>
                  </a:lnTo>
                  <a:lnTo>
                    <a:pt x="281437" y="246816"/>
                  </a:lnTo>
                  <a:lnTo>
                    <a:pt x="280968" y="246538"/>
                  </a:lnTo>
                  <a:lnTo>
                    <a:pt x="280511" y="246284"/>
                  </a:lnTo>
                  <a:lnTo>
                    <a:pt x="280039" y="246051"/>
                  </a:lnTo>
                  <a:lnTo>
                    <a:pt x="279558" y="245838"/>
                  </a:lnTo>
                  <a:lnTo>
                    <a:pt x="279067" y="245656"/>
                  </a:lnTo>
                  <a:lnTo>
                    <a:pt x="278568" y="245496"/>
                  </a:lnTo>
                  <a:lnTo>
                    <a:pt x="278145" y="245392"/>
                  </a:lnTo>
                  <a:lnTo>
                    <a:pt x="277715" y="245301"/>
                  </a:lnTo>
                  <a:lnTo>
                    <a:pt x="277279" y="245233"/>
                  </a:lnTo>
                  <a:lnTo>
                    <a:pt x="276841" y="245183"/>
                  </a:lnTo>
                  <a:lnTo>
                    <a:pt x="276403" y="245146"/>
                  </a:lnTo>
                  <a:lnTo>
                    <a:pt x="275983" y="245142"/>
                  </a:lnTo>
                  <a:lnTo>
                    <a:pt x="275564" y="245160"/>
                  </a:lnTo>
                  <a:lnTo>
                    <a:pt x="274718" y="245219"/>
                  </a:lnTo>
                  <a:lnTo>
                    <a:pt x="274295" y="245233"/>
                  </a:lnTo>
                  <a:lnTo>
                    <a:pt x="274014" y="245219"/>
                  </a:lnTo>
                  <a:lnTo>
                    <a:pt x="273398" y="245160"/>
                  </a:lnTo>
                  <a:lnTo>
                    <a:pt x="273055" y="245210"/>
                  </a:lnTo>
                  <a:lnTo>
                    <a:pt x="273032" y="245342"/>
                  </a:lnTo>
                  <a:lnTo>
                    <a:pt x="273047" y="245496"/>
                  </a:lnTo>
                  <a:lnTo>
                    <a:pt x="273096" y="245660"/>
                  </a:lnTo>
                  <a:lnTo>
                    <a:pt x="273157" y="245819"/>
                  </a:lnTo>
                  <a:lnTo>
                    <a:pt x="273228" y="245961"/>
                  </a:lnTo>
                  <a:lnTo>
                    <a:pt x="273402" y="246161"/>
                  </a:lnTo>
                  <a:lnTo>
                    <a:pt x="273659" y="246320"/>
                  </a:lnTo>
                  <a:lnTo>
                    <a:pt x="273961" y="246447"/>
                  </a:lnTo>
                  <a:lnTo>
                    <a:pt x="274582" y="246670"/>
                  </a:lnTo>
                  <a:lnTo>
                    <a:pt x="275164" y="246838"/>
                  </a:lnTo>
                  <a:lnTo>
                    <a:pt x="275776" y="246925"/>
                  </a:lnTo>
                  <a:lnTo>
                    <a:pt x="276399" y="246984"/>
                  </a:lnTo>
                  <a:lnTo>
                    <a:pt x="277020" y="247066"/>
                  </a:lnTo>
                  <a:lnTo>
                    <a:pt x="277609" y="247225"/>
                  </a:lnTo>
                  <a:lnTo>
                    <a:pt x="278074" y="247398"/>
                  </a:lnTo>
                  <a:lnTo>
                    <a:pt x="278542" y="247589"/>
                  </a:lnTo>
                  <a:lnTo>
                    <a:pt x="278999" y="247807"/>
                  </a:lnTo>
                  <a:lnTo>
                    <a:pt x="279411" y="248071"/>
                  </a:lnTo>
                  <a:lnTo>
                    <a:pt x="279756" y="248385"/>
                  </a:lnTo>
                  <a:lnTo>
                    <a:pt x="280043" y="248758"/>
                  </a:lnTo>
                  <a:lnTo>
                    <a:pt x="280292" y="249190"/>
                  </a:lnTo>
                  <a:lnTo>
                    <a:pt x="280492" y="249659"/>
                  </a:lnTo>
                  <a:lnTo>
                    <a:pt x="280617" y="250127"/>
                  </a:lnTo>
                  <a:lnTo>
                    <a:pt x="280647" y="250578"/>
                  </a:lnTo>
                  <a:lnTo>
                    <a:pt x="280560" y="250951"/>
                  </a:lnTo>
                  <a:lnTo>
                    <a:pt x="280379" y="251314"/>
                  </a:lnTo>
                  <a:lnTo>
                    <a:pt x="280160" y="251678"/>
                  </a:lnTo>
                  <a:lnTo>
                    <a:pt x="279947" y="252051"/>
                  </a:lnTo>
                  <a:lnTo>
                    <a:pt x="279809" y="252429"/>
                  </a:lnTo>
                  <a:lnTo>
                    <a:pt x="279724" y="252856"/>
                  </a:lnTo>
                  <a:lnTo>
                    <a:pt x="279679" y="253298"/>
                  </a:lnTo>
                  <a:lnTo>
                    <a:pt x="279669" y="253743"/>
                  </a:lnTo>
                  <a:lnTo>
                    <a:pt x="279694" y="254185"/>
                  </a:lnTo>
                  <a:lnTo>
                    <a:pt x="279767" y="254608"/>
                  </a:lnTo>
                  <a:lnTo>
                    <a:pt x="279864" y="254917"/>
                  </a:lnTo>
                  <a:lnTo>
                    <a:pt x="279994" y="255217"/>
                  </a:lnTo>
                  <a:lnTo>
                    <a:pt x="280145" y="255513"/>
                  </a:lnTo>
                  <a:lnTo>
                    <a:pt x="280292" y="255813"/>
                  </a:lnTo>
                  <a:lnTo>
                    <a:pt x="280424" y="256113"/>
                  </a:lnTo>
                  <a:lnTo>
                    <a:pt x="280651" y="256759"/>
                  </a:lnTo>
                  <a:lnTo>
                    <a:pt x="280855" y="257414"/>
                  </a:lnTo>
                  <a:lnTo>
                    <a:pt x="280953" y="257742"/>
                  </a:lnTo>
                  <a:lnTo>
                    <a:pt x="281044" y="258151"/>
                  </a:lnTo>
                  <a:lnTo>
                    <a:pt x="281191" y="258997"/>
                  </a:lnTo>
                  <a:lnTo>
                    <a:pt x="281297" y="259393"/>
                  </a:lnTo>
                  <a:lnTo>
                    <a:pt x="281471" y="259743"/>
                  </a:lnTo>
                  <a:lnTo>
                    <a:pt x="281782" y="260107"/>
                  </a:lnTo>
                  <a:lnTo>
                    <a:pt x="282171" y="260434"/>
                  </a:lnTo>
                  <a:lnTo>
                    <a:pt x="282616" y="260712"/>
                  </a:lnTo>
                  <a:lnTo>
                    <a:pt x="283089" y="260935"/>
                  </a:lnTo>
                  <a:lnTo>
                    <a:pt x="283557" y="261089"/>
                  </a:lnTo>
                  <a:lnTo>
                    <a:pt x="283939" y="261158"/>
                  </a:lnTo>
                  <a:lnTo>
                    <a:pt x="284339" y="261181"/>
                  </a:lnTo>
                  <a:lnTo>
                    <a:pt x="284743" y="261167"/>
                  </a:lnTo>
                  <a:lnTo>
                    <a:pt x="285149" y="261126"/>
                  </a:lnTo>
                  <a:lnTo>
                    <a:pt x="285541" y="261062"/>
                  </a:lnTo>
                  <a:lnTo>
                    <a:pt x="285949" y="260953"/>
                  </a:lnTo>
                  <a:lnTo>
                    <a:pt x="286346" y="260803"/>
                  </a:lnTo>
                  <a:lnTo>
                    <a:pt x="287137" y="260448"/>
                  </a:lnTo>
                  <a:lnTo>
                    <a:pt x="287536" y="260289"/>
                  </a:lnTo>
                  <a:lnTo>
                    <a:pt x="288213" y="260048"/>
                  </a:lnTo>
                  <a:lnTo>
                    <a:pt x="288893" y="259811"/>
                  </a:lnTo>
                  <a:lnTo>
                    <a:pt x="289577" y="259593"/>
                  </a:lnTo>
                  <a:lnTo>
                    <a:pt x="290268" y="259415"/>
                  </a:lnTo>
                  <a:lnTo>
                    <a:pt x="290968" y="259293"/>
                  </a:lnTo>
                  <a:lnTo>
                    <a:pt x="291603" y="259257"/>
                  </a:lnTo>
                  <a:lnTo>
                    <a:pt x="292249" y="259279"/>
                  </a:lnTo>
                  <a:lnTo>
                    <a:pt x="292895" y="259329"/>
                  </a:lnTo>
                  <a:lnTo>
                    <a:pt x="293546" y="259365"/>
                  </a:lnTo>
                  <a:lnTo>
                    <a:pt x="294188" y="259352"/>
                  </a:lnTo>
                  <a:lnTo>
                    <a:pt x="294702" y="259307"/>
                  </a:lnTo>
                  <a:lnTo>
                    <a:pt x="295219" y="259252"/>
                  </a:lnTo>
                  <a:lnTo>
                    <a:pt x="295729" y="259179"/>
                  </a:lnTo>
                  <a:lnTo>
                    <a:pt x="296240" y="259088"/>
                  </a:lnTo>
                  <a:lnTo>
                    <a:pt x="296735" y="258961"/>
                  </a:lnTo>
                  <a:lnTo>
                    <a:pt x="296977" y="258893"/>
                  </a:lnTo>
                  <a:lnTo>
                    <a:pt x="297215" y="258811"/>
                  </a:lnTo>
                  <a:lnTo>
                    <a:pt x="297453" y="258729"/>
                  </a:lnTo>
                  <a:lnTo>
                    <a:pt x="297687" y="258643"/>
                  </a:lnTo>
                  <a:lnTo>
                    <a:pt x="297921" y="258547"/>
                  </a:lnTo>
                  <a:lnTo>
                    <a:pt x="298114" y="258451"/>
                  </a:lnTo>
                  <a:lnTo>
                    <a:pt x="298312" y="258329"/>
                  </a:lnTo>
                  <a:lnTo>
                    <a:pt x="298503" y="258215"/>
                  </a:lnTo>
                  <a:lnTo>
                    <a:pt x="298689" y="258137"/>
                  </a:lnTo>
                  <a:lnTo>
                    <a:pt x="298859" y="258128"/>
                  </a:lnTo>
                  <a:lnTo>
                    <a:pt x="299014" y="258215"/>
                  </a:lnTo>
                  <a:lnTo>
                    <a:pt x="299150" y="258383"/>
                  </a:lnTo>
                  <a:lnTo>
                    <a:pt x="299275" y="258592"/>
                  </a:lnTo>
                  <a:lnTo>
                    <a:pt x="299396" y="258811"/>
                  </a:lnTo>
                  <a:lnTo>
                    <a:pt x="299524" y="259011"/>
                  </a:lnTo>
                  <a:lnTo>
                    <a:pt x="299868" y="259511"/>
                  </a:lnTo>
                  <a:lnTo>
                    <a:pt x="300200" y="260021"/>
                  </a:lnTo>
                  <a:lnTo>
                    <a:pt x="300525" y="260535"/>
                  </a:lnTo>
                  <a:lnTo>
                    <a:pt x="300858" y="261040"/>
                  </a:lnTo>
                  <a:lnTo>
                    <a:pt x="301214" y="261535"/>
                  </a:lnTo>
                  <a:lnTo>
                    <a:pt x="301675" y="262122"/>
                  </a:lnTo>
                  <a:lnTo>
                    <a:pt x="302151" y="262705"/>
                  </a:lnTo>
                  <a:lnTo>
                    <a:pt x="302642" y="263273"/>
                  </a:lnTo>
                  <a:lnTo>
                    <a:pt x="303163" y="263810"/>
                  </a:lnTo>
                  <a:lnTo>
                    <a:pt x="303707" y="264319"/>
                  </a:lnTo>
                  <a:lnTo>
                    <a:pt x="304294" y="264815"/>
                  </a:lnTo>
                  <a:lnTo>
                    <a:pt x="304906" y="265293"/>
                  </a:lnTo>
                  <a:lnTo>
                    <a:pt x="305544" y="265734"/>
                  </a:lnTo>
                  <a:lnTo>
                    <a:pt x="306205" y="266121"/>
                  </a:lnTo>
                  <a:lnTo>
                    <a:pt x="306894" y="266430"/>
                  </a:lnTo>
                  <a:lnTo>
                    <a:pt x="307238" y="266553"/>
                  </a:lnTo>
                  <a:lnTo>
                    <a:pt x="307593" y="266662"/>
                  </a:lnTo>
                  <a:lnTo>
                    <a:pt x="307955" y="266758"/>
                  </a:lnTo>
                  <a:lnTo>
                    <a:pt x="308318" y="266835"/>
                  </a:lnTo>
                  <a:lnTo>
                    <a:pt x="308681" y="266898"/>
                  </a:lnTo>
                  <a:lnTo>
                    <a:pt x="309056" y="266808"/>
                  </a:lnTo>
                  <a:lnTo>
                    <a:pt x="309520" y="266821"/>
                  </a:lnTo>
                  <a:lnTo>
                    <a:pt x="310004" y="266921"/>
                  </a:lnTo>
                  <a:lnTo>
                    <a:pt x="310435" y="267094"/>
                  </a:lnTo>
                  <a:lnTo>
                    <a:pt x="310741" y="267326"/>
                  </a:lnTo>
                  <a:lnTo>
                    <a:pt x="310907" y="267590"/>
                  </a:lnTo>
                  <a:lnTo>
                    <a:pt x="311020" y="267913"/>
                  </a:lnTo>
                  <a:lnTo>
                    <a:pt x="311084" y="268277"/>
                  </a:lnTo>
                  <a:lnTo>
                    <a:pt x="311111" y="268641"/>
                  </a:lnTo>
                  <a:lnTo>
                    <a:pt x="311107" y="268991"/>
                  </a:lnTo>
                  <a:lnTo>
                    <a:pt x="311020" y="269414"/>
                  </a:lnTo>
                  <a:lnTo>
                    <a:pt x="310831" y="269833"/>
                  </a:lnTo>
                  <a:lnTo>
                    <a:pt x="310601" y="270251"/>
                  </a:lnTo>
                  <a:lnTo>
                    <a:pt x="310374" y="270674"/>
                  </a:lnTo>
                  <a:lnTo>
                    <a:pt x="310204" y="271106"/>
                  </a:lnTo>
                  <a:lnTo>
                    <a:pt x="310030" y="271998"/>
                  </a:lnTo>
                  <a:lnTo>
                    <a:pt x="309974" y="272926"/>
                  </a:lnTo>
                  <a:lnTo>
                    <a:pt x="310000" y="273881"/>
                  </a:lnTo>
                  <a:lnTo>
                    <a:pt x="310087" y="274832"/>
                  </a:lnTo>
                  <a:lnTo>
                    <a:pt x="310197" y="275765"/>
                  </a:lnTo>
                  <a:lnTo>
                    <a:pt x="310318" y="276519"/>
                  </a:lnTo>
                  <a:lnTo>
                    <a:pt x="310476" y="277265"/>
                  </a:lnTo>
                  <a:lnTo>
                    <a:pt x="310665" y="278012"/>
                  </a:lnTo>
                  <a:lnTo>
                    <a:pt x="310865" y="278753"/>
                  </a:lnTo>
                  <a:lnTo>
                    <a:pt x="311077" y="279490"/>
                  </a:lnTo>
                  <a:lnTo>
                    <a:pt x="311266" y="280095"/>
                  </a:lnTo>
                  <a:lnTo>
                    <a:pt x="311477" y="280696"/>
                  </a:lnTo>
                  <a:lnTo>
                    <a:pt x="311694" y="281296"/>
                  </a:lnTo>
                  <a:lnTo>
                    <a:pt x="311890" y="281897"/>
                  </a:lnTo>
                  <a:lnTo>
                    <a:pt x="312045" y="282511"/>
                  </a:lnTo>
                  <a:lnTo>
                    <a:pt x="312185" y="283184"/>
                  </a:lnTo>
                  <a:lnTo>
                    <a:pt x="312306" y="283871"/>
                  </a:lnTo>
                  <a:lnTo>
                    <a:pt x="312393" y="284558"/>
                  </a:lnTo>
                  <a:lnTo>
                    <a:pt x="312423" y="285240"/>
                  </a:lnTo>
                  <a:lnTo>
                    <a:pt x="312377" y="285909"/>
                  </a:lnTo>
                  <a:lnTo>
                    <a:pt x="312325" y="286196"/>
                  </a:lnTo>
                  <a:lnTo>
                    <a:pt x="312257" y="286477"/>
                  </a:lnTo>
                  <a:lnTo>
                    <a:pt x="312102" y="287042"/>
                  </a:lnTo>
                  <a:lnTo>
                    <a:pt x="312036" y="287328"/>
                  </a:lnTo>
                  <a:lnTo>
                    <a:pt x="311932" y="288061"/>
                  </a:lnTo>
                  <a:lnTo>
                    <a:pt x="311879" y="288807"/>
                  </a:lnTo>
                  <a:lnTo>
                    <a:pt x="311845" y="289557"/>
                  </a:lnTo>
                  <a:lnTo>
                    <a:pt x="311802" y="290077"/>
                  </a:lnTo>
                  <a:lnTo>
                    <a:pt x="311783" y="290303"/>
                  </a:lnTo>
                  <a:lnTo>
                    <a:pt x="311655" y="291031"/>
                  </a:lnTo>
                  <a:lnTo>
                    <a:pt x="311599" y="291331"/>
                  </a:lnTo>
                  <a:lnTo>
                    <a:pt x="311549" y="291650"/>
                  </a:lnTo>
                  <a:lnTo>
                    <a:pt x="311486" y="291959"/>
                  </a:lnTo>
                  <a:lnTo>
                    <a:pt x="311388" y="292232"/>
                  </a:lnTo>
                  <a:lnTo>
                    <a:pt x="311239" y="292446"/>
                  </a:lnTo>
                  <a:lnTo>
                    <a:pt x="311058" y="292564"/>
                  </a:lnTo>
                  <a:lnTo>
                    <a:pt x="310843" y="292651"/>
                  </a:lnTo>
                  <a:lnTo>
                    <a:pt x="310605" y="292710"/>
                  </a:lnTo>
                  <a:lnTo>
                    <a:pt x="310363" y="292760"/>
                  </a:lnTo>
                  <a:lnTo>
                    <a:pt x="310129" y="292819"/>
                  </a:lnTo>
                  <a:lnTo>
                    <a:pt x="309630" y="292937"/>
                  </a:lnTo>
                  <a:lnTo>
                    <a:pt x="309115" y="293019"/>
                  </a:lnTo>
                  <a:lnTo>
                    <a:pt x="308601" y="293092"/>
                  </a:lnTo>
                  <a:lnTo>
                    <a:pt x="308095" y="293187"/>
                  </a:lnTo>
                  <a:lnTo>
                    <a:pt x="307604" y="293324"/>
                  </a:lnTo>
                  <a:lnTo>
                    <a:pt x="306962" y="293601"/>
                  </a:lnTo>
                  <a:lnTo>
                    <a:pt x="306341" y="293943"/>
                  </a:lnTo>
                  <a:lnTo>
                    <a:pt x="305741" y="294329"/>
                  </a:lnTo>
                  <a:lnTo>
                    <a:pt x="305155" y="294743"/>
                  </a:lnTo>
                  <a:lnTo>
                    <a:pt x="304585" y="295167"/>
                  </a:lnTo>
                  <a:lnTo>
                    <a:pt x="304226" y="295485"/>
                  </a:lnTo>
                  <a:lnTo>
                    <a:pt x="303863" y="295872"/>
                  </a:lnTo>
                  <a:lnTo>
                    <a:pt x="303295" y="296376"/>
                  </a:lnTo>
                  <a:lnTo>
                    <a:pt x="303159" y="296417"/>
                  </a:lnTo>
                  <a:lnTo>
                    <a:pt x="302646" y="296304"/>
                  </a:lnTo>
                  <a:lnTo>
                    <a:pt x="302336" y="295954"/>
                  </a:lnTo>
                  <a:lnTo>
                    <a:pt x="302075" y="295471"/>
                  </a:lnTo>
                  <a:lnTo>
                    <a:pt x="301773" y="295025"/>
                  </a:lnTo>
                  <a:lnTo>
                    <a:pt x="301660" y="294812"/>
                  </a:lnTo>
                  <a:lnTo>
                    <a:pt x="301561" y="294593"/>
                  </a:lnTo>
                  <a:lnTo>
                    <a:pt x="301471" y="294366"/>
                  </a:lnTo>
                  <a:lnTo>
                    <a:pt x="301399" y="294134"/>
                  </a:lnTo>
                  <a:lnTo>
                    <a:pt x="301339" y="293902"/>
                  </a:lnTo>
                  <a:lnTo>
                    <a:pt x="301152" y="293447"/>
                  </a:lnTo>
                  <a:lnTo>
                    <a:pt x="300952" y="293056"/>
                  </a:lnTo>
                  <a:lnTo>
                    <a:pt x="300737" y="292655"/>
                  </a:lnTo>
                  <a:lnTo>
                    <a:pt x="300503" y="292278"/>
                  </a:lnTo>
                  <a:lnTo>
                    <a:pt x="300238" y="291946"/>
                  </a:lnTo>
                  <a:lnTo>
                    <a:pt x="299925" y="291686"/>
                  </a:lnTo>
                  <a:lnTo>
                    <a:pt x="299709" y="291554"/>
                  </a:lnTo>
                  <a:lnTo>
                    <a:pt x="299475" y="291436"/>
                  </a:lnTo>
                  <a:lnTo>
                    <a:pt x="299233" y="291340"/>
                  </a:lnTo>
                  <a:lnTo>
                    <a:pt x="298988" y="291282"/>
                  </a:lnTo>
                  <a:lnTo>
                    <a:pt x="298757" y="291273"/>
                  </a:lnTo>
                  <a:lnTo>
                    <a:pt x="298587" y="291291"/>
                  </a:lnTo>
                  <a:lnTo>
                    <a:pt x="298459" y="291322"/>
                  </a:lnTo>
                  <a:lnTo>
                    <a:pt x="298244" y="291395"/>
                  </a:lnTo>
                  <a:lnTo>
                    <a:pt x="297963" y="291573"/>
                  </a:lnTo>
                  <a:lnTo>
                    <a:pt x="297865" y="291759"/>
                  </a:lnTo>
                  <a:lnTo>
                    <a:pt x="297831" y="292019"/>
                  </a:lnTo>
                  <a:lnTo>
                    <a:pt x="297842" y="292319"/>
                  </a:lnTo>
                  <a:lnTo>
                    <a:pt x="297861" y="292624"/>
                  </a:lnTo>
                  <a:lnTo>
                    <a:pt x="297861" y="292910"/>
                  </a:lnTo>
                  <a:lnTo>
                    <a:pt x="297782" y="293765"/>
                  </a:lnTo>
                  <a:lnTo>
                    <a:pt x="297763" y="294047"/>
                  </a:lnTo>
                  <a:lnTo>
                    <a:pt x="297755" y="294334"/>
                  </a:lnTo>
                  <a:lnTo>
                    <a:pt x="297774" y="294680"/>
                  </a:lnTo>
                  <a:lnTo>
                    <a:pt x="297808" y="295030"/>
                  </a:lnTo>
                  <a:lnTo>
                    <a:pt x="297989" y="296277"/>
                  </a:lnTo>
                  <a:lnTo>
                    <a:pt x="298084" y="296895"/>
                  </a:lnTo>
                  <a:lnTo>
                    <a:pt x="298114" y="297273"/>
                  </a:lnTo>
                  <a:lnTo>
                    <a:pt x="298137" y="297455"/>
                  </a:lnTo>
                  <a:lnTo>
                    <a:pt x="298152" y="297632"/>
                  </a:lnTo>
                  <a:lnTo>
                    <a:pt x="297982" y="297941"/>
                  </a:lnTo>
                  <a:lnTo>
                    <a:pt x="297846" y="297960"/>
                  </a:lnTo>
                  <a:lnTo>
                    <a:pt x="297691" y="297955"/>
                  </a:lnTo>
                  <a:lnTo>
                    <a:pt x="297529" y="297946"/>
                  </a:lnTo>
                  <a:lnTo>
                    <a:pt x="297377" y="297955"/>
                  </a:lnTo>
                  <a:lnTo>
                    <a:pt x="297136" y="298010"/>
                  </a:lnTo>
                  <a:lnTo>
                    <a:pt x="296660" y="298160"/>
                  </a:lnTo>
                  <a:lnTo>
                    <a:pt x="296191" y="298333"/>
                  </a:lnTo>
                  <a:lnTo>
                    <a:pt x="295889" y="298419"/>
                  </a:lnTo>
                  <a:lnTo>
                    <a:pt x="295578" y="298492"/>
                  </a:lnTo>
                  <a:lnTo>
                    <a:pt x="295276" y="298578"/>
                  </a:lnTo>
                  <a:lnTo>
                    <a:pt x="294996" y="298697"/>
                  </a:lnTo>
                  <a:lnTo>
                    <a:pt x="294362" y="299402"/>
                  </a:lnTo>
                  <a:lnTo>
                    <a:pt x="294434" y="299561"/>
                  </a:lnTo>
                  <a:lnTo>
                    <a:pt x="294664" y="299761"/>
                  </a:lnTo>
                  <a:lnTo>
                    <a:pt x="294985" y="299984"/>
                  </a:lnTo>
                  <a:lnTo>
                    <a:pt x="295321" y="300216"/>
                  </a:lnTo>
                  <a:lnTo>
                    <a:pt x="295602" y="300453"/>
                  </a:lnTo>
                  <a:lnTo>
                    <a:pt x="295863" y="300726"/>
                  </a:lnTo>
                  <a:lnTo>
                    <a:pt x="296112" y="301012"/>
                  </a:lnTo>
                  <a:lnTo>
                    <a:pt x="296350" y="301304"/>
                  </a:lnTo>
                  <a:lnTo>
                    <a:pt x="296580" y="301608"/>
                  </a:lnTo>
                  <a:lnTo>
                    <a:pt x="296792" y="301922"/>
                  </a:lnTo>
                  <a:lnTo>
                    <a:pt x="297128" y="302773"/>
                  </a:lnTo>
                  <a:lnTo>
                    <a:pt x="297453" y="303628"/>
                  </a:lnTo>
                  <a:lnTo>
                    <a:pt x="297759" y="304492"/>
                  </a:lnTo>
                  <a:lnTo>
                    <a:pt x="298050" y="305357"/>
                  </a:lnTo>
                  <a:lnTo>
                    <a:pt x="298327" y="306230"/>
                  </a:lnTo>
                  <a:lnTo>
                    <a:pt x="298448" y="306681"/>
                  </a:lnTo>
                  <a:lnTo>
                    <a:pt x="298552" y="307136"/>
                  </a:lnTo>
                  <a:lnTo>
                    <a:pt x="298663" y="307591"/>
                  </a:lnTo>
                  <a:lnTo>
                    <a:pt x="298791" y="308036"/>
                  </a:lnTo>
                  <a:lnTo>
                    <a:pt x="298954" y="308464"/>
                  </a:lnTo>
                  <a:lnTo>
                    <a:pt x="299135" y="308832"/>
                  </a:lnTo>
                  <a:lnTo>
                    <a:pt x="299339" y="309187"/>
                  </a:lnTo>
                  <a:lnTo>
                    <a:pt x="299562" y="309538"/>
                  </a:lnTo>
                  <a:lnTo>
                    <a:pt x="299804" y="309870"/>
                  </a:lnTo>
                  <a:lnTo>
                    <a:pt x="300057" y="310193"/>
                  </a:lnTo>
                  <a:lnTo>
                    <a:pt x="300522" y="310680"/>
                  </a:lnTo>
                  <a:lnTo>
                    <a:pt x="301048" y="311116"/>
                  </a:lnTo>
                  <a:lnTo>
                    <a:pt x="301607" y="311521"/>
                  </a:lnTo>
                  <a:lnTo>
                    <a:pt x="302181" y="311913"/>
                  </a:lnTo>
                  <a:lnTo>
                    <a:pt x="303216" y="312631"/>
                  </a:lnTo>
                  <a:lnTo>
                    <a:pt x="304173" y="313241"/>
                  </a:lnTo>
                  <a:lnTo>
                    <a:pt x="304641" y="313560"/>
                  </a:lnTo>
                  <a:lnTo>
                    <a:pt x="304802" y="313684"/>
                  </a:lnTo>
                  <a:lnTo>
                    <a:pt x="305087" y="313901"/>
                  </a:lnTo>
                  <a:lnTo>
                    <a:pt x="305261" y="314069"/>
                  </a:lnTo>
                  <a:lnTo>
                    <a:pt x="305423" y="314260"/>
                  </a:lnTo>
                  <a:lnTo>
                    <a:pt x="305586" y="314442"/>
                  </a:lnTo>
                  <a:lnTo>
                    <a:pt x="305760" y="314592"/>
                  </a:lnTo>
                  <a:lnTo>
                    <a:pt x="306516" y="314756"/>
                  </a:lnTo>
                  <a:lnTo>
                    <a:pt x="307781" y="314776"/>
                  </a:lnTo>
                  <a:lnTo>
                    <a:pt x="308624" y="314792"/>
                  </a:lnTo>
                  <a:lnTo>
                    <a:pt x="308858" y="314719"/>
                  </a:lnTo>
                  <a:lnTo>
                    <a:pt x="309094" y="314652"/>
                  </a:lnTo>
                  <a:lnTo>
                    <a:pt x="309332" y="314592"/>
                  </a:lnTo>
                  <a:lnTo>
                    <a:pt x="309573" y="314542"/>
                  </a:lnTo>
                  <a:lnTo>
                    <a:pt x="310117" y="314460"/>
                  </a:lnTo>
                  <a:lnTo>
                    <a:pt x="310427" y="314424"/>
                  </a:lnTo>
                  <a:lnTo>
                    <a:pt x="310733" y="314401"/>
                  </a:lnTo>
                  <a:lnTo>
                    <a:pt x="311033" y="314415"/>
                  </a:lnTo>
                  <a:lnTo>
                    <a:pt x="311817" y="314747"/>
                  </a:lnTo>
                  <a:lnTo>
                    <a:pt x="312019" y="314933"/>
                  </a:lnTo>
                  <a:lnTo>
                    <a:pt x="312196" y="315156"/>
                  </a:lnTo>
                  <a:lnTo>
                    <a:pt x="312347" y="315416"/>
                  </a:lnTo>
                  <a:lnTo>
                    <a:pt x="312472" y="315684"/>
                  </a:lnTo>
                  <a:lnTo>
                    <a:pt x="312570" y="315952"/>
                  </a:lnTo>
                  <a:lnTo>
                    <a:pt x="312608" y="316148"/>
                  </a:lnTo>
                  <a:lnTo>
                    <a:pt x="312627" y="316558"/>
                  </a:lnTo>
                  <a:lnTo>
                    <a:pt x="312649" y="316753"/>
                  </a:lnTo>
                  <a:lnTo>
                    <a:pt x="312706" y="316935"/>
                  </a:lnTo>
                  <a:lnTo>
                    <a:pt x="312884" y="317181"/>
                  </a:lnTo>
                  <a:lnTo>
                    <a:pt x="313148" y="317399"/>
                  </a:lnTo>
                  <a:lnTo>
                    <a:pt x="313465" y="317581"/>
                  </a:lnTo>
                  <a:lnTo>
                    <a:pt x="313803" y="317731"/>
                  </a:lnTo>
                  <a:lnTo>
                    <a:pt x="314130" y="317840"/>
                  </a:lnTo>
                  <a:lnTo>
                    <a:pt x="314274" y="317868"/>
                  </a:lnTo>
                  <a:lnTo>
                    <a:pt x="314581" y="317886"/>
                  </a:lnTo>
                  <a:lnTo>
                    <a:pt x="315204" y="318327"/>
                  </a:lnTo>
                  <a:lnTo>
                    <a:pt x="317884" y="321062"/>
                  </a:lnTo>
                  <a:lnTo>
                    <a:pt x="318802" y="321544"/>
                  </a:lnTo>
                  <a:lnTo>
                    <a:pt x="321912" y="321671"/>
                  </a:lnTo>
                  <a:lnTo>
                    <a:pt x="324225" y="320666"/>
                  </a:lnTo>
                  <a:lnTo>
                    <a:pt x="324463" y="320529"/>
                  </a:lnTo>
                  <a:lnTo>
                    <a:pt x="325212" y="320225"/>
                  </a:lnTo>
                  <a:lnTo>
                    <a:pt x="325586" y="320247"/>
                  </a:lnTo>
                  <a:lnTo>
                    <a:pt x="328318" y="319733"/>
                  </a:lnTo>
                  <a:lnTo>
                    <a:pt x="329304" y="319559"/>
                  </a:lnTo>
                  <a:lnTo>
                    <a:pt x="329705" y="319488"/>
                  </a:lnTo>
                  <a:lnTo>
                    <a:pt x="330124" y="319337"/>
                  </a:lnTo>
                  <a:lnTo>
                    <a:pt x="330528" y="319156"/>
                  </a:lnTo>
                  <a:lnTo>
                    <a:pt x="330899" y="318932"/>
                  </a:lnTo>
                  <a:lnTo>
                    <a:pt x="331213" y="318664"/>
                  </a:lnTo>
                  <a:lnTo>
                    <a:pt x="331387" y="318423"/>
                  </a:lnTo>
                  <a:lnTo>
                    <a:pt x="331523" y="318145"/>
                  </a:lnTo>
                  <a:lnTo>
                    <a:pt x="331647" y="317854"/>
                  </a:lnTo>
                  <a:lnTo>
                    <a:pt x="331783" y="317577"/>
                  </a:lnTo>
                  <a:lnTo>
                    <a:pt x="331957" y="317336"/>
                  </a:lnTo>
                  <a:lnTo>
                    <a:pt x="332146" y="317144"/>
                  </a:lnTo>
                  <a:lnTo>
                    <a:pt x="332354" y="316962"/>
                  </a:lnTo>
                  <a:lnTo>
                    <a:pt x="332577" y="316799"/>
                  </a:lnTo>
                  <a:lnTo>
                    <a:pt x="332812" y="316667"/>
                  </a:lnTo>
                  <a:lnTo>
                    <a:pt x="333049" y="316580"/>
                  </a:lnTo>
                  <a:lnTo>
                    <a:pt x="333307" y="316544"/>
                  </a:lnTo>
                  <a:lnTo>
                    <a:pt x="333579" y="316558"/>
                  </a:lnTo>
                  <a:lnTo>
                    <a:pt x="333855" y="316603"/>
                  </a:lnTo>
                  <a:lnTo>
                    <a:pt x="334130" y="316671"/>
                  </a:lnTo>
                  <a:lnTo>
                    <a:pt x="334387" y="316758"/>
                  </a:lnTo>
                  <a:lnTo>
                    <a:pt x="334621" y="316863"/>
                  </a:lnTo>
                  <a:lnTo>
                    <a:pt x="334852" y="316994"/>
                  </a:lnTo>
                  <a:lnTo>
                    <a:pt x="335071" y="317140"/>
                  </a:lnTo>
                  <a:lnTo>
                    <a:pt x="335290" y="317299"/>
                  </a:lnTo>
                  <a:lnTo>
                    <a:pt x="335505" y="317449"/>
                  </a:lnTo>
                  <a:lnTo>
                    <a:pt x="335883" y="317740"/>
                  </a:lnTo>
                  <a:lnTo>
                    <a:pt x="336247" y="318050"/>
                  </a:lnTo>
                  <a:lnTo>
                    <a:pt x="336598" y="318373"/>
                  </a:lnTo>
                  <a:lnTo>
                    <a:pt x="336957" y="318691"/>
                  </a:lnTo>
                  <a:lnTo>
                    <a:pt x="337331" y="318982"/>
                  </a:lnTo>
                  <a:lnTo>
                    <a:pt x="337656" y="319219"/>
                  </a:lnTo>
                  <a:lnTo>
                    <a:pt x="337981" y="319451"/>
                  </a:lnTo>
                  <a:lnTo>
                    <a:pt x="338317" y="319674"/>
                  </a:lnTo>
                  <a:lnTo>
                    <a:pt x="338658" y="319879"/>
                  </a:lnTo>
                  <a:lnTo>
                    <a:pt x="339013" y="320047"/>
                  </a:lnTo>
                  <a:lnTo>
                    <a:pt x="339217" y="320120"/>
                  </a:lnTo>
                  <a:lnTo>
                    <a:pt x="339425" y="320179"/>
                  </a:lnTo>
                  <a:lnTo>
                    <a:pt x="339882" y="320461"/>
                  </a:lnTo>
                  <a:lnTo>
                    <a:pt x="340063" y="320661"/>
                  </a:lnTo>
                  <a:lnTo>
                    <a:pt x="340509" y="321180"/>
                  </a:lnTo>
                  <a:lnTo>
                    <a:pt x="340634" y="321316"/>
                  </a:lnTo>
                  <a:lnTo>
                    <a:pt x="340762" y="321444"/>
                  </a:lnTo>
                  <a:lnTo>
                    <a:pt x="340985" y="321635"/>
                  </a:lnTo>
                  <a:lnTo>
                    <a:pt x="341223" y="321812"/>
                  </a:lnTo>
                  <a:lnTo>
                    <a:pt x="341470" y="321976"/>
                  </a:lnTo>
                  <a:lnTo>
                    <a:pt x="341723" y="322135"/>
                  </a:lnTo>
                  <a:lnTo>
                    <a:pt x="342229" y="322454"/>
                  </a:lnTo>
                  <a:lnTo>
                    <a:pt x="342358" y="322531"/>
                  </a:lnTo>
                  <a:lnTo>
                    <a:pt x="342490" y="322600"/>
                  </a:lnTo>
                  <a:lnTo>
                    <a:pt x="342724" y="322658"/>
                  </a:lnTo>
                  <a:lnTo>
                    <a:pt x="343653" y="322759"/>
                  </a:lnTo>
                  <a:lnTo>
                    <a:pt x="344746" y="323081"/>
                  </a:lnTo>
                  <a:lnTo>
                    <a:pt x="345048" y="323095"/>
                  </a:lnTo>
                  <a:lnTo>
                    <a:pt x="345289" y="323136"/>
                  </a:lnTo>
                  <a:lnTo>
                    <a:pt x="345691" y="323182"/>
                  </a:lnTo>
                  <a:lnTo>
                    <a:pt x="345906" y="323173"/>
                  </a:lnTo>
                  <a:lnTo>
                    <a:pt x="346121" y="323173"/>
                  </a:lnTo>
                  <a:lnTo>
                    <a:pt x="346402" y="323186"/>
                  </a:lnTo>
                  <a:lnTo>
                    <a:pt x="346681" y="323214"/>
                  </a:lnTo>
                  <a:lnTo>
                    <a:pt x="346923" y="323268"/>
                  </a:lnTo>
                  <a:lnTo>
                    <a:pt x="347135" y="323341"/>
                  </a:lnTo>
                  <a:lnTo>
                    <a:pt x="347350" y="323423"/>
                  </a:lnTo>
                  <a:lnTo>
                    <a:pt x="347633" y="323523"/>
                  </a:lnTo>
                  <a:lnTo>
                    <a:pt x="347913" y="323632"/>
                  </a:lnTo>
                  <a:lnTo>
                    <a:pt x="348211" y="323760"/>
                  </a:lnTo>
                  <a:lnTo>
                    <a:pt x="348370" y="323832"/>
                  </a:lnTo>
                  <a:lnTo>
                    <a:pt x="348525" y="323910"/>
                  </a:lnTo>
                  <a:lnTo>
                    <a:pt x="348672" y="324001"/>
                  </a:lnTo>
                  <a:lnTo>
                    <a:pt x="348982" y="324292"/>
                  </a:lnTo>
                  <a:lnTo>
                    <a:pt x="349312" y="324747"/>
                  </a:lnTo>
                  <a:lnTo>
                    <a:pt x="349414" y="324892"/>
                  </a:lnTo>
                  <a:lnTo>
                    <a:pt x="349606" y="325184"/>
                  </a:lnTo>
                  <a:lnTo>
                    <a:pt x="349697" y="325333"/>
                  </a:lnTo>
                  <a:lnTo>
                    <a:pt x="349988" y="325661"/>
                  </a:lnTo>
                  <a:lnTo>
                    <a:pt x="350400" y="326152"/>
                  </a:lnTo>
                  <a:lnTo>
                    <a:pt x="350607" y="326421"/>
                  </a:lnTo>
                  <a:lnTo>
                    <a:pt x="350811" y="326699"/>
                  </a:lnTo>
                  <a:lnTo>
                    <a:pt x="351204" y="327253"/>
                  </a:lnTo>
                  <a:lnTo>
                    <a:pt x="351397" y="327536"/>
                  </a:lnTo>
                  <a:lnTo>
                    <a:pt x="351567" y="327822"/>
                  </a:lnTo>
                  <a:lnTo>
                    <a:pt x="351727" y="328118"/>
                  </a:lnTo>
                  <a:lnTo>
                    <a:pt x="351888" y="328409"/>
                  </a:lnTo>
                  <a:lnTo>
                    <a:pt x="352067" y="328682"/>
                  </a:lnTo>
                  <a:lnTo>
                    <a:pt x="352278" y="328919"/>
                  </a:lnTo>
                  <a:lnTo>
                    <a:pt x="352509" y="329087"/>
                  </a:lnTo>
                  <a:lnTo>
                    <a:pt x="353030" y="329401"/>
                  </a:lnTo>
                  <a:lnTo>
                    <a:pt x="353381" y="329601"/>
                  </a:lnTo>
                  <a:lnTo>
                    <a:pt x="353555" y="329688"/>
                  </a:lnTo>
                  <a:lnTo>
                    <a:pt x="353744" y="329761"/>
                  </a:lnTo>
                  <a:lnTo>
                    <a:pt x="353925" y="329842"/>
                  </a:lnTo>
                  <a:lnTo>
                    <a:pt x="354231" y="330252"/>
                  </a:lnTo>
                  <a:lnTo>
                    <a:pt x="354269" y="330566"/>
                  </a:lnTo>
                  <a:lnTo>
                    <a:pt x="354322" y="330743"/>
                  </a:lnTo>
                  <a:lnTo>
                    <a:pt x="354391" y="330921"/>
                  </a:lnTo>
                  <a:lnTo>
                    <a:pt x="354473" y="331089"/>
                  </a:lnTo>
                  <a:lnTo>
                    <a:pt x="354571" y="331244"/>
                  </a:lnTo>
                  <a:lnTo>
                    <a:pt x="354689" y="331371"/>
                  </a:lnTo>
                  <a:lnTo>
                    <a:pt x="354901" y="331494"/>
                  </a:lnTo>
                  <a:lnTo>
                    <a:pt x="355165" y="331557"/>
                  </a:lnTo>
                  <a:lnTo>
                    <a:pt x="355464" y="331585"/>
                  </a:lnTo>
                  <a:lnTo>
                    <a:pt x="356065" y="331585"/>
                  </a:lnTo>
                  <a:lnTo>
                    <a:pt x="356306" y="331589"/>
                  </a:lnTo>
                  <a:lnTo>
                    <a:pt x="356552" y="331589"/>
                  </a:lnTo>
                  <a:lnTo>
                    <a:pt x="356795" y="331576"/>
                  </a:lnTo>
                  <a:lnTo>
                    <a:pt x="357029" y="331535"/>
                  </a:lnTo>
                  <a:lnTo>
                    <a:pt x="357237" y="331453"/>
                  </a:lnTo>
                  <a:lnTo>
                    <a:pt x="357394" y="331358"/>
                  </a:lnTo>
                  <a:lnTo>
                    <a:pt x="357543" y="331230"/>
                  </a:lnTo>
                  <a:lnTo>
                    <a:pt x="357682" y="331089"/>
                  </a:lnTo>
                  <a:lnTo>
                    <a:pt x="357811" y="330939"/>
                  </a:lnTo>
                  <a:lnTo>
                    <a:pt x="357928" y="330784"/>
                  </a:lnTo>
                  <a:lnTo>
                    <a:pt x="358011" y="330652"/>
                  </a:lnTo>
                  <a:lnTo>
                    <a:pt x="358079" y="330507"/>
                  </a:lnTo>
                  <a:lnTo>
                    <a:pt x="358143" y="330361"/>
                  </a:lnTo>
                  <a:lnTo>
                    <a:pt x="358317" y="330129"/>
                  </a:lnTo>
                  <a:lnTo>
                    <a:pt x="358457" y="330056"/>
                  </a:lnTo>
                  <a:lnTo>
                    <a:pt x="358616" y="330006"/>
                  </a:lnTo>
                  <a:lnTo>
                    <a:pt x="358789" y="329983"/>
                  </a:lnTo>
                  <a:lnTo>
                    <a:pt x="359133" y="329970"/>
                  </a:lnTo>
                  <a:lnTo>
                    <a:pt x="359337" y="329988"/>
                  </a:lnTo>
                  <a:lnTo>
                    <a:pt x="359541" y="330024"/>
                  </a:lnTo>
                  <a:lnTo>
                    <a:pt x="360324" y="330106"/>
                  </a:lnTo>
                  <a:lnTo>
                    <a:pt x="360796" y="330097"/>
                  </a:lnTo>
                  <a:lnTo>
                    <a:pt x="360940" y="330115"/>
                  </a:lnTo>
                  <a:lnTo>
                    <a:pt x="361080" y="330143"/>
                  </a:lnTo>
                  <a:lnTo>
                    <a:pt x="361223" y="330179"/>
                  </a:lnTo>
                  <a:lnTo>
                    <a:pt x="361510" y="330243"/>
                  </a:lnTo>
                  <a:lnTo>
                    <a:pt x="362130" y="330334"/>
                  </a:lnTo>
                  <a:lnTo>
                    <a:pt x="362281" y="330370"/>
                  </a:lnTo>
                  <a:lnTo>
                    <a:pt x="362953" y="330498"/>
                  </a:lnTo>
                  <a:lnTo>
                    <a:pt x="363321" y="330425"/>
                  </a:lnTo>
                  <a:lnTo>
                    <a:pt x="363906" y="330416"/>
                  </a:lnTo>
                  <a:lnTo>
                    <a:pt x="364167" y="330493"/>
                  </a:lnTo>
                  <a:lnTo>
                    <a:pt x="364639" y="330693"/>
                  </a:lnTo>
                  <a:lnTo>
                    <a:pt x="364843" y="330775"/>
                  </a:lnTo>
                  <a:lnTo>
                    <a:pt x="365138" y="330871"/>
                  </a:lnTo>
                  <a:lnTo>
                    <a:pt x="365290" y="330912"/>
                  </a:lnTo>
                  <a:lnTo>
                    <a:pt x="365675" y="330998"/>
                  </a:lnTo>
                  <a:lnTo>
                    <a:pt x="365834" y="331039"/>
                  </a:lnTo>
                  <a:lnTo>
                    <a:pt x="366306" y="331171"/>
                  </a:lnTo>
                  <a:lnTo>
                    <a:pt x="366518" y="331225"/>
                  </a:lnTo>
                  <a:lnTo>
                    <a:pt x="366873" y="331285"/>
                  </a:lnTo>
                  <a:lnTo>
                    <a:pt x="367209" y="331480"/>
                  </a:lnTo>
                  <a:lnTo>
                    <a:pt x="367315" y="331690"/>
                  </a:lnTo>
                  <a:lnTo>
                    <a:pt x="367372" y="331912"/>
                  </a:lnTo>
                  <a:lnTo>
                    <a:pt x="367394" y="332049"/>
                  </a:lnTo>
                  <a:lnTo>
                    <a:pt x="367394" y="332395"/>
                  </a:lnTo>
                  <a:lnTo>
                    <a:pt x="367360" y="332599"/>
                  </a:lnTo>
                  <a:lnTo>
                    <a:pt x="367311" y="332822"/>
                  </a:lnTo>
                  <a:lnTo>
                    <a:pt x="367228" y="333063"/>
                  </a:lnTo>
                  <a:lnTo>
                    <a:pt x="367141" y="333300"/>
                  </a:lnTo>
                  <a:lnTo>
                    <a:pt x="367077" y="333491"/>
                  </a:lnTo>
                  <a:lnTo>
                    <a:pt x="366941" y="333869"/>
                  </a:lnTo>
                  <a:lnTo>
                    <a:pt x="366862" y="334051"/>
                  </a:lnTo>
                  <a:lnTo>
                    <a:pt x="366699" y="334324"/>
                  </a:lnTo>
                  <a:lnTo>
                    <a:pt x="366397" y="334692"/>
                  </a:lnTo>
                  <a:lnTo>
                    <a:pt x="366257" y="334938"/>
                  </a:lnTo>
                  <a:lnTo>
                    <a:pt x="366046" y="335311"/>
                  </a:lnTo>
                  <a:lnTo>
                    <a:pt x="365910" y="335498"/>
                  </a:lnTo>
                  <a:lnTo>
                    <a:pt x="365679" y="335761"/>
                  </a:lnTo>
                  <a:lnTo>
                    <a:pt x="365479" y="335944"/>
                  </a:lnTo>
                  <a:lnTo>
                    <a:pt x="365162" y="336207"/>
                  </a:lnTo>
                  <a:lnTo>
                    <a:pt x="364892" y="336480"/>
                  </a:lnTo>
                  <a:lnTo>
                    <a:pt x="364541" y="336867"/>
                  </a:lnTo>
                  <a:lnTo>
                    <a:pt x="364277" y="337295"/>
                  </a:lnTo>
                  <a:lnTo>
                    <a:pt x="364254" y="337427"/>
                  </a:lnTo>
                  <a:lnTo>
                    <a:pt x="363634" y="338209"/>
                  </a:lnTo>
                  <a:lnTo>
                    <a:pt x="363487" y="338491"/>
                  </a:lnTo>
                  <a:lnTo>
                    <a:pt x="363423" y="338641"/>
                  </a:lnTo>
                  <a:lnTo>
                    <a:pt x="363366" y="338792"/>
                  </a:lnTo>
                  <a:lnTo>
                    <a:pt x="363321" y="338942"/>
                  </a:lnTo>
                  <a:lnTo>
                    <a:pt x="363211" y="339110"/>
                  </a:lnTo>
                  <a:lnTo>
                    <a:pt x="363113" y="339287"/>
                  </a:lnTo>
                  <a:lnTo>
                    <a:pt x="363030" y="339474"/>
                  </a:lnTo>
                  <a:lnTo>
                    <a:pt x="362962" y="339665"/>
                  </a:lnTo>
                  <a:lnTo>
                    <a:pt x="362909" y="339856"/>
                  </a:lnTo>
                  <a:lnTo>
                    <a:pt x="362864" y="340102"/>
                  </a:lnTo>
                  <a:lnTo>
                    <a:pt x="362841" y="340357"/>
                  </a:lnTo>
                  <a:lnTo>
                    <a:pt x="362841" y="340612"/>
                  </a:lnTo>
                  <a:lnTo>
                    <a:pt x="362871" y="340866"/>
                  </a:lnTo>
                  <a:lnTo>
                    <a:pt x="362928" y="341103"/>
                  </a:lnTo>
                  <a:lnTo>
                    <a:pt x="362992" y="341253"/>
                  </a:lnTo>
                  <a:lnTo>
                    <a:pt x="363079" y="341399"/>
                  </a:lnTo>
                  <a:lnTo>
                    <a:pt x="363264" y="341681"/>
                  </a:lnTo>
                  <a:lnTo>
                    <a:pt x="363954" y="342311"/>
                  </a:lnTo>
                  <a:lnTo>
                    <a:pt x="365605" y="343390"/>
                  </a:lnTo>
                  <a:lnTo>
                    <a:pt x="365980" y="344481"/>
                  </a:lnTo>
                  <a:lnTo>
                    <a:pt x="366135" y="344719"/>
                  </a:lnTo>
                  <a:lnTo>
                    <a:pt x="366510" y="345184"/>
                  </a:lnTo>
                  <a:lnTo>
                    <a:pt x="368109" y="346959"/>
                  </a:lnTo>
                  <a:lnTo>
                    <a:pt x="368170" y="347268"/>
                  </a:lnTo>
                  <a:lnTo>
                    <a:pt x="368306" y="347409"/>
                  </a:lnTo>
                  <a:lnTo>
                    <a:pt x="368453" y="347545"/>
                  </a:lnTo>
                  <a:lnTo>
                    <a:pt x="368608" y="347673"/>
                  </a:lnTo>
                  <a:lnTo>
                    <a:pt x="368770" y="347791"/>
                  </a:lnTo>
                  <a:lnTo>
                    <a:pt x="368940" y="347891"/>
                  </a:lnTo>
                  <a:lnTo>
                    <a:pt x="369175" y="348005"/>
                  </a:lnTo>
                  <a:lnTo>
                    <a:pt x="369428" y="348100"/>
                  </a:lnTo>
                  <a:lnTo>
                    <a:pt x="369692" y="348169"/>
                  </a:lnTo>
                  <a:lnTo>
                    <a:pt x="369957" y="348219"/>
                  </a:lnTo>
                  <a:lnTo>
                    <a:pt x="370217" y="348242"/>
                  </a:lnTo>
                  <a:lnTo>
                    <a:pt x="370449" y="348242"/>
                  </a:lnTo>
                  <a:lnTo>
                    <a:pt x="370687" y="348228"/>
                  </a:lnTo>
                  <a:lnTo>
                    <a:pt x="370921" y="348192"/>
                  </a:lnTo>
                  <a:lnTo>
                    <a:pt x="371155" y="348137"/>
                  </a:lnTo>
                  <a:lnTo>
                    <a:pt x="371374" y="348064"/>
                  </a:lnTo>
                  <a:lnTo>
                    <a:pt x="371544" y="347987"/>
                  </a:lnTo>
                  <a:lnTo>
                    <a:pt x="371703" y="347891"/>
                  </a:lnTo>
                  <a:lnTo>
                    <a:pt x="372020" y="347686"/>
                  </a:lnTo>
                  <a:lnTo>
                    <a:pt x="372187" y="347600"/>
                  </a:lnTo>
                  <a:lnTo>
                    <a:pt x="372353" y="347532"/>
                  </a:lnTo>
                  <a:lnTo>
                    <a:pt x="372606" y="347445"/>
                  </a:lnTo>
                  <a:lnTo>
                    <a:pt x="373083" y="347386"/>
                  </a:lnTo>
                  <a:lnTo>
                    <a:pt x="374035" y="347250"/>
                  </a:lnTo>
                  <a:lnTo>
                    <a:pt x="374889" y="347140"/>
                  </a:lnTo>
                  <a:lnTo>
                    <a:pt x="375640" y="347027"/>
                  </a:lnTo>
                  <a:lnTo>
                    <a:pt x="376014" y="346995"/>
                  </a:lnTo>
                  <a:lnTo>
                    <a:pt x="376386" y="346995"/>
                  </a:lnTo>
                  <a:lnTo>
                    <a:pt x="376884" y="347063"/>
                  </a:lnTo>
                  <a:lnTo>
                    <a:pt x="377451" y="346605"/>
                  </a:lnTo>
                  <a:lnTo>
                    <a:pt x="380189" y="348797"/>
                  </a:lnTo>
                  <a:lnTo>
                    <a:pt x="381635" y="349633"/>
                  </a:lnTo>
                  <a:lnTo>
                    <a:pt x="382017" y="350157"/>
                  </a:lnTo>
                  <a:lnTo>
                    <a:pt x="382621" y="350421"/>
                  </a:lnTo>
                  <a:lnTo>
                    <a:pt x="383237" y="350649"/>
                  </a:lnTo>
                  <a:lnTo>
                    <a:pt x="383856" y="350830"/>
                  </a:lnTo>
                  <a:lnTo>
                    <a:pt x="384264" y="350908"/>
                  </a:lnTo>
                  <a:lnTo>
                    <a:pt x="384677" y="350967"/>
                  </a:lnTo>
                  <a:lnTo>
                    <a:pt x="385093" y="351013"/>
                  </a:lnTo>
                  <a:lnTo>
                    <a:pt x="385508" y="351040"/>
                  </a:lnTo>
                  <a:lnTo>
                    <a:pt x="385920" y="351053"/>
                  </a:lnTo>
                  <a:lnTo>
                    <a:pt x="386252" y="351040"/>
                  </a:lnTo>
                  <a:lnTo>
                    <a:pt x="387251" y="350940"/>
                  </a:lnTo>
                  <a:lnTo>
                    <a:pt x="387583" y="350931"/>
                  </a:lnTo>
                  <a:lnTo>
                    <a:pt x="387878" y="350935"/>
                  </a:lnTo>
                  <a:lnTo>
                    <a:pt x="388176" y="350953"/>
                  </a:lnTo>
                  <a:lnTo>
                    <a:pt x="388471" y="350976"/>
                  </a:lnTo>
                  <a:lnTo>
                    <a:pt x="388767" y="351017"/>
                  </a:lnTo>
                  <a:lnTo>
                    <a:pt x="389053" y="351067"/>
                  </a:lnTo>
                  <a:lnTo>
                    <a:pt x="389390" y="351149"/>
                  </a:lnTo>
                  <a:lnTo>
                    <a:pt x="389726" y="351244"/>
                  </a:lnTo>
                  <a:lnTo>
                    <a:pt x="390059" y="351358"/>
                  </a:lnTo>
                  <a:lnTo>
                    <a:pt x="390372" y="351499"/>
                  </a:lnTo>
                  <a:lnTo>
                    <a:pt x="390667" y="351668"/>
                  </a:lnTo>
                  <a:lnTo>
                    <a:pt x="390954" y="351904"/>
                  </a:lnTo>
                  <a:lnTo>
                    <a:pt x="391207" y="352195"/>
                  </a:lnTo>
                  <a:lnTo>
                    <a:pt x="391692" y="352819"/>
                  </a:lnTo>
                  <a:lnTo>
                    <a:pt x="392514" y="353302"/>
                  </a:lnTo>
                  <a:lnTo>
                    <a:pt x="394007" y="353939"/>
                  </a:lnTo>
                  <a:lnTo>
                    <a:pt x="394511" y="354169"/>
                  </a:lnTo>
                  <a:lnTo>
                    <a:pt x="394994" y="354663"/>
                  </a:lnTo>
                  <a:lnTo>
                    <a:pt x="395637" y="355298"/>
                  </a:lnTo>
                  <a:lnTo>
                    <a:pt x="396003" y="355367"/>
                  </a:lnTo>
                  <a:lnTo>
                    <a:pt x="396377" y="355403"/>
                  </a:lnTo>
                  <a:lnTo>
                    <a:pt x="396747" y="355399"/>
                  </a:lnTo>
                  <a:lnTo>
                    <a:pt x="397100" y="355344"/>
                  </a:lnTo>
                  <a:lnTo>
                    <a:pt x="397281" y="355298"/>
                  </a:lnTo>
                  <a:lnTo>
                    <a:pt x="397553" y="355203"/>
                  </a:lnTo>
                  <a:lnTo>
                    <a:pt x="398701" y="354311"/>
                  </a:lnTo>
                  <a:lnTo>
                    <a:pt x="399822" y="352758"/>
                  </a:lnTo>
                  <a:lnTo>
                    <a:pt x="400304" y="352320"/>
                  </a:lnTo>
                  <a:lnTo>
                    <a:pt x="401287" y="351549"/>
                  </a:lnTo>
                  <a:lnTo>
                    <a:pt x="402935" y="350653"/>
                  </a:lnTo>
                  <a:lnTo>
                    <a:pt x="403199" y="350384"/>
                  </a:lnTo>
                  <a:lnTo>
                    <a:pt x="403448" y="350102"/>
                  </a:lnTo>
                  <a:lnTo>
                    <a:pt x="403690" y="349811"/>
                  </a:lnTo>
                  <a:lnTo>
                    <a:pt x="403924" y="349515"/>
                  </a:lnTo>
                  <a:lnTo>
                    <a:pt x="404064" y="349320"/>
                  </a:lnTo>
                  <a:lnTo>
                    <a:pt x="404325" y="348915"/>
                  </a:lnTo>
                  <a:lnTo>
                    <a:pt x="404465" y="348719"/>
                  </a:lnTo>
                  <a:lnTo>
                    <a:pt x="404657" y="347986"/>
                  </a:lnTo>
                  <a:lnTo>
                    <a:pt x="405882" y="347732"/>
                  </a:lnTo>
                  <a:lnTo>
                    <a:pt x="406249" y="347545"/>
                  </a:lnTo>
                  <a:lnTo>
                    <a:pt x="406634" y="347373"/>
                  </a:lnTo>
                  <a:lnTo>
                    <a:pt x="407023" y="347218"/>
                  </a:lnTo>
                  <a:lnTo>
                    <a:pt x="407420" y="347095"/>
                  </a:lnTo>
                  <a:lnTo>
                    <a:pt x="407820" y="347004"/>
                  </a:lnTo>
                  <a:lnTo>
                    <a:pt x="408043" y="346972"/>
                  </a:lnTo>
                  <a:lnTo>
                    <a:pt x="408271" y="346945"/>
                  </a:lnTo>
                  <a:lnTo>
                    <a:pt x="408501" y="346927"/>
                  </a:lnTo>
                  <a:lnTo>
                    <a:pt x="408955" y="346922"/>
                  </a:lnTo>
                  <a:lnTo>
                    <a:pt x="409261" y="346845"/>
                  </a:lnTo>
                  <a:lnTo>
                    <a:pt x="410890" y="346417"/>
                  </a:lnTo>
                  <a:lnTo>
                    <a:pt x="411687" y="346199"/>
                  </a:lnTo>
                  <a:lnTo>
                    <a:pt x="412087" y="346094"/>
                  </a:lnTo>
                  <a:lnTo>
                    <a:pt x="412484" y="345998"/>
                  </a:lnTo>
                  <a:lnTo>
                    <a:pt x="412756" y="345953"/>
                  </a:lnTo>
                  <a:lnTo>
                    <a:pt x="413039" y="345921"/>
                  </a:lnTo>
                  <a:lnTo>
                    <a:pt x="413320" y="345885"/>
                  </a:lnTo>
                  <a:lnTo>
                    <a:pt x="413577" y="345821"/>
                  </a:lnTo>
                  <a:lnTo>
                    <a:pt x="413796" y="345707"/>
                  </a:lnTo>
                  <a:lnTo>
                    <a:pt x="413898" y="345328"/>
                  </a:lnTo>
                  <a:lnTo>
                    <a:pt x="414122" y="345069"/>
                  </a:lnTo>
                  <a:lnTo>
                    <a:pt x="415012" y="344758"/>
                  </a:lnTo>
                  <a:lnTo>
                    <a:pt x="415875" y="344288"/>
                  </a:lnTo>
                  <a:lnTo>
                    <a:pt x="416124" y="343942"/>
                  </a:lnTo>
                  <a:lnTo>
                    <a:pt x="416317" y="343815"/>
                  </a:lnTo>
                  <a:lnTo>
                    <a:pt x="416547" y="343728"/>
                  </a:lnTo>
                  <a:lnTo>
                    <a:pt x="416796" y="343660"/>
                  </a:lnTo>
                  <a:lnTo>
                    <a:pt x="417038" y="343578"/>
                  </a:lnTo>
                  <a:lnTo>
                    <a:pt x="417348" y="343387"/>
                  </a:lnTo>
                  <a:lnTo>
                    <a:pt x="417692" y="343032"/>
                  </a:lnTo>
                  <a:lnTo>
                    <a:pt x="417816" y="342827"/>
                  </a:lnTo>
                  <a:lnTo>
                    <a:pt x="417907" y="342591"/>
                  </a:lnTo>
                  <a:lnTo>
                    <a:pt x="417983" y="342345"/>
                  </a:lnTo>
                  <a:lnTo>
                    <a:pt x="418077" y="342113"/>
                  </a:lnTo>
                  <a:lnTo>
                    <a:pt x="418209" y="341922"/>
                  </a:lnTo>
                  <a:lnTo>
                    <a:pt x="418446" y="341495"/>
                  </a:lnTo>
                  <a:lnTo>
                    <a:pt x="418873" y="341228"/>
                  </a:lnTo>
                  <a:lnTo>
                    <a:pt x="419821" y="340816"/>
                  </a:lnTo>
                  <a:lnTo>
                    <a:pt x="420606" y="340340"/>
                  </a:lnTo>
                  <a:lnTo>
                    <a:pt x="421447" y="339852"/>
                  </a:lnTo>
                  <a:lnTo>
                    <a:pt x="422398" y="338982"/>
                  </a:lnTo>
                  <a:lnTo>
                    <a:pt x="423059" y="338967"/>
                  </a:lnTo>
                  <a:lnTo>
                    <a:pt x="423358" y="338892"/>
                  </a:lnTo>
                  <a:lnTo>
                    <a:pt x="423504" y="338769"/>
                  </a:lnTo>
                  <a:lnTo>
                    <a:pt x="423795" y="338505"/>
                  </a:lnTo>
                  <a:lnTo>
                    <a:pt x="423927" y="338368"/>
                  </a:lnTo>
                  <a:lnTo>
                    <a:pt x="424053" y="338218"/>
                  </a:lnTo>
                  <a:lnTo>
                    <a:pt x="424136" y="338091"/>
                  </a:lnTo>
                  <a:lnTo>
                    <a:pt x="424276" y="337809"/>
                  </a:lnTo>
                  <a:lnTo>
                    <a:pt x="424351" y="337668"/>
                  </a:lnTo>
                  <a:lnTo>
                    <a:pt x="424438" y="337541"/>
                  </a:lnTo>
                  <a:lnTo>
                    <a:pt x="424567" y="337399"/>
                  </a:lnTo>
                  <a:lnTo>
                    <a:pt x="424710" y="337263"/>
                  </a:lnTo>
                  <a:lnTo>
                    <a:pt x="424865" y="337140"/>
                  </a:lnTo>
                  <a:lnTo>
                    <a:pt x="425024" y="337031"/>
                  </a:lnTo>
                  <a:lnTo>
                    <a:pt x="425194" y="336931"/>
                  </a:lnTo>
                  <a:lnTo>
                    <a:pt x="425507" y="336799"/>
                  </a:lnTo>
                  <a:lnTo>
                    <a:pt x="425851" y="336717"/>
                  </a:lnTo>
                  <a:lnTo>
                    <a:pt x="426344" y="336488"/>
                  </a:lnTo>
                  <a:lnTo>
                    <a:pt x="427082" y="336528"/>
                  </a:lnTo>
                  <a:lnTo>
                    <a:pt x="428669" y="336657"/>
                  </a:lnTo>
                  <a:lnTo>
                    <a:pt x="430965" y="337223"/>
                  </a:lnTo>
                  <a:lnTo>
                    <a:pt x="432685" y="337905"/>
                  </a:lnTo>
                  <a:lnTo>
                    <a:pt x="432941" y="337941"/>
                  </a:lnTo>
                  <a:lnTo>
                    <a:pt x="433179" y="337991"/>
                  </a:lnTo>
                  <a:lnTo>
                    <a:pt x="433425" y="338150"/>
                  </a:lnTo>
                  <a:lnTo>
                    <a:pt x="433678" y="338373"/>
                  </a:lnTo>
                  <a:lnTo>
                    <a:pt x="433927" y="338619"/>
                  </a:lnTo>
                  <a:lnTo>
                    <a:pt x="434165" y="338837"/>
                  </a:lnTo>
                  <a:lnTo>
                    <a:pt x="434404" y="339046"/>
                  </a:lnTo>
                  <a:lnTo>
                    <a:pt x="434857" y="339492"/>
                  </a:lnTo>
                  <a:lnTo>
                    <a:pt x="435088" y="339711"/>
                  </a:lnTo>
                  <a:lnTo>
                    <a:pt x="435326" y="339916"/>
                  </a:lnTo>
                  <a:lnTo>
                    <a:pt x="435534" y="340061"/>
                  </a:lnTo>
                  <a:lnTo>
                    <a:pt x="435749" y="340197"/>
                  </a:lnTo>
                  <a:lnTo>
                    <a:pt x="435968" y="340325"/>
                  </a:lnTo>
                  <a:lnTo>
                    <a:pt x="436176" y="340466"/>
                  </a:lnTo>
                  <a:lnTo>
                    <a:pt x="437054" y="341157"/>
                  </a:lnTo>
                  <a:lnTo>
                    <a:pt x="437079" y="341412"/>
                  </a:lnTo>
                  <a:lnTo>
                    <a:pt x="437158" y="341635"/>
                  </a:lnTo>
                  <a:lnTo>
                    <a:pt x="437174" y="341886"/>
                  </a:lnTo>
                  <a:lnTo>
                    <a:pt x="437129" y="342163"/>
                  </a:lnTo>
                  <a:lnTo>
                    <a:pt x="437037" y="342445"/>
                  </a:lnTo>
                  <a:lnTo>
                    <a:pt x="436909" y="342709"/>
                  </a:lnTo>
                  <a:lnTo>
                    <a:pt x="436765" y="342936"/>
                  </a:lnTo>
                  <a:lnTo>
                    <a:pt x="436542" y="343159"/>
                  </a:lnTo>
                  <a:lnTo>
                    <a:pt x="436255" y="343346"/>
                  </a:lnTo>
                  <a:lnTo>
                    <a:pt x="435930" y="343501"/>
                  </a:lnTo>
                  <a:lnTo>
                    <a:pt x="435590" y="343623"/>
                  </a:lnTo>
                  <a:lnTo>
                    <a:pt x="435262" y="343719"/>
                  </a:lnTo>
                  <a:lnTo>
                    <a:pt x="434922" y="343778"/>
                  </a:lnTo>
                  <a:lnTo>
                    <a:pt x="434573" y="343787"/>
                  </a:lnTo>
                  <a:lnTo>
                    <a:pt x="434218" y="343774"/>
                  </a:lnTo>
                  <a:lnTo>
                    <a:pt x="433863" y="343774"/>
                  </a:lnTo>
                  <a:lnTo>
                    <a:pt x="433519" y="343815"/>
                  </a:lnTo>
                  <a:lnTo>
                    <a:pt x="433145" y="343915"/>
                  </a:lnTo>
                  <a:lnTo>
                    <a:pt x="432779" y="344042"/>
                  </a:lnTo>
                  <a:lnTo>
                    <a:pt x="432416" y="344197"/>
                  </a:lnTo>
                  <a:lnTo>
                    <a:pt x="431890" y="344587"/>
                  </a:lnTo>
                  <a:lnTo>
                    <a:pt x="430681" y="345098"/>
                  </a:lnTo>
                  <a:lnTo>
                    <a:pt x="430292" y="344970"/>
                  </a:lnTo>
                  <a:lnTo>
                    <a:pt x="430080" y="345039"/>
                  </a:lnTo>
                  <a:lnTo>
                    <a:pt x="429767" y="345179"/>
                  </a:lnTo>
                  <a:lnTo>
                    <a:pt x="429601" y="345275"/>
                  </a:lnTo>
                  <a:lnTo>
                    <a:pt x="429438" y="345384"/>
                  </a:lnTo>
                  <a:lnTo>
                    <a:pt x="429282" y="345507"/>
                  </a:lnTo>
                  <a:lnTo>
                    <a:pt x="429131" y="345639"/>
                  </a:lnTo>
                  <a:lnTo>
                    <a:pt x="428991" y="345776"/>
                  </a:lnTo>
                  <a:lnTo>
                    <a:pt x="428802" y="345985"/>
                  </a:lnTo>
                  <a:lnTo>
                    <a:pt x="428632" y="346212"/>
                  </a:lnTo>
                  <a:lnTo>
                    <a:pt x="428474" y="346453"/>
                  </a:lnTo>
                  <a:lnTo>
                    <a:pt x="428330" y="346699"/>
                  </a:lnTo>
                  <a:lnTo>
                    <a:pt x="428066" y="347177"/>
                  </a:lnTo>
                  <a:lnTo>
                    <a:pt x="427945" y="347409"/>
                  </a:lnTo>
                  <a:lnTo>
                    <a:pt x="427839" y="347645"/>
                  </a:lnTo>
                  <a:lnTo>
                    <a:pt x="427745" y="347886"/>
                  </a:lnTo>
                  <a:lnTo>
                    <a:pt x="427605" y="348742"/>
                  </a:lnTo>
                  <a:lnTo>
                    <a:pt x="427529" y="348947"/>
                  </a:lnTo>
                  <a:lnTo>
                    <a:pt x="427420" y="349156"/>
                  </a:lnTo>
                  <a:lnTo>
                    <a:pt x="427299" y="349356"/>
                  </a:lnTo>
                  <a:lnTo>
                    <a:pt x="427167" y="349552"/>
                  </a:lnTo>
                  <a:lnTo>
                    <a:pt x="426891" y="349934"/>
                  </a:lnTo>
                  <a:lnTo>
                    <a:pt x="426634" y="350257"/>
                  </a:lnTo>
                  <a:lnTo>
                    <a:pt x="426357" y="350576"/>
                  </a:lnTo>
                  <a:lnTo>
                    <a:pt x="426066" y="350880"/>
                  </a:lnTo>
                  <a:lnTo>
                    <a:pt x="425760" y="351158"/>
                  </a:lnTo>
                  <a:lnTo>
                    <a:pt x="425432" y="351404"/>
                  </a:lnTo>
                  <a:lnTo>
                    <a:pt x="425152" y="351586"/>
                  </a:lnTo>
                  <a:lnTo>
                    <a:pt x="424861" y="351745"/>
                  </a:lnTo>
                  <a:lnTo>
                    <a:pt x="424014" y="352159"/>
                  </a:lnTo>
                  <a:lnTo>
                    <a:pt x="423602" y="352209"/>
                  </a:lnTo>
                  <a:lnTo>
                    <a:pt x="423270" y="352268"/>
                  </a:lnTo>
                  <a:lnTo>
                    <a:pt x="422930" y="352309"/>
                  </a:lnTo>
                  <a:lnTo>
                    <a:pt x="422590" y="352336"/>
                  </a:lnTo>
                  <a:lnTo>
                    <a:pt x="422000" y="352350"/>
                  </a:lnTo>
                  <a:lnTo>
                    <a:pt x="421747" y="352350"/>
                  </a:lnTo>
                  <a:lnTo>
                    <a:pt x="421498" y="352336"/>
                  </a:lnTo>
                  <a:lnTo>
                    <a:pt x="421249" y="352309"/>
                  </a:lnTo>
                  <a:lnTo>
                    <a:pt x="421011" y="352259"/>
                  </a:lnTo>
                  <a:lnTo>
                    <a:pt x="420757" y="352154"/>
                  </a:lnTo>
                  <a:lnTo>
                    <a:pt x="420511" y="352004"/>
                  </a:lnTo>
                  <a:lnTo>
                    <a:pt x="420273" y="351841"/>
                  </a:lnTo>
                  <a:lnTo>
                    <a:pt x="420031" y="351699"/>
                  </a:lnTo>
                  <a:lnTo>
                    <a:pt x="419778" y="351617"/>
                  </a:lnTo>
                  <a:lnTo>
                    <a:pt x="419646" y="351599"/>
                  </a:lnTo>
                  <a:lnTo>
                    <a:pt x="419506" y="351599"/>
                  </a:lnTo>
                  <a:lnTo>
                    <a:pt x="419234" y="351608"/>
                  </a:lnTo>
                  <a:lnTo>
                    <a:pt x="419098" y="351604"/>
                  </a:lnTo>
                  <a:lnTo>
                    <a:pt x="418883" y="351581"/>
                  </a:lnTo>
                  <a:lnTo>
                    <a:pt x="418671" y="351549"/>
                  </a:lnTo>
                  <a:lnTo>
                    <a:pt x="418456" y="351508"/>
                  </a:lnTo>
                  <a:lnTo>
                    <a:pt x="418247" y="351458"/>
                  </a:lnTo>
                  <a:lnTo>
                    <a:pt x="418043" y="351399"/>
                  </a:lnTo>
                  <a:lnTo>
                    <a:pt x="417892" y="351345"/>
                  </a:lnTo>
                  <a:lnTo>
                    <a:pt x="417741" y="351281"/>
                  </a:lnTo>
                  <a:lnTo>
                    <a:pt x="417450" y="351144"/>
                  </a:lnTo>
                  <a:lnTo>
                    <a:pt x="417303" y="351072"/>
                  </a:lnTo>
                  <a:lnTo>
                    <a:pt x="416943" y="351018"/>
                  </a:lnTo>
                  <a:lnTo>
                    <a:pt x="416608" y="350826"/>
                  </a:lnTo>
                  <a:lnTo>
                    <a:pt x="416385" y="350912"/>
                  </a:lnTo>
                  <a:lnTo>
                    <a:pt x="415919" y="351185"/>
                  </a:lnTo>
                  <a:lnTo>
                    <a:pt x="415686" y="351294"/>
                  </a:lnTo>
                  <a:lnTo>
                    <a:pt x="415477" y="351363"/>
                  </a:lnTo>
                  <a:lnTo>
                    <a:pt x="415262" y="351422"/>
                  </a:lnTo>
                  <a:lnTo>
                    <a:pt x="414623" y="351586"/>
                  </a:lnTo>
                  <a:lnTo>
                    <a:pt x="414374" y="351645"/>
                  </a:lnTo>
                  <a:lnTo>
                    <a:pt x="413868" y="351740"/>
                  </a:lnTo>
                  <a:lnTo>
                    <a:pt x="413618" y="351800"/>
                  </a:lnTo>
                  <a:lnTo>
                    <a:pt x="413377" y="351877"/>
                  </a:lnTo>
                  <a:lnTo>
                    <a:pt x="413169" y="351954"/>
                  </a:lnTo>
                  <a:lnTo>
                    <a:pt x="412960" y="352041"/>
                  </a:lnTo>
                  <a:lnTo>
                    <a:pt x="412756" y="352132"/>
                  </a:lnTo>
                  <a:lnTo>
                    <a:pt x="412560" y="352236"/>
                  </a:lnTo>
                  <a:lnTo>
                    <a:pt x="412374" y="352354"/>
                  </a:lnTo>
                  <a:lnTo>
                    <a:pt x="412152" y="352518"/>
                  </a:lnTo>
                  <a:lnTo>
                    <a:pt x="411929" y="352701"/>
                  </a:lnTo>
                  <a:lnTo>
                    <a:pt x="411725" y="352896"/>
                  </a:lnTo>
                  <a:lnTo>
                    <a:pt x="411599" y="353066"/>
                  </a:lnTo>
                  <a:lnTo>
                    <a:pt x="411547" y="353674"/>
                  </a:lnTo>
                  <a:lnTo>
                    <a:pt x="411366" y="354479"/>
                  </a:lnTo>
                  <a:lnTo>
                    <a:pt x="411400" y="354771"/>
                  </a:lnTo>
                  <a:lnTo>
                    <a:pt x="411434" y="355026"/>
                  </a:lnTo>
                  <a:lnTo>
                    <a:pt x="411479" y="355280"/>
                  </a:lnTo>
                  <a:lnTo>
                    <a:pt x="411536" y="355531"/>
                  </a:lnTo>
                  <a:lnTo>
                    <a:pt x="411608" y="355781"/>
                  </a:lnTo>
                  <a:lnTo>
                    <a:pt x="411687" y="356022"/>
                  </a:lnTo>
                  <a:lnTo>
                    <a:pt x="411778" y="356227"/>
                  </a:lnTo>
                  <a:lnTo>
                    <a:pt x="411887" y="356427"/>
                  </a:lnTo>
                  <a:lnTo>
                    <a:pt x="412000" y="356623"/>
                  </a:lnTo>
                  <a:lnTo>
                    <a:pt x="412099" y="356822"/>
                  </a:lnTo>
                  <a:lnTo>
                    <a:pt x="412167" y="357032"/>
                  </a:lnTo>
                  <a:lnTo>
                    <a:pt x="412208" y="357278"/>
                  </a:lnTo>
                  <a:lnTo>
                    <a:pt x="412220" y="357528"/>
                  </a:lnTo>
                  <a:lnTo>
                    <a:pt x="412216" y="357655"/>
                  </a:lnTo>
                  <a:lnTo>
                    <a:pt x="412208" y="357792"/>
                  </a:lnTo>
                  <a:lnTo>
                    <a:pt x="412189" y="357933"/>
                  </a:lnTo>
                  <a:lnTo>
                    <a:pt x="412159" y="358069"/>
                  </a:lnTo>
                  <a:lnTo>
                    <a:pt x="412125" y="358206"/>
                  </a:lnTo>
                  <a:lnTo>
                    <a:pt x="412080" y="358338"/>
                  </a:lnTo>
                  <a:lnTo>
                    <a:pt x="411985" y="358843"/>
                  </a:lnTo>
                  <a:lnTo>
                    <a:pt x="411944" y="359686"/>
                  </a:lnTo>
                  <a:lnTo>
                    <a:pt x="411902" y="360540"/>
                  </a:lnTo>
                  <a:lnTo>
                    <a:pt x="412688" y="360581"/>
                  </a:lnTo>
                  <a:lnTo>
                    <a:pt x="412733" y="361004"/>
                  </a:lnTo>
                  <a:lnTo>
                    <a:pt x="412833" y="362346"/>
                  </a:lnTo>
                  <a:lnTo>
                    <a:pt x="412182" y="362606"/>
                  </a:lnTo>
                  <a:lnTo>
                    <a:pt x="412371" y="363179"/>
                  </a:lnTo>
                  <a:lnTo>
                    <a:pt x="412998" y="363338"/>
                  </a:lnTo>
                  <a:lnTo>
                    <a:pt x="415405" y="369049"/>
                  </a:lnTo>
                  <a:lnTo>
                    <a:pt x="414701" y="372077"/>
                  </a:lnTo>
                  <a:lnTo>
                    <a:pt x="414494" y="372387"/>
                  </a:lnTo>
                  <a:lnTo>
                    <a:pt x="413968" y="372551"/>
                  </a:lnTo>
                  <a:lnTo>
                    <a:pt x="408920" y="371991"/>
                  </a:lnTo>
                  <a:lnTo>
                    <a:pt x="405509" y="371690"/>
                  </a:lnTo>
                  <a:lnTo>
                    <a:pt x="403338" y="371585"/>
                  </a:lnTo>
                  <a:lnTo>
                    <a:pt x="397262" y="372343"/>
                  </a:lnTo>
                  <a:lnTo>
                    <a:pt x="395943" y="372511"/>
                  </a:lnTo>
                  <a:lnTo>
                    <a:pt x="395319" y="371105"/>
                  </a:lnTo>
                  <a:lnTo>
                    <a:pt x="394696" y="371497"/>
                  </a:lnTo>
                  <a:lnTo>
                    <a:pt x="394137" y="372617"/>
                  </a:lnTo>
                  <a:lnTo>
                    <a:pt x="393992" y="372907"/>
                  </a:lnTo>
                  <a:lnTo>
                    <a:pt x="393573" y="373954"/>
                  </a:lnTo>
                  <a:lnTo>
                    <a:pt x="393373" y="374077"/>
                  </a:lnTo>
                  <a:lnTo>
                    <a:pt x="393165" y="374195"/>
                  </a:lnTo>
                  <a:lnTo>
                    <a:pt x="392957" y="374304"/>
                  </a:lnTo>
                  <a:lnTo>
                    <a:pt x="392742" y="374404"/>
                  </a:lnTo>
                  <a:lnTo>
                    <a:pt x="392523" y="374500"/>
                  </a:lnTo>
                  <a:lnTo>
                    <a:pt x="392300" y="374590"/>
                  </a:lnTo>
                  <a:lnTo>
                    <a:pt x="392072" y="374677"/>
                  </a:lnTo>
                  <a:lnTo>
                    <a:pt x="391839" y="374754"/>
                  </a:lnTo>
                  <a:lnTo>
                    <a:pt x="391604" y="374818"/>
                  </a:lnTo>
                  <a:lnTo>
                    <a:pt x="391370" y="374877"/>
                  </a:lnTo>
                  <a:lnTo>
                    <a:pt x="391207" y="374909"/>
                  </a:lnTo>
                  <a:lnTo>
                    <a:pt x="391041" y="374937"/>
                  </a:lnTo>
                  <a:lnTo>
                    <a:pt x="390705" y="374977"/>
                  </a:lnTo>
                  <a:lnTo>
                    <a:pt x="390538" y="374991"/>
                  </a:lnTo>
                  <a:lnTo>
                    <a:pt x="389322" y="374709"/>
                  </a:lnTo>
                  <a:lnTo>
                    <a:pt x="389049" y="374572"/>
                  </a:lnTo>
                  <a:lnTo>
                    <a:pt x="389007" y="374381"/>
                  </a:lnTo>
                  <a:lnTo>
                    <a:pt x="388849" y="374263"/>
                  </a:lnTo>
                  <a:lnTo>
                    <a:pt x="387734" y="374272"/>
                  </a:lnTo>
                  <a:lnTo>
                    <a:pt x="387255" y="374204"/>
                  </a:lnTo>
                  <a:lnTo>
                    <a:pt x="386775" y="374063"/>
                  </a:lnTo>
                  <a:lnTo>
                    <a:pt x="386299" y="373872"/>
                  </a:lnTo>
                  <a:lnTo>
                    <a:pt x="385837" y="373649"/>
                  </a:lnTo>
                  <a:lnTo>
                    <a:pt x="385391" y="373412"/>
                  </a:lnTo>
                  <a:lnTo>
                    <a:pt x="384998" y="373180"/>
                  </a:lnTo>
                  <a:lnTo>
                    <a:pt x="384617" y="372921"/>
                  </a:lnTo>
                  <a:lnTo>
                    <a:pt x="384246" y="372643"/>
                  </a:lnTo>
                  <a:lnTo>
                    <a:pt x="383895" y="372348"/>
                  </a:lnTo>
                  <a:lnTo>
                    <a:pt x="383563" y="372034"/>
                  </a:lnTo>
                  <a:lnTo>
                    <a:pt x="383378" y="371806"/>
                  </a:lnTo>
                  <a:lnTo>
                    <a:pt x="383169" y="371601"/>
                  </a:lnTo>
                  <a:lnTo>
                    <a:pt x="382904" y="371383"/>
                  </a:lnTo>
                  <a:lnTo>
                    <a:pt x="382617" y="371187"/>
                  </a:lnTo>
                  <a:lnTo>
                    <a:pt x="382280" y="370976"/>
                  </a:lnTo>
                  <a:lnTo>
                    <a:pt x="382017" y="370832"/>
                  </a:lnTo>
                  <a:lnTo>
                    <a:pt x="381707" y="370678"/>
                  </a:lnTo>
                  <a:lnTo>
                    <a:pt x="381329" y="370509"/>
                  </a:lnTo>
                  <a:lnTo>
                    <a:pt x="380935" y="370355"/>
                  </a:lnTo>
                  <a:lnTo>
                    <a:pt x="380531" y="370227"/>
                  </a:lnTo>
                  <a:lnTo>
                    <a:pt x="380123" y="370122"/>
                  </a:lnTo>
                  <a:lnTo>
                    <a:pt x="379715" y="370054"/>
                  </a:lnTo>
                  <a:lnTo>
                    <a:pt x="379386" y="370036"/>
                  </a:lnTo>
                  <a:lnTo>
                    <a:pt x="379054" y="370045"/>
                  </a:lnTo>
                  <a:lnTo>
                    <a:pt x="378721" y="370072"/>
                  </a:lnTo>
                  <a:lnTo>
                    <a:pt x="378384" y="370090"/>
                  </a:lnTo>
                  <a:lnTo>
                    <a:pt x="378052" y="370086"/>
                  </a:lnTo>
                  <a:lnTo>
                    <a:pt x="377674" y="370054"/>
                  </a:lnTo>
                  <a:lnTo>
                    <a:pt x="377292" y="370013"/>
                  </a:lnTo>
                  <a:lnTo>
                    <a:pt x="376918" y="369949"/>
                  </a:lnTo>
                  <a:lnTo>
                    <a:pt x="376544" y="369872"/>
                  </a:lnTo>
                  <a:lnTo>
                    <a:pt x="376178" y="369777"/>
                  </a:lnTo>
                  <a:lnTo>
                    <a:pt x="375872" y="369672"/>
                  </a:lnTo>
                  <a:lnTo>
                    <a:pt x="375566" y="369549"/>
                  </a:lnTo>
                  <a:lnTo>
                    <a:pt x="375266" y="369417"/>
                  </a:lnTo>
                  <a:lnTo>
                    <a:pt x="374972" y="369276"/>
                  </a:lnTo>
                  <a:lnTo>
                    <a:pt x="374681" y="369130"/>
                  </a:lnTo>
                  <a:lnTo>
                    <a:pt x="374371" y="368962"/>
                  </a:lnTo>
                  <a:lnTo>
                    <a:pt x="374069" y="368780"/>
                  </a:lnTo>
                  <a:lnTo>
                    <a:pt x="373774" y="368594"/>
                  </a:lnTo>
                  <a:lnTo>
                    <a:pt x="373480" y="368398"/>
                  </a:lnTo>
                  <a:lnTo>
                    <a:pt x="373185" y="368207"/>
                  </a:lnTo>
                  <a:lnTo>
                    <a:pt x="372985" y="368070"/>
                  </a:lnTo>
                  <a:lnTo>
                    <a:pt x="372379" y="367652"/>
                  </a:lnTo>
                  <a:lnTo>
                    <a:pt x="372183" y="367506"/>
                  </a:lnTo>
                  <a:lnTo>
                    <a:pt x="372051" y="367997"/>
                  </a:lnTo>
                  <a:lnTo>
                    <a:pt x="371223" y="367829"/>
                  </a:lnTo>
                  <a:lnTo>
                    <a:pt x="371155" y="367984"/>
                  </a:lnTo>
                  <a:lnTo>
                    <a:pt x="369409" y="367551"/>
                  </a:lnTo>
                  <a:lnTo>
                    <a:pt x="369269" y="367474"/>
                  </a:lnTo>
                  <a:lnTo>
                    <a:pt x="369107" y="367420"/>
                  </a:lnTo>
                  <a:lnTo>
                    <a:pt x="368937" y="367383"/>
                  </a:lnTo>
                  <a:lnTo>
                    <a:pt x="368767" y="367370"/>
                  </a:lnTo>
                  <a:lnTo>
                    <a:pt x="368608" y="367379"/>
                  </a:lnTo>
                  <a:lnTo>
                    <a:pt x="368476" y="367415"/>
                  </a:lnTo>
                  <a:lnTo>
                    <a:pt x="368344" y="367465"/>
                  </a:lnTo>
                  <a:lnTo>
                    <a:pt x="367885" y="367820"/>
                  </a:lnTo>
                  <a:lnTo>
                    <a:pt x="367796" y="367952"/>
                  </a:lnTo>
                  <a:lnTo>
                    <a:pt x="367719" y="368093"/>
                  </a:lnTo>
                  <a:lnTo>
                    <a:pt x="367666" y="368239"/>
                  </a:lnTo>
                  <a:lnTo>
                    <a:pt x="367719" y="368880"/>
                  </a:lnTo>
                  <a:lnTo>
                    <a:pt x="368064" y="370432"/>
                  </a:lnTo>
                  <a:lnTo>
                    <a:pt x="368158" y="371952"/>
                  </a:lnTo>
                  <a:lnTo>
                    <a:pt x="368234" y="374736"/>
                  </a:lnTo>
                  <a:lnTo>
                    <a:pt x="368185" y="377457"/>
                  </a:lnTo>
                  <a:lnTo>
                    <a:pt x="367970" y="377485"/>
                  </a:lnTo>
                  <a:lnTo>
                    <a:pt x="367945" y="379385"/>
                  </a:lnTo>
                  <a:lnTo>
                    <a:pt x="367915" y="379567"/>
                  </a:lnTo>
                  <a:lnTo>
                    <a:pt x="367436" y="380078"/>
                  </a:lnTo>
                  <a:lnTo>
                    <a:pt x="367134" y="380169"/>
                  </a:lnTo>
                  <a:lnTo>
                    <a:pt x="366820" y="380237"/>
                  </a:lnTo>
                  <a:lnTo>
                    <a:pt x="366499" y="380283"/>
                  </a:lnTo>
                  <a:lnTo>
                    <a:pt x="366178" y="380306"/>
                  </a:lnTo>
                  <a:lnTo>
                    <a:pt x="365864" y="380297"/>
                  </a:lnTo>
                  <a:lnTo>
                    <a:pt x="365562" y="380274"/>
                  </a:lnTo>
                  <a:lnTo>
                    <a:pt x="365255" y="380233"/>
                  </a:lnTo>
                  <a:lnTo>
                    <a:pt x="364953" y="380164"/>
                  </a:lnTo>
                  <a:lnTo>
                    <a:pt x="364666" y="380065"/>
                  </a:lnTo>
                  <a:lnTo>
                    <a:pt x="364405" y="379933"/>
                  </a:lnTo>
                  <a:lnTo>
                    <a:pt x="364209" y="379791"/>
                  </a:lnTo>
                  <a:lnTo>
                    <a:pt x="364020" y="379619"/>
                  </a:lnTo>
                  <a:lnTo>
                    <a:pt x="363850" y="379427"/>
                  </a:lnTo>
                  <a:lnTo>
                    <a:pt x="363695" y="379227"/>
                  </a:lnTo>
                  <a:lnTo>
                    <a:pt x="363563" y="379018"/>
                  </a:lnTo>
                  <a:lnTo>
                    <a:pt x="363446" y="378736"/>
                  </a:lnTo>
                  <a:lnTo>
                    <a:pt x="363381" y="378426"/>
                  </a:lnTo>
                  <a:lnTo>
                    <a:pt x="363336" y="378108"/>
                  </a:lnTo>
                  <a:lnTo>
                    <a:pt x="363279" y="377794"/>
                  </a:lnTo>
                  <a:lnTo>
                    <a:pt x="363113" y="377380"/>
                  </a:lnTo>
                  <a:lnTo>
                    <a:pt x="362966" y="377134"/>
                  </a:lnTo>
                  <a:lnTo>
                    <a:pt x="362363" y="376646"/>
                  </a:lnTo>
                  <a:lnTo>
                    <a:pt x="362036" y="376180"/>
                  </a:lnTo>
                  <a:lnTo>
                    <a:pt x="361454" y="375430"/>
                  </a:lnTo>
                  <a:lnTo>
                    <a:pt x="360207" y="374235"/>
                  </a:lnTo>
                  <a:lnTo>
                    <a:pt x="359440" y="373437"/>
                  </a:lnTo>
                  <a:lnTo>
                    <a:pt x="358653" y="372566"/>
                  </a:lnTo>
                  <a:lnTo>
                    <a:pt x="358336" y="372407"/>
                  </a:lnTo>
                  <a:lnTo>
                    <a:pt x="358007" y="372270"/>
                  </a:lnTo>
                  <a:lnTo>
                    <a:pt x="357671" y="372147"/>
                  </a:lnTo>
                  <a:lnTo>
                    <a:pt x="357324" y="372047"/>
                  </a:lnTo>
                  <a:lnTo>
                    <a:pt x="356980" y="371974"/>
                  </a:lnTo>
                  <a:lnTo>
                    <a:pt x="356659" y="371952"/>
                  </a:lnTo>
                  <a:lnTo>
                    <a:pt x="355993" y="371997"/>
                  </a:lnTo>
                  <a:lnTo>
                    <a:pt x="355063" y="371533"/>
                  </a:lnTo>
                  <a:lnTo>
                    <a:pt x="354844" y="371165"/>
                  </a:lnTo>
                  <a:lnTo>
                    <a:pt x="354580" y="369886"/>
                  </a:lnTo>
                  <a:lnTo>
                    <a:pt x="354531" y="369622"/>
                  </a:lnTo>
                  <a:lnTo>
                    <a:pt x="354488" y="369353"/>
                  </a:lnTo>
                  <a:lnTo>
                    <a:pt x="354454" y="369080"/>
                  </a:lnTo>
                  <a:lnTo>
                    <a:pt x="354409" y="368434"/>
                  </a:lnTo>
                  <a:lnTo>
                    <a:pt x="354405" y="368107"/>
                  </a:lnTo>
                  <a:lnTo>
                    <a:pt x="354414" y="367816"/>
                  </a:lnTo>
                  <a:lnTo>
                    <a:pt x="354429" y="367633"/>
                  </a:lnTo>
                  <a:lnTo>
                    <a:pt x="354440" y="367451"/>
                  </a:lnTo>
                  <a:lnTo>
                    <a:pt x="354454" y="367270"/>
                  </a:lnTo>
                  <a:lnTo>
                    <a:pt x="354454" y="366947"/>
                  </a:lnTo>
                  <a:lnTo>
                    <a:pt x="354433" y="366528"/>
                  </a:lnTo>
                  <a:lnTo>
                    <a:pt x="354405" y="366191"/>
                  </a:lnTo>
                  <a:lnTo>
                    <a:pt x="354382" y="365904"/>
                  </a:lnTo>
                  <a:lnTo>
                    <a:pt x="354364" y="365403"/>
                  </a:lnTo>
                  <a:lnTo>
                    <a:pt x="354318" y="364494"/>
                  </a:lnTo>
                  <a:lnTo>
                    <a:pt x="354333" y="364262"/>
                  </a:lnTo>
                  <a:lnTo>
                    <a:pt x="354331" y="364016"/>
                  </a:lnTo>
                  <a:lnTo>
                    <a:pt x="354327" y="363884"/>
                  </a:lnTo>
                  <a:lnTo>
                    <a:pt x="354318" y="363752"/>
                  </a:lnTo>
                  <a:lnTo>
                    <a:pt x="354303" y="363620"/>
                  </a:lnTo>
                  <a:lnTo>
                    <a:pt x="354231" y="363306"/>
                  </a:lnTo>
                  <a:lnTo>
                    <a:pt x="354152" y="363088"/>
                  </a:lnTo>
                  <a:lnTo>
                    <a:pt x="353608" y="362469"/>
                  </a:lnTo>
                  <a:lnTo>
                    <a:pt x="353385" y="362387"/>
                  </a:lnTo>
                  <a:lnTo>
                    <a:pt x="353034" y="362160"/>
                  </a:lnTo>
                  <a:lnTo>
                    <a:pt x="352418" y="361423"/>
                  </a:lnTo>
                  <a:lnTo>
                    <a:pt x="351987" y="361081"/>
                  </a:lnTo>
                  <a:lnTo>
                    <a:pt x="351699" y="360899"/>
                  </a:lnTo>
                  <a:lnTo>
                    <a:pt x="351408" y="360727"/>
                  </a:lnTo>
                  <a:lnTo>
                    <a:pt x="351125" y="360549"/>
                  </a:lnTo>
                  <a:lnTo>
                    <a:pt x="350853" y="360349"/>
                  </a:lnTo>
                  <a:lnTo>
                    <a:pt x="350653" y="360194"/>
                  </a:lnTo>
                  <a:lnTo>
                    <a:pt x="350456" y="360035"/>
                  </a:lnTo>
                  <a:lnTo>
                    <a:pt x="350260" y="359871"/>
                  </a:lnTo>
                  <a:lnTo>
                    <a:pt x="350086" y="359698"/>
                  </a:lnTo>
                  <a:lnTo>
                    <a:pt x="349931" y="359507"/>
                  </a:lnTo>
                  <a:lnTo>
                    <a:pt x="349803" y="359302"/>
                  </a:lnTo>
                  <a:lnTo>
                    <a:pt x="348987" y="357746"/>
                  </a:lnTo>
                  <a:lnTo>
                    <a:pt x="349357" y="357533"/>
                  </a:lnTo>
                  <a:lnTo>
                    <a:pt x="349346" y="357346"/>
                  </a:lnTo>
                  <a:lnTo>
                    <a:pt x="349331" y="357186"/>
                  </a:lnTo>
                  <a:lnTo>
                    <a:pt x="349312" y="357032"/>
                  </a:lnTo>
                  <a:lnTo>
                    <a:pt x="349244" y="356686"/>
                  </a:lnTo>
                  <a:lnTo>
                    <a:pt x="349231" y="356527"/>
                  </a:lnTo>
                  <a:lnTo>
                    <a:pt x="349225" y="356222"/>
                  </a:lnTo>
                  <a:lnTo>
                    <a:pt x="349176" y="355790"/>
                  </a:lnTo>
                  <a:lnTo>
                    <a:pt x="348978" y="355453"/>
                  </a:lnTo>
                  <a:lnTo>
                    <a:pt x="348801" y="355508"/>
                  </a:lnTo>
                  <a:lnTo>
                    <a:pt x="348514" y="355157"/>
                  </a:lnTo>
                  <a:lnTo>
                    <a:pt x="346859" y="354179"/>
                  </a:lnTo>
                  <a:lnTo>
                    <a:pt x="345653" y="353669"/>
                  </a:lnTo>
                  <a:lnTo>
                    <a:pt x="345249" y="353324"/>
                  </a:lnTo>
                  <a:lnTo>
                    <a:pt x="344829" y="353337"/>
                  </a:lnTo>
                  <a:lnTo>
                    <a:pt x="344663" y="353324"/>
                  </a:lnTo>
                  <a:lnTo>
                    <a:pt x="344425" y="353246"/>
                  </a:lnTo>
                  <a:lnTo>
                    <a:pt x="344191" y="353128"/>
                  </a:lnTo>
                  <a:lnTo>
                    <a:pt x="342883" y="352937"/>
                  </a:lnTo>
                  <a:lnTo>
                    <a:pt x="342501" y="352978"/>
                  </a:lnTo>
                  <a:lnTo>
                    <a:pt x="342172" y="352955"/>
                  </a:lnTo>
                  <a:lnTo>
                    <a:pt x="342014" y="352955"/>
                  </a:lnTo>
                  <a:lnTo>
                    <a:pt x="341696" y="352964"/>
                  </a:lnTo>
                  <a:lnTo>
                    <a:pt x="341538" y="352973"/>
                  </a:lnTo>
                  <a:lnTo>
                    <a:pt x="341379" y="352987"/>
                  </a:lnTo>
                  <a:lnTo>
                    <a:pt x="341232" y="353005"/>
                  </a:lnTo>
                  <a:lnTo>
                    <a:pt x="340796" y="353074"/>
                  </a:lnTo>
                  <a:lnTo>
                    <a:pt x="340449" y="353101"/>
                  </a:lnTo>
                  <a:lnTo>
                    <a:pt x="340045" y="353105"/>
                  </a:lnTo>
                  <a:lnTo>
                    <a:pt x="339640" y="353083"/>
                  </a:lnTo>
                  <a:lnTo>
                    <a:pt x="338352" y="352668"/>
                  </a:lnTo>
                  <a:lnTo>
                    <a:pt x="337883" y="352255"/>
                  </a:lnTo>
                  <a:lnTo>
                    <a:pt x="337747" y="351781"/>
                  </a:lnTo>
                  <a:lnTo>
                    <a:pt x="336364" y="350471"/>
                  </a:lnTo>
                  <a:lnTo>
                    <a:pt x="336054" y="350603"/>
                  </a:lnTo>
                  <a:lnTo>
                    <a:pt x="335824" y="349593"/>
                  </a:lnTo>
                  <a:lnTo>
                    <a:pt x="334625" y="348423"/>
                  </a:lnTo>
                  <a:lnTo>
                    <a:pt x="334864" y="345196"/>
                  </a:lnTo>
                  <a:lnTo>
                    <a:pt x="335530" y="344709"/>
                  </a:lnTo>
                  <a:lnTo>
                    <a:pt x="335097" y="344133"/>
                  </a:lnTo>
                  <a:lnTo>
                    <a:pt x="335120" y="342936"/>
                  </a:lnTo>
                  <a:lnTo>
                    <a:pt x="335210" y="342518"/>
                  </a:lnTo>
                  <a:lnTo>
                    <a:pt x="333216" y="342900"/>
                  </a:lnTo>
                  <a:lnTo>
                    <a:pt x="333162" y="343892"/>
                  </a:lnTo>
                  <a:lnTo>
                    <a:pt x="332206" y="343978"/>
                  </a:lnTo>
                  <a:lnTo>
                    <a:pt x="331927" y="344451"/>
                  </a:lnTo>
                  <a:lnTo>
                    <a:pt x="331715" y="344547"/>
                  </a:lnTo>
                  <a:lnTo>
                    <a:pt x="331273" y="344747"/>
                  </a:lnTo>
                  <a:lnTo>
                    <a:pt x="330339" y="345516"/>
                  </a:lnTo>
                  <a:lnTo>
                    <a:pt x="330048" y="346740"/>
                  </a:lnTo>
                  <a:lnTo>
                    <a:pt x="329924" y="346945"/>
                  </a:lnTo>
                  <a:lnTo>
                    <a:pt x="329773" y="347140"/>
                  </a:lnTo>
                  <a:lnTo>
                    <a:pt x="329599" y="347322"/>
                  </a:lnTo>
                  <a:lnTo>
                    <a:pt x="329410" y="347482"/>
                  </a:lnTo>
                  <a:lnTo>
                    <a:pt x="329213" y="347614"/>
                  </a:lnTo>
                  <a:lnTo>
                    <a:pt x="328911" y="347741"/>
                  </a:lnTo>
                  <a:lnTo>
                    <a:pt x="328567" y="347814"/>
                  </a:lnTo>
                  <a:lnTo>
                    <a:pt x="328201" y="347841"/>
                  </a:lnTo>
                  <a:lnTo>
                    <a:pt x="327831" y="347837"/>
                  </a:lnTo>
                  <a:lnTo>
                    <a:pt x="327475" y="347823"/>
                  </a:lnTo>
                  <a:lnTo>
                    <a:pt x="327059" y="347782"/>
                  </a:lnTo>
                  <a:lnTo>
                    <a:pt x="326640" y="347700"/>
                  </a:lnTo>
                  <a:lnTo>
                    <a:pt x="326224" y="347586"/>
                  </a:lnTo>
                  <a:lnTo>
                    <a:pt x="325824" y="347445"/>
                  </a:lnTo>
                  <a:lnTo>
                    <a:pt x="325442" y="347272"/>
                  </a:lnTo>
                  <a:lnTo>
                    <a:pt x="325189" y="347122"/>
                  </a:lnTo>
                  <a:lnTo>
                    <a:pt x="324950" y="346945"/>
                  </a:lnTo>
                  <a:lnTo>
                    <a:pt x="324482" y="346585"/>
                  </a:lnTo>
                  <a:lnTo>
                    <a:pt x="324232" y="346431"/>
                  </a:lnTo>
                  <a:lnTo>
                    <a:pt x="323892" y="346262"/>
                  </a:lnTo>
                  <a:lnTo>
                    <a:pt x="323537" y="346108"/>
                  </a:lnTo>
                  <a:lnTo>
                    <a:pt x="323175" y="345976"/>
                  </a:lnTo>
                  <a:lnTo>
                    <a:pt x="322808" y="345876"/>
                  </a:lnTo>
                  <a:lnTo>
                    <a:pt x="322438" y="345817"/>
                  </a:lnTo>
                  <a:lnTo>
                    <a:pt x="322112" y="345798"/>
                  </a:lnTo>
                  <a:lnTo>
                    <a:pt x="321783" y="345807"/>
                  </a:lnTo>
                  <a:lnTo>
                    <a:pt x="321451" y="345839"/>
                  </a:lnTo>
                  <a:lnTo>
                    <a:pt x="321122" y="345894"/>
                  </a:lnTo>
                  <a:lnTo>
                    <a:pt x="320646" y="345985"/>
                  </a:lnTo>
                  <a:lnTo>
                    <a:pt x="320480" y="346007"/>
                  </a:lnTo>
                  <a:lnTo>
                    <a:pt x="320321" y="346039"/>
                  </a:lnTo>
                  <a:lnTo>
                    <a:pt x="320117" y="346153"/>
                  </a:lnTo>
                  <a:lnTo>
                    <a:pt x="319800" y="346321"/>
                  </a:lnTo>
                  <a:lnTo>
                    <a:pt x="319468" y="346472"/>
                  </a:lnTo>
                  <a:lnTo>
                    <a:pt x="319119" y="346595"/>
                  </a:lnTo>
                  <a:lnTo>
                    <a:pt x="318768" y="346686"/>
                  </a:lnTo>
                  <a:lnTo>
                    <a:pt x="318416" y="346749"/>
                  </a:lnTo>
                  <a:lnTo>
                    <a:pt x="317986" y="346772"/>
                  </a:lnTo>
                  <a:lnTo>
                    <a:pt x="317544" y="346740"/>
                  </a:lnTo>
                  <a:lnTo>
                    <a:pt x="317102" y="346667"/>
                  </a:lnTo>
                  <a:lnTo>
                    <a:pt x="316217" y="346494"/>
                  </a:lnTo>
                  <a:lnTo>
                    <a:pt x="315752" y="346399"/>
                  </a:lnTo>
                  <a:lnTo>
                    <a:pt x="315284" y="346285"/>
                  </a:lnTo>
                  <a:lnTo>
                    <a:pt x="314819" y="346158"/>
                  </a:lnTo>
                  <a:lnTo>
                    <a:pt x="314358" y="346026"/>
                  </a:lnTo>
                  <a:lnTo>
                    <a:pt x="313900" y="345889"/>
                  </a:lnTo>
                  <a:lnTo>
                    <a:pt x="313424" y="345739"/>
                  </a:lnTo>
                  <a:lnTo>
                    <a:pt x="312948" y="345584"/>
                  </a:lnTo>
                  <a:lnTo>
                    <a:pt x="312476" y="345416"/>
                  </a:lnTo>
                  <a:lnTo>
                    <a:pt x="311914" y="345245"/>
                  </a:lnTo>
                  <a:lnTo>
                    <a:pt x="311542" y="345066"/>
                  </a:lnTo>
                  <a:lnTo>
                    <a:pt x="311243" y="344934"/>
                  </a:lnTo>
                  <a:lnTo>
                    <a:pt x="310945" y="344793"/>
                  </a:lnTo>
                  <a:lnTo>
                    <a:pt x="310323" y="344744"/>
                  </a:lnTo>
                  <a:lnTo>
                    <a:pt x="309750" y="344681"/>
                  </a:lnTo>
                  <a:lnTo>
                    <a:pt x="309268" y="344534"/>
                  </a:lnTo>
                  <a:lnTo>
                    <a:pt x="308848" y="344527"/>
                  </a:lnTo>
                  <a:lnTo>
                    <a:pt x="308149" y="344506"/>
                  </a:lnTo>
                  <a:lnTo>
                    <a:pt x="307755" y="344511"/>
                  </a:lnTo>
                  <a:lnTo>
                    <a:pt x="307495" y="344584"/>
                  </a:lnTo>
                  <a:lnTo>
                    <a:pt x="307234" y="344643"/>
                  </a:lnTo>
                  <a:lnTo>
                    <a:pt x="306852" y="344688"/>
                  </a:lnTo>
                  <a:lnTo>
                    <a:pt x="306462" y="344715"/>
                  </a:lnTo>
                  <a:lnTo>
                    <a:pt x="306069" y="344724"/>
                  </a:lnTo>
                  <a:lnTo>
                    <a:pt x="305680" y="344715"/>
                  </a:lnTo>
                  <a:lnTo>
                    <a:pt x="305291" y="344693"/>
                  </a:lnTo>
                  <a:lnTo>
                    <a:pt x="305023" y="344670"/>
                  </a:lnTo>
                  <a:lnTo>
                    <a:pt x="304755" y="344638"/>
                  </a:lnTo>
                  <a:lnTo>
                    <a:pt x="304486" y="344597"/>
                  </a:lnTo>
                  <a:lnTo>
                    <a:pt x="304222" y="344552"/>
                  </a:lnTo>
                  <a:lnTo>
                    <a:pt x="303958" y="344497"/>
                  </a:lnTo>
                  <a:lnTo>
                    <a:pt x="303711" y="344479"/>
                  </a:lnTo>
                  <a:lnTo>
                    <a:pt x="303465" y="344438"/>
                  </a:lnTo>
                  <a:lnTo>
                    <a:pt x="303220" y="344383"/>
                  </a:lnTo>
                  <a:lnTo>
                    <a:pt x="302982" y="344306"/>
                  </a:lnTo>
                  <a:lnTo>
                    <a:pt x="302755" y="344215"/>
                  </a:lnTo>
                  <a:lnTo>
                    <a:pt x="302585" y="344119"/>
                  </a:lnTo>
                  <a:lnTo>
                    <a:pt x="302427" y="344005"/>
                  </a:lnTo>
                  <a:lnTo>
                    <a:pt x="302272" y="343883"/>
                  </a:lnTo>
                  <a:lnTo>
                    <a:pt x="302113" y="343769"/>
                  </a:lnTo>
                  <a:lnTo>
                    <a:pt x="301943" y="343678"/>
                  </a:lnTo>
                  <a:lnTo>
                    <a:pt x="301690" y="343605"/>
                  </a:lnTo>
                  <a:lnTo>
                    <a:pt x="301422" y="343573"/>
                  </a:lnTo>
                  <a:lnTo>
                    <a:pt x="301146" y="343560"/>
                  </a:lnTo>
                  <a:lnTo>
                    <a:pt x="300873" y="343537"/>
                  </a:lnTo>
                  <a:lnTo>
                    <a:pt x="300608" y="343483"/>
                  </a:lnTo>
                  <a:lnTo>
                    <a:pt x="300333" y="343387"/>
                  </a:lnTo>
                  <a:lnTo>
                    <a:pt x="300057" y="343273"/>
                  </a:lnTo>
                  <a:lnTo>
                    <a:pt x="299792" y="343141"/>
                  </a:lnTo>
                  <a:lnTo>
                    <a:pt x="299547" y="342987"/>
                  </a:lnTo>
                  <a:lnTo>
                    <a:pt x="298905" y="342281"/>
                  </a:lnTo>
                  <a:lnTo>
                    <a:pt x="298859" y="342090"/>
                  </a:lnTo>
                  <a:lnTo>
                    <a:pt x="298863" y="341886"/>
                  </a:lnTo>
                  <a:lnTo>
                    <a:pt x="298886" y="341667"/>
                  </a:lnTo>
                  <a:lnTo>
                    <a:pt x="298901" y="341449"/>
                  </a:lnTo>
                  <a:lnTo>
                    <a:pt x="298882" y="341239"/>
                  </a:lnTo>
                  <a:lnTo>
                    <a:pt x="298840" y="341098"/>
                  </a:lnTo>
                  <a:lnTo>
                    <a:pt x="298788" y="340953"/>
                  </a:lnTo>
                  <a:lnTo>
                    <a:pt x="298727" y="340811"/>
                  </a:lnTo>
                  <a:lnTo>
                    <a:pt x="298663" y="340675"/>
                  </a:lnTo>
                  <a:lnTo>
                    <a:pt x="298591" y="340543"/>
                  </a:lnTo>
                  <a:lnTo>
                    <a:pt x="298469" y="340361"/>
                  </a:lnTo>
                  <a:lnTo>
                    <a:pt x="298323" y="340188"/>
                  </a:lnTo>
                  <a:lnTo>
                    <a:pt x="298172" y="340020"/>
                  </a:lnTo>
                  <a:lnTo>
                    <a:pt x="298031" y="339847"/>
                  </a:lnTo>
                  <a:lnTo>
                    <a:pt x="297872" y="339552"/>
                  </a:lnTo>
                  <a:lnTo>
                    <a:pt x="297574" y="338946"/>
                  </a:lnTo>
                  <a:lnTo>
                    <a:pt x="297328" y="338742"/>
                  </a:lnTo>
                  <a:lnTo>
                    <a:pt x="296958" y="338396"/>
                  </a:lnTo>
                  <a:lnTo>
                    <a:pt x="296826" y="338309"/>
                  </a:lnTo>
                  <a:lnTo>
                    <a:pt x="296690" y="338255"/>
                  </a:lnTo>
                  <a:lnTo>
                    <a:pt x="296482" y="338264"/>
                  </a:lnTo>
                  <a:lnTo>
                    <a:pt x="296233" y="338350"/>
                  </a:lnTo>
                  <a:lnTo>
                    <a:pt x="295987" y="338491"/>
                  </a:lnTo>
                  <a:lnTo>
                    <a:pt x="295778" y="338664"/>
                  </a:lnTo>
                  <a:lnTo>
                    <a:pt x="295442" y="339451"/>
                  </a:lnTo>
                  <a:lnTo>
                    <a:pt x="295287" y="339511"/>
                  </a:lnTo>
                  <a:lnTo>
                    <a:pt x="295102" y="339552"/>
                  </a:lnTo>
                  <a:lnTo>
                    <a:pt x="294724" y="339606"/>
                  </a:lnTo>
                  <a:lnTo>
                    <a:pt x="294494" y="339629"/>
                  </a:lnTo>
                  <a:lnTo>
                    <a:pt x="294260" y="339633"/>
                  </a:lnTo>
                  <a:lnTo>
                    <a:pt x="294029" y="339624"/>
                  </a:lnTo>
                  <a:lnTo>
                    <a:pt x="293791" y="339620"/>
                  </a:lnTo>
                  <a:lnTo>
                    <a:pt x="293561" y="339629"/>
                  </a:lnTo>
                  <a:lnTo>
                    <a:pt x="293189" y="339730"/>
                  </a:lnTo>
                  <a:lnTo>
                    <a:pt x="292661" y="339976"/>
                  </a:lnTo>
                  <a:lnTo>
                    <a:pt x="291535" y="340384"/>
                  </a:lnTo>
                  <a:lnTo>
                    <a:pt x="291339" y="340571"/>
                  </a:lnTo>
                  <a:lnTo>
                    <a:pt x="291123" y="340712"/>
                  </a:lnTo>
                  <a:lnTo>
                    <a:pt x="290942" y="340780"/>
                  </a:lnTo>
                  <a:lnTo>
                    <a:pt x="290753" y="340830"/>
                  </a:lnTo>
                  <a:lnTo>
                    <a:pt x="290364" y="340907"/>
                  </a:lnTo>
                  <a:lnTo>
                    <a:pt x="290170" y="340953"/>
                  </a:lnTo>
                  <a:lnTo>
                    <a:pt x="289911" y="341007"/>
                  </a:lnTo>
                  <a:lnTo>
                    <a:pt x="289622" y="341057"/>
                  </a:lnTo>
                  <a:lnTo>
                    <a:pt x="289354" y="341112"/>
                  </a:lnTo>
                  <a:lnTo>
                    <a:pt x="289131" y="341194"/>
                  </a:lnTo>
                  <a:lnTo>
                    <a:pt x="288920" y="341549"/>
                  </a:lnTo>
                  <a:lnTo>
                    <a:pt x="288905" y="341708"/>
                  </a:lnTo>
                  <a:lnTo>
                    <a:pt x="286063" y="341312"/>
                  </a:lnTo>
                  <a:lnTo>
                    <a:pt x="283780" y="340975"/>
                  </a:lnTo>
                  <a:lnTo>
                    <a:pt x="283327" y="341012"/>
                  </a:lnTo>
                  <a:lnTo>
                    <a:pt x="283089" y="341112"/>
                  </a:lnTo>
                  <a:lnTo>
                    <a:pt x="282866" y="341285"/>
                  </a:lnTo>
                  <a:lnTo>
                    <a:pt x="282649" y="341499"/>
                  </a:lnTo>
                  <a:lnTo>
                    <a:pt x="282435" y="341717"/>
                  </a:lnTo>
                  <a:lnTo>
                    <a:pt x="282211" y="341904"/>
                  </a:lnTo>
                  <a:lnTo>
                    <a:pt x="281459" y="342381"/>
                  </a:lnTo>
                  <a:lnTo>
                    <a:pt x="280655" y="342791"/>
                  </a:lnTo>
                  <a:lnTo>
                    <a:pt x="279820" y="343150"/>
                  </a:lnTo>
                  <a:lnTo>
                    <a:pt x="278969" y="343478"/>
                  </a:lnTo>
                  <a:lnTo>
                    <a:pt x="278119" y="343783"/>
                  </a:lnTo>
                  <a:lnTo>
                    <a:pt x="277386" y="344051"/>
                  </a:lnTo>
                  <a:lnTo>
                    <a:pt x="276641" y="344306"/>
                  </a:lnTo>
                  <a:lnTo>
                    <a:pt x="275893" y="344533"/>
                  </a:lnTo>
                  <a:lnTo>
                    <a:pt x="275137" y="344711"/>
                  </a:lnTo>
                  <a:lnTo>
                    <a:pt x="274373" y="344820"/>
                  </a:lnTo>
                  <a:lnTo>
                    <a:pt x="273659" y="344888"/>
                  </a:lnTo>
                  <a:lnTo>
                    <a:pt x="273300" y="344906"/>
                  </a:lnTo>
                  <a:lnTo>
                    <a:pt x="272949" y="344893"/>
                  </a:lnTo>
                  <a:lnTo>
                    <a:pt x="272616" y="344829"/>
                  </a:lnTo>
                  <a:lnTo>
                    <a:pt x="272231" y="344661"/>
                  </a:lnTo>
                  <a:lnTo>
                    <a:pt x="271872" y="344410"/>
                  </a:lnTo>
                  <a:lnTo>
                    <a:pt x="271731" y="344266"/>
                  </a:lnTo>
                  <a:lnTo>
                    <a:pt x="271525" y="344110"/>
                  </a:lnTo>
                  <a:lnTo>
                    <a:pt x="271184" y="343796"/>
                  </a:lnTo>
                  <a:lnTo>
                    <a:pt x="270836" y="343505"/>
                  </a:lnTo>
                  <a:lnTo>
                    <a:pt x="270545" y="343246"/>
                  </a:lnTo>
                  <a:lnTo>
                    <a:pt x="270251" y="342955"/>
                  </a:lnTo>
                  <a:lnTo>
                    <a:pt x="269960" y="342673"/>
                  </a:lnTo>
                  <a:lnTo>
                    <a:pt x="269665" y="342468"/>
                  </a:lnTo>
                  <a:lnTo>
                    <a:pt x="269325" y="342377"/>
                  </a:lnTo>
                  <a:lnTo>
                    <a:pt x="269533" y="342859"/>
                  </a:lnTo>
                  <a:lnTo>
                    <a:pt x="269646" y="343091"/>
                  </a:lnTo>
                  <a:lnTo>
                    <a:pt x="269752" y="343355"/>
                  </a:lnTo>
                  <a:lnTo>
                    <a:pt x="270009" y="343828"/>
                  </a:lnTo>
                  <a:lnTo>
                    <a:pt x="270296" y="344279"/>
                  </a:lnTo>
                  <a:lnTo>
                    <a:pt x="270609" y="344706"/>
                  </a:lnTo>
                  <a:lnTo>
                    <a:pt x="270806" y="344961"/>
                  </a:lnTo>
                  <a:lnTo>
                    <a:pt x="271010" y="345216"/>
                  </a:lnTo>
                  <a:lnTo>
                    <a:pt x="271229" y="345457"/>
                  </a:lnTo>
                  <a:lnTo>
                    <a:pt x="271457" y="345680"/>
                  </a:lnTo>
                  <a:lnTo>
                    <a:pt x="271706" y="345871"/>
                  </a:lnTo>
                  <a:lnTo>
                    <a:pt x="271974" y="346035"/>
                  </a:lnTo>
                  <a:lnTo>
                    <a:pt x="272265" y="346181"/>
                  </a:lnTo>
                  <a:lnTo>
                    <a:pt x="272567" y="346299"/>
                  </a:lnTo>
                  <a:lnTo>
                    <a:pt x="272877" y="346394"/>
                  </a:lnTo>
                  <a:lnTo>
                    <a:pt x="273187" y="346458"/>
                  </a:lnTo>
                  <a:lnTo>
                    <a:pt x="273746" y="346476"/>
                  </a:lnTo>
                  <a:lnTo>
                    <a:pt x="274329" y="346376"/>
                  </a:lnTo>
                  <a:lnTo>
                    <a:pt x="274922" y="346194"/>
                  </a:lnTo>
                  <a:lnTo>
                    <a:pt x="276097" y="345785"/>
                  </a:lnTo>
                  <a:lnTo>
                    <a:pt x="276497" y="345657"/>
                  </a:lnTo>
                  <a:lnTo>
                    <a:pt x="276899" y="345516"/>
                  </a:lnTo>
                  <a:lnTo>
                    <a:pt x="277294" y="345371"/>
                  </a:lnTo>
                  <a:lnTo>
                    <a:pt x="277688" y="345216"/>
                  </a:lnTo>
                  <a:lnTo>
                    <a:pt x="278077" y="345052"/>
                  </a:lnTo>
                  <a:lnTo>
                    <a:pt x="281365" y="343478"/>
                  </a:lnTo>
                  <a:lnTo>
                    <a:pt x="281720" y="343232"/>
                  </a:lnTo>
                  <a:lnTo>
                    <a:pt x="282109" y="343014"/>
                  </a:lnTo>
                  <a:lnTo>
                    <a:pt x="282521" y="342836"/>
                  </a:lnTo>
                  <a:lnTo>
                    <a:pt x="282945" y="342700"/>
                  </a:lnTo>
                  <a:lnTo>
                    <a:pt x="283364" y="342604"/>
                  </a:lnTo>
                  <a:lnTo>
                    <a:pt x="283776" y="342559"/>
                  </a:lnTo>
                  <a:lnTo>
                    <a:pt x="284199" y="342550"/>
                  </a:lnTo>
                  <a:lnTo>
                    <a:pt x="284626" y="342582"/>
                  </a:lnTo>
                  <a:lnTo>
                    <a:pt x="285043" y="342654"/>
                  </a:lnTo>
                  <a:lnTo>
                    <a:pt x="285432" y="342772"/>
                  </a:lnTo>
                  <a:lnTo>
                    <a:pt x="285779" y="342936"/>
                  </a:lnTo>
                  <a:lnTo>
                    <a:pt x="286108" y="343146"/>
                  </a:lnTo>
                  <a:lnTo>
                    <a:pt x="286425" y="343391"/>
                  </a:lnTo>
                  <a:lnTo>
                    <a:pt x="286724" y="343655"/>
                  </a:lnTo>
                  <a:lnTo>
                    <a:pt x="287007" y="343928"/>
                  </a:lnTo>
                  <a:lnTo>
                    <a:pt x="287253" y="344210"/>
                  </a:lnTo>
                  <a:lnTo>
                    <a:pt x="287472" y="344520"/>
                  </a:lnTo>
                  <a:lnTo>
                    <a:pt x="287681" y="344834"/>
                  </a:lnTo>
                  <a:lnTo>
                    <a:pt x="287900" y="345143"/>
                  </a:lnTo>
                  <a:lnTo>
                    <a:pt x="288149" y="345421"/>
                  </a:lnTo>
                  <a:lnTo>
                    <a:pt x="288466" y="345712"/>
                  </a:lnTo>
                  <a:lnTo>
                    <a:pt x="288810" y="345980"/>
                  </a:lnTo>
                  <a:lnTo>
                    <a:pt x="289173" y="346226"/>
                  </a:lnTo>
                  <a:lnTo>
                    <a:pt x="289551" y="346444"/>
                  </a:lnTo>
                  <a:lnTo>
                    <a:pt x="289936" y="346622"/>
                  </a:lnTo>
                  <a:lnTo>
                    <a:pt x="290300" y="346749"/>
                  </a:lnTo>
                  <a:lnTo>
                    <a:pt x="290674" y="346840"/>
                  </a:lnTo>
                  <a:lnTo>
                    <a:pt x="291059" y="346908"/>
                  </a:lnTo>
                  <a:lnTo>
                    <a:pt x="291444" y="346959"/>
                  </a:lnTo>
                  <a:lnTo>
                    <a:pt x="291830" y="347004"/>
                  </a:lnTo>
                  <a:lnTo>
                    <a:pt x="292139" y="347027"/>
                  </a:lnTo>
                  <a:lnTo>
                    <a:pt x="292449" y="347036"/>
                  </a:lnTo>
                  <a:lnTo>
                    <a:pt x="292764" y="347036"/>
                  </a:lnTo>
                  <a:lnTo>
                    <a:pt x="293074" y="347045"/>
                  </a:lnTo>
                  <a:lnTo>
                    <a:pt x="293382" y="347077"/>
                  </a:lnTo>
                  <a:lnTo>
                    <a:pt x="293640" y="347122"/>
                  </a:lnTo>
                  <a:lnTo>
                    <a:pt x="293901" y="347177"/>
                  </a:lnTo>
                  <a:lnTo>
                    <a:pt x="294158" y="347240"/>
                  </a:lnTo>
                  <a:lnTo>
                    <a:pt x="294672" y="347359"/>
                  </a:lnTo>
                  <a:lnTo>
                    <a:pt x="295038" y="347418"/>
                  </a:lnTo>
                  <a:lnTo>
                    <a:pt x="295412" y="347455"/>
                  </a:lnTo>
                  <a:lnTo>
                    <a:pt x="295787" y="347500"/>
                  </a:lnTo>
                  <a:lnTo>
                    <a:pt x="296142" y="347573"/>
                  </a:lnTo>
                  <a:lnTo>
                    <a:pt x="296478" y="347696"/>
                  </a:lnTo>
                  <a:lnTo>
                    <a:pt x="296671" y="347814"/>
                  </a:lnTo>
                  <a:lnTo>
                    <a:pt x="296856" y="347964"/>
                  </a:lnTo>
                  <a:lnTo>
                    <a:pt x="297034" y="348119"/>
                  </a:lnTo>
                  <a:lnTo>
                    <a:pt x="297215" y="348260"/>
                  </a:lnTo>
                  <a:lnTo>
                    <a:pt x="297415" y="348364"/>
                  </a:lnTo>
                  <a:lnTo>
                    <a:pt x="297710" y="348433"/>
                  </a:lnTo>
                  <a:lnTo>
                    <a:pt x="298023" y="348451"/>
                  </a:lnTo>
                  <a:lnTo>
                    <a:pt x="298352" y="348433"/>
                  </a:lnTo>
                  <a:lnTo>
                    <a:pt x="298686" y="348405"/>
                  </a:lnTo>
                  <a:lnTo>
                    <a:pt x="299009" y="348392"/>
                  </a:lnTo>
                  <a:lnTo>
                    <a:pt x="299392" y="348392"/>
                  </a:lnTo>
                  <a:lnTo>
                    <a:pt x="299770" y="348387"/>
                  </a:lnTo>
                  <a:lnTo>
                    <a:pt x="300533" y="348364"/>
                  </a:lnTo>
                  <a:lnTo>
                    <a:pt x="300912" y="348337"/>
                  </a:lnTo>
                  <a:lnTo>
                    <a:pt x="301273" y="348296"/>
                  </a:lnTo>
                  <a:lnTo>
                    <a:pt x="301637" y="348237"/>
                  </a:lnTo>
                  <a:lnTo>
                    <a:pt x="302000" y="348173"/>
                  </a:lnTo>
                  <a:lnTo>
                    <a:pt x="302366" y="348128"/>
                  </a:lnTo>
                  <a:lnTo>
                    <a:pt x="302725" y="348114"/>
                  </a:lnTo>
                  <a:lnTo>
                    <a:pt x="302933" y="348119"/>
                  </a:lnTo>
                  <a:lnTo>
                    <a:pt x="303142" y="348132"/>
                  </a:lnTo>
                  <a:lnTo>
                    <a:pt x="303556" y="348182"/>
                  </a:lnTo>
                  <a:lnTo>
                    <a:pt x="303760" y="348219"/>
                  </a:lnTo>
                  <a:lnTo>
                    <a:pt x="304141" y="348251"/>
                  </a:lnTo>
                  <a:lnTo>
                    <a:pt x="304668" y="348314"/>
                  </a:lnTo>
                  <a:lnTo>
                    <a:pt x="304970" y="348364"/>
                  </a:lnTo>
                  <a:lnTo>
                    <a:pt x="305563" y="348474"/>
                  </a:lnTo>
                  <a:lnTo>
                    <a:pt x="305865" y="348533"/>
                  </a:lnTo>
                  <a:lnTo>
                    <a:pt x="306160" y="348597"/>
                  </a:lnTo>
                  <a:lnTo>
                    <a:pt x="306452" y="348683"/>
                  </a:lnTo>
                  <a:lnTo>
                    <a:pt x="306728" y="348792"/>
                  </a:lnTo>
                  <a:lnTo>
                    <a:pt x="306894" y="348878"/>
                  </a:lnTo>
                  <a:lnTo>
                    <a:pt x="307056" y="348979"/>
                  </a:lnTo>
                  <a:lnTo>
                    <a:pt x="307215" y="349088"/>
                  </a:lnTo>
                  <a:lnTo>
                    <a:pt x="307374" y="349188"/>
                  </a:lnTo>
                  <a:lnTo>
                    <a:pt x="307540" y="349283"/>
                  </a:lnTo>
                  <a:lnTo>
                    <a:pt x="307778" y="349397"/>
                  </a:lnTo>
                  <a:lnTo>
                    <a:pt x="308023" y="349502"/>
                  </a:lnTo>
                  <a:lnTo>
                    <a:pt x="308273" y="349593"/>
                  </a:lnTo>
                  <a:lnTo>
                    <a:pt x="308526" y="349675"/>
                  </a:lnTo>
                  <a:lnTo>
                    <a:pt x="308783" y="349738"/>
                  </a:lnTo>
                  <a:lnTo>
                    <a:pt x="309169" y="349798"/>
                  </a:lnTo>
                  <a:lnTo>
                    <a:pt x="309562" y="349811"/>
                  </a:lnTo>
                  <a:lnTo>
                    <a:pt x="309966" y="349802"/>
                  </a:lnTo>
                  <a:lnTo>
                    <a:pt x="310367" y="349784"/>
                  </a:lnTo>
                  <a:lnTo>
                    <a:pt x="311001" y="349766"/>
                  </a:lnTo>
                  <a:lnTo>
                    <a:pt x="311470" y="349729"/>
                  </a:lnTo>
                  <a:lnTo>
                    <a:pt x="311704" y="349729"/>
                  </a:lnTo>
                  <a:lnTo>
                    <a:pt x="311932" y="349752"/>
                  </a:lnTo>
                  <a:lnTo>
                    <a:pt x="312234" y="349839"/>
                  </a:lnTo>
                  <a:lnTo>
                    <a:pt x="312529" y="349970"/>
                  </a:lnTo>
                  <a:lnTo>
                    <a:pt x="312816" y="350130"/>
                  </a:lnTo>
                  <a:lnTo>
                    <a:pt x="313103" y="350307"/>
                  </a:lnTo>
                  <a:lnTo>
                    <a:pt x="313609" y="350603"/>
                  </a:lnTo>
                  <a:lnTo>
                    <a:pt x="314043" y="350894"/>
                  </a:lnTo>
                  <a:lnTo>
                    <a:pt x="314758" y="351083"/>
                  </a:lnTo>
                  <a:lnTo>
                    <a:pt x="315624" y="351335"/>
                  </a:lnTo>
                  <a:lnTo>
                    <a:pt x="316001" y="351399"/>
                  </a:lnTo>
                  <a:lnTo>
                    <a:pt x="316345" y="351522"/>
                  </a:lnTo>
                  <a:lnTo>
                    <a:pt x="316564" y="351654"/>
                  </a:lnTo>
                  <a:lnTo>
                    <a:pt x="316772" y="351809"/>
                  </a:lnTo>
                  <a:lnTo>
                    <a:pt x="316972" y="351977"/>
                  </a:lnTo>
                  <a:lnTo>
                    <a:pt x="317366" y="352318"/>
                  </a:lnTo>
                  <a:lnTo>
                    <a:pt x="317536" y="352459"/>
                  </a:lnTo>
                  <a:lnTo>
                    <a:pt x="317833" y="352407"/>
                  </a:lnTo>
                  <a:lnTo>
                    <a:pt x="318298" y="352422"/>
                  </a:lnTo>
                  <a:lnTo>
                    <a:pt x="318427" y="353031"/>
                  </a:lnTo>
                  <a:lnTo>
                    <a:pt x="318329" y="353528"/>
                  </a:lnTo>
                  <a:lnTo>
                    <a:pt x="318371" y="354079"/>
                  </a:lnTo>
                  <a:lnTo>
                    <a:pt x="318329" y="354652"/>
                  </a:lnTo>
                  <a:lnTo>
                    <a:pt x="318205" y="355189"/>
                  </a:lnTo>
                  <a:lnTo>
                    <a:pt x="318005" y="355649"/>
                  </a:lnTo>
                  <a:lnTo>
                    <a:pt x="317903" y="355799"/>
                  </a:lnTo>
                  <a:lnTo>
                    <a:pt x="317789" y="355935"/>
                  </a:lnTo>
                  <a:lnTo>
                    <a:pt x="317419" y="356345"/>
                  </a:lnTo>
                  <a:lnTo>
                    <a:pt x="317172" y="356686"/>
                  </a:lnTo>
                  <a:lnTo>
                    <a:pt x="316713" y="357410"/>
                  </a:lnTo>
                  <a:lnTo>
                    <a:pt x="316455" y="357733"/>
                  </a:lnTo>
                  <a:lnTo>
                    <a:pt x="316160" y="358001"/>
                  </a:lnTo>
                  <a:lnTo>
                    <a:pt x="315926" y="358142"/>
                  </a:lnTo>
                  <a:lnTo>
                    <a:pt x="315673" y="358261"/>
                  </a:lnTo>
                  <a:lnTo>
                    <a:pt x="315408" y="358361"/>
                  </a:lnTo>
                  <a:lnTo>
                    <a:pt x="314876" y="358552"/>
                  </a:lnTo>
                  <a:lnTo>
                    <a:pt x="314698" y="358611"/>
                  </a:lnTo>
                  <a:lnTo>
                    <a:pt x="314517" y="358661"/>
                  </a:lnTo>
                  <a:lnTo>
                    <a:pt x="314338" y="358716"/>
                  </a:lnTo>
                  <a:lnTo>
                    <a:pt x="314162" y="358775"/>
                  </a:lnTo>
                  <a:lnTo>
                    <a:pt x="313991" y="358843"/>
                  </a:lnTo>
                  <a:lnTo>
                    <a:pt x="313533" y="359093"/>
                  </a:lnTo>
                  <a:lnTo>
                    <a:pt x="313088" y="359407"/>
                  </a:lnTo>
                  <a:lnTo>
                    <a:pt x="312680" y="359780"/>
                  </a:lnTo>
                  <a:lnTo>
                    <a:pt x="312317" y="360185"/>
                  </a:lnTo>
                  <a:lnTo>
                    <a:pt x="312287" y="360584"/>
                  </a:lnTo>
                  <a:lnTo>
                    <a:pt x="312143" y="360890"/>
                  </a:lnTo>
                  <a:lnTo>
                    <a:pt x="311919" y="361009"/>
                  </a:lnTo>
                  <a:lnTo>
                    <a:pt x="311781" y="361395"/>
                  </a:lnTo>
                  <a:lnTo>
                    <a:pt x="311696" y="361582"/>
                  </a:lnTo>
                  <a:lnTo>
                    <a:pt x="311504" y="361964"/>
                  </a:lnTo>
                  <a:lnTo>
                    <a:pt x="311270" y="362333"/>
                  </a:lnTo>
                  <a:lnTo>
                    <a:pt x="311005" y="362683"/>
                  </a:lnTo>
                  <a:lnTo>
                    <a:pt x="310710" y="363006"/>
                  </a:lnTo>
                  <a:lnTo>
                    <a:pt x="310393" y="363279"/>
                  </a:lnTo>
                  <a:lnTo>
                    <a:pt x="309842" y="363589"/>
                  </a:lnTo>
                  <a:lnTo>
                    <a:pt x="309196" y="363784"/>
                  </a:lnTo>
                  <a:lnTo>
                    <a:pt x="308492" y="363898"/>
                  </a:lnTo>
                  <a:lnTo>
                    <a:pt x="307774" y="363966"/>
                  </a:lnTo>
                  <a:lnTo>
                    <a:pt x="306462" y="364062"/>
                  </a:lnTo>
                  <a:lnTo>
                    <a:pt x="305828" y="364094"/>
                  </a:lnTo>
                  <a:lnTo>
                    <a:pt x="305197" y="364085"/>
                  </a:lnTo>
                  <a:lnTo>
                    <a:pt x="304585" y="364016"/>
                  </a:lnTo>
                  <a:lnTo>
                    <a:pt x="304007" y="363871"/>
                  </a:lnTo>
                  <a:lnTo>
                    <a:pt x="303507" y="363684"/>
                  </a:lnTo>
                  <a:lnTo>
                    <a:pt x="302989" y="363447"/>
                  </a:lnTo>
                  <a:lnTo>
                    <a:pt x="302506" y="363165"/>
                  </a:lnTo>
                  <a:lnTo>
                    <a:pt x="302105" y="362838"/>
                  </a:lnTo>
                  <a:lnTo>
                    <a:pt x="301833" y="362464"/>
                  </a:lnTo>
                  <a:lnTo>
                    <a:pt x="301754" y="362246"/>
                  </a:lnTo>
                  <a:lnTo>
                    <a:pt x="301701" y="362019"/>
                  </a:lnTo>
                  <a:lnTo>
                    <a:pt x="301592" y="361309"/>
                  </a:lnTo>
                  <a:lnTo>
                    <a:pt x="301565" y="361150"/>
                  </a:lnTo>
                  <a:lnTo>
                    <a:pt x="301524" y="360818"/>
                  </a:lnTo>
                  <a:lnTo>
                    <a:pt x="301486" y="360658"/>
                  </a:lnTo>
                  <a:lnTo>
                    <a:pt x="301429" y="360513"/>
                  </a:lnTo>
                  <a:lnTo>
                    <a:pt x="301316" y="360354"/>
                  </a:lnTo>
                  <a:lnTo>
                    <a:pt x="301171" y="360208"/>
                  </a:lnTo>
                  <a:lnTo>
                    <a:pt x="301001" y="360076"/>
                  </a:lnTo>
                  <a:lnTo>
                    <a:pt x="300650" y="359835"/>
                  </a:lnTo>
                  <a:lnTo>
                    <a:pt x="300472" y="359730"/>
                  </a:lnTo>
                  <a:lnTo>
                    <a:pt x="300284" y="359634"/>
                  </a:lnTo>
                  <a:lnTo>
                    <a:pt x="300095" y="359544"/>
                  </a:lnTo>
                  <a:lnTo>
                    <a:pt x="299910" y="359448"/>
                  </a:lnTo>
                  <a:lnTo>
                    <a:pt x="299214" y="358884"/>
                  </a:lnTo>
                  <a:lnTo>
                    <a:pt x="298988" y="358838"/>
                  </a:lnTo>
                  <a:lnTo>
                    <a:pt x="298708" y="358852"/>
                  </a:lnTo>
                  <a:lnTo>
                    <a:pt x="298420" y="358920"/>
                  </a:lnTo>
                  <a:lnTo>
                    <a:pt x="298163" y="359029"/>
                  </a:lnTo>
                  <a:lnTo>
                    <a:pt x="297978" y="359170"/>
                  </a:lnTo>
                  <a:lnTo>
                    <a:pt x="297846" y="360904"/>
                  </a:lnTo>
                  <a:lnTo>
                    <a:pt x="297812" y="361227"/>
                  </a:lnTo>
                  <a:lnTo>
                    <a:pt x="297759" y="361550"/>
                  </a:lnTo>
                  <a:lnTo>
                    <a:pt x="297710" y="361809"/>
                  </a:lnTo>
                  <a:lnTo>
                    <a:pt x="297657" y="362069"/>
                  </a:lnTo>
                  <a:lnTo>
                    <a:pt x="297593" y="362328"/>
                  </a:lnTo>
                  <a:lnTo>
                    <a:pt x="297521" y="362578"/>
                  </a:lnTo>
                  <a:lnTo>
                    <a:pt x="297430" y="362824"/>
                  </a:lnTo>
                  <a:lnTo>
                    <a:pt x="297294" y="363111"/>
                  </a:lnTo>
                  <a:lnTo>
                    <a:pt x="297132" y="363388"/>
                  </a:lnTo>
                  <a:lnTo>
                    <a:pt x="296954" y="363657"/>
                  </a:lnTo>
                  <a:lnTo>
                    <a:pt x="296762" y="363921"/>
                  </a:lnTo>
                  <a:lnTo>
                    <a:pt x="296569" y="364175"/>
                  </a:lnTo>
                  <a:lnTo>
                    <a:pt x="296327" y="364485"/>
                  </a:lnTo>
                  <a:lnTo>
                    <a:pt x="296070" y="364785"/>
                  </a:lnTo>
                  <a:lnTo>
                    <a:pt x="295797" y="365072"/>
                  </a:lnTo>
                  <a:lnTo>
                    <a:pt x="295514" y="365349"/>
                  </a:lnTo>
                  <a:lnTo>
                    <a:pt x="295223" y="365609"/>
                  </a:lnTo>
                  <a:lnTo>
                    <a:pt x="294789" y="365950"/>
                  </a:lnTo>
                  <a:lnTo>
                    <a:pt x="294328" y="366255"/>
                  </a:lnTo>
                  <a:lnTo>
                    <a:pt x="293848" y="366537"/>
                  </a:lnTo>
                  <a:lnTo>
                    <a:pt x="292870" y="367069"/>
                  </a:lnTo>
                  <a:lnTo>
                    <a:pt x="292336" y="367370"/>
                  </a:lnTo>
                  <a:lnTo>
                    <a:pt x="291796" y="367679"/>
                  </a:lnTo>
                  <a:lnTo>
                    <a:pt x="291248" y="367966"/>
                  </a:lnTo>
                  <a:lnTo>
                    <a:pt x="290689" y="368198"/>
                  </a:lnTo>
                  <a:lnTo>
                    <a:pt x="290121" y="368343"/>
                  </a:lnTo>
                  <a:lnTo>
                    <a:pt x="289789" y="368389"/>
                  </a:lnTo>
                  <a:lnTo>
                    <a:pt x="289449" y="368425"/>
                  </a:lnTo>
                  <a:lnTo>
                    <a:pt x="289105" y="368434"/>
                  </a:lnTo>
                  <a:lnTo>
                    <a:pt x="288772" y="368416"/>
                  </a:lnTo>
                  <a:lnTo>
                    <a:pt x="288451" y="368357"/>
                  </a:lnTo>
                  <a:lnTo>
                    <a:pt x="288100" y="368230"/>
                  </a:lnTo>
                  <a:lnTo>
                    <a:pt x="287764" y="368043"/>
                  </a:lnTo>
                  <a:lnTo>
                    <a:pt x="287438" y="367816"/>
                  </a:lnTo>
                  <a:lnTo>
                    <a:pt x="287117" y="367579"/>
                  </a:lnTo>
                  <a:lnTo>
                    <a:pt x="286418" y="367092"/>
                  </a:lnTo>
                  <a:lnTo>
                    <a:pt x="285311" y="366255"/>
                  </a:lnTo>
                  <a:lnTo>
                    <a:pt x="284683" y="365831"/>
                  </a:lnTo>
                  <a:lnTo>
                    <a:pt x="284437" y="365654"/>
                  </a:lnTo>
                  <a:lnTo>
                    <a:pt x="284188" y="365490"/>
                  </a:lnTo>
                  <a:lnTo>
                    <a:pt x="283931" y="365354"/>
                  </a:lnTo>
                  <a:lnTo>
                    <a:pt x="283667" y="365268"/>
                  </a:lnTo>
                  <a:lnTo>
                    <a:pt x="283410" y="365236"/>
                  </a:lnTo>
                  <a:lnTo>
                    <a:pt x="283145" y="365236"/>
                  </a:lnTo>
                  <a:lnTo>
                    <a:pt x="282873" y="365258"/>
                  </a:lnTo>
                  <a:lnTo>
                    <a:pt x="282605" y="365309"/>
                  </a:lnTo>
                  <a:lnTo>
                    <a:pt x="282348" y="365377"/>
                  </a:lnTo>
                  <a:lnTo>
                    <a:pt x="281996" y="365527"/>
                  </a:lnTo>
                  <a:lnTo>
                    <a:pt x="281660" y="365741"/>
                  </a:lnTo>
                  <a:lnTo>
                    <a:pt x="281342" y="365991"/>
                  </a:lnTo>
                  <a:lnTo>
                    <a:pt x="281021" y="366250"/>
                  </a:lnTo>
                  <a:lnTo>
                    <a:pt x="280700" y="366496"/>
                  </a:lnTo>
                  <a:lnTo>
                    <a:pt x="280439" y="366673"/>
                  </a:lnTo>
                  <a:lnTo>
                    <a:pt x="280183" y="366855"/>
                  </a:lnTo>
                  <a:lnTo>
                    <a:pt x="279922" y="367033"/>
                  </a:lnTo>
                  <a:lnTo>
                    <a:pt x="279407" y="367397"/>
                  </a:lnTo>
                  <a:lnTo>
                    <a:pt x="279082" y="367470"/>
                  </a:lnTo>
                  <a:lnTo>
                    <a:pt x="278761" y="367551"/>
                  </a:lnTo>
                  <a:lnTo>
                    <a:pt x="278602" y="367597"/>
                  </a:lnTo>
                  <a:lnTo>
                    <a:pt x="278357" y="367684"/>
                  </a:lnTo>
                  <a:lnTo>
                    <a:pt x="277873" y="367897"/>
                  </a:lnTo>
                  <a:lnTo>
                    <a:pt x="277632" y="367993"/>
                  </a:lnTo>
                  <a:lnTo>
                    <a:pt x="277382" y="368061"/>
                  </a:lnTo>
                  <a:lnTo>
                    <a:pt x="277205" y="368079"/>
                  </a:lnTo>
                  <a:lnTo>
                    <a:pt x="276816" y="368089"/>
                  </a:lnTo>
                  <a:lnTo>
                    <a:pt x="276618" y="368102"/>
                  </a:lnTo>
                  <a:lnTo>
                    <a:pt x="276422" y="368120"/>
                  </a:lnTo>
                  <a:lnTo>
                    <a:pt x="276048" y="368166"/>
                  </a:lnTo>
                  <a:lnTo>
                    <a:pt x="275866" y="368198"/>
                  </a:lnTo>
                  <a:lnTo>
                    <a:pt x="275685" y="368234"/>
                  </a:lnTo>
                  <a:lnTo>
                    <a:pt x="275504" y="368275"/>
                  </a:lnTo>
                  <a:lnTo>
                    <a:pt x="274812" y="368548"/>
                  </a:lnTo>
                  <a:lnTo>
                    <a:pt x="274801" y="368685"/>
                  </a:lnTo>
                  <a:lnTo>
                    <a:pt x="274812" y="368839"/>
                  </a:lnTo>
                  <a:lnTo>
                    <a:pt x="274839" y="368999"/>
                  </a:lnTo>
                  <a:lnTo>
                    <a:pt x="275405" y="369465"/>
                  </a:lnTo>
                  <a:lnTo>
                    <a:pt x="275495" y="369797"/>
                  </a:lnTo>
                  <a:lnTo>
                    <a:pt x="276678" y="371492"/>
                  </a:lnTo>
                  <a:lnTo>
                    <a:pt x="276784" y="371640"/>
                  </a:lnTo>
                  <a:lnTo>
                    <a:pt x="277369" y="372518"/>
                  </a:lnTo>
                  <a:lnTo>
                    <a:pt x="277178" y="372989"/>
                  </a:lnTo>
                  <a:lnTo>
                    <a:pt x="277387" y="373589"/>
                  </a:lnTo>
                  <a:lnTo>
                    <a:pt x="277469" y="373872"/>
                  </a:lnTo>
                  <a:lnTo>
                    <a:pt x="277828" y="374363"/>
                  </a:lnTo>
                  <a:lnTo>
                    <a:pt x="277956" y="374422"/>
                  </a:lnTo>
                  <a:lnTo>
                    <a:pt x="278436" y="374727"/>
                  </a:lnTo>
                  <a:lnTo>
                    <a:pt x="278516" y="374868"/>
                  </a:lnTo>
                  <a:lnTo>
                    <a:pt x="278655" y="375168"/>
                  </a:lnTo>
                  <a:lnTo>
                    <a:pt x="278912" y="375528"/>
                  </a:lnTo>
                  <a:lnTo>
                    <a:pt x="279090" y="375733"/>
                  </a:lnTo>
                  <a:lnTo>
                    <a:pt x="279286" y="375969"/>
                  </a:lnTo>
                  <a:lnTo>
                    <a:pt x="279388" y="376101"/>
                  </a:lnTo>
                  <a:lnTo>
                    <a:pt x="279592" y="376370"/>
                  </a:lnTo>
                  <a:lnTo>
                    <a:pt x="279688" y="376511"/>
                  </a:lnTo>
                  <a:lnTo>
                    <a:pt x="279951" y="377252"/>
                  </a:lnTo>
                  <a:lnTo>
                    <a:pt x="279771" y="377516"/>
                  </a:lnTo>
                  <a:lnTo>
                    <a:pt x="279673" y="377739"/>
                  </a:lnTo>
                  <a:lnTo>
                    <a:pt x="279498" y="378204"/>
                  </a:lnTo>
                  <a:lnTo>
                    <a:pt x="279396" y="378422"/>
                  </a:lnTo>
                  <a:lnTo>
                    <a:pt x="279267" y="378622"/>
                  </a:lnTo>
                  <a:lnTo>
                    <a:pt x="279061" y="378831"/>
                  </a:lnTo>
                  <a:lnTo>
                    <a:pt x="278810" y="379009"/>
                  </a:lnTo>
                  <a:lnTo>
                    <a:pt x="278534" y="379168"/>
                  </a:lnTo>
                  <a:lnTo>
                    <a:pt x="278251" y="379314"/>
                  </a:lnTo>
                  <a:lnTo>
                    <a:pt x="277975" y="379464"/>
                  </a:lnTo>
                  <a:lnTo>
                    <a:pt x="277771" y="379587"/>
                  </a:lnTo>
                  <a:lnTo>
                    <a:pt x="277564" y="379714"/>
                  </a:lnTo>
                  <a:lnTo>
                    <a:pt x="277356" y="379837"/>
                  </a:lnTo>
                  <a:lnTo>
                    <a:pt x="277143" y="379933"/>
                  </a:lnTo>
                  <a:lnTo>
                    <a:pt x="276924" y="380001"/>
                  </a:lnTo>
                  <a:lnTo>
                    <a:pt x="276671" y="380024"/>
                  </a:lnTo>
                  <a:lnTo>
                    <a:pt x="276410" y="380006"/>
                  </a:lnTo>
                  <a:lnTo>
                    <a:pt x="275878" y="379910"/>
                  </a:lnTo>
                  <a:lnTo>
                    <a:pt x="275613" y="379873"/>
                  </a:lnTo>
                  <a:lnTo>
                    <a:pt x="274786" y="379801"/>
                  </a:lnTo>
                  <a:lnTo>
                    <a:pt x="274578" y="379787"/>
                  </a:lnTo>
                  <a:lnTo>
                    <a:pt x="273974" y="379700"/>
                  </a:lnTo>
                  <a:lnTo>
                    <a:pt x="273772" y="379687"/>
                  </a:lnTo>
                  <a:lnTo>
                    <a:pt x="273576" y="379696"/>
                  </a:lnTo>
                  <a:lnTo>
                    <a:pt x="273304" y="379773"/>
                  </a:lnTo>
                  <a:lnTo>
                    <a:pt x="273043" y="379905"/>
                  </a:lnTo>
                  <a:lnTo>
                    <a:pt x="272783" y="380065"/>
                  </a:lnTo>
                  <a:lnTo>
                    <a:pt x="272522" y="380219"/>
                  </a:lnTo>
                  <a:lnTo>
                    <a:pt x="272250" y="380333"/>
                  </a:lnTo>
                  <a:lnTo>
                    <a:pt x="271970" y="380415"/>
                  </a:lnTo>
                  <a:lnTo>
                    <a:pt x="271682" y="380492"/>
                  </a:lnTo>
                  <a:lnTo>
                    <a:pt x="271391" y="380542"/>
                  </a:lnTo>
                  <a:lnTo>
                    <a:pt x="271104" y="380569"/>
                  </a:lnTo>
                  <a:lnTo>
                    <a:pt x="270700" y="380519"/>
                  </a:lnTo>
                  <a:lnTo>
                    <a:pt x="270209" y="380365"/>
                  </a:lnTo>
                  <a:lnTo>
                    <a:pt x="269918" y="380374"/>
                  </a:lnTo>
                  <a:lnTo>
                    <a:pt x="269623" y="380456"/>
                  </a:lnTo>
                  <a:lnTo>
                    <a:pt x="269018" y="380679"/>
                  </a:lnTo>
                  <a:lnTo>
                    <a:pt x="268712" y="380756"/>
                  </a:lnTo>
                  <a:lnTo>
                    <a:pt x="268410" y="380797"/>
                  </a:lnTo>
                  <a:lnTo>
                    <a:pt x="268100" y="380829"/>
                  </a:lnTo>
                  <a:lnTo>
                    <a:pt x="267790" y="380847"/>
                  </a:lnTo>
                  <a:lnTo>
                    <a:pt x="267484" y="380838"/>
                  </a:lnTo>
                  <a:lnTo>
                    <a:pt x="267190" y="380797"/>
                  </a:lnTo>
                  <a:lnTo>
                    <a:pt x="266970" y="380738"/>
                  </a:lnTo>
                  <a:lnTo>
                    <a:pt x="266751" y="380665"/>
                  </a:lnTo>
                  <a:lnTo>
                    <a:pt x="266536" y="380574"/>
                  </a:lnTo>
                  <a:lnTo>
                    <a:pt x="266328" y="380470"/>
                  </a:lnTo>
                  <a:lnTo>
                    <a:pt x="266123" y="380360"/>
                  </a:lnTo>
                  <a:lnTo>
                    <a:pt x="265919" y="380219"/>
                  </a:lnTo>
                  <a:lnTo>
                    <a:pt x="265727" y="380056"/>
                  </a:lnTo>
                  <a:lnTo>
                    <a:pt x="265538" y="379883"/>
                  </a:lnTo>
                  <a:lnTo>
                    <a:pt x="265341" y="379719"/>
                  </a:lnTo>
                  <a:lnTo>
                    <a:pt x="265137" y="379578"/>
                  </a:lnTo>
                  <a:lnTo>
                    <a:pt x="264816" y="379396"/>
                  </a:lnTo>
                  <a:lnTo>
                    <a:pt x="264650" y="379309"/>
                  </a:lnTo>
                  <a:lnTo>
                    <a:pt x="264484" y="379250"/>
                  </a:lnTo>
                  <a:lnTo>
                    <a:pt x="264314" y="379218"/>
                  </a:lnTo>
                  <a:lnTo>
                    <a:pt x="264129" y="379222"/>
                  </a:lnTo>
                  <a:lnTo>
                    <a:pt x="263940" y="379263"/>
                  </a:lnTo>
                  <a:lnTo>
                    <a:pt x="263751" y="379332"/>
                  </a:lnTo>
                  <a:lnTo>
                    <a:pt x="263108" y="379578"/>
                  </a:lnTo>
                  <a:lnTo>
                    <a:pt x="262843" y="379687"/>
                  </a:lnTo>
                  <a:lnTo>
                    <a:pt x="262586" y="379805"/>
                  </a:lnTo>
                  <a:lnTo>
                    <a:pt x="262329" y="379937"/>
                  </a:lnTo>
                  <a:lnTo>
                    <a:pt x="261853" y="380219"/>
                  </a:lnTo>
                  <a:lnTo>
                    <a:pt x="261521" y="380451"/>
                  </a:lnTo>
                  <a:lnTo>
                    <a:pt x="261438" y="380201"/>
                  </a:lnTo>
                  <a:lnTo>
                    <a:pt x="261362" y="379951"/>
                  </a:lnTo>
                  <a:lnTo>
                    <a:pt x="261328" y="379823"/>
                  </a:lnTo>
                  <a:lnTo>
                    <a:pt x="261274" y="379587"/>
                  </a:lnTo>
                  <a:lnTo>
                    <a:pt x="261234" y="379350"/>
                  </a:lnTo>
                  <a:lnTo>
                    <a:pt x="261200" y="379109"/>
                  </a:lnTo>
                  <a:lnTo>
                    <a:pt x="261158" y="378872"/>
                  </a:lnTo>
                  <a:lnTo>
                    <a:pt x="261104" y="378636"/>
                  </a:lnTo>
                  <a:lnTo>
                    <a:pt x="260848" y="378276"/>
                  </a:lnTo>
                  <a:lnTo>
                    <a:pt x="260682" y="377784"/>
                  </a:lnTo>
                  <a:lnTo>
                    <a:pt x="260685" y="377607"/>
                  </a:lnTo>
                  <a:lnTo>
                    <a:pt x="260534" y="377271"/>
                  </a:lnTo>
                  <a:lnTo>
                    <a:pt x="260409" y="376920"/>
                  </a:lnTo>
                  <a:lnTo>
                    <a:pt x="260345" y="376702"/>
                  </a:lnTo>
                  <a:lnTo>
                    <a:pt x="260288" y="376479"/>
                  </a:lnTo>
                  <a:lnTo>
                    <a:pt x="260235" y="376256"/>
                  </a:lnTo>
                  <a:lnTo>
                    <a:pt x="260190" y="376033"/>
                  </a:lnTo>
                  <a:lnTo>
                    <a:pt x="260152" y="375806"/>
                  </a:lnTo>
                  <a:lnTo>
                    <a:pt x="260122" y="375455"/>
                  </a:lnTo>
                  <a:lnTo>
                    <a:pt x="260122" y="375100"/>
                  </a:lnTo>
                  <a:lnTo>
                    <a:pt x="260133" y="374745"/>
                  </a:lnTo>
                  <a:lnTo>
                    <a:pt x="260149" y="374390"/>
                  </a:lnTo>
                  <a:lnTo>
                    <a:pt x="260152" y="374036"/>
                  </a:lnTo>
                  <a:lnTo>
                    <a:pt x="260145" y="373762"/>
                  </a:lnTo>
                  <a:lnTo>
                    <a:pt x="260111" y="372952"/>
                  </a:lnTo>
                  <a:lnTo>
                    <a:pt x="260107" y="372680"/>
                  </a:lnTo>
                  <a:lnTo>
                    <a:pt x="260107" y="372325"/>
                  </a:lnTo>
                  <a:lnTo>
                    <a:pt x="260118" y="371615"/>
                  </a:lnTo>
                  <a:lnTo>
                    <a:pt x="260137" y="370909"/>
                  </a:lnTo>
                  <a:lnTo>
                    <a:pt x="260152" y="370568"/>
                  </a:lnTo>
                  <a:lnTo>
                    <a:pt x="260175" y="370227"/>
                  </a:lnTo>
                  <a:lnTo>
                    <a:pt x="260209" y="369549"/>
                  </a:lnTo>
                  <a:lnTo>
                    <a:pt x="260205" y="369208"/>
                  </a:lnTo>
                  <a:lnTo>
                    <a:pt x="260194" y="368812"/>
                  </a:lnTo>
                  <a:lnTo>
                    <a:pt x="260183" y="368616"/>
                  </a:lnTo>
                  <a:lnTo>
                    <a:pt x="260160" y="368421"/>
                  </a:lnTo>
                  <a:lnTo>
                    <a:pt x="260118" y="368234"/>
                  </a:lnTo>
                  <a:lnTo>
                    <a:pt x="260024" y="368007"/>
                  </a:lnTo>
                  <a:lnTo>
                    <a:pt x="259895" y="367793"/>
                  </a:lnTo>
                  <a:lnTo>
                    <a:pt x="259601" y="367365"/>
                  </a:lnTo>
                  <a:lnTo>
                    <a:pt x="259480" y="367147"/>
                  </a:lnTo>
                  <a:lnTo>
                    <a:pt x="259272" y="366655"/>
                  </a:lnTo>
                  <a:lnTo>
                    <a:pt x="259181" y="366400"/>
                  </a:lnTo>
                  <a:lnTo>
                    <a:pt x="259110" y="366146"/>
                  </a:lnTo>
                  <a:lnTo>
                    <a:pt x="259053" y="365886"/>
                  </a:lnTo>
                  <a:lnTo>
                    <a:pt x="259027" y="365673"/>
                  </a:lnTo>
                  <a:lnTo>
                    <a:pt x="259019" y="365458"/>
                  </a:lnTo>
                  <a:lnTo>
                    <a:pt x="259015" y="365245"/>
                  </a:lnTo>
                  <a:lnTo>
                    <a:pt x="259015" y="365026"/>
                  </a:lnTo>
                  <a:lnTo>
                    <a:pt x="259004" y="364808"/>
                  </a:lnTo>
                  <a:lnTo>
                    <a:pt x="258947" y="364162"/>
                  </a:lnTo>
                  <a:lnTo>
                    <a:pt x="258917" y="363943"/>
                  </a:lnTo>
                  <a:lnTo>
                    <a:pt x="258864" y="363611"/>
                  </a:lnTo>
                  <a:lnTo>
                    <a:pt x="258785" y="363452"/>
                  </a:lnTo>
                  <a:lnTo>
                    <a:pt x="258709" y="363284"/>
                  </a:lnTo>
                  <a:lnTo>
                    <a:pt x="258641" y="363120"/>
                  </a:lnTo>
                  <a:lnTo>
                    <a:pt x="258577" y="362951"/>
                  </a:lnTo>
                  <a:lnTo>
                    <a:pt x="258479" y="362660"/>
                  </a:lnTo>
                  <a:lnTo>
                    <a:pt x="258347" y="362078"/>
                  </a:lnTo>
                  <a:lnTo>
                    <a:pt x="258213" y="361555"/>
                  </a:lnTo>
                  <a:lnTo>
                    <a:pt x="258077" y="361464"/>
                  </a:lnTo>
                  <a:lnTo>
                    <a:pt x="257915" y="361391"/>
                  </a:lnTo>
                  <a:lnTo>
                    <a:pt x="257749" y="361341"/>
                  </a:lnTo>
                  <a:lnTo>
                    <a:pt x="257594" y="361322"/>
                  </a:lnTo>
                  <a:lnTo>
                    <a:pt x="257439" y="361345"/>
                  </a:lnTo>
                  <a:lnTo>
                    <a:pt x="257284" y="361409"/>
                  </a:lnTo>
                  <a:lnTo>
                    <a:pt x="257125" y="361496"/>
                  </a:lnTo>
                  <a:lnTo>
                    <a:pt x="256698" y="361764"/>
                  </a:lnTo>
                  <a:lnTo>
                    <a:pt x="256336" y="362028"/>
                  </a:lnTo>
                  <a:lnTo>
                    <a:pt x="256207" y="362096"/>
                  </a:lnTo>
                  <a:lnTo>
                    <a:pt x="256011" y="362160"/>
                  </a:lnTo>
                  <a:lnTo>
                    <a:pt x="255803" y="362201"/>
                  </a:lnTo>
                  <a:lnTo>
                    <a:pt x="255587" y="362219"/>
                  </a:lnTo>
                  <a:lnTo>
                    <a:pt x="255160" y="362233"/>
                  </a:lnTo>
                  <a:lnTo>
                    <a:pt x="254827" y="362233"/>
                  </a:lnTo>
                  <a:lnTo>
                    <a:pt x="254661" y="362223"/>
                  </a:lnTo>
                  <a:lnTo>
                    <a:pt x="254495" y="362201"/>
                  </a:lnTo>
                  <a:lnTo>
                    <a:pt x="254336" y="362169"/>
                  </a:lnTo>
                  <a:lnTo>
                    <a:pt x="254098" y="362101"/>
                  </a:lnTo>
                  <a:lnTo>
                    <a:pt x="253860" y="362005"/>
                  </a:lnTo>
                  <a:lnTo>
                    <a:pt x="253634" y="361887"/>
                  </a:lnTo>
                  <a:lnTo>
                    <a:pt x="253418" y="361750"/>
                  </a:lnTo>
                  <a:lnTo>
                    <a:pt x="253222" y="361596"/>
                  </a:lnTo>
                  <a:lnTo>
                    <a:pt x="250376" y="360490"/>
                  </a:lnTo>
                  <a:lnTo>
                    <a:pt x="250248" y="360818"/>
                  </a:lnTo>
                  <a:lnTo>
                    <a:pt x="250141" y="361027"/>
                  </a:lnTo>
                  <a:lnTo>
                    <a:pt x="250039" y="361204"/>
                  </a:lnTo>
                  <a:lnTo>
                    <a:pt x="249918" y="361373"/>
                  </a:lnTo>
                  <a:lnTo>
                    <a:pt x="249669" y="361705"/>
                  </a:lnTo>
                  <a:lnTo>
                    <a:pt x="249555" y="361878"/>
                  </a:lnTo>
                  <a:lnTo>
                    <a:pt x="249438" y="362105"/>
                  </a:lnTo>
                  <a:lnTo>
                    <a:pt x="249238" y="362578"/>
                  </a:lnTo>
                  <a:lnTo>
                    <a:pt x="249125" y="362811"/>
                  </a:lnTo>
                  <a:lnTo>
                    <a:pt x="248993" y="363020"/>
                  </a:lnTo>
                  <a:lnTo>
                    <a:pt x="248823" y="363225"/>
                  </a:lnTo>
                  <a:lnTo>
                    <a:pt x="248634" y="363415"/>
                  </a:lnTo>
                  <a:lnTo>
                    <a:pt x="248430" y="363593"/>
                  </a:lnTo>
                  <a:lnTo>
                    <a:pt x="248214" y="363752"/>
                  </a:lnTo>
                  <a:lnTo>
                    <a:pt x="247988" y="363898"/>
                  </a:lnTo>
                  <a:lnTo>
                    <a:pt x="247707" y="364039"/>
                  </a:lnTo>
                  <a:lnTo>
                    <a:pt x="247406" y="364148"/>
                  </a:lnTo>
                  <a:lnTo>
                    <a:pt x="247089" y="364234"/>
                  </a:lnTo>
                  <a:lnTo>
                    <a:pt x="246770" y="364312"/>
                  </a:lnTo>
                  <a:lnTo>
                    <a:pt x="246453" y="364380"/>
                  </a:lnTo>
                  <a:lnTo>
                    <a:pt x="246154" y="364439"/>
                  </a:lnTo>
                  <a:lnTo>
                    <a:pt x="245856" y="364485"/>
                  </a:lnTo>
                  <a:lnTo>
                    <a:pt x="245554" y="364526"/>
                  </a:lnTo>
                  <a:lnTo>
                    <a:pt x="245252" y="364562"/>
                  </a:lnTo>
                  <a:lnTo>
                    <a:pt x="244723" y="364639"/>
                  </a:lnTo>
                  <a:lnTo>
                    <a:pt x="244484" y="364658"/>
                  </a:lnTo>
                  <a:lnTo>
                    <a:pt x="244253" y="364680"/>
                  </a:lnTo>
                  <a:lnTo>
                    <a:pt x="244034" y="364731"/>
                  </a:lnTo>
                  <a:lnTo>
                    <a:pt x="243834" y="364813"/>
                  </a:lnTo>
                  <a:lnTo>
                    <a:pt x="243573" y="365026"/>
                  </a:lnTo>
                  <a:lnTo>
                    <a:pt x="243218" y="365408"/>
                  </a:lnTo>
                  <a:lnTo>
                    <a:pt x="243022" y="365591"/>
                  </a:lnTo>
                  <a:lnTo>
                    <a:pt x="242825" y="365782"/>
                  </a:lnTo>
                  <a:lnTo>
                    <a:pt x="242621" y="365959"/>
                  </a:lnTo>
                  <a:lnTo>
                    <a:pt x="242410" y="366109"/>
                  </a:lnTo>
                  <a:lnTo>
                    <a:pt x="242182" y="366223"/>
                  </a:lnTo>
                  <a:lnTo>
                    <a:pt x="242020" y="366268"/>
                  </a:lnTo>
                  <a:lnTo>
                    <a:pt x="241846" y="366305"/>
                  </a:lnTo>
                  <a:lnTo>
                    <a:pt x="241672" y="366328"/>
                  </a:lnTo>
                  <a:lnTo>
                    <a:pt x="241494" y="366337"/>
                  </a:lnTo>
                  <a:lnTo>
                    <a:pt x="241321" y="366332"/>
                  </a:lnTo>
                  <a:lnTo>
                    <a:pt x="241068" y="366300"/>
                  </a:lnTo>
                  <a:lnTo>
                    <a:pt x="240807" y="366236"/>
                  </a:lnTo>
                  <a:lnTo>
                    <a:pt x="240554" y="366146"/>
                  </a:lnTo>
                  <a:lnTo>
                    <a:pt x="240312" y="366027"/>
                  </a:lnTo>
                  <a:lnTo>
                    <a:pt x="240089" y="365895"/>
                  </a:lnTo>
                  <a:lnTo>
                    <a:pt x="239816" y="365654"/>
                  </a:lnTo>
                  <a:lnTo>
                    <a:pt x="239589" y="365354"/>
                  </a:lnTo>
                  <a:lnTo>
                    <a:pt x="239383" y="365012"/>
                  </a:lnTo>
                  <a:lnTo>
                    <a:pt x="239185" y="364667"/>
                  </a:lnTo>
                  <a:lnTo>
                    <a:pt x="238970" y="364339"/>
                  </a:lnTo>
                  <a:lnTo>
                    <a:pt x="238721" y="364025"/>
                  </a:lnTo>
                  <a:lnTo>
                    <a:pt x="238207" y="363406"/>
                  </a:lnTo>
                  <a:lnTo>
                    <a:pt x="237969" y="363088"/>
                  </a:lnTo>
                  <a:lnTo>
                    <a:pt x="237757" y="362751"/>
                  </a:lnTo>
                  <a:lnTo>
                    <a:pt x="237587" y="362397"/>
                  </a:lnTo>
                  <a:lnTo>
                    <a:pt x="237444" y="362023"/>
                  </a:lnTo>
                  <a:lnTo>
                    <a:pt x="237194" y="361259"/>
                  </a:lnTo>
                  <a:lnTo>
                    <a:pt x="237057" y="360886"/>
                  </a:lnTo>
                  <a:lnTo>
                    <a:pt x="236696" y="359967"/>
                  </a:lnTo>
                  <a:lnTo>
                    <a:pt x="236502" y="359512"/>
                  </a:lnTo>
                  <a:lnTo>
                    <a:pt x="236302" y="359066"/>
                  </a:lnTo>
                  <a:lnTo>
                    <a:pt x="236079" y="358629"/>
                  </a:lnTo>
                  <a:lnTo>
                    <a:pt x="235833" y="358210"/>
                  </a:lnTo>
                  <a:lnTo>
                    <a:pt x="235569" y="357801"/>
                  </a:lnTo>
                  <a:lnTo>
                    <a:pt x="235289" y="357401"/>
                  </a:lnTo>
                  <a:lnTo>
                    <a:pt x="235014" y="357000"/>
                  </a:lnTo>
                  <a:lnTo>
                    <a:pt x="234749" y="356591"/>
                  </a:lnTo>
                  <a:lnTo>
                    <a:pt x="234553" y="356277"/>
                  </a:lnTo>
                  <a:lnTo>
                    <a:pt x="234349" y="355967"/>
                  </a:lnTo>
                  <a:lnTo>
                    <a:pt x="234156" y="355653"/>
                  </a:lnTo>
                  <a:lnTo>
                    <a:pt x="233975" y="355335"/>
                  </a:lnTo>
                  <a:lnTo>
                    <a:pt x="233819" y="355007"/>
                  </a:lnTo>
                  <a:lnTo>
                    <a:pt x="233705" y="354693"/>
                  </a:lnTo>
                  <a:lnTo>
                    <a:pt x="233611" y="354375"/>
                  </a:lnTo>
                  <a:lnTo>
                    <a:pt x="233373" y="353397"/>
                  </a:lnTo>
                  <a:lnTo>
                    <a:pt x="233305" y="353142"/>
                  </a:lnTo>
                  <a:lnTo>
                    <a:pt x="233180" y="352628"/>
                  </a:lnTo>
                  <a:lnTo>
                    <a:pt x="233029" y="352050"/>
                  </a:lnTo>
                  <a:lnTo>
                    <a:pt x="232878" y="351822"/>
                  </a:lnTo>
                  <a:lnTo>
                    <a:pt x="232727" y="351968"/>
                  </a:lnTo>
                  <a:lnTo>
                    <a:pt x="232327" y="352409"/>
                  </a:lnTo>
                  <a:lnTo>
                    <a:pt x="232145" y="352610"/>
                  </a:lnTo>
                  <a:lnTo>
                    <a:pt x="231975" y="352773"/>
                  </a:lnTo>
                  <a:lnTo>
                    <a:pt x="231794" y="352932"/>
                  </a:lnTo>
                  <a:lnTo>
                    <a:pt x="231619" y="353096"/>
                  </a:lnTo>
                  <a:lnTo>
                    <a:pt x="231473" y="353269"/>
                  </a:lnTo>
                  <a:lnTo>
                    <a:pt x="231366" y="353460"/>
                  </a:lnTo>
                  <a:lnTo>
                    <a:pt x="231324" y="353660"/>
                  </a:lnTo>
                  <a:lnTo>
                    <a:pt x="231328" y="353879"/>
                  </a:lnTo>
                  <a:lnTo>
                    <a:pt x="231351" y="354106"/>
                  </a:lnTo>
                  <a:lnTo>
                    <a:pt x="231366" y="354329"/>
                  </a:lnTo>
                  <a:lnTo>
                    <a:pt x="231347" y="354543"/>
                  </a:lnTo>
                  <a:lnTo>
                    <a:pt x="231307" y="354689"/>
                  </a:lnTo>
                  <a:lnTo>
                    <a:pt x="231260" y="354830"/>
                  </a:lnTo>
                  <a:lnTo>
                    <a:pt x="231205" y="354971"/>
                  </a:lnTo>
                  <a:lnTo>
                    <a:pt x="231079" y="355244"/>
                  </a:lnTo>
                  <a:lnTo>
                    <a:pt x="230954" y="355444"/>
                  </a:lnTo>
                  <a:lnTo>
                    <a:pt x="230799" y="355635"/>
                  </a:lnTo>
                  <a:lnTo>
                    <a:pt x="230641" y="355822"/>
                  </a:lnTo>
                  <a:lnTo>
                    <a:pt x="230508" y="356017"/>
                  </a:lnTo>
                  <a:lnTo>
                    <a:pt x="230425" y="356222"/>
                  </a:lnTo>
                  <a:lnTo>
                    <a:pt x="230399" y="356431"/>
                  </a:lnTo>
                  <a:lnTo>
                    <a:pt x="230414" y="356645"/>
                  </a:lnTo>
                  <a:lnTo>
                    <a:pt x="230448" y="356868"/>
                  </a:lnTo>
                  <a:lnTo>
                    <a:pt x="230493" y="357091"/>
                  </a:lnTo>
                  <a:lnTo>
                    <a:pt x="230554" y="357451"/>
                  </a:lnTo>
                  <a:lnTo>
                    <a:pt x="230584" y="357592"/>
                  </a:lnTo>
                  <a:lnTo>
                    <a:pt x="230610" y="357733"/>
                  </a:lnTo>
                  <a:lnTo>
                    <a:pt x="230633" y="357874"/>
                  </a:lnTo>
                  <a:lnTo>
                    <a:pt x="230644" y="358015"/>
                  </a:lnTo>
                  <a:lnTo>
                    <a:pt x="230633" y="358251"/>
                  </a:lnTo>
                  <a:lnTo>
                    <a:pt x="230592" y="358488"/>
                  </a:lnTo>
                  <a:lnTo>
                    <a:pt x="230535" y="358725"/>
                  </a:lnTo>
                  <a:lnTo>
                    <a:pt x="230486" y="358961"/>
                  </a:lnTo>
                  <a:lnTo>
                    <a:pt x="230467" y="359198"/>
                  </a:lnTo>
                  <a:lnTo>
                    <a:pt x="230467" y="359343"/>
                  </a:lnTo>
                  <a:lnTo>
                    <a:pt x="230471" y="359494"/>
                  </a:lnTo>
                  <a:lnTo>
                    <a:pt x="230482" y="359639"/>
                  </a:lnTo>
                  <a:lnTo>
                    <a:pt x="230516" y="359935"/>
                  </a:lnTo>
                  <a:lnTo>
                    <a:pt x="231264" y="362633"/>
                  </a:lnTo>
                  <a:lnTo>
                    <a:pt x="231635" y="363675"/>
                  </a:lnTo>
                  <a:lnTo>
                    <a:pt x="231662" y="363871"/>
                  </a:lnTo>
                  <a:lnTo>
                    <a:pt x="231677" y="364071"/>
                  </a:lnTo>
                  <a:lnTo>
                    <a:pt x="231673" y="364271"/>
                  </a:lnTo>
                  <a:lnTo>
                    <a:pt x="231658" y="364471"/>
                  </a:lnTo>
                  <a:lnTo>
                    <a:pt x="231628" y="364667"/>
                  </a:lnTo>
                  <a:lnTo>
                    <a:pt x="231483" y="365104"/>
                  </a:lnTo>
                  <a:lnTo>
                    <a:pt x="231234" y="365559"/>
                  </a:lnTo>
                  <a:lnTo>
                    <a:pt x="230913" y="365977"/>
                  </a:lnTo>
                  <a:lnTo>
                    <a:pt x="230550" y="366314"/>
                  </a:lnTo>
                  <a:lnTo>
                    <a:pt x="230176" y="366519"/>
                  </a:lnTo>
                  <a:lnTo>
                    <a:pt x="229874" y="366583"/>
                  </a:lnTo>
                  <a:lnTo>
                    <a:pt x="229545" y="366592"/>
                  </a:lnTo>
                  <a:lnTo>
                    <a:pt x="229209" y="366555"/>
                  </a:lnTo>
                  <a:lnTo>
                    <a:pt x="228873" y="366482"/>
                  </a:lnTo>
                  <a:lnTo>
                    <a:pt x="228562" y="366391"/>
                  </a:lnTo>
                  <a:lnTo>
                    <a:pt x="228294" y="366291"/>
                  </a:lnTo>
                  <a:lnTo>
                    <a:pt x="228022" y="366168"/>
                  </a:lnTo>
                  <a:lnTo>
                    <a:pt x="227765" y="366023"/>
                  </a:lnTo>
                  <a:lnTo>
                    <a:pt x="227538" y="365854"/>
                  </a:lnTo>
                  <a:lnTo>
                    <a:pt x="227361" y="365654"/>
                  </a:lnTo>
                  <a:lnTo>
                    <a:pt x="227247" y="365454"/>
                  </a:lnTo>
                  <a:lnTo>
                    <a:pt x="227172" y="365222"/>
                  </a:lnTo>
                  <a:lnTo>
                    <a:pt x="227119" y="364976"/>
                  </a:lnTo>
                  <a:lnTo>
                    <a:pt x="226990" y="364275"/>
                  </a:lnTo>
                  <a:lnTo>
                    <a:pt x="226960" y="364071"/>
                  </a:lnTo>
                  <a:lnTo>
                    <a:pt x="226934" y="363866"/>
                  </a:lnTo>
                  <a:lnTo>
                    <a:pt x="226896" y="363661"/>
                  </a:lnTo>
                  <a:lnTo>
                    <a:pt x="226843" y="363461"/>
                  </a:lnTo>
                  <a:lnTo>
                    <a:pt x="226733" y="363216"/>
                  </a:lnTo>
                  <a:lnTo>
                    <a:pt x="226594" y="362983"/>
                  </a:lnTo>
                  <a:lnTo>
                    <a:pt x="226284" y="362524"/>
                  </a:lnTo>
                  <a:lnTo>
                    <a:pt x="226154" y="362283"/>
                  </a:lnTo>
                  <a:lnTo>
                    <a:pt x="226026" y="361978"/>
                  </a:lnTo>
                  <a:lnTo>
                    <a:pt x="225914" y="361673"/>
                  </a:lnTo>
                  <a:lnTo>
                    <a:pt x="225867" y="361514"/>
                  </a:lnTo>
                  <a:lnTo>
                    <a:pt x="225837" y="361382"/>
                  </a:lnTo>
                  <a:lnTo>
                    <a:pt x="225822" y="361240"/>
                  </a:lnTo>
                  <a:lnTo>
                    <a:pt x="225803" y="361104"/>
                  </a:lnTo>
                  <a:lnTo>
                    <a:pt x="225729" y="360849"/>
                  </a:lnTo>
                  <a:lnTo>
                    <a:pt x="225478" y="360540"/>
                  </a:lnTo>
                  <a:lnTo>
                    <a:pt x="225550" y="359530"/>
                  </a:lnTo>
                  <a:lnTo>
                    <a:pt x="225610" y="359348"/>
                  </a:lnTo>
                  <a:lnTo>
                    <a:pt x="225648" y="359152"/>
                  </a:lnTo>
                  <a:lnTo>
                    <a:pt x="225663" y="358947"/>
                  </a:lnTo>
                  <a:lnTo>
                    <a:pt x="225652" y="358747"/>
                  </a:lnTo>
                  <a:lnTo>
                    <a:pt x="225618" y="358565"/>
                  </a:lnTo>
                  <a:lnTo>
                    <a:pt x="225448" y="358324"/>
                  </a:lnTo>
                  <a:lnTo>
                    <a:pt x="225142" y="358128"/>
                  </a:lnTo>
                  <a:lnTo>
                    <a:pt x="224760" y="357951"/>
                  </a:lnTo>
                  <a:lnTo>
                    <a:pt x="224364" y="357774"/>
                  </a:lnTo>
                  <a:lnTo>
                    <a:pt x="224016" y="357569"/>
                  </a:lnTo>
                  <a:lnTo>
                    <a:pt x="223494" y="357114"/>
                  </a:lnTo>
                  <a:lnTo>
                    <a:pt x="223014" y="356595"/>
                  </a:lnTo>
                  <a:lnTo>
                    <a:pt x="222549" y="356063"/>
                  </a:lnTo>
                  <a:lnTo>
                    <a:pt x="222066" y="355562"/>
                  </a:lnTo>
                  <a:lnTo>
                    <a:pt x="221529" y="355134"/>
                  </a:lnTo>
                  <a:lnTo>
                    <a:pt x="221322" y="355016"/>
                  </a:lnTo>
                  <a:lnTo>
                    <a:pt x="221106" y="354907"/>
                  </a:lnTo>
                  <a:lnTo>
                    <a:pt x="220886" y="354802"/>
                  </a:lnTo>
                  <a:lnTo>
                    <a:pt x="220676" y="354689"/>
                  </a:lnTo>
                  <a:lnTo>
                    <a:pt x="220478" y="354557"/>
                  </a:lnTo>
                  <a:lnTo>
                    <a:pt x="220233" y="354347"/>
                  </a:lnTo>
                  <a:lnTo>
                    <a:pt x="220006" y="354106"/>
                  </a:lnTo>
                  <a:lnTo>
                    <a:pt x="219794" y="353847"/>
                  </a:lnTo>
                  <a:lnTo>
                    <a:pt x="219390" y="353319"/>
                  </a:lnTo>
                  <a:lnTo>
                    <a:pt x="219171" y="353010"/>
                  </a:lnTo>
                  <a:lnTo>
                    <a:pt x="218971" y="352678"/>
                  </a:lnTo>
                  <a:lnTo>
                    <a:pt x="218771" y="352350"/>
                  </a:lnTo>
                  <a:lnTo>
                    <a:pt x="218554" y="352045"/>
                  </a:lnTo>
                  <a:lnTo>
                    <a:pt x="218301" y="351777"/>
                  </a:lnTo>
                  <a:lnTo>
                    <a:pt x="217995" y="351535"/>
                  </a:lnTo>
                  <a:lnTo>
                    <a:pt x="217655" y="351331"/>
                  </a:lnTo>
                  <a:lnTo>
                    <a:pt x="217296" y="351149"/>
                  </a:lnTo>
                  <a:lnTo>
                    <a:pt x="216922" y="350999"/>
                  </a:lnTo>
                  <a:lnTo>
                    <a:pt x="216548" y="350880"/>
                  </a:lnTo>
                  <a:lnTo>
                    <a:pt x="216110" y="350798"/>
                  </a:lnTo>
                  <a:lnTo>
                    <a:pt x="215661" y="350767"/>
                  </a:lnTo>
                  <a:lnTo>
                    <a:pt x="215195" y="350771"/>
                  </a:lnTo>
                  <a:lnTo>
                    <a:pt x="214734" y="350785"/>
                  </a:lnTo>
                  <a:lnTo>
                    <a:pt x="214273" y="350789"/>
                  </a:lnTo>
                  <a:lnTo>
                    <a:pt x="213861" y="350776"/>
                  </a:lnTo>
                  <a:lnTo>
                    <a:pt x="213446" y="350771"/>
                  </a:lnTo>
                  <a:lnTo>
                    <a:pt x="212202" y="350748"/>
                  </a:lnTo>
                  <a:lnTo>
                    <a:pt x="211896" y="350753"/>
                  </a:lnTo>
                  <a:lnTo>
                    <a:pt x="211586" y="350771"/>
                  </a:lnTo>
                  <a:lnTo>
                    <a:pt x="211280" y="350780"/>
                  </a:lnTo>
                  <a:lnTo>
                    <a:pt x="210974" y="350771"/>
                  </a:lnTo>
                  <a:lnTo>
                    <a:pt x="210683" y="350721"/>
                  </a:lnTo>
                  <a:lnTo>
                    <a:pt x="210338" y="350608"/>
                  </a:lnTo>
                  <a:lnTo>
                    <a:pt x="209998" y="350444"/>
                  </a:lnTo>
                  <a:lnTo>
                    <a:pt x="209675" y="350243"/>
                  </a:lnTo>
                  <a:lnTo>
                    <a:pt x="209364" y="350020"/>
                  </a:lnTo>
                  <a:lnTo>
                    <a:pt x="209080" y="349779"/>
                  </a:lnTo>
                  <a:lnTo>
                    <a:pt x="208786" y="349488"/>
                  </a:lnTo>
                  <a:lnTo>
                    <a:pt x="208510" y="349165"/>
                  </a:lnTo>
                  <a:lnTo>
                    <a:pt x="208261" y="348819"/>
                  </a:lnTo>
                  <a:lnTo>
                    <a:pt x="208053" y="348455"/>
                  </a:lnTo>
                  <a:lnTo>
                    <a:pt x="207898" y="348082"/>
                  </a:lnTo>
                  <a:lnTo>
                    <a:pt x="207806" y="347668"/>
                  </a:lnTo>
                  <a:lnTo>
                    <a:pt x="207777" y="347231"/>
                  </a:lnTo>
                  <a:lnTo>
                    <a:pt x="207787" y="346785"/>
                  </a:lnTo>
                  <a:lnTo>
                    <a:pt x="207834" y="346335"/>
                  </a:lnTo>
                  <a:lnTo>
                    <a:pt x="207887" y="345894"/>
                  </a:lnTo>
                  <a:lnTo>
                    <a:pt x="207974" y="345434"/>
                  </a:lnTo>
                  <a:lnTo>
                    <a:pt x="208098" y="344979"/>
                  </a:lnTo>
                  <a:lnTo>
                    <a:pt x="208397" y="344078"/>
                  </a:lnTo>
                  <a:lnTo>
                    <a:pt x="208536" y="343623"/>
                  </a:lnTo>
                  <a:lnTo>
                    <a:pt x="208627" y="343309"/>
                  </a:lnTo>
                  <a:lnTo>
                    <a:pt x="208892" y="342372"/>
                  </a:lnTo>
                  <a:lnTo>
                    <a:pt x="208971" y="342054"/>
                  </a:lnTo>
                  <a:lnTo>
                    <a:pt x="209035" y="341712"/>
                  </a:lnTo>
                  <a:lnTo>
                    <a:pt x="209198" y="341189"/>
                  </a:lnTo>
                  <a:lnTo>
                    <a:pt x="209413" y="340666"/>
                  </a:lnTo>
                  <a:lnTo>
                    <a:pt x="209677" y="340166"/>
                  </a:lnTo>
                  <a:lnTo>
                    <a:pt x="210074" y="339579"/>
                  </a:lnTo>
                  <a:lnTo>
                    <a:pt x="210321" y="339265"/>
                  </a:lnTo>
                  <a:lnTo>
                    <a:pt x="210683" y="338910"/>
                  </a:lnTo>
                  <a:lnTo>
                    <a:pt x="211095" y="338600"/>
                  </a:lnTo>
                  <a:lnTo>
                    <a:pt x="211971" y="338032"/>
                  </a:lnTo>
                  <a:lnTo>
                    <a:pt x="212396" y="337731"/>
                  </a:lnTo>
                  <a:lnTo>
                    <a:pt x="212738" y="337504"/>
                  </a:lnTo>
                  <a:lnTo>
                    <a:pt x="213117" y="337276"/>
                  </a:lnTo>
                  <a:lnTo>
                    <a:pt x="213472" y="337044"/>
                  </a:lnTo>
                  <a:lnTo>
                    <a:pt x="213748" y="336804"/>
                  </a:lnTo>
                  <a:lnTo>
                    <a:pt x="213880" y="336535"/>
                  </a:lnTo>
                  <a:lnTo>
                    <a:pt x="213895" y="336371"/>
                  </a:lnTo>
                  <a:lnTo>
                    <a:pt x="213884" y="336198"/>
                  </a:lnTo>
                  <a:lnTo>
                    <a:pt x="213854" y="336030"/>
                  </a:lnTo>
                  <a:lnTo>
                    <a:pt x="213808" y="335862"/>
                  </a:lnTo>
                  <a:lnTo>
                    <a:pt x="213752" y="335702"/>
                  </a:lnTo>
                  <a:lnTo>
                    <a:pt x="213593" y="335447"/>
                  </a:lnTo>
                  <a:lnTo>
                    <a:pt x="213359" y="335229"/>
                  </a:lnTo>
                  <a:lnTo>
                    <a:pt x="213087" y="335024"/>
                  </a:lnTo>
                  <a:lnTo>
                    <a:pt x="212806" y="334820"/>
                  </a:lnTo>
                  <a:lnTo>
                    <a:pt x="212549" y="334601"/>
                  </a:lnTo>
                  <a:lnTo>
                    <a:pt x="212179" y="334237"/>
                  </a:lnTo>
                  <a:lnTo>
                    <a:pt x="211798" y="333873"/>
                  </a:lnTo>
                  <a:lnTo>
                    <a:pt x="211435" y="333491"/>
                  </a:lnTo>
                  <a:lnTo>
                    <a:pt x="211118" y="333091"/>
                  </a:lnTo>
                  <a:lnTo>
                    <a:pt x="210880" y="332658"/>
                  </a:lnTo>
                  <a:lnTo>
                    <a:pt x="210755" y="332290"/>
                  </a:lnTo>
                  <a:lnTo>
                    <a:pt x="210678" y="331899"/>
                  </a:lnTo>
                  <a:lnTo>
                    <a:pt x="210629" y="331498"/>
                  </a:lnTo>
                  <a:lnTo>
                    <a:pt x="210589" y="331093"/>
                  </a:lnTo>
                  <a:lnTo>
                    <a:pt x="210525" y="330693"/>
                  </a:lnTo>
                  <a:lnTo>
                    <a:pt x="210419" y="330188"/>
                  </a:lnTo>
                  <a:lnTo>
                    <a:pt x="210308" y="329688"/>
                  </a:lnTo>
                  <a:lnTo>
                    <a:pt x="210192" y="329182"/>
                  </a:lnTo>
                  <a:lnTo>
                    <a:pt x="210066" y="328682"/>
                  </a:lnTo>
                  <a:lnTo>
                    <a:pt x="209934" y="328186"/>
                  </a:lnTo>
                  <a:lnTo>
                    <a:pt x="209832" y="327745"/>
                  </a:lnTo>
                  <a:lnTo>
                    <a:pt x="209745" y="327294"/>
                  </a:lnTo>
                  <a:lnTo>
                    <a:pt x="209640" y="326848"/>
                  </a:lnTo>
                  <a:lnTo>
                    <a:pt x="209496" y="326435"/>
                  </a:lnTo>
                  <a:lnTo>
                    <a:pt x="209292" y="326066"/>
                  </a:lnTo>
                  <a:lnTo>
                    <a:pt x="209092" y="325825"/>
                  </a:lnTo>
                  <a:lnTo>
                    <a:pt x="208869" y="325589"/>
                  </a:lnTo>
                  <a:lnTo>
                    <a:pt x="208623" y="325379"/>
                  </a:lnTo>
                  <a:lnTo>
                    <a:pt x="208363" y="325197"/>
                  </a:lnTo>
                  <a:lnTo>
                    <a:pt x="208091" y="325065"/>
                  </a:lnTo>
                  <a:lnTo>
                    <a:pt x="207830" y="324979"/>
                  </a:lnTo>
                  <a:lnTo>
                    <a:pt x="207547" y="324915"/>
                  </a:lnTo>
                  <a:lnTo>
                    <a:pt x="207262" y="324883"/>
                  </a:lnTo>
                  <a:lnTo>
                    <a:pt x="206983" y="324892"/>
                  </a:lnTo>
                  <a:lnTo>
                    <a:pt x="206726" y="324942"/>
                  </a:lnTo>
                  <a:lnTo>
                    <a:pt x="206393" y="325129"/>
                  </a:lnTo>
                  <a:lnTo>
                    <a:pt x="206076" y="325447"/>
                  </a:lnTo>
                  <a:lnTo>
                    <a:pt x="205797" y="325848"/>
                  </a:lnTo>
                  <a:lnTo>
                    <a:pt x="205585" y="326275"/>
                  </a:lnTo>
                  <a:lnTo>
                    <a:pt x="205475" y="326685"/>
                  </a:lnTo>
                  <a:lnTo>
                    <a:pt x="205472" y="326903"/>
                  </a:lnTo>
                  <a:lnTo>
                    <a:pt x="205509" y="327131"/>
                  </a:lnTo>
                  <a:lnTo>
                    <a:pt x="205559" y="327358"/>
                  </a:lnTo>
                  <a:lnTo>
                    <a:pt x="205600" y="327590"/>
                  </a:lnTo>
                  <a:lnTo>
                    <a:pt x="205600" y="327813"/>
                  </a:lnTo>
                  <a:lnTo>
                    <a:pt x="205532" y="328077"/>
                  </a:lnTo>
                  <a:lnTo>
                    <a:pt x="205415" y="328336"/>
                  </a:lnTo>
                  <a:lnTo>
                    <a:pt x="205270" y="328596"/>
                  </a:lnTo>
                  <a:lnTo>
                    <a:pt x="205138" y="328855"/>
                  </a:lnTo>
                  <a:lnTo>
                    <a:pt x="205041" y="329123"/>
                  </a:lnTo>
                  <a:lnTo>
                    <a:pt x="204973" y="329628"/>
                  </a:lnTo>
                  <a:lnTo>
                    <a:pt x="204992" y="330156"/>
                  </a:lnTo>
                  <a:lnTo>
                    <a:pt x="205120" y="331235"/>
                  </a:lnTo>
                  <a:lnTo>
                    <a:pt x="205138" y="331772"/>
                  </a:lnTo>
                  <a:lnTo>
                    <a:pt x="205098" y="332863"/>
                  </a:lnTo>
                  <a:lnTo>
                    <a:pt x="205056" y="333409"/>
                  </a:lnTo>
                  <a:lnTo>
                    <a:pt x="204977" y="333942"/>
                  </a:lnTo>
                  <a:lnTo>
                    <a:pt x="204845" y="334460"/>
                  </a:lnTo>
                  <a:lnTo>
                    <a:pt x="204641" y="334979"/>
                  </a:lnTo>
                  <a:lnTo>
                    <a:pt x="204379" y="335484"/>
                  </a:lnTo>
                  <a:lnTo>
                    <a:pt x="204077" y="335980"/>
                  </a:lnTo>
                  <a:lnTo>
                    <a:pt x="203434" y="336931"/>
                  </a:lnTo>
                  <a:lnTo>
                    <a:pt x="203204" y="337258"/>
                  </a:lnTo>
                  <a:lnTo>
                    <a:pt x="202970" y="337582"/>
                  </a:lnTo>
                  <a:lnTo>
                    <a:pt x="202728" y="337900"/>
                  </a:lnTo>
                  <a:lnTo>
                    <a:pt x="202232" y="338528"/>
                  </a:lnTo>
                  <a:lnTo>
                    <a:pt x="202003" y="338796"/>
                  </a:lnTo>
                  <a:lnTo>
                    <a:pt x="201522" y="339324"/>
                  </a:lnTo>
                  <a:lnTo>
                    <a:pt x="201295" y="339592"/>
                  </a:lnTo>
                  <a:lnTo>
                    <a:pt x="201087" y="339875"/>
                  </a:lnTo>
                  <a:lnTo>
                    <a:pt x="200846" y="340307"/>
                  </a:lnTo>
                  <a:lnTo>
                    <a:pt x="200653" y="340771"/>
                  </a:lnTo>
                  <a:lnTo>
                    <a:pt x="200479" y="341248"/>
                  </a:lnTo>
                  <a:lnTo>
                    <a:pt x="200294" y="341717"/>
                  </a:lnTo>
                  <a:lnTo>
                    <a:pt x="200071" y="342158"/>
                  </a:lnTo>
                  <a:lnTo>
                    <a:pt x="199643" y="342845"/>
                  </a:lnTo>
                  <a:lnTo>
                    <a:pt x="199167" y="343523"/>
                  </a:lnTo>
                  <a:lnTo>
                    <a:pt x="198638" y="344160"/>
                  </a:lnTo>
                  <a:lnTo>
                    <a:pt x="198060" y="344715"/>
                  </a:lnTo>
                  <a:lnTo>
                    <a:pt x="197430" y="345147"/>
                  </a:lnTo>
                  <a:lnTo>
                    <a:pt x="196737" y="345462"/>
                  </a:lnTo>
                  <a:lnTo>
                    <a:pt x="195974" y="345694"/>
                  </a:lnTo>
                  <a:lnTo>
                    <a:pt x="195173" y="345830"/>
                  </a:lnTo>
                  <a:lnTo>
                    <a:pt x="194372" y="345871"/>
                  </a:lnTo>
                  <a:close/>
                </a:path>
              </a:pathLst>
            </a:custGeom>
            <a:solidFill>
              <a:srgbClr val="FDB14D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" name="pg156"/>
            <p:cNvSpPr/>
            <p:nvPr/>
          </p:nvSpPr>
          <p:spPr>
            <a:xfrm>
              <a:off x="4641168" y="4544487"/>
              <a:ext cx="1095047" cy="827178"/>
            </a:xfrm>
            <a:custGeom>
              <a:avLst/>
              <a:gdLst/>
              <a:ahLst/>
              <a:cxnLst/>
              <a:rect l="0" t="0" r="0" b="0"/>
              <a:pathLst>
                <a:path w="1095047" h="827178">
                  <a:moveTo>
                    <a:pt x="275232" y="160495"/>
                  </a:moveTo>
                  <a:lnTo>
                    <a:pt x="265967" y="140316"/>
                  </a:lnTo>
                  <a:lnTo>
                    <a:pt x="266077" y="139938"/>
                  </a:lnTo>
                  <a:lnTo>
                    <a:pt x="265887" y="139895"/>
                  </a:lnTo>
                  <a:lnTo>
                    <a:pt x="265519" y="139825"/>
                  </a:lnTo>
                  <a:lnTo>
                    <a:pt x="264572" y="139726"/>
                  </a:lnTo>
                  <a:lnTo>
                    <a:pt x="264189" y="139734"/>
                  </a:lnTo>
                  <a:lnTo>
                    <a:pt x="263964" y="139722"/>
                  </a:lnTo>
                  <a:lnTo>
                    <a:pt x="263794" y="139726"/>
                  </a:lnTo>
                  <a:lnTo>
                    <a:pt x="263454" y="139756"/>
                  </a:lnTo>
                  <a:lnTo>
                    <a:pt x="262923" y="139838"/>
                  </a:lnTo>
                  <a:lnTo>
                    <a:pt x="262731" y="139876"/>
                  </a:lnTo>
                  <a:lnTo>
                    <a:pt x="262351" y="139968"/>
                  </a:lnTo>
                  <a:lnTo>
                    <a:pt x="260995" y="140370"/>
                  </a:lnTo>
                  <a:lnTo>
                    <a:pt x="251262" y="143317"/>
                  </a:lnTo>
                  <a:lnTo>
                    <a:pt x="250472" y="140488"/>
                  </a:lnTo>
                  <a:lnTo>
                    <a:pt x="248550" y="135274"/>
                  </a:lnTo>
                  <a:lnTo>
                    <a:pt x="246169" y="128041"/>
                  </a:lnTo>
                  <a:lnTo>
                    <a:pt x="245950" y="127366"/>
                  </a:lnTo>
                  <a:lnTo>
                    <a:pt x="244658" y="123475"/>
                  </a:lnTo>
                  <a:lnTo>
                    <a:pt x="245113" y="123438"/>
                  </a:lnTo>
                  <a:lnTo>
                    <a:pt x="268079" y="113902"/>
                  </a:lnTo>
                  <a:lnTo>
                    <a:pt x="265012" y="108265"/>
                  </a:lnTo>
                  <a:lnTo>
                    <a:pt x="286548" y="94417"/>
                  </a:lnTo>
                  <a:lnTo>
                    <a:pt x="289512" y="87242"/>
                  </a:lnTo>
                  <a:lnTo>
                    <a:pt x="291022" y="79532"/>
                  </a:lnTo>
                  <a:lnTo>
                    <a:pt x="289417" y="73820"/>
                  </a:lnTo>
                  <a:lnTo>
                    <a:pt x="286500" y="68579"/>
                  </a:lnTo>
                  <a:lnTo>
                    <a:pt x="285668" y="67656"/>
                  </a:lnTo>
                  <a:lnTo>
                    <a:pt x="286768" y="66968"/>
                  </a:lnTo>
                  <a:lnTo>
                    <a:pt x="289012" y="67838"/>
                  </a:lnTo>
                  <a:lnTo>
                    <a:pt x="291099" y="68134"/>
                  </a:lnTo>
                  <a:lnTo>
                    <a:pt x="291408" y="68147"/>
                  </a:lnTo>
                  <a:lnTo>
                    <a:pt x="292137" y="68154"/>
                  </a:lnTo>
                  <a:lnTo>
                    <a:pt x="292619" y="68153"/>
                  </a:lnTo>
                  <a:lnTo>
                    <a:pt x="293310" y="68145"/>
                  </a:lnTo>
                  <a:lnTo>
                    <a:pt x="294052" y="68156"/>
                  </a:lnTo>
                  <a:lnTo>
                    <a:pt x="294551" y="68179"/>
                  </a:lnTo>
                  <a:lnTo>
                    <a:pt x="295028" y="68224"/>
                  </a:lnTo>
                  <a:lnTo>
                    <a:pt x="295744" y="68338"/>
                  </a:lnTo>
                  <a:lnTo>
                    <a:pt x="296214" y="68445"/>
                  </a:lnTo>
                  <a:lnTo>
                    <a:pt x="296681" y="68572"/>
                  </a:lnTo>
                  <a:lnTo>
                    <a:pt x="297368" y="68802"/>
                  </a:lnTo>
                  <a:lnTo>
                    <a:pt x="298701" y="69367"/>
                  </a:lnTo>
                  <a:lnTo>
                    <a:pt x="299134" y="69578"/>
                  </a:lnTo>
                  <a:lnTo>
                    <a:pt x="300383" y="70315"/>
                  </a:lnTo>
                  <a:lnTo>
                    <a:pt x="301354" y="71045"/>
                  </a:lnTo>
                  <a:lnTo>
                    <a:pt x="302408" y="72043"/>
                  </a:lnTo>
                  <a:lnTo>
                    <a:pt x="302893" y="72581"/>
                  </a:lnTo>
                  <a:lnTo>
                    <a:pt x="303051" y="72764"/>
                  </a:lnTo>
                  <a:lnTo>
                    <a:pt x="303205" y="72952"/>
                  </a:lnTo>
                  <a:lnTo>
                    <a:pt x="303497" y="73340"/>
                  </a:lnTo>
                  <a:lnTo>
                    <a:pt x="303773" y="73737"/>
                  </a:lnTo>
                  <a:lnTo>
                    <a:pt x="304037" y="74143"/>
                  </a:lnTo>
                  <a:lnTo>
                    <a:pt x="304167" y="74352"/>
                  </a:lnTo>
                  <a:lnTo>
                    <a:pt x="304411" y="74771"/>
                  </a:lnTo>
                  <a:lnTo>
                    <a:pt x="304635" y="75203"/>
                  </a:lnTo>
                  <a:lnTo>
                    <a:pt x="304936" y="75862"/>
                  </a:lnTo>
                  <a:lnTo>
                    <a:pt x="305194" y="76543"/>
                  </a:lnTo>
                  <a:lnTo>
                    <a:pt x="305451" y="77480"/>
                  </a:lnTo>
                  <a:lnTo>
                    <a:pt x="305589" y="78272"/>
                  </a:lnTo>
                  <a:lnTo>
                    <a:pt x="306605" y="77813"/>
                  </a:lnTo>
                  <a:lnTo>
                    <a:pt x="308325" y="74074"/>
                  </a:lnTo>
                  <a:lnTo>
                    <a:pt x="308617" y="72855"/>
                  </a:lnTo>
                  <a:lnTo>
                    <a:pt x="308601" y="71939"/>
                  </a:lnTo>
                  <a:lnTo>
                    <a:pt x="327804" y="67696"/>
                  </a:lnTo>
                  <a:lnTo>
                    <a:pt x="327135" y="65813"/>
                  </a:lnTo>
                  <a:lnTo>
                    <a:pt x="330683" y="64482"/>
                  </a:lnTo>
                  <a:lnTo>
                    <a:pt x="335923" y="62548"/>
                  </a:lnTo>
                  <a:lnTo>
                    <a:pt x="333512" y="56077"/>
                  </a:lnTo>
                  <a:lnTo>
                    <a:pt x="350121" y="49843"/>
                  </a:lnTo>
                  <a:lnTo>
                    <a:pt x="357131" y="47207"/>
                  </a:lnTo>
                  <a:lnTo>
                    <a:pt x="357010" y="46693"/>
                  </a:lnTo>
                  <a:lnTo>
                    <a:pt x="356843" y="45877"/>
                  </a:lnTo>
                  <a:lnTo>
                    <a:pt x="364617" y="47147"/>
                  </a:lnTo>
                  <a:lnTo>
                    <a:pt x="367575" y="29198"/>
                  </a:lnTo>
                  <a:lnTo>
                    <a:pt x="390027" y="33132"/>
                  </a:lnTo>
                  <a:lnTo>
                    <a:pt x="390152" y="32153"/>
                  </a:lnTo>
                  <a:lnTo>
                    <a:pt x="390095" y="31279"/>
                  </a:lnTo>
                  <a:lnTo>
                    <a:pt x="389793" y="30460"/>
                  </a:lnTo>
                  <a:lnTo>
                    <a:pt x="389940" y="30196"/>
                  </a:lnTo>
                  <a:lnTo>
                    <a:pt x="390534" y="29677"/>
                  </a:lnTo>
                  <a:lnTo>
                    <a:pt x="390859" y="28671"/>
                  </a:lnTo>
                  <a:lnTo>
                    <a:pt x="390953" y="27492"/>
                  </a:lnTo>
                  <a:lnTo>
                    <a:pt x="391229" y="27091"/>
                  </a:lnTo>
                  <a:lnTo>
                    <a:pt x="391630" y="26900"/>
                  </a:lnTo>
                  <a:lnTo>
                    <a:pt x="391751" y="26486"/>
                  </a:lnTo>
                  <a:lnTo>
                    <a:pt x="391513" y="25835"/>
                  </a:lnTo>
                  <a:lnTo>
                    <a:pt x="391361" y="25143"/>
                  </a:lnTo>
                  <a:lnTo>
                    <a:pt x="391267" y="24378"/>
                  </a:lnTo>
                  <a:lnTo>
                    <a:pt x="391350" y="23655"/>
                  </a:lnTo>
                  <a:lnTo>
                    <a:pt x="391577" y="22894"/>
                  </a:lnTo>
                  <a:lnTo>
                    <a:pt x="391558" y="22212"/>
                  </a:lnTo>
                  <a:lnTo>
                    <a:pt x="390802" y="21406"/>
                  </a:lnTo>
                  <a:lnTo>
                    <a:pt x="390012" y="20696"/>
                  </a:lnTo>
                  <a:lnTo>
                    <a:pt x="389430" y="19776"/>
                  </a:lnTo>
                  <a:lnTo>
                    <a:pt x="389283" y="18953"/>
                  </a:lnTo>
                  <a:lnTo>
                    <a:pt x="389388" y="18110"/>
                  </a:lnTo>
                  <a:lnTo>
                    <a:pt x="389226" y="16781"/>
                  </a:lnTo>
                  <a:lnTo>
                    <a:pt x="388860" y="15999"/>
                  </a:lnTo>
                  <a:lnTo>
                    <a:pt x="388478" y="15612"/>
                  </a:lnTo>
                  <a:lnTo>
                    <a:pt x="387896" y="14460"/>
                  </a:lnTo>
                  <a:lnTo>
                    <a:pt x="387635" y="13513"/>
                  </a:lnTo>
                  <a:lnTo>
                    <a:pt x="387488" y="12758"/>
                  </a:lnTo>
                  <a:lnTo>
                    <a:pt x="387537" y="11893"/>
                  </a:lnTo>
                  <a:lnTo>
                    <a:pt x="387907" y="10523"/>
                  </a:lnTo>
                  <a:lnTo>
                    <a:pt x="387586" y="9922"/>
                  </a:lnTo>
                  <a:lnTo>
                    <a:pt x="387442" y="9180"/>
                  </a:lnTo>
                  <a:lnTo>
                    <a:pt x="387764" y="8643"/>
                  </a:lnTo>
                  <a:lnTo>
                    <a:pt x="388047" y="8333"/>
                  </a:lnTo>
                  <a:lnTo>
                    <a:pt x="388588" y="7824"/>
                  </a:lnTo>
                  <a:lnTo>
                    <a:pt x="389453" y="7528"/>
                  </a:lnTo>
                  <a:lnTo>
                    <a:pt x="389955" y="6859"/>
                  </a:lnTo>
                  <a:lnTo>
                    <a:pt x="390069" y="5502"/>
                  </a:lnTo>
                  <a:lnTo>
                    <a:pt x="389880" y="4692"/>
                  </a:lnTo>
                  <a:lnTo>
                    <a:pt x="389222" y="4228"/>
                  </a:lnTo>
                  <a:lnTo>
                    <a:pt x="388213" y="3736"/>
                  </a:lnTo>
                  <a:lnTo>
                    <a:pt x="387658" y="3309"/>
                  </a:lnTo>
                  <a:lnTo>
                    <a:pt x="387446" y="2744"/>
                  </a:lnTo>
                  <a:lnTo>
                    <a:pt x="387938" y="2207"/>
                  </a:lnTo>
                  <a:lnTo>
                    <a:pt x="388399" y="1747"/>
                  </a:lnTo>
                  <a:lnTo>
                    <a:pt x="388735" y="1374"/>
                  </a:lnTo>
                  <a:lnTo>
                    <a:pt x="388913" y="801"/>
                  </a:lnTo>
                  <a:lnTo>
                    <a:pt x="389336" y="0"/>
                  </a:lnTo>
                  <a:lnTo>
                    <a:pt x="415140" y="4278"/>
                  </a:lnTo>
                  <a:lnTo>
                    <a:pt x="421334" y="5207"/>
                  </a:lnTo>
                  <a:lnTo>
                    <a:pt x="439353" y="7792"/>
                  </a:lnTo>
                  <a:lnTo>
                    <a:pt x="458149" y="10718"/>
                  </a:lnTo>
                  <a:lnTo>
                    <a:pt x="475460" y="13609"/>
                  </a:lnTo>
                  <a:lnTo>
                    <a:pt x="485248" y="15229"/>
                  </a:lnTo>
                  <a:lnTo>
                    <a:pt x="490827" y="16145"/>
                  </a:lnTo>
                  <a:lnTo>
                    <a:pt x="498457" y="17314"/>
                  </a:lnTo>
                  <a:lnTo>
                    <a:pt x="502883" y="18115"/>
                  </a:lnTo>
                  <a:lnTo>
                    <a:pt x="505781" y="18580"/>
                  </a:lnTo>
                  <a:lnTo>
                    <a:pt x="510002" y="19266"/>
                  </a:lnTo>
                  <a:lnTo>
                    <a:pt x="514721" y="19992"/>
                  </a:lnTo>
                  <a:lnTo>
                    <a:pt x="516718" y="20323"/>
                  </a:lnTo>
                  <a:lnTo>
                    <a:pt x="525171" y="21652"/>
                  </a:lnTo>
                  <a:lnTo>
                    <a:pt x="528822" y="22253"/>
                  </a:lnTo>
                  <a:lnTo>
                    <a:pt x="531025" y="22626"/>
                  </a:lnTo>
                  <a:lnTo>
                    <a:pt x="534687" y="23209"/>
                  </a:lnTo>
                  <a:lnTo>
                    <a:pt x="537503" y="23650"/>
                  </a:lnTo>
                  <a:lnTo>
                    <a:pt x="543946" y="24606"/>
                  </a:lnTo>
                  <a:lnTo>
                    <a:pt x="550152" y="25644"/>
                  </a:lnTo>
                  <a:lnTo>
                    <a:pt x="557465" y="26946"/>
                  </a:lnTo>
                  <a:lnTo>
                    <a:pt x="563439" y="27988"/>
                  </a:lnTo>
                  <a:lnTo>
                    <a:pt x="566821" y="28588"/>
                  </a:lnTo>
                  <a:lnTo>
                    <a:pt x="568042" y="28771"/>
                  </a:lnTo>
                  <a:lnTo>
                    <a:pt x="570170" y="28853"/>
                  </a:lnTo>
                  <a:lnTo>
                    <a:pt x="571489" y="28976"/>
                  </a:lnTo>
                  <a:lnTo>
                    <a:pt x="572691" y="29212"/>
                  </a:lnTo>
                  <a:lnTo>
                    <a:pt x="574097" y="29508"/>
                  </a:lnTo>
                  <a:lnTo>
                    <a:pt x="575949" y="30136"/>
                  </a:lnTo>
                  <a:lnTo>
                    <a:pt x="577506" y="30510"/>
                  </a:lnTo>
                  <a:lnTo>
                    <a:pt x="581375" y="31202"/>
                  </a:lnTo>
                  <a:lnTo>
                    <a:pt x="586054" y="32044"/>
                  </a:lnTo>
                  <a:lnTo>
                    <a:pt x="591201" y="32913"/>
                  </a:lnTo>
                  <a:lnTo>
                    <a:pt x="597592" y="33828"/>
                  </a:lnTo>
                  <a:lnTo>
                    <a:pt x="602743" y="34620"/>
                  </a:lnTo>
                  <a:lnTo>
                    <a:pt x="608665" y="35471"/>
                  </a:lnTo>
                  <a:lnTo>
                    <a:pt x="612236" y="36004"/>
                  </a:lnTo>
                  <a:lnTo>
                    <a:pt x="617467" y="36987"/>
                  </a:lnTo>
                  <a:lnTo>
                    <a:pt x="618090" y="37315"/>
                  </a:lnTo>
                  <a:lnTo>
                    <a:pt x="618419" y="37502"/>
                  </a:lnTo>
                  <a:lnTo>
                    <a:pt x="618975" y="37893"/>
                  </a:lnTo>
                  <a:lnTo>
                    <a:pt x="622671" y="39696"/>
                  </a:lnTo>
                  <a:lnTo>
                    <a:pt x="631215" y="44680"/>
                  </a:lnTo>
                  <a:lnTo>
                    <a:pt x="634122" y="46018"/>
                  </a:lnTo>
                  <a:lnTo>
                    <a:pt x="635252" y="46533"/>
                  </a:lnTo>
                  <a:lnTo>
                    <a:pt x="637326" y="46924"/>
                  </a:lnTo>
                  <a:lnTo>
                    <a:pt x="639635" y="47343"/>
                  </a:lnTo>
                  <a:lnTo>
                    <a:pt x="642005" y="47603"/>
                  </a:lnTo>
                  <a:lnTo>
                    <a:pt x="642383" y="47621"/>
                  </a:lnTo>
                  <a:lnTo>
                    <a:pt x="642561" y="47643"/>
                  </a:lnTo>
                  <a:lnTo>
                    <a:pt x="642969" y="47707"/>
                  </a:lnTo>
                  <a:lnTo>
                    <a:pt x="647235" y="48126"/>
                  </a:lnTo>
                  <a:lnTo>
                    <a:pt x="651011" y="48481"/>
                  </a:lnTo>
                  <a:lnTo>
                    <a:pt x="655395" y="49392"/>
                  </a:lnTo>
                  <a:lnTo>
                    <a:pt x="656710" y="49683"/>
                  </a:lnTo>
                  <a:lnTo>
                    <a:pt x="658720" y="50188"/>
                  </a:lnTo>
                  <a:lnTo>
                    <a:pt x="660905" y="50684"/>
                  </a:lnTo>
                  <a:lnTo>
                    <a:pt x="661366" y="50803"/>
                  </a:lnTo>
                  <a:lnTo>
                    <a:pt x="663282" y="51235"/>
                  </a:lnTo>
                  <a:lnTo>
                    <a:pt x="670791" y="51977"/>
                  </a:lnTo>
                  <a:lnTo>
                    <a:pt x="678864" y="52041"/>
                  </a:lnTo>
                  <a:lnTo>
                    <a:pt x="679823" y="52055"/>
                  </a:lnTo>
                  <a:lnTo>
                    <a:pt x="684109" y="51731"/>
                  </a:lnTo>
                  <a:lnTo>
                    <a:pt x="687038" y="51586"/>
                  </a:lnTo>
                  <a:lnTo>
                    <a:pt x="696637" y="51791"/>
                  </a:lnTo>
                  <a:lnTo>
                    <a:pt x="697227" y="51740"/>
                  </a:lnTo>
                  <a:lnTo>
                    <a:pt x="702079" y="51658"/>
                  </a:lnTo>
                  <a:lnTo>
                    <a:pt x="705715" y="51454"/>
                  </a:lnTo>
                  <a:lnTo>
                    <a:pt x="715737" y="51035"/>
                  </a:lnTo>
                  <a:lnTo>
                    <a:pt x="718904" y="50857"/>
                  </a:lnTo>
                  <a:lnTo>
                    <a:pt x="721946" y="50288"/>
                  </a:lnTo>
                  <a:lnTo>
                    <a:pt x="735328" y="47680"/>
                  </a:lnTo>
                  <a:lnTo>
                    <a:pt x="743711" y="45650"/>
                  </a:lnTo>
                  <a:lnTo>
                    <a:pt x="744637" y="45499"/>
                  </a:lnTo>
                  <a:lnTo>
                    <a:pt x="745045" y="45509"/>
                  </a:lnTo>
                  <a:lnTo>
                    <a:pt x="745430" y="45531"/>
                  </a:lnTo>
                  <a:lnTo>
                    <a:pt x="750528" y="46228"/>
                  </a:lnTo>
                  <a:lnTo>
                    <a:pt x="757777" y="49715"/>
                  </a:lnTo>
                  <a:lnTo>
                    <a:pt x="761507" y="51235"/>
                  </a:lnTo>
                  <a:lnTo>
                    <a:pt x="764904" y="51290"/>
                  </a:lnTo>
                  <a:lnTo>
                    <a:pt x="769224" y="49829"/>
                  </a:lnTo>
                  <a:lnTo>
                    <a:pt x="774885" y="45490"/>
                  </a:lnTo>
                  <a:lnTo>
                    <a:pt x="778396" y="42331"/>
                  </a:lnTo>
                  <a:lnTo>
                    <a:pt x="781865" y="39163"/>
                  </a:lnTo>
                  <a:lnTo>
                    <a:pt x="784038" y="37370"/>
                  </a:lnTo>
                  <a:lnTo>
                    <a:pt x="784518" y="37005"/>
                  </a:lnTo>
                  <a:lnTo>
                    <a:pt x="784972" y="36623"/>
                  </a:lnTo>
                  <a:lnTo>
                    <a:pt x="786325" y="35544"/>
                  </a:lnTo>
                  <a:lnTo>
                    <a:pt x="793691" y="29563"/>
                  </a:lnTo>
                  <a:lnTo>
                    <a:pt x="796113" y="27983"/>
                  </a:lnTo>
                  <a:lnTo>
                    <a:pt x="799242" y="27132"/>
                  </a:lnTo>
                  <a:lnTo>
                    <a:pt x="802541" y="27014"/>
                  </a:lnTo>
                  <a:lnTo>
                    <a:pt x="807719" y="28193"/>
                  </a:lnTo>
                  <a:lnTo>
                    <a:pt x="811589" y="28880"/>
                  </a:lnTo>
                  <a:lnTo>
                    <a:pt x="815693" y="28598"/>
                  </a:lnTo>
                  <a:lnTo>
                    <a:pt x="821143" y="27223"/>
                  </a:lnTo>
                  <a:lnTo>
                    <a:pt x="822235" y="26923"/>
                  </a:lnTo>
                  <a:lnTo>
                    <a:pt x="826271" y="25835"/>
                  </a:lnTo>
                  <a:lnTo>
                    <a:pt x="829786" y="25029"/>
                  </a:lnTo>
                  <a:lnTo>
                    <a:pt x="835030" y="23996"/>
                  </a:lnTo>
                  <a:lnTo>
                    <a:pt x="835708" y="23869"/>
                  </a:lnTo>
                  <a:lnTo>
                    <a:pt x="838391" y="24110"/>
                  </a:lnTo>
                  <a:lnTo>
                    <a:pt x="841104" y="24997"/>
                  </a:lnTo>
                  <a:lnTo>
                    <a:pt x="844664" y="27223"/>
                  </a:lnTo>
                  <a:lnTo>
                    <a:pt x="846754" y="29149"/>
                  </a:lnTo>
                  <a:lnTo>
                    <a:pt x="847661" y="30009"/>
                  </a:lnTo>
                  <a:lnTo>
                    <a:pt x="848523" y="30960"/>
                  </a:lnTo>
                  <a:lnTo>
                    <a:pt x="849025" y="31425"/>
                  </a:lnTo>
                  <a:lnTo>
                    <a:pt x="850930" y="33573"/>
                  </a:lnTo>
                  <a:lnTo>
                    <a:pt x="851384" y="34065"/>
                  </a:lnTo>
                  <a:lnTo>
                    <a:pt x="852525" y="35121"/>
                  </a:lnTo>
                  <a:lnTo>
                    <a:pt x="856104" y="38653"/>
                  </a:lnTo>
                  <a:lnTo>
                    <a:pt x="867744" y="45786"/>
                  </a:lnTo>
                  <a:lnTo>
                    <a:pt x="870083" y="48486"/>
                  </a:lnTo>
                  <a:lnTo>
                    <a:pt x="871750" y="50425"/>
                  </a:lnTo>
                  <a:lnTo>
                    <a:pt x="875268" y="53853"/>
                  </a:lnTo>
                  <a:lnTo>
                    <a:pt x="875537" y="54108"/>
                  </a:lnTo>
                  <a:lnTo>
                    <a:pt x="876069" y="54686"/>
                  </a:lnTo>
                  <a:lnTo>
                    <a:pt x="876572" y="55382"/>
                  </a:lnTo>
                  <a:lnTo>
                    <a:pt x="877014" y="56042"/>
                  </a:lnTo>
                  <a:lnTo>
                    <a:pt x="879078" y="58610"/>
                  </a:lnTo>
                  <a:lnTo>
                    <a:pt x="880684" y="59880"/>
                  </a:lnTo>
                  <a:lnTo>
                    <a:pt x="885272" y="63517"/>
                  </a:lnTo>
                  <a:lnTo>
                    <a:pt x="887649" y="64396"/>
                  </a:lnTo>
                  <a:lnTo>
                    <a:pt x="891681" y="65242"/>
                  </a:lnTo>
                  <a:lnTo>
                    <a:pt x="903960" y="64355"/>
                  </a:lnTo>
                  <a:lnTo>
                    <a:pt x="905917" y="64232"/>
                  </a:lnTo>
                  <a:lnTo>
                    <a:pt x="906310" y="64200"/>
                  </a:lnTo>
                  <a:lnTo>
                    <a:pt x="908446" y="64059"/>
                  </a:lnTo>
                  <a:lnTo>
                    <a:pt x="911450" y="63895"/>
                  </a:lnTo>
                  <a:lnTo>
                    <a:pt x="912542" y="63805"/>
                  </a:lnTo>
                  <a:lnTo>
                    <a:pt x="913071" y="63766"/>
                  </a:lnTo>
                  <a:lnTo>
                    <a:pt x="913668" y="63709"/>
                  </a:lnTo>
                  <a:lnTo>
                    <a:pt x="915459" y="63512"/>
                  </a:lnTo>
                  <a:lnTo>
                    <a:pt x="916056" y="63459"/>
                  </a:lnTo>
                  <a:lnTo>
                    <a:pt x="916592" y="63421"/>
                  </a:lnTo>
                  <a:lnTo>
                    <a:pt x="917664" y="63363"/>
                  </a:lnTo>
                  <a:lnTo>
                    <a:pt x="918738" y="63311"/>
                  </a:lnTo>
                  <a:lnTo>
                    <a:pt x="920828" y="63223"/>
                  </a:lnTo>
                  <a:lnTo>
                    <a:pt x="921349" y="63197"/>
                  </a:lnTo>
                  <a:lnTo>
                    <a:pt x="921999" y="63152"/>
                  </a:lnTo>
                  <a:lnTo>
                    <a:pt x="923303" y="63024"/>
                  </a:lnTo>
                  <a:lnTo>
                    <a:pt x="923953" y="62979"/>
                  </a:lnTo>
                  <a:lnTo>
                    <a:pt x="924603" y="62965"/>
                  </a:lnTo>
                  <a:lnTo>
                    <a:pt x="925064" y="62979"/>
                  </a:lnTo>
                  <a:lnTo>
                    <a:pt x="925525" y="63006"/>
                  </a:lnTo>
                  <a:lnTo>
                    <a:pt x="926447" y="63083"/>
                  </a:lnTo>
                  <a:lnTo>
                    <a:pt x="926908" y="63111"/>
                  </a:lnTo>
                  <a:lnTo>
                    <a:pt x="927335" y="63129"/>
                  </a:lnTo>
                  <a:lnTo>
                    <a:pt x="928193" y="63147"/>
                  </a:lnTo>
                  <a:lnTo>
                    <a:pt x="928624" y="63161"/>
                  </a:lnTo>
                  <a:lnTo>
                    <a:pt x="929047" y="63192"/>
                  </a:lnTo>
                  <a:lnTo>
                    <a:pt x="929425" y="63229"/>
                  </a:lnTo>
                  <a:lnTo>
                    <a:pt x="930177" y="63329"/>
                  </a:lnTo>
                  <a:lnTo>
                    <a:pt x="930548" y="63393"/>
                  </a:lnTo>
                  <a:lnTo>
                    <a:pt x="930918" y="63466"/>
                  </a:lnTo>
                  <a:lnTo>
                    <a:pt x="931273" y="63543"/>
                  </a:lnTo>
                  <a:lnTo>
                    <a:pt x="931984" y="63730"/>
                  </a:lnTo>
                  <a:lnTo>
                    <a:pt x="932333" y="63836"/>
                  </a:lnTo>
                  <a:lnTo>
                    <a:pt x="930745" y="67178"/>
                  </a:lnTo>
                  <a:lnTo>
                    <a:pt x="930100" y="68379"/>
                  </a:lnTo>
                  <a:lnTo>
                    <a:pt x="928822" y="70483"/>
                  </a:lnTo>
                  <a:lnTo>
                    <a:pt x="928696" y="70689"/>
                  </a:lnTo>
                  <a:lnTo>
                    <a:pt x="927174" y="72967"/>
                  </a:lnTo>
                  <a:lnTo>
                    <a:pt x="926653" y="73815"/>
                  </a:lnTo>
                  <a:lnTo>
                    <a:pt x="925465" y="75745"/>
                  </a:lnTo>
                  <a:lnTo>
                    <a:pt x="924929" y="76692"/>
                  </a:lnTo>
                  <a:lnTo>
                    <a:pt x="924454" y="77530"/>
                  </a:lnTo>
                  <a:lnTo>
                    <a:pt x="923841" y="78672"/>
                  </a:lnTo>
                  <a:lnTo>
                    <a:pt x="922366" y="81587"/>
                  </a:lnTo>
                  <a:lnTo>
                    <a:pt x="921728" y="82793"/>
                  </a:lnTo>
                  <a:lnTo>
                    <a:pt x="920967" y="84230"/>
                  </a:lnTo>
                  <a:lnTo>
                    <a:pt x="920100" y="85966"/>
                  </a:lnTo>
                  <a:lnTo>
                    <a:pt x="919375" y="87417"/>
                  </a:lnTo>
                  <a:lnTo>
                    <a:pt x="917922" y="90325"/>
                  </a:lnTo>
                  <a:lnTo>
                    <a:pt x="914564" y="95602"/>
                  </a:lnTo>
                  <a:lnTo>
                    <a:pt x="910745" y="101602"/>
                  </a:lnTo>
                  <a:lnTo>
                    <a:pt x="910558" y="101913"/>
                  </a:lnTo>
                  <a:lnTo>
                    <a:pt x="907049" y="107740"/>
                  </a:lnTo>
                  <a:lnTo>
                    <a:pt x="906071" y="109365"/>
                  </a:lnTo>
                  <a:lnTo>
                    <a:pt x="904016" y="113527"/>
                  </a:lnTo>
                  <a:lnTo>
                    <a:pt x="904187" y="113559"/>
                  </a:lnTo>
                  <a:lnTo>
                    <a:pt x="914953" y="115339"/>
                  </a:lnTo>
                  <a:lnTo>
                    <a:pt x="918122" y="115912"/>
                  </a:lnTo>
                  <a:lnTo>
                    <a:pt x="920943" y="116368"/>
                  </a:lnTo>
                  <a:lnTo>
                    <a:pt x="926522" y="117269"/>
                  </a:lnTo>
                  <a:lnTo>
                    <a:pt x="930515" y="117914"/>
                  </a:lnTo>
                  <a:lnTo>
                    <a:pt x="933446" y="118388"/>
                  </a:lnTo>
                  <a:lnTo>
                    <a:pt x="938492" y="119203"/>
                  </a:lnTo>
                  <a:lnTo>
                    <a:pt x="939653" y="119420"/>
                  </a:lnTo>
                  <a:lnTo>
                    <a:pt x="943766" y="120047"/>
                  </a:lnTo>
                  <a:lnTo>
                    <a:pt x="944484" y="120161"/>
                  </a:lnTo>
                  <a:lnTo>
                    <a:pt x="945561" y="120703"/>
                  </a:lnTo>
                  <a:lnTo>
                    <a:pt x="948148" y="121976"/>
                  </a:lnTo>
                  <a:lnTo>
                    <a:pt x="951001" y="123451"/>
                  </a:lnTo>
                  <a:lnTo>
                    <a:pt x="953568" y="124750"/>
                  </a:lnTo>
                  <a:lnTo>
                    <a:pt x="958317" y="127153"/>
                  </a:lnTo>
                  <a:lnTo>
                    <a:pt x="960752" y="128399"/>
                  </a:lnTo>
                  <a:lnTo>
                    <a:pt x="964670" y="130403"/>
                  </a:lnTo>
                  <a:lnTo>
                    <a:pt x="969580" y="132923"/>
                  </a:lnTo>
                  <a:lnTo>
                    <a:pt x="970256" y="133272"/>
                  </a:lnTo>
                  <a:lnTo>
                    <a:pt x="974774" y="134758"/>
                  </a:lnTo>
                  <a:lnTo>
                    <a:pt x="976165" y="135195"/>
                  </a:lnTo>
                  <a:lnTo>
                    <a:pt x="978206" y="135914"/>
                  </a:lnTo>
                  <a:lnTo>
                    <a:pt x="978761" y="136115"/>
                  </a:lnTo>
                  <a:lnTo>
                    <a:pt x="983788" y="137858"/>
                  </a:lnTo>
                  <a:lnTo>
                    <a:pt x="986051" y="138655"/>
                  </a:lnTo>
                  <a:lnTo>
                    <a:pt x="991513" y="140538"/>
                  </a:lnTo>
                  <a:lnTo>
                    <a:pt x="993227" y="141112"/>
                  </a:lnTo>
                  <a:lnTo>
                    <a:pt x="998408" y="142958"/>
                  </a:lnTo>
                  <a:lnTo>
                    <a:pt x="999328" y="143286"/>
                  </a:lnTo>
                  <a:lnTo>
                    <a:pt x="1002090" y="144283"/>
                  </a:lnTo>
                  <a:lnTo>
                    <a:pt x="1002321" y="144474"/>
                  </a:lnTo>
                  <a:lnTo>
                    <a:pt x="1006134" y="147288"/>
                  </a:lnTo>
                  <a:lnTo>
                    <a:pt x="1007657" y="148272"/>
                  </a:lnTo>
                  <a:lnTo>
                    <a:pt x="1008020" y="148481"/>
                  </a:lnTo>
                  <a:lnTo>
                    <a:pt x="1008724" y="149024"/>
                  </a:lnTo>
                  <a:lnTo>
                    <a:pt x="1012008" y="151557"/>
                  </a:lnTo>
                  <a:lnTo>
                    <a:pt x="1018905" y="156848"/>
                  </a:lnTo>
                  <a:lnTo>
                    <a:pt x="1019842" y="157567"/>
                  </a:lnTo>
                  <a:lnTo>
                    <a:pt x="1020081" y="157743"/>
                  </a:lnTo>
                  <a:lnTo>
                    <a:pt x="1020443" y="158009"/>
                  </a:lnTo>
                  <a:lnTo>
                    <a:pt x="1021186" y="158337"/>
                  </a:lnTo>
                  <a:lnTo>
                    <a:pt x="1023621" y="159411"/>
                  </a:lnTo>
                  <a:lnTo>
                    <a:pt x="1024660" y="159867"/>
                  </a:lnTo>
                  <a:lnTo>
                    <a:pt x="1032033" y="162355"/>
                  </a:lnTo>
                  <a:lnTo>
                    <a:pt x="1033454" y="162858"/>
                  </a:lnTo>
                  <a:lnTo>
                    <a:pt x="1042902" y="166063"/>
                  </a:lnTo>
                  <a:lnTo>
                    <a:pt x="1043749" y="166473"/>
                  </a:lnTo>
                  <a:lnTo>
                    <a:pt x="1044350" y="166765"/>
                  </a:lnTo>
                  <a:lnTo>
                    <a:pt x="1047237" y="168873"/>
                  </a:lnTo>
                  <a:lnTo>
                    <a:pt x="1051098" y="171688"/>
                  </a:lnTo>
                  <a:lnTo>
                    <a:pt x="1052547" y="172743"/>
                  </a:lnTo>
                  <a:lnTo>
                    <a:pt x="1052875" y="172839"/>
                  </a:lnTo>
                  <a:lnTo>
                    <a:pt x="1060842" y="174191"/>
                  </a:lnTo>
                  <a:lnTo>
                    <a:pt x="1061216" y="174255"/>
                  </a:lnTo>
                  <a:lnTo>
                    <a:pt x="1061252" y="174641"/>
                  </a:lnTo>
                  <a:lnTo>
                    <a:pt x="1061725" y="176163"/>
                  </a:lnTo>
                  <a:lnTo>
                    <a:pt x="1062055" y="177053"/>
                  </a:lnTo>
                  <a:lnTo>
                    <a:pt x="1063105" y="179748"/>
                  </a:lnTo>
                  <a:lnTo>
                    <a:pt x="1063576" y="180857"/>
                  </a:lnTo>
                  <a:lnTo>
                    <a:pt x="1063870" y="181512"/>
                  </a:lnTo>
                  <a:lnTo>
                    <a:pt x="1064303" y="182364"/>
                  </a:lnTo>
                  <a:lnTo>
                    <a:pt x="1064662" y="182987"/>
                  </a:lnTo>
                  <a:lnTo>
                    <a:pt x="1065044" y="183594"/>
                  </a:lnTo>
                  <a:lnTo>
                    <a:pt x="1065313" y="183991"/>
                  </a:lnTo>
                  <a:lnTo>
                    <a:pt x="1065739" y="184567"/>
                  </a:lnTo>
                  <a:lnTo>
                    <a:pt x="1066040" y="184942"/>
                  </a:lnTo>
                  <a:lnTo>
                    <a:pt x="1066348" y="185309"/>
                  </a:lnTo>
                  <a:lnTo>
                    <a:pt x="1066664" y="185667"/>
                  </a:lnTo>
                  <a:lnTo>
                    <a:pt x="1066989" y="186017"/>
                  </a:lnTo>
                  <a:lnTo>
                    <a:pt x="1067328" y="186354"/>
                  </a:lnTo>
                  <a:lnTo>
                    <a:pt x="1067676" y="186682"/>
                  </a:lnTo>
                  <a:lnTo>
                    <a:pt x="1068036" y="186997"/>
                  </a:lnTo>
                  <a:lnTo>
                    <a:pt x="1068407" y="187300"/>
                  </a:lnTo>
                  <a:lnTo>
                    <a:pt x="1069367" y="188012"/>
                  </a:lnTo>
                  <a:lnTo>
                    <a:pt x="1069967" y="188409"/>
                  </a:lnTo>
                  <a:lnTo>
                    <a:pt x="1070369" y="188666"/>
                  </a:lnTo>
                  <a:lnTo>
                    <a:pt x="1070767" y="188901"/>
                  </a:lnTo>
                  <a:lnTo>
                    <a:pt x="1071192" y="189142"/>
                  </a:lnTo>
                  <a:lnTo>
                    <a:pt x="1071828" y="189487"/>
                  </a:lnTo>
                  <a:lnTo>
                    <a:pt x="1072479" y="189799"/>
                  </a:lnTo>
                  <a:lnTo>
                    <a:pt x="1072915" y="189993"/>
                  </a:lnTo>
                  <a:lnTo>
                    <a:pt x="1080028" y="192929"/>
                  </a:lnTo>
                  <a:lnTo>
                    <a:pt x="1080469" y="193126"/>
                  </a:lnTo>
                  <a:lnTo>
                    <a:pt x="1081119" y="193439"/>
                  </a:lnTo>
                  <a:lnTo>
                    <a:pt x="1081541" y="193670"/>
                  </a:lnTo>
                  <a:lnTo>
                    <a:pt x="1082362" y="194173"/>
                  </a:lnTo>
                  <a:lnTo>
                    <a:pt x="1083354" y="194864"/>
                  </a:lnTo>
                  <a:lnTo>
                    <a:pt x="1084792" y="195895"/>
                  </a:lnTo>
                  <a:lnTo>
                    <a:pt x="1089786" y="199544"/>
                  </a:lnTo>
                  <a:lnTo>
                    <a:pt x="1091776" y="200924"/>
                  </a:lnTo>
                  <a:lnTo>
                    <a:pt x="1093763" y="202565"/>
                  </a:lnTo>
                  <a:lnTo>
                    <a:pt x="1095047" y="203430"/>
                  </a:lnTo>
                  <a:lnTo>
                    <a:pt x="1094427" y="204395"/>
                  </a:lnTo>
                  <a:lnTo>
                    <a:pt x="1094314" y="204563"/>
                  </a:lnTo>
                  <a:lnTo>
                    <a:pt x="1094212" y="204696"/>
                  </a:lnTo>
                  <a:lnTo>
                    <a:pt x="1093993" y="204996"/>
                  </a:lnTo>
                  <a:lnTo>
                    <a:pt x="1093906" y="205128"/>
                  </a:lnTo>
                  <a:lnTo>
                    <a:pt x="1093751" y="205383"/>
                  </a:lnTo>
                  <a:lnTo>
                    <a:pt x="1093600" y="205666"/>
                  </a:lnTo>
                  <a:lnTo>
                    <a:pt x="1093479" y="205852"/>
                  </a:lnTo>
                  <a:lnTo>
                    <a:pt x="1093316" y="206053"/>
                  </a:lnTo>
                  <a:lnTo>
                    <a:pt x="1093188" y="206244"/>
                  </a:lnTo>
                  <a:lnTo>
                    <a:pt x="1093112" y="206435"/>
                  </a:lnTo>
                  <a:lnTo>
                    <a:pt x="1093055" y="206622"/>
                  </a:lnTo>
                  <a:lnTo>
                    <a:pt x="1092988" y="206777"/>
                  </a:lnTo>
                  <a:lnTo>
                    <a:pt x="1092768" y="207055"/>
                  </a:lnTo>
                  <a:lnTo>
                    <a:pt x="1092651" y="207200"/>
                  </a:lnTo>
                  <a:lnTo>
                    <a:pt x="1092553" y="207378"/>
                  </a:lnTo>
                  <a:lnTo>
                    <a:pt x="1092451" y="207724"/>
                  </a:lnTo>
                  <a:lnTo>
                    <a:pt x="1092300" y="207902"/>
                  </a:lnTo>
                  <a:lnTo>
                    <a:pt x="1091997" y="208015"/>
                  </a:lnTo>
                  <a:lnTo>
                    <a:pt x="1091684" y="208047"/>
                  </a:lnTo>
                  <a:lnTo>
                    <a:pt x="1091302" y="207865"/>
                  </a:lnTo>
                  <a:lnTo>
                    <a:pt x="1091041" y="207665"/>
                  </a:lnTo>
                  <a:lnTo>
                    <a:pt x="1090762" y="207478"/>
                  </a:lnTo>
                  <a:lnTo>
                    <a:pt x="1090433" y="207346"/>
                  </a:lnTo>
                  <a:lnTo>
                    <a:pt x="1090146" y="207177"/>
                  </a:lnTo>
                  <a:lnTo>
                    <a:pt x="1089923" y="207023"/>
                  </a:lnTo>
                  <a:lnTo>
                    <a:pt x="1089605" y="206836"/>
                  </a:lnTo>
                  <a:lnTo>
                    <a:pt x="1089288" y="206626"/>
                  </a:lnTo>
                  <a:lnTo>
                    <a:pt x="1088910" y="206581"/>
                  </a:lnTo>
                  <a:lnTo>
                    <a:pt x="1088664" y="206672"/>
                  </a:lnTo>
                  <a:lnTo>
                    <a:pt x="1088415" y="206649"/>
                  </a:lnTo>
                  <a:lnTo>
                    <a:pt x="1088271" y="206385"/>
                  </a:lnTo>
                  <a:lnTo>
                    <a:pt x="1088188" y="206080"/>
                  </a:lnTo>
                  <a:lnTo>
                    <a:pt x="1088010" y="205880"/>
                  </a:lnTo>
                  <a:lnTo>
                    <a:pt x="1087731" y="205666"/>
                  </a:lnTo>
                  <a:lnTo>
                    <a:pt x="1087458" y="205502"/>
                  </a:lnTo>
                  <a:lnTo>
                    <a:pt x="1087152" y="205401"/>
                  </a:lnTo>
                  <a:lnTo>
                    <a:pt x="1086888" y="205392"/>
                  </a:lnTo>
                  <a:lnTo>
                    <a:pt x="1086310" y="205351"/>
                  </a:lnTo>
                  <a:lnTo>
                    <a:pt x="1085970" y="205301"/>
                  </a:lnTo>
                  <a:lnTo>
                    <a:pt x="1085610" y="205187"/>
                  </a:lnTo>
                  <a:lnTo>
                    <a:pt x="1085240" y="205146"/>
                  </a:lnTo>
                  <a:lnTo>
                    <a:pt x="1084405" y="205092"/>
                  </a:lnTo>
                  <a:lnTo>
                    <a:pt x="1084057" y="205055"/>
                  </a:lnTo>
                  <a:lnTo>
                    <a:pt x="1083702" y="205060"/>
                  </a:lnTo>
                  <a:lnTo>
                    <a:pt x="1083366" y="205151"/>
                  </a:lnTo>
                  <a:lnTo>
                    <a:pt x="1083143" y="205315"/>
                  </a:lnTo>
                  <a:lnTo>
                    <a:pt x="1083003" y="205429"/>
                  </a:lnTo>
                  <a:lnTo>
                    <a:pt x="1082780" y="205556"/>
                  </a:lnTo>
                  <a:lnTo>
                    <a:pt x="1082546" y="205670"/>
                  </a:lnTo>
                  <a:lnTo>
                    <a:pt x="1082379" y="205816"/>
                  </a:lnTo>
                  <a:lnTo>
                    <a:pt x="1082247" y="205998"/>
                  </a:lnTo>
                  <a:lnTo>
                    <a:pt x="1082141" y="206194"/>
                  </a:lnTo>
                  <a:lnTo>
                    <a:pt x="1082020" y="206394"/>
                  </a:lnTo>
                  <a:lnTo>
                    <a:pt x="1081945" y="206545"/>
                  </a:lnTo>
                  <a:lnTo>
                    <a:pt x="1081850" y="206763"/>
                  </a:lnTo>
                  <a:lnTo>
                    <a:pt x="1081794" y="206995"/>
                  </a:lnTo>
                  <a:lnTo>
                    <a:pt x="1081759" y="207232"/>
                  </a:lnTo>
                  <a:lnTo>
                    <a:pt x="1081684" y="207446"/>
                  </a:lnTo>
                  <a:lnTo>
                    <a:pt x="1081612" y="207665"/>
                  </a:lnTo>
                  <a:lnTo>
                    <a:pt x="1081605" y="207924"/>
                  </a:lnTo>
                  <a:lnTo>
                    <a:pt x="1081620" y="208143"/>
                  </a:lnTo>
                  <a:lnTo>
                    <a:pt x="1081627" y="208380"/>
                  </a:lnTo>
                  <a:lnTo>
                    <a:pt x="1081627" y="208539"/>
                  </a:lnTo>
                  <a:lnTo>
                    <a:pt x="1081382" y="208862"/>
                  </a:lnTo>
                  <a:lnTo>
                    <a:pt x="1081181" y="208913"/>
                  </a:lnTo>
                  <a:lnTo>
                    <a:pt x="1080973" y="208931"/>
                  </a:lnTo>
                  <a:lnTo>
                    <a:pt x="1080671" y="208954"/>
                  </a:lnTo>
                  <a:lnTo>
                    <a:pt x="1080498" y="208931"/>
                  </a:lnTo>
                  <a:lnTo>
                    <a:pt x="1080225" y="208881"/>
                  </a:lnTo>
                  <a:lnTo>
                    <a:pt x="1079825" y="208794"/>
                  </a:lnTo>
                  <a:lnTo>
                    <a:pt x="1079594" y="208753"/>
                  </a:lnTo>
                  <a:lnTo>
                    <a:pt x="1079318" y="208753"/>
                  </a:lnTo>
                  <a:lnTo>
                    <a:pt x="1079073" y="208794"/>
                  </a:lnTo>
                  <a:lnTo>
                    <a:pt x="1078816" y="208876"/>
                  </a:lnTo>
                  <a:lnTo>
                    <a:pt x="1078672" y="208972"/>
                  </a:lnTo>
                  <a:lnTo>
                    <a:pt x="1078468" y="209031"/>
                  </a:lnTo>
                  <a:lnTo>
                    <a:pt x="1078313" y="209063"/>
                  </a:lnTo>
                  <a:lnTo>
                    <a:pt x="1078094" y="209131"/>
                  </a:lnTo>
                  <a:lnTo>
                    <a:pt x="1077965" y="209199"/>
                  </a:lnTo>
                  <a:lnTo>
                    <a:pt x="1077689" y="209350"/>
                  </a:lnTo>
                  <a:lnTo>
                    <a:pt x="1077289" y="209646"/>
                  </a:lnTo>
                  <a:lnTo>
                    <a:pt x="1077655" y="211212"/>
                  </a:lnTo>
                  <a:lnTo>
                    <a:pt x="1077814" y="211322"/>
                  </a:lnTo>
                  <a:lnTo>
                    <a:pt x="1078007" y="211299"/>
                  </a:lnTo>
                  <a:lnTo>
                    <a:pt x="1078173" y="211240"/>
                  </a:lnTo>
                  <a:lnTo>
                    <a:pt x="1078388" y="211199"/>
                  </a:lnTo>
                  <a:lnTo>
                    <a:pt x="1078668" y="211139"/>
                  </a:lnTo>
                  <a:lnTo>
                    <a:pt x="1078940" y="211139"/>
                  </a:lnTo>
                  <a:lnTo>
                    <a:pt x="1079250" y="211167"/>
                  </a:lnTo>
                  <a:lnTo>
                    <a:pt x="1079552" y="211185"/>
                  </a:lnTo>
                  <a:lnTo>
                    <a:pt x="1079802" y="211217"/>
                  </a:lnTo>
                  <a:lnTo>
                    <a:pt x="1080074" y="211244"/>
                  </a:lnTo>
                  <a:lnTo>
                    <a:pt x="1080305" y="211308"/>
                  </a:lnTo>
                  <a:lnTo>
                    <a:pt x="1080562" y="211394"/>
                  </a:lnTo>
                  <a:lnTo>
                    <a:pt x="1080776" y="211540"/>
                  </a:lnTo>
                  <a:lnTo>
                    <a:pt x="1080918" y="211712"/>
                  </a:lnTo>
                  <a:lnTo>
                    <a:pt x="1080992" y="211936"/>
                  </a:lnTo>
                  <a:lnTo>
                    <a:pt x="1080962" y="212196"/>
                  </a:lnTo>
                  <a:lnTo>
                    <a:pt x="1080879" y="212483"/>
                  </a:lnTo>
                  <a:lnTo>
                    <a:pt x="1080769" y="212793"/>
                  </a:lnTo>
                  <a:lnTo>
                    <a:pt x="1080747" y="213007"/>
                  </a:lnTo>
                  <a:lnTo>
                    <a:pt x="1080739" y="213257"/>
                  </a:lnTo>
                  <a:lnTo>
                    <a:pt x="1080739" y="213517"/>
                  </a:lnTo>
                  <a:lnTo>
                    <a:pt x="1080750" y="213799"/>
                  </a:lnTo>
                  <a:lnTo>
                    <a:pt x="1080773" y="214059"/>
                  </a:lnTo>
                  <a:lnTo>
                    <a:pt x="1080766" y="214264"/>
                  </a:lnTo>
                  <a:lnTo>
                    <a:pt x="1080735" y="214974"/>
                  </a:lnTo>
                  <a:lnTo>
                    <a:pt x="1080664" y="215302"/>
                  </a:lnTo>
                  <a:lnTo>
                    <a:pt x="1080633" y="215739"/>
                  </a:lnTo>
                  <a:lnTo>
                    <a:pt x="1080720" y="215962"/>
                  </a:lnTo>
                  <a:lnTo>
                    <a:pt x="1080958" y="216058"/>
                  </a:lnTo>
                  <a:lnTo>
                    <a:pt x="1081261" y="216099"/>
                  </a:lnTo>
                  <a:lnTo>
                    <a:pt x="1081427" y="216040"/>
                  </a:lnTo>
                  <a:lnTo>
                    <a:pt x="1081555" y="215794"/>
                  </a:lnTo>
                  <a:lnTo>
                    <a:pt x="1081650" y="215398"/>
                  </a:lnTo>
                  <a:lnTo>
                    <a:pt x="1081710" y="215079"/>
                  </a:lnTo>
                  <a:lnTo>
                    <a:pt x="1081775" y="214874"/>
                  </a:lnTo>
                  <a:lnTo>
                    <a:pt x="1081998" y="214724"/>
                  </a:lnTo>
                  <a:lnTo>
                    <a:pt x="1082277" y="214874"/>
                  </a:lnTo>
                  <a:lnTo>
                    <a:pt x="1082614" y="215111"/>
                  </a:lnTo>
                  <a:lnTo>
                    <a:pt x="1082772" y="215193"/>
                  </a:lnTo>
                  <a:lnTo>
                    <a:pt x="1082912" y="215375"/>
                  </a:lnTo>
                  <a:lnTo>
                    <a:pt x="1083010" y="215721"/>
                  </a:lnTo>
                  <a:lnTo>
                    <a:pt x="1083090" y="216126"/>
                  </a:lnTo>
                  <a:lnTo>
                    <a:pt x="1083237" y="216536"/>
                  </a:lnTo>
                  <a:lnTo>
                    <a:pt x="1083558" y="217078"/>
                  </a:lnTo>
                  <a:lnTo>
                    <a:pt x="1083725" y="217374"/>
                  </a:lnTo>
                  <a:lnTo>
                    <a:pt x="1083933" y="217670"/>
                  </a:lnTo>
                  <a:lnTo>
                    <a:pt x="1084242" y="218030"/>
                  </a:lnTo>
                  <a:lnTo>
                    <a:pt x="1084496" y="218317"/>
                  </a:lnTo>
                  <a:lnTo>
                    <a:pt x="1084813" y="218503"/>
                  </a:lnTo>
                  <a:lnTo>
                    <a:pt x="1085062" y="218594"/>
                  </a:lnTo>
                  <a:lnTo>
                    <a:pt x="1085388" y="218708"/>
                  </a:lnTo>
                  <a:lnTo>
                    <a:pt x="1085675" y="218799"/>
                  </a:lnTo>
                  <a:lnTo>
                    <a:pt x="1085966" y="218909"/>
                  </a:lnTo>
                  <a:lnTo>
                    <a:pt x="1086261" y="219077"/>
                  </a:lnTo>
                  <a:lnTo>
                    <a:pt x="1086400" y="219287"/>
                  </a:lnTo>
                  <a:lnTo>
                    <a:pt x="1086472" y="219583"/>
                  </a:lnTo>
                  <a:lnTo>
                    <a:pt x="1086427" y="219915"/>
                  </a:lnTo>
                  <a:lnTo>
                    <a:pt x="1086370" y="220120"/>
                  </a:lnTo>
                  <a:lnTo>
                    <a:pt x="1086328" y="220298"/>
                  </a:lnTo>
                  <a:lnTo>
                    <a:pt x="1086200" y="220621"/>
                  </a:lnTo>
                  <a:lnTo>
                    <a:pt x="1086064" y="220894"/>
                  </a:lnTo>
                  <a:lnTo>
                    <a:pt x="1085512" y="221495"/>
                  </a:lnTo>
                  <a:lnTo>
                    <a:pt x="1085206" y="221869"/>
                  </a:lnTo>
                  <a:lnTo>
                    <a:pt x="1084889" y="222270"/>
                  </a:lnTo>
                  <a:lnTo>
                    <a:pt x="1084617" y="222511"/>
                  </a:lnTo>
                  <a:lnTo>
                    <a:pt x="1084276" y="222780"/>
                  </a:lnTo>
                  <a:lnTo>
                    <a:pt x="1083906" y="223112"/>
                  </a:lnTo>
                  <a:lnTo>
                    <a:pt x="1083547" y="223595"/>
                  </a:lnTo>
                  <a:lnTo>
                    <a:pt x="1083366" y="224105"/>
                  </a:lnTo>
                  <a:lnTo>
                    <a:pt x="1083181" y="224642"/>
                  </a:lnTo>
                  <a:lnTo>
                    <a:pt x="1083181" y="225075"/>
                  </a:lnTo>
                  <a:lnTo>
                    <a:pt x="1083222" y="225521"/>
                  </a:lnTo>
                  <a:lnTo>
                    <a:pt x="1083445" y="225936"/>
                  </a:lnTo>
                  <a:lnTo>
                    <a:pt x="1083834" y="226113"/>
                  </a:lnTo>
                  <a:lnTo>
                    <a:pt x="1084239" y="226113"/>
                  </a:lnTo>
                  <a:lnTo>
                    <a:pt x="1084605" y="226022"/>
                  </a:lnTo>
                  <a:lnTo>
                    <a:pt x="1085097" y="225731"/>
                  </a:lnTo>
                  <a:lnTo>
                    <a:pt x="1085229" y="225599"/>
                  </a:lnTo>
                  <a:lnTo>
                    <a:pt x="1085338" y="225444"/>
                  </a:lnTo>
                  <a:lnTo>
                    <a:pt x="1085648" y="225175"/>
                  </a:lnTo>
                  <a:lnTo>
                    <a:pt x="1085724" y="225412"/>
                  </a:lnTo>
                  <a:lnTo>
                    <a:pt x="1085852" y="225717"/>
                  </a:lnTo>
                  <a:lnTo>
                    <a:pt x="1085958" y="225940"/>
                  </a:lnTo>
                  <a:lnTo>
                    <a:pt x="1086094" y="226154"/>
                  </a:lnTo>
                  <a:lnTo>
                    <a:pt x="1086257" y="226364"/>
                  </a:lnTo>
                  <a:lnTo>
                    <a:pt x="1086468" y="226587"/>
                  </a:lnTo>
                  <a:lnTo>
                    <a:pt x="1086880" y="226992"/>
                  </a:lnTo>
                  <a:lnTo>
                    <a:pt x="1087115" y="227279"/>
                  </a:lnTo>
                  <a:lnTo>
                    <a:pt x="1087103" y="227425"/>
                  </a:lnTo>
                  <a:lnTo>
                    <a:pt x="1086997" y="227562"/>
                  </a:lnTo>
                  <a:lnTo>
                    <a:pt x="1086797" y="227671"/>
                  </a:lnTo>
                  <a:lnTo>
                    <a:pt x="1086533" y="227844"/>
                  </a:lnTo>
                  <a:lnTo>
                    <a:pt x="1086419" y="228017"/>
                  </a:lnTo>
                  <a:lnTo>
                    <a:pt x="1086317" y="228236"/>
                  </a:lnTo>
                  <a:lnTo>
                    <a:pt x="1086276" y="228441"/>
                  </a:lnTo>
                  <a:lnTo>
                    <a:pt x="1086242" y="228723"/>
                  </a:lnTo>
                  <a:lnTo>
                    <a:pt x="1086215" y="229005"/>
                  </a:lnTo>
                  <a:lnTo>
                    <a:pt x="1086204" y="229269"/>
                  </a:lnTo>
                  <a:lnTo>
                    <a:pt x="1086166" y="229479"/>
                  </a:lnTo>
                  <a:lnTo>
                    <a:pt x="1086083" y="229652"/>
                  </a:lnTo>
                  <a:lnTo>
                    <a:pt x="1085970" y="229843"/>
                  </a:lnTo>
                  <a:lnTo>
                    <a:pt x="1085830" y="230053"/>
                  </a:lnTo>
                  <a:lnTo>
                    <a:pt x="1085626" y="230244"/>
                  </a:lnTo>
                  <a:lnTo>
                    <a:pt x="1085482" y="230408"/>
                  </a:lnTo>
                  <a:lnTo>
                    <a:pt x="1085372" y="230540"/>
                  </a:lnTo>
                  <a:lnTo>
                    <a:pt x="1085255" y="230699"/>
                  </a:lnTo>
                  <a:lnTo>
                    <a:pt x="1084896" y="231118"/>
                  </a:lnTo>
                  <a:lnTo>
                    <a:pt x="1084688" y="231474"/>
                  </a:lnTo>
                  <a:lnTo>
                    <a:pt x="1084787" y="231938"/>
                  </a:lnTo>
                  <a:lnTo>
                    <a:pt x="1085119" y="232207"/>
                  </a:lnTo>
                  <a:lnTo>
                    <a:pt x="1085384" y="232171"/>
                  </a:lnTo>
                  <a:lnTo>
                    <a:pt x="1085573" y="232084"/>
                  </a:lnTo>
                  <a:lnTo>
                    <a:pt x="1085788" y="231961"/>
                  </a:lnTo>
                  <a:lnTo>
                    <a:pt x="1086004" y="231856"/>
                  </a:lnTo>
                  <a:lnTo>
                    <a:pt x="1086378" y="231619"/>
                  </a:lnTo>
                  <a:lnTo>
                    <a:pt x="1086635" y="231606"/>
                  </a:lnTo>
                  <a:lnTo>
                    <a:pt x="1086491" y="232394"/>
                  </a:lnTo>
                  <a:lnTo>
                    <a:pt x="1086268" y="232890"/>
                  </a:lnTo>
                  <a:lnTo>
                    <a:pt x="1086185" y="233045"/>
                  </a:lnTo>
                  <a:lnTo>
                    <a:pt x="1086087" y="233327"/>
                  </a:lnTo>
                  <a:lnTo>
                    <a:pt x="1086034" y="233714"/>
                  </a:lnTo>
                  <a:lnTo>
                    <a:pt x="1085966" y="234097"/>
                  </a:lnTo>
                  <a:lnTo>
                    <a:pt x="1085826" y="234388"/>
                  </a:lnTo>
                  <a:lnTo>
                    <a:pt x="1085626" y="235058"/>
                  </a:lnTo>
                  <a:lnTo>
                    <a:pt x="1085512" y="235577"/>
                  </a:lnTo>
                  <a:lnTo>
                    <a:pt x="1085350" y="236051"/>
                  </a:lnTo>
                  <a:lnTo>
                    <a:pt x="1085142" y="236383"/>
                  </a:lnTo>
                  <a:lnTo>
                    <a:pt x="1084964" y="236593"/>
                  </a:lnTo>
                  <a:lnTo>
                    <a:pt x="1084760" y="236647"/>
                  </a:lnTo>
                  <a:lnTo>
                    <a:pt x="1084507" y="236629"/>
                  </a:lnTo>
                  <a:lnTo>
                    <a:pt x="1084314" y="236502"/>
                  </a:lnTo>
                  <a:lnTo>
                    <a:pt x="1084114" y="236388"/>
                  </a:lnTo>
                  <a:lnTo>
                    <a:pt x="1083785" y="236301"/>
                  </a:lnTo>
                  <a:lnTo>
                    <a:pt x="1083366" y="236014"/>
                  </a:lnTo>
                  <a:lnTo>
                    <a:pt x="1083249" y="235600"/>
                  </a:lnTo>
                  <a:lnTo>
                    <a:pt x="1083139" y="235099"/>
                  </a:lnTo>
                  <a:lnTo>
                    <a:pt x="1082954" y="234721"/>
                  </a:lnTo>
                  <a:lnTo>
                    <a:pt x="1082644" y="234270"/>
                  </a:lnTo>
                  <a:lnTo>
                    <a:pt x="1082058" y="233892"/>
                  </a:lnTo>
                  <a:lnTo>
                    <a:pt x="1081374" y="233710"/>
                  </a:lnTo>
                  <a:lnTo>
                    <a:pt x="1080958" y="233787"/>
                  </a:lnTo>
                  <a:lnTo>
                    <a:pt x="1080603" y="233988"/>
                  </a:lnTo>
                  <a:lnTo>
                    <a:pt x="1080516" y="234243"/>
                  </a:lnTo>
                  <a:lnTo>
                    <a:pt x="1080656" y="234725"/>
                  </a:lnTo>
                  <a:lnTo>
                    <a:pt x="1080720" y="235085"/>
                  </a:lnTo>
                  <a:lnTo>
                    <a:pt x="1080497" y="235413"/>
                  </a:lnTo>
                  <a:lnTo>
                    <a:pt x="1080074" y="235677"/>
                  </a:lnTo>
                  <a:lnTo>
                    <a:pt x="1079398" y="235746"/>
                  </a:lnTo>
                  <a:lnTo>
                    <a:pt x="1078721" y="235623"/>
                  </a:lnTo>
                  <a:lnTo>
                    <a:pt x="1078147" y="235591"/>
                  </a:lnTo>
                  <a:lnTo>
                    <a:pt x="1077606" y="235727"/>
                  </a:lnTo>
                  <a:lnTo>
                    <a:pt x="1076797" y="235399"/>
                  </a:lnTo>
                  <a:lnTo>
                    <a:pt x="1076393" y="235249"/>
                  </a:lnTo>
                  <a:lnTo>
                    <a:pt x="1076352" y="234807"/>
                  </a:lnTo>
                  <a:lnTo>
                    <a:pt x="1076556" y="234352"/>
                  </a:lnTo>
                  <a:lnTo>
                    <a:pt x="1076752" y="233892"/>
                  </a:lnTo>
                  <a:lnTo>
                    <a:pt x="1076971" y="233468"/>
                  </a:lnTo>
                  <a:lnTo>
                    <a:pt x="1076813" y="233086"/>
                  </a:lnTo>
                  <a:lnTo>
                    <a:pt x="1076246" y="232945"/>
                  </a:lnTo>
                  <a:lnTo>
                    <a:pt x="1075528" y="232849"/>
                  </a:lnTo>
                  <a:lnTo>
                    <a:pt x="1075040" y="232571"/>
                  </a:lnTo>
                  <a:lnTo>
                    <a:pt x="1074492" y="232202"/>
                  </a:lnTo>
                  <a:lnTo>
                    <a:pt x="1073922" y="232029"/>
                  </a:lnTo>
                  <a:lnTo>
                    <a:pt x="1073430" y="231988"/>
                  </a:lnTo>
                  <a:lnTo>
                    <a:pt x="1073192" y="232526"/>
                  </a:lnTo>
                  <a:lnTo>
                    <a:pt x="1072931" y="232977"/>
                  </a:lnTo>
                  <a:lnTo>
                    <a:pt x="1072803" y="233437"/>
                  </a:lnTo>
                  <a:lnTo>
                    <a:pt x="1072833" y="233979"/>
                  </a:lnTo>
                  <a:lnTo>
                    <a:pt x="1072977" y="234598"/>
                  </a:lnTo>
                  <a:lnTo>
                    <a:pt x="1073215" y="234944"/>
                  </a:lnTo>
                  <a:lnTo>
                    <a:pt x="1073366" y="235459"/>
                  </a:lnTo>
                  <a:lnTo>
                    <a:pt x="1073321" y="236074"/>
                  </a:lnTo>
                  <a:lnTo>
                    <a:pt x="1073339" y="236711"/>
                  </a:lnTo>
                  <a:lnTo>
                    <a:pt x="1072958" y="237290"/>
                  </a:lnTo>
                  <a:lnTo>
                    <a:pt x="1072111" y="237722"/>
                  </a:lnTo>
                  <a:lnTo>
                    <a:pt x="1071826" y="237880"/>
                  </a:lnTo>
                  <a:lnTo>
                    <a:pt x="1071355" y="238141"/>
                  </a:lnTo>
                  <a:lnTo>
                    <a:pt x="1070781" y="238697"/>
                  </a:lnTo>
                  <a:lnTo>
                    <a:pt x="1070411" y="239530"/>
                  </a:lnTo>
                  <a:lnTo>
                    <a:pt x="1070165" y="240259"/>
                  </a:lnTo>
                  <a:lnTo>
                    <a:pt x="1069814" y="241088"/>
                  </a:lnTo>
                  <a:lnTo>
                    <a:pt x="1069772" y="241803"/>
                  </a:lnTo>
                  <a:lnTo>
                    <a:pt x="1069647" y="242600"/>
                  </a:lnTo>
                  <a:lnTo>
                    <a:pt x="1069541" y="243370"/>
                  </a:lnTo>
                  <a:lnTo>
                    <a:pt x="1069413" y="243875"/>
                  </a:lnTo>
                  <a:lnTo>
                    <a:pt x="1069220" y="244226"/>
                  </a:lnTo>
                  <a:lnTo>
                    <a:pt x="1068963" y="244203"/>
                  </a:lnTo>
                  <a:lnTo>
                    <a:pt x="1068684" y="244244"/>
                  </a:lnTo>
                  <a:lnTo>
                    <a:pt x="1068445" y="244185"/>
                  </a:lnTo>
                  <a:lnTo>
                    <a:pt x="1067992" y="244153"/>
                  </a:lnTo>
                  <a:lnTo>
                    <a:pt x="1067576" y="244003"/>
                  </a:lnTo>
                  <a:lnTo>
                    <a:pt x="1067425" y="243693"/>
                  </a:lnTo>
                  <a:lnTo>
                    <a:pt x="1067357" y="243133"/>
                  </a:lnTo>
                  <a:lnTo>
                    <a:pt x="1067259" y="242459"/>
                  </a:lnTo>
                  <a:lnTo>
                    <a:pt x="1067123" y="242126"/>
                  </a:lnTo>
                  <a:lnTo>
                    <a:pt x="1066949" y="242017"/>
                  </a:lnTo>
                  <a:lnTo>
                    <a:pt x="1066696" y="241807"/>
                  </a:lnTo>
                  <a:lnTo>
                    <a:pt x="1066469" y="241780"/>
                  </a:lnTo>
                  <a:lnTo>
                    <a:pt x="1066114" y="241507"/>
                  </a:lnTo>
                  <a:lnTo>
                    <a:pt x="1065906" y="241156"/>
                  </a:lnTo>
                  <a:lnTo>
                    <a:pt x="1065789" y="240646"/>
                  </a:lnTo>
                  <a:lnTo>
                    <a:pt x="1065490" y="240008"/>
                  </a:lnTo>
                  <a:lnTo>
                    <a:pt x="1065350" y="239840"/>
                  </a:lnTo>
                  <a:lnTo>
                    <a:pt x="1065139" y="239744"/>
                  </a:lnTo>
                  <a:lnTo>
                    <a:pt x="1064969" y="239699"/>
                  </a:lnTo>
                  <a:lnTo>
                    <a:pt x="1064768" y="239521"/>
                  </a:lnTo>
                  <a:lnTo>
                    <a:pt x="1064417" y="239448"/>
                  </a:lnTo>
                  <a:lnTo>
                    <a:pt x="1064171" y="239503"/>
                  </a:lnTo>
                  <a:lnTo>
                    <a:pt x="1063608" y="239794"/>
                  </a:lnTo>
                  <a:lnTo>
                    <a:pt x="1063275" y="239908"/>
                  </a:lnTo>
                  <a:lnTo>
                    <a:pt x="1062988" y="239945"/>
                  </a:lnTo>
                  <a:lnTo>
                    <a:pt x="1062675" y="239895"/>
                  </a:lnTo>
                  <a:lnTo>
                    <a:pt x="1062501" y="239917"/>
                  </a:lnTo>
                  <a:lnTo>
                    <a:pt x="1061839" y="239776"/>
                  </a:lnTo>
                  <a:lnTo>
                    <a:pt x="1061613" y="239767"/>
                  </a:lnTo>
                  <a:lnTo>
                    <a:pt x="1061076" y="239685"/>
                  </a:lnTo>
                  <a:lnTo>
                    <a:pt x="1060698" y="239658"/>
                  </a:lnTo>
                  <a:lnTo>
                    <a:pt x="1060328" y="239753"/>
                  </a:lnTo>
                  <a:lnTo>
                    <a:pt x="1059908" y="239967"/>
                  </a:lnTo>
                  <a:lnTo>
                    <a:pt x="1059697" y="240241"/>
                  </a:lnTo>
                  <a:lnTo>
                    <a:pt x="1059708" y="240560"/>
                  </a:lnTo>
                  <a:lnTo>
                    <a:pt x="1059912" y="240897"/>
                  </a:lnTo>
                  <a:lnTo>
                    <a:pt x="1060169" y="241038"/>
                  </a:lnTo>
                  <a:lnTo>
                    <a:pt x="1060687" y="241211"/>
                  </a:lnTo>
                  <a:lnTo>
                    <a:pt x="1061284" y="241443"/>
                  </a:lnTo>
                  <a:lnTo>
                    <a:pt x="1061594" y="241685"/>
                  </a:lnTo>
                  <a:lnTo>
                    <a:pt x="1061647" y="241885"/>
                  </a:lnTo>
                  <a:lnTo>
                    <a:pt x="1061420" y="242122"/>
                  </a:lnTo>
                  <a:lnTo>
                    <a:pt x="1061046" y="242135"/>
                  </a:lnTo>
                  <a:lnTo>
                    <a:pt x="1060520" y="242035"/>
                  </a:lnTo>
                  <a:lnTo>
                    <a:pt x="1059855" y="241780"/>
                  </a:lnTo>
                  <a:lnTo>
                    <a:pt x="1059587" y="241634"/>
                  </a:lnTo>
                  <a:lnTo>
                    <a:pt x="1059281" y="241266"/>
                  </a:lnTo>
                  <a:lnTo>
                    <a:pt x="1059039" y="240669"/>
                  </a:lnTo>
                  <a:lnTo>
                    <a:pt x="1058956" y="240213"/>
                  </a:lnTo>
                  <a:lnTo>
                    <a:pt x="1058805" y="239990"/>
                  </a:lnTo>
                  <a:lnTo>
                    <a:pt x="1058514" y="239626"/>
                  </a:lnTo>
                  <a:lnTo>
                    <a:pt x="1058230" y="239330"/>
                  </a:lnTo>
                  <a:lnTo>
                    <a:pt x="1057799" y="239120"/>
                  </a:lnTo>
                  <a:lnTo>
                    <a:pt x="1057282" y="239002"/>
                  </a:lnTo>
                  <a:lnTo>
                    <a:pt x="1056881" y="238961"/>
                  </a:lnTo>
                  <a:lnTo>
                    <a:pt x="1056405" y="238833"/>
                  </a:lnTo>
                  <a:lnTo>
                    <a:pt x="1056001" y="238897"/>
                  </a:lnTo>
                  <a:lnTo>
                    <a:pt x="1055543" y="238893"/>
                  </a:lnTo>
                  <a:lnTo>
                    <a:pt x="1055275" y="238970"/>
                  </a:lnTo>
                  <a:lnTo>
                    <a:pt x="1054848" y="238934"/>
                  </a:lnTo>
                  <a:lnTo>
                    <a:pt x="1054485" y="238838"/>
                  </a:lnTo>
                  <a:lnTo>
                    <a:pt x="1054190" y="238793"/>
                  </a:lnTo>
                  <a:lnTo>
                    <a:pt x="1053801" y="238865"/>
                  </a:lnTo>
                  <a:lnTo>
                    <a:pt x="1053442" y="239070"/>
                  </a:lnTo>
                  <a:lnTo>
                    <a:pt x="1053242" y="238793"/>
                  </a:lnTo>
                  <a:lnTo>
                    <a:pt x="1053230" y="238638"/>
                  </a:lnTo>
                  <a:lnTo>
                    <a:pt x="1053582" y="237827"/>
                  </a:lnTo>
                  <a:lnTo>
                    <a:pt x="1054107" y="236912"/>
                  </a:lnTo>
                  <a:lnTo>
                    <a:pt x="1054194" y="236552"/>
                  </a:lnTo>
                  <a:lnTo>
                    <a:pt x="1054096" y="236324"/>
                  </a:lnTo>
                  <a:lnTo>
                    <a:pt x="1053790" y="235923"/>
                  </a:lnTo>
                  <a:lnTo>
                    <a:pt x="1053427" y="235586"/>
                  </a:lnTo>
                  <a:lnTo>
                    <a:pt x="1053000" y="235536"/>
                  </a:lnTo>
                  <a:lnTo>
                    <a:pt x="1052418" y="235664"/>
                  </a:lnTo>
                  <a:lnTo>
                    <a:pt x="1051919" y="235923"/>
                  </a:lnTo>
                  <a:lnTo>
                    <a:pt x="1051227" y="236543"/>
                  </a:lnTo>
                  <a:lnTo>
                    <a:pt x="1050952" y="236743"/>
                  </a:lnTo>
                  <a:lnTo>
                    <a:pt x="1049175" y="237759"/>
                  </a:lnTo>
                  <a:lnTo>
                    <a:pt x="1048333" y="237977"/>
                  </a:lnTo>
                  <a:lnTo>
                    <a:pt x="1047274" y="238305"/>
                  </a:lnTo>
                  <a:lnTo>
                    <a:pt x="1046828" y="238465"/>
                  </a:lnTo>
                  <a:lnTo>
                    <a:pt x="1046598" y="238720"/>
                  </a:lnTo>
                  <a:lnTo>
                    <a:pt x="1046583" y="238915"/>
                  </a:lnTo>
                  <a:lnTo>
                    <a:pt x="1046745" y="239066"/>
                  </a:lnTo>
                  <a:lnTo>
                    <a:pt x="1046836" y="239202"/>
                  </a:lnTo>
                  <a:lnTo>
                    <a:pt x="1046946" y="239731"/>
                  </a:lnTo>
                  <a:lnTo>
                    <a:pt x="1047388" y="240013"/>
                  </a:lnTo>
                  <a:lnTo>
                    <a:pt x="1047803" y="240218"/>
                  </a:lnTo>
                  <a:lnTo>
                    <a:pt x="1048007" y="240314"/>
                  </a:lnTo>
                  <a:lnTo>
                    <a:pt x="1048525" y="240514"/>
                  </a:lnTo>
                  <a:lnTo>
                    <a:pt x="1049115" y="240865"/>
                  </a:lnTo>
                  <a:lnTo>
                    <a:pt x="1049266" y="240974"/>
                  </a:lnTo>
                  <a:lnTo>
                    <a:pt x="1049243" y="241288"/>
                  </a:lnTo>
                  <a:lnTo>
                    <a:pt x="1048933" y="241689"/>
                  </a:lnTo>
                  <a:lnTo>
                    <a:pt x="1048657" y="241912"/>
                  </a:lnTo>
                  <a:lnTo>
                    <a:pt x="1048140" y="242081"/>
                  </a:lnTo>
                  <a:lnTo>
                    <a:pt x="1047796" y="242135"/>
                  </a:lnTo>
                  <a:lnTo>
                    <a:pt x="1047286" y="242072"/>
                  </a:lnTo>
                  <a:lnTo>
                    <a:pt x="1046776" y="242099"/>
                  </a:lnTo>
                  <a:lnTo>
                    <a:pt x="1046201" y="242085"/>
                  </a:lnTo>
                  <a:lnTo>
                    <a:pt x="1045861" y="242062"/>
                  </a:lnTo>
                  <a:lnTo>
                    <a:pt x="1045355" y="241967"/>
                  </a:lnTo>
                  <a:lnTo>
                    <a:pt x="1045026" y="241880"/>
                  </a:lnTo>
                  <a:lnTo>
                    <a:pt x="1044803" y="241830"/>
                  </a:lnTo>
                  <a:lnTo>
                    <a:pt x="1044361" y="241639"/>
                  </a:lnTo>
                  <a:lnTo>
                    <a:pt x="1044160" y="241634"/>
                  </a:lnTo>
                  <a:lnTo>
                    <a:pt x="1043850" y="241675"/>
                  </a:lnTo>
                  <a:lnTo>
                    <a:pt x="1043484" y="241780"/>
                  </a:lnTo>
                  <a:lnTo>
                    <a:pt x="1043336" y="241962"/>
                  </a:lnTo>
                  <a:lnTo>
                    <a:pt x="1042970" y="242126"/>
                  </a:lnTo>
                  <a:lnTo>
                    <a:pt x="1042709" y="242386"/>
                  </a:lnTo>
                  <a:lnTo>
                    <a:pt x="1042373" y="242618"/>
                  </a:lnTo>
                  <a:lnTo>
                    <a:pt x="1042218" y="242828"/>
                  </a:lnTo>
                  <a:lnTo>
                    <a:pt x="1041874" y="243133"/>
                  </a:lnTo>
                  <a:lnTo>
                    <a:pt x="1041507" y="243297"/>
                  </a:lnTo>
                  <a:lnTo>
                    <a:pt x="1040963" y="243470"/>
                  </a:lnTo>
                  <a:lnTo>
                    <a:pt x="1039712" y="243470"/>
                  </a:lnTo>
                  <a:lnTo>
                    <a:pt x="1039406" y="243515"/>
                  </a:lnTo>
                  <a:lnTo>
                    <a:pt x="1038756" y="243333"/>
                  </a:lnTo>
                  <a:lnTo>
                    <a:pt x="1038356" y="243165"/>
                  </a:lnTo>
                  <a:lnTo>
                    <a:pt x="1038046" y="242887"/>
                  </a:lnTo>
                  <a:lnTo>
                    <a:pt x="1037940" y="242468"/>
                  </a:lnTo>
                  <a:lnTo>
                    <a:pt x="1037887" y="242099"/>
                  </a:lnTo>
                  <a:lnTo>
                    <a:pt x="1037842" y="241643"/>
                  </a:lnTo>
                  <a:lnTo>
                    <a:pt x="1037808" y="241184"/>
                  </a:lnTo>
                  <a:lnTo>
                    <a:pt x="1037823" y="240737"/>
                  </a:lnTo>
                  <a:lnTo>
                    <a:pt x="1037808" y="240327"/>
                  </a:lnTo>
                  <a:lnTo>
                    <a:pt x="1037721" y="240022"/>
                  </a:lnTo>
                  <a:lnTo>
                    <a:pt x="1037535" y="239608"/>
                  </a:lnTo>
                  <a:lnTo>
                    <a:pt x="1037377" y="239334"/>
                  </a:lnTo>
                  <a:lnTo>
                    <a:pt x="1036938" y="238597"/>
                  </a:lnTo>
                  <a:lnTo>
                    <a:pt x="1036670" y="238200"/>
                  </a:lnTo>
                  <a:lnTo>
                    <a:pt x="1036405" y="238041"/>
                  </a:lnTo>
                  <a:lnTo>
                    <a:pt x="1036190" y="238009"/>
                  </a:lnTo>
                  <a:lnTo>
                    <a:pt x="1035899" y="238009"/>
                  </a:lnTo>
                  <a:lnTo>
                    <a:pt x="1035687" y="238055"/>
                  </a:lnTo>
                  <a:lnTo>
                    <a:pt x="1035396" y="238223"/>
                  </a:lnTo>
                  <a:lnTo>
                    <a:pt x="1035098" y="238542"/>
                  </a:lnTo>
                  <a:lnTo>
                    <a:pt x="1034780" y="238915"/>
                  </a:lnTo>
                  <a:lnTo>
                    <a:pt x="1034569" y="239193"/>
                  </a:lnTo>
                  <a:lnTo>
                    <a:pt x="1034266" y="239298"/>
                  </a:lnTo>
                  <a:lnTo>
                    <a:pt x="1033873" y="239385"/>
                  </a:lnTo>
                  <a:lnTo>
                    <a:pt x="1033318" y="239416"/>
                  </a:lnTo>
                  <a:lnTo>
                    <a:pt x="1032717" y="239521"/>
                  </a:lnTo>
                  <a:lnTo>
                    <a:pt x="1032018" y="239731"/>
                  </a:lnTo>
                  <a:lnTo>
                    <a:pt x="1031625" y="240018"/>
                  </a:lnTo>
                  <a:lnTo>
                    <a:pt x="1031118" y="240623"/>
                  </a:lnTo>
                  <a:lnTo>
                    <a:pt x="1026364" y="241603"/>
                  </a:lnTo>
                  <a:lnTo>
                    <a:pt x="1025820" y="241735"/>
                  </a:lnTo>
                  <a:lnTo>
                    <a:pt x="1025279" y="241844"/>
                  </a:lnTo>
                  <a:lnTo>
                    <a:pt x="1020181" y="242900"/>
                  </a:lnTo>
                  <a:lnTo>
                    <a:pt x="1020147" y="242696"/>
                  </a:lnTo>
                  <a:lnTo>
                    <a:pt x="1020083" y="242185"/>
                  </a:lnTo>
                  <a:lnTo>
                    <a:pt x="1020049" y="241826"/>
                  </a:lnTo>
                  <a:lnTo>
                    <a:pt x="1019966" y="241580"/>
                  </a:lnTo>
                  <a:lnTo>
                    <a:pt x="1019909" y="241284"/>
                  </a:lnTo>
                  <a:lnTo>
                    <a:pt x="1019728" y="240778"/>
                  </a:lnTo>
                  <a:lnTo>
                    <a:pt x="1019441" y="240468"/>
                  </a:lnTo>
                  <a:lnTo>
                    <a:pt x="1019108" y="240004"/>
                  </a:lnTo>
                  <a:lnTo>
                    <a:pt x="1018673" y="239635"/>
                  </a:lnTo>
                  <a:lnTo>
                    <a:pt x="1018515" y="239439"/>
                  </a:lnTo>
                  <a:lnTo>
                    <a:pt x="1018364" y="239234"/>
                  </a:lnTo>
                  <a:lnTo>
                    <a:pt x="1017959" y="238797"/>
                  </a:lnTo>
                  <a:lnTo>
                    <a:pt x="1017793" y="238711"/>
                  </a:lnTo>
                  <a:lnTo>
                    <a:pt x="1017396" y="238232"/>
                  </a:lnTo>
                  <a:lnTo>
                    <a:pt x="1017324" y="238009"/>
                  </a:lnTo>
                  <a:lnTo>
                    <a:pt x="1017234" y="237868"/>
                  </a:lnTo>
                  <a:lnTo>
                    <a:pt x="1017124" y="237740"/>
                  </a:lnTo>
                  <a:lnTo>
                    <a:pt x="1016497" y="237499"/>
                  </a:lnTo>
                  <a:lnTo>
                    <a:pt x="1016338" y="237549"/>
                  </a:lnTo>
                  <a:lnTo>
                    <a:pt x="1016092" y="237663"/>
                  </a:lnTo>
                  <a:lnTo>
                    <a:pt x="1015794" y="237772"/>
                  </a:lnTo>
                  <a:lnTo>
                    <a:pt x="1015578" y="237836"/>
                  </a:lnTo>
                  <a:lnTo>
                    <a:pt x="1015336" y="237895"/>
                  </a:lnTo>
                  <a:lnTo>
                    <a:pt x="1015072" y="237936"/>
                  </a:lnTo>
                  <a:lnTo>
                    <a:pt x="1014940" y="237950"/>
                  </a:lnTo>
                  <a:lnTo>
                    <a:pt x="1014807" y="237973"/>
                  </a:lnTo>
                  <a:lnTo>
                    <a:pt x="1013961" y="238250"/>
                  </a:lnTo>
                  <a:lnTo>
                    <a:pt x="1013764" y="238528"/>
                  </a:lnTo>
                  <a:lnTo>
                    <a:pt x="1013700" y="238665"/>
                  </a:lnTo>
                  <a:lnTo>
                    <a:pt x="1013587" y="238947"/>
                  </a:lnTo>
                  <a:lnTo>
                    <a:pt x="1013458" y="239211"/>
                  </a:lnTo>
                  <a:lnTo>
                    <a:pt x="1012861" y="240282"/>
                  </a:lnTo>
                  <a:lnTo>
                    <a:pt x="1012782" y="240432"/>
                  </a:lnTo>
                  <a:lnTo>
                    <a:pt x="1012498" y="240824"/>
                  </a:lnTo>
                  <a:lnTo>
                    <a:pt x="1011572" y="241643"/>
                  </a:lnTo>
                  <a:lnTo>
                    <a:pt x="1011157" y="241999"/>
                  </a:lnTo>
                  <a:lnTo>
                    <a:pt x="1010665" y="242299"/>
                  </a:lnTo>
                  <a:lnTo>
                    <a:pt x="1010563" y="242459"/>
                  </a:lnTo>
                  <a:lnTo>
                    <a:pt x="1010382" y="242655"/>
                  </a:lnTo>
                  <a:lnTo>
                    <a:pt x="1009981" y="242705"/>
                  </a:lnTo>
                  <a:lnTo>
                    <a:pt x="1009263" y="242814"/>
                  </a:lnTo>
                  <a:lnTo>
                    <a:pt x="1009063" y="242796"/>
                  </a:lnTo>
                  <a:lnTo>
                    <a:pt x="1008677" y="242614"/>
                  </a:lnTo>
                  <a:lnTo>
                    <a:pt x="1008549" y="242618"/>
                  </a:lnTo>
                  <a:lnTo>
                    <a:pt x="1008398" y="242573"/>
                  </a:lnTo>
                  <a:lnTo>
                    <a:pt x="1008228" y="242614"/>
                  </a:lnTo>
                  <a:lnTo>
                    <a:pt x="1008095" y="242582"/>
                  </a:lnTo>
                  <a:lnTo>
                    <a:pt x="1007514" y="242732"/>
                  </a:lnTo>
                  <a:lnTo>
                    <a:pt x="1007290" y="242618"/>
                  </a:lnTo>
                  <a:lnTo>
                    <a:pt x="1007071" y="242550"/>
                  </a:lnTo>
                  <a:lnTo>
                    <a:pt x="1006954" y="242750"/>
                  </a:lnTo>
                  <a:lnTo>
                    <a:pt x="1007003" y="242928"/>
                  </a:lnTo>
                  <a:lnTo>
                    <a:pt x="1006943" y="243074"/>
                  </a:lnTo>
                  <a:lnTo>
                    <a:pt x="1006973" y="243616"/>
                  </a:lnTo>
                  <a:lnTo>
                    <a:pt x="1007045" y="243816"/>
                  </a:lnTo>
                  <a:lnTo>
                    <a:pt x="1007060" y="244363"/>
                  </a:lnTo>
                  <a:lnTo>
                    <a:pt x="1006981" y="244563"/>
                  </a:lnTo>
                  <a:lnTo>
                    <a:pt x="1006829" y="244718"/>
                  </a:lnTo>
                  <a:lnTo>
                    <a:pt x="1006637" y="245005"/>
                  </a:lnTo>
                  <a:lnTo>
                    <a:pt x="1006357" y="245100"/>
                  </a:lnTo>
                  <a:lnTo>
                    <a:pt x="1006062" y="244932"/>
                  </a:lnTo>
                  <a:lnTo>
                    <a:pt x="1005734" y="244308"/>
                  </a:lnTo>
                  <a:lnTo>
                    <a:pt x="1005722" y="243939"/>
                  </a:lnTo>
                  <a:lnTo>
                    <a:pt x="1005620" y="243647"/>
                  </a:lnTo>
                  <a:lnTo>
                    <a:pt x="1005371" y="243666"/>
                  </a:lnTo>
                  <a:lnTo>
                    <a:pt x="1005083" y="243616"/>
                  </a:lnTo>
                  <a:lnTo>
                    <a:pt x="1004940" y="243675"/>
                  </a:lnTo>
                  <a:lnTo>
                    <a:pt x="1004694" y="243698"/>
                  </a:lnTo>
                  <a:lnTo>
                    <a:pt x="1004392" y="243684"/>
                  </a:lnTo>
                  <a:lnTo>
                    <a:pt x="1004218" y="243734"/>
                  </a:lnTo>
                  <a:lnTo>
                    <a:pt x="1003912" y="243802"/>
                  </a:lnTo>
                  <a:lnTo>
                    <a:pt x="1003704" y="243962"/>
                  </a:lnTo>
                  <a:lnTo>
                    <a:pt x="1003636" y="244194"/>
                  </a:lnTo>
                  <a:lnTo>
                    <a:pt x="1003719" y="244754"/>
                  </a:lnTo>
                  <a:lnTo>
                    <a:pt x="1003999" y="245465"/>
                  </a:lnTo>
                  <a:lnTo>
                    <a:pt x="1004256" y="245938"/>
                  </a:lnTo>
                  <a:lnTo>
                    <a:pt x="1004567" y="246365"/>
                  </a:lnTo>
                  <a:lnTo>
                    <a:pt x="1004569" y="246653"/>
                  </a:lnTo>
                  <a:lnTo>
                    <a:pt x="1004536" y="246922"/>
                  </a:lnTo>
                  <a:lnTo>
                    <a:pt x="1004569" y="247209"/>
                  </a:lnTo>
                  <a:lnTo>
                    <a:pt x="1004619" y="247505"/>
                  </a:lnTo>
                  <a:lnTo>
                    <a:pt x="1004653" y="247674"/>
                  </a:lnTo>
                  <a:lnTo>
                    <a:pt x="1004671" y="247824"/>
                  </a:lnTo>
                  <a:lnTo>
                    <a:pt x="1004717" y="248562"/>
                  </a:lnTo>
                  <a:lnTo>
                    <a:pt x="1004668" y="250160"/>
                  </a:lnTo>
                  <a:lnTo>
                    <a:pt x="1004658" y="250409"/>
                  </a:lnTo>
                  <a:lnTo>
                    <a:pt x="1004634" y="250994"/>
                  </a:lnTo>
                  <a:lnTo>
                    <a:pt x="1004210" y="251344"/>
                  </a:lnTo>
                  <a:lnTo>
                    <a:pt x="1003576" y="251581"/>
                  </a:lnTo>
                  <a:lnTo>
                    <a:pt x="1003050" y="251891"/>
                  </a:lnTo>
                  <a:lnTo>
                    <a:pt x="1002793" y="252424"/>
                  </a:lnTo>
                  <a:lnTo>
                    <a:pt x="1002805" y="253034"/>
                  </a:lnTo>
                  <a:lnTo>
                    <a:pt x="1003024" y="253412"/>
                  </a:lnTo>
                  <a:lnTo>
                    <a:pt x="1003470" y="253303"/>
                  </a:lnTo>
                  <a:lnTo>
                    <a:pt x="1003625" y="253385"/>
                  </a:lnTo>
                  <a:lnTo>
                    <a:pt x="1003814" y="253799"/>
                  </a:lnTo>
                  <a:lnTo>
                    <a:pt x="1003904" y="254319"/>
                  </a:lnTo>
                  <a:lnTo>
                    <a:pt x="1003587" y="254533"/>
                  </a:lnTo>
                  <a:lnTo>
                    <a:pt x="1002797" y="254637"/>
                  </a:lnTo>
                  <a:lnTo>
                    <a:pt x="1002257" y="254624"/>
                  </a:lnTo>
                  <a:lnTo>
                    <a:pt x="1001867" y="254624"/>
                  </a:lnTo>
                  <a:lnTo>
                    <a:pt x="1001361" y="254728"/>
                  </a:lnTo>
                  <a:lnTo>
                    <a:pt x="1001251" y="254865"/>
                  </a:lnTo>
                  <a:lnTo>
                    <a:pt x="1001119" y="254997"/>
                  </a:lnTo>
                  <a:lnTo>
                    <a:pt x="1000847" y="255029"/>
                  </a:lnTo>
                  <a:lnTo>
                    <a:pt x="1000598" y="254947"/>
                  </a:lnTo>
                  <a:lnTo>
                    <a:pt x="1000167" y="254715"/>
                  </a:lnTo>
                  <a:lnTo>
                    <a:pt x="999902" y="254624"/>
                  </a:lnTo>
                  <a:lnTo>
                    <a:pt x="999490" y="254533"/>
                  </a:lnTo>
                  <a:lnTo>
                    <a:pt x="999116" y="254533"/>
                  </a:lnTo>
                  <a:lnTo>
                    <a:pt x="998840" y="254660"/>
                  </a:lnTo>
                  <a:lnTo>
                    <a:pt x="998689" y="254792"/>
                  </a:lnTo>
                  <a:lnTo>
                    <a:pt x="998557" y="254947"/>
                  </a:lnTo>
                  <a:lnTo>
                    <a:pt x="998360" y="255079"/>
                  </a:lnTo>
                  <a:lnTo>
                    <a:pt x="998160" y="255179"/>
                  </a:lnTo>
                  <a:lnTo>
                    <a:pt x="997846" y="255220"/>
                  </a:lnTo>
                  <a:lnTo>
                    <a:pt x="997540" y="255166"/>
                  </a:lnTo>
                  <a:lnTo>
                    <a:pt x="997351" y="254865"/>
                  </a:lnTo>
                  <a:lnTo>
                    <a:pt x="997329" y="254551"/>
                  </a:lnTo>
                  <a:lnTo>
                    <a:pt x="997366" y="254223"/>
                  </a:lnTo>
                  <a:lnTo>
                    <a:pt x="997370" y="253904"/>
                  </a:lnTo>
                  <a:lnTo>
                    <a:pt x="997166" y="253635"/>
                  </a:lnTo>
                  <a:lnTo>
                    <a:pt x="996841" y="253526"/>
                  </a:lnTo>
                  <a:lnTo>
                    <a:pt x="996546" y="253508"/>
                  </a:lnTo>
                  <a:lnTo>
                    <a:pt x="996229" y="253581"/>
                  </a:lnTo>
                  <a:lnTo>
                    <a:pt x="996047" y="253731"/>
                  </a:lnTo>
                  <a:lnTo>
                    <a:pt x="995919" y="254022"/>
                  </a:lnTo>
                  <a:lnTo>
                    <a:pt x="995919" y="254332"/>
                  </a:lnTo>
                  <a:lnTo>
                    <a:pt x="996047" y="254601"/>
                  </a:lnTo>
                  <a:lnTo>
                    <a:pt x="996229" y="254929"/>
                  </a:lnTo>
                  <a:lnTo>
                    <a:pt x="996395" y="255211"/>
                  </a:lnTo>
                  <a:lnTo>
                    <a:pt x="996539" y="255562"/>
                  </a:lnTo>
                  <a:lnTo>
                    <a:pt x="996467" y="255917"/>
                  </a:lnTo>
                  <a:lnTo>
                    <a:pt x="996282" y="256131"/>
                  </a:lnTo>
                  <a:lnTo>
                    <a:pt x="996025" y="256291"/>
                  </a:lnTo>
                  <a:lnTo>
                    <a:pt x="995753" y="256400"/>
                  </a:lnTo>
                  <a:lnTo>
                    <a:pt x="995307" y="256423"/>
                  </a:lnTo>
                  <a:lnTo>
                    <a:pt x="994789" y="256391"/>
                  </a:lnTo>
                  <a:lnTo>
                    <a:pt x="994324" y="256354"/>
                  </a:lnTo>
                  <a:lnTo>
                    <a:pt x="993882" y="256496"/>
                  </a:lnTo>
                  <a:lnTo>
                    <a:pt x="993731" y="256769"/>
                  </a:lnTo>
                  <a:lnTo>
                    <a:pt x="993761" y="257115"/>
                  </a:lnTo>
                  <a:lnTo>
                    <a:pt x="993852" y="257570"/>
                  </a:lnTo>
                  <a:lnTo>
                    <a:pt x="993810" y="257953"/>
                  </a:lnTo>
                  <a:lnTo>
                    <a:pt x="993636" y="258299"/>
                  </a:lnTo>
                  <a:lnTo>
                    <a:pt x="993330" y="258518"/>
                  </a:lnTo>
                  <a:lnTo>
                    <a:pt x="992861" y="258586"/>
                  </a:lnTo>
                  <a:lnTo>
                    <a:pt x="992495" y="258450"/>
                  </a:lnTo>
                  <a:lnTo>
                    <a:pt x="992102" y="258249"/>
                  </a:lnTo>
                  <a:lnTo>
                    <a:pt x="991686" y="258263"/>
                  </a:lnTo>
                  <a:lnTo>
                    <a:pt x="991161" y="258381"/>
                  </a:lnTo>
                  <a:lnTo>
                    <a:pt x="990715" y="258550"/>
                  </a:lnTo>
                  <a:lnTo>
                    <a:pt x="990420" y="258791"/>
                  </a:lnTo>
                  <a:lnTo>
                    <a:pt x="989986" y="258969"/>
                  </a:lnTo>
                  <a:lnTo>
                    <a:pt x="989506" y="258992"/>
                  </a:lnTo>
                  <a:lnTo>
                    <a:pt x="989253" y="258741"/>
                  </a:lnTo>
                  <a:lnTo>
                    <a:pt x="989113" y="258381"/>
                  </a:lnTo>
                  <a:lnTo>
                    <a:pt x="989222" y="258021"/>
                  </a:lnTo>
                  <a:lnTo>
                    <a:pt x="989445" y="257507"/>
                  </a:lnTo>
                  <a:lnTo>
                    <a:pt x="989695" y="256947"/>
                  </a:lnTo>
                  <a:lnTo>
                    <a:pt x="989891" y="256568"/>
                  </a:lnTo>
                  <a:lnTo>
                    <a:pt x="990099" y="256181"/>
                  </a:lnTo>
                  <a:lnTo>
                    <a:pt x="990239" y="255876"/>
                  </a:lnTo>
                  <a:lnTo>
                    <a:pt x="990481" y="255102"/>
                  </a:lnTo>
                  <a:lnTo>
                    <a:pt x="990428" y="254683"/>
                  </a:lnTo>
                  <a:lnTo>
                    <a:pt x="990288" y="254264"/>
                  </a:lnTo>
                  <a:lnTo>
                    <a:pt x="990054" y="253895"/>
                  </a:lnTo>
                  <a:lnTo>
                    <a:pt x="989687" y="253645"/>
                  </a:lnTo>
                  <a:lnTo>
                    <a:pt x="989218" y="253599"/>
                  </a:lnTo>
                  <a:lnTo>
                    <a:pt x="987813" y="254068"/>
                  </a:lnTo>
                  <a:lnTo>
                    <a:pt x="987612" y="254027"/>
                  </a:lnTo>
                  <a:lnTo>
                    <a:pt x="986762" y="253380"/>
                  </a:lnTo>
                  <a:lnTo>
                    <a:pt x="981110" y="255606"/>
                  </a:lnTo>
                  <a:lnTo>
                    <a:pt x="981479" y="256068"/>
                  </a:lnTo>
                  <a:lnTo>
                    <a:pt x="981486" y="256373"/>
                  </a:lnTo>
                  <a:lnTo>
                    <a:pt x="981271" y="256851"/>
                  </a:lnTo>
                  <a:lnTo>
                    <a:pt x="980813" y="257397"/>
                  </a:lnTo>
                  <a:lnTo>
                    <a:pt x="980364" y="257812"/>
                  </a:lnTo>
                  <a:lnTo>
                    <a:pt x="980220" y="258021"/>
                  </a:lnTo>
                  <a:lnTo>
                    <a:pt x="979876" y="258650"/>
                  </a:lnTo>
                  <a:lnTo>
                    <a:pt x="979529" y="259360"/>
                  </a:lnTo>
                  <a:lnTo>
                    <a:pt x="979143" y="259980"/>
                  </a:lnTo>
                  <a:lnTo>
                    <a:pt x="979052" y="260212"/>
                  </a:lnTo>
                  <a:lnTo>
                    <a:pt x="978950" y="260422"/>
                  </a:lnTo>
                  <a:lnTo>
                    <a:pt x="978878" y="260549"/>
                  </a:lnTo>
                  <a:lnTo>
                    <a:pt x="978716" y="260795"/>
                  </a:lnTo>
                  <a:lnTo>
                    <a:pt x="978554" y="261009"/>
                  </a:lnTo>
                  <a:lnTo>
                    <a:pt x="977873" y="261588"/>
                  </a:lnTo>
                  <a:lnTo>
                    <a:pt x="977745" y="261642"/>
                  </a:lnTo>
                  <a:lnTo>
                    <a:pt x="977616" y="261688"/>
                  </a:lnTo>
                  <a:lnTo>
                    <a:pt x="977446" y="261733"/>
                  </a:lnTo>
                  <a:lnTo>
                    <a:pt x="977265" y="261756"/>
                  </a:lnTo>
                  <a:lnTo>
                    <a:pt x="977087" y="261770"/>
                  </a:lnTo>
                  <a:lnTo>
                    <a:pt x="976604" y="261779"/>
                  </a:lnTo>
                  <a:lnTo>
                    <a:pt x="976229" y="261761"/>
                  </a:lnTo>
                  <a:lnTo>
                    <a:pt x="975795" y="261779"/>
                  </a:lnTo>
                  <a:lnTo>
                    <a:pt x="975621" y="261825"/>
                  </a:lnTo>
                  <a:lnTo>
                    <a:pt x="975451" y="261897"/>
                  </a:lnTo>
                  <a:lnTo>
                    <a:pt x="975285" y="261993"/>
                  </a:lnTo>
                  <a:lnTo>
                    <a:pt x="975122" y="262102"/>
                  </a:lnTo>
                  <a:lnTo>
                    <a:pt x="974884" y="262303"/>
                  </a:lnTo>
                  <a:lnTo>
                    <a:pt x="974302" y="262740"/>
                  </a:lnTo>
                  <a:lnTo>
                    <a:pt x="974170" y="262758"/>
                  </a:lnTo>
                  <a:lnTo>
                    <a:pt x="973916" y="262745"/>
                  </a:lnTo>
                  <a:lnTo>
                    <a:pt x="973384" y="262248"/>
                  </a:lnTo>
                  <a:lnTo>
                    <a:pt x="973319" y="261743"/>
                  </a:lnTo>
                  <a:lnTo>
                    <a:pt x="973176" y="261374"/>
                  </a:lnTo>
                  <a:lnTo>
                    <a:pt x="972938" y="261014"/>
                  </a:lnTo>
                  <a:lnTo>
                    <a:pt x="972786" y="260882"/>
                  </a:lnTo>
                  <a:lnTo>
                    <a:pt x="972605" y="260791"/>
                  </a:lnTo>
                  <a:lnTo>
                    <a:pt x="972450" y="260750"/>
                  </a:lnTo>
                  <a:lnTo>
                    <a:pt x="972292" y="260818"/>
                  </a:lnTo>
                  <a:lnTo>
                    <a:pt x="971985" y="261027"/>
                  </a:lnTo>
                  <a:lnTo>
                    <a:pt x="971513" y="261387"/>
                  </a:lnTo>
                  <a:lnTo>
                    <a:pt x="971056" y="261865"/>
                  </a:lnTo>
                  <a:lnTo>
                    <a:pt x="970681" y="262166"/>
                  </a:lnTo>
                  <a:lnTo>
                    <a:pt x="970281" y="262412"/>
                  </a:lnTo>
                  <a:lnTo>
                    <a:pt x="969922" y="262708"/>
                  </a:lnTo>
                  <a:lnTo>
                    <a:pt x="969551" y="262945"/>
                  </a:lnTo>
                  <a:lnTo>
                    <a:pt x="969177" y="263236"/>
                  </a:lnTo>
                  <a:lnTo>
                    <a:pt x="968886" y="263432"/>
                  </a:lnTo>
                  <a:lnTo>
                    <a:pt x="968573" y="263724"/>
                  </a:lnTo>
                  <a:lnTo>
                    <a:pt x="968323" y="263956"/>
                  </a:lnTo>
                  <a:lnTo>
                    <a:pt x="967957" y="264097"/>
                  </a:lnTo>
                  <a:lnTo>
                    <a:pt x="967756" y="264238"/>
                  </a:lnTo>
                  <a:lnTo>
                    <a:pt x="967276" y="264594"/>
                  </a:lnTo>
                  <a:lnTo>
                    <a:pt x="966587" y="265136"/>
                  </a:lnTo>
                  <a:lnTo>
                    <a:pt x="966272" y="265048"/>
                  </a:lnTo>
                  <a:lnTo>
                    <a:pt x="966049" y="264994"/>
                  </a:lnTo>
                  <a:lnTo>
                    <a:pt x="965212" y="264811"/>
                  </a:lnTo>
                  <a:lnTo>
                    <a:pt x="964666" y="264696"/>
                  </a:lnTo>
                  <a:lnTo>
                    <a:pt x="964158" y="264582"/>
                  </a:lnTo>
                  <a:lnTo>
                    <a:pt x="963591" y="264435"/>
                  </a:lnTo>
                  <a:lnTo>
                    <a:pt x="962465" y="264114"/>
                  </a:lnTo>
                  <a:lnTo>
                    <a:pt x="961902" y="263945"/>
                  </a:lnTo>
                  <a:lnTo>
                    <a:pt x="961342" y="263786"/>
                  </a:lnTo>
                  <a:lnTo>
                    <a:pt x="960432" y="263531"/>
                  </a:lnTo>
                  <a:lnTo>
                    <a:pt x="959974" y="263399"/>
                  </a:lnTo>
                  <a:lnTo>
                    <a:pt x="959063" y="263146"/>
                  </a:lnTo>
                  <a:lnTo>
                    <a:pt x="959089" y="262995"/>
                  </a:lnTo>
                  <a:lnTo>
                    <a:pt x="956725" y="262322"/>
                  </a:lnTo>
                  <a:lnTo>
                    <a:pt x="956317" y="263343"/>
                  </a:lnTo>
                  <a:lnTo>
                    <a:pt x="955903" y="263122"/>
                  </a:lnTo>
                  <a:lnTo>
                    <a:pt x="955623" y="263022"/>
                  </a:lnTo>
                  <a:lnTo>
                    <a:pt x="955396" y="263037"/>
                  </a:lnTo>
                  <a:lnTo>
                    <a:pt x="955138" y="263099"/>
                  </a:lnTo>
                  <a:lnTo>
                    <a:pt x="954808" y="263149"/>
                  </a:lnTo>
                  <a:lnTo>
                    <a:pt x="954454" y="263191"/>
                  </a:lnTo>
                  <a:lnTo>
                    <a:pt x="953995" y="263253"/>
                  </a:lnTo>
                  <a:lnTo>
                    <a:pt x="953682" y="263309"/>
                  </a:lnTo>
                  <a:lnTo>
                    <a:pt x="953405" y="263404"/>
                  </a:lnTo>
                  <a:lnTo>
                    <a:pt x="953127" y="263582"/>
                  </a:lnTo>
                  <a:lnTo>
                    <a:pt x="953039" y="263737"/>
                  </a:lnTo>
                  <a:lnTo>
                    <a:pt x="952969" y="264028"/>
                  </a:lnTo>
                  <a:lnTo>
                    <a:pt x="952944" y="264420"/>
                  </a:lnTo>
                  <a:lnTo>
                    <a:pt x="952927" y="264852"/>
                  </a:lnTo>
                  <a:lnTo>
                    <a:pt x="952959" y="265380"/>
                  </a:lnTo>
                  <a:lnTo>
                    <a:pt x="952992" y="265607"/>
                  </a:lnTo>
                  <a:lnTo>
                    <a:pt x="952818" y="266413"/>
                  </a:lnTo>
                  <a:lnTo>
                    <a:pt x="952748" y="266589"/>
                  </a:lnTo>
                  <a:lnTo>
                    <a:pt x="952593" y="266736"/>
                  </a:lnTo>
                  <a:lnTo>
                    <a:pt x="952394" y="267040"/>
                  </a:lnTo>
                  <a:lnTo>
                    <a:pt x="952271" y="267381"/>
                  </a:lnTo>
                  <a:lnTo>
                    <a:pt x="952211" y="267941"/>
                  </a:lnTo>
                  <a:lnTo>
                    <a:pt x="952149" y="268100"/>
                  </a:lnTo>
                  <a:lnTo>
                    <a:pt x="952140" y="268334"/>
                  </a:lnTo>
                  <a:lnTo>
                    <a:pt x="952142" y="268511"/>
                  </a:lnTo>
                  <a:lnTo>
                    <a:pt x="952407" y="268877"/>
                  </a:lnTo>
                  <a:lnTo>
                    <a:pt x="952846" y="269446"/>
                  </a:lnTo>
                  <a:lnTo>
                    <a:pt x="953173" y="270121"/>
                  </a:lnTo>
                  <a:lnTo>
                    <a:pt x="953171" y="270398"/>
                  </a:lnTo>
                  <a:lnTo>
                    <a:pt x="952917" y="270784"/>
                  </a:lnTo>
                  <a:lnTo>
                    <a:pt x="952392" y="271291"/>
                  </a:lnTo>
                  <a:lnTo>
                    <a:pt x="951835" y="272050"/>
                  </a:lnTo>
                  <a:lnTo>
                    <a:pt x="951303" y="272843"/>
                  </a:lnTo>
                  <a:lnTo>
                    <a:pt x="950628" y="274030"/>
                  </a:lnTo>
                  <a:lnTo>
                    <a:pt x="950561" y="274191"/>
                  </a:lnTo>
                  <a:lnTo>
                    <a:pt x="950288" y="274441"/>
                  </a:lnTo>
                  <a:lnTo>
                    <a:pt x="949425" y="275028"/>
                  </a:lnTo>
                  <a:lnTo>
                    <a:pt x="948579" y="275500"/>
                  </a:lnTo>
                  <a:lnTo>
                    <a:pt x="947620" y="276293"/>
                  </a:lnTo>
                  <a:lnTo>
                    <a:pt x="946622" y="276785"/>
                  </a:lnTo>
                  <a:lnTo>
                    <a:pt x="945172" y="277198"/>
                  </a:lnTo>
                  <a:lnTo>
                    <a:pt x="942886" y="277903"/>
                  </a:lnTo>
                  <a:lnTo>
                    <a:pt x="941846" y="278308"/>
                  </a:lnTo>
                  <a:lnTo>
                    <a:pt x="941074" y="278576"/>
                  </a:lnTo>
                  <a:lnTo>
                    <a:pt x="940675" y="278814"/>
                  </a:lnTo>
                  <a:lnTo>
                    <a:pt x="940293" y="279105"/>
                  </a:lnTo>
                  <a:lnTo>
                    <a:pt x="939930" y="279602"/>
                  </a:lnTo>
                  <a:lnTo>
                    <a:pt x="939873" y="279861"/>
                  </a:lnTo>
                  <a:lnTo>
                    <a:pt x="940066" y="280239"/>
                  </a:lnTo>
                  <a:lnTo>
                    <a:pt x="940240" y="280599"/>
                  </a:lnTo>
                  <a:lnTo>
                    <a:pt x="940225" y="280841"/>
                  </a:lnTo>
                  <a:lnTo>
                    <a:pt x="939923" y="280836"/>
                  </a:lnTo>
                  <a:lnTo>
                    <a:pt x="939367" y="280585"/>
                  </a:lnTo>
                  <a:lnTo>
                    <a:pt x="938725" y="280257"/>
                  </a:lnTo>
                  <a:lnTo>
                    <a:pt x="937791" y="280162"/>
                  </a:lnTo>
                  <a:lnTo>
                    <a:pt x="936635" y="280176"/>
                  </a:lnTo>
                  <a:lnTo>
                    <a:pt x="936506" y="280162"/>
                  </a:lnTo>
                  <a:lnTo>
                    <a:pt x="936340" y="280116"/>
                  </a:lnTo>
                  <a:lnTo>
                    <a:pt x="936200" y="280012"/>
                  </a:lnTo>
                  <a:lnTo>
                    <a:pt x="936004" y="279848"/>
                  </a:lnTo>
                  <a:lnTo>
                    <a:pt x="935875" y="279766"/>
                  </a:lnTo>
                  <a:lnTo>
                    <a:pt x="935365" y="279602"/>
                  </a:lnTo>
                  <a:lnTo>
                    <a:pt x="934798" y="279447"/>
                  </a:lnTo>
                  <a:lnTo>
                    <a:pt x="934265" y="279242"/>
                  </a:lnTo>
                  <a:lnTo>
                    <a:pt x="933653" y="278914"/>
                  </a:lnTo>
                  <a:lnTo>
                    <a:pt x="933339" y="278677"/>
                  </a:lnTo>
                  <a:lnTo>
                    <a:pt x="933094" y="278422"/>
                  </a:lnTo>
                  <a:lnTo>
                    <a:pt x="932897" y="278203"/>
                  </a:lnTo>
                  <a:lnTo>
                    <a:pt x="932610" y="278067"/>
                  </a:lnTo>
                  <a:lnTo>
                    <a:pt x="932383" y="278117"/>
                  </a:lnTo>
                  <a:lnTo>
                    <a:pt x="931964" y="278326"/>
                  </a:lnTo>
                  <a:lnTo>
                    <a:pt x="931627" y="278572"/>
                  </a:lnTo>
                  <a:lnTo>
                    <a:pt x="931298" y="278754"/>
                  </a:lnTo>
                  <a:lnTo>
                    <a:pt x="931015" y="278754"/>
                  </a:lnTo>
                  <a:lnTo>
                    <a:pt x="930625" y="278672"/>
                  </a:lnTo>
                  <a:lnTo>
                    <a:pt x="930373" y="278581"/>
                  </a:lnTo>
                  <a:lnTo>
                    <a:pt x="930006" y="278436"/>
                  </a:lnTo>
                  <a:lnTo>
                    <a:pt x="929779" y="278285"/>
                  </a:lnTo>
                  <a:lnTo>
                    <a:pt x="929277" y="278039"/>
                  </a:lnTo>
                  <a:lnTo>
                    <a:pt x="928831" y="277871"/>
                  </a:lnTo>
                  <a:lnTo>
                    <a:pt x="928487" y="277771"/>
                  </a:lnTo>
                  <a:lnTo>
                    <a:pt x="928222" y="277743"/>
                  </a:lnTo>
                  <a:lnTo>
                    <a:pt x="928018" y="277643"/>
                  </a:lnTo>
                  <a:lnTo>
                    <a:pt x="927829" y="277730"/>
                  </a:lnTo>
                  <a:lnTo>
                    <a:pt x="927708" y="278212"/>
                  </a:lnTo>
                  <a:lnTo>
                    <a:pt x="927652" y="278613"/>
                  </a:lnTo>
                  <a:lnTo>
                    <a:pt x="927618" y="278905"/>
                  </a:lnTo>
                  <a:lnTo>
                    <a:pt x="927667" y="279164"/>
                  </a:lnTo>
                  <a:lnTo>
                    <a:pt x="927799" y="279433"/>
                  </a:lnTo>
                  <a:lnTo>
                    <a:pt x="928252" y="279934"/>
                  </a:lnTo>
                  <a:lnTo>
                    <a:pt x="928419" y="280148"/>
                  </a:lnTo>
                  <a:lnTo>
                    <a:pt x="928509" y="280380"/>
                  </a:lnTo>
                  <a:lnTo>
                    <a:pt x="928362" y="280590"/>
                  </a:lnTo>
                  <a:lnTo>
                    <a:pt x="928184" y="280663"/>
                  </a:lnTo>
                  <a:lnTo>
                    <a:pt x="927965" y="280677"/>
                  </a:lnTo>
                  <a:lnTo>
                    <a:pt x="927542" y="280540"/>
                  </a:lnTo>
                  <a:lnTo>
                    <a:pt x="927209" y="280298"/>
                  </a:lnTo>
                  <a:lnTo>
                    <a:pt x="926952" y="280043"/>
                  </a:lnTo>
                  <a:lnTo>
                    <a:pt x="926797" y="279807"/>
                  </a:lnTo>
                  <a:lnTo>
                    <a:pt x="926669" y="279337"/>
                  </a:lnTo>
                  <a:lnTo>
                    <a:pt x="926480" y="279123"/>
                  </a:lnTo>
                  <a:lnTo>
                    <a:pt x="926106" y="278855"/>
                  </a:lnTo>
                  <a:lnTo>
                    <a:pt x="925630" y="278654"/>
                  </a:lnTo>
                  <a:lnTo>
                    <a:pt x="925206" y="278531"/>
                  </a:lnTo>
                  <a:lnTo>
                    <a:pt x="924885" y="278490"/>
                  </a:lnTo>
                  <a:lnTo>
                    <a:pt x="924734" y="278531"/>
                  </a:lnTo>
                  <a:lnTo>
                    <a:pt x="924553" y="278622"/>
                  </a:lnTo>
                  <a:lnTo>
                    <a:pt x="924469" y="278823"/>
                  </a:lnTo>
                  <a:lnTo>
                    <a:pt x="924333" y="279164"/>
                  </a:lnTo>
                  <a:lnTo>
                    <a:pt x="924318" y="279456"/>
                  </a:lnTo>
                  <a:lnTo>
                    <a:pt x="924212" y="279702"/>
                  </a:lnTo>
                  <a:lnTo>
                    <a:pt x="924016" y="279843"/>
                  </a:lnTo>
                  <a:lnTo>
                    <a:pt x="923729" y="279975"/>
                  </a:lnTo>
                  <a:lnTo>
                    <a:pt x="923075" y="280267"/>
                  </a:lnTo>
                  <a:lnTo>
                    <a:pt x="922928" y="280376"/>
                  </a:lnTo>
                  <a:lnTo>
                    <a:pt x="922686" y="280408"/>
                  </a:lnTo>
                  <a:lnTo>
                    <a:pt x="922244" y="280431"/>
                  </a:lnTo>
                  <a:lnTo>
                    <a:pt x="921847" y="280522"/>
                  </a:lnTo>
                  <a:lnTo>
                    <a:pt x="921609" y="280740"/>
                  </a:lnTo>
                  <a:lnTo>
                    <a:pt x="921371" y="281050"/>
                  </a:lnTo>
                  <a:lnTo>
                    <a:pt x="921046" y="281155"/>
                  </a:lnTo>
                  <a:lnTo>
                    <a:pt x="920501" y="281064"/>
                  </a:lnTo>
                  <a:lnTo>
                    <a:pt x="919965" y="280995"/>
                  </a:lnTo>
                  <a:lnTo>
                    <a:pt x="919496" y="281018"/>
                  </a:lnTo>
                  <a:lnTo>
                    <a:pt x="918993" y="281055"/>
                  </a:lnTo>
                  <a:lnTo>
                    <a:pt x="918589" y="281137"/>
                  </a:lnTo>
                  <a:lnTo>
                    <a:pt x="918068" y="281369"/>
                  </a:lnTo>
                  <a:lnTo>
                    <a:pt x="917478" y="281701"/>
                  </a:lnTo>
                  <a:lnTo>
                    <a:pt x="917297" y="281906"/>
                  </a:lnTo>
                  <a:lnTo>
                    <a:pt x="916919" y="282470"/>
                  </a:lnTo>
                  <a:lnTo>
                    <a:pt x="916465" y="283150"/>
                  </a:lnTo>
                  <a:lnTo>
                    <a:pt x="916012" y="283669"/>
                  </a:lnTo>
                  <a:lnTo>
                    <a:pt x="915611" y="284056"/>
                  </a:lnTo>
                  <a:lnTo>
                    <a:pt x="915430" y="284238"/>
                  </a:lnTo>
                  <a:lnTo>
                    <a:pt x="915305" y="284421"/>
                  </a:lnTo>
                  <a:lnTo>
                    <a:pt x="915271" y="284680"/>
                  </a:lnTo>
                  <a:lnTo>
                    <a:pt x="915347" y="285099"/>
                  </a:lnTo>
                  <a:lnTo>
                    <a:pt x="915411" y="285582"/>
                  </a:lnTo>
                  <a:lnTo>
                    <a:pt x="915445" y="285956"/>
                  </a:lnTo>
                  <a:lnTo>
                    <a:pt x="915320" y="286188"/>
                  </a:lnTo>
                  <a:lnTo>
                    <a:pt x="915146" y="286393"/>
                  </a:lnTo>
                  <a:lnTo>
                    <a:pt x="914901" y="286502"/>
                  </a:lnTo>
                  <a:lnTo>
                    <a:pt x="914613" y="286534"/>
                  </a:lnTo>
                  <a:lnTo>
                    <a:pt x="913827" y="286561"/>
                  </a:lnTo>
                  <a:lnTo>
                    <a:pt x="912750" y="286616"/>
                  </a:lnTo>
                  <a:lnTo>
                    <a:pt x="911446" y="286662"/>
                  </a:lnTo>
                  <a:lnTo>
                    <a:pt x="911223" y="286748"/>
                  </a:lnTo>
                  <a:lnTo>
                    <a:pt x="911159" y="286994"/>
                  </a:lnTo>
                  <a:lnTo>
                    <a:pt x="911261" y="287231"/>
                  </a:lnTo>
                  <a:lnTo>
                    <a:pt x="911715" y="288201"/>
                  </a:lnTo>
                  <a:lnTo>
                    <a:pt x="912127" y="289194"/>
                  </a:lnTo>
                  <a:lnTo>
                    <a:pt x="912285" y="289713"/>
                  </a:lnTo>
                  <a:lnTo>
                    <a:pt x="912365" y="290046"/>
                  </a:lnTo>
                  <a:lnTo>
                    <a:pt x="912539" y="290328"/>
                  </a:lnTo>
                  <a:lnTo>
                    <a:pt x="912875" y="290770"/>
                  </a:lnTo>
                  <a:lnTo>
                    <a:pt x="913298" y="291198"/>
                  </a:lnTo>
                  <a:lnTo>
                    <a:pt x="913578" y="291554"/>
                  </a:lnTo>
                  <a:lnTo>
                    <a:pt x="913952" y="292118"/>
                  </a:lnTo>
                  <a:lnTo>
                    <a:pt x="914217" y="292697"/>
                  </a:lnTo>
                  <a:lnTo>
                    <a:pt x="914387" y="292916"/>
                  </a:lnTo>
                  <a:lnTo>
                    <a:pt x="914572" y="293330"/>
                  </a:lnTo>
                  <a:lnTo>
                    <a:pt x="914583" y="293480"/>
                  </a:lnTo>
                  <a:lnTo>
                    <a:pt x="914613" y="293626"/>
                  </a:lnTo>
                  <a:lnTo>
                    <a:pt x="914655" y="293899"/>
                  </a:lnTo>
                  <a:lnTo>
                    <a:pt x="914969" y="294496"/>
                  </a:lnTo>
                  <a:lnTo>
                    <a:pt x="915154" y="294551"/>
                  </a:lnTo>
                  <a:lnTo>
                    <a:pt x="915490" y="294596"/>
                  </a:lnTo>
                  <a:lnTo>
                    <a:pt x="915706" y="294646"/>
                  </a:lnTo>
                  <a:lnTo>
                    <a:pt x="915910" y="294710"/>
                  </a:lnTo>
                  <a:lnTo>
                    <a:pt x="916216" y="294824"/>
                  </a:lnTo>
                  <a:lnTo>
                    <a:pt x="916801" y="295280"/>
                  </a:lnTo>
                  <a:lnTo>
                    <a:pt x="916904" y="295498"/>
                  </a:lnTo>
                  <a:lnTo>
                    <a:pt x="916983" y="295726"/>
                  </a:lnTo>
                  <a:lnTo>
                    <a:pt x="917036" y="295963"/>
                  </a:lnTo>
                  <a:lnTo>
                    <a:pt x="917055" y="296122"/>
                  </a:lnTo>
                  <a:lnTo>
                    <a:pt x="917081" y="296268"/>
                  </a:lnTo>
                  <a:lnTo>
                    <a:pt x="917134" y="296546"/>
                  </a:lnTo>
                  <a:lnTo>
                    <a:pt x="916839" y="297243"/>
                  </a:lnTo>
                  <a:lnTo>
                    <a:pt x="916616" y="297393"/>
                  </a:lnTo>
                  <a:lnTo>
                    <a:pt x="916306" y="297562"/>
                  </a:lnTo>
                  <a:lnTo>
                    <a:pt x="916076" y="297625"/>
                  </a:lnTo>
                  <a:lnTo>
                    <a:pt x="915354" y="297826"/>
                  </a:lnTo>
                  <a:lnTo>
                    <a:pt x="915199" y="297876"/>
                  </a:lnTo>
                  <a:lnTo>
                    <a:pt x="915018" y="297944"/>
                  </a:lnTo>
                  <a:lnTo>
                    <a:pt x="914844" y="298022"/>
                  </a:lnTo>
                  <a:lnTo>
                    <a:pt x="914670" y="298108"/>
                  </a:lnTo>
                  <a:lnTo>
                    <a:pt x="914500" y="298195"/>
                  </a:lnTo>
                  <a:lnTo>
                    <a:pt x="914099" y="298409"/>
                  </a:lnTo>
                  <a:lnTo>
                    <a:pt x="913952" y="298500"/>
                  </a:lnTo>
                  <a:lnTo>
                    <a:pt x="913823" y="298600"/>
                  </a:lnTo>
                  <a:lnTo>
                    <a:pt x="913589" y="298810"/>
                  </a:lnTo>
                  <a:lnTo>
                    <a:pt x="913378" y="299010"/>
                  </a:lnTo>
                  <a:lnTo>
                    <a:pt x="913000" y="299411"/>
                  </a:lnTo>
                  <a:lnTo>
                    <a:pt x="912641" y="299680"/>
                  </a:lnTo>
                  <a:lnTo>
                    <a:pt x="912380" y="299917"/>
                  </a:lnTo>
                  <a:lnTo>
                    <a:pt x="912244" y="299976"/>
                  </a:lnTo>
                  <a:lnTo>
                    <a:pt x="911919" y="300094"/>
                  </a:lnTo>
                  <a:lnTo>
                    <a:pt x="911737" y="300163"/>
                  </a:lnTo>
                  <a:lnTo>
                    <a:pt x="911473" y="300226"/>
                  </a:lnTo>
                  <a:lnTo>
                    <a:pt x="911273" y="300295"/>
                  </a:lnTo>
                  <a:lnTo>
                    <a:pt x="910819" y="300340"/>
                  </a:lnTo>
                  <a:lnTo>
                    <a:pt x="910475" y="300345"/>
                  </a:lnTo>
                  <a:lnTo>
                    <a:pt x="910127" y="300472"/>
                  </a:lnTo>
                  <a:lnTo>
                    <a:pt x="909648" y="300778"/>
                  </a:lnTo>
                  <a:lnTo>
                    <a:pt x="909099" y="301178"/>
                  </a:lnTo>
                  <a:lnTo>
                    <a:pt x="908854" y="301461"/>
                  </a:lnTo>
                  <a:lnTo>
                    <a:pt x="908763" y="301825"/>
                  </a:lnTo>
                  <a:lnTo>
                    <a:pt x="908684" y="302299"/>
                  </a:lnTo>
                  <a:lnTo>
                    <a:pt x="908140" y="303479"/>
                  </a:lnTo>
                  <a:lnTo>
                    <a:pt x="907698" y="304116"/>
                  </a:lnTo>
                  <a:lnTo>
                    <a:pt x="907214" y="304709"/>
                  </a:lnTo>
                  <a:lnTo>
                    <a:pt x="906518" y="305041"/>
                  </a:lnTo>
                  <a:lnTo>
                    <a:pt x="905422" y="305059"/>
                  </a:lnTo>
                  <a:lnTo>
                    <a:pt x="904470" y="304522"/>
                  </a:lnTo>
                  <a:lnTo>
                    <a:pt x="903533" y="304203"/>
                  </a:lnTo>
                  <a:lnTo>
                    <a:pt x="902221" y="304303"/>
                  </a:lnTo>
                  <a:lnTo>
                    <a:pt x="901443" y="304631"/>
                  </a:lnTo>
                  <a:lnTo>
                    <a:pt x="900453" y="305729"/>
                  </a:lnTo>
                  <a:lnTo>
                    <a:pt x="899402" y="306699"/>
                  </a:lnTo>
                  <a:lnTo>
                    <a:pt x="898219" y="307856"/>
                  </a:lnTo>
                  <a:lnTo>
                    <a:pt x="897085" y="308740"/>
                  </a:lnTo>
                  <a:lnTo>
                    <a:pt x="896776" y="309227"/>
                  </a:lnTo>
                  <a:lnTo>
                    <a:pt x="896590" y="309847"/>
                  </a:lnTo>
                  <a:lnTo>
                    <a:pt x="896685" y="310475"/>
                  </a:lnTo>
                  <a:lnTo>
                    <a:pt x="896889" y="311942"/>
                  </a:lnTo>
                  <a:lnTo>
                    <a:pt x="896874" y="312653"/>
                  </a:lnTo>
                  <a:lnTo>
                    <a:pt x="896757" y="313081"/>
                  </a:lnTo>
                  <a:lnTo>
                    <a:pt x="896447" y="313637"/>
                  </a:lnTo>
                  <a:lnTo>
                    <a:pt x="895736" y="314675"/>
                  </a:lnTo>
                  <a:lnTo>
                    <a:pt x="895192" y="315031"/>
                  </a:lnTo>
                  <a:lnTo>
                    <a:pt x="894028" y="315413"/>
                  </a:lnTo>
                  <a:lnTo>
                    <a:pt x="893132" y="316106"/>
                  </a:lnTo>
                  <a:lnTo>
                    <a:pt x="892626" y="316807"/>
                  </a:lnTo>
                  <a:lnTo>
                    <a:pt x="892437" y="317490"/>
                  </a:lnTo>
                  <a:lnTo>
                    <a:pt x="892097" y="317727"/>
                  </a:lnTo>
                  <a:lnTo>
                    <a:pt x="892082" y="318488"/>
                  </a:lnTo>
                  <a:lnTo>
                    <a:pt x="892418" y="318962"/>
                  </a:lnTo>
                  <a:lnTo>
                    <a:pt x="893113" y="319559"/>
                  </a:lnTo>
                  <a:lnTo>
                    <a:pt x="893597" y="320369"/>
                  </a:lnTo>
                  <a:lnTo>
                    <a:pt x="894005" y="321563"/>
                  </a:lnTo>
                  <a:lnTo>
                    <a:pt x="894123" y="322524"/>
                  </a:lnTo>
                  <a:lnTo>
                    <a:pt x="894266" y="322852"/>
                  </a:lnTo>
                  <a:lnTo>
                    <a:pt x="894179" y="323066"/>
                  </a:lnTo>
                  <a:lnTo>
                    <a:pt x="893934" y="323380"/>
                  </a:lnTo>
                  <a:lnTo>
                    <a:pt x="893742" y="323676"/>
                  </a:lnTo>
                  <a:lnTo>
                    <a:pt x="893601" y="323891"/>
                  </a:lnTo>
                  <a:lnTo>
                    <a:pt x="893121" y="324333"/>
                  </a:lnTo>
                  <a:lnTo>
                    <a:pt x="892490" y="324665"/>
                  </a:lnTo>
                  <a:lnTo>
                    <a:pt x="891689" y="324993"/>
                  </a:lnTo>
                  <a:lnTo>
                    <a:pt x="891364" y="325266"/>
                  </a:lnTo>
                  <a:lnTo>
                    <a:pt x="890831" y="326096"/>
                  </a:lnTo>
                  <a:lnTo>
                    <a:pt x="890596" y="326975"/>
                  </a:lnTo>
                  <a:lnTo>
                    <a:pt x="890359" y="328045"/>
                  </a:lnTo>
                  <a:lnTo>
                    <a:pt x="890158" y="328451"/>
                  </a:lnTo>
                  <a:lnTo>
                    <a:pt x="889999" y="328609"/>
                  </a:lnTo>
                  <a:lnTo>
                    <a:pt x="889588" y="329020"/>
                  </a:lnTo>
                  <a:lnTo>
                    <a:pt x="889062" y="329653"/>
                  </a:lnTo>
                  <a:lnTo>
                    <a:pt x="888250" y="330519"/>
                  </a:lnTo>
                  <a:lnTo>
                    <a:pt x="887396" y="331280"/>
                  </a:lnTo>
                  <a:lnTo>
                    <a:pt x="886761" y="331867"/>
                  </a:lnTo>
                  <a:lnTo>
                    <a:pt x="885982" y="332241"/>
                  </a:lnTo>
                  <a:lnTo>
                    <a:pt x="885053" y="332541"/>
                  </a:lnTo>
                  <a:lnTo>
                    <a:pt x="883839" y="332992"/>
                  </a:lnTo>
                  <a:lnTo>
                    <a:pt x="883337" y="333434"/>
                  </a:lnTo>
                  <a:lnTo>
                    <a:pt x="882918" y="333738"/>
                  </a:lnTo>
                  <a:lnTo>
                    <a:pt x="882358" y="334145"/>
                  </a:lnTo>
                  <a:lnTo>
                    <a:pt x="881447" y="334578"/>
                  </a:lnTo>
                  <a:lnTo>
                    <a:pt x="880533" y="335225"/>
                  </a:lnTo>
                  <a:lnTo>
                    <a:pt x="879157" y="336295"/>
                  </a:lnTo>
                  <a:lnTo>
                    <a:pt x="878465" y="336582"/>
                  </a:lnTo>
                  <a:lnTo>
                    <a:pt x="878001" y="337006"/>
                  </a:lnTo>
                  <a:lnTo>
                    <a:pt x="877453" y="337552"/>
                  </a:lnTo>
                  <a:lnTo>
                    <a:pt x="877018" y="337890"/>
                  </a:lnTo>
                  <a:lnTo>
                    <a:pt x="876500" y="337985"/>
                  </a:lnTo>
                  <a:lnTo>
                    <a:pt x="875771" y="338035"/>
                  </a:lnTo>
                  <a:lnTo>
                    <a:pt x="875189" y="338353"/>
                  </a:lnTo>
                  <a:lnTo>
                    <a:pt x="874989" y="338514"/>
                  </a:lnTo>
                  <a:lnTo>
                    <a:pt x="874762" y="338937"/>
                  </a:lnTo>
                  <a:lnTo>
                    <a:pt x="874596" y="339753"/>
                  </a:lnTo>
                  <a:lnTo>
                    <a:pt x="874493" y="340568"/>
                  </a:lnTo>
                  <a:lnTo>
                    <a:pt x="874652" y="341133"/>
                  </a:lnTo>
                  <a:lnTo>
                    <a:pt x="875408" y="342031"/>
                  </a:lnTo>
                  <a:lnTo>
                    <a:pt x="875673" y="342750"/>
                  </a:lnTo>
                  <a:lnTo>
                    <a:pt x="875971" y="343725"/>
                  </a:lnTo>
                  <a:lnTo>
                    <a:pt x="876213" y="344613"/>
                  </a:lnTo>
                  <a:lnTo>
                    <a:pt x="876417" y="345092"/>
                  </a:lnTo>
                  <a:lnTo>
                    <a:pt x="876685" y="345506"/>
                  </a:lnTo>
                  <a:lnTo>
                    <a:pt x="877146" y="346076"/>
                  </a:lnTo>
                  <a:lnTo>
                    <a:pt x="877846" y="346500"/>
                  </a:lnTo>
                  <a:lnTo>
                    <a:pt x="878548" y="346791"/>
                  </a:lnTo>
                  <a:lnTo>
                    <a:pt x="879146" y="347019"/>
                  </a:lnTo>
                  <a:lnTo>
                    <a:pt x="879909" y="347361"/>
                  </a:lnTo>
                  <a:lnTo>
                    <a:pt x="880816" y="347884"/>
                  </a:lnTo>
                  <a:lnTo>
                    <a:pt x="881470" y="348481"/>
                  </a:lnTo>
                  <a:lnTo>
                    <a:pt x="881908" y="349028"/>
                  </a:lnTo>
                  <a:lnTo>
                    <a:pt x="882158" y="349529"/>
                  </a:lnTo>
                  <a:lnTo>
                    <a:pt x="882082" y="349998"/>
                  </a:lnTo>
                  <a:lnTo>
                    <a:pt x="881814" y="350426"/>
                  </a:lnTo>
                  <a:lnTo>
                    <a:pt x="881077" y="350905"/>
                  </a:lnTo>
                  <a:lnTo>
                    <a:pt x="879905" y="351333"/>
                  </a:lnTo>
                  <a:lnTo>
                    <a:pt x="879214" y="351661"/>
                  </a:lnTo>
                  <a:lnTo>
                    <a:pt x="878817" y="352171"/>
                  </a:lnTo>
                  <a:lnTo>
                    <a:pt x="878741" y="352709"/>
                  </a:lnTo>
                  <a:lnTo>
                    <a:pt x="878957" y="353748"/>
                  </a:lnTo>
                  <a:lnTo>
                    <a:pt x="879218" y="354636"/>
                  </a:lnTo>
                  <a:lnTo>
                    <a:pt x="879418" y="355201"/>
                  </a:lnTo>
                  <a:lnTo>
                    <a:pt x="879728" y="355789"/>
                  </a:lnTo>
                  <a:lnTo>
                    <a:pt x="879867" y="356244"/>
                  </a:lnTo>
                  <a:lnTo>
                    <a:pt x="879777" y="356563"/>
                  </a:lnTo>
                  <a:lnTo>
                    <a:pt x="879622" y="356777"/>
                  </a:lnTo>
                  <a:lnTo>
                    <a:pt x="879319" y="356855"/>
                  </a:lnTo>
                  <a:lnTo>
                    <a:pt x="878658" y="356732"/>
                  </a:lnTo>
                  <a:lnTo>
                    <a:pt x="878299" y="356426"/>
                  </a:lnTo>
                  <a:lnTo>
                    <a:pt x="877944" y="355921"/>
                  </a:lnTo>
                  <a:lnTo>
                    <a:pt x="877528" y="355246"/>
                  </a:lnTo>
                  <a:lnTo>
                    <a:pt x="877150" y="354891"/>
                  </a:lnTo>
                  <a:lnTo>
                    <a:pt x="876701" y="354864"/>
                  </a:lnTo>
                  <a:lnTo>
                    <a:pt x="876202" y="355046"/>
                  </a:lnTo>
                  <a:lnTo>
                    <a:pt x="875918" y="355274"/>
                  </a:lnTo>
                  <a:lnTo>
                    <a:pt x="875650" y="355743"/>
                  </a:lnTo>
                  <a:lnTo>
                    <a:pt x="875404" y="356340"/>
                  </a:lnTo>
                  <a:lnTo>
                    <a:pt x="875264" y="356768"/>
                  </a:lnTo>
                  <a:lnTo>
                    <a:pt x="875068" y="357069"/>
                  </a:lnTo>
                  <a:lnTo>
                    <a:pt x="874890" y="357255"/>
                  </a:lnTo>
                  <a:lnTo>
                    <a:pt x="874524" y="357401"/>
                  </a:lnTo>
                  <a:lnTo>
                    <a:pt x="873896" y="357665"/>
                  </a:lnTo>
                  <a:lnTo>
                    <a:pt x="873632" y="357875"/>
                  </a:lnTo>
                  <a:lnTo>
                    <a:pt x="873431" y="358262"/>
                  </a:lnTo>
                  <a:lnTo>
                    <a:pt x="873314" y="358709"/>
                  </a:lnTo>
                  <a:lnTo>
                    <a:pt x="873390" y="359205"/>
                  </a:lnTo>
                  <a:lnTo>
                    <a:pt x="873756" y="360208"/>
                  </a:lnTo>
                  <a:lnTo>
                    <a:pt x="874184" y="361205"/>
                  </a:lnTo>
                  <a:lnTo>
                    <a:pt x="874365" y="361875"/>
                  </a:lnTo>
                  <a:lnTo>
                    <a:pt x="874327" y="362522"/>
                  </a:lnTo>
                  <a:lnTo>
                    <a:pt x="874270" y="363233"/>
                  </a:lnTo>
                  <a:lnTo>
                    <a:pt x="874025" y="363766"/>
                  </a:lnTo>
                  <a:lnTo>
                    <a:pt x="873647" y="364294"/>
                  </a:lnTo>
                  <a:lnTo>
                    <a:pt x="873235" y="364654"/>
                  </a:lnTo>
                  <a:lnTo>
                    <a:pt x="872872" y="365018"/>
                  </a:lnTo>
                  <a:lnTo>
                    <a:pt x="872483" y="365506"/>
                  </a:lnTo>
                  <a:lnTo>
                    <a:pt x="872354" y="365962"/>
                  </a:lnTo>
                  <a:lnTo>
                    <a:pt x="872332" y="366422"/>
                  </a:lnTo>
                  <a:lnTo>
                    <a:pt x="872404" y="366818"/>
                  </a:lnTo>
                  <a:lnTo>
                    <a:pt x="872657" y="367137"/>
                  </a:lnTo>
                  <a:lnTo>
                    <a:pt x="873057" y="367356"/>
                  </a:lnTo>
                  <a:lnTo>
                    <a:pt x="873734" y="367529"/>
                  </a:lnTo>
                  <a:lnTo>
                    <a:pt x="874648" y="367583"/>
                  </a:lnTo>
                  <a:lnTo>
                    <a:pt x="875246" y="367688"/>
                  </a:lnTo>
                  <a:lnTo>
                    <a:pt x="875790" y="367989"/>
                  </a:lnTo>
                  <a:lnTo>
                    <a:pt x="876096" y="368312"/>
                  </a:lnTo>
                  <a:lnTo>
                    <a:pt x="876205" y="368745"/>
                  </a:lnTo>
                  <a:lnTo>
                    <a:pt x="876126" y="369310"/>
                  </a:lnTo>
                  <a:lnTo>
                    <a:pt x="875918" y="369866"/>
                  </a:lnTo>
                  <a:lnTo>
                    <a:pt x="875593" y="370568"/>
                  </a:lnTo>
                  <a:lnTo>
                    <a:pt x="875253" y="371128"/>
                  </a:lnTo>
                  <a:lnTo>
                    <a:pt x="874860" y="371839"/>
                  </a:lnTo>
                  <a:lnTo>
                    <a:pt x="874550" y="372317"/>
                  </a:lnTo>
                  <a:lnTo>
                    <a:pt x="874176" y="372914"/>
                  </a:lnTo>
                  <a:lnTo>
                    <a:pt x="873983" y="373720"/>
                  </a:lnTo>
                  <a:lnTo>
                    <a:pt x="868367" y="372326"/>
                  </a:lnTo>
                  <a:lnTo>
                    <a:pt x="866975" y="371971"/>
                  </a:lnTo>
                  <a:lnTo>
                    <a:pt x="865345" y="371509"/>
                  </a:lnTo>
                  <a:lnTo>
                    <a:pt x="863470" y="370986"/>
                  </a:lnTo>
                  <a:lnTo>
                    <a:pt x="860597" y="370299"/>
                  </a:lnTo>
                  <a:lnTo>
                    <a:pt x="859470" y="369978"/>
                  </a:lnTo>
                  <a:lnTo>
                    <a:pt x="858057" y="369632"/>
                  </a:lnTo>
                  <a:lnTo>
                    <a:pt x="856864" y="369367"/>
                  </a:lnTo>
                  <a:lnTo>
                    <a:pt x="855907" y="369185"/>
                  </a:lnTo>
                  <a:lnTo>
                    <a:pt x="853278" y="368743"/>
                  </a:lnTo>
                  <a:lnTo>
                    <a:pt x="851366" y="368406"/>
                  </a:lnTo>
                  <a:lnTo>
                    <a:pt x="849461" y="368041"/>
                  </a:lnTo>
                  <a:lnTo>
                    <a:pt x="847559" y="367658"/>
                  </a:lnTo>
                  <a:lnTo>
                    <a:pt x="846791" y="367469"/>
                  </a:lnTo>
                  <a:lnTo>
                    <a:pt x="846697" y="368047"/>
                  </a:lnTo>
                  <a:lnTo>
                    <a:pt x="846667" y="368576"/>
                  </a:lnTo>
                  <a:lnTo>
                    <a:pt x="846109" y="374256"/>
                  </a:lnTo>
                  <a:lnTo>
                    <a:pt x="845129" y="384026"/>
                  </a:lnTo>
                  <a:lnTo>
                    <a:pt x="844827" y="387042"/>
                  </a:lnTo>
                  <a:lnTo>
                    <a:pt x="844053" y="394927"/>
                  </a:lnTo>
                  <a:lnTo>
                    <a:pt x="837279" y="398219"/>
                  </a:lnTo>
                  <a:lnTo>
                    <a:pt x="832337" y="400664"/>
                  </a:lnTo>
                  <a:lnTo>
                    <a:pt x="829322" y="402231"/>
                  </a:lnTo>
                  <a:lnTo>
                    <a:pt x="822567" y="405691"/>
                  </a:lnTo>
                  <a:lnTo>
                    <a:pt x="816653" y="408428"/>
                  </a:lnTo>
                  <a:lnTo>
                    <a:pt x="812374" y="410544"/>
                  </a:lnTo>
                  <a:lnTo>
                    <a:pt x="811656" y="410927"/>
                  </a:lnTo>
                  <a:lnTo>
                    <a:pt x="807156" y="413306"/>
                  </a:lnTo>
                  <a:lnTo>
                    <a:pt x="798092" y="417546"/>
                  </a:lnTo>
                  <a:lnTo>
                    <a:pt x="794189" y="419750"/>
                  </a:lnTo>
                  <a:lnTo>
                    <a:pt x="785648" y="412686"/>
                  </a:lnTo>
                  <a:lnTo>
                    <a:pt x="785500" y="417021"/>
                  </a:lnTo>
                  <a:lnTo>
                    <a:pt x="785677" y="418327"/>
                  </a:lnTo>
                  <a:lnTo>
                    <a:pt x="786922" y="420529"/>
                  </a:lnTo>
                  <a:lnTo>
                    <a:pt x="787892" y="421944"/>
                  </a:lnTo>
                  <a:lnTo>
                    <a:pt x="788240" y="425358"/>
                  </a:lnTo>
                  <a:lnTo>
                    <a:pt x="780558" y="443221"/>
                  </a:lnTo>
                  <a:lnTo>
                    <a:pt x="779719" y="445213"/>
                  </a:lnTo>
                  <a:lnTo>
                    <a:pt x="778013" y="449138"/>
                  </a:lnTo>
                  <a:lnTo>
                    <a:pt x="777444" y="450687"/>
                  </a:lnTo>
                  <a:lnTo>
                    <a:pt x="774603" y="459839"/>
                  </a:lnTo>
                  <a:lnTo>
                    <a:pt x="773992" y="462729"/>
                  </a:lnTo>
                  <a:lnTo>
                    <a:pt x="773937" y="465690"/>
                  </a:lnTo>
                  <a:lnTo>
                    <a:pt x="774420" y="472049"/>
                  </a:lnTo>
                  <a:lnTo>
                    <a:pt x="774193" y="473054"/>
                  </a:lnTo>
                  <a:lnTo>
                    <a:pt x="773818" y="474417"/>
                  </a:lnTo>
                  <a:lnTo>
                    <a:pt x="772703" y="476602"/>
                  </a:lnTo>
                  <a:lnTo>
                    <a:pt x="770990" y="478315"/>
                  </a:lnTo>
                  <a:lnTo>
                    <a:pt x="767072" y="480482"/>
                  </a:lnTo>
                  <a:lnTo>
                    <a:pt x="765505" y="481595"/>
                  </a:lnTo>
                  <a:lnTo>
                    <a:pt x="765161" y="481784"/>
                  </a:lnTo>
                  <a:lnTo>
                    <a:pt x="764047" y="479975"/>
                  </a:lnTo>
                  <a:lnTo>
                    <a:pt x="754470" y="463984"/>
                  </a:lnTo>
                  <a:lnTo>
                    <a:pt x="745536" y="448449"/>
                  </a:lnTo>
                  <a:lnTo>
                    <a:pt x="745215" y="448217"/>
                  </a:lnTo>
                  <a:lnTo>
                    <a:pt x="743219" y="452692"/>
                  </a:lnTo>
                  <a:lnTo>
                    <a:pt x="728983" y="485931"/>
                  </a:lnTo>
                  <a:lnTo>
                    <a:pt x="714406" y="520032"/>
                  </a:lnTo>
                  <a:lnTo>
                    <a:pt x="712089" y="525319"/>
                  </a:lnTo>
                  <a:lnTo>
                    <a:pt x="706046" y="539869"/>
                  </a:lnTo>
                  <a:lnTo>
                    <a:pt x="705434" y="540148"/>
                  </a:lnTo>
                  <a:lnTo>
                    <a:pt x="705180" y="540905"/>
                  </a:lnTo>
                  <a:lnTo>
                    <a:pt x="702298" y="547819"/>
                  </a:lnTo>
                  <a:lnTo>
                    <a:pt x="683931" y="591705"/>
                  </a:lnTo>
                  <a:lnTo>
                    <a:pt x="683497" y="592681"/>
                  </a:lnTo>
                  <a:lnTo>
                    <a:pt x="683089" y="593716"/>
                  </a:lnTo>
                  <a:lnTo>
                    <a:pt x="674525" y="614134"/>
                  </a:lnTo>
                  <a:lnTo>
                    <a:pt x="674242" y="614471"/>
                  </a:lnTo>
                  <a:lnTo>
                    <a:pt x="672319" y="617233"/>
                  </a:lnTo>
                  <a:lnTo>
                    <a:pt x="669718" y="620904"/>
                  </a:lnTo>
                  <a:lnTo>
                    <a:pt x="667322" y="624314"/>
                  </a:lnTo>
                  <a:lnTo>
                    <a:pt x="666336" y="631198"/>
                  </a:lnTo>
                  <a:lnTo>
                    <a:pt x="668800" y="633495"/>
                  </a:lnTo>
                  <a:lnTo>
                    <a:pt x="670220" y="635574"/>
                  </a:lnTo>
                  <a:lnTo>
                    <a:pt x="672138" y="637313"/>
                  </a:lnTo>
                  <a:lnTo>
                    <a:pt x="674631" y="638351"/>
                  </a:lnTo>
                  <a:lnTo>
                    <a:pt x="673021" y="642896"/>
                  </a:lnTo>
                  <a:lnTo>
                    <a:pt x="672647" y="648554"/>
                  </a:lnTo>
                  <a:lnTo>
                    <a:pt x="669382" y="648331"/>
                  </a:lnTo>
                  <a:lnTo>
                    <a:pt x="669181" y="651321"/>
                  </a:lnTo>
                  <a:lnTo>
                    <a:pt x="665394" y="648864"/>
                  </a:lnTo>
                  <a:lnTo>
                    <a:pt x="653063" y="657080"/>
                  </a:lnTo>
                  <a:lnTo>
                    <a:pt x="641476" y="664794"/>
                  </a:lnTo>
                  <a:lnTo>
                    <a:pt x="643400" y="672340"/>
                  </a:lnTo>
                  <a:lnTo>
                    <a:pt x="644016" y="674743"/>
                  </a:lnTo>
                  <a:lnTo>
                    <a:pt x="648604" y="677738"/>
                  </a:lnTo>
                  <a:lnTo>
                    <a:pt x="653535" y="678363"/>
                  </a:lnTo>
                  <a:lnTo>
                    <a:pt x="657156" y="686205"/>
                  </a:lnTo>
                  <a:lnTo>
                    <a:pt x="653380" y="686183"/>
                  </a:lnTo>
                  <a:lnTo>
                    <a:pt x="649083" y="689502"/>
                  </a:lnTo>
                  <a:lnTo>
                    <a:pt x="649420" y="693364"/>
                  </a:lnTo>
                  <a:lnTo>
                    <a:pt x="647678" y="702233"/>
                  </a:lnTo>
                  <a:lnTo>
                    <a:pt x="648963" y="713395"/>
                  </a:lnTo>
                  <a:lnTo>
                    <a:pt x="650576" y="720149"/>
                  </a:lnTo>
                  <a:lnTo>
                    <a:pt x="654155" y="722994"/>
                  </a:lnTo>
                  <a:lnTo>
                    <a:pt x="653679" y="746744"/>
                  </a:lnTo>
                  <a:lnTo>
                    <a:pt x="652780" y="748549"/>
                  </a:lnTo>
                  <a:lnTo>
                    <a:pt x="649009" y="743261"/>
                  </a:lnTo>
                  <a:lnTo>
                    <a:pt x="640255" y="730910"/>
                  </a:lnTo>
                  <a:lnTo>
                    <a:pt x="633407" y="745819"/>
                  </a:lnTo>
                  <a:lnTo>
                    <a:pt x="624889" y="764306"/>
                  </a:lnTo>
                  <a:lnTo>
                    <a:pt x="625696" y="764680"/>
                  </a:lnTo>
                  <a:lnTo>
                    <a:pt x="624600" y="767058"/>
                  </a:lnTo>
                  <a:lnTo>
                    <a:pt x="623793" y="766683"/>
                  </a:lnTo>
                  <a:lnTo>
                    <a:pt x="623068" y="768255"/>
                  </a:lnTo>
                  <a:lnTo>
                    <a:pt x="622376" y="767790"/>
                  </a:lnTo>
                  <a:lnTo>
                    <a:pt x="611681" y="760530"/>
                  </a:lnTo>
                  <a:lnTo>
                    <a:pt x="609493" y="759038"/>
                  </a:lnTo>
                  <a:lnTo>
                    <a:pt x="607535" y="757711"/>
                  </a:lnTo>
                  <a:lnTo>
                    <a:pt x="598847" y="751810"/>
                  </a:lnTo>
                  <a:lnTo>
                    <a:pt x="598159" y="751350"/>
                  </a:lnTo>
                  <a:lnTo>
                    <a:pt x="597705" y="751062"/>
                  </a:lnTo>
                  <a:lnTo>
                    <a:pt x="595940" y="749872"/>
                  </a:lnTo>
                  <a:lnTo>
                    <a:pt x="593473" y="748217"/>
                  </a:lnTo>
                  <a:lnTo>
                    <a:pt x="590874" y="746394"/>
                  </a:lnTo>
                  <a:lnTo>
                    <a:pt x="588289" y="744639"/>
                  </a:lnTo>
                  <a:lnTo>
                    <a:pt x="586129" y="743164"/>
                  </a:lnTo>
                  <a:lnTo>
                    <a:pt x="585707" y="742882"/>
                  </a:lnTo>
                  <a:lnTo>
                    <a:pt x="585839" y="742653"/>
                  </a:lnTo>
                  <a:lnTo>
                    <a:pt x="578704" y="737774"/>
                  </a:lnTo>
                  <a:lnTo>
                    <a:pt x="576893" y="736533"/>
                  </a:lnTo>
                  <a:lnTo>
                    <a:pt x="576640" y="736351"/>
                  </a:lnTo>
                  <a:lnTo>
                    <a:pt x="576421" y="736209"/>
                  </a:lnTo>
                  <a:lnTo>
                    <a:pt x="569006" y="731138"/>
                  </a:lnTo>
                  <a:lnTo>
                    <a:pt x="568700" y="730924"/>
                  </a:lnTo>
                  <a:lnTo>
                    <a:pt x="562865" y="726929"/>
                  </a:lnTo>
                  <a:lnTo>
                    <a:pt x="558568" y="723993"/>
                  </a:lnTo>
                  <a:lnTo>
                    <a:pt x="556675" y="722693"/>
                  </a:lnTo>
                  <a:lnTo>
                    <a:pt x="550499" y="718471"/>
                  </a:lnTo>
                  <a:lnTo>
                    <a:pt x="531641" y="705561"/>
                  </a:lnTo>
                  <a:lnTo>
                    <a:pt x="530345" y="704691"/>
                  </a:lnTo>
                  <a:lnTo>
                    <a:pt x="530077" y="704403"/>
                  </a:lnTo>
                  <a:lnTo>
                    <a:pt x="530753" y="703523"/>
                  </a:lnTo>
                  <a:lnTo>
                    <a:pt x="531830" y="702119"/>
                  </a:lnTo>
                  <a:lnTo>
                    <a:pt x="532391" y="701399"/>
                  </a:lnTo>
                  <a:lnTo>
                    <a:pt x="532793" y="700922"/>
                  </a:lnTo>
                  <a:lnTo>
                    <a:pt x="533183" y="700432"/>
                  </a:lnTo>
                  <a:lnTo>
                    <a:pt x="533558" y="699933"/>
                  </a:lnTo>
                  <a:lnTo>
                    <a:pt x="533919" y="699424"/>
                  </a:lnTo>
                  <a:lnTo>
                    <a:pt x="534210" y="698981"/>
                  </a:lnTo>
                  <a:lnTo>
                    <a:pt x="534369" y="698721"/>
                  </a:lnTo>
                  <a:lnTo>
                    <a:pt x="535900" y="696656"/>
                  </a:lnTo>
                  <a:lnTo>
                    <a:pt x="538875" y="690824"/>
                  </a:lnTo>
                  <a:lnTo>
                    <a:pt x="539396" y="689917"/>
                  </a:lnTo>
                  <a:lnTo>
                    <a:pt x="540769" y="687013"/>
                  </a:lnTo>
                  <a:lnTo>
                    <a:pt x="541301" y="685886"/>
                  </a:lnTo>
                  <a:lnTo>
                    <a:pt x="539256" y="685722"/>
                  </a:lnTo>
                  <a:lnTo>
                    <a:pt x="532080" y="684938"/>
                  </a:lnTo>
                  <a:lnTo>
                    <a:pt x="527019" y="684382"/>
                  </a:lnTo>
                  <a:lnTo>
                    <a:pt x="512621" y="681696"/>
                  </a:lnTo>
                  <a:lnTo>
                    <a:pt x="510421" y="681286"/>
                  </a:lnTo>
                  <a:lnTo>
                    <a:pt x="500338" y="680219"/>
                  </a:lnTo>
                  <a:lnTo>
                    <a:pt x="497538" y="679644"/>
                  </a:lnTo>
                  <a:lnTo>
                    <a:pt x="492292" y="678167"/>
                  </a:lnTo>
                  <a:lnTo>
                    <a:pt x="486125" y="675591"/>
                  </a:lnTo>
                  <a:lnTo>
                    <a:pt x="485584" y="675367"/>
                  </a:lnTo>
                  <a:lnTo>
                    <a:pt x="482096" y="672978"/>
                  </a:lnTo>
                  <a:lnTo>
                    <a:pt x="479088" y="670913"/>
                  </a:lnTo>
                  <a:lnTo>
                    <a:pt x="474734" y="666960"/>
                  </a:lnTo>
                  <a:lnTo>
                    <a:pt x="473037" y="664694"/>
                  </a:lnTo>
                  <a:lnTo>
                    <a:pt x="470354" y="659879"/>
                  </a:lnTo>
                  <a:lnTo>
                    <a:pt x="468714" y="657399"/>
                  </a:lnTo>
                  <a:lnTo>
                    <a:pt x="466420" y="655712"/>
                  </a:lnTo>
                  <a:lnTo>
                    <a:pt x="463737" y="655461"/>
                  </a:lnTo>
                  <a:lnTo>
                    <a:pt x="455241" y="655571"/>
                  </a:lnTo>
                  <a:lnTo>
                    <a:pt x="452323" y="656911"/>
                  </a:lnTo>
                  <a:lnTo>
                    <a:pt x="446568" y="659555"/>
                  </a:lnTo>
                  <a:lnTo>
                    <a:pt x="442335" y="660777"/>
                  </a:lnTo>
                  <a:lnTo>
                    <a:pt x="439957" y="661112"/>
                  </a:lnTo>
                  <a:lnTo>
                    <a:pt x="435956" y="661676"/>
                  </a:lnTo>
                  <a:lnTo>
                    <a:pt x="432230" y="661352"/>
                  </a:lnTo>
                  <a:lnTo>
                    <a:pt x="429607" y="660600"/>
                  </a:lnTo>
                  <a:lnTo>
                    <a:pt x="427850" y="659592"/>
                  </a:lnTo>
                  <a:lnTo>
                    <a:pt x="416342" y="650824"/>
                  </a:lnTo>
                  <a:lnTo>
                    <a:pt x="412975" y="650396"/>
                  </a:lnTo>
                  <a:lnTo>
                    <a:pt x="402321" y="648577"/>
                  </a:lnTo>
                  <a:lnTo>
                    <a:pt x="401429" y="660431"/>
                  </a:lnTo>
                  <a:lnTo>
                    <a:pt x="392854" y="659182"/>
                  </a:lnTo>
                  <a:lnTo>
                    <a:pt x="381978" y="657476"/>
                  </a:lnTo>
                  <a:lnTo>
                    <a:pt x="378490" y="656793"/>
                  </a:lnTo>
                  <a:lnTo>
                    <a:pt x="373123" y="656072"/>
                  </a:lnTo>
                  <a:lnTo>
                    <a:pt x="371872" y="656036"/>
                  </a:lnTo>
                  <a:lnTo>
                    <a:pt x="369249" y="656218"/>
                  </a:lnTo>
                  <a:lnTo>
                    <a:pt x="355032" y="660636"/>
                  </a:lnTo>
                  <a:lnTo>
                    <a:pt x="350531" y="661858"/>
                  </a:lnTo>
                  <a:lnTo>
                    <a:pt x="345644" y="662483"/>
                  </a:lnTo>
                  <a:lnTo>
                    <a:pt x="345323" y="665177"/>
                  </a:lnTo>
                  <a:lnTo>
                    <a:pt x="345331" y="668419"/>
                  </a:lnTo>
                  <a:lnTo>
                    <a:pt x="345679" y="670338"/>
                  </a:lnTo>
                  <a:lnTo>
                    <a:pt x="347005" y="673963"/>
                  </a:lnTo>
                  <a:lnTo>
                    <a:pt x="348509" y="677004"/>
                  </a:lnTo>
                  <a:lnTo>
                    <a:pt x="351438" y="682886"/>
                  </a:lnTo>
                  <a:lnTo>
                    <a:pt x="351714" y="684345"/>
                  </a:lnTo>
                  <a:lnTo>
                    <a:pt x="352413" y="688125"/>
                  </a:lnTo>
                  <a:lnTo>
                    <a:pt x="352413" y="691545"/>
                  </a:lnTo>
                  <a:lnTo>
                    <a:pt x="351272" y="697003"/>
                  </a:lnTo>
                  <a:lnTo>
                    <a:pt x="350894" y="699014"/>
                  </a:lnTo>
                  <a:lnTo>
                    <a:pt x="350561" y="700386"/>
                  </a:lnTo>
                  <a:lnTo>
                    <a:pt x="349953" y="705639"/>
                  </a:lnTo>
                  <a:lnTo>
                    <a:pt x="349579" y="707513"/>
                  </a:lnTo>
                  <a:lnTo>
                    <a:pt x="348827" y="709903"/>
                  </a:lnTo>
                  <a:lnTo>
                    <a:pt x="346298" y="714303"/>
                  </a:lnTo>
                  <a:lnTo>
                    <a:pt x="344405" y="716961"/>
                  </a:lnTo>
                  <a:lnTo>
                    <a:pt x="343426" y="718311"/>
                  </a:lnTo>
                  <a:lnTo>
                    <a:pt x="338521" y="724230"/>
                  </a:lnTo>
                  <a:lnTo>
                    <a:pt x="336797" y="727199"/>
                  </a:lnTo>
                  <a:lnTo>
                    <a:pt x="335970" y="728626"/>
                  </a:lnTo>
                  <a:lnTo>
                    <a:pt x="335150" y="730350"/>
                  </a:lnTo>
                  <a:lnTo>
                    <a:pt x="333876" y="733761"/>
                  </a:lnTo>
                  <a:lnTo>
                    <a:pt x="331631" y="740797"/>
                  </a:lnTo>
                  <a:lnTo>
                    <a:pt x="330989" y="741422"/>
                  </a:lnTo>
                  <a:lnTo>
                    <a:pt x="318302" y="754451"/>
                  </a:lnTo>
                  <a:lnTo>
                    <a:pt x="303174" y="769409"/>
                  </a:lnTo>
                  <a:lnTo>
                    <a:pt x="299856" y="772620"/>
                  </a:lnTo>
                  <a:lnTo>
                    <a:pt x="298383" y="774574"/>
                  </a:lnTo>
                  <a:lnTo>
                    <a:pt x="294811" y="779315"/>
                  </a:lnTo>
                  <a:lnTo>
                    <a:pt x="290049" y="782380"/>
                  </a:lnTo>
                  <a:lnTo>
                    <a:pt x="289641" y="782754"/>
                  </a:lnTo>
                  <a:lnTo>
                    <a:pt x="289115" y="782608"/>
                  </a:lnTo>
                  <a:lnTo>
                    <a:pt x="288446" y="782772"/>
                  </a:lnTo>
                  <a:lnTo>
                    <a:pt x="287861" y="783086"/>
                  </a:lnTo>
                  <a:lnTo>
                    <a:pt x="286837" y="784464"/>
                  </a:lnTo>
                  <a:lnTo>
                    <a:pt x="285703" y="786019"/>
                  </a:lnTo>
                  <a:lnTo>
                    <a:pt x="283435" y="788938"/>
                  </a:lnTo>
                  <a:lnTo>
                    <a:pt x="282075" y="790863"/>
                  </a:lnTo>
                  <a:lnTo>
                    <a:pt x="281005" y="791953"/>
                  </a:lnTo>
                  <a:lnTo>
                    <a:pt x="279735" y="793590"/>
                  </a:lnTo>
                  <a:lnTo>
                    <a:pt x="278292" y="796003"/>
                  </a:lnTo>
                  <a:lnTo>
                    <a:pt x="276961" y="798466"/>
                  </a:lnTo>
                  <a:lnTo>
                    <a:pt x="275884" y="799200"/>
                  </a:lnTo>
                  <a:lnTo>
                    <a:pt x="275272" y="799638"/>
                  </a:lnTo>
                  <a:lnTo>
                    <a:pt x="274539" y="800472"/>
                  </a:lnTo>
                  <a:lnTo>
                    <a:pt x="273666" y="802028"/>
                  </a:lnTo>
                  <a:lnTo>
                    <a:pt x="272642" y="803939"/>
                  </a:lnTo>
                  <a:lnTo>
                    <a:pt x="271848" y="804737"/>
                  </a:lnTo>
                  <a:lnTo>
                    <a:pt x="270310" y="806447"/>
                  </a:lnTo>
                  <a:lnTo>
                    <a:pt x="269467" y="807989"/>
                  </a:lnTo>
                  <a:lnTo>
                    <a:pt x="268420" y="810005"/>
                  </a:lnTo>
                  <a:lnTo>
                    <a:pt x="267691" y="811173"/>
                  </a:lnTo>
                  <a:lnTo>
                    <a:pt x="266009" y="813289"/>
                  </a:lnTo>
                  <a:lnTo>
                    <a:pt x="264736" y="814972"/>
                  </a:lnTo>
                  <a:lnTo>
                    <a:pt x="263114" y="816632"/>
                  </a:lnTo>
                  <a:lnTo>
                    <a:pt x="262272" y="817636"/>
                  </a:lnTo>
                  <a:lnTo>
                    <a:pt x="258889" y="821088"/>
                  </a:lnTo>
                  <a:lnTo>
                    <a:pt x="257412" y="821344"/>
                  </a:lnTo>
                  <a:lnTo>
                    <a:pt x="256849" y="821504"/>
                  </a:lnTo>
                  <a:lnTo>
                    <a:pt x="256399" y="821431"/>
                  </a:lnTo>
                  <a:lnTo>
                    <a:pt x="254691" y="821148"/>
                  </a:lnTo>
                  <a:lnTo>
                    <a:pt x="253859" y="821084"/>
                  </a:lnTo>
                  <a:lnTo>
                    <a:pt x="253058" y="821171"/>
                  </a:lnTo>
                  <a:lnTo>
                    <a:pt x="251599" y="821745"/>
                  </a:lnTo>
                  <a:lnTo>
                    <a:pt x="249842" y="822521"/>
                  </a:lnTo>
                  <a:lnTo>
                    <a:pt x="247454" y="823807"/>
                  </a:lnTo>
                  <a:lnTo>
                    <a:pt x="246108" y="824610"/>
                  </a:lnTo>
                  <a:lnTo>
                    <a:pt x="244188" y="826015"/>
                  </a:lnTo>
                  <a:lnTo>
                    <a:pt x="242344" y="826991"/>
                  </a:lnTo>
                  <a:lnTo>
                    <a:pt x="241078" y="827178"/>
                  </a:lnTo>
                  <a:lnTo>
                    <a:pt x="239593" y="826945"/>
                  </a:lnTo>
                  <a:lnTo>
                    <a:pt x="237813" y="826161"/>
                  </a:lnTo>
                  <a:lnTo>
                    <a:pt x="236063" y="824966"/>
                  </a:lnTo>
                  <a:lnTo>
                    <a:pt x="232828" y="822963"/>
                  </a:lnTo>
                  <a:lnTo>
                    <a:pt x="230719" y="822101"/>
                  </a:lnTo>
                  <a:lnTo>
                    <a:pt x="228217" y="820231"/>
                  </a:lnTo>
                  <a:lnTo>
                    <a:pt x="227530" y="819145"/>
                  </a:lnTo>
                  <a:lnTo>
                    <a:pt x="226985" y="817750"/>
                  </a:lnTo>
                  <a:lnTo>
                    <a:pt x="226861" y="817385"/>
                  </a:lnTo>
                  <a:lnTo>
                    <a:pt x="225897" y="814534"/>
                  </a:lnTo>
                  <a:lnTo>
                    <a:pt x="225402" y="813189"/>
                  </a:lnTo>
                  <a:lnTo>
                    <a:pt x="224744" y="810352"/>
                  </a:lnTo>
                  <a:lnTo>
                    <a:pt x="224178" y="807095"/>
                  </a:lnTo>
                  <a:lnTo>
                    <a:pt x="224166" y="806406"/>
                  </a:lnTo>
                  <a:lnTo>
                    <a:pt x="224000" y="804664"/>
                  </a:lnTo>
                  <a:lnTo>
                    <a:pt x="224159" y="802776"/>
                  </a:lnTo>
                  <a:lnTo>
                    <a:pt x="224230" y="801184"/>
                  </a:lnTo>
                  <a:lnTo>
                    <a:pt x="224257" y="798397"/>
                  </a:lnTo>
                  <a:lnTo>
                    <a:pt x="224162" y="796988"/>
                  </a:lnTo>
                  <a:lnTo>
                    <a:pt x="224193" y="795305"/>
                  </a:lnTo>
                  <a:lnTo>
                    <a:pt x="224200" y="793289"/>
                  </a:lnTo>
                  <a:lnTo>
                    <a:pt x="224189" y="791811"/>
                  </a:lnTo>
                  <a:lnTo>
                    <a:pt x="224242" y="791095"/>
                  </a:lnTo>
                  <a:lnTo>
                    <a:pt x="224249" y="790840"/>
                  </a:lnTo>
                  <a:lnTo>
                    <a:pt x="224283" y="789732"/>
                  </a:lnTo>
                  <a:lnTo>
                    <a:pt x="224631" y="788281"/>
                  </a:lnTo>
                  <a:lnTo>
                    <a:pt x="224982" y="786648"/>
                  </a:lnTo>
                  <a:lnTo>
                    <a:pt x="225277" y="785171"/>
                  </a:lnTo>
                  <a:lnTo>
                    <a:pt x="225489" y="784186"/>
                  </a:lnTo>
                  <a:lnTo>
                    <a:pt x="225901" y="783064"/>
                  </a:lnTo>
                  <a:lnTo>
                    <a:pt x="226944" y="779538"/>
                  </a:lnTo>
                  <a:lnTo>
                    <a:pt x="227072" y="779146"/>
                  </a:lnTo>
                  <a:lnTo>
                    <a:pt x="227450" y="777942"/>
                  </a:lnTo>
                  <a:lnTo>
                    <a:pt x="227915" y="776587"/>
                  </a:lnTo>
                  <a:lnTo>
                    <a:pt x="228221" y="775443"/>
                  </a:lnTo>
                  <a:lnTo>
                    <a:pt x="228414" y="774832"/>
                  </a:lnTo>
                  <a:lnTo>
                    <a:pt x="228618" y="774430"/>
                  </a:lnTo>
                  <a:lnTo>
                    <a:pt x="228845" y="773701"/>
                  </a:lnTo>
                  <a:lnTo>
                    <a:pt x="229106" y="772816"/>
                  </a:lnTo>
                  <a:lnTo>
                    <a:pt x="229368" y="772162"/>
                  </a:lnTo>
                  <a:lnTo>
                    <a:pt x="229671" y="771444"/>
                  </a:lnTo>
                  <a:lnTo>
                    <a:pt x="229929" y="771083"/>
                  </a:lnTo>
                  <a:lnTo>
                    <a:pt x="230330" y="770444"/>
                  </a:lnTo>
                  <a:lnTo>
                    <a:pt x="230700" y="769696"/>
                  </a:lnTo>
                  <a:lnTo>
                    <a:pt x="231452" y="767972"/>
                  </a:lnTo>
                  <a:lnTo>
                    <a:pt x="231906" y="767006"/>
                  </a:lnTo>
                  <a:lnTo>
                    <a:pt x="232126" y="766546"/>
                  </a:lnTo>
                  <a:lnTo>
                    <a:pt x="232492" y="765829"/>
                  </a:lnTo>
                  <a:lnTo>
                    <a:pt x="233221" y="764333"/>
                  </a:lnTo>
                  <a:lnTo>
                    <a:pt x="233580" y="763517"/>
                  </a:lnTo>
                  <a:lnTo>
                    <a:pt x="233811" y="762878"/>
                  </a:lnTo>
                  <a:lnTo>
                    <a:pt x="234351" y="761652"/>
                  </a:lnTo>
                  <a:lnTo>
                    <a:pt x="235065" y="759982"/>
                  </a:lnTo>
                  <a:lnTo>
                    <a:pt x="235394" y="759458"/>
                  </a:lnTo>
                  <a:lnTo>
                    <a:pt x="236210" y="758550"/>
                  </a:lnTo>
                  <a:lnTo>
                    <a:pt x="237280" y="757392"/>
                  </a:lnTo>
                  <a:lnTo>
                    <a:pt x="238240" y="756398"/>
                  </a:lnTo>
                  <a:lnTo>
                    <a:pt x="238712" y="755873"/>
                  </a:lnTo>
                  <a:lnTo>
                    <a:pt x="239729" y="754765"/>
                  </a:lnTo>
                  <a:lnTo>
                    <a:pt x="240020" y="754439"/>
                  </a:lnTo>
                  <a:lnTo>
                    <a:pt x="241214" y="752932"/>
                  </a:lnTo>
                  <a:lnTo>
                    <a:pt x="241872" y="752138"/>
                  </a:lnTo>
                  <a:lnTo>
                    <a:pt x="242253" y="751646"/>
                  </a:lnTo>
                  <a:lnTo>
                    <a:pt x="242688" y="751176"/>
                  </a:lnTo>
                  <a:lnTo>
                    <a:pt x="243315" y="750396"/>
                  </a:lnTo>
                  <a:lnTo>
                    <a:pt x="244015" y="749712"/>
                  </a:lnTo>
                  <a:lnTo>
                    <a:pt x="244604" y="749069"/>
                  </a:lnTo>
                  <a:lnTo>
                    <a:pt x="245152" y="748590"/>
                  </a:lnTo>
                  <a:lnTo>
                    <a:pt x="246078" y="748084"/>
                  </a:lnTo>
                  <a:lnTo>
                    <a:pt x="247299" y="747432"/>
                  </a:lnTo>
                  <a:lnTo>
                    <a:pt x="248255" y="747031"/>
                  </a:lnTo>
                  <a:lnTo>
                    <a:pt x="249933" y="746315"/>
                  </a:lnTo>
                  <a:lnTo>
                    <a:pt x="251104" y="745667"/>
                  </a:lnTo>
                  <a:lnTo>
                    <a:pt x="251932" y="745061"/>
                  </a:lnTo>
                  <a:lnTo>
                    <a:pt x="252911" y="743830"/>
                  </a:lnTo>
                  <a:lnTo>
                    <a:pt x="253202" y="743291"/>
                  </a:lnTo>
                  <a:lnTo>
                    <a:pt x="253742" y="742316"/>
                  </a:lnTo>
                  <a:lnTo>
                    <a:pt x="254177" y="741458"/>
                  </a:lnTo>
                  <a:lnTo>
                    <a:pt x="254679" y="740742"/>
                  </a:lnTo>
                  <a:lnTo>
                    <a:pt x="255159" y="740131"/>
                  </a:lnTo>
                  <a:lnTo>
                    <a:pt x="255779" y="739374"/>
                  </a:lnTo>
                  <a:lnTo>
                    <a:pt x="256323" y="738781"/>
                  </a:lnTo>
                  <a:lnTo>
                    <a:pt x="256524" y="738599"/>
                  </a:lnTo>
                  <a:lnTo>
                    <a:pt x="257230" y="737801"/>
                  </a:lnTo>
                  <a:lnTo>
                    <a:pt x="257631" y="737368"/>
                  </a:lnTo>
                  <a:lnTo>
                    <a:pt x="258428" y="736410"/>
                  </a:lnTo>
                  <a:lnTo>
                    <a:pt x="258685" y="736091"/>
                  </a:lnTo>
                  <a:lnTo>
                    <a:pt x="258969" y="735699"/>
                  </a:lnTo>
                  <a:lnTo>
                    <a:pt x="259271" y="735224"/>
                  </a:lnTo>
                  <a:lnTo>
                    <a:pt x="259626" y="734590"/>
                  </a:lnTo>
                  <a:lnTo>
                    <a:pt x="259861" y="734230"/>
                  </a:lnTo>
                  <a:lnTo>
                    <a:pt x="260087" y="733893"/>
                  </a:lnTo>
                  <a:lnTo>
                    <a:pt x="260541" y="733236"/>
                  </a:lnTo>
                  <a:lnTo>
                    <a:pt x="261149" y="732502"/>
                  </a:lnTo>
                  <a:lnTo>
                    <a:pt x="261561" y="731886"/>
                  </a:lnTo>
                  <a:lnTo>
                    <a:pt x="262147" y="731152"/>
                  </a:lnTo>
                  <a:lnTo>
                    <a:pt x="262691" y="730477"/>
                  </a:lnTo>
                  <a:lnTo>
                    <a:pt x="262937" y="730194"/>
                  </a:lnTo>
                  <a:lnTo>
                    <a:pt x="263098" y="730087"/>
                  </a:lnTo>
                  <a:lnTo>
                    <a:pt x="263462" y="729843"/>
                  </a:lnTo>
                  <a:lnTo>
                    <a:pt x="264169" y="729351"/>
                  </a:lnTo>
                  <a:lnTo>
                    <a:pt x="265662" y="728439"/>
                  </a:lnTo>
                  <a:lnTo>
                    <a:pt x="266554" y="728088"/>
                  </a:lnTo>
                  <a:lnTo>
                    <a:pt x="267703" y="727832"/>
                  </a:lnTo>
                  <a:lnTo>
                    <a:pt x="268916" y="727550"/>
                  </a:lnTo>
                  <a:lnTo>
                    <a:pt x="269463" y="727303"/>
                  </a:lnTo>
                  <a:lnTo>
                    <a:pt x="270012" y="726870"/>
                  </a:lnTo>
                  <a:lnTo>
                    <a:pt x="270654" y="726464"/>
                  </a:lnTo>
                  <a:lnTo>
                    <a:pt x="271474" y="726022"/>
                  </a:lnTo>
                  <a:lnTo>
                    <a:pt x="272358" y="725493"/>
                  </a:lnTo>
                  <a:lnTo>
                    <a:pt x="272502" y="725352"/>
                  </a:lnTo>
                  <a:lnTo>
                    <a:pt x="273152" y="724659"/>
                  </a:lnTo>
                  <a:lnTo>
                    <a:pt x="273655" y="724248"/>
                  </a:lnTo>
                  <a:lnTo>
                    <a:pt x="273976" y="724079"/>
                  </a:lnTo>
                  <a:lnTo>
                    <a:pt x="274860" y="723815"/>
                  </a:lnTo>
                  <a:lnTo>
                    <a:pt x="275612" y="723373"/>
                  </a:lnTo>
                  <a:lnTo>
                    <a:pt x="276470" y="722789"/>
                  </a:lnTo>
                  <a:lnTo>
                    <a:pt x="277404" y="721964"/>
                  </a:lnTo>
                  <a:lnTo>
                    <a:pt x="277982" y="721339"/>
                  </a:lnTo>
                  <a:lnTo>
                    <a:pt x="278813" y="720509"/>
                  </a:lnTo>
                  <a:lnTo>
                    <a:pt x="279830" y="719082"/>
                  </a:lnTo>
                  <a:lnTo>
                    <a:pt x="280563" y="717828"/>
                  </a:lnTo>
                  <a:lnTo>
                    <a:pt x="280767" y="716697"/>
                  </a:lnTo>
                  <a:lnTo>
                    <a:pt x="280858" y="715744"/>
                  </a:lnTo>
                  <a:lnTo>
                    <a:pt x="280794" y="713906"/>
                  </a:lnTo>
                  <a:lnTo>
                    <a:pt x="280767" y="711891"/>
                  </a:lnTo>
                  <a:lnTo>
                    <a:pt x="280820" y="709469"/>
                  </a:lnTo>
                  <a:lnTo>
                    <a:pt x="281043" y="707390"/>
                  </a:lnTo>
                  <a:lnTo>
                    <a:pt x="281417" y="701882"/>
                  </a:lnTo>
                  <a:lnTo>
                    <a:pt x="280967" y="697693"/>
                  </a:lnTo>
                  <a:lnTo>
                    <a:pt x="280918" y="697272"/>
                  </a:lnTo>
                  <a:lnTo>
                    <a:pt x="280268" y="694887"/>
                  </a:lnTo>
                  <a:lnTo>
                    <a:pt x="279512" y="692502"/>
                  </a:lnTo>
                  <a:lnTo>
                    <a:pt x="278484" y="691203"/>
                  </a:lnTo>
                  <a:lnTo>
                    <a:pt x="276863" y="689543"/>
                  </a:lnTo>
                  <a:lnTo>
                    <a:pt x="275899" y="688672"/>
                  </a:lnTo>
                  <a:lnTo>
                    <a:pt x="274161" y="687537"/>
                  </a:lnTo>
                  <a:lnTo>
                    <a:pt x="271655" y="686064"/>
                  </a:lnTo>
                  <a:lnTo>
                    <a:pt x="268984" y="685088"/>
                  </a:lnTo>
                  <a:lnTo>
                    <a:pt x="267351" y="684532"/>
                  </a:lnTo>
                  <a:lnTo>
                    <a:pt x="267166" y="684468"/>
                  </a:lnTo>
                  <a:lnTo>
                    <a:pt x="266984" y="684400"/>
                  </a:lnTo>
                  <a:lnTo>
                    <a:pt x="266614" y="684272"/>
                  </a:lnTo>
                  <a:lnTo>
                    <a:pt x="266429" y="684217"/>
                  </a:lnTo>
                  <a:lnTo>
                    <a:pt x="266021" y="684124"/>
                  </a:lnTo>
                  <a:lnTo>
                    <a:pt x="265582" y="684049"/>
                  </a:lnTo>
                  <a:lnTo>
                    <a:pt x="265151" y="684003"/>
                  </a:lnTo>
                  <a:lnTo>
                    <a:pt x="264717" y="683976"/>
                  </a:lnTo>
                  <a:lnTo>
                    <a:pt x="264286" y="683958"/>
                  </a:lnTo>
                  <a:lnTo>
                    <a:pt x="263700" y="683962"/>
                  </a:lnTo>
                  <a:lnTo>
                    <a:pt x="263114" y="684008"/>
                  </a:lnTo>
                  <a:lnTo>
                    <a:pt x="262529" y="684076"/>
                  </a:lnTo>
                  <a:lnTo>
                    <a:pt x="261943" y="684149"/>
                  </a:lnTo>
                  <a:lnTo>
                    <a:pt x="261357" y="684208"/>
                  </a:lnTo>
                  <a:lnTo>
                    <a:pt x="259180" y="684350"/>
                  </a:lnTo>
                  <a:lnTo>
                    <a:pt x="258254" y="684427"/>
                  </a:lnTo>
                  <a:lnTo>
                    <a:pt x="257873" y="684455"/>
                  </a:lnTo>
                  <a:lnTo>
                    <a:pt x="257491" y="684491"/>
                  </a:lnTo>
                  <a:lnTo>
                    <a:pt x="257109" y="684537"/>
                  </a:lnTo>
                  <a:lnTo>
                    <a:pt x="256731" y="684601"/>
                  </a:lnTo>
                  <a:lnTo>
                    <a:pt x="256365" y="684678"/>
                  </a:lnTo>
                  <a:lnTo>
                    <a:pt x="256002" y="684769"/>
                  </a:lnTo>
                  <a:lnTo>
                    <a:pt x="255284" y="684979"/>
                  </a:lnTo>
                  <a:lnTo>
                    <a:pt x="254252" y="685289"/>
                  </a:lnTo>
                  <a:lnTo>
                    <a:pt x="253920" y="685394"/>
                  </a:lnTo>
                  <a:lnTo>
                    <a:pt x="253149" y="685649"/>
                  </a:lnTo>
                  <a:lnTo>
                    <a:pt x="251788" y="686575"/>
                  </a:lnTo>
                  <a:lnTo>
                    <a:pt x="251497" y="686857"/>
                  </a:lnTo>
                  <a:lnTo>
                    <a:pt x="249876" y="688581"/>
                  </a:lnTo>
                  <a:lnTo>
                    <a:pt x="248281" y="690455"/>
                  </a:lnTo>
                  <a:lnTo>
                    <a:pt x="246592" y="692306"/>
                  </a:lnTo>
                  <a:lnTo>
                    <a:pt x="245141" y="694112"/>
                  </a:lnTo>
                  <a:lnTo>
                    <a:pt x="243580" y="696091"/>
                  </a:lnTo>
                  <a:lnTo>
                    <a:pt x="242336" y="698042"/>
                  </a:lnTo>
                  <a:lnTo>
                    <a:pt x="241653" y="698772"/>
                  </a:lnTo>
                  <a:lnTo>
                    <a:pt x="240141" y="700117"/>
                  </a:lnTo>
                  <a:lnTo>
                    <a:pt x="239018" y="701503"/>
                  </a:lnTo>
                  <a:lnTo>
                    <a:pt x="236789" y="703437"/>
                  </a:lnTo>
                  <a:lnTo>
                    <a:pt x="236229" y="704298"/>
                  </a:lnTo>
                  <a:lnTo>
                    <a:pt x="235035" y="706040"/>
                  </a:lnTo>
                  <a:lnTo>
                    <a:pt x="232367" y="708407"/>
                  </a:lnTo>
                  <a:lnTo>
                    <a:pt x="231082" y="709237"/>
                  </a:lnTo>
                  <a:lnTo>
                    <a:pt x="230115" y="710345"/>
                  </a:lnTo>
                  <a:lnTo>
                    <a:pt x="228973" y="711166"/>
                  </a:lnTo>
                  <a:lnTo>
                    <a:pt x="226279" y="711991"/>
                  </a:lnTo>
                  <a:lnTo>
                    <a:pt x="223629" y="712201"/>
                  </a:lnTo>
                  <a:lnTo>
                    <a:pt x="220693" y="712369"/>
                  </a:lnTo>
                  <a:lnTo>
                    <a:pt x="219850" y="712383"/>
                  </a:lnTo>
                  <a:lnTo>
                    <a:pt x="218683" y="712306"/>
                  </a:lnTo>
                  <a:lnTo>
                    <a:pt x="217477" y="712278"/>
                  </a:lnTo>
                  <a:lnTo>
                    <a:pt x="216411" y="712201"/>
                  </a:lnTo>
                  <a:lnTo>
                    <a:pt x="215368" y="712141"/>
                  </a:lnTo>
                  <a:lnTo>
                    <a:pt x="214540" y="712128"/>
                  </a:lnTo>
                  <a:lnTo>
                    <a:pt x="213437" y="712278"/>
                  </a:lnTo>
                  <a:lnTo>
                    <a:pt x="211627" y="712780"/>
                  </a:lnTo>
                  <a:lnTo>
                    <a:pt x="210070" y="713368"/>
                  </a:lnTo>
                  <a:lnTo>
                    <a:pt x="209136" y="713673"/>
                  </a:lnTo>
                  <a:lnTo>
                    <a:pt x="208694" y="713829"/>
                  </a:lnTo>
                  <a:lnTo>
                    <a:pt x="207054" y="714230"/>
                  </a:lnTo>
                  <a:lnTo>
                    <a:pt x="206748" y="714303"/>
                  </a:lnTo>
                  <a:lnTo>
                    <a:pt x="206136" y="714440"/>
                  </a:lnTo>
                  <a:lnTo>
                    <a:pt x="204839" y="714713"/>
                  </a:lnTo>
                  <a:lnTo>
                    <a:pt x="204174" y="714832"/>
                  </a:lnTo>
                  <a:lnTo>
                    <a:pt x="203690" y="714905"/>
                  </a:lnTo>
                  <a:lnTo>
                    <a:pt x="203203" y="714969"/>
                  </a:lnTo>
                  <a:lnTo>
                    <a:pt x="202957" y="714996"/>
                  </a:lnTo>
                  <a:lnTo>
                    <a:pt x="202659" y="715037"/>
                  </a:lnTo>
                  <a:lnTo>
                    <a:pt x="202356" y="715073"/>
                  </a:lnTo>
                  <a:lnTo>
                    <a:pt x="202054" y="715105"/>
                  </a:lnTo>
                  <a:lnTo>
                    <a:pt x="201752" y="715133"/>
                  </a:lnTo>
                  <a:lnTo>
                    <a:pt x="201453" y="715151"/>
                  </a:lnTo>
                  <a:lnTo>
                    <a:pt x="201223" y="715160"/>
                  </a:lnTo>
                  <a:lnTo>
                    <a:pt x="200762" y="715169"/>
                  </a:lnTo>
                  <a:lnTo>
                    <a:pt x="200535" y="715156"/>
                  </a:lnTo>
                  <a:lnTo>
                    <a:pt x="200308" y="715119"/>
                  </a:lnTo>
                  <a:lnTo>
                    <a:pt x="200153" y="715073"/>
                  </a:lnTo>
                  <a:lnTo>
                    <a:pt x="200002" y="715014"/>
                  </a:lnTo>
                  <a:lnTo>
                    <a:pt x="199851" y="714946"/>
                  </a:lnTo>
                  <a:lnTo>
                    <a:pt x="199700" y="714886"/>
                  </a:lnTo>
                  <a:lnTo>
                    <a:pt x="199545" y="714845"/>
                  </a:lnTo>
                  <a:lnTo>
                    <a:pt x="199401" y="714823"/>
                  </a:lnTo>
                  <a:lnTo>
                    <a:pt x="199258" y="714809"/>
                  </a:lnTo>
                  <a:lnTo>
                    <a:pt x="199114" y="714804"/>
                  </a:lnTo>
                  <a:lnTo>
                    <a:pt x="198970" y="714804"/>
                  </a:lnTo>
                  <a:lnTo>
                    <a:pt x="198827" y="714814"/>
                  </a:lnTo>
                  <a:lnTo>
                    <a:pt x="198571" y="714816"/>
                  </a:lnTo>
                  <a:lnTo>
                    <a:pt x="196416" y="715004"/>
                  </a:lnTo>
                  <a:lnTo>
                    <a:pt x="194321" y="715372"/>
                  </a:lnTo>
                  <a:lnTo>
                    <a:pt x="193205" y="715848"/>
                  </a:lnTo>
                  <a:lnTo>
                    <a:pt x="192116" y="716637"/>
                  </a:lnTo>
                  <a:lnTo>
                    <a:pt x="190606" y="718664"/>
                  </a:lnTo>
                  <a:lnTo>
                    <a:pt x="190158" y="719181"/>
                  </a:lnTo>
                  <a:lnTo>
                    <a:pt x="188770" y="720705"/>
                  </a:lnTo>
                  <a:lnTo>
                    <a:pt x="187736" y="721507"/>
                  </a:lnTo>
                  <a:lnTo>
                    <a:pt x="186090" y="722310"/>
                  </a:lnTo>
                  <a:lnTo>
                    <a:pt x="184306" y="721810"/>
                  </a:lnTo>
                  <a:lnTo>
                    <a:pt x="182387" y="721149"/>
                  </a:lnTo>
                  <a:lnTo>
                    <a:pt x="180811" y="720861"/>
                  </a:lnTo>
                  <a:lnTo>
                    <a:pt x="179065" y="721026"/>
                  </a:lnTo>
                  <a:lnTo>
                    <a:pt x="176937" y="721564"/>
                  </a:lnTo>
                  <a:lnTo>
                    <a:pt x="174844" y="722143"/>
                  </a:lnTo>
                  <a:lnTo>
                    <a:pt x="172996" y="722307"/>
                  </a:lnTo>
                  <a:lnTo>
                    <a:pt x="170010" y="721605"/>
                  </a:lnTo>
                  <a:lnTo>
                    <a:pt x="167474" y="720779"/>
                  </a:lnTo>
                  <a:lnTo>
                    <a:pt x="166571" y="720501"/>
                  </a:lnTo>
                  <a:lnTo>
                    <a:pt x="165872" y="720310"/>
                  </a:lnTo>
                  <a:lnTo>
                    <a:pt x="165263" y="720059"/>
                  </a:lnTo>
                  <a:lnTo>
                    <a:pt x="164307" y="719617"/>
                  </a:lnTo>
                  <a:lnTo>
                    <a:pt x="163608" y="719389"/>
                  </a:lnTo>
                  <a:lnTo>
                    <a:pt x="163079" y="719120"/>
                  </a:lnTo>
                  <a:lnTo>
                    <a:pt x="161454" y="718062"/>
                  </a:lnTo>
                  <a:lnTo>
                    <a:pt x="157615" y="713082"/>
                  </a:lnTo>
                  <a:lnTo>
                    <a:pt x="155846" y="710871"/>
                  </a:lnTo>
                  <a:lnTo>
                    <a:pt x="153964" y="708144"/>
                  </a:lnTo>
                  <a:lnTo>
                    <a:pt x="152736" y="706338"/>
                  </a:lnTo>
                  <a:lnTo>
                    <a:pt x="150185" y="701300"/>
                  </a:lnTo>
                  <a:lnTo>
                    <a:pt x="149513" y="699795"/>
                  </a:lnTo>
                  <a:lnTo>
                    <a:pt x="148257" y="696977"/>
                  </a:lnTo>
                  <a:lnTo>
                    <a:pt x="148350" y="696348"/>
                  </a:lnTo>
                  <a:lnTo>
                    <a:pt x="148529" y="695148"/>
                  </a:lnTo>
                  <a:lnTo>
                    <a:pt x="148673" y="693151"/>
                  </a:lnTo>
                  <a:lnTo>
                    <a:pt x="147301" y="691286"/>
                  </a:lnTo>
                  <a:lnTo>
                    <a:pt x="146715" y="690048"/>
                  </a:lnTo>
                  <a:lnTo>
                    <a:pt x="144765" y="687369"/>
                  </a:lnTo>
                  <a:lnTo>
                    <a:pt x="143546" y="684932"/>
                  </a:lnTo>
                  <a:lnTo>
                    <a:pt x="139573" y="682491"/>
                  </a:lnTo>
                  <a:lnTo>
                    <a:pt x="136020" y="679892"/>
                  </a:lnTo>
                  <a:lnTo>
                    <a:pt x="132978" y="677448"/>
                  </a:lnTo>
                  <a:lnTo>
                    <a:pt x="128662" y="671329"/>
                  </a:lnTo>
                  <a:lnTo>
                    <a:pt x="127226" y="668115"/>
                  </a:lnTo>
                  <a:lnTo>
                    <a:pt x="127260" y="665967"/>
                  </a:lnTo>
                  <a:lnTo>
                    <a:pt x="126795" y="664440"/>
                  </a:lnTo>
                  <a:lnTo>
                    <a:pt x="126666" y="663419"/>
                  </a:lnTo>
                  <a:lnTo>
                    <a:pt x="126753" y="661536"/>
                  </a:lnTo>
                  <a:lnTo>
                    <a:pt x="126508" y="659502"/>
                  </a:lnTo>
                  <a:lnTo>
                    <a:pt x="126678" y="657564"/>
                  </a:lnTo>
                  <a:lnTo>
                    <a:pt x="126213" y="655116"/>
                  </a:lnTo>
                  <a:lnTo>
                    <a:pt x="124943" y="652873"/>
                  </a:lnTo>
                  <a:lnTo>
                    <a:pt x="122955" y="649558"/>
                  </a:lnTo>
                  <a:lnTo>
                    <a:pt x="121561" y="646449"/>
                  </a:lnTo>
                  <a:lnTo>
                    <a:pt x="120925" y="638779"/>
                  </a:lnTo>
                  <a:lnTo>
                    <a:pt x="120842" y="635825"/>
                  </a:lnTo>
                  <a:lnTo>
                    <a:pt x="120967" y="633045"/>
                  </a:lnTo>
                  <a:lnTo>
                    <a:pt x="122150" y="630187"/>
                  </a:lnTo>
                  <a:lnTo>
                    <a:pt x="125279" y="625550"/>
                  </a:lnTo>
                  <a:lnTo>
                    <a:pt x="128707" y="622746"/>
                  </a:lnTo>
                  <a:lnTo>
                    <a:pt x="135384" y="618315"/>
                  </a:lnTo>
                  <a:lnTo>
                    <a:pt x="139020" y="615762"/>
                  </a:lnTo>
                  <a:lnTo>
                    <a:pt x="143447" y="611478"/>
                  </a:lnTo>
                  <a:lnTo>
                    <a:pt x="147000" y="608574"/>
                  </a:lnTo>
                  <a:lnTo>
                    <a:pt x="150847" y="605055"/>
                  </a:lnTo>
                  <a:lnTo>
                    <a:pt x="153611" y="602305"/>
                  </a:lnTo>
                  <a:lnTo>
                    <a:pt x="155599" y="601288"/>
                  </a:lnTo>
                  <a:lnTo>
                    <a:pt x="159023" y="598740"/>
                  </a:lnTo>
                  <a:lnTo>
                    <a:pt x="162953" y="594865"/>
                  </a:lnTo>
                  <a:lnTo>
                    <a:pt x="166464" y="589769"/>
                  </a:lnTo>
                  <a:lnTo>
                    <a:pt x="167986" y="588087"/>
                  </a:lnTo>
                  <a:lnTo>
                    <a:pt x="168466" y="587508"/>
                  </a:lnTo>
                  <a:lnTo>
                    <a:pt x="168965" y="586879"/>
                  </a:lnTo>
                  <a:lnTo>
                    <a:pt x="169600" y="585867"/>
                  </a:lnTo>
                  <a:lnTo>
                    <a:pt x="170613" y="584454"/>
                  </a:lnTo>
                  <a:lnTo>
                    <a:pt x="171240" y="583510"/>
                  </a:lnTo>
                  <a:lnTo>
                    <a:pt x="173394" y="581158"/>
                  </a:lnTo>
                  <a:lnTo>
                    <a:pt x="175140" y="579553"/>
                  </a:lnTo>
                  <a:lnTo>
                    <a:pt x="178216" y="576212"/>
                  </a:lnTo>
                  <a:lnTo>
                    <a:pt x="181296" y="573122"/>
                  </a:lnTo>
                  <a:lnTo>
                    <a:pt x="184580" y="569288"/>
                  </a:lnTo>
                  <a:lnTo>
                    <a:pt x="186425" y="567187"/>
                  </a:lnTo>
                  <a:lnTo>
                    <a:pt x="188786" y="564835"/>
                  </a:lnTo>
                  <a:lnTo>
                    <a:pt x="190427" y="562733"/>
                  </a:lnTo>
                  <a:lnTo>
                    <a:pt x="193095" y="559766"/>
                  </a:lnTo>
                  <a:lnTo>
                    <a:pt x="196171" y="556056"/>
                  </a:lnTo>
                  <a:lnTo>
                    <a:pt x="196775" y="555050"/>
                  </a:lnTo>
                  <a:lnTo>
                    <a:pt x="198325" y="552473"/>
                  </a:lnTo>
                  <a:lnTo>
                    <a:pt x="199353" y="549752"/>
                  </a:lnTo>
                  <a:lnTo>
                    <a:pt x="199036" y="548579"/>
                  </a:lnTo>
                  <a:lnTo>
                    <a:pt x="199549" y="545073"/>
                  </a:lnTo>
                  <a:lnTo>
                    <a:pt x="200068" y="542150"/>
                  </a:lnTo>
                  <a:lnTo>
                    <a:pt x="199698" y="538565"/>
                  </a:lnTo>
                  <a:lnTo>
                    <a:pt x="198457" y="534752"/>
                  </a:lnTo>
                  <a:lnTo>
                    <a:pt x="195270" y="530500"/>
                  </a:lnTo>
                  <a:lnTo>
                    <a:pt x="191622" y="528331"/>
                  </a:lnTo>
                  <a:lnTo>
                    <a:pt x="182838" y="526250"/>
                  </a:lnTo>
                  <a:lnTo>
                    <a:pt x="181046" y="525782"/>
                  </a:lnTo>
                  <a:lnTo>
                    <a:pt x="177881" y="526677"/>
                  </a:lnTo>
                  <a:lnTo>
                    <a:pt x="173626" y="528489"/>
                  </a:lnTo>
                  <a:lnTo>
                    <a:pt x="169370" y="529409"/>
                  </a:lnTo>
                  <a:lnTo>
                    <a:pt x="165068" y="530458"/>
                  </a:lnTo>
                  <a:lnTo>
                    <a:pt x="156070" y="531146"/>
                  </a:lnTo>
                  <a:lnTo>
                    <a:pt x="147831" y="531374"/>
                  </a:lnTo>
                  <a:lnTo>
                    <a:pt x="142624" y="531374"/>
                  </a:lnTo>
                  <a:lnTo>
                    <a:pt x="136657" y="530344"/>
                  </a:lnTo>
                  <a:lnTo>
                    <a:pt x="128701" y="529433"/>
                  </a:lnTo>
                  <a:lnTo>
                    <a:pt x="124628" y="527837"/>
                  </a:lnTo>
                  <a:lnTo>
                    <a:pt x="120557" y="524643"/>
                  </a:lnTo>
                  <a:lnTo>
                    <a:pt x="116295" y="519274"/>
                  </a:lnTo>
                  <a:lnTo>
                    <a:pt x="112508" y="514940"/>
                  </a:lnTo>
                  <a:lnTo>
                    <a:pt x="109383" y="509689"/>
                  </a:lnTo>
                  <a:lnTo>
                    <a:pt x="105687" y="504439"/>
                  </a:lnTo>
                  <a:lnTo>
                    <a:pt x="101994" y="500214"/>
                  </a:lnTo>
                  <a:lnTo>
                    <a:pt x="97448" y="496564"/>
                  </a:lnTo>
                  <a:lnTo>
                    <a:pt x="94905" y="494488"/>
                  </a:lnTo>
                  <a:lnTo>
                    <a:pt x="94512" y="494167"/>
                  </a:lnTo>
                  <a:lnTo>
                    <a:pt x="91481" y="491998"/>
                  </a:lnTo>
                  <a:lnTo>
                    <a:pt x="87815" y="489801"/>
                  </a:lnTo>
                  <a:lnTo>
                    <a:pt x="83442" y="487349"/>
                  </a:lnTo>
                  <a:lnTo>
                    <a:pt x="78156" y="484533"/>
                  </a:lnTo>
                  <a:lnTo>
                    <a:pt x="71852" y="481594"/>
                  </a:lnTo>
                  <a:lnTo>
                    <a:pt x="63113" y="477978"/>
                  </a:lnTo>
                  <a:lnTo>
                    <a:pt x="59147" y="476326"/>
                  </a:lnTo>
                  <a:lnTo>
                    <a:pt x="51524" y="473505"/>
                  </a:lnTo>
                  <a:lnTo>
                    <a:pt x="44102" y="471304"/>
                  </a:lnTo>
                  <a:lnTo>
                    <a:pt x="40361" y="469363"/>
                  </a:lnTo>
                  <a:lnTo>
                    <a:pt x="38309" y="466160"/>
                  </a:lnTo>
                  <a:lnTo>
                    <a:pt x="37394" y="461015"/>
                  </a:lnTo>
                  <a:lnTo>
                    <a:pt x="37394" y="456481"/>
                  </a:lnTo>
                  <a:lnTo>
                    <a:pt x="38308" y="452074"/>
                  </a:lnTo>
                  <a:lnTo>
                    <a:pt x="38917" y="446319"/>
                  </a:lnTo>
                  <a:lnTo>
                    <a:pt x="39835" y="441293"/>
                  </a:lnTo>
                  <a:lnTo>
                    <a:pt x="40519" y="436134"/>
                  </a:lnTo>
                  <a:lnTo>
                    <a:pt x="42167" y="429245"/>
                  </a:lnTo>
                  <a:lnTo>
                    <a:pt x="44203" y="417794"/>
                  </a:lnTo>
                  <a:lnTo>
                    <a:pt x="45462" y="409501"/>
                  </a:lnTo>
                  <a:lnTo>
                    <a:pt x="46113" y="406256"/>
                  </a:lnTo>
                  <a:lnTo>
                    <a:pt x="45815" y="403544"/>
                  </a:lnTo>
                  <a:lnTo>
                    <a:pt x="44813" y="400319"/>
                  </a:lnTo>
                  <a:lnTo>
                    <a:pt x="44167" y="399089"/>
                  </a:lnTo>
                  <a:lnTo>
                    <a:pt x="42988" y="400369"/>
                  </a:lnTo>
                  <a:lnTo>
                    <a:pt x="41454" y="399585"/>
                  </a:lnTo>
                  <a:lnTo>
                    <a:pt x="40539" y="399262"/>
                  </a:lnTo>
                  <a:lnTo>
                    <a:pt x="39398" y="398993"/>
                  </a:lnTo>
                  <a:lnTo>
                    <a:pt x="36680" y="399485"/>
                  </a:lnTo>
                  <a:lnTo>
                    <a:pt x="34764" y="400752"/>
                  </a:lnTo>
                  <a:lnTo>
                    <a:pt x="33910" y="402178"/>
                  </a:lnTo>
                  <a:lnTo>
                    <a:pt x="33306" y="404365"/>
                  </a:lnTo>
                  <a:lnTo>
                    <a:pt x="32863" y="405900"/>
                  </a:lnTo>
                  <a:lnTo>
                    <a:pt x="31949" y="407636"/>
                  </a:lnTo>
                  <a:lnTo>
                    <a:pt x="30962" y="409258"/>
                  </a:lnTo>
                  <a:lnTo>
                    <a:pt x="29670" y="410798"/>
                  </a:lnTo>
                  <a:lnTo>
                    <a:pt x="28090" y="412083"/>
                  </a:lnTo>
                  <a:lnTo>
                    <a:pt x="26053" y="413318"/>
                  </a:lnTo>
                  <a:lnTo>
                    <a:pt x="24428" y="413742"/>
                  </a:lnTo>
                  <a:lnTo>
                    <a:pt x="22652" y="413924"/>
                  </a:lnTo>
                  <a:lnTo>
                    <a:pt x="21409" y="413692"/>
                  </a:lnTo>
                  <a:lnTo>
                    <a:pt x="20037" y="413486"/>
                  </a:lnTo>
                  <a:lnTo>
                    <a:pt x="17369" y="412625"/>
                  </a:lnTo>
                  <a:lnTo>
                    <a:pt x="15003" y="411463"/>
                  </a:lnTo>
                  <a:lnTo>
                    <a:pt x="13620" y="410438"/>
                  </a:lnTo>
                  <a:lnTo>
                    <a:pt x="11484" y="409067"/>
                  </a:lnTo>
                  <a:lnTo>
                    <a:pt x="8900" y="407221"/>
                  </a:lnTo>
                  <a:lnTo>
                    <a:pt x="5974" y="404451"/>
                  </a:lnTo>
                  <a:lnTo>
                    <a:pt x="4281" y="401900"/>
                  </a:lnTo>
                  <a:lnTo>
                    <a:pt x="2709" y="398610"/>
                  </a:lnTo>
                  <a:lnTo>
                    <a:pt x="1666" y="394787"/>
                  </a:lnTo>
                  <a:lnTo>
                    <a:pt x="925" y="392195"/>
                  </a:lnTo>
                  <a:lnTo>
                    <a:pt x="661" y="390204"/>
                  </a:lnTo>
                  <a:lnTo>
                    <a:pt x="332" y="387889"/>
                  </a:lnTo>
                  <a:lnTo>
                    <a:pt x="200" y="386696"/>
                  </a:lnTo>
                  <a:lnTo>
                    <a:pt x="7" y="384327"/>
                  </a:lnTo>
                  <a:lnTo>
                    <a:pt x="0" y="381830"/>
                  </a:lnTo>
                  <a:lnTo>
                    <a:pt x="98" y="380017"/>
                  </a:lnTo>
                  <a:lnTo>
                    <a:pt x="377" y="378540"/>
                  </a:lnTo>
                  <a:lnTo>
                    <a:pt x="1118" y="376404"/>
                  </a:lnTo>
                  <a:lnTo>
                    <a:pt x="1984" y="374663"/>
                  </a:lnTo>
                  <a:lnTo>
                    <a:pt x="2826" y="372376"/>
                  </a:lnTo>
                  <a:lnTo>
                    <a:pt x="3578" y="369420"/>
                  </a:lnTo>
                  <a:lnTo>
                    <a:pt x="4130" y="366727"/>
                  </a:lnTo>
                  <a:lnTo>
                    <a:pt x="4750" y="363483"/>
                  </a:lnTo>
                  <a:lnTo>
                    <a:pt x="5253" y="360800"/>
                  </a:lnTo>
                  <a:lnTo>
                    <a:pt x="6020" y="358057"/>
                  </a:lnTo>
                  <a:lnTo>
                    <a:pt x="6980" y="355315"/>
                  </a:lnTo>
                  <a:lnTo>
                    <a:pt x="8352" y="352354"/>
                  </a:lnTo>
                  <a:lnTo>
                    <a:pt x="9538" y="349934"/>
                  </a:lnTo>
                  <a:lnTo>
                    <a:pt x="10736" y="348085"/>
                  </a:lnTo>
                  <a:lnTo>
                    <a:pt x="12236" y="345465"/>
                  </a:lnTo>
                  <a:lnTo>
                    <a:pt x="13503" y="342964"/>
                  </a:lnTo>
                  <a:lnTo>
                    <a:pt x="15003" y="340445"/>
                  </a:lnTo>
                  <a:lnTo>
                    <a:pt x="16734" y="337051"/>
                  </a:lnTo>
                  <a:lnTo>
                    <a:pt x="17743" y="335111"/>
                  </a:lnTo>
                  <a:lnTo>
                    <a:pt x="19103" y="332592"/>
                  </a:lnTo>
                  <a:lnTo>
                    <a:pt x="20362" y="329895"/>
                  </a:lnTo>
                  <a:lnTo>
                    <a:pt x="21189" y="327467"/>
                  </a:lnTo>
                  <a:lnTo>
                    <a:pt x="21998" y="325594"/>
                  </a:lnTo>
                  <a:lnTo>
                    <a:pt x="23495" y="323335"/>
                  </a:lnTo>
                  <a:lnTo>
                    <a:pt x="24965" y="321212"/>
                  </a:lnTo>
                  <a:lnTo>
                    <a:pt x="26216" y="318711"/>
                  </a:lnTo>
                  <a:lnTo>
                    <a:pt x="27659" y="315363"/>
                  </a:lnTo>
                  <a:lnTo>
                    <a:pt x="29046" y="312197"/>
                  </a:lnTo>
                  <a:lnTo>
                    <a:pt x="30225" y="309792"/>
                  </a:lnTo>
                  <a:lnTo>
                    <a:pt x="31155" y="307934"/>
                  </a:lnTo>
                  <a:lnTo>
                    <a:pt x="32009" y="306107"/>
                  </a:lnTo>
                  <a:lnTo>
                    <a:pt x="32682" y="304631"/>
                  </a:lnTo>
                  <a:lnTo>
                    <a:pt x="33143" y="303219"/>
                  </a:lnTo>
                  <a:lnTo>
                    <a:pt x="33442" y="302235"/>
                  </a:lnTo>
                  <a:lnTo>
                    <a:pt x="33725" y="301493"/>
                  </a:lnTo>
                  <a:lnTo>
                    <a:pt x="34065" y="301014"/>
                  </a:lnTo>
                  <a:lnTo>
                    <a:pt x="34239" y="300778"/>
                  </a:lnTo>
                  <a:lnTo>
                    <a:pt x="34632" y="300267"/>
                  </a:lnTo>
                  <a:lnTo>
                    <a:pt x="35678" y="298444"/>
                  </a:lnTo>
                  <a:lnTo>
                    <a:pt x="38536" y="295817"/>
                  </a:lnTo>
                  <a:lnTo>
                    <a:pt x="40852" y="292931"/>
                  </a:lnTo>
                  <a:lnTo>
                    <a:pt x="44341" y="289426"/>
                  </a:lnTo>
                  <a:lnTo>
                    <a:pt x="46759" y="286356"/>
                  </a:lnTo>
                  <a:lnTo>
                    <a:pt x="51448" y="279349"/>
                  </a:lnTo>
                  <a:lnTo>
                    <a:pt x="55499" y="275462"/>
                  </a:lnTo>
                  <a:lnTo>
                    <a:pt x="60749" y="273189"/>
                  </a:lnTo>
                  <a:lnTo>
                    <a:pt x="61756" y="271345"/>
                  </a:lnTo>
                  <a:lnTo>
                    <a:pt x="62772" y="271421"/>
                  </a:lnTo>
                  <a:lnTo>
                    <a:pt x="79756" y="274347"/>
                  </a:lnTo>
                  <a:lnTo>
                    <a:pt x="80413" y="274450"/>
                  </a:lnTo>
                  <a:lnTo>
                    <a:pt x="80447" y="272842"/>
                  </a:lnTo>
                  <a:lnTo>
                    <a:pt x="80111" y="271749"/>
                  </a:lnTo>
                  <a:lnTo>
                    <a:pt x="79793" y="269950"/>
                  </a:lnTo>
                  <a:lnTo>
                    <a:pt x="79551" y="268483"/>
                  </a:lnTo>
                  <a:lnTo>
                    <a:pt x="79446" y="267286"/>
                  </a:lnTo>
                  <a:lnTo>
                    <a:pt x="79276" y="266543"/>
                  </a:lnTo>
                  <a:lnTo>
                    <a:pt x="79393" y="265855"/>
                  </a:lnTo>
                  <a:lnTo>
                    <a:pt x="79775" y="265040"/>
                  </a:lnTo>
                  <a:lnTo>
                    <a:pt x="80617" y="264320"/>
                  </a:lnTo>
                  <a:lnTo>
                    <a:pt x="81777" y="263564"/>
                  </a:lnTo>
                  <a:lnTo>
                    <a:pt x="83266" y="262767"/>
                  </a:lnTo>
                  <a:lnTo>
                    <a:pt x="85164" y="261993"/>
                  </a:lnTo>
                  <a:lnTo>
                    <a:pt x="86687" y="261337"/>
                  </a:lnTo>
                  <a:lnTo>
                    <a:pt x="88909" y="260372"/>
                  </a:lnTo>
                  <a:lnTo>
                    <a:pt x="90866" y="259128"/>
                  </a:lnTo>
                  <a:lnTo>
                    <a:pt x="94302" y="257092"/>
                  </a:lnTo>
                  <a:lnTo>
                    <a:pt x="96123" y="255940"/>
                  </a:lnTo>
                  <a:lnTo>
                    <a:pt x="97854" y="254414"/>
                  </a:lnTo>
                  <a:lnTo>
                    <a:pt x="99396" y="252888"/>
                  </a:lnTo>
                  <a:lnTo>
                    <a:pt x="100394" y="251527"/>
                  </a:lnTo>
                  <a:lnTo>
                    <a:pt x="101274" y="250115"/>
                  </a:lnTo>
                  <a:lnTo>
                    <a:pt x="102506" y="248302"/>
                  </a:lnTo>
                  <a:lnTo>
                    <a:pt x="103572" y="246248"/>
                  </a:lnTo>
                  <a:lnTo>
                    <a:pt x="104437" y="244112"/>
                  </a:lnTo>
                  <a:lnTo>
                    <a:pt x="105163" y="242554"/>
                  </a:lnTo>
                  <a:lnTo>
                    <a:pt x="105840" y="241010"/>
                  </a:lnTo>
                  <a:lnTo>
                    <a:pt x="106384" y="237526"/>
                  </a:lnTo>
                  <a:lnTo>
                    <a:pt x="106701" y="235873"/>
                  </a:lnTo>
                  <a:lnTo>
                    <a:pt x="107155" y="234092"/>
                  </a:lnTo>
                  <a:lnTo>
                    <a:pt x="108013" y="232362"/>
                  </a:lnTo>
                  <a:lnTo>
                    <a:pt x="108693" y="230763"/>
                  </a:lnTo>
                  <a:lnTo>
                    <a:pt x="109944" y="228213"/>
                  </a:lnTo>
                  <a:lnTo>
                    <a:pt x="110477" y="227352"/>
                  </a:lnTo>
                  <a:lnTo>
                    <a:pt x="111319" y="226264"/>
                  </a:lnTo>
                  <a:lnTo>
                    <a:pt x="112268" y="224774"/>
                  </a:lnTo>
                  <a:lnTo>
                    <a:pt x="113360" y="223135"/>
                  </a:lnTo>
                  <a:lnTo>
                    <a:pt x="114464" y="221550"/>
                  </a:lnTo>
                  <a:lnTo>
                    <a:pt x="115511" y="219733"/>
                  </a:lnTo>
                  <a:lnTo>
                    <a:pt x="116414" y="218194"/>
                  </a:lnTo>
                  <a:lnTo>
                    <a:pt x="117045" y="216832"/>
                  </a:lnTo>
                  <a:lnTo>
                    <a:pt x="117332" y="215070"/>
                  </a:lnTo>
                  <a:lnTo>
                    <a:pt x="117661" y="212906"/>
                  </a:lnTo>
                  <a:lnTo>
                    <a:pt x="117978" y="211026"/>
                  </a:lnTo>
                  <a:lnTo>
                    <a:pt x="118061" y="209186"/>
                  </a:lnTo>
                  <a:lnTo>
                    <a:pt x="117925" y="207442"/>
                  </a:lnTo>
                  <a:lnTo>
                    <a:pt x="117638" y="205861"/>
                  </a:lnTo>
                  <a:lnTo>
                    <a:pt x="117124" y="204286"/>
                  </a:lnTo>
                  <a:lnTo>
                    <a:pt x="116380" y="202756"/>
                  </a:lnTo>
                  <a:lnTo>
                    <a:pt x="115586" y="201403"/>
                  </a:lnTo>
                  <a:lnTo>
                    <a:pt x="114743" y="200360"/>
                  </a:lnTo>
                  <a:lnTo>
                    <a:pt x="113572" y="199372"/>
                  </a:lnTo>
                  <a:lnTo>
                    <a:pt x="112317" y="198375"/>
                  </a:lnTo>
                  <a:lnTo>
                    <a:pt x="110915" y="197282"/>
                  </a:lnTo>
                  <a:lnTo>
                    <a:pt x="109887" y="196111"/>
                  </a:lnTo>
                  <a:lnTo>
                    <a:pt x="108349" y="194531"/>
                  </a:lnTo>
                  <a:lnTo>
                    <a:pt x="107321" y="193420"/>
                  </a:lnTo>
                  <a:lnTo>
                    <a:pt x="106350" y="192427"/>
                  </a:lnTo>
                  <a:lnTo>
                    <a:pt x="105439" y="191403"/>
                  </a:lnTo>
                  <a:lnTo>
                    <a:pt x="104551" y="190178"/>
                  </a:lnTo>
                  <a:lnTo>
                    <a:pt x="103421" y="188894"/>
                  </a:lnTo>
                  <a:lnTo>
                    <a:pt x="102586" y="187965"/>
                  </a:lnTo>
                  <a:lnTo>
                    <a:pt x="101650" y="186998"/>
                  </a:lnTo>
                  <a:lnTo>
                    <a:pt x="100587" y="185770"/>
                  </a:lnTo>
                  <a:lnTo>
                    <a:pt x="99577" y="184627"/>
                  </a:lnTo>
                  <a:lnTo>
                    <a:pt x="99132" y="184417"/>
                  </a:lnTo>
                  <a:lnTo>
                    <a:pt x="98678" y="184226"/>
                  </a:lnTo>
                  <a:lnTo>
                    <a:pt x="98330" y="184094"/>
                  </a:lnTo>
                  <a:lnTo>
                    <a:pt x="97983" y="183971"/>
                  </a:lnTo>
                  <a:lnTo>
                    <a:pt x="97631" y="183857"/>
                  </a:lnTo>
                  <a:lnTo>
                    <a:pt x="97276" y="183753"/>
                  </a:lnTo>
                  <a:lnTo>
                    <a:pt x="96917" y="183666"/>
                  </a:lnTo>
                  <a:lnTo>
                    <a:pt x="96146" y="183570"/>
                  </a:lnTo>
                  <a:lnTo>
                    <a:pt x="95356" y="183566"/>
                  </a:lnTo>
                  <a:lnTo>
                    <a:pt x="93750" y="183657"/>
                  </a:lnTo>
                  <a:lnTo>
                    <a:pt x="92953" y="183652"/>
                  </a:lnTo>
                  <a:lnTo>
                    <a:pt x="91894" y="183557"/>
                  </a:lnTo>
                  <a:lnTo>
                    <a:pt x="90840" y="183406"/>
                  </a:lnTo>
                  <a:lnTo>
                    <a:pt x="89786" y="183238"/>
                  </a:lnTo>
                  <a:lnTo>
                    <a:pt x="88727" y="183083"/>
                  </a:lnTo>
                  <a:lnTo>
                    <a:pt x="87669" y="182965"/>
                  </a:lnTo>
                  <a:lnTo>
                    <a:pt x="86494" y="182937"/>
                  </a:lnTo>
                  <a:lnTo>
                    <a:pt x="84124" y="183042"/>
                  </a:lnTo>
                  <a:lnTo>
                    <a:pt x="82960" y="183015"/>
                  </a:lnTo>
                  <a:lnTo>
                    <a:pt x="81834" y="182833"/>
                  </a:lnTo>
                  <a:lnTo>
                    <a:pt x="81335" y="182696"/>
                  </a:lnTo>
                  <a:lnTo>
                    <a:pt x="80836" y="182546"/>
                  </a:lnTo>
                  <a:lnTo>
                    <a:pt x="80349" y="182373"/>
                  </a:lnTo>
                  <a:lnTo>
                    <a:pt x="79873" y="182168"/>
                  </a:lnTo>
                  <a:lnTo>
                    <a:pt x="79415" y="181936"/>
                  </a:lnTo>
                  <a:lnTo>
                    <a:pt x="78898" y="181617"/>
                  </a:lnTo>
                  <a:lnTo>
                    <a:pt x="78395" y="181253"/>
                  </a:lnTo>
                  <a:lnTo>
                    <a:pt x="77919" y="180852"/>
                  </a:lnTo>
                  <a:lnTo>
                    <a:pt x="77481" y="180415"/>
                  </a:lnTo>
                  <a:lnTo>
                    <a:pt x="77091" y="179950"/>
                  </a:lnTo>
                  <a:lnTo>
                    <a:pt x="76736" y="179399"/>
                  </a:lnTo>
                  <a:lnTo>
                    <a:pt x="76449" y="178794"/>
                  </a:lnTo>
                  <a:lnTo>
                    <a:pt x="76203" y="178161"/>
                  </a:lnTo>
                  <a:lnTo>
                    <a:pt x="75973" y="177514"/>
                  </a:lnTo>
                  <a:lnTo>
                    <a:pt x="75466" y="176116"/>
                  </a:lnTo>
                  <a:lnTo>
                    <a:pt x="75206" y="175342"/>
                  </a:lnTo>
                  <a:lnTo>
                    <a:pt x="74964" y="174568"/>
                  </a:lnTo>
                  <a:lnTo>
                    <a:pt x="74733" y="173789"/>
                  </a:lnTo>
                  <a:lnTo>
                    <a:pt x="74514" y="173006"/>
                  </a:lnTo>
                  <a:lnTo>
                    <a:pt x="74325" y="172259"/>
                  </a:lnTo>
                  <a:lnTo>
                    <a:pt x="74155" y="171503"/>
                  </a:lnTo>
                  <a:lnTo>
                    <a:pt x="73996" y="170747"/>
                  </a:lnTo>
                  <a:lnTo>
                    <a:pt x="73822" y="169996"/>
                  </a:lnTo>
                  <a:lnTo>
                    <a:pt x="73622" y="169249"/>
                  </a:lnTo>
                  <a:lnTo>
                    <a:pt x="73399" y="168480"/>
                  </a:lnTo>
                  <a:lnTo>
                    <a:pt x="73168" y="167710"/>
                  </a:lnTo>
                  <a:lnTo>
                    <a:pt x="72915" y="166945"/>
                  </a:lnTo>
                  <a:lnTo>
                    <a:pt x="72624" y="166203"/>
                  </a:lnTo>
                  <a:lnTo>
                    <a:pt x="72277" y="165493"/>
                  </a:lnTo>
                  <a:lnTo>
                    <a:pt x="71895" y="164860"/>
                  </a:lnTo>
                  <a:lnTo>
                    <a:pt x="71464" y="164250"/>
                  </a:lnTo>
                  <a:lnTo>
                    <a:pt x="70999" y="163662"/>
                  </a:lnTo>
                  <a:lnTo>
                    <a:pt x="70516" y="163088"/>
                  </a:lnTo>
                  <a:lnTo>
                    <a:pt x="70024" y="162528"/>
                  </a:lnTo>
                  <a:lnTo>
                    <a:pt x="69590" y="162055"/>
                  </a:lnTo>
                  <a:lnTo>
                    <a:pt x="69140" y="161599"/>
                  </a:lnTo>
                  <a:lnTo>
                    <a:pt x="68218" y="160698"/>
                  </a:lnTo>
                  <a:lnTo>
                    <a:pt x="67764" y="160242"/>
                  </a:lnTo>
                  <a:lnTo>
                    <a:pt x="67296" y="159778"/>
                  </a:lnTo>
                  <a:lnTo>
                    <a:pt x="66819" y="159318"/>
                  </a:lnTo>
                  <a:lnTo>
                    <a:pt x="66347" y="158849"/>
                  </a:lnTo>
                  <a:lnTo>
                    <a:pt x="65919" y="158377"/>
                  </a:lnTo>
                  <a:lnTo>
                    <a:pt x="65512" y="157847"/>
                  </a:lnTo>
                  <a:lnTo>
                    <a:pt x="65153" y="157255"/>
                  </a:lnTo>
                  <a:lnTo>
                    <a:pt x="64835" y="156627"/>
                  </a:lnTo>
                  <a:lnTo>
                    <a:pt x="64556" y="155976"/>
                  </a:lnTo>
                  <a:lnTo>
                    <a:pt x="64299" y="155316"/>
                  </a:lnTo>
                  <a:lnTo>
                    <a:pt x="64136" y="154869"/>
                  </a:lnTo>
                  <a:lnTo>
                    <a:pt x="65396" y="154430"/>
                  </a:lnTo>
                  <a:lnTo>
                    <a:pt x="86741" y="162724"/>
                  </a:lnTo>
                  <a:lnTo>
                    <a:pt x="86810" y="163167"/>
                  </a:lnTo>
                  <a:lnTo>
                    <a:pt x="87154" y="163091"/>
                  </a:lnTo>
                  <a:lnTo>
                    <a:pt x="88224" y="162922"/>
                  </a:lnTo>
                  <a:lnTo>
                    <a:pt x="89023" y="162813"/>
                  </a:lnTo>
                  <a:lnTo>
                    <a:pt x="89936" y="162644"/>
                  </a:lnTo>
                  <a:lnTo>
                    <a:pt x="90825" y="162515"/>
                  </a:lnTo>
                  <a:lnTo>
                    <a:pt x="92011" y="162337"/>
                  </a:lnTo>
                  <a:lnTo>
                    <a:pt x="92455" y="162297"/>
                  </a:lnTo>
                  <a:lnTo>
                    <a:pt x="93023" y="162287"/>
                  </a:lnTo>
                  <a:lnTo>
                    <a:pt x="93492" y="162327"/>
                  </a:lnTo>
                  <a:lnTo>
                    <a:pt x="94200" y="162357"/>
                  </a:lnTo>
                  <a:lnTo>
                    <a:pt x="94924" y="162436"/>
                  </a:lnTo>
                  <a:lnTo>
                    <a:pt x="96310" y="162570"/>
                  </a:lnTo>
                  <a:lnTo>
                    <a:pt x="98449" y="162861"/>
                  </a:lnTo>
                  <a:lnTo>
                    <a:pt x="99467" y="163030"/>
                  </a:lnTo>
                  <a:lnTo>
                    <a:pt x="100373" y="163147"/>
                  </a:lnTo>
                  <a:lnTo>
                    <a:pt x="101296" y="163251"/>
                  </a:lnTo>
                  <a:lnTo>
                    <a:pt x="102088" y="163323"/>
                  </a:lnTo>
                  <a:lnTo>
                    <a:pt x="102849" y="163375"/>
                  </a:lnTo>
                  <a:lnTo>
                    <a:pt x="103447" y="163368"/>
                  </a:lnTo>
                  <a:lnTo>
                    <a:pt x="104073" y="163271"/>
                  </a:lnTo>
                  <a:lnTo>
                    <a:pt x="104766" y="163088"/>
                  </a:lnTo>
                  <a:lnTo>
                    <a:pt x="105412" y="162807"/>
                  </a:lnTo>
                  <a:lnTo>
                    <a:pt x="107036" y="161960"/>
                  </a:lnTo>
                  <a:lnTo>
                    <a:pt x="109168" y="160744"/>
                  </a:lnTo>
                  <a:lnTo>
                    <a:pt x="107594" y="158828"/>
                  </a:lnTo>
                  <a:lnTo>
                    <a:pt x="106369" y="157312"/>
                  </a:lnTo>
                  <a:lnTo>
                    <a:pt x="104796" y="155394"/>
                  </a:lnTo>
                  <a:lnTo>
                    <a:pt x="103655" y="153980"/>
                  </a:lnTo>
                  <a:lnTo>
                    <a:pt x="102882" y="153072"/>
                  </a:lnTo>
                  <a:lnTo>
                    <a:pt x="102017" y="151967"/>
                  </a:lnTo>
                  <a:lnTo>
                    <a:pt x="101762" y="151596"/>
                  </a:lnTo>
                  <a:lnTo>
                    <a:pt x="101499" y="151169"/>
                  </a:lnTo>
                  <a:lnTo>
                    <a:pt x="101290" y="150790"/>
                  </a:lnTo>
                  <a:lnTo>
                    <a:pt x="101126" y="150395"/>
                  </a:lnTo>
                  <a:lnTo>
                    <a:pt x="100956" y="149961"/>
                  </a:lnTo>
                  <a:lnTo>
                    <a:pt x="100805" y="149503"/>
                  </a:lnTo>
                  <a:lnTo>
                    <a:pt x="100516" y="148429"/>
                  </a:lnTo>
                  <a:lnTo>
                    <a:pt x="100372" y="147853"/>
                  </a:lnTo>
                  <a:lnTo>
                    <a:pt x="100294" y="147434"/>
                  </a:lnTo>
                  <a:lnTo>
                    <a:pt x="100241" y="147000"/>
                  </a:lnTo>
                  <a:lnTo>
                    <a:pt x="100188" y="146287"/>
                  </a:lnTo>
                  <a:lnTo>
                    <a:pt x="100212" y="145571"/>
                  </a:lnTo>
                  <a:lnTo>
                    <a:pt x="100375" y="144056"/>
                  </a:lnTo>
                  <a:lnTo>
                    <a:pt x="100438" y="143529"/>
                  </a:lnTo>
                  <a:lnTo>
                    <a:pt x="100532" y="143115"/>
                  </a:lnTo>
                  <a:lnTo>
                    <a:pt x="100664" y="142718"/>
                  </a:lnTo>
                  <a:lnTo>
                    <a:pt x="100792" y="142446"/>
                  </a:lnTo>
                  <a:lnTo>
                    <a:pt x="101013" y="142079"/>
                  </a:lnTo>
                  <a:lnTo>
                    <a:pt x="101195" y="141831"/>
                  </a:lnTo>
                  <a:lnTo>
                    <a:pt x="101553" y="141446"/>
                  </a:lnTo>
                  <a:lnTo>
                    <a:pt x="101838" y="141209"/>
                  </a:lnTo>
                  <a:lnTo>
                    <a:pt x="102192" y="140967"/>
                  </a:lnTo>
                  <a:lnTo>
                    <a:pt x="102546" y="140771"/>
                  </a:lnTo>
                  <a:lnTo>
                    <a:pt x="102973" y="140618"/>
                  </a:lnTo>
                  <a:lnTo>
                    <a:pt x="103307" y="140511"/>
                  </a:lnTo>
                  <a:lnTo>
                    <a:pt x="103833" y="140357"/>
                  </a:lnTo>
                  <a:lnTo>
                    <a:pt x="106180" y="139683"/>
                  </a:lnTo>
                  <a:lnTo>
                    <a:pt x="106814" y="139440"/>
                  </a:lnTo>
                  <a:lnTo>
                    <a:pt x="107374" y="139209"/>
                  </a:lnTo>
                  <a:lnTo>
                    <a:pt x="107831" y="138925"/>
                  </a:lnTo>
                  <a:lnTo>
                    <a:pt x="108327" y="138623"/>
                  </a:lnTo>
                  <a:lnTo>
                    <a:pt x="108867" y="138209"/>
                  </a:lnTo>
                  <a:lnTo>
                    <a:pt x="109422" y="137700"/>
                  </a:lnTo>
                  <a:lnTo>
                    <a:pt x="109869" y="137191"/>
                  </a:lnTo>
                  <a:lnTo>
                    <a:pt x="110277" y="136676"/>
                  </a:lnTo>
                  <a:lnTo>
                    <a:pt x="110636" y="136114"/>
                  </a:lnTo>
                  <a:lnTo>
                    <a:pt x="111427" y="134777"/>
                  </a:lnTo>
                  <a:lnTo>
                    <a:pt x="111945" y="133858"/>
                  </a:lnTo>
                  <a:lnTo>
                    <a:pt x="112401" y="133107"/>
                  </a:lnTo>
                  <a:lnTo>
                    <a:pt x="112808" y="132414"/>
                  </a:lnTo>
                  <a:lnTo>
                    <a:pt x="113468" y="131417"/>
                  </a:lnTo>
                  <a:lnTo>
                    <a:pt x="113815" y="130955"/>
                  </a:lnTo>
                  <a:lnTo>
                    <a:pt x="116645" y="127618"/>
                  </a:lnTo>
                  <a:lnTo>
                    <a:pt x="117113" y="127054"/>
                  </a:lnTo>
                  <a:lnTo>
                    <a:pt x="117389" y="126693"/>
                  </a:lnTo>
                  <a:lnTo>
                    <a:pt x="117640" y="126274"/>
                  </a:lnTo>
                  <a:lnTo>
                    <a:pt x="117784" y="125928"/>
                  </a:lnTo>
                  <a:lnTo>
                    <a:pt x="117928" y="125494"/>
                  </a:lnTo>
                  <a:lnTo>
                    <a:pt x="118038" y="125125"/>
                  </a:lnTo>
                  <a:lnTo>
                    <a:pt x="118266" y="123708"/>
                  </a:lnTo>
                  <a:lnTo>
                    <a:pt x="118429" y="123073"/>
                  </a:lnTo>
                  <a:lnTo>
                    <a:pt x="118581" y="122547"/>
                  </a:lnTo>
                  <a:lnTo>
                    <a:pt x="118784" y="122095"/>
                  </a:lnTo>
                  <a:lnTo>
                    <a:pt x="119017" y="121692"/>
                  </a:lnTo>
                  <a:lnTo>
                    <a:pt x="119220" y="121350"/>
                  </a:lnTo>
                  <a:lnTo>
                    <a:pt x="120002" y="120126"/>
                  </a:lnTo>
                  <a:lnTo>
                    <a:pt x="120420" y="119448"/>
                  </a:lnTo>
                  <a:lnTo>
                    <a:pt x="121125" y="118363"/>
                  </a:lnTo>
                  <a:lnTo>
                    <a:pt x="121918" y="117112"/>
                  </a:lnTo>
                  <a:lnTo>
                    <a:pt x="122268" y="116573"/>
                  </a:lnTo>
                  <a:lnTo>
                    <a:pt x="122494" y="116255"/>
                  </a:lnTo>
                  <a:lnTo>
                    <a:pt x="122727" y="115964"/>
                  </a:lnTo>
                  <a:lnTo>
                    <a:pt x="122929" y="115720"/>
                  </a:lnTo>
                  <a:lnTo>
                    <a:pt x="123194" y="115496"/>
                  </a:lnTo>
                  <a:lnTo>
                    <a:pt x="123419" y="115327"/>
                  </a:lnTo>
                  <a:lnTo>
                    <a:pt x="123699" y="115130"/>
                  </a:lnTo>
                  <a:lnTo>
                    <a:pt x="124057" y="114905"/>
                  </a:lnTo>
                  <a:lnTo>
                    <a:pt x="124423" y="114765"/>
                  </a:lnTo>
                  <a:lnTo>
                    <a:pt x="124921" y="114596"/>
                  </a:lnTo>
                  <a:lnTo>
                    <a:pt x="125854" y="114390"/>
                  </a:lnTo>
                  <a:lnTo>
                    <a:pt x="127208" y="114146"/>
                  </a:lnTo>
                  <a:lnTo>
                    <a:pt x="128149" y="113987"/>
                  </a:lnTo>
                  <a:lnTo>
                    <a:pt x="137017" y="112440"/>
                  </a:lnTo>
                  <a:lnTo>
                    <a:pt x="137429" y="112347"/>
                  </a:lnTo>
                  <a:lnTo>
                    <a:pt x="138129" y="112131"/>
                  </a:lnTo>
                  <a:lnTo>
                    <a:pt x="138565" y="111897"/>
                  </a:lnTo>
                  <a:lnTo>
                    <a:pt x="138876" y="111710"/>
                  </a:lnTo>
                  <a:lnTo>
                    <a:pt x="139288" y="111410"/>
                  </a:lnTo>
                  <a:lnTo>
                    <a:pt x="139654" y="111119"/>
                  </a:lnTo>
                  <a:lnTo>
                    <a:pt x="140035" y="110716"/>
                  </a:lnTo>
                  <a:lnTo>
                    <a:pt x="140330" y="110388"/>
                  </a:lnTo>
                  <a:lnTo>
                    <a:pt x="140805" y="109817"/>
                  </a:lnTo>
                  <a:lnTo>
                    <a:pt x="141159" y="109347"/>
                  </a:lnTo>
                  <a:lnTo>
                    <a:pt x="141560" y="109313"/>
                  </a:lnTo>
                  <a:lnTo>
                    <a:pt x="145066" y="107967"/>
                  </a:lnTo>
                  <a:lnTo>
                    <a:pt x="151095" y="106237"/>
                  </a:lnTo>
                  <a:lnTo>
                    <a:pt x="152843" y="117253"/>
                  </a:lnTo>
                  <a:lnTo>
                    <a:pt x="161219" y="125442"/>
                  </a:lnTo>
                  <a:lnTo>
                    <a:pt x="164802" y="122926"/>
                  </a:lnTo>
                  <a:lnTo>
                    <a:pt x="166179" y="124335"/>
                  </a:lnTo>
                  <a:lnTo>
                    <a:pt x="168522" y="123809"/>
                  </a:lnTo>
                  <a:lnTo>
                    <a:pt x="168593" y="122219"/>
                  </a:lnTo>
                  <a:lnTo>
                    <a:pt x="171579" y="120572"/>
                  </a:lnTo>
                  <a:lnTo>
                    <a:pt x="172417" y="121915"/>
                  </a:lnTo>
                  <a:lnTo>
                    <a:pt x="177799" y="117225"/>
                  </a:lnTo>
                  <a:lnTo>
                    <a:pt x="183813" y="116486"/>
                  </a:lnTo>
                  <a:lnTo>
                    <a:pt x="188029" y="113087"/>
                  </a:lnTo>
                  <a:lnTo>
                    <a:pt x="185698" y="104668"/>
                  </a:lnTo>
                  <a:lnTo>
                    <a:pt x="190344" y="100802"/>
                  </a:lnTo>
                  <a:lnTo>
                    <a:pt x="194319" y="100252"/>
                  </a:lnTo>
                  <a:lnTo>
                    <a:pt x="202234" y="102579"/>
                  </a:lnTo>
                  <a:lnTo>
                    <a:pt x="213751" y="117785"/>
                  </a:lnTo>
                  <a:lnTo>
                    <a:pt x="220072" y="128777"/>
                  </a:lnTo>
                  <a:lnTo>
                    <a:pt x="225900" y="138508"/>
                  </a:lnTo>
                  <a:lnTo>
                    <a:pt x="226526" y="147233"/>
                  </a:lnTo>
                  <a:lnTo>
                    <a:pt x="228491" y="154245"/>
                  </a:lnTo>
                  <a:lnTo>
                    <a:pt x="229049" y="158455"/>
                  </a:lnTo>
                  <a:lnTo>
                    <a:pt x="260780" y="162948"/>
                  </a:lnTo>
                  <a:close/>
                </a:path>
              </a:pathLst>
            </a:custGeom>
            <a:solidFill>
              <a:srgbClr val="FFF6D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" name="pg157"/>
            <p:cNvSpPr/>
            <p:nvPr/>
          </p:nvSpPr>
          <p:spPr>
            <a:xfrm>
              <a:off x="5198447" y="4322481"/>
              <a:ext cx="808980" cy="425684"/>
            </a:xfrm>
            <a:custGeom>
              <a:avLst/>
              <a:gdLst/>
              <a:ahLst/>
              <a:cxnLst/>
              <a:rect l="0" t="0" r="0" b="0"/>
              <a:pathLst>
                <a:path w="808980" h="425684">
                  <a:moveTo>
                    <a:pt x="717037" y="166763"/>
                  </a:moveTo>
                  <a:lnTo>
                    <a:pt x="717174" y="166795"/>
                  </a:lnTo>
                  <a:lnTo>
                    <a:pt x="717321" y="166814"/>
                  </a:lnTo>
                  <a:lnTo>
                    <a:pt x="717472" y="166814"/>
                  </a:lnTo>
                  <a:lnTo>
                    <a:pt x="717616" y="166809"/>
                  </a:lnTo>
                  <a:lnTo>
                    <a:pt x="717763" y="166791"/>
                  </a:lnTo>
                  <a:lnTo>
                    <a:pt x="717910" y="166759"/>
                  </a:lnTo>
                  <a:lnTo>
                    <a:pt x="718205" y="166663"/>
                  </a:lnTo>
                  <a:lnTo>
                    <a:pt x="718451" y="166559"/>
                  </a:lnTo>
                  <a:lnTo>
                    <a:pt x="718987" y="166404"/>
                  </a:lnTo>
                  <a:lnTo>
                    <a:pt x="719184" y="166509"/>
                  </a:lnTo>
                  <a:lnTo>
                    <a:pt x="719324" y="166609"/>
                  </a:lnTo>
                  <a:lnTo>
                    <a:pt x="719452" y="166736"/>
                  </a:lnTo>
                  <a:lnTo>
                    <a:pt x="719577" y="166877"/>
                  </a:lnTo>
                  <a:lnTo>
                    <a:pt x="719698" y="167023"/>
                  </a:lnTo>
                  <a:lnTo>
                    <a:pt x="719925" y="167255"/>
                  </a:lnTo>
                  <a:lnTo>
                    <a:pt x="720133" y="167437"/>
                  </a:lnTo>
                  <a:lnTo>
                    <a:pt x="720333" y="167628"/>
                  </a:lnTo>
                  <a:lnTo>
                    <a:pt x="720458" y="167765"/>
                  </a:lnTo>
                  <a:lnTo>
                    <a:pt x="720696" y="168047"/>
                  </a:lnTo>
                  <a:lnTo>
                    <a:pt x="720820" y="168183"/>
                  </a:lnTo>
                  <a:lnTo>
                    <a:pt x="720953" y="168302"/>
                  </a:lnTo>
                  <a:lnTo>
                    <a:pt x="721092" y="168397"/>
                  </a:lnTo>
                  <a:lnTo>
                    <a:pt x="721244" y="168479"/>
                  </a:lnTo>
                  <a:lnTo>
                    <a:pt x="721554" y="168620"/>
                  </a:lnTo>
                  <a:lnTo>
                    <a:pt x="721811" y="168711"/>
                  </a:lnTo>
                  <a:lnTo>
                    <a:pt x="722472" y="169025"/>
                  </a:lnTo>
                  <a:lnTo>
                    <a:pt x="722672" y="169094"/>
                  </a:lnTo>
                  <a:lnTo>
                    <a:pt x="722869" y="169175"/>
                  </a:lnTo>
                  <a:lnTo>
                    <a:pt x="723035" y="169253"/>
                  </a:lnTo>
                  <a:lnTo>
                    <a:pt x="723201" y="169339"/>
                  </a:lnTo>
                  <a:lnTo>
                    <a:pt x="723364" y="169435"/>
                  </a:lnTo>
                  <a:lnTo>
                    <a:pt x="723681" y="169644"/>
                  </a:lnTo>
                  <a:lnTo>
                    <a:pt x="723878" y="169785"/>
                  </a:lnTo>
                  <a:lnTo>
                    <a:pt x="724074" y="169931"/>
                  </a:lnTo>
                  <a:lnTo>
                    <a:pt x="724263" y="170086"/>
                  </a:lnTo>
                  <a:lnTo>
                    <a:pt x="724445" y="170254"/>
                  </a:lnTo>
                  <a:lnTo>
                    <a:pt x="724607" y="170436"/>
                  </a:lnTo>
                  <a:lnTo>
                    <a:pt x="724762" y="170641"/>
                  </a:lnTo>
                  <a:lnTo>
                    <a:pt x="724906" y="170859"/>
                  </a:lnTo>
                  <a:lnTo>
                    <a:pt x="725038" y="171091"/>
                  </a:lnTo>
                  <a:lnTo>
                    <a:pt x="725151" y="171333"/>
                  </a:lnTo>
                  <a:lnTo>
                    <a:pt x="725246" y="171578"/>
                  </a:lnTo>
                  <a:lnTo>
                    <a:pt x="725314" y="171774"/>
                  </a:lnTo>
                  <a:lnTo>
                    <a:pt x="725382" y="171983"/>
                  </a:lnTo>
                  <a:lnTo>
                    <a:pt x="725439" y="172193"/>
                  </a:lnTo>
                  <a:lnTo>
                    <a:pt x="725461" y="172388"/>
                  </a:lnTo>
                  <a:lnTo>
                    <a:pt x="724800" y="173021"/>
                  </a:lnTo>
                  <a:lnTo>
                    <a:pt x="724668" y="173030"/>
                  </a:lnTo>
                  <a:lnTo>
                    <a:pt x="724218" y="172821"/>
                  </a:lnTo>
                  <a:lnTo>
                    <a:pt x="723281" y="172357"/>
                  </a:lnTo>
                  <a:lnTo>
                    <a:pt x="723254" y="172493"/>
                  </a:lnTo>
                  <a:lnTo>
                    <a:pt x="723250" y="172661"/>
                  </a:lnTo>
                  <a:lnTo>
                    <a:pt x="723250" y="173212"/>
                  </a:lnTo>
                  <a:lnTo>
                    <a:pt x="723262" y="173440"/>
                  </a:lnTo>
                  <a:lnTo>
                    <a:pt x="723292" y="173663"/>
                  </a:lnTo>
                  <a:lnTo>
                    <a:pt x="723334" y="173877"/>
                  </a:lnTo>
                  <a:lnTo>
                    <a:pt x="723394" y="174081"/>
                  </a:lnTo>
                  <a:lnTo>
                    <a:pt x="723500" y="174295"/>
                  </a:lnTo>
                  <a:lnTo>
                    <a:pt x="723647" y="174486"/>
                  </a:lnTo>
                  <a:lnTo>
                    <a:pt x="723810" y="174673"/>
                  </a:lnTo>
                  <a:lnTo>
                    <a:pt x="723957" y="174864"/>
                  </a:lnTo>
                  <a:lnTo>
                    <a:pt x="724074" y="175074"/>
                  </a:lnTo>
                  <a:lnTo>
                    <a:pt x="724127" y="175297"/>
                  </a:lnTo>
                  <a:lnTo>
                    <a:pt x="724150" y="175542"/>
                  </a:lnTo>
                  <a:lnTo>
                    <a:pt x="724165" y="175788"/>
                  </a:lnTo>
                  <a:lnTo>
                    <a:pt x="724199" y="176011"/>
                  </a:lnTo>
                  <a:lnTo>
                    <a:pt x="724278" y="176193"/>
                  </a:lnTo>
                  <a:lnTo>
                    <a:pt x="724407" y="176316"/>
                  </a:lnTo>
                  <a:lnTo>
                    <a:pt x="724562" y="176402"/>
                  </a:lnTo>
                  <a:lnTo>
                    <a:pt x="724739" y="176475"/>
                  </a:lnTo>
                  <a:lnTo>
                    <a:pt x="724925" y="176530"/>
                  </a:lnTo>
                  <a:lnTo>
                    <a:pt x="725102" y="176589"/>
                  </a:lnTo>
                  <a:lnTo>
                    <a:pt x="725348" y="176648"/>
                  </a:lnTo>
                  <a:lnTo>
                    <a:pt x="725854" y="176698"/>
                  </a:lnTo>
                  <a:lnTo>
                    <a:pt x="726100" y="176735"/>
                  </a:lnTo>
                  <a:lnTo>
                    <a:pt x="726338" y="176812"/>
                  </a:lnTo>
                  <a:lnTo>
                    <a:pt x="726576" y="176917"/>
                  </a:lnTo>
                  <a:lnTo>
                    <a:pt x="726829" y="177049"/>
                  </a:lnTo>
                  <a:lnTo>
                    <a:pt x="727067" y="177199"/>
                  </a:lnTo>
                  <a:lnTo>
                    <a:pt x="727245" y="177358"/>
                  </a:lnTo>
                  <a:lnTo>
                    <a:pt x="727049" y="178196"/>
                  </a:lnTo>
                  <a:lnTo>
                    <a:pt x="726875" y="178273"/>
                  </a:lnTo>
                  <a:lnTo>
                    <a:pt x="726742" y="178318"/>
                  </a:lnTo>
                  <a:lnTo>
                    <a:pt x="726603" y="178346"/>
                  </a:lnTo>
                  <a:lnTo>
                    <a:pt x="726176" y="178396"/>
                  </a:lnTo>
                  <a:lnTo>
                    <a:pt x="725994" y="178409"/>
                  </a:lnTo>
                  <a:lnTo>
                    <a:pt x="725624" y="178409"/>
                  </a:lnTo>
                  <a:lnTo>
                    <a:pt x="725458" y="178441"/>
                  </a:lnTo>
                  <a:lnTo>
                    <a:pt x="725102" y="178942"/>
                  </a:lnTo>
                  <a:lnTo>
                    <a:pt x="725076" y="179088"/>
                  </a:lnTo>
                  <a:lnTo>
                    <a:pt x="725068" y="179238"/>
                  </a:lnTo>
                  <a:lnTo>
                    <a:pt x="725076" y="179397"/>
                  </a:lnTo>
                  <a:lnTo>
                    <a:pt x="725091" y="179556"/>
                  </a:lnTo>
                  <a:lnTo>
                    <a:pt x="725133" y="180130"/>
                  </a:lnTo>
                  <a:lnTo>
                    <a:pt x="725159" y="180335"/>
                  </a:lnTo>
                  <a:lnTo>
                    <a:pt x="725193" y="180535"/>
                  </a:lnTo>
                  <a:lnTo>
                    <a:pt x="725250" y="180740"/>
                  </a:lnTo>
                  <a:lnTo>
                    <a:pt x="725321" y="180926"/>
                  </a:lnTo>
                  <a:lnTo>
                    <a:pt x="725408" y="181126"/>
                  </a:lnTo>
                  <a:lnTo>
                    <a:pt x="725514" y="181318"/>
                  </a:lnTo>
                  <a:lnTo>
                    <a:pt x="725631" y="181477"/>
                  </a:lnTo>
                  <a:lnTo>
                    <a:pt x="725763" y="181595"/>
                  </a:lnTo>
                  <a:lnTo>
                    <a:pt x="725907" y="181663"/>
                  </a:lnTo>
                  <a:lnTo>
                    <a:pt x="726070" y="181691"/>
                  </a:lnTo>
                  <a:lnTo>
                    <a:pt x="726244" y="181700"/>
                  </a:lnTo>
                  <a:lnTo>
                    <a:pt x="726588" y="181672"/>
                  </a:lnTo>
                  <a:lnTo>
                    <a:pt x="726716" y="181645"/>
                  </a:lnTo>
                  <a:lnTo>
                    <a:pt x="726969" y="181554"/>
                  </a:lnTo>
                  <a:lnTo>
                    <a:pt x="727098" y="181518"/>
                  </a:lnTo>
                  <a:lnTo>
                    <a:pt x="727491" y="181500"/>
                  </a:lnTo>
                  <a:lnTo>
                    <a:pt x="727880" y="181431"/>
                  </a:lnTo>
                  <a:lnTo>
                    <a:pt x="728235" y="181349"/>
                  </a:lnTo>
                  <a:lnTo>
                    <a:pt x="729093" y="181427"/>
                  </a:lnTo>
                  <a:lnTo>
                    <a:pt x="729237" y="181495"/>
                  </a:lnTo>
                  <a:lnTo>
                    <a:pt x="729959" y="182469"/>
                  </a:lnTo>
                  <a:lnTo>
                    <a:pt x="729989" y="182656"/>
                  </a:lnTo>
                  <a:lnTo>
                    <a:pt x="730004" y="182847"/>
                  </a:lnTo>
                  <a:lnTo>
                    <a:pt x="730000" y="183047"/>
                  </a:lnTo>
                  <a:lnTo>
                    <a:pt x="729985" y="183247"/>
                  </a:lnTo>
                  <a:lnTo>
                    <a:pt x="729959" y="183438"/>
                  </a:lnTo>
                  <a:lnTo>
                    <a:pt x="729928" y="183584"/>
                  </a:lnTo>
                  <a:lnTo>
                    <a:pt x="729890" y="183725"/>
                  </a:lnTo>
                  <a:lnTo>
                    <a:pt x="729804" y="184007"/>
                  </a:lnTo>
                  <a:lnTo>
                    <a:pt x="729917" y="185145"/>
                  </a:lnTo>
                  <a:lnTo>
                    <a:pt x="730397" y="185363"/>
                  </a:lnTo>
                  <a:lnTo>
                    <a:pt x="730684" y="185577"/>
                  </a:lnTo>
                  <a:lnTo>
                    <a:pt x="730820" y="185659"/>
                  </a:lnTo>
                  <a:lnTo>
                    <a:pt x="730964" y="185737"/>
                  </a:lnTo>
                  <a:lnTo>
                    <a:pt x="731387" y="185955"/>
                  </a:lnTo>
                  <a:lnTo>
                    <a:pt x="731867" y="185937"/>
                  </a:lnTo>
                  <a:lnTo>
                    <a:pt x="731950" y="185623"/>
                  </a:lnTo>
                  <a:lnTo>
                    <a:pt x="731965" y="185486"/>
                  </a:lnTo>
                  <a:lnTo>
                    <a:pt x="731984" y="185218"/>
                  </a:lnTo>
                  <a:lnTo>
                    <a:pt x="732003" y="185086"/>
                  </a:lnTo>
                  <a:lnTo>
                    <a:pt x="732052" y="184849"/>
                  </a:lnTo>
                  <a:lnTo>
                    <a:pt x="732113" y="184613"/>
                  </a:lnTo>
                  <a:lnTo>
                    <a:pt x="732184" y="184385"/>
                  </a:lnTo>
                  <a:lnTo>
                    <a:pt x="732268" y="184157"/>
                  </a:lnTo>
                  <a:lnTo>
                    <a:pt x="732358" y="183943"/>
                  </a:lnTo>
                  <a:lnTo>
                    <a:pt x="732449" y="183748"/>
                  </a:lnTo>
                  <a:lnTo>
                    <a:pt x="732547" y="183552"/>
                  </a:lnTo>
                  <a:lnTo>
                    <a:pt x="732653" y="183366"/>
                  </a:lnTo>
                  <a:lnTo>
                    <a:pt x="732770" y="183197"/>
                  </a:lnTo>
                  <a:lnTo>
                    <a:pt x="732903" y="183047"/>
                  </a:lnTo>
                  <a:lnTo>
                    <a:pt x="733035" y="182924"/>
                  </a:lnTo>
                  <a:lnTo>
                    <a:pt x="733175" y="182810"/>
                  </a:lnTo>
                  <a:lnTo>
                    <a:pt x="733326" y="182710"/>
                  </a:lnTo>
                  <a:lnTo>
                    <a:pt x="733481" y="182642"/>
                  </a:lnTo>
                  <a:lnTo>
                    <a:pt x="733636" y="182606"/>
                  </a:lnTo>
                  <a:lnTo>
                    <a:pt x="733772" y="182596"/>
                  </a:lnTo>
                  <a:lnTo>
                    <a:pt x="733911" y="182606"/>
                  </a:lnTo>
                  <a:lnTo>
                    <a:pt x="734051" y="182637"/>
                  </a:lnTo>
                  <a:lnTo>
                    <a:pt x="734350" y="182865"/>
                  </a:lnTo>
                  <a:lnTo>
                    <a:pt x="734399" y="182992"/>
                  </a:lnTo>
                  <a:lnTo>
                    <a:pt x="734437" y="183133"/>
                  </a:lnTo>
                  <a:lnTo>
                    <a:pt x="734471" y="183279"/>
                  </a:lnTo>
                  <a:lnTo>
                    <a:pt x="734516" y="183416"/>
                  </a:lnTo>
                  <a:lnTo>
                    <a:pt x="734675" y="183821"/>
                  </a:lnTo>
                  <a:lnTo>
                    <a:pt x="734890" y="184194"/>
                  </a:lnTo>
                  <a:lnTo>
                    <a:pt x="735242" y="184617"/>
                  </a:lnTo>
                  <a:lnTo>
                    <a:pt x="735208" y="184749"/>
                  </a:lnTo>
                  <a:lnTo>
                    <a:pt x="735098" y="184890"/>
                  </a:lnTo>
                  <a:lnTo>
                    <a:pt x="734951" y="185040"/>
                  </a:lnTo>
                  <a:lnTo>
                    <a:pt x="734788" y="185191"/>
                  </a:lnTo>
                  <a:lnTo>
                    <a:pt x="734649" y="185341"/>
                  </a:lnTo>
                  <a:lnTo>
                    <a:pt x="734339" y="185723"/>
                  </a:lnTo>
                  <a:lnTo>
                    <a:pt x="734240" y="185855"/>
                  </a:lnTo>
                  <a:lnTo>
                    <a:pt x="734146" y="185992"/>
                  </a:lnTo>
                  <a:lnTo>
                    <a:pt x="734025" y="186201"/>
                  </a:lnTo>
                  <a:lnTo>
                    <a:pt x="733911" y="186419"/>
                  </a:lnTo>
                  <a:lnTo>
                    <a:pt x="733817" y="186661"/>
                  </a:lnTo>
                  <a:lnTo>
                    <a:pt x="733749" y="186852"/>
                  </a:lnTo>
                  <a:lnTo>
                    <a:pt x="733791" y="187653"/>
                  </a:lnTo>
                  <a:lnTo>
                    <a:pt x="733983" y="187748"/>
                  </a:lnTo>
                  <a:lnTo>
                    <a:pt x="734116" y="187826"/>
                  </a:lnTo>
                  <a:lnTo>
                    <a:pt x="734380" y="187971"/>
                  </a:lnTo>
                  <a:lnTo>
                    <a:pt x="734630" y="188144"/>
                  </a:lnTo>
                  <a:lnTo>
                    <a:pt x="735113" y="188754"/>
                  </a:lnTo>
                  <a:lnTo>
                    <a:pt x="735140" y="188881"/>
                  </a:lnTo>
                  <a:lnTo>
                    <a:pt x="735151" y="189018"/>
                  </a:lnTo>
                  <a:lnTo>
                    <a:pt x="734781" y="189642"/>
                  </a:lnTo>
                  <a:lnTo>
                    <a:pt x="734652" y="189696"/>
                  </a:lnTo>
                  <a:lnTo>
                    <a:pt x="734505" y="189710"/>
                  </a:lnTo>
                  <a:lnTo>
                    <a:pt x="734188" y="189701"/>
                  </a:lnTo>
                  <a:lnTo>
                    <a:pt x="734036" y="189714"/>
                  </a:lnTo>
                  <a:lnTo>
                    <a:pt x="733772" y="189751"/>
                  </a:lnTo>
                  <a:lnTo>
                    <a:pt x="733503" y="190474"/>
                  </a:lnTo>
                  <a:lnTo>
                    <a:pt x="733711" y="190652"/>
                  </a:lnTo>
                  <a:lnTo>
                    <a:pt x="733870" y="190761"/>
                  </a:lnTo>
                  <a:lnTo>
                    <a:pt x="734116" y="190898"/>
                  </a:lnTo>
                  <a:lnTo>
                    <a:pt x="734365" y="191007"/>
                  </a:lnTo>
                  <a:lnTo>
                    <a:pt x="734535" y="191089"/>
                  </a:lnTo>
                  <a:lnTo>
                    <a:pt x="734962" y="191289"/>
                  </a:lnTo>
                  <a:lnTo>
                    <a:pt x="735230" y="191312"/>
                  </a:lnTo>
                  <a:lnTo>
                    <a:pt x="735794" y="191717"/>
                  </a:lnTo>
                  <a:lnTo>
                    <a:pt x="735865" y="191872"/>
                  </a:lnTo>
                  <a:lnTo>
                    <a:pt x="735915" y="192045"/>
                  </a:lnTo>
                  <a:lnTo>
                    <a:pt x="735948" y="192227"/>
                  </a:lnTo>
                  <a:lnTo>
                    <a:pt x="735998" y="192604"/>
                  </a:lnTo>
                  <a:lnTo>
                    <a:pt x="736013" y="192782"/>
                  </a:lnTo>
                  <a:lnTo>
                    <a:pt x="736013" y="193333"/>
                  </a:lnTo>
                  <a:lnTo>
                    <a:pt x="736395" y="193874"/>
                  </a:lnTo>
                  <a:lnTo>
                    <a:pt x="737033" y="193860"/>
                  </a:lnTo>
                  <a:lnTo>
                    <a:pt x="737173" y="193924"/>
                  </a:lnTo>
                  <a:lnTo>
                    <a:pt x="737317" y="193979"/>
                  </a:lnTo>
                  <a:lnTo>
                    <a:pt x="738276" y="193647"/>
                  </a:lnTo>
                  <a:lnTo>
                    <a:pt x="738371" y="193510"/>
                  </a:lnTo>
                  <a:lnTo>
                    <a:pt x="739021" y="192991"/>
                  </a:lnTo>
                  <a:lnTo>
                    <a:pt x="739218" y="193096"/>
                  </a:lnTo>
                  <a:lnTo>
                    <a:pt x="739667" y="193328"/>
                  </a:lnTo>
                  <a:lnTo>
                    <a:pt x="739985" y="193551"/>
                  </a:lnTo>
                  <a:lnTo>
                    <a:pt x="740181" y="193729"/>
                  </a:lnTo>
                  <a:lnTo>
                    <a:pt x="740495" y="193970"/>
                  </a:lnTo>
                  <a:lnTo>
                    <a:pt x="740714" y="194115"/>
                  </a:lnTo>
                  <a:lnTo>
                    <a:pt x="741043" y="194307"/>
                  </a:lnTo>
                  <a:lnTo>
                    <a:pt x="741001" y="195895"/>
                  </a:lnTo>
                  <a:lnTo>
                    <a:pt x="740820" y="196022"/>
                  </a:lnTo>
                  <a:lnTo>
                    <a:pt x="740521" y="196213"/>
                  </a:lnTo>
                  <a:lnTo>
                    <a:pt x="740204" y="196391"/>
                  </a:lnTo>
                  <a:lnTo>
                    <a:pt x="739773" y="196477"/>
                  </a:lnTo>
                  <a:lnTo>
                    <a:pt x="739380" y="196546"/>
                  </a:lnTo>
                  <a:lnTo>
                    <a:pt x="738991" y="196637"/>
                  </a:lnTo>
                  <a:lnTo>
                    <a:pt x="738613" y="196764"/>
                  </a:lnTo>
                  <a:lnTo>
                    <a:pt x="738031" y="197069"/>
                  </a:lnTo>
                  <a:lnTo>
                    <a:pt x="737464" y="197461"/>
                  </a:lnTo>
                  <a:lnTo>
                    <a:pt x="736920" y="197911"/>
                  </a:lnTo>
                  <a:lnTo>
                    <a:pt x="736398" y="198403"/>
                  </a:lnTo>
                  <a:lnTo>
                    <a:pt x="735907" y="198917"/>
                  </a:lnTo>
                  <a:lnTo>
                    <a:pt x="735718" y="199099"/>
                  </a:lnTo>
                  <a:lnTo>
                    <a:pt x="735506" y="199286"/>
                  </a:lnTo>
                  <a:lnTo>
                    <a:pt x="735310" y="199477"/>
                  </a:lnTo>
                  <a:lnTo>
                    <a:pt x="735162" y="199672"/>
                  </a:lnTo>
                  <a:lnTo>
                    <a:pt x="735098" y="199873"/>
                  </a:lnTo>
                  <a:lnTo>
                    <a:pt x="735121" y="200082"/>
                  </a:lnTo>
                  <a:lnTo>
                    <a:pt x="735200" y="200305"/>
                  </a:lnTo>
                  <a:lnTo>
                    <a:pt x="735321" y="200524"/>
                  </a:lnTo>
                  <a:lnTo>
                    <a:pt x="735465" y="200733"/>
                  </a:lnTo>
                  <a:lnTo>
                    <a:pt x="735608" y="200906"/>
                  </a:lnTo>
                  <a:lnTo>
                    <a:pt x="735779" y="201061"/>
                  </a:lnTo>
                  <a:lnTo>
                    <a:pt x="735971" y="201188"/>
                  </a:lnTo>
                  <a:lnTo>
                    <a:pt x="736175" y="201288"/>
                  </a:lnTo>
                  <a:lnTo>
                    <a:pt x="736391" y="201370"/>
                  </a:lnTo>
                  <a:lnTo>
                    <a:pt x="736602" y="201434"/>
                  </a:lnTo>
                  <a:lnTo>
                    <a:pt x="736810" y="201466"/>
                  </a:lnTo>
                  <a:lnTo>
                    <a:pt x="737029" y="201466"/>
                  </a:lnTo>
                  <a:lnTo>
                    <a:pt x="737249" y="201447"/>
                  </a:lnTo>
                  <a:lnTo>
                    <a:pt x="737468" y="201434"/>
                  </a:lnTo>
                  <a:lnTo>
                    <a:pt x="737683" y="201447"/>
                  </a:lnTo>
                  <a:lnTo>
                    <a:pt x="738103" y="201502"/>
                  </a:lnTo>
                  <a:lnTo>
                    <a:pt x="738307" y="201548"/>
                  </a:lnTo>
                  <a:lnTo>
                    <a:pt x="738503" y="201616"/>
                  </a:lnTo>
                  <a:lnTo>
                    <a:pt x="738908" y="201930"/>
                  </a:lnTo>
                  <a:lnTo>
                    <a:pt x="739013" y="202057"/>
                  </a:lnTo>
                  <a:lnTo>
                    <a:pt x="739104" y="202198"/>
                  </a:lnTo>
                  <a:lnTo>
                    <a:pt x="739168" y="202344"/>
                  </a:lnTo>
                  <a:lnTo>
                    <a:pt x="739195" y="202549"/>
                  </a:lnTo>
                  <a:lnTo>
                    <a:pt x="739172" y="202772"/>
                  </a:lnTo>
                  <a:lnTo>
                    <a:pt x="739066" y="203259"/>
                  </a:lnTo>
                  <a:lnTo>
                    <a:pt x="739032" y="203500"/>
                  </a:lnTo>
                  <a:lnTo>
                    <a:pt x="739017" y="203837"/>
                  </a:lnTo>
                  <a:lnTo>
                    <a:pt x="739006" y="204183"/>
                  </a:lnTo>
                  <a:lnTo>
                    <a:pt x="739006" y="204524"/>
                  </a:lnTo>
                  <a:lnTo>
                    <a:pt x="739036" y="204861"/>
                  </a:lnTo>
                  <a:lnTo>
                    <a:pt x="739093" y="205180"/>
                  </a:lnTo>
                  <a:lnTo>
                    <a:pt x="739168" y="205403"/>
                  </a:lnTo>
                  <a:lnTo>
                    <a:pt x="739259" y="205616"/>
                  </a:lnTo>
                  <a:lnTo>
                    <a:pt x="739463" y="206035"/>
                  </a:lnTo>
                  <a:lnTo>
                    <a:pt x="739554" y="206249"/>
                  </a:lnTo>
                  <a:lnTo>
                    <a:pt x="739610" y="206436"/>
                  </a:lnTo>
                  <a:lnTo>
                    <a:pt x="739705" y="206827"/>
                  </a:lnTo>
                  <a:lnTo>
                    <a:pt x="739766" y="207005"/>
                  </a:lnTo>
                  <a:lnTo>
                    <a:pt x="740310" y="207528"/>
                  </a:lnTo>
                  <a:lnTo>
                    <a:pt x="740450" y="207592"/>
                  </a:lnTo>
                  <a:lnTo>
                    <a:pt x="740597" y="207633"/>
                  </a:lnTo>
                  <a:lnTo>
                    <a:pt x="740748" y="207669"/>
                  </a:lnTo>
                  <a:lnTo>
                    <a:pt x="740895" y="207715"/>
                  </a:lnTo>
                  <a:lnTo>
                    <a:pt x="741035" y="207774"/>
                  </a:lnTo>
                  <a:lnTo>
                    <a:pt x="741368" y="207956"/>
                  </a:lnTo>
                  <a:lnTo>
                    <a:pt x="741651" y="208188"/>
                  </a:lnTo>
                  <a:lnTo>
                    <a:pt x="741712" y="208780"/>
                  </a:lnTo>
                  <a:lnTo>
                    <a:pt x="741614" y="208943"/>
                  </a:lnTo>
                  <a:lnTo>
                    <a:pt x="741425" y="209076"/>
                  </a:lnTo>
                  <a:lnTo>
                    <a:pt x="741190" y="209189"/>
                  </a:lnTo>
                  <a:lnTo>
                    <a:pt x="740937" y="209299"/>
                  </a:lnTo>
                  <a:lnTo>
                    <a:pt x="740472" y="209522"/>
                  </a:lnTo>
                  <a:lnTo>
                    <a:pt x="739988" y="209717"/>
                  </a:lnTo>
                  <a:lnTo>
                    <a:pt x="739754" y="209831"/>
                  </a:lnTo>
                  <a:lnTo>
                    <a:pt x="739535" y="209972"/>
                  </a:lnTo>
                  <a:lnTo>
                    <a:pt x="739229" y="210204"/>
                  </a:lnTo>
                  <a:lnTo>
                    <a:pt x="739085" y="210332"/>
                  </a:lnTo>
                  <a:lnTo>
                    <a:pt x="738961" y="210477"/>
                  </a:lnTo>
                  <a:lnTo>
                    <a:pt x="738870" y="210637"/>
                  </a:lnTo>
                  <a:lnTo>
                    <a:pt x="738817" y="210810"/>
                  </a:lnTo>
                  <a:lnTo>
                    <a:pt x="738794" y="211010"/>
                  </a:lnTo>
                  <a:lnTo>
                    <a:pt x="738790" y="211215"/>
                  </a:lnTo>
                  <a:lnTo>
                    <a:pt x="738802" y="211420"/>
                  </a:lnTo>
                  <a:lnTo>
                    <a:pt x="738828" y="211620"/>
                  </a:lnTo>
                  <a:lnTo>
                    <a:pt x="738904" y="211916"/>
                  </a:lnTo>
                  <a:lnTo>
                    <a:pt x="739029" y="212211"/>
                  </a:lnTo>
                  <a:lnTo>
                    <a:pt x="739191" y="212494"/>
                  </a:lnTo>
                  <a:lnTo>
                    <a:pt x="739376" y="212753"/>
                  </a:lnTo>
                  <a:lnTo>
                    <a:pt x="739577" y="212972"/>
                  </a:lnTo>
                  <a:lnTo>
                    <a:pt x="739735" y="213108"/>
                  </a:lnTo>
                  <a:lnTo>
                    <a:pt x="739909" y="213222"/>
                  </a:lnTo>
                  <a:lnTo>
                    <a:pt x="740094" y="213327"/>
                  </a:lnTo>
                  <a:lnTo>
                    <a:pt x="740283" y="213418"/>
                  </a:lnTo>
                  <a:lnTo>
                    <a:pt x="740506" y="213509"/>
                  </a:lnTo>
                  <a:lnTo>
                    <a:pt x="740691" y="213577"/>
                  </a:lnTo>
                  <a:lnTo>
                    <a:pt x="740914" y="213641"/>
                  </a:lnTo>
                  <a:lnTo>
                    <a:pt x="741141" y="213691"/>
                  </a:lnTo>
                  <a:lnTo>
                    <a:pt x="741595" y="213777"/>
                  </a:lnTo>
                  <a:lnTo>
                    <a:pt x="741738" y="213795"/>
                  </a:lnTo>
                  <a:lnTo>
                    <a:pt x="742029" y="213814"/>
                  </a:lnTo>
                  <a:lnTo>
                    <a:pt x="742570" y="214405"/>
                  </a:lnTo>
                  <a:lnTo>
                    <a:pt x="742513" y="214555"/>
                  </a:lnTo>
                  <a:lnTo>
                    <a:pt x="742418" y="214710"/>
                  </a:lnTo>
                  <a:lnTo>
                    <a:pt x="742313" y="214860"/>
                  </a:lnTo>
                  <a:lnTo>
                    <a:pt x="742211" y="214992"/>
                  </a:lnTo>
                  <a:lnTo>
                    <a:pt x="742037" y="215147"/>
                  </a:lnTo>
                  <a:lnTo>
                    <a:pt x="741821" y="215261"/>
                  </a:lnTo>
                  <a:lnTo>
                    <a:pt x="741595" y="215361"/>
                  </a:lnTo>
                  <a:lnTo>
                    <a:pt x="741387" y="215475"/>
                  </a:lnTo>
                  <a:lnTo>
                    <a:pt x="741217" y="215634"/>
                  </a:lnTo>
                  <a:lnTo>
                    <a:pt x="741096" y="215848"/>
                  </a:lnTo>
                  <a:lnTo>
                    <a:pt x="741005" y="216094"/>
                  </a:lnTo>
                  <a:lnTo>
                    <a:pt x="740933" y="216362"/>
                  </a:lnTo>
                  <a:lnTo>
                    <a:pt x="740880" y="216640"/>
                  </a:lnTo>
                  <a:lnTo>
                    <a:pt x="740843" y="216913"/>
                  </a:lnTo>
                  <a:lnTo>
                    <a:pt x="740824" y="217191"/>
                  </a:lnTo>
                  <a:lnTo>
                    <a:pt x="740839" y="217473"/>
                  </a:lnTo>
                  <a:lnTo>
                    <a:pt x="740888" y="218051"/>
                  </a:lnTo>
                  <a:lnTo>
                    <a:pt x="740892" y="218497"/>
                  </a:lnTo>
                  <a:lnTo>
                    <a:pt x="740899" y="218665"/>
                  </a:lnTo>
                  <a:lnTo>
                    <a:pt x="740899" y="218829"/>
                  </a:lnTo>
                  <a:lnTo>
                    <a:pt x="740159" y="219253"/>
                  </a:lnTo>
                  <a:lnTo>
                    <a:pt x="740003" y="219207"/>
                  </a:lnTo>
                  <a:lnTo>
                    <a:pt x="739709" y="219080"/>
                  </a:lnTo>
                  <a:lnTo>
                    <a:pt x="739429" y="218893"/>
                  </a:lnTo>
                  <a:lnTo>
                    <a:pt x="739153" y="218665"/>
                  </a:lnTo>
                  <a:lnTo>
                    <a:pt x="738881" y="218429"/>
                  </a:lnTo>
                  <a:lnTo>
                    <a:pt x="738424" y="218078"/>
                  </a:lnTo>
                  <a:lnTo>
                    <a:pt x="738069" y="217801"/>
                  </a:lnTo>
                  <a:lnTo>
                    <a:pt x="737883" y="217682"/>
                  </a:lnTo>
                  <a:lnTo>
                    <a:pt x="737695" y="217587"/>
                  </a:lnTo>
                  <a:lnTo>
                    <a:pt x="737502" y="217518"/>
                  </a:lnTo>
                  <a:lnTo>
                    <a:pt x="737298" y="217464"/>
                  </a:lnTo>
                  <a:lnTo>
                    <a:pt x="737094" y="217427"/>
                  </a:lnTo>
                  <a:lnTo>
                    <a:pt x="736889" y="217414"/>
                  </a:lnTo>
                  <a:lnTo>
                    <a:pt x="736693" y="217427"/>
                  </a:lnTo>
                  <a:lnTo>
                    <a:pt x="736410" y="217487"/>
                  </a:lnTo>
                  <a:lnTo>
                    <a:pt x="736111" y="217591"/>
                  </a:lnTo>
                  <a:lnTo>
                    <a:pt x="735824" y="217741"/>
                  </a:lnTo>
                  <a:lnTo>
                    <a:pt x="735589" y="217928"/>
                  </a:lnTo>
                  <a:lnTo>
                    <a:pt x="735434" y="218151"/>
                  </a:lnTo>
                  <a:lnTo>
                    <a:pt x="735370" y="218433"/>
                  </a:lnTo>
                  <a:lnTo>
                    <a:pt x="735378" y="218775"/>
                  </a:lnTo>
                  <a:lnTo>
                    <a:pt x="735434" y="219139"/>
                  </a:lnTo>
                  <a:lnTo>
                    <a:pt x="735537" y="219494"/>
                  </a:lnTo>
                  <a:lnTo>
                    <a:pt x="735661" y="219799"/>
                  </a:lnTo>
                  <a:lnTo>
                    <a:pt x="735771" y="219981"/>
                  </a:lnTo>
                  <a:lnTo>
                    <a:pt x="735903" y="220149"/>
                  </a:lnTo>
                  <a:lnTo>
                    <a:pt x="736051" y="220308"/>
                  </a:lnTo>
                  <a:lnTo>
                    <a:pt x="736595" y="220846"/>
                  </a:lnTo>
                  <a:lnTo>
                    <a:pt x="736969" y="221187"/>
                  </a:lnTo>
                  <a:lnTo>
                    <a:pt x="737173" y="221387"/>
                  </a:lnTo>
                  <a:lnTo>
                    <a:pt x="737577" y="221797"/>
                  </a:lnTo>
                  <a:lnTo>
                    <a:pt x="737785" y="221988"/>
                  </a:lnTo>
                  <a:lnTo>
                    <a:pt x="738001" y="222170"/>
                  </a:lnTo>
                  <a:lnTo>
                    <a:pt x="738261" y="222352"/>
                  </a:lnTo>
                  <a:lnTo>
                    <a:pt x="738533" y="222521"/>
                  </a:lnTo>
                  <a:lnTo>
                    <a:pt x="738666" y="222612"/>
                  </a:lnTo>
                  <a:lnTo>
                    <a:pt x="738821" y="222725"/>
                  </a:lnTo>
                  <a:lnTo>
                    <a:pt x="739127" y="222967"/>
                  </a:lnTo>
                  <a:lnTo>
                    <a:pt x="739282" y="223080"/>
                  </a:lnTo>
                  <a:lnTo>
                    <a:pt x="739440" y="223190"/>
                  </a:lnTo>
                  <a:lnTo>
                    <a:pt x="739788" y="223385"/>
                  </a:lnTo>
                  <a:lnTo>
                    <a:pt x="740517" y="223827"/>
                  </a:lnTo>
                  <a:lnTo>
                    <a:pt x="740960" y="224173"/>
                  </a:lnTo>
                  <a:lnTo>
                    <a:pt x="739157" y="225315"/>
                  </a:lnTo>
                  <a:lnTo>
                    <a:pt x="739663" y="225765"/>
                  </a:lnTo>
                  <a:lnTo>
                    <a:pt x="740859" y="226786"/>
                  </a:lnTo>
                  <a:lnTo>
                    <a:pt x="741328" y="227177"/>
                  </a:lnTo>
                  <a:lnTo>
                    <a:pt x="742409" y="228009"/>
                  </a:lnTo>
                  <a:lnTo>
                    <a:pt x="743871" y="229262"/>
                  </a:lnTo>
                  <a:lnTo>
                    <a:pt x="740169" y="229359"/>
                  </a:lnTo>
                  <a:lnTo>
                    <a:pt x="739463" y="229276"/>
                  </a:lnTo>
                  <a:lnTo>
                    <a:pt x="738416" y="229453"/>
                  </a:lnTo>
                  <a:lnTo>
                    <a:pt x="737475" y="229455"/>
                  </a:lnTo>
                  <a:lnTo>
                    <a:pt x="736844" y="229488"/>
                  </a:lnTo>
                  <a:lnTo>
                    <a:pt x="736551" y="229508"/>
                  </a:lnTo>
                  <a:lnTo>
                    <a:pt x="736564" y="230233"/>
                  </a:lnTo>
                  <a:lnTo>
                    <a:pt x="737020" y="230637"/>
                  </a:lnTo>
                  <a:lnTo>
                    <a:pt x="737020" y="230982"/>
                  </a:lnTo>
                  <a:lnTo>
                    <a:pt x="737024" y="231331"/>
                  </a:lnTo>
                  <a:lnTo>
                    <a:pt x="737330" y="231988"/>
                  </a:lnTo>
                  <a:lnTo>
                    <a:pt x="737380" y="232121"/>
                  </a:lnTo>
                  <a:lnTo>
                    <a:pt x="738837" y="233871"/>
                  </a:lnTo>
                  <a:lnTo>
                    <a:pt x="738924" y="234009"/>
                  </a:lnTo>
                  <a:lnTo>
                    <a:pt x="739178" y="234384"/>
                  </a:lnTo>
                  <a:lnTo>
                    <a:pt x="739531" y="235072"/>
                  </a:lnTo>
                  <a:lnTo>
                    <a:pt x="739637" y="235554"/>
                  </a:lnTo>
                  <a:lnTo>
                    <a:pt x="739663" y="235738"/>
                  </a:lnTo>
                  <a:lnTo>
                    <a:pt x="739645" y="236062"/>
                  </a:lnTo>
                  <a:lnTo>
                    <a:pt x="739625" y="236354"/>
                  </a:lnTo>
                  <a:lnTo>
                    <a:pt x="739552" y="236677"/>
                  </a:lnTo>
                  <a:lnTo>
                    <a:pt x="739504" y="236981"/>
                  </a:lnTo>
                  <a:lnTo>
                    <a:pt x="739618" y="237218"/>
                  </a:lnTo>
                  <a:lnTo>
                    <a:pt x="740153" y="237183"/>
                  </a:lnTo>
                  <a:lnTo>
                    <a:pt x="740393" y="237055"/>
                  </a:lnTo>
                  <a:lnTo>
                    <a:pt x="740691" y="236921"/>
                  </a:lnTo>
                  <a:lnTo>
                    <a:pt x="741191" y="236580"/>
                  </a:lnTo>
                  <a:lnTo>
                    <a:pt x="741405" y="236489"/>
                  </a:lnTo>
                  <a:lnTo>
                    <a:pt x="741667" y="236388"/>
                  </a:lnTo>
                  <a:lnTo>
                    <a:pt x="742394" y="236350"/>
                  </a:lnTo>
                  <a:lnTo>
                    <a:pt x="742679" y="236292"/>
                  </a:lnTo>
                  <a:lnTo>
                    <a:pt x="742853" y="236253"/>
                  </a:lnTo>
                  <a:lnTo>
                    <a:pt x="743319" y="236092"/>
                  </a:lnTo>
                  <a:lnTo>
                    <a:pt x="743610" y="236189"/>
                  </a:lnTo>
                  <a:lnTo>
                    <a:pt x="743679" y="236382"/>
                  </a:lnTo>
                  <a:lnTo>
                    <a:pt x="743666" y="236548"/>
                  </a:lnTo>
                  <a:lnTo>
                    <a:pt x="743500" y="236995"/>
                  </a:lnTo>
                  <a:lnTo>
                    <a:pt x="743485" y="237131"/>
                  </a:lnTo>
                  <a:lnTo>
                    <a:pt x="743497" y="237281"/>
                  </a:lnTo>
                  <a:lnTo>
                    <a:pt x="743476" y="237430"/>
                  </a:lnTo>
                  <a:lnTo>
                    <a:pt x="743437" y="237580"/>
                  </a:lnTo>
                  <a:lnTo>
                    <a:pt x="743339" y="237780"/>
                  </a:lnTo>
                  <a:lnTo>
                    <a:pt x="743216" y="237941"/>
                  </a:lnTo>
                  <a:lnTo>
                    <a:pt x="743063" y="238447"/>
                  </a:lnTo>
                  <a:lnTo>
                    <a:pt x="743076" y="238930"/>
                  </a:lnTo>
                  <a:lnTo>
                    <a:pt x="743043" y="239152"/>
                  </a:lnTo>
                  <a:lnTo>
                    <a:pt x="742643" y="239736"/>
                  </a:lnTo>
                  <a:lnTo>
                    <a:pt x="742547" y="239924"/>
                  </a:lnTo>
                  <a:lnTo>
                    <a:pt x="742474" y="240090"/>
                  </a:lnTo>
                  <a:lnTo>
                    <a:pt x="741995" y="240691"/>
                  </a:lnTo>
                  <a:lnTo>
                    <a:pt x="741890" y="240889"/>
                  </a:lnTo>
                  <a:lnTo>
                    <a:pt x="741878" y="241022"/>
                  </a:lnTo>
                  <a:lnTo>
                    <a:pt x="742097" y="241576"/>
                  </a:lnTo>
                  <a:lnTo>
                    <a:pt x="742278" y="241618"/>
                  </a:lnTo>
                  <a:lnTo>
                    <a:pt x="742436" y="241630"/>
                  </a:lnTo>
                  <a:lnTo>
                    <a:pt x="742599" y="241604"/>
                  </a:lnTo>
                  <a:lnTo>
                    <a:pt x="743010" y="241373"/>
                  </a:lnTo>
                  <a:lnTo>
                    <a:pt x="743132" y="241245"/>
                  </a:lnTo>
                  <a:lnTo>
                    <a:pt x="744384" y="240389"/>
                  </a:lnTo>
                  <a:lnTo>
                    <a:pt x="744613" y="240514"/>
                  </a:lnTo>
                  <a:lnTo>
                    <a:pt x="744799" y="240685"/>
                  </a:lnTo>
                  <a:lnTo>
                    <a:pt x="744925" y="240831"/>
                  </a:lnTo>
                  <a:lnTo>
                    <a:pt x="744985" y="240959"/>
                  </a:lnTo>
                  <a:lnTo>
                    <a:pt x="745207" y="241254"/>
                  </a:lnTo>
                  <a:lnTo>
                    <a:pt x="745314" y="241415"/>
                  </a:lnTo>
                  <a:lnTo>
                    <a:pt x="745383" y="241571"/>
                  </a:lnTo>
                  <a:lnTo>
                    <a:pt x="745734" y="242329"/>
                  </a:lnTo>
                  <a:lnTo>
                    <a:pt x="745788" y="242492"/>
                  </a:lnTo>
                  <a:lnTo>
                    <a:pt x="746015" y="242733"/>
                  </a:lnTo>
                  <a:lnTo>
                    <a:pt x="746260" y="243119"/>
                  </a:lnTo>
                  <a:lnTo>
                    <a:pt x="746317" y="243255"/>
                  </a:lnTo>
                  <a:lnTo>
                    <a:pt x="746409" y="243452"/>
                  </a:lnTo>
                  <a:lnTo>
                    <a:pt x="746517" y="243637"/>
                  </a:lnTo>
                  <a:lnTo>
                    <a:pt x="746620" y="243871"/>
                  </a:lnTo>
                  <a:lnTo>
                    <a:pt x="746730" y="244151"/>
                  </a:lnTo>
                  <a:lnTo>
                    <a:pt x="746791" y="244286"/>
                  </a:lnTo>
                  <a:lnTo>
                    <a:pt x="746864" y="244489"/>
                  </a:lnTo>
                  <a:lnTo>
                    <a:pt x="746886" y="244634"/>
                  </a:lnTo>
                  <a:lnTo>
                    <a:pt x="746961" y="244857"/>
                  </a:lnTo>
                  <a:lnTo>
                    <a:pt x="747029" y="244984"/>
                  </a:lnTo>
                  <a:lnTo>
                    <a:pt x="747182" y="245002"/>
                  </a:lnTo>
                  <a:lnTo>
                    <a:pt x="747383" y="244986"/>
                  </a:lnTo>
                  <a:lnTo>
                    <a:pt x="747726" y="244867"/>
                  </a:lnTo>
                  <a:lnTo>
                    <a:pt x="748106" y="244763"/>
                  </a:lnTo>
                  <a:lnTo>
                    <a:pt x="748492" y="244672"/>
                  </a:lnTo>
                  <a:lnTo>
                    <a:pt x="748659" y="244625"/>
                  </a:lnTo>
                  <a:lnTo>
                    <a:pt x="748851" y="244588"/>
                  </a:lnTo>
                  <a:lnTo>
                    <a:pt x="749041" y="244568"/>
                  </a:lnTo>
                  <a:lnTo>
                    <a:pt x="749254" y="244575"/>
                  </a:lnTo>
                  <a:lnTo>
                    <a:pt x="749443" y="244587"/>
                  </a:lnTo>
                  <a:lnTo>
                    <a:pt x="749724" y="244613"/>
                  </a:lnTo>
                  <a:lnTo>
                    <a:pt x="749852" y="244582"/>
                  </a:lnTo>
                  <a:lnTo>
                    <a:pt x="751163" y="245497"/>
                  </a:lnTo>
                  <a:lnTo>
                    <a:pt x="751266" y="245754"/>
                  </a:lnTo>
                  <a:lnTo>
                    <a:pt x="751320" y="246050"/>
                  </a:lnTo>
                  <a:lnTo>
                    <a:pt x="751352" y="246227"/>
                  </a:lnTo>
                  <a:lnTo>
                    <a:pt x="751376" y="246418"/>
                  </a:lnTo>
                  <a:lnTo>
                    <a:pt x="751448" y="246678"/>
                  </a:lnTo>
                  <a:lnTo>
                    <a:pt x="751441" y="247471"/>
                  </a:lnTo>
                  <a:lnTo>
                    <a:pt x="751158" y="248066"/>
                  </a:lnTo>
                  <a:lnTo>
                    <a:pt x="750439" y="248694"/>
                  </a:lnTo>
                  <a:lnTo>
                    <a:pt x="750064" y="249020"/>
                  </a:lnTo>
                  <a:lnTo>
                    <a:pt x="749835" y="249172"/>
                  </a:lnTo>
                  <a:lnTo>
                    <a:pt x="749727" y="249309"/>
                  </a:lnTo>
                  <a:lnTo>
                    <a:pt x="749501" y="249532"/>
                  </a:lnTo>
                  <a:lnTo>
                    <a:pt x="749365" y="249655"/>
                  </a:lnTo>
                  <a:lnTo>
                    <a:pt x="749120" y="249939"/>
                  </a:lnTo>
                  <a:lnTo>
                    <a:pt x="748938" y="250258"/>
                  </a:lnTo>
                  <a:lnTo>
                    <a:pt x="748826" y="250542"/>
                  </a:lnTo>
                  <a:lnTo>
                    <a:pt x="748681" y="250817"/>
                  </a:lnTo>
                  <a:lnTo>
                    <a:pt x="748462" y="251542"/>
                  </a:lnTo>
                  <a:lnTo>
                    <a:pt x="748426" y="251670"/>
                  </a:lnTo>
                  <a:lnTo>
                    <a:pt x="747998" y="252484"/>
                  </a:lnTo>
                  <a:lnTo>
                    <a:pt x="747741" y="252618"/>
                  </a:lnTo>
                  <a:lnTo>
                    <a:pt x="747476" y="252714"/>
                  </a:lnTo>
                  <a:lnTo>
                    <a:pt x="746969" y="252897"/>
                  </a:lnTo>
                  <a:lnTo>
                    <a:pt x="746766" y="252943"/>
                  </a:lnTo>
                  <a:lnTo>
                    <a:pt x="746556" y="253012"/>
                  </a:lnTo>
                  <a:lnTo>
                    <a:pt x="746212" y="253161"/>
                  </a:lnTo>
                  <a:lnTo>
                    <a:pt x="746682" y="253819"/>
                  </a:lnTo>
                  <a:lnTo>
                    <a:pt x="746157" y="253948"/>
                  </a:lnTo>
                  <a:lnTo>
                    <a:pt x="745045" y="254560"/>
                  </a:lnTo>
                  <a:lnTo>
                    <a:pt x="744616" y="254847"/>
                  </a:lnTo>
                  <a:lnTo>
                    <a:pt x="745293" y="255805"/>
                  </a:lnTo>
                  <a:lnTo>
                    <a:pt x="745530" y="256231"/>
                  </a:lnTo>
                  <a:lnTo>
                    <a:pt x="745868" y="256295"/>
                  </a:lnTo>
                  <a:lnTo>
                    <a:pt x="746164" y="256305"/>
                  </a:lnTo>
                  <a:lnTo>
                    <a:pt x="746462" y="256366"/>
                  </a:lnTo>
                  <a:lnTo>
                    <a:pt x="746634" y="256497"/>
                  </a:lnTo>
                  <a:lnTo>
                    <a:pt x="746793" y="256705"/>
                  </a:lnTo>
                  <a:lnTo>
                    <a:pt x="746914" y="256889"/>
                  </a:lnTo>
                  <a:lnTo>
                    <a:pt x="746878" y="257464"/>
                  </a:lnTo>
                  <a:lnTo>
                    <a:pt x="746869" y="258014"/>
                  </a:lnTo>
                  <a:lnTo>
                    <a:pt x="746670" y="260009"/>
                  </a:lnTo>
                  <a:lnTo>
                    <a:pt x="746379" y="260382"/>
                  </a:lnTo>
                  <a:lnTo>
                    <a:pt x="745601" y="261520"/>
                  </a:lnTo>
                  <a:lnTo>
                    <a:pt x="744829" y="263409"/>
                  </a:lnTo>
                  <a:lnTo>
                    <a:pt x="743704" y="264748"/>
                  </a:lnTo>
                  <a:lnTo>
                    <a:pt x="742805" y="265626"/>
                  </a:lnTo>
                  <a:lnTo>
                    <a:pt x="740615" y="266688"/>
                  </a:lnTo>
                  <a:lnTo>
                    <a:pt x="740215" y="266883"/>
                  </a:lnTo>
                  <a:lnTo>
                    <a:pt x="738314" y="266819"/>
                  </a:lnTo>
                  <a:lnTo>
                    <a:pt x="737330" y="266524"/>
                  </a:lnTo>
                  <a:lnTo>
                    <a:pt x="736478" y="266268"/>
                  </a:lnTo>
                  <a:lnTo>
                    <a:pt x="735378" y="264606"/>
                  </a:lnTo>
                  <a:lnTo>
                    <a:pt x="735563" y="263664"/>
                  </a:lnTo>
                  <a:lnTo>
                    <a:pt x="737679" y="261220"/>
                  </a:lnTo>
                  <a:lnTo>
                    <a:pt x="737604" y="259399"/>
                  </a:lnTo>
                  <a:lnTo>
                    <a:pt x="735873" y="259080"/>
                  </a:lnTo>
                  <a:lnTo>
                    <a:pt x="733500" y="259190"/>
                  </a:lnTo>
                  <a:lnTo>
                    <a:pt x="732778" y="259508"/>
                  </a:lnTo>
                  <a:lnTo>
                    <a:pt x="731955" y="259889"/>
                  </a:lnTo>
                  <a:lnTo>
                    <a:pt x="731667" y="260023"/>
                  </a:lnTo>
                  <a:lnTo>
                    <a:pt x="731156" y="260706"/>
                  </a:lnTo>
                  <a:lnTo>
                    <a:pt x="730658" y="262180"/>
                  </a:lnTo>
                  <a:lnTo>
                    <a:pt x="730847" y="263723"/>
                  </a:lnTo>
                  <a:lnTo>
                    <a:pt x="731727" y="265681"/>
                  </a:lnTo>
                  <a:lnTo>
                    <a:pt x="732011" y="266309"/>
                  </a:lnTo>
                  <a:lnTo>
                    <a:pt x="732018" y="268667"/>
                  </a:lnTo>
                  <a:lnTo>
                    <a:pt x="732053" y="270931"/>
                  </a:lnTo>
                  <a:lnTo>
                    <a:pt x="732067" y="271844"/>
                  </a:lnTo>
                  <a:lnTo>
                    <a:pt x="733027" y="273478"/>
                  </a:lnTo>
                  <a:lnTo>
                    <a:pt x="734297" y="274708"/>
                  </a:lnTo>
                  <a:lnTo>
                    <a:pt x="734323" y="276219"/>
                  </a:lnTo>
                  <a:lnTo>
                    <a:pt x="733760" y="276697"/>
                  </a:lnTo>
                  <a:lnTo>
                    <a:pt x="731391" y="276801"/>
                  </a:lnTo>
                  <a:lnTo>
                    <a:pt x="729863" y="277307"/>
                  </a:lnTo>
                  <a:lnTo>
                    <a:pt x="728420" y="279178"/>
                  </a:lnTo>
                  <a:lnTo>
                    <a:pt x="728303" y="279852"/>
                  </a:lnTo>
                  <a:lnTo>
                    <a:pt x="728076" y="281167"/>
                  </a:lnTo>
                  <a:lnTo>
                    <a:pt x="728204" y="281807"/>
                  </a:lnTo>
                  <a:lnTo>
                    <a:pt x="728802" y="283489"/>
                  </a:lnTo>
                  <a:lnTo>
                    <a:pt x="728803" y="284017"/>
                  </a:lnTo>
                  <a:lnTo>
                    <a:pt x="728783" y="285753"/>
                  </a:lnTo>
                  <a:lnTo>
                    <a:pt x="728779" y="286075"/>
                  </a:lnTo>
                  <a:lnTo>
                    <a:pt x="728621" y="287901"/>
                  </a:lnTo>
                  <a:lnTo>
                    <a:pt x="728496" y="289352"/>
                  </a:lnTo>
                  <a:lnTo>
                    <a:pt x="728512" y="291011"/>
                  </a:lnTo>
                  <a:lnTo>
                    <a:pt x="728522" y="292093"/>
                  </a:lnTo>
                  <a:lnTo>
                    <a:pt x="729138" y="293571"/>
                  </a:lnTo>
                  <a:lnTo>
                    <a:pt x="730336" y="296486"/>
                  </a:lnTo>
                  <a:lnTo>
                    <a:pt x="732842" y="298097"/>
                  </a:lnTo>
                  <a:lnTo>
                    <a:pt x="733499" y="298173"/>
                  </a:lnTo>
                  <a:lnTo>
                    <a:pt x="734411" y="298265"/>
                  </a:lnTo>
                  <a:lnTo>
                    <a:pt x="736364" y="298503"/>
                  </a:lnTo>
                  <a:lnTo>
                    <a:pt x="737853" y="297900"/>
                  </a:lnTo>
                  <a:lnTo>
                    <a:pt x="738420" y="297647"/>
                  </a:lnTo>
                  <a:lnTo>
                    <a:pt x="740472" y="297046"/>
                  </a:lnTo>
                  <a:lnTo>
                    <a:pt x="741149" y="297048"/>
                  </a:lnTo>
                  <a:lnTo>
                    <a:pt x="741759" y="297023"/>
                  </a:lnTo>
                  <a:lnTo>
                    <a:pt x="742498" y="297009"/>
                  </a:lnTo>
                  <a:lnTo>
                    <a:pt x="743375" y="297610"/>
                  </a:lnTo>
                  <a:lnTo>
                    <a:pt x="744667" y="298985"/>
                  </a:lnTo>
                  <a:lnTo>
                    <a:pt x="745162" y="300242"/>
                  </a:lnTo>
                  <a:lnTo>
                    <a:pt x="745446" y="301234"/>
                  </a:lnTo>
                  <a:lnTo>
                    <a:pt x="745420" y="301451"/>
                  </a:lnTo>
                  <a:lnTo>
                    <a:pt x="745291" y="302559"/>
                  </a:lnTo>
                  <a:lnTo>
                    <a:pt x="744176" y="304189"/>
                  </a:lnTo>
                  <a:lnTo>
                    <a:pt x="743295" y="304876"/>
                  </a:lnTo>
                  <a:lnTo>
                    <a:pt x="741659" y="305568"/>
                  </a:lnTo>
                  <a:lnTo>
                    <a:pt x="739739" y="306132"/>
                  </a:lnTo>
                  <a:lnTo>
                    <a:pt x="739425" y="306197"/>
                  </a:lnTo>
                  <a:lnTo>
                    <a:pt x="737589" y="306574"/>
                  </a:lnTo>
                  <a:lnTo>
                    <a:pt x="735892" y="306802"/>
                  </a:lnTo>
                  <a:lnTo>
                    <a:pt x="735036" y="307217"/>
                  </a:lnTo>
                  <a:lnTo>
                    <a:pt x="733621" y="307903"/>
                  </a:lnTo>
                  <a:lnTo>
                    <a:pt x="732872" y="308491"/>
                  </a:lnTo>
                  <a:lnTo>
                    <a:pt x="732154" y="309684"/>
                  </a:lnTo>
                  <a:lnTo>
                    <a:pt x="731489" y="310599"/>
                  </a:lnTo>
                  <a:lnTo>
                    <a:pt x="731493" y="311236"/>
                  </a:lnTo>
                  <a:lnTo>
                    <a:pt x="731330" y="311973"/>
                  </a:lnTo>
                  <a:lnTo>
                    <a:pt x="731519" y="313876"/>
                  </a:lnTo>
                  <a:lnTo>
                    <a:pt x="732011" y="315784"/>
                  </a:lnTo>
                  <a:lnTo>
                    <a:pt x="732664" y="316417"/>
                  </a:lnTo>
                  <a:lnTo>
                    <a:pt x="732831" y="316578"/>
                  </a:lnTo>
                  <a:lnTo>
                    <a:pt x="733904" y="317614"/>
                  </a:lnTo>
                  <a:lnTo>
                    <a:pt x="736541" y="318305"/>
                  </a:lnTo>
                  <a:lnTo>
                    <a:pt x="737555" y="318570"/>
                  </a:lnTo>
                  <a:lnTo>
                    <a:pt x="741406" y="318962"/>
                  </a:lnTo>
                  <a:lnTo>
                    <a:pt x="745608" y="318834"/>
                  </a:lnTo>
                  <a:lnTo>
                    <a:pt x="747605" y="318537"/>
                  </a:lnTo>
                  <a:lnTo>
                    <a:pt x="749554" y="318247"/>
                  </a:lnTo>
                  <a:lnTo>
                    <a:pt x="752380" y="316827"/>
                  </a:lnTo>
                  <a:lnTo>
                    <a:pt x="754603" y="315497"/>
                  </a:lnTo>
                  <a:lnTo>
                    <a:pt x="756741" y="314508"/>
                  </a:lnTo>
                  <a:lnTo>
                    <a:pt x="757757" y="314297"/>
                  </a:lnTo>
                  <a:lnTo>
                    <a:pt x="758639" y="314136"/>
                  </a:lnTo>
                  <a:lnTo>
                    <a:pt x="759803" y="314477"/>
                  </a:lnTo>
                  <a:lnTo>
                    <a:pt x="761122" y="314819"/>
                  </a:lnTo>
                  <a:lnTo>
                    <a:pt x="762088" y="315768"/>
                  </a:lnTo>
                  <a:lnTo>
                    <a:pt x="762500" y="316218"/>
                  </a:lnTo>
                  <a:lnTo>
                    <a:pt x="763229" y="317178"/>
                  </a:lnTo>
                  <a:lnTo>
                    <a:pt x="763463" y="317315"/>
                  </a:lnTo>
                  <a:lnTo>
                    <a:pt x="764984" y="319398"/>
                  </a:lnTo>
                  <a:lnTo>
                    <a:pt x="765949" y="321191"/>
                  </a:lnTo>
                  <a:lnTo>
                    <a:pt x="767080" y="324114"/>
                  </a:lnTo>
                  <a:lnTo>
                    <a:pt x="767383" y="326403"/>
                  </a:lnTo>
                  <a:lnTo>
                    <a:pt x="766914" y="328912"/>
                  </a:lnTo>
                  <a:lnTo>
                    <a:pt x="766592" y="332419"/>
                  </a:lnTo>
                  <a:lnTo>
                    <a:pt x="766547" y="332912"/>
                  </a:lnTo>
                  <a:lnTo>
                    <a:pt x="766283" y="334548"/>
                  </a:lnTo>
                  <a:lnTo>
                    <a:pt x="766445" y="337352"/>
                  </a:lnTo>
                  <a:lnTo>
                    <a:pt x="766661" y="343162"/>
                  </a:lnTo>
                  <a:lnTo>
                    <a:pt x="767205" y="344992"/>
                  </a:lnTo>
                  <a:lnTo>
                    <a:pt x="768233" y="346230"/>
                  </a:lnTo>
                  <a:lnTo>
                    <a:pt x="769078" y="346666"/>
                  </a:lnTo>
                  <a:lnTo>
                    <a:pt x="770130" y="347209"/>
                  </a:lnTo>
                  <a:lnTo>
                    <a:pt x="773384" y="348256"/>
                  </a:lnTo>
                  <a:lnTo>
                    <a:pt x="775908" y="349369"/>
                  </a:lnTo>
                  <a:lnTo>
                    <a:pt x="776638" y="349691"/>
                  </a:lnTo>
                  <a:lnTo>
                    <a:pt x="779242" y="350474"/>
                  </a:lnTo>
                  <a:lnTo>
                    <a:pt x="781357" y="351316"/>
                  </a:lnTo>
                  <a:lnTo>
                    <a:pt x="782713" y="352270"/>
                  </a:lnTo>
                  <a:lnTo>
                    <a:pt x="782851" y="352368"/>
                  </a:lnTo>
                  <a:lnTo>
                    <a:pt x="783374" y="354514"/>
                  </a:lnTo>
                  <a:lnTo>
                    <a:pt x="783292" y="355146"/>
                  </a:lnTo>
                  <a:lnTo>
                    <a:pt x="783638" y="357692"/>
                  </a:lnTo>
                  <a:lnTo>
                    <a:pt x="784029" y="360935"/>
                  </a:lnTo>
                  <a:lnTo>
                    <a:pt x="784046" y="361074"/>
                  </a:lnTo>
                  <a:lnTo>
                    <a:pt x="784861" y="363783"/>
                  </a:lnTo>
                  <a:lnTo>
                    <a:pt x="786103" y="365739"/>
                  </a:lnTo>
                  <a:lnTo>
                    <a:pt x="788100" y="368184"/>
                  </a:lnTo>
                  <a:lnTo>
                    <a:pt x="791176" y="371068"/>
                  </a:lnTo>
                  <a:lnTo>
                    <a:pt x="793641" y="372991"/>
                  </a:lnTo>
                  <a:lnTo>
                    <a:pt x="795474" y="375151"/>
                  </a:lnTo>
                  <a:lnTo>
                    <a:pt x="797332" y="377500"/>
                  </a:lnTo>
                  <a:lnTo>
                    <a:pt x="798546" y="379036"/>
                  </a:lnTo>
                  <a:lnTo>
                    <a:pt x="802846" y="382487"/>
                  </a:lnTo>
                  <a:lnTo>
                    <a:pt x="806271" y="385052"/>
                  </a:lnTo>
                  <a:lnTo>
                    <a:pt x="806492" y="385278"/>
                  </a:lnTo>
                  <a:lnTo>
                    <a:pt x="808389" y="387212"/>
                  </a:lnTo>
                  <a:lnTo>
                    <a:pt x="808980" y="390023"/>
                  </a:lnTo>
                  <a:lnTo>
                    <a:pt x="807738" y="392550"/>
                  </a:lnTo>
                  <a:lnTo>
                    <a:pt x="805647" y="395556"/>
                  </a:lnTo>
                  <a:lnTo>
                    <a:pt x="803939" y="398434"/>
                  </a:lnTo>
                  <a:lnTo>
                    <a:pt x="802560" y="401316"/>
                  </a:lnTo>
                  <a:lnTo>
                    <a:pt x="802122" y="402013"/>
                  </a:lnTo>
                  <a:lnTo>
                    <a:pt x="801197" y="402841"/>
                  </a:lnTo>
                  <a:lnTo>
                    <a:pt x="799980" y="403230"/>
                  </a:lnTo>
                  <a:lnTo>
                    <a:pt x="798410" y="403365"/>
                  </a:lnTo>
                  <a:lnTo>
                    <a:pt x="795613" y="402464"/>
                  </a:lnTo>
                  <a:lnTo>
                    <a:pt x="793905" y="399504"/>
                  </a:lnTo>
                  <a:lnTo>
                    <a:pt x="792473" y="396462"/>
                  </a:lnTo>
                  <a:lnTo>
                    <a:pt x="791008" y="394836"/>
                  </a:lnTo>
                  <a:lnTo>
                    <a:pt x="790697" y="394491"/>
                  </a:lnTo>
                  <a:lnTo>
                    <a:pt x="789128" y="393257"/>
                  </a:lnTo>
                  <a:lnTo>
                    <a:pt x="787148" y="393011"/>
                  </a:lnTo>
                  <a:lnTo>
                    <a:pt x="785648" y="393584"/>
                  </a:lnTo>
                  <a:lnTo>
                    <a:pt x="785032" y="395556"/>
                  </a:lnTo>
                  <a:lnTo>
                    <a:pt x="785648" y="398516"/>
                  </a:lnTo>
                  <a:lnTo>
                    <a:pt x="786536" y="401066"/>
                  </a:lnTo>
                  <a:lnTo>
                    <a:pt x="786328" y="403038"/>
                  </a:lnTo>
                  <a:lnTo>
                    <a:pt x="786464" y="405009"/>
                  </a:lnTo>
                  <a:lnTo>
                    <a:pt x="786536" y="405706"/>
                  </a:lnTo>
                  <a:lnTo>
                    <a:pt x="786539" y="406309"/>
                  </a:lnTo>
                  <a:lnTo>
                    <a:pt x="786084" y="406101"/>
                  </a:lnTo>
                  <a:lnTo>
                    <a:pt x="784587" y="406174"/>
                  </a:lnTo>
                  <a:lnTo>
                    <a:pt x="783644" y="406557"/>
                  </a:lnTo>
                  <a:lnTo>
                    <a:pt x="781737" y="407982"/>
                  </a:lnTo>
                  <a:lnTo>
                    <a:pt x="781053" y="408482"/>
                  </a:lnTo>
                  <a:lnTo>
                    <a:pt x="779556" y="409214"/>
                  </a:lnTo>
                  <a:lnTo>
                    <a:pt x="778215" y="409727"/>
                  </a:lnTo>
                  <a:lnTo>
                    <a:pt x="776025" y="410241"/>
                  </a:lnTo>
                  <a:lnTo>
                    <a:pt x="773023" y="410773"/>
                  </a:lnTo>
                  <a:lnTo>
                    <a:pt x="771284" y="411046"/>
                  </a:lnTo>
                  <a:lnTo>
                    <a:pt x="768657" y="410722"/>
                  </a:lnTo>
                  <a:lnTo>
                    <a:pt x="766076" y="410210"/>
                  </a:lnTo>
                  <a:lnTo>
                    <a:pt x="764763" y="409387"/>
                  </a:lnTo>
                  <a:lnTo>
                    <a:pt x="764375" y="409145"/>
                  </a:lnTo>
                  <a:lnTo>
                    <a:pt x="758733" y="405228"/>
                  </a:lnTo>
                  <a:lnTo>
                    <a:pt x="756317" y="402569"/>
                  </a:lnTo>
                  <a:lnTo>
                    <a:pt x="754683" y="401249"/>
                  </a:lnTo>
                  <a:lnTo>
                    <a:pt x="751715" y="398831"/>
                  </a:lnTo>
                  <a:lnTo>
                    <a:pt x="750341" y="397600"/>
                  </a:lnTo>
                  <a:lnTo>
                    <a:pt x="748586" y="396117"/>
                  </a:lnTo>
                  <a:lnTo>
                    <a:pt x="746323" y="394204"/>
                  </a:lnTo>
                  <a:lnTo>
                    <a:pt x="744281" y="391347"/>
                  </a:lnTo>
                  <a:lnTo>
                    <a:pt x="742235" y="389146"/>
                  </a:lnTo>
                  <a:lnTo>
                    <a:pt x="740381" y="387656"/>
                  </a:lnTo>
                  <a:lnTo>
                    <a:pt x="739099" y="386674"/>
                  </a:lnTo>
                  <a:lnTo>
                    <a:pt x="737154" y="384850"/>
                  </a:lnTo>
                  <a:lnTo>
                    <a:pt x="735893" y="382132"/>
                  </a:lnTo>
                  <a:lnTo>
                    <a:pt x="736138" y="380531"/>
                  </a:lnTo>
                  <a:lnTo>
                    <a:pt x="738101" y="377829"/>
                  </a:lnTo>
                  <a:lnTo>
                    <a:pt x="741704" y="374965"/>
                  </a:lnTo>
                  <a:lnTo>
                    <a:pt x="743482" y="374111"/>
                  </a:lnTo>
                  <a:lnTo>
                    <a:pt x="748540" y="372840"/>
                  </a:lnTo>
                  <a:lnTo>
                    <a:pt x="757449" y="373364"/>
                  </a:lnTo>
                  <a:lnTo>
                    <a:pt x="760146" y="373490"/>
                  </a:lnTo>
                  <a:lnTo>
                    <a:pt x="760911" y="372616"/>
                  </a:lnTo>
                  <a:lnTo>
                    <a:pt x="761617" y="371810"/>
                  </a:lnTo>
                  <a:lnTo>
                    <a:pt x="761882" y="368754"/>
                  </a:lnTo>
                  <a:lnTo>
                    <a:pt x="760203" y="363233"/>
                  </a:lnTo>
                  <a:lnTo>
                    <a:pt x="758925" y="361790"/>
                  </a:lnTo>
                  <a:lnTo>
                    <a:pt x="754706" y="358198"/>
                  </a:lnTo>
                  <a:lnTo>
                    <a:pt x="751613" y="357045"/>
                  </a:lnTo>
                  <a:lnTo>
                    <a:pt x="750595" y="356720"/>
                  </a:lnTo>
                  <a:lnTo>
                    <a:pt x="748642" y="356329"/>
                  </a:lnTo>
                  <a:lnTo>
                    <a:pt x="744937" y="355842"/>
                  </a:lnTo>
                  <a:lnTo>
                    <a:pt x="738170" y="355496"/>
                  </a:lnTo>
                  <a:lnTo>
                    <a:pt x="733066" y="356212"/>
                  </a:lnTo>
                  <a:lnTo>
                    <a:pt x="729910" y="357760"/>
                  </a:lnTo>
                  <a:lnTo>
                    <a:pt x="722905" y="362863"/>
                  </a:lnTo>
                  <a:lnTo>
                    <a:pt x="719051" y="366242"/>
                  </a:lnTo>
                  <a:lnTo>
                    <a:pt x="717173" y="367841"/>
                  </a:lnTo>
                  <a:lnTo>
                    <a:pt x="714944" y="369739"/>
                  </a:lnTo>
                  <a:lnTo>
                    <a:pt x="711614" y="371447"/>
                  </a:lnTo>
                  <a:lnTo>
                    <a:pt x="709744" y="373493"/>
                  </a:lnTo>
                  <a:lnTo>
                    <a:pt x="708601" y="374743"/>
                  </a:lnTo>
                  <a:lnTo>
                    <a:pt x="705749" y="377310"/>
                  </a:lnTo>
                  <a:lnTo>
                    <a:pt x="700047" y="382359"/>
                  </a:lnTo>
                  <a:lnTo>
                    <a:pt x="698312" y="384856"/>
                  </a:lnTo>
                  <a:lnTo>
                    <a:pt x="697600" y="385489"/>
                  </a:lnTo>
                  <a:lnTo>
                    <a:pt x="697011" y="385815"/>
                  </a:lnTo>
                  <a:lnTo>
                    <a:pt x="696599" y="386018"/>
                  </a:lnTo>
                  <a:lnTo>
                    <a:pt x="695929" y="386103"/>
                  </a:lnTo>
                  <a:lnTo>
                    <a:pt x="695331" y="386009"/>
                  </a:lnTo>
                  <a:lnTo>
                    <a:pt x="694220" y="385461"/>
                  </a:lnTo>
                  <a:lnTo>
                    <a:pt x="693583" y="384495"/>
                  </a:lnTo>
                  <a:lnTo>
                    <a:pt x="693243" y="383260"/>
                  </a:lnTo>
                  <a:lnTo>
                    <a:pt x="693304" y="381798"/>
                  </a:lnTo>
                  <a:lnTo>
                    <a:pt x="693572" y="380224"/>
                  </a:lnTo>
                  <a:lnTo>
                    <a:pt x="694145" y="378833"/>
                  </a:lnTo>
                  <a:lnTo>
                    <a:pt x="695116" y="377527"/>
                  </a:lnTo>
                  <a:lnTo>
                    <a:pt x="696587" y="375337"/>
                  </a:lnTo>
                  <a:lnTo>
                    <a:pt x="697005" y="374019"/>
                  </a:lnTo>
                  <a:lnTo>
                    <a:pt x="696901" y="373094"/>
                  </a:lnTo>
                  <a:lnTo>
                    <a:pt x="696562" y="372518"/>
                  </a:lnTo>
                  <a:lnTo>
                    <a:pt x="696003" y="372068"/>
                  </a:lnTo>
                  <a:lnTo>
                    <a:pt x="695750" y="371951"/>
                  </a:lnTo>
                  <a:lnTo>
                    <a:pt x="695100" y="371908"/>
                  </a:lnTo>
                  <a:lnTo>
                    <a:pt x="694566" y="371931"/>
                  </a:lnTo>
                  <a:lnTo>
                    <a:pt x="691302" y="372873"/>
                  </a:lnTo>
                  <a:lnTo>
                    <a:pt x="689767" y="373161"/>
                  </a:lnTo>
                  <a:lnTo>
                    <a:pt x="688594" y="373386"/>
                  </a:lnTo>
                  <a:lnTo>
                    <a:pt x="687678" y="373556"/>
                  </a:lnTo>
                  <a:lnTo>
                    <a:pt x="686941" y="373698"/>
                  </a:lnTo>
                  <a:lnTo>
                    <a:pt x="686290" y="373844"/>
                  </a:lnTo>
                  <a:lnTo>
                    <a:pt x="685761" y="374151"/>
                  </a:lnTo>
                  <a:lnTo>
                    <a:pt x="685271" y="374576"/>
                  </a:lnTo>
                  <a:lnTo>
                    <a:pt x="684952" y="375008"/>
                  </a:lnTo>
                  <a:lnTo>
                    <a:pt x="684623" y="375501"/>
                  </a:lnTo>
                  <a:lnTo>
                    <a:pt x="684613" y="375919"/>
                  </a:lnTo>
                  <a:lnTo>
                    <a:pt x="684827" y="376247"/>
                  </a:lnTo>
                  <a:lnTo>
                    <a:pt x="685097" y="376535"/>
                  </a:lnTo>
                  <a:lnTo>
                    <a:pt x="685337" y="376945"/>
                  </a:lnTo>
                  <a:lnTo>
                    <a:pt x="685639" y="377342"/>
                  </a:lnTo>
                  <a:lnTo>
                    <a:pt x="685864" y="377948"/>
                  </a:lnTo>
                  <a:lnTo>
                    <a:pt x="685790" y="378626"/>
                  </a:lnTo>
                  <a:lnTo>
                    <a:pt x="685579" y="379148"/>
                  </a:lnTo>
                  <a:lnTo>
                    <a:pt x="685067" y="379676"/>
                  </a:lnTo>
                  <a:lnTo>
                    <a:pt x="684223" y="380089"/>
                  </a:lnTo>
                  <a:lnTo>
                    <a:pt x="682892" y="380400"/>
                  </a:lnTo>
                  <a:lnTo>
                    <a:pt x="681889" y="380672"/>
                  </a:lnTo>
                  <a:lnTo>
                    <a:pt x="681306" y="380949"/>
                  </a:lnTo>
                  <a:lnTo>
                    <a:pt x="680871" y="381297"/>
                  </a:lnTo>
                  <a:lnTo>
                    <a:pt x="680401" y="381855"/>
                  </a:lnTo>
                  <a:lnTo>
                    <a:pt x="680076" y="382380"/>
                  </a:lnTo>
                  <a:lnTo>
                    <a:pt x="679561" y="382921"/>
                  </a:lnTo>
                  <a:lnTo>
                    <a:pt x="678539" y="384205"/>
                  </a:lnTo>
                  <a:lnTo>
                    <a:pt x="678039" y="384469"/>
                  </a:lnTo>
                  <a:lnTo>
                    <a:pt x="677208" y="384479"/>
                  </a:lnTo>
                  <a:lnTo>
                    <a:pt x="675859" y="384043"/>
                  </a:lnTo>
                  <a:lnTo>
                    <a:pt x="674839" y="383809"/>
                  </a:lnTo>
                  <a:lnTo>
                    <a:pt x="673942" y="383572"/>
                  </a:lnTo>
                  <a:lnTo>
                    <a:pt x="673158" y="383544"/>
                  </a:lnTo>
                  <a:lnTo>
                    <a:pt x="672512" y="383620"/>
                  </a:lnTo>
                  <a:lnTo>
                    <a:pt x="671808" y="383827"/>
                  </a:lnTo>
                  <a:lnTo>
                    <a:pt x="671408" y="383998"/>
                  </a:lnTo>
                  <a:lnTo>
                    <a:pt x="669931" y="384292"/>
                  </a:lnTo>
                  <a:lnTo>
                    <a:pt x="669533" y="384535"/>
                  </a:lnTo>
                  <a:lnTo>
                    <a:pt x="669052" y="384904"/>
                  </a:lnTo>
                  <a:lnTo>
                    <a:pt x="668677" y="385276"/>
                  </a:lnTo>
                  <a:lnTo>
                    <a:pt x="668300" y="385637"/>
                  </a:lnTo>
                  <a:lnTo>
                    <a:pt x="667201" y="386499"/>
                  </a:lnTo>
                  <a:lnTo>
                    <a:pt x="666464" y="387041"/>
                  </a:lnTo>
                  <a:lnTo>
                    <a:pt x="665445" y="387745"/>
                  </a:lnTo>
                  <a:lnTo>
                    <a:pt x="665030" y="388189"/>
                  </a:lnTo>
                  <a:lnTo>
                    <a:pt x="664350" y="388633"/>
                  </a:lnTo>
                  <a:lnTo>
                    <a:pt x="663755" y="388954"/>
                  </a:lnTo>
                  <a:lnTo>
                    <a:pt x="663321" y="389039"/>
                  </a:lnTo>
                  <a:lnTo>
                    <a:pt x="662708" y="388991"/>
                  </a:lnTo>
                  <a:lnTo>
                    <a:pt x="662056" y="388793"/>
                  </a:lnTo>
                  <a:lnTo>
                    <a:pt x="661683" y="388601"/>
                  </a:lnTo>
                  <a:lnTo>
                    <a:pt x="661320" y="388463"/>
                  </a:lnTo>
                  <a:lnTo>
                    <a:pt x="660460" y="387830"/>
                  </a:lnTo>
                  <a:lnTo>
                    <a:pt x="659318" y="386792"/>
                  </a:lnTo>
                  <a:lnTo>
                    <a:pt x="657458" y="384469"/>
                  </a:lnTo>
                  <a:lnTo>
                    <a:pt x="657053" y="383780"/>
                  </a:lnTo>
                  <a:lnTo>
                    <a:pt x="656750" y="382864"/>
                  </a:lnTo>
                  <a:lnTo>
                    <a:pt x="656807" y="382453"/>
                  </a:lnTo>
                  <a:lnTo>
                    <a:pt x="656990" y="382198"/>
                  </a:lnTo>
                  <a:lnTo>
                    <a:pt x="657527" y="381774"/>
                  </a:lnTo>
                  <a:lnTo>
                    <a:pt x="658178" y="381605"/>
                  </a:lnTo>
                  <a:lnTo>
                    <a:pt x="661196" y="382359"/>
                  </a:lnTo>
                  <a:lnTo>
                    <a:pt x="662185" y="382808"/>
                  </a:lnTo>
                  <a:lnTo>
                    <a:pt x="664219" y="383269"/>
                  </a:lnTo>
                  <a:lnTo>
                    <a:pt x="665137" y="383445"/>
                  </a:lnTo>
                  <a:lnTo>
                    <a:pt x="666147" y="383451"/>
                  </a:lnTo>
                  <a:lnTo>
                    <a:pt x="666504" y="383384"/>
                  </a:lnTo>
                  <a:lnTo>
                    <a:pt x="666717" y="383228"/>
                  </a:lnTo>
                  <a:lnTo>
                    <a:pt x="666841" y="383040"/>
                  </a:lnTo>
                  <a:lnTo>
                    <a:pt x="667054" y="382632"/>
                  </a:lnTo>
                  <a:lnTo>
                    <a:pt x="667129" y="382359"/>
                  </a:lnTo>
                  <a:lnTo>
                    <a:pt x="667054" y="381949"/>
                  </a:lnTo>
                  <a:lnTo>
                    <a:pt x="666846" y="381231"/>
                  </a:lnTo>
                  <a:lnTo>
                    <a:pt x="666638" y="380810"/>
                  </a:lnTo>
                  <a:lnTo>
                    <a:pt x="666502" y="380387"/>
                  </a:lnTo>
                  <a:lnTo>
                    <a:pt x="666318" y="379587"/>
                  </a:lnTo>
                  <a:lnTo>
                    <a:pt x="666134" y="378824"/>
                  </a:lnTo>
                  <a:lnTo>
                    <a:pt x="665993" y="378069"/>
                  </a:lnTo>
                  <a:lnTo>
                    <a:pt x="665823" y="377125"/>
                  </a:lnTo>
                  <a:lnTo>
                    <a:pt x="665838" y="376378"/>
                  </a:lnTo>
                  <a:lnTo>
                    <a:pt x="665947" y="375541"/>
                  </a:lnTo>
                  <a:lnTo>
                    <a:pt x="665827" y="374946"/>
                  </a:lnTo>
                  <a:lnTo>
                    <a:pt x="665451" y="374438"/>
                  </a:lnTo>
                  <a:lnTo>
                    <a:pt x="665051" y="374254"/>
                  </a:lnTo>
                  <a:lnTo>
                    <a:pt x="664368" y="374197"/>
                  </a:lnTo>
                  <a:lnTo>
                    <a:pt x="662940" y="374451"/>
                  </a:lnTo>
                  <a:lnTo>
                    <a:pt x="661624" y="374543"/>
                  </a:lnTo>
                  <a:lnTo>
                    <a:pt x="659445" y="374840"/>
                  </a:lnTo>
                  <a:lnTo>
                    <a:pt x="658686" y="375133"/>
                  </a:lnTo>
                  <a:lnTo>
                    <a:pt x="658286" y="375392"/>
                  </a:lnTo>
                  <a:lnTo>
                    <a:pt x="657912" y="375699"/>
                  </a:lnTo>
                  <a:lnTo>
                    <a:pt x="657424" y="376188"/>
                  </a:lnTo>
                  <a:lnTo>
                    <a:pt x="656925" y="376789"/>
                  </a:lnTo>
                  <a:lnTo>
                    <a:pt x="656245" y="377714"/>
                  </a:lnTo>
                  <a:lnTo>
                    <a:pt x="655514" y="378654"/>
                  </a:lnTo>
                  <a:lnTo>
                    <a:pt x="655048" y="379183"/>
                  </a:lnTo>
                  <a:lnTo>
                    <a:pt x="654916" y="379438"/>
                  </a:lnTo>
                  <a:lnTo>
                    <a:pt x="654145" y="379777"/>
                  </a:lnTo>
                  <a:lnTo>
                    <a:pt x="653437" y="380089"/>
                  </a:lnTo>
                  <a:lnTo>
                    <a:pt x="652352" y="379900"/>
                  </a:lnTo>
                  <a:lnTo>
                    <a:pt x="651710" y="379581"/>
                  </a:lnTo>
                  <a:lnTo>
                    <a:pt x="651279" y="379187"/>
                  </a:lnTo>
                  <a:lnTo>
                    <a:pt x="650737" y="378550"/>
                  </a:lnTo>
                  <a:lnTo>
                    <a:pt x="650577" y="378352"/>
                  </a:lnTo>
                  <a:lnTo>
                    <a:pt x="650218" y="377918"/>
                  </a:lnTo>
                  <a:lnTo>
                    <a:pt x="649810" y="377633"/>
                  </a:lnTo>
                  <a:lnTo>
                    <a:pt x="648934" y="377116"/>
                  </a:lnTo>
                  <a:lnTo>
                    <a:pt x="647650" y="376445"/>
                  </a:lnTo>
                  <a:lnTo>
                    <a:pt x="646693" y="376197"/>
                  </a:lnTo>
                  <a:lnTo>
                    <a:pt x="646224" y="376142"/>
                  </a:lnTo>
                  <a:lnTo>
                    <a:pt x="645582" y="376209"/>
                  </a:lnTo>
                  <a:lnTo>
                    <a:pt x="645286" y="376439"/>
                  </a:lnTo>
                  <a:lnTo>
                    <a:pt x="645021" y="376985"/>
                  </a:lnTo>
                  <a:lnTo>
                    <a:pt x="645021" y="377668"/>
                  </a:lnTo>
                  <a:lnTo>
                    <a:pt x="645148" y="378125"/>
                  </a:lnTo>
                  <a:lnTo>
                    <a:pt x="645240" y="378422"/>
                  </a:lnTo>
                  <a:lnTo>
                    <a:pt x="645431" y="379287"/>
                  </a:lnTo>
                  <a:lnTo>
                    <a:pt x="645658" y="380174"/>
                  </a:lnTo>
                  <a:lnTo>
                    <a:pt x="645691" y="380721"/>
                  </a:lnTo>
                  <a:lnTo>
                    <a:pt x="645693" y="381385"/>
                  </a:lnTo>
                  <a:lnTo>
                    <a:pt x="645596" y="382723"/>
                  </a:lnTo>
                  <a:lnTo>
                    <a:pt x="645313" y="383445"/>
                  </a:lnTo>
                  <a:lnTo>
                    <a:pt x="644969" y="383745"/>
                  </a:lnTo>
                  <a:lnTo>
                    <a:pt x="644529" y="383952"/>
                  </a:lnTo>
                  <a:lnTo>
                    <a:pt x="644188" y="383954"/>
                  </a:lnTo>
                  <a:lnTo>
                    <a:pt x="643750" y="383748"/>
                  </a:lnTo>
                  <a:lnTo>
                    <a:pt x="643124" y="383358"/>
                  </a:lnTo>
                  <a:lnTo>
                    <a:pt x="642429" y="382987"/>
                  </a:lnTo>
                  <a:lnTo>
                    <a:pt x="641915" y="382723"/>
                  </a:lnTo>
                  <a:lnTo>
                    <a:pt x="641106" y="382491"/>
                  </a:lnTo>
                  <a:lnTo>
                    <a:pt x="640144" y="382477"/>
                  </a:lnTo>
                  <a:lnTo>
                    <a:pt x="639285" y="382581"/>
                  </a:lnTo>
                  <a:lnTo>
                    <a:pt x="638424" y="382825"/>
                  </a:lnTo>
                  <a:lnTo>
                    <a:pt x="637957" y="383082"/>
                  </a:lnTo>
                  <a:lnTo>
                    <a:pt x="637538" y="383770"/>
                  </a:lnTo>
                  <a:lnTo>
                    <a:pt x="637303" y="384583"/>
                  </a:lnTo>
                  <a:lnTo>
                    <a:pt x="637100" y="385708"/>
                  </a:lnTo>
                  <a:lnTo>
                    <a:pt x="637246" y="386310"/>
                  </a:lnTo>
                  <a:lnTo>
                    <a:pt x="637236" y="387640"/>
                  </a:lnTo>
                  <a:lnTo>
                    <a:pt x="636546" y="389531"/>
                  </a:lnTo>
                  <a:lnTo>
                    <a:pt x="636064" y="390737"/>
                  </a:lnTo>
                  <a:lnTo>
                    <a:pt x="635769" y="391260"/>
                  </a:lnTo>
                  <a:lnTo>
                    <a:pt x="635486" y="391598"/>
                  </a:lnTo>
                  <a:lnTo>
                    <a:pt x="635175" y="391606"/>
                  </a:lnTo>
                  <a:lnTo>
                    <a:pt x="634859" y="391334"/>
                  </a:lnTo>
                  <a:lnTo>
                    <a:pt x="634625" y="391002"/>
                  </a:lnTo>
                  <a:lnTo>
                    <a:pt x="633775" y="389482"/>
                  </a:lnTo>
                  <a:lnTo>
                    <a:pt x="633267" y="388961"/>
                  </a:lnTo>
                  <a:lnTo>
                    <a:pt x="632696" y="388472"/>
                  </a:lnTo>
                  <a:lnTo>
                    <a:pt x="632168" y="388084"/>
                  </a:lnTo>
                  <a:lnTo>
                    <a:pt x="631515" y="387795"/>
                  </a:lnTo>
                  <a:lnTo>
                    <a:pt x="631166" y="387717"/>
                  </a:lnTo>
                  <a:lnTo>
                    <a:pt x="630694" y="387802"/>
                  </a:lnTo>
                  <a:lnTo>
                    <a:pt x="630055" y="388050"/>
                  </a:lnTo>
                  <a:lnTo>
                    <a:pt x="629489" y="388414"/>
                  </a:lnTo>
                  <a:lnTo>
                    <a:pt x="629107" y="388789"/>
                  </a:lnTo>
                  <a:lnTo>
                    <a:pt x="628854" y="389183"/>
                  </a:lnTo>
                  <a:lnTo>
                    <a:pt x="628759" y="389643"/>
                  </a:lnTo>
                  <a:lnTo>
                    <a:pt x="628702" y="390049"/>
                  </a:lnTo>
                  <a:lnTo>
                    <a:pt x="628538" y="390690"/>
                  </a:lnTo>
                  <a:lnTo>
                    <a:pt x="628153" y="391189"/>
                  </a:lnTo>
                  <a:lnTo>
                    <a:pt x="627239" y="391899"/>
                  </a:lnTo>
                  <a:lnTo>
                    <a:pt x="626463" y="392342"/>
                  </a:lnTo>
                  <a:lnTo>
                    <a:pt x="625814" y="392645"/>
                  </a:lnTo>
                  <a:lnTo>
                    <a:pt x="624925" y="393043"/>
                  </a:lnTo>
                  <a:lnTo>
                    <a:pt x="621952" y="393938"/>
                  </a:lnTo>
                  <a:lnTo>
                    <a:pt x="621180" y="393769"/>
                  </a:lnTo>
                  <a:lnTo>
                    <a:pt x="620668" y="393447"/>
                  </a:lnTo>
                  <a:lnTo>
                    <a:pt x="619669" y="392664"/>
                  </a:lnTo>
                  <a:lnTo>
                    <a:pt x="619347" y="392192"/>
                  </a:lnTo>
                  <a:lnTo>
                    <a:pt x="619209" y="391738"/>
                  </a:lnTo>
                  <a:lnTo>
                    <a:pt x="619345" y="391265"/>
                  </a:lnTo>
                  <a:lnTo>
                    <a:pt x="619669" y="390738"/>
                  </a:lnTo>
                  <a:lnTo>
                    <a:pt x="619985" y="390106"/>
                  </a:lnTo>
                  <a:lnTo>
                    <a:pt x="620178" y="389224"/>
                  </a:lnTo>
                  <a:lnTo>
                    <a:pt x="620186" y="387885"/>
                  </a:lnTo>
                  <a:lnTo>
                    <a:pt x="620079" y="386782"/>
                  </a:lnTo>
                  <a:lnTo>
                    <a:pt x="619927" y="386274"/>
                  </a:lnTo>
                  <a:lnTo>
                    <a:pt x="619700" y="385956"/>
                  </a:lnTo>
                  <a:lnTo>
                    <a:pt x="619474" y="385683"/>
                  </a:lnTo>
                  <a:lnTo>
                    <a:pt x="618756" y="385318"/>
                  </a:lnTo>
                  <a:lnTo>
                    <a:pt x="618039" y="384999"/>
                  </a:lnTo>
                  <a:lnTo>
                    <a:pt x="617900" y="384842"/>
                  </a:lnTo>
                  <a:lnTo>
                    <a:pt x="617244" y="384635"/>
                  </a:lnTo>
                  <a:lnTo>
                    <a:pt x="616811" y="384724"/>
                  </a:lnTo>
                  <a:lnTo>
                    <a:pt x="616544" y="384908"/>
                  </a:lnTo>
                  <a:lnTo>
                    <a:pt x="616276" y="385274"/>
                  </a:lnTo>
                  <a:lnTo>
                    <a:pt x="616153" y="385512"/>
                  </a:lnTo>
                  <a:lnTo>
                    <a:pt x="616024" y="385775"/>
                  </a:lnTo>
                  <a:lnTo>
                    <a:pt x="615853" y="386236"/>
                  </a:lnTo>
                  <a:lnTo>
                    <a:pt x="615835" y="386666"/>
                  </a:lnTo>
                  <a:lnTo>
                    <a:pt x="615916" y="387269"/>
                  </a:lnTo>
                  <a:lnTo>
                    <a:pt x="616062" y="388194"/>
                  </a:lnTo>
                  <a:lnTo>
                    <a:pt x="616160" y="388962"/>
                  </a:lnTo>
                  <a:lnTo>
                    <a:pt x="616160" y="390133"/>
                  </a:lnTo>
                  <a:lnTo>
                    <a:pt x="616101" y="391091"/>
                  </a:lnTo>
                  <a:lnTo>
                    <a:pt x="616101" y="392321"/>
                  </a:lnTo>
                  <a:lnTo>
                    <a:pt x="615644" y="393190"/>
                  </a:lnTo>
                  <a:lnTo>
                    <a:pt x="615084" y="394101"/>
                  </a:lnTo>
                  <a:lnTo>
                    <a:pt x="614347" y="394780"/>
                  </a:lnTo>
                  <a:lnTo>
                    <a:pt x="613576" y="394438"/>
                  </a:lnTo>
                  <a:lnTo>
                    <a:pt x="612854" y="393922"/>
                  </a:lnTo>
                  <a:lnTo>
                    <a:pt x="612360" y="393569"/>
                  </a:lnTo>
                  <a:lnTo>
                    <a:pt x="611464" y="392963"/>
                  </a:lnTo>
                  <a:lnTo>
                    <a:pt x="611008" y="392558"/>
                  </a:lnTo>
                  <a:lnTo>
                    <a:pt x="610177" y="392285"/>
                  </a:lnTo>
                  <a:lnTo>
                    <a:pt x="609730" y="392157"/>
                  </a:lnTo>
                  <a:lnTo>
                    <a:pt x="609254" y="392112"/>
                  </a:lnTo>
                  <a:lnTo>
                    <a:pt x="608891" y="392157"/>
                  </a:lnTo>
                  <a:lnTo>
                    <a:pt x="608336" y="392323"/>
                  </a:lnTo>
                  <a:lnTo>
                    <a:pt x="607834" y="392558"/>
                  </a:lnTo>
                  <a:lnTo>
                    <a:pt x="607305" y="392630"/>
                  </a:lnTo>
                  <a:lnTo>
                    <a:pt x="606813" y="392649"/>
                  </a:lnTo>
                  <a:lnTo>
                    <a:pt x="606209" y="392558"/>
                  </a:lnTo>
                  <a:lnTo>
                    <a:pt x="605405" y="392018"/>
                  </a:lnTo>
                  <a:lnTo>
                    <a:pt x="604956" y="391788"/>
                  </a:lnTo>
                  <a:lnTo>
                    <a:pt x="604697" y="391511"/>
                  </a:lnTo>
                  <a:lnTo>
                    <a:pt x="604660" y="391329"/>
                  </a:lnTo>
                  <a:lnTo>
                    <a:pt x="605000" y="391190"/>
                  </a:lnTo>
                  <a:lnTo>
                    <a:pt x="605752" y="391055"/>
                  </a:lnTo>
                  <a:lnTo>
                    <a:pt x="606495" y="390999"/>
                  </a:lnTo>
                  <a:lnTo>
                    <a:pt x="607045" y="390843"/>
                  </a:lnTo>
                  <a:lnTo>
                    <a:pt x="607324" y="390600"/>
                  </a:lnTo>
                  <a:lnTo>
                    <a:pt x="607481" y="390162"/>
                  </a:lnTo>
                  <a:lnTo>
                    <a:pt x="607313" y="389625"/>
                  </a:lnTo>
                  <a:lnTo>
                    <a:pt x="606935" y="389068"/>
                  </a:lnTo>
                  <a:lnTo>
                    <a:pt x="606288" y="388693"/>
                  </a:lnTo>
                  <a:lnTo>
                    <a:pt x="605737" y="388572"/>
                  </a:lnTo>
                  <a:lnTo>
                    <a:pt x="604924" y="388597"/>
                  </a:lnTo>
                  <a:lnTo>
                    <a:pt x="604163" y="388812"/>
                  </a:lnTo>
                  <a:lnTo>
                    <a:pt x="603601" y="389257"/>
                  </a:lnTo>
                  <a:lnTo>
                    <a:pt x="603349" y="389806"/>
                  </a:lnTo>
                  <a:lnTo>
                    <a:pt x="603200" y="390250"/>
                  </a:lnTo>
                  <a:lnTo>
                    <a:pt x="602921" y="390509"/>
                  </a:lnTo>
                  <a:lnTo>
                    <a:pt x="602619" y="390418"/>
                  </a:lnTo>
                  <a:lnTo>
                    <a:pt x="602283" y="389972"/>
                  </a:lnTo>
                  <a:lnTo>
                    <a:pt x="601827" y="388956"/>
                  </a:lnTo>
                  <a:lnTo>
                    <a:pt x="601268" y="388004"/>
                  </a:lnTo>
                  <a:lnTo>
                    <a:pt x="600674" y="387253"/>
                  </a:lnTo>
                  <a:lnTo>
                    <a:pt x="599849" y="386306"/>
                  </a:lnTo>
                  <a:lnTo>
                    <a:pt x="599154" y="385790"/>
                  </a:lnTo>
                  <a:lnTo>
                    <a:pt x="598320" y="385327"/>
                  </a:lnTo>
                  <a:lnTo>
                    <a:pt x="597450" y="385141"/>
                  </a:lnTo>
                  <a:lnTo>
                    <a:pt x="596374" y="385099"/>
                  </a:lnTo>
                  <a:lnTo>
                    <a:pt x="595136" y="385090"/>
                  </a:lnTo>
                  <a:lnTo>
                    <a:pt x="594305" y="385090"/>
                  </a:lnTo>
                  <a:lnTo>
                    <a:pt x="593901" y="385095"/>
                  </a:lnTo>
                  <a:lnTo>
                    <a:pt x="593279" y="385063"/>
                  </a:lnTo>
                  <a:lnTo>
                    <a:pt x="592566" y="385045"/>
                  </a:lnTo>
                  <a:lnTo>
                    <a:pt x="591134" y="384938"/>
                  </a:lnTo>
                  <a:lnTo>
                    <a:pt x="589920" y="384818"/>
                  </a:lnTo>
                  <a:lnTo>
                    <a:pt x="589200" y="384757"/>
                  </a:lnTo>
                  <a:lnTo>
                    <a:pt x="588423" y="384657"/>
                  </a:lnTo>
                  <a:lnTo>
                    <a:pt x="587615" y="384587"/>
                  </a:lnTo>
                  <a:lnTo>
                    <a:pt x="586353" y="384538"/>
                  </a:lnTo>
                  <a:lnTo>
                    <a:pt x="585788" y="384688"/>
                  </a:lnTo>
                  <a:lnTo>
                    <a:pt x="585321" y="384793"/>
                  </a:lnTo>
                  <a:lnTo>
                    <a:pt x="584880" y="385014"/>
                  </a:lnTo>
                  <a:lnTo>
                    <a:pt x="584300" y="385257"/>
                  </a:lnTo>
                  <a:lnTo>
                    <a:pt x="583609" y="385409"/>
                  </a:lnTo>
                  <a:lnTo>
                    <a:pt x="583291" y="385428"/>
                  </a:lnTo>
                  <a:lnTo>
                    <a:pt x="583028" y="385494"/>
                  </a:lnTo>
                  <a:lnTo>
                    <a:pt x="582437" y="385546"/>
                  </a:lnTo>
                  <a:lnTo>
                    <a:pt x="581282" y="385361"/>
                  </a:lnTo>
                  <a:lnTo>
                    <a:pt x="580662" y="385318"/>
                  </a:lnTo>
                  <a:lnTo>
                    <a:pt x="580467" y="385427"/>
                  </a:lnTo>
                  <a:lnTo>
                    <a:pt x="580396" y="385819"/>
                  </a:lnTo>
                  <a:lnTo>
                    <a:pt x="580218" y="386339"/>
                  </a:lnTo>
                  <a:lnTo>
                    <a:pt x="580011" y="386478"/>
                  </a:lnTo>
                  <a:lnTo>
                    <a:pt x="579641" y="386502"/>
                  </a:lnTo>
                  <a:lnTo>
                    <a:pt x="579263" y="386411"/>
                  </a:lnTo>
                  <a:lnTo>
                    <a:pt x="578961" y="386183"/>
                  </a:lnTo>
                  <a:lnTo>
                    <a:pt x="578276" y="385347"/>
                  </a:lnTo>
                  <a:lnTo>
                    <a:pt x="578060" y="384911"/>
                  </a:lnTo>
                  <a:lnTo>
                    <a:pt x="577963" y="384501"/>
                  </a:lnTo>
                  <a:lnTo>
                    <a:pt x="577941" y="384180"/>
                  </a:lnTo>
                  <a:lnTo>
                    <a:pt x="577971" y="383786"/>
                  </a:lnTo>
                  <a:lnTo>
                    <a:pt x="578376" y="381842"/>
                  </a:lnTo>
                  <a:lnTo>
                    <a:pt x="578410" y="379901"/>
                  </a:lnTo>
                  <a:lnTo>
                    <a:pt x="578339" y="379505"/>
                  </a:lnTo>
                  <a:lnTo>
                    <a:pt x="578078" y="379142"/>
                  </a:lnTo>
                  <a:lnTo>
                    <a:pt x="577885" y="379065"/>
                  </a:lnTo>
                  <a:lnTo>
                    <a:pt x="577342" y="379042"/>
                  </a:lnTo>
                  <a:lnTo>
                    <a:pt x="576622" y="378968"/>
                  </a:lnTo>
                  <a:lnTo>
                    <a:pt x="575973" y="378925"/>
                  </a:lnTo>
                  <a:lnTo>
                    <a:pt x="575220" y="378852"/>
                  </a:lnTo>
                  <a:lnTo>
                    <a:pt x="574652" y="378716"/>
                  </a:lnTo>
                  <a:lnTo>
                    <a:pt x="574048" y="378807"/>
                  </a:lnTo>
                  <a:lnTo>
                    <a:pt x="573405" y="379341"/>
                  </a:lnTo>
                  <a:lnTo>
                    <a:pt x="572980" y="380074"/>
                  </a:lnTo>
                  <a:lnTo>
                    <a:pt x="572817" y="380644"/>
                  </a:lnTo>
                  <a:lnTo>
                    <a:pt x="572770" y="381333"/>
                  </a:lnTo>
                  <a:lnTo>
                    <a:pt x="572601" y="382222"/>
                  </a:lnTo>
                  <a:lnTo>
                    <a:pt x="572447" y="382968"/>
                  </a:lnTo>
                  <a:lnTo>
                    <a:pt x="572121" y="383588"/>
                  </a:lnTo>
                  <a:lnTo>
                    <a:pt x="571857" y="383998"/>
                  </a:lnTo>
                  <a:lnTo>
                    <a:pt x="571356" y="384622"/>
                  </a:lnTo>
                  <a:lnTo>
                    <a:pt x="570809" y="385157"/>
                  </a:lnTo>
                  <a:lnTo>
                    <a:pt x="570558" y="385719"/>
                  </a:lnTo>
                  <a:lnTo>
                    <a:pt x="570601" y="386215"/>
                  </a:lnTo>
                  <a:lnTo>
                    <a:pt x="570632" y="386483"/>
                  </a:lnTo>
                  <a:lnTo>
                    <a:pt x="570873" y="386803"/>
                  </a:lnTo>
                  <a:lnTo>
                    <a:pt x="571660" y="387283"/>
                  </a:lnTo>
                  <a:lnTo>
                    <a:pt x="572231" y="387757"/>
                  </a:lnTo>
                  <a:lnTo>
                    <a:pt x="572511" y="388215"/>
                  </a:lnTo>
                  <a:lnTo>
                    <a:pt x="572560" y="388498"/>
                  </a:lnTo>
                  <a:lnTo>
                    <a:pt x="572574" y="388779"/>
                  </a:lnTo>
                  <a:lnTo>
                    <a:pt x="572534" y="389223"/>
                  </a:lnTo>
                  <a:lnTo>
                    <a:pt x="572080" y="389924"/>
                  </a:lnTo>
                  <a:lnTo>
                    <a:pt x="571632" y="390432"/>
                  </a:lnTo>
                  <a:lnTo>
                    <a:pt x="571017" y="391070"/>
                  </a:lnTo>
                  <a:lnTo>
                    <a:pt x="570304" y="391666"/>
                  </a:lnTo>
                  <a:lnTo>
                    <a:pt x="569702" y="392057"/>
                  </a:lnTo>
                  <a:lnTo>
                    <a:pt x="569137" y="392249"/>
                  </a:lnTo>
                  <a:lnTo>
                    <a:pt x="568255" y="392255"/>
                  </a:lnTo>
                  <a:lnTo>
                    <a:pt x="567644" y="392210"/>
                  </a:lnTo>
                  <a:lnTo>
                    <a:pt x="567010" y="392092"/>
                  </a:lnTo>
                  <a:lnTo>
                    <a:pt x="566564" y="392075"/>
                  </a:lnTo>
                  <a:lnTo>
                    <a:pt x="566074" y="392128"/>
                  </a:lnTo>
                  <a:lnTo>
                    <a:pt x="565579" y="392373"/>
                  </a:lnTo>
                  <a:lnTo>
                    <a:pt x="564991" y="392766"/>
                  </a:lnTo>
                  <a:lnTo>
                    <a:pt x="564214" y="393536"/>
                  </a:lnTo>
                  <a:lnTo>
                    <a:pt x="563643" y="394325"/>
                  </a:lnTo>
                  <a:lnTo>
                    <a:pt x="563767" y="394658"/>
                  </a:lnTo>
                  <a:lnTo>
                    <a:pt x="563764" y="394853"/>
                  </a:lnTo>
                  <a:lnTo>
                    <a:pt x="564077" y="395377"/>
                  </a:lnTo>
                  <a:lnTo>
                    <a:pt x="565595" y="394982"/>
                  </a:lnTo>
                  <a:lnTo>
                    <a:pt x="565809" y="395044"/>
                  </a:lnTo>
                  <a:lnTo>
                    <a:pt x="566024" y="395286"/>
                  </a:lnTo>
                  <a:lnTo>
                    <a:pt x="566036" y="395609"/>
                  </a:lnTo>
                  <a:lnTo>
                    <a:pt x="565953" y="396468"/>
                  </a:lnTo>
                  <a:lnTo>
                    <a:pt x="565816" y="397269"/>
                  </a:lnTo>
                  <a:lnTo>
                    <a:pt x="565582" y="398478"/>
                  </a:lnTo>
                  <a:lnTo>
                    <a:pt x="565423" y="398669"/>
                  </a:lnTo>
                  <a:lnTo>
                    <a:pt x="565067" y="398714"/>
                  </a:lnTo>
                  <a:lnTo>
                    <a:pt x="564643" y="398819"/>
                  </a:lnTo>
                  <a:lnTo>
                    <a:pt x="563908" y="398817"/>
                  </a:lnTo>
                  <a:lnTo>
                    <a:pt x="562202" y="398507"/>
                  </a:lnTo>
                  <a:lnTo>
                    <a:pt x="561678" y="398293"/>
                  </a:lnTo>
                  <a:lnTo>
                    <a:pt x="561175" y="397948"/>
                  </a:lnTo>
                  <a:lnTo>
                    <a:pt x="560157" y="397625"/>
                  </a:lnTo>
                  <a:lnTo>
                    <a:pt x="559099" y="397588"/>
                  </a:lnTo>
                  <a:lnTo>
                    <a:pt x="557662" y="398111"/>
                  </a:lnTo>
                  <a:lnTo>
                    <a:pt x="555586" y="398478"/>
                  </a:lnTo>
                  <a:lnTo>
                    <a:pt x="555098" y="398562"/>
                  </a:lnTo>
                  <a:lnTo>
                    <a:pt x="554321" y="398569"/>
                  </a:lnTo>
                  <a:lnTo>
                    <a:pt x="553592" y="398285"/>
                  </a:lnTo>
                  <a:lnTo>
                    <a:pt x="552996" y="397937"/>
                  </a:lnTo>
                  <a:lnTo>
                    <a:pt x="552514" y="397783"/>
                  </a:lnTo>
                  <a:lnTo>
                    <a:pt x="552110" y="397846"/>
                  </a:lnTo>
                  <a:lnTo>
                    <a:pt x="551769" y="398109"/>
                  </a:lnTo>
                  <a:lnTo>
                    <a:pt x="551369" y="398526"/>
                  </a:lnTo>
                  <a:lnTo>
                    <a:pt x="551120" y="398918"/>
                  </a:lnTo>
                  <a:lnTo>
                    <a:pt x="550871" y="399425"/>
                  </a:lnTo>
                  <a:lnTo>
                    <a:pt x="550744" y="399944"/>
                  </a:lnTo>
                  <a:lnTo>
                    <a:pt x="550431" y="400803"/>
                  </a:lnTo>
                  <a:lnTo>
                    <a:pt x="550371" y="401130"/>
                  </a:lnTo>
                  <a:lnTo>
                    <a:pt x="550376" y="401627"/>
                  </a:lnTo>
                  <a:lnTo>
                    <a:pt x="550369" y="402225"/>
                  </a:lnTo>
                  <a:lnTo>
                    <a:pt x="550314" y="402576"/>
                  </a:lnTo>
                  <a:lnTo>
                    <a:pt x="550196" y="402878"/>
                  </a:lnTo>
                  <a:lnTo>
                    <a:pt x="549781" y="403625"/>
                  </a:lnTo>
                  <a:lnTo>
                    <a:pt x="549484" y="404046"/>
                  </a:lnTo>
                  <a:lnTo>
                    <a:pt x="549102" y="404649"/>
                  </a:lnTo>
                  <a:lnTo>
                    <a:pt x="548936" y="405416"/>
                  </a:lnTo>
                  <a:lnTo>
                    <a:pt x="549195" y="406830"/>
                  </a:lnTo>
                  <a:lnTo>
                    <a:pt x="549445" y="407950"/>
                  </a:lnTo>
                  <a:lnTo>
                    <a:pt x="549385" y="408786"/>
                  </a:lnTo>
                  <a:lnTo>
                    <a:pt x="549143" y="409225"/>
                  </a:lnTo>
                  <a:lnTo>
                    <a:pt x="548523" y="409209"/>
                  </a:lnTo>
                  <a:lnTo>
                    <a:pt x="547105" y="408563"/>
                  </a:lnTo>
                  <a:lnTo>
                    <a:pt x="546678" y="408506"/>
                  </a:lnTo>
                  <a:lnTo>
                    <a:pt x="545931" y="408889"/>
                  </a:lnTo>
                  <a:lnTo>
                    <a:pt x="545661" y="409285"/>
                  </a:lnTo>
                  <a:lnTo>
                    <a:pt x="544487" y="411198"/>
                  </a:lnTo>
                  <a:lnTo>
                    <a:pt x="543746" y="412273"/>
                  </a:lnTo>
                  <a:lnTo>
                    <a:pt x="543361" y="412822"/>
                  </a:lnTo>
                  <a:lnTo>
                    <a:pt x="543125" y="413259"/>
                  </a:lnTo>
                  <a:lnTo>
                    <a:pt x="542754" y="413974"/>
                  </a:lnTo>
                  <a:lnTo>
                    <a:pt x="542113" y="415008"/>
                  </a:lnTo>
                  <a:lnTo>
                    <a:pt x="541811" y="415452"/>
                  </a:lnTo>
                  <a:lnTo>
                    <a:pt x="541003" y="416698"/>
                  </a:lnTo>
                  <a:lnTo>
                    <a:pt x="540582" y="417521"/>
                  </a:lnTo>
                  <a:lnTo>
                    <a:pt x="540434" y="418728"/>
                  </a:lnTo>
                  <a:lnTo>
                    <a:pt x="540197" y="419321"/>
                  </a:lnTo>
                  <a:lnTo>
                    <a:pt x="539942" y="419944"/>
                  </a:lnTo>
                  <a:lnTo>
                    <a:pt x="539720" y="420402"/>
                  </a:lnTo>
                  <a:lnTo>
                    <a:pt x="539477" y="420917"/>
                  </a:lnTo>
                  <a:lnTo>
                    <a:pt x="539452" y="421288"/>
                  </a:lnTo>
                  <a:lnTo>
                    <a:pt x="539477" y="421991"/>
                  </a:lnTo>
                  <a:lnTo>
                    <a:pt x="539545" y="422385"/>
                  </a:lnTo>
                  <a:lnTo>
                    <a:pt x="539666" y="422920"/>
                  </a:lnTo>
                  <a:lnTo>
                    <a:pt x="539590" y="423522"/>
                  </a:lnTo>
                  <a:lnTo>
                    <a:pt x="539314" y="423999"/>
                  </a:lnTo>
                  <a:lnTo>
                    <a:pt x="538988" y="424445"/>
                  </a:lnTo>
                  <a:lnTo>
                    <a:pt x="538661" y="424793"/>
                  </a:lnTo>
                  <a:lnTo>
                    <a:pt x="538329" y="425343"/>
                  </a:lnTo>
                  <a:lnTo>
                    <a:pt x="538113" y="425684"/>
                  </a:lnTo>
                  <a:lnTo>
                    <a:pt x="537768" y="425436"/>
                  </a:lnTo>
                  <a:lnTo>
                    <a:pt x="536483" y="424571"/>
                  </a:lnTo>
                  <a:lnTo>
                    <a:pt x="534496" y="422931"/>
                  </a:lnTo>
                  <a:lnTo>
                    <a:pt x="532507" y="421551"/>
                  </a:lnTo>
                  <a:lnTo>
                    <a:pt x="527512" y="417902"/>
                  </a:lnTo>
                  <a:lnTo>
                    <a:pt x="526074" y="416871"/>
                  </a:lnTo>
                  <a:lnTo>
                    <a:pt x="525083" y="416180"/>
                  </a:lnTo>
                  <a:lnTo>
                    <a:pt x="524262" y="415676"/>
                  </a:lnTo>
                  <a:lnTo>
                    <a:pt x="523840" y="415445"/>
                  </a:lnTo>
                  <a:lnTo>
                    <a:pt x="523190" y="415133"/>
                  </a:lnTo>
                  <a:lnTo>
                    <a:pt x="522748" y="414936"/>
                  </a:lnTo>
                  <a:lnTo>
                    <a:pt x="515636" y="411999"/>
                  </a:lnTo>
                  <a:lnTo>
                    <a:pt x="515199" y="411806"/>
                  </a:lnTo>
                  <a:lnTo>
                    <a:pt x="514549" y="411493"/>
                  </a:lnTo>
                  <a:lnTo>
                    <a:pt x="513913" y="411149"/>
                  </a:lnTo>
                  <a:lnTo>
                    <a:pt x="513488" y="410908"/>
                  </a:lnTo>
                  <a:lnTo>
                    <a:pt x="513090" y="410672"/>
                  </a:lnTo>
                  <a:lnTo>
                    <a:pt x="512688" y="410416"/>
                  </a:lnTo>
                  <a:lnTo>
                    <a:pt x="512088" y="410019"/>
                  </a:lnTo>
                  <a:lnTo>
                    <a:pt x="511128" y="409307"/>
                  </a:lnTo>
                  <a:lnTo>
                    <a:pt x="510756" y="409004"/>
                  </a:lnTo>
                  <a:lnTo>
                    <a:pt x="510397" y="408689"/>
                  </a:lnTo>
                  <a:lnTo>
                    <a:pt x="510049" y="408360"/>
                  </a:lnTo>
                  <a:lnTo>
                    <a:pt x="509709" y="408024"/>
                  </a:lnTo>
                  <a:lnTo>
                    <a:pt x="509385" y="407674"/>
                  </a:lnTo>
                  <a:lnTo>
                    <a:pt x="509069" y="407316"/>
                  </a:lnTo>
                  <a:lnTo>
                    <a:pt x="508760" y="406949"/>
                  </a:lnTo>
                  <a:lnTo>
                    <a:pt x="508460" y="406574"/>
                  </a:lnTo>
                  <a:lnTo>
                    <a:pt x="508033" y="405998"/>
                  </a:lnTo>
                  <a:lnTo>
                    <a:pt x="507765" y="405601"/>
                  </a:lnTo>
                  <a:lnTo>
                    <a:pt x="507382" y="404994"/>
                  </a:lnTo>
                  <a:lnTo>
                    <a:pt x="507023" y="404370"/>
                  </a:lnTo>
                  <a:lnTo>
                    <a:pt x="506591" y="403519"/>
                  </a:lnTo>
                  <a:lnTo>
                    <a:pt x="506296" y="402864"/>
                  </a:lnTo>
                  <a:lnTo>
                    <a:pt x="505825" y="401755"/>
                  </a:lnTo>
                  <a:lnTo>
                    <a:pt x="504775" y="399060"/>
                  </a:lnTo>
                  <a:lnTo>
                    <a:pt x="504446" y="398170"/>
                  </a:lnTo>
                  <a:lnTo>
                    <a:pt x="503973" y="396648"/>
                  </a:lnTo>
                  <a:lnTo>
                    <a:pt x="503936" y="396262"/>
                  </a:lnTo>
                  <a:lnTo>
                    <a:pt x="503562" y="396198"/>
                  </a:lnTo>
                  <a:lnTo>
                    <a:pt x="495596" y="394846"/>
                  </a:lnTo>
                  <a:lnTo>
                    <a:pt x="495267" y="394750"/>
                  </a:lnTo>
                  <a:lnTo>
                    <a:pt x="493819" y="393694"/>
                  </a:lnTo>
                  <a:lnTo>
                    <a:pt x="489957" y="390880"/>
                  </a:lnTo>
                  <a:lnTo>
                    <a:pt x="487070" y="388771"/>
                  </a:lnTo>
                  <a:lnTo>
                    <a:pt x="485955" y="388234"/>
                  </a:lnTo>
                  <a:lnTo>
                    <a:pt x="485623" y="388070"/>
                  </a:lnTo>
                  <a:lnTo>
                    <a:pt x="476175" y="384865"/>
                  </a:lnTo>
                  <a:lnTo>
                    <a:pt x="474753" y="384362"/>
                  </a:lnTo>
                  <a:lnTo>
                    <a:pt x="467381" y="381873"/>
                  </a:lnTo>
                  <a:lnTo>
                    <a:pt x="466341" y="381418"/>
                  </a:lnTo>
                  <a:lnTo>
                    <a:pt x="463907" y="380344"/>
                  </a:lnTo>
                  <a:lnTo>
                    <a:pt x="463163" y="380016"/>
                  </a:lnTo>
                  <a:lnTo>
                    <a:pt x="462802" y="379750"/>
                  </a:lnTo>
                  <a:lnTo>
                    <a:pt x="462562" y="379574"/>
                  </a:lnTo>
                  <a:lnTo>
                    <a:pt x="461625" y="378854"/>
                  </a:lnTo>
                  <a:lnTo>
                    <a:pt x="454728" y="373564"/>
                  </a:lnTo>
                  <a:lnTo>
                    <a:pt x="451444" y="371031"/>
                  </a:lnTo>
                  <a:lnTo>
                    <a:pt x="450740" y="370488"/>
                  </a:lnTo>
                  <a:lnTo>
                    <a:pt x="450378" y="370278"/>
                  </a:lnTo>
                  <a:lnTo>
                    <a:pt x="448855" y="369295"/>
                  </a:lnTo>
                  <a:lnTo>
                    <a:pt x="445041" y="366481"/>
                  </a:lnTo>
                  <a:lnTo>
                    <a:pt x="444811" y="366290"/>
                  </a:lnTo>
                  <a:lnTo>
                    <a:pt x="442048" y="365293"/>
                  </a:lnTo>
                  <a:lnTo>
                    <a:pt x="441129" y="364965"/>
                  </a:lnTo>
                  <a:lnTo>
                    <a:pt x="435947" y="363119"/>
                  </a:lnTo>
                  <a:lnTo>
                    <a:pt x="434234" y="362545"/>
                  </a:lnTo>
                  <a:lnTo>
                    <a:pt x="428772" y="360662"/>
                  </a:lnTo>
                  <a:lnTo>
                    <a:pt x="426508" y="359865"/>
                  </a:lnTo>
                  <a:lnTo>
                    <a:pt x="421482" y="358121"/>
                  </a:lnTo>
                  <a:lnTo>
                    <a:pt x="420926" y="357921"/>
                  </a:lnTo>
                  <a:lnTo>
                    <a:pt x="418885" y="357202"/>
                  </a:lnTo>
                  <a:lnTo>
                    <a:pt x="417495" y="356765"/>
                  </a:lnTo>
                  <a:lnTo>
                    <a:pt x="412976" y="355279"/>
                  </a:lnTo>
                  <a:lnTo>
                    <a:pt x="412300" y="354930"/>
                  </a:lnTo>
                  <a:lnTo>
                    <a:pt x="407390" y="352410"/>
                  </a:lnTo>
                  <a:lnTo>
                    <a:pt x="403473" y="350405"/>
                  </a:lnTo>
                  <a:lnTo>
                    <a:pt x="401038" y="349159"/>
                  </a:lnTo>
                  <a:lnTo>
                    <a:pt x="396288" y="346757"/>
                  </a:lnTo>
                  <a:lnTo>
                    <a:pt x="393721" y="345458"/>
                  </a:lnTo>
                  <a:lnTo>
                    <a:pt x="390868" y="343983"/>
                  </a:lnTo>
                  <a:lnTo>
                    <a:pt x="388282" y="342709"/>
                  </a:lnTo>
                  <a:lnTo>
                    <a:pt x="387152" y="342158"/>
                  </a:lnTo>
                  <a:lnTo>
                    <a:pt x="386487" y="342054"/>
                  </a:lnTo>
                  <a:lnTo>
                    <a:pt x="382374" y="341427"/>
                  </a:lnTo>
                  <a:lnTo>
                    <a:pt x="381212" y="341210"/>
                  </a:lnTo>
                  <a:lnTo>
                    <a:pt x="376167" y="340395"/>
                  </a:lnTo>
                  <a:lnTo>
                    <a:pt x="373235" y="339921"/>
                  </a:lnTo>
                  <a:lnTo>
                    <a:pt x="369242" y="339276"/>
                  </a:lnTo>
                  <a:lnTo>
                    <a:pt x="363664" y="338375"/>
                  </a:lnTo>
                  <a:lnTo>
                    <a:pt x="360843" y="337919"/>
                  </a:lnTo>
                  <a:lnTo>
                    <a:pt x="357674" y="337346"/>
                  </a:lnTo>
                  <a:lnTo>
                    <a:pt x="346907" y="335566"/>
                  </a:lnTo>
                  <a:lnTo>
                    <a:pt x="346737" y="335534"/>
                  </a:lnTo>
                  <a:lnTo>
                    <a:pt x="348791" y="331372"/>
                  </a:lnTo>
                  <a:lnTo>
                    <a:pt x="349770" y="329747"/>
                  </a:lnTo>
                  <a:lnTo>
                    <a:pt x="353279" y="323920"/>
                  </a:lnTo>
                  <a:lnTo>
                    <a:pt x="353466" y="323609"/>
                  </a:lnTo>
                  <a:lnTo>
                    <a:pt x="357285" y="317608"/>
                  </a:lnTo>
                  <a:lnTo>
                    <a:pt x="360642" y="312332"/>
                  </a:lnTo>
                  <a:lnTo>
                    <a:pt x="362096" y="309424"/>
                  </a:lnTo>
                  <a:lnTo>
                    <a:pt x="362821" y="307972"/>
                  </a:lnTo>
                  <a:lnTo>
                    <a:pt x="363688" y="306237"/>
                  </a:lnTo>
                  <a:lnTo>
                    <a:pt x="364448" y="304800"/>
                  </a:lnTo>
                  <a:lnTo>
                    <a:pt x="365086" y="303594"/>
                  </a:lnTo>
                  <a:lnTo>
                    <a:pt x="366561" y="300679"/>
                  </a:lnTo>
                  <a:lnTo>
                    <a:pt x="367175" y="299537"/>
                  </a:lnTo>
                  <a:lnTo>
                    <a:pt x="367650" y="298698"/>
                  </a:lnTo>
                  <a:lnTo>
                    <a:pt x="368186" y="297751"/>
                  </a:lnTo>
                  <a:lnTo>
                    <a:pt x="369373" y="295821"/>
                  </a:lnTo>
                  <a:lnTo>
                    <a:pt x="369894" y="294974"/>
                  </a:lnTo>
                  <a:lnTo>
                    <a:pt x="371417" y="292696"/>
                  </a:lnTo>
                  <a:lnTo>
                    <a:pt x="371542" y="292490"/>
                  </a:lnTo>
                  <a:lnTo>
                    <a:pt x="372821" y="290386"/>
                  </a:lnTo>
                  <a:lnTo>
                    <a:pt x="373466" y="289185"/>
                  </a:lnTo>
                  <a:lnTo>
                    <a:pt x="375053" y="285842"/>
                  </a:lnTo>
                  <a:lnTo>
                    <a:pt x="374704" y="285736"/>
                  </a:lnTo>
                  <a:lnTo>
                    <a:pt x="373994" y="285550"/>
                  </a:lnTo>
                  <a:lnTo>
                    <a:pt x="373638" y="285472"/>
                  </a:lnTo>
                  <a:lnTo>
                    <a:pt x="373268" y="285399"/>
                  </a:lnTo>
                  <a:lnTo>
                    <a:pt x="372898" y="285336"/>
                  </a:lnTo>
                  <a:lnTo>
                    <a:pt x="372146" y="285236"/>
                  </a:lnTo>
                  <a:lnTo>
                    <a:pt x="371768" y="285199"/>
                  </a:lnTo>
                  <a:lnTo>
                    <a:pt x="371344" y="285167"/>
                  </a:lnTo>
                  <a:lnTo>
                    <a:pt x="370913" y="285154"/>
                  </a:lnTo>
                  <a:lnTo>
                    <a:pt x="370056" y="285135"/>
                  </a:lnTo>
                  <a:lnTo>
                    <a:pt x="369629" y="285117"/>
                  </a:lnTo>
                  <a:lnTo>
                    <a:pt x="369168" y="285090"/>
                  </a:lnTo>
                  <a:lnTo>
                    <a:pt x="368246" y="285013"/>
                  </a:lnTo>
                  <a:lnTo>
                    <a:pt x="367784" y="284985"/>
                  </a:lnTo>
                  <a:lnTo>
                    <a:pt x="367323" y="284972"/>
                  </a:lnTo>
                  <a:lnTo>
                    <a:pt x="366673" y="284985"/>
                  </a:lnTo>
                  <a:lnTo>
                    <a:pt x="366023" y="285031"/>
                  </a:lnTo>
                  <a:lnTo>
                    <a:pt x="364720" y="285158"/>
                  </a:lnTo>
                  <a:lnTo>
                    <a:pt x="364069" y="285204"/>
                  </a:lnTo>
                  <a:lnTo>
                    <a:pt x="363548" y="285230"/>
                  </a:lnTo>
                  <a:lnTo>
                    <a:pt x="361458" y="285318"/>
                  </a:lnTo>
                  <a:lnTo>
                    <a:pt x="360384" y="285370"/>
                  </a:lnTo>
                  <a:lnTo>
                    <a:pt x="359312" y="285428"/>
                  </a:lnTo>
                  <a:lnTo>
                    <a:pt x="358776" y="285465"/>
                  </a:lnTo>
                  <a:lnTo>
                    <a:pt x="358179" y="285519"/>
                  </a:lnTo>
                  <a:lnTo>
                    <a:pt x="356389" y="285716"/>
                  </a:lnTo>
                  <a:lnTo>
                    <a:pt x="355791" y="285773"/>
                  </a:lnTo>
                  <a:lnTo>
                    <a:pt x="355262" y="285812"/>
                  </a:lnTo>
                  <a:lnTo>
                    <a:pt x="354171" y="285902"/>
                  </a:lnTo>
                  <a:lnTo>
                    <a:pt x="351166" y="286065"/>
                  </a:lnTo>
                  <a:lnTo>
                    <a:pt x="349031" y="286207"/>
                  </a:lnTo>
                  <a:lnTo>
                    <a:pt x="348638" y="286238"/>
                  </a:lnTo>
                  <a:lnTo>
                    <a:pt x="346680" y="286361"/>
                  </a:lnTo>
                  <a:lnTo>
                    <a:pt x="334402" y="287249"/>
                  </a:lnTo>
                  <a:lnTo>
                    <a:pt x="330369" y="286402"/>
                  </a:lnTo>
                  <a:lnTo>
                    <a:pt x="327992" y="285524"/>
                  </a:lnTo>
                  <a:lnTo>
                    <a:pt x="323404" y="281886"/>
                  </a:lnTo>
                  <a:lnTo>
                    <a:pt x="321798" y="280616"/>
                  </a:lnTo>
                  <a:lnTo>
                    <a:pt x="319735" y="278049"/>
                  </a:lnTo>
                  <a:lnTo>
                    <a:pt x="319292" y="277389"/>
                  </a:lnTo>
                  <a:lnTo>
                    <a:pt x="318790" y="276692"/>
                  </a:lnTo>
                  <a:lnTo>
                    <a:pt x="318257" y="276114"/>
                  </a:lnTo>
                  <a:lnTo>
                    <a:pt x="317989" y="275859"/>
                  </a:lnTo>
                  <a:lnTo>
                    <a:pt x="314470" y="272432"/>
                  </a:lnTo>
                  <a:lnTo>
                    <a:pt x="312804" y="270492"/>
                  </a:lnTo>
                  <a:lnTo>
                    <a:pt x="310464" y="267793"/>
                  </a:lnTo>
                  <a:lnTo>
                    <a:pt x="298824" y="260660"/>
                  </a:lnTo>
                  <a:lnTo>
                    <a:pt x="295246" y="257128"/>
                  </a:lnTo>
                  <a:lnTo>
                    <a:pt x="294104" y="256072"/>
                  </a:lnTo>
                  <a:lnTo>
                    <a:pt x="293651" y="255580"/>
                  </a:lnTo>
                  <a:lnTo>
                    <a:pt x="291746" y="253431"/>
                  </a:lnTo>
                  <a:lnTo>
                    <a:pt x="291243" y="252967"/>
                  </a:lnTo>
                  <a:lnTo>
                    <a:pt x="290382" y="252016"/>
                  </a:lnTo>
                  <a:lnTo>
                    <a:pt x="289475" y="251155"/>
                  </a:lnTo>
                  <a:lnTo>
                    <a:pt x="287385" y="249230"/>
                  </a:lnTo>
                  <a:lnTo>
                    <a:pt x="283825" y="247004"/>
                  </a:lnTo>
                  <a:lnTo>
                    <a:pt x="281111" y="246117"/>
                  </a:lnTo>
                  <a:lnTo>
                    <a:pt x="278428" y="245875"/>
                  </a:lnTo>
                  <a:lnTo>
                    <a:pt x="277750" y="246003"/>
                  </a:lnTo>
                  <a:lnTo>
                    <a:pt x="272506" y="247036"/>
                  </a:lnTo>
                  <a:lnTo>
                    <a:pt x="268991" y="247842"/>
                  </a:lnTo>
                  <a:lnTo>
                    <a:pt x="264955" y="248930"/>
                  </a:lnTo>
                  <a:lnTo>
                    <a:pt x="263863" y="249230"/>
                  </a:lnTo>
                  <a:lnTo>
                    <a:pt x="258413" y="250605"/>
                  </a:lnTo>
                  <a:lnTo>
                    <a:pt x="254309" y="250887"/>
                  </a:lnTo>
                  <a:lnTo>
                    <a:pt x="250439" y="250200"/>
                  </a:lnTo>
                  <a:lnTo>
                    <a:pt x="245262" y="249021"/>
                  </a:lnTo>
                  <a:lnTo>
                    <a:pt x="241963" y="249139"/>
                  </a:lnTo>
                  <a:lnTo>
                    <a:pt x="238833" y="249990"/>
                  </a:lnTo>
                  <a:lnTo>
                    <a:pt x="236411" y="251570"/>
                  </a:lnTo>
                  <a:lnTo>
                    <a:pt x="229045" y="257551"/>
                  </a:lnTo>
                  <a:lnTo>
                    <a:pt x="227692" y="258630"/>
                  </a:lnTo>
                  <a:lnTo>
                    <a:pt x="227239" y="259012"/>
                  </a:lnTo>
                  <a:lnTo>
                    <a:pt x="226759" y="259376"/>
                  </a:lnTo>
                  <a:lnTo>
                    <a:pt x="224586" y="261170"/>
                  </a:lnTo>
                  <a:lnTo>
                    <a:pt x="221117" y="264338"/>
                  </a:lnTo>
                  <a:lnTo>
                    <a:pt x="217606" y="267497"/>
                  </a:lnTo>
                  <a:lnTo>
                    <a:pt x="211944" y="271835"/>
                  </a:lnTo>
                  <a:lnTo>
                    <a:pt x="207625" y="273296"/>
                  </a:lnTo>
                  <a:lnTo>
                    <a:pt x="204227" y="273242"/>
                  </a:lnTo>
                  <a:lnTo>
                    <a:pt x="200497" y="271721"/>
                  </a:lnTo>
                  <a:lnTo>
                    <a:pt x="193249" y="268234"/>
                  </a:lnTo>
                  <a:lnTo>
                    <a:pt x="188151" y="267538"/>
                  </a:lnTo>
                  <a:lnTo>
                    <a:pt x="187765" y="267515"/>
                  </a:lnTo>
                  <a:lnTo>
                    <a:pt x="187357" y="267506"/>
                  </a:lnTo>
                  <a:lnTo>
                    <a:pt x="186431" y="267656"/>
                  </a:lnTo>
                  <a:lnTo>
                    <a:pt x="178049" y="269687"/>
                  </a:lnTo>
                  <a:lnTo>
                    <a:pt x="164667" y="272295"/>
                  </a:lnTo>
                  <a:lnTo>
                    <a:pt x="161625" y="272864"/>
                  </a:lnTo>
                  <a:lnTo>
                    <a:pt x="158458" y="273042"/>
                  </a:lnTo>
                  <a:lnTo>
                    <a:pt x="148435" y="273460"/>
                  </a:lnTo>
                  <a:lnTo>
                    <a:pt x="144800" y="273665"/>
                  </a:lnTo>
                  <a:lnTo>
                    <a:pt x="139947" y="273747"/>
                  </a:lnTo>
                  <a:lnTo>
                    <a:pt x="139358" y="273797"/>
                  </a:lnTo>
                  <a:lnTo>
                    <a:pt x="129758" y="273592"/>
                  </a:lnTo>
                  <a:lnTo>
                    <a:pt x="126829" y="273738"/>
                  </a:lnTo>
                  <a:lnTo>
                    <a:pt x="122544" y="274061"/>
                  </a:lnTo>
                  <a:lnTo>
                    <a:pt x="121584" y="274048"/>
                  </a:lnTo>
                  <a:lnTo>
                    <a:pt x="113512" y="273984"/>
                  </a:lnTo>
                  <a:lnTo>
                    <a:pt x="106002" y="273242"/>
                  </a:lnTo>
                  <a:lnTo>
                    <a:pt x="104086" y="272809"/>
                  </a:lnTo>
                  <a:lnTo>
                    <a:pt x="103625" y="272691"/>
                  </a:lnTo>
                  <a:lnTo>
                    <a:pt x="101441" y="272195"/>
                  </a:lnTo>
                  <a:lnTo>
                    <a:pt x="99430" y="271690"/>
                  </a:lnTo>
                  <a:lnTo>
                    <a:pt x="98115" y="271398"/>
                  </a:lnTo>
                  <a:lnTo>
                    <a:pt x="93731" y="270488"/>
                  </a:lnTo>
                  <a:lnTo>
                    <a:pt x="89956" y="270133"/>
                  </a:lnTo>
                  <a:lnTo>
                    <a:pt x="85689" y="269714"/>
                  </a:lnTo>
                  <a:lnTo>
                    <a:pt x="85281" y="269650"/>
                  </a:lnTo>
                  <a:lnTo>
                    <a:pt x="85103" y="269627"/>
                  </a:lnTo>
                  <a:lnTo>
                    <a:pt x="84725" y="269609"/>
                  </a:lnTo>
                  <a:lnTo>
                    <a:pt x="82356" y="269350"/>
                  </a:lnTo>
                  <a:lnTo>
                    <a:pt x="80047" y="268931"/>
                  </a:lnTo>
                  <a:lnTo>
                    <a:pt x="77972" y="268539"/>
                  </a:lnTo>
                  <a:lnTo>
                    <a:pt x="76842" y="268025"/>
                  </a:lnTo>
                  <a:lnTo>
                    <a:pt x="73815" y="266623"/>
                  </a:lnTo>
                  <a:lnTo>
                    <a:pt x="65391" y="261702"/>
                  </a:lnTo>
                  <a:lnTo>
                    <a:pt x="61695" y="259900"/>
                  </a:lnTo>
                  <a:lnTo>
                    <a:pt x="61140" y="259508"/>
                  </a:lnTo>
                  <a:lnTo>
                    <a:pt x="60811" y="259322"/>
                  </a:lnTo>
                  <a:lnTo>
                    <a:pt x="60187" y="258994"/>
                  </a:lnTo>
                  <a:lnTo>
                    <a:pt x="54957" y="258011"/>
                  </a:lnTo>
                  <a:lnTo>
                    <a:pt x="51386" y="257478"/>
                  </a:lnTo>
                  <a:lnTo>
                    <a:pt x="45463" y="256627"/>
                  </a:lnTo>
                  <a:lnTo>
                    <a:pt x="40312" y="255835"/>
                  </a:lnTo>
                  <a:lnTo>
                    <a:pt x="33922" y="254920"/>
                  </a:lnTo>
                  <a:lnTo>
                    <a:pt x="28775" y="254050"/>
                  </a:lnTo>
                  <a:lnTo>
                    <a:pt x="24096" y="253208"/>
                  </a:lnTo>
                  <a:lnTo>
                    <a:pt x="20226" y="252516"/>
                  </a:lnTo>
                  <a:lnTo>
                    <a:pt x="18669" y="252143"/>
                  </a:lnTo>
                  <a:lnTo>
                    <a:pt x="16817" y="251515"/>
                  </a:lnTo>
                  <a:lnTo>
                    <a:pt x="15411" y="251219"/>
                  </a:lnTo>
                  <a:lnTo>
                    <a:pt x="14210" y="250983"/>
                  </a:lnTo>
                  <a:lnTo>
                    <a:pt x="12891" y="250860"/>
                  </a:lnTo>
                  <a:lnTo>
                    <a:pt x="10763" y="250778"/>
                  </a:lnTo>
                  <a:lnTo>
                    <a:pt x="9542" y="250595"/>
                  </a:lnTo>
                  <a:lnTo>
                    <a:pt x="9678" y="249781"/>
                  </a:lnTo>
                  <a:lnTo>
                    <a:pt x="9811" y="249722"/>
                  </a:lnTo>
                  <a:lnTo>
                    <a:pt x="10011" y="249640"/>
                  </a:lnTo>
                  <a:lnTo>
                    <a:pt x="10204" y="249580"/>
                  </a:lnTo>
                  <a:lnTo>
                    <a:pt x="10396" y="249530"/>
                  </a:lnTo>
                  <a:lnTo>
                    <a:pt x="10695" y="249494"/>
                  </a:lnTo>
                  <a:lnTo>
                    <a:pt x="11235" y="249485"/>
                  </a:lnTo>
                  <a:lnTo>
                    <a:pt x="11515" y="249458"/>
                  </a:lnTo>
                  <a:lnTo>
                    <a:pt x="11848" y="249389"/>
                  </a:lnTo>
                  <a:lnTo>
                    <a:pt x="12180" y="249335"/>
                  </a:lnTo>
                  <a:lnTo>
                    <a:pt x="12430" y="249285"/>
                  </a:lnTo>
                  <a:lnTo>
                    <a:pt x="12653" y="249162"/>
                  </a:lnTo>
                  <a:lnTo>
                    <a:pt x="12796" y="249025"/>
                  </a:lnTo>
                  <a:lnTo>
                    <a:pt x="13133" y="248766"/>
                  </a:lnTo>
                  <a:lnTo>
                    <a:pt x="13306" y="248584"/>
                  </a:lnTo>
                  <a:lnTo>
                    <a:pt x="13476" y="248429"/>
                  </a:lnTo>
                  <a:lnTo>
                    <a:pt x="13612" y="248324"/>
                  </a:lnTo>
                  <a:lnTo>
                    <a:pt x="13794" y="248147"/>
                  </a:lnTo>
                  <a:lnTo>
                    <a:pt x="13900" y="248010"/>
                  </a:lnTo>
                  <a:lnTo>
                    <a:pt x="13990" y="247883"/>
                  </a:lnTo>
                  <a:lnTo>
                    <a:pt x="14111" y="247723"/>
                  </a:lnTo>
                  <a:lnTo>
                    <a:pt x="14296" y="247546"/>
                  </a:lnTo>
                  <a:lnTo>
                    <a:pt x="14440" y="247441"/>
                  </a:lnTo>
                  <a:lnTo>
                    <a:pt x="14584" y="247327"/>
                  </a:lnTo>
                  <a:lnTo>
                    <a:pt x="14826" y="247109"/>
                  </a:lnTo>
                  <a:lnTo>
                    <a:pt x="14988" y="246981"/>
                  </a:lnTo>
                  <a:lnTo>
                    <a:pt x="15151" y="246845"/>
                  </a:lnTo>
                  <a:lnTo>
                    <a:pt x="15313" y="246740"/>
                  </a:lnTo>
                  <a:lnTo>
                    <a:pt x="15468" y="246672"/>
                  </a:lnTo>
                  <a:lnTo>
                    <a:pt x="15718" y="246631"/>
                  </a:lnTo>
                  <a:lnTo>
                    <a:pt x="16167" y="246681"/>
                  </a:lnTo>
                  <a:lnTo>
                    <a:pt x="16337" y="246986"/>
                  </a:lnTo>
                  <a:lnTo>
                    <a:pt x="16111" y="247459"/>
                  </a:lnTo>
                  <a:lnTo>
                    <a:pt x="15869" y="247901"/>
                  </a:lnTo>
                  <a:lnTo>
                    <a:pt x="16065" y="248060"/>
                  </a:lnTo>
                  <a:lnTo>
                    <a:pt x="17097" y="248065"/>
                  </a:lnTo>
                  <a:lnTo>
                    <a:pt x="17690" y="247792"/>
                  </a:lnTo>
                  <a:lnTo>
                    <a:pt x="18121" y="247468"/>
                  </a:lnTo>
                  <a:lnTo>
                    <a:pt x="18737" y="246827"/>
                  </a:lnTo>
                  <a:lnTo>
                    <a:pt x="18737" y="246203"/>
                  </a:lnTo>
                  <a:lnTo>
                    <a:pt x="18590" y="245871"/>
                  </a:lnTo>
                  <a:lnTo>
                    <a:pt x="18261" y="245552"/>
                  </a:lnTo>
                  <a:lnTo>
                    <a:pt x="18265" y="244705"/>
                  </a:lnTo>
                  <a:lnTo>
                    <a:pt x="18495" y="244246"/>
                  </a:lnTo>
                  <a:lnTo>
                    <a:pt x="18937" y="244337"/>
                  </a:lnTo>
                  <a:lnTo>
                    <a:pt x="19293" y="244833"/>
                  </a:lnTo>
                  <a:lnTo>
                    <a:pt x="19383" y="245438"/>
                  </a:lnTo>
                  <a:lnTo>
                    <a:pt x="19663" y="245848"/>
                  </a:lnTo>
                  <a:lnTo>
                    <a:pt x="19837" y="246044"/>
                  </a:lnTo>
                  <a:lnTo>
                    <a:pt x="20011" y="246194"/>
                  </a:lnTo>
                  <a:lnTo>
                    <a:pt x="20528" y="246381"/>
                  </a:lnTo>
                  <a:lnTo>
                    <a:pt x="20725" y="246467"/>
                  </a:lnTo>
                  <a:lnTo>
                    <a:pt x="20933" y="246503"/>
                  </a:lnTo>
                  <a:lnTo>
                    <a:pt x="21114" y="246522"/>
                  </a:lnTo>
                  <a:lnTo>
                    <a:pt x="21605" y="246435"/>
                  </a:lnTo>
                  <a:lnTo>
                    <a:pt x="21847" y="246321"/>
                  </a:lnTo>
                  <a:lnTo>
                    <a:pt x="22153" y="246148"/>
                  </a:lnTo>
                  <a:lnTo>
                    <a:pt x="22376" y="246035"/>
                  </a:lnTo>
                  <a:lnTo>
                    <a:pt x="22607" y="245912"/>
                  </a:lnTo>
                  <a:lnTo>
                    <a:pt x="22921" y="245775"/>
                  </a:lnTo>
                  <a:lnTo>
                    <a:pt x="23174" y="245611"/>
                  </a:lnTo>
                  <a:lnTo>
                    <a:pt x="23744" y="245129"/>
                  </a:lnTo>
                  <a:lnTo>
                    <a:pt x="23971" y="244897"/>
                  </a:lnTo>
                  <a:lnTo>
                    <a:pt x="24315" y="244724"/>
                  </a:lnTo>
                  <a:lnTo>
                    <a:pt x="24527" y="244592"/>
                  </a:lnTo>
                  <a:lnTo>
                    <a:pt x="24753" y="244369"/>
                  </a:lnTo>
                  <a:lnTo>
                    <a:pt x="24935" y="244150"/>
                  </a:lnTo>
                  <a:lnTo>
                    <a:pt x="25075" y="243763"/>
                  </a:lnTo>
                  <a:lnTo>
                    <a:pt x="25105" y="243326"/>
                  </a:lnTo>
                  <a:lnTo>
                    <a:pt x="25169" y="243071"/>
                  </a:lnTo>
                  <a:lnTo>
                    <a:pt x="25203" y="242880"/>
                  </a:lnTo>
                  <a:lnTo>
                    <a:pt x="25264" y="242721"/>
                  </a:lnTo>
                  <a:lnTo>
                    <a:pt x="25279" y="242571"/>
                  </a:lnTo>
                  <a:lnTo>
                    <a:pt x="25581" y="242038"/>
                  </a:lnTo>
                  <a:lnTo>
                    <a:pt x="25581" y="241114"/>
                  </a:lnTo>
                  <a:lnTo>
                    <a:pt x="25763" y="239972"/>
                  </a:lnTo>
                  <a:lnTo>
                    <a:pt x="26167" y="239466"/>
                  </a:lnTo>
                  <a:lnTo>
                    <a:pt x="26500" y="239316"/>
                  </a:lnTo>
                  <a:lnTo>
                    <a:pt x="26798" y="239380"/>
                  </a:lnTo>
                  <a:lnTo>
                    <a:pt x="27063" y="239453"/>
                  </a:lnTo>
                  <a:lnTo>
                    <a:pt x="27237" y="239521"/>
                  </a:lnTo>
                  <a:lnTo>
                    <a:pt x="27391" y="239603"/>
                  </a:lnTo>
                  <a:lnTo>
                    <a:pt x="27535" y="239699"/>
                  </a:lnTo>
                  <a:lnTo>
                    <a:pt x="27781" y="239835"/>
                  </a:lnTo>
                  <a:lnTo>
                    <a:pt x="28132" y="240122"/>
                  </a:lnTo>
                  <a:lnTo>
                    <a:pt x="28378" y="240340"/>
                  </a:lnTo>
                  <a:lnTo>
                    <a:pt x="28820" y="240768"/>
                  </a:lnTo>
                  <a:lnTo>
                    <a:pt x="29054" y="240955"/>
                  </a:lnTo>
                  <a:lnTo>
                    <a:pt x="29311" y="241132"/>
                  </a:lnTo>
                  <a:lnTo>
                    <a:pt x="29568" y="241301"/>
                  </a:lnTo>
                  <a:lnTo>
                    <a:pt x="29716" y="241496"/>
                  </a:lnTo>
                  <a:lnTo>
                    <a:pt x="29810" y="241733"/>
                  </a:lnTo>
                  <a:lnTo>
                    <a:pt x="29889" y="242207"/>
                  </a:lnTo>
                  <a:lnTo>
                    <a:pt x="29893" y="242434"/>
                  </a:lnTo>
                  <a:lnTo>
                    <a:pt x="29829" y="242712"/>
                  </a:lnTo>
                  <a:lnTo>
                    <a:pt x="29742" y="242976"/>
                  </a:lnTo>
                  <a:lnTo>
                    <a:pt x="29708" y="243167"/>
                  </a:lnTo>
                  <a:lnTo>
                    <a:pt x="29663" y="243372"/>
                  </a:lnTo>
                  <a:lnTo>
                    <a:pt x="29599" y="243572"/>
                  </a:lnTo>
                  <a:lnTo>
                    <a:pt x="29546" y="243768"/>
                  </a:lnTo>
                  <a:lnTo>
                    <a:pt x="29485" y="244150"/>
                  </a:lnTo>
                  <a:lnTo>
                    <a:pt x="29478" y="244578"/>
                  </a:lnTo>
                  <a:lnTo>
                    <a:pt x="29432" y="244769"/>
                  </a:lnTo>
                  <a:lnTo>
                    <a:pt x="29379" y="245324"/>
                  </a:lnTo>
                  <a:lnTo>
                    <a:pt x="29323" y="245589"/>
                  </a:lnTo>
                  <a:lnTo>
                    <a:pt x="29236" y="245916"/>
                  </a:lnTo>
                  <a:lnTo>
                    <a:pt x="29224" y="246048"/>
                  </a:lnTo>
                  <a:lnTo>
                    <a:pt x="29190" y="246180"/>
                  </a:lnTo>
                  <a:lnTo>
                    <a:pt x="29073" y="246713"/>
                  </a:lnTo>
                  <a:lnTo>
                    <a:pt x="28960" y="246868"/>
                  </a:lnTo>
                  <a:lnTo>
                    <a:pt x="28861" y="247072"/>
                  </a:lnTo>
                  <a:lnTo>
                    <a:pt x="28737" y="247382"/>
                  </a:lnTo>
                  <a:lnTo>
                    <a:pt x="28661" y="247637"/>
                  </a:lnTo>
                  <a:lnTo>
                    <a:pt x="28718" y="247823"/>
                  </a:lnTo>
                  <a:lnTo>
                    <a:pt x="28835" y="247987"/>
                  </a:lnTo>
                  <a:lnTo>
                    <a:pt x="29009" y="248128"/>
                  </a:lnTo>
                  <a:lnTo>
                    <a:pt x="29296" y="248306"/>
                  </a:lnTo>
                  <a:lnTo>
                    <a:pt x="29640" y="248538"/>
                  </a:lnTo>
                  <a:lnTo>
                    <a:pt x="30025" y="248743"/>
                  </a:lnTo>
                  <a:lnTo>
                    <a:pt x="30396" y="248880"/>
                  </a:lnTo>
                  <a:lnTo>
                    <a:pt x="30702" y="248961"/>
                  </a:lnTo>
                  <a:lnTo>
                    <a:pt x="31023" y="249007"/>
                  </a:lnTo>
                  <a:lnTo>
                    <a:pt x="31261" y="248971"/>
                  </a:lnTo>
                  <a:lnTo>
                    <a:pt x="31821" y="248679"/>
                  </a:lnTo>
                  <a:lnTo>
                    <a:pt x="32112" y="248493"/>
                  </a:lnTo>
                  <a:lnTo>
                    <a:pt x="32603" y="248083"/>
                  </a:lnTo>
                  <a:lnTo>
                    <a:pt x="32962" y="247755"/>
                  </a:lnTo>
                  <a:lnTo>
                    <a:pt x="33143" y="247555"/>
                  </a:lnTo>
                  <a:lnTo>
                    <a:pt x="33430" y="247282"/>
                  </a:lnTo>
                  <a:lnTo>
                    <a:pt x="33695" y="246986"/>
                  </a:lnTo>
                  <a:lnTo>
                    <a:pt x="33899" y="246822"/>
                  </a:lnTo>
                  <a:lnTo>
                    <a:pt x="34160" y="246717"/>
                  </a:lnTo>
                  <a:lnTo>
                    <a:pt x="34481" y="246672"/>
                  </a:lnTo>
                  <a:lnTo>
                    <a:pt x="34621" y="246645"/>
                  </a:lnTo>
                  <a:lnTo>
                    <a:pt x="34851" y="246649"/>
                  </a:lnTo>
                  <a:lnTo>
                    <a:pt x="35033" y="246667"/>
                  </a:lnTo>
                  <a:lnTo>
                    <a:pt x="35524" y="246667"/>
                  </a:lnTo>
                  <a:lnTo>
                    <a:pt x="35762" y="246148"/>
                  </a:lnTo>
                  <a:lnTo>
                    <a:pt x="35762" y="245620"/>
                  </a:lnTo>
                  <a:lnTo>
                    <a:pt x="35536" y="244774"/>
                  </a:lnTo>
                  <a:lnTo>
                    <a:pt x="35286" y="244086"/>
                  </a:lnTo>
                  <a:lnTo>
                    <a:pt x="34886" y="244086"/>
                  </a:lnTo>
                  <a:lnTo>
                    <a:pt x="34666" y="244337"/>
                  </a:lnTo>
                  <a:lnTo>
                    <a:pt x="34383" y="244173"/>
                  </a:lnTo>
                  <a:lnTo>
                    <a:pt x="34281" y="243081"/>
                  </a:lnTo>
                  <a:lnTo>
                    <a:pt x="34281" y="242334"/>
                  </a:lnTo>
                  <a:lnTo>
                    <a:pt x="34213" y="241906"/>
                  </a:lnTo>
                  <a:lnTo>
                    <a:pt x="34171" y="241669"/>
                  </a:lnTo>
                  <a:lnTo>
                    <a:pt x="34217" y="241360"/>
                  </a:lnTo>
                  <a:lnTo>
                    <a:pt x="34304" y="241091"/>
                  </a:lnTo>
                  <a:lnTo>
                    <a:pt x="34300" y="240773"/>
                  </a:lnTo>
                  <a:lnTo>
                    <a:pt x="34315" y="240572"/>
                  </a:lnTo>
                  <a:lnTo>
                    <a:pt x="34564" y="239453"/>
                  </a:lnTo>
                  <a:lnTo>
                    <a:pt x="34629" y="239125"/>
                  </a:lnTo>
                  <a:lnTo>
                    <a:pt x="34655" y="238957"/>
                  </a:lnTo>
                  <a:lnTo>
                    <a:pt x="34674" y="238788"/>
                  </a:lnTo>
                  <a:lnTo>
                    <a:pt x="34689" y="238620"/>
                  </a:lnTo>
                  <a:lnTo>
                    <a:pt x="34697" y="238415"/>
                  </a:lnTo>
                  <a:lnTo>
                    <a:pt x="34693" y="238206"/>
                  </a:lnTo>
                  <a:lnTo>
                    <a:pt x="34666" y="237787"/>
                  </a:lnTo>
                  <a:lnTo>
                    <a:pt x="34644" y="237582"/>
                  </a:lnTo>
                  <a:lnTo>
                    <a:pt x="34598" y="237245"/>
                  </a:lnTo>
                  <a:lnTo>
                    <a:pt x="34568" y="237077"/>
                  </a:lnTo>
                  <a:lnTo>
                    <a:pt x="34500" y="236749"/>
                  </a:lnTo>
                  <a:lnTo>
                    <a:pt x="34447" y="236526"/>
                  </a:lnTo>
                  <a:lnTo>
                    <a:pt x="34390" y="236307"/>
                  </a:lnTo>
                  <a:lnTo>
                    <a:pt x="34020" y="235511"/>
                  </a:lnTo>
                  <a:lnTo>
                    <a:pt x="33650" y="235434"/>
                  </a:lnTo>
                  <a:lnTo>
                    <a:pt x="33000" y="235411"/>
                  </a:lnTo>
                  <a:lnTo>
                    <a:pt x="32346" y="235265"/>
                  </a:lnTo>
                  <a:lnTo>
                    <a:pt x="31707" y="235106"/>
                  </a:lnTo>
                  <a:lnTo>
                    <a:pt x="31344" y="234851"/>
                  </a:lnTo>
                  <a:lnTo>
                    <a:pt x="31299" y="234569"/>
                  </a:lnTo>
                  <a:lnTo>
                    <a:pt x="31367" y="234359"/>
                  </a:lnTo>
                  <a:lnTo>
                    <a:pt x="31609" y="234091"/>
                  </a:lnTo>
                  <a:lnTo>
                    <a:pt x="31960" y="233504"/>
                  </a:lnTo>
                  <a:lnTo>
                    <a:pt x="32320" y="233121"/>
                  </a:lnTo>
                  <a:lnTo>
                    <a:pt x="32524" y="232789"/>
                  </a:lnTo>
                  <a:lnTo>
                    <a:pt x="32588" y="232607"/>
                  </a:lnTo>
                  <a:lnTo>
                    <a:pt x="33053" y="231865"/>
                  </a:lnTo>
                  <a:lnTo>
                    <a:pt x="33283" y="231683"/>
                  </a:lnTo>
                  <a:lnTo>
                    <a:pt x="33801" y="231601"/>
                  </a:lnTo>
                  <a:lnTo>
                    <a:pt x="34164" y="231556"/>
                  </a:lnTo>
                  <a:lnTo>
                    <a:pt x="34311" y="231533"/>
                  </a:lnTo>
                  <a:lnTo>
                    <a:pt x="34753" y="231478"/>
                  </a:lnTo>
                  <a:lnTo>
                    <a:pt x="34901" y="231464"/>
                  </a:lnTo>
                  <a:lnTo>
                    <a:pt x="35029" y="231446"/>
                  </a:lnTo>
                  <a:lnTo>
                    <a:pt x="35418" y="231405"/>
                  </a:lnTo>
                  <a:lnTo>
                    <a:pt x="35808" y="231378"/>
                  </a:lnTo>
                  <a:lnTo>
                    <a:pt x="36068" y="231369"/>
                  </a:lnTo>
                  <a:lnTo>
                    <a:pt x="36314" y="231342"/>
                  </a:lnTo>
                  <a:lnTo>
                    <a:pt x="36662" y="231287"/>
                  </a:lnTo>
                  <a:lnTo>
                    <a:pt x="36919" y="231260"/>
                  </a:lnTo>
                  <a:lnTo>
                    <a:pt x="37202" y="231241"/>
                  </a:lnTo>
                  <a:lnTo>
                    <a:pt x="37682" y="231237"/>
                  </a:lnTo>
                  <a:lnTo>
                    <a:pt x="38241" y="231173"/>
                  </a:lnTo>
                  <a:lnTo>
                    <a:pt x="38767" y="231041"/>
                  </a:lnTo>
                  <a:lnTo>
                    <a:pt x="39636" y="231378"/>
                  </a:lnTo>
                  <a:lnTo>
                    <a:pt x="39704" y="231073"/>
                  </a:lnTo>
                  <a:lnTo>
                    <a:pt x="39749" y="230937"/>
                  </a:lnTo>
                  <a:lnTo>
                    <a:pt x="39859" y="230745"/>
                  </a:lnTo>
                  <a:lnTo>
                    <a:pt x="40142" y="230390"/>
                  </a:lnTo>
                  <a:lnTo>
                    <a:pt x="40252" y="230213"/>
                  </a:lnTo>
                  <a:lnTo>
                    <a:pt x="40305" y="230026"/>
                  </a:lnTo>
                  <a:lnTo>
                    <a:pt x="40297" y="229894"/>
                  </a:lnTo>
                  <a:lnTo>
                    <a:pt x="40263" y="229762"/>
                  </a:lnTo>
                  <a:lnTo>
                    <a:pt x="40218" y="229630"/>
                  </a:lnTo>
                  <a:lnTo>
                    <a:pt x="40180" y="229494"/>
                  </a:lnTo>
                  <a:lnTo>
                    <a:pt x="40146" y="229239"/>
                  </a:lnTo>
                  <a:lnTo>
                    <a:pt x="40154" y="228752"/>
                  </a:lnTo>
                  <a:lnTo>
                    <a:pt x="40127" y="228602"/>
                  </a:lnTo>
                  <a:lnTo>
                    <a:pt x="40093" y="228451"/>
                  </a:lnTo>
                  <a:lnTo>
                    <a:pt x="40052" y="228306"/>
                  </a:lnTo>
                  <a:lnTo>
                    <a:pt x="39953" y="228019"/>
                  </a:lnTo>
                  <a:lnTo>
                    <a:pt x="39825" y="227746"/>
                  </a:lnTo>
                  <a:lnTo>
                    <a:pt x="39666" y="227491"/>
                  </a:lnTo>
                  <a:lnTo>
                    <a:pt x="39492" y="227241"/>
                  </a:lnTo>
                  <a:lnTo>
                    <a:pt x="39311" y="226995"/>
                  </a:lnTo>
                  <a:lnTo>
                    <a:pt x="39145" y="226744"/>
                  </a:lnTo>
                  <a:lnTo>
                    <a:pt x="38952" y="226426"/>
                  </a:lnTo>
                  <a:lnTo>
                    <a:pt x="38574" y="225789"/>
                  </a:lnTo>
                  <a:lnTo>
                    <a:pt x="38185" y="225160"/>
                  </a:lnTo>
                  <a:lnTo>
                    <a:pt x="37954" y="224842"/>
                  </a:lnTo>
                  <a:lnTo>
                    <a:pt x="37463" y="224232"/>
                  </a:lnTo>
                  <a:lnTo>
                    <a:pt x="37229" y="223918"/>
                  </a:lnTo>
                  <a:lnTo>
                    <a:pt x="37025" y="223581"/>
                  </a:lnTo>
                  <a:lnTo>
                    <a:pt x="36896" y="223281"/>
                  </a:lnTo>
                  <a:lnTo>
                    <a:pt x="36696" y="222625"/>
                  </a:lnTo>
                  <a:lnTo>
                    <a:pt x="36579" y="222320"/>
                  </a:lnTo>
                  <a:lnTo>
                    <a:pt x="36420" y="222061"/>
                  </a:lnTo>
                  <a:lnTo>
                    <a:pt x="36178" y="221783"/>
                  </a:lnTo>
                  <a:lnTo>
                    <a:pt x="36042" y="221656"/>
                  </a:lnTo>
                  <a:lnTo>
                    <a:pt x="35902" y="221565"/>
                  </a:lnTo>
                  <a:lnTo>
                    <a:pt x="35762" y="221515"/>
                  </a:lnTo>
                  <a:lnTo>
                    <a:pt x="35619" y="221528"/>
                  </a:lnTo>
                  <a:lnTo>
                    <a:pt x="35467" y="221592"/>
                  </a:lnTo>
                  <a:lnTo>
                    <a:pt x="35313" y="221688"/>
                  </a:lnTo>
                  <a:lnTo>
                    <a:pt x="35158" y="221792"/>
                  </a:lnTo>
                  <a:lnTo>
                    <a:pt x="35006" y="221879"/>
                  </a:lnTo>
                  <a:lnTo>
                    <a:pt x="34557" y="222125"/>
                  </a:lnTo>
                  <a:lnTo>
                    <a:pt x="34406" y="222197"/>
                  </a:lnTo>
                  <a:lnTo>
                    <a:pt x="34251" y="222243"/>
                  </a:lnTo>
                  <a:lnTo>
                    <a:pt x="34111" y="222266"/>
                  </a:lnTo>
                  <a:lnTo>
                    <a:pt x="33967" y="222275"/>
                  </a:lnTo>
                  <a:lnTo>
                    <a:pt x="33823" y="222275"/>
                  </a:lnTo>
                  <a:lnTo>
                    <a:pt x="33684" y="222266"/>
                  </a:lnTo>
                  <a:lnTo>
                    <a:pt x="33544" y="222243"/>
                  </a:lnTo>
                  <a:lnTo>
                    <a:pt x="33359" y="222197"/>
                  </a:lnTo>
                  <a:lnTo>
                    <a:pt x="33177" y="222120"/>
                  </a:lnTo>
                  <a:lnTo>
                    <a:pt x="32818" y="221952"/>
                  </a:lnTo>
                  <a:lnTo>
                    <a:pt x="32633" y="221879"/>
                  </a:lnTo>
                  <a:lnTo>
                    <a:pt x="32471" y="221833"/>
                  </a:lnTo>
                  <a:lnTo>
                    <a:pt x="32301" y="221792"/>
                  </a:lnTo>
                  <a:lnTo>
                    <a:pt x="32134" y="221760"/>
                  </a:lnTo>
                  <a:lnTo>
                    <a:pt x="31968" y="221719"/>
                  </a:lnTo>
                  <a:lnTo>
                    <a:pt x="31556" y="221578"/>
                  </a:lnTo>
                  <a:lnTo>
                    <a:pt x="31307" y="221483"/>
                  </a:lnTo>
                  <a:lnTo>
                    <a:pt x="31069" y="221369"/>
                  </a:lnTo>
                  <a:lnTo>
                    <a:pt x="30842" y="221228"/>
                  </a:lnTo>
                  <a:lnTo>
                    <a:pt x="30641" y="221060"/>
                  </a:lnTo>
                  <a:lnTo>
                    <a:pt x="30464" y="220827"/>
                  </a:lnTo>
                  <a:lnTo>
                    <a:pt x="30320" y="220554"/>
                  </a:lnTo>
                  <a:lnTo>
                    <a:pt x="30192" y="220258"/>
                  </a:lnTo>
                  <a:lnTo>
                    <a:pt x="30067" y="219953"/>
                  </a:lnTo>
                  <a:lnTo>
                    <a:pt x="29935" y="219662"/>
                  </a:lnTo>
                  <a:lnTo>
                    <a:pt x="29799" y="219398"/>
                  </a:lnTo>
                  <a:lnTo>
                    <a:pt x="29515" y="218870"/>
                  </a:lnTo>
                  <a:lnTo>
                    <a:pt x="29391" y="218602"/>
                  </a:lnTo>
                  <a:lnTo>
                    <a:pt x="29281" y="218324"/>
                  </a:lnTo>
                  <a:lnTo>
                    <a:pt x="29186" y="218042"/>
                  </a:lnTo>
                  <a:lnTo>
                    <a:pt x="29103" y="217751"/>
                  </a:lnTo>
                  <a:lnTo>
                    <a:pt x="29039" y="217455"/>
                  </a:lnTo>
                  <a:lnTo>
                    <a:pt x="28990" y="217159"/>
                  </a:lnTo>
                  <a:lnTo>
                    <a:pt x="28975" y="216863"/>
                  </a:lnTo>
                  <a:lnTo>
                    <a:pt x="29024" y="216522"/>
                  </a:lnTo>
                  <a:lnTo>
                    <a:pt x="29130" y="216185"/>
                  </a:lnTo>
                  <a:lnTo>
                    <a:pt x="29258" y="215848"/>
                  </a:lnTo>
                  <a:lnTo>
                    <a:pt x="29375" y="215507"/>
                  </a:lnTo>
                  <a:lnTo>
                    <a:pt x="29432" y="215161"/>
                  </a:lnTo>
                  <a:lnTo>
                    <a:pt x="29440" y="214929"/>
                  </a:lnTo>
                  <a:lnTo>
                    <a:pt x="29440" y="214687"/>
                  </a:lnTo>
                  <a:lnTo>
                    <a:pt x="29428" y="214446"/>
                  </a:lnTo>
                  <a:lnTo>
                    <a:pt x="29391" y="214219"/>
                  </a:lnTo>
                  <a:lnTo>
                    <a:pt x="29330" y="214005"/>
                  </a:lnTo>
                  <a:lnTo>
                    <a:pt x="29243" y="213827"/>
                  </a:lnTo>
                  <a:lnTo>
                    <a:pt x="29126" y="213668"/>
                  </a:lnTo>
                  <a:lnTo>
                    <a:pt x="28994" y="213513"/>
                  </a:lnTo>
                  <a:lnTo>
                    <a:pt x="28514" y="212981"/>
                  </a:lnTo>
                  <a:lnTo>
                    <a:pt x="28298" y="212753"/>
                  </a:lnTo>
                  <a:lnTo>
                    <a:pt x="28075" y="212535"/>
                  </a:lnTo>
                  <a:lnTo>
                    <a:pt x="27614" y="212120"/>
                  </a:lnTo>
                  <a:lnTo>
                    <a:pt x="27380" y="211925"/>
                  </a:lnTo>
                  <a:lnTo>
                    <a:pt x="27142" y="211733"/>
                  </a:lnTo>
                  <a:lnTo>
                    <a:pt x="26900" y="211547"/>
                  </a:lnTo>
                  <a:lnTo>
                    <a:pt x="26654" y="211374"/>
                  </a:lnTo>
                  <a:lnTo>
                    <a:pt x="26405" y="211210"/>
                  </a:lnTo>
                  <a:lnTo>
                    <a:pt x="26167" y="211069"/>
                  </a:lnTo>
                  <a:lnTo>
                    <a:pt x="25929" y="210932"/>
                  </a:lnTo>
                  <a:lnTo>
                    <a:pt x="25687" y="210810"/>
                  </a:lnTo>
                  <a:lnTo>
                    <a:pt x="25441" y="210696"/>
                  </a:lnTo>
                  <a:lnTo>
                    <a:pt x="25192" y="210600"/>
                  </a:lnTo>
                  <a:lnTo>
                    <a:pt x="24935" y="210518"/>
                  </a:lnTo>
                  <a:lnTo>
                    <a:pt x="24670" y="210441"/>
                  </a:lnTo>
                  <a:lnTo>
                    <a:pt x="24406" y="210382"/>
                  </a:lnTo>
                  <a:lnTo>
                    <a:pt x="24141" y="210350"/>
                  </a:lnTo>
                  <a:lnTo>
                    <a:pt x="23881" y="210359"/>
                  </a:lnTo>
                  <a:lnTo>
                    <a:pt x="23695" y="210391"/>
                  </a:lnTo>
                  <a:lnTo>
                    <a:pt x="23514" y="210445"/>
                  </a:lnTo>
                  <a:lnTo>
                    <a:pt x="23329" y="210509"/>
                  </a:lnTo>
                  <a:lnTo>
                    <a:pt x="22973" y="210664"/>
                  </a:lnTo>
                  <a:lnTo>
                    <a:pt x="22694" y="210810"/>
                  </a:lnTo>
                  <a:lnTo>
                    <a:pt x="22157" y="211187"/>
                  </a:lnTo>
                  <a:lnTo>
                    <a:pt x="21889" y="211369"/>
                  </a:lnTo>
                  <a:lnTo>
                    <a:pt x="21609" y="211515"/>
                  </a:lnTo>
                  <a:lnTo>
                    <a:pt x="21318" y="211629"/>
                  </a:lnTo>
                  <a:lnTo>
                    <a:pt x="21016" y="211729"/>
                  </a:lnTo>
                  <a:lnTo>
                    <a:pt x="20710" y="211802"/>
                  </a:lnTo>
                  <a:lnTo>
                    <a:pt x="20404" y="211856"/>
                  </a:lnTo>
                  <a:lnTo>
                    <a:pt x="20097" y="211879"/>
                  </a:lnTo>
                  <a:lnTo>
                    <a:pt x="19856" y="211870"/>
                  </a:lnTo>
                  <a:lnTo>
                    <a:pt x="19610" y="211847"/>
                  </a:lnTo>
                  <a:lnTo>
                    <a:pt x="19126" y="211752"/>
                  </a:lnTo>
                  <a:lnTo>
                    <a:pt x="18884" y="211697"/>
                  </a:lnTo>
                  <a:lnTo>
                    <a:pt x="18627" y="211633"/>
                  </a:lnTo>
                  <a:lnTo>
                    <a:pt x="18374" y="211561"/>
                  </a:lnTo>
                  <a:lnTo>
                    <a:pt x="18117" y="211479"/>
                  </a:lnTo>
                  <a:lnTo>
                    <a:pt x="17868" y="211383"/>
                  </a:lnTo>
                  <a:lnTo>
                    <a:pt x="17626" y="211269"/>
                  </a:lnTo>
                  <a:lnTo>
                    <a:pt x="17376" y="211142"/>
                  </a:lnTo>
                  <a:lnTo>
                    <a:pt x="17131" y="211005"/>
                  </a:lnTo>
                  <a:lnTo>
                    <a:pt x="16893" y="210851"/>
                  </a:lnTo>
                  <a:lnTo>
                    <a:pt x="16670" y="210678"/>
                  </a:lnTo>
                  <a:lnTo>
                    <a:pt x="16466" y="210482"/>
                  </a:lnTo>
                  <a:lnTo>
                    <a:pt x="16315" y="210318"/>
                  </a:lnTo>
                  <a:lnTo>
                    <a:pt x="16167" y="210145"/>
                  </a:lnTo>
                  <a:lnTo>
                    <a:pt x="16031" y="209963"/>
                  </a:lnTo>
                  <a:lnTo>
                    <a:pt x="15922" y="209767"/>
                  </a:lnTo>
                  <a:lnTo>
                    <a:pt x="15857" y="209567"/>
                  </a:lnTo>
                  <a:lnTo>
                    <a:pt x="15846" y="209394"/>
                  </a:lnTo>
                  <a:lnTo>
                    <a:pt x="15861" y="209212"/>
                  </a:lnTo>
                  <a:lnTo>
                    <a:pt x="15933" y="208843"/>
                  </a:lnTo>
                  <a:lnTo>
                    <a:pt x="15959" y="208657"/>
                  </a:lnTo>
                  <a:lnTo>
                    <a:pt x="16020" y="208097"/>
                  </a:lnTo>
                  <a:lnTo>
                    <a:pt x="16046" y="207815"/>
                  </a:lnTo>
                  <a:lnTo>
                    <a:pt x="16061" y="207537"/>
                  </a:lnTo>
                  <a:lnTo>
                    <a:pt x="16061" y="207259"/>
                  </a:lnTo>
                  <a:lnTo>
                    <a:pt x="16012" y="206923"/>
                  </a:lnTo>
                  <a:lnTo>
                    <a:pt x="15918" y="206586"/>
                  </a:lnTo>
                  <a:lnTo>
                    <a:pt x="15819" y="206254"/>
                  </a:lnTo>
                  <a:lnTo>
                    <a:pt x="15755" y="205926"/>
                  </a:lnTo>
                  <a:lnTo>
                    <a:pt x="15759" y="205616"/>
                  </a:lnTo>
                  <a:lnTo>
                    <a:pt x="15804" y="205407"/>
                  </a:lnTo>
                  <a:lnTo>
                    <a:pt x="15869" y="205202"/>
                  </a:lnTo>
                  <a:lnTo>
                    <a:pt x="15952" y="204997"/>
                  </a:lnTo>
                  <a:lnTo>
                    <a:pt x="16050" y="204811"/>
                  </a:lnTo>
                  <a:lnTo>
                    <a:pt x="16160" y="204642"/>
                  </a:lnTo>
                  <a:lnTo>
                    <a:pt x="16303" y="204479"/>
                  </a:lnTo>
                  <a:lnTo>
                    <a:pt x="16466" y="204328"/>
                  </a:lnTo>
                  <a:lnTo>
                    <a:pt x="16643" y="204201"/>
                  </a:lnTo>
                  <a:lnTo>
                    <a:pt x="16832" y="204101"/>
                  </a:lnTo>
                  <a:lnTo>
                    <a:pt x="17135" y="204019"/>
                  </a:lnTo>
                  <a:lnTo>
                    <a:pt x="17626" y="204037"/>
                  </a:lnTo>
                  <a:lnTo>
                    <a:pt x="17849" y="204028"/>
                  </a:lnTo>
                  <a:lnTo>
                    <a:pt x="18072" y="204014"/>
                  </a:lnTo>
                  <a:lnTo>
                    <a:pt x="18295" y="203992"/>
                  </a:lnTo>
                  <a:lnTo>
                    <a:pt x="18514" y="203960"/>
                  </a:lnTo>
                  <a:lnTo>
                    <a:pt x="19089" y="203837"/>
                  </a:lnTo>
                  <a:lnTo>
                    <a:pt x="19262" y="203787"/>
                  </a:lnTo>
                  <a:lnTo>
                    <a:pt x="19542" y="203609"/>
                  </a:lnTo>
                  <a:lnTo>
                    <a:pt x="19625" y="203468"/>
                  </a:lnTo>
                  <a:lnTo>
                    <a:pt x="19682" y="203291"/>
                  </a:lnTo>
                  <a:lnTo>
                    <a:pt x="19723" y="203095"/>
                  </a:lnTo>
                  <a:lnTo>
                    <a:pt x="19791" y="202699"/>
                  </a:lnTo>
                  <a:lnTo>
                    <a:pt x="19844" y="202421"/>
                  </a:lnTo>
                  <a:lnTo>
                    <a:pt x="19882" y="202139"/>
                  </a:lnTo>
                  <a:lnTo>
                    <a:pt x="19912" y="201857"/>
                  </a:lnTo>
                  <a:lnTo>
                    <a:pt x="19946" y="201579"/>
                  </a:lnTo>
                  <a:lnTo>
                    <a:pt x="19995" y="201302"/>
                  </a:lnTo>
                  <a:lnTo>
                    <a:pt x="20060" y="201029"/>
                  </a:lnTo>
                  <a:lnTo>
                    <a:pt x="20132" y="200765"/>
                  </a:lnTo>
                  <a:lnTo>
                    <a:pt x="20283" y="200232"/>
                  </a:lnTo>
                  <a:lnTo>
                    <a:pt x="20483" y="199381"/>
                  </a:lnTo>
                  <a:lnTo>
                    <a:pt x="20544" y="199090"/>
                  </a:lnTo>
                  <a:lnTo>
                    <a:pt x="20585" y="198794"/>
                  </a:lnTo>
                  <a:lnTo>
                    <a:pt x="20600" y="198503"/>
                  </a:lnTo>
                  <a:lnTo>
                    <a:pt x="20585" y="198166"/>
                  </a:lnTo>
                  <a:lnTo>
                    <a:pt x="20540" y="197825"/>
                  </a:lnTo>
                  <a:lnTo>
                    <a:pt x="20468" y="197488"/>
                  </a:lnTo>
                  <a:lnTo>
                    <a:pt x="20370" y="197165"/>
                  </a:lnTo>
                  <a:lnTo>
                    <a:pt x="20249" y="196860"/>
                  </a:lnTo>
                  <a:lnTo>
                    <a:pt x="20090" y="196559"/>
                  </a:lnTo>
                  <a:lnTo>
                    <a:pt x="19893" y="196273"/>
                  </a:lnTo>
                  <a:lnTo>
                    <a:pt x="19674" y="196009"/>
                  </a:lnTo>
                  <a:lnTo>
                    <a:pt x="19436" y="195777"/>
                  </a:lnTo>
                  <a:lnTo>
                    <a:pt x="19187" y="195585"/>
                  </a:lnTo>
                  <a:lnTo>
                    <a:pt x="18922" y="195440"/>
                  </a:lnTo>
                  <a:lnTo>
                    <a:pt x="18635" y="195326"/>
                  </a:lnTo>
                  <a:lnTo>
                    <a:pt x="18333" y="195253"/>
                  </a:lnTo>
                  <a:lnTo>
                    <a:pt x="18030" y="195217"/>
                  </a:lnTo>
                  <a:lnTo>
                    <a:pt x="17739" y="195221"/>
                  </a:lnTo>
                  <a:lnTo>
                    <a:pt x="17373" y="195039"/>
                  </a:lnTo>
                  <a:lnTo>
                    <a:pt x="16987" y="194821"/>
                  </a:lnTo>
                  <a:lnTo>
                    <a:pt x="16666" y="194611"/>
                  </a:lnTo>
                  <a:lnTo>
                    <a:pt x="16443" y="194461"/>
                  </a:lnTo>
                  <a:lnTo>
                    <a:pt x="16224" y="194297"/>
                  </a:lnTo>
                  <a:lnTo>
                    <a:pt x="16012" y="194120"/>
                  </a:lnTo>
                  <a:lnTo>
                    <a:pt x="15819" y="193920"/>
                  </a:lnTo>
                  <a:lnTo>
                    <a:pt x="15657" y="193701"/>
                  </a:lnTo>
                  <a:lnTo>
                    <a:pt x="15559" y="193542"/>
                  </a:lnTo>
                  <a:lnTo>
                    <a:pt x="15461" y="193373"/>
                  </a:lnTo>
                  <a:lnTo>
                    <a:pt x="15377" y="193196"/>
                  </a:lnTo>
                  <a:lnTo>
                    <a:pt x="15321" y="193019"/>
                  </a:lnTo>
                  <a:lnTo>
                    <a:pt x="15302" y="192850"/>
                  </a:lnTo>
                  <a:lnTo>
                    <a:pt x="15336" y="192686"/>
                  </a:lnTo>
                  <a:lnTo>
                    <a:pt x="15411" y="192527"/>
                  </a:lnTo>
                  <a:lnTo>
                    <a:pt x="15506" y="192372"/>
                  </a:lnTo>
                  <a:lnTo>
                    <a:pt x="15612" y="192213"/>
                  </a:lnTo>
                  <a:lnTo>
                    <a:pt x="15706" y="192058"/>
                  </a:lnTo>
                  <a:lnTo>
                    <a:pt x="15918" y="191658"/>
                  </a:lnTo>
                  <a:lnTo>
                    <a:pt x="16027" y="191462"/>
                  </a:lnTo>
                  <a:lnTo>
                    <a:pt x="16141" y="191271"/>
                  </a:lnTo>
                  <a:lnTo>
                    <a:pt x="16262" y="191084"/>
                  </a:lnTo>
                  <a:lnTo>
                    <a:pt x="16458" y="190825"/>
                  </a:lnTo>
                  <a:lnTo>
                    <a:pt x="16670" y="190579"/>
                  </a:lnTo>
                  <a:lnTo>
                    <a:pt x="16897" y="190347"/>
                  </a:lnTo>
                  <a:lnTo>
                    <a:pt x="17131" y="190133"/>
                  </a:lnTo>
                  <a:lnTo>
                    <a:pt x="17373" y="189933"/>
                  </a:lnTo>
                  <a:lnTo>
                    <a:pt x="17554" y="189792"/>
                  </a:lnTo>
                  <a:lnTo>
                    <a:pt x="17743" y="189664"/>
                  </a:lnTo>
                  <a:lnTo>
                    <a:pt x="17936" y="189541"/>
                  </a:lnTo>
                  <a:lnTo>
                    <a:pt x="18132" y="189428"/>
                  </a:lnTo>
                  <a:lnTo>
                    <a:pt x="18329" y="189323"/>
                  </a:lnTo>
                  <a:lnTo>
                    <a:pt x="18499" y="189241"/>
                  </a:lnTo>
                  <a:lnTo>
                    <a:pt x="19017" y="189036"/>
                  </a:lnTo>
                  <a:lnTo>
                    <a:pt x="19406" y="188854"/>
                  </a:lnTo>
                  <a:lnTo>
                    <a:pt x="19625" y="188745"/>
                  </a:lnTo>
                  <a:lnTo>
                    <a:pt x="19840" y="188627"/>
                  </a:lnTo>
                  <a:lnTo>
                    <a:pt x="20048" y="188499"/>
                  </a:lnTo>
                  <a:lnTo>
                    <a:pt x="20249" y="188349"/>
                  </a:lnTo>
                  <a:lnTo>
                    <a:pt x="20426" y="188194"/>
                  </a:lnTo>
                  <a:lnTo>
                    <a:pt x="20600" y="188026"/>
                  </a:lnTo>
                  <a:lnTo>
                    <a:pt x="20766" y="187839"/>
                  </a:lnTo>
                  <a:lnTo>
                    <a:pt x="20921" y="187648"/>
                  </a:lnTo>
                  <a:lnTo>
                    <a:pt x="21054" y="187439"/>
                  </a:lnTo>
                  <a:lnTo>
                    <a:pt x="21160" y="187248"/>
                  </a:lnTo>
                  <a:lnTo>
                    <a:pt x="21262" y="187047"/>
                  </a:lnTo>
                  <a:lnTo>
                    <a:pt x="21345" y="186838"/>
                  </a:lnTo>
                  <a:lnTo>
                    <a:pt x="21413" y="186624"/>
                  </a:lnTo>
                  <a:lnTo>
                    <a:pt x="21458" y="186406"/>
                  </a:lnTo>
                  <a:lnTo>
                    <a:pt x="21473" y="186178"/>
                  </a:lnTo>
                  <a:lnTo>
                    <a:pt x="21466" y="185946"/>
                  </a:lnTo>
                  <a:lnTo>
                    <a:pt x="21439" y="185714"/>
                  </a:lnTo>
                  <a:lnTo>
                    <a:pt x="21401" y="185477"/>
                  </a:lnTo>
                  <a:lnTo>
                    <a:pt x="21356" y="185250"/>
                  </a:lnTo>
                  <a:lnTo>
                    <a:pt x="21299" y="184999"/>
                  </a:lnTo>
                  <a:lnTo>
                    <a:pt x="21227" y="184754"/>
                  </a:lnTo>
                  <a:lnTo>
                    <a:pt x="21050" y="184271"/>
                  </a:lnTo>
                  <a:lnTo>
                    <a:pt x="20955" y="184035"/>
                  </a:lnTo>
                  <a:lnTo>
                    <a:pt x="20804" y="183680"/>
                  </a:lnTo>
                  <a:lnTo>
                    <a:pt x="20638" y="183334"/>
                  </a:lnTo>
                  <a:lnTo>
                    <a:pt x="20551" y="183165"/>
                  </a:lnTo>
                  <a:lnTo>
                    <a:pt x="20071" y="181709"/>
                  </a:lnTo>
                  <a:lnTo>
                    <a:pt x="20048" y="181486"/>
                  </a:lnTo>
                  <a:lnTo>
                    <a:pt x="20011" y="181272"/>
                  </a:lnTo>
                  <a:lnTo>
                    <a:pt x="19890" y="180917"/>
                  </a:lnTo>
                  <a:lnTo>
                    <a:pt x="19697" y="180580"/>
                  </a:lnTo>
                  <a:lnTo>
                    <a:pt x="19470" y="180257"/>
                  </a:lnTo>
                  <a:lnTo>
                    <a:pt x="19228" y="179934"/>
                  </a:lnTo>
                  <a:lnTo>
                    <a:pt x="19013" y="179606"/>
                  </a:lnTo>
                  <a:lnTo>
                    <a:pt x="18578" y="178819"/>
                  </a:lnTo>
                  <a:lnTo>
                    <a:pt x="18163" y="178004"/>
                  </a:lnTo>
                  <a:lnTo>
                    <a:pt x="17743" y="177199"/>
                  </a:lnTo>
                  <a:lnTo>
                    <a:pt x="17293" y="176430"/>
                  </a:lnTo>
                  <a:lnTo>
                    <a:pt x="16787" y="175729"/>
                  </a:lnTo>
                  <a:lnTo>
                    <a:pt x="16182" y="175110"/>
                  </a:lnTo>
                  <a:lnTo>
                    <a:pt x="15513" y="174568"/>
                  </a:lnTo>
                  <a:lnTo>
                    <a:pt x="14814" y="174063"/>
                  </a:lnTo>
                  <a:lnTo>
                    <a:pt x="14126" y="173544"/>
                  </a:lnTo>
                  <a:lnTo>
                    <a:pt x="13488" y="172957"/>
                  </a:lnTo>
                  <a:lnTo>
                    <a:pt x="12796" y="172261"/>
                  </a:lnTo>
                  <a:lnTo>
                    <a:pt x="12082" y="171528"/>
                  </a:lnTo>
                  <a:lnTo>
                    <a:pt x="11420" y="170759"/>
                  </a:lnTo>
                  <a:lnTo>
                    <a:pt x="10891" y="169945"/>
                  </a:lnTo>
                  <a:lnTo>
                    <a:pt x="10570" y="169080"/>
                  </a:lnTo>
                  <a:lnTo>
                    <a:pt x="10498" y="168311"/>
                  </a:lnTo>
                  <a:lnTo>
                    <a:pt x="10551" y="167496"/>
                  </a:lnTo>
                  <a:lnTo>
                    <a:pt x="10684" y="166663"/>
                  </a:lnTo>
                  <a:lnTo>
                    <a:pt x="11031" y="165011"/>
                  </a:lnTo>
                  <a:lnTo>
                    <a:pt x="11243" y="164069"/>
                  </a:lnTo>
                  <a:lnTo>
                    <a:pt x="11500" y="163136"/>
                  </a:lnTo>
                  <a:lnTo>
                    <a:pt x="11783" y="162213"/>
                  </a:lnTo>
                  <a:lnTo>
                    <a:pt x="12093" y="161298"/>
                  </a:lnTo>
                  <a:lnTo>
                    <a:pt x="12414" y="160392"/>
                  </a:lnTo>
                  <a:lnTo>
                    <a:pt x="12683" y="159664"/>
                  </a:lnTo>
                  <a:lnTo>
                    <a:pt x="12970" y="158941"/>
                  </a:lnTo>
                  <a:lnTo>
                    <a:pt x="13257" y="158244"/>
                  </a:lnTo>
                  <a:lnTo>
                    <a:pt x="13869" y="156793"/>
                  </a:lnTo>
                  <a:lnTo>
                    <a:pt x="14157" y="156169"/>
                  </a:lnTo>
                  <a:lnTo>
                    <a:pt x="14467" y="155550"/>
                  </a:lnTo>
                  <a:lnTo>
                    <a:pt x="14765" y="154931"/>
                  </a:lnTo>
                  <a:lnTo>
                    <a:pt x="15037" y="154303"/>
                  </a:lnTo>
                  <a:lnTo>
                    <a:pt x="15253" y="153653"/>
                  </a:lnTo>
                  <a:lnTo>
                    <a:pt x="15411" y="152970"/>
                  </a:lnTo>
                  <a:lnTo>
                    <a:pt x="15532" y="152269"/>
                  </a:lnTo>
                  <a:lnTo>
                    <a:pt x="15612" y="151550"/>
                  </a:lnTo>
                  <a:lnTo>
                    <a:pt x="15653" y="150836"/>
                  </a:lnTo>
                  <a:lnTo>
                    <a:pt x="15649" y="150126"/>
                  </a:lnTo>
                  <a:lnTo>
                    <a:pt x="11163" y="152756"/>
                  </a:lnTo>
                  <a:lnTo>
                    <a:pt x="7904" y="144642"/>
                  </a:lnTo>
                  <a:lnTo>
                    <a:pt x="2200" y="130413"/>
                  </a:lnTo>
                  <a:lnTo>
                    <a:pt x="0" y="130555"/>
                  </a:lnTo>
                  <a:lnTo>
                    <a:pt x="2353" y="128265"/>
                  </a:lnTo>
                  <a:lnTo>
                    <a:pt x="5486" y="122105"/>
                  </a:lnTo>
                  <a:lnTo>
                    <a:pt x="6423" y="117273"/>
                  </a:lnTo>
                  <a:lnTo>
                    <a:pt x="7992" y="109174"/>
                  </a:lnTo>
                  <a:lnTo>
                    <a:pt x="8254" y="105074"/>
                  </a:lnTo>
                  <a:lnTo>
                    <a:pt x="6310" y="99655"/>
                  </a:lnTo>
                  <a:lnTo>
                    <a:pt x="7767" y="97882"/>
                  </a:lnTo>
                  <a:lnTo>
                    <a:pt x="12113" y="92805"/>
                  </a:lnTo>
                  <a:lnTo>
                    <a:pt x="12807" y="92022"/>
                  </a:lnTo>
                  <a:lnTo>
                    <a:pt x="12713" y="91654"/>
                  </a:lnTo>
                  <a:lnTo>
                    <a:pt x="12694" y="91394"/>
                  </a:lnTo>
                  <a:lnTo>
                    <a:pt x="12702" y="91126"/>
                  </a:lnTo>
                  <a:lnTo>
                    <a:pt x="12773" y="90320"/>
                  </a:lnTo>
                  <a:lnTo>
                    <a:pt x="12826" y="89533"/>
                  </a:lnTo>
                  <a:lnTo>
                    <a:pt x="12902" y="88605"/>
                  </a:lnTo>
                  <a:lnTo>
                    <a:pt x="12925" y="88337"/>
                  </a:lnTo>
                  <a:lnTo>
                    <a:pt x="12705" y="87131"/>
                  </a:lnTo>
                  <a:lnTo>
                    <a:pt x="12679" y="84829"/>
                  </a:lnTo>
                  <a:lnTo>
                    <a:pt x="12373" y="83632"/>
                  </a:lnTo>
                  <a:lnTo>
                    <a:pt x="11145" y="83086"/>
                  </a:lnTo>
                  <a:lnTo>
                    <a:pt x="10929" y="82595"/>
                  </a:lnTo>
                  <a:lnTo>
                    <a:pt x="11447" y="81994"/>
                  </a:lnTo>
                  <a:lnTo>
                    <a:pt x="11927" y="81416"/>
                  </a:lnTo>
                  <a:lnTo>
                    <a:pt x="12052" y="80797"/>
                  </a:lnTo>
                  <a:lnTo>
                    <a:pt x="12078" y="80634"/>
                  </a:lnTo>
                  <a:lnTo>
                    <a:pt x="12093" y="80506"/>
                  </a:lnTo>
                  <a:lnTo>
                    <a:pt x="12150" y="80251"/>
                  </a:lnTo>
                  <a:lnTo>
                    <a:pt x="12331" y="79956"/>
                  </a:lnTo>
                  <a:lnTo>
                    <a:pt x="12683" y="79614"/>
                  </a:lnTo>
                  <a:lnTo>
                    <a:pt x="13431" y="78158"/>
                  </a:lnTo>
                  <a:lnTo>
                    <a:pt x="13329" y="76825"/>
                  </a:lnTo>
                  <a:lnTo>
                    <a:pt x="12354" y="74914"/>
                  </a:lnTo>
                  <a:lnTo>
                    <a:pt x="12354" y="73804"/>
                  </a:lnTo>
                  <a:lnTo>
                    <a:pt x="12702" y="72458"/>
                  </a:lnTo>
                  <a:lnTo>
                    <a:pt x="12872" y="71684"/>
                  </a:lnTo>
                  <a:lnTo>
                    <a:pt x="12668" y="71252"/>
                  </a:lnTo>
                  <a:lnTo>
                    <a:pt x="11636" y="70401"/>
                  </a:lnTo>
                  <a:lnTo>
                    <a:pt x="9648" y="69141"/>
                  </a:lnTo>
                  <a:lnTo>
                    <a:pt x="9497" y="69063"/>
                  </a:lnTo>
                  <a:lnTo>
                    <a:pt x="9338" y="68991"/>
                  </a:lnTo>
                  <a:lnTo>
                    <a:pt x="9176" y="68922"/>
                  </a:lnTo>
                  <a:lnTo>
                    <a:pt x="9013" y="68863"/>
                  </a:lnTo>
                  <a:lnTo>
                    <a:pt x="8847" y="68813"/>
                  </a:lnTo>
                  <a:lnTo>
                    <a:pt x="8654" y="68763"/>
                  </a:lnTo>
                  <a:lnTo>
                    <a:pt x="8458" y="68718"/>
                  </a:lnTo>
                  <a:lnTo>
                    <a:pt x="8261" y="68681"/>
                  </a:lnTo>
                  <a:lnTo>
                    <a:pt x="8061" y="68658"/>
                  </a:lnTo>
                  <a:lnTo>
                    <a:pt x="7864" y="68654"/>
                  </a:lnTo>
                  <a:lnTo>
                    <a:pt x="7604" y="68677"/>
                  </a:lnTo>
                  <a:lnTo>
                    <a:pt x="7475" y="68695"/>
                  </a:lnTo>
                  <a:lnTo>
                    <a:pt x="7218" y="68754"/>
                  </a:lnTo>
                  <a:lnTo>
                    <a:pt x="6356" y="69113"/>
                  </a:lnTo>
                  <a:lnTo>
                    <a:pt x="5223" y="69377"/>
                  </a:lnTo>
                  <a:lnTo>
                    <a:pt x="3783" y="68931"/>
                  </a:lnTo>
                  <a:lnTo>
                    <a:pt x="3628" y="68822"/>
                  </a:lnTo>
                  <a:lnTo>
                    <a:pt x="3488" y="69050"/>
                  </a:lnTo>
                  <a:lnTo>
                    <a:pt x="2373" y="68235"/>
                  </a:lnTo>
                  <a:lnTo>
                    <a:pt x="2018" y="67840"/>
                  </a:lnTo>
                  <a:lnTo>
                    <a:pt x="1784" y="67448"/>
                  </a:lnTo>
                  <a:lnTo>
                    <a:pt x="1549" y="66602"/>
                  </a:lnTo>
                  <a:lnTo>
                    <a:pt x="1379" y="66033"/>
                  </a:lnTo>
                  <a:lnTo>
                    <a:pt x="1085" y="64828"/>
                  </a:lnTo>
                  <a:lnTo>
                    <a:pt x="1054" y="64577"/>
                  </a:lnTo>
                  <a:lnTo>
                    <a:pt x="1088" y="63131"/>
                  </a:lnTo>
                  <a:lnTo>
                    <a:pt x="1186" y="61092"/>
                  </a:lnTo>
                  <a:lnTo>
                    <a:pt x="1236" y="60715"/>
                  </a:lnTo>
                  <a:lnTo>
                    <a:pt x="1394" y="59946"/>
                  </a:lnTo>
                  <a:lnTo>
                    <a:pt x="1693" y="59118"/>
                  </a:lnTo>
                  <a:lnTo>
                    <a:pt x="1806" y="58003"/>
                  </a:lnTo>
                  <a:lnTo>
                    <a:pt x="2229" y="56766"/>
                  </a:lnTo>
                  <a:lnTo>
                    <a:pt x="2354" y="56465"/>
                  </a:lnTo>
                  <a:lnTo>
                    <a:pt x="2762" y="55838"/>
                  </a:lnTo>
                  <a:lnTo>
                    <a:pt x="3171" y="55228"/>
                  </a:lnTo>
                  <a:lnTo>
                    <a:pt x="3484" y="54586"/>
                  </a:lnTo>
                  <a:lnTo>
                    <a:pt x="3938" y="53267"/>
                  </a:lnTo>
                  <a:lnTo>
                    <a:pt x="4191" y="52612"/>
                  </a:lnTo>
                  <a:lnTo>
                    <a:pt x="4724" y="51575"/>
                  </a:lnTo>
                  <a:lnTo>
                    <a:pt x="4898" y="50697"/>
                  </a:lnTo>
                  <a:lnTo>
                    <a:pt x="4822" y="49600"/>
                  </a:lnTo>
                  <a:lnTo>
                    <a:pt x="4716" y="48408"/>
                  </a:lnTo>
                  <a:lnTo>
                    <a:pt x="4735" y="47621"/>
                  </a:lnTo>
                  <a:lnTo>
                    <a:pt x="4845" y="46852"/>
                  </a:lnTo>
                  <a:lnTo>
                    <a:pt x="4969" y="46383"/>
                  </a:lnTo>
                  <a:lnTo>
                    <a:pt x="5034" y="45879"/>
                  </a:lnTo>
                  <a:lnTo>
                    <a:pt x="4943" y="44923"/>
                  </a:lnTo>
                  <a:lnTo>
                    <a:pt x="4788" y="44418"/>
                  </a:lnTo>
                  <a:lnTo>
                    <a:pt x="4773" y="43604"/>
                  </a:lnTo>
                  <a:lnTo>
                    <a:pt x="4588" y="42708"/>
                  </a:lnTo>
                  <a:lnTo>
                    <a:pt x="4017" y="40560"/>
                  </a:lnTo>
                  <a:lnTo>
                    <a:pt x="3892" y="40119"/>
                  </a:lnTo>
                  <a:lnTo>
                    <a:pt x="3801" y="38967"/>
                  </a:lnTo>
                  <a:lnTo>
                    <a:pt x="4405" y="38987"/>
                  </a:lnTo>
                  <a:lnTo>
                    <a:pt x="7407" y="38986"/>
                  </a:lnTo>
                  <a:lnTo>
                    <a:pt x="8989" y="38856"/>
                  </a:lnTo>
                  <a:lnTo>
                    <a:pt x="11424" y="38488"/>
                  </a:lnTo>
                  <a:lnTo>
                    <a:pt x="12194" y="38319"/>
                  </a:lnTo>
                  <a:lnTo>
                    <a:pt x="14637" y="37753"/>
                  </a:lnTo>
                  <a:lnTo>
                    <a:pt x="16722" y="37205"/>
                  </a:lnTo>
                  <a:lnTo>
                    <a:pt x="19352" y="36594"/>
                  </a:lnTo>
                  <a:lnTo>
                    <a:pt x="21574" y="36046"/>
                  </a:lnTo>
                  <a:lnTo>
                    <a:pt x="24568" y="35343"/>
                  </a:lnTo>
                  <a:lnTo>
                    <a:pt x="26815" y="34773"/>
                  </a:lnTo>
                  <a:lnTo>
                    <a:pt x="29983" y="34038"/>
                  </a:lnTo>
                  <a:lnTo>
                    <a:pt x="32923" y="33366"/>
                  </a:lnTo>
                  <a:lnTo>
                    <a:pt x="33931" y="33241"/>
                  </a:lnTo>
                  <a:lnTo>
                    <a:pt x="36470" y="32713"/>
                  </a:lnTo>
                  <a:lnTo>
                    <a:pt x="38787" y="32317"/>
                  </a:lnTo>
                  <a:lnTo>
                    <a:pt x="40590" y="31947"/>
                  </a:lnTo>
                  <a:lnTo>
                    <a:pt x="42688" y="31617"/>
                  </a:lnTo>
                  <a:lnTo>
                    <a:pt x="44047" y="31326"/>
                  </a:lnTo>
                  <a:lnTo>
                    <a:pt x="45040" y="31174"/>
                  </a:lnTo>
                  <a:lnTo>
                    <a:pt x="46324" y="30921"/>
                  </a:lnTo>
                  <a:lnTo>
                    <a:pt x="47919" y="30642"/>
                  </a:lnTo>
                  <a:lnTo>
                    <a:pt x="51291" y="30038"/>
                  </a:lnTo>
                  <a:lnTo>
                    <a:pt x="53606" y="29582"/>
                  </a:lnTo>
                  <a:lnTo>
                    <a:pt x="57850" y="28850"/>
                  </a:lnTo>
                  <a:lnTo>
                    <a:pt x="58547" y="28702"/>
                  </a:lnTo>
                  <a:lnTo>
                    <a:pt x="61491" y="28179"/>
                  </a:lnTo>
                  <a:lnTo>
                    <a:pt x="63133" y="27924"/>
                  </a:lnTo>
                  <a:lnTo>
                    <a:pt x="65890" y="27420"/>
                  </a:lnTo>
                  <a:lnTo>
                    <a:pt x="68303" y="26938"/>
                  </a:lnTo>
                  <a:lnTo>
                    <a:pt x="73184" y="26059"/>
                  </a:lnTo>
                  <a:lnTo>
                    <a:pt x="75345" y="25706"/>
                  </a:lnTo>
                  <a:lnTo>
                    <a:pt x="83244" y="24264"/>
                  </a:lnTo>
                  <a:lnTo>
                    <a:pt x="85387" y="23854"/>
                  </a:lnTo>
                  <a:lnTo>
                    <a:pt x="89230" y="23170"/>
                  </a:lnTo>
                  <a:lnTo>
                    <a:pt x="91787" y="22710"/>
                  </a:lnTo>
                  <a:lnTo>
                    <a:pt x="99098" y="21431"/>
                  </a:lnTo>
                  <a:lnTo>
                    <a:pt x="103422" y="20647"/>
                  </a:lnTo>
                  <a:lnTo>
                    <a:pt x="106817" y="20065"/>
                  </a:lnTo>
                  <a:lnTo>
                    <a:pt x="110295" y="19446"/>
                  </a:lnTo>
                  <a:lnTo>
                    <a:pt x="113614" y="18870"/>
                  </a:lnTo>
                  <a:lnTo>
                    <a:pt x="118187" y="18097"/>
                  </a:lnTo>
                  <a:lnTo>
                    <a:pt x="121069" y="17453"/>
                  </a:lnTo>
                  <a:lnTo>
                    <a:pt x="125291" y="16648"/>
                  </a:lnTo>
                  <a:lnTo>
                    <a:pt x="128554" y="16143"/>
                  </a:lnTo>
                  <a:lnTo>
                    <a:pt x="131411" y="15637"/>
                  </a:lnTo>
                  <a:lnTo>
                    <a:pt x="134296" y="15176"/>
                  </a:lnTo>
                  <a:lnTo>
                    <a:pt x="137172" y="14691"/>
                  </a:lnTo>
                  <a:lnTo>
                    <a:pt x="140374" y="14111"/>
                  </a:lnTo>
                  <a:lnTo>
                    <a:pt x="143193" y="13523"/>
                  </a:lnTo>
                  <a:lnTo>
                    <a:pt x="145683" y="13171"/>
                  </a:lnTo>
                  <a:lnTo>
                    <a:pt x="146464" y="13049"/>
                  </a:lnTo>
                  <a:lnTo>
                    <a:pt x="148284" y="12719"/>
                  </a:lnTo>
                  <a:lnTo>
                    <a:pt x="151787" y="12042"/>
                  </a:lnTo>
                  <a:lnTo>
                    <a:pt x="152359" y="11935"/>
                  </a:lnTo>
                  <a:lnTo>
                    <a:pt x="158133" y="10903"/>
                  </a:lnTo>
                  <a:lnTo>
                    <a:pt x="161851" y="10276"/>
                  </a:lnTo>
                  <a:lnTo>
                    <a:pt x="164534" y="9883"/>
                  </a:lnTo>
                  <a:lnTo>
                    <a:pt x="166270" y="9553"/>
                  </a:lnTo>
                  <a:lnTo>
                    <a:pt x="169652" y="9027"/>
                  </a:lnTo>
                  <a:lnTo>
                    <a:pt x="172396" y="8688"/>
                  </a:lnTo>
                  <a:lnTo>
                    <a:pt x="174713" y="8345"/>
                  </a:lnTo>
                  <a:lnTo>
                    <a:pt x="176716" y="8104"/>
                  </a:lnTo>
                  <a:lnTo>
                    <a:pt x="178257" y="7941"/>
                  </a:lnTo>
                  <a:lnTo>
                    <a:pt x="179600" y="7741"/>
                  </a:lnTo>
                  <a:lnTo>
                    <a:pt x="179766" y="7748"/>
                  </a:lnTo>
                  <a:lnTo>
                    <a:pt x="182649" y="7406"/>
                  </a:lnTo>
                  <a:lnTo>
                    <a:pt x="187203" y="6815"/>
                  </a:lnTo>
                  <a:lnTo>
                    <a:pt x="190642" y="6419"/>
                  </a:lnTo>
                  <a:lnTo>
                    <a:pt x="194066" y="5946"/>
                  </a:lnTo>
                  <a:lnTo>
                    <a:pt x="198828" y="5332"/>
                  </a:lnTo>
                  <a:lnTo>
                    <a:pt x="201972" y="4945"/>
                  </a:lnTo>
                  <a:lnTo>
                    <a:pt x="205600" y="4449"/>
                  </a:lnTo>
                  <a:lnTo>
                    <a:pt x="208521" y="4122"/>
                  </a:lnTo>
                  <a:lnTo>
                    <a:pt x="210437" y="3799"/>
                  </a:lnTo>
                  <a:lnTo>
                    <a:pt x="214300" y="3298"/>
                  </a:lnTo>
                  <a:lnTo>
                    <a:pt x="218320" y="2811"/>
                  </a:lnTo>
                  <a:lnTo>
                    <a:pt x="223547" y="2211"/>
                  </a:lnTo>
                  <a:lnTo>
                    <a:pt x="227568" y="1633"/>
                  </a:lnTo>
                  <a:lnTo>
                    <a:pt x="228815" y="1460"/>
                  </a:lnTo>
                  <a:lnTo>
                    <a:pt x="232379" y="896"/>
                  </a:lnTo>
                  <a:lnTo>
                    <a:pt x="233180" y="764"/>
                  </a:lnTo>
                  <a:lnTo>
                    <a:pt x="234276" y="591"/>
                  </a:lnTo>
                  <a:lnTo>
                    <a:pt x="235372" y="382"/>
                  </a:lnTo>
                  <a:lnTo>
                    <a:pt x="235572" y="382"/>
                  </a:lnTo>
                  <a:lnTo>
                    <a:pt x="236551" y="318"/>
                  </a:lnTo>
                  <a:lnTo>
                    <a:pt x="241566" y="164"/>
                  </a:lnTo>
                  <a:lnTo>
                    <a:pt x="248656" y="241"/>
                  </a:lnTo>
                  <a:lnTo>
                    <a:pt x="260004" y="18"/>
                  </a:lnTo>
                  <a:lnTo>
                    <a:pt x="261705" y="4"/>
                  </a:lnTo>
                  <a:lnTo>
                    <a:pt x="263311" y="0"/>
                  </a:lnTo>
                  <a:lnTo>
                    <a:pt x="266829" y="13"/>
                  </a:lnTo>
                  <a:lnTo>
                    <a:pt x="272430" y="159"/>
                  </a:lnTo>
                  <a:lnTo>
                    <a:pt x="279308" y="327"/>
                  </a:lnTo>
                  <a:lnTo>
                    <a:pt x="285184" y="290"/>
                  </a:lnTo>
                  <a:lnTo>
                    <a:pt x="286707" y="299"/>
                  </a:lnTo>
                  <a:lnTo>
                    <a:pt x="296503" y="427"/>
                  </a:lnTo>
                  <a:lnTo>
                    <a:pt x="302788" y="536"/>
                  </a:lnTo>
                  <a:lnTo>
                    <a:pt x="306136" y="563"/>
                  </a:lnTo>
                  <a:lnTo>
                    <a:pt x="313498" y="567"/>
                  </a:lnTo>
                  <a:lnTo>
                    <a:pt x="320674" y="463"/>
                  </a:lnTo>
                  <a:lnTo>
                    <a:pt x="324774" y="435"/>
                  </a:lnTo>
                  <a:lnTo>
                    <a:pt x="326641" y="403"/>
                  </a:lnTo>
                  <a:lnTo>
                    <a:pt x="330768" y="426"/>
                  </a:lnTo>
                  <a:lnTo>
                    <a:pt x="336327" y="430"/>
                  </a:lnTo>
                  <a:lnTo>
                    <a:pt x="341153" y="508"/>
                  </a:lnTo>
                  <a:lnTo>
                    <a:pt x="344093" y="521"/>
                  </a:lnTo>
                  <a:lnTo>
                    <a:pt x="347007" y="708"/>
                  </a:lnTo>
                  <a:lnTo>
                    <a:pt x="349002" y="999"/>
                  </a:lnTo>
                  <a:lnTo>
                    <a:pt x="353061" y="1977"/>
                  </a:lnTo>
                  <a:lnTo>
                    <a:pt x="358084" y="3569"/>
                  </a:lnTo>
                  <a:lnTo>
                    <a:pt x="362974" y="5043"/>
                  </a:lnTo>
                  <a:lnTo>
                    <a:pt x="364958" y="5711"/>
                  </a:lnTo>
                  <a:lnTo>
                    <a:pt x="367898" y="6553"/>
                  </a:lnTo>
                  <a:lnTo>
                    <a:pt x="372085" y="7849"/>
                  </a:lnTo>
                  <a:lnTo>
                    <a:pt x="374281" y="8536"/>
                  </a:lnTo>
                  <a:lnTo>
                    <a:pt x="375422" y="8955"/>
                  </a:lnTo>
                  <a:lnTo>
                    <a:pt x="376125" y="9250"/>
                  </a:lnTo>
                  <a:lnTo>
                    <a:pt x="377765" y="9683"/>
                  </a:lnTo>
                  <a:lnTo>
                    <a:pt x="382860" y="11197"/>
                  </a:lnTo>
                  <a:lnTo>
                    <a:pt x="387240" y="12385"/>
                  </a:lnTo>
                  <a:lnTo>
                    <a:pt x="392164" y="13303"/>
                  </a:lnTo>
                  <a:lnTo>
                    <a:pt x="395833" y="14031"/>
                  </a:lnTo>
                  <a:lnTo>
                    <a:pt x="398282" y="14541"/>
                  </a:lnTo>
                  <a:lnTo>
                    <a:pt x="398701" y="14579"/>
                  </a:lnTo>
                  <a:lnTo>
                    <a:pt x="399178" y="14623"/>
                  </a:lnTo>
                  <a:lnTo>
                    <a:pt x="408955" y="18334"/>
                  </a:lnTo>
                  <a:lnTo>
                    <a:pt x="409170" y="18220"/>
                  </a:lnTo>
                  <a:lnTo>
                    <a:pt x="409282" y="18796"/>
                  </a:lnTo>
                  <a:lnTo>
                    <a:pt x="409589" y="20038"/>
                  </a:lnTo>
                  <a:lnTo>
                    <a:pt x="409646" y="20498"/>
                  </a:lnTo>
                  <a:lnTo>
                    <a:pt x="410088" y="21744"/>
                  </a:lnTo>
                  <a:lnTo>
                    <a:pt x="410348" y="22072"/>
                  </a:lnTo>
                  <a:lnTo>
                    <a:pt x="411467" y="22749"/>
                  </a:lnTo>
                  <a:lnTo>
                    <a:pt x="412794" y="23164"/>
                  </a:lnTo>
                  <a:lnTo>
                    <a:pt x="414059" y="23387"/>
                  </a:lnTo>
                  <a:lnTo>
                    <a:pt x="415730" y="23159"/>
                  </a:lnTo>
                  <a:lnTo>
                    <a:pt x="416606" y="22722"/>
                  </a:lnTo>
                  <a:lnTo>
                    <a:pt x="417075" y="22668"/>
                  </a:lnTo>
                  <a:lnTo>
                    <a:pt x="417405" y="22868"/>
                  </a:lnTo>
                  <a:lnTo>
                    <a:pt x="417786" y="23787"/>
                  </a:lnTo>
                  <a:lnTo>
                    <a:pt x="417771" y="24569"/>
                  </a:lnTo>
                  <a:lnTo>
                    <a:pt x="417692" y="25024"/>
                  </a:lnTo>
                  <a:lnTo>
                    <a:pt x="417012" y="25661"/>
                  </a:lnTo>
                  <a:lnTo>
                    <a:pt x="416603" y="26175"/>
                  </a:lnTo>
                  <a:lnTo>
                    <a:pt x="416595" y="26562"/>
                  </a:lnTo>
                  <a:lnTo>
                    <a:pt x="417056" y="26899"/>
                  </a:lnTo>
                  <a:lnTo>
                    <a:pt x="418655" y="26931"/>
                  </a:lnTo>
                  <a:lnTo>
                    <a:pt x="419052" y="27071"/>
                  </a:lnTo>
                  <a:lnTo>
                    <a:pt x="419520" y="27144"/>
                  </a:lnTo>
                  <a:lnTo>
                    <a:pt x="420779" y="27494"/>
                  </a:lnTo>
                  <a:lnTo>
                    <a:pt x="421640" y="27709"/>
                  </a:lnTo>
                  <a:lnTo>
                    <a:pt x="422041" y="27718"/>
                  </a:lnTo>
                  <a:lnTo>
                    <a:pt x="423304" y="28004"/>
                  </a:lnTo>
                  <a:lnTo>
                    <a:pt x="424101" y="28213"/>
                  </a:lnTo>
                  <a:lnTo>
                    <a:pt x="424562" y="28418"/>
                  </a:lnTo>
                  <a:lnTo>
                    <a:pt x="424354" y="28741"/>
                  </a:lnTo>
                  <a:lnTo>
                    <a:pt x="424014" y="29060"/>
                  </a:lnTo>
                  <a:lnTo>
                    <a:pt x="423545" y="29178"/>
                  </a:lnTo>
                  <a:lnTo>
                    <a:pt x="422737" y="29555"/>
                  </a:lnTo>
                  <a:lnTo>
                    <a:pt x="422464" y="29810"/>
                  </a:lnTo>
                  <a:lnTo>
                    <a:pt x="421992" y="30192"/>
                  </a:lnTo>
                  <a:lnTo>
                    <a:pt x="421576" y="30961"/>
                  </a:lnTo>
                  <a:lnTo>
                    <a:pt x="421569" y="31289"/>
                  </a:lnTo>
                  <a:lnTo>
                    <a:pt x="422169" y="31302"/>
                  </a:lnTo>
                  <a:lnTo>
                    <a:pt x="422639" y="31116"/>
                  </a:lnTo>
                  <a:lnTo>
                    <a:pt x="424531" y="29914"/>
                  </a:lnTo>
                  <a:lnTo>
                    <a:pt x="424868" y="29792"/>
                  </a:lnTo>
                  <a:lnTo>
                    <a:pt x="425200" y="29801"/>
                  </a:lnTo>
                  <a:lnTo>
                    <a:pt x="425726" y="30201"/>
                  </a:lnTo>
                  <a:lnTo>
                    <a:pt x="426701" y="31457"/>
                  </a:lnTo>
                  <a:lnTo>
                    <a:pt x="426693" y="31980"/>
                  </a:lnTo>
                  <a:lnTo>
                    <a:pt x="426418" y="32362"/>
                  </a:lnTo>
                  <a:lnTo>
                    <a:pt x="425326" y="33450"/>
                  </a:lnTo>
                  <a:lnTo>
                    <a:pt x="425117" y="33900"/>
                  </a:lnTo>
                  <a:lnTo>
                    <a:pt x="424966" y="34746"/>
                  </a:lnTo>
                  <a:lnTo>
                    <a:pt x="424803" y="36238"/>
                  </a:lnTo>
                  <a:lnTo>
                    <a:pt x="425186" y="37094"/>
                  </a:lnTo>
                  <a:lnTo>
                    <a:pt x="425381" y="37357"/>
                  </a:lnTo>
                  <a:lnTo>
                    <a:pt x="425775" y="37758"/>
                  </a:lnTo>
                  <a:lnTo>
                    <a:pt x="426304" y="37962"/>
                  </a:lnTo>
                  <a:lnTo>
                    <a:pt x="427896" y="38385"/>
                  </a:lnTo>
                  <a:lnTo>
                    <a:pt x="428697" y="38399"/>
                  </a:lnTo>
                  <a:lnTo>
                    <a:pt x="429622" y="38809"/>
                  </a:lnTo>
                  <a:lnTo>
                    <a:pt x="430019" y="38881"/>
                  </a:lnTo>
                  <a:lnTo>
                    <a:pt x="430356" y="38891"/>
                  </a:lnTo>
                  <a:lnTo>
                    <a:pt x="430896" y="38513"/>
                  </a:lnTo>
                  <a:lnTo>
                    <a:pt x="431104" y="38190"/>
                  </a:lnTo>
                  <a:lnTo>
                    <a:pt x="431659" y="36962"/>
                  </a:lnTo>
                  <a:lnTo>
                    <a:pt x="431935" y="36511"/>
                  </a:lnTo>
                  <a:lnTo>
                    <a:pt x="433372" y="34851"/>
                  </a:lnTo>
                  <a:lnTo>
                    <a:pt x="433923" y="34077"/>
                  </a:lnTo>
                  <a:lnTo>
                    <a:pt x="434131" y="33695"/>
                  </a:lnTo>
                  <a:lnTo>
                    <a:pt x="434664" y="33704"/>
                  </a:lnTo>
                  <a:lnTo>
                    <a:pt x="434720" y="34096"/>
                  </a:lnTo>
                  <a:lnTo>
                    <a:pt x="434709" y="34619"/>
                  </a:lnTo>
                  <a:lnTo>
                    <a:pt x="434849" y="34828"/>
                  </a:lnTo>
                  <a:lnTo>
                    <a:pt x="435177" y="34628"/>
                  </a:lnTo>
                  <a:lnTo>
                    <a:pt x="435806" y="33336"/>
                  </a:lnTo>
                  <a:lnTo>
                    <a:pt x="436214" y="32954"/>
                  </a:lnTo>
                  <a:lnTo>
                    <a:pt x="436618" y="32635"/>
                  </a:lnTo>
                  <a:lnTo>
                    <a:pt x="437426" y="32326"/>
                  </a:lnTo>
                  <a:lnTo>
                    <a:pt x="438227" y="32344"/>
                  </a:lnTo>
                  <a:lnTo>
                    <a:pt x="438625" y="32481"/>
                  </a:lnTo>
                  <a:lnTo>
                    <a:pt x="440287" y="32644"/>
                  </a:lnTo>
                  <a:lnTo>
                    <a:pt x="441161" y="32403"/>
                  </a:lnTo>
                  <a:lnTo>
                    <a:pt x="442853" y="31202"/>
                  </a:lnTo>
                  <a:lnTo>
                    <a:pt x="443390" y="31016"/>
                  </a:lnTo>
                  <a:lnTo>
                    <a:pt x="443727" y="30893"/>
                  </a:lnTo>
                  <a:lnTo>
                    <a:pt x="444924" y="30916"/>
                  </a:lnTo>
                  <a:lnTo>
                    <a:pt x="446667" y="30561"/>
                  </a:lnTo>
                  <a:lnTo>
                    <a:pt x="447536" y="30515"/>
                  </a:lnTo>
                  <a:lnTo>
                    <a:pt x="448397" y="30729"/>
                  </a:lnTo>
                  <a:lnTo>
                    <a:pt x="449324" y="31138"/>
                  </a:lnTo>
                  <a:lnTo>
                    <a:pt x="449977" y="31930"/>
                  </a:lnTo>
                  <a:lnTo>
                    <a:pt x="450491" y="32790"/>
                  </a:lnTo>
                  <a:lnTo>
                    <a:pt x="450876" y="33577"/>
                  </a:lnTo>
                  <a:lnTo>
                    <a:pt x="451058" y="34428"/>
                  </a:lnTo>
                  <a:lnTo>
                    <a:pt x="450975" y="35210"/>
                  </a:lnTo>
                  <a:lnTo>
                    <a:pt x="450759" y="36052"/>
                  </a:lnTo>
                  <a:lnTo>
                    <a:pt x="450317" y="38126"/>
                  </a:lnTo>
                  <a:lnTo>
                    <a:pt x="449675" y="40133"/>
                  </a:lnTo>
                  <a:lnTo>
                    <a:pt x="449501" y="40421"/>
                  </a:lnTo>
                  <a:lnTo>
                    <a:pt x="448205" y="42281"/>
                  </a:lnTo>
                  <a:lnTo>
                    <a:pt x="447574" y="43055"/>
                  </a:lnTo>
                  <a:lnTo>
                    <a:pt x="446965" y="44456"/>
                  </a:lnTo>
                  <a:lnTo>
                    <a:pt x="446259" y="48168"/>
                  </a:lnTo>
                  <a:lnTo>
                    <a:pt x="445752" y="50998"/>
                  </a:lnTo>
                  <a:lnTo>
                    <a:pt x="445722" y="51767"/>
                  </a:lnTo>
                  <a:lnTo>
                    <a:pt x="445730" y="52818"/>
                  </a:lnTo>
                  <a:lnTo>
                    <a:pt x="446206" y="53273"/>
                  </a:lnTo>
                  <a:lnTo>
                    <a:pt x="446780" y="52786"/>
                  </a:lnTo>
                  <a:lnTo>
                    <a:pt x="447090" y="51772"/>
                  </a:lnTo>
                  <a:lnTo>
                    <a:pt x="447725" y="50630"/>
                  </a:lnTo>
                  <a:lnTo>
                    <a:pt x="448575" y="49738"/>
                  </a:lnTo>
                  <a:lnTo>
                    <a:pt x="449509" y="48792"/>
                  </a:lnTo>
                  <a:lnTo>
                    <a:pt x="450669" y="48382"/>
                  </a:lnTo>
                  <a:lnTo>
                    <a:pt x="451674" y="49097"/>
                  </a:lnTo>
                  <a:lnTo>
                    <a:pt x="453190" y="48478"/>
                  </a:lnTo>
                  <a:lnTo>
                    <a:pt x="454327" y="46731"/>
                  </a:lnTo>
                  <a:lnTo>
                    <a:pt x="455544" y="45379"/>
                  </a:lnTo>
                  <a:lnTo>
                    <a:pt x="457384" y="43946"/>
                  </a:lnTo>
                  <a:lnTo>
                    <a:pt x="459032" y="42015"/>
                  </a:lnTo>
                  <a:lnTo>
                    <a:pt x="459976" y="42098"/>
                  </a:lnTo>
                  <a:lnTo>
                    <a:pt x="461254" y="41602"/>
                  </a:lnTo>
                  <a:lnTo>
                    <a:pt x="462527" y="41302"/>
                  </a:lnTo>
                  <a:lnTo>
                    <a:pt x="463261" y="41316"/>
                  </a:lnTo>
                  <a:lnTo>
                    <a:pt x="463722" y="41652"/>
                  </a:lnTo>
                  <a:lnTo>
                    <a:pt x="464111" y="42116"/>
                  </a:lnTo>
                  <a:lnTo>
                    <a:pt x="464470" y="44209"/>
                  </a:lnTo>
                  <a:lnTo>
                    <a:pt x="464969" y="45910"/>
                  </a:lnTo>
                  <a:lnTo>
                    <a:pt x="465229" y="46242"/>
                  </a:lnTo>
                  <a:lnTo>
                    <a:pt x="465929" y="47885"/>
                  </a:lnTo>
                  <a:lnTo>
                    <a:pt x="466114" y="48736"/>
                  </a:lnTo>
                  <a:lnTo>
                    <a:pt x="466345" y="50364"/>
                  </a:lnTo>
                  <a:lnTo>
                    <a:pt x="466371" y="50783"/>
                  </a:lnTo>
                  <a:lnTo>
                    <a:pt x="466243" y="51147"/>
                  </a:lnTo>
                  <a:lnTo>
                    <a:pt x="465846" y="51720"/>
                  </a:lnTo>
                  <a:lnTo>
                    <a:pt x="465861" y="52084"/>
                  </a:lnTo>
                  <a:lnTo>
                    <a:pt x="466167" y="52480"/>
                  </a:lnTo>
                  <a:lnTo>
                    <a:pt x="465695" y="53076"/>
                  </a:lnTo>
                  <a:lnTo>
                    <a:pt x="466141" y="53767"/>
                  </a:lnTo>
                  <a:lnTo>
                    <a:pt x="466700" y="53681"/>
                  </a:lnTo>
                  <a:lnTo>
                    <a:pt x="466775" y="54655"/>
                  </a:lnTo>
                  <a:lnTo>
                    <a:pt x="466141" y="54909"/>
                  </a:lnTo>
                  <a:lnTo>
                    <a:pt x="466039" y="55269"/>
                  </a:lnTo>
                  <a:lnTo>
                    <a:pt x="465786" y="55801"/>
                  </a:lnTo>
                  <a:lnTo>
                    <a:pt x="465558" y="56352"/>
                  </a:lnTo>
                  <a:lnTo>
                    <a:pt x="465399" y="56934"/>
                  </a:lnTo>
                  <a:lnTo>
                    <a:pt x="465267" y="57512"/>
                  </a:lnTo>
                  <a:lnTo>
                    <a:pt x="465229" y="58194"/>
                  </a:lnTo>
                  <a:lnTo>
                    <a:pt x="465174" y="58922"/>
                  </a:lnTo>
                  <a:lnTo>
                    <a:pt x="465161" y="59186"/>
                  </a:lnTo>
                  <a:lnTo>
                    <a:pt x="465161" y="59491"/>
                  </a:lnTo>
                  <a:lnTo>
                    <a:pt x="465180" y="59846"/>
                  </a:lnTo>
                  <a:lnTo>
                    <a:pt x="465218" y="60132"/>
                  </a:lnTo>
                  <a:lnTo>
                    <a:pt x="465397" y="60323"/>
                  </a:lnTo>
                  <a:lnTo>
                    <a:pt x="465603" y="60474"/>
                  </a:lnTo>
                  <a:lnTo>
                    <a:pt x="465880" y="60560"/>
                  </a:lnTo>
                  <a:lnTo>
                    <a:pt x="466655" y="60646"/>
                  </a:lnTo>
                  <a:lnTo>
                    <a:pt x="467017" y="60710"/>
                  </a:lnTo>
                  <a:lnTo>
                    <a:pt x="467180" y="60633"/>
                  </a:lnTo>
                  <a:lnTo>
                    <a:pt x="467433" y="60237"/>
                  </a:lnTo>
                  <a:lnTo>
                    <a:pt x="467648" y="59978"/>
                  </a:lnTo>
                  <a:lnTo>
                    <a:pt x="467895" y="59728"/>
                  </a:lnTo>
                  <a:lnTo>
                    <a:pt x="468140" y="59454"/>
                  </a:lnTo>
                  <a:lnTo>
                    <a:pt x="468446" y="59218"/>
                  </a:lnTo>
                  <a:lnTo>
                    <a:pt x="468597" y="59054"/>
                  </a:lnTo>
                  <a:lnTo>
                    <a:pt x="468669" y="58758"/>
                  </a:lnTo>
                  <a:lnTo>
                    <a:pt x="468609" y="58435"/>
                  </a:lnTo>
                  <a:lnTo>
                    <a:pt x="468575" y="58012"/>
                  </a:lnTo>
                  <a:lnTo>
                    <a:pt x="468628" y="57648"/>
                  </a:lnTo>
                  <a:lnTo>
                    <a:pt x="468779" y="57421"/>
                  </a:lnTo>
                  <a:lnTo>
                    <a:pt x="469077" y="57298"/>
                  </a:lnTo>
                  <a:lnTo>
                    <a:pt x="469315" y="57048"/>
                  </a:lnTo>
                  <a:lnTo>
                    <a:pt x="469153" y="56811"/>
                  </a:lnTo>
                  <a:lnTo>
                    <a:pt x="469156" y="56534"/>
                  </a:lnTo>
                  <a:lnTo>
                    <a:pt x="469391" y="56515"/>
                  </a:lnTo>
                  <a:lnTo>
                    <a:pt x="469666" y="56438"/>
                  </a:lnTo>
                  <a:lnTo>
                    <a:pt x="469795" y="56334"/>
                  </a:lnTo>
                  <a:lnTo>
                    <a:pt x="470135" y="56343"/>
                  </a:lnTo>
                  <a:lnTo>
                    <a:pt x="470582" y="56334"/>
                  </a:lnTo>
                  <a:lnTo>
                    <a:pt x="476707" y="45992"/>
                  </a:lnTo>
                  <a:lnTo>
                    <a:pt x="493279" y="35920"/>
                  </a:lnTo>
                  <a:lnTo>
                    <a:pt x="523048" y="27326"/>
                  </a:lnTo>
                  <a:lnTo>
                    <a:pt x="542379" y="21493"/>
                  </a:lnTo>
                  <a:lnTo>
                    <a:pt x="546114" y="24952"/>
                  </a:lnTo>
                  <a:lnTo>
                    <a:pt x="546768" y="25748"/>
                  </a:lnTo>
                  <a:lnTo>
                    <a:pt x="547543" y="26999"/>
                  </a:lnTo>
                  <a:lnTo>
                    <a:pt x="547667" y="27458"/>
                  </a:lnTo>
                  <a:lnTo>
                    <a:pt x="547857" y="27981"/>
                  </a:lnTo>
                  <a:lnTo>
                    <a:pt x="547974" y="28768"/>
                  </a:lnTo>
                  <a:lnTo>
                    <a:pt x="548344" y="30338"/>
                  </a:lnTo>
                  <a:lnTo>
                    <a:pt x="548393" y="31184"/>
                  </a:lnTo>
                  <a:lnTo>
                    <a:pt x="548371" y="32353"/>
                  </a:lnTo>
                  <a:lnTo>
                    <a:pt x="548601" y="33986"/>
                  </a:lnTo>
                  <a:lnTo>
                    <a:pt x="548729" y="34382"/>
                  </a:lnTo>
                  <a:lnTo>
                    <a:pt x="548843" y="35297"/>
                  </a:lnTo>
                  <a:lnTo>
                    <a:pt x="549421" y="36543"/>
                  </a:lnTo>
                  <a:lnTo>
                    <a:pt x="550256" y="38122"/>
                  </a:lnTo>
                  <a:lnTo>
                    <a:pt x="551488" y="39841"/>
                  </a:lnTo>
                  <a:lnTo>
                    <a:pt x="553106" y="42412"/>
                  </a:lnTo>
                  <a:lnTo>
                    <a:pt x="554081" y="43672"/>
                  </a:lnTo>
                  <a:lnTo>
                    <a:pt x="554863" y="44532"/>
                  </a:lnTo>
                  <a:lnTo>
                    <a:pt x="556571" y="45806"/>
                  </a:lnTo>
                  <a:lnTo>
                    <a:pt x="556968" y="46070"/>
                  </a:lnTo>
                  <a:lnTo>
                    <a:pt x="557822" y="46738"/>
                  </a:lnTo>
                  <a:lnTo>
                    <a:pt x="559561" y="49773"/>
                  </a:lnTo>
                  <a:lnTo>
                    <a:pt x="560211" y="50628"/>
                  </a:lnTo>
                  <a:lnTo>
                    <a:pt x="560672" y="51074"/>
                  </a:lnTo>
                  <a:lnTo>
                    <a:pt x="561851" y="52225"/>
                  </a:lnTo>
                  <a:lnTo>
                    <a:pt x="562705" y="52766"/>
                  </a:lnTo>
                  <a:lnTo>
                    <a:pt x="563165" y="52998"/>
                  </a:lnTo>
                  <a:lnTo>
                    <a:pt x="562233" y="54359"/>
                  </a:lnTo>
                  <a:lnTo>
                    <a:pt x="557601" y="61247"/>
                  </a:lnTo>
                  <a:lnTo>
                    <a:pt x="557389" y="61543"/>
                  </a:lnTo>
                  <a:lnTo>
                    <a:pt x="556769" y="62416"/>
                  </a:lnTo>
                  <a:lnTo>
                    <a:pt x="556599" y="62662"/>
                  </a:lnTo>
                  <a:lnTo>
                    <a:pt x="555670" y="64077"/>
                  </a:lnTo>
                  <a:lnTo>
                    <a:pt x="555878" y="64145"/>
                  </a:lnTo>
                  <a:lnTo>
                    <a:pt x="556085" y="64222"/>
                  </a:lnTo>
                  <a:lnTo>
                    <a:pt x="556286" y="64304"/>
                  </a:lnTo>
                  <a:lnTo>
                    <a:pt x="556834" y="64541"/>
                  </a:lnTo>
                  <a:lnTo>
                    <a:pt x="557049" y="64637"/>
                  </a:lnTo>
                  <a:lnTo>
                    <a:pt x="557212" y="64714"/>
                  </a:lnTo>
                  <a:lnTo>
                    <a:pt x="557574" y="64896"/>
                  </a:lnTo>
                  <a:lnTo>
                    <a:pt x="557960" y="65046"/>
                  </a:lnTo>
                  <a:lnTo>
                    <a:pt x="558126" y="65142"/>
                  </a:lnTo>
                  <a:lnTo>
                    <a:pt x="558617" y="65374"/>
                  </a:lnTo>
                  <a:lnTo>
                    <a:pt x="559060" y="65574"/>
                  </a:lnTo>
                  <a:lnTo>
                    <a:pt x="559203" y="65738"/>
                  </a:lnTo>
                  <a:lnTo>
                    <a:pt x="559343" y="65910"/>
                  </a:lnTo>
                  <a:lnTo>
                    <a:pt x="559581" y="66243"/>
                  </a:lnTo>
                  <a:lnTo>
                    <a:pt x="559736" y="66497"/>
                  </a:lnTo>
                  <a:lnTo>
                    <a:pt x="559808" y="66629"/>
                  </a:lnTo>
                  <a:lnTo>
                    <a:pt x="559963" y="66980"/>
                  </a:lnTo>
                  <a:lnTo>
                    <a:pt x="560061" y="67330"/>
                  </a:lnTo>
                  <a:lnTo>
                    <a:pt x="560114" y="67767"/>
                  </a:lnTo>
                  <a:lnTo>
                    <a:pt x="560148" y="67899"/>
                  </a:lnTo>
                  <a:lnTo>
                    <a:pt x="560190" y="68031"/>
                  </a:lnTo>
                  <a:lnTo>
                    <a:pt x="560484" y="68477"/>
                  </a:lnTo>
                  <a:lnTo>
                    <a:pt x="560632" y="68545"/>
                  </a:lnTo>
                  <a:lnTo>
                    <a:pt x="560798" y="68590"/>
                  </a:lnTo>
                  <a:lnTo>
                    <a:pt x="560964" y="68627"/>
                  </a:lnTo>
                  <a:lnTo>
                    <a:pt x="561335" y="68699"/>
                  </a:lnTo>
                  <a:lnTo>
                    <a:pt x="561542" y="68722"/>
                  </a:lnTo>
                  <a:lnTo>
                    <a:pt x="561754" y="68736"/>
                  </a:lnTo>
                  <a:lnTo>
                    <a:pt x="562177" y="68745"/>
                  </a:lnTo>
                  <a:lnTo>
                    <a:pt x="562661" y="68772"/>
                  </a:lnTo>
                  <a:lnTo>
                    <a:pt x="562820" y="68768"/>
                  </a:lnTo>
                  <a:lnTo>
                    <a:pt x="563689" y="68431"/>
                  </a:lnTo>
                  <a:lnTo>
                    <a:pt x="563882" y="68226"/>
                  </a:lnTo>
                  <a:lnTo>
                    <a:pt x="564109" y="67958"/>
                  </a:lnTo>
                  <a:lnTo>
                    <a:pt x="564328" y="67758"/>
                  </a:lnTo>
                  <a:lnTo>
                    <a:pt x="564528" y="67635"/>
                  </a:lnTo>
                  <a:lnTo>
                    <a:pt x="567397" y="68172"/>
                  </a:lnTo>
                  <a:lnTo>
                    <a:pt x="567544" y="68263"/>
                  </a:lnTo>
                  <a:lnTo>
                    <a:pt x="567763" y="68426"/>
                  </a:lnTo>
                  <a:lnTo>
                    <a:pt x="567982" y="68617"/>
                  </a:lnTo>
                  <a:lnTo>
                    <a:pt x="568186" y="68827"/>
                  </a:lnTo>
                  <a:lnTo>
                    <a:pt x="568368" y="69059"/>
                  </a:lnTo>
                  <a:lnTo>
                    <a:pt x="568519" y="69309"/>
                  </a:lnTo>
                  <a:lnTo>
                    <a:pt x="568636" y="69587"/>
                  </a:lnTo>
                  <a:lnTo>
                    <a:pt x="568719" y="69891"/>
                  </a:lnTo>
                  <a:lnTo>
                    <a:pt x="568780" y="70210"/>
                  </a:lnTo>
                  <a:lnTo>
                    <a:pt x="568836" y="70538"/>
                  </a:lnTo>
                  <a:lnTo>
                    <a:pt x="568901" y="70851"/>
                  </a:lnTo>
                  <a:lnTo>
                    <a:pt x="569173" y="72003"/>
                  </a:lnTo>
                  <a:lnTo>
                    <a:pt x="569245" y="72289"/>
                  </a:lnTo>
                  <a:lnTo>
                    <a:pt x="569354" y="72781"/>
                  </a:lnTo>
                  <a:lnTo>
                    <a:pt x="569415" y="73022"/>
                  </a:lnTo>
                  <a:lnTo>
                    <a:pt x="569483" y="73258"/>
                  </a:lnTo>
                  <a:lnTo>
                    <a:pt x="569570" y="73486"/>
                  </a:lnTo>
                  <a:lnTo>
                    <a:pt x="569728" y="73804"/>
                  </a:lnTo>
                  <a:lnTo>
                    <a:pt x="569819" y="73950"/>
                  </a:lnTo>
                  <a:lnTo>
                    <a:pt x="569997" y="74209"/>
                  </a:lnTo>
                  <a:lnTo>
                    <a:pt x="570182" y="74623"/>
                  </a:lnTo>
                  <a:lnTo>
                    <a:pt x="570212" y="75001"/>
                  </a:lnTo>
                  <a:lnTo>
                    <a:pt x="570231" y="75137"/>
                  </a:lnTo>
                  <a:lnTo>
                    <a:pt x="570254" y="75410"/>
                  </a:lnTo>
                  <a:lnTo>
                    <a:pt x="570276" y="75542"/>
                  </a:lnTo>
                  <a:lnTo>
                    <a:pt x="571735" y="76198"/>
                  </a:lnTo>
                  <a:lnTo>
                    <a:pt x="571992" y="75965"/>
                  </a:lnTo>
                  <a:lnTo>
                    <a:pt x="572510" y="75720"/>
                  </a:lnTo>
                  <a:lnTo>
                    <a:pt x="572642" y="75742"/>
                  </a:lnTo>
                  <a:lnTo>
                    <a:pt x="572869" y="75843"/>
                  </a:lnTo>
                  <a:lnTo>
                    <a:pt x="573216" y="76184"/>
                  </a:lnTo>
                  <a:lnTo>
                    <a:pt x="573288" y="76320"/>
                  </a:lnTo>
                  <a:lnTo>
                    <a:pt x="573345" y="76466"/>
                  </a:lnTo>
                  <a:lnTo>
                    <a:pt x="573383" y="76616"/>
                  </a:lnTo>
                  <a:lnTo>
                    <a:pt x="573409" y="76766"/>
                  </a:lnTo>
                  <a:lnTo>
                    <a:pt x="573402" y="76921"/>
                  </a:lnTo>
                  <a:lnTo>
                    <a:pt x="573371" y="77085"/>
                  </a:lnTo>
                  <a:lnTo>
                    <a:pt x="573273" y="77408"/>
                  </a:lnTo>
                  <a:lnTo>
                    <a:pt x="573175" y="77749"/>
                  </a:lnTo>
                  <a:lnTo>
                    <a:pt x="573111" y="77931"/>
                  </a:lnTo>
                  <a:lnTo>
                    <a:pt x="573054" y="78108"/>
                  </a:lnTo>
                  <a:lnTo>
                    <a:pt x="573016" y="78286"/>
                  </a:lnTo>
                  <a:lnTo>
                    <a:pt x="573009" y="78463"/>
                  </a:lnTo>
                  <a:lnTo>
                    <a:pt x="573035" y="78627"/>
                  </a:lnTo>
                  <a:lnTo>
                    <a:pt x="573084" y="78800"/>
                  </a:lnTo>
                  <a:lnTo>
                    <a:pt x="573156" y="78964"/>
                  </a:lnTo>
                  <a:lnTo>
                    <a:pt x="573239" y="79118"/>
                  </a:lnTo>
                  <a:lnTo>
                    <a:pt x="573931" y="79528"/>
                  </a:lnTo>
                  <a:lnTo>
                    <a:pt x="574059" y="79455"/>
                  </a:lnTo>
                  <a:lnTo>
                    <a:pt x="574188" y="79355"/>
                  </a:lnTo>
                  <a:lnTo>
                    <a:pt x="574437" y="79137"/>
                  </a:lnTo>
                  <a:lnTo>
                    <a:pt x="574607" y="78982"/>
                  </a:lnTo>
                  <a:lnTo>
                    <a:pt x="574770" y="78809"/>
                  </a:lnTo>
                  <a:lnTo>
                    <a:pt x="574925" y="78632"/>
                  </a:lnTo>
                  <a:lnTo>
                    <a:pt x="575083" y="78459"/>
                  </a:lnTo>
                  <a:lnTo>
                    <a:pt x="575254" y="78309"/>
                  </a:lnTo>
                  <a:lnTo>
                    <a:pt x="575529" y="78086"/>
                  </a:lnTo>
                  <a:lnTo>
                    <a:pt x="575669" y="77986"/>
                  </a:lnTo>
                  <a:lnTo>
                    <a:pt x="575813" y="77908"/>
                  </a:lnTo>
                  <a:lnTo>
                    <a:pt x="576312" y="77945"/>
                  </a:lnTo>
                  <a:lnTo>
                    <a:pt x="577135" y="78436"/>
                  </a:lnTo>
                  <a:lnTo>
                    <a:pt x="577672" y="78759"/>
                  </a:lnTo>
                  <a:lnTo>
                    <a:pt x="578061" y="79114"/>
                  </a:lnTo>
                  <a:lnTo>
                    <a:pt x="578209" y="79219"/>
                  </a:lnTo>
                  <a:lnTo>
                    <a:pt x="578360" y="79314"/>
                  </a:lnTo>
                  <a:lnTo>
                    <a:pt x="578519" y="79401"/>
                  </a:lnTo>
                  <a:lnTo>
                    <a:pt x="578677" y="79478"/>
                  </a:lnTo>
                  <a:lnTo>
                    <a:pt x="578991" y="79605"/>
                  </a:lnTo>
                  <a:lnTo>
                    <a:pt x="579146" y="79655"/>
                  </a:lnTo>
                  <a:lnTo>
                    <a:pt x="579305" y="79696"/>
                  </a:lnTo>
                  <a:lnTo>
                    <a:pt x="579460" y="79728"/>
                  </a:lnTo>
                  <a:lnTo>
                    <a:pt x="579619" y="79746"/>
                  </a:lnTo>
                  <a:lnTo>
                    <a:pt x="579770" y="79737"/>
                  </a:lnTo>
                  <a:lnTo>
                    <a:pt x="579921" y="79714"/>
                  </a:lnTo>
                  <a:lnTo>
                    <a:pt x="580227" y="79651"/>
                  </a:lnTo>
                  <a:lnTo>
                    <a:pt x="580714" y="79610"/>
                  </a:lnTo>
                  <a:lnTo>
                    <a:pt x="580884" y="79605"/>
                  </a:lnTo>
                  <a:lnTo>
                    <a:pt x="581047" y="79628"/>
                  </a:lnTo>
                  <a:lnTo>
                    <a:pt x="581194" y="79678"/>
                  </a:lnTo>
                  <a:lnTo>
                    <a:pt x="581323" y="79783"/>
                  </a:lnTo>
                  <a:lnTo>
                    <a:pt x="581440" y="79924"/>
                  </a:lnTo>
                  <a:lnTo>
                    <a:pt x="581655" y="80251"/>
                  </a:lnTo>
                  <a:lnTo>
                    <a:pt x="581773" y="80397"/>
                  </a:lnTo>
                  <a:lnTo>
                    <a:pt x="582226" y="80811"/>
                  </a:lnTo>
                  <a:lnTo>
                    <a:pt x="582362" y="80916"/>
                  </a:lnTo>
                  <a:lnTo>
                    <a:pt x="582695" y="81102"/>
                  </a:lnTo>
                  <a:lnTo>
                    <a:pt x="582823" y="81139"/>
                  </a:lnTo>
                  <a:lnTo>
                    <a:pt x="582952" y="81161"/>
                  </a:lnTo>
                  <a:lnTo>
                    <a:pt x="583080" y="81180"/>
                  </a:lnTo>
                  <a:lnTo>
                    <a:pt x="583209" y="81207"/>
                  </a:lnTo>
                  <a:lnTo>
                    <a:pt x="583545" y="81266"/>
                  </a:lnTo>
                  <a:lnTo>
                    <a:pt x="583878" y="81330"/>
                  </a:lnTo>
                  <a:lnTo>
                    <a:pt x="584286" y="81480"/>
                  </a:lnTo>
                  <a:lnTo>
                    <a:pt x="584524" y="81598"/>
                  </a:lnTo>
                  <a:lnTo>
                    <a:pt x="584769" y="81730"/>
                  </a:lnTo>
                  <a:lnTo>
                    <a:pt x="585257" y="82030"/>
                  </a:lnTo>
                  <a:lnTo>
                    <a:pt x="585389" y="82172"/>
                  </a:lnTo>
                  <a:lnTo>
                    <a:pt x="585506" y="82335"/>
                  </a:lnTo>
                  <a:lnTo>
                    <a:pt x="585612" y="82517"/>
                  </a:lnTo>
                  <a:lnTo>
                    <a:pt x="585816" y="82881"/>
                  </a:lnTo>
                  <a:lnTo>
                    <a:pt x="585922" y="83086"/>
                  </a:lnTo>
                  <a:lnTo>
                    <a:pt x="586104" y="83518"/>
                  </a:lnTo>
                  <a:lnTo>
                    <a:pt x="586202" y="83723"/>
                  </a:lnTo>
                  <a:lnTo>
                    <a:pt x="586326" y="83900"/>
                  </a:lnTo>
                  <a:lnTo>
                    <a:pt x="586447" y="84037"/>
                  </a:lnTo>
                  <a:lnTo>
                    <a:pt x="586580" y="84169"/>
                  </a:lnTo>
                  <a:lnTo>
                    <a:pt x="586719" y="84283"/>
                  </a:lnTo>
                  <a:lnTo>
                    <a:pt x="586867" y="84369"/>
                  </a:lnTo>
                  <a:lnTo>
                    <a:pt x="587014" y="84424"/>
                  </a:lnTo>
                  <a:lnTo>
                    <a:pt x="587150" y="84437"/>
                  </a:lnTo>
                  <a:lnTo>
                    <a:pt x="587290" y="84419"/>
                  </a:lnTo>
                  <a:lnTo>
                    <a:pt x="587438" y="84383"/>
                  </a:lnTo>
                  <a:lnTo>
                    <a:pt x="587721" y="84296"/>
                  </a:lnTo>
                  <a:lnTo>
                    <a:pt x="587887" y="84237"/>
                  </a:lnTo>
                  <a:lnTo>
                    <a:pt x="588050" y="84169"/>
                  </a:lnTo>
                  <a:lnTo>
                    <a:pt x="588375" y="84014"/>
                  </a:lnTo>
                  <a:lnTo>
                    <a:pt x="588874" y="83809"/>
                  </a:lnTo>
                  <a:lnTo>
                    <a:pt x="589044" y="83746"/>
                  </a:lnTo>
                  <a:lnTo>
                    <a:pt x="589214" y="83691"/>
                  </a:lnTo>
                  <a:lnTo>
                    <a:pt x="589388" y="83641"/>
                  </a:lnTo>
                  <a:lnTo>
                    <a:pt x="589516" y="83609"/>
                  </a:lnTo>
                  <a:lnTo>
                    <a:pt x="589648" y="83582"/>
                  </a:lnTo>
                  <a:lnTo>
                    <a:pt x="589777" y="83559"/>
                  </a:lnTo>
                  <a:lnTo>
                    <a:pt x="589909" y="83541"/>
                  </a:lnTo>
                  <a:lnTo>
                    <a:pt x="590041" y="83532"/>
                  </a:lnTo>
                  <a:lnTo>
                    <a:pt x="590193" y="83527"/>
                  </a:lnTo>
                  <a:lnTo>
                    <a:pt x="590582" y="83632"/>
                  </a:lnTo>
                  <a:lnTo>
                    <a:pt x="590926" y="83860"/>
                  </a:lnTo>
                  <a:lnTo>
                    <a:pt x="591134" y="83996"/>
                  </a:lnTo>
                  <a:lnTo>
                    <a:pt x="591708" y="84419"/>
                  </a:lnTo>
                  <a:lnTo>
                    <a:pt x="591984" y="84633"/>
                  </a:lnTo>
                  <a:lnTo>
                    <a:pt x="592267" y="84838"/>
                  </a:lnTo>
                  <a:lnTo>
                    <a:pt x="592698" y="85124"/>
                  </a:lnTo>
                  <a:lnTo>
                    <a:pt x="592993" y="85293"/>
                  </a:lnTo>
                  <a:lnTo>
                    <a:pt x="593155" y="85370"/>
                  </a:lnTo>
                  <a:lnTo>
                    <a:pt x="593326" y="85438"/>
                  </a:lnTo>
                  <a:lnTo>
                    <a:pt x="593496" y="85497"/>
                  </a:lnTo>
                  <a:lnTo>
                    <a:pt x="593662" y="85566"/>
                  </a:lnTo>
                  <a:lnTo>
                    <a:pt x="593824" y="85643"/>
                  </a:lnTo>
                  <a:lnTo>
                    <a:pt x="593972" y="85720"/>
                  </a:lnTo>
                  <a:lnTo>
                    <a:pt x="594119" y="85802"/>
                  </a:lnTo>
                  <a:lnTo>
                    <a:pt x="594263" y="85889"/>
                  </a:lnTo>
                  <a:lnTo>
                    <a:pt x="594403" y="85989"/>
                  </a:lnTo>
                  <a:lnTo>
                    <a:pt x="594531" y="86098"/>
                  </a:lnTo>
                  <a:lnTo>
                    <a:pt x="594720" y="86312"/>
                  </a:lnTo>
                  <a:lnTo>
                    <a:pt x="594883" y="86562"/>
                  </a:lnTo>
                  <a:lnTo>
                    <a:pt x="595030" y="86835"/>
                  </a:lnTo>
                  <a:lnTo>
                    <a:pt x="595166" y="87122"/>
                  </a:lnTo>
                  <a:lnTo>
                    <a:pt x="595295" y="87404"/>
                  </a:lnTo>
                  <a:lnTo>
                    <a:pt x="595415" y="87691"/>
                  </a:lnTo>
                  <a:lnTo>
                    <a:pt x="595529" y="87986"/>
                  </a:lnTo>
                  <a:lnTo>
                    <a:pt x="595627" y="88291"/>
                  </a:lnTo>
                  <a:lnTo>
                    <a:pt x="595722" y="88596"/>
                  </a:lnTo>
                  <a:lnTo>
                    <a:pt x="595801" y="88905"/>
                  </a:lnTo>
                  <a:lnTo>
                    <a:pt x="595895" y="89388"/>
                  </a:lnTo>
                  <a:lnTo>
                    <a:pt x="595971" y="89879"/>
                  </a:lnTo>
                  <a:lnTo>
                    <a:pt x="596016" y="90125"/>
                  </a:lnTo>
                  <a:lnTo>
                    <a:pt x="596081" y="90398"/>
                  </a:lnTo>
                  <a:lnTo>
                    <a:pt x="596152" y="90675"/>
                  </a:lnTo>
                  <a:lnTo>
                    <a:pt x="596304" y="91221"/>
                  </a:lnTo>
                  <a:lnTo>
                    <a:pt x="596496" y="91895"/>
                  </a:lnTo>
                  <a:lnTo>
                    <a:pt x="596557" y="92090"/>
                  </a:lnTo>
                  <a:lnTo>
                    <a:pt x="596670" y="92495"/>
                  </a:lnTo>
                  <a:lnTo>
                    <a:pt x="596734" y="92764"/>
                  </a:lnTo>
                  <a:lnTo>
                    <a:pt x="596840" y="93310"/>
                  </a:lnTo>
                  <a:lnTo>
                    <a:pt x="596901" y="93583"/>
                  </a:lnTo>
                  <a:lnTo>
                    <a:pt x="596980" y="93842"/>
                  </a:lnTo>
                  <a:lnTo>
                    <a:pt x="597078" y="94124"/>
                  </a:lnTo>
                  <a:lnTo>
                    <a:pt x="597188" y="94411"/>
                  </a:lnTo>
                  <a:lnTo>
                    <a:pt x="597313" y="94684"/>
                  </a:lnTo>
                  <a:lnTo>
                    <a:pt x="597452" y="94939"/>
                  </a:lnTo>
                  <a:lnTo>
                    <a:pt x="597611" y="95171"/>
                  </a:lnTo>
                  <a:lnTo>
                    <a:pt x="597785" y="95366"/>
                  </a:lnTo>
                  <a:lnTo>
                    <a:pt x="597978" y="95539"/>
                  </a:lnTo>
                  <a:lnTo>
                    <a:pt x="598182" y="95699"/>
                  </a:lnTo>
                  <a:lnTo>
                    <a:pt x="598393" y="95840"/>
                  </a:lnTo>
                  <a:lnTo>
                    <a:pt x="598609" y="95976"/>
                  </a:lnTo>
                  <a:lnTo>
                    <a:pt x="598783" y="96072"/>
                  </a:lnTo>
                  <a:lnTo>
                    <a:pt x="598960" y="96154"/>
                  </a:lnTo>
                  <a:lnTo>
                    <a:pt x="599319" y="96304"/>
                  </a:lnTo>
                  <a:lnTo>
                    <a:pt x="599497" y="96390"/>
                  </a:lnTo>
                  <a:lnTo>
                    <a:pt x="599697" y="96499"/>
                  </a:lnTo>
                  <a:lnTo>
                    <a:pt x="599894" y="96618"/>
                  </a:lnTo>
                  <a:lnTo>
                    <a:pt x="600090" y="96741"/>
                  </a:lnTo>
                  <a:lnTo>
                    <a:pt x="600291" y="96854"/>
                  </a:lnTo>
                  <a:lnTo>
                    <a:pt x="600491" y="96954"/>
                  </a:lnTo>
                  <a:lnTo>
                    <a:pt x="600737" y="97054"/>
                  </a:lnTo>
                  <a:lnTo>
                    <a:pt x="600986" y="97136"/>
                  </a:lnTo>
                  <a:lnTo>
                    <a:pt x="601235" y="97209"/>
                  </a:lnTo>
                  <a:lnTo>
                    <a:pt x="601742" y="97346"/>
                  </a:lnTo>
                  <a:lnTo>
                    <a:pt x="602222" y="97487"/>
                  </a:lnTo>
                  <a:lnTo>
                    <a:pt x="602380" y="97523"/>
                  </a:lnTo>
                  <a:lnTo>
                    <a:pt x="602694" y="97555"/>
                  </a:lnTo>
                  <a:lnTo>
                    <a:pt x="602853" y="97564"/>
                  </a:lnTo>
                  <a:lnTo>
                    <a:pt x="603012" y="97560"/>
                  </a:lnTo>
                  <a:lnTo>
                    <a:pt x="603163" y="97532"/>
                  </a:lnTo>
                  <a:lnTo>
                    <a:pt x="603718" y="97064"/>
                  </a:lnTo>
                  <a:lnTo>
                    <a:pt x="603790" y="96918"/>
                  </a:lnTo>
                  <a:lnTo>
                    <a:pt x="603847" y="96759"/>
                  </a:lnTo>
                  <a:lnTo>
                    <a:pt x="603892" y="96586"/>
                  </a:lnTo>
                  <a:lnTo>
                    <a:pt x="603930" y="96408"/>
                  </a:lnTo>
                  <a:lnTo>
                    <a:pt x="603972" y="96240"/>
                  </a:lnTo>
                  <a:lnTo>
                    <a:pt x="604002" y="96090"/>
                  </a:lnTo>
                  <a:lnTo>
                    <a:pt x="604051" y="95794"/>
                  </a:lnTo>
                  <a:lnTo>
                    <a:pt x="604085" y="95653"/>
                  </a:lnTo>
                  <a:lnTo>
                    <a:pt x="604678" y="94980"/>
                  </a:lnTo>
                  <a:lnTo>
                    <a:pt x="604810" y="94948"/>
                  </a:lnTo>
                  <a:lnTo>
                    <a:pt x="604943" y="94925"/>
                  </a:lnTo>
                  <a:lnTo>
                    <a:pt x="605075" y="94911"/>
                  </a:lnTo>
                  <a:lnTo>
                    <a:pt x="605226" y="94911"/>
                  </a:lnTo>
                  <a:lnTo>
                    <a:pt x="605374" y="94934"/>
                  </a:lnTo>
                  <a:lnTo>
                    <a:pt x="605525" y="94971"/>
                  </a:lnTo>
                  <a:lnTo>
                    <a:pt x="605672" y="95012"/>
                  </a:lnTo>
                  <a:lnTo>
                    <a:pt x="605820" y="95062"/>
                  </a:lnTo>
                  <a:lnTo>
                    <a:pt x="605948" y="95112"/>
                  </a:lnTo>
                  <a:lnTo>
                    <a:pt x="606205" y="95235"/>
                  </a:lnTo>
                  <a:lnTo>
                    <a:pt x="606454" y="95366"/>
                  </a:lnTo>
                  <a:lnTo>
                    <a:pt x="606715" y="95530"/>
                  </a:lnTo>
                  <a:lnTo>
                    <a:pt x="606844" y="95621"/>
                  </a:lnTo>
                  <a:lnTo>
                    <a:pt x="606972" y="95703"/>
                  </a:lnTo>
                  <a:lnTo>
                    <a:pt x="607105" y="95780"/>
                  </a:lnTo>
                  <a:lnTo>
                    <a:pt x="607362" y="95908"/>
                  </a:lnTo>
                  <a:lnTo>
                    <a:pt x="607626" y="96017"/>
                  </a:lnTo>
                  <a:lnTo>
                    <a:pt x="607993" y="96140"/>
                  </a:lnTo>
                  <a:lnTo>
                    <a:pt x="608355" y="96217"/>
                  </a:lnTo>
                  <a:lnTo>
                    <a:pt x="608544" y="96213"/>
                  </a:lnTo>
                  <a:lnTo>
                    <a:pt x="608737" y="96185"/>
                  </a:lnTo>
                  <a:lnTo>
                    <a:pt x="608930" y="96140"/>
                  </a:lnTo>
                  <a:lnTo>
                    <a:pt x="609315" y="96040"/>
                  </a:lnTo>
                  <a:lnTo>
                    <a:pt x="609512" y="96008"/>
                  </a:lnTo>
                  <a:lnTo>
                    <a:pt x="609712" y="95985"/>
                  </a:lnTo>
                  <a:lnTo>
                    <a:pt x="609909" y="95953"/>
                  </a:lnTo>
                  <a:lnTo>
                    <a:pt x="610098" y="95908"/>
                  </a:lnTo>
                  <a:lnTo>
                    <a:pt x="610275" y="95826"/>
                  </a:lnTo>
                  <a:lnTo>
                    <a:pt x="610438" y="95708"/>
                  </a:lnTo>
                  <a:lnTo>
                    <a:pt x="610589" y="95562"/>
                  </a:lnTo>
                  <a:lnTo>
                    <a:pt x="610729" y="95398"/>
                  </a:lnTo>
                  <a:lnTo>
                    <a:pt x="610861" y="95221"/>
                  </a:lnTo>
                  <a:lnTo>
                    <a:pt x="610982" y="95039"/>
                  </a:lnTo>
                  <a:lnTo>
                    <a:pt x="611057" y="94898"/>
                  </a:lnTo>
                  <a:lnTo>
                    <a:pt x="611122" y="94748"/>
                  </a:lnTo>
                  <a:lnTo>
                    <a:pt x="611182" y="94588"/>
                  </a:lnTo>
                  <a:lnTo>
                    <a:pt x="611246" y="94438"/>
                  </a:lnTo>
                  <a:lnTo>
                    <a:pt x="611326" y="94302"/>
                  </a:lnTo>
                  <a:lnTo>
                    <a:pt x="611424" y="94161"/>
                  </a:lnTo>
                  <a:lnTo>
                    <a:pt x="611534" y="94020"/>
                  </a:lnTo>
                  <a:lnTo>
                    <a:pt x="611776" y="93783"/>
                  </a:lnTo>
                  <a:lnTo>
                    <a:pt x="612356" y="93692"/>
                  </a:lnTo>
                  <a:lnTo>
                    <a:pt x="612535" y="93697"/>
                  </a:lnTo>
                  <a:lnTo>
                    <a:pt x="612819" y="93715"/>
                  </a:lnTo>
                  <a:lnTo>
                    <a:pt x="612958" y="93719"/>
                  </a:lnTo>
                  <a:lnTo>
                    <a:pt x="613219" y="93701"/>
                  </a:lnTo>
                  <a:lnTo>
                    <a:pt x="613680" y="93628"/>
                  </a:lnTo>
                  <a:lnTo>
                    <a:pt x="613847" y="93637"/>
                  </a:lnTo>
                  <a:lnTo>
                    <a:pt x="614013" y="93660"/>
                  </a:lnTo>
                  <a:lnTo>
                    <a:pt x="614183" y="93697"/>
                  </a:lnTo>
                  <a:lnTo>
                    <a:pt x="614738" y="93833"/>
                  </a:lnTo>
                  <a:lnTo>
                    <a:pt x="614965" y="93897"/>
                  </a:lnTo>
                  <a:lnTo>
                    <a:pt x="615347" y="94024"/>
                  </a:lnTo>
                  <a:lnTo>
                    <a:pt x="615479" y="94074"/>
                  </a:lnTo>
                  <a:lnTo>
                    <a:pt x="615823" y="94297"/>
                  </a:lnTo>
                  <a:lnTo>
                    <a:pt x="616379" y="94866"/>
                  </a:lnTo>
                  <a:lnTo>
                    <a:pt x="616726" y="95084"/>
                  </a:lnTo>
                  <a:lnTo>
                    <a:pt x="617274" y="95366"/>
                  </a:lnTo>
                  <a:lnTo>
                    <a:pt x="617433" y="95389"/>
                  </a:lnTo>
                  <a:lnTo>
                    <a:pt x="617596" y="95389"/>
                  </a:lnTo>
                  <a:lnTo>
                    <a:pt x="617732" y="95366"/>
                  </a:lnTo>
                  <a:lnTo>
                    <a:pt x="617868" y="95326"/>
                  </a:lnTo>
                  <a:lnTo>
                    <a:pt x="618144" y="95212"/>
                  </a:lnTo>
                  <a:lnTo>
                    <a:pt x="618283" y="95171"/>
                  </a:lnTo>
                  <a:lnTo>
                    <a:pt x="618416" y="95144"/>
                  </a:lnTo>
                  <a:lnTo>
                    <a:pt x="618684" y="95107"/>
                  </a:lnTo>
                  <a:lnTo>
                    <a:pt x="618816" y="95093"/>
                  </a:lnTo>
                  <a:lnTo>
                    <a:pt x="618952" y="95084"/>
                  </a:lnTo>
                  <a:lnTo>
                    <a:pt x="619171" y="95071"/>
                  </a:lnTo>
                  <a:lnTo>
                    <a:pt x="619546" y="95189"/>
                  </a:lnTo>
                  <a:lnTo>
                    <a:pt x="619765" y="95289"/>
                  </a:lnTo>
                  <a:lnTo>
                    <a:pt x="620086" y="95444"/>
                  </a:lnTo>
                  <a:lnTo>
                    <a:pt x="620592" y="95703"/>
                  </a:lnTo>
                  <a:lnTo>
                    <a:pt x="620785" y="95794"/>
                  </a:lnTo>
                  <a:lnTo>
                    <a:pt x="620974" y="95890"/>
                  </a:lnTo>
                  <a:lnTo>
                    <a:pt x="621155" y="95999"/>
                  </a:lnTo>
                  <a:lnTo>
                    <a:pt x="621503" y="96313"/>
                  </a:lnTo>
                  <a:lnTo>
                    <a:pt x="621673" y="96513"/>
                  </a:lnTo>
                  <a:lnTo>
                    <a:pt x="621983" y="96854"/>
                  </a:lnTo>
                  <a:lnTo>
                    <a:pt x="622350" y="97136"/>
                  </a:lnTo>
                  <a:lnTo>
                    <a:pt x="622573" y="97246"/>
                  </a:lnTo>
                  <a:lnTo>
                    <a:pt x="622788" y="97359"/>
                  </a:lnTo>
                  <a:lnTo>
                    <a:pt x="623744" y="97924"/>
                  </a:lnTo>
                  <a:lnTo>
                    <a:pt x="624013" y="98033"/>
                  </a:lnTo>
                  <a:lnTo>
                    <a:pt x="624644" y="98479"/>
                  </a:lnTo>
                  <a:lnTo>
                    <a:pt x="624901" y="99252"/>
                  </a:lnTo>
                  <a:lnTo>
                    <a:pt x="624784" y="99584"/>
                  </a:lnTo>
                  <a:lnTo>
                    <a:pt x="624689" y="99735"/>
                  </a:lnTo>
                  <a:lnTo>
                    <a:pt x="624561" y="100003"/>
                  </a:lnTo>
                  <a:lnTo>
                    <a:pt x="624485" y="100199"/>
                  </a:lnTo>
                  <a:lnTo>
                    <a:pt x="624413" y="100444"/>
                  </a:lnTo>
                  <a:lnTo>
                    <a:pt x="624383" y="100599"/>
                  </a:lnTo>
                  <a:lnTo>
                    <a:pt x="624719" y="101113"/>
                  </a:lnTo>
                  <a:lnTo>
                    <a:pt x="624961" y="101209"/>
                  </a:lnTo>
                  <a:lnTo>
                    <a:pt x="625252" y="101336"/>
                  </a:lnTo>
                  <a:lnTo>
                    <a:pt x="625449" y="101404"/>
                  </a:lnTo>
                  <a:lnTo>
                    <a:pt x="625577" y="101432"/>
                  </a:lnTo>
                  <a:lnTo>
                    <a:pt x="625838" y="101464"/>
                  </a:lnTo>
                  <a:lnTo>
                    <a:pt x="625970" y="101473"/>
                  </a:lnTo>
                  <a:lnTo>
                    <a:pt x="626269" y="101482"/>
                  </a:lnTo>
                  <a:lnTo>
                    <a:pt x="626609" y="101468"/>
                  </a:lnTo>
                  <a:lnTo>
                    <a:pt x="626964" y="101441"/>
                  </a:lnTo>
                  <a:lnTo>
                    <a:pt x="627096" y="101482"/>
                  </a:lnTo>
                  <a:lnTo>
                    <a:pt x="627225" y="101555"/>
                  </a:lnTo>
                  <a:lnTo>
                    <a:pt x="627486" y="101727"/>
                  </a:lnTo>
                  <a:lnTo>
                    <a:pt x="627618" y="101796"/>
                  </a:lnTo>
                  <a:lnTo>
                    <a:pt x="627833" y="101873"/>
                  </a:lnTo>
                  <a:lnTo>
                    <a:pt x="628053" y="101928"/>
                  </a:lnTo>
                  <a:lnTo>
                    <a:pt x="628279" y="101964"/>
                  </a:lnTo>
                  <a:lnTo>
                    <a:pt x="628506" y="101991"/>
                  </a:lnTo>
                  <a:lnTo>
                    <a:pt x="628733" y="102010"/>
                  </a:lnTo>
                  <a:lnTo>
                    <a:pt x="628956" y="102019"/>
                  </a:lnTo>
                  <a:lnTo>
                    <a:pt x="629182" y="102010"/>
                  </a:lnTo>
                  <a:lnTo>
                    <a:pt x="629636" y="101973"/>
                  </a:lnTo>
                  <a:lnTo>
                    <a:pt x="630139" y="101941"/>
                  </a:lnTo>
                  <a:lnTo>
                    <a:pt x="630279" y="101928"/>
                  </a:lnTo>
                  <a:lnTo>
                    <a:pt x="630418" y="101923"/>
                  </a:lnTo>
                  <a:lnTo>
                    <a:pt x="630656" y="101923"/>
                  </a:lnTo>
                  <a:lnTo>
                    <a:pt x="630853" y="101932"/>
                  </a:lnTo>
                  <a:lnTo>
                    <a:pt x="631756" y="102820"/>
                  </a:lnTo>
                  <a:lnTo>
                    <a:pt x="631726" y="103102"/>
                  </a:lnTo>
                  <a:lnTo>
                    <a:pt x="631688" y="103370"/>
                  </a:lnTo>
                  <a:lnTo>
                    <a:pt x="631620" y="103648"/>
                  </a:lnTo>
                  <a:lnTo>
                    <a:pt x="631507" y="104030"/>
                  </a:lnTo>
                  <a:lnTo>
                    <a:pt x="631594" y="104599"/>
                  </a:lnTo>
                  <a:lnTo>
                    <a:pt x="632229" y="104972"/>
                  </a:lnTo>
                  <a:lnTo>
                    <a:pt x="632822" y="105231"/>
                  </a:lnTo>
                  <a:lnTo>
                    <a:pt x="632879" y="105618"/>
                  </a:lnTo>
                  <a:lnTo>
                    <a:pt x="632863" y="105986"/>
                  </a:lnTo>
                  <a:lnTo>
                    <a:pt x="632879" y="106159"/>
                  </a:lnTo>
                  <a:lnTo>
                    <a:pt x="632958" y="106674"/>
                  </a:lnTo>
                  <a:lnTo>
                    <a:pt x="632969" y="106846"/>
                  </a:lnTo>
                  <a:lnTo>
                    <a:pt x="632965" y="107210"/>
                  </a:lnTo>
                  <a:lnTo>
                    <a:pt x="632950" y="107392"/>
                  </a:lnTo>
                  <a:lnTo>
                    <a:pt x="632928" y="107570"/>
                  </a:lnTo>
                  <a:lnTo>
                    <a:pt x="632867" y="107870"/>
                  </a:lnTo>
                  <a:lnTo>
                    <a:pt x="632720" y="108348"/>
                  </a:lnTo>
                  <a:lnTo>
                    <a:pt x="632682" y="108503"/>
                  </a:lnTo>
                  <a:lnTo>
                    <a:pt x="632614" y="108812"/>
                  </a:lnTo>
                  <a:lnTo>
                    <a:pt x="632591" y="108967"/>
                  </a:lnTo>
                  <a:lnTo>
                    <a:pt x="632965" y="109986"/>
                  </a:lnTo>
                  <a:lnTo>
                    <a:pt x="633238" y="110109"/>
                  </a:lnTo>
                  <a:lnTo>
                    <a:pt x="633423" y="110182"/>
                  </a:lnTo>
                  <a:lnTo>
                    <a:pt x="633699" y="110259"/>
                  </a:lnTo>
                  <a:lnTo>
                    <a:pt x="633956" y="110305"/>
                  </a:lnTo>
                  <a:lnTo>
                    <a:pt x="634564" y="110673"/>
                  </a:lnTo>
                  <a:lnTo>
                    <a:pt x="634844" y="111597"/>
                  </a:lnTo>
                  <a:lnTo>
                    <a:pt x="634534" y="111952"/>
                  </a:lnTo>
                  <a:lnTo>
                    <a:pt x="634356" y="112170"/>
                  </a:lnTo>
                  <a:lnTo>
                    <a:pt x="634209" y="112334"/>
                  </a:lnTo>
                  <a:lnTo>
                    <a:pt x="634077" y="113704"/>
                  </a:lnTo>
                  <a:lnTo>
                    <a:pt x="634205" y="113754"/>
                  </a:lnTo>
                  <a:lnTo>
                    <a:pt x="634349" y="113781"/>
                  </a:lnTo>
                  <a:lnTo>
                    <a:pt x="634496" y="113795"/>
                  </a:lnTo>
                  <a:lnTo>
                    <a:pt x="634761" y="113804"/>
                  </a:lnTo>
                  <a:lnTo>
                    <a:pt x="635259" y="113713"/>
                  </a:lnTo>
                  <a:lnTo>
                    <a:pt x="635411" y="113644"/>
                  </a:lnTo>
                  <a:lnTo>
                    <a:pt x="635558" y="113558"/>
                  </a:lnTo>
                  <a:lnTo>
                    <a:pt x="635705" y="113453"/>
                  </a:lnTo>
                  <a:lnTo>
                    <a:pt x="635842" y="113335"/>
                  </a:lnTo>
                  <a:lnTo>
                    <a:pt x="635962" y="113203"/>
                  </a:lnTo>
                  <a:lnTo>
                    <a:pt x="636223" y="112857"/>
                  </a:lnTo>
                  <a:lnTo>
                    <a:pt x="636064" y="111938"/>
                  </a:lnTo>
                  <a:lnTo>
                    <a:pt x="635826" y="111629"/>
                  </a:lnTo>
                  <a:lnTo>
                    <a:pt x="635785" y="111497"/>
                  </a:lnTo>
                  <a:lnTo>
                    <a:pt x="635755" y="111351"/>
                  </a:lnTo>
                  <a:lnTo>
                    <a:pt x="635739" y="111201"/>
                  </a:lnTo>
                  <a:lnTo>
                    <a:pt x="636155" y="110637"/>
                  </a:lnTo>
                  <a:lnTo>
                    <a:pt x="636303" y="110614"/>
                  </a:lnTo>
                  <a:lnTo>
                    <a:pt x="636465" y="110641"/>
                  </a:lnTo>
                  <a:lnTo>
                    <a:pt x="636635" y="110705"/>
                  </a:lnTo>
                  <a:lnTo>
                    <a:pt x="636968" y="110841"/>
                  </a:lnTo>
                  <a:lnTo>
                    <a:pt x="637202" y="110933"/>
                  </a:lnTo>
                  <a:lnTo>
                    <a:pt x="637429" y="111042"/>
                  </a:lnTo>
                  <a:lnTo>
                    <a:pt x="637879" y="111283"/>
                  </a:lnTo>
                  <a:lnTo>
                    <a:pt x="638098" y="111410"/>
                  </a:lnTo>
                  <a:lnTo>
                    <a:pt x="638264" y="111501"/>
                  </a:lnTo>
                  <a:lnTo>
                    <a:pt x="638751" y="111788"/>
                  </a:lnTo>
                  <a:lnTo>
                    <a:pt x="638914" y="111893"/>
                  </a:lnTo>
                  <a:lnTo>
                    <a:pt x="639088" y="112015"/>
                  </a:lnTo>
                  <a:lnTo>
                    <a:pt x="639432" y="112284"/>
                  </a:lnTo>
                  <a:lnTo>
                    <a:pt x="639606" y="112407"/>
                  </a:lnTo>
                  <a:lnTo>
                    <a:pt x="639787" y="112502"/>
                  </a:lnTo>
                  <a:lnTo>
                    <a:pt x="639972" y="112562"/>
                  </a:lnTo>
                  <a:lnTo>
                    <a:pt x="640165" y="112598"/>
                  </a:lnTo>
                  <a:lnTo>
                    <a:pt x="640361" y="112625"/>
                  </a:lnTo>
                  <a:lnTo>
                    <a:pt x="640558" y="112657"/>
                  </a:lnTo>
                  <a:lnTo>
                    <a:pt x="640857" y="112753"/>
                  </a:lnTo>
                  <a:lnTo>
                    <a:pt x="641469" y="112962"/>
                  </a:lnTo>
                  <a:lnTo>
                    <a:pt x="641729" y="112953"/>
                  </a:lnTo>
                  <a:lnTo>
                    <a:pt x="641896" y="112994"/>
                  </a:lnTo>
                  <a:lnTo>
                    <a:pt x="642058" y="113048"/>
                  </a:lnTo>
                  <a:lnTo>
                    <a:pt x="642217" y="113126"/>
                  </a:lnTo>
                  <a:lnTo>
                    <a:pt x="642372" y="113217"/>
                  </a:lnTo>
                  <a:lnTo>
                    <a:pt x="642519" y="113321"/>
                  </a:lnTo>
                  <a:lnTo>
                    <a:pt x="642652" y="113431"/>
                  </a:lnTo>
                  <a:lnTo>
                    <a:pt x="642776" y="113558"/>
                  </a:lnTo>
                  <a:lnTo>
                    <a:pt x="642893" y="113695"/>
                  </a:lnTo>
                  <a:lnTo>
                    <a:pt x="643268" y="114140"/>
                  </a:lnTo>
                  <a:lnTo>
                    <a:pt x="643543" y="114486"/>
                  </a:lnTo>
                  <a:lnTo>
                    <a:pt x="643683" y="114655"/>
                  </a:lnTo>
                  <a:lnTo>
                    <a:pt x="643831" y="114805"/>
                  </a:lnTo>
                  <a:lnTo>
                    <a:pt x="643974" y="114941"/>
                  </a:lnTo>
                  <a:lnTo>
                    <a:pt x="644277" y="115192"/>
                  </a:lnTo>
                  <a:lnTo>
                    <a:pt x="644435" y="115301"/>
                  </a:lnTo>
                  <a:lnTo>
                    <a:pt x="644598" y="115392"/>
                  </a:lnTo>
                  <a:lnTo>
                    <a:pt x="644738" y="115455"/>
                  </a:lnTo>
                  <a:lnTo>
                    <a:pt x="644885" y="115528"/>
                  </a:lnTo>
                  <a:lnTo>
                    <a:pt x="645033" y="115583"/>
                  </a:lnTo>
                  <a:lnTo>
                    <a:pt x="645376" y="115487"/>
                  </a:lnTo>
                  <a:lnTo>
                    <a:pt x="645441" y="115337"/>
                  </a:lnTo>
                  <a:lnTo>
                    <a:pt x="645550" y="114969"/>
                  </a:lnTo>
                  <a:lnTo>
                    <a:pt x="645618" y="114805"/>
                  </a:lnTo>
                  <a:lnTo>
                    <a:pt x="645686" y="114677"/>
                  </a:lnTo>
                  <a:lnTo>
                    <a:pt x="645754" y="114541"/>
                  </a:lnTo>
                  <a:lnTo>
                    <a:pt x="646597" y="114022"/>
                  </a:lnTo>
                  <a:lnTo>
                    <a:pt x="646744" y="114054"/>
                  </a:lnTo>
                  <a:lnTo>
                    <a:pt x="646884" y="114122"/>
                  </a:lnTo>
                  <a:lnTo>
                    <a:pt x="647028" y="114213"/>
                  </a:lnTo>
                  <a:lnTo>
                    <a:pt x="647168" y="114318"/>
                  </a:lnTo>
                  <a:lnTo>
                    <a:pt x="647466" y="114527"/>
                  </a:lnTo>
                  <a:lnTo>
                    <a:pt x="647625" y="114655"/>
                  </a:lnTo>
                  <a:lnTo>
                    <a:pt x="647935" y="114919"/>
                  </a:lnTo>
                  <a:lnTo>
                    <a:pt x="648094" y="115041"/>
                  </a:lnTo>
                  <a:lnTo>
                    <a:pt x="648373" y="115237"/>
                  </a:lnTo>
                  <a:lnTo>
                    <a:pt x="648653" y="115424"/>
                  </a:lnTo>
                  <a:lnTo>
                    <a:pt x="648940" y="115601"/>
                  </a:lnTo>
                  <a:lnTo>
                    <a:pt x="649231" y="115769"/>
                  </a:lnTo>
                  <a:lnTo>
                    <a:pt x="649530" y="115929"/>
                  </a:lnTo>
                  <a:lnTo>
                    <a:pt x="649953" y="116184"/>
                  </a:lnTo>
                  <a:lnTo>
                    <a:pt x="650168" y="116302"/>
                  </a:lnTo>
                  <a:lnTo>
                    <a:pt x="650380" y="116384"/>
                  </a:lnTo>
                  <a:lnTo>
                    <a:pt x="650584" y="116397"/>
                  </a:lnTo>
                  <a:lnTo>
                    <a:pt x="651102" y="116156"/>
                  </a:lnTo>
                  <a:lnTo>
                    <a:pt x="651253" y="115988"/>
                  </a:lnTo>
                  <a:lnTo>
                    <a:pt x="651616" y="115578"/>
                  </a:lnTo>
                  <a:lnTo>
                    <a:pt x="652466" y="115314"/>
                  </a:lnTo>
                  <a:lnTo>
                    <a:pt x="652598" y="115374"/>
                  </a:lnTo>
                  <a:lnTo>
                    <a:pt x="653097" y="115756"/>
                  </a:lnTo>
                  <a:lnTo>
                    <a:pt x="653275" y="115870"/>
                  </a:lnTo>
                  <a:lnTo>
                    <a:pt x="653630" y="116088"/>
                  </a:lnTo>
                  <a:lnTo>
                    <a:pt x="653804" y="116211"/>
                  </a:lnTo>
                  <a:lnTo>
                    <a:pt x="653959" y="116352"/>
                  </a:lnTo>
                  <a:lnTo>
                    <a:pt x="654110" y="116534"/>
                  </a:lnTo>
                  <a:lnTo>
                    <a:pt x="654242" y="116739"/>
                  </a:lnTo>
                  <a:lnTo>
                    <a:pt x="654367" y="116957"/>
                  </a:lnTo>
                  <a:lnTo>
                    <a:pt x="654496" y="117166"/>
                  </a:lnTo>
                  <a:lnTo>
                    <a:pt x="654843" y="117571"/>
                  </a:lnTo>
                  <a:lnTo>
                    <a:pt x="655028" y="117876"/>
                  </a:lnTo>
                  <a:lnTo>
                    <a:pt x="655187" y="118204"/>
                  </a:lnTo>
                  <a:lnTo>
                    <a:pt x="655312" y="118545"/>
                  </a:lnTo>
                  <a:lnTo>
                    <a:pt x="655410" y="118905"/>
                  </a:lnTo>
                  <a:lnTo>
                    <a:pt x="655474" y="119273"/>
                  </a:lnTo>
                  <a:lnTo>
                    <a:pt x="655505" y="119646"/>
                  </a:lnTo>
                  <a:lnTo>
                    <a:pt x="655444" y="120133"/>
                  </a:lnTo>
                  <a:lnTo>
                    <a:pt x="655346" y="120616"/>
                  </a:lnTo>
                  <a:lnTo>
                    <a:pt x="655214" y="121084"/>
                  </a:lnTo>
                  <a:lnTo>
                    <a:pt x="655044" y="121535"/>
                  </a:lnTo>
                  <a:lnTo>
                    <a:pt x="654828" y="121799"/>
                  </a:lnTo>
                  <a:lnTo>
                    <a:pt x="654673" y="121949"/>
                  </a:lnTo>
                  <a:lnTo>
                    <a:pt x="654526" y="122104"/>
                  </a:lnTo>
                  <a:lnTo>
                    <a:pt x="654084" y="122609"/>
                  </a:lnTo>
                  <a:lnTo>
                    <a:pt x="653940" y="122791"/>
                  </a:lnTo>
                  <a:lnTo>
                    <a:pt x="653819" y="122982"/>
                  </a:lnTo>
                  <a:lnTo>
                    <a:pt x="653728" y="123187"/>
                  </a:lnTo>
                  <a:lnTo>
                    <a:pt x="653683" y="123373"/>
                  </a:lnTo>
                  <a:lnTo>
                    <a:pt x="653657" y="123578"/>
                  </a:lnTo>
                  <a:lnTo>
                    <a:pt x="653645" y="123783"/>
                  </a:lnTo>
                  <a:lnTo>
                    <a:pt x="653645" y="124201"/>
                  </a:lnTo>
                  <a:lnTo>
                    <a:pt x="653664" y="124515"/>
                  </a:lnTo>
                  <a:lnTo>
                    <a:pt x="653679" y="124670"/>
                  </a:lnTo>
                  <a:lnTo>
                    <a:pt x="653694" y="124829"/>
                  </a:lnTo>
                  <a:lnTo>
                    <a:pt x="653710" y="125107"/>
                  </a:lnTo>
                  <a:lnTo>
                    <a:pt x="653641" y="125717"/>
                  </a:lnTo>
                  <a:lnTo>
                    <a:pt x="653188" y="126071"/>
                  </a:lnTo>
                  <a:lnTo>
                    <a:pt x="652965" y="126140"/>
                  </a:lnTo>
                  <a:lnTo>
                    <a:pt x="652821" y="126167"/>
                  </a:lnTo>
                  <a:lnTo>
                    <a:pt x="652678" y="126185"/>
                  </a:lnTo>
                  <a:lnTo>
                    <a:pt x="652534" y="126194"/>
                  </a:lnTo>
                  <a:lnTo>
                    <a:pt x="652394" y="126199"/>
                  </a:lnTo>
                  <a:lnTo>
                    <a:pt x="652179" y="126172"/>
                  </a:lnTo>
                  <a:lnTo>
                    <a:pt x="651967" y="126112"/>
                  </a:lnTo>
                  <a:lnTo>
                    <a:pt x="651544" y="125967"/>
                  </a:lnTo>
                  <a:lnTo>
                    <a:pt x="650890" y="125771"/>
                  </a:lnTo>
                  <a:lnTo>
                    <a:pt x="650671" y="125712"/>
                  </a:lnTo>
                  <a:lnTo>
                    <a:pt x="650452" y="125671"/>
                  </a:lnTo>
                  <a:lnTo>
                    <a:pt x="650240" y="125671"/>
                  </a:lnTo>
                  <a:lnTo>
                    <a:pt x="649605" y="126026"/>
                  </a:lnTo>
                  <a:lnTo>
                    <a:pt x="649530" y="126199"/>
                  </a:lnTo>
                  <a:lnTo>
                    <a:pt x="649462" y="126381"/>
                  </a:lnTo>
                  <a:lnTo>
                    <a:pt x="649409" y="126577"/>
                  </a:lnTo>
                  <a:lnTo>
                    <a:pt x="649375" y="126781"/>
                  </a:lnTo>
                  <a:lnTo>
                    <a:pt x="649356" y="126986"/>
                  </a:lnTo>
                  <a:lnTo>
                    <a:pt x="649367" y="127177"/>
                  </a:lnTo>
                  <a:lnTo>
                    <a:pt x="649394" y="127332"/>
                  </a:lnTo>
                  <a:lnTo>
                    <a:pt x="649443" y="127482"/>
                  </a:lnTo>
                  <a:lnTo>
                    <a:pt x="649499" y="127628"/>
                  </a:lnTo>
                  <a:lnTo>
                    <a:pt x="649567" y="127769"/>
                  </a:lnTo>
                  <a:lnTo>
                    <a:pt x="649639" y="127901"/>
                  </a:lnTo>
                  <a:lnTo>
                    <a:pt x="650788" y="128829"/>
                  </a:lnTo>
                  <a:lnTo>
                    <a:pt x="651015" y="128906"/>
                  </a:lnTo>
                  <a:lnTo>
                    <a:pt x="651340" y="129002"/>
                  </a:lnTo>
                  <a:lnTo>
                    <a:pt x="651771" y="129443"/>
                  </a:lnTo>
                  <a:lnTo>
                    <a:pt x="651574" y="129803"/>
                  </a:lnTo>
                  <a:lnTo>
                    <a:pt x="651370" y="130080"/>
                  </a:lnTo>
                  <a:lnTo>
                    <a:pt x="651162" y="130326"/>
                  </a:lnTo>
                  <a:lnTo>
                    <a:pt x="651162" y="130731"/>
                  </a:lnTo>
                  <a:lnTo>
                    <a:pt x="651427" y="130768"/>
                  </a:lnTo>
                  <a:lnTo>
                    <a:pt x="651695" y="130799"/>
                  </a:lnTo>
                  <a:lnTo>
                    <a:pt x="651843" y="130813"/>
                  </a:lnTo>
                  <a:lnTo>
                    <a:pt x="651990" y="130822"/>
                  </a:lnTo>
                  <a:lnTo>
                    <a:pt x="652137" y="130822"/>
                  </a:lnTo>
                  <a:lnTo>
                    <a:pt x="652285" y="130813"/>
                  </a:lnTo>
                  <a:lnTo>
                    <a:pt x="652421" y="130790"/>
                  </a:lnTo>
                  <a:lnTo>
                    <a:pt x="652561" y="130758"/>
                  </a:lnTo>
                  <a:lnTo>
                    <a:pt x="652833" y="130672"/>
                  </a:lnTo>
                  <a:lnTo>
                    <a:pt x="653611" y="130176"/>
                  </a:lnTo>
                  <a:lnTo>
                    <a:pt x="653702" y="130044"/>
                  </a:lnTo>
                  <a:lnTo>
                    <a:pt x="653781" y="129903"/>
                  </a:lnTo>
                  <a:lnTo>
                    <a:pt x="654617" y="128752"/>
                  </a:lnTo>
                  <a:lnTo>
                    <a:pt x="654843" y="128743"/>
                  </a:lnTo>
                  <a:lnTo>
                    <a:pt x="654979" y="128761"/>
                  </a:lnTo>
                  <a:lnTo>
                    <a:pt x="655236" y="128838"/>
                  </a:lnTo>
                  <a:lnTo>
                    <a:pt x="655807" y="129193"/>
                  </a:lnTo>
                  <a:lnTo>
                    <a:pt x="656041" y="129539"/>
                  </a:lnTo>
                  <a:lnTo>
                    <a:pt x="656793" y="130121"/>
                  </a:lnTo>
                  <a:lnTo>
                    <a:pt x="657054" y="130149"/>
                  </a:lnTo>
                  <a:lnTo>
                    <a:pt x="657183" y="130167"/>
                  </a:lnTo>
                  <a:lnTo>
                    <a:pt x="657319" y="130199"/>
                  </a:lnTo>
                  <a:lnTo>
                    <a:pt x="657734" y="130281"/>
                  </a:lnTo>
                  <a:lnTo>
                    <a:pt x="658052" y="130449"/>
                  </a:lnTo>
                  <a:lnTo>
                    <a:pt x="658161" y="130599"/>
                  </a:lnTo>
                  <a:lnTo>
                    <a:pt x="658263" y="130763"/>
                  </a:lnTo>
                  <a:lnTo>
                    <a:pt x="658456" y="131100"/>
                  </a:lnTo>
                  <a:lnTo>
                    <a:pt x="658683" y="131600"/>
                  </a:lnTo>
                  <a:lnTo>
                    <a:pt x="658857" y="132160"/>
                  </a:lnTo>
                  <a:lnTo>
                    <a:pt x="659008" y="132702"/>
                  </a:lnTo>
                  <a:lnTo>
                    <a:pt x="659061" y="132874"/>
                  </a:lnTo>
                  <a:lnTo>
                    <a:pt x="660055" y="133871"/>
                  </a:lnTo>
                  <a:lnTo>
                    <a:pt x="660372" y="133757"/>
                  </a:lnTo>
                  <a:lnTo>
                    <a:pt x="660739" y="133643"/>
                  </a:lnTo>
                  <a:lnTo>
                    <a:pt x="661551" y="133202"/>
                  </a:lnTo>
                  <a:lnTo>
                    <a:pt x="661703" y="133088"/>
                  </a:lnTo>
                  <a:lnTo>
                    <a:pt x="661873" y="132988"/>
                  </a:lnTo>
                  <a:lnTo>
                    <a:pt x="662670" y="132915"/>
                  </a:lnTo>
                  <a:lnTo>
                    <a:pt x="662844" y="133006"/>
                  </a:lnTo>
                  <a:lnTo>
                    <a:pt x="663006" y="133129"/>
                  </a:lnTo>
                  <a:lnTo>
                    <a:pt x="663158" y="133289"/>
                  </a:lnTo>
                  <a:lnTo>
                    <a:pt x="663301" y="133466"/>
                  </a:lnTo>
                  <a:lnTo>
                    <a:pt x="663448" y="133625"/>
                  </a:lnTo>
                  <a:lnTo>
                    <a:pt x="663615" y="133744"/>
                  </a:lnTo>
                  <a:lnTo>
                    <a:pt x="663762" y="133812"/>
                  </a:lnTo>
                  <a:lnTo>
                    <a:pt x="663917" y="133866"/>
                  </a:lnTo>
                  <a:lnTo>
                    <a:pt x="664076" y="133907"/>
                  </a:lnTo>
                  <a:lnTo>
                    <a:pt x="664231" y="133926"/>
                  </a:lnTo>
                  <a:lnTo>
                    <a:pt x="664382" y="133912"/>
                  </a:lnTo>
                  <a:lnTo>
                    <a:pt x="664533" y="133857"/>
                  </a:lnTo>
                  <a:lnTo>
                    <a:pt x="664681" y="133766"/>
                  </a:lnTo>
                  <a:lnTo>
                    <a:pt x="664824" y="133648"/>
                  </a:lnTo>
                  <a:lnTo>
                    <a:pt x="664964" y="133521"/>
                  </a:lnTo>
                  <a:lnTo>
                    <a:pt x="665240" y="133248"/>
                  </a:lnTo>
                  <a:lnTo>
                    <a:pt x="665380" y="133093"/>
                  </a:lnTo>
                  <a:lnTo>
                    <a:pt x="665508" y="132929"/>
                  </a:lnTo>
                  <a:lnTo>
                    <a:pt x="665633" y="132761"/>
                  </a:lnTo>
                  <a:lnTo>
                    <a:pt x="665746" y="132583"/>
                  </a:lnTo>
                  <a:lnTo>
                    <a:pt x="665886" y="132510"/>
                  </a:lnTo>
                  <a:lnTo>
                    <a:pt x="666022" y="132419"/>
                  </a:lnTo>
                  <a:lnTo>
                    <a:pt x="666158" y="132319"/>
                  </a:lnTo>
                  <a:lnTo>
                    <a:pt x="666294" y="132233"/>
                  </a:lnTo>
                  <a:lnTo>
                    <a:pt x="666438" y="132169"/>
                  </a:lnTo>
                  <a:lnTo>
                    <a:pt x="666593" y="132142"/>
                  </a:lnTo>
                  <a:lnTo>
                    <a:pt x="666759" y="132142"/>
                  </a:lnTo>
                  <a:lnTo>
                    <a:pt x="666925" y="132155"/>
                  </a:lnTo>
                  <a:lnTo>
                    <a:pt x="667084" y="132151"/>
                  </a:lnTo>
                  <a:lnTo>
                    <a:pt x="667330" y="132042"/>
                  </a:lnTo>
                  <a:lnTo>
                    <a:pt x="667693" y="131691"/>
                  </a:lnTo>
                  <a:lnTo>
                    <a:pt x="667840" y="131546"/>
                  </a:lnTo>
                  <a:lnTo>
                    <a:pt x="667987" y="131386"/>
                  </a:lnTo>
                  <a:lnTo>
                    <a:pt x="668138" y="131232"/>
                  </a:lnTo>
                  <a:lnTo>
                    <a:pt x="668293" y="131104"/>
                  </a:lnTo>
                  <a:lnTo>
                    <a:pt x="668460" y="131013"/>
                  </a:lnTo>
                  <a:lnTo>
                    <a:pt x="668615" y="130963"/>
                  </a:lnTo>
                  <a:lnTo>
                    <a:pt x="668781" y="130931"/>
                  </a:lnTo>
                  <a:lnTo>
                    <a:pt x="668947" y="130918"/>
                  </a:lnTo>
                  <a:lnTo>
                    <a:pt x="669106" y="130936"/>
                  </a:lnTo>
                  <a:lnTo>
                    <a:pt x="669480" y="131195"/>
                  </a:lnTo>
                  <a:lnTo>
                    <a:pt x="669582" y="131345"/>
                  </a:lnTo>
                  <a:lnTo>
                    <a:pt x="669775" y="131646"/>
                  </a:lnTo>
                  <a:lnTo>
                    <a:pt x="669990" y="131992"/>
                  </a:lnTo>
                  <a:lnTo>
                    <a:pt x="670368" y="132761"/>
                  </a:lnTo>
                  <a:lnTo>
                    <a:pt x="670576" y="133084"/>
                  </a:lnTo>
                  <a:lnTo>
                    <a:pt x="670825" y="133307"/>
                  </a:lnTo>
                  <a:lnTo>
                    <a:pt x="671041" y="133398"/>
                  </a:lnTo>
                  <a:lnTo>
                    <a:pt x="671271" y="133448"/>
                  </a:lnTo>
                  <a:lnTo>
                    <a:pt x="671513" y="133471"/>
                  </a:lnTo>
                  <a:lnTo>
                    <a:pt x="671755" y="133471"/>
                  </a:lnTo>
                  <a:lnTo>
                    <a:pt x="671993" y="133457"/>
                  </a:lnTo>
                  <a:lnTo>
                    <a:pt x="672220" y="133420"/>
                  </a:lnTo>
                  <a:lnTo>
                    <a:pt x="672443" y="133357"/>
                  </a:lnTo>
                  <a:lnTo>
                    <a:pt x="672666" y="133275"/>
                  </a:lnTo>
                  <a:lnTo>
                    <a:pt x="672893" y="133198"/>
                  </a:lnTo>
                  <a:lnTo>
                    <a:pt x="673119" y="133134"/>
                  </a:lnTo>
                  <a:lnTo>
                    <a:pt x="673327" y="133097"/>
                  </a:lnTo>
                  <a:lnTo>
                    <a:pt x="673535" y="133070"/>
                  </a:lnTo>
                  <a:lnTo>
                    <a:pt x="673958" y="133025"/>
                  </a:lnTo>
                  <a:lnTo>
                    <a:pt x="674170" y="132997"/>
                  </a:lnTo>
                  <a:lnTo>
                    <a:pt x="674457" y="132943"/>
                  </a:lnTo>
                  <a:lnTo>
                    <a:pt x="675036" y="132815"/>
                  </a:lnTo>
                  <a:lnTo>
                    <a:pt x="675326" y="132765"/>
                  </a:lnTo>
                  <a:lnTo>
                    <a:pt x="675614" y="132752"/>
                  </a:lnTo>
                  <a:lnTo>
                    <a:pt x="675912" y="132770"/>
                  </a:lnTo>
                  <a:lnTo>
                    <a:pt x="676211" y="132806"/>
                  </a:lnTo>
                  <a:lnTo>
                    <a:pt x="676509" y="132870"/>
                  </a:lnTo>
                  <a:lnTo>
                    <a:pt x="676800" y="132952"/>
                  </a:lnTo>
                  <a:lnTo>
                    <a:pt x="677310" y="133161"/>
                  </a:lnTo>
                  <a:lnTo>
                    <a:pt x="677636" y="133334"/>
                  </a:lnTo>
                  <a:lnTo>
                    <a:pt x="677817" y="133452"/>
                  </a:lnTo>
                  <a:lnTo>
                    <a:pt x="678422" y="134317"/>
                  </a:lnTo>
                  <a:lnTo>
                    <a:pt x="678502" y="134523"/>
                  </a:lnTo>
                  <a:lnTo>
                    <a:pt x="678807" y="135295"/>
                  </a:lnTo>
                  <a:lnTo>
                    <a:pt x="678864" y="135623"/>
                  </a:lnTo>
                  <a:lnTo>
                    <a:pt x="678917" y="135951"/>
                  </a:lnTo>
                  <a:lnTo>
                    <a:pt x="678958" y="136251"/>
                  </a:lnTo>
                  <a:lnTo>
                    <a:pt x="678989" y="136515"/>
                  </a:lnTo>
                  <a:lnTo>
                    <a:pt x="679007" y="136647"/>
                  </a:lnTo>
                  <a:lnTo>
                    <a:pt x="679034" y="136779"/>
                  </a:lnTo>
                  <a:lnTo>
                    <a:pt x="679113" y="137084"/>
                  </a:lnTo>
                  <a:lnTo>
                    <a:pt x="679166" y="137234"/>
                  </a:lnTo>
                  <a:lnTo>
                    <a:pt x="679227" y="137375"/>
                  </a:lnTo>
                  <a:lnTo>
                    <a:pt x="679434" y="137680"/>
                  </a:lnTo>
                  <a:lnTo>
                    <a:pt x="679589" y="137835"/>
                  </a:lnTo>
                  <a:lnTo>
                    <a:pt x="679748" y="138007"/>
                  </a:lnTo>
                  <a:lnTo>
                    <a:pt x="680031" y="138399"/>
                  </a:lnTo>
                  <a:lnTo>
                    <a:pt x="679771" y="139427"/>
                  </a:lnTo>
                  <a:lnTo>
                    <a:pt x="679639" y="139477"/>
                  </a:lnTo>
                  <a:lnTo>
                    <a:pt x="679374" y="139550"/>
                  </a:lnTo>
                  <a:lnTo>
                    <a:pt x="679246" y="139573"/>
                  </a:lnTo>
                  <a:lnTo>
                    <a:pt x="678599" y="139878"/>
                  </a:lnTo>
                  <a:lnTo>
                    <a:pt x="678535" y="140010"/>
                  </a:lnTo>
                  <a:lnTo>
                    <a:pt x="678486" y="140151"/>
                  </a:lnTo>
                  <a:lnTo>
                    <a:pt x="678864" y="141311"/>
                  </a:lnTo>
                  <a:lnTo>
                    <a:pt x="679332" y="141739"/>
                  </a:lnTo>
                  <a:lnTo>
                    <a:pt x="679468" y="141798"/>
                  </a:lnTo>
                  <a:lnTo>
                    <a:pt x="679620" y="141825"/>
                  </a:lnTo>
                  <a:lnTo>
                    <a:pt x="679775" y="141844"/>
                  </a:lnTo>
                  <a:lnTo>
                    <a:pt x="679926" y="141866"/>
                  </a:lnTo>
                  <a:lnTo>
                    <a:pt x="680066" y="141921"/>
                  </a:lnTo>
                  <a:lnTo>
                    <a:pt x="680217" y="142012"/>
                  </a:lnTo>
                  <a:lnTo>
                    <a:pt x="680364" y="142126"/>
                  </a:lnTo>
                  <a:lnTo>
                    <a:pt x="680500" y="142253"/>
                  </a:lnTo>
                  <a:lnTo>
                    <a:pt x="680621" y="142394"/>
                  </a:lnTo>
                  <a:lnTo>
                    <a:pt x="680723" y="142549"/>
                  </a:lnTo>
                  <a:lnTo>
                    <a:pt x="680806" y="142722"/>
                  </a:lnTo>
                  <a:lnTo>
                    <a:pt x="680874" y="142913"/>
                  </a:lnTo>
                  <a:lnTo>
                    <a:pt x="680923" y="143113"/>
                  </a:lnTo>
                  <a:lnTo>
                    <a:pt x="680957" y="143313"/>
                  </a:lnTo>
                  <a:lnTo>
                    <a:pt x="680965" y="143514"/>
                  </a:lnTo>
                  <a:lnTo>
                    <a:pt x="680950" y="143691"/>
                  </a:lnTo>
                  <a:lnTo>
                    <a:pt x="680908" y="143869"/>
                  </a:lnTo>
                  <a:lnTo>
                    <a:pt x="680803" y="144224"/>
                  </a:lnTo>
                  <a:lnTo>
                    <a:pt x="680757" y="144401"/>
                  </a:lnTo>
                  <a:lnTo>
                    <a:pt x="680678" y="144747"/>
                  </a:lnTo>
                  <a:lnTo>
                    <a:pt x="680644" y="144920"/>
                  </a:lnTo>
                  <a:lnTo>
                    <a:pt x="680625" y="145093"/>
                  </a:lnTo>
                  <a:lnTo>
                    <a:pt x="681007" y="145816"/>
                  </a:lnTo>
                  <a:lnTo>
                    <a:pt x="681324" y="145862"/>
                  </a:lnTo>
                  <a:lnTo>
                    <a:pt x="681785" y="146399"/>
                  </a:lnTo>
                  <a:lnTo>
                    <a:pt x="681770" y="146726"/>
                  </a:lnTo>
                  <a:lnTo>
                    <a:pt x="681967" y="147523"/>
                  </a:lnTo>
                  <a:lnTo>
                    <a:pt x="682106" y="147646"/>
                  </a:lnTo>
                  <a:lnTo>
                    <a:pt x="682276" y="147728"/>
                  </a:lnTo>
                  <a:lnTo>
                    <a:pt x="682651" y="147860"/>
                  </a:lnTo>
                  <a:lnTo>
                    <a:pt x="682919" y="148037"/>
                  </a:lnTo>
                  <a:lnTo>
                    <a:pt x="683312" y="148396"/>
                  </a:lnTo>
                  <a:lnTo>
                    <a:pt x="683769" y="148665"/>
                  </a:lnTo>
                  <a:lnTo>
                    <a:pt x="683901" y="148710"/>
                  </a:lnTo>
                  <a:lnTo>
                    <a:pt x="684034" y="148742"/>
                  </a:lnTo>
                  <a:lnTo>
                    <a:pt x="684170" y="148765"/>
                  </a:lnTo>
                  <a:lnTo>
                    <a:pt x="684310" y="148779"/>
                  </a:lnTo>
                  <a:lnTo>
                    <a:pt x="684446" y="148797"/>
                  </a:lnTo>
                  <a:lnTo>
                    <a:pt x="685307" y="149065"/>
                  </a:lnTo>
                  <a:lnTo>
                    <a:pt x="685413" y="149207"/>
                  </a:lnTo>
                  <a:lnTo>
                    <a:pt x="685496" y="149343"/>
                  </a:lnTo>
                  <a:lnTo>
                    <a:pt x="685572" y="149498"/>
                  </a:lnTo>
                  <a:lnTo>
                    <a:pt x="685632" y="149662"/>
                  </a:lnTo>
                  <a:lnTo>
                    <a:pt x="685682" y="149830"/>
                  </a:lnTo>
                  <a:lnTo>
                    <a:pt x="685723" y="149998"/>
                  </a:lnTo>
                  <a:lnTo>
                    <a:pt x="685746" y="150226"/>
                  </a:lnTo>
                  <a:lnTo>
                    <a:pt x="685734" y="150463"/>
                  </a:lnTo>
                  <a:lnTo>
                    <a:pt x="685693" y="150949"/>
                  </a:lnTo>
                  <a:lnTo>
                    <a:pt x="685697" y="151186"/>
                  </a:lnTo>
                  <a:lnTo>
                    <a:pt x="685731" y="151664"/>
                  </a:lnTo>
                  <a:lnTo>
                    <a:pt x="685761" y="151896"/>
                  </a:lnTo>
                  <a:lnTo>
                    <a:pt x="685814" y="152101"/>
                  </a:lnTo>
                  <a:lnTo>
                    <a:pt x="686365" y="152460"/>
                  </a:lnTo>
                  <a:lnTo>
                    <a:pt x="686528" y="152456"/>
                  </a:lnTo>
                  <a:lnTo>
                    <a:pt x="686698" y="152410"/>
                  </a:lnTo>
                  <a:lnTo>
                    <a:pt x="686872" y="152333"/>
                  </a:lnTo>
                  <a:lnTo>
                    <a:pt x="687205" y="152146"/>
                  </a:lnTo>
                  <a:lnTo>
                    <a:pt x="687462" y="151955"/>
                  </a:lnTo>
                  <a:lnTo>
                    <a:pt x="687699" y="151709"/>
                  </a:lnTo>
                  <a:lnTo>
                    <a:pt x="687934" y="151445"/>
                  </a:lnTo>
                  <a:lnTo>
                    <a:pt x="688172" y="151213"/>
                  </a:lnTo>
                  <a:lnTo>
                    <a:pt x="688433" y="151068"/>
                  </a:lnTo>
                  <a:lnTo>
                    <a:pt x="688580" y="151022"/>
                  </a:lnTo>
                  <a:lnTo>
                    <a:pt x="688735" y="150986"/>
                  </a:lnTo>
                  <a:lnTo>
                    <a:pt x="688890" y="150963"/>
                  </a:lnTo>
                  <a:lnTo>
                    <a:pt x="689041" y="150959"/>
                  </a:lnTo>
                  <a:lnTo>
                    <a:pt x="689192" y="150977"/>
                  </a:lnTo>
                  <a:lnTo>
                    <a:pt x="689362" y="151040"/>
                  </a:lnTo>
                  <a:lnTo>
                    <a:pt x="689533" y="151150"/>
                  </a:lnTo>
                  <a:lnTo>
                    <a:pt x="689857" y="151409"/>
                  </a:lnTo>
                  <a:lnTo>
                    <a:pt x="690402" y="151796"/>
                  </a:lnTo>
                  <a:lnTo>
                    <a:pt x="690530" y="151860"/>
                  </a:lnTo>
                  <a:lnTo>
                    <a:pt x="690659" y="151887"/>
                  </a:lnTo>
                  <a:lnTo>
                    <a:pt x="690821" y="151791"/>
                  </a:lnTo>
                  <a:lnTo>
                    <a:pt x="690980" y="151546"/>
                  </a:lnTo>
                  <a:lnTo>
                    <a:pt x="691312" y="150868"/>
                  </a:lnTo>
                  <a:lnTo>
                    <a:pt x="691486" y="150567"/>
                  </a:lnTo>
                  <a:lnTo>
                    <a:pt x="691641" y="150335"/>
                  </a:lnTo>
                  <a:lnTo>
                    <a:pt x="691792" y="150089"/>
                  </a:lnTo>
                  <a:lnTo>
                    <a:pt x="691955" y="149862"/>
                  </a:lnTo>
                  <a:lnTo>
                    <a:pt x="692129" y="149657"/>
                  </a:lnTo>
                  <a:lnTo>
                    <a:pt x="692318" y="149498"/>
                  </a:lnTo>
                  <a:lnTo>
                    <a:pt x="692786" y="149284"/>
                  </a:lnTo>
                  <a:lnTo>
                    <a:pt x="692915" y="149293"/>
                  </a:lnTo>
                  <a:lnTo>
                    <a:pt x="693047" y="149334"/>
                  </a:lnTo>
                  <a:lnTo>
                    <a:pt x="693176" y="149393"/>
                  </a:lnTo>
                  <a:lnTo>
                    <a:pt x="693436" y="149525"/>
                  </a:lnTo>
                  <a:lnTo>
                    <a:pt x="693576" y="149602"/>
                  </a:lnTo>
                  <a:lnTo>
                    <a:pt x="694120" y="149957"/>
                  </a:lnTo>
                  <a:lnTo>
                    <a:pt x="694502" y="150167"/>
                  </a:lnTo>
                  <a:lnTo>
                    <a:pt x="694695" y="150267"/>
                  </a:lnTo>
                  <a:lnTo>
                    <a:pt x="694891" y="150362"/>
                  </a:lnTo>
                  <a:lnTo>
                    <a:pt x="695088" y="150444"/>
                  </a:lnTo>
                  <a:lnTo>
                    <a:pt x="695232" y="150499"/>
                  </a:lnTo>
                  <a:lnTo>
                    <a:pt x="695813" y="150695"/>
                  </a:lnTo>
                  <a:lnTo>
                    <a:pt x="696154" y="150854"/>
                  </a:lnTo>
                  <a:lnTo>
                    <a:pt x="696494" y="151022"/>
                  </a:lnTo>
                  <a:lnTo>
                    <a:pt x="696664" y="151095"/>
                  </a:lnTo>
                  <a:lnTo>
                    <a:pt x="696966" y="151213"/>
                  </a:lnTo>
                  <a:lnTo>
                    <a:pt x="697117" y="151268"/>
                  </a:lnTo>
                  <a:lnTo>
                    <a:pt x="697423" y="151359"/>
                  </a:lnTo>
                  <a:lnTo>
                    <a:pt x="697559" y="151386"/>
                  </a:lnTo>
                  <a:lnTo>
                    <a:pt x="697835" y="151432"/>
                  </a:lnTo>
                  <a:lnTo>
                    <a:pt x="698270" y="151486"/>
                  </a:lnTo>
                  <a:lnTo>
                    <a:pt x="698425" y="151509"/>
                  </a:lnTo>
                  <a:lnTo>
                    <a:pt x="698735" y="151541"/>
                  </a:lnTo>
                  <a:lnTo>
                    <a:pt x="698890" y="151546"/>
                  </a:lnTo>
                  <a:lnTo>
                    <a:pt x="699203" y="151568"/>
                  </a:lnTo>
                  <a:lnTo>
                    <a:pt x="699362" y="151573"/>
                  </a:lnTo>
                  <a:lnTo>
                    <a:pt x="699513" y="151559"/>
                  </a:lnTo>
                  <a:lnTo>
                    <a:pt x="700125" y="151150"/>
                  </a:lnTo>
                  <a:lnTo>
                    <a:pt x="700299" y="150963"/>
                  </a:lnTo>
                  <a:lnTo>
                    <a:pt x="700560" y="150645"/>
                  </a:lnTo>
                  <a:lnTo>
                    <a:pt x="701063" y="150190"/>
                  </a:lnTo>
                  <a:lnTo>
                    <a:pt x="701645" y="150139"/>
                  </a:lnTo>
                  <a:lnTo>
                    <a:pt x="701951" y="150267"/>
                  </a:lnTo>
                  <a:lnTo>
                    <a:pt x="702189" y="150349"/>
                  </a:lnTo>
                  <a:lnTo>
                    <a:pt x="702423" y="150435"/>
                  </a:lnTo>
                  <a:lnTo>
                    <a:pt x="702805" y="150563"/>
                  </a:lnTo>
                  <a:lnTo>
                    <a:pt x="703069" y="150645"/>
                  </a:lnTo>
                  <a:lnTo>
                    <a:pt x="703414" y="150717"/>
                  </a:lnTo>
                  <a:lnTo>
                    <a:pt x="703735" y="150758"/>
                  </a:lnTo>
                  <a:lnTo>
                    <a:pt x="704354" y="150726"/>
                  </a:lnTo>
                  <a:lnTo>
                    <a:pt x="704494" y="150649"/>
                  </a:lnTo>
                  <a:lnTo>
                    <a:pt x="704627" y="150531"/>
                  </a:lnTo>
                  <a:lnTo>
                    <a:pt x="704880" y="150258"/>
                  </a:lnTo>
                  <a:lnTo>
                    <a:pt x="705500" y="149762"/>
                  </a:lnTo>
                  <a:lnTo>
                    <a:pt x="706274" y="149894"/>
                  </a:lnTo>
                  <a:lnTo>
                    <a:pt x="706350" y="150053"/>
                  </a:lnTo>
                  <a:lnTo>
                    <a:pt x="706407" y="150240"/>
                  </a:lnTo>
                  <a:lnTo>
                    <a:pt x="706452" y="150440"/>
                  </a:lnTo>
                  <a:lnTo>
                    <a:pt x="706490" y="150626"/>
                  </a:lnTo>
                  <a:lnTo>
                    <a:pt x="706524" y="150845"/>
                  </a:lnTo>
                  <a:lnTo>
                    <a:pt x="706539" y="151068"/>
                  </a:lnTo>
                  <a:lnTo>
                    <a:pt x="706543" y="151295"/>
                  </a:lnTo>
                  <a:lnTo>
                    <a:pt x="706524" y="151746"/>
                  </a:lnTo>
                  <a:lnTo>
                    <a:pt x="706505" y="151910"/>
                  </a:lnTo>
                  <a:lnTo>
                    <a:pt x="706425" y="152397"/>
                  </a:lnTo>
                  <a:lnTo>
                    <a:pt x="706407" y="152651"/>
                  </a:lnTo>
                  <a:lnTo>
                    <a:pt x="707162" y="153416"/>
                  </a:lnTo>
                  <a:lnTo>
                    <a:pt x="707389" y="153389"/>
                  </a:lnTo>
                  <a:lnTo>
                    <a:pt x="707555" y="153361"/>
                  </a:lnTo>
                  <a:lnTo>
                    <a:pt x="707718" y="153311"/>
                  </a:lnTo>
                  <a:lnTo>
                    <a:pt x="708043" y="153197"/>
                  </a:lnTo>
                  <a:lnTo>
                    <a:pt x="708205" y="153147"/>
                  </a:lnTo>
                  <a:lnTo>
                    <a:pt x="708357" y="153106"/>
                  </a:lnTo>
                  <a:lnTo>
                    <a:pt x="708856" y="152988"/>
                  </a:lnTo>
                  <a:lnTo>
                    <a:pt x="709090" y="152943"/>
                  </a:lnTo>
                  <a:lnTo>
                    <a:pt x="709230" y="152920"/>
                  </a:lnTo>
                  <a:lnTo>
                    <a:pt x="709509" y="152884"/>
                  </a:lnTo>
                  <a:lnTo>
                    <a:pt x="709725" y="152865"/>
                  </a:lnTo>
                  <a:lnTo>
                    <a:pt x="710186" y="152656"/>
                  </a:lnTo>
                  <a:lnTo>
                    <a:pt x="710276" y="152497"/>
                  </a:lnTo>
                  <a:lnTo>
                    <a:pt x="710375" y="152215"/>
                  </a:lnTo>
                  <a:lnTo>
                    <a:pt x="710428" y="152083"/>
                  </a:lnTo>
                  <a:lnTo>
                    <a:pt x="710605" y="151741"/>
                  </a:lnTo>
                  <a:lnTo>
                    <a:pt x="711735" y="151696"/>
                  </a:lnTo>
                  <a:lnTo>
                    <a:pt x="711807" y="151823"/>
                  </a:lnTo>
                  <a:lnTo>
                    <a:pt x="711928" y="152110"/>
                  </a:lnTo>
                  <a:lnTo>
                    <a:pt x="711992" y="152246"/>
                  </a:lnTo>
                  <a:lnTo>
                    <a:pt x="712106" y="152474"/>
                  </a:lnTo>
                  <a:lnTo>
                    <a:pt x="712332" y="152811"/>
                  </a:lnTo>
                  <a:lnTo>
                    <a:pt x="712495" y="152984"/>
                  </a:lnTo>
                  <a:lnTo>
                    <a:pt x="712654" y="153143"/>
                  </a:lnTo>
                  <a:lnTo>
                    <a:pt x="712892" y="153361"/>
                  </a:lnTo>
                  <a:lnTo>
                    <a:pt x="713050" y="153521"/>
                  </a:lnTo>
                  <a:lnTo>
                    <a:pt x="713209" y="153684"/>
                  </a:lnTo>
                  <a:lnTo>
                    <a:pt x="713360" y="153857"/>
                  </a:lnTo>
                  <a:lnTo>
                    <a:pt x="713670" y="154267"/>
                  </a:lnTo>
                  <a:lnTo>
                    <a:pt x="713735" y="154408"/>
                  </a:lnTo>
                  <a:lnTo>
                    <a:pt x="713795" y="154563"/>
                  </a:lnTo>
                  <a:lnTo>
                    <a:pt x="713836" y="154727"/>
                  </a:lnTo>
                  <a:lnTo>
                    <a:pt x="713863" y="154886"/>
                  </a:lnTo>
                  <a:lnTo>
                    <a:pt x="713840" y="155091"/>
                  </a:lnTo>
                  <a:lnTo>
                    <a:pt x="713587" y="155459"/>
                  </a:lnTo>
                  <a:lnTo>
                    <a:pt x="713254" y="156137"/>
                  </a:lnTo>
                  <a:lnTo>
                    <a:pt x="713496" y="157170"/>
                  </a:lnTo>
                  <a:lnTo>
                    <a:pt x="713470" y="157298"/>
                  </a:lnTo>
                  <a:lnTo>
                    <a:pt x="713428" y="157425"/>
                  </a:lnTo>
                  <a:lnTo>
                    <a:pt x="713330" y="157675"/>
                  </a:lnTo>
                  <a:lnTo>
                    <a:pt x="713296" y="157803"/>
                  </a:lnTo>
                  <a:lnTo>
                    <a:pt x="713243" y="158071"/>
                  </a:lnTo>
                  <a:lnTo>
                    <a:pt x="713224" y="158208"/>
                  </a:lnTo>
                  <a:lnTo>
                    <a:pt x="713209" y="158481"/>
                  </a:lnTo>
                  <a:lnTo>
                    <a:pt x="713217" y="158804"/>
                  </a:lnTo>
                  <a:lnTo>
                    <a:pt x="713228" y="158968"/>
                  </a:lnTo>
                  <a:lnTo>
                    <a:pt x="714090" y="159341"/>
                  </a:lnTo>
                  <a:lnTo>
                    <a:pt x="714384" y="159164"/>
                  </a:lnTo>
                  <a:lnTo>
                    <a:pt x="715862" y="159141"/>
                  </a:lnTo>
                  <a:lnTo>
                    <a:pt x="715975" y="159323"/>
                  </a:lnTo>
                  <a:lnTo>
                    <a:pt x="716066" y="159537"/>
                  </a:lnTo>
                  <a:lnTo>
                    <a:pt x="716134" y="159773"/>
                  </a:lnTo>
                  <a:lnTo>
                    <a:pt x="716183" y="160015"/>
                  </a:lnTo>
                  <a:lnTo>
                    <a:pt x="716221" y="160251"/>
                  </a:lnTo>
                  <a:lnTo>
                    <a:pt x="716236" y="160397"/>
                  </a:lnTo>
                  <a:lnTo>
                    <a:pt x="716244" y="160538"/>
                  </a:lnTo>
                  <a:lnTo>
                    <a:pt x="716248" y="160684"/>
                  </a:lnTo>
                  <a:lnTo>
                    <a:pt x="716248" y="160975"/>
                  </a:lnTo>
                  <a:lnTo>
                    <a:pt x="716240" y="161148"/>
                  </a:lnTo>
                  <a:lnTo>
                    <a:pt x="716202" y="161507"/>
                  </a:lnTo>
                  <a:lnTo>
                    <a:pt x="716202" y="161676"/>
                  </a:lnTo>
                  <a:lnTo>
                    <a:pt x="716229" y="161835"/>
                  </a:lnTo>
                  <a:lnTo>
                    <a:pt x="716660" y="162295"/>
                  </a:lnTo>
                  <a:lnTo>
                    <a:pt x="717094" y="162108"/>
                  </a:lnTo>
                  <a:lnTo>
                    <a:pt x="717283" y="161967"/>
                  </a:lnTo>
                  <a:lnTo>
                    <a:pt x="717990" y="162135"/>
                  </a:lnTo>
                  <a:lnTo>
                    <a:pt x="718031" y="162263"/>
                  </a:lnTo>
                  <a:lnTo>
                    <a:pt x="717948" y="162736"/>
                  </a:lnTo>
                  <a:lnTo>
                    <a:pt x="717680" y="163077"/>
                  </a:lnTo>
                  <a:lnTo>
                    <a:pt x="717604" y="163223"/>
                  </a:lnTo>
                  <a:lnTo>
                    <a:pt x="717536" y="163378"/>
                  </a:lnTo>
                  <a:lnTo>
                    <a:pt x="717404" y="163696"/>
                  </a:lnTo>
                  <a:lnTo>
                    <a:pt x="717264" y="163969"/>
                  </a:lnTo>
                  <a:lnTo>
                    <a:pt x="717113" y="164210"/>
                  </a:lnTo>
                  <a:lnTo>
                    <a:pt x="716973" y="164456"/>
                  </a:lnTo>
                  <a:lnTo>
                    <a:pt x="716905" y="164588"/>
                  </a:lnTo>
                  <a:lnTo>
                    <a:pt x="716777" y="164857"/>
                  </a:lnTo>
                  <a:lnTo>
                    <a:pt x="716716" y="164998"/>
                  </a:lnTo>
                  <a:lnTo>
                    <a:pt x="716663" y="165139"/>
                  </a:lnTo>
                  <a:lnTo>
                    <a:pt x="716576" y="165389"/>
                  </a:lnTo>
                  <a:lnTo>
                    <a:pt x="716539" y="165517"/>
                  </a:lnTo>
                  <a:lnTo>
                    <a:pt x="716508" y="165649"/>
                  </a:lnTo>
                  <a:lnTo>
                    <a:pt x="716497" y="165776"/>
                  </a:lnTo>
                  <a:close/>
                </a:path>
              </a:pathLst>
            </a:custGeom>
            <a:solidFill>
              <a:srgbClr val="FFD9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" name="pg158"/>
            <p:cNvSpPr/>
            <p:nvPr/>
          </p:nvSpPr>
          <p:spPr>
            <a:xfrm>
              <a:off x="5485205" y="4677977"/>
              <a:ext cx="592904" cy="648480"/>
            </a:xfrm>
            <a:custGeom>
              <a:avLst/>
              <a:gdLst/>
              <a:ahLst/>
              <a:cxnLst/>
              <a:rect l="0" t="0" r="0" b="0"/>
              <a:pathLst>
                <a:path w="592904" h="648480">
                  <a:moveTo>
                    <a:pt x="410253" y="30318"/>
                  </a:moveTo>
                  <a:lnTo>
                    <a:pt x="410842" y="29993"/>
                  </a:lnTo>
                  <a:lnTo>
                    <a:pt x="411554" y="29360"/>
                  </a:lnTo>
                  <a:lnTo>
                    <a:pt x="413289" y="26862"/>
                  </a:lnTo>
                  <a:lnTo>
                    <a:pt x="418992" y="21814"/>
                  </a:lnTo>
                  <a:lnTo>
                    <a:pt x="421844" y="19247"/>
                  </a:lnTo>
                  <a:lnTo>
                    <a:pt x="422986" y="17997"/>
                  </a:lnTo>
                  <a:lnTo>
                    <a:pt x="424857" y="15950"/>
                  </a:lnTo>
                  <a:lnTo>
                    <a:pt x="428186" y="14242"/>
                  </a:lnTo>
                  <a:lnTo>
                    <a:pt x="430415" y="12345"/>
                  </a:lnTo>
                  <a:lnTo>
                    <a:pt x="432294" y="10745"/>
                  </a:lnTo>
                  <a:lnTo>
                    <a:pt x="436147" y="7367"/>
                  </a:lnTo>
                  <a:lnTo>
                    <a:pt x="443152" y="2263"/>
                  </a:lnTo>
                  <a:lnTo>
                    <a:pt x="446309" y="715"/>
                  </a:lnTo>
                  <a:lnTo>
                    <a:pt x="451413" y="0"/>
                  </a:lnTo>
                  <a:lnTo>
                    <a:pt x="458179" y="346"/>
                  </a:lnTo>
                  <a:lnTo>
                    <a:pt x="461885" y="832"/>
                  </a:lnTo>
                  <a:lnTo>
                    <a:pt x="463838" y="1223"/>
                  </a:lnTo>
                  <a:lnTo>
                    <a:pt x="464855" y="1549"/>
                  </a:lnTo>
                  <a:lnTo>
                    <a:pt x="467948" y="2702"/>
                  </a:lnTo>
                  <a:lnTo>
                    <a:pt x="472168" y="6294"/>
                  </a:lnTo>
                  <a:lnTo>
                    <a:pt x="473445" y="7736"/>
                  </a:lnTo>
                  <a:lnTo>
                    <a:pt x="475124" y="13258"/>
                  </a:lnTo>
                  <a:lnTo>
                    <a:pt x="474859" y="16313"/>
                  </a:lnTo>
                  <a:lnTo>
                    <a:pt x="474153" y="17120"/>
                  </a:lnTo>
                  <a:lnTo>
                    <a:pt x="473388" y="17994"/>
                  </a:lnTo>
                  <a:lnTo>
                    <a:pt x="470691" y="17868"/>
                  </a:lnTo>
                  <a:lnTo>
                    <a:pt x="461782" y="17344"/>
                  </a:lnTo>
                  <a:lnTo>
                    <a:pt x="456724" y="18614"/>
                  </a:lnTo>
                  <a:lnTo>
                    <a:pt x="454946" y="19469"/>
                  </a:lnTo>
                  <a:lnTo>
                    <a:pt x="451343" y="22333"/>
                  </a:lnTo>
                  <a:lnTo>
                    <a:pt x="449380" y="25035"/>
                  </a:lnTo>
                  <a:lnTo>
                    <a:pt x="449136" y="26636"/>
                  </a:lnTo>
                  <a:lnTo>
                    <a:pt x="450396" y="29354"/>
                  </a:lnTo>
                  <a:lnTo>
                    <a:pt x="452341" y="31178"/>
                  </a:lnTo>
                  <a:lnTo>
                    <a:pt x="453623" y="32160"/>
                  </a:lnTo>
                  <a:lnTo>
                    <a:pt x="455477" y="33650"/>
                  </a:lnTo>
                  <a:lnTo>
                    <a:pt x="457523" y="35850"/>
                  </a:lnTo>
                  <a:lnTo>
                    <a:pt x="459565" y="38708"/>
                  </a:lnTo>
                  <a:lnTo>
                    <a:pt x="461829" y="40620"/>
                  </a:lnTo>
                  <a:lnTo>
                    <a:pt x="463583" y="42103"/>
                  </a:lnTo>
                  <a:lnTo>
                    <a:pt x="464957" y="43334"/>
                  </a:lnTo>
                  <a:lnTo>
                    <a:pt x="467925" y="45752"/>
                  </a:lnTo>
                  <a:lnTo>
                    <a:pt x="469559" y="47072"/>
                  </a:lnTo>
                  <a:lnTo>
                    <a:pt x="471975" y="49732"/>
                  </a:lnTo>
                  <a:lnTo>
                    <a:pt x="477618" y="53648"/>
                  </a:lnTo>
                  <a:lnTo>
                    <a:pt x="478005" y="53891"/>
                  </a:lnTo>
                  <a:lnTo>
                    <a:pt x="479356" y="54732"/>
                  </a:lnTo>
                  <a:lnTo>
                    <a:pt x="481899" y="55225"/>
                  </a:lnTo>
                  <a:lnTo>
                    <a:pt x="484526" y="55550"/>
                  </a:lnTo>
                  <a:lnTo>
                    <a:pt x="486265" y="55276"/>
                  </a:lnTo>
                  <a:lnTo>
                    <a:pt x="489268" y="54744"/>
                  </a:lnTo>
                  <a:lnTo>
                    <a:pt x="491536" y="54222"/>
                  </a:lnTo>
                  <a:lnTo>
                    <a:pt x="492799" y="53717"/>
                  </a:lnTo>
                  <a:lnTo>
                    <a:pt x="494295" y="52986"/>
                  </a:lnTo>
                  <a:lnTo>
                    <a:pt x="494980" y="52485"/>
                  </a:lnTo>
                  <a:lnTo>
                    <a:pt x="496887" y="51061"/>
                  </a:lnTo>
                  <a:lnTo>
                    <a:pt x="497829" y="50677"/>
                  </a:lnTo>
                  <a:lnTo>
                    <a:pt x="499326" y="50604"/>
                  </a:lnTo>
                  <a:lnTo>
                    <a:pt x="499782" y="50812"/>
                  </a:lnTo>
                  <a:lnTo>
                    <a:pt x="500632" y="51200"/>
                  </a:lnTo>
                  <a:lnTo>
                    <a:pt x="501895" y="52324"/>
                  </a:lnTo>
                  <a:lnTo>
                    <a:pt x="502613" y="54110"/>
                  </a:lnTo>
                  <a:lnTo>
                    <a:pt x="503243" y="57226"/>
                  </a:lnTo>
                  <a:lnTo>
                    <a:pt x="503248" y="58535"/>
                  </a:lnTo>
                  <a:lnTo>
                    <a:pt x="503253" y="59771"/>
                  </a:lnTo>
                  <a:lnTo>
                    <a:pt x="503195" y="63655"/>
                  </a:lnTo>
                  <a:lnTo>
                    <a:pt x="503090" y="65217"/>
                  </a:lnTo>
                  <a:lnTo>
                    <a:pt x="502116" y="69896"/>
                  </a:lnTo>
                  <a:lnTo>
                    <a:pt x="502035" y="70457"/>
                  </a:lnTo>
                  <a:lnTo>
                    <a:pt x="501575" y="73487"/>
                  </a:lnTo>
                  <a:lnTo>
                    <a:pt x="501185" y="76049"/>
                  </a:lnTo>
                  <a:lnTo>
                    <a:pt x="500532" y="81878"/>
                  </a:lnTo>
                  <a:lnTo>
                    <a:pt x="501120" y="89879"/>
                  </a:lnTo>
                  <a:lnTo>
                    <a:pt x="501766" y="92422"/>
                  </a:lnTo>
                  <a:lnTo>
                    <a:pt x="503516" y="99320"/>
                  </a:lnTo>
                  <a:lnTo>
                    <a:pt x="506566" y="107714"/>
                  </a:lnTo>
                  <a:lnTo>
                    <a:pt x="509397" y="114008"/>
                  </a:lnTo>
                  <a:lnTo>
                    <a:pt x="510913" y="116859"/>
                  </a:lnTo>
                  <a:lnTo>
                    <a:pt x="512881" y="120562"/>
                  </a:lnTo>
                  <a:lnTo>
                    <a:pt x="516801" y="125809"/>
                  </a:lnTo>
                  <a:lnTo>
                    <a:pt x="520066" y="132103"/>
                  </a:lnTo>
                  <a:lnTo>
                    <a:pt x="520720" y="138398"/>
                  </a:lnTo>
                  <a:lnTo>
                    <a:pt x="520503" y="138879"/>
                  </a:lnTo>
                  <a:lnTo>
                    <a:pt x="519197" y="141809"/>
                  </a:lnTo>
                  <a:lnTo>
                    <a:pt x="515493" y="143121"/>
                  </a:lnTo>
                  <a:lnTo>
                    <a:pt x="512447" y="142333"/>
                  </a:lnTo>
                  <a:lnTo>
                    <a:pt x="506348" y="138926"/>
                  </a:lnTo>
                  <a:lnTo>
                    <a:pt x="500252" y="137350"/>
                  </a:lnTo>
                  <a:lnTo>
                    <a:pt x="493937" y="138398"/>
                  </a:lnTo>
                  <a:lnTo>
                    <a:pt x="481522" y="146533"/>
                  </a:lnTo>
                  <a:lnTo>
                    <a:pt x="481231" y="147111"/>
                  </a:lnTo>
                  <a:lnTo>
                    <a:pt x="477165" y="155187"/>
                  </a:lnTo>
                  <a:lnTo>
                    <a:pt x="477819" y="164890"/>
                  </a:lnTo>
                  <a:lnTo>
                    <a:pt x="480650" y="171713"/>
                  </a:lnTo>
                  <a:lnTo>
                    <a:pt x="480807" y="173606"/>
                  </a:lnTo>
                  <a:lnTo>
                    <a:pt x="481304" y="179580"/>
                  </a:lnTo>
                  <a:lnTo>
                    <a:pt x="478693" y="187451"/>
                  </a:lnTo>
                  <a:lnTo>
                    <a:pt x="473247" y="193747"/>
                  </a:lnTo>
                  <a:lnTo>
                    <a:pt x="471505" y="199255"/>
                  </a:lnTo>
                  <a:lnTo>
                    <a:pt x="471742" y="201065"/>
                  </a:lnTo>
                  <a:lnTo>
                    <a:pt x="472159" y="204238"/>
                  </a:lnTo>
                  <a:lnTo>
                    <a:pt x="475643" y="208438"/>
                  </a:lnTo>
                  <a:lnTo>
                    <a:pt x="481523" y="211322"/>
                  </a:lnTo>
                  <a:lnTo>
                    <a:pt x="485877" y="214470"/>
                  </a:lnTo>
                  <a:lnTo>
                    <a:pt x="489089" y="219408"/>
                  </a:lnTo>
                  <a:lnTo>
                    <a:pt x="489800" y="220502"/>
                  </a:lnTo>
                  <a:lnTo>
                    <a:pt x="494807" y="231522"/>
                  </a:lnTo>
                  <a:lnTo>
                    <a:pt x="498726" y="239395"/>
                  </a:lnTo>
                  <a:lnTo>
                    <a:pt x="498938" y="239723"/>
                  </a:lnTo>
                  <a:lnTo>
                    <a:pt x="500907" y="242802"/>
                  </a:lnTo>
                  <a:lnTo>
                    <a:pt x="507437" y="245686"/>
                  </a:lnTo>
                  <a:lnTo>
                    <a:pt x="512883" y="246215"/>
                  </a:lnTo>
                  <a:lnTo>
                    <a:pt x="517456" y="246998"/>
                  </a:lnTo>
                  <a:lnTo>
                    <a:pt x="520326" y="248323"/>
                  </a:lnTo>
                  <a:lnTo>
                    <a:pt x="523801" y="249928"/>
                  </a:lnTo>
                  <a:lnTo>
                    <a:pt x="528971" y="253522"/>
                  </a:lnTo>
                  <a:lnTo>
                    <a:pt x="532051" y="255796"/>
                  </a:lnTo>
                  <a:lnTo>
                    <a:pt x="534930" y="259386"/>
                  </a:lnTo>
                  <a:lnTo>
                    <a:pt x="535327" y="263095"/>
                  </a:lnTo>
                  <a:lnTo>
                    <a:pt x="532943" y="268002"/>
                  </a:lnTo>
                  <a:lnTo>
                    <a:pt x="531850" y="269648"/>
                  </a:lnTo>
                  <a:lnTo>
                    <a:pt x="528570" y="274586"/>
                  </a:lnTo>
                  <a:lnTo>
                    <a:pt x="526685" y="279858"/>
                  </a:lnTo>
                  <a:lnTo>
                    <a:pt x="526031" y="284767"/>
                  </a:lnTo>
                  <a:lnTo>
                    <a:pt x="525490" y="288834"/>
                  </a:lnTo>
                  <a:lnTo>
                    <a:pt x="526288" y="295778"/>
                  </a:lnTo>
                  <a:lnTo>
                    <a:pt x="527335" y="298195"/>
                  </a:lnTo>
                  <a:lnTo>
                    <a:pt x="528673" y="301282"/>
                  </a:lnTo>
                  <a:lnTo>
                    <a:pt x="533442" y="303916"/>
                  </a:lnTo>
                  <a:lnTo>
                    <a:pt x="538510" y="305356"/>
                  </a:lnTo>
                  <a:lnTo>
                    <a:pt x="543028" y="304879"/>
                  </a:lnTo>
                  <a:lnTo>
                    <a:pt x="546457" y="304517"/>
                  </a:lnTo>
                  <a:lnTo>
                    <a:pt x="554904" y="304394"/>
                  </a:lnTo>
                  <a:lnTo>
                    <a:pt x="557882" y="305716"/>
                  </a:lnTo>
                  <a:lnTo>
                    <a:pt x="561064" y="308226"/>
                  </a:lnTo>
                  <a:lnTo>
                    <a:pt x="564855" y="313170"/>
                  </a:lnTo>
                  <a:lnTo>
                    <a:pt x="566770" y="315668"/>
                  </a:lnTo>
                  <a:lnTo>
                    <a:pt x="571672" y="324854"/>
                  </a:lnTo>
                  <a:lnTo>
                    <a:pt x="577114" y="332068"/>
                  </a:lnTo>
                  <a:lnTo>
                    <a:pt x="577269" y="332200"/>
                  </a:lnTo>
                  <a:lnTo>
                    <a:pt x="579104" y="333780"/>
                  </a:lnTo>
                  <a:lnTo>
                    <a:pt x="583784" y="337810"/>
                  </a:lnTo>
                  <a:lnTo>
                    <a:pt x="590183" y="342895"/>
                  </a:lnTo>
                  <a:lnTo>
                    <a:pt x="592904" y="347812"/>
                  </a:lnTo>
                  <a:lnTo>
                    <a:pt x="585825" y="353227"/>
                  </a:lnTo>
                  <a:lnTo>
                    <a:pt x="579295" y="360117"/>
                  </a:lnTo>
                  <a:lnTo>
                    <a:pt x="577659" y="365691"/>
                  </a:lnTo>
                  <a:lnTo>
                    <a:pt x="579201" y="369185"/>
                  </a:lnTo>
                  <a:lnTo>
                    <a:pt x="576663" y="368920"/>
                  </a:lnTo>
                  <a:lnTo>
                    <a:pt x="573838" y="368451"/>
                  </a:lnTo>
                  <a:lnTo>
                    <a:pt x="573343" y="368376"/>
                  </a:lnTo>
                  <a:lnTo>
                    <a:pt x="569535" y="367749"/>
                  </a:lnTo>
                  <a:lnTo>
                    <a:pt x="568049" y="367437"/>
                  </a:lnTo>
                  <a:lnTo>
                    <a:pt x="569180" y="368018"/>
                  </a:lnTo>
                  <a:lnTo>
                    <a:pt x="570239" y="368839"/>
                  </a:lnTo>
                  <a:lnTo>
                    <a:pt x="570399" y="369053"/>
                  </a:lnTo>
                  <a:lnTo>
                    <a:pt x="570537" y="369446"/>
                  </a:lnTo>
                  <a:lnTo>
                    <a:pt x="570596" y="369832"/>
                  </a:lnTo>
                  <a:lnTo>
                    <a:pt x="570584" y="370357"/>
                  </a:lnTo>
                  <a:lnTo>
                    <a:pt x="570444" y="371070"/>
                  </a:lnTo>
                  <a:lnTo>
                    <a:pt x="570222" y="371689"/>
                  </a:lnTo>
                  <a:lnTo>
                    <a:pt x="570146" y="371867"/>
                  </a:lnTo>
                  <a:lnTo>
                    <a:pt x="569871" y="372361"/>
                  </a:lnTo>
                  <a:lnTo>
                    <a:pt x="569708" y="372729"/>
                  </a:lnTo>
                  <a:lnTo>
                    <a:pt x="569524" y="373282"/>
                  </a:lnTo>
                  <a:lnTo>
                    <a:pt x="569418" y="373674"/>
                  </a:lnTo>
                  <a:lnTo>
                    <a:pt x="569112" y="374726"/>
                  </a:lnTo>
                  <a:lnTo>
                    <a:pt x="568941" y="375303"/>
                  </a:lnTo>
                  <a:lnTo>
                    <a:pt x="569378" y="376125"/>
                  </a:lnTo>
                  <a:lnTo>
                    <a:pt x="569464" y="376264"/>
                  </a:lnTo>
                  <a:lnTo>
                    <a:pt x="569705" y="376686"/>
                  </a:lnTo>
                  <a:lnTo>
                    <a:pt x="569930" y="377110"/>
                  </a:lnTo>
                  <a:lnTo>
                    <a:pt x="570147" y="377542"/>
                  </a:lnTo>
                  <a:lnTo>
                    <a:pt x="570250" y="377760"/>
                  </a:lnTo>
                  <a:lnTo>
                    <a:pt x="570447" y="378201"/>
                  </a:lnTo>
                  <a:lnTo>
                    <a:pt x="570726" y="378873"/>
                  </a:lnTo>
                  <a:lnTo>
                    <a:pt x="570899" y="379324"/>
                  </a:lnTo>
                  <a:lnTo>
                    <a:pt x="571237" y="380233"/>
                  </a:lnTo>
                  <a:lnTo>
                    <a:pt x="571476" y="380919"/>
                  </a:lnTo>
                  <a:lnTo>
                    <a:pt x="571550" y="381147"/>
                  </a:lnTo>
                  <a:lnTo>
                    <a:pt x="571761" y="381842"/>
                  </a:lnTo>
                  <a:lnTo>
                    <a:pt x="571886" y="382311"/>
                  </a:lnTo>
                  <a:lnTo>
                    <a:pt x="571943" y="382543"/>
                  </a:lnTo>
                  <a:lnTo>
                    <a:pt x="572052" y="383016"/>
                  </a:lnTo>
                  <a:lnTo>
                    <a:pt x="572152" y="383490"/>
                  </a:lnTo>
                  <a:lnTo>
                    <a:pt x="572193" y="383727"/>
                  </a:lnTo>
                  <a:lnTo>
                    <a:pt x="572285" y="384201"/>
                  </a:lnTo>
                  <a:lnTo>
                    <a:pt x="572369" y="384679"/>
                  </a:lnTo>
                  <a:lnTo>
                    <a:pt x="572407" y="384916"/>
                  </a:lnTo>
                  <a:lnTo>
                    <a:pt x="572536" y="385845"/>
                  </a:lnTo>
                  <a:lnTo>
                    <a:pt x="572593" y="386358"/>
                  </a:lnTo>
                  <a:lnTo>
                    <a:pt x="572610" y="386600"/>
                  </a:lnTo>
                  <a:lnTo>
                    <a:pt x="572653" y="387084"/>
                  </a:lnTo>
                  <a:lnTo>
                    <a:pt x="572697" y="387806"/>
                  </a:lnTo>
                  <a:lnTo>
                    <a:pt x="572715" y="388291"/>
                  </a:lnTo>
                  <a:lnTo>
                    <a:pt x="572724" y="388731"/>
                  </a:lnTo>
                  <a:lnTo>
                    <a:pt x="572710" y="389345"/>
                  </a:lnTo>
                  <a:lnTo>
                    <a:pt x="572701" y="389535"/>
                  </a:lnTo>
                  <a:lnTo>
                    <a:pt x="571430" y="399840"/>
                  </a:lnTo>
                  <a:lnTo>
                    <a:pt x="571375" y="400323"/>
                  </a:lnTo>
                  <a:lnTo>
                    <a:pt x="571311" y="400803"/>
                  </a:lnTo>
                  <a:lnTo>
                    <a:pt x="571256" y="401283"/>
                  </a:lnTo>
                  <a:lnTo>
                    <a:pt x="571192" y="401762"/>
                  </a:lnTo>
                  <a:lnTo>
                    <a:pt x="571133" y="402242"/>
                  </a:lnTo>
                  <a:lnTo>
                    <a:pt x="571049" y="402966"/>
                  </a:lnTo>
                  <a:lnTo>
                    <a:pt x="570979" y="403689"/>
                  </a:lnTo>
                  <a:lnTo>
                    <a:pt x="570940" y="404176"/>
                  </a:lnTo>
                  <a:lnTo>
                    <a:pt x="570921" y="404658"/>
                  </a:lnTo>
                  <a:lnTo>
                    <a:pt x="570923" y="405143"/>
                  </a:lnTo>
                  <a:lnTo>
                    <a:pt x="570942" y="405633"/>
                  </a:lnTo>
                  <a:lnTo>
                    <a:pt x="570985" y="406117"/>
                  </a:lnTo>
                  <a:lnTo>
                    <a:pt x="571044" y="406596"/>
                  </a:lnTo>
                  <a:lnTo>
                    <a:pt x="571120" y="407079"/>
                  </a:lnTo>
                  <a:lnTo>
                    <a:pt x="571270" y="407789"/>
                  </a:lnTo>
                  <a:lnTo>
                    <a:pt x="571456" y="408494"/>
                  </a:lnTo>
                  <a:lnTo>
                    <a:pt x="571601" y="408957"/>
                  </a:lnTo>
                  <a:lnTo>
                    <a:pt x="571766" y="409416"/>
                  </a:lnTo>
                  <a:lnTo>
                    <a:pt x="571943" y="409866"/>
                  </a:lnTo>
                  <a:lnTo>
                    <a:pt x="572251" y="410533"/>
                  </a:lnTo>
                  <a:lnTo>
                    <a:pt x="572476" y="410957"/>
                  </a:lnTo>
                  <a:lnTo>
                    <a:pt x="572722" y="411380"/>
                  </a:lnTo>
                  <a:lnTo>
                    <a:pt x="572983" y="411789"/>
                  </a:lnTo>
                  <a:lnTo>
                    <a:pt x="573264" y="412182"/>
                  </a:lnTo>
                  <a:lnTo>
                    <a:pt x="573712" y="412757"/>
                  </a:lnTo>
                  <a:lnTo>
                    <a:pt x="574025" y="413128"/>
                  </a:lnTo>
                  <a:lnTo>
                    <a:pt x="574521" y="413661"/>
                  </a:lnTo>
                  <a:lnTo>
                    <a:pt x="574866" y="414001"/>
                  </a:lnTo>
                  <a:lnTo>
                    <a:pt x="575408" y="414487"/>
                  </a:lnTo>
                  <a:lnTo>
                    <a:pt x="575777" y="414798"/>
                  </a:lnTo>
                  <a:lnTo>
                    <a:pt x="577867" y="416446"/>
                  </a:lnTo>
                  <a:lnTo>
                    <a:pt x="578822" y="417191"/>
                  </a:lnTo>
                  <a:lnTo>
                    <a:pt x="580928" y="418822"/>
                  </a:lnTo>
                  <a:lnTo>
                    <a:pt x="581498" y="419270"/>
                  </a:lnTo>
                  <a:lnTo>
                    <a:pt x="582243" y="419887"/>
                  </a:lnTo>
                  <a:lnTo>
                    <a:pt x="582603" y="420207"/>
                  </a:lnTo>
                  <a:lnTo>
                    <a:pt x="582960" y="420535"/>
                  </a:lnTo>
                  <a:lnTo>
                    <a:pt x="583475" y="421042"/>
                  </a:lnTo>
                  <a:lnTo>
                    <a:pt x="583808" y="421395"/>
                  </a:lnTo>
                  <a:lnTo>
                    <a:pt x="584133" y="421753"/>
                  </a:lnTo>
                  <a:lnTo>
                    <a:pt x="584446" y="422124"/>
                  </a:lnTo>
                  <a:lnTo>
                    <a:pt x="584747" y="422499"/>
                  </a:lnTo>
                  <a:lnTo>
                    <a:pt x="585032" y="422887"/>
                  </a:lnTo>
                  <a:lnTo>
                    <a:pt x="585302" y="423289"/>
                  </a:lnTo>
                  <a:lnTo>
                    <a:pt x="585685" y="423904"/>
                  </a:lnTo>
                  <a:lnTo>
                    <a:pt x="585808" y="424113"/>
                  </a:lnTo>
                  <a:lnTo>
                    <a:pt x="586041" y="424536"/>
                  </a:lnTo>
                  <a:lnTo>
                    <a:pt x="586263" y="424968"/>
                  </a:lnTo>
                  <a:lnTo>
                    <a:pt x="586468" y="425405"/>
                  </a:lnTo>
                  <a:lnTo>
                    <a:pt x="586661" y="425850"/>
                  </a:lnTo>
                  <a:lnTo>
                    <a:pt x="586829" y="426280"/>
                  </a:lnTo>
                  <a:lnTo>
                    <a:pt x="586991" y="426759"/>
                  </a:lnTo>
                  <a:lnTo>
                    <a:pt x="587135" y="427219"/>
                  </a:lnTo>
                  <a:lnTo>
                    <a:pt x="587318" y="427924"/>
                  </a:lnTo>
                  <a:lnTo>
                    <a:pt x="587426" y="428397"/>
                  </a:lnTo>
                  <a:lnTo>
                    <a:pt x="587564" y="429112"/>
                  </a:lnTo>
                  <a:lnTo>
                    <a:pt x="587665" y="429833"/>
                  </a:lnTo>
                  <a:lnTo>
                    <a:pt x="587755" y="430796"/>
                  </a:lnTo>
                  <a:lnTo>
                    <a:pt x="587764" y="432010"/>
                  </a:lnTo>
                  <a:lnTo>
                    <a:pt x="587703" y="432980"/>
                  </a:lnTo>
                  <a:lnTo>
                    <a:pt x="587537" y="434427"/>
                  </a:lnTo>
                  <a:lnTo>
                    <a:pt x="587410" y="435391"/>
                  </a:lnTo>
                  <a:lnTo>
                    <a:pt x="587179" y="437075"/>
                  </a:lnTo>
                  <a:lnTo>
                    <a:pt x="586861" y="439487"/>
                  </a:lnTo>
                  <a:lnTo>
                    <a:pt x="586634" y="441175"/>
                  </a:lnTo>
                  <a:lnTo>
                    <a:pt x="586404" y="442863"/>
                  </a:lnTo>
                  <a:lnTo>
                    <a:pt x="586277" y="443827"/>
                  </a:lnTo>
                  <a:lnTo>
                    <a:pt x="586046" y="445511"/>
                  </a:lnTo>
                  <a:lnTo>
                    <a:pt x="585795" y="447439"/>
                  </a:lnTo>
                  <a:lnTo>
                    <a:pt x="585478" y="449851"/>
                  </a:lnTo>
                  <a:lnTo>
                    <a:pt x="585140" y="452498"/>
                  </a:lnTo>
                  <a:lnTo>
                    <a:pt x="585013" y="453462"/>
                  </a:lnTo>
                  <a:lnTo>
                    <a:pt x="584830" y="454909"/>
                  </a:lnTo>
                  <a:lnTo>
                    <a:pt x="584640" y="456353"/>
                  </a:lnTo>
                  <a:lnTo>
                    <a:pt x="584580" y="456833"/>
                  </a:lnTo>
                  <a:lnTo>
                    <a:pt x="584421" y="458041"/>
                  </a:lnTo>
                  <a:lnTo>
                    <a:pt x="584222" y="459481"/>
                  </a:lnTo>
                  <a:lnTo>
                    <a:pt x="584052" y="460571"/>
                  </a:lnTo>
                  <a:lnTo>
                    <a:pt x="583906" y="461399"/>
                  </a:lnTo>
                  <a:lnTo>
                    <a:pt x="583700" y="462346"/>
                  </a:lnTo>
                  <a:lnTo>
                    <a:pt x="583466" y="463289"/>
                  </a:lnTo>
                  <a:lnTo>
                    <a:pt x="582831" y="465343"/>
                  </a:lnTo>
                  <a:lnTo>
                    <a:pt x="582482" y="466282"/>
                  </a:lnTo>
                  <a:lnTo>
                    <a:pt x="582098" y="467174"/>
                  </a:lnTo>
                  <a:lnTo>
                    <a:pt x="581118" y="469101"/>
                  </a:lnTo>
                  <a:lnTo>
                    <a:pt x="580368" y="470373"/>
                  </a:lnTo>
                  <a:lnTo>
                    <a:pt x="579125" y="472166"/>
                  </a:lnTo>
                  <a:lnTo>
                    <a:pt x="577560" y="474334"/>
                  </a:lnTo>
                  <a:lnTo>
                    <a:pt x="576988" y="475117"/>
                  </a:lnTo>
                  <a:lnTo>
                    <a:pt x="573252" y="480200"/>
                  </a:lnTo>
                  <a:lnTo>
                    <a:pt x="571402" y="482737"/>
                  </a:lnTo>
                  <a:lnTo>
                    <a:pt x="569096" y="485888"/>
                  </a:lnTo>
                  <a:lnTo>
                    <a:pt x="567947" y="487452"/>
                  </a:lnTo>
                  <a:lnTo>
                    <a:pt x="565801" y="490391"/>
                  </a:lnTo>
                  <a:lnTo>
                    <a:pt x="562629" y="494687"/>
                  </a:lnTo>
                  <a:lnTo>
                    <a:pt x="561060" y="496842"/>
                  </a:lnTo>
                  <a:lnTo>
                    <a:pt x="559338" y="499197"/>
                  </a:lnTo>
                  <a:lnTo>
                    <a:pt x="556755" y="502721"/>
                  </a:lnTo>
                  <a:lnTo>
                    <a:pt x="556323" y="503306"/>
                  </a:lnTo>
                  <a:lnTo>
                    <a:pt x="555610" y="504289"/>
                  </a:lnTo>
                  <a:lnTo>
                    <a:pt x="554893" y="505267"/>
                  </a:lnTo>
                  <a:lnTo>
                    <a:pt x="554028" y="506441"/>
                  </a:lnTo>
                  <a:lnTo>
                    <a:pt x="553171" y="507614"/>
                  </a:lnTo>
                  <a:lnTo>
                    <a:pt x="551301" y="510160"/>
                  </a:lnTo>
                  <a:lnTo>
                    <a:pt x="549142" y="513087"/>
                  </a:lnTo>
                  <a:lnTo>
                    <a:pt x="547425" y="515446"/>
                  </a:lnTo>
                  <a:lnTo>
                    <a:pt x="544278" y="519758"/>
                  </a:lnTo>
                  <a:lnTo>
                    <a:pt x="542407" y="522299"/>
                  </a:lnTo>
                  <a:lnTo>
                    <a:pt x="541686" y="523274"/>
                  </a:lnTo>
                  <a:lnTo>
                    <a:pt x="539392" y="526408"/>
                  </a:lnTo>
                  <a:lnTo>
                    <a:pt x="538675" y="527383"/>
                  </a:lnTo>
                  <a:lnTo>
                    <a:pt x="537661" y="528747"/>
                  </a:lnTo>
                  <a:lnTo>
                    <a:pt x="537072" y="529519"/>
                  </a:lnTo>
                  <a:lnTo>
                    <a:pt x="536316" y="530462"/>
                  </a:lnTo>
                  <a:lnTo>
                    <a:pt x="534714" y="532281"/>
                  </a:lnTo>
                  <a:lnTo>
                    <a:pt x="533869" y="533141"/>
                  </a:lnTo>
                  <a:lnTo>
                    <a:pt x="533343" y="533647"/>
                  </a:lnTo>
                  <a:lnTo>
                    <a:pt x="532452" y="534463"/>
                  </a:lnTo>
                  <a:lnTo>
                    <a:pt x="531909" y="534950"/>
                  </a:lnTo>
                  <a:lnTo>
                    <a:pt x="526631" y="539465"/>
                  </a:lnTo>
                  <a:lnTo>
                    <a:pt x="526698" y="539259"/>
                  </a:lnTo>
                  <a:lnTo>
                    <a:pt x="525278" y="540435"/>
                  </a:lnTo>
                  <a:lnTo>
                    <a:pt x="523865" y="541621"/>
                  </a:lnTo>
                  <a:lnTo>
                    <a:pt x="522455" y="542818"/>
                  </a:lnTo>
                  <a:lnTo>
                    <a:pt x="519644" y="545209"/>
                  </a:lnTo>
                  <a:lnTo>
                    <a:pt x="518344" y="546322"/>
                  </a:lnTo>
                  <a:lnTo>
                    <a:pt x="517047" y="547439"/>
                  </a:lnTo>
                  <a:lnTo>
                    <a:pt x="513151" y="550781"/>
                  </a:lnTo>
                  <a:lnTo>
                    <a:pt x="507218" y="555809"/>
                  </a:lnTo>
                  <a:lnTo>
                    <a:pt x="503291" y="559165"/>
                  </a:lnTo>
                  <a:lnTo>
                    <a:pt x="501333" y="560849"/>
                  </a:lnTo>
                  <a:lnTo>
                    <a:pt x="499380" y="562541"/>
                  </a:lnTo>
                  <a:lnTo>
                    <a:pt x="498002" y="563746"/>
                  </a:lnTo>
                  <a:lnTo>
                    <a:pt x="495102" y="566305"/>
                  </a:lnTo>
                  <a:lnTo>
                    <a:pt x="491619" y="569422"/>
                  </a:lnTo>
                  <a:lnTo>
                    <a:pt x="490502" y="570288"/>
                  </a:lnTo>
                  <a:lnTo>
                    <a:pt x="489624" y="570991"/>
                  </a:lnTo>
                  <a:lnTo>
                    <a:pt x="488757" y="571706"/>
                  </a:lnTo>
                  <a:lnTo>
                    <a:pt x="487895" y="572431"/>
                  </a:lnTo>
                  <a:lnTo>
                    <a:pt x="486185" y="573894"/>
                  </a:lnTo>
                  <a:lnTo>
                    <a:pt x="485261" y="574698"/>
                  </a:lnTo>
                  <a:lnTo>
                    <a:pt x="484343" y="575512"/>
                  </a:lnTo>
                  <a:lnTo>
                    <a:pt x="481600" y="577962"/>
                  </a:lnTo>
                  <a:lnTo>
                    <a:pt x="480451" y="578959"/>
                  </a:lnTo>
                  <a:lnTo>
                    <a:pt x="479030" y="578747"/>
                  </a:lnTo>
                  <a:lnTo>
                    <a:pt x="449772" y="573768"/>
                  </a:lnTo>
                  <a:lnTo>
                    <a:pt x="449144" y="573658"/>
                  </a:lnTo>
                  <a:lnTo>
                    <a:pt x="417347" y="568237"/>
                  </a:lnTo>
                  <a:lnTo>
                    <a:pt x="409048" y="616953"/>
                  </a:lnTo>
                  <a:lnTo>
                    <a:pt x="408739" y="618777"/>
                  </a:lnTo>
                  <a:lnTo>
                    <a:pt x="408466" y="620491"/>
                  </a:lnTo>
                  <a:lnTo>
                    <a:pt x="403705" y="648480"/>
                  </a:lnTo>
                  <a:lnTo>
                    <a:pt x="399680" y="647791"/>
                  </a:lnTo>
                  <a:lnTo>
                    <a:pt x="398849" y="647645"/>
                  </a:lnTo>
                  <a:lnTo>
                    <a:pt x="376718" y="643846"/>
                  </a:lnTo>
                  <a:lnTo>
                    <a:pt x="376499" y="643805"/>
                  </a:lnTo>
                  <a:lnTo>
                    <a:pt x="376144" y="643719"/>
                  </a:lnTo>
                  <a:lnTo>
                    <a:pt x="368098" y="642351"/>
                  </a:lnTo>
                  <a:lnTo>
                    <a:pt x="346689" y="638670"/>
                  </a:lnTo>
                  <a:lnTo>
                    <a:pt x="293924" y="629555"/>
                  </a:lnTo>
                  <a:lnTo>
                    <a:pt x="294280" y="629003"/>
                  </a:lnTo>
                  <a:lnTo>
                    <a:pt x="294539" y="628632"/>
                  </a:lnTo>
                  <a:lnTo>
                    <a:pt x="269750" y="624260"/>
                  </a:lnTo>
                  <a:lnTo>
                    <a:pt x="269591" y="625236"/>
                  </a:lnTo>
                  <a:lnTo>
                    <a:pt x="269629" y="625377"/>
                  </a:lnTo>
                  <a:lnTo>
                    <a:pt x="268699" y="625213"/>
                  </a:lnTo>
                  <a:lnTo>
                    <a:pt x="251700" y="622273"/>
                  </a:lnTo>
                  <a:lnTo>
                    <a:pt x="251100" y="621556"/>
                  </a:lnTo>
                  <a:lnTo>
                    <a:pt x="250639" y="620990"/>
                  </a:lnTo>
                  <a:lnTo>
                    <a:pt x="250196" y="620416"/>
                  </a:lnTo>
                  <a:lnTo>
                    <a:pt x="249781" y="619827"/>
                  </a:lnTo>
                  <a:lnTo>
                    <a:pt x="249546" y="619472"/>
                  </a:lnTo>
                  <a:lnTo>
                    <a:pt x="249320" y="619111"/>
                  </a:lnTo>
                  <a:lnTo>
                    <a:pt x="249100" y="618747"/>
                  </a:lnTo>
                  <a:lnTo>
                    <a:pt x="248889" y="618377"/>
                  </a:lnTo>
                  <a:lnTo>
                    <a:pt x="248681" y="618003"/>
                  </a:lnTo>
                  <a:lnTo>
                    <a:pt x="248484" y="617625"/>
                  </a:lnTo>
                  <a:lnTo>
                    <a:pt x="248295" y="617242"/>
                  </a:lnTo>
                  <a:lnTo>
                    <a:pt x="248114" y="616854"/>
                  </a:lnTo>
                  <a:lnTo>
                    <a:pt x="247770" y="616074"/>
                  </a:lnTo>
                  <a:lnTo>
                    <a:pt x="247589" y="615632"/>
                  </a:lnTo>
                  <a:lnTo>
                    <a:pt x="247419" y="615190"/>
                  </a:lnTo>
                  <a:lnTo>
                    <a:pt x="247252" y="614743"/>
                  </a:lnTo>
                  <a:lnTo>
                    <a:pt x="246935" y="613849"/>
                  </a:lnTo>
                  <a:lnTo>
                    <a:pt x="246149" y="613808"/>
                  </a:lnTo>
                  <a:lnTo>
                    <a:pt x="236376" y="616138"/>
                  </a:lnTo>
                  <a:lnTo>
                    <a:pt x="235960" y="616362"/>
                  </a:lnTo>
                  <a:lnTo>
                    <a:pt x="221301" y="624434"/>
                  </a:lnTo>
                  <a:lnTo>
                    <a:pt x="204374" y="621981"/>
                  </a:lnTo>
                  <a:lnTo>
                    <a:pt x="194651" y="615569"/>
                  </a:lnTo>
                  <a:lnTo>
                    <a:pt x="191627" y="611209"/>
                  </a:lnTo>
                  <a:lnTo>
                    <a:pt x="171560" y="607607"/>
                  </a:lnTo>
                  <a:lnTo>
                    <a:pt x="171337" y="606768"/>
                  </a:lnTo>
                  <a:lnTo>
                    <a:pt x="171106" y="605459"/>
                  </a:lnTo>
                  <a:lnTo>
                    <a:pt x="170914" y="604542"/>
                  </a:lnTo>
                  <a:lnTo>
                    <a:pt x="170751" y="603749"/>
                  </a:lnTo>
                  <a:lnTo>
                    <a:pt x="170732" y="602896"/>
                  </a:lnTo>
                  <a:lnTo>
                    <a:pt x="170388" y="601368"/>
                  </a:lnTo>
                  <a:lnTo>
                    <a:pt x="170218" y="600151"/>
                  </a:lnTo>
                  <a:lnTo>
                    <a:pt x="169965" y="598030"/>
                  </a:lnTo>
                  <a:lnTo>
                    <a:pt x="169965" y="596006"/>
                  </a:lnTo>
                  <a:lnTo>
                    <a:pt x="169911" y="595352"/>
                  </a:lnTo>
                  <a:lnTo>
                    <a:pt x="169799" y="593986"/>
                  </a:lnTo>
                  <a:lnTo>
                    <a:pt x="169500" y="591897"/>
                  </a:lnTo>
                  <a:lnTo>
                    <a:pt x="169651" y="590789"/>
                  </a:lnTo>
                  <a:lnTo>
                    <a:pt x="169742" y="589617"/>
                  </a:lnTo>
                  <a:lnTo>
                    <a:pt x="169753" y="589029"/>
                  </a:lnTo>
                  <a:lnTo>
                    <a:pt x="169916" y="587396"/>
                  </a:lnTo>
                  <a:lnTo>
                    <a:pt x="170003" y="586288"/>
                  </a:lnTo>
                  <a:lnTo>
                    <a:pt x="170029" y="585112"/>
                  </a:lnTo>
                  <a:lnTo>
                    <a:pt x="170082" y="584934"/>
                  </a:lnTo>
                  <a:lnTo>
                    <a:pt x="170037" y="584656"/>
                  </a:lnTo>
                  <a:lnTo>
                    <a:pt x="170109" y="584259"/>
                  </a:lnTo>
                  <a:lnTo>
                    <a:pt x="170143" y="583379"/>
                  </a:lnTo>
                  <a:lnTo>
                    <a:pt x="170143" y="582371"/>
                  </a:lnTo>
                  <a:lnTo>
                    <a:pt x="170124" y="581345"/>
                  </a:lnTo>
                  <a:lnTo>
                    <a:pt x="170195" y="580150"/>
                  </a:lnTo>
                  <a:lnTo>
                    <a:pt x="170328" y="579959"/>
                  </a:lnTo>
                  <a:lnTo>
                    <a:pt x="170331" y="579763"/>
                  </a:lnTo>
                  <a:lnTo>
                    <a:pt x="170452" y="579389"/>
                  </a:lnTo>
                  <a:lnTo>
                    <a:pt x="170611" y="579106"/>
                  </a:lnTo>
                  <a:lnTo>
                    <a:pt x="170853" y="578354"/>
                  </a:lnTo>
                  <a:lnTo>
                    <a:pt x="170978" y="577264"/>
                  </a:lnTo>
                  <a:lnTo>
                    <a:pt x="170932" y="575331"/>
                  </a:lnTo>
                  <a:lnTo>
                    <a:pt x="170883" y="575002"/>
                  </a:lnTo>
                  <a:lnTo>
                    <a:pt x="170895" y="574861"/>
                  </a:lnTo>
                  <a:lnTo>
                    <a:pt x="171057" y="572914"/>
                  </a:lnTo>
                  <a:lnTo>
                    <a:pt x="171435" y="570374"/>
                  </a:lnTo>
                  <a:lnTo>
                    <a:pt x="171446" y="569658"/>
                  </a:lnTo>
                  <a:lnTo>
                    <a:pt x="171586" y="569266"/>
                  </a:lnTo>
                  <a:lnTo>
                    <a:pt x="171594" y="568810"/>
                  </a:lnTo>
                  <a:lnTo>
                    <a:pt x="171832" y="566726"/>
                  </a:lnTo>
                  <a:lnTo>
                    <a:pt x="171926" y="565417"/>
                  </a:lnTo>
                  <a:lnTo>
                    <a:pt x="172070" y="564638"/>
                  </a:lnTo>
                  <a:lnTo>
                    <a:pt x="172081" y="564118"/>
                  </a:lnTo>
                  <a:lnTo>
                    <a:pt x="172149" y="563922"/>
                  </a:lnTo>
                  <a:lnTo>
                    <a:pt x="171998" y="563626"/>
                  </a:lnTo>
                  <a:lnTo>
                    <a:pt x="172205" y="561497"/>
                  </a:lnTo>
                  <a:lnTo>
                    <a:pt x="172085" y="559463"/>
                  </a:lnTo>
                  <a:lnTo>
                    <a:pt x="172085" y="557525"/>
                  </a:lnTo>
                  <a:lnTo>
                    <a:pt x="172428" y="553363"/>
                  </a:lnTo>
                  <a:lnTo>
                    <a:pt x="172300" y="551574"/>
                  </a:lnTo>
                  <a:lnTo>
                    <a:pt x="172141" y="550763"/>
                  </a:lnTo>
                  <a:lnTo>
                    <a:pt x="172063" y="548657"/>
                  </a:lnTo>
                  <a:lnTo>
                    <a:pt x="171975" y="547571"/>
                  </a:lnTo>
                  <a:lnTo>
                    <a:pt x="173037" y="543161"/>
                  </a:lnTo>
                  <a:lnTo>
                    <a:pt x="173646" y="538599"/>
                  </a:lnTo>
                  <a:lnTo>
                    <a:pt x="173945" y="536397"/>
                  </a:lnTo>
                  <a:lnTo>
                    <a:pt x="173782" y="533023"/>
                  </a:lnTo>
                  <a:lnTo>
                    <a:pt x="174032" y="526813"/>
                  </a:lnTo>
                  <a:lnTo>
                    <a:pt x="173929" y="526047"/>
                  </a:lnTo>
                  <a:lnTo>
                    <a:pt x="173990" y="523852"/>
                  </a:lnTo>
                  <a:lnTo>
                    <a:pt x="174233" y="522128"/>
                  </a:lnTo>
                  <a:lnTo>
                    <a:pt x="174529" y="519179"/>
                  </a:lnTo>
                  <a:lnTo>
                    <a:pt x="175213" y="515769"/>
                  </a:lnTo>
                  <a:lnTo>
                    <a:pt x="176174" y="509536"/>
                  </a:lnTo>
                  <a:lnTo>
                    <a:pt x="176432" y="506180"/>
                  </a:lnTo>
                  <a:lnTo>
                    <a:pt x="176752" y="503414"/>
                  </a:lnTo>
                  <a:lnTo>
                    <a:pt x="176899" y="502111"/>
                  </a:lnTo>
                  <a:lnTo>
                    <a:pt x="177047" y="498903"/>
                  </a:lnTo>
                  <a:lnTo>
                    <a:pt x="177428" y="494809"/>
                  </a:lnTo>
                  <a:lnTo>
                    <a:pt x="177674" y="491982"/>
                  </a:lnTo>
                  <a:lnTo>
                    <a:pt x="178030" y="489892"/>
                  </a:lnTo>
                  <a:lnTo>
                    <a:pt x="178635" y="486433"/>
                  </a:lnTo>
                  <a:lnTo>
                    <a:pt x="178800" y="486086"/>
                  </a:lnTo>
                  <a:lnTo>
                    <a:pt x="179726" y="484139"/>
                  </a:lnTo>
                  <a:lnTo>
                    <a:pt x="181305" y="482221"/>
                  </a:lnTo>
                  <a:lnTo>
                    <a:pt x="183773" y="480610"/>
                  </a:lnTo>
                  <a:lnTo>
                    <a:pt x="187210" y="479927"/>
                  </a:lnTo>
                  <a:lnTo>
                    <a:pt x="189804" y="480679"/>
                  </a:lnTo>
                  <a:lnTo>
                    <a:pt x="192061" y="483462"/>
                  </a:lnTo>
                  <a:lnTo>
                    <a:pt x="192813" y="486621"/>
                  </a:lnTo>
                  <a:lnTo>
                    <a:pt x="192964" y="497189"/>
                  </a:lnTo>
                  <a:lnTo>
                    <a:pt x="193377" y="502943"/>
                  </a:lnTo>
                  <a:lnTo>
                    <a:pt x="192738" y="507870"/>
                  </a:lnTo>
                  <a:lnTo>
                    <a:pt x="192287" y="509637"/>
                  </a:lnTo>
                  <a:lnTo>
                    <a:pt x="192399" y="513210"/>
                  </a:lnTo>
                  <a:lnTo>
                    <a:pt x="194064" y="515377"/>
                  </a:lnTo>
                  <a:lnTo>
                    <a:pt x="195240" y="517387"/>
                  </a:lnTo>
                  <a:lnTo>
                    <a:pt x="196010" y="518702"/>
                  </a:lnTo>
                  <a:lnTo>
                    <a:pt x="197326" y="522162"/>
                  </a:lnTo>
                  <a:lnTo>
                    <a:pt x="197176" y="525735"/>
                  </a:lnTo>
                  <a:lnTo>
                    <a:pt x="195819" y="529120"/>
                  </a:lnTo>
                  <a:lnTo>
                    <a:pt x="195634" y="532229"/>
                  </a:lnTo>
                  <a:lnTo>
                    <a:pt x="195137" y="537357"/>
                  </a:lnTo>
                  <a:lnTo>
                    <a:pt x="195240" y="540484"/>
                  </a:lnTo>
                  <a:lnTo>
                    <a:pt x="194549" y="547051"/>
                  </a:lnTo>
                  <a:lnTo>
                    <a:pt x="195182" y="550122"/>
                  </a:lnTo>
                  <a:lnTo>
                    <a:pt x="196962" y="551366"/>
                  </a:lnTo>
                  <a:lnTo>
                    <a:pt x="199005" y="551243"/>
                  </a:lnTo>
                  <a:lnTo>
                    <a:pt x="200791" y="550981"/>
                  </a:lnTo>
                  <a:lnTo>
                    <a:pt x="201048" y="550986"/>
                  </a:lnTo>
                  <a:lnTo>
                    <a:pt x="201627" y="550842"/>
                  </a:lnTo>
                  <a:lnTo>
                    <a:pt x="205208" y="552439"/>
                  </a:lnTo>
                  <a:lnTo>
                    <a:pt x="206543" y="553481"/>
                  </a:lnTo>
                  <a:lnTo>
                    <a:pt x="207763" y="554499"/>
                  </a:lnTo>
                  <a:lnTo>
                    <a:pt x="208568" y="554919"/>
                  </a:lnTo>
                  <a:lnTo>
                    <a:pt x="209513" y="555444"/>
                  </a:lnTo>
                  <a:lnTo>
                    <a:pt x="210400" y="556109"/>
                  </a:lnTo>
                  <a:lnTo>
                    <a:pt x="211917" y="556599"/>
                  </a:lnTo>
                  <a:lnTo>
                    <a:pt x="213083" y="556704"/>
                  </a:lnTo>
                  <a:lnTo>
                    <a:pt x="214833" y="556587"/>
                  </a:lnTo>
                  <a:lnTo>
                    <a:pt x="217120" y="556342"/>
                  </a:lnTo>
                  <a:lnTo>
                    <a:pt x="219208" y="555992"/>
                  </a:lnTo>
                  <a:lnTo>
                    <a:pt x="221133" y="555607"/>
                  </a:lnTo>
                  <a:lnTo>
                    <a:pt x="222510" y="554872"/>
                  </a:lnTo>
                  <a:lnTo>
                    <a:pt x="223537" y="554382"/>
                  </a:lnTo>
                  <a:lnTo>
                    <a:pt x="223993" y="554084"/>
                  </a:lnTo>
                  <a:lnTo>
                    <a:pt x="226538" y="553042"/>
                  </a:lnTo>
                  <a:lnTo>
                    <a:pt x="229403" y="552025"/>
                  </a:lnTo>
                  <a:lnTo>
                    <a:pt x="230514" y="551587"/>
                  </a:lnTo>
                  <a:lnTo>
                    <a:pt x="231238" y="551416"/>
                  </a:lnTo>
                  <a:lnTo>
                    <a:pt x="232345" y="550497"/>
                  </a:lnTo>
                  <a:lnTo>
                    <a:pt x="236421" y="548636"/>
                  </a:lnTo>
                  <a:lnTo>
                    <a:pt x="238319" y="547851"/>
                  </a:lnTo>
                  <a:lnTo>
                    <a:pt x="240879" y="546954"/>
                  </a:lnTo>
                  <a:lnTo>
                    <a:pt x="242514" y="545840"/>
                  </a:lnTo>
                  <a:lnTo>
                    <a:pt x="243956" y="545199"/>
                  </a:lnTo>
                  <a:lnTo>
                    <a:pt x="244682" y="544689"/>
                  </a:lnTo>
                  <a:lnTo>
                    <a:pt x="245936" y="543672"/>
                  </a:lnTo>
                  <a:lnTo>
                    <a:pt x="247567" y="542101"/>
                  </a:lnTo>
                  <a:lnTo>
                    <a:pt x="248210" y="540770"/>
                  </a:lnTo>
                  <a:lnTo>
                    <a:pt x="247979" y="539443"/>
                  </a:lnTo>
                  <a:lnTo>
                    <a:pt x="247215" y="537546"/>
                  </a:lnTo>
                  <a:lnTo>
                    <a:pt x="246359" y="536928"/>
                  </a:lnTo>
                  <a:lnTo>
                    <a:pt x="245191" y="536443"/>
                  </a:lnTo>
                  <a:lnTo>
                    <a:pt x="243160" y="535760"/>
                  </a:lnTo>
                  <a:lnTo>
                    <a:pt x="242011" y="535311"/>
                  </a:lnTo>
                  <a:lnTo>
                    <a:pt x="241367" y="535150"/>
                  </a:lnTo>
                  <a:lnTo>
                    <a:pt x="239836" y="534377"/>
                  </a:lnTo>
                  <a:lnTo>
                    <a:pt x="239504" y="534133"/>
                  </a:lnTo>
                  <a:lnTo>
                    <a:pt x="238399" y="533514"/>
                  </a:lnTo>
                  <a:lnTo>
                    <a:pt x="237159" y="532544"/>
                  </a:lnTo>
                  <a:lnTo>
                    <a:pt x="235884" y="530909"/>
                  </a:lnTo>
                  <a:lnTo>
                    <a:pt x="235111" y="529364"/>
                  </a:lnTo>
                  <a:lnTo>
                    <a:pt x="234166" y="527134"/>
                  </a:lnTo>
                  <a:lnTo>
                    <a:pt x="233814" y="525345"/>
                  </a:lnTo>
                  <a:lnTo>
                    <a:pt x="232447" y="520098"/>
                  </a:lnTo>
                  <a:lnTo>
                    <a:pt x="231793" y="516327"/>
                  </a:lnTo>
                  <a:lnTo>
                    <a:pt x="230753" y="513851"/>
                  </a:lnTo>
                  <a:lnTo>
                    <a:pt x="230437" y="513545"/>
                  </a:lnTo>
                  <a:lnTo>
                    <a:pt x="229979" y="513104"/>
                  </a:lnTo>
                  <a:lnTo>
                    <a:pt x="228767" y="508438"/>
                  </a:lnTo>
                  <a:lnTo>
                    <a:pt x="228217" y="505259"/>
                  </a:lnTo>
                  <a:lnTo>
                    <a:pt x="228464" y="505240"/>
                  </a:lnTo>
                  <a:lnTo>
                    <a:pt x="227749" y="501006"/>
                  </a:lnTo>
                  <a:lnTo>
                    <a:pt x="227768" y="496499"/>
                  </a:lnTo>
                  <a:lnTo>
                    <a:pt x="227658" y="494120"/>
                  </a:lnTo>
                  <a:lnTo>
                    <a:pt x="228183" y="492233"/>
                  </a:lnTo>
                  <a:lnTo>
                    <a:pt x="230007" y="489060"/>
                  </a:lnTo>
                  <a:lnTo>
                    <a:pt x="232043" y="487011"/>
                  </a:lnTo>
                  <a:lnTo>
                    <a:pt x="235143" y="484879"/>
                  </a:lnTo>
                  <a:lnTo>
                    <a:pt x="237340" y="482925"/>
                  </a:lnTo>
                  <a:lnTo>
                    <a:pt x="237835" y="482485"/>
                  </a:lnTo>
                  <a:lnTo>
                    <a:pt x="240508" y="479969"/>
                  </a:lnTo>
                  <a:lnTo>
                    <a:pt x="242580" y="478727"/>
                  </a:lnTo>
                  <a:lnTo>
                    <a:pt x="246548" y="476453"/>
                  </a:lnTo>
                  <a:lnTo>
                    <a:pt x="252522" y="473466"/>
                  </a:lnTo>
                  <a:lnTo>
                    <a:pt x="258779" y="470862"/>
                  </a:lnTo>
                  <a:lnTo>
                    <a:pt x="263280" y="469127"/>
                  </a:lnTo>
                  <a:lnTo>
                    <a:pt x="267216" y="466462"/>
                  </a:lnTo>
                  <a:lnTo>
                    <a:pt x="269416" y="462487"/>
                  </a:lnTo>
                  <a:lnTo>
                    <a:pt x="268770" y="458511"/>
                  </a:lnTo>
                  <a:lnTo>
                    <a:pt x="268003" y="457300"/>
                  </a:lnTo>
                  <a:lnTo>
                    <a:pt x="266186" y="456654"/>
                  </a:lnTo>
                  <a:lnTo>
                    <a:pt x="262836" y="456291"/>
                  </a:lnTo>
                  <a:lnTo>
                    <a:pt x="261282" y="455968"/>
                  </a:lnTo>
                  <a:lnTo>
                    <a:pt x="259849" y="455302"/>
                  </a:lnTo>
                  <a:lnTo>
                    <a:pt x="257346" y="453344"/>
                  </a:lnTo>
                  <a:lnTo>
                    <a:pt x="255833" y="451326"/>
                  </a:lnTo>
                  <a:lnTo>
                    <a:pt x="255195" y="449567"/>
                  </a:lnTo>
                  <a:lnTo>
                    <a:pt x="254493" y="447340"/>
                  </a:lnTo>
                  <a:lnTo>
                    <a:pt x="254326" y="445898"/>
                  </a:lnTo>
                  <a:lnTo>
                    <a:pt x="254350" y="445124"/>
                  </a:lnTo>
                  <a:lnTo>
                    <a:pt x="254326" y="444314"/>
                  </a:lnTo>
                  <a:lnTo>
                    <a:pt x="254278" y="442242"/>
                  </a:lnTo>
                  <a:lnTo>
                    <a:pt x="254290" y="441301"/>
                  </a:lnTo>
                  <a:lnTo>
                    <a:pt x="254385" y="440205"/>
                  </a:lnTo>
                  <a:lnTo>
                    <a:pt x="254378" y="439186"/>
                  </a:lnTo>
                  <a:lnTo>
                    <a:pt x="254378" y="435649"/>
                  </a:lnTo>
                  <a:lnTo>
                    <a:pt x="254241" y="433771"/>
                  </a:lnTo>
                  <a:lnTo>
                    <a:pt x="254015" y="431337"/>
                  </a:lnTo>
                  <a:lnTo>
                    <a:pt x="253325" y="428045"/>
                  </a:lnTo>
                  <a:lnTo>
                    <a:pt x="252253" y="423543"/>
                  </a:lnTo>
                  <a:lnTo>
                    <a:pt x="251896" y="420696"/>
                  </a:lnTo>
                  <a:lnTo>
                    <a:pt x="251539" y="417218"/>
                  </a:lnTo>
                  <a:lnTo>
                    <a:pt x="252468" y="414122"/>
                  </a:lnTo>
                  <a:lnTo>
                    <a:pt x="253730" y="411692"/>
                  </a:lnTo>
                  <a:lnTo>
                    <a:pt x="254564" y="409977"/>
                  </a:lnTo>
                  <a:lnTo>
                    <a:pt x="254691" y="408761"/>
                  </a:lnTo>
                  <a:lnTo>
                    <a:pt x="255436" y="405725"/>
                  </a:lnTo>
                  <a:lnTo>
                    <a:pt x="255928" y="404017"/>
                  </a:lnTo>
                  <a:lnTo>
                    <a:pt x="256222" y="401483"/>
                  </a:lnTo>
                  <a:lnTo>
                    <a:pt x="256951" y="388693"/>
                  </a:lnTo>
                  <a:lnTo>
                    <a:pt x="257691" y="384431"/>
                  </a:lnTo>
                  <a:lnTo>
                    <a:pt x="259687" y="375042"/>
                  </a:lnTo>
                  <a:lnTo>
                    <a:pt x="260102" y="373566"/>
                  </a:lnTo>
                  <a:lnTo>
                    <a:pt x="260677" y="372135"/>
                  </a:lnTo>
                  <a:lnTo>
                    <a:pt x="261421" y="369646"/>
                  </a:lnTo>
                  <a:lnTo>
                    <a:pt x="262211" y="368220"/>
                  </a:lnTo>
                  <a:lnTo>
                    <a:pt x="263373" y="365306"/>
                  </a:lnTo>
                  <a:lnTo>
                    <a:pt x="264407" y="362765"/>
                  </a:lnTo>
                  <a:lnTo>
                    <a:pt x="265109" y="360226"/>
                  </a:lnTo>
                  <a:lnTo>
                    <a:pt x="265639" y="356995"/>
                  </a:lnTo>
                  <a:lnTo>
                    <a:pt x="265858" y="353659"/>
                  </a:lnTo>
                  <a:lnTo>
                    <a:pt x="265771" y="351027"/>
                  </a:lnTo>
                  <a:lnTo>
                    <a:pt x="265684" y="348104"/>
                  </a:lnTo>
                  <a:lnTo>
                    <a:pt x="265746" y="347258"/>
                  </a:lnTo>
                  <a:lnTo>
                    <a:pt x="265945" y="344768"/>
                  </a:lnTo>
                  <a:lnTo>
                    <a:pt x="266077" y="342599"/>
                  </a:lnTo>
                  <a:lnTo>
                    <a:pt x="266662" y="337367"/>
                  </a:lnTo>
                  <a:lnTo>
                    <a:pt x="267222" y="330495"/>
                  </a:lnTo>
                  <a:lnTo>
                    <a:pt x="268057" y="326836"/>
                  </a:lnTo>
                  <a:lnTo>
                    <a:pt x="268354" y="324391"/>
                  </a:lnTo>
                  <a:lnTo>
                    <a:pt x="268522" y="323017"/>
                  </a:lnTo>
                  <a:lnTo>
                    <a:pt x="269141" y="317057"/>
                  </a:lnTo>
                  <a:lnTo>
                    <a:pt x="269837" y="311001"/>
                  </a:lnTo>
                  <a:lnTo>
                    <a:pt x="271923" y="301409"/>
                  </a:lnTo>
                  <a:lnTo>
                    <a:pt x="272035" y="300605"/>
                  </a:lnTo>
                  <a:lnTo>
                    <a:pt x="267478" y="299973"/>
                  </a:lnTo>
                  <a:lnTo>
                    <a:pt x="253167" y="297727"/>
                  </a:lnTo>
                  <a:lnTo>
                    <a:pt x="246074" y="296500"/>
                  </a:lnTo>
                  <a:lnTo>
                    <a:pt x="234332" y="294438"/>
                  </a:lnTo>
                  <a:lnTo>
                    <a:pt x="233466" y="294278"/>
                  </a:lnTo>
                  <a:lnTo>
                    <a:pt x="224797" y="303565"/>
                  </a:lnTo>
                  <a:lnTo>
                    <a:pt x="225485" y="300211"/>
                  </a:lnTo>
                  <a:lnTo>
                    <a:pt x="225734" y="299810"/>
                  </a:lnTo>
                  <a:lnTo>
                    <a:pt x="225965" y="299386"/>
                  </a:lnTo>
                  <a:lnTo>
                    <a:pt x="226169" y="298953"/>
                  </a:lnTo>
                  <a:lnTo>
                    <a:pt x="226335" y="298507"/>
                  </a:lnTo>
                  <a:lnTo>
                    <a:pt x="226444" y="298060"/>
                  </a:lnTo>
                  <a:lnTo>
                    <a:pt x="226505" y="297532"/>
                  </a:lnTo>
                  <a:lnTo>
                    <a:pt x="226505" y="296980"/>
                  </a:lnTo>
                  <a:lnTo>
                    <a:pt x="226448" y="296424"/>
                  </a:lnTo>
                  <a:lnTo>
                    <a:pt x="226335" y="295882"/>
                  </a:lnTo>
                  <a:lnTo>
                    <a:pt x="226169" y="295376"/>
                  </a:lnTo>
                  <a:lnTo>
                    <a:pt x="226059" y="295067"/>
                  </a:lnTo>
                  <a:lnTo>
                    <a:pt x="225934" y="294761"/>
                  </a:lnTo>
                  <a:lnTo>
                    <a:pt x="225768" y="294442"/>
                  </a:lnTo>
                  <a:lnTo>
                    <a:pt x="225571" y="294128"/>
                  </a:lnTo>
                  <a:lnTo>
                    <a:pt x="225352" y="293827"/>
                  </a:lnTo>
                  <a:lnTo>
                    <a:pt x="225126" y="293531"/>
                  </a:lnTo>
                  <a:lnTo>
                    <a:pt x="224555" y="292756"/>
                  </a:lnTo>
                  <a:lnTo>
                    <a:pt x="224188" y="292292"/>
                  </a:lnTo>
                  <a:lnTo>
                    <a:pt x="223814" y="291831"/>
                  </a:lnTo>
                  <a:lnTo>
                    <a:pt x="223432" y="291385"/>
                  </a:lnTo>
                  <a:lnTo>
                    <a:pt x="223240" y="291170"/>
                  </a:lnTo>
                  <a:lnTo>
                    <a:pt x="223036" y="290943"/>
                  </a:lnTo>
                  <a:lnTo>
                    <a:pt x="222669" y="290560"/>
                  </a:lnTo>
                  <a:lnTo>
                    <a:pt x="222299" y="290182"/>
                  </a:lnTo>
                  <a:lnTo>
                    <a:pt x="221913" y="289813"/>
                  </a:lnTo>
                  <a:lnTo>
                    <a:pt x="221524" y="289448"/>
                  </a:lnTo>
                  <a:lnTo>
                    <a:pt x="221127" y="289098"/>
                  </a:lnTo>
                  <a:lnTo>
                    <a:pt x="220780" y="288806"/>
                  </a:lnTo>
                  <a:lnTo>
                    <a:pt x="220424" y="288519"/>
                  </a:lnTo>
                  <a:lnTo>
                    <a:pt x="220065" y="288236"/>
                  </a:lnTo>
                  <a:lnTo>
                    <a:pt x="219699" y="287968"/>
                  </a:lnTo>
                  <a:lnTo>
                    <a:pt x="219328" y="287703"/>
                  </a:lnTo>
                  <a:lnTo>
                    <a:pt x="219086" y="287576"/>
                  </a:lnTo>
                  <a:lnTo>
                    <a:pt x="218837" y="287462"/>
                  </a:lnTo>
                  <a:lnTo>
                    <a:pt x="218334" y="287243"/>
                  </a:lnTo>
                  <a:lnTo>
                    <a:pt x="218077" y="287147"/>
                  </a:lnTo>
                  <a:lnTo>
                    <a:pt x="217560" y="286988"/>
                  </a:lnTo>
                  <a:lnTo>
                    <a:pt x="217027" y="286865"/>
                  </a:lnTo>
                  <a:lnTo>
                    <a:pt x="216483" y="286760"/>
                  </a:lnTo>
                  <a:lnTo>
                    <a:pt x="215942" y="286669"/>
                  </a:lnTo>
                  <a:lnTo>
                    <a:pt x="215402" y="286569"/>
                  </a:lnTo>
                  <a:lnTo>
                    <a:pt x="214654" y="286423"/>
                  </a:lnTo>
                  <a:lnTo>
                    <a:pt x="213902" y="286286"/>
                  </a:lnTo>
                  <a:lnTo>
                    <a:pt x="212946" y="286118"/>
                  </a:lnTo>
                  <a:lnTo>
                    <a:pt x="209397" y="285494"/>
                  </a:lnTo>
                  <a:lnTo>
                    <a:pt x="207928" y="285238"/>
                  </a:lnTo>
                  <a:lnTo>
                    <a:pt x="206030" y="284915"/>
                  </a:lnTo>
                  <a:lnTo>
                    <a:pt x="204586" y="284655"/>
                  </a:lnTo>
                  <a:lnTo>
                    <a:pt x="203864" y="284532"/>
                  </a:lnTo>
                  <a:lnTo>
                    <a:pt x="203142" y="284414"/>
                  </a:lnTo>
                  <a:lnTo>
                    <a:pt x="202420" y="284313"/>
                  </a:lnTo>
                  <a:lnTo>
                    <a:pt x="201536" y="284213"/>
                  </a:lnTo>
                  <a:lnTo>
                    <a:pt x="200648" y="284136"/>
                  </a:lnTo>
                  <a:lnTo>
                    <a:pt x="200206" y="284103"/>
                  </a:lnTo>
                  <a:lnTo>
                    <a:pt x="199054" y="284042"/>
                  </a:lnTo>
                  <a:lnTo>
                    <a:pt x="194919" y="283821"/>
                  </a:lnTo>
                  <a:lnTo>
                    <a:pt x="191021" y="283702"/>
                  </a:lnTo>
                  <a:lnTo>
                    <a:pt x="189978" y="283669"/>
                  </a:lnTo>
                  <a:lnTo>
                    <a:pt x="188007" y="283607"/>
                  </a:lnTo>
                  <a:lnTo>
                    <a:pt x="185599" y="283576"/>
                  </a:lnTo>
                  <a:lnTo>
                    <a:pt x="181405" y="278491"/>
                  </a:lnTo>
                  <a:lnTo>
                    <a:pt x="173491" y="271629"/>
                  </a:lnTo>
                  <a:lnTo>
                    <a:pt x="172549" y="271252"/>
                  </a:lnTo>
                  <a:lnTo>
                    <a:pt x="172192" y="270636"/>
                  </a:lnTo>
                  <a:lnTo>
                    <a:pt x="170451" y="272379"/>
                  </a:lnTo>
                  <a:lnTo>
                    <a:pt x="168254" y="274323"/>
                  </a:lnTo>
                  <a:lnTo>
                    <a:pt x="166360" y="276060"/>
                  </a:lnTo>
                  <a:lnTo>
                    <a:pt x="161379" y="280621"/>
                  </a:lnTo>
                  <a:lnTo>
                    <a:pt x="158688" y="283081"/>
                  </a:lnTo>
                  <a:lnTo>
                    <a:pt x="155634" y="285874"/>
                  </a:lnTo>
                  <a:lnTo>
                    <a:pt x="151898" y="289294"/>
                  </a:lnTo>
                  <a:lnTo>
                    <a:pt x="148660" y="292110"/>
                  </a:lnTo>
                  <a:lnTo>
                    <a:pt x="144815" y="295387"/>
                  </a:lnTo>
                  <a:lnTo>
                    <a:pt x="143946" y="296057"/>
                  </a:lnTo>
                  <a:lnTo>
                    <a:pt x="142624" y="297124"/>
                  </a:lnTo>
                  <a:lnTo>
                    <a:pt x="136082" y="302386"/>
                  </a:lnTo>
                  <a:lnTo>
                    <a:pt x="130892" y="306531"/>
                  </a:lnTo>
                  <a:lnTo>
                    <a:pt x="125560" y="310293"/>
                  </a:lnTo>
                  <a:lnTo>
                    <a:pt x="126509" y="305383"/>
                  </a:lnTo>
                  <a:lnTo>
                    <a:pt x="127143" y="301501"/>
                  </a:lnTo>
                  <a:lnTo>
                    <a:pt x="128430" y="293501"/>
                  </a:lnTo>
                  <a:lnTo>
                    <a:pt x="127342" y="293687"/>
                  </a:lnTo>
                  <a:lnTo>
                    <a:pt x="122788" y="296433"/>
                  </a:lnTo>
                  <a:lnTo>
                    <a:pt x="114263" y="301543"/>
                  </a:lnTo>
                  <a:lnTo>
                    <a:pt x="104925" y="307149"/>
                  </a:lnTo>
                  <a:lnTo>
                    <a:pt x="98119" y="311250"/>
                  </a:lnTo>
                  <a:lnTo>
                    <a:pt x="94871" y="312378"/>
                  </a:lnTo>
                  <a:lnTo>
                    <a:pt x="90045" y="314042"/>
                  </a:lnTo>
                  <a:lnTo>
                    <a:pt x="86898" y="315133"/>
                  </a:lnTo>
                  <a:lnTo>
                    <a:pt x="75451" y="319029"/>
                  </a:lnTo>
                  <a:lnTo>
                    <a:pt x="71222" y="320400"/>
                  </a:lnTo>
                  <a:lnTo>
                    <a:pt x="69458" y="320997"/>
                  </a:lnTo>
                  <a:lnTo>
                    <a:pt x="62370" y="323408"/>
                  </a:lnTo>
                  <a:lnTo>
                    <a:pt x="57129" y="325186"/>
                  </a:lnTo>
                  <a:lnTo>
                    <a:pt x="40739" y="330945"/>
                  </a:lnTo>
                  <a:lnTo>
                    <a:pt x="24660" y="328065"/>
                  </a:lnTo>
                  <a:lnTo>
                    <a:pt x="22694" y="327682"/>
                  </a:lnTo>
                  <a:lnTo>
                    <a:pt x="21888" y="325123"/>
                  </a:lnTo>
                  <a:lnTo>
                    <a:pt x="18385" y="314703"/>
                  </a:lnTo>
                  <a:lnTo>
                    <a:pt x="17361" y="311583"/>
                  </a:lnTo>
                  <a:lnTo>
                    <a:pt x="12868" y="298018"/>
                  </a:lnTo>
                  <a:lnTo>
                    <a:pt x="12400" y="296616"/>
                  </a:lnTo>
                  <a:lnTo>
                    <a:pt x="11655" y="294599"/>
                  </a:lnTo>
                  <a:lnTo>
                    <a:pt x="11262" y="293352"/>
                  </a:lnTo>
                  <a:lnTo>
                    <a:pt x="10994" y="292528"/>
                  </a:lnTo>
                  <a:lnTo>
                    <a:pt x="10748" y="291830"/>
                  </a:lnTo>
                  <a:lnTo>
                    <a:pt x="9871" y="289301"/>
                  </a:lnTo>
                  <a:lnTo>
                    <a:pt x="9619" y="288581"/>
                  </a:lnTo>
                  <a:lnTo>
                    <a:pt x="8996" y="286775"/>
                  </a:lnTo>
                  <a:lnTo>
                    <a:pt x="6817" y="280487"/>
                  </a:lnTo>
                  <a:lnTo>
                    <a:pt x="4691" y="274582"/>
                  </a:lnTo>
                  <a:lnTo>
                    <a:pt x="4574" y="274209"/>
                  </a:lnTo>
                  <a:lnTo>
                    <a:pt x="4054" y="272807"/>
                  </a:lnTo>
                  <a:lnTo>
                    <a:pt x="3299" y="270579"/>
                  </a:lnTo>
                  <a:lnTo>
                    <a:pt x="2441" y="268051"/>
                  </a:lnTo>
                  <a:lnTo>
                    <a:pt x="1779" y="266057"/>
                  </a:lnTo>
                  <a:lnTo>
                    <a:pt x="1682" y="265809"/>
                  </a:lnTo>
                  <a:lnTo>
                    <a:pt x="903" y="263735"/>
                  </a:lnTo>
                  <a:lnTo>
                    <a:pt x="0" y="261397"/>
                  </a:lnTo>
                  <a:lnTo>
                    <a:pt x="789" y="253552"/>
                  </a:lnTo>
                  <a:lnTo>
                    <a:pt x="1092" y="250536"/>
                  </a:lnTo>
                  <a:lnTo>
                    <a:pt x="2072" y="240766"/>
                  </a:lnTo>
                  <a:lnTo>
                    <a:pt x="2630" y="235087"/>
                  </a:lnTo>
                  <a:lnTo>
                    <a:pt x="2659" y="234557"/>
                  </a:lnTo>
                  <a:lnTo>
                    <a:pt x="2754" y="233979"/>
                  </a:lnTo>
                  <a:lnTo>
                    <a:pt x="3522" y="234169"/>
                  </a:lnTo>
                  <a:lnTo>
                    <a:pt x="5424" y="234551"/>
                  </a:lnTo>
                  <a:lnTo>
                    <a:pt x="7329" y="234917"/>
                  </a:lnTo>
                  <a:lnTo>
                    <a:pt x="9241" y="235253"/>
                  </a:lnTo>
                  <a:lnTo>
                    <a:pt x="11870" y="235695"/>
                  </a:lnTo>
                  <a:lnTo>
                    <a:pt x="12827" y="235877"/>
                  </a:lnTo>
                  <a:lnTo>
                    <a:pt x="14020" y="236142"/>
                  </a:lnTo>
                  <a:lnTo>
                    <a:pt x="15433" y="236488"/>
                  </a:lnTo>
                  <a:lnTo>
                    <a:pt x="16560" y="236809"/>
                  </a:lnTo>
                  <a:lnTo>
                    <a:pt x="19433" y="237496"/>
                  </a:lnTo>
                  <a:lnTo>
                    <a:pt x="21307" y="238019"/>
                  </a:lnTo>
                  <a:lnTo>
                    <a:pt x="22938" y="238481"/>
                  </a:lnTo>
                  <a:lnTo>
                    <a:pt x="24330" y="238836"/>
                  </a:lnTo>
                  <a:lnTo>
                    <a:pt x="29946" y="240230"/>
                  </a:lnTo>
                  <a:lnTo>
                    <a:pt x="30139" y="239424"/>
                  </a:lnTo>
                  <a:lnTo>
                    <a:pt x="30513" y="238827"/>
                  </a:lnTo>
                  <a:lnTo>
                    <a:pt x="30823" y="238349"/>
                  </a:lnTo>
                  <a:lnTo>
                    <a:pt x="31216" y="237638"/>
                  </a:lnTo>
                  <a:lnTo>
                    <a:pt x="31556" y="237078"/>
                  </a:lnTo>
                  <a:lnTo>
                    <a:pt x="31881" y="236376"/>
                  </a:lnTo>
                  <a:lnTo>
                    <a:pt x="32089" y="235820"/>
                  </a:lnTo>
                  <a:lnTo>
                    <a:pt x="32168" y="235255"/>
                  </a:lnTo>
                  <a:lnTo>
                    <a:pt x="32059" y="234823"/>
                  </a:lnTo>
                  <a:lnTo>
                    <a:pt x="31752" y="234499"/>
                  </a:lnTo>
                  <a:lnTo>
                    <a:pt x="31208" y="234198"/>
                  </a:lnTo>
                  <a:lnTo>
                    <a:pt x="30611" y="234094"/>
                  </a:lnTo>
                  <a:lnTo>
                    <a:pt x="29697" y="234039"/>
                  </a:lnTo>
                  <a:lnTo>
                    <a:pt x="29020" y="233866"/>
                  </a:lnTo>
                  <a:lnTo>
                    <a:pt x="28620" y="233647"/>
                  </a:lnTo>
                  <a:lnTo>
                    <a:pt x="28366" y="233328"/>
                  </a:lnTo>
                  <a:lnTo>
                    <a:pt x="28295" y="232932"/>
                  </a:lnTo>
                  <a:lnTo>
                    <a:pt x="28317" y="232472"/>
                  </a:lnTo>
                  <a:lnTo>
                    <a:pt x="28446" y="232016"/>
                  </a:lnTo>
                  <a:lnTo>
                    <a:pt x="28835" y="231529"/>
                  </a:lnTo>
                  <a:lnTo>
                    <a:pt x="29198" y="231164"/>
                  </a:lnTo>
                  <a:lnTo>
                    <a:pt x="29610" y="230804"/>
                  </a:lnTo>
                  <a:lnTo>
                    <a:pt x="29988" y="230276"/>
                  </a:lnTo>
                  <a:lnTo>
                    <a:pt x="30233" y="229743"/>
                  </a:lnTo>
                  <a:lnTo>
                    <a:pt x="30290" y="229032"/>
                  </a:lnTo>
                  <a:lnTo>
                    <a:pt x="30328" y="228385"/>
                  </a:lnTo>
                  <a:lnTo>
                    <a:pt x="30146" y="227715"/>
                  </a:lnTo>
                  <a:lnTo>
                    <a:pt x="29719" y="226718"/>
                  </a:lnTo>
                  <a:lnTo>
                    <a:pt x="29353" y="225715"/>
                  </a:lnTo>
                  <a:lnTo>
                    <a:pt x="29277" y="225219"/>
                  </a:lnTo>
                  <a:lnTo>
                    <a:pt x="29394" y="224772"/>
                  </a:lnTo>
                  <a:lnTo>
                    <a:pt x="29595" y="224385"/>
                  </a:lnTo>
                  <a:lnTo>
                    <a:pt x="29859" y="224176"/>
                  </a:lnTo>
                  <a:lnTo>
                    <a:pt x="30486" y="223911"/>
                  </a:lnTo>
                  <a:lnTo>
                    <a:pt x="30853" y="223766"/>
                  </a:lnTo>
                  <a:lnTo>
                    <a:pt x="31031" y="223579"/>
                  </a:lnTo>
                  <a:lnTo>
                    <a:pt x="31227" y="223278"/>
                  </a:lnTo>
                  <a:lnTo>
                    <a:pt x="31367" y="222850"/>
                  </a:lnTo>
                  <a:lnTo>
                    <a:pt x="31613" y="222253"/>
                  </a:lnTo>
                  <a:lnTo>
                    <a:pt x="31881" y="221784"/>
                  </a:lnTo>
                  <a:lnTo>
                    <a:pt x="32164" y="221556"/>
                  </a:lnTo>
                  <a:lnTo>
                    <a:pt x="32663" y="221374"/>
                  </a:lnTo>
                  <a:lnTo>
                    <a:pt x="33113" y="221401"/>
                  </a:lnTo>
                  <a:lnTo>
                    <a:pt x="33491" y="221757"/>
                  </a:lnTo>
                  <a:lnTo>
                    <a:pt x="33907" y="222431"/>
                  </a:lnTo>
                  <a:lnTo>
                    <a:pt x="34262" y="222936"/>
                  </a:lnTo>
                  <a:lnTo>
                    <a:pt x="34621" y="223242"/>
                  </a:lnTo>
                  <a:lnTo>
                    <a:pt x="35282" y="223365"/>
                  </a:lnTo>
                  <a:lnTo>
                    <a:pt x="35585" y="223287"/>
                  </a:lnTo>
                  <a:lnTo>
                    <a:pt x="35740" y="223073"/>
                  </a:lnTo>
                  <a:lnTo>
                    <a:pt x="35830" y="222754"/>
                  </a:lnTo>
                  <a:lnTo>
                    <a:pt x="35690" y="222299"/>
                  </a:lnTo>
                  <a:lnTo>
                    <a:pt x="35381" y="221711"/>
                  </a:lnTo>
                  <a:lnTo>
                    <a:pt x="35180" y="221146"/>
                  </a:lnTo>
                  <a:lnTo>
                    <a:pt x="34919" y="220258"/>
                  </a:lnTo>
                  <a:lnTo>
                    <a:pt x="34704" y="219219"/>
                  </a:lnTo>
                  <a:lnTo>
                    <a:pt x="34780" y="218681"/>
                  </a:lnTo>
                  <a:lnTo>
                    <a:pt x="35176" y="218171"/>
                  </a:lnTo>
                  <a:lnTo>
                    <a:pt x="35868" y="217843"/>
                  </a:lnTo>
                  <a:lnTo>
                    <a:pt x="37040" y="217415"/>
                  </a:lnTo>
                  <a:lnTo>
                    <a:pt x="37776" y="216937"/>
                  </a:lnTo>
                  <a:lnTo>
                    <a:pt x="38045" y="216508"/>
                  </a:lnTo>
                  <a:lnTo>
                    <a:pt x="38120" y="216039"/>
                  </a:lnTo>
                  <a:lnTo>
                    <a:pt x="37871" y="215538"/>
                  </a:lnTo>
                  <a:lnTo>
                    <a:pt x="37433" y="214991"/>
                  </a:lnTo>
                  <a:lnTo>
                    <a:pt x="36779" y="214395"/>
                  </a:lnTo>
                  <a:lnTo>
                    <a:pt x="35872" y="213871"/>
                  </a:lnTo>
                  <a:lnTo>
                    <a:pt x="35108" y="213529"/>
                  </a:lnTo>
                  <a:lnTo>
                    <a:pt x="34511" y="213301"/>
                  </a:lnTo>
                  <a:lnTo>
                    <a:pt x="33808" y="213010"/>
                  </a:lnTo>
                  <a:lnTo>
                    <a:pt x="33109" y="212586"/>
                  </a:lnTo>
                  <a:lnTo>
                    <a:pt x="32648" y="212017"/>
                  </a:lnTo>
                  <a:lnTo>
                    <a:pt x="32380" y="211602"/>
                  </a:lnTo>
                  <a:lnTo>
                    <a:pt x="32176" y="211124"/>
                  </a:lnTo>
                  <a:lnTo>
                    <a:pt x="31934" y="210235"/>
                  </a:lnTo>
                  <a:lnTo>
                    <a:pt x="31635" y="209260"/>
                  </a:lnTo>
                  <a:lnTo>
                    <a:pt x="31371" y="208541"/>
                  </a:lnTo>
                  <a:lnTo>
                    <a:pt x="30615" y="207643"/>
                  </a:lnTo>
                  <a:lnTo>
                    <a:pt x="30456" y="207078"/>
                  </a:lnTo>
                  <a:lnTo>
                    <a:pt x="30558" y="206263"/>
                  </a:lnTo>
                  <a:lnTo>
                    <a:pt x="30725" y="205447"/>
                  </a:lnTo>
                  <a:lnTo>
                    <a:pt x="30951" y="205024"/>
                  </a:lnTo>
                  <a:lnTo>
                    <a:pt x="31152" y="204863"/>
                  </a:lnTo>
                  <a:lnTo>
                    <a:pt x="31734" y="204545"/>
                  </a:lnTo>
                  <a:lnTo>
                    <a:pt x="32463" y="204495"/>
                  </a:lnTo>
                  <a:lnTo>
                    <a:pt x="33095" y="204311"/>
                  </a:lnTo>
                  <a:lnTo>
                    <a:pt x="33415" y="204063"/>
                  </a:lnTo>
                  <a:lnTo>
                    <a:pt x="33963" y="203516"/>
                  </a:lnTo>
                  <a:lnTo>
                    <a:pt x="34428" y="203092"/>
                  </a:lnTo>
                  <a:lnTo>
                    <a:pt x="35120" y="202805"/>
                  </a:lnTo>
                  <a:lnTo>
                    <a:pt x="36495" y="201735"/>
                  </a:lnTo>
                  <a:lnTo>
                    <a:pt x="37410" y="201088"/>
                  </a:lnTo>
                  <a:lnTo>
                    <a:pt x="38321" y="200655"/>
                  </a:lnTo>
                  <a:lnTo>
                    <a:pt x="38881" y="200248"/>
                  </a:lnTo>
                  <a:lnTo>
                    <a:pt x="39299" y="199944"/>
                  </a:lnTo>
                  <a:lnTo>
                    <a:pt x="39802" y="199503"/>
                  </a:lnTo>
                  <a:lnTo>
                    <a:pt x="41015" y="199052"/>
                  </a:lnTo>
                  <a:lnTo>
                    <a:pt x="41945" y="198751"/>
                  </a:lnTo>
                  <a:lnTo>
                    <a:pt x="42724" y="198377"/>
                  </a:lnTo>
                  <a:lnTo>
                    <a:pt x="43358" y="197790"/>
                  </a:lnTo>
                  <a:lnTo>
                    <a:pt x="44212" y="197029"/>
                  </a:lnTo>
                  <a:lnTo>
                    <a:pt x="45025" y="196163"/>
                  </a:lnTo>
                  <a:lnTo>
                    <a:pt x="45550" y="195530"/>
                  </a:lnTo>
                  <a:lnTo>
                    <a:pt x="45962" y="195119"/>
                  </a:lnTo>
                  <a:lnTo>
                    <a:pt x="46121" y="194961"/>
                  </a:lnTo>
                  <a:lnTo>
                    <a:pt x="46321" y="194555"/>
                  </a:lnTo>
                  <a:lnTo>
                    <a:pt x="46559" y="193485"/>
                  </a:lnTo>
                  <a:lnTo>
                    <a:pt x="46794" y="192606"/>
                  </a:lnTo>
                  <a:lnTo>
                    <a:pt x="47326" y="191777"/>
                  </a:lnTo>
                  <a:lnTo>
                    <a:pt x="47652" y="191503"/>
                  </a:lnTo>
                  <a:lnTo>
                    <a:pt x="48453" y="191175"/>
                  </a:lnTo>
                  <a:lnTo>
                    <a:pt x="49084" y="190843"/>
                  </a:lnTo>
                  <a:lnTo>
                    <a:pt x="49564" y="190401"/>
                  </a:lnTo>
                  <a:lnTo>
                    <a:pt x="49705" y="190187"/>
                  </a:lnTo>
                  <a:lnTo>
                    <a:pt x="49896" y="189891"/>
                  </a:lnTo>
                  <a:lnTo>
                    <a:pt x="50142" y="189576"/>
                  </a:lnTo>
                  <a:lnTo>
                    <a:pt x="50229" y="189362"/>
                  </a:lnTo>
                  <a:lnTo>
                    <a:pt x="50085" y="189034"/>
                  </a:lnTo>
                  <a:lnTo>
                    <a:pt x="49968" y="188073"/>
                  </a:lnTo>
                  <a:lnTo>
                    <a:pt x="49560" y="186880"/>
                  </a:lnTo>
                  <a:lnTo>
                    <a:pt x="49076" y="186069"/>
                  </a:lnTo>
                  <a:lnTo>
                    <a:pt x="48381" y="185472"/>
                  </a:lnTo>
                  <a:lnTo>
                    <a:pt x="48045" y="184998"/>
                  </a:lnTo>
                  <a:lnTo>
                    <a:pt x="48060" y="184238"/>
                  </a:lnTo>
                  <a:lnTo>
                    <a:pt x="48400" y="184001"/>
                  </a:lnTo>
                  <a:lnTo>
                    <a:pt x="48589" y="183317"/>
                  </a:lnTo>
                  <a:lnTo>
                    <a:pt x="49095" y="182616"/>
                  </a:lnTo>
                  <a:lnTo>
                    <a:pt x="49991" y="181923"/>
                  </a:lnTo>
                  <a:lnTo>
                    <a:pt x="51155" y="181541"/>
                  </a:lnTo>
                  <a:lnTo>
                    <a:pt x="51699" y="181186"/>
                  </a:lnTo>
                  <a:lnTo>
                    <a:pt x="52409" y="180147"/>
                  </a:lnTo>
                  <a:lnTo>
                    <a:pt x="52719" y="179591"/>
                  </a:lnTo>
                  <a:lnTo>
                    <a:pt x="52837" y="179163"/>
                  </a:lnTo>
                  <a:lnTo>
                    <a:pt x="52852" y="178452"/>
                  </a:lnTo>
                  <a:lnTo>
                    <a:pt x="52648" y="176986"/>
                  </a:lnTo>
                  <a:lnTo>
                    <a:pt x="52553" y="176357"/>
                  </a:lnTo>
                  <a:lnTo>
                    <a:pt x="52738" y="175737"/>
                  </a:lnTo>
                  <a:lnTo>
                    <a:pt x="53048" y="175250"/>
                  </a:lnTo>
                  <a:lnTo>
                    <a:pt x="54182" y="174366"/>
                  </a:lnTo>
                  <a:lnTo>
                    <a:pt x="55365" y="173209"/>
                  </a:lnTo>
                  <a:lnTo>
                    <a:pt x="56415" y="172239"/>
                  </a:lnTo>
                  <a:lnTo>
                    <a:pt x="57406" y="171141"/>
                  </a:lnTo>
                  <a:lnTo>
                    <a:pt x="58184" y="170813"/>
                  </a:lnTo>
                  <a:lnTo>
                    <a:pt x="59495" y="170713"/>
                  </a:lnTo>
                  <a:lnTo>
                    <a:pt x="60433" y="171032"/>
                  </a:lnTo>
                  <a:lnTo>
                    <a:pt x="61385" y="171570"/>
                  </a:lnTo>
                  <a:lnTo>
                    <a:pt x="62481" y="171551"/>
                  </a:lnTo>
                  <a:lnTo>
                    <a:pt x="63177" y="171219"/>
                  </a:lnTo>
                  <a:lnTo>
                    <a:pt x="63660" y="170627"/>
                  </a:lnTo>
                  <a:lnTo>
                    <a:pt x="64102" y="169989"/>
                  </a:lnTo>
                  <a:lnTo>
                    <a:pt x="64647" y="168809"/>
                  </a:lnTo>
                  <a:lnTo>
                    <a:pt x="64726" y="168335"/>
                  </a:lnTo>
                  <a:lnTo>
                    <a:pt x="64817" y="167971"/>
                  </a:lnTo>
                  <a:lnTo>
                    <a:pt x="65062" y="167689"/>
                  </a:lnTo>
                  <a:lnTo>
                    <a:pt x="65610" y="167288"/>
                  </a:lnTo>
                  <a:lnTo>
                    <a:pt x="66090" y="166983"/>
                  </a:lnTo>
                  <a:lnTo>
                    <a:pt x="66438" y="166855"/>
                  </a:lnTo>
                  <a:lnTo>
                    <a:pt x="66782" y="166850"/>
                  </a:lnTo>
                  <a:lnTo>
                    <a:pt x="67235" y="166805"/>
                  </a:lnTo>
                  <a:lnTo>
                    <a:pt x="67489" y="166727"/>
                  </a:lnTo>
                  <a:lnTo>
                    <a:pt x="67700" y="166673"/>
                  </a:lnTo>
                  <a:lnTo>
                    <a:pt x="67999" y="166554"/>
                  </a:lnTo>
                  <a:lnTo>
                    <a:pt x="68207" y="166486"/>
                  </a:lnTo>
                  <a:lnTo>
                    <a:pt x="68479" y="166318"/>
                  </a:lnTo>
                  <a:lnTo>
                    <a:pt x="68739" y="166076"/>
                  </a:lnTo>
                  <a:lnTo>
                    <a:pt x="69095" y="165803"/>
                  </a:lnTo>
                  <a:lnTo>
                    <a:pt x="69340" y="165520"/>
                  </a:lnTo>
                  <a:lnTo>
                    <a:pt x="69552" y="165320"/>
                  </a:lnTo>
                  <a:lnTo>
                    <a:pt x="69786" y="165110"/>
                  </a:lnTo>
                  <a:lnTo>
                    <a:pt x="69915" y="165010"/>
                  </a:lnTo>
                  <a:lnTo>
                    <a:pt x="70062" y="164919"/>
                  </a:lnTo>
                  <a:lnTo>
                    <a:pt x="70463" y="164705"/>
                  </a:lnTo>
                  <a:lnTo>
                    <a:pt x="70633" y="164618"/>
                  </a:lnTo>
                  <a:lnTo>
                    <a:pt x="70807" y="164532"/>
                  </a:lnTo>
                  <a:lnTo>
                    <a:pt x="70981" y="164455"/>
                  </a:lnTo>
                  <a:lnTo>
                    <a:pt x="71162" y="164386"/>
                  </a:lnTo>
                  <a:lnTo>
                    <a:pt x="71396" y="164318"/>
                  </a:lnTo>
                  <a:lnTo>
                    <a:pt x="72118" y="164117"/>
                  </a:lnTo>
                  <a:lnTo>
                    <a:pt x="72401" y="164013"/>
                  </a:lnTo>
                  <a:lnTo>
                    <a:pt x="72636" y="163862"/>
                  </a:lnTo>
                  <a:lnTo>
                    <a:pt x="73104" y="163188"/>
                  </a:lnTo>
                  <a:lnTo>
                    <a:pt x="73089" y="162988"/>
                  </a:lnTo>
                  <a:lnTo>
                    <a:pt x="73044" y="162778"/>
                  </a:lnTo>
                  <a:lnTo>
                    <a:pt x="73018" y="162632"/>
                  </a:lnTo>
                  <a:lnTo>
                    <a:pt x="72983" y="162391"/>
                  </a:lnTo>
                  <a:lnTo>
                    <a:pt x="72923" y="162159"/>
                  </a:lnTo>
                  <a:lnTo>
                    <a:pt x="72836" y="161936"/>
                  </a:lnTo>
                  <a:lnTo>
                    <a:pt x="72345" y="161407"/>
                  </a:lnTo>
                  <a:lnTo>
                    <a:pt x="72001" y="161266"/>
                  </a:lnTo>
                  <a:lnTo>
                    <a:pt x="71872" y="161220"/>
                  </a:lnTo>
                  <a:lnTo>
                    <a:pt x="71668" y="161157"/>
                  </a:lnTo>
                  <a:lnTo>
                    <a:pt x="71377" y="161093"/>
                  </a:lnTo>
                  <a:lnTo>
                    <a:pt x="71117" y="161061"/>
                  </a:lnTo>
                  <a:lnTo>
                    <a:pt x="70629" y="160578"/>
                  </a:lnTo>
                  <a:lnTo>
                    <a:pt x="70610" y="160350"/>
                  </a:lnTo>
                  <a:lnTo>
                    <a:pt x="70576" y="160136"/>
                  </a:lnTo>
                  <a:lnTo>
                    <a:pt x="70546" y="159991"/>
                  </a:lnTo>
                  <a:lnTo>
                    <a:pt x="70535" y="159840"/>
                  </a:lnTo>
                  <a:lnTo>
                    <a:pt x="70300" y="159362"/>
                  </a:lnTo>
                  <a:lnTo>
                    <a:pt x="70179" y="159207"/>
                  </a:lnTo>
                  <a:lnTo>
                    <a:pt x="69915" y="158629"/>
                  </a:lnTo>
                  <a:lnTo>
                    <a:pt x="69541" y="158064"/>
                  </a:lnTo>
                  <a:lnTo>
                    <a:pt x="69261" y="157708"/>
                  </a:lnTo>
                  <a:lnTo>
                    <a:pt x="68838" y="157280"/>
                  </a:lnTo>
                  <a:lnTo>
                    <a:pt x="68501" y="156839"/>
                  </a:lnTo>
                  <a:lnTo>
                    <a:pt x="68328" y="156556"/>
                  </a:lnTo>
                  <a:lnTo>
                    <a:pt x="68248" y="156224"/>
                  </a:lnTo>
                  <a:lnTo>
                    <a:pt x="68089" y="155704"/>
                  </a:lnTo>
                  <a:lnTo>
                    <a:pt x="67677" y="154711"/>
                  </a:lnTo>
                  <a:lnTo>
                    <a:pt x="67224" y="153741"/>
                  </a:lnTo>
                  <a:lnTo>
                    <a:pt x="67122" y="153504"/>
                  </a:lnTo>
                  <a:lnTo>
                    <a:pt x="67186" y="153258"/>
                  </a:lnTo>
                  <a:lnTo>
                    <a:pt x="67409" y="153172"/>
                  </a:lnTo>
                  <a:lnTo>
                    <a:pt x="68713" y="153126"/>
                  </a:lnTo>
                  <a:lnTo>
                    <a:pt x="69790" y="153072"/>
                  </a:lnTo>
                  <a:lnTo>
                    <a:pt x="70576" y="153044"/>
                  </a:lnTo>
                  <a:lnTo>
                    <a:pt x="70863" y="153012"/>
                  </a:lnTo>
                  <a:lnTo>
                    <a:pt x="71109" y="152903"/>
                  </a:lnTo>
                  <a:lnTo>
                    <a:pt x="71283" y="152698"/>
                  </a:lnTo>
                  <a:lnTo>
                    <a:pt x="71408" y="152466"/>
                  </a:lnTo>
                  <a:lnTo>
                    <a:pt x="71374" y="152092"/>
                  </a:lnTo>
                  <a:lnTo>
                    <a:pt x="71309" y="151609"/>
                  </a:lnTo>
                  <a:lnTo>
                    <a:pt x="71234" y="151190"/>
                  </a:lnTo>
                  <a:lnTo>
                    <a:pt x="71268" y="150931"/>
                  </a:lnTo>
                  <a:lnTo>
                    <a:pt x="71392" y="150749"/>
                  </a:lnTo>
                  <a:lnTo>
                    <a:pt x="71574" y="150566"/>
                  </a:lnTo>
                  <a:lnTo>
                    <a:pt x="71974" y="150179"/>
                  </a:lnTo>
                  <a:lnTo>
                    <a:pt x="72428" y="149660"/>
                  </a:lnTo>
                  <a:lnTo>
                    <a:pt x="72882" y="148980"/>
                  </a:lnTo>
                  <a:lnTo>
                    <a:pt x="73259" y="148417"/>
                  </a:lnTo>
                  <a:lnTo>
                    <a:pt x="73441" y="148212"/>
                  </a:lnTo>
                  <a:lnTo>
                    <a:pt x="74030" y="147879"/>
                  </a:lnTo>
                  <a:lnTo>
                    <a:pt x="74552" y="147647"/>
                  </a:lnTo>
                  <a:lnTo>
                    <a:pt x="74956" y="147565"/>
                  </a:lnTo>
                  <a:lnTo>
                    <a:pt x="75459" y="147528"/>
                  </a:lnTo>
                  <a:lnTo>
                    <a:pt x="75927" y="147506"/>
                  </a:lnTo>
                  <a:lnTo>
                    <a:pt x="76464" y="147574"/>
                  </a:lnTo>
                  <a:lnTo>
                    <a:pt x="77008" y="147665"/>
                  </a:lnTo>
                  <a:lnTo>
                    <a:pt x="77333" y="147560"/>
                  </a:lnTo>
                  <a:lnTo>
                    <a:pt x="77571" y="147250"/>
                  </a:lnTo>
                  <a:lnTo>
                    <a:pt x="77810" y="147032"/>
                  </a:lnTo>
                  <a:lnTo>
                    <a:pt x="78206" y="146941"/>
                  </a:lnTo>
                  <a:lnTo>
                    <a:pt x="78649" y="146918"/>
                  </a:lnTo>
                  <a:lnTo>
                    <a:pt x="78890" y="146886"/>
                  </a:lnTo>
                  <a:lnTo>
                    <a:pt x="79038" y="146777"/>
                  </a:lnTo>
                  <a:lnTo>
                    <a:pt x="79691" y="146485"/>
                  </a:lnTo>
                  <a:lnTo>
                    <a:pt x="80018" y="146325"/>
                  </a:lnTo>
                  <a:lnTo>
                    <a:pt x="80175" y="146212"/>
                  </a:lnTo>
                  <a:lnTo>
                    <a:pt x="80281" y="145966"/>
                  </a:lnTo>
                  <a:lnTo>
                    <a:pt x="80296" y="145675"/>
                  </a:lnTo>
                  <a:lnTo>
                    <a:pt x="80432" y="145333"/>
                  </a:lnTo>
                  <a:lnTo>
                    <a:pt x="80515" y="145132"/>
                  </a:lnTo>
                  <a:lnTo>
                    <a:pt x="80697" y="145041"/>
                  </a:lnTo>
                  <a:lnTo>
                    <a:pt x="80848" y="145000"/>
                  </a:lnTo>
                  <a:lnTo>
                    <a:pt x="81169" y="145041"/>
                  </a:lnTo>
                  <a:lnTo>
                    <a:pt x="81592" y="145164"/>
                  </a:lnTo>
                  <a:lnTo>
                    <a:pt x="82069" y="145365"/>
                  </a:lnTo>
                  <a:lnTo>
                    <a:pt x="82443" y="145634"/>
                  </a:lnTo>
                  <a:lnTo>
                    <a:pt x="82632" y="145848"/>
                  </a:lnTo>
                  <a:lnTo>
                    <a:pt x="82760" y="146317"/>
                  </a:lnTo>
                  <a:lnTo>
                    <a:pt x="82915" y="146554"/>
                  </a:lnTo>
                  <a:lnTo>
                    <a:pt x="83172" y="146809"/>
                  </a:lnTo>
                  <a:lnTo>
                    <a:pt x="83505" y="147050"/>
                  </a:lnTo>
                  <a:lnTo>
                    <a:pt x="83928" y="147187"/>
                  </a:lnTo>
                  <a:lnTo>
                    <a:pt x="84147" y="147173"/>
                  </a:lnTo>
                  <a:lnTo>
                    <a:pt x="84416" y="147018"/>
                  </a:lnTo>
                  <a:lnTo>
                    <a:pt x="84468" y="146795"/>
                  </a:lnTo>
                  <a:lnTo>
                    <a:pt x="84381" y="146658"/>
                  </a:lnTo>
                  <a:lnTo>
                    <a:pt x="84215" y="146444"/>
                  </a:lnTo>
                  <a:lnTo>
                    <a:pt x="83762" y="145943"/>
                  </a:lnTo>
                  <a:lnTo>
                    <a:pt x="83629" y="145675"/>
                  </a:lnTo>
                  <a:lnTo>
                    <a:pt x="83580" y="145415"/>
                  </a:lnTo>
                  <a:lnTo>
                    <a:pt x="83614" y="145123"/>
                  </a:lnTo>
                  <a:lnTo>
                    <a:pt x="83671" y="144723"/>
                  </a:lnTo>
                  <a:lnTo>
                    <a:pt x="83807" y="144162"/>
                  </a:lnTo>
                  <a:lnTo>
                    <a:pt x="83981" y="144153"/>
                  </a:lnTo>
                  <a:lnTo>
                    <a:pt x="84185" y="144253"/>
                  </a:lnTo>
                  <a:lnTo>
                    <a:pt x="84450" y="144281"/>
                  </a:lnTo>
                  <a:lnTo>
                    <a:pt x="84793" y="144381"/>
                  </a:lnTo>
                  <a:lnTo>
                    <a:pt x="85239" y="144549"/>
                  </a:lnTo>
                  <a:lnTo>
                    <a:pt x="85742" y="144795"/>
                  </a:lnTo>
                  <a:lnTo>
                    <a:pt x="85969" y="144946"/>
                  </a:lnTo>
                  <a:lnTo>
                    <a:pt x="86335" y="145092"/>
                  </a:lnTo>
                  <a:lnTo>
                    <a:pt x="86588" y="145182"/>
                  </a:lnTo>
                  <a:lnTo>
                    <a:pt x="86978" y="145265"/>
                  </a:lnTo>
                  <a:lnTo>
                    <a:pt x="87261" y="145265"/>
                  </a:lnTo>
                  <a:lnTo>
                    <a:pt x="87590" y="145082"/>
                  </a:lnTo>
                  <a:lnTo>
                    <a:pt x="87926" y="144836"/>
                  </a:lnTo>
                  <a:lnTo>
                    <a:pt x="88346" y="144627"/>
                  </a:lnTo>
                  <a:lnTo>
                    <a:pt x="88599" y="144568"/>
                  </a:lnTo>
                  <a:lnTo>
                    <a:pt x="88860" y="144713"/>
                  </a:lnTo>
                  <a:lnTo>
                    <a:pt x="89056" y="144932"/>
                  </a:lnTo>
                  <a:lnTo>
                    <a:pt x="89302" y="145187"/>
                  </a:lnTo>
                  <a:lnTo>
                    <a:pt x="89616" y="145424"/>
                  </a:lnTo>
                  <a:lnTo>
                    <a:pt x="90228" y="145752"/>
                  </a:lnTo>
                  <a:lnTo>
                    <a:pt x="90761" y="145957"/>
                  </a:lnTo>
                  <a:lnTo>
                    <a:pt x="91328" y="146112"/>
                  </a:lnTo>
                  <a:lnTo>
                    <a:pt x="91838" y="146276"/>
                  </a:lnTo>
                  <a:lnTo>
                    <a:pt x="91966" y="146358"/>
                  </a:lnTo>
                  <a:lnTo>
                    <a:pt x="92163" y="146522"/>
                  </a:lnTo>
                  <a:lnTo>
                    <a:pt x="92303" y="146626"/>
                  </a:lnTo>
                  <a:lnTo>
                    <a:pt x="92469" y="146672"/>
                  </a:lnTo>
                  <a:lnTo>
                    <a:pt x="92597" y="146686"/>
                  </a:lnTo>
                  <a:lnTo>
                    <a:pt x="93754" y="146672"/>
                  </a:lnTo>
                  <a:lnTo>
                    <a:pt x="94687" y="146768"/>
                  </a:lnTo>
                  <a:lnTo>
                    <a:pt x="95330" y="147096"/>
                  </a:lnTo>
                  <a:lnTo>
                    <a:pt x="95885" y="147346"/>
                  </a:lnTo>
                  <a:lnTo>
                    <a:pt x="96188" y="147351"/>
                  </a:lnTo>
                  <a:lnTo>
                    <a:pt x="96203" y="147109"/>
                  </a:lnTo>
                  <a:lnTo>
                    <a:pt x="96029" y="146749"/>
                  </a:lnTo>
                  <a:lnTo>
                    <a:pt x="95836" y="146371"/>
                  </a:lnTo>
                  <a:lnTo>
                    <a:pt x="95893" y="146112"/>
                  </a:lnTo>
                  <a:lnTo>
                    <a:pt x="96256" y="145615"/>
                  </a:lnTo>
                  <a:lnTo>
                    <a:pt x="96637" y="145324"/>
                  </a:lnTo>
                  <a:lnTo>
                    <a:pt x="97136" y="145028"/>
                  </a:lnTo>
                  <a:lnTo>
                    <a:pt x="97809" y="144818"/>
                  </a:lnTo>
                  <a:lnTo>
                    <a:pt x="98849" y="144413"/>
                  </a:lnTo>
                  <a:lnTo>
                    <a:pt x="101135" y="143708"/>
                  </a:lnTo>
                  <a:lnTo>
                    <a:pt x="102585" y="143295"/>
                  </a:lnTo>
                  <a:lnTo>
                    <a:pt x="103583" y="142803"/>
                  </a:lnTo>
                  <a:lnTo>
                    <a:pt x="104542" y="142010"/>
                  </a:lnTo>
                  <a:lnTo>
                    <a:pt x="105388" y="141538"/>
                  </a:lnTo>
                  <a:lnTo>
                    <a:pt x="106251" y="140951"/>
                  </a:lnTo>
                  <a:lnTo>
                    <a:pt x="106524" y="140701"/>
                  </a:lnTo>
                  <a:lnTo>
                    <a:pt x="106591" y="140540"/>
                  </a:lnTo>
                  <a:lnTo>
                    <a:pt x="107266" y="139353"/>
                  </a:lnTo>
                  <a:lnTo>
                    <a:pt x="107798" y="138561"/>
                  </a:lnTo>
                  <a:lnTo>
                    <a:pt x="108354" y="137801"/>
                  </a:lnTo>
                  <a:lnTo>
                    <a:pt x="108880" y="137294"/>
                  </a:lnTo>
                  <a:lnTo>
                    <a:pt x="109134" y="136908"/>
                  </a:lnTo>
                  <a:lnTo>
                    <a:pt x="109136" y="136631"/>
                  </a:lnTo>
                  <a:lnTo>
                    <a:pt x="108809" y="135956"/>
                  </a:lnTo>
                  <a:lnTo>
                    <a:pt x="108369" y="135387"/>
                  </a:lnTo>
                  <a:lnTo>
                    <a:pt x="108105" y="135022"/>
                  </a:lnTo>
                  <a:lnTo>
                    <a:pt x="108102" y="134844"/>
                  </a:lnTo>
                  <a:lnTo>
                    <a:pt x="108112" y="134610"/>
                  </a:lnTo>
                  <a:lnTo>
                    <a:pt x="108174" y="134452"/>
                  </a:lnTo>
                  <a:lnTo>
                    <a:pt x="108234" y="133892"/>
                  </a:lnTo>
                  <a:lnTo>
                    <a:pt x="108356" y="133550"/>
                  </a:lnTo>
                  <a:lnTo>
                    <a:pt x="108555" y="133246"/>
                  </a:lnTo>
                  <a:lnTo>
                    <a:pt x="108711" y="133099"/>
                  </a:lnTo>
                  <a:lnTo>
                    <a:pt x="108780" y="132924"/>
                  </a:lnTo>
                  <a:lnTo>
                    <a:pt x="108954" y="132117"/>
                  </a:lnTo>
                  <a:lnTo>
                    <a:pt x="108921" y="131890"/>
                  </a:lnTo>
                  <a:lnTo>
                    <a:pt x="108890" y="131362"/>
                  </a:lnTo>
                  <a:lnTo>
                    <a:pt x="108907" y="130931"/>
                  </a:lnTo>
                  <a:lnTo>
                    <a:pt x="108932" y="130538"/>
                  </a:lnTo>
                  <a:lnTo>
                    <a:pt x="109002" y="130247"/>
                  </a:lnTo>
                  <a:lnTo>
                    <a:pt x="109089" y="130093"/>
                  </a:lnTo>
                  <a:lnTo>
                    <a:pt x="109367" y="129914"/>
                  </a:lnTo>
                  <a:lnTo>
                    <a:pt x="109644" y="129819"/>
                  </a:lnTo>
                  <a:lnTo>
                    <a:pt x="109957" y="129763"/>
                  </a:lnTo>
                  <a:lnTo>
                    <a:pt x="110416" y="129701"/>
                  </a:lnTo>
                  <a:lnTo>
                    <a:pt x="110771" y="129659"/>
                  </a:lnTo>
                  <a:lnTo>
                    <a:pt x="111101" y="129609"/>
                  </a:lnTo>
                  <a:lnTo>
                    <a:pt x="111359" y="129547"/>
                  </a:lnTo>
                  <a:lnTo>
                    <a:pt x="111586" y="129532"/>
                  </a:lnTo>
                  <a:lnTo>
                    <a:pt x="111865" y="129632"/>
                  </a:lnTo>
                  <a:lnTo>
                    <a:pt x="112280" y="129853"/>
                  </a:lnTo>
                  <a:lnTo>
                    <a:pt x="112688" y="128832"/>
                  </a:lnTo>
                  <a:lnTo>
                    <a:pt x="115052" y="129506"/>
                  </a:lnTo>
                  <a:lnTo>
                    <a:pt x="115026" y="129656"/>
                  </a:lnTo>
                  <a:lnTo>
                    <a:pt x="115937" y="129909"/>
                  </a:lnTo>
                  <a:lnTo>
                    <a:pt x="116394" y="130041"/>
                  </a:lnTo>
                  <a:lnTo>
                    <a:pt x="117305" y="130296"/>
                  </a:lnTo>
                  <a:lnTo>
                    <a:pt x="117864" y="130456"/>
                  </a:lnTo>
                  <a:lnTo>
                    <a:pt x="118428" y="130624"/>
                  </a:lnTo>
                  <a:lnTo>
                    <a:pt x="119553" y="130945"/>
                  </a:lnTo>
                  <a:lnTo>
                    <a:pt x="120121" y="131092"/>
                  </a:lnTo>
                  <a:lnTo>
                    <a:pt x="120629" y="131207"/>
                  </a:lnTo>
                  <a:lnTo>
                    <a:pt x="121175" y="131321"/>
                  </a:lnTo>
                  <a:lnTo>
                    <a:pt x="122012" y="131504"/>
                  </a:lnTo>
                  <a:lnTo>
                    <a:pt x="122235" y="131558"/>
                  </a:lnTo>
                  <a:lnTo>
                    <a:pt x="122549" y="131647"/>
                  </a:lnTo>
                  <a:lnTo>
                    <a:pt x="123239" y="131104"/>
                  </a:lnTo>
                  <a:lnTo>
                    <a:pt x="123719" y="130749"/>
                  </a:lnTo>
                  <a:lnTo>
                    <a:pt x="123919" y="130607"/>
                  </a:lnTo>
                  <a:lnTo>
                    <a:pt x="124388" y="130380"/>
                  </a:lnTo>
                  <a:lnTo>
                    <a:pt x="124536" y="130234"/>
                  </a:lnTo>
                  <a:lnTo>
                    <a:pt x="124849" y="129942"/>
                  </a:lnTo>
                  <a:lnTo>
                    <a:pt x="125140" y="129747"/>
                  </a:lnTo>
                  <a:lnTo>
                    <a:pt x="125514" y="129455"/>
                  </a:lnTo>
                  <a:lnTo>
                    <a:pt x="125885" y="129218"/>
                  </a:lnTo>
                  <a:lnTo>
                    <a:pt x="126244" y="128922"/>
                  </a:lnTo>
                  <a:lnTo>
                    <a:pt x="126644" y="128676"/>
                  </a:lnTo>
                  <a:lnTo>
                    <a:pt x="127018" y="128376"/>
                  </a:lnTo>
                  <a:lnTo>
                    <a:pt x="127476" y="127897"/>
                  </a:lnTo>
                  <a:lnTo>
                    <a:pt x="127948" y="127538"/>
                  </a:lnTo>
                  <a:lnTo>
                    <a:pt x="128254" y="127328"/>
                  </a:lnTo>
                  <a:lnTo>
                    <a:pt x="128413" y="127260"/>
                  </a:lnTo>
                  <a:lnTo>
                    <a:pt x="128568" y="127301"/>
                  </a:lnTo>
                  <a:lnTo>
                    <a:pt x="128749" y="127392"/>
                  </a:lnTo>
                  <a:lnTo>
                    <a:pt x="128900" y="127524"/>
                  </a:lnTo>
                  <a:lnTo>
                    <a:pt x="129138" y="127884"/>
                  </a:lnTo>
                  <a:lnTo>
                    <a:pt x="129282" y="128253"/>
                  </a:lnTo>
                  <a:lnTo>
                    <a:pt x="129717" y="129214"/>
                  </a:lnTo>
                  <a:lnTo>
                    <a:pt x="130004" y="129273"/>
                  </a:lnTo>
                  <a:lnTo>
                    <a:pt x="130132" y="129268"/>
                  </a:lnTo>
                  <a:lnTo>
                    <a:pt x="130684" y="129009"/>
                  </a:lnTo>
                  <a:lnTo>
                    <a:pt x="130934" y="128731"/>
                  </a:lnTo>
                  <a:lnTo>
                    <a:pt x="131085" y="128613"/>
                  </a:lnTo>
                  <a:lnTo>
                    <a:pt x="131247" y="128503"/>
                  </a:lnTo>
                  <a:lnTo>
                    <a:pt x="131414" y="128408"/>
                  </a:lnTo>
                  <a:lnTo>
                    <a:pt x="131584" y="128335"/>
                  </a:lnTo>
                  <a:lnTo>
                    <a:pt x="132007" y="128271"/>
                  </a:lnTo>
                  <a:lnTo>
                    <a:pt x="132192" y="128271"/>
                  </a:lnTo>
                  <a:lnTo>
                    <a:pt x="132691" y="128289"/>
                  </a:lnTo>
                  <a:lnTo>
                    <a:pt x="133050" y="128280"/>
                  </a:lnTo>
                  <a:lnTo>
                    <a:pt x="133228" y="128266"/>
                  </a:lnTo>
                  <a:lnTo>
                    <a:pt x="133409" y="128244"/>
                  </a:lnTo>
                  <a:lnTo>
                    <a:pt x="133579" y="128198"/>
                  </a:lnTo>
                  <a:lnTo>
                    <a:pt x="133707" y="128153"/>
                  </a:lnTo>
                  <a:lnTo>
                    <a:pt x="134361" y="127711"/>
                  </a:lnTo>
                  <a:lnTo>
                    <a:pt x="134516" y="127519"/>
                  </a:lnTo>
                  <a:lnTo>
                    <a:pt x="134679" y="127305"/>
                  </a:lnTo>
                  <a:lnTo>
                    <a:pt x="134841" y="127059"/>
                  </a:lnTo>
                  <a:lnTo>
                    <a:pt x="134913" y="126932"/>
                  </a:lnTo>
                  <a:lnTo>
                    <a:pt x="135015" y="126722"/>
                  </a:lnTo>
                  <a:lnTo>
                    <a:pt x="135132" y="126394"/>
                  </a:lnTo>
                  <a:lnTo>
                    <a:pt x="135491" y="125871"/>
                  </a:lnTo>
                  <a:lnTo>
                    <a:pt x="135839" y="125160"/>
                  </a:lnTo>
                  <a:lnTo>
                    <a:pt x="136183" y="124532"/>
                  </a:lnTo>
                  <a:lnTo>
                    <a:pt x="136327" y="124322"/>
                  </a:lnTo>
                  <a:lnTo>
                    <a:pt x="136776" y="123908"/>
                  </a:lnTo>
                  <a:lnTo>
                    <a:pt x="137234" y="123361"/>
                  </a:lnTo>
                  <a:lnTo>
                    <a:pt x="137449" y="122883"/>
                  </a:lnTo>
                  <a:lnTo>
                    <a:pt x="137441" y="122578"/>
                  </a:lnTo>
                  <a:lnTo>
                    <a:pt x="137073" y="122116"/>
                  </a:lnTo>
                  <a:lnTo>
                    <a:pt x="142842" y="119991"/>
                  </a:lnTo>
                  <a:lnTo>
                    <a:pt x="143575" y="120537"/>
                  </a:lnTo>
                  <a:lnTo>
                    <a:pt x="143775" y="120578"/>
                  </a:lnTo>
                  <a:lnTo>
                    <a:pt x="145181" y="120109"/>
                  </a:lnTo>
                  <a:lnTo>
                    <a:pt x="145650" y="120155"/>
                  </a:lnTo>
                  <a:lnTo>
                    <a:pt x="146016" y="120405"/>
                  </a:lnTo>
                  <a:lnTo>
                    <a:pt x="146251" y="120774"/>
                  </a:lnTo>
                  <a:lnTo>
                    <a:pt x="146390" y="121193"/>
                  </a:lnTo>
                  <a:lnTo>
                    <a:pt x="146443" y="121612"/>
                  </a:lnTo>
                  <a:lnTo>
                    <a:pt x="146202" y="122386"/>
                  </a:lnTo>
                  <a:lnTo>
                    <a:pt x="146062" y="122692"/>
                  </a:lnTo>
                  <a:lnTo>
                    <a:pt x="145854" y="123079"/>
                  </a:lnTo>
                  <a:lnTo>
                    <a:pt x="145657" y="123457"/>
                  </a:lnTo>
                  <a:lnTo>
                    <a:pt x="145408" y="124017"/>
                  </a:lnTo>
                  <a:lnTo>
                    <a:pt x="145185" y="124532"/>
                  </a:lnTo>
                  <a:lnTo>
                    <a:pt x="145075" y="124891"/>
                  </a:lnTo>
                  <a:lnTo>
                    <a:pt x="145215" y="125251"/>
                  </a:lnTo>
                  <a:lnTo>
                    <a:pt x="145468" y="125502"/>
                  </a:lnTo>
                  <a:lnTo>
                    <a:pt x="145948" y="125479"/>
                  </a:lnTo>
                  <a:lnTo>
                    <a:pt x="146383" y="125301"/>
                  </a:lnTo>
                  <a:lnTo>
                    <a:pt x="146678" y="125060"/>
                  </a:lnTo>
                  <a:lnTo>
                    <a:pt x="147124" y="124891"/>
                  </a:lnTo>
                  <a:lnTo>
                    <a:pt x="147649" y="124773"/>
                  </a:lnTo>
                  <a:lnTo>
                    <a:pt x="148065" y="124759"/>
                  </a:lnTo>
                  <a:lnTo>
                    <a:pt x="148458" y="124960"/>
                  </a:lnTo>
                  <a:lnTo>
                    <a:pt x="148824" y="125096"/>
                  </a:lnTo>
                  <a:lnTo>
                    <a:pt x="149293" y="125028"/>
                  </a:lnTo>
                  <a:lnTo>
                    <a:pt x="149599" y="124809"/>
                  </a:lnTo>
                  <a:lnTo>
                    <a:pt x="149773" y="124463"/>
                  </a:lnTo>
                  <a:lnTo>
                    <a:pt x="149815" y="124081"/>
                  </a:lnTo>
                  <a:lnTo>
                    <a:pt x="149724" y="123625"/>
                  </a:lnTo>
                  <a:lnTo>
                    <a:pt x="149694" y="123279"/>
                  </a:lnTo>
                  <a:lnTo>
                    <a:pt x="149845" y="123006"/>
                  </a:lnTo>
                  <a:lnTo>
                    <a:pt x="150287" y="122865"/>
                  </a:lnTo>
                  <a:lnTo>
                    <a:pt x="150752" y="122901"/>
                  </a:lnTo>
                  <a:lnTo>
                    <a:pt x="151270" y="122933"/>
                  </a:lnTo>
                  <a:lnTo>
                    <a:pt x="151715" y="122910"/>
                  </a:lnTo>
                  <a:lnTo>
                    <a:pt x="151987" y="122801"/>
                  </a:lnTo>
                  <a:lnTo>
                    <a:pt x="152244" y="122641"/>
                  </a:lnTo>
                  <a:lnTo>
                    <a:pt x="152430" y="122427"/>
                  </a:lnTo>
                  <a:lnTo>
                    <a:pt x="152501" y="122072"/>
                  </a:lnTo>
                  <a:lnTo>
                    <a:pt x="152358" y="121721"/>
                  </a:lnTo>
                  <a:lnTo>
                    <a:pt x="152192" y="121439"/>
                  </a:lnTo>
                  <a:lnTo>
                    <a:pt x="152010" y="121111"/>
                  </a:lnTo>
                  <a:lnTo>
                    <a:pt x="151882" y="120842"/>
                  </a:lnTo>
                  <a:lnTo>
                    <a:pt x="151882" y="120533"/>
                  </a:lnTo>
                  <a:lnTo>
                    <a:pt x="152010" y="120241"/>
                  </a:lnTo>
                  <a:lnTo>
                    <a:pt x="152192" y="120091"/>
                  </a:lnTo>
                  <a:lnTo>
                    <a:pt x="152509" y="120018"/>
                  </a:lnTo>
                  <a:lnTo>
                    <a:pt x="152804" y="120036"/>
                  </a:lnTo>
                  <a:lnTo>
                    <a:pt x="153129" y="120146"/>
                  </a:lnTo>
                  <a:lnTo>
                    <a:pt x="153333" y="120414"/>
                  </a:lnTo>
                  <a:lnTo>
                    <a:pt x="153329" y="120733"/>
                  </a:lnTo>
                  <a:lnTo>
                    <a:pt x="153291" y="121061"/>
                  </a:lnTo>
                  <a:lnTo>
                    <a:pt x="153314" y="121375"/>
                  </a:lnTo>
                  <a:lnTo>
                    <a:pt x="153503" y="121676"/>
                  </a:lnTo>
                  <a:lnTo>
                    <a:pt x="153809" y="121731"/>
                  </a:lnTo>
                  <a:lnTo>
                    <a:pt x="154123" y="121690"/>
                  </a:lnTo>
                  <a:lnTo>
                    <a:pt x="154323" y="121589"/>
                  </a:lnTo>
                  <a:lnTo>
                    <a:pt x="154520" y="121457"/>
                  </a:lnTo>
                  <a:lnTo>
                    <a:pt x="154652" y="121302"/>
                  </a:lnTo>
                  <a:lnTo>
                    <a:pt x="154803" y="121170"/>
                  </a:lnTo>
                  <a:lnTo>
                    <a:pt x="155079" y="121043"/>
                  </a:lnTo>
                  <a:lnTo>
                    <a:pt x="155453" y="121043"/>
                  </a:lnTo>
                  <a:lnTo>
                    <a:pt x="155865" y="121134"/>
                  </a:lnTo>
                  <a:lnTo>
                    <a:pt x="156130" y="121225"/>
                  </a:lnTo>
                  <a:lnTo>
                    <a:pt x="156560" y="121457"/>
                  </a:lnTo>
                  <a:lnTo>
                    <a:pt x="156810" y="121539"/>
                  </a:lnTo>
                  <a:lnTo>
                    <a:pt x="157082" y="121507"/>
                  </a:lnTo>
                  <a:lnTo>
                    <a:pt x="157214" y="121375"/>
                  </a:lnTo>
                  <a:lnTo>
                    <a:pt x="157551" y="121134"/>
                  </a:lnTo>
                  <a:lnTo>
                    <a:pt x="157830" y="121134"/>
                  </a:lnTo>
                  <a:lnTo>
                    <a:pt x="158219" y="121134"/>
                  </a:lnTo>
                  <a:lnTo>
                    <a:pt x="158760" y="121148"/>
                  </a:lnTo>
                  <a:lnTo>
                    <a:pt x="159550" y="121043"/>
                  </a:lnTo>
                  <a:lnTo>
                    <a:pt x="159867" y="120829"/>
                  </a:lnTo>
                  <a:lnTo>
                    <a:pt x="159776" y="120310"/>
                  </a:lnTo>
                  <a:lnTo>
                    <a:pt x="159587" y="119895"/>
                  </a:lnTo>
                  <a:lnTo>
                    <a:pt x="159433" y="119813"/>
                  </a:lnTo>
                  <a:lnTo>
                    <a:pt x="158987" y="119922"/>
                  </a:lnTo>
                  <a:lnTo>
                    <a:pt x="158767" y="119544"/>
                  </a:lnTo>
                  <a:lnTo>
                    <a:pt x="158756" y="118934"/>
                  </a:lnTo>
                  <a:lnTo>
                    <a:pt x="159013" y="118401"/>
                  </a:lnTo>
                  <a:lnTo>
                    <a:pt x="159538" y="118091"/>
                  </a:lnTo>
                  <a:lnTo>
                    <a:pt x="160173" y="117855"/>
                  </a:lnTo>
                  <a:lnTo>
                    <a:pt x="160597" y="117504"/>
                  </a:lnTo>
                  <a:lnTo>
                    <a:pt x="160620" y="116919"/>
                  </a:lnTo>
                  <a:lnTo>
                    <a:pt x="160630" y="116670"/>
                  </a:lnTo>
                  <a:lnTo>
                    <a:pt x="160676" y="114958"/>
                  </a:lnTo>
                  <a:lnTo>
                    <a:pt x="160634" y="114334"/>
                  </a:lnTo>
                  <a:lnTo>
                    <a:pt x="160615" y="114184"/>
                  </a:lnTo>
                  <a:lnTo>
                    <a:pt x="160581" y="114015"/>
                  </a:lnTo>
                  <a:lnTo>
                    <a:pt x="160532" y="113719"/>
                  </a:lnTo>
                  <a:lnTo>
                    <a:pt x="160498" y="113432"/>
                  </a:lnTo>
                  <a:lnTo>
                    <a:pt x="160532" y="113164"/>
                  </a:lnTo>
                  <a:lnTo>
                    <a:pt x="160530" y="112875"/>
                  </a:lnTo>
                  <a:lnTo>
                    <a:pt x="160219" y="112448"/>
                  </a:lnTo>
                  <a:lnTo>
                    <a:pt x="159962" y="111975"/>
                  </a:lnTo>
                  <a:lnTo>
                    <a:pt x="159682" y="111264"/>
                  </a:lnTo>
                  <a:lnTo>
                    <a:pt x="159599" y="110704"/>
                  </a:lnTo>
                  <a:lnTo>
                    <a:pt x="159667" y="110472"/>
                  </a:lnTo>
                  <a:lnTo>
                    <a:pt x="159875" y="110312"/>
                  </a:lnTo>
                  <a:lnTo>
                    <a:pt x="160181" y="110244"/>
                  </a:lnTo>
                  <a:lnTo>
                    <a:pt x="160355" y="110194"/>
                  </a:lnTo>
                  <a:lnTo>
                    <a:pt x="160657" y="110208"/>
                  </a:lnTo>
                  <a:lnTo>
                    <a:pt x="160903" y="110185"/>
                  </a:lnTo>
                  <a:lnTo>
                    <a:pt x="161046" y="110126"/>
                  </a:lnTo>
                  <a:lnTo>
                    <a:pt x="161334" y="110176"/>
                  </a:lnTo>
                  <a:lnTo>
                    <a:pt x="161583" y="110158"/>
                  </a:lnTo>
                  <a:lnTo>
                    <a:pt x="161685" y="110449"/>
                  </a:lnTo>
                  <a:lnTo>
                    <a:pt x="161696" y="110818"/>
                  </a:lnTo>
                  <a:lnTo>
                    <a:pt x="162025" y="111442"/>
                  </a:lnTo>
                  <a:lnTo>
                    <a:pt x="162320" y="111610"/>
                  </a:lnTo>
                  <a:lnTo>
                    <a:pt x="162600" y="111515"/>
                  </a:lnTo>
                  <a:lnTo>
                    <a:pt x="162792" y="111228"/>
                  </a:lnTo>
                  <a:lnTo>
                    <a:pt x="162943" y="111073"/>
                  </a:lnTo>
                  <a:lnTo>
                    <a:pt x="163023" y="110873"/>
                  </a:lnTo>
                  <a:lnTo>
                    <a:pt x="163008" y="110326"/>
                  </a:lnTo>
                  <a:lnTo>
                    <a:pt x="162936" y="110126"/>
                  </a:lnTo>
                  <a:lnTo>
                    <a:pt x="162906" y="109584"/>
                  </a:lnTo>
                  <a:lnTo>
                    <a:pt x="162966" y="109438"/>
                  </a:lnTo>
                  <a:lnTo>
                    <a:pt x="162872" y="109151"/>
                  </a:lnTo>
                  <a:lnTo>
                    <a:pt x="163034" y="109060"/>
                  </a:lnTo>
                  <a:lnTo>
                    <a:pt x="163253" y="109128"/>
                  </a:lnTo>
                  <a:lnTo>
                    <a:pt x="163476" y="109242"/>
                  </a:lnTo>
                  <a:lnTo>
                    <a:pt x="164058" y="109092"/>
                  </a:lnTo>
                  <a:lnTo>
                    <a:pt x="164191" y="109124"/>
                  </a:lnTo>
                  <a:lnTo>
                    <a:pt x="164361" y="109083"/>
                  </a:lnTo>
                  <a:lnTo>
                    <a:pt x="164512" y="109128"/>
                  </a:lnTo>
                  <a:lnTo>
                    <a:pt x="164640" y="109124"/>
                  </a:lnTo>
                  <a:lnTo>
                    <a:pt x="165026" y="109306"/>
                  </a:lnTo>
                  <a:lnTo>
                    <a:pt x="165453" y="109192"/>
                  </a:lnTo>
                  <a:lnTo>
                    <a:pt x="165944" y="109215"/>
                  </a:lnTo>
                  <a:lnTo>
                    <a:pt x="166345" y="109165"/>
                  </a:lnTo>
                  <a:lnTo>
                    <a:pt x="166526" y="108969"/>
                  </a:lnTo>
                  <a:lnTo>
                    <a:pt x="166738" y="108700"/>
                  </a:lnTo>
                  <a:lnTo>
                    <a:pt x="167119" y="108509"/>
                  </a:lnTo>
                  <a:lnTo>
                    <a:pt x="167535" y="108154"/>
                  </a:lnTo>
                  <a:lnTo>
                    <a:pt x="168461" y="107334"/>
                  </a:lnTo>
                  <a:lnTo>
                    <a:pt x="168744" y="106942"/>
                  </a:lnTo>
                  <a:lnTo>
                    <a:pt x="168824" y="106792"/>
                  </a:lnTo>
                  <a:lnTo>
                    <a:pt x="169485" y="105599"/>
                  </a:lnTo>
                  <a:lnTo>
                    <a:pt x="169549" y="105457"/>
                  </a:lnTo>
                  <a:lnTo>
                    <a:pt x="169663" y="105175"/>
                  </a:lnTo>
                  <a:lnTo>
                    <a:pt x="169806" y="104916"/>
                  </a:lnTo>
                  <a:lnTo>
                    <a:pt x="170377" y="104506"/>
                  </a:lnTo>
                  <a:lnTo>
                    <a:pt x="170770" y="104483"/>
                  </a:lnTo>
                  <a:lnTo>
                    <a:pt x="170902" y="104460"/>
                  </a:lnTo>
                  <a:lnTo>
                    <a:pt x="171035" y="104446"/>
                  </a:lnTo>
                  <a:lnTo>
                    <a:pt x="171299" y="104405"/>
                  </a:lnTo>
                  <a:lnTo>
                    <a:pt x="171541" y="104346"/>
                  </a:lnTo>
                  <a:lnTo>
                    <a:pt x="171862" y="104246"/>
                  </a:lnTo>
                  <a:lnTo>
                    <a:pt x="172134" y="104132"/>
                  </a:lnTo>
                  <a:lnTo>
                    <a:pt x="172301" y="104059"/>
                  </a:lnTo>
                  <a:lnTo>
                    <a:pt x="172924" y="104082"/>
                  </a:lnTo>
                  <a:lnTo>
                    <a:pt x="173087" y="104251"/>
                  </a:lnTo>
                  <a:lnTo>
                    <a:pt x="173196" y="104378"/>
                  </a:lnTo>
                  <a:lnTo>
                    <a:pt x="173317" y="104588"/>
                  </a:lnTo>
                  <a:lnTo>
                    <a:pt x="173623" y="105116"/>
                  </a:lnTo>
                  <a:lnTo>
                    <a:pt x="173756" y="105221"/>
                  </a:lnTo>
                  <a:lnTo>
                    <a:pt x="174130" y="105467"/>
                  </a:lnTo>
                  <a:lnTo>
                    <a:pt x="174379" y="105813"/>
                  </a:lnTo>
                  <a:lnTo>
                    <a:pt x="174477" y="105949"/>
                  </a:lnTo>
                  <a:lnTo>
                    <a:pt x="174912" y="106409"/>
                  </a:lnTo>
                  <a:lnTo>
                    <a:pt x="175233" y="106696"/>
                  </a:lnTo>
                  <a:lnTo>
                    <a:pt x="175403" y="106979"/>
                  </a:lnTo>
                  <a:lnTo>
                    <a:pt x="175691" y="107288"/>
                  </a:lnTo>
                  <a:lnTo>
                    <a:pt x="175872" y="107794"/>
                  </a:lnTo>
                  <a:lnTo>
                    <a:pt x="175929" y="108090"/>
                  </a:lnTo>
                  <a:lnTo>
                    <a:pt x="176012" y="108336"/>
                  </a:lnTo>
                  <a:lnTo>
                    <a:pt x="176046" y="108696"/>
                  </a:lnTo>
                  <a:lnTo>
                    <a:pt x="176110" y="109206"/>
                  </a:lnTo>
                  <a:lnTo>
                    <a:pt x="176144" y="109411"/>
                  </a:lnTo>
                  <a:lnTo>
                    <a:pt x="181242" y="108354"/>
                  </a:lnTo>
                  <a:lnTo>
                    <a:pt x="181783" y="108245"/>
                  </a:lnTo>
                  <a:lnTo>
                    <a:pt x="182327" y="108113"/>
                  </a:lnTo>
                  <a:lnTo>
                    <a:pt x="187119" y="107065"/>
                  </a:lnTo>
                  <a:lnTo>
                    <a:pt x="187588" y="106528"/>
                  </a:lnTo>
                  <a:lnTo>
                    <a:pt x="187981" y="106241"/>
                  </a:lnTo>
                  <a:lnTo>
                    <a:pt x="188680" y="106031"/>
                  </a:lnTo>
                  <a:lnTo>
                    <a:pt x="189281" y="105927"/>
                  </a:lnTo>
                  <a:lnTo>
                    <a:pt x="189836" y="105895"/>
                  </a:lnTo>
                  <a:lnTo>
                    <a:pt x="190229" y="105808"/>
                  </a:lnTo>
                  <a:lnTo>
                    <a:pt x="190531" y="105703"/>
                  </a:lnTo>
                  <a:lnTo>
                    <a:pt x="190743" y="105426"/>
                  </a:lnTo>
                  <a:lnTo>
                    <a:pt x="191061" y="105052"/>
                  </a:lnTo>
                  <a:lnTo>
                    <a:pt x="191359" y="104733"/>
                  </a:lnTo>
                  <a:lnTo>
                    <a:pt x="191650" y="104565"/>
                  </a:lnTo>
                  <a:lnTo>
                    <a:pt x="191862" y="104519"/>
                  </a:lnTo>
                  <a:lnTo>
                    <a:pt x="192153" y="104519"/>
                  </a:lnTo>
                  <a:lnTo>
                    <a:pt x="192368" y="104551"/>
                  </a:lnTo>
                  <a:lnTo>
                    <a:pt x="192633" y="104711"/>
                  </a:lnTo>
                  <a:lnTo>
                    <a:pt x="192901" y="105107"/>
                  </a:lnTo>
                  <a:lnTo>
                    <a:pt x="193339" y="105845"/>
                  </a:lnTo>
                  <a:lnTo>
                    <a:pt x="193498" y="106118"/>
                  </a:lnTo>
                  <a:lnTo>
                    <a:pt x="193683" y="106532"/>
                  </a:lnTo>
                  <a:lnTo>
                    <a:pt x="193770" y="106838"/>
                  </a:lnTo>
                  <a:lnTo>
                    <a:pt x="193785" y="107247"/>
                  </a:lnTo>
                  <a:lnTo>
                    <a:pt x="193770" y="107694"/>
                  </a:lnTo>
                  <a:lnTo>
                    <a:pt x="193804" y="108154"/>
                  </a:lnTo>
                  <a:lnTo>
                    <a:pt x="193850" y="108609"/>
                  </a:lnTo>
                  <a:lnTo>
                    <a:pt x="193903" y="108978"/>
                  </a:lnTo>
                  <a:lnTo>
                    <a:pt x="194008" y="109397"/>
                  </a:lnTo>
                  <a:lnTo>
                    <a:pt x="194318" y="109675"/>
                  </a:lnTo>
                  <a:lnTo>
                    <a:pt x="194719" y="109843"/>
                  </a:lnTo>
                  <a:lnTo>
                    <a:pt x="195369" y="110026"/>
                  </a:lnTo>
                  <a:lnTo>
                    <a:pt x="195675" y="109980"/>
                  </a:lnTo>
                  <a:lnTo>
                    <a:pt x="196926" y="109980"/>
                  </a:lnTo>
                  <a:lnTo>
                    <a:pt x="197470" y="109807"/>
                  </a:lnTo>
                  <a:lnTo>
                    <a:pt x="197837" y="109643"/>
                  </a:lnTo>
                  <a:lnTo>
                    <a:pt x="198180" y="109338"/>
                  </a:lnTo>
                  <a:lnTo>
                    <a:pt x="198336" y="109128"/>
                  </a:lnTo>
                  <a:lnTo>
                    <a:pt x="198672" y="108896"/>
                  </a:lnTo>
                  <a:lnTo>
                    <a:pt x="198933" y="108636"/>
                  </a:lnTo>
                  <a:lnTo>
                    <a:pt x="199299" y="108473"/>
                  </a:lnTo>
                  <a:lnTo>
                    <a:pt x="199447" y="108290"/>
                  </a:lnTo>
                  <a:lnTo>
                    <a:pt x="199813" y="108186"/>
                  </a:lnTo>
                  <a:lnTo>
                    <a:pt x="200123" y="108145"/>
                  </a:lnTo>
                  <a:lnTo>
                    <a:pt x="200323" y="108149"/>
                  </a:lnTo>
                  <a:lnTo>
                    <a:pt x="200765" y="108340"/>
                  </a:lnTo>
                  <a:lnTo>
                    <a:pt x="200989" y="108391"/>
                  </a:lnTo>
                  <a:lnTo>
                    <a:pt x="201317" y="108477"/>
                  </a:lnTo>
                  <a:lnTo>
                    <a:pt x="201824" y="108573"/>
                  </a:lnTo>
                  <a:lnTo>
                    <a:pt x="202164" y="108596"/>
                  </a:lnTo>
                  <a:lnTo>
                    <a:pt x="202738" y="108609"/>
                  </a:lnTo>
                  <a:lnTo>
                    <a:pt x="203249" y="108582"/>
                  </a:lnTo>
                  <a:lnTo>
                    <a:pt x="203759" y="108646"/>
                  </a:lnTo>
                  <a:lnTo>
                    <a:pt x="204103" y="108591"/>
                  </a:lnTo>
                  <a:lnTo>
                    <a:pt x="204620" y="108422"/>
                  </a:lnTo>
                  <a:lnTo>
                    <a:pt x="204896" y="108199"/>
                  </a:lnTo>
                  <a:lnTo>
                    <a:pt x="205206" y="107798"/>
                  </a:lnTo>
                  <a:lnTo>
                    <a:pt x="205229" y="107484"/>
                  </a:lnTo>
                  <a:lnTo>
                    <a:pt x="205078" y="107375"/>
                  </a:lnTo>
                  <a:lnTo>
                    <a:pt x="204488" y="107024"/>
                  </a:lnTo>
                  <a:lnTo>
                    <a:pt x="203970" y="106824"/>
                  </a:lnTo>
                  <a:lnTo>
                    <a:pt x="203766" y="106728"/>
                  </a:lnTo>
                  <a:lnTo>
                    <a:pt x="203350" y="106523"/>
                  </a:lnTo>
                  <a:lnTo>
                    <a:pt x="202908" y="106241"/>
                  </a:lnTo>
                  <a:lnTo>
                    <a:pt x="202799" y="105713"/>
                  </a:lnTo>
                  <a:lnTo>
                    <a:pt x="202708" y="105576"/>
                  </a:lnTo>
                  <a:lnTo>
                    <a:pt x="202546" y="105426"/>
                  </a:lnTo>
                  <a:lnTo>
                    <a:pt x="202561" y="105230"/>
                  </a:lnTo>
                  <a:lnTo>
                    <a:pt x="202791" y="104975"/>
                  </a:lnTo>
                  <a:lnTo>
                    <a:pt x="203237" y="104815"/>
                  </a:lnTo>
                  <a:lnTo>
                    <a:pt x="204295" y="104487"/>
                  </a:lnTo>
                  <a:lnTo>
                    <a:pt x="205138" y="104269"/>
                  </a:lnTo>
                  <a:lnTo>
                    <a:pt x="207028" y="103171"/>
                  </a:lnTo>
                  <a:lnTo>
                    <a:pt x="207190" y="103053"/>
                  </a:lnTo>
                  <a:lnTo>
                    <a:pt x="207882" y="102433"/>
                  </a:lnTo>
                  <a:lnTo>
                    <a:pt x="208381" y="102174"/>
                  </a:lnTo>
                  <a:lnTo>
                    <a:pt x="208963" y="102046"/>
                  </a:lnTo>
                  <a:lnTo>
                    <a:pt x="209390" y="102096"/>
                  </a:lnTo>
                  <a:lnTo>
                    <a:pt x="209752" y="102433"/>
                  </a:lnTo>
                  <a:lnTo>
                    <a:pt x="210059" y="102834"/>
                  </a:lnTo>
                  <a:lnTo>
                    <a:pt x="210157" y="103062"/>
                  </a:lnTo>
                  <a:lnTo>
                    <a:pt x="210070" y="103422"/>
                  </a:lnTo>
                  <a:lnTo>
                    <a:pt x="209545" y="104337"/>
                  </a:lnTo>
                  <a:lnTo>
                    <a:pt x="209193" y="105148"/>
                  </a:lnTo>
                  <a:lnTo>
                    <a:pt x="209242" y="105503"/>
                  </a:lnTo>
                  <a:lnTo>
                    <a:pt x="209405" y="105581"/>
                  </a:lnTo>
                  <a:lnTo>
                    <a:pt x="209764" y="105376"/>
                  </a:lnTo>
                  <a:lnTo>
                    <a:pt x="210153" y="105303"/>
                  </a:lnTo>
                  <a:lnTo>
                    <a:pt x="210448" y="105348"/>
                  </a:lnTo>
                  <a:lnTo>
                    <a:pt x="210811" y="105444"/>
                  </a:lnTo>
                  <a:lnTo>
                    <a:pt x="211238" y="105480"/>
                  </a:lnTo>
                  <a:lnTo>
                    <a:pt x="211506" y="105403"/>
                  </a:lnTo>
                  <a:lnTo>
                    <a:pt x="211963" y="105407"/>
                  </a:lnTo>
                  <a:lnTo>
                    <a:pt x="212368" y="105344"/>
                  </a:lnTo>
                  <a:lnTo>
                    <a:pt x="212844" y="105471"/>
                  </a:lnTo>
                  <a:lnTo>
                    <a:pt x="213244" y="105512"/>
                  </a:lnTo>
                  <a:lnTo>
                    <a:pt x="213762" y="105631"/>
                  </a:lnTo>
                  <a:lnTo>
                    <a:pt x="214193" y="105840"/>
                  </a:lnTo>
                  <a:lnTo>
                    <a:pt x="214476" y="106136"/>
                  </a:lnTo>
                  <a:lnTo>
                    <a:pt x="214768" y="106500"/>
                  </a:lnTo>
                  <a:lnTo>
                    <a:pt x="214919" y="106724"/>
                  </a:lnTo>
                  <a:lnTo>
                    <a:pt x="215002" y="107179"/>
                  </a:lnTo>
                  <a:lnTo>
                    <a:pt x="215244" y="107776"/>
                  </a:lnTo>
                  <a:lnTo>
                    <a:pt x="215550" y="108145"/>
                  </a:lnTo>
                  <a:lnTo>
                    <a:pt x="215818" y="108290"/>
                  </a:lnTo>
                  <a:lnTo>
                    <a:pt x="216483" y="108545"/>
                  </a:lnTo>
                  <a:lnTo>
                    <a:pt x="217009" y="108646"/>
                  </a:lnTo>
                  <a:lnTo>
                    <a:pt x="217383" y="108632"/>
                  </a:lnTo>
                  <a:lnTo>
                    <a:pt x="217609" y="108395"/>
                  </a:lnTo>
                  <a:lnTo>
                    <a:pt x="217556" y="108195"/>
                  </a:lnTo>
                  <a:lnTo>
                    <a:pt x="217247" y="107953"/>
                  </a:lnTo>
                  <a:lnTo>
                    <a:pt x="216649" y="107721"/>
                  </a:lnTo>
                  <a:lnTo>
                    <a:pt x="216132" y="107548"/>
                  </a:lnTo>
                  <a:lnTo>
                    <a:pt x="215875" y="107407"/>
                  </a:lnTo>
                  <a:lnTo>
                    <a:pt x="215671" y="107070"/>
                  </a:lnTo>
                  <a:lnTo>
                    <a:pt x="215659" y="106751"/>
                  </a:lnTo>
                  <a:lnTo>
                    <a:pt x="215871" y="106478"/>
                  </a:lnTo>
                  <a:lnTo>
                    <a:pt x="216290" y="106264"/>
                  </a:lnTo>
                  <a:lnTo>
                    <a:pt x="216661" y="106168"/>
                  </a:lnTo>
                  <a:lnTo>
                    <a:pt x="217039" y="106195"/>
                  </a:lnTo>
                  <a:lnTo>
                    <a:pt x="217575" y="106277"/>
                  </a:lnTo>
                  <a:lnTo>
                    <a:pt x="217802" y="106286"/>
                  </a:lnTo>
                  <a:lnTo>
                    <a:pt x="218464" y="106428"/>
                  </a:lnTo>
                  <a:lnTo>
                    <a:pt x="218637" y="106405"/>
                  </a:lnTo>
                  <a:lnTo>
                    <a:pt x="218951" y="106455"/>
                  </a:lnTo>
                  <a:lnTo>
                    <a:pt x="219238" y="106419"/>
                  </a:lnTo>
                  <a:lnTo>
                    <a:pt x="219571" y="106305"/>
                  </a:lnTo>
                  <a:lnTo>
                    <a:pt x="220134" y="106013"/>
                  </a:lnTo>
                  <a:lnTo>
                    <a:pt x="220380" y="105958"/>
                  </a:lnTo>
                  <a:lnTo>
                    <a:pt x="220731" y="106031"/>
                  </a:lnTo>
                  <a:lnTo>
                    <a:pt x="220931" y="106209"/>
                  </a:lnTo>
                  <a:lnTo>
                    <a:pt x="221102" y="106255"/>
                  </a:lnTo>
                  <a:lnTo>
                    <a:pt x="221313" y="106350"/>
                  </a:lnTo>
                  <a:lnTo>
                    <a:pt x="221453" y="106519"/>
                  </a:lnTo>
                  <a:lnTo>
                    <a:pt x="221751" y="107156"/>
                  </a:lnTo>
                  <a:lnTo>
                    <a:pt x="221869" y="107666"/>
                  </a:lnTo>
                  <a:lnTo>
                    <a:pt x="222076" y="108017"/>
                  </a:lnTo>
                  <a:lnTo>
                    <a:pt x="222432" y="108290"/>
                  </a:lnTo>
                  <a:lnTo>
                    <a:pt x="222658" y="108318"/>
                  </a:lnTo>
                  <a:lnTo>
                    <a:pt x="222912" y="108527"/>
                  </a:lnTo>
                  <a:lnTo>
                    <a:pt x="223086" y="108636"/>
                  </a:lnTo>
                  <a:lnTo>
                    <a:pt x="223222" y="108969"/>
                  </a:lnTo>
                  <a:lnTo>
                    <a:pt x="223320" y="109643"/>
                  </a:lnTo>
                  <a:lnTo>
                    <a:pt x="223388" y="110203"/>
                  </a:lnTo>
                  <a:lnTo>
                    <a:pt x="223539" y="110513"/>
                  </a:lnTo>
                  <a:lnTo>
                    <a:pt x="223955" y="110663"/>
                  </a:lnTo>
                  <a:lnTo>
                    <a:pt x="224408" y="110695"/>
                  </a:lnTo>
                  <a:lnTo>
                    <a:pt x="224646" y="110754"/>
                  </a:lnTo>
                  <a:lnTo>
                    <a:pt x="224926" y="110713"/>
                  </a:lnTo>
                  <a:lnTo>
                    <a:pt x="225293" y="110663"/>
                  </a:lnTo>
                  <a:lnTo>
                    <a:pt x="225376" y="110385"/>
                  </a:lnTo>
                  <a:lnTo>
                    <a:pt x="225504" y="109880"/>
                  </a:lnTo>
                  <a:lnTo>
                    <a:pt x="225610" y="109110"/>
                  </a:lnTo>
                  <a:lnTo>
                    <a:pt x="225735" y="108313"/>
                  </a:lnTo>
                  <a:lnTo>
                    <a:pt x="225776" y="107598"/>
                  </a:lnTo>
                  <a:lnTo>
                    <a:pt x="226128" y="106769"/>
                  </a:lnTo>
                  <a:lnTo>
                    <a:pt x="226373" y="106040"/>
                  </a:lnTo>
                  <a:lnTo>
                    <a:pt x="226744" y="105207"/>
                  </a:lnTo>
                  <a:lnTo>
                    <a:pt x="227318" y="104651"/>
                  </a:lnTo>
                  <a:lnTo>
                    <a:pt x="227789" y="104390"/>
                  </a:lnTo>
                  <a:lnTo>
                    <a:pt x="228074" y="104232"/>
                  </a:lnTo>
                  <a:lnTo>
                    <a:pt x="228921" y="103800"/>
                  </a:lnTo>
                  <a:lnTo>
                    <a:pt x="229302" y="103221"/>
                  </a:lnTo>
                  <a:lnTo>
                    <a:pt x="229283" y="102584"/>
                  </a:lnTo>
                  <a:lnTo>
                    <a:pt x="229329" y="101969"/>
                  </a:lnTo>
                  <a:lnTo>
                    <a:pt x="229178" y="101454"/>
                  </a:lnTo>
                  <a:lnTo>
                    <a:pt x="228939" y="101108"/>
                  </a:lnTo>
                  <a:lnTo>
                    <a:pt x="228796" y="100489"/>
                  </a:lnTo>
                  <a:lnTo>
                    <a:pt x="228766" y="99947"/>
                  </a:lnTo>
                  <a:lnTo>
                    <a:pt x="228894" y="99487"/>
                  </a:lnTo>
                  <a:lnTo>
                    <a:pt x="229155" y="99036"/>
                  </a:lnTo>
                  <a:lnTo>
                    <a:pt x="229393" y="98499"/>
                  </a:lnTo>
                  <a:lnTo>
                    <a:pt x="229884" y="98540"/>
                  </a:lnTo>
                  <a:lnTo>
                    <a:pt x="230455" y="98713"/>
                  </a:lnTo>
                  <a:lnTo>
                    <a:pt x="231003" y="99082"/>
                  </a:lnTo>
                  <a:lnTo>
                    <a:pt x="231490" y="99359"/>
                  </a:lnTo>
                  <a:lnTo>
                    <a:pt x="232208" y="99455"/>
                  </a:lnTo>
                  <a:lnTo>
                    <a:pt x="232775" y="99596"/>
                  </a:lnTo>
                  <a:lnTo>
                    <a:pt x="232934" y="99979"/>
                  </a:lnTo>
                  <a:lnTo>
                    <a:pt x="232715" y="100402"/>
                  </a:lnTo>
                  <a:lnTo>
                    <a:pt x="232518" y="100862"/>
                  </a:lnTo>
                  <a:lnTo>
                    <a:pt x="232314" y="101318"/>
                  </a:lnTo>
                  <a:lnTo>
                    <a:pt x="232356" y="101759"/>
                  </a:lnTo>
                  <a:lnTo>
                    <a:pt x="232760" y="101910"/>
                  </a:lnTo>
                  <a:lnTo>
                    <a:pt x="233569" y="102238"/>
                  </a:lnTo>
                  <a:lnTo>
                    <a:pt x="234109" y="102101"/>
                  </a:lnTo>
                  <a:lnTo>
                    <a:pt x="234684" y="102133"/>
                  </a:lnTo>
                  <a:lnTo>
                    <a:pt x="235360" y="102256"/>
                  </a:lnTo>
                  <a:lnTo>
                    <a:pt x="236037" y="102188"/>
                  </a:lnTo>
                  <a:lnTo>
                    <a:pt x="236460" y="101923"/>
                  </a:lnTo>
                  <a:lnTo>
                    <a:pt x="236683" y="101595"/>
                  </a:lnTo>
                  <a:lnTo>
                    <a:pt x="236619" y="101236"/>
                  </a:lnTo>
                  <a:lnTo>
                    <a:pt x="236479" y="100753"/>
                  </a:lnTo>
                  <a:lnTo>
                    <a:pt x="236566" y="100498"/>
                  </a:lnTo>
                  <a:lnTo>
                    <a:pt x="236921" y="100297"/>
                  </a:lnTo>
                  <a:lnTo>
                    <a:pt x="237337" y="100220"/>
                  </a:lnTo>
                  <a:lnTo>
                    <a:pt x="238021" y="100402"/>
                  </a:lnTo>
                  <a:lnTo>
                    <a:pt x="238607" y="100780"/>
                  </a:lnTo>
                  <a:lnTo>
                    <a:pt x="238917" y="101231"/>
                  </a:lnTo>
                  <a:lnTo>
                    <a:pt x="239102" y="101609"/>
                  </a:lnTo>
                  <a:lnTo>
                    <a:pt x="239211" y="102110"/>
                  </a:lnTo>
                  <a:lnTo>
                    <a:pt x="239328" y="102525"/>
                  </a:lnTo>
                  <a:lnTo>
                    <a:pt x="239748" y="102811"/>
                  </a:lnTo>
                  <a:lnTo>
                    <a:pt x="240077" y="102898"/>
                  </a:lnTo>
                  <a:lnTo>
                    <a:pt x="240277" y="103012"/>
                  </a:lnTo>
                  <a:lnTo>
                    <a:pt x="240470" y="103139"/>
                  </a:lnTo>
                  <a:lnTo>
                    <a:pt x="240723" y="103158"/>
                  </a:lnTo>
                  <a:lnTo>
                    <a:pt x="240927" y="103103"/>
                  </a:lnTo>
                  <a:lnTo>
                    <a:pt x="241105" y="102893"/>
                  </a:lnTo>
                  <a:lnTo>
                    <a:pt x="241313" y="102561"/>
                  </a:lnTo>
                  <a:lnTo>
                    <a:pt x="241475" y="102087"/>
                  </a:lnTo>
                  <a:lnTo>
                    <a:pt x="241588" y="101568"/>
                  </a:lnTo>
                  <a:lnTo>
                    <a:pt x="241789" y="100899"/>
                  </a:lnTo>
                  <a:lnTo>
                    <a:pt x="241928" y="100607"/>
                  </a:lnTo>
                  <a:lnTo>
                    <a:pt x="241997" y="100225"/>
                  </a:lnTo>
                  <a:lnTo>
                    <a:pt x="242049" y="99838"/>
                  </a:lnTo>
                  <a:lnTo>
                    <a:pt x="242148" y="99555"/>
                  </a:lnTo>
                  <a:lnTo>
                    <a:pt x="242382" y="99104"/>
                  </a:lnTo>
                  <a:lnTo>
                    <a:pt x="242937" y="98321"/>
                  </a:lnTo>
                  <a:lnTo>
                    <a:pt x="242597" y="98116"/>
                  </a:lnTo>
                  <a:lnTo>
                    <a:pt x="242250" y="98212"/>
                  </a:lnTo>
                  <a:lnTo>
                    <a:pt x="241966" y="98366"/>
                  </a:lnTo>
                  <a:lnTo>
                    <a:pt x="241751" y="98471"/>
                  </a:lnTo>
                  <a:lnTo>
                    <a:pt x="241535" y="98594"/>
                  </a:lnTo>
                  <a:lnTo>
                    <a:pt x="241222" y="98703"/>
                  </a:lnTo>
                  <a:lnTo>
                    <a:pt x="240844" y="98576"/>
                  </a:lnTo>
                  <a:lnTo>
                    <a:pt x="240640" y="98116"/>
                  </a:lnTo>
                  <a:lnTo>
                    <a:pt x="240700" y="97865"/>
                  </a:lnTo>
                  <a:lnTo>
                    <a:pt x="241067" y="97374"/>
                  </a:lnTo>
                  <a:lnTo>
                    <a:pt x="241218" y="97210"/>
                  </a:lnTo>
                  <a:lnTo>
                    <a:pt x="241335" y="97050"/>
                  </a:lnTo>
                  <a:lnTo>
                    <a:pt x="241445" y="96918"/>
                  </a:lnTo>
                  <a:lnTo>
                    <a:pt x="241588" y="96754"/>
                  </a:lnTo>
                  <a:lnTo>
                    <a:pt x="241792" y="96563"/>
                  </a:lnTo>
                  <a:lnTo>
                    <a:pt x="241932" y="96353"/>
                  </a:lnTo>
                  <a:lnTo>
                    <a:pt x="242046" y="96162"/>
                  </a:lnTo>
                  <a:lnTo>
                    <a:pt x="242129" y="95989"/>
                  </a:lnTo>
                  <a:lnTo>
                    <a:pt x="242167" y="95780"/>
                  </a:lnTo>
                  <a:lnTo>
                    <a:pt x="242178" y="95515"/>
                  </a:lnTo>
                  <a:lnTo>
                    <a:pt x="242204" y="95233"/>
                  </a:lnTo>
                  <a:lnTo>
                    <a:pt x="242238" y="94951"/>
                  </a:lnTo>
                  <a:lnTo>
                    <a:pt x="242280" y="94746"/>
                  </a:lnTo>
                  <a:lnTo>
                    <a:pt x="242382" y="94527"/>
                  </a:lnTo>
                  <a:lnTo>
                    <a:pt x="242613" y="94245"/>
                  </a:lnTo>
                  <a:lnTo>
                    <a:pt x="242760" y="94181"/>
                  </a:lnTo>
                  <a:lnTo>
                    <a:pt x="242960" y="94072"/>
                  </a:lnTo>
                  <a:lnTo>
                    <a:pt x="243066" y="93935"/>
                  </a:lnTo>
                  <a:lnTo>
                    <a:pt x="243021" y="93685"/>
                  </a:lnTo>
                  <a:lnTo>
                    <a:pt x="242843" y="93503"/>
                  </a:lnTo>
                  <a:lnTo>
                    <a:pt x="242431" y="93097"/>
                  </a:lnTo>
                  <a:lnTo>
                    <a:pt x="242220" y="92874"/>
                  </a:lnTo>
                  <a:lnTo>
                    <a:pt x="242057" y="92665"/>
                  </a:lnTo>
                  <a:lnTo>
                    <a:pt x="241921" y="92451"/>
                  </a:lnTo>
                  <a:lnTo>
                    <a:pt x="241815" y="92227"/>
                  </a:lnTo>
                  <a:lnTo>
                    <a:pt x="241687" y="91922"/>
                  </a:lnTo>
                  <a:lnTo>
                    <a:pt x="241384" y="91676"/>
                  </a:lnTo>
                  <a:lnTo>
                    <a:pt x="241301" y="91954"/>
                  </a:lnTo>
                  <a:lnTo>
                    <a:pt x="241192" y="92109"/>
                  </a:lnTo>
                  <a:lnTo>
                    <a:pt x="241059" y="92241"/>
                  </a:lnTo>
                  <a:lnTo>
                    <a:pt x="240568" y="92533"/>
                  </a:lnTo>
                  <a:lnTo>
                    <a:pt x="240201" y="92624"/>
                  </a:lnTo>
                  <a:lnTo>
                    <a:pt x="239797" y="92624"/>
                  </a:lnTo>
                  <a:lnTo>
                    <a:pt x="239408" y="92446"/>
                  </a:lnTo>
                  <a:lnTo>
                    <a:pt x="239185" y="92032"/>
                  </a:lnTo>
                  <a:lnTo>
                    <a:pt x="239143" y="91585"/>
                  </a:lnTo>
                  <a:lnTo>
                    <a:pt x="239143" y="91153"/>
                  </a:lnTo>
                  <a:lnTo>
                    <a:pt x="239328" y="90615"/>
                  </a:lnTo>
                  <a:lnTo>
                    <a:pt x="239510" y="90105"/>
                  </a:lnTo>
                  <a:lnTo>
                    <a:pt x="239869" y="89622"/>
                  </a:lnTo>
                  <a:lnTo>
                    <a:pt x="240239" y="89290"/>
                  </a:lnTo>
                  <a:lnTo>
                    <a:pt x="240579" y="89021"/>
                  </a:lnTo>
                  <a:lnTo>
                    <a:pt x="240935" y="88666"/>
                  </a:lnTo>
                  <a:lnTo>
                    <a:pt x="241252" y="88270"/>
                  </a:lnTo>
                  <a:lnTo>
                    <a:pt x="241876" y="87596"/>
                  </a:lnTo>
                  <a:lnTo>
                    <a:pt x="242027" y="87404"/>
                  </a:lnTo>
                  <a:lnTo>
                    <a:pt x="242163" y="87131"/>
                  </a:lnTo>
                  <a:lnTo>
                    <a:pt x="242291" y="86808"/>
                  </a:lnTo>
                  <a:lnTo>
                    <a:pt x="242333" y="86630"/>
                  </a:lnTo>
                  <a:lnTo>
                    <a:pt x="242390" y="86425"/>
                  </a:lnTo>
                  <a:lnTo>
                    <a:pt x="242435" y="86093"/>
                  </a:lnTo>
                  <a:lnTo>
                    <a:pt x="242363" y="85797"/>
                  </a:lnTo>
                  <a:lnTo>
                    <a:pt x="242223" y="85587"/>
                  </a:lnTo>
                  <a:lnTo>
                    <a:pt x="241928" y="85419"/>
                  </a:lnTo>
                  <a:lnTo>
                    <a:pt x="241638" y="85310"/>
                  </a:lnTo>
                  <a:lnTo>
                    <a:pt x="241350" y="85219"/>
                  </a:lnTo>
                  <a:lnTo>
                    <a:pt x="241024" y="85104"/>
                  </a:lnTo>
                  <a:lnTo>
                    <a:pt x="240776" y="85014"/>
                  </a:lnTo>
                  <a:lnTo>
                    <a:pt x="240458" y="84827"/>
                  </a:lnTo>
                  <a:lnTo>
                    <a:pt x="240205" y="84540"/>
                  </a:lnTo>
                  <a:lnTo>
                    <a:pt x="239895" y="84180"/>
                  </a:lnTo>
                  <a:lnTo>
                    <a:pt x="239687" y="83884"/>
                  </a:lnTo>
                  <a:lnTo>
                    <a:pt x="239521" y="83588"/>
                  </a:lnTo>
                  <a:lnTo>
                    <a:pt x="239200" y="83046"/>
                  </a:lnTo>
                  <a:lnTo>
                    <a:pt x="239053" y="82636"/>
                  </a:lnTo>
                  <a:lnTo>
                    <a:pt x="238973" y="82231"/>
                  </a:lnTo>
                  <a:lnTo>
                    <a:pt x="238875" y="81885"/>
                  </a:lnTo>
                  <a:lnTo>
                    <a:pt x="238735" y="81703"/>
                  </a:lnTo>
                  <a:lnTo>
                    <a:pt x="238576" y="81621"/>
                  </a:lnTo>
                  <a:lnTo>
                    <a:pt x="238240" y="81384"/>
                  </a:lnTo>
                  <a:lnTo>
                    <a:pt x="237960" y="81234"/>
                  </a:lnTo>
                  <a:lnTo>
                    <a:pt x="237737" y="81384"/>
                  </a:lnTo>
                  <a:lnTo>
                    <a:pt x="237673" y="81589"/>
                  </a:lnTo>
                  <a:lnTo>
                    <a:pt x="237613" y="81908"/>
                  </a:lnTo>
                  <a:lnTo>
                    <a:pt x="237518" y="82304"/>
                  </a:lnTo>
                  <a:lnTo>
                    <a:pt x="237390" y="82550"/>
                  </a:lnTo>
                  <a:lnTo>
                    <a:pt x="237223" y="82609"/>
                  </a:lnTo>
                  <a:lnTo>
                    <a:pt x="236921" y="82568"/>
                  </a:lnTo>
                  <a:lnTo>
                    <a:pt x="236683" y="82472"/>
                  </a:lnTo>
                  <a:lnTo>
                    <a:pt x="236596" y="82249"/>
                  </a:lnTo>
                  <a:lnTo>
                    <a:pt x="236626" y="81812"/>
                  </a:lnTo>
                  <a:lnTo>
                    <a:pt x="236698" y="81484"/>
                  </a:lnTo>
                  <a:lnTo>
                    <a:pt x="236728" y="80774"/>
                  </a:lnTo>
                  <a:lnTo>
                    <a:pt x="236736" y="80569"/>
                  </a:lnTo>
                  <a:lnTo>
                    <a:pt x="236713" y="80309"/>
                  </a:lnTo>
                  <a:lnTo>
                    <a:pt x="236702" y="80027"/>
                  </a:lnTo>
                  <a:lnTo>
                    <a:pt x="236702" y="79767"/>
                  </a:lnTo>
                  <a:lnTo>
                    <a:pt x="236709" y="79517"/>
                  </a:lnTo>
                  <a:lnTo>
                    <a:pt x="236732" y="79303"/>
                  </a:lnTo>
                  <a:lnTo>
                    <a:pt x="236842" y="78993"/>
                  </a:lnTo>
                  <a:lnTo>
                    <a:pt x="236925" y="78706"/>
                  </a:lnTo>
                  <a:lnTo>
                    <a:pt x="236955" y="78447"/>
                  </a:lnTo>
                  <a:lnTo>
                    <a:pt x="236881" y="78222"/>
                  </a:lnTo>
                  <a:lnTo>
                    <a:pt x="236739" y="78050"/>
                  </a:lnTo>
                  <a:lnTo>
                    <a:pt x="236524" y="77905"/>
                  </a:lnTo>
                  <a:lnTo>
                    <a:pt x="236267" y="77818"/>
                  </a:lnTo>
                  <a:lnTo>
                    <a:pt x="236037" y="77754"/>
                  </a:lnTo>
                  <a:lnTo>
                    <a:pt x="235765" y="77727"/>
                  </a:lnTo>
                  <a:lnTo>
                    <a:pt x="235515" y="77695"/>
                  </a:lnTo>
                  <a:lnTo>
                    <a:pt x="235213" y="77677"/>
                  </a:lnTo>
                  <a:lnTo>
                    <a:pt x="234903" y="77650"/>
                  </a:lnTo>
                  <a:lnTo>
                    <a:pt x="234631" y="77650"/>
                  </a:lnTo>
                  <a:lnTo>
                    <a:pt x="234351" y="77709"/>
                  </a:lnTo>
                  <a:lnTo>
                    <a:pt x="234136" y="77750"/>
                  </a:lnTo>
                  <a:lnTo>
                    <a:pt x="233970" y="77809"/>
                  </a:lnTo>
                  <a:lnTo>
                    <a:pt x="233777" y="77832"/>
                  </a:lnTo>
                  <a:lnTo>
                    <a:pt x="233123" y="76274"/>
                  </a:lnTo>
                  <a:lnTo>
                    <a:pt x="233372" y="76056"/>
                  </a:lnTo>
                  <a:lnTo>
                    <a:pt x="233758" y="75805"/>
                  </a:lnTo>
                  <a:lnTo>
                    <a:pt x="233928" y="75710"/>
                  </a:lnTo>
                  <a:lnTo>
                    <a:pt x="234056" y="75641"/>
                  </a:lnTo>
                  <a:lnTo>
                    <a:pt x="234276" y="75573"/>
                  </a:lnTo>
                  <a:lnTo>
                    <a:pt x="234431" y="75541"/>
                  </a:lnTo>
                  <a:lnTo>
                    <a:pt x="234635" y="75482"/>
                  </a:lnTo>
                  <a:lnTo>
                    <a:pt x="234778" y="75386"/>
                  </a:lnTo>
                  <a:lnTo>
                    <a:pt x="235035" y="75304"/>
                  </a:lnTo>
                  <a:lnTo>
                    <a:pt x="235281" y="75263"/>
                  </a:lnTo>
                  <a:lnTo>
                    <a:pt x="235557" y="75263"/>
                  </a:lnTo>
                  <a:lnTo>
                    <a:pt x="235787" y="75304"/>
                  </a:lnTo>
                  <a:lnTo>
                    <a:pt x="236188" y="75391"/>
                  </a:lnTo>
                  <a:lnTo>
                    <a:pt x="236461" y="75442"/>
                  </a:lnTo>
                  <a:lnTo>
                    <a:pt x="236774" y="75450"/>
                  </a:lnTo>
                  <a:lnTo>
                    <a:pt x="236936" y="75441"/>
                  </a:lnTo>
                  <a:lnTo>
                    <a:pt x="237144" y="75423"/>
                  </a:lnTo>
                  <a:lnTo>
                    <a:pt x="237454" y="75254"/>
                  </a:lnTo>
                  <a:lnTo>
                    <a:pt x="237590" y="75049"/>
                  </a:lnTo>
                  <a:lnTo>
                    <a:pt x="237590" y="74890"/>
                  </a:lnTo>
                  <a:lnTo>
                    <a:pt x="237583" y="74653"/>
                  </a:lnTo>
                  <a:lnTo>
                    <a:pt x="237567" y="74435"/>
                  </a:lnTo>
                  <a:lnTo>
                    <a:pt x="237575" y="74175"/>
                  </a:lnTo>
                  <a:lnTo>
                    <a:pt x="237647" y="73956"/>
                  </a:lnTo>
                  <a:lnTo>
                    <a:pt x="237722" y="73742"/>
                  </a:lnTo>
                  <a:lnTo>
                    <a:pt x="237756" y="73506"/>
                  </a:lnTo>
                  <a:lnTo>
                    <a:pt x="237813" y="73273"/>
                  </a:lnTo>
                  <a:lnTo>
                    <a:pt x="237907" y="73055"/>
                  </a:lnTo>
                  <a:lnTo>
                    <a:pt x="237983" y="72904"/>
                  </a:lnTo>
                  <a:lnTo>
                    <a:pt x="238104" y="72704"/>
                  </a:lnTo>
                  <a:lnTo>
                    <a:pt x="238210" y="72508"/>
                  </a:lnTo>
                  <a:lnTo>
                    <a:pt x="238342" y="72326"/>
                  </a:lnTo>
                  <a:lnTo>
                    <a:pt x="238508" y="72180"/>
                  </a:lnTo>
                  <a:lnTo>
                    <a:pt x="238743" y="72066"/>
                  </a:lnTo>
                  <a:lnTo>
                    <a:pt x="238966" y="71939"/>
                  </a:lnTo>
                  <a:lnTo>
                    <a:pt x="239106" y="71825"/>
                  </a:lnTo>
                  <a:lnTo>
                    <a:pt x="239328" y="71661"/>
                  </a:lnTo>
                  <a:lnTo>
                    <a:pt x="239665" y="71570"/>
                  </a:lnTo>
                  <a:lnTo>
                    <a:pt x="240020" y="71566"/>
                  </a:lnTo>
                  <a:lnTo>
                    <a:pt x="240368" y="71602"/>
                  </a:lnTo>
                  <a:lnTo>
                    <a:pt x="241203" y="71657"/>
                  </a:lnTo>
                  <a:lnTo>
                    <a:pt x="241573" y="71698"/>
                  </a:lnTo>
                  <a:lnTo>
                    <a:pt x="241932" y="71811"/>
                  </a:lnTo>
                  <a:lnTo>
                    <a:pt x="242272" y="71862"/>
                  </a:lnTo>
                  <a:lnTo>
                    <a:pt x="242851" y="71903"/>
                  </a:lnTo>
                  <a:lnTo>
                    <a:pt x="243115" y="71912"/>
                  </a:lnTo>
                  <a:lnTo>
                    <a:pt x="243421" y="72012"/>
                  </a:lnTo>
                  <a:lnTo>
                    <a:pt x="243693" y="72176"/>
                  </a:lnTo>
                  <a:lnTo>
                    <a:pt x="243973" y="72390"/>
                  </a:lnTo>
                  <a:lnTo>
                    <a:pt x="244151" y="72590"/>
                  </a:lnTo>
                  <a:lnTo>
                    <a:pt x="244234" y="72895"/>
                  </a:lnTo>
                  <a:lnTo>
                    <a:pt x="244377" y="73159"/>
                  </a:lnTo>
                  <a:lnTo>
                    <a:pt x="244627" y="73182"/>
                  </a:lnTo>
                  <a:lnTo>
                    <a:pt x="244873" y="73091"/>
                  </a:lnTo>
                  <a:lnTo>
                    <a:pt x="245250" y="73137"/>
                  </a:lnTo>
                  <a:lnTo>
                    <a:pt x="245568" y="73346"/>
                  </a:lnTo>
                  <a:lnTo>
                    <a:pt x="245885" y="73533"/>
                  </a:lnTo>
                  <a:lnTo>
                    <a:pt x="246108" y="73688"/>
                  </a:lnTo>
                  <a:lnTo>
                    <a:pt x="246396" y="73856"/>
                  </a:lnTo>
                  <a:lnTo>
                    <a:pt x="246724" y="73988"/>
                  </a:lnTo>
                  <a:lnTo>
                    <a:pt x="247004" y="74175"/>
                  </a:lnTo>
                  <a:lnTo>
                    <a:pt x="247265" y="74375"/>
                  </a:lnTo>
                  <a:lnTo>
                    <a:pt x="247647" y="74558"/>
                  </a:lnTo>
                  <a:lnTo>
                    <a:pt x="247960" y="74526"/>
                  </a:lnTo>
                  <a:lnTo>
                    <a:pt x="248262" y="74412"/>
                  </a:lnTo>
                  <a:lnTo>
                    <a:pt x="248463" y="74129"/>
                  </a:lnTo>
                  <a:lnTo>
                    <a:pt x="248516" y="73888"/>
                  </a:lnTo>
                  <a:lnTo>
                    <a:pt x="248614" y="73710"/>
                  </a:lnTo>
                  <a:lnTo>
                    <a:pt x="248829" y="73455"/>
                  </a:lnTo>
                  <a:lnTo>
                    <a:pt x="248950" y="73287"/>
                  </a:lnTo>
                  <a:lnTo>
                    <a:pt x="249018" y="73132"/>
                  </a:lnTo>
                  <a:lnTo>
                    <a:pt x="249075" y="72945"/>
                  </a:lnTo>
                  <a:lnTo>
                    <a:pt x="249151" y="72754"/>
                  </a:lnTo>
                  <a:lnTo>
                    <a:pt x="249279" y="72563"/>
                  </a:lnTo>
                  <a:lnTo>
                    <a:pt x="249442" y="72363"/>
                  </a:lnTo>
                  <a:lnTo>
                    <a:pt x="249619" y="72062"/>
                  </a:lnTo>
                  <a:lnTo>
                    <a:pt x="249714" y="71893"/>
                  </a:lnTo>
                  <a:lnTo>
                    <a:pt x="249869" y="71638"/>
                  </a:lnTo>
                  <a:lnTo>
                    <a:pt x="250046" y="71392"/>
                  </a:lnTo>
                  <a:lnTo>
                    <a:pt x="250175" y="71206"/>
                  </a:lnTo>
                  <a:lnTo>
                    <a:pt x="250277" y="71074"/>
                  </a:lnTo>
                  <a:lnTo>
                    <a:pt x="250496" y="70700"/>
                  </a:lnTo>
                  <a:lnTo>
                    <a:pt x="251010" y="69940"/>
                  </a:lnTo>
                  <a:lnTo>
                    <a:pt x="251356" y="70188"/>
                  </a:lnTo>
                  <a:lnTo>
                    <a:pt x="251571" y="69846"/>
                  </a:lnTo>
                  <a:lnTo>
                    <a:pt x="251904" y="69297"/>
                  </a:lnTo>
                  <a:lnTo>
                    <a:pt x="252230" y="68949"/>
                  </a:lnTo>
                  <a:lnTo>
                    <a:pt x="252556" y="68503"/>
                  </a:lnTo>
                  <a:lnTo>
                    <a:pt x="252833" y="68026"/>
                  </a:lnTo>
                  <a:lnTo>
                    <a:pt x="252908" y="67423"/>
                  </a:lnTo>
                  <a:lnTo>
                    <a:pt x="252787" y="66889"/>
                  </a:lnTo>
                  <a:lnTo>
                    <a:pt x="252720" y="66494"/>
                  </a:lnTo>
                  <a:lnTo>
                    <a:pt x="252695" y="65791"/>
                  </a:lnTo>
                  <a:lnTo>
                    <a:pt x="252720" y="65421"/>
                  </a:lnTo>
                  <a:lnTo>
                    <a:pt x="252962" y="64906"/>
                  </a:lnTo>
                  <a:lnTo>
                    <a:pt x="253184" y="64448"/>
                  </a:lnTo>
                  <a:lnTo>
                    <a:pt x="253440" y="63824"/>
                  </a:lnTo>
                  <a:lnTo>
                    <a:pt x="253677" y="63231"/>
                  </a:lnTo>
                  <a:lnTo>
                    <a:pt x="253825" y="62024"/>
                  </a:lnTo>
                  <a:lnTo>
                    <a:pt x="254245" y="61202"/>
                  </a:lnTo>
                  <a:lnTo>
                    <a:pt x="255053" y="59956"/>
                  </a:lnTo>
                  <a:lnTo>
                    <a:pt x="255355" y="59511"/>
                  </a:lnTo>
                  <a:lnTo>
                    <a:pt x="255996" y="58478"/>
                  </a:lnTo>
                  <a:lnTo>
                    <a:pt x="256368" y="57763"/>
                  </a:lnTo>
                  <a:lnTo>
                    <a:pt x="256603" y="57326"/>
                  </a:lnTo>
                  <a:lnTo>
                    <a:pt x="256988" y="56776"/>
                  </a:lnTo>
                  <a:lnTo>
                    <a:pt x="257730" y="55701"/>
                  </a:lnTo>
                  <a:lnTo>
                    <a:pt x="258903" y="53788"/>
                  </a:lnTo>
                  <a:lnTo>
                    <a:pt x="259173" y="53393"/>
                  </a:lnTo>
                  <a:lnTo>
                    <a:pt x="259920" y="53010"/>
                  </a:lnTo>
                  <a:lnTo>
                    <a:pt x="260347" y="53066"/>
                  </a:lnTo>
                  <a:lnTo>
                    <a:pt x="261766" y="53713"/>
                  </a:lnTo>
                  <a:lnTo>
                    <a:pt x="262385" y="53728"/>
                  </a:lnTo>
                  <a:lnTo>
                    <a:pt x="262627" y="53290"/>
                  </a:lnTo>
                  <a:lnTo>
                    <a:pt x="262687" y="52453"/>
                  </a:lnTo>
                  <a:lnTo>
                    <a:pt x="262437" y="51334"/>
                  </a:lnTo>
                  <a:lnTo>
                    <a:pt x="262178" y="49920"/>
                  </a:lnTo>
                  <a:lnTo>
                    <a:pt x="262344" y="49152"/>
                  </a:lnTo>
                  <a:lnTo>
                    <a:pt x="262726" y="48550"/>
                  </a:lnTo>
                  <a:lnTo>
                    <a:pt x="263023" y="48129"/>
                  </a:lnTo>
                  <a:lnTo>
                    <a:pt x="263438" y="47382"/>
                  </a:lnTo>
                  <a:lnTo>
                    <a:pt x="263557" y="47080"/>
                  </a:lnTo>
                  <a:lnTo>
                    <a:pt x="263611" y="46729"/>
                  </a:lnTo>
                  <a:lnTo>
                    <a:pt x="263618" y="46131"/>
                  </a:lnTo>
                  <a:lnTo>
                    <a:pt x="263614" y="45634"/>
                  </a:lnTo>
                  <a:lnTo>
                    <a:pt x="263674" y="45306"/>
                  </a:lnTo>
                  <a:lnTo>
                    <a:pt x="263987" y="44447"/>
                  </a:lnTo>
                  <a:lnTo>
                    <a:pt x="264114" y="43929"/>
                  </a:lnTo>
                  <a:lnTo>
                    <a:pt x="264362" y="43422"/>
                  </a:lnTo>
                  <a:lnTo>
                    <a:pt x="264611" y="43029"/>
                  </a:lnTo>
                  <a:lnTo>
                    <a:pt x="265011" y="42613"/>
                  </a:lnTo>
                  <a:lnTo>
                    <a:pt x="265352" y="42350"/>
                  </a:lnTo>
                  <a:lnTo>
                    <a:pt x="265756" y="42286"/>
                  </a:lnTo>
                  <a:lnTo>
                    <a:pt x="266238" y="42440"/>
                  </a:lnTo>
                  <a:lnTo>
                    <a:pt x="266834" y="42789"/>
                  </a:lnTo>
                  <a:lnTo>
                    <a:pt x="267563" y="43072"/>
                  </a:lnTo>
                  <a:lnTo>
                    <a:pt x="268340" y="43065"/>
                  </a:lnTo>
                  <a:lnTo>
                    <a:pt x="268938" y="42973"/>
                  </a:lnTo>
                  <a:lnTo>
                    <a:pt x="270905" y="42614"/>
                  </a:lnTo>
                  <a:lnTo>
                    <a:pt x="272341" y="42092"/>
                  </a:lnTo>
                  <a:lnTo>
                    <a:pt x="273400" y="42128"/>
                  </a:lnTo>
                  <a:lnTo>
                    <a:pt x="274418" y="42452"/>
                  </a:lnTo>
                  <a:lnTo>
                    <a:pt x="274921" y="42797"/>
                  </a:lnTo>
                  <a:lnTo>
                    <a:pt x="275445" y="43010"/>
                  </a:lnTo>
                  <a:lnTo>
                    <a:pt x="277151" y="43320"/>
                  </a:lnTo>
                  <a:lnTo>
                    <a:pt x="277885" y="43322"/>
                  </a:lnTo>
                  <a:lnTo>
                    <a:pt x="278310" y="43218"/>
                  </a:lnTo>
                  <a:lnTo>
                    <a:pt x="278665" y="43172"/>
                  </a:lnTo>
                  <a:lnTo>
                    <a:pt x="278824" y="42981"/>
                  </a:lnTo>
                  <a:lnTo>
                    <a:pt x="279058" y="41773"/>
                  </a:lnTo>
                  <a:lnTo>
                    <a:pt x="279196" y="40971"/>
                  </a:lnTo>
                  <a:lnTo>
                    <a:pt x="279279" y="40113"/>
                  </a:lnTo>
                  <a:lnTo>
                    <a:pt x="279217" y="39679"/>
                  </a:lnTo>
                  <a:lnTo>
                    <a:pt x="279051" y="39547"/>
                  </a:lnTo>
                  <a:lnTo>
                    <a:pt x="278838" y="39486"/>
                  </a:lnTo>
                  <a:lnTo>
                    <a:pt x="277320" y="39881"/>
                  </a:lnTo>
                  <a:lnTo>
                    <a:pt x="277006" y="39357"/>
                  </a:lnTo>
                  <a:lnTo>
                    <a:pt x="277010" y="39161"/>
                  </a:lnTo>
                  <a:lnTo>
                    <a:pt x="276885" y="38829"/>
                  </a:lnTo>
                  <a:lnTo>
                    <a:pt x="277457" y="38039"/>
                  </a:lnTo>
                  <a:lnTo>
                    <a:pt x="278234" y="37269"/>
                  </a:lnTo>
                  <a:lnTo>
                    <a:pt x="278821" y="36877"/>
                  </a:lnTo>
                  <a:lnTo>
                    <a:pt x="279317" y="36631"/>
                  </a:lnTo>
                  <a:lnTo>
                    <a:pt x="279806" y="36578"/>
                  </a:lnTo>
                  <a:lnTo>
                    <a:pt x="280253" y="36596"/>
                  </a:lnTo>
                  <a:lnTo>
                    <a:pt x="280887" y="36713"/>
                  </a:lnTo>
                  <a:lnTo>
                    <a:pt x="281498" y="36758"/>
                  </a:lnTo>
                  <a:lnTo>
                    <a:pt x="282379" y="36752"/>
                  </a:lnTo>
                  <a:lnTo>
                    <a:pt x="282944" y="36561"/>
                  </a:lnTo>
                  <a:lnTo>
                    <a:pt x="283546" y="36169"/>
                  </a:lnTo>
                  <a:lnTo>
                    <a:pt x="284259" y="35573"/>
                  </a:lnTo>
                  <a:lnTo>
                    <a:pt x="284874" y="34935"/>
                  </a:lnTo>
                  <a:lnTo>
                    <a:pt x="285323" y="34428"/>
                  </a:lnTo>
                  <a:lnTo>
                    <a:pt x="285776" y="33727"/>
                  </a:lnTo>
                  <a:lnTo>
                    <a:pt x="285816" y="33282"/>
                  </a:lnTo>
                  <a:lnTo>
                    <a:pt x="285802" y="33002"/>
                  </a:lnTo>
                  <a:lnTo>
                    <a:pt x="285753" y="32719"/>
                  </a:lnTo>
                  <a:lnTo>
                    <a:pt x="285473" y="32261"/>
                  </a:lnTo>
                  <a:lnTo>
                    <a:pt x="284902" y="31786"/>
                  </a:lnTo>
                  <a:lnTo>
                    <a:pt x="284115" y="31307"/>
                  </a:lnTo>
                  <a:lnTo>
                    <a:pt x="283874" y="30986"/>
                  </a:lnTo>
                  <a:lnTo>
                    <a:pt x="283843" y="30718"/>
                  </a:lnTo>
                  <a:lnTo>
                    <a:pt x="283801" y="30222"/>
                  </a:lnTo>
                  <a:lnTo>
                    <a:pt x="284051" y="29661"/>
                  </a:lnTo>
                  <a:lnTo>
                    <a:pt x="284598" y="29125"/>
                  </a:lnTo>
                  <a:lnTo>
                    <a:pt x="285099" y="28501"/>
                  </a:lnTo>
                  <a:lnTo>
                    <a:pt x="285363" y="28092"/>
                  </a:lnTo>
                  <a:lnTo>
                    <a:pt x="285689" y="27472"/>
                  </a:lnTo>
                  <a:lnTo>
                    <a:pt x="285843" y="26725"/>
                  </a:lnTo>
                  <a:lnTo>
                    <a:pt x="286012" y="25837"/>
                  </a:lnTo>
                  <a:lnTo>
                    <a:pt x="286059" y="25147"/>
                  </a:lnTo>
                  <a:lnTo>
                    <a:pt x="286223" y="24578"/>
                  </a:lnTo>
                  <a:lnTo>
                    <a:pt x="286647" y="23844"/>
                  </a:lnTo>
                  <a:lnTo>
                    <a:pt x="287291" y="23310"/>
                  </a:lnTo>
                  <a:lnTo>
                    <a:pt x="287895" y="23219"/>
                  </a:lnTo>
                  <a:lnTo>
                    <a:pt x="288462" y="23356"/>
                  </a:lnTo>
                  <a:lnTo>
                    <a:pt x="289215" y="23429"/>
                  </a:lnTo>
                  <a:lnTo>
                    <a:pt x="289864" y="23472"/>
                  </a:lnTo>
                  <a:lnTo>
                    <a:pt x="290585" y="23545"/>
                  </a:lnTo>
                  <a:lnTo>
                    <a:pt x="291127" y="23569"/>
                  </a:lnTo>
                  <a:lnTo>
                    <a:pt x="291320" y="23646"/>
                  </a:lnTo>
                  <a:lnTo>
                    <a:pt x="291582" y="24009"/>
                  </a:lnTo>
                  <a:lnTo>
                    <a:pt x="291652" y="24405"/>
                  </a:lnTo>
                  <a:lnTo>
                    <a:pt x="291618" y="26345"/>
                  </a:lnTo>
                  <a:lnTo>
                    <a:pt x="291213" y="28290"/>
                  </a:lnTo>
                  <a:lnTo>
                    <a:pt x="291183" y="28683"/>
                  </a:lnTo>
                  <a:lnTo>
                    <a:pt x="291205" y="29004"/>
                  </a:lnTo>
                  <a:lnTo>
                    <a:pt x="291303" y="29415"/>
                  </a:lnTo>
                  <a:lnTo>
                    <a:pt x="291518" y="29851"/>
                  </a:lnTo>
                  <a:lnTo>
                    <a:pt x="292204" y="30687"/>
                  </a:lnTo>
                  <a:lnTo>
                    <a:pt x="292505" y="30914"/>
                  </a:lnTo>
                  <a:lnTo>
                    <a:pt x="292884" y="31006"/>
                  </a:lnTo>
                  <a:lnTo>
                    <a:pt x="293254" y="30982"/>
                  </a:lnTo>
                  <a:lnTo>
                    <a:pt x="293460" y="30843"/>
                  </a:lnTo>
                  <a:lnTo>
                    <a:pt x="293639" y="30323"/>
                  </a:lnTo>
                  <a:lnTo>
                    <a:pt x="293709" y="29931"/>
                  </a:lnTo>
                  <a:lnTo>
                    <a:pt x="293904" y="29822"/>
                  </a:lnTo>
                  <a:lnTo>
                    <a:pt x="294524" y="29864"/>
                  </a:lnTo>
                  <a:lnTo>
                    <a:pt x="295679" y="30049"/>
                  </a:lnTo>
                  <a:lnTo>
                    <a:pt x="296270" y="29998"/>
                  </a:lnTo>
                  <a:lnTo>
                    <a:pt x="296533" y="29932"/>
                  </a:lnTo>
                  <a:lnTo>
                    <a:pt x="296851" y="29913"/>
                  </a:lnTo>
                  <a:lnTo>
                    <a:pt x="297542" y="29761"/>
                  </a:lnTo>
                  <a:lnTo>
                    <a:pt x="298122" y="29517"/>
                  </a:lnTo>
                  <a:lnTo>
                    <a:pt x="298563" y="29297"/>
                  </a:lnTo>
                  <a:lnTo>
                    <a:pt x="299030" y="29191"/>
                  </a:lnTo>
                  <a:lnTo>
                    <a:pt x="299595" y="29042"/>
                  </a:lnTo>
                  <a:lnTo>
                    <a:pt x="300858" y="29090"/>
                  </a:lnTo>
                  <a:lnTo>
                    <a:pt x="301666" y="29160"/>
                  </a:lnTo>
                  <a:lnTo>
                    <a:pt x="302443" y="29261"/>
                  </a:lnTo>
                  <a:lnTo>
                    <a:pt x="303162" y="29321"/>
                  </a:lnTo>
                  <a:lnTo>
                    <a:pt x="304376" y="29441"/>
                  </a:lnTo>
                  <a:lnTo>
                    <a:pt x="305809" y="29548"/>
                  </a:lnTo>
                  <a:lnTo>
                    <a:pt x="306521" y="29567"/>
                  </a:lnTo>
                  <a:lnTo>
                    <a:pt x="307144" y="29598"/>
                  </a:lnTo>
                  <a:lnTo>
                    <a:pt x="307547" y="29594"/>
                  </a:lnTo>
                  <a:lnTo>
                    <a:pt x="308379" y="29594"/>
                  </a:lnTo>
                  <a:lnTo>
                    <a:pt x="309617" y="29602"/>
                  </a:lnTo>
                  <a:lnTo>
                    <a:pt x="310692" y="29645"/>
                  </a:lnTo>
                  <a:lnTo>
                    <a:pt x="311562" y="29830"/>
                  </a:lnTo>
                  <a:lnTo>
                    <a:pt x="312396" y="30293"/>
                  </a:lnTo>
                  <a:lnTo>
                    <a:pt x="313091" y="30809"/>
                  </a:lnTo>
                  <a:lnTo>
                    <a:pt x="313917" y="31756"/>
                  </a:lnTo>
                  <a:lnTo>
                    <a:pt x="314510" y="32508"/>
                  </a:lnTo>
                  <a:lnTo>
                    <a:pt x="315069" y="33459"/>
                  </a:lnTo>
                  <a:lnTo>
                    <a:pt x="315525" y="34475"/>
                  </a:lnTo>
                  <a:lnTo>
                    <a:pt x="315861" y="34922"/>
                  </a:lnTo>
                  <a:lnTo>
                    <a:pt x="316163" y="35013"/>
                  </a:lnTo>
                  <a:lnTo>
                    <a:pt x="316442" y="34753"/>
                  </a:lnTo>
                  <a:lnTo>
                    <a:pt x="316591" y="34309"/>
                  </a:lnTo>
                  <a:lnTo>
                    <a:pt x="316844" y="33760"/>
                  </a:lnTo>
                  <a:lnTo>
                    <a:pt x="317406" y="33315"/>
                  </a:lnTo>
                  <a:lnTo>
                    <a:pt x="318166" y="33100"/>
                  </a:lnTo>
                  <a:lnTo>
                    <a:pt x="318980" y="33075"/>
                  </a:lnTo>
                  <a:lnTo>
                    <a:pt x="319531" y="33197"/>
                  </a:lnTo>
                  <a:lnTo>
                    <a:pt x="320177" y="33572"/>
                  </a:lnTo>
                  <a:lnTo>
                    <a:pt x="320555" y="34129"/>
                  </a:lnTo>
                  <a:lnTo>
                    <a:pt x="320724" y="34665"/>
                  </a:lnTo>
                  <a:lnTo>
                    <a:pt x="320566" y="35104"/>
                  </a:lnTo>
                  <a:lnTo>
                    <a:pt x="320287" y="35346"/>
                  </a:lnTo>
                  <a:lnTo>
                    <a:pt x="319737" y="35502"/>
                  </a:lnTo>
                  <a:lnTo>
                    <a:pt x="318995" y="35559"/>
                  </a:lnTo>
                  <a:lnTo>
                    <a:pt x="318242" y="35694"/>
                  </a:lnTo>
                  <a:lnTo>
                    <a:pt x="317902" y="35832"/>
                  </a:lnTo>
                  <a:lnTo>
                    <a:pt x="318042" y="36135"/>
                  </a:lnTo>
                  <a:lnTo>
                    <a:pt x="318199" y="36292"/>
                  </a:lnTo>
                  <a:lnTo>
                    <a:pt x="318647" y="36521"/>
                  </a:lnTo>
                  <a:lnTo>
                    <a:pt x="319452" y="37062"/>
                  </a:lnTo>
                  <a:lnTo>
                    <a:pt x="320056" y="37153"/>
                  </a:lnTo>
                  <a:lnTo>
                    <a:pt x="320547" y="37133"/>
                  </a:lnTo>
                  <a:lnTo>
                    <a:pt x="321076" y="37062"/>
                  </a:lnTo>
                  <a:lnTo>
                    <a:pt x="321578" y="36827"/>
                  </a:lnTo>
                  <a:lnTo>
                    <a:pt x="322133" y="36660"/>
                  </a:lnTo>
                  <a:lnTo>
                    <a:pt x="322496" y="36616"/>
                  </a:lnTo>
                  <a:lnTo>
                    <a:pt x="322972" y="36660"/>
                  </a:lnTo>
                  <a:lnTo>
                    <a:pt x="323419" y="36789"/>
                  </a:lnTo>
                  <a:lnTo>
                    <a:pt x="324250" y="37062"/>
                  </a:lnTo>
                  <a:lnTo>
                    <a:pt x="324706" y="37466"/>
                  </a:lnTo>
                  <a:lnTo>
                    <a:pt x="325602" y="38072"/>
                  </a:lnTo>
                  <a:lnTo>
                    <a:pt x="326096" y="38425"/>
                  </a:lnTo>
                  <a:lnTo>
                    <a:pt x="326819" y="38942"/>
                  </a:lnTo>
                  <a:lnTo>
                    <a:pt x="327590" y="39283"/>
                  </a:lnTo>
                  <a:lnTo>
                    <a:pt x="328327" y="38605"/>
                  </a:lnTo>
                  <a:lnTo>
                    <a:pt x="328886" y="37694"/>
                  </a:lnTo>
                  <a:lnTo>
                    <a:pt x="329343" y="36824"/>
                  </a:lnTo>
                  <a:lnTo>
                    <a:pt x="329343" y="35595"/>
                  </a:lnTo>
                  <a:lnTo>
                    <a:pt x="329402" y="34637"/>
                  </a:lnTo>
                  <a:lnTo>
                    <a:pt x="329402" y="33466"/>
                  </a:lnTo>
                  <a:lnTo>
                    <a:pt x="329305" y="32697"/>
                  </a:lnTo>
                  <a:lnTo>
                    <a:pt x="329159" y="31772"/>
                  </a:lnTo>
                  <a:lnTo>
                    <a:pt x="329077" y="31169"/>
                  </a:lnTo>
                  <a:lnTo>
                    <a:pt x="329095" y="30740"/>
                  </a:lnTo>
                  <a:lnTo>
                    <a:pt x="329266" y="30279"/>
                  </a:lnTo>
                  <a:lnTo>
                    <a:pt x="329396" y="30015"/>
                  </a:lnTo>
                  <a:lnTo>
                    <a:pt x="329518" y="29778"/>
                  </a:lnTo>
                  <a:lnTo>
                    <a:pt x="329786" y="29412"/>
                  </a:lnTo>
                  <a:lnTo>
                    <a:pt x="330053" y="29228"/>
                  </a:lnTo>
                  <a:lnTo>
                    <a:pt x="330487" y="29139"/>
                  </a:lnTo>
                  <a:lnTo>
                    <a:pt x="331143" y="29345"/>
                  </a:lnTo>
                  <a:lnTo>
                    <a:pt x="331282" y="29502"/>
                  </a:lnTo>
                  <a:lnTo>
                    <a:pt x="331998" y="29822"/>
                  </a:lnTo>
                  <a:lnTo>
                    <a:pt x="332717" y="30186"/>
                  </a:lnTo>
                  <a:lnTo>
                    <a:pt x="332943" y="30459"/>
                  </a:lnTo>
                  <a:lnTo>
                    <a:pt x="333170" y="30778"/>
                  </a:lnTo>
                  <a:lnTo>
                    <a:pt x="333322" y="31285"/>
                  </a:lnTo>
                  <a:lnTo>
                    <a:pt x="333428" y="32389"/>
                  </a:lnTo>
                  <a:lnTo>
                    <a:pt x="333420" y="33727"/>
                  </a:lnTo>
                  <a:lnTo>
                    <a:pt x="333227" y="34609"/>
                  </a:lnTo>
                  <a:lnTo>
                    <a:pt x="332911" y="35241"/>
                  </a:lnTo>
                  <a:lnTo>
                    <a:pt x="332587" y="35768"/>
                  </a:lnTo>
                  <a:lnTo>
                    <a:pt x="332451" y="36242"/>
                  </a:lnTo>
                  <a:lnTo>
                    <a:pt x="332589" y="36695"/>
                  </a:lnTo>
                  <a:lnTo>
                    <a:pt x="332911" y="37168"/>
                  </a:lnTo>
                  <a:lnTo>
                    <a:pt x="333911" y="37951"/>
                  </a:lnTo>
                  <a:lnTo>
                    <a:pt x="334423" y="38273"/>
                  </a:lnTo>
                  <a:lnTo>
                    <a:pt x="335194" y="38442"/>
                  </a:lnTo>
                  <a:lnTo>
                    <a:pt x="338167" y="37547"/>
                  </a:lnTo>
                  <a:lnTo>
                    <a:pt x="339056" y="37148"/>
                  </a:lnTo>
                  <a:lnTo>
                    <a:pt x="339706" y="36846"/>
                  </a:lnTo>
                  <a:lnTo>
                    <a:pt x="340481" y="36402"/>
                  </a:lnTo>
                  <a:lnTo>
                    <a:pt x="341395" y="35692"/>
                  </a:lnTo>
                  <a:lnTo>
                    <a:pt x="341780" y="35193"/>
                  </a:lnTo>
                  <a:lnTo>
                    <a:pt x="341945" y="34552"/>
                  </a:lnTo>
                  <a:lnTo>
                    <a:pt x="342001" y="34146"/>
                  </a:lnTo>
                  <a:lnTo>
                    <a:pt x="342096" y="33686"/>
                  </a:lnTo>
                  <a:lnTo>
                    <a:pt x="342349" y="33293"/>
                  </a:lnTo>
                  <a:lnTo>
                    <a:pt x="342731" y="32918"/>
                  </a:lnTo>
                  <a:lnTo>
                    <a:pt x="343297" y="32554"/>
                  </a:lnTo>
                  <a:lnTo>
                    <a:pt x="343937" y="32305"/>
                  </a:lnTo>
                  <a:lnTo>
                    <a:pt x="344409" y="32220"/>
                  </a:lnTo>
                  <a:lnTo>
                    <a:pt x="344757" y="32298"/>
                  </a:lnTo>
                  <a:lnTo>
                    <a:pt x="345410" y="32587"/>
                  </a:lnTo>
                  <a:lnTo>
                    <a:pt x="345938" y="32976"/>
                  </a:lnTo>
                  <a:lnTo>
                    <a:pt x="346510" y="33465"/>
                  </a:lnTo>
                  <a:lnTo>
                    <a:pt x="347017" y="33985"/>
                  </a:lnTo>
                  <a:lnTo>
                    <a:pt x="347867" y="35506"/>
                  </a:lnTo>
                  <a:lnTo>
                    <a:pt x="348101" y="35838"/>
                  </a:lnTo>
                  <a:lnTo>
                    <a:pt x="348417" y="36110"/>
                  </a:lnTo>
                  <a:lnTo>
                    <a:pt x="348729" y="36101"/>
                  </a:lnTo>
                  <a:lnTo>
                    <a:pt x="349011" y="35763"/>
                  </a:lnTo>
                  <a:lnTo>
                    <a:pt x="349307" y="35240"/>
                  </a:lnTo>
                  <a:lnTo>
                    <a:pt x="349788" y="34034"/>
                  </a:lnTo>
                  <a:lnTo>
                    <a:pt x="350478" y="32144"/>
                  </a:lnTo>
                  <a:lnTo>
                    <a:pt x="350488" y="30814"/>
                  </a:lnTo>
                  <a:lnTo>
                    <a:pt x="350342" y="30212"/>
                  </a:lnTo>
                  <a:lnTo>
                    <a:pt x="350545" y="29086"/>
                  </a:lnTo>
                  <a:lnTo>
                    <a:pt x="350780" y="28274"/>
                  </a:lnTo>
                  <a:lnTo>
                    <a:pt x="351199" y="27585"/>
                  </a:lnTo>
                  <a:lnTo>
                    <a:pt x="351666" y="27328"/>
                  </a:lnTo>
                  <a:lnTo>
                    <a:pt x="352528" y="27085"/>
                  </a:lnTo>
                  <a:lnTo>
                    <a:pt x="353387" y="26981"/>
                  </a:lnTo>
                  <a:lnTo>
                    <a:pt x="354349" y="26995"/>
                  </a:lnTo>
                  <a:lnTo>
                    <a:pt x="355157" y="27226"/>
                  </a:lnTo>
                  <a:lnTo>
                    <a:pt x="355671" y="27491"/>
                  </a:lnTo>
                  <a:lnTo>
                    <a:pt x="356366" y="27861"/>
                  </a:lnTo>
                  <a:lnTo>
                    <a:pt x="356992" y="28251"/>
                  </a:lnTo>
                  <a:lnTo>
                    <a:pt x="357430" y="28458"/>
                  </a:lnTo>
                  <a:lnTo>
                    <a:pt x="357772" y="28455"/>
                  </a:lnTo>
                  <a:lnTo>
                    <a:pt x="358211" y="28249"/>
                  </a:lnTo>
                  <a:lnTo>
                    <a:pt x="358556" y="27949"/>
                  </a:lnTo>
                  <a:lnTo>
                    <a:pt x="358838" y="27227"/>
                  </a:lnTo>
                  <a:lnTo>
                    <a:pt x="358935" y="25888"/>
                  </a:lnTo>
                  <a:lnTo>
                    <a:pt x="358934" y="25224"/>
                  </a:lnTo>
                  <a:lnTo>
                    <a:pt x="358900" y="24677"/>
                  </a:lnTo>
                  <a:lnTo>
                    <a:pt x="358673" y="23790"/>
                  </a:lnTo>
                  <a:lnTo>
                    <a:pt x="358482" y="22926"/>
                  </a:lnTo>
                  <a:lnTo>
                    <a:pt x="358390" y="22629"/>
                  </a:lnTo>
                  <a:lnTo>
                    <a:pt x="358263" y="22172"/>
                  </a:lnTo>
                  <a:lnTo>
                    <a:pt x="358263" y="21489"/>
                  </a:lnTo>
                  <a:lnTo>
                    <a:pt x="358528" y="20943"/>
                  </a:lnTo>
                  <a:lnTo>
                    <a:pt x="358824" y="20713"/>
                  </a:lnTo>
                  <a:lnTo>
                    <a:pt x="359466" y="20645"/>
                  </a:lnTo>
                  <a:lnTo>
                    <a:pt x="359935" y="20700"/>
                  </a:lnTo>
                  <a:lnTo>
                    <a:pt x="360892" y="20949"/>
                  </a:lnTo>
                  <a:lnTo>
                    <a:pt x="362176" y="21620"/>
                  </a:lnTo>
                  <a:lnTo>
                    <a:pt x="363052" y="22137"/>
                  </a:lnTo>
                  <a:lnTo>
                    <a:pt x="363460" y="22421"/>
                  </a:lnTo>
                  <a:lnTo>
                    <a:pt x="363819" y="22855"/>
                  </a:lnTo>
                  <a:lnTo>
                    <a:pt x="363979" y="23054"/>
                  </a:lnTo>
                  <a:lnTo>
                    <a:pt x="364521" y="23690"/>
                  </a:lnTo>
                  <a:lnTo>
                    <a:pt x="364953" y="24085"/>
                  </a:lnTo>
                  <a:lnTo>
                    <a:pt x="365595" y="24403"/>
                  </a:lnTo>
                  <a:lnTo>
                    <a:pt x="366679" y="24592"/>
                  </a:lnTo>
                  <a:lnTo>
                    <a:pt x="367387" y="24281"/>
                  </a:lnTo>
                  <a:lnTo>
                    <a:pt x="368158" y="23942"/>
                  </a:lnTo>
                  <a:lnTo>
                    <a:pt x="368291" y="23687"/>
                  </a:lnTo>
                  <a:lnTo>
                    <a:pt x="368756" y="23158"/>
                  </a:lnTo>
                  <a:lnTo>
                    <a:pt x="369487" y="22217"/>
                  </a:lnTo>
                  <a:lnTo>
                    <a:pt x="370168" y="21293"/>
                  </a:lnTo>
                  <a:lnTo>
                    <a:pt x="370667" y="20692"/>
                  </a:lnTo>
                  <a:lnTo>
                    <a:pt x="371154" y="20203"/>
                  </a:lnTo>
                  <a:lnTo>
                    <a:pt x="371528" y="19895"/>
                  </a:lnTo>
                  <a:lnTo>
                    <a:pt x="371928" y="19636"/>
                  </a:lnTo>
                  <a:lnTo>
                    <a:pt x="372687" y="19343"/>
                  </a:lnTo>
                  <a:lnTo>
                    <a:pt x="374866" y="19047"/>
                  </a:lnTo>
                  <a:lnTo>
                    <a:pt x="376182" y="18955"/>
                  </a:lnTo>
                  <a:lnTo>
                    <a:pt x="377611" y="18700"/>
                  </a:lnTo>
                  <a:lnTo>
                    <a:pt x="378294" y="18757"/>
                  </a:lnTo>
                  <a:lnTo>
                    <a:pt x="378694" y="18941"/>
                  </a:lnTo>
                  <a:lnTo>
                    <a:pt x="379069" y="19450"/>
                  </a:lnTo>
                  <a:lnTo>
                    <a:pt x="379190" y="20044"/>
                  </a:lnTo>
                  <a:lnTo>
                    <a:pt x="379080" y="20881"/>
                  </a:lnTo>
                  <a:lnTo>
                    <a:pt x="379065" y="21628"/>
                  </a:lnTo>
                  <a:lnTo>
                    <a:pt x="379235" y="22572"/>
                  </a:lnTo>
                  <a:lnTo>
                    <a:pt x="379377" y="23327"/>
                  </a:lnTo>
                  <a:lnTo>
                    <a:pt x="379560" y="24091"/>
                  </a:lnTo>
                  <a:lnTo>
                    <a:pt x="379744" y="24890"/>
                  </a:lnTo>
                  <a:lnTo>
                    <a:pt x="379880" y="25314"/>
                  </a:lnTo>
                  <a:lnTo>
                    <a:pt x="380088" y="25734"/>
                  </a:lnTo>
                  <a:lnTo>
                    <a:pt x="380296" y="26452"/>
                  </a:lnTo>
                  <a:lnTo>
                    <a:pt x="380371" y="26862"/>
                  </a:lnTo>
                  <a:lnTo>
                    <a:pt x="380296" y="27135"/>
                  </a:lnTo>
                  <a:lnTo>
                    <a:pt x="380083" y="27544"/>
                  </a:lnTo>
                  <a:lnTo>
                    <a:pt x="379959" y="27731"/>
                  </a:lnTo>
                  <a:lnTo>
                    <a:pt x="379747" y="27888"/>
                  </a:lnTo>
                  <a:lnTo>
                    <a:pt x="379389" y="27955"/>
                  </a:lnTo>
                  <a:lnTo>
                    <a:pt x="378380" y="27949"/>
                  </a:lnTo>
                  <a:lnTo>
                    <a:pt x="377461" y="27773"/>
                  </a:lnTo>
                  <a:lnTo>
                    <a:pt x="375427" y="27312"/>
                  </a:lnTo>
                  <a:lnTo>
                    <a:pt x="374438" y="26862"/>
                  </a:lnTo>
                  <a:lnTo>
                    <a:pt x="371420" y="26109"/>
                  </a:lnTo>
                  <a:lnTo>
                    <a:pt x="370770" y="26278"/>
                  </a:lnTo>
                  <a:lnTo>
                    <a:pt x="370178" y="26777"/>
                  </a:lnTo>
                  <a:lnTo>
                    <a:pt x="370049" y="26956"/>
                  </a:lnTo>
                  <a:lnTo>
                    <a:pt x="369993" y="27368"/>
                  </a:lnTo>
                  <a:lnTo>
                    <a:pt x="370295" y="28284"/>
                  </a:lnTo>
                  <a:lnTo>
                    <a:pt x="370701" y="28973"/>
                  </a:lnTo>
                  <a:lnTo>
                    <a:pt x="372561" y="31295"/>
                  </a:lnTo>
                  <a:lnTo>
                    <a:pt x="373703" y="32334"/>
                  </a:lnTo>
                  <a:lnTo>
                    <a:pt x="374562" y="32966"/>
                  </a:lnTo>
                  <a:lnTo>
                    <a:pt x="374925" y="33105"/>
                  </a:lnTo>
                  <a:lnTo>
                    <a:pt x="375298" y="33297"/>
                  </a:lnTo>
                  <a:lnTo>
                    <a:pt x="375950" y="33495"/>
                  </a:lnTo>
                  <a:lnTo>
                    <a:pt x="376563" y="33542"/>
                  </a:lnTo>
                  <a:lnTo>
                    <a:pt x="376998" y="33457"/>
                  </a:lnTo>
                  <a:lnTo>
                    <a:pt x="377592" y="33136"/>
                  </a:lnTo>
                  <a:lnTo>
                    <a:pt x="378272" y="32692"/>
                  </a:lnTo>
                  <a:lnTo>
                    <a:pt x="378688" y="32249"/>
                  </a:lnTo>
                  <a:lnTo>
                    <a:pt x="379706" y="31544"/>
                  </a:lnTo>
                  <a:lnTo>
                    <a:pt x="380444" y="31003"/>
                  </a:lnTo>
                  <a:lnTo>
                    <a:pt x="381543" y="30141"/>
                  </a:lnTo>
                  <a:lnTo>
                    <a:pt x="381919" y="29779"/>
                  </a:lnTo>
                  <a:lnTo>
                    <a:pt x="382294" y="29407"/>
                  </a:lnTo>
                  <a:lnTo>
                    <a:pt x="382775" y="29039"/>
                  </a:lnTo>
                  <a:lnTo>
                    <a:pt x="383173" y="28796"/>
                  </a:lnTo>
                  <a:lnTo>
                    <a:pt x="384650" y="28502"/>
                  </a:lnTo>
                  <a:lnTo>
                    <a:pt x="385050" y="28331"/>
                  </a:lnTo>
                  <a:lnTo>
                    <a:pt x="385755" y="28123"/>
                  </a:lnTo>
                  <a:lnTo>
                    <a:pt x="386400" y="28048"/>
                  </a:lnTo>
                  <a:lnTo>
                    <a:pt x="387184" y="28076"/>
                  </a:lnTo>
                  <a:lnTo>
                    <a:pt x="388081" y="28312"/>
                  </a:lnTo>
                  <a:lnTo>
                    <a:pt x="389102" y="28547"/>
                  </a:lnTo>
                  <a:lnTo>
                    <a:pt x="390451" y="28982"/>
                  </a:lnTo>
                  <a:lnTo>
                    <a:pt x="391281" y="28973"/>
                  </a:lnTo>
                  <a:lnTo>
                    <a:pt x="391782" y="28709"/>
                  </a:lnTo>
                  <a:lnTo>
                    <a:pt x="392804" y="27425"/>
                  </a:lnTo>
                  <a:lnTo>
                    <a:pt x="393318" y="26883"/>
                  </a:lnTo>
                  <a:lnTo>
                    <a:pt x="393643" y="26359"/>
                  </a:lnTo>
                  <a:lnTo>
                    <a:pt x="394113" y="25801"/>
                  </a:lnTo>
                  <a:lnTo>
                    <a:pt x="394548" y="25452"/>
                  </a:lnTo>
                  <a:lnTo>
                    <a:pt x="395131" y="25176"/>
                  </a:lnTo>
                  <a:lnTo>
                    <a:pt x="396134" y="24904"/>
                  </a:lnTo>
                  <a:lnTo>
                    <a:pt x="397465" y="24592"/>
                  </a:lnTo>
                  <a:lnTo>
                    <a:pt x="398310" y="24179"/>
                  </a:lnTo>
                  <a:lnTo>
                    <a:pt x="398821" y="23651"/>
                  </a:lnTo>
                  <a:lnTo>
                    <a:pt x="399032" y="23129"/>
                  </a:lnTo>
                  <a:lnTo>
                    <a:pt x="399107" y="22452"/>
                  </a:lnTo>
                  <a:lnTo>
                    <a:pt x="398881" y="21845"/>
                  </a:lnTo>
                  <a:lnTo>
                    <a:pt x="398579" y="21449"/>
                  </a:lnTo>
                  <a:lnTo>
                    <a:pt x="398339" y="21039"/>
                  </a:lnTo>
                  <a:lnTo>
                    <a:pt x="398069" y="20750"/>
                  </a:lnTo>
                  <a:lnTo>
                    <a:pt x="397855" y="20422"/>
                  </a:lnTo>
                  <a:lnTo>
                    <a:pt x="397866" y="20005"/>
                  </a:lnTo>
                  <a:lnTo>
                    <a:pt x="398194" y="19512"/>
                  </a:lnTo>
                  <a:lnTo>
                    <a:pt x="398513" y="19079"/>
                  </a:lnTo>
                  <a:lnTo>
                    <a:pt x="399004" y="18655"/>
                  </a:lnTo>
                  <a:lnTo>
                    <a:pt x="399533" y="18347"/>
                  </a:lnTo>
                  <a:lnTo>
                    <a:pt x="400184" y="18201"/>
                  </a:lnTo>
                  <a:lnTo>
                    <a:pt x="400920" y="18060"/>
                  </a:lnTo>
                  <a:lnTo>
                    <a:pt x="401836" y="17890"/>
                  </a:lnTo>
                  <a:lnTo>
                    <a:pt x="403009" y="17664"/>
                  </a:lnTo>
                  <a:lnTo>
                    <a:pt x="404545" y="17376"/>
                  </a:lnTo>
                  <a:lnTo>
                    <a:pt x="407809" y="16435"/>
                  </a:lnTo>
                  <a:lnTo>
                    <a:pt x="408342" y="16412"/>
                  </a:lnTo>
                  <a:lnTo>
                    <a:pt x="408992" y="16455"/>
                  </a:lnTo>
                  <a:lnTo>
                    <a:pt x="409245" y="16571"/>
                  </a:lnTo>
                  <a:lnTo>
                    <a:pt x="409804" y="17021"/>
                  </a:lnTo>
                  <a:lnTo>
                    <a:pt x="410144" y="17597"/>
                  </a:lnTo>
                  <a:lnTo>
                    <a:pt x="410248" y="18522"/>
                  </a:lnTo>
                  <a:lnTo>
                    <a:pt x="409829" y="19841"/>
                  </a:lnTo>
                  <a:lnTo>
                    <a:pt x="408358" y="22031"/>
                  </a:lnTo>
                  <a:lnTo>
                    <a:pt x="407387" y="23337"/>
                  </a:lnTo>
                  <a:lnTo>
                    <a:pt x="406814" y="24727"/>
                  </a:lnTo>
                  <a:lnTo>
                    <a:pt x="406547" y="26301"/>
                  </a:lnTo>
                  <a:lnTo>
                    <a:pt x="406485" y="27764"/>
                  </a:lnTo>
                  <a:lnTo>
                    <a:pt x="406825" y="28998"/>
                  </a:lnTo>
                  <a:lnTo>
                    <a:pt x="407462" y="29964"/>
                  </a:lnTo>
                  <a:lnTo>
                    <a:pt x="408573" y="30513"/>
                  </a:lnTo>
                  <a:lnTo>
                    <a:pt x="409171" y="30606"/>
                  </a:lnTo>
                  <a:lnTo>
                    <a:pt x="409842" y="30522"/>
                  </a:lnTo>
                  <a:close/>
                </a:path>
              </a:pathLst>
            </a:custGeom>
            <a:solidFill>
              <a:srgbClr val="FFE79C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" name="pg159"/>
            <p:cNvSpPr/>
            <p:nvPr/>
          </p:nvSpPr>
          <p:spPr>
            <a:xfrm>
              <a:off x="6354994" y="5128330"/>
              <a:ext cx="606647" cy="347506"/>
            </a:xfrm>
            <a:custGeom>
              <a:avLst/>
              <a:gdLst/>
              <a:ahLst/>
              <a:cxnLst/>
              <a:rect l="0" t="0" r="0" b="0"/>
              <a:pathLst>
                <a:path w="606647" h="347506">
                  <a:moveTo>
                    <a:pt x="286738" y="187131"/>
                  </a:moveTo>
                  <a:lnTo>
                    <a:pt x="286727" y="187295"/>
                  </a:lnTo>
                  <a:lnTo>
                    <a:pt x="286882" y="187546"/>
                  </a:lnTo>
                  <a:lnTo>
                    <a:pt x="287108" y="187610"/>
                  </a:lnTo>
                  <a:lnTo>
                    <a:pt x="287396" y="187641"/>
                  </a:lnTo>
                  <a:lnTo>
                    <a:pt x="287971" y="187682"/>
                  </a:lnTo>
                  <a:lnTo>
                    <a:pt x="288216" y="187705"/>
                  </a:lnTo>
                  <a:lnTo>
                    <a:pt x="288458" y="187719"/>
                  </a:lnTo>
                  <a:lnTo>
                    <a:pt x="288704" y="187723"/>
                  </a:lnTo>
                  <a:lnTo>
                    <a:pt x="289025" y="187714"/>
                  </a:lnTo>
                  <a:lnTo>
                    <a:pt x="289448" y="187687"/>
                  </a:lnTo>
                  <a:lnTo>
                    <a:pt x="289705" y="187660"/>
                  </a:lnTo>
                  <a:lnTo>
                    <a:pt x="289965" y="187623"/>
                  </a:lnTo>
                  <a:lnTo>
                    <a:pt x="290220" y="187573"/>
                  </a:lnTo>
                  <a:lnTo>
                    <a:pt x="290469" y="187509"/>
                  </a:lnTo>
                  <a:lnTo>
                    <a:pt x="290665" y="187441"/>
                  </a:lnTo>
                  <a:lnTo>
                    <a:pt x="290858" y="187363"/>
                  </a:lnTo>
                  <a:lnTo>
                    <a:pt x="291051" y="187277"/>
                  </a:lnTo>
                  <a:lnTo>
                    <a:pt x="291236" y="187181"/>
                  </a:lnTo>
                  <a:lnTo>
                    <a:pt x="291417" y="187081"/>
                  </a:lnTo>
                  <a:lnTo>
                    <a:pt x="291606" y="186957"/>
                  </a:lnTo>
                  <a:lnTo>
                    <a:pt x="291791" y="186825"/>
                  </a:lnTo>
                  <a:lnTo>
                    <a:pt x="291969" y="186684"/>
                  </a:lnTo>
                  <a:lnTo>
                    <a:pt x="292135" y="186533"/>
                  </a:lnTo>
                  <a:lnTo>
                    <a:pt x="292297" y="186374"/>
                  </a:lnTo>
                  <a:lnTo>
                    <a:pt x="292660" y="186059"/>
                  </a:lnTo>
                  <a:lnTo>
                    <a:pt x="292928" y="185607"/>
                  </a:lnTo>
                  <a:lnTo>
                    <a:pt x="293390" y="185288"/>
                  </a:lnTo>
                  <a:lnTo>
                    <a:pt x="294168" y="185169"/>
                  </a:lnTo>
                  <a:lnTo>
                    <a:pt x="295086" y="184796"/>
                  </a:lnTo>
                  <a:lnTo>
                    <a:pt x="297165" y="184700"/>
                  </a:lnTo>
                  <a:lnTo>
                    <a:pt x="298723" y="184860"/>
                  </a:lnTo>
                  <a:lnTo>
                    <a:pt x="299108" y="184996"/>
                  </a:lnTo>
                  <a:lnTo>
                    <a:pt x="299950" y="185074"/>
                  </a:lnTo>
                  <a:lnTo>
                    <a:pt x="302607" y="185448"/>
                  </a:lnTo>
                  <a:lnTo>
                    <a:pt x="303840" y="185539"/>
                  </a:lnTo>
                  <a:lnTo>
                    <a:pt x="304031" y="185671"/>
                  </a:lnTo>
                  <a:lnTo>
                    <a:pt x="304357" y="185612"/>
                  </a:lnTo>
                  <a:lnTo>
                    <a:pt x="304746" y="185616"/>
                  </a:lnTo>
                  <a:lnTo>
                    <a:pt x="305143" y="185366"/>
                  </a:lnTo>
                  <a:lnTo>
                    <a:pt x="305275" y="185106"/>
                  </a:lnTo>
                  <a:lnTo>
                    <a:pt x="306201" y="184271"/>
                  </a:lnTo>
                  <a:lnTo>
                    <a:pt x="307052" y="183765"/>
                  </a:lnTo>
                  <a:lnTo>
                    <a:pt x="307913" y="182994"/>
                  </a:lnTo>
                  <a:lnTo>
                    <a:pt x="308446" y="182155"/>
                  </a:lnTo>
                  <a:lnTo>
                    <a:pt x="308982" y="181248"/>
                  </a:lnTo>
                  <a:lnTo>
                    <a:pt x="309584" y="180148"/>
                  </a:lnTo>
                  <a:lnTo>
                    <a:pt x="309852" y="179829"/>
                  </a:lnTo>
                  <a:lnTo>
                    <a:pt x="311318" y="177631"/>
                  </a:lnTo>
                  <a:lnTo>
                    <a:pt x="312509" y="176409"/>
                  </a:lnTo>
                  <a:lnTo>
                    <a:pt x="312845" y="175893"/>
                  </a:lnTo>
                  <a:lnTo>
                    <a:pt x="314107" y="174220"/>
                  </a:lnTo>
                  <a:lnTo>
                    <a:pt x="314375" y="173832"/>
                  </a:lnTo>
                  <a:lnTo>
                    <a:pt x="314384" y="173372"/>
                  </a:lnTo>
                  <a:lnTo>
                    <a:pt x="308053" y="167708"/>
                  </a:lnTo>
                  <a:lnTo>
                    <a:pt x="307418" y="166909"/>
                  </a:lnTo>
                  <a:lnTo>
                    <a:pt x="307426" y="166390"/>
                  </a:lnTo>
                  <a:lnTo>
                    <a:pt x="307562" y="166129"/>
                  </a:lnTo>
                  <a:lnTo>
                    <a:pt x="307758" y="166002"/>
                  </a:lnTo>
                  <a:lnTo>
                    <a:pt x="308087" y="165879"/>
                  </a:lnTo>
                  <a:lnTo>
                    <a:pt x="308472" y="166148"/>
                  </a:lnTo>
                  <a:lnTo>
                    <a:pt x="309814" y="167411"/>
                  </a:lnTo>
                  <a:lnTo>
                    <a:pt x="312052" y="169281"/>
                  </a:lnTo>
                  <a:lnTo>
                    <a:pt x="312501" y="169682"/>
                  </a:lnTo>
                  <a:lnTo>
                    <a:pt x="313076" y="170211"/>
                  </a:lnTo>
                  <a:lnTo>
                    <a:pt x="313714" y="170681"/>
                  </a:lnTo>
                  <a:lnTo>
                    <a:pt x="314803" y="171616"/>
                  </a:lnTo>
                  <a:lnTo>
                    <a:pt x="315509" y="172022"/>
                  </a:lnTo>
                  <a:lnTo>
                    <a:pt x="315710" y="171830"/>
                  </a:lnTo>
                  <a:lnTo>
                    <a:pt x="316106" y="171310"/>
                  </a:lnTo>
                  <a:lnTo>
                    <a:pt x="317100" y="170220"/>
                  </a:lnTo>
                  <a:lnTo>
                    <a:pt x="318030" y="169057"/>
                  </a:lnTo>
                  <a:lnTo>
                    <a:pt x="318895" y="167831"/>
                  </a:lnTo>
                  <a:lnTo>
                    <a:pt x="320030" y="166152"/>
                  </a:lnTo>
                  <a:lnTo>
                    <a:pt x="321159" y="164803"/>
                  </a:lnTo>
                  <a:lnTo>
                    <a:pt x="321620" y="164351"/>
                  </a:lnTo>
                  <a:lnTo>
                    <a:pt x="322153" y="163708"/>
                  </a:lnTo>
                  <a:lnTo>
                    <a:pt x="323204" y="162942"/>
                  </a:lnTo>
                  <a:lnTo>
                    <a:pt x="323797" y="162559"/>
                  </a:lnTo>
                  <a:lnTo>
                    <a:pt x="324250" y="162440"/>
                  </a:lnTo>
                  <a:lnTo>
                    <a:pt x="325100" y="162194"/>
                  </a:lnTo>
                  <a:lnTo>
                    <a:pt x="328227" y="161788"/>
                  </a:lnTo>
                  <a:lnTo>
                    <a:pt x="328487" y="161729"/>
                  </a:lnTo>
                  <a:lnTo>
                    <a:pt x="329462" y="161615"/>
                  </a:lnTo>
                  <a:lnTo>
                    <a:pt x="330440" y="161373"/>
                  </a:lnTo>
                  <a:lnTo>
                    <a:pt x="332810" y="159389"/>
                  </a:lnTo>
                  <a:lnTo>
                    <a:pt x="333408" y="158678"/>
                  </a:lnTo>
                  <a:lnTo>
                    <a:pt x="333869" y="158295"/>
                  </a:lnTo>
                  <a:lnTo>
                    <a:pt x="334273" y="157648"/>
                  </a:lnTo>
                  <a:lnTo>
                    <a:pt x="334413" y="157000"/>
                  </a:lnTo>
                  <a:lnTo>
                    <a:pt x="334428" y="156216"/>
                  </a:lnTo>
                  <a:lnTo>
                    <a:pt x="334568" y="155499"/>
                  </a:lnTo>
                  <a:lnTo>
                    <a:pt x="334704" y="155176"/>
                  </a:lnTo>
                  <a:lnTo>
                    <a:pt x="334915" y="154264"/>
                  </a:lnTo>
                  <a:lnTo>
                    <a:pt x="335716" y="153101"/>
                  </a:lnTo>
                  <a:lnTo>
                    <a:pt x="336907" y="151879"/>
                  </a:lnTo>
                  <a:lnTo>
                    <a:pt x="337837" y="150588"/>
                  </a:lnTo>
                  <a:lnTo>
                    <a:pt x="337908" y="150397"/>
                  </a:lnTo>
                  <a:lnTo>
                    <a:pt x="338120" y="149353"/>
                  </a:lnTo>
                  <a:lnTo>
                    <a:pt x="338452" y="148837"/>
                  </a:lnTo>
                  <a:lnTo>
                    <a:pt x="338597" y="148053"/>
                  </a:lnTo>
                  <a:lnTo>
                    <a:pt x="338748" y="146817"/>
                  </a:lnTo>
                  <a:lnTo>
                    <a:pt x="339250" y="144145"/>
                  </a:lnTo>
                  <a:lnTo>
                    <a:pt x="339477" y="142321"/>
                  </a:lnTo>
                  <a:lnTo>
                    <a:pt x="339504" y="140816"/>
                  </a:lnTo>
                  <a:lnTo>
                    <a:pt x="339266" y="139571"/>
                  </a:lnTo>
                  <a:lnTo>
                    <a:pt x="338956" y="138782"/>
                  </a:lnTo>
                  <a:lnTo>
                    <a:pt x="338637" y="138322"/>
                  </a:lnTo>
                  <a:lnTo>
                    <a:pt x="338131" y="137656"/>
                  </a:lnTo>
                  <a:lnTo>
                    <a:pt x="337557" y="137058"/>
                  </a:lnTo>
                  <a:lnTo>
                    <a:pt x="336276" y="136055"/>
                  </a:lnTo>
                  <a:lnTo>
                    <a:pt x="334477" y="134979"/>
                  </a:lnTo>
                  <a:lnTo>
                    <a:pt x="333063" y="134236"/>
                  </a:lnTo>
                  <a:lnTo>
                    <a:pt x="330234" y="132617"/>
                  </a:lnTo>
                  <a:lnTo>
                    <a:pt x="329269" y="132015"/>
                  </a:lnTo>
                  <a:lnTo>
                    <a:pt x="328567" y="131413"/>
                  </a:lnTo>
                  <a:lnTo>
                    <a:pt x="326597" y="128960"/>
                  </a:lnTo>
                  <a:lnTo>
                    <a:pt x="325449" y="127697"/>
                  </a:lnTo>
                  <a:lnTo>
                    <a:pt x="325127" y="127496"/>
                  </a:lnTo>
                  <a:lnTo>
                    <a:pt x="324617" y="126967"/>
                  </a:lnTo>
                  <a:lnTo>
                    <a:pt x="323144" y="126023"/>
                  </a:lnTo>
                  <a:lnTo>
                    <a:pt x="318053" y="123712"/>
                  </a:lnTo>
                  <a:lnTo>
                    <a:pt x="317028" y="122913"/>
                  </a:lnTo>
                  <a:lnTo>
                    <a:pt x="315751" y="121778"/>
                  </a:lnTo>
                  <a:lnTo>
                    <a:pt x="315305" y="121249"/>
                  </a:lnTo>
                  <a:lnTo>
                    <a:pt x="314798" y="120456"/>
                  </a:lnTo>
                  <a:lnTo>
                    <a:pt x="313861" y="118477"/>
                  </a:lnTo>
                  <a:lnTo>
                    <a:pt x="313578" y="118322"/>
                  </a:lnTo>
                  <a:lnTo>
                    <a:pt x="313298" y="118162"/>
                  </a:lnTo>
                  <a:lnTo>
                    <a:pt x="312747" y="117829"/>
                  </a:lnTo>
                  <a:lnTo>
                    <a:pt x="312479" y="117656"/>
                  </a:lnTo>
                  <a:lnTo>
                    <a:pt x="311920" y="117282"/>
                  </a:lnTo>
                  <a:lnTo>
                    <a:pt x="311647" y="117090"/>
                  </a:lnTo>
                  <a:lnTo>
                    <a:pt x="311378" y="116885"/>
                  </a:lnTo>
                  <a:lnTo>
                    <a:pt x="311121" y="116671"/>
                  </a:lnTo>
                  <a:lnTo>
                    <a:pt x="310846" y="116416"/>
                  </a:lnTo>
                  <a:lnTo>
                    <a:pt x="310585" y="116138"/>
                  </a:lnTo>
                  <a:lnTo>
                    <a:pt x="310332" y="115855"/>
                  </a:lnTo>
                  <a:lnTo>
                    <a:pt x="309535" y="114915"/>
                  </a:lnTo>
                  <a:lnTo>
                    <a:pt x="309244" y="114551"/>
                  </a:lnTo>
                  <a:lnTo>
                    <a:pt x="308957" y="114182"/>
                  </a:lnTo>
                  <a:lnTo>
                    <a:pt x="308045" y="113028"/>
                  </a:lnTo>
                  <a:lnTo>
                    <a:pt x="307392" y="112180"/>
                  </a:lnTo>
                  <a:lnTo>
                    <a:pt x="307048" y="111769"/>
                  </a:lnTo>
                  <a:lnTo>
                    <a:pt x="306684" y="111382"/>
                  </a:lnTo>
                  <a:lnTo>
                    <a:pt x="306289" y="111012"/>
                  </a:lnTo>
                  <a:lnTo>
                    <a:pt x="305872" y="110661"/>
                  </a:lnTo>
                  <a:lnTo>
                    <a:pt x="305441" y="110324"/>
                  </a:lnTo>
                  <a:lnTo>
                    <a:pt x="304569" y="109667"/>
                  </a:lnTo>
                  <a:lnTo>
                    <a:pt x="303695" y="108988"/>
                  </a:lnTo>
                  <a:lnTo>
                    <a:pt x="303253" y="108660"/>
                  </a:lnTo>
                  <a:lnTo>
                    <a:pt x="302800" y="108349"/>
                  </a:lnTo>
                  <a:lnTo>
                    <a:pt x="302331" y="108072"/>
                  </a:lnTo>
                  <a:lnTo>
                    <a:pt x="301867" y="107848"/>
                  </a:lnTo>
                  <a:lnTo>
                    <a:pt x="301382" y="107652"/>
                  </a:lnTo>
                  <a:lnTo>
                    <a:pt x="300392" y="107305"/>
                  </a:lnTo>
                  <a:lnTo>
                    <a:pt x="299905" y="107128"/>
                  </a:lnTo>
                  <a:lnTo>
                    <a:pt x="298451" y="106549"/>
                  </a:lnTo>
                  <a:lnTo>
                    <a:pt x="297966" y="106362"/>
                  </a:lnTo>
                  <a:lnTo>
                    <a:pt x="297475" y="106184"/>
                  </a:lnTo>
                  <a:lnTo>
                    <a:pt x="297063" y="106047"/>
                  </a:lnTo>
                  <a:lnTo>
                    <a:pt x="296651" y="105919"/>
                  </a:lnTo>
                  <a:lnTo>
                    <a:pt x="295400" y="105550"/>
                  </a:lnTo>
                  <a:lnTo>
                    <a:pt x="294950" y="105422"/>
                  </a:lnTo>
                  <a:lnTo>
                    <a:pt x="294044" y="105176"/>
                  </a:lnTo>
                  <a:lnTo>
                    <a:pt x="293594" y="105048"/>
                  </a:lnTo>
                  <a:lnTo>
                    <a:pt x="293145" y="104907"/>
                  </a:lnTo>
                  <a:lnTo>
                    <a:pt x="292739" y="104766"/>
                  </a:lnTo>
                  <a:lnTo>
                    <a:pt x="292335" y="104615"/>
                  </a:lnTo>
                  <a:lnTo>
                    <a:pt x="291534" y="104305"/>
                  </a:lnTo>
                  <a:lnTo>
                    <a:pt x="290764" y="104022"/>
                  </a:lnTo>
                  <a:lnTo>
                    <a:pt x="290396" y="103899"/>
                  </a:lnTo>
                  <a:lnTo>
                    <a:pt x="290030" y="103772"/>
                  </a:lnTo>
                  <a:lnTo>
                    <a:pt x="289659" y="103649"/>
                  </a:lnTo>
                  <a:lnTo>
                    <a:pt x="289293" y="103521"/>
                  </a:lnTo>
                  <a:lnTo>
                    <a:pt x="288889" y="103389"/>
                  </a:lnTo>
                  <a:lnTo>
                    <a:pt x="288069" y="103133"/>
                  </a:lnTo>
                  <a:lnTo>
                    <a:pt x="287669" y="102992"/>
                  </a:lnTo>
                  <a:lnTo>
                    <a:pt x="287278" y="102828"/>
                  </a:lnTo>
                  <a:lnTo>
                    <a:pt x="286916" y="102636"/>
                  </a:lnTo>
                  <a:lnTo>
                    <a:pt x="286561" y="102422"/>
                  </a:lnTo>
                  <a:lnTo>
                    <a:pt x="286217" y="102199"/>
                  </a:lnTo>
                  <a:lnTo>
                    <a:pt x="285866" y="101980"/>
                  </a:lnTo>
                  <a:lnTo>
                    <a:pt x="285507" y="101779"/>
                  </a:lnTo>
                  <a:lnTo>
                    <a:pt x="285120" y="101592"/>
                  </a:lnTo>
                  <a:lnTo>
                    <a:pt x="283938" y="101091"/>
                  </a:lnTo>
                  <a:lnTo>
                    <a:pt x="283556" y="100904"/>
                  </a:lnTo>
                  <a:lnTo>
                    <a:pt x="283190" y="100699"/>
                  </a:lnTo>
                  <a:lnTo>
                    <a:pt x="282831" y="100489"/>
                  </a:lnTo>
                  <a:lnTo>
                    <a:pt x="282476" y="100265"/>
                  </a:lnTo>
                  <a:lnTo>
                    <a:pt x="282127" y="100033"/>
                  </a:lnTo>
                  <a:lnTo>
                    <a:pt x="281481" y="99573"/>
                  </a:lnTo>
                  <a:lnTo>
                    <a:pt x="281179" y="99349"/>
                  </a:lnTo>
                  <a:lnTo>
                    <a:pt x="280884" y="99116"/>
                  </a:lnTo>
                  <a:lnTo>
                    <a:pt x="280597" y="98879"/>
                  </a:lnTo>
                  <a:lnTo>
                    <a:pt x="280318" y="98629"/>
                  </a:lnTo>
                  <a:lnTo>
                    <a:pt x="280091" y="98410"/>
                  </a:lnTo>
                  <a:lnTo>
                    <a:pt x="279867" y="98186"/>
                  </a:lnTo>
                  <a:lnTo>
                    <a:pt x="279648" y="97958"/>
                  </a:lnTo>
                  <a:lnTo>
                    <a:pt x="279236" y="97484"/>
                  </a:lnTo>
                  <a:lnTo>
                    <a:pt x="278991" y="96695"/>
                  </a:lnTo>
                  <a:lnTo>
                    <a:pt x="277910" y="95305"/>
                  </a:lnTo>
                  <a:lnTo>
                    <a:pt x="276825" y="94238"/>
                  </a:lnTo>
                  <a:lnTo>
                    <a:pt x="276383" y="93709"/>
                  </a:lnTo>
                  <a:lnTo>
                    <a:pt x="274925" y="91721"/>
                  </a:lnTo>
                  <a:lnTo>
                    <a:pt x="274487" y="90863"/>
                  </a:lnTo>
                  <a:lnTo>
                    <a:pt x="273798" y="89286"/>
                  </a:lnTo>
                  <a:lnTo>
                    <a:pt x="273039" y="88228"/>
                  </a:lnTo>
                  <a:lnTo>
                    <a:pt x="272151" y="87098"/>
                  </a:lnTo>
                  <a:lnTo>
                    <a:pt x="271834" y="86573"/>
                  </a:lnTo>
                  <a:lnTo>
                    <a:pt x="270696" y="84918"/>
                  </a:lnTo>
                  <a:lnTo>
                    <a:pt x="269615" y="83591"/>
                  </a:lnTo>
                  <a:lnTo>
                    <a:pt x="269104" y="83062"/>
                  </a:lnTo>
                  <a:lnTo>
                    <a:pt x="268658" y="82529"/>
                  </a:lnTo>
                  <a:lnTo>
                    <a:pt x="268024" y="81736"/>
                  </a:lnTo>
                  <a:lnTo>
                    <a:pt x="267321" y="81198"/>
                  </a:lnTo>
                  <a:lnTo>
                    <a:pt x="267177" y="80970"/>
                  </a:lnTo>
                  <a:lnTo>
                    <a:pt x="267041" y="80732"/>
                  </a:lnTo>
                  <a:lnTo>
                    <a:pt x="266909" y="80491"/>
                  </a:lnTo>
                  <a:lnTo>
                    <a:pt x="266671" y="79999"/>
                  </a:lnTo>
                  <a:lnTo>
                    <a:pt x="266509" y="79634"/>
                  </a:lnTo>
                  <a:lnTo>
                    <a:pt x="266360" y="79265"/>
                  </a:lnTo>
                  <a:lnTo>
                    <a:pt x="266228" y="78881"/>
                  </a:lnTo>
                  <a:lnTo>
                    <a:pt x="266116" y="78499"/>
                  </a:lnTo>
                  <a:lnTo>
                    <a:pt x="266017" y="78111"/>
                  </a:lnTo>
                  <a:lnTo>
                    <a:pt x="265907" y="77660"/>
                  </a:lnTo>
                  <a:lnTo>
                    <a:pt x="265862" y="77432"/>
                  </a:lnTo>
                  <a:lnTo>
                    <a:pt x="265839" y="77203"/>
                  </a:lnTo>
                  <a:lnTo>
                    <a:pt x="265854" y="76985"/>
                  </a:lnTo>
                  <a:lnTo>
                    <a:pt x="265945" y="76689"/>
                  </a:lnTo>
                  <a:lnTo>
                    <a:pt x="266111" y="76401"/>
                  </a:lnTo>
                  <a:lnTo>
                    <a:pt x="266326" y="76123"/>
                  </a:lnTo>
                  <a:lnTo>
                    <a:pt x="266569" y="75863"/>
                  </a:lnTo>
                  <a:lnTo>
                    <a:pt x="266811" y="75626"/>
                  </a:lnTo>
                  <a:lnTo>
                    <a:pt x="266985" y="75476"/>
                  </a:lnTo>
                  <a:lnTo>
                    <a:pt x="267170" y="75334"/>
                  </a:lnTo>
                  <a:lnTo>
                    <a:pt x="267363" y="75202"/>
                  </a:lnTo>
                  <a:lnTo>
                    <a:pt x="267559" y="75079"/>
                  </a:lnTo>
                  <a:lnTo>
                    <a:pt x="267759" y="74956"/>
                  </a:lnTo>
                  <a:lnTo>
                    <a:pt x="267956" y="74842"/>
                  </a:lnTo>
                  <a:lnTo>
                    <a:pt x="268371" y="74641"/>
                  </a:lnTo>
                  <a:lnTo>
                    <a:pt x="268571" y="74536"/>
                  </a:lnTo>
                  <a:lnTo>
                    <a:pt x="268764" y="74413"/>
                  </a:lnTo>
                  <a:lnTo>
                    <a:pt x="268964" y="74217"/>
                  </a:lnTo>
                  <a:lnTo>
                    <a:pt x="269147" y="73985"/>
                  </a:lnTo>
                  <a:lnTo>
                    <a:pt x="269319" y="73752"/>
                  </a:lnTo>
                  <a:lnTo>
                    <a:pt x="269506" y="73551"/>
                  </a:lnTo>
                  <a:lnTo>
                    <a:pt x="269717" y="73428"/>
                  </a:lnTo>
                  <a:lnTo>
                    <a:pt x="269846" y="73397"/>
                  </a:lnTo>
                  <a:lnTo>
                    <a:pt x="269985" y="73378"/>
                  </a:lnTo>
                  <a:lnTo>
                    <a:pt x="270121" y="73374"/>
                  </a:lnTo>
                  <a:lnTo>
                    <a:pt x="270265" y="73374"/>
                  </a:lnTo>
                  <a:lnTo>
                    <a:pt x="270401" y="73378"/>
                  </a:lnTo>
                  <a:lnTo>
                    <a:pt x="270726" y="73438"/>
                  </a:lnTo>
                  <a:lnTo>
                    <a:pt x="271043" y="73561"/>
                  </a:lnTo>
                  <a:lnTo>
                    <a:pt x="271364" y="73707"/>
                  </a:lnTo>
                  <a:lnTo>
                    <a:pt x="271685" y="73834"/>
                  </a:lnTo>
                  <a:lnTo>
                    <a:pt x="272011" y="73907"/>
                  </a:lnTo>
                  <a:lnTo>
                    <a:pt x="272272" y="73921"/>
                  </a:lnTo>
                  <a:lnTo>
                    <a:pt x="272533" y="73907"/>
                  </a:lnTo>
                  <a:lnTo>
                    <a:pt x="272797" y="73880"/>
                  </a:lnTo>
                  <a:lnTo>
                    <a:pt x="273322" y="73807"/>
                  </a:lnTo>
                  <a:lnTo>
                    <a:pt x="273696" y="73730"/>
                  </a:lnTo>
                  <a:lnTo>
                    <a:pt x="273885" y="73684"/>
                  </a:lnTo>
                  <a:lnTo>
                    <a:pt x="274070" y="73652"/>
                  </a:lnTo>
                  <a:lnTo>
                    <a:pt x="274259" y="73638"/>
                  </a:lnTo>
                  <a:lnTo>
                    <a:pt x="274576" y="73684"/>
                  </a:lnTo>
                  <a:lnTo>
                    <a:pt x="274897" y="73798"/>
                  </a:lnTo>
                  <a:lnTo>
                    <a:pt x="275216" y="73939"/>
                  </a:lnTo>
                  <a:lnTo>
                    <a:pt x="275541" y="74076"/>
                  </a:lnTo>
                  <a:lnTo>
                    <a:pt x="275869" y="74167"/>
                  </a:lnTo>
                  <a:lnTo>
                    <a:pt x="276342" y="74203"/>
                  </a:lnTo>
                  <a:lnTo>
                    <a:pt x="276825" y="74181"/>
                  </a:lnTo>
                  <a:lnTo>
                    <a:pt x="277317" y="74126"/>
                  </a:lnTo>
                  <a:lnTo>
                    <a:pt x="277808" y="74062"/>
                  </a:lnTo>
                  <a:lnTo>
                    <a:pt x="278299" y="74021"/>
                  </a:lnTo>
                  <a:lnTo>
                    <a:pt x="279721" y="73948"/>
                  </a:lnTo>
                  <a:lnTo>
                    <a:pt x="280193" y="73939"/>
                  </a:lnTo>
                  <a:lnTo>
                    <a:pt x="280669" y="73939"/>
                  </a:lnTo>
                  <a:lnTo>
                    <a:pt x="281240" y="73962"/>
                  </a:lnTo>
                  <a:lnTo>
                    <a:pt x="281810" y="74003"/>
                  </a:lnTo>
                  <a:lnTo>
                    <a:pt x="282097" y="74030"/>
                  </a:lnTo>
                  <a:lnTo>
                    <a:pt x="282422" y="74067"/>
                  </a:lnTo>
                  <a:lnTo>
                    <a:pt x="282744" y="74108"/>
                  </a:lnTo>
                  <a:lnTo>
                    <a:pt x="283390" y="74203"/>
                  </a:lnTo>
                  <a:lnTo>
                    <a:pt x="284236" y="74318"/>
                  </a:lnTo>
                  <a:lnTo>
                    <a:pt x="284761" y="74400"/>
                  </a:lnTo>
                  <a:lnTo>
                    <a:pt x="285288" y="74468"/>
                  </a:lnTo>
                  <a:lnTo>
                    <a:pt x="285809" y="74505"/>
                  </a:lnTo>
                  <a:lnTo>
                    <a:pt x="286323" y="74482"/>
                  </a:lnTo>
                  <a:lnTo>
                    <a:pt x="286716" y="74413"/>
                  </a:lnTo>
                  <a:lnTo>
                    <a:pt x="287105" y="74313"/>
                  </a:lnTo>
                  <a:lnTo>
                    <a:pt x="287875" y="74067"/>
                  </a:lnTo>
                  <a:lnTo>
                    <a:pt x="288264" y="73953"/>
                  </a:lnTo>
                  <a:lnTo>
                    <a:pt x="290026" y="73492"/>
                  </a:lnTo>
                  <a:lnTo>
                    <a:pt x="291206" y="73192"/>
                  </a:lnTo>
                  <a:lnTo>
                    <a:pt x="291481" y="73114"/>
                  </a:lnTo>
                  <a:lnTo>
                    <a:pt x="291753" y="73027"/>
                  </a:lnTo>
                  <a:lnTo>
                    <a:pt x="292029" y="72945"/>
                  </a:lnTo>
                  <a:lnTo>
                    <a:pt x="292305" y="72877"/>
                  </a:lnTo>
                  <a:lnTo>
                    <a:pt x="292581" y="72845"/>
                  </a:lnTo>
                  <a:lnTo>
                    <a:pt x="292875" y="72836"/>
                  </a:lnTo>
                  <a:lnTo>
                    <a:pt x="293175" y="72845"/>
                  </a:lnTo>
                  <a:lnTo>
                    <a:pt x="293477" y="72877"/>
                  </a:lnTo>
                  <a:lnTo>
                    <a:pt x="293760" y="72945"/>
                  </a:lnTo>
                  <a:lnTo>
                    <a:pt x="294010" y="73059"/>
                  </a:lnTo>
                  <a:lnTo>
                    <a:pt x="294274" y="73264"/>
                  </a:lnTo>
                  <a:lnTo>
                    <a:pt x="294512" y="73547"/>
                  </a:lnTo>
                  <a:lnTo>
                    <a:pt x="294716" y="73880"/>
                  </a:lnTo>
                  <a:lnTo>
                    <a:pt x="294871" y="74231"/>
                  </a:lnTo>
                  <a:lnTo>
                    <a:pt x="294977" y="74577"/>
                  </a:lnTo>
                  <a:lnTo>
                    <a:pt x="295018" y="74874"/>
                  </a:lnTo>
                  <a:lnTo>
                    <a:pt x="295007" y="75184"/>
                  </a:lnTo>
                  <a:lnTo>
                    <a:pt x="294969" y="75503"/>
                  </a:lnTo>
                  <a:lnTo>
                    <a:pt x="294924" y="75822"/>
                  </a:lnTo>
                  <a:lnTo>
                    <a:pt x="294890" y="76137"/>
                  </a:lnTo>
                  <a:lnTo>
                    <a:pt x="294811" y="77377"/>
                  </a:lnTo>
                  <a:lnTo>
                    <a:pt x="294773" y="77787"/>
                  </a:lnTo>
                  <a:lnTo>
                    <a:pt x="294727" y="78198"/>
                  </a:lnTo>
                  <a:lnTo>
                    <a:pt x="294682" y="78512"/>
                  </a:lnTo>
                  <a:lnTo>
                    <a:pt x="294576" y="79137"/>
                  </a:lnTo>
                  <a:lnTo>
                    <a:pt x="294448" y="79757"/>
                  </a:lnTo>
                  <a:lnTo>
                    <a:pt x="294376" y="80135"/>
                  </a:lnTo>
                  <a:lnTo>
                    <a:pt x="294297" y="80518"/>
                  </a:lnTo>
                  <a:lnTo>
                    <a:pt x="294214" y="80897"/>
                  </a:lnTo>
                  <a:lnTo>
                    <a:pt x="294112" y="81266"/>
                  </a:lnTo>
                  <a:lnTo>
                    <a:pt x="293979" y="81622"/>
                  </a:lnTo>
                  <a:lnTo>
                    <a:pt x="293847" y="81877"/>
                  </a:lnTo>
                  <a:lnTo>
                    <a:pt x="293522" y="82360"/>
                  </a:lnTo>
                  <a:lnTo>
                    <a:pt x="293375" y="82602"/>
                  </a:lnTo>
                  <a:lnTo>
                    <a:pt x="293273" y="82862"/>
                  </a:lnTo>
                  <a:lnTo>
                    <a:pt x="293213" y="83085"/>
                  </a:lnTo>
                  <a:lnTo>
                    <a:pt x="293160" y="83327"/>
                  </a:lnTo>
                  <a:lnTo>
                    <a:pt x="293128" y="83569"/>
                  </a:lnTo>
                  <a:lnTo>
                    <a:pt x="293132" y="83792"/>
                  </a:lnTo>
                  <a:lnTo>
                    <a:pt x="293190" y="83984"/>
                  </a:lnTo>
                  <a:lnTo>
                    <a:pt x="293386" y="84170"/>
                  </a:lnTo>
                  <a:lnTo>
                    <a:pt x="293730" y="84325"/>
                  </a:lnTo>
                  <a:lnTo>
                    <a:pt x="294149" y="84430"/>
                  </a:lnTo>
                  <a:lnTo>
                    <a:pt x="294520" y="84457"/>
                  </a:lnTo>
                  <a:lnTo>
                    <a:pt x="294803" y="84389"/>
                  </a:lnTo>
                  <a:lnTo>
                    <a:pt x="294962" y="84234"/>
                  </a:lnTo>
                  <a:lnTo>
                    <a:pt x="295083" y="84006"/>
                  </a:lnTo>
                  <a:lnTo>
                    <a:pt x="295271" y="83464"/>
                  </a:lnTo>
                  <a:lnTo>
                    <a:pt x="295385" y="83213"/>
                  </a:lnTo>
                  <a:lnTo>
                    <a:pt x="295468" y="83058"/>
                  </a:lnTo>
                  <a:lnTo>
                    <a:pt x="295639" y="82753"/>
                  </a:lnTo>
                  <a:lnTo>
                    <a:pt x="295732" y="82606"/>
                  </a:lnTo>
                  <a:lnTo>
                    <a:pt x="295834" y="82470"/>
                  </a:lnTo>
                  <a:lnTo>
                    <a:pt x="296062" y="82265"/>
                  </a:lnTo>
                  <a:lnTo>
                    <a:pt x="296338" y="82096"/>
                  </a:lnTo>
                  <a:lnTo>
                    <a:pt x="296629" y="81941"/>
                  </a:lnTo>
                  <a:lnTo>
                    <a:pt x="296893" y="81768"/>
                  </a:lnTo>
                  <a:lnTo>
                    <a:pt x="297097" y="81553"/>
                  </a:lnTo>
                  <a:lnTo>
                    <a:pt x="297233" y="81248"/>
                  </a:lnTo>
                  <a:lnTo>
                    <a:pt x="297305" y="80892"/>
                  </a:lnTo>
                  <a:lnTo>
                    <a:pt x="297335" y="80509"/>
                  </a:lnTo>
                  <a:lnTo>
                    <a:pt x="297350" y="80122"/>
                  </a:lnTo>
                  <a:lnTo>
                    <a:pt x="297407" y="79356"/>
                  </a:lnTo>
                  <a:lnTo>
                    <a:pt x="297418" y="78963"/>
                  </a:lnTo>
                  <a:lnTo>
                    <a:pt x="297433" y="78572"/>
                  </a:lnTo>
                  <a:lnTo>
                    <a:pt x="297467" y="78188"/>
                  </a:lnTo>
                  <a:lnTo>
                    <a:pt x="297535" y="77810"/>
                  </a:lnTo>
                  <a:lnTo>
                    <a:pt x="297611" y="77573"/>
                  </a:lnTo>
                  <a:lnTo>
                    <a:pt x="297702" y="77336"/>
                  </a:lnTo>
                  <a:lnTo>
                    <a:pt x="297800" y="77099"/>
                  </a:lnTo>
                  <a:lnTo>
                    <a:pt x="297902" y="76866"/>
                  </a:lnTo>
                  <a:lnTo>
                    <a:pt x="297992" y="76629"/>
                  </a:lnTo>
                  <a:lnTo>
                    <a:pt x="298091" y="76315"/>
                  </a:lnTo>
                  <a:lnTo>
                    <a:pt x="298257" y="75663"/>
                  </a:lnTo>
                  <a:lnTo>
                    <a:pt x="298366" y="75352"/>
                  </a:lnTo>
                  <a:lnTo>
                    <a:pt x="298521" y="75079"/>
                  </a:lnTo>
                  <a:lnTo>
                    <a:pt x="298719" y="74828"/>
                  </a:lnTo>
                  <a:lnTo>
                    <a:pt x="298953" y="74596"/>
                  </a:lnTo>
                  <a:lnTo>
                    <a:pt x="299217" y="74386"/>
                  </a:lnTo>
                  <a:lnTo>
                    <a:pt x="299493" y="74208"/>
                  </a:lnTo>
                  <a:lnTo>
                    <a:pt x="299780" y="74067"/>
                  </a:lnTo>
                  <a:lnTo>
                    <a:pt x="300245" y="73953"/>
                  </a:lnTo>
                  <a:lnTo>
                    <a:pt x="300713" y="73848"/>
                  </a:lnTo>
                  <a:lnTo>
                    <a:pt x="301187" y="73752"/>
                  </a:lnTo>
                  <a:lnTo>
                    <a:pt x="301659" y="73666"/>
                  </a:lnTo>
                  <a:lnTo>
                    <a:pt x="302131" y="73588"/>
                  </a:lnTo>
                  <a:lnTo>
                    <a:pt x="302550" y="73533"/>
                  </a:lnTo>
                  <a:lnTo>
                    <a:pt x="304244" y="73360"/>
                  </a:lnTo>
                  <a:lnTo>
                    <a:pt x="304633" y="73315"/>
                  </a:lnTo>
                  <a:lnTo>
                    <a:pt x="305407" y="73214"/>
                  </a:lnTo>
                  <a:lnTo>
                    <a:pt x="305797" y="73169"/>
                  </a:lnTo>
                  <a:lnTo>
                    <a:pt x="306182" y="73132"/>
                  </a:lnTo>
                  <a:lnTo>
                    <a:pt x="306499" y="73114"/>
                  </a:lnTo>
                  <a:lnTo>
                    <a:pt x="307135" y="73105"/>
                  </a:lnTo>
                  <a:lnTo>
                    <a:pt x="307452" y="73096"/>
                  </a:lnTo>
                  <a:lnTo>
                    <a:pt x="307770" y="73073"/>
                  </a:lnTo>
                  <a:lnTo>
                    <a:pt x="308230" y="73018"/>
                  </a:lnTo>
                  <a:lnTo>
                    <a:pt x="308691" y="72950"/>
                  </a:lnTo>
                  <a:lnTo>
                    <a:pt x="309152" y="72868"/>
                  </a:lnTo>
                  <a:lnTo>
                    <a:pt x="309610" y="72772"/>
                  </a:lnTo>
                  <a:lnTo>
                    <a:pt x="310064" y="72672"/>
                  </a:lnTo>
                  <a:lnTo>
                    <a:pt x="310487" y="72562"/>
                  </a:lnTo>
                  <a:lnTo>
                    <a:pt x="311333" y="72302"/>
                  </a:lnTo>
                  <a:lnTo>
                    <a:pt x="311756" y="72184"/>
                  </a:lnTo>
                  <a:lnTo>
                    <a:pt x="312184" y="72093"/>
                  </a:lnTo>
                  <a:lnTo>
                    <a:pt x="312603" y="72033"/>
                  </a:lnTo>
                  <a:lnTo>
                    <a:pt x="313026" y="71997"/>
                  </a:lnTo>
                  <a:lnTo>
                    <a:pt x="313450" y="71970"/>
                  </a:lnTo>
                  <a:lnTo>
                    <a:pt x="313873" y="71956"/>
                  </a:lnTo>
                  <a:lnTo>
                    <a:pt x="314296" y="71956"/>
                  </a:lnTo>
                  <a:lnTo>
                    <a:pt x="314860" y="71974"/>
                  </a:lnTo>
                  <a:lnTo>
                    <a:pt x="315423" y="72024"/>
                  </a:lnTo>
                  <a:lnTo>
                    <a:pt x="315982" y="72093"/>
                  </a:lnTo>
                  <a:lnTo>
                    <a:pt x="316548" y="72147"/>
                  </a:lnTo>
                  <a:lnTo>
                    <a:pt x="317107" y="72179"/>
                  </a:lnTo>
                  <a:lnTo>
                    <a:pt x="317566" y="72184"/>
                  </a:lnTo>
                  <a:lnTo>
                    <a:pt x="318023" y="72175"/>
                  </a:lnTo>
                  <a:lnTo>
                    <a:pt x="318480" y="72156"/>
                  </a:lnTo>
                  <a:lnTo>
                    <a:pt x="318937" y="72143"/>
                  </a:lnTo>
                  <a:lnTo>
                    <a:pt x="319398" y="72134"/>
                  </a:lnTo>
                  <a:lnTo>
                    <a:pt x="319836" y="72143"/>
                  </a:lnTo>
                  <a:lnTo>
                    <a:pt x="320717" y="72184"/>
                  </a:lnTo>
                  <a:lnTo>
                    <a:pt x="321159" y="72188"/>
                  </a:lnTo>
                  <a:lnTo>
                    <a:pt x="321594" y="72175"/>
                  </a:lnTo>
                  <a:lnTo>
                    <a:pt x="322009" y="72147"/>
                  </a:lnTo>
                  <a:lnTo>
                    <a:pt x="322421" y="72111"/>
                  </a:lnTo>
                  <a:lnTo>
                    <a:pt x="322834" y="72056"/>
                  </a:lnTo>
                  <a:lnTo>
                    <a:pt x="323238" y="71979"/>
                  </a:lnTo>
                  <a:lnTo>
                    <a:pt x="323623" y="71860"/>
                  </a:lnTo>
                  <a:lnTo>
                    <a:pt x="324077" y="71655"/>
                  </a:lnTo>
                  <a:lnTo>
                    <a:pt x="324515" y="71395"/>
                  </a:lnTo>
                  <a:lnTo>
                    <a:pt x="324934" y="71090"/>
                  </a:lnTo>
                  <a:lnTo>
                    <a:pt x="325323" y="70752"/>
                  </a:lnTo>
                  <a:lnTo>
                    <a:pt x="325672" y="70392"/>
                  </a:lnTo>
                  <a:lnTo>
                    <a:pt x="325936" y="70078"/>
                  </a:lnTo>
                  <a:lnTo>
                    <a:pt x="326178" y="69740"/>
                  </a:lnTo>
                  <a:lnTo>
                    <a:pt x="326397" y="69389"/>
                  </a:lnTo>
                  <a:lnTo>
                    <a:pt x="326590" y="69020"/>
                  </a:lnTo>
                  <a:lnTo>
                    <a:pt x="326760" y="68646"/>
                  </a:lnTo>
                  <a:lnTo>
                    <a:pt x="326922" y="68263"/>
                  </a:lnTo>
                  <a:lnTo>
                    <a:pt x="327085" y="67857"/>
                  </a:lnTo>
                  <a:lnTo>
                    <a:pt x="327217" y="67452"/>
                  </a:lnTo>
                  <a:lnTo>
                    <a:pt x="327274" y="67059"/>
                  </a:lnTo>
                  <a:lnTo>
                    <a:pt x="327236" y="66713"/>
                  </a:lnTo>
                  <a:lnTo>
                    <a:pt x="327153" y="66544"/>
                  </a:lnTo>
                  <a:lnTo>
                    <a:pt x="327039" y="66389"/>
                  </a:lnTo>
                  <a:lnTo>
                    <a:pt x="326915" y="66234"/>
                  </a:lnTo>
                  <a:lnTo>
                    <a:pt x="326801" y="66074"/>
                  </a:lnTo>
                  <a:lnTo>
                    <a:pt x="326722" y="65910"/>
                  </a:lnTo>
                  <a:lnTo>
                    <a:pt x="326669" y="65596"/>
                  </a:lnTo>
                  <a:lnTo>
                    <a:pt x="326677" y="65240"/>
                  </a:lnTo>
                  <a:lnTo>
                    <a:pt x="326749" y="64880"/>
                  </a:lnTo>
                  <a:lnTo>
                    <a:pt x="326862" y="64534"/>
                  </a:lnTo>
                  <a:lnTo>
                    <a:pt x="327013" y="64237"/>
                  </a:lnTo>
                  <a:lnTo>
                    <a:pt x="327191" y="64009"/>
                  </a:lnTo>
                  <a:lnTo>
                    <a:pt x="327413" y="63813"/>
                  </a:lnTo>
                  <a:lnTo>
                    <a:pt x="327663" y="63631"/>
                  </a:lnTo>
                  <a:lnTo>
                    <a:pt x="327923" y="63457"/>
                  </a:lnTo>
                  <a:lnTo>
                    <a:pt x="328174" y="63284"/>
                  </a:lnTo>
                  <a:lnTo>
                    <a:pt x="328790" y="62815"/>
                  </a:lnTo>
                  <a:lnTo>
                    <a:pt x="329107" y="62591"/>
                  </a:lnTo>
                  <a:lnTo>
                    <a:pt x="329436" y="62400"/>
                  </a:lnTo>
                  <a:lnTo>
                    <a:pt x="329776" y="62254"/>
                  </a:lnTo>
                  <a:lnTo>
                    <a:pt x="330191" y="62172"/>
                  </a:lnTo>
                  <a:lnTo>
                    <a:pt x="330629" y="62172"/>
                  </a:lnTo>
                  <a:lnTo>
                    <a:pt x="331084" y="62204"/>
                  </a:lnTo>
                  <a:lnTo>
                    <a:pt x="331533" y="62226"/>
                  </a:lnTo>
                  <a:lnTo>
                    <a:pt x="331975" y="62204"/>
                  </a:lnTo>
                  <a:lnTo>
                    <a:pt x="332334" y="62154"/>
                  </a:lnTo>
                  <a:lnTo>
                    <a:pt x="332693" y="62085"/>
                  </a:lnTo>
                  <a:lnTo>
                    <a:pt x="333048" y="62008"/>
                  </a:lnTo>
                  <a:lnTo>
                    <a:pt x="333399" y="61912"/>
                  </a:lnTo>
                  <a:lnTo>
                    <a:pt x="333744" y="61794"/>
                  </a:lnTo>
                  <a:lnTo>
                    <a:pt x="334137" y="61638"/>
                  </a:lnTo>
                  <a:lnTo>
                    <a:pt x="334530" y="61456"/>
                  </a:lnTo>
                  <a:lnTo>
                    <a:pt x="334912" y="61256"/>
                  </a:lnTo>
                  <a:lnTo>
                    <a:pt x="335274" y="61023"/>
                  </a:lnTo>
                  <a:lnTo>
                    <a:pt x="335607" y="60768"/>
                  </a:lnTo>
                  <a:lnTo>
                    <a:pt x="335852" y="60554"/>
                  </a:lnTo>
                  <a:lnTo>
                    <a:pt x="336095" y="60325"/>
                  </a:lnTo>
                  <a:lnTo>
                    <a:pt x="336318" y="60084"/>
                  </a:lnTo>
                  <a:lnTo>
                    <a:pt x="336518" y="59824"/>
                  </a:lnTo>
                  <a:lnTo>
                    <a:pt x="336684" y="59555"/>
                  </a:lnTo>
                  <a:lnTo>
                    <a:pt x="336820" y="59213"/>
                  </a:lnTo>
                  <a:lnTo>
                    <a:pt x="336903" y="58848"/>
                  </a:lnTo>
                  <a:lnTo>
                    <a:pt x="336956" y="58465"/>
                  </a:lnTo>
                  <a:lnTo>
                    <a:pt x="337002" y="58082"/>
                  </a:lnTo>
                  <a:lnTo>
                    <a:pt x="337070" y="57704"/>
                  </a:lnTo>
                  <a:lnTo>
                    <a:pt x="337175" y="57253"/>
                  </a:lnTo>
                  <a:lnTo>
                    <a:pt x="337398" y="56354"/>
                  </a:lnTo>
                  <a:lnTo>
                    <a:pt x="337512" y="55908"/>
                  </a:lnTo>
                  <a:lnTo>
                    <a:pt x="337636" y="55461"/>
                  </a:lnTo>
                  <a:lnTo>
                    <a:pt x="337769" y="55201"/>
                  </a:lnTo>
                  <a:lnTo>
                    <a:pt x="339171" y="53072"/>
                  </a:lnTo>
                  <a:lnTo>
                    <a:pt x="339500" y="52817"/>
                  </a:lnTo>
                  <a:lnTo>
                    <a:pt x="339636" y="52425"/>
                  </a:lnTo>
                  <a:lnTo>
                    <a:pt x="340036" y="51909"/>
                  </a:lnTo>
                  <a:lnTo>
                    <a:pt x="341903" y="49069"/>
                  </a:lnTo>
                  <a:lnTo>
                    <a:pt x="343960" y="46690"/>
                  </a:lnTo>
                  <a:lnTo>
                    <a:pt x="345418" y="44820"/>
                  </a:lnTo>
                  <a:lnTo>
                    <a:pt x="346279" y="43854"/>
                  </a:lnTo>
                  <a:lnTo>
                    <a:pt x="346415" y="43530"/>
                  </a:lnTo>
                  <a:lnTo>
                    <a:pt x="347349" y="42176"/>
                  </a:lnTo>
                  <a:lnTo>
                    <a:pt x="348158" y="40362"/>
                  </a:lnTo>
                  <a:lnTo>
                    <a:pt x="348441" y="39058"/>
                  </a:lnTo>
                  <a:lnTo>
                    <a:pt x="348528" y="37754"/>
                  </a:lnTo>
                  <a:lnTo>
                    <a:pt x="348824" y="35931"/>
                  </a:lnTo>
                  <a:lnTo>
                    <a:pt x="348838" y="34950"/>
                  </a:lnTo>
                  <a:lnTo>
                    <a:pt x="348909" y="34690"/>
                  </a:lnTo>
                  <a:lnTo>
                    <a:pt x="348845" y="34495"/>
                  </a:lnTo>
                  <a:lnTo>
                    <a:pt x="348737" y="33446"/>
                  </a:lnTo>
                  <a:lnTo>
                    <a:pt x="348834" y="33027"/>
                  </a:lnTo>
                  <a:lnTo>
                    <a:pt x="348921" y="32607"/>
                  </a:lnTo>
                  <a:lnTo>
                    <a:pt x="349000" y="32183"/>
                  </a:lnTo>
                  <a:lnTo>
                    <a:pt x="349068" y="31759"/>
                  </a:lnTo>
                  <a:lnTo>
                    <a:pt x="349132" y="31335"/>
                  </a:lnTo>
                  <a:lnTo>
                    <a:pt x="349170" y="30984"/>
                  </a:lnTo>
                  <a:lnTo>
                    <a:pt x="349283" y="29576"/>
                  </a:lnTo>
                  <a:lnTo>
                    <a:pt x="349292" y="29293"/>
                  </a:lnTo>
                  <a:lnTo>
                    <a:pt x="349287" y="29001"/>
                  </a:lnTo>
                  <a:lnTo>
                    <a:pt x="349292" y="28719"/>
                  </a:lnTo>
                  <a:lnTo>
                    <a:pt x="349330" y="28454"/>
                  </a:lnTo>
                  <a:lnTo>
                    <a:pt x="349428" y="28240"/>
                  </a:lnTo>
                  <a:lnTo>
                    <a:pt x="349621" y="28067"/>
                  </a:lnTo>
                  <a:lnTo>
                    <a:pt x="349889" y="27939"/>
                  </a:lnTo>
                  <a:lnTo>
                    <a:pt x="350199" y="27848"/>
                  </a:lnTo>
                  <a:lnTo>
                    <a:pt x="351026" y="27674"/>
                  </a:lnTo>
                  <a:lnTo>
                    <a:pt x="351226" y="27629"/>
                  </a:lnTo>
                  <a:lnTo>
                    <a:pt x="351426" y="27592"/>
                  </a:lnTo>
                  <a:lnTo>
                    <a:pt x="351619" y="27583"/>
                  </a:lnTo>
                  <a:lnTo>
                    <a:pt x="351800" y="27611"/>
                  </a:lnTo>
                  <a:lnTo>
                    <a:pt x="351983" y="27711"/>
                  </a:lnTo>
                  <a:lnTo>
                    <a:pt x="352140" y="27875"/>
                  </a:lnTo>
                  <a:lnTo>
                    <a:pt x="352296" y="28062"/>
                  </a:lnTo>
                  <a:lnTo>
                    <a:pt x="352455" y="28235"/>
                  </a:lnTo>
                  <a:lnTo>
                    <a:pt x="352636" y="28358"/>
                  </a:lnTo>
                  <a:lnTo>
                    <a:pt x="352765" y="28408"/>
                  </a:lnTo>
                  <a:lnTo>
                    <a:pt x="352897" y="28449"/>
                  </a:lnTo>
                  <a:lnTo>
                    <a:pt x="353033" y="28481"/>
                  </a:lnTo>
                  <a:lnTo>
                    <a:pt x="353169" y="28495"/>
                  </a:lnTo>
                  <a:lnTo>
                    <a:pt x="353301" y="28490"/>
                  </a:lnTo>
                  <a:lnTo>
                    <a:pt x="353509" y="28381"/>
                  </a:lnTo>
                  <a:lnTo>
                    <a:pt x="353702" y="28140"/>
                  </a:lnTo>
                  <a:lnTo>
                    <a:pt x="353887" y="27820"/>
                  </a:lnTo>
                  <a:lnTo>
                    <a:pt x="354064" y="27479"/>
                  </a:lnTo>
                  <a:lnTo>
                    <a:pt x="354408" y="26840"/>
                  </a:lnTo>
                  <a:lnTo>
                    <a:pt x="354563" y="26498"/>
                  </a:lnTo>
                  <a:lnTo>
                    <a:pt x="354714" y="26152"/>
                  </a:lnTo>
                  <a:lnTo>
                    <a:pt x="354870" y="25810"/>
                  </a:lnTo>
                  <a:lnTo>
                    <a:pt x="355051" y="25482"/>
                  </a:lnTo>
                  <a:lnTo>
                    <a:pt x="355180" y="25286"/>
                  </a:lnTo>
                  <a:lnTo>
                    <a:pt x="355599" y="24716"/>
                  </a:lnTo>
                  <a:lnTo>
                    <a:pt x="354961" y="24921"/>
                  </a:lnTo>
                  <a:lnTo>
                    <a:pt x="354568" y="25090"/>
                  </a:lnTo>
                  <a:lnTo>
                    <a:pt x="353222" y="25021"/>
                  </a:lnTo>
                  <a:lnTo>
                    <a:pt x="352274" y="24611"/>
                  </a:lnTo>
                  <a:lnTo>
                    <a:pt x="351866" y="23904"/>
                  </a:lnTo>
                  <a:lnTo>
                    <a:pt x="351808" y="24091"/>
                  </a:lnTo>
                  <a:lnTo>
                    <a:pt x="351759" y="24283"/>
                  </a:lnTo>
                  <a:lnTo>
                    <a:pt x="351717" y="24479"/>
                  </a:lnTo>
                  <a:lnTo>
                    <a:pt x="351687" y="24675"/>
                  </a:lnTo>
                  <a:lnTo>
                    <a:pt x="351668" y="24875"/>
                  </a:lnTo>
                  <a:lnTo>
                    <a:pt x="351676" y="25090"/>
                  </a:lnTo>
                  <a:lnTo>
                    <a:pt x="351755" y="25541"/>
                  </a:lnTo>
                  <a:lnTo>
                    <a:pt x="351764" y="25741"/>
                  </a:lnTo>
                  <a:lnTo>
                    <a:pt x="351711" y="25910"/>
                  </a:lnTo>
                  <a:lnTo>
                    <a:pt x="351547" y="26038"/>
                  </a:lnTo>
                  <a:lnTo>
                    <a:pt x="351283" y="26134"/>
                  </a:lnTo>
                  <a:lnTo>
                    <a:pt x="350977" y="26188"/>
                  </a:lnTo>
                  <a:lnTo>
                    <a:pt x="350675" y="26188"/>
                  </a:lnTo>
                  <a:lnTo>
                    <a:pt x="350433" y="26129"/>
                  </a:lnTo>
                  <a:lnTo>
                    <a:pt x="350274" y="25965"/>
                  </a:lnTo>
                  <a:lnTo>
                    <a:pt x="350161" y="25700"/>
                  </a:lnTo>
                  <a:lnTo>
                    <a:pt x="350066" y="25395"/>
                  </a:lnTo>
                  <a:lnTo>
                    <a:pt x="349953" y="25108"/>
                  </a:lnTo>
                  <a:lnTo>
                    <a:pt x="349791" y="24898"/>
                  </a:lnTo>
                  <a:lnTo>
                    <a:pt x="349609" y="24780"/>
                  </a:lnTo>
                  <a:lnTo>
                    <a:pt x="349394" y="24670"/>
                  </a:lnTo>
                  <a:lnTo>
                    <a:pt x="349170" y="24588"/>
                  </a:lnTo>
                  <a:lnTo>
                    <a:pt x="348974" y="24552"/>
                  </a:lnTo>
                  <a:lnTo>
                    <a:pt x="348849" y="24684"/>
                  </a:lnTo>
                  <a:lnTo>
                    <a:pt x="349106" y="25208"/>
                  </a:lnTo>
                  <a:lnTo>
                    <a:pt x="349234" y="25523"/>
                  </a:lnTo>
                  <a:lnTo>
                    <a:pt x="349292" y="25805"/>
                  </a:lnTo>
                  <a:lnTo>
                    <a:pt x="349281" y="26093"/>
                  </a:lnTo>
                  <a:lnTo>
                    <a:pt x="349258" y="26238"/>
                  </a:lnTo>
                  <a:lnTo>
                    <a:pt x="349043" y="26466"/>
                  </a:lnTo>
                  <a:lnTo>
                    <a:pt x="348824" y="26375"/>
                  </a:lnTo>
                  <a:lnTo>
                    <a:pt x="348547" y="26229"/>
                  </a:lnTo>
                  <a:lnTo>
                    <a:pt x="348260" y="26061"/>
                  </a:lnTo>
                  <a:lnTo>
                    <a:pt x="347916" y="25833"/>
                  </a:lnTo>
                  <a:lnTo>
                    <a:pt x="347538" y="25527"/>
                  </a:lnTo>
                  <a:lnTo>
                    <a:pt x="347300" y="25309"/>
                  </a:lnTo>
                  <a:lnTo>
                    <a:pt x="347057" y="25062"/>
                  </a:lnTo>
                  <a:lnTo>
                    <a:pt x="346817" y="24830"/>
                  </a:lnTo>
                  <a:lnTo>
                    <a:pt x="346579" y="24657"/>
                  </a:lnTo>
                  <a:lnTo>
                    <a:pt x="346343" y="24593"/>
                  </a:lnTo>
                  <a:lnTo>
                    <a:pt x="346124" y="24643"/>
                  </a:lnTo>
                  <a:lnTo>
                    <a:pt x="345898" y="24761"/>
                  </a:lnTo>
                  <a:lnTo>
                    <a:pt x="345675" y="24925"/>
                  </a:lnTo>
                  <a:lnTo>
                    <a:pt x="345474" y="25112"/>
                  </a:lnTo>
                  <a:lnTo>
                    <a:pt x="345199" y="25427"/>
                  </a:lnTo>
                  <a:lnTo>
                    <a:pt x="345097" y="25564"/>
                  </a:lnTo>
                  <a:lnTo>
                    <a:pt x="345006" y="25700"/>
                  </a:lnTo>
                  <a:lnTo>
                    <a:pt x="344942" y="25838"/>
                  </a:lnTo>
                  <a:lnTo>
                    <a:pt x="345010" y="26093"/>
                  </a:lnTo>
                  <a:lnTo>
                    <a:pt x="345199" y="26207"/>
                  </a:lnTo>
                  <a:lnTo>
                    <a:pt x="345429" y="26320"/>
                  </a:lnTo>
                  <a:lnTo>
                    <a:pt x="345637" y="26443"/>
                  </a:lnTo>
                  <a:lnTo>
                    <a:pt x="345762" y="26590"/>
                  </a:lnTo>
                  <a:lnTo>
                    <a:pt x="345724" y="26781"/>
                  </a:lnTo>
                  <a:lnTo>
                    <a:pt x="345531" y="27022"/>
                  </a:lnTo>
                  <a:lnTo>
                    <a:pt x="345259" y="27301"/>
                  </a:lnTo>
                  <a:lnTo>
                    <a:pt x="344961" y="27583"/>
                  </a:lnTo>
                  <a:lnTo>
                    <a:pt x="344711" y="27848"/>
                  </a:lnTo>
                  <a:lnTo>
                    <a:pt x="344288" y="28422"/>
                  </a:lnTo>
                  <a:lnTo>
                    <a:pt x="344136" y="28600"/>
                  </a:lnTo>
                  <a:lnTo>
                    <a:pt x="343967" y="28751"/>
                  </a:lnTo>
                  <a:lnTo>
                    <a:pt x="343771" y="28878"/>
                  </a:lnTo>
                  <a:lnTo>
                    <a:pt x="343547" y="28997"/>
                  </a:lnTo>
                  <a:lnTo>
                    <a:pt x="343316" y="29092"/>
                  </a:lnTo>
                  <a:lnTo>
                    <a:pt x="343086" y="29147"/>
                  </a:lnTo>
                  <a:lnTo>
                    <a:pt x="342871" y="29156"/>
                  </a:lnTo>
                  <a:lnTo>
                    <a:pt x="342606" y="29079"/>
                  </a:lnTo>
                  <a:lnTo>
                    <a:pt x="342330" y="28919"/>
                  </a:lnTo>
                  <a:lnTo>
                    <a:pt x="342070" y="28710"/>
                  </a:lnTo>
                  <a:lnTo>
                    <a:pt x="341862" y="28463"/>
                  </a:lnTo>
                  <a:lnTo>
                    <a:pt x="341737" y="28222"/>
                  </a:lnTo>
                  <a:lnTo>
                    <a:pt x="341707" y="27989"/>
                  </a:lnTo>
                  <a:lnTo>
                    <a:pt x="341741" y="27734"/>
                  </a:lnTo>
                  <a:lnTo>
                    <a:pt x="341813" y="27469"/>
                  </a:lnTo>
                  <a:lnTo>
                    <a:pt x="341907" y="27205"/>
                  </a:lnTo>
                  <a:lnTo>
                    <a:pt x="342002" y="26950"/>
                  </a:lnTo>
                  <a:lnTo>
                    <a:pt x="342085" y="26772"/>
                  </a:lnTo>
                  <a:lnTo>
                    <a:pt x="342300" y="26421"/>
                  </a:lnTo>
                  <a:lnTo>
                    <a:pt x="342372" y="26257"/>
                  </a:lnTo>
                  <a:lnTo>
                    <a:pt x="342379" y="26106"/>
                  </a:lnTo>
                  <a:lnTo>
                    <a:pt x="342285" y="25961"/>
                  </a:lnTo>
                  <a:lnTo>
                    <a:pt x="342092" y="25824"/>
                  </a:lnTo>
                  <a:lnTo>
                    <a:pt x="341847" y="25710"/>
                  </a:lnTo>
                  <a:lnTo>
                    <a:pt x="341590" y="25632"/>
                  </a:lnTo>
                  <a:lnTo>
                    <a:pt x="341358" y="25600"/>
                  </a:lnTo>
                  <a:lnTo>
                    <a:pt x="341105" y="25682"/>
                  </a:lnTo>
                  <a:lnTo>
                    <a:pt x="340856" y="25897"/>
                  </a:lnTo>
                  <a:lnTo>
                    <a:pt x="340342" y="26453"/>
                  </a:lnTo>
                  <a:lnTo>
                    <a:pt x="340066" y="26672"/>
                  </a:lnTo>
                  <a:lnTo>
                    <a:pt x="339802" y="26813"/>
                  </a:lnTo>
                  <a:lnTo>
                    <a:pt x="339522" y="26931"/>
                  </a:lnTo>
                  <a:lnTo>
                    <a:pt x="338948" y="27141"/>
                  </a:lnTo>
                  <a:lnTo>
                    <a:pt x="338665" y="27255"/>
                  </a:lnTo>
                  <a:lnTo>
                    <a:pt x="338344" y="27365"/>
                  </a:lnTo>
                  <a:lnTo>
                    <a:pt x="338003" y="27465"/>
                  </a:lnTo>
                  <a:lnTo>
                    <a:pt x="337674" y="27570"/>
                  </a:lnTo>
                  <a:lnTo>
                    <a:pt x="337376" y="27706"/>
                  </a:lnTo>
                  <a:lnTo>
                    <a:pt x="337138" y="27893"/>
                  </a:lnTo>
                  <a:lnTo>
                    <a:pt x="337002" y="28094"/>
                  </a:lnTo>
                  <a:lnTo>
                    <a:pt x="336900" y="28317"/>
                  </a:lnTo>
                  <a:lnTo>
                    <a:pt x="336730" y="28810"/>
                  </a:lnTo>
                  <a:lnTo>
                    <a:pt x="336635" y="29042"/>
                  </a:lnTo>
                  <a:lnTo>
                    <a:pt x="336495" y="29343"/>
                  </a:lnTo>
                  <a:lnTo>
                    <a:pt x="336356" y="29653"/>
                  </a:lnTo>
                  <a:lnTo>
                    <a:pt x="336208" y="29949"/>
                  </a:lnTo>
                  <a:lnTo>
                    <a:pt x="336035" y="30214"/>
                  </a:lnTo>
                  <a:lnTo>
                    <a:pt x="335823" y="30428"/>
                  </a:lnTo>
                  <a:lnTo>
                    <a:pt x="335603" y="30533"/>
                  </a:lnTo>
                  <a:lnTo>
                    <a:pt x="335350" y="30592"/>
                  </a:lnTo>
                  <a:lnTo>
                    <a:pt x="335089" y="30642"/>
                  </a:lnTo>
                  <a:lnTo>
                    <a:pt x="334851" y="30710"/>
                  </a:lnTo>
                  <a:lnTo>
                    <a:pt x="334662" y="30829"/>
                  </a:lnTo>
                  <a:lnTo>
                    <a:pt x="334541" y="31007"/>
                  </a:lnTo>
                  <a:lnTo>
                    <a:pt x="334458" y="31217"/>
                  </a:lnTo>
                  <a:lnTo>
                    <a:pt x="334398" y="31449"/>
                  </a:lnTo>
                  <a:lnTo>
                    <a:pt x="334345" y="31691"/>
                  </a:lnTo>
                  <a:lnTo>
                    <a:pt x="334213" y="32174"/>
                  </a:lnTo>
                  <a:lnTo>
                    <a:pt x="334164" y="32443"/>
                  </a:lnTo>
                  <a:lnTo>
                    <a:pt x="334107" y="32703"/>
                  </a:lnTo>
                  <a:lnTo>
                    <a:pt x="334024" y="32940"/>
                  </a:lnTo>
                  <a:lnTo>
                    <a:pt x="333895" y="33127"/>
                  </a:lnTo>
                  <a:lnTo>
                    <a:pt x="333623" y="33250"/>
                  </a:lnTo>
                  <a:lnTo>
                    <a:pt x="333227" y="33254"/>
                  </a:lnTo>
                  <a:lnTo>
                    <a:pt x="332761" y="33186"/>
                  </a:lnTo>
                  <a:lnTo>
                    <a:pt x="332281" y="33095"/>
                  </a:lnTo>
                  <a:lnTo>
                    <a:pt x="331839" y="33031"/>
                  </a:lnTo>
                  <a:lnTo>
                    <a:pt x="331072" y="32963"/>
                  </a:lnTo>
                  <a:lnTo>
                    <a:pt x="330818" y="32931"/>
                  </a:lnTo>
                  <a:lnTo>
                    <a:pt x="330565" y="32885"/>
                  </a:lnTo>
                  <a:lnTo>
                    <a:pt x="330202" y="32789"/>
                  </a:lnTo>
                  <a:lnTo>
                    <a:pt x="329844" y="32666"/>
                  </a:lnTo>
                  <a:lnTo>
                    <a:pt x="329485" y="32530"/>
                  </a:lnTo>
                  <a:lnTo>
                    <a:pt x="329126" y="32402"/>
                  </a:lnTo>
                  <a:lnTo>
                    <a:pt x="328759" y="32306"/>
                  </a:lnTo>
                  <a:lnTo>
                    <a:pt x="328567" y="32265"/>
                  </a:lnTo>
                  <a:lnTo>
                    <a:pt x="328374" y="32229"/>
                  </a:lnTo>
                  <a:lnTo>
                    <a:pt x="328180" y="32197"/>
                  </a:lnTo>
                  <a:lnTo>
                    <a:pt x="327989" y="32174"/>
                  </a:lnTo>
                  <a:lnTo>
                    <a:pt x="327795" y="32165"/>
                  </a:lnTo>
                  <a:lnTo>
                    <a:pt x="327546" y="32183"/>
                  </a:lnTo>
                  <a:lnTo>
                    <a:pt x="327296" y="32219"/>
                  </a:lnTo>
                  <a:lnTo>
                    <a:pt x="327047" y="32274"/>
                  </a:lnTo>
                  <a:lnTo>
                    <a:pt x="326805" y="32352"/>
                  </a:lnTo>
                  <a:lnTo>
                    <a:pt x="326579" y="32448"/>
                  </a:lnTo>
                  <a:lnTo>
                    <a:pt x="326337" y="32612"/>
                  </a:lnTo>
                  <a:lnTo>
                    <a:pt x="326121" y="32821"/>
                  </a:lnTo>
                  <a:lnTo>
                    <a:pt x="325914" y="33054"/>
                  </a:lnTo>
                  <a:lnTo>
                    <a:pt x="325702" y="33277"/>
                  </a:lnTo>
                  <a:lnTo>
                    <a:pt x="325468" y="33464"/>
                  </a:lnTo>
                  <a:lnTo>
                    <a:pt x="325172" y="33610"/>
                  </a:lnTo>
                  <a:lnTo>
                    <a:pt x="324847" y="33715"/>
                  </a:lnTo>
                  <a:lnTo>
                    <a:pt x="324515" y="33806"/>
                  </a:lnTo>
                  <a:lnTo>
                    <a:pt x="324190" y="33906"/>
                  </a:lnTo>
                  <a:lnTo>
                    <a:pt x="323884" y="34043"/>
                  </a:lnTo>
                  <a:lnTo>
                    <a:pt x="323480" y="34248"/>
                  </a:lnTo>
                  <a:lnTo>
                    <a:pt x="323287" y="34358"/>
                  </a:lnTo>
                  <a:lnTo>
                    <a:pt x="323125" y="34485"/>
                  </a:lnTo>
                  <a:lnTo>
                    <a:pt x="323025" y="34636"/>
                  </a:lnTo>
                  <a:lnTo>
                    <a:pt x="323008" y="34823"/>
                  </a:lnTo>
                  <a:lnTo>
                    <a:pt x="323059" y="35041"/>
                  </a:lnTo>
                  <a:lnTo>
                    <a:pt x="323159" y="35274"/>
                  </a:lnTo>
                  <a:lnTo>
                    <a:pt x="323272" y="35511"/>
                  </a:lnTo>
                  <a:lnTo>
                    <a:pt x="323491" y="36008"/>
                  </a:lnTo>
                  <a:lnTo>
                    <a:pt x="323631" y="36277"/>
                  </a:lnTo>
                  <a:lnTo>
                    <a:pt x="323774" y="36541"/>
                  </a:lnTo>
                  <a:lnTo>
                    <a:pt x="323907" y="36810"/>
                  </a:lnTo>
                  <a:lnTo>
                    <a:pt x="324009" y="37084"/>
                  </a:lnTo>
                  <a:lnTo>
                    <a:pt x="324111" y="37430"/>
                  </a:lnTo>
                  <a:lnTo>
                    <a:pt x="324194" y="37795"/>
                  </a:lnTo>
                  <a:lnTo>
                    <a:pt x="324250" y="38160"/>
                  </a:lnTo>
                  <a:lnTo>
                    <a:pt x="324266" y="38515"/>
                  </a:lnTo>
                  <a:lnTo>
                    <a:pt x="324220" y="38853"/>
                  </a:lnTo>
                  <a:lnTo>
                    <a:pt x="324160" y="39090"/>
                  </a:lnTo>
                  <a:lnTo>
                    <a:pt x="324077" y="39350"/>
                  </a:lnTo>
                  <a:lnTo>
                    <a:pt x="323975" y="39591"/>
                  </a:lnTo>
                  <a:lnTo>
                    <a:pt x="323854" y="39778"/>
                  </a:lnTo>
                  <a:lnTo>
                    <a:pt x="323718" y="39878"/>
                  </a:lnTo>
                  <a:lnTo>
                    <a:pt x="323567" y="39883"/>
                  </a:lnTo>
                  <a:lnTo>
                    <a:pt x="323397" y="39837"/>
                  </a:lnTo>
                  <a:lnTo>
                    <a:pt x="323219" y="39751"/>
                  </a:lnTo>
                  <a:lnTo>
                    <a:pt x="322874" y="39559"/>
                  </a:lnTo>
                  <a:lnTo>
                    <a:pt x="322649" y="39372"/>
                  </a:lnTo>
                  <a:lnTo>
                    <a:pt x="322432" y="39126"/>
                  </a:lnTo>
                  <a:lnTo>
                    <a:pt x="322232" y="38875"/>
                  </a:lnTo>
                  <a:lnTo>
                    <a:pt x="322039" y="38689"/>
                  </a:lnTo>
                  <a:lnTo>
                    <a:pt x="321862" y="38629"/>
                  </a:lnTo>
                  <a:lnTo>
                    <a:pt x="321703" y="38698"/>
                  </a:lnTo>
                  <a:lnTo>
                    <a:pt x="321556" y="38830"/>
                  </a:lnTo>
                  <a:lnTo>
                    <a:pt x="321269" y="39181"/>
                  </a:lnTo>
                  <a:lnTo>
                    <a:pt x="321125" y="39345"/>
                  </a:lnTo>
                  <a:lnTo>
                    <a:pt x="320955" y="39523"/>
                  </a:lnTo>
                  <a:lnTo>
                    <a:pt x="320793" y="39719"/>
                  </a:lnTo>
                  <a:lnTo>
                    <a:pt x="320630" y="39901"/>
                  </a:lnTo>
                  <a:lnTo>
                    <a:pt x="320453" y="40065"/>
                  </a:lnTo>
                  <a:lnTo>
                    <a:pt x="320260" y="40179"/>
                  </a:lnTo>
                  <a:lnTo>
                    <a:pt x="320075" y="40248"/>
                  </a:lnTo>
                  <a:lnTo>
                    <a:pt x="319871" y="40302"/>
                  </a:lnTo>
                  <a:lnTo>
                    <a:pt x="319662" y="40330"/>
                  </a:lnTo>
                  <a:lnTo>
                    <a:pt x="319466" y="40325"/>
                  </a:lnTo>
                  <a:lnTo>
                    <a:pt x="319288" y="40284"/>
                  </a:lnTo>
                  <a:lnTo>
                    <a:pt x="319122" y="40161"/>
                  </a:lnTo>
                  <a:lnTo>
                    <a:pt x="318982" y="39970"/>
                  </a:lnTo>
                  <a:lnTo>
                    <a:pt x="318861" y="39728"/>
                  </a:lnTo>
                  <a:lnTo>
                    <a:pt x="318642" y="39240"/>
                  </a:lnTo>
                  <a:lnTo>
                    <a:pt x="318484" y="38921"/>
                  </a:lnTo>
                  <a:lnTo>
                    <a:pt x="318329" y="38593"/>
                  </a:lnTo>
                  <a:lnTo>
                    <a:pt x="318196" y="38255"/>
                  </a:lnTo>
                  <a:lnTo>
                    <a:pt x="318102" y="37923"/>
                  </a:lnTo>
                  <a:lnTo>
                    <a:pt x="318064" y="37585"/>
                  </a:lnTo>
                  <a:lnTo>
                    <a:pt x="318098" y="37244"/>
                  </a:lnTo>
                  <a:lnTo>
                    <a:pt x="318185" y="36892"/>
                  </a:lnTo>
                  <a:lnTo>
                    <a:pt x="318314" y="36546"/>
                  </a:lnTo>
                  <a:lnTo>
                    <a:pt x="318472" y="36213"/>
                  </a:lnTo>
                  <a:lnTo>
                    <a:pt x="318642" y="35894"/>
                  </a:lnTo>
                  <a:lnTo>
                    <a:pt x="318831" y="35611"/>
                  </a:lnTo>
                  <a:lnTo>
                    <a:pt x="319050" y="35347"/>
                  </a:lnTo>
                  <a:lnTo>
                    <a:pt x="319526" y="34836"/>
                  </a:lnTo>
                  <a:lnTo>
                    <a:pt x="319754" y="34577"/>
                  </a:lnTo>
                  <a:lnTo>
                    <a:pt x="319879" y="34422"/>
                  </a:lnTo>
                  <a:lnTo>
                    <a:pt x="320120" y="34102"/>
                  </a:lnTo>
                  <a:lnTo>
                    <a:pt x="320245" y="33947"/>
                  </a:lnTo>
                  <a:lnTo>
                    <a:pt x="320377" y="33797"/>
                  </a:lnTo>
                  <a:lnTo>
                    <a:pt x="320638" y="33510"/>
                  </a:lnTo>
                  <a:lnTo>
                    <a:pt x="320917" y="33223"/>
                  </a:lnTo>
                  <a:lnTo>
                    <a:pt x="321212" y="32958"/>
                  </a:lnTo>
                  <a:lnTo>
                    <a:pt x="321522" y="32725"/>
                  </a:lnTo>
                  <a:lnTo>
                    <a:pt x="321851" y="32548"/>
                  </a:lnTo>
                  <a:lnTo>
                    <a:pt x="322107" y="32466"/>
                  </a:lnTo>
                  <a:lnTo>
                    <a:pt x="322377" y="32420"/>
                  </a:lnTo>
                  <a:lnTo>
                    <a:pt x="322655" y="32384"/>
                  </a:lnTo>
                  <a:lnTo>
                    <a:pt x="322928" y="32343"/>
                  </a:lnTo>
                  <a:lnTo>
                    <a:pt x="323189" y="32265"/>
                  </a:lnTo>
                  <a:lnTo>
                    <a:pt x="323499" y="32105"/>
                  </a:lnTo>
                  <a:lnTo>
                    <a:pt x="323793" y="31905"/>
                  </a:lnTo>
                  <a:lnTo>
                    <a:pt x="324360" y="31458"/>
                  </a:lnTo>
                  <a:lnTo>
                    <a:pt x="324662" y="31258"/>
                  </a:lnTo>
                  <a:lnTo>
                    <a:pt x="325059" y="31043"/>
                  </a:lnTo>
                  <a:lnTo>
                    <a:pt x="325472" y="30847"/>
                  </a:lnTo>
                  <a:lnTo>
                    <a:pt x="325891" y="30665"/>
                  </a:lnTo>
                  <a:lnTo>
                    <a:pt x="326737" y="30323"/>
                  </a:lnTo>
                  <a:lnTo>
                    <a:pt x="327187" y="30155"/>
                  </a:lnTo>
                  <a:lnTo>
                    <a:pt x="327640" y="29999"/>
                  </a:lnTo>
                  <a:lnTo>
                    <a:pt x="328097" y="29849"/>
                  </a:lnTo>
                  <a:lnTo>
                    <a:pt x="328548" y="29689"/>
                  </a:lnTo>
                  <a:lnTo>
                    <a:pt x="328994" y="29512"/>
                  </a:lnTo>
                  <a:lnTo>
                    <a:pt x="329439" y="29320"/>
                  </a:lnTo>
                  <a:lnTo>
                    <a:pt x="329885" y="29120"/>
                  </a:lnTo>
                  <a:lnTo>
                    <a:pt x="330323" y="28905"/>
                  </a:lnTo>
                  <a:lnTo>
                    <a:pt x="330740" y="28668"/>
                  </a:lnTo>
                  <a:lnTo>
                    <a:pt x="331133" y="28395"/>
                  </a:lnTo>
                  <a:lnTo>
                    <a:pt x="331427" y="28140"/>
                  </a:lnTo>
                  <a:lnTo>
                    <a:pt x="331703" y="27857"/>
                  </a:lnTo>
                  <a:lnTo>
                    <a:pt x="331968" y="27561"/>
                  </a:lnTo>
                  <a:lnTo>
                    <a:pt x="332228" y="27255"/>
                  </a:lnTo>
                  <a:lnTo>
                    <a:pt x="332489" y="26959"/>
                  </a:lnTo>
                  <a:lnTo>
                    <a:pt x="332750" y="26672"/>
                  </a:lnTo>
                  <a:lnTo>
                    <a:pt x="333257" y="26088"/>
                  </a:lnTo>
                  <a:lnTo>
                    <a:pt x="333518" y="25801"/>
                  </a:lnTo>
                  <a:lnTo>
                    <a:pt x="333790" y="25523"/>
                  </a:lnTo>
                  <a:lnTo>
                    <a:pt x="334084" y="25249"/>
                  </a:lnTo>
                  <a:lnTo>
                    <a:pt x="334394" y="24989"/>
                  </a:lnTo>
                  <a:lnTo>
                    <a:pt x="335021" y="24479"/>
                  </a:lnTo>
                  <a:lnTo>
                    <a:pt x="335327" y="24214"/>
                  </a:lnTo>
                  <a:lnTo>
                    <a:pt x="335891" y="23686"/>
                  </a:lnTo>
                  <a:lnTo>
                    <a:pt x="336167" y="23412"/>
                  </a:lnTo>
                  <a:lnTo>
                    <a:pt x="336450" y="23152"/>
                  </a:lnTo>
                  <a:lnTo>
                    <a:pt x="336741" y="22902"/>
                  </a:lnTo>
                  <a:lnTo>
                    <a:pt x="337017" y="22687"/>
                  </a:lnTo>
                  <a:lnTo>
                    <a:pt x="337296" y="22478"/>
                  </a:lnTo>
                  <a:lnTo>
                    <a:pt x="337580" y="22277"/>
                  </a:lnTo>
                  <a:lnTo>
                    <a:pt x="337871" y="22081"/>
                  </a:lnTo>
                  <a:lnTo>
                    <a:pt x="338165" y="21894"/>
                  </a:lnTo>
                  <a:lnTo>
                    <a:pt x="338456" y="21653"/>
                  </a:lnTo>
                  <a:lnTo>
                    <a:pt x="338739" y="21393"/>
                  </a:lnTo>
                  <a:lnTo>
                    <a:pt x="339009" y="21114"/>
                  </a:lnTo>
                  <a:lnTo>
                    <a:pt x="339262" y="20823"/>
                  </a:lnTo>
                  <a:lnTo>
                    <a:pt x="339492" y="20522"/>
                  </a:lnTo>
                  <a:lnTo>
                    <a:pt x="339753" y="20112"/>
                  </a:lnTo>
                  <a:lnTo>
                    <a:pt x="339983" y="19678"/>
                  </a:lnTo>
                  <a:lnTo>
                    <a:pt x="340187" y="19223"/>
                  </a:lnTo>
                  <a:lnTo>
                    <a:pt x="340361" y="18758"/>
                  </a:lnTo>
                  <a:lnTo>
                    <a:pt x="340516" y="18293"/>
                  </a:lnTo>
                  <a:lnTo>
                    <a:pt x="340633" y="17873"/>
                  </a:lnTo>
                  <a:lnTo>
                    <a:pt x="340731" y="17445"/>
                  </a:lnTo>
                  <a:lnTo>
                    <a:pt x="340807" y="17012"/>
                  </a:lnTo>
                  <a:lnTo>
                    <a:pt x="340867" y="16574"/>
                  </a:lnTo>
                  <a:lnTo>
                    <a:pt x="340913" y="16141"/>
                  </a:lnTo>
                  <a:lnTo>
                    <a:pt x="340920" y="15653"/>
                  </a:lnTo>
                  <a:lnTo>
                    <a:pt x="340880" y="15161"/>
                  </a:lnTo>
                  <a:lnTo>
                    <a:pt x="340833" y="14668"/>
                  </a:lnTo>
                  <a:lnTo>
                    <a:pt x="340814" y="14186"/>
                  </a:lnTo>
                  <a:lnTo>
                    <a:pt x="340867" y="13711"/>
                  </a:lnTo>
                  <a:lnTo>
                    <a:pt x="340939" y="13397"/>
                  </a:lnTo>
                  <a:lnTo>
                    <a:pt x="341031" y="13078"/>
                  </a:lnTo>
                  <a:lnTo>
                    <a:pt x="341139" y="12768"/>
                  </a:lnTo>
                  <a:lnTo>
                    <a:pt x="341273" y="12472"/>
                  </a:lnTo>
                  <a:lnTo>
                    <a:pt x="341430" y="12193"/>
                  </a:lnTo>
                  <a:lnTo>
                    <a:pt x="341647" y="11888"/>
                  </a:lnTo>
                  <a:lnTo>
                    <a:pt x="341900" y="11587"/>
                  </a:lnTo>
                  <a:lnTo>
                    <a:pt x="342183" y="11318"/>
                  </a:lnTo>
                  <a:lnTo>
                    <a:pt x="342481" y="11099"/>
                  </a:lnTo>
                  <a:lnTo>
                    <a:pt x="342795" y="10958"/>
                  </a:lnTo>
                  <a:lnTo>
                    <a:pt x="343124" y="10921"/>
                  </a:lnTo>
                  <a:lnTo>
                    <a:pt x="343479" y="10967"/>
                  </a:lnTo>
                  <a:lnTo>
                    <a:pt x="343850" y="11058"/>
                  </a:lnTo>
                  <a:lnTo>
                    <a:pt x="344220" y="11168"/>
                  </a:lnTo>
                  <a:lnTo>
                    <a:pt x="344583" y="11263"/>
                  </a:lnTo>
                  <a:lnTo>
                    <a:pt x="345002" y="11332"/>
                  </a:lnTo>
                  <a:lnTo>
                    <a:pt x="345433" y="11396"/>
                  </a:lnTo>
                  <a:lnTo>
                    <a:pt x="345856" y="11473"/>
                  </a:lnTo>
                  <a:lnTo>
                    <a:pt x="346261" y="11582"/>
                  </a:lnTo>
                  <a:lnTo>
                    <a:pt x="346635" y="11747"/>
                  </a:lnTo>
                  <a:lnTo>
                    <a:pt x="346880" y="11915"/>
                  </a:lnTo>
                  <a:lnTo>
                    <a:pt x="347115" y="12111"/>
                  </a:lnTo>
                  <a:lnTo>
                    <a:pt x="347553" y="12549"/>
                  </a:lnTo>
                  <a:lnTo>
                    <a:pt x="347780" y="12759"/>
                  </a:lnTo>
                  <a:lnTo>
                    <a:pt x="348581" y="13465"/>
                  </a:lnTo>
                  <a:lnTo>
                    <a:pt x="348985" y="13816"/>
                  </a:lnTo>
                  <a:lnTo>
                    <a:pt x="349394" y="14163"/>
                  </a:lnTo>
                  <a:lnTo>
                    <a:pt x="350066" y="14714"/>
                  </a:lnTo>
                  <a:lnTo>
                    <a:pt x="350588" y="15129"/>
                  </a:lnTo>
                  <a:lnTo>
                    <a:pt x="350856" y="15330"/>
                  </a:lnTo>
                  <a:lnTo>
                    <a:pt x="351132" y="15517"/>
                  </a:lnTo>
                  <a:lnTo>
                    <a:pt x="351412" y="15676"/>
                  </a:lnTo>
                  <a:lnTo>
                    <a:pt x="351699" y="15817"/>
                  </a:lnTo>
                  <a:lnTo>
                    <a:pt x="351990" y="15954"/>
                  </a:lnTo>
                  <a:lnTo>
                    <a:pt x="352277" y="16100"/>
                  </a:lnTo>
                  <a:lnTo>
                    <a:pt x="352553" y="16260"/>
                  </a:lnTo>
                  <a:lnTo>
                    <a:pt x="352863" y="16483"/>
                  </a:lnTo>
                  <a:lnTo>
                    <a:pt x="353162" y="16725"/>
                  </a:lnTo>
                  <a:lnTo>
                    <a:pt x="353452" y="16980"/>
                  </a:lnTo>
                  <a:lnTo>
                    <a:pt x="353747" y="17226"/>
                  </a:lnTo>
                  <a:lnTo>
                    <a:pt x="354053" y="17458"/>
                  </a:lnTo>
                  <a:lnTo>
                    <a:pt x="354401" y="17673"/>
                  </a:lnTo>
                  <a:lnTo>
                    <a:pt x="354760" y="17869"/>
                  </a:lnTo>
                  <a:lnTo>
                    <a:pt x="355127" y="18060"/>
                  </a:lnTo>
                  <a:lnTo>
                    <a:pt x="355482" y="18256"/>
                  </a:lnTo>
                  <a:lnTo>
                    <a:pt x="355826" y="18480"/>
                  </a:lnTo>
                  <a:lnTo>
                    <a:pt x="356143" y="18712"/>
                  </a:lnTo>
                  <a:lnTo>
                    <a:pt x="356446" y="18967"/>
                  </a:lnTo>
                  <a:lnTo>
                    <a:pt x="356744" y="19227"/>
                  </a:lnTo>
                  <a:lnTo>
                    <a:pt x="357326" y="19765"/>
                  </a:lnTo>
                  <a:lnTo>
                    <a:pt x="357576" y="19998"/>
                  </a:lnTo>
                  <a:lnTo>
                    <a:pt x="358063" y="20481"/>
                  </a:lnTo>
                  <a:lnTo>
                    <a:pt x="358558" y="20955"/>
                  </a:lnTo>
                  <a:lnTo>
                    <a:pt x="358940" y="21292"/>
                  </a:lnTo>
                  <a:lnTo>
                    <a:pt x="359722" y="21949"/>
                  </a:lnTo>
                  <a:lnTo>
                    <a:pt x="360115" y="22272"/>
                  </a:lnTo>
                  <a:lnTo>
                    <a:pt x="360501" y="22610"/>
                  </a:lnTo>
                  <a:lnTo>
                    <a:pt x="360833" y="22920"/>
                  </a:lnTo>
                  <a:lnTo>
                    <a:pt x="361487" y="23567"/>
                  </a:lnTo>
                  <a:lnTo>
                    <a:pt x="361823" y="23877"/>
                  </a:lnTo>
                  <a:lnTo>
                    <a:pt x="362175" y="24169"/>
                  </a:lnTo>
                  <a:lnTo>
                    <a:pt x="362553" y="24424"/>
                  </a:lnTo>
                  <a:lnTo>
                    <a:pt x="362946" y="24657"/>
                  </a:lnTo>
                  <a:lnTo>
                    <a:pt x="363350" y="24880"/>
                  </a:lnTo>
                  <a:lnTo>
                    <a:pt x="363747" y="25112"/>
                  </a:lnTo>
                  <a:lnTo>
                    <a:pt x="364121" y="25372"/>
                  </a:lnTo>
                  <a:lnTo>
                    <a:pt x="364378" y="25582"/>
                  </a:lnTo>
                  <a:lnTo>
                    <a:pt x="364620" y="25805"/>
                  </a:lnTo>
                  <a:lnTo>
                    <a:pt x="365104" y="26261"/>
                  </a:lnTo>
                  <a:lnTo>
                    <a:pt x="365357" y="26471"/>
                  </a:lnTo>
                  <a:lnTo>
                    <a:pt x="365750" y="26767"/>
                  </a:lnTo>
                  <a:lnTo>
                    <a:pt x="366151" y="27050"/>
                  </a:lnTo>
                  <a:lnTo>
                    <a:pt x="366566" y="27319"/>
                  </a:lnTo>
                  <a:lnTo>
                    <a:pt x="366989" y="27570"/>
                  </a:lnTo>
                  <a:lnTo>
                    <a:pt x="367420" y="27807"/>
                  </a:lnTo>
                  <a:lnTo>
                    <a:pt x="367787" y="28098"/>
                  </a:lnTo>
                  <a:lnTo>
                    <a:pt x="369586" y="29042"/>
                  </a:lnTo>
                  <a:lnTo>
                    <a:pt x="371196" y="29854"/>
                  </a:lnTo>
                  <a:lnTo>
                    <a:pt x="371710" y="30255"/>
                  </a:lnTo>
                  <a:lnTo>
                    <a:pt x="372662" y="31385"/>
                  </a:lnTo>
                  <a:lnTo>
                    <a:pt x="373044" y="31782"/>
                  </a:lnTo>
                  <a:lnTo>
                    <a:pt x="373301" y="31982"/>
                  </a:lnTo>
                  <a:lnTo>
                    <a:pt x="373871" y="32776"/>
                  </a:lnTo>
                  <a:lnTo>
                    <a:pt x="374892" y="33774"/>
                  </a:lnTo>
                  <a:lnTo>
                    <a:pt x="376044" y="34645"/>
                  </a:lnTo>
                  <a:lnTo>
                    <a:pt x="377586" y="35584"/>
                  </a:lnTo>
                  <a:lnTo>
                    <a:pt x="379314" y="37116"/>
                  </a:lnTo>
                  <a:lnTo>
                    <a:pt x="380719" y="38383"/>
                  </a:lnTo>
                  <a:lnTo>
                    <a:pt x="381041" y="38520"/>
                  </a:lnTo>
                  <a:lnTo>
                    <a:pt x="381426" y="38853"/>
                  </a:lnTo>
                  <a:lnTo>
                    <a:pt x="382133" y="39322"/>
                  </a:lnTo>
                  <a:lnTo>
                    <a:pt x="382643" y="39787"/>
                  </a:lnTo>
                  <a:lnTo>
                    <a:pt x="383531" y="40849"/>
                  </a:lnTo>
                  <a:lnTo>
                    <a:pt x="384491" y="41716"/>
                  </a:lnTo>
                  <a:lnTo>
                    <a:pt x="385507" y="42910"/>
                  </a:lnTo>
                  <a:lnTo>
                    <a:pt x="385889" y="43370"/>
                  </a:lnTo>
                  <a:lnTo>
                    <a:pt x="386010" y="43895"/>
                  </a:lnTo>
                  <a:lnTo>
                    <a:pt x="386263" y="44228"/>
                  </a:lnTo>
                  <a:lnTo>
                    <a:pt x="386380" y="44948"/>
                  </a:lnTo>
                  <a:lnTo>
                    <a:pt x="386505" y="45345"/>
                  </a:lnTo>
                  <a:lnTo>
                    <a:pt x="386619" y="46261"/>
                  </a:lnTo>
                  <a:lnTo>
                    <a:pt x="386743" y="46457"/>
                  </a:lnTo>
                  <a:lnTo>
                    <a:pt x="387186" y="47250"/>
                  </a:lnTo>
                  <a:lnTo>
                    <a:pt x="387378" y="47382"/>
                  </a:lnTo>
                  <a:lnTo>
                    <a:pt x="387507" y="47387"/>
                  </a:lnTo>
                  <a:lnTo>
                    <a:pt x="387635" y="47519"/>
                  </a:lnTo>
                  <a:lnTo>
                    <a:pt x="388024" y="47524"/>
                  </a:lnTo>
                  <a:lnTo>
                    <a:pt x="388285" y="47597"/>
                  </a:lnTo>
                  <a:lnTo>
                    <a:pt x="388478" y="47665"/>
                  </a:lnTo>
                  <a:lnTo>
                    <a:pt x="388916" y="48390"/>
                  </a:lnTo>
                  <a:lnTo>
                    <a:pt x="388913" y="48782"/>
                  </a:lnTo>
                  <a:lnTo>
                    <a:pt x="388709" y="49169"/>
                  </a:lnTo>
                  <a:lnTo>
                    <a:pt x="388376" y="49685"/>
                  </a:lnTo>
                  <a:lnTo>
                    <a:pt x="388308" y="49881"/>
                  </a:lnTo>
                  <a:lnTo>
                    <a:pt x="387911" y="50396"/>
                  </a:lnTo>
                  <a:lnTo>
                    <a:pt x="387575" y="50916"/>
                  </a:lnTo>
                  <a:lnTo>
                    <a:pt x="386789" y="51422"/>
                  </a:lnTo>
                  <a:lnTo>
                    <a:pt x="386460" y="51613"/>
                  </a:lnTo>
                  <a:lnTo>
                    <a:pt x="385731" y="52384"/>
                  </a:lnTo>
                  <a:lnTo>
                    <a:pt x="385330" y="53095"/>
                  </a:lnTo>
                  <a:lnTo>
                    <a:pt x="385198" y="53222"/>
                  </a:lnTo>
                  <a:lnTo>
                    <a:pt x="384718" y="54586"/>
                  </a:lnTo>
                  <a:lnTo>
                    <a:pt x="383992" y="55361"/>
                  </a:lnTo>
                  <a:lnTo>
                    <a:pt x="383002" y="56190"/>
                  </a:lnTo>
                  <a:lnTo>
                    <a:pt x="382669" y="56838"/>
                  </a:lnTo>
                  <a:lnTo>
                    <a:pt x="382469" y="57098"/>
                  </a:lnTo>
                  <a:lnTo>
                    <a:pt x="382061" y="58201"/>
                  </a:lnTo>
                  <a:lnTo>
                    <a:pt x="381585" y="59236"/>
                  </a:lnTo>
                  <a:lnTo>
                    <a:pt x="381037" y="60923"/>
                  </a:lnTo>
                  <a:lnTo>
                    <a:pt x="381267" y="62496"/>
                  </a:lnTo>
                  <a:lnTo>
                    <a:pt x="381521" y="62961"/>
                  </a:lnTo>
                  <a:lnTo>
                    <a:pt x="381778" y="63225"/>
                  </a:lnTo>
                  <a:lnTo>
                    <a:pt x="382798" y="64091"/>
                  </a:lnTo>
                  <a:lnTo>
                    <a:pt x="384347" y="64771"/>
                  </a:lnTo>
                  <a:lnTo>
                    <a:pt x="386547" y="65072"/>
                  </a:lnTo>
                  <a:lnTo>
                    <a:pt x="387707" y="65614"/>
                  </a:lnTo>
                  <a:lnTo>
                    <a:pt x="387900" y="65619"/>
                  </a:lnTo>
                  <a:lnTo>
                    <a:pt x="388221" y="65819"/>
                  </a:lnTo>
                  <a:lnTo>
                    <a:pt x="389385" y="66166"/>
                  </a:lnTo>
                  <a:lnTo>
                    <a:pt x="390160" y="66375"/>
                  </a:lnTo>
                  <a:lnTo>
                    <a:pt x="391199" y="66526"/>
                  </a:lnTo>
                  <a:lnTo>
                    <a:pt x="391913" y="66471"/>
                  </a:lnTo>
                  <a:lnTo>
                    <a:pt x="392110" y="66280"/>
                  </a:lnTo>
                  <a:lnTo>
                    <a:pt x="392382" y="65564"/>
                  </a:lnTo>
                  <a:lnTo>
                    <a:pt x="392454" y="65240"/>
                  </a:lnTo>
                  <a:lnTo>
                    <a:pt x="392476" y="63868"/>
                  </a:lnTo>
                  <a:lnTo>
                    <a:pt x="392620" y="63152"/>
                  </a:lnTo>
                  <a:lnTo>
                    <a:pt x="393485" y="62058"/>
                  </a:lnTo>
                  <a:lnTo>
                    <a:pt x="394071" y="61739"/>
                  </a:lnTo>
                  <a:lnTo>
                    <a:pt x="394921" y="61561"/>
                  </a:lnTo>
                  <a:lnTo>
                    <a:pt x="396021" y="61707"/>
                  </a:lnTo>
                  <a:lnTo>
                    <a:pt x="396278" y="61780"/>
                  </a:lnTo>
                  <a:lnTo>
                    <a:pt x="397703" y="62067"/>
                  </a:lnTo>
                  <a:lnTo>
                    <a:pt x="399445" y="62746"/>
                  </a:lnTo>
                  <a:lnTo>
                    <a:pt x="401501" y="63831"/>
                  </a:lnTo>
                  <a:lnTo>
                    <a:pt x="403043" y="64967"/>
                  </a:lnTo>
                  <a:lnTo>
                    <a:pt x="403810" y="65632"/>
                  </a:lnTo>
                  <a:lnTo>
                    <a:pt x="404887" y="67155"/>
                  </a:lnTo>
                  <a:lnTo>
                    <a:pt x="405012" y="67351"/>
                  </a:lnTo>
                  <a:lnTo>
                    <a:pt x="405133" y="67880"/>
                  </a:lnTo>
                  <a:lnTo>
                    <a:pt x="405186" y="68664"/>
                  </a:lnTo>
                  <a:lnTo>
                    <a:pt x="405171" y="69380"/>
                  </a:lnTo>
                  <a:lnTo>
                    <a:pt x="404838" y="69831"/>
                  </a:lnTo>
                  <a:lnTo>
                    <a:pt x="404434" y="70739"/>
                  </a:lnTo>
                  <a:lnTo>
                    <a:pt x="403636" y="71769"/>
                  </a:lnTo>
                  <a:lnTo>
                    <a:pt x="402642" y="72863"/>
                  </a:lnTo>
                  <a:lnTo>
                    <a:pt x="401580" y="74281"/>
                  </a:lnTo>
                  <a:lnTo>
                    <a:pt x="401380" y="74541"/>
                  </a:lnTo>
                  <a:lnTo>
                    <a:pt x="400454" y="75571"/>
                  </a:lnTo>
                  <a:lnTo>
                    <a:pt x="399007" y="76588"/>
                  </a:lnTo>
                  <a:lnTo>
                    <a:pt x="398610" y="76912"/>
                  </a:lnTo>
                  <a:lnTo>
                    <a:pt x="398153" y="77163"/>
                  </a:lnTo>
                  <a:lnTo>
                    <a:pt x="398020" y="77163"/>
                  </a:lnTo>
                  <a:lnTo>
                    <a:pt x="396909" y="77664"/>
                  </a:lnTo>
                  <a:lnTo>
                    <a:pt x="395345" y="78161"/>
                  </a:lnTo>
                  <a:lnTo>
                    <a:pt x="394687" y="78476"/>
                  </a:lnTo>
                  <a:lnTo>
                    <a:pt x="393508" y="79237"/>
                  </a:lnTo>
                  <a:lnTo>
                    <a:pt x="392786" y="79616"/>
                  </a:lnTo>
                  <a:lnTo>
                    <a:pt x="392265" y="79606"/>
                  </a:lnTo>
                  <a:lnTo>
                    <a:pt x="392132" y="79802"/>
                  </a:lnTo>
                  <a:lnTo>
                    <a:pt x="391093" y="79848"/>
                  </a:lnTo>
                  <a:lnTo>
                    <a:pt x="389211" y="79816"/>
                  </a:lnTo>
                  <a:lnTo>
                    <a:pt x="389015" y="79880"/>
                  </a:lnTo>
                  <a:lnTo>
                    <a:pt x="387915" y="79793"/>
                  </a:lnTo>
                  <a:lnTo>
                    <a:pt x="384340" y="79926"/>
                  </a:lnTo>
                  <a:lnTo>
                    <a:pt x="383036" y="80167"/>
                  </a:lnTo>
                  <a:lnTo>
                    <a:pt x="380689" y="80842"/>
                  </a:lnTo>
                  <a:lnTo>
                    <a:pt x="380424" y="81102"/>
                  </a:lnTo>
                  <a:lnTo>
                    <a:pt x="376313" y="82269"/>
                  </a:lnTo>
                  <a:lnTo>
                    <a:pt x="375073" y="82707"/>
                  </a:lnTo>
                  <a:lnTo>
                    <a:pt x="373769" y="82944"/>
                  </a:lnTo>
                  <a:lnTo>
                    <a:pt x="373388" y="82547"/>
                  </a:lnTo>
                  <a:lnTo>
                    <a:pt x="373066" y="82342"/>
                  </a:lnTo>
                  <a:lnTo>
                    <a:pt x="372813" y="81945"/>
                  </a:lnTo>
                  <a:lnTo>
                    <a:pt x="372628" y="81357"/>
                  </a:lnTo>
                  <a:lnTo>
                    <a:pt x="372503" y="81157"/>
                  </a:lnTo>
                  <a:lnTo>
                    <a:pt x="372507" y="80897"/>
                  </a:lnTo>
                  <a:lnTo>
                    <a:pt x="372201" y="79848"/>
                  </a:lnTo>
                  <a:lnTo>
                    <a:pt x="371664" y="77094"/>
                  </a:lnTo>
                  <a:lnTo>
                    <a:pt x="371551" y="76178"/>
                  </a:lnTo>
                  <a:lnTo>
                    <a:pt x="371362" y="75845"/>
                  </a:lnTo>
                  <a:lnTo>
                    <a:pt x="371116" y="74992"/>
                  </a:lnTo>
                  <a:lnTo>
                    <a:pt x="370742" y="74204"/>
                  </a:lnTo>
                  <a:lnTo>
                    <a:pt x="370300" y="73474"/>
                  </a:lnTo>
                  <a:lnTo>
                    <a:pt x="370043" y="73210"/>
                  </a:lnTo>
                  <a:lnTo>
                    <a:pt x="369918" y="72945"/>
                  </a:lnTo>
                  <a:lnTo>
                    <a:pt x="368320" y="71482"/>
                  </a:lnTo>
                  <a:lnTo>
                    <a:pt x="367621" y="70684"/>
                  </a:lnTo>
                  <a:lnTo>
                    <a:pt x="367107" y="70415"/>
                  </a:lnTo>
                  <a:lnTo>
                    <a:pt x="365489" y="70128"/>
                  </a:lnTo>
                  <a:lnTo>
                    <a:pt x="365228" y="70123"/>
                  </a:lnTo>
                  <a:lnTo>
                    <a:pt x="361457" y="70611"/>
                  </a:lnTo>
                  <a:lnTo>
                    <a:pt x="361219" y="70789"/>
                  </a:lnTo>
                  <a:lnTo>
                    <a:pt x="360750" y="71158"/>
                  </a:lnTo>
                  <a:lnTo>
                    <a:pt x="360281" y="71536"/>
                  </a:lnTo>
                  <a:lnTo>
                    <a:pt x="360074" y="71728"/>
                  </a:lnTo>
                  <a:lnTo>
                    <a:pt x="359665" y="72125"/>
                  </a:lnTo>
                  <a:lnTo>
                    <a:pt x="359450" y="72302"/>
                  </a:lnTo>
                  <a:lnTo>
                    <a:pt x="359223" y="72453"/>
                  </a:lnTo>
                  <a:lnTo>
                    <a:pt x="358808" y="72590"/>
                  </a:lnTo>
                  <a:lnTo>
                    <a:pt x="358350" y="72635"/>
                  </a:lnTo>
                  <a:lnTo>
                    <a:pt x="357863" y="72635"/>
                  </a:lnTo>
                  <a:lnTo>
                    <a:pt x="357371" y="72622"/>
                  </a:lnTo>
                  <a:lnTo>
                    <a:pt x="356895" y="72644"/>
                  </a:lnTo>
                  <a:lnTo>
                    <a:pt x="356566" y="72699"/>
                  </a:lnTo>
                  <a:lnTo>
                    <a:pt x="356230" y="72777"/>
                  </a:lnTo>
                  <a:lnTo>
                    <a:pt x="355898" y="72845"/>
                  </a:lnTo>
                  <a:lnTo>
                    <a:pt x="355573" y="72877"/>
                  </a:lnTo>
                  <a:lnTo>
                    <a:pt x="355266" y="72845"/>
                  </a:lnTo>
                  <a:lnTo>
                    <a:pt x="355074" y="72777"/>
                  </a:lnTo>
                  <a:lnTo>
                    <a:pt x="354892" y="72681"/>
                  </a:lnTo>
                  <a:lnTo>
                    <a:pt x="354529" y="72462"/>
                  </a:lnTo>
                  <a:lnTo>
                    <a:pt x="354344" y="72362"/>
                  </a:lnTo>
                  <a:lnTo>
                    <a:pt x="353849" y="72184"/>
                  </a:lnTo>
                  <a:lnTo>
                    <a:pt x="353328" y="72061"/>
                  </a:lnTo>
                  <a:lnTo>
                    <a:pt x="352802" y="71951"/>
                  </a:lnTo>
                  <a:lnTo>
                    <a:pt x="352288" y="71815"/>
                  </a:lnTo>
                  <a:lnTo>
                    <a:pt x="351805" y="71619"/>
                  </a:lnTo>
                  <a:lnTo>
                    <a:pt x="351521" y="71432"/>
                  </a:lnTo>
                  <a:lnTo>
                    <a:pt x="351253" y="71204"/>
                  </a:lnTo>
                  <a:lnTo>
                    <a:pt x="350988" y="70971"/>
                  </a:lnTo>
                  <a:lnTo>
                    <a:pt x="350720" y="70780"/>
                  </a:lnTo>
                  <a:lnTo>
                    <a:pt x="350429" y="70661"/>
                  </a:lnTo>
                  <a:lnTo>
                    <a:pt x="350078" y="70647"/>
                  </a:lnTo>
                  <a:lnTo>
                    <a:pt x="349711" y="70730"/>
                  </a:lnTo>
                  <a:lnTo>
                    <a:pt x="348944" y="70999"/>
                  </a:lnTo>
                  <a:lnTo>
                    <a:pt x="348562" y="71094"/>
                  </a:lnTo>
                  <a:lnTo>
                    <a:pt x="348146" y="71140"/>
                  </a:lnTo>
                  <a:lnTo>
                    <a:pt x="347296" y="71176"/>
                  </a:lnTo>
                  <a:lnTo>
                    <a:pt x="346877" y="71213"/>
                  </a:lnTo>
                  <a:lnTo>
                    <a:pt x="346468" y="71290"/>
                  </a:lnTo>
                  <a:lnTo>
                    <a:pt x="346230" y="71363"/>
                  </a:lnTo>
                  <a:lnTo>
                    <a:pt x="345996" y="71445"/>
                  </a:lnTo>
                  <a:lnTo>
                    <a:pt x="345766" y="71536"/>
                  </a:lnTo>
                  <a:lnTo>
                    <a:pt x="345301" y="71733"/>
                  </a:lnTo>
                  <a:lnTo>
                    <a:pt x="344730" y="71988"/>
                  </a:lnTo>
                  <a:lnTo>
                    <a:pt x="344171" y="72261"/>
                  </a:lnTo>
                  <a:lnTo>
                    <a:pt x="343895" y="72407"/>
                  </a:lnTo>
                  <a:lnTo>
                    <a:pt x="343562" y="72603"/>
                  </a:lnTo>
                  <a:lnTo>
                    <a:pt x="342912" y="73027"/>
                  </a:lnTo>
                  <a:lnTo>
                    <a:pt x="342587" y="73233"/>
                  </a:lnTo>
                  <a:lnTo>
                    <a:pt x="342251" y="73429"/>
                  </a:lnTo>
                  <a:lnTo>
                    <a:pt x="341797" y="73661"/>
                  </a:lnTo>
                  <a:lnTo>
                    <a:pt x="341336" y="73875"/>
                  </a:lnTo>
                  <a:lnTo>
                    <a:pt x="340868" y="74081"/>
                  </a:lnTo>
                  <a:lnTo>
                    <a:pt x="340392" y="74263"/>
                  </a:lnTo>
                  <a:lnTo>
                    <a:pt x="339911" y="74436"/>
                  </a:lnTo>
                  <a:lnTo>
                    <a:pt x="339500" y="74564"/>
                  </a:lnTo>
                  <a:lnTo>
                    <a:pt x="339080" y="74678"/>
                  </a:lnTo>
                  <a:lnTo>
                    <a:pt x="338657" y="74783"/>
                  </a:lnTo>
                  <a:lnTo>
                    <a:pt x="337814" y="74979"/>
                  </a:lnTo>
                  <a:lnTo>
                    <a:pt x="337024" y="75170"/>
                  </a:lnTo>
                  <a:lnTo>
                    <a:pt x="336231" y="75339"/>
                  </a:lnTo>
                  <a:lnTo>
                    <a:pt x="335834" y="75412"/>
                  </a:lnTo>
                  <a:lnTo>
                    <a:pt x="335463" y="75462"/>
                  </a:lnTo>
                  <a:lnTo>
                    <a:pt x="335089" y="75503"/>
                  </a:lnTo>
                  <a:lnTo>
                    <a:pt x="334345" y="75576"/>
                  </a:lnTo>
                  <a:lnTo>
                    <a:pt x="333971" y="75608"/>
                  </a:lnTo>
                  <a:lnTo>
                    <a:pt x="333574" y="75649"/>
                  </a:lnTo>
                  <a:lnTo>
                    <a:pt x="333181" y="75685"/>
                  </a:lnTo>
                  <a:lnTo>
                    <a:pt x="332784" y="75717"/>
                  </a:lnTo>
                  <a:lnTo>
                    <a:pt x="332387" y="75758"/>
                  </a:lnTo>
                  <a:lnTo>
                    <a:pt x="331238" y="75900"/>
                  </a:lnTo>
                  <a:lnTo>
                    <a:pt x="330864" y="75954"/>
                  </a:lnTo>
                  <a:lnTo>
                    <a:pt x="330494" y="76027"/>
                  </a:lnTo>
                  <a:lnTo>
                    <a:pt x="330131" y="76123"/>
                  </a:lnTo>
                  <a:lnTo>
                    <a:pt x="329685" y="76292"/>
                  </a:lnTo>
                  <a:lnTo>
                    <a:pt x="329254" y="76492"/>
                  </a:lnTo>
                  <a:lnTo>
                    <a:pt x="328831" y="76730"/>
                  </a:lnTo>
                  <a:lnTo>
                    <a:pt x="328419" y="76985"/>
                  </a:lnTo>
                  <a:lnTo>
                    <a:pt x="328018" y="77249"/>
                  </a:lnTo>
                  <a:lnTo>
                    <a:pt x="327535" y="77582"/>
                  </a:lnTo>
                  <a:lnTo>
                    <a:pt x="327047" y="77938"/>
                  </a:lnTo>
                  <a:lnTo>
                    <a:pt x="326586" y="78321"/>
                  </a:lnTo>
                  <a:lnTo>
                    <a:pt x="326189" y="78736"/>
                  </a:lnTo>
                  <a:lnTo>
                    <a:pt x="325895" y="79196"/>
                  </a:lnTo>
                  <a:lnTo>
                    <a:pt x="325770" y="79543"/>
                  </a:lnTo>
                  <a:lnTo>
                    <a:pt x="325698" y="79917"/>
                  </a:lnTo>
                  <a:lnTo>
                    <a:pt x="325653" y="80299"/>
                  </a:lnTo>
                  <a:lnTo>
                    <a:pt x="325600" y="80682"/>
                  </a:lnTo>
                  <a:lnTo>
                    <a:pt x="325513" y="81052"/>
                  </a:lnTo>
                  <a:lnTo>
                    <a:pt x="325343" y="81599"/>
                  </a:lnTo>
                  <a:lnTo>
                    <a:pt x="325150" y="82151"/>
                  </a:lnTo>
                  <a:lnTo>
                    <a:pt x="324919" y="82684"/>
                  </a:lnTo>
                  <a:lnTo>
                    <a:pt x="324644" y="83172"/>
                  </a:lnTo>
                  <a:lnTo>
                    <a:pt x="324307" y="83596"/>
                  </a:lnTo>
                  <a:lnTo>
                    <a:pt x="324077" y="83819"/>
                  </a:lnTo>
                  <a:lnTo>
                    <a:pt x="323831" y="84038"/>
                  </a:lnTo>
                  <a:lnTo>
                    <a:pt x="323570" y="84230"/>
                  </a:lnTo>
                  <a:lnTo>
                    <a:pt x="323294" y="84394"/>
                  </a:lnTo>
                  <a:lnTo>
                    <a:pt x="323015" y="84508"/>
                  </a:lnTo>
                  <a:lnTo>
                    <a:pt x="322573" y="84540"/>
                  </a:lnTo>
                  <a:lnTo>
                    <a:pt x="322093" y="84435"/>
                  </a:lnTo>
                  <a:lnTo>
                    <a:pt x="321590" y="84248"/>
                  </a:lnTo>
                  <a:lnTo>
                    <a:pt x="321084" y="84047"/>
                  </a:lnTo>
                  <a:lnTo>
                    <a:pt x="320585" y="83879"/>
                  </a:lnTo>
                  <a:lnTo>
                    <a:pt x="320199" y="83742"/>
                  </a:lnTo>
                  <a:lnTo>
                    <a:pt x="319799" y="83573"/>
                  </a:lnTo>
                  <a:lnTo>
                    <a:pt x="319402" y="83418"/>
                  </a:lnTo>
                  <a:lnTo>
                    <a:pt x="319039" y="83336"/>
                  </a:lnTo>
                  <a:lnTo>
                    <a:pt x="318737" y="83377"/>
                  </a:lnTo>
                  <a:lnTo>
                    <a:pt x="318476" y="83610"/>
                  </a:lnTo>
                  <a:lnTo>
                    <a:pt x="318245" y="84002"/>
                  </a:lnTo>
                  <a:lnTo>
                    <a:pt x="318075" y="84471"/>
                  </a:lnTo>
                  <a:lnTo>
                    <a:pt x="317985" y="84945"/>
                  </a:lnTo>
                  <a:lnTo>
                    <a:pt x="318004" y="85347"/>
                  </a:lnTo>
                  <a:lnTo>
                    <a:pt x="318204" y="85675"/>
                  </a:lnTo>
                  <a:lnTo>
                    <a:pt x="318582" y="85958"/>
                  </a:lnTo>
                  <a:lnTo>
                    <a:pt x="319534" y="86486"/>
                  </a:lnTo>
                  <a:lnTo>
                    <a:pt x="320003" y="86824"/>
                  </a:lnTo>
                  <a:lnTo>
                    <a:pt x="320282" y="87052"/>
                  </a:lnTo>
                  <a:lnTo>
                    <a:pt x="320641" y="87330"/>
                  </a:lnTo>
                  <a:lnTo>
                    <a:pt x="320974" y="87617"/>
                  </a:lnTo>
                  <a:lnTo>
                    <a:pt x="321220" y="87914"/>
                  </a:lnTo>
                  <a:lnTo>
                    <a:pt x="321322" y="88205"/>
                  </a:lnTo>
                  <a:lnTo>
                    <a:pt x="321273" y="88484"/>
                  </a:lnTo>
                  <a:lnTo>
                    <a:pt x="321129" y="88766"/>
                  </a:lnTo>
                  <a:lnTo>
                    <a:pt x="320925" y="89049"/>
                  </a:lnTo>
                  <a:lnTo>
                    <a:pt x="320483" y="89591"/>
                  </a:lnTo>
                  <a:lnTo>
                    <a:pt x="320199" y="89874"/>
                  </a:lnTo>
                  <a:lnTo>
                    <a:pt x="319844" y="90161"/>
                  </a:lnTo>
                  <a:lnTo>
                    <a:pt x="319500" y="90426"/>
                  </a:lnTo>
                  <a:lnTo>
                    <a:pt x="319254" y="90663"/>
                  </a:lnTo>
                  <a:lnTo>
                    <a:pt x="319183" y="90850"/>
                  </a:lnTo>
                  <a:lnTo>
                    <a:pt x="319349" y="90982"/>
                  </a:lnTo>
                  <a:lnTo>
                    <a:pt x="319678" y="91055"/>
                  </a:lnTo>
                  <a:lnTo>
                    <a:pt x="320086" y="91110"/>
                  </a:lnTo>
                  <a:lnTo>
                    <a:pt x="320486" y="91192"/>
                  </a:lnTo>
                  <a:lnTo>
                    <a:pt x="320800" y="91342"/>
                  </a:lnTo>
                  <a:lnTo>
                    <a:pt x="320997" y="91538"/>
                  </a:lnTo>
                  <a:lnTo>
                    <a:pt x="321174" y="91766"/>
                  </a:lnTo>
                  <a:lnTo>
                    <a:pt x="321329" y="92017"/>
                  </a:lnTo>
                  <a:lnTo>
                    <a:pt x="321450" y="92282"/>
                  </a:lnTo>
                  <a:lnTo>
                    <a:pt x="321526" y="92546"/>
                  </a:lnTo>
                  <a:lnTo>
                    <a:pt x="321518" y="93080"/>
                  </a:lnTo>
                  <a:lnTo>
                    <a:pt x="321552" y="93622"/>
                  </a:lnTo>
                  <a:lnTo>
                    <a:pt x="321628" y="94165"/>
                  </a:lnTo>
                  <a:lnTo>
                    <a:pt x="321741" y="94698"/>
                  </a:lnTo>
                  <a:lnTo>
                    <a:pt x="321892" y="95209"/>
                  </a:lnTo>
                  <a:lnTo>
                    <a:pt x="322100" y="95701"/>
                  </a:lnTo>
                  <a:lnTo>
                    <a:pt x="322365" y="96175"/>
                  </a:lnTo>
                  <a:lnTo>
                    <a:pt x="322660" y="96636"/>
                  </a:lnTo>
                  <a:lnTo>
                    <a:pt x="322962" y="97096"/>
                  </a:lnTo>
                  <a:lnTo>
                    <a:pt x="323242" y="97566"/>
                  </a:lnTo>
                  <a:lnTo>
                    <a:pt x="323442" y="97945"/>
                  </a:lnTo>
                  <a:lnTo>
                    <a:pt x="323635" y="98332"/>
                  </a:lnTo>
                  <a:lnTo>
                    <a:pt x="323827" y="98711"/>
                  </a:lnTo>
                  <a:lnTo>
                    <a:pt x="324031" y="99089"/>
                  </a:lnTo>
                  <a:lnTo>
                    <a:pt x="324254" y="99449"/>
                  </a:lnTo>
                  <a:lnTo>
                    <a:pt x="324526" y="99823"/>
                  </a:lnTo>
                  <a:lnTo>
                    <a:pt x="324817" y="100179"/>
                  </a:lnTo>
                  <a:lnTo>
                    <a:pt x="325124" y="100530"/>
                  </a:lnTo>
                  <a:lnTo>
                    <a:pt x="325433" y="100876"/>
                  </a:lnTo>
                  <a:lnTo>
                    <a:pt x="325732" y="101227"/>
                  </a:lnTo>
                  <a:lnTo>
                    <a:pt x="325982" y="101533"/>
                  </a:lnTo>
                  <a:lnTo>
                    <a:pt x="326473" y="102158"/>
                  </a:lnTo>
                  <a:lnTo>
                    <a:pt x="326726" y="102463"/>
                  </a:lnTo>
                  <a:lnTo>
                    <a:pt x="326983" y="102764"/>
                  </a:lnTo>
                  <a:lnTo>
                    <a:pt x="327293" y="103106"/>
                  </a:lnTo>
                  <a:lnTo>
                    <a:pt x="328260" y="104091"/>
                  </a:lnTo>
                  <a:lnTo>
                    <a:pt x="328578" y="104424"/>
                  </a:lnTo>
                  <a:lnTo>
                    <a:pt x="328933" y="104816"/>
                  </a:lnTo>
                  <a:lnTo>
                    <a:pt x="329281" y="105212"/>
                  </a:lnTo>
                  <a:lnTo>
                    <a:pt x="329625" y="105614"/>
                  </a:lnTo>
                  <a:lnTo>
                    <a:pt x="329961" y="106024"/>
                  </a:lnTo>
                  <a:lnTo>
                    <a:pt x="330282" y="106439"/>
                  </a:lnTo>
                  <a:lnTo>
                    <a:pt x="330902" y="107210"/>
                  </a:lnTo>
                  <a:lnTo>
                    <a:pt x="331197" y="107606"/>
                  </a:lnTo>
                  <a:lnTo>
                    <a:pt x="331450" y="108017"/>
                  </a:lnTo>
                  <a:lnTo>
                    <a:pt x="331643" y="108445"/>
                  </a:lnTo>
                  <a:lnTo>
                    <a:pt x="331745" y="108847"/>
                  </a:lnTo>
                  <a:lnTo>
                    <a:pt x="331798" y="109261"/>
                  </a:lnTo>
                  <a:lnTo>
                    <a:pt x="331820" y="109690"/>
                  </a:lnTo>
                  <a:lnTo>
                    <a:pt x="331835" y="110547"/>
                  </a:lnTo>
                  <a:lnTo>
                    <a:pt x="331832" y="110853"/>
                  </a:lnTo>
                  <a:lnTo>
                    <a:pt x="331798" y="111459"/>
                  </a:lnTo>
                  <a:lnTo>
                    <a:pt x="331790" y="111760"/>
                  </a:lnTo>
                  <a:lnTo>
                    <a:pt x="331809" y="112061"/>
                  </a:lnTo>
                  <a:lnTo>
                    <a:pt x="331915" y="112563"/>
                  </a:lnTo>
                  <a:lnTo>
                    <a:pt x="332100" y="113051"/>
                  </a:lnTo>
                  <a:lnTo>
                    <a:pt x="332527" y="114026"/>
                  </a:lnTo>
                  <a:lnTo>
                    <a:pt x="332693" y="114528"/>
                  </a:lnTo>
                  <a:lnTo>
                    <a:pt x="332814" y="115066"/>
                  </a:lnTo>
                  <a:lnTo>
                    <a:pt x="332924" y="115682"/>
                  </a:lnTo>
                  <a:lnTo>
                    <a:pt x="333082" y="116698"/>
                  </a:lnTo>
                  <a:lnTo>
                    <a:pt x="333117" y="116867"/>
                  </a:lnTo>
                  <a:lnTo>
                    <a:pt x="333272" y="116817"/>
                  </a:lnTo>
                  <a:lnTo>
                    <a:pt x="333426" y="116744"/>
                  </a:lnTo>
                  <a:lnTo>
                    <a:pt x="333574" y="116644"/>
                  </a:lnTo>
                  <a:lnTo>
                    <a:pt x="333819" y="116411"/>
                  </a:lnTo>
                  <a:lnTo>
                    <a:pt x="333888" y="116133"/>
                  </a:lnTo>
                  <a:lnTo>
                    <a:pt x="333804" y="115745"/>
                  </a:lnTo>
                  <a:lnTo>
                    <a:pt x="333657" y="115299"/>
                  </a:lnTo>
                  <a:lnTo>
                    <a:pt x="333529" y="114838"/>
                  </a:lnTo>
                  <a:lnTo>
                    <a:pt x="333510" y="114423"/>
                  </a:lnTo>
                  <a:lnTo>
                    <a:pt x="333646" y="113949"/>
                  </a:lnTo>
                  <a:lnTo>
                    <a:pt x="333891" y="113484"/>
                  </a:lnTo>
                  <a:lnTo>
                    <a:pt x="334205" y="113032"/>
                  </a:lnTo>
                  <a:lnTo>
                    <a:pt x="334568" y="112613"/>
                  </a:lnTo>
                  <a:lnTo>
                    <a:pt x="334942" y="112234"/>
                  </a:lnTo>
                  <a:lnTo>
                    <a:pt x="335176" y="112016"/>
                  </a:lnTo>
                  <a:lnTo>
                    <a:pt x="335422" y="111801"/>
                  </a:lnTo>
                  <a:lnTo>
                    <a:pt x="335683" y="111605"/>
                  </a:lnTo>
                  <a:lnTo>
                    <a:pt x="335955" y="111441"/>
                  </a:lnTo>
                  <a:lnTo>
                    <a:pt x="336234" y="111327"/>
                  </a:lnTo>
                  <a:lnTo>
                    <a:pt x="336601" y="111277"/>
                  </a:lnTo>
                  <a:lnTo>
                    <a:pt x="336994" y="111304"/>
                  </a:lnTo>
                  <a:lnTo>
                    <a:pt x="337398" y="111391"/>
                  </a:lnTo>
                  <a:lnTo>
                    <a:pt x="338649" y="111710"/>
                  </a:lnTo>
                  <a:lnTo>
                    <a:pt x="339088" y="111851"/>
                  </a:lnTo>
                  <a:lnTo>
                    <a:pt x="339526" y="112011"/>
                  </a:lnTo>
                  <a:lnTo>
                    <a:pt x="339961" y="112175"/>
                  </a:lnTo>
                  <a:lnTo>
                    <a:pt x="341045" y="112572"/>
                  </a:lnTo>
                  <a:lnTo>
                    <a:pt x="342614" y="113178"/>
                  </a:lnTo>
                  <a:lnTo>
                    <a:pt x="343215" y="113425"/>
                  </a:lnTo>
                  <a:lnTo>
                    <a:pt x="343509" y="113557"/>
                  </a:lnTo>
                  <a:lnTo>
                    <a:pt x="343759" y="113662"/>
                  </a:lnTo>
                  <a:lnTo>
                    <a:pt x="344016" y="113757"/>
                  </a:lnTo>
                  <a:lnTo>
                    <a:pt x="344261" y="113867"/>
                  </a:lnTo>
                  <a:lnTo>
                    <a:pt x="344484" y="113995"/>
                  </a:lnTo>
                  <a:lnTo>
                    <a:pt x="344662" y="114159"/>
                  </a:lnTo>
                  <a:lnTo>
                    <a:pt x="344787" y="114359"/>
                  </a:lnTo>
                  <a:lnTo>
                    <a:pt x="344881" y="114587"/>
                  </a:lnTo>
                  <a:lnTo>
                    <a:pt x="344949" y="114838"/>
                  </a:lnTo>
                  <a:lnTo>
                    <a:pt x="344987" y="115093"/>
                  </a:lnTo>
                  <a:lnTo>
                    <a:pt x="344987" y="115330"/>
                  </a:lnTo>
                  <a:lnTo>
                    <a:pt x="344877" y="115659"/>
                  </a:lnTo>
                  <a:lnTo>
                    <a:pt x="344636" y="115969"/>
                  </a:lnTo>
                  <a:lnTo>
                    <a:pt x="344329" y="116279"/>
                  </a:lnTo>
                  <a:lnTo>
                    <a:pt x="344027" y="116603"/>
                  </a:lnTo>
                  <a:lnTo>
                    <a:pt x="343797" y="116945"/>
                  </a:lnTo>
                  <a:lnTo>
                    <a:pt x="343623" y="117309"/>
                  </a:lnTo>
                  <a:lnTo>
                    <a:pt x="343449" y="117711"/>
                  </a:lnTo>
                  <a:lnTo>
                    <a:pt x="343309" y="118112"/>
                  </a:lnTo>
                  <a:lnTo>
                    <a:pt x="343249" y="118486"/>
                  </a:lnTo>
                  <a:lnTo>
                    <a:pt x="343302" y="118801"/>
                  </a:lnTo>
                  <a:lnTo>
                    <a:pt x="343422" y="119015"/>
                  </a:lnTo>
                  <a:lnTo>
                    <a:pt x="343593" y="119234"/>
                  </a:lnTo>
                  <a:lnTo>
                    <a:pt x="343793" y="119425"/>
                  </a:lnTo>
                  <a:lnTo>
                    <a:pt x="344008" y="119567"/>
                  </a:lnTo>
                  <a:lnTo>
                    <a:pt x="344212" y="119630"/>
                  </a:lnTo>
                  <a:lnTo>
                    <a:pt x="344326" y="119498"/>
                  </a:lnTo>
                  <a:lnTo>
                    <a:pt x="344447" y="119143"/>
                  </a:lnTo>
                  <a:lnTo>
                    <a:pt x="344586" y="118668"/>
                  </a:lnTo>
                  <a:lnTo>
                    <a:pt x="344749" y="118180"/>
                  </a:lnTo>
                  <a:lnTo>
                    <a:pt x="344942" y="117779"/>
                  </a:lnTo>
                  <a:lnTo>
                    <a:pt x="345127" y="117528"/>
                  </a:lnTo>
                  <a:lnTo>
                    <a:pt x="345327" y="117287"/>
                  </a:lnTo>
                  <a:lnTo>
                    <a:pt x="345546" y="117059"/>
                  </a:lnTo>
                  <a:lnTo>
                    <a:pt x="345777" y="116840"/>
                  </a:lnTo>
                  <a:lnTo>
                    <a:pt x="346011" y="116635"/>
                  </a:lnTo>
                  <a:lnTo>
                    <a:pt x="346593" y="116110"/>
                  </a:lnTo>
                  <a:lnTo>
                    <a:pt x="346903" y="115873"/>
                  </a:lnTo>
                  <a:lnTo>
                    <a:pt x="347217" y="115695"/>
                  </a:lnTo>
                  <a:lnTo>
                    <a:pt x="347538" y="115613"/>
                  </a:lnTo>
                  <a:lnTo>
                    <a:pt x="347848" y="115659"/>
                  </a:lnTo>
                  <a:lnTo>
                    <a:pt x="348169" y="115805"/>
                  </a:lnTo>
                  <a:lnTo>
                    <a:pt x="348815" y="116197"/>
                  </a:lnTo>
                  <a:lnTo>
                    <a:pt x="349152" y="116338"/>
                  </a:lnTo>
                  <a:lnTo>
                    <a:pt x="349677" y="116470"/>
                  </a:lnTo>
                  <a:lnTo>
                    <a:pt x="350229" y="116553"/>
                  </a:lnTo>
                  <a:lnTo>
                    <a:pt x="350784" y="116594"/>
                  </a:lnTo>
                  <a:lnTo>
                    <a:pt x="351340" y="116589"/>
                  </a:lnTo>
                  <a:lnTo>
                    <a:pt x="351880" y="116534"/>
                  </a:lnTo>
                  <a:lnTo>
                    <a:pt x="352852" y="116616"/>
                  </a:lnTo>
                  <a:lnTo>
                    <a:pt x="354276" y="117031"/>
                  </a:lnTo>
                  <a:lnTo>
                    <a:pt x="356854" y="117535"/>
                  </a:lnTo>
                  <a:lnTo>
                    <a:pt x="357965" y="117752"/>
                  </a:lnTo>
                  <a:lnTo>
                    <a:pt x="358675" y="117829"/>
                  </a:lnTo>
                  <a:lnTo>
                    <a:pt x="359193" y="117971"/>
                  </a:lnTo>
                  <a:lnTo>
                    <a:pt x="362243" y="118021"/>
                  </a:lnTo>
                  <a:lnTo>
                    <a:pt x="363346" y="118171"/>
                  </a:lnTo>
                  <a:lnTo>
                    <a:pt x="364061" y="118185"/>
                  </a:lnTo>
                  <a:lnTo>
                    <a:pt x="365096" y="118267"/>
                  </a:lnTo>
                  <a:lnTo>
                    <a:pt x="367636" y="117984"/>
                  </a:lnTo>
                  <a:lnTo>
                    <a:pt x="367896" y="117925"/>
                  </a:lnTo>
                  <a:lnTo>
                    <a:pt x="368089" y="117993"/>
                  </a:lnTo>
                  <a:lnTo>
                    <a:pt x="368485" y="117934"/>
                  </a:lnTo>
                  <a:lnTo>
                    <a:pt x="368872" y="117875"/>
                  </a:lnTo>
                  <a:lnTo>
                    <a:pt x="369261" y="117688"/>
                  </a:lnTo>
                  <a:lnTo>
                    <a:pt x="369722" y="117433"/>
                  </a:lnTo>
                  <a:lnTo>
                    <a:pt x="369990" y="117045"/>
                  </a:lnTo>
                  <a:lnTo>
                    <a:pt x="370470" y="115486"/>
                  </a:lnTo>
                  <a:lnTo>
                    <a:pt x="371309" y="112102"/>
                  </a:lnTo>
                  <a:lnTo>
                    <a:pt x="372945" y="107561"/>
                  </a:lnTo>
                  <a:lnTo>
                    <a:pt x="373766" y="105158"/>
                  </a:lnTo>
                  <a:lnTo>
                    <a:pt x="374238" y="104187"/>
                  </a:lnTo>
                  <a:lnTo>
                    <a:pt x="374775" y="103279"/>
                  </a:lnTo>
                  <a:lnTo>
                    <a:pt x="375308" y="102568"/>
                  </a:lnTo>
                  <a:lnTo>
                    <a:pt x="376430" y="101414"/>
                  </a:lnTo>
                  <a:lnTo>
                    <a:pt x="377087" y="100968"/>
                  </a:lnTo>
                  <a:lnTo>
                    <a:pt x="378856" y="100083"/>
                  </a:lnTo>
                  <a:lnTo>
                    <a:pt x="379476" y="99942"/>
                  </a:lnTo>
                  <a:lnTo>
                    <a:pt x="379873" y="99901"/>
                  </a:lnTo>
                  <a:lnTo>
                    <a:pt x="380281" y="99901"/>
                  </a:lnTo>
                  <a:lnTo>
                    <a:pt x="380689" y="99942"/>
                  </a:lnTo>
                  <a:lnTo>
                    <a:pt x="381090" y="100015"/>
                  </a:lnTo>
                  <a:lnTo>
                    <a:pt x="381471" y="100129"/>
                  </a:lnTo>
                  <a:lnTo>
                    <a:pt x="381793" y="100265"/>
                  </a:lnTo>
                  <a:lnTo>
                    <a:pt x="382102" y="100439"/>
                  </a:lnTo>
                  <a:lnTo>
                    <a:pt x="382401" y="100639"/>
                  </a:lnTo>
                  <a:lnTo>
                    <a:pt x="382696" y="100849"/>
                  </a:lnTo>
                  <a:lnTo>
                    <a:pt x="382983" y="101059"/>
                  </a:lnTo>
                  <a:lnTo>
                    <a:pt x="383217" y="101237"/>
                  </a:lnTo>
                  <a:lnTo>
                    <a:pt x="383444" y="101414"/>
                  </a:lnTo>
                  <a:lnTo>
                    <a:pt x="383667" y="101601"/>
                  </a:lnTo>
                  <a:lnTo>
                    <a:pt x="384105" y="101984"/>
                  </a:lnTo>
                  <a:lnTo>
                    <a:pt x="384589" y="102413"/>
                  </a:lnTo>
                  <a:lnTo>
                    <a:pt x="384827" y="102636"/>
                  </a:lnTo>
                  <a:lnTo>
                    <a:pt x="385054" y="102864"/>
                  </a:lnTo>
                  <a:lnTo>
                    <a:pt x="385262" y="103111"/>
                  </a:lnTo>
                  <a:lnTo>
                    <a:pt x="385424" y="103334"/>
                  </a:lnTo>
                  <a:lnTo>
                    <a:pt x="385576" y="103567"/>
                  </a:lnTo>
                  <a:lnTo>
                    <a:pt x="385719" y="103808"/>
                  </a:lnTo>
                  <a:lnTo>
                    <a:pt x="385984" y="104301"/>
                  </a:lnTo>
                  <a:lnTo>
                    <a:pt x="386127" y="104583"/>
                  </a:lnTo>
                  <a:lnTo>
                    <a:pt x="386260" y="104866"/>
                  </a:lnTo>
                  <a:lnTo>
                    <a:pt x="386388" y="105153"/>
                  </a:lnTo>
                  <a:lnTo>
                    <a:pt x="386509" y="105441"/>
                  </a:lnTo>
                  <a:lnTo>
                    <a:pt x="386706" y="105933"/>
                  </a:lnTo>
                  <a:lnTo>
                    <a:pt x="386928" y="106553"/>
                  </a:lnTo>
                  <a:lnTo>
                    <a:pt x="387242" y="107470"/>
                  </a:lnTo>
                  <a:lnTo>
                    <a:pt x="387314" y="107707"/>
                  </a:lnTo>
                  <a:lnTo>
                    <a:pt x="387371" y="107948"/>
                  </a:lnTo>
                  <a:lnTo>
                    <a:pt x="387412" y="108213"/>
                  </a:lnTo>
                  <a:lnTo>
                    <a:pt x="387439" y="108482"/>
                  </a:lnTo>
                  <a:lnTo>
                    <a:pt x="387473" y="109020"/>
                  </a:lnTo>
                  <a:lnTo>
                    <a:pt x="387503" y="109289"/>
                  </a:lnTo>
                  <a:lnTo>
                    <a:pt x="387548" y="109558"/>
                  </a:lnTo>
                  <a:lnTo>
                    <a:pt x="387665" y="110096"/>
                  </a:lnTo>
                  <a:lnTo>
                    <a:pt x="387715" y="110360"/>
                  </a:lnTo>
                  <a:lnTo>
                    <a:pt x="387752" y="110634"/>
                  </a:lnTo>
                  <a:lnTo>
                    <a:pt x="387783" y="111026"/>
                  </a:lnTo>
                  <a:lnTo>
                    <a:pt x="387790" y="111423"/>
                  </a:lnTo>
                  <a:lnTo>
                    <a:pt x="387775" y="111820"/>
                  </a:lnTo>
                  <a:lnTo>
                    <a:pt x="387745" y="112216"/>
                  </a:lnTo>
                  <a:lnTo>
                    <a:pt x="387692" y="112608"/>
                  </a:lnTo>
                  <a:lnTo>
                    <a:pt x="387669" y="112814"/>
                  </a:lnTo>
                  <a:lnTo>
                    <a:pt x="387635" y="113415"/>
                  </a:lnTo>
                  <a:lnTo>
                    <a:pt x="387635" y="114414"/>
                  </a:lnTo>
                  <a:lnTo>
                    <a:pt x="387658" y="114911"/>
                  </a:lnTo>
                  <a:lnTo>
                    <a:pt x="387715" y="115399"/>
                  </a:lnTo>
                  <a:lnTo>
                    <a:pt x="387824" y="115869"/>
                  </a:lnTo>
                  <a:lnTo>
                    <a:pt x="387941" y="116211"/>
                  </a:lnTo>
                  <a:lnTo>
                    <a:pt x="388081" y="116553"/>
                  </a:lnTo>
                  <a:lnTo>
                    <a:pt x="388240" y="116881"/>
                  </a:lnTo>
                  <a:lnTo>
                    <a:pt x="388417" y="117200"/>
                  </a:lnTo>
                  <a:lnTo>
                    <a:pt x="388614" y="117501"/>
                  </a:lnTo>
                  <a:lnTo>
                    <a:pt x="388803" y="117898"/>
                  </a:lnTo>
                  <a:lnTo>
                    <a:pt x="389566" y="118759"/>
                  </a:lnTo>
                  <a:lnTo>
                    <a:pt x="390655" y="119694"/>
                  </a:lnTo>
                  <a:lnTo>
                    <a:pt x="392510" y="121099"/>
                  </a:lnTo>
                  <a:lnTo>
                    <a:pt x="393663" y="122166"/>
                  </a:lnTo>
                  <a:lnTo>
                    <a:pt x="395379" y="124218"/>
                  </a:lnTo>
                  <a:lnTo>
                    <a:pt x="395953" y="124820"/>
                  </a:lnTo>
                  <a:lnTo>
                    <a:pt x="396853" y="125554"/>
                  </a:lnTo>
                  <a:lnTo>
                    <a:pt x="397299" y="126019"/>
                  </a:lnTo>
                  <a:lnTo>
                    <a:pt x="398901" y="127026"/>
                  </a:lnTo>
                  <a:lnTo>
                    <a:pt x="400511" y="127902"/>
                  </a:lnTo>
                  <a:lnTo>
                    <a:pt x="401025" y="128239"/>
                  </a:lnTo>
                  <a:lnTo>
                    <a:pt x="401796" y="128577"/>
                  </a:lnTo>
                  <a:lnTo>
                    <a:pt x="403670" y="129133"/>
                  </a:lnTo>
                  <a:lnTo>
                    <a:pt x="403927" y="129270"/>
                  </a:lnTo>
                  <a:lnTo>
                    <a:pt x="405416" y="129621"/>
                  </a:lnTo>
                  <a:lnTo>
                    <a:pt x="406905" y="129776"/>
                  </a:lnTo>
                  <a:lnTo>
                    <a:pt x="407423" y="129917"/>
                  </a:lnTo>
                  <a:lnTo>
                    <a:pt x="408009" y="129927"/>
                  </a:lnTo>
                  <a:lnTo>
                    <a:pt x="408659" y="129808"/>
                  </a:lnTo>
                  <a:lnTo>
                    <a:pt x="409702" y="129434"/>
                  </a:lnTo>
                  <a:lnTo>
                    <a:pt x="410312" y="129317"/>
                  </a:lnTo>
                  <a:lnTo>
                    <a:pt x="411266" y="129133"/>
                  </a:lnTo>
                  <a:lnTo>
                    <a:pt x="411916" y="129147"/>
                  </a:lnTo>
                  <a:lnTo>
                    <a:pt x="412827" y="129097"/>
                  </a:lnTo>
                  <a:lnTo>
                    <a:pt x="413020" y="128955"/>
                  </a:lnTo>
                  <a:lnTo>
                    <a:pt x="413209" y="128805"/>
                  </a:lnTo>
                  <a:lnTo>
                    <a:pt x="413390" y="128645"/>
                  </a:lnTo>
                  <a:lnTo>
                    <a:pt x="413568" y="128481"/>
                  </a:lnTo>
                  <a:lnTo>
                    <a:pt x="413734" y="128308"/>
                  </a:lnTo>
                  <a:lnTo>
                    <a:pt x="413927" y="128075"/>
                  </a:lnTo>
                  <a:lnTo>
                    <a:pt x="414101" y="127820"/>
                  </a:lnTo>
                  <a:lnTo>
                    <a:pt x="414433" y="127300"/>
                  </a:lnTo>
                  <a:lnTo>
                    <a:pt x="414607" y="127045"/>
                  </a:lnTo>
                  <a:lnTo>
                    <a:pt x="414819" y="126776"/>
                  </a:lnTo>
                  <a:lnTo>
                    <a:pt x="415276" y="126256"/>
                  </a:lnTo>
                  <a:lnTo>
                    <a:pt x="415484" y="125982"/>
                  </a:lnTo>
                  <a:lnTo>
                    <a:pt x="415650" y="125695"/>
                  </a:lnTo>
                  <a:lnTo>
                    <a:pt x="415752" y="125435"/>
                  </a:lnTo>
                  <a:lnTo>
                    <a:pt x="415824" y="125166"/>
                  </a:lnTo>
                  <a:lnTo>
                    <a:pt x="415945" y="124610"/>
                  </a:lnTo>
                  <a:lnTo>
                    <a:pt x="416013" y="124336"/>
                  </a:lnTo>
                  <a:lnTo>
                    <a:pt x="416077" y="124163"/>
                  </a:lnTo>
                  <a:lnTo>
                    <a:pt x="416217" y="123825"/>
                  </a:lnTo>
                  <a:lnTo>
                    <a:pt x="416270" y="123652"/>
                  </a:lnTo>
                  <a:lnTo>
                    <a:pt x="416285" y="123483"/>
                  </a:lnTo>
                  <a:lnTo>
                    <a:pt x="416221" y="123260"/>
                  </a:lnTo>
                  <a:lnTo>
                    <a:pt x="416077" y="123041"/>
                  </a:lnTo>
                  <a:lnTo>
                    <a:pt x="415896" y="122822"/>
                  </a:lnTo>
                  <a:lnTo>
                    <a:pt x="415730" y="122599"/>
                  </a:lnTo>
                  <a:lnTo>
                    <a:pt x="415624" y="122362"/>
                  </a:lnTo>
                  <a:lnTo>
                    <a:pt x="415594" y="121992"/>
                  </a:lnTo>
                  <a:lnTo>
                    <a:pt x="415643" y="121591"/>
                  </a:lnTo>
                  <a:lnTo>
                    <a:pt x="415756" y="121181"/>
                  </a:lnTo>
                  <a:lnTo>
                    <a:pt x="415911" y="120779"/>
                  </a:lnTo>
                  <a:lnTo>
                    <a:pt x="416085" y="120406"/>
                  </a:lnTo>
                  <a:lnTo>
                    <a:pt x="416225" y="120146"/>
                  </a:lnTo>
                  <a:lnTo>
                    <a:pt x="416380" y="119890"/>
                  </a:lnTo>
                  <a:lnTo>
                    <a:pt x="416554" y="119649"/>
                  </a:lnTo>
                  <a:lnTo>
                    <a:pt x="416746" y="119421"/>
                  </a:lnTo>
                  <a:lnTo>
                    <a:pt x="416958" y="119225"/>
                  </a:lnTo>
                  <a:lnTo>
                    <a:pt x="417249" y="119056"/>
                  </a:lnTo>
                  <a:lnTo>
                    <a:pt x="417585" y="118942"/>
                  </a:lnTo>
                  <a:lnTo>
                    <a:pt x="417941" y="118846"/>
                  </a:lnTo>
                  <a:lnTo>
                    <a:pt x="418284" y="118737"/>
                  </a:lnTo>
                  <a:lnTo>
                    <a:pt x="418587" y="118573"/>
                  </a:lnTo>
                  <a:lnTo>
                    <a:pt x="418870" y="118294"/>
                  </a:lnTo>
                  <a:lnTo>
                    <a:pt x="419116" y="117962"/>
                  </a:lnTo>
                  <a:lnTo>
                    <a:pt x="419335" y="117592"/>
                  </a:lnTo>
                  <a:lnTo>
                    <a:pt x="419558" y="117227"/>
                  </a:lnTo>
                  <a:lnTo>
                    <a:pt x="419804" y="116885"/>
                  </a:lnTo>
                  <a:lnTo>
                    <a:pt x="420053" y="116607"/>
                  </a:lnTo>
                  <a:lnTo>
                    <a:pt x="420310" y="116338"/>
                  </a:lnTo>
                  <a:lnTo>
                    <a:pt x="420843" y="115809"/>
                  </a:lnTo>
                  <a:lnTo>
                    <a:pt x="421107" y="115540"/>
                  </a:lnTo>
                  <a:lnTo>
                    <a:pt x="421773" y="114824"/>
                  </a:lnTo>
                  <a:lnTo>
                    <a:pt x="421999" y="114592"/>
                  </a:lnTo>
                  <a:lnTo>
                    <a:pt x="422657" y="113958"/>
                  </a:lnTo>
                  <a:lnTo>
                    <a:pt x="422876" y="113757"/>
                  </a:lnTo>
                  <a:lnTo>
                    <a:pt x="423110" y="113584"/>
                  </a:lnTo>
                  <a:lnTo>
                    <a:pt x="423356" y="113447"/>
                  </a:lnTo>
                  <a:lnTo>
                    <a:pt x="423640" y="113347"/>
                  </a:lnTo>
                  <a:lnTo>
                    <a:pt x="423942" y="113283"/>
                  </a:lnTo>
                  <a:lnTo>
                    <a:pt x="424256" y="113251"/>
                  </a:lnTo>
                  <a:lnTo>
                    <a:pt x="424891" y="113219"/>
                  </a:lnTo>
                  <a:lnTo>
                    <a:pt x="425148" y="113224"/>
                  </a:lnTo>
                  <a:lnTo>
                    <a:pt x="425669" y="113279"/>
                  </a:lnTo>
                  <a:lnTo>
                    <a:pt x="425926" y="113279"/>
                  </a:lnTo>
                  <a:lnTo>
                    <a:pt x="426164" y="113242"/>
                  </a:lnTo>
                  <a:lnTo>
                    <a:pt x="426406" y="113133"/>
                  </a:lnTo>
                  <a:lnTo>
                    <a:pt x="426633" y="112969"/>
                  </a:lnTo>
                  <a:lnTo>
                    <a:pt x="426852" y="112782"/>
                  </a:lnTo>
                  <a:lnTo>
                    <a:pt x="427063" y="112586"/>
                  </a:lnTo>
                  <a:lnTo>
                    <a:pt x="427286" y="112408"/>
                  </a:lnTo>
                  <a:lnTo>
                    <a:pt x="427426" y="112307"/>
                  </a:lnTo>
                  <a:lnTo>
                    <a:pt x="427710" y="112116"/>
                  </a:lnTo>
                  <a:lnTo>
                    <a:pt x="427884" y="112016"/>
                  </a:lnTo>
                  <a:lnTo>
                    <a:pt x="428054" y="111911"/>
                  </a:lnTo>
                  <a:lnTo>
                    <a:pt x="428220" y="111792"/>
                  </a:lnTo>
                  <a:lnTo>
                    <a:pt x="428383" y="111669"/>
                  </a:lnTo>
                  <a:lnTo>
                    <a:pt x="428753" y="111323"/>
                  </a:lnTo>
                  <a:lnTo>
                    <a:pt x="428961" y="111095"/>
                  </a:lnTo>
                  <a:lnTo>
                    <a:pt x="429150" y="110862"/>
                  </a:lnTo>
                  <a:lnTo>
                    <a:pt x="429501" y="110388"/>
                  </a:lnTo>
                  <a:lnTo>
                    <a:pt x="429762" y="110096"/>
                  </a:lnTo>
                  <a:lnTo>
                    <a:pt x="429826" y="109946"/>
                  </a:lnTo>
                  <a:lnTo>
                    <a:pt x="429732" y="109622"/>
                  </a:lnTo>
                  <a:lnTo>
                    <a:pt x="429509" y="109426"/>
                  </a:lnTo>
                  <a:lnTo>
                    <a:pt x="429539" y="109216"/>
                  </a:lnTo>
                  <a:lnTo>
                    <a:pt x="429562" y="109006"/>
                  </a:lnTo>
                  <a:lnTo>
                    <a:pt x="429546" y="108500"/>
                  </a:lnTo>
                  <a:lnTo>
                    <a:pt x="429369" y="108286"/>
                  </a:lnTo>
                  <a:lnTo>
                    <a:pt x="429460" y="108081"/>
                  </a:lnTo>
                  <a:lnTo>
                    <a:pt x="429875" y="107761"/>
                  </a:lnTo>
                  <a:lnTo>
                    <a:pt x="430310" y="107287"/>
                  </a:lnTo>
                  <a:lnTo>
                    <a:pt x="431028" y="106512"/>
                  </a:lnTo>
                  <a:lnTo>
                    <a:pt x="431149" y="106384"/>
                  </a:lnTo>
                  <a:lnTo>
                    <a:pt x="431402" y="106138"/>
                  </a:lnTo>
                  <a:lnTo>
                    <a:pt x="431523" y="106010"/>
                  </a:lnTo>
                  <a:lnTo>
                    <a:pt x="431633" y="105874"/>
                  </a:lnTo>
                  <a:lnTo>
                    <a:pt x="431723" y="105746"/>
                  </a:lnTo>
                  <a:lnTo>
                    <a:pt x="431810" y="105614"/>
                  </a:lnTo>
                  <a:lnTo>
                    <a:pt x="431890" y="105482"/>
                  </a:lnTo>
                  <a:lnTo>
                    <a:pt x="431961" y="105345"/>
                  </a:lnTo>
                  <a:lnTo>
                    <a:pt x="432022" y="105203"/>
                  </a:lnTo>
                  <a:lnTo>
                    <a:pt x="432086" y="104966"/>
                  </a:lnTo>
                  <a:lnTo>
                    <a:pt x="432116" y="104720"/>
                  </a:lnTo>
                  <a:lnTo>
                    <a:pt x="432128" y="104465"/>
                  </a:lnTo>
                  <a:lnTo>
                    <a:pt x="432116" y="104205"/>
                  </a:lnTo>
                  <a:lnTo>
                    <a:pt x="432097" y="103954"/>
                  </a:lnTo>
                  <a:lnTo>
                    <a:pt x="432067" y="103630"/>
                  </a:lnTo>
                  <a:lnTo>
                    <a:pt x="432044" y="103471"/>
                  </a:lnTo>
                  <a:lnTo>
                    <a:pt x="432007" y="103311"/>
                  </a:lnTo>
                  <a:lnTo>
                    <a:pt x="431878" y="103056"/>
                  </a:lnTo>
                  <a:lnTo>
                    <a:pt x="431527" y="102645"/>
                  </a:lnTo>
                  <a:lnTo>
                    <a:pt x="431462" y="102490"/>
                  </a:lnTo>
                  <a:lnTo>
                    <a:pt x="431417" y="102322"/>
                  </a:lnTo>
                  <a:lnTo>
                    <a:pt x="431387" y="102148"/>
                  </a:lnTo>
                  <a:lnTo>
                    <a:pt x="431376" y="101971"/>
                  </a:lnTo>
                  <a:lnTo>
                    <a:pt x="431379" y="101802"/>
                  </a:lnTo>
                  <a:lnTo>
                    <a:pt x="431413" y="101492"/>
                  </a:lnTo>
                  <a:lnTo>
                    <a:pt x="431447" y="101337"/>
                  </a:lnTo>
                  <a:lnTo>
                    <a:pt x="432124" y="100844"/>
                  </a:lnTo>
                  <a:lnTo>
                    <a:pt x="432101" y="100708"/>
                  </a:lnTo>
                  <a:lnTo>
                    <a:pt x="432063" y="100548"/>
                  </a:lnTo>
                  <a:lnTo>
                    <a:pt x="432037" y="100398"/>
                  </a:lnTo>
                  <a:lnTo>
                    <a:pt x="432347" y="99974"/>
                  </a:lnTo>
                  <a:lnTo>
                    <a:pt x="432475" y="99910"/>
                  </a:lnTo>
                  <a:lnTo>
                    <a:pt x="433435" y="99919"/>
                  </a:lnTo>
                  <a:lnTo>
                    <a:pt x="433794" y="99705"/>
                  </a:lnTo>
                  <a:lnTo>
                    <a:pt x="433949" y="99654"/>
                  </a:lnTo>
                  <a:lnTo>
                    <a:pt x="434112" y="99622"/>
                  </a:lnTo>
                  <a:lnTo>
                    <a:pt x="434607" y="99554"/>
                  </a:lnTo>
                  <a:lnTo>
                    <a:pt x="435211" y="99490"/>
                  </a:lnTo>
                  <a:lnTo>
                    <a:pt x="435363" y="99458"/>
                  </a:lnTo>
                  <a:lnTo>
                    <a:pt x="435540" y="99413"/>
                  </a:lnTo>
                  <a:lnTo>
                    <a:pt x="435714" y="99349"/>
                  </a:lnTo>
                  <a:lnTo>
                    <a:pt x="435884" y="99280"/>
                  </a:lnTo>
                  <a:lnTo>
                    <a:pt x="436232" y="99148"/>
                  </a:lnTo>
                  <a:lnTo>
                    <a:pt x="436685" y="98998"/>
                  </a:lnTo>
                  <a:lnTo>
                    <a:pt x="436840" y="98961"/>
                  </a:lnTo>
                  <a:lnTo>
                    <a:pt x="436991" y="98948"/>
                  </a:lnTo>
                  <a:lnTo>
                    <a:pt x="437135" y="98957"/>
                  </a:lnTo>
                  <a:lnTo>
                    <a:pt x="437282" y="98989"/>
                  </a:lnTo>
                  <a:lnTo>
                    <a:pt x="437430" y="99030"/>
                  </a:lnTo>
                  <a:lnTo>
                    <a:pt x="437574" y="99080"/>
                  </a:lnTo>
                  <a:lnTo>
                    <a:pt x="437831" y="99162"/>
                  </a:lnTo>
                  <a:lnTo>
                    <a:pt x="438488" y="99194"/>
                  </a:lnTo>
                  <a:lnTo>
                    <a:pt x="439021" y="98925"/>
                  </a:lnTo>
                  <a:lnTo>
                    <a:pt x="439255" y="98898"/>
                  </a:lnTo>
                  <a:lnTo>
                    <a:pt x="439671" y="98825"/>
                  </a:lnTo>
                  <a:lnTo>
                    <a:pt x="441103" y="98533"/>
                  </a:lnTo>
                  <a:lnTo>
                    <a:pt x="441848" y="98387"/>
                  </a:lnTo>
                  <a:lnTo>
                    <a:pt x="442033" y="98355"/>
                  </a:lnTo>
                  <a:lnTo>
                    <a:pt x="442271" y="98250"/>
                  </a:lnTo>
                  <a:lnTo>
                    <a:pt x="442630" y="98104"/>
                  </a:lnTo>
                  <a:lnTo>
                    <a:pt x="442823" y="98040"/>
                  </a:lnTo>
                  <a:lnTo>
                    <a:pt x="443212" y="97922"/>
                  </a:lnTo>
                  <a:lnTo>
                    <a:pt x="443397" y="97853"/>
                  </a:lnTo>
                  <a:lnTo>
                    <a:pt x="443575" y="97767"/>
                  </a:lnTo>
                  <a:lnTo>
                    <a:pt x="443726" y="97662"/>
                  </a:lnTo>
                  <a:lnTo>
                    <a:pt x="443870" y="97543"/>
                  </a:lnTo>
                  <a:lnTo>
                    <a:pt x="444009" y="97416"/>
                  </a:lnTo>
                  <a:lnTo>
                    <a:pt x="444765" y="96558"/>
                  </a:lnTo>
                  <a:lnTo>
                    <a:pt x="445389" y="95733"/>
                  </a:lnTo>
                  <a:lnTo>
                    <a:pt x="445774" y="94849"/>
                  </a:lnTo>
                  <a:lnTo>
                    <a:pt x="446247" y="94479"/>
                  </a:lnTo>
                  <a:lnTo>
                    <a:pt x="446859" y="94306"/>
                  </a:lnTo>
                  <a:lnTo>
                    <a:pt x="447074" y="94415"/>
                  </a:lnTo>
                  <a:lnTo>
                    <a:pt x="447649" y="95519"/>
                  </a:lnTo>
                  <a:lnTo>
                    <a:pt x="447630" y="95870"/>
                  </a:lnTo>
                  <a:lnTo>
                    <a:pt x="447634" y="96221"/>
                  </a:lnTo>
                  <a:lnTo>
                    <a:pt x="447649" y="96563"/>
                  </a:lnTo>
                  <a:lnTo>
                    <a:pt x="447675" y="96982"/>
                  </a:lnTo>
                  <a:lnTo>
                    <a:pt x="447626" y="97160"/>
                  </a:lnTo>
                  <a:lnTo>
                    <a:pt x="447520" y="97420"/>
                  </a:lnTo>
                  <a:lnTo>
                    <a:pt x="447229" y="98131"/>
                  </a:lnTo>
                  <a:lnTo>
                    <a:pt x="447184" y="98318"/>
                  </a:lnTo>
                  <a:lnTo>
                    <a:pt x="446662" y="99135"/>
                  </a:lnTo>
                  <a:lnTo>
                    <a:pt x="446515" y="99185"/>
                  </a:lnTo>
                  <a:lnTo>
                    <a:pt x="446364" y="99230"/>
                  </a:lnTo>
                  <a:lnTo>
                    <a:pt x="445850" y="99919"/>
                  </a:lnTo>
                  <a:lnTo>
                    <a:pt x="445831" y="100110"/>
                  </a:lnTo>
                  <a:lnTo>
                    <a:pt x="445850" y="100306"/>
                  </a:lnTo>
                  <a:lnTo>
                    <a:pt x="445891" y="100512"/>
                  </a:lnTo>
                  <a:lnTo>
                    <a:pt x="445944" y="100712"/>
                  </a:lnTo>
                  <a:lnTo>
                    <a:pt x="446001" y="100908"/>
                  </a:lnTo>
                  <a:lnTo>
                    <a:pt x="446092" y="101287"/>
                  </a:lnTo>
                  <a:lnTo>
                    <a:pt x="446148" y="101474"/>
                  </a:lnTo>
                  <a:lnTo>
                    <a:pt x="446409" y="101670"/>
                  </a:lnTo>
                  <a:lnTo>
                    <a:pt x="446538" y="101601"/>
                  </a:lnTo>
                  <a:lnTo>
                    <a:pt x="446938" y="101629"/>
                  </a:lnTo>
                  <a:lnTo>
                    <a:pt x="446946" y="101770"/>
                  </a:lnTo>
                  <a:lnTo>
                    <a:pt x="446946" y="101920"/>
                  </a:lnTo>
                  <a:lnTo>
                    <a:pt x="446923" y="102176"/>
                  </a:lnTo>
                  <a:lnTo>
                    <a:pt x="446802" y="102659"/>
                  </a:lnTo>
                  <a:lnTo>
                    <a:pt x="446802" y="102828"/>
                  </a:lnTo>
                  <a:lnTo>
                    <a:pt x="446817" y="103001"/>
                  </a:lnTo>
                  <a:lnTo>
                    <a:pt x="446851" y="103174"/>
                  </a:lnTo>
                  <a:lnTo>
                    <a:pt x="446893" y="103339"/>
                  </a:lnTo>
                  <a:lnTo>
                    <a:pt x="447358" y="103895"/>
                  </a:lnTo>
                  <a:lnTo>
                    <a:pt x="447498" y="104082"/>
                  </a:lnTo>
                  <a:lnTo>
                    <a:pt x="447634" y="104314"/>
                  </a:lnTo>
                  <a:lnTo>
                    <a:pt x="447879" y="104670"/>
                  </a:lnTo>
                  <a:lnTo>
                    <a:pt x="448106" y="104921"/>
                  </a:lnTo>
                  <a:lnTo>
                    <a:pt x="448972" y="104921"/>
                  </a:lnTo>
                  <a:lnTo>
                    <a:pt x="449081" y="104788"/>
                  </a:lnTo>
                  <a:lnTo>
                    <a:pt x="449297" y="104529"/>
                  </a:lnTo>
                  <a:lnTo>
                    <a:pt x="449538" y="104337"/>
                  </a:lnTo>
                  <a:lnTo>
                    <a:pt x="450003" y="103959"/>
                  </a:lnTo>
                  <a:lnTo>
                    <a:pt x="450483" y="103484"/>
                  </a:lnTo>
                  <a:lnTo>
                    <a:pt x="450687" y="103329"/>
                  </a:lnTo>
                  <a:lnTo>
                    <a:pt x="450899" y="103179"/>
                  </a:lnTo>
                  <a:lnTo>
                    <a:pt x="451182" y="102987"/>
                  </a:lnTo>
                  <a:lnTo>
                    <a:pt x="451375" y="102869"/>
                  </a:lnTo>
                  <a:lnTo>
                    <a:pt x="451515" y="102801"/>
                  </a:lnTo>
                  <a:lnTo>
                    <a:pt x="451802" y="102682"/>
                  </a:lnTo>
                  <a:lnTo>
                    <a:pt x="451942" y="102618"/>
                  </a:lnTo>
                  <a:lnTo>
                    <a:pt x="452282" y="102381"/>
                  </a:lnTo>
                  <a:lnTo>
                    <a:pt x="452573" y="102117"/>
                  </a:lnTo>
                  <a:lnTo>
                    <a:pt x="453174" y="101551"/>
                  </a:lnTo>
                  <a:lnTo>
                    <a:pt x="453250" y="101419"/>
                  </a:lnTo>
                  <a:lnTo>
                    <a:pt x="453389" y="101145"/>
                  </a:lnTo>
                  <a:lnTo>
                    <a:pt x="453472" y="101018"/>
                  </a:lnTo>
                  <a:lnTo>
                    <a:pt x="454119" y="100480"/>
                  </a:lnTo>
                  <a:lnTo>
                    <a:pt x="454255" y="100448"/>
                  </a:lnTo>
                  <a:lnTo>
                    <a:pt x="454973" y="100001"/>
                  </a:lnTo>
                  <a:lnTo>
                    <a:pt x="455294" y="99855"/>
                  </a:lnTo>
                  <a:lnTo>
                    <a:pt x="456552" y="99449"/>
                  </a:lnTo>
                  <a:lnTo>
                    <a:pt x="456560" y="99308"/>
                  </a:lnTo>
                  <a:lnTo>
                    <a:pt x="456534" y="98998"/>
                  </a:lnTo>
                  <a:lnTo>
                    <a:pt x="456537" y="98847"/>
                  </a:lnTo>
                  <a:lnTo>
                    <a:pt x="456575" y="98528"/>
                  </a:lnTo>
                  <a:lnTo>
                    <a:pt x="456621" y="98318"/>
                  </a:lnTo>
                  <a:lnTo>
                    <a:pt x="457497" y="98118"/>
                  </a:lnTo>
                  <a:lnTo>
                    <a:pt x="457501" y="98369"/>
                  </a:lnTo>
                  <a:lnTo>
                    <a:pt x="457516" y="98505"/>
                  </a:lnTo>
                  <a:lnTo>
                    <a:pt x="457554" y="98647"/>
                  </a:lnTo>
                  <a:lnTo>
                    <a:pt x="457981" y="98966"/>
                  </a:lnTo>
                  <a:lnTo>
                    <a:pt x="458317" y="98966"/>
                  </a:lnTo>
                  <a:lnTo>
                    <a:pt x="458877" y="98829"/>
                  </a:lnTo>
                  <a:lnTo>
                    <a:pt x="459289" y="98893"/>
                  </a:lnTo>
                  <a:lnTo>
                    <a:pt x="459436" y="98980"/>
                  </a:lnTo>
                  <a:lnTo>
                    <a:pt x="459565" y="99107"/>
                  </a:lnTo>
                  <a:lnTo>
                    <a:pt x="459814" y="99404"/>
                  </a:lnTo>
                  <a:lnTo>
                    <a:pt x="459950" y="99531"/>
                  </a:lnTo>
                  <a:lnTo>
                    <a:pt x="460218" y="99668"/>
                  </a:lnTo>
                  <a:lnTo>
                    <a:pt x="460834" y="99846"/>
                  </a:lnTo>
                  <a:lnTo>
                    <a:pt x="461103" y="99955"/>
                  </a:lnTo>
                  <a:lnTo>
                    <a:pt x="461284" y="100124"/>
                  </a:lnTo>
                  <a:lnTo>
                    <a:pt x="461363" y="100302"/>
                  </a:lnTo>
                  <a:lnTo>
                    <a:pt x="461413" y="100507"/>
                  </a:lnTo>
                  <a:lnTo>
                    <a:pt x="461432" y="100730"/>
                  </a:lnTo>
                  <a:lnTo>
                    <a:pt x="461432" y="100949"/>
                  </a:lnTo>
                  <a:lnTo>
                    <a:pt x="461420" y="101164"/>
                  </a:lnTo>
                  <a:lnTo>
                    <a:pt x="461314" y="101656"/>
                  </a:lnTo>
                  <a:lnTo>
                    <a:pt x="461076" y="102176"/>
                  </a:lnTo>
                  <a:lnTo>
                    <a:pt x="460744" y="102673"/>
                  </a:lnTo>
                  <a:lnTo>
                    <a:pt x="460354" y="103088"/>
                  </a:lnTo>
                  <a:lnTo>
                    <a:pt x="459939" y="103375"/>
                  </a:lnTo>
                  <a:lnTo>
                    <a:pt x="459697" y="103708"/>
                  </a:lnTo>
                  <a:lnTo>
                    <a:pt x="459557" y="104228"/>
                  </a:lnTo>
                  <a:lnTo>
                    <a:pt x="459478" y="105012"/>
                  </a:lnTo>
                  <a:lnTo>
                    <a:pt x="459602" y="105340"/>
                  </a:lnTo>
                  <a:lnTo>
                    <a:pt x="459856" y="105801"/>
                  </a:lnTo>
                  <a:lnTo>
                    <a:pt x="460245" y="105810"/>
                  </a:lnTo>
                  <a:lnTo>
                    <a:pt x="460438" y="105878"/>
                  </a:lnTo>
                  <a:lnTo>
                    <a:pt x="460766" y="105755"/>
                  </a:lnTo>
                  <a:lnTo>
                    <a:pt x="461023" y="105760"/>
                  </a:lnTo>
                  <a:lnTo>
                    <a:pt x="461284" y="105632"/>
                  </a:lnTo>
                  <a:lnTo>
                    <a:pt x="461484" y="105386"/>
                  </a:lnTo>
                  <a:lnTo>
                    <a:pt x="461704" y="105153"/>
                  </a:lnTo>
                  <a:lnTo>
                    <a:pt x="461942" y="104934"/>
                  </a:lnTo>
                  <a:lnTo>
                    <a:pt x="462191" y="104734"/>
                  </a:lnTo>
                  <a:lnTo>
                    <a:pt x="462448" y="104556"/>
                  </a:lnTo>
                  <a:lnTo>
                    <a:pt x="462724" y="104387"/>
                  </a:lnTo>
                  <a:lnTo>
                    <a:pt x="463011" y="104223"/>
                  </a:lnTo>
                  <a:lnTo>
                    <a:pt x="463314" y="104082"/>
                  </a:lnTo>
                  <a:lnTo>
                    <a:pt x="463612" y="103991"/>
                  </a:lnTo>
                  <a:lnTo>
                    <a:pt x="463907" y="103959"/>
                  </a:lnTo>
                  <a:lnTo>
                    <a:pt x="464051" y="103972"/>
                  </a:lnTo>
                  <a:lnTo>
                    <a:pt x="464198" y="104000"/>
                  </a:lnTo>
                  <a:lnTo>
                    <a:pt x="464489" y="104077"/>
                  </a:lnTo>
                  <a:lnTo>
                    <a:pt x="464625" y="104127"/>
                  </a:lnTo>
                  <a:lnTo>
                    <a:pt x="464829" y="104223"/>
                  </a:lnTo>
                  <a:lnTo>
                    <a:pt x="465022" y="104346"/>
                  </a:lnTo>
                  <a:lnTo>
                    <a:pt x="465207" y="104483"/>
                  </a:lnTo>
                  <a:lnTo>
                    <a:pt x="465400" y="104611"/>
                  </a:lnTo>
                  <a:lnTo>
                    <a:pt x="465600" y="104716"/>
                  </a:lnTo>
                  <a:lnTo>
                    <a:pt x="465846" y="104811"/>
                  </a:lnTo>
                  <a:lnTo>
                    <a:pt x="466099" y="104893"/>
                  </a:lnTo>
                  <a:lnTo>
                    <a:pt x="466360" y="104957"/>
                  </a:lnTo>
                  <a:lnTo>
                    <a:pt x="466620" y="105012"/>
                  </a:lnTo>
                  <a:lnTo>
                    <a:pt x="466885" y="105048"/>
                  </a:lnTo>
                  <a:lnTo>
                    <a:pt x="467131" y="105071"/>
                  </a:lnTo>
                  <a:lnTo>
                    <a:pt x="467380" y="105080"/>
                  </a:lnTo>
                  <a:lnTo>
                    <a:pt x="467626" y="105080"/>
                  </a:lnTo>
                  <a:lnTo>
                    <a:pt x="468601" y="105067"/>
                  </a:lnTo>
                  <a:lnTo>
                    <a:pt x="469077" y="105048"/>
                  </a:lnTo>
                  <a:lnTo>
                    <a:pt x="470029" y="104994"/>
                  </a:lnTo>
                  <a:lnTo>
                    <a:pt x="470796" y="104934"/>
                  </a:lnTo>
                  <a:lnTo>
                    <a:pt x="471737" y="104971"/>
                  </a:lnTo>
                  <a:lnTo>
                    <a:pt x="471794" y="105112"/>
                  </a:lnTo>
                  <a:lnTo>
                    <a:pt x="471832" y="105263"/>
                  </a:lnTo>
                  <a:lnTo>
                    <a:pt x="471847" y="105413"/>
                  </a:lnTo>
                  <a:lnTo>
                    <a:pt x="471839" y="105554"/>
                  </a:lnTo>
                  <a:lnTo>
                    <a:pt x="471783" y="105710"/>
                  </a:lnTo>
                  <a:lnTo>
                    <a:pt x="471681" y="105860"/>
                  </a:lnTo>
                  <a:lnTo>
                    <a:pt x="471545" y="106001"/>
                  </a:lnTo>
                  <a:lnTo>
                    <a:pt x="471257" y="106270"/>
                  </a:lnTo>
                  <a:lnTo>
                    <a:pt x="471129" y="106371"/>
                  </a:lnTo>
                  <a:lnTo>
                    <a:pt x="470747" y="106767"/>
                  </a:lnTo>
                  <a:lnTo>
                    <a:pt x="471125" y="106827"/>
                  </a:lnTo>
                  <a:lnTo>
                    <a:pt x="471341" y="106872"/>
                  </a:lnTo>
                  <a:lnTo>
                    <a:pt x="471601" y="107073"/>
                  </a:lnTo>
                  <a:lnTo>
                    <a:pt x="471673" y="107232"/>
                  </a:lnTo>
                  <a:lnTo>
                    <a:pt x="471737" y="107406"/>
                  </a:lnTo>
                  <a:lnTo>
                    <a:pt x="471907" y="107629"/>
                  </a:lnTo>
                  <a:lnTo>
                    <a:pt x="472040" y="107611"/>
                  </a:lnTo>
                  <a:lnTo>
                    <a:pt x="472214" y="107506"/>
                  </a:lnTo>
                  <a:lnTo>
                    <a:pt x="472406" y="107337"/>
                  </a:lnTo>
                  <a:lnTo>
                    <a:pt x="472591" y="107150"/>
                  </a:lnTo>
                  <a:lnTo>
                    <a:pt x="472743" y="106973"/>
                  </a:lnTo>
                  <a:lnTo>
                    <a:pt x="472890" y="106731"/>
                  </a:lnTo>
                  <a:lnTo>
                    <a:pt x="472996" y="106457"/>
                  </a:lnTo>
                  <a:lnTo>
                    <a:pt x="473075" y="106166"/>
                  </a:lnTo>
                  <a:lnTo>
                    <a:pt x="473151" y="105865"/>
                  </a:lnTo>
                  <a:lnTo>
                    <a:pt x="473234" y="105577"/>
                  </a:lnTo>
                  <a:lnTo>
                    <a:pt x="473347" y="105249"/>
                  </a:lnTo>
                  <a:lnTo>
                    <a:pt x="473506" y="104752"/>
                  </a:lnTo>
                  <a:lnTo>
                    <a:pt x="473801" y="104597"/>
                  </a:lnTo>
                  <a:lnTo>
                    <a:pt x="474065" y="104378"/>
                  </a:lnTo>
                  <a:lnTo>
                    <a:pt x="474587" y="103886"/>
                  </a:lnTo>
                  <a:lnTo>
                    <a:pt x="474870" y="103685"/>
                  </a:lnTo>
                  <a:lnTo>
                    <a:pt x="475195" y="103512"/>
                  </a:lnTo>
                  <a:lnTo>
                    <a:pt x="475532" y="103357"/>
                  </a:lnTo>
                  <a:lnTo>
                    <a:pt x="475879" y="103225"/>
                  </a:lnTo>
                  <a:lnTo>
                    <a:pt x="476231" y="103115"/>
                  </a:lnTo>
                  <a:lnTo>
                    <a:pt x="476586" y="103042"/>
                  </a:lnTo>
                  <a:lnTo>
                    <a:pt x="476843" y="103006"/>
                  </a:lnTo>
                  <a:lnTo>
                    <a:pt x="477104" y="102987"/>
                  </a:lnTo>
                  <a:lnTo>
                    <a:pt x="477365" y="102978"/>
                  </a:lnTo>
                  <a:lnTo>
                    <a:pt x="477625" y="102987"/>
                  </a:lnTo>
                  <a:lnTo>
                    <a:pt x="477879" y="103015"/>
                  </a:lnTo>
                  <a:lnTo>
                    <a:pt x="478037" y="103047"/>
                  </a:lnTo>
                  <a:lnTo>
                    <a:pt x="478355" y="103156"/>
                  </a:lnTo>
                  <a:lnTo>
                    <a:pt x="478510" y="103188"/>
                  </a:lnTo>
                  <a:lnTo>
                    <a:pt x="478653" y="103183"/>
                  </a:lnTo>
                  <a:lnTo>
                    <a:pt x="478770" y="103038"/>
                  </a:lnTo>
                  <a:lnTo>
                    <a:pt x="478842" y="102732"/>
                  </a:lnTo>
                  <a:lnTo>
                    <a:pt x="478899" y="102331"/>
                  </a:lnTo>
                  <a:lnTo>
                    <a:pt x="478974" y="101925"/>
                  </a:lnTo>
                  <a:lnTo>
                    <a:pt x="479095" y="101583"/>
                  </a:lnTo>
                  <a:lnTo>
                    <a:pt x="479307" y="101246"/>
                  </a:lnTo>
                  <a:lnTo>
                    <a:pt x="479564" y="100922"/>
                  </a:lnTo>
                  <a:lnTo>
                    <a:pt x="479863" y="100626"/>
                  </a:lnTo>
                  <a:lnTo>
                    <a:pt x="480180" y="100366"/>
                  </a:lnTo>
                  <a:lnTo>
                    <a:pt x="480516" y="100151"/>
                  </a:lnTo>
                  <a:lnTo>
                    <a:pt x="480785" y="100019"/>
                  </a:lnTo>
                  <a:lnTo>
                    <a:pt x="481072" y="99914"/>
                  </a:lnTo>
                  <a:lnTo>
                    <a:pt x="481367" y="99828"/>
                  </a:lnTo>
                  <a:lnTo>
                    <a:pt x="481669" y="99759"/>
                  </a:lnTo>
                  <a:lnTo>
                    <a:pt x="481971" y="99709"/>
                  </a:lnTo>
                  <a:lnTo>
                    <a:pt x="482281" y="99700"/>
                  </a:lnTo>
                  <a:lnTo>
                    <a:pt x="482599" y="99732"/>
                  </a:lnTo>
                  <a:lnTo>
                    <a:pt x="482920" y="99773"/>
                  </a:lnTo>
                  <a:lnTo>
                    <a:pt x="483230" y="99787"/>
                  </a:lnTo>
                  <a:lnTo>
                    <a:pt x="483521" y="99736"/>
                  </a:lnTo>
                  <a:lnTo>
                    <a:pt x="483801" y="99622"/>
                  </a:lnTo>
                  <a:lnTo>
                    <a:pt x="484069" y="99463"/>
                  </a:lnTo>
                  <a:lnTo>
                    <a:pt x="484326" y="99271"/>
                  </a:lnTo>
                  <a:lnTo>
                    <a:pt x="484564" y="99052"/>
                  </a:lnTo>
                  <a:lnTo>
                    <a:pt x="484779" y="98825"/>
                  </a:lnTo>
                  <a:lnTo>
                    <a:pt x="484965" y="98569"/>
                  </a:lnTo>
                  <a:lnTo>
                    <a:pt x="485116" y="98286"/>
                  </a:lnTo>
                  <a:lnTo>
                    <a:pt x="485252" y="97986"/>
                  </a:lnTo>
                  <a:lnTo>
                    <a:pt x="485384" y="97680"/>
                  </a:lnTo>
                  <a:lnTo>
                    <a:pt x="485528" y="97388"/>
                  </a:lnTo>
                  <a:lnTo>
                    <a:pt x="485660" y="97151"/>
                  </a:lnTo>
                  <a:lnTo>
                    <a:pt x="485732" y="97001"/>
                  </a:lnTo>
                  <a:lnTo>
                    <a:pt x="485792" y="96846"/>
                  </a:lnTo>
                  <a:lnTo>
                    <a:pt x="485841" y="96682"/>
                  </a:lnTo>
                  <a:lnTo>
                    <a:pt x="485883" y="96517"/>
                  </a:lnTo>
                  <a:lnTo>
                    <a:pt x="485909" y="96353"/>
                  </a:lnTo>
                  <a:lnTo>
                    <a:pt x="485928" y="96093"/>
                  </a:lnTo>
                  <a:lnTo>
                    <a:pt x="485917" y="95824"/>
                  </a:lnTo>
                  <a:lnTo>
                    <a:pt x="485879" y="95555"/>
                  </a:lnTo>
                  <a:lnTo>
                    <a:pt x="485815" y="95295"/>
                  </a:lnTo>
                  <a:lnTo>
                    <a:pt x="485720" y="95054"/>
                  </a:lnTo>
                  <a:lnTo>
                    <a:pt x="485607" y="94881"/>
                  </a:lnTo>
                  <a:lnTo>
                    <a:pt x="485460" y="94725"/>
                  </a:lnTo>
                  <a:lnTo>
                    <a:pt x="485301" y="94570"/>
                  </a:lnTo>
                  <a:lnTo>
                    <a:pt x="485161" y="94411"/>
                  </a:lnTo>
                  <a:lnTo>
                    <a:pt x="485021" y="93987"/>
                  </a:lnTo>
                  <a:lnTo>
                    <a:pt x="485010" y="93814"/>
                  </a:lnTo>
                  <a:lnTo>
                    <a:pt x="485025" y="93576"/>
                  </a:lnTo>
                  <a:lnTo>
                    <a:pt x="485074" y="93321"/>
                  </a:lnTo>
                  <a:lnTo>
                    <a:pt x="485157" y="93075"/>
                  </a:lnTo>
                  <a:lnTo>
                    <a:pt x="485271" y="92856"/>
                  </a:lnTo>
                  <a:lnTo>
                    <a:pt x="485414" y="92701"/>
                  </a:lnTo>
                  <a:lnTo>
                    <a:pt x="485592" y="92619"/>
                  </a:lnTo>
                  <a:lnTo>
                    <a:pt x="485811" y="92592"/>
                  </a:lnTo>
                  <a:lnTo>
                    <a:pt x="486299" y="92596"/>
                  </a:lnTo>
                  <a:lnTo>
                    <a:pt x="486465" y="92587"/>
                  </a:lnTo>
                  <a:lnTo>
                    <a:pt x="486850" y="92523"/>
                  </a:lnTo>
                  <a:lnTo>
                    <a:pt x="487164" y="92455"/>
                  </a:lnTo>
                  <a:lnTo>
                    <a:pt x="487478" y="92373"/>
                  </a:lnTo>
                  <a:lnTo>
                    <a:pt x="487784" y="92272"/>
                  </a:lnTo>
                  <a:lnTo>
                    <a:pt x="488079" y="92149"/>
                  </a:lnTo>
                  <a:lnTo>
                    <a:pt x="488351" y="91999"/>
                  </a:lnTo>
                  <a:lnTo>
                    <a:pt x="488612" y="91812"/>
                  </a:lnTo>
                  <a:lnTo>
                    <a:pt x="488869" y="91616"/>
                  </a:lnTo>
                  <a:lnTo>
                    <a:pt x="489122" y="91415"/>
                  </a:lnTo>
                  <a:lnTo>
                    <a:pt x="489386" y="91228"/>
                  </a:lnTo>
                  <a:lnTo>
                    <a:pt x="489866" y="90909"/>
                  </a:lnTo>
                  <a:lnTo>
                    <a:pt x="490112" y="90754"/>
                  </a:lnTo>
                  <a:lnTo>
                    <a:pt x="490361" y="90608"/>
                  </a:lnTo>
                  <a:lnTo>
                    <a:pt x="490618" y="90481"/>
                  </a:lnTo>
                  <a:lnTo>
                    <a:pt x="490909" y="90353"/>
                  </a:lnTo>
                  <a:lnTo>
                    <a:pt x="491208" y="90239"/>
                  </a:lnTo>
                  <a:lnTo>
                    <a:pt x="491514" y="90143"/>
                  </a:lnTo>
                  <a:lnTo>
                    <a:pt x="491820" y="90066"/>
                  </a:lnTo>
                  <a:lnTo>
                    <a:pt x="492130" y="90016"/>
                  </a:lnTo>
                  <a:lnTo>
                    <a:pt x="492440" y="89997"/>
                  </a:lnTo>
                  <a:lnTo>
                    <a:pt x="492753" y="90011"/>
                  </a:lnTo>
                  <a:lnTo>
                    <a:pt x="493067" y="90043"/>
                  </a:lnTo>
                  <a:lnTo>
                    <a:pt x="493385" y="90084"/>
                  </a:lnTo>
                  <a:lnTo>
                    <a:pt x="493698" y="90111"/>
                  </a:lnTo>
                  <a:lnTo>
                    <a:pt x="494140" y="90134"/>
                  </a:lnTo>
                  <a:lnTo>
                    <a:pt x="494586" y="90143"/>
                  </a:lnTo>
                  <a:lnTo>
                    <a:pt x="495032" y="90161"/>
                  </a:lnTo>
                  <a:lnTo>
                    <a:pt x="495467" y="90207"/>
                  </a:lnTo>
                  <a:lnTo>
                    <a:pt x="495894" y="90289"/>
                  </a:lnTo>
                  <a:lnTo>
                    <a:pt x="496363" y="90440"/>
                  </a:lnTo>
                  <a:lnTo>
                    <a:pt x="496593" y="90526"/>
                  </a:lnTo>
                  <a:lnTo>
                    <a:pt x="496820" y="90627"/>
                  </a:lnTo>
                  <a:lnTo>
                    <a:pt x="497039" y="90731"/>
                  </a:lnTo>
                  <a:lnTo>
                    <a:pt x="497273" y="90873"/>
                  </a:lnTo>
                  <a:lnTo>
                    <a:pt x="497496" y="91032"/>
                  </a:lnTo>
                  <a:lnTo>
                    <a:pt x="497715" y="91201"/>
                  </a:lnTo>
                  <a:lnTo>
                    <a:pt x="497942" y="91356"/>
                  </a:lnTo>
                  <a:lnTo>
                    <a:pt x="498177" y="91488"/>
                  </a:lnTo>
                  <a:lnTo>
                    <a:pt x="498649" y="91712"/>
                  </a:lnTo>
                  <a:lnTo>
                    <a:pt x="498891" y="91807"/>
                  </a:lnTo>
                  <a:lnTo>
                    <a:pt x="499102" y="91853"/>
                  </a:lnTo>
                  <a:lnTo>
                    <a:pt x="499352" y="91721"/>
                  </a:lnTo>
                  <a:lnTo>
                    <a:pt x="499424" y="91584"/>
                  </a:lnTo>
                  <a:lnTo>
                    <a:pt x="499480" y="91420"/>
                  </a:lnTo>
                  <a:lnTo>
                    <a:pt x="499522" y="91251"/>
                  </a:lnTo>
                  <a:lnTo>
                    <a:pt x="499545" y="91092"/>
                  </a:lnTo>
                  <a:lnTo>
                    <a:pt x="499537" y="90854"/>
                  </a:lnTo>
                  <a:lnTo>
                    <a:pt x="499465" y="90608"/>
                  </a:lnTo>
                  <a:lnTo>
                    <a:pt x="499261" y="90111"/>
                  </a:lnTo>
                  <a:lnTo>
                    <a:pt x="499186" y="89856"/>
                  </a:lnTo>
                  <a:lnTo>
                    <a:pt x="499140" y="89642"/>
                  </a:lnTo>
                  <a:lnTo>
                    <a:pt x="499099" y="89423"/>
                  </a:lnTo>
                  <a:lnTo>
                    <a:pt x="499065" y="89204"/>
                  </a:lnTo>
                  <a:lnTo>
                    <a:pt x="499038" y="88985"/>
                  </a:lnTo>
                  <a:lnTo>
                    <a:pt x="499027" y="88771"/>
                  </a:lnTo>
                  <a:lnTo>
                    <a:pt x="499031" y="88470"/>
                  </a:lnTo>
                  <a:lnTo>
                    <a:pt x="499049" y="88164"/>
                  </a:lnTo>
                  <a:lnTo>
                    <a:pt x="499091" y="87864"/>
                  </a:lnTo>
                  <a:lnTo>
                    <a:pt x="499159" y="87572"/>
                  </a:lnTo>
                  <a:lnTo>
                    <a:pt x="499265" y="87303"/>
                  </a:lnTo>
                  <a:lnTo>
                    <a:pt x="499382" y="87084"/>
                  </a:lnTo>
                  <a:lnTo>
                    <a:pt x="499526" y="86879"/>
                  </a:lnTo>
                  <a:lnTo>
                    <a:pt x="499684" y="86683"/>
                  </a:lnTo>
                  <a:lnTo>
                    <a:pt x="499862" y="86500"/>
                  </a:lnTo>
                  <a:lnTo>
                    <a:pt x="500047" y="86332"/>
                  </a:lnTo>
                  <a:lnTo>
                    <a:pt x="500282" y="86172"/>
                  </a:lnTo>
                  <a:lnTo>
                    <a:pt x="500535" y="86035"/>
                  </a:lnTo>
                  <a:lnTo>
                    <a:pt x="500807" y="85917"/>
                  </a:lnTo>
                  <a:lnTo>
                    <a:pt x="501083" y="85807"/>
                  </a:lnTo>
                  <a:lnTo>
                    <a:pt x="501351" y="85689"/>
                  </a:lnTo>
                  <a:lnTo>
                    <a:pt x="501616" y="85561"/>
                  </a:lnTo>
                  <a:lnTo>
                    <a:pt x="501876" y="85424"/>
                  </a:lnTo>
                  <a:lnTo>
                    <a:pt x="502145" y="85297"/>
                  </a:lnTo>
                  <a:lnTo>
                    <a:pt x="502413" y="85192"/>
                  </a:lnTo>
                  <a:lnTo>
                    <a:pt x="502689" y="85119"/>
                  </a:lnTo>
                  <a:lnTo>
                    <a:pt x="502935" y="85087"/>
                  </a:lnTo>
                  <a:lnTo>
                    <a:pt x="503184" y="85087"/>
                  </a:lnTo>
                  <a:lnTo>
                    <a:pt x="503437" y="85096"/>
                  </a:lnTo>
                  <a:lnTo>
                    <a:pt x="504231" y="85169"/>
                  </a:lnTo>
                  <a:lnTo>
                    <a:pt x="505085" y="85310"/>
                  </a:lnTo>
                  <a:lnTo>
                    <a:pt x="505372" y="85342"/>
                  </a:lnTo>
                  <a:lnTo>
                    <a:pt x="505784" y="85383"/>
                  </a:lnTo>
                  <a:lnTo>
                    <a:pt x="505988" y="85397"/>
                  </a:lnTo>
                  <a:lnTo>
                    <a:pt x="506192" y="85392"/>
                  </a:lnTo>
                  <a:lnTo>
                    <a:pt x="506385" y="85356"/>
                  </a:lnTo>
                  <a:lnTo>
                    <a:pt x="506551" y="85301"/>
                  </a:lnTo>
                  <a:lnTo>
                    <a:pt x="506714" y="85228"/>
                  </a:lnTo>
                  <a:lnTo>
                    <a:pt x="506873" y="85137"/>
                  </a:lnTo>
                  <a:lnTo>
                    <a:pt x="507020" y="85037"/>
                  </a:lnTo>
                  <a:lnTo>
                    <a:pt x="507213" y="84375"/>
                  </a:lnTo>
                  <a:lnTo>
                    <a:pt x="507024" y="83929"/>
                  </a:lnTo>
                  <a:lnTo>
                    <a:pt x="507530" y="83468"/>
                  </a:lnTo>
                  <a:lnTo>
                    <a:pt x="507938" y="82625"/>
                  </a:lnTo>
                  <a:lnTo>
                    <a:pt x="507761" y="82520"/>
                  </a:lnTo>
                  <a:lnTo>
                    <a:pt x="507266" y="82292"/>
                  </a:lnTo>
                  <a:lnTo>
                    <a:pt x="507046" y="82173"/>
                  </a:lnTo>
                  <a:lnTo>
                    <a:pt x="506695" y="81932"/>
                  </a:lnTo>
                  <a:lnTo>
                    <a:pt x="506355" y="81672"/>
                  </a:lnTo>
                  <a:lnTo>
                    <a:pt x="506041" y="81416"/>
                  </a:lnTo>
                  <a:lnTo>
                    <a:pt x="505890" y="81298"/>
                  </a:lnTo>
                  <a:lnTo>
                    <a:pt x="505746" y="81175"/>
                  </a:lnTo>
                  <a:lnTo>
                    <a:pt x="505618" y="81043"/>
                  </a:lnTo>
                  <a:lnTo>
                    <a:pt x="505516" y="80897"/>
                  </a:lnTo>
                  <a:lnTo>
                    <a:pt x="505436" y="80655"/>
                  </a:lnTo>
                  <a:lnTo>
                    <a:pt x="505414" y="80377"/>
                  </a:lnTo>
                  <a:lnTo>
                    <a:pt x="505433" y="80081"/>
                  </a:lnTo>
                  <a:lnTo>
                    <a:pt x="505531" y="79310"/>
                  </a:lnTo>
                  <a:lnTo>
                    <a:pt x="505550" y="79123"/>
                  </a:lnTo>
                  <a:lnTo>
                    <a:pt x="505580" y="78941"/>
                  </a:lnTo>
                  <a:lnTo>
                    <a:pt x="505622" y="78758"/>
                  </a:lnTo>
                  <a:lnTo>
                    <a:pt x="505682" y="78590"/>
                  </a:lnTo>
                  <a:lnTo>
                    <a:pt x="505743" y="78462"/>
                  </a:lnTo>
                  <a:lnTo>
                    <a:pt x="505818" y="78334"/>
                  </a:lnTo>
                  <a:lnTo>
                    <a:pt x="506113" y="77878"/>
                  </a:lnTo>
                  <a:lnTo>
                    <a:pt x="506442" y="77500"/>
                  </a:lnTo>
                  <a:lnTo>
                    <a:pt x="506600" y="77509"/>
                  </a:lnTo>
                  <a:lnTo>
                    <a:pt x="506774" y="77546"/>
                  </a:lnTo>
                  <a:lnTo>
                    <a:pt x="506956" y="77591"/>
                  </a:lnTo>
                  <a:lnTo>
                    <a:pt x="507130" y="77614"/>
                  </a:lnTo>
                  <a:lnTo>
                    <a:pt x="507307" y="77623"/>
                  </a:lnTo>
                  <a:lnTo>
                    <a:pt x="507670" y="77632"/>
                  </a:lnTo>
                  <a:lnTo>
                    <a:pt x="508237" y="77632"/>
                  </a:lnTo>
                  <a:lnTo>
                    <a:pt x="508649" y="77641"/>
                  </a:lnTo>
                  <a:lnTo>
                    <a:pt x="508853" y="77637"/>
                  </a:lnTo>
                  <a:lnTo>
                    <a:pt x="509057" y="77619"/>
                  </a:lnTo>
                  <a:lnTo>
                    <a:pt x="509439" y="77591"/>
                  </a:lnTo>
                  <a:lnTo>
                    <a:pt x="509631" y="77573"/>
                  </a:lnTo>
                  <a:lnTo>
                    <a:pt x="509968" y="77254"/>
                  </a:lnTo>
                  <a:lnTo>
                    <a:pt x="510002" y="76916"/>
                  </a:lnTo>
                  <a:lnTo>
                    <a:pt x="510021" y="76716"/>
                  </a:lnTo>
                  <a:lnTo>
                    <a:pt x="510039" y="76306"/>
                  </a:lnTo>
                  <a:lnTo>
                    <a:pt x="510062" y="76109"/>
                  </a:lnTo>
                  <a:lnTo>
                    <a:pt x="510168" y="75813"/>
                  </a:lnTo>
                  <a:lnTo>
                    <a:pt x="510039" y="74660"/>
                  </a:lnTo>
                  <a:lnTo>
                    <a:pt x="509900" y="74577"/>
                  </a:lnTo>
                  <a:lnTo>
                    <a:pt x="509609" y="74445"/>
                  </a:lnTo>
                  <a:lnTo>
                    <a:pt x="509431" y="74386"/>
                  </a:lnTo>
                  <a:lnTo>
                    <a:pt x="509238" y="74354"/>
                  </a:lnTo>
                  <a:lnTo>
                    <a:pt x="509046" y="74331"/>
                  </a:lnTo>
                  <a:lnTo>
                    <a:pt x="508864" y="74290"/>
                  </a:lnTo>
                  <a:lnTo>
                    <a:pt x="508713" y="74208"/>
                  </a:lnTo>
                  <a:lnTo>
                    <a:pt x="508603" y="74081"/>
                  </a:lnTo>
                  <a:lnTo>
                    <a:pt x="508520" y="73916"/>
                  </a:lnTo>
                  <a:lnTo>
                    <a:pt x="508448" y="73739"/>
                  </a:lnTo>
                  <a:lnTo>
                    <a:pt x="508259" y="73451"/>
                  </a:lnTo>
                  <a:lnTo>
                    <a:pt x="508097" y="73374"/>
                  </a:lnTo>
                  <a:lnTo>
                    <a:pt x="507912" y="73333"/>
                  </a:lnTo>
                  <a:lnTo>
                    <a:pt x="507708" y="73315"/>
                  </a:lnTo>
                  <a:lnTo>
                    <a:pt x="507500" y="73301"/>
                  </a:lnTo>
                  <a:lnTo>
                    <a:pt x="507296" y="73278"/>
                  </a:lnTo>
                  <a:lnTo>
                    <a:pt x="507050" y="73237"/>
                  </a:lnTo>
                  <a:lnTo>
                    <a:pt x="506555" y="73164"/>
                  </a:lnTo>
                  <a:lnTo>
                    <a:pt x="506056" y="73100"/>
                  </a:lnTo>
                  <a:lnTo>
                    <a:pt x="505406" y="73032"/>
                  </a:lnTo>
                  <a:lnTo>
                    <a:pt x="505187" y="73014"/>
                  </a:lnTo>
                  <a:lnTo>
                    <a:pt x="504798" y="72964"/>
                  </a:lnTo>
                  <a:lnTo>
                    <a:pt x="504450" y="72909"/>
                  </a:lnTo>
                  <a:lnTo>
                    <a:pt x="504276" y="72886"/>
                  </a:lnTo>
                  <a:lnTo>
                    <a:pt x="504102" y="72877"/>
                  </a:lnTo>
                  <a:lnTo>
                    <a:pt x="503668" y="72891"/>
                  </a:lnTo>
                  <a:lnTo>
                    <a:pt x="503452" y="72913"/>
                  </a:lnTo>
                  <a:lnTo>
                    <a:pt x="503241" y="72954"/>
                  </a:lnTo>
                  <a:lnTo>
                    <a:pt x="503040" y="73018"/>
                  </a:lnTo>
                  <a:lnTo>
                    <a:pt x="502855" y="73105"/>
                  </a:lnTo>
                  <a:lnTo>
                    <a:pt x="502670" y="73210"/>
                  </a:lnTo>
                  <a:lnTo>
                    <a:pt x="502500" y="73337"/>
                  </a:lnTo>
                  <a:lnTo>
                    <a:pt x="502337" y="73479"/>
                  </a:lnTo>
                  <a:lnTo>
                    <a:pt x="502190" y="73625"/>
                  </a:lnTo>
                  <a:lnTo>
                    <a:pt x="502077" y="73775"/>
                  </a:lnTo>
                  <a:lnTo>
                    <a:pt x="501982" y="73944"/>
                  </a:lnTo>
                  <a:lnTo>
                    <a:pt x="501808" y="74295"/>
                  </a:lnTo>
                  <a:lnTo>
                    <a:pt x="501710" y="74459"/>
                  </a:lnTo>
                  <a:lnTo>
                    <a:pt x="501559" y="74687"/>
                  </a:lnTo>
                  <a:lnTo>
                    <a:pt x="501400" y="74910"/>
                  </a:lnTo>
                  <a:lnTo>
                    <a:pt x="501238" y="75129"/>
                  </a:lnTo>
                  <a:lnTo>
                    <a:pt x="501064" y="75339"/>
                  </a:lnTo>
                  <a:lnTo>
                    <a:pt x="500883" y="75540"/>
                  </a:lnTo>
                  <a:lnTo>
                    <a:pt x="500716" y="75704"/>
                  </a:lnTo>
                  <a:lnTo>
                    <a:pt x="500546" y="75859"/>
                  </a:lnTo>
                  <a:lnTo>
                    <a:pt x="500365" y="76014"/>
                  </a:lnTo>
                  <a:lnTo>
                    <a:pt x="499824" y="76442"/>
                  </a:lnTo>
                  <a:lnTo>
                    <a:pt x="499647" y="76588"/>
                  </a:lnTo>
                  <a:lnTo>
                    <a:pt x="499469" y="76725"/>
                  </a:lnTo>
                  <a:lnTo>
                    <a:pt x="499284" y="76843"/>
                  </a:lnTo>
                  <a:lnTo>
                    <a:pt x="499087" y="76944"/>
                  </a:lnTo>
                  <a:lnTo>
                    <a:pt x="498842" y="77017"/>
                  </a:lnTo>
                  <a:lnTo>
                    <a:pt x="498581" y="77053"/>
                  </a:lnTo>
                  <a:lnTo>
                    <a:pt x="498313" y="77071"/>
                  </a:lnTo>
                  <a:lnTo>
                    <a:pt x="498044" y="77081"/>
                  </a:lnTo>
                  <a:lnTo>
                    <a:pt x="497776" y="77108"/>
                  </a:lnTo>
                  <a:lnTo>
                    <a:pt x="496729" y="77260"/>
                  </a:lnTo>
                  <a:lnTo>
                    <a:pt x="496514" y="77295"/>
                  </a:lnTo>
                  <a:lnTo>
                    <a:pt x="496317" y="77313"/>
                  </a:lnTo>
                  <a:lnTo>
                    <a:pt x="496121" y="77322"/>
                  </a:lnTo>
                  <a:lnTo>
                    <a:pt x="495920" y="77327"/>
                  </a:lnTo>
                  <a:lnTo>
                    <a:pt x="495724" y="77318"/>
                  </a:lnTo>
                  <a:lnTo>
                    <a:pt x="495527" y="77304"/>
                  </a:lnTo>
                  <a:lnTo>
                    <a:pt x="495157" y="77267"/>
                  </a:lnTo>
                  <a:lnTo>
                    <a:pt x="494972" y="77236"/>
                  </a:lnTo>
                  <a:lnTo>
                    <a:pt x="494794" y="77190"/>
                  </a:lnTo>
                  <a:lnTo>
                    <a:pt x="494624" y="77126"/>
                  </a:lnTo>
                  <a:lnTo>
                    <a:pt x="494443" y="77026"/>
                  </a:lnTo>
                  <a:lnTo>
                    <a:pt x="494273" y="76894"/>
                  </a:lnTo>
                  <a:lnTo>
                    <a:pt x="493948" y="76588"/>
                  </a:lnTo>
                  <a:lnTo>
                    <a:pt x="493781" y="76447"/>
                  </a:lnTo>
                  <a:lnTo>
                    <a:pt x="493403" y="76150"/>
                  </a:lnTo>
                  <a:lnTo>
                    <a:pt x="493029" y="75836"/>
                  </a:lnTo>
                  <a:lnTo>
                    <a:pt x="492787" y="75585"/>
                  </a:lnTo>
                  <a:lnTo>
                    <a:pt x="492659" y="75480"/>
                  </a:lnTo>
                  <a:lnTo>
                    <a:pt x="492523" y="75407"/>
                  </a:lnTo>
                  <a:lnTo>
                    <a:pt x="492334" y="75371"/>
                  </a:lnTo>
                  <a:lnTo>
                    <a:pt x="492130" y="75385"/>
                  </a:lnTo>
                  <a:lnTo>
                    <a:pt x="491911" y="75426"/>
                  </a:lnTo>
                  <a:lnTo>
                    <a:pt x="491692" y="75480"/>
                  </a:lnTo>
                  <a:lnTo>
                    <a:pt x="491264" y="75562"/>
                  </a:lnTo>
                  <a:lnTo>
                    <a:pt x="490837" y="75658"/>
                  </a:lnTo>
                  <a:lnTo>
                    <a:pt x="490626" y="75694"/>
                  </a:lnTo>
                  <a:lnTo>
                    <a:pt x="490410" y="75717"/>
                  </a:lnTo>
                  <a:lnTo>
                    <a:pt x="490240" y="75713"/>
                  </a:lnTo>
                  <a:lnTo>
                    <a:pt x="489730" y="75654"/>
                  </a:lnTo>
                  <a:lnTo>
                    <a:pt x="489560" y="75649"/>
                  </a:lnTo>
                  <a:lnTo>
                    <a:pt x="489356" y="75672"/>
                  </a:lnTo>
                  <a:lnTo>
                    <a:pt x="489148" y="75717"/>
                  </a:lnTo>
                  <a:lnTo>
                    <a:pt x="488944" y="75767"/>
                  </a:lnTo>
                  <a:lnTo>
                    <a:pt x="488740" y="75795"/>
                  </a:lnTo>
                  <a:lnTo>
                    <a:pt x="488543" y="75790"/>
                  </a:lnTo>
                  <a:lnTo>
                    <a:pt x="488385" y="75754"/>
                  </a:lnTo>
                  <a:lnTo>
                    <a:pt x="488222" y="75699"/>
                  </a:lnTo>
                  <a:lnTo>
                    <a:pt x="488067" y="75626"/>
                  </a:lnTo>
                  <a:lnTo>
                    <a:pt x="487920" y="75544"/>
                  </a:lnTo>
                  <a:lnTo>
                    <a:pt x="487776" y="75457"/>
                  </a:lnTo>
                  <a:lnTo>
                    <a:pt x="487580" y="75257"/>
                  </a:lnTo>
                  <a:lnTo>
                    <a:pt x="487417" y="74988"/>
                  </a:lnTo>
                  <a:lnTo>
                    <a:pt x="487266" y="74714"/>
                  </a:lnTo>
                  <a:lnTo>
                    <a:pt x="487104" y="74486"/>
                  </a:lnTo>
                  <a:lnTo>
                    <a:pt x="486918" y="74372"/>
                  </a:lnTo>
                  <a:lnTo>
                    <a:pt x="486722" y="74354"/>
                  </a:lnTo>
                  <a:lnTo>
                    <a:pt x="486495" y="74377"/>
                  </a:lnTo>
                  <a:lnTo>
                    <a:pt x="486276" y="74432"/>
                  </a:lnTo>
                  <a:lnTo>
                    <a:pt x="485936" y="74746"/>
                  </a:lnTo>
                  <a:lnTo>
                    <a:pt x="485924" y="74892"/>
                  </a:lnTo>
                  <a:lnTo>
                    <a:pt x="485940" y="75047"/>
                  </a:lnTo>
                  <a:lnTo>
                    <a:pt x="485974" y="75207"/>
                  </a:lnTo>
                  <a:lnTo>
                    <a:pt x="486019" y="75343"/>
                  </a:lnTo>
                  <a:lnTo>
                    <a:pt x="486121" y="75485"/>
                  </a:lnTo>
                  <a:lnTo>
                    <a:pt x="486276" y="75613"/>
                  </a:lnTo>
                  <a:lnTo>
                    <a:pt x="486438" y="75731"/>
                  </a:lnTo>
                  <a:lnTo>
                    <a:pt x="486624" y="75973"/>
                  </a:lnTo>
                  <a:lnTo>
                    <a:pt x="486582" y="76100"/>
                  </a:lnTo>
                  <a:lnTo>
                    <a:pt x="486480" y="76237"/>
                  </a:lnTo>
                  <a:lnTo>
                    <a:pt x="486336" y="76369"/>
                  </a:lnTo>
                  <a:lnTo>
                    <a:pt x="486174" y="76492"/>
                  </a:lnTo>
                  <a:lnTo>
                    <a:pt x="486023" y="76602"/>
                  </a:lnTo>
                  <a:lnTo>
                    <a:pt x="485868" y="76684"/>
                  </a:lnTo>
                  <a:lnTo>
                    <a:pt x="485694" y="76743"/>
                  </a:lnTo>
                  <a:lnTo>
                    <a:pt x="485513" y="76798"/>
                  </a:lnTo>
                  <a:lnTo>
                    <a:pt x="485101" y="77523"/>
                  </a:lnTo>
                  <a:lnTo>
                    <a:pt x="485157" y="77669"/>
                  </a:lnTo>
                  <a:lnTo>
                    <a:pt x="485267" y="77810"/>
                  </a:lnTo>
                  <a:lnTo>
                    <a:pt x="485414" y="77942"/>
                  </a:lnTo>
                  <a:lnTo>
                    <a:pt x="485577" y="78065"/>
                  </a:lnTo>
                  <a:lnTo>
                    <a:pt x="485732" y="78175"/>
                  </a:lnTo>
                  <a:lnTo>
                    <a:pt x="485891" y="78280"/>
                  </a:lnTo>
                  <a:lnTo>
                    <a:pt x="486060" y="78375"/>
                  </a:lnTo>
                  <a:lnTo>
                    <a:pt x="486238" y="78453"/>
                  </a:lnTo>
                  <a:lnTo>
                    <a:pt x="486420" y="78517"/>
                  </a:lnTo>
                  <a:lnTo>
                    <a:pt x="486605" y="78567"/>
                  </a:lnTo>
                  <a:lnTo>
                    <a:pt x="486850" y="78590"/>
                  </a:lnTo>
                  <a:lnTo>
                    <a:pt x="487107" y="78576"/>
                  </a:lnTo>
                  <a:lnTo>
                    <a:pt x="487364" y="78540"/>
                  </a:lnTo>
                  <a:lnTo>
                    <a:pt x="487886" y="78453"/>
                  </a:lnTo>
                  <a:lnTo>
                    <a:pt x="488135" y="78426"/>
                  </a:lnTo>
                  <a:lnTo>
                    <a:pt x="488638" y="78353"/>
                  </a:lnTo>
                  <a:lnTo>
                    <a:pt x="489141" y="78289"/>
                  </a:lnTo>
                  <a:lnTo>
                    <a:pt x="489726" y="78225"/>
                  </a:lnTo>
                  <a:lnTo>
                    <a:pt x="490316" y="78184"/>
                  </a:lnTo>
                  <a:lnTo>
                    <a:pt x="490607" y="78184"/>
                  </a:lnTo>
                  <a:lnTo>
                    <a:pt x="491083" y="78166"/>
                  </a:lnTo>
                  <a:lnTo>
                    <a:pt x="491317" y="78166"/>
                  </a:lnTo>
                  <a:lnTo>
                    <a:pt x="491521" y="78198"/>
                  </a:lnTo>
                  <a:lnTo>
                    <a:pt x="491820" y="78508"/>
                  </a:lnTo>
                  <a:lnTo>
                    <a:pt x="491873" y="78640"/>
                  </a:lnTo>
                  <a:lnTo>
                    <a:pt x="491801" y="78964"/>
                  </a:lnTo>
                  <a:lnTo>
                    <a:pt x="491552" y="79014"/>
                  </a:lnTo>
                  <a:lnTo>
                    <a:pt x="491223" y="79050"/>
                  </a:lnTo>
                  <a:lnTo>
                    <a:pt x="490875" y="79082"/>
                  </a:lnTo>
                  <a:lnTo>
                    <a:pt x="490565" y="79119"/>
                  </a:lnTo>
                  <a:lnTo>
                    <a:pt x="489779" y="79237"/>
                  </a:lnTo>
                  <a:lnTo>
                    <a:pt x="488358" y="79433"/>
                  </a:lnTo>
                  <a:lnTo>
                    <a:pt x="487761" y="79497"/>
                  </a:lnTo>
                  <a:lnTo>
                    <a:pt x="487311" y="79543"/>
                  </a:lnTo>
                  <a:lnTo>
                    <a:pt x="487085" y="79561"/>
                  </a:lnTo>
                  <a:lnTo>
                    <a:pt x="486862" y="79565"/>
                  </a:lnTo>
                  <a:lnTo>
                    <a:pt x="486639" y="79556"/>
                  </a:lnTo>
                  <a:lnTo>
                    <a:pt x="486386" y="79520"/>
                  </a:lnTo>
                  <a:lnTo>
                    <a:pt x="486132" y="79465"/>
                  </a:lnTo>
                  <a:lnTo>
                    <a:pt x="485883" y="79392"/>
                  </a:lnTo>
                  <a:lnTo>
                    <a:pt x="485634" y="79305"/>
                  </a:lnTo>
                  <a:lnTo>
                    <a:pt x="485392" y="79214"/>
                  </a:lnTo>
                  <a:lnTo>
                    <a:pt x="485010" y="79050"/>
                  </a:lnTo>
                  <a:lnTo>
                    <a:pt x="484825" y="78954"/>
                  </a:lnTo>
                  <a:lnTo>
                    <a:pt x="484643" y="78854"/>
                  </a:lnTo>
                  <a:lnTo>
                    <a:pt x="484469" y="78745"/>
                  </a:lnTo>
                  <a:lnTo>
                    <a:pt x="484300" y="78603"/>
                  </a:lnTo>
                  <a:lnTo>
                    <a:pt x="484141" y="78448"/>
                  </a:lnTo>
                  <a:lnTo>
                    <a:pt x="483986" y="78284"/>
                  </a:lnTo>
                  <a:lnTo>
                    <a:pt x="483827" y="78134"/>
                  </a:lnTo>
                  <a:lnTo>
                    <a:pt x="483653" y="78006"/>
                  </a:lnTo>
                  <a:lnTo>
                    <a:pt x="483438" y="77897"/>
                  </a:lnTo>
                  <a:lnTo>
                    <a:pt x="483211" y="77810"/>
                  </a:lnTo>
                  <a:lnTo>
                    <a:pt x="482727" y="77678"/>
                  </a:lnTo>
                  <a:lnTo>
                    <a:pt x="482319" y="77559"/>
                  </a:lnTo>
                  <a:lnTo>
                    <a:pt x="481809" y="77423"/>
                  </a:lnTo>
                  <a:lnTo>
                    <a:pt x="481639" y="77381"/>
                  </a:lnTo>
                  <a:lnTo>
                    <a:pt x="481416" y="77336"/>
                  </a:lnTo>
                  <a:lnTo>
                    <a:pt x="481185" y="77304"/>
                  </a:lnTo>
                  <a:lnTo>
                    <a:pt x="480959" y="77267"/>
                  </a:lnTo>
                  <a:lnTo>
                    <a:pt x="480736" y="77222"/>
                  </a:lnTo>
                  <a:lnTo>
                    <a:pt x="480524" y="77149"/>
                  </a:lnTo>
                  <a:lnTo>
                    <a:pt x="480286" y="77030"/>
                  </a:lnTo>
                  <a:lnTo>
                    <a:pt x="480052" y="76885"/>
                  </a:lnTo>
                  <a:lnTo>
                    <a:pt x="479829" y="76716"/>
                  </a:lnTo>
                  <a:lnTo>
                    <a:pt x="479632" y="76529"/>
                  </a:lnTo>
                  <a:lnTo>
                    <a:pt x="479473" y="76324"/>
                  </a:lnTo>
                  <a:lnTo>
                    <a:pt x="479379" y="76160"/>
                  </a:lnTo>
                  <a:lnTo>
                    <a:pt x="479307" y="75977"/>
                  </a:lnTo>
                  <a:lnTo>
                    <a:pt x="479247" y="75790"/>
                  </a:lnTo>
                  <a:lnTo>
                    <a:pt x="479141" y="75412"/>
                  </a:lnTo>
                  <a:lnTo>
                    <a:pt x="478982" y="74874"/>
                  </a:lnTo>
                  <a:lnTo>
                    <a:pt x="478914" y="74605"/>
                  </a:lnTo>
                  <a:lnTo>
                    <a:pt x="478873" y="74331"/>
                  </a:lnTo>
                  <a:lnTo>
                    <a:pt x="478873" y="74067"/>
                  </a:lnTo>
                  <a:lnTo>
                    <a:pt x="478899" y="73912"/>
                  </a:lnTo>
                  <a:lnTo>
                    <a:pt x="479039" y="73451"/>
                  </a:lnTo>
                  <a:lnTo>
                    <a:pt x="479073" y="73296"/>
                  </a:lnTo>
                  <a:lnTo>
                    <a:pt x="479069" y="73018"/>
                  </a:lnTo>
                  <a:lnTo>
                    <a:pt x="479016" y="72731"/>
                  </a:lnTo>
                  <a:lnTo>
                    <a:pt x="478959" y="72444"/>
                  </a:lnTo>
                  <a:lnTo>
                    <a:pt x="478933" y="72179"/>
                  </a:lnTo>
                  <a:lnTo>
                    <a:pt x="479383" y="71245"/>
                  </a:lnTo>
                  <a:lnTo>
                    <a:pt x="479303" y="71117"/>
                  </a:lnTo>
                  <a:lnTo>
                    <a:pt x="479231" y="70989"/>
                  </a:lnTo>
                  <a:lnTo>
                    <a:pt x="479198" y="70862"/>
                  </a:lnTo>
                  <a:lnTo>
                    <a:pt x="479209" y="70707"/>
                  </a:lnTo>
                  <a:lnTo>
                    <a:pt x="479266" y="70547"/>
                  </a:lnTo>
                  <a:lnTo>
                    <a:pt x="479405" y="70228"/>
                  </a:lnTo>
                  <a:lnTo>
                    <a:pt x="479447" y="70064"/>
                  </a:lnTo>
                  <a:lnTo>
                    <a:pt x="479462" y="69913"/>
                  </a:lnTo>
                  <a:lnTo>
                    <a:pt x="479462" y="69763"/>
                  </a:lnTo>
                  <a:lnTo>
                    <a:pt x="479458" y="69612"/>
                  </a:lnTo>
                  <a:lnTo>
                    <a:pt x="479436" y="69312"/>
                  </a:lnTo>
                  <a:lnTo>
                    <a:pt x="479413" y="69120"/>
                  </a:lnTo>
                  <a:lnTo>
                    <a:pt x="479341" y="68733"/>
                  </a:lnTo>
                  <a:lnTo>
                    <a:pt x="479314" y="68558"/>
                  </a:lnTo>
                  <a:lnTo>
                    <a:pt x="479292" y="68345"/>
                  </a:lnTo>
                  <a:lnTo>
                    <a:pt x="479284" y="68185"/>
                  </a:lnTo>
                  <a:lnTo>
                    <a:pt x="479281" y="68021"/>
                  </a:lnTo>
                  <a:lnTo>
                    <a:pt x="479284" y="67857"/>
                  </a:lnTo>
                  <a:lnTo>
                    <a:pt x="479300" y="67698"/>
                  </a:lnTo>
                  <a:lnTo>
                    <a:pt x="479334" y="67547"/>
                  </a:lnTo>
                  <a:lnTo>
                    <a:pt x="479417" y="67333"/>
                  </a:lnTo>
                  <a:lnTo>
                    <a:pt x="479541" y="67119"/>
                  </a:lnTo>
                  <a:lnTo>
                    <a:pt x="479689" y="66923"/>
                  </a:lnTo>
                  <a:lnTo>
                    <a:pt x="479859" y="66749"/>
                  </a:lnTo>
                  <a:lnTo>
                    <a:pt x="480044" y="66622"/>
                  </a:lnTo>
                  <a:lnTo>
                    <a:pt x="480203" y="66544"/>
                  </a:lnTo>
                  <a:lnTo>
                    <a:pt x="480380" y="66489"/>
                  </a:lnTo>
                  <a:lnTo>
                    <a:pt x="480562" y="66453"/>
                  </a:lnTo>
                  <a:lnTo>
                    <a:pt x="480747" y="66439"/>
                  </a:lnTo>
                  <a:lnTo>
                    <a:pt x="480925" y="66444"/>
                  </a:lnTo>
                  <a:lnTo>
                    <a:pt x="481639" y="66403"/>
                  </a:lnTo>
                  <a:lnTo>
                    <a:pt x="482576" y="66330"/>
                  </a:lnTo>
                  <a:lnTo>
                    <a:pt x="483041" y="66284"/>
                  </a:lnTo>
                  <a:lnTo>
                    <a:pt x="483272" y="66257"/>
                  </a:lnTo>
                  <a:lnTo>
                    <a:pt x="483445" y="66216"/>
                  </a:lnTo>
                  <a:lnTo>
                    <a:pt x="483801" y="66116"/>
                  </a:lnTo>
                  <a:lnTo>
                    <a:pt x="483971" y="66088"/>
                  </a:lnTo>
                  <a:lnTo>
                    <a:pt x="485021" y="66321"/>
                  </a:lnTo>
                  <a:lnTo>
                    <a:pt x="485252" y="66157"/>
                  </a:lnTo>
                  <a:lnTo>
                    <a:pt x="485414" y="66002"/>
                  </a:lnTo>
                  <a:lnTo>
                    <a:pt x="485550" y="65806"/>
                  </a:lnTo>
                  <a:lnTo>
                    <a:pt x="485667" y="65591"/>
                  </a:lnTo>
                  <a:lnTo>
                    <a:pt x="485792" y="65372"/>
                  </a:lnTo>
                  <a:lnTo>
                    <a:pt x="486038" y="65062"/>
                  </a:lnTo>
                  <a:lnTo>
                    <a:pt x="486431" y="64410"/>
                  </a:lnTo>
                  <a:lnTo>
                    <a:pt x="486351" y="64111"/>
                  </a:lnTo>
                  <a:lnTo>
                    <a:pt x="486306" y="63945"/>
                  </a:lnTo>
                  <a:lnTo>
                    <a:pt x="486208" y="63663"/>
                  </a:lnTo>
                  <a:lnTo>
                    <a:pt x="486030" y="63243"/>
                  </a:lnTo>
                  <a:lnTo>
                    <a:pt x="485902" y="62956"/>
                  </a:lnTo>
                  <a:lnTo>
                    <a:pt x="485826" y="62819"/>
                  </a:lnTo>
                  <a:lnTo>
                    <a:pt x="485739" y="62687"/>
                  </a:lnTo>
                  <a:lnTo>
                    <a:pt x="485622" y="62541"/>
                  </a:lnTo>
                  <a:lnTo>
                    <a:pt x="485482" y="62409"/>
                  </a:lnTo>
                  <a:lnTo>
                    <a:pt x="485191" y="62149"/>
                  </a:lnTo>
                  <a:lnTo>
                    <a:pt x="485059" y="62012"/>
                  </a:lnTo>
                  <a:lnTo>
                    <a:pt x="484919" y="61835"/>
                  </a:lnTo>
                  <a:lnTo>
                    <a:pt x="484791" y="61648"/>
                  </a:lnTo>
                  <a:lnTo>
                    <a:pt x="484670" y="61452"/>
                  </a:lnTo>
                  <a:lnTo>
                    <a:pt x="484545" y="61260"/>
                  </a:lnTo>
                  <a:lnTo>
                    <a:pt x="484416" y="61073"/>
                  </a:lnTo>
                  <a:lnTo>
                    <a:pt x="484091" y="60622"/>
                  </a:lnTo>
                  <a:lnTo>
                    <a:pt x="483925" y="60398"/>
                  </a:lnTo>
                  <a:lnTo>
                    <a:pt x="483755" y="60180"/>
                  </a:lnTo>
                  <a:lnTo>
                    <a:pt x="483578" y="59965"/>
                  </a:lnTo>
                  <a:lnTo>
                    <a:pt x="483253" y="59591"/>
                  </a:lnTo>
                  <a:lnTo>
                    <a:pt x="483154" y="59404"/>
                  </a:lnTo>
                  <a:lnTo>
                    <a:pt x="483086" y="59195"/>
                  </a:lnTo>
                  <a:lnTo>
                    <a:pt x="482965" y="58762"/>
                  </a:lnTo>
                  <a:lnTo>
                    <a:pt x="482878" y="58561"/>
                  </a:lnTo>
                  <a:lnTo>
                    <a:pt x="482689" y="58269"/>
                  </a:lnTo>
                  <a:lnTo>
                    <a:pt x="482470" y="57991"/>
                  </a:lnTo>
                  <a:lnTo>
                    <a:pt x="482225" y="57731"/>
                  </a:lnTo>
                  <a:lnTo>
                    <a:pt x="481956" y="57490"/>
                  </a:lnTo>
                  <a:lnTo>
                    <a:pt x="481680" y="57280"/>
                  </a:lnTo>
                  <a:lnTo>
                    <a:pt x="481480" y="57148"/>
                  </a:lnTo>
                  <a:lnTo>
                    <a:pt x="481276" y="57034"/>
                  </a:lnTo>
                  <a:lnTo>
                    <a:pt x="481065" y="56924"/>
                  </a:lnTo>
                  <a:lnTo>
                    <a:pt x="480849" y="56824"/>
                  </a:lnTo>
                  <a:lnTo>
                    <a:pt x="480630" y="56728"/>
                  </a:lnTo>
                  <a:lnTo>
                    <a:pt x="480426" y="56646"/>
                  </a:lnTo>
                  <a:lnTo>
                    <a:pt x="480218" y="56564"/>
                  </a:lnTo>
                  <a:lnTo>
                    <a:pt x="480010" y="56491"/>
                  </a:lnTo>
                  <a:lnTo>
                    <a:pt x="479795" y="56427"/>
                  </a:lnTo>
                  <a:lnTo>
                    <a:pt x="479583" y="56382"/>
                  </a:lnTo>
                  <a:lnTo>
                    <a:pt x="479360" y="56354"/>
                  </a:lnTo>
                  <a:lnTo>
                    <a:pt x="479137" y="56350"/>
                  </a:lnTo>
                  <a:lnTo>
                    <a:pt x="478687" y="56359"/>
                  </a:lnTo>
                  <a:lnTo>
                    <a:pt x="477708" y="56354"/>
                  </a:lnTo>
                  <a:lnTo>
                    <a:pt x="477455" y="56350"/>
                  </a:lnTo>
                  <a:lnTo>
                    <a:pt x="476987" y="56332"/>
                  </a:lnTo>
                  <a:lnTo>
                    <a:pt x="476764" y="56332"/>
                  </a:lnTo>
                  <a:lnTo>
                    <a:pt x="476544" y="56327"/>
                  </a:lnTo>
                  <a:lnTo>
                    <a:pt x="476325" y="56304"/>
                  </a:lnTo>
                  <a:lnTo>
                    <a:pt x="476117" y="56254"/>
                  </a:lnTo>
                  <a:lnTo>
                    <a:pt x="475906" y="56154"/>
                  </a:lnTo>
                  <a:lnTo>
                    <a:pt x="475706" y="56022"/>
                  </a:lnTo>
                  <a:lnTo>
                    <a:pt x="475513" y="55871"/>
                  </a:lnTo>
                  <a:lnTo>
                    <a:pt x="475312" y="55725"/>
                  </a:lnTo>
                  <a:lnTo>
                    <a:pt x="475108" y="55607"/>
                  </a:lnTo>
                  <a:lnTo>
                    <a:pt x="474885" y="55506"/>
                  </a:lnTo>
                  <a:lnTo>
                    <a:pt x="474659" y="55420"/>
                  </a:lnTo>
                  <a:lnTo>
                    <a:pt x="474428" y="55347"/>
                  </a:lnTo>
                  <a:lnTo>
                    <a:pt x="474194" y="55288"/>
                  </a:lnTo>
                  <a:lnTo>
                    <a:pt x="473960" y="55256"/>
                  </a:lnTo>
                  <a:lnTo>
                    <a:pt x="473710" y="55247"/>
                  </a:lnTo>
                  <a:lnTo>
                    <a:pt x="473457" y="55260"/>
                  </a:lnTo>
                  <a:lnTo>
                    <a:pt x="473204" y="55297"/>
                  </a:lnTo>
                  <a:lnTo>
                    <a:pt x="472701" y="55397"/>
                  </a:lnTo>
                  <a:lnTo>
                    <a:pt x="472391" y="55484"/>
                  </a:lnTo>
                  <a:lnTo>
                    <a:pt x="471787" y="55730"/>
                  </a:lnTo>
                  <a:lnTo>
                    <a:pt x="471484" y="55835"/>
                  </a:lnTo>
                  <a:lnTo>
                    <a:pt x="471174" y="55899"/>
                  </a:lnTo>
                  <a:lnTo>
                    <a:pt x="470940" y="55917"/>
                  </a:lnTo>
                  <a:lnTo>
                    <a:pt x="470702" y="55917"/>
                  </a:lnTo>
                  <a:lnTo>
                    <a:pt x="470460" y="55903"/>
                  </a:lnTo>
                  <a:lnTo>
                    <a:pt x="469988" y="55848"/>
                  </a:lnTo>
                  <a:lnTo>
                    <a:pt x="469697" y="55789"/>
                  </a:lnTo>
                  <a:lnTo>
                    <a:pt x="469406" y="55712"/>
                  </a:lnTo>
                  <a:lnTo>
                    <a:pt x="468831" y="55534"/>
                  </a:lnTo>
                  <a:lnTo>
                    <a:pt x="468540" y="55456"/>
                  </a:lnTo>
                  <a:lnTo>
                    <a:pt x="468261" y="55393"/>
                  </a:lnTo>
                  <a:lnTo>
                    <a:pt x="467410" y="55228"/>
                  </a:lnTo>
                  <a:lnTo>
                    <a:pt x="466613" y="55051"/>
                  </a:lnTo>
                  <a:lnTo>
                    <a:pt x="466099" y="54923"/>
                  </a:lnTo>
                  <a:lnTo>
                    <a:pt x="465846" y="54845"/>
                  </a:lnTo>
                  <a:lnTo>
                    <a:pt x="465551" y="54745"/>
                  </a:lnTo>
                  <a:lnTo>
                    <a:pt x="465260" y="54636"/>
                  </a:lnTo>
                  <a:lnTo>
                    <a:pt x="464685" y="54390"/>
                  </a:lnTo>
                  <a:lnTo>
                    <a:pt x="464406" y="54257"/>
                  </a:lnTo>
                  <a:lnTo>
                    <a:pt x="464171" y="54139"/>
                  </a:lnTo>
                  <a:lnTo>
                    <a:pt x="463495" y="53751"/>
                  </a:lnTo>
                  <a:lnTo>
                    <a:pt x="463261" y="53637"/>
                  </a:lnTo>
                  <a:lnTo>
                    <a:pt x="463098" y="53573"/>
                  </a:lnTo>
                  <a:lnTo>
                    <a:pt x="462603" y="53396"/>
                  </a:lnTo>
                  <a:lnTo>
                    <a:pt x="462441" y="53327"/>
                  </a:lnTo>
                  <a:lnTo>
                    <a:pt x="462093" y="53154"/>
                  </a:lnTo>
                  <a:lnTo>
                    <a:pt x="461753" y="52958"/>
                  </a:lnTo>
                  <a:lnTo>
                    <a:pt x="461197" y="52598"/>
                  </a:lnTo>
                  <a:lnTo>
                    <a:pt x="461046" y="52552"/>
                  </a:lnTo>
                  <a:lnTo>
                    <a:pt x="460717" y="52525"/>
                  </a:lnTo>
                  <a:lnTo>
                    <a:pt x="460551" y="52543"/>
                  </a:lnTo>
                  <a:lnTo>
                    <a:pt x="460135" y="52757"/>
                  </a:lnTo>
                  <a:lnTo>
                    <a:pt x="459878" y="53026"/>
                  </a:lnTo>
                  <a:lnTo>
                    <a:pt x="459530" y="53496"/>
                  </a:lnTo>
                  <a:lnTo>
                    <a:pt x="459402" y="53478"/>
                  </a:lnTo>
                  <a:lnTo>
                    <a:pt x="459251" y="53382"/>
                  </a:lnTo>
                  <a:lnTo>
                    <a:pt x="459088" y="53259"/>
                  </a:lnTo>
                  <a:lnTo>
                    <a:pt x="458930" y="53154"/>
                  </a:lnTo>
                  <a:lnTo>
                    <a:pt x="458178" y="53537"/>
                  </a:lnTo>
                  <a:lnTo>
                    <a:pt x="458011" y="53514"/>
                  </a:lnTo>
                  <a:lnTo>
                    <a:pt x="457830" y="53418"/>
                  </a:lnTo>
                  <a:lnTo>
                    <a:pt x="457645" y="53282"/>
                  </a:lnTo>
                  <a:lnTo>
                    <a:pt x="457456" y="53149"/>
                  </a:lnTo>
                  <a:lnTo>
                    <a:pt x="457263" y="53058"/>
                  </a:lnTo>
                  <a:lnTo>
                    <a:pt x="457051" y="53013"/>
                  </a:lnTo>
                  <a:lnTo>
                    <a:pt x="456836" y="52994"/>
                  </a:lnTo>
                  <a:lnTo>
                    <a:pt x="456394" y="52985"/>
                  </a:lnTo>
                  <a:lnTo>
                    <a:pt x="456175" y="52972"/>
                  </a:lnTo>
                  <a:lnTo>
                    <a:pt x="455226" y="52890"/>
                  </a:lnTo>
                  <a:lnTo>
                    <a:pt x="454909" y="52853"/>
                  </a:lnTo>
                  <a:lnTo>
                    <a:pt x="453896" y="52721"/>
                  </a:lnTo>
                  <a:lnTo>
                    <a:pt x="453552" y="52662"/>
                  </a:lnTo>
                  <a:lnTo>
                    <a:pt x="453212" y="52589"/>
                  </a:lnTo>
                  <a:lnTo>
                    <a:pt x="452883" y="52484"/>
                  </a:lnTo>
                  <a:lnTo>
                    <a:pt x="452675" y="52397"/>
                  </a:lnTo>
                  <a:lnTo>
                    <a:pt x="452467" y="52301"/>
                  </a:lnTo>
                  <a:lnTo>
                    <a:pt x="452067" y="52083"/>
                  </a:lnTo>
                  <a:lnTo>
                    <a:pt x="451685" y="51859"/>
                  </a:lnTo>
                  <a:lnTo>
                    <a:pt x="451137" y="51504"/>
                  </a:lnTo>
                  <a:lnTo>
                    <a:pt x="450956" y="51390"/>
                  </a:lnTo>
                  <a:lnTo>
                    <a:pt x="450751" y="51271"/>
                  </a:lnTo>
                  <a:lnTo>
                    <a:pt x="450340" y="51052"/>
                  </a:lnTo>
                  <a:lnTo>
                    <a:pt x="450139" y="50934"/>
                  </a:lnTo>
                  <a:lnTo>
                    <a:pt x="449837" y="50729"/>
                  </a:lnTo>
                  <a:lnTo>
                    <a:pt x="449304" y="50332"/>
                  </a:lnTo>
                  <a:lnTo>
                    <a:pt x="448930" y="50168"/>
                  </a:lnTo>
                  <a:lnTo>
                    <a:pt x="448616" y="50072"/>
                  </a:lnTo>
                  <a:lnTo>
                    <a:pt x="448420" y="50031"/>
                  </a:lnTo>
                  <a:lnTo>
                    <a:pt x="448227" y="50004"/>
                  </a:lnTo>
                  <a:lnTo>
                    <a:pt x="448042" y="50004"/>
                  </a:lnTo>
                  <a:lnTo>
                    <a:pt x="447875" y="50040"/>
                  </a:lnTo>
                  <a:lnTo>
                    <a:pt x="447611" y="50291"/>
                  </a:lnTo>
                  <a:lnTo>
                    <a:pt x="447985" y="50368"/>
                  </a:lnTo>
                  <a:lnTo>
                    <a:pt x="448132" y="50592"/>
                  </a:lnTo>
                  <a:lnTo>
                    <a:pt x="447830" y="50802"/>
                  </a:lnTo>
                  <a:lnTo>
                    <a:pt x="447588" y="50993"/>
                  </a:lnTo>
                  <a:lnTo>
                    <a:pt x="447460" y="51084"/>
                  </a:lnTo>
                  <a:lnTo>
                    <a:pt x="447331" y="51153"/>
                  </a:lnTo>
                  <a:lnTo>
                    <a:pt x="447195" y="51189"/>
                  </a:lnTo>
                  <a:lnTo>
                    <a:pt x="447029" y="51171"/>
                  </a:lnTo>
                  <a:lnTo>
                    <a:pt x="446855" y="51093"/>
                  </a:lnTo>
                  <a:lnTo>
                    <a:pt x="446678" y="50984"/>
                  </a:lnTo>
                  <a:lnTo>
                    <a:pt x="446496" y="50879"/>
                  </a:lnTo>
                  <a:lnTo>
                    <a:pt x="446311" y="50811"/>
                  </a:lnTo>
                  <a:lnTo>
                    <a:pt x="446164" y="50783"/>
                  </a:lnTo>
                  <a:lnTo>
                    <a:pt x="446012" y="50765"/>
                  </a:lnTo>
                  <a:lnTo>
                    <a:pt x="445858" y="50756"/>
                  </a:lnTo>
                  <a:lnTo>
                    <a:pt x="445706" y="50756"/>
                  </a:lnTo>
                  <a:lnTo>
                    <a:pt x="445551" y="50765"/>
                  </a:lnTo>
                  <a:lnTo>
                    <a:pt x="445393" y="50788"/>
                  </a:lnTo>
                  <a:lnTo>
                    <a:pt x="445068" y="50888"/>
                  </a:lnTo>
                  <a:lnTo>
                    <a:pt x="444909" y="50920"/>
                  </a:lnTo>
                  <a:lnTo>
                    <a:pt x="444758" y="50916"/>
                  </a:lnTo>
                  <a:lnTo>
                    <a:pt x="444595" y="50838"/>
                  </a:lnTo>
                  <a:lnTo>
                    <a:pt x="444440" y="50706"/>
                  </a:lnTo>
                  <a:lnTo>
                    <a:pt x="444142" y="50391"/>
                  </a:lnTo>
                  <a:lnTo>
                    <a:pt x="443979" y="50273"/>
                  </a:lnTo>
                  <a:lnTo>
                    <a:pt x="443764" y="50172"/>
                  </a:lnTo>
                  <a:lnTo>
                    <a:pt x="443537" y="50099"/>
                  </a:lnTo>
                  <a:lnTo>
                    <a:pt x="443303" y="50040"/>
                  </a:lnTo>
                  <a:lnTo>
                    <a:pt x="443065" y="49995"/>
                  </a:lnTo>
                  <a:lnTo>
                    <a:pt x="442830" y="49954"/>
                  </a:lnTo>
                  <a:lnTo>
                    <a:pt x="442554" y="49917"/>
                  </a:lnTo>
                  <a:lnTo>
                    <a:pt x="442279" y="49894"/>
                  </a:lnTo>
                  <a:lnTo>
                    <a:pt x="441723" y="49876"/>
                  </a:lnTo>
                  <a:lnTo>
                    <a:pt x="441443" y="49862"/>
                  </a:lnTo>
                  <a:lnTo>
                    <a:pt x="440378" y="49789"/>
                  </a:lnTo>
                  <a:lnTo>
                    <a:pt x="440019" y="49762"/>
                  </a:lnTo>
                  <a:lnTo>
                    <a:pt x="439663" y="49730"/>
                  </a:lnTo>
                  <a:lnTo>
                    <a:pt x="438870" y="49657"/>
                  </a:lnTo>
                  <a:lnTo>
                    <a:pt x="438473" y="49616"/>
                  </a:lnTo>
                  <a:lnTo>
                    <a:pt x="438080" y="49566"/>
                  </a:lnTo>
                  <a:lnTo>
                    <a:pt x="437116" y="49397"/>
                  </a:lnTo>
                  <a:lnTo>
                    <a:pt x="436829" y="49338"/>
                  </a:lnTo>
                  <a:lnTo>
                    <a:pt x="436557" y="49256"/>
                  </a:lnTo>
                  <a:lnTo>
                    <a:pt x="436308" y="49142"/>
                  </a:lnTo>
                  <a:lnTo>
                    <a:pt x="436013" y="48937"/>
                  </a:lnTo>
                  <a:lnTo>
                    <a:pt x="435737" y="48677"/>
                  </a:lnTo>
                  <a:lnTo>
                    <a:pt x="435487" y="48376"/>
                  </a:lnTo>
                  <a:lnTo>
                    <a:pt x="435283" y="48057"/>
                  </a:lnTo>
                  <a:lnTo>
                    <a:pt x="435143" y="47729"/>
                  </a:lnTo>
                  <a:lnTo>
                    <a:pt x="435075" y="47451"/>
                  </a:lnTo>
                  <a:lnTo>
                    <a:pt x="435041" y="47150"/>
                  </a:lnTo>
                  <a:lnTo>
                    <a:pt x="435041" y="46844"/>
                  </a:lnTo>
                  <a:lnTo>
                    <a:pt x="435072" y="46548"/>
                  </a:lnTo>
                  <a:lnTo>
                    <a:pt x="435140" y="46270"/>
                  </a:lnTo>
                  <a:lnTo>
                    <a:pt x="435234" y="46024"/>
                  </a:lnTo>
                  <a:lnTo>
                    <a:pt x="435363" y="45782"/>
                  </a:lnTo>
                  <a:lnTo>
                    <a:pt x="435518" y="45550"/>
                  </a:lnTo>
                  <a:lnTo>
                    <a:pt x="435695" y="45340"/>
                  </a:lnTo>
                  <a:lnTo>
                    <a:pt x="435884" y="45158"/>
                  </a:lnTo>
                  <a:lnTo>
                    <a:pt x="436032" y="45034"/>
                  </a:lnTo>
                  <a:lnTo>
                    <a:pt x="436190" y="44911"/>
                  </a:lnTo>
                  <a:lnTo>
                    <a:pt x="436356" y="44802"/>
                  </a:lnTo>
                  <a:lnTo>
                    <a:pt x="436523" y="44729"/>
                  </a:lnTo>
                  <a:lnTo>
                    <a:pt x="437241" y="44948"/>
                  </a:lnTo>
                  <a:lnTo>
                    <a:pt x="437286" y="45080"/>
                  </a:lnTo>
                  <a:lnTo>
                    <a:pt x="437271" y="45262"/>
                  </a:lnTo>
                  <a:lnTo>
                    <a:pt x="437233" y="45463"/>
                  </a:lnTo>
                  <a:lnTo>
                    <a:pt x="437207" y="45664"/>
                  </a:lnTo>
                  <a:lnTo>
                    <a:pt x="437226" y="45841"/>
                  </a:lnTo>
                  <a:lnTo>
                    <a:pt x="437279" y="45996"/>
                  </a:lnTo>
                  <a:lnTo>
                    <a:pt x="437350" y="46151"/>
                  </a:lnTo>
                  <a:lnTo>
                    <a:pt x="437751" y="46443"/>
                  </a:lnTo>
                  <a:lnTo>
                    <a:pt x="437883" y="46302"/>
                  </a:lnTo>
                  <a:lnTo>
                    <a:pt x="438193" y="45901"/>
                  </a:lnTo>
                  <a:lnTo>
                    <a:pt x="438348" y="45732"/>
                  </a:lnTo>
                  <a:lnTo>
                    <a:pt x="438571" y="45536"/>
                  </a:lnTo>
                  <a:lnTo>
                    <a:pt x="438805" y="45349"/>
                  </a:lnTo>
                  <a:lnTo>
                    <a:pt x="439047" y="45171"/>
                  </a:lnTo>
                  <a:lnTo>
                    <a:pt x="439297" y="45007"/>
                  </a:lnTo>
                  <a:lnTo>
                    <a:pt x="439550" y="44857"/>
                  </a:lnTo>
                  <a:lnTo>
                    <a:pt x="439788" y="44734"/>
                  </a:lnTo>
                  <a:lnTo>
                    <a:pt x="440030" y="44615"/>
                  </a:lnTo>
                  <a:lnTo>
                    <a:pt x="440276" y="44515"/>
                  </a:lnTo>
                  <a:lnTo>
                    <a:pt x="440529" y="44433"/>
                  </a:lnTo>
                  <a:lnTo>
                    <a:pt x="440782" y="44383"/>
                  </a:lnTo>
                  <a:lnTo>
                    <a:pt x="440971" y="44378"/>
                  </a:lnTo>
                  <a:lnTo>
                    <a:pt x="441164" y="44396"/>
                  </a:lnTo>
                  <a:lnTo>
                    <a:pt x="441360" y="44428"/>
                  </a:lnTo>
                  <a:lnTo>
                    <a:pt x="441549" y="44442"/>
                  </a:lnTo>
                  <a:lnTo>
                    <a:pt x="441738" y="44433"/>
                  </a:lnTo>
                  <a:lnTo>
                    <a:pt x="441976" y="44369"/>
                  </a:lnTo>
                  <a:lnTo>
                    <a:pt x="442211" y="44269"/>
                  </a:lnTo>
                  <a:lnTo>
                    <a:pt x="442437" y="44141"/>
                  </a:lnTo>
                  <a:lnTo>
                    <a:pt x="442657" y="44000"/>
                  </a:lnTo>
                  <a:lnTo>
                    <a:pt x="442872" y="43854"/>
                  </a:lnTo>
                  <a:lnTo>
                    <a:pt x="443012" y="43753"/>
                  </a:lnTo>
                  <a:lnTo>
                    <a:pt x="443284" y="43539"/>
                  </a:lnTo>
                  <a:lnTo>
                    <a:pt x="443635" y="43193"/>
                  </a:lnTo>
                  <a:lnTo>
                    <a:pt x="444013" y="42782"/>
                  </a:lnTo>
                  <a:lnTo>
                    <a:pt x="444168" y="42764"/>
                  </a:lnTo>
                  <a:lnTo>
                    <a:pt x="444353" y="42805"/>
                  </a:lnTo>
                  <a:lnTo>
                    <a:pt x="444550" y="42883"/>
                  </a:lnTo>
                  <a:lnTo>
                    <a:pt x="444746" y="42974"/>
                  </a:lnTo>
                  <a:lnTo>
                    <a:pt x="445181" y="43211"/>
                  </a:lnTo>
                  <a:lnTo>
                    <a:pt x="445423" y="43370"/>
                  </a:lnTo>
                  <a:lnTo>
                    <a:pt x="445551" y="43439"/>
                  </a:lnTo>
                  <a:lnTo>
                    <a:pt x="445695" y="43503"/>
                  </a:lnTo>
                  <a:lnTo>
                    <a:pt x="445846" y="43557"/>
                  </a:lnTo>
                  <a:lnTo>
                    <a:pt x="446152" y="43649"/>
                  </a:lnTo>
                  <a:lnTo>
                    <a:pt x="446307" y="43685"/>
                  </a:lnTo>
                  <a:lnTo>
                    <a:pt x="446492" y="43721"/>
                  </a:lnTo>
                  <a:lnTo>
                    <a:pt x="446685" y="43749"/>
                  </a:lnTo>
                  <a:lnTo>
                    <a:pt x="447259" y="43804"/>
                  </a:lnTo>
                  <a:lnTo>
                    <a:pt x="447437" y="43813"/>
                  </a:lnTo>
                  <a:lnTo>
                    <a:pt x="447615" y="43826"/>
                  </a:lnTo>
                  <a:lnTo>
                    <a:pt x="448151" y="43849"/>
                  </a:lnTo>
                  <a:lnTo>
                    <a:pt x="448745" y="43886"/>
                  </a:lnTo>
                  <a:lnTo>
                    <a:pt x="449138" y="43899"/>
                  </a:lnTo>
                  <a:lnTo>
                    <a:pt x="450513" y="43425"/>
                  </a:lnTo>
                  <a:lnTo>
                    <a:pt x="450642" y="43407"/>
                  </a:lnTo>
                  <a:lnTo>
                    <a:pt x="450770" y="43398"/>
                  </a:lnTo>
                  <a:lnTo>
                    <a:pt x="450899" y="43402"/>
                  </a:lnTo>
                  <a:lnTo>
                    <a:pt x="451103" y="43443"/>
                  </a:lnTo>
                  <a:lnTo>
                    <a:pt x="451303" y="43535"/>
                  </a:lnTo>
                  <a:lnTo>
                    <a:pt x="451504" y="43644"/>
                  </a:lnTo>
                  <a:lnTo>
                    <a:pt x="451704" y="43744"/>
                  </a:lnTo>
                  <a:lnTo>
                    <a:pt x="451912" y="43817"/>
                  </a:lnTo>
                  <a:lnTo>
                    <a:pt x="452082" y="43849"/>
                  </a:lnTo>
                  <a:lnTo>
                    <a:pt x="452252" y="43863"/>
                  </a:lnTo>
                  <a:lnTo>
                    <a:pt x="452600" y="43881"/>
                  </a:lnTo>
                  <a:lnTo>
                    <a:pt x="452770" y="43899"/>
                  </a:lnTo>
                  <a:lnTo>
                    <a:pt x="453219" y="43977"/>
                  </a:lnTo>
                  <a:lnTo>
                    <a:pt x="453442" y="44022"/>
                  </a:lnTo>
                  <a:lnTo>
                    <a:pt x="453665" y="44063"/>
                  </a:lnTo>
                  <a:lnTo>
                    <a:pt x="453888" y="44086"/>
                  </a:lnTo>
                  <a:lnTo>
                    <a:pt x="454191" y="44086"/>
                  </a:lnTo>
                  <a:lnTo>
                    <a:pt x="454497" y="44068"/>
                  </a:lnTo>
                  <a:lnTo>
                    <a:pt x="454803" y="44032"/>
                  </a:lnTo>
                  <a:lnTo>
                    <a:pt x="455411" y="43945"/>
                  </a:lnTo>
                  <a:lnTo>
                    <a:pt x="455865" y="43908"/>
                  </a:lnTo>
                  <a:lnTo>
                    <a:pt x="456008" y="43881"/>
                  </a:lnTo>
                  <a:lnTo>
                    <a:pt x="456749" y="42673"/>
                  </a:lnTo>
                  <a:lnTo>
                    <a:pt x="457471" y="42741"/>
                  </a:lnTo>
                  <a:lnTo>
                    <a:pt x="457490" y="42878"/>
                  </a:lnTo>
                  <a:lnTo>
                    <a:pt x="457569" y="43124"/>
                  </a:lnTo>
                  <a:lnTo>
                    <a:pt x="457698" y="43238"/>
                  </a:lnTo>
                  <a:lnTo>
                    <a:pt x="457868" y="43325"/>
                  </a:lnTo>
                  <a:lnTo>
                    <a:pt x="458264" y="43462"/>
                  </a:lnTo>
                  <a:lnTo>
                    <a:pt x="458453" y="43535"/>
                  </a:lnTo>
                  <a:lnTo>
                    <a:pt x="458657" y="43644"/>
                  </a:lnTo>
                  <a:lnTo>
                    <a:pt x="459058" y="43872"/>
                  </a:lnTo>
                  <a:lnTo>
                    <a:pt x="459258" y="43981"/>
                  </a:lnTo>
                  <a:lnTo>
                    <a:pt x="459466" y="44086"/>
                  </a:lnTo>
                  <a:lnTo>
                    <a:pt x="459693" y="44182"/>
                  </a:lnTo>
                  <a:lnTo>
                    <a:pt x="460385" y="44442"/>
                  </a:lnTo>
                  <a:lnTo>
                    <a:pt x="460615" y="44538"/>
                  </a:lnTo>
                  <a:lnTo>
                    <a:pt x="460812" y="44624"/>
                  </a:lnTo>
                  <a:lnTo>
                    <a:pt x="461205" y="44816"/>
                  </a:lnTo>
                  <a:lnTo>
                    <a:pt x="461594" y="45016"/>
                  </a:lnTo>
                  <a:lnTo>
                    <a:pt x="461779" y="45117"/>
                  </a:lnTo>
                  <a:lnTo>
                    <a:pt x="462142" y="45335"/>
                  </a:lnTo>
                  <a:lnTo>
                    <a:pt x="462323" y="45436"/>
                  </a:lnTo>
                  <a:lnTo>
                    <a:pt x="462509" y="45531"/>
                  </a:lnTo>
                  <a:lnTo>
                    <a:pt x="462728" y="45623"/>
                  </a:lnTo>
                  <a:lnTo>
                    <a:pt x="462947" y="45709"/>
                  </a:lnTo>
                  <a:lnTo>
                    <a:pt x="463170" y="45791"/>
                  </a:lnTo>
                  <a:lnTo>
                    <a:pt x="463397" y="45860"/>
                  </a:lnTo>
                  <a:lnTo>
                    <a:pt x="463623" y="45914"/>
                  </a:lnTo>
                  <a:lnTo>
                    <a:pt x="463831" y="45955"/>
                  </a:lnTo>
                  <a:lnTo>
                    <a:pt x="464043" y="45987"/>
                  </a:lnTo>
                  <a:lnTo>
                    <a:pt x="464255" y="46010"/>
                  </a:lnTo>
                  <a:lnTo>
                    <a:pt x="464466" y="46028"/>
                  </a:lnTo>
                  <a:lnTo>
                    <a:pt x="464821" y="46033"/>
                  </a:lnTo>
                  <a:lnTo>
                    <a:pt x="465112" y="46042"/>
                  </a:lnTo>
                  <a:lnTo>
                    <a:pt x="465400" y="46060"/>
                  </a:lnTo>
                  <a:lnTo>
                    <a:pt x="465547" y="46078"/>
                  </a:lnTo>
                  <a:lnTo>
                    <a:pt x="465842" y="46129"/>
                  </a:lnTo>
                  <a:lnTo>
                    <a:pt x="465989" y="46142"/>
                  </a:lnTo>
                  <a:lnTo>
                    <a:pt x="466133" y="46133"/>
                  </a:lnTo>
                  <a:lnTo>
                    <a:pt x="466299" y="46097"/>
                  </a:lnTo>
                  <a:lnTo>
                    <a:pt x="466465" y="46037"/>
                  </a:lnTo>
                  <a:lnTo>
                    <a:pt x="466624" y="45960"/>
                  </a:lnTo>
                  <a:lnTo>
                    <a:pt x="466775" y="45869"/>
                  </a:lnTo>
                  <a:lnTo>
                    <a:pt x="467214" y="45545"/>
                  </a:lnTo>
                  <a:lnTo>
                    <a:pt x="467316" y="45417"/>
                  </a:lnTo>
                  <a:lnTo>
                    <a:pt x="467626" y="45180"/>
                  </a:lnTo>
                  <a:lnTo>
                    <a:pt x="467920" y="45303"/>
                  </a:lnTo>
                  <a:lnTo>
                    <a:pt x="468098" y="45386"/>
                  </a:lnTo>
                  <a:lnTo>
                    <a:pt x="468264" y="45481"/>
                  </a:lnTo>
                  <a:lnTo>
                    <a:pt x="468597" y="45686"/>
                  </a:lnTo>
                  <a:lnTo>
                    <a:pt x="468767" y="45782"/>
                  </a:lnTo>
                  <a:lnTo>
                    <a:pt x="469024" y="45896"/>
                  </a:lnTo>
                  <a:lnTo>
                    <a:pt x="469285" y="46001"/>
                  </a:lnTo>
                  <a:lnTo>
                    <a:pt x="469814" y="46192"/>
                  </a:lnTo>
                  <a:lnTo>
                    <a:pt x="470075" y="46297"/>
                  </a:lnTo>
                  <a:lnTo>
                    <a:pt x="470350" y="46416"/>
                  </a:lnTo>
                  <a:lnTo>
                    <a:pt x="470891" y="46671"/>
                  </a:lnTo>
                  <a:lnTo>
                    <a:pt x="471163" y="46794"/>
                  </a:lnTo>
                  <a:lnTo>
                    <a:pt x="471960" y="47100"/>
                  </a:lnTo>
                  <a:lnTo>
                    <a:pt x="472221" y="47186"/>
                  </a:lnTo>
                  <a:lnTo>
                    <a:pt x="472486" y="47255"/>
                  </a:lnTo>
                  <a:lnTo>
                    <a:pt x="472750" y="47296"/>
                  </a:lnTo>
                  <a:lnTo>
                    <a:pt x="472985" y="47309"/>
                  </a:lnTo>
                  <a:lnTo>
                    <a:pt x="473219" y="47305"/>
                  </a:lnTo>
                  <a:lnTo>
                    <a:pt x="473457" y="47282"/>
                  </a:lnTo>
                  <a:lnTo>
                    <a:pt x="473687" y="47246"/>
                  </a:lnTo>
                  <a:lnTo>
                    <a:pt x="473914" y="47195"/>
                  </a:lnTo>
                  <a:lnTo>
                    <a:pt x="474130" y="47127"/>
                  </a:lnTo>
                  <a:lnTo>
                    <a:pt x="474337" y="47040"/>
                  </a:lnTo>
                  <a:lnTo>
                    <a:pt x="474541" y="46940"/>
                  </a:lnTo>
                  <a:lnTo>
                    <a:pt x="474738" y="46835"/>
                  </a:lnTo>
                  <a:lnTo>
                    <a:pt x="475226" y="46548"/>
                  </a:lnTo>
                  <a:lnTo>
                    <a:pt x="475365" y="46457"/>
                  </a:lnTo>
                  <a:lnTo>
                    <a:pt x="475615" y="46243"/>
                  </a:lnTo>
                  <a:lnTo>
                    <a:pt x="475721" y="46097"/>
                  </a:lnTo>
                  <a:lnTo>
                    <a:pt x="475868" y="45878"/>
                  </a:lnTo>
                  <a:lnTo>
                    <a:pt x="476495" y="45504"/>
                  </a:lnTo>
                  <a:lnTo>
                    <a:pt x="476665" y="45582"/>
                  </a:lnTo>
                  <a:lnTo>
                    <a:pt x="476854" y="45673"/>
                  </a:lnTo>
                  <a:lnTo>
                    <a:pt x="477036" y="45778"/>
                  </a:lnTo>
                  <a:lnTo>
                    <a:pt x="477395" y="46015"/>
                  </a:lnTo>
                  <a:lnTo>
                    <a:pt x="477576" y="46120"/>
                  </a:lnTo>
                  <a:lnTo>
                    <a:pt x="477795" y="46238"/>
                  </a:lnTo>
                  <a:lnTo>
                    <a:pt x="478015" y="46348"/>
                  </a:lnTo>
                  <a:lnTo>
                    <a:pt x="478238" y="46452"/>
                  </a:lnTo>
                  <a:lnTo>
                    <a:pt x="478468" y="46548"/>
                  </a:lnTo>
                  <a:lnTo>
                    <a:pt x="478699" y="46635"/>
                  </a:lnTo>
                  <a:lnTo>
                    <a:pt x="478956" y="46712"/>
                  </a:lnTo>
                  <a:lnTo>
                    <a:pt x="479216" y="46781"/>
                  </a:lnTo>
                  <a:lnTo>
                    <a:pt x="479481" y="46835"/>
                  </a:lnTo>
                  <a:lnTo>
                    <a:pt x="479749" y="46867"/>
                  </a:lnTo>
                  <a:lnTo>
                    <a:pt x="480010" y="46872"/>
                  </a:lnTo>
                  <a:lnTo>
                    <a:pt x="480244" y="46844"/>
                  </a:lnTo>
                  <a:lnTo>
                    <a:pt x="480479" y="46794"/>
                  </a:lnTo>
                  <a:lnTo>
                    <a:pt x="480713" y="46730"/>
                  </a:lnTo>
                  <a:lnTo>
                    <a:pt x="481178" y="46585"/>
                  </a:lnTo>
                  <a:lnTo>
                    <a:pt x="481556" y="46475"/>
                  </a:lnTo>
                  <a:lnTo>
                    <a:pt x="481745" y="46416"/>
                  </a:lnTo>
                  <a:lnTo>
                    <a:pt x="481926" y="46348"/>
                  </a:lnTo>
                  <a:lnTo>
                    <a:pt x="482440" y="46037"/>
                  </a:lnTo>
                  <a:lnTo>
                    <a:pt x="482659" y="45873"/>
                  </a:lnTo>
                  <a:lnTo>
                    <a:pt x="483026" y="45586"/>
                  </a:lnTo>
                  <a:lnTo>
                    <a:pt x="483188" y="45527"/>
                  </a:lnTo>
                  <a:lnTo>
                    <a:pt x="483324" y="45509"/>
                  </a:lnTo>
                  <a:lnTo>
                    <a:pt x="483680" y="45654"/>
                  </a:lnTo>
                  <a:lnTo>
                    <a:pt x="484005" y="45960"/>
                  </a:lnTo>
                  <a:lnTo>
                    <a:pt x="484148" y="46042"/>
                  </a:lnTo>
                  <a:lnTo>
                    <a:pt x="484296" y="46115"/>
                  </a:lnTo>
                  <a:lnTo>
                    <a:pt x="484447" y="46179"/>
                  </a:lnTo>
                  <a:lnTo>
                    <a:pt x="484606" y="46233"/>
                  </a:lnTo>
                  <a:lnTo>
                    <a:pt x="484764" y="46279"/>
                  </a:lnTo>
                  <a:lnTo>
                    <a:pt x="484987" y="46311"/>
                  </a:lnTo>
                  <a:lnTo>
                    <a:pt x="485214" y="46388"/>
                  </a:lnTo>
                  <a:lnTo>
                    <a:pt x="485664" y="46589"/>
                  </a:lnTo>
                  <a:lnTo>
                    <a:pt x="485894" y="46662"/>
                  </a:lnTo>
                  <a:lnTo>
                    <a:pt x="486170" y="46721"/>
                  </a:lnTo>
                  <a:lnTo>
                    <a:pt x="486450" y="46762"/>
                  </a:lnTo>
                  <a:lnTo>
                    <a:pt x="486733" y="46799"/>
                  </a:lnTo>
                  <a:lnTo>
                    <a:pt x="487021" y="46817"/>
                  </a:lnTo>
                  <a:lnTo>
                    <a:pt x="487300" y="46826"/>
                  </a:lnTo>
                  <a:lnTo>
                    <a:pt x="488215" y="46580"/>
                  </a:lnTo>
                  <a:lnTo>
                    <a:pt x="489318" y="46471"/>
                  </a:lnTo>
                  <a:lnTo>
                    <a:pt x="490036" y="46284"/>
                  </a:lnTo>
                  <a:lnTo>
                    <a:pt x="491011" y="46302"/>
                  </a:lnTo>
                  <a:lnTo>
                    <a:pt x="491850" y="46575"/>
                  </a:lnTo>
                  <a:lnTo>
                    <a:pt x="493199" y="47255"/>
                  </a:lnTo>
                  <a:lnTo>
                    <a:pt x="493475" y="47300"/>
                  </a:lnTo>
                  <a:lnTo>
                    <a:pt x="493751" y="47337"/>
                  </a:lnTo>
                  <a:lnTo>
                    <a:pt x="494031" y="47355"/>
                  </a:lnTo>
                  <a:lnTo>
                    <a:pt x="494307" y="47364"/>
                  </a:lnTo>
                  <a:lnTo>
                    <a:pt x="494583" y="47360"/>
                  </a:lnTo>
                  <a:lnTo>
                    <a:pt x="494889" y="47341"/>
                  </a:lnTo>
                  <a:lnTo>
                    <a:pt x="495191" y="47309"/>
                  </a:lnTo>
                  <a:lnTo>
                    <a:pt x="495493" y="47259"/>
                  </a:lnTo>
                  <a:lnTo>
                    <a:pt x="495788" y="47191"/>
                  </a:lnTo>
                  <a:lnTo>
                    <a:pt x="496075" y="47100"/>
                  </a:lnTo>
                  <a:lnTo>
                    <a:pt x="496223" y="47036"/>
                  </a:lnTo>
                  <a:lnTo>
                    <a:pt x="496502" y="46876"/>
                  </a:lnTo>
                  <a:lnTo>
                    <a:pt x="496646" y="46803"/>
                  </a:lnTo>
                  <a:lnTo>
                    <a:pt x="496790" y="46758"/>
                  </a:lnTo>
                  <a:lnTo>
                    <a:pt x="497032" y="46740"/>
                  </a:lnTo>
                  <a:lnTo>
                    <a:pt x="497285" y="46776"/>
                  </a:lnTo>
                  <a:lnTo>
                    <a:pt x="497546" y="46844"/>
                  </a:lnTo>
                  <a:lnTo>
                    <a:pt x="497806" y="46926"/>
                  </a:lnTo>
                  <a:lnTo>
                    <a:pt x="498063" y="46990"/>
                  </a:lnTo>
                  <a:lnTo>
                    <a:pt x="498664" y="47109"/>
                  </a:lnTo>
                  <a:lnTo>
                    <a:pt x="498861" y="47159"/>
                  </a:lnTo>
                  <a:lnTo>
                    <a:pt x="499049" y="47223"/>
                  </a:lnTo>
                  <a:lnTo>
                    <a:pt x="499197" y="47287"/>
                  </a:lnTo>
                  <a:lnTo>
                    <a:pt x="499337" y="47360"/>
                  </a:lnTo>
                  <a:lnTo>
                    <a:pt x="499919" y="47688"/>
                  </a:lnTo>
                  <a:lnTo>
                    <a:pt x="500251" y="47898"/>
                  </a:lnTo>
                  <a:lnTo>
                    <a:pt x="500421" y="47980"/>
                  </a:lnTo>
                  <a:lnTo>
                    <a:pt x="500595" y="48034"/>
                  </a:lnTo>
                  <a:lnTo>
                    <a:pt x="500826" y="48039"/>
                  </a:lnTo>
                  <a:lnTo>
                    <a:pt x="501068" y="47989"/>
                  </a:lnTo>
                  <a:lnTo>
                    <a:pt x="501559" y="47829"/>
                  </a:lnTo>
                  <a:lnTo>
                    <a:pt x="501805" y="47770"/>
                  </a:lnTo>
                  <a:lnTo>
                    <a:pt x="502062" y="47738"/>
                  </a:lnTo>
                  <a:lnTo>
                    <a:pt x="502315" y="47715"/>
                  </a:lnTo>
                  <a:lnTo>
                    <a:pt x="502572" y="47697"/>
                  </a:lnTo>
                  <a:lnTo>
                    <a:pt x="503082" y="47651"/>
                  </a:lnTo>
                  <a:lnTo>
                    <a:pt x="503271" y="47629"/>
                  </a:lnTo>
                  <a:lnTo>
                    <a:pt x="503641" y="47592"/>
                  </a:lnTo>
                  <a:lnTo>
                    <a:pt x="503827" y="47565"/>
                  </a:lnTo>
                  <a:lnTo>
                    <a:pt x="504095" y="47496"/>
                  </a:lnTo>
                  <a:lnTo>
                    <a:pt x="504435" y="47391"/>
                  </a:lnTo>
                  <a:lnTo>
                    <a:pt x="504624" y="47428"/>
                  </a:lnTo>
                  <a:lnTo>
                    <a:pt x="504813" y="47542"/>
                  </a:lnTo>
                  <a:lnTo>
                    <a:pt x="505009" y="47702"/>
                  </a:lnTo>
                  <a:lnTo>
                    <a:pt x="505210" y="47856"/>
                  </a:lnTo>
                  <a:lnTo>
                    <a:pt x="505418" y="47975"/>
                  </a:lnTo>
                  <a:lnTo>
                    <a:pt x="505659" y="48066"/>
                  </a:lnTo>
                  <a:lnTo>
                    <a:pt x="505913" y="48135"/>
                  </a:lnTo>
                  <a:lnTo>
                    <a:pt x="506170" y="48189"/>
                  </a:lnTo>
                  <a:lnTo>
                    <a:pt x="506687" y="48285"/>
                  </a:lnTo>
                  <a:lnTo>
                    <a:pt x="506997" y="48335"/>
                  </a:lnTo>
                  <a:lnTo>
                    <a:pt x="507307" y="48372"/>
                  </a:lnTo>
                  <a:lnTo>
                    <a:pt x="507931" y="48431"/>
                  </a:lnTo>
                  <a:lnTo>
                    <a:pt x="508554" y="48477"/>
                  </a:lnTo>
                  <a:lnTo>
                    <a:pt x="509182" y="48508"/>
                  </a:lnTo>
                  <a:lnTo>
                    <a:pt x="509495" y="48504"/>
                  </a:lnTo>
                  <a:lnTo>
                    <a:pt x="509801" y="48481"/>
                  </a:lnTo>
                  <a:lnTo>
                    <a:pt x="510032" y="48445"/>
                  </a:lnTo>
                  <a:lnTo>
                    <a:pt x="510259" y="48390"/>
                  </a:lnTo>
                  <a:lnTo>
                    <a:pt x="510716" y="48271"/>
                  </a:lnTo>
                  <a:lnTo>
                    <a:pt x="511494" y="48080"/>
                  </a:lnTo>
                  <a:lnTo>
                    <a:pt x="511680" y="48043"/>
                  </a:lnTo>
                  <a:lnTo>
                    <a:pt x="511869" y="48021"/>
                  </a:lnTo>
                  <a:lnTo>
                    <a:pt x="512243" y="48025"/>
                  </a:lnTo>
                  <a:lnTo>
                    <a:pt x="512621" y="48089"/>
                  </a:lnTo>
                  <a:lnTo>
                    <a:pt x="513392" y="48271"/>
                  </a:lnTo>
                  <a:lnTo>
                    <a:pt x="513773" y="48335"/>
                  </a:lnTo>
                  <a:lnTo>
                    <a:pt x="514340" y="48399"/>
                  </a:lnTo>
                  <a:lnTo>
                    <a:pt x="514624" y="48422"/>
                  </a:lnTo>
                  <a:lnTo>
                    <a:pt x="514907" y="48435"/>
                  </a:lnTo>
                  <a:lnTo>
                    <a:pt x="515190" y="48431"/>
                  </a:lnTo>
                  <a:lnTo>
                    <a:pt x="515493" y="48408"/>
                  </a:lnTo>
                  <a:lnTo>
                    <a:pt x="515791" y="48362"/>
                  </a:lnTo>
                  <a:lnTo>
                    <a:pt x="516090" y="48308"/>
                  </a:lnTo>
                  <a:lnTo>
                    <a:pt x="516388" y="48244"/>
                  </a:lnTo>
                  <a:lnTo>
                    <a:pt x="516683" y="48176"/>
                  </a:lnTo>
                  <a:lnTo>
                    <a:pt x="516955" y="48098"/>
                  </a:lnTo>
                  <a:lnTo>
                    <a:pt x="517496" y="47920"/>
                  </a:lnTo>
                  <a:lnTo>
                    <a:pt x="517764" y="47838"/>
                  </a:lnTo>
                  <a:lnTo>
                    <a:pt x="518036" y="47770"/>
                  </a:lnTo>
                  <a:lnTo>
                    <a:pt x="518263" y="47729"/>
                  </a:lnTo>
                  <a:lnTo>
                    <a:pt x="518717" y="47670"/>
                  </a:lnTo>
                  <a:lnTo>
                    <a:pt x="519174" y="47647"/>
                  </a:lnTo>
                  <a:lnTo>
                    <a:pt x="519529" y="47683"/>
                  </a:lnTo>
                  <a:lnTo>
                    <a:pt x="519880" y="47770"/>
                  </a:lnTo>
                  <a:lnTo>
                    <a:pt x="520236" y="47866"/>
                  </a:lnTo>
                  <a:lnTo>
                    <a:pt x="520591" y="47943"/>
                  </a:lnTo>
                  <a:lnTo>
                    <a:pt x="520939" y="47966"/>
                  </a:lnTo>
                  <a:lnTo>
                    <a:pt x="521154" y="47943"/>
                  </a:lnTo>
                  <a:lnTo>
                    <a:pt x="521366" y="47907"/>
                  </a:lnTo>
                  <a:lnTo>
                    <a:pt x="521581" y="47861"/>
                  </a:lnTo>
                  <a:lnTo>
                    <a:pt x="521793" y="47811"/>
                  </a:lnTo>
                  <a:lnTo>
                    <a:pt x="522008" y="47770"/>
                  </a:lnTo>
                  <a:lnTo>
                    <a:pt x="522261" y="47729"/>
                  </a:lnTo>
                  <a:lnTo>
                    <a:pt x="522518" y="47692"/>
                  </a:lnTo>
                  <a:lnTo>
                    <a:pt x="522775" y="47660"/>
                  </a:lnTo>
                  <a:lnTo>
                    <a:pt x="523286" y="47578"/>
                  </a:lnTo>
                  <a:lnTo>
                    <a:pt x="523773" y="47492"/>
                  </a:lnTo>
                  <a:lnTo>
                    <a:pt x="524019" y="47442"/>
                  </a:lnTo>
                  <a:lnTo>
                    <a:pt x="524257" y="47387"/>
                  </a:lnTo>
                  <a:lnTo>
                    <a:pt x="524495" y="47314"/>
                  </a:lnTo>
                  <a:lnTo>
                    <a:pt x="524714" y="47227"/>
                  </a:lnTo>
                  <a:lnTo>
                    <a:pt x="525134" y="47004"/>
                  </a:lnTo>
                  <a:lnTo>
                    <a:pt x="525345" y="46904"/>
                  </a:lnTo>
                  <a:lnTo>
                    <a:pt x="525568" y="46835"/>
                  </a:lnTo>
                  <a:lnTo>
                    <a:pt x="525814" y="46803"/>
                  </a:lnTo>
                  <a:lnTo>
                    <a:pt x="526067" y="46799"/>
                  </a:lnTo>
                  <a:lnTo>
                    <a:pt x="526328" y="46817"/>
                  </a:lnTo>
                  <a:lnTo>
                    <a:pt x="526585" y="46840"/>
                  </a:lnTo>
                  <a:lnTo>
                    <a:pt x="527110" y="46876"/>
                  </a:lnTo>
                  <a:lnTo>
                    <a:pt x="527651" y="46940"/>
                  </a:lnTo>
                  <a:lnTo>
                    <a:pt x="527919" y="46958"/>
                  </a:lnTo>
                  <a:lnTo>
                    <a:pt x="528187" y="46954"/>
                  </a:lnTo>
                  <a:lnTo>
                    <a:pt x="528403" y="46931"/>
                  </a:lnTo>
                  <a:lnTo>
                    <a:pt x="528618" y="46899"/>
                  </a:lnTo>
                  <a:lnTo>
                    <a:pt x="529041" y="46808"/>
                  </a:lnTo>
                  <a:lnTo>
                    <a:pt x="529487" y="46703"/>
                  </a:lnTo>
                  <a:lnTo>
                    <a:pt x="529722" y="46653"/>
                  </a:lnTo>
                  <a:lnTo>
                    <a:pt x="529952" y="46589"/>
                  </a:lnTo>
                  <a:lnTo>
                    <a:pt x="530179" y="46516"/>
                  </a:lnTo>
                  <a:lnTo>
                    <a:pt x="530394" y="46420"/>
                  </a:lnTo>
                  <a:lnTo>
                    <a:pt x="530545" y="46343"/>
                  </a:lnTo>
                  <a:lnTo>
                    <a:pt x="530697" y="46252"/>
                  </a:lnTo>
                  <a:lnTo>
                    <a:pt x="530840" y="46151"/>
                  </a:lnTo>
                  <a:lnTo>
                    <a:pt x="530980" y="46047"/>
                  </a:lnTo>
                  <a:lnTo>
                    <a:pt x="531437" y="45591"/>
                  </a:lnTo>
                  <a:lnTo>
                    <a:pt x="531535" y="45463"/>
                  </a:lnTo>
                  <a:lnTo>
                    <a:pt x="531623" y="45335"/>
                  </a:lnTo>
                  <a:lnTo>
                    <a:pt x="531947" y="45194"/>
                  </a:lnTo>
                  <a:lnTo>
                    <a:pt x="532110" y="45130"/>
                  </a:lnTo>
                  <a:lnTo>
                    <a:pt x="532276" y="45071"/>
                  </a:lnTo>
                  <a:lnTo>
                    <a:pt x="532443" y="45016"/>
                  </a:lnTo>
                  <a:lnTo>
                    <a:pt x="532794" y="44934"/>
                  </a:lnTo>
                  <a:lnTo>
                    <a:pt x="533153" y="44893"/>
                  </a:lnTo>
                  <a:lnTo>
                    <a:pt x="533883" y="44829"/>
                  </a:lnTo>
                  <a:lnTo>
                    <a:pt x="534238" y="44766"/>
                  </a:lnTo>
                  <a:lnTo>
                    <a:pt x="534453" y="44711"/>
                  </a:lnTo>
                  <a:lnTo>
                    <a:pt x="534669" y="44647"/>
                  </a:lnTo>
                  <a:lnTo>
                    <a:pt x="535092" y="44510"/>
                  </a:lnTo>
                  <a:lnTo>
                    <a:pt x="535307" y="44446"/>
                  </a:lnTo>
                  <a:lnTo>
                    <a:pt x="535802" y="44319"/>
                  </a:lnTo>
                  <a:lnTo>
                    <a:pt x="536052" y="44259"/>
                  </a:lnTo>
                  <a:lnTo>
                    <a:pt x="536910" y="44036"/>
                  </a:lnTo>
                  <a:lnTo>
                    <a:pt x="537635" y="43836"/>
                  </a:lnTo>
                  <a:lnTo>
                    <a:pt x="537990" y="43726"/>
                  </a:lnTo>
                  <a:lnTo>
                    <a:pt x="538346" y="43603"/>
                  </a:lnTo>
                  <a:lnTo>
                    <a:pt x="538682" y="43471"/>
                  </a:lnTo>
                  <a:lnTo>
                    <a:pt x="539015" y="43329"/>
                  </a:lnTo>
                  <a:lnTo>
                    <a:pt x="539343" y="43179"/>
                  </a:lnTo>
                  <a:lnTo>
                    <a:pt x="539665" y="43015"/>
                  </a:lnTo>
                  <a:lnTo>
                    <a:pt x="539982" y="42842"/>
                  </a:lnTo>
                  <a:lnTo>
                    <a:pt x="540224" y="42719"/>
                  </a:lnTo>
                  <a:lnTo>
                    <a:pt x="540481" y="42595"/>
                  </a:lnTo>
                  <a:lnTo>
                    <a:pt x="540726" y="42463"/>
                  </a:lnTo>
                  <a:lnTo>
                    <a:pt x="540931" y="42313"/>
                  </a:lnTo>
                  <a:lnTo>
                    <a:pt x="541059" y="42131"/>
                  </a:lnTo>
                  <a:lnTo>
                    <a:pt x="541089" y="41975"/>
                  </a:lnTo>
                  <a:lnTo>
                    <a:pt x="541078" y="41802"/>
                  </a:lnTo>
                  <a:lnTo>
                    <a:pt x="541059" y="41624"/>
                  </a:lnTo>
                  <a:lnTo>
                    <a:pt x="541044" y="41447"/>
                  </a:lnTo>
                  <a:lnTo>
                    <a:pt x="541074" y="41287"/>
                  </a:lnTo>
                  <a:lnTo>
                    <a:pt x="541180" y="41091"/>
                  </a:lnTo>
                  <a:lnTo>
                    <a:pt x="541350" y="40913"/>
                  </a:lnTo>
                  <a:lnTo>
                    <a:pt x="541550" y="40754"/>
                  </a:lnTo>
                  <a:lnTo>
                    <a:pt x="541770" y="40603"/>
                  </a:lnTo>
                  <a:lnTo>
                    <a:pt x="541985" y="40462"/>
                  </a:lnTo>
                  <a:lnTo>
                    <a:pt x="542276" y="40293"/>
                  </a:lnTo>
                  <a:lnTo>
                    <a:pt x="542586" y="40161"/>
                  </a:lnTo>
                  <a:lnTo>
                    <a:pt x="542911" y="40043"/>
                  </a:lnTo>
                  <a:lnTo>
                    <a:pt x="543240" y="39933"/>
                  </a:lnTo>
                  <a:lnTo>
                    <a:pt x="543383" y="39880"/>
                  </a:lnTo>
                  <a:lnTo>
                    <a:pt x="543980" y="39655"/>
                  </a:lnTo>
                  <a:lnTo>
                    <a:pt x="544819" y="39345"/>
                  </a:lnTo>
                  <a:lnTo>
                    <a:pt x="545235" y="39185"/>
                  </a:lnTo>
                  <a:lnTo>
                    <a:pt x="545647" y="39008"/>
                  </a:lnTo>
                  <a:lnTo>
                    <a:pt x="546293" y="38707"/>
                  </a:lnTo>
                  <a:lnTo>
                    <a:pt x="546615" y="38547"/>
                  </a:lnTo>
                  <a:lnTo>
                    <a:pt x="546928" y="38379"/>
                  </a:lnTo>
                  <a:lnTo>
                    <a:pt x="547227" y="38192"/>
                  </a:lnTo>
                  <a:lnTo>
                    <a:pt x="547571" y="37950"/>
                  </a:lnTo>
                  <a:lnTo>
                    <a:pt x="547896" y="37686"/>
                  </a:lnTo>
                  <a:lnTo>
                    <a:pt x="548213" y="37403"/>
                  </a:lnTo>
                  <a:lnTo>
                    <a:pt x="548519" y="37111"/>
                  </a:lnTo>
                  <a:lnTo>
                    <a:pt x="549026" y="36614"/>
                  </a:lnTo>
                  <a:lnTo>
                    <a:pt x="549237" y="36414"/>
                  </a:lnTo>
                  <a:lnTo>
                    <a:pt x="549438" y="36208"/>
                  </a:lnTo>
                  <a:lnTo>
                    <a:pt x="549627" y="35994"/>
                  </a:lnTo>
                  <a:lnTo>
                    <a:pt x="549789" y="35762"/>
                  </a:lnTo>
                  <a:lnTo>
                    <a:pt x="549868" y="35625"/>
                  </a:lnTo>
                  <a:lnTo>
                    <a:pt x="549997" y="35329"/>
                  </a:lnTo>
                  <a:lnTo>
                    <a:pt x="550137" y="35037"/>
                  </a:lnTo>
                  <a:lnTo>
                    <a:pt x="550276" y="34850"/>
                  </a:lnTo>
                  <a:lnTo>
                    <a:pt x="550617" y="34481"/>
                  </a:lnTo>
                  <a:lnTo>
                    <a:pt x="550738" y="34312"/>
                  </a:lnTo>
                  <a:lnTo>
                    <a:pt x="550662" y="33943"/>
                  </a:lnTo>
                  <a:lnTo>
                    <a:pt x="550443" y="33637"/>
                  </a:lnTo>
                  <a:lnTo>
                    <a:pt x="550394" y="33437"/>
                  </a:lnTo>
                  <a:lnTo>
                    <a:pt x="550394" y="33213"/>
                  </a:lnTo>
                  <a:lnTo>
                    <a:pt x="550405" y="32985"/>
                  </a:lnTo>
                  <a:lnTo>
                    <a:pt x="550397" y="32767"/>
                  </a:lnTo>
                  <a:lnTo>
                    <a:pt x="550348" y="32571"/>
                  </a:lnTo>
                  <a:lnTo>
                    <a:pt x="550243" y="32420"/>
                  </a:lnTo>
                  <a:lnTo>
                    <a:pt x="550095" y="32288"/>
                  </a:lnTo>
                  <a:lnTo>
                    <a:pt x="549936" y="32156"/>
                  </a:lnTo>
                  <a:lnTo>
                    <a:pt x="549812" y="32028"/>
                  </a:lnTo>
                  <a:lnTo>
                    <a:pt x="549744" y="31882"/>
                  </a:lnTo>
                  <a:lnTo>
                    <a:pt x="549759" y="31727"/>
                  </a:lnTo>
                  <a:lnTo>
                    <a:pt x="549831" y="31559"/>
                  </a:lnTo>
                  <a:lnTo>
                    <a:pt x="549933" y="31385"/>
                  </a:lnTo>
                  <a:lnTo>
                    <a:pt x="550050" y="31217"/>
                  </a:lnTo>
                  <a:lnTo>
                    <a:pt x="550152" y="31048"/>
                  </a:lnTo>
                  <a:lnTo>
                    <a:pt x="550375" y="30615"/>
                  </a:lnTo>
                  <a:lnTo>
                    <a:pt x="550492" y="30401"/>
                  </a:lnTo>
                  <a:lnTo>
                    <a:pt x="550624" y="30209"/>
                  </a:lnTo>
                  <a:lnTo>
                    <a:pt x="550783" y="30050"/>
                  </a:lnTo>
                  <a:lnTo>
                    <a:pt x="551010" y="29922"/>
                  </a:lnTo>
                  <a:lnTo>
                    <a:pt x="551274" y="29849"/>
                  </a:lnTo>
                  <a:lnTo>
                    <a:pt x="551562" y="29799"/>
                  </a:lnTo>
                  <a:lnTo>
                    <a:pt x="551834" y="29731"/>
                  </a:lnTo>
                  <a:lnTo>
                    <a:pt x="552079" y="29621"/>
                  </a:lnTo>
                  <a:lnTo>
                    <a:pt x="552363" y="29361"/>
                  </a:lnTo>
                  <a:lnTo>
                    <a:pt x="552589" y="29019"/>
                  </a:lnTo>
                  <a:lnTo>
                    <a:pt x="552994" y="28249"/>
                  </a:lnTo>
                  <a:lnTo>
                    <a:pt x="553228" y="27898"/>
                  </a:lnTo>
                  <a:lnTo>
                    <a:pt x="553432" y="27656"/>
                  </a:lnTo>
                  <a:lnTo>
                    <a:pt x="553648" y="27419"/>
                  </a:lnTo>
                  <a:lnTo>
                    <a:pt x="553867" y="27191"/>
                  </a:lnTo>
                  <a:lnTo>
                    <a:pt x="554313" y="26735"/>
                  </a:lnTo>
                  <a:lnTo>
                    <a:pt x="554494" y="26558"/>
                  </a:lnTo>
                  <a:lnTo>
                    <a:pt x="554683" y="26389"/>
                  </a:lnTo>
                  <a:lnTo>
                    <a:pt x="555053" y="26038"/>
                  </a:lnTo>
                  <a:lnTo>
                    <a:pt x="555223" y="25851"/>
                  </a:lnTo>
                  <a:lnTo>
                    <a:pt x="555443" y="25523"/>
                  </a:lnTo>
                  <a:lnTo>
                    <a:pt x="555643" y="25131"/>
                  </a:lnTo>
                  <a:lnTo>
                    <a:pt x="555828" y="24752"/>
                  </a:lnTo>
                  <a:lnTo>
                    <a:pt x="556013" y="24465"/>
                  </a:lnTo>
                  <a:lnTo>
                    <a:pt x="556202" y="24351"/>
                  </a:lnTo>
                  <a:lnTo>
                    <a:pt x="556357" y="24383"/>
                  </a:lnTo>
                  <a:lnTo>
                    <a:pt x="556508" y="24461"/>
                  </a:lnTo>
                  <a:lnTo>
                    <a:pt x="556818" y="24647"/>
                  </a:lnTo>
                  <a:lnTo>
                    <a:pt x="556977" y="24702"/>
                  </a:lnTo>
                  <a:lnTo>
                    <a:pt x="557121" y="24730"/>
                  </a:lnTo>
                  <a:lnTo>
                    <a:pt x="557268" y="24743"/>
                  </a:lnTo>
                  <a:lnTo>
                    <a:pt x="557419" y="24748"/>
                  </a:lnTo>
                  <a:lnTo>
                    <a:pt x="557567" y="24739"/>
                  </a:lnTo>
                  <a:lnTo>
                    <a:pt x="557707" y="24716"/>
                  </a:lnTo>
                  <a:lnTo>
                    <a:pt x="557911" y="24629"/>
                  </a:lnTo>
                  <a:lnTo>
                    <a:pt x="558103" y="24492"/>
                  </a:lnTo>
                  <a:lnTo>
                    <a:pt x="558474" y="24151"/>
                  </a:lnTo>
                  <a:lnTo>
                    <a:pt x="558670" y="24000"/>
                  </a:lnTo>
                  <a:lnTo>
                    <a:pt x="558867" y="23882"/>
                  </a:lnTo>
                  <a:lnTo>
                    <a:pt x="559067" y="23763"/>
                  </a:lnTo>
                  <a:lnTo>
                    <a:pt x="559271" y="23649"/>
                  </a:lnTo>
                  <a:lnTo>
                    <a:pt x="559475" y="23549"/>
                  </a:lnTo>
                  <a:lnTo>
                    <a:pt x="559827" y="23398"/>
                  </a:lnTo>
                  <a:lnTo>
                    <a:pt x="559970" y="23326"/>
                  </a:lnTo>
                  <a:lnTo>
                    <a:pt x="560114" y="23266"/>
                  </a:lnTo>
                  <a:lnTo>
                    <a:pt x="560246" y="23234"/>
                  </a:lnTo>
                  <a:lnTo>
                    <a:pt x="560824" y="23467"/>
                  </a:lnTo>
                  <a:lnTo>
                    <a:pt x="560957" y="23480"/>
                  </a:lnTo>
                  <a:lnTo>
                    <a:pt x="561323" y="23394"/>
                  </a:lnTo>
                  <a:lnTo>
                    <a:pt x="561644" y="23116"/>
                  </a:lnTo>
                  <a:lnTo>
                    <a:pt x="561520" y="22933"/>
                  </a:lnTo>
                  <a:lnTo>
                    <a:pt x="561123" y="22801"/>
                  </a:lnTo>
                  <a:lnTo>
                    <a:pt x="560809" y="22664"/>
                  </a:lnTo>
                  <a:lnTo>
                    <a:pt x="560624" y="22209"/>
                  </a:lnTo>
                  <a:lnTo>
                    <a:pt x="560771" y="22090"/>
                  </a:lnTo>
                  <a:lnTo>
                    <a:pt x="560938" y="21976"/>
                  </a:lnTo>
                  <a:lnTo>
                    <a:pt x="561093" y="21876"/>
                  </a:lnTo>
                  <a:lnTo>
                    <a:pt x="561289" y="21771"/>
                  </a:lnTo>
                  <a:lnTo>
                    <a:pt x="561501" y="21693"/>
                  </a:lnTo>
                  <a:lnTo>
                    <a:pt x="561724" y="21630"/>
                  </a:lnTo>
                  <a:lnTo>
                    <a:pt x="561943" y="21561"/>
                  </a:lnTo>
                  <a:lnTo>
                    <a:pt x="562158" y="21479"/>
                  </a:lnTo>
                  <a:lnTo>
                    <a:pt x="562404" y="21347"/>
                  </a:lnTo>
                  <a:lnTo>
                    <a:pt x="562646" y="21201"/>
                  </a:lnTo>
                  <a:lnTo>
                    <a:pt x="563118" y="20900"/>
                  </a:lnTo>
                  <a:lnTo>
                    <a:pt x="563364" y="20759"/>
                  </a:lnTo>
                  <a:lnTo>
                    <a:pt x="563787" y="20558"/>
                  </a:lnTo>
                  <a:lnTo>
                    <a:pt x="564430" y="20271"/>
                  </a:lnTo>
                  <a:lnTo>
                    <a:pt x="564615" y="20180"/>
                  </a:lnTo>
                  <a:lnTo>
                    <a:pt x="564796" y="20084"/>
                  </a:lnTo>
                  <a:lnTo>
                    <a:pt x="565167" y="19902"/>
                  </a:lnTo>
                  <a:lnTo>
                    <a:pt x="565359" y="19824"/>
                  </a:lnTo>
                  <a:lnTo>
                    <a:pt x="565560" y="19770"/>
                  </a:lnTo>
                  <a:lnTo>
                    <a:pt x="565767" y="19729"/>
                  </a:lnTo>
                  <a:lnTo>
                    <a:pt x="565979" y="19692"/>
                  </a:lnTo>
                  <a:lnTo>
                    <a:pt x="566183" y="19642"/>
                  </a:lnTo>
                  <a:lnTo>
                    <a:pt x="566376" y="19565"/>
                  </a:lnTo>
                  <a:lnTo>
                    <a:pt x="566520" y="19492"/>
                  </a:lnTo>
                  <a:lnTo>
                    <a:pt x="566674" y="19410"/>
                  </a:lnTo>
                  <a:lnTo>
                    <a:pt x="566829" y="18885"/>
                  </a:lnTo>
                  <a:lnTo>
                    <a:pt x="566671" y="18753"/>
                  </a:lnTo>
                  <a:lnTo>
                    <a:pt x="566497" y="18626"/>
                  </a:lnTo>
                  <a:lnTo>
                    <a:pt x="566346" y="18502"/>
                  </a:lnTo>
                  <a:lnTo>
                    <a:pt x="566191" y="18388"/>
                  </a:lnTo>
                  <a:lnTo>
                    <a:pt x="565843" y="18160"/>
                  </a:lnTo>
                  <a:lnTo>
                    <a:pt x="565722" y="17828"/>
                  </a:lnTo>
                  <a:lnTo>
                    <a:pt x="565866" y="17714"/>
                  </a:lnTo>
                  <a:lnTo>
                    <a:pt x="566058" y="17600"/>
                  </a:lnTo>
                  <a:lnTo>
                    <a:pt x="566270" y="17495"/>
                  </a:lnTo>
                  <a:lnTo>
                    <a:pt x="566459" y="17395"/>
                  </a:lnTo>
                  <a:lnTo>
                    <a:pt x="566637" y="17308"/>
                  </a:lnTo>
                  <a:lnTo>
                    <a:pt x="566826" y="17231"/>
                  </a:lnTo>
                  <a:lnTo>
                    <a:pt x="567200" y="17085"/>
                  </a:lnTo>
                  <a:lnTo>
                    <a:pt x="567385" y="16998"/>
                  </a:lnTo>
                  <a:lnTo>
                    <a:pt x="567536" y="16911"/>
                  </a:lnTo>
                  <a:lnTo>
                    <a:pt x="567823" y="16711"/>
                  </a:lnTo>
                  <a:lnTo>
                    <a:pt x="567975" y="16620"/>
                  </a:lnTo>
                  <a:lnTo>
                    <a:pt x="568129" y="16547"/>
                  </a:lnTo>
                  <a:lnTo>
                    <a:pt x="568300" y="16483"/>
                  </a:lnTo>
                  <a:lnTo>
                    <a:pt x="568477" y="16428"/>
                  </a:lnTo>
                  <a:lnTo>
                    <a:pt x="568659" y="16383"/>
                  </a:lnTo>
                  <a:lnTo>
                    <a:pt x="568836" y="16364"/>
                  </a:lnTo>
                  <a:lnTo>
                    <a:pt x="569002" y="16378"/>
                  </a:lnTo>
                  <a:lnTo>
                    <a:pt x="569169" y="16446"/>
                  </a:lnTo>
                  <a:lnTo>
                    <a:pt x="569320" y="16556"/>
                  </a:lnTo>
                  <a:lnTo>
                    <a:pt x="569619" y="16829"/>
                  </a:lnTo>
                  <a:lnTo>
                    <a:pt x="569777" y="16948"/>
                  </a:lnTo>
                  <a:lnTo>
                    <a:pt x="569928" y="17030"/>
                  </a:lnTo>
                  <a:lnTo>
                    <a:pt x="570401" y="17249"/>
                  </a:lnTo>
                  <a:lnTo>
                    <a:pt x="570552" y="17331"/>
                  </a:lnTo>
                  <a:lnTo>
                    <a:pt x="570699" y="17436"/>
                  </a:lnTo>
                  <a:lnTo>
                    <a:pt x="570847" y="17572"/>
                  </a:lnTo>
                  <a:lnTo>
                    <a:pt x="570986" y="17696"/>
                  </a:lnTo>
                  <a:lnTo>
                    <a:pt x="571119" y="17787"/>
                  </a:lnTo>
                  <a:lnTo>
                    <a:pt x="571587" y="17509"/>
                  </a:lnTo>
                  <a:lnTo>
                    <a:pt x="571633" y="17363"/>
                  </a:lnTo>
                  <a:lnTo>
                    <a:pt x="571674" y="17212"/>
                  </a:lnTo>
                  <a:lnTo>
                    <a:pt x="571909" y="17016"/>
                  </a:lnTo>
                  <a:lnTo>
                    <a:pt x="572086" y="17162"/>
                  </a:lnTo>
                  <a:lnTo>
                    <a:pt x="572309" y="17367"/>
                  </a:lnTo>
                  <a:lnTo>
                    <a:pt x="572540" y="17595"/>
                  </a:lnTo>
                  <a:lnTo>
                    <a:pt x="572937" y="17946"/>
                  </a:lnTo>
                  <a:lnTo>
                    <a:pt x="573118" y="18120"/>
                  </a:lnTo>
                  <a:lnTo>
                    <a:pt x="573303" y="18284"/>
                  </a:lnTo>
                  <a:lnTo>
                    <a:pt x="573500" y="18430"/>
                  </a:lnTo>
                  <a:lnTo>
                    <a:pt x="573704" y="18539"/>
                  </a:lnTo>
                  <a:lnTo>
                    <a:pt x="573847" y="18594"/>
                  </a:lnTo>
                  <a:lnTo>
                    <a:pt x="573995" y="18644"/>
                  </a:lnTo>
                  <a:lnTo>
                    <a:pt x="574146" y="18680"/>
                  </a:lnTo>
                  <a:lnTo>
                    <a:pt x="574316" y="18698"/>
                  </a:lnTo>
                  <a:lnTo>
                    <a:pt x="574588" y="18940"/>
                  </a:lnTo>
                  <a:lnTo>
                    <a:pt x="574841" y="18721"/>
                  </a:lnTo>
                  <a:lnTo>
                    <a:pt x="575098" y="18461"/>
                  </a:lnTo>
                  <a:lnTo>
                    <a:pt x="575590" y="18384"/>
                  </a:lnTo>
                  <a:lnTo>
                    <a:pt x="576107" y="18899"/>
                  </a:lnTo>
                  <a:lnTo>
                    <a:pt x="576141" y="19432"/>
                  </a:lnTo>
                  <a:lnTo>
                    <a:pt x="576232" y="19852"/>
                  </a:lnTo>
                  <a:lnTo>
                    <a:pt x="576508" y="20025"/>
                  </a:lnTo>
                  <a:lnTo>
                    <a:pt x="576478" y="20221"/>
                  </a:lnTo>
                  <a:lnTo>
                    <a:pt x="576909" y="20189"/>
                  </a:lnTo>
                  <a:lnTo>
                    <a:pt x="577082" y="19938"/>
                  </a:lnTo>
                  <a:lnTo>
                    <a:pt x="577332" y="20125"/>
                  </a:lnTo>
                  <a:lnTo>
                    <a:pt x="577173" y="20485"/>
                  </a:lnTo>
                  <a:lnTo>
                    <a:pt x="577377" y="20800"/>
                  </a:lnTo>
                  <a:lnTo>
                    <a:pt x="577570" y="20928"/>
                  </a:lnTo>
                  <a:lnTo>
                    <a:pt x="577763" y="20918"/>
                  </a:lnTo>
                  <a:lnTo>
                    <a:pt x="577967" y="21370"/>
                  </a:lnTo>
                  <a:lnTo>
                    <a:pt x="578175" y="21429"/>
                  </a:lnTo>
                  <a:lnTo>
                    <a:pt x="578450" y="21671"/>
                  </a:lnTo>
                  <a:lnTo>
                    <a:pt x="578643" y="21689"/>
                  </a:lnTo>
                  <a:lnTo>
                    <a:pt x="579184" y="22090"/>
                  </a:lnTo>
                  <a:lnTo>
                    <a:pt x="579316" y="22318"/>
                  </a:lnTo>
                  <a:lnTo>
                    <a:pt x="579626" y="22350"/>
                  </a:lnTo>
                  <a:lnTo>
                    <a:pt x="580068" y="22514"/>
                  </a:lnTo>
                  <a:lnTo>
                    <a:pt x="580514" y="22633"/>
                  </a:lnTo>
                  <a:lnTo>
                    <a:pt x="580967" y="22938"/>
                  </a:lnTo>
                  <a:lnTo>
                    <a:pt x="581258" y="23180"/>
                  </a:lnTo>
                  <a:lnTo>
                    <a:pt x="581587" y="23339"/>
                  </a:lnTo>
                  <a:lnTo>
                    <a:pt x="581750" y="23722"/>
                  </a:lnTo>
                  <a:lnTo>
                    <a:pt x="581942" y="23936"/>
                  </a:lnTo>
                  <a:lnTo>
                    <a:pt x="582248" y="23941"/>
                  </a:lnTo>
                  <a:lnTo>
                    <a:pt x="582611" y="23918"/>
                  </a:lnTo>
                  <a:lnTo>
                    <a:pt x="583042" y="24023"/>
                  </a:lnTo>
                  <a:lnTo>
                    <a:pt x="583435" y="24597"/>
                  </a:lnTo>
                  <a:lnTo>
                    <a:pt x="583658" y="24848"/>
                  </a:lnTo>
                  <a:lnTo>
                    <a:pt x="583900" y="24912"/>
                  </a:lnTo>
                  <a:lnTo>
                    <a:pt x="584115" y="25021"/>
                  </a:lnTo>
                  <a:lnTo>
                    <a:pt x="584739" y="25286"/>
                  </a:lnTo>
                  <a:lnTo>
                    <a:pt x="585045" y="25318"/>
                  </a:lnTo>
                  <a:lnTo>
                    <a:pt x="585287" y="25687"/>
                  </a:lnTo>
                  <a:lnTo>
                    <a:pt x="585589" y="25828"/>
                  </a:lnTo>
                  <a:lnTo>
                    <a:pt x="585669" y="26111"/>
                  </a:lnTo>
                  <a:lnTo>
                    <a:pt x="586100" y="26074"/>
                  </a:lnTo>
                  <a:lnTo>
                    <a:pt x="587109" y="26384"/>
                  </a:lnTo>
                  <a:lnTo>
                    <a:pt x="587509" y="26380"/>
                  </a:lnTo>
                  <a:lnTo>
                    <a:pt x="588046" y="26526"/>
                  </a:lnTo>
                  <a:lnTo>
                    <a:pt x="588401" y="26868"/>
                  </a:lnTo>
                  <a:lnTo>
                    <a:pt x="588703" y="27137"/>
                  </a:lnTo>
                  <a:lnTo>
                    <a:pt x="589319" y="27606"/>
                  </a:lnTo>
                  <a:lnTo>
                    <a:pt x="589486" y="27684"/>
                  </a:lnTo>
                  <a:lnTo>
                    <a:pt x="590264" y="28167"/>
                  </a:lnTo>
                  <a:lnTo>
                    <a:pt x="590854" y="28490"/>
                  </a:lnTo>
                  <a:lnTo>
                    <a:pt x="590937" y="28960"/>
                  </a:lnTo>
                  <a:lnTo>
                    <a:pt x="591285" y="29170"/>
                  </a:lnTo>
                  <a:lnTo>
                    <a:pt x="591576" y="29507"/>
                  </a:lnTo>
                  <a:lnTo>
                    <a:pt x="592074" y="29721"/>
                  </a:lnTo>
                  <a:lnTo>
                    <a:pt x="592354" y="29539"/>
                  </a:lnTo>
                  <a:lnTo>
                    <a:pt x="592641" y="29954"/>
                  </a:lnTo>
                  <a:lnTo>
                    <a:pt x="592940" y="30082"/>
                  </a:lnTo>
                  <a:lnTo>
                    <a:pt x="593382" y="30455"/>
                  </a:lnTo>
                  <a:lnTo>
                    <a:pt x="593167" y="30765"/>
                  </a:lnTo>
                  <a:lnTo>
                    <a:pt x="592539" y="30615"/>
                  </a:lnTo>
                  <a:lnTo>
                    <a:pt x="592596" y="31285"/>
                  </a:lnTo>
                  <a:lnTo>
                    <a:pt x="593284" y="31928"/>
                  </a:lnTo>
                  <a:lnTo>
                    <a:pt x="593975" y="32502"/>
                  </a:lnTo>
                  <a:lnTo>
                    <a:pt x="594342" y="33423"/>
                  </a:lnTo>
                  <a:lnTo>
                    <a:pt x="593813" y="33729"/>
                  </a:lnTo>
                  <a:lnTo>
                    <a:pt x="593877" y="34221"/>
                  </a:lnTo>
                  <a:lnTo>
                    <a:pt x="594145" y="34718"/>
                  </a:lnTo>
                  <a:lnTo>
                    <a:pt x="594629" y="35219"/>
                  </a:lnTo>
                  <a:lnTo>
                    <a:pt x="594546" y="35816"/>
                  </a:lnTo>
                  <a:lnTo>
                    <a:pt x="594996" y="36313"/>
                  </a:lnTo>
                  <a:lnTo>
                    <a:pt x="595226" y="36988"/>
                  </a:lnTo>
                  <a:lnTo>
                    <a:pt x="595494" y="37731"/>
                  </a:lnTo>
                  <a:lnTo>
                    <a:pt x="595453" y="38255"/>
                  </a:lnTo>
                  <a:lnTo>
                    <a:pt x="595691" y="38611"/>
                  </a:lnTo>
                  <a:lnTo>
                    <a:pt x="595468" y="39309"/>
                  </a:lnTo>
                  <a:lnTo>
                    <a:pt x="595563" y="39910"/>
                  </a:lnTo>
                  <a:lnTo>
                    <a:pt x="595933" y="40690"/>
                  </a:lnTo>
                  <a:lnTo>
                    <a:pt x="596345" y="41223"/>
                  </a:lnTo>
                  <a:lnTo>
                    <a:pt x="596791" y="41688"/>
                  </a:lnTo>
                  <a:lnTo>
                    <a:pt x="597312" y="41839"/>
                  </a:lnTo>
                  <a:lnTo>
                    <a:pt x="597717" y="42755"/>
                  </a:lnTo>
                  <a:lnTo>
                    <a:pt x="598329" y="43785"/>
                  </a:lnTo>
                  <a:lnTo>
                    <a:pt x="598767" y="44706"/>
                  </a:lnTo>
                  <a:lnTo>
                    <a:pt x="598994" y="45732"/>
                  </a:lnTo>
                  <a:lnTo>
                    <a:pt x="599550" y="46056"/>
                  </a:lnTo>
                  <a:lnTo>
                    <a:pt x="599928" y="46525"/>
                  </a:lnTo>
                  <a:lnTo>
                    <a:pt x="599372" y="46963"/>
                  </a:lnTo>
                  <a:lnTo>
                    <a:pt x="599765" y="47747"/>
                  </a:lnTo>
                  <a:lnTo>
                    <a:pt x="599678" y="48600"/>
                  </a:lnTo>
                  <a:lnTo>
                    <a:pt x="599259" y="49188"/>
                  </a:lnTo>
                  <a:lnTo>
                    <a:pt x="598987" y="49963"/>
                  </a:lnTo>
                  <a:lnTo>
                    <a:pt x="598465" y="50250"/>
                  </a:lnTo>
                  <a:lnTo>
                    <a:pt x="598046" y="50838"/>
                  </a:lnTo>
                  <a:lnTo>
                    <a:pt x="597482" y="51385"/>
                  </a:lnTo>
                  <a:lnTo>
                    <a:pt x="597358" y="52128"/>
                  </a:lnTo>
                  <a:lnTo>
                    <a:pt x="596904" y="52862"/>
                  </a:lnTo>
                  <a:lnTo>
                    <a:pt x="597516" y="53692"/>
                  </a:lnTo>
                  <a:lnTo>
                    <a:pt x="597955" y="54143"/>
                  </a:lnTo>
                  <a:lnTo>
                    <a:pt x="598049" y="54886"/>
                  </a:lnTo>
                  <a:lnTo>
                    <a:pt x="598518" y="55675"/>
                  </a:lnTo>
                  <a:lnTo>
                    <a:pt x="598839" y="56313"/>
                  </a:lnTo>
                  <a:lnTo>
                    <a:pt x="598454" y="57198"/>
                  </a:lnTo>
                  <a:lnTo>
                    <a:pt x="597928" y="57672"/>
                  </a:lnTo>
                  <a:lnTo>
                    <a:pt x="598624" y="58278"/>
                  </a:lnTo>
                  <a:lnTo>
                    <a:pt x="599466" y="58702"/>
                  </a:lnTo>
                  <a:lnTo>
                    <a:pt x="600309" y="59199"/>
                  </a:lnTo>
                  <a:lnTo>
                    <a:pt x="600853" y="59765"/>
                  </a:lnTo>
                  <a:lnTo>
                    <a:pt x="600880" y="60471"/>
                  </a:lnTo>
                  <a:lnTo>
                    <a:pt x="601349" y="61146"/>
                  </a:lnTo>
                  <a:lnTo>
                    <a:pt x="602154" y="61570"/>
                  </a:lnTo>
                  <a:lnTo>
                    <a:pt x="602936" y="61360"/>
                  </a:lnTo>
                  <a:lnTo>
                    <a:pt x="603722" y="62336"/>
                  </a:lnTo>
                  <a:lnTo>
                    <a:pt x="603597" y="62810"/>
                  </a:lnTo>
                  <a:lnTo>
                    <a:pt x="603930" y="63262"/>
                  </a:lnTo>
                  <a:lnTo>
                    <a:pt x="604138" y="63499"/>
                  </a:lnTo>
                  <a:lnTo>
                    <a:pt x="604497" y="63635"/>
                  </a:lnTo>
                  <a:lnTo>
                    <a:pt x="604829" y="64000"/>
                  </a:lnTo>
                  <a:lnTo>
                    <a:pt x="604126" y="64073"/>
                  </a:lnTo>
                  <a:lnTo>
                    <a:pt x="604353" y="64652"/>
                  </a:lnTo>
                  <a:lnTo>
                    <a:pt x="604300" y="65122"/>
                  </a:lnTo>
                  <a:lnTo>
                    <a:pt x="604058" y="65710"/>
                  </a:lnTo>
                  <a:lnTo>
                    <a:pt x="603816" y="66239"/>
                  </a:lnTo>
                  <a:lnTo>
                    <a:pt x="603896" y="66517"/>
                  </a:lnTo>
                  <a:lnTo>
                    <a:pt x="603355" y="67059"/>
                  </a:lnTo>
                  <a:lnTo>
                    <a:pt x="603159" y="67356"/>
                  </a:lnTo>
                  <a:lnTo>
                    <a:pt x="602588" y="67242"/>
                  </a:lnTo>
                  <a:lnTo>
                    <a:pt x="602475" y="67725"/>
                  </a:lnTo>
                  <a:lnTo>
                    <a:pt x="602051" y="67848"/>
                  </a:lnTo>
                  <a:lnTo>
                    <a:pt x="602082" y="68359"/>
                  </a:lnTo>
                  <a:lnTo>
                    <a:pt x="602373" y="69385"/>
                  </a:lnTo>
                  <a:lnTo>
                    <a:pt x="602550" y="69622"/>
                  </a:lnTo>
                  <a:lnTo>
                    <a:pt x="602743" y="69923"/>
                  </a:lnTo>
                  <a:lnTo>
                    <a:pt x="602879" y="70119"/>
                  </a:lnTo>
                  <a:lnTo>
                    <a:pt x="603049" y="70351"/>
                  </a:lnTo>
                  <a:lnTo>
                    <a:pt x="603234" y="70588"/>
                  </a:lnTo>
                  <a:lnTo>
                    <a:pt x="603370" y="70757"/>
                  </a:lnTo>
                  <a:lnTo>
                    <a:pt x="603506" y="70916"/>
                  </a:lnTo>
                  <a:lnTo>
                    <a:pt x="603514" y="71404"/>
                  </a:lnTo>
                  <a:lnTo>
                    <a:pt x="603760" y="71856"/>
                  </a:lnTo>
                  <a:lnTo>
                    <a:pt x="603518" y="72535"/>
                  </a:lnTo>
                  <a:lnTo>
                    <a:pt x="603658" y="73027"/>
                  </a:lnTo>
                  <a:lnTo>
                    <a:pt x="603990" y="73392"/>
                  </a:lnTo>
                  <a:lnTo>
                    <a:pt x="603979" y="74076"/>
                  </a:lnTo>
                  <a:lnTo>
                    <a:pt x="604160" y="74354"/>
                  </a:lnTo>
                  <a:lnTo>
                    <a:pt x="603888" y="74495"/>
                  </a:lnTo>
                  <a:lnTo>
                    <a:pt x="603760" y="74837"/>
                  </a:lnTo>
                  <a:lnTo>
                    <a:pt x="603582" y="75941"/>
                  </a:lnTo>
                  <a:lnTo>
                    <a:pt x="603639" y="76296"/>
                  </a:lnTo>
                  <a:lnTo>
                    <a:pt x="603733" y="76606"/>
                  </a:lnTo>
                  <a:lnTo>
                    <a:pt x="603752" y="76999"/>
                  </a:lnTo>
                  <a:lnTo>
                    <a:pt x="603593" y="77486"/>
                  </a:lnTo>
                  <a:lnTo>
                    <a:pt x="603945" y="77714"/>
                  </a:lnTo>
                  <a:lnTo>
                    <a:pt x="603892" y="78093"/>
                  </a:lnTo>
                  <a:lnTo>
                    <a:pt x="604255" y="78271"/>
                  </a:lnTo>
                  <a:lnTo>
                    <a:pt x="604236" y="78649"/>
                  </a:lnTo>
                  <a:lnTo>
                    <a:pt x="604342" y="78872"/>
                  </a:lnTo>
                  <a:lnTo>
                    <a:pt x="604391" y="79429"/>
                  </a:lnTo>
                  <a:lnTo>
                    <a:pt x="604531" y="79907"/>
                  </a:lnTo>
                  <a:lnTo>
                    <a:pt x="604697" y="80208"/>
                  </a:lnTo>
                  <a:lnTo>
                    <a:pt x="605086" y="80888"/>
                  </a:lnTo>
                  <a:lnTo>
                    <a:pt x="604980" y="81220"/>
                  </a:lnTo>
                  <a:lnTo>
                    <a:pt x="605763" y="81667"/>
                  </a:lnTo>
                  <a:lnTo>
                    <a:pt x="606360" y="82265"/>
                  </a:lnTo>
                  <a:lnTo>
                    <a:pt x="606541" y="83569"/>
                  </a:lnTo>
                  <a:lnTo>
                    <a:pt x="606647" y="84772"/>
                  </a:lnTo>
                  <a:lnTo>
                    <a:pt x="606609" y="87143"/>
                  </a:lnTo>
                  <a:lnTo>
                    <a:pt x="606265" y="87827"/>
                  </a:lnTo>
                  <a:lnTo>
                    <a:pt x="606383" y="88315"/>
                  </a:lnTo>
                  <a:lnTo>
                    <a:pt x="605869" y="88739"/>
                  </a:lnTo>
                  <a:lnTo>
                    <a:pt x="605751" y="89578"/>
                  </a:lnTo>
                  <a:lnTo>
                    <a:pt x="605562" y="90266"/>
                  </a:lnTo>
                  <a:lnTo>
                    <a:pt x="603866" y="91575"/>
                  </a:lnTo>
                  <a:lnTo>
                    <a:pt x="603533" y="91821"/>
                  </a:lnTo>
                  <a:lnTo>
                    <a:pt x="603193" y="92049"/>
                  </a:lnTo>
                  <a:lnTo>
                    <a:pt x="603019" y="92159"/>
                  </a:lnTo>
                  <a:lnTo>
                    <a:pt x="602739" y="92323"/>
                  </a:lnTo>
                  <a:lnTo>
                    <a:pt x="602441" y="92519"/>
                  </a:lnTo>
                  <a:lnTo>
                    <a:pt x="601999" y="92870"/>
                  </a:lnTo>
                  <a:lnTo>
                    <a:pt x="601288" y="93380"/>
                  </a:lnTo>
                  <a:lnTo>
                    <a:pt x="601118" y="93476"/>
                  </a:lnTo>
                  <a:lnTo>
                    <a:pt x="600714" y="93763"/>
                  </a:lnTo>
                  <a:lnTo>
                    <a:pt x="600532" y="94119"/>
                  </a:lnTo>
                  <a:lnTo>
                    <a:pt x="600237" y="94602"/>
                  </a:lnTo>
                  <a:lnTo>
                    <a:pt x="600170" y="94730"/>
                  </a:lnTo>
                  <a:lnTo>
                    <a:pt x="600094" y="94894"/>
                  </a:lnTo>
                  <a:lnTo>
                    <a:pt x="599901" y="95409"/>
                  </a:lnTo>
                  <a:lnTo>
                    <a:pt x="599829" y="95578"/>
                  </a:lnTo>
                  <a:lnTo>
                    <a:pt x="599614" y="96002"/>
                  </a:lnTo>
                  <a:lnTo>
                    <a:pt x="599410" y="96362"/>
                  </a:lnTo>
                  <a:lnTo>
                    <a:pt x="599062" y="96768"/>
                  </a:lnTo>
                  <a:lnTo>
                    <a:pt x="598771" y="96910"/>
                  </a:lnTo>
                  <a:lnTo>
                    <a:pt x="598775" y="97124"/>
                  </a:lnTo>
                  <a:lnTo>
                    <a:pt x="598900" y="97293"/>
                  </a:lnTo>
                  <a:lnTo>
                    <a:pt x="599036" y="97443"/>
                  </a:lnTo>
                  <a:lnTo>
                    <a:pt x="599353" y="97726"/>
                  </a:lnTo>
                  <a:lnTo>
                    <a:pt x="599440" y="97885"/>
                  </a:lnTo>
                  <a:lnTo>
                    <a:pt x="599504" y="98068"/>
                  </a:lnTo>
                  <a:lnTo>
                    <a:pt x="599542" y="98259"/>
                  </a:lnTo>
                  <a:lnTo>
                    <a:pt x="599554" y="98455"/>
                  </a:lnTo>
                  <a:lnTo>
                    <a:pt x="599535" y="98633"/>
                  </a:lnTo>
                  <a:lnTo>
                    <a:pt x="599497" y="98761"/>
                  </a:lnTo>
                  <a:lnTo>
                    <a:pt x="599281" y="99130"/>
                  </a:lnTo>
                  <a:lnTo>
                    <a:pt x="599164" y="99276"/>
                  </a:lnTo>
                  <a:lnTo>
                    <a:pt x="599040" y="99413"/>
                  </a:lnTo>
                  <a:lnTo>
                    <a:pt x="598994" y="99554"/>
                  </a:lnTo>
                  <a:lnTo>
                    <a:pt x="598998" y="99727"/>
                  </a:lnTo>
                  <a:lnTo>
                    <a:pt x="599066" y="100110"/>
                  </a:lnTo>
                  <a:lnTo>
                    <a:pt x="599089" y="100407"/>
                  </a:lnTo>
                  <a:lnTo>
                    <a:pt x="599104" y="100844"/>
                  </a:lnTo>
                  <a:lnTo>
                    <a:pt x="599168" y="100972"/>
                  </a:lnTo>
                  <a:lnTo>
                    <a:pt x="599383" y="101232"/>
                  </a:lnTo>
                  <a:lnTo>
                    <a:pt x="599315" y="101455"/>
                  </a:lnTo>
                  <a:lnTo>
                    <a:pt x="598945" y="101510"/>
                  </a:lnTo>
                  <a:lnTo>
                    <a:pt x="598586" y="101519"/>
                  </a:lnTo>
                  <a:lnTo>
                    <a:pt x="597921" y="101747"/>
                  </a:lnTo>
                  <a:lnTo>
                    <a:pt x="597898" y="101879"/>
                  </a:lnTo>
                  <a:lnTo>
                    <a:pt x="597879" y="102016"/>
                  </a:lnTo>
                  <a:lnTo>
                    <a:pt x="597819" y="102262"/>
                  </a:lnTo>
                  <a:lnTo>
                    <a:pt x="597607" y="102933"/>
                  </a:lnTo>
                  <a:lnTo>
                    <a:pt x="597615" y="103070"/>
                  </a:lnTo>
                  <a:lnTo>
                    <a:pt x="597887" y="103758"/>
                  </a:lnTo>
                  <a:lnTo>
                    <a:pt x="597732" y="104196"/>
                  </a:lnTo>
                  <a:lnTo>
                    <a:pt x="597509" y="104784"/>
                  </a:lnTo>
                  <a:lnTo>
                    <a:pt x="597860" y="105190"/>
                  </a:lnTo>
                  <a:lnTo>
                    <a:pt x="598503" y="105664"/>
                  </a:lnTo>
                  <a:lnTo>
                    <a:pt x="598405" y="106444"/>
                  </a:lnTo>
                  <a:lnTo>
                    <a:pt x="598435" y="107073"/>
                  </a:lnTo>
                  <a:lnTo>
                    <a:pt x="598510" y="107602"/>
                  </a:lnTo>
                  <a:lnTo>
                    <a:pt x="598480" y="108213"/>
                  </a:lnTo>
                  <a:lnTo>
                    <a:pt x="598786" y="108787"/>
                  </a:lnTo>
                  <a:lnTo>
                    <a:pt x="599376" y="109704"/>
                  </a:lnTo>
                  <a:lnTo>
                    <a:pt x="600086" y="109841"/>
                  </a:lnTo>
                  <a:lnTo>
                    <a:pt x="600733" y="110064"/>
                  </a:lnTo>
                  <a:lnTo>
                    <a:pt x="600434" y="110525"/>
                  </a:lnTo>
                  <a:lnTo>
                    <a:pt x="599886" y="110534"/>
                  </a:lnTo>
                  <a:lnTo>
                    <a:pt x="599459" y="111054"/>
                  </a:lnTo>
                  <a:lnTo>
                    <a:pt x="598696" y="111464"/>
                  </a:lnTo>
                  <a:lnTo>
                    <a:pt x="598389" y="112066"/>
                  </a:lnTo>
                  <a:lnTo>
                    <a:pt x="599021" y="113192"/>
                  </a:lnTo>
                  <a:lnTo>
                    <a:pt x="599916" y="113771"/>
                  </a:lnTo>
                  <a:lnTo>
                    <a:pt x="599569" y="114373"/>
                  </a:lnTo>
                  <a:lnTo>
                    <a:pt x="598994" y="114706"/>
                  </a:lnTo>
                  <a:lnTo>
                    <a:pt x="598159" y="115030"/>
                  </a:lnTo>
                  <a:lnTo>
                    <a:pt x="598114" y="115595"/>
                  </a:lnTo>
                  <a:lnTo>
                    <a:pt x="598212" y="116470"/>
                  </a:lnTo>
                  <a:lnTo>
                    <a:pt x="597857" y="117296"/>
                  </a:lnTo>
                  <a:lnTo>
                    <a:pt x="597842" y="118126"/>
                  </a:lnTo>
                  <a:lnTo>
                    <a:pt x="597082" y="118568"/>
                  </a:lnTo>
                  <a:lnTo>
                    <a:pt x="596583" y="118937"/>
                  </a:lnTo>
                  <a:lnTo>
                    <a:pt x="596916" y="119589"/>
                  </a:lnTo>
                  <a:lnTo>
                    <a:pt x="596606" y="119963"/>
                  </a:lnTo>
                  <a:lnTo>
                    <a:pt x="595846" y="120214"/>
                  </a:lnTo>
                  <a:lnTo>
                    <a:pt x="594973" y="120688"/>
                  </a:lnTo>
                  <a:lnTo>
                    <a:pt x="594644" y="122275"/>
                  </a:lnTo>
                  <a:lnTo>
                    <a:pt x="593953" y="122982"/>
                  </a:lnTo>
                  <a:lnTo>
                    <a:pt x="594882" y="123566"/>
                  </a:lnTo>
                  <a:lnTo>
                    <a:pt x="595098" y="124400"/>
                  </a:lnTo>
                  <a:lnTo>
                    <a:pt x="595003" y="125344"/>
                  </a:lnTo>
                  <a:lnTo>
                    <a:pt x="595479" y="126110"/>
                  </a:lnTo>
                  <a:lnTo>
                    <a:pt x="596447" y="126885"/>
                  </a:lnTo>
                  <a:lnTo>
                    <a:pt x="597116" y="127578"/>
                  </a:lnTo>
                  <a:lnTo>
                    <a:pt x="598083" y="128276"/>
                  </a:lnTo>
                  <a:lnTo>
                    <a:pt x="598741" y="129384"/>
                  </a:lnTo>
                  <a:lnTo>
                    <a:pt x="599561" y="130041"/>
                  </a:lnTo>
                  <a:lnTo>
                    <a:pt x="600158" y="130674"/>
                  </a:lnTo>
                  <a:lnTo>
                    <a:pt x="600472" y="130843"/>
                  </a:lnTo>
                  <a:lnTo>
                    <a:pt x="600445" y="131199"/>
                  </a:lnTo>
                  <a:lnTo>
                    <a:pt x="600188" y="131710"/>
                  </a:lnTo>
                  <a:lnTo>
                    <a:pt x="599523" y="132321"/>
                  </a:lnTo>
                  <a:lnTo>
                    <a:pt x="599142" y="132881"/>
                  </a:lnTo>
                  <a:lnTo>
                    <a:pt x="598900" y="133415"/>
                  </a:lnTo>
                  <a:lnTo>
                    <a:pt x="599285" y="133793"/>
                  </a:lnTo>
                  <a:lnTo>
                    <a:pt x="599259" y="134240"/>
                  </a:lnTo>
                  <a:lnTo>
                    <a:pt x="598586" y="134263"/>
                  </a:lnTo>
                  <a:lnTo>
                    <a:pt x="597785" y="134304"/>
                  </a:lnTo>
                  <a:lnTo>
                    <a:pt x="597581" y="134920"/>
                  </a:lnTo>
                  <a:lnTo>
                    <a:pt x="597910" y="135408"/>
                  </a:lnTo>
                  <a:lnTo>
                    <a:pt x="598000" y="136247"/>
                  </a:lnTo>
                  <a:lnTo>
                    <a:pt x="597830" y="136867"/>
                  </a:lnTo>
                  <a:lnTo>
                    <a:pt x="597396" y="137359"/>
                  </a:lnTo>
                  <a:lnTo>
                    <a:pt x="596821" y="137811"/>
                  </a:lnTo>
                  <a:lnTo>
                    <a:pt x="596182" y="137907"/>
                  </a:lnTo>
                  <a:lnTo>
                    <a:pt x="595827" y="137970"/>
                  </a:lnTo>
                  <a:lnTo>
                    <a:pt x="595351" y="137820"/>
                  </a:lnTo>
                  <a:lnTo>
                    <a:pt x="594656" y="137843"/>
                  </a:lnTo>
                  <a:lnTo>
                    <a:pt x="593601" y="138504"/>
                  </a:lnTo>
                  <a:lnTo>
                    <a:pt x="593148" y="138992"/>
                  </a:lnTo>
                  <a:lnTo>
                    <a:pt x="593065" y="139721"/>
                  </a:lnTo>
                  <a:lnTo>
                    <a:pt x="593148" y="140278"/>
                  </a:lnTo>
                  <a:lnTo>
                    <a:pt x="592793" y="140460"/>
                  </a:lnTo>
                  <a:lnTo>
                    <a:pt x="592418" y="140711"/>
                  </a:lnTo>
                  <a:lnTo>
                    <a:pt x="591670" y="141048"/>
                  </a:lnTo>
                  <a:lnTo>
                    <a:pt x="591753" y="141468"/>
                  </a:lnTo>
                  <a:lnTo>
                    <a:pt x="591496" y="141650"/>
                  </a:lnTo>
                  <a:lnTo>
                    <a:pt x="591443" y="142047"/>
                  </a:lnTo>
                  <a:lnTo>
                    <a:pt x="591160" y="142344"/>
                  </a:lnTo>
                  <a:lnTo>
                    <a:pt x="590869" y="142923"/>
                  </a:lnTo>
                  <a:lnTo>
                    <a:pt x="590328" y="143265"/>
                  </a:lnTo>
                  <a:lnTo>
                    <a:pt x="589780" y="144049"/>
                  </a:lnTo>
                  <a:lnTo>
                    <a:pt x="589777" y="144327"/>
                  </a:lnTo>
                  <a:lnTo>
                    <a:pt x="590627" y="144811"/>
                  </a:lnTo>
                  <a:lnTo>
                    <a:pt x="591013" y="145376"/>
                  </a:lnTo>
                  <a:lnTo>
                    <a:pt x="591560" y="145878"/>
                  </a:lnTo>
                  <a:lnTo>
                    <a:pt x="591526" y="146552"/>
                  </a:lnTo>
                  <a:lnTo>
                    <a:pt x="590820" y="147191"/>
                  </a:lnTo>
                  <a:lnTo>
                    <a:pt x="590064" y="147925"/>
                  </a:lnTo>
                  <a:lnTo>
                    <a:pt x="589588" y="148522"/>
                  </a:lnTo>
                  <a:lnTo>
                    <a:pt x="589535" y="148965"/>
                  </a:lnTo>
                  <a:lnTo>
                    <a:pt x="589784" y="150018"/>
                  </a:lnTo>
                  <a:lnTo>
                    <a:pt x="589637" y="150164"/>
                  </a:lnTo>
                  <a:lnTo>
                    <a:pt x="589406" y="150264"/>
                  </a:lnTo>
                  <a:lnTo>
                    <a:pt x="589153" y="150356"/>
                  </a:lnTo>
                  <a:lnTo>
                    <a:pt x="588930" y="150461"/>
                  </a:lnTo>
                  <a:lnTo>
                    <a:pt x="588798" y="150602"/>
                  </a:lnTo>
                  <a:lnTo>
                    <a:pt x="588760" y="150730"/>
                  </a:lnTo>
                  <a:lnTo>
                    <a:pt x="588737" y="150876"/>
                  </a:lnTo>
                  <a:lnTo>
                    <a:pt x="588734" y="151021"/>
                  </a:lnTo>
                  <a:lnTo>
                    <a:pt x="588753" y="151163"/>
                  </a:lnTo>
                  <a:lnTo>
                    <a:pt x="588787" y="151295"/>
                  </a:lnTo>
                  <a:lnTo>
                    <a:pt x="589334" y="152285"/>
                  </a:lnTo>
                  <a:lnTo>
                    <a:pt x="587785" y="152859"/>
                  </a:lnTo>
                  <a:lnTo>
                    <a:pt x="586527" y="153055"/>
                  </a:lnTo>
                  <a:lnTo>
                    <a:pt x="585695" y="153735"/>
                  </a:lnTo>
                  <a:lnTo>
                    <a:pt x="585181" y="154296"/>
                  </a:lnTo>
                  <a:lnTo>
                    <a:pt x="584920" y="154893"/>
                  </a:lnTo>
                  <a:lnTo>
                    <a:pt x="585193" y="155431"/>
                  </a:lnTo>
                  <a:lnTo>
                    <a:pt x="584867" y="156060"/>
                  </a:lnTo>
                  <a:lnTo>
                    <a:pt x="584860" y="156562"/>
                  </a:lnTo>
                  <a:lnTo>
                    <a:pt x="585098" y="157324"/>
                  </a:lnTo>
                  <a:lnTo>
                    <a:pt x="584966" y="157798"/>
                  </a:lnTo>
                  <a:lnTo>
                    <a:pt x="584176" y="157907"/>
                  </a:lnTo>
                  <a:lnTo>
                    <a:pt x="583635" y="158373"/>
                  </a:lnTo>
                  <a:lnTo>
                    <a:pt x="583477" y="158309"/>
                  </a:lnTo>
                  <a:lnTo>
                    <a:pt x="583466" y="158970"/>
                  </a:lnTo>
                  <a:lnTo>
                    <a:pt x="583038" y="160005"/>
                  </a:lnTo>
                  <a:lnTo>
                    <a:pt x="582596" y="161191"/>
                  </a:lnTo>
                  <a:lnTo>
                    <a:pt x="582298" y="161930"/>
                  </a:lnTo>
                  <a:lnTo>
                    <a:pt x="581965" y="162741"/>
                  </a:lnTo>
                  <a:lnTo>
                    <a:pt x="581632" y="163380"/>
                  </a:lnTo>
                  <a:lnTo>
                    <a:pt x="581765" y="164255"/>
                  </a:lnTo>
                  <a:lnTo>
                    <a:pt x="582162" y="164730"/>
                  </a:lnTo>
                  <a:lnTo>
                    <a:pt x="582233" y="165692"/>
                  </a:lnTo>
                  <a:lnTo>
                    <a:pt x="582105" y="166481"/>
                  </a:lnTo>
                  <a:lnTo>
                    <a:pt x="582033" y="167119"/>
                  </a:lnTo>
                  <a:lnTo>
                    <a:pt x="581530" y="167812"/>
                  </a:lnTo>
                  <a:lnTo>
                    <a:pt x="580733" y="168350"/>
                  </a:lnTo>
                  <a:lnTo>
                    <a:pt x="580064" y="168542"/>
                  </a:lnTo>
                  <a:lnTo>
                    <a:pt x="579252" y="168469"/>
                  </a:lnTo>
                  <a:lnTo>
                    <a:pt x="579157" y="168934"/>
                  </a:lnTo>
                  <a:lnTo>
                    <a:pt x="578197" y="169035"/>
                  </a:lnTo>
                  <a:lnTo>
                    <a:pt x="577260" y="169459"/>
                  </a:lnTo>
                  <a:lnTo>
                    <a:pt x="576380" y="169851"/>
                  </a:lnTo>
                  <a:lnTo>
                    <a:pt x="576077" y="170544"/>
                  </a:lnTo>
                  <a:lnTo>
                    <a:pt x="575975" y="171388"/>
                  </a:lnTo>
                  <a:lnTo>
                    <a:pt x="575669" y="172131"/>
                  </a:lnTo>
                  <a:lnTo>
                    <a:pt x="575435" y="172469"/>
                  </a:lnTo>
                  <a:lnTo>
                    <a:pt x="575144" y="172368"/>
                  </a:lnTo>
                  <a:lnTo>
                    <a:pt x="574819" y="172478"/>
                  </a:lnTo>
                  <a:lnTo>
                    <a:pt x="574762" y="172815"/>
                  </a:lnTo>
                  <a:lnTo>
                    <a:pt x="574675" y="173226"/>
                  </a:lnTo>
                  <a:lnTo>
                    <a:pt x="574380" y="173317"/>
                  </a:lnTo>
                  <a:lnTo>
                    <a:pt x="573968" y="173732"/>
                  </a:lnTo>
                  <a:lnTo>
                    <a:pt x="573881" y="174056"/>
                  </a:lnTo>
                  <a:lnTo>
                    <a:pt x="573583" y="174279"/>
                  </a:lnTo>
                  <a:lnTo>
                    <a:pt x="573205" y="174553"/>
                  </a:lnTo>
                  <a:lnTo>
                    <a:pt x="572989" y="174890"/>
                  </a:lnTo>
                  <a:lnTo>
                    <a:pt x="573061" y="175282"/>
                  </a:lnTo>
                  <a:lnTo>
                    <a:pt x="573057" y="175738"/>
                  </a:lnTo>
                  <a:lnTo>
                    <a:pt x="572661" y="175976"/>
                  </a:lnTo>
                  <a:lnTo>
                    <a:pt x="572237" y="176067"/>
                  </a:lnTo>
                  <a:lnTo>
                    <a:pt x="572521" y="176514"/>
                  </a:lnTo>
                  <a:lnTo>
                    <a:pt x="572498" y="176938"/>
                  </a:lnTo>
                  <a:lnTo>
                    <a:pt x="572623" y="177298"/>
                  </a:lnTo>
                  <a:lnTo>
                    <a:pt x="572665" y="177722"/>
                  </a:lnTo>
                  <a:lnTo>
                    <a:pt x="572657" y="178146"/>
                  </a:lnTo>
                  <a:lnTo>
                    <a:pt x="572400" y="178958"/>
                  </a:lnTo>
                  <a:lnTo>
                    <a:pt x="572083" y="179441"/>
                  </a:lnTo>
                  <a:lnTo>
                    <a:pt x="571924" y="179788"/>
                  </a:lnTo>
                  <a:lnTo>
                    <a:pt x="571750" y="180126"/>
                  </a:lnTo>
                  <a:lnTo>
                    <a:pt x="571569" y="180436"/>
                  </a:lnTo>
                  <a:lnTo>
                    <a:pt x="571478" y="180582"/>
                  </a:lnTo>
                  <a:lnTo>
                    <a:pt x="571194" y="181006"/>
                  </a:lnTo>
                  <a:lnTo>
                    <a:pt x="571043" y="181243"/>
                  </a:lnTo>
                  <a:lnTo>
                    <a:pt x="570726" y="181708"/>
                  </a:lnTo>
                  <a:lnTo>
                    <a:pt x="570386" y="182169"/>
                  </a:lnTo>
                  <a:lnTo>
                    <a:pt x="570265" y="182296"/>
                  </a:lnTo>
                  <a:lnTo>
                    <a:pt x="570000" y="182529"/>
                  </a:lnTo>
                  <a:lnTo>
                    <a:pt x="569872" y="182652"/>
                  </a:lnTo>
                  <a:lnTo>
                    <a:pt x="569675" y="182880"/>
                  </a:lnTo>
                  <a:lnTo>
                    <a:pt x="569535" y="183081"/>
                  </a:lnTo>
                  <a:lnTo>
                    <a:pt x="569399" y="183291"/>
                  </a:lnTo>
                  <a:lnTo>
                    <a:pt x="569309" y="183468"/>
                  </a:lnTo>
                  <a:lnTo>
                    <a:pt x="569226" y="183646"/>
                  </a:lnTo>
                  <a:lnTo>
                    <a:pt x="569150" y="183833"/>
                  </a:lnTo>
                  <a:lnTo>
                    <a:pt x="569067" y="184011"/>
                  </a:lnTo>
                  <a:lnTo>
                    <a:pt x="568972" y="184185"/>
                  </a:lnTo>
                  <a:lnTo>
                    <a:pt x="568851" y="184367"/>
                  </a:lnTo>
                  <a:lnTo>
                    <a:pt x="568655" y="184627"/>
                  </a:lnTo>
                  <a:lnTo>
                    <a:pt x="568420" y="184878"/>
                  </a:lnTo>
                  <a:lnTo>
                    <a:pt x="568058" y="185238"/>
                  </a:lnTo>
                  <a:lnTo>
                    <a:pt x="567895" y="185425"/>
                  </a:lnTo>
                  <a:lnTo>
                    <a:pt x="567740" y="185617"/>
                  </a:lnTo>
                  <a:lnTo>
                    <a:pt x="567589" y="185813"/>
                  </a:lnTo>
                  <a:lnTo>
                    <a:pt x="567445" y="186013"/>
                  </a:lnTo>
                  <a:lnTo>
                    <a:pt x="567306" y="186219"/>
                  </a:lnTo>
                  <a:lnTo>
                    <a:pt x="567041" y="186460"/>
                  </a:lnTo>
                  <a:lnTo>
                    <a:pt x="566916" y="186588"/>
                  </a:lnTo>
                  <a:lnTo>
                    <a:pt x="566327" y="187208"/>
                  </a:lnTo>
                  <a:lnTo>
                    <a:pt x="566228" y="187336"/>
                  </a:lnTo>
                  <a:lnTo>
                    <a:pt x="566160" y="187473"/>
                  </a:lnTo>
                  <a:lnTo>
                    <a:pt x="566138" y="187628"/>
                  </a:lnTo>
                  <a:lnTo>
                    <a:pt x="566153" y="187796"/>
                  </a:lnTo>
                  <a:lnTo>
                    <a:pt x="566176" y="187970"/>
                  </a:lnTo>
                  <a:lnTo>
                    <a:pt x="566183" y="188134"/>
                  </a:lnTo>
                  <a:lnTo>
                    <a:pt x="566145" y="188271"/>
                  </a:lnTo>
                  <a:lnTo>
                    <a:pt x="565994" y="188371"/>
                  </a:lnTo>
                  <a:lnTo>
                    <a:pt x="565737" y="188408"/>
                  </a:lnTo>
                  <a:lnTo>
                    <a:pt x="565435" y="188417"/>
                  </a:lnTo>
                  <a:lnTo>
                    <a:pt x="565140" y="188453"/>
                  </a:lnTo>
                  <a:lnTo>
                    <a:pt x="564800" y="188668"/>
                  </a:lnTo>
                  <a:lnTo>
                    <a:pt x="564702" y="188804"/>
                  </a:lnTo>
                  <a:lnTo>
                    <a:pt x="564615" y="188955"/>
                  </a:lnTo>
                  <a:lnTo>
                    <a:pt x="564539" y="189114"/>
                  </a:lnTo>
                  <a:lnTo>
                    <a:pt x="564331" y="189872"/>
                  </a:lnTo>
                  <a:lnTo>
                    <a:pt x="564207" y="190040"/>
                  </a:lnTo>
                  <a:lnTo>
                    <a:pt x="564029" y="190200"/>
                  </a:lnTo>
                  <a:lnTo>
                    <a:pt x="563821" y="190332"/>
                  </a:lnTo>
                  <a:lnTo>
                    <a:pt x="563606" y="190433"/>
                  </a:lnTo>
                  <a:lnTo>
                    <a:pt x="563394" y="190487"/>
                  </a:lnTo>
                  <a:lnTo>
                    <a:pt x="563198" y="190478"/>
                  </a:lnTo>
                  <a:lnTo>
                    <a:pt x="562993" y="190414"/>
                  </a:lnTo>
                  <a:lnTo>
                    <a:pt x="562582" y="190236"/>
                  </a:lnTo>
                  <a:lnTo>
                    <a:pt x="562374" y="190168"/>
                  </a:lnTo>
                  <a:lnTo>
                    <a:pt x="562003" y="190086"/>
                  </a:lnTo>
                  <a:lnTo>
                    <a:pt x="561818" y="190049"/>
                  </a:lnTo>
                  <a:lnTo>
                    <a:pt x="561633" y="190027"/>
                  </a:lnTo>
                  <a:lnTo>
                    <a:pt x="561448" y="190018"/>
                  </a:lnTo>
                  <a:lnTo>
                    <a:pt x="561214" y="190018"/>
                  </a:lnTo>
                  <a:lnTo>
                    <a:pt x="560885" y="190077"/>
                  </a:lnTo>
                  <a:lnTo>
                    <a:pt x="560635" y="190282"/>
                  </a:lnTo>
                  <a:lnTo>
                    <a:pt x="560533" y="190428"/>
                  </a:lnTo>
                  <a:lnTo>
                    <a:pt x="560435" y="190583"/>
                  </a:lnTo>
                  <a:lnTo>
                    <a:pt x="560280" y="190848"/>
                  </a:lnTo>
                  <a:lnTo>
                    <a:pt x="559910" y="191436"/>
                  </a:lnTo>
                  <a:lnTo>
                    <a:pt x="559755" y="191536"/>
                  </a:lnTo>
                  <a:lnTo>
                    <a:pt x="559592" y="191614"/>
                  </a:lnTo>
                  <a:lnTo>
                    <a:pt x="559422" y="191664"/>
                  </a:lnTo>
                  <a:lnTo>
                    <a:pt x="559173" y="191655"/>
                  </a:lnTo>
                  <a:lnTo>
                    <a:pt x="558806" y="191504"/>
                  </a:lnTo>
                  <a:lnTo>
                    <a:pt x="558666" y="191500"/>
                  </a:lnTo>
                  <a:lnTo>
                    <a:pt x="558515" y="191518"/>
                  </a:lnTo>
                  <a:lnTo>
                    <a:pt x="558368" y="191559"/>
                  </a:lnTo>
                  <a:lnTo>
                    <a:pt x="557525" y="192745"/>
                  </a:lnTo>
                  <a:lnTo>
                    <a:pt x="557381" y="192749"/>
                  </a:lnTo>
                  <a:lnTo>
                    <a:pt x="557158" y="192663"/>
                  </a:lnTo>
                  <a:lnTo>
                    <a:pt x="556905" y="192544"/>
                  </a:lnTo>
                  <a:lnTo>
                    <a:pt x="556679" y="192453"/>
                  </a:lnTo>
                  <a:lnTo>
                    <a:pt x="556493" y="192581"/>
                  </a:lnTo>
                  <a:lnTo>
                    <a:pt x="556508" y="192768"/>
                  </a:lnTo>
                  <a:lnTo>
                    <a:pt x="556550" y="192986"/>
                  </a:lnTo>
                  <a:lnTo>
                    <a:pt x="556576" y="193205"/>
                  </a:lnTo>
                  <a:lnTo>
                    <a:pt x="556282" y="193821"/>
                  </a:lnTo>
                  <a:lnTo>
                    <a:pt x="556146" y="193835"/>
                  </a:lnTo>
                  <a:lnTo>
                    <a:pt x="555960" y="193766"/>
                  </a:lnTo>
                  <a:lnTo>
                    <a:pt x="555741" y="193652"/>
                  </a:lnTo>
                  <a:lnTo>
                    <a:pt x="555511" y="193543"/>
                  </a:lnTo>
                  <a:lnTo>
                    <a:pt x="555295" y="193470"/>
                  </a:lnTo>
                  <a:lnTo>
                    <a:pt x="555129" y="193452"/>
                  </a:lnTo>
                  <a:lnTo>
                    <a:pt x="554793" y="193456"/>
                  </a:lnTo>
                  <a:lnTo>
                    <a:pt x="554626" y="193452"/>
                  </a:lnTo>
                  <a:lnTo>
                    <a:pt x="554468" y="193420"/>
                  </a:lnTo>
                  <a:lnTo>
                    <a:pt x="554260" y="193319"/>
                  </a:lnTo>
                  <a:lnTo>
                    <a:pt x="554037" y="193155"/>
                  </a:lnTo>
                  <a:lnTo>
                    <a:pt x="553527" y="192927"/>
                  </a:lnTo>
                  <a:lnTo>
                    <a:pt x="553077" y="193210"/>
                  </a:lnTo>
                  <a:lnTo>
                    <a:pt x="552571" y="193050"/>
                  </a:lnTo>
                  <a:lnTo>
                    <a:pt x="552230" y="193297"/>
                  </a:lnTo>
                  <a:lnTo>
                    <a:pt x="551819" y="193525"/>
                  </a:lnTo>
                  <a:lnTo>
                    <a:pt x="551826" y="193812"/>
                  </a:lnTo>
                  <a:lnTo>
                    <a:pt x="551645" y="194377"/>
                  </a:lnTo>
                  <a:lnTo>
                    <a:pt x="551244" y="194546"/>
                  </a:lnTo>
                  <a:lnTo>
                    <a:pt x="550583" y="194783"/>
                  </a:lnTo>
                  <a:lnTo>
                    <a:pt x="550050" y="194875"/>
                  </a:lnTo>
                  <a:lnTo>
                    <a:pt x="549211" y="195185"/>
                  </a:lnTo>
                  <a:lnTo>
                    <a:pt x="548478" y="195372"/>
                  </a:lnTo>
                  <a:lnTo>
                    <a:pt x="547816" y="195632"/>
                  </a:lnTo>
                  <a:lnTo>
                    <a:pt x="547423" y="195353"/>
                  </a:lnTo>
                  <a:lnTo>
                    <a:pt x="547026" y="195367"/>
                  </a:lnTo>
                  <a:lnTo>
                    <a:pt x="546720" y="195773"/>
                  </a:lnTo>
                  <a:lnTo>
                    <a:pt x="546320" y="195705"/>
                  </a:lnTo>
                  <a:lnTo>
                    <a:pt x="546063" y="196202"/>
                  </a:lnTo>
                  <a:lnTo>
                    <a:pt x="545742" y="195965"/>
                  </a:lnTo>
                  <a:lnTo>
                    <a:pt x="545473" y="195805"/>
                  </a:lnTo>
                  <a:lnTo>
                    <a:pt x="545277" y="196056"/>
                  </a:lnTo>
                  <a:lnTo>
                    <a:pt x="544785" y="195718"/>
                  </a:lnTo>
                  <a:lnTo>
                    <a:pt x="544355" y="195189"/>
                  </a:lnTo>
                  <a:lnTo>
                    <a:pt x="543992" y="195107"/>
                  </a:lnTo>
                  <a:lnTo>
                    <a:pt x="543621" y="195467"/>
                  </a:lnTo>
                  <a:lnTo>
                    <a:pt x="543689" y="195910"/>
                  </a:lnTo>
                  <a:lnTo>
                    <a:pt x="543704" y="196275"/>
                  </a:lnTo>
                  <a:lnTo>
                    <a:pt x="544003" y="196722"/>
                  </a:lnTo>
                  <a:lnTo>
                    <a:pt x="543614" y="197046"/>
                  </a:lnTo>
                  <a:lnTo>
                    <a:pt x="543255" y="197730"/>
                  </a:lnTo>
                  <a:lnTo>
                    <a:pt x="542813" y="197876"/>
                  </a:lnTo>
                  <a:lnTo>
                    <a:pt x="542711" y="198377"/>
                  </a:lnTo>
                  <a:lnTo>
                    <a:pt x="542265" y="198500"/>
                  </a:lnTo>
                  <a:lnTo>
                    <a:pt x="541894" y="198824"/>
                  </a:lnTo>
                  <a:lnTo>
                    <a:pt x="542140" y="199057"/>
                  </a:lnTo>
                  <a:lnTo>
                    <a:pt x="542472" y="199736"/>
                  </a:lnTo>
                  <a:lnTo>
                    <a:pt x="541872" y="200206"/>
                  </a:lnTo>
                  <a:lnTo>
                    <a:pt x="541849" y="200553"/>
                  </a:lnTo>
                  <a:lnTo>
                    <a:pt x="542011" y="200981"/>
                  </a:lnTo>
                  <a:lnTo>
                    <a:pt x="541456" y="201123"/>
                  </a:lnTo>
                  <a:lnTo>
                    <a:pt x="541312" y="201524"/>
                  </a:lnTo>
                  <a:lnTo>
                    <a:pt x="540829" y="202017"/>
                  </a:lnTo>
                  <a:lnTo>
                    <a:pt x="540485" y="201839"/>
                  </a:lnTo>
                  <a:lnTo>
                    <a:pt x="540496" y="201260"/>
                  </a:lnTo>
                  <a:lnTo>
                    <a:pt x="540288" y="200931"/>
                  </a:lnTo>
                  <a:lnTo>
                    <a:pt x="539842" y="200366"/>
                  </a:lnTo>
                  <a:lnTo>
                    <a:pt x="539464" y="199896"/>
                  </a:lnTo>
                  <a:lnTo>
                    <a:pt x="538856" y="199714"/>
                  </a:lnTo>
                  <a:lnTo>
                    <a:pt x="538051" y="199718"/>
                  </a:lnTo>
                  <a:lnTo>
                    <a:pt x="537454" y="199901"/>
                  </a:lnTo>
                  <a:lnTo>
                    <a:pt x="536876" y="200119"/>
                  </a:lnTo>
                  <a:lnTo>
                    <a:pt x="536962" y="200544"/>
                  </a:lnTo>
                  <a:lnTo>
                    <a:pt x="536498" y="200826"/>
                  </a:lnTo>
                  <a:lnTo>
                    <a:pt x="536222" y="200110"/>
                  </a:lnTo>
                  <a:lnTo>
                    <a:pt x="535534" y="199942"/>
                  </a:lnTo>
                  <a:lnTo>
                    <a:pt x="535220" y="200379"/>
                  </a:lnTo>
                  <a:lnTo>
                    <a:pt x="534865" y="200571"/>
                  </a:lnTo>
                  <a:lnTo>
                    <a:pt x="534842" y="200904"/>
                  </a:lnTo>
                  <a:lnTo>
                    <a:pt x="534601" y="201073"/>
                  </a:lnTo>
                  <a:lnTo>
                    <a:pt x="534786" y="201346"/>
                  </a:lnTo>
                  <a:lnTo>
                    <a:pt x="534355" y="201515"/>
                  </a:lnTo>
                  <a:lnTo>
                    <a:pt x="533999" y="201064"/>
                  </a:lnTo>
                  <a:lnTo>
                    <a:pt x="533561" y="200863"/>
                  </a:lnTo>
                  <a:lnTo>
                    <a:pt x="533236" y="200430"/>
                  </a:lnTo>
                  <a:lnTo>
                    <a:pt x="533134" y="200001"/>
                  </a:lnTo>
                  <a:lnTo>
                    <a:pt x="532892" y="200233"/>
                  </a:lnTo>
                  <a:lnTo>
                    <a:pt x="532771" y="199914"/>
                  </a:lnTo>
                  <a:lnTo>
                    <a:pt x="532322" y="200270"/>
                  </a:lnTo>
                  <a:lnTo>
                    <a:pt x="531736" y="200357"/>
                  </a:lnTo>
                  <a:lnTo>
                    <a:pt x="531437" y="200288"/>
                  </a:lnTo>
                  <a:lnTo>
                    <a:pt x="531570" y="199814"/>
                  </a:lnTo>
                  <a:lnTo>
                    <a:pt x="531245" y="200329"/>
                  </a:lnTo>
                  <a:lnTo>
                    <a:pt x="531350" y="199764"/>
                  </a:lnTo>
                  <a:lnTo>
                    <a:pt x="530806" y="200229"/>
                  </a:lnTo>
                  <a:lnTo>
                    <a:pt x="530651" y="200005"/>
                  </a:lnTo>
                  <a:lnTo>
                    <a:pt x="530024" y="199613"/>
                  </a:lnTo>
                  <a:lnTo>
                    <a:pt x="529763" y="199353"/>
                  </a:lnTo>
                  <a:lnTo>
                    <a:pt x="529419" y="198997"/>
                  </a:lnTo>
                  <a:lnTo>
                    <a:pt x="529631" y="198596"/>
                  </a:lnTo>
                  <a:lnTo>
                    <a:pt x="529249" y="198318"/>
                  </a:lnTo>
                  <a:lnTo>
                    <a:pt x="528739" y="198605"/>
                  </a:lnTo>
                  <a:lnTo>
                    <a:pt x="528051" y="198893"/>
                  </a:lnTo>
                  <a:lnTo>
                    <a:pt x="527295" y="198947"/>
                  </a:lnTo>
                  <a:lnTo>
                    <a:pt x="527011" y="198855"/>
                  </a:lnTo>
                  <a:lnTo>
                    <a:pt x="526774" y="198779"/>
                  </a:lnTo>
                  <a:lnTo>
                    <a:pt x="526551" y="198496"/>
                  </a:lnTo>
                  <a:lnTo>
                    <a:pt x="525980" y="198509"/>
                  </a:lnTo>
                  <a:lnTo>
                    <a:pt x="525564" y="198665"/>
                  </a:lnTo>
                  <a:lnTo>
                    <a:pt x="525103" y="199048"/>
                  </a:lnTo>
                  <a:lnTo>
                    <a:pt x="524673" y="198970"/>
                  </a:lnTo>
                  <a:lnTo>
                    <a:pt x="524381" y="198551"/>
                  </a:lnTo>
                  <a:lnTo>
                    <a:pt x="524348" y="198277"/>
                  </a:lnTo>
                  <a:lnTo>
                    <a:pt x="524321" y="198136"/>
                  </a:lnTo>
                  <a:lnTo>
                    <a:pt x="524249" y="197866"/>
                  </a:lnTo>
                  <a:lnTo>
                    <a:pt x="524177" y="197661"/>
                  </a:lnTo>
                  <a:lnTo>
                    <a:pt x="524091" y="197456"/>
                  </a:lnTo>
                  <a:lnTo>
                    <a:pt x="523988" y="197255"/>
                  </a:lnTo>
                  <a:lnTo>
                    <a:pt x="523875" y="197068"/>
                  </a:lnTo>
                  <a:lnTo>
                    <a:pt x="523743" y="196890"/>
                  </a:lnTo>
                  <a:lnTo>
                    <a:pt x="523584" y="196713"/>
                  </a:lnTo>
                  <a:lnTo>
                    <a:pt x="523312" y="196475"/>
                  </a:lnTo>
                  <a:lnTo>
                    <a:pt x="522651" y="196056"/>
                  </a:lnTo>
                  <a:lnTo>
                    <a:pt x="522178" y="196366"/>
                  </a:lnTo>
                  <a:lnTo>
                    <a:pt x="521271" y="196439"/>
                  </a:lnTo>
                  <a:lnTo>
                    <a:pt x="521143" y="197287"/>
                  </a:lnTo>
                  <a:lnTo>
                    <a:pt x="520224" y="198031"/>
                  </a:lnTo>
                  <a:lnTo>
                    <a:pt x="519355" y="197839"/>
                  </a:lnTo>
                  <a:lnTo>
                    <a:pt x="519869" y="198318"/>
                  </a:lnTo>
                  <a:lnTo>
                    <a:pt x="519393" y="198806"/>
                  </a:lnTo>
                  <a:lnTo>
                    <a:pt x="518573" y="199025"/>
                  </a:lnTo>
                  <a:lnTo>
                    <a:pt x="517734" y="198838"/>
                  </a:lnTo>
                  <a:lnTo>
                    <a:pt x="517209" y="198769"/>
                  </a:lnTo>
                  <a:lnTo>
                    <a:pt x="516706" y="199080"/>
                  </a:lnTo>
                  <a:lnTo>
                    <a:pt x="516033" y="199276"/>
                  </a:lnTo>
                  <a:lnTo>
                    <a:pt x="515750" y="198801"/>
                  </a:lnTo>
                  <a:lnTo>
                    <a:pt x="515225" y="198820"/>
                  </a:lnTo>
                  <a:lnTo>
                    <a:pt x="514790" y="198697"/>
                  </a:lnTo>
                  <a:lnTo>
                    <a:pt x="514408" y="198984"/>
                  </a:lnTo>
                  <a:lnTo>
                    <a:pt x="514631" y="199340"/>
                  </a:lnTo>
                  <a:lnTo>
                    <a:pt x="514219" y="199768"/>
                  </a:lnTo>
                  <a:lnTo>
                    <a:pt x="514163" y="200065"/>
                  </a:lnTo>
                  <a:lnTo>
                    <a:pt x="514019" y="200074"/>
                  </a:lnTo>
                  <a:lnTo>
                    <a:pt x="513645" y="199946"/>
                  </a:lnTo>
                  <a:lnTo>
                    <a:pt x="513543" y="199805"/>
                  </a:lnTo>
                  <a:lnTo>
                    <a:pt x="513365" y="199467"/>
                  </a:lnTo>
                  <a:lnTo>
                    <a:pt x="513161" y="199203"/>
                  </a:lnTo>
                  <a:lnTo>
                    <a:pt x="512549" y="198167"/>
                  </a:lnTo>
                  <a:lnTo>
                    <a:pt x="512420" y="198154"/>
                  </a:lnTo>
                  <a:lnTo>
                    <a:pt x="512273" y="198154"/>
                  </a:lnTo>
                  <a:lnTo>
                    <a:pt x="511895" y="198012"/>
                  </a:lnTo>
                  <a:lnTo>
                    <a:pt x="511801" y="197880"/>
                  </a:lnTo>
                  <a:lnTo>
                    <a:pt x="511638" y="197579"/>
                  </a:lnTo>
                  <a:lnTo>
                    <a:pt x="511551" y="197433"/>
                  </a:lnTo>
                  <a:lnTo>
                    <a:pt x="511366" y="197191"/>
                  </a:lnTo>
                  <a:lnTo>
                    <a:pt x="510977" y="196726"/>
                  </a:lnTo>
                  <a:lnTo>
                    <a:pt x="510588" y="196307"/>
                  </a:lnTo>
                  <a:lnTo>
                    <a:pt x="510123" y="195732"/>
                  </a:lnTo>
                  <a:lnTo>
                    <a:pt x="509650" y="195335"/>
                  </a:lnTo>
                  <a:lnTo>
                    <a:pt x="509068" y="194897"/>
                  </a:lnTo>
                  <a:lnTo>
                    <a:pt x="508940" y="194929"/>
                  </a:lnTo>
                  <a:lnTo>
                    <a:pt x="508675" y="195021"/>
                  </a:lnTo>
                  <a:lnTo>
                    <a:pt x="508985" y="194090"/>
                  </a:lnTo>
                  <a:lnTo>
                    <a:pt x="508486" y="193680"/>
                  </a:lnTo>
                  <a:lnTo>
                    <a:pt x="508116" y="193566"/>
                  </a:lnTo>
                  <a:lnTo>
                    <a:pt x="507935" y="193511"/>
                  </a:lnTo>
                  <a:lnTo>
                    <a:pt x="507749" y="193465"/>
                  </a:lnTo>
                  <a:lnTo>
                    <a:pt x="507496" y="193411"/>
                  </a:lnTo>
                  <a:lnTo>
                    <a:pt x="507201" y="193402"/>
                  </a:lnTo>
                  <a:lnTo>
                    <a:pt x="506570" y="193748"/>
                  </a:lnTo>
                  <a:lnTo>
                    <a:pt x="507292" y="194665"/>
                  </a:lnTo>
                  <a:lnTo>
                    <a:pt x="507126" y="194765"/>
                  </a:lnTo>
                  <a:lnTo>
                    <a:pt x="506495" y="194720"/>
                  </a:lnTo>
                  <a:lnTo>
                    <a:pt x="506037" y="194952"/>
                  </a:lnTo>
                  <a:lnTo>
                    <a:pt x="505546" y="195167"/>
                  </a:lnTo>
                  <a:lnTo>
                    <a:pt x="505278" y="195130"/>
                  </a:lnTo>
                  <a:lnTo>
                    <a:pt x="504972" y="194213"/>
                  </a:lnTo>
                  <a:lnTo>
                    <a:pt x="504820" y="194131"/>
                  </a:lnTo>
                  <a:lnTo>
                    <a:pt x="503724" y="193789"/>
                  </a:lnTo>
                  <a:lnTo>
                    <a:pt x="503554" y="193739"/>
                  </a:lnTo>
                  <a:lnTo>
                    <a:pt x="503388" y="193671"/>
                  </a:lnTo>
                  <a:lnTo>
                    <a:pt x="503222" y="193588"/>
                  </a:lnTo>
                  <a:lnTo>
                    <a:pt x="503056" y="193520"/>
                  </a:lnTo>
                  <a:lnTo>
                    <a:pt x="502889" y="193479"/>
                  </a:lnTo>
                  <a:lnTo>
                    <a:pt x="502738" y="193470"/>
                  </a:lnTo>
                  <a:lnTo>
                    <a:pt x="502515" y="193474"/>
                  </a:lnTo>
                  <a:lnTo>
                    <a:pt x="502209" y="193069"/>
                  </a:lnTo>
                  <a:lnTo>
                    <a:pt x="502058" y="193579"/>
                  </a:lnTo>
                  <a:lnTo>
                    <a:pt x="501601" y="193689"/>
                  </a:lnTo>
                  <a:lnTo>
                    <a:pt x="501317" y="193566"/>
                  </a:lnTo>
                  <a:lnTo>
                    <a:pt x="501211" y="192936"/>
                  </a:lnTo>
                  <a:lnTo>
                    <a:pt x="500875" y="192644"/>
                  </a:lnTo>
                  <a:lnTo>
                    <a:pt x="500395" y="192375"/>
                  </a:lnTo>
                  <a:lnTo>
                    <a:pt x="499904" y="192626"/>
                  </a:lnTo>
                  <a:lnTo>
                    <a:pt x="499616" y="192850"/>
                  </a:lnTo>
                  <a:lnTo>
                    <a:pt x="499613" y="193078"/>
                  </a:lnTo>
                  <a:lnTo>
                    <a:pt x="498925" y="193297"/>
                  </a:lnTo>
                  <a:lnTo>
                    <a:pt x="498237" y="193283"/>
                  </a:lnTo>
                  <a:lnTo>
                    <a:pt x="498483" y="194035"/>
                  </a:lnTo>
                  <a:lnTo>
                    <a:pt x="498048" y="194254"/>
                  </a:lnTo>
                  <a:lnTo>
                    <a:pt x="497489" y="193730"/>
                  </a:lnTo>
                  <a:lnTo>
                    <a:pt x="497209" y="193297"/>
                  </a:lnTo>
                  <a:lnTo>
                    <a:pt x="496941" y="192316"/>
                  </a:lnTo>
                  <a:lnTo>
                    <a:pt x="496979" y="191714"/>
                  </a:lnTo>
                  <a:lnTo>
                    <a:pt x="496585" y="191564"/>
                  </a:lnTo>
                  <a:lnTo>
                    <a:pt x="496321" y="191846"/>
                  </a:lnTo>
                  <a:lnTo>
                    <a:pt x="496128" y="191386"/>
                  </a:lnTo>
                  <a:lnTo>
                    <a:pt x="496143" y="190556"/>
                  </a:lnTo>
                  <a:lnTo>
                    <a:pt x="495747" y="190487"/>
                  </a:lnTo>
                  <a:lnTo>
                    <a:pt x="495735" y="191089"/>
                  </a:lnTo>
                  <a:lnTo>
                    <a:pt x="495218" y="191367"/>
                  </a:lnTo>
                  <a:lnTo>
                    <a:pt x="494700" y="191586"/>
                  </a:lnTo>
                  <a:lnTo>
                    <a:pt x="494133" y="191436"/>
                  </a:lnTo>
                  <a:lnTo>
                    <a:pt x="494197" y="190893"/>
                  </a:lnTo>
                  <a:lnTo>
                    <a:pt x="493728" y="189967"/>
                  </a:lnTo>
                  <a:lnTo>
                    <a:pt x="493396" y="189443"/>
                  </a:lnTo>
                  <a:lnTo>
                    <a:pt x="493090" y="188923"/>
                  </a:lnTo>
                  <a:lnTo>
                    <a:pt x="493214" y="188266"/>
                  </a:lnTo>
                  <a:lnTo>
                    <a:pt x="493203" y="187463"/>
                  </a:lnTo>
                  <a:lnTo>
                    <a:pt x="493044" y="186743"/>
                  </a:lnTo>
                  <a:lnTo>
                    <a:pt x="493029" y="186000"/>
                  </a:lnTo>
                  <a:lnTo>
                    <a:pt x="492701" y="185106"/>
                  </a:lnTo>
                  <a:lnTo>
                    <a:pt x="492024" y="184549"/>
                  </a:lnTo>
                  <a:lnTo>
                    <a:pt x="491450" y="184736"/>
                  </a:lnTo>
                  <a:lnTo>
                    <a:pt x="491295" y="183788"/>
                  </a:lnTo>
                  <a:lnTo>
                    <a:pt x="490274" y="183455"/>
                  </a:lnTo>
                  <a:lnTo>
                    <a:pt x="489326" y="183870"/>
                  </a:lnTo>
                  <a:lnTo>
                    <a:pt x="488491" y="184257"/>
                  </a:lnTo>
                  <a:lnTo>
                    <a:pt x="487591" y="185074"/>
                  </a:lnTo>
                  <a:lnTo>
                    <a:pt x="487088" y="186036"/>
                  </a:lnTo>
                  <a:lnTo>
                    <a:pt x="486556" y="187144"/>
                  </a:lnTo>
                  <a:lnTo>
                    <a:pt x="486937" y="188157"/>
                  </a:lnTo>
                  <a:lnTo>
                    <a:pt x="488445" y="188467"/>
                  </a:lnTo>
                  <a:lnTo>
                    <a:pt x="489469" y="188658"/>
                  </a:lnTo>
                  <a:lnTo>
                    <a:pt x="489828" y="189352"/>
                  </a:lnTo>
                  <a:lnTo>
                    <a:pt x="489760" y="190013"/>
                  </a:lnTo>
                  <a:lnTo>
                    <a:pt x="490089" y="190793"/>
                  </a:lnTo>
                  <a:lnTo>
                    <a:pt x="490558" y="191687"/>
                  </a:lnTo>
                  <a:lnTo>
                    <a:pt x="490199" y="192685"/>
                  </a:lnTo>
                  <a:lnTo>
                    <a:pt x="489700" y="193365"/>
                  </a:lnTo>
                  <a:lnTo>
                    <a:pt x="489658" y="194222"/>
                  </a:lnTo>
                  <a:lnTo>
                    <a:pt x="489364" y="194761"/>
                  </a:lnTo>
                  <a:lnTo>
                    <a:pt x="488982" y="195445"/>
                  </a:lnTo>
                  <a:lnTo>
                    <a:pt x="489137" y="196275"/>
                  </a:lnTo>
                  <a:lnTo>
                    <a:pt x="488449" y="196352"/>
                  </a:lnTo>
                  <a:lnTo>
                    <a:pt x="487629" y="195965"/>
                  </a:lnTo>
                  <a:lnTo>
                    <a:pt x="487198" y="196069"/>
                  </a:lnTo>
                  <a:lnTo>
                    <a:pt x="486329" y="196772"/>
                  </a:lnTo>
                  <a:lnTo>
                    <a:pt x="485751" y="197333"/>
                  </a:lnTo>
                  <a:lnTo>
                    <a:pt x="484930" y="198195"/>
                  </a:lnTo>
                  <a:lnTo>
                    <a:pt x="484239" y="199175"/>
                  </a:lnTo>
                  <a:lnTo>
                    <a:pt x="482776" y="200370"/>
                  </a:lnTo>
                  <a:lnTo>
                    <a:pt x="481329" y="200886"/>
                  </a:lnTo>
                  <a:lnTo>
                    <a:pt x="480169" y="200279"/>
                  </a:lnTo>
                  <a:lnTo>
                    <a:pt x="479103" y="199449"/>
                  </a:lnTo>
                  <a:lnTo>
                    <a:pt x="477901" y="198792"/>
                  </a:lnTo>
                  <a:lnTo>
                    <a:pt x="477739" y="197661"/>
                  </a:lnTo>
                  <a:lnTo>
                    <a:pt x="477856" y="196261"/>
                  </a:lnTo>
                  <a:lnTo>
                    <a:pt x="477879" y="194907"/>
                  </a:lnTo>
                  <a:lnTo>
                    <a:pt x="477138" y="193493"/>
                  </a:lnTo>
                  <a:lnTo>
                    <a:pt x="475535" y="190031"/>
                  </a:lnTo>
                  <a:lnTo>
                    <a:pt x="473616" y="186474"/>
                  </a:lnTo>
                  <a:lnTo>
                    <a:pt x="471548" y="183906"/>
                  </a:lnTo>
                  <a:lnTo>
                    <a:pt x="469466" y="181973"/>
                  </a:lnTo>
                  <a:lnTo>
                    <a:pt x="466756" y="179934"/>
                  </a:lnTo>
                  <a:lnTo>
                    <a:pt x="465067" y="178912"/>
                  </a:lnTo>
                  <a:lnTo>
                    <a:pt x="463839" y="177841"/>
                  </a:lnTo>
                  <a:lnTo>
                    <a:pt x="463147" y="177421"/>
                  </a:lnTo>
                  <a:lnTo>
                    <a:pt x="461753" y="176591"/>
                  </a:lnTo>
                  <a:lnTo>
                    <a:pt x="459572" y="175328"/>
                  </a:lnTo>
                  <a:lnTo>
                    <a:pt x="458794" y="174881"/>
                  </a:lnTo>
                  <a:lnTo>
                    <a:pt x="458015" y="174439"/>
                  </a:lnTo>
                  <a:lnTo>
                    <a:pt x="457225" y="174010"/>
                  </a:lnTo>
                  <a:lnTo>
                    <a:pt x="456424" y="173604"/>
                  </a:lnTo>
                  <a:lnTo>
                    <a:pt x="455434" y="173153"/>
                  </a:lnTo>
                  <a:lnTo>
                    <a:pt x="454432" y="172729"/>
                  </a:lnTo>
                  <a:lnTo>
                    <a:pt x="453416" y="172327"/>
                  </a:lnTo>
                  <a:lnTo>
                    <a:pt x="452395" y="171944"/>
                  </a:lnTo>
                  <a:lnTo>
                    <a:pt x="449928" y="171027"/>
                  </a:lnTo>
                  <a:lnTo>
                    <a:pt x="449198" y="170768"/>
                  </a:lnTo>
                  <a:lnTo>
                    <a:pt x="448469" y="170521"/>
                  </a:lnTo>
                  <a:lnTo>
                    <a:pt x="447732" y="170298"/>
                  </a:lnTo>
                  <a:lnTo>
                    <a:pt x="446950" y="170083"/>
                  </a:lnTo>
                  <a:lnTo>
                    <a:pt x="446164" y="169892"/>
                  </a:lnTo>
                  <a:lnTo>
                    <a:pt x="445374" y="169714"/>
                  </a:lnTo>
                  <a:lnTo>
                    <a:pt x="444580" y="169550"/>
                  </a:lnTo>
                  <a:lnTo>
                    <a:pt x="443783" y="169399"/>
                  </a:lnTo>
                  <a:lnTo>
                    <a:pt x="442354" y="169158"/>
                  </a:lnTo>
                  <a:lnTo>
                    <a:pt x="441640" y="169053"/>
                  </a:lnTo>
                  <a:lnTo>
                    <a:pt x="440922" y="168962"/>
                  </a:lnTo>
                  <a:lnTo>
                    <a:pt x="440204" y="168889"/>
                  </a:lnTo>
                  <a:lnTo>
                    <a:pt x="439440" y="168834"/>
                  </a:lnTo>
                  <a:lnTo>
                    <a:pt x="438681" y="168807"/>
                  </a:lnTo>
                  <a:lnTo>
                    <a:pt x="437150" y="168775"/>
                  </a:lnTo>
                  <a:lnTo>
                    <a:pt x="436387" y="168743"/>
                  </a:lnTo>
                  <a:lnTo>
                    <a:pt x="435476" y="168674"/>
                  </a:lnTo>
                  <a:lnTo>
                    <a:pt x="433647" y="168478"/>
                  </a:lnTo>
                  <a:lnTo>
                    <a:pt x="432736" y="168419"/>
                  </a:lnTo>
                  <a:lnTo>
                    <a:pt x="431833" y="168437"/>
                  </a:lnTo>
                  <a:lnTo>
                    <a:pt x="430877" y="168551"/>
                  </a:lnTo>
                  <a:lnTo>
                    <a:pt x="429932" y="168747"/>
                  </a:lnTo>
                  <a:lnTo>
                    <a:pt x="428987" y="168984"/>
                  </a:lnTo>
                  <a:lnTo>
                    <a:pt x="428042" y="169240"/>
                  </a:lnTo>
                  <a:lnTo>
                    <a:pt x="426066" y="169746"/>
                  </a:lnTo>
                  <a:lnTo>
                    <a:pt x="425034" y="170042"/>
                  </a:lnTo>
                  <a:lnTo>
                    <a:pt x="423999" y="170334"/>
                  </a:lnTo>
                  <a:lnTo>
                    <a:pt x="422963" y="170599"/>
                  </a:lnTo>
                  <a:lnTo>
                    <a:pt x="421920" y="170813"/>
                  </a:lnTo>
                  <a:lnTo>
                    <a:pt x="421081" y="170932"/>
                  </a:lnTo>
                  <a:lnTo>
                    <a:pt x="420242" y="171009"/>
                  </a:lnTo>
                  <a:lnTo>
                    <a:pt x="418557" y="171151"/>
                  </a:lnTo>
                  <a:lnTo>
                    <a:pt x="417721" y="171265"/>
                  </a:lnTo>
                  <a:lnTo>
                    <a:pt x="416471" y="171497"/>
                  </a:lnTo>
                  <a:lnTo>
                    <a:pt x="415223" y="171771"/>
                  </a:lnTo>
                  <a:lnTo>
                    <a:pt x="413987" y="172090"/>
                  </a:lnTo>
                  <a:lnTo>
                    <a:pt x="412763" y="172450"/>
                  </a:lnTo>
                  <a:lnTo>
                    <a:pt x="411554" y="172852"/>
                  </a:lnTo>
                  <a:lnTo>
                    <a:pt x="409653" y="173148"/>
                  </a:lnTo>
                  <a:lnTo>
                    <a:pt x="408553" y="173125"/>
                  </a:lnTo>
                  <a:lnTo>
                    <a:pt x="407510" y="173239"/>
                  </a:lnTo>
                  <a:lnTo>
                    <a:pt x="406992" y="173230"/>
                  </a:lnTo>
                  <a:lnTo>
                    <a:pt x="406535" y="173417"/>
                  </a:lnTo>
                  <a:lnTo>
                    <a:pt x="405817" y="173472"/>
                  </a:lnTo>
                  <a:lnTo>
                    <a:pt x="405167" y="173590"/>
                  </a:lnTo>
                  <a:lnTo>
                    <a:pt x="403803" y="173631"/>
                  </a:lnTo>
                  <a:lnTo>
                    <a:pt x="403088" y="173622"/>
                  </a:lnTo>
                  <a:lnTo>
                    <a:pt x="401652" y="173987"/>
                  </a:lnTo>
                  <a:lnTo>
                    <a:pt x="401002" y="174106"/>
                  </a:lnTo>
                  <a:lnTo>
                    <a:pt x="400413" y="174425"/>
                  </a:lnTo>
                  <a:lnTo>
                    <a:pt x="399974" y="174448"/>
                  </a:lnTo>
                  <a:lnTo>
                    <a:pt x="399540" y="174484"/>
                  </a:lnTo>
                  <a:lnTo>
                    <a:pt x="399101" y="174534"/>
                  </a:lnTo>
                  <a:lnTo>
                    <a:pt x="398667" y="174594"/>
                  </a:lnTo>
                  <a:lnTo>
                    <a:pt x="398236" y="174662"/>
                  </a:lnTo>
                  <a:lnTo>
                    <a:pt x="397752" y="174758"/>
                  </a:lnTo>
                  <a:lnTo>
                    <a:pt x="397268" y="174872"/>
                  </a:lnTo>
                  <a:lnTo>
                    <a:pt x="396789" y="174995"/>
                  </a:lnTo>
                  <a:lnTo>
                    <a:pt x="396312" y="175127"/>
                  </a:lnTo>
                  <a:lnTo>
                    <a:pt x="395840" y="175264"/>
                  </a:lnTo>
                  <a:lnTo>
                    <a:pt x="395333" y="175424"/>
                  </a:lnTo>
                  <a:lnTo>
                    <a:pt x="394831" y="175588"/>
                  </a:lnTo>
                  <a:lnTo>
                    <a:pt x="394332" y="175766"/>
                  </a:lnTo>
                  <a:lnTo>
                    <a:pt x="393837" y="175948"/>
                  </a:lnTo>
                  <a:lnTo>
                    <a:pt x="393342" y="176144"/>
                  </a:lnTo>
                  <a:lnTo>
                    <a:pt x="392760" y="176391"/>
                  </a:lnTo>
                  <a:lnTo>
                    <a:pt x="392185" y="176650"/>
                  </a:lnTo>
                  <a:lnTo>
                    <a:pt x="389808" y="177800"/>
                  </a:lnTo>
                  <a:lnTo>
                    <a:pt x="388482" y="178456"/>
                  </a:lnTo>
                  <a:lnTo>
                    <a:pt x="387813" y="178776"/>
                  </a:lnTo>
                  <a:lnTo>
                    <a:pt x="387140" y="179077"/>
                  </a:lnTo>
                  <a:lnTo>
                    <a:pt x="386464" y="179341"/>
                  </a:lnTo>
                  <a:lnTo>
                    <a:pt x="385783" y="179592"/>
                  </a:lnTo>
                  <a:lnTo>
                    <a:pt x="383720" y="180303"/>
                  </a:lnTo>
                  <a:lnTo>
                    <a:pt x="383217" y="180472"/>
                  </a:lnTo>
                  <a:lnTo>
                    <a:pt x="382204" y="180791"/>
                  </a:lnTo>
                  <a:lnTo>
                    <a:pt x="381709" y="180974"/>
                  </a:lnTo>
                  <a:lnTo>
                    <a:pt x="381226" y="181184"/>
                  </a:lnTo>
                  <a:lnTo>
                    <a:pt x="380655" y="181485"/>
                  </a:lnTo>
                  <a:lnTo>
                    <a:pt x="380103" y="181822"/>
                  </a:lnTo>
                  <a:lnTo>
                    <a:pt x="379563" y="182187"/>
                  </a:lnTo>
                  <a:lnTo>
                    <a:pt x="379041" y="182579"/>
                  </a:lnTo>
                  <a:lnTo>
                    <a:pt x="378531" y="182976"/>
                  </a:lnTo>
                  <a:lnTo>
                    <a:pt x="378131" y="183332"/>
                  </a:lnTo>
                  <a:lnTo>
                    <a:pt x="377382" y="184107"/>
                  </a:lnTo>
                  <a:lnTo>
                    <a:pt x="376993" y="184472"/>
                  </a:lnTo>
                  <a:lnTo>
                    <a:pt x="376570" y="184786"/>
                  </a:lnTo>
                  <a:lnTo>
                    <a:pt x="376105" y="185033"/>
                  </a:lnTo>
                  <a:lnTo>
                    <a:pt x="375606" y="185233"/>
                  </a:lnTo>
                  <a:lnTo>
                    <a:pt x="375096" y="185407"/>
                  </a:lnTo>
                  <a:lnTo>
                    <a:pt x="374578" y="185571"/>
                  </a:lnTo>
                  <a:lnTo>
                    <a:pt x="374072" y="185753"/>
                  </a:lnTo>
                  <a:lnTo>
                    <a:pt x="373554" y="185959"/>
                  </a:lnTo>
                  <a:lnTo>
                    <a:pt x="373029" y="186159"/>
                  </a:lnTo>
                  <a:lnTo>
                    <a:pt x="372507" y="186364"/>
                  </a:lnTo>
                  <a:lnTo>
                    <a:pt x="371993" y="186583"/>
                  </a:lnTo>
                  <a:lnTo>
                    <a:pt x="371483" y="186816"/>
                  </a:lnTo>
                  <a:lnTo>
                    <a:pt x="370973" y="187080"/>
                  </a:lnTo>
                  <a:lnTo>
                    <a:pt x="370470" y="187363"/>
                  </a:lnTo>
                  <a:lnTo>
                    <a:pt x="369971" y="187655"/>
                  </a:lnTo>
                  <a:lnTo>
                    <a:pt x="369476" y="187952"/>
                  </a:lnTo>
                  <a:lnTo>
                    <a:pt x="366755" y="189539"/>
                  </a:lnTo>
                  <a:lnTo>
                    <a:pt x="366196" y="189853"/>
                  </a:lnTo>
                  <a:lnTo>
                    <a:pt x="365640" y="190159"/>
                  </a:lnTo>
                  <a:lnTo>
                    <a:pt x="364522" y="190756"/>
                  </a:lnTo>
                  <a:lnTo>
                    <a:pt x="363966" y="191057"/>
                  </a:lnTo>
                  <a:lnTo>
                    <a:pt x="363414" y="191372"/>
                  </a:lnTo>
                  <a:lnTo>
                    <a:pt x="362810" y="191732"/>
                  </a:lnTo>
                  <a:lnTo>
                    <a:pt x="362212" y="192102"/>
                  </a:lnTo>
                  <a:lnTo>
                    <a:pt x="361619" y="192480"/>
                  </a:lnTo>
                  <a:lnTo>
                    <a:pt x="360444" y="193256"/>
                  </a:lnTo>
                  <a:lnTo>
                    <a:pt x="359480" y="193867"/>
                  </a:lnTo>
                  <a:lnTo>
                    <a:pt x="359000" y="194177"/>
                  </a:lnTo>
                  <a:lnTo>
                    <a:pt x="358543" y="194505"/>
                  </a:lnTo>
                  <a:lnTo>
                    <a:pt x="358120" y="194875"/>
                  </a:lnTo>
                  <a:lnTo>
                    <a:pt x="357848" y="195052"/>
                  </a:lnTo>
                  <a:lnTo>
                    <a:pt x="357311" y="195417"/>
                  </a:lnTo>
                  <a:lnTo>
                    <a:pt x="356778" y="195787"/>
                  </a:lnTo>
                  <a:lnTo>
                    <a:pt x="356079" y="196257"/>
                  </a:lnTo>
                  <a:lnTo>
                    <a:pt x="355735" y="196494"/>
                  </a:lnTo>
                  <a:lnTo>
                    <a:pt x="355395" y="196744"/>
                  </a:lnTo>
                  <a:lnTo>
                    <a:pt x="355074" y="197009"/>
                  </a:lnTo>
                  <a:lnTo>
                    <a:pt x="354779" y="197287"/>
                  </a:lnTo>
                  <a:lnTo>
                    <a:pt x="354496" y="197584"/>
                  </a:lnTo>
                  <a:lnTo>
                    <a:pt x="353648" y="198553"/>
                  </a:lnTo>
                  <a:lnTo>
                    <a:pt x="353097" y="199166"/>
                  </a:lnTo>
                  <a:lnTo>
                    <a:pt x="352806" y="199499"/>
                  </a:lnTo>
                  <a:lnTo>
                    <a:pt x="352523" y="199832"/>
                  </a:lnTo>
                  <a:lnTo>
                    <a:pt x="352247" y="200174"/>
                  </a:lnTo>
                  <a:lnTo>
                    <a:pt x="352016" y="200484"/>
                  </a:lnTo>
                  <a:lnTo>
                    <a:pt x="351589" y="201127"/>
                  </a:lnTo>
                  <a:lnTo>
                    <a:pt x="351370" y="201438"/>
                  </a:lnTo>
                  <a:lnTo>
                    <a:pt x="351132" y="201739"/>
                  </a:lnTo>
                  <a:lnTo>
                    <a:pt x="350894" y="201999"/>
                  </a:lnTo>
                  <a:lnTo>
                    <a:pt x="350645" y="202254"/>
                  </a:lnTo>
                  <a:lnTo>
                    <a:pt x="350388" y="202496"/>
                  </a:lnTo>
                  <a:lnTo>
                    <a:pt x="350123" y="202737"/>
                  </a:lnTo>
                  <a:lnTo>
                    <a:pt x="349858" y="202970"/>
                  </a:lnTo>
                  <a:lnTo>
                    <a:pt x="349462" y="203294"/>
                  </a:lnTo>
                  <a:lnTo>
                    <a:pt x="349053" y="203599"/>
                  </a:lnTo>
                  <a:lnTo>
                    <a:pt x="348634" y="203896"/>
                  </a:lnTo>
                  <a:lnTo>
                    <a:pt x="348218" y="204197"/>
                  </a:lnTo>
                  <a:lnTo>
                    <a:pt x="347821" y="204516"/>
                  </a:lnTo>
                  <a:lnTo>
                    <a:pt x="347410" y="204867"/>
                  </a:lnTo>
                  <a:lnTo>
                    <a:pt x="347001" y="205223"/>
                  </a:lnTo>
                  <a:lnTo>
                    <a:pt x="346608" y="205597"/>
                  </a:lnTo>
                  <a:lnTo>
                    <a:pt x="346234" y="205980"/>
                  </a:lnTo>
                  <a:lnTo>
                    <a:pt x="345886" y="206391"/>
                  </a:lnTo>
                  <a:lnTo>
                    <a:pt x="345686" y="206673"/>
                  </a:lnTo>
                  <a:lnTo>
                    <a:pt x="345501" y="206970"/>
                  </a:lnTo>
                  <a:lnTo>
                    <a:pt x="345323" y="207266"/>
                  </a:lnTo>
                  <a:lnTo>
                    <a:pt x="345138" y="207563"/>
                  </a:lnTo>
                  <a:lnTo>
                    <a:pt x="344938" y="207845"/>
                  </a:lnTo>
                  <a:lnTo>
                    <a:pt x="344628" y="208197"/>
                  </a:lnTo>
                  <a:lnTo>
                    <a:pt x="344288" y="208525"/>
                  </a:lnTo>
                  <a:lnTo>
                    <a:pt x="343940" y="208840"/>
                  </a:lnTo>
                  <a:lnTo>
                    <a:pt x="343596" y="209164"/>
                  </a:lnTo>
                  <a:lnTo>
                    <a:pt x="343275" y="209506"/>
                  </a:lnTo>
                  <a:lnTo>
                    <a:pt x="342969" y="209902"/>
                  </a:lnTo>
                  <a:lnTo>
                    <a:pt x="342682" y="210313"/>
                  </a:lnTo>
                  <a:lnTo>
                    <a:pt x="342122" y="211148"/>
                  </a:lnTo>
                  <a:lnTo>
                    <a:pt x="341828" y="211553"/>
                  </a:lnTo>
                  <a:lnTo>
                    <a:pt x="341529" y="211932"/>
                  </a:lnTo>
                  <a:lnTo>
                    <a:pt x="341227" y="212306"/>
                  </a:lnTo>
                  <a:lnTo>
                    <a:pt x="340917" y="212671"/>
                  </a:lnTo>
                  <a:lnTo>
                    <a:pt x="340599" y="213031"/>
                  </a:lnTo>
                  <a:lnTo>
                    <a:pt x="340274" y="213382"/>
                  </a:lnTo>
                  <a:lnTo>
                    <a:pt x="339991" y="213656"/>
                  </a:lnTo>
                  <a:lnTo>
                    <a:pt x="339700" y="213916"/>
                  </a:lnTo>
                  <a:lnTo>
                    <a:pt x="339401" y="214176"/>
                  </a:lnTo>
                  <a:lnTo>
                    <a:pt x="339110" y="214440"/>
                  </a:lnTo>
                  <a:lnTo>
                    <a:pt x="338834" y="214719"/>
                  </a:lnTo>
                  <a:lnTo>
                    <a:pt x="338472" y="215143"/>
                  </a:lnTo>
                  <a:lnTo>
                    <a:pt x="338124" y="215585"/>
                  </a:lnTo>
                  <a:lnTo>
                    <a:pt x="337799" y="216046"/>
                  </a:lnTo>
                  <a:lnTo>
                    <a:pt x="337478" y="216511"/>
                  </a:lnTo>
                  <a:lnTo>
                    <a:pt x="337336" y="216724"/>
                  </a:lnTo>
                  <a:lnTo>
                    <a:pt x="337164" y="216981"/>
                  </a:lnTo>
                  <a:lnTo>
                    <a:pt x="336862" y="217446"/>
                  </a:lnTo>
                  <a:lnTo>
                    <a:pt x="336567" y="217920"/>
                  </a:lnTo>
                  <a:lnTo>
                    <a:pt x="336280" y="218395"/>
                  </a:lnTo>
                  <a:lnTo>
                    <a:pt x="335996" y="218878"/>
                  </a:lnTo>
                  <a:lnTo>
                    <a:pt x="335709" y="219353"/>
                  </a:lnTo>
                  <a:lnTo>
                    <a:pt x="335456" y="219791"/>
                  </a:lnTo>
                  <a:lnTo>
                    <a:pt x="335210" y="220228"/>
                  </a:lnTo>
                  <a:lnTo>
                    <a:pt x="334961" y="220666"/>
                  </a:lnTo>
                  <a:lnTo>
                    <a:pt x="334700" y="221100"/>
                  </a:lnTo>
                  <a:lnTo>
                    <a:pt x="334424" y="221515"/>
                  </a:lnTo>
                  <a:lnTo>
                    <a:pt x="334163" y="221843"/>
                  </a:lnTo>
                  <a:lnTo>
                    <a:pt x="333608" y="222472"/>
                  </a:lnTo>
                  <a:lnTo>
                    <a:pt x="333336" y="222792"/>
                  </a:lnTo>
                  <a:lnTo>
                    <a:pt x="333090" y="223125"/>
                  </a:lnTo>
                  <a:lnTo>
                    <a:pt x="332867" y="223476"/>
                  </a:lnTo>
                  <a:lnTo>
                    <a:pt x="332625" y="223882"/>
                  </a:lnTo>
                  <a:lnTo>
                    <a:pt x="332410" y="224269"/>
                  </a:lnTo>
                  <a:lnTo>
                    <a:pt x="332145" y="224826"/>
                  </a:lnTo>
                  <a:lnTo>
                    <a:pt x="332017" y="225086"/>
                  </a:lnTo>
                  <a:lnTo>
                    <a:pt x="331877" y="225341"/>
                  </a:lnTo>
                  <a:lnTo>
                    <a:pt x="331730" y="225592"/>
                  </a:lnTo>
                  <a:lnTo>
                    <a:pt x="331579" y="225838"/>
                  </a:lnTo>
                  <a:lnTo>
                    <a:pt x="331389" y="226112"/>
                  </a:lnTo>
                  <a:lnTo>
                    <a:pt x="331185" y="226381"/>
                  </a:lnTo>
                  <a:lnTo>
                    <a:pt x="330551" y="227161"/>
                  </a:lnTo>
                  <a:lnTo>
                    <a:pt x="329814" y="228078"/>
                  </a:lnTo>
                  <a:lnTo>
                    <a:pt x="329564" y="228379"/>
                  </a:lnTo>
                  <a:lnTo>
                    <a:pt x="329318" y="228685"/>
                  </a:lnTo>
                  <a:lnTo>
                    <a:pt x="329107" y="228931"/>
                  </a:lnTo>
                  <a:lnTo>
                    <a:pt x="328884" y="229173"/>
                  </a:lnTo>
                  <a:lnTo>
                    <a:pt x="328665" y="229419"/>
                  </a:lnTo>
                  <a:lnTo>
                    <a:pt x="328464" y="229674"/>
                  </a:lnTo>
                  <a:lnTo>
                    <a:pt x="328291" y="229943"/>
                  </a:lnTo>
                  <a:lnTo>
                    <a:pt x="328166" y="230208"/>
                  </a:lnTo>
                  <a:lnTo>
                    <a:pt x="328064" y="230486"/>
                  </a:lnTo>
                  <a:lnTo>
                    <a:pt x="327894" y="231061"/>
                  </a:lnTo>
                  <a:lnTo>
                    <a:pt x="327678" y="231695"/>
                  </a:lnTo>
                  <a:lnTo>
                    <a:pt x="327433" y="232393"/>
                  </a:lnTo>
                  <a:lnTo>
                    <a:pt x="327304" y="232739"/>
                  </a:lnTo>
                  <a:lnTo>
                    <a:pt x="327164" y="233081"/>
                  </a:lnTo>
                  <a:lnTo>
                    <a:pt x="327040" y="233378"/>
                  </a:lnTo>
                  <a:lnTo>
                    <a:pt x="326907" y="233674"/>
                  </a:lnTo>
                  <a:lnTo>
                    <a:pt x="326771" y="233971"/>
                  </a:lnTo>
                  <a:lnTo>
                    <a:pt x="326624" y="234263"/>
                  </a:lnTo>
                  <a:lnTo>
                    <a:pt x="326469" y="234546"/>
                  </a:lnTo>
                  <a:lnTo>
                    <a:pt x="326235" y="234920"/>
                  </a:lnTo>
                  <a:lnTo>
                    <a:pt x="325982" y="235280"/>
                  </a:lnTo>
                  <a:lnTo>
                    <a:pt x="325709" y="235631"/>
                  </a:lnTo>
                  <a:lnTo>
                    <a:pt x="324927" y="236639"/>
                  </a:lnTo>
                  <a:lnTo>
                    <a:pt x="324436" y="237232"/>
                  </a:lnTo>
                  <a:lnTo>
                    <a:pt x="324205" y="237538"/>
                  </a:lnTo>
                  <a:lnTo>
                    <a:pt x="324001" y="237857"/>
                  </a:lnTo>
                  <a:lnTo>
                    <a:pt x="323782" y="238350"/>
                  </a:lnTo>
                  <a:lnTo>
                    <a:pt x="323631" y="238879"/>
                  </a:lnTo>
                  <a:lnTo>
                    <a:pt x="323498" y="239421"/>
                  </a:lnTo>
                  <a:lnTo>
                    <a:pt x="323355" y="239960"/>
                  </a:lnTo>
                  <a:lnTo>
                    <a:pt x="323151" y="240466"/>
                  </a:lnTo>
                  <a:lnTo>
                    <a:pt x="322947" y="240840"/>
                  </a:lnTo>
                  <a:lnTo>
                    <a:pt x="322720" y="241200"/>
                  </a:lnTo>
                  <a:lnTo>
                    <a:pt x="322478" y="241556"/>
                  </a:lnTo>
                  <a:lnTo>
                    <a:pt x="321983" y="242259"/>
                  </a:lnTo>
                  <a:lnTo>
                    <a:pt x="321749" y="242573"/>
                  </a:lnTo>
                  <a:lnTo>
                    <a:pt x="321503" y="242888"/>
                  </a:lnTo>
                  <a:lnTo>
                    <a:pt x="321261" y="243198"/>
                  </a:lnTo>
                  <a:lnTo>
                    <a:pt x="321031" y="243518"/>
                  </a:lnTo>
                  <a:lnTo>
                    <a:pt x="320819" y="243846"/>
                  </a:lnTo>
                  <a:lnTo>
                    <a:pt x="320607" y="244270"/>
                  </a:lnTo>
                  <a:lnTo>
                    <a:pt x="320430" y="244713"/>
                  </a:lnTo>
                  <a:lnTo>
                    <a:pt x="320267" y="245164"/>
                  </a:lnTo>
                  <a:lnTo>
                    <a:pt x="320101" y="245611"/>
                  </a:lnTo>
                  <a:lnTo>
                    <a:pt x="319908" y="246049"/>
                  </a:lnTo>
                  <a:lnTo>
                    <a:pt x="319768" y="246304"/>
                  </a:lnTo>
                  <a:lnTo>
                    <a:pt x="319451" y="246797"/>
                  </a:lnTo>
                  <a:lnTo>
                    <a:pt x="319315" y="247048"/>
                  </a:lnTo>
                  <a:lnTo>
                    <a:pt x="319217" y="247313"/>
                  </a:lnTo>
                  <a:lnTo>
                    <a:pt x="319149" y="247648"/>
                  </a:lnTo>
                  <a:lnTo>
                    <a:pt x="319118" y="247924"/>
                  </a:lnTo>
                  <a:lnTo>
                    <a:pt x="319111" y="248243"/>
                  </a:lnTo>
                  <a:lnTo>
                    <a:pt x="319154" y="248651"/>
                  </a:lnTo>
                  <a:lnTo>
                    <a:pt x="319190" y="248859"/>
                  </a:lnTo>
                  <a:lnTo>
                    <a:pt x="319186" y="249014"/>
                  </a:lnTo>
                  <a:lnTo>
                    <a:pt x="319202" y="249178"/>
                  </a:lnTo>
                  <a:lnTo>
                    <a:pt x="319236" y="249338"/>
                  </a:lnTo>
                  <a:lnTo>
                    <a:pt x="319289" y="249497"/>
                  </a:lnTo>
                  <a:lnTo>
                    <a:pt x="319784" y="250118"/>
                  </a:lnTo>
                  <a:lnTo>
                    <a:pt x="319916" y="250291"/>
                  </a:lnTo>
                  <a:lnTo>
                    <a:pt x="320158" y="250660"/>
                  </a:lnTo>
                  <a:lnTo>
                    <a:pt x="320282" y="250843"/>
                  </a:lnTo>
                  <a:lnTo>
                    <a:pt x="320422" y="251012"/>
                  </a:lnTo>
                  <a:lnTo>
                    <a:pt x="320551" y="251130"/>
                  </a:lnTo>
                  <a:lnTo>
                    <a:pt x="320830" y="251345"/>
                  </a:lnTo>
                  <a:lnTo>
                    <a:pt x="320963" y="251459"/>
                  </a:lnTo>
                  <a:lnTo>
                    <a:pt x="321072" y="251586"/>
                  </a:lnTo>
                  <a:lnTo>
                    <a:pt x="321239" y="251851"/>
                  </a:lnTo>
                  <a:lnTo>
                    <a:pt x="321310" y="251992"/>
                  </a:lnTo>
                  <a:lnTo>
                    <a:pt x="320834" y="252462"/>
                  </a:lnTo>
                  <a:lnTo>
                    <a:pt x="320562" y="252595"/>
                  </a:lnTo>
                  <a:lnTo>
                    <a:pt x="320173" y="252827"/>
                  </a:lnTo>
                  <a:lnTo>
                    <a:pt x="320014" y="252969"/>
                  </a:lnTo>
                  <a:lnTo>
                    <a:pt x="319874" y="253128"/>
                  </a:lnTo>
                  <a:lnTo>
                    <a:pt x="319742" y="253302"/>
                  </a:lnTo>
                  <a:lnTo>
                    <a:pt x="319617" y="253484"/>
                  </a:lnTo>
                  <a:lnTo>
                    <a:pt x="319428" y="253771"/>
                  </a:lnTo>
                  <a:lnTo>
                    <a:pt x="318884" y="254716"/>
                  </a:lnTo>
                  <a:lnTo>
                    <a:pt x="318846" y="254921"/>
                  </a:lnTo>
                  <a:lnTo>
                    <a:pt x="318850" y="255076"/>
                  </a:lnTo>
                  <a:lnTo>
                    <a:pt x="318877" y="255222"/>
                  </a:lnTo>
                  <a:lnTo>
                    <a:pt x="318374" y="257133"/>
                  </a:lnTo>
                  <a:lnTo>
                    <a:pt x="317958" y="257566"/>
                  </a:lnTo>
                  <a:lnTo>
                    <a:pt x="317830" y="257685"/>
                  </a:lnTo>
                  <a:lnTo>
                    <a:pt x="317289" y="258150"/>
                  </a:lnTo>
                  <a:lnTo>
                    <a:pt x="317119" y="258292"/>
                  </a:lnTo>
                  <a:lnTo>
                    <a:pt x="316942" y="258429"/>
                  </a:lnTo>
                  <a:lnTo>
                    <a:pt x="316772" y="258570"/>
                  </a:lnTo>
                  <a:lnTo>
                    <a:pt x="316617" y="258721"/>
                  </a:lnTo>
                  <a:lnTo>
                    <a:pt x="316496" y="258889"/>
                  </a:lnTo>
                  <a:lnTo>
                    <a:pt x="316413" y="259054"/>
                  </a:lnTo>
                  <a:lnTo>
                    <a:pt x="316348" y="259236"/>
                  </a:lnTo>
                  <a:lnTo>
                    <a:pt x="316299" y="259423"/>
                  </a:lnTo>
                  <a:lnTo>
                    <a:pt x="316269" y="259610"/>
                  </a:lnTo>
                  <a:lnTo>
                    <a:pt x="316261" y="259797"/>
                  </a:lnTo>
                  <a:lnTo>
                    <a:pt x="316091" y="260180"/>
                  </a:lnTo>
                  <a:lnTo>
                    <a:pt x="316016" y="260376"/>
                  </a:lnTo>
                  <a:lnTo>
                    <a:pt x="315883" y="260773"/>
                  </a:lnTo>
                  <a:lnTo>
                    <a:pt x="315781" y="261115"/>
                  </a:lnTo>
                  <a:lnTo>
                    <a:pt x="315687" y="261462"/>
                  </a:lnTo>
                  <a:lnTo>
                    <a:pt x="315615" y="261818"/>
                  </a:lnTo>
                  <a:lnTo>
                    <a:pt x="315570" y="262169"/>
                  </a:lnTo>
                  <a:lnTo>
                    <a:pt x="315562" y="262516"/>
                  </a:lnTo>
                  <a:lnTo>
                    <a:pt x="315596" y="262803"/>
                  </a:lnTo>
                  <a:lnTo>
                    <a:pt x="315657" y="263086"/>
                  </a:lnTo>
                  <a:lnTo>
                    <a:pt x="315736" y="263373"/>
                  </a:lnTo>
                  <a:lnTo>
                    <a:pt x="315827" y="263656"/>
                  </a:lnTo>
                  <a:lnTo>
                    <a:pt x="315910" y="263934"/>
                  </a:lnTo>
                  <a:lnTo>
                    <a:pt x="316076" y="264532"/>
                  </a:lnTo>
                  <a:lnTo>
                    <a:pt x="316167" y="264824"/>
                  </a:lnTo>
                  <a:lnTo>
                    <a:pt x="316265" y="265116"/>
                  </a:lnTo>
                  <a:lnTo>
                    <a:pt x="316382" y="265399"/>
                  </a:lnTo>
                  <a:lnTo>
                    <a:pt x="316554" y="265763"/>
                  </a:lnTo>
                  <a:lnTo>
                    <a:pt x="316635" y="265923"/>
                  </a:lnTo>
                  <a:lnTo>
                    <a:pt x="316662" y="266138"/>
                  </a:lnTo>
                  <a:lnTo>
                    <a:pt x="316719" y="266352"/>
                  </a:lnTo>
                  <a:lnTo>
                    <a:pt x="316790" y="266562"/>
                  </a:lnTo>
                  <a:lnTo>
                    <a:pt x="316885" y="266762"/>
                  </a:lnTo>
                  <a:lnTo>
                    <a:pt x="316994" y="266949"/>
                  </a:lnTo>
                  <a:lnTo>
                    <a:pt x="317267" y="267273"/>
                  </a:lnTo>
                  <a:lnTo>
                    <a:pt x="317626" y="267588"/>
                  </a:lnTo>
                  <a:lnTo>
                    <a:pt x="317747" y="267885"/>
                  </a:lnTo>
                  <a:lnTo>
                    <a:pt x="318582" y="268423"/>
                  </a:lnTo>
                  <a:lnTo>
                    <a:pt x="319281" y="268523"/>
                  </a:lnTo>
                  <a:lnTo>
                    <a:pt x="319629" y="268583"/>
                  </a:lnTo>
                  <a:lnTo>
                    <a:pt x="320037" y="268674"/>
                  </a:lnTo>
                  <a:lnTo>
                    <a:pt x="320313" y="268665"/>
                  </a:lnTo>
                  <a:lnTo>
                    <a:pt x="321019" y="268774"/>
                  </a:lnTo>
                  <a:lnTo>
                    <a:pt x="321401" y="269043"/>
                  </a:lnTo>
                  <a:lnTo>
                    <a:pt x="321700" y="269239"/>
                  </a:lnTo>
                  <a:lnTo>
                    <a:pt x="321828" y="269290"/>
                  </a:lnTo>
                  <a:lnTo>
                    <a:pt x="321964" y="269317"/>
                  </a:lnTo>
                  <a:lnTo>
                    <a:pt x="322180" y="269399"/>
                  </a:lnTo>
                  <a:lnTo>
                    <a:pt x="322678" y="269645"/>
                  </a:lnTo>
                  <a:lnTo>
                    <a:pt x="323453" y="269664"/>
                  </a:lnTo>
                  <a:lnTo>
                    <a:pt x="323839" y="269791"/>
                  </a:lnTo>
                  <a:lnTo>
                    <a:pt x="324001" y="269846"/>
                  </a:lnTo>
                  <a:lnTo>
                    <a:pt x="324148" y="269901"/>
                  </a:lnTo>
                  <a:lnTo>
                    <a:pt x="324413" y="270010"/>
                  </a:lnTo>
                  <a:lnTo>
                    <a:pt x="324817" y="270225"/>
                  </a:lnTo>
                  <a:lnTo>
                    <a:pt x="325071" y="270535"/>
                  </a:lnTo>
                  <a:lnTo>
                    <a:pt x="325415" y="271210"/>
                  </a:lnTo>
                  <a:lnTo>
                    <a:pt x="325713" y="271680"/>
                  </a:lnTo>
                  <a:lnTo>
                    <a:pt x="326042" y="271967"/>
                  </a:lnTo>
                  <a:lnTo>
                    <a:pt x="326371" y="272077"/>
                  </a:lnTo>
                  <a:lnTo>
                    <a:pt x="326575" y="272259"/>
                  </a:lnTo>
                  <a:lnTo>
                    <a:pt x="326802" y="272588"/>
                  </a:lnTo>
                  <a:lnTo>
                    <a:pt x="327077" y="273473"/>
                  </a:lnTo>
                  <a:lnTo>
                    <a:pt x="327565" y="274107"/>
                  </a:lnTo>
                  <a:lnTo>
                    <a:pt x="327894" y="274449"/>
                  </a:lnTo>
                  <a:lnTo>
                    <a:pt x="327561" y="274871"/>
                  </a:lnTo>
                  <a:lnTo>
                    <a:pt x="327996" y="275580"/>
                  </a:lnTo>
                  <a:lnTo>
                    <a:pt x="328196" y="276045"/>
                  </a:lnTo>
                  <a:lnTo>
                    <a:pt x="328601" y="276638"/>
                  </a:lnTo>
                  <a:lnTo>
                    <a:pt x="328755" y="277309"/>
                  </a:lnTo>
                  <a:lnTo>
                    <a:pt x="328294" y="277551"/>
                  </a:lnTo>
                  <a:lnTo>
                    <a:pt x="328612" y="278349"/>
                  </a:lnTo>
                  <a:lnTo>
                    <a:pt x="328234" y="278677"/>
                  </a:lnTo>
                  <a:lnTo>
                    <a:pt x="327988" y="278299"/>
                  </a:lnTo>
                  <a:lnTo>
                    <a:pt x="327569" y="278582"/>
                  </a:lnTo>
                  <a:lnTo>
                    <a:pt x="327142" y="279120"/>
                  </a:lnTo>
                  <a:lnTo>
                    <a:pt x="326632" y="279777"/>
                  </a:lnTo>
                  <a:lnTo>
                    <a:pt x="326121" y="280269"/>
                  </a:lnTo>
                  <a:lnTo>
                    <a:pt x="326012" y="280516"/>
                  </a:lnTo>
                  <a:lnTo>
                    <a:pt x="325947" y="280685"/>
                  </a:lnTo>
                  <a:lnTo>
                    <a:pt x="325811" y="280995"/>
                  </a:lnTo>
                  <a:lnTo>
                    <a:pt x="325751" y="281150"/>
                  </a:lnTo>
                  <a:lnTo>
                    <a:pt x="325717" y="281300"/>
                  </a:lnTo>
                  <a:lnTo>
                    <a:pt x="326095" y="281857"/>
                  </a:lnTo>
                  <a:lnTo>
                    <a:pt x="326084" y="282445"/>
                  </a:lnTo>
                  <a:lnTo>
                    <a:pt x="325747" y="282646"/>
                  </a:lnTo>
                  <a:lnTo>
                    <a:pt x="325573" y="282851"/>
                  </a:lnTo>
                  <a:lnTo>
                    <a:pt x="325071" y="283180"/>
                  </a:lnTo>
                  <a:lnTo>
                    <a:pt x="325142" y="283682"/>
                  </a:lnTo>
                  <a:lnTo>
                    <a:pt x="324757" y="284302"/>
                  </a:lnTo>
                  <a:lnTo>
                    <a:pt x="324379" y="284589"/>
                  </a:lnTo>
                  <a:lnTo>
                    <a:pt x="324118" y="285251"/>
                  </a:lnTo>
                  <a:lnTo>
                    <a:pt x="324099" y="285379"/>
                  </a:lnTo>
                  <a:lnTo>
                    <a:pt x="323831" y="286063"/>
                  </a:lnTo>
                  <a:lnTo>
                    <a:pt x="323582" y="286414"/>
                  </a:lnTo>
                  <a:lnTo>
                    <a:pt x="323340" y="286743"/>
                  </a:lnTo>
                  <a:lnTo>
                    <a:pt x="324413" y="287304"/>
                  </a:lnTo>
                  <a:lnTo>
                    <a:pt x="324156" y="287678"/>
                  </a:lnTo>
                  <a:lnTo>
                    <a:pt x="324610" y="288061"/>
                  </a:lnTo>
                  <a:lnTo>
                    <a:pt x="324560" y="288353"/>
                  </a:lnTo>
                  <a:lnTo>
                    <a:pt x="323891" y="288467"/>
                  </a:lnTo>
                  <a:lnTo>
                    <a:pt x="323472" y="288795"/>
                  </a:lnTo>
                  <a:lnTo>
                    <a:pt x="323011" y="288786"/>
                  </a:lnTo>
                  <a:lnTo>
                    <a:pt x="322879" y="289201"/>
                  </a:lnTo>
                  <a:lnTo>
                    <a:pt x="322996" y="289790"/>
                  </a:lnTo>
                  <a:lnTo>
                    <a:pt x="323362" y="290045"/>
                  </a:lnTo>
                  <a:lnTo>
                    <a:pt x="323219" y="290356"/>
                  </a:lnTo>
                  <a:lnTo>
                    <a:pt x="322939" y="290798"/>
                  </a:lnTo>
                  <a:lnTo>
                    <a:pt x="322444" y="290707"/>
                  </a:lnTo>
                  <a:lnTo>
                    <a:pt x="321987" y="290739"/>
                  </a:lnTo>
                  <a:lnTo>
                    <a:pt x="321616" y="290606"/>
                  </a:lnTo>
                  <a:lnTo>
                    <a:pt x="321526" y="290939"/>
                  </a:lnTo>
                  <a:lnTo>
                    <a:pt x="320902" y="291177"/>
                  </a:lnTo>
                  <a:lnTo>
                    <a:pt x="320936" y="291469"/>
                  </a:lnTo>
                  <a:lnTo>
                    <a:pt x="321514" y="291646"/>
                  </a:lnTo>
                  <a:lnTo>
                    <a:pt x="321753" y="292317"/>
                  </a:lnTo>
                  <a:lnTo>
                    <a:pt x="321412" y="292851"/>
                  </a:lnTo>
                  <a:lnTo>
                    <a:pt x="320868" y="293047"/>
                  </a:lnTo>
                  <a:lnTo>
                    <a:pt x="320445" y="293458"/>
                  </a:lnTo>
                  <a:lnTo>
                    <a:pt x="320067" y="293781"/>
                  </a:lnTo>
                  <a:lnTo>
                    <a:pt x="319693" y="293900"/>
                  </a:lnTo>
                  <a:lnTo>
                    <a:pt x="319311" y="294270"/>
                  </a:lnTo>
                  <a:lnTo>
                    <a:pt x="319636" y="294689"/>
                  </a:lnTo>
                  <a:lnTo>
                    <a:pt x="320309" y="294288"/>
                  </a:lnTo>
                  <a:lnTo>
                    <a:pt x="320687" y="293959"/>
                  </a:lnTo>
                  <a:lnTo>
                    <a:pt x="320921" y="294758"/>
                  </a:lnTo>
                  <a:lnTo>
                    <a:pt x="320789" y="295045"/>
                  </a:lnTo>
                  <a:lnTo>
                    <a:pt x="320456" y="295246"/>
                  </a:lnTo>
                  <a:lnTo>
                    <a:pt x="320940" y="295962"/>
                  </a:lnTo>
                  <a:lnTo>
                    <a:pt x="321348" y="296386"/>
                  </a:lnTo>
                  <a:lnTo>
                    <a:pt x="321337" y="296970"/>
                  </a:lnTo>
                  <a:lnTo>
                    <a:pt x="321001" y="297171"/>
                  </a:lnTo>
                  <a:lnTo>
                    <a:pt x="320664" y="297540"/>
                  </a:lnTo>
                  <a:lnTo>
                    <a:pt x="320245" y="297700"/>
                  </a:lnTo>
                  <a:lnTo>
                    <a:pt x="319663" y="297937"/>
                  </a:lnTo>
                  <a:lnTo>
                    <a:pt x="319277" y="298599"/>
                  </a:lnTo>
                  <a:lnTo>
                    <a:pt x="319062" y="299050"/>
                  </a:lnTo>
                  <a:lnTo>
                    <a:pt x="318722" y="299420"/>
                  </a:lnTo>
                  <a:lnTo>
                    <a:pt x="318967" y="299716"/>
                  </a:lnTo>
                  <a:lnTo>
                    <a:pt x="318544" y="300122"/>
                  </a:lnTo>
                  <a:lnTo>
                    <a:pt x="318869" y="300419"/>
                  </a:lnTo>
                  <a:lnTo>
                    <a:pt x="318242" y="300866"/>
                  </a:lnTo>
                  <a:lnTo>
                    <a:pt x="318325" y="301154"/>
                  </a:lnTo>
                  <a:lnTo>
                    <a:pt x="318982" y="301090"/>
                  </a:lnTo>
                  <a:lnTo>
                    <a:pt x="318722" y="301710"/>
                  </a:lnTo>
                  <a:lnTo>
                    <a:pt x="318344" y="301911"/>
                  </a:lnTo>
                  <a:lnTo>
                    <a:pt x="318627" y="302499"/>
                  </a:lnTo>
                  <a:lnTo>
                    <a:pt x="318253" y="302531"/>
                  </a:lnTo>
                  <a:lnTo>
                    <a:pt x="317924" y="302235"/>
                  </a:lnTo>
                  <a:lnTo>
                    <a:pt x="317675" y="302312"/>
                  </a:lnTo>
                  <a:lnTo>
                    <a:pt x="317728" y="302495"/>
                  </a:lnTo>
                  <a:lnTo>
                    <a:pt x="317773" y="302677"/>
                  </a:lnTo>
                  <a:lnTo>
                    <a:pt x="317811" y="302860"/>
                  </a:lnTo>
                  <a:lnTo>
                    <a:pt x="317841" y="303047"/>
                  </a:lnTo>
                  <a:lnTo>
                    <a:pt x="317867" y="303357"/>
                  </a:lnTo>
                  <a:lnTo>
                    <a:pt x="318000" y="303845"/>
                  </a:lnTo>
                  <a:lnTo>
                    <a:pt x="318159" y="303836"/>
                  </a:lnTo>
                  <a:lnTo>
                    <a:pt x="318336" y="303795"/>
                  </a:lnTo>
                  <a:lnTo>
                    <a:pt x="318563" y="303663"/>
                  </a:lnTo>
                  <a:lnTo>
                    <a:pt x="318888" y="304123"/>
                  </a:lnTo>
                  <a:lnTo>
                    <a:pt x="319047" y="304461"/>
                  </a:lnTo>
                  <a:lnTo>
                    <a:pt x="319220" y="304730"/>
                  </a:lnTo>
                  <a:lnTo>
                    <a:pt x="318556" y="305125"/>
                  </a:lnTo>
                  <a:lnTo>
                    <a:pt x="319126" y="306263"/>
                  </a:lnTo>
                  <a:lnTo>
                    <a:pt x="319409" y="306131"/>
                  </a:lnTo>
                  <a:lnTo>
                    <a:pt x="319806" y="306445"/>
                  </a:lnTo>
                  <a:lnTo>
                    <a:pt x="319923" y="306993"/>
                  </a:lnTo>
                  <a:lnTo>
                    <a:pt x="320483" y="307235"/>
                  </a:lnTo>
                  <a:lnTo>
                    <a:pt x="320641" y="307850"/>
                  </a:lnTo>
                  <a:lnTo>
                    <a:pt x="321099" y="308156"/>
                  </a:lnTo>
                  <a:lnTo>
                    <a:pt x="321280" y="308517"/>
                  </a:lnTo>
                  <a:lnTo>
                    <a:pt x="321760" y="308736"/>
                  </a:lnTo>
                  <a:lnTo>
                    <a:pt x="322198" y="308891"/>
                  </a:lnTo>
                  <a:lnTo>
                    <a:pt x="322017" y="309479"/>
                  </a:lnTo>
                  <a:lnTo>
                    <a:pt x="322285" y="309844"/>
                  </a:lnTo>
                  <a:lnTo>
                    <a:pt x="322467" y="310227"/>
                  </a:lnTo>
                  <a:lnTo>
                    <a:pt x="323302" y="310186"/>
                  </a:lnTo>
                  <a:lnTo>
                    <a:pt x="323208" y="310807"/>
                  </a:lnTo>
                  <a:lnTo>
                    <a:pt x="323929" y="310989"/>
                  </a:lnTo>
                  <a:lnTo>
                    <a:pt x="323491" y="311582"/>
                  </a:lnTo>
                  <a:lnTo>
                    <a:pt x="323948" y="312276"/>
                  </a:lnTo>
                  <a:lnTo>
                    <a:pt x="325139" y="312467"/>
                  </a:lnTo>
                  <a:lnTo>
                    <a:pt x="326065" y="312951"/>
                  </a:lnTo>
                  <a:lnTo>
                    <a:pt x="326862" y="313567"/>
                  </a:lnTo>
                  <a:lnTo>
                    <a:pt x="327198" y="313872"/>
                  </a:lnTo>
                  <a:lnTo>
                    <a:pt x="327735" y="314735"/>
                  </a:lnTo>
                  <a:lnTo>
                    <a:pt x="327595" y="315332"/>
                  </a:lnTo>
                  <a:lnTo>
                    <a:pt x="328529" y="315519"/>
                  </a:lnTo>
                  <a:lnTo>
                    <a:pt x="328563" y="316076"/>
                  </a:lnTo>
                  <a:lnTo>
                    <a:pt x="328094" y="316195"/>
                  </a:lnTo>
                  <a:lnTo>
                    <a:pt x="327493" y="316400"/>
                  </a:lnTo>
                  <a:lnTo>
                    <a:pt x="327332" y="316651"/>
                  </a:lnTo>
                  <a:lnTo>
                    <a:pt x="327142" y="316947"/>
                  </a:lnTo>
                  <a:lnTo>
                    <a:pt x="326798" y="317198"/>
                  </a:lnTo>
                  <a:lnTo>
                    <a:pt x="326862" y="318352"/>
                  </a:lnTo>
                  <a:lnTo>
                    <a:pt x="326677" y="319164"/>
                  </a:lnTo>
                  <a:lnTo>
                    <a:pt x="326496" y="319844"/>
                  </a:lnTo>
                  <a:lnTo>
                    <a:pt x="326239" y="319967"/>
                  </a:lnTo>
                  <a:lnTo>
                    <a:pt x="326186" y="320437"/>
                  </a:lnTo>
                  <a:lnTo>
                    <a:pt x="325029" y="320757"/>
                  </a:lnTo>
                  <a:lnTo>
                    <a:pt x="324848" y="321436"/>
                  </a:lnTo>
                  <a:lnTo>
                    <a:pt x="324496" y="322116"/>
                  </a:lnTo>
                  <a:lnTo>
                    <a:pt x="324613" y="322632"/>
                  </a:lnTo>
                  <a:lnTo>
                    <a:pt x="325248" y="322942"/>
                  </a:lnTo>
                  <a:lnTo>
                    <a:pt x="325838" y="323334"/>
                  </a:lnTo>
                  <a:lnTo>
                    <a:pt x="325683" y="323695"/>
                  </a:lnTo>
                  <a:lnTo>
                    <a:pt x="325362" y="323987"/>
                  </a:lnTo>
                  <a:lnTo>
                    <a:pt x="325120" y="323941"/>
                  </a:lnTo>
                  <a:lnTo>
                    <a:pt x="324916" y="324114"/>
                  </a:lnTo>
                  <a:lnTo>
                    <a:pt x="324659" y="323800"/>
                  </a:lnTo>
                  <a:lnTo>
                    <a:pt x="324394" y="323795"/>
                  </a:lnTo>
                  <a:lnTo>
                    <a:pt x="324300" y="324101"/>
                  </a:lnTo>
                  <a:lnTo>
                    <a:pt x="323722" y="324402"/>
                  </a:lnTo>
                  <a:lnTo>
                    <a:pt x="323446" y="324990"/>
                  </a:lnTo>
                  <a:lnTo>
                    <a:pt x="323351" y="325565"/>
                  </a:lnTo>
                  <a:lnTo>
                    <a:pt x="323385" y="326108"/>
                  </a:lnTo>
                  <a:lnTo>
                    <a:pt x="323102" y="326551"/>
                  </a:lnTo>
                  <a:lnTo>
                    <a:pt x="322535" y="326774"/>
                  </a:lnTo>
                  <a:lnTo>
                    <a:pt x="322376" y="327308"/>
                  </a:lnTo>
                  <a:lnTo>
                    <a:pt x="322818" y="327436"/>
                  </a:lnTo>
                  <a:lnTo>
                    <a:pt x="322660" y="328056"/>
                  </a:lnTo>
                  <a:lnTo>
                    <a:pt x="322947" y="328567"/>
                  </a:lnTo>
                  <a:lnTo>
                    <a:pt x="323056" y="329046"/>
                  </a:lnTo>
                  <a:lnTo>
                    <a:pt x="322527" y="328768"/>
                  </a:lnTo>
                  <a:lnTo>
                    <a:pt x="322883" y="329471"/>
                  </a:lnTo>
                  <a:lnTo>
                    <a:pt x="323245" y="330073"/>
                  </a:lnTo>
                  <a:lnTo>
                    <a:pt x="323616" y="330433"/>
                  </a:lnTo>
                  <a:lnTo>
                    <a:pt x="323536" y="331054"/>
                  </a:lnTo>
                  <a:lnTo>
                    <a:pt x="323907" y="331282"/>
                  </a:lnTo>
                  <a:lnTo>
                    <a:pt x="324145" y="331665"/>
                  </a:lnTo>
                  <a:lnTo>
                    <a:pt x="323842" y="332094"/>
                  </a:lnTo>
                  <a:lnTo>
                    <a:pt x="322724" y="331592"/>
                  </a:lnTo>
                  <a:lnTo>
                    <a:pt x="322316" y="332637"/>
                  </a:lnTo>
                  <a:lnTo>
                    <a:pt x="322452" y="332710"/>
                  </a:lnTo>
                  <a:lnTo>
                    <a:pt x="322047" y="332970"/>
                  </a:lnTo>
                  <a:lnTo>
                    <a:pt x="322327" y="333166"/>
                  </a:lnTo>
                  <a:lnTo>
                    <a:pt x="322289" y="333764"/>
                  </a:lnTo>
                  <a:lnTo>
                    <a:pt x="322388" y="334863"/>
                  </a:lnTo>
                  <a:lnTo>
                    <a:pt x="321949" y="335292"/>
                  </a:lnTo>
                  <a:lnTo>
                    <a:pt x="321779" y="336154"/>
                  </a:lnTo>
                  <a:lnTo>
                    <a:pt x="321639" y="337076"/>
                  </a:lnTo>
                  <a:lnTo>
                    <a:pt x="320993" y="337222"/>
                  </a:lnTo>
                  <a:lnTo>
                    <a:pt x="320282" y="337176"/>
                  </a:lnTo>
                  <a:lnTo>
                    <a:pt x="319666" y="337382"/>
                  </a:lnTo>
                  <a:lnTo>
                    <a:pt x="319470" y="337966"/>
                  </a:lnTo>
                  <a:lnTo>
                    <a:pt x="319156" y="338271"/>
                  </a:lnTo>
                  <a:lnTo>
                    <a:pt x="318718" y="338632"/>
                  </a:lnTo>
                  <a:lnTo>
                    <a:pt x="318895" y="339102"/>
                  </a:lnTo>
                  <a:lnTo>
                    <a:pt x="318453" y="339772"/>
                  </a:lnTo>
                  <a:lnTo>
                    <a:pt x="317856" y="340411"/>
                  </a:lnTo>
                  <a:lnTo>
                    <a:pt x="317716" y="340511"/>
                  </a:lnTo>
                  <a:lnTo>
                    <a:pt x="317573" y="340607"/>
                  </a:lnTo>
                  <a:lnTo>
                    <a:pt x="317422" y="340694"/>
                  </a:lnTo>
                  <a:lnTo>
                    <a:pt x="317267" y="340767"/>
                  </a:lnTo>
                  <a:lnTo>
                    <a:pt x="317108" y="340831"/>
                  </a:lnTo>
                  <a:lnTo>
                    <a:pt x="316961" y="340863"/>
                  </a:lnTo>
                  <a:lnTo>
                    <a:pt x="316643" y="340881"/>
                  </a:lnTo>
                  <a:lnTo>
                    <a:pt x="316503" y="340908"/>
                  </a:lnTo>
                  <a:lnTo>
                    <a:pt x="316035" y="341178"/>
                  </a:lnTo>
                  <a:lnTo>
                    <a:pt x="315895" y="341095"/>
                  </a:lnTo>
                  <a:lnTo>
                    <a:pt x="315600" y="341095"/>
                  </a:lnTo>
                  <a:lnTo>
                    <a:pt x="315574" y="341241"/>
                  </a:lnTo>
                  <a:lnTo>
                    <a:pt x="315562" y="341419"/>
                  </a:lnTo>
                  <a:lnTo>
                    <a:pt x="315540" y="341606"/>
                  </a:lnTo>
                  <a:lnTo>
                    <a:pt x="315237" y="342095"/>
                  </a:lnTo>
                  <a:lnTo>
                    <a:pt x="315109" y="342159"/>
                  </a:lnTo>
                  <a:lnTo>
                    <a:pt x="314954" y="342186"/>
                  </a:lnTo>
                  <a:lnTo>
                    <a:pt x="314780" y="342190"/>
                  </a:lnTo>
                  <a:lnTo>
                    <a:pt x="314602" y="342190"/>
                  </a:lnTo>
                  <a:lnTo>
                    <a:pt x="314277" y="342218"/>
                  </a:lnTo>
                  <a:lnTo>
                    <a:pt x="313956" y="342236"/>
                  </a:lnTo>
                  <a:lnTo>
                    <a:pt x="313805" y="342263"/>
                  </a:lnTo>
                  <a:lnTo>
                    <a:pt x="313453" y="342487"/>
                  </a:lnTo>
                  <a:lnTo>
                    <a:pt x="313038" y="342888"/>
                  </a:lnTo>
                  <a:lnTo>
                    <a:pt x="312909" y="342966"/>
                  </a:lnTo>
                  <a:lnTo>
                    <a:pt x="312641" y="343112"/>
                  </a:lnTo>
                  <a:lnTo>
                    <a:pt x="312252" y="343345"/>
                  </a:lnTo>
                  <a:lnTo>
                    <a:pt x="312123" y="343418"/>
                  </a:lnTo>
                  <a:lnTo>
                    <a:pt x="311991" y="343486"/>
                  </a:lnTo>
                  <a:lnTo>
                    <a:pt x="311855" y="343550"/>
                  </a:lnTo>
                  <a:lnTo>
                    <a:pt x="311707" y="343586"/>
                  </a:lnTo>
                  <a:lnTo>
                    <a:pt x="311552" y="343614"/>
                  </a:lnTo>
                  <a:lnTo>
                    <a:pt x="311398" y="343632"/>
                  </a:lnTo>
                  <a:lnTo>
                    <a:pt x="311250" y="343664"/>
                  </a:lnTo>
                  <a:lnTo>
                    <a:pt x="310676" y="344143"/>
                  </a:lnTo>
                  <a:lnTo>
                    <a:pt x="310528" y="344230"/>
                  </a:lnTo>
                  <a:lnTo>
                    <a:pt x="310370" y="344294"/>
                  </a:lnTo>
                  <a:lnTo>
                    <a:pt x="310207" y="344348"/>
                  </a:lnTo>
                  <a:lnTo>
                    <a:pt x="309871" y="344440"/>
                  </a:lnTo>
                  <a:lnTo>
                    <a:pt x="309712" y="344476"/>
                  </a:lnTo>
                  <a:lnTo>
                    <a:pt x="309550" y="344508"/>
                  </a:lnTo>
                  <a:lnTo>
                    <a:pt x="309228" y="344554"/>
                  </a:lnTo>
                  <a:lnTo>
                    <a:pt x="308903" y="344609"/>
                  </a:lnTo>
                  <a:lnTo>
                    <a:pt x="308745" y="344645"/>
                  </a:lnTo>
                  <a:lnTo>
                    <a:pt x="308582" y="344677"/>
                  </a:lnTo>
                  <a:lnTo>
                    <a:pt x="308423" y="344695"/>
                  </a:lnTo>
                  <a:lnTo>
                    <a:pt x="308265" y="344686"/>
                  </a:lnTo>
                  <a:lnTo>
                    <a:pt x="308132" y="344659"/>
                  </a:lnTo>
                  <a:lnTo>
                    <a:pt x="308004" y="344618"/>
                  </a:lnTo>
                  <a:lnTo>
                    <a:pt x="307751" y="344508"/>
                  </a:lnTo>
                  <a:lnTo>
                    <a:pt x="307622" y="344463"/>
                  </a:lnTo>
                  <a:lnTo>
                    <a:pt x="307444" y="344408"/>
                  </a:lnTo>
                  <a:lnTo>
                    <a:pt x="306912" y="344275"/>
                  </a:lnTo>
                  <a:lnTo>
                    <a:pt x="306530" y="344166"/>
                  </a:lnTo>
                  <a:lnTo>
                    <a:pt x="306326" y="344098"/>
                  </a:lnTo>
                  <a:lnTo>
                    <a:pt x="305921" y="343952"/>
                  </a:lnTo>
                  <a:lnTo>
                    <a:pt x="305600" y="343796"/>
                  </a:lnTo>
                  <a:lnTo>
                    <a:pt x="305472" y="343728"/>
                  </a:lnTo>
                  <a:lnTo>
                    <a:pt x="305336" y="343669"/>
                  </a:lnTo>
                  <a:lnTo>
                    <a:pt x="305200" y="343618"/>
                  </a:lnTo>
                  <a:lnTo>
                    <a:pt x="304939" y="343550"/>
                  </a:lnTo>
                  <a:lnTo>
                    <a:pt x="304444" y="343491"/>
                  </a:lnTo>
                  <a:lnTo>
                    <a:pt x="302977" y="343409"/>
                  </a:lnTo>
                  <a:lnTo>
                    <a:pt x="302683" y="343121"/>
                  </a:lnTo>
                  <a:lnTo>
                    <a:pt x="302509" y="343053"/>
                  </a:lnTo>
                  <a:lnTo>
                    <a:pt x="302139" y="342925"/>
                  </a:lnTo>
                  <a:lnTo>
                    <a:pt x="301957" y="342815"/>
                  </a:lnTo>
                  <a:lnTo>
                    <a:pt x="301783" y="342701"/>
                  </a:lnTo>
                  <a:lnTo>
                    <a:pt x="301583" y="342555"/>
                  </a:lnTo>
                  <a:lnTo>
                    <a:pt x="301352" y="342364"/>
                  </a:lnTo>
                  <a:lnTo>
                    <a:pt x="301160" y="342172"/>
                  </a:lnTo>
                  <a:lnTo>
                    <a:pt x="300959" y="341990"/>
                  </a:lnTo>
                  <a:lnTo>
                    <a:pt x="300657" y="341757"/>
                  </a:lnTo>
                  <a:lnTo>
                    <a:pt x="300442" y="341620"/>
                  </a:lnTo>
                  <a:lnTo>
                    <a:pt x="300302" y="341538"/>
                  </a:lnTo>
                  <a:lnTo>
                    <a:pt x="300011" y="341392"/>
                  </a:lnTo>
                  <a:lnTo>
                    <a:pt x="299860" y="341337"/>
                  </a:lnTo>
                  <a:lnTo>
                    <a:pt x="299708" y="341296"/>
                  </a:lnTo>
                  <a:lnTo>
                    <a:pt x="299561" y="341273"/>
                  </a:lnTo>
                  <a:lnTo>
                    <a:pt x="299406" y="341269"/>
                  </a:lnTo>
                  <a:lnTo>
                    <a:pt x="299251" y="341278"/>
                  </a:lnTo>
                  <a:lnTo>
                    <a:pt x="298945" y="341305"/>
                  </a:lnTo>
                  <a:lnTo>
                    <a:pt x="298639" y="341346"/>
                  </a:lnTo>
                  <a:lnTo>
                    <a:pt x="298442" y="341392"/>
                  </a:lnTo>
                  <a:lnTo>
                    <a:pt x="298303" y="341438"/>
                  </a:lnTo>
                  <a:lnTo>
                    <a:pt x="298163" y="341497"/>
                  </a:lnTo>
                  <a:lnTo>
                    <a:pt x="298027" y="341565"/>
                  </a:lnTo>
                  <a:lnTo>
                    <a:pt x="297895" y="341638"/>
                  </a:lnTo>
                  <a:lnTo>
                    <a:pt x="297766" y="341716"/>
                  </a:lnTo>
                  <a:lnTo>
                    <a:pt x="297630" y="341821"/>
                  </a:lnTo>
                  <a:lnTo>
                    <a:pt x="297505" y="341949"/>
                  </a:lnTo>
                  <a:lnTo>
                    <a:pt x="297384" y="342081"/>
                  </a:lnTo>
                  <a:lnTo>
                    <a:pt x="297256" y="342195"/>
                  </a:lnTo>
                  <a:lnTo>
                    <a:pt x="297006" y="342314"/>
                  </a:lnTo>
                  <a:lnTo>
                    <a:pt x="296451" y="342419"/>
                  </a:lnTo>
                  <a:lnTo>
                    <a:pt x="295740" y="342888"/>
                  </a:lnTo>
                  <a:lnTo>
                    <a:pt x="295510" y="343199"/>
                  </a:lnTo>
                  <a:lnTo>
                    <a:pt x="295211" y="343609"/>
                  </a:lnTo>
                  <a:lnTo>
                    <a:pt x="295064" y="343746"/>
                  </a:lnTo>
                  <a:lnTo>
                    <a:pt x="294822" y="343929"/>
                  </a:lnTo>
                  <a:lnTo>
                    <a:pt x="294331" y="344312"/>
                  </a:lnTo>
                  <a:lnTo>
                    <a:pt x="294013" y="344704"/>
                  </a:lnTo>
                  <a:lnTo>
                    <a:pt x="293771" y="344878"/>
                  </a:lnTo>
                  <a:lnTo>
                    <a:pt x="293409" y="345165"/>
                  </a:lnTo>
                  <a:lnTo>
                    <a:pt x="293257" y="345265"/>
                  </a:lnTo>
                  <a:lnTo>
                    <a:pt x="292694" y="345576"/>
                  </a:lnTo>
                  <a:lnTo>
                    <a:pt x="292456" y="345713"/>
                  </a:lnTo>
                  <a:lnTo>
                    <a:pt x="292146" y="345909"/>
                  </a:lnTo>
                  <a:lnTo>
                    <a:pt x="291991" y="346018"/>
                  </a:lnTo>
                  <a:lnTo>
                    <a:pt x="291840" y="346137"/>
                  </a:lnTo>
                  <a:lnTo>
                    <a:pt x="291458" y="346465"/>
                  </a:lnTo>
                  <a:lnTo>
                    <a:pt x="291081" y="346821"/>
                  </a:lnTo>
                  <a:lnTo>
                    <a:pt x="290960" y="346954"/>
                  </a:lnTo>
                  <a:lnTo>
                    <a:pt x="290340" y="347355"/>
                  </a:lnTo>
                  <a:lnTo>
                    <a:pt x="290211" y="347314"/>
                  </a:lnTo>
                  <a:lnTo>
                    <a:pt x="290079" y="347250"/>
                  </a:lnTo>
                  <a:lnTo>
                    <a:pt x="289951" y="347182"/>
                  </a:lnTo>
                  <a:lnTo>
                    <a:pt x="289818" y="347132"/>
                  </a:lnTo>
                  <a:lnTo>
                    <a:pt x="289376" y="346976"/>
                  </a:lnTo>
                  <a:lnTo>
                    <a:pt x="288968" y="346625"/>
                  </a:lnTo>
                  <a:lnTo>
                    <a:pt x="288564" y="346415"/>
                  </a:lnTo>
                  <a:lnTo>
                    <a:pt x="288019" y="346082"/>
                  </a:lnTo>
                  <a:lnTo>
                    <a:pt x="287645" y="345822"/>
                  </a:lnTo>
                  <a:lnTo>
                    <a:pt x="287471" y="345667"/>
                  </a:lnTo>
                  <a:lnTo>
                    <a:pt x="287230" y="345416"/>
                  </a:lnTo>
                  <a:lnTo>
                    <a:pt x="287241" y="345179"/>
                  </a:lnTo>
                  <a:lnTo>
                    <a:pt x="287271" y="344942"/>
                  </a:lnTo>
                  <a:lnTo>
                    <a:pt x="287339" y="344467"/>
                  </a:lnTo>
                  <a:lnTo>
                    <a:pt x="287362" y="344239"/>
                  </a:lnTo>
                  <a:lnTo>
                    <a:pt x="287377" y="344011"/>
                  </a:lnTo>
                  <a:lnTo>
                    <a:pt x="287400" y="343783"/>
                  </a:lnTo>
                  <a:lnTo>
                    <a:pt x="287441" y="343568"/>
                  </a:lnTo>
                  <a:lnTo>
                    <a:pt x="287570" y="343276"/>
                  </a:lnTo>
                  <a:lnTo>
                    <a:pt x="287800" y="342934"/>
                  </a:lnTo>
                  <a:lnTo>
                    <a:pt x="287827" y="342793"/>
                  </a:lnTo>
                  <a:lnTo>
                    <a:pt x="287827" y="342628"/>
                  </a:lnTo>
                  <a:lnTo>
                    <a:pt x="287804" y="342469"/>
                  </a:lnTo>
                  <a:lnTo>
                    <a:pt x="287759" y="342314"/>
                  </a:lnTo>
                  <a:lnTo>
                    <a:pt x="287695" y="342181"/>
                  </a:lnTo>
                  <a:lnTo>
                    <a:pt x="288628" y="340562"/>
                  </a:lnTo>
                  <a:lnTo>
                    <a:pt x="288643" y="340434"/>
                  </a:lnTo>
                  <a:lnTo>
                    <a:pt x="288635" y="340183"/>
                  </a:lnTo>
                  <a:lnTo>
                    <a:pt x="288586" y="340028"/>
                  </a:lnTo>
                  <a:lnTo>
                    <a:pt x="288492" y="339877"/>
                  </a:lnTo>
                  <a:lnTo>
                    <a:pt x="288378" y="339727"/>
                  </a:lnTo>
                  <a:lnTo>
                    <a:pt x="288292" y="339576"/>
                  </a:lnTo>
                  <a:lnTo>
                    <a:pt x="288503" y="338842"/>
                  </a:lnTo>
                  <a:lnTo>
                    <a:pt x="288492" y="338682"/>
                  </a:lnTo>
                  <a:lnTo>
                    <a:pt x="288443" y="338522"/>
                  </a:lnTo>
                  <a:lnTo>
                    <a:pt x="288371" y="338358"/>
                  </a:lnTo>
                  <a:lnTo>
                    <a:pt x="288205" y="338043"/>
                  </a:lnTo>
                  <a:lnTo>
                    <a:pt x="288114" y="337888"/>
                  </a:lnTo>
                  <a:lnTo>
                    <a:pt x="288012" y="337742"/>
                  </a:lnTo>
                  <a:lnTo>
                    <a:pt x="287902" y="337596"/>
                  </a:lnTo>
                  <a:lnTo>
                    <a:pt x="287785" y="337455"/>
                  </a:lnTo>
                  <a:lnTo>
                    <a:pt x="287305" y="336994"/>
                  </a:lnTo>
                  <a:lnTo>
                    <a:pt x="287177" y="336893"/>
                  </a:lnTo>
                  <a:lnTo>
                    <a:pt x="286924" y="336720"/>
                  </a:lnTo>
                  <a:lnTo>
                    <a:pt x="285960" y="335990"/>
                  </a:lnTo>
                  <a:lnTo>
                    <a:pt x="285937" y="335862"/>
                  </a:lnTo>
                  <a:lnTo>
                    <a:pt x="285948" y="335721"/>
                  </a:lnTo>
                  <a:lnTo>
                    <a:pt x="285983" y="335575"/>
                  </a:lnTo>
                  <a:lnTo>
                    <a:pt x="286009" y="335424"/>
                  </a:lnTo>
                  <a:lnTo>
                    <a:pt x="285948" y="335041"/>
                  </a:lnTo>
                  <a:lnTo>
                    <a:pt x="285824" y="334685"/>
                  </a:lnTo>
                  <a:lnTo>
                    <a:pt x="285676" y="334129"/>
                  </a:lnTo>
                  <a:lnTo>
                    <a:pt x="285616" y="333946"/>
                  </a:lnTo>
                  <a:lnTo>
                    <a:pt x="285469" y="333568"/>
                  </a:lnTo>
                  <a:lnTo>
                    <a:pt x="285434" y="333399"/>
                  </a:lnTo>
                  <a:lnTo>
                    <a:pt x="285960" y="332860"/>
                  </a:lnTo>
                  <a:lnTo>
                    <a:pt x="286217" y="332847"/>
                  </a:lnTo>
                  <a:lnTo>
                    <a:pt x="286481" y="332797"/>
                  </a:lnTo>
                  <a:lnTo>
                    <a:pt x="286742" y="332719"/>
                  </a:lnTo>
                  <a:lnTo>
                    <a:pt x="286991" y="332614"/>
                  </a:lnTo>
                  <a:lnTo>
                    <a:pt x="287214" y="332482"/>
                  </a:lnTo>
                  <a:lnTo>
                    <a:pt x="287369" y="332372"/>
                  </a:lnTo>
                  <a:lnTo>
                    <a:pt x="287517" y="332244"/>
                  </a:lnTo>
                  <a:lnTo>
                    <a:pt x="287653" y="332103"/>
                  </a:lnTo>
                  <a:lnTo>
                    <a:pt x="287774" y="331952"/>
                  </a:lnTo>
                  <a:lnTo>
                    <a:pt x="287876" y="331793"/>
                  </a:lnTo>
                  <a:lnTo>
                    <a:pt x="287967" y="331569"/>
                  </a:lnTo>
                  <a:lnTo>
                    <a:pt x="288008" y="331318"/>
                  </a:lnTo>
                  <a:lnTo>
                    <a:pt x="288053" y="330794"/>
                  </a:lnTo>
                  <a:lnTo>
                    <a:pt x="288099" y="330543"/>
                  </a:lnTo>
                  <a:lnTo>
                    <a:pt x="288156" y="330351"/>
                  </a:lnTo>
                  <a:lnTo>
                    <a:pt x="288216" y="330159"/>
                  </a:lnTo>
                  <a:lnTo>
                    <a:pt x="288416" y="329594"/>
                  </a:lnTo>
                  <a:lnTo>
                    <a:pt x="288484" y="329425"/>
                  </a:lnTo>
                  <a:lnTo>
                    <a:pt x="288628" y="329092"/>
                  </a:lnTo>
                  <a:lnTo>
                    <a:pt x="288688" y="328919"/>
                  </a:lnTo>
                  <a:lnTo>
                    <a:pt x="288734" y="328745"/>
                  </a:lnTo>
                  <a:lnTo>
                    <a:pt x="288753" y="328549"/>
                  </a:lnTo>
                  <a:lnTo>
                    <a:pt x="288753" y="328348"/>
                  </a:lnTo>
                  <a:lnTo>
                    <a:pt x="288719" y="327942"/>
                  </a:lnTo>
                  <a:lnTo>
                    <a:pt x="288677" y="327500"/>
                  </a:lnTo>
                  <a:lnTo>
                    <a:pt x="288651" y="327258"/>
                  </a:lnTo>
                  <a:lnTo>
                    <a:pt x="288617" y="327011"/>
                  </a:lnTo>
                  <a:lnTo>
                    <a:pt x="288575" y="326774"/>
                  </a:lnTo>
                  <a:lnTo>
                    <a:pt x="288522" y="326537"/>
                  </a:lnTo>
                  <a:lnTo>
                    <a:pt x="288454" y="326300"/>
                  </a:lnTo>
                  <a:lnTo>
                    <a:pt x="288371" y="326063"/>
                  </a:lnTo>
                  <a:lnTo>
                    <a:pt x="287895" y="324881"/>
                  </a:lnTo>
                  <a:lnTo>
                    <a:pt x="287679" y="324397"/>
                  </a:lnTo>
                  <a:lnTo>
                    <a:pt x="287566" y="324160"/>
                  </a:lnTo>
                  <a:lnTo>
                    <a:pt x="287403" y="323873"/>
                  </a:lnTo>
                  <a:lnTo>
                    <a:pt x="287033" y="323316"/>
                  </a:lnTo>
                  <a:lnTo>
                    <a:pt x="286867" y="323033"/>
                  </a:lnTo>
                  <a:lnTo>
                    <a:pt x="286742" y="322737"/>
                  </a:lnTo>
                  <a:lnTo>
                    <a:pt x="286693" y="322572"/>
                  </a:lnTo>
                  <a:lnTo>
                    <a:pt x="286625" y="322226"/>
                  </a:lnTo>
                  <a:lnTo>
                    <a:pt x="286595" y="322052"/>
                  </a:lnTo>
                  <a:lnTo>
                    <a:pt x="286557" y="321884"/>
                  </a:lnTo>
                  <a:lnTo>
                    <a:pt x="286436" y="321492"/>
                  </a:lnTo>
                  <a:lnTo>
                    <a:pt x="286349" y="321254"/>
                  </a:lnTo>
                  <a:lnTo>
                    <a:pt x="286228" y="320944"/>
                  </a:lnTo>
                  <a:lnTo>
                    <a:pt x="286119" y="320634"/>
                  </a:lnTo>
                  <a:lnTo>
                    <a:pt x="286035" y="320319"/>
                  </a:lnTo>
                  <a:lnTo>
                    <a:pt x="285971" y="319981"/>
                  </a:lnTo>
                  <a:lnTo>
                    <a:pt x="285926" y="319639"/>
                  </a:lnTo>
                  <a:lnTo>
                    <a:pt x="285892" y="319297"/>
                  </a:lnTo>
                  <a:lnTo>
                    <a:pt x="285873" y="318950"/>
                  </a:lnTo>
                  <a:lnTo>
                    <a:pt x="285865" y="318608"/>
                  </a:lnTo>
                  <a:lnTo>
                    <a:pt x="285869" y="318284"/>
                  </a:lnTo>
                  <a:lnTo>
                    <a:pt x="285877" y="317960"/>
                  </a:lnTo>
                  <a:lnTo>
                    <a:pt x="285896" y="317636"/>
                  </a:lnTo>
                  <a:lnTo>
                    <a:pt x="285937" y="317317"/>
                  </a:lnTo>
                  <a:lnTo>
                    <a:pt x="285994" y="317002"/>
                  </a:lnTo>
                  <a:lnTo>
                    <a:pt x="286035" y="316861"/>
                  </a:lnTo>
                  <a:lnTo>
                    <a:pt x="286130" y="316587"/>
                  </a:lnTo>
                  <a:lnTo>
                    <a:pt x="286175" y="316445"/>
                  </a:lnTo>
                  <a:lnTo>
                    <a:pt x="286209" y="316304"/>
                  </a:lnTo>
                  <a:lnTo>
                    <a:pt x="286232" y="316003"/>
                  </a:lnTo>
                  <a:lnTo>
                    <a:pt x="286213" y="315688"/>
                  </a:lnTo>
                  <a:lnTo>
                    <a:pt x="286168" y="315373"/>
                  </a:lnTo>
                  <a:lnTo>
                    <a:pt x="286104" y="315054"/>
                  </a:lnTo>
                  <a:lnTo>
                    <a:pt x="286035" y="314744"/>
                  </a:lnTo>
                  <a:lnTo>
                    <a:pt x="285975" y="314488"/>
                  </a:lnTo>
                  <a:lnTo>
                    <a:pt x="285827" y="313986"/>
                  </a:lnTo>
                  <a:lnTo>
                    <a:pt x="285744" y="313736"/>
                  </a:lnTo>
                  <a:lnTo>
                    <a:pt x="285570" y="313229"/>
                  </a:lnTo>
                  <a:lnTo>
                    <a:pt x="285472" y="312978"/>
                  </a:lnTo>
                  <a:lnTo>
                    <a:pt x="285378" y="312723"/>
                  </a:lnTo>
                  <a:lnTo>
                    <a:pt x="285075" y="311947"/>
                  </a:lnTo>
                  <a:lnTo>
                    <a:pt x="284962" y="311678"/>
                  </a:lnTo>
                  <a:lnTo>
                    <a:pt x="284853" y="311404"/>
                  </a:lnTo>
                  <a:lnTo>
                    <a:pt x="284750" y="311131"/>
                  </a:lnTo>
                  <a:lnTo>
                    <a:pt x="284656" y="310857"/>
                  </a:lnTo>
                  <a:lnTo>
                    <a:pt x="284573" y="310547"/>
                  </a:lnTo>
                  <a:lnTo>
                    <a:pt x="284448" y="309912"/>
                  </a:lnTo>
                  <a:lnTo>
                    <a:pt x="284376" y="309598"/>
                  </a:lnTo>
                  <a:lnTo>
                    <a:pt x="284282" y="309292"/>
                  </a:lnTo>
                  <a:lnTo>
                    <a:pt x="284218" y="309142"/>
                  </a:lnTo>
                  <a:lnTo>
                    <a:pt x="284063" y="308840"/>
                  </a:lnTo>
                  <a:lnTo>
                    <a:pt x="283995" y="308690"/>
                  </a:lnTo>
                  <a:lnTo>
                    <a:pt x="283949" y="308535"/>
                  </a:lnTo>
                  <a:lnTo>
                    <a:pt x="283911" y="308334"/>
                  </a:lnTo>
                  <a:lnTo>
                    <a:pt x="283900" y="308124"/>
                  </a:lnTo>
                  <a:lnTo>
                    <a:pt x="283904" y="307910"/>
                  </a:lnTo>
                  <a:lnTo>
                    <a:pt x="283927" y="307700"/>
                  </a:lnTo>
                  <a:lnTo>
                    <a:pt x="283968" y="307499"/>
                  </a:lnTo>
                  <a:lnTo>
                    <a:pt x="283915" y="307317"/>
                  </a:lnTo>
                  <a:lnTo>
                    <a:pt x="283813" y="306943"/>
                  </a:lnTo>
                  <a:lnTo>
                    <a:pt x="283719" y="306569"/>
                  </a:lnTo>
                  <a:lnTo>
                    <a:pt x="283677" y="306391"/>
                  </a:lnTo>
                  <a:lnTo>
                    <a:pt x="283598" y="306035"/>
                  </a:lnTo>
                  <a:lnTo>
                    <a:pt x="283515" y="305683"/>
                  </a:lnTo>
                  <a:lnTo>
                    <a:pt x="283473" y="305515"/>
                  </a:lnTo>
                  <a:lnTo>
                    <a:pt x="283382" y="305182"/>
                  </a:lnTo>
                  <a:lnTo>
                    <a:pt x="283341" y="305013"/>
                  </a:lnTo>
                  <a:lnTo>
                    <a:pt x="283311" y="304844"/>
                  </a:lnTo>
                  <a:lnTo>
                    <a:pt x="283284" y="304621"/>
                  </a:lnTo>
                  <a:lnTo>
                    <a:pt x="283269" y="304397"/>
                  </a:lnTo>
                  <a:lnTo>
                    <a:pt x="283262" y="304169"/>
                  </a:lnTo>
                  <a:lnTo>
                    <a:pt x="283269" y="303945"/>
                  </a:lnTo>
                  <a:lnTo>
                    <a:pt x="283284" y="303717"/>
                  </a:lnTo>
                  <a:lnTo>
                    <a:pt x="283307" y="303544"/>
                  </a:lnTo>
                  <a:lnTo>
                    <a:pt x="283337" y="303366"/>
                  </a:lnTo>
                  <a:lnTo>
                    <a:pt x="283375" y="303193"/>
                  </a:lnTo>
                  <a:lnTo>
                    <a:pt x="283443" y="302841"/>
                  </a:lnTo>
                  <a:lnTo>
                    <a:pt x="283473" y="302641"/>
                  </a:lnTo>
                  <a:lnTo>
                    <a:pt x="283560" y="302034"/>
                  </a:lnTo>
                  <a:lnTo>
                    <a:pt x="283609" y="301842"/>
                  </a:lnTo>
                  <a:lnTo>
                    <a:pt x="283692" y="301637"/>
                  </a:lnTo>
                  <a:lnTo>
                    <a:pt x="283794" y="301436"/>
                  </a:lnTo>
                  <a:lnTo>
                    <a:pt x="284017" y="301049"/>
                  </a:lnTo>
                  <a:lnTo>
                    <a:pt x="284116" y="300848"/>
                  </a:lnTo>
                  <a:lnTo>
                    <a:pt x="284289" y="300446"/>
                  </a:lnTo>
                  <a:lnTo>
                    <a:pt x="284365" y="300241"/>
                  </a:lnTo>
                  <a:lnTo>
                    <a:pt x="284433" y="300036"/>
                  </a:lnTo>
                  <a:lnTo>
                    <a:pt x="284475" y="299826"/>
                  </a:lnTo>
                  <a:lnTo>
                    <a:pt x="284490" y="299662"/>
                  </a:lnTo>
                  <a:lnTo>
                    <a:pt x="284490" y="299493"/>
                  </a:lnTo>
                  <a:lnTo>
                    <a:pt x="284463" y="298991"/>
                  </a:lnTo>
                  <a:lnTo>
                    <a:pt x="284463" y="298850"/>
                  </a:lnTo>
                  <a:lnTo>
                    <a:pt x="284441" y="298284"/>
                  </a:lnTo>
                  <a:lnTo>
                    <a:pt x="284441" y="297773"/>
                  </a:lnTo>
                  <a:lnTo>
                    <a:pt x="284444" y="297518"/>
                  </a:lnTo>
                  <a:lnTo>
                    <a:pt x="284452" y="297262"/>
                  </a:lnTo>
                  <a:lnTo>
                    <a:pt x="284463" y="297007"/>
                  </a:lnTo>
                  <a:lnTo>
                    <a:pt x="284482" y="296769"/>
                  </a:lnTo>
                  <a:lnTo>
                    <a:pt x="284527" y="296300"/>
                  </a:lnTo>
                  <a:lnTo>
                    <a:pt x="284546" y="296062"/>
                  </a:lnTo>
                  <a:lnTo>
                    <a:pt x="284550" y="295830"/>
                  </a:lnTo>
                  <a:lnTo>
                    <a:pt x="284543" y="295661"/>
                  </a:lnTo>
                  <a:lnTo>
                    <a:pt x="284512" y="295328"/>
                  </a:lnTo>
                  <a:lnTo>
                    <a:pt x="284467" y="294999"/>
                  </a:lnTo>
                  <a:lnTo>
                    <a:pt x="284437" y="294840"/>
                  </a:lnTo>
                  <a:lnTo>
                    <a:pt x="284357" y="294516"/>
                  </a:lnTo>
                  <a:lnTo>
                    <a:pt x="284327" y="294356"/>
                  </a:lnTo>
                  <a:lnTo>
                    <a:pt x="284323" y="294201"/>
                  </a:lnTo>
                  <a:lnTo>
                    <a:pt x="284357" y="294028"/>
                  </a:lnTo>
                  <a:lnTo>
                    <a:pt x="284422" y="293854"/>
                  </a:lnTo>
                  <a:lnTo>
                    <a:pt x="284584" y="293517"/>
                  </a:lnTo>
                  <a:lnTo>
                    <a:pt x="284656" y="293343"/>
                  </a:lnTo>
                  <a:lnTo>
                    <a:pt x="284769" y="293042"/>
                  </a:lnTo>
                  <a:lnTo>
                    <a:pt x="284822" y="292892"/>
                  </a:lnTo>
                  <a:lnTo>
                    <a:pt x="284924" y="292586"/>
                  </a:lnTo>
                  <a:lnTo>
                    <a:pt x="284970" y="292436"/>
                  </a:lnTo>
                  <a:lnTo>
                    <a:pt x="285053" y="292130"/>
                  </a:lnTo>
                  <a:lnTo>
                    <a:pt x="285128" y="291824"/>
                  </a:lnTo>
                  <a:lnTo>
                    <a:pt x="285174" y="291619"/>
                  </a:lnTo>
                  <a:lnTo>
                    <a:pt x="285249" y="291213"/>
                  </a:lnTo>
                  <a:lnTo>
                    <a:pt x="285291" y="291008"/>
                  </a:lnTo>
                  <a:lnTo>
                    <a:pt x="285336" y="290807"/>
                  </a:lnTo>
                  <a:lnTo>
                    <a:pt x="285469" y="290324"/>
                  </a:lnTo>
                  <a:lnTo>
                    <a:pt x="285544" y="290086"/>
                  </a:lnTo>
                  <a:lnTo>
                    <a:pt x="285631" y="289854"/>
                  </a:lnTo>
                  <a:lnTo>
                    <a:pt x="285873" y="289420"/>
                  </a:lnTo>
                  <a:lnTo>
                    <a:pt x="286096" y="289115"/>
                  </a:lnTo>
                  <a:lnTo>
                    <a:pt x="286258" y="289010"/>
                  </a:lnTo>
                  <a:lnTo>
                    <a:pt x="286417" y="288896"/>
                  </a:lnTo>
                  <a:lnTo>
                    <a:pt x="286568" y="288773"/>
                  </a:lnTo>
                  <a:lnTo>
                    <a:pt x="286712" y="288645"/>
                  </a:lnTo>
                  <a:lnTo>
                    <a:pt x="286946" y="288403"/>
                  </a:lnTo>
                  <a:lnTo>
                    <a:pt x="287294" y="287956"/>
                  </a:lnTo>
                  <a:lnTo>
                    <a:pt x="287706" y="287472"/>
                  </a:lnTo>
                  <a:lnTo>
                    <a:pt x="287864" y="287226"/>
                  </a:lnTo>
                  <a:lnTo>
                    <a:pt x="288182" y="286715"/>
                  </a:lnTo>
                  <a:lnTo>
                    <a:pt x="288515" y="286309"/>
                  </a:lnTo>
                  <a:lnTo>
                    <a:pt x="288420" y="286086"/>
                  </a:lnTo>
                  <a:lnTo>
                    <a:pt x="288258" y="286045"/>
                  </a:lnTo>
                  <a:lnTo>
                    <a:pt x="288069" y="286017"/>
                  </a:lnTo>
                  <a:lnTo>
                    <a:pt x="288250" y="285187"/>
                  </a:lnTo>
                  <a:lnTo>
                    <a:pt x="288564" y="285009"/>
                  </a:lnTo>
                  <a:lnTo>
                    <a:pt x="289229" y="284608"/>
                  </a:lnTo>
                  <a:lnTo>
                    <a:pt x="289338" y="284480"/>
                  </a:lnTo>
                  <a:lnTo>
                    <a:pt x="289584" y="284115"/>
                  </a:lnTo>
                  <a:lnTo>
                    <a:pt x="289690" y="283919"/>
                  </a:lnTo>
                  <a:lnTo>
                    <a:pt x="289784" y="283718"/>
                  </a:lnTo>
                  <a:lnTo>
                    <a:pt x="289856" y="283545"/>
                  </a:lnTo>
                  <a:lnTo>
                    <a:pt x="289917" y="283367"/>
                  </a:lnTo>
                  <a:lnTo>
                    <a:pt x="289973" y="283184"/>
                  </a:lnTo>
                  <a:lnTo>
                    <a:pt x="290075" y="282824"/>
                  </a:lnTo>
                  <a:lnTo>
                    <a:pt x="290124" y="282596"/>
                  </a:lnTo>
                  <a:lnTo>
                    <a:pt x="290147" y="282359"/>
                  </a:lnTo>
                  <a:lnTo>
                    <a:pt x="290177" y="282126"/>
                  </a:lnTo>
                  <a:lnTo>
                    <a:pt x="290226" y="281903"/>
                  </a:lnTo>
                  <a:lnTo>
                    <a:pt x="290582" y="281405"/>
                  </a:lnTo>
                  <a:lnTo>
                    <a:pt x="290846" y="281164"/>
                  </a:lnTo>
                  <a:lnTo>
                    <a:pt x="291099" y="280945"/>
                  </a:lnTo>
                  <a:lnTo>
                    <a:pt x="291228" y="280808"/>
                  </a:lnTo>
                  <a:lnTo>
                    <a:pt x="291349" y="280662"/>
                  </a:lnTo>
                  <a:lnTo>
                    <a:pt x="291462" y="280507"/>
                  </a:lnTo>
                  <a:lnTo>
                    <a:pt x="291579" y="280356"/>
                  </a:lnTo>
                  <a:lnTo>
                    <a:pt x="291700" y="280210"/>
                  </a:lnTo>
                  <a:lnTo>
                    <a:pt x="291950" y="279964"/>
                  </a:lnTo>
                  <a:lnTo>
                    <a:pt x="292332" y="279603"/>
                  </a:lnTo>
                  <a:lnTo>
                    <a:pt x="292929" y="279024"/>
                  </a:lnTo>
                  <a:lnTo>
                    <a:pt x="293084" y="278892"/>
                  </a:lnTo>
                  <a:lnTo>
                    <a:pt x="293401" y="278641"/>
                  </a:lnTo>
                  <a:lnTo>
                    <a:pt x="293715" y="278385"/>
                  </a:lnTo>
                  <a:lnTo>
                    <a:pt x="294077" y="278062"/>
                  </a:lnTo>
                  <a:lnTo>
                    <a:pt x="294312" y="277838"/>
                  </a:lnTo>
                  <a:lnTo>
                    <a:pt x="294591" y="277546"/>
                  </a:lnTo>
                  <a:lnTo>
                    <a:pt x="294728" y="277396"/>
                  </a:lnTo>
                  <a:lnTo>
                    <a:pt x="295105" y="277008"/>
                  </a:lnTo>
                  <a:lnTo>
                    <a:pt x="295510" y="276616"/>
                  </a:lnTo>
                  <a:lnTo>
                    <a:pt x="295616" y="276479"/>
                  </a:lnTo>
                  <a:lnTo>
                    <a:pt x="295714" y="276333"/>
                  </a:lnTo>
                  <a:lnTo>
                    <a:pt x="295986" y="275881"/>
                  </a:lnTo>
                  <a:lnTo>
                    <a:pt x="296228" y="275498"/>
                  </a:lnTo>
                  <a:lnTo>
                    <a:pt x="296300" y="275370"/>
                  </a:lnTo>
                  <a:lnTo>
                    <a:pt x="296368" y="275233"/>
                  </a:lnTo>
                  <a:lnTo>
                    <a:pt x="296428" y="275087"/>
                  </a:lnTo>
                  <a:lnTo>
                    <a:pt x="296477" y="274941"/>
                  </a:lnTo>
                  <a:lnTo>
                    <a:pt x="296572" y="274640"/>
                  </a:lnTo>
                  <a:lnTo>
                    <a:pt x="296629" y="274494"/>
                  </a:lnTo>
                  <a:lnTo>
                    <a:pt x="296727" y="274307"/>
                  </a:lnTo>
                  <a:lnTo>
                    <a:pt x="296885" y="274034"/>
                  </a:lnTo>
                  <a:lnTo>
                    <a:pt x="296957" y="273869"/>
                  </a:lnTo>
                  <a:lnTo>
                    <a:pt x="297021" y="273687"/>
                  </a:lnTo>
                  <a:lnTo>
                    <a:pt x="297090" y="273518"/>
                  </a:lnTo>
                  <a:lnTo>
                    <a:pt x="297709" y="273473"/>
                  </a:lnTo>
                  <a:lnTo>
                    <a:pt x="297588" y="273737"/>
                  </a:lnTo>
                  <a:lnTo>
                    <a:pt x="297501" y="273956"/>
                  </a:lnTo>
                  <a:lnTo>
                    <a:pt x="297384" y="274472"/>
                  </a:lnTo>
                  <a:lnTo>
                    <a:pt x="298140" y="274800"/>
                  </a:lnTo>
                  <a:lnTo>
                    <a:pt x="298386" y="274727"/>
                  </a:lnTo>
                  <a:lnTo>
                    <a:pt x="298620" y="274627"/>
                  </a:lnTo>
                  <a:lnTo>
                    <a:pt x="298775" y="274544"/>
                  </a:lnTo>
                  <a:lnTo>
                    <a:pt x="299293" y="273910"/>
                  </a:lnTo>
                  <a:lnTo>
                    <a:pt x="299229" y="273646"/>
                  </a:lnTo>
                  <a:lnTo>
                    <a:pt x="299202" y="273514"/>
                  </a:lnTo>
                  <a:lnTo>
                    <a:pt x="299179" y="273299"/>
                  </a:lnTo>
                  <a:lnTo>
                    <a:pt x="299158" y="273058"/>
                  </a:lnTo>
                  <a:lnTo>
                    <a:pt x="299096" y="272788"/>
                  </a:lnTo>
                  <a:lnTo>
                    <a:pt x="299074" y="272661"/>
                  </a:lnTo>
                  <a:lnTo>
                    <a:pt x="299043" y="272515"/>
                  </a:lnTo>
                  <a:lnTo>
                    <a:pt x="298998" y="272355"/>
                  </a:lnTo>
                  <a:lnTo>
                    <a:pt x="298945" y="272027"/>
                  </a:lnTo>
                  <a:lnTo>
                    <a:pt x="298820" y="271625"/>
                  </a:lnTo>
                  <a:lnTo>
                    <a:pt x="298752" y="271434"/>
                  </a:lnTo>
                  <a:lnTo>
                    <a:pt x="298718" y="271288"/>
                  </a:lnTo>
                  <a:lnTo>
                    <a:pt x="298110" y="271561"/>
                  </a:lnTo>
                  <a:lnTo>
                    <a:pt x="297260" y="269249"/>
                  </a:lnTo>
                  <a:lnTo>
                    <a:pt x="297271" y="268801"/>
                  </a:lnTo>
                  <a:lnTo>
                    <a:pt x="297581" y="268587"/>
                  </a:lnTo>
                  <a:lnTo>
                    <a:pt x="297849" y="267739"/>
                  </a:lnTo>
                  <a:lnTo>
                    <a:pt x="297811" y="267602"/>
                  </a:lnTo>
                  <a:lnTo>
                    <a:pt x="297759" y="267292"/>
                  </a:lnTo>
                  <a:lnTo>
                    <a:pt x="297687" y="267150"/>
                  </a:lnTo>
                  <a:lnTo>
                    <a:pt x="297611" y="266968"/>
                  </a:lnTo>
                  <a:lnTo>
                    <a:pt x="297558" y="266502"/>
                  </a:lnTo>
                  <a:lnTo>
                    <a:pt x="295910" y="268012"/>
                  </a:lnTo>
                  <a:lnTo>
                    <a:pt x="295570" y="267652"/>
                  </a:lnTo>
                  <a:lnTo>
                    <a:pt x="297339" y="266019"/>
                  </a:lnTo>
                  <a:lnTo>
                    <a:pt x="297316" y="265878"/>
                  </a:lnTo>
                  <a:lnTo>
                    <a:pt x="297222" y="265622"/>
                  </a:lnTo>
                  <a:lnTo>
                    <a:pt x="297044" y="265681"/>
                  </a:lnTo>
                  <a:lnTo>
                    <a:pt x="296878" y="265563"/>
                  </a:lnTo>
                  <a:lnTo>
                    <a:pt x="296526" y="265887"/>
                  </a:lnTo>
                  <a:lnTo>
                    <a:pt x="296035" y="264874"/>
                  </a:lnTo>
                  <a:lnTo>
                    <a:pt x="296481" y="264354"/>
                  </a:lnTo>
                  <a:lnTo>
                    <a:pt x="296462" y="263870"/>
                  </a:lnTo>
                  <a:lnTo>
                    <a:pt x="296421" y="263547"/>
                  </a:lnTo>
                  <a:lnTo>
                    <a:pt x="297150" y="262894"/>
                  </a:lnTo>
                  <a:lnTo>
                    <a:pt x="297067" y="262744"/>
                  </a:lnTo>
                  <a:lnTo>
                    <a:pt x="296969" y="262593"/>
                  </a:lnTo>
                  <a:lnTo>
                    <a:pt x="296885" y="262447"/>
                  </a:lnTo>
                  <a:lnTo>
                    <a:pt x="296689" y="262082"/>
                  </a:lnTo>
                  <a:lnTo>
                    <a:pt x="296579" y="261904"/>
                  </a:lnTo>
                  <a:lnTo>
                    <a:pt x="296466" y="261731"/>
                  </a:lnTo>
                  <a:lnTo>
                    <a:pt x="296337" y="261571"/>
                  </a:lnTo>
                  <a:lnTo>
                    <a:pt x="296190" y="261421"/>
                  </a:lnTo>
                  <a:lnTo>
                    <a:pt x="296027" y="261284"/>
                  </a:lnTo>
                  <a:lnTo>
                    <a:pt x="295861" y="261152"/>
                  </a:lnTo>
                  <a:lnTo>
                    <a:pt x="295514" y="260901"/>
                  </a:lnTo>
                  <a:lnTo>
                    <a:pt x="295185" y="260655"/>
                  </a:lnTo>
                  <a:lnTo>
                    <a:pt x="294958" y="260504"/>
                  </a:lnTo>
                  <a:lnTo>
                    <a:pt x="294792" y="260408"/>
                  </a:lnTo>
                  <a:lnTo>
                    <a:pt x="294625" y="260322"/>
                  </a:lnTo>
                  <a:lnTo>
                    <a:pt x="294452" y="260244"/>
                  </a:lnTo>
                  <a:lnTo>
                    <a:pt x="294104" y="260098"/>
                  </a:lnTo>
                  <a:lnTo>
                    <a:pt x="293613" y="259897"/>
                  </a:lnTo>
                  <a:lnTo>
                    <a:pt x="293363" y="259811"/>
                  </a:lnTo>
                  <a:lnTo>
                    <a:pt x="293110" y="259747"/>
                  </a:lnTo>
                  <a:lnTo>
                    <a:pt x="292861" y="259720"/>
                  </a:lnTo>
                  <a:lnTo>
                    <a:pt x="292649" y="259724"/>
                  </a:lnTo>
                  <a:lnTo>
                    <a:pt x="292437" y="259756"/>
                  </a:lnTo>
                  <a:lnTo>
                    <a:pt x="292222" y="259802"/>
                  </a:lnTo>
                  <a:lnTo>
                    <a:pt x="292014" y="259861"/>
                  </a:lnTo>
                  <a:lnTo>
                    <a:pt x="291814" y="259938"/>
                  </a:lnTo>
                  <a:lnTo>
                    <a:pt x="291636" y="260016"/>
                  </a:lnTo>
                  <a:lnTo>
                    <a:pt x="291458" y="260107"/>
                  </a:lnTo>
                  <a:lnTo>
                    <a:pt x="291288" y="260208"/>
                  </a:lnTo>
                  <a:lnTo>
                    <a:pt x="291134" y="260326"/>
                  </a:lnTo>
                  <a:lnTo>
                    <a:pt x="290638" y="261097"/>
                  </a:lnTo>
                  <a:lnTo>
                    <a:pt x="290185" y="262169"/>
                  </a:lnTo>
                  <a:lnTo>
                    <a:pt x="288983" y="263049"/>
                  </a:lnTo>
                  <a:lnTo>
                    <a:pt x="288681" y="263610"/>
                  </a:lnTo>
                  <a:lnTo>
                    <a:pt x="288507" y="263761"/>
                  </a:lnTo>
                  <a:lnTo>
                    <a:pt x="288356" y="263866"/>
                  </a:lnTo>
                  <a:lnTo>
                    <a:pt x="288193" y="263962"/>
                  </a:lnTo>
                  <a:lnTo>
                    <a:pt x="288019" y="264044"/>
                  </a:lnTo>
                  <a:lnTo>
                    <a:pt x="287842" y="264112"/>
                  </a:lnTo>
                  <a:lnTo>
                    <a:pt x="287664" y="264162"/>
                  </a:lnTo>
                  <a:lnTo>
                    <a:pt x="287505" y="264190"/>
                  </a:lnTo>
                  <a:lnTo>
                    <a:pt x="287339" y="264208"/>
                  </a:lnTo>
                  <a:lnTo>
                    <a:pt x="287169" y="264213"/>
                  </a:lnTo>
                  <a:lnTo>
                    <a:pt x="286833" y="264208"/>
                  </a:lnTo>
                  <a:lnTo>
                    <a:pt x="286436" y="264217"/>
                  </a:lnTo>
                  <a:lnTo>
                    <a:pt x="286236" y="264217"/>
                  </a:lnTo>
                  <a:lnTo>
                    <a:pt x="286047" y="264190"/>
                  </a:lnTo>
                  <a:lnTo>
                    <a:pt x="285673" y="263943"/>
                  </a:lnTo>
                  <a:lnTo>
                    <a:pt x="285385" y="263615"/>
                  </a:lnTo>
                  <a:lnTo>
                    <a:pt x="285102" y="263360"/>
                  </a:lnTo>
                  <a:lnTo>
                    <a:pt x="284955" y="263241"/>
                  </a:lnTo>
                  <a:lnTo>
                    <a:pt x="284818" y="263163"/>
                  </a:lnTo>
                  <a:lnTo>
                    <a:pt x="284142" y="263291"/>
                  </a:lnTo>
                  <a:lnTo>
                    <a:pt x="283995" y="263214"/>
                  </a:lnTo>
                  <a:lnTo>
                    <a:pt x="283855" y="263118"/>
                  </a:lnTo>
                  <a:lnTo>
                    <a:pt x="283723" y="263013"/>
                  </a:lnTo>
                  <a:lnTo>
                    <a:pt x="283583" y="262913"/>
                  </a:lnTo>
                  <a:lnTo>
                    <a:pt x="283205" y="262748"/>
                  </a:lnTo>
                  <a:lnTo>
                    <a:pt x="282846" y="262639"/>
                  </a:lnTo>
                  <a:lnTo>
                    <a:pt x="282676" y="262566"/>
                  </a:lnTo>
                  <a:lnTo>
                    <a:pt x="282509" y="262484"/>
                  </a:lnTo>
                  <a:lnTo>
                    <a:pt x="282022" y="262210"/>
                  </a:lnTo>
                  <a:lnTo>
                    <a:pt x="281840" y="262082"/>
                  </a:lnTo>
                  <a:lnTo>
                    <a:pt x="281478" y="261795"/>
                  </a:lnTo>
                  <a:lnTo>
                    <a:pt x="281311" y="261699"/>
                  </a:lnTo>
                  <a:lnTo>
                    <a:pt x="280828" y="262078"/>
                  </a:lnTo>
                  <a:lnTo>
                    <a:pt x="280990" y="262201"/>
                  </a:lnTo>
                  <a:lnTo>
                    <a:pt x="281451" y="262507"/>
                  </a:lnTo>
                  <a:lnTo>
                    <a:pt x="281655" y="262648"/>
                  </a:lnTo>
                  <a:lnTo>
                    <a:pt x="281939" y="262867"/>
                  </a:lnTo>
                  <a:lnTo>
                    <a:pt x="282079" y="262981"/>
                  </a:lnTo>
                  <a:lnTo>
                    <a:pt x="282358" y="263200"/>
                  </a:lnTo>
                  <a:lnTo>
                    <a:pt x="282823" y="263925"/>
                  </a:lnTo>
                  <a:lnTo>
                    <a:pt x="282672" y="264016"/>
                  </a:lnTo>
                  <a:lnTo>
                    <a:pt x="282487" y="264071"/>
                  </a:lnTo>
                  <a:lnTo>
                    <a:pt x="282286" y="264117"/>
                  </a:lnTo>
                  <a:lnTo>
                    <a:pt x="282097" y="264171"/>
                  </a:lnTo>
                  <a:lnTo>
                    <a:pt x="281678" y="264828"/>
                  </a:lnTo>
                  <a:lnTo>
                    <a:pt x="281667" y="264983"/>
                  </a:lnTo>
                  <a:lnTo>
                    <a:pt x="281693" y="265143"/>
                  </a:lnTo>
                  <a:lnTo>
                    <a:pt x="281727" y="265307"/>
                  </a:lnTo>
                  <a:lnTo>
                    <a:pt x="281746" y="265467"/>
                  </a:lnTo>
                  <a:lnTo>
                    <a:pt x="281565" y="265818"/>
                  </a:lnTo>
                  <a:lnTo>
                    <a:pt x="281122" y="266215"/>
                  </a:lnTo>
                  <a:lnTo>
                    <a:pt x="280578" y="266899"/>
                  </a:lnTo>
                  <a:lnTo>
                    <a:pt x="280499" y="267155"/>
                  </a:lnTo>
                  <a:lnTo>
                    <a:pt x="280438" y="267552"/>
                  </a:lnTo>
                  <a:lnTo>
                    <a:pt x="280533" y="268204"/>
                  </a:lnTo>
                  <a:lnTo>
                    <a:pt x="280223" y="268601"/>
                  </a:lnTo>
                  <a:lnTo>
                    <a:pt x="279871" y="268952"/>
                  </a:lnTo>
                  <a:lnTo>
                    <a:pt x="279195" y="269791"/>
                  </a:lnTo>
                  <a:lnTo>
                    <a:pt x="278965" y="270156"/>
                  </a:lnTo>
                  <a:lnTo>
                    <a:pt x="278579" y="270029"/>
                  </a:lnTo>
                  <a:lnTo>
                    <a:pt x="277502" y="270485"/>
                  </a:lnTo>
                  <a:lnTo>
                    <a:pt x="275888" y="270622"/>
                  </a:lnTo>
                  <a:lnTo>
                    <a:pt x="275677" y="270818"/>
                  </a:lnTo>
                  <a:lnTo>
                    <a:pt x="275533" y="270904"/>
                  </a:lnTo>
                  <a:lnTo>
                    <a:pt x="275378" y="270986"/>
                  </a:lnTo>
                  <a:lnTo>
                    <a:pt x="275223" y="271059"/>
                  </a:lnTo>
                  <a:lnTo>
                    <a:pt x="275061" y="271128"/>
                  </a:lnTo>
                  <a:lnTo>
                    <a:pt x="274902" y="271187"/>
                  </a:lnTo>
                  <a:lnTo>
                    <a:pt x="274713" y="271251"/>
                  </a:lnTo>
                  <a:lnTo>
                    <a:pt x="274328" y="271347"/>
                  </a:lnTo>
                  <a:lnTo>
                    <a:pt x="274131" y="271379"/>
                  </a:lnTo>
                  <a:lnTo>
                    <a:pt x="273934" y="271402"/>
                  </a:lnTo>
                  <a:lnTo>
                    <a:pt x="273764" y="271415"/>
                  </a:lnTo>
                  <a:lnTo>
                    <a:pt x="273424" y="271420"/>
                  </a:lnTo>
                  <a:lnTo>
                    <a:pt x="273254" y="271406"/>
                  </a:lnTo>
                  <a:lnTo>
                    <a:pt x="273088" y="271388"/>
                  </a:lnTo>
                  <a:lnTo>
                    <a:pt x="272880" y="271342"/>
                  </a:lnTo>
                  <a:lnTo>
                    <a:pt x="272699" y="271242"/>
                  </a:lnTo>
                  <a:lnTo>
                    <a:pt x="272513" y="271146"/>
                  </a:lnTo>
                  <a:lnTo>
                    <a:pt x="272328" y="271055"/>
                  </a:lnTo>
                  <a:lnTo>
                    <a:pt x="272139" y="270968"/>
                  </a:lnTo>
                  <a:lnTo>
                    <a:pt x="271841" y="270841"/>
                  </a:lnTo>
                  <a:lnTo>
                    <a:pt x="271405" y="270678"/>
                  </a:lnTo>
                  <a:lnTo>
                    <a:pt x="271062" y="270549"/>
                  </a:lnTo>
                  <a:lnTo>
                    <a:pt x="270843" y="270480"/>
                  </a:lnTo>
                  <a:lnTo>
                    <a:pt x="270715" y="270453"/>
                  </a:lnTo>
                  <a:lnTo>
                    <a:pt x="270450" y="270412"/>
                  </a:lnTo>
                  <a:lnTo>
                    <a:pt x="270185" y="270398"/>
                  </a:lnTo>
                  <a:lnTo>
                    <a:pt x="270004" y="270403"/>
                  </a:lnTo>
                  <a:lnTo>
                    <a:pt x="269732" y="270435"/>
                  </a:lnTo>
                  <a:lnTo>
                    <a:pt x="269430" y="270489"/>
                  </a:lnTo>
                  <a:lnTo>
                    <a:pt x="269282" y="270526"/>
                  </a:lnTo>
                  <a:lnTo>
                    <a:pt x="268817" y="270854"/>
                  </a:lnTo>
                  <a:lnTo>
                    <a:pt x="268659" y="271105"/>
                  </a:lnTo>
                  <a:lnTo>
                    <a:pt x="268576" y="271356"/>
                  </a:lnTo>
                  <a:lnTo>
                    <a:pt x="268572" y="271616"/>
                  </a:lnTo>
                  <a:lnTo>
                    <a:pt x="268175" y="272186"/>
                  </a:lnTo>
                  <a:lnTo>
                    <a:pt x="268031" y="272382"/>
                  </a:lnTo>
                  <a:lnTo>
                    <a:pt x="267967" y="272528"/>
                  </a:lnTo>
                  <a:lnTo>
                    <a:pt x="267952" y="272665"/>
                  </a:lnTo>
                  <a:lnTo>
                    <a:pt x="267982" y="272811"/>
                  </a:lnTo>
                  <a:lnTo>
                    <a:pt x="268035" y="272971"/>
                  </a:lnTo>
                  <a:lnTo>
                    <a:pt x="268092" y="273126"/>
                  </a:lnTo>
                  <a:lnTo>
                    <a:pt x="268133" y="273281"/>
                  </a:lnTo>
                  <a:lnTo>
                    <a:pt x="268179" y="273573"/>
                  </a:lnTo>
                  <a:lnTo>
                    <a:pt x="268235" y="274015"/>
                  </a:lnTo>
                  <a:lnTo>
                    <a:pt x="268258" y="274230"/>
                  </a:lnTo>
                  <a:lnTo>
                    <a:pt x="268296" y="274659"/>
                  </a:lnTo>
                  <a:lnTo>
                    <a:pt x="268337" y="275311"/>
                  </a:lnTo>
                  <a:lnTo>
                    <a:pt x="268409" y="275749"/>
                  </a:lnTo>
                  <a:lnTo>
                    <a:pt x="268466" y="275963"/>
                  </a:lnTo>
                  <a:lnTo>
                    <a:pt x="268534" y="276178"/>
                  </a:lnTo>
                  <a:lnTo>
                    <a:pt x="268598" y="276337"/>
                  </a:lnTo>
                  <a:lnTo>
                    <a:pt x="268674" y="276492"/>
                  </a:lnTo>
                  <a:lnTo>
                    <a:pt x="268833" y="276798"/>
                  </a:lnTo>
                  <a:lnTo>
                    <a:pt x="268904" y="276958"/>
                  </a:lnTo>
                  <a:lnTo>
                    <a:pt x="268980" y="277158"/>
                  </a:lnTo>
                  <a:lnTo>
                    <a:pt x="269108" y="277573"/>
                  </a:lnTo>
                  <a:lnTo>
                    <a:pt x="269180" y="277779"/>
                  </a:lnTo>
                  <a:lnTo>
                    <a:pt x="269271" y="277966"/>
                  </a:lnTo>
                  <a:lnTo>
                    <a:pt x="269460" y="278221"/>
                  </a:lnTo>
                  <a:lnTo>
                    <a:pt x="269668" y="278468"/>
                  </a:lnTo>
                  <a:lnTo>
                    <a:pt x="269762" y="278595"/>
                  </a:lnTo>
                  <a:lnTo>
                    <a:pt x="269849" y="278769"/>
                  </a:lnTo>
                  <a:lnTo>
                    <a:pt x="269981" y="279143"/>
                  </a:lnTo>
                  <a:lnTo>
                    <a:pt x="270061" y="279316"/>
                  </a:lnTo>
                  <a:lnTo>
                    <a:pt x="270817" y="279854"/>
                  </a:lnTo>
                  <a:lnTo>
                    <a:pt x="270911" y="280000"/>
                  </a:lnTo>
                  <a:lnTo>
                    <a:pt x="270994" y="280155"/>
                  </a:lnTo>
                  <a:lnTo>
                    <a:pt x="271236" y="280648"/>
                  </a:lnTo>
                  <a:lnTo>
                    <a:pt x="271383" y="281004"/>
                  </a:lnTo>
                  <a:lnTo>
                    <a:pt x="271466" y="281173"/>
                  </a:lnTo>
                  <a:lnTo>
                    <a:pt x="271750" y="281560"/>
                  </a:lnTo>
                  <a:lnTo>
                    <a:pt x="272052" y="281884"/>
                  </a:lnTo>
                  <a:lnTo>
                    <a:pt x="272241" y="282140"/>
                  </a:lnTo>
                  <a:lnTo>
                    <a:pt x="272336" y="282350"/>
                  </a:lnTo>
                  <a:lnTo>
                    <a:pt x="272351" y="282509"/>
                  </a:lnTo>
                  <a:lnTo>
                    <a:pt x="272358" y="282664"/>
                  </a:lnTo>
                  <a:lnTo>
                    <a:pt x="272385" y="282975"/>
                  </a:lnTo>
                  <a:lnTo>
                    <a:pt x="272392" y="283130"/>
                  </a:lnTo>
                  <a:lnTo>
                    <a:pt x="272151" y="283536"/>
                  </a:lnTo>
                  <a:lnTo>
                    <a:pt x="271844" y="283787"/>
                  </a:lnTo>
                  <a:lnTo>
                    <a:pt x="271168" y="283873"/>
                  </a:lnTo>
                  <a:lnTo>
                    <a:pt x="271036" y="283864"/>
                  </a:lnTo>
                  <a:lnTo>
                    <a:pt x="270903" y="283878"/>
                  </a:lnTo>
                  <a:lnTo>
                    <a:pt x="270541" y="284115"/>
                  </a:lnTo>
                  <a:lnTo>
                    <a:pt x="270450" y="284316"/>
                  </a:lnTo>
                  <a:lnTo>
                    <a:pt x="270303" y="284626"/>
                  </a:lnTo>
                  <a:lnTo>
                    <a:pt x="270132" y="285027"/>
                  </a:lnTo>
                  <a:lnTo>
                    <a:pt x="269785" y="285388"/>
                  </a:lnTo>
                  <a:lnTo>
                    <a:pt x="269637" y="285497"/>
                  </a:lnTo>
                  <a:lnTo>
                    <a:pt x="269475" y="285602"/>
                  </a:lnTo>
                  <a:lnTo>
                    <a:pt x="269290" y="285689"/>
                  </a:lnTo>
                  <a:lnTo>
                    <a:pt x="268889" y="285862"/>
                  </a:lnTo>
                  <a:lnTo>
                    <a:pt x="268651" y="285944"/>
                  </a:lnTo>
                  <a:lnTo>
                    <a:pt x="268466" y="285990"/>
                  </a:lnTo>
                  <a:lnTo>
                    <a:pt x="268277" y="286022"/>
                  </a:lnTo>
                  <a:lnTo>
                    <a:pt x="267899" y="286610"/>
                  </a:lnTo>
                  <a:lnTo>
                    <a:pt x="268795" y="286601"/>
                  </a:lnTo>
                  <a:lnTo>
                    <a:pt x="268840" y="286829"/>
                  </a:lnTo>
                  <a:lnTo>
                    <a:pt x="268481" y="287203"/>
                  </a:lnTo>
                  <a:lnTo>
                    <a:pt x="267650" y="287824"/>
                  </a:lnTo>
                  <a:lnTo>
                    <a:pt x="267170" y="288503"/>
                  </a:lnTo>
                  <a:lnTo>
                    <a:pt x="266652" y="288380"/>
                  </a:lnTo>
                  <a:lnTo>
                    <a:pt x="266569" y="288823"/>
                  </a:lnTo>
                  <a:lnTo>
                    <a:pt x="267151" y="288932"/>
                  </a:lnTo>
                  <a:lnTo>
                    <a:pt x="267049" y="289502"/>
                  </a:lnTo>
                  <a:lnTo>
                    <a:pt x="266724" y="289484"/>
                  </a:lnTo>
                  <a:lnTo>
                    <a:pt x="266486" y="290287"/>
                  </a:lnTo>
                  <a:lnTo>
                    <a:pt x="266350" y="290397"/>
                  </a:lnTo>
                  <a:lnTo>
                    <a:pt x="266217" y="290511"/>
                  </a:lnTo>
                  <a:lnTo>
                    <a:pt x="265915" y="290807"/>
                  </a:lnTo>
                  <a:lnTo>
                    <a:pt x="265764" y="290962"/>
                  </a:lnTo>
                  <a:lnTo>
                    <a:pt x="265624" y="291122"/>
                  </a:lnTo>
                  <a:lnTo>
                    <a:pt x="265499" y="291286"/>
                  </a:lnTo>
                  <a:lnTo>
                    <a:pt x="265363" y="291546"/>
                  </a:lnTo>
                  <a:lnTo>
                    <a:pt x="265261" y="291834"/>
                  </a:lnTo>
                  <a:lnTo>
                    <a:pt x="265174" y="292126"/>
                  </a:lnTo>
                  <a:lnTo>
                    <a:pt x="265068" y="292404"/>
                  </a:lnTo>
                  <a:lnTo>
                    <a:pt x="264925" y="292655"/>
                  </a:lnTo>
                  <a:lnTo>
                    <a:pt x="264785" y="292819"/>
                  </a:lnTo>
                  <a:lnTo>
                    <a:pt x="264634" y="292974"/>
                  </a:lnTo>
                  <a:lnTo>
                    <a:pt x="264468" y="293120"/>
                  </a:lnTo>
                  <a:lnTo>
                    <a:pt x="264127" y="293389"/>
                  </a:lnTo>
                  <a:lnTo>
                    <a:pt x="263931" y="293508"/>
                  </a:lnTo>
                  <a:lnTo>
                    <a:pt x="263485" y="293713"/>
                  </a:lnTo>
                  <a:lnTo>
                    <a:pt x="263315" y="294051"/>
                  </a:lnTo>
                  <a:lnTo>
                    <a:pt x="263474" y="294174"/>
                  </a:lnTo>
                  <a:lnTo>
                    <a:pt x="263666" y="294302"/>
                  </a:lnTo>
                  <a:lnTo>
                    <a:pt x="263829" y="294429"/>
                  </a:lnTo>
                  <a:lnTo>
                    <a:pt x="263908" y="294566"/>
                  </a:lnTo>
                  <a:lnTo>
                    <a:pt x="263889" y="294717"/>
                  </a:lnTo>
                  <a:lnTo>
                    <a:pt x="263821" y="294876"/>
                  </a:lnTo>
                  <a:lnTo>
                    <a:pt x="263715" y="295036"/>
                  </a:lnTo>
                  <a:lnTo>
                    <a:pt x="263591" y="295182"/>
                  </a:lnTo>
                  <a:lnTo>
                    <a:pt x="263462" y="295310"/>
                  </a:lnTo>
                  <a:lnTo>
                    <a:pt x="263303" y="295410"/>
                  </a:lnTo>
                  <a:lnTo>
                    <a:pt x="263111" y="295474"/>
                  </a:lnTo>
                  <a:lnTo>
                    <a:pt x="262910" y="295524"/>
                  </a:lnTo>
                  <a:lnTo>
                    <a:pt x="262718" y="295588"/>
                  </a:lnTo>
                  <a:lnTo>
                    <a:pt x="262555" y="295688"/>
                  </a:lnTo>
                  <a:lnTo>
                    <a:pt x="262412" y="295830"/>
                  </a:lnTo>
                  <a:lnTo>
                    <a:pt x="262283" y="296003"/>
                  </a:lnTo>
                  <a:lnTo>
                    <a:pt x="262174" y="296190"/>
                  </a:lnTo>
                  <a:lnTo>
                    <a:pt x="262087" y="296386"/>
                  </a:lnTo>
                  <a:lnTo>
                    <a:pt x="262034" y="296582"/>
                  </a:lnTo>
                  <a:lnTo>
                    <a:pt x="262094" y="296747"/>
                  </a:lnTo>
                  <a:lnTo>
                    <a:pt x="262136" y="296925"/>
                  </a:lnTo>
                  <a:lnTo>
                    <a:pt x="262155" y="297107"/>
                  </a:lnTo>
                  <a:lnTo>
                    <a:pt x="262151" y="297290"/>
                  </a:lnTo>
                  <a:lnTo>
                    <a:pt x="261992" y="297782"/>
                  </a:lnTo>
                  <a:lnTo>
                    <a:pt x="261675" y="298211"/>
                  </a:lnTo>
                  <a:lnTo>
                    <a:pt x="261248" y="298613"/>
                  </a:lnTo>
                  <a:lnTo>
                    <a:pt x="260911" y="298941"/>
                  </a:lnTo>
                  <a:lnTo>
                    <a:pt x="260839" y="299091"/>
                  </a:lnTo>
                  <a:lnTo>
                    <a:pt x="260802" y="299260"/>
                  </a:lnTo>
                  <a:lnTo>
                    <a:pt x="260737" y="299612"/>
                  </a:lnTo>
                  <a:lnTo>
                    <a:pt x="260688" y="299776"/>
                  </a:lnTo>
                  <a:lnTo>
                    <a:pt x="260635" y="299904"/>
                  </a:lnTo>
                  <a:lnTo>
                    <a:pt x="260363" y="300369"/>
                  </a:lnTo>
                  <a:lnTo>
                    <a:pt x="260205" y="300528"/>
                  </a:lnTo>
                  <a:lnTo>
                    <a:pt x="260012" y="300665"/>
                  </a:lnTo>
                  <a:lnTo>
                    <a:pt x="259808" y="300793"/>
                  </a:lnTo>
                  <a:lnTo>
                    <a:pt x="259611" y="300925"/>
                  </a:lnTo>
                  <a:lnTo>
                    <a:pt x="259445" y="301085"/>
                  </a:lnTo>
                  <a:lnTo>
                    <a:pt x="259347" y="301222"/>
                  </a:lnTo>
                  <a:lnTo>
                    <a:pt x="259264" y="301368"/>
                  </a:lnTo>
                  <a:lnTo>
                    <a:pt x="259188" y="301523"/>
                  </a:lnTo>
                  <a:lnTo>
                    <a:pt x="259105" y="301674"/>
                  </a:lnTo>
                  <a:lnTo>
                    <a:pt x="258814" y="302043"/>
                  </a:lnTo>
                  <a:lnTo>
                    <a:pt x="258481" y="302362"/>
                  </a:lnTo>
                  <a:lnTo>
                    <a:pt x="258315" y="302508"/>
                  </a:lnTo>
                  <a:lnTo>
                    <a:pt x="257797" y="302933"/>
                  </a:lnTo>
                  <a:lnTo>
                    <a:pt x="257631" y="303079"/>
                  </a:lnTo>
                  <a:lnTo>
                    <a:pt x="257329" y="303352"/>
                  </a:lnTo>
                  <a:lnTo>
                    <a:pt x="257181" y="303494"/>
                  </a:lnTo>
                  <a:lnTo>
                    <a:pt x="257045" y="303644"/>
                  </a:lnTo>
                  <a:lnTo>
                    <a:pt x="256921" y="303804"/>
                  </a:lnTo>
                  <a:lnTo>
                    <a:pt x="256833" y="303945"/>
                  </a:lnTo>
                  <a:lnTo>
                    <a:pt x="256686" y="304251"/>
                  </a:lnTo>
                  <a:lnTo>
                    <a:pt x="256558" y="304566"/>
                  </a:lnTo>
                  <a:lnTo>
                    <a:pt x="256460" y="304853"/>
                  </a:lnTo>
                  <a:lnTo>
                    <a:pt x="256267" y="305542"/>
                  </a:lnTo>
                  <a:lnTo>
                    <a:pt x="256210" y="305793"/>
                  </a:lnTo>
                  <a:lnTo>
                    <a:pt x="256187" y="305921"/>
                  </a:lnTo>
                  <a:lnTo>
                    <a:pt x="256168" y="306090"/>
                  </a:lnTo>
                  <a:lnTo>
                    <a:pt x="256161" y="306254"/>
                  </a:lnTo>
                  <a:lnTo>
                    <a:pt x="256161" y="306423"/>
                  </a:lnTo>
                  <a:lnTo>
                    <a:pt x="256165" y="306591"/>
                  </a:lnTo>
                  <a:lnTo>
                    <a:pt x="256172" y="306760"/>
                  </a:lnTo>
                  <a:lnTo>
                    <a:pt x="256172" y="307102"/>
                  </a:lnTo>
                  <a:lnTo>
                    <a:pt x="256180" y="307271"/>
                  </a:lnTo>
                  <a:lnTo>
                    <a:pt x="256195" y="307440"/>
                  </a:lnTo>
                  <a:lnTo>
                    <a:pt x="256225" y="307600"/>
                  </a:lnTo>
                  <a:lnTo>
                    <a:pt x="256282" y="307773"/>
                  </a:lnTo>
                  <a:lnTo>
                    <a:pt x="256357" y="307937"/>
                  </a:lnTo>
                  <a:lnTo>
                    <a:pt x="256444" y="308097"/>
                  </a:lnTo>
                  <a:lnTo>
                    <a:pt x="256629" y="308416"/>
                  </a:lnTo>
                  <a:lnTo>
                    <a:pt x="257117" y="309096"/>
                  </a:lnTo>
                  <a:lnTo>
                    <a:pt x="257249" y="309160"/>
                  </a:lnTo>
                  <a:lnTo>
                    <a:pt x="257393" y="309210"/>
                  </a:lnTo>
                  <a:lnTo>
                    <a:pt x="257537" y="309242"/>
                  </a:lnTo>
                  <a:lnTo>
                    <a:pt x="257786" y="309288"/>
                  </a:lnTo>
                  <a:lnTo>
                    <a:pt x="258013" y="309333"/>
                  </a:lnTo>
                  <a:lnTo>
                    <a:pt x="259260" y="309657"/>
                  </a:lnTo>
                  <a:lnTo>
                    <a:pt x="259861" y="310186"/>
                  </a:lnTo>
                  <a:lnTo>
                    <a:pt x="260008" y="310369"/>
                  </a:lnTo>
                  <a:lnTo>
                    <a:pt x="260148" y="310560"/>
                  </a:lnTo>
                  <a:lnTo>
                    <a:pt x="260276" y="310766"/>
                  </a:lnTo>
                  <a:lnTo>
                    <a:pt x="260390" y="310971"/>
                  </a:lnTo>
                  <a:lnTo>
                    <a:pt x="260496" y="311185"/>
                  </a:lnTo>
                  <a:lnTo>
                    <a:pt x="260571" y="311350"/>
                  </a:lnTo>
                  <a:lnTo>
                    <a:pt x="260643" y="311518"/>
                  </a:lnTo>
                  <a:lnTo>
                    <a:pt x="260707" y="311687"/>
                  </a:lnTo>
                  <a:lnTo>
                    <a:pt x="260764" y="311861"/>
                  </a:lnTo>
                  <a:lnTo>
                    <a:pt x="260809" y="312038"/>
                  </a:lnTo>
                  <a:lnTo>
                    <a:pt x="260836" y="312194"/>
                  </a:lnTo>
                  <a:lnTo>
                    <a:pt x="260851" y="312353"/>
                  </a:lnTo>
                  <a:lnTo>
                    <a:pt x="260858" y="312517"/>
                  </a:lnTo>
                  <a:lnTo>
                    <a:pt x="260870" y="312677"/>
                  </a:lnTo>
                  <a:lnTo>
                    <a:pt x="260889" y="312837"/>
                  </a:lnTo>
                  <a:lnTo>
                    <a:pt x="260945" y="313161"/>
                  </a:lnTo>
                  <a:lnTo>
                    <a:pt x="261017" y="313480"/>
                  </a:lnTo>
                  <a:lnTo>
                    <a:pt x="261153" y="313964"/>
                  </a:lnTo>
                  <a:lnTo>
                    <a:pt x="261267" y="314288"/>
                  </a:lnTo>
                  <a:lnTo>
                    <a:pt x="261327" y="314443"/>
                  </a:lnTo>
                  <a:lnTo>
                    <a:pt x="261399" y="314611"/>
                  </a:lnTo>
                  <a:lnTo>
                    <a:pt x="261471" y="314776"/>
                  </a:lnTo>
                  <a:lnTo>
                    <a:pt x="261550" y="314940"/>
                  </a:lnTo>
                  <a:lnTo>
                    <a:pt x="261637" y="315095"/>
                  </a:lnTo>
                  <a:lnTo>
                    <a:pt x="261731" y="315250"/>
                  </a:lnTo>
                  <a:lnTo>
                    <a:pt x="261943" y="315556"/>
                  </a:lnTo>
                  <a:lnTo>
                    <a:pt x="262060" y="315697"/>
                  </a:lnTo>
                  <a:lnTo>
                    <a:pt x="262189" y="315825"/>
                  </a:lnTo>
                  <a:lnTo>
                    <a:pt x="262332" y="315916"/>
                  </a:lnTo>
                  <a:lnTo>
                    <a:pt x="262468" y="315962"/>
                  </a:lnTo>
                  <a:lnTo>
                    <a:pt x="262623" y="315971"/>
                  </a:lnTo>
                  <a:lnTo>
                    <a:pt x="262782" y="315971"/>
                  </a:lnTo>
                  <a:lnTo>
                    <a:pt x="262937" y="315985"/>
                  </a:lnTo>
                  <a:lnTo>
                    <a:pt x="263077" y="316026"/>
                  </a:lnTo>
                  <a:lnTo>
                    <a:pt x="263254" y="316144"/>
                  </a:lnTo>
                  <a:lnTo>
                    <a:pt x="263432" y="316313"/>
                  </a:lnTo>
                  <a:lnTo>
                    <a:pt x="263583" y="316509"/>
                  </a:lnTo>
                  <a:lnTo>
                    <a:pt x="263685" y="316705"/>
                  </a:lnTo>
                  <a:lnTo>
                    <a:pt x="263474" y="317394"/>
                  </a:lnTo>
                  <a:lnTo>
                    <a:pt x="263455" y="317522"/>
                  </a:lnTo>
                  <a:lnTo>
                    <a:pt x="263447" y="317654"/>
                  </a:lnTo>
                  <a:lnTo>
                    <a:pt x="263455" y="317787"/>
                  </a:lnTo>
                  <a:lnTo>
                    <a:pt x="263466" y="318261"/>
                  </a:lnTo>
                  <a:lnTo>
                    <a:pt x="263489" y="318685"/>
                  </a:lnTo>
                  <a:lnTo>
                    <a:pt x="263481" y="318891"/>
                  </a:lnTo>
                  <a:lnTo>
                    <a:pt x="263443" y="319087"/>
                  </a:lnTo>
                  <a:lnTo>
                    <a:pt x="263387" y="319219"/>
                  </a:lnTo>
                  <a:lnTo>
                    <a:pt x="263315" y="319347"/>
                  </a:lnTo>
                  <a:lnTo>
                    <a:pt x="263160" y="319602"/>
                  </a:lnTo>
                  <a:lnTo>
                    <a:pt x="263103" y="319739"/>
                  </a:lnTo>
                  <a:lnTo>
                    <a:pt x="263046" y="319958"/>
                  </a:lnTo>
                  <a:lnTo>
                    <a:pt x="263001" y="320205"/>
                  </a:lnTo>
                  <a:lnTo>
                    <a:pt x="262986" y="320451"/>
                  </a:lnTo>
                  <a:lnTo>
                    <a:pt x="263009" y="320665"/>
                  </a:lnTo>
                  <a:lnTo>
                    <a:pt x="263500" y="321062"/>
                  </a:lnTo>
                  <a:lnTo>
                    <a:pt x="263655" y="321268"/>
                  </a:lnTo>
                  <a:lnTo>
                    <a:pt x="263768" y="321555"/>
                  </a:lnTo>
                  <a:lnTo>
                    <a:pt x="263836" y="321874"/>
                  </a:lnTo>
                  <a:lnTo>
                    <a:pt x="263852" y="322180"/>
                  </a:lnTo>
                  <a:lnTo>
                    <a:pt x="263795" y="322431"/>
                  </a:lnTo>
                  <a:lnTo>
                    <a:pt x="263836" y="322568"/>
                  </a:lnTo>
                  <a:lnTo>
                    <a:pt x="263908" y="322846"/>
                  </a:lnTo>
                  <a:lnTo>
                    <a:pt x="264040" y="323439"/>
                  </a:lnTo>
                  <a:lnTo>
                    <a:pt x="264071" y="323599"/>
                  </a:lnTo>
                  <a:lnTo>
                    <a:pt x="264093" y="323754"/>
                  </a:lnTo>
                  <a:lnTo>
                    <a:pt x="264101" y="323914"/>
                  </a:lnTo>
                  <a:lnTo>
                    <a:pt x="264090" y="324060"/>
                  </a:lnTo>
                  <a:lnTo>
                    <a:pt x="264071" y="324206"/>
                  </a:lnTo>
                  <a:lnTo>
                    <a:pt x="264040" y="324352"/>
                  </a:lnTo>
                  <a:lnTo>
                    <a:pt x="263965" y="324639"/>
                  </a:lnTo>
                  <a:lnTo>
                    <a:pt x="263867" y="324895"/>
                  </a:lnTo>
                  <a:lnTo>
                    <a:pt x="263746" y="325136"/>
                  </a:lnTo>
                  <a:lnTo>
                    <a:pt x="263606" y="325378"/>
                  </a:lnTo>
                  <a:lnTo>
                    <a:pt x="263458" y="325615"/>
                  </a:lnTo>
                  <a:lnTo>
                    <a:pt x="263319" y="325853"/>
                  </a:lnTo>
                  <a:lnTo>
                    <a:pt x="263251" y="325985"/>
                  </a:lnTo>
                  <a:lnTo>
                    <a:pt x="263035" y="326368"/>
                  </a:lnTo>
                  <a:lnTo>
                    <a:pt x="262510" y="327066"/>
                  </a:lnTo>
                  <a:lnTo>
                    <a:pt x="262374" y="327171"/>
                  </a:lnTo>
                  <a:lnTo>
                    <a:pt x="262223" y="327258"/>
                  </a:lnTo>
                  <a:lnTo>
                    <a:pt x="262064" y="327335"/>
                  </a:lnTo>
                  <a:lnTo>
                    <a:pt x="261909" y="327418"/>
                  </a:lnTo>
                  <a:lnTo>
                    <a:pt x="260911" y="328312"/>
                  </a:lnTo>
                  <a:lnTo>
                    <a:pt x="261217" y="329489"/>
                  </a:lnTo>
                  <a:lnTo>
                    <a:pt x="261214" y="329617"/>
                  </a:lnTo>
                  <a:lnTo>
                    <a:pt x="261176" y="329867"/>
                  </a:lnTo>
                  <a:lnTo>
                    <a:pt x="261123" y="330014"/>
                  </a:lnTo>
                  <a:lnTo>
                    <a:pt x="261044" y="330150"/>
                  </a:lnTo>
                  <a:lnTo>
                    <a:pt x="260957" y="330287"/>
                  </a:lnTo>
                  <a:lnTo>
                    <a:pt x="260877" y="330424"/>
                  </a:lnTo>
                  <a:lnTo>
                    <a:pt x="260832" y="330570"/>
                  </a:lnTo>
                  <a:lnTo>
                    <a:pt x="260802" y="330743"/>
                  </a:lnTo>
                  <a:lnTo>
                    <a:pt x="261350" y="331227"/>
                  </a:lnTo>
                  <a:lnTo>
                    <a:pt x="261395" y="331378"/>
                  </a:lnTo>
                  <a:lnTo>
                    <a:pt x="261448" y="331537"/>
                  </a:lnTo>
                  <a:lnTo>
                    <a:pt x="261478" y="331715"/>
                  </a:lnTo>
                  <a:lnTo>
                    <a:pt x="261490" y="331893"/>
                  </a:lnTo>
                  <a:lnTo>
                    <a:pt x="261478" y="332071"/>
                  </a:lnTo>
                  <a:lnTo>
                    <a:pt x="261444" y="332235"/>
                  </a:lnTo>
                  <a:lnTo>
                    <a:pt x="261388" y="332381"/>
                  </a:lnTo>
                  <a:lnTo>
                    <a:pt x="261304" y="332518"/>
                  </a:lnTo>
                  <a:lnTo>
                    <a:pt x="260991" y="332892"/>
                  </a:lnTo>
                  <a:lnTo>
                    <a:pt x="260817" y="333029"/>
                  </a:lnTo>
                  <a:lnTo>
                    <a:pt x="260394" y="333253"/>
                  </a:lnTo>
                  <a:lnTo>
                    <a:pt x="260159" y="333481"/>
                  </a:lnTo>
                  <a:lnTo>
                    <a:pt x="260186" y="333609"/>
                  </a:lnTo>
                  <a:lnTo>
                    <a:pt x="260269" y="333741"/>
                  </a:lnTo>
                  <a:lnTo>
                    <a:pt x="260496" y="334015"/>
                  </a:lnTo>
                  <a:lnTo>
                    <a:pt x="260586" y="334156"/>
                  </a:lnTo>
                  <a:lnTo>
                    <a:pt x="260673" y="334339"/>
                  </a:lnTo>
                  <a:lnTo>
                    <a:pt x="260745" y="334526"/>
                  </a:lnTo>
                  <a:lnTo>
                    <a:pt x="260813" y="334717"/>
                  </a:lnTo>
                  <a:lnTo>
                    <a:pt x="260870" y="334913"/>
                  </a:lnTo>
                  <a:lnTo>
                    <a:pt x="260949" y="335269"/>
                  </a:lnTo>
                  <a:lnTo>
                    <a:pt x="260972" y="335429"/>
                  </a:lnTo>
                  <a:lnTo>
                    <a:pt x="261029" y="335908"/>
                  </a:lnTo>
                  <a:lnTo>
                    <a:pt x="261071" y="336309"/>
                  </a:lnTo>
                  <a:lnTo>
                    <a:pt x="261096" y="336615"/>
                  </a:lnTo>
                  <a:lnTo>
                    <a:pt x="261127" y="336848"/>
                  </a:lnTo>
                  <a:lnTo>
                    <a:pt x="261165" y="337080"/>
                  </a:lnTo>
                  <a:lnTo>
                    <a:pt x="261221" y="337300"/>
                  </a:lnTo>
                  <a:lnTo>
                    <a:pt x="261437" y="337947"/>
                  </a:lnTo>
                  <a:lnTo>
                    <a:pt x="261493" y="338166"/>
                  </a:lnTo>
                  <a:lnTo>
                    <a:pt x="261584" y="338572"/>
                  </a:lnTo>
                  <a:lnTo>
                    <a:pt x="261618" y="338778"/>
                  </a:lnTo>
                  <a:lnTo>
                    <a:pt x="261637" y="338983"/>
                  </a:lnTo>
                  <a:lnTo>
                    <a:pt x="261633" y="339184"/>
                  </a:lnTo>
                  <a:lnTo>
                    <a:pt x="261607" y="339343"/>
                  </a:lnTo>
                  <a:lnTo>
                    <a:pt x="261561" y="339499"/>
                  </a:lnTo>
                  <a:lnTo>
                    <a:pt x="261508" y="339658"/>
                  </a:lnTo>
                  <a:lnTo>
                    <a:pt x="261399" y="339969"/>
                  </a:lnTo>
                  <a:lnTo>
                    <a:pt x="261244" y="340334"/>
                  </a:lnTo>
                  <a:lnTo>
                    <a:pt x="261051" y="340698"/>
                  </a:lnTo>
                  <a:lnTo>
                    <a:pt x="260870" y="341059"/>
                  </a:lnTo>
                  <a:lnTo>
                    <a:pt x="260745" y="341406"/>
                  </a:lnTo>
                  <a:lnTo>
                    <a:pt x="260734" y="341734"/>
                  </a:lnTo>
                  <a:lnTo>
                    <a:pt x="260817" y="341944"/>
                  </a:lnTo>
                  <a:lnTo>
                    <a:pt x="260960" y="342149"/>
                  </a:lnTo>
                  <a:lnTo>
                    <a:pt x="261115" y="342350"/>
                  </a:lnTo>
                  <a:lnTo>
                    <a:pt x="261248" y="342551"/>
                  </a:lnTo>
                  <a:lnTo>
                    <a:pt x="261316" y="342756"/>
                  </a:lnTo>
                  <a:lnTo>
                    <a:pt x="261312" y="342907"/>
                  </a:lnTo>
                  <a:lnTo>
                    <a:pt x="261286" y="343057"/>
                  </a:lnTo>
                  <a:lnTo>
                    <a:pt x="261202" y="343363"/>
                  </a:lnTo>
                  <a:lnTo>
                    <a:pt x="261176" y="343518"/>
                  </a:lnTo>
                  <a:lnTo>
                    <a:pt x="261115" y="343929"/>
                  </a:lnTo>
                  <a:lnTo>
                    <a:pt x="261096" y="344134"/>
                  </a:lnTo>
                  <a:lnTo>
                    <a:pt x="261096" y="344335"/>
                  </a:lnTo>
                  <a:lnTo>
                    <a:pt x="261399" y="345106"/>
                  </a:lnTo>
                  <a:lnTo>
                    <a:pt x="261455" y="345279"/>
                  </a:lnTo>
                  <a:lnTo>
                    <a:pt x="261505" y="345462"/>
                  </a:lnTo>
                  <a:lnTo>
                    <a:pt x="261543" y="345644"/>
                  </a:lnTo>
                  <a:lnTo>
                    <a:pt x="261558" y="345822"/>
                  </a:lnTo>
                  <a:lnTo>
                    <a:pt x="261543" y="345996"/>
                  </a:lnTo>
                  <a:lnTo>
                    <a:pt x="261490" y="346155"/>
                  </a:lnTo>
                  <a:lnTo>
                    <a:pt x="261410" y="346310"/>
                  </a:lnTo>
                  <a:lnTo>
                    <a:pt x="261308" y="346461"/>
                  </a:lnTo>
                  <a:lnTo>
                    <a:pt x="261198" y="346607"/>
                  </a:lnTo>
                  <a:lnTo>
                    <a:pt x="260953" y="346917"/>
                  </a:lnTo>
                  <a:lnTo>
                    <a:pt x="260809" y="347081"/>
                  </a:lnTo>
                  <a:lnTo>
                    <a:pt x="260654" y="347241"/>
                  </a:lnTo>
                  <a:lnTo>
                    <a:pt x="260492" y="347369"/>
                  </a:lnTo>
                  <a:lnTo>
                    <a:pt x="260314" y="347465"/>
                  </a:lnTo>
                  <a:lnTo>
                    <a:pt x="260084" y="347506"/>
                  </a:lnTo>
                  <a:lnTo>
                    <a:pt x="259827" y="347483"/>
                  </a:lnTo>
                  <a:lnTo>
                    <a:pt x="259562" y="347428"/>
                  </a:lnTo>
                  <a:lnTo>
                    <a:pt x="259290" y="347360"/>
                  </a:lnTo>
                  <a:lnTo>
                    <a:pt x="259022" y="347314"/>
                  </a:lnTo>
                  <a:lnTo>
                    <a:pt x="258738" y="347282"/>
                  </a:lnTo>
                  <a:lnTo>
                    <a:pt x="258171" y="347227"/>
                  </a:lnTo>
                  <a:lnTo>
                    <a:pt x="257604" y="347159"/>
                  </a:lnTo>
                  <a:lnTo>
                    <a:pt x="257026" y="347063"/>
                  </a:lnTo>
                  <a:lnTo>
                    <a:pt x="256448" y="346954"/>
                  </a:lnTo>
                  <a:lnTo>
                    <a:pt x="255692" y="346849"/>
                  </a:lnTo>
                  <a:lnTo>
                    <a:pt x="255458" y="346821"/>
                  </a:lnTo>
                  <a:lnTo>
                    <a:pt x="255224" y="346803"/>
                  </a:lnTo>
                  <a:lnTo>
                    <a:pt x="254993" y="346794"/>
                  </a:lnTo>
                  <a:lnTo>
                    <a:pt x="254781" y="346799"/>
                  </a:lnTo>
                  <a:lnTo>
                    <a:pt x="254366" y="346840"/>
                  </a:lnTo>
                  <a:lnTo>
                    <a:pt x="253950" y="346871"/>
                  </a:lnTo>
                  <a:lnTo>
                    <a:pt x="253780" y="346876"/>
                  </a:lnTo>
                  <a:lnTo>
                    <a:pt x="253266" y="346876"/>
                  </a:lnTo>
                  <a:lnTo>
                    <a:pt x="253096" y="346890"/>
                  </a:lnTo>
                  <a:lnTo>
                    <a:pt x="252918" y="346913"/>
                  </a:lnTo>
                  <a:lnTo>
                    <a:pt x="252741" y="346949"/>
                  </a:lnTo>
                  <a:lnTo>
                    <a:pt x="252563" y="346990"/>
                  </a:lnTo>
                  <a:lnTo>
                    <a:pt x="252385" y="347018"/>
                  </a:lnTo>
                  <a:lnTo>
                    <a:pt x="252208" y="347031"/>
                  </a:lnTo>
                  <a:lnTo>
                    <a:pt x="252019" y="347004"/>
                  </a:lnTo>
                  <a:lnTo>
                    <a:pt x="251826" y="346944"/>
                  </a:lnTo>
                  <a:lnTo>
                    <a:pt x="251637" y="346881"/>
                  </a:lnTo>
                  <a:lnTo>
                    <a:pt x="251452" y="346830"/>
                  </a:lnTo>
                  <a:lnTo>
                    <a:pt x="251267" y="346821"/>
                  </a:lnTo>
                  <a:lnTo>
                    <a:pt x="251131" y="346853"/>
                  </a:lnTo>
                  <a:lnTo>
                    <a:pt x="250998" y="346903"/>
                  </a:lnTo>
                  <a:lnTo>
                    <a:pt x="250734" y="347022"/>
                  </a:lnTo>
                  <a:lnTo>
                    <a:pt x="250598" y="347063"/>
                  </a:lnTo>
                  <a:lnTo>
                    <a:pt x="250435" y="347095"/>
                  </a:lnTo>
                  <a:lnTo>
                    <a:pt x="250269" y="347118"/>
                  </a:lnTo>
                  <a:lnTo>
                    <a:pt x="250103" y="347127"/>
                  </a:lnTo>
                  <a:lnTo>
                    <a:pt x="249940" y="347127"/>
                  </a:lnTo>
                  <a:lnTo>
                    <a:pt x="249778" y="347113"/>
                  </a:lnTo>
                  <a:lnTo>
                    <a:pt x="249600" y="347072"/>
                  </a:lnTo>
                  <a:lnTo>
                    <a:pt x="249430" y="347013"/>
                  </a:lnTo>
                  <a:lnTo>
                    <a:pt x="249260" y="346944"/>
                  </a:lnTo>
                  <a:lnTo>
                    <a:pt x="248931" y="346780"/>
                  </a:lnTo>
                  <a:lnTo>
                    <a:pt x="248769" y="346694"/>
                  </a:lnTo>
                  <a:lnTo>
                    <a:pt x="248610" y="346598"/>
                  </a:lnTo>
                  <a:lnTo>
                    <a:pt x="248300" y="346397"/>
                  </a:lnTo>
                  <a:lnTo>
                    <a:pt x="247937" y="346132"/>
                  </a:lnTo>
                  <a:lnTo>
                    <a:pt x="247333" y="345612"/>
                  </a:lnTo>
                  <a:lnTo>
                    <a:pt x="247121" y="345448"/>
                  </a:lnTo>
                  <a:lnTo>
                    <a:pt x="246970" y="345334"/>
                  </a:lnTo>
                  <a:lnTo>
                    <a:pt x="246494" y="345010"/>
                  </a:lnTo>
                  <a:lnTo>
                    <a:pt x="246346" y="344891"/>
                  </a:lnTo>
                  <a:lnTo>
                    <a:pt x="246214" y="344773"/>
                  </a:lnTo>
                  <a:lnTo>
                    <a:pt x="245965" y="344513"/>
                  </a:lnTo>
                  <a:lnTo>
                    <a:pt x="245836" y="344399"/>
                  </a:lnTo>
                  <a:lnTo>
                    <a:pt x="245692" y="344312"/>
                  </a:lnTo>
                  <a:lnTo>
                    <a:pt x="245530" y="344257"/>
                  </a:lnTo>
                  <a:lnTo>
                    <a:pt x="245352" y="344230"/>
                  </a:lnTo>
                  <a:lnTo>
                    <a:pt x="245175" y="344221"/>
                  </a:lnTo>
                  <a:lnTo>
                    <a:pt x="244990" y="344216"/>
                  </a:lnTo>
                  <a:lnTo>
                    <a:pt x="244808" y="344198"/>
                  </a:lnTo>
                  <a:lnTo>
                    <a:pt x="244272" y="344157"/>
                  </a:lnTo>
                  <a:lnTo>
                    <a:pt x="244098" y="344134"/>
                  </a:lnTo>
                  <a:lnTo>
                    <a:pt x="243928" y="344088"/>
                  </a:lnTo>
                  <a:lnTo>
                    <a:pt x="243731" y="343997"/>
                  </a:lnTo>
                  <a:lnTo>
                    <a:pt x="243542" y="343879"/>
                  </a:lnTo>
                  <a:lnTo>
                    <a:pt x="243176" y="343600"/>
                  </a:lnTo>
                  <a:lnTo>
                    <a:pt x="242990" y="343468"/>
                  </a:lnTo>
                  <a:lnTo>
                    <a:pt x="242852" y="343384"/>
                  </a:lnTo>
                  <a:lnTo>
                    <a:pt x="242363" y="343107"/>
                  </a:lnTo>
                  <a:lnTo>
                    <a:pt x="242159" y="342984"/>
                  </a:lnTo>
                  <a:lnTo>
                    <a:pt x="241963" y="342847"/>
                  </a:lnTo>
                  <a:lnTo>
                    <a:pt x="241736" y="342660"/>
                  </a:lnTo>
                  <a:lnTo>
                    <a:pt x="241520" y="342460"/>
                  </a:lnTo>
                  <a:lnTo>
                    <a:pt x="241108" y="342031"/>
                  </a:lnTo>
                  <a:lnTo>
                    <a:pt x="240776" y="341670"/>
                  </a:lnTo>
                  <a:lnTo>
                    <a:pt x="240523" y="341378"/>
                  </a:lnTo>
                  <a:lnTo>
                    <a:pt x="240394" y="341237"/>
                  </a:lnTo>
                  <a:lnTo>
                    <a:pt x="240258" y="341105"/>
                  </a:lnTo>
                  <a:lnTo>
                    <a:pt x="240084" y="340968"/>
                  </a:lnTo>
                  <a:lnTo>
                    <a:pt x="239899" y="340840"/>
                  </a:lnTo>
                  <a:lnTo>
                    <a:pt x="239525" y="340594"/>
                  </a:lnTo>
                  <a:lnTo>
                    <a:pt x="239351" y="340452"/>
                  </a:lnTo>
                  <a:lnTo>
                    <a:pt x="239173" y="340292"/>
                  </a:lnTo>
                  <a:lnTo>
                    <a:pt x="239000" y="340119"/>
                  </a:lnTo>
                  <a:lnTo>
                    <a:pt x="238833" y="339941"/>
                  </a:lnTo>
                  <a:lnTo>
                    <a:pt x="238682" y="339750"/>
                  </a:lnTo>
                  <a:lnTo>
                    <a:pt x="238550" y="339553"/>
                  </a:lnTo>
                  <a:lnTo>
                    <a:pt x="238410" y="339289"/>
                  </a:lnTo>
                  <a:lnTo>
                    <a:pt x="238297" y="339006"/>
                  </a:lnTo>
                  <a:lnTo>
                    <a:pt x="238206" y="338714"/>
                  </a:lnTo>
                  <a:lnTo>
                    <a:pt x="238130" y="338413"/>
                  </a:lnTo>
                  <a:lnTo>
                    <a:pt x="238070" y="338116"/>
                  </a:lnTo>
                  <a:lnTo>
                    <a:pt x="238032" y="337893"/>
                  </a:lnTo>
                  <a:lnTo>
                    <a:pt x="238006" y="337664"/>
                  </a:lnTo>
                  <a:lnTo>
                    <a:pt x="237975" y="337204"/>
                  </a:lnTo>
                  <a:lnTo>
                    <a:pt x="237964" y="336976"/>
                  </a:lnTo>
                  <a:lnTo>
                    <a:pt x="237953" y="336725"/>
                  </a:lnTo>
                  <a:lnTo>
                    <a:pt x="237941" y="336223"/>
                  </a:lnTo>
                  <a:lnTo>
                    <a:pt x="237941" y="335972"/>
                  </a:lnTo>
                  <a:lnTo>
                    <a:pt x="237949" y="335721"/>
                  </a:lnTo>
                  <a:lnTo>
                    <a:pt x="237941" y="335511"/>
                  </a:lnTo>
                  <a:lnTo>
                    <a:pt x="237941" y="335301"/>
                  </a:lnTo>
                  <a:lnTo>
                    <a:pt x="237953" y="334881"/>
                  </a:lnTo>
                  <a:lnTo>
                    <a:pt x="237968" y="334672"/>
                  </a:lnTo>
                  <a:lnTo>
                    <a:pt x="238002" y="334380"/>
                  </a:lnTo>
                  <a:lnTo>
                    <a:pt x="238138" y="333694"/>
                  </a:lnTo>
                  <a:lnTo>
                    <a:pt x="238168" y="333517"/>
                  </a:lnTo>
                  <a:lnTo>
                    <a:pt x="238191" y="333225"/>
                  </a:lnTo>
                  <a:lnTo>
                    <a:pt x="238179" y="332988"/>
                  </a:lnTo>
                  <a:lnTo>
                    <a:pt x="238149" y="332746"/>
                  </a:lnTo>
                  <a:lnTo>
                    <a:pt x="238077" y="332267"/>
                  </a:lnTo>
                  <a:lnTo>
                    <a:pt x="238066" y="332025"/>
                  </a:lnTo>
                  <a:lnTo>
                    <a:pt x="238074" y="331788"/>
                  </a:lnTo>
                  <a:lnTo>
                    <a:pt x="238096" y="331546"/>
                  </a:lnTo>
                  <a:lnTo>
                    <a:pt x="238161" y="331067"/>
                  </a:lnTo>
                  <a:lnTo>
                    <a:pt x="238187" y="330830"/>
                  </a:lnTo>
                  <a:lnTo>
                    <a:pt x="238202" y="330588"/>
                  </a:lnTo>
                  <a:lnTo>
                    <a:pt x="238210" y="330351"/>
                  </a:lnTo>
                  <a:lnTo>
                    <a:pt x="238232" y="329872"/>
                  </a:lnTo>
                  <a:lnTo>
                    <a:pt x="238259" y="329630"/>
                  </a:lnTo>
                  <a:lnTo>
                    <a:pt x="238300" y="329370"/>
                  </a:lnTo>
                  <a:lnTo>
                    <a:pt x="238425" y="328855"/>
                  </a:lnTo>
                  <a:lnTo>
                    <a:pt x="238482" y="328599"/>
                  </a:lnTo>
                  <a:lnTo>
                    <a:pt x="238531" y="328339"/>
                  </a:lnTo>
                  <a:lnTo>
                    <a:pt x="238565" y="328011"/>
                  </a:lnTo>
                  <a:lnTo>
                    <a:pt x="238584" y="327682"/>
                  </a:lnTo>
                  <a:lnTo>
                    <a:pt x="238595" y="327354"/>
                  </a:lnTo>
                  <a:lnTo>
                    <a:pt x="238598" y="327076"/>
                  </a:lnTo>
                  <a:lnTo>
                    <a:pt x="238610" y="326692"/>
                  </a:lnTo>
                  <a:lnTo>
                    <a:pt x="238614" y="326373"/>
                  </a:lnTo>
                  <a:lnTo>
                    <a:pt x="238614" y="325734"/>
                  </a:lnTo>
                  <a:lnTo>
                    <a:pt x="238622" y="325415"/>
                  </a:lnTo>
                  <a:lnTo>
                    <a:pt x="238637" y="325095"/>
                  </a:lnTo>
                  <a:lnTo>
                    <a:pt x="238663" y="324826"/>
                  </a:lnTo>
                  <a:lnTo>
                    <a:pt x="238697" y="324557"/>
                  </a:lnTo>
                  <a:lnTo>
                    <a:pt x="238811" y="323749"/>
                  </a:lnTo>
                  <a:lnTo>
                    <a:pt x="238845" y="323416"/>
                  </a:lnTo>
                  <a:lnTo>
                    <a:pt x="238864" y="323074"/>
                  </a:lnTo>
                  <a:lnTo>
                    <a:pt x="238888" y="322763"/>
                  </a:lnTo>
                  <a:lnTo>
                    <a:pt x="238943" y="322413"/>
                  </a:lnTo>
                  <a:lnTo>
                    <a:pt x="239041" y="322107"/>
                  </a:lnTo>
                  <a:lnTo>
                    <a:pt x="239124" y="321929"/>
                  </a:lnTo>
                  <a:lnTo>
                    <a:pt x="239226" y="321760"/>
                  </a:lnTo>
                  <a:lnTo>
                    <a:pt x="239449" y="321432"/>
                  </a:lnTo>
                  <a:lnTo>
                    <a:pt x="239672" y="321072"/>
                  </a:lnTo>
                  <a:lnTo>
                    <a:pt x="239907" y="320679"/>
                  </a:lnTo>
                  <a:lnTo>
                    <a:pt x="240016" y="320478"/>
                  </a:lnTo>
                  <a:lnTo>
                    <a:pt x="240118" y="320278"/>
                  </a:lnTo>
                  <a:lnTo>
                    <a:pt x="240269" y="319954"/>
                  </a:lnTo>
                  <a:lnTo>
                    <a:pt x="240417" y="319621"/>
                  </a:lnTo>
                  <a:lnTo>
                    <a:pt x="240541" y="319279"/>
                  </a:lnTo>
                  <a:lnTo>
                    <a:pt x="240640" y="318936"/>
                  </a:lnTo>
                  <a:lnTo>
                    <a:pt x="240696" y="318590"/>
                  </a:lnTo>
                  <a:lnTo>
                    <a:pt x="240712" y="318302"/>
                  </a:lnTo>
                  <a:lnTo>
                    <a:pt x="240708" y="318010"/>
                  </a:lnTo>
                  <a:lnTo>
                    <a:pt x="240678" y="317718"/>
                  </a:lnTo>
                  <a:lnTo>
                    <a:pt x="240632" y="317431"/>
                  </a:lnTo>
                  <a:lnTo>
                    <a:pt x="240564" y="317153"/>
                  </a:lnTo>
                  <a:lnTo>
                    <a:pt x="240486" y="316694"/>
                  </a:lnTo>
                  <a:lnTo>
                    <a:pt x="240383" y="316085"/>
                  </a:lnTo>
                  <a:lnTo>
                    <a:pt x="240334" y="315816"/>
                  </a:lnTo>
                  <a:lnTo>
                    <a:pt x="240232" y="315369"/>
                  </a:lnTo>
                  <a:lnTo>
                    <a:pt x="240182" y="315141"/>
                  </a:lnTo>
                  <a:lnTo>
                    <a:pt x="240141" y="314917"/>
                  </a:lnTo>
                  <a:lnTo>
                    <a:pt x="240122" y="314694"/>
                  </a:lnTo>
                  <a:lnTo>
                    <a:pt x="240126" y="314438"/>
                  </a:lnTo>
                  <a:lnTo>
                    <a:pt x="240156" y="314187"/>
                  </a:lnTo>
                  <a:lnTo>
                    <a:pt x="240243" y="313685"/>
                  </a:lnTo>
                  <a:lnTo>
                    <a:pt x="240284" y="313430"/>
                  </a:lnTo>
                  <a:lnTo>
                    <a:pt x="240319" y="313197"/>
                  </a:lnTo>
                  <a:lnTo>
                    <a:pt x="240398" y="312732"/>
                  </a:lnTo>
                  <a:lnTo>
                    <a:pt x="240428" y="312499"/>
                  </a:lnTo>
                  <a:lnTo>
                    <a:pt x="240443" y="312267"/>
                  </a:lnTo>
                  <a:lnTo>
                    <a:pt x="240443" y="312107"/>
                  </a:lnTo>
                  <a:lnTo>
                    <a:pt x="240421" y="311788"/>
                  </a:lnTo>
                  <a:lnTo>
                    <a:pt x="240413" y="311628"/>
                  </a:lnTo>
                  <a:lnTo>
                    <a:pt x="240413" y="311468"/>
                  </a:lnTo>
                  <a:lnTo>
                    <a:pt x="240424" y="311258"/>
                  </a:lnTo>
                  <a:lnTo>
                    <a:pt x="240447" y="311044"/>
                  </a:lnTo>
                  <a:lnTo>
                    <a:pt x="240497" y="310747"/>
                  </a:lnTo>
                  <a:lnTo>
                    <a:pt x="240523" y="310620"/>
                  </a:lnTo>
                  <a:lnTo>
                    <a:pt x="240572" y="310414"/>
                  </a:lnTo>
                  <a:lnTo>
                    <a:pt x="240708" y="310100"/>
                  </a:lnTo>
                  <a:lnTo>
                    <a:pt x="240897" y="309625"/>
                  </a:lnTo>
                  <a:lnTo>
                    <a:pt x="240984" y="309379"/>
                  </a:lnTo>
                  <a:lnTo>
                    <a:pt x="241135" y="308886"/>
                  </a:lnTo>
                  <a:lnTo>
                    <a:pt x="241218" y="308644"/>
                  </a:lnTo>
                  <a:lnTo>
                    <a:pt x="241380" y="308288"/>
                  </a:lnTo>
                  <a:lnTo>
                    <a:pt x="241641" y="307814"/>
                  </a:lnTo>
                  <a:lnTo>
                    <a:pt x="241690" y="307645"/>
                  </a:lnTo>
                  <a:lnTo>
                    <a:pt x="241721" y="307472"/>
                  </a:lnTo>
                  <a:lnTo>
                    <a:pt x="241739" y="307289"/>
                  </a:lnTo>
                  <a:lnTo>
                    <a:pt x="241747" y="307111"/>
                  </a:lnTo>
                  <a:lnTo>
                    <a:pt x="241721" y="306815"/>
                  </a:lnTo>
                  <a:lnTo>
                    <a:pt x="241622" y="306455"/>
                  </a:lnTo>
                  <a:lnTo>
                    <a:pt x="241671" y="306313"/>
                  </a:lnTo>
                  <a:lnTo>
                    <a:pt x="241868" y="306140"/>
                  </a:lnTo>
                  <a:lnTo>
                    <a:pt x="242000" y="305985"/>
                  </a:lnTo>
                  <a:lnTo>
                    <a:pt x="242121" y="305816"/>
                  </a:lnTo>
                  <a:lnTo>
                    <a:pt x="242231" y="305638"/>
                  </a:lnTo>
                  <a:lnTo>
                    <a:pt x="242333" y="305451"/>
                  </a:lnTo>
                  <a:lnTo>
                    <a:pt x="242424" y="305268"/>
                  </a:lnTo>
                  <a:lnTo>
                    <a:pt x="242541" y="305013"/>
                  </a:lnTo>
                  <a:lnTo>
                    <a:pt x="242590" y="304881"/>
                  </a:lnTo>
                  <a:lnTo>
                    <a:pt x="242631" y="304748"/>
                  </a:lnTo>
                  <a:lnTo>
                    <a:pt x="242662" y="304616"/>
                  </a:lnTo>
                  <a:lnTo>
                    <a:pt x="242665" y="304484"/>
                  </a:lnTo>
                  <a:lnTo>
                    <a:pt x="242654" y="304351"/>
                  </a:lnTo>
                  <a:lnTo>
                    <a:pt x="242635" y="304219"/>
                  </a:lnTo>
                  <a:lnTo>
                    <a:pt x="242628" y="304087"/>
                  </a:lnTo>
                  <a:lnTo>
                    <a:pt x="242646" y="303959"/>
                  </a:lnTo>
                  <a:lnTo>
                    <a:pt x="243028" y="303476"/>
                  </a:lnTo>
                  <a:lnTo>
                    <a:pt x="243111" y="303343"/>
                  </a:lnTo>
                  <a:lnTo>
                    <a:pt x="243160" y="303133"/>
                  </a:lnTo>
                  <a:lnTo>
                    <a:pt x="243168" y="302905"/>
                  </a:lnTo>
                  <a:lnTo>
                    <a:pt x="243157" y="302668"/>
                  </a:lnTo>
                  <a:lnTo>
                    <a:pt x="243160" y="302440"/>
                  </a:lnTo>
                  <a:lnTo>
                    <a:pt x="243361" y="301993"/>
                  </a:lnTo>
                  <a:lnTo>
                    <a:pt x="243572" y="301737"/>
                  </a:lnTo>
                  <a:lnTo>
                    <a:pt x="243996" y="301368"/>
                  </a:lnTo>
                  <a:lnTo>
                    <a:pt x="244109" y="301222"/>
                  </a:lnTo>
                  <a:lnTo>
                    <a:pt x="244215" y="301071"/>
                  </a:lnTo>
                  <a:lnTo>
                    <a:pt x="244309" y="300912"/>
                  </a:lnTo>
                  <a:lnTo>
                    <a:pt x="244392" y="300747"/>
                  </a:lnTo>
                  <a:lnTo>
                    <a:pt x="244464" y="300579"/>
                  </a:lnTo>
                  <a:lnTo>
                    <a:pt x="244510" y="300419"/>
                  </a:lnTo>
                  <a:lnTo>
                    <a:pt x="244551" y="300086"/>
                  </a:lnTo>
                  <a:lnTo>
                    <a:pt x="244585" y="299926"/>
                  </a:lnTo>
                  <a:lnTo>
                    <a:pt x="244755" y="299671"/>
                  </a:lnTo>
                  <a:lnTo>
                    <a:pt x="244895" y="299580"/>
                  </a:lnTo>
                  <a:lnTo>
                    <a:pt x="245046" y="299493"/>
                  </a:lnTo>
                  <a:lnTo>
                    <a:pt x="245330" y="299160"/>
                  </a:lnTo>
                  <a:lnTo>
                    <a:pt x="245352" y="299023"/>
                  </a:lnTo>
                  <a:lnTo>
                    <a:pt x="245379" y="298736"/>
                  </a:lnTo>
                  <a:lnTo>
                    <a:pt x="245409" y="298603"/>
                  </a:lnTo>
                  <a:lnTo>
                    <a:pt x="245473" y="298448"/>
                  </a:lnTo>
                  <a:lnTo>
                    <a:pt x="245556" y="298307"/>
                  </a:lnTo>
                  <a:lnTo>
                    <a:pt x="245742" y="298019"/>
                  </a:lnTo>
                  <a:lnTo>
                    <a:pt x="245817" y="297869"/>
                  </a:lnTo>
                  <a:lnTo>
                    <a:pt x="245897" y="297686"/>
                  </a:lnTo>
                  <a:lnTo>
                    <a:pt x="245968" y="297499"/>
                  </a:lnTo>
                  <a:lnTo>
                    <a:pt x="246033" y="297312"/>
                  </a:lnTo>
                  <a:lnTo>
                    <a:pt x="246135" y="296929"/>
                  </a:lnTo>
                  <a:lnTo>
                    <a:pt x="246252" y="296674"/>
                  </a:lnTo>
                  <a:lnTo>
                    <a:pt x="246361" y="296418"/>
                  </a:lnTo>
                  <a:lnTo>
                    <a:pt x="246463" y="296158"/>
                  </a:lnTo>
                  <a:lnTo>
                    <a:pt x="246558" y="295898"/>
                  </a:lnTo>
                  <a:lnTo>
                    <a:pt x="246641" y="295634"/>
                  </a:lnTo>
                  <a:lnTo>
                    <a:pt x="246728" y="295319"/>
                  </a:lnTo>
                  <a:lnTo>
                    <a:pt x="246800" y="294999"/>
                  </a:lnTo>
                  <a:lnTo>
                    <a:pt x="246860" y="294680"/>
                  </a:lnTo>
                  <a:lnTo>
                    <a:pt x="246970" y="294032"/>
                  </a:lnTo>
                  <a:lnTo>
                    <a:pt x="247008" y="293768"/>
                  </a:lnTo>
                  <a:lnTo>
                    <a:pt x="247055" y="293346"/>
                  </a:lnTo>
                  <a:lnTo>
                    <a:pt x="247102" y="292960"/>
                  </a:lnTo>
                  <a:lnTo>
                    <a:pt x="247140" y="292696"/>
                  </a:lnTo>
                  <a:lnTo>
                    <a:pt x="247223" y="292199"/>
                  </a:lnTo>
                  <a:lnTo>
                    <a:pt x="247268" y="291952"/>
                  </a:lnTo>
                  <a:lnTo>
                    <a:pt x="247321" y="291710"/>
                  </a:lnTo>
                  <a:lnTo>
                    <a:pt x="247386" y="291469"/>
                  </a:lnTo>
                  <a:lnTo>
                    <a:pt x="247446" y="291295"/>
                  </a:lnTo>
                  <a:lnTo>
                    <a:pt x="247597" y="290958"/>
                  </a:lnTo>
                  <a:lnTo>
                    <a:pt x="247662" y="290789"/>
                  </a:lnTo>
                  <a:lnTo>
                    <a:pt x="247699" y="290616"/>
                  </a:lnTo>
                  <a:lnTo>
                    <a:pt x="247699" y="290406"/>
                  </a:lnTo>
                  <a:lnTo>
                    <a:pt x="247662" y="290187"/>
                  </a:lnTo>
                  <a:lnTo>
                    <a:pt x="247559" y="289749"/>
                  </a:lnTo>
                  <a:lnTo>
                    <a:pt x="247533" y="289530"/>
                  </a:lnTo>
                  <a:lnTo>
                    <a:pt x="247537" y="289361"/>
                  </a:lnTo>
                  <a:lnTo>
                    <a:pt x="247548" y="289188"/>
                  </a:lnTo>
                  <a:lnTo>
                    <a:pt x="247567" y="289019"/>
                  </a:lnTo>
                  <a:lnTo>
                    <a:pt x="247582" y="288846"/>
                  </a:lnTo>
                  <a:lnTo>
                    <a:pt x="247586" y="288672"/>
                  </a:lnTo>
                  <a:lnTo>
                    <a:pt x="247586" y="288531"/>
                  </a:lnTo>
                  <a:lnTo>
                    <a:pt x="247578" y="288239"/>
                  </a:lnTo>
                  <a:lnTo>
                    <a:pt x="247559" y="288097"/>
                  </a:lnTo>
                  <a:lnTo>
                    <a:pt x="247525" y="287965"/>
                  </a:lnTo>
                  <a:lnTo>
                    <a:pt x="247423" y="287796"/>
                  </a:lnTo>
                  <a:lnTo>
                    <a:pt x="247268" y="287641"/>
                  </a:lnTo>
                  <a:lnTo>
                    <a:pt x="247106" y="287491"/>
                  </a:lnTo>
                  <a:lnTo>
                    <a:pt x="246985" y="287345"/>
                  </a:lnTo>
                  <a:lnTo>
                    <a:pt x="247125" y="286975"/>
                  </a:lnTo>
                  <a:lnTo>
                    <a:pt x="247548" y="286624"/>
                  </a:lnTo>
                  <a:lnTo>
                    <a:pt x="247624" y="286496"/>
                  </a:lnTo>
                  <a:lnTo>
                    <a:pt x="247688" y="286369"/>
                  </a:lnTo>
                  <a:lnTo>
                    <a:pt x="247748" y="286232"/>
                  </a:lnTo>
                  <a:lnTo>
                    <a:pt x="247937" y="285757"/>
                  </a:lnTo>
                  <a:lnTo>
                    <a:pt x="248081" y="285351"/>
                  </a:lnTo>
                  <a:lnTo>
                    <a:pt x="248156" y="285150"/>
                  </a:lnTo>
                  <a:lnTo>
                    <a:pt x="248247" y="284959"/>
                  </a:lnTo>
                  <a:lnTo>
                    <a:pt x="248364" y="284767"/>
                  </a:lnTo>
                  <a:lnTo>
                    <a:pt x="248648" y="284411"/>
                  </a:lnTo>
                  <a:lnTo>
                    <a:pt x="248773" y="284229"/>
                  </a:lnTo>
                  <a:lnTo>
                    <a:pt x="248859" y="284037"/>
                  </a:lnTo>
                  <a:lnTo>
                    <a:pt x="248886" y="283878"/>
                  </a:lnTo>
                  <a:lnTo>
                    <a:pt x="248886" y="283709"/>
                  </a:lnTo>
                  <a:lnTo>
                    <a:pt x="248875" y="283540"/>
                  </a:lnTo>
                  <a:lnTo>
                    <a:pt x="248878" y="283371"/>
                  </a:lnTo>
                  <a:lnTo>
                    <a:pt x="249048" y="282975"/>
                  </a:lnTo>
                  <a:lnTo>
                    <a:pt x="249294" y="282628"/>
                  </a:lnTo>
                  <a:lnTo>
                    <a:pt x="249358" y="282477"/>
                  </a:lnTo>
                  <a:lnTo>
                    <a:pt x="249502" y="281998"/>
                  </a:lnTo>
                  <a:lnTo>
                    <a:pt x="249566" y="281848"/>
                  </a:lnTo>
                  <a:lnTo>
                    <a:pt x="249714" y="281608"/>
                  </a:lnTo>
                  <a:lnTo>
                    <a:pt x="249936" y="281291"/>
                  </a:lnTo>
                  <a:lnTo>
                    <a:pt x="250027" y="281150"/>
                  </a:lnTo>
                  <a:lnTo>
                    <a:pt x="250258" y="280666"/>
                  </a:lnTo>
                  <a:lnTo>
                    <a:pt x="250345" y="280525"/>
                  </a:lnTo>
                  <a:lnTo>
                    <a:pt x="250435" y="280388"/>
                  </a:lnTo>
                  <a:lnTo>
                    <a:pt x="250537" y="280256"/>
                  </a:lnTo>
                  <a:lnTo>
                    <a:pt x="250757" y="280005"/>
                  </a:lnTo>
                  <a:lnTo>
                    <a:pt x="250787" y="279841"/>
                  </a:lnTo>
                  <a:lnTo>
                    <a:pt x="250874" y="279517"/>
                  </a:lnTo>
                  <a:lnTo>
                    <a:pt x="250930" y="279362"/>
                  </a:lnTo>
                  <a:lnTo>
                    <a:pt x="250995" y="279207"/>
                  </a:lnTo>
                  <a:lnTo>
                    <a:pt x="251066" y="279065"/>
                  </a:lnTo>
                  <a:lnTo>
                    <a:pt x="251150" y="278924"/>
                  </a:lnTo>
                  <a:lnTo>
                    <a:pt x="251237" y="278787"/>
                  </a:lnTo>
                  <a:lnTo>
                    <a:pt x="251418" y="278518"/>
                  </a:lnTo>
                  <a:lnTo>
                    <a:pt x="251516" y="278381"/>
                  </a:lnTo>
                  <a:lnTo>
                    <a:pt x="251739" y="278125"/>
                  </a:lnTo>
                  <a:lnTo>
                    <a:pt x="251834" y="277993"/>
                  </a:lnTo>
                  <a:lnTo>
                    <a:pt x="251898" y="277847"/>
                  </a:lnTo>
                  <a:lnTo>
                    <a:pt x="251924" y="277706"/>
                  </a:lnTo>
                  <a:lnTo>
                    <a:pt x="251924" y="277555"/>
                  </a:lnTo>
                  <a:lnTo>
                    <a:pt x="251913" y="277254"/>
                  </a:lnTo>
                  <a:lnTo>
                    <a:pt x="251962" y="277026"/>
                  </a:lnTo>
                  <a:lnTo>
                    <a:pt x="252106" y="276702"/>
                  </a:lnTo>
                  <a:lnTo>
                    <a:pt x="252140" y="276533"/>
                  </a:lnTo>
                  <a:lnTo>
                    <a:pt x="252155" y="276365"/>
                  </a:lnTo>
                  <a:lnTo>
                    <a:pt x="252159" y="276187"/>
                  </a:lnTo>
                  <a:lnTo>
                    <a:pt x="252151" y="276013"/>
                  </a:lnTo>
                  <a:lnTo>
                    <a:pt x="252140" y="275840"/>
                  </a:lnTo>
                  <a:lnTo>
                    <a:pt x="252121" y="275671"/>
                  </a:lnTo>
                  <a:lnTo>
                    <a:pt x="252091" y="275507"/>
                  </a:lnTo>
                  <a:lnTo>
                    <a:pt x="252019" y="275179"/>
                  </a:lnTo>
                  <a:lnTo>
                    <a:pt x="251992" y="275014"/>
                  </a:lnTo>
                  <a:lnTo>
                    <a:pt x="251974" y="274855"/>
                  </a:lnTo>
                  <a:lnTo>
                    <a:pt x="251958" y="274695"/>
                  </a:lnTo>
                  <a:lnTo>
                    <a:pt x="251924" y="274211"/>
                  </a:lnTo>
                  <a:lnTo>
                    <a:pt x="251890" y="273828"/>
                  </a:lnTo>
                  <a:lnTo>
                    <a:pt x="251875" y="273573"/>
                  </a:lnTo>
                  <a:lnTo>
                    <a:pt x="251868" y="273345"/>
                  </a:lnTo>
                  <a:lnTo>
                    <a:pt x="251868" y="273112"/>
                  </a:lnTo>
                  <a:lnTo>
                    <a:pt x="251856" y="272688"/>
                  </a:lnTo>
                  <a:lnTo>
                    <a:pt x="251849" y="272528"/>
                  </a:lnTo>
                  <a:lnTo>
                    <a:pt x="251837" y="272373"/>
                  </a:lnTo>
                  <a:lnTo>
                    <a:pt x="251819" y="272218"/>
                  </a:lnTo>
                  <a:lnTo>
                    <a:pt x="251902" y="271365"/>
                  </a:lnTo>
                  <a:lnTo>
                    <a:pt x="251898" y="271237"/>
                  </a:lnTo>
                  <a:lnTo>
                    <a:pt x="251879" y="270986"/>
                  </a:lnTo>
                  <a:lnTo>
                    <a:pt x="251879" y="270854"/>
                  </a:lnTo>
                  <a:lnTo>
                    <a:pt x="251864" y="270594"/>
                  </a:lnTo>
                  <a:lnTo>
                    <a:pt x="251845" y="270220"/>
                  </a:lnTo>
                  <a:lnTo>
                    <a:pt x="251819" y="269901"/>
                  </a:lnTo>
                  <a:lnTo>
                    <a:pt x="251830" y="269691"/>
                  </a:lnTo>
                  <a:lnTo>
                    <a:pt x="251868" y="269490"/>
                  </a:lnTo>
                  <a:lnTo>
                    <a:pt x="251928" y="269294"/>
                  </a:lnTo>
                  <a:lnTo>
                    <a:pt x="251992" y="269166"/>
                  </a:lnTo>
                  <a:lnTo>
                    <a:pt x="252155" y="268916"/>
                  </a:lnTo>
                  <a:lnTo>
                    <a:pt x="252249" y="268687"/>
                  </a:lnTo>
                  <a:lnTo>
                    <a:pt x="252325" y="268391"/>
                  </a:lnTo>
                  <a:lnTo>
                    <a:pt x="252472" y="267912"/>
                  </a:lnTo>
                  <a:lnTo>
                    <a:pt x="252582" y="267520"/>
                  </a:lnTo>
                  <a:lnTo>
                    <a:pt x="252624" y="267387"/>
                  </a:lnTo>
                  <a:lnTo>
                    <a:pt x="252657" y="267255"/>
                  </a:lnTo>
                  <a:lnTo>
                    <a:pt x="252480" y="266781"/>
                  </a:lnTo>
                  <a:lnTo>
                    <a:pt x="252344" y="266680"/>
                  </a:lnTo>
                  <a:lnTo>
                    <a:pt x="252053" y="266502"/>
                  </a:lnTo>
                  <a:lnTo>
                    <a:pt x="251917" y="266429"/>
                  </a:lnTo>
                  <a:lnTo>
                    <a:pt x="251773" y="266361"/>
                  </a:lnTo>
                  <a:lnTo>
                    <a:pt x="251335" y="266183"/>
                  </a:lnTo>
                  <a:lnTo>
                    <a:pt x="251013" y="266033"/>
                  </a:lnTo>
                  <a:lnTo>
                    <a:pt x="250851" y="265964"/>
                  </a:lnTo>
                  <a:lnTo>
                    <a:pt x="250685" y="265900"/>
                  </a:lnTo>
                  <a:lnTo>
                    <a:pt x="250519" y="265855"/>
                  </a:lnTo>
                  <a:lnTo>
                    <a:pt x="250129" y="265773"/>
                  </a:lnTo>
                  <a:lnTo>
                    <a:pt x="249929" y="265750"/>
                  </a:lnTo>
                  <a:lnTo>
                    <a:pt x="249483" y="266142"/>
                  </a:lnTo>
                  <a:lnTo>
                    <a:pt x="249479" y="266379"/>
                  </a:lnTo>
                  <a:lnTo>
                    <a:pt x="248625" y="268272"/>
                  </a:lnTo>
                  <a:lnTo>
                    <a:pt x="248372" y="268199"/>
                  </a:lnTo>
                  <a:lnTo>
                    <a:pt x="248020" y="268012"/>
                  </a:lnTo>
                  <a:lnTo>
                    <a:pt x="247261" y="267570"/>
                  </a:lnTo>
                  <a:lnTo>
                    <a:pt x="247034" y="267501"/>
                  </a:lnTo>
                  <a:lnTo>
                    <a:pt x="246501" y="267073"/>
                  </a:lnTo>
                  <a:lnTo>
                    <a:pt x="246471" y="266945"/>
                  </a:lnTo>
                  <a:lnTo>
                    <a:pt x="246169" y="266781"/>
                  </a:lnTo>
                  <a:lnTo>
                    <a:pt x="246033" y="266936"/>
                  </a:lnTo>
                  <a:lnTo>
                    <a:pt x="245904" y="266991"/>
                  </a:lnTo>
                  <a:lnTo>
                    <a:pt x="245768" y="267041"/>
                  </a:lnTo>
                  <a:lnTo>
                    <a:pt x="245628" y="267082"/>
                  </a:lnTo>
                  <a:lnTo>
                    <a:pt x="245488" y="267114"/>
                  </a:lnTo>
                  <a:lnTo>
                    <a:pt x="245349" y="267137"/>
                  </a:lnTo>
                  <a:lnTo>
                    <a:pt x="245209" y="267146"/>
                  </a:lnTo>
                  <a:lnTo>
                    <a:pt x="245061" y="267141"/>
                  </a:lnTo>
                  <a:lnTo>
                    <a:pt x="244774" y="267114"/>
                  </a:lnTo>
                  <a:lnTo>
                    <a:pt x="244479" y="267064"/>
                  </a:lnTo>
                  <a:lnTo>
                    <a:pt x="244328" y="267032"/>
                  </a:lnTo>
                  <a:lnTo>
                    <a:pt x="244030" y="266949"/>
                  </a:lnTo>
                  <a:lnTo>
                    <a:pt x="243882" y="266913"/>
                  </a:lnTo>
                  <a:lnTo>
                    <a:pt x="243210" y="266767"/>
                  </a:lnTo>
                  <a:lnTo>
                    <a:pt x="242741" y="266794"/>
                  </a:lnTo>
                  <a:lnTo>
                    <a:pt x="242575" y="266744"/>
                  </a:lnTo>
                  <a:lnTo>
                    <a:pt x="242412" y="266667"/>
                  </a:lnTo>
                  <a:lnTo>
                    <a:pt x="242253" y="266571"/>
                  </a:lnTo>
                  <a:lnTo>
                    <a:pt x="242095" y="266484"/>
                  </a:lnTo>
                  <a:lnTo>
                    <a:pt x="241928" y="266416"/>
                  </a:lnTo>
                  <a:lnTo>
                    <a:pt x="241781" y="266388"/>
                  </a:lnTo>
                  <a:lnTo>
                    <a:pt x="241626" y="266370"/>
                  </a:lnTo>
                  <a:lnTo>
                    <a:pt x="241451" y="266358"/>
                  </a:lnTo>
                  <a:lnTo>
                    <a:pt x="241324" y="266343"/>
                  </a:lnTo>
                  <a:lnTo>
                    <a:pt x="241180" y="266306"/>
                  </a:lnTo>
                  <a:lnTo>
                    <a:pt x="241018" y="266242"/>
                  </a:lnTo>
                  <a:lnTo>
                    <a:pt x="240859" y="266165"/>
                  </a:lnTo>
                  <a:lnTo>
                    <a:pt x="240708" y="266074"/>
                  </a:lnTo>
                  <a:lnTo>
                    <a:pt x="240564" y="265973"/>
                  </a:lnTo>
                  <a:lnTo>
                    <a:pt x="240432" y="265864"/>
                  </a:lnTo>
                  <a:lnTo>
                    <a:pt x="240273" y="265786"/>
                  </a:lnTo>
                  <a:lnTo>
                    <a:pt x="240114" y="265718"/>
                  </a:lnTo>
                  <a:lnTo>
                    <a:pt x="239925" y="265654"/>
                  </a:lnTo>
                  <a:lnTo>
                    <a:pt x="239733" y="265599"/>
                  </a:lnTo>
                  <a:lnTo>
                    <a:pt x="239536" y="265558"/>
                  </a:lnTo>
                  <a:lnTo>
                    <a:pt x="239336" y="265522"/>
                  </a:lnTo>
                  <a:lnTo>
                    <a:pt x="239139" y="265494"/>
                  </a:lnTo>
                  <a:lnTo>
                    <a:pt x="238856" y="265476"/>
                  </a:lnTo>
                  <a:lnTo>
                    <a:pt x="238263" y="265508"/>
                  </a:lnTo>
                  <a:lnTo>
                    <a:pt x="237991" y="265494"/>
                  </a:lnTo>
                  <a:lnTo>
                    <a:pt x="237431" y="265166"/>
                  </a:lnTo>
                  <a:lnTo>
                    <a:pt x="237151" y="264847"/>
                  </a:lnTo>
                  <a:lnTo>
                    <a:pt x="236694" y="264286"/>
                  </a:lnTo>
                  <a:lnTo>
                    <a:pt x="236558" y="264217"/>
                  </a:lnTo>
                  <a:lnTo>
                    <a:pt x="236279" y="264140"/>
                  </a:lnTo>
                  <a:lnTo>
                    <a:pt x="235700" y="264468"/>
                  </a:lnTo>
                  <a:lnTo>
                    <a:pt x="235640" y="264619"/>
                  </a:lnTo>
                  <a:lnTo>
                    <a:pt x="235591" y="264778"/>
                  </a:lnTo>
                  <a:lnTo>
                    <a:pt x="235606" y="265750"/>
                  </a:lnTo>
                  <a:lnTo>
                    <a:pt x="235757" y="266087"/>
                  </a:lnTo>
                  <a:lnTo>
                    <a:pt x="236214" y="266895"/>
                  </a:lnTo>
                  <a:lnTo>
                    <a:pt x="236354" y="267150"/>
                  </a:lnTo>
                  <a:lnTo>
                    <a:pt x="236793" y="267812"/>
                  </a:lnTo>
                  <a:lnTo>
                    <a:pt x="237084" y="267990"/>
                  </a:lnTo>
                  <a:lnTo>
                    <a:pt x="237227" y="268053"/>
                  </a:lnTo>
                  <a:lnTo>
                    <a:pt x="237541" y="268158"/>
                  </a:lnTo>
                  <a:lnTo>
                    <a:pt x="237847" y="268514"/>
                  </a:lnTo>
                  <a:lnTo>
                    <a:pt x="237892" y="268856"/>
                  </a:lnTo>
                  <a:lnTo>
                    <a:pt x="237919" y="269016"/>
                  </a:lnTo>
                  <a:lnTo>
                    <a:pt x="237957" y="269335"/>
                  </a:lnTo>
                  <a:lnTo>
                    <a:pt x="237987" y="269486"/>
                  </a:lnTo>
                  <a:lnTo>
                    <a:pt x="238032" y="269636"/>
                  </a:lnTo>
                  <a:lnTo>
                    <a:pt x="238096" y="269778"/>
                  </a:lnTo>
                  <a:lnTo>
                    <a:pt x="238172" y="269915"/>
                  </a:lnTo>
                  <a:lnTo>
                    <a:pt x="238750" y="270530"/>
                  </a:lnTo>
                  <a:lnTo>
                    <a:pt x="238969" y="270663"/>
                  </a:lnTo>
                  <a:lnTo>
                    <a:pt x="239181" y="270740"/>
                  </a:lnTo>
                  <a:lnTo>
                    <a:pt x="239434" y="270799"/>
                  </a:lnTo>
                  <a:lnTo>
                    <a:pt x="239684" y="270845"/>
                  </a:lnTo>
                  <a:lnTo>
                    <a:pt x="239937" y="271005"/>
                  </a:lnTo>
                  <a:lnTo>
                    <a:pt x="239891" y="271142"/>
                  </a:lnTo>
                  <a:lnTo>
                    <a:pt x="239491" y="271707"/>
                  </a:lnTo>
                  <a:lnTo>
                    <a:pt x="239498" y="271849"/>
                  </a:lnTo>
                  <a:lnTo>
                    <a:pt x="239578" y="272004"/>
                  </a:lnTo>
                  <a:lnTo>
                    <a:pt x="239805" y="272341"/>
                  </a:lnTo>
                  <a:lnTo>
                    <a:pt x="239888" y="272515"/>
                  </a:lnTo>
                  <a:lnTo>
                    <a:pt x="239933" y="272670"/>
                  </a:lnTo>
                  <a:lnTo>
                    <a:pt x="239967" y="272834"/>
                  </a:lnTo>
                  <a:lnTo>
                    <a:pt x="239993" y="272994"/>
                  </a:lnTo>
                  <a:lnTo>
                    <a:pt x="240054" y="273317"/>
                  </a:lnTo>
                  <a:lnTo>
                    <a:pt x="240194" y="273901"/>
                  </a:lnTo>
                  <a:lnTo>
                    <a:pt x="240220" y="274047"/>
                  </a:lnTo>
                  <a:lnTo>
                    <a:pt x="240232" y="274239"/>
                  </a:lnTo>
                  <a:lnTo>
                    <a:pt x="240228" y="274435"/>
                  </a:lnTo>
                  <a:lnTo>
                    <a:pt x="240220" y="274627"/>
                  </a:lnTo>
                  <a:lnTo>
                    <a:pt x="240224" y="274818"/>
                  </a:lnTo>
                  <a:lnTo>
                    <a:pt x="240292" y="275106"/>
                  </a:lnTo>
                  <a:lnTo>
                    <a:pt x="240436" y="275617"/>
                  </a:lnTo>
                  <a:lnTo>
                    <a:pt x="239959" y="276164"/>
                  </a:lnTo>
                  <a:lnTo>
                    <a:pt x="239612" y="276260"/>
                  </a:lnTo>
                  <a:lnTo>
                    <a:pt x="239461" y="276324"/>
                  </a:lnTo>
                  <a:lnTo>
                    <a:pt x="239158" y="276460"/>
                  </a:lnTo>
                  <a:lnTo>
                    <a:pt x="238860" y="276606"/>
                  </a:lnTo>
                  <a:lnTo>
                    <a:pt x="238633" y="276725"/>
                  </a:lnTo>
                  <a:lnTo>
                    <a:pt x="238297" y="276912"/>
                  </a:lnTo>
                  <a:lnTo>
                    <a:pt x="238157" y="276935"/>
                  </a:lnTo>
                  <a:lnTo>
                    <a:pt x="238017" y="276953"/>
                  </a:lnTo>
                  <a:lnTo>
                    <a:pt x="237734" y="276980"/>
                  </a:lnTo>
                  <a:lnTo>
                    <a:pt x="237473" y="276990"/>
                  </a:lnTo>
                  <a:lnTo>
                    <a:pt x="236997" y="276976"/>
                  </a:lnTo>
                  <a:lnTo>
                    <a:pt x="236732" y="276980"/>
                  </a:lnTo>
                  <a:lnTo>
                    <a:pt x="236596" y="276990"/>
                  </a:lnTo>
                  <a:lnTo>
                    <a:pt x="236468" y="277003"/>
                  </a:lnTo>
                  <a:lnTo>
                    <a:pt x="236222" y="277063"/>
                  </a:lnTo>
                  <a:lnTo>
                    <a:pt x="235768" y="277236"/>
                  </a:lnTo>
                  <a:lnTo>
                    <a:pt x="235610" y="277259"/>
                  </a:lnTo>
                  <a:lnTo>
                    <a:pt x="235443" y="277259"/>
                  </a:lnTo>
                  <a:lnTo>
                    <a:pt x="235281" y="277250"/>
                  </a:lnTo>
                  <a:lnTo>
                    <a:pt x="235115" y="277245"/>
                  </a:lnTo>
                  <a:lnTo>
                    <a:pt x="234952" y="277254"/>
                  </a:lnTo>
                  <a:lnTo>
                    <a:pt x="234805" y="277282"/>
                  </a:lnTo>
                  <a:lnTo>
                    <a:pt x="234661" y="277327"/>
                  </a:lnTo>
                  <a:lnTo>
                    <a:pt x="234374" y="277409"/>
                  </a:lnTo>
                  <a:lnTo>
                    <a:pt x="234226" y="277432"/>
                  </a:lnTo>
                  <a:lnTo>
                    <a:pt x="234094" y="277432"/>
                  </a:lnTo>
                  <a:lnTo>
                    <a:pt x="233962" y="277423"/>
                  </a:lnTo>
                  <a:lnTo>
                    <a:pt x="233830" y="277405"/>
                  </a:lnTo>
                  <a:lnTo>
                    <a:pt x="233697" y="277391"/>
                  </a:lnTo>
                  <a:lnTo>
                    <a:pt x="233433" y="277382"/>
                  </a:lnTo>
                  <a:lnTo>
                    <a:pt x="233293" y="277373"/>
                  </a:lnTo>
                  <a:lnTo>
                    <a:pt x="232873" y="277528"/>
                  </a:lnTo>
                  <a:lnTo>
                    <a:pt x="232839" y="277656"/>
                  </a:lnTo>
                  <a:lnTo>
                    <a:pt x="232821" y="277802"/>
                  </a:lnTo>
                  <a:lnTo>
                    <a:pt x="232813" y="277952"/>
                  </a:lnTo>
                  <a:lnTo>
                    <a:pt x="232790" y="278221"/>
                  </a:lnTo>
                  <a:lnTo>
                    <a:pt x="232787" y="278349"/>
                  </a:lnTo>
                  <a:lnTo>
                    <a:pt x="232790" y="278600"/>
                  </a:lnTo>
                  <a:lnTo>
                    <a:pt x="232787" y="278728"/>
                  </a:lnTo>
                  <a:lnTo>
                    <a:pt x="232787" y="279010"/>
                  </a:lnTo>
                  <a:lnTo>
                    <a:pt x="232779" y="279202"/>
                  </a:lnTo>
                  <a:lnTo>
                    <a:pt x="232768" y="279334"/>
                  </a:lnTo>
                  <a:lnTo>
                    <a:pt x="232726" y="279599"/>
                  </a:lnTo>
                  <a:lnTo>
                    <a:pt x="232711" y="279731"/>
                  </a:lnTo>
                  <a:lnTo>
                    <a:pt x="232707" y="279863"/>
                  </a:lnTo>
                  <a:lnTo>
                    <a:pt x="232722" y="280055"/>
                  </a:lnTo>
                  <a:lnTo>
                    <a:pt x="232760" y="280247"/>
                  </a:lnTo>
                  <a:lnTo>
                    <a:pt x="232809" y="280438"/>
                  </a:lnTo>
                  <a:lnTo>
                    <a:pt x="232870" y="280630"/>
                  </a:lnTo>
                  <a:lnTo>
                    <a:pt x="232938" y="280812"/>
                  </a:lnTo>
                  <a:lnTo>
                    <a:pt x="233006" y="280954"/>
                  </a:lnTo>
                  <a:lnTo>
                    <a:pt x="233081" y="281095"/>
                  </a:lnTo>
                  <a:lnTo>
                    <a:pt x="233240" y="281369"/>
                  </a:lnTo>
                  <a:lnTo>
                    <a:pt x="233304" y="281510"/>
                  </a:lnTo>
                  <a:lnTo>
                    <a:pt x="233353" y="281665"/>
                  </a:lnTo>
                  <a:lnTo>
                    <a:pt x="233463" y="282149"/>
                  </a:lnTo>
                  <a:lnTo>
                    <a:pt x="233508" y="282304"/>
                  </a:lnTo>
                  <a:lnTo>
                    <a:pt x="233599" y="282505"/>
                  </a:lnTo>
                  <a:lnTo>
                    <a:pt x="233833" y="282897"/>
                  </a:lnTo>
                  <a:lnTo>
                    <a:pt x="233924" y="283093"/>
                  </a:lnTo>
                  <a:lnTo>
                    <a:pt x="233951" y="283385"/>
                  </a:lnTo>
                  <a:lnTo>
                    <a:pt x="233996" y="283787"/>
                  </a:lnTo>
                  <a:lnTo>
                    <a:pt x="234495" y="283732"/>
                  </a:lnTo>
                  <a:lnTo>
                    <a:pt x="234744" y="283723"/>
                  </a:lnTo>
                  <a:lnTo>
                    <a:pt x="234895" y="283782"/>
                  </a:lnTo>
                  <a:lnTo>
                    <a:pt x="234960" y="283914"/>
                  </a:lnTo>
                  <a:lnTo>
                    <a:pt x="234994" y="284088"/>
                  </a:lnTo>
                  <a:lnTo>
                    <a:pt x="234997" y="284279"/>
                  </a:lnTo>
                  <a:lnTo>
                    <a:pt x="234808" y="284617"/>
                  </a:lnTo>
                  <a:lnTo>
                    <a:pt x="234669" y="284630"/>
                  </a:lnTo>
                  <a:lnTo>
                    <a:pt x="234514" y="284626"/>
                  </a:lnTo>
                  <a:lnTo>
                    <a:pt x="234249" y="284685"/>
                  </a:lnTo>
                  <a:lnTo>
                    <a:pt x="234166" y="284827"/>
                  </a:lnTo>
                  <a:lnTo>
                    <a:pt x="234121" y="285059"/>
                  </a:lnTo>
                  <a:lnTo>
                    <a:pt x="234113" y="285319"/>
                  </a:lnTo>
                  <a:lnTo>
                    <a:pt x="234151" y="285561"/>
                  </a:lnTo>
                  <a:lnTo>
                    <a:pt x="234328" y="285785"/>
                  </a:lnTo>
                  <a:lnTo>
                    <a:pt x="234457" y="285821"/>
                  </a:lnTo>
                  <a:lnTo>
                    <a:pt x="234824" y="286063"/>
                  </a:lnTo>
                  <a:lnTo>
                    <a:pt x="234816" y="286195"/>
                  </a:lnTo>
                  <a:lnTo>
                    <a:pt x="234786" y="286346"/>
                  </a:lnTo>
                  <a:lnTo>
                    <a:pt x="234744" y="286501"/>
                  </a:lnTo>
                  <a:lnTo>
                    <a:pt x="234718" y="286647"/>
                  </a:lnTo>
                  <a:lnTo>
                    <a:pt x="234691" y="286934"/>
                  </a:lnTo>
                  <a:lnTo>
                    <a:pt x="234676" y="287226"/>
                  </a:lnTo>
                  <a:lnTo>
                    <a:pt x="234653" y="287513"/>
                  </a:lnTo>
                  <a:lnTo>
                    <a:pt x="234612" y="287792"/>
                  </a:lnTo>
                  <a:lnTo>
                    <a:pt x="234536" y="288061"/>
                  </a:lnTo>
                  <a:lnTo>
                    <a:pt x="234453" y="288253"/>
                  </a:lnTo>
                  <a:lnTo>
                    <a:pt x="234355" y="288435"/>
                  </a:lnTo>
                  <a:lnTo>
                    <a:pt x="234245" y="288617"/>
                  </a:lnTo>
                  <a:lnTo>
                    <a:pt x="234015" y="288969"/>
                  </a:lnTo>
                  <a:lnTo>
                    <a:pt x="233875" y="289165"/>
                  </a:lnTo>
                  <a:lnTo>
                    <a:pt x="233728" y="289356"/>
                  </a:lnTo>
                  <a:lnTo>
                    <a:pt x="233274" y="289931"/>
                  </a:lnTo>
                  <a:lnTo>
                    <a:pt x="232624" y="290821"/>
                  </a:lnTo>
                  <a:lnTo>
                    <a:pt x="232541" y="290949"/>
                  </a:lnTo>
                  <a:lnTo>
                    <a:pt x="232461" y="291076"/>
                  </a:lnTo>
                  <a:lnTo>
                    <a:pt x="232394" y="291209"/>
                  </a:lnTo>
                  <a:lnTo>
                    <a:pt x="232333" y="291345"/>
                  </a:lnTo>
                  <a:lnTo>
                    <a:pt x="232259" y="291614"/>
                  </a:lnTo>
                  <a:lnTo>
                    <a:pt x="232223" y="291815"/>
                  </a:lnTo>
                  <a:lnTo>
                    <a:pt x="232201" y="291975"/>
                  </a:lnTo>
                  <a:lnTo>
                    <a:pt x="232171" y="292135"/>
                  </a:lnTo>
                  <a:lnTo>
                    <a:pt x="232099" y="292472"/>
                  </a:lnTo>
                  <a:lnTo>
                    <a:pt x="231929" y="293197"/>
                  </a:lnTo>
                  <a:lnTo>
                    <a:pt x="231815" y="293640"/>
                  </a:lnTo>
                  <a:lnTo>
                    <a:pt x="231713" y="294087"/>
                  </a:lnTo>
                  <a:lnTo>
                    <a:pt x="231675" y="294320"/>
                  </a:lnTo>
                  <a:lnTo>
                    <a:pt x="231642" y="294552"/>
                  </a:lnTo>
                  <a:lnTo>
                    <a:pt x="231585" y="295018"/>
                  </a:lnTo>
                  <a:lnTo>
                    <a:pt x="231547" y="295250"/>
                  </a:lnTo>
                  <a:lnTo>
                    <a:pt x="231460" y="295743"/>
                  </a:lnTo>
                  <a:lnTo>
                    <a:pt x="231426" y="295907"/>
                  </a:lnTo>
                  <a:lnTo>
                    <a:pt x="231384" y="296067"/>
                  </a:lnTo>
                  <a:lnTo>
                    <a:pt x="231309" y="296277"/>
                  </a:lnTo>
                  <a:lnTo>
                    <a:pt x="231222" y="296477"/>
                  </a:lnTo>
                  <a:lnTo>
                    <a:pt x="231127" y="296678"/>
                  </a:lnTo>
                  <a:lnTo>
                    <a:pt x="231025" y="296879"/>
                  </a:lnTo>
                  <a:lnTo>
                    <a:pt x="230920" y="297075"/>
                  </a:lnTo>
                  <a:lnTo>
                    <a:pt x="230806" y="297271"/>
                  </a:lnTo>
                  <a:lnTo>
                    <a:pt x="230689" y="297458"/>
                  </a:lnTo>
                  <a:lnTo>
                    <a:pt x="230565" y="297645"/>
                  </a:lnTo>
                  <a:lnTo>
                    <a:pt x="230444" y="297837"/>
                  </a:lnTo>
                  <a:lnTo>
                    <a:pt x="230334" y="298033"/>
                  </a:lnTo>
                  <a:lnTo>
                    <a:pt x="230224" y="298270"/>
                  </a:lnTo>
                  <a:lnTo>
                    <a:pt x="230047" y="298772"/>
                  </a:lnTo>
                  <a:lnTo>
                    <a:pt x="229945" y="299014"/>
                  </a:lnTo>
                  <a:lnTo>
                    <a:pt x="229816" y="299237"/>
                  </a:lnTo>
                  <a:lnTo>
                    <a:pt x="229676" y="299397"/>
                  </a:lnTo>
                  <a:lnTo>
                    <a:pt x="229325" y="299685"/>
                  </a:lnTo>
                  <a:lnTo>
                    <a:pt x="229193" y="299826"/>
                  </a:lnTo>
                  <a:lnTo>
                    <a:pt x="228992" y="300921"/>
                  </a:lnTo>
                  <a:lnTo>
                    <a:pt x="228807" y="301135"/>
                  </a:lnTo>
                  <a:lnTo>
                    <a:pt x="228440" y="301523"/>
                  </a:lnTo>
                  <a:lnTo>
                    <a:pt x="228323" y="301669"/>
                  </a:lnTo>
                  <a:lnTo>
                    <a:pt x="227983" y="302134"/>
                  </a:lnTo>
                  <a:lnTo>
                    <a:pt x="227745" y="302404"/>
                  </a:lnTo>
                  <a:lnTo>
                    <a:pt x="227386" y="302759"/>
                  </a:lnTo>
                  <a:lnTo>
                    <a:pt x="227258" y="302864"/>
                  </a:lnTo>
                  <a:lnTo>
                    <a:pt x="227072" y="302997"/>
                  </a:lnTo>
                  <a:lnTo>
                    <a:pt x="226876" y="303115"/>
                  </a:lnTo>
                  <a:lnTo>
                    <a:pt x="226676" y="303229"/>
                  </a:lnTo>
                  <a:lnTo>
                    <a:pt x="226468" y="303325"/>
                  </a:lnTo>
                  <a:lnTo>
                    <a:pt x="226256" y="303416"/>
                  </a:lnTo>
                  <a:lnTo>
                    <a:pt x="226075" y="303485"/>
                  </a:lnTo>
                  <a:lnTo>
                    <a:pt x="225704" y="303599"/>
                  </a:lnTo>
                  <a:lnTo>
                    <a:pt x="225323" y="303676"/>
                  </a:lnTo>
                  <a:lnTo>
                    <a:pt x="224922" y="303699"/>
                  </a:lnTo>
                  <a:lnTo>
                    <a:pt x="224722" y="303722"/>
                  </a:lnTo>
                  <a:lnTo>
                    <a:pt x="224329" y="303786"/>
                  </a:lnTo>
                  <a:lnTo>
                    <a:pt x="223815" y="303913"/>
                  </a:lnTo>
                  <a:lnTo>
                    <a:pt x="223667" y="303913"/>
                  </a:lnTo>
                  <a:lnTo>
                    <a:pt x="223520" y="303891"/>
                  </a:lnTo>
                  <a:lnTo>
                    <a:pt x="223218" y="303831"/>
                  </a:lnTo>
                  <a:lnTo>
                    <a:pt x="223066" y="303818"/>
                  </a:lnTo>
                  <a:lnTo>
                    <a:pt x="222900" y="303827"/>
                  </a:lnTo>
                  <a:lnTo>
                    <a:pt x="222401" y="303900"/>
                  </a:lnTo>
                  <a:lnTo>
                    <a:pt x="222235" y="303909"/>
                  </a:lnTo>
                  <a:lnTo>
                    <a:pt x="222050" y="303904"/>
                  </a:lnTo>
                  <a:lnTo>
                    <a:pt x="221861" y="303886"/>
                  </a:lnTo>
                  <a:lnTo>
                    <a:pt x="221672" y="303859"/>
                  </a:lnTo>
                  <a:lnTo>
                    <a:pt x="221302" y="303786"/>
                  </a:lnTo>
                  <a:lnTo>
                    <a:pt x="221116" y="303736"/>
                  </a:lnTo>
                  <a:lnTo>
                    <a:pt x="220757" y="303612"/>
                  </a:lnTo>
                  <a:lnTo>
                    <a:pt x="220395" y="303498"/>
                  </a:lnTo>
                  <a:lnTo>
                    <a:pt x="220153" y="303448"/>
                  </a:lnTo>
                  <a:lnTo>
                    <a:pt x="219408" y="303343"/>
                  </a:lnTo>
                  <a:lnTo>
                    <a:pt x="219166" y="303288"/>
                  </a:lnTo>
                  <a:lnTo>
                    <a:pt x="218773" y="303188"/>
                  </a:lnTo>
                  <a:lnTo>
                    <a:pt x="218581" y="303129"/>
                  </a:lnTo>
                  <a:lnTo>
                    <a:pt x="218395" y="303051"/>
                  </a:lnTo>
                  <a:lnTo>
                    <a:pt x="218021" y="302727"/>
                  </a:lnTo>
                  <a:lnTo>
                    <a:pt x="217927" y="302595"/>
                  </a:lnTo>
                  <a:lnTo>
                    <a:pt x="217764" y="302321"/>
                  </a:lnTo>
                  <a:lnTo>
                    <a:pt x="217696" y="302171"/>
                  </a:lnTo>
                  <a:lnTo>
                    <a:pt x="217640" y="302011"/>
                  </a:lnTo>
                  <a:lnTo>
                    <a:pt x="217590" y="301847"/>
                  </a:lnTo>
                  <a:lnTo>
                    <a:pt x="217492" y="301386"/>
                  </a:lnTo>
                  <a:lnTo>
                    <a:pt x="217417" y="300889"/>
                  </a:lnTo>
                  <a:lnTo>
                    <a:pt x="217349" y="300720"/>
                  </a:lnTo>
                  <a:lnTo>
                    <a:pt x="217258" y="300560"/>
                  </a:lnTo>
                  <a:lnTo>
                    <a:pt x="217061" y="300241"/>
                  </a:lnTo>
                  <a:lnTo>
                    <a:pt x="216978" y="300077"/>
                  </a:lnTo>
                  <a:lnTo>
                    <a:pt x="216925" y="299949"/>
                  </a:lnTo>
                  <a:lnTo>
                    <a:pt x="216835" y="299689"/>
                  </a:lnTo>
                  <a:lnTo>
                    <a:pt x="216793" y="299557"/>
                  </a:lnTo>
                  <a:lnTo>
                    <a:pt x="216676" y="299224"/>
                  </a:lnTo>
                  <a:lnTo>
                    <a:pt x="216540" y="298813"/>
                  </a:lnTo>
                  <a:lnTo>
                    <a:pt x="216476" y="298608"/>
                  </a:lnTo>
                  <a:lnTo>
                    <a:pt x="216370" y="298206"/>
                  </a:lnTo>
                  <a:lnTo>
                    <a:pt x="216196" y="297426"/>
                  </a:lnTo>
                  <a:lnTo>
                    <a:pt x="216154" y="297280"/>
                  </a:lnTo>
                  <a:lnTo>
                    <a:pt x="216079" y="296988"/>
                  </a:lnTo>
                  <a:lnTo>
                    <a:pt x="216033" y="296842"/>
                  </a:lnTo>
                  <a:lnTo>
                    <a:pt x="215996" y="296696"/>
                  </a:lnTo>
                  <a:lnTo>
                    <a:pt x="215811" y="296094"/>
                  </a:lnTo>
                  <a:lnTo>
                    <a:pt x="215705" y="295716"/>
                  </a:lnTo>
                  <a:lnTo>
                    <a:pt x="215542" y="295036"/>
                  </a:lnTo>
                  <a:lnTo>
                    <a:pt x="215451" y="294612"/>
                  </a:lnTo>
                  <a:lnTo>
                    <a:pt x="215338" y="294028"/>
                  </a:lnTo>
                  <a:lnTo>
                    <a:pt x="215225" y="293508"/>
                  </a:lnTo>
                  <a:lnTo>
                    <a:pt x="215172" y="293293"/>
                  </a:lnTo>
                  <a:lnTo>
                    <a:pt x="214994" y="292700"/>
                  </a:lnTo>
                  <a:lnTo>
                    <a:pt x="214971" y="292568"/>
                  </a:lnTo>
                  <a:lnTo>
                    <a:pt x="214937" y="292303"/>
                  </a:lnTo>
                  <a:lnTo>
                    <a:pt x="214873" y="292053"/>
                  </a:lnTo>
                  <a:lnTo>
                    <a:pt x="214805" y="291920"/>
                  </a:lnTo>
                  <a:lnTo>
                    <a:pt x="214718" y="291792"/>
                  </a:lnTo>
                  <a:lnTo>
                    <a:pt x="214522" y="291551"/>
                  </a:lnTo>
                  <a:lnTo>
                    <a:pt x="214431" y="291423"/>
                  </a:lnTo>
                  <a:lnTo>
                    <a:pt x="214344" y="291277"/>
                  </a:lnTo>
                  <a:lnTo>
                    <a:pt x="214269" y="291117"/>
                  </a:lnTo>
                  <a:lnTo>
                    <a:pt x="214189" y="290967"/>
                  </a:lnTo>
                  <a:lnTo>
                    <a:pt x="213872" y="290702"/>
                  </a:lnTo>
                  <a:lnTo>
                    <a:pt x="213743" y="290670"/>
                  </a:lnTo>
                  <a:lnTo>
                    <a:pt x="213607" y="290661"/>
                  </a:lnTo>
                  <a:lnTo>
                    <a:pt x="213282" y="290798"/>
                  </a:lnTo>
                  <a:lnTo>
                    <a:pt x="213226" y="290944"/>
                  </a:lnTo>
                  <a:lnTo>
                    <a:pt x="213131" y="291300"/>
                  </a:lnTo>
                  <a:lnTo>
                    <a:pt x="212813" y="291783"/>
                  </a:lnTo>
                  <a:lnTo>
                    <a:pt x="212538" y="292062"/>
                  </a:lnTo>
                  <a:lnTo>
                    <a:pt x="212141" y="292577"/>
                  </a:lnTo>
                  <a:lnTo>
                    <a:pt x="211971" y="293129"/>
                  </a:lnTo>
                  <a:lnTo>
                    <a:pt x="211684" y="293594"/>
                  </a:lnTo>
                  <a:lnTo>
                    <a:pt x="211022" y="294671"/>
                  </a:lnTo>
                  <a:lnTo>
                    <a:pt x="210928" y="294849"/>
                  </a:lnTo>
                  <a:lnTo>
                    <a:pt x="210848" y="295031"/>
                  </a:lnTo>
                  <a:lnTo>
                    <a:pt x="210633" y="295606"/>
                  </a:lnTo>
                  <a:lnTo>
                    <a:pt x="210550" y="295789"/>
                  </a:lnTo>
                  <a:lnTo>
                    <a:pt x="210387" y="296163"/>
                  </a:lnTo>
                  <a:lnTo>
                    <a:pt x="210312" y="296350"/>
                  </a:lnTo>
                  <a:lnTo>
                    <a:pt x="210240" y="296537"/>
                  </a:lnTo>
                  <a:lnTo>
                    <a:pt x="210183" y="296696"/>
                  </a:lnTo>
                  <a:lnTo>
                    <a:pt x="210077" y="297016"/>
                  </a:lnTo>
                  <a:lnTo>
                    <a:pt x="210028" y="297176"/>
                  </a:lnTo>
                  <a:lnTo>
                    <a:pt x="209983" y="297340"/>
                  </a:lnTo>
                  <a:lnTo>
                    <a:pt x="209930" y="297559"/>
                  </a:lnTo>
                  <a:lnTo>
                    <a:pt x="209847" y="298001"/>
                  </a:lnTo>
                  <a:lnTo>
                    <a:pt x="209802" y="298220"/>
                  </a:lnTo>
                  <a:lnTo>
                    <a:pt x="209749" y="298439"/>
                  </a:lnTo>
                  <a:lnTo>
                    <a:pt x="209639" y="298781"/>
                  </a:lnTo>
                  <a:lnTo>
                    <a:pt x="209518" y="299119"/>
                  </a:lnTo>
                  <a:lnTo>
                    <a:pt x="209465" y="299292"/>
                  </a:lnTo>
                  <a:lnTo>
                    <a:pt x="209435" y="299424"/>
                  </a:lnTo>
                  <a:lnTo>
                    <a:pt x="209382" y="299694"/>
                  </a:lnTo>
                  <a:lnTo>
                    <a:pt x="209352" y="299831"/>
                  </a:lnTo>
                  <a:lnTo>
                    <a:pt x="209318" y="299963"/>
                  </a:lnTo>
                  <a:lnTo>
                    <a:pt x="209284" y="300091"/>
                  </a:lnTo>
                  <a:lnTo>
                    <a:pt x="209095" y="300579"/>
                  </a:lnTo>
                  <a:lnTo>
                    <a:pt x="208955" y="300743"/>
                  </a:lnTo>
                  <a:lnTo>
                    <a:pt x="208789" y="300893"/>
                  </a:lnTo>
                  <a:lnTo>
                    <a:pt x="208498" y="301185"/>
                  </a:lnTo>
                  <a:lnTo>
                    <a:pt x="208222" y="301528"/>
                  </a:lnTo>
                  <a:lnTo>
                    <a:pt x="208157" y="301660"/>
                  </a:lnTo>
                  <a:lnTo>
                    <a:pt x="208108" y="301797"/>
                  </a:lnTo>
                  <a:lnTo>
                    <a:pt x="208071" y="301943"/>
                  </a:lnTo>
                  <a:lnTo>
                    <a:pt x="208048" y="302089"/>
                  </a:lnTo>
                  <a:lnTo>
                    <a:pt x="207595" y="302349"/>
                  </a:lnTo>
                  <a:lnTo>
                    <a:pt x="207417" y="302636"/>
                  </a:lnTo>
                  <a:lnTo>
                    <a:pt x="208052" y="304470"/>
                  </a:lnTo>
                  <a:lnTo>
                    <a:pt x="208184" y="304538"/>
                  </a:lnTo>
                  <a:lnTo>
                    <a:pt x="208551" y="304748"/>
                  </a:lnTo>
                  <a:lnTo>
                    <a:pt x="208721" y="304830"/>
                  </a:lnTo>
                  <a:lnTo>
                    <a:pt x="209201" y="305478"/>
                  </a:lnTo>
                  <a:lnTo>
                    <a:pt x="209344" y="305560"/>
                  </a:lnTo>
                  <a:lnTo>
                    <a:pt x="209484" y="305647"/>
                  </a:lnTo>
                  <a:lnTo>
                    <a:pt x="209760" y="305830"/>
                  </a:lnTo>
                  <a:lnTo>
                    <a:pt x="210002" y="306021"/>
                  </a:lnTo>
                  <a:lnTo>
                    <a:pt x="210573" y="306623"/>
                  </a:lnTo>
                  <a:lnTo>
                    <a:pt x="210841" y="306988"/>
                  </a:lnTo>
                  <a:lnTo>
                    <a:pt x="211238" y="307390"/>
                  </a:lnTo>
                  <a:lnTo>
                    <a:pt x="211351" y="307604"/>
                  </a:lnTo>
                  <a:lnTo>
                    <a:pt x="211498" y="307841"/>
                  </a:lnTo>
                  <a:lnTo>
                    <a:pt x="211676" y="308106"/>
                  </a:lnTo>
                  <a:lnTo>
                    <a:pt x="211850" y="308375"/>
                  </a:lnTo>
                  <a:lnTo>
                    <a:pt x="211925" y="308503"/>
                  </a:lnTo>
                  <a:lnTo>
                    <a:pt x="212069" y="308767"/>
                  </a:lnTo>
                  <a:lnTo>
                    <a:pt x="212145" y="308900"/>
                  </a:lnTo>
                  <a:lnTo>
                    <a:pt x="212277" y="309114"/>
                  </a:lnTo>
                  <a:lnTo>
                    <a:pt x="212594" y="309520"/>
                  </a:lnTo>
                  <a:lnTo>
                    <a:pt x="213294" y="310378"/>
                  </a:lnTo>
                  <a:lnTo>
                    <a:pt x="213309" y="310510"/>
                  </a:lnTo>
                  <a:lnTo>
                    <a:pt x="213301" y="310647"/>
                  </a:lnTo>
                  <a:lnTo>
                    <a:pt x="213275" y="310930"/>
                  </a:lnTo>
                  <a:lnTo>
                    <a:pt x="213369" y="311249"/>
                  </a:lnTo>
                  <a:lnTo>
                    <a:pt x="213588" y="311623"/>
                  </a:lnTo>
                  <a:lnTo>
                    <a:pt x="214688" y="312171"/>
                  </a:lnTo>
                  <a:lnTo>
                    <a:pt x="214919" y="312216"/>
                  </a:lnTo>
                  <a:lnTo>
                    <a:pt x="215115" y="312262"/>
                  </a:lnTo>
                  <a:lnTo>
                    <a:pt x="215278" y="312308"/>
                  </a:lnTo>
                  <a:lnTo>
                    <a:pt x="216494" y="312604"/>
                  </a:lnTo>
                  <a:lnTo>
                    <a:pt x="218029" y="313234"/>
                  </a:lnTo>
                  <a:lnTo>
                    <a:pt x="218358" y="313216"/>
                  </a:lnTo>
                  <a:lnTo>
                    <a:pt x="219261" y="313275"/>
                  </a:lnTo>
                  <a:lnTo>
                    <a:pt x="219760" y="313494"/>
                  </a:lnTo>
                  <a:lnTo>
                    <a:pt x="219888" y="313558"/>
                  </a:lnTo>
                  <a:lnTo>
                    <a:pt x="220141" y="313704"/>
                  </a:lnTo>
                  <a:lnTo>
                    <a:pt x="220383" y="313859"/>
                  </a:lnTo>
                  <a:lnTo>
                    <a:pt x="220977" y="314351"/>
                  </a:lnTo>
                  <a:lnTo>
                    <a:pt x="221120" y="314552"/>
                  </a:lnTo>
                  <a:lnTo>
                    <a:pt x="221630" y="315451"/>
                  </a:lnTo>
                  <a:lnTo>
                    <a:pt x="221381" y="315761"/>
                  </a:lnTo>
                  <a:lnTo>
                    <a:pt x="221234" y="316012"/>
                  </a:lnTo>
                  <a:lnTo>
                    <a:pt x="221101" y="316268"/>
                  </a:lnTo>
                  <a:lnTo>
                    <a:pt x="221048" y="316404"/>
                  </a:lnTo>
                  <a:lnTo>
                    <a:pt x="220999" y="316564"/>
                  </a:lnTo>
                  <a:lnTo>
                    <a:pt x="220969" y="316733"/>
                  </a:lnTo>
                  <a:lnTo>
                    <a:pt x="220905" y="317244"/>
                  </a:lnTo>
                  <a:lnTo>
                    <a:pt x="220863" y="317463"/>
                  </a:lnTo>
                  <a:lnTo>
                    <a:pt x="220750" y="318124"/>
                  </a:lnTo>
                  <a:lnTo>
                    <a:pt x="220720" y="318343"/>
                  </a:lnTo>
                  <a:lnTo>
                    <a:pt x="220667" y="318836"/>
                  </a:lnTo>
                  <a:lnTo>
                    <a:pt x="220644" y="319082"/>
                  </a:lnTo>
                  <a:lnTo>
                    <a:pt x="220633" y="319329"/>
                  </a:lnTo>
                  <a:lnTo>
                    <a:pt x="220633" y="319575"/>
                  </a:lnTo>
                  <a:lnTo>
                    <a:pt x="220655" y="319817"/>
                  </a:lnTo>
                  <a:lnTo>
                    <a:pt x="220693" y="320059"/>
                  </a:lnTo>
                  <a:lnTo>
                    <a:pt x="220739" y="320296"/>
                  </a:lnTo>
                  <a:lnTo>
                    <a:pt x="220776" y="320538"/>
                  </a:lnTo>
                  <a:lnTo>
                    <a:pt x="220806" y="320779"/>
                  </a:lnTo>
                  <a:lnTo>
                    <a:pt x="220829" y="321035"/>
                  </a:lnTo>
                  <a:lnTo>
                    <a:pt x="220848" y="321290"/>
                  </a:lnTo>
                  <a:lnTo>
                    <a:pt x="220859" y="321546"/>
                  </a:lnTo>
                  <a:lnTo>
                    <a:pt x="220852" y="321801"/>
                  </a:lnTo>
                  <a:lnTo>
                    <a:pt x="220814" y="322043"/>
                  </a:lnTo>
                  <a:lnTo>
                    <a:pt x="220773" y="322189"/>
                  </a:lnTo>
                  <a:lnTo>
                    <a:pt x="220716" y="322331"/>
                  </a:lnTo>
                  <a:lnTo>
                    <a:pt x="220595" y="322609"/>
                  </a:lnTo>
                  <a:lnTo>
                    <a:pt x="220542" y="322755"/>
                  </a:lnTo>
                  <a:lnTo>
                    <a:pt x="220474" y="323001"/>
                  </a:lnTo>
                  <a:lnTo>
                    <a:pt x="220440" y="323175"/>
                  </a:lnTo>
                  <a:lnTo>
                    <a:pt x="220417" y="323366"/>
                  </a:lnTo>
                  <a:lnTo>
                    <a:pt x="220413" y="323562"/>
                  </a:lnTo>
                  <a:lnTo>
                    <a:pt x="220425" y="323759"/>
                  </a:lnTo>
                  <a:lnTo>
                    <a:pt x="220451" y="323955"/>
                  </a:lnTo>
                  <a:lnTo>
                    <a:pt x="220512" y="324247"/>
                  </a:lnTo>
                  <a:lnTo>
                    <a:pt x="220663" y="324758"/>
                  </a:lnTo>
                  <a:lnTo>
                    <a:pt x="220693" y="325255"/>
                  </a:lnTo>
                  <a:lnTo>
                    <a:pt x="220667" y="325410"/>
                  </a:lnTo>
                  <a:lnTo>
                    <a:pt x="220625" y="325565"/>
                  </a:lnTo>
                  <a:lnTo>
                    <a:pt x="220451" y="326026"/>
                  </a:lnTo>
                  <a:lnTo>
                    <a:pt x="220391" y="326195"/>
                  </a:lnTo>
                  <a:lnTo>
                    <a:pt x="220262" y="326528"/>
                  </a:lnTo>
                  <a:lnTo>
                    <a:pt x="220119" y="326856"/>
                  </a:lnTo>
                  <a:lnTo>
                    <a:pt x="219397" y="327299"/>
                  </a:lnTo>
                  <a:lnTo>
                    <a:pt x="218611" y="327614"/>
                  </a:lnTo>
                  <a:lnTo>
                    <a:pt x="218089" y="327865"/>
                  </a:lnTo>
                  <a:lnTo>
                    <a:pt x="217303" y="328175"/>
                  </a:lnTo>
                  <a:lnTo>
                    <a:pt x="216782" y="328166"/>
                  </a:lnTo>
                  <a:lnTo>
                    <a:pt x="216653" y="328230"/>
                  </a:lnTo>
                  <a:lnTo>
                    <a:pt x="215353" y="328271"/>
                  </a:lnTo>
                  <a:lnTo>
                    <a:pt x="214960" y="328266"/>
                  </a:lnTo>
                  <a:lnTo>
                    <a:pt x="213928" y="327919"/>
                  </a:lnTo>
                  <a:lnTo>
                    <a:pt x="212708" y="327244"/>
                  </a:lnTo>
                  <a:lnTo>
                    <a:pt x="211997" y="327034"/>
                  </a:lnTo>
                  <a:lnTo>
                    <a:pt x="211219" y="326893"/>
                  </a:lnTo>
                  <a:lnTo>
                    <a:pt x="210701" y="326884"/>
                  </a:lnTo>
                  <a:lnTo>
                    <a:pt x="210191" y="327428"/>
                  </a:lnTo>
                  <a:lnTo>
                    <a:pt x="209374" y="328298"/>
                  </a:lnTo>
                  <a:lnTo>
                    <a:pt x="208777" y="329005"/>
                  </a:lnTo>
                  <a:lnTo>
                    <a:pt x="207190" y="330543"/>
                  </a:lnTo>
                  <a:lnTo>
                    <a:pt x="206729" y="330862"/>
                  </a:lnTo>
                  <a:lnTo>
                    <a:pt x="206532" y="331054"/>
                  </a:lnTo>
                  <a:lnTo>
                    <a:pt x="205486" y="331496"/>
                  </a:lnTo>
                  <a:lnTo>
                    <a:pt x="205093" y="331619"/>
                  </a:lnTo>
                  <a:lnTo>
                    <a:pt x="204053" y="331601"/>
                  </a:lnTo>
                  <a:lnTo>
                    <a:pt x="202716" y="331470"/>
                  </a:lnTo>
                  <a:lnTo>
                    <a:pt x="202432" y="331442"/>
                  </a:lnTo>
                  <a:lnTo>
                    <a:pt x="199586" y="330670"/>
                  </a:lnTo>
                  <a:lnTo>
                    <a:pt x="197712" y="330178"/>
                  </a:lnTo>
                  <a:lnTo>
                    <a:pt x="196741" y="330032"/>
                  </a:lnTo>
                  <a:lnTo>
                    <a:pt x="195962" y="330018"/>
                  </a:lnTo>
                  <a:lnTo>
                    <a:pt x="195376" y="330073"/>
                  </a:lnTo>
                  <a:lnTo>
                    <a:pt x="195180" y="330201"/>
                  </a:lnTo>
                  <a:lnTo>
                    <a:pt x="194458" y="330447"/>
                  </a:lnTo>
                  <a:lnTo>
                    <a:pt x="193804" y="330826"/>
                  </a:lnTo>
                  <a:lnTo>
                    <a:pt x="192481" y="331916"/>
                  </a:lnTo>
                  <a:lnTo>
                    <a:pt x="192289" y="331975"/>
                  </a:lnTo>
                  <a:lnTo>
                    <a:pt x="192024" y="332167"/>
                  </a:lnTo>
                  <a:lnTo>
                    <a:pt x="191503" y="332290"/>
                  </a:lnTo>
                  <a:lnTo>
                    <a:pt x="191306" y="332222"/>
                  </a:lnTo>
                  <a:lnTo>
                    <a:pt x="190981" y="332281"/>
                  </a:lnTo>
                  <a:lnTo>
                    <a:pt x="190142" y="332003"/>
                  </a:lnTo>
                  <a:lnTo>
                    <a:pt x="189821" y="331738"/>
                  </a:lnTo>
                  <a:lnTo>
                    <a:pt x="189636" y="331341"/>
                  </a:lnTo>
                  <a:lnTo>
                    <a:pt x="189439" y="330798"/>
                  </a:lnTo>
                  <a:lnTo>
                    <a:pt x="189224" y="330255"/>
                  </a:lnTo>
                  <a:lnTo>
                    <a:pt x="189088" y="329895"/>
                  </a:lnTo>
                  <a:lnTo>
                    <a:pt x="188986" y="329639"/>
                  </a:lnTo>
                  <a:lnTo>
                    <a:pt x="188922" y="329453"/>
                  </a:lnTo>
                  <a:lnTo>
                    <a:pt x="188872" y="329261"/>
                  </a:lnTo>
                  <a:lnTo>
                    <a:pt x="188838" y="329051"/>
                  </a:lnTo>
                  <a:lnTo>
                    <a:pt x="188808" y="328836"/>
                  </a:lnTo>
                  <a:lnTo>
                    <a:pt x="188763" y="328631"/>
                  </a:lnTo>
                  <a:lnTo>
                    <a:pt x="188687" y="328444"/>
                  </a:lnTo>
                  <a:lnTo>
                    <a:pt x="188608" y="328312"/>
                  </a:lnTo>
                  <a:lnTo>
                    <a:pt x="188408" y="328065"/>
                  </a:lnTo>
                  <a:lnTo>
                    <a:pt x="188192" y="327837"/>
                  </a:lnTo>
                  <a:lnTo>
                    <a:pt x="187829" y="327491"/>
                  </a:lnTo>
                  <a:lnTo>
                    <a:pt x="187629" y="326345"/>
                  </a:lnTo>
                  <a:lnTo>
                    <a:pt x="187614" y="326117"/>
                  </a:lnTo>
                  <a:lnTo>
                    <a:pt x="186832" y="325515"/>
                  </a:lnTo>
                  <a:lnTo>
                    <a:pt x="186560" y="325000"/>
                  </a:lnTo>
                  <a:lnTo>
                    <a:pt x="185796" y="324671"/>
                  </a:lnTo>
                  <a:lnTo>
                    <a:pt x="185785" y="324516"/>
                  </a:lnTo>
                  <a:lnTo>
                    <a:pt x="185792" y="324343"/>
                  </a:lnTo>
                  <a:lnTo>
                    <a:pt x="185528" y="323991"/>
                  </a:lnTo>
                  <a:lnTo>
                    <a:pt x="184946" y="323768"/>
                  </a:lnTo>
                  <a:lnTo>
                    <a:pt x="184640" y="323521"/>
                  </a:lnTo>
                  <a:lnTo>
                    <a:pt x="184485" y="323453"/>
                  </a:lnTo>
                  <a:lnTo>
                    <a:pt x="184160" y="323353"/>
                  </a:lnTo>
                  <a:lnTo>
                    <a:pt x="184001" y="323298"/>
                  </a:lnTo>
                  <a:lnTo>
                    <a:pt x="183468" y="322741"/>
                  </a:lnTo>
                  <a:lnTo>
                    <a:pt x="183392" y="322504"/>
                  </a:lnTo>
                  <a:lnTo>
                    <a:pt x="182640" y="321555"/>
                  </a:lnTo>
                  <a:lnTo>
                    <a:pt x="182304" y="321099"/>
                  </a:lnTo>
                  <a:lnTo>
                    <a:pt x="181832" y="320802"/>
                  </a:lnTo>
                  <a:lnTo>
                    <a:pt x="181526" y="320542"/>
                  </a:lnTo>
                  <a:lnTo>
                    <a:pt x="180626" y="320912"/>
                  </a:lnTo>
                  <a:lnTo>
                    <a:pt x="180732" y="321167"/>
                  </a:lnTo>
                  <a:lnTo>
                    <a:pt x="180758" y="321482"/>
                  </a:lnTo>
                  <a:lnTo>
                    <a:pt x="180728" y="321847"/>
                  </a:lnTo>
                  <a:lnTo>
                    <a:pt x="180702" y="322098"/>
                  </a:lnTo>
                  <a:lnTo>
                    <a:pt x="180819" y="322394"/>
                  </a:lnTo>
                  <a:lnTo>
                    <a:pt x="180891" y="322623"/>
                  </a:lnTo>
                  <a:lnTo>
                    <a:pt x="180872" y="322805"/>
                  </a:lnTo>
                  <a:lnTo>
                    <a:pt x="180819" y="323074"/>
                  </a:lnTo>
                  <a:lnTo>
                    <a:pt x="180743" y="323339"/>
                  </a:lnTo>
                  <a:lnTo>
                    <a:pt x="180906" y="323626"/>
                  </a:lnTo>
                  <a:lnTo>
                    <a:pt x="180894" y="323763"/>
                  </a:lnTo>
                  <a:lnTo>
                    <a:pt x="180864" y="323905"/>
                  </a:lnTo>
                  <a:lnTo>
                    <a:pt x="180819" y="324046"/>
                  </a:lnTo>
                  <a:lnTo>
                    <a:pt x="180588" y="324388"/>
                  </a:lnTo>
                  <a:lnTo>
                    <a:pt x="180460" y="324466"/>
                  </a:lnTo>
                  <a:lnTo>
                    <a:pt x="180154" y="324940"/>
                  </a:lnTo>
                  <a:lnTo>
                    <a:pt x="179851" y="326382"/>
                  </a:lnTo>
                  <a:lnTo>
                    <a:pt x="179398" y="327194"/>
                  </a:lnTo>
                  <a:lnTo>
                    <a:pt x="179704" y="327582"/>
                  </a:lnTo>
                  <a:lnTo>
                    <a:pt x="180456" y="328225"/>
                  </a:lnTo>
                  <a:lnTo>
                    <a:pt x="180498" y="328517"/>
                  </a:lnTo>
                  <a:lnTo>
                    <a:pt x="180554" y="328791"/>
                  </a:lnTo>
                  <a:lnTo>
                    <a:pt x="180577" y="328928"/>
                  </a:lnTo>
                  <a:lnTo>
                    <a:pt x="180592" y="329064"/>
                  </a:lnTo>
                  <a:lnTo>
                    <a:pt x="180585" y="329297"/>
                  </a:lnTo>
                  <a:lnTo>
                    <a:pt x="180501" y="329680"/>
                  </a:lnTo>
                  <a:lnTo>
                    <a:pt x="180483" y="329854"/>
                  </a:lnTo>
                  <a:lnTo>
                    <a:pt x="180467" y="330032"/>
                  </a:lnTo>
                  <a:lnTo>
                    <a:pt x="180456" y="330205"/>
                  </a:lnTo>
                  <a:lnTo>
                    <a:pt x="180448" y="330383"/>
                  </a:lnTo>
                  <a:lnTo>
                    <a:pt x="180399" y="330807"/>
                  </a:lnTo>
                  <a:lnTo>
                    <a:pt x="180380" y="330935"/>
                  </a:lnTo>
                  <a:lnTo>
                    <a:pt x="180335" y="331181"/>
                  </a:lnTo>
                  <a:lnTo>
                    <a:pt x="180301" y="331314"/>
                  </a:lnTo>
                  <a:lnTo>
                    <a:pt x="180218" y="331569"/>
                  </a:lnTo>
                  <a:lnTo>
                    <a:pt x="180180" y="331697"/>
                  </a:lnTo>
                  <a:lnTo>
                    <a:pt x="180127" y="332062"/>
                  </a:lnTo>
                  <a:lnTo>
                    <a:pt x="180124" y="332265"/>
                  </a:lnTo>
                  <a:lnTo>
                    <a:pt x="180131" y="332413"/>
                  </a:lnTo>
                  <a:lnTo>
                    <a:pt x="180124" y="332737"/>
                  </a:lnTo>
                  <a:lnTo>
                    <a:pt x="179791" y="333189"/>
                  </a:lnTo>
                  <a:lnTo>
                    <a:pt x="179262" y="333768"/>
                  </a:lnTo>
                  <a:lnTo>
                    <a:pt x="177947" y="334530"/>
                  </a:lnTo>
                  <a:lnTo>
                    <a:pt x="176836" y="334836"/>
                  </a:lnTo>
                  <a:lnTo>
                    <a:pt x="174496" y="334927"/>
                  </a:lnTo>
                  <a:lnTo>
                    <a:pt x="173650" y="335105"/>
                  </a:lnTo>
                  <a:lnTo>
                    <a:pt x="172410" y="335411"/>
                  </a:lnTo>
                  <a:lnTo>
                    <a:pt x="171299" y="335652"/>
                  </a:lnTo>
                  <a:lnTo>
                    <a:pt x="171038" y="335776"/>
                  </a:lnTo>
                  <a:lnTo>
                    <a:pt x="168952" y="336200"/>
                  </a:lnTo>
                  <a:lnTo>
                    <a:pt x="167427" y="336172"/>
                  </a:lnTo>
                  <a:lnTo>
                    <a:pt x="166420" y="336154"/>
                  </a:lnTo>
                  <a:lnTo>
                    <a:pt x="166288" y="336282"/>
                  </a:lnTo>
                  <a:lnTo>
                    <a:pt x="165763" y="336469"/>
                  </a:lnTo>
                  <a:lnTo>
                    <a:pt x="165305" y="336720"/>
                  </a:lnTo>
                  <a:lnTo>
                    <a:pt x="164844" y="337103"/>
                  </a:lnTo>
                  <a:lnTo>
                    <a:pt x="164701" y="337281"/>
                  </a:lnTo>
                  <a:lnTo>
                    <a:pt x="164512" y="337446"/>
                  </a:lnTo>
                  <a:lnTo>
                    <a:pt x="164145" y="337783"/>
                  </a:lnTo>
                  <a:lnTo>
                    <a:pt x="163559" y="338367"/>
                  </a:lnTo>
                  <a:lnTo>
                    <a:pt x="163208" y="338709"/>
                  </a:lnTo>
                  <a:lnTo>
                    <a:pt x="163041" y="338828"/>
                  </a:lnTo>
                  <a:lnTo>
                    <a:pt x="162864" y="338933"/>
                  </a:lnTo>
                  <a:lnTo>
                    <a:pt x="162505" y="339134"/>
                  </a:lnTo>
                  <a:lnTo>
                    <a:pt x="162331" y="339243"/>
                  </a:lnTo>
                  <a:lnTo>
                    <a:pt x="162187" y="339343"/>
                  </a:lnTo>
                  <a:lnTo>
                    <a:pt x="161628" y="339777"/>
                  </a:lnTo>
                  <a:lnTo>
                    <a:pt x="160967" y="340279"/>
                  </a:lnTo>
                  <a:lnTo>
                    <a:pt x="160547" y="340749"/>
                  </a:lnTo>
                  <a:lnTo>
                    <a:pt x="159364" y="340402"/>
                  </a:lnTo>
                  <a:lnTo>
                    <a:pt x="159232" y="340356"/>
                  </a:lnTo>
                  <a:lnTo>
                    <a:pt x="159096" y="340320"/>
                  </a:lnTo>
                  <a:lnTo>
                    <a:pt x="158960" y="340292"/>
                  </a:lnTo>
                  <a:lnTo>
                    <a:pt x="158824" y="340270"/>
                  </a:lnTo>
                  <a:lnTo>
                    <a:pt x="158537" y="340238"/>
                  </a:lnTo>
                  <a:lnTo>
                    <a:pt x="158389" y="340233"/>
                  </a:lnTo>
                  <a:lnTo>
                    <a:pt x="158246" y="340238"/>
                  </a:lnTo>
                  <a:lnTo>
                    <a:pt x="158106" y="340256"/>
                  </a:lnTo>
                  <a:lnTo>
                    <a:pt x="157947" y="340292"/>
                  </a:lnTo>
                  <a:lnTo>
                    <a:pt x="157781" y="340343"/>
                  </a:lnTo>
                  <a:lnTo>
                    <a:pt x="157626" y="340411"/>
                  </a:lnTo>
                  <a:lnTo>
                    <a:pt x="157274" y="340703"/>
                  </a:lnTo>
                  <a:lnTo>
                    <a:pt x="157214" y="340835"/>
                  </a:lnTo>
                  <a:lnTo>
                    <a:pt x="157165" y="340977"/>
                  </a:lnTo>
                  <a:lnTo>
                    <a:pt x="156549" y="341570"/>
                  </a:lnTo>
                  <a:lnTo>
                    <a:pt x="156409" y="341593"/>
                  </a:lnTo>
                  <a:lnTo>
                    <a:pt x="156265" y="341584"/>
                  </a:lnTo>
                  <a:lnTo>
                    <a:pt x="156110" y="341561"/>
                  </a:lnTo>
                  <a:lnTo>
                    <a:pt x="155959" y="341529"/>
                  </a:lnTo>
                  <a:lnTo>
                    <a:pt x="155442" y="341451"/>
                  </a:lnTo>
                  <a:lnTo>
                    <a:pt x="155260" y="341419"/>
                  </a:lnTo>
                  <a:lnTo>
                    <a:pt x="155075" y="341397"/>
                  </a:lnTo>
                  <a:lnTo>
                    <a:pt x="154894" y="341387"/>
                  </a:lnTo>
                  <a:lnTo>
                    <a:pt x="154754" y="341392"/>
                  </a:lnTo>
                  <a:lnTo>
                    <a:pt x="154338" y="341433"/>
                  </a:lnTo>
                  <a:lnTo>
                    <a:pt x="154013" y="341474"/>
                  </a:lnTo>
                  <a:lnTo>
                    <a:pt x="153635" y="341529"/>
                  </a:lnTo>
                  <a:lnTo>
                    <a:pt x="153446" y="341552"/>
                  </a:lnTo>
                  <a:lnTo>
                    <a:pt x="153257" y="341556"/>
                  </a:lnTo>
                  <a:lnTo>
                    <a:pt x="152906" y="341552"/>
                  </a:lnTo>
                  <a:lnTo>
                    <a:pt x="152728" y="341538"/>
                  </a:lnTo>
                  <a:lnTo>
                    <a:pt x="152558" y="341511"/>
                  </a:lnTo>
                  <a:lnTo>
                    <a:pt x="152392" y="341465"/>
                  </a:lnTo>
                  <a:lnTo>
                    <a:pt x="152199" y="341378"/>
                  </a:lnTo>
                  <a:lnTo>
                    <a:pt x="152014" y="341260"/>
                  </a:lnTo>
                  <a:lnTo>
                    <a:pt x="151836" y="341118"/>
                  </a:lnTo>
                  <a:lnTo>
                    <a:pt x="151670" y="340963"/>
                  </a:lnTo>
                  <a:lnTo>
                    <a:pt x="151515" y="340803"/>
                  </a:lnTo>
                  <a:lnTo>
                    <a:pt x="151353" y="340612"/>
                  </a:lnTo>
                  <a:lnTo>
                    <a:pt x="151198" y="340407"/>
                  </a:lnTo>
                  <a:lnTo>
                    <a:pt x="151061" y="340188"/>
                  </a:lnTo>
                  <a:lnTo>
                    <a:pt x="150948" y="339959"/>
                  </a:lnTo>
                  <a:lnTo>
                    <a:pt x="150865" y="339722"/>
                  </a:lnTo>
                  <a:lnTo>
                    <a:pt x="150802" y="339384"/>
                  </a:lnTo>
                  <a:lnTo>
                    <a:pt x="150782" y="339202"/>
                  </a:lnTo>
                  <a:lnTo>
                    <a:pt x="150782" y="338928"/>
                  </a:lnTo>
                  <a:lnTo>
                    <a:pt x="150808" y="338659"/>
                  </a:lnTo>
                  <a:lnTo>
                    <a:pt x="150865" y="338408"/>
                  </a:lnTo>
                  <a:lnTo>
                    <a:pt x="150925" y="338267"/>
                  </a:lnTo>
                  <a:lnTo>
                    <a:pt x="150997" y="338130"/>
                  </a:lnTo>
                  <a:lnTo>
                    <a:pt x="151080" y="337998"/>
                  </a:lnTo>
                  <a:lnTo>
                    <a:pt x="151152" y="337861"/>
                  </a:lnTo>
                  <a:lnTo>
                    <a:pt x="151201" y="337719"/>
                  </a:lnTo>
                  <a:lnTo>
                    <a:pt x="151228" y="337578"/>
                  </a:lnTo>
                  <a:lnTo>
                    <a:pt x="151247" y="337427"/>
                  </a:lnTo>
                  <a:lnTo>
                    <a:pt x="151254" y="337281"/>
                  </a:lnTo>
                  <a:lnTo>
                    <a:pt x="151243" y="337135"/>
                  </a:lnTo>
                  <a:lnTo>
                    <a:pt x="150929" y="336314"/>
                  </a:lnTo>
                  <a:lnTo>
                    <a:pt x="150960" y="335999"/>
                  </a:lnTo>
                  <a:lnTo>
                    <a:pt x="150925" y="335844"/>
                  </a:lnTo>
                  <a:lnTo>
                    <a:pt x="150865" y="335684"/>
                  </a:lnTo>
                  <a:lnTo>
                    <a:pt x="150786" y="335529"/>
                  </a:lnTo>
                  <a:lnTo>
                    <a:pt x="150578" y="335269"/>
                  </a:lnTo>
                  <a:lnTo>
                    <a:pt x="150536" y="335082"/>
                  </a:lnTo>
                  <a:lnTo>
                    <a:pt x="150487" y="334895"/>
                  </a:lnTo>
                  <a:lnTo>
                    <a:pt x="150396" y="334631"/>
                  </a:lnTo>
                  <a:lnTo>
                    <a:pt x="150283" y="334366"/>
                  </a:lnTo>
                  <a:lnTo>
                    <a:pt x="149920" y="333595"/>
                  </a:lnTo>
                  <a:lnTo>
                    <a:pt x="149709" y="333088"/>
                  </a:lnTo>
                  <a:lnTo>
                    <a:pt x="149501" y="332577"/>
                  </a:lnTo>
                  <a:lnTo>
                    <a:pt x="149387" y="332327"/>
                  </a:lnTo>
                  <a:lnTo>
                    <a:pt x="149312" y="332176"/>
                  </a:lnTo>
                  <a:lnTo>
                    <a:pt x="149146" y="331870"/>
                  </a:lnTo>
                  <a:lnTo>
                    <a:pt x="149074" y="331715"/>
                  </a:lnTo>
                  <a:lnTo>
                    <a:pt x="149021" y="331556"/>
                  </a:lnTo>
                  <a:lnTo>
                    <a:pt x="148983" y="331346"/>
                  </a:lnTo>
                  <a:lnTo>
                    <a:pt x="148972" y="331127"/>
                  </a:lnTo>
                  <a:lnTo>
                    <a:pt x="148979" y="330903"/>
                  </a:lnTo>
                  <a:lnTo>
                    <a:pt x="149002" y="330684"/>
                  </a:lnTo>
                  <a:lnTo>
                    <a:pt x="149040" y="330474"/>
                  </a:lnTo>
                  <a:lnTo>
                    <a:pt x="149149" y="330155"/>
                  </a:lnTo>
                  <a:lnTo>
                    <a:pt x="149323" y="329854"/>
                  </a:lnTo>
                  <a:lnTo>
                    <a:pt x="149731" y="329261"/>
                  </a:lnTo>
                  <a:lnTo>
                    <a:pt x="149901" y="328955"/>
                  </a:lnTo>
                  <a:lnTo>
                    <a:pt x="149973" y="328795"/>
                  </a:lnTo>
                  <a:lnTo>
                    <a:pt x="150098" y="328476"/>
                  </a:lnTo>
                  <a:lnTo>
                    <a:pt x="150230" y="328157"/>
                  </a:lnTo>
                  <a:lnTo>
                    <a:pt x="150944" y="327121"/>
                  </a:lnTo>
                  <a:lnTo>
                    <a:pt x="151092" y="327039"/>
                  </a:lnTo>
                  <a:lnTo>
                    <a:pt x="151594" y="326865"/>
                  </a:lnTo>
                  <a:lnTo>
                    <a:pt x="151851" y="326710"/>
                  </a:lnTo>
                  <a:lnTo>
                    <a:pt x="152316" y="326345"/>
                  </a:lnTo>
                  <a:lnTo>
                    <a:pt x="152471" y="326291"/>
                  </a:lnTo>
                  <a:lnTo>
                    <a:pt x="152630" y="326245"/>
                  </a:lnTo>
                  <a:lnTo>
                    <a:pt x="152770" y="326227"/>
                  </a:lnTo>
                  <a:lnTo>
                    <a:pt x="152921" y="326218"/>
                  </a:lnTo>
                  <a:lnTo>
                    <a:pt x="153068" y="326222"/>
                  </a:lnTo>
                  <a:lnTo>
                    <a:pt x="153216" y="326213"/>
                  </a:lnTo>
                  <a:lnTo>
                    <a:pt x="153590" y="326117"/>
                  </a:lnTo>
                  <a:lnTo>
                    <a:pt x="154207" y="325750"/>
                  </a:lnTo>
                  <a:lnTo>
                    <a:pt x="154448" y="325547"/>
                  </a:lnTo>
                  <a:lnTo>
                    <a:pt x="154659" y="325374"/>
                  </a:lnTo>
                  <a:lnTo>
                    <a:pt x="154977" y="325104"/>
                  </a:lnTo>
                  <a:lnTo>
                    <a:pt x="155929" y="324625"/>
                  </a:lnTo>
                  <a:lnTo>
                    <a:pt x="155691" y="324507"/>
                  </a:lnTo>
                  <a:lnTo>
                    <a:pt x="156205" y="323654"/>
                  </a:lnTo>
                  <a:lnTo>
                    <a:pt x="156258" y="323526"/>
                  </a:lnTo>
                  <a:lnTo>
                    <a:pt x="156300" y="323394"/>
                  </a:lnTo>
                  <a:lnTo>
                    <a:pt x="156322" y="323248"/>
                  </a:lnTo>
                  <a:lnTo>
                    <a:pt x="156345" y="322956"/>
                  </a:lnTo>
                  <a:lnTo>
                    <a:pt x="156360" y="322810"/>
                  </a:lnTo>
                  <a:lnTo>
                    <a:pt x="156417" y="322394"/>
                  </a:lnTo>
                  <a:lnTo>
                    <a:pt x="156439" y="322112"/>
                  </a:lnTo>
                  <a:lnTo>
                    <a:pt x="156447" y="321961"/>
                  </a:lnTo>
                  <a:lnTo>
                    <a:pt x="156451" y="321655"/>
                  </a:lnTo>
                  <a:lnTo>
                    <a:pt x="156432" y="321350"/>
                  </a:lnTo>
                  <a:lnTo>
                    <a:pt x="156413" y="321208"/>
                  </a:lnTo>
                  <a:lnTo>
                    <a:pt x="156356" y="320925"/>
                  </a:lnTo>
                  <a:lnTo>
                    <a:pt x="156258" y="320524"/>
                  </a:lnTo>
                  <a:lnTo>
                    <a:pt x="156160" y="320159"/>
                  </a:lnTo>
                  <a:lnTo>
                    <a:pt x="156050" y="320013"/>
                  </a:lnTo>
                  <a:lnTo>
                    <a:pt x="155404" y="319192"/>
                  </a:lnTo>
                  <a:lnTo>
                    <a:pt x="154920" y="318699"/>
                  </a:lnTo>
                  <a:lnTo>
                    <a:pt x="154637" y="318654"/>
                  </a:lnTo>
                  <a:lnTo>
                    <a:pt x="154482" y="318640"/>
                  </a:lnTo>
                  <a:lnTo>
                    <a:pt x="154153" y="318631"/>
                  </a:lnTo>
                  <a:lnTo>
                    <a:pt x="153911" y="318330"/>
                  </a:lnTo>
                  <a:lnTo>
                    <a:pt x="153941" y="318197"/>
                  </a:lnTo>
                  <a:lnTo>
                    <a:pt x="153968" y="318060"/>
                  </a:lnTo>
                  <a:lnTo>
                    <a:pt x="153975" y="317933"/>
                  </a:lnTo>
                  <a:lnTo>
                    <a:pt x="153953" y="317796"/>
                  </a:lnTo>
                  <a:lnTo>
                    <a:pt x="153911" y="317659"/>
                  </a:lnTo>
                  <a:lnTo>
                    <a:pt x="153820" y="317385"/>
                  </a:lnTo>
                  <a:lnTo>
                    <a:pt x="153794" y="317248"/>
                  </a:lnTo>
                  <a:lnTo>
                    <a:pt x="153786" y="317107"/>
                  </a:lnTo>
                  <a:lnTo>
                    <a:pt x="153790" y="316966"/>
                  </a:lnTo>
                  <a:lnTo>
                    <a:pt x="153801" y="316824"/>
                  </a:lnTo>
                  <a:lnTo>
                    <a:pt x="153809" y="316678"/>
                  </a:lnTo>
                  <a:lnTo>
                    <a:pt x="153805" y="316537"/>
                  </a:lnTo>
                  <a:lnTo>
                    <a:pt x="153767" y="316304"/>
                  </a:lnTo>
                  <a:lnTo>
                    <a:pt x="153696" y="316067"/>
                  </a:lnTo>
                  <a:lnTo>
                    <a:pt x="153612" y="315834"/>
                  </a:lnTo>
                  <a:lnTo>
                    <a:pt x="153544" y="315601"/>
                  </a:lnTo>
                  <a:lnTo>
                    <a:pt x="153507" y="315369"/>
                  </a:lnTo>
                  <a:lnTo>
                    <a:pt x="153499" y="315205"/>
                  </a:lnTo>
                  <a:lnTo>
                    <a:pt x="153503" y="315045"/>
                  </a:lnTo>
                  <a:lnTo>
                    <a:pt x="153514" y="314881"/>
                  </a:lnTo>
                  <a:lnTo>
                    <a:pt x="153552" y="314561"/>
                  </a:lnTo>
                  <a:lnTo>
                    <a:pt x="153597" y="314306"/>
                  </a:lnTo>
                  <a:lnTo>
                    <a:pt x="153654" y="314050"/>
                  </a:lnTo>
                  <a:lnTo>
                    <a:pt x="153726" y="313795"/>
                  </a:lnTo>
                  <a:lnTo>
                    <a:pt x="153817" y="313521"/>
                  </a:lnTo>
                  <a:lnTo>
                    <a:pt x="154013" y="313010"/>
                  </a:lnTo>
                  <a:lnTo>
                    <a:pt x="154077" y="312864"/>
                  </a:lnTo>
                  <a:lnTo>
                    <a:pt x="154149" y="312727"/>
                  </a:lnTo>
                  <a:lnTo>
                    <a:pt x="154561" y="312257"/>
                  </a:lnTo>
                  <a:lnTo>
                    <a:pt x="154689" y="312162"/>
                  </a:lnTo>
                  <a:lnTo>
                    <a:pt x="154822" y="312093"/>
                  </a:lnTo>
                  <a:lnTo>
                    <a:pt x="154965" y="312052"/>
                  </a:lnTo>
                  <a:lnTo>
                    <a:pt x="155120" y="312034"/>
                  </a:lnTo>
                  <a:lnTo>
                    <a:pt x="155442" y="312029"/>
                  </a:lnTo>
                  <a:lnTo>
                    <a:pt x="155596" y="312011"/>
                  </a:lnTo>
                  <a:lnTo>
                    <a:pt x="155812" y="311952"/>
                  </a:lnTo>
                  <a:lnTo>
                    <a:pt x="156027" y="311870"/>
                  </a:lnTo>
                  <a:lnTo>
                    <a:pt x="156239" y="311783"/>
                  </a:lnTo>
                  <a:lnTo>
                    <a:pt x="156451" y="311705"/>
                  </a:lnTo>
                  <a:lnTo>
                    <a:pt x="156666" y="311642"/>
                  </a:lnTo>
                  <a:lnTo>
                    <a:pt x="156851" y="311610"/>
                  </a:lnTo>
                  <a:lnTo>
                    <a:pt x="157040" y="311587"/>
                  </a:lnTo>
                  <a:lnTo>
                    <a:pt x="157603" y="311532"/>
                  </a:lnTo>
                  <a:lnTo>
                    <a:pt x="157766" y="311509"/>
                  </a:lnTo>
                  <a:lnTo>
                    <a:pt x="158091" y="311473"/>
                  </a:lnTo>
                  <a:lnTo>
                    <a:pt x="158253" y="311450"/>
                  </a:lnTo>
                  <a:lnTo>
                    <a:pt x="158412" y="311413"/>
                  </a:lnTo>
                  <a:lnTo>
                    <a:pt x="158612" y="311359"/>
                  </a:lnTo>
                  <a:lnTo>
                    <a:pt x="158805" y="311290"/>
                  </a:lnTo>
                  <a:lnTo>
                    <a:pt x="159002" y="311213"/>
                  </a:lnTo>
                  <a:lnTo>
                    <a:pt x="159194" y="311131"/>
                  </a:lnTo>
                  <a:lnTo>
                    <a:pt x="159383" y="311044"/>
                  </a:lnTo>
                  <a:lnTo>
                    <a:pt x="159576" y="310939"/>
                  </a:lnTo>
                  <a:lnTo>
                    <a:pt x="159946" y="310688"/>
                  </a:lnTo>
                  <a:lnTo>
                    <a:pt x="160135" y="310592"/>
                  </a:lnTo>
                  <a:lnTo>
                    <a:pt x="160544" y="310556"/>
                  </a:lnTo>
                  <a:lnTo>
                    <a:pt x="160763" y="310601"/>
                  </a:lnTo>
                  <a:lnTo>
                    <a:pt x="161035" y="310647"/>
                  </a:lnTo>
                  <a:lnTo>
                    <a:pt x="161194" y="310684"/>
                  </a:lnTo>
                  <a:lnTo>
                    <a:pt x="161515" y="310747"/>
                  </a:lnTo>
                  <a:lnTo>
                    <a:pt x="161677" y="310766"/>
                  </a:lnTo>
                  <a:lnTo>
                    <a:pt x="161836" y="310770"/>
                  </a:lnTo>
                  <a:lnTo>
                    <a:pt x="161999" y="310770"/>
                  </a:lnTo>
                  <a:lnTo>
                    <a:pt x="162157" y="310766"/>
                  </a:lnTo>
                  <a:lnTo>
                    <a:pt x="162482" y="310747"/>
                  </a:lnTo>
                  <a:lnTo>
                    <a:pt x="162667" y="310729"/>
                  </a:lnTo>
                  <a:lnTo>
                    <a:pt x="163041" y="310674"/>
                  </a:lnTo>
                  <a:lnTo>
                    <a:pt x="163416" y="310633"/>
                  </a:lnTo>
                  <a:lnTo>
                    <a:pt x="163643" y="310629"/>
                  </a:lnTo>
                  <a:lnTo>
                    <a:pt x="163869" y="310629"/>
                  </a:lnTo>
                  <a:lnTo>
                    <a:pt x="164092" y="310633"/>
                  </a:lnTo>
                  <a:lnTo>
                    <a:pt x="164319" y="310642"/>
                  </a:lnTo>
                  <a:lnTo>
                    <a:pt x="165090" y="310684"/>
                  </a:lnTo>
                  <a:lnTo>
                    <a:pt x="165267" y="310706"/>
                  </a:lnTo>
                  <a:lnTo>
                    <a:pt x="165445" y="310738"/>
                  </a:lnTo>
                  <a:lnTo>
                    <a:pt x="165615" y="310784"/>
                  </a:lnTo>
                  <a:lnTo>
                    <a:pt x="165785" y="310839"/>
                  </a:lnTo>
                  <a:lnTo>
                    <a:pt x="165951" y="310898"/>
                  </a:lnTo>
                  <a:lnTo>
                    <a:pt x="166276" y="311044"/>
                  </a:lnTo>
                  <a:lnTo>
                    <a:pt x="166435" y="311131"/>
                  </a:lnTo>
                  <a:lnTo>
                    <a:pt x="166586" y="311226"/>
                  </a:lnTo>
                  <a:lnTo>
                    <a:pt x="166885" y="311427"/>
                  </a:lnTo>
                  <a:lnTo>
                    <a:pt x="168000" y="311441"/>
                  </a:lnTo>
                  <a:lnTo>
                    <a:pt x="168298" y="310989"/>
                  </a:lnTo>
                  <a:lnTo>
                    <a:pt x="168332" y="310848"/>
                  </a:lnTo>
                  <a:lnTo>
                    <a:pt x="168351" y="310702"/>
                  </a:lnTo>
                  <a:lnTo>
                    <a:pt x="168355" y="310547"/>
                  </a:lnTo>
                  <a:lnTo>
                    <a:pt x="168351" y="310401"/>
                  </a:lnTo>
                  <a:lnTo>
                    <a:pt x="168332" y="310250"/>
                  </a:lnTo>
                  <a:lnTo>
                    <a:pt x="168291" y="310100"/>
                  </a:lnTo>
                  <a:lnTo>
                    <a:pt x="168140" y="309652"/>
                  </a:lnTo>
                  <a:lnTo>
                    <a:pt x="167996" y="309155"/>
                  </a:lnTo>
                  <a:lnTo>
                    <a:pt x="167939" y="308991"/>
                  </a:lnTo>
                  <a:lnTo>
                    <a:pt x="167864" y="308840"/>
                  </a:lnTo>
                  <a:lnTo>
                    <a:pt x="167679" y="308594"/>
                  </a:lnTo>
                  <a:lnTo>
                    <a:pt x="167274" y="308152"/>
                  </a:lnTo>
                  <a:lnTo>
                    <a:pt x="166949" y="307759"/>
                  </a:lnTo>
                  <a:lnTo>
                    <a:pt x="166454" y="307080"/>
                  </a:lnTo>
                  <a:lnTo>
                    <a:pt x="166326" y="306997"/>
                  </a:lnTo>
                  <a:lnTo>
                    <a:pt x="166197" y="306929"/>
                  </a:lnTo>
                  <a:lnTo>
                    <a:pt x="165959" y="306824"/>
                  </a:lnTo>
                  <a:lnTo>
                    <a:pt x="165744" y="306760"/>
                  </a:lnTo>
                  <a:lnTo>
                    <a:pt x="165524" y="306719"/>
                  </a:lnTo>
                  <a:lnTo>
                    <a:pt x="165203" y="306518"/>
                  </a:lnTo>
                  <a:lnTo>
                    <a:pt x="164390" y="305757"/>
                  </a:lnTo>
                  <a:lnTo>
                    <a:pt x="164183" y="305323"/>
                  </a:lnTo>
                  <a:lnTo>
                    <a:pt x="163816" y="304205"/>
                  </a:lnTo>
                  <a:lnTo>
                    <a:pt x="163185" y="303083"/>
                  </a:lnTo>
                  <a:lnTo>
                    <a:pt x="160971" y="300647"/>
                  </a:lnTo>
                  <a:lnTo>
                    <a:pt x="160721" y="300623"/>
                  </a:lnTo>
                  <a:lnTo>
                    <a:pt x="160566" y="300592"/>
                  </a:lnTo>
                  <a:lnTo>
                    <a:pt x="160362" y="300524"/>
                  </a:lnTo>
                  <a:lnTo>
                    <a:pt x="160173" y="300428"/>
                  </a:lnTo>
                  <a:lnTo>
                    <a:pt x="160011" y="300314"/>
                  </a:lnTo>
                  <a:lnTo>
                    <a:pt x="159863" y="300154"/>
                  </a:lnTo>
                  <a:lnTo>
                    <a:pt x="159750" y="299949"/>
                  </a:lnTo>
                  <a:lnTo>
                    <a:pt x="159655" y="299721"/>
                  </a:lnTo>
                  <a:lnTo>
                    <a:pt x="159576" y="299484"/>
                  </a:lnTo>
                  <a:lnTo>
                    <a:pt x="159508" y="299256"/>
                  </a:lnTo>
                  <a:lnTo>
                    <a:pt x="159447" y="299028"/>
                  </a:lnTo>
                  <a:lnTo>
                    <a:pt x="159402" y="298795"/>
                  </a:lnTo>
                  <a:lnTo>
                    <a:pt x="159368" y="298558"/>
                  </a:lnTo>
                  <a:lnTo>
                    <a:pt x="159349" y="298321"/>
                  </a:lnTo>
                  <a:lnTo>
                    <a:pt x="159342" y="298088"/>
                  </a:lnTo>
                  <a:lnTo>
                    <a:pt x="159361" y="297800"/>
                  </a:lnTo>
                  <a:lnTo>
                    <a:pt x="159402" y="297518"/>
                  </a:lnTo>
                  <a:lnTo>
                    <a:pt x="159531" y="296947"/>
                  </a:lnTo>
                  <a:lnTo>
                    <a:pt x="159591" y="296665"/>
                  </a:lnTo>
                  <a:lnTo>
                    <a:pt x="159640" y="296391"/>
                  </a:lnTo>
                  <a:lnTo>
                    <a:pt x="159682" y="296113"/>
                  </a:lnTo>
                  <a:lnTo>
                    <a:pt x="159727" y="295839"/>
                  </a:lnTo>
                  <a:lnTo>
                    <a:pt x="159791" y="295574"/>
                  </a:lnTo>
                  <a:lnTo>
                    <a:pt x="159878" y="295319"/>
                  </a:lnTo>
                  <a:lnTo>
                    <a:pt x="159965" y="295127"/>
                  </a:lnTo>
                  <a:lnTo>
                    <a:pt x="160060" y="294936"/>
                  </a:lnTo>
                  <a:lnTo>
                    <a:pt x="160165" y="294753"/>
                  </a:lnTo>
                  <a:lnTo>
                    <a:pt x="160287" y="294580"/>
                  </a:lnTo>
                  <a:lnTo>
                    <a:pt x="160419" y="294425"/>
                  </a:lnTo>
                  <a:lnTo>
                    <a:pt x="160570" y="294288"/>
                  </a:lnTo>
                  <a:lnTo>
                    <a:pt x="160740" y="294165"/>
                  </a:lnTo>
                  <a:lnTo>
                    <a:pt x="160921" y="294051"/>
                  </a:lnTo>
                  <a:lnTo>
                    <a:pt x="161292" y="293841"/>
                  </a:lnTo>
                  <a:lnTo>
                    <a:pt x="161458" y="293754"/>
                  </a:lnTo>
                  <a:lnTo>
                    <a:pt x="161639" y="293681"/>
                  </a:lnTo>
                  <a:lnTo>
                    <a:pt x="161817" y="293604"/>
                  </a:lnTo>
                  <a:lnTo>
                    <a:pt x="161980" y="293517"/>
                  </a:lnTo>
                  <a:lnTo>
                    <a:pt x="162225" y="293284"/>
                  </a:lnTo>
                  <a:lnTo>
                    <a:pt x="162312" y="293147"/>
                  </a:lnTo>
                  <a:lnTo>
                    <a:pt x="162392" y="293001"/>
                  </a:lnTo>
                  <a:lnTo>
                    <a:pt x="162460" y="292851"/>
                  </a:lnTo>
                  <a:lnTo>
                    <a:pt x="162509" y="292700"/>
                  </a:lnTo>
                  <a:lnTo>
                    <a:pt x="162550" y="292509"/>
                  </a:lnTo>
                  <a:lnTo>
                    <a:pt x="162573" y="292308"/>
                  </a:lnTo>
                  <a:lnTo>
                    <a:pt x="162577" y="292107"/>
                  </a:lnTo>
                  <a:lnTo>
                    <a:pt x="162558" y="291907"/>
                  </a:lnTo>
                  <a:lnTo>
                    <a:pt x="162516" y="291715"/>
                  </a:lnTo>
                  <a:lnTo>
                    <a:pt x="162562" y="291532"/>
                  </a:lnTo>
                  <a:lnTo>
                    <a:pt x="162679" y="290980"/>
                  </a:lnTo>
                  <a:lnTo>
                    <a:pt x="162815" y="290260"/>
                  </a:lnTo>
                  <a:lnTo>
                    <a:pt x="162841" y="290082"/>
                  </a:lnTo>
                  <a:lnTo>
                    <a:pt x="162917" y="289498"/>
                  </a:lnTo>
                  <a:lnTo>
                    <a:pt x="162936" y="289293"/>
                  </a:lnTo>
                  <a:lnTo>
                    <a:pt x="162943" y="289092"/>
                  </a:lnTo>
                  <a:lnTo>
                    <a:pt x="162928" y="288891"/>
                  </a:lnTo>
                  <a:lnTo>
                    <a:pt x="162890" y="288713"/>
                  </a:lnTo>
                  <a:lnTo>
                    <a:pt x="162837" y="288535"/>
                  </a:lnTo>
                  <a:lnTo>
                    <a:pt x="162653" y="288067"/>
                  </a:lnTo>
                  <a:lnTo>
                    <a:pt x="162558" y="287824"/>
                  </a:lnTo>
                  <a:lnTo>
                    <a:pt x="162399" y="287450"/>
                  </a:lnTo>
                  <a:lnTo>
                    <a:pt x="162312" y="287263"/>
                  </a:lnTo>
                  <a:lnTo>
                    <a:pt x="162221" y="287085"/>
                  </a:lnTo>
                  <a:lnTo>
                    <a:pt x="162131" y="286916"/>
                  </a:lnTo>
                  <a:lnTo>
                    <a:pt x="161923" y="286597"/>
                  </a:lnTo>
                  <a:lnTo>
                    <a:pt x="161828" y="286437"/>
                  </a:lnTo>
                  <a:lnTo>
                    <a:pt x="161745" y="286264"/>
                  </a:lnTo>
                  <a:lnTo>
                    <a:pt x="161673" y="286067"/>
                  </a:lnTo>
                  <a:lnTo>
                    <a:pt x="161609" y="285858"/>
                  </a:lnTo>
                  <a:lnTo>
                    <a:pt x="161560" y="285648"/>
                  </a:lnTo>
                  <a:lnTo>
                    <a:pt x="161530" y="285438"/>
                  </a:lnTo>
                  <a:lnTo>
                    <a:pt x="161518" y="285228"/>
                  </a:lnTo>
                  <a:lnTo>
                    <a:pt x="161537" y="285050"/>
                  </a:lnTo>
                  <a:lnTo>
                    <a:pt x="161571" y="284872"/>
                  </a:lnTo>
                  <a:lnTo>
                    <a:pt x="161670" y="284512"/>
                  </a:lnTo>
                  <a:lnTo>
                    <a:pt x="161715" y="284334"/>
                  </a:lnTo>
                  <a:lnTo>
                    <a:pt x="161757" y="284088"/>
                  </a:lnTo>
                  <a:lnTo>
                    <a:pt x="161828" y="283595"/>
                  </a:lnTo>
                  <a:lnTo>
                    <a:pt x="161881" y="283353"/>
                  </a:lnTo>
                  <a:lnTo>
                    <a:pt x="161961" y="283125"/>
                  </a:lnTo>
                  <a:lnTo>
                    <a:pt x="162070" y="282943"/>
                  </a:lnTo>
                  <a:lnTo>
                    <a:pt x="162361" y="282605"/>
                  </a:lnTo>
                  <a:lnTo>
                    <a:pt x="162478" y="282436"/>
                  </a:lnTo>
                  <a:lnTo>
                    <a:pt x="162535" y="282263"/>
                  </a:lnTo>
                  <a:lnTo>
                    <a:pt x="162531" y="282121"/>
                  </a:lnTo>
                  <a:lnTo>
                    <a:pt x="162505" y="281980"/>
                  </a:lnTo>
                  <a:lnTo>
                    <a:pt x="162460" y="281834"/>
                  </a:lnTo>
                  <a:lnTo>
                    <a:pt x="162407" y="281697"/>
                  </a:lnTo>
                  <a:lnTo>
                    <a:pt x="162346" y="281560"/>
                  </a:lnTo>
                  <a:lnTo>
                    <a:pt x="162252" y="281369"/>
                  </a:lnTo>
                  <a:lnTo>
                    <a:pt x="162131" y="281159"/>
                  </a:lnTo>
                  <a:lnTo>
                    <a:pt x="161999" y="280967"/>
                  </a:lnTo>
                  <a:lnTo>
                    <a:pt x="161878" y="280831"/>
                  </a:lnTo>
                  <a:lnTo>
                    <a:pt x="161485" y="280963"/>
                  </a:lnTo>
                  <a:lnTo>
                    <a:pt x="161348" y="281095"/>
                  </a:lnTo>
                  <a:lnTo>
                    <a:pt x="161235" y="281255"/>
                  </a:lnTo>
                  <a:lnTo>
                    <a:pt x="161129" y="281433"/>
                  </a:lnTo>
                  <a:lnTo>
                    <a:pt x="161027" y="281615"/>
                  </a:lnTo>
                  <a:lnTo>
                    <a:pt x="160725" y="282007"/>
                  </a:lnTo>
                  <a:lnTo>
                    <a:pt x="160434" y="282336"/>
                  </a:lnTo>
                  <a:lnTo>
                    <a:pt x="160147" y="282669"/>
                  </a:lnTo>
                  <a:lnTo>
                    <a:pt x="160003" y="282829"/>
                  </a:lnTo>
                  <a:lnTo>
                    <a:pt x="159848" y="282979"/>
                  </a:lnTo>
                  <a:lnTo>
                    <a:pt x="159682" y="283107"/>
                  </a:lnTo>
                  <a:lnTo>
                    <a:pt x="159519" y="283184"/>
                  </a:lnTo>
                  <a:lnTo>
                    <a:pt x="159164" y="283280"/>
                  </a:lnTo>
                  <a:lnTo>
                    <a:pt x="158994" y="283340"/>
                  </a:lnTo>
                  <a:lnTo>
                    <a:pt x="158847" y="283426"/>
                  </a:lnTo>
                  <a:lnTo>
                    <a:pt x="158714" y="283568"/>
                  </a:lnTo>
                  <a:lnTo>
                    <a:pt x="158605" y="283732"/>
                  </a:lnTo>
                  <a:lnTo>
                    <a:pt x="158514" y="283919"/>
                  </a:lnTo>
                  <a:lnTo>
                    <a:pt x="158427" y="284110"/>
                  </a:lnTo>
                  <a:lnTo>
                    <a:pt x="158340" y="284293"/>
                  </a:lnTo>
                  <a:lnTo>
                    <a:pt x="158276" y="284439"/>
                  </a:lnTo>
                  <a:lnTo>
                    <a:pt x="158170" y="284749"/>
                  </a:lnTo>
                  <a:lnTo>
                    <a:pt x="157891" y="285036"/>
                  </a:lnTo>
                  <a:lnTo>
                    <a:pt x="157743" y="285050"/>
                  </a:lnTo>
                  <a:lnTo>
                    <a:pt x="157581" y="285050"/>
                  </a:lnTo>
                  <a:lnTo>
                    <a:pt x="157430" y="285059"/>
                  </a:lnTo>
                  <a:lnTo>
                    <a:pt x="157055" y="285306"/>
                  </a:lnTo>
                  <a:lnTo>
                    <a:pt x="156957" y="285438"/>
                  </a:lnTo>
                  <a:lnTo>
                    <a:pt x="156874" y="285579"/>
                  </a:lnTo>
                  <a:lnTo>
                    <a:pt x="156821" y="285721"/>
                  </a:lnTo>
                  <a:lnTo>
                    <a:pt x="156745" y="285899"/>
                  </a:lnTo>
                  <a:lnTo>
                    <a:pt x="156651" y="286072"/>
                  </a:lnTo>
                  <a:lnTo>
                    <a:pt x="156545" y="286236"/>
                  </a:lnTo>
                  <a:lnTo>
                    <a:pt x="156428" y="286396"/>
                  </a:lnTo>
                  <a:lnTo>
                    <a:pt x="156133" y="286688"/>
                  </a:lnTo>
                  <a:lnTo>
                    <a:pt x="155869" y="286898"/>
                  </a:lnTo>
                  <a:lnTo>
                    <a:pt x="155544" y="287637"/>
                  </a:lnTo>
                  <a:lnTo>
                    <a:pt x="155449" y="287860"/>
                  </a:lnTo>
                  <a:lnTo>
                    <a:pt x="155362" y="288088"/>
                  </a:lnTo>
                  <a:lnTo>
                    <a:pt x="155268" y="288312"/>
                  </a:lnTo>
                  <a:lnTo>
                    <a:pt x="155166" y="288531"/>
                  </a:lnTo>
                  <a:lnTo>
                    <a:pt x="155049" y="288741"/>
                  </a:lnTo>
                  <a:lnTo>
                    <a:pt x="154924" y="288923"/>
                  </a:lnTo>
                  <a:lnTo>
                    <a:pt x="154788" y="289101"/>
                  </a:lnTo>
                  <a:lnTo>
                    <a:pt x="154644" y="289274"/>
                  </a:lnTo>
                  <a:lnTo>
                    <a:pt x="154346" y="289612"/>
                  </a:lnTo>
                  <a:lnTo>
                    <a:pt x="154179" y="289790"/>
                  </a:lnTo>
                  <a:lnTo>
                    <a:pt x="153839" y="290137"/>
                  </a:lnTo>
                  <a:lnTo>
                    <a:pt x="153662" y="290301"/>
                  </a:lnTo>
                  <a:lnTo>
                    <a:pt x="153476" y="290460"/>
                  </a:lnTo>
                  <a:lnTo>
                    <a:pt x="153027" y="290812"/>
                  </a:lnTo>
                  <a:lnTo>
                    <a:pt x="152653" y="291099"/>
                  </a:lnTo>
                  <a:lnTo>
                    <a:pt x="152388" y="291291"/>
                  </a:lnTo>
                  <a:lnTo>
                    <a:pt x="151678" y="291820"/>
                  </a:lnTo>
                  <a:lnTo>
                    <a:pt x="151424" y="291989"/>
                  </a:lnTo>
                  <a:lnTo>
                    <a:pt x="151209" y="292107"/>
                  </a:lnTo>
                  <a:lnTo>
                    <a:pt x="150857" y="292276"/>
                  </a:lnTo>
                  <a:lnTo>
                    <a:pt x="150464" y="292427"/>
                  </a:lnTo>
                  <a:lnTo>
                    <a:pt x="150219" y="292554"/>
                  </a:lnTo>
                  <a:lnTo>
                    <a:pt x="149644" y="292883"/>
                  </a:lnTo>
                  <a:lnTo>
                    <a:pt x="149516" y="292906"/>
                  </a:lnTo>
                  <a:lnTo>
                    <a:pt x="149383" y="292924"/>
                  </a:lnTo>
                  <a:lnTo>
                    <a:pt x="149251" y="292928"/>
                  </a:lnTo>
                  <a:lnTo>
                    <a:pt x="149123" y="292919"/>
                  </a:lnTo>
                  <a:lnTo>
                    <a:pt x="148964" y="292878"/>
                  </a:lnTo>
                  <a:lnTo>
                    <a:pt x="148813" y="292805"/>
                  </a:lnTo>
                  <a:lnTo>
                    <a:pt x="148510" y="292636"/>
                  </a:lnTo>
                  <a:lnTo>
                    <a:pt x="148352" y="292582"/>
                  </a:lnTo>
                  <a:lnTo>
                    <a:pt x="148220" y="292559"/>
                  </a:lnTo>
                  <a:lnTo>
                    <a:pt x="147815" y="292550"/>
                  </a:lnTo>
                  <a:lnTo>
                    <a:pt x="147328" y="292367"/>
                  </a:lnTo>
                  <a:lnTo>
                    <a:pt x="146972" y="292144"/>
                  </a:lnTo>
                  <a:lnTo>
                    <a:pt x="146432" y="291637"/>
                  </a:lnTo>
                  <a:lnTo>
                    <a:pt x="146107" y="291190"/>
                  </a:lnTo>
                  <a:lnTo>
                    <a:pt x="145975" y="291108"/>
                  </a:lnTo>
                  <a:lnTo>
                    <a:pt x="145831" y="291044"/>
                  </a:lnTo>
                  <a:lnTo>
                    <a:pt x="145684" y="290990"/>
                  </a:lnTo>
                  <a:lnTo>
                    <a:pt x="145430" y="290930"/>
                  </a:lnTo>
                  <a:lnTo>
                    <a:pt x="144758" y="290821"/>
                  </a:lnTo>
                  <a:lnTo>
                    <a:pt x="144520" y="290730"/>
                  </a:lnTo>
                  <a:lnTo>
                    <a:pt x="144300" y="290657"/>
                  </a:lnTo>
                  <a:lnTo>
                    <a:pt x="143904" y="290529"/>
                  </a:lnTo>
                  <a:lnTo>
                    <a:pt x="143609" y="290397"/>
                  </a:lnTo>
                  <a:lnTo>
                    <a:pt x="143465" y="290324"/>
                  </a:lnTo>
                  <a:lnTo>
                    <a:pt x="143068" y="290100"/>
                  </a:lnTo>
                  <a:lnTo>
                    <a:pt x="142626" y="289813"/>
                  </a:lnTo>
                  <a:lnTo>
                    <a:pt x="142483" y="289744"/>
                  </a:lnTo>
                  <a:lnTo>
                    <a:pt x="142335" y="289689"/>
                  </a:lnTo>
                  <a:lnTo>
                    <a:pt x="142184" y="289639"/>
                  </a:lnTo>
                  <a:lnTo>
                    <a:pt x="142029" y="289603"/>
                  </a:lnTo>
                  <a:lnTo>
                    <a:pt x="141874" y="289580"/>
                  </a:lnTo>
                  <a:lnTo>
                    <a:pt x="141243" y="289735"/>
                  </a:lnTo>
                  <a:lnTo>
                    <a:pt x="140941" y="290041"/>
                  </a:lnTo>
                  <a:lnTo>
                    <a:pt x="140669" y="290273"/>
                  </a:lnTo>
                  <a:lnTo>
                    <a:pt x="140400" y="290483"/>
                  </a:lnTo>
                  <a:lnTo>
                    <a:pt x="139973" y="290780"/>
                  </a:lnTo>
                  <a:lnTo>
                    <a:pt x="139686" y="290958"/>
                  </a:lnTo>
                  <a:lnTo>
                    <a:pt x="139456" y="291072"/>
                  </a:lnTo>
                  <a:lnTo>
                    <a:pt x="139323" y="291131"/>
                  </a:lnTo>
                  <a:lnTo>
                    <a:pt x="139187" y="291181"/>
                  </a:lnTo>
                  <a:lnTo>
                    <a:pt x="139047" y="291231"/>
                  </a:lnTo>
                  <a:lnTo>
                    <a:pt x="138911" y="291272"/>
                  </a:lnTo>
                  <a:lnTo>
                    <a:pt x="138261" y="291259"/>
                  </a:lnTo>
                  <a:lnTo>
                    <a:pt x="137543" y="291377"/>
                  </a:lnTo>
                  <a:lnTo>
                    <a:pt x="137279" y="291633"/>
                  </a:lnTo>
                  <a:lnTo>
                    <a:pt x="137018" y="291761"/>
                  </a:lnTo>
                  <a:lnTo>
                    <a:pt x="136795" y="291925"/>
                  </a:lnTo>
                  <a:lnTo>
                    <a:pt x="136625" y="292034"/>
                  </a:lnTo>
                  <a:lnTo>
                    <a:pt x="136447" y="292130"/>
                  </a:lnTo>
                  <a:lnTo>
                    <a:pt x="136266" y="292221"/>
                  </a:lnTo>
                  <a:lnTo>
                    <a:pt x="136081" y="292299"/>
                  </a:lnTo>
                  <a:lnTo>
                    <a:pt x="135892" y="292367"/>
                  </a:lnTo>
                  <a:lnTo>
                    <a:pt x="135744" y="292413"/>
                  </a:lnTo>
                  <a:lnTo>
                    <a:pt x="135590" y="292449"/>
                  </a:lnTo>
                  <a:lnTo>
                    <a:pt x="135435" y="292481"/>
                  </a:lnTo>
                  <a:lnTo>
                    <a:pt x="135125" y="292536"/>
                  </a:lnTo>
                  <a:lnTo>
                    <a:pt x="134924" y="292577"/>
                  </a:lnTo>
                  <a:lnTo>
                    <a:pt x="134724" y="292627"/>
                  </a:lnTo>
                  <a:lnTo>
                    <a:pt x="134524" y="292668"/>
                  </a:lnTo>
                  <a:lnTo>
                    <a:pt x="134331" y="292682"/>
                  </a:lnTo>
                  <a:lnTo>
                    <a:pt x="133571" y="292326"/>
                  </a:lnTo>
                  <a:lnTo>
                    <a:pt x="133413" y="292148"/>
                  </a:lnTo>
                  <a:lnTo>
                    <a:pt x="133288" y="291934"/>
                  </a:lnTo>
                  <a:lnTo>
                    <a:pt x="133182" y="291701"/>
                  </a:lnTo>
                  <a:lnTo>
                    <a:pt x="133005" y="291218"/>
                  </a:lnTo>
                  <a:lnTo>
                    <a:pt x="132936" y="291017"/>
                  </a:lnTo>
                  <a:lnTo>
                    <a:pt x="132880" y="290816"/>
                  </a:lnTo>
                  <a:lnTo>
                    <a:pt x="132781" y="290406"/>
                  </a:lnTo>
                  <a:lnTo>
                    <a:pt x="132740" y="290200"/>
                  </a:lnTo>
                  <a:lnTo>
                    <a:pt x="132683" y="289831"/>
                  </a:lnTo>
                  <a:lnTo>
                    <a:pt x="132664" y="289648"/>
                  </a:lnTo>
                  <a:lnTo>
                    <a:pt x="132634" y="289461"/>
                  </a:lnTo>
                  <a:lnTo>
                    <a:pt x="132596" y="289283"/>
                  </a:lnTo>
                  <a:lnTo>
                    <a:pt x="132513" y="289023"/>
                  </a:lnTo>
                  <a:lnTo>
                    <a:pt x="132411" y="288773"/>
                  </a:lnTo>
                  <a:lnTo>
                    <a:pt x="132298" y="288526"/>
                  </a:lnTo>
                  <a:lnTo>
                    <a:pt x="132052" y="288034"/>
                  </a:lnTo>
                  <a:lnTo>
                    <a:pt x="131935" y="287833"/>
                  </a:lnTo>
                  <a:lnTo>
                    <a:pt x="131674" y="287440"/>
                  </a:lnTo>
                  <a:lnTo>
                    <a:pt x="131568" y="287240"/>
                  </a:lnTo>
                  <a:lnTo>
                    <a:pt x="131504" y="287030"/>
                  </a:lnTo>
                  <a:lnTo>
                    <a:pt x="131493" y="286902"/>
                  </a:lnTo>
                  <a:lnTo>
                    <a:pt x="131519" y="286510"/>
                  </a:lnTo>
                  <a:lnTo>
                    <a:pt x="131519" y="286382"/>
                  </a:lnTo>
                  <a:lnTo>
                    <a:pt x="131497" y="286236"/>
                  </a:lnTo>
                  <a:lnTo>
                    <a:pt x="131440" y="285953"/>
                  </a:lnTo>
                  <a:lnTo>
                    <a:pt x="131402" y="285812"/>
                  </a:lnTo>
                  <a:lnTo>
                    <a:pt x="131323" y="285456"/>
                  </a:lnTo>
                  <a:lnTo>
                    <a:pt x="131225" y="285041"/>
                  </a:lnTo>
                  <a:lnTo>
                    <a:pt x="131168" y="284831"/>
                  </a:lnTo>
                  <a:lnTo>
                    <a:pt x="131104" y="284626"/>
                  </a:lnTo>
                  <a:lnTo>
                    <a:pt x="130994" y="284325"/>
                  </a:lnTo>
                  <a:lnTo>
                    <a:pt x="130869" y="284028"/>
                  </a:lnTo>
                  <a:lnTo>
                    <a:pt x="130801" y="283882"/>
                  </a:lnTo>
                  <a:lnTo>
                    <a:pt x="130824" y="283691"/>
                  </a:lnTo>
                  <a:lnTo>
                    <a:pt x="130831" y="283495"/>
                  </a:lnTo>
                  <a:lnTo>
                    <a:pt x="130828" y="283298"/>
                  </a:lnTo>
                  <a:lnTo>
                    <a:pt x="130813" y="283102"/>
                  </a:lnTo>
                  <a:lnTo>
                    <a:pt x="130782" y="282911"/>
                  </a:lnTo>
                  <a:lnTo>
                    <a:pt x="130752" y="282778"/>
                  </a:lnTo>
                  <a:lnTo>
                    <a:pt x="130711" y="282651"/>
                  </a:lnTo>
                  <a:lnTo>
                    <a:pt x="130661" y="282523"/>
                  </a:lnTo>
                  <a:lnTo>
                    <a:pt x="130620" y="282391"/>
                  </a:lnTo>
                  <a:lnTo>
                    <a:pt x="130593" y="282258"/>
                  </a:lnTo>
                  <a:lnTo>
                    <a:pt x="130571" y="282071"/>
                  </a:lnTo>
                  <a:lnTo>
                    <a:pt x="130563" y="281880"/>
                  </a:lnTo>
                  <a:lnTo>
                    <a:pt x="130571" y="281688"/>
                  </a:lnTo>
                  <a:lnTo>
                    <a:pt x="130597" y="281501"/>
                  </a:lnTo>
                  <a:lnTo>
                    <a:pt x="130642" y="281323"/>
                  </a:lnTo>
                  <a:lnTo>
                    <a:pt x="130703" y="281177"/>
                  </a:lnTo>
                  <a:lnTo>
                    <a:pt x="130775" y="281018"/>
                  </a:lnTo>
                  <a:lnTo>
                    <a:pt x="130858" y="280872"/>
                  </a:lnTo>
                  <a:lnTo>
                    <a:pt x="131595" y="280926"/>
                  </a:lnTo>
                  <a:lnTo>
                    <a:pt x="131648" y="280119"/>
                  </a:lnTo>
                  <a:lnTo>
                    <a:pt x="131780" y="280041"/>
                  </a:lnTo>
                  <a:lnTo>
                    <a:pt x="131908" y="279982"/>
                  </a:lnTo>
                  <a:lnTo>
                    <a:pt x="132048" y="279946"/>
                  </a:lnTo>
                  <a:lnTo>
                    <a:pt x="132196" y="279932"/>
                  </a:lnTo>
                  <a:lnTo>
                    <a:pt x="132657" y="279946"/>
                  </a:lnTo>
                  <a:lnTo>
                    <a:pt x="132997" y="279936"/>
                  </a:lnTo>
                  <a:lnTo>
                    <a:pt x="133167" y="279936"/>
                  </a:lnTo>
                  <a:lnTo>
                    <a:pt x="133666" y="279923"/>
                  </a:lnTo>
                  <a:lnTo>
                    <a:pt x="133825" y="279923"/>
                  </a:lnTo>
                  <a:lnTo>
                    <a:pt x="133983" y="279918"/>
                  </a:lnTo>
                  <a:lnTo>
                    <a:pt x="134138" y="279905"/>
                  </a:lnTo>
                  <a:lnTo>
                    <a:pt x="134289" y="279873"/>
                  </a:lnTo>
                  <a:lnTo>
                    <a:pt x="134452" y="279809"/>
                  </a:lnTo>
                  <a:lnTo>
                    <a:pt x="134614" y="279727"/>
                  </a:lnTo>
                  <a:lnTo>
                    <a:pt x="134769" y="279622"/>
                  </a:lnTo>
                  <a:lnTo>
                    <a:pt x="134913" y="279512"/>
                  </a:lnTo>
                  <a:lnTo>
                    <a:pt x="135234" y="279152"/>
                  </a:lnTo>
                  <a:lnTo>
                    <a:pt x="135499" y="278769"/>
                  </a:lnTo>
                  <a:lnTo>
                    <a:pt x="135635" y="278636"/>
                  </a:lnTo>
                  <a:lnTo>
                    <a:pt x="135782" y="278513"/>
                  </a:lnTo>
                  <a:lnTo>
                    <a:pt x="135933" y="278399"/>
                  </a:lnTo>
                  <a:lnTo>
                    <a:pt x="136081" y="278281"/>
                  </a:lnTo>
                  <a:lnTo>
                    <a:pt x="136224" y="278153"/>
                  </a:lnTo>
                  <a:lnTo>
                    <a:pt x="136606" y="277733"/>
                  </a:lnTo>
                  <a:lnTo>
                    <a:pt x="136693" y="277601"/>
                  </a:lnTo>
                  <a:lnTo>
                    <a:pt x="136769" y="277459"/>
                  </a:lnTo>
                  <a:lnTo>
                    <a:pt x="136840" y="277313"/>
                  </a:lnTo>
                  <a:lnTo>
                    <a:pt x="137029" y="276907"/>
                  </a:lnTo>
                  <a:lnTo>
                    <a:pt x="137230" y="276442"/>
                  </a:lnTo>
                  <a:lnTo>
                    <a:pt x="137286" y="276255"/>
                  </a:lnTo>
                  <a:lnTo>
                    <a:pt x="137543" y="275356"/>
                  </a:lnTo>
                  <a:lnTo>
                    <a:pt x="137638" y="275046"/>
                  </a:lnTo>
                  <a:lnTo>
                    <a:pt x="137679" y="274887"/>
                  </a:lnTo>
                  <a:lnTo>
                    <a:pt x="137713" y="274732"/>
                  </a:lnTo>
                  <a:lnTo>
                    <a:pt x="137736" y="274581"/>
                  </a:lnTo>
                  <a:lnTo>
                    <a:pt x="137751" y="274271"/>
                  </a:lnTo>
                  <a:lnTo>
                    <a:pt x="137766" y="274120"/>
                  </a:lnTo>
                  <a:lnTo>
                    <a:pt x="137804" y="273974"/>
                  </a:lnTo>
                  <a:lnTo>
                    <a:pt x="137914" y="273778"/>
                  </a:lnTo>
                  <a:lnTo>
                    <a:pt x="138076" y="273596"/>
                  </a:lnTo>
                  <a:lnTo>
                    <a:pt x="138261" y="273427"/>
                  </a:lnTo>
                  <a:lnTo>
                    <a:pt x="138454" y="273258"/>
                  </a:lnTo>
                  <a:lnTo>
                    <a:pt x="138628" y="273080"/>
                  </a:lnTo>
                  <a:lnTo>
                    <a:pt x="138855" y="272793"/>
                  </a:lnTo>
                  <a:lnTo>
                    <a:pt x="139078" y="272501"/>
                  </a:lnTo>
                  <a:lnTo>
                    <a:pt x="139191" y="272360"/>
                  </a:lnTo>
                  <a:lnTo>
                    <a:pt x="139554" y="271949"/>
                  </a:lnTo>
                  <a:lnTo>
                    <a:pt x="139932" y="271566"/>
                  </a:lnTo>
                  <a:lnTo>
                    <a:pt x="140189" y="271329"/>
                  </a:lnTo>
                  <a:lnTo>
                    <a:pt x="140642" y="270945"/>
                  </a:lnTo>
                  <a:lnTo>
                    <a:pt x="140824" y="270777"/>
                  </a:lnTo>
                  <a:lnTo>
                    <a:pt x="140997" y="270599"/>
                  </a:lnTo>
                  <a:lnTo>
                    <a:pt x="141164" y="270416"/>
                  </a:lnTo>
                  <a:lnTo>
                    <a:pt x="141319" y="270225"/>
                  </a:lnTo>
                  <a:lnTo>
                    <a:pt x="141428" y="270083"/>
                  </a:lnTo>
                  <a:lnTo>
                    <a:pt x="141632" y="269787"/>
                  </a:lnTo>
                  <a:lnTo>
                    <a:pt x="141727" y="269636"/>
                  </a:lnTo>
                  <a:lnTo>
                    <a:pt x="141814" y="269477"/>
                  </a:lnTo>
                  <a:lnTo>
                    <a:pt x="141901" y="269294"/>
                  </a:lnTo>
                  <a:lnTo>
                    <a:pt x="141980" y="269107"/>
                  </a:lnTo>
                  <a:lnTo>
                    <a:pt x="142052" y="268916"/>
                  </a:lnTo>
                  <a:lnTo>
                    <a:pt x="142180" y="268523"/>
                  </a:lnTo>
                  <a:lnTo>
                    <a:pt x="142248" y="268304"/>
                  </a:lnTo>
                  <a:lnTo>
                    <a:pt x="142362" y="267862"/>
                  </a:lnTo>
                  <a:lnTo>
                    <a:pt x="142415" y="267638"/>
                  </a:lnTo>
                  <a:lnTo>
                    <a:pt x="142479" y="267419"/>
                  </a:lnTo>
                  <a:lnTo>
                    <a:pt x="142543" y="267228"/>
                  </a:lnTo>
                  <a:lnTo>
                    <a:pt x="142687" y="266849"/>
                  </a:lnTo>
                  <a:lnTo>
                    <a:pt x="142751" y="266658"/>
                  </a:lnTo>
                  <a:lnTo>
                    <a:pt x="142800" y="266466"/>
                  </a:lnTo>
                  <a:lnTo>
                    <a:pt x="142823" y="266270"/>
                  </a:lnTo>
                  <a:lnTo>
                    <a:pt x="142834" y="266074"/>
                  </a:lnTo>
                  <a:lnTo>
                    <a:pt x="142834" y="265677"/>
                  </a:lnTo>
                  <a:lnTo>
                    <a:pt x="142842" y="265481"/>
                  </a:lnTo>
                  <a:lnTo>
                    <a:pt x="142845" y="265275"/>
                  </a:lnTo>
                  <a:lnTo>
                    <a:pt x="142834" y="265052"/>
                  </a:lnTo>
                  <a:lnTo>
                    <a:pt x="142834" y="264837"/>
                  </a:lnTo>
                  <a:lnTo>
                    <a:pt x="143405" y="264244"/>
                  </a:lnTo>
                  <a:lnTo>
                    <a:pt x="143450" y="263902"/>
                  </a:lnTo>
                  <a:lnTo>
                    <a:pt x="143518" y="263766"/>
                  </a:lnTo>
                  <a:lnTo>
                    <a:pt x="143941" y="263309"/>
                  </a:lnTo>
                  <a:lnTo>
                    <a:pt x="144081" y="263296"/>
                  </a:lnTo>
                  <a:lnTo>
                    <a:pt x="144225" y="263264"/>
                  </a:lnTo>
                  <a:lnTo>
                    <a:pt x="144369" y="263209"/>
                  </a:lnTo>
                  <a:lnTo>
                    <a:pt x="144758" y="262835"/>
                  </a:lnTo>
                  <a:lnTo>
                    <a:pt x="144867" y="262570"/>
                  </a:lnTo>
                  <a:lnTo>
                    <a:pt x="144928" y="262443"/>
                  </a:lnTo>
                  <a:lnTo>
                    <a:pt x="145200" y="261904"/>
                  </a:lnTo>
                  <a:lnTo>
                    <a:pt x="145298" y="261731"/>
                  </a:lnTo>
                  <a:lnTo>
                    <a:pt x="145404" y="261558"/>
                  </a:lnTo>
                  <a:lnTo>
                    <a:pt x="145525" y="261384"/>
                  </a:lnTo>
                  <a:lnTo>
                    <a:pt x="145654" y="261211"/>
                  </a:lnTo>
                  <a:lnTo>
                    <a:pt x="145786" y="261042"/>
                  </a:lnTo>
                  <a:lnTo>
                    <a:pt x="145926" y="260878"/>
                  </a:lnTo>
                  <a:lnTo>
                    <a:pt x="146160" y="260595"/>
                  </a:lnTo>
                  <a:lnTo>
                    <a:pt x="146560" y="260135"/>
                  </a:lnTo>
                  <a:lnTo>
                    <a:pt x="146666" y="259984"/>
                  </a:lnTo>
                  <a:lnTo>
                    <a:pt x="146855" y="259669"/>
                  </a:lnTo>
                  <a:lnTo>
                    <a:pt x="146954" y="259514"/>
                  </a:lnTo>
                  <a:lnTo>
                    <a:pt x="147139" y="259304"/>
                  </a:lnTo>
                  <a:lnTo>
                    <a:pt x="147441" y="259044"/>
                  </a:lnTo>
                  <a:lnTo>
                    <a:pt x="147660" y="258830"/>
                  </a:lnTo>
                  <a:lnTo>
                    <a:pt x="148072" y="258488"/>
                  </a:lnTo>
                  <a:lnTo>
                    <a:pt x="148375" y="258324"/>
                  </a:lnTo>
                  <a:lnTo>
                    <a:pt x="148526" y="258237"/>
                  </a:lnTo>
                  <a:lnTo>
                    <a:pt x="148684" y="258155"/>
                  </a:lnTo>
                  <a:lnTo>
                    <a:pt x="148839" y="258064"/>
                  </a:lnTo>
                  <a:lnTo>
                    <a:pt x="149085" y="257845"/>
                  </a:lnTo>
                  <a:lnTo>
                    <a:pt x="149153" y="257717"/>
                  </a:lnTo>
                  <a:lnTo>
                    <a:pt x="149198" y="257580"/>
                  </a:lnTo>
                  <a:lnTo>
                    <a:pt x="149229" y="257430"/>
                  </a:lnTo>
                  <a:lnTo>
                    <a:pt x="149266" y="257284"/>
                  </a:lnTo>
                  <a:lnTo>
                    <a:pt x="149368" y="257024"/>
                  </a:lnTo>
                  <a:lnTo>
                    <a:pt x="149497" y="256791"/>
                  </a:lnTo>
                  <a:lnTo>
                    <a:pt x="149629" y="256563"/>
                  </a:lnTo>
                  <a:lnTo>
                    <a:pt x="149962" y="256029"/>
                  </a:lnTo>
                  <a:lnTo>
                    <a:pt x="150109" y="255769"/>
                  </a:lnTo>
                  <a:lnTo>
                    <a:pt x="150173" y="255642"/>
                  </a:lnTo>
                  <a:lnTo>
                    <a:pt x="150234" y="255509"/>
                  </a:lnTo>
                  <a:lnTo>
                    <a:pt x="150359" y="255254"/>
                  </a:lnTo>
                  <a:lnTo>
                    <a:pt x="150642" y="254693"/>
                  </a:lnTo>
                  <a:lnTo>
                    <a:pt x="150710" y="254551"/>
                  </a:lnTo>
                  <a:lnTo>
                    <a:pt x="150782" y="254401"/>
                  </a:lnTo>
                  <a:lnTo>
                    <a:pt x="150918" y="254095"/>
                  </a:lnTo>
                  <a:lnTo>
                    <a:pt x="151182" y="253530"/>
                  </a:lnTo>
                  <a:lnTo>
                    <a:pt x="151379" y="253151"/>
                  </a:lnTo>
                  <a:lnTo>
                    <a:pt x="151488" y="252991"/>
                  </a:lnTo>
                  <a:lnTo>
                    <a:pt x="151742" y="252681"/>
                  </a:lnTo>
                  <a:lnTo>
                    <a:pt x="151847" y="252526"/>
                  </a:lnTo>
                  <a:lnTo>
                    <a:pt x="151916" y="252362"/>
                  </a:lnTo>
                  <a:lnTo>
                    <a:pt x="151938" y="252207"/>
                  </a:lnTo>
                  <a:lnTo>
                    <a:pt x="151953" y="252047"/>
                  </a:lnTo>
                  <a:lnTo>
                    <a:pt x="151946" y="251883"/>
                  </a:lnTo>
                  <a:lnTo>
                    <a:pt x="151916" y="251728"/>
                  </a:lnTo>
                  <a:lnTo>
                    <a:pt x="151356" y="251117"/>
                  </a:lnTo>
                  <a:lnTo>
                    <a:pt x="151205" y="251057"/>
                  </a:lnTo>
                  <a:lnTo>
                    <a:pt x="151043" y="251016"/>
                  </a:lnTo>
                  <a:lnTo>
                    <a:pt x="150873" y="250993"/>
                  </a:lnTo>
                  <a:lnTo>
                    <a:pt x="150699" y="250975"/>
                  </a:lnTo>
                  <a:lnTo>
                    <a:pt x="150532" y="250948"/>
                  </a:lnTo>
                  <a:lnTo>
                    <a:pt x="149973" y="250820"/>
                  </a:lnTo>
                  <a:lnTo>
                    <a:pt x="149792" y="250797"/>
                  </a:lnTo>
                  <a:lnTo>
                    <a:pt x="149614" y="250811"/>
                  </a:lnTo>
                  <a:lnTo>
                    <a:pt x="149467" y="250852"/>
                  </a:lnTo>
                  <a:lnTo>
                    <a:pt x="149327" y="250925"/>
                  </a:lnTo>
                  <a:lnTo>
                    <a:pt x="149043" y="251089"/>
                  </a:lnTo>
                  <a:lnTo>
                    <a:pt x="148904" y="251167"/>
                  </a:lnTo>
                  <a:lnTo>
                    <a:pt x="148749" y="251231"/>
                  </a:lnTo>
                  <a:lnTo>
                    <a:pt x="148431" y="251349"/>
                  </a:lnTo>
                  <a:lnTo>
                    <a:pt x="148276" y="251413"/>
                  </a:lnTo>
                  <a:lnTo>
                    <a:pt x="147573" y="251942"/>
                  </a:lnTo>
                  <a:lnTo>
                    <a:pt x="147426" y="251979"/>
                  </a:lnTo>
                  <a:lnTo>
                    <a:pt x="147267" y="251988"/>
                  </a:lnTo>
                  <a:lnTo>
                    <a:pt x="147101" y="251983"/>
                  </a:lnTo>
                  <a:lnTo>
                    <a:pt x="146402" y="251929"/>
                  </a:lnTo>
                  <a:lnTo>
                    <a:pt x="146217" y="251901"/>
                  </a:lnTo>
                  <a:lnTo>
                    <a:pt x="146035" y="251865"/>
                  </a:lnTo>
                  <a:lnTo>
                    <a:pt x="145858" y="251815"/>
                  </a:lnTo>
                  <a:lnTo>
                    <a:pt x="145714" y="251769"/>
                  </a:lnTo>
                  <a:lnTo>
                    <a:pt x="145574" y="251714"/>
                  </a:lnTo>
                  <a:lnTo>
                    <a:pt x="145438" y="251655"/>
                  </a:lnTo>
                  <a:lnTo>
                    <a:pt x="145015" y="251267"/>
                  </a:lnTo>
                  <a:lnTo>
                    <a:pt x="144943" y="251139"/>
                  </a:lnTo>
                  <a:lnTo>
                    <a:pt x="144104" y="250524"/>
                  </a:lnTo>
                  <a:lnTo>
                    <a:pt x="143975" y="250505"/>
                  </a:lnTo>
                  <a:lnTo>
                    <a:pt x="143843" y="250496"/>
                  </a:lnTo>
                  <a:lnTo>
                    <a:pt x="143590" y="250519"/>
                  </a:lnTo>
                  <a:lnTo>
                    <a:pt x="143431" y="250451"/>
                  </a:lnTo>
                  <a:lnTo>
                    <a:pt x="143269" y="250341"/>
                  </a:lnTo>
                  <a:lnTo>
                    <a:pt x="143121" y="250204"/>
                  </a:lnTo>
                  <a:lnTo>
                    <a:pt x="143004" y="250049"/>
                  </a:lnTo>
                  <a:lnTo>
                    <a:pt x="142804" y="249247"/>
                  </a:lnTo>
                  <a:lnTo>
                    <a:pt x="142638" y="249146"/>
                  </a:lnTo>
                  <a:lnTo>
                    <a:pt x="142445" y="249059"/>
                  </a:lnTo>
                  <a:lnTo>
                    <a:pt x="142267" y="248959"/>
                  </a:lnTo>
                  <a:lnTo>
                    <a:pt x="142150" y="248831"/>
                  </a:lnTo>
                  <a:lnTo>
                    <a:pt x="142105" y="248690"/>
                  </a:lnTo>
                  <a:lnTo>
                    <a:pt x="142093" y="248530"/>
                  </a:lnTo>
                  <a:lnTo>
                    <a:pt x="142105" y="248197"/>
                  </a:lnTo>
                  <a:lnTo>
                    <a:pt x="142105" y="248033"/>
                  </a:lnTo>
                  <a:lnTo>
                    <a:pt x="142082" y="247851"/>
                  </a:lnTo>
                  <a:lnTo>
                    <a:pt x="142029" y="247495"/>
                  </a:lnTo>
                  <a:lnTo>
                    <a:pt x="142007" y="247317"/>
                  </a:lnTo>
                  <a:lnTo>
                    <a:pt x="141999" y="247034"/>
                  </a:lnTo>
                  <a:lnTo>
                    <a:pt x="142014" y="246824"/>
                  </a:lnTo>
                  <a:lnTo>
                    <a:pt x="142037" y="246615"/>
                  </a:lnTo>
                  <a:lnTo>
                    <a:pt x="142067" y="246469"/>
                  </a:lnTo>
                  <a:lnTo>
                    <a:pt x="142146" y="246177"/>
                  </a:lnTo>
                  <a:lnTo>
                    <a:pt x="142184" y="246026"/>
                  </a:lnTo>
                  <a:lnTo>
                    <a:pt x="142203" y="245880"/>
                  </a:lnTo>
                  <a:lnTo>
                    <a:pt x="142211" y="245753"/>
                  </a:lnTo>
                  <a:lnTo>
                    <a:pt x="142207" y="245620"/>
                  </a:lnTo>
                  <a:lnTo>
                    <a:pt x="142184" y="245233"/>
                  </a:lnTo>
                  <a:lnTo>
                    <a:pt x="142173" y="244662"/>
                  </a:lnTo>
                  <a:lnTo>
                    <a:pt x="142173" y="243960"/>
                  </a:lnTo>
                  <a:lnTo>
                    <a:pt x="142180" y="243641"/>
                  </a:lnTo>
                  <a:lnTo>
                    <a:pt x="142188" y="243481"/>
                  </a:lnTo>
                  <a:lnTo>
                    <a:pt x="142203" y="243331"/>
                  </a:lnTo>
                  <a:lnTo>
                    <a:pt x="142248" y="243039"/>
                  </a:lnTo>
                  <a:lnTo>
                    <a:pt x="142264" y="242888"/>
                  </a:lnTo>
                  <a:lnTo>
                    <a:pt x="142245" y="242637"/>
                  </a:lnTo>
                  <a:lnTo>
                    <a:pt x="142233" y="242008"/>
                  </a:lnTo>
                  <a:lnTo>
                    <a:pt x="142490" y="241602"/>
                  </a:lnTo>
                  <a:lnTo>
                    <a:pt x="142653" y="241305"/>
                  </a:lnTo>
                  <a:lnTo>
                    <a:pt x="142781" y="241137"/>
                  </a:lnTo>
                  <a:lnTo>
                    <a:pt x="142989" y="240927"/>
                  </a:lnTo>
                  <a:lnTo>
                    <a:pt x="143087" y="240794"/>
                  </a:lnTo>
                  <a:lnTo>
                    <a:pt x="143227" y="240530"/>
                  </a:lnTo>
                  <a:lnTo>
                    <a:pt x="143386" y="240174"/>
                  </a:lnTo>
                  <a:lnTo>
                    <a:pt x="143737" y="239782"/>
                  </a:lnTo>
                  <a:lnTo>
                    <a:pt x="144372" y="239262"/>
                  </a:lnTo>
                  <a:lnTo>
                    <a:pt x="144421" y="239107"/>
                  </a:lnTo>
                  <a:lnTo>
                    <a:pt x="144444" y="238956"/>
                  </a:lnTo>
                  <a:lnTo>
                    <a:pt x="144380" y="238746"/>
                  </a:lnTo>
                  <a:lnTo>
                    <a:pt x="144017" y="238500"/>
                  </a:lnTo>
                  <a:lnTo>
                    <a:pt x="144002" y="238345"/>
                  </a:lnTo>
                  <a:lnTo>
                    <a:pt x="144055" y="238126"/>
                  </a:lnTo>
                  <a:lnTo>
                    <a:pt x="144161" y="237889"/>
                  </a:lnTo>
                  <a:lnTo>
                    <a:pt x="144293" y="237688"/>
                  </a:lnTo>
                  <a:lnTo>
                    <a:pt x="144856" y="237497"/>
                  </a:lnTo>
                  <a:lnTo>
                    <a:pt x="145238" y="236174"/>
                  </a:lnTo>
                  <a:lnTo>
                    <a:pt x="145238" y="235814"/>
                  </a:lnTo>
                  <a:lnTo>
                    <a:pt x="145279" y="235686"/>
                  </a:lnTo>
                  <a:lnTo>
                    <a:pt x="145340" y="235558"/>
                  </a:lnTo>
                  <a:lnTo>
                    <a:pt x="145480" y="235307"/>
                  </a:lnTo>
                  <a:lnTo>
                    <a:pt x="145631" y="234888"/>
                  </a:lnTo>
                  <a:lnTo>
                    <a:pt x="145457" y="234432"/>
                  </a:lnTo>
                  <a:lnTo>
                    <a:pt x="145540" y="233925"/>
                  </a:lnTo>
                  <a:lnTo>
                    <a:pt x="145518" y="233474"/>
                  </a:lnTo>
                  <a:lnTo>
                    <a:pt x="145585" y="233268"/>
                  </a:lnTo>
                  <a:lnTo>
                    <a:pt x="145665" y="233068"/>
                  </a:lnTo>
                  <a:lnTo>
                    <a:pt x="145755" y="232803"/>
                  </a:lnTo>
                  <a:lnTo>
                    <a:pt x="145907" y="232406"/>
                  </a:lnTo>
                  <a:lnTo>
                    <a:pt x="145892" y="231964"/>
                  </a:lnTo>
                  <a:lnTo>
                    <a:pt x="145876" y="231731"/>
                  </a:lnTo>
                  <a:lnTo>
                    <a:pt x="145858" y="231563"/>
                  </a:lnTo>
                  <a:lnTo>
                    <a:pt x="145771" y="231015"/>
                  </a:lnTo>
                  <a:lnTo>
                    <a:pt x="145846" y="230468"/>
                  </a:lnTo>
                  <a:lnTo>
                    <a:pt x="145918" y="230327"/>
                  </a:lnTo>
                  <a:lnTo>
                    <a:pt x="146024" y="230194"/>
                  </a:lnTo>
                  <a:lnTo>
                    <a:pt x="146137" y="230067"/>
                  </a:lnTo>
                  <a:lnTo>
                    <a:pt x="146239" y="229939"/>
                  </a:lnTo>
                  <a:lnTo>
                    <a:pt x="146322" y="229711"/>
                  </a:lnTo>
                  <a:lnTo>
                    <a:pt x="146613" y="228931"/>
                  </a:lnTo>
                  <a:lnTo>
                    <a:pt x="146598" y="228771"/>
                  </a:lnTo>
                  <a:lnTo>
                    <a:pt x="146508" y="228593"/>
                  </a:lnTo>
                  <a:lnTo>
                    <a:pt x="146390" y="228406"/>
                  </a:lnTo>
                  <a:lnTo>
                    <a:pt x="146300" y="228224"/>
                  </a:lnTo>
                  <a:lnTo>
                    <a:pt x="146273" y="228055"/>
                  </a:lnTo>
                  <a:lnTo>
                    <a:pt x="146322" y="227914"/>
                  </a:lnTo>
                  <a:lnTo>
                    <a:pt x="146402" y="227777"/>
                  </a:lnTo>
                  <a:lnTo>
                    <a:pt x="147309" y="226938"/>
                  </a:lnTo>
                  <a:lnTo>
                    <a:pt x="147392" y="226390"/>
                  </a:lnTo>
                  <a:lnTo>
                    <a:pt x="147418" y="225984"/>
                  </a:lnTo>
                  <a:lnTo>
                    <a:pt x="147441" y="225784"/>
                  </a:lnTo>
                  <a:lnTo>
                    <a:pt x="147479" y="225592"/>
                  </a:lnTo>
                  <a:lnTo>
                    <a:pt x="147539" y="225414"/>
                  </a:lnTo>
                  <a:lnTo>
                    <a:pt x="147619" y="225241"/>
                  </a:lnTo>
                  <a:lnTo>
                    <a:pt x="147781" y="224903"/>
                  </a:lnTo>
                  <a:lnTo>
                    <a:pt x="147849" y="224726"/>
                  </a:lnTo>
                  <a:lnTo>
                    <a:pt x="147887" y="224593"/>
                  </a:lnTo>
                  <a:lnTo>
                    <a:pt x="147947" y="224324"/>
                  </a:lnTo>
                  <a:lnTo>
                    <a:pt x="147970" y="224187"/>
                  </a:lnTo>
                  <a:lnTo>
                    <a:pt x="147989" y="224050"/>
                  </a:lnTo>
                  <a:lnTo>
                    <a:pt x="147997" y="223895"/>
                  </a:lnTo>
                  <a:lnTo>
                    <a:pt x="147993" y="223740"/>
                  </a:lnTo>
                  <a:lnTo>
                    <a:pt x="147974" y="223430"/>
                  </a:lnTo>
                  <a:lnTo>
                    <a:pt x="147970" y="223275"/>
                  </a:lnTo>
                  <a:lnTo>
                    <a:pt x="147978" y="223138"/>
                  </a:lnTo>
                  <a:lnTo>
                    <a:pt x="148004" y="222869"/>
                  </a:lnTo>
                  <a:lnTo>
                    <a:pt x="148015" y="222600"/>
                  </a:lnTo>
                  <a:lnTo>
                    <a:pt x="148000" y="222418"/>
                  </a:lnTo>
                  <a:lnTo>
                    <a:pt x="147925" y="222053"/>
                  </a:lnTo>
                  <a:lnTo>
                    <a:pt x="147902" y="221870"/>
                  </a:lnTo>
                  <a:lnTo>
                    <a:pt x="148140" y="221163"/>
                  </a:lnTo>
                  <a:lnTo>
                    <a:pt x="148280" y="221204"/>
                  </a:lnTo>
                  <a:lnTo>
                    <a:pt x="148435" y="221264"/>
                  </a:lnTo>
                  <a:lnTo>
                    <a:pt x="148786" y="221159"/>
                  </a:lnTo>
                  <a:lnTo>
                    <a:pt x="148881" y="220903"/>
                  </a:lnTo>
                  <a:lnTo>
                    <a:pt x="148911" y="220757"/>
                  </a:lnTo>
                  <a:lnTo>
                    <a:pt x="148911" y="220598"/>
                  </a:lnTo>
                  <a:lnTo>
                    <a:pt x="148900" y="220438"/>
                  </a:lnTo>
                  <a:lnTo>
                    <a:pt x="148900" y="220278"/>
                  </a:lnTo>
                  <a:lnTo>
                    <a:pt x="149051" y="219891"/>
                  </a:lnTo>
                  <a:lnTo>
                    <a:pt x="149293" y="219553"/>
                  </a:lnTo>
                  <a:lnTo>
                    <a:pt x="149414" y="219403"/>
                  </a:lnTo>
                  <a:lnTo>
                    <a:pt x="149682" y="219111"/>
                  </a:lnTo>
                  <a:lnTo>
                    <a:pt x="149799" y="218956"/>
                  </a:lnTo>
                  <a:lnTo>
                    <a:pt x="149913" y="218705"/>
                  </a:lnTo>
                  <a:lnTo>
                    <a:pt x="150532" y="217642"/>
                  </a:lnTo>
                  <a:lnTo>
                    <a:pt x="150740" y="217191"/>
                  </a:lnTo>
                  <a:lnTo>
                    <a:pt x="150998" y="216788"/>
                  </a:lnTo>
                  <a:lnTo>
                    <a:pt x="151360" y="216196"/>
                  </a:lnTo>
                  <a:lnTo>
                    <a:pt x="152063" y="215499"/>
                  </a:lnTo>
                  <a:lnTo>
                    <a:pt x="152312" y="214751"/>
                  </a:lnTo>
                  <a:lnTo>
                    <a:pt x="152513" y="214112"/>
                  </a:lnTo>
                  <a:lnTo>
                    <a:pt x="152588" y="213829"/>
                  </a:lnTo>
                  <a:lnTo>
                    <a:pt x="152634" y="213688"/>
                  </a:lnTo>
                  <a:lnTo>
                    <a:pt x="152683" y="213551"/>
                  </a:lnTo>
                  <a:lnTo>
                    <a:pt x="152751" y="213419"/>
                  </a:lnTo>
                  <a:lnTo>
                    <a:pt x="152830" y="213287"/>
                  </a:lnTo>
                  <a:lnTo>
                    <a:pt x="152913" y="213159"/>
                  </a:lnTo>
                  <a:lnTo>
                    <a:pt x="152981" y="213027"/>
                  </a:lnTo>
                  <a:lnTo>
                    <a:pt x="153027" y="212890"/>
                  </a:lnTo>
                  <a:lnTo>
                    <a:pt x="153042" y="212716"/>
                  </a:lnTo>
                  <a:lnTo>
                    <a:pt x="153023" y="212539"/>
                  </a:lnTo>
                  <a:lnTo>
                    <a:pt x="152944" y="212169"/>
                  </a:lnTo>
                  <a:lnTo>
                    <a:pt x="152845" y="211544"/>
                  </a:lnTo>
                  <a:lnTo>
                    <a:pt x="152830" y="211398"/>
                  </a:lnTo>
                  <a:lnTo>
                    <a:pt x="152826" y="211248"/>
                  </a:lnTo>
                  <a:lnTo>
                    <a:pt x="152845" y="211056"/>
                  </a:lnTo>
                  <a:lnTo>
                    <a:pt x="152887" y="210865"/>
                  </a:lnTo>
                  <a:lnTo>
                    <a:pt x="152996" y="210477"/>
                  </a:lnTo>
                  <a:lnTo>
                    <a:pt x="153042" y="210286"/>
                  </a:lnTo>
                  <a:lnTo>
                    <a:pt x="153083" y="210016"/>
                  </a:lnTo>
                  <a:lnTo>
                    <a:pt x="153129" y="209474"/>
                  </a:lnTo>
                  <a:lnTo>
                    <a:pt x="153170" y="209209"/>
                  </a:lnTo>
                  <a:lnTo>
                    <a:pt x="153234" y="208949"/>
                  </a:lnTo>
                  <a:lnTo>
                    <a:pt x="153291" y="208794"/>
                  </a:lnTo>
                  <a:lnTo>
                    <a:pt x="153359" y="208639"/>
                  </a:lnTo>
                  <a:lnTo>
                    <a:pt x="153431" y="208489"/>
                  </a:lnTo>
                  <a:lnTo>
                    <a:pt x="153654" y="208064"/>
                  </a:lnTo>
                  <a:lnTo>
                    <a:pt x="153817" y="207554"/>
                  </a:lnTo>
                  <a:lnTo>
                    <a:pt x="153669" y="207544"/>
                  </a:lnTo>
                  <a:lnTo>
                    <a:pt x="153476" y="207549"/>
                  </a:lnTo>
                  <a:lnTo>
                    <a:pt x="153091" y="207581"/>
                  </a:lnTo>
                  <a:lnTo>
                    <a:pt x="152932" y="207585"/>
                  </a:lnTo>
                  <a:lnTo>
                    <a:pt x="152607" y="207604"/>
                  </a:lnTo>
                  <a:lnTo>
                    <a:pt x="152448" y="207626"/>
                  </a:lnTo>
                  <a:lnTo>
                    <a:pt x="152294" y="207663"/>
                  </a:lnTo>
                  <a:lnTo>
                    <a:pt x="152161" y="207709"/>
                  </a:lnTo>
                  <a:lnTo>
                    <a:pt x="152033" y="207763"/>
                  </a:lnTo>
                  <a:lnTo>
                    <a:pt x="151904" y="207823"/>
                  </a:lnTo>
                  <a:lnTo>
                    <a:pt x="151655" y="207955"/>
                  </a:lnTo>
                  <a:lnTo>
                    <a:pt x="151485" y="208055"/>
                  </a:lnTo>
                  <a:lnTo>
                    <a:pt x="151156" y="208297"/>
                  </a:lnTo>
                  <a:lnTo>
                    <a:pt x="150990" y="208402"/>
                  </a:lnTo>
                  <a:lnTo>
                    <a:pt x="150812" y="208470"/>
                  </a:lnTo>
                  <a:lnTo>
                    <a:pt x="150668" y="208507"/>
                  </a:lnTo>
                  <a:lnTo>
                    <a:pt x="150521" y="208525"/>
                  </a:lnTo>
                  <a:lnTo>
                    <a:pt x="150370" y="208534"/>
                  </a:lnTo>
                  <a:lnTo>
                    <a:pt x="150219" y="208530"/>
                  </a:lnTo>
                  <a:lnTo>
                    <a:pt x="149705" y="208274"/>
                  </a:lnTo>
                  <a:lnTo>
                    <a:pt x="149565" y="208311"/>
                  </a:lnTo>
                  <a:lnTo>
                    <a:pt x="148889" y="208963"/>
                  </a:lnTo>
                  <a:lnTo>
                    <a:pt x="148843" y="209168"/>
                  </a:lnTo>
                  <a:lnTo>
                    <a:pt x="148851" y="209392"/>
                  </a:lnTo>
                  <a:lnTo>
                    <a:pt x="148881" y="209624"/>
                  </a:lnTo>
                  <a:lnTo>
                    <a:pt x="148904" y="209861"/>
                  </a:lnTo>
                  <a:lnTo>
                    <a:pt x="148889" y="210085"/>
                  </a:lnTo>
                  <a:lnTo>
                    <a:pt x="148854" y="210231"/>
                  </a:lnTo>
                  <a:lnTo>
                    <a:pt x="148756" y="210523"/>
                  </a:lnTo>
                  <a:lnTo>
                    <a:pt x="148597" y="210919"/>
                  </a:lnTo>
                  <a:lnTo>
                    <a:pt x="148450" y="211262"/>
                  </a:lnTo>
                  <a:lnTo>
                    <a:pt x="148322" y="211522"/>
                  </a:lnTo>
                  <a:lnTo>
                    <a:pt x="148242" y="211672"/>
                  </a:lnTo>
                  <a:lnTo>
                    <a:pt x="148159" y="211818"/>
                  </a:lnTo>
                  <a:lnTo>
                    <a:pt x="148072" y="211959"/>
                  </a:lnTo>
                  <a:lnTo>
                    <a:pt x="147970" y="212092"/>
                  </a:lnTo>
                  <a:lnTo>
                    <a:pt x="147808" y="212274"/>
                  </a:lnTo>
                  <a:lnTo>
                    <a:pt x="147426" y="212580"/>
                  </a:lnTo>
                  <a:lnTo>
                    <a:pt x="147018" y="212821"/>
                  </a:lnTo>
                  <a:lnTo>
                    <a:pt x="147010" y="213049"/>
                  </a:lnTo>
                  <a:lnTo>
                    <a:pt x="147014" y="213214"/>
                  </a:lnTo>
                  <a:lnTo>
                    <a:pt x="146957" y="213451"/>
                  </a:lnTo>
                  <a:lnTo>
                    <a:pt x="146753" y="213674"/>
                  </a:lnTo>
                  <a:lnTo>
                    <a:pt x="146492" y="213848"/>
                  </a:lnTo>
                  <a:lnTo>
                    <a:pt x="145831" y="214190"/>
                  </a:lnTo>
                  <a:lnTo>
                    <a:pt x="145585" y="213829"/>
                  </a:lnTo>
                  <a:lnTo>
                    <a:pt x="145397" y="213870"/>
                  </a:lnTo>
                  <a:lnTo>
                    <a:pt x="145200" y="213916"/>
                  </a:lnTo>
                  <a:lnTo>
                    <a:pt x="145004" y="213984"/>
                  </a:lnTo>
                  <a:lnTo>
                    <a:pt x="144811" y="214067"/>
                  </a:lnTo>
                  <a:lnTo>
                    <a:pt x="144626" y="214162"/>
                  </a:lnTo>
                  <a:lnTo>
                    <a:pt x="144342" y="214340"/>
                  </a:lnTo>
                  <a:lnTo>
                    <a:pt x="143934" y="214650"/>
                  </a:lnTo>
                  <a:lnTo>
                    <a:pt x="143771" y="214732"/>
                  </a:lnTo>
                  <a:lnTo>
                    <a:pt x="142585" y="214427"/>
                  </a:lnTo>
                  <a:lnTo>
                    <a:pt x="142362" y="214304"/>
                  </a:lnTo>
                  <a:lnTo>
                    <a:pt x="141984" y="214222"/>
                  </a:lnTo>
                  <a:lnTo>
                    <a:pt x="141368" y="214244"/>
                  </a:lnTo>
                  <a:lnTo>
                    <a:pt x="141081" y="214244"/>
                  </a:lnTo>
                  <a:lnTo>
                    <a:pt x="140502" y="214067"/>
                  </a:lnTo>
                  <a:lnTo>
                    <a:pt x="140132" y="213747"/>
                  </a:lnTo>
                  <a:lnTo>
                    <a:pt x="139935" y="213619"/>
                  </a:lnTo>
                  <a:lnTo>
                    <a:pt x="139731" y="213501"/>
                  </a:lnTo>
                  <a:lnTo>
                    <a:pt x="139603" y="213455"/>
                  </a:lnTo>
                  <a:lnTo>
                    <a:pt x="139350" y="213355"/>
                  </a:lnTo>
                  <a:lnTo>
                    <a:pt x="139100" y="213246"/>
                  </a:lnTo>
                  <a:lnTo>
                    <a:pt x="138843" y="213122"/>
                  </a:lnTo>
                  <a:lnTo>
                    <a:pt x="138715" y="213054"/>
                  </a:lnTo>
                  <a:lnTo>
                    <a:pt x="138469" y="212913"/>
                  </a:lnTo>
                  <a:lnTo>
                    <a:pt x="137868" y="212434"/>
                  </a:lnTo>
                  <a:lnTo>
                    <a:pt x="137403" y="212210"/>
                  </a:lnTo>
                  <a:lnTo>
                    <a:pt x="137101" y="212069"/>
                  </a:lnTo>
                  <a:lnTo>
                    <a:pt x="136829" y="211927"/>
                  </a:lnTo>
                  <a:lnTo>
                    <a:pt x="136553" y="211745"/>
                  </a:lnTo>
                  <a:lnTo>
                    <a:pt x="136066" y="211303"/>
                  </a:lnTo>
                  <a:lnTo>
                    <a:pt x="135967" y="211175"/>
                  </a:lnTo>
                  <a:lnTo>
                    <a:pt x="135676" y="210774"/>
                  </a:lnTo>
                  <a:lnTo>
                    <a:pt x="135219" y="210226"/>
                  </a:lnTo>
                  <a:lnTo>
                    <a:pt x="134800" y="209683"/>
                  </a:lnTo>
                  <a:lnTo>
                    <a:pt x="134649" y="209519"/>
                  </a:lnTo>
                  <a:lnTo>
                    <a:pt x="134372" y="209309"/>
                  </a:lnTo>
                  <a:lnTo>
                    <a:pt x="133927" y="209916"/>
                  </a:lnTo>
                  <a:lnTo>
                    <a:pt x="133466" y="209510"/>
                  </a:lnTo>
                  <a:lnTo>
                    <a:pt x="133186" y="209182"/>
                  </a:lnTo>
                  <a:lnTo>
                    <a:pt x="132645" y="208516"/>
                  </a:lnTo>
                  <a:lnTo>
                    <a:pt x="132547" y="208311"/>
                  </a:lnTo>
                  <a:lnTo>
                    <a:pt x="132426" y="208092"/>
                  </a:lnTo>
                  <a:lnTo>
                    <a:pt x="132196" y="207731"/>
                  </a:lnTo>
                  <a:lnTo>
                    <a:pt x="132048" y="207522"/>
                  </a:lnTo>
                  <a:lnTo>
                    <a:pt x="131901" y="207335"/>
                  </a:lnTo>
                  <a:lnTo>
                    <a:pt x="131757" y="207143"/>
                  </a:lnTo>
                  <a:lnTo>
                    <a:pt x="131474" y="206724"/>
                  </a:lnTo>
                  <a:lnTo>
                    <a:pt x="131281" y="206450"/>
                  </a:lnTo>
                  <a:lnTo>
                    <a:pt x="131141" y="206276"/>
                  </a:lnTo>
                  <a:lnTo>
                    <a:pt x="130839" y="205948"/>
                  </a:lnTo>
                  <a:lnTo>
                    <a:pt x="130692" y="205779"/>
                  </a:lnTo>
                  <a:lnTo>
                    <a:pt x="130510" y="205501"/>
                  </a:lnTo>
                  <a:lnTo>
                    <a:pt x="130140" y="204977"/>
                  </a:lnTo>
                  <a:lnTo>
                    <a:pt x="129785" y="204721"/>
                  </a:lnTo>
                  <a:lnTo>
                    <a:pt x="129622" y="204539"/>
                  </a:lnTo>
                  <a:lnTo>
                    <a:pt x="129463" y="204352"/>
                  </a:lnTo>
                  <a:lnTo>
                    <a:pt x="128927" y="203846"/>
                  </a:lnTo>
                  <a:lnTo>
                    <a:pt x="128534" y="203691"/>
                  </a:lnTo>
                  <a:lnTo>
                    <a:pt x="128137" y="203394"/>
                  </a:lnTo>
                  <a:lnTo>
                    <a:pt x="128017" y="203159"/>
                  </a:lnTo>
                  <a:lnTo>
                    <a:pt x="127944" y="202947"/>
                  </a:lnTo>
                  <a:lnTo>
                    <a:pt x="127680" y="203540"/>
                  </a:lnTo>
                  <a:lnTo>
                    <a:pt x="128088" y="204302"/>
                  </a:lnTo>
                  <a:lnTo>
                    <a:pt x="128231" y="204511"/>
                  </a:lnTo>
                  <a:lnTo>
                    <a:pt x="128349" y="204644"/>
                  </a:lnTo>
                  <a:lnTo>
                    <a:pt x="128481" y="204762"/>
                  </a:lnTo>
                  <a:lnTo>
                    <a:pt x="128711" y="204936"/>
                  </a:lnTo>
                  <a:lnTo>
                    <a:pt x="129157" y="205209"/>
                  </a:lnTo>
                  <a:lnTo>
                    <a:pt x="129308" y="205328"/>
                  </a:lnTo>
                  <a:lnTo>
                    <a:pt x="129573" y="205620"/>
                  </a:lnTo>
                  <a:lnTo>
                    <a:pt x="129838" y="205980"/>
                  </a:lnTo>
                  <a:lnTo>
                    <a:pt x="130102" y="206573"/>
                  </a:lnTo>
                  <a:lnTo>
                    <a:pt x="130049" y="206951"/>
                  </a:lnTo>
                  <a:lnTo>
                    <a:pt x="130136" y="207111"/>
                  </a:lnTo>
                  <a:lnTo>
                    <a:pt x="130389" y="207462"/>
                  </a:lnTo>
                  <a:lnTo>
                    <a:pt x="130658" y="207727"/>
                  </a:lnTo>
                  <a:lnTo>
                    <a:pt x="130745" y="207946"/>
                  </a:lnTo>
                  <a:lnTo>
                    <a:pt x="130816" y="208165"/>
                  </a:lnTo>
                  <a:lnTo>
                    <a:pt x="130915" y="208612"/>
                  </a:lnTo>
                  <a:lnTo>
                    <a:pt x="130971" y="208831"/>
                  </a:lnTo>
                  <a:lnTo>
                    <a:pt x="131051" y="209036"/>
                  </a:lnTo>
                  <a:lnTo>
                    <a:pt x="131126" y="209173"/>
                  </a:lnTo>
                  <a:lnTo>
                    <a:pt x="131209" y="209305"/>
                  </a:lnTo>
                  <a:lnTo>
                    <a:pt x="131300" y="209433"/>
                  </a:lnTo>
                  <a:lnTo>
                    <a:pt x="131470" y="209697"/>
                  </a:lnTo>
                  <a:lnTo>
                    <a:pt x="131587" y="209907"/>
                  </a:lnTo>
                  <a:lnTo>
                    <a:pt x="131803" y="210345"/>
                  </a:lnTo>
                  <a:lnTo>
                    <a:pt x="131901" y="210568"/>
                  </a:lnTo>
                  <a:lnTo>
                    <a:pt x="131992" y="210792"/>
                  </a:lnTo>
                  <a:lnTo>
                    <a:pt x="132105" y="211097"/>
                  </a:lnTo>
                  <a:lnTo>
                    <a:pt x="132211" y="211412"/>
                  </a:lnTo>
                  <a:lnTo>
                    <a:pt x="132305" y="211731"/>
                  </a:lnTo>
                  <a:lnTo>
                    <a:pt x="132385" y="212051"/>
                  </a:lnTo>
                  <a:lnTo>
                    <a:pt x="132449" y="212374"/>
                  </a:lnTo>
                  <a:lnTo>
                    <a:pt x="132468" y="212580"/>
                  </a:lnTo>
                  <a:lnTo>
                    <a:pt x="132472" y="212794"/>
                  </a:lnTo>
                  <a:lnTo>
                    <a:pt x="132472" y="213004"/>
                  </a:lnTo>
                  <a:lnTo>
                    <a:pt x="132487" y="213209"/>
                  </a:lnTo>
                  <a:lnTo>
                    <a:pt x="132536" y="213405"/>
                  </a:lnTo>
                  <a:lnTo>
                    <a:pt x="132608" y="213556"/>
                  </a:lnTo>
                  <a:lnTo>
                    <a:pt x="132698" y="213702"/>
                  </a:lnTo>
                  <a:lnTo>
                    <a:pt x="132800" y="213843"/>
                  </a:lnTo>
                  <a:lnTo>
                    <a:pt x="133008" y="214117"/>
                  </a:lnTo>
                  <a:lnTo>
                    <a:pt x="133243" y="214459"/>
                  </a:lnTo>
                  <a:lnTo>
                    <a:pt x="133363" y="214623"/>
                  </a:lnTo>
                  <a:lnTo>
                    <a:pt x="133496" y="214769"/>
                  </a:lnTo>
                  <a:lnTo>
                    <a:pt x="133643" y="214892"/>
                  </a:lnTo>
                  <a:lnTo>
                    <a:pt x="133847" y="214992"/>
                  </a:lnTo>
                  <a:lnTo>
                    <a:pt x="134078" y="215070"/>
                  </a:lnTo>
                  <a:lnTo>
                    <a:pt x="134320" y="215116"/>
                  </a:lnTo>
                  <a:lnTo>
                    <a:pt x="134562" y="215134"/>
                  </a:lnTo>
                  <a:lnTo>
                    <a:pt x="134788" y="215111"/>
                  </a:lnTo>
                  <a:lnTo>
                    <a:pt x="134996" y="215284"/>
                  </a:lnTo>
                  <a:lnTo>
                    <a:pt x="135344" y="215649"/>
                  </a:lnTo>
                  <a:lnTo>
                    <a:pt x="135571" y="215946"/>
                  </a:lnTo>
                  <a:lnTo>
                    <a:pt x="135726" y="216201"/>
                  </a:lnTo>
                  <a:lnTo>
                    <a:pt x="135797" y="216338"/>
                  </a:lnTo>
                  <a:lnTo>
                    <a:pt x="135854" y="216475"/>
                  </a:lnTo>
                  <a:lnTo>
                    <a:pt x="135918" y="216712"/>
                  </a:lnTo>
                  <a:lnTo>
                    <a:pt x="135960" y="217118"/>
                  </a:lnTo>
                  <a:lnTo>
                    <a:pt x="136024" y="217264"/>
                  </a:lnTo>
                  <a:lnTo>
                    <a:pt x="136122" y="217401"/>
                  </a:lnTo>
                  <a:lnTo>
                    <a:pt x="136232" y="217533"/>
                  </a:lnTo>
                  <a:lnTo>
                    <a:pt x="136470" y="217788"/>
                  </a:lnTo>
                  <a:lnTo>
                    <a:pt x="136598" y="217939"/>
                  </a:lnTo>
                  <a:lnTo>
                    <a:pt x="136735" y="218080"/>
                  </a:lnTo>
                  <a:lnTo>
                    <a:pt x="136878" y="218222"/>
                  </a:lnTo>
                  <a:lnTo>
                    <a:pt x="137022" y="218358"/>
                  </a:lnTo>
                  <a:lnTo>
                    <a:pt x="137169" y="218491"/>
                  </a:lnTo>
                  <a:lnTo>
                    <a:pt x="137196" y="218655"/>
                  </a:lnTo>
                  <a:lnTo>
                    <a:pt x="137241" y="218824"/>
                  </a:lnTo>
                  <a:lnTo>
                    <a:pt x="137301" y="218988"/>
                  </a:lnTo>
                  <a:lnTo>
                    <a:pt x="137377" y="219143"/>
                  </a:lnTo>
                  <a:lnTo>
                    <a:pt x="137581" y="219407"/>
                  </a:lnTo>
                  <a:lnTo>
                    <a:pt x="137717" y="219512"/>
                  </a:lnTo>
                  <a:lnTo>
                    <a:pt x="138012" y="219708"/>
                  </a:lnTo>
                  <a:lnTo>
                    <a:pt x="138681" y="220247"/>
                  </a:lnTo>
                  <a:lnTo>
                    <a:pt x="138719" y="220388"/>
                  </a:lnTo>
                  <a:lnTo>
                    <a:pt x="138715" y="220552"/>
                  </a:lnTo>
                  <a:lnTo>
                    <a:pt x="138696" y="220721"/>
                  </a:lnTo>
                  <a:lnTo>
                    <a:pt x="138696" y="220881"/>
                  </a:lnTo>
                  <a:lnTo>
                    <a:pt x="139312" y="221401"/>
                  </a:lnTo>
                  <a:lnTo>
                    <a:pt x="139550" y="221464"/>
                  </a:lnTo>
                  <a:lnTo>
                    <a:pt x="140340" y="221852"/>
                  </a:lnTo>
                  <a:lnTo>
                    <a:pt x="140416" y="221998"/>
                  </a:lnTo>
                  <a:lnTo>
                    <a:pt x="140476" y="222158"/>
                  </a:lnTo>
                  <a:lnTo>
                    <a:pt x="140589" y="222486"/>
                  </a:lnTo>
                  <a:lnTo>
                    <a:pt x="140680" y="222691"/>
                  </a:lnTo>
                  <a:lnTo>
                    <a:pt x="140771" y="223243"/>
                  </a:lnTo>
                  <a:lnTo>
                    <a:pt x="140703" y="223613"/>
                  </a:lnTo>
                  <a:lnTo>
                    <a:pt x="140680" y="223795"/>
                  </a:lnTo>
                  <a:lnTo>
                    <a:pt x="140669" y="223982"/>
                  </a:lnTo>
                  <a:lnTo>
                    <a:pt x="140646" y="224169"/>
                  </a:lnTo>
                  <a:lnTo>
                    <a:pt x="140605" y="224342"/>
                  </a:lnTo>
                  <a:lnTo>
                    <a:pt x="140385" y="224616"/>
                  </a:lnTo>
                  <a:lnTo>
                    <a:pt x="140143" y="224789"/>
                  </a:lnTo>
                  <a:lnTo>
                    <a:pt x="139955" y="224995"/>
                  </a:lnTo>
                  <a:lnTo>
                    <a:pt x="139784" y="225223"/>
                  </a:lnTo>
                  <a:lnTo>
                    <a:pt x="139637" y="225474"/>
                  </a:lnTo>
                  <a:lnTo>
                    <a:pt x="139516" y="225729"/>
                  </a:lnTo>
                  <a:lnTo>
                    <a:pt x="139429" y="225989"/>
                  </a:lnTo>
                  <a:lnTo>
                    <a:pt x="140098" y="226003"/>
                  </a:lnTo>
                  <a:lnTo>
                    <a:pt x="138756" y="228196"/>
                  </a:lnTo>
                  <a:lnTo>
                    <a:pt x="138333" y="228183"/>
                  </a:lnTo>
                  <a:lnTo>
                    <a:pt x="138276" y="228311"/>
                  </a:lnTo>
                  <a:lnTo>
                    <a:pt x="138242" y="228461"/>
                  </a:lnTo>
                  <a:lnTo>
                    <a:pt x="138258" y="228703"/>
                  </a:lnTo>
                  <a:lnTo>
                    <a:pt x="138212" y="228885"/>
                  </a:lnTo>
                  <a:lnTo>
                    <a:pt x="138159" y="229072"/>
                  </a:lnTo>
                  <a:lnTo>
                    <a:pt x="138095" y="229255"/>
                  </a:lnTo>
                  <a:lnTo>
                    <a:pt x="138023" y="229433"/>
                  </a:lnTo>
                  <a:lnTo>
                    <a:pt x="137940" y="229601"/>
                  </a:lnTo>
                  <a:lnTo>
                    <a:pt x="137812" y="229811"/>
                  </a:lnTo>
                  <a:lnTo>
                    <a:pt x="137582" y="230122"/>
                  </a:lnTo>
                  <a:lnTo>
                    <a:pt x="137540" y="230550"/>
                  </a:lnTo>
                  <a:lnTo>
                    <a:pt x="137728" y="230810"/>
                  </a:lnTo>
                  <a:lnTo>
                    <a:pt x="137721" y="230947"/>
                  </a:lnTo>
                  <a:lnTo>
                    <a:pt x="137687" y="231211"/>
                  </a:lnTo>
                  <a:lnTo>
                    <a:pt x="137642" y="231512"/>
                  </a:lnTo>
                  <a:lnTo>
                    <a:pt x="137350" y="231882"/>
                  </a:lnTo>
                  <a:lnTo>
                    <a:pt x="137184" y="231841"/>
                  </a:lnTo>
                  <a:lnTo>
                    <a:pt x="137010" y="231777"/>
                  </a:lnTo>
                  <a:lnTo>
                    <a:pt x="136761" y="231950"/>
                  </a:lnTo>
                  <a:lnTo>
                    <a:pt x="136795" y="232087"/>
                  </a:lnTo>
                  <a:lnTo>
                    <a:pt x="136825" y="232229"/>
                  </a:lnTo>
                  <a:lnTo>
                    <a:pt x="136837" y="232356"/>
                  </a:lnTo>
                  <a:lnTo>
                    <a:pt x="136787" y="232534"/>
                  </a:lnTo>
                  <a:lnTo>
                    <a:pt x="136697" y="232717"/>
                  </a:lnTo>
                  <a:lnTo>
                    <a:pt x="136602" y="232894"/>
                  </a:lnTo>
                  <a:lnTo>
                    <a:pt x="136538" y="233054"/>
                  </a:lnTo>
                  <a:lnTo>
                    <a:pt x="136821" y="233556"/>
                  </a:lnTo>
                  <a:lnTo>
                    <a:pt x="136818" y="233688"/>
                  </a:lnTo>
                  <a:lnTo>
                    <a:pt x="136795" y="233834"/>
                  </a:lnTo>
                  <a:lnTo>
                    <a:pt x="136769" y="233980"/>
                  </a:lnTo>
                  <a:lnTo>
                    <a:pt x="136753" y="234121"/>
                  </a:lnTo>
                  <a:lnTo>
                    <a:pt x="136735" y="234445"/>
                  </a:lnTo>
                  <a:lnTo>
                    <a:pt x="136731" y="234605"/>
                  </a:lnTo>
                  <a:lnTo>
                    <a:pt x="136731" y="234769"/>
                  </a:lnTo>
                  <a:lnTo>
                    <a:pt x="136893" y="235595"/>
                  </a:lnTo>
                  <a:lnTo>
                    <a:pt x="137222" y="235896"/>
                  </a:lnTo>
                  <a:lnTo>
                    <a:pt x="137267" y="236037"/>
                  </a:lnTo>
                  <a:lnTo>
                    <a:pt x="137279" y="236197"/>
                  </a:lnTo>
                  <a:lnTo>
                    <a:pt x="137267" y="236370"/>
                  </a:lnTo>
                  <a:lnTo>
                    <a:pt x="137241" y="236539"/>
                  </a:lnTo>
                  <a:lnTo>
                    <a:pt x="137181" y="236808"/>
                  </a:lnTo>
                  <a:lnTo>
                    <a:pt x="137105" y="237018"/>
                  </a:lnTo>
                  <a:lnTo>
                    <a:pt x="137022" y="237228"/>
                  </a:lnTo>
                  <a:lnTo>
                    <a:pt x="136757" y="237998"/>
                  </a:lnTo>
                  <a:lnTo>
                    <a:pt x="136667" y="238254"/>
                  </a:lnTo>
                  <a:lnTo>
                    <a:pt x="136496" y="238715"/>
                  </a:lnTo>
                  <a:lnTo>
                    <a:pt x="136428" y="238924"/>
                  </a:lnTo>
                  <a:lnTo>
                    <a:pt x="136353" y="239130"/>
                  </a:lnTo>
                  <a:lnTo>
                    <a:pt x="136262" y="239326"/>
                  </a:lnTo>
                  <a:lnTo>
                    <a:pt x="136077" y="239599"/>
                  </a:lnTo>
                  <a:lnTo>
                    <a:pt x="135741" y="239928"/>
                  </a:lnTo>
                  <a:lnTo>
                    <a:pt x="135601" y="240078"/>
                  </a:lnTo>
                  <a:lnTo>
                    <a:pt x="135287" y="240306"/>
                  </a:lnTo>
                  <a:lnTo>
                    <a:pt x="135136" y="240425"/>
                  </a:lnTo>
                  <a:lnTo>
                    <a:pt x="134735" y="240721"/>
                  </a:lnTo>
                  <a:lnTo>
                    <a:pt x="134244" y="241232"/>
                  </a:lnTo>
                  <a:lnTo>
                    <a:pt x="134097" y="241638"/>
                  </a:lnTo>
                  <a:lnTo>
                    <a:pt x="134048" y="241875"/>
                  </a:lnTo>
                  <a:lnTo>
                    <a:pt x="134025" y="242126"/>
                  </a:lnTo>
                  <a:lnTo>
                    <a:pt x="134021" y="242259"/>
                  </a:lnTo>
                  <a:lnTo>
                    <a:pt x="134029" y="242395"/>
                  </a:lnTo>
                  <a:lnTo>
                    <a:pt x="134546" y="243349"/>
                  </a:lnTo>
                  <a:lnTo>
                    <a:pt x="134554" y="243727"/>
                  </a:lnTo>
                  <a:lnTo>
                    <a:pt x="134626" y="244060"/>
                  </a:lnTo>
                  <a:lnTo>
                    <a:pt x="134671" y="244225"/>
                  </a:lnTo>
                  <a:lnTo>
                    <a:pt x="134724" y="244384"/>
                  </a:lnTo>
                  <a:lnTo>
                    <a:pt x="134785" y="244544"/>
                  </a:lnTo>
                  <a:lnTo>
                    <a:pt x="134807" y="244722"/>
                  </a:lnTo>
                  <a:lnTo>
                    <a:pt x="134819" y="244900"/>
                  </a:lnTo>
                  <a:lnTo>
                    <a:pt x="134822" y="245077"/>
                  </a:lnTo>
                  <a:lnTo>
                    <a:pt x="134815" y="245260"/>
                  </a:lnTo>
                  <a:lnTo>
                    <a:pt x="134800" y="245438"/>
                  </a:lnTo>
                  <a:lnTo>
                    <a:pt x="134766" y="245620"/>
                  </a:lnTo>
                  <a:lnTo>
                    <a:pt x="134717" y="245803"/>
                  </a:lnTo>
                  <a:lnTo>
                    <a:pt x="134607" y="246168"/>
                  </a:lnTo>
                  <a:lnTo>
                    <a:pt x="134569" y="246355"/>
                  </a:lnTo>
                  <a:lnTo>
                    <a:pt x="134550" y="246519"/>
                  </a:lnTo>
                  <a:lnTo>
                    <a:pt x="134539" y="246683"/>
                  </a:lnTo>
                  <a:lnTo>
                    <a:pt x="134531" y="247016"/>
                  </a:lnTo>
                  <a:lnTo>
                    <a:pt x="134520" y="247185"/>
                  </a:lnTo>
                  <a:lnTo>
                    <a:pt x="134512" y="247404"/>
                  </a:lnTo>
                  <a:lnTo>
                    <a:pt x="134512" y="247627"/>
                  </a:lnTo>
                  <a:lnTo>
                    <a:pt x="134492" y="247907"/>
                  </a:lnTo>
                  <a:lnTo>
                    <a:pt x="134471" y="248061"/>
                  </a:lnTo>
                  <a:lnTo>
                    <a:pt x="134259" y="248494"/>
                  </a:lnTo>
                  <a:lnTo>
                    <a:pt x="133942" y="248945"/>
                  </a:lnTo>
                  <a:lnTo>
                    <a:pt x="133836" y="249178"/>
                  </a:lnTo>
                  <a:lnTo>
                    <a:pt x="133696" y="249548"/>
                  </a:lnTo>
                  <a:lnTo>
                    <a:pt x="133605" y="249817"/>
                  </a:lnTo>
                  <a:lnTo>
                    <a:pt x="133571" y="249954"/>
                  </a:lnTo>
                  <a:lnTo>
                    <a:pt x="133568" y="250702"/>
                  </a:lnTo>
                  <a:lnTo>
                    <a:pt x="133552" y="250925"/>
                  </a:lnTo>
                  <a:lnTo>
                    <a:pt x="133526" y="251149"/>
                  </a:lnTo>
                  <a:lnTo>
                    <a:pt x="133488" y="251368"/>
                  </a:lnTo>
                  <a:lnTo>
                    <a:pt x="133443" y="251591"/>
                  </a:lnTo>
                  <a:lnTo>
                    <a:pt x="133394" y="251805"/>
                  </a:lnTo>
                  <a:lnTo>
                    <a:pt x="133352" y="251970"/>
                  </a:lnTo>
                  <a:lnTo>
                    <a:pt x="133205" y="252444"/>
                  </a:lnTo>
                  <a:lnTo>
                    <a:pt x="133167" y="252604"/>
                  </a:lnTo>
                  <a:lnTo>
                    <a:pt x="133141" y="252736"/>
                  </a:lnTo>
                  <a:lnTo>
                    <a:pt x="133095" y="253005"/>
                  </a:lnTo>
                  <a:lnTo>
                    <a:pt x="133061" y="253279"/>
                  </a:lnTo>
                  <a:lnTo>
                    <a:pt x="133042" y="253457"/>
                  </a:lnTo>
                  <a:lnTo>
                    <a:pt x="133026" y="253651"/>
                  </a:lnTo>
                  <a:lnTo>
                    <a:pt x="133005" y="253990"/>
                  </a:lnTo>
                  <a:lnTo>
                    <a:pt x="132986" y="254168"/>
                  </a:lnTo>
                  <a:lnTo>
                    <a:pt x="132895" y="254706"/>
                  </a:lnTo>
                  <a:lnTo>
                    <a:pt x="132880" y="254843"/>
                  </a:lnTo>
                  <a:lnTo>
                    <a:pt x="132869" y="255008"/>
                  </a:lnTo>
                  <a:lnTo>
                    <a:pt x="132869" y="255509"/>
                  </a:lnTo>
                  <a:lnTo>
                    <a:pt x="132865" y="255674"/>
                  </a:lnTo>
                  <a:lnTo>
                    <a:pt x="132857" y="255815"/>
                  </a:lnTo>
                  <a:lnTo>
                    <a:pt x="132823" y="256239"/>
                  </a:lnTo>
                  <a:lnTo>
                    <a:pt x="132819" y="256380"/>
                  </a:lnTo>
                  <a:lnTo>
                    <a:pt x="132831" y="256590"/>
                  </a:lnTo>
                  <a:lnTo>
                    <a:pt x="132925" y="257430"/>
                  </a:lnTo>
                  <a:lnTo>
                    <a:pt x="132925" y="257726"/>
                  </a:lnTo>
                  <a:lnTo>
                    <a:pt x="132918" y="257877"/>
                  </a:lnTo>
                  <a:lnTo>
                    <a:pt x="132906" y="258023"/>
                  </a:lnTo>
                  <a:lnTo>
                    <a:pt x="132880" y="258164"/>
                  </a:lnTo>
                  <a:lnTo>
                    <a:pt x="132846" y="258301"/>
                  </a:lnTo>
                  <a:lnTo>
                    <a:pt x="132800" y="258429"/>
                  </a:lnTo>
                  <a:lnTo>
                    <a:pt x="132748" y="258561"/>
                  </a:lnTo>
                  <a:lnTo>
                    <a:pt x="132623" y="258807"/>
                  </a:lnTo>
                  <a:lnTo>
                    <a:pt x="132528" y="258949"/>
                  </a:lnTo>
                  <a:lnTo>
                    <a:pt x="132419" y="259085"/>
                  </a:lnTo>
                  <a:lnTo>
                    <a:pt x="132060" y="259473"/>
                  </a:lnTo>
                  <a:lnTo>
                    <a:pt x="131780" y="259788"/>
                  </a:lnTo>
                  <a:lnTo>
                    <a:pt x="131591" y="259993"/>
                  </a:lnTo>
                  <a:lnTo>
                    <a:pt x="131357" y="260153"/>
                  </a:lnTo>
                  <a:lnTo>
                    <a:pt x="128715" y="262461"/>
                  </a:lnTo>
                  <a:lnTo>
                    <a:pt x="127721" y="263487"/>
                  </a:lnTo>
                  <a:lnTo>
                    <a:pt x="126603" y="264381"/>
                  </a:lnTo>
                  <a:lnTo>
                    <a:pt x="125847" y="264769"/>
                  </a:lnTo>
                  <a:lnTo>
                    <a:pt x="125579" y="264824"/>
                  </a:lnTo>
                  <a:lnTo>
                    <a:pt x="125314" y="264869"/>
                  </a:lnTo>
                  <a:lnTo>
                    <a:pt x="125042" y="264901"/>
                  </a:lnTo>
                  <a:lnTo>
                    <a:pt x="124770" y="264924"/>
                  </a:lnTo>
                  <a:lnTo>
                    <a:pt x="124498" y="264938"/>
                  </a:lnTo>
                  <a:lnTo>
                    <a:pt x="124309" y="264938"/>
                  </a:lnTo>
                  <a:lnTo>
                    <a:pt x="124120" y="264933"/>
                  </a:lnTo>
                  <a:lnTo>
                    <a:pt x="123738" y="264906"/>
                  </a:lnTo>
                  <a:lnTo>
                    <a:pt x="123549" y="264888"/>
                  </a:lnTo>
                  <a:lnTo>
                    <a:pt x="123371" y="264856"/>
                  </a:lnTo>
                  <a:lnTo>
                    <a:pt x="123009" y="264765"/>
                  </a:lnTo>
                  <a:lnTo>
                    <a:pt x="122835" y="264737"/>
                  </a:lnTo>
                  <a:lnTo>
                    <a:pt x="122362" y="264856"/>
                  </a:lnTo>
                  <a:lnTo>
                    <a:pt x="122170" y="264956"/>
                  </a:lnTo>
                  <a:lnTo>
                    <a:pt x="121897" y="265084"/>
                  </a:lnTo>
                  <a:lnTo>
                    <a:pt x="121357" y="266452"/>
                  </a:lnTo>
                  <a:lnTo>
                    <a:pt x="121278" y="266598"/>
                  </a:lnTo>
                  <a:lnTo>
                    <a:pt x="121206" y="266749"/>
                  </a:lnTo>
                  <a:lnTo>
                    <a:pt x="121085" y="267059"/>
                  </a:lnTo>
                  <a:lnTo>
                    <a:pt x="121036" y="267214"/>
                  </a:lnTo>
                  <a:lnTo>
                    <a:pt x="121002" y="267351"/>
                  </a:lnTo>
                  <a:lnTo>
                    <a:pt x="120975" y="267483"/>
                  </a:lnTo>
                  <a:lnTo>
                    <a:pt x="120930" y="267757"/>
                  </a:lnTo>
                  <a:lnTo>
                    <a:pt x="120817" y="268254"/>
                  </a:lnTo>
                  <a:lnTo>
                    <a:pt x="120771" y="268437"/>
                  </a:lnTo>
                  <a:lnTo>
                    <a:pt x="120715" y="268614"/>
                  </a:lnTo>
                  <a:lnTo>
                    <a:pt x="120639" y="268779"/>
                  </a:lnTo>
                  <a:lnTo>
                    <a:pt x="120544" y="268920"/>
                  </a:lnTo>
                  <a:lnTo>
                    <a:pt x="120435" y="269057"/>
                  </a:lnTo>
                  <a:lnTo>
                    <a:pt x="120193" y="269312"/>
                  </a:lnTo>
                  <a:lnTo>
                    <a:pt x="120076" y="269445"/>
                  </a:lnTo>
                  <a:lnTo>
                    <a:pt x="119713" y="269915"/>
                  </a:lnTo>
                  <a:lnTo>
                    <a:pt x="119588" y="270065"/>
                  </a:lnTo>
                  <a:lnTo>
                    <a:pt x="119101" y="270444"/>
                  </a:lnTo>
                  <a:lnTo>
                    <a:pt x="118859" y="270590"/>
                  </a:lnTo>
                  <a:lnTo>
                    <a:pt x="118712" y="270672"/>
                  </a:lnTo>
                  <a:lnTo>
                    <a:pt x="118409" y="270818"/>
                  </a:lnTo>
                  <a:lnTo>
                    <a:pt x="118145" y="271009"/>
                  </a:lnTo>
                  <a:lnTo>
                    <a:pt x="118035" y="271155"/>
                  </a:lnTo>
                  <a:lnTo>
                    <a:pt x="117944" y="271329"/>
                  </a:lnTo>
                  <a:lnTo>
                    <a:pt x="117873" y="271511"/>
                  </a:lnTo>
                  <a:lnTo>
                    <a:pt x="117812" y="271703"/>
                  </a:lnTo>
                  <a:lnTo>
                    <a:pt x="117763" y="271894"/>
                  </a:lnTo>
                  <a:lnTo>
                    <a:pt x="117725" y="272086"/>
                  </a:lnTo>
                  <a:lnTo>
                    <a:pt x="117706" y="272282"/>
                  </a:lnTo>
                  <a:lnTo>
                    <a:pt x="117684" y="272875"/>
                  </a:lnTo>
                  <a:lnTo>
                    <a:pt x="117672" y="273085"/>
                  </a:lnTo>
                  <a:lnTo>
                    <a:pt x="117665" y="273295"/>
                  </a:lnTo>
                  <a:lnTo>
                    <a:pt x="117661" y="273504"/>
                  </a:lnTo>
                  <a:lnTo>
                    <a:pt x="117650" y="273714"/>
                  </a:lnTo>
                  <a:lnTo>
                    <a:pt x="117635" y="273920"/>
                  </a:lnTo>
                  <a:lnTo>
                    <a:pt x="117585" y="274316"/>
                  </a:lnTo>
                  <a:lnTo>
                    <a:pt x="117525" y="274709"/>
                  </a:lnTo>
                  <a:lnTo>
                    <a:pt x="117491" y="274900"/>
                  </a:lnTo>
                  <a:lnTo>
                    <a:pt x="117449" y="275160"/>
                  </a:lnTo>
                  <a:lnTo>
                    <a:pt x="117359" y="275676"/>
                  </a:lnTo>
                  <a:lnTo>
                    <a:pt x="117185" y="276538"/>
                  </a:lnTo>
                  <a:lnTo>
                    <a:pt x="117147" y="276711"/>
                  </a:lnTo>
                  <a:lnTo>
                    <a:pt x="117106" y="276880"/>
                  </a:lnTo>
                  <a:lnTo>
                    <a:pt x="117056" y="277049"/>
                  </a:lnTo>
                  <a:lnTo>
                    <a:pt x="116988" y="277231"/>
                  </a:lnTo>
                  <a:lnTo>
                    <a:pt x="116913" y="277409"/>
                  </a:lnTo>
                  <a:lnTo>
                    <a:pt x="116826" y="277587"/>
                  </a:lnTo>
                  <a:lnTo>
                    <a:pt x="116735" y="277761"/>
                  </a:lnTo>
                  <a:lnTo>
                    <a:pt x="116641" y="277934"/>
                  </a:lnTo>
                  <a:lnTo>
                    <a:pt x="116542" y="278089"/>
                  </a:lnTo>
                  <a:lnTo>
                    <a:pt x="116436" y="278244"/>
                  </a:lnTo>
                  <a:lnTo>
                    <a:pt x="116104" y="278691"/>
                  </a:lnTo>
                  <a:lnTo>
                    <a:pt x="115605" y="279330"/>
                  </a:lnTo>
                  <a:lnTo>
                    <a:pt x="115409" y="279489"/>
                  </a:lnTo>
                  <a:lnTo>
                    <a:pt x="115189" y="279631"/>
                  </a:lnTo>
                  <a:lnTo>
                    <a:pt x="114959" y="279754"/>
                  </a:lnTo>
                  <a:lnTo>
                    <a:pt x="114725" y="279873"/>
                  </a:lnTo>
                  <a:lnTo>
                    <a:pt x="114486" y="279982"/>
                  </a:lnTo>
                  <a:lnTo>
                    <a:pt x="114184" y="280128"/>
                  </a:lnTo>
                  <a:lnTo>
                    <a:pt x="113874" y="280260"/>
                  </a:lnTo>
                  <a:lnTo>
                    <a:pt x="113715" y="280306"/>
                  </a:lnTo>
                  <a:lnTo>
                    <a:pt x="113425" y="280370"/>
                  </a:lnTo>
                  <a:lnTo>
                    <a:pt x="113122" y="280402"/>
                  </a:lnTo>
                  <a:lnTo>
                    <a:pt x="112812" y="280411"/>
                  </a:lnTo>
                  <a:lnTo>
                    <a:pt x="112510" y="280388"/>
                  </a:lnTo>
                  <a:lnTo>
                    <a:pt x="112215" y="280342"/>
                  </a:lnTo>
                  <a:lnTo>
                    <a:pt x="112030" y="280301"/>
                  </a:lnTo>
                  <a:lnTo>
                    <a:pt x="111845" y="280251"/>
                  </a:lnTo>
                  <a:lnTo>
                    <a:pt x="111660" y="280187"/>
                  </a:lnTo>
                  <a:lnTo>
                    <a:pt x="111490" y="280114"/>
                  </a:lnTo>
                  <a:lnTo>
                    <a:pt x="111331" y="280019"/>
                  </a:lnTo>
                  <a:lnTo>
                    <a:pt x="111153" y="279854"/>
                  </a:lnTo>
                  <a:lnTo>
                    <a:pt x="110998" y="279654"/>
                  </a:lnTo>
                  <a:lnTo>
                    <a:pt x="110866" y="279430"/>
                  </a:lnTo>
                  <a:lnTo>
                    <a:pt x="110749" y="279193"/>
                  </a:lnTo>
                  <a:lnTo>
                    <a:pt x="110647" y="278960"/>
                  </a:lnTo>
                  <a:lnTo>
                    <a:pt x="110598" y="278832"/>
                  </a:lnTo>
                  <a:lnTo>
                    <a:pt x="110556" y="278705"/>
                  </a:lnTo>
                  <a:lnTo>
                    <a:pt x="110484" y="278440"/>
                  </a:lnTo>
                  <a:lnTo>
                    <a:pt x="110156" y="277382"/>
                  </a:lnTo>
                  <a:lnTo>
                    <a:pt x="109997" y="276844"/>
                  </a:lnTo>
                  <a:lnTo>
                    <a:pt x="109948" y="276661"/>
                  </a:lnTo>
                  <a:lnTo>
                    <a:pt x="109849" y="276328"/>
                  </a:lnTo>
                  <a:lnTo>
                    <a:pt x="109796" y="276178"/>
                  </a:lnTo>
                  <a:lnTo>
                    <a:pt x="109706" y="275867"/>
                  </a:lnTo>
                  <a:lnTo>
                    <a:pt x="109664" y="275712"/>
                  </a:lnTo>
                  <a:lnTo>
                    <a:pt x="109642" y="275580"/>
                  </a:lnTo>
                  <a:lnTo>
                    <a:pt x="109611" y="275315"/>
                  </a:lnTo>
                  <a:lnTo>
                    <a:pt x="109555" y="275065"/>
                  </a:lnTo>
                  <a:lnTo>
                    <a:pt x="109483" y="274932"/>
                  </a:lnTo>
                  <a:lnTo>
                    <a:pt x="109188" y="274567"/>
                  </a:lnTo>
                  <a:lnTo>
                    <a:pt x="109131" y="274362"/>
                  </a:lnTo>
                  <a:lnTo>
                    <a:pt x="109143" y="274198"/>
                  </a:lnTo>
                  <a:lnTo>
                    <a:pt x="109143" y="274038"/>
                  </a:lnTo>
                  <a:lnTo>
                    <a:pt x="109097" y="273869"/>
                  </a:lnTo>
                  <a:lnTo>
                    <a:pt x="109007" y="273705"/>
                  </a:lnTo>
                  <a:lnTo>
                    <a:pt x="108803" y="273372"/>
                  </a:lnTo>
                  <a:lnTo>
                    <a:pt x="108731" y="273203"/>
                  </a:lnTo>
                  <a:lnTo>
                    <a:pt x="108697" y="273053"/>
                  </a:lnTo>
                  <a:lnTo>
                    <a:pt x="108670" y="272898"/>
                  </a:lnTo>
                  <a:lnTo>
                    <a:pt x="108640" y="272583"/>
                  </a:lnTo>
                  <a:lnTo>
                    <a:pt x="108576" y="272072"/>
                  </a:lnTo>
                  <a:lnTo>
                    <a:pt x="108549" y="271890"/>
                  </a:lnTo>
                  <a:lnTo>
                    <a:pt x="108485" y="271534"/>
                  </a:lnTo>
                  <a:lnTo>
                    <a:pt x="108398" y="271183"/>
                  </a:lnTo>
                  <a:lnTo>
                    <a:pt x="108349" y="271009"/>
                  </a:lnTo>
                  <a:lnTo>
                    <a:pt x="108292" y="270836"/>
                  </a:lnTo>
                  <a:lnTo>
                    <a:pt x="108009" y="270302"/>
                  </a:lnTo>
                  <a:lnTo>
                    <a:pt x="107945" y="270175"/>
                  </a:lnTo>
                  <a:lnTo>
                    <a:pt x="107899" y="270047"/>
                  </a:lnTo>
                  <a:lnTo>
                    <a:pt x="107892" y="269896"/>
                  </a:lnTo>
                  <a:lnTo>
                    <a:pt x="107922" y="269727"/>
                  </a:lnTo>
                  <a:lnTo>
                    <a:pt x="107960" y="269563"/>
                  </a:lnTo>
                  <a:lnTo>
                    <a:pt x="107544" y="269394"/>
                  </a:lnTo>
                  <a:lnTo>
                    <a:pt x="107397" y="269285"/>
                  </a:lnTo>
                  <a:lnTo>
                    <a:pt x="107094" y="269075"/>
                  </a:lnTo>
                  <a:lnTo>
                    <a:pt x="106788" y="268874"/>
                  </a:lnTo>
                  <a:lnTo>
                    <a:pt x="106059" y="268464"/>
                  </a:lnTo>
                  <a:lnTo>
                    <a:pt x="105870" y="268336"/>
                  </a:lnTo>
                  <a:lnTo>
                    <a:pt x="105681" y="268199"/>
                  </a:lnTo>
                  <a:lnTo>
                    <a:pt x="105314" y="267926"/>
                  </a:lnTo>
                  <a:lnTo>
                    <a:pt x="104509" y="267406"/>
                  </a:lnTo>
                  <a:lnTo>
                    <a:pt x="104041" y="266881"/>
                  </a:lnTo>
                  <a:lnTo>
                    <a:pt x="103674" y="266603"/>
                  </a:lnTo>
                  <a:lnTo>
                    <a:pt x="103546" y="266443"/>
                  </a:lnTo>
                  <a:lnTo>
                    <a:pt x="103429" y="266270"/>
                  </a:lnTo>
                  <a:lnTo>
                    <a:pt x="103330" y="266087"/>
                  </a:lnTo>
                  <a:lnTo>
                    <a:pt x="103251" y="265896"/>
                  </a:lnTo>
                  <a:lnTo>
                    <a:pt x="103198" y="265700"/>
                  </a:lnTo>
                  <a:lnTo>
                    <a:pt x="103179" y="265535"/>
                  </a:lnTo>
                  <a:lnTo>
                    <a:pt x="103175" y="265362"/>
                  </a:lnTo>
                  <a:lnTo>
                    <a:pt x="103190" y="265184"/>
                  </a:lnTo>
                  <a:lnTo>
                    <a:pt x="103213" y="265011"/>
                  </a:lnTo>
                  <a:lnTo>
                    <a:pt x="103311" y="264523"/>
                  </a:lnTo>
                  <a:lnTo>
                    <a:pt x="103357" y="264363"/>
                  </a:lnTo>
                  <a:lnTo>
                    <a:pt x="103614" y="264030"/>
                  </a:lnTo>
                  <a:lnTo>
                    <a:pt x="103750" y="263980"/>
                  </a:lnTo>
                  <a:lnTo>
                    <a:pt x="104045" y="263898"/>
                  </a:lnTo>
                  <a:lnTo>
                    <a:pt x="104290" y="263784"/>
                  </a:lnTo>
                  <a:lnTo>
                    <a:pt x="104498" y="263638"/>
                  </a:lnTo>
                  <a:lnTo>
                    <a:pt x="104710" y="263515"/>
                  </a:lnTo>
                  <a:lnTo>
                    <a:pt x="104869" y="263455"/>
                  </a:lnTo>
                  <a:lnTo>
                    <a:pt x="105035" y="263414"/>
                  </a:lnTo>
                  <a:lnTo>
                    <a:pt x="105375" y="263355"/>
                  </a:lnTo>
                  <a:lnTo>
                    <a:pt x="105741" y="263264"/>
                  </a:lnTo>
                  <a:lnTo>
                    <a:pt x="105938" y="263209"/>
                  </a:lnTo>
                  <a:lnTo>
                    <a:pt x="106331" y="263090"/>
                  </a:lnTo>
                  <a:lnTo>
                    <a:pt x="106701" y="262967"/>
                  </a:lnTo>
                  <a:lnTo>
                    <a:pt x="106883" y="262913"/>
                  </a:lnTo>
                  <a:lnTo>
                    <a:pt x="107057" y="262853"/>
                  </a:lnTo>
                  <a:lnTo>
                    <a:pt x="107227" y="262785"/>
                  </a:lnTo>
                  <a:lnTo>
                    <a:pt x="107393" y="262703"/>
                  </a:lnTo>
                  <a:lnTo>
                    <a:pt x="107597" y="262643"/>
                  </a:lnTo>
                  <a:lnTo>
                    <a:pt x="107801" y="262566"/>
                  </a:lnTo>
                  <a:lnTo>
                    <a:pt x="108001" y="262475"/>
                  </a:lnTo>
                  <a:lnTo>
                    <a:pt x="108190" y="262370"/>
                  </a:lnTo>
                  <a:lnTo>
                    <a:pt x="108455" y="262187"/>
                  </a:lnTo>
                  <a:lnTo>
                    <a:pt x="108874" y="261822"/>
                  </a:lnTo>
                  <a:lnTo>
                    <a:pt x="109071" y="261685"/>
                  </a:lnTo>
                  <a:lnTo>
                    <a:pt x="109358" y="261448"/>
                  </a:lnTo>
                  <a:lnTo>
                    <a:pt x="109728" y="261038"/>
                  </a:lnTo>
                  <a:lnTo>
                    <a:pt x="109732" y="260905"/>
                  </a:lnTo>
                  <a:lnTo>
                    <a:pt x="109725" y="260760"/>
                  </a:lnTo>
                  <a:lnTo>
                    <a:pt x="109880" y="260358"/>
                  </a:lnTo>
                  <a:lnTo>
                    <a:pt x="110031" y="260230"/>
                  </a:lnTo>
                  <a:lnTo>
                    <a:pt x="110250" y="260048"/>
                  </a:lnTo>
                  <a:lnTo>
                    <a:pt x="110601" y="259783"/>
                  </a:lnTo>
                  <a:lnTo>
                    <a:pt x="111066" y="259418"/>
                  </a:lnTo>
                  <a:lnTo>
                    <a:pt x="111134" y="259282"/>
                  </a:lnTo>
                  <a:lnTo>
                    <a:pt x="111172" y="259122"/>
                  </a:lnTo>
                  <a:lnTo>
                    <a:pt x="111210" y="258789"/>
                  </a:lnTo>
                  <a:lnTo>
                    <a:pt x="111236" y="258620"/>
                  </a:lnTo>
                  <a:lnTo>
                    <a:pt x="111331" y="258219"/>
                  </a:lnTo>
                  <a:lnTo>
                    <a:pt x="111372" y="257950"/>
                  </a:lnTo>
                  <a:lnTo>
                    <a:pt x="111372" y="257790"/>
                  </a:lnTo>
                  <a:lnTo>
                    <a:pt x="111357" y="257630"/>
                  </a:lnTo>
                  <a:lnTo>
                    <a:pt x="111312" y="257306"/>
                  </a:lnTo>
                  <a:lnTo>
                    <a:pt x="111293" y="257147"/>
                  </a:lnTo>
                  <a:lnTo>
                    <a:pt x="111259" y="256704"/>
                  </a:lnTo>
                  <a:lnTo>
                    <a:pt x="111251" y="256554"/>
                  </a:lnTo>
                  <a:lnTo>
                    <a:pt x="111240" y="256216"/>
                  </a:lnTo>
                  <a:lnTo>
                    <a:pt x="111240" y="255829"/>
                  </a:lnTo>
                  <a:lnTo>
                    <a:pt x="111255" y="255445"/>
                  </a:lnTo>
                  <a:lnTo>
                    <a:pt x="111380" y="255026"/>
                  </a:lnTo>
                  <a:lnTo>
                    <a:pt x="111437" y="254811"/>
                  </a:lnTo>
                  <a:lnTo>
                    <a:pt x="111486" y="254597"/>
                  </a:lnTo>
                  <a:lnTo>
                    <a:pt x="111531" y="254383"/>
                  </a:lnTo>
                  <a:lnTo>
                    <a:pt x="111558" y="254209"/>
                  </a:lnTo>
                  <a:lnTo>
                    <a:pt x="111576" y="254031"/>
                  </a:lnTo>
                  <a:lnTo>
                    <a:pt x="111595" y="253853"/>
                  </a:lnTo>
                  <a:lnTo>
                    <a:pt x="111622" y="253676"/>
                  </a:lnTo>
                  <a:lnTo>
                    <a:pt x="111656" y="253507"/>
                  </a:lnTo>
                  <a:lnTo>
                    <a:pt x="111731" y="253306"/>
                  </a:lnTo>
                  <a:lnTo>
                    <a:pt x="111830" y="253110"/>
                  </a:lnTo>
                  <a:lnTo>
                    <a:pt x="111932" y="252918"/>
                  </a:lnTo>
                  <a:lnTo>
                    <a:pt x="112022" y="252722"/>
                  </a:lnTo>
                  <a:lnTo>
                    <a:pt x="112075" y="252522"/>
                  </a:lnTo>
                  <a:lnTo>
                    <a:pt x="112098" y="252325"/>
                  </a:lnTo>
                  <a:lnTo>
                    <a:pt x="112102" y="252125"/>
                  </a:lnTo>
                  <a:lnTo>
                    <a:pt x="112087" y="251924"/>
                  </a:lnTo>
                  <a:lnTo>
                    <a:pt x="112060" y="251723"/>
                  </a:lnTo>
                  <a:lnTo>
                    <a:pt x="112022" y="251527"/>
                  </a:lnTo>
                  <a:lnTo>
                    <a:pt x="111962" y="251345"/>
                  </a:lnTo>
                  <a:lnTo>
                    <a:pt x="111875" y="251167"/>
                  </a:lnTo>
                  <a:lnTo>
                    <a:pt x="111781" y="250993"/>
                  </a:lnTo>
                  <a:lnTo>
                    <a:pt x="111709" y="250816"/>
                  </a:lnTo>
                  <a:lnTo>
                    <a:pt x="111675" y="250638"/>
                  </a:lnTo>
                  <a:lnTo>
                    <a:pt x="111697" y="250455"/>
                  </a:lnTo>
                  <a:lnTo>
                    <a:pt x="111765" y="250273"/>
                  </a:lnTo>
                  <a:lnTo>
                    <a:pt x="111852" y="250090"/>
                  </a:lnTo>
                  <a:lnTo>
                    <a:pt x="111920" y="249908"/>
                  </a:lnTo>
                  <a:lnTo>
                    <a:pt x="111947" y="249725"/>
                  </a:lnTo>
                  <a:lnTo>
                    <a:pt x="111924" y="249584"/>
                  </a:lnTo>
                  <a:lnTo>
                    <a:pt x="111875" y="249443"/>
                  </a:lnTo>
                  <a:lnTo>
                    <a:pt x="111818" y="249306"/>
                  </a:lnTo>
                  <a:lnTo>
                    <a:pt x="111769" y="249164"/>
                  </a:lnTo>
                  <a:lnTo>
                    <a:pt x="111739" y="249023"/>
                  </a:lnTo>
                  <a:lnTo>
                    <a:pt x="111735" y="248854"/>
                  </a:lnTo>
                  <a:lnTo>
                    <a:pt x="111747" y="248685"/>
                  </a:lnTo>
                  <a:lnTo>
                    <a:pt x="111773" y="248512"/>
                  </a:lnTo>
                  <a:lnTo>
                    <a:pt x="111815" y="248343"/>
                  </a:lnTo>
                  <a:lnTo>
                    <a:pt x="111864" y="248179"/>
                  </a:lnTo>
                  <a:lnTo>
                    <a:pt x="111966" y="247974"/>
                  </a:lnTo>
                  <a:lnTo>
                    <a:pt x="112106" y="247778"/>
                  </a:lnTo>
                  <a:lnTo>
                    <a:pt x="112231" y="247627"/>
                  </a:lnTo>
                  <a:lnTo>
                    <a:pt x="112412" y="247404"/>
                  </a:lnTo>
                  <a:lnTo>
                    <a:pt x="112544" y="247198"/>
                  </a:lnTo>
                  <a:lnTo>
                    <a:pt x="112661" y="246989"/>
                  </a:lnTo>
                  <a:lnTo>
                    <a:pt x="112782" y="246765"/>
                  </a:lnTo>
                  <a:lnTo>
                    <a:pt x="112888" y="246537"/>
                  </a:lnTo>
                  <a:lnTo>
                    <a:pt x="112956" y="246318"/>
                  </a:lnTo>
                  <a:lnTo>
                    <a:pt x="112967" y="246104"/>
                  </a:lnTo>
                  <a:lnTo>
                    <a:pt x="112907" y="245926"/>
                  </a:lnTo>
                  <a:lnTo>
                    <a:pt x="112797" y="245757"/>
                  </a:lnTo>
                  <a:lnTo>
                    <a:pt x="112355" y="245255"/>
                  </a:lnTo>
                  <a:lnTo>
                    <a:pt x="111818" y="244635"/>
                  </a:lnTo>
                  <a:lnTo>
                    <a:pt x="111626" y="244453"/>
                  </a:lnTo>
                  <a:lnTo>
                    <a:pt x="111319" y="244206"/>
                  </a:lnTo>
                  <a:lnTo>
                    <a:pt x="111191" y="244120"/>
                  </a:lnTo>
                  <a:lnTo>
                    <a:pt x="111059" y="244038"/>
                  </a:lnTo>
                  <a:lnTo>
                    <a:pt x="110790" y="243882"/>
                  </a:lnTo>
                  <a:lnTo>
                    <a:pt x="110333" y="243591"/>
                  </a:lnTo>
                  <a:lnTo>
                    <a:pt x="110125" y="243445"/>
                  </a:lnTo>
                  <a:lnTo>
                    <a:pt x="109721" y="243394"/>
                  </a:lnTo>
                  <a:lnTo>
                    <a:pt x="109521" y="243358"/>
                  </a:lnTo>
                  <a:lnTo>
                    <a:pt x="109177" y="243207"/>
                  </a:lnTo>
                  <a:lnTo>
                    <a:pt x="109029" y="243057"/>
                  </a:lnTo>
                  <a:lnTo>
                    <a:pt x="108916" y="242865"/>
                  </a:lnTo>
                  <a:lnTo>
                    <a:pt x="108821" y="242646"/>
                  </a:lnTo>
                  <a:lnTo>
                    <a:pt x="108734" y="242423"/>
                  </a:lnTo>
                  <a:lnTo>
                    <a:pt x="108576" y="242044"/>
                  </a:lnTo>
                  <a:lnTo>
                    <a:pt x="108451" y="241716"/>
                  </a:lnTo>
                  <a:lnTo>
                    <a:pt x="108394" y="241552"/>
                  </a:lnTo>
                  <a:lnTo>
                    <a:pt x="108330" y="241387"/>
                  </a:lnTo>
                  <a:lnTo>
                    <a:pt x="108243" y="241173"/>
                  </a:lnTo>
                  <a:lnTo>
                    <a:pt x="108062" y="240749"/>
                  </a:lnTo>
                  <a:lnTo>
                    <a:pt x="107983" y="240534"/>
                  </a:lnTo>
                  <a:lnTo>
                    <a:pt x="107911" y="240316"/>
                  </a:lnTo>
                  <a:lnTo>
                    <a:pt x="107831" y="239951"/>
                  </a:lnTo>
                  <a:lnTo>
                    <a:pt x="107771" y="239581"/>
                  </a:lnTo>
                  <a:lnTo>
                    <a:pt x="107744" y="239394"/>
                  </a:lnTo>
                  <a:lnTo>
                    <a:pt x="107722" y="239134"/>
                  </a:lnTo>
                  <a:lnTo>
                    <a:pt x="107707" y="238610"/>
                  </a:lnTo>
                  <a:lnTo>
                    <a:pt x="107680" y="238350"/>
                  </a:lnTo>
                  <a:lnTo>
                    <a:pt x="107623" y="238103"/>
                  </a:lnTo>
                  <a:lnTo>
                    <a:pt x="107540" y="237912"/>
                  </a:lnTo>
                  <a:lnTo>
                    <a:pt x="107438" y="237725"/>
                  </a:lnTo>
                  <a:lnTo>
                    <a:pt x="107325" y="237542"/>
                  </a:lnTo>
                  <a:lnTo>
                    <a:pt x="107204" y="237360"/>
                  </a:lnTo>
                  <a:lnTo>
                    <a:pt x="107091" y="237177"/>
                  </a:lnTo>
                  <a:lnTo>
                    <a:pt x="106981" y="236981"/>
                  </a:lnTo>
                  <a:lnTo>
                    <a:pt x="105953" y="236306"/>
                  </a:lnTo>
                  <a:lnTo>
                    <a:pt x="105809" y="236261"/>
                  </a:lnTo>
                  <a:lnTo>
                    <a:pt x="105666" y="236183"/>
                  </a:lnTo>
                  <a:lnTo>
                    <a:pt x="105526" y="236083"/>
                  </a:lnTo>
                  <a:lnTo>
                    <a:pt x="105394" y="235969"/>
                  </a:lnTo>
                  <a:lnTo>
                    <a:pt x="105265" y="235864"/>
                  </a:lnTo>
                  <a:lnTo>
                    <a:pt x="105106" y="235722"/>
                  </a:lnTo>
                  <a:lnTo>
                    <a:pt x="104963" y="235567"/>
                  </a:lnTo>
                  <a:lnTo>
                    <a:pt x="104823" y="235403"/>
                  </a:lnTo>
                  <a:lnTo>
                    <a:pt x="104679" y="235243"/>
                  </a:lnTo>
                  <a:lnTo>
                    <a:pt x="104528" y="235093"/>
                  </a:lnTo>
                  <a:lnTo>
                    <a:pt x="104266" y="234872"/>
                  </a:lnTo>
                  <a:lnTo>
                    <a:pt x="103901" y="234591"/>
                  </a:lnTo>
                  <a:lnTo>
                    <a:pt x="103470" y="234267"/>
                  </a:lnTo>
                  <a:lnTo>
                    <a:pt x="103281" y="234112"/>
                  </a:lnTo>
                  <a:lnTo>
                    <a:pt x="103088" y="233962"/>
                  </a:lnTo>
                  <a:lnTo>
                    <a:pt x="102348" y="233355"/>
                  </a:lnTo>
                  <a:lnTo>
                    <a:pt x="102007" y="233072"/>
                  </a:lnTo>
                  <a:lnTo>
                    <a:pt x="101675" y="232780"/>
                  </a:lnTo>
                  <a:lnTo>
                    <a:pt x="101524" y="232644"/>
                  </a:lnTo>
                  <a:lnTo>
                    <a:pt x="101225" y="232361"/>
                  </a:lnTo>
                  <a:lnTo>
                    <a:pt x="100938" y="232069"/>
                  </a:lnTo>
                  <a:lnTo>
                    <a:pt x="100794" y="231909"/>
                  </a:lnTo>
                  <a:lnTo>
                    <a:pt x="100647" y="231754"/>
                  </a:lnTo>
                  <a:lnTo>
                    <a:pt x="100507" y="231590"/>
                  </a:lnTo>
                  <a:lnTo>
                    <a:pt x="100375" y="231421"/>
                  </a:lnTo>
                  <a:lnTo>
                    <a:pt x="100258" y="231248"/>
                  </a:lnTo>
                  <a:lnTo>
                    <a:pt x="100126" y="230997"/>
                  </a:lnTo>
                  <a:lnTo>
                    <a:pt x="100012" y="230728"/>
                  </a:lnTo>
                  <a:lnTo>
                    <a:pt x="99744" y="229893"/>
                  </a:lnTo>
                  <a:lnTo>
                    <a:pt x="99649" y="229579"/>
                  </a:lnTo>
                  <a:lnTo>
                    <a:pt x="99479" y="228949"/>
                  </a:lnTo>
                  <a:lnTo>
                    <a:pt x="99389" y="228634"/>
                  </a:lnTo>
                  <a:lnTo>
                    <a:pt x="99294" y="228324"/>
                  </a:lnTo>
                  <a:lnTo>
                    <a:pt x="99215" y="228078"/>
                  </a:lnTo>
                  <a:lnTo>
                    <a:pt x="99139" y="227827"/>
                  </a:lnTo>
                  <a:lnTo>
                    <a:pt x="99056" y="227581"/>
                  </a:lnTo>
                  <a:lnTo>
                    <a:pt x="98958" y="227344"/>
                  </a:lnTo>
                  <a:lnTo>
                    <a:pt x="98833" y="227129"/>
                  </a:lnTo>
                  <a:lnTo>
                    <a:pt x="98674" y="226942"/>
                  </a:lnTo>
                  <a:lnTo>
                    <a:pt x="98489" y="226773"/>
                  </a:lnTo>
                  <a:lnTo>
                    <a:pt x="98289" y="226614"/>
                  </a:lnTo>
                  <a:lnTo>
                    <a:pt x="98085" y="226463"/>
                  </a:lnTo>
                  <a:lnTo>
                    <a:pt x="97884" y="226304"/>
                  </a:lnTo>
                  <a:lnTo>
                    <a:pt x="97669" y="226107"/>
                  </a:lnTo>
                  <a:lnTo>
                    <a:pt x="97457" y="225898"/>
                  </a:lnTo>
                  <a:lnTo>
                    <a:pt x="97242" y="225697"/>
                  </a:lnTo>
                  <a:lnTo>
                    <a:pt x="97015" y="225533"/>
                  </a:lnTo>
                  <a:lnTo>
                    <a:pt x="96773" y="225423"/>
                  </a:lnTo>
                  <a:lnTo>
                    <a:pt x="96615" y="225382"/>
                  </a:lnTo>
                  <a:lnTo>
                    <a:pt x="96452" y="225360"/>
                  </a:lnTo>
                  <a:lnTo>
                    <a:pt x="96282" y="225350"/>
                  </a:lnTo>
                  <a:lnTo>
                    <a:pt x="96116" y="225355"/>
                  </a:lnTo>
                  <a:lnTo>
                    <a:pt x="95953" y="225373"/>
                  </a:lnTo>
                  <a:lnTo>
                    <a:pt x="96006" y="225515"/>
                  </a:lnTo>
                  <a:lnTo>
                    <a:pt x="96067" y="225656"/>
                  </a:lnTo>
                  <a:lnTo>
                    <a:pt x="96131" y="225793"/>
                  </a:lnTo>
                  <a:lnTo>
                    <a:pt x="96203" y="225930"/>
                  </a:lnTo>
                  <a:lnTo>
                    <a:pt x="96354" y="226171"/>
                  </a:lnTo>
                  <a:lnTo>
                    <a:pt x="96524" y="226390"/>
                  </a:lnTo>
                  <a:lnTo>
                    <a:pt x="96826" y="226764"/>
                  </a:lnTo>
                  <a:lnTo>
                    <a:pt x="97095" y="227084"/>
                  </a:lnTo>
                  <a:lnTo>
                    <a:pt x="97219" y="227252"/>
                  </a:lnTo>
                  <a:lnTo>
                    <a:pt x="97325" y="227426"/>
                  </a:lnTo>
                  <a:lnTo>
                    <a:pt x="97397" y="227572"/>
                  </a:lnTo>
                  <a:lnTo>
                    <a:pt x="97563" y="228037"/>
                  </a:lnTo>
                  <a:lnTo>
                    <a:pt x="97631" y="228183"/>
                  </a:lnTo>
                  <a:lnTo>
                    <a:pt x="97733" y="228320"/>
                  </a:lnTo>
                  <a:lnTo>
                    <a:pt x="97975" y="228584"/>
                  </a:lnTo>
                  <a:lnTo>
                    <a:pt x="98070" y="228712"/>
                  </a:lnTo>
                  <a:lnTo>
                    <a:pt x="97824" y="229373"/>
                  </a:lnTo>
                  <a:lnTo>
                    <a:pt x="97854" y="229533"/>
                  </a:lnTo>
                  <a:lnTo>
                    <a:pt x="97960" y="229702"/>
                  </a:lnTo>
                  <a:lnTo>
                    <a:pt x="98240" y="230057"/>
                  </a:lnTo>
                  <a:lnTo>
                    <a:pt x="98346" y="230244"/>
                  </a:lnTo>
                  <a:lnTo>
                    <a:pt x="98395" y="230390"/>
                  </a:lnTo>
                  <a:lnTo>
                    <a:pt x="98455" y="230701"/>
                  </a:lnTo>
                  <a:lnTo>
                    <a:pt x="98493" y="230856"/>
                  </a:lnTo>
                  <a:lnTo>
                    <a:pt x="98697" y="231248"/>
                  </a:lnTo>
                  <a:lnTo>
                    <a:pt x="98875" y="231480"/>
                  </a:lnTo>
                  <a:lnTo>
                    <a:pt x="99082" y="231763"/>
                  </a:lnTo>
                  <a:lnTo>
                    <a:pt x="99207" y="231918"/>
                  </a:lnTo>
                  <a:lnTo>
                    <a:pt x="99328" y="232083"/>
                  </a:lnTo>
                  <a:lnTo>
                    <a:pt x="99442" y="232247"/>
                  </a:lnTo>
                  <a:lnTo>
                    <a:pt x="99540" y="232420"/>
                  </a:lnTo>
                  <a:lnTo>
                    <a:pt x="99634" y="232625"/>
                  </a:lnTo>
                  <a:lnTo>
                    <a:pt x="99717" y="232840"/>
                  </a:lnTo>
                  <a:lnTo>
                    <a:pt x="99785" y="233059"/>
                  </a:lnTo>
                  <a:lnTo>
                    <a:pt x="99831" y="233282"/>
                  </a:lnTo>
                  <a:lnTo>
                    <a:pt x="99838" y="233501"/>
                  </a:lnTo>
                  <a:lnTo>
                    <a:pt x="99827" y="233697"/>
                  </a:lnTo>
                  <a:lnTo>
                    <a:pt x="99793" y="233902"/>
                  </a:lnTo>
                  <a:lnTo>
                    <a:pt x="99740" y="234103"/>
                  </a:lnTo>
                  <a:lnTo>
                    <a:pt x="99661" y="234276"/>
                  </a:lnTo>
                  <a:lnTo>
                    <a:pt x="99438" y="234477"/>
                  </a:lnTo>
                  <a:lnTo>
                    <a:pt x="99298" y="234518"/>
                  </a:lnTo>
                  <a:lnTo>
                    <a:pt x="99147" y="234541"/>
                  </a:lnTo>
                  <a:lnTo>
                    <a:pt x="98996" y="234568"/>
                  </a:lnTo>
                  <a:lnTo>
                    <a:pt x="98856" y="234614"/>
                  </a:lnTo>
                  <a:lnTo>
                    <a:pt x="98720" y="234678"/>
                  </a:lnTo>
                  <a:lnTo>
                    <a:pt x="98591" y="234751"/>
                  </a:lnTo>
                  <a:lnTo>
                    <a:pt x="98334" y="234906"/>
                  </a:lnTo>
                  <a:lnTo>
                    <a:pt x="98058" y="235052"/>
                  </a:lnTo>
                  <a:lnTo>
                    <a:pt x="97756" y="235198"/>
                  </a:lnTo>
                  <a:lnTo>
                    <a:pt x="97601" y="235253"/>
                  </a:lnTo>
                  <a:lnTo>
                    <a:pt x="97446" y="235284"/>
                  </a:lnTo>
                  <a:lnTo>
                    <a:pt x="97261" y="235280"/>
                  </a:lnTo>
                  <a:lnTo>
                    <a:pt x="97068" y="235239"/>
                  </a:lnTo>
                  <a:lnTo>
                    <a:pt x="96875" y="235180"/>
                  </a:lnTo>
                  <a:lnTo>
                    <a:pt x="96679" y="235129"/>
                  </a:lnTo>
                  <a:lnTo>
                    <a:pt x="96486" y="235107"/>
                  </a:lnTo>
                  <a:lnTo>
                    <a:pt x="96316" y="235120"/>
                  </a:lnTo>
                  <a:lnTo>
                    <a:pt x="96142" y="235152"/>
                  </a:lnTo>
                  <a:lnTo>
                    <a:pt x="95798" y="235230"/>
                  </a:lnTo>
                  <a:lnTo>
                    <a:pt x="95624" y="235253"/>
                  </a:lnTo>
                  <a:lnTo>
                    <a:pt x="95439" y="235248"/>
                  </a:lnTo>
                  <a:lnTo>
                    <a:pt x="95062" y="235202"/>
                  </a:lnTo>
                  <a:lnTo>
                    <a:pt x="94880" y="235202"/>
                  </a:lnTo>
                  <a:lnTo>
                    <a:pt x="94714" y="235234"/>
                  </a:lnTo>
                  <a:lnTo>
                    <a:pt x="94419" y="235462"/>
                  </a:lnTo>
                  <a:lnTo>
                    <a:pt x="94151" y="235782"/>
                  </a:lnTo>
                  <a:lnTo>
                    <a:pt x="94007" y="235919"/>
                  </a:lnTo>
                  <a:lnTo>
                    <a:pt x="93860" y="236023"/>
                  </a:lnTo>
                  <a:lnTo>
                    <a:pt x="93395" y="236297"/>
                  </a:lnTo>
                  <a:lnTo>
                    <a:pt x="93247" y="236393"/>
                  </a:lnTo>
                  <a:lnTo>
                    <a:pt x="93104" y="236498"/>
                  </a:lnTo>
                  <a:lnTo>
                    <a:pt x="92828" y="236721"/>
                  </a:lnTo>
                  <a:lnTo>
                    <a:pt x="92688" y="236826"/>
                  </a:lnTo>
                  <a:lnTo>
                    <a:pt x="92541" y="236917"/>
                  </a:lnTo>
                  <a:lnTo>
                    <a:pt x="92310" y="237013"/>
                  </a:lnTo>
                  <a:lnTo>
                    <a:pt x="92065" y="237086"/>
                  </a:lnTo>
                  <a:lnTo>
                    <a:pt x="91811" y="237141"/>
                  </a:lnTo>
                  <a:lnTo>
                    <a:pt x="91554" y="237182"/>
                  </a:lnTo>
                  <a:lnTo>
                    <a:pt x="90972" y="237250"/>
                  </a:lnTo>
                  <a:lnTo>
                    <a:pt x="90640" y="237260"/>
                  </a:lnTo>
                  <a:lnTo>
                    <a:pt x="90307" y="237255"/>
                  </a:lnTo>
                  <a:lnTo>
                    <a:pt x="89638" y="237237"/>
                  </a:lnTo>
                  <a:lnTo>
                    <a:pt x="88909" y="237223"/>
                  </a:lnTo>
                  <a:lnTo>
                    <a:pt x="88542" y="237209"/>
                  </a:lnTo>
                  <a:lnTo>
                    <a:pt x="88180" y="237187"/>
                  </a:lnTo>
                  <a:lnTo>
                    <a:pt x="87817" y="237150"/>
                  </a:lnTo>
                  <a:lnTo>
                    <a:pt x="87473" y="237104"/>
                  </a:lnTo>
                  <a:lnTo>
                    <a:pt x="86449" y="236908"/>
                  </a:lnTo>
                  <a:lnTo>
                    <a:pt x="86105" y="236849"/>
                  </a:lnTo>
                  <a:lnTo>
                    <a:pt x="85810" y="236803"/>
                  </a:lnTo>
                  <a:lnTo>
                    <a:pt x="85372" y="236689"/>
                  </a:lnTo>
                  <a:lnTo>
                    <a:pt x="84937" y="236589"/>
                  </a:lnTo>
                  <a:lnTo>
                    <a:pt x="84718" y="236543"/>
                  </a:lnTo>
                  <a:lnTo>
                    <a:pt x="84219" y="236457"/>
                  </a:lnTo>
                  <a:lnTo>
                    <a:pt x="83947" y="236388"/>
                  </a:lnTo>
                  <a:lnTo>
                    <a:pt x="83796" y="236356"/>
                  </a:lnTo>
                  <a:lnTo>
                    <a:pt x="83648" y="236311"/>
                  </a:lnTo>
                  <a:lnTo>
                    <a:pt x="83350" y="236078"/>
                  </a:lnTo>
                  <a:lnTo>
                    <a:pt x="82688" y="235809"/>
                  </a:lnTo>
                  <a:lnTo>
                    <a:pt x="82560" y="235814"/>
                  </a:lnTo>
                  <a:lnTo>
                    <a:pt x="82428" y="235809"/>
                  </a:lnTo>
                  <a:lnTo>
                    <a:pt x="81796" y="235736"/>
                  </a:lnTo>
                  <a:lnTo>
                    <a:pt x="81320" y="235649"/>
                  </a:lnTo>
                  <a:lnTo>
                    <a:pt x="80727" y="235544"/>
                  </a:lnTo>
                  <a:lnTo>
                    <a:pt x="80338" y="235659"/>
                  </a:lnTo>
                  <a:lnTo>
                    <a:pt x="80194" y="235663"/>
                  </a:lnTo>
                  <a:lnTo>
                    <a:pt x="80051" y="235649"/>
                  </a:lnTo>
                  <a:lnTo>
                    <a:pt x="79903" y="235617"/>
                  </a:lnTo>
                  <a:lnTo>
                    <a:pt x="79540" y="235399"/>
                  </a:lnTo>
                  <a:lnTo>
                    <a:pt x="79461" y="235243"/>
                  </a:lnTo>
                  <a:lnTo>
                    <a:pt x="79385" y="235079"/>
                  </a:lnTo>
                  <a:lnTo>
                    <a:pt x="79007" y="234906"/>
                  </a:lnTo>
                  <a:lnTo>
                    <a:pt x="78686" y="235006"/>
                  </a:lnTo>
                  <a:lnTo>
                    <a:pt x="78554" y="234988"/>
                  </a:lnTo>
                  <a:lnTo>
                    <a:pt x="78425" y="234952"/>
                  </a:lnTo>
                  <a:lnTo>
                    <a:pt x="78293" y="234897"/>
                  </a:lnTo>
                  <a:lnTo>
                    <a:pt x="78032" y="234783"/>
                  </a:lnTo>
                  <a:lnTo>
                    <a:pt x="77685" y="234641"/>
                  </a:lnTo>
                  <a:lnTo>
                    <a:pt x="77458" y="234532"/>
                  </a:lnTo>
                  <a:lnTo>
                    <a:pt x="77643" y="234755"/>
                  </a:lnTo>
                  <a:lnTo>
                    <a:pt x="78187" y="235430"/>
                  </a:lnTo>
                  <a:lnTo>
                    <a:pt x="78361" y="235659"/>
                  </a:lnTo>
                  <a:lnTo>
                    <a:pt x="78679" y="236096"/>
                  </a:lnTo>
                  <a:lnTo>
                    <a:pt x="78788" y="236375"/>
                  </a:lnTo>
                  <a:lnTo>
                    <a:pt x="78985" y="236726"/>
                  </a:lnTo>
                  <a:lnTo>
                    <a:pt x="79178" y="236972"/>
                  </a:lnTo>
                  <a:lnTo>
                    <a:pt x="79548" y="237346"/>
                  </a:lnTo>
                  <a:lnTo>
                    <a:pt x="79604" y="237497"/>
                  </a:lnTo>
                  <a:lnTo>
                    <a:pt x="79926" y="237802"/>
                  </a:lnTo>
                  <a:lnTo>
                    <a:pt x="80243" y="237907"/>
                  </a:lnTo>
                  <a:lnTo>
                    <a:pt x="80682" y="238017"/>
                  </a:lnTo>
                  <a:lnTo>
                    <a:pt x="80651" y="238144"/>
                  </a:lnTo>
                  <a:lnTo>
                    <a:pt x="80251" y="239134"/>
                  </a:lnTo>
                  <a:lnTo>
                    <a:pt x="80357" y="239577"/>
                  </a:lnTo>
                  <a:lnTo>
                    <a:pt x="80432" y="239800"/>
                  </a:lnTo>
                  <a:lnTo>
                    <a:pt x="80496" y="239969"/>
                  </a:lnTo>
                  <a:lnTo>
                    <a:pt x="80648" y="240302"/>
                  </a:lnTo>
                  <a:lnTo>
                    <a:pt x="80712" y="240466"/>
                  </a:lnTo>
                  <a:lnTo>
                    <a:pt x="80761" y="240639"/>
                  </a:lnTo>
                  <a:lnTo>
                    <a:pt x="80784" y="240799"/>
                  </a:lnTo>
                  <a:lnTo>
                    <a:pt x="80784" y="241123"/>
                  </a:lnTo>
                  <a:lnTo>
                    <a:pt x="80791" y="241282"/>
                  </a:lnTo>
                  <a:lnTo>
                    <a:pt x="80818" y="241438"/>
                  </a:lnTo>
                  <a:lnTo>
                    <a:pt x="80863" y="241584"/>
                  </a:lnTo>
                  <a:lnTo>
                    <a:pt x="80916" y="241730"/>
                  </a:lnTo>
                  <a:lnTo>
                    <a:pt x="80980" y="241871"/>
                  </a:lnTo>
                  <a:lnTo>
                    <a:pt x="81385" y="242277"/>
                  </a:lnTo>
                  <a:lnTo>
                    <a:pt x="81562" y="242359"/>
                  </a:lnTo>
                  <a:lnTo>
                    <a:pt x="81702" y="242395"/>
                  </a:lnTo>
                  <a:lnTo>
                    <a:pt x="81853" y="242414"/>
                  </a:lnTo>
                  <a:lnTo>
                    <a:pt x="82012" y="242418"/>
                  </a:lnTo>
                  <a:lnTo>
                    <a:pt x="82167" y="242414"/>
                  </a:lnTo>
                  <a:lnTo>
                    <a:pt x="82632" y="242391"/>
                  </a:lnTo>
                  <a:lnTo>
                    <a:pt x="82787" y="242373"/>
                  </a:lnTo>
                  <a:lnTo>
                    <a:pt x="82938" y="242350"/>
                  </a:lnTo>
                  <a:lnTo>
                    <a:pt x="83085" y="242318"/>
                  </a:lnTo>
                  <a:lnTo>
                    <a:pt x="83229" y="242268"/>
                  </a:lnTo>
                  <a:lnTo>
                    <a:pt x="83505" y="242131"/>
                  </a:lnTo>
                  <a:lnTo>
                    <a:pt x="83641" y="242067"/>
                  </a:lnTo>
                  <a:lnTo>
                    <a:pt x="84030" y="241962"/>
                  </a:lnTo>
                  <a:lnTo>
                    <a:pt x="84408" y="241926"/>
                  </a:lnTo>
                  <a:lnTo>
                    <a:pt x="84540" y="241930"/>
                  </a:lnTo>
                  <a:lnTo>
                    <a:pt x="84673" y="241944"/>
                  </a:lnTo>
                  <a:lnTo>
                    <a:pt x="84801" y="241962"/>
                  </a:lnTo>
                  <a:lnTo>
                    <a:pt x="85066" y="242008"/>
                  </a:lnTo>
                  <a:lnTo>
                    <a:pt x="85591" y="242058"/>
                  </a:lnTo>
                  <a:lnTo>
                    <a:pt x="85761" y="242085"/>
                  </a:lnTo>
                  <a:lnTo>
                    <a:pt x="85927" y="242126"/>
                  </a:lnTo>
                  <a:lnTo>
                    <a:pt x="86071" y="242177"/>
                  </a:lnTo>
                  <a:lnTo>
                    <a:pt x="86347" y="242304"/>
                  </a:lnTo>
                  <a:lnTo>
                    <a:pt x="87412" y="243034"/>
                  </a:lnTo>
                  <a:lnTo>
                    <a:pt x="87609" y="243285"/>
                  </a:lnTo>
                  <a:lnTo>
                    <a:pt x="87703" y="243413"/>
                  </a:lnTo>
                  <a:lnTo>
                    <a:pt x="88104" y="243860"/>
                  </a:lnTo>
                  <a:lnTo>
                    <a:pt x="88221" y="244019"/>
                  </a:lnTo>
                  <a:lnTo>
                    <a:pt x="88312" y="244188"/>
                  </a:lnTo>
                  <a:lnTo>
                    <a:pt x="88357" y="244320"/>
                  </a:lnTo>
                  <a:lnTo>
                    <a:pt x="88387" y="244462"/>
                  </a:lnTo>
                  <a:lnTo>
                    <a:pt x="88436" y="244749"/>
                  </a:lnTo>
                  <a:lnTo>
                    <a:pt x="88474" y="244886"/>
                  </a:lnTo>
                  <a:lnTo>
                    <a:pt x="88546" y="245041"/>
                  </a:lnTo>
                  <a:lnTo>
                    <a:pt x="88633" y="245196"/>
                  </a:lnTo>
                  <a:lnTo>
                    <a:pt x="88713" y="245329"/>
                  </a:lnTo>
                  <a:lnTo>
                    <a:pt x="88811" y="245497"/>
                  </a:lnTo>
                  <a:lnTo>
                    <a:pt x="88969" y="246213"/>
                  </a:lnTo>
                  <a:lnTo>
                    <a:pt x="89018" y="246418"/>
                  </a:lnTo>
                  <a:lnTo>
                    <a:pt x="89211" y="247025"/>
                  </a:lnTo>
                  <a:lnTo>
                    <a:pt x="89260" y="247230"/>
                  </a:lnTo>
                  <a:lnTo>
                    <a:pt x="89298" y="247440"/>
                  </a:lnTo>
                  <a:lnTo>
                    <a:pt x="89328" y="247659"/>
                  </a:lnTo>
                  <a:lnTo>
                    <a:pt x="89351" y="247874"/>
                  </a:lnTo>
                  <a:lnTo>
                    <a:pt x="89366" y="248088"/>
                  </a:lnTo>
                  <a:lnTo>
                    <a:pt x="89374" y="248307"/>
                  </a:lnTo>
                  <a:lnTo>
                    <a:pt x="89211" y="248996"/>
                  </a:lnTo>
                  <a:lnTo>
                    <a:pt x="89003" y="249643"/>
                  </a:lnTo>
                  <a:lnTo>
                    <a:pt x="88928" y="250100"/>
                  </a:lnTo>
                  <a:lnTo>
                    <a:pt x="88795" y="250428"/>
                  </a:lnTo>
                  <a:lnTo>
                    <a:pt x="87892" y="253612"/>
                  </a:lnTo>
                  <a:lnTo>
                    <a:pt x="87616" y="254392"/>
                  </a:lnTo>
                  <a:lnTo>
                    <a:pt x="86343" y="256654"/>
                  </a:lnTo>
                  <a:lnTo>
                    <a:pt x="86074" y="257042"/>
                  </a:lnTo>
                  <a:lnTo>
                    <a:pt x="85477" y="257685"/>
                  </a:lnTo>
                  <a:lnTo>
                    <a:pt x="85354" y="257852"/>
                  </a:lnTo>
                  <a:lnTo>
                    <a:pt x="84480" y="259040"/>
                  </a:lnTo>
                  <a:lnTo>
                    <a:pt x="83535" y="260919"/>
                  </a:lnTo>
                  <a:lnTo>
                    <a:pt x="82983" y="262739"/>
                  </a:lnTo>
                  <a:lnTo>
                    <a:pt x="82620" y="264692"/>
                  </a:lnTo>
                  <a:lnTo>
                    <a:pt x="82269" y="266320"/>
                  </a:lnTo>
                  <a:lnTo>
                    <a:pt x="80980" y="269303"/>
                  </a:lnTo>
                  <a:lnTo>
                    <a:pt x="80425" y="271055"/>
                  </a:lnTo>
                  <a:lnTo>
                    <a:pt x="80224" y="271575"/>
                  </a:lnTo>
                  <a:lnTo>
                    <a:pt x="79487" y="272807"/>
                  </a:lnTo>
                  <a:lnTo>
                    <a:pt x="78890" y="273514"/>
                  </a:lnTo>
                  <a:lnTo>
                    <a:pt x="78626" y="273637"/>
                  </a:lnTo>
                  <a:lnTo>
                    <a:pt x="78493" y="273769"/>
                  </a:lnTo>
                  <a:lnTo>
                    <a:pt x="77776" y="274015"/>
                  </a:lnTo>
                  <a:lnTo>
                    <a:pt x="76801" y="273933"/>
                  </a:lnTo>
                  <a:lnTo>
                    <a:pt x="75769" y="273651"/>
                  </a:lnTo>
                  <a:lnTo>
                    <a:pt x="74805" y="272980"/>
                  </a:lnTo>
                  <a:lnTo>
                    <a:pt x="73335" y="271648"/>
                  </a:lnTo>
                  <a:lnTo>
                    <a:pt x="72828" y="271050"/>
                  </a:lnTo>
                  <a:lnTo>
                    <a:pt x="72065" y="270184"/>
                  </a:lnTo>
                  <a:lnTo>
                    <a:pt x="70984" y="268856"/>
                  </a:lnTo>
                  <a:lnTo>
                    <a:pt x="70478" y="268131"/>
                  </a:lnTo>
                  <a:lnTo>
                    <a:pt x="68944" y="266795"/>
                  </a:lnTo>
                  <a:lnTo>
                    <a:pt x="67009" y="266042"/>
                  </a:lnTo>
                  <a:lnTo>
                    <a:pt x="64488" y="265276"/>
                  </a:lnTo>
                  <a:lnTo>
                    <a:pt x="61986" y="264491"/>
                  </a:lnTo>
                  <a:lnTo>
                    <a:pt x="61453" y="264254"/>
                  </a:lnTo>
                  <a:lnTo>
                    <a:pt x="61193" y="263962"/>
                  </a:lnTo>
                  <a:lnTo>
                    <a:pt x="60908" y="263615"/>
                  </a:lnTo>
                  <a:lnTo>
                    <a:pt x="60315" y="263045"/>
                  </a:lnTo>
                  <a:lnTo>
                    <a:pt x="60323" y="262903"/>
                  </a:lnTo>
                  <a:lnTo>
                    <a:pt x="60345" y="262753"/>
                  </a:lnTo>
                  <a:lnTo>
                    <a:pt x="60357" y="262607"/>
                  </a:lnTo>
                  <a:lnTo>
                    <a:pt x="60240" y="262310"/>
                  </a:lnTo>
                  <a:lnTo>
                    <a:pt x="60066" y="262078"/>
                  </a:lnTo>
                  <a:lnTo>
                    <a:pt x="59745" y="261375"/>
                  </a:lnTo>
                  <a:lnTo>
                    <a:pt x="59654" y="260892"/>
                  </a:lnTo>
                  <a:lnTo>
                    <a:pt x="59548" y="260641"/>
                  </a:lnTo>
                  <a:lnTo>
                    <a:pt x="59167" y="260071"/>
                  </a:lnTo>
                  <a:lnTo>
                    <a:pt x="58774" y="259674"/>
                  </a:lnTo>
                  <a:lnTo>
                    <a:pt x="58574" y="259482"/>
                  </a:lnTo>
                  <a:lnTo>
                    <a:pt x="58260" y="259195"/>
                  </a:lnTo>
                  <a:lnTo>
                    <a:pt x="57696" y="258698"/>
                  </a:lnTo>
                  <a:lnTo>
                    <a:pt x="57356" y="258470"/>
                  </a:lnTo>
                  <a:lnTo>
                    <a:pt x="57122" y="258333"/>
                  </a:lnTo>
                  <a:lnTo>
                    <a:pt x="56884" y="258214"/>
                  </a:lnTo>
                  <a:lnTo>
                    <a:pt x="56646" y="258087"/>
                  </a:lnTo>
                  <a:lnTo>
                    <a:pt x="56276" y="257877"/>
                  </a:lnTo>
                  <a:lnTo>
                    <a:pt x="55732" y="257534"/>
                  </a:lnTo>
                  <a:lnTo>
                    <a:pt x="55281" y="257266"/>
                  </a:lnTo>
                  <a:lnTo>
                    <a:pt x="54707" y="256732"/>
                  </a:lnTo>
                  <a:lnTo>
                    <a:pt x="54261" y="256394"/>
                  </a:lnTo>
                  <a:lnTo>
                    <a:pt x="54193" y="256527"/>
                  </a:lnTo>
                  <a:lnTo>
                    <a:pt x="53997" y="256522"/>
                  </a:lnTo>
                  <a:lnTo>
                    <a:pt x="53664" y="256973"/>
                  </a:lnTo>
                  <a:lnTo>
                    <a:pt x="52296" y="258397"/>
                  </a:lnTo>
                  <a:lnTo>
                    <a:pt x="52111" y="258579"/>
                  </a:lnTo>
                  <a:lnTo>
                    <a:pt x="51487" y="259140"/>
                  </a:lnTo>
                  <a:lnTo>
                    <a:pt x="51132" y="259368"/>
                  </a:lnTo>
                  <a:lnTo>
                    <a:pt x="51011" y="259501"/>
                  </a:lnTo>
                  <a:lnTo>
                    <a:pt x="50906" y="259651"/>
                  </a:lnTo>
                  <a:lnTo>
                    <a:pt x="50811" y="259815"/>
                  </a:lnTo>
                  <a:lnTo>
                    <a:pt x="50558" y="260285"/>
                  </a:lnTo>
                  <a:lnTo>
                    <a:pt x="50353" y="260714"/>
                  </a:lnTo>
                  <a:lnTo>
                    <a:pt x="50222" y="260942"/>
                  </a:lnTo>
                  <a:lnTo>
                    <a:pt x="50051" y="261202"/>
                  </a:lnTo>
                  <a:lnTo>
                    <a:pt x="49873" y="261453"/>
                  </a:lnTo>
                  <a:lnTo>
                    <a:pt x="49749" y="261617"/>
                  </a:lnTo>
                  <a:lnTo>
                    <a:pt x="49609" y="261781"/>
                  </a:lnTo>
                  <a:lnTo>
                    <a:pt x="49310" y="262128"/>
                  </a:lnTo>
                  <a:lnTo>
                    <a:pt x="49235" y="262256"/>
                  </a:lnTo>
                  <a:lnTo>
                    <a:pt x="49167" y="262388"/>
                  </a:lnTo>
                  <a:lnTo>
                    <a:pt x="49110" y="262529"/>
                  </a:lnTo>
                  <a:lnTo>
                    <a:pt x="49061" y="262671"/>
                  </a:lnTo>
                  <a:lnTo>
                    <a:pt x="49019" y="262817"/>
                  </a:lnTo>
                  <a:lnTo>
                    <a:pt x="48989" y="262949"/>
                  </a:lnTo>
                  <a:lnTo>
                    <a:pt x="48970" y="263090"/>
                  </a:lnTo>
                  <a:lnTo>
                    <a:pt x="48940" y="263369"/>
                  </a:lnTo>
                  <a:lnTo>
                    <a:pt x="48914" y="263506"/>
                  </a:lnTo>
                  <a:lnTo>
                    <a:pt x="48849" y="263761"/>
                  </a:lnTo>
                  <a:lnTo>
                    <a:pt x="48812" y="263889"/>
                  </a:lnTo>
                  <a:lnTo>
                    <a:pt x="48725" y="264140"/>
                  </a:lnTo>
                  <a:lnTo>
                    <a:pt x="48128" y="264846"/>
                  </a:lnTo>
                  <a:lnTo>
                    <a:pt x="47073" y="265609"/>
                  </a:lnTo>
                  <a:lnTo>
                    <a:pt x="45902" y="265786"/>
                  </a:lnTo>
                  <a:lnTo>
                    <a:pt x="45343" y="265759"/>
                  </a:lnTo>
                  <a:lnTo>
                    <a:pt x="45142" y="265754"/>
                  </a:lnTo>
                  <a:lnTo>
                    <a:pt x="44935" y="265727"/>
                  </a:lnTo>
                  <a:lnTo>
                    <a:pt x="44731" y="265682"/>
                  </a:lnTo>
                  <a:lnTo>
                    <a:pt x="44537" y="265618"/>
                  </a:lnTo>
                  <a:lnTo>
                    <a:pt x="44133" y="265380"/>
                  </a:lnTo>
                  <a:lnTo>
                    <a:pt x="43683" y="265052"/>
                  </a:lnTo>
                  <a:lnTo>
                    <a:pt x="43426" y="264929"/>
                  </a:lnTo>
                  <a:lnTo>
                    <a:pt x="43290" y="264883"/>
                  </a:lnTo>
                  <a:lnTo>
                    <a:pt x="42780" y="264846"/>
                  </a:lnTo>
                  <a:lnTo>
                    <a:pt x="42527" y="264874"/>
                  </a:lnTo>
                  <a:lnTo>
                    <a:pt x="42292" y="264933"/>
                  </a:lnTo>
                  <a:lnTo>
                    <a:pt x="41859" y="265011"/>
                  </a:lnTo>
                  <a:lnTo>
                    <a:pt x="41695" y="264997"/>
                  </a:lnTo>
                  <a:lnTo>
                    <a:pt x="41533" y="264970"/>
                  </a:lnTo>
                  <a:lnTo>
                    <a:pt x="41370" y="264924"/>
                  </a:lnTo>
                  <a:lnTo>
                    <a:pt x="41208" y="264860"/>
                  </a:lnTo>
                  <a:lnTo>
                    <a:pt x="41045" y="264783"/>
                  </a:lnTo>
                  <a:lnTo>
                    <a:pt x="40577" y="264537"/>
                  </a:lnTo>
                  <a:lnTo>
                    <a:pt x="40426" y="264445"/>
                  </a:lnTo>
                  <a:lnTo>
                    <a:pt x="40124" y="264254"/>
                  </a:lnTo>
                  <a:lnTo>
                    <a:pt x="39784" y="264053"/>
                  </a:lnTo>
                  <a:lnTo>
                    <a:pt x="38887" y="263551"/>
                  </a:lnTo>
                  <a:lnTo>
                    <a:pt x="38615" y="263392"/>
                  </a:lnTo>
                  <a:lnTo>
                    <a:pt x="38336" y="263250"/>
                  </a:lnTo>
                  <a:lnTo>
                    <a:pt x="38169" y="263177"/>
                  </a:lnTo>
                  <a:lnTo>
                    <a:pt x="38003" y="263113"/>
                  </a:lnTo>
                  <a:lnTo>
                    <a:pt x="37663" y="262999"/>
                  </a:lnTo>
                  <a:lnTo>
                    <a:pt x="37012" y="262753"/>
                  </a:lnTo>
                  <a:lnTo>
                    <a:pt x="36695" y="262625"/>
                  </a:lnTo>
                  <a:lnTo>
                    <a:pt x="36502" y="262552"/>
                  </a:lnTo>
                  <a:lnTo>
                    <a:pt x="36315" y="262474"/>
                  </a:lnTo>
                  <a:lnTo>
                    <a:pt x="36121" y="262402"/>
                  </a:lnTo>
                  <a:lnTo>
                    <a:pt x="35747" y="262242"/>
                  </a:lnTo>
                  <a:lnTo>
                    <a:pt x="35558" y="262146"/>
                  </a:lnTo>
                  <a:lnTo>
                    <a:pt x="35184" y="261941"/>
                  </a:lnTo>
                  <a:lnTo>
                    <a:pt x="34995" y="261850"/>
                  </a:lnTo>
                  <a:lnTo>
                    <a:pt x="34799" y="261781"/>
                  </a:lnTo>
                  <a:lnTo>
                    <a:pt x="34651" y="261749"/>
                  </a:lnTo>
                  <a:lnTo>
                    <a:pt x="34493" y="261731"/>
                  </a:lnTo>
                  <a:lnTo>
                    <a:pt x="34183" y="261713"/>
                  </a:lnTo>
                  <a:lnTo>
                    <a:pt x="34031" y="261690"/>
                  </a:lnTo>
                  <a:lnTo>
                    <a:pt x="33883" y="261658"/>
                  </a:lnTo>
                  <a:lnTo>
                    <a:pt x="33589" y="261581"/>
                  </a:lnTo>
                  <a:lnTo>
                    <a:pt x="33445" y="261549"/>
                  </a:lnTo>
                  <a:lnTo>
                    <a:pt x="33298" y="261530"/>
                  </a:lnTo>
                  <a:lnTo>
                    <a:pt x="32943" y="261526"/>
                  </a:lnTo>
                  <a:lnTo>
                    <a:pt x="32709" y="261558"/>
                  </a:lnTo>
                  <a:lnTo>
                    <a:pt x="32527" y="261608"/>
                  </a:lnTo>
                  <a:lnTo>
                    <a:pt x="32350" y="261681"/>
                  </a:lnTo>
                  <a:lnTo>
                    <a:pt x="31998" y="261864"/>
                  </a:lnTo>
                  <a:lnTo>
                    <a:pt x="31821" y="261946"/>
                  </a:lnTo>
                  <a:lnTo>
                    <a:pt x="31666" y="262009"/>
                  </a:lnTo>
                  <a:lnTo>
                    <a:pt x="31351" y="262128"/>
                  </a:lnTo>
                  <a:lnTo>
                    <a:pt x="31196" y="262192"/>
                  </a:lnTo>
                  <a:lnTo>
                    <a:pt x="31045" y="262260"/>
                  </a:lnTo>
                  <a:lnTo>
                    <a:pt x="30887" y="262338"/>
                  </a:lnTo>
                  <a:lnTo>
                    <a:pt x="30728" y="262411"/>
                  </a:lnTo>
                  <a:lnTo>
                    <a:pt x="30577" y="262493"/>
                  </a:lnTo>
                  <a:lnTo>
                    <a:pt x="30433" y="262584"/>
                  </a:lnTo>
                  <a:lnTo>
                    <a:pt x="30139" y="262885"/>
                  </a:lnTo>
                  <a:lnTo>
                    <a:pt x="29923" y="263200"/>
                  </a:lnTo>
                  <a:lnTo>
                    <a:pt x="29512" y="263747"/>
                  </a:lnTo>
                  <a:lnTo>
                    <a:pt x="29330" y="263889"/>
                  </a:lnTo>
                  <a:lnTo>
                    <a:pt x="29122" y="264016"/>
                  </a:lnTo>
                  <a:lnTo>
                    <a:pt x="28900" y="264122"/>
                  </a:lnTo>
                  <a:lnTo>
                    <a:pt x="28669" y="264199"/>
                  </a:lnTo>
                  <a:lnTo>
                    <a:pt x="28441" y="264245"/>
                  </a:lnTo>
                  <a:lnTo>
                    <a:pt x="28226" y="264345"/>
                  </a:lnTo>
                  <a:lnTo>
                    <a:pt x="28003" y="264431"/>
                  </a:lnTo>
                  <a:lnTo>
                    <a:pt x="27773" y="264500"/>
                  </a:lnTo>
                  <a:lnTo>
                    <a:pt x="27546" y="264550"/>
                  </a:lnTo>
                  <a:lnTo>
                    <a:pt x="27259" y="264587"/>
                  </a:lnTo>
                  <a:lnTo>
                    <a:pt x="26957" y="264600"/>
                  </a:lnTo>
                  <a:lnTo>
                    <a:pt x="26655" y="264578"/>
                  </a:lnTo>
                  <a:lnTo>
                    <a:pt x="26364" y="264523"/>
                  </a:lnTo>
                  <a:lnTo>
                    <a:pt x="26107" y="264427"/>
                  </a:lnTo>
                  <a:lnTo>
                    <a:pt x="25875" y="264281"/>
                  </a:lnTo>
                  <a:lnTo>
                    <a:pt x="25656" y="264094"/>
                  </a:lnTo>
                  <a:lnTo>
                    <a:pt x="25456" y="263875"/>
                  </a:lnTo>
                  <a:lnTo>
                    <a:pt x="25290" y="263638"/>
                  </a:lnTo>
                  <a:lnTo>
                    <a:pt x="25169" y="263392"/>
                  </a:lnTo>
                  <a:lnTo>
                    <a:pt x="25101" y="263223"/>
                  </a:lnTo>
                  <a:lnTo>
                    <a:pt x="24988" y="262885"/>
                  </a:lnTo>
                  <a:lnTo>
                    <a:pt x="24863" y="262479"/>
                  </a:lnTo>
                  <a:lnTo>
                    <a:pt x="24799" y="262238"/>
                  </a:lnTo>
                  <a:lnTo>
                    <a:pt x="24742" y="262000"/>
                  </a:lnTo>
                  <a:lnTo>
                    <a:pt x="24636" y="261517"/>
                  </a:lnTo>
                  <a:lnTo>
                    <a:pt x="24598" y="261289"/>
                  </a:lnTo>
                  <a:lnTo>
                    <a:pt x="24572" y="261056"/>
                  </a:lnTo>
                  <a:lnTo>
                    <a:pt x="24542" y="260823"/>
                  </a:lnTo>
                  <a:lnTo>
                    <a:pt x="24500" y="260600"/>
                  </a:lnTo>
                  <a:lnTo>
                    <a:pt x="24432" y="260386"/>
                  </a:lnTo>
                  <a:lnTo>
                    <a:pt x="24330" y="260189"/>
                  </a:lnTo>
                  <a:lnTo>
                    <a:pt x="24202" y="260007"/>
                  </a:lnTo>
                  <a:lnTo>
                    <a:pt x="23775" y="259473"/>
                  </a:lnTo>
                  <a:lnTo>
                    <a:pt x="23411" y="258935"/>
                  </a:lnTo>
                  <a:lnTo>
                    <a:pt x="23288" y="258762"/>
                  </a:lnTo>
                  <a:lnTo>
                    <a:pt x="23152" y="258593"/>
                  </a:lnTo>
                  <a:lnTo>
                    <a:pt x="22902" y="258335"/>
                  </a:lnTo>
                  <a:lnTo>
                    <a:pt x="22760" y="258225"/>
                  </a:lnTo>
                  <a:lnTo>
                    <a:pt x="22511" y="257988"/>
                  </a:lnTo>
                  <a:lnTo>
                    <a:pt x="22270" y="257772"/>
                  </a:lnTo>
                  <a:lnTo>
                    <a:pt x="21548" y="257028"/>
                  </a:lnTo>
                  <a:lnTo>
                    <a:pt x="21409" y="256932"/>
                  </a:lnTo>
                  <a:lnTo>
                    <a:pt x="21197" y="256718"/>
                  </a:lnTo>
                  <a:lnTo>
                    <a:pt x="21326" y="257589"/>
                  </a:lnTo>
                  <a:lnTo>
                    <a:pt x="21394" y="258018"/>
                  </a:lnTo>
                  <a:lnTo>
                    <a:pt x="21636" y="259441"/>
                  </a:lnTo>
                  <a:lnTo>
                    <a:pt x="21685" y="259719"/>
                  </a:lnTo>
                  <a:lnTo>
                    <a:pt x="21738" y="259998"/>
                  </a:lnTo>
                  <a:lnTo>
                    <a:pt x="21806" y="260271"/>
                  </a:lnTo>
                  <a:lnTo>
                    <a:pt x="21904" y="260586"/>
                  </a:lnTo>
                  <a:lnTo>
                    <a:pt x="22259" y="261512"/>
                  </a:lnTo>
                  <a:lnTo>
                    <a:pt x="22353" y="261827"/>
                  </a:lnTo>
                  <a:lnTo>
                    <a:pt x="22418" y="262128"/>
                  </a:lnTo>
                  <a:lnTo>
                    <a:pt x="22467" y="262429"/>
                  </a:lnTo>
                  <a:lnTo>
                    <a:pt x="22508" y="262735"/>
                  </a:lnTo>
                  <a:lnTo>
                    <a:pt x="22546" y="263040"/>
                  </a:lnTo>
                  <a:lnTo>
                    <a:pt x="22599" y="263542"/>
                  </a:lnTo>
                  <a:lnTo>
                    <a:pt x="22618" y="263939"/>
                  </a:lnTo>
                  <a:lnTo>
                    <a:pt x="22641" y="264131"/>
                  </a:lnTo>
                  <a:lnTo>
                    <a:pt x="22690" y="264313"/>
                  </a:lnTo>
                  <a:lnTo>
                    <a:pt x="22814" y="264623"/>
                  </a:lnTo>
                  <a:lnTo>
                    <a:pt x="22867" y="264783"/>
                  </a:lnTo>
                  <a:lnTo>
                    <a:pt x="22916" y="264943"/>
                  </a:lnTo>
                  <a:lnTo>
                    <a:pt x="22958" y="265107"/>
                  </a:lnTo>
                  <a:lnTo>
                    <a:pt x="22977" y="265239"/>
                  </a:lnTo>
                  <a:lnTo>
                    <a:pt x="22988" y="265376"/>
                  </a:lnTo>
                  <a:lnTo>
                    <a:pt x="22999" y="265512"/>
                  </a:lnTo>
                  <a:lnTo>
                    <a:pt x="23254" y="265937"/>
                  </a:lnTo>
                  <a:lnTo>
                    <a:pt x="23605" y="266215"/>
                  </a:lnTo>
                  <a:lnTo>
                    <a:pt x="23835" y="266365"/>
                  </a:lnTo>
                  <a:lnTo>
                    <a:pt x="24073" y="266507"/>
                  </a:lnTo>
                  <a:lnTo>
                    <a:pt x="24708" y="266863"/>
                  </a:lnTo>
                  <a:lnTo>
                    <a:pt x="24855" y="266954"/>
                  </a:lnTo>
                  <a:lnTo>
                    <a:pt x="25006" y="267041"/>
                  </a:lnTo>
                  <a:lnTo>
                    <a:pt x="25161" y="267113"/>
                  </a:lnTo>
                  <a:lnTo>
                    <a:pt x="25445" y="267205"/>
                  </a:lnTo>
                  <a:lnTo>
                    <a:pt x="25955" y="267283"/>
                  </a:lnTo>
                  <a:lnTo>
                    <a:pt x="26175" y="267392"/>
                  </a:lnTo>
                  <a:lnTo>
                    <a:pt x="26379" y="267547"/>
                  </a:lnTo>
                  <a:lnTo>
                    <a:pt x="26579" y="267720"/>
                  </a:lnTo>
                  <a:lnTo>
                    <a:pt x="26783" y="267875"/>
                  </a:lnTo>
                  <a:lnTo>
                    <a:pt x="27002" y="267981"/>
                  </a:lnTo>
                  <a:lnTo>
                    <a:pt x="27199" y="268012"/>
                  </a:lnTo>
                  <a:lnTo>
                    <a:pt x="27406" y="268017"/>
                  </a:lnTo>
                  <a:lnTo>
                    <a:pt x="27614" y="268003"/>
                  </a:lnTo>
                  <a:lnTo>
                    <a:pt x="27822" y="268003"/>
                  </a:lnTo>
                  <a:lnTo>
                    <a:pt x="28022" y="268031"/>
                  </a:lnTo>
                  <a:lnTo>
                    <a:pt x="28185" y="268090"/>
                  </a:lnTo>
                  <a:lnTo>
                    <a:pt x="28343" y="268167"/>
                  </a:lnTo>
                  <a:lnTo>
                    <a:pt x="28498" y="268254"/>
                  </a:lnTo>
                  <a:lnTo>
                    <a:pt x="28658" y="268327"/>
                  </a:lnTo>
                  <a:lnTo>
                    <a:pt x="28819" y="268368"/>
                  </a:lnTo>
                  <a:lnTo>
                    <a:pt x="28975" y="268373"/>
                  </a:lnTo>
                  <a:lnTo>
                    <a:pt x="29138" y="268355"/>
                  </a:lnTo>
                  <a:lnTo>
                    <a:pt x="29300" y="268327"/>
                  </a:lnTo>
                  <a:lnTo>
                    <a:pt x="29459" y="268291"/>
                  </a:lnTo>
                  <a:lnTo>
                    <a:pt x="29621" y="268254"/>
                  </a:lnTo>
                  <a:lnTo>
                    <a:pt x="29950" y="268190"/>
                  </a:lnTo>
                  <a:lnTo>
                    <a:pt x="30116" y="268154"/>
                  </a:lnTo>
                  <a:lnTo>
                    <a:pt x="30275" y="268108"/>
                  </a:lnTo>
                  <a:lnTo>
                    <a:pt x="30422" y="268044"/>
                  </a:lnTo>
                  <a:lnTo>
                    <a:pt x="30558" y="267962"/>
                  </a:lnTo>
                  <a:lnTo>
                    <a:pt x="30807" y="267761"/>
                  </a:lnTo>
                  <a:lnTo>
                    <a:pt x="31042" y="267543"/>
                  </a:lnTo>
                  <a:lnTo>
                    <a:pt x="31272" y="267310"/>
                  </a:lnTo>
                  <a:lnTo>
                    <a:pt x="31495" y="267063"/>
                  </a:lnTo>
                  <a:lnTo>
                    <a:pt x="31704" y="266804"/>
                  </a:lnTo>
                  <a:lnTo>
                    <a:pt x="31885" y="266530"/>
                  </a:lnTo>
                  <a:lnTo>
                    <a:pt x="32025" y="266242"/>
                  </a:lnTo>
                  <a:lnTo>
                    <a:pt x="32074" y="266106"/>
                  </a:lnTo>
                  <a:lnTo>
                    <a:pt x="32112" y="265964"/>
                  </a:lnTo>
                  <a:lnTo>
                    <a:pt x="32183" y="265677"/>
                  </a:lnTo>
                  <a:lnTo>
                    <a:pt x="32297" y="265367"/>
                  </a:lnTo>
                  <a:lnTo>
                    <a:pt x="32369" y="265189"/>
                  </a:lnTo>
                  <a:lnTo>
                    <a:pt x="32448" y="265015"/>
                  </a:lnTo>
                  <a:lnTo>
                    <a:pt x="32663" y="264742"/>
                  </a:lnTo>
                  <a:lnTo>
                    <a:pt x="32807" y="264655"/>
                  </a:lnTo>
                  <a:lnTo>
                    <a:pt x="32977" y="264582"/>
                  </a:lnTo>
                  <a:lnTo>
                    <a:pt x="33162" y="264532"/>
                  </a:lnTo>
                  <a:lnTo>
                    <a:pt x="33339" y="264514"/>
                  </a:lnTo>
                  <a:lnTo>
                    <a:pt x="33498" y="264537"/>
                  </a:lnTo>
                  <a:lnTo>
                    <a:pt x="33638" y="264596"/>
                  </a:lnTo>
                  <a:lnTo>
                    <a:pt x="33779" y="264691"/>
                  </a:lnTo>
                  <a:lnTo>
                    <a:pt x="33906" y="264815"/>
                  </a:lnTo>
                  <a:lnTo>
                    <a:pt x="34012" y="264952"/>
                  </a:lnTo>
                  <a:lnTo>
                    <a:pt x="34080" y="265088"/>
                  </a:lnTo>
                  <a:lnTo>
                    <a:pt x="35056" y="265782"/>
                  </a:lnTo>
                  <a:lnTo>
                    <a:pt x="36091" y="265996"/>
                  </a:lnTo>
                  <a:lnTo>
                    <a:pt x="37727" y="267150"/>
                  </a:lnTo>
                  <a:lnTo>
                    <a:pt x="38128" y="267410"/>
                  </a:lnTo>
                  <a:lnTo>
                    <a:pt x="38336" y="267511"/>
                  </a:lnTo>
                  <a:lnTo>
                    <a:pt x="38580" y="267645"/>
                  </a:lnTo>
                  <a:lnTo>
                    <a:pt x="38812" y="267775"/>
                  </a:lnTo>
                  <a:lnTo>
                    <a:pt x="38997" y="267889"/>
                  </a:lnTo>
                  <a:lnTo>
                    <a:pt x="39174" y="268008"/>
                  </a:lnTo>
                  <a:lnTo>
                    <a:pt x="39465" y="268240"/>
                  </a:lnTo>
                  <a:lnTo>
                    <a:pt x="39923" y="268701"/>
                  </a:lnTo>
                  <a:lnTo>
                    <a:pt x="40078" y="268811"/>
                  </a:lnTo>
                  <a:lnTo>
                    <a:pt x="40414" y="269007"/>
                  </a:lnTo>
                  <a:lnTo>
                    <a:pt x="40577" y="269107"/>
                  </a:lnTo>
                  <a:lnTo>
                    <a:pt x="40720" y="269230"/>
                  </a:lnTo>
                  <a:lnTo>
                    <a:pt x="40883" y="269417"/>
                  </a:lnTo>
                  <a:lnTo>
                    <a:pt x="41030" y="269627"/>
                  </a:lnTo>
                  <a:lnTo>
                    <a:pt x="41155" y="269851"/>
                  </a:lnTo>
                  <a:lnTo>
                    <a:pt x="41253" y="270083"/>
                  </a:lnTo>
                  <a:lnTo>
                    <a:pt x="41325" y="270321"/>
                  </a:lnTo>
                  <a:lnTo>
                    <a:pt x="41344" y="270462"/>
                  </a:lnTo>
                  <a:lnTo>
                    <a:pt x="41427" y="270608"/>
                  </a:lnTo>
                  <a:lnTo>
                    <a:pt x="41563" y="270736"/>
                  </a:lnTo>
                  <a:lnTo>
                    <a:pt x="41729" y="270854"/>
                  </a:lnTo>
                  <a:lnTo>
                    <a:pt x="41907" y="270968"/>
                  </a:lnTo>
                  <a:lnTo>
                    <a:pt x="42069" y="271087"/>
                  </a:lnTo>
                  <a:lnTo>
                    <a:pt x="42335" y="271301"/>
                  </a:lnTo>
                  <a:lnTo>
                    <a:pt x="42743" y="271607"/>
                  </a:lnTo>
                  <a:lnTo>
                    <a:pt x="42656" y="272720"/>
                  </a:lnTo>
                  <a:lnTo>
                    <a:pt x="42652" y="272916"/>
                  </a:lnTo>
                  <a:lnTo>
                    <a:pt x="43158" y="273710"/>
                  </a:lnTo>
                  <a:lnTo>
                    <a:pt x="44893" y="274654"/>
                  </a:lnTo>
                  <a:lnTo>
                    <a:pt x="45346" y="274796"/>
                  </a:lnTo>
                  <a:lnTo>
                    <a:pt x="45739" y="274736"/>
                  </a:lnTo>
                  <a:lnTo>
                    <a:pt x="46125" y="274745"/>
                  </a:lnTo>
                  <a:lnTo>
                    <a:pt x="46193" y="274613"/>
                  </a:lnTo>
                  <a:lnTo>
                    <a:pt x="46393" y="274421"/>
                  </a:lnTo>
                  <a:lnTo>
                    <a:pt x="46397" y="274225"/>
                  </a:lnTo>
                  <a:lnTo>
                    <a:pt x="46536" y="273641"/>
                  </a:lnTo>
                  <a:lnTo>
                    <a:pt x="46608" y="273249"/>
                  </a:lnTo>
                  <a:lnTo>
                    <a:pt x="47511" y="272515"/>
                  </a:lnTo>
                  <a:lnTo>
                    <a:pt x="47692" y="272487"/>
                  </a:lnTo>
                  <a:lnTo>
                    <a:pt x="49038" y="272661"/>
                  </a:lnTo>
                  <a:lnTo>
                    <a:pt x="49495" y="272410"/>
                  </a:lnTo>
                  <a:lnTo>
                    <a:pt x="50154" y="271661"/>
                  </a:lnTo>
                  <a:lnTo>
                    <a:pt x="50343" y="271552"/>
                  </a:lnTo>
                  <a:lnTo>
                    <a:pt x="50660" y="271278"/>
                  </a:lnTo>
                  <a:lnTo>
                    <a:pt x="50807" y="271014"/>
                  </a:lnTo>
                  <a:lnTo>
                    <a:pt x="51098" y="270613"/>
                  </a:lnTo>
                  <a:lnTo>
                    <a:pt x="51302" y="270439"/>
                  </a:lnTo>
                  <a:lnTo>
                    <a:pt x="51529" y="270275"/>
                  </a:lnTo>
                  <a:lnTo>
                    <a:pt x="51861" y="270038"/>
                  </a:lnTo>
                  <a:lnTo>
                    <a:pt x="51990" y="269919"/>
                  </a:lnTo>
                  <a:lnTo>
                    <a:pt x="52179" y="269723"/>
                  </a:lnTo>
                  <a:lnTo>
                    <a:pt x="52530" y="269239"/>
                  </a:lnTo>
                  <a:lnTo>
                    <a:pt x="52734" y="268720"/>
                  </a:lnTo>
                  <a:lnTo>
                    <a:pt x="52943" y="268003"/>
                  </a:lnTo>
                  <a:lnTo>
                    <a:pt x="52992" y="267770"/>
                  </a:lnTo>
                  <a:lnTo>
                    <a:pt x="53234" y="267228"/>
                  </a:lnTo>
                  <a:lnTo>
                    <a:pt x="53302" y="266981"/>
                  </a:lnTo>
                  <a:lnTo>
                    <a:pt x="53328" y="266854"/>
                  </a:lnTo>
                  <a:lnTo>
                    <a:pt x="53373" y="266503"/>
                  </a:lnTo>
                  <a:lnTo>
                    <a:pt x="53396" y="266110"/>
                  </a:lnTo>
                  <a:lnTo>
                    <a:pt x="54140" y="266475"/>
                  </a:lnTo>
                  <a:lnTo>
                    <a:pt x="54276" y="266439"/>
                  </a:lnTo>
                  <a:lnTo>
                    <a:pt x="54431" y="266448"/>
                  </a:lnTo>
                  <a:lnTo>
                    <a:pt x="54798" y="266544"/>
                  </a:lnTo>
                  <a:lnTo>
                    <a:pt x="55096" y="266826"/>
                  </a:lnTo>
                  <a:lnTo>
                    <a:pt x="55290" y="267164"/>
                  </a:lnTo>
                  <a:lnTo>
                    <a:pt x="55411" y="267401"/>
                  </a:lnTo>
                  <a:lnTo>
                    <a:pt x="55539" y="267597"/>
                  </a:lnTo>
                  <a:lnTo>
                    <a:pt x="56155" y="268017"/>
                  </a:lnTo>
                  <a:lnTo>
                    <a:pt x="56359" y="268108"/>
                  </a:lnTo>
                  <a:lnTo>
                    <a:pt x="57303" y="269449"/>
                  </a:lnTo>
                  <a:lnTo>
                    <a:pt x="57300" y="269600"/>
                  </a:lnTo>
                  <a:lnTo>
                    <a:pt x="57205" y="269846"/>
                  </a:lnTo>
                  <a:lnTo>
                    <a:pt x="57504" y="269901"/>
                  </a:lnTo>
                  <a:lnTo>
                    <a:pt x="58211" y="269819"/>
                  </a:lnTo>
                  <a:lnTo>
                    <a:pt x="58166" y="270060"/>
                  </a:lnTo>
                  <a:lnTo>
                    <a:pt x="58551" y="270330"/>
                  </a:lnTo>
                  <a:lnTo>
                    <a:pt x="59137" y="270708"/>
                  </a:lnTo>
                  <a:lnTo>
                    <a:pt x="59356" y="270818"/>
                  </a:lnTo>
                  <a:lnTo>
                    <a:pt x="59737" y="270978"/>
                  </a:lnTo>
                  <a:lnTo>
                    <a:pt x="60138" y="270987"/>
                  </a:lnTo>
                  <a:lnTo>
                    <a:pt x="60353" y="270859"/>
                  </a:lnTo>
                  <a:lnTo>
                    <a:pt x="60644" y="271205"/>
                  </a:lnTo>
                  <a:lnTo>
                    <a:pt x="61014" y="271452"/>
                  </a:lnTo>
                  <a:lnTo>
                    <a:pt x="61193" y="271557"/>
                  </a:lnTo>
                  <a:lnTo>
                    <a:pt x="62031" y="271931"/>
                  </a:lnTo>
                  <a:lnTo>
                    <a:pt x="62167" y="272132"/>
                  </a:lnTo>
                  <a:lnTo>
                    <a:pt x="62266" y="272268"/>
                  </a:lnTo>
                  <a:lnTo>
                    <a:pt x="62640" y="272665"/>
                  </a:lnTo>
                  <a:lnTo>
                    <a:pt x="62908" y="272820"/>
                  </a:lnTo>
                  <a:lnTo>
                    <a:pt x="62942" y="272953"/>
                  </a:lnTo>
                  <a:lnTo>
                    <a:pt x="63017" y="273217"/>
                  </a:lnTo>
                  <a:lnTo>
                    <a:pt x="63055" y="273349"/>
                  </a:lnTo>
                  <a:lnTo>
                    <a:pt x="63098" y="273477"/>
                  </a:lnTo>
                  <a:lnTo>
                    <a:pt x="63691" y="274248"/>
                  </a:lnTo>
                  <a:lnTo>
                    <a:pt x="64288" y="274709"/>
                  </a:lnTo>
                  <a:lnTo>
                    <a:pt x="65206" y="275379"/>
                  </a:lnTo>
                  <a:lnTo>
                    <a:pt x="65610" y="275530"/>
                  </a:lnTo>
                  <a:lnTo>
                    <a:pt x="65738" y="275594"/>
                  </a:lnTo>
                  <a:lnTo>
                    <a:pt x="65893" y="275699"/>
                  </a:lnTo>
                  <a:lnTo>
                    <a:pt x="66233" y="275936"/>
                  </a:lnTo>
                  <a:lnTo>
                    <a:pt x="66842" y="276392"/>
                  </a:lnTo>
                  <a:lnTo>
                    <a:pt x="67209" y="276958"/>
                  </a:lnTo>
                  <a:lnTo>
                    <a:pt x="67832" y="277884"/>
                  </a:lnTo>
                  <a:lnTo>
                    <a:pt x="68274" y="278376"/>
                  </a:lnTo>
                  <a:lnTo>
                    <a:pt x="68346" y="278504"/>
                  </a:lnTo>
                  <a:lnTo>
                    <a:pt x="68410" y="278632"/>
                  </a:lnTo>
                  <a:lnTo>
                    <a:pt x="68463" y="278769"/>
                  </a:lnTo>
                  <a:lnTo>
                    <a:pt x="68540" y="279133"/>
                  </a:lnTo>
                  <a:lnTo>
                    <a:pt x="68565" y="279489"/>
                  </a:lnTo>
                  <a:lnTo>
                    <a:pt x="68595" y="279658"/>
                  </a:lnTo>
                  <a:lnTo>
                    <a:pt x="68697" y="280160"/>
                  </a:lnTo>
                  <a:lnTo>
                    <a:pt x="68720" y="280329"/>
                  </a:lnTo>
                  <a:lnTo>
                    <a:pt x="68735" y="280507"/>
                  </a:lnTo>
                  <a:lnTo>
                    <a:pt x="68744" y="280689"/>
                  </a:lnTo>
                  <a:lnTo>
                    <a:pt x="68746" y="280872"/>
                  </a:lnTo>
                  <a:lnTo>
                    <a:pt x="68758" y="281054"/>
                  </a:lnTo>
                  <a:lnTo>
                    <a:pt x="68778" y="281232"/>
                  </a:lnTo>
                  <a:lnTo>
                    <a:pt x="68814" y="281437"/>
                  </a:lnTo>
                  <a:lnTo>
                    <a:pt x="68861" y="281638"/>
                  </a:lnTo>
                  <a:lnTo>
                    <a:pt x="68914" y="281834"/>
                  </a:lnTo>
                  <a:lnTo>
                    <a:pt x="68978" y="282030"/>
                  </a:lnTo>
                  <a:lnTo>
                    <a:pt x="69050" y="282222"/>
                  </a:lnTo>
                  <a:lnTo>
                    <a:pt x="69356" y="283207"/>
                  </a:lnTo>
                  <a:lnTo>
                    <a:pt x="69435" y="283586"/>
                  </a:lnTo>
                  <a:lnTo>
                    <a:pt x="69556" y="283732"/>
                  </a:lnTo>
                  <a:lnTo>
                    <a:pt x="69665" y="283896"/>
                  </a:lnTo>
                  <a:lnTo>
                    <a:pt x="69760" y="284069"/>
                  </a:lnTo>
                  <a:lnTo>
                    <a:pt x="69839" y="284247"/>
                  </a:lnTo>
                  <a:lnTo>
                    <a:pt x="69930" y="284553"/>
                  </a:lnTo>
                  <a:lnTo>
                    <a:pt x="69949" y="284680"/>
                  </a:lnTo>
                  <a:lnTo>
                    <a:pt x="69964" y="284808"/>
                  </a:lnTo>
                  <a:lnTo>
                    <a:pt x="69934" y="285342"/>
                  </a:lnTo>
                  <a:lnTo>
                    <a:pt x="70073" y="285643"/>
                  </a:lnTo>
                  <a:lnTo>
                    <a:pt x="70508" y="286086"/>
                  </a:lnTo>
                  <a:lnTo>
                    <a:pt x="70670" y="286382"/>
                  </a:lnTo>
                  <a:lnTo>
                    <a:pt x="71057" y="287044"/>
                  </a:lnTo>
                  <a:lnTo>
                    <a:pt x="71294" y="287363"/>
                  </a:lnTo>
                  <a:lnTo>
                    <a:pt x="71635" y="287919"/>
                  </a:lnTo>
                  <a:lnTo>
                    <a:pt x="71676" y="288061"/>
                  </a:lnTo>
                  <a:lnTo>
                    <a:pt x="71706" y="288202"/>
                  </a:lnTo>
                  <a:lnTo>
                    <a:pt x="71725" y="288353"/>
                  </a:lnTo>
                  <a:lnTo>
                    <a:pt x="71736" y="288503"/>
                  </a:lnTo>
                  <a:lnTo>
                    <a:pt x="71789" y="289046"/>
                  </a:lnTo>
                  <a:lnTo>
                    <a:pt x="71797" y="289247"/>
                  </a:lnTo>
                  <a:lnTo>
                    <a:pt x="71797" y="289448"/>
                  </a:lnTo>
                  <a:lnTo>
                    <a:pt x="71778" y="289644"/>
                  </a:lnTo>
                  <a:lnTo>
                    <a:pt x="71751" y="289799"/>
                  </a:lnTo>
                  <a:lnTo>
                    <a:pt x="71717" y="289954"/>
                  </a:lnTo>
                  <a:lnTo>
                    <a:pt x="71676" y="290109"/>
                  </a:lnTo>
                  <a:lnTo>
                    <a:pt x="71627" y="290264"/>
                  </a:lnTo>
                  <a:lnTo>
                    <a:pt x="71434" y="290652"/>
                  </a:lnTo>
                  <a:lnTo>
                    <a:pt x="71283" y="290880"/>
                  </a:lnTo>
                  <a:lnTo>
                    <a:pt x="70943" y="291382"/>
                  </a:lnTo>
                  <a:lnTo>
                    <a:pt x="70584" y="291829"/>
                  </a:lnTo>
                  <a:lnTo>
                    <a:pt x="70304" y="292103"/>
                  </a:lnTo>
                  <a:lnTo>
                    <a:pt x="70160" y="292203"/>
                  </a:lnTo>
                  <a:lnTo>
                    <a:pt x="70002" y="292285"/>
                  </a:lnTo>
                  <a:lnTo>
                    <a:pt x="69669" y="292431"/>
                  </a:lnTo>
                  <a:lnTo>
                    <a:pt x="69506" y="292509"/>
                  </a:lnTo>
                  <a:lnTo>
                    <a:pt x="69355" y="292591"/>
                  </a:lnTo>
                  <a:lnTo>
                    <a:pt x="69061" y="292769"/>
                  </a:lnTo>
                  <a:lnTo>
                    <a:pt x="68909" y="292846"/>
                  </a:lnTo>
                  <a:lnTo>
                    <a:pt x="68754" y="292910"/>
                  </a:lnTo>
                  <a:lnTo>
                    <a:pt x="68532" y="292974"/>
                  </a:lnTo>
                  <a:lnTo>
                    <a:pt x="68301" y="293010"/>
                  </a:lnTo>
                  <a:lnTo>
                    <a:pt x="68063" y="293029"/>
                  </a:lnTo>
                  <a:lnTo>
                    <a:pt x="67825" y="293038"/>
                  </a:lnTo>
                  <a:lnTo>
                    <a:pt x="67587" y="293042"/>
                  </a:lnTo>
                  <a:lnTo>
                    <a:pt x="67349" y="293042"/>
                  </a:lnTo>
                  <a:lnTo>
                    <a:pt x="66865" y="293020"/>
                  </a:lnTo>
                  <a:lnTo>
                    <a:pt x="66623" y="292997"/>
                  </a:lnTo>
                  <a:lnTo>
                    <a:pt x="66215" y="292965"/>
                  </a:lnTo>
                  <a:lnTo>
                    <a:pt x="65716" y="292910"/>
                  </a:lnTo>
                  <a:lnTo>
                    <a:pt x="65550" y="292896"/>
                  </a:lnTo>
                  <a:lnTo>
                    <a:pt x="65210" y="292860"/>
                  </a:lnTo>
                  <a:lnTo>
                    <a:pt x="65036" y="292846"/>
                  </a:lnTo>
                  <a:lnTo>
                    <a:pt x="64866" y="292828"/>
                  </a:lnTo>
                  <a:lnTo>
                    <a:pt x="64548" y="292801"/>
                  </a:lnTo>
                  <a:lnTo>
                    <a:pt x="64099" y="292773"/>
                  </a:lnTo>
                  <a:lnTo>
                    <a:pt x="63259" y="292614"/>
                  </a:lnTo>
                  <a:lnTo>
                    <a:pt x="62745" y="292417"/>
                  </a:lnTo>
                  <a:lnTo>
                    <a:pt x="62269" y="292481"/>
                  </a:lnTo>
                  <a:lnTo>
                    <a:pt x="62118" y="292477"/>
                  </a:lnTo>
                  <a:lnTo>
                    <a:pt x="61971" y="292463"/>
                  </a:lnTo>
                  <a:lnTo>
                    <a:pt x="61427" y="292390"/>
                  </a:lnTo>
                  <a:lnTo>
                    <a:pt x="61136" y="292354"/>
                  </a:lnTo>
                  <a:lnTo>
                    <a:pt x="60913" y="292344"/>
                  </a:lnTo>
                  <a:lnTo>
                    <a:pt x="60784" y="292349"/>
                  </a:lnTo>
                  <a:lnTo>
                    <a:pt x="60531" y="292367"/>
                  </a:lnTo>
                  <a:lnTo>
                    <a:pt x="60281" y="292395"/>
                  </a:lnTo>
                  <a:lnTo>
                    <a:pt x="59786" y="292459"/>
                  </a:lnTo>
                  <a:lnTo>
                    <a:pt x="59545" y="292440"/>
                  </a:lnTo>
                  <a:lnTo>
                    <a:pt x="59227" y="292454"/>
                  </a:lnTo>
                  <a:lnTo>
                    <a:pt x="58910" y="292495"/>
                  </a:lnTo>
                  <a:lnTo>
                    <a:pt x="58445" y="292609"/>
                  </a:lnTo>
                  <a:lnTo>
                    <a:pt x="58188" y="292760"/>
                  </a:lnTo>
                  <a:lnTo>
                    <a:pt x="57817" y="293038"/>
                  </a:lnTo>
                  <a:lnTo>
                    <a:pt x="57655" y="293129"/>
                  </a:lnTo>
                  <a:lnTo>
                    <a:pt x="57315" y="293289"/>
                  </a:lnTo>
                  <a:lnTo>
                    <a:pt x="57152" y="293371"/>
                  </a:lnTo>
                  <a:lnTo>
                    <a:pt x="56994" y="293467"/>
                  </a:lnTo>
                  <a:lnTo>
                    <a:pt x="56846" y="293581"/>
                  </a:lnTo>
                  <a:lnTo>
                    <a:pt x="56703" y="293704"/>
                  </a:lnTo>
                  <a:lnTo>
                    <a:pt x="56567" y="293832"/>
                  </a:lnTo>
                  <a:lnTo>
                    <a:pt x="56298" y="294096"/>
                  </a:lnTo>
                  <a:lnTo>
                    <a:pt x="55739" y="294639"/>
                  </a:lnTo>
                  <a:lnTo>
                    <a:pt x="55554" y="294963"/>
                  </a:lnTo>
                  <a:lnTo>
                    <a:pt x="55440" y="295186"/>
                  </a:lnTo>
                  <a:lnTo>
                    <a:pt x="55119" y="295757"/>
                  </a:lnTo>
                  <a:lnTo>
                    <a:pt x="55029" y="295953"/>
                  </a:lnTo>
                  <a:lnTo>
                    <a:pt x="54960" y="296154"/>
                  </a:lnTo>
                  <a:lnTo>
                    <a:pt x="54926" y="296332"/>
                  </a:lnTo>
                  <a:lnTo>
                    <a:pt x="54908" y="296519"/>
                  </a:lnTo>
                  <a:lnTo>
                    <a:pt x="54892" y="296893"/>
                  </a:lnTo>
                  <a:lnTo>
                    <a:pt x="54877" y="297080"/>
                  </a:lnTo>
                  <a:lnTo>
                    <a:pt x="54824" y="297394"/>
                  </a:lnTo>
                  <a:lnTo>
                    <a:pt x="54756" y="297709"/>
                  </a:lnTo>
                  <a:lnTo>
                    <a:pt x="54605" y="298334"/>
                  </a:lnTo>
                  <a:lnTo>
                    <a:pt x="54537" y="298644"/>
                  </a:lnTo>
                  <a:lnTo>
                    <a:pt x="54480" y="298936"/>
                  </a:lnTo>
                  <a:lnTo>
                    <a:pt x="54269" y="300104"/>
                  </a:lnTo>
                  <a:lnTo>
                    <a:pt x="54220" y="300355"/>
                  </a:lnTo>
                  <a:lnTo>
                    <a:pt x="54163" y="300606"/>
                  </a:lnTo>
                  <a:lnTo>
                    <a:pt x="54114" y="300857"/>
                  </a:lnTo>
                  <a:lnTo>
                    <a:pt x="54072" y="301108"/>
                  </a:lnTo>
                  <a:lnTo>
                    <a:pt x="54046" y="301359"/>
                  </a:lnTo>
                  <a:lnTo>
                    <a:pt x="54038" y="301628"/>
                  </a:lnTo>
                  <a:lnTo>
                    <a:pt x="54038" y="301760"/>
                  </a:lnTo>
                  <a:lnTo>
                    <a:pt x="54046" y="301892"/>
                  </a:lnTo>
                  <a:lnTo>
                    <a:pt x="54057" y="302025"/>
                  </a:lnTo>
                  <a:lnTo>
                    <a:pt x="54084" y="302198"/>
                  </a:lnTo>
                  <a:lnTo>
                    <a:pt x="54121" y="302367"/>
                  </a:lnTo>
                  <a:lnTo>
                    <a:pt x="54171" y="302536"/>
                  </a:lnTo>
                  <a:lnTo>
                    <a:pt x="54284" y="302869"/>
                  </a:lnTo>
                  <a:lnTo>
                    <a:pt x="54352" y="303056"/>
                  </a:lnTo>
                  <a:lnTo>
                    <a:pt x="54431" y="303238"/>
                  </a:lnTo>
                  <a:lnTo>
                    <a:pt x="54518" y="303416"/>
                  </a:lnTo>
                  <a:lnTo>
                    <a:pt x="54609" y="303590"/>
                  </a:lnTo>
                  <a:lnTo>
                    <a:pt x="54707" y="303763"/>
                  </a:lnTo>
                  <a:lnTo>
                    <a:pt x="54934" y="303904"/>
                  </a:lnTo>
                  <a:lnTo>
                    <a:pt x="55187" y="304018"/>
                  </a:lnTo>
                  <a:lnTo>
                    <a:pt x="55459" y="304105"/>
                  </a:lnTo>
                  <a:lnTo>
                    <a:pt x="55731" y="304160"/>
                  </a:lnTo>
                  <a:lnTo>
                    <a:pt x="55996" y="304183"/>
                  </a:lnTo>
                  <a:lnTo>
                    <a:pt x="56242" y="304160"/>
                  </a:lnTo>
                  <a:lnTo>
                    <a:pt x="56487" y="304096"/>
                  </a:lnTo>
                  <a:lnTo>
                    <a:pt x="56733" y="304009"/>
                  </a:lnTo>
                  <a:lnTo>
                    <a:pt x="57413" y="303740"/>
                  </a:lnTo>
                  <a:lnTo>
                    <a:pt x="57987" y="303471"/>
                  </a:lnTo>
                  <a:lnTo>
                    <a:pt x="58180" y="303389"/>
                  </a:lnTo>
                  <a:lnTo>
                    <a:pt x="58411" y="303298"/>
                  </a:lnTo>
                  <a:lnTo>
                    <a:pt x="58872" y="303124"/>
                  </a:lnTo>
                  <a:lnTo>
                    <a:pt x="59556" y="302882"/>
                  </a:lnTo>
                  <a:lnTo>
                    <a:pt x="59771" y="302796"/>
                  </a:lnTo>
                  <a:lnTo>
                    <a:pt x="59991" y="302714"/>
                  </a:lnTo>
                  <a:lnTo>
                    <a:pt x="60206" y="302645"/>
                  </a:lnTo>
                  <a:lnTo>
                    <a:pt x="60429" y="302600"/>
                  </a:lnTo>
                  <a:lnTo>
                    <a:pt x="60728" y="302591"/>
                  </a:lnTo>
                  <a:lnTo>
                    <a:pt x="61034" y="302627"/>
                  </a:lnTo>
                  <a:lnTo>
                    <a:pt x="61650" y="302736"/>
                  </a:lnTo>
                  <a:lnTo>
                    <a:pt x="61959" y="302755"/>
                  </a:lnTo>
                  <a:lnTo>
                    <a:pt x="62228" y="302736"/>
                  </a:lnTo>
                  <a:lnTo>
                    <a:pt x="63033" y="302609"/>
                  </a:lnTo>
                  <a:lnTo>
                    <a:pt x="63301" y="302591"/>
                  </a:lnTo>
                  <a:lnTo>
                    <a:pt x="63467" y="302586"/>
                  </a:lnTo>
                  <a:lnTo>
                    <a:pt x="63800" y="302586"/>
                  </a:lnTo>
                  <a:lnTo>
                    <a:pt x="64484" y="302622"/>
                  </a:lnTo>
                  <a:lnTo>
                    <a:pt x="64843" y="302650"/>
                  </a:lnTo>
                  <a:lnTo>
                    <a:pt x="65198" y="302691"/>
                  </a:lnTo>
                  <a:lnTo>
                    <a:pt x="65538" y="302768"/>
                  </a:lnTo>
                  <a:lnTo>
                    <a:pt x="65848" y="302892"/>
                  </a:lnTo>
                  <a:lnTo>
                    <a:pt x="66026" y="302997"/>
                  </a:lnTo>
                  <a:lnTo>
                    <a:pt x="66200" y="303120"/>
                  </a:lnTo>
                  <a:lnTo>
                    <a:pt x="66362" y="303257"/>
                  </a:lnTo>
                  <a:lnTo>
                    <a:pt x="66517" y="303398"/>
                  </a:lnTo>
                  <a:lnTo>
                    <a:pt x="66665" y="303549"/>
                  </a:lnTo>
                  <a:lnTo>
                    <a:pt x="66835" y="303749"/>
                  </a:lnTo>
                  <a:lnTo>
                    <a:pt x="66986" y="303968"/>
                  </a:lnTo>
                  <a:lnTo>
                    <a:pt x="67265" y="304424"/>
                  </a:lnTo>
                  <a:lnTo>
                    <a:pt x="67409" y="304653"/>
                  </a:lnTo>
                  <a:lnTo>
                    <a:pt x="67904" y="305382"/>
                  </a:lnTo>
                  <a:lnTo>
                    <a:pt x="68033" y="305560"/>
                  </a:lnTo>
                  <a:lnTo>
                    <a:pt x="68191" y="305743"/>
                  </a:lnTo>
                  <a:lnTo>
                    <a:pt x="68377" y="305916"/>
                  </a:lnTo>
                  <a:lnTo>
                    <a:pt x="68554" y="306094"/>
                  </a:lnTo>
                  <a:lnTo>
                    <a:pt x="68698" y="306277"/>
                  </a:lnTo>
                  <a:lnTo>
                    <a:pt x="68781" y="306473"/>
                  </a:lnTo>
                  <a:lnTo>
                    <a:pt x="68799" y="306669"/>
                  </a:lnTo>
                  <a:lnTo>
                    <a:pt x="68773" y="306874"/>
                  </a:lnTo>
                  <a:lnTo>
                    <a:pt x="68725" y="307089"/>
                  </a:lnTo>
                  <a:lnTo>
                    <a:pt x="68652" y="307298"/>
                  </a:lnTo>
                  <a:lnTo>
                    <a:pt x="68569" y="307495"/>
                  </a:lnTo>
                  <a:lnTo>
                    <a:pt x="68448" y="307718"/>
                  </a:lnTo>
                  <a:lnTo>
                    <a:pt x="68289" y="307933"/>
                  </a:lnTo>
                  <a:lnTo>
                    <a:pt x="68108" y="308134"/>
                  </a:lnTo>
                  <a:lnTo>
                    <a:pt x="67919" y="308320"/>
                  </a:lnTo>
                  <a:lnTo>
                    <a:pt x="67723" y="308503"/>
                  </a:lnTo>
                  <a:lnTo>
                    <a:pt x="67496" y="308685"/>
                  </a:lnTo>
                  <a:lnTo>
                    <a:pt x="67254" y="308854"/>
                  </a:lnTo>
                  <a:lnTo>
                    <a:pt x="67005" y="309009"/>
                  </a:lnTo>
                  <a:lnTo>
                    <a:pt x="66495" y="309310"/>
                  </a:lnTo>
                  <a:lnTo>
                    <a:pt x="66068" y="309598"/>
                  </a:lnTo>
                  <a:lnTo>
                    <a:pt x="65848" y="309739"/>
                  </a:lnTo>
                  <a:lnTo>
                    <a:pt x="65629" y="309853"/>
                  </a:lnTo>
                  <a:lnTo>
                    <a:pt x="65398" y="309931"/>
                  </a:lnTo>
                  <a:lnTo>
                    <a:pt x="65153" y="309963"/>
                  </a:lnTo>
                  <a:lnTo>
                    <a:pt x="64900" y="309958"/>
                  </a:lnTo>
                  <a:lnTo>
                    <a:pt x="64639" y="309931"/>
                  </a:lnTo>
                  <a:lnTo>
                    <a:pt x="64378" y="309890"/>
                  </a:lnTo>
                  <a:lnTo>
                    <a:pt x="64125" y="309844"/>
                  </a:lnTo>
                  <a:lnTo>
                    <a:pt x="63906" y="309794"/>
                  </a:lnTo>
                  <a:lnTo>
                    <a:pt x="63478" y="309666"/>
                  </a:lnTo>
                  <a:lnTo>
                    <a:pt x="63263" y="309607"/>
                  </a:lnTo>
                  <a:lnTo>
                    <a:pt x="63044" y="309566"/>
                  </a:lnTo>
                  <a:lnTo>
                    <a:pt x="62817" y="309557"/>
                  </a:lnTo>
                  <a:lnTo>
                    <a:pt x="62587" y="309566"/>
                  </a:lnTo>
                  <a:lnTo>
                    <a:pt x="62126" y="309602"/>
                  </a:lnTo>
                  <a:lnTo>
                    <a:pt x="61895" y="309612"/>
                  </a:lnTo>
                  <a:lnTo>
                    <a:pt x="61204" y="309602"/>
                  </a:lnTo>
                  <a:lnTo>
                    <a:pt x="60855" y="309589"/>
                  </a:lnTo>
                  <a:lnTo>
                    <a:pt x="60512" y="309561"/>
                  </a:lnTo>
                  <a:lnTo>
                    <a:pt x="60172" y="309511"/>
                  </a:lnTo>
                  <a:lnTo>
                    <a:pt x="59941" y="309465"/>
                  </a:lnTo>
                  <a:lnTo>
                    <a:pt x="59488" y="309347"/>
                  </a:lnTo>
                  <a:lnTo>
                    <a:pt x="59261" y="309283"/>
                  </a:lnTo>
                  <a:lnTo>
                    <a:pt x="59031" y="309237"/>
                  </a:lnTo>
                  <a:lnTo>
                    <a:pt x="58725" y="309183"/>
                  </a:lnTo>
                  <a:lnTo>
                    <a:pt x="58419" y="309137"/>
                  </a:lnTo>
                  <a:lnTo>
                    <a:pt x="58112" y="309100"/>
                  </a:lnTo>
                  <a:lnTo>
                    <a:pt x="57807" y="309078"/>
                  </a:lnTo>
                  <a:lnTo>
                    <a:pt x="57500" y="309078"/>
                  </a:lnTo>
                  <a:lnTo>
                    <a:pt x="57269" y="309096"/>
                  </a:lnTo>
                  <a:lnTo>
                    <a:pt x="57039" y="309128"/>
                  </a:lnTo>
                  <a:lnTo>
                    <a:pt x="56351" y="309251"/>
                  </a:lnTo>
                  <a:lnTo>
                    <a:pt x="55928" y="309338"/>
                  </a:lnTo>
                  <a:lnTo>
                    <a:pt x="55785" y="309360"/>
                  </a:lnTo>
                  <a:lnTo>
                    <a:pt x="55645" y="309365"/>
                  </a:lnTo>
                  <a:lnTo>
                    <a:pt x="55349" y="309297"/>
                  </a:lnTo>
                  <a:lnTo>
                    <a:pt x="55058" y="309137"/>
                  </a:lnTo>
                  <a:lnTo>
                    <a:pt x="54767" y="308932"/>
                  </a:lnTo>
                  <a:lnTo>
                    <a:pt x="54480" y="308708"/>
                  </a:lnTo>
                  <a:lnTo>
                    <a:pt x="54193" y="308503"/>
                  </a:lnTo>
                  <a:lnTo>
                    <a:pt x="53778" y="308252"/>
                  </a:lnTo>
                  <a:lnTo>
                    <a:pt x="53574" y="308124"/>
                  </a:lnTo>
                  <a:lnTo>
                    <a:pt x="53373" y="307992"/>
                  </a:lnTo>
                  <a:lnTo>
                    <a:pt x="53185" y="307846"/>
                  </a:lnTo>
                  <a:lnTo>
                    <a:pt x="52981" y="307654"/>
                  </a:lnTo>
                  <a:lnTo>
                    <a:pt x="52792" y="307449"/>
                  </a:lnTo>
                  <a:lnTo>
                    <a:pt x="52247" y="306801"/>
                  </a:lnTo>
                  <a:lnTo>
                    <a:pt x="51642" y="306126"/>
                  </a:lnTo>
                  <a:lnTo>
                    <a:pt x="51213" y="305604"/>
                  </a:lnTo>
                  <a:lnTo>
                    <a:pt x="51110" y="305474"/>
                  </a:lnTo>
                  <a:lnTo>
                    <a:pt x="50739" y="304977"/>
                  </a:lnTo>
                  <a:lnTo>
                    <a:pt x="50562" y="304721"/>
                  </a:lnTo>
                  <a:lnTo>
                    <a:pt x="50304" y="304320"/>
                  </a:lnTo>
                  <a:lnTo>
                    <a:pt x="50062" y="303909"/>
                  </a:lnTo>
                  <a:lnTo>
                    <a:pt x="49945" y="303704"/>
                  </a:lnTo>
                  <a:lnTo>
                    <a:pt x="49711" y="303462"/>
                  </a:lnTo>
                  <a:lnTo>
                    <a:pt x="49446" y="303252"/>
                  </a:lnTo>
                  <a:lnTo>
                    <a:pt x="49242" y="303138"/>
                  </a:lnTo>
                  <a:lnTo>
                    <a:pt x="49042" y="303019"/>
                  </a:lnTo>
                  <a:lnTo>
                    <a:pt x="48906" y="302919"/>
                  </a:lnTo>
                  <a:lnTo>
                    <a:pt x="48653" y="302704"/>
                  </a:lnTo>
                  <a:lnTo>
                    <a:pt x="48264" y="302349"/>
                  </a:lnTo>
                  <a:lnTo>
                    <a:pt x="48120" y="302221"/>
                  </a:lnTo>
                  <a:lnTo>
                    <a:pt x="47984" y="302084"/>
                  </a:lnTo>
                  <a:lnTo>
                    <a:pt x="47856" y="301943"/>
                  </a:lnTo>
                  <a:lnTo>
                    <a:pt x="47745" y="301792"/>
                  </a:lnTo>
                  <a:lnTo>
                    <a:pt x="47652" y="301614"/>
                  </a:lnTo>
                  <a:lnTo>
                    <a:pt x="47569" y="301423"/>
                  </a:lnTo>
                  <a:lnTo>
                    <a:pt x="47505" y="301226"/>
                  </a:lnTo>
                  <a:lnTo>
                    <a:pt x="47458" y="301026"/>
                  </a:lnTo>
                  <a:lnTo>
                    <a:pt x="47424" y="300702"/>
                  </a:lnTo>
                  <a:lnTo>
                    <a:pt x="47428" y="300574"/>
                  </a:lnTo>
                  <a:lnTo>
                    <a:pt x="47467" y="300200"/>
                  </a:lnTo>
                  <a:lnTo>
                    <a:pt x="47473" y="300031"/>
                  </a:lnTo>
                  <a:lnTo>
                    <a:pt x="47473" y="299862"/>
                  </a:lnTo>
                  <a:lnTo>
                    <a:pt x="47482" y="299694"/>
                  </a:lnTo>
                  <a:lnTo>
                    <a:pt x="47505" y="299534"/>
                  </a:lnTo>
                  <a:lnTo>
                    <a:pt x="47920" y="298909"/>
                  </a:lnTo>
                  <a:lnTo>
                    <a:pt x="47981" y="298745"/>
                  </a:lnTo>
                  <a:lnTo>
                    <a:pt x="48015" y="298572"/>
                  </a:lnTo>
                  <a:lnTo>
                    <a:pt x="48030" y="298389"/>
                  </a:lnTo>
                  <a:lnTo>
                    <a:pt x="48041" y="298202"/>
                  </a:lnTo>
                  <a:lnTo>
                    <a:pt x="48075" y="297814"/>
                  </a:lnTo>
                  <a:lnTo>
                    <a:pt x="48086" y="297399"/>
                  </a:lnTo>
                  <a:lnTo>
                    <a:pt x="48098" y="297194"/>
                  </a:lnTo>
                  <a:lnTo>
                    <a:pt x="48124" y="296988"/>
                  </a:lnTo>
                  <a:lnTo>
                    <a:pt x="48166" y="296820"/>
                  </a:lnTo>
                  <a:lnTo>
                    <a:pt x="48215" y="296651"/>
                  </a:lnTo>
                  <a:lnTo>
                    <a:pt x="48271" y="296487"/>
                  </a:lnTo>
                  <a:lnTo>
                    <a:pt x="48324" y="296318"/>
                  </a:lnTo>
                  <a:lnTo>
                    <a:pt x="48355" y="296149"/>
                  </a:lnTo>
                  <a:lnTo>
                    <a:pt x="48377" y="295916"/>
                  </a:lnTo>
                  <a:lnTo>
                    <a:pt x="48377" y="295675"/>
                  </a:lnTo>
                  <a:lnTo>
                    <a:pt x="48362" y="295437"/>
                  </a:lnTo>
                  <a:lnTo>
                    <a:pt x="48332" y="295200"/>
                  </a:lnTo>
                  <a:lnTo>
                    <a:pt x="48279" y="294972"/>
                  </a:lnTo>
                  <a:lnTo>
                    <a:pt x="48052" y="293731"/>
                  </a:lnTo>
                  <a:lnTo>
                    <a:pt x="47439" y="291697"/>
                  </a:lnTo>
                  <a:lnTo>
                    <a:pt x="47311" y="291496"/>
                  </a:lnTo>
                  <a:lnTo>
                    <a:pt x="47250" y="291236"/>
                  </a:lnTo>
                  <a:lnTo>
                    <a:pt x="46431" y="289977"/>
                  </a:lnTo>
                  <a:lnTo>
                    <a:pt x="45090" y="288713"/>
                  </a:lnTo>
                  <a:lnTo>
                    <a:pt x="44820" y="288535"/>
                  </a:lnTo>
                  <a:lnTo>
                    <a:pt x="44440" y="288257"/>
                  </a:lnTo>
                  <a:lnTo>
                    <a:pt x="44042" y="288002"/>
                  </a:lnTo>
                  <a:lnTo>
                    <a:pt x="43634" y="287764"/>
                  </a:lnTo>
                  <a:lnTo>
                    <a:pt x="43211" y="287550"/>
                  </a:lnTo>
                  <a:lnTo>
                    <a:pt x="42784" y="287359"/>
                  </a:lnTo>
                  <a:lnTo>
                    <a:pt x="42527" y="287253"/>
                  </a:lnTo>
                  <a:lnTo>
                    <a:pt x="42263" y="287153"/>
                  </a:lnTo>
                  <a:lnTo>
                    <a:pt x="41997" y="287062"/>
                  </a:lnTo>
                  <a:lnTo>
                    <a:pt x="41729" y="286984"/>
                  </a:lnTo>
                  <a:lnTo>
                    <a:pt x="41461" y="286925"/>
                  </a:lnTo>
                  <a:lnTo>
                    <a:pt x="41087" y="286884"/>
                  </a:lnTo>
                  <a:lnTo>
                    <a:pt x="40705" y="286879"/>
                  </a:lnTo>
                  <a:lnTo>
                    <a:pt x="40320" y="286897"/>
                  </a:lnTo>
                  <a:lnTo>
                    <a:pt x="39548" y="286948"/>
                  </a:lnTo>
                  <a:lnTo>
                    <a:pt x="38921" y="286957"/>
                  </a:lnTo>
                  <a:lnTo>
                    <a:pt x="38604" y="286966"/>
                  </a:lnTo>
                  <a:lnTo>
                    <a:pt x="38294" y="286989"/>
                  </a:lnTo>
                  <a:lnTo>
                    <a:pt x="37988" y="287035"/>
                  </a:lnTo>
                  <a:lnTo>
                    <a:pt x="37709" y="287089"/>
                  </a:lnTo>
                  <a:lnTo>
                    <a:pt x="37429" y="287158"/>
                  </a:lnTo>
                  <a:lnTo>
                    <a:pt x="37157" y="287244"/>
                  </a:lnTo>
                  <a:lnTo>
                    <a:pt x="36893" y="287345"/>
                  </a:lnTo>
                  <a:lnTo>
                    <a:pt x="36646" y="287472"/>
                  </a:lnTo>
                  <a:lnTo>
                    <a:pt x="36427" y="287637"/>
                  </a:lnTo>
                  <a:lnTo>
                    <a:pt x="36227" y="287828"/>
                  </a:lnTo>
                  <a:lnTo>
                    <a:pt x="35845" y="288248"/>
                  </a:lnTo>
                  <a:lnTo>
                    <a:pt x="35645" y="288444"/>
                  </a:lnTo>
                  <a:lnTo>
                    <a:pt x="35199" y="288841"/>
                  </a:lnTo>
                  <a:lnTo>
                    <a:pt x="35044" y="288964"/>
                  </a:lnTo>
                  <a:lnTo>
                    <a:pt x="34882" y="289069"/>
                  </a:lnTo>
                  <a:lnTo>
                    <a:pt x="34704" y="289156"/>
                  </a:lnTo>
                  <a:lnTo>
                    <a:pt x="34523" y="289224"/>
                  </a:lnTo>
                  <a:lnTo>
                    <a:pt x="34334" y="289288"/>
                  </a:lnTo>
                  <a:lnTo>
                    <a:pt x="33949" y="289397"/>
                  </a:lnTo>
                  <a:lnTo>
                    <a:pt x="33630" y="289484"/>
                  </a:lnTo>
                  <a:lnTo>
                    <a:pt x="33305" y="289548"/>
                  </a:lnTo>
                  <a:lnTo>
                    <a:pt x="32977" y="289607"/>
                  </a:lnTo>
                  <a:lnTo>
                    <a:pt x="32323" y="289717"/>
                  </a:lnTo>
                  <a:lnTo>
                    <a:pt x="32021" y="289744"/>
                  </a:lnTo>
                  <a:lnTo>
                    <a:pt x="31685" y="289758"/>
                  </a:lnTo>
                  <a:lnTo>
                    <a:pt x="31366" y="289781"/>
                  </a:lnTo>
                  <a:lnTo>
                    <a:pt x="31117" y="289826"/>
                  </a:lnTo>
                  <a:lnTo>
                    <a:pt x="30989" y="289922"/>
                  </a:lnTo>
                  <a:lnTo>
                    <a:pt x="30955" y="290050"/>
                  </a:lnTo>
                  <a:lnTo>
                    <a:pt x="30947" y="290191"/>
                  </a:lnTo>
                  <a:lnTo>
                    <a:pt x="30962" y="290337"/>
                  </a:lnTo>
                  <a:lnTo>
                    <a:pt x="30992" y="290483"/>
                  </a:lnTo>
                  <a:lnTo>
                    <a:pt x="31034" y="290620"/>
                  </a:lnTo>
                  <a:lnTo>
                    <a:pt x="31113" y="290789"/>
                  </a:lnTo>
                  <a:lnTo>
                    <a:pt x="31228" y="290949"/>
                  </a:lnTo>
                  <a:lnTo>
                    <a:pt x="31366" y="291099"/>
                  </a:lnTo>
                  <a:lnTo>
                    <a:pt x="31655" y="291387"/>
                  </a:lnTo>
                  <a:lnTo>
                    <a:pt x="31972" y="291738"/>
                  </a:lnTo>
                  <a:lnTo>
                    <a:pt x="32138" y="291906"/>
                  </a:lnTo>
                  <a:lnTo>
                    <a:pt x="32316" y="292053"/>
                  </a:lnTo>
                  <a:lnTo>
                    <a:pt x="32508" y="292162"/>
                  </a:lnTo>
                  <a:lnTo>
                    <a:pt x="32671" y="292221"/>
                  </a:lnTo>
                  <a:lnTo>
                    <a:pt x="32845" y="292262"/>
                  </a:lnTo>
                  <a:lnTo>
                    <a:pt x="33022" y="292290"/>
                  </a:lnTo>
                  <a:lnTo>
                    <a:pt x="33200" y="292299"/>
                  </a:lnTo>
                  <a:lnTo>
                    <a:pt x="33373" y="292294"/>
                  </a:lnTo>
                  <a:lnTo>
                    <a:pt x="33581" y="292390"/>
                  </a:lnTo>
                  <a:lnTo>
                    <a:pt x="33798" y="292472"/>
                  </a:lnTo>
                  <a:lnTo>
                    <a:pt x="34016" y="292541"/>
                  </a:lnTo>
                  <a:lnTo>
                    <a:pt x="34466" y="292664"/>
                  </a:lnTo>
                  <a:lnTo>
                    <a:pt x="34712" y="292696"/>
                  </a:lnTo>
                  <a:lnTo>
                    <a:pt x="34976" y="292705"/>
                  </a:lnTo>
                  <a:lnTo>
                    <a:pt x="35237" y="292718"/>
                  </a:lnTo>
                  <a:lnTo>
                    <a:pt x="35460" y="292760"/>
                  </a:lnTo>
                  <a:lnTo>
                    <a:pt x="35622" y="292860"/>
                  </a:lnTo>
                  <a:lnTo>
                    <a:pt x="35694" y="293015"/>
                  </a:lnTo>
                  <a:lnTo>
                    <a:pt x="35713" y="293216"/>
                  </a:lnTo>
                  <a:lnTo>
                    <a:pt x="35713" y="293435"/>
                  </a:lnTo>
                  <a:lnTo>
                    <a:pt x="35724" y="293654"/>
                  </a:lnTo>
                  <a:lnTo>
                    <a:pt x="35777" y="293850"/>
                  </a:lnTo>
                  <a:lnTo>
                    <a:pt x="35864" y="294014"/>
                  </a:lnTo>
                  <a:lnTo>
                    <a:pt x="35977" y="294174"/>
                  </a:lnTo>
                  <a:lnTo>
                    <a:pt x="36106" y="294324"/>
                  </a:lnTo>
                  <a:lnTo>
                    <a:pt x="36249" y="294452"/>
                  </a:lnTo>
                  <a:lnTo>
                    <a:pt x="36397" y="294557"/>
                  </a:lnTo>
                  <a:lnTo>
                    <a:pt x="36544" y="294630"/>
                  </a:lnTo>
                  <a:lnTo>
                    <a:pt x="36704" y="294685"/>
                  </a:lnTo>
                  <a:lnTo>
                    <a:pt x="36874" y="294726"/>
                  </a:lnTo>
                  <a:lnTo>
                    <a:pt x="37040" y="294744"/>
                  </a:lnTo>
                  <a:lnTo>
                    <a:pt x="37206" y="294749"/>
                  </a:lnTo>
                  <a:lnTo>
                    <a:pt x="37437" y="294676"/>
                  </a:lnTo>
                  <a:lnTo>
                    <a:pt x="37667" y="294520"/>
                  </a:lnTo>
                  <a:lnTo>
                    <a:pt x="37897" y="294347"/>
                  </a:lnTo>
                  <a:lnTo>
                    <a:pt x="38117" y="294215"/>
                  </a:lnTo>
                  <a:lnTo>
                    <a:pt x="38831" y="294488"/>
                  </a:lnTo>
                  <a:lnTo>
                    <a:pt x="38997" y="294438"/>
                  </a:lnTo>
                  <a:lnTo>
                    <a:pt x="39174" y="294279"/>
                  </a:lnTo>
                  <a:lnTo>
                    <a:pt x="39363" y="294064"/>
                  </a:lnTo>
                  <a:lnTo>
                    <a:pt x="39563" y="293850"/>
                  </a:lnTo>
                  <a:lnTo>
                    <a:pt x="39771" y="293690"/>
                  </a:lnTo>
                  <a:lnTo>
                    <a:pt x="40003" y="293576"/>
                  </a:lnTo>
                  <a:lnTo>
                    <a:pt x="40256" y="293458"/>
                  </a:lnTo>
                  <a:lnTo>
                    <a:pt x="40513" y="293366"/>
                  </a:lnTo>
                  <a:lnTo>
                    <a:pt x="40747" y="293330"/>
                  </a:lnTo>
                  <a:lnTo>
                    <a:pt x="40936" y="293366"/>
                  </a:lnTo>
                  <a:lnTo>
                    <a:pt x="41072" y="293512"/>
                  </a:lnTo>
                  <a:lnTo>
                    <a:pt x="41170" y="293758"/>
                  </a:lnTo>
                  <a:lnTo>
                    <a:pt x="41238" y="294060"/>
                  </a:lnTo>
                  <a:lnTo>
                    <a:pt x="41264" y="294370"/>
                  </a:lnTo>
                  <a:lnTo>
                    <a:pt x="41257" y="294648"/>
                  </a:lnTo>
                  <a:lnTo>
                    <a:pt x="41223" y="294872"/>
                  </a:lnTo>
                  <a:lnTo>
                    <a:pt x="41166" y="295104"/>
                  </a:lnTo>
                  <a:lnTo>
                    <a:pt x="41079" y="295328"/>
                  </a:lnTo>
                  <a:lnTo>
                    <a:pt x="40970" y="295529"/>
                  </a:lnTo>
                  <a:lnTo>
                    <a:pt x="40834" y="295688"/>
                  </a:lnTo>
                  <a:lnTo>
                    <a:pt x="40641" y="295802"/>
                  </a:lnTo>
                  <a:lnTo>
                    <a:pt x="40403" y="295862"/>
                  </a:lnTo>
                  <a:lnTo>
                    <a:pt x="40142" y="295898"/>
                  </a:lnTo>
                  <a:lnTo>
                    <a:pt x="39870" y="295921"/>
                  </a:lnTo>
                  <a:lnTo>
                    <a:pt x="39614" y="295953"/>
                  </a:lnTo>
                  <a:lnTo>
                    <a:pt x="38963" y="296076"/>
                  </a:lnTo>
                  <a:lnTo>
                    <a:pt x="38313" y="296176"/>
                  </a:lnTo>
                  <a:lnTo>
                    <a:pt x="37988" y="296213"/>
                  </a:lnTo>
                  <a:lnTo>
                    <a:pt x="37686" y="296231"/>
                  </a:lnTo>
                  <a:lnTo>
                    <a:pt x="37074" y="296231"/>
                  </a:lnTo>
                  <a:lnTo>
                    <a:pt x="36772" y="296249"/>
                  </a:lnTo>
                  <a:lnTo>
                    <a:pt x="36480" y="296304"/>
                  </a:lnTo>
                  <a:lnTo>
                    <a:pt x="36234" y="296409"/>
                  </a:lnTo>
                  <a:lnTo>
                    <a:pt x="35754" y="296724"/>
                  </a:lnTo>
                  <a:lnTo>
                    <a:pt x="35528" y="296838"/>
                  </a:lnTo>
                  <a:lnTo>
                    <a:pt x="35312" y="296861"/>
                  </a:lnTo>
                  <a:lnTo>
                    <a:pt x="35139" y="296797"/>
                  </a:lnTo>
                  <a:lnTo>
                    <a:pt x="34976" y="296673"/>
                  </a:lnTo>
                  <a:lnTo>
                    <a:pt x="34818" y="296523"/>
                  </a:lnTo>
                  <a:lnTo>
                    <a:pt x="34663" y="296363"/>
                  </a:lnTo>
                  <a:lnTo>
                    <a:pt x="34515" y="296208"/>
                  </a:lnTo>
                  <a:lnTo>
                    <a:pt x="34344" y="296021"/>
                  </a:lnTo>
                  <a:lnTo>
                    <a:pt x="34178" y="295825"/>
                  </a:lnTo>
                  <a:lnTo>
                    <a:pt x="33872" y="295415"/>
                  </a:lnTo>
                  <a:lnTo>
                    <a:pt x="33381" y="294712"/>
                  </a:lnTo>
                  <a:lnTo>
                    <a:pt x="33268" y="294543"/>
                  </a:lnTo>
                  <a:lnTo>
                    <a:pt x="33162" y="294374"/>
                  </a:lnTo>
                  <a:lnTo>
                    <a:pt x="32792" y="294384"/>
                  </a:lnTo>
                  <a:lnTo>
                    <a:pt x="32421" y="294374"/>
                  </a:lnTo>
                  <a:lnTo>
                    <a:pt x="32236" y="294365"/>
                  </a:lnTo>
                  <a:lnTo>
                    <a:pt x="32108" y="294352"/>
                  </a:lnTo>
                  <a:lnTo>
                    <a:pt x="31730" y="294302"/>
                  </a:lnTo>
                  <a:lnTo>
                    <a:pt x="31602" y="294292"/>
                  </a:lnTo>
                  <a:lnTo>
                    <a:pt x="31417" y="294292"/>
                  </a:lnTo>
                  <a:lnTo>
                    <a:pt x="30860" y="294333"/>
                  </a:lnTo>
                  <a:lnTo>
                    <a:pt x="30384" y="294333"/>
                  </a:lnTo>
                  <a:lnTo>
                    <a:pt x="30241" y="294329"/>
                  </a:lnTo>
                  <a:lnTo>
                    <a:pt x="29583" y="293850"/>
                  </a:lnTo>
                  <a:lnTo>
                    <a:pt x="29425" y="293772"/>
                  </a:lnTo>
                  <a:lnTo>
                    <a:pt x="29242" y="293731"/>
                  </a:lnTo>
                  <a:lnTo>
                    <a:pt x="29047" y="293704"/>
                  </a:lnTo>
                  <a:lnTo>
                    <a:pt x="28849" y="293686"/>
                  </a:lnTo>
                  <a:lnTo>
                    <a:pt x="28662" y="293658"/>
                  </a:lnTo>
                  <a:lnTo>
                    <a:pt x="28109" y="293535"/>
                  </a:lnTo>
                  <a:lnTo>
                    <a:pt x="27739" y="293467"/>
                  </a:lnTo>
                  <a:lnTo>
                    <a:pt x="27520" y="293430"/>
                  </a:lnTo>
                  <a:lnTo>
                    <a:pt x="27081" y="293375"/>
                  </a:lnTo>
                  <a:lnTo>
                    <a:pt x="26643" y="293339"/>
                  </a:lnTo>
                  <a:lnTo>
                    <a:pt x="24674" y="293302"/>
                  </a:lnTo>
                  <a:lnTo>
                    <a:pt x="22591" y="293398"/>
                  </a:lnTo>
                  <a:lnTo>
                    <a:pt x="20552" y="293645"/>
                  </a:lnTo>
                  <a:lnTo>
                    <a:pt x="20248" y="293681"/>
                  </a:lnTo>
                  <a:lnTo>
                    <a:pt x="19073" y="293987"/>
                  </a:lnTo>
                  <a:lnTo>
                    <a:pt x="16001" y="294908"/>
                  </a:lnTo>
                  <a:lnTo>
                    <a:pt x="15286" y="295027"/>
                  </a:lnTo>
                  <a:lnTo>
                    <a:pt x="10982" y="295994"/>
                  </a:lnTo>
                  <a:lnTo>
                    <a:pt x="9614" y="296163"/>
                  </a:lnTo>
                  <a:lnTo>
                    <a:pt x="8053" y="296268"/>
                  </a:lnTo>
                  <a:lnTo>
                    <a:pt x="7727" y="296258"/>
                  </a:lnTo>
                  <a:lnTo>
                    <a:pt x="7406" y="296190"/>
                  </a:lnTo>
                  <a:lnTo>
                    <a:pt x="3391" y="296744"/>
                  </a:lnTo>
                  <a:lnTo>
                    <a:pt x="3427" y="296487"/>
                  </a:lnTo>
                  <a:lnTo>
                    <a:pt x="4085" y="292094"/>
                  </a:lnTo>
                  <a:lnTo>
                    <a:pt x="4161" y="291620"/>
                  </a:lnTo>
                  <a:lnTo>
                    <a:pt x="4236" y="291149"/>
                  </a:lnTo>
                  <a:lnTo>
                    <a:pt x="5151" y="285169"/>
                  </a:lnTo>
                  <a:lnTo>
                    <a:pt x="5676" y="281761"/>
                  </a:lnTo>
                  <a:lnTo>
                    <a:pt x="5398" y="281717"/>
                  </a:lnTo>
                  <a:lnTo>
                    <a:pt x="4875" y="281633"/>
                  </a:lnTo>
                  <a:lnTo>
                    <a:pt x="0" y="280881"/>
                  </a:lnTo>
                  <a:lnTo>
                    <a:pt x="899" y="275065"/>
                  </a:lnTo>
                  <a:lnTo>
                    <a:pt x="6696" y="275968"/>
                  </a:lnTo>
                  <a:lnTo>
                    <a:pt x="6771" y="275512"/>
                  </a:lnTo>
                  <a:lnTo>
                    <a:pt x="7085" y="275557"/>
                  </a:lnTo>
                  <a:lnTo>
                    <a:pt x="8247" y="268635"/>
                  </a:lnTo>
                  <a:lnTo>
                    <a:pt x="8357" y="267979"/>
                  </a:lnTo>
                  <a:lnTo>
                    <a:pt x="9350" y="262066"/>
                  </a:lnTo>
                  <a:lnTo>
                    <a:pt x="10782" y="253536"/>
                  </a:lnTo>
                  <a:lnTo>
                    <a:pt x="10810" y="253352"/>
                  </a:lnTo>
                  <a:lnTo>
                    <a:pt x="11953" y="245784"/>
                  </a:lnTo>
                  <a:lnTo>
                    <a:pt x="11895" y="245278"/>
                  </a:lnTo>
                  <a:lnTo>
                    <a:pt x="11859" y="244971"/>
                  </a:lnTo>
                  <a:lnTo>
                    <a:pt x="11497" y="243977"/>
                  </a:lnTo>
                  <a:lnTo>
                    <a:pt x="12019" y="241058"/>
                  </a:lnTo>
                  <a:lnTo>
                    <a:pt x="12176" y="240179"/>
                  </a:lnTo>
                  <a:lnTo>
                    <a:pt x="12350" y="239834"/>
                  </a:lnTo>
                  <a:lnTo>
                    <a:pt x="12537" y="239588"/>
                  </a:lnTo>
                  <a:lnTo>
                    <a:pt x="12823" y="239329"/>
                  </a:lnTo>
                  <a:lnTo>
                    <a:pt x="13086" y="239167"/>
                  </a:lnTo>
                  <a:lnTo>
                    <a:pt x="13446" y="239029"/>
                  </a:lnTo>
                  <a:lnTo>
                    <a:pt x="13673" y="238983"/>
                  </a:lnTo>
                  <a:lnTo>
                    <a:pt x="17426" y="238766"/>
                  </a:lnTo>
                  <a:lnTo>
                    <a:pt x="17763" y="238691"/>
                  </a:lnTo>
                  <a:lnTo>
                    <a:pt x="17302" y="238366"/>
                  </a:lnTo>
                  <a:lnTo>
                    <a:pt x="15805" y="237556"/>
                  </a:lnTo>
                  <a:lnTo>
                    <a:pt x="15567" y="236779"/>
                  </a:lnTo>
                  <a:lnTo>
                    <a:pt x="16633" y="236428"/>
                  </a:lnTo>
                  <a:lnTo>
                    <a:pt x="16926" y="236033"/>
                  </a:lnTo>
                  <a:lnTo>
                    <a:pt x="16741" y="235685"/>
                  </a:lnTo>
                  <a:lnTo>
                    <a:pt x="16603" y="235302"/>
                  </a:lnTo>
                  <a:lnTo>
                    <a:pt x="16337" y="235539"/>
                  </a:lnTo>
                  <a:lnTo>
                    <a:pt x="15414" y="235873"/>
                  </a:lnTo>
                  <a:lnTo>
                    <a:pt x="14809" y="236146"/>
                  </a:lnTo>
                  <a:lnTo>
                    <a:pt x="14516" y="236204"/>
                  </a:lnTo>
                  <a:lnTo>
                    <a:pt x="14112" y="236005"/>
                  </a:lnTo>
                  <a:lnTo>
                    <a:pt x="13697" y="235837"/>
                  </a:lnTo>
                  <a:lnTo>
                    <a:pt x="13304" y="235741"/>
                  </a:lnTo>
                  <a:lnTo>
                    <a:pt x="13488" y="234695"/>
                  </a:lnTo>
                  <a:lnTo>
                    <a:pt x="12043" y="234346"/>
                  </a:lnTo>
                  <a:lnTo>
                    <a:pt x="10794" y="233434"/>
                  </a:lnTo>
                  <a:lnTo>
                    <a:pt x="10967" y="232511"/>
                  </a:lnTo>
                  <a:lnTo>
                    <a:pt x="11034" y="232207"/>
                  </a:lnTo>
                  <a:lnTo>
                    <a:pt x="10436" y="232044"/>
                  </a:lnTo>
                  <a:lnTo>
                    <a:pt x="10157" y="231861"/>
                  </a:lnTo>
                  <a:lnTo>
                    <a:pt x="10008" y="231719"/>
                  </a:lnTo>
                  <a:lnTo>
                    <a:pt x="8849" y="230482"/>
                  </a:lnTo>
                  <a:lnTo>
                    <a:pt x="7049" y="228474"/>
                  </a:lnTo>
                  <a:lnTo>
                    <a:pt x="6619" y="228069"/>
                  </a:lnTo>
                  <a:lnTo>
                    <a:pt x="6140" y="227725"/>
                  </a:lnTo>
                  <a:lnTo>
                    <a:pt x="5735" y="227508"/>
                  </a:lnTo>
                  <a:lnTo>
                    <a:pt x="5337" y="227369"/>
                  </a:lnTo>
                  <a:lnTo>
                    <a:pt x="4707" y="227243"/>
                  </a:lnTo>
                  <a:lnTo>
                    <a:pt x="4387" y="227155"/>
                  </a:lnTo>
                  <a:lnTo>
                    <a:pt x="4647" y="226924"/>
                  </a:lnTo>
                  <a:lnTo>
                    <a:pt x="4996" y="225337"/>
                  </a:lnTo>
                  <a:lnTo>
                    <a:pt x="4845" y="225296"/>
                  </a:lnTo>
                  <a:lnTo>
                    <a:pt x="5360" y="223425"/>
                  </a:lnTo>
                  <a:lnTo>
                    <a:pt x="5871" y="223222"/>
                  </a:lnTo>
                  <a:lnTo>
                    <a:pt x="7120" y="223596"/>
                  </a:lnTo>
                  <a:lnTo>
                    <a:pt x="7749" y="223951"/>
                  </a:lnTo>
                  <a:lnTo>
                    <a:pt x="8991" y="225055"/>
                  </a:lnTo>
                  <a:lnTo>
                    <a:pt x="9403" y="225367"/>
                  </a:lnTo>
                  <a:lnTo>
                    <a:pt x="9474" y="224675"/>
                  </a:lnTo>
                  <a:lnTo>
                    <a:pt x="9695" y="223434"/>
                  </a:lnTo>
                  <a:lnTo>
                    <a:pt x="10370" y="223562"/>
                  </a:lnTo>
                  <a:lnTo>
                    <a:pt x="11012" y="223398"/>
                  </a:lnTo>
                  <a:lnTo>
                    <a:pt x="11602" y="223535"/>
                  </a:lnTo>
                  <a:lnTo>
                    <a:pt x="12206" y="223521"/>
                  </a:lnTo>
                  <a:lnTo>
                    <a:pt x="13110" y="224342"/>
                  </a:lnTo>
                  <a:lnTo>
                    <a:pt x="13162" y="224101"/>
                  </a:lnTo>
                  <a:lnTo>
                    <a:pt x="13937" y="224164"/>
                  </a:lnTo>
                  <a:lnTo>
                    <a:pt x="14542" y="224274"/>
                  </a:lnTo>
                  <a:lnTo>
                    <a:pt x="14610" y="223864"/>
                  </a:lnTo>
                  <a:lnTo>
                    <a:pt x="15226" y="224310"/>
                  </a:lnTo>
                  <a:lnTo>
                    <a:pt x="15181" y="224589"/>
                  </a:lnTo>
                  <a:lnTo>
                    <a:pt x="15895" y="224461"/>
                  </a:lnTo>
                  <a:lnTo>
                    <a:pt x="16583" y="224543"/>
                  </a:lnTo>
                  <a:lnTo>
                    <a:pt x="17150" y="224488"/>
                  </a:lnTo>
                  <a:lnTo>
                    <a:pt x="17701" y="224488"/>
                  </a:lnTo>
                  <a:lnTo>
                    <a:pt x="18276" y="224434"/>
                  </a:lnTo>
                  <a:lnTo>
                    <a:pt x="18555" y="222778"/>
                  </a:lnTo>
                  <a:lnTo>
                    <a:pt x="18325" y="222742"/>
                  </a:lnTo>
                  <a:lnTo>
                    <a:pt x="18223" y="221546"/>
                  </a:lnTo>
                  <a:lnTo>
                    <a:pt x="17289" y="221382"/>
                  </a:lnTo>
                  <a:lnTo>
                    <a:pt x="17233" y="220680"/>
                  </a:lnTo>
                  <a:lnTo>
                    <a:pt x="17119" y="219398"/>
                  </a:lnTo>
                  <a:lnTo>
                    <a:pt x="17034" y="218870"/>
                  </a:lnTo>
                  <a:lnTo>
                    <a:pt x="17138" y="218340"/>
                  </a:lnTo>
                  <a:lnTo>
                    <a:pt x="17444" y="217113"/>
                  </a:lnTo>
                  <a:lnTo>
                    <a:pt x="17342" y="216279"/>
                  </a:lnTo>
                  <a:lnTo>
                    <a:pt x="17263" y="215658"/>
                  </a:lnTo>
                  <a:lnTo>
                    <a:pt x="17032" y="215622"/>
                  </a:lnTo>
                  <a:lnTo>
                    <a:pt x="18072" y="213857"/>
                  </a:lnTo>
                  <a:lnTo>
                    <a:pt x="18412" y="213273"/>
                  </a:lnTo>
                  <a:lnTo>
                    <a:pt x="18771" y="212516"/>
                  </a:lnTo>
                  <a:lnTo>
                    <a:pt x="19451" y="211795"/>
                  </a:lnTo>
                  <a:lnTo>
                    <a:pt x="19991" y="211225"/>
                  </a:lnTo>
                  <a:lnTo>
                    <a:pt x="20320" y="210883"/>
                  </a:lnTo>
                  <a:lnTo>
                    <a:pt x="20445" y="210742"/>
                  </a:lnTo>
                  <a:lnTo>
                    <a:pt x="21178" y="209966"/>
                  </a:lnTo>
                  <a:lnTo>
                    <a:pt x="21477" y="209642"/>
                  </a:lnTo>
                  <a:lnTo>
                    <a:pt x="23245" y="209948"/>
                  </a:lnTo>
                  <a:lnTo>
                    <a:pt x="24356" y="208662"/>
                  </a:lnTo>
                  <a:lnTo>
                    <a:pt x="24708" y="208124"/>
                  </a:lnTo>
                  <a:lnTo>
                    <a:pt x="25418" y="207052"/>
                  </a:lnTo>
                  <a:lnTo>
                    <a:pt x="26805" y="207599"/>
                  </a:lnTo>
                  <a:lnTo>
                    <a:pt x="27176" y="206833"/>
                  </a:lnTo>
                  <a:lnTo>
                    <a:pt x="27289" y="206523"/>
                  </a:lnTo>
                  <a:lnTo>
                    <a:pt x="27206" y="206372"/>
                  </a:lnTo>
                  <a:lnTo>
                    <a:pt x="27340" y="205983"/>
                  </a:lnTo>
                  <a:lnTo>
                    <a:pt x="27828" y="206120"/>
                  </a:lnTo>
                  <a:lnTo>
                    <a:pt x="28034" y="205447"/>
                  </a:lnTo>
                  <a:lnTo>
                    <a:pt x="28219" y="204676"/>
                  </a:lnTo>
                  <a:lnTo>
                    <a:pt x="28350" y="203859"/>
                  </a:lnTo>
                  <a:lnTo>
                    <a:pt x="28442" y="203228"/>
                  </a:lnTo>
                  <a:lnTo>
                    <a:pt x="28502" y="202523"/>
                  </a:lnTo>
                  <a:lnTo>
                    <a:pt x="28527" y="202183"/>
                  </a:lnTo>
                  <a:lnTo>
                    <a:pt x="28681" y="199681"/>
                  </a:lnTo>
                  <a:lnTo>
                    <a:pt x="28758" y="198955"/>
                  </a:lnTo>
                  <a:lnTo>
                    <a:pt x="28941" y="198153"/>
                  </a:lnTo>
                  <a:lnTo>
                    <a:pt x="29041" y="197539"/>
                  </a:lnTo>
                  <a:lnTo>
                    <a:pt x="29106" y="197141"/>
                  </a:lnTo>
                  <a:lnTo>
                    <a:pt x="30813" y="186719"/>
                  </a:lnTo>
                  <a:lnTo>
                    <a:pt x="31957" y="179726"/>
                  </a:lnTo>
                  <a:lnTo>
                    <a:pt x="32350" y="177386"/>
                  </a:lnTo>
                  <a:lnTo>
                    <a:pt x="32845" y="174440"/>
                  </a:lnTo>
                  <a:lnTo>
                    <a:pt x="33502" y="170524"/>
                  </a:lnTo>
                  <a:lnTo>
                    <a:pt x="33754" y="169408"/>
                  </a:lnTo>
                  <a:lnTo>
                    <a:pt x="34027" y="168545"/>
                  </a:lnTo>
                  <a:lnTo>
                    <a:pt x="34904" y="163533"/>
                  </a:lnTo>
                  <a:lnTo>
                    <a:pt x="35353" y="160950"/>
                  </a:lnTo>
                  <a:lnTo>
                    <a:pt x="36070" y="156877"/>
                  </a:lnTo>
                  <a:lnTo>
                    <a:pt x="35426" y="156874"/>
                  </a:lnTo>
                  <a:lnTo>
                    <a:pt x="31365" y="156165"/>
                  </a:lnTo>
                  <a:lnTo>
                    <a:pt x="28574" y="155665"/>
                  </a:lnTo>
                  <a:lnTo>
                    <a:pt x="28266" y="155594"/>
                  </a:lnTo>
                  <a:lnTo>
                    <a:pt x="27420" y="155377"/>
                  </a:lnTo>
                  <a:lnTo>
                    <a:pt x="26975" y="155217"/>
                  </a:lnTo>
                  <a:lnTo>
                    <a:pt x="26300" y="154927"/>
                  </a:lnTo>
                  <a:lnTo>
                    <a:pt x="25949" y="154701"/>
                  </a:lnTo>
                  <a:lnTo>
                    <a:pt x="25589" y="154295"/>
                  </a:lnTo>
                  <a:lnTo>
                    <a:pt x="25495" y="154022"/>
                  </a:lnTo>
                  <a:lnTo>
                    <a:pt x="25469" y="153797"/>
                  </a:lnTo>
                  <a:lnTo>
                    <a:pt x="25539" y="153436"/>
                  </a:lnTo>
                  <a:lnTo>
                    <a:pt x="25622" y="153224"/>
                  </a:lnTo>
                  <a:lnTo>
                    <a:pt x="25976" y="152720"/>
                  </a:lnTo>
                  <a:lnTo>
                    <a:pt x="26257" y="152569"/>
                  </a:lnTo>
                  <a:lnTo>
                    <a:pt x="26674" y="152330"/>
                  </a:lnTo>
                  <a:lnTo>
                    <a:pt x="27091" y="152083"/>
                  </a:lnTo>
                  <a:lnTo>
                    <a:pt x="27911" y="151573"/>
                  </a:lnTo>
                  <a:lnTo>
                    <a:pt x="28719" y="151052"/>
                  </a:lnTo>
                  <a:lnTo>
                    <a:pt x="29118" y="150781"/>
                  </a:lnTo>
                  <a:lnTo>
                    <a:pt x="29713" y="150366"/>
                  </a:lnTo>
                  <a:lnTo>
                    <a:pt x="30867" y="149493"/>
                  </a:lnTo>
                  <a:lnTo>
                    <a:pt x="31237" y="149126"/>
                  </a:lnTo>
                  <a:lnTo>
                    <a:pt x="32726" y="147954"/>
                  </a:lnTo>
                  <a:lnTo>
                    <a:pt x="34772" y="146280"/>
                  </a:lnTo>
                  <a:lnTo>
                    <a:pt x="35135" y="145994"/>
                  </a:lnTo>
                  <a:lnTo>
                    <a:pt x="38252" y="144172"/>
                  </a:lnTo>
                  <a:lnTo>
                    <a:pt x="39073" y="143493"/>
                  </a:lnTo>
                  <a:lnTo>
                    <a:pt x="42783" y="140028"/>
                  </a:lnTo>
                  <a:lnTo>
                    <a:pt x="49603" y="133913"/>
                  </a:lnTo>
                  <a:lnTo>
                    <a:pt x="50126" y="133459"/>
                  </a:lnTo>
                  <a:lnTo>
                    <a:pt x="51490" y="132279"/>
                  </a:lnTo>
                  <a:lnTo>
                    <a:pt x="51886" y="131924"/>
                  </a:lnTo>
                  <a:lnTo>
                    <a:pt x="53045" y="130789"/>
                  </a:lnTo>
                  <a:lnTo>
                    <a:pt x="54013" y="130127"/>
                  </a:lnTo>
                  <a:lnTo>
                    <a:pt x="54689" y="129732"/>
                  </a:lnTo>
                  <a:lnTo>
                    <a:pt x="55012" y="129556"/>
                  </a:lnTo>
                  <a:lnTo>
                    <a:pt x="55338" y="129389"/>
                  </a:lnTo>
                  <a:lnTo>
                    <a:pt x="56821" y="128676"/>
                  </a:lnTo>
                  <a:lnTo>
                    <a:pt x="57813" y="128227"/>
                  </a:lnTo>
                  <a:lnTo>
                    <a:pt x="58306" y="127996"/>
                  </a:lnTo>
                  <a:lnTo>
                    <a:pt x="58790" y="127750"/>
                  </a:lnTo>
                  <a:lnTo>
                    <a:pt x="59473" y="127377"/>
                  </a:lnTo>
                  <a:lnTo>
                    <a:pt x="59812" y="127183"/>
                  </a:lnTo>
                  <a:lnTo>
                    <a:pt x="60145" y="126982"/>
                  </a:lnTo>
                  <a:lnTo>
                    <a:pt x="60472" y="126771"/>
                  </a:lnTo>
                  <a:lnTo>
                    <a:pt x="60874" y="126492"/>
                  </a:lnTo>
                  <a:lnTo>
                    <a:pt x="61269" y="126200"/>
                  </a:lnTo>
                  <a:lnTo>
                    <a:pt x="61654" y="125895"/>
                  </a:lnTo>
                  <a:lnTo>
                    <a:pt x="62029" y="125579"/>
                  </a:lnTo>
                  <a:lnTo>
                    <a:pt x="62395" y="125253"/>
                  </a:lnTo>
                  <a:lnTo>
                    <a:pt x="62711" y="124957"/>
                  </a:lnTo>
                  <a:lnTo>
                    <a:pt x="63020" y="124651"/>
                  </a:lnTo>
                  <a:lnTo>
                    <a:pt x="63321" y="124338"/>
                  </a:lnTo>
                  <a:lnTo>
                    <a:pt x="63613" y="124017"/>
                  </a:lnTo>
                  <a:lnTo>
                    <a:pt x="63895" y="123689"/>
                  </a:lnTo>
                  <a:lnTo>
                    <a:pt x="64176" y="123343"/>
                  </a:lnTo>
                  <a:lnTo>
                    <a:pt x="64448" y="122990"/>
                  </a:lnTo>
                  <a:lnTo>
                    <a:pt x="64711" y="122628"/>
                  </a:lnTo>
                  <a:lnTo>
                    <a:pt x="64963" y="122261"/>
                  </a:lnTo>
                  <a:lnTo>
                    <a:pt x="65206" y="121887"/>
                  </a:lnTo>
                  <a:lnTo>
                    <a:pt x="65394" y="121580"/>
                  </a:lnTo>
                  <a:lnTo>
                    <a:pt x="65752" y="120952"/>
                  </a:lnTo>
                  <a:lnTo>
                    <a:pt x="66086" y="120311"/>
                  </a:lnTo>
                  <a:lnTo>
                    <a:pt x="66248" y="119979"/>
                  </a:lnTo>
                  <a:lnTo>
                    <a:pt x="66554" y="119305"/>
                  </a:lnTo>
                  <a:lnTo>
                    <a:pt x="66699" y="118964"/>
                  </a:lnTo>
                  <a:lnTo>
                    <a:pt x="66836" y="118620"/>
                  </a:lnTo>
                  <a:lnTo>
                    <a:pt x="68821" y="114110"/>
                  </a:lnTo>
                  <a:lnTo>
                    <a:pt x="69212" y="112952"/>
                  </a:lnTo>
                  <a:lnTo>
                    <a:pt x="69370" y="112495"/>
                  </a:lnTo>
                  <a:lnTo>
                    <a:pt x="69727" y="111463"/>
                  </a:lnTo>
                  <a:lnTo>
                    <a:pt x="69890" y="110965"/>
                  </a:lnTo>
                  <a:lnTo>
                    <a:pt x="70043" y="110462"/>
                  </a:lnTo>
                  <a:lnTo>
                    <a:pt x="70180" y="109951"/>
                  </a:lnTo>
                  <a:lnTo>
                    <a:pt x="70305" y="109437"/>
                  </a:lnTo>
                  <a:lnTo>
                    <a:pt x="71060" y="106032"/>
                  </a:lnTo>
                  <a:lnTo>
                    <a:pt x="70104" y="105854"/>
                  </a:lnTo>
                  <a:lnTo>
                    <a:pt x="63224" y="104598"/>
                  </a:lnTo>
                  <a:lnTo>
                    <a:pt x="63945" y="100565"/>
                  </a:lnTo>
                  <a:lnTo>
                    <a:pt x="63912" y="100112"/>
                  </a:lnTo>
                  <a:lnTo>
                    <a:pt x="61712" y="99730"/>
                  </a:lnTo>
                  <a:lnTo>
                    <a:pt x="57083" y="98926"/>
                  </a:lnTo>
                  <a:lnTo>
                    <a:pt x="56963" y="98473"/>
                  </a:lnTo>
                  <a:lnTo>
                    <a:pt x="55613" y="98238"/>
                  </a:lnTo>
                  <a:lnTo>
                    <a:pt x="55615" y="96330"/>
                  </a:lnTo>
                  <a:lnTo>
                    <a:pt x="56300" y="92633"/>
                  </a:lnTo>
                  <a:lnTo>
                    <a:pt x="56432" y="90118"/>
                  </a:lnTo>
                  <a:lnTo>
                    <a:pt x="56760" y="89428"/>
                  </a:lnTo>
                  <a:lnTo>
                    <a:pt x="56839" y="87922"/>
                  </a:lnTo>
                  <a:lnTo>
                    <a:pt x="57003" y="84880"/>
                  </a:lnTo>
                  <a:lnTo>
                    <a:pt x="57140" y="84153"/>
                  </a:lnTo>
                  <a:lnTo>
                    <a:pt x="57331" y="83178"/>
                  </a:lnTo>
                  <a:lnTo>
                    <a:pt x="57727" y="82467"/>
                  </a:lnTo>
                  <a:lnTo>
                    <a:pt x="58937" y="80624"/>
                  </a:lnTo>
                  <a:lnTo>
                    <a:pt x="59357" y="79763"/>
                  </a:lnTo>
                  <a:lnTo>
                    <a:pt x="59973" y="79398"/>
                  </a:lnTo>
                  <a:lnTo>
                    <a:pt x="60889" y="79766"/>
                  </a:lnTo>
                  <a:lnTo>
                    <a:pt x="61069" y="79518"/>
                  </a:lnTo>
                  <a:lnTo>
                    <a:pt x="61216" y="79332"/>
                  </a:lnTo>
                  <a:lnTo>
                    <a:pt x="61631" y="78840"/>
                  </a:lnTo>
                  <a:lnTo>
                    <a:pt x="61768" y="78690"/>
                  </a:lnTo>
                  <a:lnTo>
                    <a:pt x="61914" y="78553"/>
                  </a:lnTo>
                  <a:lnTo>
                    <a:pt x="62072" y="78437"/>
                  </a:lnTo>
                  <a:lnTo>
                    <a:pt x="62254" y="78345"/>
                  </a:lnTo>
                  <a:lnTo>
                    <a:pt x="62448" y="78275"/>
                  </a:lnTo>
                  <a:lnTo>
                    <a:pt x="62654" y="78220"/>
                  </a:lnTo>
                  <a:lnTo>
                    <a:pt x="63066" y="78125"/>
                  </a:lnTo>
                  <a:lnTo>
                    <a:pt x="63134" y="77834"/>
                  </a:lnTo>
                  <a:lnTo>
                    <a:pt x="65777" y="73698"/>
                  </a:lnTo>
                  <a:lnTo>
                    <a:pt x="65911" y="73556"/>
                  </a:lnTo>
                  <a:lnTo>
                    <a:pt x="68517" y="70038"/>
                  </a:lnTo>
                  <a:lnTo>
                    <a:pt x="69756" y="70943"/>
                  </a:lnTo>
                  <a:lnTo>
                    <a:pt x="70053" y="71078"/>
                  </a:lnTo>
                  <a:lnTo>
                    <a:pt x="70217" y="70849"/>
                  </a:lnTo>
                  <a:lnTo>
                    <a:pt x="70601" y="70334"/>
                  </a:lnTo>
                  <a:lnTo>
                    <a:pt x="70878" y="69868"/>
                  </a:lnTo>
                  <a:lnTo>
                    <a:pt x="71040" y="69578"/>
                  </a:lnTo>
                  <a:lnTo>
                    <a:pt x="71193" y="69284"/>
                  </a:lnTo>
                  <a:lnTo>
                    <a:pt x="71315" y="69028"/>
                  </a:lnTo>
                  <a:lnTo>
                    <a:pt x="71429" y="68768"/>
                  </a:lnTo>
                  <a:lnTo>
                    <a:pt x="72315" y="66644"/>
                  </a:lnTo>
                  <a:lnTo>
                    <a:pt x="72486" y="66193"/>
                  </a:lnTo>
                  <a:lnTo>
                    <a:pt x="72636" y="65736"/>
                  </a:lnTo>
                  <a:lnTo>
                    <a:pt x="72746" y="65352"/>
                  </a:lnTo>
                  <a:lnTo>
                    <a:pt x="72024" y="65022"/>
                  </a:lnTo>
                  <a:lnTo>
                    <a:pt x="72205" y="64789"/>
                  </a:lnTo>
                  <a:lnTo>
                    <a:pt x="72311" y="64634"/>
                  </a:lnTo>
                  <a:lnTo>
                    <a:pt x="72405" y="64470"/>
                  </a:lnTo>
                  <a:lnTo>
                    <a:pt x="72488" y="64297"/>
                  </a:lnTo>
                  <a:lnTo>
                    <a:pt x="72556" y="64119"/>
                  </a:lnTo>
                  <a:lnTo>
                    <a:pt x="72617" y="63936"/>
                  </a:lnTo>
                  <a:lnTo>
                    <a:pt x="72662" y="63727"/>
                  </a:lnTo>
                  <a:lnTo>
                    <a:pt x="72689" y="63508"/>
                  </a:lnTo>
                  <a:lnTo>
                    <a:pt x="72723" y="62837"/>
                  </a:lnTo>
                  <a:lnTo>
                    <a:pt x="72776" y="62286"/>
                  </a:lnTo>
                  <a:lnTo>
                    <a:pt x="72821" y="61739"/>
                  </a:lnTo>
                  <a:lnTo>
                    <a:pt x="72866" y="61028"/>
                  </a:lnTo>
                  <a:lnTo>
                    <a:pt x="72870" y="60768"/>
                  </a:lnTo>
                  <a:lnTo>
                    <a:pt x="72859" y="60499"/>
                  </a:lnTo>
                  <a:lnTo>
                    <a:pt x="72840" y="60234"/>
                  </a:lnTo>
                  <a:lnTo>
                    <a:pt x="72802" y="59970"/>
                  </a:lnTo>
                  <a:lnTo>
                    <a:pt x="72753" y="59714"/>
                  </a:lnTo>
                  <a:lnTo>
                    <a:pt x="72666" y="59446"/>
                  </a:lnTo>
                  <a:lnTo>
                    <a:pt x="72553" y="59186"/>
                  </a:lnTo>
                  <a:lnTo>
                    <a:pt x="72432" y="58926"/>
                  </a:lnTo>
                  <a:lnTo>
                    <a:pt x="72322" y="58666"/>
                  </a:lnTo>
                  <a:lnTo>
                    <a:pt x="72258" y="58401"/>
                  </a:lnTo>
                  <a:lnTo>
                    <a:pt x="72235" y="58128"/>
                  </a:lnTo>
                  <a:lnTo>
                    <a:pt x="72235" y="57855"/>
                  </a:lnTo>
                  <a:lnTo>
                    <a:pt x="72262" y="57572"/>
                  </a:lnTo>
                  <a:lnTo>
                    <a:pt x="72303" y="57298"/>
                  </a:lnTo>
                  <a:lnTo>
                    <a:pt x="72356" y="57025"/>
                  </a:lnTo>
                  <a:lnTo>
                    <a:pt x="72436" y="56738"/>
                  </a:lnTo>
                  <a:lnTo>
                    <a:pt x="72538" y="56455"/>
                  </a:lnTo>
                  <a:lnTo>
                    <a:pt x="72655" y="56177"/>
                  </a:lnTo>
                  <a:lnTo>
                    <a:pt x="73142" y="55064"/>
                  </a:lnTo>
                  <a:lnTo>
                    <a:pt x="73267" y="54786"/>
                  </a:lnTo>
                  <a:lnTo>
                    <a:pt x="73406" y="54517"/>
                  </a:lnTo>
                  <a:lnTo>
                    <a:pt x="73558" y="54257"/>
                  </a:lnTo>
                  <a:lnTo>
                    <a:pt x="73701" y="54039"/>
                  </a:lnTo>
                  <a:lnTo>
                    <a:pt x="73852" y="53829"/>
                  </a:lnTo>
                  <a:lnTo>
                    <a:pt x="74015" y="53624"/>
                  </a:lnTo>
                  <a:lnTo>
                    <a:pt x="74182" y="53423"/>
                  </a:lnTo>
                  <a:lnTo>
                    <a:pt x="74541" y="53031"/>
                  </a:lnTo>
                  <a:lnTo>
                    <a:pt x="74934" y="52653"/>
                  </a:lnTo>
                  <a:lnTo>
                    <a:pt x="75334" y="52279"/>
                  </a:lnTo>
                  <a:lnTo>
                    <a:pt x="75557" y="52083"/>
                  </a:lnTo>
                  <a:lnTo>
                    <a:pt x="76003" y="51700"/>
                  </a:lnTo>
                  <a:lnTo>
                    <a:pt x="76222" y="51504"/>
                  </a:lnTo>
                  <a:lnTo>
                    <a:pt x="76430" y="51294"/>
                  </a:lnTo>
                  <a:lnTo>
                    <a:pt x="76607" y="51102"/>
                  </a:lnTo>
                  <a:lnTo>
                    <a:pt x="76781" y="50907"/>
                  </a:lnTo>
                  <a:lnTo>
                    <a:pt x="76943" y="50701"/>
                  </a:lnTo>
                  <a:lnTo>
                    <a:pt x="77096" y="50491"/>
                  </a:lnTo>
                  <a:lnTo>
                    <a:pt x="77224" y="50268"/>
                  </a:lnTo>
                  <a:lnTo>
                    <a:pt x="77322" y="50059"/>
                  </a:lnTo>
                  <a:lnTo>
                    <a:pt x="77409" y="49840"/>
                  </a:lnTo>
                  <a:lnTo>
                    <a:pt x="77477" y="49616"/>
                  </a:lnTo>
                  <a:lnTo>
                    <a:pt x="77534" y="49389"/>
                  </a:lnTo>
                  <a:lnTo>
                    <a:pt x="77655" y="48773"/>
                  </a:lnTo>
                  <a:lnTo>
                    <a:pt x="77677" y="48577"/>
                  </a:lnTo>
                  <a:lnTo>
                    <a:pt x="77677" y="48394"/>
                  </a:lnTo>
                  <a:lnTo>
                    <a:pt x="77549" y="48112"/>
                  </a:lnTo>
                  <a:lnTo>
                    <a:pt x="77420" y="48007"/>
                  </a:lnTo>
                  <a:lnTo>
                    <a:pt x="77281" y="47916"/>
                  </a:lnTo>
                  <a:lnTo>
                    <a:pt x="77049" y="47697"/>
                  </a:lnTo>
                  <a:lnTo>
                    <a:pt x="76981" y="47474"/>
                  </a:lnTo>
                  <a:lnTo>
                    <a:pt x="76977" y="47209"/>
                  </a:lnTo>
                  <a:lnTo>
                    <a:pt x="77011" y="46927"/>
                  </a:lnTo>
                  <a:lnTo>
                    <a:pt x="77058" y="46635"/>
                  </a:lnTo>
                  <a:lnTo>
                    <a:pt x="77077" y="46357"/>
                  </a:lnTo>
                  <a:lnTo>
                    <a:pt x="77062" y="45805"/>
                  </a:lnTo>
                  <a:lnTo>
                    <a:pt x="77024" y="44848"/>
                  </a:lnTo>
                  <a:lnTo>
                    <a:pt x="77016" y="44711"/>
                  </a:lnTo>
                  <a:lnTo>
                    <a:pt x="77009" y="44442"/>
                  </a:lnTo>
                  <a:lnTo>
                    <a:pt x="77001" y="44310"/>
                  </a:lnTo>
                  <a:lnTo>
                    <a:pt x="76970" y="44082"/>
                  </a:lnTo>
                  <a:lnTo>
                    <a:pt x="76947" y="43849"/>
                  </a:lnTo>
                  <a:lnTo>
                    <a:pt x="76941" y="43612"/>
                  </a:lnTo>
                  <a:lnTo>
                    <a:pt x="76947" y="43380"/>
                  </a:lnTo>
                  <a:lnTo>
                    <a:pt x="76962" y="43147"/>
                  </a:lnTo>
                  <a:lnTo>
                    <a:pt x="77011" y="42842"/>
                  </a:lnTo>
                  <a:lnTo>
                    <a:pt x="77088" y="42536"/>
                  </a:lnTo>
                  <a:lnTo>
                    <a:pt x="77186" y="42235"/>
                  </a:lnTo>
                  <a:lnTo>
                    <a:pt x="77296" y="41939"/>
                  </a:lnTo>
                  <a:lnTo>
                    <a:pt x="77548" y="41362"/>
                  </a:lnTo>
                  <a:lnTo>
                    <a:pt x="77753" y="40927"/>
                  </a:lnTo>
                  <a:lnTo>
                    <a:pt x="77953" y="40576"/>
                  </a:lnTo>
                  <a:lnTo>
                    <a:pt x="78180" y="40270"/>
                  </a:lnTo>
                  <a:lnTo>
                    <a:pt x="78448" y="40024"/>
                  </a:lnTo>
                  <a:lnTo>
                    <a:pt x="78709" y="39865"/>
                  </a:lnTo>
                  <a:lnTo>
                    <a:pt x="79003" y="39732"/>
                  </a:lnTo>
                  <a:lnTo>
                    <a:pt x="79313" y="39632"/>
                  </a:lnTo>
                  <a:lnTo>
                    <a:pt x="79624" y="39568"/>
                  </a:lnTo>
                  <a:lnTo>
                    <a:pt x="80429" y="39199"/>
                  </a:lnTo>
                  <a:lnTo>
                    <a:pt x="80406" y="39058"/>
                  </a:lnTo>
                  <a:lnTo>
                    <a:pt x="80368" y="38903"/>
                  </a:lnTo>
                  <a:lnTo>
                    <a:pt x="80334" y="38743"/>
                  </a:lnTo>
                  <a:lnTo>
                    <a:pt x="80342" y="38602"/>
                  </a:lnTo>
                  <a:lnTo>
                    <a:pt x="80599" y="38228"/>
                  </a:lnTo>
                  <a:lnTo>
                    <a:pt x="80935" y="37882"/>
                  </a:lnTo>
                  <a:lnTo>
                    <a:pt x="81418" y="37426"/>
                  </a:lnTo>
                  <a:lnTo>
                    <a:pt x="81592" y="37221"/>
                  </a:lnTo>
                  <a:lnTo>
                    <a:pt x="81766" y="36983"/>
                  </a:lnTo>
                  <a:lnTo>
                    <a:pt x="81936" y="36760"/>
                  </a:lnTo>
                  <a:lnTo>
                    <a:pt x="82102" y="36601"/>
                  </a:lnTo>
                  <a:lnTo>
                    <a:pt x="82983" y="36901"/>
                  </a:lnTo>
                  <a:lnTo>
                    <a:pt x="83112" y="36760"/>
                  </a:lnTo>
                  <a:lnTo>
                    <a:pt x="83236" y="36573"/>
                  </a:lnTo>
                  <a:lnTo>
                    <a:pt x="83361" y="36373"/>
                  </a:lnTo>
                  <a:lnTo>
                    <a:pt x="83482" y="36190"/>
                  </a:lnTo>
                  <a:lnTo>
                    <a:pt x="83746" y="35830"/>
                  </a:lnTo>
                  <a:lnTo>
                    <a:pt x="83875" y="35643"/>
                  </a:lnTo>
                  <a:lnTo>
                    <a:pt x="83996" y="35456"/>
                  </a:lnTo>
                  <a:lnTo>
                    <a:pt x="84109" y="35260"/>
                  </a:lnTo>
                  <a:lnTo>
                    <a:pt x="84275" y="34932"/>
                  </a:lnTo>
                  <a:lnTo>
                    <a:pt x="84347" y="34768"/>
                  </a:lnTo>
                  <a:lnTo>
                    <a:pt x="84415" y="34595"/>
                  </a:lnTo>
                  <a:lnTo>
                    <a:pt x="84476" y="34422"/>
                  </a:lnTo>
                  <a:lnTo>
                    <a:pt x="84513" y="34253"/>
                  </a:lnTo>
                  <a:lnTo>
                    <a:pt x="84554" y="33888"/>
                  </a:lnTo>
                  <a:lnTo>
                    <a:pt x="84578" y="33738"/>
                  </a:lnTo>
                  <a:lnTo>
                    <a:pt x="84630" y="33578"/>
                  </a:lnTo>
                  <a:lnTo>
                    <a:pt x="84740" y="33396"/>
                  </a:lnTo>
                  <a:lnTo>
                    <a:pt x="84887" y="33227"/>
                  </a:lnTo>
                  <a:lnTo>
                    <a:pt x="85051" y="33068"/>
                  </a:lnTo>
                  <a:lnTo>
                    <a:pt x="85221" y="32912"/>
                  </a:lnTo>
                  <a:lnTo>
                    <a:pt x="85372" y="32744"/>
                  </a:lnTo>
                  <a:lnTo>
                    <a:pt x="85485" y="32598"/>
                  </a:lnTo>
                  <a:lnTo>
                    <a:pt x="85693" y="32288"/>
                  </a:lnTo>
                  <a:lnTo>
                    <a:pt x="85806" y="32137"/>
                  </a:lnTo>
                  <a:lnTo>
                    <a:pt x="86052" y="31882"/>
                  </a:lnTo>
                  <a:lnTo>
                    <a:pt x="86184" y="31773"/>
                  </a:lnTo>
                  <a:lnTo>
                    <a:pt x="86324" y="31664"/>
                  </a:lnTo>
                  <a:lnTo>
                    <a:pt x="86615" y="31472"/>
                  </a:lnTo>
                  <a:lnTo>
                    <a:pt x="86860" y="31353"/>
                  </a:lnTo>
                  <a:lnTo>
                    <a:pt x="87125" y="31262"/>
                  </a:lnTo>
                  <a:lnTo>
                    <a:pt x="87661" y="31094"/>
                  </a:lnTo>
                  <a:lnTo>
                    <a:pt x="87915" y="30980"/>
                  </a:lnTo>
                  <a:lnTo>
                    <a:pt x="88153" y="30843"/>
                  </a:lnTo>
                  <a:lnTo>
                    <a:pt x="88388" y="30692"/>
                  </a:lnTo>
                  <a:lnTo>
                    <a:pt x="88618" y="30528"/>
                  </a:lnTo>
                  <a:lnTo>
                    <a:pt x="88837" y="30355"/>
                  </a:lnTo>
                  <a:lnTo>
                    <a:pt x="89052" y="30177"/>
                  </a:lnTo>
                  <a:lnTo>
                    <a:pt x="89245" y="30008"/>
                  </a:lnTo>
                  <a:lnTo>
                    <a:pt x="89608" y="29648"/>
                  </a:lnTo>
                  <a:lnTo>
                    <a:pt x="90225" y="29001"/>
                  </a:lnTo>
                  <a:lnTo>
                    <a:pt x="90484" y="28723"/>
                  </a:lnTo>
                  <a:lnTo>
                    <a:pt x="90742" y="28440"/>
                  </a:lnTo>
                  <a:lnTo>
                    <a:pt x="91245" y="27866"/>
                  </a:lnTo>
                  <a:lnTo>
                    <a:pt x="91369" y="27538"/>
                  </a:lnTo>
                  <a:lnTo>
                    <a:pt x="91479" y="27205"/>
                  </a:lnTo>
                  <a:lnTo>
                    <a:pt x="91581" y="26804"/>
                  </a:lnTo>
                  <a:lnTo>
                    <a:pt x="91668" y="26339"/>
                  </a:lnTo>
                  <a:lnTo>
                    <a:pt x="91694" y="26102"/>
                  </a:lnTo>
                  <a:lnTo>
                    <a:pt x="91713" y="25869"/>
                  </a:lnTo>
                  <a:lnTo>
                    <a:pt x="91717" y="25678"/>
                  </a:lnTo>
                  <a:lnTo>
                    <a:pt x="91717" y="25486"/>
                  </a:lnTo>
                  <a:lnTo>
                    <a:pt x="91713" y="25299"/>
                  </a:lnTo>
                  <a:lnTo>
                    <a:pt x="91675" y="24921"/>
                  </a:lnTo>
                  <a:lnTo>
                    <a:pt x="91641" y="24716"/>
                  </a:lnTo>
                  <a:lnTo>
                    <a:pt x="91596" y="24511"/>
                  </a:lnTo>
                  <a:lnTo>
                    <a:pt x="91543" y="24310"/>
                  </a:lnTo>
                  <a:lnTo>
                    <a:pt x="91483" y="24109"/>
                  </a:lnTo>
                  <a:lnTo>
                    <a:pt x="91415" y="23914"/>
                  </a:lnTo>
                  <a:lnTo>
                    <a:pt x="91324" y="23713"/>
                  </a:lnTo>
                  <a:lnTo>
                    <a:pt x="91101" y="23325"/>
                  </a:lnTo>
                  <a:lnTo>
                    <a:pt x="91003" y="23134"/>
                  </a:lnTo>
                  <a:lnTo>
                    <a:pt x="90935" y="22929"/>
                  </a:lnTo>
                  <a:lnTo>
                    <a:pt x="90908" y="22673"/>
                  </a:lnTo>
                  <a:lnTo>
                    <a:pt x="90923" y="22409"/>
                  </a:lnTo>
                  <a:lnTo>
                    <a:pt x="90999" y="21862"/>
                  </a:lnTo>
                  <a:lnTo>
                    <a:pt x="91014" y="21593"/>
                  </a:lnTo>
                  <a:lnTo>
                    <a:pt x="91014" y="21411"/>
                  </a:lnTo>
                  <a:lnTo>
                    <a:pt x="90999" y="21042"/>
                  </a:lnTo>
                  <a:lnTo>
                    <a:pt x="90988" y="20859"/>
                  </a:lnTo>
                  <a:lnTo>
                    <a:pt x="90946" y="20294"/>
                  </a:lnTo>
                  <a:lnTo>
                    <a:pt x="90927" y="20107"/>
                  </a:lnTo>
                  <a:lnTo>
                    <a:pt x="90912" y="19915"/>
                  </a:lnTo>
                  <a:lnTo>
                    <a:pt x="90912" y="19729"/>
                  </a:lnTo>
                  <a:lnTo>
                    <a:pt x="90923" y="19542"/>
                  </a:lnTo>
                  <a:lnTo>
                    <a:pt x="90946" y="19360"/>
                  </a:lnTo>
                  <a:lnTo>
                    <a:pt x="90976" y="19177"/>
                  </a:lnTo>
                  <a:lnTo>
                    <a:pt x="90999" y="18995"/>
                  </a:lnTo>
                  <a:lnTo>
                    <a:pt x="91010" y="18808"/>
                  </a:lnTo>
                  <a:lnTo>
                    <a:pt x="91003" y="18589"/>
                  </a:lnTo>
                  <a:lnTo>
                    <a:pt x="90980" y="18366"/>
                  </a:lnTo>
                  <a:lnTo>
                    <a:pt x="90950" y="18142"/>
                  </a:lnTo>
                  <a:lnTo>
                    <a:pt x="90927" y="17919"/>
                  </a:lnTo>
                  <a:lnTo>
                    <a:pt x="90920" y="17695"/>
                  </a:lnTo>
                  <a:lnTo>
                    <a:pt x="90931" y="17531"/>
                  </a:lnTo>
                  <a:lnTo>
                    <a:pt x="90965" y="17208"/>
                  </a:lnTo>
                  <a:lnTo>
                    <a:pt x="91013" y="16916"/>
                  </a:lnTo>
                  <a:lnTo>
                    <a:pt x="91052" y="16743"/>
                  </a:lnTo>
                  <a:lnTo>
                    <a:pt x="91093" y="16601"/>
                  </a:lnTo>
                  <a:lnTo>
                    <a:pt x="91139" y="16456"/>
                  </a:lnTo>
                  <a:lnTo>
                    <a:pt x="91173" y="16314"/>
                  </a:lnTo>
                  <a:lnTo>
                    <a:pt x="91199" y="16168"/>
                  </a:lnTo>
                  <a:lnTo>
                    <a:pt x="91207" y="16009"/>
                  </a:lnTo>
                  <a:lnTo>
                    <a:pt x="91203" y="15845"/>
                  </a:lnTo>
                  <a:lnTo>
                    <a:pt x="91192" y="15685"/>
                  </a:lnTo>
                  <a:lnTo>
                    <a:pt x="91139" y="15188"/>
                  </a:lnTo>
                  <a:lnTo>
                    <a:pt x="91116" y="15015"/>
                  </a:lnTo>
                  <a:lnTo>
                    <a:pt x="91037" y="14495"/>
                  </a:lnTo>
                  <a:lnTo>
                    <a:pt x="90946" y="13843"/>
                  </a:lnTo>
                  <a:lnTo>
                    <a:pt x="90920" y="13625"/>
                  </a:lnTo>
                  <a:lnTo>
                    <a:pt x="90889" y="13406"/>
                  </a:lnTo>
                  <a:lnTo>
                    <a:pt x="90878" y="13278"/>
                  </a:lnTo>
                  <a:lnTo>
                    <a:pt x="90746" y="12781"/>
                  </a:lnTo>
                  <a:lnTo>
                    <a:pt x="90650" y="12617"/>
                  </a:lnTo>
                  <a:lnTo>
                    <a:pt x="90523" y="12467"/>
                  </a:lnTo>
                  <a:lnTo>
                    <a:pt x="90387" y="12321"/>
                  </a:lnTo>
                  <a:lnTo>
                    <a:pt x="90261" y="12170"/>
                  </a:lnTo>
                  <a:lnTo>
                    <a:pt x="90095" y="11770"/>
                  </a:lnTo>
                  <a:lnTo>
                    <a:pt x="90012" y="11405"/>
                  </a:lnTo>
                  <a:lnTo>
                    <a:pt x="89948" y="11227"/>
                  </a:lnTo>
                  <a:lnTo>
                    <a:pt x="89876" y="11045"/>
                  </a:lnTo>
                  <a:lnTo>
                    <a:pt x="89800" y="10871"/>
                  </a:lnTo>
                  <a:lnTo>
                    <a:pt x="89715" y="10698"/>
                  </a:lnTo>
                  <a:lnTo>
                    <a:pt x="89623" y="10529"/>
                  </a:lnTo>
                  <a:lnTo>
                    <a:pt x="89506" y="10352"/>
                  </a:lnTo>
                  <a:lnTo>
                    <a:pt x="89381" y="10178"/>
                  </a:lnTo>
                  <a:lnTo>
                    <a:pt x="89245" y="10014"/>
                  </a:lnTo>
                  <a:lnTo>
                    <a:pt x="89113" y="9846"/>
                  </a:lnTo>
                  <a:lnTo>
                    <a:pt x="88988" y="9673"/>
                  </a:lnTo>
                  <a:lnTo>
                    <a:pt x="88754" y="9331"/>
                  </a:lnTo>
                  <a:lnTo>
                    <a:pt x="88641" y="9153"/>
                  </a:lnTo>
                  <a:lnTo>
                    <a:pt x="88535" y="8975"/>
                  </a:lnTo>
                  <a:lnTo>
                    <a:pt x="88437" y="8793"/>
                  </a:lnTo>
                  <a:lnTo>
                    <a:pt x="88354" y="8610"/>
                  </a:lnTo>
                  <a:lnTo>
                    <a:pt x="88282" y="8428"/>
                  </a:lnTo>
                  <a:lnTo>
                    <a:pt x="88146" y="8050"/>
                  </a:lnTo>
                  <a:lnTo>
                    <a:pt x="88052" y="7807"/>
                  </a:lnTo>
                  <a:lnTo>
                    <a:pt x="87972" y="7589"/>
                  </a:lnTo>
                  <a:lnTo>
                    <a:pt x="87370" y="6582"/>
                  </a:lnTo>
                  <a:lnTo>
                    <a:pt x="87368" y="6454"/>
                  </a:lnTo>
                  <a:lnTo>
                    <a:pt x="86758" y="5661"/>
                  </a:lnTo>
                  <a:lnTo>
                    <a:pt x="86717" y="5533"/>
                  </a:lnTo>
                  <a:lnTo>
                    <a:pt x="86664" y="5273"/>
                  </a:lnTo>
                  <a:lnTo>
                    <a:pt x="86634" y="5141"/>
                  </a:lnTo>
                  <a:lnTo>
                    <a:pt x="86566" y="4882"/>
                  </a:lnTo>
                  <a:lnTo>
                    <a:pt x="86535" y="4749"/>
                  </a:lnTo>
                  <a:lnTo>
                    <a:pt x="86509" y="4622"/>
                  </a:lnTo>
                  <a:lnTo>
                    <a:pt x="86486" y="4489"/>
                  </a:lnTo>
                  <a:lnTo>
                    <a:pt x="86467" y="4344"/>
                  </a:lnTo>
                  <a:lnTo>
                    <a:pt x="86456" y="4193"/>
                  </a:lnTo>
                  <a:lnTo>
                    <a:pt x="86449" y="4047"/>
                  </a:lnTo>
                  <a:lnTo>
                    <a:pt x="86437" y="3897"/>
                  </a:lnTo>
                  <a:lnTo>
                    <a:pt x="86396" y="3642"/>
                  </a:lnTo>
                  <a:lnTo>
                    <a:pt x="86229" y="3008"/>
                  </a:lnTo>
                  <a:lnTo>
                    <a:pt x="86290" y="2415"/>
                  </a:lnTo>
                  <a:lnTo>
                    <a:pt x="86807" y="1262"/>
                  </a:lnTo>
                  <a:lnTo>
                    <a:pt x="86977" y="1025"/>
                  </a:lnTo>
                  <a:lnTo>
                    <a:pt x="87525" y="893"/>
                  </a:lnTo>
                  <a:lnTo>
                    <a:pt x="88165" y="788"/>
                  </a:lnTo>
                  <a:lnTo>
                    <a:pt x="88569" y="674"/>
                  </a:lnTo>
                  <a:lnTo>
                    <a:pt x="88807" y="633"/>
                  </a:lnTo>
                  <a:lnTo>
                    <a:pt x="89132" y="852"/>
                  </a:lnTo>
                  <a:lnTo>
                    <a:pt x="89748" y="957"/>
                  </a:lnTo>
                  <a:lnTo>
                    <a:pt x="90314" y="1066"/>
                  </a:lnTo>
                  <a:lnTo>
                    <a:pt x="91067" y="1125"/>
                  </a:lnTo>
                  <a:lnTo>
                    <a:pt x="92087" y="1121"/>
                  </a:lnTo>
                  <a:lnTo>
                    <a:pt x="92961" y="1139"/>
                  </a:lnTo>
                  <a:lnTo>
                    <a:pt x="93410" y="1121"/>
                  </a:lnTo>
                  <a:lnTo>
                    <a:pt x="93769" y="1034"/>
                  </a:lnTo>
                  <a:lnTo>
                    <a:pt x="94476" y="1116"/>
                  </a:lnTo>
                  <a:lnTo>
                    <a:pt x="95046" y="1080"/>
                  </a:lnTo>
                  <a:lnTo>
                    <a:pt x="95450" y="852"/>
                  </a:lnTo>
                  <a:lnTo>
                    <a:pt x="96092" y="697"/>
                  </a:lnTo>
                  <a:lnTo>
                    <a:pt x="96569" y="514"/>
                  </a:lnTo>
                  <a:lnTo>
                    <a:pt x="96830" y="473"/>
                  </a:lnTo>
                  <a:lnTo>
                    <a:pt x="97639" y="250"/>
                  </a:lnTo>
                  <a:lnTo>
                    <a:pt x="98209" y="141"/>
                  </a:lnTo>
                  <a:lnTo>
                    <a:pt x="98943" y="36"/>
                  </a:lnTo>
                  <a:lnTo>
                    <a:pt x="99370" y="0"/>
                  </a:lnTo>
                  <a:lnTo>
                    <a:pt x="99887" y="291"/>
                  </a:lnTo>
                  <a:lnTo>
                    <a:pt x="100280" y="678"/>
                  </a:lnTo>
                  <a:lnTo>
                    <a:pt x="100726" y="829"/>
                  </a:lnTo>
                  <a:lnTo>
                    <a:pt x="100916" y="975"/>
                  </a:lnTo>
                  <a:lnTo>
                    <a:pt x="101218" y="1289"/>
                  </a:lnTo>
                  <a:lnTo>
                    <a:pt x="101139" y="1600"/>
                  </a:lnTo>
                  <a:lnTo>
                    <a:pt x="101105" y="2310"/>
                  </a:lnTo>
                  <a:lnTo>
                    <a:pt x="101052" y="2652"/>
                  </a:lnTo>
                  <a:lnTo>
                    <a:pt x="100916" y="2976"/>
                  </a:lnTo>
                  <a:lnTo>
                    <a:pt x="100803" y="3259"/>
                  </a:lnTo>
                  <a:lnTo>
                    <a:pt x="100367" y="3765"/>
                  </a:lnTo>
                  <a:lnTo>
                    <a:pt x="100076" y="4029"/>
                  </a:lnTo>
                  <a:lnTo>
                    <a:pt x="99755" y="4508"/>
                  </a:lnTo>
                  <a:lnTo>
                    <a:pt x="99717" y="4768"/>
                  </a:lnTo>
                  <a:lnTo>
                    <a:pt x="99668" y="5037"/>
                  </a:lnTo>
                  <a:lnTo>
                    <a:pt x="99627" y="5314"/>
                  </a:lnTo>
                  <a:lnTo>
                    <a:pt x="99457" y="5698"/>
                  </a:lnTo>
                  <a:lnTo>
                    <a:pt x="99018" y="6135"/>
                  </a:lnTo>
                  <a:lnTo>
                    <a:pt x="98981" y="6276"/>
                  </a:lnTo>
                  <a:lnTo>
                    <a:pt x="98973" y="6441"/>
                  </a:lnTo>
                  <a:lnTo>
                    <a:pt x="98969" y="6600"/>
                  </a:lnTo>
                  <a:lnTo>
                    <a:pt x="98901" y="6814"/>
                  </a:lnTo>
                  <a:lnTo>
                    <a:pt x="98705" y="6842"/>
                  </a:lnTo>
                  <a:lnTo>
                    <a:pt x="98418" y="7042"/>
                  </a:lnTo>
                  <a:lnTo>
                    <a:pt x="98360" y="7179"/>
                  </a:lnTo>
                  <a:lnTo>
                    <a:pt x="98263" y="7452"/>
                  </a:lnTo>
                  <a:lnTo>
                    <a:pt x="98191" y="7698"/>
                  </a:lnTo>
                  <a:lnTo>
                    <a:pt x="98150" y="7959"/>
                  </a:lnTo>
                  <a:lnTo>
                    <a:pt x="98127" y="8227"/>
                  </a:lnTo>
                  <a:lnTo>
                    <a:pt x="98122" y="8492"/>
                  </a:lnTo>
                  <a:lnTo>
                    <a:pt x="98131" y="8756"/>
                  </a:lnTo>
                  <a:lnTo>
                    <a:pt x="98150" y="8939"/>
                  </a:lnTo>
                  <a:lnTo>
                    <a:pt x="98180" y="9116"/>
                  </a:lnTo>
                  <a:lnTo>
                    <a:pt x="98252" y="9477"/>
                  </a:lnTo>
                  <a:lnTo>
                    <a:pt x="98278" y="9659"/>
                  </a:lnTo>
                  <a:lnTo>
                    <a:pt x="98296" y="9873"/>
                  </a:lnTo>
                  <a:lnTo>
                    <a:pt x="98307" y="10092"/>
                  </a:lnTo>
                  <a:lnTo>
                    <a:pt x="98312" y="10311"/>
                  </a:lnTo>
                  <a:lnTo>
                    <a:pt x="98312" y="10744"/>
                  </a:lnTo>
                  <a:lnTo>
                    <a:pt x="98301" y="10931"/>
                  </a:lnTo>
                  <a:lnTo>
                    <a:pt x="98254" y="11304"/>
                  </a:lnTo>
                  <a:lnTo>
                    <a:pt x="98248" y="11491"/>
                  </a:lnTo>
                  <a:lnTo>
                    <a:pt x="98267" y="11669"/>
                  </a:lnTo>
                  <a:lnTo>
                    <a:pt x="98312" y="11815"/>
                  </a:lnTo>
                  <a:lnTo>
                    <a:pt x="98376" y="11956"/>
                  </a:lnTo>
                  <a:lnTo>
                    <a:pt x="98524" y="12234"/>
                  </a:lnTo>
                  <a:lnTo>
                    <a:pt x="98580" y="12380"/>
                  </a:lnTo>
                  <a:lnTo>
                    <a:pt x="98637" y="12586"/>
                  </a:lnTo>
                  <a:lnTo>
                    <a:pt x="98682" y="12800"/>
                  </a:lnTo>
                  <a:lnTo>
                    <a:pt x="98711" y="13014"/>
                  </a:lnTo>
                  <a:lnTo>
                    <a:pt x="98731" y="13228"/>
                  </a:lnTo>
                  <a:lnTo>
                    <a:pt x="98739" y="13442"/>
                  </a:lnTo>
                  <a:lnTo>
                    <a:pt x="98758" y="13720"/>
                  </a:lnTo>
                  <a:lnTo>
                    <a:pt x="98788" y="14003"/>
                  </a:lnTo>
                  <a:lnTo>
                    <a:pt x="98826" y="14281"/>
                  </a:lnTo>
                  <a:lnTo>
                    <a:pt x="98875" y="14559"/>
                  </a:lnTo>
                  <a:lnTo>
                    <a:pt x="98935" y="14837"/>
                  </a:lnTo>
                  <a:lnTo>
                    <a:pt x="98988" y="15047"/>
                  </a:lnTo>
                  <a:lnTo>
                    <a:pt x="99192" y="15663"/>
                  </a:lnTo>
                  <a:lnTo>
                    <a:pt x="99245" y="15872"/>
                  </a:lnTo>
                  <a:lnTo>
                    <a:pt x="99283" y="16063"/>
                  </a:lnTo>
                  <a:lnTo>
                    <a:pt x="99309" y="16250"/>
                  </a:lnTo>
                  <a:lnTo>
                    <a:pt x="99328" y="16442"/>
                  </a:lnTo>
                  <a:lnTo>
                    <a:pt x="99355" y="16633"/>
                  </a:lnTo>
                  <a:lnTo>
                    <a:pt x="99434" y="16984"/>
                  </a:lnTo>
                  <a:lnTo>
                    <a:pt x="99525" y="17308"/>
                  </a:lnTo>
                  <a:lnTo>
                    <a:pt x="99585" y="17463"/>
                  </a:lnTo>
                  <a:lnTo>
                    <a:pt x="99729" y="17700"/>
                  </a:lnTo>
                  <a:lnTo>
                    <a:pt x="99929" y="18261"/>
                  </a:lnTo>
                  <a:lnTo>
                    <a:pt x="99657" y="18671"/>
                  </a:lnTo>
                  <a:lnTo>
                    <a:pt x="99596" y="18863"/>
                  </a:lnTo>
                  <a:lnTo>
                    <a:pt x="99547" y="19054"/>
                  </a:lnTo>
                  <a:lnTo>
                    <a:pt x="99521" y="19186"/>
                  </a:lnTo>
                  <a:lnTo>
                    <a:pt x="99502" y="19319"/>
                  </a:lnTo>
                  <a:lnTo>
                    <a:pt x="99472" y="19587"/>
                  </a:lnTo>
                  <a:lnTo>
                    <a:pt x="99453" y="19719"/>
                  </a:lnTo>
                  <a:lnTo>
                    <a:pt x="99385" y="20066"/>
                  </a:lnTo>
                  <a:lnTo>
                    <a:pt x="99272" y="20576"/>
                  </a:lnTo>
                  <a:lnTo>
                    <a:pt x="99181" y="20923"/>
                  </a:lnTo>
                  <a:lnTo>
                    <a:pt x="99132" y="21092"/>
                  </a:lnTo>
                  <a:lnTo>
                    <a:pt x="99090" y="21265"/>
                  </a:lnTo>
                  <a:lnTo>
                    <a:pt x="99060" y="21438"/>
                  </a:lnTo>
                  <a:lnTo>
                    <a:pt x="99041" y="21593"/>
                  </a:lnTo>
                  <a:lnTo>
                    <a:pt x="99026" y="21748"/>
                  </a:lnTo>
                  <a:lnTo>
                    <a:pt x="99015" y="21903"/>
                  </a:lnTo>
                  <a:lnTo>
                    <a:pt x="99018" y="22218"/>
                  </a:lnTo>
                  <a:lnTo>
                    <a:pt x="99037" y="22391"/>
                  </a:lnTo>
                  <a:lnTo>
                    <a:pt x="99071" y="22564"/>
                  </a:lnTo>
                  <a:lnTo>
                    <a:pt x="99113" y="22737"/>
                  </a:lnTo>
                  <a:lnTo>
                    <a:pt x="99147" y="22911"/>
                  </a:lnTo>
                  <a:lnTo>
                    <a:pt x="99170" y="23084"/>
                  </a:lnTo>
                  <a:lnTo>
                    <a:pt x="99177" y="23225"/>
                  </a:lnTo>
                  <a:lnTo>
                    <a:pt x="99177" y="23371"/>
                  </a:lnTo>
                  <a:lnTo>
                    <a:pt x="99166" y="23663"/>
                  </a:lnTo>
                  <a:lnTo>
                    <a:pt x="99128" y="24155"/>
                  </a:lnTo>
                  <a:lnTo>
                    <a:pt x="99086" y="24497"/>
                  </a:lnTo>
                  <a:lnTo>
                    <a:pt x="99056" y="24666"/>
                  </a:lnTo>
                  <a:lnTo>
                    <a:pt x="99007" y="25007"/>
                  </a:lnTo>
                  <a:lnTo>
                    <a:pt x="98977" y="25176"/>
                  </a:lnTo>
                  <a:lnTo>
                    <a:pt x="98346" y="25687"/>
                  </a:lnTo>
                  <a:lnTo>
                    <a:pt x="98073" y="25755"/>
                  </a:lnTo>
                  <a:lnTo>
                    <a:pt x="98186" y="25992"/>
                  </a:lnTo>
                  <a:lnTo>
                    <a:pt x="97880" y="26681"/>
                  </a:lnTo>
                  <a:lnTo>
                    <a:pt x="97771" y="26836"/>
                  </a:lnTo>
                  <a:lnTo>
                    <a:pt x="97669" y="26995"/>
                  </a:lnTo>
                  <a:lnTo>
                    <a:pt x="97574" y="27159"/>
                  </a:lnTo>
                  <a:lnTo>
                    <a:pt x="97491" y="27333"/>
                  </a:lnTo>
                  <a:lnTo>
                    <a:pt x="97389" y="27620"/>
                  </a:lnTo>
                  <a:lnTo>
                    <a:pt x="97348" y="27852"/>
                  </a:lnTo>
                  <a:lnTo>
                    <a:pt x="97302" y="28089"/>
                  </a:lnTo>
                  <a:lnTo>
                    <a:pt x="97257" y="28240"/>
                  </a:lnTo>
                  <a:lnTo>
                    <a:pt x="97106" y="28686"/>
                  </a:lnTo>
                  <a:lnTo>
                    <a:pt x="97064" y="28837"/>
                  </a:lnTo>
                  <a:lnTo>
                    <a:pt x="97042" y="28965"/>
                  </a:lnTo>
                  <a:lnTo>
                    <a:pt x="97004" y="29224"/>
                  </a:lnTo>
                  <a:lnTo>
                    <a:pt x="96906" y="29557"/>
                  </a:lnTo>
                  <a:lnTo>
                    <a:pt x="96713" y="29858"/>
                  </a:lnTo>
                  <a:lnTo>
                    <a:pt x="96694" y="30077"/>
                  </a:lnTo>
                  <a:lnTo>
                    <a:pt x="96683" y="30291"/>
                  </a:lnTo>
                  <a:lnTo>
                    <a:pt x="96679" y="30510"/>
                  </a:lnTo>
                  <a:lnTo>
                    <a:pt x="96679" y="30724"/>
                  </a:lnTo>
                  <a:lnTo>
                    <a:pt x="96690" y="30943"/>
                  </a:lnTo>
                  <a:lnTo>
                    <a:pt x="96709" y="31139"/>
                  </a:lnTo>
                  <a:lnTo>
                    <a:pt x="96736" y="31335"/>
                  </a:lnTo>
                  <a:lnTo>
                    <a:pt x="96800" y="31732"/>
                  </a:lnTo>
                  <a:lnTo>
                    <a:pt x="96823" y="31928"/>
                  </a:lnTo>
                  <a:lnTo>
                    <a:pt x="96830" y="32087"/>
                  </a:lnTo>
                  <a:lnTo>
                    <a:pt x="96830" y="32247"/>
                  </a:lnTo>
                  <a:lnTo>
                    <a:pt x="96826" y="32407"/>
                  </a:lnTo>
                  <a:lnTo>
                    <a:pt x="96830" y="32566"/>
                  </a:lnTo>
                  <a:lnTo>
                    <a:pt x="96845" y="32725"/>
                  </a:lnTo>
                  <a:lnTo>
                    <a:pt x="96875" y="32890"/>
                  </a:lnTo>
                  <a:lnTo>
                    <a:pt x="96913" y="33049"/>
                  </a:lnTo>
                  <a:lnTo>
                    <a:pt x="96959" y="33209"/>
                  </a:lnTo>
                  <a:lnTo>
                    <a:pt x="97091" y="33633"/>
                  </a:lnTo>
                  <a:lnTo>
                    <a:pt x="97234" y="34061"/>
                  </a:lnTo>
                  <a:lnTo>
                    <a:pt x="97276" y="34225"/>
                  </a:lnTo>
                  <a:lnTo>
                    <a:pt x="97367" y="34731"/>
                  </a:lnTo>
                  <a:lnTo>
                    <a:pt x="97408" y="34895"/>
                  </a:lnTo>
                  <a:lnTo>
                    <a:pt x="97472" y="35087"/>
                  </a:lnTo>
                  <a:lnTo>
                    <a:pt x="97544" y="35274"/>
                  </a:lnTo>
                  <a:lnTo>
                    <a:pt x="97623" y="35456"/>
                  </a:lnTo>
                  <a:lnTo>
                    <a:pt x="97714" y="35638"/>
                  </a:lnTo>
                  <a:lnTo>
                    <a:pt x="97810" y="35812"/>
                  </a:lnTo>
                  <a:lnTo>
                    <a:pt x="97899" y="35967"/>
                  </a:lnTo>
                  <a:lnTo>
                    <a:pt x="97997" y="36117"/>
                  </a:lnTo>
                  <a:lnTo>
                    <a:pt x="98103" y="36263"/>
                  </a:lnTo>
                  <a:lnTo>
                    <a:pt x="98343" y="36571"/>
                  </a:lnTo>
                  <a:lnTo>
                    <a:pt x="98841" y="37120"/>
                  </a:lnTo>
                  <a:lnTo>
                    <a:pt x="98992" y="37248"/>
                  </a:lnTo>
                  <a:lnTo>
                    <a:pt x="99151" y="37367"/>
                  </a:lnTo>
                  <a:lnTo>
                    <a:pt x="99317" y="37480"/>
                  </a:lnTo>
                  <a:lnTo>
                    <a:pt x="99487" y="37581"/>
                  </a:lnTo>
                  <a:lnTo>
                    <a:pt x="99661" y="37667"/>
                  </a:lnTo>
                  <a:lnTo>
                    <a:pt x="99861" y="37754"/>
                  </a:lnTo>
                  <a:lnTo>
                    <a:pt x="100069" y="37836"/>
                  </a:lnTo>
                  <a:lnTo>
                    <a:pt x="100284" y="37895"/>
                  </a:lnTo>
                  <a:lnTo>
                    <a:pt x="100499" y="37941"/>
                  </a:lnTo>
                  <a:lnTo>
                    <a:pt x="100712" y="37955"/>
                  </a:lnTo>
                  <a:lnTo>
                    <a:pt x="100912" y="37936"/>
                  </a:lnTo>
                  <a:lnTo>
                    <a:pt x="101105" y="37900"/>
                  </a:lnTo>
                  <a:lnTo>
                    <a:pt x="101388" y="37854"/>
                  </a:lnTo>
                  <a:lnTo>
                    <a:pt x="101785" y="37822"/>
                  </a:lnTo>
                  <a:lnTo>
                    <a:pt x="102170" y="37891"/>
                  </a:lnTo>
                  <a:lnTo>
                    <a:pt x="102299" y="37905"/>
                  </a:lnTo>
                  <a:lnTo>
                    <a:pt x="102631" y="37918"/>
                  </a:lnTo>
                  <a:lnTo>
                    <a:pt x="102801" y="37918"/>
                  </a:lnTo>
                  <a:lnTo>
                    <a:pt x="102967" y="37905"/>
                  </a:lnTo>
                  <a:lnTo>
                    <a:pt x="103130" y="37886"/>
                  </a:lnTo>
                  <a:lnTo>
                    <a:pt x="103262" y="37854"/>
                  </a:lnTo>
                  <a:lnTo>
                    <a:pt x="103515" y="37767"/>
                  </a:lnTo>
                  <a:lnTo>
                    <a:pt x="103647" y="37731"/>
                  </a:lnTo>
                  <a:lnTo>
                    <a:pt x="103777" y="37708"/>
                  </a:lnTo>
                  <a:lnTo>
                    <a:pt x="103905" y="37713"/>
                  </a:lnTo>
                  <a:lnTo>
                    <a:pt x="104415" y="37690"/>
                  </a:lnTo>
                  <a:lnTo>
                    <a:pt x="104581" y="37253"/>
                  </a:lnTo>
                  <a:lnTo>
                    <a:pt x="104774" y="37212"/>
                  </a:lnTo>
                  <a:lnTo>
                    <a:pt x="105261" y="37171"/>
                  </a:lnTo>
                  <a:lnTo>
                    <a:pt x="105484" y="37134"/>
                  </a:lnTo>
                  <a:lnTo>
                    <a:pt x="105718" y="37052"/>
                  </a:lnTo>
                  <a:lnTo>
                    <a:pt x="105945" y="36961"/>
                  </a:lnTo>
                  <a:lnTo>
                    <a:pt x="106398" y="36756"/>
                  </a:lnTo>
                  <a:lnTo>
                    <a:pt x="106626" y="36660"/>
                  </a:lnTo>
                  <a:lnTo>
                    <a:pt x="107329" y="36368"/>
                  </a:lnTo>
                  <a:lnTo>
                    <a:pt x="107563" y="36286"/>
                  </a:lnTo>
                  <a:lnTo>
                    <a:pt x="107805" y="36227"/>
                  </a:lnTo>
                  <a:lnTo>
                    <a:pt x="108111" y="36172"/>
                  </a:lnTo>
                  <a:lnTo>
                    <a:pt x="108266" y="36154"/>
                  </a:lnTo>
                  <a:lnTo>
                    <a:pt x="108417" y="36149"/>
                  </a:lnTo>
                  <a:lnTo>
                    <a:pt x="108560" y="36167"/>
                  </a:lnTo>
                  <a:lnTo>
                    <a:pt x="108696" y="36208"/>
                  </a:lnTo>
                  <a:lnTo>
                    <a:pt x="108826" y="36272"/>
                  </a:lnTo>
                  <a:lnTo>
                    <a:pt x="109079" y="36432"/>
                  </a:lnTo>
                  <a:lnTo>
                    <a:pt x="109332" y="36623"/>
                  </a:lnTo>
                  <a:lnTo>
                    <a:pt x="109702" y="36983"/>
                  </a:lnTo>
                  <a:lnTo>
                    <a:pt x="110133" y="37376"/>
                  </a:lnTo>
                  <a:lnTo>
                    <a:pt x="110284" y="37508"/>
                  </a:lnTo>
                  <a:lnTo>
                    <a:pt x="110609" y="37758"/>
                  </a:lnTo>
                  <a:lnTo>
                    <a:pt x="110783" y="37864"/>
                  </a:lnTo>
                  <a:lnTo>
                    <a:pt x="110960" y="37955"/>
                  </a:lnTo>
                  <a:lnTo>
                    <a:pt x="111145" y="38041"/>
                  </a:lnTo>
                  <a:lnTo>
                    <a:pt x="111328" y="38132"/>
                  </a:lnTo>
                  <a:lnTo>
                    <a:pt x="111504" y="38228"/>
                  </a:lnTo>
                  <a:lnTo>
                    <a:pt x="111721" y="38369"/>
                  </a:lnTo>
                  <a:lnTo>
                    <a:pt x="111927" y="38520"/>
                  </a:lnTo>
                  <a:lnTo>
                    <a:pt x="112336" y="38830"/>
                  </a:lnTo>
                  <a:lnTo>
                    <a:pt x="112548" y="38971"/>
                  </a:lnTo>
                  <a:lnTo>
                    <a:pt x="112782" y="39108"/>
                  </a:lnTo>
                  <a:lnTo>
                    <a:pt x="113020" y="39236"/>
                  </a:lnTo>
                  <a:lnTo>
                    <a:pt x="113954" y="39703"/>
                  </a:lnTo>
                  <a:lnTo>
                    <a:pt x="114206" y="39828"/>
                  </a:lnTo>
                  <a:lnTo>
                    <a:pt x="114672" y="40047"/>
                  </a:lnTo>
                  <a:lnTo>
                    <a:pt x="115178" y="40270"/>
                  </a:lnTo>
                  <a:lnTo>
                    <a:pt x="115730" y="40494"/>
                  </a:lnTo>
                  <a:lnTo>
                    <a:pt x="116009" y="40594"/>
                  </a:lnTo>
                  <a:lnTo>
                    <a:pt x="116293" y="40672"/>
                  </a:lnTo>
                  <a:lnTo>
                    <a:pt x="116668" y="40745"/>
                  </a:lnTo>
                  <a:lnTo>
                    <a:pt x="116857" y="40772"/>
                  </a:lnTo>
                  <a:lnTo>
                    <a:pt x="117044" y="40790"/>
                  </a:lnTo>
                  <a:lnTo>
                    <a:pt x="117234" y="40799"/>
                  </a:lnTo>
                  <a:lnTo>
                    <a:pt x="117472" y="40795"/>
                  </a:lnTo>
                  <a:lnTo>
                    <a:pt x="117710" y="40777"/>
                  </a:lnTo>
                  <a:lnTo>
                    <a:pt x="117948" y="40745"/>
                  </a:lnTo>
                  <a:lnTo>
                    <a:pt x="118179" y="40695"/>
                  </a:lnTo>
                  <a:lnTo>
                    <a:pt x="118409" y="40635"/>
                  </a:lnTo>
                  <a:lnTo>
                    <a:pt x="119682" y="40557"/>
                  </a:lnTo>
                  <a:lnTo>
                    <a:pt x="120934" y="40453"/>
                  </a:lnTo>
                  <a:lnTo>
                    <a:pt x="121247" y="40434"/>
                  </a:lnTo>
                  <a:lnTo>
                    <a:pt x="121508" y="40430"/>
                  </a:lnTo>
                  <a:lnTo>
                    <a:pt x="122037" y="40430"/>
                  </a:lnTo>
                  <a:lnTo>
                    <a:pt x="122299" y="40425"/>
                  </a:lnTo>
                  <a:lnTo>
                    <a:pt x="122563" y="40412"/>
                  </a:lnTo>
                  <a:lnTo>
                    <a:pt x="122835" y="40384"/>
                  </a:lnTo>
                  <a:lnTo>
                    <a:pt x="123111" y="40348"/>
                  </a:lnTo>
                  <a:lnTo>
                    <a:pt x="123383" y="40307"/>
                  </a:lnTo>
                  <a:lnTo>
                    <a:pt x="124224" y="40161"/>
                  </a:lnTo>
                  <a:lnTo>
                    <a:pt x="124729" y="40075"/>
                  </a:lnTo>
                  <a:lnTo>
                    <a:pt x="124993" y="40011"/>
                  </a:lnTo>
                  <a:lnTo>
                    <a:pt x="125250" y="39938"/>
                  </a:lnTo>
                  <a:lnTo>
                    <a:pt x="125499" y="39842"/>
                  </a:lnTo>
                  <a:lnTo>
                    <a:pt x="125749" y="39732"/>
                  </a:lnTo>
                  <a:lnTo>
                    <a:pt x="125990" y="39614"/>
                  </a:lnTo>
                  <a:lnTo>
                    <a:pt x="126474" y="39363"/>
                  </a:lnTo>
                  <a:lnTo>
                    <a:pt x="126946" y="39108"/>
                  </a:lnTo>
                  <a:lnTo>
                    <a:pt x="127654" y="38711"/>
                  </a:lnTo>
                  <a:lnTo>
                    <a:pt x="128421" y="38301"/>
                  </a:lnTo>
                  <a:lnTo>
                    <a:pt x="128677" y="38160"/>
                  </a:lnTo>
                  <a:lnTo>
                    <a:pt x="129165" y="37877"/>
                  </a:lnTo>
                  <a:lnTo>
                    <a:pt x="129633" y="37594"/>
                  </a:lnTo>
                  <a:lnTo>
                    <a:pt x="129860" y="37444"/>
                  </a:lnTo>
                  <a:lnTo>
                    <a:pt x="130084" y="37289"/>
                  </a:lnTo>
                  <a:lnTo>
                    <a:pt x="130313" y="37116"/>
                  </a:lnTo>
                  <a:lnTo>
                    <a:pt x="130536" y="36933"/>
                  </a:lnTo>
                  <a:lnTo>
                    <a:pt x="130975" y="36555"/>
                  </a:lnTo>
                  <a:lnTo>
                    <a:pt x="131372" y="36199"/>
                  </a:lnTo>
                  <a:lnTo>
                    <a:pt x="131727" y="35867"/>
                  </a:lnTo>
                  <a:lnTo>
                    <a:pt x="131908" y="35707"/>
                  </a:lnTo>
                  <a:lnTo>
                    <a:pt x="132101" y="35556"/>
                  </a:lnTo>
                  <a:lnTo>
                    <a:pt x="132290" y="35433"/>
                  </a:lnTo>
                  <a:lnTo>
                    <a:pt x="132486" y="35310"/>
                  </a:lnTo>
                  <a:lnTo>
                    <a:pt x="132688" y="35201"/>
                  </a:lnTo>
                  <a:lnTo>
                    <a:pt x="132892" y="35101"/>
                  </a:lnTo>
                  <a:lnTo>
                    <a:pt x="133258" y="34936"/>
                  </a:lnTo>
                  <a:lnTo>
                    <a:pt x="133575" y="34818"/>
                  </a:lnTo>
                  <a:lnTo>
                    <a:pt x="133738" y="34763"/>
                  </a:lnTo>
                  <a:lnTo>
                    <a:pt x="133900" y="34718"/>
                  </a:lnTo>
                  <a:lnTo>
                    <a:pt x="134070" y="34686"/>
                  </a:lnTo>
                  <a:lnTo>
                    <a:pt x="134410" y="34649"/>
                  </a:lnTo>
                  <a:lnTo>
                    <a:pt x="134580" y="34627"/>
                  </a:lnTo>
                  <a:lnTo>
                    <a:pt x="134747" y="34586"/>
                  </a:lnTo>
                  <a:lnTo>
                    <a:pt x="135015" y="34490"/>
                  </a:lnTo>
                  <a:lnTo>
                    <a:pt x="135273" y="34372"/>
                  </a:lnTo>
                  <a:lnTo>
                    <a:pt x="135672" y="34107"/>
                  </a:lnTo>
                  <a:lnTo>
                    <a:pt x="135817" y="34098"/>
                  </a:lnTo>
                  <a:lnTo>
                    <a:pt x="135987" y="34157"/>
                  </a:lnTo>
                  <a:lnTo>
                    <a:pt x="136172" y="34257"/>
                  </a:lnTo>
                  <a:lnTo>
                    <a:pt x="136357" y="34372"/>
                  </a:lnTo>
                  <a:lnTo>
                    <a:pt x="136534" y="34472"/>
                  </a:lnTo>
                  <a:lnTo>
                    <a:pt x="136674" y="34545"/>
                  </a:lnTo>
                  <a:lnTo>
                    <a:pt x="136814" y="34627"/>
                  </a:lnTo>
                  <a:lnTo>
                    <a:pt x="136950" y="34709"/>
                  </a:lnTo>
                  <a:lnTo>
                    <a:pt x="137222" y="34882"/>
                  </a:lnTo>
                  <a:lnTo>
                    <a:pt x="137362" y="34973"/>
                  </a:lnTo>
                  <a:lnTo>
                    <a:pt x="137498" y="35069"/>
                  </a:lnTo>
                  <a:lnTo>
                    <a:pt x="137770" y="35269"/>
                  </a:lnTo>
                  <a:lnTo>
                    <a:pt x="137907" y="35365"/>
                  </a:lnTo>
                  <a:lnTo>
                    <a:pt x="138064" y="35488"/>
                  </a:lnTo>
                  <a:lnTo>
                    <a:pt x="138224" y="35607"/>
                  </a:lnTo>
                  <a:lnTo>
                    <a:pt x="138534" y="35853"/>
                  </a:lnTo>
                  <a:lnTo>
                    <a:pt x="138689" y="35981"/>
                  </a:lnTo>
                  <a:lnTo>
                    <a:pt x="138961" y="36126"/>
                  </a:lnTo>
                  <a:lnTo>
                    <a:pt x="139233" y="36281"/>
                  </a:lnTo>
                  <a:lnTo>
                    <a:pt x="139588" y="36496"/>
                  </a:lnTo>
                  <a:lnTo>
                    <a:pt x="139988" y="36760"/>
                  </a:lnTo>
                  <a:lnTo>
                    <a:pt x="140579" y="36965"/>
                  </a:lnTo>
                  <a:lnTo>
                    <a:pt x="140657" y="37312"/>
                  </a:lnTo>
                  <a:lnTo>
                    <a:pt x="141070" y="37786"/>
                  </a:lnTo>
                  <a:lnTo>
                    <a:pt x="141738" y="38237"/>
                  </a:lnTo>
                  <a:lnTo>
                    <a:pt x="142256" y="38980"/>
                  </a:lnTo>
                  <a:lnTo>
                    <a:pt x="142120" y="39058"/>
                  </a:lnTo>
                  <a:lnTo>
                    <a:pt x="141969" y="39131"/>
                  </a:lnTo>
                  <a:lnTo>
                    <a:pt x="141818" y="39486"/>
                  </a:lnTo>
                  <a:lnTo>
                    <a:pt x="141973" y="39883"/>
                  </a:lnTo>
                  <a:lnTo>
                    <a:pt x="142007" y="40243"/>
                  </a:lnTo>
                  <a:lnTo>
                    <a:pt x="142090" y="40412"/>
                  </a:lnTo>
                  <a:lnTo>
                    <a:pt x="142214" y="40576"/>
                  </a:lnTo>
                  <a:lnTo>
                    <a:pt x="142369" y="40726"/>
                  </a:lnTo>
                  <a:lnTo>
                    <a:pt x="142539" y="40859"/>
                  </a:lnTo>
                  <a:lnTo>
                    <a:pt x="142713" y="40977"/>
                  </a:lnTo>
                  <a:lnTo>
                    <a:pt x="142868" y="41068"/>
                  </a:lnTo>
                  <a:lnTo>
                    <a:pt x="143034" y="41141"/>
                  </a:lnTo>
                  <a:lnTo>
                    <a:pt x="143208" y="41210"/>
                  </a:lnTo>
                  <a:lnTo>
                    <a:pt x="143387" y="41260"/>
                  </a:lnTo>
                  <a:lnTo>
                    <a:pt x="143563" y="41296"/>
                  </a:lnTo>
                  <a:lnTo>
                    <a:pt x="143797" y="41324"/>
                  </a:lnTo>
                  <a:lnTo>
                    <a:pt x="144044" y="41324"/>
                  </a:lnTo>
                  <a:lnTo>
                    <a:pt x="144288" y="41301"/>
                  </a:lnTo>
                  <a:lnTo>
                    <a:pt x="144781" y="41237"/>
                  </a:lnTo>
                  <a:lnTo>
                    <a:pt x="145022" y="41210"/>
                  </a:lnTo>
                  <a:lnTo>
                    <a:pt x="145502" y="41132"/>
                  </a:lnTo>
                  <a:lnTo>
                    <a:pt x="145740" y="41077"/>
                  </a:lnTo>
                  <a:lnTo>
                    <a:pt x="145974" y="41009"/>
                  </a:lnTo>
                  <a:lnTo>
                    <a:pt x="146220" y="40913"/>
                  </a:lnTo>
                  <a:lnTo>
                    <a:pt x="146463" y="40795"/>
                  </a:lnTo>
                  <a:lnTo>
                    <a:pt x="147173" y="40393"/>
                  </a:lnTo>
                  <a:lnTo>
                    <a:pt x="147415" y="40275"/>
                  </a:lnTo>
                  <a:lnTo>
                    <a:pt x="147668" y="40166"/>
                  </a:lnTo>
                  <a:lnTo>
                    <a:pt x="147917" y="40052"/>
                  </a:lnTo>
                  <a:lnTo>
                    <a:pt x="148140" y="39915"/>
                  </a:lnTo>
                  <a:lnTo>
                    <a:pt x="148321" y="39746"/>
                  </a:lnTo>
                  <a:lnTo>
                    <a:pt x="148401" y="39618"/>
                  </a:lnTo>
                  <a:lnTo>
                    <a:pt x="148469" y="39473"/>
                  </a:lnTo>
                  <a:lnTo>
                    <a:pt x="148525" y="39322"/>
                  </a:lnTo>
                  <a:lnTo>
                    <a:pt x="148586" y="39172"/>
                  </a:lnTo>
                  <a:lnTo>
                    <a:pt x="148665" y="39030"/>
                  </a:lnTo>
                  <a:lnTo>
                    <a:pt x="148795" y="38889"/>
                  </a:lnTo>
                  <a:lnTo>
                    <a:pt x="149116" y="38625"/>
                  </a:lnTo>
                  <a:lnTo>
                    <a:pt x="149248" y="38492"/>
                  </a:lnTo>
                  <a:lnTo>
                    <a:pt x="149361" y="37143"/>
                  </a:lnTo>
                  <a:lnTo>
                    <a:pt x="149505" y="36965"/>
                  </a:lnTo>
                  <a:lnTo>
                    <a:pt x="149614" y="36783"/>
                  </a:lnTo>
                  <a:lnTo>
                    <a:pt x="149709" y="36592"/>
                  </a:lnTo>
                  <a:lnTo>
                    <a:pt x="149792" y="36395"/>
                  </a:lnTo>
                  <a:lnTo>
                    <a:pt x="149966" y="36003"/>
                  </a:lnTo>
                  <a:lnTo>
                    <a:pt x="150189" y="35461"/>
                  </a:lnTo>
                  <a:lnTo>
                    <a:pt x="150268" y="35288"/>
                  </a:lnTo>
                  <a:lnTo>
                    <a:pt x="150366" y="35119"/>
                  </a:lnTo>
                  <a:lnTo>
                    <a:pt x="150680" y="34741"/>
                  </a:lnTo>
                  <a:lnTo>
                    <a:pt x="150835" y="34640"/>
                  </a:lnTo>
                  <a:lnTo>
                    <a:pt x="151016" y="34577"/>
                  </a:lnTo>
                  <a:lnTo>
                    <a:pt x="151410" y="34485"/>
                  </a:lnTo>
                  <a:lnTo>
                    <a:pt x="151599" y="34422"/>
                  </a:lnTo>
                  <a:lnTo>
                    <a:pt x="152048" y="34234"/>
                  </a:lnTo>
                  <a:lnTo>
                    <a:pt x="152188" y="34161"/>
                  </a:lnTo>
                  <a:lnTo>
                    <a:pt x="153023" y="33446"/>
                  </a:lnTo>
                  <a:lnTo>
                    <a:pt x="153389" y="33291"/>
                  </a:lnTo>
                  <a:lnTo>
                    <a:pt x="153537" y="33250"/>
                  </a:lnTo>
                  <a:lnTo>
                    <a:pt x="153715" y="33219"/>
                  </a:lnTo>
                  <a:lnTo>
                    <a:pt x="157583" y="26134"/>
                  </a:lnTo>
                  <a:lnTo>
                    <a:pt x="159744" y="26065"/>
                  </a:lnTo>
                  <a:lnTo>
                    <a:pt x="156007" y="35305"/>
                  </a:lnTo>
                  <a:lnTo>
                    <a:pt x="156258" y="36054"/>
                  </a:lnTo>
                  <a:lnTo>
                    <a:pt x="156326" y="36272"/>
                  </a:lnTo>
                  <a:lnTo>
                    <a:pt x="156382" y="36491"/>
                  </a:lnTo>
                  <a:lnTo>
                    <a:pt x="156443" y="36710"/>
                  </a:lnTo>
                  <a:lnTo>
                    <a:pt x="156518" y="36924"/>
                  </a:lnTo>
                  <a:lnTo>
                    <a:pt x="156609" y="37125"/>
                  </a:lnTo>
                  <a:lnTo>
                    <a:pt x="156783" y="37394"/>
                  </a:lnTo>
                  <a:lnTo>
                    <a:pt x="157003" y="37640"/>
                  </a:lnTo>
                  <a:lnTo>
                    <a:pt x="157245" y="37873"/>
                  </a:lnTo>
                  <a:lnTo>
                    <a:pt x="157494" y="38105"/>
                  </a:lnTo>
                  <a:lnTo>
                    <a:pt x="157732" y="38337"/>
                  </a:lnTo>
                  <a:lnTo>
                    <a:pt x="158378" y="39071"/>
                  </a:lnTo>
                  <a:lnTo>
                    <a:pt x="158605" y="39304"/>
                  </a:lnTo>
                  <a:lnTo>
                    <a:pt x="158854" y="39509"/>
                  </a:lnTo>
                  <a:lnTo>
                    <a:pt x="159082" y="39659"/>
                  </a:lnTo>
                  <a:lnTo>
                    <a:pt x="159319" y="39792"/>
                  </a:lnTo>
                  <a:lnTo>
                    <a:pt x="159564" y="39915"/>
                  </a:lnTo>
                  <a:lnTo>
                    <a:pt x="160068" y="40147"/>
                  </a:lnTo>
                  <a:lnTo>
                    <a:pt x="160260" y="40225"/>
                  </a:lnTo>
                  <a:lnTo>
                    <a:pt x="160661" y="40362"/>
                  </a:lnTo>
                  <a:lnTo>
                    <a:pt x="160853" y="40439"/>
                  </a:lnTo>
                  <a:lnTo>
                    <a:pt x="161042" y="40530"/>
                  </a:lnTo>
                  <a:lnTo>
                    <a:pt x="161311" y="40726"/>
                  </a:lnTo>
                  <a:lnTo>
                    <a:pt x="161556" y="40963"/>
                  </a:lnTo>
                  <a:lnTo>
                    <a:pt x="162032" y="41474"/>
                  </a:lnTo>
                  <a:lnTo>
                    <a:pt x="162285" y="41706"/>
                  </a:lnTo>
                  <a:lnTo>
                    <a:pt x="162517" y="41880"/>
                  </a:lnTo>
                  <a:lnTo>
                    <a:pt x="162755" y="42049"/>
                  </a:lnTo>
                  <a:lnTo>
                    <a:pt x="162996" y="42213"/>
                  </a:lnTo>
                  <a:lnTo>
                    <a:pt x="163246" y="42363"/>
                  </a:lnTo>
                  <a:lnTo>
                    <a:pt x="163499" y="42504"/>
                  </a:lnTo>
                  <a:lnTo>
                    <a:pt x="163729" y="42618"/>
                  </a:lnTo>
                  <a:lnTo>
                    <a:pt x="163964" y="42719"/>
                  </a:lnTo>
                  <a:lnTo>
                    <a:pt x="164440" y="42910"/>
                  </a:lnTo>
                  <a:lnTo>
                    <a:pt x="164674" y="43019"/>
                  </a:lnTo>
                  <a:lnTo>
                    <a:pt x="164836" y="43115"/>
                  </a:lnTo>
                  <a:lnTo>
                    <a:pt x="165151" y="43320"/>
                  </a:lnTo>
                  <a:lnTo>
                    <a:pt x="165313" y="43416"/>
                  </a:lnTo>
                  <a:lnTo>
                    <a:pt x="165483" y="43485"/>
                  </a:lnTo>
                  <a:lnTo>
                    <a:pt x="165668" y="43539"/>
                  </a:lnTo>
                  <a:lnTo>
                    <a:pt x="165865" y="43576"/>
                  </a:lnTo>
                  <a:lnTo>
                    <a:pt x="166065" y="43594"/>
                  </a:lnTo>
                  <a:lnTo>
                    <a:pt x="166265" y="43598"/>
                  </a:lnTo>
                  <a:lnTo>
                    <a:pt x="166783" y="43535"/>
                  </a:lnTo>
                  <a:lnTo>
                    <a:pt x="167096" y="43425"/>
                  </a:lnTo>
                  <a:lnTo>
                    <a:pt x="167595" y="43307"/>
                  </a:lnTo>
                  <a:lnTo>
                    <a:pt x="167708" y="43485"/>
                  </a:lnTo>
                  <a:lnTo>
                    <a:pt x="167815" y="43717"/>
                  </a:lnTo>
                  <a:lnTo>
                    <a:pt x="167891" y="43968"/>
                  </a:lnTo>
                  <a:lnTo>
                    <a:pt x="167921" y="44187"/>
                  </a:lnTo>
                  <a:lnTo>
                    <a:pt x="167898" y="44360"/>
                  </a:lnTo>
                  <a:lnTo>
                    <a:pt x="167844" y="44537"/>
                  </a:lnTo>
                  <a:lnTo>
                    <a:pt x="167766" y="44711"/>
                  </a:lnTo>
                  <a:lnTo>
                    <a:pt x="167674" y="44880"/>
                  </a:lnTo>
                  <a:lnTo>
                    <a:pt x="167576" y="45044"/>
                  </a:lnTo>
                  <a:lnTo>
                    <a:pt x="167474" y="45208"/>
                  </a:lnTo>
                  <a:lnTo>
                    <a:pt x="167361" y="45376"/>
                  </a:lnTo>
                  <a:lnTo>
                    <a:pt x="167240" y="45532"/>
                  </a:lnTo>
                  <a:lnTo>
                    <a:pt x="167100" y="45664"/>
                  </a:lnTo>
                  <a:lnTo>
                    <a:pt x="166953" y="45768"/>
                  </a:lnTo>
                  <a:lnTo>
                    <a:pt x="166768" y="45846"/>
                  </a:lnTo>
                  <a:lnTo>
                    <a:pt x="166564" y="45887"/>
                  </a:lnTo>
                  <a:lnTo>
                    <a:pt x="166348" y="45905"/>
                  </a:lnTo>
                  <a:lnTo>
                    <a:pt x="166133" y="45901"/>
                  </a:lnTo>
                  <a:lnTo>
                    <a:pt x="165929" y="45873"/>
                  </a:lnTo>
                  <a:lnTo>
                    <a:pt x="165778" y="45832"/>
                  </a:lnTo>
                  <a:lnTo>
                    <a:pt x="165347" y="45623"/>
                  </a:lnTo>
                  <a:lnTo>
                    <a:pt x="165200" y="45573"/>
                  </a:lnTo>
                  <a:lnTo>
                    <a:pt x="165021" y="45541"/>
                  </a:lnTo>
                  <a:lnTo>
                    <a:pt x="164841" y="45522"/>
                  </a:lnTo>
                  <a:lnTo>
                    <a:pt x="164655" y="45513"/>
                  </a:lnTo>
                  <a:lnTo>
                    <a:pt x="164475" y="45527"/>
                  </a:lnTo>
                  <a:lnTo>
                    <a:pt x="164300" y="45559"/>
                  </a:lnTo>
                  <a:lnTo>
                    <a:pt x="164013" y="45691"/>
                  </a:lnTo>
                  <a:lnTo>
                    <a:pt x="163741" y="45923"/>
                  </a:lnTo>
                  <a:lnTo>
                    <a:pt x="163488" y="46215"/>
                  </a:lnTo>
                  <a:lnTo>
                    <a:pt x="163257" y="46534"/>
                  </a:lnTo>
                  <a:lnTo>
                    <a:pt x="163049" y="46849"/>
                  </a:lnTo>
                  <a:lnTo>
                    <a:pt x="162910" y="47086"/>
                  </a:lnTo>
                  <a:lnTo>
                    <a:pt x="162785" y="47332"/>
                  </a:lnTo>
                  <a:lnTo>
                    <a:pt x="162672" y="47592"/>
                  </a:lnTo>
                  <a:lnTo>
                    <a:pt x="162456" y="48107"/>
                  </a:lnTo>
                  <a:lnTo>
                    <a:pt x="162230" y="48622"/>
                  </a:lnTo>
                  <a:lnTo>
                    <a:pt x="162120" y="48882"/>
                  </a:lnTo>
                  <a:lnTo>
                    <a:pt x="162021" y="49147"/>
                  </a:lnTo>
                  <a:lnTo>
                    <a:pt x="161939" y="49411"/>
                  </a:lnTo>
                  <a:lnTo>
                    <a:pt x="161866" y="49717"/>
                  </a:lnTo>
                  <a:lnTo>
                    <a:pt x="161813" y="50027"/>
                  </a:lnTo>
                  <a:lnTo>
                    <a:pt x="161768" y="50337"/>
                  </a:lnTo>
                  <a:lnTo>
                    <a:pt x="161734" y="50651"/>
                  </a:lnTo>
                  <a:lnTo>
                    <a:pt x="161681" y="51303"/>
                  </a:lnTo>
                  <a:lnTo>
                    <a:pt x="161666" y="51640"/>
                  </a:lnTo>
                  <a:lnTo>
                    <a:pt x="161658" y="51973"/>
                  </a:lnTo>
                  <a:lnTo>
                    <a:pt x="161662" y="52311"/>
                  </a:lnTo>
                  <a:lnTo>
                    <a:pt x="161677" y="52648"/>
                  </a:lnTo>
                  <a:lnTo>
                    <a:pt x="161703" y="52990"/>
                  </a:lnTo>
                  <a:lnTo>
                    <a:pt x="161745" y="53327"/>
                  </a:lnTo>
                  <a:lnTo>
                    <a:pt x="161794" y="53665"/>
                  </a:lnTo>
                  <a:lnTo>
                    <a:pt x="161851" y="53966"/>
                  </a:lnTo>
                  <a:lnTo>
                    <a:pt x="161930" y="54335"/>
                  </a:lnTo>
                  <a:lnTo>
                    <a:pt x="161983" y="54832"/>
                  </a:lnTo>
                  <a:lnTo>
                    <a:pt x="162056" y="55329"/>
                  </a:lnTo>
                  <a:lnTo>
                    <a:pt x="162143" y="55825"/>
                  </a:lnTo>
                  <a:lnTo>
                    <a:pt x="162245" y="56318"/>
                  </a:lnTo>
                  <a:lnTo>
                    <a:pt x="162362" y="56806"/>
                  </a:lnTo>
                  <a:lnTo>
                    <a:pt x="162528" y="57385"/>
                  </a:lnTo>
                  <a:lnTo>
                    <a:pt x="162721" y="57964"/>
                  </a:lnTo>
                  <a:lnTo>
                    <a:pt x="162936" y="58534"/>
                  </a:lnTo>
                  <a:lnTo>
                    <a:pt x="163166" y="59094"/>
                  </a:lnTo>
                  <a:lnTo>
                    <a:pt x="163408" y="59651"/>
                  </a:lnTo>
                  <a:lnTo>
                    <a:pt x="163635" y="60134"/>
                  </a:lnTo>
                  <a:lnTo>
                    <a:pt x="163869" y="60613"/>
                  </a:lnTo>
                  <a:lnTo>
                    <a:pt x="164118" y="61082"/>
                  </a:lnTo>
                  <a:lnTo>
                    <a:pt x="164375" y="61552"/>
                  </a:lnTo>
                  <a:lnTo>
                    <a:pt x="164640" y="62012"/>
                  </a:lnTo>
                  <a:lnTo>
                    <a:pt x="165053" y="62705"/>
                  </a:lnTo>
                  <a:lnTo>
                    <a:pt x="165264" y="63047"/>
                  </a:lnTo>
                  <a:lnTo>
                    <a:pt x="165483" y="63380"/>
                  </a:lnTo>
                  <a:lnTo>
                    <a:pt x="165710" y="63713"/>
                  </a:lnTo>
                  <a:lnTo>
                    <a:pt x="165940" y="64023"/>
                  </a:lnTo>
                  <a:lnTo>
                    <a:pt x="166178" y="64328"/>
                  </a:lnTo>
                  <a:lnTo>
                    <a:pt x="166915" y="65236"/>
                  </a:lnTo>
                  <a:lnTo>
                    <a:pt x="167951" y="66603"/>
                  </a:lnTo>
                  <a:lnTo>
                    <a:pt x="168302" y="67046"/>
                  </a:lnTo>
                  <a:lnTo>
                    <a:pt x="168676" y="67479"/>
                  </a:lnTo>
                  <a:lnTo>
                    <a:pt x="169001" y="67830"/>
                  </a:lnTo>
                  <a:lnTo>
                    <a:pt x="169334" y="68181"/>
                  </a:lnTo>
                  <a:lnTo>
                    <a:pt x="169678" y="68518"/>
                  </a:lnTo>
                  <a:lnTo>
                    <a:pt x="170033" y="68842"/>
                  </a:lnTo>
                  <a:lnTo>
                    <a:pt x="170404" y="69143"/>
                  </a:lnTo>
                  <a:lnTo>
                    <a:pt x="170774" y="69417"/>
                  </a:lnTo>
                  <a:lnTo>
                    <a:pt x="170967" y="69549"/>
                  </a:lnTo>
                  <a:lnTo>
                    <a:pt x="171159" y="69672"/>
                  </a:lnTo>
                  <a:lnTo>
                    <a:pt x="171360" y="69776"/>
                  </a:lnTo>
                  <a:lnTo>
                    <a:pt x="171734" y="69900"/>
                  </a:lnTo>
                  <a:lnTo>
                    <a:pt x="172600" y="70023"/>
                  </a:lnTo>
                  <a:lnTo>
                    <a:pt x="172935" y="70105"/>
                  </a:lnTo>
                  <a:lnTo>
                    <a:pt x="173110" y="70251"/>
                  </a:lnTo>
                  <a:lnTo>
                    <a:pt x="173120" y="70465"/>
                  </a:lnTo>
                  <a:lnTo>
                    <a:pt x="173046" y="70702"/>
                  </a:lnTo>
                  <a:lnTo>
                    <a:pt x="172935" y="70953"/>
                  </a:lnTo>
                  <a:lnTo>
                    <a:pt x="172848" y="71204"/>
                  </a:lnTo>
                  <a:lnTo>
                    <a:pt x="172825" y="71441"/>
                  </a:lnTo>
                  <a:lnTo>
                    <a:pt x="172859" y="71609"/>
                  </a:lnTo>
                  <a:lnTo>
                    <a:pt x="172912" y="71778"/>
                  </a:lnTo>
                  <a:lnTo>
                    <a:pt x="172980" y="71942"/>
                  </a:lnTo>
                  <a:lnTo>
                    <a:pt x="173067" y="72097"/>
                  </a:lnTo>
                  <a:lnTo>
                    <a:pt x="173271" y="72353"/>
                  </a:lnTo>
                  <a:lnTo>
                    <a:pt x="173367" y="72480"/>
                  </a:lnTo>
                  <a:lnTo>
                    <a:pt x="173457" y="72617"/>
                  </a:lnTo>
                  <a:lnTo>
                    <a:pt x="173529" y="72763"/>
                  </a:lnTo>
                  <a:lnTo>
                    <a:pt x="173586" y="72909"/>
                  </a:lnTo>
                  <a:lnTo>
                    <a:pt x="173665" y="73315"/>
                  </a:lnTo>
                  <a:lnTo>
                    <a:pt x="173661" y="73488"/>
                  </a:lnTo>
                  <a:lnTo>
                    <a:pt x="173635" y="73629"/>
                  </a:lnTo>
                  <a:lnTo>
                    <a:pt x="173597" y="73771"/>
                  </a:lnTo>
                  <a:lnTo>
                    <a:pt x="173502" y="74003"/>
                  </a:lnTo>
                  <a:lnTo>
                    <a:pt x="173370" y="74231"/>
                  </a:lnTo>
                  <a:lnTo>
                    <a:pt x="173211" y="74445"/>
                  </a:lnTo>
                  <a:lnTo>
                    <a:pt x="173034" y="74637"/>
                  </a:lnTo>
                  <a:lnTo>
                    <a:pt x="172592" y="74956"/>
                  </a:lnTo>
                  <a:lnTo>
                    <a:pt x="172456" y="75024"/>
                  </a:lnTo>
                  <a:lnTo>
                    <a:pt x="172320" y="75074"/>
                  </a:lnTo>
                  <a:lnTo>
                    <a:pt x="172184" y="75111"/>
                  </a:lnTo>
                  <a:lnTo>
                    <a:pt x="172036" y="75129"/>
                  </a:lnTo>
                  <a:lnTo>
                    <a:pt x="171889" y="75129"/>
                  </a:lnTo>
                  <a:lnTo>
                    <a:pt x="171737" y="75116"/>
                  </a:lnTo>
                  <a:lnTo>
                    <a:pt x="171443" y="75070"/>
                  </a:lnTo>
                  <a:lnTo>
                    <a:pt x="171205" y="75024"/>
                  </a:lnTo>
                  <a:lnTo>
                    <a:pt x="170966" y="74965"/>
                  </a:lnTo>
                  <a:lnTo>
                    <a:pt x="170736" y="74888"/>
                  </a:lnTo>
                  <a:lnTo>
                    <a:pt x="170517" y="74787"/>
                  </a:lnTo>
                  <a:lnTo>
                    <a:pt x="170207" y="74550"/>
                  </a:lnTo>
                  <a:lnTo>
                    <a:pt x="170101" y="74422"/>
                  </a:lnTo>
                  <a:lnTo>
                    <a:pt x="169908" y="74153"/>
                  </a:lnTo>
                  <a:lnTo>
                    <a:pt x="169803" y="74026"/>
                  </a:lnTo>
                  <a:lnTo>
                    <a:pt x="169667" y="73889"/>
                  </a:lnTo>
                  <a:lnTo>
                    <a:pt x="169523" y="73757"/>
                  </a:lnTo>
                  <a:lnTo>
                    <a:pt x="169228" y="73506"/>
                  </a:lnTo>
                  <a:lnTo>
                    <a:pt x="168952" y="73305"/>
                  </a:lnTo>
                  <a:lnTo>
                    <a:pt x="168586" y="73064"/>
                  </a:lnTo>
                  <a:lnTo>
                    <a:pt x="168457" y="72991"/>
                  </a:lnTo>
                  <a:lnTo>
                    <a:pt x="168264" y="72891"/>
                  </a:lnTo>
                  <a:lnTo>
                    <a:pt x="167864" y="72717"/>
                  </a:lnTo>
                  <a:lnTo>
                    <a:pt x="167202" y="72453"/>
                  </a:lnTo>
                  <a:lnTo>
                    <a:pt x="166601" y="72229"/>
                  </a:lnTo>
                  <a:lnTo>
                    <a:pt x="166390" y="72147"/>
                  </a:lnTo>
                  <a:lnTo>
                    <a:pt x="165967" y="71997"/>
                  </a:lnTo>
                  <a:lnTo>
                    <a:pt x="165755" y="71929"/>
                  </a:lnTo>
                  <a:lnTo>
                    <a:pt x="165298" y="71805"/>
                  </a:lnTo>
                  <a:lnTo>
                    <a:pt x="164602" y="71641"/>
                  </a:lnTo>
                  <a:lnTo>
                    <a:pt x="164035" y="71514"/>
                  </a:lnTo>
                  <a:lnTo>
                    <a:pt x="163763" y="71441"/>
                  </a:lnTo>
                  <a:lnTo>
                    <a:pt x="163506" y="71354"/>
                  </a:lnTo>
                  <a:lnTo>
                    <a:pt x="163378" y="71318"/>
                  </a:lnTo>
                  <a:lnTo>
                    <a:pt x="163246" y="71290"/>
                  </a:lnTo>
                  <a:lnTo>
                    <a:pt x="163060" y="71267"/>
                  </a:lnTo>
                  <a:lnTo>
                    <a:pt x="162872" y="71258"/>
                  </a:lnTo>
                  <a:lnTo>
                    <a:pt x="162301" y="71272"/>
                  </a:lnTo>
                  <a:lnTo>
                    <a:pt x="161779" y="71258"/>
                  </a:lnTo>
                  <a:lnTo>
                    <a:pt x="161609" y="71267"/>
                  </a:lnTo>
                  <a:lnTo>
                    <a:pt x="161439" y="71286"/>
                  </a:lnTo>
                  <a:lnTo>
                    <a:pt x="161250" y="71327"/>
                  </a:lnTo>
                  <a:lnTo>
                    <a:pt x="161065" y="71381"/>
                  </a:lnTo>
                  <a:lnTo>
                    <a:pt x="160880" y="71445"/>
                  </a:lnTo>
                  <a:lnTo>
                    <a:pt x="160695" y="71518"/>
                  </a:lnTo>
                  <a:lnTo>
                    <a:pt x="160517" y="71596"/>
                  </a:lnTo>
                  <a:lnTo>
                    <a:pt x="160173" y="71733"/>
                  </a:lnTo>
                  <a:lnTo>
                    <a:pt x="159977" y="72002"/>
                  </a:lnTo>
                  <a:lnTo>
                    <a:pt x="160528" y="72193"/>
                  </a:lnTo>
                  <a:lnTo>
                    <a:pt x="160665" y="72316"/>
                  </a:lnTo>
                  <a:lnTo>
                    <a:pt x="160812" y="72430"/>
                  </a:lnTo>
                  <a:lnTo>
                    <a:pt x="160963" y="72521"/>
                  </a:lnTo>
                  <a:lnTo>
                    <a:pt x="161239" y="72635"/>
                  </a:lnTo>
                  <a:lnTo>
                    <a:pt x="161371" y="72663"/>
                  </a:lnTo>
                  <a:lnTo>
                    <a:pt x="161500" y="72681"/>
                  </a:lnTo>
                  <a:lnTo>
                    <a:pt x="161632" y="72690"/>
                  </a:lnTo>
                  <a:lnTo>
                    <a:pt x="161760" y="72708"/>
                  </a:lnTo>
                  <a:lnTo>
                    <a:pt x="161995" y="72731"/>
                  </a:lnTo>
                  <a:lnTo>
                    <a:pt x="162463" y="72745"/>
                  </a:lnTo>
                  <a:lnTo>
                    <a:pt x="162698" y="72758"/>
                  </a:lnTo>
                  <a:lnTo>
                    <a:pt x="162928" y="72781"/>
                  </a:lnTo>
                  <a:lnTo>
                    <a:pt x="163170" y="72818"/>
                  </a:lnTo>
                  <a:lnTo>
                    <a:pt x="163412" y="72868"/>
                  </a:lnTo>
                  <a:lnTo>
                    <a:pt x="163888" y="72977"/>
                  </a:lnTo>
                  <a:lnTo>
                    <a:pt x="164376" y="73105"/>
                  </a:lnTo>
                  <a:lnTo>
                    <a:pt x="164621" y="73178"/>
                  </a:lnTo>
                  <a:lnTo>
                    <a:pt x="165354" y="73410"/>
                  </a:lnTo>
                  <a:lnTo>
                    <a:pt x="165929" y="73584"/>
                  </a:lnTo>
                  <a:lnTo>
                    <a:pt x="166212" y="73675"/>
                  </a:lnTo>
                  <a:lnTo>
                    <a:pt x="166492" y="73775"/>
                  </a:lnTo>
                  <a:lnTo>
                    <a:pt x="166768" y="73894"/>
                  </a:lnTo>
                  <a:lnTo>
                    <a:pt x="167229" y="74108"/>
                  </a:lnTo>
                  <a:lnTo>
                    <a:pt x="167456" y="74231"/>
                  </a:lnTo>
                  <a:lnTo>
                    <a:pt x="167671" y="74368"/>
                  </a:lnTo>
                  <a:lnTo>
                    <a:pt x="167875" y="74523"/>
                  </a:lnTo>
                  <a:lnTo>
                    <a:pt x="168060" y="74687"/>
                  </a:lnTo>
                  <a:lnTo>
                    <a:pt x="168245" y="74865"/>
                  </a:lnTo>
                  <a:lnTo>
                    <a:pt x="168416" y="75056"/>
                  </a:lnTo>
                  <a:lnTo>
                    <a:pt x="168544" y="75275"/>
                  </a:lnTo>
                  <a:lnTo>
                    <a:pt x="168646" y="75535"/>
                  </a:lnTo>
                  <a:lnTo>
                    <a:pt x="168710" y="75809"/>
                  </a:lnTo>
                  <a:lnTo>
                    <a:pt x="168737" y="76082"/>
                  </a:lnTo>
                  <a:lnTo>
                    <a:pt x="168722" y="76337"/>
                  </a:lnTo>
                  <a:lnTo>
                    <a:pt x="168692" y="76483"/>
                  </a:lnTo>
                  <a:lnTo>
                    <a:pt x="168646" y="76625"/>
                  </a:lnTo>
                  <a:lnTo>
                    <a:pt x="168586" y="76766"/>
                  </a:lnTo>
                  <a:lnTo>
                    <a:pt x="168521" y="76903"/>
                  </a:lnTo>
                  <a:lnTo>
                    <a:pt x="168453" y="77039"/>
                  </a:lnTo>
                  <a:lnTo>
                    <a:pt x="168359" y="77213"/>
                  </a:lnTo>
                  <a:lnTo>
                    <a:pt x="168257" y="77386"/>
                  </a:lnTo>
                  <a:lnTo>
                    <a:pt x="168143" y="77555"/>
                  </a:lnTo>
                  <a:lnTo>
                    <a:pt x="168019" y="77701"/>
                  </a:lnTo>
                  <a:lnTo>
                    <a:pt x="167875" y="77828"/>
                  </a:lnTo>
                  <a:lnTo>
                    <a:pt x="167731" y="77915"/>
                  </a:lnTo>
                  <a:lnTo>
                    <a:pt x="167569" y="77992"/>
                  </a:lnTo>
                  <a:lnTo>
                    <a:pt x="167399" y="78047"/>
                  </a:lnTo>
                  <a:lnTo>
                    <a:pt x="167225" y="78093"/>
                  </a:lnTo>
                  <a:lnTo>
                    <a:pt x="167051" y="78116"/>
                  </a:lnTo>
                  <a:lnTo>
                    <a:pt x="166900" y="78125"/>
                  </a:lnTo>
                  <a:lnTo>
                    <a:pt x="166745" y="78116"/>
                  </a:lnTo>
                  <a:lnTo>
                    <a:pt x="166586" y="78097"/>
                  </a:lnTo>
                  <a:lnTo>
                    <a:pt x="166280" y="78033"/>
                  </a:lnTo>
                  <a:lnTo>
                    <a:pt x="166016" y="77947"/>
                  </a:lnTo>
                  <a:lnTo>
                    <a:pt x="165513" y="77737"/>
                  </a:lnTo>
                  <a:lnTo>
                    <a:pt x="165283" y="77637"/>
                  </a:lnTo>
                  <a:lnTo>
                    <a:pt x="165048" y="77541"/>
                  </a:lnTo>
                  <a:lnTo>
                    <a:pt x="164602" y="77345"/>
                  </a:lnTo>
                  <a:lnTo>
                    <a:pt x="164228" y="77172"/>
                  </a:lnTo>
                  <a:lnTo>
                    <a:pt x="164051" y="77099"/>
                  </a:lnTo>
                  <a:lnTo>
                    <a:pt x="163794" y="77008"/>
                  </a:lnTo>
                  <a:lnTo>
                    <a:pt x="162860" y="76752"/>
                  </a:lnTo>
                  <a:lnTo>
                    <a:pt x="162278" y="76615"/>
                  </a:lnTo>
                  <a:lnTo>
                    <a:pt x="161980" y="76565"/>
                  </a:lnTo>
                  <a:lnTo>
                    <a:pt x="161847" y="76552"/>
                  </a:lnTo>
                  <a:lnTo>
                    <a:pt x="161587" y="76533"/>
                  </a:lnTo>
                  <a:lnTo>
                    <a:pt x="161322" y="76529"/>
                  </a:lnTo>
                  <a:lnTo>
                    <a:pt x="161069" y="76538"/>
                  </a:lnTo>
                  <a:lnTo>
                    <a:pt x="160691" y="76565"/>
                  </a:lnTo>
                  <a:lnTo>
                    <a:pt x="160528" y="76593"/>
                  </a:lnTo>
                  <a:lnTo>
                    <a:pt x="160355" y="76634"/>
                  </a:lnTo>
                  <a:lnTo>
                    <a:pt x="160184" y="76666"/>
                  </a:lnTo>
                  <a:lnTo>
                    <a:pt x="159935" y="76579"/>
                  </a:lnTo>
                  <a:lnTo>
                    <a:pt x="159618" y="76310"/>
                  </a:lnTo>
                  <a:lnTo>
                    <a:pt x="159618" y="76438"/>
                  </a:lnTo>
                  <a:lnTo>
                    <a:pt x="159489" y="76730"/>
                  </a:lnTo>
                  <a:lnTo>
                    <a:pt x="159164" y="76725"/>
                  </a:lnTo>
                  <a:lnTo>
                    <a:pt x="159005" y="76761"/>
                  </a:lnTo>
                  <a:lnTo>
                    <a:pt x="158843" y="76812"/>
                  </a:lnTo>
                  <a:lnTo>
                    <a:pt x="158367" y="76994"/>
                  </a:lnTo>
                  <a:lnTo>
                    <a:pt x="158174" y="77058"/>
                  </a:lnTo>
                  <a:lnTo>
                    <a:pt x="157796" y="77195"/>
                  </a:lnTo>
                  <a:lnTo>
                    <a:pt x="157607" y="77267"/>
                  </a:lnTo>
                  <a:lnTo>
                    <a:pt x="157422" y="77350"/>
                  </a:lnTo>
                  <a:lnTo>
                    <a:pt x="157104" y="77523"/>
                  </a:lnTo>
                  <a:lnTo>
                    <a:pt x="156798" y="77714"/>
                  </a:lnTo>
                  <a:lnTo>
                    <a:pt x="156496" y="77897"/>
                  </a:lnTo>
                  <a:lnTo>
                    <a:pt x="156212" y="78084"/>
                  </a:lnTo>
                  <a:lnTo>
                    <a:pt x="156061" y="78161"/>
                  </a:lnTo>
                  <a:lnTo>
                    <a:pt x="155910" y="78216"/>
                  </a:lnTo>
                  <a:lnTo>
                    <a:pt x="155770" y="78243"/>
                  </a:lnTo>
                  <a:lnTo>
                    <a:pt x="155623" y="78257"/>
                  </a:lnTo>
                  <a:lnTo>
                    <a:pt x="155476" y="78257"/>
                  </a:lnTo>
                  <a:lnTo>
                    <a:pt x="155181" y="78248"/>
                  </a:lnTo>
                  <a:lnTo>
                    <a:pt x="155026" y="78248"/>
                  </a:lnTo>
                  <a:lnTo>
                    <a:pt x="154712" y="78230"/>
                  </a:lnTo>
                  <a:lnTo>
                    <a:pt x="154557" y="78207"/>
                  </a:lnTo>
                  <a:lnTo>
                    <a:pt x="153775" y="77733"/>
                  </a:lnTo>
                  <a:lnTo>
                    <a:pt x="153684" y="77600"/>
                  </a:lnTo>
                  <a:lnTo>
                    <a:pt x="153609" y="77459"/>
                  </a:lnTo>
                  <a:lnTo>
                    <a:pt x="153544" y="77309"/>
                  </a:lnTo>
                  <a:lnTo>
                    <a:pt x="153450" y="76939"/>
                  </a:lnTo>
                  <a:lnTo>
                    <a:pt x="153435" y="76711"/>
                  </a:lnTo>
                  <a:lnTo>
                    <a:pt x="153435" y="76438"/>
                  </a:lnTo>
                  <a:lnTo>
                    <a:pt x="153446" y="76283"/>
                  </a:lnTo>
                  <a:lnTo>
                    <a:pt x="153461" y="76128"/>
                  </a:lnTo>
                  <a:lnTo>
                    <a:pt x="153484" y="75973"/>
                  </a:lnTo>
                  <a:lnTo>
                    <a:pt x="153518" y="75822"/>
                  </a:lnTo>
                  <a:lnTo>
                    <a:pt x="153567" y="75644"/>
                  </a:lnTo>
                  <a:lnTo>
                    <a:pt x="153631" y="75467"/>
                  </a:lnTo>
                  <a:lnTo>
                    <a:pt x="153703" y="75293"/>
                  </a:lnTo>
                  <a:lnTo>
                    <a:pt x="153786" y="75125"/>
                  </a:lnTo>
                  <a:lnTo>
                    <a:pt x="154126" y="74769"/>
                  </a:lnTo>
                  <a:lnTo>
                    <a:pt x="154387" y="74596"/>
                  </a:lnTo>
                  <a:lnTo>
                    <a:pt x="154595" y="74464"/>
                  </a:lnTo>
                  <a:lnTo>
                    <a:pt x="154810" y="74336"/>
                  </a:lnTo>
                  <a:lnTo>
                    <a:pt x="155026" y="74222"/>
                  </a:lnTo>
                  <a:lnTo>
                    <a:pt x="155464" y="74003"/>
                  </a:lnTo>
                  <a:lnTo>
                    <a:pt x="155706" y="73889"/>
                  </a:lnTo>
                  <a:lnTo>
                    <a:pt x="155952" y="73784"/>
                  </a:lnTo>
                  <a:lnTo>
                    <a:pt x="156197" y="73684"/>
                  </a:lnTo>
                  <a:lnTo>
                    <a:pt x="156447" y="73588"/>
                  </a:lnTo>
                  <a:lnTo>
                    <a:pt x="156693" y="73483"/>
                  </a:lnTo>
                  <a:lnTo>
                    <a:pt x="157131" y="73324"/>
                  </a:lnTo>
                  <a:lnTo>
                    <a:pt x="157346" y="73242"/>
                  </a:lnTo>
                  <a:lnTo>
                    <a:pt x="157562" y="73150"/>
                  </a:lnTo>
                  <a:lnTo>
                    <a:pt x="157891" y="72964"/>
                  </a:lnTo>
                  <a:lnTo>
                    <a:pt x="158412" y="72530"/>
                  </a:lnTo>
                  <a:lnTo>
                    <a:pt x="158533" y="72384"/>
                  </a:lnTo>
                  <a:lnTo>
                    <a:pt x="158597" y="72257"/>
                  </a:lnTo>
                  <a:lnTo>
                    <a:pt x="158166" y="71828"/>
                  </a:lnTo>
                  <a:lnTo>
                    <a:pt x="157815" y="71710"/>
                  </a:lnTo>
                  <a:lnTo>
                    <a:pt x="157562" y="71651"/>
                  </a:lnTo>
                  <a:lnTo>
                    <a:pt x="157433" y="71641"/>
                  </a:lnTo>
                  <a:lnTo>
                    <a:pt x="157297" y="71651"/>
                  </a:lnTo>
                  <a:lnTo>
                    <a:pt x="157161" y="71673"/>
                  </a:lnTo>
                  <a:lnTo>
                    <a:pt x="156885" y="71751"/>
                  </a:lnTo>
                  <a:lnTo>
                    <a:pt x="156557" y="71851"/>
                  </a:lnTo>
                  <a:lnTo>
                    <a:pt x="156360" y="71919"/>
                  </a:lnTo>
                  <a:lnTo>
                    <a:pt x="155786" y="72152"/>
                  </a:lnTo>
                  <a:lnTo>
                    <a:pt x="155608" y="72220"/>
                  </a:lnTo>
                  <a:lnTo>
                    <a:pt x="155256" y="72371"/>
                  </a:lnTo>
                  <a:lnTo>
                    <a:pt x="155082" y="72448"/>
                  </a:lnTo>
                  <a:lnTo>
                    <a:pt x="154913" y="72535"/>
                  </a:lnTo>
                  <a:lnTo>
                    <a:pt x="154723" y="72640"/>
                  </a:lnTo>
                  <a:lnTo>
                    <a:pt x="154542" y="72754"/>
                  </a:lnTo>
                  <a:lnTo>
                    <a:pt x="154361" y="72877"/>
                  </a:lnTo>
                  <a:lnTo>
                    <a:pt x="154176" y="72995"/>
                  </a:lnTo>
                  <a:lnTo>
                    <a:pt x="153990" y="73105"/>
                  </a:lnTo>
                  <a:lnTo>
                    <a:pt x="153140" y="73533"/>
                  </a:lnTo>
                  <a:lnTo>
                    <a:pt x="152944" y="73643"/>
                  </a:lnTo>
                  <a:lnTo>
                    <a:pt x="152558" y="73875"/>
                  </a:lnTo>
                  <a:lnTo>
                    <a:pt x="152169" y="74103"/>
                  </a:lnTo>
                  <a:lnTo>
                    <a:pt x="152010" y="74190"/>
                  </a:lnTo>
                  <a:lnTo>
                    <a:pt x="151689" y="74350"/>
                  </a:lnTo>
                  <a:lnTo>
                    <a:pt x="151534" y="74436"/>
                  </a:lnTo>
                  <a:lnTo>
                    <a:pt x="150891" y="75093"/>
                  </a:lnTo>
                  <a:lnTo>
                    <a:pt x="150918" y="75234"/>
                  </a:lnTo>
                  <a:lnTo>
                    <a:pt x="151164" y="75667"/>
                  </a:lnTo>
                  <a:lnTo>
                    <a:pt x="151349" y="75982"/>
                  </a:lnTo>
                  <a:lnTo>
                    <a:pt x="151621" y="76401"/>
                  </a:lnTo>
                  <a:lnTo>
                    <a:pt x="151753" y="76615"/>
                  </a:lnTo>
                  <a:lnTo>
                    <a:pt x="151870" y="76839"/>
                  </a:lnTo>
                  <a:lnTo>
                    <a:pt x="151976" y="77067"/>
                  </a:lnTo>
                  <a:lnTo>
                    <a:pt x="152078" y="77299"/>
                  </a:lnTo>
                  <a:lnTo>
                    <a:pt x="152120" y="77486"/>
                  </a:lnTo>
                  <a:lnTo>
                    <a:pt x="152154" y="77673"/>
                  </a:lnTo>
                  <a:lnTo>
                    <a:pt x="152180" y="77860"/>
                  </a:lnTo>
                  <a:lnTo>
                    <a:pt x="152203" y="78047"/>
                  </a:lnTo>
                  <a:lnTo>
                    <a:pt x="152222" y="78239"/>
                  </a:lnTo>
                  <a:lnTo>
                    <a:pt x="152241" y="78540"/>
                  </a:lnTo>
                  <a:lnTo>
                    <a:pt x="152244" y="78690"/>
                  </a:lnTo>
                  <a:lnTo>
                    <a:pt x="152241" y="78840"/>
                  </a:lnTo>
                  <a:lnTo>
                    <a:pt x="152229" y="78991"/>
                  </a:lnTo>
                  <a:lnTo>
                    <a:pt x="152192" y="79228"/>
                  </a:lnTo>
                  <a:lnTo>
                    <a:pt x="152135" y="79465"/>
                  </a:lnTo>
                  <a:lnTo>
                    <a:pt x="152055" y="79702"/>
                  </a:lnTo>
                  <a:lnTo>
                    <a:pt x="151961" y="79921"/>
                  </a:lnTo>
                  <a:lnTo>
                    <a:pt x="151844" y="80126"/>
                  </a:lnTo>
                  <a:lnTo>
                    <a:pt x="151651" y="80382"/>
                  </a:lnTo>
                  <a:lnTo>
                    <a:pt x="151428" y="80610"/>
                  </a:lnTo>
                  <a:lnTo>
                    <a:pt x="151114" y="80865"/>
                  </a:lnTo>
                  <a:lnTo>
                    <a:pt x="150657" y="81161"/>
                  </a:lnTo>
                  <a:lnTo>
                    <a:pt x="150355" y="81334"/>
                  </a:lnTo>
                  <a:lnTo>
                    <a:pt x="150200" y="81407"/>
                  </a:lnTo>
                  <a:lnTo>
                    <a:pt x="150045" y="81467"/>
                  </a:lnTo>
                  <a:lnTo>
                    <a:pt x="149773" y="81535"/>
                  </a:lnTo>
                  <a:lnTo>
                    <a:pt x="149637" y="81558"/>
                  </a:lnTo>
                  <a:lnTo>
                    <a:pt x="149497" y="81576"/>
                  </a:lnTo>
                  <a:lnTo>
                    <a:pt x="149214" y="81603"/>
                  </a:lnTo>
                  <a:lnTo>
                    <a:pt x="148919" y="81617"/>
                  </a:lnTo>
                  <a:lnTo>
                    <a:pt x="148771" y="81613"/>
                  </a:lnTo>
                  <a:lnTo>
                    <a:pt x="148628" y="81599"/>
                  </a:lnTo>
                  <a:lnTo>
                    <a:pt x="148492" y="81581"/>
                  </a:lnTo>
                  <a:lnTo>
                    <a:pt x="148356" y="81553"/>
                  </a:lnTo>
                  <a:lnTo>
                    <a:pt x="148220" y="81517"/>
                  </a:lnTo>
                  <a:lnTo>
                    <a:pt x="147834" y="81426"/>
                  </a:lnTo>
                  <a:lnTo>
                    <a:pt x="147381" y="81325"/>
                  </a:lnTo>
                  <a:lnTo>
                    <a:pt x="147109" y="81257"/>
                  </a:lnTo>
                  <a:lnTo>
                    <a:pt x="146803" y="81161"/>
                  </a:lnTo>
                  <a:lnTo>
                    <a:pt x="146225" y="80965"/>
                  </a:lnTo>
                  <a:lnTo>
                    <a:pt x="146042" y="80929"/>
                  </a:lnTo>
                  <a:lnTo>
                    <a:pt x="145861" y="80888"/>
                  </a:lnTo>
                  <a:lnTo>
                    <a:pt x="145230" y="80669"/>
                  </a:lnTo>
                  <a:lnTo>
                    <a:pt x="145083" y="80628"/>
                  </a:lnTo>
                  <a:lnTo>
                    <a:pt x="144932" y="80591"/>
                  </a:lnTo>
                  <a:lnTo>
                    <a:pt x="144482" y="80496"/>
                  </a:lnTo>
                  <a:lnTo>
                    <a:pt x="144346" y="80464"/>
                  </a:lnTo>
                  <a:lnTo>
                    <a:pt x="143933" y="80382"/>
                  </a:lnTo>
                  <a:lnTo>
                    <a:pt x="143642" y="80300"/>
                  </a:lnTo>
                  <a:lnTo>
                    <a:pt x="143329" y="80190"/>
                  </a:lnTo>
                  <a:lnTo>
                    <a:pt x="143178" y="80131"/>
                  </a:lnTo>
                  <a:lnTo>
                    <a:pt x="142974" y="79967"/>
                  </a:lnTo>
                  <a:lnTo>
                    <a:pt x="142328" y="79702"/>
                  </a:lnTo>
                  <a:lnTo>
                    <a:pt x="142014" y="79492"/>
                  </a:lnTo>
                  <a:lnTo>
                    <a:pt x="141799" y="79274"/>
                  </a:lnTo>
                  <a:lnTo>
                    <a:pt x="141587" y="79050"/>
                  </a:lnTo>
                  <a:lnTo>
                    <a:pt x="141183" y="78658"/>
                  </a:lnTo>
                  <a:lnTo>
                    <a:pt x="140987" y="78462"/>
                  </a:lnTo>
                  <a:lnTo>
                    <a:pt x="140797" y="78266"/>
                  </a:lnTo>
                  <a:lnTo>
                    <a:pt x="140613" y="78065"/>
                  </a:lnTo>
                  <a:lnTo>
                    <a:pt x="140468" y="77901"/>
                  </a:lnTo>
                  <a:lnTo>
                    <a:pt x="140049" y="77395"/>
                  </a:lnTo>
                  <a:lnTo>
                    <a:pt x="139452" y="76762"/>
                  </a:lnTo>
                  <a:lnTo>
                    <a:pt x="139089" y="76602"/>
                  </a:lnTo>
                  <a:lnTo>
                    <a:pt x="138844" y="76556"/>
                  </a:lnTo>
                  <a:lnTo>
                    <a:pt x="137862" y="76235"/>
                  </a:lnTo>
                  <a:lnTo>
                    <a:pt x="137979" y="76556"/>
                  </a:lnTo>
                  <a:lnTo>
                    <a:pt x="138081" y="76716"/>
                  </a:lnTo>
                  <a:lnTo>
                    <a:pt x="138204" y="76967"/>
                  </a:lnTo>
                  <a:lnTo>
                    <a:pt x="138247" y="77126"/>
                  </a:lnTo>
                  <a:lnTo>
                    <a:pt x="138266" y="77300"/>
                  </a:lnTo>
                  <a:lnTo>
                    <a:pt x="138276" y="77473"/>
                  </a:lnTo>
                  <a:lnTo>
                    <a:pt x="138296" y="77646"/>
                  </a:lnTo>
                  <a:lnTo>
                    <a:pt x="138340" y="77805"/>
                  </a:lnTo>
                  <a:lnTo>
                    <a:pt x="138432" y="77979"/>
                  </a:lnTo>
                  <a:lnTo>
                    <a:pt x="138545" y="78138"/>
                  </a:lnTo>
                  <a:lnTo>
                    <a:pt x="138677" y="78293"/>
                  </a:lnTo>
                  <a:lnTo>
                    <a:pt x="138946" y="78594"/>
                  </a:lnTo>
                  <a:lnTo>
                    <a:pt x="139093" y="78768"/>
                  </a:lnTo>
                  <a:lnTo>
                    <a:pt x="139403" y="79100"/>
                  </a:lnTo>
                  <a:lnTo>
                    <a:pt x="139558" y="79260"/>
                  </a:lnTo>
                  <a:lnTo>
                    <a:pt x="139720" y="79419"/>
                  </a:lnTo>
                  <a:lnTo>
                    <a:pt x="139867" y="79556"/>
                  </a:lnTo>
                  <a:lnTo>
                    <a:pt x="140173" y="79830"/>
                  </a:lnTo>
                  <a:lnTo>
                    <a:pt x="140487" y="80085"/>
                  </a:lnTo>
                  <a:lnTo>
                    <a:pt x="140744" y="80345"/>
                  </a:lnTo>
                  <a:lnTo>
                    <a:pt x="140929" y="80509"/>
                  </a:lnTo>
                  <a:lnTo>
                    <a:pt x="141125" y="80673"/>
                  </a:lnTo>
                  <a:lnTo>
                    <a:pt x="141527" y="80979"/>
                  </a:lnTo>
                  <a:lnTo>
                    <a:pt x="141735" y="81120"/>
                  </a:lnTo>
                  <a:lnTo>
                    <a:pt x="141946" y="81252"/>
                  </a:lnTo>
                  <a:lnTo>
                    <a:pt x="142267" y="81421"/>
                  </a:lnTo>
                  <a:lnTo>
                    <a:pt x="142604" y="81567"/>
                  </a:lnTo>
                  <a:lnTo>
                    <a:pt x="142944" y="81695"/>
                  </a:lnTo>
                  <a:lnTo>
                    <a:pt x="143635" y="81918"/>
                  </a:lnTo>
                  <a:lnTo>
                    <a:pt x="143908" y="81986"/>
                  </a:lnTo>
                  <a:lnTo>
                    <a:pt x="144456" y="82087"/>
                  </a:lnTo>
                  <a:lnTo>
                    <a:pt x="144728" y="82155"/>
                  </a:lnTo>
                  <a:lnTo>
                    <a:pt x="144988" y="82251"/>
                  </a:lnTo>
                  <a:lnTo>
                    <a:pt x="145317" y="82410"/>
                  </a:lnTo>
                  <a:lnTo>
                    <a:pt x="145476" y="82502"/>
                  </a:lnTo>
                  <a:lnTo>
                    <a:pt x="145870" y="83103"/>
                  </a:lnTo>
                  <a:lnTo>
                    <a:pt x="145903" y="83240"/>
                  </a:lnTo>
                  <a:lnTo>
                    <a:pt x="145925" y="83386"/>
                  </a:lnTo>
                  <a:lnTo>
                    <a:pt x="145937" y="83528"/>
                  </a:lnTo>
                  <a:lnTo>
                    <a:pt x="145937" y="83673"/>
                  </a:lnTo>
                  <a:lnTo>
                    <a:pt x="145921" y="83815"/>
                  </a:lnTo>
                  <a:lnTo>
                    <a:pt x="145706" y="84143"/>
                  </a:lnTo>
                  <a:lnTo>
                    <a:pt x="145548" y="84357"/>
                  </a:lnTo>
                  <a:lnTo>
                    <a:pt x="145404" y="84540"/>
                  </a:lnTo>
                  <a:lnTo>
                    <a:pt x="145177" y="84809"/>
                  </a:lnTo>
                  <a:lnTo>
                    <a:pt x="144803" y="85233"/>
                  </a:lnTo>
                  <a:lnTo>
                    <a:pt x="144667" y="85401"/>
                  </a:lnTo>
                  <a:lnTo>
                    <a:pt x="144357" y="85876"/>
                  </a:lnTo>
                  <a:lnTo>
                    <a:pt x="144195" y="86208"/>
                  </a:lnTo>
                  <a:lnTo>
                    <a:pt x="143866" y="86797"/>
                  </a:lnTo>
                  <a:lnTo>
                    <a:pt x="143805" y="86952"/>
                  </a:lnTo>
                  <a:lnTo>
                    <a:pt x="143741" y="87102"/>
                  </a:lnTo>
                  <a:lnTo>
                    <a:pt x="143620" y="87412"/>
                  </a:lnTo>
                  <a:lnTo>
                    <a:pt x="143303" y="88160"/>
                  </a:lnTo>
                  <a:lnTo>
                    <a:pt x="143261" y="88319"/>
                  </a:lnTo>
                  <a:lnTo>
                    <a:pt x="143231" y="88484"/>
                  </a:lnTo>
                  <a:lnTo>
                    <a:pt x="143190" y="88812"/>
                  </a:lnTo>
                  <a:lnTo>
                    <a:pt x="143163" y="89117"/>
                  </a:lnTo>
                  <a:lnTo>
                    <a:pt x="143144" y="89669"/>
                  </a:lnTo>
                  <a:lnTo>
                    <a:pt x="143125" y="89961"/>
                  </a:lnTo>
                  <a:lnTo>
                    <a:pt x="143110" y="90253"/>
                  </a:lnTo>
                  <a:lnTo>
                    <a:pt x="143110" y="90399"/>
                  </a:lnTo>
                  <a:lnTo>
                    <a:pt x="143133" y="90722"/>
                  </a:lnTo>
                  <a:lnTo>
                    <a:pt x="143152" y="90882"/>
                  </a:lnTo>
                  <a:lnTo>
                    <a:pt x="143182" y="91037"/>
                  </a:lnTo>
                  <a:lnTo>
                    <a:pt x="143227" y="91187"/>
                  </a:lnTo>
                  <a:lnTo>
                    <a:pt x="143503" y="91666"/>
                  </a:lnTo>
                  <a:lnTo>
                    <a:pt x="143771" y="91985"/>
                  </a:lnTo>
                  <a:lnTo>
                    <a:pt x="144497" y="91780"/>
                  </a:lnTo>
                  <a:lnTo>
                    <a:pt x="144550" y="91643"/>
                  </a:lnTo>
                  <a:lnTo>
                    <a:pt x="144588" y="91502"/>
                  </a:lnTo>
                  <a:lnTo>
                    <a:pt x="144610" y="91351"/>
                  </a:lnTo>
                  <a:lnTo>
                    <a:pt x="144648" y="91046"/>
                  </a:lnTo>
                  <a:lnTo>
                    <a:pt x="144667" y="90868"/>
                  </a:lnTo>
                  <a:lnTo>
                    <a:pt x="144678" y="90690"/>
                  </a:lnTo>
                  <a:lnTo>
                    <a:pt x="144694" y="90330"/>
                  </a:lnTo>
                  <a:lnTo>
                    <a:pt x="144709" y="90152"/>
                  </a:lnTo>
                  <a:lnTo>
                    <a:pt x="144728" y="90016"/>
                  </a:lnTo>
                  <a:lnTo>
                    <a:pt x="144796" y="89601"/>
                  </a:lnTo>
                  <a:lnTo>
                    <a:pt x="144826" y="89341"/>
                  </a:lnTo>
                  <a:lnTo>
                    <a:pt x="144841" y="89095"/>
                  </a:lnTo>
                  <a:lnTo>
                    <a:pt x="144852" y="88967"/>
                  </a:lnTo>
                  <a:lnTo>
                    <a:pt x="144898" y="88698"/>
                  </a:lnTo>
                  <a:lnTo>
                    <a:pt x="144973" y="88401"/>
                  </a:lnTo>
                  <a:lnTo>
                    <a:pt x="145102" y="88019"/>
                  </a:lnTo>
                  <a:lnTo>
                    <a:pt x="145177" y="87827"/>
                  </a:lnTo>
                  <a:lnTo>
                    <a:pt x="145317" y="87503"/>
                  </a:lnTo>
                  <a:lnTo>
                    <a:pt x="145442" y="87243"/>
                  </a:lnTo>
                  <a:lnTo>
                    <a:pt x="145657" y="86920"/>
                  </a:lnTo>
                  <a:lnTo>
                    <a:pt x="145873" y="86696"/>
                  </a:lnTo>
                  <a:lnTo>
                    <a:pt x="145937" y="86546"/>
                  </a:lnTo>
                  <a:lnTo>
                    <a:pt x="145956" y="86395"/>
                  </a:lnTo>
                  <a:lnTo>
                    <a:pt x="145944" y="86245"/>
                  </a:lnTo>
                  <a:lnTo>
                    <a:pt x="146145" y="86021"/>
                  </a:lnTo>
                  <a:lnTo>
                    <a:pt x="146379" y="85771"/>
                  </a:lnTo>
                  <a:lnTo>
                    <a:pt x="146621" y="85529"/>
                  </a:lnTo>
                  <a:lnTo>
                    <a:pt x="146874" y="85301"/>
                  </a:lnTo>
                  <a:lnTo>
                    <a:pt x="147135" y="85087"/>
                  </a:lnTo>
                  <a:lnTo>
                    <a:pt x="147399" y="84886"/>
                  </a:lnTo>
                  <a:lnTo>
                    <a:pt x="147653" y="84708"/>
                  </a:lnTo>
                  <a:lnTo>
                    <a:pt x="147917" y="84544"/>
                  </a:lnTo>
                  <a:lnTo>
                    <a:pt x="148186" y="84389"/>
                  </a:lnTo>
                  <a:lnTo>
                    <a:pt x="148458" y="84248"/>
                  </a:lnTo>
                  <a:lnTo>
                    <a:pt x="148733" y="84129"/>
                  </a:lnTo>
                  <a:lnTo>
                    <a:pt x="149032" y="84020"/>
                  </a:lnTo>
                  <a:lnTo>
                    <a:pt x="149338" y="83929"/>
                  </a:lnTo>
                  <a:lnTo>
                    <a:pt x="149648" y="83856"/>
                  </a:lnTo>
                  <a:lnTo>
                    <a:pt x="149962" y="83797"/>
                  </a:lnTo>
                  <a:lnTo>
                    <a:pt x="150275" y="83751"/>
                  </a:lnTo>
                  <a:lnTo>
                    <a:pt x="150555" y="83719"/>
                  </a:lnTo>
                  <a:lnTo>
                    <a:pt x="150839" y="83701"/>
                  </a:lnTo>
                  <a:lnTo>
                    <a:pt x="151122" y="83696"/>
                  </a:lnTo>
                  <a:lnTo>
                    <a:pt x="151405" y="83701"/>
                  </a:lnTo>
                  <a:lnTo>
                    <a:pt x="151685" y="83719"/>
                  </a:lnTo>
                  <a:lnTo>
                    <a:pt x="151965" y="83746"/>
                  </a:lnTo>
                  <a:lnTo>
                    <a:pt x="152244" y="83783"/>
                  </a:lnTo>
                  <a:lnTo>
                    <a:pt x="152524" y="83833"/>
                  </a:lnTo>
                  <a:lnTo>
                    <a:pt x="152800" y="83897"/>
                  </a:lnTo>
                  <a:lnTo>
                    <a:pt x="153072" y="83970"/>
                  </a:lnTo>
                  <a:lnTo>
                    <a:pt x="153340" y="84061"/>
                  </a:lnTo>
                  <a:lnTo>
                    <a:pt x="153601" y="84161"/>
                  </a:lnTo>
                  <a:lnTo>
                    <a:pt x="153866" y="84275"/>
                  </a:lnTo>
                  <a:lnTo>
                    <a:pt x="154123" y="84403"/>
                  </a:lnTo>
                  <a:lnTo>
                    <a:pt x="154640" y="84681"/>
                  </a:lnTo>
                  <a:lnTo>
                    <a:pt x="154909" y="84831"/>
                  </a:lnTo>
                  <a:lnTo>
                    <a:pt x="155170" y="84991"/>
                  </a:lnTo>
                  <a:lnTo>
                    <a:pt x="155411" y="85178"/>
                  </a:lnTo>
                  <a:lnTo>
                    <a:pt x="155634" y="85388"/>
                  </a:lnTo>
                  <a:lnTo>
                    <a:pt x="155801" y="85584"/>
                  </a:lnTo>
                  <a:lnTo>
                    <a:pt x="155963" y="85789"/>
                  </a:lnTo>
                  <a:lnTo>
                    <a:pt x="156110" y="86017"/>
                  </a:lnTo>
                  <a:lnTo>
                    <a:pt x="156231" y="86249"/>
                  </a:lnTo>
                  <a:lnTo>
                    <a:pt x="156311" y="86491"/>
                  </a:lnTo>
                  <a:lnTo>
                    <a:pt x="156333" y="86674"/>
                  </a:lnTo>
                  <a:lnTo>
                    <a:pt x="156337" y="86856"/>
                  </a:lnTo>
                  <a:lnTo>
                    <a:pt x="156330" y="87043"/>
                  </a:lnTo>
                  <a:lnTo>
                    <a:pt x="156307" y="87225"/>
                  </a:lnTo>
                  <a:lnTo>
                    <a:pt x="156265" y="87403"/>
                  </a:lnTo>
                  <a:lnTo>
                    <a:pt x="156212" y="87572"/>
                  </a:lnTo>
                  <a:lnTo>
                    <a:pt x="156148" y="87745"/>
                  </a:lnTo>
                  <a:lnTo>
                    <a:pt x="156065" y="87909"/>
                  </a:lnTo>
                  <a:lnTo>
                    <a:pt x="155971" y="88060"/>
                  </a:lnTo>
                  <a:lnTo>
                    <a:pt x="155748" y="88315"/>
                  </a:lnTo>
                  <a:lnTo>
                    <a:pt x="155619" y="88420"/>
                  </a:lnTo>
                  <a:lnTo>
                    <a:pt x="155483" y="88515"/>
                  </a:lnTo>
                  <a:lnTo>
                    <a:pt x="155339" y="88598"/>
                  </a:lnTo>
                  <a:lnTo>
                    <a:pt x="155192" y="88670"/>
                  </a:lnTo>
                  <a:lnTo>
                    <a:pt x="155015" y="88739"/>
                  </a:lnTo>
                  <a:lnTo>
                    <a:pt x="154825" y="88798"/>
                  </a:lnTo>
                  <a:lnTo>
                    <a:pt x="154633" y="88839"/>
                  </a:lnTo>
                  <a:lnTo>
                    <a:pt x="154436" y="88862"/>
                  </a:lnTo>
                  <a:lnTo>
                    <a:pt x="154251" y="88857"/>
                  </a:lnTo>
                  <a:lnTo>
                    <a:pt x="154074" y="88830"/>
                  </a:lnTo>
                  <a:lnTo>
                    <a:pt x="153896" y="88780"/>
                  </a:lnTo>
                  <a:lnTo>
                    <a:pt x="153722" y="88712"/>
                  </a:lnTo>
                  <a:lnTo>
                    <a:pt x="153548" y="88629"/>
                  </a:lnTo>
                  <a:lnTo>
                    <a:pt x="153386" y="88543"/>
                  </a:lnTo>
                  <a:lnTo>
                    <a:pt x="153234" y="88447"/>
                  </a:lnTo>
                  <a:lnTo>
                    <a:pt x="153091" y="88338"/>
                  </a:lnTo>
                  <a:lnTo>
                    <a:pt x="152811" y="88105"/>
                  </a:lnTo>
                  <a:lnTo>
                    <a:pt x="152664" y="88005"/>
                  </a:lnTo>
                  <a:lnTo>
                    <a:pt x="152524" y="87914"/>
                  </a:lnTo>
                  <a:lnTo>
                    <a:pt x="152237" y="87749"/>
                  </a:lnTo>
                  <a:lnTo>
                    <a:pt x="152089" y="87681"/>
                  </a:lnTo>
                  <a:lnTo>
                    <a:pt x="151938" y="87622"/>
                  </a:lnTo>
                  <a:lnTo>
                    <a:pt x="151742" y="87572"/>
                  </a:lnTo>
                  <a:lnTo>
                    <a:pt x="151538" y="87535"/>
                  </a:lnTo>
                  <a:lnTo>
                    <a:pt x="151326" y="87522"/>
                  </a:lnTo>
                  <a:lnTo>
                    <a:pt x="151118" y="87522"/>
                  </a:lnTo>
                  <a:lnTo>
                    <a:pt x="150910" y="87535"/>
                  </a:lnTo>
                  <a:lnTo>
                    <a:pt x="150725" y="87563"/>
                  </a:lnTo>
                  <a:lnTo>
                    <a:pt x="150536" y="87604"/>
                  </a:lnTo>
                  <a:lnTo>
                    <a:pt x="150351" y="87658"/>
                  </a:lnTo>
                  <a:lnTo>
                    <a:pt x="150170" y="87722"/>
                  </a:lnTo>
                  <a:lnTo>
                    <a:pt x="149992" y="87795"/>
                  </a:lnTo>
                  <a:lnTo>
                    <a:pt x="149777" y="87886"/>
                  </a:lnTo>
                  <a:lnTo>
                    <a:pt x="149557" y="87996"/>
                  </a:lnTo>
                  <a:lnTo>
                    <a:pt x="149350" y="88119"/>
                  </a:lnTo>
                  <a:lnTo>
                    <a:pt x="149161" y="88260"/>
                  </a:lnTo>
                  <a:lnTo>
                    <a:pt x="148994" y="88415"/>
                  </a:lnTo>
                  <a:lnTo>
                    <a:pt x="148896" y="88547"/>
                  </a:lnTo>
                  <a:lnTo>
                    <a:pt x="148805" y="88689"/>
                  </a:lnTo>
                  <a:lnTo>
                    <a:pt x="148722" y="88835"/>
                  </a:lnTo>
                  <a:lnTo>
                    <a:pt x="148654" y="88990"/>
                  </a:lnTo>
                  <a:lnTo>
                    <a:pt x="148594" y="89145"/>
                  </a:lnTo>
                  <a:lnTo>
                    <a:pt x="148541" y="89313"/>
                  </a:lnTo>
                  <a:lnTo>
                    <a:pt x="148503" y="89487"/>
                  </a:lnTo>
                  <a:lnTo>
                    <a:pt x="148473" y="89660"/>
                  </a:lnTo>
                  <a:lnTo>
                    <a:pt x="148454" y="89838"/>
                  </a:lnTo>
                  <a:lnTo>
                    <a:pt x="148443" y="90016"/>
                  </a:lnTo>
                  <a:lnTo>
                    <a:pt x="148435" y="90221"/>
                  </a:lnTo>
                  <a:lnTo>
                    <a:pt x="148439" y="90426"/>
                  </a:lnTo>
                  <a:lnTo>
                    <a:pt x="148454" y="90631"/>
                  </a:lnTo>
                  <a:lnTo>
                    <a:pt x="148484" y="90832"/>
                  </a:lnTo>
                  <a:lnTo>
                    <a:pt x="148537" y="91028"/>
                  </a:lnTo>
                  <a:lnTo>
                    <a:pt x="148613" y="91224"/>
                  </a:lnTo>
                  <a:lnTo>
                    <a:pt x="148703" y="91415"/>
                  </a:lnTo>
                  <a:lnTo>
                    <a:pt x="148817" y="91602"/>
                  </a:lnTo>
                  <a:lnTo>
                    <a:pt x="148941" y="91775"/>
                  </a:lnTo>
                  <a:lnTo>
                    <a:pt x="149240" y="92122"/>
                  </a:lnTo>
                  <a:lnTo>
                    <a:pt x="149421" y="92295"/>
                  </a:lnTo>
                  <a:lnTo>
                    <a:pt x="149610" y="92450"/>
                  </a:lnTo>
                  <a:lnTo>
                    <a:pt x="149803" y="92578"/>
                  </a:lnTo>
                  <a:lnTo>
                    <a:pt x="150022" y="92697"/>
                  </a:lnTo>
                  <a:lnTo>
                    <a:pt x="150253" y="92788"/>
                  </a:lnTo>
                  <a:lnTo>
                    <a:pt x="150495" y="92856"/>
                  </a:lnTo>
                  <a:lnTo>
                    <a:pt x="150740" y="92902"/>
                  </a:lnTo>
                  <a:lnTo>
                    <a:pt x="150978" y="92925"/>
                  </a:lnTo>
                  <a:lnTo>
                    <a:pt x="151277" y="92929"/>
                  </a:lnTo>
                  <a:lnTo>
                    <a:pt x="151579" y="92902"/>
                  </a:lnTo>
                  <a:lnTo>
                    <a:pt x="151882" y="92838"/>
                  </a:lnTo>
                  <a:lnTo>
                    <a:pt x="152173" y="92742"/>
                  </a:lnTo>
                  <a:lnTo>
                    <a:pt x="152445" y="92610"/>
                  </a:lnTo>
                  <a:lnTo>
                    <a:pt x="152660" y="92464"/>
                  </a:lnTo>
                  <a:lnTo>
                    <a:pt x="152868" y="92291"/>
                  </a:lnTo>
                  <a:lnTo>
                    <a:pt x="153068" y="92090"/>
                  </a:lnTo>
                  <a:lnTo>
                    <a:pt x="153257" y="91880"/>
                  </a:lnTo>
                  <a:lnTo>
                    <a:pt x="153435" y="91666"/>
                  </a:lnTo>
                  <a:lnTo>
                    <a:pt x="153548" y="91511"/>
                  </a:lnTo>
                  <a:lnTo>
                    <a:pt x="153654" y="91347"/>
                  </a:lnTo>
                  <a:lnTo>
                    <a:pt x="153756" y="91178"/>
                  </a:lnTo>
                  <a:lnTo>
                    <a:pt x="153866" y="91019"/>
                  </a:lnTo>
                  <a:lnTo>
                    <a:pt x="153987" y="90877"/>
                  </a:lnTo>
                  <a:lnTo>
                    <a:pt x="154119" y="90750"/>
                  </a:lnTo>
                  <a:lnTo>
                    <a:pt x="154259" y="90636"/>
                  </a:lnTo>
                  <a:lnTo>
                    <a:pt x="154410" y="90531"/>
                  </a:lnTo>
                  <a:lnTo>
                    <a:pt x="154561" y="90444"/>
                  </a:lnTo>
                  <a:lnTo>
                    <a:pt x="154720" y="90371"/>
                  </a:lnTo>
                  <a:lnTo>
                    <a:pt x="154894" y="90316"/>
                  </a:lnTo>
                  <a:lnTo>
                    <a:pt x="155075" y="90280"/>
                  </a:lnTo>
                  <a:lnTo>
                    <a:pt x="155264" y="90262"/>
                  </a:lnTo>
                  <a:lnTo>
                    <a:pt x="155449" y="90262"/>
                  </a:lnTo>
                  <a:lnTo>
                    <a:pt x="155634" y="90275"/>
                  </a:lnTo>
                  <a:lnTo>
                    <a:pt x="155801" y="90312"/>
                  </a:lnTo>
                  <a:lnTo>
                    <a:pt x="155967" y="90357"/>
                  </a:lnTo>
                  <a:lnTo>
                    <a:pt x="156133" y="90426"/>
                  </a:lnTo>
                  <a:lnTo>
                    <a:pt x="156292" y="90503"/>
                  </a:lnTo>
                  <a:lnTo>
                    <a:pt x="156443" y="90595"/>
                  </a:lnTo>
                  <a:lnTo>
                    <a:pt x="156575" y="90686"/>
                  </a:lnTo>
                  <a:lnTo>
                    <a:pt x="156704" y="90786"/>
                  </a:lnTo>
                  <a:lnTo>
                    <a:pt x="156847" y="90973"/>
                  </a:lnTo>
                  <a:lnTo>
                    <a:pt x="156972" y="91178"/>
                  </a:lnTo>
                  <a:lnTo>
                    <a:pt x="157074" y="91402"/>
                  </a:lnTo>
                  <a:lnTo>
                    <a:pt x="157157" y="91625"/>
                  </a:lnTo>
                  <a:lnTo>
                    <a:pt x="157214" y="91853"/>
                  </a:lnTo>
                  <a:lnTo>
                    <a:pt x="157244" y="92108"/>
                  </a:lnTo>
                  <a:lnTo>
                    <a:pt x="157240" y="92377"/>
                  </a:lnTo>
                  <a:lnTo>
                    <a:pt x="157206" y="92646"/>
                  </a:lnTo>
                  <a:lnTo>
                    <a:pt x="157154" y="92911"/>
                  </a:lnTo>
                  <a:lnTo>
                    <a:pt x="157074" y="93162"/>
                  </a:lnTo>
                  <a:lnTo>
                    <a:pt x="156991" y="93362"/>
                  </a:lnTo>
                  <a:lnTo>
                    <a:pt x="156889" y="93558"/>
                  </a:lnTo>
                  <a:lnTo>
                    <a:pt x="156768" y="93750"/>
                  </a:lnTo>
                  <a:lnTo>
                    <a:pt x="156643" y="93937"/>
                  </a:lnTo>
                  <a:lnTo>
                    <a:pt x="156511" y="94115"/>
                  </a:lnTo>
                  <a:lnTo>
                    <a:pt x="156333" y="94329"/>
                  </a:lnTo>
                  <a:lnTo>
                    <a:pt x="156145" y="94534"/>
                  </a:lnTo>
                  <a:lnTo>
                    <a:pt x="155944" y="94730"/>
                  </a:lnTo>
                  <a:lnTo>
                    <a:pt x="155200" y="95409"/>
                  </a:lnTo>
                  <a:lnTo>
                    <a:pt x="155030" y="95560"/>
                  </a:lnTo>
                  <a:lnTo>
                    <a:pt x="154852" y="95701"/>
                  </a:lnTo>
                  <a:lnTo>
                    <a:pt x="154671" y="95829"/>
                  </a:lnTo>
                  <a:lnTo>
                    <a:pt x="154478" y="95943"/>
                  </a:lnTo>
                  <a:lnTo>
                    <a:pt x="154278" y="96043"/>
                  </a:lnTo>
                  <a:lnTo>
                    <a:pt x="154074" y="96139"/>
                  </a:lnTo>
                  <a:lnTo>
                    <a:pt x="153654" y="96312"/>
                  </a:lnTo>
                  <a:lnTo>
                    <a:pt x="153476" y="96390"/>
                  </a:lnTo>
                  <a:lnTo>
                    <a:pt x="153106" y="96526"/>
                  </a:lnTo>
                  <a:lnTo>
                    <a:pt x="152921" y="96590"/>
                  </a:lnTo>
                  <a:lnTo>
                    <a:pt x="152736" y="96641"/>
                  </a:lnTo>
                  <a:lnTo>
                    <a:pt x="152501" y="96691"/>
                  </a:lnTo>
                  <a:lnTo>
                    <a:pt x="152263" y="96727"/>
                  </a:lnTo>
                  <a:lnTo>
                    <a:pt x="152021" y="96754"/>
                  </a:lnTo>
                  <a:lnTo>
                    <a:pt x="151783" y="96773"/>
                  </a:lnTo>
                  <a:lnTo>
                    <a:pt x="151541" y="96777"/>
                  </a:lnTo>
                  <a:lnTo>
                    <a:pt x="151284" y="96777"/>
                  </a:lnTo>
                  <a:lnTo>
                    <a:pt x="151031" y="96768"/>
                  </a:lnTo>
                  <a:lnTo>
                    <a:pt x="150517" y="96718"/>
                  </a:lnTo>
                  <a:lnTo>
                    <a:pt x="149996" y="96654"/>
                  </a:lnTo>
                  <a:lnTo>
                    <a:pt x="149724" y="96618"/>
                  </a:lnTo>
                  <a:lnTo>
                    <a:pt x="149455" y="96572"/>
                  </a:lnTo>
                  <a:lnTo>
                    <a:pt x="149195" y="96513"/>
                  </a:lnTo>
                  <a:lnTo>
                    <a:pt x="148941" y="96431"/>
                  </a:lnTo>
                  <a:lnTo>
                    <a:pt x="148688" y="96326"/>
                  </a:lnTo>
                  <a:lnTo>
                    <a:pt x="148446" y="96194"/>
                  </a:lnTo>
                  <a:lnTo>
                    <a:pt x="148208" y="96048"/>
                  </a:lnTo>
                  <a:lnTo>
                    <a:pt x="147331" y="95478"/>
                  </a:lnTo>
                  <a:lnTo>
                    <a:pt x="147131" y="95336"/>
                  </a:lnTo>
                  <a:lnTo>
                    <a:pt x="146935" y="95191"/>
                  </a:lnTo>
                  <a:lnTo>
                    <a:pt x="146746" y="95036"/>
                  </a:lnTo>
                  <a:lnTo>
                    <a:pt x="146610" y="94912"/>
                  </a:lnTo>
                  <a:lnTo>
                    <a:pt x="146477" y="94780"/>
                  </a:lnTo>
                  <a:lnTo>
                    <a:pt x="146096" y="94384"/>
                  </a:lnTo>
                  <a:lnTo>
                    <a:pt x="145827" y="94073"/>
                  </a:lnTo>
                  <a:lnTo>
                    <a:pt x="145695" y="93914"/>
                  </a:lnTo>
                  <a:lnTo>
                    <a:pt x="145555" y="93773"/>
                  </a:lnTo>
                  <a:lnTo>
                    <a:pt x="145321" y="93608"/>
                  </a:lnTo>
                  <a:lnTo>
                    <a:pt x="144550" y="93654"/>
                  </a:lnTo>
                  <a:lnTo>
                    <a:pt x="144554" y="93795"/>
                  </a:lnTo>
                  <a:lnTo>
                    <a:pt x="144546" y="93941"/>
                  </a:lnTo>
                  <a:lnTo>
                    <a:pt x="144531" y="94087"/>
                  </a:lnTo>
                  <a:lnTo>
                    <a:pt x="144520" y="94233"/>
                  </a:lnTo>
                  <a:lnTo>
                    <a:pt x="144524" y="94379"/>
                  </a:lnTo>
                  <a:lnTo>
                    <a:pt x="144550" y="94548"/>
                  </a:lnTo>
                  <a:lnTo>
                    <a:pt x="144584" y="94716"/>
                  </a:lnTo>
                  <a:lnTo>
                    <a:pt x="144633" y="94885"/>
                  </a:lnTo>
                  <a:lnTo>
                    <a:pt x="144694" y="95045"/>
                  </a:lnTo>
                  <a:lnTo>
                    <a:pt x="144758" y="95200"/>
                  </a:lnTo>
                  <a:lnTo>
                    <a:pt x="144886" y="95400"/>
                  </a:lnTo>
                  <a:lnTo>
                    <a:pt x="145041" y="95587"/>
                  </a:lnTo>
                  <a:lnTo>
                    <a:pt x="145211" y="95756"/>
                  </a:lnTo>
                  <a:lnTo>
                    <a:pt x="145393" y="95916"/>
                  </a:lnTo>
                  <a:lnTo>
                    <a:pt x="145570" y="96080"/>
                  </a:lnTo>
                  <a:lnTo>
                    <a:pt x="145778" y="96280"/>
                  </a:lnTo>
                  <a:lnTo>
                    <a:pt x="145994" y="96472"/>
                  </a:lnTo>
                  <a:lnTo>
                    <a:pt x="146213" y="96659"/>
                  </a:lnTo>
                  <a:lnTo>
                    <a:pt x="146440" y="96832"/>
                  </a:lnTo>
                  <a:lnTo>
                    <a:pt x="146666" y="96996"/>
                  </a:lnTo>
                  <a:lnTo>
                    <a:pt x="146942" y="97169"/>
                  </a:lnTo>
                  <a:lnTo>
                    <a:pt x="147226" y="97324"/>
                  </a:lnTo>
                  <a:lnTo>
                    <a:pt x="147517" y="97466"/>
                  </a:lnTo>
                  <a:lnTo>
                    <a:pt x="147811" y="97598"/>
                  </a:lnTo>
                  <a:lnTo>
                    <a:pt x="148106" y="97721"/>
                  </a:lnTo>
                  <a:lnTo>
                    <a:pt x="148416" y="97835"/>
                  </a:lnTo>
                  <a:lnTo>
                    <a:pt x="148733" y="97940"/>
                  </a:lnTo>
                  <a:lnTo>
                    <a:pt x="149055" y="98031"/>
                  </a:lnTo>
                  <a:lnTo>
                    <a:pt x="149376" y="98118"/>
                  </a:lnTo>
                  <a:lnTo>
                    <a:pt x="149701" y="98195"/>
                  </a:lnTo>
                  <a:lnTo>
                    <a:pt x="149981" y="98250"/>
                  </a:lnTo>
                  <a:lnTo>
                    <a:pt x="150551" y="98332"/>
                  </a:lnTo>
                  <a:lnTo>
                    <a:pt x="150831" y="98378"/>
                  </a:lnTo>
                  <a:lnTo>
                    <a:pt x="151111" y="98446"/>
                  </a:lnTo>
                  <a:lnTo>
                    <a:pt x="151386" y="98524"/>
                  </a:lnTo>
                  <a:lnTo>
                    <a:pt x="151662" y="98610"/>
                  </a:lnTo>
                  <a:lnTo>
                    <a:pt x="151935" y="98711"/>
                  </a:lnTo>
                  <a:lnTo>
                    <a:pt x="152199" y="98829"/>
                  </a:lnTo>
                  <a:lnTo>
                    <a:pt x="152388" y="98993"/>
                  </a:lnTo>
                  <a:lnTo>
                    <a:pt x="152566" y="99171"/>
                  </a:lnTo>
                  <a:lnTo>
                    <a:pt x="152732" y="99367"/>
                  </a:lnTo>
                  <a:lnTo>
                    <a:pt x="152883" y="99568"/>
                  </a:lnTo>
                  <a:lnTo>
                    <a:pt x="153015" y="99782"/>
                  </a:lnTo>
                  <a:lnTo>
                    <a:pt x="153125" y="99996"/>
                  </a:lnTo>
                  <a:lnTo>
                    <a:pt x="153223" y="100224"/>
                  </a:lnTo>
                  <a:lnTo>
                    <a:pt x="153303" y="100461"/>
                  </a:lnTo>
                  <a:lnTo>
                    <a:pt x="153367" y="100703"/>
                  </a:lnTo>
                  <a:lnTo>
                    <a:pt x="153408" y="100940"/>
                  </a:lnTo>
                  <a:lnTo>
                    <a:pt x="153424" y="101141"/>
                  </a:lnTo>
                  <a:lnTo>
                    <a:pt x="153427" y="101337"/>
                  </a:lnTo>
                  <a:lnTo>
                    <a:pt x="153416" y="101537"/>
                  </a:lnTo>
                  <a:lnTo>
                    <a:pt x="153397" y="101738"/>
                  </a:lnTo>
                  <a:lnTo>
                    <a:pt x="153363" y="101934"/>
                  </a:lnTo>
                  <a:lnTo>
                    <a:pt x="153306" y="102167"/>
                  </a:lnTo>
                  <a:lnTo>
                    <a:pt x="153227" y="102390"/>
                  </a:lnTo>
                  <a:lnTo>
                    <a:pt x="153132" y="102618"/>
                  </a:lnTo>
                  <a:lnTo>
                    <a:pt x="153034" y="102837"/>
                  </a:lnTo>
                  <a:lnTo>
                    <a:pt x="152770" y="103402"/>
                  </a:lnTo>
                  <a:lnTo>
                    <a:pt x="152596" y="103740"/>
                  </a:lnTo>
                  <a:lnTo>
                    <a:pt x="152501" y="103904"/>
                  </a:lnTo>
                  <a:lnTo>
                    <a:pt x="152305" y="104232"/>
                  </a:lnTo>
                  <a:lnTo>
                    <a:pt x="152203" y="104392"/>
                  </a:lnTo>
                  <a:lnTo>
                    <a:pt x="151980" y="104702"/>
                  </a:lnTo>
                  <a:lnTo>
                    <a:pt x="151711" y="105030"/>
                  </a:lnTo>
                  <a:lnTo>
                    <a:pt x="151421" y="105345"/>
                  </a:lnTo>
                  <a:lnTo>
                    <a:pt x="151020" y="105769"/>
                  </a:lnTo>
                  <a:lnTo>
                    <a:pt x="150891" y="105901"/>
                  </a:lnTo>
                  <a:lnTo>
                    <a:pt x="150619" y="106156"/>
                  </a:lnTo>
                  <a:lnTo>
                    <a:pt x="150389" y="106343"/>
                  </a:lnTo>
                  <a:lnTo>
                    <a:pt x="150151" y="106526"/>
                  </a:lnTo>
                  <a:lnTo>
                    <a:pt x="149905" y="106699"/>
                  </a:lnTo>
                  <a:lnTo>
                    <a:pt x="149656" y="106863"/>
                  </a:lnTo>
                  <a:lnTo>
                    <a:pt x="149410" y="107032"/>
                  </a:lnTo>
                  <a:lnTo>
                    <a:pt x="148820" y="107447"/>
                  </a:lnTo>
                  <a:lnTo>
                    <a:pt x="148616" y="107574"/>
                  </a:lnTo>
                  <a:lnTo>
                    <a:pt x="148408" y="107684"/>
                  </a:lnTo>
                  <a:lnTo>
                    <a:pt x="148220" y="107766"/>
                  </a:lnTo>
                  <a:lnTo>
                    <a:pt x="148027" y="107834"/>
                  </a:lnTo>
                  <a:lnTo>
                    <a:pt x="147830" y="107898"/>
                  </a:lnTo>
                  <a:lnTo>
                    <a:pt x="147634" y="107953"/>
                  </a:lnTo>
                  <a:lnTo>
                    <a:pt x="147271" y="108062"/>
                  </a:lnTo>
                  <a:lnTo>
                    <a:pt x="147105" y="108108"/>
                  </a:lnTo>
                  <a:lnTo>
                    <a:pt x="146772" y="108190"/>
                  </a:lnTo>
                  <a:lnTo>
                    <a:pt x="146606" y="108226"/>
                  </a:lnTo>
                  <a:lnTo>
                    <a:pt x="146413" y="108258"/>
                  </a:lnTo>
                  <a:lnTo>
                    <a:pt x="145827" y="108322"/>
                  </a:lnTo>
                  <a:lnTo>
                    <a:pt x="145506" y="108368"/>
                  </a:lnTo>
                  <a:lnTo>
                    <a:pt x="145245" y="108413"/>
                  </a:lnTo>
                  <a:lnTo>
                    <a:pt x="144988" y="108473"/>
                  </a:lnTo>
                  <a:lnTo>
                    <a:pt x="144505" y="108650"/>
                  </a:lnTo>
                  <a:lnTo>
                    <a:pt x="144448" y="109097"/>
                  </a:lnTo>
                  <a:lnTo>
                    <a:pt x="144267" y="110447"/>
                  </a:lnTo>
                  <a:lnTo>
                    <a:pt x="144206" y="110894"/>
                  </a:lnTo>
                  <a:lnTo>
                    <a:pt x="144115" y="111528"/>
                  </a:lnTo>
                  <a:lnTo>
                    <a:pt x="144074" y="111847"/>
                  </a:lnTo>
                  <a:lnTo>
                    <a:pt x="144025" y="112166"/>
                  </a:lnTo>
                  <a:lnTo>
                    <a:pt x="143953" y="112668"/>
                  </a:lnTo>
                  <a:lnTo>
                    <a:pt x="143885" y="113037"/>
                  </a:lnTo>
                  <a:lnTo>
                    <a:pt x="143862" y="113219"/>
                  </a:lnTo>
                  <a:lnTo>
                    <a:pt x="143855" y="113406"/>
                  </a:lnTo>
                  <a:lnTo>
                    <a:pt x="143858" y="113598"/>
                  </a:lnTo>
                  <a:lnTo>
                    <a:pt x="143870" y="113789"/>
                  </a:lnTo>
                  <a:lnTo>
                    <a:pt x="143900" y="113981"/>
                  </a:lnTo>
                  <a:lnTo>
                    <a:pt x="143941" y="114168"/>
                  </a:lnTo>
                  <a:lnTo>
                    <a:pt x="144002" y="114346"/>
                  </a:lnTo>
                  <a:lnTo>
                    <a:pt x="144781" y="114633"/>
                  </a:lnTo>
                  <a:lnTo>
                    <a:pt x="144920" y="114405"/>
                  </a:lnTo>
                  <a:lnTo>
                    <a:pt x="145226" y="113922"/>
                  </a:lnTo>
                  <a:lnTo>
                    <a:pt x="145313" y="113703"/>
                  </a:lnTo>
                  <a:lnTo>
                    <a:pt x="145400" y="113320"/>
                  </a:lnTo>
                  <a:lnTo>
                    <a:pt x="145449" y="113124"/>
                  </a:lnTo>
                  <a:lnTo>
                    <a:pt x="145540" y="112722"/>
                  </a:lnTo>
                  <a:lnTo>
                    <a:pt x="145578" y="112522"/>
                  </a:lnTo>
                  <a:lnTo>
                    <a:pt x="145612" y="112317"/>
                  </a:lnTo>
                  <a:lnTo>
                    <a:pt x="145635" y="112139"/>
                  </a:lnTo>
                  <a:lnTo>
                    <a:pt x="145646" y="111961"/>
                  </a:lnTo>
                  <a:lnTo>
                    <a:pt x="145654" y="111778"/>
                  </a:lnTo>
                  <a:lnTo>
                    <a:pt x="145669" y="111601"/>
                  </a:lnTo>
                  <a:lnTo>
                    <a:pt x="145733" y="111281"/>
                  </a:lnTo>
                  <a:lnTo>
                    <a:pt x="145767" y="111136"/>
                  </a:lnTo>
                  <a:lnTo>
                    <a:pt x="145808" y="110994"/>
                  </a:lnTo>
                  <a:lnTo>
                    <a:pt x="145861" y="110862"/>
                  </a:lnTo>
                  <a:lnTo>
                    <a:pt x="146077" y="110593"/>
                  </a:lnTo>
                  <a:lnTo>
                    <a:pt x="146353" y="110132"/>
                  </a:lnTo>
                  <a:lnTo>
                    <a:pt x="146500" y="110028"/>
                  </a:lnTo>
                  <a:lnTo>
                    <a:pt x="146697" y="109936"/>
                  </a:lnTo>
                  <a:lnTo>
                    <a:pt x="146904" y="109859"/>
                  </a:lnTo>
                  <a:lnTo>
                    <a:pt x="147097" y="109800"/>
                  </a:lnTo>
                  <a:lnTo>
                    <a:pt x="147248" y="109763"/>
                  </a:lnTo>
                  <a:lnTo>
                    <a:pt x="147403" y="109736"/>
                  </a:lnTo>
                  <a:lnTo>
                    <a:pt x="147566" y="109717"/>
                  </a:lnTo>
                  <a:lnTo>
                    <a:pt x="147721" y="109717"/>
                  </a:lnTo>
                  <a:lnTo>
                    <a:pt x="147876" y="109731"/>
                  </a:lnTo>
                  <a:lnTo>
                    <a:pt x="148034" y="109763"/>
                  </a:lnTo>
                  <a:lnTo>
                    <a:pt x="148189" y="109818"/>
                  </a:lnTo>
                  <a:lnTo>
                    <a:pt x="148344" y="109882"/>
                  </a:lnTo>
                  <a:lnTo>
                    <a:pt x="148488" y="109964"/>
                  </a:lnTo>
                  <a:lnTo>
                    <a:pt x="148854" y="110269"/>
                  </a:lnTo>
                  <a:lnTo>
                    <a:pt x="148957" y="110397"/>
                  </a:lnTo>
                  <a:lnTo>
                    <a:pt x="149051" y="110529"/>
                  </a:lnTo>
                  <a:lnTo>
                    <a:pt x="149214" y="110775"/>
                  </a:lnTo>
                  <a:lnTo>
                    <a:pt x="149402" y="111131"/>
                  </a:lnTo>
                  <a:lnTo>
                    <a:pt x="149452" y="111259"/>
                  </a:lnTo>
                  <a:lnTo>
                    <a:pt x="149493" y="111455"/>
                  </a:lnTo>
                  <a:lnTo>
                    <a:pt x="149512" y="111660"/>
                  </a:lnTo>
                  <a:lnTo>
                    <a:pt x="149512" y="111870"/>
                  </a:lnTo>
                  <a:lnTo>
                    <a:pt x="149501" y="112084"/>
                  </a:lnTo>
                  <a:lnTo>
                    <a:pt x="149470" y="112485"/>
                  </a:lnTo>
                  <a:lnTo>
                    <a:pt x="149414" y="112868"/>
                  </a:lnTo>
                  <a:lnTo>
                    <a:pt x="149346" y="113256"/>
                  </a:lnTo>
                  <a:lnTo>
                    <a:pt x="149316" y="113406"/>
                  </a:lnTo>
                  <a:lnTo>
                    <a:pt x="149263" y="113707"/>
                  </a:lnTo>
                  <a:lnTo>
                    <a:pt x="149191" y="114008"/>
                  </a:lnTo>
                  <a:lnTo>
                    <a:pt x="149153" y="114136"/>
                  </a:lnTo>
                  <a:lnTo>
                    <a:pt x="149070" y="114387"/>
                  </a:lnTo>
                  <a:lnTo>
                    <a:pt x="148972" y="114633"/>
                  </a:lnTo>
                  <a:lnTo>
                    <a:pt x="148926" y="114833"/>
                  </a:lnTo>
                  <a:lnTo>
                    <a:pt x="148869" y="115030"/>
                  </a:lnTo>
                  <a:lnTo>
                    <a:pt x="148805" y="115230"/>
                  </a:lnTo>
                  <a:lnTo>
                    <a:pt x="148730" y="115422"/>
                  </a:lnTo>
                  <a:lnTo>
                    <a:pt x="148647" y="115609"/>
                  </a:lnTo>
                  <a:lnTo>
                    <a:pt x="148556" y="115777"/>
                  </a:lnTo>
                  <a:lnTo>
                    <a:pt x="148454" y="115942"/>
                  </a:lnTo>
                  <a:lnTo>
                    <a:pt x="148125" y="116420"/>
                  </a:lnTo>
                  <a:lnTo>
                    <a:pt x="147913" y="116721"/>
                  </a:lnTo>
                  <a:lnTo>
                    <a:pt x="147804" y="116867"/>
                  </a:lnTo>
                  <a:lnTo>
                    <a:pt x="147702" y="117018"/>
                  </a:lnTo>
                  <a:lnTo>
                    <a:pt x="147513" y="117314"/>
                  </a:lnTo>
                  <a:lnTo>
                    <a:pt x="147339" y="117601"/>
                  </a:lnTo>
                  <a:lnTo>
                    <a:pt x="147271" y="117752"/>
                  </a:lnTo>
                  <a:lnTo>
                    <a:pt x="147207" y="118331"/>
                  </a:lnTo>
                  <a:lnTo>
                    <a:pt x="147226" y="118573"/>
                  </a:lnTo>
                  <a:lnTo>
                    <a:pt x="147245" y="118709"/>
                  </a:lnTo>
                  <a:lnTo>
                    <a:pt x="147267" y="118842"/>
                  </a:lnTo>
                  <a:lnTo>
                    <a:pt x="147297" y="118974"/>
                  </a:lnTo>
                  <a:lnTo>
                    <a:pt x="147437" y="119120"/>
                  </a:lnTo>
                  <a:lnTo>
                    <a:pt x="147861" y="119111"/>
                  </a:lnTo>
                  <a:lnTo>
                    <a:pt x="148012" y="119065"/>
                  </a:lnTo>
                  <a:lnTo>
                    <a:pt x="148159" y="119001"/>
                  </a:lnTo>
                  <a:lnTo>
                    <a:pt x="148439" y="118823"/>
                  </a:lnTo>
                  <a:lnTo>
                    <a:pt x="148571" y="118728"/>
                  </a:lnTo>
                  <a:lnTo>
                    <a:pt x="148707" y="118618"/>
                  </a:lnTo>
                  <a:lnTo>
                    <a:pt x="148843" y="118500"/>
                  </a:lnTo>
                  <a:lnTo>
                    <a:pt x="148968" y="118372"/>
                  </a:lnTo>
                  <a:lnTo>
                    <a:pt x="149089" y="118240"/>
                  </a:lnTo>
                  <a:lnTo>
                    <a:pt x="149195" y="118098"/>
                  </a:lnTo>
                  <a:lnTo>
                    <a:pt x="149285" y="117971"/>
                  </a:lnTo>
                  <a:lnTo>
                    <a:pt x="149368" y="117834"/>
                  </a:lnTo>
                  <a:lnTo>
                    <a:pt x="149444" y="117692"/>
                  </a:lnTo>
                  <a:lnTo>
                    <a:pt x="149516" y="117547"/>
                  </a:lnTo>
                  <a:lnTo>
                    <a:pt x="149648" y="117236"/>
                  </a:lnTo>
                  <a:lnTo>
                    <a:pt x="149705" y="117072"/>
                  </a:lnTo>
                  <a:lnTo>
                    <a:pt x="149758" y="116899"/>
                  </a:lnTo>
                  <a:lnTo>
                    <a:pt x="149814" y="116735"/>
                  </a:lnTo>
                  <a:lnTo>
                    <a:pt x="149882" y="116571"/>
                  </a:lnTo>
                  <a:lnTo>
                    <a:pt x="149954" y="116434"/>
                  </a:lnTo>
                  <a:lnTo>
                    <a:pt x="150034" y="116297"/>
                  </a:lnTo>
                  <a:lnTo>
                    <a:pt x="150196" y="116033"/>
                  </a:lnTo>
                  <a:lnTo>
                    <a:pt x="150268" y="115896"/>
                  </a:lnTo>
                  <a:lnTo>
                    <a:pt x="150362" y="115677"/>
                  </a:lnTo>
                  <a:lnTo>
                    <a:pt x="150442" y="115449"/>
                  </a:lnTo>
                  <a:lnTo>
                    <a:pt x="150513" y="115221"/>
                  </a:lnTo>
                  <a:lnTo>
                    <a:pt x="150638" y="114756"/>
                  </a:lnTo>
                  <a:lnTo>
                    <a:pt x="150684" y="114574"/>
                  </a:lnTo>
                  <a:lnTo>
                    <a:pt x="150831" y="113835"/>
                  </a:lnTo>
                  <a:lnTo>
                    <a:pt x="150971" y="113283"/>
                  </a:lnTo>
                  <a:lnTo>
                    <a:pt x="151012" y="113101"/>
                  </a:lnTo>
                  <a:lnTo>
                    <a:pt x="151061" y="112814"/>
                  </a:lnTo>
                  <a:lnTo>
                    <a:pt x="151099" y="112408"/>
                  </a:lnTo>
                  <a:lnTo>
                    <a:pt x="151156" y="111683"/>
                  </a:lnTo>
                  <a:lnTo>
                    <a:pt x="151179" y="111441"/>
                  </a:lnTo>
                  <a:lnTo>
                    <a:pt x="151209" y="111199"/>
                  </a:lnTo>
                  <a:lnTo>
                    <a:pt x="151262" y="110903"/>
                  </a:lnTo>
                  <a:lnTo>
                    <a:pt x="151353" y="110456"/>
                  </a:lnTo>
                  <a:lnTo>
                    <a:pt x="151383" y="110283"/>
                  </a:lnTo>
                  <a:lnTo>
                    <a:pt x="151436" y="109932"/>
                  </a:lnTo>
                  <a:lnTo>
                    <a:pt x="151474" y="109763"/>
                  </a:lnTo>
                  <a:lnTo>
                    <a:pt x="151575" y="109480"/>
                  </a:lnTo>
                  <a:lnTo>
                    <a:pt x="151817" y="109034"/>
                  </a:lnTo>
                  <a:lnTo>
                    <a:pt x="151885" y="108869"/>
                  </a:lnTo>
                  <a:lnTo>
                    <a:pt x="151995" y="108541"/>
                  </a:lnTo>
                  <a:lnTo>
                    <a:pt x="152082" y="108204"/>
                  </a:lnTo>
                  <a:lnTo>
                    <a:pt x="152225" y="107989"/>
                  </a:lnTo>
                  <a:lnTo>
                    <a:pt x="152486" y="107629"/>
                  </a:lnTo>
                  <a:lnTo>
                    <a:pt x="152815" y="107251"/>
                  </a:lnTo>
                  <a:lnTo>
                    <a:pt x="153174" y="106909"/>
                  </a:lnTo>
                  <a:lnTo>
                    <a:pt x="153544" y="106571"/>
                  </a:lnTo>
                  <a:lnTo>
                    <a:pt x="153892" y="106220"/>
                  </a:lnTo>
                  <a:lnTo>
                    <a:pt x="154191" y="105819"/>
                  </a:lnTo>
                  <a:lnTo>
                    <a:pt x="154353" y="105491"/>
                  </a:lnTo>
                  <a:lnTo>
                    <a:pt x="154485" y="105135"/>
                  </a:lnTo>
                  <a:lnTo>
                    <a:pt x="154614" y="104775"/>
                  </a:lnTo>
                  <a:lnTo>
                    <a:pt x="154758" y="104428"/>
                  </a:lnTo>
                  <a:lnTo>
                    <a:pt x="154939" y="104127"/>
                  </a:lnTo>
                  <a:lnTo>
                    <a:pt x="155105" y="103931"/>
                  </a:lnTo>
                  <a:lnTo>
                    <a:pt x="155290" y="103753"/>
                  </a:lnTo>
                  <a:lnTo>
                    <a:pt x="155487" y="103585"/>
                  </a:lnTo>
                  <a:lnTo>
                    <a:pt x="155687" y="103430"/>
                  </a:lnTo>
                  <a:lnTo>
                    <a:pt x="155891" y="103284"/>
                  </a:lnTo>
                  <a:lnTo>
                    <a:pt x="156163" y="103097"/>
                  </a:lnTo>
                  <a:lnTo>
                    <a:pt x="156451" y="102928"/>
                  </a:lnTo>
                  <a:lnTo>
                    <a:pt x="156742" y="102778"/>
                  </a:lnTo>
                  <a:lnTo>
                    <a:pt x="157040" y="102650"/>
                  </a:lnTo>
                  <a:lnTo>
                    <a:pt x="157342" y="102559"/>
                  </a:lnTo>
                  <a:lnTo>
                    <a:pt x="157675" y="102495"/>
                  </a:lnTo>
                  <a:lnTo>
                    <a:pt x="158015" y="102468"/>
                  </a:lnTo>
                  <a:lnTo>
                    <a:pt x="158363" y="102472"/>
                  </a:lnTo>
                  <a:lnTo>
                    <a:pt x="158707" y="102504"/>
                  </a:lnTo>
                  <a:lnTo>
                    <a:pt x="159043" y="102559"/>
                  </a:lnTo>
                  <a:lnTo>
                    <a:pt x="159289" y="102614"/>
                  </a:lnTo>
                  <a:lnTo>
                    <a:pt x="159534" y="102677"/>
                  </a:lnTo>
                  <a:lnTo>
                    <a:pt x="159780" y="102759"/>
                  </a:lnTo>
                  <a:lnTo>
                    <a:pt x="160014" y="102860"/>
                  </a:lnTo>
                  <a:lnTo>
                    <a:pt x="160245" y="102983"/>
                  </a:lnTo>
                  <a:lnTo>
                    <a:pt x="160532" y="103188"/>
                  </a:lnTo>
                  <a:lnTo>
                    <a:pt x="160801" y="103439"/>
                  </a:lnTo>
                  <a:lnTo>
                    <a:pt x="161054" y="103722"/>
                  </a:lnTo>
                  <a:lnTo>
                    <a:pt x="161303" y="104013"/>
                  </a:lnTo>
                  <a:lnTo>
                    <a:pt x="161545" y="104310"/>
                  </a:lnTo>
                  <a:lnTo>
                    <a:pt x="161696" y="104597"/>
                  </a:lnTo>
                  <a:lnTo>
                    <a:pt x="161855" y="104880"/>
                  </a:lnTo>
                  <a:lnTo>
                    <a:pt x="161938" y="105021"/>
                  </a:lnTo>
                  <a:lnTo>
                    <a:pt x="162040" y="105176"/>
                  </a:lnTo>
                  <a:lnTo>
                    <a:pt x="162358" y="105637"/>
                  </a:lnTo>
                  <a:lnTo>
                    <a:pt x="162524" y="105910"/>
                  </a:lnTo>
                  <a:lnTo>
                    <a:pt x="162777" y="106384"/>
                  </a:lnTo>
                  <a:lnTo>
                    <a:pt x="162939" y="106640"/>
                  </a:lnTo>
                  <a:lnTo>
                    <a:pt x="163113" y="106895"/>
                  </a:lnTo>
                  <a:lnTo>
                    <a:pt x="163291" y="107214"/>
                  </a:lnTo>
                  <a:lnTo>
                    <a:pt x="163438" y="107488"/>
                  </a:lnTo>
                  <a:lnTo>
                    <a:pt x="163559" y="107679"/>
                  </a:lnTo>
                  <a:lnTo>
                    <a:pt x="163688" y="107862"/>
                  </a:lnTo>
                  <a:lnTo>
                    <a:pt x="163828" y="108035"/>
                  </a:lnTo>
                  <a:lnTo>
                    <a:pt x="163975" y="108204"/>
                  </a:lnTo>
                  <a:lnTo>
                    <a:pt x="164126" y="108363"/>
                  </a:lnTo>
                  <a:lnTo>
                    <a:pt x="164319" y="108701"/>
                  </a:lnTo>
                  <a:lnTo>
                    <a:pt x="164523" y="109024"/>
                  </a:lnTo>
                  <a:lnTo>
                    <a:pt x="164746" y="109321"/>
                  </a:lnTo>
                  <a:lnTo>
                    <a:pt x="164995" y="109608"/>
                  </a:lnTo>
                  <a:lnTo>
                    <a:pt x="165124" y="109745"/>
                  </a:lnTo>
                  <a:lnTo>
                    <a:pt x="165419" y="110096"/>
                  </a:lnTo>
                  <a:lnTo>
                    <a:pt x="165559" y="110196"/>
                  </a:lnTo>
                  <a:lnTo>
                    <a:pt x="165702" y="110269"/>
                  </a:lnTo>
                  <a:lnTo>
                    <a:pt x="166137" y="110178"/>
                  </a:lnTo>
                  <a:lnTo>
                    <a:pt x="166575" y="110278"/>
                  </a:lnTo>
                  <a:lnTo>
                    <a:pt x="166511" y="109959"/>
                  </a:lnTo>
                  <a:lnTo>
                    <a:pt x="166458" y="109631"/>
                  </a:lnTo>
                  <a:lnTo>
                    <a:pt x="166439" y="109471"/>
                  </a:lnTo>
                  <a:lnTo>
                    <a:pt x="166432" y="109275"/>
                  </a:lnTo>
                  <a:lnTo>
                    <a:pt x="166435" y="109075"/>
                  </a:lnTo>
                  <a:lnTo>
                    <a:pt x="166443" y="108874"/>
                  </a:lnTo>
                  <a:lnTo>
                    <a:pt x="166435" y="108682"/>
                  </a:lnTo>
                  <a:lnTo>
                    <a:pt x="166401" y="108491"/>
                  </a:lnTo>
                  <a:lnTo>
                    <a:pt x="166322" y="108299"/>
                  </a:lnTo>
                  <a:lnTo>
                    <a:pt x="166216" y="108112"/>
                  </a:lnTo>
                  <a:lnTo>
                    <a:pt x="165963" y="107748"/>
                  </a:lnTo>
                  <a:lnTo>
                    <a:pt x="165778" y="107442"/>
                  </a:lnTo>
                  <a:lnTo>
                    <a:pt x="165513" y="106954"/>
                  </a:lnTo>
                  <a:lnTo>
                    <a:pt x="165385" y="106763"/>
                  </a:lnTo>
                  <a:lnTo>
                    <a:pt x="165245" y="106580"/>
                  </a:lnTo>
                  <a:lnTo>
                    <a:pt x="164897" y="106083"/>
                  </a:lnTo>
                  <a:lnTo>
                    <a:pt x="164175" y="105016"/>
                  </a:lnTo>
                  <a:lnTo>
                    <a:pt x="163877" y="104565"/>
                  </a:lnTo>
                  <a:lnTo>
                    <a:pt x="163729" y="104333"/>
                  </a:lnTo>
                  <a:lnTo>
                    <a:pt x="163518" y="103986"/>
                  </a:lnTo>
                  <a:lnTo>
                    <a:pt x="163204" y="103462"/>
                  </a:lnTo>
                  <a:lnTo>
                    <a:pt x="163015" y="103170"/>
                  </a:lnTo>
                  <a:lnTo>
                    <a:pt x="162728" y="102737"/>
                  </a:lnTo>
                  <a:lnTo>
                    <a:pt x="162376" y="102176"/>
                  </a:lnTo>
                  <a:lnTo>
                    <a:pt x="162263" y="101989"/>
                  </a:lnTo>
                  <a:lnTo>
                    <a:pt x="161991" y="101560"/>
                  </a:lnTo>
                  <a:lnTo>
                    <a:pt x="161757" y="101196"/>
                  </a:lnTo>
                  <a:lnTo>
                    <a:pt x="161303" y="100543"/>
                  </a:lnTo>
                  <a:lnTo>
                    <a:pt x="161197" y="100379"/>
                  </a:lnTo>
                  <a:lnTo>
                    <a:pt x="161031" y="100106"/>
                  </a:lnTo>
                  <a:lnTo>
                    <a:pt x="160952" y="99969"/>
                  </a:lnTo>
                  <a:lnTo>
                    <a:pt x="160880" y="99828"/>
                  </a:lnTo>
                  <a:lnTo>
                    <a:pt x="160812" y="99682"/>
                  </a:lnTo>
                  <a:lnTo>
                    <a:pt x="160736" y="99490"/>
                  </a:lnTo>
                  <a:lnTo>
                    <a:pt x="160672" y="99299"/>
                  </a:lnTo>
                  <a:lnTo>
                    <a:pt x="160615" y="99098"/>
                  </a:lnTo>
                  <a:lnTo>
                    <a:pt x="160566" y="98898"/>
                  </a:lnTo>
                  <a:lnTo>
                    <a:pt x="160400" y="98286"/>
                  </a:lnTo>
                  <a:lnTo>
                    <a:pt x="160347" y="98081"/>
                  </a:lnTo>
                  <a:lnTo>
                    <a:pt x="160305" y="97872"/>
                  </a:lnTo>
                  <a:lnTo>
                    <a:pt x="160275" y="97662"/>
                  </a:lnTo>
                  <a:lnTo>
                    <a:pt x="160264" y="97525"/>
                  </a:lnTo>
                  <a:lnTo>
                    <a:pt x="160252" y="97247"/>
                  </a:lnTo>
                  <a:lnTo>
                    <a:pt x="160252" y="97110"/>
                  </a:lnTo>
                  <a:lnTo>
                    <a:pt x="160260" y="96969"/>
                  </a:lnTo>
                  <a:lnTo>
                    <a:pt x="160271" y="96609"/>
                  </a:lnTo>
                  <a:lnTo>
                    <a:pt x="160313" y="96244"/>
                  </a:lnTo>
                  <a:lnTo>
                    <a:pt x="160347" y="96066"/>
                  </a:lnTo>
                  <a:lnTo>
                    <a:pt x="160388" y="95879"/>
                  </a:lnTo>
                  <a:lnTo>
                    <a:pt x="160441" y="95692"/>
                  </a:lnTo>
                  <a:lnTo>
                    <a:pt x="160502" y="95510"/>
                  </a:lnTo>
                  <a:lnTo>
                    <a:pt x="160691" y="94990"/>
                  </a:lnTo>
                  <a:lnTo>
                    <a:pt x="160812" y="94680"/>
                  </a:lnTo>
                  <a:lnTo>
                    <a:pt x="160884" y="94529"/>
                  </a:lnTo>
                  <a:lnTo>
                    <a:pt x="160963" y="94384"/>
                  </a:lnTo>
                  <a:lnTo>
                    <a:pt x="161605" y="93535"/>
                  </a:lnTo>
                  <a:lnTo>
                    <a:pt x="161779" y="93289"/>
                  </a:lnTo>
                  <a:lnTo>
                    <a:pt x="161972" y="92920"/>
                  </a:lnTo>
                  <a:lnTo>
                    <a:pt x="162342" y="92446"/>
                  </a:lnTo>
                  <a:lnTo>
                    <a:pt x="162641" y="92272"/>
                  </a:lnTo>
                  <a:lnTo>
                    <a:pt x="162781" y="92149"/>
                  </a:lnTo>
                  <a:lnTo>
                    <a:pt x="162909" y="92022"/>
                  </a:lnTo>
                  <a:lnTo>
                    <a:pt x="163034" y="91885"/>
                  </a:lnTo>
                  <a:lnTo>
                    <a:pt x="163499" y="91361"/>
                  </a:lnTo>
                  <a:lnTo>
                    <a:pt x="163960" y="90891"/>
                  </a:lnTo>
                  <a:lnTo>
                    <a:pt x="164096" y="90777"/>
                  </a:lnTo>
                  <a:lnTo>
                    <a:pt x="164232" y="90672"/>
                  </a:lnTo>
                  <a:lnTo>
                    <a:pt x="164372" y="90572"/>
                  </a:lnTo>
                  <a:lnTo>
                    <a:pt x="164515" y="90476"/>
                  </a:lnTo>
                  <a:lnTo>
                    <a:pt x="165082" y="90193"/>
                  </a:lnTo>
                  <a:lnTo>
                    <a:pt x="165222" y="90102"/>
                  </a:lnTo>
                  <a:lnTo>
                    <a:pt x="165354" y="90002"/>
                  </a:lnTo>
                  <a:lnTo>
                    <a:pt x="165744" y="89687"/>
                  </a:lnTo>
                  <a:lnTo>
                    <a:pt x="165944" y="89532"/>
                  </a:lnTo>
                  <a:lnTo>
                    <a:pt x="166496" y="89167"/>
                  </a:lnTo>
                  <a:lnTo>
                    <a:pt x="166624" y="89099"/>
                  </a:lnTo>
                  <a:lnTo>
                    <a:pt x="166881" y="88962"/>
                  </a:lnTo>
                  <a:lnTo>
                    <a:pt x="167187" y="88798"/>
                  </a:lnTo>
                  <a:lnTo>
                    <a:pt x="167490" y="88620"/>
                  </a:lnTo>
                  <a:lnTo>
                    <a:pt x="168223" y="87987"/>
                  </a:lnTo>
                  <a:lnTo>
                    <a:pt x="168272" y="87854"/>
                  </a:lnTo>
                  <a:lnTo>
                    <a:pt x="168310" y="87713"/>
                  </a:lnTo>
                  <a:lnTo>
                    <a:pt x="168325" y="87567"/>
                  </a:lnTo>
                  <a:lnTo>
                    <a:pt x="167921" y="87052"/>
                  </a:lnTo>
                  <a:lnTo>
                    <a:pt x="167766" y="87015"/>
                  </a:lnTo>
                  <a:lnTo>
                    <a:pt x="167066" y="87011"/>
                  </a:lnTo>
                  <a:lnTo>
                    <a:pt x="166862" y="87070"/>
                  </a:lnTo>
                  <a:lnTo>
                    <a:pt x="166549" y="87202"/>
                  </a:lnTo>
                  <a:lnTo>
                    <a:pt x="166326" y="87321"/>
                  </a:lnTo>
                  <a:lnTo>
                    <a:pt x="165986" y="87512"/>
                  </a:lnTo>
                  <a:lnTo>
                    <a:pt x="165744" y="87649"/>
                  </a:lnTo>
                  <a:lnTo>
                    <a:pt x="165506" y="87791"/>
                  </a:lnTo>
                  <a:lnTo>
                    <a:pt x="165045" y="88046"/>
                  </a:lnTo>
                  <a:lnTo>
                    <a:pt x="164561" y="88374"/>
                  </a:lnTo>
                  <a:lnTo>
                    <a:pt x="164315" y="88547"/>
                  </a:lnTo>
                  <a:lnTo>
                    <a:pt x="163850" y="88894"/>
                  </a:lnTo>
                  <a:lnTo>
                    <a:pt x="162985" y="89259"/>
                  </a:lnTo>
                  <a:lnTo>
                    <a:pt x="162607" y="89268"/>
                  </a:lnTo>
                  <a:lnTo>
                    <a:pt x="162467" y="89254"/>
                  </a:lnTo>
                  <a:lnTo>
                    <a:pt x="162331" y="89227"/>
                  </a:lnTo>
                  <a:lnTo>
                    <a:pt x="162195" y="89190"/>
                  </a:lnTo>
                  <a:lnTo>
                    <a:pt x="162063" y="89145"/>
                  </a:lnTo>
                  <a:lnTo>
                    <a:pt x="161934" y="89090"/>
                  </a:lnTo>
                  <a:lnTo>
                    <a:pt x="161348" y="88333"/>
                  </a:lnTo>
                  <a:lnTo>
                    <a:pt x="160967" y="88037"/>
                  </a:lnTo>
                  <a:lnTo>
                    <a:pt x="160925" y="87873"/>
                  </a:lnTo>
                  <a:lnTo>
                    <a:pt x="160876" y="87645"/>
                  </a:lnTo>
                  <a:lnTo>
                    <a:pt x="160838" y="87408"/>
                  </a:lnTo>
                  <a:lnTo>
                    <a:pt x="160823" y="87193"/>
                  </a:lnTo>
                  <a:lnTo>
                    <a:pt x="160831" y="87056"/>
                  </a:lnTo>
                  <a:lnTo>
                    <a:pt x="160850" y="86915"/>
                  </a:lnTo>
                  <a:lnTo>
                    <a:pt x="160876" y="86774"/>
                  </a:lnTo>
                  <a:lnTo>
                    <a:pt x="160910" y="86637"/>
                  </a:lnTo>
                  <a:lnTo>
                    <a:pt x="160952" y="86505"/>
                  </a:lnTo>
                  <a:lnTo>
                    <a:pt x="161016" y="86377"/>
                  </a:lnTo>
                  <a:lnTo>
                    <a:pt x="161197" y="86145"/>
                  </a:lnTo>
                  <a:lnTo>
                    <a:pt x="161413" y="85930"/>
                  </a:lnTo>
                  <a:lnTo>
                    <a:pt x="161866" y="85547"/>
                  </a:lnTo>
                  <a:lnTo>
                    <a:pt x="162146" y="85342"/>
                  </a:lnTo>
                  <a:lnTo>
                    <a:pt x="162581" y="85069"/>
                  </a:lnTo>
                  <a:lnTo>
                    <a:pt x="162883" y="84886"/>
                  </a:lnTo>
                  <a:lnTo>
                    <a:pt x="163189" y="84717"/>
                  </a:lnTo>
                  <a:lnTo>
                    <a:pt x="163809" y="84394"/>
                  </a:lnTo>
                  <a:lnTo>
                    <a:pt x="164440" y="84079"/>
                  </a:lnTo>
                  <a:lnTo>
                    <a:pt x="164761" y="83924"/>
                  </a:lnTo>
                  <a:lnTo>
                    <a:pt x="166061" y="83322"/>
                  </a:lnTo>
                  <a:lnTo>
                    <a:pt x="166719" y="83035"/>
                  </a:lnTo>
                  <a:lnTo>
                    <a:pt x="167376" y="82739"/>
                  </a:lnTo>
                  <a:lnTo>
                    <a:pt x="168034" y="82429"/>
                  </a:lnTo>
                  <a:lnTo>
                    <a:pt x="168692" y="82110"/>
                  </a:lnTo>
                  <a:lnTo>
                    <a:pt x="169572" y="81635"/>
                  </a:lnTo>
                  <a:lnTo>
                    <a:pt x="169852" y="81476"/>
                  </a:lnTo>
                  <a:lnTo>
                    <a:pt x="170124" y="81312"/>
                  </a:lnTo>
                  <a:lnTo>
                    <a:pt x="170396" y="81138"/>
                  </a:lnTo>
                  <a:lnTo>
                    <a:pt x="170589" y="80997"/>
                  </a:lnTo>
                  <a:lnTo>
                    <a:pt x="170974" y="80692"/>
                  </a:lnTo>
                  <a:lnTo>
                    <a:pt x="171167" y="80550"/>
                  </a:lnTo>
                  <a:lnTo>
                    <a:pt x="171375" y="80436"/>
                  </a:lnTo>
                  <a:lnTo>
                    <a:pt x="171526" y="80372"/>
                  </a:lnTo>
                  <a:lnTo>
                    <a:pt x="171685" y="80318"/>
                  </a:lnTo>
                  <a:lnTo>
                    <a:pt x="171843" y="80272"/>
                  </a:lnTo>
                  <a:lnTo>
                    <a:pt x="172006" y="80236"/>
                  </a:lnTo>
                  <a:lnTo>
                    <a:pt x="172168" y="80213"/>
                  </a:lnTo>
                  <a:lnTo>
                    <a:pt x="172395" y="80195"/>
                  </a:lnTo>
                  <a:lnTo>
                    <a:pt x="172629" y="80190"/>
                  </a:lnTo>
                  <a:lnTo>
                    <a:pt x="172864" y="80213"/>
                  </a:lnTo>
                  <a:lnTo>
                    <a:pt x="173090" y="80258"/>
                  </a:lnTo>
                  <a:lnTo>
                    <a:pt x="173306" y="80341"/>
                  </a:lnTo>
                  <a:lnTo>
                    <a:pt x="173476" y="80436"/>
                  </a:lnTo>
                  <a:lnTo>
                    <a:pt x="173646" y="80555"/>
                  </a:lnTo>
                  <a:lnTo>
                    <a:pt x="173805" y="80692"/>
                  </a:lnTo>
                  <a:lnTo>
                    <a:pt x="173948" y="80842"/>
                  </a:lnTo>
                  <a:lnTo>
                    <a:pt x="174073" y="81011"/>
                  </a:lnTo>
                  <a:lnTo>
                    <a:pt x="174183" y="81207"/>
                  </a:lnTo>
                  <a:lnTo>
                    <a:pt x="174277" y="81426"/>
                  </a:lnTo>
                  <a:lnTo>
                    <a:pt x="174349" y="81663"/>
                  </a:lnTo>
                  <a:lnTo>
                    <a:pt x="174349" y="81818"/>
                  </a:lnTo>
                  <a:lnTo>
                    <a:pt x="174341" y="81973"/>
                  </a:lnTo>
                  <a:lnTo>
                    <a:pt x="174307" y="82283"/>
                  </a:lnTo>
                  <a:lnTo>
                    <a:pt x="174277" y="82438"/>
                  </a:lnTo>
                  <a:lnTo>
                    <a:pt x="174209" y="82711"/>
                  </a:lnTo>
                  <a:lnTo>
                    <a:pt x="174164" y="82848"/>
                  </a:lnTo>
                  <a:lnTo>
                    <a:pt x="174058" y="83103"/>
                  </a:lnTo>
                  <a:lnTo>
                    <a:pt x="173506" y="83778"/>
                  </a:lnTo>
                  <a:lnTo>
                    <a:pt x="173374" y="83865"/>
                  </a:lnTo>
                  <a:lnTo>
                    <a:pt x="172845" y="84157"/>
                  </a:lnTo>
                  <a:lnTo>
                    <a:pt x="172406" y="84417"/>
                  </a:lnTo>
                  <a:lnTo>
                    <a:pt x="171771" y="84781"/>
                  </a:lnTo>
                  <a:lnTo>
                    <a:pt x="171367" y="85005"/>
                  </a:lnTo>
                  <a:lnTo>
                    <a:pt x="170974" y="85210"/>
                  </a:lnTo>
                  <a:lnTo>
                    <a:pt x="170366" y="85502"/>
                  </a:lnTo>
                  <a:lnTo>
                    <a:pt x="169538" y="86131"/>
                  </a:lnTo>
                  <a:lnTo>
                    <a:pt x="169447" y="86938"/>
                  </a:lnTo>
                  <a:lnTo>
                    <a:pt x="169595" y="86993"/>
                  </a:lnTo>
                  <a:lnTo>
                    <a:pt x="169750" y="87038"/>
                  </a:lnTo>
                  <a:lnTo>
                    <a:pt x="169893" y="87075"/>
                  </a:lnTo>
                  <a:lnTo>
                    <a:pt x="170029" y="87093"/>
                  </a:lnTo>
                  <a:lnTo>
                    <a:pt x="170173" y="87102"/>
                  </a:lnTo>
                  <a:lnTo>
                    <a:pt x="170316" y="87098"/>
                  </a:lnTo>
                  <a:lnTo>
                    <a:pt x="170464" y="87084"/>
                  </a:lnTo>
                  <a:lnTo>
                    <a:pt x="170604" y="87066"/>
                  </a:lnTo>
                  <a:lnTo>
                    <a:pt x="170774" y="87029"/>
                  </a:lnTo>
                  <a:lnTo>
                    <a:pt x="170944" y="86974"/>
                  </a:lnTo>
                  <a:lnTo>
                    <a:pt x="171280" y="86838"/>
                  </a:lnTo>
                  <a:lnTo>
                    <a:pt x="171666" y="86664"/>
                  </a:lnTo>
                  <a:lnTo>
                    <a:pt x="171885" y="86559"/>
                  </a:lnTo>
                  <a:lnTo>
                    <a:pt x="172100" y="86446"/>
                  </a:lnTo>
                  <a:lnTo>
                    <a:pt x="172312" y="86322"/>
                  </a:lnTo>
                  <a:lnTo>
                    <a:pt x="172520" y="86195"/>
                  </a:lnTo>
                  <a:lnTo>
                    <a:pt x="172898" y="85976"/>
                  </a:lnTo>
                  <a:lnTo>
                    <a:pt x="173272" y="85743"/>
                  </a:lnTo>
                  <a:lnTo>
                    <a:pt x="173638" y="85497"/>
                  </a:lnTo>
                  <a:lnTo>
                    <a:pt x="174262" y="85023"/>
                  </a:lnTo>
                  <a:lnTo>
                    <a:pt x="174530" y="84813"/>
                  </a:lnTo>
                  <a:lnTo>
                    <a:pt x="174795" y="84594"/>
                  </a:lnTo>
                  <a:lnTo>
                    <a:pt x="175033" y="84348"/>
                  </a:lnTo>
                  <a:lnTo>
                    <a:pt x="175237" y="84079"/>
                  </a:lnTo>
                  <a:lnTo>
                    <a:pt x="175377" y="83842"/>
                  </a:lnTo>
                  <a:lnTo>
                    <a:pt x="175505" y="83587"/>
                  </a:lnTo>
                  <a:lnTo>
                    <a:pt x="175619" y="83322"/>
                  </a:lnTo>
                  <a:lnTo>
                    <a:pt x="175706" y="83044"/>
                  </a:lnTo>
                  <a:lnTo>
                    <a:pt x="175766" y="82771"/>
                  </a:lnTo>
                  <a:lnTo>
                    <a:pt x="175796" y="82524"/>
                  </a:lnTo>
                  <a:lnTo>
                    <a:pt x="175808" y="82274"/>
                  </a:lnTo>
                  <a:lnTo>
                    <a:pt x="175804" y="82018"/>
                  </a:lnTo>
                  <a:lnTo>
                    <a:pt x="175777" y="81768"/>
                  </a:lnTo>
                  <a:lnTo>
                    <a:pt x="175740" y="81521"/>
                  </a:lnTo>
                  <a:lnTo>
                    <a:pt x="175687" y="81289"/>
                  </a:lnTo>
                  <a:lnTo>
                    <a:pt x="175615" y="81052"/>
                  </a:lnTo>
                  <a:lnTo>
                    <a:pt x="175528" y="80824"/>
                  </a:lnTo>
                  <a:lnTo>
                    <a:pt x="175430" y="80610"/>
                  </a:lnTo>
                  <a:lnTo>
                    <a:pt x="175237" y="80318"/>
                  </a:lnTo>
                  <a:lnTo>
                    <a:pt x="174954" y="79917"/>
                  </a:lnTo>
                  <a:lnTo>
                    <a:pt x="174859" y="79739"/>
                  </a:lnTo>
                  <a:lnTo>
                    <a:pt x="174772" y="79552"/>
                  </a:lnTo>
                  <a:lnTo>
                    <a:pt x="174700" y="79356"/>
                  </a:lnTo>
                  <a:lnTo>
                    <a:pt x="174644" y="79155"/>
                  </a:lnTo>
                  <a:lnTo>
                    <a:pt x="174602" y="78950"/>
                  </a:lnTo>
                  <a:lnTo>
                    <a:pt x="174583" y="78758"/>
                  </a:lnTo>
                  <a:lnTo>
                    <a:pt x="174579" y="78562"/>
                  </a:lnTo>
                  <a:lnTo>
                    <a:pt x="174587" y="78362"/>
                  </a:lnTo>
                  <a:lnTo>
                    <a:pt x="174610" y="78166"/>
                  </a:lnTo>
                  <a:lnTo>
                    <a:pt x="174655" y="77983"/>
                  </a:lnTo>
                  <a:lnTo>
                    <a:pt x="174723" y="77810"/>
                  </a:lnTo>
                  <a:lnTo>
                    <a:pt x="174810" y="77641"/>
                  </a:lnTo>
                  <a:lnTo>
                    <a:pt x="174920" y="77486"/>
                  </a:lnTo>
                  <a:lnTo>
                    <a:pt x="175033" y="77336"/>
                  </a:lnTo>
                  <a:lnTo>
                    <a:pt x="175154" y="77199"/>
                  </a:lnTo>
                  <a:lnTo>
                    <a:pt x="175313" y="77044"/>
                  </a:lnTo>
                  <a:lnTo>
                    <a:pt x="175486" y="76898"/>
                  </a:lnTo>
                  <a:lnTo>
                    <a:pt x="175672" y="76775"/>
                  </a:lnTo>
                  <a:lnTo>
                    <a:pt x="175861" y="76670"/>
                  </a:lnTo>
                  <a:lnTo>
                    <a:pt x="176053" y="76597"/>
                  </a:lnTo>
                  <a:lnTo>
                    <a:pt x="176250" y="76552"/>
                  </a:lnTo>
                  <a:lnTo>
                    <a:pt x="176450" y="76533"/>
                  </a:lnTo>
                  <a:lnTo>
                    <a:pt x="176654" y="76533"/>
                  </a:lnTo>
                  <a:lnTo>
                    <a:pt x="176858" y="76556"/>
                  </a:lnTo>
                  <a:lnTo>
                    <a:pt x="177055" y="76597"/>
                  </a:lnTo>
                  <a:lnTo>
                    <a:pt x="177353" y="76707"/>
                  </a:lnTo>
                  <a:lnTo>
                    <a:pt x="177640" y="76880"/>
                  </a:lnTo>
                  <a:lnTo>
                    <a:pt x="177916" y="77099"/>
                  </a:lnTo>
                  <a:lnTo>
                    <a:pt x="178192" y="77332"/>
                  </a:lnTo>
                  <a:lnTo>
                    <a:pt x="178456" y="77564"/>
                  </a:lnTo>
                  <a:lnTo>
                    <a:pt x="178820" y="77901"/>
                  </a:lnTo>
                  <a:lnTo>
                    <a:pt x="179160" y="78270"/>
                  </a:lnTo>
                  <a:lnTo>
                    <a:pt x="179821" y="79055"/>
                  </a:lnTo>
                  <a:lnTo>
                    <a:pt x="180157" y="79433"/>
                  </a:lnTo>
                  <a:lnTo>
                    <a:pt x="180588" y="79871"/>
                  </a:lnTo>
                  <a:lnTo>
                    <a:pt x="181107" y="80482"/>
                  </a:lnTo>
                  <a:lnTo>
                    <a:pt x="181424" y="80924"/>
                  </a:lnTo>
                  <a:lnTo>
                    <a:pt x="181605" y="81088"/>
                  </a:lnTo>
                  <a:lnTo>
                    <a:pt x="181855" y="81339"/>
                  </a:lnTo>
                  <a:lnTo>
                    <a:pt x="182013" y="81503"/>
                  </a:lnTo>
                  <a:lnTo>
                    <a:pt x="182992" y="82625"/>
                  </a:lnTo>
                  <a:lnTo>
                    <a:pt x="183858" y="82999"/>
                  </a:lnTo>
                  <a:lnTo>
                    <a:pt x="184028" y="82921"/>
                  </a:lnTo>
                  <a:lnTo>
                    <a:pt x="184341" y="82734"/>
                  </a:lnTo>
                  <a:lnTo>
                    <a:pt x="184481" y="82634"/>
                  </a:lnTo>
                  <a:lnTo>
                    <a:pt x="184625" y="82520"/>
                  </a:lnTo>
                  <a:lnTo>
                    <a:pt x="184934" y="82215"/>
                  </a:lnTo>
                  <a:lnTo>
                    <a:pt x="185082" y="82014"/>
                  </a:lnTo>
                  <a:lnTo>
                    <a:pt x="185395" y="81649"/>
                  </a:lnTo>
                  <a:lnTo>
                    <a:pt x="185739" y="81129"/>
                  </a:lnTo>
                  <a:lnTo>
                    <a:pt x="185913" y="80943"/>
                  </a:lnTo>
                  <a:lnTo>
                    <a:pt x="186132" y="80737"/>
                  </a:lnTo>
                  <a:lnTo>
                    <a:pt x="186362" y="80541"/>
                  </a:lnTo>
                  <a:lnTo>
                    <a:pt x="186832" y="80167"/>
                  </a:lnTo>
                  <a:lnTo>
                    <a:pt x="187387" y="79716"/>
                  </a:lnTo>
                  <a:lnTo>
                    <a:pt x="188045" y="79210"/>
                  </a:lnTo>
                  <a:lnTo>
                    <a:pt x="188362" y="78941"/>
                  </a:lnTo>
                  <a:lnTo>
                    <a:pt x="188664" y="78649"/>
                  </a:lnTo>
                  <a:lnTo>
                    <a:pt x="188937" y="78348"/>
                  </a:lnTo>
                  <a:lnTo>
                    <a:pt x="189198" y="78034"/>
                  </a:lnTo>
                  <a:lnTo>
                    <a:pt x="189447" y="77705"/>
                  </a:lnTo>
                  <a:lnTo>
                    <a:pt x="189685" y="77368"/>
                  </a:lnTo>
                  <a:lnTo>
                    <a:pt x="189916" y="77017"/>
                  </a:lnTo>
                  <a:lnTo>
                    <a:pt x="190150" y="76643"/>
                  </a:lnTo>
                  <a:lnTo>
                    <a:pt x="190376" y="76251"/>
                  </a:lnTo>
                  <a:lnTo>
                    <a:pt x="190588" y="75854"/>
                  </a:lnTo>
                  <a:lnTo>
                    <a:pt x="190675" y="75677"/>
                  </a:lnTo>
                  <a:lnTo>
                    <a:pt x="190788" y="75444"/>
                  </a:lnTo>
                  <a:lnTo>
                    <a:pt x="190966" y="75024"/>
                  </a:lnTo>
                  <a:lnTo>
                    <a:pt x="191132" y="74609"/>
                  </a:lnTo>
                  <a:lnTo>
                    <a:pt x="191283" y="74181"/>
                  </a:lnTo>
                  <a:lnTo>
                    <a:pt x="191419" y="73743"/>
                  </a:lnTo>
                  <a:lnTo>
                    <a:pt x="191532" y="73301"/>
                  </a:lnTo>
                  <a:lnTo>
                    <a:pt x="191619" y="72854"/>
                  </a:lnTo>
                  <a:lnTo>
                    <a:pt x="191681" y="72330"/>
                  </a:lnTo>
                  <a:lnTo>
                    <a:pt x="191715" y="71792"/>
                  </a:lnTo>
                  <a:lnTo>
                    <a:pt x="191715" y="71254"/>
                  </a:lnTo>
                  <a:lnTo>
                    <a:pt x="191685" y="70720"/>
                  </a:lnTo>
                  <a:lnTo>
                    <a:pt x="191619" y="70196"/>
                  </a:lnTo>
                  <a:lnTo>
                    <a:pt x="191566" y="69913"/>
                  </a:lnTo>
                  <a:lnTo>
                    <a:pt x="191506" y="69631"/>
                  </a:lnTo>
                  <a:lnTo>
                    <a:pt x="191434" y="69353"/>
                  </a:lnTo>
                  <a:lnTo>
                    <a:pt x="191355" y="69079"/>
                  </a:lnTo>
                  <a:lnTo>
                    <a:pt x="191268" y="68806"/>
                  </a:lnTo>
                  <a:lnTo>
                    <a:pt x="191177" y="68564"/>
                  </a:lnTo>
                  <a:lnTo>
                    <a:pt x="191075" y="68322"/>
                  </a:lnTo>
                  <a:lnTo>
                    <a:pt x="190966" y="68085"/>
                  </a:lnTo>
                  <a:lnTo>
                    <a:pt x="190766" y="67602"/>
                  </a:lnTo>
                  <a:lnTo>
                    <a:pt x="190690" y="67388"/>
                  </a:lnTo>
                  <a:lnTo>
                    <a:pt x="190418" y="66512"/>
                  </a:lnTo>
                  <a:lnTo>
                    <a:pt x="190350" y="66321"/>
                  </a:lnTo>
                  <a:lnTo>
                    <a:pt x="190271" y="66129"/>
                  </a:lnTo>
                  <a:lnTo>
                    <a:pt x="190199" y="65938"/>
                  </a:lnTo>
                  <a:lnTo>
                    <a:pt x="190146" y="65742"/>
                  </a:lnTo>
                  <a:lnTo>
                    <a:pt x="190116" y="65546"/>
                  </a:lnTo>
                  <a:lnTo>
                    <a:pt x="190259" y="65090"/>
                  </a:lnTo>
                  <a:lnTo>
                    <a:pt x="190596" y="64688"/>
                  </a:lnTo>
                  <a:lnTo>
                    <a:pt x="190834" y="64497"/>
                  </a:lnTo>
                  <a:lnTo>
                    <a:pt x="191143" y="64269"/>
                  </a:lnTo>
                  <a:lnTo>
                    <a:pt x="191336" y="64141"/>
                  </a:lnTo>
                  <a:lnTo>
                    <a:pt x="191696" y="63886"/>
                  </a:lnTo>
                  <a:lnTo>
                    <a:pt x="191870" y="63754"/>
                  </a:lnTo>
                  <a:lnTo>
                    <a:pt x="192066" y="63590"/>
                  </a:lnTo>
                  <a:lnTo>
                    <a:pt x="192278" y="63426"/>
                  </a:lnTo>
                  <a:lnTo>
                    <a:pt x="192841" y="63129"/>
                  </a:lnTo>
                  <a:lnTo>
                    <a:pt x="192969" y="63098"/>
                  </a:lnTo>
                  <a:lnTo>
                    <a:pt x="193097" y="63075"/>
                  </a:lnTo>
                  <a:lnTo>
                    <a:pt x="193226" y="63056"/>
                  </a:lnTo>
                  <a:lnTo>
                    <a:pt x="193354" y="63052"/>
                  </a:lnTo>
                  <a:lnTo>
                    <a:pt x="193637" y="63066"/>
                  </a:lnTo>
                  <a:lnTo>
                    <a:pt x="193868" y="63070"/>
                  </a:lnTo>
                  <a:lnTo>
                    <a:pt x="194246" y="63034"/>
                  </a:lnTo>
                  <a:lnTo>
                    <a:pt x="194591" y="62942"/>
                  </a:lnTo>
                  <a:lnTo>
                    <a:pt x="194957" y="62760"/>
                  </a:lnTo>
                  <a:lnTo>
                    <a:pt x="195777" y="62423"/>
                  </a:lnTo>
                  <a:lnTo>
                    <a:pt x="196823" y="61716"/>
                  </a:lnTo>
                  <a:lnTo>
                    <a:pt x="197080" y="61465"/>
                  </a:lnTo>
                  <a:lnTo>
                    <a:pt x="197455" y="61183"/>
                  </a:lnTo>
                  <a:lnTo>
                    <a:pt x="197644" y="61005"/>
                  </a:lnTo>
                  <a:lnTo>
                    <a:pt x="198604" y="60107"/>
                  </a:lnTo>
                  <a:lnTo>
                    <a:pt x="198653" y="59934"/>
                  </a:lnTo>
                  <a:lnTo>
                    <a:pt x="198634" y="59797"/>
                  </a:lnTo>
                  <a:lnTo>
                    <a:pt x="198709" y="59550"/>
                  </a:lnTo>
                  <a:lnTo>
                    <a:pt x="198868" y="59455"/>
                  </a:lnTo>
                  <a:lnTo>
                    <a:pt x="199276" y="59277"/>
                  </a:lnTo>
                  <a:lnTo>
                    <a:pt x="199454" y="59172"/>
                  </a:lnTo>
                  <a:lnTo>
                    <a:pt x="199601" y="59049"/>
                  </a:lnTo>
                  <a:lnTo>
                    <a:pt x="200010" y="58648"/>
                  </a:lnTo>
                  <a:lnTo>
                    <a:pt x="200271" y="58424"/>
                  </a:lnTo>
                  <a:lnTo>
                    <a:pt x="200516" y="58237"/>
                  </a:lnTo>
                  <a:lnTo>
                    <a:pt x="200645" y="58151"/>
                  </a:lnTo>
                  <a:lnTo>
                    <a:pt x="200909" y="57991"/>
                  </a:lnTo>
                  <a:lnTo>
                    <a:pt x="201045" y="57923"/>
                  </a:lnTo>
                  <a:lnTo>
                    <a:pt x="201181" y="57859"/>
                  </a:lnTo>
                  <a:lnTo>
                    <a:pt x="201321" y="57800"/>
                  </a:lnTo>
                  <a:lnTo>
                    <a:pt x="201464" y="57749"/>
                  </a:lnTo>
                  <a:lnTo>
                    <a:pt x="202084" y="57626"/>
                  </a:lnTo>
                  <a:lnTo>
                    <a:pt x="202254" y="57654"/>
                  </a:lnTo>
                  <a:lnTo>
                    <a:pt x="202424" y="57708"/>
                  </a:lnTo>
                  <a:lnTo>
                    <a:pt x="202595" y="57786"/>
                  </a:lnTo>
                  <a:lnTo>
                    <a:pt x="202765" y="57855"/>
                  </a:lnTo>
                  <a:lnTo>
                    <a:pt x="202939" y="57909"/>
                  </a:lnTo>
                  <a:lnTo>
                    <a:pt x="203120" y="57950"/>
                  </a:lnTo>
                  <a:lnTo>
                    <a:pt x="203974" y="57905"/>
                  </a:lnTo>
                  <a:lnTo>
                    <a:pt x="204106" y="57864"/>
                  </a:lnTo>
                  <a:lnTo>
                    <a:pt x="204235" y="57813"/>
                  </a:lnTo>
                  <a:lnTo>
                    <a:pt x="204488" y="57690"/>
                  </a:lnTo>
                  <a:lnTo>
                    <a:pt x="204937" y="57481"/>
                  </a:lnTo>
                  <a:lnTo>
                    <a:pt x="205973" y="56815"/>
                  </a:lnTo>
                  <a:lnTo>
                    <a:pt x="206332" y="56665"/>
                  </a:lnTo>
                  <a:lnTo>
                    <a:pt x="206393" y="56523"/>
                  </a:lnTo>
                  <a:lnTo>
                    <a:pt x="207076" y="55930"/>
                  </a:lnTo>
                  <a:lnTo>
                    <a:pt x="207447" y="55935"/>
                  </a:lnTo>
                  <a:lnTo>
                    <a:pt x="207586" y="55912"/>
                  </a:lnTo>
                  <a:lnTo>
                    <a:pt x="208013" y="55816"/>
                  </a:lnTo>
                  <a:lnTo>
                    <a:pt x="208271" y="55775"/>
                  </a:lnTo>
                  <a:lnTo>
                    <a:pt x="208630" y="55739"/>
                  </a:lnTo>
                  <a:lnTo>
                    <a:pt x="208805" y="55739"/>
                  </a:lnTo>
                  <a:lnTo>
                    <a:pt x="208989" y="55739"/>
                  </a:lnTo>
                  <a:lnTo>
                    <a:pt x="209238" y="55757"/>
                  </a:lnTo>
                  <a:lnTo>
                    <a:pt x="209484" y="55794"/>
                  </a:lnTo>
                  <a:lnTo>
                    <a:pt x="209714" y="55857"/>
                  </a:lnTo>
                  <a:lnTo>
                    <a:pt x="209911" y="55958"/>
                  </a:lnTo>
                  <a:lnTo>
                    <a:pt x="210164" y="56181"/>
                  </a:lnTo>
                  <a:lnTo>
                    <a:pt x="210271" y="56318"/>
                  </a:lnTo>
                  <a:lnTo>
                    <a:pt x="210368" y="56464"/>
                  </a:lnTo>
                  <a:lnTo>
                    <a:pt x="210496" y="56697"/>
                  </a:lnTo>
                  <a:lnTo>
                    <a:pt x="210573" y="56883"/>
                  </a:lnTo>
                  <a:lnTo>
                    <a:pt x="210622" y="57449"/>
                  </a:lnTo>
                  <a:lnTo>
                    <a:pt x="210596" y="57640"/>
                  </a:lnTo>
                  <a:lnTo>
                    <a:pt x="210494" y="58028"/>
                  </a:lnTo>
                  <a:lnTo>
                    <a:pt x="210413" y="58785"/>
                  </a:lnTo>
                  <a:lnTo>
                    <a:pt x="210562" y="59067"/>
                  </a:lnTo>
                  <a:lnTo>
                    <a:pt x="210622" y="59277"/>
                  </a:lnTo>
                  <a:lnTo>
                    <a:pt x="210664" y="59491"/>
                  </a:lnTo>
                  <a:lnTo>
                    <a:pt x="210724" y="59938"/>
                  </a:lnTo>
                  <a:lnTo>
                    <a:pt x="210788" y="60289"/>
                  </a:lnTo>
                  <a:lnTo>
                    <a:pt x="210845" y="60563"/>
                  </a:lnTo>
                  <a:lnTo>
                    <a:pt x="210879" y="60695"/>
                  </a:lnTo>
                  <a:lnTo>
                    <a:pt x="210928" y="60822"/>
                  </a:lnTo>
                  <a:lnTo>
                    <a:pt x="211053" y="61082"/>
                  </a:lnTo>
                  <a:lnTo>
                    <a:pt x="211162" y="61247"/>
                  </a:lnTo>
                  <a:lnTo>
                    <a:pt x="211287" y="61392"/>
                  </a:lnTo>
                  <a:lnTo>
                    <a:pt x="211585" y="61638"/>
                  </a:lnTo>
                  <a:lnTo>
                    <a:pt x="211842" y="61780"/>
                  </a:lnTo>
                  <a:lnTo>
                    <a:pt x="212182" y="62719"/>
                  </a:lnTo>
                  <a:lnTo>
                    <a:pt x="212481" y="62906"/>
                  </a:lnTo>
                  <a:lnTo>
                    <a:pt x="212741" y="63134"/>
                  </a:lnTo>
                  <a:lnTo>
                    <a:pt x="212988" y="63389"/>
                  </a:lnTo>
                  <a:lnTo>
                    <a:pt x="213206" y="63571"/>
                  </a:lnTo>
                  <a:lnTo>
                    <a:pt x="213566" y="63836"/>
                  </a:lnTo>
                  <a:lnTo>
                    <a:pt x="213978" y="64397"/>
                  </a:lnTo>
                  <a:lnTo>
                    <a:pt x="213989" y="64524"/>
                  </a:lnTo>
                  <a:lnTo>
                    <a:pt x="213970" y="64798"/>
                  </a:lnTo>
                  <a:lnTo>
                    <a:pt x="213955" y="64930"/>
                  </a:lnTo>
                  <a:lnTo>
                    <a:pt x="213944" y="65076"/>
                  </a:lnTo>
                  <a:lnTo>
                    <a:pt x="213925" y="65222"/>
                  </a:lnTo>
                  <a:lnTo>
                    <a:pt x="213868" y="65518"/>
                  </a:lnTo>
                  <a:lnTo>
                    <a:pt x="213815" y="65760"/>
                  </a:lnTo>
                  <a:lnTo>
                    <a:pt x="213536" y="66366"/>
                  </a:lnTo>
                  <a:lnTo>
                    <a:pt x="213202" y="66777"/>
                  </a:lnTo>
                  <a:lnTo>
                    <a:pt x="211876" y="67880"/>
                  </a:lnTo>
                  <a:lnTo>
                    <a:pt x="211604" y="68363"/>
                  </a:lnTo>
                  <a:lnTo>
                    <a:pt x="211132" y="68920"/>
                  </a:lnTo>
                  <a:lnTo>
                    <a:pt x="210996" y="69166"/>
                  </a:lnTo>
                  <a:lnTo>
                    <a:pt x="210932" y="69293"/>
                  </a:lnTo>
                  <a:lnTo>
                    <a:pt x="210803" y="69599"/>
                  </a:lnTo>
                  <a:lnTo>
                    <a:pt x="210739" y="69781"/>
                  </a:lnTo>
                  <a:lnTo>
                    <a:pt x="210622" y="70151"/>
                  </a:lnTo>
                  <a:lnTo>
                    <a:pt x="210554" y="70328"/>
                  </a:lnTo>
                  <a:lnTo>
                    <a:pt x="210490" y="70474"/>
                  </a:lnTo>
                  <a:lnTo>
                    <a:pt x="210345" y="70766"/>
                  </a:lnTo>
                  <a:lnTo>
                    <a:pt x="210277" y="70912"/>
                  </a:lnTo>
                  <a:lnTo>
                    <a:pt x="210217" y="71058"/>
                  </a:lnTo>
                  <a:lnTo>
                    <a:pt x="210150" y="71259"/>
                  </a:lnTo>
                  <a:lnTo>
                    <a:pt x="210088" y="71468"/>
                  </a:lnTo>
                  <a:lnTo>
                    <a:pt x="210039" y="71673"/>
                  </a:lnTo>
                  <a:lnTo>
                    <a:pt x="209994" y="71883"/>
                  </a:lnTo>
                  <a:lnTo>
                    <a:pt x="209960" y="72093"/>
                  </a:lnTo>
                  <a:lnTo>
                    <a:pt x="209899" y="72238"/>
                  </a:lnTo>
                  <a:lnTo>
                    <a:pt x="209763" y="72619"/>
                  </a:lnTo>
                  <a:lnTo>
                    <a:pt x="209692" y="72836"/>
                  </a:lnTo>
                  <a:lnTo>
                    <a:pt x="209646" y="73037"/>
                  </a:lnTo>
                  <a:lnTo>
                    <a:pt x="209586" y="73442"/>
                  </a:lnTo>
                  <a:lnTo>
                    <a:pt x="209552" y="73647"/>
                  </a:lnTo>
                  <a:lnTo>
                    <a:pt x="209499" y="73844"/>
                  </a:lnTo>
                  <a:lnTo>
                    <a:pt x="209446" y="73989"/>
                  </a:lnTo>
                  <a:lnTo>
                    <a:pt x="209386" y="74131"/>
                  </a:lnTo>
                  <a:lnTo>
                    <a:pt x="208917" y="75138"/>
                  </a:lnTo>
                  <a:lnTo>
                    <a:pt x="208358" y="76128"/>
                  </a:lnTo>
                  <a:lnTo>
                    <a:pt x="208203" y="76210"/>
                  </a:lnTo>
                  <a:lnTo>
                    <a:pt x="208028" y="76274"/>
                  </a:lnTo>
                  <a:lnTo>
                    <a:pt x="207851" y="76324"/>
                  </a:lnTo>
                  <a:lnTo>
                    <a:pt x="207356" y="76415"/>
                  </a:lnTo>
                  <a:lnTo>
                    <a:pt x="207141" y="76447"/>
                  </a:lnTo>
                  <a:lnTo>
                    <a:pt x="206597" y="76515"/>
                  </a:lnTo>
                  <a:lnTo>
                    <a:pt x="206427" y="76561"/>
                  </a:lnTo>
                  <a:lnTo>
                    <a:pt x="206106" y="76803"/>
                  </a:lnTo>
                  <a:lnTo>
                    <a:pt x="205958" y="77003"/>
                  </a:lnTo>
                  <a:lnTo>
                    <a:pt x="205803" y="77236"/>
                  </a:lnTo>
                  <a:lnTo>
                    <a:pt x="205660" y="77505"/>
                  </a:lnTo>
                  <a:lnTo>
                    <a:pt x="205375" y="77851"/>
                  </a:lnTo>
                  <a:lnTo>
                    <a:pt x="205248" y="77933"/>
                  </a:lnTo>
                  <a:lnTo>
                    <a:pt x="205112" y="78011"/>
                  </a:lnTo>
                  <a:lnTo>
                    <a:pt x="204863" y="78188"/>
                  </a:lnTo>
                  <a:lnTo>
                    <a:pt x="204677" y="78407"/>
                  </a:lnTo>
                  <a:lnTo>
                    <a:pt x="204529" y="78663"/>
                  </a:lnTo>
                  <a:lnTo>
                    <a:pt x="204401" y="78941"/>
                  </a:lnTo>
                  <a:lnTo>
                    <a:pt x="204185" y="79511"/>
                  </a:lnTo>
                  <a:lnTo>
                    <a:pt x="204080" y="79830"/>
                  </a:lnTo>
                  <a:lnTo>
                    <a:pt x="204000" y="80153"/>
                  </a:lnTo>
                  <a:lnTo>
                    <a:pt x="203929" y="80482"/>
                  </a:lnTo>
                  <a:lnTo>
                    <a:pt x="203800" y="81138"/>
                  </a:lnTo>
                  <a:lnTo>
                    <a:pt x="203645" y="81868"/>
                  </a:lnTo>
                  <a:lnTo>
                    <a:pt x="203604" y="82110"/>
                  </a:lnTo>
                  <a:lnTo>
                    <a:pt x="203570" y="82356"/>
                  </a:lnTo>
                  <a:lnTo>
                    <a:pt x="203543" y="82647"/>
                  </a:lnTo>
                  <a:lnTo>
                    <a:pt x="203524" y="82948"/>
                  </a:lnTo>
                  <a:lnTo>
                    <a:pt x="203517" y="83245"/>
                  </a:lnTo>
                  <a:lnTo>
                    <a:pt x="203524" y="83546"/>
                  </a:lnTo>
                  <a:lnTo>
                    <a:pt x="203543" y="83837"/>
                  </a:lnTo>
                  <a:lnTo>
                    <a:pt x="203577" y="84061"/>
                  </a:lnTo>
                  <a:lnTo>
                    <a:pt x="203619" y="84280"/>
                  </a:lnTo>
                  <a:lnTo>
                    <a:pt x="203717" y="84722"/>
                  </a:lnTo>
                  <a:lnTo>
                    <a:pt x="203762" y="84945"/>
                  </a:lnTo>
                  <a:lnTo>
                    <a:pt x="203793" y="85210"/>
                  </a:lnTo>
                  <a:lnTo>
                    <a:pt x="203834" y="85753"/>
                  </a:lnTo>
                  <a:lnTo>
                    <a:pt x="203864" y="86021"/>
                  </a:lnTo>
                  <a:lnTo>
                    <a:pt x="203913" y="86282"/>
                  </a:lnTo>
                  <a:lnTo>
                    <a:pt x="203978" y="86496"/>
                  </a:lnTo>
                  <a:lnTo>
                    <a:pt x="204057" y="86705"/>
                  </a:lnTo>
                  <a:lnTo>
                    <a:pt x="204310" y="87330"/>
                  </a:lnTo>
                  <a:lnTo>
                    <a:pt x="204420" y="87649"/>
                  </a:lnTo>
                  <a:lnTo>
                    <a:pt x="204624" y="88297"/>
                  </a:lnTo>
                  <a:lnTo>
                    <a:pt x="204722" y="88620"/>
                  </a:lnTo>
                  <a:lnTo>
                    <a:pt x="205112" y="89231"/>
                  </a:lnTo>
                  <a:lnTo>
                    <a:pt x="205501" y="89282"/>
                  </a:lnTo>
                  <a:lnTo>
                    <a:pt x="205656" y="89300"/>
                  </a:lnTo>
                  <a:lnTo>
                    <a:pt x="205830" y="89309"/>
                  </a:lnTo>
                  <a:lnTo>
                    <a:pt x="206204" y="89282"/>
                  </a:lnTo>
                  <a:lnTo>
                    <a:pt x="206230" y="89920"/>
                  </a:lnTo>
                  <a:lnTo>
                    <a:pt x="205307" y="90011"/>
                  </a:lnTo>
                  <a:lnTo>
                    <a:pt x="205286" y="90184"/>
                  </a:lnTo>
                  <a:lnTo>
                    <a:pt x="205271" y="90362"/>
                  </a:lnTo>
                  <a:lnTo>
                    <a:pt x="205274" y="90722"/>
                  </a:lnTo>
                  <a:lnTo>
                    <a:pt x="205292" y="90895"/>
                  </a:lnTo>
                  <a:lnTo>
                    <a:pt x="205341" y="91146"/>
                  </a:lnTo>
                  <a:lnTo>
                    <a:pt x="205422" y="91392"/>
                  </a:lnTo>
                  <a:lnTo>
                    <a:pt x="205520" y="91634"/>
                  </a:lnTo>
                  <a:lnTo>
                    <a:pt x="205626" y="91871"/>
                  </a:lnTo>
                  <a:lnTo>
                    <a:pt x="205728" y="92113"/>
                  </a:lnTo>
                  <a:lnTo>
                    <a:pt x="205818" y="92309"/>
                  </a:lnTo>
                  <a:lnTo>
                    <a:pt x="206007" y="92692"/>
                  </a:lnTo>
                  <a:lnTo>
                    <a:pt x="206109" y="92884"/>
                  </a:lnTo>
                  <a:lnTo>
                    <a:pt x="206208" y="93079"/>
                  </a:lnTo>
                  <a:lnTo>
                    <a:pt x="206551" y="93727"/>
                  </a:lnTo>
                  <a:lnTo>
                    <a:pt x="206668" y="93941"/>
                  </a:lnTo>
                  <a:lnTo>
                    <a:pt x="206899" y="94347"/>
                  </a:lnTo>
                  <a:lnTo>
                    <a:pt x="207133" y="94735"/>
                  </a:lnTo>
                  <a:lnTo>
                    <a:pt x="207254" y="94926"/>
                  </a:lnTo>
                  <a:lnTo>
                    <a:pt x="207371" y="95122"/>
                  </a:lnTo>
                  <a:lnTo>
                    <a:pt x="207503" y="95373"/>
                  </a:lnTo>
                  <a:lnTo>
                    <a:pt x="207624" y="95647"/>
                  </a:lnTo>
                  <a:lnTo>
                    <a:pt x="207754" y="95911"/>
                  </a:lnTo>
                  <a:lnTo>
                    <a:pt x="207905" y="96139"/>
                  </a:lnTo>
                  <a:lnTo>
                    <a:pt x="208184" y="96362"/>
                  </a:lnTo>
                  <a:lnTo>
                    <a:pt x="208645" y="96422"/>
                  </a:lnTo>
                  <a:lnTo>
                    <a:pt x="208691" y="96285"/>
                  </a:lnTo>
                  <a:lnTo>
                    <a:pt x="208721" y="96107"/>
                  </a:lnTo>
                  <a:lnTo>
                    <a:pt x="208747" y="95920"/>
                  </a:lnTo>
                  <a:lnTo>
                    <a:pt x="208770" y="95747"/>
                  </a:lnTo>
                  <a:lnTo>
                    <a:pt x="208796" y="95505"/>
                  </a:lnTo>
                  <a:lnTo>
                    <a:pt x="208800" y="95223"/>
                  </a:lnTo>
                  <a:lnTo>
                    <a:pt x="208800" y="94953"/>
                  </a:lnTo>
                  <a:lnTo>
                    <a:pt x="208902" y="94744"/>
                  </a:lnTo>
                  <a:lnTo>
                    <a:pt x="209223" y="95104"/>
                  </a:lnTo>
                  <a:lnTo>
                    <a:pt x="209393" y="95455"/>
                  </a:lnTo>
                  <a:lnTo>
                    <a:pt x="209473" y="95583"/>
                  </a:lnTo>
                  <a:lnTo>
                    <a:pt x="209669" y="96066"/>
                  </a:lnTo>
                  <a:lnTo>
                    <a:pt x="209737" y="96198"/>
                  </a:lnTo>
                  <a:lnTo>
                    <a:pt x="209820" y="96326"/>
                  </a:lnTo>
                  <a:lnTo>
                    <a:pt x="209945" y="96567"/>
                  </a:lnTo>
                  <a:lnTo>
                    <a:pt x="209246" y="96787"/>
                  </a:lnTo>
                  <a:lnTo>
                    <a:pt x="209095" y="96782"/>
                  </a:lnTo>
                  <a:lnTo>
                    <a:pt x="208921" y="96809"/>
                  </a:lnTo>
                  <a:lnTo>
                    <a:pt x="208751" y="96864"/>
                  </a:lnTo>
                  <a:lnTo>
                    <a:pt x="208528" y="97128"/>
                  </a:lnTo>
                  <a:lnTo>
                    <a:pt x="208566" y="97261"/>
                  </a:lnTo>
                  <a:lnTo>
                    <a:pt x="208638" y="97402"/>
                  </a:lnTo>
                  <a:lnTo>
                    <a:pt x="209015" y="97863"/>
                  </a:lnTo>
                  <a:lnTo>
                    <a:pt x="209363" y="98136"/>
                  </a:lnTo>
                  <a:lnTo>
                    <a:pt x="209476" y="98268"/>
                  </a:lnTo>
                  <a:lnTo>
                    <a:pt x="209582" y="98414"/>
                  </a:lnTo>
                  <a:lnTo>
                    <a:pt x="209779" y="98711"/>
                  </a:lnTo>
                  <a:lnTo>
                    <a:pt x="209956" y="98939"/>
                  </a:lnTo>
                  <a:lnTo>
                    <a:pt x="210168" y="99545"/>
                  </a:lnTo>
                  <a:lnTo>
                    <a:pt x="210292" y="99855"/>
                  </a:lnTo>
                  <a:lnTo>
                    <a:pt x="210637" y="100037"/>
                  </a:lnTo>
                  <a:lnTo>
                    <a:pt x="210849" y="100211"/>
                  </a:lnTo>
                  <a:lnTo>
                    <a:pt x="211053" y="100398"/>
                  </a:lnTo>
                  <a:lnTo>
                    <a:pt x="211249" y="100594"/>
                  </a:lnTo>
                  <a:lnTo>
                    <a:pt x="211434" y="100804"/>
                  </a:lnTo>
                  <a:lnTo>
                    <a:pt x="211608" y="101013"/>
                  </a:lnTo>
                  <a:lnTo>
                    <a:pt x="211721" y="101163"/>
                  </a:lnTo>
                  <a:lnTo>
                    <a:pt x="211827" y="101319"/>
                  </a:lnTo>
                  <a:lnTo>
                    <a:pt x="211929" y="101478"/>
                  </a:lnTo>
                  <a:lnTo>
                    <a:pt x="212122" y="101806"/>
                  </a:lnTo>
                  <a:lnTo>
                    <a:pt x="212186" y="101943"/>
                  </a:lnTo>
                  <a:lnTo>
                    <a:pt x="212515" y="102404"/>
                  </a:lnTo>
                  <a:lnTo>
                    <a:pt x="212885" y="102035"/>
                  </a:lnTo>
                  <a:lnTo>
                    <a:pt x="212700" y="101688"/>
                  </a:lnTo>
                  <a:lnTo>
                    <a:pt x="212749" y="101296"/>
                  </a:lnTo>
                  <a:lnTo>
                    <a:pt x="213090" y="101227"/>
                  </a:lnTo>
                  <a:lnTo>
                    <a:pt x="213255" y="101246"/>
                  </a:lnTo>
                  <a:lnTo>
                    <a:pt x="213547" y="100963"/>
                  </a:lnTo>
                  <a:lnTo>
                    <a:pt x="213895" y="100758"/>
                  </a:lnTo>
                  <a:lnTo>
                    <a:pt x="214284" y="101145"/>
                  </a:lnTo>
                  <a:lnTo>
                    <a:pt x="213743" y="101765"/>
                  </a:lnTo>
                  <a:lnTo>
                    <a:pt x="213600" y="101848"/>
                  </a:lnTo>
                  <a:lnTo>
                    <a:pt x="213396" y="101989"/>
                  </a:lnTo>
                  <a:lnTo>
                    <a:pt x="212877" y="102395"/>
                  </a:lnTo>
                  <a:lnTo>
                    <a:pt x="213124" y="102988"/>
                  </a:lnTo>
                  <a:lnTo>
                    <a:pt x="213455" y="102947"/>
                  </a:lnTo>
                  <a:lnTo>
                    <a:pt x="213876" y="103042"/>
                  </a:lnTo>
                  <a:lnTo>
                    <a:pt x="214223" y="103029"/>
                  </a:lnTo>
                  <a:lnTo>
                    <a:pt x="214881" y="102846"/>
                  </a:lnTo>
                  <a:lnTo>
                    <a:pt x="214745" y="103015"/>
                  </a:lnTo>
                  <a:lnTo>
                    <a:pt x="214616" y="103188"/>
                  </a:lnTo>
                  <a:lnTo>
                    <a:pt x="214533" y="103375"/>
                  </a:lnTo>
                  <a:lnTo>
                    <a:pt x="214484" y="103580"/>
                  </a:lnTo>
                  <a:lnTo>
                    <a:pt x="214454" y="103799"/>
                  </a:lnTo>
                  <a:lnTo>
                    <a:pt x="214446" y="104022"/>
                  </a:lnTo>
                  <a:lnTo>
                    <a:pt x="214465" y="104237"/>
                  </a:lnTo>
                  <a:lnTo>
                    <a:pt x="214514" y="104437"/>
                  </a:lnTo>
                  <a:lnTo>
                    <a:pt x="214597" y="104638"/>
                  </a:lnTo>
                  <a:lnTo>
                    <a:pt x="214714" y="104848"/>
                  </a:lnTo>
                  <a:lnTo>
                    <a:pt x="214854" y="105039"/>
                  </a:lnTo>
                  <a:lnTo>
                    <a:pt x="215009" y="105185"/>
                  </a:lnTo>
                  <a:lnTo>
                    <a:pt x="215168" y="105267"/>
                  </a:lnTo>
                  <a:lnTo>
                    <a:pt x="215311" y="105277"/>
                  </a:lnTo>
                  <a:lnTo>
                    <a:pt x="215462" y="105249"/>
                  </a:lnTo>
                  <a:lnTo>
                    <a:pt x="215621" y="105203"/>
                  </a:lnTo>
                  <a:lnTo>
                    <a:pt x="215772" y="105135"/>
                  </a:lnTo>
                  <a:lnTo>
                    <a:pt x="215913" y="105066"/>
                  </a:lnTo>
                  <a:lnTo>
                    <a:pt x="216083" y="104921"/>
                  </a:lnTo>
                  <a:lnTo>
                    <a:pt x="216238" y="104720"/>
                  </a:lnTo>
                  <a:lnTo>
                    <a:pt x="216378" y="104510"/>
                  </a:lnTo>
                  <a:lnTo>
                    <a:pt x="216510" y="104351"/>
                  </a:lnTo>
                  <a:lnTo>
                    <a:pt x="216914" y="104410"/>
                  </a:lnTo>
                  <a:lnTo>
                    <a:pt x="218270" y="105714"/>
                  </a:lnTo>
                  <a:lnTo>
                    <a:pt x="218191" y="108017"/>
                  </a:lnTo>
                  <a:lnTo>
                    <a:pt x="218396" y="108131"/>
                  </a:lnTo>
                  <a:lnTo>
                    <a:pt x="218619" y="108226"/>
                  </a:lnTo>
                  <a:lnTo>
                    <a:pt x="218849" y="108304"/>
                  </a:lnTo>
                  <a:lnTo>
                    <a:pt x="219083" y="108359"/>
                  </a:lnTo>
                  <a:lnTo>
                    <a:pt x="219771" y="108828"/>
                  </a:lnTo>
                  <a:lnTo>
                    <a:pt x="219673" y="109111"/>
                  </a:lnTo>
                  <a:lnTo>
                    <a:pt x="219272" y="109334"/>
                  </a:lnTo>
                  <a:lnTo>
                    <a:pt x="219820" y="109789"/>
                  </a:lnTo>
                  <a:lnTo>
                    <a:pt x="220085" y="110009"/>
                  </a:lnTo>
                  <a:lnTo>
                    <a:pt x="220360" y="110297"/>
                  </a:lnTo>
                  <a:lnTo>
                    <a:pt x="220561" y="110474"/>
                  </a:lnTo>
                  <a:lnTo>
                    <a:pt x="220781" y="110638"/>
                  </a:lnTo>
                  <a:lnTo>
                    <a:pt x="221123" y="110858"/>
                  </a:lnTo>
                  <a:lnTo>
                    <a:pt x="221259" y="110930"/>
                  </a:lnTo>
                  <a:lnTo>
                    <a:pt x="221366" y="111063"/>
                  </a:lnTo>
                  <a:lnTo>
                    <a:pt x="221540" y="111249"/>
                  </a:lnTo>
                  <a:lnTo>
                    <a:pt x="221774" y="111468"/>
                  </a:lnTo>
                  <a:lnTo>
                    <a:pt x="222205" y="111847"/>
                  </a:lnTo>
                  <a:lnTo>
                    <a:pt x="222639" y="112230"/>
                  </a:lnTo>
                  <a:lnTo>
                    <a:pt x="223134" y="112526"/>
                  </a:lnTo>
                  <a:lnTo>
                    <a:pt x="223338" y="112731"/>
                  </a:lnTo>
                  <a:lnTo>
                    <a:pt x="223740" y="113101"/>
                  </a:lnTo>
                  <a:lnTo>
                    <a:pt x="224099" y="113347"/>
                  </a:lnTo>
                  <a:lnTo>
                    <a:pt x="224446" y="113621"/>
                  </a:lnTo>
                  <a:lnTo>
                    <a:pt x="224605" y="113766"/>
                  </a:lnTo>
                  <a:lnTo>
                    <a:pt x="225440" y="114154"/>
                  </a:lnTo>
                  <a:lnTo>
                    <a:pt x="226793" y="115070"/>
                  </a:lnTo>
                  <a:lnTo>
                    <a:pt x="226925" y="115171"/>
                  </a:lnTo>
                  <a:lnTo>
                    <a:pt x="227069" y="115253"/>
                  </a:lnTo>
                  <a:lnTo>
                    <a:pt x="227360" y="115098"/>
                  </a:lnTo>
                  <a:lnTo>
                    <a:pt x="227617" y="114833"/>
                  </a:lnTo>
                  <a:lnTo>
                    <a:pt x="227953" y="115048"/>
                  </a:lnTo>
                  <a:lnTo>
                    <a:pt x="228100" y="115112"/>
                  </a:lnTo>
                  <a:lnTo>
                    <a:pt x="228251" y="115171"/>
                  </a:lnTo>
                  <a:lnTo>
                    <a:pt x="228716" y="115321"/>
                  </a:lnTo>
                  <a:lnTo>
                    <a:pt x="228912" y="115381"/>
                  </a:lnTo>
                  <a:lnTo>
                    <a:pt x="229310" y="115490"/>
                  </a:lnTo>
                  <a:lnTo>
                    <a:pt x="229711" y="115595"/>
                  </a:lnTo>
                  <a:lnTo>
                    <a:pt x="230236" y="115750"/>
                  </a:lnTo>
                  <a:lnTo>
                    <a:pt x="230674" y="115864"/>
                  </a:lnTo>
                  <a:lnTo>
                    <a:pt x="231014" y="115937"/>
                  </a:lnTo>
                  <a:lnTo>
                    <a:pt x="231157" y="115973"/>
                  </a:lnTo>
                  <a:lnTo>
                    <a:pt x="231441" y="116055"/>
                  </a:lnTo>
                  <a:lnTo>
                    <a:pt x="231584" y="116083"/>
                  </a:lnTo>
                  <a:lnTo>
                    <a:pt x="231724" y="116092"/>
                  </a:lnTo>
                  <a:lnTo>
                    <a:pt x="231856" y="116074"/>
                  </a:lnTo>
                  <a:lnTo>
                    <a:pt x="231990" y="116037"/>
                  </a:lnTo>
                  <a:lnTo>
                    <a:pt x="232122" y="115992"/>
                  </a:lnTo>
                  <a:lnTo>
                    <a:pt x="232254" y="115941"/>
                  </a:lnTo>
                  <a:lnTo>
                    <a:pt x="232386" y="115905"/>
                  </a:lnTo>
                  <a:lnTo>
                    <a:pt x="232594" y="115873"/>
                  </a:lnTo>
                  <a:lnTo>
                    <a:pt x="233032" y="115846"/>
                  </a:lnTo>
                  <a:lnTo>
                    <a:pt x="233229" y="115805"/>
                  </a:lnTo>
                  <a:lnTo>
                    <a:pt x="233501" y="115599"/>
                  </a:lnTo>
                  <a:lnTo>
                    <a:pt x="233614" y="115408"/>
                  </a:lnTo>
                  <a:lnTo>
                    <a:pt x="235372" y="114893"/>
                  </a:lnTo>
                  <a:lnTo>
                    <a:pt x="235500" y="114952"/>
                  </a:lnTo>
                  <a:lnTo>
                    <a:pt x="236014" y="115413"/>
                  </a:lnTo>
                  <a:lnTo>
                    <a:pt x="236063" y="115540"/>
                  </a:lnTo>
                  <a:lnTo>
                    <a:pt x="236101" y="115677"/>
                  </a:lnTo>
                  <a:lnTo>
                    <a:pt x="236120" y="115818"/>
                  </a:lnTo>
                  <a:lnTo>
                    <a:pt x="236131" y="115951"/>
                  </a:lnTo>
                  <a:lnTo>
                    <a:pt x="236105" y="116110"/>
                  </a:lnTo>
                  <a:lnTo>
                    <a:pt x="236040" y="116279"/>
                  </a:lnTo>
                  <a:lnTo>
                    <a:pt x="235965" y="116439"/>
                  </a:lnTo>
                  <a:lnTo>
                    <a:pt x="235916" y="116593"/>
                  </a:lnTo>
                  <a:lnTo>
                    <a:pt x="236010" y="116844"/>
                  </a:lnTo>
                  <a:lnTo>
                    <a:pt x="235904" y="117629"/>
                  </a:lnTo>
                  <a:lnTo>
                    <a:pt x="235534" y="117998"/>
                  </a:lnTo>
                  <a:lnTo>
                    <a:pt x="235451" y="118249"/>
                  </a:lnTo>
                  <a:lnTo>
                    <a:pt x="235349" y="118791"/>
                  </a:lnTo>
                  <a:lnTo>
                    <a:pt x="235111" y="119243"/>
                  </a:lnTo>
                  <a:lnTo>
                    <a:pt x="234937" y="119275"/>
                  </a:lnTo>
                  <a:lnTo>
                    <a:pt x="234556" y="119494"/>
                  </a:lnTo>
                  <a:lnTo>
                    <a:pt x="234343" y="119649"/>
                  </a:lnTo>
                  <a:lnTo>
                    <a:pt x="233931" y="119959"/>
                  </a:lnTo>
                  <a:lnTo>
                    <a:pt x="233637" y="120200"/>
                  </a:lnTo>
                  <a:lnTo>
                    <a:pt x="233161" y="120584"/>
                  </a:lnTo>
                  <a:lnTo>
                    <a:pt x="232258" y="121381"/>
                  </a:lnTo>
                  <a:lnTo>
                    <a:pt x="231967" y="121988"/>
                  </a:lnTo>
                  <a:lnTo>
                    <a:pt x="231656" y="122230"/>
                  </a:lnTo>
                  <a:lnTo>
                    <a:pt x="230375" y="123515"/>
                  </a:lnTo>
                  <a:lnTo>
                    <a:pt x="230130" y="123921"/>
                  </a:lnTo>
                  <a:lnTo>
                    <a:pt x="229306" y="125034"/>
                  </a:lnTo>
                  <a:lnTo>
                    <a:pt x="229461" y="125344"/>
                  </a:lnTo>
                  <a:lnTo>
                    <a:pt x="229469" y="125517"/>
                  </a:lnTo>
                  <a:lnTo>
                    <a:pt x="229439" y="125699"/>
                  </a:lnTo>
                  <a:lnTo>
                    <a:pt x="229344" y="126069"/>
                  </a:lnTo>
                  <a:lnTo>
                    <a:pt x="229318" y="126251"/>
                  </a:lnTo>
                  <a:lnTo>
                    <a:pt x="229318" y="126429"/>
                  </a:lnTo>
                  <a:lnTo>
                    <a:pt x="229354" y="126958"/>
                  </a:lnTo>
                  <a:lnTo>
                    <a:pt x="229352" y="127136"/>
                  </a:lnTo>
                  <a:lnTo>
                    <a:pt x="229339" y="127327"/>
                  </a:lnTo>
                  <a:lnTo>
                    <a:pt x="229318" y="127514"/>
                  </a:lnTo>
                  <a:lnTo>
                    <a:pt x="229286" y="127706"/>
                  </a:lnTo>
                  <a:lnTo>
                    <a:pt x="229242" y="127888"/>
                  </a:lnTo>
                  <a:lnTo>
                    <a:pt x="229184" y="128066"/>
                  </a:lnTo>
                  <a:lnTo>
                    <a:pt x="229124" y="128212"/>
                  </a:lnTo>
                  <a:lnTo>
                    <a:pt x="229052" y="128349"/>
                  </a:lnTo>
                  <a:lnTo>
                    <a:pt x="228973" y="128486"/>
                  </a:lnTo>
                  <a:lnTo>
                    <a:pt x="228565" y="128983"/>
                  </a:lnTo>
                  <a:lnTo>
                    <a:pt x="228308" y="129202"/>
                  </a:lnTo>
                  <a:lnTo>
                    <a:pt x="228047" y="129434"/>
                  </a:lnTo>
                  <a:lnTo>
                    <a:pt x="227783" y="129680"/>
                  </a:lnTo>
                  <a:lnTo>
                    <a:pt x="227651" y="129808"/>
                  </a:lnTo>
                  <a:lnTo>
                    <a:pt x="227515" y="129931"/>
                  </a:lnTo>
                  <a:lnTo>
                    <a:pt x="227545" y="130136"/>
                  </a:lnTo>
                  <a:lnTo>
                    <a:pt x="227579" y="130341"/>
                  </a:lnTo>
                  <a:lnTo>
                    <a:pt x="227620" y="130542"/>
                  </a:lnTo>
                  <a:lnTo>
                    <a:pt x="227670" y="130743"/>
                  </a:lnTo>
                  <a:lnTo>
                    <a:pt x="227726" y="130943"/>
                  </a:lnTo>
                  <a:lnTo>
                    <a:pt x="227772" y="131080"/>
                  </a:lnTo>
                  <a:lnTo>
                    <a:pt x="227824" y="131213"/>
                  </a:lnTo>
                  <a:lnTo>
                    <a:pt x="227881" y="131345"/>
                  </a:lnTo>
                  <a:lnTo>
                    <a:pt x="227930" y="131481"/>
                  </a:lnTo>
                  <a:lnTo>
                    <a:pt x="227964" y="131618"/>
                  </a:lnTo>
                  <a:lnTo>
                    <a:pt x="227983" y="131764"/>
                  </a:lnTo>
                  <a:lnTo>
                    <a:pt x="227987" y="131915"/>
                  </a:lnTo>
                  <a:lnTo>
                    <a:pt x="227983" y="132065"/>
                  </a:lnTo>
                  <a:lnTo>
                    <a:pt x="227991" y="132211"/>
                  </a:lnTo>
                  <a:lnTo>
                    <a:pt x="228017" y="132352"/>
                  </a:lnTo>
                  <a:lnTo>
                    <a:pt x="228070" y="132485"/>
                  </a:lnTo>
                  <a:lnTo>
                    <a:pt x="228142" y="132613"/>
                  </a:lnTo>
                  <a:lnTo>
                    <a:pt x="228297" y="132863"/>
                  </a:lnTo>
                  <a:lnTo>
                    <a:pt x="228353" y="132995"/>
                  </a:lnTo>
                  <a:lnTo>
                    <a:pt x="228395" y="133196"/>
                  </a:lnTo>
                  <a:lnTo>
                    <a:pt x="228402" y="133406"/>
                  </a:lnTo>
                  <a:lnTo>
                    <a:pt x="228395" y="133666"/>
                  </a:lnTo>
                  <a:lnTo>
                    <a:pt x="228387" y="133839"/>
                  </a:lnTo>
                  <a:lnTo>
                    <a:pt x="228399" y="134049"/>
                  </a:lnTo>
                  <a:lnTo>
                    <a:pt x="228425" y="134250"/>
                  </a:lnTo>
                  <a:lnTo>
                    <a:pt x="228455" y="134450"/>
                  </a:lnTo>
                  <a:lnTo>
                    <a:pt x="228489" y="134646"/>
                  </a:lnTo>
                  <a:lnTo>
                    <a:pt x="228569" y="135043"/>
                  </a:lnTo>
                  <a:lnTo>
                    <a:pt x="228678" y="135508"/>
                  </a:lnTo>
                  <a:lnTo>
                    <a:pt x="228867" y="136197"/>
                  </a:lnTo>
                  <a:lnTo>
                    <a:pt x="228954" y="136434"/>
                  </a:lnTo>
                  <a:lnTo>
                    <a:pt x="229159" y="136912"/>
                  </a:lnTo>
                  <a:lnTo>
                    <a:pt x="229231" y="137149"/>
                  </a:lnTo>
                  <a:lnTo>
                    <a:pt x="229261" y="137382"/>
                  </a:lnTo>
                  <a:lnTo>
                    <a:pt x="229231" y="137551"/>
                  </a:lnTo>
                  <a:lnTo>
                    <a:pt x="229174" y="137720"/>
                  </a:lnTo>
                  <a:lnTo>
                    <a:pt x="229110" y="137884"/>
                  </a:lnTo>
                  <a:lnTo>
                    <a:pt x="229061" y="138048"/>
                  </a:lnTo>
                  <a:lnTo>
                    <a:pt x="229052" y="138208"/>
                  </a:lnTo>
                  <a:lnTo>
                    <a:pt x="229099" y="138367"/>
                  </a:lnTo>
                  <a:lnTo>
                    <a:pt x="229178" y="138522"/>
                  </a:lnTo>
                  <a:lnTo>
                    <a:pt x="229280" y="138677"/>
                  </a:lnTo>
                  <a:lnTo>
                    <a:pt x="229388" y="138828"/>
                  </a:lnTo>
                  <a:lnTo>
                    <a:pt x="229484" y="138983"/>
                  </a:lnTo>
                  <a:lnTo>
                    <a:pt x="229688" y="139366"/>
                  </a:lnTo>
                  <a:lnTo>
                    <a:pt x="229820" y="139626"/>
                  </a:lnTo>
                  <a:lnTo>
                    <a:pt x="230047" y="140045"/>
                  </a:lnTo>
                  <a:lnTo>
                    <a:pt x="230111" y="140186"/>
                  </a:lnTo>
                  <a:lnTo>
                    <a:pt x="230160" y="140333"/>
                  </a:lnTo>
                  <a:lnTo>
                    <a:pt x="230187" y="140519"/>
                  </a:lnTo>
                  <a:lnTo>
                    <a:pt x="230190" y="140711"/>
                  </a:lnTo>
                  <a:lnTo>
                    <a:pt x="230168" y="141098"/>
                  </a:lnTo>
                  <a:lnTo>
                    <a:pt x="230171" y="141290"/>
                  </a:lnTo>
                  <a:lnTo>
                    <a:pt x="230198" y="141518"/>
                  </a:lnTo>
                  <a:lnTo>
                    <a:pt x="230236" y="141742"/>
                  </a:lnTo>
                  <a:lnTo>
                    <a:pt x="230326" y="142188"/>
                  </a:lnTo>
                  <a:lnTo>
                    <a:pt x="230402" y="142540"/>
                  </a:lnTo>
                  <a:lnTo>
                    <a:pt x="230462" y="142795"/>
                  </a:lnTo>
                  <a:lnTo>
                    <a:pt x="230489" y="142927"/>
                  </a:lnTo>
                  <a:lnTo>
                    <a:pt x="230523" y="143055"/>
                  </a:lnTo>
                  <a:lnTo>
                    <a:pt x="230746" y="143461"/>
                  </a:lnTo>
                  <a:lnTo>
                    <a:pt x="230950" y="143885"/>
                  </a:lnTo>
                  <a:lnTo>
                    <a:pt x="231127" y="144318"/>
                  </a:lnTo>
                  <a:lnTo>
                    <a:pt x="231278" y="144765"/>
                  </a:lnTo>
                  <a:lnTo>
                    <a:pt x="231399" y="145216"/>
                  </a:lnTo>
                  <a:lnTo>
                    <a:pt x="231448" y="145485"/>
                  </a:lnTo>
                  <a:lnTo>
                    <a:pt x="231486" y="145764"/>
                  </a:lnTo>
                  <a:lnTo>
                    <a:pt x="231543" y="146320"/>
                  </a:lnTo>
                  <a:lnTo>
                    <a:pt x="231588" y="146593"/>
                  </a:lnTo>
                  <a:lnTo>
                    <a:pt x="231680" y="146990"/>
                  </a:lnTo>
                  <a:lnTo>
                    <a:pt x="231793" y="147383"/>
                  </a:lnTo>
                  <a:lnTo>
                    <a:pt x="232027" y="148162"/>
                  </a:lnTo>
                  <a:lnTo>
                    <a:pt x="232128" y="148559"/>
                  </a:lnTo>
                  <a:lnTo>
                    <a:pt x="232220" y="148988"/>
                  </a:lnTo>
                  <a:lnTo>
                    <a:pt x="232296" y="149425"/>
                  </a:lnTo>
                  <a:lnTo>
                    <a:pt x="232364" y="149863"/>
                  </a:lnTo>
                  <a:lnTo>
                    <a:pt x="232439" y="150301"/>
                  </a:lnTo>
                  <a:lnTo>
                    <a:pt x="232594" y="151126"/>
                  </a:lnTo>
                  <a:lnTo>
                    <a:pt x="232651" y="151523"/>
                  </a:lnTo>
                  <a:lnTo>
                    <a:pt x="232726" y="151915"/>
                  </a:lnTo>
                  <a:lnTo>
                    <a:pt x="232832" y="152289"/>
                  </a:lnTo>
                  <a:lnTo>
                    <a:pt x="232991" y="152626"/>
                  </a:lnTo>
                  <a:lnTo>
                    <a:pt x="233202" y="152868"/>
                  </a:lnTo>
                  <a:lnTo>
                    <a:pt x="233470" y="153078"/>
                  </a:lnTo>
                  <a:lnTo>
                    <a:pt x="233754" y="153274"/>
                  </a:lnTo>
                  <a:lnTo>
                    <a:pt x="234011" y="153484"/>
                  </a:lnTo>
                  <a:lnTo>
                    <a:pt x="234196" y="153735"/>
                  </a:lnTo>
                  <a:lnTo>
                    <a:pt x="234299" y="154054"/>
                  </a:lnTo>
                  <a:lnTo>
                    <a:pt x="234320" y="154414"/>
                  </a:lnTo>
                  <a:lnTo>
                    <a:pt x="234309" y="154793"/>
                  </a:lnTo>
                  <a:lnTo>
                    <a:pt x="234290" y="155176"/>
                  </a:lnTo>
                  <a:lnTo>
                    <a:pt x="234309" y="155545"/>
                  </a:lnTo>
                  <a:lnTo>
                    <a:pt x="234358" y="155883"/>
                  </a:lnTo>
                  <a:lnTo>
                    <a:pt x="234416" y="156220"/>
                  </a:lnTo>
                  <a:lnTo>
                    <a:pt x="234479" y="156553"/>
                  </a:lnTo>
                  <a:lnTo>
                    <a:pt x="234556" y="156886"/>
                  </a:lnTo>
                  <a:lnTo>
                    <a:pt x="234639" y="157214"/>
                  </a:lnTo>
                  <a:lnTo>
                    <a:pt x="234737" y="157492"/>
                  </a:lnTo>
                  <a:lnTo>
                    <a:pt x="234964" y="158044"/>
                  </a:lnTo>
                  <a:lnTo>
                    <a:pt x="235062" y="158318"/>
                  </a:lnTo>
                  <a:lnTo>
                    <a:pt x="235122" y="158601"/>
                  </a:lnTo>
                  <a:lnTo>
                    <a:pt x="235115" y="158942"/>
                  </a:lnTo>
                  <a:lnTo>
                    <a:pt x="235043" y="159289"/>
                  </a:lnTo>
                  <a:lnTo>
                    <a:pt x="234952" y="159640"/>
                  </a:lnTo>
                  <a:lnTo>
                    <a:pt x="234881" y="159991"/>
                  </a:lnTo>
                  <a:lnTo>
                    <a:pt x="234873" y="160333"/>
                  </a:lnTo>
                  <a:lnTo>
                    <a:pt x="234915" y="160603"/>
                  </a:lnTo>
                  <a:lnTo>
                    <a:pt x="234979" y="160871"/>
                  </a:lnTo>
                  <a:lnTo>
                    <a:pt x="235062" y="161136"/>
                  </a:lnTo>
                  <a:lnTo>
                    <a:pt x="235164" y="161396"/>
                  </a:lnTo>
                  <a:lnTo>
                    <a:pt x="235281" y="161642"/>
                  </a:lnTo>
                  <a:lnTo>
                    <a:pt x="235485" y="161962"/>
                  </a:lnTo>
                  <a:lnTo>
                    <a:pt x="235742" y="162249"/>
                  </a:lnTo>
                  <a:lnTo>
                    <a:pt x="236025" y="162532"/>
                  </a:lnTo>
                  <a:lnTo>
                    <a:pt x="236301" y="162814"/>
                  </a:lnTo>
                  <a:lnTo>
                    <a:pt x="236550" y="163111"/>
                  </a:lnTo>
                  <a:lnTo>
                    <a:pt x="236781" y="163512"/>
                  </a:lnTo>
                  <a:lnTo>
                    <a:pt x="237162" y="164388"/>
                  </a:lnTo>
                  <a:lnTo>
                    <a:pt x="237382" y="164780"/>
                  </a:lnTo>
                  <a:lnTo>
                    <a:pt x="237670" y="165085"/>
                  </a:lnTo>
                  <a:lnTo>
                    <a:pt x="237885" y="165236"/>
                  </a:lnTo>
                  <a:lnTo>
                    <a:pt x="238123" y="165364"/>
                  </a:lnTo>
                  <a:lnTo>
                    <a:pt x="238372" y="165468"/>
                  </a:lnTo>
                  <a:lnTo>
                    <a:pt x="238629" y="165555"/>
                  </a:lnTo>
                  <a:lnTo>
                    <a:pt x="238886" y="165614"/>
                  </a:lnTo>
                  <a:lnTo>
                    <a:pt x="239098" y="165623"/>
                  </a:lnTo>
                  <a:lnTo>
                    <a:pt x="239332" y="165600"/>
                  </a:lnTo>
                  <a:lnTo>
                    <a:pt x="239558" y="165573"/>
                  </a:lnTo>
                  <a:lnTo>
                    <a:pt x="239756" y="165573"/>
                  </a:lnTo>
                  <a:lnTo>
                    <a:pt x="239892" y="165632"/>
                  </a:lnTo>
                  <a:lnTo>
                    <a:pt x="239917" y="165783"/>
                  </a:lnTo>
                  <a:lnTo>
                    <a:pt x="239839" y="166016"/>
                  </a:lnTo>
                  <a:lnTo>
                    <a:pt x="239722" y="166298"/>
                  </a:lnTo>
                  <a:lnTo>
                    <a:pt x="239615" y="166595"/>
                  </a:lnTo>
                  <a:lnTo>
                    <a:pt x="239581" y="166859"/>
                  </a:lnTo>
                  <a:lnTo>
                    <a:pt x="239649" y="167146"/>
                  </a:lnTo>
                  <a:lnTo>
                    <a:pt x="239785" y="167429"/>
                  </a:lnTo>
                  <a:lnTo>
                    <a:pt x="239964" y="167708"/>
                  </a:lnTo>
                  <a:lnTo>
                    <a:pt x="240349" y="168250"/>
                  </a:lnTo>
                  <a:lnTo>
                    <a:pt x="240602" y="168597"/>
                  </a:lnTo>
                  <a:lnTo>
                    <a:pt x="240870" y="168934"/>
                  </a:lnTo>
                  <a:lnTo>
                    <a:pt x="241154" y="169258"/>
                  </a:lnTo>
                  <a:lnTo>
                    <a:pt x="241452" y="169573"/>
                  </a:lnTo>
                  <a:lnTo>
                    <a:pt x="241762" y="169864"/>
                  </a:lnTo>
                  <a:lnTo>
                    <a:pt x="241985" y="170052"/>
                  </a:lnTo>
                  <a:lnTo>
                    <a:pt x="242215" y="170225"/>
                  </a:lnTo>
                  <a:lnTo>
                    <a:pt x="242453" y="170393"/>
                  </a:lnTo>
                  <a:lnTo>
                    <a:pt x="242685" y="170567"/>
                  </a:lnTo>
                  <a:lnTo>
                    <a:pt x="242900" y="170754"/>
                  </a:lnTo>
                  <a:lnTo>
                    <a:pt x="243149" y="171014"/>
                  </a:lnTo>
                  <a:lnTo>
                    <a:pt x="243380" y="171287"/>
                  </a:lnTo>
                  <a:lnTo>
                    <a:pt x="243599" y="171570"/>
                  </a:lnTo>
                  <a:lnTo>
                    <a:pt x="244026" y="172154"/>
                  </a:lnTo>
                  <a:lnTo>
                    <a:pt x="244286" y="172514"/>
                  </a:lnTo>
                  <a:lnTo>
                    <a:pt x="244774" y="173262"/>
                  </a:lnTo>
                  <a:lnTo>
                    <a:pt x="245023" y="173631"/>
                  </a:lnTo>
                  <a:lnTo>
                    <a:pt x="245291" y="173983"/>
                  </a:lnTo>
                  <a:lnTo>
                    <a:pt x="245576" y="174302"/>
                  </a:lnTo>
                  <a:lnTo>
                    <a:pt x="245882" y="174607"/>
                  </a:lnTo>
                  <a:lnTo>
                    <a:pt x="246494" y="175210"/>
                  </a:lnTo>
                  <a:lnTo>
                    <a:pt x="246777" y="175533"/>
                  </a:lnTo>
                  <a:lnTo>
                    <a:pt x="247158" y="176019"/>
                  </a:lnTo>
                  <a:lnTo>
                    <a:pt x="247419" y="176377"/>
                  </a:lnTo>
                  <a:lnTo>
                    <a:pt x="247715" y="176819"/>
                  </a:lnTo>
                  <a:lnTo>
                    <a:pt x="247991" y="177271"/>
                  </a:lnTo>
                  <a:lnTo>
                    <a:pt x="248251" y="177731"/>
                  </a:lnTo>
                  <a:lnTo>
                    <a:pt x="248372" y="177955"/>
                  </a:lnTo>
                  <a:lnTo>
                    <a:pt x="248501" y="178178"/>
                  </a:lnTo>
                  <a:lnTo>
                    <a:pt x="248648" y="178393"/>
                  </a:lnTo>
                  <a:lnTo>
                    <a:pt x="248799" y="178598"/>
                  </a:lnTo>
                  <a:lnTo>
                    <a:pt x="248965" y="178794"/>
                  </a:lnTo>
                  <a:lnTo>
                    <a:pt x="249113" y="178958"/>
                  </a:lnTo>
                  <a:lnTo>
                    <a:pt x="249268" y="179118"/>
                  </a:lnTo>
                  <a:lnTo>
                    <a:pt x="249430" y="179273"/>
                  </a:lnTo>
                  <a:lnTo>
                    <a:pt x="249600" y="179410"/>
                  </a:lnTo>
                  <a:lnTo>
                    <a:pt x="249781" y="179533"/>
                  </a:lnTo>
                  <a:lnTo>
                    <a:pt x="249936" y="179624"/>
                  </a:lnTo>
                  <a:lnTo>
                    <a:pt x="250100" y="179701"/>
                  </a:lnTo>
                  <a:lnTo>
                    <a:pt x="250265" y="179774"/>
                  </a:lnTo>
                  <a:lnTo>
                    <a:pt x="250436" y="179834"/>
                  </a:lnTo>
                  <a:lnTo>
                    <a:pt x="250606" y="179884"/>
                  </a:lnTo>
                  <a:lnTo>
                    <a:pt x="250840" y="179930"/>
                  </a:lnTo>
                  <a:lnTo>
                    <a:pt x="251082" y="179966"/>
                  </a:lnTo>
                  <a:lnTo>
                    <a:pt x="251324" y="179980"/>
                  </a:lnTo>
                  <a:lnTo>
                    <a:pt x="251558" y="179961"/>
                  </a:lnTo>
                  <a:lnTo>
                    <a:pt x="251890" y="179829"/>
                  </a:lnTo>
                  <a:lnTo>
                    <a:pt x="252332" y="179469"/>
                  </a:lnTo>
                  <a:lnTo>
                    <a:pt x="252491" y="179446"/>
                  </a:lnTo>
                  <a:lnTo>
                    <a:pt x="252669" y="179469"/>
                  </a:lnTo>
                  <a:lnTo>
                    <a:pt x="253035" y="179560"/>
                  </a:lnTo>
                  <a:lnTo>
                    <a:pt x="253216" y="179596"/>
                  </a:lnTo>
                  <a:lnTo>
                    <a:pt x="253546" y="179619"/>
                  </a:lnTo>
                  <a:lnTo>
                    <a:pt x="254215" y="179633"/>
                  </a:lnTo>
                  <a:lnTo>
                    <a:pt x="254547" y="179647"/>
                  </a:lnTo>
                  <a:lnTo>
                    <a:pt x="254876" y="179683"/>
                  </a:lnTo>
                  <a:lnTo>
                    <a:pt x="255201" y="179738"/>
                  </a:lnTo>
                  <a:lnTo>
                    <a:pt x="255527" y="179811"/>
                  </a:lnTo>
                  <a:lnTo>
                    <a:pt x="255848" y="179893"/>
                  </a:lnTo>
                  <a:lnTo>
                    <a:pt x="256165" y="179993"/>
                  </a:lnTo>
                  <a:lnTo>
                    <a:pt x="256475" y="180103"/>
                  </a:lnTo>
                  <a:lnTo>
                    <a:pt x="256747" y="180208"/>
                  </a:lnTo>
                  <a:lnTo>
                    <a:pt x="257019" y="180322"/>
                  </a:lnTo>
                  <a:lnTo>
                    <a:pt x="257283" y="180449"/>
                  </a:lnTo>
                  <a:lnTo>
                    <a:pt x="257544" y="180586"/>
                  </a:lnTo>
                  <a:lnTo>
                    <a:pt x="257793" y="180737"/>
                  </a:lnTo>
                  <a:lnTo>
                    <a:pt x="257963" y="180855"/>
                  </a:lnTo>
                  <a:lnTo>
                    <a:pt x="258127" y="180978"/>
                  </a:lnTo>
                  <a:lnTo>
                    <a:pt x="258284" y="181110"/>
                  </a:lnTo>
                  <a:lnTo>
                    <a:pt x="258448" y="181238"/>
                  </a:lnTo>
                  <a:lnTo>
                    <a:pt x="258614" y="181361"/>
                  </a:lnTo>
                  <a:lnTo>
                    <a:pt x="258784" y="181494"/>
                  </a:lnTo>
                  <a:lnTo>
                    <a:pt x="258954" y="181635"/>
                  </a:lnTo>
                  <a:lnTo>
                    <a:pt x="259487" y="181936"/>
                  </a:lnTo>
                  <a:lnTo>
                    <a:pt x="259740" y="181913"/>
                  </a:lnTo>
                  <a:lnTo>
                    <a:pt x="260000" y="181790"/>
                  </a:lnTo>
                  <a:lnTo>
                    <a:pt x="260276" y="181617"/>
                  </a:lnTo>
                  <a:lnTo>
                    <a:pt x="260552" y="181434"/>
                  </a:lnTo>
                  <a:lnTo>
                    <a:pt x="260829" y="181293"/>
                  </a:lnTo>
                  <a:lnTo>
                    <a:pt x="261271" y="181120"/>
                  </a:lnTo>
                  <a:lnTo>
                    <a:pt x="261494" y="181042"/>
                  </a:lnTo>
                  <a:lnTo>
                    <a:pt x="261717" y="180974"/>
                  </a:lnTo>
                  <a:lnTo>
                    <a:pt x="261943" y="180924"/>
                  </a:lnTo>
                  <a:lnTo>
                    <a:pt x="262162" y="180892"/>
                  </a:lnTo>
                  <a:lnTo>
                    <a:pt x="262385" y="180874"/>
                  </a:lnTo>
                  <a:lnTo>
                    <a:pt x="262608" y="180869"/>
                  </a:lnTo>
                  <a:lnTo>
                    <a:pt x="262831" y="180874"/>
                  </a:lnTo>
                  <a:lnTo>
                    <a:pt x="263050" y="180887"/>
                  </a:lnTo>
                  <a:lnTo>
                    <a:pt x="263405" y="180928"/>
                  </a:lnTo>
                  <a:lnTo>
                    <a:pt x="263773" y="180997"/>
                  </a:lnTo>
                  <a:lnTo>
                    <a:pt x="264128" y="181092"/>
                  </a:lnTo>
                  <a:lnTo>
                    <a:pt x="264449" y="181229"/>
                  </a:lnTo>
                  <a:lnTo>
                    <a:pt x="264804" y="181539"/>
                  </a:lnTo>
                  <a:lnTo>
                    <a:pt x="264883" y="181681"/>
                  </a:lnTo>
                  <a:lnTo>
                    <a:pt x="264959" y="181827"/>
                  </a:lnTo>
                  <a:lnTo>
                    <a:pt x="265042" y="181968"/>
                  </a:lnTo>
                  <a:lnTo>
                    <a:pt x="265136" y="182096"/>
                  </a:lnTo>
                  <a:lnTo>
                    <a:pt x="265382" y="182305"/>
                  </a:lnTo>
                  <a:lnTo>
                    <a:pt x="265677" y="182474"/>
                  </a:lnTo>
                  <a:lnTo>
                    <a:pt x="266005" y="182611"/>
                  </a:lnTo>
                  <a:lnTo>
                    <a:pt x="266675" y="182844"/>
                  </a:lnTo>
                  <a:lnTo>
                    <a:pt x="267060" y="182967"/>
                  </a:lnTo>
                  <a:lnTo>
                    <a:pt x="267453" y="183063"/>
                  </a:lnTo>
                  <a:lnTo>
                    <a:pt x="267854" y="183140"/>
                  </a:lnTo>
                  <a:lnTo>
                    <a:pt x="268258" y="183204"/>
                  </a:lnTo>
                  <a:lnTo>
                    <a:pt x="268658" y="183272"/>
                  </a:lnTo>
                  <a:lnTo>
                    <a:pt x="269234" y="183354"/>
                  </a:lnTo>
                  <a:lnTo>
                    <a:pt x="269808" y="183423"/>
                  </a:lnTo>
                  <a:lnTo>
                    <a:pt x="270099" y="183464"/>
                  </a:lnTo>
                  <a:lnTo>
                    <a:pt x="270718" y="183555"/>
                  </a:lnTo>
                  <a:lnTo>
                    <a:pt x="271334" y="183655"/>
                  </a:lnTo>
                  <a:lnTo>
                    <a:pt x="271645" y="183715"/>
                  </a:lnTo>
                  <a:lnTo>
                    <a:pt x="271908" y="183774"/>
                  </a:lnTo>
                  <a:lnTo>
                    <a:pt x="272438" y="183911"/>
                  </a:lnTo>
                  <a:lnTo>
                    <a:pt x="272703" y="183970"/>
                  </a:lnTo>
                  <a:lnTo>
                    <a:pt x="272967" y="184016"/>
                  </a:lnTo>
                  <a:lnTo>
                    <a:pt x="273247" y="184034"/>
                  </a:lnTo>
                  <a:lnTo>
                    <a:pt x="273821" y="184020"/>
                  </a:lnTo>
                  <a:lnTo>
                    <a:pt x="274093" y="184034"/>
                  </a:lnTo>
                  <a:lnTo>
                    <a:pt x="274351" y="184098"/>
                  </a:lnTo>
                  <a:lnTo>
                    <a:pt x="274512" y="184180"/>
                  </a:lnTo>
                  <a:lnTo>
                    <a:pt x="274668" y="184275"/>
                  </a:lnTo>
                  <a:lnTo>
                    <a:pt x="275118" y="184613"/>
                  </a:lnTo>
                  <a:lnTo>
                    <a:pt x="275295" y="184736"/>
                  </a:lnTo>
                  <a:lnTo>
                    <a:pt x="275639" y="184996"/>
                  </a:lnTo>
                  <a:lnTo>
                    <a:pt x="275994" y="185243"/>
                  </a:lnTo>
                  <a:lnTo>
                    <a:pt x="276168" y="185348"/>
                  </a:lnTo>
                  <a:lnTo>
                    <a:pt x="276527" y="185539"/>
                  </a:lnTo>
                  <a:lnTo>
                    <a:pt x="276704" y="185639"/>
                  </a:lnTo>
                  <a:lnTo>
                    <a:pt x="276870" y="185758"/>
                  </a:lnTo>
                  <a:lnTo>
                    <a:pt x="277023" y="185890"/>
                  </a:lnTo>
                  <a:lnTo>
                    <a:pt x="277166" y="186036"/>
                  </a:lnTo>
                  <a:lnTo>
                    <a:pt x="277438" y="186342"/>
                  </a:lnTo>
                  <a:lnTo>
                    <a:pt x="277578" y="186492"/>
                  </a:lnTo>
                  <a:lnTo>
                    <a:pt x="277903" y="186834"/>
                  </a:lnTo>
                  <a:lnTo>
                    <a:pt x="278118" y="186898"/>
                  </a:lnTo>
                  <a:lnTo>
                    <a:pt x="278386" y="186871"/>
                  </a:lnTo>
                  <a:lnTo>
                    <a:pt x="278998" y="186729"/>
                  </a:lnTo>
                  <a:lnTo>
                    <a:pt x="279289" y="186693"/>
                  </a:lnTo>
                  <a:lnTo>
                    <a:pt x="279588" y="186688"/>
                  </a:lnTo>
                  <a:lnTo>
                    <a:pt x="280189" y="186720"/>
                  </a:lnTo>
                  <a:lnTo>
                    <a:pt x="280488" y="186743"/>
                  </a:lnTo>
                  <a:lnTo>
                    <a:pt x="281051" y="186807"/>
                  </a:lnTo>
                  <a:lnTo>
                    <a:pt x="281315" y="186843"/>
                  </a:lnTo>
                  <a:lnTo>
                    <a:pt x="281844" y="186930"/>
                  </a:lnTo>
                  <a:lnTo>
                    <a:pt x="282112" y="186966"/>
                  </a:lnTo>
                  <a:lnTo>
                    <a:pt x="283326" y="187099"/>
                  </a:lnTo>
                  <a:lnTo>
                    <a:pt x="283704" y="187158"/>
                  </a:lnTo>
                  <a:lnTo>
                    <a:pt x="284459" y="187295"/>
                  </a:lnTo>
                  <a:lnTo>
                    <a:pt x="284833" y="187345"/>
                  </a:lnTo>
                  <a:lnTo>
                    <a:pt x="285207" y="187354"/>
                  </a:lnTo>
                  <a:lnTo>
                    <a:pt x="285454" y="187354"/>
                  </a:lnTo>
                  <a:lnTo>
                    <a:pt x="285722" y="187359"/>
                  </a:lnTo>
                  <a:lnTo>
                    <a:pt x="285979" y="187345"/>
                  </a:lnTo>
                  <a:lnTo>
                    <a:pt x="286187" y="187299"/>
                  </a:lnTo>
                  <a:lnTo>
                    <a:pt x="286413" y="186953"/>
                  </a:lnTo>
                  <a:lnTo>
                    <a:pt x="286428" y="186802"/>
                  </a:lnTo>
                  <a:lnTo>
                    <a:pt x="286270" y="186456"/>
                  </a:lnTo>
                  <a:lnTo>
                    <a:pt x="286070" y="186415"/>
                  </a:lnTo>
                  <a:lnTo>
                    <a:pt x="285839" y="186383"/>
                  </a:lnTo>
                  <a:lnTo>
                    <a:pt x="285631" y="186337"/>
                  </a:lnTo>
                  <a:lnTo>
                    <a:pt x="285503" y="186251"/>
                  </a:lnTo>
                  <a:lnTo>
                    <a:pt x="285488" y="186095"/>
                  </a:lnTo>
                  <a:lnTo>
                    <a:pt x="285556" y="185881"/>
                  </a:lnTo>
                  <a:lnTo>
                    <a:pt x="285677" y="185644"/>
                  </a:lnTo>
                  <a:lnTo>
                    <a:pt x="285824" y="185407"/>
                  </a:lnTo>
                  <a:lnTo>
                    <a:pt x="285968" y="185202"/>
                  </a:lnTo>
                  <a:lnTo>
                    <a:pt x="286107" y="185024"/>
                  </a:lnTo>
                  <a:lnTo>
                    <a:pt x="286266" y="184860"/>
                  </a:lnTo>
                  <a:lnTo>
                    <a:pt x="286440" y="184704"/>
                  </a:lnTo>
                  <a:lnTo>
                    <a:pt x="286621" y="184563"/>
                  </a:lnTo>
                  <a:lnTo>
                    <a:pt x="286810" y="184435"/>
                  </a:lnTo>
                  <a:lnTo>
                    <a:pt x="286946" y="184372"/>
                  </a:lnTo>
                  <a:lnTo>
                    <a:pt x="287244" y="184266"/>
                  </a:lnTo>
                  <a:lnTo>
                    <a:pt x="287558" y="183993"/>
                  </a:lnTo>
                  <a:lnTo>
                    <a:pt x="287622" y="183847"/>
                  </a:lnTo>
                  <a:lnTo>
                    <a:pt x="287660" y="183687"/>
                  </a:lnTo>
                  <a:lnTo>
                    <a:pt x="287675" y="183532"/>
                  </a:lnTo>
                  <a:lnTo>
                    <a:pt x="287226" y="182885"/>
                  </a:lnTo>
                  <a:lnTo>
                    <a:pt x="287180" y="182680"/>
                  </a:lnTo>
                  <a:lnTo>
                    <a:pt x="287169" y="182429"/>
                  </a:lnTo>
                  <a:lnTo>
                    <a:pt x="287188" y="182178"/>
                  </a:lnTo>
                  <a:lnTo>
                    <a:pt x="287418" y="181881"/>
                  </a:lnTo>
                  <a:lnTo>
                    <a:pt x="287554" y="181922"/>
                  </a:lnTo>
                  <a:lnTo>
                    <a:pt x="287703" y="181991"/>
                  </a:lnTo>
                  <a:lnTo>
                    <a:pt x="288050" y="182287"/>
                  </a:lnTo>
                  <a:lnTo>
                    <a:pt x="288113" y="182424"/>
                  </a:lnTo>
                  <a:lnTo>
                    <a:pt x="288175" y="182566"/>
                  </a:lnTo>
                  <a:lnTo>
                    <a:pt x="288942" y="182807"/>
                  </a:lnTo>
                  <a:lnTo>
                    <a:pt x="289013" y="182666"/>
                  </a:lnTo>
                  <a:lnTo>
                    <a:pt x="289074" y="182511"/>
                  </a:lnTo>
                  <a:lnTo>
                    <a:pt x="289119" y="182365"/>
                  </a:lnTo>
                  <a:lnTo>
                    <a:pt x="289153" y="182214"/>
                  </a:lnTo>
                  <a:lnTo>
                    <a:pt x="289172" y="182059"/>
                  </a:lnTo>
                  <a:lnTo>
                    <a:pt x="289172" y="181895"/>
                  </a:lnTo>
                  <a:lnTo>
                    <a:pt x="289161" y="181740"/>
                  </a:lnTo>
                  <a:lnTo>
                    <a:pt x="289134" y="181585"/>
                  </a:lnTo>
                  <a:lnTo>
                    <a:pt x="289085" y="181416"/>
                  </a:lnTo>
                  <a:lnTo>
                    <a:pt x="289013" y="181248"/>
                  </a:lnTo>
                  <a:lnTo>
                    <a:pt x="288923" y="181088"/>
                  </a:lnTo>
                  <a:lnTo>
                    <a:pt x="288821" y="180933"/>
                  </a:lnTo>
                  <a:lnTo>
                    <a:pt x="288583" y="180687"/>
                  </a:lnTo>
                  <a:lnTo>
                    <a:pt x="288447" y="180581"/>
                  </a:lnTo>
                  <a:lnTo>
                    <a:pt x="288299" y="180490"/>
                  </a:lnTo>
                  <a:lnTo>
                    <a:pt x="288148" y="180413"/>
                  </a:lnTo>
                  <a:lnTo>
                    <a:pt x="287992" y="180340"/>
                  </a:lnTo>
                  <a:lnTo>
                    <a:pt x="287820" y="180299"/>
                  </a:lnTo>
                  <a:lnTo>
                    <a:pt x="287430" y="180267"/>
                  </a:lnTo>
                  <a:lnTo>
                    <a:pt x="287165" y="180157"/>
                  </a:lnTo>
                  <a:lnTo>
                    <a:pt x="287131" y="180025"/>
                  </a:lnTo>
                  <a:lnTo>
                    <a:pt x="287154" y="179848"/>
                  </a:lnTo>
                  <a:lnTo>
                    <a:pt x="287218" y="179642"/>
                  </a:lnTo>
                  <a:lnTo>
                    <a:pt x="287305" y="179446"/>
                  </a:lnTo>
                  <a:lnTo>
                    <a:pt x="287909" y="178780"/>
                  </a:lnTo>
                  <a:lnTo>
                    <a:pt x="288069" y="178798"/>
                  </a:lnTo>
                  <a:lnTo>
                    <a:pt x="288258" y="178908"/>
                  </a:lnTo>
                  <a:lnTo>
                    <a:pt x="288458" y="179068"/>
                  </a:lnTo>
                  <a:lnTo>
                    <a:pt x="288658" y="179250"/>
                  </a:lnTo>
                  <a:lnTo>
                    <a:pt x="289021" y="179565"/>
                  </a:lnTo>
                  <a:lnTo>
                    <a:pt x="289199" y="179724"/>
                  </a:lnTo>
                  <a:lnTo>
                    <a:pt x="289369" y="179893"/>
                  </a:lnTo>
                  <a:lnTo>
                    <a:pt x="289520" y="180071"/>
                  </a:lnTo>
                  <a:lnTo>
                    <a:pt x="289656" y="180263"/>
                  </a:lnTo>
                  <a:lnTo>
                    <a:pt x="289784" y="180495"/>
                  </a:lnTo>
                  <a:lnTo>
                    <a:pt x="289890" y="180746"/>
                  </a:lnTo>
                  <a:lnTo>
                    <a:pt x="289973" y="181010"/>
                  </a:lnTo>
                  <a:lnTo>
                    <a:pt x="290033" y="181279"/>
                  </a:lnTo>
                  <a:lnTo>
                    <a:pt x="290075" y="181548"/>
                  </a:lnTo>
                  <a:lnTo>
                    <a:pt x="290090" y="181736"/>
                  </a:lnTo>
                  <a:lnTo>
                    <a:pt x="290094" y="181922"/>
                  </a:lnTo>
                  <a:lnTo>
                    <a:pt x="290090" y="182114"/>
                  </a:lnTo>
                  <a:lnTo>
                    <a:pt x="290060" y="182492"/>
                  </a:lnTo>
                  <a:lnTo>
                    <a:pt x="290026" y="182725"/>
                  </a:lnTo>
                  <a:lnTo>
                    <a:pt x="289973" y="182958"/>
                  </a:lnTo>
                  <a:lnTo>
                    <a:pt x="289860" y="183423"/>
                  </a:lnTo>
                  <a:lnTo>
                    <a:pt x="289818" y="183655"/>
                  </a:lnTo>
                  <a:lnTo>
                    <a:pt x="289799" y="183893"/>
                  </a:lnTo>
                  <a:lnTo>
                    <a:pt x="289803" y="184143"/>
                  </a:lnTo>
                  <a:lnTo>
                    <a:pt x="289803" y="184385"/>
                  </a:lnTo>
                  <a:lnTo>
                    <a:pt x="289773" y="184599"/>
                  </a:lnTo>
                  <a:lnTo>
                    <a:pt x="289686" y="184768"/>
                  </a:lnTo>
                  <a:lnTo>
                    <a:pt x="289489" y="184832"/>
                  </a:lnTo>
                  <a:lnTo>
                    <a:pt x="289187" y="184786"/>
                  </a:lnTo>
                  <a:lnTo>
                    <a:pt x="288836" y="184704"/>
                  </a:lnTo>
                  <a:lnTo>
                    <a:pt x="288488" y="184650"/>
                  </a:lnTo>
                  <a:lnTo>
                    <a:pt x="288190" y="184686"/>
                  </a:lnTo>
                  <a:lnTo>
                    <a:pt x="287982" y="184800"/>
                  </a:lnTo>
                  <a:lnTo>
                    <a:pt x="287782" y="184960"/>
                  </a:lnTo>
                  <a:lnTo>
                    <a:pt x="287601" y="185147"/>
                  </a:lnTo>
                  <a:lnTo>
                    <a:pt x="287433" y="185348"/>
                  </a:lnTo>
                  <a:lnTo>
                    <a:pt x="287290" y="185557"/>
                  </a:lnTo>
                  <a:lnTo>
                    <a:pt x="287180" y="185749"/>
                  </a:lnTo>
                  <a:lnTo>
                    <a:pt x="287086" y="185958"/>
                  </a:lnTo>
                  <a:lnTo>
                    <a:pt x="287006" y="186168"/>
                  </a:lnTo>
                  <a:lnTo>
                    <a:pt x="286833" y="186779"/>
                  </a:lnTo>
                  <a:close/>
                </a:path>
              </a:pathLst>
            </a:custGeom>
            <a:solidFill>
              <a:srgbClr val="FFCE68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" name="pg160"/>
            <p:cNvSpPr/>
            <p:nvPr/>
          </p:nvSpPr>
          <p:spPr>
            <a:xfrm>
              <a:off x="6616359" y="5503440"/>
              <a:ext cx="70707" cy="60544"/>
            </a:xfrm>
            <a:custGeom>
              <a:avLst/>
              <a:gdLst/>
              <a:ahLst/>
              <a:cxnLst/>
              <a:rect l="0" t="0" r="0" b="0"/>
              <a:pathLst>
                <a:path w="70707" h="60544">
                  <a:moveTo>
                    <a:pt x="15411" y="25583"/>
                  </a:moveTo>
                  <a:lnTo>
                    <a:pt x="13227" y="25164"/>
                  </a:lnTo>
                  <a:lnTo>
                    <a:pt x="12165" y="24982"/>
                  </a:lnTo>
                  <a:lnTo>
                    <a:pt x="11336" y="24826"/>
                  </a:lnTo>
                  <a:lnTo>
                    <a:pt x="9236" y="24452"/>
                  </a:lnTo>
                  <a:lnTo>
                    <a:pt x="4323" y="23585"/>
                  </a:lnTo>
                  <a:lnTo>
                    <a:pt x="2479" y="23266"/>
                  </a:lnTo>
                  <a:lnTo>
                    <a:pt x="0" y="22828"/>
                  </a:lnTo>
                  <a:lnTo>
                    <a:pt x="430" y="20378"/>
                  </a:lnTo>
                  <a:lnTo>
                    <a:pt x="563" y="19561"/>
                  </a:lnTo>
                  <a:lnTo>
                    <a:pt x="873" y="17758"/>
                  </a:lnTo>
                  <a:lnTo>
                    <a:pt x="918" y="17517"/>
                  </a:lnTo>
                  <a:lnTo>
                    <a:pt x="4870" y="18215"/>
                  </a:lnTo>
                  <a:lnTo>
                    <a:pt x="9159" y="18967"/>
                  </a:lnTo>
                  <a:lnTo>
                    <a:pt x="8679" y="16978"/>
                  </a:lnTo>
                  <a:lnTo>
                    <a:pt x="10712" y="17334"/>
                  </a:lnTo>
                  <a:lnTo>
                    <a:pt x="11297" y="17445"/>
                  </a:lnTo>
                  <a:lnTo>
                    <a:pt x="10948" y="17212"/>
                  </a:lnTo>
                  <a:lnTo>
                    <a:pt x="10140" y="15089"/>
                  </a:lnTo>
                  <a:lnTo>
                    <a:pt x="9796" y="14299"/>
                  </a:lnTo>
                  <a:lnTo>
                    <a:pt x="8762" y="12860"/>
                  </a:lnTo>
                  <a:lnTo>
                    <a:pt x="7277" y="11448"/>
                  </a:lnTo>
                  <a:lnTo>
                    <a:pt x="5572" y="7277"/>
                  </a:lnTo>
                  <a:lnTo>
                    <a:pt x="5851" y="5541"/>
                  </a:lnTo>
                  <a:lnTo>
                    <a:pt x="5404" y="4366"/>
                  </a:lnTo>
                  <a:lnTo>
                    <a:pt x="5782" y="3778"/>
                  </a:lnTo>
                  <a:lnTo>
                    <a:pt x="5978" y="3485"/>
                  </a:lnTo>
                  <a:lnTo>
                    <a:pt x="6190" y="3212"/>
                  </a:lnTo>
                  <a:lnTo>
                    <a:pt x="6598" y="2774"/>
                  </a:lnTo>
                  <a:lnTo>
                    <a:pt x="7048" y="2363"/>
                  </a:lnTo>
                  <a:lnTo>
                    <a:pt x="7524" y="1980"/>
                  </a:lnTo>
                  <a:lnTo>
                    <a:pt x="8027" y="1638"/>
                  </a:lnTo>
                  <a:lnTo>
                    <a:pt x="8544" y="1336"/>
                  </a:lnTo>
                  <a:lnTo>
                    <a:pt x="8616" y="1186"/>
                  </a:lnTo>
                  <a:lnTo>
                    <a:pt x="8710" y="1040"/>
                  </a:lnTo>
                  <a:lnTo>
                    <a:pt x="8828" y="903"/>
                  </a:lnTo>
                  <a:lnTo>
                    <a:pt x="8956" y="789"/>
                  </a:lnTo>
                  <a:lnTo>
                    <a:pt x="9092" y="693"/>
                  </a:lnTo>
                  <a:lnTo>
                    <a:pt x="9251" y="629"/>
                  </a:lnTo>
                  <a:lnTo>
                    <a:pt x="9425" y="593"/>
                  </a:lnTo>
                  <a:lnTo>
                    <a:pt x="9610" y="574"/>
                  </a:lnTo>
                  <a:lnTo>
                    <a:pt x="9795" y="565"/>
                  </a:lnTo>
                  <a:lnTo>
                    <a:pt x="10373" y="520"/>
                  </a:lnTo>
                  <a:lnTo>
                    <a:pt x="10766" y="511"/>
                  </a:lnTo>
                  <a:lnTo>
                    <a:pt x="10967" y="520"/>
                  </a:lnTo>
                  <a:lnTo>
                    <a:pt x="11299" y="547"/>
                  </a:lnTo>
                  <a:lnTo>
                    <a:pt x="11466" y="570"/>
                  </a:lnTo>
                  <a:lnTo>
                    <a:pt x="11632" y="602"/>
                  </a:lnTo>
                  <a:lnTo>
                    <a:pt x="11919" y="679"/>
                  </a:lnTo>
                  <a:lnTo>
                    <a:pt x="12410" y="857"/>
                  </a:lnTo>
                  <a:lnTo>
                    <a:pt x="12864" y="971"/>
                  </a:lnTo>
                  <a:lnTo>
                    <a:pt x="13094" y="1012"/>
                  </a:lnTo>
                  <a:lnTo>
                    <a:pt x="13321" y="1035"/>
                  </a:lnTo>
                  <a:lnTo>
                    <a:pt x="13552" y="1035"/>
                  </a:lnTo>
                  <a:lnTo>
                    <a:pt x="13707" y="1022"/>
                  </a:lnTo>
                  <a:lnTo>
                    <a:pt x="13865" y="999"/>
                  </a:lnTo>
                  <a:lnTo>
                    <a:pt x="14020" y="971"/>
                  </a:lnTo>
                  <a:lnTo>
                    <a:pt x="14330" y="894"/>
                  </a:lnTo>
                  <a:lnTo>
                    <a:pt x="14534" y="825"/>
                  </a:lnTo>
                  <a:lnTo>
                    <a:pt x="14731" y="743"/>
                  </a:lnTo>
                  <a:lnTo>
                    <a:pt x="15124" y="565"/>
                  </a:lnTo>
                  <a:lnTo>
                    <a:pt x="15324" y="497"/>
                  </a:lnTo>
                  <a:lnTo>
                    <a:pt x="15490" y="451"/>
                  </a:lnTo>
                  <a:lnTo>
                    <a:pt x="15827" y="387"/>
                  </a:lnTo>
                  <a:lnTo>
                    <a:pt x="15993" y="351"/>
                  </a:lnTo>
                  <a:lnTo>
                    <a:pt x="16159" y="301"/>
                  </a:lnTo>
                  <a:lnTo>
                    <a:pt x="16295" y="246"/>
                  </a:lnTo>
                  <a:lnTo>
                    <a:pt x="16564" y="109"/>
                  </a:lnTo>
                  <a:lnTo>
                    <a:pt x="16700" y="45"/>
                  </a:lnTo>
                  <a:lnTo>
                    <a:pt x="16840" y="0"/>
                  </a:lnTo>
                  <a:lnTo>
                    <a:pt x="17765" y="438"/>
                  </a:lnTo>
                  <a:lnTo>
                    <a:pt x="17905" y="497"/>
                  </a:lnTo>
                  <a:lnTo>
                    <a:pt x="18068" y="524"/>
                  </a:lnTo>
                  <a:lnTo>
                    <a:pt x="18245" y="529"/>
                  </a:lnTo>
                  <a:lnTo>
                    <a:pt x="18593" y="501"/>
                  </a:lnTo>
                  <a:lnTo>
                    <a:pt x="18729" y="479"/>
                  </a:lnTo>
                  <a:lnTo>
                    <a:pt x="19001" y="401"/>
                  </a:lnTo>
                  <a:lnTo>
                    <a:pt x="19137" y="369"/>
                  </a:lnTo>
                  <a:lnTo>
                    <a:pt x="19273" y="360"/>
                  </a:lnTo>
                  <a:lnTo>
                    <a:pt x="19458" y="383"/>
                  </a:lnTo>
                  <a:lnTo>
                    <a:pt x="19655" y="438"/>
                  </a:lnTo>
                  <a:lnTo>
                    <a:pt x="19848" y="515"/>
                  </a:lnTo>
                  <a:lnTo>
                    <a:pt x="20014" y="615"/>
                  </a:lnTo>
                  <a:lnTo>
                    <a:pt x="20226" y="857"/>
                  </a:lnTo>
                  <a:lnTo>
                    <a:pt x="20294" y="990"/>
                  </a:lnTo>
                  <a:lnTo>
                    <a:pt x="20343" y="1131"/>
                  </a:lnTo>
                  <a:lnTo>
                    <a:pt x="20377" y="1277"/>
                  </a:lnTo>
                  <a:lnTo>
                    <a:pt x="20388" y="1546"/>
                  </a:lnTo>
                  <a:lnTo>
                    <a:pt x="20279" y="2044"/>
                  </a:lnTo>
                  <a:lnTo>
                    <a:pt x="20309" y="2290"/>
                  </a:lnTo>
                  <a:lnTo>
                    <a:pt x="20388" y="2541"/>
                  </a:lnTo>
                  <a:lnTo>
                    <a:pt x="20502" y="2787"/>
                  </a:lnTo>
                  <a:lnTo>
                    <a:pt x="20638" y="3025"/>
                  </a:lnTo>
                  <a:lnTo>
                    <a:pt x="20777" y="3253"/>
                  </a:lnTo>
                  <a:lnTo>
                    <a:pt x="20898" y="3417"/>
                  </a:lnTo>
                  <a:lnTo>
                    <a:pt x="21314" y="3882"/>
                  </a:lnTo>
                  <a:lnTo>
                    <a:pt x="21435" y="4047"/>
                  </a:lnTo>
                  <a:lnTo>
                    <a:pt x="21552" y="4266"/>
                  </a:lnTo>
                  <a:lnTo>
                    <a:pt x="21647" y="4503"/>
                  </a:lnTo>
                  <a:lnTo>
                    <a:pt x="21726" y="4745"/>
                  </a:lnTo>
                  <a:lnTo>
                    <a:pt x="21821" y="4982"/>
                  </a:lnTo>
                  <a:lnTo>
                    <a:pt x="21934" y="5201"/>
                  </a:lnTo>
                  <a:lnTo>
                    <a:pt x="22130" y="5452"/>
                  </a:lnTo>
                  <a:lnTo>
                    <a:pt x="22357" y="5685"/>
                  </a:lnTo>
                  <a:lnTo>
                    <a:pt x="22603" y="5904"/>
                  </a:lnTo>
                  <a:lnTo>
                    <a:pt x="22841" y="6127"/>
                  </a:lnTo>
                  <a:lnTo>
                    <a:pt x="23056" y="6369"/>
                  </a:lnTo>
                  <a:lnTo>
                    <a:pt x="23207" y="6579"/>
                  </a:lnTo>
                  <a:lnTo>
                    <a:pt x="23351" y="6803"/>
                  </a:lnTo>
                  <a:lnTo>
                    <a:pt x="23623" y="7254"/>
                  </a:lnTo>
                  <a:lnTo>
                    <a:pt x="23763" y="7473"/>
                  </a:lnTo>
                  <a:lnTo>
                    <a:pt x="24179" y="8094"/>
                  </a:lnTo>
                  <a:lnTo>
                    <a:pt x="24606" y="8705"/>
                  </a:lnTo>
                  <a:lnTo>
                    <a:pt x="24825" y="9007"/>
                  </a:lnTo>
                  <a:lnTo>
                    <a:pt x="25241" y="9563"/>
                  </a:lnTo>
                  <a:lnTo>
                    <a:pt x="25671" y="10111"/>
                  </a:lnTo>
                  <a:lnTo>
                    <a:pt x="25891" y="10380"/>
                  </a:lnTo>
                  <a:lnTo>
                    <a:pt x="26030" y="10545"/>
                  </a:lnTo>
                  <a:lnTo>
                    <a:pt x="26352" y="10918"/>
                  </a:lnTo>
                  <a:lnTo>
                    <a:pt x="27504" y="12196"/>
                  </a:lnTo>
                  <a:lnTo>
                    <a:pt x="27954" y="12684"/>
                  </a:lnTo>
                  <a:lnTo>
                    <a:pt x="28419" y="13182"/>
                  </a:lnTo>
                  <a:lnTo>
                    <a:pt x="28657" y="13446"/>
                  </a:lnTo>
                  <a:lnTo>
                    <a:pt x="28899" y="13706"/>
                  </a:lnTo>
                  <a:lnTo>
                    <a:pt x="29145" y="13957"/>
                  </a:lnTo>
                  <a:lnTo>
                    <a:pt x="29402" y="14199"/>
                  </a:lnTo>
                  <a:lnTo>
                    <a:pt x="29696" y="14437"/>
                  </a:lnTo>
                  <a:lnTo>
                    <a:pt x="30003" y="14660"/>
                  </a:lnTo>
                  <a:lnTo>
                    <a:pt x="30634" y="15094"/>
                  </a:lnTo>
                  <a:lnTo>
                    <a:pt x="30940" y="15317"/>
                  </a:lnTo>
                  <a:lnTo>
                    <a:pt x="31114" y="15459"/>
                  </a:lnTo>
                  <a:lnTo>
                    <a:pt x="31454" y="15746"/>
                  </a:lnTo>
                  <a:lnTo>
                    <a:pt x="31627" y="15883"/>
                  </a:lnTo>
                  <a:lnTo>
                    <a:pt x="31809" y="16011"/>
                  </a:lnTo>
                  <a:lnTo>
                    <a:pt x="32081" y="16180"/>
                  </a:lnTo>
                  <a:lnTo>
                    <a:pt x="32364" y="16335"/>
                  </a:lnTo>
                  <a:lnTo>
                    <a:pt x="32655" y="16472"/>
                  </a:lnTo>
                  <a:lnTo>
                    <a:pt x="32852" y="16599"/>
                  </a:lnTo>
                  <a:lnTo>
                    <a:pt x="33052" y="16723"/>
                  </a:lnTo>
                  <a:lnTo>
                    <a:pt x="33476" y="16937"/>
                  </a:lnTo>
                  <a:lnTo>
                    <a:pt x="33691" y="17028"/>
                  </a:lnTo>
                  <a:lnTo>
                    <a:pt x="33952" y="17120"/>
                  </a:lnTo>
                  <a:lnTo>
                    <a:pt x="34224" y="17197"/>
                  </a:lnTo>
                  <a:lnTo>
                    <a:pt x="34500" y="17261"/>
                  </a:lnTo>
                  <a:lnTo>
                    <a:pt x="34779" y="17316"/>
                  </a:lnTo>
                  <a:lnTo>
                    <a:pt x="35055" y="17361"/>
                  </a:lnTo>
                  <a:lnTo>
                    <a:pt x="35286" y="17393"/>
                  </a:lnTo>
                  <a:lnTo>
                    <a:pt x="35751" y="17434"/>
                  </a:lnTo>
                  <a:lnTo>
                    <a:pt x="36219" y="17453"/>
                  </a:lnTo>
                  <a:lnTo>
                    <a:pt x="36382" y="17453"/>
                  </a:lnTo>
                  <a:lnTo>
                    <a:pt x="36714" y="17444"/>
                  </a:lnTo>
                  <a:lnTo>
                    <a:pt x="37043" y="17430"/>
                  </a:lnTo>
                  <a:lnTo>
                    <a:pt x="37640" y="17444"/>
                  </a:lnTo>
                  <a:lnTo>
                    <a:pt x="37840" y="17439"/>
                  </a:lnTo>
                  <a:lnTo>
                    <a:pt x="38037" y="17416"/>
                  </a:lnTo>
                  <a:lnTo>
                    <a:pt x="38215" y="17380"/>
                  </a:lnTo>
                  <a:lnTo>
                    <a:pt x="38389" y="17339"/>
                  </a:lnTo>
                  <a:lnTo>
                    <a:pt x="38562" y="17284"/>
                  </a:lnTo>
                  <a:lnTo>
                    <a:pt x="38732" y="17225"/>
                  </a:lnTo>
                  <a:lnTo>
                    <a:pt x="38899" y="17156"/>
                  </a:lnTo>
                  <a:lnTo>
                    <a:pt x="39027" y="17097"/>
                  </a:lnTo>
                  <a:lnTo>
                    <a:pt x="39277" y="16964"/>
                  </a:lnTo>
                  <a:lnTo>
                    <a:pt x="39518" y="16809"/>
                  </a:lnTo>
                  <a:lnTo>
                    <a:pt x="39473" y="16682"/>
                  </a:lnTo>
                  <a:lnTo>
                    <a:pt x="39454" y="16531"/>
                  </a:lnTo>
                  <a:lnTo>
                    <a:pt x="39454" y="16376"/>
                  </a:lnTo>
                  <a:lnTo>
                    <a:pt x="39726" y="15906"/>
                  </a:lnTo>
                  <a:lnTo>
                    <a:pt x="39968" y="15742"/>
                  </a:lnTo>
                  <a:lnTo>
                    <a:pt x="40324" y="15408"/>
                  </a:lnTo>
                  <a:lnTo>
                    <a:pt x="40289" y="15244"/>
                  </a:lnTo>
                  <a:lnTo>
                    <a:pt x="40218" y="15062"/>
                  </a:lnTo>
                  <a:lnTo>
                    <a:pt x="40138" y="14875"/>
                  </a:lnTo>
                  <a:lnTo>
                    <a:pt x="40074" y="14701"/>
                  </a:lnTo>
                  <a:lnTo>
                    <a:pt x="39946" y="14281"/>
                  </a:lnTo>
                  <a:lnTo>
                    <a:pt x="39847" y="14008"/>
                  </a:lnTo>
                  <a:lnTo>
                    <a:pt x="39726" y="13743"/>
                  </a:lnTo>
                  <a:lnTo>
                    <a:pt x="39662" y="13615"/>
                  </a:lnTo>
                  <a:lnTo>
                    <a:pt x="39602" y="13483"/>
                  </a:lnTo>
                  <a:lnTo>
                    <a:pt x="39549" y="13346"/>
                  </a:lnTo>
                  <a:lnTo>
                    <a:pt x="40051" y="12926"/>
                  </a:lnTo>
                  <a:lnTo>
                    <a:pt x="40376" y="13013"/>
                  </a:lnTo>
                  <a:lnTo>
                    <a:pt x="40728" y="12639"/>
                  </a:lnTo>
                  <a:lnTo>
                    <a:pt x="40939" y="12411"/>
                  </a:lnTo>
                  <a:lnTo>
                    <a:pt x="41170" y="12233"/>
                  </a:lnTo>
                  <a:lnTo>
                    <a:pt x="41450" y="12027"/>
                  </a:lnTo>
                  <a:lnTo>
                    <a:pt x="41771" y="11840"/>
                  </a:lnTo>
                  <a:lnTo>
                    <a:pt x="41907" y="11781"/>
                  </a:lnTo>
                  <a:lnTo>
                    <a:pt x="42051" y="11735"/>
                  </a:lnTo>
                  <a:lnTo>
                    <a:pt x="42345" y="11667"/>
                  </a:lnTo>
                  <a:lnTo>
                    <a:pt x="42599" y="11639"/>
                  </a:lnTo>
                  <a:lnTo>
                    <a:pt x="43218" y="11530"/>
                  </a:lnTo>
                  <a:lnTo>
                    <a:pt x="43653" y="11306"/>
                  </a:lnTo>
                  <a:lnTo>
                    <a:pt x="43785" y="11261"/>
                  </a:lnTo>
                  <a:lnTo>
                    <a:pt x="44050" y="11188"/>
                  </a:lnTo>
                  <a:lnTo>
                    <a:pt x="44284" y="11138"/>
                  </a:lnTo>
                  <a:lnTo>
                    <a:pt x="44696" y="11101"/>
                  </a:lnTo>
                  <a:lnTo>
                    <a:pt x="44866" y="11156"/>
                  </a:lnTo>
                  <a:lnTo>
                    <a:pt x="45025" y="11261"/>
                  </a:lnTo>
                  <a:lnTo>
                    <a:pt x="45342" y="11525"/>
                  </a:lnTo>
                  <a:lnTo>
                    <a:pt x="45509" y="11630"/>
                  </a:lnTo>
                  <a:lnTo>
                    <a:pt x="45728" y="11722"/>
                  </a:lnTo>
                  <a:lnTo>
                    <a:pt x="45954" y="11790"/>
                  </a:lnTo>
                  <a:lnTo>
                    <a:pt x="46412" y="11918"/>
                  </a:lnTo>
                  <a:lnTo>
                    <a:pt x="46635" y="11995"/>
                  </a:lnTo>
                  <a:lnTo>
                    <a:pt x="46907" y="12119"/>
                  </a:lnTo>
                  <a:lnTo>
                    <a:pt x="47821" y="12566"/>
                  </a:lnTo>
                  <a:lnTo>
                    <a:pt x="47991" y="12643"/>
                  </a:lnTo>
                  <a:lnTo>
                    <a:pt x="48165" y="12712"/>
                  </a:lnTo>
                  <a:lnTo>
                    <a:pt x="48339" y="12766"/>
                  </a:lnTo>
                  <a:lnTo>
                    <a:pt x="48876" y="12890"/>
                  </a:lnTo>
                  <a:lnTo>
                    <a:pt x="49050" y="12935"/>
                  </a:lnTo>
                  <a:lnTo>
                    <a:pt x="49208" y="12990"/>
                  </a:lnTo>
                  <a:lnTo>
                    <a:pt x="49522" y="13113"/>
                  </a:lnTo>
                  <a:lnTo>
                    <a:pt x="49677" y="13163"/>
                  </a:lnTo>
                  <a:lnTo>
                    <a:pt x="49836" y="13191"/>
                  </a:lnTo>
                  <a:lnTo>
                    <a:pt x="49998" y="13195"/>
                  </a:lnTo>
                  <a:lnTo>
                    <a:pt x="50164" y="13177"/>
                  </a:lnTo>
                  <a:lnTo>
                    <a:pt x="50331" y="13150"/>
                  </a:lnTo>
                  <a:lnTo>
                    <a:pt x="50497" y="13113"/>
                  </a:lnTo>
                  <a:lnTo>
                    <a:pt x="50660" y="13068"/>
                  </a:lnTo>
                  <a:lnTo>
                    <a:pt x="50788" y="13027"/>
                  </a:lnTo>
                  <a:lnTo>
                    <a:pt x="51287" y="12817"/>
                  </a:lnTo>
                  <a:lnTo>
                    <a:pt x="51442" y="12725"/>
                  </a:lnTo>
                  <a:lnTo>
                    <a:pt x="51593" y="12625"/>
                  </a:lnTo>
                  <a:lnTo>
                    <a:pt x="51740" y="12516"/>
                  </a:lnTo>
                  <a:lnTo>
                    <a:pt x="51876" y="12397"/>
                  </a:lnTo>
                  <a:lnTo>
                    <a:pt x="52103" y="12173"/>
                  </a:lnTo>
                  <a:lnTo>
                    <a:pt x="52504" y="11617"/>
                  </a:lnTo>
                  <a:lnTo>
                    <a:pt x="52613" y="11352"/>
                  </a:lnTo>
                  <a:lnTo>
                    <a:pt x="52742" y="11101"/>
                  </a:lnTo>
                  <a:lnTo>
                    <a:pt x="53161" y="10686"/>
                  </a:lnTo>
                  <a:lnTo>
                    <a:pt x="53301" y="10667"/>
                  </a:lnTo>
                  <a:lnTo>
                    <a:pt x="53596" y="10654"/>
                  </a:lnTo>
                  <a:lnTo>
                    <a:pt x="53732" y="10626"/>
                  </a:lnTo>
                  <a:lnTo>
                    <a:pt x="53864" y="10581"/>
                  </a:lnTo>
                  <a:lnTo>
                    <a:pt x="54548" y="10161"/>
                  </a:lnTo>
                  <a:lnTo>
                    <a:pt x="54828" y="9905"/>
                  </a:lnTo>
                  <a:lnTo>
                    <a:pt x="54972" y="9791"/>
                  </a:lnTo>
                  <a:lnTo>
                    <a:pt x="55270" y="9568"/>
                  </a:lnTo>
                  <a:lnTo>
                    <a:pt x="55576" y="9353"/>
                  </a:lnTo>
                  <a:lnTo>
                    <a:pt x="55712" y="9262"/>
                  </a:lnTo>
                  <a:lnTo>
                    <a:pt x="56136" y="8993"/>
                  </a:lnTo>
                  <a:lnTo>
                    <a:pt x="56891" y="8322"/>
                  </a:lnTo>
                  <a:lnTo>
                    <a:pt x="57028" y="7921"/>
                  </a:lnTo>
                  <a:lnTo>
                    <a:pt x="57107" y="7761"/>
                  </a:lnTo>
                  <a:lnTo>
                    <a:pt x="57201" y="7601"/>
                  </a:lnTo>
                  <a:lnTo>
                    <a:pt x="57303" y="7451"/>
                  </a:lnTo>
                  <a:lnTo>
                    <a:pt x="57507" y="7140"/>
                  </a:lnTo>
                  <a:lnTo>
                    <a:pt x="57591" y="7008"/>
                  </a:lnTo>
                  <a:lnTo>
                    <a:pt x="57678" y="6880"/>
                  </a:lnTo>
                  <a:lnTo>
                    <a:pt x="58346" y="5863"/>
                  </a:lnTo>
                  <a:lnTo>
                    <a:pt x="58513" y="5589"/>
                  </a:lnTo>
                  <a:lnTo>
                    <a:pt x="58649" y="5356"/>
                  </a:lnTo>
                  <a:lnTo>
                    <a:pt x="58773" y="5119"/>
                  </a:lnTo>
                  <a:lnTo>
                    <a:pt x="58849" y="4955"/>
                  </a:lnTo>
                  <a:lnTo>
                    <a:pt x="58936" y="4781"/>
                  </a:lnTo>
                  <a:lnTo>
                    <a:pt x="59012" y="4603"/>
                  </a:lnTo>
                  <a:lnTo>
                    <a:pt x="59049" y="4444"/>
                  </a:lnTo>
                  <a:lnTo>
                    <a:pt x="58834" y="4138"/>
                  </a:lnTo>
                  <a:lnTo>
                    <a:pt x="58694" y="4074"/>
                  </a:lnTo>
                  <a:lnTo>
                    <a:pt x="58426" y="3778"/>
                  </a:lnTo>
                  <a:lnTo>
                    <a:pt x="58411" y="3641"/>
                  </a:lnTo>
                  <a:lnTo>
                    <a:pt x="58411" y="3485"/>
                  </a:lnTo>
                  <a:lnTo>
                    <a:pt x="58418" y="3335"/>
                  </a:lnTo>
                  <a:lnTo>
                    <a:pt x="58365" y="2828"/>
                  </a:lnTo>
                  <a:lnTo>
                    <a:pt x="58271" y="2655"/>
                  </a:lnTo>
                  <a:lnTo>
                    <a:pt x="58312" y="2331"/>
                  </a:lnTo>
                  <a:lnTo>
                    <a:pt x="58532" y="2103"/>
                  </a:lnTo>
                  <a:lnTo>
                    <a:pt x="58626" y="1966"/>
                  </a:lnTo>
                  <a:lnTo>
                    <a:pt x="59276" y="1514"/>
                  </a:lnTo>
                  <a:lnTo>
                    <a:pt x="59408" y="1560"/>
                  </a:lnTo>
                  <a:lnTo>
                    <a:pt x="59544" y="1596"/>
                  </a:lnTo>
                  <a:lnTo>
                    <a:pt x="59673" y="1606"/>
                  </a:lnTo>
                  <a:lnTo>
                    <a:pt x="59809" y="1574"/>
                  </a:lnTo>
                  <a:lnTo>
                    <a:pt x="59937" y="1510"/>
                  </a:lnTo>
                  <a:lnTo>
                    <a:pt x="60202" y="1359"/>
                  </a:lnTo>
                  <a:lnTo>
                    <a:pt x="60338" y="1295"/>
                  </a:lnTo>
                  <a:lnTo>
                    <a:pt x="60512" y="1241"/>
                  </a:lnTo>
                  <a:lnTo>
                    <a:pt x="60690" y="1195"/>
                  </a:lnTo>
                  <a:lnTo>
                    <a:pt x="61049" y="1122"/>
                  </a:lnTo>
                  <a:lnTo>
                    <a:pt x="61351" y="1072"/>
                  </a:lnTo>
                  <a:lnTo>
                    <a:pt x="61842" y="1003"/>
                  </a:lnTo>
                  <a:lnTo>
                    <a:pt x="61975" y="971"/>
                  </a:lnTo>
                  <a:lnTo>
                    <a:pt x="62228" y="889"/>
                  </a:lnTo>
                  <a:lnTo>
                    <a:pt x="62485" y="816"/>
                  </a:lnTo>
                  <a:lnTo>
                    <a:pt x="62825" y="752"/>
                  </a:lnTo>
                  <a:lnTo>
                    <a:pt x="63132" y="797"/>
                  </a:lnTo>
                  <a:lnTo>
                    <a:pt x="62463" y="1080"/>
                  </a:lnTo>
                  <a:lnTo>
                    <a:pt x="63348" y="1345"/>
                  </a:lnTo>
                  <a:lnTo>
                    <a:pt x="64009" y="1308"/>
                  </a:lnTo>
                  <a:lnTo>
                    <a:pt x="64852" y="1436"/>
                  </a:lnTo>
                  <a:lnTo>
                    <a:pt x="65642" y="1669"/>
                  </a:lnTo>
                  <a:lnTo>
                    <a:pt x="66401" y="1965"/>
                  </a:lnTo>
                  <a:lnTo>
                    <a:pt x="67074" y="2467"/>
                  </a:lnTo>
                  <a:lnTo>
                    <a:pt x="67735" y="2855"/>
                  </a:lnTo>
                  <a:lnTo>
                    <a:pt x="68215" y="2932"/>
                  </a:lnTo>
                  <a:lnTo>
                    <a:pt x="68680" y="3046"/>
                  </a:lnTo>
                  <a:lnTo>
                    <a:pt x="69145" y="3056"/>
                  </a:lnTo>
                  <a:lnTo>
                    <a:pt x="69421" y="3535"/>
                  </a:lnTo>
                  <a:lnTo>
                    <a:pt x="69304" y="4319"/>
                  </a:lnTo>
                  <a:lnTo>
                    <a:pt x="69423" y="4775"/>
                  </a:lnTo>
                  <a:lnTo>
                    <a:pt x="70256" y="5269"/>
                  </a:lnTo>
                  <a:lnTo>
                    <a:pt x="70707" y="5873"/>
                  </a:lnTo>
                  <a:lnTo>
                    <a:pt x="70604" y="6450"/>
                  </a:lnTo>
                  <a:lnTo>
                    <a:pt x="69955" y="10203"/>
                  </a:lnTo>
                  <a:lnTo>
                    <a:pt x="69760" y="11306"/>
                  </a:lnTo>
                  <a:lnTo>
                    <a:pt x="69334" y="13738"/>
                  </a:lnTo>
                  <a:lnTo>
                    <a:pt x="69051" y="15380"/>
                  </a:lnTo>
                  <a:lnTo>
                    <a:pt x="68722" y="17246"/>
                  </a:lnTo>
                  <a:lnTo>
                    <a:pt x="68437" y="18890"/>
                  </a:lnTo>
                  <a:lnTo>
                    <a:pt x="68212" y="20211"/>
                  </a:lnTo>
                  <a:lnTo>
                    <a:pt x="68017" y="21322"/>
                  </a:lnTo>
                  <a:lnTo>
                    <a:pt x="67751" y="22886"/>
                  </a:lnTo>
                  <a:lnTo>
                    <a:pt x="67588" y="23817"/>
                  </a:lnTo>
                  <a:lnTo>
                    <a:pt x="67271" y="25670"/>
                  </a:lnTo>
                  <a:lnTo>
                    <a:pt x="66836" y="28093"/>
                  </a:lnTo>
                  <a:lnTo>
                    <a:pt x="66599" y="29438"/>
                  </a:lnTo>
                  <a:lnTo>
                    <a:pt x="66539" y="29867"/>
                  </a:lnTo>
                  <a:lnTo>
                    <a:pt x="66473" y="30284"/>
                  </a:lnTo>
                  <a:lnTo>
                    <a:pt x="65018" y="38582"/>
                  </a:lnTo>
                  <a:lnTo>
                    <a:pt x="64253" y="42909"/>
                  </a:lnTo>
                  <a:lnTo>
                    <a:pt x="62388" y="53620"/>
                  </a:lnTo>
                  <a:lnTo>
                    <a:pt x="61207" y="60544"/>
                  </a:lnTo>
                  <a:lnTo>
                    <a:pt x="46586" y="57986"/>
                  </a:lnTo>
                  <a:lnTo>
                    <a:pt x="48605" y="47413"/>
                  </a:lnTo>
                  <a:lnTo>
                    <a:pt x="49197" y="42847"/>
                  </a:lnTo>
                  <a:lnTo>
                    <a:pt x="37850" y="40864"/>
                  </a:lnTo>
                  <a:lnTo>
                    <a:pt x="37036" y="40730"/>
                  </a:lnTo>
                  <a:lnTo>
                    <a:pt x="37376" y="38767"/>
                  </a:lnTo>
                  <a:lnTo>
                    <a:pt x="37402" y="38621"/>
                  </a:lnTo>
                  <a:lnTo>
                    <a:pt x="35782" y="38327"/>
                  </a:lnTo>
                  <a:lnTo>
                    <a:pt x="36330" y="35163"/>
                  </a:lnTo>
                  <a:lnTo>
                    <a:pt x="34719" y="34888"/>
                  </a:lnTo>
                  <a:lnTo>
                    <a:pt x="35109" y="32645"/>
                  </a:lnTo>
                  <a:lnTo>
                    <a:pt x="33069" y="32302"/>
                  </a:lnTo>
                  <a:lnTo>
                    <a:pt x="33113" y="32046"/>
                  </a:lnTo>
                  <a:lnTo>
                    <a:pt x="31073" y="31706"/>
                  </a:lnTo>
                  <a:lnTo>
                    <a:pt x="29734" y="39448"/>
                  </a:lnTo>
                  <a:lnTo>
                    <a:pt x="27708" y="39091"/>
                  </a:lnTo>
                  <a:lnTo>
                    <a:pt x="29479" y="28851"/>
                  </a:lnTo>
                  <a:lnTo>
                    <a:pt x="29068" y="28778"/>
                  </a:lnTo>
                  <a:lnTo>
                    <a:pt x="25326" y="28112"/>
                  </a:lnTo>
                  <a:lnTo>
                    <a:pt x="25008" y="29973"/>
                  </a:lnTo>
                  <a:lnTo>
                    <a:pt x="24164" y="34669"/>
                  </a:lnTo>
                  <a:lnTo>
                    <a:pt x="22260" y="34334"/>
                  </a:lnTo>
                  <a:lnTo>
                    <a:pt x="21827" y="34282"/>
                  </a:lnTo>
                  <a:lnTo>
                    <a:pt x="19254" y="33780"/>
                  </a:lnTo>
                  <a:lnTo>
                    <a:pt x="19587" y="31859"/>
                  </a:lnTo>
                  <a:lnTo>
                    <a:pt x="18849" y="31729"/>
                  </a:lnTo>
                  <a:lnTo>
                    <a:pt x="19536" y="27774"/>
                  </a:lnTo>
                  <a:lnTo>
                    <a:pt x="20944" y="28025"/>
                  </a:lnTo>
                  <a:lnTo>
                    <a:pt x="21062" y="27376"/>
                  </a:lnTo>
                  <a:lnTo>
                    <a:pt x="15281" y="26351"/>
                  </a:lnTo>
                  <a:close/>
                </a:path>
              </a:pathLst>
            </a:custGeom>
            <a:solidFill>
              <a:srgbClr val="FFCE68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1" name="pg161"/>
            <p:cNvSpPr/>
            <p:nvPr/>
          </p:nvSpPr>
          <p:spPr>
            <a:xfrm>
              <a:off x="6552192" y="5485614"/>
              <a:ext cx="37538" cy="38623"/>
            </a:xfrm>
            <a:custGeom>
              <a:avLst/>
              <a:gdLst/>
              <a:ahLst/>
              <a:cxnLst/>
              <a:rect l="0" t="0" r="0" b="0"/>
              <a:pathLst>
                <a:path w="37538" h="38623">
                  <a:moveTo>
                    <a:pt x="15060" y="17894"/>
                  </a:moveTo>
                  <a:lnTo>
                    <a:pt x="15407" y="17694"/>
                  </a:lnTo>
                  <a:lnTo>
                    <a:pt x="16020" y="16986"/>
                  </a:lnTo>
                  <a:lnTo>
                    <a:pt x="16114" y="16767"/>
                  </a:lnTo>
                  <a:lnTo>
                    <a:pt x="16159" y="16617"/>
                  </a:lnTo>
                  <a:lnTo>
                    <a:pt x="16190" y="16462"/>
                  </a:lnTo>
                  <a:lnTo>
                    <a:pt x="16205" y="16302"/>
                  </a:lnTo>
                  <a:lnTo>
                    <a:pt x="16243" y="15983"/>
                  </a:lnTo>
                  <a:lnTo>
                    <a:pt x="16326" y="15367"/>
                  </a:lnTo>
                  <a:lnTo>
                    <a:pt x="16401" y="15202"/>
                  </a:lnTo>
                  <a:lnTo>
                    <a:pt x="16874" y="14742"/>
                  </a:lnTo>
                  <a:lnTo>
                    <a:pt x="17237" y="14545"/>
                  </a:lnTo>
                  <a:lnTo>
                    <a:pt x="17539" y="14322"/>
                  </a:lnTo>
                  <a:lnTo>
                    <a:pt x="17637" y="14185"/>
                  </a:lnTo>
                  <a:lnTo>
                    <a:pt x="17720" y="14034"/>
                  </a:lnTo>
                  <a:lnTo>
                    <a:pt x="17777" y="13879"/>
                  </a:lnTo>
                  <a:lnTo>
                    <a:pt x="17811" y="13729"/>
                  </a:lnTo>
                  <a:lnTo>
                    <a:pt x="17841" y="13464"/>
                  </a:lnTo>
                  <a:lnTo>
                    <a:pt x="17887" y="12935"/>
                  </a:lnTo>
                  <a:lnTo>
                    <a:pt x="17935" y="12108"/>
                  </a:lnTo>
                  <a:lnTo>
                    <a:pt x="17955" y="11780"/>
                  </a:lnTo>
                  <a:lnTo>
                    <a:pt x="17966" y="11470"/>
                  </a:lnTo>
                  <a:lnTo>
                    <a:pt x="17958" y="11160"/>
                  </a:lnTo>
                  <a:lnTo>
                    <a:pt x="17924" y="10859"/>
                  </a:lnTo>
                  <a:lnTo>
                    <a:pt x="17875" y="10676"/>
                  </a:lnTo>
                  <a:lnTo>
                    <a:pt x="17728" y="10311"/>
                  </a:lnTo>
                  <a:lnTo>
                    <a:pt x="17679" y="10138"/>
                  </a:lnTo>
                  <a:lnTo>
                    <a:pt x="17777" y="9732"/>
                  </a:lnTo>
                  <a:lnTo>
                    <a:pt x="17992" y="9380"/>
                  </a:lnTo>
                  <a:lnTo>
                    <a:pt x="18045" y="9230"/>
                  </a:lnTo>
                  <a:lnTo>
                    <a:pt x="18091" y="9075"/>
                  </a:lnTo>
                  <a:lnTo>
                    <a:pt x="18128" y="8915"/>
                  </a:lnTo>
                  <a:lnTo>
                    <a:pt x="18193" y="8600"/>
                  </a:lnTo>
                  <a:lnTo>
                    <a:pt x="18223" y="8399"/>
                  </a:lnTo>
                  <a:lnTo>
                    <a:pt x="18242" y="8189"/>
                  </a:lnTo>
                  <a:lnTo>
                    <a:pt x="18264" y="7984"/>
                  </a:lnTo>
                  <a:lnTo>
                    <a:pt x="18295" y="7783"/>
                  </a:lnTo>
                  <a:lnTo>
                    <a:pt x="18355" y="7596"/>
                  </a:lnTo>
                  <a:lnTo>
                    <a:pt x="18442" y="7414"/>
                  </a:lnTo>
                  <a:lnTo>
                    <a:pt x="18555" y="7236"/>
                  </a:lnTo>
                  <a:lnTo>
                    <a:pt x="18680" y="7072"/>
                  </a:lnTo>
                  <a:lnTo>
                    <a:pt x="18820" y="6912"/>
                  </a:lnTo>
                  <a:lnTo>
                    <a:pt x="19085" y="6647"/>
                  </a:lnTo>
                  <a:lnTo>
                    <a:pt x="19217" y="6538"/>
                  </a:lnTo>
                  <a:lnTo>
                    <a:pt x="19489" y="6337"/>
                  </a:lnTo>
                  <a:lnTo>
                    <a:pt x="19769" y="6141"/>
                  </a:lnTo>
                  <a:lnTo>
                    <a:pt x="20060" y="5958"/>
                  </a:lnTo>
                  <a:lnTo>
                    <a:pt x="20354" y="5780"/>
                  </a:lnTo>
                  <a:lnTo>
                    <a:pt x="20732" y="5520"/>
                  </a:lnTo>
                  <a:lnTo>
                    <a:pt x="20861" y="5443"/>
                  </a:lnTo>
                  <a:lnTo>
                    <a:pt x="20997" y="5379"/>
                  </a:lnTo>
                  <a:lnTo>
                    <a:pt x="21125" y="5338"/>
                  </a:lnTo>
                  <a:lnTo>
                    <a:pt x="21258" y="5310"/>
                  </a:lnTo>
                  <a:lnTo>
                    <a:pt x="21526" y="5265"/>
                  </a:lnTo>
                  <a:lnTo>
                    <a:pt x="21654" y="5228"/>
                  </a:lnTo>
                  <a:lnTo>
                    <a:pt x="21787" y="5178"/>
                  </a:lnTo>
                  <a:lnTo>
                    <a:pt x="22044" y="5064"/>
                  </a:lnTo>
                  <a:lnTo>
                    <a:pt x="22429" y="4845"/>
                  </a:lnTo>
                  <a:lnTo>
                    <a:pt x="22580" y="4767"/>
                  </a:lnTo>
                  <a:lnTo>
                    <a:pt x="22735" y="4704"/>
                  </a:lnTo>
                  <a:lnTo>
                    <a:pt x="22890" y="4649"/>
                  </a:lnTo>
                  <a:lnTo>
                    <a:pt x="23147" y="4576"/>
                  </a:lnTo>
                  <a:lnTo>
                    <a:pt x="23544" y="4521"/>
                  </a:lnTo>
                  <a:lnTo>
                    <a:pt x="23710" y="4530"/>
                  </a:lnTo>
                  <a:lnTo>
                    <a:pt x="23877" y="4567"/>
                  </a:lnTo>
                  <a:lnTo>
                    <a:pt x="24209" y="4672"/>
                  </a:lnTo>
                  <a:lnTo>
                    <a:pt x="24375" y="4717"/>
                  </a:lnTo>
                  <a:lnTo>
                    <a:pt x="24780" y="4795"/>
                  </a:lnTo>
                  <a:lnTo>
                    <a:pt x="25124" y="4932"/>
                  </a:lnTo>
                  <a:lnTo>
                    <a:pt x="25305" y="5069"/>
                  </a:lnTo>
                  <a:lnTo>
                    <a:pt x="26257" y="5479"/>
                  </a:lnTo>
                  <a:lnTo>
                    <a:pt x="26613" y="5347"/>
                  </a:lnTo>
                  <a:lnTo>
                    <a:pt x="26749" y="5288"/>
                  </a:lnTo>
                  <a:lnTo>
                    <a:pt x="26881" y="5224"/>
                  </a:lnTo>
                  <a:lnTo>
                    <a:pt x="27138" y="5078"/>
                  </a:lnTo>
                  <a:lnTo>
                    <a:pt x="27285" y="4982"/>
                  </a:lnTo>
                  <a:lnTo>
                    <a:pt x="27429" y="4872"/>
                  </a:lnTo>
                  <a:lnTo>
                    <a:pt x="27569" y="4758"/>
                  </a:lnTo>
                  <a:lnTo>
                    <a:pt x="27981" y="4407"/>
                  </a:lnTo>
                  <a:lnTo>
                    <a:pt x="28389" y="4042"/>
                  </a:lnTo>
                  <a:lnTo>
                    <a:pt x="28525" y="3914"/>
                  </a:lnTo>
                  <a:lnTo>
                    <a:pt x="28971" y="3517"/>
                  </a:lnTo>
                  <a:lnTo>
                    <a:pt x="29114" y="3380"/>
                  </a:lnTo>
                  <a:lnTo>
                    <a:pt x="29247" y="3234"/>
                  </a:lnTo>
                  <a:lnTo>
                    <a:pt x="29360" y="3093"/>
                  </a:lnTo>
                  <a:lnTo>
                    <a:pt x="29466" y="2947"/>
                  </a:lnTo>
                  <a:lnTo>
                    <a:pt x="29670" y="2646"/>
                  </a:lnTo>
                  <a:lnTo>
                    <a:pt x="29768" y="2495"/>
                  </a:lnTo>
                  <a:lnTo>
                    <a:pt x="29889" y="2326"/>
                  </a:lnTo>
                  <a:lnTo>
                    <a:pt x="30241" y="1820"/>
                  </a:lnTo>
                  <a:lnTo>
                    <a:pt x="30350" y="1647"/>
                  </a:lnTo>
                  <a:lnTo>
                    <a:pt x="30441" y="1491"/>
                  </a:lnTo>
                  <a:lnTo>
                    <a:pt x="30611" y="1172"/>
                  </a:lnTo>
                  <a:lnTo>
                    <a:pt x="30702" y="1017"/>
                  </a:lnTo>
                  <a:lnTo>
                    <a:pt x="30800" y="866"/>
                  </a:lnTo>
                  <a:lnTo>
                    <a:pt x="31004" y="625"/>
                  </a:lnTo>
                  <a:lnTo>
                    <a:pt x="31155" y="474"/>
                  </a:lnTo>
                  <a:lnTo>
                    <a:pt x="31726" y="82"/>
                  </a:lnTo>
                  <a:lnTo>
                    <a:pt x="31881" y="41"/>
                  </a:lnTo>
                  <a:lnTo>
                    <a:pt x="32055" y="9"/>
                  </a:lnTo>
                  <a:lnTo>
                    <a:pt x="32228" y="0"/>
                  </a:lnTo>
                  <a:lnTo>
                    <a:pt x="32588" y="168"/>
                  </a:lnTo>
                  <a:lnTo>
                    <a:pt x="32637" y="301"/>
                  </a:lnTo>
                  <a:lnTo>
                    <a:pt x="32675" y="447"/>
                  </a:lnTo>
                  <a:lnTo>
                    <a:pt x="32709" y="597"/>
                  </a:lnTo>
                  <a:lnTo>
                    <a:pt x="32754" y="739"/>
                  </a:lnTo>
                  <a:lnTo>
                    <a:pt x="32822" y="898"/>
                  </a:lnTo>
                  <a:lnTo>
                    <a:pt x="33049" y="1373"/>
                  </a:lnTo>
                  <a:lnTo>
                    <a:pt x="33120" y="1533"/>
                  </a:lnTo>
                  <a:lnTo>
                    <a:pt x="33298" y="1961"/>
                  </a:lnTo>
                  <a:lnTo>
                    <a:pt x="33351" y="2103"/>
                  </a:lnTo>
                  <a:lnTo>
                    <a:pt x="33400" y="2249"/>
                  </a:lnTo>
                  <a:lnTo>
                    <a:pt x="33483" y="2550"/>
                  </a:lnTo>
                  <a:lnTo>
                    <a:pt x="33521" y="2701"/>
                  </a:lnTo>
                  <a:lnTo>
                    <a:pt x="33585" y="3002"/>
                  </a:lnTo>
                  <a:lnTo>
                    <a:pt x="33612" y="3166"/>
                  </a:lnTo>
                  <a:lnTo>
                    <a:pt x="33634" y="3330"/>
                  </a:lnTo>
                  <a:lnTo>
                    <a:pt x="33650" y="3499"/>
                  </a:lnTo>
                  <a:lnTo>
                    <a:pt x="33699" y="3828"/>
                  </a:lnTo>
                  <a:lnTo>
                    <a:pt x="33733" y="3996"/>
                  </a:lnTo>
                  <a:lnTo>
                    <a:pt x="33812" y="4334"/>
                  </a:lnTo>
                  <a:lnTo>
                    <a:pt x="33884" y="4672"/>
                  </a:lnTo>
                  <a:lnTo>
                    <a:pt x="33903" y="4822"/>
                  </a:lnTo>
                  <a:lnTo>
                    <a:pt x="33959" y="5424"/>
                  </a:lnTo>
                  <a:lnTo>
                    <a:pt x="33986" y="5616"/>
                  </a:lnTo>
                  <a:lnTo>
                    <a:pt x="34020" y="5803"/>
                  </a:lnTo>
                  <a:lnTo>
                    <a:pt x="34080" y="6186"/>
                  </a:lnTo>
                  <a:lnTo>
                    <a:pt x="34107" y="6378"/>
                  </a:lnTo>
                  <a:lnTo>
                    <a:pt x="34137" y="6780"/>
                  </a:lnTo>
                  <a:lnTo>
                    <a:pt x="34167" y="7505"/>
                  </a:lnTo>
                  <a:lnTo>
                    <a:pt x="34175" y="7747"/>
                  </a:lnTo>
                  <a:lnTo>
                    <a:pt x="34186" y="7884"/>
                  </a:lnTo>
                  <a:lnTo>
                    <a:pt x="34194" y="8025"/>
                  </a:lnTo>
                  <a:lnTo>
                    <a:pt x="34194" y="8167"/>
                  </a:lnTo>
                  <a:lnTo>
                    <a:pt x="34186" y="8308"/>
                  </a:lnTo>
                  <a:lnTo>
                    <a:pt x="34152" y="8568"/>
                  </a:lnTo>
                  <a:lnTo>
                    <a:pt x="34099" y="8810"/>
                  </a:lnTo>
                  <a:lnTo>
                    <a:pt x="34016" y="9175"/>
                  </a:lnTo>
                  <a:lnTo>
                    <a:pt x="33963" y="9426"/>
                  </a:lnTo>
                  <a:lnTo>
                    <a:pt x="33929" y="9677"/>
                  </a:lnTo>
                  <a:lnTo>
                    <a:pt x="33922" y="9823"/>
                  </a:lnTo>
                  <a:lnTo>
                    <a:pt x="33922" y="9969"/>
                  </a:lnTo>
                  <a:lnTo>
                    <a:pt x="33925" y="10120"/>
                  </a:lnTo>
                  <a:lnTo>
                    <a:pt x="33937" y="10265"/>
                  </a:lnTo>
                  <a:lnTo>
                    <a:pt x="33956" y="10407"/>
                  </a:lnTo>
                  <a:lnTo>
                    <a:pt x="33986" y="10562"/>
                  </a:lnTo>
                  <a:lnTo>
                    <a:pt x="34031" y="10713"/>
                  </a:lnTo>
                  <a:lnTo>
                    <a:pt x="34080" y="10859"/>
                  </a:lnTo>
                  <a:lnTo>
                    <a:pt x="34122" y="11009"/>
                  </a:lnTo>
                  <a:lnTo>
                    <a:pt x="34133" y="11831"/>
                  </a:lnTo>
                  <a:lnTo>
                    <a:pt x="34171" y="11995"/>
                  </a:lnTo>
                  <a:lnTo>
                    <a:pt x="34216" y="12159"/>
                  </a:lnTo>
                  <a:lnTo>
                    <a:pt x="34322" y="12483"/>
                  </a:lnTo>
                  <a:lnTo>
                    <a:pt x="34364" y="12620"/>
                  </a:lnTo>
                  <a:lnTo>
                    <a:pt x="34515" y="13026"/>
                  </a:lnTo>
                  <a:lnTo>
                    <a:pt x="34572" y="13158"/>
                  </a:lnTo>
                  <a:lnTo>
                    <a:pt x="34727" y="13478"/>
                  </a:lnTo>
                  <a:lnTo>
                    <a:pt x="34904" y="13788"/>
                  </a:lnTo>
                  <a:lnTo>
                    <a:pt x="35002" y="13934"/>
                  </a:lnTo>
                  <a:lnTo>
                    <a:pt x="35191" y="14185"/>
                  </a:lnTo>
                  <a:lnTo>
                    <a:pt x="35494" y="14550"/>
                  </a:lnTo>
                  <a:lnTo>
                    <a:pt x="35857" y="14956"/>
                  </a:lnTo>
                  <a:lnTo>
                    <a:pt x="35962" y="15097"/>
                  </a:lnTo>
                  <a:lnTo>
                    <a:pt x="36046" y="15253"/>
                  </a:lnTo>
                  <a:lnTo>
                    <a:pt x="36106" y="15417"/>
                  </a:lnTo>
                  <a:lnTo>
                    <a:pt x="36148" y="15590"/>
                  </a:lnTo>
                  <a:lnTo>
                    <a:pt x="36174" y="15773"/>
                  </a:lnTo>
                  <a:lnTo>
                    <a:pt x="36182" y="15951"/>
                  </a:lnTo>
                  <a:lnTo>
                    <a:pt x="36174" y="16124"/>
                  </a:lnTo>
                  <a:lnTo>
                    <a:pt x="36325" y="16913"/>
                  </a:lnTo>
                  <a:lnTo>
                    <a:pt x="36439" y="17406"/>
                  </a:lnTo>
                  <a:lnTo>
                    <a:pt x="36473" y="17571"/>
                  </a:lnTo>
                  <a:lnTo>
                    <a:pt x="36491" y="17735"/>
                  </a:lnTo>
                  <a:lnTo>
                    <a:pt x="36495" y="17894"/>
                  </a:lnTo>
                  <a:lnTo>
                    <a:pt x="36480" y="18059"/>
                  </a:lnTo>
                  <a:lnTo>
                    <a:pt x="36461" y="18223"/>
                  </a:lnTo>
                  <a:lnTo>
                    <a:pt x="36450" y="18387"/>
                  </a:lnTo>
                  <a:lnTo>
                    <a:pt x="36454" y="18547"/>
                  </a:lnTo>
                  <a:lnTo>
                    <a:pt x="36480" y="18729"/>
                  </a:lnTo>
                  <a:lnTo>
                    <a:pt x="36522" y="18912"/>
                  </a:lnTo>
                  <a:lnTo>
                    <a:pt x="36575" y="19090"/>
                  </a:lnTo>
                  <a:lnTo>
                    <a:pt x="36639" y="19263"/>
                  </a:lnTo>
                  <a:lnTo>
                    <a:pt x="36707" y="19437"/>
                  </a:lnTo>
                  <a:lnTo>
                    <a:pt x="37183" y="20828"/>
                  </a:lnTo>
                  <a:lnTo>
                    <a:pt x="37489" y="20965"/>
                  </a:lnTo>
                  <a:lnTo>
                    <a:pt x="37527" y="21120"/>
                  </a:lnTo>
                  <a:lnTo>
                    <a:pt x="37538" y="21303"/>
                  </a:lnTo>
                  <a:lnTo>
                    <a:pt x="37523" y="21481"/>
                  </a:lnTo>
                  <a:lnTo>
                    <a:pt x="37274" y="21809"/>
                  </a:lnTo>
                  <a:lnTo>
                    <a:pt x="36979" y="21946"/>
                  </a:lnTo>
                  <a:lnTo>
                    <a:pt x="36837" y="22023"/>
                  </a:lnTo>
                  <a:lnTo>
                    <a:pt x="34272" y="21582"/>
                  </a:lnTo>
                  <a:lnTo>
                    <a:pt x="33770" y="21504"/>
                  </a:lnTo>
                  <a:lnTo>
                    <a:pt x="29723" y="20797"/>
                  </a:lnTo>
                  <a:lnTo>
                    <a:pt x="27974" y="20472"/>
                  </a:lnTo>
                  <a:lnTo>
                    <a:pt x="27417" y="20372"/>
                  </a:lnTo>
                  <a:lnTo>
                    <a:pt x="25904" y="20112"/>
                  </a:lnTo>
                  <a:lnTo>
                    <a:pt x="24701" y="19910"/>
                  </a:lnTo>
                  <a:lnTo>
                    <a:pt x="21605" y="19364"/>
                  </a:lnTo>
                  <a:lnTo>
                    <a:pt x="17924" y="18721"/>
                  </a:lnTo>
                  <a:lnTo>
                    <a:pt x="17379" y="18625"/>
                  </a:lnTo>
                  <a:lnTo>
                    <a:pt x="15073" y="18260"/>
                  </a:lnTo>
                  <a:lnTo>
                    <a:pt x="14889" y="19688"/>
                  </a:lnTo>
                  <a:lnTo>
                    <a:pt x="14523" y="21842"/>
                  </a:lnTo>
                  <a:lnTo>
                    <a:pt x="13540" y="27409"/>
                  </a:lnTo>
                  <a:lnTo>
                    <a:pt x="12690" y="32264"/>
                  </a:lnTo>
                  <a:lnTo>
                    <a:pt x="12195" y="35138"/>
                  </a:lnTo>
                  <a:lnTo>
                    <a:pt x="12097" y="35723"/>
                  </a:lnTo>
                  <a:lnTo>
                    <a:pt x="11995" y="36297"/>
                  </a:lnTo>
                  <a:lnTo>
                    <a:pt x="11798" y="37461"/>
                  </a:lnTo>
                  <a:lnTo>
                    <a:pt x="11690" y="38101"/>
                  </a:lnTo>
                  <a:lnTo>
                    <a:pt x="11599" y="38623"/>
                  </a:lnTo>
                  <a:lnTo>
                    <a:pt x="9283" y="38182"/>
                  </a:lnTo>
                  <a:lnTo>
                    <a:pt x="9043" y="38147"/>
                  </a:lnTo>
                  <a:lnTo>
                    <a:pt x="5844" y="37530"/>
                  </a:lnTo>
                  <a:lnTo>
                    <a:pt x="5596" y="37479"/>
                  </a:lnTo>
                  <a:lnTo>
                    <a:pt x="5353" y="37436"/>
                  </a:lnTo>
                  <a:lnTo>
                    <a:pt x="3738" y="37129"/>
                  </a:lnTo>
                  <a:lnTo>
                    <a:pt x="1864" y="36768"/>
                  </a:lnTo>
                  <a:lnTo>
                    <a:pt x="0" y="36420"/>
                  </a:lnTo>
                  <a:lnTo>
                    <a:pt x="1043" y="30903"/>
                  </a:lnTo>
                  <a:lnTo>
                    <a:pt x="1127" y="30366"/>
                  </a:lnTo>
                  <a:lnTo>
                    <a:pt x="1451" y="28672"/>
                  </a:lnTo>
                  <a:lnTo>
                    <a:pt x="3401" y="18246"/>
                  </a:lnTo>
                  <a:lnTo>
                    <a:pt x="3696" y="16644"/>
                  </a:lnTo>
                  <a:lnTo>
                    <a:pt x="3888" y="16936"/>
                  </a:lnTo>
                  <a:lnTo>
                    <a:pt x="4123" y="17274"/>
                  </a:lnTo>
                  <a:lnTo>
                    <a:pt x="4443" y="17605"/>
                  </a:lnTo>
                  <a:lnTo>
                    <a:pt x="4803" y="17484"/>
                  </a:lnTo>
                  <a:lnTo>
                    <a:pt x="4882" y="17666"/>
                  </a:lnTo>
                  <a:lnTo>
                    <a:pt x="4977" y="17812"/>
                  </a:lnTo>
                  <a:lnTo>
                    <a:pt x="5094" y="17940"/>
                  </a:lnTo>
                  <a:lnTo>
                    <a:pt x="5351" y="18191"/>
                  </a:lnTo>
                  <a:lnTo>
                    <a:pt x="5472" y="18323"/>
                  </a:lnTo>
                  <a:lnTo>
                    <a:pt x="5623" y="18510"/>
                  </a:lnTo>
                  <a:lnTo>
                    <a:pt x="5774" y="18707"/>
                  </a:lnTo>
                  <a:lnTo>
                    <a:pt x="5918" y="18903"/>
                  </a:lnTo>
                  <a:lnTo>
                    <a:pt x="6039" y="19108"/>
                  </a:lnTo>
                  <a:lnTo>
                    <a:pt x="6137" y="19323"/>
                  </a:lnTo>
                  <a:lnTo>
                    <a:pt x="6182" y="19459"/>
                  </a:lnTo>
                  <a:lnTo>
                    <a:pt x="6220" y="19596"/>
                  </a:lnTo>
                  <a:lnTo>
                    <a:pt x="6250" y="19733"/>
                  </a:lnTo>
                  <a:lnTo>
                    <a:pt x="6296" y="20016"/>
                  </a:lnTo>
                  <a:lnTo>
                    <a:pt x="6322" y="20203"/>
                  </a:lnTo>
                  <a:lnTo>
                    <a:pt x="6337" y="20395"/>
                  </a:lnTo>
                  <a:lnTo>
                    <a:pt x="6352" y="20774"/>
                  </a:lnTo>
                  <a:lnTo>
                    <a:pt x="6364" y="20965"/>
                  </a:lnTo>
                  <a:lnTo>
                    <a:pt x="6368" y="21166"/>
                  </a:lnTo>
                  <a:lnTo>
                    <a:pt x="6360" y="21577"/>
                  </a:lnTo>
                  <a:lnTo>
                    <a:pt x="6379" y="21773"/>
                  </a:lnTo>
                  <a:lnTo>
                    <a:pt x="6432" y="21955"/>
                  </a:lnTo>
                  <a:lnTo>
                    <a:pt x="6523" y="22115"/>
                  </a:lnTo>
                  <a:lnTo>
                    <a:pt x="6640" y="22270"/>
                  </a:lnTo>
                  <a:lnTo>
                    <a:pt x="6780" y="22416"/>
                  </a:lnTo>
                  <a:lnTo>
                    <a:pt x="6931" y="22535"/>
                  </a:lnTo>
                  <a:lnTo>
                    <a:pt x="7086" y="22631"/>
                  </a:lnTo>
                  <a:lnTo>
                    <a:pt x="7437" y="22603"/>
                  </a:lnTo>
                  <a:lnTo>
                    <a:pt x="7668" y="22608"/>
                  </a:lnTo>
                  <a:lnTo>
                    <a:pt x="7970" y="22658"/>
                  </a:lnTo>
                  <a:lnTo>
                    <a:pt x="8170" y="22695"/>
                  </a:lnTo>
                  <a:lnTo>
                    <a:pt x="8964" y="22558"/>
                  </a:lnTo>
                  <a:lnTo>
                    <a:pt x="9066" y="22421"/>
                  </a:lnTo>
                  <a:lnTo>
                    <a:pt x="9380" y="22147"/>
                  </a:lnTo>
                  <a:lnTo>
                    <a:pt x="9731" y="22010"/>
                  </a:lnTo>
                  <a:lnTo>
                    <a:pt x="9867" y="21928"/>
                  </a:lnTo>
                  <a:lnTo>
                    <a:pt x="10241" y="21618"/>
                  </a:lnTo>
                  <a:lnTo>
                    <a:pt x="10441" y="21312"/>
                  </a:lnTo>
                  <a:lnTo>
                    <a:pt x="10494" y="21180"/>
                  </a:lnTo>
                  <a:lnTo>
                    <a:pt x="10498" y="21052"/>
                  </a:lnTo>
                  <a:lnTo>
                    <a:pt x="10472" y="20915"/>
                  </a:lnTo>
                  <a:lnTo>
                    <a:pt x="10434" y="20774"/>
                  </a:lnTo>
                  <a:lnTo>
                    <a:pt x="10827" y="20117"/>
                  </a:lnTo>
                  <a:lnTo>
                    <a:pt x="10971" y="20048"/>
                  </a:lnTo>
                  <a:lnTo>
                    <a:pt x="11129" y="20007"/>
                  </a:lnTo>
                  <a:lnTo>
                    <a:pt x="11299" y="19980"/>
                  </a:lnTo>
                  <a:lnTo>
                    <a:pt x="11469" y="19957"/>
                  </a:lnTo>
                  <a:lnTo>
                    <a:pt x="11636" y="19925"/>
                  </a:lnTo>
                  <a:lnTo>
                    <a:pt x="12055" y="19834"/>
                  </a:lnTo>
                  <a:lnTo>
                    <a:pt x="12441" y="19733"/>
                  </a:lnTo>
                  <a:lnTo>
                    <a:pt x="12581" y="19692"/>
                  </a:lnTo>
                  <a:lnTo>
                    <a:pt x="12996" y="19441"/>
                  </a:lnTo>
                  <a:lnTo>
                    <a:pt x="13321" y="19094"/>
                  </a:lnTo>
                  <a:lnTo>
                    <a:pt x="13983" y="18565"/>
                  </a:lnTo>
                  <a:lnTo>
                    <a:pt x="14349" y="18424"/>
                  </a:lnTo>
                  <a:close/>
                </a:path>
              </a:pathLst>
            </a:custGeom>
            <a:solidFill>
              <a:srgbClr val="FFCE68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2" name="pg162"/>
            <p:cNvSpPr/>
            <p:nvPr/>
          </p:nvSpPr>
          <p:spPr>
            <a:xfrm>
              <a:off x="5845377" y="5035354"/>
              <a:ext cx="889175" cy="890174"/>
            </a:xfrm>
            <a:custGeom>
              <a:avLst/>
              <a:gdLst/>
              <a:ahLst/>
              <a:cxnLst/>
              <a:rect l="0" t="0" r="0" b="0"/>
              <a:pathLst>
                <a:path w="889175" h="890174">
                  <a:moveTo>
                    <a:pt x="480172" y="62561"/>
                  </a:moveTo>
                  <a:lnTo>
                    <a:pt x="480610" y="62454"/>
                  </a:lnTo>
                  <a:lnTo>
                    <a:pt x="481454" y="62472"/>
                  </a:lnTo>
                  <a:lnTo>
                    <a:pt x="481650" y="62408"/>
                  </a:lnTo>
                  <a:lnTo>
                    <a:pt x="483660" y="62445"/>
                  </a:lnTo>
                  <a:lnTo>
                    <a:pt x="484179" y="62586"/>
                  </a:lnTo>
                  <a:lnTo>
                    <a:pt x="484953" y="62732"/>
                  </a:lnTo>
                  <a:lnTo>
                    <a:pt x="485150" y="62736"/>
                  </a:lnTo>
                  <a:lnTo>
                    <a:pt x="485663" y="63005"/>
                  </a:lnTo>
                  <a:lnTo>
                    <a:pt x="486634" y="63306"/>
                  </a:lnTo>
                  <a:lnTo>
                    <a:pt x="487670" y="63780"/>
                  </a:lnTo>
                  <a:lnTo>
                    <a:pt x="488158" y="64473"/>
                  </a:lnTo>
                  <a:lnTo>
                    <a:pt x="488680" y="65363"/>
                  </a:lnTo>
                  <a:lnTo>
                    <a:pt x="488860" y="65671"/>
                  </a:lnTo>
                  <a:lnTo>
                    <a:pt x="489432" y="66824"/>
                  </a:lnTo>
                  <a:lnTo>
                    <a:pt x="489779" y="67649"/>
                  </a:lnTo>
                  <a:lnTo>
                    <a:pt x="490165" y="68890"/>
                  </a:lnTo>
                  <a:lnTo>
                    <a:pt x="490278" y="70120"/>
                  </a:lnTo>
                  <a:lnTo>
                    <a:pt x="490112" y="71579"/>
                  </a:lnTo>
                  <a:lnTo>
                    <a:pt x="489526" y="73798"/>
                  </a:lnTo>
                  <a:lnTo>
                    <a:pt x="489181" y="75253"/>
                  </a:lnTo>
                  <a:lnTo>
                    <a:pt x="488830" y="76383"/>
                  </a:lnTo>
                  <a:lnTo>
                    <a:pt x="488734" y="76676"/>
                  </a:lnTo>
                  <a:lnTo>
                    <a:pt x="488456" y="77518"/>
                  </a:lnTo>
                  <a:lnTo>
                    <a:pt x="487806" y="78325"/>
                  </a:lnTo>
                  <a:lnTo>
                    <a:pt x="487021" y="79086"/>
                  </a:lnTo>
                  <a:lnTo>
                    <a:pt x="485512" y="79606"/>
                  </a:lnTo>
                  <a:lnTo>
                    <a:pt x="483694" y="79706"/>
                  </a:lnTo>
                  <a:lnTo>
                    <a:pt x="480025" y="79182"/>
                  </a:lnTo>
                  <a:lnTo>
                    <a:pt x="478348" y="79104"/>
                  </a:lnTo>
                  <a:lnTo>
                    <a:pt x="476401" y="78885"/>
                  </a:lnTo>
                  <a:lnTo>
                    <a:pt x="473450" y="78831"/>
                  </a:lnTo>
                  <a:lnTo>
                    <a:pt x="472716" y="79045"/>
                  </a:lnTo>
                  <a:lnTo>
                    <a:pt x="472515" y="79132"/>
                  </a:lnTo>
                  <a:lnTo>
                    <a:pt x="472353" y="79191"/>
                  </a:lnTo>
                  <a:lnTo>
                    <a:pt x="472021" y="79291"/>
                  </a:lnTo>
                  <a:lnTo>
                    <a:pt x="471620" y="79433"/>
                  </a:lnTo>
                  <a:lnTo>
                    <a:pt x="470466" y="79657"/>
                  </a:lnTo>
                  <a:lnTo>
                    <a:pt x="469114" y="79843"/>
                  </a:lnTo>
                  <a:lnTo>
                    <a:pt x="466650" y="80258"/>
                  </a:lnTo>
                  <a:lnTo>
                    <a:pt x="465540" y="80463"/>
                  </a:lnTo>
                  <a:lnTo>
                    <a:pt x="464938" y="80458"/>
                  </a:lnTo>
                  <a:lnTo>
                    <a:pt x="463332" y="80549"/>
                  </a:lnTo>
                  <a:lnTo>
                    <a:pt x="462883" y="80413"/>
                  </a:lnTo>
                  <a:lnTo>
                    <a:pt x="462308" y="79879"/>
                  </a:lnTo>
                  <a:lnTo>
                    <a:pt x="461987" y="79674"/>
                  </a:lnTo>
                  <a:lnTo>
                    <a:pt x="461031" y="78612"/>
                  </a:lnTo>
                  <a:lnTo>
                    <a:pt x="460645" y="78412"/>
                  </a:lnTo>
                  <a:lnTo>
                    <a:pt x="459871" y="78265"/>
                  </a:lnTo>
                  <a:lnTo>
                    <a:pt x="459739" y="78261"/>
                  </a:lnTo>
                  <a:lnTo>
                    <a:pt x="459349" y="78320"/>
                  </a:lnTo>
                  <a:lnTo>
                    <a:pt x="458699" y="78439"/>
                  </a:lnTo>
                  <a:lnTo>
                    <a:pt x="458748" y="79223"/>
                  </a:lnTo>
                  <a:lnTo>
                    <a:pt x="458744" y="79483"/>
                  </a:lnTo>
                  <a:lnTo>
                    <a:pt x="458986" y="80340"/>
                  </a:lnTo>
                  <a:lnTo>
                    <a:pt x="458982" y="80663"/>
                  </a:lnTo>
                  <a:lnTo>
                    <a:pt x="458903" y="81315"/>
                  </a:lnTo>
                  <a:lnTo>
                    <a:pt x="458627" y="82290"/>
                  </a:lnTo>
                  <a:lnTo>
                    <a:pt x="458578" y="83238"/>
                  </a:lnTo>
                  <a:lnTo>
                    <a:pt x="458378" y="83745"/>
                  </a:lnTo>
                  <a:lnTo>
                    <a:pt x="458176" y="84069"/>
                  </a:lnTo>
                  <a:lnTo>
                    <a:pt x="457989" y="84369"/>
                  </a:lnTo>
                  <a:lnTo>
                    <a:pt x="457445" y="84743"/>
                  </a:lnTo>
                  <a:lnTo>
                    <a:pt x="457124" y="85053"/>
                  </a:lnTo>
                  <a:lnTo>
                    <a:pt x="457024" y="85304"/>
                  </a:lnTo>
                  <a:lnTo>
                    <a:pt x="456514" y="85550"/>
                  </a:lnTo>
                  <a:lnTo>
                    <a:pt x="456065" y="85791"/>
                  </a:lnTo>
                  <a:lnTo>
                    <a:pt x="455385" y="86635"/>
                  </a:lnTo>
                  <a:lnTo>
                    <a:pt x="455188" y="87109"/>
                  </a:lnTo>
                  <a:lnTo>
                    <a:pt x="454894" y="87578"/>
                  </a:lnTo>
                  <a:lnTo>
                    <a:pt x="454603" y="87920"/>
                  </a:lnTo>
                  <a:lnTo>
                    <a:pt x="454250" y="88171"/>
                  </a:lnTo>
                  <a:lnTo>
                    <a:pt x="454062" y="88230"/>
                  </a:lnTo>
                  <a:lnTo>
                    <a:pt x="453287" y="88977"/>
                  </a:lnTo>
                  <a:lnTo>
                    <a:pt x="452709" y="89566"/>
                  </a:lnTo>
                  <a:lnTo>
                    <a:pt x="452194" y="90067"/>
                  </a:lnTo>
                  <a:lnTo>
                    <a:pt x="451559" y="90388"/>
                  </a:lnTo>
                  <a:lnTo>
                    <a:pt x="451046" y="90646"/>
                  </a:lnTo>
                  <a:lnTo>
                    <a:pt x="450120" y="91197"/>
                  </a:lnTo>
                  <a:lnTo>
                    <a:pt x="449542" y="91567"/>
                  </a:lnTo>
                  <a:lnTo>
                    <a:pt x="448967" y="91909"/>
                  </a:lnTo>
                  <a:lnTo>
                    <a:pt x="448427" y="92182"/>
                  </a:lnTo>
                  <a:lnTo>
                    <a:pt x="448136" y="92397"/>
                  </a:lnTo>
                  <a:lnTo>
                    <a:pt x="447660" y="92547"/>
                  </a:lnTo>
                  <a:lnTo>
                    <a:pt x="447214" y="92825"/>
                  </a:lnTo>
                  <a:lnTo>
                    <a:pt x="446795" y="93103"/>
                  </a:lnTo>
                  <a:lnTo>
                    <a:pt x="446255" y="93249"/>
                  </a:lnTo>
                  <a:lnTo>
                    <a:pt x="445842" y="93340"/>
                  </a:lnTo>
                  <a:lnTo>
                    <a:pt x="445525" y="93554"/>
                  </a:lnTo>
                  <a:lnTo>
                    <a:pt x="444954" y="93577"/>
                  </a:lnTo>
                  <a:lnTo>
                    <a:pt x="444391" y="93436"/>
                  </a:lnTo>
                  <a:lnTo>
                    <a:pt x="444055" y="93341"/>
                  </a:lnTo>
                  <a:lnTo>
                    <a:pt x="443793" y="93267"/>
                  </a:lnTo>
                  <a:lnTo>
                    <a:pt x="443574" y="93135"/>
                  </a:lnTo>
                  <a:lnTo>
                    <a:pt x="443113" y="92843"/>
                  </a:lnTo>
                  <a:lnTo>
                    <a:pt x="442777" y="93358"/>
                  </a:lnTo>
                  <a:lnTo>
                    <a:pt x="442773" y="93623"/>
                  </a:lnTo>
                  <a:lnTo>
                    <a:pt x="442573" y="93814"/>
                  </a:lnTo>
                  <a:lnTo>
                    <a:pt x="442562" y="94402"/>
                  </a:lnTo>
                  <a:lnTo>
                    <a:pt x="442275" y="95961"/>
                  </a:lnTo>
                  <a:lnTo>
                    <a:pt x="442071" y="96481"/>
                  </a:lnTo>
                  <a:lnTo>
                    <a:pt x="442048" y="96946"/>
                  </a:lnTo>
                  <a:lnTo>
                    <a:pt x="442010" y="97274"/>
                  </a:lnTo>
                  <a:lnTo>
                    <a:pt x="441957" y="97602"/>
                  </a:lnTo>
                  <a:lnTo>
                    <a:pt x="441889" y="97926"/>
                  </a:lnTo>
                  <a:lnTo>
                    <a:pt x="441802" y="98240"/>
                  </a:lnTo>
                  <a:lnTo>
                    <a:pt x="441738" y="98450"/>
                  </a:lnTo>
                  <a:lnTo>
                    <a:pt x="441665" y="98660"/>
                  </a:lnTo>
                  <a:lnTo>
                    <a:pt x="441587" y="98865"/>
                  </a:lnTo>
                  <a:lnTo>
                    <a:pt x="441499" y="99065"/>
                  </a:lnTo>
                  <a:lnTo>
                    <a:pt x="441402" y="99261"/>
                  </a:lnTo>
                  <a:lnTo>
                    <a:pt x="441285" y="99444"/>
                  </a:lnTo>
                  <a:lnTo>
                    <a:pt x="441155" y="99622"/>
                  </a:lnTo>
                  <a:lnTo>
                    <a:pt x="440881" y="99968"/>
                  </a:lnTo>
                  <a:lnTo>
                    <a:pt x="440657" y="100269"/>
                  </a:lnTo>
                  <a:lnTo>
                    <a:pt x="440574" y="100401"/>
                  </a:lnTo>
                  <a:lnTo>
                    <a:pt x="440487" y="100529"/>
                  </a:lnTo>
                  <a:lnTo>
                    <a:pt x="440309" y="100779"/>
                  </a:lnTo>
                  <a:lnTo>
                    <a:pt x="440079" y="101058"/>
                  </a:lnTo>
                  <a:lnTo>
                    <a:pt x="439916" y="101240"/>
                  </a:lnTo>
                  <a:lnTo>
                    <a:pt x="439784" y="101367"/>
                  </a:lnTo>
                  <a:lnTo>
                    <a:pt x="439399" y="101632"/>
                  </a:lnTo>
                  <a:lnTo>
                    <a:pt x="439202" y="101755"/>
                  </a:lnTo>
                  <a:lnTo>
                    <a:pt x="438793" y="101983"/>
                  </a:lnTo>
                  <a:lnTo>
                    <a:pt x="438442" y="102156"/>
                  </a:lnTo>
                  <a:lnTo>
                    <a:pt x="438079" y="102306"/>
                  </a:lnTo>
                  <a:lnTo>
                    <a:pt x="437894" y="102370"/>
                  </a:lnTo>
                  <a:lnTo>
                    <a:pt x="437520" y="102438"/>
                  </a:lnTo>
                  <a:lnTo>
                    <a:pt x="437131" y="102452"/>
                  </a:lnTo>
                  <a:lnTo>
                    <a:pt x="436731" y="102438"/>
                  </a:lnTo>
                  <a:lnTo>
                    <a:pt x="436334" y="102443"/>
                  </a:lnTo>
                  <a:lnTo>
                    <a:pt x="435951" y="102498"/>
                  </a:lnTo>
                  <a:lnTo>
                    <a:pt x="435628" y="102598"/>
                  </a:lnTo>
                  <a:lnTo>
                    <a:pt x="435309" y="102731"/>
                  </a:lnTo>
                  <a:lnTo>
                    <a:pt x="434682" y="103027"/>
                  </a:lnTo>
                  <a:lnTo>
                    <a:pt x="434361" y="103154"/>
                  </a:lnTo>
                  <a:lnTo>
                    <a:pt x="433979" y="103264"/>
                  </a:lnTo>
                  <a:lnTo>
                    <a:pt x="433128" y="103442"/>
                  </a:lnTo>
                  <a:lnTo>
                    <a:pt x="432694" y="103651"/>
                  </a:lnTo>
                  <a:lnTo>
                    <a:pt x="432698" y="103792"/>
                  </a:lnTo>
                  <a:lnTo>
                    <a:pt x="432728" y="103938"/>
                  </a:lnTo>
                  <a:lnTo>
                    <a:pt x="432781" y="104084"/>
                  </a:lnTo>
                  <a:lnTo>
                    <a:pt x="432845" y="104221"/>
                  </a:lnTo>
                  <a:lnTo>
                    <a:pt x="432921" y="104349"/>
                  </a:lnTo>
                  <a:lnTo>
                    <a:pt x="433196" y="104613"/>
                  </a:lnTo>
                  <a:lnTo>
                    <a:pt x="433370" y="104722"/>
                  </a:lnTo>
                  <a:lnTo>
                    <a:pt x="433719" y="104932"/>
                  </a:lnTo>
                  <a:lnTo>
                    <a:pt x="433976" y="105096"/>
                  </a:lnTo>
                  <a:lnTo>
                    <a:pt x="434240" y="105251"/>
                  </a:lnTo>
                  <a:lnTo>
                    <a:pt x="434505" y="105402"/>
                  </a:lnTo>
                  <a:lnTo>
                    <a:pt x="434773" y="105547"/>
                  </a:lnTo>
                  <a:lnTo>
                    <a:pt x="435317" y="105835"/>
                  </a:lnTo>
                  <a:lnTo>
                    <a:pt x="435596" y="105976"/>
                  </a:lnTo>
                  <a:lnTo>
                    <a:pt x="435877" y="106113"/>
                  </a:lnTo>
                  <a:lnTo>
                    <a:pt x="436160" y="106245"/>
                  </a:lnTo>
                  <a:lnTo>
                    <a:pt x="436447" y="106364"/>
                  </a:lnTo>
                  <a:lnTo>
                    <a:pt x="436768" y="106482"/>
                  </a:lnTo>
                  <a:lnTo>
                    <a:pt x="437101" y="106587"/>
                  </a:lnTo>
                  <a:lnTo>
                    <a:pt x="437766" y="106778"/>
                  </a:lnTo>
                  <a:lnTo>
                    <a:pt x="438287" y="106942"/>
                  </a:lnTo>
                  <a:lnTo>
                    <a:pt x="438491" y="106992"/>
                  </a:lnTo>
                  <a:lnTo>
                    <a:pt x="438689" y="107047"/>
                  </a:lnTo>
                  <a:lnTo>
                    <a:pt x="438870" y="107120"/>
                  </a:lnTo>
                  <a:lnTo>
                    <a:pt x="439017" y="107225"/>
                  </a:lnTo>
                  <a:lnTo>
                    <a:pt x="439142" y="107439"/>
                  </a:lnTo>
                  <a:lnTo>
                    <a:pt x="439195" y="107722"/>
                  </a:lnTo>
                  <a:lnTo>
                    <a:pt x="439206" y="108046"/>
                  </a:lnTo>
                  <a:lnTo>
                    <a:pt x="439210" y="108378"/>
                  </a:lnTo>
                  <a:lnTo>
                    <a:pt x="439233" y="108693"/>
                  </a:lnTo>
                  <a:lnTo>
                    <a:pt x="439357" y="109500"/>
                  </a:lnTo>
                  <a:lnTo>
                    <a:pt x="439452" y="110038"/>
                  </a:lnTo>
                  <a:lnTo>
                    <a:pt x="439554" y="110562"/>
                  </a:lnTo>
                  <a:lnTo>
                    <a:pt x="439678" y="111159"/>
                  </a:lnTo>
                  <a:lnTo>
                    <a:pt x="439807" y="111720"/>
                  </a:lnTo>
                  <a:lnTo>
                    <a:pt x="439913" y="112130"/>
                  </a:lnTo>
                  <a:lnTo>
                    <a:pt x="439973" y="112285"/>
                  </a:lnTo>
                  <a:lnTo>
                    <a:pt x="440162" y="112180"/>
                  </a:lnTo>
                  <a:lnTo>
                    <a:pt x="440328" y="112012"/>
                  </a:lnTo>
                  <a:lnTo>
                    <a:pt x="440483" y="111802"/>
                  </a:lnTo>
                  <a:lnTo>
                    <a:pt x="440627" y="111578"/>
                  </a:lnTo>
                  <a:lnTo>
                    <a:pt x="440759" y="111364"/>
                  </a:lnTo>
                  <a:lnTo>
                    <a:pt x="440902" y="111114"/>
                  </a:lnTo>
                  <a:lnTo>
                    <a:pt x="441023" y="110849"/>
                  </a:lnTo>
                  <a:lnTo>
                    <a:pt x="441134" y="110576"/>
                  </a:lnTo>
                  <a:lnTo>
                    <a:pt x="441240" y="110302"/>
                  </a:lnTo>
                  <a:lnTo>
                    <a:pt x="441474" y="109755"/>
                  </a:lnTo>
                  <a:lnTo>
                    <a:pt x="441587" y="109477"/>
                  </a:lnTo>
                  <a:lnTo>
                    <a:pt x="441708" y="109199"/>
                  </a:lnTo>
                  <a:lnTo>
                    <a:pt x="441836" y="108926"/>
                  </a:lnTo>
                  <a:lnTo>
                    <a:pt x="441984" y="108666"/>
                  </a:lnTo>
                  <a:lnTo>
                    <a:pt x="442135" y="108447"/>
                  </a:lnTo>
                  <a:lnTo>
                    <a:pt x="442297" y="108233"/>
                  </a:lnTo>
                  <a:lnTo>
                    <a:pt x="442467" y="108028"/>
                  </a:lnTo>
                  <a:lnTo>
                    <a:pt x="442815" y="107622"/>
                  </a:lnTo>
                  <a:lnTo>
                    <a:pt x="442989" y="107430"/>
                  </a:lnTo>
                  <a:lnTo>
                    <a:pt x="443351" y="107061"/>
                  </a:lnTo>
                  <a:lnTo>
                    <a:pt x="443525" y="106869"/>
                  </a:lnTo>
                  <a:lnTo>
                    <a:pt x="443680" y="106664"/>
                  </a:lnTo>
                  <a:lnTo>
                    <a:pt x="443874" y="106336"/>
                  </a:lnTo>
                  <a:lnTo>
                    <a:pt x="444031" y="105981"/>
                  </a:lnTo>
                  <a:lnTo>
                    <a:pt x="444316" y="105242"/>
                  </a:lnTo>
                  <a:lnTo>
                    <a:pt x="444486" y="104891"/>
                  </a:lnTo>
                  <a:lnTo>
                    <a:pt x="444607" y="104690"/>
                  </a:lnTo>
                  <a:lnTo>
                    <a:pt x="444875" y="104299"/>
                  </a:lnTo>
                  <a:lnTo>
                    <a:pt x="445003" y="104098"/>
                  </a:lnTo>
                  <a:lnTo>
                    <a:pt x="445109" y="103888"/>
                  </a:lnTo>
                  <a:lnTo>
                    <a:pt x="445237" y="103574"/>
                  </a:lnTo>
                  <a:lnTo>
                    <a:pt x="445343" y="103245"/>
                  </a:lnTo>
                  <a:lnTo>
                    <a:pt x="445426" y="102908"/>
                  </a:lnTo>
                  <a:lnTo>
                    <a:pt x="445479" y="102567"/>
                  </a:lnTo>
                  <a:lnTo>
                    <a:pt x="445506" y="102233"/>
                  </a:lnTo>
                  <a:lnTo>
                    <a:pt x="445483" y="101874"/>
                  </a:lnTo>
                  <a:lnTo>
                    <a:pt x="445411" y="101518"/>
                  </a:lnTo>
                  <a:lnTo>
                    <a:pt x="445317" y="101158"/>
                  </a:lnTo>
                  <a:lnTo>
                    <a:pt x="445230" y="100797"/>
                  </a:lnTo>
                  <a:lnTo>
                    <a:pt x="445177" y="100438"/>
                  </a:lnTo>
                  <a:lnTo>
                    <a:pt x="445132" y="99963"/>
                  </a:lnTo>
                  <a:lnTo>
                    <a:pt x="445120" y="99722"/>
                  </a:lnTo>
                  <a:lnTo>
                    <a:pt x="445124" y="99489"/>
                  </a:lnTo>
                  <a:lnTo>
                    <a:pt x="445158" y="99257"/>
                  </a:lnTo>
                  <a:lnTo>
                    <a:pt x="445196" y="99097"/>
                  </a:lnTo>
                  <a:lnTo>
                    <a:pt x="445249" y="98938"/>
                  </a:lnTo>
                  <a:lnTo>
                    <a:pt x="445309" y="98783"/>
                  </a:lnTo>
                  <a:lnTo>
                    <a:pt x="445381" y="98628"/>
                  </a:lnTo>
                  <a:lnTo>
                    <a:pt x="445691" y="98259"/>
                  </a:lnTo>
                  <a:lnTo>
                    <a:pt x="445914" y="98017"/>
                  </a:lnTo>
                  <a:lnTo>
                    <a:pt x="446137" y="97766"/>
                  </a:lnTo>
                  <a:lnTo>
                    <a:pt x="446242" y="97634"/>
                  </a:lnTo>
                  <a:lnTo>
                    <a:pt x="446685" y="97187"/>
                  </a:lnTo>
                  <a:lnTo>
                    <a:pt x="447105" y="96932"/>
                  </a:lnTo>
                  <a:lnTo>
                    <a:pt x="447263" y="96900"/>
                  </a:lnTo>
                  <a:lnTo>
                    <a:pt x="447441" y="96882"/>
                  </a:lnTo>
                  <a:lnTo>
                    <a:pt x="447618" y="96891"/>
                  </a:lnTo>
                  <a:lnTo>
                    <a:pt x="447940" y="97160"/>
                  </a:lnTo>
                  <a:lnTo>
                    <a:pt x="448030" y="97575"/>
                  </a:lnTo>
                  <a:lnTo>
                    <a:pt x="448193" y="98022"/>
                  </a:lnTo>
                  <a:lnTo>
                    <a:pt x="448215" y="98190"/>
                  </a:lnTo>
                  <a:lnTo>
                    <a:pt x="448223" y="98359"/>
                  </a:lnTo>
                  <a:lnTo>
                    <a:pt x="448215" y="98705"/>
                  </a:lnTo>
                  <a:lnTo>
                    <a:pt x="448219" y="98879"/>
                  </a:lnTo>
                  <a:lnTo>
                    <a:pt x="448234" y="99102"/>
                  </a:lnTo>
                  <a:lnTo>
                    <a:pt x="448325" y="99991"/>
                  </a:lnTo>
                  <a:lnTo>
                    <a:pt x="448385" y="100428"/>
                  </a:lnTo>
                  <a:lnTo>
                    <a:pt x="448397" y="100574"/>
                  </a:lnTo>
                  <a:lnTo>
                    <a:pt x="448366" y="100907"/>
                  </a:lnTo>
                  <a:lnTo>
                    <a:pt x="448302" y="101185"/>
                  </a:lnTo>
                  <a:lnTo>
                    <a:pt x="448230" y="101673"/>
                  </a:lnTo>
                  <a:lnTo>
                    <a:pt x="448215" y="101833"/>
                  </a:lnTo>
                  <a:lnTo>
                    <a:pt x="448204" y="102115"/>
                  </a:lnTo>
                  <a:lnTo>
                    <a:pt x="448057" y="102644"/>
                  </a:lnTo>
                  <a:lnTo>
                    <a:pt x="447679" y="102876"/>
                  </a:lnTo>
                  <a:lnTo>
                    <a:pt x="447569" y="103013"/>
                  </a:lnTo>
                  <a:lnTo>
                    <a:pt x="447282" y="103474"/>
                  </a:lnTo>
                  <a:lnTo>
                    <a:pt x="447105" y="103733"/>
                  </a:lnTo>
                  <a:lnTo>
                    <a:pt x="446991" y="103911"/>
                  </a:lnTo>
                  <a:lnTo>
                    <a:pt x="446867" y="104290"/>
                  </a:lnTo>
                  <a:lnTo>
                    <a:pt x="446461" y="105069"/>
                  </a:lnTo>
                  <a:lnTo>
                    <a:pt x="445993" y="105908"/>
                  </a:lnTo>
                  <a:lnTo>
                    <a:pt x="445525" y="106683"/>
                  </a:lnTo>
                  <a:lnTo>
                    <a:pt x="444195" y="108424"/>
                  </a:lnTo>
                  <a:lnTo>
                    <a:pt x="443684" y="109258"/>
                  </a:lnTo>
                  <a:lnTo>
                    <a:pt x="443567" y="109505"/>
                  </a:lnTo>
                  <a:lnTo>
                    <a:pt x="443442" y="109746"/>
                  </a:lnTo>
                  <a:lnTo>
                    <a:pt x="443306" y="109983"/>
                  </a:lnTo>
                  <a:lnTo>
                    <a:pt x="443166" y="110216"/>
                  </a:lnTo>
                  <a:lnTo>
                    <a:pt x="443019" y="110444"/>
                  </a:lnTo>
                  <a:lnTo>
                    <a:pt x="442906" y="110612"/>
                  </a:lnTo>
                  <a:lnTo>
                    <a:pt x="442785" y="110772"/>
                  </a:lnTo>
                  <a:lnTo>
                    <a:pt x="442535" y="111091"/>
                  </a:lnTo>
                  <a:lnTo>
                    <a:pt x="442297" y="111382"/>
                  </a:lnTo>
                  <a:lnTo>
                    <a:pt x="441950" y="111779"/>
                  </a:lnTo>
                  <a:lnTo>
                    <a:pt x="441844" y="111921"/>
                  </a:lnTo>
                  <a:lnTo>
                    <a:pt x="441659" y="112185"/>
                  </a:lnTo>
                  <a:lnTo>
                    <a:pt x="441493" y="112463"/>
                  </a:lnTo>
                  <a:lnTo>
                    <a:pt x="441174" y="113033"/>
                  </a:lnTo>
                  <a:lnTo>
                    <a:pt x="441008" y="113316"/>
                  </a:lnTo>
                  <a:lnTo>
                    <a:pt x="440555" y="114022"/>
                  </a:lnTo>
                  <a:lnTo>
                    <a:pt x="440249" y="114487"/>
                  </a:lnTo>
                  <a:lnTo>
                    <a:pt x="438598" y="116092"/>
                  </a:lnTo>
                  <a:lnTo>
                    <a:pt x="436757" y="117231"/>
                  </a:lnTo>
                  <a:lnTo>
                    <a:pt x="435906" y="117610"/>
                  </a:lnTo>
                  <a:lnTo>
                    <a:pt x="434659" y="117817"/>
                  </a:lnTo>
                  <a:lnTo>
                    <a:pt x="434149" y="117901"/>
                  </a:lnTo>
                  <a:lnTo>
                    <a:pt x="432460" y="117870"/>
                  </a:lnTo>
                  <a:lnTo>
                    <a:pt x="430192" y="117765"/>
                  </a:lnTo>
                  <a:lnTo>
                    <a:pt x="429497" y="117792"/>
                  </a:lnTo>
                  <a:lnTo>
                    <a:pt x="428806" y="117847"/>
                  </a:lnTo>
                  <a:lnTo>
                    <a:pt x="428113" y="117933"/>
                  </a:lnTo>
                  <a:lnTo>
                    <a:pt x="427426" y="118043"/>
                  </a:lnTo>
                  <a:lnTo>
                    <a:pt x="426746" y="118179"/>
                  </a:lnTo>
                  <a:lnTo>
                    <a:pt x="426311" y="118280"/>
                  </a:lnTo>
                  <a:lnTo>
                    <a:pt x="425881" y="118394"/>
                  </a:lnTo>
                  <a:lnTo>
                    <a:pt x="425450" y="118517"/>
                  </a:lnTo>
                  <a:lnTo>
                    <a:pt x="425022" y="118654"/>
                  </a:lnTo>
                  <a:lnTo>
                    <a:pt x="424599" y="118799"/>
                  </a:lnTo>
                  <a:lnTo>
                    <a:pt x="424191" y="118950"/>
                  </a:lnTo>
                  <a:lnTo>
                    <a:pt x="423779" y="119110"/>
                  </a:lnTo>
                  <a:lnTo>
                    <a:pt x="423375" y="119278"/>
                  </a:lnTo>
                  <a:lnTo>
                    <a:pt x="422982" y="119465"/>
                  </a:lnTo>
                  <a:lnTo>
                    <a:pt x="422603" y="119679"/>
                  </a:lnTo>
                  <a:lnTo>
                    <a:pt x="422290" y="119880"/>
                  </a:lnTo>
                  <a:lnTo>
                    <a:pt x="421984" y="120090"/>
                  </a:lnTo>
                  <a:lnTo>
                    <a:pt x="421689" y="120317"/>
                  </a:lnTo>
                  <a:lnTo>
                    <a:pt x="421410" y="120564"/>
                  </a:lnTo>
                  <a:lnTo>
                    <a:pt x="421160" y="120824"/>
                  </a:lnTo>
                  <a:lnTo>
                    <a:pt x="420930" y="121134"/>
                  </a:lnTo>
                  <a:lnTo>
                    <a:pt x="420733" y="121475"/>
                  </a:lnTo>
                  <a:lnTo>
                    <a:pt x="420560" y="121827"/>
                  </a:lnTo>
                  <a:lnTo>
                    <a:pt x="420390" y="122187"/>
                  </a:lnTo>
                  <a:lnTo>
                    <a:pt x="420212" y="122542"/>
                  </a:lnTo>
                  <a:lnTo>
                    <a:pt x="420027" y="122893"/>
                  </a:lnTo>
                  <a:lnTo>
                    <a:pt x="419837" y="123240"/>
                  </a:lnTo>
                  <a:lnTo>
                    <a:pt x="419652" y="123595"/>
                  </a:lnTo>
                  <a:lnTo>
                    <a:pt x="419478" y="123951"/>
                  </a:lnTo>
                  <a:lnTo>
                    <a:pt x="419289" y="124379"/>
                  </a:lnTo>
                  <a:lnTo>
                    <a:pt x="419108" y="124831"/>
                  </a:lnTo>
                  <a:lnTo>
                    <a:pt x="419013" y="125095"/>
                  </a:lnTo>
                  <a:lnTo>
                    <a:pt x="418832" y="125629"/>
                  </a:lnTo>
                  <a:lnTo>
                    <a:pt x="418666" y="126158"/>
                  </a:lnTo>
                  <a:lnTo>
                    <a:pt x="418511" y="126691"/>
                  </a:lnTo>
                  <a:lnTo>
                    <a:pt x="418371" y="127233"/>
                  </a:lnTo>
                  <a:lnTo>
                    <a:pt x="418243" y="127776"/>
                  </a:lnTo>
                  <a:lnTo>
                    <a:pt x="418122" y="128318"/>
                  </a:lnTo>
                  <a:lnTo>
                    <a:pt x="418058" y="128696"/>
                  </a:lnTo>
                  <a:lnTo>
                    <a:pt x="417967" y="129467"/>
                  </a:lnTo>
                  <a:lnTo>
                    <a:pt x="417895" y="129841"/>
                  </a:lnTo>
                  <a:lnTo>
                    <a:pt x="417782" y="130196"/>
                  </a:lnTo>
                  <a:lnTo>
                    <a:pt x="417669" y="130429"/>
                  </a:lnTo>
                  <a:lnTo>
                    <a:pt x="417540" y="130657"/>
                  </a:lnTo>
                  <a:lnTo>
                    <a:pt x="417397" y="130876"/>
                  </a:lnTo>
                  <a:lnTo>
                    <a:pt x="417248" y="131095"/>
                  </a:lnTo>
                  <a:lnTo>
                    <a:pt x="417097" y="131309"/>
                  </a:lnTo>
                  <a:lnTo>
                    <a:pt x="416931" y="131573"/>
                  </a:lnTo>
                  <a:lnTo>
                    <a:pt x="416761" y="131856"/>
                  </a:lnTo>
                  <a:lnTo>
                    <a:pt x="416587" y="132125"/>
                  </a:lnTo>
                  <a:lnTo>
                    <a:pt x="416391" y="132353"/>
                  </a:lnTo>
                  <a:lnTo>
                    <a:pt x="416164" y="132512"/>
                  </a:lnTo>
                  <a:lnTo>
                    <a:pt x="415956" y="132594"/>
                  </a:lnTo>
                  <a:lnTo>
                    <a:pt x="415730" y="132645"/>
                  </a:lnTo>
                  <a:lnTo>
                    <a:pt x="415495" y="132672"/>
                  </a:lnTo>
                  <a:lnTo>
                    <a:pt x="415265" y="132667"/>
                  </a:lnTo>
                  <a:lnTo>
                    <a:pt x="415046" y="132635"/>
                  </a:lnTo>
                  <a:lnTo>
                    <a:pt x="414917" y="132631"/>
                  </a:lnTo>
                  <a:lnTo>
                    <a:pt x="414342" y="132161"/>
                  </a:lnTo>
                  <a:lnTo>
                    <a:pt x="413443" y="131623"/>
                  </a:lnTo>
                  <a:lnTo>
                    <a:pt x="412861" y="131418"/>
                  </a:lnTo>
                  <a:lnTo>
                    <a:pt x="412691" y="131423"/>
                  </a:lnTo>
                  <a:lnTo>
                    <a:pt x="412010" y="131459"/>
                  </a:lnTo>
                  <a:lnTo>
                    <a:pt x="411655" y="131468"/>
                  </a:lnTo>
                  <a:lnTo>
                    <a:pt x="411478" y="131477"/>
                  </a:lnTo>
                  <a:lnTo>
                    <a:pt x="411300" y="131491"/>
                  </a:lnTo>
                  <a:lnTo>
                    <a:pt x="411126" y="131514"/>
                  </a:lnTo>
                  <a:lnTo>
                    <a:pt x="410869" y="131573"/>
                  </a:lnTo>
                  <a:lnTo>
                    <a:pt x="410616" y="131655"/>
                  </a:lnTo>
                  <a:lnTo>
                    <a:pt x="410363" y="131756"/>
                  </a:lnTo>
                  <a:lnTo>
                    <a:pt x="410114" y="131861"/>
                  </a:lnTo>
                  <a:lnTo>
                    <a:pt x="409517" y="132125"/>
                  </a:lnTo>
                  <a:lnTo>
                    <a:pt x="409342" y="132207"/>
                  </a:lnTo>
                  <a:lnTo>
                    <a:pt x="409173" y="132298"/>
                  </a:lnTo>
                  <a:lnTo>
                    <a:pt x="408417" y="132941"/>
                  </a:lnTo>
                  <a:lnTo>
                    <a:pt x="408235" y="133059"/>
                  </a:lnTo>
                  <a:lnTo>
                    <a:pt x="408046" y="133174"/>
                  </a:lnTo>
                  <a:lnTo>
                    <a:pt x="407854" y="133274"/>
                  </a:lnTo>
                  <a:lnTo>
                    <a:pt x="407653" y="133360"/>
                  </a:lnTo>
                  <a:lnTo>
                    <a:pt x="407449" y="133438"/>
                  </a:lnTo>
                  <a:lnTo>
                    <a:pt x="407242" y="133502"/>
                  </a:lnTo>
                  <a:lnTo>
                    <a:pt x="407030" y="133556"/>
                  </a:lnTo>
                  <a:lnTo>
                    <a:pt x="406815" y="133602"/>
                  </a:lnTo>
                  <a:lnTo>
                    <a:pt x="406596" y="133629"/>
                  </a:lnTo>
                  <a:lnTo>
                    <a:pt x="406379" y="133638"/>
                  </a:lnTo>
                  <a:lnTo>
                    <a:pt x="406153" y="133629"/>
                  </a:lnTo>
                  <a:lnTo>
                    <a:pt x="405820" y="133570"/>
                  </a:lnTo>
                  <a:lnTo>
                    <a:pt x="405061" y="135517"/>
                  </a:lnTo>
                  <a:lnTo>
                    <a:pt x="405008" y="135695"/>
                  </a:lnTo>
                  <a:lnTo>
                    <a:pt x="404940" y="135868"/>
                  </a:lnTo>
                  <a:lnTo>
                    <a:pt x="404857" y="136041"/>
                  </a:lnTo>
                  <a:lnTo>
                    <a:pt x="404759" y="136200"/>
                  </a:lnTo>
                  <a:lnTo>
                    <a:pt x="404653" y="136351"/>
                  </a:lnTo>
                  <a:lnTo>
                    <a:pt x="404528" y="136483"/>
                  </a:lnTo>
                  <a:lnTo>
                    <a:pt x="404385" y="136602"/>
                  </a:lnTo>
                  <a:lnTo>
                    <a:pt x="404079" y="136820"/>
                  </a:lnTo>
                  <a:lnTo>
                    <a:pt x="403930" y="136939"/>
                  </a:lnTo>
                  <a:lnTo>
                    <a:pt x="403787" y="137067"/>
                  </a:lnTo>
                  <a:lnTo>
                    <a:pt x="403515" y="137331"/>
                  </a:lnTo>
                  <a:lnTo>
                    <a:pt x="403243" y="137605"/>
                  </a:lnTo>
                  <a:lnTo>
                    <a:pt x="402956" y="137874"/>
                  </a:lnTo>
                  <a:lnTo>
                    <a:pt x="402816" y="138010"/>
                  </a:lnTo>
                  <a:lnTo>
                    <a:pt x="402680" y="138152"/>
                  </a:lnTo>
                  <a:lnTo>
                    <a:pt x="402555" y="138302"/>
                  </a:lnTo>
                  <a:lnTo>
                    <a:pt x="402442" y="138457"/>
                  </a:lnTo>
                  <a:lnTo>
                    <a:pt x="402332" y="138617"/>
                  </a:lnTo>
                  <a:lnTo>
                    <a:pt x="402230" y="138781"/>
                  </a:lnTo>
                  <a:lnTo>
                    <a:pt x="402147" y="138949"/>
                  </a:lnTo>
                  <a:lnTo>
                    <a:pt x="402091" y="139123"/>
                  </a:lnTo>
                  <a:lnTo>
                    <a:pt x="402064" y="139305"/>
                  </a:lnTo>
                  <a:lnTo>
                    <a:pt x="402064" y="139492"/>
                  </a:lnTo>
                  <a:lnTo>
                    <a:pt x="402083" y="139683"/>
                  </a:lnTo>
                  <a:lnTo>
                    <a:pt x="402113" y="139875"/>
                  </a:lnTo>
                  <a:lnTo>
                    <a:pt x="402147" y="140067"/>
                  </a:lnTo>
                  <a:lnTo>
                    <a:pt x="402189" y="140226"/>
                  </a:lnTo>
                  <a:lnTo>
                    <a:pt x="402351" y="140700"/>
                  </a:lnTo>
                  <a:lnTo>
                    <a:pt x="402393" y="140860"/>
                  </a:lnTo>
                  <a:lnTo>
                    <a:pt x="402427" y="141028"/>
                  </a:lnTo>
                  <a:lnTo>
                    <a:pt x="402449" y="141202"/>
                  </a:lnTo>
                  <a:lnTo>
                    <a:pt x="402468" y="141375"/>
                  </a:lnTo>
                  <a:lnTo>
                    <a:pt x="402491" y="141726"/>
                  </a:lnTo>
                  <a:lnTo>
                    <a:pt x="402495" y="141890"/>
                  </a:lnTo>
                  <a:lnTo>
                    <a:pt x="402487" y="142227"/>
                  </a:lnTo>
                  <a:lnTo>
                    <a:pt x="402491" y="142391"/>
                  </a:lnTo>
                  <a:lnTo>
                    <a:pt x="402514" y="142556"/>
                  </a:lnTo>
                  <a:lnTo>
                    <a:pt x="402555" y="142720"/>
                  </a:lnTo>
                  <a:lnTo>
                    <a:pt x="402612" y="142879"/>
                  </a:lnTo>
                  <a:lnTo>
                    <a:pt x="402680" y="143039"/>
                  </a:lnTo>
                  <a:lnTo>
                    <a:pt x="402755" y="143199"/>
                  </a:lnTo>
                  <a:lnTo>
                    <a:pt x="402910" y="143490"/>
                  </a:lnTo>
                  <a:lnTo>
                    <a:pt x="402986" y="143627"/>
                  </a:lnTo>
                  <a:lnTo>
                    <a:pt x="403073" y="143759"/>
                  </a:lnTo>
                  <a:lnTo>
                    <a:pt x="404115" y="144188"/>
                  </a:lnTo>
                  <a:lnTo>
                    <a:pt x="404240" y="144047"/>
                  </a:lnTo>
                  <a:lnTo>
                    <a:pt x="404373" y="143914"/>
                  </a:lnTo>
                  <a:lnTo>
                    <a:pt x="404759" y="143805"/>
                  </a:lnTo>
                  <a:lnTo>
                    <a:pt x="404891" y="143810"/>
                  </a:lnTo>
                  <a:lnTo>
                    <a:pt x="405148" y="143846"/>
                  </a:lnTo>
                  <a:lnTo>
                    <a:pt x="405322" y="143878"/>
                  </a:lnTo>
                  <a:lnTo>
                    <a:pt x="405495" y="143928"/>
                  </a:lnTo>
                  <a:lnTo>
                    <a:pt x="405665" y="143987"/>
                  </a:lnTo>
                  <a:lnTo>
                    <a:pt x="405824" y="144065"/>
                  </a:lnTo>
                  <a:lnTo>
                    <a:pt x="406066" y="144274"/>
                  </a:lnTo>
                  <a:lnTo>
                    <a:pt x="406149" y="144411"/>
                  </a:lnTo>
                  <a:lnTo>
                    <a:pt x="406224" y="144553"/>
                  </a:lnTo>
                  <a:lnTo>
                    <a:pt x="406519" y="144908"/>
                  </a:lnTo>
                  <a:lnTo>
                    <a:pt x="406649" y="144999"/>
                  </a:lnTo>
                  <a:lnTo>
                    <a:pt x="406785" y="145081"/>
                  </a:lnTo>
                  <a:lnTo>
                    <a:pt x="406928" y="145150"/>
                  </a:lnTo>
                  <a:lnTo>
                    <a:pt x="407072" y="145200"/>
                  </a:lnTo>
                  <a:lnTo>
                    <a:pt x="407249" y="145237"/>
                  </a:lnTo>
                  <a:lnTo>
                    <a:pt x="407438" y="145255"/>
                  </a:lnTo>
                  <a:lnTo>
                    <a:pt x="407631" y="145250"/>
                  </a:lnTo>
                  <a:lnTo>
                    <a:pt x="407820" y="145223"/>
                  </a:lnTo>
                  <a:lnTo>
                    <a:pt x="408107" y="145168"/>
                  </a:lnTo>
                  <a:lnTo>
                    <a:pt x="408662" y="145423"/>
                  </a:lnTo>
                  <a:lnTo>
                    <a:pt x="408719" y="145574"/>
                  </a:lnTo>
                  <a:lnTo>
                    <a:pt x="408757" y="145751"/>
                  </a:lnTo>
                  <a:lnTo>
                    <a:pt x="408787" y="145934"/>
                  </a:lnTo>
                  <a:lnTo>
                    <a:pt x="408862" y="146317"/>
                  </a:lnTo>
                  <a:lnTo>
                    <a:pt x="408896" y="146531"/>
                  </a:lnTo>
                  <a:lnTo>
                    <a:pt x="408923" y="146741"/>
                  </a:lnTo>
                  <a:lnTo>
                    <a:pt x="408942" y="146955"/>
                  </a:lnTo>
                  <a:lnTo>
                    <a:pt x="408957" y="147170"/>
                  </a:lnTo>
                  <a:lnTo>
                    <a:pt x="408968" y="147529"/>
                  </a:lnTo>
                  <a:lnTo>
                    <a:pt x="408957" y="147890"/>
                  </a:lnTo>
                  <a:lnTo>
                    <a:pt x="408942" y="148068"/>
                  </a:lnTo>
                  <a:lnTo>
                    <a:pt x="408911" y="148291"/>
                  </a:lnTo>
                  <a:lnTo>
                    <a:pt x="408874" y="148514"/>
                  </a:lnTo>
                  <a:lnTo>
                    <a:pt x="408828" y="148738"/>
                  </a:lnTo>
                  <a:lnTo>
                    <a:pt x="408772" y="148956"/>
                  </a:lnTo>
                  <a:lnTo>
                    <a:pt x="408707" y="149171"/>
                  </a:lnTo>
                  <a:lnTo>
                    <a:pt x="408598" y="149449"/>
                  </a:lnTo>
                  <a:lnTo>
                    <a:pt x="408462" y="149718"/>
                  </a:lnTo>
                  <a:lnTo>
                    <a:pt x="408311" y="149987"/>
                  </a:lnTo>
                  <a:lnTo>
                    <a:pt x="408171" y="150256"/>
                  </a:lnTo>
                  <a:lnTo>
                    <a:pt x="408050" y="150534"/>
                  </a:lnTo>
                  <a:lnTo>
                    <a:pt x="407967" y="150812"/>
                  </a:lnTo>
                  <a:lnTo>
                    <a:pt x="407899" y="151095"/>
                  </a:lnTo>
                  <a:lnTo>
                    <a:pt x="407782" y="151669"/>
                  </a:lnTo>
                  <a:lnTo>
                    <a:pt x="407710" y="151952"/>
                  </a:lnTo>
                  <a:lnTo>
                    <a:pt x="407608" y="152239"/>
                  </a:lnTo>
                  <a:lnTo>
                    <a:pt x="407480" y="152517"/>
                  </a:lnTo>
                  <a:lnTo>
                    <a:pt x="407359" y="152800"/>
                  </a:lnTo>
                  <a:lnTo>
                    <a:pt x="407261" y="153083"/>
                  </a:lnTo>
                  <a:lnTo>
                    <a:pt x="407170" y="153716"/>
                  </a:lnTo>
                  <a:lnTo>
                    <a:pt x="407181" y="154044"/>
                  </a:lnTo>
                  <a:lnTo>
                    <a:pt x="407242" y="154414"/>
                  </a:lnTo>
                  <a:lnTo>
                    <a:pt x="407257" y="154555"/>
                  </a:lnTo>
                  <a:lnTo>
                    <a:pt x="407306" y="155207"/>
                  </a:lnTo>
                  <a:lnTo>
                    <a:pt x="407347" y="155595"/>
                  </a:lnTo>
                  <a:lnTo>
                    <a:pt x="407400" y="155950"/>
                  </a:lnTo>
                  <a:lnTo>
                    <a:pt x="407431" y="156110"/>
                  </a:lnTo>
                  <a:lnTo>
                    <a:pt x="407495" y="156479"/>
                  </a:lnTo>
                  <a:lnTo>
                    <a:pt x="407529" y="156844"/>
                  </a:lnTo>
                  <a:lnTo>
                    <a:pt x="407567" y="157199"/>
                  </a:lnTo>
                  <a:lnTo>
                    <a:pt x="407650" y="157920"/>
                  </a:lnTo>
                  <a:lnTo>
                    <a:pt x="407684" y="158271"/>
                  </a:lnTo>
                  <a:lnTo>
                    <a:pt x="407759" y="158973"/>
                  </a:lnTo>
                  <a:lnTo>
                    <a:pt x="407812" y="159324"/>
                  </a:lnTo>
                  <a:lnTo>
                    <a:pt x="407880" y="159666"/>
                  </a:lnTo>
                  <a:lnTo>
                    <a:pt x="408024" y="160208"/>
                  </a:lnTo>
                  <a:lnTo>
                    <a:pt x="408205" y="160747"/>
                  </a:lnTo>
                  <a:lnTo>
                    <a:pt x="408417" y="161275"/>
                  </a:lnTo>
                  <a:lnTo>
                    <a:pt x="408662" y="161786"/>
                  </a:lnTo>
                  <a:lnTo>
                    <a:pt x="408934" y="162278"/>
                  </a:lnTo>
                  <a:lnTo>
                    <a:pt x="409074" y="162470"/>
                  </a:lnTo>
                  <a:lnTo>
                    <a:pt x="409391" y="162844"/>
                  </a:lnTo>
                  <a:lnTo>
                    <a:pt x="409523" y="163040"/>
                  </a:lnTo>
                  <a:lnTo>
                    <a:pt x="409600" y="163240"/>
                  </a:lnTo>
                  <a:lnTo>
                    <a:pt x="409611" y="163395"/>
                  </a:lnTo>
                  <a:lnTo>
                    <a:pt x="409600" y="163550"/>
                  </a:lnTo>
                  <a:lnTo>
                    <a:pt x="409547" y="163870"/>
                  </a:lnTo>
                  <a:lnTo>
                    <a:pt x="409532" y="164034"/>
                  </a:lnTo>
                  <a:lnTo>
                    <a:pt x="409532" y="164298"/>
                  </a:lnTo>
                  <a:lnTo>
                    <a:pt x="409540" y="164563"/>
                  </a:lnTo>
                  <a:lnTo>
                    <a:pt x="409557" y="164827"/>
                  </a:lnTo>
                  <a:lnTo>
                    <a:pt x="409581" y="165091"/>
                  </a:lnTo>
                  <a:lnTo>
                    <a:pt x="409611" y="165356"/>
                  </a:lnTo>
                  <a:lnTo>
                    <a:pt x="409698" y="165844"/>
                  </a:lnTo>
                  <a:lnTo>
                    <a:pt x="409819" y="166332"/>
                  </a:lnTo>
                  <a:lnTo>
                    <a:pt x="409951" y="166815"/>
                  </a:lnTo>
                  <a:lnTo>
                    <a:pt x="410072" y="167303"/>
                  </a:lnTo>
                  <a:lnTo>
                    <a:pt x="410144" y="167795"/>
                  </a:lnTo>
                  <a:lnTo>
                    <a:pt x="410167" y="168046"/>
                  </a:lnTo>
                  <a:lnTo>
                    <a:pt x="410186" y="168301"/>
                  </a:lnTo>
                  <a:lnTo>
                    <a:pt x="410193" y="168557"/>
                  </a:lnTo>
                  <a:lnTo>
                    <a:pt x="410193" y="168812"/>
                  </a:lnTo>
                  <a:lnTo>
                    <a:pt x="410174" y="169062"/>
                  </a:lnTo>
                  <a:lnTo>
                    <a:pt x="410061" y="169446"/>
                  </a:lnTo>
                  <a:lnTo>
                    <a:pt x="409868" y="169842"/>
                  </a:lnTo>
                  <a:lnTo>
                    <a:pt x="409668" y="170230"/>
                  </a:lnTo>
                  <a:lnTo>
                    <a:pt x="409540" y="170572"/>
                  </a:lnTo>
                  <a:lnTo>
                    <a:pt x="409562" y="170845"/>
                  </a:lnTo>
                  <a:lnTo>
                    <a:pt x="409668" y="171005"/>
                  </a:lnTo>
                  <a:lnTo>
                    <a:pt x="409812" y="171151"/>
                  </a:lnTo>
                  <a:lnTo>
                    <a:pt x="409978" y="171283"/>
                  </a:lnTo>
                  <a:lnTo>
                    <a:pt x="410159" y="171397"/>
                  </a:lnTo>
                  <a:lnTo>
                    <a:pt x="410337" y="171497"/>
                  </a:lnTo>
                  <a:lnTo>
                    <a:pt x="410764" y="171611"/>
                  </a:lnTo>
                  <a:lnTo>
                    <a:pt x="410994" y="171639"/>
                  </a:lnTo>
                  <a:lnTo>
                    <a:pt x="411221" y="171671"/>
                  </a:lnTo>
                  <a:lnTo>
                    <a:pt x="411436" y="171730"/>
                  </a:lnTo>
                  <a:lnTo>
                    <a:pt x="411576" y="171794"/>
                  </a:lnTo>
                  <a:lnTo>
                    <a:pt x="411845" y="171958"/>
                  </a:lnTo>
                  <a:lnTo>
                    <a:pt x="411976" y="172026"/>
                  </a:lnTo>
                  <a:lnTo>
                    <a:pt x="412321" y="172012"/>
                  </a:lnTo>
                  <a:lnTo>
                    <a:pt x="412533" y="171871"/>
                  </a:lnTo>
                  <a:lnTo>
                    <a:pt x="412748" y="171680"/>
                  </a:lnTo>
                  <a:lnTo>
                    <a:pt x="412967" y="171470"/>
                  </a:lnTo>
                  <a:lnTo>
                    <a:pt x="413182" y="171287"/>
                  </a:lnTo>
                  <a:lnTo>
                    <a:pt x="413893" y="170768"/>
                  </a:lnTo>
                  <a:lnTo>
                    <a:pt x="414357" y="170412"/>
                  </a:lnTo>
                  <a:lnTo>
                    <a:pt x="414795" y="170052"/>
                  </a:lnTo>
                  <a:lnTo>
                    <a:pt x="415012" y="169865"/>
                  </a:lnTo>
                  <a:lnTo>
                    <a:pt x="415223" y="169678"/>
                  </a:lnTo>
                  <a:lnTo>
                    <a:pt x="415427" y="169482"/>
                  </a:lnTo>
                  <a:lnTo>
                    <a:pt x="415662" y="169263"/>
                  </a:lnTo>
                  <a:lnTo>
                    <a:pt x="415918" y="169035"/>
                  </a:lnTo>
                  <a:lnTo>
                    <a:pt x="416156" y="168803"/>
                  </a:lnTo>
                  <a:lnTo>
                    <a:pt x="416330" y="168566"/>
                  </a:lnTo>
                  <a:lnTo>
                    <a:pt x="416394" y="168338"/>
                  </a:lnTo>
                  <a:lnTo>
                    <a:pt x="416315" y="168105"/>
                  </a:lnTo>
                  <a:lnTo>
                    <a:pt x="416119" y="167877"/>
                  </a:lnTo>
                  <a:lnTo>
                    <a:pt x="415854" y="167649"/>
                  </a:lnTo>
                  <a:lnTo>
                    <a:pt x="415571" y="167426"/>
                  </a:lnTo>
                  <a:lnTo>
                    <a:pt x="415310" y="167207"/>
                  </a:lnTo>
                  <a:lnTo>
                    <a:pt x="415086" y="167006"/>
                  </a:lnTo>
                  <a:lnTo>
                    <a:pt x="414619" y="166632"/>
                  </a:lnTo>
                  <a:lnTo>
                    <a:pt x="414387" y="166441"/>
                  </a:lnTo>
                  <a:lnTo>
                    <a:pt x="414172" y="166236"/>
                  </a:lnTo>
                  <a:lnTo>
                    <a:pt x="413711" y="165771"/>
                  </a:lnTo>
                  <a:lnTo>
                    <a:pt x="413496" y="165529"/>
                  </a:lnTo>
                  <a:lnTo>
                    <a:pt x="413315" y="165274"/>
                  </a:lnTo>
                  <a:lnTo>
                    <a:pt x="413194" y="165000"/>
                  </a:lnTo>
                  <a:lnTo>
                    <a:pt x="413156" y="164758"/>
                  </a:lnTo>
                  <a:lnTo>
                    <a:pt x="413163" y="164508"/>
                  </a:lnTo>
                  <a:lnTo>
                    <a:pt x="413216" y="163988"/>
                  </a:lnTo>
                  <a:lnTo>
                    <a:pt x="413220" y="163733"/>
                  </a:lnTo>
                  <a:lnTo>
                    <a:pt x="413213" y="163505"/>
                  </a:lnTo>
                  <a:lnTo>
                    <a:pt x="413186" y="163049"/>
                  </a:lnTo>
                  <a:lnTo>
                    <a:pt x="413148" y="162830"/>
                  </a:lnTo>
                  <a:lnTo>
                    <a:pt x="413084" y="162620"/>
                  </a:lnTo>
                  <a:lnTo>
                    <a:pt x="412922" y="162383"/>
                  </a:lnTo>
                  <a:lnTo>
                    <a:pt x="412684" y="162178"/>
                  </a:lnTo>
                  <a:lnTo>
                    <a:pt x="412427" y="161982"/>
                  </a:lnTo>
                  <a:lnTo>
                    <a:pt x="412200" y="161777"/>
                  </a:lnTo>
                  <a:lnTo>
                    <a:pt x="412053" y="161544"/>
                  </a:lnTo>
                  <a:lnTo>
                    <a:pt x="412015" y="161344"/>
                  </a:lnTo>
                  <a:lnTo>
                    <a:pt x="412015" y="161134"/>
                  </a:lnTo>
                  <a:lnTo>
                    <a:pt x="412030" y="160915"/>
                  </a:lnTo>
                  <a:lnTo>
                    <a:pt x="412040" y="160696"/>
                  </a:lnTo>
                  <a:lnTo>
                    <a:pt x="412019" y="160486"/>
                  </a:lnTo>
                  <a:lnTo>
                    <a:pt x="411961" y="160290"/>
                  </a:lnTo>
                  <a:lnTo>
                    <a:pt x="411883" y="160099"/>
                  </a:lnTo>
                  <a:lnTo>
                    <a:pt x="411700" y="159721"/>
                  </a:lnTo>
                  <a:lnTo>
                    <a:pt x="411617" y="159529"/>
                  </a:lnTo>
                  <a:lnTo>
                    <a:pt x="411451" y="159082"/>
                  </a:lnTo>
                  <a:lnTo>
                    <a:pt x="411217" y="158412"/>
                  </a:lnTo>
                  <a:lnTo>
                    <a:pt x="411096" y="158116"/>
                  </a:lnTo>
                  <a:lnTo>
                    <a:pt x="410839" y="157523"/>
                  </a:lnTo>
                  <a:lnTo>
                    <a:pt x="410737" y="157227"/>
                  </a:lnTo>
                  <a:lnTo>
                    <a:pt x="410665" y="156921"/>
                  </a:lnTo>
                  <a:lnTo>
                    <a:pt x="410628" y="156643"/>
                  </a:lnTo>
                  <a:lnTo>
                    <a:pt x="410594" y="156329"/>
                  </a:lnTo>
                  <a:lnTo>
                    <a:pt x="410582" y="156028"/>
                  </a:lnTo>
                  <a:lnTo>
                    <a:pt x="410609" y="155791"/>
                  </a:lnTo>
                  <a:lnTo>
                    <a:pt x="410692" y="155654"/>
                  </a:lnTo>
                  <a:lnTo>
                    <a:pt x="410832" y="155604"/>
                  </a:lnTo>
                  <a:lnTo>
                    <a:pt x="411005" y="155595"/>
                  </a:lnTo>
                  <a:lnTo>
                    <a:pt x="411194" y="155613"/>
                  </a:lnTo>
                  <a:lnTo>
                    <a:pt x="411372" y="155659"/>
                  </a:lnTo>
                  <a:lnTo>
                    <a:pt x="411530" y="155722"/>
                  </a:lnTo>
                  <a:lnTo>
                    <a:pt x="411666" y="155809"/>
                  </a:lnTo>
                  <a:lnTo>
                    <a:pt x="411795" y="155927"/>
                  </a:lnTo>
                  <a:lnTo>
                    <a:pt x="411912" y="156059"/>
                  </a:lnTo>
                  <a:lnTo>
                    <a:pt x="412004" y="156206"/>
                  </a:lnTo>
                  <a:lnTo>
                    <a:pt x="412068" y="156356"/>
                  </a:lnTo>
                  <a:lnTo>
                    <a:pt x="412446" y="157145"/>
                  </a:lnTo>
                  <a:lnTo>
                    <a:pt x="412763" y="157546"/>
                  </a:lnTo>
                  <a:lnTo>
                    <a:pt x="413840" y="158936"/>
                  </a:lnTo>
                  <a:lnTo>
                    <a:pt x="414153" y="159529"/>
                  </a:lnTo>
                  <a:lnTo>
                    <a:pt x="414274" y="159858"/>
                  </a:lnTo>
                  <a:lnTo>
                    <a:pt x="414653" y="160583"/>
                  </a:lnTo>
                  <a:lnTo>
                    <a:pt x="414774" y="160979"/>
                  </a:lnTo>
                  <a:lnTo>
                    <a:pt x="415537" y="161909"/>
                  </a:lnTo>
                  <a:lnTo>
                    <a:pt x="417248" y="164161"/>
                  </a:lnTo>
                  <a:lnTo>
                    <a:pt x="417884" y="164758"/>
                  </a:lnTo>
                  <a:lnTo>
                    <a:pt x="418511" y="165885"/>
                  </a:lnTo>
                  <a:lnTo>
                    <a:pt x="419638" y="168123"/>
                  </a:lnTo>
                  <a:lnTo>
                    <a:pt x="419891" y="168520"/>
                  </a:lnTo>
                  <a:lnTo>
                    <a:pt x="420110" y="170813"/>
                  </a:lnTo>
                  <a:lnTo>
                    <a:pt x="420084" y="172117"/>
                  </a:lnTo>
                  <a:lnTo>
                    <a:pt x="420250" y="173558"/>
                  </a:lnTo>
                  <a:lnTo>
                    <a:pt x="420242" y="174014"/>
                  </a:lnTo>
                  <a:lnTo>
                    <a:pt x="420514" y="176832"/>
                  </a:lnTo>
                  <a:lnTo>
                    <a:pt x="420722" y="179709"/>
                  </a:lnTo>
                  <a:lnTo>
                    <a:pt x="421092" y="180762"/>
                  </a:lnTo>
                  <a:lnTo>
                    <a:pt x="421840" y="182408"/>
                  </a:lnTo>
                  <a:lnTo>
                    <a:pt x="422686" y="185558"/>
                  </a:lnTo>
                  <a:lnTo>
                    <a:pt x="423058" y="186612"/>
                  </a:lnTo>
                  <a:lnTo>
                    <a:pt x="423046" y="187264"/>
                  </a:lnTo>
                  <a:lnTo>
                    <a:pt x="422705" y="188043"/>
                  </a:lnTo>
                  <a:lnTo>
                    <a:pt x="422174" y="188750"/>
                  </a:lnTo>
                  <a:lnTo>
                    <a:pt x="421912" y="189005"/>
                  </a:lnTo>
                  <a:lnTo>
                    <a:pt x="421719" y="189142"/>
                  </a:lnTo>
                  <a:lnTo>
                    <a:pt x="421538" y="189316"/>
                  </a:lnTo>
                  <a:lnTo>
                    <a:pt x="421379" y="189512"/>
                  </a:lnTo>
                  <a:lnTo>
                    <a:pt x="421243" y="189721"/>
                  </a:lnTo>
                  <a:lnTo>
                    <a:pt x="421145" y="189940"/>
                  </a:lnTo>
                  <a:lnTo>
                    <a:pt x="421107" y="190081"/>
                  </a:lnTo>
                  <a:lnTo>
                    <a:pt x="421085" y="190227"/>
                  </a:lnTo>
                  <a:lnTo>
                    <a:pt x="421058" y="190533"/>
                  </a:lnTo>
                  <a:lnTo>
                    <a:pt x="421039" y="190683"/>
                  </a:lnTo>
                  <a:lnTo>
                    <a:pt x="420986" y="190870"/>
                  </a:lnTo>
                  <a:lnTo>
                    <a:pt x="420801" y="191426"/>
                  </a:lnTo>
                  <a:lnTo>
                    <a:pt x="420786" y="191614"/>
                  </a:lnTo>
                  <a:lnTo>
                    <a:pt x="420809" y="191773"/>
                  </a:lnTo>
                  <a:lnTo>
                    <a:pt x="420858" y="191933"/>
                  </a:lnTo>
                  <a:lnTo>
                    <a:pt x="420918" y="192097"/>
                  </a:lnTo>
                  <a:lnTo>
                    <a:pt x="420986" y="192252"/>
                  </a:lnTo>
                  <a:lnTo>
                    <a:pt x="421122" y="192585"/>
                  </a:lnTo>
                  <a:lnTo>
                    <a:pt x="421198" y="192754"/>
                  </a:lnTo>
                  <a:lnTo>
                    <a:pt x="421281" y="192927"/>
                  </a:lnTo>
                  <a:lnTo>
                    <a:pt x="421364" y="193091"/>
                  </a:lnTo>
                  <a:lnTo>
                    <a:pt x="421455" y="193260"/>
                  </a:lnTo>
                  <a:lnTo>
                    <a:pt x="421530" y="193392"/>
                  </a:lnTo>
                  <a:lnTo>
                    <a:pt x="421610" y="193524"/>
                  </a:lnTo>
                  <a:lnTo>
                    <a:pt x="421859" y="193921"/>
                  </a:lnTo>
                  <a:lnTo>
                    <a:pt x="422312" y="194541"/>
                  </a:lnTo>
                  <a:lnTo>
                    <a:pt x="422737" y="194787"/>
                  </a:lnTo>
                  <a:lnTo>
                    <a:pt x="422899" y="194924"/>
                  </a:lnTo>
                  <a:lnTo>
                    <a:pt x="423039" y="195088"/>
                  </a:lnTo>
                  <a:lnTo>
                    <a:pt x="423171" y="195270"/>
                  </a:lnTo>
                  <a:lnTo>
                    <a:pt x="423571" y="195863"/>
                  </a:lnTo>
                  <a:lnTo>
                    <a:pt x="423719" y="196096"/>
                  </a:lnTo>
                  <a:lnTo>
                    <a:pt x="423855" y="196328"/>
                  </a:lnTo>
                  <a:lnTo>
                    <a:pt x="423983" y="196570"/>
                  </a:lnTo>
                  <a:lnTo>
                    <a:pt x="424093" y="196816"/>
                  </a:lnTo>
                  <a:lnTo>
                    <a:pt x="424199" y="197089"/>
                  </a:lnTo>
                  <a:lnTo>
                    <a:pt x="424293" y="197368"/>
                  </a:lnTo>
                  <a:lnTo>
                    <a:pt x="424369" y="197655"/>
                  </a:lnTo>
                  <a:lnTo>
                    <a:pt x="424418" y="197942"/>
                  </a:lnTo>
                  <a:lnTo>
                    <a:pt x="424440" y="198225"/>
                  </a:lnTo>
                  <a:lnTo>
                    <a:pt x="424425" y="198421"/>
                  </a:lnTo>
                  <a:lnTo>
                    <a:pt x="424395" y="198617"/>
                  </a:lnTo>
                  <a:lnTo>
                    <a:pt x="424312" y="199005"/>
                  </a:lnTo>
                  <a:lnTo>
                    <a:pt x="424282" y="199201"/>
                  </a:lnTo>
                  <a:lnTo>
                    <a:pt x="424255" y="199442"/>
                  </a:lnTo>
                  <a:lnTo>
                    <a:pt x="424195" y="200172"/>
                  </a:lnTo>
                  <a:lnTo>
                    <a:pt x="424165" y="200413"/>
                  </a:lnTo>
                  <a:lnTo>
                    <a:pt x="424112" y="200715"/>
                  </a:lnTo>
                  <a:lnTo>
                    <a:pt x="423972" y="201312"/>
                  </a:lnTo>
                  <a:lnTo>
                    <a:pt x="423893" y="201604"/>
                  </a:lnTo>
                  <a:lnTo>
                    <a:pt x="423730" y="202183"/>
                  </a:lnTo>
                  <a:lnTo>
                    <a:pt x="423643" y="202461"/>
                  </a:lnTo>
                  <a:lnTo>
                    <a:pt x="423462" y="203017"/>
                  </a:lnTo>
                  <a:lnTo>
                    <a:pt x="423262" y="203582"/>
                  </a:lnTo>
                  <a:lnTo>
                    <a:pt x="423156" y="203870"/>
                  </a:lnTo>
                  <a:lnTo>
                    <a:pt x="422827" y="204727"/>
                  </a:lnTo>
                  <a:lnTo>
                    <a:pt x="422714" y="205055"/>
                  </a:lnTo>
                  <a:lnTo>
                    <a:pt x="422501" y="205716"/>
                  </a:lnTo>
                  <a:lnTo>
                    <a:pt x="422380" y="206040"/>
                  </a:lnTo>
                  <a:lnTo>
                    <a:pt x="422237" y="206350"/>
                  </a:lnTo>
                  <a:lnTo>
                    <a:pt x="422112" y="206583"/>
                  </a:lnTo>
                  <a:lnTo>
                    <a:pt x="421969" y="206806"/>
                  </a:lnTo>
                  <a:lnTo>
                    <a:pt x="421825" y="207025"/>
                  </a:lnTo>
                  <a:lnTo>
                    <a:pt x="421519" y="207458"/>
                  </a:lnTo>
                  <a:lnTo>
                    <a:pt x="421315" y="207737"/>
                  </a:lnTo>
                  <a:lnTo>
                    <a:pt x="420881" y="208279"/>
                  </a:lnTo>
                  <a:lnTo>
                    <a:pt x="420669" y="208553"/>
                  </a:lnTo>
                  <a:lnTo>
                    <a:pt x="420473" y="208840"/>
                  </a:lnTo>
                  <a:lnTo>
                    <a:pt x="420337" y="209095"/>
                  </a:lnTo>
                  <a:lnTo>
                    <a:pt x="420110" y="209642"/>
                  </a:lnTo>
                  <a:lnTo>
                    <a:pt x="419973" y="209889"/>
                  </a:lnTo>
                  <a:lnTo>
                    <a:pt x="419795" y="210085"/>
                  </a:lnTo>
                  <a:lnTo>
                    <a:pt x="419625" y="210199"/>
                  </a:lnTo>
                  <a:lnTo>
                    <a:pt x="419433" y="210285"/>
                  </a:lnTo>
                  <a:lnTo>
                    <a:pt x="419229" y="210359"/>
                  </a:lnTo>
                  <a:lnTo>
                    <a:pt x="418813" y="210486"/>
                  </a:lnTo>
                  <a:lnTo>
                    <a:pt x="418590" y="210541"/>
                  </a:lnTo>
                  <a:lnTo>
                    <a:pt x="418122" y="210609"/>
                  </a:lnTo>
                  <a:lnTo>
                    <a:pt x="417899" y="210659"/>
                  </a:lnTo>
                  <a:lnTo>
                    <a:pt x="417695" y="210746"/>
                  </a:lnTo>
                  <a:lnTo>
                    <a:pt x="417559" y="210828"/>
                  </a:lnTo>
                  <a:lnTo>
                    <a:pt x="417078" y="211247"/>
                  </a:lnTo>
                  <a:lnTo>
                    <a:pt x="416969" y="211384"/>
                  </a:lnTo>
                  <a:lnTo>
                    <a:pt x="416874" y="211530"/>
                  </a:lnTo>
                  <a:lnTo>
                    <a:pt x="416787" y="211685"/>
                  </a:lnTo>
                  <a:lnTo>
                    <a:pt x="416697" y="211836"/>
                  </a:lnTo>
                  <a:lnTo>
                    <a:pt x="416598" y="211986"/>
                  </a:lnTo>
                  <a:lnTo>
                    <a:pt x="416489" y="212123"/>
                  </a:lnTo>
                  <a:lnTo>
                    <a:pt x="416247" y="212392"/>
                  </a:lnTo>
                  <a:lnTo>
                    <a:pt x="416134" y="212529"/>
                  </a:lnTo>
                  <a:lnTo>
                    <a:pt x="416028" y="212675"/>
                  </a:lnTo>
                  <a:lnTo>
                    <a:pt x="415930" y="212848"/>
                  </a:lnTo>
                  <a:lnTo>
                    <a:pt x="415760" y="213222"/>
                  </a:lnTo>
                  <a:lnTo>
                    <a:pt x="415680" y="213413"/>
                  </a:lnTo>
                  <a:lnTo>
                    <a:pt x="415594" y="213596"/>
                  </a:lnTo>
                  <a:lnTo>
                    <a:pt x="415382" y="213983"/>
                  </a:lnTo>
                  <a:lnTo>
                    <a:pt x="415159" y="214357"/>
                  </a:lnTo>
                  <a:lnTo>
                    <a:pt x="415042" y="214544"/>
                  </a:lnTo>
                  <a:lnTo>
                    <a:pt x="414857" y="214936"/>
                  </a:lnTo>
                  <a:lnTo>
                    <a:pt x="414664" y="215324"/>
                  </a:lnTo>
                  <a:lnTo>
                    <a:pt x="414561" y="215511"/>
                  </a:lnTo>
                  <a:lnTo>
                    <a:pt x="414421" y="215757"/>
                  </a:lnTo>
                  <a:lnTo>
                    <a:pt x="414274" y="215994"/>
                  </a:lnTo>
                  <a:lnTo>
                    <a:pt x="414123" y="216227"/>
                  </a:lnTo>
                  <a:lnTo>
                    <a:pt x="413979" y="216468"/>
                  </a:lnTo>
                  <a:lnTo>
                    <a:pt x="413840" y="216710"/>
                  </a:lnTo>
                  <a:lnTo>
                    <a:pt x="413707" y="216984"/>
                  </a:lnTo>
                  <a:lnTo>
                    <a:pt x="413345" y="217823"/>
                  </a:lnTo>
                  <a:lnTo>
                    <a:pt x="413213" y="218096"/>
                  </a:lnTo>
                  <a:lnTo>
                    <a:pt x="413084" y="218329"/>
                  </a:lnTo>
                  <a:lnTo>
                    <a:pt x="412944" y="218557"/>
                  </a:lnTo>
                  <a:lnTo>
                    <a:pt x="412801" y="218780"/>
                  </a:lnTo>
                  <a:lnTo>
                    <a:pt x="412665" y="219013"/>
                  </a:lnTo>
                  <a:lnTo>
                    <a:pt x="412540" y="219245"/>
                  </a:lnTo>
                  <a:lnTo>
                    <a:pt x="412355" y="219665"/>
                  </a:lnTo>
                  <a:lnTo>
                    <a:pt x="412268" y="219879"/>
                  </a:lnTo>
                  <a:lnTo>
                    <a:pt x="412106" y="220308"/>
                  </a:lnTo>
                  <a:lnTo>
                    <a:pt x="411985" y="220618"/>
                  </a:lnTo>
                  <a:lnTo>
                    <a:pt x="411870" y="220933"/>
                  </a:lnTo>
                  <a:lnTo>
                    <a:pt x="411761" y="221247"/>
                  </a:lnTo>
                  <a:lnTo>
                    <a:pt x="411659" y="221562"/>
                  </a:lnTo>
                  <a:lnTo>
                    <a:pt x="411564" y="221881"/>
                  </a:lnTo>
                  <a:lnTo>
                    <a:pt x="411500" y="222132"/>
                  </a:lnTo>
                  <a:lnTo>
                    <a:pt x="411451" y="222387"/>
                  </a:lnTo>
                  <a:lnTo>
                    <a:pt x="411398" y="222638"/>
                  </a:lnTo>
                  <a:lnTo>
                    <a:pt x="411338" y="222889"/>
                  </a:lnTo>
                  <a:lnTo>
                    <a:pt x="411262" y="223135"/>
                  </a:lnTo>
                  <a:lnTo>
                    <a:pt x="411160" y="223358"/>
                  </a:lnTo>
                  <a:lnTo>
                    <a:pt x="411036" y="223577"/>
                  </a:lnTo>
                  <a:lnTo>
                    <a:pt x="410907" y="223796"/>
                  </a:lnTo>
                  <a:lnTo>
                    <a:pt x="410786" y="224015"/>
                  </a:lnTo>
                  <a:lnTo>
                    <a:pt x="410684" y="224239"/>
                  </a:lnTo>
                  <a:lnTo>
                    <a:pt x="410594" y="224526"/>
                  </a:lnTo>
                  <a:lnTo>
                    <a:pt x="410526" y="224822"/>
                  </a:lnTo>
                  <a:lnTo>
                    <a:pt x="410473" y="225123"/>
                  </a:lnTo>
                  <a:lnTo>
                    <a:pt x="410427" y="225424"/>
                  </a:lnTo>
                  <a:lnTo>
                    <a:pt x="410276" y="226336"/>
                  </a:lnTo>
                  <a:lnTo>
                    <a:pt x="410231" y="226641"/>
                  </a:lnTo>
                  <a:lnTo>
                    <a:pt x="410193" y="226947"/>
                  </a:lnTo>
                  <a:lnTo>
                    <a:pt x="410163" y="227257"/>
                  </a:lnTo>
                  <a:lnTo>
                    <a:pt x="410148" y="227599"/>
                  </a:lnTo>
                  <a:lnTo>
                    <a:pt x="410163" y="228293"/>
                  </a:lnTo>
                  <a:lnTo>
                    <a:pt x="410159" y="228639"/>
                  </a:lnTo>
                  <a:lnTo>
                    <a:pt x="410129" y="228981"/>
                  </a:lnTo>
                  <a:lnTo>
                    <a:pt x="410072" y="229410"/>
                  </a:lnTo>
                  <a:lnTo>
                    <a:pt x="409997" y="229852"/>
                  </a:lnTo>
                  <a:lnTo>
                    <a:pt x="409895" y="230281"/>
                  </a:lnTo>
                  <a:lnTo>
                    <a:pt x="409744" y="230677"/>
                  </a:lnTo>
                  <a:lnTo>
                    <a:pt x="409536" y="231019"/>
                  </a:lnTo>
                  <a:lnTo>
                    <a:pt x="409381" y="231188"/>
                  </a:lnTo>
                  <a:lnTo>
                    <a:pt x="409211" y="231343"/>
                  </a:lnTo>
                  <a:lnTo>
                    <a:pt x="409029" y="231489"/>
                  </a:lnTo>
                  <a:lnTo>
                    <a:pt x="408836" y="231621"/>
                  </a:lnTo>
                  <a:lnTo>
                    <a:pt x="408639" y="231744"/>
                  </a:lnTo>
                  <a:lnTo>
                    <a:pt x="408405" y="231872"/>
                  </a:lnTo>
                  <a:lnTo>
                    <a:pt x="408156" y="231977"/>
                  </a:lnTo>
                  <a:lnTo>
                    <a:pt x="407899" y="232073"/>
                  </a:lnTo>
                  <a:lnTo>
                    <a:pt x="407378" y="232232"/>
                  </a:lnTo>
                  <a:lnTo>
                    <a:pt x="406970" y="232346"/>
                  </a:lnTo>
                  <a:lnTo>
                    <a:pt x="406553" y="232442"/>
                  </a:lnTo>
                  <a:lnTo>
                    <a:pt x="406130" y="232515"/>
                  </a:lnTo>
                  <a:lnTo>
                    <a:pt x="405707" y="232574"/>
                  </a:lnTo>
                  <a:lnTo>
                    <a:pt x="405284" y="232611"/>
                  </a:lnTo>
                  <a:lnTo>
                    <a:pt x="404914" y="232629"/>
                  </a:lnTo>
                  <a:lnTo>
                    <a:pt x="404543" y="232624"/>
                  </a:lnTo>
                  <a:lnTo>
                    <a:pt x="403428" y="232579"/>
                  </a:lnTo>
                  <a:lnTo>
                    <a:pt x="402555" y="232556"/>
                  </a:lnTo>
                  <a:lnTo>
                    <a:pt x="402117" y="232538"/>
                  </a:lnTo>
                  <a:lnTo>
                    <a:pt x="401683" y="232506"/>
                  </a:lnTo>
                  <a:lnTo>
                    <a:pt x="401252" y="232442"/>
                  </a:lnTo>
                  <a:lnTo>
                    <a:pt x="400907" y="232365"/>
                  </a:lnTo>
                  <a:lnTo>
                    <a:pt x="400563" y="232273"/>
                  </a:lnTo>
                  <a:lnTo>
                    <a:pt x="399547" y="231945"/>
                  </a:lnTo>
                  <a:lnTo>
                    <a:pt x="398939" y="231740"/>
                  </a:lnTo>
                  <a:lnTo>
                    <a:pt x="398735" y="231667"/>
                  </a:lnTo>
                  <a:lnTo>
                    <a:pt x="398254" y="231507"/>
                  </a:lnTo>
                  <a:lnTo>
                    <a:pt x="397644" y="231315"/>
                  </a:lnTo>
                  <a:lnTo>
                    <a:pt x="397326" y="232935"/>
                  </a:lnTo>
                  <a:lnTo>
                    <a:pt x="397072" y="234535"/>
                  </a:lnTo>
                  <a:lnTo>
                    <a:pt x="397329" y="234690"/>
                  </a:lnTo>
                  <a:lnTo>
                    <a:pt x="397589" y="234840"/>
                  </a:lnTo>
                  <a:lnTo>
                    <a:pt x="397842" y="234973"/>
                  </a:lnTo>
                  <a:lnTo>
                    <a:pt x="398099" y="235100"/>
                  </a:lnTo>
                  <a:lnTo>
                    <a:pt x="399060" y="235557"/>
                  </a:lnTo>
                  <a:lnTo>
                    <a:pt x="399241" y="235648"/>
                  </a:lnTo>
                  <a:lnTo>
                    <a:pt x="399796" y="235908"/>
                  </a:lnTo>
                  <a:lnTo>
                    <a:pt x="400163" y="236063"/>
                  </a:lnTo>
                  <a:lnTo>
                    <a:pt x="400533" y="236213"/>
                  </a:lnTo>
                  <a:lnTo>
                    <a:pt x="400714" y="236295"/>
                  </a:lnTo>
                  <a:lnTo>
                    <a:pt x="400881" y="236382"/>
                  </a:lnTo>
                  <a:lnTo>
                    <a:pt x="401207" y="236573"/>
                  </a:lnTo>
                  <a:lnTo>
                    <a:pt x="401373" y="236660"/>
                  </a:lnTo>
                  <a:lnTo>
                    <a:pt x="401543" y="236733"/>
                  </a:lnTo>
                  <a:lnTo>
                    <a:pt x="401773" y="236797"/>
                  </a:lnTo>
                  <a:lnTo>
                    <a:pt x="402011" y="236842"/>
                  </a:lnTo>
                  <a:lnTo>
                    <a:pt x="402257" y="236875"/>
                  </a:lnTo>
                  <a:lnTo>
                    <a:pt x="402502" y="236888"/>
                  </a:lnTo>
                  <a:lnTo>
                    <a:pt x="402744" y="236893"/>
                  </a:lnTo>
                  <a:lnTo>
                    <a:pt x="402933" y="236884"/>
                  </a:lnTo>
                  <a:lnTo>
                    <a:pt x="403118" y="236861"/>
                  </a:lnTo>
                  <a:lnTo>
                    <a:pt x="403307" y="236829"/>
                  </a:lnTo>
                  <a:lnTo>
                    <a:pt x="403492" y="236815"/>
                  </a:lnTo>
                  <a:lnTo>
                    <a:pt x="403673" y="236820"/>
                  </a:lnTo>
                  <a:lnTo>
                    <a:pt x="403881" y="236870"/>
                  </a:lnTo>
                  <a:lnTo>
                    <a:pt x="404081" y="236947"/>
                  </a:lnTo>
                  <a:lnTo>
                    <a:pt x="404483" y="237139"/>
                  </a:lnTo>
                  <a:lnTo>
                    <a:pt x="404687" y="237212"/>
                  </a:lnTo>
                  <a:lnTo>
                    <a:pt x="404925" y="237271"/>
                  </a:lnTo>
                  <a:lnTo>
                    <a:pt x="405163" y="237326"/>
                  </a:lnTo>
                  <a:lnTo>
                    <a:pt x="405405" y="237367"/>
                  </a:lnTo>
                  <a:lnTo>
                    <a:pt x="405646" y="237399"/>
                  </a:lnTo>
                  <a:lnTo>
                    <a:pt x="405888" y="237422"/>
                  </a:lnTo>
                  <a:lnTo>
                    <a:pt x="406164" y="237435"/>
                  </a:lnTo>
                  <a:lnTo>
                    <a:pt x="406447" y="237435"/>
                  </a:lnTo>
                  <a:lnTo>
                    <a:pt x="406728" y="237422"/>
                  </a:lnTo>
                  <a:lnTo>
                    <a:pt x="407004" y="237394"/>
                  </a:lnTo>
                  <a:lnTo>
                    <a:pt x="407279" y="237353"/>
                  </a:lnTo>
                  <a:lnTo>
                    <a:pt x="407529" y="237307"/>
                  </a:lnTo>
                  <a:lnTo>
                    <a:pt x="407774" y="237248"/>
                  </a:lnTo>
                  <a:lnTo>
                    <a:pt x="408020" y="237175"/>
                  </a:lnTo>
                  <a:lnTo>
                    <a:pt x="408258" y="237098"/>
                  </a:lnTo>
                  <a:lnTo>
                    <a:pt x="408492" y="237007"/>
                  </a:lnTo>
                  <a:lnTo>
                    <a:pt x="408772" y="236884"/>
                  </a:lnTo>
                  <a:lnTo>
                    <a:pt x="409047" y="236747"/>
                  </a:lnTo>
                  <a:lnTo>
                    <a:pt x="409317" y="236596"/>
                  </a:lnTo>
                  <a:lnTo>
                    <a:pt x="409570" y="236428"/>
                  </a:lnTo>
                  <a:lnTo>
                    <a:pt x="409808" y="236240"/>
                  </a:lnTo>
                  <a:lnTo>
                    <a:pt x="410031" y="236017"/>
                  </a:lnTo>
                  <a:lnTo>
                    <a:pt x="410231" y="235766"/>
                  </a:lnTo>
                  <a:lnTo>
                    <a:pt x="410416" y="235502"/>
                  </a:lnTo>
                  <a:lnTo>
                    <a:pt x="410594" y="235228"/>
                  </a:lnTo>
                  <a:lnTo>
                    <a:pt x="410760" y="234955"/>
                  </a:lnTo>
                  <a:lnTo>
                    <a:pt x="410903" y="234704"/>
                  </a:lnTo>
                  <a:lnTo>
                    <a:pt x="411036" y="234449"/>
                  </a:lnTo>
                  <a:lnTo>
                    <a:pt x="411160" y="234188"/>
                  </a:lnTo>
                  <a:lnTo>
                    <a:pt x="411277" y="233929"/>
                  </a:lnTo>
                  <a:lnTo>
                    <a:pt x="411387" y="233659"/>
                  </a:lnTo>
                  <a:lnTo>
                    <a:pt x="411527" y="233240"/>
                  </a:lnTo>
                  <a:lnTo>
                    <a:pt x="411640" y="232802"/>
                  </a:lnTo>
                  <a:lnTo>
                    <a:pt x="411738" y="232365"/>
                  </a:lnTo>
                  <a:lnTo>
                    <a:pt x="411830" y="231922"/>
                  </a:lnTo>
                  <a:lnTo>
                    <a:pt x="411938" y="231484"/>
                  </a:lnTo>
                  <a:lnTo>
                    <a:pt x="412151" y="230723"/>
                  </a:lnTo>
                  <a:lnTo>
                    <a:pt x="412370" y="229961"/>
                  </a:lnTo>
                  <a:lnTo>
                    <a:pt x="412483" y="229583"/>
                  </a:lnTo>
                  <a:lnTo>
                    <a:pt x="412850" y="228438"/>
                  </a:lnTo>
                  <a:lnTo>
                    <a:pt x="412929" y="228146"/>
                  </a:lnTo>
                  <a:lnTo>
                    <a:pt x="412971" y="227973"/>
                  </a:lnTo>
                  <a:lnTo>
                    <a:pt x="413036" y="227633"/>
                  </a:lnTo>
                  <a:lnTo>
                    <a:pt x="413080" y="227440"/>
                  </a:lnTo>
                  <a:lnTo>
                    <a:pt x="413133" y="227267"/>
                  </a:lnTo>
                  <a:lnTo>
                    <a:pt x="413224" y="227038"/>
                  </a:lnTo>
                  <a:lnTo>
                    <a:pt x="413337" y="226815"/>
                  </a:lnTo>
                  <a:lnTo>
                    <a:pt x="413590" y="226382"/>
                  </a:lnTo>
                  <a:lnTo>
                    <a:pt x="413707" y="226163"/>
                  </a:lnTo>
                  <a:lnTo>
                    <a:pt x="413779" y="226021"/>
                  </a:lnTo>
                  <a:lnTo>
                    <a:pt x="413843" y="225885"/>
                  </a:lnTo>
                  <a:lnTo>
                    <a:pt x="414123" y="225315"/>
                  </a:lnTo>
                  <a:lnTo>
                    <a:pt x="414361" y="224845"/>
                  </a:lnTo>
                  <a:lnTo>
                    <a:pt x="414433" y="224686"/>
                  </a:lnTo>
                  <a:lnTo>
                    <a:pt x="414516" y="224476"/>
                  </a:lnTo>
                  <a:lnTo>
                    <a:pt x="414585" y="224257"/>
                  </a:lnTo>
                  <a:lnTo>
                    <a:pt x="414657" y="224038"/>
                  </a:lnTo>
                  <a:lnTo>
                    <a:pt x="414731" y="223828"/>
                  </a:lnTo>
                  <a:lnTo>
                    <a:pt x="414823" y="223623"/>
                  </a:lnTo>
                  <a:lnTo>
                    <a:pt x="414914" y="223468"/>
                  </a:lnTo>
                  <a:lnTo>
                    <a:pt x="415216" y="223035"/>
                  </a:lnTo>
                  <a:lnTo>
                    <a:pt x="415303" y="222884"/>
                  </a:lnTo>
                  <a:lnTo>
                    <a:pt x="415382" y="222706"/>
                  </a:lnTo>
                  <a:lnTo>
                    <a:pt x="415571" y="222141"/>
                  </a:lnTo>
                  <a:lnTo>
                    <a:pt x="415643" y="221958"/>
                  </a:lnTo>
                  <a:lnTo>
                    <a:pt x="415794" y="221662"/>
                  </a:lnTo>
                  <a:lnTo>
                    <a:pt x="415956" y="221370"/>
                  </a:lnTo>
                  <a:lnTo>
                    <a:pt x="416028" y="221224"/>
                  </a:lnTo>
                  <a:lnTo>
                    <a:pt x="416206" y="220796"/>
                  </a:lnTo>
                  <a:lnTo>
                    <a:pt x="416285" y="220582"/>
                  </a:lnTo>
                  <a:lnTo>
                    <a:pt x="416372" y="220367"/>
                  </a:lnTo>
                  <a:lnTo>
                    <a:pt x="416466" y="220162"/>
                  </a:lnTo>
                  <a:lnTo>
                    <a:pt x="416572" y="219962"/>
                  </a:lnTo>
                  <a:lnTo>
                    <a:pt x="416689" y="219770"/>
                  </a:lnTo>
                  <a:lnTo>
                    <a:pt x="416931" y="219387"/>
                  </a:lnTo>
                  <a:lnTo>
                    <a:pt x="417046" y="219178"/>
                  </a:lnTo>
                  <a:lnTo>
                    <a:pt x="417127" y="219018"/>
                  </a:lnTo>
                  <a:lnTo>
                    <a:pt x="417287" y="218653"/>
                  </a:lnTo>
                  <a:lnTo>
                    <a:pt x="417374" y="218479"/>
                  </a:lnTo>
                  <a:lnTo>
                    <a:pt x="417476" y="218315"/>
                  </a:lnTo>
                  <a:lnTo>
                    <a:pt x="417601" y="218169"/>
                  </a:lnTo>
                  <a:lnTo>
                    <a:pt x="417744" y="218033"/>
                  </a:lnTo>
                  <a:lnTo>
                    <a:pt x="418046" y="217768"/>
                  </a:lnTo>
                  <a:lnTo>
                    <a:pt x="418186" y="217631"/>
                  </a:lnTo>
                  <a:lnTo>
                    <a:pt x="418345" y="217444"/>
                  </a:lnTo>
                  <a:lnTo>
                    <a:pt x="418787" y="216856"/>
                  </a:lnTo>
                  <a:lnTo>
                    <a:pt x="418945" y="216669"/>
                  </a:lnTo>
                  <a:lnTo>
                    <a:pt x="419066" y="216537"/>
                  </a:lnTo>
                  <a:lnTo>
                    <a:pt x="419440" y="216158"/>
                  </a:lnTo>
                  <a:lnTo>
                    <a:pt x="419561" y="216026"/>
                  </a:lnTo>
                  <a:lnTo>
                    <a:pt x="419727" y="215830"/>
                  </a:lnTo>
                  <a:lnTo>
                    <a:pt x="420052" y="215429"/>
                  </a:lnTo>
                  <a:lnTo>
                    <a:pt x="420208" y="215224"/>
                  </a:lnTo>
                  <a:lnTo>
                    <a:pt x="420711" y="214581"/>
                  </a:lnTo>
                  <a:lnTo>
                    <a:pt x="420937" y="214284"/>
                  </a:lnTo>
                  <a:lnTo>
                    <a:pt x="421727" y="213623"/>
                  </a:lnTo>
                  <a:lnTo>
                    <a:pt x="421912" y="213482"/>
                  </a:lnTo>
                  <a:lnTo>
                    <a:pt x="422290" y="213204"/>
                  </a:lnTo>
                  <a:lnTo>
                    <a:pt x="422467" y="213058"/>
                  </a:lnTo>
                  <a:lnTo>
                    <a:pt x="422627" y="212893"/>
                  </a:lnTo>
                  <a:lnTo>
                    <a:pt x="422812" y="212647"/>
                  </a:lnTo>
                  <a:lnTo>
                    <a:pt x="422977" y="212383"/>
                  </a:lnTo>
                  <a:lnTo>
                    <a:pt x="423058" y="212246"/>
                  </a:lnTo>
                  <a:lnTo>
                    <a:pt x="423160" y="212059"/>
                  </a:lnTo>
                  <a:lnTo>
                    <a:pt x="423373" y="211606"/>
                  </a:lnTo>
                  <a:lnTo>
                    <a:pt x="423439" y="211467"/>
                  </a:lnTo>
                  <a:lnTo>
                    <a:pt x="423541" y="211275"/>
                  </a:lnTo>
                  <a:lnTo>
                    <a:pt x="423681" y="211038"/>
                  </a:lnTo>
                  <a:lnTo>
                    <a:pt x="423828" y="210805"/>
                  </a:lnTo>
                  <a:lnTo>
                    <a:pt x="423983" y="210573"/>
                  </a:lnTo>
                  <a:lnTo>
                    <a:pt x="424142" y="210349"/>
                  </a:lnTo>
                  <a:lnTo>
                    <a:pt x="424304" y="210126"/>
                  </a:lnTo>
                  <a:lnTo>
                    <a:pt x="424474" y="209921"/>
                  </a:lnTo>
                  <a:lnTo>
                    <a:pt x="424837" y="209528"/>
                  </a:lnTo>
                  <a:lnTo>
                    <a:pt x="425011" y="209328"/>
                  </a:lnTo>
                  <a:lnTo>
                    <a:pt x="425162" y="209113"/>
                  </a:lnTo>
                  <a:lnTo>
                    <a:pt x="425246" y="208954"/>
                  </a:lnTo>
                  <a:lnTo>
                    <a:pt x="425386" y="208607"/>
                  </a:lnTo>
                  <a:lnTo>
                    <a:pt x="425461" y="208439"/>
                  </a:lnTo>
                  <a:lnTo>
                    <a:pt x="425548" y="208284"/>
                  </a:lnTo>
                  <a:lnTo>
                    <a:pt x="425722" y="208074"/>
                  </a:lnTo>
                  <a:lnTo>
                    <a:pt x="425934" y="207887"/>
                  </a:lnTo>
                  <a:lnTo>
                    <a:pt x="426156" y="207714"/>
                  </a:lnTo>
                  <a:lnTo>
                    <a:pt x="426368" y="207527"/>
                  </a:lnTo>
                  <a:lnTo>
                    <a:pt x="426542" y="207322"/>
                  </a:lnTo>
                  <a:lnTo>
                    <a:pt x="426670" y="207107"/>
                  </a:lnTo>
                  <a:lnTo>
                    <a:pt x="426776" y="206879"/>
                  </a:lnTo>
                  <a:lnTo>
                    <a:pt x="426867" y="206642"/>
                  </a:lnTo>
                  <a:lnTo>
                    <a:pt x="426950" y="206405"/>
                  </a:lnTo>
                  <a:lnTo>
                    <a:pt x="427029" y="206163"/>
                  </a:lnTo>
                  <a:lnTo>
                    <a:pt x="427105" y="205908"/>
                  </a:lnTo>
                  <a:lnTo>
                    <a:pt x="427169" y="205648"/>
                  </a:lnTo>
                  <a:lnTo>
                    <a:pt x="427226" y="205388"/>
                  </a:lnTo>
                  <a:lnTo>
                    <a:pt x="427278" y="205124"/>
                  </a:lnTo>
                  <a:lnTo>
                    <a:pt x="427365" y="204722"/>
                  </a:lnTo>
                  <a:lnTo>
                    <a:pt x="427433" y="204444"/>
                  </a:lnTo>
                  <a:lnTo>
                    <a:pt x="427486" y="204166"/>
                  </a:lnTo>
                  <a:lnTo>
                    <a:pt x="427498" y="203984"/>
                  </a:lnTo>
                  <a:lnTo>
                    <a:pt x="427490" y="203614"/>
                  </a:lnTo>
                  <a:lnTo>
                    <a:pt x="427505" y="203441"/>
                  </a:lnTo>
                  <a:lnTo>
                    <a:pt x="427550" y="203277"/>
                  </a:lnTo>
                  <a:lnTo>
                    <a:pt x="427641" y="203131"/>
                  </a:lnTo>
                  <a:lnTo>
                    <a:pt x="427767" y="202994"/>
                  </a:lnTo>
                  <a:lnTo>
                    <a:pt x="427909" y="202867"/>
                  </a:lnTo>
                  <a:lnTo>
                    <a:pt x="428213" y="202638"/>
                  </a:lnTo>
                  <a:lnTo>
                    <a:pt x="428367" y="202543"/>
                  </a:lnTo>
                  <a:lnTo>
                    <a:pt x="428707" y="202388"/>
                  </a:lnTo>
                  <a:lnTo>
                    <a:pt x="428011" y="201043"/>
                  </a:lnTo>
                  <a:lnTo>
                    <a:pt x="427947" y="200906"/>
                  </a:lnTo>
                  <a:lnTo>
                    <a:pt x="427899" y="200751"/>
                  </a:lnTo>
                  <a:lnTo>
                    <a:pt x="427835" y="200436"/>
                  </a:lnTo>
                  <a:lnTo>
                    <a:pt x="427822" y="200299"/>
                  </a:lnTo>
                  <a:lnTo>
                    <a:pt x="427826" y="200158"/>
                  </a:lnTo>
                  <a:lnTo>
                    <a:pt x="427845" y="199880"/>
                  </a:lnTo>
                  <a:lnTo>
                    <a:pt x="427850" y="199739"/>
                  </a:lnTo>
                  <a:lnTo>
                    <a:pt x="427839" y="199374"/>
                  </a:lnTo>
                  <a:lnTo>
                    <a:pt x="427815" y="199128"/>
                  </a:lnTo>
                  <a:lnTo>
                    <a:pt x="427786" y="198977"/>
                  </a:lnTo>
                  <a:lnTo>
                    <a:pt x="427699" y="198681"/>
                  </a:lnTo>
                  <a:lnTo>
                    <a:pt x="427660" y="198530"/>
                  </a:lnTo>
                  <a:lnTo>
                    <a:pt x="427641" y="198380"/>
                  </a:lnTo>
                  <a:lnTo>
                    <a:pt x="427645" y="198229"/>
                  </a:lnTo>
                  <a:lnTo>
                    <a:pt x="427665" y="198083"/>
                  </a:lnTo>
                  <a:lnTo>
                    <a:pt x="427752" y="197637"/>
                  </a:lnTo>
                  <a:lnTo>
                    <a:pt x="427841" y="196934"/>
                  </a:lnTo>
                  <a:lnTo>
                    <a:pt x="427875" y="196702"/>
                  </a:lnTo>
                  <a:lnTo>
                    <a:pt x="427956" y="196228"/>
                  </a:lnTo>
                  <a:lnTo>
                    <a:pt x="428054" y="195744"/>
                  </a:lnTo>
                  <a:lnTo>
                    <a:pt x="428107" y="195503"/>
                  </a:lnTo>
                  <a:lnTo>
                    <a:pt x="428220" y="195056"/>
                  </a:lnTo>
                  <a:lnTo>
                    <a:pt x="428337" y="194646"/>
                  </a:lnTo>
                  <a:lnTo>
                    <a:pt x="428398" y="194445"/>
                  </a:lnTo>
                  <a:lnTo>
                    <a:pt x="429025" y="193451"/>
                  </a:lnTo>
                  <a:lnTo>
                    <a:pt x="429399" y="193319"/>
                  </a:lnTo>
                  <a:lnTo>
                    <a:pt x="429527" y="193168"/>
                  </a:lnTo>
                  <a:lnTo>
                    <a:pt x="429603" y="192918"/>
                  </a:lnTo>
                  <a:lnTo>
                    <a:pt x="429648" y="192603"/>
                  </a:lnTo>
                  <a:lnTo>
                    <a:pt x="429705" y="191969"/>
                  </a:lnTo>
                  <a:lnTo>
                    <a:pt x="429739" y="191646"/>
                  </a:lnTo>
                  <a:lnTo>
                    <a:pt x="429754" y="191317"/>
                  </a:lnTo>
                  <a:lnTo>
                    <a:pt x="429754" y="190994"/>
                  </a:lnTo>
                  <a:lnTo>
                    <a:pt x="429735" y="190337"/>
                  </a:lnTo>
                  <a:lnTo>
                    <a:pt x="429720" y="190009"/>
                  </a:lnTo>
                  <a:lnTo>
                    <a:pt x="429697" y="189680"/>
                  </a:lnTo>
                  <a:lnTo>
                    <a:pt x="429667" y="189352"/>
                  </a:lnTo>
                  <a:lnTo>
                    <a:pt x="429629" y="189024"/>
                  </a:lnTo>
                  <a:lnTo>
                    <a:pt x="429539" y="188445"/>
                  </a:lnTo>
                  <a:lnTo>
                    <a:pt x="429486" y="188194"/>
                  </a:lnTo>
                  <a:lnTo>
                    <a:pt x="429429" y="187943"/>
                  </a:lnTo>
                  <a:lnTo>
                    <a:pt x="429327" y="187437"/>
                  </a:lnTo>
                  <a:lnTo>
                    <a:pt x="429236" y="186913"/>
                  </a:lnTo>
                  <a:lnTo>
                    <a:pt x="429195" y="186648"/>
                  </a:lnTo>
                  <a:lnTo>
                    <a:pt x="429119" y="186124"/>
                  </a:lnTo>
                  <a:lnTo>
                    <a:pt x="429085" y="185855"/>
                  </a:lnTo>
                  <a:lnTo>
                    <a:pt x="429032" y="185308"/>
                  </a:lnTo>
                  <a:lnTo>
                    <a:pt x="428998" y="185039"/>
                  </a:lnTo>
                  <a:lnTo>
                    <a:pt x="428957" y="184770"/>
                  </a:lnTo>
                  <a:lnTo>
                    <a:pt x="428919" y="184569"/>
                  </a:lnTo>
                  <a:lnTo>
                    <a:pt x="428870" y="184373"/>
                  </a:lnTo>
                  <a:lnTo>
                    <a:pt x="428817" y="184177"/>
                  </a:lnTo>
                  <a:lnTo>
                    <a:pt x="428775" y="183981"/>
                  </a:lnTo>
                  <a:lnTo>
                    <a:pt x="428779" y="183703"/>
                  </a:lnTo>
                  <a:lnTo>
                    <a:pt x="428772" y="183420"/>
                  </a:lnTo>
                  <a:lnTo>
                    <a:pt x="428753" y="183137"/>
                  </a:lnTo>
                  <a:lnTo>
                    <a:pt x="428730" y="182855"/>
                  </a:lnTo>
                  <a:lnTo>
                    <a:pt x="428700" y="182577"/>
                  </a:lnTo>
                  <a:lnTo>
                    <a:pt x="428658" y="182326"/>
                  </a:lnTo>
                  <a:lnTo>
                    <a:pt x="428609" y="182070"/>
                  </a:lnTo>
                  <a:lnTo>
                    <a:pt x="428556" y="181820"/>
                  </a:lnTo>
                  <a:lnTo>
                    <a:pt x="428439" y="181314"/>
                  </a:lnTo>
                  <a:lnTo>
                    <a:pt x="428224" y="180443"/>
                  </a:lnTo>
                  <a:lnTo>
                    <a:pt x="428141" y="180064"/>
                  </a:lnTo>
                  <a:lnTo>
                    <a:pt x="428020" y="179422"/>
                  </a:lnTo>
                  <a:lnTo>
                    <a:pt x="427982" y="179193"/>
                  </a:lnTo>
                  <a:lnTo>
                    <a:pt x="427913" y="178728"/>
                  </a:lnTo>
                  <a:lnTo>
                    <a:pt x="427873" y="178500"/>
                  </a:lnTo>
                  <a:lnTo>
                    <a:pt x="427811" y="178277"/>
                  </a:lnTo>
                  <a:lnTo>
                    <a:pt x="427739" y="178076"/>
                  </a:lnTo>
                  <a:lnTo>
                    <a:pt x="427650" y="177880"/>
                  </a:lnTo>
                  <a:lnTo>
                    <a:pt x="427460" y="177493"/>
                  </a:lnTo>
                  <a:lnTo>
                    <a:pt x="427377" y="177297"/>
                  </a:lnTo>
                  <a:lnTo>
                    <a:pt x="427316" y="177137"/>
                  </a:lnTo>
                  <a:lnTo>
                    <a:pt x="427263" y="176977"/>
                  </a:lnTo>
                  <a:lnTo>
                    <a:pt x="427214" y="176813"/>
                  </a:lnTo>
                  <a:lnTo>
                    <a:pt x="427105" y="176494"/>
                  </a:lnTo>
                  <a:lnTo>
                    <a:pt x="426893" y="175893"/>
                  </a:lnTo>
                  <a:lnTo>
                    <a:pt x="426700" y="175386"/>
                  </a:lnTo>
                  <a:lnTo>
                    <a:pt x="426270" y="174319"/>
                  </a:lnTo>
                  <a:lnTo>
                    <a:pt x="426130" y="173959"/>
                  </a:lnTo>
                  <a:lnTo>
                    <a:pt x="426043" y="173754"/>
                  </a:lnTo>
                  <a:lnTo>
                    <a:pt x="425949" y="173549"/>
                  </a:lnTo>
                  <a:lnTo>
                    <a:pt x="425862" y="173344"/>
                  </a:lnTo>
                  <a:lnTo>
                    <a:pt x="425790" y="173134"/>
                  </a:lnTo>
                  <a:lnTo>
                    <a:pt x="425752" y="172924"/>
                  </a:lnTo>
                  <a:lnTo>
                    <a:pt x="425741" y="172774"/>
                  </a:lnTo>
                  <a:lnTo>
                    <a:pt x="425737" y="172614"/>
                  </a:lnTo>
                  <a:lnTo>
                    <a:pt x="425741" y="172455"/>
                  </a:lnTo>
                  <a:lnTo>
                    <a:pt x="425926" y="172076"/>
                  </a:lnTo>
                  <a:lnTo>
                    <a:pt x="426066" y="171990"/>
                  </a:lnTo>
                  <a:lnTo>
                    <a:pt x="426232" y="171921"/>
                  </a:lnTo>
                  <a:lnTo>
                    <a:pt x="426406" y="171862"/>
                  </a:lnTo>
                  <a:lnTo>
                    <a:pt x="426572" y="171798"/>
                  </a:lnTo>
                  <a:lnTo>
                    <a:pt x="427040" y="171561"/>
                  </a:lnTo>
                  <a:lnTo>
                    <a:pt x="427188" y="171520"/>
                  </a:lnTo>
                  <a:lnTo>
                    <a:pt x="427414" y="171602"/>
                  </a:lnTo>
                  <a:lnTo>
                    <a:pt x="427494" y="171734"/>
                  </a:lnTo>
                  <a:lnTo>
                    <a:pt x="427567" y="171894"/>
                  </a:lnTo>
                  <a:lnTo>
                    <a:pt x="427630" y="172067"/>
                  </a:lnTo>
                  <a:lnTo>
                    <a:pt x="427699" y="172218"/>
                  </a:lnTo>
                  <a:lnTo>
                    <a:pt x="427786" y="172395"/>
                  </a:lnTo>
                  <a:lnTo>
                    <a:pt x="427864" y="172573"/>
                  </a:lnTo>
                  <a:lnTo>
                    <a:pt x="427947" y="172751"/>
                  </a:lnTo>
                  <a:lnTo>
                    <a:pt x="428035" y="172924"/>
                  </a:lnTo>
                  <a:lnTo>
                    <a:pt x="428136" y="173084"/>
                  </a:lnTo>
                  <a:lnTo>
                    <a:pt x="428258" y="173225"/>
                  </a:lnTo>
                  <a:lnTo>
                    <a:pt x="428394" y="173348"/>
                  </a:lnTo>
                  <a:lnTo>
                    <a:pt x="428677" y="173595"/>
                  </a:lnTo>
                  <a:lnTo>
                    <a:pt x="428809" y="173727"/>
                  </a:lnTo>
                  <a:lnTo>
                    <a:pt x="428957" y="173900"/>
                  </a:lnTo>
                  <a:lnTo>
                    <a:pt x="429097" y="174083"/>
                  </a:lnTo>
                  <a:lnTo>
                    <a:pt x="429229" y="174265"/>
                  </a:lnTo>
                  <a:lnTo>
                    <a:pt x="429357" y="174456"/>
                  </a:lnTo>
                  <a:lnTo>
                    <a:pt x="429690" y="175012"/>
                  </a:lnTo>
                  <a:lnTo>
                    <a:pt x="429788" y="175195"/>
                  </a:lnTo>
                  <a:lnTo>
                    <a:pt x="429867" y="175386"/>
                  </a:lnTo>
                  <a:lnTo>
                    <a:pt x="429916" y="175664"/>
                  </a:lnTo>
                  <a:lnTo>
                    <a:pt x="429901" y="176034"/>
                  </a:lnTo>
                  <a:lnTo>
                    <a:pt x="429935" y="176262"/>
                  </a:lnTo>
                  <a:lnTo>
                    <a:pt x="429996" y="176494"/>
                  </a:lnTo>
                  <a:lnTo>
                    <a:pt x="430071" y="176722"/>
                  </a:lnTo>
                  <a:lnTo>
                    <a:pt x="430152" y="176950"/>
                  </a:lnTo>
                  <a:lnTo>
                    <a:pt x="430222" y="177178"/>
                  </a:lnTo>
                  <a:lnTo>
                    <a:pt x="430435" y="177985"/>
                  </a:lnTo>
                  <a:lnTo>
                    <a:pt x="430473" y="178159"/>
                  </a:lnTo>
                  <a:lnTo>
                    <a:pt x="430541" y="178509"/>
                  </a:lnTo>
                  <a:lnTo>
                    <a:pt x="430585" y="178678"/>
                  </a:lnTo>
                  <a:lnTo>
                    <a:pt x="430645" y="178847"/>
                  </a:lnTo>
                  <a:lnTo>
                    <a:pt x="430732" y="179002"/>
                  </a:lnTo>
                  <a:lnTo>
                    <a:pt x="431058" y="179440"/>
                  </a:lnTo>
                  <a:lnTo>
                    <a:pt x="431145" y="179599"/>
                  </a:lnTo>
                  <a:lnTo>
                    <a:pt x="431217" y="179795"/>
                  </a:lnTo>
                  <a:lnTo>
                    <a:pt x="431274" y="180001"/>
                  </a:lnTo>
                  <a:lnTo>
                    <a:pt x="431357" y="180420"/>
                  </a:lnTo>
                  <a:lnTo>
                    <a:pt x="431462" y="180844"/>
                  </a:lnTo>
                  <a:lnTo>
                    <a:pt x="431508" y="181063"/>
                  </a:lnTo>
                  <a:lnTo>
                    <a:pt x="431561" y="181277"/>
                  </a:lnTo>
                  <a:lnTo>
                    <a:pt x="431632" y="181482"/>
                  </a:lnTo>
                  <a:lnTo>
                    <a:pt x="431731" y="181665"/>
                  </a:lnTo>
                  <a:lnTo>
                    <a:pt x="431840" y="181806"/>
                  </a:lnTo>
                  <a:lnTo>
                    <a:pt x="431961" y="181947"/>
                  </a:lnTo>
                  <a:lnTo>
                    <a:pt x="432101" y="182070"/>
                  </a:lnTo>
                  <a:lnTo>
                    <a:pt x="432248" y="182175"/>
                  </a:lnTo>
                  <a:lnTo>
                    <a:pt x="432403" y="182248"/>
                  </a:lnTo>
                  <a:lnTo>
                    <a:pt x="432554" y="182294"/>
                  </a:lnTo>
                  <a:lnTo>
                    <a:pt x="432720" y="182317"/>
                  </a:lnTo>
                  <a:lnTo>
                    <a:pt x="432890" y="182326"/>
                  </a:lnTo>
                  <a:lnTo>
                    <a:pt x="433054" y="182308"/>
                  </a:lnTo>
                  <a:lnTo>
                    <a:pt x="433196" y="182262"/>
                  </a:lnTo>
                  <a:lnTo>
                    <a:pt x="433349" y="182161"/>
                  </a:lnTo>
                  <a:lnTo>
                    <a:pt x="433477" y="182002"/>
                  </a:lnTo>
                  <a:lnTo>
                    <a:pt x="433589" y="181815"/>
                  </a:lnTo>
                  <a:lnTo>
                    <a:pt x="433783" y="181418"/>
                  </a:lnTo>
                  <a:lnTo>
                    <a:pt x="433885" y="181191"/>
                  </a:lnTo>
                  <a:lnTo>
                    <a:pt x="433976" y="180958"/>
                  </a:lnTo>
                  <a:lnTo>
                    <a:pt x="434051" y="180716"/>
                  </a:lnTo>
                  <a:lnTo>
                    <a:pt x="434108" y="180470"/>
                  </a:lnTo>
                  <a:lnTo>
                    <a:pt x="434146" y="180224"/>
                  </a:lnTo>
                  <a:lnTo>
                    <a:pt x="434165" y="180001"/>
                  </a:lnTo>
                  <a:lnTo>
                    <a:pt x="434161" y="179772"/>
                  </a:lnTo>
                  <a:lnTo>
                    <a:pt x="434146" y="179540"/>
                  </a:lnTo>
                  <a:lnTo>
                    <a:pt x="434085" y="178751"/>
                  </a:lnTo>
                  <a:lnTo>
                    <a:pt x="434006" y="178085"/>
                  </a:lnTo>
                  <a:lnTo>
                    <a:pt x="433976" y="177753"/>
                  </a:lnTo>
                  <a:lnTo>
                    <a:pt x="433972" y="177424"/>
                  </a:lnTo>
                  <a:lnTo>
                    <a:pt x="433991" y="177183"/>
                  </a:lnTo>
                  <a:lnTo>
                    <a:pt x="434017" y="176946"/>
                  </a:lnTo>
                  <a:lnTo>
                    <a:pt x="434085" y="176467"/>
                  </a:lnTo>
                  <a:lnTo>
                    <a:pt x="434108" y="176225"/>
                  </a:lnTo>
                  <a:lnTo>
                    <a:pt x="434123" y="175943"/>
                  </a:lnTo>
                  <a:lnTo>
                    <a:pt x="434123" y="175655"/>
                  </a:lnTo>
                  <a:lnTo>
                    <a:pt x="434119" y="175368"/>
                  </a:lnTo>
                  <a:lnTo>
                    <a:pt x="434123" y="175085"/>
                  </a:lnTo>
                  <a:lnTo>
                    <a:pt x="434146" y="174675"/>
                  </a:lnTo>
                  <a:lnTo>
                    <a:pt x="434206" y="174174"/>
                  </a:lnTo>
                  <a:lnTo>
                    <a:pt x="434225" y="173968"/>
                  </a:lnTo>
                  <a:lnTo>
                    <a:pt x="434270" y="173554"/>
                  </a:lnTo>
                  <a:lnTo>
                    <a:pt x="434282" y="173348"/>
                  </a:lnTo>
                  <a:lnTo>
                    <a:pt x="434282" y="173143"/>
                  </a:lnTo>
                  <a:lnTo>
                    <a:pt x="434274" y="172975"/>
                  </a:lnTo>
                  <a:lnTo>
                    <a:pt x="434259" y="172801"/>
                  </a:lnTo>
                  <a:lnTo>
                    <a:pt x="434240" y="172628"/>
                  </a:lnTo>
                  <a:lnTo>
                    <a:pt x="434214" y="172455"/>
                  </a:lnTo>
                  <a:lnTo>
                    <a:pt x="434183" y="172286"/>
                  </a:lnTo>
                  <a:lnTo>
                    <a:pt x="434127" y="172035"/>
                  </a:lnTo>
                  <a:lnTo>
                    <a:pt x="434055" y="171785"/>
                  </a:lnTo>
                  <a:lnTo>
                    <a:pt x="433972" y="171538"/>
                  </a:lnTo>
                  <a:lnTo>
                    <a:pt x="433870" y="171301"/>
                  </a:lnTo>
                  <a:lnTo>
                    <a:pt x="433753" y="171078"/>
                  </a:lnTo>
                  <a:lnTo>
                    <a:pt x="433575" y="170804"/>
                  </a:lnTo>
                  <a:lnTo>
                    <a:pt x="433473" y="170672"/>
                  </a:lnTo>
                  <a:lnTo>
                    <a:pt x="433254" y="170440"/>
                  </a:lnTo>
                  <a:lnTo>
                    <a:pt x="433122" y="170334"/>
                  </a:lnTo>
                  <a:lnTo>
                    <a:pt x="432981" y="170239"/>
                  </a:lnTo>
                  <a:lnTo>
                    <a:pt x="432830" y="170152"/>
                  </a:lnTo>
                  <a:lnTo>
                    <a:pt x="432675" y="170079"/>
                  </a:lnTo>
                  <a:lnTo>
                    <a:pt x="432520" y="170025"/>
                  </a:lnTo>
                  <a:lnTo>
                    <a:pt x="432358" y="169993"/>
                  </a:lnTo>
                  <a:lnTo>
                    <a:pt x="432184" y="169984"/>
                  </a:lnTo>
                  <a:lnTo>
                    <a:pt x="432014" y="169984"/>
                  </a:lnTo>
                  <a:lnTo>
                    <a:pt x="431666" y="170011"/>
                  </a:lnTo>
                  <a:lnTo>
                    <a:pt x="431413" y="170066"/>
                  </a:lnTo>
                  <a:lnTo>
                    <a:pt x="431039" y="170111"/>
                  </a:lnTo>
                  <a:lnTo>
                    <a:pt x="430849" y="170011"/>
                  </a:lnTo>
                  <a:lnTo>
                    <a:pt x="430669" y="169806"/>
                  </a:lnTo>
                  <a:lnTo>
                    <a:pt x="430502" y="169532"/>
                  </a:lnTo>
                  <a:lnTo>
                    <a:pt x="430362" y="169236"/>
                  </a:lnTo>
                  <a:lnTo>
                    <a:pt x="430264" y="168958"/>
                  </a:lnTo>
                  <a:lnTo>
                    <a:pt x="430235" y="168821"/>
                  </a:lnTo>
                  <a:lnTo>
                    <a:pt x="430192" y="168401"/>
                  </a:lnTo>
                  <a:lnTo>
                    <a:pt x="430162" y="168269"/>
                  </a:lnTo>
                  <a:lnTo>
                    <a:pt x="430094" y="168078"/>
                  </a:lnTo>
                  <a:lnTo>
                    <a:pt x="429999" y="167886"/>
                  </a:lnTo>
                  <a:lnTo>
                    <a:pt x="429894" y="167704"/>
                  </a:lnTo>
                  <a:lnTo>
                    <a:pt x="429780" y="167526"/>
                  </a:lnTo>
                  <a:lnTo>
                    <a:pt x="429671" y="167344"/>
                  </a:lnTo>
                  <a:lnTo>
                    <a:pt x="429304" y="166797"/>
                  </a:lnTo>
                  <a:lnTo>
                    <a:pt x="429229" y="166650"/>
                  </a:lnTo>
                  <a:lnTo>
                    <a:pt x="429165" y="166496"/>
                  </a:lnTo>
                  <a:lnTo>
                    <a:pt x="429112" y="166336"/>
                  </a:lnTo>
                  <a:lnTo>
                    <a:pt x="429017" y="166008"/>
                  </a:lnTo>
                  <a:lnTo>
                    <a:pt x="428881" y="165657"/>
                  </a:lnTo>
                  <a:lnTo>
                    <a:pt x="428798" y="165470"/>
                  </a:lnTo>
                  <a:lnTo>
                    <a:pt x="428711" y="165287"/>
                  </a:lnTo>
                  <a:lnTo>
                    <a:pt x="428522" y="164923"/>
                  </a:lnTo>
                  <a:lnTo>
                    <a:pt x="428424" y="164745"/>
                  </a:lnTo>
                  <a:lnTo>
                    <a:pt x="428322" y="164563"/>
                  </a:lnTo>
                  <a:lnTo>
                    <a:pt x="428216" y="164385"/>
                  </a:lnTo>
                  <a:lnTo>
                    <a:pt x="428098" y="164212"/>
                  </a:lnTo>
                  <a:lnTo>
                    <a:pt x="427743" y="163851"/>
                  </a:lnTo>
                  <a:lnTo>
                    <a:pt x="427124" y="163368"/>
                  </a:lnTo>
                  <a:lnTo>
                    <a:pt x="426829" y="163158"/>
                  </a:lnTo>
                  <a:lnTo>
                    <a:pt x="426678" y="163063"/>
                  </a:lnTo>
                  <a:lnTo>
                    <a:pt x="426493" y="162953"/>
                  </a:lnTo>
                  <a:lnTo>
                    <a:pt x="426308" y="162853"/>
                  </a:lnTo>
                  <a:lnTo>
                    <a:pt x="426115" y="162757"/>
                  </a:lnTo>
                  <a:lnTo>
                    <a:pt x="425918" y="162666"/>
                  </a:lnTo>
                  <a:lnTo>
                    <a:pt x="425722" y="162588"/>
                  </a:lnTo>
                  <a:lnTo>
                    <a:pt x="425567" y="162543"/>
                  </a:lnTo>
                  <a:lnTo>
                    <a:pt x="425397" y="162511"/>
                  </a:lnTo>
                  <a:lnTo>
                    <a:pt x="425235" y="162475"/>
                  </a:lnTo>
                  <a:lnTo>
                    <a:pt x="424931" y="162219"/>
                  </a:lnTo>
                  <a:lnTo>
                    <a:pt x="424916" y="162064"/>
                  </a:lnTo>
                  <a:lnTo>
                    <a:pt x="424920" y="161891"/>
                  </a:lnTo>
                  <a:lnTo>
                    <a:pt x="424935" y="161713"/>
                  </a:lnTo>
                  <a:lnTo>
                    <a:pt x="424944" y="161544"/>
                  </a:lnTo>
                  <a:lnTo>
                    <a:pt x="424935" y="161289"/>
                  </a:lnTo>
                  <a:lnTo>
                    <a:pt x="424977" y="160833"/>
                  </a:lnTo>
                  <a:lnTo>
                    <a:pt x="425037" y="160678"/>
                  </a:lnTo>
                  <a:lnTo>
                    <a:pt x="424997" y="160186"/>
                  </a:lnTo>
                  <a:lnTo>
                    <a:pt x="425314" y="160181"/>
                  </a:lnTo>
                  <a:lnTo>
                    <a:pt x="425567" y="160208"/>
                  </a:lnTo>
                  <a:lnTo>
                    <a:pt x="425862" y="159930"/>
                  </a:lnTo>
                  <a:lnTo>
                    <a:pt x="425798" y="159784"/>
                  </a:lnTo>
                  <a:lnTo>
                    <a:pt x="425726" y="159639"/>
                  </a:lnTo>
                  <a:lnTo>
                    <a:pt x="425665" y="159502"/>
                  </a:lnTo>
                  <a:lnTo>
                    <a:pt x="425284" y="158800"/>
                  </a:lnTo>
                  <a:lnTo>
                    <a:pt x="425152" y="158759"/>
                  </a:lnTo>
                  <a:lnTo>
                    <a:pt x="425007" y="158731"/>
                  </a:lnTo>
                  <a:lnTo>
                    <a:pt x="424856" y="158709"/>
                  </a:lnTo>
                  <a:lnTo>
                    <a:pt x="424716" y="158681"/>
                  </a:lnTo>
                  <a:lnTo>
                    <a:pt x="424353" y="158599"/>
                  </a:lnTo>
                  <a:lnTo>
                    <a:pt x="423991" y="158526"/>
                  </a:lnTo>
                  <a:lnTo>
                    <a:pt x="423628" y="158467"/>
                  </a:lnTo>
                  <a:lnTo>
                    <a:pt x="423262" y="158426"/>
                  </a:lnTo>
                  <a:lnTo>
                    <a:pt x="423080" y="158398"/>
                  </a:lnTo>
                  <a:lnTo>
                    <a:pt x="422899" y="158362"/>
                  </a:lnTo>
                  <a:lnTo>
                    <a:pt x="422752" y="158321"/>
                  </a:lnTo>
                  <a:lnTo>
                    <a:pt x="422399" y="158189"/>
                  </a:lnTo>
                  <a:lnTo>
                    <a:pt x="422165" y="158121"/>
                  </a:lnTo>
                  <a:lnTo>
                    <a:pt x="421999" y="158093"/>
                  </a:lnTo>
                  <a:lnTo>
                    <a:pt x="421829" y="158070"/>
                  </a:lnTo>
                  <a:lnTo>
                    <a:pt x="421485" y="158052"/>
                  </a:lnTo>
                  <a:lnTo>
                    <a:pt x="421315" y="158048"/>
                  </a:lnTo>
                  <a:lnTo>
                    <a:pt x="421073" y="158048"/>
                  </a:lnTo>
                  <a:lnTo>
                    <a:pt x="420835" y="158066"/>
                  </a:lnTo>
                  <a:lnTo>
                    <a:pt x="420356" y="158093"/>
                  </a:lnTo>
                  <a:lnTo>
                    <a:pt x="420118" y="158080"/>
                  </a:lnTo>
                  <a:lnTo>
                    <a:pt x="419861" y="158052"/>
                  </a:lnTo>
                  <a:lnTo>
                    <a:pt x="419599" y="158015"/>
                  </a:lnTo>
                  <a:lnTo>
                    <a:pt x="419342" y="157961"/>
                  </a:lnTo>
                  <a:lnTo>
                    <a:pt x="419097" y="157879"/>
                  </a:lnTo>
                  <a:lnTo>
                    <a:pt x="418874" y="157769"/>
                  </a:lnTo>
                  <a:lnTo>
                    <a:pt x="418696" y="157642"/>
                  </a:lnTo>
                  <a:lnTo>
                    <a:pt x="418530" y="157487"/>
                  </a:lnTo>
                  <a:lnTo>
                    <a:pt x="418375" y="157318"/>
                  </a:lnTo>
                  <a:lnTo>
                    <a:pt x="418092" y="156958"/>
                  </a:lnTo>
                  <a:lnTo>
                    <a:pt x="417918" y="156707"/>
                  </a:lnTo>
                  <a:lnTo>
                    <a:pt x="417763" y="156443"/>
                  </a:lnTo>
                  <a:lnTo>
                    <a:pt x="417472" y="155895"/>
                  </a:lnTo>
                  <a:lnTo>
                    <a:pt x="417321" y="155627"/>
                  </a:lnTo>
                  <a:lnTo>
                    <a:pt x="416989" y="155107"/>
                  </a:lnTo>
                  <a:lnTo>
                    <a:pt x="416874" y="154934"/>
                  </a:lnTo>
                  <a:lnTo>
                    <a:pt x="416768" y="154760"/>
                  </a:lnTo>
                  <a:lnTo>
                    <a:pt x="416542" y="154373"/>
                  </a:lnTo>
                  <a:lnTo>
                    <a:pt x="416432" y="154176"/>
                  </a:lnTo>
                  <a:lnTo>
                    <a:pt x="416217" y="153780"/>
                  </a:lnTo>
                  <a:lnTo>
                    <a:pt x="416077" y="153443"/>
                  </a:lnTo>
                  <a:lnTo>
                    <a:pt x="415968" y="153092"/>
                  </a:lnTo>
                  <a:lnTo>
                    <a:pt x="415922" y="152914"/>
                  </a:lnTo>
                  <a:lnTo>
                    <a:pt x="415892" y="152759"/>
                  </a:lnTo>
                  <a:lnTo>
                    <a:pt x="415805" y="152130"/>
                  </a:lnTo>
                  <a:lnTo>
                    <a:pt x="415760" y="151879"/>
                  </a:lnTo>
                  <a:lnTo>
                    <a:pt x="415586" y="151145"/>
                  </a:lnTo>
                  <a:lnTo>
                    <a:pt x="415526" y="150903"/>
                  </a:lnTo>
                  <a:lnTo>
                    <a:pt x="415359" y="150274"/>
                  </a:lnTo>
                  <a:lnTo>
                    <a:pt x="415325" y="150114"/>
                  </a:lnTo>
                  <a:lnTo>
                    <a:pt x="415272" y="149818"/>
                  </a:lnTo>
                  <a:lnTo>
                    <a:pt x="415238" y="149522"/>
                  </a:lnTo>
                  <a:lnTo>
                    <a:pt x="415178" y="148924"/>
                  </a:lnTo>
                  <a:lnTo>
                    <a:pt x="415133" y="148628"/>
                  </a:lnTo>
                  <a:lnTo>
                    <a:pt x="415091" y="148410"/>
                  </a:lnTo>
                  <a:lnTo>
                    <a:pt x="414940" y="147753"/>
                  </a:lnTo>
                  <a:lnTo>
                    <a:pt x="414895" y="147534"/>
                  </a:lnTo>
                  <a:lnTo>
                    <a:pt x="414829" y="147096"/>
                  </a:lnTo>
                  <a:lnTo>
                    <a:pt x="414778" y="146659"/>
                  </a:lnTo>
                  <a:lnTo>
                    <a:pt x="414744" y="146440"/>
                  </a:lnTo>
                  <a:lnTo>
                    <a:pt x="414668" y="146057"/>
                  </a:lnTo>
                  <a:lnTo>
                    <a:pt x="414542" y="145478"/>
                  </a:lnTo>
                  <a:lnTo>
                    <a:pt x="414482" y="145218"/>
                  </a:lnTo>
                  <a:lnTo>
                    <a:pt x="414342" y="144694"/>
                  </a:lnTo>
                  <a:lnTo>
                    <a:pt x="414289" y="144430"/>
                  </a:lnTo>
                  <a:lnTo>
                    <a:pt x="414264" y="144165"/>
                  </a:lnTo>
                  <a:lnTo>
                    <a:pt x="414268" y="143960"/>
                  </a:lnTo>
                  <a:lnTo>
                    <a:pt x="414289" y="143750"/>
                  </a:lnTo>
                  <a:lnTo>
                    <a:pt x="414372" y="143121"/>
                  </a:lnTo>
                  <a:lnTo>
                    <a:pt x="414429" y="142287"/>
                  </a:lnTo>
                  <a:lnTo>
                    <a:pt x="414453" y="142009"/>
                  </a:lnTo>
                  <a:lnTo>
                    <a:pt x="414482" y="141730"/>
                  </a:lnTo>
                  <a:lnTo>
                    <a:pt x="414551" y="141307"/>
                  </a:lnTo>
                  <a:lnTo>
                    <a:pt x="414629" y="140887"/>
                  </a:lnTo>
                  <a:lnTo>
                    <a:pt x="414721" y="140467"/>
                  </a:lnTo>
                  <a:lnTo>
                    <a:pt x="414833" y="140053"/>
                  </a:lnTo>
                  <a:lnTo>
                    <a:pt x="414959" y="139647"/>
                  </a:lnTo>
                  <a:lnTo>
                    <a:pt x="415061" y="139355"/>
                  </a:lnTo>
                  <a:lnTo>
                    <a:pt x="415174" y="139068"/>
                  </a:lnTo>
                  <a:lnTo>
                    <a:pt x="415295" y="138781"/>
                  </a:lnTo>
                  <a:lnTo>
                    <a:pt x="415420" y="138498"/>
                  </a:lnTo>
                  <a:lnTo>
                    <a:pt x="415548" y="138220"/>
                  </a:lnTo>
                  <a:lnTo>
                    <a:pt x="415684" y="137938"/>
                  </a:lnTo>
                  <a:lnTo>
                    <a:pt x="416270" y="136839"/>
                  </a:lnTo>
                  <a:lnTo>
                    <a:pt x="416387" y="136593"/>
                  </a:lnTo>
                  <a:lnTo>
                    <a:pt x="416614" y="136087"/>
                  </a:lnTo>
                  <a:lnTo>
                    <a:pt x="416742" y="135845"/>
                  </a:lnTo>
                  <a:lnTo>
                    <a:pt x="416897" y="135630"/>
                  </a:lnTo>
                  <a:lnTo>
                    <a:pt x="417108" y="135425"/>
                  </a:lnTo>
                  <a:lnTo>
                    <a:pt x="417346" y="135252"/>
                  </a:lnTo>
                  <a:lnTo>
                    <a:pt x="417608" y="135093"/>
                  </a:lnTo>
                  <a:lnTo>
                    <a:pt x="418133" y="134783"/>
                  </a:lnTo>
                  <a:lnTo>
                    <a:pt x="418401" y="134619"/>
                  </a:lnTo>
                  <a:lnTo>
                    <a:pt x="418957" y="134317"/>
                  </a:lnTo>
                  <a:lnTo>
                    <a:pt x="419229" y="134158"/>
                  </a:lnTo>
                  <a:lnTo>
                    <a:pt x="419493" y="133980"/>
                  </a:lnTo>
                  <a:lnTo>
                    <a:pt x="419682" y="133825"/>
                  </a:lnTo>
                  <a:lnTo>
                    <a:pt x="419863" y="133657"/>
                  </a:lnTo>
                  <a:lnTo>
                    <a:pt x="420042" y="133483"/>
                  </a:lnTo>
                  <a:lnTo>
                    <a:pt x="420227" y="133319"/>
                  </a:lnTo>
                  <a:lnTo>
                    <a:pt x="420420" y="133169"/>
                  </a:lnTo>
                  <a:lnTo>
                    <a:pt x="420635" y="133037"/>
                  </a:lnTo>
                  <a:lnTo>
                    <a:pt x="420862" y="132918"/>
                  </a:lnTo>
                  <a:lnTo>
                    <a:pt x="421330" y="132699"/>
                  </a:lnTo>
                  <a:lnTo>
                    <a:pt x="421557" y="132581"/>
                  </a:lnTo>
                  <a:lnTo>
                    <a:pt x="421768" y="132462"/>
                  </a:lnTo>
                  <a:lnTo>
                    <a:pt x="422184" y="132216"/>
                  </a:lnTo>
                  <a:lnTo>
                    <a:pt x="422397" y="132097"/>
                  </a:lnTo>
                  <a:lnTo>
                    <a:pt x="423133" y="131738"/>
                  </a:lnTo>
                  <a:lnTo>
                    <a:pt x="423398" y="131628"/>
                  </a:lnTo>
                  <a:lnTo>
                    <a:pt x="423651" y="131564"/>
                  </a:lnTo>
                  <a:lnTo>
                    <a:pt x="423877" y="131578"/>
                  </a:lnTo>
                  <a:lnTo>
                    <a:pt x="424021" y="131637"/>
                  </a:lnTo>
                  <a:lnTo>
                    <a:pt x="424172" y="131715"/>
                  </a:lnTo>
                  <a:lnTo>
                    <a:pt x="424444" y="132148"/>
                  </a:lnTo>
                  <a:lnTo>
                    <a:pt x="424316" y="132284"/>
                  </a:lnTo>
                  <a:lnTo>
                    <a:pt x="423961" y="132594"/>
                  </a:lnTo>
                  <a:lnTo>
                    <a:pt x="423813" y="132754"/>
                  </a:lnTo>
                  <a:lnTo>
                    <a:pt x="423715" y="132895"/>
                  </a:lnTo>
                  <a:lnTo>
                    <a:pt x="423530" y="133187"/>
                  </a:lnTo>
                  <a:lnTo>
                    <a:pt x="423364" y="133488"/>
                  </a:lnTo>
                  <a:lnTo>
                    <a:pt x="423284" y="133648"/>
                  </a:lnTo>
                  <a:lnTo>
                    <a:pt x="423129" y="133976"/>
                  </a:lnTo>
                  <a:lnTo>
                    <a:pt x="423061" y="134140"/>
                  </a:lnTo>
                  <a:lnTo>
                    <a:pt x="423001" y="134308"/>
                  </a:lnTo>
                  <a:lnTo>
                    <a:pt x="422937" y="134546"/>
                  </a:lnTo>
                  <a:lnTo>
                    <a:pt x="422894" y="134792"/>
                  </a:lnTo>
                  <a:lnTo>
                    <a:pt x="422861" y="135038"/>
                  </a:lnTo>
                  <a:lnTo>
                    <a:pt x="422820" y="135284"/>
                  </a:lnTo>
                  <a:lnTo>
                    <a:pt x="422763" y="135526"/>
                  </a:lnTo>
                  <a:lnTo>
                    <a:pt x="422686" y="135726"/>
                  </a:lnTo>
                  <a:lnTo>
                    <a:pt x="422603" y="135923"/>
                  </a:lnTo>
                  <a:lnTo>
                    <a:pt x="422509" y="136118"/>
                  </a:lnTo>
                  <a:lnTo>
                    <a:pt x="422422" y="136319"/>
                  </a:lnTo>
                  <a:lnTo>
                    <a:pt x="422233" y="136852"/>
                  </a:lnTo>
                  <a:lnTo>
                    <a:pt x="422184" y="137021"/>
                  </a:lnTo>
                  <a:lnTo>
                    <a:pt x="422154" y="137190"/>
                  </a:lnTo>
                  <a:lnTo>
                    <a:pt x="422539" y="137823"/>
                  </a:lnTo>
                  <a:lnTo>
                    <a:pt x="422690" y="137856"/>
                  </a:lnTo>
                  <a:lnTo>
                    <a:pt x="422841" y="137919"/>
                  </a:lnTo>
                  <a:lnTo>
                    <a:pt x="422694" y="138890"/>
                  </a:lnTo>
                  <a:lnTo>
                    <a:pt x="422408" y="138594"/>
                  </a:lnTo>
                  <a:lnTo>
                    <a:pt x="422025" y="138448"/>
                  </a:lnTo>
                  <a:lnTo>
                    <a:pt x="422063" y="138580"/>
                  </a:lnTo>
                  <a:lnTo>
                    <a:pt x="422127" y="138758"/>
                  </a:lnTo>
                  <a:lnTo>
                    <a:pt x="422199" y="138945"/>
                  </a:lnTo>
                  <a:lnTo>
                    <a:pt x="422408" y="139342"/>
                  </a:lnTo>
                  <a:lnTo>
                    <a:pt x="422831" y="139957"/>
                  </a:lnTo>
                  <a:lnTo>
                    <a:pt x="422929" y="140089"/>
                  </a:lnTo>
                  <a:lnTo>
                    <a:pt x="423141" y="140335"/>
                  </a:lnTo>
                  <a:lnTo>
                    <a:pt x="423303" y="140477"/>
                  </a:lnTo>
                  <a:lnTo>
                    <a:pt x="423481" y="140600"/>
                  </a:lnTo>
                  <a:lnTo>
                    <a:pt x="423666" y="140718"/>
                  </a:lnTo>
                  <a:lnTo>
                    <a:pt x="423859" y="140828"/>
                  </a:lnTo>
                  <a:lnTo>
                    <a:pt x="424051" y="140928"/>
                  </a:lnTo>
                  <a:lnTo>
                    <a:pt x="424425" y="141115"/>
                  </a:lnTo>
                  <a:lnTo>
                    <a:pt x="424614" y="141202"/>
                  </a:lnTo>
                  <a:lnTo>
                    <a:pt x="424807" y="141266"/>
                  </a:lnTo>
                  <a:lnTo>
                    <a:pt x="425003" y="141298"/>
                  </a:lnTo>
                  <a:lnTo>
                    <a:pt x="425158" y="141288"/>
                  </a:lnTo>
                  <a:lnTo>
                    <a:pt x="425318" y="141252"/>
                  </a:lnTo>
                  <a:lnTo>
                    <a:pt x="425479" y="141206"/>
                  </a:lnTo>
                  <a:lnTo>
                    <a:pt x="425639" y="141170"/>
                  </a:lnTo>
                  <a:lnTo>
                    <a:pt x="425801" y="141151"/>
                  </a:lnTo>
                  <a:lnTo>
                    <a:pt x="425941" y="141161"/>
                  </a:lnTo>
                  <a:lnTo>
                    <a:pt x="426081" y="141175"/>
                  </a:lnTo>
                  <a:lnTo>
                    <a:pt x="426500" y="141261"/>
                  </a:lnTo>
                  <a:lnTo>
                    <a:pt x="426678" y="141311"/>
                  </a:lnTo>
                  <a:lnTo>
                    <a:pt x="427037" y="141448"/>
                  </a:lnTo>
                  <a:lnTo>
                    <a:pt x="427214" y="141493"/>
                  </a:lnTo>
                  <a:lnTo>
                    <a:pt x="427384" y="141503"/>
                  </a:lnTo>
                  <a:lnTo>
                    <a:pt x="427539" y="141475"/>
                  </a:lnTo>
                  <a:lnTo>
                    <a:pt x="427686" y="141421"/>
                  </a:lnTo>
                  <a:lnTo>
                    <a:pt x="427835" y="141352"/>
                  </a:lnTo>
                  <a:lnTo>
                    <a:pt x="428126" y="141197"/>
                  </a:lnTo>
                  <a:lnTo>
                    <a:pt x="428828" y="140705"/>
                  </a:lnTo>
                  <a:lnTo>
                    <a:pt x="428949" y="140573"/>
                  </a:lnTo>
                  <a:lnTo>
                    <a:pt x="429055" y="140431"/>
                  </a:lnTo>
                  <a:lnTo>
                    <a:pt x="429149" y="140285"/>
                  </a:lnTo>
                  <a:lnTo>
                    <a:pt x="429229" y="140130"/>
                  </a:lnTo>
                  <a:lnTo>
                    <a:pt x="429293" y="139953"/>
                  </a:lnTo>
                  <a:lnTo>
                    <a:pt x="429342" y="139761"/>
                  </a:lnTo>
                  <a:lnTo>
                    <a:pt x="429372" y="139560"/>
                  </a:lnTo>
                  <a:lnTo>
                    <a:pt x="429372" y="139173"/>
                  </a:lnTo>
                  <a:lnTo>
                    <a:pt x="429342" y="139009"/>
                  </a:lnTo>
                  <a:lnTo>
                    <a:pt x="429289" y="138849"/>
                  </a:lnTo>
                  <a:lnTo>
                    <a:pt x="429157" y="138530"/>
                  </a:lnTo>
                  <a:lnTo>
                    <a:pt x="429100" y="138370"/>
                  </a:lnTo>
                  <a:lnTo>
                    <a:pt x="428987" y="137965"/>
                  </a:lnTo>
                  <a:lnTo>
                    <a:pt x="428953" y="137833"/>
                  </a:lnTo>
                  <a:lnTo>
                    <a:pt x="428923" y="137696"/>
                  </a:lnTo>
                  <a:lnTo>
                    <a:pt x="428870" y="137354"/>
                  </a:lnTo>
                  <a:lnTo>
                    <a:pt x="428847" y="137012"/>
                  </a:lnTo>
                  <a:lnTo>
                    <a:pt x="428836" y="136661"/>
                  </a:lnTo>
                  <a:lnTo>
                    <a:pt x="428828" y="135872"/>
                  </a:lnTo>
                  <a:lnTo>
                    <a:pt x="428821" y="135690"/>
                  </a:lnTo>
                  <a:lnTo>
                    <a:pt x="428821" y="135503"/>
                  </a:lnTo>
                  <a:lnTo>
                    <a:pt x="428545" y="132886"/>
                  </a:lnTo>
                  <a:lnTo>
                    <a:pt x="428368" y="132102"/>
                  </a:lnTo>
                  <a:lnTo>
                    <a:pt x="428404" y="130708"/>
                  </a:lnTo>
                  <a:lnTo>
                    <a:pt x="428862" y="129886"/>
                  </a:lnTo>
                  <a:lnTo>
                    <a:pt x="429059" y="129695"/>
                  </a:lnTo>
                  <a:lnTo>
                    <a:pt x="429327" y="129112"/>
                  </a:lnTo>
                  <a:lnTo>
                    <a:pt x="429599" y="128660"/>
                  </a:lnTo>
                  <a:lnTo>
                    <a:pt x="429566" y="128277"/>
                  </a:lnTo>
                  <a:lnTo>
                    <a:pt x="430211" y="127791"/>
                  </a:lnTo>
                  <a:lnTo>
                    <a:pt x="431873" y="127544"/>
                  </a:lnTo>
                  <a:lnTo>
                    <a:pt x="433058" y="127548"/>
                  </a:lnTo>
                  <a:lnTo>
                    <a:pt x="435343" y="126937"/>
                  </a:lnTo>
                  <a:lnTo>
                    <a:pt x="435866" y="126819"/>
                  </a:lnTo>
                  <a:lnTo>
                    <a:pt x="437426" y="126586"/>
                  </a:lnTo>
                  <a:lnTo>
                    <a:pt x="438011" y="126595"/>
                  </a:lnTo>
                  <a:lnTo>
                    <a:pt x="439036" y="127333"/>
                  </a:lnTo>
                  <a:lnTo>
                    <a:pt x="439610" y="127803"/>
                  </a:lnTo>
                  <a:lnTo>
                    <a:pt x="441153" y="128614"/>
                  </a:lnTo>
                  <a:lnTo>
                    <a:pt x="441734" y="128820"/>
                  </a:lnTo>
                  <a:lnTo>
                    <a:pt x="442248" y="129093"/>
                  </a:lnTo>
                  <a:lnTo>
                    <a:pt x="442630" y="129490"/>
                  </a:lnTo>
                  <a:lnTo>
                    <a:pt x="443144" y="129827"/>
                  </a:lnTo>
                  <a:lnTo>
                    <a:pt x="443719" y="130361"/>
                  </a:lnTo>
                  <a:lnTo>
                    <a:pt x="444478" y="131418"/>
                  </a:lnTo>
                  <a:lnTo>
                    <a:pt x="445041" y="132540"/>
                  </a:lnTo>
                  <a:lnTo>
                    <a:pt x="445222" y="133196"/>
                  </a:lnTo>
                  <a:lnTo>
                    <a:pt x="445347" y="133397"/>
                  </a:lnTo>
                  <a:lnTo>
                    <a:pt x="445464" y="134049"/>
                  </a:lnTo>
                  <a:lnTo>
                    <a:pt x="445630" y="134719"/>
                  </a:lnTo>
                  <a:lnTo>
                    <a:pt x="445740" y="134965"/>
                  </a:lnTo>
                  <a:lnTo>
                    <a:pt x="445868" y="135207"/>
                  </a:lnTo>
                  <a:lnTo>
                    <a:pt x="446008" y="135444"/>
                  </a:lnTo>
                  <a:lnTo>
                    <a:pt x="446163" y="135671"/>
                  </a:lnTo>
                  <a:lnTo>
                    <a:pt x="446329" y="135886"/>
                  </a:lnTo>
                  <a:lnTo>
                    <a:pt x="446474" y="136059"/>
                  </a:lnTo>
                  <a:lnTo>
                    <a:pt x="446629" y="136228"/>
                  </a:lnTo>
                  <a:lnTo>
                    <a:pt x="446795" y="136387"/>
                  </a:lnTo>
                  <a:lnTo>
                    <a:pt x="446969" y="136538"/>
                  </a:lnTo>
                  <a:lnTo>
                    <a:pt x="447418" y="136861"/>
                  </a:lnTo>
                  <a:lnTo>
                    <a:pt x="447558" y="136943"/>
                  </a:lnTo>
                  <a:lnTo>
                    <a:pt x="447698" y="137007"/>
                  </a:lnTo>
                  <a:lnTo>
                    <a:pt x="447841" y="137035"/>
                  </a:lnTo>
                  <a:lnTo>
                    <a:pt x="447992" y="137007"/>
                  </a:lnTo>
                  <a:lnTo>
                    <a:pt x="448147" y="136934"/>
                  </a:lnTo>
                  <a:lnTo>
                    <a:pt x="448302" y="136834"/>
                  </a:lnTo>
                  <a:lnTo>
                    <a:pt x="448457" y="136725"/>
                  </a:lnTo>
                  <a:lnTo>
                    <a:pt x="448612" y="136629"/>
                  </a:lnTo>
                  <a:lnTo>
                    <a:pt x="448952" y="136442"/>
                  </a:lnTo>
                  <a:lnTo>
                    <a:pt x="449452" y="136150"/>
                  </a:lnTo>
                  <a:lnTo>
                    <a:pt x="450234" y="136032"/>
                  </a:lnTo>
                  <a:lnTo>
                    <a:pt x="450623" y="136041"/>
                  </a:lnTo>
                  <a:lnTo>
                    <a:pt x="451595" y="136123"/>
                  </a:lnTo>
                  <a:lnTo>
                    <a:pt x="453147" y="136479"/>
                  </a:lnTo>
                  <a:lnTo>
                    <a:pt x="454432" y="137089"/>
                  </a:lnTo>
                  <a:lnTo>
                    <a:pt x="454886" y="137167"/>
                  </a:lnTo>
                  <a:lnTo>
                    <a:pt x="455049" y="137359"/>
                  </a:lnTo>
                  <a:lnTo>
                    <a:pt x="455230" y="137541"/>
                  </a:lnTo>
                  <a:lnTo>
                    <a:pt x="455423" y="137709"/>
                  </a:lnTo>
                  <a:lnTo>
                    <a:pt x="455627" y="137869"/>
                  </a:lnTo>
                  <a:lnTo>
                    <a:pt x="455815" y="137991"/>
                  </a:lnTo>
                  <a:lnTo>
                    <a:pt x="456031" y="138111"/>
                  </a:lnTo>
                  <a:lnTo>
                    <a:pt x="456235" y="138197"/>
                  </a:lnTo>
                  <a:lnTo>
                    <a:pt x="456443" y="138275"/>
                  </a:lnTo>
                  <a:lnTo>
                    <a:pt x="456866" y="138416"/>
                  </a:lnTo>
                  <a:lnTo>
                    <a:pt x="457126" y="138489"/>
                  </a:lnTo>
                  <a:lnTo>
                    <a:pt x="457660" y="138594"/>
                  </a:lnTo>
                  <a:lnTo>
                    <a:pt x="457917" y="138662"/>
                  </a:lnTo>
                  <a:lnTo>
                    <a:pt x="458155" y="138767"/>
                  </a:lnTo>
                  <a:lnTo>
                    <a:pt x="458291" y="138845"/>
                  </a:lnTo>
                  <a:lnTo>
                    <a:pt x="458423" y="138931"/>
                  </a:lnTo>
                  <a:lnTo>
                    <a:pt x="459303" y="139761"/>
                  </a:lnTo>
                  <a:lnTo>
                    <a:pt x="459364" y="139916"/>
                  </a:lnTo>
                  <a:lnTo>
                    <a:pt x="459402" y="140085"/>
                  </a:lnTo>
                  <a:lnTo>
                    <a:pt x="459447" y="140440"/>
                  </a:lnTo>
                  <a:lnTo>
                    <a:pt x="459481" y="140614"/>
                  </a:lnTo>
                  <a:lnTo>
                    <a:pt x="459534" y="140846"/>
                  </a:lnTo>
                  <a:lnTo>
                    <a:pt x="459583" y="141101"/>
                  </a:lnTo>
                  <a:lnTo>
                    <a:pt x="459643" y="141339"/>
                  </a:lnTo>
                  <a:lnTo>
                    <a:pt x="459851" y="141662"/>
                  </a:lnTo>
                  <a:lnTo>
                    <a:pt x="460002" y="141698"/>
                  </a:lnTo>
                  <a:lnTo>
                    <a:pt x="460181" y="141689"/>
                  </a:lnTo>
                  <a:lnTo>
                    <a:pt x="460377" y="141653"/>
                  </a:lnTo>
                  <a:lnTo>
                    <a:pt x="460997" y="141484"/>
                  </a:lnTo>
                  <a:lnTo>
                    <a:pt x="461348" y="141366"/>
                  </a:lnTo>
                  <a:lnTo>
                    <a:pt x="461718" y="141170"/>
                  </a:lnTo>
                  <a:lnTo>
                    <a:pt x="462202" y="140728"/>
                  </a:lnTo>
                  <a:lnTo>
                    <a:pt x="462240" y="140518"/>
                  </a:lnTo>
                  <a:lnTo>
                    <a:pt x="462183" y="140253"/>
                  </a:lnTo>
                  <a:lnTo>
                    <a:pt x="462073" y="139957"/>
                  </a:lnTo>
                  <a:lnTo>
                    <a:pt x="461964" y="139647"/>
                  </a:lnTo>
                  <a:lnTo>
                    <a:pt x="461903" y="139355"/>
                  </a:lnTo>
                  <a:lnTo>
                    <a:pt x="461896" y="139123"/>
                  </a:lnTo>
                  <a:lnTo>
                    <a:pt x="461911" y="138886"/>
                  </a:lnTo>
                  <a:lnTo>
                    <a:pt x="461929" y="138668"/>
                  </a:lnTo>
                  <a:lnTo>
                    <a:pt x="461941" y="138416"/>
                  </a:lnTo>
                  <a:lnTo>
                    <a:pt x="461926" y="138188"/>
                  </a:lnTo>
                  <a:lnTo>
                    <a:pt x="461809" y="137741"/>
                  </a:lnTo>
                  <a:lnTo>
                    <a:pt x="461616" y="137308"/>
                  </a:lnTo>
                  <a:lnTo>
                    <a:pt x="461367" y="136880"/>
                  </a:lnTo>
                  <a:lnTo>
                    <a:pt x="461087" y="136469"/>
                  </a:lnTo>
                  <a:lnTo>
                    <a:pt x="460800" y="136082"/>
                  </a:lnTo>
                  <a:lnTo>
                    <a:pt x="460570" y="135800"/>
                  </a:lnTo>
                  <a:lnTo>
                    <a:pt x="460321" y="135526"/>
                  </a:lnTo>
                  <a:lnTo>
                    <a:pt x="460064" y="135266"/>
                  </a:lnTo>
                  <a:lnTo>
                    <a:pt x="459526" y="134760"/>
                  </a:lnTo>
                  <a:lnTo>
                    <a:pt x="459216" y="134482"/>
                  </a:lnTo>
                  <a:lnTo>
                    <a:pt x="458242" y="133702"/>
                  </a:lnTo>
                  <a:lnTo>
                    <a:pt x="457932" y="133424"/>
                  </a:lnTo>
                  <a:lnTo>
                    <a:pt x="457724" y="133224"/>
                  </a:lnTo>
                  <a:lnTo>
                    <a:pt x="457515" y="133014"/>
                  </a:lnTo>
                  <a:lnTo>
                    <a:pt x="457111" y="132585"/>
                  </a:lnTo>
                  <a:lnTo>
                    <a:pt x="456681" y="132111"/>
                  </a:lnTo>
                  <a:lnTo>
                    <a:pt x="456378" y="131783"/>
                  </a:lnTo>
                  <a:lnTo>
                    <a:pt x="456208" y="131527"/>
                  </a:lnTo>
                  <a:lnTo>
                    <a:pt x="456084" y="131286"/>
                  </a:lnTo>
                  <a:lnTo>
                    <a:pt x="456016" y="131127"/>
                  </a:lnTo>
                  <a:lnTo>
                    <a:pt x="455963" y="130962"/>
                  </a:lnTo>
                  <a:lnTo>
                    <a:pt x="455914" y="130798"/>
                  </a:lnTo>
                  <a:lnTo>
                    <a:pt x="455834" y="130502"/>
                  </a:lnTo>
                  <a:lnTo>
                    <a:pt x="455808" y="130370"/>
                  </a:lnTo>
                  <a:lnTo>
                    <a:pt x="455740" y="129968"/>
                  </a:lnTo>
                  <a:lnTo>
                    <a:pt x="455710" y="129827"/>
                  </a:lnTo>
                  <a:lnTo>
                    <a:pt x="455630" y="129399"/>
                  </a:lnTo>
                  <a:lnTo>
                    <a:pt x="455611" y="129257"/>
                  </a:lnTo>
                  <a:lnTo>
                    <a:pt x="455581" y="128938"/>
                  </a:lnTo>
                  <a:lnTo>
                    <a:pt x="455566" y="128614"/>
                  </a:lnTo>
                  <a:lnTo>
                    <a:pt x="455540" y="128218"/>
                  </a:lnTo>
                  <a:lnTo>
                    <a:pt x="455464" y="127274"/>
                  </a:lnTo>
                  <a:lnTo>
                    <a:pt x="455506" y="126668"/>
                  </a:lnTo>
                  <a:lnTo>
                    <a:pt x="455536" y="126185"/>
                  </a:lnTo>
                  <a:lnTo>
                    <a:pt x="455559" y="125387"/>
                  </a:lnTo>
                  <a:lnTo>
                    <a:pt x="455574" y="125072"/>
                  </a:lnTo>
                  <a:lnTo>
                    <a:pt x="455577" y="124758"/>
                  </a:lnTo>
                  <a:lnTo>
                    <a:pt x="455562" y="124443"/>
                  </a:lnTo>
                  <a:lnTo>
                    <a:pt x="455517" y="124142"/>
                  </a:lnTo>
                  <a:lnTo>
                    <a:pt x="455438" y="123869"/>
                  </a:lnTo>
                  <a:lnTo>
                    <a:pt x="455336" y="123604"/>
                  </a:lnTo>
                  <a:lnTo>
                    <a:pt x="455215" y="123345"/>
                  </a:lnTo>
                  <a:lnTo>
                    <a:pt x="455110" y="123135"/>
                  </a:lnTo>
                  <a:lnTo>
                    <a:pt x="454958" y="122829"/>
                  </a:lnTo>
                  <a:lnTo>
                    <a:pt x="454779" y="122483"/>
                  </a:lnTo>
                  <a:lnTo>
                    <a:pt x="454588" y="122141"/>
                  </a:lnTo>
                  <a:lnTo>
                    <a:pt x="454390" y="121804"/>
                  </a:lnTo>
                  <a:lnTo>
                    <a:pt x="454198" y="121466"/>
                  </a:lnTo>
                  <a:lnTo>
                    <a:pt x="454016" y="121120"/>
                  </a:lnTo>
                  <a:lnTo>
                    <a:pt x="453903" y="120874"/>
                  </a:lnTo>
                  <a:lnTo>
                    <a:pt x="453574" y="120121"/>
                  </a:lnTo>
                  <a:lnTo>
                    <a:pt x="453457" y="119875"/>
                  </a:lnTo>
                  <a:lnTo>
                    <a:pt x="453310" y="119597"/>
                  </a:lnTo>
                  <a:lnTo>
                    <a:pt x="452992" y="119050"/>
                  </a:lnTo>
                  <a:lnTo>
                    <a:pt x="452841" y="118777"/>
                  </a:lnTo>
                  <a:lnTo>
                    <a:pt x="452709" y="118494"/>
                  </a:lnTo>
                  <a:lnTo>
                    <a:pt x="452558" y="118116"/>
                  </a:lnTo>
                  <a:lnTo>
                    <a:pt x="452430" y="117728"/>
                  </a:lnTo>
                  <a:lnTo>
                    <a:pt x="452316" y="117336"/>
                  </a:lnTo>
                  <a:lnTo>
                    <a:pt x="452226" y="116940"/>
                  </a:lnTo>
                  <a:lnTo>
                    <a:pt x="452154" y="116538"/>
                  </a:lnTo>
                  <a:lnTo>
                    <a:pt x="451828" y="116041"/>
                  </a:lnTo>
                  <a:lnTo>
                    <a:pt x="451673" y="115786"/>
                  </a:lnTo>
                  <a:lnTo>
                    <a:pt x="451526" y="115531"/>
                  </a:lnTo>
                  <a:lnTo>
                    <a:pt x="451386" y="115267"/>
                  </a:lnTo>
                  <a:lnTo>
                    <a:pt x="451276" y="115048"/>
                  </a:lnTo>
                  <a:lnTo>
                    <a:pt x="451069" y="114596"/>
                  </a:lnTo>
                  <a:lnTo>
                    <a:pt x="450840" y="114040"/>
                  </a:lnTo>
                  <a:lnTo>
                    <a:pt x="450744" y="113794"/>
                  </a:lnTo>
                  <a:lnTo>
                    <a:pt x="450623" y="113448"/>
                  </a:lnTo>
                  <a:lnTo>
                    <a:pt x="450574" y="113275"/>
                  </a:lnTo>
                  <a:lnTo>
                    <a:pt x="450521" y="113051"/>
                  </a:lnTo>
                  <a:lnTo>
                    <a:pt x="450475" y="112828"/>
                  </a:lnTo>
                  <a:lnTo>
                    <a:pt x="450438" y="112600"/>
                  </a:lnTo>
                  <a:lnTo>
                    <a:pt x="450407" y="112377"/>
                  </a:lnTo>
                  <a:lnTo>
                    <a:pt x="450381" y="112148"/>
                  </a:lnTo>
                  <a:lnTo>
                    <a:pt x="450362" y="111893"/>
                  </a:lnTo>
                  <a:lnTo>
                    <a:pt x="450351" y="111378"/>
                  </a:lnTo>
                  <a:lnTo>
                    <a:pt x="450351" y="110671"/>
                  </a:lnTo>
                  <a:lnTo>
                    <a:pt x="450355" y="110475"/>
                  </a:lnTo>
                  <a:lnTo>
                    <a:pt x="450355" y="110284"/>
                  </a:lnTo>
                  <a:lnTo>
                    <a:pt x="450370" y="109901"/>
                  </a:lnTo>
                  <a:lnTo>
                    <a:pt x="450411" y="109495"/>
                  </a:lnTo>
                  <a:lnTo>
                    <a:pt x="450438" y="109290"/>
                  </a:lnTo>
                  <a:lnTo>
                    <a:pt x="450536" y="108638"/>
                  </a:lnTo>
                  <a:lnTo>
                    <a:pt x="450581" y="108392"/>
                  </a:lnTo>
                  <a:lnTo>
                    <a:pt x="450676" y="107905"/>
                  </a:lnTo>
                  <a:lnTo>
                    <a:pt x="450861" y="107116"/>
                  </a:lnTo>
                  <a:lnTo>
                    <a:pt x="450936" y="106847"/>
                  </a:lnTo>
                  <a:lnTo>
                    <a:pt x="451023" y="106582"/>
                  </a:lnTo>
                  <a:lnTo>
                    <a:pt x="451129" y="106332"/>
                  </a:lnTo>
                  <a:lnTo>
                    <a:pt x="451231" y="106140"/>
                  </a:lnTo>
                  <a:lnTo>
                    <a:pt x="451344" y="105953"/>
                  </a:lnTo>
                  <a:lnTo>
                    <a:pt x="451465" y="105776"/>
                  </a:lnTo>
                  <a:lnTo>
                    <a:pt x="451597" y="105598"/>
                  </a:lnTo>
                  <a:lnTo>
                    <a:pt x="451733" y="105433"/>
                  </a:lnTo>
                  <a:lnTo>
                    <a:pt x="451882" y="105274"/>
                  </a:lnTo>
                  <a:lnTo>
                    <a:pt x="452043" y="105124"/>
                  </a:lnTo>
                  <a:lnTo>
                    <a:pt x="452207" y="104982"/>
                  </a:lnTo>
                  <a:lnTo>
                    <a:pt x="452547" y="104700"/>
                  </a:lnTo>
                  <a:lnTo>
                    <a:pt x="452875" y="104454"/>
                  </a:lnTo>
                  <a:lnTo>
                    <a:pt x="453219" y="104221"/>
                  </a:lnTo>
                  <a:lnTo>
                    <a:pt x="453567" y="103998"/>
                  </a:lnTo>
                  <a:lnTo>
                    <a:pt x="453907" y="103761"/>
                  </a:lnTo>
                  <a:lnTo>
                    <a:pt x="454220" y="103501"/>
                  </a:lnTo>
                  <a:lnTo>
                    <a:pt x="454428" y="103296"/>
                  </a:lnTo>
                  <a:lnTo>
                    <a:pt x="454628" y="103077"/>
                  </a:lnTo>
                  <a:lnTo>
                    <a:pt x="454822" y="102854"/>
                  </a:lnTo>
                  <a:lnTo>
                    <a:pt x="455200" y="102397"/>
                  </a:lnTo>
                  <a:lnTo>
                    <a:pt x="455396" y="102156"/>
                  </a:lnTo>
                  <a:lnTo>
                    <a:pt x="455778" y="101659"/>
                  </a:lnTo>
                  <a:lnTo>
                    <a:pt x="455974" y="101418"/>
                  </a:lnTo>
                  <a:lnTo>
                    <a:pt x="456182" y="101185"/>
                  </a:lnTo>
                  <a:lnTo>
                    <a:pt x="456356" y="101007"/>
                  </a:lnTo>
                  <a:lnTo>
                    <a:pt x="456722" y="100670"/>
                  </a:lnTo>
                  <a:lnTo>
                    <a:pt x="456911" y="100506"/>
                  </a:lnTo>
                  <a:lnTo>
                    <a:pt x="457105" y="100346"/>
                  </a:lnTo>
                  <a:lnTo>
                    <a:pt x="457354" y="100150"/>
                  </a:lnTo>
                  <a:lnTo>
                    <a:pt x="457875" y="99777"/>
                  </a:lnTo>
                  <a:lnTo>
                    <a:pt x="458140" y="99594"/>
                  </a:lnTo>
                  <a:lnTo>
                    <a:pt x="458400" y="99407"/>
                  </a:lnTo>
                  <a:lnTo>
                    <a:pt x="458582" y="99270"/>
                  </a:lnTo>
                  <a:lnTo>
                    <a:pt x="458759" y="99125"/>
                  </a:lnTo>
                  <a:lnTo>
                    <a:pt x="458941" y="98983"/>
                  </a:lnTo>
                  <a:lnTo>
                    <a:pt x="459126" y="98851"/>
                  </a:lnTo>
                  <a:lnTo>
                    <a:pt x="459318" y="98733"/>
                  </a:lnTo>
                  <a:lnTo>
                    <a:pt x="459556" y="98623"/>
                  </a:lnTo>
                  <a:lnTo>
                    <a:pt x="460313" y="98382"/>
                  </a:lnTo>
                  <a:lnTo>
                    <a:pt x="460551" y="98272"/>
                  </a:lnTo>
                  <a:lnTo>
                    <a:pt x="460778" y="98136"/>
                  </a:lnTo>
                  <a:lnTo>
                    <a:pt x="460993" y="97976"/>
                  </a:lnTo>
                  <a:lnTo>
                    <a:pt x="461412" y="97643"/>
                  </a:lnTo>
                  <a:lnTo>
                    <a:pt x="461631" y="97493"/>
                  </a:lnTo>
                  <a:lnTo>
                    <a:pt x="461854" y="97361"/>
                  </a:lnTo>
                  <a:lnTo>
                    <a:pt x="462315" y="97128"/>
                  </a:lnTo>
                  <a:lnTo>
                    <a:pt x="462543" y="97005"/>
                  </a:lnTo>
                  <a:lnTo>
                    <a:pt x="462762" y="96873"/>
                  </a:lnTo>
                  <a:lnTo>
                    <a:pt x="463106" y="96622"/>
                  </a:lnTo>
                  <a:lnTo>
                    <a:pt x="463291" y="96531"/>
                  </a:lnTo>
                  <a:lnTo>
                    <a:pt x="463465" y="96417"/>
                  </a:lnTo>
                  <a:lnTo>
                    <a:pt x="463854" y="96116"/>
                  </a:lnTo>
                  <a:lnTo>
                    <a:pt x="464277" y="95715"/>
                  </a:lnTo>
                  <a:lnTo>
                    <a:pt x="464621" y="95496"/>
                  </a:lnTo>
                  <a:lnTo>
                    <a:pt x="465400" y="95086"/>
                  </a:lnTo>
                  <a:lnTo>
                    <a:pt x="465853" y="95095"/>
                  </a:lnTo>
                  <a:lnTo>
                    <a:pt x="466495" y="95437"/>
                  </a:lnTo>
                  <a:lnTo>
                    <a:pt x="467250" y="95437"/>
                  </a:lnTo>
                  <a:lnTo>
                    <a:pt x="467406" y="95387"/>
                  </a:lnTo>
                  <a:lnTo>
                    <a:pt x="467795" y="95396"/>
                  </a:lnTo>
                  <a:lnTo>
                    <a:pt x="468710" y="94954"/>
                  </a:lnTo>
                  <a:lnTo>
                    <a:pt x="468910" y="94762"/>
                  </a:lnTo>
                  <a:lnTo>
                    <a:pt x="469235" y="94639"/>
                  </a:lnTo>
                  <a:lnTo>
                    <a:pt x="470812" y="93623"/>
                  </a:lnTo>
                  <a:lnTo>
                    <a:pt x="471862" y="93117"/>
                  </a:lnTo>
                  <a:lnTo>
                    <a:pt x="472058" y="92993"/>
                  </a:lnTo>
                  <a:lnTo>
                    <a:pt x="472383" y="92930"/>
                  </a:lnTo>
                  <a:lnTo>
                    <a:pt x="473363" y="92561"/>
                  </a:lnTo>
                  <a:lnTo>
                    <a:pt x="474606" y="92191"/>
                  </a:lnTo>
                  <a:lnTo>
                    <a:pt x="475323" y="92009"/>
                  </a:lnTo>
                  <a:lnTo>
                    <a:pt x="476037" y="92023"/>
                  </a:lnTo>
                  <a:lnTo>
                    <a:pt x="476620" y="92095"/>
                  </a:lnTo>
                  <a:lnTo>
                    <a:pt x="478105" y="92515"/>
                  </a:lnTo>
                  <a:lnTo>
                    <a:pt x="478645" y="92439"/>
                  </a:lnTo>
                  <a:lnTo>
                    <a:pt x="481358" y="92054"/>
                  </a:lnTo>
                  <a:lnTo>
                    <a:pt x="483751" y="91931"/>
                  </a:lnTo>
                  <a:lnTo>
                    <a:pt x="484870" y="91804"/>
                  </a:lnTo>
                  <a:lnTo>
                    <a:pt x="485939" y="91672"/>
                  </a:lnTo>
                  <a:lnTo>
                    <a:pt x="487262" y="91389"/>
                  </a:lnTo>
                  <a:lnTo>
                    <a:pt x="488637" y="91161"/>
                  </a:lnTo>
                  <a:lnTo>
                    <a:pt x="489859" y="90879"/>
                  </a:lnTo>
                  <a:lnTo>
                    <a:pt x="490675" y="90637"/>
                  </a:lnTo>
                  <a:lnTo>
                    <a:pt x="491594" y="90300"/>
                  </a:lnTo>
                  <a:lnTo>
                    <a:pt x="492466" y="89908"/>
                  </a:lnTo>
                  <a:lnTo>
                    <a:pt x="493641" y="89420"/>
                  </a:lnTo>
                  <a:lnTo>
                    <a:pt x="494359" y="89028"/>
                  </a:lnTo>
                  <a:lnTo>
                    <a:pt x="495074" y="88736"/>
                  </a:lnTo>
                  <a:lnTo>
                    <a:pt x="495841" y="88394"/>
                  </a:lnTo>
                  <a:lnTo>
                    <a:pt x="496253" y="88098"/>
                  </a:lnTo>
                  <a:lnTo>
                    <a:pt x="497023" y="87601"/>
                  </a:lnTo>
                  <a:lnTo>
                    <a:pt x="497587" y="87204"/>
                  </a:lnTo>
                  <a:lnTo>
                    <a:pt x="497950" y="86904"/>
                  </a:lnTo>
                  <a:lnTo>
                    <a:pt x="498566" y="86407"/>
                  </a:lnTo>
                  <a:lnTo>
                    <a:pt x="499340" y="85864"/>
                  </a:lnTo>
                  <a:lnTo>
                    <a:pt x="500006" y="85518"/>
                  </a:lnTo>
                  <a:lnTo>
                    <a:pt x="500512" y="85577"/>
                  </a:lnTo>
                  <a:lnTo>
                    <a:pt x="500909" y="85892"/>
                  </a:lnTo>
                  <a:lnTo>
                    <a:pt x="501464" y="86056"/>
                  </a:lnTo>
                  <a:lnTo>
                    <a:pt x="501929" y="85654"/>
                  </a:lnTo>
                  <a:lnTo>
                    <a:pt x="502137" y="85354"/>
                  </a:lnTo>
                  <a:lnTo>
                    <a:pt x="502496" y="85258"/>
                  </a:lnTo>
                  <a:lnTo>
                    <a:pt x="502950" y="85317"/>
                  </a:lnTo>
                  <a:lnTo>
                    <a:pt x="503150" y="85427"/>
                  </a:lnTo>
                  <a:lnTo>
                    <a:pt x="503649" y="85942"/>
                  </a:lnTo>
                  <a:lnTo>
                    <a:pt x="503690" y="86452"/>
                  </a:lnTo>
                  <a:lnTo>
                    <a:pt x="503479" y="86908"/>
                  </a:lnTo>
                  <a:lnTo>
                    <a:pt x="503067" y="87309"/>
                  </a:lnTo>
                  <a:lnTo>
                    <a:pt x="502701" y="87811"/>
                  </a:lnTo>
                  <a:lnTo>
                    <a:pt x="502072" y="88768"/>
                  </a:lnTo>
                  <a:lnTo>
                    <a:pt x="503184" y="89197"/>
                  </a:lnTo>
                  <a:lnTo>
                    <a:pt x="504948" y="89684"/>
                  </a:lnTo>
                  <a:lnTo>
                    <a:pt x="505350" y="89949"/>
                  </a:lnTo>
                  <a:lnTo>
                    <a:pt x="505595" y="90309"/>
                  </a:lnTo>
                  <a:lnTo>
                    <a:pt x="506502" y="90733"/>
                  </a:lnTo>
                  <a:lnTo>
                    <a:pt x="506396" y="90988"/>
                  </a:lnTo>
                  <a:lnTo>
                    <a:pt x="507654" y="91366"/>
                  </a:lnTo>
                  <a:lnTo>
                    <a:pt x="507941" y="92291"/>
                  </a:lnTo>
                  <a:lnTo>
                    <a:pt x="507931" y="92952"/>
                  </a:lnTo>
                  <a:lnTo>
                    <a:pt x="507715" y="93659"/>
                  </a:lnTo>
                  <a:lnTo>
                    <a:pt x="506982" y="94717"/>
                  </a:lnTo>
                  <a:lnTo>
                    <a:pt x="506268" y="94958"/>
                  </a:lnTo>
                  <a:lnTo>
                    <a:pt x="505301" y="95195"/>
                  </a:lnTo>
                  <a:lnTo>
                    <a:pt x="504385" y="95277"/>
                  </a:lnTo>
                  <a:lnTo>
                    <a:pt x="502765" y="95300"/>
                  </a:lnTo>
                  <a:lnTo>
                    <a:pt x="500690" y="95487"/>
                  </a:lnTo>
                  <a:lnTo>
                    <a:pt x="500765" y="95619"/>
                  </a:lnTo>
                  <a:lnTo>
                    <a:pt x="501430" y="96431"/>
                  </a:lnTo>
                  <a:lnTo>
                    <a:pt x="501634" y="96622"/>
                  </a:lnTo>
                  <a:lnTo>
                    <a:pt x="503645" y="98819"/>
                  </a:lnTo>
                  <a:lnTo>
                    <a:pt x="503796" y="98828"/>
                  </a:lnTo>
                  <a:lnTo>
                    <a:pt x="503977" y="98774"/>
                  </a:lnTo>
                  <a:lnTo>
                    <a:pt x="504166" y="98701"/>
                  </a:lnTo>
                  <a:lnTo>
                    <a:pt x="504340" y="98651"/>
                  </a:lnTo>
                  <a:lnTo>
                    <a:pt x="504601" y="98797"/>
                  </a:lnTo>
                  <a:lnTo>
                    <a:pt x="504756" y="99047"/>
                  </a:lnTo>
                  <a:lnTo>
                    <a:pt x="505161" y="99594"/>
                  </a:lnTo>
                  <a:lnTo>
                    <a:pt x="505205" y="99758"/>
                  </a:lnTo>
                  <a:lnTo>
                    <a:pt x="505220" y="99936"/>
                  </a:lnTo>
                  <a:lnTo>
                    <a:pt x="505233" y="100301"/>
                  </a:lnTo>
                  <a:lnTo>
                    <a:pt x="505269" y="100469"/>
                  </a:lnTo>
                  <a:lnTo>
                    <a:pt x="505375" y="100679"/>
                  </a:lnTo>
                  <a:lnTo>
                    <a:pt x="505526" y="100875"/>
                  </a:lnTo>
                  <a:lnTo>
                    <a:pt x="505879" y="101249"/>
                  </a:lnTo>
                  <a:lnTo>
                    <a:pt x="506037" y="101440"/>
                  </a:lnTo>
                  <a:lnTo>
                    <a:pt x="506181" y="101636"/>
                  </a:lnTo>
                  <a:lnTo>
                    <a:pt x="506324" y="101837"/>
                  </a:lnTo>
                  <a:lnTo>
                    <a:pt x="506596" y="102243"/>
                  </a:lnTo>
                  <a:lnTo>
                    <a:pt x="506857" y="102662"/>
                  </a:lnTo>
                  <a:lnTo>
                    <a:pt x="507001" y="102881"/>
                  </a:lnTo>
                  <a:lnTo>
                    <a:pt x="507133" y="103100"/>
                  </a:lnTo>
                  <a:lnTo>
                    <a:pt x="507235" y="103318"/>
                  </a:lnTo>
                  <a:lnTo>
                    <a:pt x="507284" y="103542"/>
                  </a:lnTo>
                  <a:lnTo>
                    <a:pt x="507273" y="103738"/>
                  </a:lnTo>
                  <a:lnTo>
                    <a:pt x="507231" y="103938"/>
                  </a:lnTo>
                  <a:lnTo>
                    <a:pt x="507163" y="104139"/>
                  </a:lnTo>
                  <a:lnTo>
                    <a:pt x="507016" y="104536"/>
                  </a:lnTo>
                  <a:lnTo>
                    <a:pt x="506944" y="104741"/>
                  </a:lnTo>
                  <a:lnTo>
                    <a:pt x="506782" y="105146"/>
                  </a:lnTo>
                  <a:lnTo>
                    <a:pt x="506687" y="105338"/>
                  </a:lnTo>
                  <a:lnTo>
                    <a:pt x="506581" y="105525"/>
                  </a:lnTo>
                  <a:lnTo>
                    <a:pt x="506464" y="105703"/>
                  </a:lnTo>
                  <a:lnTo>
                    <a:pt x="506336" y="105871"/>
                  </a:lnTo>
                  <a:lnTo>
                    <a:pt x="506196" y="106035"/>
                  </a:lnTo>
                  <a:lnTo>
                    <a:pt x="505905" y="106345"/>
                  </a:lnTo>
                  <a:lnTo>
                    <a:pt x="505743" y="106500"/>
                  </a:lnTo>
                  <a:lnTo>
                    <a:pt x="505399" y="106783"/>
                  </a:lnTo>
                  <a:lnTo>
                    <a:pt x="505228" y="106929"/>
                  </a:lnTo>
                  <a:lnTo>
                    <a:pt x="505062" y="107079"/>
                  </a:lnTo>
                  <a:lnTo>
                    <a:pt x="504846" y="107294"/>
                  </a:lnTo>
                  <a:lnTo>
                    <a:pt x="504639" y="107517"/>
                  </a:lnTo>
                  <a:lnTo>
                    <a:pt x="504238" y="107987"/>
                  </a:lnTo>
                  <a:lnTo>
                    <a:pt x="504049" y="108223"/>
                  </a:lnTo>
                  <a:lnTo>
                    <a:pt x="503811" y="108510"/>
                  </a:lnTo>
                  <a:lnTo>
                    <a:pt x="503698" y="108657"/>
                  </a:lnTo>
                  <a:lnTo>
                    <a:pt x="503592" y="108803"/>
                  </a:lnTo>
                  <a:lnTo>
                    <a:pt x="503494" y="108962"/>
                  </a:lnTo>
                  <a:lnTo>
                    <a:pt x="503384" y="109185"/>
                  </a:lnTo>
                  <a:lnTo>
                    <a:pt x="503290" y="109423"/>
                  </a:lnTo>
                  <a:lnTo>
                    <a:pt x="503214" y="109664"/>
                  </a:lnTo>
                  <a:lnTo>
                    <a:pt x="503150" y="109910"/>
                  </a:lnTo>
                  <a:lnTo>
                    <a:pt x="503101" y="110161"/>
                  </a:lnTo>
                  <a:lnTo>
                    <a:pt x="503062" y="110421"/>
                  </a:lnTo>
                  <a:lnTo>
                    <a:pt x="503044" y="110690"/>
                  </a:lnTo>
                  <a:lnTo>
                    <a:pt x="503037" y="110959"/>
                  </a:lnTo>
                  <a:lnTo>
                    <a:pt x="503048" y="111223"/>
                  </a:lnTo>
                  <a:lnTo>
                    <a:pt x="503075" y="111487"/>
                  </a:lnTo>
                  <a:lnTo>
                    <a:pt x="503111" y="111725"/>
                  </a:lnTo>
                  <a:lnTo>
                    <a:pt x="503160" y="111962"/>
                  </a:lnTo>
                  <a:lnTo>
                    <a:pt x="503222" y="112198"/>
                  </a:lnTo>
                  <a:lnTo>
                    <a:pt x="503294" y="112431"/>
                  </a:lnTo>
                  <a:lnTo>
                    <a:pt x="503381" y="112654"/>
                  </a:lnTo>
                  <a:lnTo>
                    <a:pt x="503418" y="112823"/>
                  </a:lnTo>
                  <a:lnTo>
                    <a:pt x="503483" y="112996"/>
                  </a:lnTo>
                  <a:lnTo>
                    <a:pt x="503566" y="113165"/>
                  </a:lnTo>
                  <a:lnTo>
                    <a:pt x="503694" y="113379"/>
                  </a:lnTo>
                  <a:lnTo>
                    <a:pt x="503946" y="113710"/>
                  </a:lnTo>
                  <a:lnTo>
                    <a:pt x="504246" y="114232"/>
                  </a:lnTo>
                  <a:lnTo>
                    <a:pt x="504886" y="114179"/>
                  </a:lnTo>
                  <a:lnTo>
                    <a:pt x="505743" y="114086"/>
                  </a:lnTo>
                  <a:lnTo>
                    <a:pt x="505694" y="113726"/>
                  </a:lnTo>
                  <a:lnTo>
                    <a:pt x="505652" y="113484"/>
                  </a:lnTo>
                  <a:lnTo>
                    <a:pt x="505618" y="113338"/>
                  </a:lnTo>
                  <a:lnTo>
                    <a:pt x="505573" y="113193"/>
                  </a:lnTo>
                  <a:lnTo>
                    <a:pt x="505535" y="113051"/>
                  </a:lnTo>
                  <a:lnTo>
                    <a:pt x="505505" y="112905"/>
                  </a:lnTo>
                  <a:lnTo>
                    <a:pt x="505560" y="112536"/>
                  </a:lnTo>
                  <a:lnTo>
                    <a:pt x="505690" y="112313"/>
                  </a:lnTo>
                  <a:lnTo>
                    <a:pt x="505860" y="112094"/>
                  </a:lnTo>
                  <a:lnTo>
                    <a:pt x="506049" y="111880"/>
                  </a:lnTo>
                  <a:lnTo>
                    <a:pt x="506234" y="111679"/>
                  </a:lnTo>
                  <a:lnTo>
                    <a:pt x="506453" y="111451"/>
                  </a:lnTo>
                  <a:lnTo>
                    <a:pt x="506695" y="111241"/>
                  </a:lnTo>
                  <a:lnTo>
                    <a:pt x="506948" y="111045"/>
                  </a:lnTo>
                  <a:lnTo>
                    <a:pt x="507205" y="110854"/>
                  </a:lnTo>
                  <a:lnTo>
                    <a:pt x="507458" y="110658"/>
                  </a:lnTo>
                  <a:lnTo>
                    <a:pt x="507799" y="110393"/>
                  </a:lnTo>
                  <a:lnTo>
                    <a:pt x="508498" y="109892"/>
                  </a:lnTo>
                  <a:lnTo>
                    <a:pt x="508845" y="109637"/>
                  </a:lnTo>
                  <a:lnTo>
                    <a:pt x="509181" y="109368"/>
                  </a:lnTo>
                  <a:lnTo>
                    <a:pt x="509469" y="109121"/>
                  </a:lnTo>
                  <a:lnTo>
                    <a:pt x="509752" y="108866"/>
                  </a:lnTo>
                  <a:lnTo>
                    <a:pt x="510303" y="108337"/>
                  </a:lnTo>
                  <a:lnTo>
                    <a:pt x="510852" y="107799"/>
                  </a:lnTo>
                  <a:lnTo>
                    <a:pt x="511124" y="107521"/>
                  </a:lnTo>
                  <a:lnTo>
                    <a:pt x="511657" y="106956"/>
                  </a:lnTo>
                  <a:lnTo>
                    <a:pt x="511918" y="106669"/>
                  </a:lnTo>
                  <a:lnTo>
                    <a:pt x="512159" y="106391"/>
                  </a:lnTo>
                  <a:lnTo>
                    <a:pt x="512628" y="105826"/>
                  </a:lnTo>
                  <a:lnTo>
                    <a:pt x="512858" y="105538"/>
                  </a:lnTo>
                  <a:lnTo>
                    <a:pt x="513275" y="105051"/>
                  </a:lnTo>
                  <a:lnTo>
                    <a:pt x="513993" y="104230"/>
                  </a:lnTo>
                  <a:lnTo>
                    <a:pt x="514242" y="103929"/>
                  </a:lnTo>
                  <a:lnTo>
                    <a:pt x="514975" y="103013"/>
                  </a:lnTo>
                  <a:lnTo>
                    <a:pt x="515424" y="102480"/>
                  </a:lnTo>
                  <a:lnTo>
                    <a:pt x="515617" y="102243"/>
                  </a:lnTo>
                  <a:lnTo>
                    <a:pt x="515813" y="102010"/>
                  </a:lnTo>
                  <a:lnTo>
                    <a:pt x="516017" y="101787"/>
                  </a:lnTo>
                  <a:lnTo>
                    <a:pt x="516234" y="101577"/>
                  </a:lnTo>
                  <a:lnTo>
                    <a:pt x="516400" y="101440"/>
                  </a:lnTo>
                  <a:lnTo>
                    <a:pt x="516748" y="101199"/>
                  </a:lnTo>
                  <a:lnTo>
                    <a:pt x="516918" y="101071"/>
                  </a:lnTo>
                  <a:lnTo>
                    <a:pt x="517069" y="100930"/>
                  </a:lnTo>
                  <a:lnTo>
                    <a:pt x="517208" y="100747"/>
                  </a:lnTo>
                  <a:lnTo>
                    <a:pt x="517329" y="100551"/>
                  </a:lnTo>
                  <a:lnTo>
                    <a:pt x="517439" y="100342"/>
                  </a:lnTo>
                  <a:lnTo>
                    <a:pt x="517556" y="100141"/>
                  </a:lnTo>
                  <a:lnTo>
                    <a:pt x="517692" y="99950"/>
                  </a:lnTo>
                  <a:lnTo>
                    <a:pt x="517813" y="99813"/>
                  </a:lnTo>
                  <a:lnTo>
                    <a:pt x="517945" y="99681"/>
                  </a:lnTo>
                  <a:lnTo>
                    <a:pt x="518670" y="99020"/>
                  </a:lnTo>
                  <a:lnTo>
                    <a:pt x="519140" y="98600"/>
                  </a:lnTo>
                  <a:lnTo>
                    <a:pt x="519465" y="98331"/>
                  </a:lnTo>
                  <a:lnTo>
                    <a:pt x="519623" y="98195"/>
                  </a:lnTo>
                  <a:lnTo>
                    <a:pt x="519778" y="98054"/>
                  </a:lnTo>
                  <a:lnTo>
                    <a:pt x="519922" y="97903"/>
                  </a:lnTo>
                  <a:lnTo>
                    <a:pt x="520031" y="97757"/>
                  </a:lnTo>
                  <a:lnTo>
                    <a:pt x="520130" y="97602"/>
                  </a:lnTo>
                  <a:lnTo>
                    <a:pt x="520224" y="97443"/>
                  </a:lnTo>
                  <a:lnTo>
                    <a:pt x="520322" y="97288"/>
                  </a:lnTo>
                  <a:lnTo>
                    <a:pt x="520526" y="97028"/>
                  </a:lnTo>
                  <a:lnTo>
                    <a:pt x="520730" y="96818"/>
                  </a:lnTo>
                  <a:lnTo>
                    <a:pt x="520949" y="96618"/>
                  </a:lnTo>
                  <a:lnTo>
                    <a:pt x="521248" y="96340"/>
                  </a:lnTo>
                  <a:lnTo>
                    <a:pt x="521410" y="96202"/>
                  </a:lnTo>
                  <a:lnTo>
                    <a:pt x="521667" y="96002"/>
                  </a:lnTo>
                  <a:lnTo>
                    <a:pt x="522129" y="95519"/>
                  </a:lnTo>
                  <a:lnTo>
                    <a:pt x="522586" y="95122"/>
                  </a:lnTo>
                  <a:lnTo>
                    <a:pt x="522858" y="94977"/>
                  </a:lnTo>
                  <a:lnTo>
                    <a:pt x="523629" y="94379"/>
                  </a:lnTo>
                  <a:lnTo>
                    <a:pt x="524276" y="93965"/>
                  </a:lnTo>
                  <a:lnTo>
                    <a:pt x="525375" y="93504"/>
                  </a:lnTo>
                  <a:lnTo>
                    <a:pt x="525908" y="93568"/>
                  </a:lnTo>
                  <a:lnTo>
                    <a:pt x="526272" y="94001"/>
                  </a:lnTo>
                  <a:lnTo>
                    <a:pt x="526497" y="94780"/>
                  </a:lnTo>
                  <a:lnTo>
                    <a:pt x="526527" y="95956"/>
                  </a:lnTo>
                  <a:lnTo>
                    <a:pt x="526661" y="96426"/>
                  </a:lnTo>
                  <a:lnTo>
                    <a:pt x="526629" y="96618"/>
                  </a:lnTo>
                  <a:lnTo>
                    <a:pt x="526629" y="96946"/>
                  </a:lnTo>
                  <a:lnTo>
                    <a:pt x="526648" y="97279"/>
                  </a:lnTo>
                  <a:lnTo>
                    <a:pt x="526686" y="97607"/>
                  </a:lnTo>
                  <a:lnTo>
                    <a:pt x="526744" y="97935"/>
                  </a:lnTo>
                  <a:lnTo>
                    <a:pt x="526822" y="98254"/>
                  </a:lnTo>
                  <a:lnTo>
                    <a:pt x="526909" y="98514"/>
                  </a:lnTo>
                  <a:lnTo>
                    <a:pt x="527020" y="98765"/>
                  </a:lnTo>
                  <a:lnTo>
                    <a:pt x="527137" y="99015"/>
                  </a:lnTo>
                  <a:lnTo>
                    <a:pt x="527254" y="99270"/>
                  </a:lnTo>
                  <a:lnTo>
                    <a:pt x="527348" y="99526"/>
                  </a:lnTo>
                  <a:lnTo>
                    <a:pt x="527405" y="99758"/>
                  </a:lnTo>
                  <a:lnTo>
                    <a:pt x="527454" y="99991"/>
                  </a:lnTo>
                  <a:lnTo>
                    <a:pt x="527545" y="100456"/>
                  </a:lnTo>
                  <a:lnTo>
                    <a:pt x="527598" y="100688"/>
                  </a:lnTo>
                  <a:lnTo>
                    <a:pt x="527756" y="101299"/>
                  </a:lnTo>
                  <a:lnTo>
                    <a:pt x="527824" y="101495"/>
                  </a:lnTo>
                  <a:lnTo>
                    <a:pt x="527907" y="101686"/>
                  </a:lnTo>
                  <a:lnTo>
                    <a:pt x="528032" y="101874"/>
                  </a:lnTo>
                  <a:lnTo>
                    <a:pt x="528183" y="102047"/>
                  </a:lnTo>
                  <a:lnTo>
                    <a:pt x="528342" y="102215"/>
                  </a:lnTo>
                  <a:lnTo>
                    <a:pt x="528489" y="102388"/>
                  </a:lnTo>
                  <a:lnTo>
                    <a:pt x="528606" y="102580"/>
                  </a:lnTo>
                  <a:lnTo>
                    <a:pt x="528674" y="102844"/>
                  </a:lnTo>
                  <a:lnTo>
                    <a:pt x="528689" y="103131"/>
                  </a:lnTo>
                  <a:lnTo>
                    <a:pt x="528689" y="103433"/>
                  </a:lnTo>
                  <a:lnTo>
                    <a:pt x="528712" y="103710"/>
                  </a:lnTo>
                  <a:lnTo>
                    <a:pt x="528799" y="103961"/>
                  </a:lnTo>
                  <a:lnTo>
                    <a:pt x="528905" y="104116"/>
                  </a:lnTo>
                  <a:lnTo>
                    <a:pt x="529033" y="104267"/>
                  </a:lnTo>
                  <a:lnTo>
                    <a:pt x="529178" y="104408"/>
                  </a:lnTo>
                  <a:lnTo>
                    <a:pt x="529335" y="104531"/>
                  </a:lnTo>
                  <a:lnTo>
                    <a:pt x="529499" y="104631"/>
                  </a:lnTo>
                  <a:lnTo>
                    <a:pt x="529665" y="104695"/>
                  </a:lnTo>
                  <a:lnTo>
                    <a:pt x="529846" y="104731"/>
                  </a:lnTo>
                  <a:lnTo>
                    <a:pt x="530035" y="104759"/>
                  </a:lnTo>
                  <a:lnTo>
                    <a:pt x="530213" y="104800"/>
                  </a:lnTo>
                  <a:lnTo>
                    <a:pt x="530855" y="105374"/>
                  </a:lnTo>
                  <a:lnTo>
                    <a:pt x="531017" y="105397"/>
                  </a:lnTo>
                  <a:lnTo>
                    <a:pt x="531199" y="105365"/>
                  </a:lnTo>
                  <a:lnTo>
                    <a:pt x="531395" y="105306"/>
                  </a:lnTo>
                  <a:lnTo>
                    <a:pt x="531595" y="105251"/>
                  </a:lnTo>
                  <a:lnTo>
                    <a:pt x="531788" y="105228"/>
                  </a:lnTo>
                  <a:lnTo>
                    <a:pt x="532062" y="105256"/>
                  </a:lnTo>
                  <a:lnTo>
                    <a:pt x="532292" y="105310"/>
                  </a:lnTo>
                  <a:lnTo>
                    <a:pt x="532790" y="105465"/>
                  </a:lnTo>
                  <a:lnTo>
                    <a:pt x="533043" y="105525"/>
                  </a:lnTo>
                  <a:lnTo>
                    <a:pt x="533644" y="105652"/>
                  </a:lnTo>
                  <a:lnTo>
                    <a:pt x="533840" y="105671"/>
                  </a:lnTo>
                  <a:lnTo>
                    <a:pt x="534029" y="105652"/>
                  </a:lnTo>
                  <a:lnTo>
                    <a:pt x="534241" y="105575"/>
                  </a:lnTo>
                  <a:lnTo>
                    <a:pt x="534445" y="105443"/>
                  </a:lnTo>
                  <a:lnTo>
                    <a:pt x="534641" y="105283"/>
                  </a:lnTo>
                  <a:lnTo>
                    <a:pt x="534835" y="105115"/>
                  </a:lnTo>
                  <a:lnTo>
                    <a:pt x="535028" y="104955"/>
                  </a:lnTo>
                  <a:lnTo>
                    <a:pt x="535170" y="104850"/>
                  </a:lnTo>
                  <a:lnTo>
                    <a:pt x="535315" y="104736"/>
                  </a:lnTo>
                  <a:lnTo>
                    <a:pt x="535602" y="104517"/>
                  </a:lnTo>
                  <a:lnTo>
                    <a:pt x="535753" y="104422"/>
                  </a:lnTo>
                  <a:lnTo>
                    <a:pt x="535983" y="104294"/>
                  </a:lnTo>
                  <a:lnTo>
                    <a:pt x="536169" y="104271"/>
                  </a:lnTo>
                  <a:lnTo>
                    <a:pt x="536357" y="104253"/>
                  </a:lnTo>
                  <a:lnTo>
                    <a:pt x="536546" y="104253"/>
                  </a:lnTo>
                  <a:lnTo>
                    <a:pt x="536735" y="104262"/>
                  </a:lnTo>
                  <a:lnTo>
                    <a:pt x="536920" y="104285"/>
                  </a:lnTo>
                  <a:lnTo>
                    <a:pt x="537090" y="104321"/>
                  </a:lnTo>
                  <a:lnTo>
                    <a:pt x="537258" y="104367"/>
                  </a:lnTo>
                  <a:lnTo>
                    <a:pt x="537420" y="104422"/>
                  </a:lnTo>
                  <a:lnTo>
                    <a:pt x="537581" y="104485"/>
                  </a:lnTo>
                  <a:lnTo>
                    <a:pt x="537741" y="104554"/>
                  </a:lnTo>
                  <a:lnTo>
                    <a:pt x="537987" y="104695"/>
                  </a:lnTo>
                  <a:lnTo>
                    <a:pt x="538221" y="104869"/>
                  </a:lnTo>
                  <a:lnTo>
                    <a:pt x="538448" y="105060"/>
                  </a:lnTo>
                  <a:lnTo>
                    <a:pt x="538674" y="105256"/>
                  </a:lnTo>
                  <a:lnTo>
                    <a:pt x="538905" y="105438"/>
                  </a:lnTo>
                  <a:lnTo>
                    <a:pt x="539337" y="105766"/>
                  </a:lnTo>
                  <a:lnTo>
                    <a:pt x="539611" y="105967"/>
                  </a:lnTo>
                  <a:lnTo>
                    <a:pt x="539853" y="106136"/>
                  </a:lnTo>
                  <a:lnTo>
                    <a:pt x="540451" y="106491"/>
                  </a:lnTo>
                  <a:lnTo>
                    <a:pt x="540632" y="106587"/>
                  </a:lnTo>
                  <a:lnTo>
                    <a:pt x="540810" y="106660"/>
                  </a:lnTo>
                  <a:lnTo>
                    <a:pt x="540991" y="106696"/>
                  </a:lnTo>
                  <a:lnTo>
                    <a:pt x="541150" y="106701"/>
                  </a:lnTo>
                  <a:lnTo>
                    <a:pt x="541316" y="106683"/>
                  </a:lnTo>
                  <a:lnTo>
                    <a:pt x="541478" y="106651"/>
                  </a:lnTo>
                  <a:lnTo>
                    <a:pt x="541637" y="106601"/>
                  </a:lnTo>
                  <a:lnTo>
                    <a:pt x="541781" y="106532"/>
                  </a:lnTo>
                  <a:lnTo>
                    <a:pt x="541951" y="106414"/>
                  </a:lnTo>
                  <a:lnTo>
                    <a:pt x="542105" y="106259"/>
                  </a:lnTo>
                  <a:lnTo>
                    <a:pt x="542245" y="106072"/>
                  </a:lnTo>
                  <a:lnTo>
                    <a:pt x="542366" y="105880"/>
                  </a:lnTo>
                  <a:lnTo>
                    <a:pt x="542476" y="105685"/>
                  </a:lnTo>
                  <a:lnTo>
                    <a:pt x="542555" y="105529"/>
                  </a:lnTo>
                  <a:lnTo>
                    <a:pt x="542624" y="105365"/>
                  </a:lnTo>
                  <a:lnTo>
                    <a:pt x="542683" y="105201"/>
                  </a:lnTo>
                  <a:lnTo>
                    <a:pt x="542736" y="105033"/>
                  </a:lnTo>
                  <a:lnTo>
                    <a:pt x="542824" y="104672"/>
                  </a:lnTo>
                  <a:lnTo>
                    <a:pt x="542857" y="104476"/>
                  </a:lnTo>
                  <a:lnTo>
                    <a:pt x="542881" y="104239"/>
                  </a:lnTo>
                  <a:lnTo>
                    <a:pt x="542885" y="104084"/>
                  </a:lnTo>
                  <a:lnTo>
                    <a:pt x="542870" y="103897"/>
                  </a:lnTo>
                  <a:lnTo>
                    <a:pt x="542819" y="103697"/>
                  </a:lnTo>
                  <a:lnTo>
                    <a:pt x="542749" y="103501"/>
                  </a:lnTo>
                  <a:lnTo>
                    <a:pt x="542653" y="103305"/>
                  </a:lnTo>
                  <a:lnTo>
                    <a:pt x="542540" y="103122"/>
                  </a:lnTo>
                  <a:lnTo>
                    <a:pt x="542419" y="102954"/>
                  </a:lnTo>
                  <a:lnTo>
                    <a:pt x="542249" y="102772"/>
                  </a:lnTo>
                  <a:lnTo>
                    <a:pt x="542049" y="102612"/>
                  </a:lnTo>
                  <a:lnTo>
                    <a:pt x="541833" y="102466"/>
                  </a:lnTo>
                  <a:lnTo>
                    <a:pt x="541614" y="102325"/>
                  </a:lnTo>
                  <a:lnTo>
                    <a:pt x="541399" y="102179"/>
                  </a:lnTo>
                  <a:lnTo>
                    <a:pt x="541195" y="102028"/>
                  </a:lnTo>
                  <a:lnTo>
                    <a:pt x="539635" y="100911"/>
                  </a:lnTo>
                  <a:lnTo>
                    <a:pt x="538519" y="100123"/>
                  </a:lnTo>
                  <a:lnTo>
                    <a:pt x="537930" y="99458"/>
                  </a:lnTo>
                  <a:lnTo>
                    <a:pt x="537737" y="99234"/>
                  </a:lnTo>
                  <a:lnTo>
                    <a:pt x="537551" y="99006"/>
                  </a:lnTo>
                  <a:lnTo>
                    <a:pt x="537375" y="98769"/>
                  </a:lnTo>
                  <a:lnTo>
                    <a:pt x="537205" y="98532"/>
                  </a:lnTo>
                  <a:lnTo>
                    <a:pt x="537041" y="98286"/>
                  </a:lnTo>
                  <a:lnTo>
                    <a:pt x="536890" y="98035"/>
                  </a:lnTo>
                  <a:lnTo>
                    <a:pt x="536750" y="97780"/>
                  </a:lnTo>
                  <a:lnTo>
                    <a:pt x="536648" y="97556"/>
                  </a:lnTo>
                  <a:lnTo>
                    <a:pt x="536558" y="97324"/>
                  </a:lnTo>
                  <a:lnTo>
                    <a:pt x="536475" y="97092"/>
                  </a:lnTo>
                  <a:lnTo>
                    <a:pt x="536399" y="96854"/>
                  </a:lnTo>
                  <a:lnTo>
                    <a:pt x="536335" y="96618"/>
                  </a:lnTo>
                  <a:lnTo>
                    <a:pt x="536274" y="95619"/>
                  </a:lnTo>
                  <a:lnTo>
                    <a:pt x="536690" y="94056"/>
                  </a:lnTo>
                  <a:lnTo>
                    <a:pt x="536701" y="93536"/>
                  </a:lnTo>
                  <a:lnTo>
                    <a:pt x="536788" y="92232"/>
                  </a:lnTo>
                  <a:lnTo>
                    <a:pt x="536550" y="91052"/>
                  </a:lnTo>
                  <a:lnTo>
                    <a:pt x="537696" y="88631"/>
                  </a:lnTo>
                  <a:lnTo>
                    <a:pt x="537938" y="88413"/>
                  </a:lnTo>
                  <a:lnTo>
                    <a:pt x="538323" y="88285"/>
                  </a:lnTo>
                  <a:lnTo>
                    <a:pt x="538682" y="88111"/>
                  </a:lnTo>
                  <a:lnTo>
                    <a:pt x="538924" y="88057"/>
                  </a:lnTo>
                  <a:lnTo>
                    <a:pt x="539267" y="87929"/>
                  </a:lnTo>
                  <a:lnTo>
                    <a:pt x="539494" y="87738"/>
                  </a:lnTo>
                  <a:lnTo>
                    <a:pt x="539955" y="87747"/>
                  </a:lnTo>
                  <a:lnTo>
                    <a:pt x="540285" y="87651"/>
                  </a:lnTo>
                  <a:lnTo>
                    <a:pt x="540674" y="87569"/>
                  </a:lnTo>
                  <a:lnTo>
                    <a:pt x="541014" y="87574"/>
                  </a:lnTo>
                  <a:lnTo>
                    <a:pt x="541418" y="87478"/>
                  </a:lnTo>
                  <a:lnTo>
                    <a:pt x="541701" y="87556"/>
                  </a:lnTo>
                  <a:lnTo>
                    <a:pt x="541954" y="87578"/>
                  </a:lnTo>
                  <a:lnTo>
                    <a:pt x="542113" y="87742"/>
                  </a:lnTo>
                  <a:lnTo>
                    <a:pt x="542298" y="88120"/>
                  </a:lnTo>
                  <a:lnTo>
                    <a:pt x="542638" y="88321"/>
                  </a:lnTo>
                  <a:lnTo>
                    <a:pt x="543023" y="88312"/>
                  </a:lnTo>
                  <a:lnTo>
                    <a:pt x="543246" y="88271"/>
                  </a:lnTo>
                  <a:lnTo>
                    <a:pt x="543398" y="88157"/>
                  </a:lnTo>
                  <a:lnTo>
                    <a:pt x="543534" y="88098"/>
                  </a:lnTo>
                  <a:lnTo>
                    <a:pt x="543757" y="88148"/>
                  </a:lnTo>
                  <a:lnTo>
                    <a:pt x="544071" y="88125"/>
                  </a:lnTo>
                  <a:lnTo>
                    <a:pt x="544664" y="88134"/>
                  </a:lnTo>
                  <a:lnTo>
                    <a:pt x="544728" y="87988"/>
                  </a:lnTo>
                  <a:lnTo>
                    <a:pt x="544906" y="87929"/>
                  </a:lnTo>
                  <a:lnTo>
                    <a:pt x="545087" y="87802"/>
                  </a:lnTo>
                  <a:lnTo>
                    <a:pt x="545489" y="87824"/>
                  </a:lnTo>
                  <a:lnTo>
                    <a:pt x="545670" y="87797"/>
                  </a:lnTo>
                  <a:lnTo>
                    <a:pt x="546014" y="87533"/>
                  </a:lnTo>
                  <a:lnTo>
                    <a:pt x="546036" y="87264"/>
                  </a:lnTo>
                  <a:lnTo>
                    <a:pt x="546274" y="87286"/>
                  </a:lnTo>
                  <a:lnTo>
                    <a:pt x="546539" y="87332"/>
                  </a:lnTo>
                  <a:lnTo>
                    <a:pt x="546781" y="87204"/>
                  </a:lnTo>
                  <a:lnTo>
                    <a:pt x="547022" y="87045"/>
                  </a:lnTo>
                  <a:lnTo>
                    <a:pt x="547438" y="86931"/>
                  </a:lnTo>
                  <a:lnTo>
                    <a:pt x="547802" y="86740"/>
                  </a:lnTo>
                  <a:lnTo>
                    <a:pt x="548074" y="86562"/>
                  </a:lnTo>
                  <a:lnTo>
                    <a:pt x="548397" y="86571"/>
                  </a:lnTo>
                  <a:lnTo>
                    <a:pt x="548599" y="86448"/>
                  </a:lnTo>
                  <a:lnTo>
                    <a:pt x="548856" y="86233"/>
                  </a:lnTo>
                  <a:lnTo>
                    <a:pt x="549071" y="86147"/>
                  </a:lnTo>
                  <a:lnTo>
                    <a:pt x="549309" y="86079"/>
                  </a:lnTo>
                  <a:lnTo>
                    <a:pt x="549509" y="85992"/>
                  </a:lnTo>
                  <a:lnTo>
                    <a:pt x="549796" y="85983"/>
                  </a:lnTo>
                  <a:lnTo>
                    <a:pt x="550030" y="85969"/>
                  </a:lnTo>
                  <a:lnTo>
                    <a:pt x="550459" y="85858"/>
                  </a:lnTo>
                  <a:lnTo>
                    <a:pt x="550627" y="85796"/>
                  </a:lnTo>
                  <a:lnTo>
                    <a:pt x="550863" y="85727"/>
                  </a:lnTo>
                  <a:lnTo>
                    <a:pt x="551186" y="85682"/>
                  </a:lnTo>
                  <a:lnTo>
                    <a:pt x="551531" y="85613"/>
                  </a:lnTo>
                  <a:lnTo>
                    <a:pt x="551985" y="85481"/>
                  </a:lnTo>
                  <a:lnTo>
                    <a:pt x="552200" y="85500"/>
                  </a:lnTo>
                  <a:lnTo>
                    <a:pt x="552415" y="85559"/>
                  </a:lnTo>
                  <a:lnTo>
                    <a:pt x="552600" y="85381"/>
                  </a:lnTo>
                  <a:lnTo>
                    <a:pt x="552759" y="85386"/>
                  </a:lnTo>
                  <a:lnTo>
                    <a:pt x="552955" y="85500"/>
                  </a:lnTo>
                  <a:lnTo>
                    <a:pt x="553212" y="85358"/>
                  </a:lnTo>
                  <a:lnTo>
                    <a:pt x="553463" y="85381"/>
                  </a:lnTo>
                  <a:lnTo>
                    <a:pt x="553697" y="85440"/>
                  </a:lnTo>
                  <a:lnTo>
                    <a:pt x="553765" y="85623"/>
                  </a:lnTo>
                  <a:lnTo>
                    <a:pt x="554143" y="85700"/>
                  </a:lnTo>
                  <a:lnTo>
                    <a:pt x="554498" y="85833"/>
                  </a:lnTo>
                  <a:lnTo>
                    <a:pt x="554789" y="85842"/>
                  </a:lnTo>
                  <a:lnTo>
                    <a:pt x="555072" y="85974"/>
                  </a:lnTo>
                  <a:lnTo>
                    <a:pt x="555484" y="86124"/>
                  </a:lnTo>
                  <a:lnTo>
                    <a:pt x="555933" y="86133"/>
                  </a:lnTo>
                  <a:lnTo>
                    <a:pt x="556092" y="86297"/>
                  </a:lnTo>
                  <a:lnTo>
                    <a:pt x="556418" y="86320"/>
                  </a:lnTo>
                  <a:lnTo>
                    <a:pt x="556648" y="86507"/>
                  </a:lnTo>
                  <a:lnTo>
                    <a:pt x="557170" y="86589"/>
                  </a:lnTo>
                  <a:lnTo>
                    <a:pt x="557400" y="86667"/>
                  </a:lnTo>
                  <a:lnTo>
                    <a:pt x="557529" y="86598"/>
                  </a:lnTo>
                  <a:lnTo>
                    <a:pt x="557725" y="86671"/>
                  </a:lnTo>
                  <a:lnTo>
                    <a:pt x="557921" y="86712"/>
                  </a:lnTo>
                  <a:lnTo>
                    <a:pt x="558375" y="86612"/>
                  </a:lnTo>
                  <a:lnTo>
                    <a:pt x="558605" y="86744"/>
                  </a:lnTo>
                  <a:lnTo>
                    <a:pt x="558856" y="86876"/>
                  </a:lnTo>
                  <a:lnTo>
                    <a:pt x="559071" y="86881"/>
                  </a:lnTo>
                  <a:lnTo>
                    <a:pt x="559343" y="86849"/>
                  </a:lnTo>
                  <a:lnTo>
                    <a:pt x="559449" y="86995"/>
                  </a:lnTo>
                  <a:lnTo>
                    <a:pt x="559717" y="87145"/>
                  </a:lnTo>
                  <a:lnTo>
                    <a:pt x="559947" y="87223"/>
                  </a:lnTo>
                  <a:lnTo>
                    <a:pt x="560200" y="87227"/>
                  </a:lnTo>
                  <a:lnTo>
                    <a:pt x="560382" y="87245"/>
                  </a:lnTo>
                  <a:lnTo>
                    <a:pt x="560574" y="87377"/>
                  </a:lnTo>
                  <a:lnTo>
                    <a:pt x="560794" y="87592"/>
                  </a:lnTo>
                  <a:lnTo>
                    <a:pt x="560892" y="87735"/>
                  </a:lnTo>
                  <a:lnTo>
                    <a:pt x="561005" y="87902"/>
                  </a:lnTo>
                  <a:lnTo>
                    <a:pt x="561628" y="88216"/>
                  </a:lnTo>
                  <a:lnTo>
                    <a:pt x="562064" y="88499"/>
                  </a:lnTo>
                  <a:lnTo>
                    <a:pt x="562336" y="88586"/>
                  </a:lnTo>
                  <a:lnTo>
                    <a:pt x="562797" y="88813"/>
                  </a:lnTo>
                  <a:lnTo>
                    <a:pt x="563039" y="89096"/>
                  </a:lnTo>
                  <a:lnTo>
                    <a:pt x="563768" y="89602"/>
                  </a:lnTo>
                  <a:lnTo>
                    <a:pt x="564339" y="89835"/>
                  </a:lnTo>
                  <a:lnTo>
                    <a:pt x="564800" y="89981"/>
                  </a:lnTo>
                  <a:lnTo>
                    <a:pt x="565129" y="90013"/>
                  </a:lnTo>
                  <a:lnTo>
                    <a:pt x="565295" y="89880"/>
                  </a:lnTo>
                  <a:lnTo>
                    <a:pt x="565786" y="89999"/>
                  </a:lnTo>
                  <a:lnTo>
                    <a:pt x="566171" y="89921"/>
                  </a:lnTo>
                  <a:lnTo>
                    <a:pt x="566339" y="89871"/>
                  </a:lnTo>
                  <a:lnTo>
                    <a:pt x="566749" y="89880"/>
                  </a:lnTo>
                  <a:lnTo>
                    <a:pt x="566992" y="89940"/>
                  </a:lnTo>
                  <a:lnTo>
                    <a:pt x="567162" y="89775"/>
                  </a:lnTo>
                  <a:lnTo>
                    <a:pt x="567219" y="89556"/>
                  </a:lnTo>
                  <a:lnTo>
                    <a:pt x="567657" y="89675"/>
                  </a:lnTo>
                  <a:lnTo>
                    <a:pt x="568205" y="89657"/>
                  </a:lnTo>
                  <a:lnTo>
                    <a:pt x="568292" y="89301"/>
                  </a:lnTo>
                  <a:lnTo>
                    <a:pt x="568594" y="89283"/>
                  </a:lnTo>
                  <a:lnTo>
                    <a:pt x="568892" y="89397"/>
                  </a:lnTo>
                  <a:lnTo>
                    <a:pt x="569468" y="89406"/>
                  </a:lnTo>
                  <a:lnTo>
                    <a:pt x="569774" y="89137"/>
                  </a:lnTo>
                  <a:lnTo>
                    <a:pt x="570046" y="89228"/>
                  </a:lnTo>
                  <a:lnTo>
                    <a:pt x="570457" y="89288"/>
                  </a:lnTo>
                  <a:lnTo>
                    <a:pt x="570835" y="89406"/>
                  </a:lnTo>
                  <a:lnTo>
                    <a:pt x="571137" y="89438"/>
                  </a:lnTo>
                  <a:lnTo>
                    <a:pt x="571383" y="89579"/>
                  </a:lnTo>
                  <a:lnTo>
                    <a:pt x="572089" y="89730"/>
                  </a:lnTo>
                  <a:lnTo>
                    <a:pt x="572123" y="89511"/>
                  </a:lnTo>
                  <a:lnTo>
                    <a:pt x="572506" y="89547"/>
                  </a:lnTo>
                  <a:lnTo>
                    <a:pt x="573023" y="89638"/>
                  </a:lnTo>
                  <a:lnTo>
                    <a:pt x="573379" y="89730"/>
                  </a:lnTo>
                  <a:lnTo>
                    <a:pt x="573345" y="90003"/>
                  </a:lnTo>
                  <a:lnTo>
                    <a:pt x="573788" y="90276"/>
                  </a:lnTo>
                  <a:lnTo>
                    <a:pt x="574077" y="90454"/>
                  </a:lnTo>
                  <a:lnTo>
                    <a:pt x="574546" y="90190"/>
                  </a:lnTo>
                  <a:lnTo>
                    <a:pt x="575227" y="90450"/>
                  </a:lnTo>
                  <a:lnTo>
                    <a:pt x="575767" y="90819"/>
                  </a:lnTo>
                  <a:lnTo>
                    <a:pt x="575933" y="90765"/>
                  </a:lnTo>
                  <a:lnTo>
                    <a:pt x="576258" y="90992"/>
                  </a:lnTo>
                  <a:lnTo>
                    <a:pt x="576198" y="91266"/>
                  </a:lnTo>
                  <a:lnTo>
                    <a:pt x="576817" y="91772"/>
                  </a:lnTo>
                  <a:lnTo>
                    <a:pt x="577170" y="92054"/>
                  </a:lnTo>
                  <a:lnTo>
                    <a:pt x="577463" y="92447"/>
                  </a:lnTo>
                  <a:lnTo>
                    <a:pt x="577631" y="92282"/>
                  </a:lnTo>
                  <a:lnTo>
                    <a:pt x="578299" y="93066"/>
                  </a:lnTo>
                  <a:lnTo>
                    <a:pt x="578133" y="93308"/>
                  </a:lnTo>
                  <a:lnTo>
                    <a:pt x="578318" y="93559"/>
                  </a:lnTo>
                  <a:lnTo>
                    <a:pt x="578261" y="93723"/>
                  </a:lnTo>
                  <a:lnTo>
                    <a:pt x="578526" y="94224"/>
                  </a:lnTo>
                  <a:lnTo>
                    <a:pt x="578654" y="94694"/>
                  </a:lnTo>
                  <a:lnTo>
                    <a:pt x="578749" y="95250"/>
                  </a:lnTo>
                  <a:lnTo>
                    <a:pt x="578889" y="95847"/>
                  </a:lnTo>
                  <a:lnTo>
                    <a:pt x="579047" y="96618"/>
                  </a:lnTo>
                  <a:lnTo>
                    <a:pt x="579085" y="96745"/>
                  </a:lnTo>
                  <a:lnTo>
                    <a:pt x="579142" y="96973"/>
                  </a:lnTo>
                  <a:lnTo>
                    <a:pt x="579187" y="97201"/>
                  </a:lnTo>
                  <a:lnTo>
                    <a:pt x="579217" y="97484"/>
                  </a:lnTo>
                  <a:lnTo>
                    <a:pt x="579229" y="97771"/>
                  </a:lnTo>
                  <a:lnTo>
                    <a:pt x="579221" y="98058"/>
                  </a:lnTo>
                  <a:lnTo>
                    <a:pt x="579206" y="98350"/>
                  </a:lnTo>
                  <a:lnTo>
                    <a:pt x="579198" y="98637"/>
                  </a:lnTo>
                  <a:lnTo>
                    <a:pt x="579191" y="99289"/>
                  </a:lnTo>
                  <a:lnTo>
                    <a:pt x="579176" y="99503"/>
                  </a:lnTo>
                  <a:lnTo>
                    <a:pt x="579142" y="99713"/>
                  </a:lnTo>
                  <a:lnTo>
                    <a:pt x="579100" y="99863"/>
                  </a:lnTo>
                  <a:lnTo>
                    <a:pt x="578877" y="100460"/>
                  </a:lnTo>
                  <a:lnTo>
                    <a:pt x="578828" y="100652"/>
                  </a:lnTo>
                  <a:lnTo>
                    <a:pt x="578783" y="100843"/>
                  </a:lnTo>
                  <a:lnTo>
                    <a:pt x="578681" y="101427"/>
                  </a:lnTo>
                  <a:lnTo>
                    <a:pt x="578647" y="101650"/>
                  </a:lnTo>
                  <a:lnTo>
                    <a:pt x="578594" y="102097"/>
                  </a:lnTo>
                  <a:lnTo>
                    <a:pt x="578564" y="102320"/>
                  </a:lnTo>
                  <a:lnTo>
                    <a:pt x="578518" y="102539"/>
                  </a:lnTo>
                  <a:lnTo>
                    <a:pt x="578465" y="102694"/>
                  </a:lnTo>
                  <a:lnTo>
                    <a:pt x="578288" y="103163"/>
                  </a:lnTo>
                  <a:lnTo>
                    <a:pt x="578250" y="103323"/>
                  </a:lnTo>
                  <a:lnTo>
                    <a:pt x="578224" y="103551"/>
                  </a:lnTo>
                  <a:lnTo>
                    <a:pt x="578220" y="103788"/>
                  </a:lnTo>
                  <a:lnTo>
                    <a:pt x="578235" y="104025"/>
                  </a:lnTo>
                  <a:lnTo>
                    <a:pt x="578273" y="104253"/>
                  </a:lnTo>
                  <a:lnTo>
                    <a:pt x="578337" y="104472"/>
                  </a:lnTo>
                  <a:lnTo>
                    <a:pt x="578428" y="104640"/>
                  </a:lnTo>
                  <a:lnTo>
                    <a:pt x="578549" y="104796"/>
                  </a:lnTo>
                  <a:lnTo>
                    <a:pt x="578677" y="104951"/>
                  </a:lnTo>
                  <a:lnTo>
                    <a:pt x="578790" y="105105"/>
                  </a:lnTo>
                  <a:lnTo>
                    <a:pt x="578866" y="105511"/>
                  </a:lnTo>
                  <a:lnTo>
                    <a:pt x="578847" y="105880"/>
                  </a:lnTo>
                  <a:lnTo>
                    <a:pt x="578862" y="106013"/>
                  </a:lnTo>
                  <a:lnTo>
                    <a:pt x="578881" y="106145"/>
                  </a:lnTo>
                  <a:lnTo>
                    <a:pt x="578904" y="106277"/>
                  </a:lnTo>
                  <a:lnTo>
                    <a:pt x="578938" y="106405"/>
                  </a:lnTo>
                  <a:lnTo>
                    <a:pt x="578979" y="106532"/>
                  </a:lnTo>
                  <a:lnTo>
                    <a:pt x="579077" y="106751"/>
                  </a:lnTo>
                  <a:lnTo>
                    <a:pt x="579206" y="106956"/>
                  </a:lnTo>
                  <a:lnTo>
                    <a:pt x="579357" y="107157"/>
                  </a:lnTo>
                  <a:lnTo>
                    <a:pt x="579674" y="107549"/>
                  </a:lnTo>
                  <a:lnTo>
                    <a:pt x="579886" y="107822"/>
                  </a:lnTo>
                  <a:lnTo>
                    <a:pt x="580233" y="108205"/>
                  </a:lnTo>
                  <a:lnTo>
                    <a:pt x="580378" y="108324"/>
                  </a:lnTo>
                  <a:lnTo>
                    <a:pt x="580529" y="108433"/>
                  </a:lnTo>
                  <a:lnTo>
                    <a:pt x="580684" y="108538"/>
                  </a:lnTo>
                  <a:lnTo>
                    <a:pt x="580846" y="108634"/>
                  </a:lnTo>
                  <a:lnTo>
                    <a:pt x="581156" y="108793"/>
                  </a:lnTo>
                  <a:lnTo>
                    <a:pt x="581455" y="108912"/>
                  </a:lnTo>
                  <a:lnTo>
                    <a:pt x="581927" y="109085"/>
                  </a:lnTo>
                  <a:lnTo>
                    <a:pt x="582093" y="109153"/>
                  </a:lnTo>
                  <a:lnTo>
                    <a:pt x="582437" y="109272"/>
                  </a:lnTo>
                  <a:lnTo>
                    <a:pt x="582607" y="109326"/>
                  </a:lnTo>
                  <a:lnTo>
                    <a:pt x="582797" y="109381"/>
                  </a:lnTo>
                  <a:lnTo>
                    <a:pt x="583182" y="109482"/>
                  </a:lnTo>
                  <a:lnTo>
                    <a:pt x="583375" y="109523"/>
                  </a:lnTo>
                  <a:lnTo>
                    <a:pt x="583571" y="109559"/>
                  </a:lnTo>
                  <a:lnTo>
                    <a:pt x="583760" y="109587"/>
                  </a:lnTo>
                  <a:lnTo>
                    <a:pt x="583953" y="109609"/>
                  </a:lnTo>
                  <a:lnTo>
                    <a:pt x="584531" y="109650"/>
                  </a:lnTo>
                  <a:lnTo>
                    <a:pt x="584720" y="109655"/>
                  </a:lnTo>
                  <a:lnTo>
                    <a:pt x="584905" y="109646"/>
                  </a:lnTo>
                  <a:lnTo>
                    <a:pt x="585094" y="109641"/>
                  </a:lnTo>
                  <a:lnTo>
                    <a:pt x="585279" y="109646"/>
                  </a:lnTo>
                  <a:lnTo>
                    <a:pt x="585460" y="109669"/>
                  </a:lnTo>
                  <a:lnTo>
                    <a:pt x="585733" y="109714"/>
                  </a:lnTo>
                  <a:lnTo>
                    <a:pt x="586319" y="110070"/>
                  </a:lnTo>
                  <a:lnTo>
                    <a:pt x="586413" y="110202"/>
                  </a:lnTo>
                  <a:lnTo>
                    <a:pt x="586481" y="110339"/>
                  </a:lnTo>
                  <a:lnTo>
                    <a:pt x="586519" y="110475"/>
                  </a:lnTo>
                  <a:lnTo>
                    <a:pt x="586519" y="110621"/>
                  </a:lnTo>
                  <a:lnTo>
                    <a:pt x="586481" y="110772"/>
                  </a:lnTo>
                  <a:lnTo>
                    <a:pt x="586424" y="110922"/>
                  </a:lnTo>
                  <a:lnTo>
                    <a:pt x="586194" y="111455"/>
                  </a:lnTo>
                  <a:lnTo>
                    <a:pt x="586088" y="111684"/>
                  </a:lnTo>
                  <a:lnTo>
                    <a:pt x="585956" y="111948"/>
                  </a:lnTo>
                  <a:lnTo>
                    <a:pt x="585877" y="112098"/>
                  </a:lnTo>
                  <a:lnTo>
                    <a:pt x="585794" y="112249"/>
                  </a:lnTo>
                  <a:lnTo>
                    <a:pt x="585624" y="112541"/>
                  </a:lnTo>
                  <a:lnTo>
                    <a:pt x="585509" y="112714"/>
                  </a:lnTo>
                  <a:lnTo>
                    <a:pt x="585388" y="112882"/>
                  </a:lnTo>
                  <a:lnTo>
                    <a:pt x="585265" y="113046"/>
                  </a:lnTo>
                  <a:lnTo>
                    <a:pt x="585143" y="113220"/>
                  </a:lnTo>
                  <a:lnTo>
                    <a:pt x="585037" y="113393"/>
                  </a:lnTo>
                  <a:lnTo>
                    <a:pt x="584946" y="113557"/>
                  </a:lnTo>
                  <a:lnTo>
                    <a:pt x="584712" y="114077"/>
                  </a:lnTo>
                  <a:lnTo>
                    <a:pt x="584625" y="114245"/>
                  </a:lnTo>
                  <a:lnTo>
                    <a:pt x="584531" y="114414"/>
                  </a:lnTo>
                  <a:lnTo>
                    <a:pt x="584436" y="114583"/>
                  </a:lnTo>
                  <a:lnTo>
                    <a:pt x="584232" y="114911"/>
                  </a:lnTo>
                  <a:lnTo>
                    <a:pt x="584123" y="115075"/>
                  </a:lnTo>
                  <a:lnTo>
                    <a:pt x="584002" y="115308"/>
                  </a:lnTo>
                  <a:lnTo>
                    <a:pt x="583813" y="115654"/>
                  </a:lnTo>
                  <a:lnTo>
                    <a:pt x="583492" y="116156"/>
                  </a:lnTo>
                  <a:lnTo>
                    <a:pt x="583390" y="116329"/>
                  </a:lnTo>
                  <a:lnTo>
                    <a:pt x="583046" y="117158"/>
                  </a:lnTo>
                  <a:lnTo>
                    <a:pt x="582890" y="117240"/>
                  </a:lnTo>
                  <a:lnTo>
                    <a:pt x="582716" y="117309"/>
                  </a:lnTo>
                  <a:lnTo>
                    <a:pt x="582546" y="117386"/>
                  </a:lnTo>
                  <a:lnTo>
                    <a:pt x="582256" y="117696"/>
                  </a:lnTo>
                  <a:lnTo>
                    <a:pt x="582055" y="118029"/>
                  </a:lnTo>
                  <a:lnTo>
                    <a:pt x="581451" y="118713"/>
                  </a:lnTo>
                  <a:lnTo>
                    <a:pt x="580873" y="119119"/>
                  </a:lnTo>
                  <a:lnTo>
                    <a:pt x="580431" y="119429"/>
                  </a:lnTo>
                  <a:lnTo>
                    <a:pt x="579939" y="119766"/>
                  </a:lnTo>
                  <a:lnTo>
                    <a:pt x="579776" y="119803"/>
                  </a:lnTo>
                  <a:lnTo>
                    <a:pt x="579599" y="119803"/>
                  </a:lnTo>
                  <a:lnTo>
                    <a:pt x="579232" y="119784"/>
                  </a:lnTo>
                  <a:lnTo>
                    <a:pt x="579055" y="119803"/>
                  </a:lnTo>
                  <a:lnTo>
                    <a:pt x="578915" y="119844"/>
                  </a:lnTo>
                  <a:lnTo>
                    <a:pt x="578775" y="119898"/>
                  </a:lnTo>
                  <a:lnTo>
                    <a:pt x="578503" y="120017"/>
                  </a:lnTo>
                  <a:lnTo>
                    <a:pt x="578209" y="120149"/>
                  </a:lnTo>
                  <a:lnTo>
                    <a:pt x="577744" y="120372"/>
                  </a:lnTo>
                  <a:lnTo>
                    <a:pt x="577589" y="120436"/>
                  </a:lnTo>
                  <a:lnTo>
                    <a:pt x="577422" y="120482"/>
                  </a:lnTo>
                  <a:lnTo>
                    <a:pt x="577244" y="120514"/>
                  </a:lnTo>
                  <a:lnTo>
                    <a:pt x="577074" y="120550"/>
                  </a:lnTo>
                  <a:lnTo>
                    <a:pt x="576916" y="120600"/>
                  </a:lnTo>
                  <a:lnTo>
                    <a:pt x="576610" y="120906"/>
                  </a:lnTo>
                  <a:lnTo>
                    <a:pt x="576545" y="121047"/>
                  </a:lnTo>
                  <a:lnTo>
                    <a:pt x="576492" y="121188"/>
                  </a:lnTo>
                  <a:lnTo>
                    <a:pt x="576458" y="121330"/>
                  </a:lnTo>
                  <a:lnTo>
                    <a:pt x="576443" y="121516"/>
                  </a:lnTo>
                  <a:lnTo>
                    <a:pt x="576462" y="121703"/>
                  </a:lnTo>
                  <a:lnTo>
                    <a:pt x="576504" y="121900"/>
                  </a:lnTo>
                  <a:lnTo>
                    <a:pt x="576613" y="122282"/>
                  </a:lnTo>
                  <a:lnTo>
                    <a:pt x="576666" y="122446"/>
                  </a:lnTo>
                  <a:lnTo>
                    <a:pt x="576734" y="122606"/>
                  </a:lnTo>
                  <a:lnTo>
                    <a:pt x="576878" y="122925"/>
                  </a:lnTo>
                  <a:lnTo>
                    <a:pt x="576938" y="123089"/>
                  </a:lnTo>
                  <a:lnTo>
                    <a:pt x="576985" y="123286"/>
                  </a:lnTo>
                  <a:lnTo>
                    <a:pt x="577036" y="123705"/>
                  </a:lnTo>
                  <a:lnTo>
                    <a:pt x="577089" y="123882"/>
                  </a:lnTo>
                  <a:lnTo>
                    <a:pt x="577238" y="124047"/>
                  </a:lnTo>
                  <a:lnTo>
                    <a:pt x="577535" y="124270"/>
                  </a:lnTo>
                  <a:lnTo>
                    <a:pt x="577535" y="124429"/>
                  </a:lnTo>
                  <a:lnTo>
                    <a:pt x="577476" y="124813"/>
                  </a:lnTo>
                  <a:lnTo>
                    <a:pt x="577476" y="124990"/>
                  </a:lnTo>
                  <a:lnTo>
                    <a:pt x="577506" y="125168"/>
                  </a:lnTo>
                  <a:lnTo>
                    <a:pt x="577554" y="125346"/>
                  </a:lnTo>
                  <a:lnTo>
                    <a:pt x="577665" y="125701"/>
                  </a:lnTo>
                  <a:lnTo>
                    <a:pt x="577714" y="125884"/>
                  </a:lnTo>
                  <a:lnTo>
                    <a:pt x="577846" y="126458"/>
                  </a:lnTo>
                  <a:lnTo>
                    <a:pt x="577827" y="126645"/>
                  </a:lnTo>
                  <a:lnTo>
                    <a:pt x="577767" y="126837"/>
                  </a:lnTo>
                  <a:lnTo>
                    <a:pt x="577680" y="127028"/>
                  </a:lnTo>
                  <a:lnTo>
                    <a:pt x="577584" y="127215"/>
                  </a:lnTo>
                  <a:lnTo>
                    <a:pt x="577486" y="127397"/>
                  </a:lnTo>
                  <a:lnTo>
                    <a:pt x="577404" y="127543"/>
                  </a:lnTo>
                  <a:lnTo>
                    <a:pt x="577312" y="127689"/>
                  </a:lnTo>
                  <a:lnTo>
                    <a:pt x="577218" y="127826"/>
                  </a:lnTo>
                  <a:lnTo>
                    <a:pt x="576821" y="128378"/>
                  </a:lnTo>
                  <a:lnTo>
                    <a:pt x="576719" y="128510"/>
                  </a:lnTo>
                  <a:lnTo>
                    <a:pt x="576492" y="128751"/>
                  </a:lnTo>
                  <a:lnTo>
                    <a:pt x="576307" y="128902"/>
                  </a:lnTo>
                  <a:lnTo>
                    <a:pt x="576100" y="129048"/>
                  </a:lnTo>
                  <a:lnTo>
                    <a:pt x="575884" y="129171"/>
                  </a:lnTo>
                  <a:lnTo>
                    <a:pt x="575665" y="129253"/>
                  </a:lnTo>
                  <a:lnTo>
                    <a:pt x="575454" y="129276"/>
                  </a:lnTo>
                  <a:lnTo>
                    <a:pt x="575325" y="129248"/>
                  </a:lnTo>
                  <a:lnTo>
                    <a:pt x="575193" y="129189"/>
                  </a:lnTo>
                  <a:lnTo>
                    <a:pt x="575063" y="129121"/>
                  </a:lnTo>
                  <a:lnTo>
                    <a:pt x="574932" y="129061"/>
                  </a:lnTo>
                  <a:lnTo>
                    <a:pt x="574804" y="129034"/>
                  </a:lnTo>
                  <a:lnTo>
                    <a:pt x="574649" y="129071"/>
                  </a:lnTo>
                  <a:lnTo>
                    <a:pt x="574482" y="129153"/>
                  </a:lnTo>
                  <a:lnTo>
                    <a:pt x="574319" y="129248"/>
                  </a:lnTo>
                  <a:lnTo>
                    <a:pt x="573779" y="128706"/>
                  </a:lnTo>
                  <a:lnTo>
                    <a:pt x="573586" y="128555"/>
                  </a:lnTo>
                  <a:lnTo>
                    <a:pt x="573428" y="128409"/>
                  </a:lnTo>
                  <a:lnTo>
                    <a:pt x="572827" y="127794"/>
                  </a:lnTo>
                  <a:lnTo>
                    <a:pt x="572559" y="127557"/>
                  </a:lnTo>
                  <a:lnTo>
                    <a:pt x="572293" y="127320"/>
                  </a:lnTo>
                  <a:lnTo>
                    <a:pt x="572185" y="127183"/>
                  </a:lnTo>
                  <a:lnTo>
                    <a:pt x="572044" y="126978"/>
                  </a:lnTo>
                  <a:lnTo>
                    <a:pt x="572002" y="126750"/>
                  </a:lnTo>
                  <a:lnTo>
                    <a:pt x="572098" y="126568"/>
                  </a:lnTo>
                  <a:lnTo>
                    <a:pt x="571976" y="126322"/>
                  </a:lnTo>
                  <a:lnTo>
                    <a:pt x="571836" y="126299"/>
                  </a:lnTo>
                  <a:lnTo>
                    <a:pt x="571572" y="126226"/>
                  </a:lnTo>
                  <a:lnTo>
                    <a:pt x="571058" y="125806"/>
                  </a:lnTo>
                  <a:lnTo>
                    <a:pt x="570790" y="125437"/>
                  </a:lnTo>
                  <a:lnTo>
                    <a:pt x="570574" y="125168"/>
                  </a:lnTo>
                  <a:lnTo>
                    <a:pt x="570472" y="125031"/>
                  </a:lnTo>
                  <a:lnTo>
                    <a:pt x="570382" y="124890"/>
                  </a:lnTo>
                  <a:lnTo>
                    <a:pt x="570276" y="124539"/>
                  </a:lnTo>
                  <a:lnTo>
                    <a:pt x="570242" y="124224"/>
                  </a:lnTo>
                  <a:lnTo>
                    <a:pt x="570208" y="124083"/>
                  </a:lnTo>
                  <a:lnTo>
                    <a:pt x="570129" y="123800"/>
                  </a:lnTo>
                  <a:lnTo>
                    <a:pt x="570080" y="123664"/>
                  </a:lnTo>
                  <a:lnTo>
                    <a:pt x="570027" y="123532"/>
                  </a:lnTo>
                  <a:lnTo>
                    <a:pt x="569944" y="123363"/>
                  </a:lnTo>
                  <a:lnTo>
                    <a:pt x="569849" y="123194"/>
                  </a:lnTo>
                  <a:lnTo>
                    <a:pt x="569747" y="123034"/>
                  </a:lnTo>
                  <a:lnTo>
                    <a:pt x="569638" y="122875"/>
                  </a:lnTo>
                  <a:lnTo>
                    <a:pt x="569402" y="122560"/>
                  </a:lnTo>
                  <a:lnTo>
                    <a:pt x="569221" y="122314"/>
                  </a:lnTo>
                  <a:lnTo>
                    <a:pt x="569153" y="122178"/>
                  </a:lnTo>
                  <a:lnTo>
                    <a:pt x="569100" y="122036"/>
                  </a:lnTo>
                  <a:lnTo>
                    <a:pt x="569055" y="121891"/>
                  </a:lnTo>
                  <a:lnTo>
                    <a:pt x="568979" y="121594"/>
                  </a:lnTo>
                  <a:lnTo>
                    <a:pt x="568945" y="121439"/>
                  </a:lnTo>
                  <a:lnTo>
                    <a:pt x="568900" y="121120"/>
                  </a:lnTo>
                  <a:lnTo>
                    <a:pt x="568870" y="120965"/>
                  </a:lnTo>
                  <a:lnTo>
                    <a:pt x="568821" y="120814"/>
                  </a:lnTo>
                  <a:lnTo>
                    <a:pt x="568749" y="120673"/>
                  </a:lnTo>
                  <a:lnTo>
                    <a:pt x="568658" y="120537"/>
                  </a:lnTo>
                  <a:lnTo>
                    <a:pt x="568560" y="120404"/>
                  </a:lnTo>
                  <a:lnTo>
                    <a:pt x="568250" y="120039"/>
                  </a:lnTo>
                  <a:lnTo>
                    <a:pt x="567846" y="119624"/>
                  </a:lnTo>
                  <a:lnTo>
                    <a:pt x="567736" y="119442"/>
                  </a:lnTo>
                  <a:lnTo>
                    <a:pt x="567653" y="119242"/>
                  </a:lnTo>
                  <a:lnTo>
                    <a:pt x="567502" y="118831"/>
                  </a:lnTo>
                  <a:lnTo>
                    <a:pt x="567408" y="118640"/>
                  </a:lnTo>
                  <a:lnTo>
                    <a:pt x="567196" y="118312"/>
                  </a:lnTo>
                  <a:lnTo>
                    <a:pt x="567079" y="118152"/>
                  </a:lnTo>
                  <a:lnTo>
                    <a:pt x="566953" y="117997"/>
                  </a:lnTo>
                  <a:lnTo>
                    <a:pt x="566462" y="117541"/>
                  </a:lnTo>
                  <a:lnTo>
                    <a:pt x="566334" y="117445"/>
                  </a:lnTo>
                  <a:lnTo>
                    <a:pt x="566203" y="117359"/>
                  </a:lnTo>
                  <a:lnTo>
                    <a:pt x="566073" y="117281"/>
                  </a:lnTo>
                  <a:lnTo>
                    <a:pt x="565941" y="117208"/>
                  </a:lnTo>
                  <a:lnTo>
                    <a:pt x="565805" y="117145"/>
                  </a:lnTo>
                  <a:lnTo>
                    <a:pt x="565665" y="117085"/>
                  </a:lnTo>
                  <a:lnTo>
                    <a:pt x="565525" y="117031"/>
                  </a:lnTo>
                  <a:lnTo>
                    <a:pt x="565314" y="116962"/>
                  </a:lnTo>
                  <a:lnTo>
                    <a:pt x="565076" y="116899"/>
                  </a:lnTo>
                  <a:lnTo>
                    <a:pt x="564883" y="116858"/>
                  </a:lnTo>
                  <a:lnTo>
                    <a:pt x="564664" y="116826"/>
                  </a:lnTo>
                  <a:lnTo>
                    <a:pt x="564445" y="116807"/>
                  </a:lnTo>
                  <a:lnTo>
                    <a:pt x="564002" y="116798"/>
                  </a:lnTo>
                  <a:lnTo>
                    <a:pt x="563779" y="116812"/>
                  </a:lnTo>
                  <a:lnTo>
                    <a:pt x="563571" y="116853"/>
                  </a:lnTo>
                  <a:lnTo>
                    <a:pt x="563386" y="116931"/>
                  </a:lnTo>
                  <a:lnTo>
                    <a:pt x="563220" y="117067"/>
                  </a:lnTo>
                  <a:lnTo>
                    <a:pt x="563073" y="117245"/>
                  </a:lnTo>
                  <a:lnTo>
                    <a:pt x="562948" y="117455"/>
                  </a:lnTo>
                  <a:lnTo>
                    <a:pt x="562838" y="117678"/>
                  </a:lnTo>
                  <a:lnTo>
                    <a:pt x="562744" y="117892"/>
                  </a:lnTo>
                  <a:lnTo>
                    <a:pt x="562683" y="118047"/>
                  </a:lnTo>
                  <a:lnTo>
                    <a:pt x="562631" y="118207"/>
                  </a:lnTo>
                  <a:lnTo>
                    <a:pt x="562589" y="118367"/>
                  </a:lnTo>
                  <a:lnTo>
                    <a:pt x="562551" y="118531"/>
                  </a:lnTo>
                  <a:lnTo>
                    <a:pt x="562529" y="118690"/>
                  </a:lnTo>
                  <a:lnTo>
                    <a:pt x="562445" y="119009"/>
                  </a:lnTo>
                  <a:lnTo>
                    <a:pt x="562408" y="119219"/>
                  </a:lnTo>
                  <a:lnTo>
                    <a:pt x="562940" y="120455"/>
                  </a:lnTo>
                  <a:lnTo>
                    <a:pt x="562657" y="120983"/>
                  </a:lnTo>
                  <a:lnTo>
                    <a:pt x="561811" y="121375"/>
                  </a:lnTo>
                  <a:lnTo>
                    <a:pt x="562030" y="121963"/>
                  </a:lnTo>
                  <a:lnTo>
                    <a:pt x="561962" y="122091"/>
                  </a:lnTo>
                  <a:lnTo>
                    <a:pt x="561633" y="122533"/>
                  </a:lnTo>
                  <a:lnTo>
                    <a:pt x="561428" y="122720"/>
                  </a:lnTo>
                  <a:lnTo>
                    <a:pt x="561203" y="122943"/>
                  </a:lnTo>
                  <a:lnTo>
                    <a:pt x="560937" y="123199"/>
                  </a:lnTo>
                  <a:lnTo>
                    <a:pt x="560816" y="123331"/>
                  </a:lnTo>
                  <a:lnTo>
                    <a:pt x="560699" y="123472"/>
                  </a:lnTo>
                  <a:lnTo>
                    <a:pt x="560574" y="123664"/>
                  </a:lnTo>
                  <a:lnTo>
                    <a:pt x="560325" y="124070"/>
                  </a:lnTo>
                  <a:lnTo>
                    <a:pt x="560008" y="124589"/>
                  </a:lnTo>
                  <a:lnTo>
                    <a:pt x="559226" y="125569"/>
                  </a:lnTo>
                  <a:lnTo>
                    <a:pt x="558735" y="125984"/>
                  </a:lnTo>
                  <a:lnTo>
                    <a:pt x="558560" y="126130"/>
                  </a:lnTo>
                  <a:lnTo>
                    <a:pt x="558284" y="126426"/>
                  </a:lnTo>
                  <a:lnTo>
                    <a:pt x="557899" y="126860"/>
                  </a:lnTo>
                  <a:lnTo>
                    <a:pt x="557294" y="127575"/>
                  </a:lnTo>
                  <a:lnTo>
                    <a:pt x="557921" y="127625"/>
                  </a:lnTo>
                  <a:lnTo>
                    <a:pt x="558137" y="127365"/>
                  </a:lnTo>
                  <a:lnTo>
                    <a:pt x="558905" y="127562"/>
                  </a:lnTo>
                  <a:lnTo>
                    <a:pt x="558979" y="127707"/>
                  </a:lnTo>
                  <a:lnTo>
                    <a:pt x="559041" y="127862"/>
                  </a:lnTo>
                  <a:lnTo>
                    <a:pt x="559158" y="128177"/>
                  </a:lnTo>
                  <a:lnTo>
                    <a:pt x="559226" y="128327"/>
                  </a:lnTo>
                  <a:lnTo>
                    <a:pt x="559339" y="128505"/>
                  </a:lnTo>
                  <a:lnTo>
                    <a:pt x="559464" y="128674"/>
                  </a:lnTo>
                  <a:lnTo>
                    <a:pt x="559864" y="129175"/>
                  </a:lnTo>
                  <a:lnTo>
                    <a:pt x="560227" y="129691"/>
                  </a:lnTo>
                  <a:lnTo>
                    <a:pt x="560348" y="129859"/>
                  </a:lnTo>
                  <a:lnTo>
                    <a:pt x="560472" y="130023"/>
                  </a:lnTo>
                  <a:lnTo>
                    <a:pt x="560593" y="130164"/>
                  </a:lnTo>
                  <a:lnTo>
                    <a:pt x="560843" y="130429"/>
                  </a:lnTo>
                  <a:lnTo>
                    <a:pt x="560960" y="130570"/>
                  </a:lnTo>
                  <a:lnTo>
                    <a:pt x="561111" y="130803"/>
                  </a:lnTo>
                  <a:lnTo>
                    <a:pt x="561214" y="131865"/>
                  </a:lnTo>
                  <a:lnTo>
                    <a:pt x="561292" y="132266"/>
                  </a:lnTo>
                  <a:lnTo>
                    <a:pt x="561258" y="132449"/>
                  </a:lnTo>
                  <a:lnTo>
                    <a:pt x="561175" y="132645"/>
                  </a:lnTo>
                  <a:lnTo>
                    <a:pt x="561062" y="132831"/>
                  </a:lnTo>
                  <a:lnTo>
                    <a:pt x="560926" y="132991"/>
                  </a:lnTo>
                  <a:lnTo>
                    <a:pt x="560778" y="133110"/>
                  </a:lnTo>
                  <a:lnTo>
                    <a:pt x="561534" y="133260"/>
                  </a:lnTo>
                  <a:lnTo>
                    <a:pt x="562041" y="133351"/>
                  </a:lnTo>
                  <a:lnTo>
                    <a:pt x="562389" y="133420"/>
                  </a:lnTo>
                  <a:lnTo>
                    <a:pt x="563084" y="133547"/>
                  </a:lnTo>
                  <a:lnTo>
                    <a:pt x="563435" y="133602"/>
                  </a:lnTo>
                  <a:lnTo>
                    <a:pt x="563783" y="133643"/>
                  </a:lnTo>
                  <a:lnTo>
                    <a:pt x="564017" y="133652"/>
                  </a:lnTo>
                  <a:lnTo>
                    <a:pt x="564256" y="133657"/>
                  </a:lnTo>
                  <a:lnTo>
                    <a:pt x="564490" y="133652"/>
                  </a:lnTo>
                  <a:lnTo>
                    <a:pt x="564724" y="133661"/>
                  </a:lnTo>
                  <a:lnTo>
                    <a:pt x="564955" y="133684"/>
                  </a:lnTo>
                  <a:lnTo>
                    <a:pt x="565174" y="133725"/>
                  </a:lnTo>
                  <a:lnTo>
                    <a:pt x="565397" y="133775"/>
                  </a:lnTo>
                  <a:lnTo>
                    <a:pt x="565612" y="133835"/>
                  </a:lnTo>
                  <a:lnTo>
                    <a:pt x="565828" y="133903"/>
                  </a:lnTo>
                  <a:lnTo>
                    <a:pt x="566035" y="133985"/>
                  </a:lnTo>
                  <a:lnTo>
                    <a:pt x="566220" y="134067"/>
                  </a:lnTo>
                  <a:lnTo>
                    <a:pt x="566398" y="134158"/>
                  </a:lnTo>
                  <a:lnTo>
                    <a:pt x="566577" y="134258"/>
                  </a:lnTo>
                  <a:lnTo>
                    <a:pt x="566749" y="134363"/>
                  </a:lnTo>
                  <a:lnTo>
                    <a:pt x="567087" y="134578"/>
                  </a:lnTo>
                  <a:lnTo>
                    <a:pt x="567249" y="134687"/>
                  </a:lnTo>
                  <a:lnTo>
                    <a:pt x="567408" y="134801"/>
                  </a:lnTo>
                  <a:lnTo>
                    <a:pt x="567566" y="134919"/>
                  </a:lnTo>
                  <a:lnTo>
                    <a:pt x="567721" y="135042"/>
                  </a:lnTo>
                  <a:lnTo>
                    <a:pt x="567884" y="135184"/>
                  </a:lnTo>
                  <a:lnTo>
                    <a:pt x="568193" y="135485"/>
                  </a:lnTo>
                  <a:lnTo>
                    <a:pt x="568352" y="135630"/>
                  </a:lnTo>
                  <a:lnTo>
                    <a:pt x="568518" y="135763"/>
                  </a:lnTo>
                  <a:lnTo>
                    <a:pt x="568726" y="135900"/>
                  </a:lnTo>
                  <a:lnTo>
                    <a:pt x="568938" y="136027"/>
                  </a:lnTo>
                  <a:lnTo>
                    <a:pt x="569402" y="136319"/>
                  </a:lnTo>
                  <a:lnTo>
                    <a:pt x="569581" y="136438"/>
                  </a:lnTo>
                  <a:lnTo>
                    <a:pt x="569743" y="136565"/>
                  </a:lnTo>
                  <a:lnTo>
                    <a:pt x="569974" y="136825"/>
                  </a:lnTo>
                  <a:lnTo>
                    <a:pt x="570049" y="136953"/>
                  </a:lnTo>
                  <a:lnTo>
                    <a:pt x="570314" y="137468"/>
                  </a:lnTo>
                  <a:lnTo>
                    <a:pt x="570420" y="137691"/>
                  </a:lnTo>
                  <a:lnTo>
                    <a:pt x="570522" y="137919"/>
                  </a:lnTo>
                  <a:lnTo>
                    <a:pt x="570642" y="138174"/>
                  </a:lnTo>
                  <a:lnTo>
                    <a:pt x="570699" y="138302"/>
                  </a:lnTo>
                  <a:lnTo>
                    <a:pt x="570748" y="138434"/>
                  </a:lnTo>
                  <a:lnTo>
                    <a:pt x="570786" y="138567"/>
                  </a:lnTo>
                  <a:lnTo>
                    <a:pt x="570820" y="138726"/>
                  </a:lnTo>
                  <a:lnTo>
                    <a:pt x="570839" y="138886"/>
                  </a:lnTo>
                  <a:lnTo>
                    <a:pt x="570846" y="139050"/>
                  </a:lnTo>
                  <a:lnTo>
                    <a:pt x="570843" y="139219"/>
                  </a:lnTo>
                  <a:lnTo>
                    <a:pt x="570835" y="139378"/>
                  </a:lnTo>
                  <a:lnTo>
                    <a:pt x="570820" y="139569"/>
                  </a:lnTo>
                  <a:lnTo>
                    <a:pt x="570794" y="139761"/>
                  </a:lnTo>
                  <a:lnTo>
                    <a:pt x="570756" y="139948"/>
                  </a:lnTo>
                  <a:lnTo>
                    <a:pt x="570703" y="140130"/>
                  </a:lnTo>
                  <a:lnTo>
                    <a:pt x="569993" y="140955"/>
                  </a:lnTo>
                  <a:lnTo>
                    <a:pt x="569859" y="141033"/>
                  </a:lnTo>
                  <a:lnTo>
                    <a:pt x="569723" y="141106"/>
                  </a:lnTo>
                  <a:lnTo>
                    <a:pt x="569434" y="141247"/>
                  </a:lnTo>
                  <a:lnTo>
                    <a:pt x="569274" y="141316"/>
                  </a:lnTo>
                  <a:lnTo>
                    <a:pt x="568666" y="141553"/>
                  </a:lnTo>
                  <a:lnTo>
                    <a:pt x="568405" y="141644"/>
                  </a:lnTo>
                  <a:lnTo>
                    <a:pt x="568035" y="141794"/>
                  </a:lnTo>
                  <a:lnTo>
                    <a:pt x="567593" y="142013"/>
                  </a:lnTo>
                  <a:lnTo>
                    <a:pt x="567098" y="142282"/>
                  </a:lnTo>
                  <a:lnTo>
                    <a:pt x="566938" y="142305"/>
                  </a:lnTo>
                  <a:lnTo>
                    <a:pt x="566773" y="142300"/>
                  </a:lnTo>
                  <a:lnTo>
                    <a:pt x="566602" y="142277"/>
                  </a:lnTo>
                  <a:lnTo>
                    <a:pt x="566432" y="142241"/>
                  </a:lnTo>
                  <a:lnTo>
                    <a:pt x="566266" y="142205"/>
                  </a:lnTo>
                  <a:lnTo>
                    <a:pt x="566126" y="142168"/>
                  </a:lnTo>
                  <a:lnTo>
                    <a:pt x="565707" y="142022"/>
                  </a:lnTo>
                  <a:lnTo>
                    <a:pt x="565038" y="141835"/>
                  </a:lnTo>
                  <a:lnTo>
                    <a:pt x="564898" y="141863"/>
                  </a:lnTo>
                  <a:lnTo>
                    <a:pt x="564611" y="142004"/>
                  </a:lnTo>
                  <a:lnTo>
                    <a:pt x="563953" y="141753"/>
                  </a:lnTo>
                  <a:lnTo>
                    <a:pt x="563790" y="141708"/>
                  </a:lnTo>
                  <a:lnTo>
                    <a:pt x="563601" y="141689"/>
                  </a:lnTo>
                  <a:lnTo>
                    <a:pt x="563409" y="141703"/>
                  </a:lnTo>
                  <a:lnTo>
                    <a:pt x="563220" y="141740"/>
                  </a:lnTo>
                  <a:lnTo>
                    <a:pt x="563057" y="141799"/>
                  </a:lnTo>
                  <a:lnTo>
                    <a:pt x="562808" y="141995"/>
                  </a:lnTo>
                  <a:lnTo>
                    <a:pt x="562702" y="142123"/>
                  </a:lnTo>
                  <a:lnTo>
                    <a:pt x="562597" y="142259"/>
                  </a:lnTo>
                  <a:lnTo>
                    <a:pt x="562423" y="142469"/>
                  </a:lnTo>
                  <a:lnTo>
                    <a:pt x="562166" y="142811"/>
                  </a:lnTo>
                  <a:lnTo>
                    <a:pt x="561849" y="142907"/>
                  </a:lnTo>
                  <a:lnTo>
                    <a:pt x="561690" y="142948"/>
                  </a:lnTo>
                  <a:lnTo>
                    <a:pt x="561526" y="142984"/>
                  </a:lnTo>
                  <a:lnTo>
                    <a:pt x="561365" y="143016"/>
                  </a:lnTo>
                  <a:lnTo>
                    <a:pt x="561190" y="143043"/>
                  </a:lnTo>
                  <a:lnTo>
                    <a:pt x="561009" y="143062"/>
                  </a:lnTo>
                  <a:lnTo>
                    <a:pt x="560654" y="143085"/>
                  </a:lnTo>
                  <a:lnTo>
                    <a:pt x="560476" y="143089"/>
                  </a:lnTo>
                  <a:lnTo>
                    <a:pt x="560238" y="143089"/>
                  </a:lnTo>
                  <a:lnTo>
                    <a:pt x="560000" y="143085"/>
                  </a:lnTo>
                  <a:lnTo>
                    <a:pt x="559762" y="143066"/>
                  </a:lnTo>
                  <a:lnTo>
                    <a:pt x="559528" y="143034"/>
                  </a:lnTo>
                  <a:lnTo>
                    <a:pt x="559305" y="142975"/>
                  </a:lnTo>
                  <a:lnTo>
                    <a:pt x="559154" y="142920"/>
                  </a:lnTo>
                  <a:lnTo>
                    <a:pt x="559007" y="142857"/>
                  </a:lnTo>
                  <a:lnTo>
                    <a:pt x="558862" y="142784"/>
                  </a:lnTo>
                  <a:lnTo>
                    <a:pt x="558448" y="142556"/>
                  </a:lnTo>
                  <a:lnTo>
                    <a:pt x="558318" y="142474"/>
                  </a:lnTo>
                  <a:lnTo>
                    <a:pt x="558186" y="142396"/>
                  </a:lnTo>
                  <a:lnTo>
                    <a:pt x="558054" y="142323"/>
                  </a:lnTo>
                  <a:lnTo>
                    <a:pt x="557918" y="142259"/>
                  </a:lnTo>
                  <a:lnTo>
                    <a:pt x="557751" y="142214"/>
                  </a:lnTo>
                  <a:lnTo>
                    <a:pt x="557578" y="142182"/>
                  </a:lnTo>
                  <a:lnTo>
                    <a:pt x="557400" y="142159"/>
                  </a:lnTo>
                  <a:lnTo>
                    <a:pt x="557226" y="142132"/>
                  </a:lnTo>
                  <a:lnTo>
                    <a:pt x="557060" y="142086"/>
                  </a:lnTo>
                  <a:lnTo>
                    <a:pt x="556883" y="142022"/>
                  </a:lnTo>
                  <a:lnTo>
                    <a:pt x="556713" y="141940"/>
                  </a:lnTo>
                  <a:lnTo>
                    <a:pt x="556546" y="141849"/>
                  </a:lnTo>
                  <a:lnTo>
                    <a:pt x="556380" y="141753"/>
                  </a:lnTo>
                  <a:lnTo>
                    <a:pt x="556224" y="141648"/>
                  </a:lnTo>
                  <a:lnTo>
                    <a:pt x="556092" y="141548"/>
                  </a:lnTo>
                  <a:lnTo>
                    <a:pt x="555729" y="141202"/>
                  </a:lnTo>
                  <a:lnTo>
                    <a:pt x="555591" y="141124"/>
                  </a:lnTo>
                  <a:lnTo>
                    <a:pt x="555438" y="141092"/>
                  </a:lnTo>
                  <a:lnTo>
                    <a:pt x="555276" y="141087"/>
                  </a:lnTo>
                  <a:lnTo>
                    <a:pt x="555110" y="141097"/>
                  </a:lnTo>
                  <a:lnTo>
                    <a:pt x="554947" y="141097"/>
                  </a:lnTo>
                  <a:lnTo>
                    <a:pt x="554792" y="141065"/>
                  </a:lnTo>
                  <a:lnTo>
                    <a:pt x="554653" y="141005"/>
                  </a:lnTo>
                  <a:lnTo>
                    <a:pt x="554520" y="140928"/>
                  </a:lnTo>
                  <a:lnTo>
                    <a:pt x="553882" y="140281"/>
                  </a:lnTo>
                  <a:lnTo>
                    <a:pt x="553803" y="140153"/>
                  </a:lnTo>
                  <a:lnTo>
                    <a:pt x="553727" y="140021"/>
                  </a:lnTo>
                  <a:lnTo>
                    <a:pt x="553667" y="139893"/>
                  </a:lnTo>
                  <a:lnTo>
                    <a:pt x="553618" y="139756"/>
                  </a:lnTo>
                  <a:lnTo>
                    <a:pt x="553565" y="139624"/>
                  </a:lnTo>
                  <a:lnTo>
                    <a:pt x="553216" y="139246"/>
                  </a:lnTo>
                  <a:lnTo>
                    <a:pt x="552963" y="139146"/>
                  </a:lnTo>
                  <a:lnTo>
                    <a:pt x="552835" y="139113"/>
                  </a:lnTo>
                  <a:lnTo>
                    <a:pt x="552615" y="139091"/>
                  </a:lnTo>
                  <a:lnTo>
                    <a:pt x="552381" y="139100"/>
                  </a:lnTo>
                  <a:lnTo>
                    <a:pt x="552139" y="139146"/>
                  </a:lnTo>
                  <a:lnTo>
                    <a:pt x="551917" y="139223"/>
                  </a:lnTo>
                  <a:lnTo>
                    <a:pt x="551720" y="139323"/>
                  </a:lnTo>
                  <a:lnTo>
                    <a:pt x="551531" y="139401"/>
                  </a:lnTo>
                  <a:lnTo>
                    <a:pt x="551342" y="139456"/>
                  </a:lnTo>
                  <a:lnTo>
                    <a:pt x="551184" y="139483"/>
                  </a:lnTo>
                  <a:lnTo>
                    <a:pt x="550854" y="139519"/>
                  </a:lnTo>
                  <a:lnTo>
                    <a:pt x="550495" y="139733"/>
                  </a:lnTo>
                  <a:lnTo>
                    <a:pt x="550438" y="139875"/>
                  </a:lnTo>
                  <a:lnTo>
                    <a:pt x="550393" y="140035"/>
                  </a:lnTo>
                  <a:lnTo>
                    <a:pt x="549721" y="140764"/>
                  </a:lnTo>
                  <a:lnTo>
                    <a:pt x="549592" y="140778"/>
                  </a:lnTo>
                  <a:lnTo>
                    <a:pt x="549445" y="140755"/>
                  </a:lnTo>
                  <a:lnTo>
                    <a:pt x="549301" y="140728"/>
                  </a:lnTo>
                  <a:lnTo>
                    <a:pt x="548992" y="140855"/>
                  </a:lnTo>
                  <a:lnTo>
                    <a:pt x="548969" y="141019"/>
                  </a:lnTo>
                  <a:lnTo>
                    <a:pt x="548965" y="141216"/>
                  </a:lnTo>
                  <a:lnTo>
                    <a:pt x="548954" y="141416"/>
                  </a:lnTo>
                  <a:lnTo>
                    <a:pt x="548908" y="141589"/>
                  </a:lnTo>
                  <a:lnTo>
                    <a:pt x="548840" y="141726"/>
                  </a:lnTo>
                  <a:lnTo>
                    <a:pt x="548659" y="141972"/>
                  </a:lnTo>
                  <a:lnTo>
                    <a:pt x="548455" y="142205"/>
                  </a:lnTo>
                  <a:lnTo>
                    <a:pt x="548293" y="142369"/>
                  </a:lnTo>
                  <a:lnTo>
                    <a:pt x="548110" y="142515"/>
                  </a:lnTo>
                  <a:lnTo>
                    <a:pt x="547736" y="142797"/>
                  </a:lnTo>
                  <a:lnTo>
                    <a:pt x="547555" y="142943"/>
                  </a:lnTo>
                  <a:lnTo>
                    <a:pt x="547396" y="143080"/>
                  </a:lnTo>
                  <a:lnTo>
                    <a:pt x="547234" y="143212"/>
                  </a:lnTo>
                  <a:lnTo>
                    <a:pt x="547079" y="143349"/>
                  </a:lnTo>
                  <a:lnTo>
                    <a:pt x="546928" y="143490"/>
                  </a:lnTo>
                  <a:lnTo>
                    <a:pt x="546788" y="143641"/>
                  </a:lnTo>
                  <a:lnTo>
                    <a:pt x="546686" y="143773"/>
                  </a:lnTo>
                  <a:lnTo>
                    <a:pt x="546592" y="143910"/>
                  </a:lnTo>
                  <a:lnTo>
                    <a:pt x="546501" y="144051"/>
                  </a:lnTo>
                  <a:lnTo>
                    <a:pt x="546414" y="144197"/>
                  </a:lnTo>
                  <a:lnTo>
                    <a:pt x="546335" y="144343"/>
                  </a:lnTo>
                  <a:lnTo>
                    <a:pt x="546267" y="144484"/>
                  </a:lnTo>
                  <a:lnTo>
                    <a:pt x="546146" y="144771"/>
                  </a:lnTo>
                  <a:lnTo>
                    <a:pt x="546082" y="144913"/>
                  </a:lnTo>
                  <a:lnTo>
                    <a:pt x="546010" y="145049"/>
                  </a:lnTo>
                  <a:lnTo>
                    <a:pt x="545900" y="145218"/>
                  </a:lnTo>
                  <a:lnTo>
                    <a:pt x="545772" y="145373"/>
                  </a:lnTo>
                  <a:lnTo>
                    <a:pt x="545504" y="145678"/>
                  </a:lnTo>
                  <a:lnTo>
                    <a:pt x="545374" y="145838"/>
                  </a:lnTo>
                  <a:lnTo>
                    <a:pt x="545013" y="146367"/>
                  </a:lnTo>
                  <a:lnTo>
                    <a:pt x="544830" y="146426"/>
                  </a:lnTo>
                  <a:lnTo>
                    <a:pt x="544596" y="146422"/>
                  </a:lnTo>
                  <a:lnTo>
                    <a:pt x="544347" y="146390"/>
                  </a:lnTo>
                  <a:lnTo>
                    <a:pt x="544105" y="146380"/>
                  </a:lnTo>
                  <a:lnTo>
                    <a:pt x="543901" y="146431"/>
                  </a:lnTo>
                  <a:lnTo>
                    <a:pt x="543648" y="146636"/>
                  </a:lnTo>
                  <a:lnTo>
                    <a:pt x="543534" y="146764"/>
                  </a:lnTo>
                  <a:lnTo>
                    <a:pt x="543440" y="146905"/>
                  </a:lnTo>
                  <a:lnTo>
                    <a:pt x="543361" y="147046"/>
                  </a:lnTo>
                  <a:lnTo>
                    <a:pt x="543308" y="147247"/>
                  </a:lnTo>
                  <a:lnTo>
                    <a:pt x="543304" y="147470"/>
                  </a:lnTo>
                  <a:lnTo>
                    <a:pt x="543323" y="147707"/>
                  </a:lnTo>
                  <a:lnTo>
                    <a:pt x="543327" y="147940"/>
                  </a:lnTo>
                  <a:lnTo>
                    <a:pt x="543293" y="148154"/>
                  </a:lnTo>
                  <a:lnTo>
                    <a:pt x="543217" y="148350"/>
                  </a:lnTo>
                  <a:lnTo>
                    <a:pt x="543108" y="148537"/>
                  </a:lnTo>
                  <a:lnTo>
                    <a:pt x="542862" y="148897"/>
                  </a:lnTo>
                  <a:lnTo>
                    <a:pt x="542745" y="149080"/>
                  </a:lnTo>
                  <a:lnTo>
                    <a:pt x="542653" y="149276"/>
                  </a:lnTo>
                  <a:lnTo>
                    <a:pt x="542479" y="149695"/>
                  </a:lnTo>
                  <a:lnTo>
                    <a:pt x="542377" y="149873"/>
                  </a:lnTo>
                  <a:lnTo>
                    <a:pt x="542241" y="150005"/>
                  </a:lnTo>
                  <a:lnTo>
                    <a:pt x="542056" y="150069"/>
                  </a:lnTo>
                  <a:lnTo>
                    <a:pt x="541837" y="150078"/>
                  </a:lnTo>
                  <a:lnTo>
                    <a:pt x="541595" y="150055"/>
                  </a:lnTo>
                  <a:lnTo>
                    <a:pt x="541357" y="150046"/>
                  </a:lnTo>
                  <a:lnTo>
                    <a:pt x="541135" y="150073"/>
                  </a:lnTo>
                  <a:lnTo>
                    <a:pt x="540885" y="150165"/>
                  </a:lnTo>
                  <a:lnTo>
                    <a:pt x="540647" y="150292"/>
                  </a:lnTo>
                  <a:lnTo>
                    <a:pt x="540417" y="150443"/>
                  </a:lnTo>
                  <a:lnTo>
                    <a:pt x="540190" y="150602"/>
                  </a:lnTo>
                  <a:lnTo>
                    <a:pt x="539792" y="150894"/>
                  </a:lnTo>
                  <a:lnTo>
                    <a:pt x="539116" y="151459"/>
                  </a:lnTo>
                  <a:lnTo>
                    <a:pt x="538689" y="151779"/>
                  </a:lnTo>
                  <a:lnTo>
                    <a:pt x="538255" y="152089"/>
                  </a:lnTo>
                  <a:lnTo>
                    <a:pt x="538036" y="152239"/>
                  </a:lnTo>
                  <a:lnTo>
                    <a:pt x="537824" y="152371"/>
                  </a:lnTo>
                  <a:lnTo>
                    <a:pt x="536962" y="152882"/>
                  </a:lnTo>
                  <a:lnTo>
                    <a:pt x="536199" y="153315"/>
                  </a:lnTo>
                  <a:lnTo>
                    <a:pt x="535961" y="153474"/>
                  </a:lnTo>
                  <a:lnTo>
                    <a:pt x="535753" y="153662"/>
                  </a:lnTo>
                  <a:lnTo>
                    <a:pt x="535621" y="153803"/>
                  </a:lnTo>
                  <a:lnTo>
                    <a:pt x="535492" y="153953"/>
                  </a:lnTo>
                  <a:lnTo>
                    <a:pt x="535375" y="154113"/>
                  </a:lnTo>
                  <a:lnTo>
                    <a:pt x="535277" y="154282"/>
                  </a:lnTo>
                  <a:lnTo>
                    <a:pt x="535205" y="154450"/>
                  </a:lnTo>
                  <a:lnTo>
                    <a:pt x="535179" y="154605"/>
                  </a:lnTo>
                  <a:lnTo>
                    <a:pt x="535179" y="154774"/>
                  </a:lnTo>
                  <a:lnTo>
                    <a:pt x="535186" y="154938"/>
                  </a:lnTo>
                  <a:lnTo>
                    <a:pt x="535183" y="155102"/>
                  </a:lnTo>
                  <a:lnTo>
                    <a:pt x="535145" y="155253"/>
                  </a:lnTo>
                  <a:lnTo>
                    <a:pt x="534960" y="155435"/>
                  </a:lnTo>
                  <a:lnTo>
                    <a:pt x="534645" y="155563"/>
                  </a:lnTo>
                  <a:lnTo>
                    <a:pt x="534275" y="155668"/>
                  </a:lnTo>
                  <a:lnTo>
                    <a:pt x="533927" y="155791"/>
                  </a:lnTo>
                  <a:lnTo>
                    <a:pt x="533670" y="155977"/>
                  </a:lnTo>
                  <a:lnTo>
                    <a:pt x="533538" y="156197"/>
                  </a:lnTo>
                  <a:lnTo>
                    <a:pt x="533448" y="156447"/>
                  </a:lnTo>
                  <a:lnTo>
                    <a:pt x="533380" y="156721"/>
                  </a:lnTo>
                  <a:lnTo>
                    <a:pt x="533319" y="156994"/>
                  </a:lnTo>
                  <a:lnTo>
                    <a:pt x="533247" y="157263"/>
                  </a:lnTo>
                  <a:lnTo>
                    <a:pt x="533051" y="157815"/>
                  </a:lnTo>
                  <a:lnTo>
                    <a:pt x="532998" y="158002"/>
                  </a:lnTo>
                  <a:lnTo>
                    <a:pt x="532964" y="158189"/>
                  </a:lnTo>
                  <a:lnTo>
                    <a:pt x="533002" y="158549"/>
                  </a:lnTo>
                  <a:lnTo>
                    <a:pt x="533138" y="158909"/>
                  </a:lnTo>
                  <a:lnTo>
                    <a:pt x="533315" y="159278"/>
                  </a:lnTo>
                  <a:lnTo>
                    <a:pt x="533474" y="159652"/>
                  </a:lnTo>
                  <a:lnTo>
                    <a:pt x="533550" y="160026"/>
                  </a:lnTo>
                  <a:lnTo>
                    <a:pt x="533553" y="160254"/>
                  </a:lnTo>
                  <a:lnTo>
                    <a:pt x="533542" y="160482"/>
                  </a:lnTo>
                  <a:lnTo>
                    <a:pt x="533519" y="160710"/>
                  </a:lnTo>
                  <a:lnTo>
                    <a:pt x="533478" y="160938"/>
                  </a:lnTo>
                  <a:lnTo>
                    <a:pt x="533425" y="161157"/>
                  </a:lnTo>
                  <a:lnTo>
                    <a:pt x="533591" y="160974"/>
                  </a:lnTo>
                  <a:lnTo>
                    <a:pt x="533754" y="160788"/>
                  </a:lnTo>
                  <a:lnTo>
                    <a:pt x="533912" y="160596"/>
                  </a:lnTo>
                  <a:lnTo>
                    <a:pt x="534222" y="160213"/>
                  </a:lnTo>
                  <a:lnTo>
                    <a:pt x="534460" y="159889"/>
                  </a:lnTo>
                  <a:lnTo>
                    <a:pt x="534688" y="159557"/>
                  </a:lnTo>
                  <a:lnTo>
                    <a:pt x="535353" y="158549"/>
                  </a:lnTo>
                  <a:lnTo>
                    <a:pt x="535953" y="157683"/>
                  </a:lnTo>
                  <a:lnTo>
                    <a:pt x="536150" y="157391"/>
                  </a:lnTo>
                  <a:lnTo>
                    <a:pt x="536509" y="156844"/>
                  </a:lnTo>
                  <a:lnTo>
                    <a:pt x="536826" y="156324"/>
                  </a:lnTo>
                  <a:lnTo>
                    <a:pt x="536988" y="156073"/>
                  </a:lnTo>
                  <a:lnTo>
                    <a:pt x="537158" y="155823"/>
                  </a:lnTo>
                  <a:lnTo>
                    <a:pt x="537336" y="155581"/>
                  </a:lnTo>
                  <a:lnTo>
                    <a:pt x="537522" y="155339"/>
                  </a:lnTo>
                  <a:lnTo>
                    <a:pt x="537715" y="155102"/>
                  </a:lnTo>
                  <a:lnTo>
                    <a:pt x="537915" y="154874"/>
                  </a:lnTo>
                  <a:lnTo>
                    <a:pt x="538123" y="154660"/>
                  </a:lnTo>
                  <a:lnTo>
                    <a:pt x="538383" y="154414"/>
                  </a:lnTo>
                  <a:lnTo>
                    <a:pt x="538655" y="154181"/>
                  </a:lnTo>
                  <a:lnTo>
                    <a:pt x="538939" y="153962"/>
                  </a:lnTo>
                  <a:lnTo>
                    <a:pt x="539233" y="153753"/>
                  </a:lnTo>
                  <a:lnTo>
                    <a:pt x="539532" y="153557"/>
                  </a:lnTo>
                  <a:lnTo>
                    <a:pt x="539792" y="153397"/>
                  </a:lnTo>
                  <a:lnTo>
                    <a:pt x="540062" y="153247"/>
                  </a:lnTo>
                  <a:lnTo>
                    <a:pt x="540609" y="152964"/>
                  </a:lnTo>
                  <a:lnTo>
                    <a:pt x="540878" y="152818"/>
                  </a:lnTo>
                  <a:lnTo>
                    <a:pt x="541622" y="152403"/>
                  </a:lnTo>
                  <a:lnTo>
                    <a:pt x="542124" y="152130"/>
                  </a:lnTo>
                  <a:lnTo>
                    <a:pt x="542381" y="152002"/>
                  </a:lnTo>
                  <a:lnTo>
                    <a:pt x="542906" y="151765"/>
                  </a:lnTo>
                  <a:lnTo>
                    <a:pt x="543168" y="151637"/>
                  </a:lnTo>
                  <a:lnTo>
                    <a:pt x="543417" y="151500"/>
                  </a:lnTo>
                  <a:lnTo>
                    <a:pt x="543693" y="151323"/>
                  </a:lnTo>
                  <a:lnTo>
                    <a:pt x="543961" y="151127"/>
                  </a:lnTo>
                  <a:lnTo>
                    <a:pt x="544747" y="150525"/>
                  </a:lnTo>
                  <a:lnTo>
                    <a:pt x="545499" y="149978"/>
                  </a:lnTo>
                  <a:lnTo>
                    <a:pt x="545749" y="149791"/>
                  </a:lnTo>
                  <a:lnTo>
                    <a:pt x="546172" y="149463"/>
                  </a:lnTo>
                  <a:lnTo>
                    <a:pt x="546607" y="149526"/>
                  </a:lnTo>
                  <a:lnTo>
                    <a:pt x="546833" y="149467"/>
                  </a:lnTo>
                  <a:lnTo>
                    <a:pt x="547053" y="149390"/>
                  </a:lnTo>
                  <a:lnTo>
                    <a:pt x="547260" y="149299"/>
                  </a:lnTo>
                  <a:lnTo>
                    <a:pt x="547423" y="149207"/>
                  </a:lnTo>
                  <a:lnTo>
                    <a:pt x="547585" y="149107"/>
                  </a:lnTo>
                  <a:lnTo>
                    <a:pt x="547740" y="148988"/>
                  </a:lnTo>
                  <a:lnTo>
                    <a:pt x="547887" y="148865"/>
                  </a:lnTo>
                  <a:lnTo>
                    <a:pt x="548023" y="148733"/>
                  </a:lnTo>
                  <a:lnTo>
                    <a:pt x="548164" y="148569"/>
                  </a:lnTo>
                  <a:lnTo>
                    <a:pt x="548289" y="148391"/>
                  </a:lnTo>
                  <a:lnTo>
                    <a:pt x="548406" y="148200"/>
                  </a:lnTo>
                  <a:lnTo>
                    <a:pt x="548618" y="147812"/>
                  </a:lnTo>
                  <a:lnTo>
                    <a:pt x="548689" y="147652"/>
                  </a:lnTo>
                  <a:lnTo>
                    <a:pt x="548814" y="147315"/>
                  </a:lnTo>
                  <a:lnTo>
                    <a:pt x="548890" y="147156"/>
                  </a:lnTo>
                  <a:lnTo>
                    <a:pt x="549441" y="146695"/>
                  </a:lnTo>
                  <a:lnTo>
                    <a:pt x="549913" y="146499"/>
                  </a:lnTo>
                  <a:lnTo>
                    <a:pt x="550148" y="146417"/>
                  </a:lnTo>
                  <a:lnTo>
                    <a:pt x="550325" y="146349"/>
                  </a:lnTo>
                  <a:lnTo>
                    <a:pt x="550680" y="146198"/>
                  </a:lnTo>
                  <a:lnTo>
                    <a:pt x="550859" y="146130"/>
                  </a:lnTo>
                  <a:lnTo>
                    <a:pt x="551040" y="146080"/>
                  </a:lnTo>
                  <a:lnTo>
                    <a:pt x="551274" y="146034"/>
                  </a:lnTo>
                  <a:lnTo>
                    <a:pt x="551516" y="146002"/>
                  </a:lnTo>
                  <a:lnTo>
                    <a:pt x="551758" y="145989"/>
                  </a:lnTo>
                  <a:lnTo>
                    <a:pt x="552000" y="145989"/>
                  </a:lnTo>
                  <a:lnTo>
                    <a:pt x="552238" y="146011"/>
                  </a:lnTo>
                  <a:lnTo>
                    <a:pt x="552408" y="146043"/>
                  </a:lnTo>
                  <a:lnTo>
                    <a:pt x="552578" y="146080"/>
                  </a:lnTo>
                  <a:lnTo>
                    <a:pt x="552748" y="146130"/>
                  </a:lnTo>
                  <a:lnTo>
                    <a:pt x="552914" y="146185"/>
                  </a:lnTo>
                  <a:lnTo>
                    <a:pt x="553076" y="146253"/>
                  </a:lnTo>
                  <a:lnTo>
                    <a:pt x="553250" y="146340"/>
                  </a:lnTo>
                  <a:lnTo>
                    <a:pt x="553420" y="146445"/>
                  </a:lnTo>
                  <a:lnTo>
                    <a:pt x="553586" y="146559"/>
                  </a:lnTo>
                  <a:lnTo>
                    <a:pt x="553750" y="146677"/>
                  </a:lnTo>
                  <a:lnTo>
                    <a:pt x="553905" y="146800"/>
                  </a:lnTo>
                  <a:lnTo>
                    <a:pt x="554037" y="146919"/>
                  </a:lnTo>
                  <a:lnTo>
                    <a:pt x="554165" y="147042"/>
                  </a:lnTo>
                  <a:lnTo>
                    <a:pt x="554290" y="147170"/>
                  </a:lnTo>
                  <a:lnTo>
                    <a:pt x="554418" y="147288"/>
                  </a:lnTo>
                  <a:lnTo>
                    <a:pt x="554573" y="147470"/>
                  </a:lnTo>
                  <a:lnTo>
                    <a:pt x="554717" y="147657"/>
                  </a:lnTo>
                  <a:lnTo>
                    <a:pt x="554857" y="147853"/>
                  </a:lnTo>
                  <a:lnTo>
                    <a:pt x="554985" y="148054"/>
                  </a:lnTo>
                  <a:lnTo>
                    <a:pt x="555102" y="148259"/>
                  </a:lnTo>
                  <a:lnTo>
                    <a:pt x="555178" y="148405"/>
                  </a:lnTo>
                  <a:lnTo>
                    <a:pt x="555302" y="148719"/>
                  </a:lnTo>
                  <a:lnTo>
                    <a:pt x="555370" y="148874"/>
                  </a:lnTo>
                  <a:lnTo>
                    <a:pt x="555952" y="149563"/>
                  </a:lnTo>
                  <a:lnTo>
                    <a:pt x="556391" y="150352"/>
                  </a:lnTo>
                  <a:lnTo>
                    <a:pt x="556496" y="150552"/>
                  </a:lnTo>
                  <a:lnTo>
                    <a:pt x="556584" y="150736"/>
                  </a:lnTo>
                  <a:lnTo>
                    <a:pt x="556716" y="151040"/>
                  </a:lnTo>
                  <a:lnTo>
                    <a:pt x="556799" y="151191"/>
                  </a:lnTo>
                  <a:lnTo>
                    <a:pt x="556905" y="151323"/>
                  </a:lnTo>
                  <a:lnTo>
                    <a:pt x="557064" y="151459"/>
                  </a:lnTo>
                  <a:lnTo>
                    <a:pt x="557253" y="151569"/>
                  </a:lnTo>
                  <a:lnTo>
                    <a:pt x="557464" y="151656"/>
                  </a:lnTo>
                  <a:lnTo>
                    <a:pt x="557680" y="151729"/>
                  </a:lnTo>
                  <a:lnTo>
                    <a:pt x="557895" y="151792"/>
                  </a:lnTo>
                  <a:lnTo>
                    <a:pt x="558114" y="151852"/>
                  </a:lnTo>
                  <a:lnTo>
                    <a:pt x="558341" y="151897"/>
                  </a:lnTo>
                  <a:lnTo>
                    <a:pt x="558571" y="151929"/>
                  </a:lnTo>
                  <a:lnTo>
                    <a:pt x="558877" y="151932"/>
                  </a:lnTo>
                  <a:lnTo>
                    <a:pt x="559022" y="151920"/>
                  </a:lnTo>
                  <a:lnTo>
                    <a:pt x="559237" y="151861"/>
                  </a:lnTo>
                  <a:lnTo>
                    <a:pt x="559449" y="151770"/>
                  </a:lnTo>
                  <a:lnTo>
                    <a:pt x="559656" y="151660"/>
                  </a:lnTo>
                  <a:lnTo>
                    <a:pt x="559860" y="151537"/>
                  </a:lnTo>
                  <a:lnTo>
                    <a:pt x="560057" y="151409"/>
                  </a:lnTo>
                  <a:lnTo>
                    <a:pt x="560246" y="151277"/>
                  </a:lnTo>
                  <a:lnTo>
                    <a:pt x="560423" y="151131"/>
                  </a:lnTo>
                  <a:lnTo>
                    <a:pt x="560778" y="150826"/>
                  </a:lnTo>
                  <a:lnTo>
                    <a:pt x="560965" y="150689"/>
                  </a:lnTo>
                  <a:lnTo>
                    <a:pt x="561160" y="150561"/>
                  </a:lnTo>
                  <a:lnTo>
                    <a:pt x="561360" y="150443"/>
                  </a:lnTo>
                  <a:lnTo>
                    <a:pt x="561973" y="150101"/>
                  </a:lnTo>
                  <a:lnTo>
                    <a:pt x="562551" y="149755"/>
                  </a:lnTo>
                  <a:lnTo>
                    <a:pt x="562691" y="149663"/>
                  </a:lnTo>
                  <a:lnTo>
                    <a:pt x="562861" y="149545"/>
                  </a:lnTo>
                  <a:lnTo>
                    <a:pt x="563197" y="149299"/>
                  </a:lnTo>
                  <a:lnTo>
                    <a:pt x="563367" y="149180"/>
                  </a:lnTo>
                  <a:lnTo>
                    <a:pt x="563545" y="149075"/>
                  </a:lnTo>
                  <a:lnTo>
                    <a:pt x="563700" y="148997"/>
                  </a:lnTo>
                  <a:lnTo>
                    <a:pt x="564032" y="148865"/>
                  </a:lnTo>
                  <a:lnTo>
                    <a:pt x="564581" y="148669"/>
                  </a:lnTo>
                  <a:lnTo>
                    <a:pt x="564796" y="148587"/>
                  </a:lnTo>
                  <a:lnTo>
                    <a:pt x="565012" y="148514"/>
                  </a:lnTo>
                  <a:lnTo>
                    <a:pt x="565227" y="148451"/>
                  </a:lnTo>
                  <a:lnTo>
                    <a:pt x="565450" y="148396"/>
                  </a:lnTo>
                  <a:lnTo>
                    <a:pt x="565654" y="148355"/>
                  </a:lnTo>
                  <a:lnTo>
                    <a:pt x="565858" y="148323"/>
                  </a:lnTo>
                  <a:lnTo>
                    <a:pt x="566066" y="148295"/>
                  </a:lnTo>
                  <a:lnTo>
                    <a:pt x="566273" y="148282"/>
                  </a:lnTo>
                  <a:lnTo>
                    <a:pt x="566477" y="148286"/>
                  </a:lnTo>
                  <a:lnTo>
                    <a:pt x="566694" y="148304"/>
                  </a:lnTo>
                  <a:lnTo>
                    <a:pt x="566913" y="148346"/>
                  </a:lnTo>
                  <a:lnTo>
                    <a:pt x="567132" y="148400"/>
                  </a:lnTo>
                  <a:lnTo>
                    <a:pt x="567342" y="148464"/>
                  </a:lnTo>
                  <a:lnTo>
                    <a:pt x="567551" y="148542"/>
                  </a:lnTo>
                  <a:lnTo>
                    <a:pt x="567721" y="148619"/>
                  </a:lnTo>
                  <a:lnTo>
                    <a:pt x="567891" y="148710"/>
                  </a:lnTo>
                  <a:lnTo>
                    <a:pt x="568216" y="148911"/>
                  </a:lnTo>
                  <a:lnTo>
                    <a:pt x="568496" y="149080"/>
                  </a:lnTo>
                  <a:lnTo>
                    <a:pt x="568953" y="149335"/>
                  </a:lnTo>
                  <a:lnTo>
                    <a:pt x="569128" y="149335"/>
                  </a:lnTo>
                  <a:lnTo>
                    <a:pt x="569308" y="149285"/>
                  </a:lnTo>
                  <a:lnTo>
                    <a:pt x="569498" y="149203"/>
                  </a:lnTo>
                  <a:lnTo>
                    <a:pt x="569683" y="149107"/>
                  </a:lnTo>
                  <a:lnTo>
                    <a:pt x="569853" y="149006"/>
                  </a:lnTo>
                  <a:lnTo>
                    <a:pt x="570012" y="148902"/>
                  </a:lnTo>
                  <a:lnTo>
                    <a:pt x="570295" y="148637"/>
                  </a:lnTo>
                  <a:lnTo>
                    <a:pt x="570442" y="148514"/>
                  </a:lnTo>
                  <a:lnTo>
                    <a:pt x="570601" y="148414"/>
                  </a:lnTo>
                  <a:lnTo>
                    <a:pt x="570801" y="148327"/>
                  </a:lnTo>
                  <a:lnTo>
                    <a:pt x="571020" y="148250"/>
                  </a:lnTo>
                  <a:lnTo>
                    <a:pt x="571243" y="148195"/>
                  </a:lnTo>
                  <a:lnTo>
                    <a:pt x="571458" y="148172"/>
                  </a:lnTo>
                  <a:lnTo>
                    <a:pt x="571655" y="148195"/>
                  </a:lnTo>
                  <a:lnTo>
                    <a:pt x="571795" y="148241"/>
                  </a:lnTo>
                  <a:lnTo>
                    <a:pt x="571934" y="148304"/>
                  </a:lnTo>
                  <a:lnTo>
                    <a:pt x="572253" y="148578"/>
                  </a:lnTo>
                  <a:lnTo>
                    <a:pt x="572278" y="148715"/>
                  </a:lnTo>
                  <a:lnTo>
                    <a:pt x="572249" y="148883"/>
                  </a:lnTo>
                  <a:lnTo>
                    <a:pt x="572206" y="149057"/>
                  </a:lnTo>
                  <a:lnTo>
                    <a:pt x="572838" y="149399"/>
                  </a:lnTo>
                  <a:lnTo>
                    <a:pt x="572982" y="149285"/>
                  </a:lnTo>
                  <a:lnTo>
                    <a:pt x="573110" y="149271"/>
                  </a:lnTo>
                  <a:lnTo>
                    <a:pt x="573069" y="149535"/>
                  </a:lnTo>
                  <a:lnTo>
                    <a:pt x="573050" y="149695"/>
                  </a:lnTo>
                  <a:lnTo>
                    <a:pt x="573046" y="149832"/>
                  </a:lnTo>
                  <a:lnTo>
                    <a:pt x="573065" y="149996"/>
                  </a:lnTo>
                  <a:lnTo>
                    <a:pt x="573099" y="150165"/>
                  </a:lnTo>
                  <a:lnTo>
                    <a:pt x="573197" y="150493"/>
                  </a:lnTo>
                  <a:lnTo>
                    <a:pt x="573371" y="151099"/>
                  </a:lnTo>
                  <a:lnTo>
                    <a:pt x="573409" y="151250"/>
                  </a:lnTo>
                  <a:lnTo>
                    <a:pt x="573439" y="151396"/>
                  </a:lnTo>
                  <a:lnTo>
                    <a:pt x="573454" y="151573"/>
                  </a:lnTo>
                  <a:lnTo>
                    <a:pt x="573458" y="151756"/>
                  </a:lnTo>
                  <a:lnTo>
                    <a:pt x="573450" y="151934"/>
                  </a:lnTo>
                  <a:lnTo>
                    <a:pt x="573447" y="152294"/>
                  </a:lnTo>
                  <a:lnTo>
                    <a:pt x="573458" y="152490"/>
                  </a:lnTo>
                  <a:lnTo>
                    <a:pt x="573496" y="152882"/>
                  </a:lnTo>
                  <a:lnTo>
                    <a:pt x="573507" y="153078"/>
                  </a:lnTo>
                  <a:lnTo>
                    <a:pt x="573507" y="153274"/>
                  </a:lnTo>
                  <a:lnTo>
                    <a:pt x="573499" y="153684"/>
                  </a:lnTo>
                  <a:lnTo>
                    <a:pt x="573484" y="153894"/>
                  </a:lnTo>
                  <a:lnTo>
                    <a:pt x="573450" y="154090"/>
                  </a:lnTo>
                  <a:lnTo>
                    <a:pt x="573386" y="154273"/>
                  </a:lnTo>
                  <a:lnTo>
                    <a:pt x="573299" y="154414"/>
                  </a:lnTo>
                  <a:lnTo>
                    <a:pt x="573186" y="154546"/>
                  </a:lnTo>
                  <a:lnTo>
                    <a:pt x="572937" y="154797"/>
                  </a:lnTo>
                  <a:lnTo>
                    <a:pt x="572819" y="154925"/>
                  </a:lnTo>
                  <a:lnTo>
                    <a:pt x="572608" y="155175"/>
                  </a:lnTo>
                  <a:lnTo>
                    <a:pt x="572404" y="155435"/>
                  </a:lnTo>
                  <a:lnTo>
                    <a:pt x="572089" y="155895"/>
                  </a:lnTo>
                  <a:lnTo>
                    <a:pt x="571987" y="156064"/>
                  </a:lnTo>
                  <a:lnTo>
                    <a:pt x="572025" y="156424"/>
                  </a:lnTo>
                  <a:lnTo>
                    <a:pt x="572204" y="156502"/>
                  </a:lnTo>
                  <a:lnTo>
                    <a:pt x="572415" y="156552"/>
                  </a:lnTo>
                  <a:lnTo>
                    <a:pt x="572608" y="156566"/>
                  </a:lnTo>
                  <a:lnTo>
                    <a:pt x="572740" y="156529"/>
                  </a:lnTo>
                  <a:lnTo>
                    <a:pt x="572993" y="156611"/>
                  </a:lnTo>
                  <a:lnTo>
                    <a:pt x="573277" y="156698"/>
                  </a:lnTo>
                  <a:lnTo>
                    <a:pt x="573635" y="156817"/>
                  </a:lnTo>
                  <a:lnTo>
                    <a:pt x="573839" y="156890"/>
                  </a:lnTo>
                  <a:lnTo>
                    <a:pt x="574451" y="157122"/>
                  </a:lnTo>
                  <a:lnTo>
                    <a:pt x="574659" y="157190"/>
                  </a:lnTo>
                  <a:lnTo>
                    <a:pt x="574925" y="157272"/>
                  </a:lnTo>
                  <a:lnTo>
                    <a:pt x="575465" y="157423"/>
                  </a:lnTo>
                  <a:lnTo>
                    <a:pt x="575737" y="157482"/>
                  </a:lnTo>
                  <a:lnTo>
                    <a:pt x="576013" y="157523"/>
                  </a:lnTo>
                  <a:lnTo>
                    <a:pt x="576232" y="157537"/>
                  </a:lnTo>
                  <a:lnTo>
                    <a:pt x="576451" y="157541"/>
                  </a:lnTo>
                  <a:lnTo>
                    <a:pt x="576889" y="157532"/>
                  </a:lnTo>
                  <a:lnTo>
                    <a:pt x="577325" y="157564"/>
                  </a:lnTo>
                  <a:lnTo>
                    <a:pt x="577540" y="157592"/>
                  </a:lnTo>
                  <a:lnTo>
                    <a:pt x="578182" y="157696"/>
                  </a:lnTo>
                  <a:lnTo>
                    <a:pt x="578360" y="157737"/>
                  </a:lnTo>
                  <a:lnTo>
                    <a:pt x="578726" y="157842"/>
                  </a:lnTo>
                  <a:lnTo>
                    <a:pt x="578896" y="157865"/>
                  </a:lnTo>
                  <a:lnTo>
                    <a:pt x="579127" y="157810"/>
                  </a:lnTo>
                  <a:lnTo>
                    <a:pt x="579259" y="157710"/>
                  </a:lnTo>
                  <a:lnTo>
                    <a:pt x="579848" y="157847"/>
                  </a:lnTo>
                  <a:lnTo>
                    <a:pt x="579978" y="157742"/>
                  </a:lnTo>
                  <a:lnTo>
                    <a:pt x="580110" y="157614"/>
                  </a:lnTo>
                  <a:lnTo>
                    <a:pt x="580537" y="157578"/>
                  </a:lnTo>
                  <a:lnTo>
                    <a:pt x="580703" y="157756"/>
                  </a:lnTo>
                  <a:lnTo>
                    <a:pt x="581538" y="158102"/>
                  </a:lnTo>
                  <a:lnTo>
                    <a:pt x="582363" y="158328"/>
                  </a:lnTo>
                  <a:lnTo>
                    <a:pt x="582252" y="158712"/>
                  </a:lnTo>
                  <a:lnTo>
                    <a:pt x="582103" y="159168"/>
                  </a:lnTo>
                  <a:lnTo>
                    <a:pt x="581931" y="159619"/>
                  </a:lnTo>
                  <a:lnTo>
                    <a:pt x="581046" y="161744"/>
                  </a:lnTo>
                  <a:lnTo>
                    <a:pt x="580931" y="162004"/>
                  </a:lnTo>
                  <a:lnTo>
                    <a:pt x="580809" y="162260"/>
                  </a:lnTo>
                  <a:lnTo>
                    <a:pt x="580657" y="162554"/>
                  </a:lnTo>
                  <a:lnTo>
                    <a:pt x="580495" y="162844"/>
                  </a:lnTo>
                  <a:lnTo>
                    <a:pt x="580217" y="163310"/>
                  </a:lnTo>
                  <a:lnTo>
                    <a:pt x="579833" y="163825"/>
                  </a:lnTo>
                  <a:lnTo>
                    <a:pt x="579669" y="164054"/>
                  </a:lnTo>
                  <a:lnTo>
                    <a:pt x="579372" y="163919"/>
                  </a:lnTo>
                  <a:lnTo>
                    <a:pt x="578133" y="163014"/>
                  </a:lnTo>
                  <a:lnTo>
                    <a:pt x="575527" y="166532"/>
                  </a:lnTo>
                  <a:lnTo>
                    <a:pt x="575394" y="166674"/>
                  </a:lnTo>
                  <a:lnTo>
                    <a:pt x="572750" y="170810"/>
                  </a:lnTo>
                  <a:lnTo>
                    <a:pt x="572682" y="171101"/>
                  </a:lnTo>
                  <a:lnTo>
                    <a:pt x="572270" y="171195"/>
                  </a:lnTo>
                  <a:lnTo>
                    <a:pt x="572065" y="171250"/>
                  </a:lnTo>
                  <a:lnTo>
                    <a:pt x="571870" y="171321"/>
                  </a:lnTo>
                  <a:lnTo>
                    <a:pt x="571688" y="171413"/>
                  </a:lnTo>
                  <a:lnTo>
                    <a:pt x="571530" y="171529"/>
                  </a:lnTo>
                  <a:lnTo>
                    <a:pt x="571385" y="171666"/>
                  </a:lnTo>
                  <a:lnTo>
                    <a:pt x="571247" y="171816"/>
                  </a:lnTo>
                  <a:lnTo>
                    <a:pt x="570832" y="172308"/>
                  </a:lnTo>
                  <a:lnTo>
                    <a:pt x="570685" y="172494"/>
                  </a:lnTo>
                  <a:lnTo>
                    <a:pt x="570505" y="172742"/>
                  </a:lnTo>
                  <a:lnTo>
                    <a:pt x="569589" y="172374"/>
                  </a:lnTo>
                  <a:lnTo>
                    <a:pt x="568974" y="172739"/>
                  </a:lnTo>
                  <a:lnTo>
                    <a:pt x="568553" y="173600"/>
                  </a:lnTo>
                  <a:lnTo>
                    <a:pt x="567343" y="175443"/>
                  </a:lnTo>
                  <a:lnTo>
                    <a:pt x="566947" y="176154"/>
                  </a:lnTo>
                  <a:lnTo>
                    <a:pt x="566756" y="177129"/>
                  </a:lnTo>
                  <a:lnTo>
                    <a:pt x="566619" y="177856"/>
                  </a:lnTo>
                  <a:lnTo>
                    <a:pt x="566456" y="180898"/>
                  </a:lnTo>
                  <a:lnTo>
                    <a:pt x="566377" y="182404"/>
                  </a:lnTo>
                  <a:lnTo>
                    <a:pt x="566049" y="183094"/>
                  </a:lnTo>
                  <a:lnTo>
                    <a:pt x="565917" y="185609"/>
                  </a:lnTo>
                  <a:lnTo>
                    <a:pt x="565232" y="189306"/>
                  </a:lnTo>
                  <a:lnTo>
                    <a:pt x="565229" y="191214"/>
                  </a:lnTo>
                  <a:lnTo>
                    <a:pt x="566580" y="191449"/>
                  </a:lnTo>
                  <a:lnTo>
                    <a:pt x="566700" y="191902"/>
                  </a:lnTo>
                  <a:lnTo>
                    <a:pt x="571329" y="192706"/>
                  </a:lnTo>
                  <a:lnTo>
                    <a:pt x="573528" y="193088"/>
                  </a:lnTo>
                  <a:lnTo>
                    <a:pt x="573561" y="193541"/>
                  </a:lnTo>
                  <a:lnTo>
                    <a:pt x="572840" y="197574"/>
                  </a:lnTo>
                  <a:lnTo>
                    <a:pt x="579721" y="198830"/>
                  </a:lnTo>
                  <a:lnTo>
                    <a:pt x="580677" y="199008"/>
                  </a:lnTo>
                  <a:lnTo>
                    <a:pt x="579922" y="202413"/>
                  </a:lnTo>
                  <a:lnTo>
                    <a:pt x="579797" y="202927"/>
                  </a:lnTo>
                  <a:lnTo>
                    <a:pt x="579659" y="203438"/>
                  </a:lnTo>
                  <a:lnTo>
                    <a:pt x="579507" y="203941"/>
                  </a:lnTo>
                  <a:lnTo>
                    <a:pt x="579344" y="204439"/>
                  </a:lnTo>
                  <a:lnTo>
                    <a:pt x="578986" y="205471"/>
                  </a:lnTo>
                  <a:lnTo>
                    <a:pt x="578828" y="205928"/>
                  </a:lnTo>
                  <a:lnTo>
                    <a:pt x="578437" y="207086"/>
                  </a:lnTo>
                  <a:lnTo>
                    <a:pt x="576452" y="211596"/>
                  </a:lnTo>
                  <a:lnTo>
                    <a:pt x="576315" y="211940"/>
                  </a:lnTo>
                  <a:lnTo>
                    <a:pt x="576171" y="212281"/>
                  </a:lnTo>
                  <a:lnTo>
                    <a:pt x="575865" y="212955"/>
                  </a:lnTo>
                  <a:lnTo>
                    <a:pt x="575703" y="213287"/>
                  </a:lnTo>
                  <a:lnTo>
                    <a:pt x="575368" y="213928"/>
                  </a:lnTo>
                  <a:lnTo>
                    <a:pt x="575010" y="214555"/>
                  </a:lnTo>
                  <a:lnTo>
                    <a:pt x="574823" y="214863"/>
                  </a:lnTo>
                  <a:lnTo>
                    <a:pt x="574579" y="215237"/>
                  </a:lnTo>
                  <a:lnTo>
                    <a:pt x="574328" y="215604"/>
                  </a:lnTo>
                  <a:lnTo>
                    <a:pt x="574065" y="215966"/>
                  </a:lnTo>
                  <a:lnTo>
                    <a:pt x="573793" y="216319"/>
                  </a:lnTo>
                  <a:lnTo>
                    <a:pt x="573511" y="216664"/>
                  </a:lnTo>
                  <a:lnTo>
                    <a:pt x="573230" y="216993"/>
                  </a:lnTo>
                  <a:lnTo>
                    <a:pt x="572937" y="217314"/>
                  </a:lnTo>
                  <a:lnTo>
                    <a:pt x="572636" y="217627"/>
                  </a:lnTo>
                  <a:lnTo>
                    <a:pt x="572327" y="217933"/>
                  </a:lnTo>
                  <a:lnTo>
                    <a:pt x="572012" y="218229"/>
                  </a:lnTo>
                  <a:lnTo>
                    <a:pt x="571646" y="218555"/>
                  </a:lnTo>
                  <a:lnTo>
                    <a:pt x="571270" y="218871"/>
                  </a:lnTo>
                  <a:lnTo>
                    <a:pt x="570885" y="219176"/>
                  </a:lnTo>
                  <a:lnTo>
                    <a:pt x="570491" y="219468"/>
                  </a:lnTo>
                  <a:lnTo>
                    <a:pt x="570088" y="219747"/>
                  </a:lnTo>
                  <a:lnTo>
                    <a:pt x="569762" y="219958"/>
                  </a:lnTo>
                  <a:lnTo>
                    <a:pt x="569428" y="220159"/>
                  </a:lnTo>
                  <a:lnTo>
                    <a:pt x="569089" y="220353"/>
                  </a:lnTo>
                  <a:lnTo>
                    <a:pt x="568407" y="220726"/>
                  </a:lnTo>
                  <a:lnTo>
                    <a:pt x="567922" y="220972"/>
                  </a:lnTo>
                  <a:lnTo>
                    <a:pt x="567430" y="221203"/>
                  </a:lnTo>
                  <a:lnTo>
                    <a:pt x="566438" y="221651"/>
                  </a:lnTo>
                  <a:lnTo>
                    <a:pt x="564955" y="222365"/>
                  </a:lnTo>
                  <a:lnTo>
                    <a:pt x="564628" y="222532"/>
                  </a:lnTo>
                  <a:lnTo>
                    <a:pt x="564306" y="222708"/>
                  </a:lnTo>
                  <a:lnTo>
                    <a:pt x="563630" y="223103"/>
                  </a:lnTo>
                  <a:lnTo>
                    <a:pt x="562661" y="223765"/>
                  </a:lnTo>
                  <a:lnTo>
                    <a:pt x="561502" y="224900"/>
                  </a:lnTo>
                  <a:lnTo>
                    <a:pt x="561107" y="225255"/>
                  </a:lnTo>
                  <a:lnTo>
                    <a:pt x="559742" y="226435"/>
                  </a:lnTo>
                  <a:lnTo>
                    <a:pt x="559219" y="226889"/>
                  </a:lnTo>
                  <a:lnTo>
                    <a:pt x="552400" y="233004"/>
                  </a:lnTo>
                  <a:lnTo>
                    <a:pt x="548690" y="236468"/>
                  </a:lnTo>
                  <a:lnTo>
                    <a:pt x="547868" y="237148"/>
                  </a:lnTo>
                  <a:lnTo>
                    <a:pt x="544751" y="238970"/>
                  </a:lnTo>
                  <a:lnTo>
                    <a:pt x="544389" y="239256"/>
                  </a:lnTo>
                  <a:lnTo>
                    <a:pt x="542342" y="240930"/>
                  </a:lnTo>
                  <a:lnTo>
                    <a:pt x="540853" y="242102"/>
                  </a:lnTo>
                  <a:lnTo>
                    <a:pt x="540484" y="242469"/>
                  </a:lnTo>
                  <a:lnTo>
                    <a:pt x="539329" y="243342"/>
                  </a:lnTo>
                  <a:lnTo>
                    <a:pt x="538735" y="243756"/>
                  </a:lnTo>
                  <a:lnTo>
                    <a:pt x="538335" y="244027"/>
                  </a:lnTo>
                  <a:lnTo>
                    <a:pt x="537528" y="244549"/>
                  </a:lnTo>
                  <a:lnTo>
                    <a:pt x="536707" y="245059"/>
                  </a:lnTo>
                  <a:lnTo>
                    <a:pt x="536290" y="245306"/>
                  </a:lnTo>
                  <a:lnTo>
                    <a:pt x="535873" y="245545"/>
                  </a:lnTo>
                  <a:lnTo>
                    <a:pt x="535592" y="245696"/>
                  </a:lnTo>
                  <a:lnTo>
                    <a:pt x="535238" y="246200"/>
                  </a:lnTo>
                  <a:lnTo>
                    <a:pt x="535155" y="246412"/>
                  </a:lnTo>
                  <a:lnTo>
                    <a:pt x="535086" y="246773"/>
                  </a:lnTo>
                  <a:lnTo>
                    <a:pt x="535111" y="246998"/>
                  </a:lnTo>
                  <a:lnTo>
                    <a:pt x="535379" y="247508"/>
                  </a:lnTo>
                  <a:lnTo>
                    <a:pt x="535566" y="247677"/>
                  </a:lnTo>
                  <a:lnTo>
                    <a:pt x="535916" y="247903"/>
                  </a:lnTo>
                  <a:lnTo>
                    <a:pt x="536591" y="248193"/>
                  </a:lnTo>
                  <a:lnTo>
                    <a:pt x="537036" y="248353"/>
                  </a:lnTo>
                  <a:lnTo>
                    <a:pt x="537883" y="248570"/>
                  </a:lnTo>
                  <a:lnTo>
                    <a:pt x="538191" y="248641"/>
                  </a:lnTo>
                  <a:lnTo>
                    <a:pt x="540981" y="249141"/>
                  </a:lnTo>
                  <a:lnTo>
                    <a:pt x="545042" y="249850"/>
                  </a:lnTo>
                  <a:lnTo>
                    <a:pt x="545686" y="249853"/>
                  </a:lnTo>
                  <a:lnTo>
                    <a:pt x="544969" y="253926"/>
                  </a:lnTo>
                  <a:lnTo>
                    <a:pt x="544520" y="256509"/>
                  </a:lnTo>
                  <a:lnTo>
                    <a:pt x="543644" y="261521"/>
                  </a:lnTo>
                  <a:lnTo>
                    <a:pt x="543370" y="262384"/>
                  </a:lnTo>
                  <a:lnTo>
                    <a:pt x="543119" y="263500"/>
                  </a:lnTo>
                  <a:lnTo>
                    <a:pt x="542462" y="267416"/>
                  </a:lnTo>
                  <a:lnTo>
                    <a:pt x="541966" y="270362"/>
                  </a:lnTo>
                  <a:lnTo>
                    <a:pt x="541573" y="272702"/>
                  </a:lnTo>
                  <a:lnTo>
                    <a:pt x="540429" y="279694"/>
                  </a:lnTo>
                  <a:lnTo>
                    <a:pt x="538722" y="290117"/>
                  </a:lnTo>
                  <a:lnTo>
                    <a:pt x="538657" y="290514"/>
                  </a:lnTo>
                  <a:lnTo>
                    <a:pt x="538557" y="291129"/>
                  </a:lnTo>
                  <a:lnTo>
                    <a:pt x="538374" y="291931"/>
                  </a:lnTo>
                  <a:lnTo>
                    <a:pt x="538297" y="292656"/>
                  </a:lnTo>
                  <a:lnTo>
                    <a:pt x="538144" y="295159"/>
                  </a:lnTo>
                  <a:lnTo>
                    <a:pt x="538118" y="295499"/>
                  </a:lnTo>
                  <a:lnTo>
                    <a:pt x="538058" y="296204"/>
                  </a:lnTo>
                  <a:lnTo>
                    <a:pt x="537966" y="296835"/>
                  </a:lnTo>
                  <a:lnTo>
                    <a:pt x="537835" y="297652"/>
                  </a:lnTo>
                  <a:lnTo>
                    <a:pt x="537651" y="298423"/>
                  </a:lnTo>
                  <a:lnTo>
                    <a:pt x="537444" y="299096"/>
                  </a:lnTo>
                  <a:lnTo>
                    <a:pt x="536956" y="298959"/>
                  </a:lnTo>
                  <a:lnTo>
                    <a:pt x="536822" y="299348"/>
                  </a:lnTo>
                  <a:lnTo>
                    <a:pt x="536906" y="299499"/>
                  </a:lnTo>
                  <a:lnTo>
                    <a:pt x="536792" y="299809"/>
                  </a:lnTo>
                  <a:lnTo>
                    <a:pt x="536422" y="300575"/>
                  </a:lnTo>
                  <a:lnTo>
                    <a:pt x="535035" y="300028"/>
                  </a:lnTo>
                  <a:lnTo>
                    <a:pt x="534324" y="301100"/>
                  </a:lnTo>
                  <a:lnTo>
                    <a:pt x="533973" y="301638"/>
                  </a:lnTo>
                  <a:lnTo>
                    <a:pt x="532862" y="302924"/>
                  </a:lnTo>
                  <a:lnTo>
                    <a:pt x="531093" y="302618"/>
                  </a:lnTo>
                  <a:lnTo>
                    <a:pt x="530795" y="302942"/>
                  </a:lnTo>
                  <a:lnTo>
                    <a:pt x="530061" y="303717"/>
                  </a:lnTo>
                  <a:lnTo>
                    <a:pt x="529937" y="303859"/>
                  </a:lnTo>
                  <a:lnTo>
                    <a:pt x="529551" y="304256"/>
                  </a:lnTo>
                  <a:lnTo>
                    <a:pt x="529041" y="304803"/>
                  </a:lnTo>
                  <a:lnTo>
                    <a:pt x="528387" y="305492"/>
                  </a:lnTo>
                  <a:lnTo>
                    <a:pt x="528028" y="306249"/>
                  </a:lnTo>
                  <a:lnTo>
                    <a:pt x="527688" y="306833"/>
                  </a:lnTo>
                  <a:lnTo>
                    <a:pt x="526649" y="308598"/>
                  </a:lnTo>
                  <a:lnTo>
                    <a:pt x="526879" y="308634"/>
                  </a:lnTo>
                  <a:lnTo>
                    <a:pt x="526959" y="309254"/>
                  </a:lnTo>
                  <a:lnTo>
                    <a:pt x="527061" y="310089"/>
                  </a:lnTo>
                  <a:lnTo>
                    <a:pt x="526755" y="311316"/>
                  </a:lnTo>
                  <a:lnTo>
                    <a:pt x="526651" y="311846"/>
                  </a:lnTo>
                  <a:lnTo>
                    <a:pt x="526736" y="312374"/>
                  </a:lnTo>
                  <a:lnTo>
                    <a:pt x="526849" y="313656"/>
                  </a:lnTo>
                  <a:lnTo>
                    <a:pt x="526906" y="314358"/>
                  </a:lnTo>
                  <a:lnTo>
                    <a:pt x="527839" y="314522"/>
                  </a:lnTo>
                  <a:lnTo>
                    <a:pt x="527941" y="315717"/>
                  </a:lnTo>
                  <a:lnTo>
                    <a:pt x="528172" y="315754"/>
                  </a:lnTo>
                  <a:lnTo>
                    <a:pt x="527892" y="317410"/>
                  </a:lnTo>
                  <a:lnTo>
                    <a:pt x="527318" y="317464"/>
                  </a:lnTo>
                  <a:lnTo>
                    <a:pt x="526766" y="317464"/>
                  </a:lnTo>
                  <a:lnTo>
                    <a:pt x="526199" y="317519"/>
                  </a:lnTo>
                  <a:lnTo>
                    <a:pt x="525511" y="317437"/>
                  </a:lnTo>
                  <a:lnTo>
                    <a:pt x="524797" y="317565"/>
                  </a:lnTo>
                  <a:lnTo>
                    <a:pt x="524842" y="317286"/>
                  </a:lnTo>
                  <a:lnTo>
                    <a:pt x="524226" y="316839"/>
                  </a:lnTo>
                  <a:lnTo>
                    <a:pt x="524158" y="317250"/>
                  </a:lnTo>
                  <a:lnTo>
                    <a:pt x="523467" y="317177"/>
                  </a:lnTo>
                  <a:lnTo>
                    <a:pt x="522779" y="317077"/>
                  </a:lnTo>
                  <a:lnTo>
                    <a:pt x="522726" y="317318"/>
                  </a:lnTo>
                  <a:lnTo>
                    <a:pt x="521823" y="316497"/>
                  </a:lnTo>
                  <a:lnTo>
                    <a:pt x="521218" y="316511"/>
                  </a:lnTo>
                  <a:lnTo>
                    <a:pt x="520629" y="316374"/>
                  </a:lnTo>
                  <a:lnTo>
                    <a:pt x="519986" y="316538"/>
                  </a:lnTo>
                  <a:lnTo>
                    <a:pt x="519311" y="316410"/>
                  </a:lnTo>
                  <a:lnTo>
                    <a:pt x="519090" y="317651"/>
                  </a:lnTo>
                  <a:lnTo>
                    <a:pt x="519020" y="318343"/>
                  </a:lnTo>
                  <a:lnTo>
                    <a:pt x="518607" y="318031"/>
                  </a:lnTo>
                  <a:lnTo>
                    <a:pt x="517366" y="316927"/>
                  </a:lnTo>
                  <a:lnTo>
                    <a:pt x="516737" y="316572"/>
                  </a:lnTo>
                  <a:lnTo>
                    <a:pt x="515487" y="316198"/>
                  </a:lnTo>
                  <a:lnTo>
                    <a:pt x="514976" y="316401"/>
                  </a:lnTo>
                  <a:lnTo>
                    <a:pt x="514461" y="318272"/>
                  </a:lnTo>
                  <a:lnTo>
                    <a:pt x="514612" y="318313"/>
                  </a:lnTo>
                  <a:lnTo>
                    <a:pt x="514264" y="319900"/>
                  </a:lnTo>
                  <a:lnTo>
                    <a:pt x="514003" y="320131"/>
                  </a:lnTo>
                  <a:lnTo>
                    <a:pt x="514323" y="320219"/>
                  </a:lnTo>
                  <a:lnTo>
                    <a:pt x="514953" y="320345"/>
                  </a:lnTo>
                  <a:lnTo>
                    <a:pt x="515352" y="320484"/>
                  </a:lnTo>
                  <a:lnTo>
                    <a:pt x="515756" y="320701"/>
                  </a:lnTo>
                  <a:lnTo>
                    <a:pt x="516236" y="321045"/>
                  </a:lnTo>
                  <a:lnTo>
                    <a:pt x="516666" y="321450"/>
                  </a:lnTo>
                  <a:lnTo>
                    <a:pt x="518465" y="323458"/>
                  </a:lnTo>
                  <a:lnTo>
                    <a:pt x="519624" y="324695"/>
                  </a:lnTo>
                  <a:lnTo>
                    <a:pt x="519773" y="324837"/>
                  </a:lnTo>
                  <a:lnTo>
                    <a:pt x="520053" y="325020"/>
                  </a:lnTo>
                  <a:lnTo>
                    <a:pt x="520650" y="325183"/>
                  </a:lnTo>
                  <a:lnTo>
                    <a:pt x="520583" y="325487"/>
                  </a:lnTo>
                  <a:lnTo>
                    <a:pt x="520410" y="326410"/>
                  </a:lnTo>
                  <a:lnTo>
                    <a:pt x="521659" y="327322"/>
                  </a:lnTo>
                  <a:lnTo>
                    <a:pt x="523104" y="327670"/>
                  </a:lnTo>
                  <a:lnTo>
                    <a:pt x="522921" y="328717"/>
                  </a:lnTo>
                  <a:lnTo>
                    <a:pt x="523314" y="328813"/>
                  </a:lnTo>
                  <a:lnTo>
                    <a:pt x="523729" y="328981"/>
                  </a:lnTo>
                  <a:lnTo>
                    <a:pt x="524133" y="329180"/>
                  </a:lnTo>
                  <a:lnTo>
                    <a:pt x="524425" y="329122"/>
                  </a:lnTo>
                  <a:lnTo>
                    <a:pt x="525031" y="328849"/>
                  </a:lnTo>
                  <a:lnTo>
                    <a:pt x="525953" y="328515"/>
                  </a:lnTo>
                  <a:lnTo>
                    <a:pt x="526219" y="328278"/>
                  </a:lnTo>
                  <a:lnTo>
                    <a:pt x="526358" y="328661"/>
                  </a:lnTo>
                  <a:lnTo>
                    <a:pt x="526542" y="329009"/>
                  </a:lnTo>
                  <a:lnTo>
                    <a:pt x="526249" y="329404"/>
                  </a:lnTo>
                  <a:lnTo>
                    <a:pt x="525183" y="329755"/>
                  </a:lnTo>
                  <a:lnTo>
                    <a:pt x="525421" y="330532"/>
                  </a:lnTo>
                  <a:lnTo>
                    <a:pt x="526918" y="331342"/>
                  </a:lnTo>
                  <a:lnTo>
                    <a:pt x="527379" y="331667"/>
                  </a:lnTo>
                  <a:lnTo>
                    <a:pt x="527042" y="331742"/>
                  </a:lnTo>
                  <a:lnTo>
                    <a:pt x="523289" y="331959"/>
                  </a:lnTo>
                  <a:lnTo>
                    <a:pt x="523062" y="332005"/>
                  </a:lnTo>
                  <a:lnTo>
                    <a:pt x="522703" y="332143"/>
                  </a:lnTo>
                  <a:lnTo>
                    <a:pt x="522440" y="332305"/>
                  </a:lnTo>
                  <a:lnTo>
                    <a:pt x="522154" y="332564"/>
                  </a:lnTo>
                  <a:lnTo>
                    <a:pt x="521966" y="332810"/>
                  </a:lnTo>
                  <a:lnTo>
                    <a:pt x="521793" y="333155"/>
                  </a:lnTo>
                  <a:lnTo>
                    <a:pt x="521635" y="334034"/>
                  </a:lnTo>
                  <a:lnTo>
                    <a:pt x="521113" y="336953"/>
                  </a:lnTo>
                  <a:lnTo>
                    <a:pt x="521476" y="337947"/>
                  </a:lnTo>
                  <a:lnTo>
                    <a:pt x="521511" y="338254"/>
                  </a:lnTo>
                  <a:lnTo>
                    <a:pt x="521570" y="338760"/>
                  </a:lnTo>
                  <a:lnTo>
                    <a:pt x="520426" y="346328"/>
                  </a:lnTo>
                  <a:lnTo>
                    <a:pt x="520398" y="346512"/>
                  </a:lnTo>
                  <a:lnTo>
                    <a:pt x="518966" y="355042"/>
                  </a:lnTo>
                  <a:lnTo>
                    <a:pt x="517974" y="360955"/>
                  </a:lnTo>
                  <a:lnTo>
                    <a:pt x="517864" y="361611"/>
                  </a:lnTo>
                  <a:lnTo>
                    <a:pt x="516702" y="368533"/>
                  </a:lnTo>
                  <a:lnTo>
                    <a:pt x="516387" y="368488"/>
                  </a:lnTo>
                  <a:lnTo>
                    <a:pt x="516199" y="368921"/>
                  </a:lnTo>
                  <a:lnTo>
                    <a:pt x="510515" y="368040"/>
                  </a:lnTo>
                  <a:lnTo>
                    <a:pt x="509616" y="373857"/>
                  </a:lnTo>
                  <a:lnTo>
                    <a:pt x="514491" y="374609"/>
                  </a:lnTo>
                  <a:lnTo>
                    <a:pt x="515014" y="374693"/>
                  </a:lnTo>
                  <a:lnTo>
                    <a:pt x="515292" y="374737"/>
                  </a:lnTo>
                  <a:lnTo>
                    <a:pt x="514767" y="378145"/>
                  </a:lnTo>
                  <a:lnTo>
                    <a:pt x="513852" y="384125"/>
                  </a:lnTo>
                  <a:lnTo>
                    <a:pt x="513777" y="384596"/>
                  </a:lnTo>
                  <a:lnTo>
                    <a:pt x="513701" y="385069"/>
                  </a:lnTo>
                  <a:lnTo>
                    <a:pt x="513044" y="389463"/>
                  </a:lnTo>
                  <a:lnTo>
                    <a:pt x="513008" y="389720"/>
                  </a:lnTo>
                  <a:lnTo>
                    <a:pt x="508687" y="390316"/>
                  </a:lnTo>
                  <a:lnTo>
                    <a:pt x="508164" y="390375"/>
                  </a:lnTo>
                  <a:lnTo>
                    <a:pt x="506083" y="390466"/>
                  </a:lnTo>
                  <a:lnTo>
                    <a:pt x="504559" y="390872"/>
                  </a:lnTo>
                  <a:lnTo>
                    <a:pt x="503713" y="391114"/>
                  </a:lnTo>
                  <a:lnTo>
                    <a:pt x="502863" y="391342"/>
                  </a:lnTo>
                  <a:lnTo>
                    <a:pt x="501880" y="391584"/>
                  </a:lnTo>
                  <a:lnTo>
                    <a:pt x="501324" y="391712"/>
                  </a:lnTo>
                  <a:lnTo>
                    <a:pt x="501045" y="391771"/>
                  </a:lnTo>
                  <a:lnTo>
                    <a:pt x="500728" y="391807"/>
                  </a:lnTo>
                  <a:lnTo>
                    <a:pt x="500395" y="391825"/>
                  </a:lnTo>
                  <a:lnTo>
                    <a:pt x="500074" y="391848"/>
                  </a:lnTo>
                  <a:lnTo>
                    <a:pt x="499771" y="391903"/>
                  </a:lnTo>
                  <a:lnTo>
                    <a:pt x="499272" y="392245"/>
                  </a:lnTo>
                  <a:lnTo>
                    <a:pt x="499057" y="392510"/>
                  </a:lnTo>
                  <a:lnTo>
                    <a:pt x="498943" y="392638"/>
                  </a:lnTo>
                  <a:lnTo>
                    <a:pt x="498796" y="392793"/>
                  </a:lnTo>
                  <a:lnTo>
                    <a:pt x="498490" y="393103"/>
                  </a:lnTo>
                  <a:lnTo>
                    <a:pt x="498331" y="393249"/>
                  </a:lnTo>
                  <a:lnTo>
                    <a:pt x="498165" y="393391"/>
                  </a:lnTo>
                  <a:lnTo>
                    <a:pt x="497942" y="393555"/>
                  </a:lnTo>
                  <a:lnTo>
                    <a:pt x="497708" y="393710"/>
                  </a:lnTo>
                  <a:lnTo>
                    <a:pt x="496681" y="394303"/>
                  </a:lnTo>
                  <a:lnTo>
                    <a:pt x="496083" y="394627"/>
                  </a:lnTo>
                  <a:lnTo>
                    <a:pt x="495784" y="394782"/>
                  </a:lnTo>
                  <a:lnTo>
                    <a:pt x="495482" y="394932"/>
                  </a:lnTo>
                  <a:lnTo>
                    <a:pt x="493906" y="395471"/>
                  </a:lnTo>
                  <a:lnTo>
                    <a:pt x="492988" y="395909"/>
                  </a:lnTo>
                  <a:lnTo>
                    <a:pt x="490697" y="396848"/>
                  </a:lnTo>
                  <a:lnTo>
                    <a:pt x="490308" y="396908"/>
                  </a:lnTo>
                  <a:lnTo>
                    <a:pt x="489915" y="397095"/>
                  </a:lnTo>
                  <a:lnTo>
                    <a:pt x="488807" y="397273"/>
                  </a:lnTo>
                  <a:lnTo>
                    <a:pt x="488158" y="397259"/>
                  </a:lnTo>
                  <a:lnTo>
                    <a:pt x="487251" y="397113"/>
                  </a:lnTo>
                  <a:lnTo>
                    <a:pt x="486668" y="396967"/>
                  </a:lnTo>
                  <a:lnTo>
                    <a:pt x="485705" y="396748"/>
                  </a:lnTo>
                  <a:lnTo>
                    <a:pt x="485418" y="396798"/>
                  </a:lnTo>
                  <a:lnTo>
                    <a:pt x="484840" y="396880"/>
                  </a:lnTo>
                  <a:lnTo>
                    <a:pt x="484549" y="396912"/>
                  </a:lnTo>
                  <a:lnTo>
                    <a:pt x="484019" y="396963"/>
                  </a:lnTo>
                  <a:lnTo>
                    <a:pt x="483777" y="396981"/>
                  </a:lnTo>
                  <a:lnTo>
                    <a:pt x="483294" y="396999"/>
                  </a:lnTo>
                  <a:lnTo>
                    <a:pt x="483052" y="396994"/>
                  </a:lnTo>
                  <a:lnTo>
                    <a:pt x="482738" y="396976"/>
                  </a:lnTo>
                  <a:lnTo>
                    <a:pt x="482421" y="396940"/>
                  </a:lnTo>
                  <a:lnTo>
                    <a:pt x="482104" y="396894"/>
                  </a:lnTo>
                  <a:lnTo>
                    <a:pt x="481790" y="396839"/>
                  </a:lnTo>
                  <a:lnTo>
                    <a:pt x="481477" y="396775"/>
                  </a:lnTo>
                  <a:lnTo>
                    <a:pt x="481143" y="396698"/>
                  </a:lnTo>
                  <a:lnTo>
                    <a:pt x="480811" y="396607"/>
                  </a:lnTo>
                  <a:lnTo>
                    <a:pt x="480482" y="396506"/>
                  </a:lnTo>
                  <a:lnTo>
                    <a:pt x="480157" y="396401"/>
                  </a:lnTo>
                  <a:lnTo>
                    <a:pt x="479828" y="396292"/>
                  </a:lnTo>
                  <a:lnTo>
                    <a:pt x="479492" y="396159"/>
                  </a:lnTo>
                  <a:lnTo>
                    <a:pt x="479156" y="396018"/>
                  </a:lnTo>
                  <a:lnTo>
                    <a:pt x="478824" y="395872"/>
                  </a:lnTo>
                  <a:lnTo>
                    <a:pt x="478490" y="395735"/>
                  </a:lnTo>
                  <a:lnTo>
                    <a:pt x="478150" y="395617"/>
                  </a:lnTo>
                  <a:lnTo>
                    <a:pt x="477787" y="395503"/>
                  </a:lnTo>
                  <a:lnTo>
                    <a:pt x="477421" y="395397"/>
                  </a:lnTo>
                  <a:lnTo>
                    <a:pt x="477051" y="395311"/>
                  </a:lnTo>
                  <a:lnTo>
                    <a:pt x="476684" y="395243"/>
                  </a:lnTo>
                  <a:lnTo>
                    <a:pt x="476309" y="395202"/>
                  </a:lnTo>
                  <a:lnTo>
                    <a:pt x="475928" y="395202"/>
                  </a:lnTo>
                  <a:lnTo>
                    <a:pt x="475542" y="395238"/>
                  </a:lnTo>
                  <a:lnTo>
                    <a:pt x="475157" y="395297"/>
                  </a:lnTo>
                  <a:lnTo>
                    <a:pt x="474772" y="395366"/>
                  </a:lnTo>
                  <a:lnTo>
                    <a:pt x="474386" y="395429"/>
                  </a:lnTo>
                  <a:lnTo>
                    <a:pt x="473657" y="395562"/>
                  </a:lnTo>
                  <a:lnTo>
                    <a:pt x="472931" y="395721"/>
                  </a:lnTo>
                  <a:lnTo>
                    <a:pt x="472572" y="395808"/>
                  </a:lnTo>
                  <a:lnTo>
                    <a:pt x="472334" y="395854"/>
                  </a:lnTo>
                  <a:lnTo>
                    <a:pt x="471412" y="396424"/>
                  </a:lnTo>
                  <a:lnTo>
                    <a:pt x="470746" y="397263"/>
                  </a:lnTo>
                  <a:lnTo>
                    <a:pt x="469923" y="398878"/>
                  </a:lnTo>
                  <a:lnTo>
                    <a:pt x="469866" y="399143"/>
                  </a:lnTo>
                  <a:lnTo>
                    <a:pt x="469254" y="400762"/>
                  </a:lnTo>
                  <a:lnTo>
                    <a:pt x="468453" y="401793"/>
                  </a:lnTo>
                  <a:lnTo>
                    <a:pt x="468053" y="402505"/>
                  </a:lnTo>
                  <a:lnTo>
                    <a:pt x="467675" y="403377"/>
                  </a:lnTo>
                  <a:lnTo>
                    <a:pt x="466760" y="405489"/>
                  </a:lnTo>
                  <a:lnTo>
                    <a:pt x="466488" y="406205"/>
                  </a:lnTo>
                  <a:lnTo>
                    <a:pt x="465948" y="407241"/>
                  </a:lnTo>
                  <a:lnTo>
                    <a:pt x="465483" y="407884"/>
                  </a:lnTo>
                  <a:lnTo>
                    <a:pt x="465240" y="408514"/>
                  </a:lnTo>
                  <a:lnTo>
                    <a:pt x="464983" y="409143"/>
                  </a:lnTo>
                  <a:lnTo>
                    <a:pt x="464715" y="409763"/>
                  </a:lnTo>
                  <a:lnTo>
                    <a:pt x="464432" y="410375"/>
                  </a:lnTo>
                  <a:lnTo>
                    <a:pt x="464137" y="410986"/>
                  </a:lnTo>
                  <a:lnTo>
                    <a:pt x="463944" y="411360"/>
                  </a:lnTo>
                  <a:lnTo>
                    <a:pt x="463744" y="411730"/>
                  </a:lnTo>
                  <a:lnTo>
                    <a:pt x="463336" y="412464"/>
                  </a:lnTo>
                  <a:lnTo>
                    <a:pt x="463136" y="412838"/>
                  </a:lnTo>
                  <a:lnTo>
                    <a:pt x="462719" y="413568"/>
                  </a:lnTo>
                  <a:lnTo>
                    <a:pt x="462596" y="413815"/>
                  </a:lnTo>
                  <a:lnTo>
                    <a:pt x="462489" y="414075"/>
                  </a:lnTo>
                  <a:lnTo>
                    <a:pt x="462387" y="414444"/>
                  </a:lnTo>
                  <a:lnTo>
                    <a:pt x="462323" y="414828"/>
                  </a:lnTo>
                  <a:lnTo>
                    <a:pt x="462285" y="415220"/>
                  </a:lnTo>
                  <a:lnTo>
                    <a:pt x="462262" y="415617"/>
                  </a:lnTo>
                  <a:lnTo>
                    <a:pt x="462236" y="416328"/>
                  </a:lnTo>
                  <a:lnTo>
                    <a:pt x="462228" y="416648"/>
                  </a:lnTo>
                  <a:lnTo>
                    <a:pt x="462228" y="416972"/>
                  </a:lnTo>
                  <a:lnTo>
                    <a:pt x="462247" y="417291"/>
                  </a:lnTo>
                  <a:lnTo>
                    <a:pt x="462285" y="417606"/>
                  </a:lnTo>
                  <a:lnTo>
                    <a:pt x="462343" y="417921"/>
                  </a:lnTo>
                  <a:lnTo>
                    <a:pt x="462411" y="418236"/>
                  </a:lnTo>
                  <a:lnTo>
                    <a:pt x="462498" y="418550"/>
                  </a:lnTo>
                  <a:lnTo>
                    <a:pt x="462606" y="418852"/>
                  </a:lnTo>
                  <a:lnTo>
                    <a:pt x="462738" y="419139"/>
                  </a:lnTo>
                  <a:lnTo>
                    <a:pt x="462902" y="419412"/>
                  </a:lnTo>
                  <a:lnTo>
                    <a:pt x="463091" y="419682"/>
                  </a:lnTo>
                  <a:lnTo>
                    <a:pt x="463302" y="419933"/>
                  </a:lnTo>
                  <a:lnTo>
                    <a:pt x="463529" y="420165"/>
                  </a:lnTo>
                  <a:lnTo>
                    <a:pt x="463786" y="420384"/>
                  </a:lnTo>
                  <a:lnTo>
                    <a:pt x="463929" y="420485"/>
                  </a:lnTo>
                  <a:lnTo>
                    <a:pt x="464228" y="420672"/>
                  </a:lnTo>
                  <a:lnTo>
                    <a:pt x="464371" y="420767"/>
                  </a:lnTo>
                  <a:lnTo>
                    <a:pt x="464632" y="420959"/>
                  </a:lnTo>
                  <a:lnTo>
                    <a:pt x="465146" y="421361"/>
                  </a:lnTo>
                  <a:lnTo>
                    <a:pt x="465404" y="421557"/>
                  </a:lnTo>
                  <a:lnTo>
                    <a:pt x="465672" y="421748"/>
                  </a:lnTo>
                  <a:lnTo>
                    <a:pt x="465917" y="421908"/>
                  </a:lnTo>
                  <a:lnTo>
                    <a:pt x="466167" y="422063"/>
                  </a:lnTo>
                  <a:lnTo>
                    <a:pt x="466424" y="422214"/>
                  </a:lnTo>
                  <a:lnTo>
                    <a:pt x="466934" y="422506"/>
                  </a:lnTo>
                  <a:lnTo>
                    <a:pt x="467145" y="422620"/>
                  </a:lnTo>
                  <a:lnTo>
                    <a:pt x="467353" y="422738"/>
                  </a:lnTo>
                  <a:lnTo>
                    <a:pt x="467985" y="423076"/>
                  </a:lnTo>
                  <a:lnTo>
                    <a:pt x="468219" y="423194"/>
                  </a:lnTo>
                  <a:lnTo>
                    <a:pt x="468691" y="423423"/>
                  </a:lnTo>
                  <a:lnTo>
                    <a:pt x="468922" y="423546"/>
                  </a:lnTo>
                  <a:lnTo>
                    <a:pt x="469337" y="423806"/>
                  </a:lnTo>
                  <a:lnTo>
                    <a:pt x="469541" y="423929"/>
                  </a:lnTo>
                  <a:lnTo>
                    <a:pt x="469734" y="424062"/>
                  </a:lnTo>
                  <a:lnTo>
                    <a:pt x="469885" y="424203"/>
                  </a:lnTo>
                  <a:lnTo>
                    <a:pt x="469972" y="424363"/>
                  </a:lnTo>
                  <a:lnTo>
                    <a:pt x="469980" y="424508"/>
                  </a:lnTo>
                  <a:lnTo>
                    <a:pt x="469946" y="424668"/>
                  </a:lnTo>
                  <a:lnTo>
                    <a:pt x="469889" y="424837"/>
                  </a:lnTo>
                  <a:lnTo>
                    <a:pt x="469825" y="425001"/>
                  </a:lnTo>
                  <a:lnTo>
                    <a:pt x="469772" y="425165"/>
                  </a:lnTo>
                  <a:lnTo>
                    <a:pt x="469730" y="425344"/>
                  </a:lnTo>
                  <a:lnTo>
                    <a:pt x="469696" y="425526"/>
                  </a:lnTo>
                  <a:lnTo>
                    <a:pt x="469655" y="425704"/>
                  </a:lnTo>
                  <a:lnTo>
                    <a:pt x="469606" y="425877"/>
                  </a:lnTo>
                  <a:lnTo>
                    <a:pt x="469538" y="426042"/>
                  </a:lnTo>
                  <a:lnTo>
                    <a:pt x="469454" y="426187"/>
                  </a:lnTo>
                  <a:lnTo>
                    <a:pt x="469360" y="426329"/>
                  </a:lnTo>
                  <a:lnTo>
                    <a:pt x="468888" y="426767"/>
                  </a:lnTo>
                  <a:lnTo>
                    <a:pt x="468748" y="426822"/>
                  </a:lnTo>
                  <a:lnTo>
                    <a:pt x="468608" y="426872"/>
                  </a:lnTo>
                  <a:lnTo>
                    <a:pt x="468242" y="427127"/>
                  </a:lnTo>
                  <a:lnTo>
                    <a:pt x="468151" y="427264"/>
                  </a:lnTo>
                  <a:lnTo>
                    <a:pt x="468072" y="427415"/>
                  </a:lnTo>
                  <a:lnTo>
                    <a:pt x="467989" y="427561"/>
                  </a:lnTo>
                  <a:lnTo>
                    <a:pt x="467898" y="427698"/>
                  </a:lnTo>
                  <a:lnTo>
                    <a:pt x="467685" y="427944"/>
                  </a:lnTo>
                  <a:lnTo>
                    <a:pt x="467451" y="428177"/>
                  </a:lnTo>
                  <a:lnTo>
                    <a:pt x="467202" y="428396"/>
                  </a:lnTo>
                  <a:lnTo>
                    <a:pt x="466941" y="428592"/>
                  </a:lnTo>
                  <a:lnTo>
                    <a:pt x="466669" y="428770"/>
                  </a:lnTo>
                  <a:lnTo>
                    <a:pt x="466193" y="429012"/>
                  </a:lnTo>
                  <a:lnTo>
                    <a:pt x="464689" y="429377"/>
                  </a:lnTo>
                  <a:lnTo>
                    <a:pt x="461616" y="430494"/>
                  </a:lnTo>
                  <a:lnTo>
                    <a:pt x="460963" y="430677"/>
                  </a:lnTo>
                  <a:lnTo>
                    <a:pt x="460377" y="430928"/>
                  </a:lnTo>
                  <a:lnTo>
                    <a:pt x="459379" y="432023"/>
                  </a:lnTo>
                  <a:lnTo>
                    <a:pt x="457785" y="433953"/>
                  </a:lnTo>
                  <a:lnTo>
                    <a:pt x="456862" y="434523"/>
                  </a:lnTo>
                  <a:lnTo>
                    <a:pt x="456575" y="434751"/>
                  </a:lnTo>
                  <a:lnTo>
                    <a:pt x="456012" y="435216"/>
                  </a:lnTo>
                  <a:lnTo>
                    <a:pt x="455464" y="435700"/>
                  </a:lnTo>
                  <a:lnTo>
                    <a:pt x="455203" y="435914"/>
                  </a:lnTo>
                  <a:lnTo>
                    <a:pt x="454909" y="436143"/>
                  </a:lnTo>
                  <a:lnTo>
                    <a:pt x="454637" y="436366"/>
                  </a:lnTo>
                  <a:lnTo>
                    <a:pt x="454443" y="436571"/>
                  </a:lnTo>
                  <a:lnTo>
                    <a:pt x="454386" y="436740"/>
                  </a:lnTo>
                  <a:lnTo>
                    <a:pt x="454481" y="436891"/>
                  </a:lnTo>
                  <a:lnTo>
                    <a:pt x="454658" y="437019"/>
                  </a:lnTo>
                  <a:lnTo>
                    <a:pt x="454860" y="437142"/>
                  </a:lnTo>
                  <a:lnTo>
                    <a:pt x="455026" y="437270"/>
                  </a:lnTo>
                  <a:lnTo>
                    <a:pt x="455105" y="437407"/>
                  </a:lnTo>
                  <a:lnTo>
                    <a:pt x="455086" y="437561"/>
                  </a:lnTo>
                  <a:lnTo>
                    <a:pt x="454982" y="437748"/>
                  </a:lnTo>
                  <a:lnTo>
                    <a:pt x="455996" y="438669"/>
                  </a:lnTo>
                  <a:lnTo>
                    <a:pt x="457003" y="439464"/>
                  </a:lnTo>
                  <a:lnTo>
                    <a:pt x="457164" y="439368"/>
                  </a:lnTo>
                  <a:lnTo>
                    <a:pt x="457320" y="439209"/>
                  </a:lnTo>
                  <a:lnTo>
                    <a:pt x="457447" y="439017"/>
                  </a:lnTo>
                  <a:lnTo>
                    <a:pt x="457562" y="438807"/>
                  </a:lnTo>
                  <a:lnTo>
                    <a:pt x="457664" y="438583"/>
                  </a:lnTo>
                  <a:lnTo>
                    <a:pt x="457872" y="438168"/>
                  </a:lnTo>
                  <a:lnTo>
                    <a:pt x="458151" y="437539"/>
                  </a:lnTo>
                  <a:lnTo>
                    <a:pt x="458249" y="437334"/>
                  </a:lnTo>
                  <a:lnTo>
                    <a:pt x="458461" y="436941"/>
                  </a:lnTo>
                  <a:lnTo>
                    <a:pt x="458574" y="436750"/>
                  </a:lnTo>
                  <a:lnTo>
                    <a:pt x="458691" y="436562"/>
                  </a:lnTo>
                  <a:lnTo>
                    <a:pt x="458895" y="436257"/>
                  </a:lnTo>
                  <a:lnTo>
                    <a:pt x="459239" y="435796"/>
                  </a:lnTo>
                  <a:lnTo>
                    <a:pt x="459413" y="435577"/>
                  </a:lnTo>
                  <a:lnTo>
                    <a:pt x="459583" y="435354"/>
                  </a:lnTo>
                  <a:lnTo>
                    <a:pt x="459760" y="435139"/>
                  </a:lnTo>
                  <a:lnTo>
                    <a:pt x="459947" y="434925"/>
                  </a:lnTo>
                  <a:lnTo>
                    <a:pt x="460139" y="434724"/>
                  </a:lnTo>
                  <a:lnTo>
                    <a:pt x="460372" y="434505"/>
                  </a:lnTo>
                  <a:lnTo>
                    <a:pt x="460736" y="434190"/>
                  </a:lnTo>
                  <a:lnTo>
                    <a:pt x="461069" y="433848"/>
                  </a:lnTo>
                  <a:lnTo>
                    <a:pt x="461231" y="433675"/>
                  </a:lnTo>
                  <a:lnTo>
                    <a:pt x="461401" y="433515"/>
                  </a:lnTo>
                  <a:lnTo>
                    <a:pt x="461586" y="433364"/>
                  </a:lnTo>
                  <a:lnTo>
                    <a:pt x="461722" y="433264"/>
                  </a:lnTo>
                  <a:lnTo>
                    <a:pt x="461866" y="433150"/>
                  </a:lnTo>
                  <a:lnTo>
                    <a:pt x="462013" y="433054"/>
                  </a:lnTo>
                  <a:lnTo>
                    <a:pt x="462160" y="432981"/>
                  </a:lnTo>
                  <a:lnTo>
                    <a:pt x="462883" y="433264"/>
                  </a:lnTo>
                  <a:lnTo>
                    <a:pt x="463053" y="433223"/>
                  </a:lnTo>
                  <a:lnTo>
                    <a:pt x="463227" y="433100"/>
                  </a:lnTo>
                  <a:lnTo>
                    <a:pt x="463589" y="432757"/>
                  </a:lnTo>
                  <a:lnTo>
                    <a:pt x="463774" y="432611"/>
                  </a:lnTo>
                  <a:lnTo>
                    <a:pt x="463933" y="432529"/>
                  </a:lnTo>
                  <a:lnTo>
                    <a:pt x="464284" y="432388"/>
                  </a:lnTo>
                  <a:lnTo>
                    <a:pt x="464485" y="432091"/>
                  </a:lnTo>
                  <a:lnTo>
                    <a:pt x="464424" y="431964"/>
                  </a:lnTo>
                  <a:lnTo>
                    <a:pt x="464349" y="431831"/>
                  </a:lnTo>
                  <a:lnTo>
                    <a:pt x="464281" y="431699"/>
                  </a:lnTo>
                  <a:lnTo>
                    <a:pt x="464371" y="431462"/>
                  </a:lnTo>
                  <a:lnTo>
                    <a:pt x="464674" y="431361"/>
                  </a:lnTo>
                  <a:lnTo>
                    <a:pt x="465079" y="431261"/>
                  </a:lnTo>
                  <a:lnTo>
                    <a:pt x="465512" y="431160"/>
                  </a:lnTo>
                  <a:lnTo>
                    <a:pt x="465891" y="431056"/>
                  </a:lnTo>
                  <a:lnTo>
                    <a:pt x="466416" y="430891"/>
                  </a:lnTo>
                  <a:lnTo>
                    <a:pt x="466941" y="430718"/>
                  </a:lnTo>
                  <a:lnTo>
                    <a:pt x="467194" y="430618"/>
                  </a:lnTo>
                  <a:lnTo>
                    <a:pt x="467421" y="430522"/>
                  </a:lnTo>
                  <a:lnTo>
                    <a:pt x="467640" y="430421"/>
                  </a:lnTo>
                  <a:lnTo>
                    <a:pt x="467859" y="430317"/>
                  </a:lnTo>
                  <a:lnTo>
                    <a:pt x="468078" y="430207"/>
                  </a:lnTo>
                  <a:lnTo>
                    <a:pt x="468295" y="430093"/>
                  </a:lnTo>
                  <a:lnTo>
                    <a:pt x="468567" y="429947"/>
                  </a:lnTo>
                  <a:lnTo>
                    <a:pt x="469371" y="429468"/>
                  </a:lnTo>
                  <a:lnTo>
                    <a:pt x="469647" y="429322"/>
                  </a:lnTo>
                  <a:lnTo>
                    <a:pt x="469840" y="429235"/>
                  </a:lnTo>
                  <a:lnTo>
                    <a:pt x="470240" y="429076"/>
                  </a:lnTo>
                  <a:lnTo>
                    <a:pt x="470433" y="428984"/>
                  </a:lnTo>
                  <a:lnTo>
                    <a:pt x="470614" y="428879"/>
                  </a:lnTo>
                  <a:lnTo>
                    <a:pt x="470799" y="428738"/>
                  </a:lnTo>
                  <a:lnTo>
                    <a:pt x="470974" y="428574"/>
                  </a:lnTo>
                  <a:lnTo>
                    <a:pt x="471299" y="428227"/>
                  </a:lnTo>
                  <a:lnTo>
                    <a:pt x="471465" y="428058"/>
                  </a:lnTo>
                  <a:lnTo>
                    <a:pt x="472255" y="427337"/>
                  </a:lnTo>
                  <a:lnTo>
                    <a:pt x="472621" y="426977"/>
                  </a:lnTo>
                  <a:lnTo>
                    <a:pt x="472799" y="426808"/>
                  </a:lnTo>
                  <a:lnTo>
                    <a:pt x="472969" y="426630"/>
                  </a:lnTo>
                  <a:lnTo>
                    <a:pt x="473125" y="426443"/>
                  </a:lnTo>
                  <a:lnTo>
                    <a:pt x="473256" y="426242"/>
                  </a:lnTo>
                  <a:lnTo>
                    <a:pt x="473348" y="426074"/>
                  </a:lnTo>
                  <a:lnTo>
                    <a:pt x="473427" y="425891"/>
                  </a:lnTo>
                  <a:lnTo>
                    <a:pt x="473495" y="425704"/>
                  </a:lnTo>
                  <a:lnTo>
                    <a:pt x="473544" y="425512"/>
                  </a:lnTo>
                  <a:lnTo>
                    <a:pt x="473567" y="425325"/>
                  </a:lnTo>
                  <a:lnTo>
                    <a:pt x="473567" y="425175"/>
                  </a:lnTo>
                  <a:lnTo>
                    <a:pt x="473555" y="425020"/>
                  </a:lnTo>
                  <a:lnTo>
                    <a:pt x="473529" y="424869"/>
                  </a:lnTo>
                  <a:lnTo>
                    <a:pt x="473495" y="424719"/>
                  </a:lnTo>
                  <a:lnTo>
                    <a:pt x="473457" y="424568"/>
                  </a:lnTo>
                  <a:lnTo>
                    <a:pt x="473389" y="424367"/>
                  </a:lnTo>
                  <a:lnTo>
                    <a:pt x="473310" y="424166"/>
                  </a:lnTo>
                  <a:lnTo>
                    <a:pt x="473214" y="423970"/>
                  </a:lnTo>
                  <a:lnTo>
                    <a:pt x="473102" y="423792"/>
                  </a:lnTo>
                  <a:lnTo>
                    <a:pt x="472969" y="423637"/>
                  </a:lnTo>
                  <a:lnTo>
                    <a:pt x="472829" y="423518"/>
                  </a:lnTo>
                  <a:lnTo>
                    <a:pt x="472667" y="423423"/>
                  </a:lnTo>
                  <a:lnTo>
                    <a:pt x="472315" y="423250"/>
                  </a:lnTo>
                  <a:lnTo>
                    <a:pt x="472145" y="423158"/>
                  </a:lnTo>
                  <a:lnTo>
                    <a:pt x="471707" y="422894"/>
                  </a:lnTo>
                  <a:lnTo>
                    <a:pt x="471488" y="422757"/>
                  </a:lnTo>
                  <a:lnTo>
                    <a:pt x="471276" y="422615"/>
                  </a:lnTo>
                  <a:lnTo>
                    <a:pt x="471072" y="422465"/>
                  </a:lnTo>
                  <a:lnTo>
                    <a:pt x="470882" y="422310"/>
                  </a:lnTo>
                  <a:lnTo>
                    <a:pt x="470350" y="421808"/>
                  </a:lnTo>
                  <a:lnTo>
                    <a:pt x="470165" y="421653"/>
                  </a:lnTo>
                  <a:lnTo>
                    <a:pt x="469991" y="421516"/>
                  </a:lnTo>
                  <a:lnTo>
                    <a:pt x="469810" y="421383"/>
                  </a:lnTo>
                  <a:lnTo>
                    <a:pt x="469628" y="421256"/>
                  </a:lnTo>
                  <a:lnTo>
                    <a:pt x="469096" y="420895"/>
                  </a:lnTo>
                  <a:lnTo>
                    <a:pt x="468601" y="420585"/>
                  </a:lnTo>
                  <a:lnTo>
                    <a:pt x="468431" y="420485"/>
                  </a:lnTo>
                  <a:lnTo>
                    <a:pt x="468229" y="420311"/>
                  </a:lnTo>
                  <a:lnTo>
                    <a:pt x="468034" y="420129"/>
                  </a:lnTo>
                  <a:lnTo>
                    <a:pt x="467651" y="419745"/>
                  </a:lnTo>
                  <a:lnTo>
                    <a:pt x="467470" y="419550"/>
                  </a:lnTo>
                  <a:lnTo>
                    <a:pt x="467289" y="419326"/>
                  </a:lnTo>
                  <a:lnTo>
                    <a:pt x="467119" y="419098"/>
                  </a:lnTo>
                  <a:lnTo>
                    <a:pt x="466783" y="418632"/>
                  </a:lnTo>
                  <a:lnTo>
                    <a:pt x="466605" y="418404"/>
                  </a:lnTo>
                  <a:lnTo>
                    <a:pt x="466424" y="418204"/>
                  </a:lnTo>
                  <a:lnTo>
                    <a:pt x="466231" y="418012"/>
                  </a:lnTo>
                  <a:lnTo>
                    <a:pt x="465857" y="417620"/>
                  </a:lnTo>
                  <a:lnTo>
                    <a:pt x="465691" y="417405"/>
                  </a:lnTo>
                  <a:lnTo>
                    <a:pt x="465581" y="417236"/>
                  </a:lnTo>
                  <a:lnTo>
                    <a:pt x="465474" y="417058"/>
                  </a:lnTo>
                  <a:lnTo>
                    <a:pt x="465283" y="416693"/>
                  </a:lnTo>
                  <a:lnTo>
                    <a:pt x="465098" y="416287"/>
                  </a:lnTo>
                  <a:lnTo>
                    <a:pt x="465010" y="416064"/>
                  </a:lnTo>
                  <a:lnTo>
                    <a:pt x="464928" y="415836"/>
                  </a:lnTo>
                  <a:lnTo>
                    <a:pt x="464855" y="415603"/>
                  </a:lnTo>
                  <a:lnTo>
                    <a:pt x="464798" y="415375"/>
                  </a:lnTo>
                  <a:lnTo>
                    <a:pt x="464745" y="415124"/>
                  </a:lnTo>
                  <a:lnTo>
                    <a:pt x="464700" y="414869"/>
                  </a:lnTo>
                  <a:lnTo>
                    <a:pt x="464670" y="414613"/>
                  </a:lnTo>
                  <a:lnTo>
                    <a:pt x="464662" y="414357"/>
                  </a:lnTo>
                  <a:lnTo>
                    <a:pt x="464681" y="414107"/>
                  </a:lnTo>
                  <a:lnTo>
                    <a:pt x="464749" y="413797"/>
                  </a:lnTo>
                  <a:lnTo>
                    <a:pt x="464866" y="413491"/>
                  </a:lnTo>
                  <a:lnTo>
                    <a:pt x="465015" y="413190"/>
                  </a:lnTo>
                  <a:lnTo>
                    <a:pt x="465185" y="412898"/>
                  </a:lnTo>
                  <a:lnTo>
                    <a:pt x="465362" y="412619"/>
                  </a:lnTo>
                  <a:lnTo>
                    <a:pt x="465576" y="412332"/>
                  </a:lnTo>
                  <a:lnTo>
                    <a:pt x="465823" y="412063"/>
                  </a:lnTo>
                  <a:lnTo>
                    <a:pt x="466084" y="411803"/>
                  </a:lnTo>
                  <a:lnTo>
                    <a:pt x="466348" y="411547"/>
                  </a:lnTo>
                  <a:lnTo>
                    <a:pt x="466601" y="411283"/>
                  </a:lnTo>
                  <a:lnTo>
                    <a:pt x="466824" y="411041"/>
                  </a:lnTo>
                  <a:lnTo>
                    <a:pt x="467055" y="410799"/>
                  </a:lnTo>
                  <a:lnTo>
                    <a:pt x="467277" y="410553"/>
                  </a:lnTo>
                  <a:lnTo>
                    <a:pt x="467493" y="410302"/>
                  </a:lnTo>
                  <a:lnTo>
                    <a:pt x="467698" y="410042"/>
                  </a:lnTo>
                  <a:lnTo>
                    <a:pt x="467898" y="409736"/>
                  </a:lnTo>
                  <a:lnTo>
                    <a:pt x="468078" y="409421"/>
                  </a:lnTo>
                  <a:lnTo>
                    <a:pt x="468423" y="408773"/>
                  </a:lnTo>
                  <a:lnTo>
                    <a:pt x="468616" y="408463"/>
                  </a:lnTo>
                  <a:lnTo>
                    <a:pt x="468812" y="408181"/>
                  </a:lnTo>
                  <a:lnTo>
                    <a:pt x="469024" y="407902"/>
                  </a:lnTo>
                  <a:lnTo>
                    <a:pt x="469666" y="407081"/>
                  </a:lnTo>
                  <a:lnTo>
                    <a:pt x="470168" y="406424"/>
                  </a:lnTo>
                  <a:lnTo>
                    <a:pt x="470327" y="406201"/>
                  </a:lnTo>
                  <a:lnTo>
                    <a:pt x="470482" y="405972"/>
                  </a:lnTo>
                  <a:lnTo>
                    <a:pt x="470633" y="405694"/>
                  </a:lnTo>
                  <a:lnTo>
                    <a:pt x="470765" y="405407"/>
                  </a:lnTo>
                  <a:lnTo>
                    <a:pt x="470891" y="405115"/>
                  </a:lnTo>
                  <a:lnTo>
                    <a:pt x="471035" y="404836"/>
                  </a:lnTo>
                  <a:lnTo>
                    <a:pt x="471208" y="404581"/>
                  </a:lnTo>
                  <a:lnTo>
                    <a:pt x="471344" y="404435"/>
                  </a:lnTo>
                  <a:lnTo>
                    <a:pt x="471492" y="404303"/>
                  </a:lnTo>
                  <a:lnTo>
                    <a:pt x="471647" y="404170"/>
                  </a:lnTo>
                  <a:lnTo>
                    <a:pt x="471790" y="404038"/>
                  </a:lnTo>
                  <a:lnTo>
                    <a:pt x="471922" y="403887"/>
                  </a:lnTo>
                  <a:lnTo>
                    <a:pt x="472051" y="403696"/>
                  </a:lnTo>
                  <a:lnTo>
                    <a:pt x="472164" y="403486"/>
                  </a:lnTo>
                  <a:lnTo>
                    <a:pt x="472262" y="403272"/>
                  </a:lnTo>
                  <a:lnTo>
                    <a:pt x="472345" y="403048"/>
                  </a:lnTo>
                  <a:lnTo>
                    <a:pt x="472406" y="402820"/>
                  </a:lnTo>
                  <a:lnTo>
                    <a:pt x="472527" y="402592"/>
                  </a:lnTo>
                  <a:lnTo>
                    <a:pt x="472651" y="402368"/>
                  </a:lnTo>
                  <a:lnTo>
                    <a:pt x="472921" y="401931"/>
                  </a:lnTo>
                  <a:lnTo>
                    <a:pt x="473199" y="401520"/>
                  </a:lnTo>
                  <a:lnTo>
                    <a:pt x="473335" y="401324"/>
                  </a:lnTo>
                  <a:lnTo>
                    <a:pt x="473476" y="401132"/>
                  </a:lnTo>
                  <a:lnTo>
                    <a:pt x="473631" y="400950"/>
                  </a:lnTo>
                  <a:lnTo>
                    <a:pt x="473797" y="400785"/>
                  </a:lnTo>
                  <a:lnTo>
                    <a:pt x="473971" y="400653"/>
                  </a:lnTo>
                  <a:lnTo>
                    <a:pt x="474160" y="400530"/>
                  </a:lnTo>
                  <a:lnTo>
                    <a:pt x="474356" y="400416"/>
                  </a:lnTo>
                  <a:lnTo>
                    <a:pt x="474553" y="400311"/>
                  </a:lnTo>
                  <a:lnTo>
                    <a:pt x="474749" y="400201"/>
                  </a:lnTo>
                  <a:lnTo>
                    <a:pt x="474961" y="400078"/>
                  </a:lnTo>
                  <a:lnTo>
                    <a:pt x="475384" y="399846"/>
                  </a:lnTo>
                  <a:lnTo>
                    <a:pt x="475814" y="399617"/>
                  </a:lnTo>
                  <a:lnTo>
                    <a:pt x="476427" y="399280"/>
                  </a:lnTo>
                  <a:lnTo>
                    <a:pt x="476843" y="399070"/>
                  </a:lnTo>
                  <a:lnTo>
                    <a:pt x="477183" y="398887"/>
                  </a:lnTo>
                  <a:lnTo>
                    <a:pt x="477357" y="398801"/>
                  </a:lnTo>
                  <a:lnTo>
                    <a:pt x="477534" y="398728"/>
                  </a:lnTo>
                  <a:lnTo>
                    <a:pt x="477716" y="398669"/>
                  </a:lnTo>
                  <a:lnTo>
                    <a:pt x="477946" y="398627"/>
                  </a:lnTo>
                  <a:lnTo>
                    <a:pt x="478188" y="398614"/>
                  </a:lnTo>
                  <a:lnTo>
                    <a:pt x="478431" y="398618"/>
                  </a:lnTo>
                  <a:lnTo>
                    <a:pt x="478918" y="398655"/>
                  </a:lnTo>
                  <a:lnTo>
                    <a:pt x="479201" y="398682"/>
                  </a:lnTo>
                  <a:lnTo>
                    <a:pt x="479477" y="398728"/>
                  </a:lnTo>
                  <a:lnTo>
                    <a:pt x="479757" y="398783"/>
                  </a:lnTo>
                  <a:lnTo>
                    <a:pt x="480308" y="398906"/>
                  </a:lnTo>
                  <a:lnTo>
                    <a:pt x="480852" y="399034"/>
                  </a:lnTo>
                  <a:lnTo>
                    <a:pt x="481124" y="399102"/>
                  </a:lnTo>
                  <a:lnTo>
                    <a:pt x="481392" y="399180"/>
                  </a:lnTo>
                  <a:lnTo>
                    <a:pt x="481658" y="399275"/>
                  </a:lnTo>
                  <a:lnTo>
                    <a:pt x="481885" y="399371"/>
                  </a:lnTo>
                  <a:lnTo>
                    <a:pt x="482111" y="399476"/>
                  </a:lnTo>
                  <a:lnTo>
                    <a:pt x="482334" y="399590"/>
                  </a:lnTo>
                  <a:lnTo>
                    <a:pt x="482553" y="399709"/>
                  </a:lnTo>
                  <a:lnTo>
                    <a:pt x="483313" y="400101"/>
                  </a:lnTo>
                  <a:lnTo>
                    <a:pt x="483669" y="400293"/>
                  </a:lnTo>
                  <a:lnTo>
                    <a:pt x="484326" y="400671"/>
                  </a:lnTo>
                  <a:lnTo>
                    <a:pt x="484674" y="400863"/>
                  </a:lnTo>
                  <a:lnTo>
                    <a:pt x="485233" y="401146"/>
                  </a:lnTo>
                  <a:lnTo>
                    <a:pt x="485614" y="401328"/>
                  </a:lnTo>
                  <a:lnTo>
                    <a:pt x="485996" y="401520"/>
                  </a:lnTo>
                  <a:lnTo>
                    <a:pt x="486192" y="401602"/>
                  </a:lnTo>
                  <a:lnTo>
                    <a:pt x="486457" y="401684"/>
                  </a:lnTo>
                  <a:lnTo>
                    <a:pt x="486638" y="401725"/>
                  </a:lnTo>
                  <a:lnTo>
                    <a:pt x="486896" y="401766"/>
                  </a:lnTo>
                  <a:lnTo>
                    <a:pt x="487153" y="401789"/>
                  </a:lnTo>
                  <a:lnTo>
                    <a:pt x="487670" y="401807"/>
                  </a:lnTo>
                  <a:lnTo>
                    <a:pt x="487942" y="401807"/>
                  </a:lnTo>
                  <a:lnTo>
                    <a:pt x="488214" y="401802"/>
                  </a:lnTo>
                  <a:lnTo>
                    <a:pt x="488486" y="401784"/>
                  </a:lnTo>
                  <a:lnTo>
                    <a:pt x="488758" y="401757"/>
                  </a:lnTo>
                  <a:lnTo>
                    <a:pt x="489028" y="401720"/>
                  </a:lnTo>
                  <a:lnTo>
                    <a:pt x="489302" y="401666"/>
                  </a:lnTo>
                  <a:lnTo>
                    <a:pt x="489574" y="401597"/>
                  </a:lnTo>
                  <a:lnTo>
                    <a:pt x="490116" y="401442"/>
                  </a:lnTo>
                  <a:lnTo>
                    <a:pt x="490388" y="401369"/>
                  </a:lnTo>
                  <a:lnTo>
                    <a:pt x="490656" y="401301"/>
                  </a:lnTo>
                  <a:lnTo>
                    <a:pt x="490924" y="401242"/>
                  </a:lnTo>
                  <a:lnTo>
                    <a:pt x="491453" y="401104"/>
                  </a:lnTo>
                  <a:lnTo>
                    <a:pt x="491710" y="401013"/>
                  </a:lnTo>
                  <a:lnTo>
                    <a:pt x="491987" y="400899"/>
                  </a:lnTo>
                  <a:lnTo>
                    <a:pt x="492255" y="400767"/>
                  </a:lnTo>
                  <a:lnTo>
                    <a:pt x="492523" y="400621"/>
                  </a:lnTo>
                  <a:lnTo>
                    <a:pt x="493044" y="400320"/>
                  </a:lnTo>
                  <a:lnTo>
                    <a:pt x="493566" y="400005"/>
                  </a:lnTo>
                  <a:lnTo>
                    <a:pt x="493826" y="399846"/>
                  </a:lnTo>
                  <a:lnTo>
                    <a:pt x="494079" y="399677"/>
                  </a:lnTo>
                  <a:lnTo>
                    <a:pt x="495395" y="398837"/>
                  </a:lnTo>
                  <a:lnTo>
                    <a:pt x="495656" y="398664"/>
                  </a:lnTo>
                  <a:lnTo>
                    <a:pt x="496060" y="398450"/>
                  </a:lnTo>
                  <a:lnTo>
                    <a:pt x="496389" y="398194"/>
                  </a:lnTo>
                  <a:lnTo>
                    <a:pt x="498751" y="396931"/>
                  </a:lnTo>
                  <a:lnTo>
                    <a:pt x="499865" y="396561"/>
                  </a:lnTo>
                  <a:lnTo>
                    <a:pt x="500191" y="396566"/>
                  </a:lnTo>
                  <a:lnTo>
                    <a:pt x="500512" y="396702"/>
                  </a:lnTo>
                  <a:lnTo>
                    <a:pt x="500966" y="396711"/>
                  </a:lnTo>
                  <a:lnTo>
                    <a:pt x="501936" y="396926"/>
                  </a:lnTo>
                  <a:lnTo>
                    <a:pt x="502197" y="396931"/>
                  </a:lnTo>
                  <a:lnTo>
                    <a:pt x="504151" y="396511"/>
                  </a:lnTo>
                  <a:lnTo>
                    <a:pt x="505584" y="396406"/>
                  </a:lnTo>
                  <a:lnTo>
                    <a:pt x="505973" y="396410"/>
                  </a:lnTo>
                  <a:lnTo>
                    <a:pt x="506430" y="396224"/>
                  </a:lnTo>
                  <a:lnTo>
                    <a:pt x="506952" y="396233"/>
                  </a:lnTo>
                  <a:lnTo>
                    <a:pt x="507344" y="396045"/>
                  </a:lnTo>
                  <a:lnTo>
                    <a:pt x="509234" y="395753"/>
                  </a:lnTo>
                  <a:lnTo>
                    <a:pt x="510213" y="395576"/>
                  </a:lnTo>
                  <a:lnTo>
                    <a:pt x="512159" y="395612"/>
                  </a:lnTo>
                  <a:lnTo>
                    <a:pt x="512745" y="395489"/>
                  </a:lnTo>
                  <a:lnTo>
                    <a:pt x="517439" y="394663"/>
                  </a:lnTo>
                  <a:lnTo>
                    <a:pt x="517635" y="394668"/>
                  </a:lnTo>
                  <a:lnTo>
                    <a:pt x="517828" y="394604"/>
                  </a:lnTo>
                  <a:lnTo>
                    <a:pt x="520239" y="394385"/>
                  </a:lnTo>
                  <a:lnTo>
                    <a:pt x="520825" y="394335"/>
                  </a:lnTo>
                  <a:lnTo>
                    <a:pt x="521150" y="394275"/>
                  </a:lnTo>
                  <a:lnTo>
                    <a:pt x="521736" y="394221"/>
                  </a:lnTo>
                  <a:lnTo>
                    <a:pt x="523629" y="393536"/>
                  </a:lnTo>
                  <a:lnTo>
                    <a:pt x="523829" y="393340"/>
                  </a:lnTo>
                  <a:lnTo>
                    <a:pt x="524419" y="393026"/>
                  </a:lnTo>
                  <a:lnTo>
                    <a:pt x="525334" y="392651"/>
                  </a:lnTo>
                  <a:lnTo>
                    <a:pt x="525855" y="392660"/>
                  </a:lnTo>
                  <a:lnTo>
                    <a:pt x="527152" y="392816"/>
                  </a:lnTo>
                  <a:lnTo>
                    <a:pt x="530009" y="392802"/>
                  </a:lnTo>
                  <a:lnTo>
                    <a:pt x="531569" y="392765"/>
                  </a:lnTo>
                  <a:lnTo>
                    <a:pt x="532809" y="392460"/>
                  </a:lnTo>
                  <a:lnTo>
                    <a:pt x="533330" y="392405"/>
                  </a:lnTo>
                  <a:lnTo>
                    <a:pt x="533980" y="392419"/>
                  </a:lnTo>
                  <a:lnTo>
                    <a:pt x="534626" y="392496"/>
                  </a:lnTo>
                  <a:lnTo>
                    <a:pt x="535530" y="392902"/>
                  </a:lnTo>
                  <a:lnTo>
                    <a:pt x="536992" y="393418"/>
                  </a:lnTo>
                  <a:lnTo>
                    <a:pt x="542632" y="395388"/>
                  </a:lnTo>
                  <a:lnTo>
                    <a:pt x="543406" y="395598"/>
                  </a:lnTo>
                  <a:lnTo>
                    <a:pt x="544373" y="396009"/>
                  </a:lnTo>
                  <a:lnTo>
                    <a:pt x="547963" y="398491"/>
                  </a:lnTo>
                  <a:lnTo>
                    <a:pt x="550204" y="400429"/>
                  </a:lnTo>
                  <a:lnTo>
                    <a:pt x="551350" y="401629"/>
                  </a:lnTo>
                  <a:lnTo>
                    <a:pt x="552306" y="402560"/>
                  </a:lnTo>
                  <a:lnTo>
                    <a:pt x="554913" y="405616"/>
                  </a:lnTo>
                  <a:lnTo>
                    <a:pt x="555674" y="406675"/>
                  </a:lnTo>
                  <a:lnTo>
                    <a:pt x="557060" y="408988"/>
                  </a:lnTo>
                  <a:lnTo>
                    <a:pt x="557623" y="410110"/>
                  </a:lnTo>
                  <a:lnTo>
                    <a:pt x="557816" y="410375"/>
                  </a:lnTo>
                  <a:lnTo>
                    <a:pt x="558454" y="410908"/>
                  </a:lnTo>
                  <a:lnTo>
                    <a:pt x="559033" y="411379"/>
                  </a:lnTo>
                  <a:lnTo>
                    <a:pt x="559959" y="411242"/>
                  </a:lnTo>
                  <a:lnTo>
                    <a:pt x="560835" y="410845"/>
                  </a:lnTo>
                  <a:lnTo>
                    <a:pt x="561292" y="410649"/>
                  </a:lnTo>
                  <a:lnTo>
                    <a:pt x="562366" y="410585"/>
                  </a:lnTo>
                  <a:lnTo>
                    <a:pt x="563095" y="411096"/>
                  </a:lnTo>
                  <a:lnTo>
                    <a:pt x="564158" y="411693"/>
                  </a:lnTo>
                  <a:lnTo>
                    <a:pt x="565386" y="412213"/>
                  </a:lnTo>
                  <a:lnTo>
                    <a:pt x="566118" y="412765"/>
                  </a:lnTo>
                  <a:lnTo>
                    <a:pt x="566977" y="413199"/>
                  </a:lnTo>
                  <a:lnTo>
                    <a:pt x="568292" y="413304"/>
                  </a:lnTo>
                  <a:lnTo>
                    <a:pt x="569859" y="413249"/>
                  </a:lnTo>
                  <a:lnTo>
                    <a:pt x="570688" y="413099"/>
                  </a:lnTo>
                  <a:lnTo>
                    <a:pt x="571802" y="413121"/>
                  </a:lnTo>
                  <a:lnTo>
                    <a:pt x="572410" y="413545"/>
                  </a:lnTo>
                  <a:lnTo>
                    <a:pt x="572974" y="414344"/>
                  </a:lnTo>
                  <a:lnTo>
                    <a:pt x="573122" y="415297"/>
                  </a:lnTo>
                  <a:lnTo>
                    <a:pt x="572597" y="416903"/>
                  </a:lnTo>
                  <a:lnTo>
                    <a:pt x="572166" y="418057"/>
                  </a:lnTo>
                  <a:lnTo>
                    <a:pt x="571938" y="419171"/>
                  </a:lnTo>
                  <a:lnTo>
                    <a:pt x="571883" y="419832"/>
                  </a:lnTo>
                  <a:lnTo>
                    <a:pt x="572053" y="420439"/>
                  </a:lnTo>
                  <a:lnTo>
                    <a:pt x="572308" y="420640"/>
                  </a:lnTo>
                  <a:lnTo>
                    <a:pt x="572691" y="420909"/>
                  </a:lnTo>
                  <a:lnTo>
                    <a:pt x="573533" y="421119"/>
                  </a:lnTo>
                  <a:lnTo>
                    <a:pt x="573987" y="421064"/>
                  </a:lnTo>
                  <a:lnTo>
                    <a:pt x="574247" y="420900"/>
                  </a:lnTo>
                  <a:lnTo>
                    <a:pt x="574504" y="420717"/>
                  </a:lnTo>
                  <a:lnTo>
                    <a:pt x="574750" y="420531"/>
                  </a:lnTo>
                  <a:lnTo>
                    <a:pt x="574985" y="420330"/>
                  </a:lnTo>
                  <a:lnTo>
                    <a:pt x="575212" y="420120"/>
                  </a:lnTo>
                  <a:lnTo>
                    <a:pt x="575374" y="419946"/>
                  </a:lnTo>
                  <a:lnTo>
                    <a:pt x="575525" y="419768"/>
                  </a:lnTo>
                  <a:lnTo>
                    <a:pt x="575673" y="419581"/>
                  </a:lnTo>
                  <a:lnTo>
                    <a:pt x="575824" y="419399"/>
                  </a:lnTo>
                  <a:lnTo>
                    <a:pt x="575986" y="419230"/>
                  </a:lnTo>
                  <a:lnTo>
                    <a:pt x="576183" y="419057"/>
                  </a:lnTo>
                  <a:lnTo>
                    <a:pt x="576390" y="418897"/>
                  </a:lnTo>
                  <a:lnTo>
                    <a:pt x="576602" y="418742"/>
                  </a:lnTo>
                  <a:lnTo>
                    <a:pt x="577040" y="418445"/>
                  </a:lnTo>
                  <a:lnTo>
                    <a:pt x="577346" y="418267"/>
                  </a:lnTo>
                  <a:lnTo>
                    <a:pt x="577993" y="417953"/>
                  </a:lnTo>
                  <a:lnTo>
                    <a:pt x="578299" y="417779"/>
                  </a:lnTo>
                  <a:lnTo>
                    <a:pt x="578571" y="417569"/>
                  </a:lnTo>
                  <a:lnTo>
                    <a:pt x="578711" y="417423"/>
                  </a:lnTo>
                  <a:lnTo>
                    <a:pt x="578843" y="417268"/>
                  </a:lnTo>
                  <a:lnTo>
                    <a:pt x="578968" y="417109"/>
                  </a:lnTo>
                  <a:lnTo>
                    <a:pt x="579202" y="416775"/>
                  </a:lnTo>
                  <a:lnTo>
                    <a:pt x="579349" y="416538"/>
                  </a:lnTo>
                  <a:lnTo>
                    <a:pt x="579489" y="416296"/>
                  </a:lnTo>
                  <a:lnTo>
                    <a:pt x="579750" y="415795"/>
                  </a:lnTo>
                  <a:lnTo>
                    <a:pt x="579886" y="415553"/>
                  </a:lnTo>
                  <a:lnTo>
                    <a:pt x="580227" y="414982"/>
                  </a:lnTo>
                  <a:lnTo>
                    <a:pt x="580348" y="414796"/>
                  </a:lnTo>
                  <a:lnTo>
                    <a:pt x="580472" y="414613"/>
                  </a:lnTo>
                  <a:lnTo>
                    <a:pt x="580624" y="414408"/>
                  </a:lnTo>
                  <a:lnTo>
                    <a:pt x="580786" y="414207"/>
                  </a:lnTo>
                  <a:lnTo>
                    <a:pt x="580952" y="414011"/>
                  </a:lnTo>
                  <a:lnTo>
                    <a:pt x="581292" y="413632"/>
                  </a:lnTo>
                  <a:lnTo>
                    <a:pt x="581753" y="413144"/>
                  </a:lnTo>
                  <a:lnTo>
                    <a:pt x="581995" y="412907"/>
                  </a:lnTo>
                  <a:lnTo>
                    <a:pt x="582240" y="412679"/>
                  </a:lnTo>
                  <a:lnTo>
                    <a:pt x="582497" y="412464"/>
                  </a:lnTo>
                  <a:lnTo>
                    <a:pt x="582841" y="412236"/>
                  </a:lnTo>
                  <a:lnTo>
                    <a:pt x="583212" y="412040"/>
                  </a:lnTo>
                  <a:lnTo>
                    <a:pt x="583586" y="411853"/>
                  </a:lnTo>
                  <a:lnTo>
                    <a:pt x="583945" y="411652"/>
                  </a:lnTo>
                  <a:lnTo>
                    <a:pt x="584270" y="411406"/>
                  </a:lnTo>
                  <a:lnTo>
                    <a:pt x="584474" y="411205"/>
                  </a:lnTo>
                  <a:lnTo>
                    <a:pt x="584674" y="410991"/>
                  </a:lnTo>
                  <a:lnTo>
                    <a:pt x="584856" y="410763"/>
                  </a:lnTo>
                  <a:lnTo>
                    <a:pt x="585029" y="410525"/>
                  </a:lnTo>
                  <a:lnTo>
                    <a:pt x="585188" y="410284"/>
                  </a:lnTo>
                  <a:lnTo>
                    <a:pt x="585339" y="410028"/>
                  </a:lnTo>
                  <a:lnTo>
                    <a:pt x="585411" y="409896"/>
                  </a:lnTo>
                  <a:lnTo>
                    <a:pt x="585475" y="409763"/>
                  </a:lnTo>
                  <a:lnTo>
                    <a:pt x="585533" y="409627"/>
                  </a:lnTo>
                  <a:lnTo>
                    <a:pt x="585635" y="409339"/>
                  </a:lnTo>
                  <a:lnTo>
                    <a:pt x="585675" y="409193"/>
                  </a:lnTo>
                  <a:lnTo>
                    <a:pt x="585694" y="409052"/>
                  </a:lnTo>
                  <a:lnTo>
                    <a:pt x="585471" y="408559"/>
                  </a:lnTo>
                  <a:lnTo>
                    <a:pt x="585163" y="408231"/>
                  </a:lnTo>
                  <a:lnTo>
                    <a:pt x="584712" y="407806"/>
                  </a:lnTo>
                  <a:lnTo>
                    <a:pt x="584640" y="407597"/>
                  </a:lnTo>
                  <a:lnTo>
                    <a:pt x="584621" y="407364"/>
                  </a:lnTo>
                  <a:lnTo>
                    <a:pt x="584625" y="407108"/>
                  </a:lnTo>
                  <a:lnTo>
                    <a:pt x="584625" y="406858"/>
                  </a:lnTo>
                  <a:lnTo>
                    <a:pt x="584595" y="406616"/>
                  </a:lnTo>
                  <a:lnTo>
                    <a:pt x="584440" y="406246"/>
                  </a:lnTo>
                  <a:lnTo>
                    <a:pt x="584210" y="405899"/>
                  </a:lnTo>
                  <a:lnTo>
                    <a:pt x="583960" y="405557"/>
                  </a:lnTo>
                  <a:lnTo>
                    <a:pt x="583734" y="405206"/>
                  </a:lnTo>
                  <a:lnTo>
                    <a:pt x="583586" y="404841"/>
                  </a:lnTo>
                  <a:lnTo>
                    <a:pt x="583552" y="404595"/>
                  </a:lnTo>
                  <a:lnTo>
                    <a:pt x="583552" y="404344"/>
                  </a:lnTo>
                  <a:lnTo>
                    <a:pt x="583560" y="404093"/>
                  </a:lnTo>
                  <a:lnTo>
                    <a:pt x="583552" y="403842"/>
                  </a:lnTo>
                  <a:lnTo>
                    <a:pt x="583515" y="403605"/>
                  </a:lnTo>
                  <a:lnTo>
                    <a:pt x="583428" y="403363"/>
                  </a:lnTo>
                  <a:lnTo>
                    <a:pt x="583314" y="403130"/>
                  </a:lnTo>
                  <a:lnTo>
                    <a:pt x="583050" y="402679"/>
                  </a:lnTo>
                  <a:lnTo>
                    <a:pt x="582920" y="402450"/>
                  </a:lnTo>
                  <a:lnTo>
                    <a:pt x="582524" y="401638"/>
                  </a:lnTo>
                  <a:lnTo>
                    <a:pt x="582384" y="401369"/>
                  </a:lnTo>
                  <a:lnTo>
                    <a:pt x="582237" y="401109"/>
                  </a:lnTo>
                  <a:lnTo>
                    <a:pt x="582101" y="400904"/>
                  </a:lnTo>
                  <a:lnTo>
                    <a:pt x="581961" y="400703"/>
                  </a:lnTo>
                  <a:lnTo>
                    <a:pt x="581674" y="400306"/>
                  </a:lnTo>
                  <a:lnTo>
                    <a:pt x="581545" y="400097"/>
                  </a:lnTo>
                  <a:lnTo>
                    <a:pt x="581466" y="399955"/>
                  </a:lnTo>
                  <a:lnTo>
                    <a:pt x="581319" y="399672"/>
                  </a:lnTo>
                  <a:lnTo>
                    <a:pt x="581179" y="399380"/>
                  </a:lnTo>
                  <a:lnTo>
                    <a:pt x="581088" y="399207"/>
                  </a:lnTo>
                  <a:lnTo>
                    <a:pt x="580982" y="399029"/>
                  </a:lnTo>
                  <a:lnTo>
                    <a:pt x="580888" y="398851"/>
                  </a:lnTo>
                  <a:lnTo>
                    <a:pt x="580824" y="398678"/>
                  </a:lnTo>
                  <a:lnTo>
                    <a:pt x="580820" y="398518"/>
                  </a:lnTo>
                  <a:lnTo>
                    <a:pt x="580858" y="398381"/>
                  </a:lnTo>
                  <a:lnTo>
                    <a:pt x="580926" y="398249"/>
                  </a:lnTo>
                  <a:lnTo>
                    <a:pt x="581235" y="397925"/>
                  </a:lnTo>
                  <a:lnTo>
                    <a:pt x="581496" y="397930"/>
                  </a:lnTo>
                  <a:lnTo>
                    <a:pt x="581821" y="397806"/>
                  </a:lnTo>
                  <a:lnTo>
                    <a:pt x="583121" y="397829"/>
                  </a:lnTo>
                  <a:lnTo>
                    <a:pt x="584036" y="397651"/>
                  </a:lnTo>
                  <a:lnTo>
                    <a:pt x="584557" y="397400"/>
                  </a:lnTo>
                  <a:lnTo>
                    <a:pt x="585411" y="396958"/>
                  </a:lnTo>
                  <a:lnTo>
                    <a:pt x="586201" y="396447"/>
                  </a:lnTo>
                  <a:lnTo>
                    <a:pt x="586462" y="396324"/>
                  </a:lnTo>
                  <a:lnTo>
                    <a:pt x="586727" y="396000"/>
                  </a:lnTo>
                  <a:lnTo>
                    <a:pt x="587191" y="395617"/>
                  </a:lnTo>
                  <a:lnTo>
                    <a:pt x="589425" y="394221"/>
                  </a:lnTo>
                  <a:lnTo>
                    <a:pt x="590340" y="393842"/>
                  </a:lnTo>
                  <a:lnTo>
                    <a:pt x="591130" y="393336"/>
                  </a:lnTo>
                  <a:lnTo>
                    <a:pt x="591583" y="392925"/>
                  </a:lnTo>
                  <a:lnTo>
                    <a:pt x="591931" y="392492"/>
                  </a:lnTo>
                  <a:lnTo>
                    <a:pt x="592259" y="392040"/>
                  </a:lnTo>
                  <a:lnTo>
                    <a:pt x="592566" y="391570"/>
                  </a:lnTo>
                  <a:lnTo>
                    <a:pt x="592845" y="391087"/>
                  </a:lnTo>
                  <a:lnTo>
                    <a:pt x="593095" y="390594"/>
                  </a:lnTo>
                  <a:lnTo>
                    <a:pt x="593268" y="390202"/>
                  </a:lnTo>
                  <a:lnTo>
                    <a:pt x="593427" y="389800"/>
                  </a:lnTo>
                  <a:lnTo>
                    <a:pt x="593575" y="389390"/>
                  </a:lnTo>
                  <a:lnTo>
                    <a:pt x="593699" y="388974"/>
                  </a:lnTo>
                  <a:lnTo>
                    <a:pt x="593813" y="388559"/>
                  </a:lnTo>
                  <a:lnTo>
                    <a:pt x="593907" y="388144"/>
                  </a:lnTo>
                  <a:lnTo>
                    <a:pt x="593990" y="387724"/>
                  </a:lnTo>
                  <a:lnTo>
                    <a:pt x="594055" y="387300"/>
                  </a:lnTo>
                  <a:lnTo>
                    <a:pt x="594100" y="386876"/>
                  </a:lnTo>
                  <a:lnTo>
                    <a:pt x="594123" y="386452"/>
                  </a:lnTo>
                  <a:lnTo>
                    <a:pt x="594115" y="386068"/>
                  </a:lnTo>
                  <a:lnTo>
                    <a:pt x="594081" y="385685"/>
                  </a:lnTo>
                  <a:lnTo>
                    <a:pt x="593987" y="384919"/>
                  </a:lnTo>
                  <a:lnTo>
                    <a:pt x="593952" y="384536"/>
                  </a:lnTo>
                  <a:lnTo>
                    <a:pt x="593937" y="384102"/>
                  </a:lnTo>
                  <a:lnTo>
                    <a:pt x="593934" y="383664"/>
                  </a:lnTo>
                  <a:lnTo>
                    <a:pt x="593937" y="383227"/>
                  </a:lnTo>
                  <a:lnTo>
                    <a:pt x="593926" y="382351"/>
                  </a:lnTo>
                  <a:lnTo>
                    <a:pt x="593907" y="381986"/>
                  </a:lnTo>
                  <a:lnTo>
                    <a:pt x="593877" y="381616"/>
                  </a:lnTo>
                  <a:lnTo>
                    <a:pt x="593828" y="380877"/>
                  </a:lnTo>
                  <a:lnTo>
                    <a:pt x="593824" y="380508"/>
                  </a:lnTo>
                  <a:lnTo>
                    <a:pt x="593843" y="379737"/>
                  </a:lnTo>
                  <a:lnTo>
                    <a:pt x="593866" y="379349"/>
                  </a:lnTo>
                  <a:lnTo>
                    <a:pt x="593915" y="378970"/>
                  </a:lnTo>
                  <a:lnTo>
                    <a:pt x="593998" y="378601"/>
                  </a:lnTo>
                  <a:lnTo>
                    <a:pt x="594145" y="378177"/>
                  </a:lnTo>
                  <a:lnTo>
                    <a:pt x="594342" y="377766"/>
                  </a:lnTo>
                  <a:lnTo>
                    <a:pt x="594568" y="377365"/>
                  </a:lnTo>
                  <a:lnTo>
                    <a:pt x="595052" y="376575"/>
                  </a:lnTo>
                  <a:lnTo>
                    <a:pt x="595268" y="376233"/>
                  </a:lnTo>
                  <a:lnTo>
                    <a:pt x="595491" y="375896"/>
                  </a:lnTo>
                  <a:lnTo>
                    <a:pt x="595948" y="375225"/>
                  </a:lnTo>
                  <a:lnTo>
                    <a:pt x="596171" y="374892"/>
                  </a:lnTo>
                  <a:lnTo>
                    <a:pt x="596534" y="374322"/>
                  </a:lnTo>
                  <a:lnTo>
                    <a:pt x="597066" y="373464"/>
                  </a:lnTo>
                  <a:lnTo>
                    <a:pt x="598423" y="371047"/>
                  </a:lnTo>
                  <a:lnTo>
                    <a:pt x="598964" y="369883"/>
                  </a:lnTo>
                  <a:lnTo>
                    <a:pt x="599497" y="369240"/>
                  </a:lnTo>
                  <a:lnTo>
                    <a:pt x="599958" y="368852"/>
                  </a:lnTo>
                  <a:lnTo>
                    <a:pt x="600940" y="368478"/>
                  </a:lnTo>
                  <a:lnTo>
                    <a:pt x="601722" y="368300"/>
                  </a:lnTo>
                  <a:lnTo>
                    <a:pt x="602694" y="368314"/>
                  </a:lnTo>
                  <a:lnTo>
                    <a:pt x="603211" y="368519"/>
                  </a:lnTo>
                  <a:lnTo>
                    <a:pt x="603597" y="368725"/>
                  </a:lnTo>
                  <a:lnTo>
                    <a:pt x="604171" y="369322"/>
                  </a:lnTo>
                  <a:lnTo>
                    <a:pt x="604814" y="369792"/>
                  </a:lnTo>
                  <a:lnTo>
                    <a:pt x="605188" y="370586"/>
                  </a:lnTo>
                  <a:lnTo>
                    <a:pt x="605929" y="372625"/>
                  </a:lnTo>
                  <a:lnTo>
                    <a:pt x="606118" y="372953"/>
                  </a:lnTo>
                  <a:lnTo>
                    <a:pt x="606363" y="373743"/>
                  </a:lnTo>
                  <a:lnTo>
                    <a:pt x="606526" y="375576"/>
                  </a:lnTo>
                  <a:lnTo>
                    <a:pt x="606764" y="376758"/>
                  </a:lnTo>
                  <a:lnTo>
                    <a:pt x="606760" y="377018"/>
                  </a:lnTo>
                  <a:lnTo>
                    <a:pt x="607478" y="380298"/>
                  </a:lnTo>
                  <a:lnTo>
                    <a:pt x="607792" y="380827"/>
                  </a:lnTo>
                  <a:lnTo>
                    <a:pt x="608431" y="381429"/>
                  </a:lnTo>
                  <a:lnTo>
                    <a:pt x="609334" y="381771"/>
                  </a:lnTo>
                  <a:lnTo>
                    <a:pt x="609591" y="381908"/>
                  </a:lnTo>
                  <a:lnTo>
                    <a:pt x="610373" y="382054"/>
                  </a:lnTo>
                  <a:lnTo>
                    <a:pt x="610619" y="382186"/>
                  </a:lnTo>
                  <a:lnTo>
                    <a:pt x="610861" y="382337"/>
                  </a:lnTo>
                  <a:lnTo>
                    <a:pt x="611091" y="382506"/>
                  </a:lnTo>
                  <a:lnTo>
                    <a:pt x="611310" y="382693"/>
                  </a:lnTo>
                  <a:lnTo>
                    <a:pt x="611514" y="382884"/>
                  </a:lnTo>
                  <a:lnTo>
                    <a:pt x="611688" y="383071"/>
                  </a:lnTo>
                  <a:lnTo>
                    <a:pt x="611858" y="383272"/>
                  </a:lnTo>
                  <a:lnTo>
                    <a:pt x="612017" y="383477"/>
                  </a:lnTo>
                  <a:lnTo>
                    <a:pt x="612146" y="383696"/>
                  </a:lnTo>
                  <a:lnTo>
                    <a:pt x="612244" y="383924"/>
                  </a:lnTo>
                  <a:lnTo>
                    <a:pt x="612304" y="384198"/>
                  </a:lnTo>
                  <a:lnTo>
                    <a:pt x="612331" y="384490"/>
                  </a:lnTo>
                  <a:lnTo>
                    <a:pt x="612319" y="384791"/>
                  </a:lnTo>
                  <a:lnTo>
                    <a:pt x="612274" y="385083"/>
                  </a:lnTo>
                  <a:lnTo>
                    <a:pt x="612195" y="385352"/>
                  </a:lnTo>
                  <a:lnTo>
                    <a:pt x="612183" y="385941"/>
                  </a:lnTo>
                  <a:lnTo>
                    <a:pt x="612300" y="386465"/>
                  </a:lnTo>
                  <a:lnTo>
                    <a:pt x="612932" y="387651"/>
                  </a:lnTo>
                  <a:lnTo>
                    <a:pt x="613053" y="388048"/>
                  </a:lnTo>
                  <a:lnTo>
                    <a:pt x="613049" y="388308"/>
                  </a:lnTo>
                  <a:lnTo>
                    <a:pt x="613294" y="389034"/>
                  </a:lnTo>
                  <a:lnTo>
                    <a:pt x="613290" y="389230"/>
                  </a:lnTo>
                  <a:lnTo>
                    <a:pt x="613669" y="389955"/>
                  </a:lnTo>
                  <a:lnTo>
                    <a:pt x="613857" y="390220"/>
                  </a:lnTo>
                  <a:lnTo>
                    <a:pt x="614757" y="390758"/>
                  </a:lnTo>
                  <a:lnTo>
                    <a:pt x="616382" y="390722"/>
                  </a:lnTo>
                  <a:lnTo>
                    <a:pt x="617096" y="390804"/>
                  </a:lnTo>
                  <a:lnTo>
                    <a:pt x="617743" y="390945"/>
                  </a:lnTo>
                  <a:lnTo>
                    <a:pt x="618128" y="391278"/>
                  </a:lnTo>
                  <a:lnTo>
                    <a:pt x="618763" y="391876"/>
                  </a:lnTo>
                  <a:lnTo>
                    <a:pt x="619080" y="392473"/>
                  </a:lnTo>
                  <a:lnTo>
                    <a:pt x="619197" y="392998"/>
                  </a:lnTo>
                  <a:lnTo>
                    <a:pt x="619186" y="393714"/>
                  </a:lnTo>
                  <a:lnTo>
                    <a:pt x="618978" y="394367"/>
                  </a:lnTo>
                  <a:lnTo>
                    <a:pt x="618646" y="394882"/>
                  </a:lnTo>
                  <a:lnTo>
                    <a:pt x="618506" y="395270"/>
                  </a:lnTo>
                  <a:lnTo>
                    <a:pt x="617191" y="396292"/>
                  </a:lnTo>
                  <a:lnTo>
                    <a:pt x="616533" y="396675"/>
                  </a:lnTo>
                  <a:lnTo>
                    <a:pt x="614175" y="397806"/>
                  </a:lnTo>
                  <a:lnTo>
                    <a:pt x="613646" y="398126"/>
                  </a:lnTo>
                  <a:lnTo>
                    <a:pt x="612992" y="398637"/>
                  </a:lnTo>
                  <a:lnTo>
                    <a:pt x="611809" y="399202"/>
                  </a:lnTo>
                  <a:lnTo>
                    <a:pt x="611223" y="399453"/>
                  </a:lnTo>
                  <a:lnTo>
                    <a:pt x="610562" y="399964"/>
                  </a:lnTo>
                  <a:lnTo>
                    <a:pt x="610426" y="400288"/>
                  </a:lnTo>
                  <a:lnTo>
                    <a:pt x="610297" y="400512"/>
                  </a:lnTo>
                  <a:lnTo>
                    <a:pt x="611265" y="400498"/>
                  </a:lnTo>
                  <a:lnTo>
                    <a:pt x="612965" y="400074"/>
                  </a:lnTo>
                  <a:lnTo>
                    <a:pt x="614394" y="400101"/>
                  </a:lnTo>
                  <a:lnTo>
                    <a:pt x="615369" y="399987"/>
                  </a:lnTo>
                  <a:lnTo>
                    <a:pt x="615630" y="400033"/>
                  </a:lnTo>
                  <a:lnTo>
                    <a:pt x="617569" y="400352"/>
                  </a:lnTo>
                  <a:lnTo>
                    <a:pt x="617958" y="400557"/>
                  </a:lnTo>
                  <a:lnTo>
                    <a:pt x="620093" y="400922"/>
                  </a:lnTo>
                  <a:lnTo>
                    <a:pt x="621125" y="401397"/>
                  </a:lnTo>
                  <a:lnTo>
                    <a:pt x="621578" y="401538"/>
                  </a:lnTo>
                  <a:lnTo>
                    <a:pt x="621903" y="401479"/>
                  </a:lnTo>
                  <a:lnTo>
                    <a:pt x="622293" y="401552"/>
                  </a:lnTo>
                  <a:lnTo>
                    <a:pt x="622878" y="401429"/>
                  </a:lnTo>
                  <a:lnTo>
                    <a:pt x="623030" y="401524"/>
                  </a:lnTo>
                  <a:lnTo>
                    <a:pt x="623185" y="401606"/>
                  </a:lnTo>
                  <a:lnTo>
                    <a:pt x="623347" y="401684"/>
                  </a:lnTo>
                  <a:lnTo>
                    <a:pt x="623513" y="401752"/>
                  </a:lnTo>
                  <a:lnTo>
                    <a:pt x="623680" y="401807"/>
                  </a:lnTo>
                  <a:lnTo>
                    <a:pt x="623986" y="401876"/>
                  </a:lnTo>
                  <a:lnTo>
                    <a:pt x="624303" y="401912"/>
                  </a:lnTo>
                  <a:lnTo>
                    <a:pt x="624458" y="401921"/>
                  </a:lnTo>
                  <a:lnTo>
                    <a:pt x="624605" y="401912"/>
                  </a:lnTo>
                  <a:lnTo>
                    <a:pt x="624764" y="401889"/>
                  </a:lnTo>
                  <a:lnTo>
                    <a:pt x="624919" y="401862"/>
                  </a:lnTo>
                  <a:lnTo>
                    <a:pt x="625157" y="401990"/>
                  </a:lnTo>
                  <a:lnTo>
                    <a:pt x="625135" y="402122"/>
                  </a:lnTo>
                  <a:lnTo>
                    <a:pt x="625086" y="402273"/>
                  </a:lnTo>
                  <a:lnTo>
                    <a:pt x="625040" y="402432"/>
                  </a:lnTo>
                  <a:lnTo>
                    <a:pt x="625021" y="402578"/>
                  </a:lnTo>
                  <a:lnTo>
                    <a:pt x="625040" y="402756"/>
                  </a:lnTo>
                  <a:lnTo>
                    <a:pt x="625089" y="402934"/>
                  </a:lnTo>
                  <a:lnTo>
                    <a:pt x="625218" y="403285"/>
                  </a:lnTo>
                  <a:lnTo>
                    <a:pt x="625274" y="403463"/>
                  </a:lnTo>
                  <a:lnTo>
                    <a:pt x="625354" y="403824"/>
                  </a:lnTo>
                  <a:lnTo>
                    <a:pt x="625388" y="404006"/>
                  </a:lnTo>
                  <a:lnTo>
                    <a:pt x="625433" y="404184"/>
                  </a:lnTo>
                  <a:lnTo>
                    <a:pt x="625497" y="404353"/>
                  </a:lnTo>
                  <a:lnTo>
                    <a:pt x="625611" y="404554"/>
                  </a:lnTo>
                  <a:lnTo>
                    <a:pt x="625754" y="404745"/>
                  </a:lnTo>
                  <a:lnTo>
                    <a:pt x="625913" y="404928"/>
                  </a:lnTo>
                  <a:lnTo>
                    <a:pt x="626064" y="405115"/>
                  </a:lnTo>
                  <a:lnTo>
                    <a:pt x="626189" y="405315"/>
                  </a:lnTo>
                  <a:lnTo>
                    <a:pt x="626268" y="405493"/>
                  </a:lnTo>
                  <a:lnTo>
                    <a:pt x="626336" y="405676"/>
                  </a:lnTo>
                  <a:lnTo>
                    <a:pt x="626397" y="405863"/>
                  </a:lnTo>
                  <a:lnTo>
                    <a:pt x="626510" y="406242"/>
                  </a:lnTo>
                  <a:lnTo>
                    <a:pt x="626650" y="406638"/>
                  </a:lnTo>
                  <a:lnTo>
                    <a:pt x="626714" y="406835"/>
                  </a:lnTo>
                  <a:lnTo>
                    <a:pt x="626756" y="407035"/>
                  </a:lnTo>
                  <a:lnTo>
                    <a:pt x="626760" y="407232"/>
                  </a:lnTo>
                  <a:lnTo>
                    <a:pt x="626737" y="407391"/>
                  </a:lnTo>
                  <a:lnTo>
                    <a:pt x="626692" y="407551"/>
                  </a:lnTo>
                  <a:lnTo>
                    <a:pt x="626635" y="407711"/>
                  </a:lnTo>
                  <a:lnTo>
                    <a:pt x="626559" y="407866"/>
                  </a:lnTo>
                  <a:lnTo>
                    <a:pt x="626476" y="408007"/>
                  </a:lnTo>
                  <a:lnTo>
                    <a:pt x="626253" y="408263"/>
                  </a:lnTo>
                  <a:lnTo>
                    <a:pt x="625985" y="408491"/>
                  </a:lnTo>
                  <a:lnTo>
                    <a:pt x="625339" y="409107"/>
                  </a:lnTo>
                  <a:lnTo>
                    <a:pt x="625252" y="409284"/>
                  </a:lnTo>
                  <a:lnTo>
                    <a:pt x="625195" y="409485"/>
                  </a:lnTo>
                  <a:lnTo>
                    <a:pt x="625086" y="410119"/>
                  </a:lnTo>
                  <a:lnTo>
                    <a:pt x="625021" y="410402"/>
                  </a:lnTo>
                  <a:lnTo>
                    <a:pt x="624961" y="410690"/>
                  </a:lnTo>
                  <a:lnTo>
                    <a:pt x="624934" y="410831"/>
                  </a:lnTo>
                  <a:lnTo>
                    <a:pt x="624908" y="411068"/>
                  </a:lnTo>
                  <a:lnTo>
                    <a:pt x="624896" y="411310"/>
                  </a:lnTo>
                  <a:lnTo>
                    <a:pt x="624889" y="411552"/>
                  </a:lnTo>
                  <a:lnTo>
                    <a:pt x="624866" y="411789"/>
                  </a:lnTo>
                  <a:lnTo>
                    <a:pt x="624813" y="412017"/>
                  </a:lnTo>
                  <a:lnTo>
                    <a:pt x="624760" y="412154"/>
                  </a:lnTo>
                  <a:lnTo>
                    <a:pt x="624624" y="412423"/>
                  </a:lnTo>
                  <a:lnTo>
                    <a:pt x="624553" y="412556"/>
                  </a:lnTo>
                  <a:lnTo>
                    <a:pt x="624496" y="412692"/>
                  </a:lnTo>
                  <a:lnTo>
                    <a:pt x="624443" y="412866"/>
                  </a:lnTo>
                  <a:lnTo>
                    <a:pt x="624375" y="413226"/>
                  </a:lnTo>
                  <a:lnTo>
                    <a:pt x="624337" y="413404"/>
                  </a:lnTo>
                  <a:lnTo>
                    <a:pt x="624277" y="413568"/>
                  </a:lnTo>
                  <a:lnTo>
                    <a:pt x="624190" y="413719"/>
                  </a:lnTo>
                  <a:lnTo>
                    <a:pt x="624080" y="413856"/>
                  </a:lnTo>
                  <a:lnTo>
                    <a:pt x="623963" y="413988"/>
                  </a:lnTo>
                  <a:lnTo>
                    <a:pt x="623861" y="414125"/>
                  </a:lnTo>
                  <a:lnTo>
                    <a:pt x="623793" y="414275"/>
                  </a:lnTo>
                  <a:lnTo>
                    <a:pt x="623767" y="414440"/>
                  </a:lnTo>
                  <a:lnTo>
                    <a:pt x="623782" y="414618"/>
                  </a:lnTo>
                  <a:lnTo>
                    <a:pt x="623804" y="414800"/>
                  </a:lnTo>
                  <a:lnTo>
                    <a:pt x="623812" y="414969"/>
                  </a:lnTo>
                  <a:lnTo>
                    <a:pt x="623774" y="415124"/>
                  </a:lnTo>
                  <a:lnTo>
                    <a:pt x="623680" y="415252"/>
                  </a:lnTo>
                  <a:lnTo>
                    <a:pt x="623544" y="415361"/>
                  </a:lnTo>
                  <a:lnTo>
                    <a:pt x="623389" y="415462"/>
                  </a:lnTo>
                  <a:lnTo>
                    <a:pt x="623120" y="415690"/>
                  </a:lnTo>
                  <a:lnTo>
                    <a:pt x="623041" y="415845"/>
                  </a:lnTo>
                  <a:lnTo>
                    <a:pt x="622981" y="416014"/>
                  </a:lnTo>
                  <a:lnTo>
                    <a:pt x="622931" y="416196"/>
                  </a:lnTo>
                  <a:lnTo>
                    <a:pt x="622878" y="416370"/>
                  </a:lnTo>
                  <a:lnTo>
                    <a:pt x="622803" y="416534"/>
                  </a:lnTo>
                  <a:lnTo>
                    <a:pt x="622315" y="417136"/>
                  </a:lnTo>
                  <a:lnTo>
                    <a:pt x="622217" y="417287"/>
                  </a:lnTo>
                  <a:lnTo>
                    <a:pt x="622126" y="417446"/>
                  </a:lnTo>
                  <a:lnTo>
                    <a:pt x="622039" y="417610"/>
                  </a:lnTo>
                  <a:lnTo>
                    <a:pt x="621964" y="417775"/>
                  </a:lnTo>
                  <a:lnTo>
                    <a:pt x="621896" y="417944"/>
                  </a:lnTo>
                  <a:lnTo>
                    <a:pt x="621843" y="418112"/>
                  </a:lnTo>
                  <a:lnTo>
                    <a:pt x="621798" y="418286"/>
                  </a:lnTo>
                  <a:lnTo>
                    <a:pt x="621760" y="418464"/>
                  </a:lnTo>
                  <a:lnTo>
                    <a:pt x="621733" y="418642"/>
                  </a:lnTo>
                  <a:lnTo>
                    <a:pt x="621711" y="418824"/>
                  </a:lnTo>
                  <a:lnTo>
                    <a:pt x="621692" y="419070"/>
                  </a:lnTo>
                  <a:lnTo>
                    <a:pt x="621688" y="419321"/>
                  </a:lnTo>
                  <a:lnTo>
                    <a:pt x="621699" y="419577"/>
                  </a:lnTo>
                  <a:lnTo>
                    <a:pt x="621726" y="419828"/>
                  </a:lnTo>
                  <a:lnTo>
                    <a:pt x="621763" y="420074"/>
                  </a:lnTo>
                  <a:lnTo>
                    <a:pt x="622077" y="420307"/>
                  </a:lnTo>
                  <a:lnTo>
                    <a:pt x="622534" y="420380"/>
                  </a:lnTo>
                  <a:lnTo>
                    <a:pt x="622663" y="420316"/>
                  </a:lnTo>
                  <a:lnTo>
                    <a:pt x="623120" y="420261"/>
                  </a:lnTo>
                  <a:lnTo>
                    <a:pt x="623445" y="420138"/>
                  </a:lnTo>
                  <a:lnTo>
                    <a:pt x="624299" y="419627"/>
                  </a:lnTo>
                  <a:lnTo>
                    <a:pt x="624696" y="419376"/>
                  </a:lnTo>
                  <a:lnTo>
                    <a:pt x="626196" y="419011"/>
                  </a:lnTo>
                  <a:lnTo>
                    <a:pt x="627882" y="419107"/>
                  </a:lnTo>
                  <a:lnTo>
                    <a:pt x="629764" y="419139"/>
                  </a:lnTo>
                  <a:lnTo>
                    <a:pt x="630085" y="419340"/>
                  </a:lnTo>
                  <a:lnTo>
                    <a:pt x="630595" y="419873"/>
                  </a:lnTo>
                  <a:lnTo>
                    <a:pt x="631166" y="420731"/>
                  </a:lnTo>
                  <a:lnTo>
                    <a:pt x="631612" y="421133"/>
                  </a:lnTo>
                  <a:lnTo>
                    <a:pt x="632194" y="421274"/>
                  </a:lnTo>
                  <a:lnTo>
                    <a:pt x="632908" y="421288"/>
                  </a:lnTo>
                  <a:lnTo>
                    <a:pt x="633555" y="421429"/>
                  </a:lnTo>
                  <a:lnTo>
                    <a:pt x="635161" y="422570"/>
                  </a:lnTo>
                  <a:lnTo>
                    <a:pt x="636170" y="424093"/>
                  </a:lnTo>
                  <a:lnTo>
                    <a:pt x="636612" y="424951"/>
                  </a:lnTo>
                  <a:lnTo>
                    <a:pt x="636790" y="425868"/>
                  </a:lnTo>
                  <a:lnTo>
                    <a:pt x="637413" y="427255"/>
                  </a:lnTo>
                  <a:lnTo>
                    <a:pt x="637731" y="427652"/>
                  </a:lnTo>
                  <a:lnTo>
                    <a:pt x="637920" y="427981"/>
                  </a:lnTo>
                  <a:lnTo>
                    <a:pt x="638112" y="428181"/>
                  </a:lnTo>
                  <a:lnTo>
                    <a:pt x="638320" y="428318"/>
                  </a:lnTo>
                  <a:lnTo>
                    <a:pt x="638555" y="428492"/>
                  </a:lnTo>
                  <a:lnTo>
                    <a:pt x="638781" y="428679"/>
                  </a:lnTo>
                  <a:lnTo>
                    <a:pt x="639000" y="428870"/>
                  </a:lnTo>
                  <a:lnTo>
                    <a:pt x="639216" y="429071"/>
                  </a:lnTo>
                  <a:lnTo>
                    <a:pt x="639424" y="429281"/>
                  </a:lnTo>
                  <a:lnTo>
                    <a:pt x="639575" y="429450"/>
                  </a:lnTo>
                  <a:lnTo>
                    <a:pt x="639719" y="429623"/>
                  </a:lnTo>
                  <a:lnTo>
                    <a:pt x="640138" y="430152"/>
                  </a:lnTo>
                  <a:lnTo>
                    <a:pt x="640308" y="430348"/>
                  </a:lnTo>
                  <a:lnTo>
                    <a:pt x="640489" y="430535"/>
                  </a:lnTo>
                  <a:lnTo>
                    <a:pt x="640663" y="430732"/>
                  </a:lnTo>
                  <a:lnTo>
                    <a:pt x="640818" y="430932"/>
                  </a:lnTo>
                  <a:lnTo>
                    <a:pt x="640935" y="431147"/>
                  </a:lnTo>
                  <a:lnTo>
                    <a:pt x="641022" y="431402"/>
                  </a:lnTo>
                  <a:lnTo>
                    <a:pt x="641083" y="431676"/>
                  </a:lnTo>
                  <a:lnTo>
                    <a:pt x="641113" y="431959"/>
                  </a:lnTo>
                  <a:lnTo>
                    <a:pt x="641109" y="432237"/>
                  </a:lnTo>
                  <a:lnTo>
                    <a:pt x="641071" y="432502"/>
                  </a:lnTo>
                  <a:lnTo>
                    <a:pt x="640996" y="432730"/>
                  </a:lnTo>
                  <a:lnTo>
                    <a:pt x="640882" y="432954"/>
                  </a:lnTo>
                  <a:lnTo>
                    <a:pt x="640739" y="433173"/>
                  </a:lnTo>
                  <a:lnTo>
                    <a:pt x="640440" y="433592"/>
                  </a:lnTo>
                  <a:lnTo>
                    <a:pt x="640293" y="433779"/>
                  </a:lnTo>
                  <a:lnTo>
                    <a:pt x="639957" y="434135"/>
                  </a:lnTo>
                  <a:lnTo>
                    <a:pt x="639805" y="434318"/>
                  </a:lnTo>
                  <a:lnTo>
                    <a:pt x="639692" y="434518"/>
                  </a:lnTo>
                  <a:lnTo>
                    <a:pt x="639643" y="434664"/>
                  </a:lnTo>
                  <a:lnTo>
                    <a:pt x="639609" y="434820"/>
                  </a:lnTo>
                  <a:lnTo>
                    <a:pt x="639556" y="435139"/>
                  </a:lnTo>
                  <a:lnTo>
                    <a:pt x="639514" y="435289"/>
                  </a:lnTo>
                  <a:lnTo>
                    <a:pt x="639431" y="435554"/>
                  </a:lnTo>
                  <a:lnTo>
                    <a:pt x="639333" y="435810"/>
                  </a:lnTo>
                  <a:lnTo>
                    <a:pt x="639220" y="436061"/>
                  </a:lnTo>
                  <a:lnTo>
                    <a:pt x="639099" y="436311"/>
                  </a:lnTo>
                  <a:lnTo>
                    <a:pt x="638963" y="436549"/>
                  </a:lnTo>
                  <a:lnTo>
                    <a:pt x="638864" y="436731"/>
                  </a:lnTo>
                  <a:lnTo>
                    <a:pt x="638759" y="436918"/>
                  </a:lnTo>
                  <a:lnTo>
                    <a:pt x="638649" y="437096"/>
                  </a:lnTo>
                  <a:lnTo>
                    <a:pt x="638524" y="437251"/>
                  </a:lnTo>
                  <a:lnTo>
                    <a:pt x="638381" y="437356"/>
                  </a:lnTo>
                  <a:lnTo>
                    <a:pt x="638222" y="437393"/>
                  </a:lnTo>
                  <a:lnTo>
                    <a:pt x="638048" y="437384"/>
                  </a:lnTo>
                  <a:lnTo>
                    <a:pt x="637689" y="437352"/>
                  </a:lnTo>
                  <a:lnTo>
                    <a:pt x="637523" y="437379"/>
                  </a:lnTo>
                  <a:lnTo>
                    <a:pt x="637349" y="437484"/>
                  </a:lnTo>
                  <a:lnTo>
                    <a:pt x="637198" y="437639"/>
                  </a:lnTo>
                  <a:lnTo>
                    <a:pt x="636903" y="437995"/>
                  </a:lnTo>
                  <a:lnTo>
                    <a:pt x="636737" y="438141"/>
                  </a:lnTo>
                  <a:lnTo>
                    <a:pt x="636510" y="438278"/>
                  </a:lnTo>
                  <a:lnTo>
                    <a:pt x="636272" y="438392"/>
                  </a:lnTo>
                  <a:lnTo>
                    <a:pt x="636019" y="438492"/>
                  </a:lnTo>
                  <a:lnTo>
                    <a:pt x="635505" y="438652"/>
                  </a:lnTo>
                  <a:lnTo>
                    <a:pt x="635289" y="438707"/>
                  </a:lnTo>
                  <a:lnTo>
                    <a:pt x="635070" y="438752"/>
                  </a:lnTo>
                  <a:lnTo>
                    <a:pt x="634851" y="438789"/>
                  </a:lnTo>
                  <a:lnTo>
                    <a:pt x="634632" y="438816"/>
                  </a:lnTo>
                  <a:lnTo>
                    <a:pt x="634409" y="438835"/>
                  </a:lnTo>
                  <a:lnTo>
                    <a:pt x="634394" y="438976"/>
                  </a:lnTo>
                  <a:lnTo>
                    <a:pt x="634363" y="439122"/>
                  </a:lnTo>
                  <a:lnTo>
                    <a:pt x="634318" y="439263"/>
                  </a:lnTo>
                  <a:lnTo>
                    <a:pt x="633974" y="439761"/>
                  </a:lnTo>
                  <a:lnTo>
                    <a:pt x="633842" y="439866"/>
                  </a:lnTo>
                  <a:lnTo>
                    <a:pt x="633706" y="439957"/>
                  </a:lnTo>
                  <a:lnTo>
                    <a:pt x="633464" y="440094"/>
                  </a:lnTo>
                  <a:lnTo>
                    <a:pt x="633044" y="440399"/>
                  </a:lnTo>
                  <a:lnTo>
                    <a:pt x="633075" y="440564"/>
                  </a:lnTo>
                  <a:lnTo>
                    <a:pt x="633124" y="440737"/>
                  </a:lnTo>
                  <a:lnTo>
                    <a:pt x="633158" y="440910"/>
                  </a:lnTo>
                  <a:lnTo>
                    <a:pt x="633143" y="441056"/>
                  </a:lnTo>
                  <a:lnTo>
                    <a:pt x="633033" y="441184"/>
                  </a:lnTo>
                  <a:lnTo>
                    <a:pt x="632859" y="441275"/>
                  </a:lnTo>
                  <a:lnTo>
                    <a:pt x="632428" y="441435"/>
                  </a:lnTo>
                  <a:lnTo>
                    <a:pt x="632236" y="441531"/>
                  </a:lnTo>
                  <a:lnTo>
                    <a:pt x="632073" y="441645"/>
                  </a:lnTo>
                  <a:lnTo>
                    <a:pt x="631759" y="441891"/>
                  </a:lnTo>
                  <a:lnTo>
                    <a:pt x="631612" y="442028"/>
                  </a:lnTo>
                  <a:lnTo>
                    <a:pt x="631287" y="442402"/>
                  </a:lnTo>
                  <a:lnTo>
                    <a:pt x="631113" y="442649"/>
                  </a:lnTo>
                  <a:lnTo>
                    <a:pt x="630822" y="443105"/>
                  </a:lnTo>
                  <a:lnTo>
                    <a:pt x="630720" y="443274"/>
                  </a:lnTo>
                  <a:lnTo>
                    <a:pt x="630637" y="443447"/>
                  </a:lnTo>
                  <a:lnTo>
                    <a:pt x="630569" y="443625"/>
                  </a:lnTo>
                  <a:lnTo>
                    <a:pt x="630531" y="443785"/>
                  </a:lnTo>
                  <a:lnTo>
                    <a:pt x="630497" y="444113"/>
                  </a:lnTo>
                  <a:lnTo>
                    <a:pt x="630475" y="444442"/>
                  </a:lnTo>
                  <a:lnTo>
                    <a:pt x="630414" y="444821"/>
                  </a:lnTo>
                  <a:lnTo>
                    <a:pt x="630388" y="445008"/>
                  </a:lnTo>
                  <a:lnTo>
                    <a:pt x="630369" y="445195"/>
                  </a:lnTo>
                  <a:lnTo>
                    <a:pt x="630373" y="445382"/>
                  </a:lnTo>
                  <a:lnTo>
                    <a:pt x="630399" y="445587"/>
                  </a:lnTo>
                  <a:lnTo>
                    <a:pt x="630433" y="445802"/>
                  </a:lnTo>
                  <a:lnTo>
                    <a:pt x="630490" y="446011"/>
                  </a:lnTo>
                  <a:lnTo>
                    <a:pt x="630569" y="446194"/>
                  </a:lnTo>
                  <a:lnTo>
                    <a:pt x="630682" y="446326"/>
                  </a:lnTo>
                  <a:lnTo>
                    <a:pt x="630830" y="446390"/>
                  </a:lnTo>
                  <a:lnTo>
                    <a:pt x="631019" y="446404"/>
                  </a:lnTo>
                  <a:lnTo>
                    <a:pt x="631215" y="446399"/>
                  </a:lnTo>
                  <a:lnTo>
                    <a:pt x="631412" y="446413"/>
                  </a:lnTo>
                  <a:lnTo>
                    <a:pt x="631574" y="446468"/>
                  </a:lnTo>
                  <a:lnTo>
                    <a:pt x="631707" y="446568"/>
                  </a:lnTo>
                  <a:lnTo>
                    <a:pt x="631820" y="446700"/>
                  </a:lnTo>
                  <a:lnTo>
                    <a:pt x="631926" y="446851"/>
                  </a:lnTo>
                  <a:lnTo>
                    <a:pt x="632013" y="447011"/>
                  </a:lnTo>
                  <a:lnTo>
                    <a:pt x="632092" y="447170"/>
                  </a:lnTo>
                  <a:lnTo>
                    <a:pt x="632145" y="447312"/>
                  </a:lnTo>
                  <a:lnTo>
                    <a:pt x="632190" y="447458"/>
                  </a:lnTo>
                  <a:lnTo>
                    <a:pt x="632228" y="447608"/>
                  </a:lnTo>
                  <a:lnTo>
                    <a:pt x="632281" y="447909"/>
                  </a:lnTo>
                  <a:lnTo>
                    <a:pt x="632304" y="448078"/>
                  </a:lnTo>
                  <a:lnTo>
                    <a:pt x="632323" y="448252"/>
                  </a:lnTo>
                  <a:lnTo>
                    <a:pt x="632334" y="448425"/>
                  </a:lnTo>
                  <a:lnTo>
                    <a:pt x="632345" y="448767"/>
                  </a:lnTo>
                  <a:lnTo>
                    <a:pt x="632372" y="449246"/>
                  </a:lnTo>
                  <a:lnTo>
                    <a:pt x="632376" y="449488"/>
                  </a:lnTo>
                  <a:lnTo>
                    <a:pt x="632364" y="449725"/>
                  </a:lnTo>
                  <a:lnTo>
                    <a:pt x="632326" y="449953"/>
                  </a:lnTo>
                  <a:lnTo>
                    <a:pt x="632247" y="450214"/>
                  </a:lnTo>
                  <a:lnTo>
                    <a:pt x="632141" y="450474"/>
                  </a:lnTo>
                  <a:lnTo>
                    <a:pt x="632013" y="450725"/>
                  </a:lnTo>
                  <a:lnTo>
                    <a:pt x="631862" y="450957"/>
                  </a:lnTo>
                  <a:lnTo>
                    <a:pt x="631378" y="451505"/>
                  </a:lnTo>
                  <a:lnTo>
                    <a:pt x="631291" y="451633"/>
                  </a:lnTo>
                  <a:lnTo>
                    <a:pt x="631215" y="451765"/>
                  </a:lnTo>
                  <a:lnTo>
                    <a:pt x="631158" y="451920"/>
                  </a:lnTo>
                  <a:lnTo>
                    <a:pt x="631117" y="452084"/>
                  </a:lnTo>
                  <a:lnTo>
                    <a:pt x="630917" y="453257"/>
                  </a:lnTo>
                  <a:lnTo>
                    <a:pt x="630792" y="453709"/>
                  </a:lnTo>
                  <a:lnTo>
                    <a:pt x="630747" y="453850"/>
                  </a:lnTo>
                  <a:lnTo>
                    <a:pt x="630486" y="454188"/>
                  </a:lnTo>
                  <a:lnTo>
                    <a:pt x="630331" y="454247"/>
                  </a:lnTo>
                  <a:lnTo>
                    <a:pt x="630172" y="454302"/>
                  </a:lnTo>
                  <a:lnTo>
                    <a:pt x="629942" y="454457"/>
                  </a:lnTo>
                  <a:lnTo>
                    <a:pt x="629908" y="454594"/>
                  </a:lnTo>
                  <a:lnTo>
                    <a:pt x="629908" y="454758"/>
                  </a:lnTo>
                  <a:lnTo>
                    <a:pt x="629942" y="454931"/>
                  </a:lnTo>
                  <a:lnTo>
                    <a:pt x="629998" y="455096"/>
                  </a:lnTo>
                  <a:lnTo>
                    <a:pt x="630550" y="455584"/>
                  </a:lnTo>
                  <a:lnTo>
                    <a:pt x="630697" y="455607"/>
                  </a:lnTo>
                  <a:lnTo>
                    <a:pt x="630864" y="455588"/>
                  </a:lnTo>
                  <a:lnTo>
                    <a:pt x="631208" y="455506"/>
                  </a:lnTo>
                  <a:lnTo>
                    <a:pt x="631378" y="455488"/>
                  </a:lnTo>
                  <a:lnTo>
                    <a:pt x="631605" y="455479"/>
                  </a:lnTo>
                  <a:lnTo>
                    <a:pt x="632183" y="455556"/>
                  </a:lnTo>
                  <a:lnTo>
                    <a:pt x="632542" y="455680"/>
                  </a:lnTo>
                  <a:lnTo>
                    <a:pt x="632735" y="455725"/>
                  </a:lnTo>
                  <a:lnTo>
                    <a:pt x="633124" y="455798"/>
                  </a:lnTo>
                  <a:lnTo>
                    <a:pt x="633317" y="455844"/>
                  </a:lnTo>
                  <a:lnTo>
                    <a:pt x="633506" y="455899"/>
                  </a:lnTo>
                  <a:lnTo>
                    <a:pt x="633725" y="455985"/>
                  </a:lnTo>
                  <a:lnTo>
                    <a:pt x="633944" y="456086"/>
                  </a:lnTo>
                  <a:lnTo>
                    <a:pt x="634367" y="456314"/>
                  </a:lnTo>
                  <a:lnTo>
                    <a:pt x="634579" y="456432"/>
                  </a:lnTo>
                  <a:lnTo>
                    <a:pt x="634719" y="456501"/>
                  </a:lnTo>
                  <a:lnTo>
                    <a:pt x="634870" y="456565"/>
                  </a:lnTo>
                  <a:lnTo>
                    <a:pt x="635017" y="456633"/>
                  </a:lnTo>
                  <a:lnTo>
                    <a:pt x="635323" y="456939"/>
                  </a:lnTo>
                  <a:lnTo>
                    <a:pt x="635365" y="457080"/>
                  </a:lnTo>
                  <a:lnTo>
                    <a:pt x="635425" y="457386"/>
                  </a:lnTo>
                  <a:lnTo>
                    <a:pt x="635467" y="457537"/>
                  </a:lnTo>
                  <a:lnTo>
                    <a:pt x="635558" y="457724"/>
                  </a:lnTo>
                  <a:lnTo>
                    <a:pt x="635781" y="458089"/>
                  </a:lnTo>
                  <a:lnTo>
                    <a:pt x="635867" y="458271"/>
                  </a:lnTo>
                  <a:lnTo>
                    <a:pt x="635905" y="458458"/>
                  </a:lnTo>
                  <a:lnTo>
                    <a:pt x="635898" y="458600"/>
                  </a:lnTo>
                  <a:lnTo>
                    <a:pt x="635864" y="458741"/>
                  </a:lnTo>
                  <a:lnTo>
                    <a:pt x="635773" y="459029"/>
                  </a:lnTo>
                  <a:lnTo>
                    <a:pt x="635750" y="459170"/>
                  </a:lnTo>
                  <a:lnTo>
                    <a:pt x="635747" y="459330"/>
                  </a:lnTo>
                  <a:lnTo>
                    <a:pt x="635754" y="459489"/>
                  </a:lnTo>
                  <a:lnTo>
                    <a:pt x="635769" y="459654"/>
                  </a:lnTo>
                  <a:lnTo>
                    <a:pt x="635792" y="459813"/>
                  </a:lnTo>
                  <a:lnTo>
                    <a:pt x="635822" y="459973"/>
                  </a:lnTo>
                  <a:lnTo>
                    <a:pt x="635867" y="460165"/>
                  </a:lnTo>
                  <a:lnTo>
                    <a:pt x="635928" y="460356"/>
                  </a:lnTo>
                  <a:lnTo>
                    <a:pt x="635996" y="460548"/>
                  </a:lnTo>
                  <a:lnTo>
                    <a:pt x="636147" y="460922"/>
                  </a:lnTo>
                  <a:lnTo>
                    <a:pt x="636223" y="461096"/>
                  </a:lnTo>
                  <a:lnTo>
                    <a:pt x="636306" y="461269"/>
                  </a:lnTo>
                  <a:lnTo>
                    <a:pt x="636480" y="461611"/>
                  </a:lnTo>
                  <a:lnTo>
                    <a:pt x="636555" y="461789"/>
                  </a:lnTo>
                  <a:lnTo>
                    <a:pt x="636638" y="461990"/>
                  </a:lnTo>
                  <a:lnTo>
                    <a:pt x="636782" y="462396"/>
                  </a:lnTo>
                  <a:lnTo>
                    <a:pt x="636937" y="462797"/>
                  </a:lnTo>
                  <a:lnTo>
                    <a:pt x="637054" y="463053"/>
                  </a:lnTo>
                  <a:lnTo>
                    <a:pt x="637239" y="463432"/>
                  </a:lnTo>
                  <a:lnTo>
                    <a:pt x="637296" y="463573"/>
                  </a:lnTo>
                  <a:lnTo>
                    <a:pt x="637349" y="463728"/>
                  </a:lnTo>
                  <a:lnTo>
                    <a:pt x="637406" y="463879"/>
                  </a:lnTo>
                  <a:lnTo>
                    <a:pt x="638626" y="464746"/>
                  </a:lnTo>
                  <a:lnTo>
                    <a:pt x="638709" y="464937"/>
                  </a:lnTo>
                  <a:lnTo>
                    <a:pt x="638800" y="465156"/>
                  </a:lnTo>
                  <a:lnTo>
                    <a:pt x="638849" y="465284"/>
                  </a:lnTo>
                  <a:lnTo>
                    <a:pt x="638989" y="465677"/>
                  </a:lnTo>
                  <a:lnTo>
                    <a:pt x="638917" y="465914"/>
                  </a:lnTo>
                  <a:lnTo>
                    <a:pt x="638650" y="466434"/>
                  </a:lnTo>
                  <a:lnTo>
                    <a:pt x="637984" y="467205"/>
                  </a:lnTo>
                  <a:lnTo>
                    <a:pt x="637258" y="467849"/>
                  </a:lnTo>
                  <a:lnTo>
                    <a:pt x="637062" y="467976"/>
                  </a:lnTo>
                  <a:lnTo>
                    <a:pt x="636407" y="468095"/>
                  </a:lnTo>
                  <a:lnTo>
                    <a:pt x="635882" y="468410"/>
                  </a:lnTo>
                  <a:lnTo>
                    <a:pt x="635429" y="468469"/>
                  </a:lnTo>
                  <a:lnTo>
                    <a:pt x="634707" y="468715"/>
                  </a:lnTo>
                  <a:lnTo>
                    <a:pt x="633203" y="469409"/>
                  </a:lnTo>
                  <a:lnTo>
                    <a:pt x="628359" y="471280"/>
                  </a:lnTo>
                  <a:lnTo>
                    <a:pt x="626333" y="471964"/>
                  </a:lnTo>
                  <a:lnTo>
                    <a:pt x="626185" y="472119"/>
                  </a:lnTo>
                  <a:lnTo>
                    <a:pt x="625793" y="472402"/>
                  </a:lnTo>
                  <a:lnTo>
                    <a:pt x="625463" y="473780"/>
                  </a:lnTo>
                  <a:lnTo>
                    <a:pt x="625512" y="473908"/>
                  </a:lnTo>
                  <a:lnTo>
                    <a:pt x="625502" y="474036"/>
                  </a:lnTo>
                  <a:lnTo>
                    <a:pt x="625453" y="474168"/>
                  </a:lnTo>
                  <a:lnTo>
                    <a:pt x="625385" y="474305"/>
                  </a:lnTo>
                  <a:lnTo>
                    <a:pt x="625323" y="474442"/>
                  </a:lnTo>
                  <a:lnTo>
                    <a:pt x="625285" y="474579"/>
                  </a:lnTo>
                  <a:lnTo>
                    <a:pt x="625285" y="474716"/>
                  </a:lnTo>
                  <a:lnTo>
                    <a:pt x="625334" y="474989"/>
                  </a:lnTo>
                  <a:lnTo>
                    <a:pt x="625350" y="475126"/>
                  </a:lnTo>
                  <a:lnTo>
                    <a:pt x="625036" y="475738"/>
                  </a:lnTo>
                  <a:lnTo>
                    <a:pt x="624503" y="476116"/>
                  </a:lnTo>
                  <a:lnTo>
                    <a:pt x="623121" y="477006"/>
                  </a:lnTo>
                  <a:lnTo>
                    <a:pt x="622534" y="477188"/>
                  </a:lnTo>
                  <a:lnTo>
                    <a:pt x="622334" y="477316"/>
                  </a:lnTo>
                  <a:lnTo>
                    <a:pt x="622205" y="477316"/>
                  </a:lnTo>
                  <a:lnTo>
                    <a:pt x="621813" y="477568"/>
                  </a:lnTo>
                  <a:lnTo>
                    <a:pt x="620630" y="478138"/>
                  </a:lnTo>
                  <a:lnTo>
                    <a:pt x="619915" y="478252"/>
                  </a:lnTo>
                  <a:lnTo>
                    <a:pt x="618940" y="478238"/>
                  </a:lnTo>
                  <a:lnTo>
                    <a:pt x="618748" y="478165"/>
                  </a:lnTo>
                  <a:lnTo>
                    <a:pt x="617709" y="478019"/>
                  </a:lnTo>
                  <a:lnTo>
                    <a:pt x="615898" y="477590"/>
                  </a:lnTo>
                  <a:lnTo>
                    <a:pt x="615509" y="477586"/>
                  </a:lnTo>
                  <a:lnTo>
                    <a:pt x="615313" y="477650"/>
                  </a:lnTo>
                  <a:lnTo>
                    <a:pt x="614726" y="477700"/>
                  </a:lnTo>
                  <a:lnTo>
                    <a:pt x="614141" y="477823"/>
                  </a:lnTo>
                  <a:lnTo>
                    <a:pt x="613355" y="478202"/>
                  </a:lnTo>
                  <a:lnTo>
                    <a:pt x="612565" y="478644"/>
                  </a:lnTo>
                  <a:lnTo>
                    <a:pt x="610585" y="480437"/>
                  </a:lnTo>
                  <a:lnTo>
                    <a:pt x="610052" y="481145"/>
                  </a:lnTo>
                  <a:lnTo>
                    <a:pt x="609039" y="483221"/>
                  </a:lnTo>
                  <a:lnTo>
                    <a:pt x="608691" y="484325"/>
                  </a:lnTo>
                  <a:lnTo>
                    <a:pt x="608661" y="486027"/>
                  </a:lnTo>
                  <a:lnTo>
                    <a:pt x="608971" y="486753"/>
                  </a:lnTo>
                  <a:lnTo>
                    <a:pt x="610377" y="488213"/>
                  </a:lnTo>
                  <a:lnTo>
                    <a:pt x="610944" y="489007"/>
                  </a:lnTo>
                  <a:lnTo>
                    <a:pt x="611197" y="489404"/>
                  </a:lnTo>
                  <a:lnTo>
                    <a:pt x="611314" y="490193"/>
                  </a:lnTo>
                  <a:lnTo>
                    <a:pt x="611484" y="491567"/>
                  </a:lnTo>
                  <a:lnTo>
                    <a:pt x="611537" y="492224"/>
                  </a:lnTo>
                  <a:lnTo>
                    <a:pt x="611590" y="492945"/>
                  </a:lnTo>
                  <a:lnTo>
                    <a:pt x="611518" y="493205"/>
                  </a:lnTo>
                  <a:lnTo>
                    <a:pt x="611510" y="493725"/>
                  </a:lnTo>
                  <a:lnTo>
                    <a:pt x="611227" y="494834"/>
                  </a:lnTo>
                  <a:lnTo>
                    <a:pt x="610959" y="495418"/>
                  </a:lnTo>
                  <a:lnTo>
                    <a:pt x="610630" y="495673"/>
                  </a:lnTo>
                  <a:lnTo>
                    <a:pt x="610691" y="495806"/>
                  </a:lnTo>
                  <a:lnTo>
                    <a:pt x="610366" y="495929"/>
                  </a:lnTo>
                  <a:lnTo>
                    <a:pt x="609516" y="496176"/>
                  </a:lnTo>
                  <a:lnTo>
                    <a:pt x="608997" y="496166"/>
                  </a:lnTo>
                  <a:lnTo>
                    <a:pt x="608540" y="496221"/>
                  </a:lnTo>
                  <a:lnTo>
                    <a:pt x="606718" y="496253"/>
                  </a:lnTo>
                  <a:lnTo>
                    <a:pt x="601712" y="496490"/>
                  </a:lnTo>
                  <a:lnTo>
                    <a:pt x="599893" y="496459"/>
                  </a:lnTo>
                  <a:lnTo>
                    <a:pt x="599637" y="496385"/>
                  </a:lnTo>
                  <a:lnTo>
                    <a:pt x="598015" y="496098"/>
                  </a:lnTo>
                  <a:lnTo>
                    <a:pt x="597758" y="495961"/>
                  </a:lnTo>
                  <a:lnTo>
                    <a:pt x="596208" y="495409"/>
                  </a:lnTo>
                  <a:lnTo>
                    <a:pt x="595369" y="495199"/>
                  </a:lnTo>
                  <a:lnTo>
                    <a:pt x="594523" y="495181"/>
                  </a:lnTo>
                  <a:lnTo>
                    <a:pt x="593870" y="495432"/>
                  </a:lnTo>
                  <a:lnTo>
                    <a:pt x="592354" y="496518"/>
                  </a:lnTo>
                  <a:lnTo>
                    <a:pt x="591825" y="497029"/>
                  </a:lnTo>
                  <a:lnTo>
                    <a:pt x="591432" y="497284"/>
                  </a:lnTo>
                  <a:lnTo>
                    <a:pt x="590902" y="497864"/>
                  </a:lnTo>
                  <a:lnTo>
                    <a:pt x="590562" y="498507"/>
                  </a:lnTo>
                  <a:lnTo>
                    <a:pt x="590494" y="498772"/>
                  </a:lnTo>
                  <a:lnTo>
                    <a:pt x="590090" y="499484"/>
                  </a:lnTo>
                  <a:lnTo>
                    <a:pt x="589565" y="499862"/>
                  </a:lnTo>
                  <a:lnTo>
                    <a:pt x="589240" y="499922"/>
                  </a:lnTo>
                  <a:lnTo>
                    <a:pt x="588658" y="499780"/>
                  </a:lnTo>
                  <a:lnTo>
                    <a:pt x="588075" y="499511"/>
                  </a:lnTo>
                  <a:lnTo>
                    <a:pt x="587947" y="499379"/>
                  </a:lnTo>
                  <a:lnTo>
                    <a:pt x="587176" y="498904"/>
                  </a:lnTo>
                  <a:lnTo>
                    <a:pt x="586538" y="498307"/>
                  </a:lnTo>
                  <a:lnTo>
                    <a:pt x="585256" y="497499"/>
                  </a:lnTo>
                  <a:lnTo>
                    <a:pt x="584807" y="497161"/>
                  </a:lnTo>
                  <a:lnTo>
                    <a:pt x="584546" y="497093"/>
                  </a:lnTo>
                  <a:lnTo>
                    <a:pt x="582680" y="496207"/>
                  </a:lnTo>
                  <a:lnTo>
                    <a:pt x="582033" y="496002"/>
                  </a:lnTo>
                  <a:lnTo>
                    <a:pt x="580994" y="495979"/>
                  </a:lnTo>
                  <a:lnTo>
                    <a:pt x="580537" y="496102"/>
                  </a:lnTo>
                  <a:lnTo>
                    <a:pt x="580148" y="496098"/>
                  </a:lnTo>
                  <a:lnTo>
                    <a:pt x="577082" y="496696"/>
                  </a:lnTo>
                  <a:lnTo>
                    <a:pt x="576103" y="497002"/>
                  </a:lnTo>
                  <a:lnTo>
                    <a:pt x="575185" y="497380"/>
                  </a:lnTo>
                  <a:lnTo>
                    <a:pt x="572748" y="499101"/>
                  </a:lnTo>
                  <a:lnTo>
                    <a:pt x="572532" y="499438"/>
                  </a:lnTo>
                  <a:lnTo>
                    <a:pt x="572400" y="499502"/>
                  </a:lnTo>
                  <a:lnTo>
                    <a:pt x="571806" y="500123"/>
                  </a:lnTo>
                  <a:lnTo>
                    <a:pt x="571749" y="500250"/>
                  </a:lnTo>
                  <a:lnTo>
                    <a:pt x="571704" y="500378"/>
                  </a:lnTo>
                  <a:lnTo>
                    <a:pt x="571670" y="500510"/>
                  </a:lnTo>
                  <a:lnTo>
                    <a:pt x="571651" y="500689"/>
                  </a:lnTo>
                  <a:lnTo>
                    <a:pt x="571655" y="500866"/>
                  </a:lnTo>
                  <a:lnTo>
                    <a:pt x="571674" y="501053"/>
                  </a:lnTo>
                  <a:lnTo>
                    <a:pt x="571700" y="501241"/>
                  </a:lnTo>
                  <a:lnTo>
                    <a:pt x="571734" y="501569"/>
                  </a:lnTo>
                  <a:lnTo>
                    <a:pt x="571772" y="501861"/>
                  </a:lnTo>
                  <a:lnTo>
                    <a:pt x="571783" y="502003"/>
                  </a:lnTo>
                  <a:lnTo>
                    <a:pt x="571772" y="502144"/>
                  </a:lnTo>
                  <a:lnTo>
                    <a:pt x="571738" y="502285"/>
                  </a:lnTo>
                  <a:lnTo>
                    <a:pt x="571685" y="502423"/>
                  </a:lnTo>
                  <a:lnTo>
                    <a:pt x="571625" y="502555"/>
                  </a:lnTo>
                  <a:lnTo>
                    <a:pt x="571557" y="502692"/>
                  </a:lnTo>
                  <a:lnTo>
                    <a:pt x="571417" y="503016"/>
                  </a:lnTo>
                  <a:lnTo>
                    <a:pt x="571247" y="503385"/>
                  </a:lnTo>
                  <a:lnTo>
                    <a:pt x="571164" y="503577"/>
                  </a:lnTo>
                  <a:lnTo>
                    <a:pt x="571039" y="503897"/>
                  </a:lnTo>
                  <a:lnTo>
                    <a:pt x="570979" y="504024"/>
                  </a:lnTo>
                  <a:lnTo>
                    <a:pt x="570930" y="504157"/>
                  </a:lnTo>
                  <a:lnTo>
                    <a:pt x="570892" y="504284"/>
                  </a:lnTo>
                  <a:lnTo>
                    <a:pt x="570918" y="504585"/>
                  </a:lnTo>
                  <a:lnTo>
                    <a:pt x="570979" y="504754"/>
                  </a:lnTo>
                  <a:lnTo>
                    <a:pt x="570930" y="505548"/>
                  </a:lnTo>
                  <a:lnTo>
                    <a:pt x="570658" y="505663"/>
                  </a:lnTo>
                  <a:lnTo>
                    <a:pt x="569996" y="505868"/>
                  </a:lnTo>
                  <a:lnTo>
                    <a:pt x="569683" y="506028"/>
                  </a:lnTo>
                  <a:lnTo>
                    <a:pt x="569543" y="506082"/>
                  </a:lnTo>
                  <a:lnTo>
                    <a:pt x="569400" y="506128"/>
                  </a:lnTo>
                  <a:lnTo>
                    <a:pt x="569259" y="506178"/>
                  </a:lnTo>
                  <a:lnTo>
                    <a:pt x="568696" y="506562"/>
                  </a:lnTo>
                  <a:lnTo>
                    <a:pt x="568549" y="506603"/>
                  </a:lnTo>
                  <a:lnTo>
                    <a:pt x="568375" y="506593"/>
                  </a:lnTo>
                  <a:lnTo>
                    <a:pt x="567819" y="506479"/>
                  </a:lnTo>
                  <a:lnTo>
                    <a:pt x="567642" y="506456"/>
                  </a:lnTo>
                  <a:lnTo>
                    <a:pt x="567294" y="506402"/>
                  </a:lnTo>
                  <a:lnTo>
                    <a:pt x="567117" y="506370"/>
                  </a:lnTo>
                  <a:lnTo>
                    <a:pt x="566943" y="506333"/>
                  </a:lnTo>
                  <a:lnTo>
                    <a:pt x="566773" y="506292"/>
                  </a:lnTo>
                  <a:lnTo>
                    <a:pt x="566436" y="506192"/>
                  </a:lnTo>
                  <a:lnTo>
                    <a:pt x="566270" y="506137"/>
                  </a:lnTo>
                  <a:lnTo>
                    <a:pt x="566103" y="506087"/>
                  </a:lnTo>
                  <a:lnTo>
                    <a:pt x="565650" y="505977"/>
                  </a:lnTo>
                  <a:lnTo>
                    <a:pt x="565503" y="505932"/>
                  </a:lnTo>
                  <a:lnTo>
                    <a:pt x="565359" y="505877"/>
                  </a:lnTo>
                  <a:lnTo>
                    <a:pt x="565170" y="505786"/>
                  </a:lnTo>
                  <a:lnTo>
                    <a:pt x="564985" y="505676"/>
                  </a:lnTo>
                  <a:lnTo>
                    <a:pt x="564808" y="505557"/>
                  </a:lnTo>
                  <a:lnTo>
                    <a:pt x="564460" y="505306"/>
                  </a:lnTo>
                  <a:lnTo>
                    <a:pt x="564271" y="505160"/>
                  </a:lnTo>
                  <a:lnTo>
                    <a:pt x="564086" y="505010"/>
                  </a:lnTo>
                  <a:lnTo>
                    <a:pt x="563904" y="504855"/>
                  </a:lnTo>
                  <a:lnTo>
                    <a:pt x="563722" y="504709"/>
                  </a:lnTo>
                  <a:lnTo>
                    <a:pt x="563526" y="504572"/>
                  </a:lnTo>
                  <a:lnTo>
                    <a:pt x="563394" y="504490"/>
                  </a:lnTo>
                  <a:lnTo>
                    <a:pt x="563261" y="504417"/>
                  </a:lnTo>
                  <a:lnTo>
                    <a:pt x="562986" y="504275"/>
                  </a:lnTo>
                  <a:lnTo>
                    <a:pt x="562683" y="504102"/>
                  </a:lnTo>
                  <a:lnTo>
                    <a:pt x="562181" y="503800"/>
                  </a:lnTo>
                  <a:lnTo>
                    <a:pt x="561787" y="503527"/>
                  </a:lnTo>
                  <a:lnTo>
                    <a:pt x="561437" y="503290"/>
                  </a:lnTo>
                  <a:lnTo>
                    <a:pt x="561243" y="503198"/>
                  </a:lnTo>
                  <a:lnTo>
                    <a:pt x="561039" y="503121"/>
                  </a:lnTo>
                  <a:lnTo>
                    <a:pt x="560828" y="503057"/>
                  </a:lnTo>
                  <a:lnTo>
                    <a:pt x="560401" y="502943"/>
                  </a:lnTo>
                  <a:lnTo>
                    <a:pt x="559955" y="502833"/>
                  </a:lnTo>
                  <a:lnTo>
                    <a:pt x="559808" y="502801"/>
                  </a:lnTo>
                  <a:lnTo>
                    <a:pt x="559116" y="502628"/>
                  </a:lnTo>
                  <a:lnTo>
                    <a:pt x="558935" y="502587"/>
                  </a:lnTo>
                  <a:lnTo>
                    <a:pt x="558750" y="502555"/>
                  </a:lnTo>
                  <a:lnTo>
                    <a:pt x="558601" y="502532"/>
                  </a:lnTo>
                  <a:lnTo>
                    <a:pt x="558454" y="502518"/>
                  </a:lnTo>
                  <a:lnTo>
                    <a:pt x="558152" y="502505"/>
                  </a:lnTo>
                  <a:lnTo>
                    <a:pt x="558005" y="502505"/>
                  </a:lnTo>
                  <a:lnTo>
                    <a:pt x="557838" y="502523"/>
                  </a:lnTo>
                  <a:lnTo>
                    <a:pt x="557627" y="502555"/>
                  </a:lnTo>
                  <a:lnTo>
                    <a:pt x="557408" y="502573"/>
                  </a:lnTo>
                  <a:lnTo>
                    <a:pt x="557189" y="502578"/>
                  </a:lnTo>
                  <a:lnTo>
                    <a:pt x="556969" y="502568"/>
                  </a:lnTo>
                  <a:lnTo>
                    <a:pt x="556754" y="502546"/>
                  </a:lnTo>
                  <a:lnTo>
                    <a:pt x="556603" y="502523"/>
                  </a:lnTo>
                  <a:lnTo>
                    <a:pt x="556448" y="502491"/>
                  </a:lnTo>
                  <a:lnTo>
                    <a:pt x="556146" y="502404"/>
                  </a:lnTo>
                  <a:lnTo>
                    <a:pt x="555880" y="502295"/>
                  </a:lnTo>
                  <a:lnTo>
                    <a:pt x="555544" y="502108"/>
                  </a:lnTo>
                  <a:lnTo>
                    <a:pt x="555272" y="502034"/>
                  </a:lnTo>
                  <a:lnTo>
                    <a:pt x="555114" y="502025"/>
                  </a:lnTo>
                  <a:lnTo>
                    <a:pt x="554951" y="502034"/>
                  </a:lnTo>
                  <a:lnTo>
                    <a:pt x="554789" y="502053"/>
                  </a:lnTo>
                  <a:lnTo>
                    <a:pt x="554634" y="502080"/>
                  </a:lnTo>
                  <a:lnTo>
                    <a:pt x="554475" y="502117"/>
                  </a:lnTo>
                  <a:lnTo>
                    <a:pt x="554316" y="502167"/>
                  </a:lnTo>
                  <a:lnTo>
                    <a:pt x="554165" y="502231"/>
                  </a:lnTo>
                  <a:lnTo>
                    <a:pt x="553897" y="502404"/>
                  </a:lnTo>
                  <a:lnTo>
                    <a:pt x="553806" y="502532"/>
                  </a:lnTo>
                  <a:lnTo>
                    <a:pt x="553742" y="502692"/>
                  </a:lnTo>
                  <a:lnTo>
                    <a:pt x="553682" y="502860"/>
                  </a:lnTo>
                  <a:lnTo>
                    <a:pt x="553031" y="503148"/>
                  </a:lnTo>
                  <a:lnTo>
                    <a:pt x="552865" y="503107"/>
                  </a:lnTo>
                  <a:lnTo>
                    <a:pt x="552706" y="503030"/>
                  </a:lnTo>
                  <a:lnTo>
                    <a:pt x="552385" y="502838"/>
                  </a:lnTo>
                  <a:lnTo>
                    <a:pt x="552215" y="502769"/>
                  </a:lnTo>
                  <a:lnTo>
                    <a:pt x="552075" y="502724"/>
                  </a:lnTo>
                  <a:lnTo>
                    <a:pt x="551928" y="502683"/>
                  </a:lnTo>
                  <a:lnTo>
                    <a:pt x="551781" y="502651"/>
                  </a:lnTo>
                  <a:lnTo>
                    <a:pt x="551633" y="502628"/>
                  </a:lnTo>
                  <a:lnTo>
                    <a:pt x="551490" y="502632"/>
                  </a:lnTo>
                  <a:lnTo>
                    <a:pt x="551312" y="502664"/>
                  </a:lnTo>
                  <a:lnTo>
                    <a:pt x="551131" y="502728"/>
                  </a:lnTo>
                  <a:lnTo>
                    <a:pt x="550957" y="502815"/>
                  </a:lnTo>
                  <a:lnTo>
                    <a:pt x="550797" y="502924"/>
                  </a:lnTo>
                  <a:lnTo>
                    <a:pt x="550659" y="503043"/>
                  </a:lnTo>
                  <a:lnTo>
                    <a:pt x="550559" y="503189"/>
                  </a:lnTo>
                  <a:lnTo>
                    <a:pt x="550491" y="503367"/>
                  </a:lnTo>
                  <a:lnTo>
                    <a:pt x="550435" y="503554"/>
                  </a:lnTo>
                  <a:lnTo>
                    <a:pt x="550370" y="503732"/>
                  </a:lnTo>
                  <a:lnTo>
                    <a:pt x="550276" y="503892"/>
                  </a:lnTo>
                  <a:lnTo>
                    <a:pt x="550098" y="504061"/>
                  </a:lnTo>
                  <a:lnTo>
                    <a:pt x="549879" y="504198"/>
                  </a:lnTo>
                  <a:lnTo>
                    <a:pt x="549641" y="504321"/>
                  </a:lnTo>
                  <a:lnTo>
                    <a:pt x="549396" y="504439"/>
                  </a:lnTo>
                  <a:lnTo>
                    <a:pt x="549048" y="504658"/>
                  </a:lnTo>
                  <a:lnTo>
                    <a:pt x="548810" y="504837"/>
                  </a:lnTo>
                  <a:lnTo>
                    <a:pt x="548584" y="505024"/>
                  </a:lnTo>
                  <a:lnTo>
                    <a:pt x="548455" y="505156"/>
                  </a:lnTo>
                  <a:lnTo>
                    <a:pt x="548333" y="505297"/>
                  </a:lnTo>
                  <a:lnTo>
                    <a:pt x="548217" y="505443"/>
                  </a:lnTo>
                  <a:lnTo>
                    <a:pt x="548091" y="505585"/>
                  </a:lnTo>
                  <a:lnTo>
                    <a:pt x="547963" y="505713"/>
                  </a:lnTo>
                  <a:lnTo>
                    <a:pt x="547783" y="505858"/>
                  </a:lnTo>
                  <a:lnTo>
                    <a:pt x="547589" y="505996"/>
                  </a:lnTo>
                  <a:lnTo>
                    <a:pt x="547389" y="506119"/>
                  </a:lnTo>
                  <a:lnTo>
                    <a:pt x="547185" y="506233"/>
                  </a:lnTo>
                  <a:lnTo>
                    <a:pt x="546977" y="506338"/>
                  </a:lnTo>
                  <a:lnTo>
                    <a:pt x="546826" y="506402"/>
                  </a:lnTo>
                  <a:lnTo>
                    <a:pt x="546361" y="506566"/>
                  </a:lnTo>
                  <a:lnTo>
                    <a:pt x="546210" y="506625"/>
                  </a:lnTo>
                  <a:lnTo>
                    <a:pt x="545704" y="506876"/>
                  </a:lnTo>
                  <a:lnTo>
                    <a:pt x="545457" y="507018"/>
                  </a:lnTo>
                  <a:lnTo>
                    <a:pt x="545219" y="507164"/>
                  </a:lnTo>
                  <a:lnTo>
                    <a:pt x="544985" y="507323"/>
                  </a:lnTo>
                  <a:lnTo>
                    <a:pt x="544796" y="507355"/>
                  </a:lnTo>
                  <a:lnTo>
                    <a:pt x="544562" y="507364"/>
                  </a:lnTo>
                  <a:lnTo>
                    <a:pt x="544320" y="507346"/>
                  </a:lnTo>
                  <a:lnTo>
                    <a:pt x="544082" y="507319"/>
                  </a:lnTo>
                  <a:lnTo>
                    <a:pt x="543840" y="507282"/>
                  </a:lnTo>
                  <a:lnTo>
                    <a:pt x="543074" y="507191"/>
                  </a:lnTo>
                  <a:lnTo>
                    <a:pt x="542809" y="507155"/>
                  </a:lnTo>
                  <a:lnTo>
                    <a:pt x="542547" y="507127"/>
                  </a:lnTo>
                  <a:lnTo>
                    <a:pt x="542283" y="507114"/>
                  </a:lnTo>
                  <a:lnTo>
                    <a:pt x="541920" y="507109"/>
                  </a:lnTo>
                  <a:lnTo>
                    <a:pt x="541554" y="507118"/>
                  </a:lnTo>
                  <a:lnTo>
                    <a:pt x="541187" y="507146"/>
                  </a:lnTo>
                  <a:lnTo>
                    <a:pt x="540825" y="507182"/>
                  </a:lnTo>
                  <a:lnTo>
                    <a:pt x="540217" y="507269"/>
                  </a:lnTo>
                  <a:lnTo>
                    <a:pt x="539970" y="507310"/>
                  </a:lnTo>
                  <a:lnTo>
                    <a:pt x="539728" y="507355"/>
                  </a:lnTo>
                  <a:lnTo>
                    <a:pt x="539490" y="507410"/>
                  </a:lnTo>
                  <a:lnTo>
                    <a:pt x="539256" y="507483"/>
                  </a:lnTo>
                  <a:lnTo>
                    <a:pt x="538976" y="507597"/>
                  </a:lnTo>
                  <a:lnTo>
                    <a:pt x="538701" y="507734"/>
                  </a:lnTo>
                  <a:lnTo>
                    <a:pt x="538436" y="507894"/>
                  </a:lnTo>
                  <a:lnTo>
                    <a:pt x="538179" y="508063"/>
                  </a:lnTo>
                  <a:lnTo>
                    <a:pt x="537560" y="508492"/>
                  </a:lnTo>
                  <a:lnTo>
                    <a:pt x="537420" y="508597"/>
                  </a:lnTo>
                  <a:lnTo>
                    <a:pt x="537269" y="508733"/>
                  </a:lnTo>
                  <a:lnTo>
                    <a:pt x="537137" y="508884"/>
                  </a:lnTo>
                  <a:lnTo>
                    <a:pt x="537011" y="509085"/>
                  </a:lnTo>
                  <a:lnTo>
                    <a:pt x="536913" y="509313"/>
                  </a:lnTo>
                  <a:lnTo>
                    <a:pt x="536837" y="509550"/>
                  </a:lnTo>
                  <a:lnTo>
                    <a:pt x="536777" y="509797"/>
                  </a:lnTo>
                  <a:lnTo>
                    <a:pt x="536728" y="510043"/>
                  </a:lnTo>
                  <a:lnTo>
                    <a:pt x="536697" y="510262"/>
                  </a:lnTo>
                  <a:lnTo>
                    <a:pt x="536679" y="510490"/>
                  </a:lnTo>
                  <a:lnTo>
                    <a:pt x="536675" y="510719"/>
                  </a:lnTo>
                  <a:lnTo>
                    <a:pt x="536709" y="511033"/>
                  </a:lnTo>
                  <a:lnTo>
                    <a:pt x="536709" y="511170"/>
                  </a:lnTo>
                  <a:lnTo>
                    <a:pt x="536871" y="511084"/>
                  </a:lnTo>
                  <a:lnTo>
                    <a:pt x="537034" y="510979"/>
                  </a:lnTo>
                  <a:lnTo>
                    <a:pt x="537186" y="510864"/>
                  </a:lnTo>
                  <a:lnTo>
                    <a:pt x="537328" y="510737"/>
                  </a:lnTo>
                  <a:lnTo>
                    <a:pt x="537454" y="510600"/>
                  </a:lnTo>
                  <a:lnTo>
                    <a:pt x="537560" y="510445"/>
                  </a:lnTo>
                  <a:lnTo>
                    <a:pt x="537639" y="510267"/>
                  </a:lnTo>
                  <a:lnTo>
                    <a:pt x="537711" y="510084"/>
                  </a:lnTo>
                  <a:lnTo>
                    <a:pt x="537794" y="509906"/>
                  </a:lnTo>
                  <a:lnTo>
                    <a:pt x="538013" y="509632"/>
                  </a:lnTo>
                  <a:lnTo>
                    <a:pt x="538149" y="509528"/>
                  </a:lnTo>
                  <a:lnTo>
                    <a:pt x="538429" y="509327"/>
                  </a:lnTo>
                  <a:lnTo>
                    <a:pt x="538565" y="509222"/>
                  </a:lnTo>
                  <a:lnTo>
                    <a:pt x="538693" y="509103"/>
                  </a:lnTo>
                  <a:lnTo>
                    <a:pt x="539060" y="508747"/>
                  </a:lnTo>
                  <a:lnTo>
                    <a:pt x="539196" y="508647"/>
                  </a:lnTo>
                  <a:lnTo>
                    <a:pt x="539498" y="508492"/>
                  </a:lnTo>
                  <a:lnTo>
                    <a:pt x="539834" y="508378"/>
                  </a:lnTo>
                  <a:lnTo>
                    <a:pt x="540190" y="508305"/>
                  </a:lnTo>
                  <a:lnTo>
                    <a:pt x="540553" y="508250"/>
                  </a:lnTo>
                  <a:lnTo>
                    <a:pt x="540908" y="508213"/>
                  </a:lnTo>
                  <a:lnTo>
                    <a:pt x="541157" y="508195"/>
                  </a:lnTo>
                  <a:lnTo>
                    <a:pt x="541527" y="508186"/>
                  </a:lnTo>
                  <a:lnTo>
                    <a:pt x="541860" y="508209"/>
                  </a:lnTo>
                  <a:lnTo>
                    <a:pt x="542192" y="508259"/>
                  </a:lnTo>
                  <a:lnTo>
                    <a:pt x="542857" y="508378"/>
                  </a:lnTo>
                  <a:lnTo>
                    <a:pt x="543191" y="508414"/>
                  </a:lnTo>
                  <a:lnTo>
                    <a:pt x="543485" y="508423"/>
                  </a:lnTo>
                  <a:lnTo>
                    <a:pt x="544071" y="508414"/>
                  </a:lnTo>
                  <a:lnTo>
                    <a:pt x="544369" y="508405"/>
                  </a:lnTo>
                  <a:lnTo>
                    <a:pt x="544660" y="508400"/>
                  </a:lnTo>
                  <a:lnTo>
                    <a:pt x="544981" y="508414"/>
                  </a:lnTo>
                  <a:lnTo>
                    <a:pt x="545621" y="508455"/>
                  </a:lnTo>
                  <a:lnTo>
                    <a:pt x="545938" y="508460"/>
                  </a:lnTo>
                  <a:lnTo>
                    <a:pt x="546248" y="508432"/>
                  </a:lnTo>
                  <a:lnTo>
                    <a:pt x="546471" y="508396"/>
                  </a:lnTo>
                  <a:lnTo>
                    <a:pt x="546694" y="508346"/>
                  </a:lnTo>
                  <a:lnTo>
                    <a:pt x="546913" y="508286"/>
                  </a:lnTo>
                  <a:lnTo>
                    <a:pt x="547128" y="508218"/>
                  </a:lnTo>
                  <a:lnTo>
                    <a:pt x="547340" y="508140"/>
                  </a:lnTo>
                  <a:lnTo>
                    <a:pt x="547525" y="508067"/>
                  </a:lnTo>
                  <a:lnTo>
                    <a:pt x="547711" y="507985"/>
                  </a:lnTo>
                  <a:lnTo>
                    <a:pt x="547891" y="507894"/>
                  </a:lnTo>
                  <a:lnTo>
                    <a:pt x="548070" y="507798"/>
                  </a:lnTo>
                  <a:lnTo>
                    <a:pt x="548240" y="507693"/>
                  </a:lnTo>
                  <a:lnTo>
                    <a:pt x="548429" y="507552"/>
                  </a:lnTo>
                  <a:lnTo>
                    <a:pt x="548610" y="507401"/>
                  </a:lnTo>
                  <a:lnTo>
                    <a:pt x="548784" y="507237"/>
                  </a:lnTo>
                  <a:lnTo>
                    <a:pt x="548950" y="507068"/>
                  </a:lnTo>
                  <a:lnTo>
                    <a:pt x="549105" y="506890"/>
                  </a:lnTo>
                  <a:lnTo>
                    <a:pt x="549248" y="506671"/>
                  </a:lnTo>
                  <a:lnTo>
                    <a:pt x="549490" y="506169"/>
                  </a:lnTo>
                  <a:lnTo>
                    <a:pt x="549622" y="505964"/>
                  </a:lnTo>
                  <a:lnTo>
                    <a:pt x="549796" y="505740"/>
                  </a:lnTo>
                  <a:lnTo>
                    <a:pt x="550046" y="505393"/>
                  </a:lnTo>
                  <a:lnTo>
                    <a:pt x="550129" y="505252"/>
                  </a:lnTo>
                  <a:lnTo>
                    <a:pt x="550284" y="504955"/>
                  </a:lnTo>
                  <a:lnTo>
                    <a:pt x="550676" y="504613"/>
                  </a:lnTo>
                  <a:lnTo>
                    <a:pt x="551005" y="504499"/>
                  </a:lnTo>
                  <a:lnTo>
                    <a:pt x="551607" y="504243"/>
                  </a:lnTo>
                  <a:lnTo>
                    <a:pt x="551758" y="504184"/>
                  </a:lnTo>
                  <a:lnTo>
                    <a:pt x="551890" y="504138"/>
                  </a:lnTo>
                  <a:lnTo>
                    <a:pt x="552147" y="504042"/>
                  </a:lnTo>
                  <a:lnTo>
                    <a:pt x="552279" y="504001"/>
                  </a:lnTo>
                  <a:lnTo>
                    <a:pt x="552415" y="503969"/>
                  </a:lnTo>
                  <a:lnTo>
                    <a:pt x="552574" y="503942"/>
                  </a:lnTo>
                  <a:lnTo>
                    <a:pt x="553065" y="503906"/>
                  </a:lnTo>
                  <a:lnTo>
                    <a:pt x="553227" y="503887"/>
                  </a:lnTo>
                  <a:lnTo>
                    <a:pt x="553361" y="503860"/>
                  </a:lnTo>
                  <a:lnTo>
                    <a:pt x="553750" y="503764"/>
                  </a:lnTo>
                  <a:lnTo>
                    <a:pt x="553882" y="503737"/>
                  </a:lnTo>
                  <a:lnTo>
                    <a:pt x="554090" y="503696"/>
                  </a:lnTo>
                  <a:lnTo>
                    <a:pt x="554505" y="503627"/>
                  </a:lnTo>
                  <a:lnTo>
                    <a:pt x="554717" y="503605"/>
                  </a:lnTo>
                  <a:lnTo>
                    <a:pt x="554925" y="503591"/>
                  </a:lnTo>
                  <a:lnTo>
                    <a:pt x="555166" y="503595"/>
                  </a:lnTo>
                  <a:lnTo>
                    <a:pt x="555408" y="503609"/>
                  </a:lnTo>
                  <a:lnTo>
                    <a:pt x="555650" y="503636"/>
                  </a:lnTo>
                  <a:lnTo>
                    <a:pt x="555888" y="503668"/>
                  </a:lnTo>
                  <a:lnTo>
                    <a:pt x="556127" y="503714"/>
                  </a:lnTo>
                  <a:lnTo>
                    <a:pt x="556369" y="503773"/>
                  </a:lnTo>
                  <a:lnTo>
                    <a:pt x="557083" y="504006"/>
                  </a:lnTo>
                  <a:lnTo>
                    <a:pt x="557325" y="504061"/>
                  </a:lnTo>
                  <a:lnTo>
                    <a:pt x="557506" y="504088"/>
                  </a:lnTo>
                  <a:lnTo>
                    <a:pt x="558235" y="504143"/>
                  </a:lnTo>
                  <a:lnTo>
                    <a:pt x="558644" y="504184"/>
                  </a:lnTo>
                  <a:lnTo>
                    <a:pt x="558915" y="504221"/>
                  </a:lnTo>
                  <a:lnTo>
                    <a:pt x="559165" y="504275"/>
                  </a:lnTo>
                  <a:lnTo>
                    <a:pt x="559411" y="504339"/>
                  </a:lnTo>
                  <a:lnTo>
                    <a:pt x="560661" y="504736"/>
                  </a:lnTo>
                  <a:lnTo>
                    <a:pt x="561203" y="504919"/>
                  </a:lnTo>
                  <a:lnTo>
                    <a:pt x="561471" y="505024"/>
                  </a:lnTo>
                  <a:lnTo>
                    <a:pt x="561696" y="505124"/>
                  </a:lnTo>
                  <a:lnTo>
                    <a:pt x="561920" y="505233"/>
                  </a:lnTo>
                  <a:lnTo>
                    <a:pt x="562136" y="505348"/>
                  </a:lnTo>
                  <a:lnTo>
                    <a:pt x="562351" y="505471"/>
                  </a:lnTo>
                  <a:lnTo>
                    <a:pt x="562566" y="505598"/>
                  </a:lnTo>
                  <a:lnTo>
                    <a:pt x="562846" y="505786"/>
                  </a:lnTo>
                  <a:lnTo>
                    <a:pt x="563118" y="505987"/>
                  </a:lnTo>
                  <a:lnTo>
                    <a:pt x="563386" y="506196"/>
                  </a:lnTo>
                  <a:lnTo>
                    <a:pt x="563658" y="506397"/>
                  </a:lnTo>
                  <a:lnTo>
                    <a:pt x="563945" y="506571"/>
                  </a:lnTo>
                  <a:lnTo>
                    <a:pt x="564075" y="506634"/>
                  </a:lnTo>
                  <a:lnTo>
                    <a:pt x="564347" y="506739"/>
                  </a:lnTo>
                  <a:lnTo>
                    <a:pt x="564592" y="506876"/>
                  </a:lnTo>
                  <a:lnTo>
                    <a:pt x="564747" y="507040"/>
                  </a:lnTo>
                  <a:lnTo>
                    <a:pt x="564872" y="507241"/>
                  </a:lnTo>
                  <a:lnTo>
                    <a:pt x="564978" y="507470"/>
                  </a:lnTo>
                  <a:lnTo>
                    <a:pt x="565072" y="507702"/>
                  </a:lnTo>
                  <a:lnTo>
                    <a:pt x="565280" y="508254"/>
                  </a:lnTo>
                  <a:lnTo>
                    <a:pt x="565333" y="508419"/>
                  </a:lnTo>
                  <a:lnTo>
                    <a:pt x="565374" y="508587"/>
                  </a:lnTo>
                  <a:lnTo>
                    <a:pt x="565401" y="508756"/>
                  </a:lnTo>
                  <a:lnTo>
                    <a:pt x="565401" y="508930"/>
                  </a:lnTo>
                  <a:lnTo>
                    <a:pt x="565336" y="509286"/>
                  </a:lnTo>
                  <a:lnTo>
                    <a:pt x="565314" y="509464"/>
                  </a:lnTo>
                  <a:lnTo>
                    <a:pt x="565321" y="509632"/>
                  </a:lnTo>
                  <a:lnTo>
                    <a:pt x="565386" y="509833"/>
                  </a:lnTo>
                  <a:lnTo>
                    <a:pt x="565495" y="510029"/>
                  </a:lnTo>
                  <a:lnTo>
                    <a:pt x="565763" y="510404"/>
                  </a:lnTo>
                  <a:lnTo>
                    <a:pt x="565888" y="510591"/>
                  </a:lnTo>
                  <a:lnTo>
                    <a:pt x="566137" y="511006"/>
                  </a:lnTo>
                  <a:lnTo>
                    <a:pt x="566296" y="511285"/>
                  </a:lnTo>
                  <a:lnTo>
                    <a:pt x="566394" y="511485"/>
                  </a:lnTo>
                  <a:lnTo>
                    <a:pt x="566477" y="511704"/>
                  </a:lnTo>
                  <a:lnTo>
                    <a:pt x="566564" y="511910"/>
                  </a:lnTo>
                  <a:lnTo>
                    <a:pt x="566666" y="512088"/>
                  </a:lnTo>
                  <a:lnTo>
                    <a:pt x="566802" y="512211"/>
                  </a:lnTo>
                  <a:lnTo>
                    <a:pt x="566973" y="512265"/>
                  </a:lnTo>
                  <a:lnTo>
                    <a:pt x="567755" y="512334"/>
                  </a:lnTo>
                  <a:lnTo>
                    <a:pt x="567925" y="512293"/>
                  </a:lnTo>
                  <a:lnTo>
                    <a:pt x="568730" y="511772"/>
                  </a:lnTo>
                  <a:lnTo>
                    <a:pt x="568873" y="511526"/>
                  </a:lnTo>
                  <a:lnTo>
                    <a:pt x="569036" y="511175"/>
                  </a:lnTo>
                  <a:lnTo>
                    <a:pt x="569134" y="511015"/>
                  </a:lnTo>
                  <a:lnTo>
                    <a:pt x="569241" y="510874"/>
                  </a:lnTo>
                  <a:lnTo>
                    <a:pt x="569353" y="510737"/>
                  </a:lnTo>
                  <a:lnTo>
                    <a:pt x="569587" y="510472"/>
                  </a:lnTo>
                  <a:lnTo>
                    <a:pt x="569776" y="510226"/>
                  </a:lnTo>
                  <a:lnTo>
                    <a:pt x="570310" y="509673"/>
                  </a:lnTo>
                  <a:lnTo>
                    <a:pt x="570658" y="509541"/>
                  </a:lnTo>
                  <a:lnTo>
                    <a:pt x="570835" y="509477"/>
                  </a:lnTo>
                  <a:lnTo>
                    <a:pt x="571024" y="509427"/>
                  </a:lnTo>
                  <a:lnTo>
                    <a:pt x="571209" y="509372"/>
                  </a:lnTo>
                  <a:lnTo>
                    <a:pt x="571477" y="509195"/>
                  </a:lnTo>
                  <a:lnTo>
                    <a:pt x="571526" y="509062"/>
                  </a:lnTo>
                  <a:lnTo>
                    <a:pt x="571538" y="508903"/>
                  </a:lnTo>
                  <a:lnTo>
                    <a:pt x="571526" y="508729"/>
                  </a:lnTo>
                  <a:lnTo>
                    <a:pt x="571481" y="508254"/>
                  </a:lnTo>
                  <a:lnTo>
                    <a:pt x="571440" y="507757"/>
                  </a:lnTo>
                  <a:lnTo>
                    <a:pt x="571477" y="507615"/>
                  </a:lnTo>
                  <a:lnTo>
                    <a:pt x="571534" y="507483"/>
                  </a:lnTo>
                  <a:lnTo>
                    <a:pt x="571607" y="507346"/>
                  </a:lnTo>
                  <a:lnTo>
                    <a:pt x="571681" y="507214"/>
                  </a:lnTo>
                  <a:lnTo>
                    <a:pt x="571747" y="507077"/>
                  </a:lnTo>
                  <a:lnTo>
                    <a:pt x="571825" y="506858"/>
                  </a:lnTo>
                  <a:lnTo>
                    <a:pt x="571962" y="506411"/>
                  </a:lnTo>
                  <a:lnTo>
                    <a:pt x="572034" y="506187"/>
                  </a:lnTo>
                  <a:lnTo>
                    <a:pt x="572123" y="505973"/>
                  </a:lnTo>
                  <a:lnTo>
                    <a:pt x="572200" y="505813"/>
                  </a:lnTo>
                  <a:lnTo>
                    <a:pt x="572283" y="505653"/>
                  </a:lnTo>
                  <a:lnTo>
                    <a:pt x="572370" y="505498"/>
                  </a:lnTo>
                  <a:lnTo>
                    <a:pt x="572559" y="505197"/>
                  </a:lnTo>
                  <a:lnTo>
                    <a:pt x="572682" y="505037"/>
                  </a:lnTo>
                  <a:lnTo>
                    <a:pt x="572816" y="504882"/>
                  </a:lnTo>
                  <a:lnTo>
                    <a:pt x="573095" y="504581"/>
                  </a:lnTo>
                  <a:lnTo>
                    <a:pt x="573224" y="504426"/>
                  </a:lnTo>
                  <a:lnTo>
                    <a:pt x="573337" y="504280"/>
                  </a:lnTo>
                  <a:lnTo>
                    <a:pt x="573439" y="504129"/>
                  </a:lnTo>
                  <a:lnTo>
                    <a:pt x="573651" y="503832"/>
                  </a:lnTo>
                  <a:lnTo>
                    <a:pt x="573881" y="503531"/>
                  </a:lnTo>
                  <a:lnTo>
                    <a:pt x="574130" y="503235"/>
                  </a:lnTo>
                  <a:lnTo>
                    <a:pt x="574259" y="503089"/>
                  </a:lnTo>
                  <a:lnTo>
                    <a:pt x="574391" y="502947"/>
                  </a:lnTo>
                  <a:lnTo>
                    <a:pt x="574502" y="502651"/>
                  </a:lnTo>
                  <a:lnTo>
                    <a:pt x="574633" y="502359"/>
                  </a:lnTo>
                  <a:lnTo>
                    <a:pt x="574785" y="502076"/>
                  </a:lnTo>
                  <a:lnTo>
                    <a:pt x="574955" y="501802"/>
                  </a:lnTo>
                  <a:lnTo>
                    <a:pt x="575136" y="501546"/>
                  </a:lnTo>
                  <a:lnTo>
                    <a:pt x="575306" y="501336"/>
                  </a:lnTo>
                  <a:lnTo>
                    <a:pt x="575491" y="501135"/>
                  </a:lnTo>
                  <a:lnTo>
                    <a:pt x="575684" y="500944"/>
                  </a:lnTo>
                  <a:lnTo>
                    <a:pt x="575892" y="500766"/>
                  </a:lnTo>
                  <a:lnTo>
                    <a:pt x="576107" y="500606"/>
                  </a:lnTo>
                  <a:lnTo>
                    <a:pt x="576315" y="500483"/>
                  </a:lnTo>
                  <a:lnTo>
                    <a:pt x="576530" y="500369"/>
                  </a:lnTo>
                  <a:lnTo>
                    <a:pt x="576753" y="500269"/>
                  </a:lnTo>
                  <a:lnTo>
                    <a:pt x="576985" y="500182"/>
                  </a:lnTo>
                  <a:lnTo>
                    <a:pt x="577214" y="500104"/>
                  </a:lnTo>
                  <a:lnTo>
                    <a:pt x="577520" y="500013"/>
                  </a:lnTo>
                  <a:lnTo>
                    <a:pt x="577835" y="499944"/>
                  </a:lnTo>
                  <a:lnTo>
                    <a:pt x="578152" y="499894"/>
                  </a:lnTo>
                  <a:lnTo>
                    <a:pt x="578473" y="499858"/>
                  </a:lnTo>
                  <a:lnTo>
                    <a:pt x="578790" y="499844"/>
                  </a:lnTo>
                  <a:lnTo>
                    <a:pt x="579040" y="499844"/>
                  </a:lnTo>
                  <a:lnTo>
                    <a:pt x="579289" y="499858"/>
                  </a:lnTo>
                  <a:lnTo>
                    <a:pt x="579538" y="499881"/>
                  </a:lnTo>
                  <a:lnTo>
                    <a:pt x="579784" y="499913"/>
                  </a:lnTo>
                  <a:lnTo>
                    <a:pt x="580027" y="499963"/>
                  </a:lnTo>
                  <a:lnTo>
                    <a:pt x="580310" y="500041"/>
                  </a:lnTo>
                  <a:lnTo>
                    <a:pt x="580586" y="500145"/>
                  </a:lnTo>
                  <a:lnTo>
                    <a:pt x="580862" y="500260"/>
                  </a:lnTo>
                  <a:lnTo>
                    <a:pt x="581134" y="500387"/>
                  </a:lnTo>
                  <a:lnTo>
                    <a:pt x="581912" y="500761"/>
                  </a:lnTo>
                  <a:lnTo>
                    <a:pt x="582165" y="500894"/>
                  </a:lnTo>
                  <a:lnTo>
                    <a:pt x="582403" y="501040"/>
                  </a:lnTo>
                  <a:lnTo>
                    <a:pt x="582627" y="501209"/>
                  </a:lnTo>
                  <a:lnTo>
                    <a:pt x="582841" y="501428"/>
                  </a:lnTo>
                  <a:lnTo>
                    <a:pt x="583035" y="501674"/>
                  </a:lnTo>
                  <a:lnTo>
                    <a:pt x="583212" y="501934"/>
                  </a:lnTo>
                  <a:lnTo>
                    <a:pt x="583382" y="502203"/>
                  </a:lnTo>
                  <a:lnTo>
                    <a:pt x="583741" y="502747"/>
                  </a:lnTo>
                  <a:lnTo>
                    <a:pt x="583919" y="503025"/>
                  </a:lnTo>
                  <a:lnTo>
                    <a:pt x="584093" y="503308"/>
                  </a:lnTo>
                  <a:lnTo>
                    <a:pt x="584429" y="503883"/>
                  </a:lnTo>
                  <a:lnTo>
                    <a:pt x="584682" y="504097"/>
                  </a:lnTo>
                  <a:lnTo>
                    <a:pt x="584943" y="504307"/>
                  </a:lnTo>
                  <a:lnTo>
                    <a:pt x="585207" y="504513"/>
                  </a:lnTo>
                  <a:lnTo>
                    <a:pt x="585475" y="504713"/>
                  </a:lnTo>
                  <a:lnTo>
                    <a:pt x="585747" y="504905"/>
                  </a:lnTo>
                  <a:lnTo>
                    <a:pt x="586050" y="505110"/>
                  </a:lnTo>
                  <a:lnTo>
                    <a:pt x="586353" y="505311"/>
                  </a:lnTo>
                  <a:lnTo>
                    <a:pt x="586666" y="505503"/>
                  </a:lnTo>
                  <a:lnTo>
                    <a:pt x="586980" y="505681"/>
                  </a:lnTo>
                  <a:lnTo>
                    <a:pt x="587305" y="505840"/>
                  </a:lnTo>
                  <a:lnTo>
                    <a:pt x="587580" y="505964"/>
                  </a:lnTo>
                  <a:lnTo>
                    <a:pt x="587860" y="506078"/>
                  </a:lnTo>
                  <a:lnTo>
                    <a:pt x="588148" y="506183"/>
                  </a:lnTo>
                  <a:lnTo>
                    <a:pt x="588435" y="506269"/>
                  </a:lnTo>
                  <a:lnTo>
                    <a:pt x="588726" y="506347"/>
                  </a:lnTo>
                  <a:lnTo>
                    <a:pt x="588987" y="506402"/>
                  </a:lnTo>
                  <a:lnTo>
                    <a:pt x="589251" y="506447"/>
                  </a:lnTo>
                  <a:lnTo>
                    <a:pt x="589519" y="506479"/>
                  </a:lnTo>
                  <a:lnTo>
                    <a:pt x="589788" y="506502"/>
                  </a:lnTo>
                  <a:lnTo>
                    <a:pt x="590056" y="506516"/>
                  </a:lnTo>
                  <a:lnTo>
                    <a:pt x="590400" y="506516"/>
                  </a:lnTo>
                  <a:lnTo>
                    <a:pt x="590747" y="506497"/>
                  </a:lnTo>
                  <a:lnTo>
                    <a:pt x="591092" y="506465"/>
                  </a:lnTo>
                  <a:lnTo>
                    <a:pt x="591436" y="506415"/>
                  </a:lnTo>
                  <a:lnTo>
                    <a:pt x="592044" y="506310"/>
                  </a:lnTo>
                  <a:lnTo>
                    <a:pt x="592316" y="506260"/>
                  </a:lnTo>
                  <a:lnTo>
                    <a:pt x="592584" y="506201"/>
                  </a:lnTo>
                  <a:lnTo>
                    <a:pt x="592837" y="506119"/>
                  </a:lnTo>
                  <a:lnTo>
                    <a:pt x="593068" y="505996"/>
                  </a:lnTo>
                  <a:lnTo>
                    <a:pt x="593230" y="505863"/>
                  </a:lnTo>
                  <a:lnTo>
                    <a:pt x="593379" y="505708"/>
                  </a:lnTo>
                  <a:lnTo>
                    <a:pt x="593653" y="505361"/>
                  </a:lnTo>
                  <a:lnTo>
                    <a:pt x="593798" y="505197"/>
                  </a:lnTo>
                  <a:lnTo>
                    <a:pt x="593926" y="505078"/>
                  </a:lnTo>
                  <a:lnTo>
                    <a:pt x="594319" y="504722"/>
                  </a:lnTo>
                  <a:lnTo>
                    <a:pt x="594429" y="504590"/>
                  </a:lnTo>
                  <a:lnTo>
                    <a:pt x="594557" y="504357"/>
                  </a:lnTo>
                  <a:lnTo>
                    <a:pt x="594648" y="504102"/>
                  </a:lnTo>
                  <a:lnTo>
                    <a:pt x="594791" y="503563"/>
                  </a:lnTo>
                  <a:lnTo>
                    <a:pt x="594882" y="503303"/>
                  </a:lnTo>
                  <a:lnTo>
                    <a:pt x="594954" y="503130"/>
                  </a:lnTo>
                  <a:lnTo>
                    <a:pt x="595113" y="502788"/>
                  </a:lnTo>
                  <a:lnTo>
                    <a:pt x="595279" y="502450"/>
                  </a:lnTo>
                  <a:lnTo>
                    <a:pt x="595347" y="502285"/>
                  </a:lnTo>
                  <a:lnTo>
                    <a:pt x="595411" y="502103"/>
                  </a:lnTo>
                  <a:lnTo>
                    <a:pt x="595483" y="501930"/>
                  </a:lnTo>
                  <a:lnTo>
                    <a:pt x="595672" y="501692"/>
                  </a:lnTo>
                  <a:lnTo>
                    <a:pt x="595827" y="501665"/>
                  </a:lnTo>
                  <a:lnTo>
                    <a:pt x="596015" y="501697"/>
                  </a:lnTo>
                  <a:lnTo>
                    <a:pt x="596223" y="501775"/>
                  </a:lnTo>
                  <a:lnTo>
                    <a:pt x="596621" y="501948"/>
                  </a:lnTo>
                  <a:lnTo>
                    <a:pt x="596900" y="502080"/>
                  </a:lnTo>
                  <a:lnTo>
                    <a:pt x="597169" y="502235"/>
                  </a:lnTo>
                  <a:lnTo>
                    <a:pt x="597429" y="502418"/>
                  </a:lnTo>
                  <a:lnTo>
                    <a:pt x="597671" y="502614"/>
                  </a:lnTo>
                  <a:lnTo>
                    <a:pt x="597894" y="502829"/>
                  </a:lnTo>
                  <a:lnTo>
                    <a:pt x="599965" y="503322"/>
                  </a:lnTo>
                  <a:lnTo>
                    <a:pt x="601318" y="503741"/>
                  </a:lnTo>
                  <a:lnTo>
                    <a:pt x="603268" y="503842"/>
                  </a:lnTo>
                  <a:lnTo>
                    <a:pt x="604837" y="503413"/>
                  </a:lnTo>
                  <a:lnTo>
                    <a:pt x="605358" y="503162"/>
                  </a:lnTo>
                  <a:lnTo>
                    <a:pt x="605751" y="503102"/>
                  </a:lnTo>
                  <a:lnTo>
                    <a:pt x="606405" y="502788"/>
                  </a:lnTo>
                  <a:lnTo>
                    <a:pt x="606991" y="502669"/>
                  </a:lnTo>
                  <a:lnTo>
                    <a:pt x="608291" y="502692"/>
                  </a:lnTo>
                  <a:lnTo>
                    <a:pt x="608997" y="503098"/>
                  </a:lnTo>
                  <a:lnTo>
                    <a:pt x="609254" y="503363"/>
                  </a:lnTo>
                  <a:lnTo>
                    <a:pt x="609769" y="504280"/>
                  </a:lnTo>
                  <a:lnTo>
                    <a:pt x="609833" y="504472"/>
                  </a:lnTo>
                  <a:lnTo>
                    <a:pt x="609916" y="504658"/>
                  </a:lnTo>
                  <a:lnTo>
                    <a:pt x="610014" y="504841"/>
                  </a:lnTo>
                  <a:lnTo>
                    <a:pt x="610124" y="505014"/>
                  </a:lnTo>
                  <a:lnTo>
                    <a:pt x="610672" y="505576"/>
                  </a:lnTo>
                  <a:lnTo>
                    <a:pt x="610713" y="505758"/>
                  </a:lnTo>
                  <a:lnTo>
                    <a:pt x="610694" y="505977"/>
                  </a:lnTo>
                  <a:lnTo>
                    <a:pt x="610657" y="506205"/>
                  </a:lnTo>
                  <a:lnTo>
                    <a:pt x="610641" y="506411"/>
                  </a:lnTo>
                  <a:lnTo>
                    <a:pt x="610849" y="506694"/>
                  </a:lnTo>
                  <a:lnTo>
                    <a:pt x="611072" y="506835"/>
                  </a:lnTo>
                  <a:lnTo>
                    <a:pt x="611401" y="507027"/>
                  </a:lnTo>
                  <a:lnTo>
                    <a:pt x="611741" y="507241"/>
                  </a:lnTo>
                  <a:lnTo>
                    <a:pt x="612203" y="507711"/>
                  </a:lnTo>
                  <a:lnTo>
                    <a:pt x="612399" y="508058"/>
                  </a:lnTo>
                  <a:lnTo>
                    <a:pt x="612494" y="508204"/>
                  </a:lnTo>
                  <a:lnTo>
                    <a:pt x="612690" y="508482"/>
                  </a:lnTo>
                  <a:lnTo>
                    <a:pt x="612781" y="508629"/>
                  </a:lnTo>
                  <a:lnTo>
                    <a:pt x="612905" y="508903"/>
                  </a:lnTo>
                  <a:lnTo>
                    <a:pt x="612943" y="509030"/>
                  </a:lnTo>
                  <a:lnTo>
                    <a:pt x="613011" y="509286"/>
                  </a:lnTo>
                  <a:lnTo>
                    <a:pt x="613041" y="509413"/>
                  </a:lnTo>
                  <a:lnTo>
                    <a:pt x="613162" y="509888"/>
                  </a:lnTo>
                  <a:lnTo>
                    <a:pt x="613196" y="510048"/>
                  </a:lnTo>
                  <a:lnTo>
                    <a:pt x="613238" y="510308"/>
                  </a:lnTo>
                  <a:lnTo>
                    <a:pt x="613442" y="510842"/>
                  </a:lnTo>
                  <a:lnTo>
                    <a:pt x="613721" y="511047"/>
                  </a:lnTo>
                  <a:lnTo>
                    <a:pt x="614186" y="511531"/>
                  </a:lnTo>
                  <a:lnTo>
                    <a:pt x="614220" y="511668"/>
                  </a:lnTo>
                  <a:lnTo>
                    <a:pt x="614209" y="511973"/>
                  </a:lnTo>
                  <a:lnTo>
                    <a:pt x="614924" y="512462"/>
                  </a:lnTo>
                  <a:lnTo>
                    <a:pt x="615028" y="512316"/>
                  </a:lnTo>
                  <a:lnTo>
                    <a:pt x="615134" y="512161"/>
                  </a:lnTo>
                  <a:lnTo>
                    <a:pt x="615241" y="512024"/>
                  </a:lnTo>
                  <a:lnTo>
                    <a:pt x="615641" y="511558"/>
                  </a:lnTo>
                  <a:lnTo>
                    <a:pt x="616008" y="511175"/>
                  </a:lnTo>
                  <a:lnTo>
                    <a:pt x="616117" y="511043"/>
                  </a:lnTo>
                  <a:lnTo>
                    <a:pt x="616204" y="510896"/>
                  </a:lnTo>
                  <a:lnTo>
                    <a:pt x="616306" y="510664"/>
                  </a:lnTo>
                  <a:lnTo>
                    <a:pt x="616193" y="510280"/>
                  </a:lnTo>
                  <a:lnTo>
                    <a:pt x="615830" y="509943"/>
                  </a:lnTo>
                  <a:lnTo>
                    <a:pt x="615619" y="509683"/>
                  </a:lnTo>
                  <a:lnTo>
                    <a:pt x="615524" y="509546"/>
                  </a:lnTo>
                  <a:lnTo>
                    <a:pt x="615434" y="509404"/>
                  </a:lnTo>
                  <a:lnTo>
                    <a:pt x="615369" y="509263"/>
                  </a:lnTo>
                  <a:lnTo>
                    <a:pt x="615317" y="509062"/>
                  </a:lnTo>
                  <a:lnTo>
                    <a:pt x="615298" y="508852"/>
                  </a:lnTo>
                  <a:lnTo>
                    <a:pt x="615298" y="508629"/>
                  </a:lnTo>
                  <a:lnTo>
                    <a:pt x="615305" y="508410"/>
                  </a:lnTo>
                  <a:lnTo>
                    <a:pt x="615313" y="507949"/>
                  </a:lnTo>
                  <a:lnTo>
                    <a:pt x="615366" y="507214"/>
                  </a:lnTo>
                  <a:lnTo>
                    <a:pt x="615373" y="506967"/>
                  </a:lnTo>
                  <a:lnTo>
                    <a:pt x="615362" y="506739"/>
                  </a:lnTo>
                  <a:lnTo>
                    <a:pt x="615347" y="506507"/>
                  </a:lnTo>
                  <a:lnTo>
                    <a:pt x="615328" y="506279"/>
                  </a:lnTo>
                  <a:lnTo>
                    <a:pt x="615313" y="506050"/>
                  </a:lnTo>
                  <a:lnTo>
                    <a:pt x="615313" y="505822"/>
                  </a:lnTo>
                  <a:lnTo>
                    <a:pt x="615343" y="505521"/>
                  </a:lnTo>
                  <a:lnTo>
                    <a:pt x="615396" y="505220"/>
                  </a:lnTo>
                  <a:lnTo>
                    <a:pt x="615524" y="504622"/>
                  </a:lnTo>
                  <a:lnTo>
                    <a:pt x="615577" y="504325"/>
                  </a:lnTo>
                  <a:lnTo>
                    <a:pt x="615596" y="504175"/>
                  </a:lnTo>
                  <a:lnTo>
                    <a:pt x="615607" y="504020"/>
                  </a:lnTo>
                  <a:lnTo>
                    <a:pt x="615641" y="503723"/>
                  </a:lnTo>
                  <a:lnTo>
                    <a:pt x="615672" y="503572"/>
                  </a:lnTo>
                  <a:lnTo>
                    <a:pt x="615759" y="503303"/>
                  </a:lnTo>
                  <a:lnTo>
                    <a:pt x="615876" y="503039"/>
                  </a:lnTo>
                  <a:lnTo>
                    <a:pt x="616019" y="502783"/>
                  </a:lnTo>
                  <a:lnTo>
                    <a:pt x="616170" y="502527"/>
                  </a:lnTo>
                  <a:lnTo>
                    <a:pt x="616461" y="502071"/>
                  </a:lnTo>
                  <a:lnTo>
                    <a:pt x="616601" y="501870"/>
                  </a:lnTo>
                  <a:lnTo>
                    <a:pt x="616752" y="501665"/>
                  </a:lnTo>
                  <a:lnTo>
                    <a:pt x="616903" y="501469"/>
                  </a:lnTo>
                  <a:lnTo>
                    <a:pt x="617187" y="501085"/>
                  </a:lnTo>
                  <a:lnTo>
                    <a:pt x="617739" y="500369"/>
                  </a:lnTo>
                  <a:lnTo>
                    <a:pt x="617871" y="500200"/>
                  </a:lnTo>
                  <a:lnTo>
                    <a:pt x="618143" y="499867"/>
                  </a:lnTo>
                  <a:lnTo>
                    <a:pt x="618272" y="499694"/>
                  </a:lnTo>
                  <a:lnTo>
                    <a:pt x="618385" y="499511"/>
                  </a:lnTo>
                  <a:lnTo>
                    <a:pt x="618461" y="499365"/>
                  </a:lnTo>
                  <a:lnTo>
                    <a:pt x="618536" y="499210"/>
                  </a:lnTo>
                  <a:lnTo>
                    <a:pt x="618604" y="499050"/>
                  </a:lnTo>
                  <a:lnTo>
                    <a:pt x="618714" y="498731"/>
                  </a:lnTo>
                  <a:lnTo>
                    <a:pt x="618755" y="498553"/>
                  </a:lnTo>
                  <a:lnTo>
                    <a:pt x="618782" y="498370"/>
                  </a:lnTo>
                  <a:lnTo>
                    <a:pt x="618846" y="497823"/>
                  </a:lnTo>
                  <a:lnTo>
                    <a:pt x="618959" y="497134"/>
                  </a:lnTo>
                  <a:lnTo>
                    <a:pt x="619042" y="496677"/>
                  </a:lnTo>
                  <a:lnTo>
                    <a:pt x="618929" y="496422"/>
                  </a:lnTo>
                  <a:lnTo>
                    <a:pt x="618842" y="496153"/>
                  </a:lnTo>
                  <a:lnTo>
                    <a:pt x="618782" y="495870"/>
                  </a:lnTo>
                  <a:lnTo>
                    <a:pt x="618744" y="495582"/>
                  </a:lnTo>
                  <a:lnTo>
                    <a:pt x="618740" y="495304"/>
                  </a:lnTo>
                  <a:lnTo>
                    <a:pt x="618763" y="495126"/>
                  </a:lnTo>
                  <a:lnTo>
                    <a:pt x="618869" y="494765"/>
                  </a:lnTo>
                  <a:lnTo>
                    <a:pt x="618910" y="494588"/>
                  </a:lnTo>
                  <a:lnTo>
                    <a:pt x="618910" y="494414"/>
                  </a:lnTo>
                  <a:lnTo>
                    <a:pt x="618850" y="494254"/>
                  </a:lnTo>
                  <a:lnTo>
                    <a:pt x="618752" y="494099"/>
                  </a:lnTo>
                  <a:lnTo>
                    <a:pt x="618638" y="493944"/>
                  </a:lnTo>
                  <a:lnTo>
                    <a:pt x="618544" y="493789"/>
                  </a:lnTo>
                  <a:lnTo>
                    <a:pt x="618498" y="493634"/>
                  </a:lnTo>
                  <a:lnTo>
                    <a:pt x="618514" y="493483"/>
                  </a:lnTo>
                  <a:lnTo>
                    <a:pt x="618563" y="493328"/>
                  </a:lnTo>
                  <a:lnTo>
                    <a:pt x="618714" y="493018"/>
                  </a:lnTo>
                  <a:lnTo>
                    <a:pt x="618782" y="492863"/>
                  </a:lnTo>
                  <a:lnTo>
                    <a:pt x="618861" y="492694"/>
                  </a:lnTo>
                  <a:lnTo>
                    <a:pt x="619031" y="492361"/>
                  </a:lnTo>
                  <a:lnTo>
                    <a:pt x="619099" y="492192"/>
                  </a:lnTo>
                  <a:lnTo>
                    <a:pt x="619148" y="492018"/>
                  </a:lnTo>
                  <a:lnTo>
                    <a:pt x="619152" y="491736"/>
                  </a:lnTo>
                  <a:lnTo>
                    <a:pt x="619099" y="491439"/>
                  </a:lnTo>
                  <a:lnTo>
                    <a:pt x="619005" y="491138"/>
                  </a:lnTo>
                  <a:lnTo>
                    <a:pt x="618891" y="490832"/>
                  </a:lnTo>
                  <a:lnTo>
                    <a:pt x="618695" y="490280"/>
                  </a:lnTo>
                  <a:lnTo>
                    <a:pt x="618593" y="490020"/>
                  </a:lnTo>
                  <a:lnTo>
                    <a:pt x="618374" y="489509"/>
                  </a:lnTo>
                  <a:lnTo>
                    <a:pt x="618272" y="489253"/>
                  </a:lnTo>
                  <a:lnTo>
                    <a:pt x="618087" y="488760"/>
                  </a:lnTo>
                  <a:lnTo>
                    <a:pt x="618030" y="488596"/>
                  </a:lnTo>
                  <a:lnTo>
                    <a:pt x="617826" y="487953"/>
                  </a:lnTo>
                  <a:lnTo>
                    <a:pt x="617758" y="487711"/>
                  </a:lnTo>
                  <a:lnTo>
                    <a:pt x="617709" y="487469"/>
                  </a:lnTo>
                  <a:lnTo>
                    <a:pt x="617690" y="487227"/>
                  </a:lnTo>
                  <a:lnTo>
                    <a:pt x="617694" y="487027"/>
                  </a:lnTo>
                  <a:lnTo>
                    <a:pt x="617704" y="486817"/>
                  </a:lnTo>
                  <a:lnTo>
                    <a:pt x="617732" y="486616"/>
                  </a:lnTo>
                  <a:lnTo>
                    <a:pt x="617781" y="486424"/>
                  </a:lnTo>
                  <a:lnTo>
                    <a:pt x="617864" y="486260"/>
                  </a:lnTo>
                  <a:lnTo>
                    <a:pt x="617987" y="486119"/>
                  </a:lnTo>
                  <a:lnTo>
                    <a:pt x="618151" y="485995"/>
                  </a:lnTo>
                  <a:lnTo>
                    <a:pt x="618336" y="485895"/>
                  </a:lnTo>
                  <a:lnTo>
                    <a:pt x="618529" y="485808"/>
                  </a:lnTo>
                  <a:lnTo>
                    <a:pt x="618721" y="485735"/>
                  </a:lnTo>
                  <a:lnTo>
                    <a:pt x="618982" y="485671"/>
                  </a:lnTo>
                  <a:lnTo>
                    <a:pt x="619258" y="485648"/>
                  </a:lnTo>
                  <a:lnTo>
                    <a:pt x="619545" y="485653"/>
                  </a:lnTo>
                  <a:lnTo>
                    <a:pt x="619832" y="485667"/>
                  </a:lnTo>
                  <a:lnTo>
                    <a:pt x="620113" y="485685"/>
                  </a:lnTo>
                  <a:lnTo>
                    <a:pt x="620334" y="485694"/>
                  </a:lnTo>
                  <a:lnTo>
                    <a:pt x="620562" y="485712"/>
                  </a:lnTo>
                  <a:lnTo>
                    <a:pt x="621231" y="485781"/>
                  </a:lnTo>
                  <a:lnTo>
                    <a:pt x="621454" y="485799"/>
                  </a:lnTo>
                  <a:lnTo>
                    <a:pt x="621677" y="485822"/>
                  </a:lnTo>
                  <a:lnTo>
                    <a:pt x="622122" y="485858"/>
                  </a:lnTo>
                  <a:lnTo>
                    <a:pt x="622345" y="485881"/>
                  </a:lnTo>
                  <a:lnTo>
                    <a:pt x="622715" y="485922"/>
                  </a:lnTo>
                  <a:lnTo>
                    <a:pt x="623457" y="486018"/>
                  </a:lnTo>
                  <a:lnTo>
                    <a:pt x="623827" y="486054"/>
                  </a:lnTo>
                  <a:lnTo>
                    <a:pt x="624197" y="486068"/>
                  </a:lnTo>
                  <a:lnTo>
                    <a:pt x="624602" y="486068"/>
                  </a:lnTo>
                  <a:lnTo>
                    <a:pt x="624802" y="486063"/>
                  </a:lnTo>
                  <a:lnTo>
                    <a:pt x="625002" y="486045"/>
                  </a:lnTo>
                  <a:lnTo>
                    <a:pt x="625198" y="486009"/>
                  </a:lnTo>
                  <a:lnTo>
                    <a:pt x="625419" y="485950"/>
                  </a:lnTo>
                  <a:lnTo>
                    <a:pt x="625634" y="485872"/>
                  </a:lnTo>
                  <a:lnTo>
                    <a:pt x="625842" y="485781"/>
                  </a:lnTo>
                  <a:lnTo>
                    <a:pt x="626049" y="485676"/>
                  </a:lnTo>
                  <a:lnTo>
                    <a:pt x="626250" y="485566"/>
                  </a:lnTo>
                  <a:lnTo>
                    <a:pt x="626544" y="485388"/>
                  </a:lnTo>
                  <a:lnTo>
                    <a:pt x="626688" y="485288"/>
                  </a:lnTo>
                  <a:lnTo>
                    <a:pt x="626824" y="485188"/>
                  </a:lnTo>
                  <a:lnTo>
                    <a:pt x="626952" y="485073"/>
                  </a:lnTo>
                  <a:lnTo>
                    <a:pt x="627141" y="484859"/>
                  </a:lnTo>
                  <a:lnTo>
                    <a:pt x="627292" y="484608"/>
                  </a:lnTo>
                  <a:lnTo>
                    <a:pt x="627440" y="484344"/>
                  </a:lnTo>
                  <a:lnTo>
                    <a:pt x="627595" y="484097"/>
                  </a:lnTo>
                  <a:lnTo>
                    <a:pt x="627787" y="483887"/>
                  </a:lnTo>
                  <a:lnTo>
                    <a:pt x="627980" y="483750"/>
                  </a:lnTo>
                  <a:lnTo>
                    <a:pt x="628195" y="483631"/>
                  </a:lnTo>
                  <a:lnTo>
                    <a:pt x="628419" y="483522"/>
                  </a:lnTo>
                  <a:lnTo>
                    <a:pt x="628876" y="483330"/>
                  </a:lnTo>
                  <a:lnTo>
                    <a:pt x="629367" y="483093"/>
                  </a:lnTo>
                  <a:lnTo>
                    <a:pt x="629613" y="482979"/>
                  </a:lnTo>
                  <a:lnTo>
                    <a:pt x="629866" y="482897"/>
                  </a:lnTo>
                  <a:lnTo>
                    <a:pt x="630119" y="482847"/>
                  </a:lnTo>
                  <a:lnTo>
                    <a:pt x="630274" y="482847"/>
                  </a:lnTo>
                  <a:lnTo>
                    <a:pt x="630429" y="482860"/>
                  </a:lnTo>
                  <a:lnTo>
                    <a:pt x="630580" y="482883"/>
                  </a:lnTo>
                  <a:lnTo>
                    <a:pt x="630736" y="482901"/>
                  </a:lnTo>
                  <a:lnTo>
                    <a:pt x="630891" y="482901"/>
                  </a:lnTo>
                  <a:lnTo>
                    <a:pt x="631110" y="482874"/>
                  </a:lnTo>
                  <a:lnTo>
                    <a:pt x="631333" y="482829"/>
                  </a:lnTo>
                  <a:lnTo>
                    <a:pt x="631552" y="482769"/>
                  </a:lnTo>
                  <a:lnTo>
                    <a:pt x="631767" y="482696"/>
                  </a:lnTo>
                  <a:lnTo>
                    <a:pt x="631975" y="482609"/>
                  </a:lnTo>
                  <a:lnTo>
                    <a:pt x="632251" y="482473"/>
                  </a:lnTo>
                  <a:lnTo>
                    <a:pt x="632508" y="482304"/>
                  </a:lnTo>
                  <a:lnTo>
                    <a:pt x="632761" y="482121"/>
                  </a:lnTo>
                  <a:lnTo>
                    <a:pt x="633267" y="481742"/>
                  </a:lnTo>
                  <a:lnTo>
                    <a:pt x="633480" y="481597"/>
                  </a:lnTo>
                  <a:lnTo>
                    <a:pt x="633686" y="481441"/>
                  </a:lnTo>
                  <a:lnTo>
                    <a:pt x="634322" y="480990"/>
                  </a:lnTo>
                  <a:lnTo>
                    <a:pt x="635229" y="480392"/>
                  </a:lnTo>
                  <a:lnTo>
                    <a:pt x="635455" y="480237"/>
                  </a:lnTo>
                  <a:lnTo>
                    <a:pt x="635871" y="479908"/>
                  </a:lnTo>
                  <a:lnTo>
                    <a:pt x="636011" y="479803"/>
                  </a:lnTo>
                  <a:lnTo>
                    <a:pt x="636158" y="479708"/>
                  </a:lnTo>
                  <a:lnTo>
                    <a:pt x="636340" y="479602"/>
                  </a:lnTo>
                  <a:lnTo>
                    <a:pt x="636524" y="479507"/>
                  </a:lnTo>
                  <a:lnTo>
                    <a:pt x="636713" y="479420"/>
                  </a:lnTo>
                  <a:lnTo>
                    <a:pt x="636907" y="479338"/>
                  </a:lnTo>
                  <a:lnTo>
                    <a:pt x="637103" y="479269"/>
                  </a:lnTo>
                  <a:lnTo>
                    <a:pt x="637572" y="479096"/>
                  </a:lnTo>
                  <a:lnTo>
                    <a:pt x="637961" y="479105"/>
                  </a:lnTo>
                  <a:lnTo>
                    <a:pt x="638290" y="479046"/>
                  </a:lnTo>
                  <a:lnTo>
                    <a:pt x="638733" y="479643"/>
                  </a:lnTo>
                  <a:lnTo>
                    <a:pt x="638792" y="479840"/>
                  </a:lnTo>
                  <a:lnTo>
                    <a:pt x="638924" y="479840"/>
                  </a:lnTo>
                  <a:lnTo>
                    <a:pt x="638777" y="480821"/>
                  </a:lnTo>
                  <a:lnTo>
                    <a:pt x="638641" y="481076"/>
                  </a:lnTo>
                  <a:lnTo>
                    <a:pt x="638433" y="481792"/>
                  </a:lnTo>
                  <a:lnTo>
                    <a:pt x="638229" y="482313"/>
                  </a:lnTo>
                  <a:lnTo>
                    <a:pt x="637957" y="483093"/>
                  </a:lnTo>
                  <a:lnTo>
                    <a:pt x="637950" y="483353"/>
                  </a:lnTo>
                  <a:lnTo>
                    <a:pt x="638116" y="483887"/>
                  </a:lnTo>
                  <a:lnTo>
                    <a:pt x="638297" y="483955"/>
                  </a:lnTo>
                  <a:lnTo>
                    <a:pt x="638486" y="484015"/>
                  </a:lnTo>
                  <a:lnTo>
                    <a:pt x="638675" y="484070"/>
                  </a:lnTo>
                  <a:lnTo>
                    <a:pt x="638865" y="484115"/>
                  </a:lnTo>
                  <a:lnTo>
                    <a:pt x="639058" y="484152"/>
                  </a:lnTo>
                  <a:lnTo>
                    <a:pt x="639326" y="484215"/>
                  </a:lnTo>
                  <a:lnTo>
                    <a:pt x="639462" y="484243"/>
                  </a:lnTo>
                  <a:lnTo>
                    <a:pt x="639802" y="484143"/>
                  </a:lnTo>
                  <a:lnTo>
                    <a:pt x="639881" y="484015"/>
                  </a:lnTo>
                  <a:lnTo>
                    <a:pt x="639949" y="483869"/>
                  </a:lnTo>
                  <a:lnTo>
                    <a:pt x="640127" y="483641"/>
                  </a:lnTo>
                  <a:lnTo>
                    <a:pt x="640259" y="483609"/>
                  </a:lnTo>
                  <a:lnTo>
                    <a:pt x="640414" y="483622"/>
                  </a:lnTo>
                  <a:lnTo>
                    <a:pt x="640580" y="483650"/>
                  </a:lnTo>
                  <a:lnTo>
                    <a:pt x="640742" y="483668"/>
                  </a:lnTo>
                  <a:lnTo>
                    <a:pt x="640894" y="483654"/>
                  </a:lnTo>
                  <a:lnTo>
                    <a:pt x="641060" y="483568"/>
                  </a:lnTo>
                  <a:lnTo>
                    <a:pt x="641211" y="483431"/>
                  </a:lnTo>
                  <a:lnTo>
                    <a:pt x="641354" y="483276"/>
                  </a:lnTo>
                  <a:lnTo>
                    <a:pt x="641507" y="483125"/>
                  </a:lnTo>
                  <a:lnTo>
                    <a:pt x="641673" y="483020"/>
                  </a:lnTo>
                  <a:lnTo>
                    <a:pt x="641869" y="482942"/>
                  </a:lnTo>
                  <a:lnTo>
                    <a:pt x="642103" y="482874"/>
                  </a:lnTo>
                  <a:lnTo>
                    <a:pt x="642330" y="482829"/>
                  </a:lnTo>
                  <a:lnTo>
                    <a:pt x="642787" y="483481"/>
                  </a:lnTo>
                  <a:lnTo>
                    <a:pt x="643003" y="483536"/>
                  </a:lnTo>
                  <a:lnTo>
                    <a:pt x="643256" y="483554"/>
                  </a:lnTo>
                  <a:lnTo>
                    <a:pt x="643494" y="483536"/>
                  </a:lnTo>
                  <a:lnTo>
                    <a:pt x="643800" y="483303"/>
                  </a:lnTo>
                  <a:lnTo>
                    <a:pt x="643971" y="483002"/>
                  </a:lnTo>
                  <a:lnTo>
                    <a:pt x="644511" y="482537"/>
                  </a:lnTo>
                  <a:lnTo>
                    <a:pt x="644658" y="482537"/>
                  </a:lnTo>
                  <a:lnTo>
                    <a:pt x="644821" y="482591"/>
                  </a:lnTo>
                  <a:lnTo>
                    <a:pt x="645161" y="482746"/>
                  </a:lnTo>
                  <a:lnTo>
                    <a:pt x="645331" y="482792"/>
                  </a:lnTo>
                  <a:lnTo>
                    <a:pt x="646056" y="482605"/>
                  </a:lnTo>
                  <a:lnTo>
                    <a:pt x="646381" y="482112"/>
                  </a:lnTo>
                  <a:lnTo>
                    <a:pt x="646766" y="481692"/>
                  </a:lnTo>
                  <a:lnTo>
                    <a:pt x="646800" y="481515"/>
                  </a:lnTo>
                  <a:lnTo>
                    <a:pt x="646781" y="481309"/>
                  </a:lnTo>
                  <a:lnTo>
                    <a:pt x="646745" y="481099"/>
                  </a:lnTo>
                  <a:lnTo>
                    <a:pt x="646713" y="480885"/>
                  </a:lnTo>
                  <a:lnTo>
                    <a:pt x="646726" y="480684"/>
                  </a:lnTo>
                  <a:lnTo>
                    <a:pt x="646781" y="480515"/>
                  </a:lnTo>
                  <a:lnTo>
                    <a:pt x="646862" y="480351"/>
                  </a:lnTo>
                  <a:lnTo>
                    <a:pt x="647057" y="480027"/>
                  </a:lnTo>
                  <a:lnTo>
                    <a:pt x="647153" y="479862"/>
                  </a:lnTo>
                  <a:lnTo>
                    <a:pt x="647255" y="479671"/>
                  </a:lnTo>
                  <a:lnTo>
                    <a:pt x="647353" y="479470"/>
                  </a:lnTo>
                  <a:lnTo>
                    <a:pt x="647455" y="479274"/>
                  </a:lnTo>
                  <a:lnTo>
                    <a:pt x="647568" y="479092"/>
                  </a:lnTo>
                  <a:lnTo>
                    <a:pt x="647700" y="478927"/>
                  </a:lnTo>
                  <a:lnTo>
                    <a:pt x="647882" y="478768"/>
                  </a:lnTo>
                  <a:lnTo>
                    <a:pt x="648093" y="478635"/>
                  </a:lnTo>
                  <a:lnTo>
                    <a:pt x="648316" y="478517"/>
                  </a:lnTo>
                  <a:lnTo>
                    <a:pt x="648547" y="478402"/>
                  </a:lnTo>
                  <a:lnTo>
                    <a:pt x="648773" y="478297"/>
                  </a:lnTo>
                  <a:lnTo>
                    <a:pt x="649030" y="478188"/>
                  </a:lnTo>
                  <a:lnTo>
                    <a:pt x="649298" y="478092"/>
                  </a:lnTo>
                  <a:lnTo>
                    <a:pt x="649564" y="478005"/>
                  </a:lnTo>
                  <a:lnTo>
                    <a:pt x="649827" y="477905"/>
                  </a:lnTo>
                  <a:lnTo>
                    <a:pt x="650081" y="477786"/>
                  </a:lnTo>
                  <a:lnTo>
                    <a:pt x="650229" y="477686"/>
                  </a:lnTo>
                  <a:lnTo>
                    <a:pt x="650372" y="477563"/>
                  </a:lnTo>
                  <a:lnTo>
                    <a:pt x="650516" y="477444"/>
                  </a:lnTo>
                  <a:lnTo>
                    <a:pt x="650659" y="477357"/>
                  </a:lnTo>
                  <a:lnTo>
                    <a:pt x="650795" y="477330"/>
                  </a:lnTo>
                  <a:lnTo>
                    <a:pt x="650924" y="477376"/>
                  </a:lnTo>
                  <a:lnTo>
                    <a:pt x="651475" y="477503"/>
                  </a:lnTo>
                  <a:lnTo>
                    <a:pt x="651494" y="477353"/>
                  </a:lnTo>
                  <a:lnTo>
                    <a:pt x="651506" y="477188"/>
                  </a:lnTo>
                  <a:lnTo>
                    <a:pt x="651509" y="477047"/>
                  </a:lnTo>
                  <a:lnTo>
                    <a:pt x="651483" y="476833"/>
                  </a:lnTo>
                  <a:lnTo>
                    <a:pt x="651415" y="476618"/>
                  </a:lnTo>
                  <a:lnTo>
                    <a:pt x="651324" y="476408"/>
                  </a:lnTo>
                  <a:lnTo>
                    <a:pt x="651237" y="476189"/>
                  </a:lnTo>
                  <a:lnTo>
                    <a:pt x="651169" y="475934"/>
                  </a:lnTo>
                  <a:lnTo>
                    <a:pt x="651135" y="475751"/>
                  </a:lnTo>
                  <a:lnTo>
                    <a:pt x="651101" y="475523"/>
                  </a:lnTo>
                  <a:lnTo>
                    <a:pt x="651079" y="475299"/>
                  </a:lnTo>
                  <a:lnTo>
                    <a:pt x="651071" y="475072"/>
                  </a:lnTo>
                  <a:lnTo>
                    <a:pt x="651079" y="474848"/>
                  </a:lnTo>
                  <a:lnTo>
                    <a:pt x="651094" y="474656"/>
                  </a:lnTo>
                  <a:lnTo>
                    <a:pt x="651120" y="474460"/>
                  </a:lnTo>
                  <a:lnTo>
                    <a:pt x="651154" y="474268"/>
                  </a:lnTo>
                  <a:lnTo>
                    <a:pt x="651207" y="474081"/>
                  </a:lnTo>
                  <a:lnTo>
                    <a:pt x="651271" y="473903"/>
                  </a:lnTo>
                  <a:lnTo>
                    <a:pt x="651388" y="473707"/>
                  </a:lnTo>
                  <a:lnTo>
                    <a:pt x="651540" y="473525"/>
                  </a:lnTo>
                  <a:lnTo>
                    <a:pt x="651706" y="473347"/>
                  </a:lnTo>
                  <a:lnTo>
                    <a:pt x="651864" y="473164"/>
                  </a:lnTo>
                  <a:lnTo>
                    <a:pt x="651998" y="472968"/>
                  </a:lnTo>
                  <a:lnTo>
                    <a:pt x="652102" y="472749"/>
                  </a:lnTo>
                  <a:lnTo>
                    <a:pt x="652193" y="472516"/>
                  </a:lnTo>
                  <a:lnTo>
                    <a:pt x="652270" y="472279"/>
                  </a:lnTo>
                  <a:lnTo>
                    <a:pt x="652329" y="472037"/>
                  </a:lnTo>
                  <a:lnTo>
                    <a:pt x="652372" y="471795"/>
                  </a:lnTo>
                  <a:lnTo>
                    <a:pt x="652387" y="471594"/>
                  </a:lnTo>
                  <a:lnTo>
                    <a:pt x="652387" y="471394"/>
                  </a:lnTo>
                  <a:lnTo>
                    <a:pt x="652374" y="470988"/>
                  </a:lnTo>
                  <a:lnTo>
                    <a:pt x="652391" y="470787"/>
                  </a:lnTo>
                  <a:lnTo>
                    <a:pt x="652425" y="470586"/>
                  </a:lnTo>
                  <a:lnTo>
                    <a:pt x="652474" y="470386"/>
                  </a:lnTo>
                  <a:lnTo>
                    <a:pt x="652644" y="469788"/>
                  </a:lnTo>
                  <a:lnTo>
                    <a:pt x="652697" y="469619"/>
                  </a:lnTo>
                  <a:lnTo>
                    <a:pt x="652810" y="469295"/>
                  </a:lnTo>
                  <a:lnTo>
                    <a:pt x="652863" y="469131"/>
                  </a:lnTo>
                  <a:lnTo>
                    <a:pt x="652897" y="468962"/>
                  </a:lnTo>
                  <a:lnTo>
                    <a:pt x="652908" y="468752"/>
                  </a:lnTo>
                  <a:lnTo>
                    <a:pt x="652893" y="468538"/>
                  </a:lnTo>
                  <a:lnTo>
                    <a:pt x="652870" y="468323"/>
                  </a:lnTo>
                  <a:lnTo>
                    <a:pt x="652851" y="468108"/>
                  </a:lnTo>
                  <a:lnTo>
                    <a:pt x="652855" y="467894"/>
                  </a:lnTo>
                  <a:lnTo>
                    <a:pt x="652882" y="467680"/>
                  </a:lnTo>
                  <a:lnTo>
                    <a:pt x="652919" y="467460"/>
                  </a:lnTo>
                  <a:lnTo>
                    <a:pt x="652969" y="467246"/>
                  </a:lnTo>
                  <a:lnTo>
                    <a:pt x="653033" y="467036"/>
                  </a:lnTo>
                  <a:lnTo>
                    <a:pt x="653173" y="466712"/>
                  </a:lnTo>
                  <a:lnTo>
                    <a:pt x="653316" y="466475"/>
                  </a:lnTo>
                  <a:lnTo>
                    <a:pt x="653475" y="466251"/>
                  </a:lnTo>
                  <a:lnTo>
                    <a:pt x="653622" y="466069"/>
                  </a:lnTo>
                  <a:lnTo>
                    <a:pt x="653781" y="465895"/>
                  </a:lnTo>
                  <a:lnTo>
                    <a:pt x="653947" y="465727"/>
                  </a:lnTo>
                  <a:lnTo>
                    <a:pt x="654106" y="465558"/>
                  </a:lnTo>
                  <a:lnTo>
                    <a:pt x="654257" y="465375"/>
                  </a:lnTo>
                  <a:lnTo>
                    <a:pt x="654393" y="465197"/>
                  </a:lnTo>
                  <a:lnTo>
                    <a:pt x="654653" y="464832"/>
                  </a:lnTo>
                  <a:lnTo>
                    <a:pt x="654768" y="464636"/>
                  </a:lnTo>
                  <a:lnTo>
                    <a:pt x="654865" y="464440"/>
                  </a:lnTo>
                  <a:lnTo>
                    <a:pt x="654929" y="464271"/>
                  </a:lnTo>
                  <a:lnTo>
                    <a:pt x="654987" y="464093"/>
                  </a:lnTo>
                  <a:lnTo>
                    <a:pt x="655118" y="463559"/>
                  </a:lnTo>
                  <a:lnTo>
                    <a:pt x="655153" y="463409"/>
                  </a:lnTo>
                  <a:lnTo>
                    <a:pt x="655191" y="463263"/>
                  </a:lnTo>
                  <a:lnTo>
                    <a:pt x="655285" y="462811"/>
                  </a:lnTo>
                  <a:lnTo>
                    <a:pt x="655270" y="462638"/>
                  </a:lnTo>
                  <a:lnTo>
                    <a:pt x="655274" y="462460"/>
                  </a:lnTo>
                  <a:lnTo>
                    <a:pt x="655289" y="462277"/>
                  </a:lnTo>
                  <a:lnTo>
                    <a:pt x="655319" y="462104"/>
                  </a:lnTo>
                  <a:lnTo>
                    <a:pt x="655364" y="461935"/>
                  </a:lnTo>
                  <a:lnTo>
                    <a:pt x="655425" y="461757"/>
                  </a:lnTo>
                  <a:lnTo>
                    <a:pt x="655504" y="461579"/>
                  </a:lnTo>
                  <a:lnTo>
                    <a:pt x="655599" y="461406"/>
                  </a:lnTo>
                  <a:lnTo>
                    <a:pt x="655704" y="461251"/>
                  </a:lnTo>
                  <a:lnTo>
                    <a:pt x="656324" y="460781"/>
                  </a:lnTo>
                  <a:lnTo>
                    <a:pt x="656491" y="460731"/>
                  </a:lnTo>
                  <a:lnTo>
                    <a:pt x="656668" y="460708"/>
                  </a:lnTo>
                  <a:lnTo>
                    <a:pt x="657042" y="460699"/>
                  </a:lnTo>
                  <a:lnTo>
                    <a:pt x="657227" y="460685"/>
                  </a:lnTo>
                  <a:lnTo>
                    <a:pt x="658067" y="460575"/>
                  </a:lnTo>
                  <a:lnTo>
                    <a:pt x="658278" y="460557"/>
                  </a:lnTo>
                  <a:lnTo>
                    <a:pt x="658475" y="460543"/>
                  </a:lnTo>
                  <a:lnTo>
                    <a:pt x="658871" y="460543"/>
                  </a:lnTo>
                  <a:lnTo>
                    <a:pt x="659064" y="460530"/>
                  </a:lnTo>
                  <a:lnTo>
                    <a:pt x="659257" y="460498"/>
                  </a:lnTo>
                  <a:lnTo>
                    <a:pt x="659423" y="460448"/>
                  </a:lnTo>
                  <a:lnTo>
                    <a:pt x="659586" y="460384"/>
                  </a:lnTo>
                  <a:lnTo>
                    <a:pt x="659748" y="460311"/>
                  </a:lnTo>
                  <a:lnTo>
                    <a:pt x="659903" y="460229"/>
                  </a:lnTo>
                  <a:lnTo>
                    <a:pt x="660051" y="460137"/>
                  </a:lnTo>
                  <a:lnTo>
                    <a:pt x="660432" y="459800"/>
                  </a:lnTo>
                  <a:lnTo>
                    <a:pt x="660750" y="459421"/>
                  </a:lnTo>
                  <a:lnTo>
                    <a:pt x="661086" y="458947"/>
                  </a:lnTo>
                  <a:lnTo>
                    <a:pt x="661286" y="458860"/>
                  </a:lnTo>
                  <a:lnTo>
                    <a:pt x="661539" y="458810"/>
                  </a:lnTo>
                  <a:lnTo>
                    <a:pt x="661812" y="458805"/>
                  </a:lnTo>
                  <a:lnTo>
                    <a:pt x="662061" y="458846"/>
                  </a:lnTo>
                  <a:lnTo>
                    <a:pt x="662424" y="459143"/>
                  </a:lnTo>
                  <a:lnTo>
                    <a:pt x="662492" y="459275"/>
                  </a:lnTo>
                  <a:lnTo>
                    <a:pt x="662613" y="459540"/>
                  </a:lnTo>
                  <a:lnTo>
                    <a:pt x="662666" y="459672"/>
                  </a:lnTo>
                  <a:lnTo>
                    <a:pt x="662745" y="459946"/>
                  </a:lnTo>
                  <a:lnTo>
                    <a:pt x="663384" y="460534"/>
                  </a:lnTo>
                  <a:lnTo>
                    <a:pt x="663527" y="460580"/>
                  </a:lnTo>
                  <a:lnTo>
                    <a:pt x="663679" y="460598"/>
                  </a:lnTo>
                  <a:lnTo>
                    <a:pt x="663834" y="460607"/>
                  </a:lnTo>
                  <a:lnTo>
                    <a:pt x="663988" y="460626"/>
                  </a:lnTo>
                  <a:lnTo>
                    <a:pt x="664132" y="460662"/>
                  </a:lnTo>
                  <a:lnTo>
                    <a:pt x="664654" y="461009"/>
                  </a:lnTo>
                  <a:lnTo>
                    <a:pt x="664703" y="461150"/>
                  </a:lnTo>
                  <a:lnTo>
                    <a:pt x="664741" y="461301"/>
                  </a:lnTo>
                  <a:lnTo>
                    <a:pt x="664865" y="461543"/>
                  </a:lnTo>
                  <a:lnTo>
                    <a:pt x="665005" y="461616"/>
                  </a:lnTo>
                  <a:lnTo>
                    <a:pt x="665183" y="461643"/>
                  </a:lnTo>
                  <a:lnTo>
                    <a:pt x="665576" y="461652"/>
                  </a:lnTo>
                  <a:lnTo>
                    <a:pt x="665765" y="461675"/>
                  </a:lnTo>
                  <a:lnTo>
                    <a:pt x="665980" y="461721"/>
                  </a:lnTo>
                  <a:lnTo>
                    <a:pt x="666192" y="461775"/>
                  </a:lnTo>
                  <a:lnTo>
                    <a:pt x="666403" y="461839"/>
                  </a:lnTo>
                  <a:lnTo>
                    <a:pt x="666611" y="461908"/>
                  </a:lnTo>
                  <a:lnTo>
                    <a:pt x="666812" y="461994"/>
                  </a:lnTo>
                  <a:lnTo>
                    <a:pt x="666989" y="462090"/>
                  </a:lnTo>
                  <a:lnTo>
                    <a:pt x="667488" y="462437"/>
                  </a:lnTo>
                  <a:lnTo>
                    <a:pt x="667666" y="462537"/>
                  </a:lnTo>
                  <a:lnTo>
                    <a:pt x="667877" y="462629"/>
                  </a:lnTo>
                  <a:lnTo>
                    <a:pt x="668323" y="462761"/>
                  </a:lnTo>
                  <a:lnTo>
                    <a:pt x="668542" y="462834"/>
                  </a:lnTo>
                  <a:lnTo>
                    <a:pt x="668746" y="462934"/>
                  </a:lnTo>
                  <a:lnTo>
                    <a:pt x="668924" y="463053"/>
                  </a:lnTo>
                  <a:lnTo>
                    <a:pt x="669090" y="463185"/>
                  </a:lnTo>
                  <a:lnTo>
                    <a:pt x="669249" y="463327"/>
                  </a:lnTo>
                  <a:lnTo>
                    <a:pt x="669559" y="463628"/>
                  </a:lnTo>
                  <a:lnTo>
                    <a:pt x="669820" y="463892"/>
                  </a:lnTo>
                  <a:lnTo>
                    <a:pt x="669948" y="464029"/>
                  </a:lnTo>
                  <a:lnTo>
                    <a:pt x="670069" y="464171"/>
                  </a:lnTo>
                  <a:lnTo>
                    <a:pt x="670186" y="464317"/>
                  </a:lnTo>
                  <a:lnTo>
                    <a:pt x="670300" y="464486"/>
                  </a:lnTo>
                  <a:lnTo>
                    <a:pt x="670406" y="464659"/>
                  </a:lnTo>
                  <a:lnTo>
                    <a:pt x="670504" y="464837"/>
                  </a:lnTo>
                  <a:lnTo>
                    <a:pt x="670693" y="465193"/>
                  </a:lnTo>
                  <a:lnTo>
                    <a:pt x="670772" y="465362"/>
                  </a:lnTo>
                  <a:lnTo>
                    <a:pt x="670916" y="465708"/>
                  </a:lnTo>
                  <a:lnTo>
                    <a:pt x="670995" y="465877"/>
                  </a:lnTo>
                  <a:lnTo>
                    <a:pt x="671169" y="466133"/>
                  </a:lnTo>
                  <a:lnTo>
                    <a:pt x="671638" y="466575"/>
                  </a:lnTo>
                  <a:lnTo>
                    <a:pt x="672102" y="466845"/>
                  </a:lnTo>
                  <a:lnTo>
                    <a:pt x="672295" y="466617"/>
                  </a:lnTo>
                  <a:lnTo>
                    <a:pt x="672469" y="466375"/>
                  </a:lnTo>
                  <a:lnTo>
                    <a:pt x="672552" y="466247"/>
                  </a:lnTo>
                  <a:lnTo>
                    <a:pt x="672643" y="466092"/>
                  </a:lnTo>
                  <a:lnTo>
                    <a:pt x="672805" y="465763"/>
                  </a:lnTo>
                  <a:lnTo>
                    <a:pt x="672877" y="465594"/>
                  </a:lnTo>
                  <a:lnTo>
                    <a:pt x="672941" y="465426"/>
                  </a:lnTo>
                  <a:lnTo>
                    <a:pt x="672998" y="465248"/>
                  </a:lnTo>
                  <a:lnTo>
                    <a:pt x="673085" y="464883"/>
                  </a:lnTo>
                  <a:lnTo>
                    <a:pt x="673130" y="464705"/>
                  </a:lnTo>
                  <a:lnTo>
                    <a:pt x="673183" y="464527"/>
                  </a:lnTo>
                  <a:lnTo>
                    <a:pt x="673236" y="464390"/>
                  </a:lnTo>
                  <a:lnTo>
                    <a:pt x="673357" y="464125"/>
                  </a:lnTo>
                  <a:lnTo>
                    <a:pt x="673414" y="463988"/>
                  </a:lnTo>
                  <a:lnTo>
                    <a:pt x="673459" y="463851"/>
                  </a:lnTo>
                  <a:lnTo>
                    <a:pt x="673493" y="463678"/>
                  </a:lnTo>
                  <a:lnTo>
                    <a:pt x="673512" y="463496"/>
                  </a:lnTo>
                  <a:lnTo>
                    <a:pt x="673535" y="463130"/>
                  </a:lnTo>
                  <a:lnTo>
                    <a:pt x="673550" y="462948"/>
                  </a:lnTo>
                  <a:lnTo>
                    <a:pt x="673572" y="462756"/>
                  </a:lnTo>
                  <a:lnTo>
                    <a:pt x="673588" y="462560"/>
                  </a:lnTo>
                  <a:lnTo>
                    <a:pt x="673614" y="462369"/>
                  </a:lnTo>
                  <a:lnTo>
                    <a:pt x="673652" y="462181"/>
                  </a:lnTo>
                  <a:lnTo>
                    <a:pt x="673720" y="462008"/>
                  </a:lnTo>
                  <a:lnTo>
                    <a:pt x="673792" y="461871"/>
                  </a:lnTo>
                  <a:lnTo>
                    <a:pt x="673882" y="461730"/>
                  </a:lnTo>
                  <a:lnTo>
                    <a:pt x="674453" y="461356"/>
                  </a:lnTo>
                  <a:lnTo>
                    <a:pt x="674820" y="461388"/>
                  </a:lnTo>
                  <a:lnTo>
                    <a:pt x="675069" y="461584"/>
                  </a:lnTo>
                  <a:lnTo>
                    <a:pt x="675179" y="461730"/>
                  </a:lnTo>
                  <a:lnTo>
                    <a:pt x="675371" y="462040"/>
                  </a:lnTo>
                  <a:lnTo>
                    <a:pt x="675462" y="462204"/>
                  </a:lnTo>
                  <a:lnTo>
                    <a:pt x="675609" y="462551"/>
                  </a:lnTo>
                  <a:lnTo>
                    <a:pt x="675730" y="462912"/>
                  </a:lnTo>
                  <a:lnTo>
                    <a:pt x="675829" y="463245"/>
                  </a:lnTo>
                  <a:lnTo>
                    <a:pt x="675870" y="463409"/>
                  </a:lnTo>
                  <a:lnTo>
                    <a:pt x="675908" y="463578"/>
                  </a:lnTo>
                  <a:lnTo>
                    <a:pt x="675968" y="463934"/>
                  </a:lnTo>
                  <a:lnTo>
                    <a:pt x="675991" y="464125"/>
                  </a:lnTo>
                  <a:lnTo>
                    <a:pt x="676006" y="464312"/>
                  </a:lnTo>
                  <a:lnTo>
                    <a:pt x="676006" y="464504"/>
                  </a:lnTo>
                  <a:lnTo>
                    <a:pt x="675984" y="464782"/>
                  </a:lnTo>
                  <a:lnTo>
                    <a:pt x="675915" y="465143"/>
                  </a:lnTo>
                  <a:lnTo>
                    <a:pt x="675931" y="465316"/>
                  </a:lnTo>
                  <a:lnTo>
                    <a:pt x="675980" y="465499"/>
                  </a:lnTo>
                  <a:lnTo>
                    <a:pt x="676055" y="465677"/>
                  </a:lnTo>
                  <a:lnTo>
                    <a:pt x="676154" y="465841"/>
                  </a:lnTo>
                  <a:lnTo>
                    <a:pt x="676263" y="465978"/>
                  </a:lnTo>
                  <a:lnTo>
                    <a:pt x="676588" y="465708"/>
                  </a:lnTo>
                  <a:lnTo>
                    <a:pt x="676807" y="465535"/>
                  </a:lnTo>
                  <a:lnTo>
                    <a:pt x="677378" y="465092"/>
                  </a:lnTo>
                  <a:lnTo>
                    <a:pt x="677514" y="465056"/>
                  </a:lnTo>
                  <a:lnTo>
                    <a:pt x="677654" y="465038"/>
                  </a:lnTo>
                  <a:lnTo>
                    <a:pt x="678470" y="465020"/>
                  </a:lnTo>
                  <a:lnTo>
                    <a:pt x="678845" y="465020"/>
                  </a:lnTo>
                  <a:lnTo>
                    <a:pt x="679033" y="465010"/>
                  </a:lnTo>
                  <a:lnTo>
                    <a:pt x="679479" y="465010"/>
                  </a:lnTo>
                  <a:lnTo>
                    <a:pt x="679619" y="464992"/>
                  </a:lnTo>
                  <a:lnTo>
                    <a:pt x="679956" y="464755"/>
                  </a:lnTo>
                  <a:lnTo>
                    <a:pt x="680046" y="464623"/>
                  </a:lnTo>
                  <a:lnTo>
                    <a:pt x="680209" y="464353"/>
                  </a:lnTo>
                  <a:lnTo>
                    <a:pt x="680292" y="464185"/>
                  </a:lnTo>
                  <a:lnTo>
                    <a:pt x="680364" y="464007"/>
                  </a:lnTo>
                  <a:lnTo>
                    <a:pt x="680428" y="463824"/>
                  </a:lnTo>
                  <a:lnTo>
                    <a:pt x="680504" y="463651"/>
                  </a:lnTo>
                  <a:lnTo>
                    <a:pt x="680598" y="463496"/>
                  </a:lnTo>
                  <a:lnTo>
                    <a:pt x="680730" y="463354"/>
                  </a:lnTo>
                  <a:lnTo>
                    <a:pt x="680881" y="463226"/>
                  </a:lnTo>
                  <a:lnTo>
                    <a:pt x="681206" y="462994"/>
                  </a:lnTo>
                  <a:lnTo>
                    <a:pt x="681452" y="462784"/>
                  </a:lnTo>
                  <a:lnTo>
                    <a:pt x="681626" y="462615"/>
                  </a:lnTo>
                  <a:lnTo>
                    <a:pt x="682023" y="462227"/>
                  </a:lnTo>
                  <a:lnTo>
                    <a:pt x="682117" y="462095"/>
                  </a:lnTo>
                  <a:lnTo>
                    <a:pt x="682193" y="461949"/>
                  </a:lnTo>
                  <a:lnTo>
                    <a:pt x="682242" y="461807"/>
                  </a:lnTo>
                  <a:lnTo>
                    <a:pt x="682253" y="461643"/>
                  </a:lnTo>
                  <a:lnTo>
                    <a:pt x="682231" y="461461"/>
                  </a:lnTo>
                  <a:lnTo>
                    <a:pt x="682178" y="461278"/>
                  </a:lnTo>
                  <a:lnTo>
                    <a:pt x="682110" y="461096"/>
                  </a:lnTo>
                  <a:lnTo>
                    <a:pt x="681977" y="460767"/>
                  </a:lnTo>
                  <a:lnTo>
                    <a:pt x="681902" y="460616"/>
                  </a:lnTo>
                  <a:lnTo>
                    <a:pt x="681819" y="460466"/>
                  </a:lnTo>
                  <a:lnTo>
                    <a:pt x="681728" y="460324"/>
                  </a:lnTo>
                  <a:lnTo>
                    <a:pt x="681630" y="460188"/>
                  </a:lnTo>
                  <a:lnTo>
                    <a:pt x="681490" y="460051"/>
                  </a:lnTo>
                  <a:lnTo>
                    <a:pt x="681157" y="459809"/>
                  </a:lnTo>
                  <a:lnTo>
                    <a:pt x="681014" y="459681"/>
                  </a:lnTo>
                  <a:lnTo>
                    <a:pt x="680919" y="459531"/>
                  </a:lnTo>
                  <a:lnTo>
                    <a:pt x="680874" y="459375"/>
                  </a:lnTo>
                  <a:lnTo>
                    <a:pt x="680851" y="459197"/>
                  </a:lnTo>
                  <a:lnTo>
                    <a:pt x="680851" y="459020"/>
                  </a:lnTo>
                  <a:lnTo>
                    <a:pt x="680881" y="458846"/>
                  </a:lnTo>
                  <a:lnTo>
                    <a:pt x="681127" y="458481"/>
                  </a:lnTo>
                  <a:lnTo>
                    <a:pt x="681256" y="458390"/>
                  </a:lnTo>
                  <a:lnTo>
                    <a:pt x="681392" y="458312"/>
                  </a:lnTo>
                  <a:lnTo>
                    <a:pt x="681849" y="458189"/>
                  </a:lnTo>
                  <a:lnTo>
                    <a:pt x="682064" y="458185"/>
                  </a:lnTo>
                  <a:lnTo>
                    <a:pt x="682208" y="458216"/>
                  </a:lnTo>
                  <a:lnTo>
                    <a:pt x="682344" y="458276"/>
                  </a:lnTo>
                  <a:lnTo>
                    <a:pt x="682484" y="458344"/>
                  </a:lnTo>
                  <a:lnTo>
                    <a:pt x="682620" y="458399"/>
                  </a:lnTo>
                  <a:lnTo>
                    <a:pt x="683402" y="458066"/>
                  </a:lnTo>
                  <a:lnTo>
                    <a:pt x="683459" y="457924"/>
                  </a:lnTo>
                  <a:lnTo>
                    <a:pt x="683500" y="457765"/>
                  </a:lnTo>
                  <a:lnTo>
                    <a:pt x="683550" y="457436"/>
                  </a:lnTo>
                  <a:lnTo>
                    <a:pt x="683557" y="457286"/>
                  </a:lnTo>
                  <a:lnTo>
                    <a:pt x="683557" y="457140"/>
                  </a:lnTo>
                  <a:lnTo>
                    <a:pt x="683546" y="456989"/>
                  </a:lnTo>
                  <a:lnTo>
                    <a:pt x="683534" y="456683"/>
                  </a:lnTo>
                  <a:lnTo>
                    <a:pt x="683542" y="456542"/>
                  </a:lnTo>
                  <a:lnTo>
                    <a:pt x="683602" y="455962"/>
                  </a:lnTo>
                  <a:lnTo>
                    <a:pt x="683625" y="455620"/>
                  </a:lnTo>
                  <a:lnTo>
                    <a:pt x="683640" y="455278"/>
                  </a:lnTo>
                  <a:lnTo>
                    <a:pt x="683644" y="455105"/>
                  </a:lnTo>
                  <a:lnTo>
                    <a:pt x="683644" y="454589"/>
                  </a:lnTo>
                  <a:lnTo>
                    <a:pt x="683655" y="454461"/>
                  </a:lnTo>
                  <a:lnTo>
                    <a:pt x="683705" y="454156"/>
                  </a:lnTo>
                  <a:lnTo>
                    <a:pt x="683739" y="454005"/>
                  </a:lnTo>
                  <a:lnTo>
                    <a:pt x="683780" y="453859"/>
                  </a:lnTo>
                  <a:lnTo>
                    <a:pt x="684604" y="453079"/>
                  </a:lnTo>
                  <a:lnTo>
                    <a:pt x="684778" y="453088"/>
                  </a:lnTo>
                  <a:lnTo>
                    <a:pt x="685069" y="453120"/>
                  </a:lnTo>
                  <a:lnTo>
                    <a:pt x="685212" y="453152"/>
                  </a:lnTo>
                  <a:lnTo>
                    <a:pt x="685806" y="453672"/>
                  </a:lnTo>
                  <a:lnTo>
                    <a:pt x="686059" y="453978"/>
                  </a:lnTo>
                  <a:lnTo>
                    <a:pt x="686580" y="454644"/>
                  </a:lnTo>
                  <a:lnTo>
                    <a:pt x="686785" y="454913"/>
                  </a:lnTo>
                  <a:lnTo>
                    <a:pt x="687011" y="455232"/>
                  </a:lnTo>
                  <a:lnTo>
                    <a:pt x="687136" y="455383"/>
                  </a:lnTo>
                  <a:lnTo>
                    <a:pt x="687574" y="455766"/>
                  </a:lnTo>
                  <a:lnTo>
                    <a:pt x="687794" y="455908"/>
                  </a:lnTo>
                  <a:lnTo>
                    <a:pt x="688009" y="456004"/>
                  </a:lnTo>
                  <a:lnTo>
                    <a:pt x="688232" y="456077"/>
                  </a:lnTo>
                  <a:lnTo>
                    <a:pt x="688466" y="456136"/>
                  </a:lnTo>
                  <a:lnTo>
                    <a:pt x="688704" y="456191"/>
                  </a:lnTo>
                  <a:lnTo>
                    <a:pt x="689113" y="456296"/>
                  </a:lnTo>
                  <a:lnTo>
                    <a:pt x="689468" y="456378"/>
                  </a:lnTo>
                  <a:lnTo>
                    <a:pt x="689642" y="456423"/>
                  </a:lnTo>
                  <a:lnTo>
                    <a:pt x="689815" y="456478"/>
                  </a:lnTo>
                  <a:lnTo>
                    <a:pt x="690042" y="456565"/>
                  </a:lnTo>
                  <a:lnTo>
                    <a:pt x="690269" y="456665"/>
                  </a:lnTo>
                  <a:lnTo>
                    <a:pt x="690492" y="456770"/>
                  </a:lnTo>
                  <a:lnTo>
                    <a:pt x="690704" y="456898"/>
                  </a:lnTo>
                  <a:lnTo>
                    <a:pt x="690900" y="457035"/>
                  </a:lnTo>
                  <a:lnTo>
                    <a:pt x="691040" y="457162"/>
                  </a:lnTo>
                  <a:lnTo>
                    <a:pt x="691172" y="457304"/>
                  </a:lnTo>
                  <a:lnTo>
                    <a:pt x="691422" y="457605"/>
                  </a:lnTo>
                  <a:lnTo>
                    <a:pt x="691554" y="457746"/>
                  </a:lnTo>
                  <a:lnTo>
                    <a:pt x="691913" y="458075"/>
                  </a:lnTo>
                  <a:lnTo>
                    <a:pt x="692748" y="458814"/>
                  </a:lnTo>
                  <a:lnTo>
                    <a:pt x="692892" y="458951"/>
                  </a:lnTo>
                  <a:lnTo>
                    <a:pt x="693062" y="459102"/>
                  </a:lnTo>
                  <a:lnTo>
                    <a:pt x="693228" y="459257"/>
                  </a:lnTo>
                  <a:lnTo>
                    <a:pt x="693553" y="459576"/>
                  </a:lnTo>
                  <a:lnTo>
                    <a:pt x="693708" y="459740"/>
                  </a:lnTo>
                  <a:lnTo>
                    <a:pt x="693901" y="459964"/>
                  </a:lnTo>
                  <a:lnTo>
                    <a:pt x="694177" y="460315"/>
                  </a:lnTo>
                  <a:lnTo>
                    <a:pt x="694282" y="460457"/>
                  </a:lnTo>
                  <a:lnTo>
                    <a:pt x="694592" y="460904"/>
                  </a:lnTo>
                  <a:lnTo>
                    <a:pt x="694868" y="461269"/>
                  </a:lnTo>
                  <a:lnTo>
                    <a:pt x="695258" y="461730"/>
                  </a:lnTo>
                  <a:lnTo>
                    <a:pt x="695375" y="461876"/>
                  </a:lnTo>
                  <a:lnTo>
                    <a:pt x="695496" y="462013"/>
                  </a:lnTo>
                  <a:lnTo>
                    <a:pt x="695628" y="462131"/>
                  </a:lnTo>
                  <a:lnTo>
                    <a:pt x="696006" y="462286"/>
                  </a:lnTo>
                  <a:lnTo>
                    <a:pt x="696134" y="462305"/>
                  </a:lnTo>
                  <a:lnTo>
                    <a:pt x="696153" y="462177"/>
                  </a:lnTo>
                  <a:lnTo>
                    <a:pt x="696157" y="462049"/>
                  </a:lnTo>
                  <a:lnTo>
                    <a:pt x="696149" y="461917"/>
                  </a:lnTo>
                  <a:lnTo>
                    <a:pt x="696100" y="461661"/>
                  </a:lnTo>
                  <a:lnTo>
                    <a:pt x="695760" y="461169"/>
                  </a:lnTo>
                  <a:lnTo>
                    <a:pt x="695685" y="461036"/>
                  </a:lnTo>
                  <a:lnTo>
                    <a:pt x="695628" y="460886"/>
                  </a:lnTo>
                  <a:lnTo>
                    <a:pt x="695575" y="460712"/>
                  </a:lnTo>
                  <a:lnTo>
                    <a:pt x="695533" y="460539"/>
                  </a:lnTo>
                  <a:lnTo>
                    <a:pt x="696051" y="460434"/>
                  </a:lnTo>
                  <a:lnTo>
                    <a:pt x="696202" y="460616"/>
                  </a:lnTo>
                  <a:lnTo>
                    <a:pt x="697158" y="461013"/>
                  </a:lnTo>
                  <a:lnTo>
                    <a:pt x="697517" y="460365"/>
                  </a:lnTo>
                  <a:lnTo>
                    <a:pt x="697306" y="460105"/>
                  </a:lnTo>
                  <a:lnTo>
                    <a:pt x="697087" y="459731"/>
                  </a:lnTo>
                  <a:lnTo>
                    <a:pt x="697087" y="459576"/>
                  </a:lnTo>
                  <a:lnTo>
                    <a:pt x="697264" y="459238"/>
                  </a:lnTo>
                  <a:lnTo>
                    <a:pt x="697090" y="458394"/>
                  </a:lnTo>
                  <a:lnTo>
                    <a:pt x="697049" y="458253"/>
                  </a:lnTo>
                  <a:lnTo>
                    <a:pt x="697015" y="458112"/>
                  </a:lnTo>
                  <a:lnTo>
                    <a:pt x="696985" y="457965"/>
                  </a:lnTo>
                  <a:lnTo>
                    <a:pt x="696935" y="457678"/>
                  </a:lnTo>
                  <a:lnTo>
                    <a:pt x="696920" y="457505"/>
                  </a:lnTo>
                  <a:lnTo>
                    <a:pt x="696924" y="457158"/>
                  </a:lnTo>
                  <a:lnTo>
                    <a:pt x="696920" y="456984"/>
                  </a:lnTo>
                  <a:lnTo>
                    <a:pt x="696909" y="456816"/>
                  </a:lnTo>
                  <a:lnTo>
                    <a:pt x="696860" y="456601"/>
                  </a:lnTo>
                  <a:lnTo>
                    <a:pt x="696713" y="456177"/>
                  </a:lnTo>
                  <a:lnTo>
                    <a:pt x="696667" y="455972"/>
                  </a:lnTo>
                  <a:lnTo>
                    <a:pt x="696671" y="455780"/>
                  </a:lnTo>
                  <a:lnTo>
                    <a:pt x="696762" y="455575"/>
                  </a:lnTo>
                  <a:lnTo>
                    <a:pt x="696924" y="455383"/>
                  </a:lnTo>
                  <a:lnTo>
                    <a:pt x="697128" y="455205"/>
                  </a:lnTo>
                  <a:lnTo>
                    <a:pt x="697347" y="455027"/>
                  </a:lnTo>
                  <a:lnTo>
                    <a:pt x="697544" y="454849"/>
                  </a:lnTo>
                  <a:lnTo>
                    <a:pt x="697691" y="454703"/>
                  </a:lnTo>
                  <a:lnTo>
                    <a:pt x="698285" y="454133"/>
                  </a:lnTo>
                  <a:lnTo>
                    <a:pt x="698776" y="453640"/>
                  </a:lnTo>
                  <a:lnTo>
                    <a:pt x="698942" y="453480"/>
                  </a:lnTo>
                  <a:lnTo>
                    <a:pt x="699241" y="453220"/>
                  </a:lnTo>
                  <a:lnTo>
                    <a:pt x="699494" y="453010"/>
                  </a:lnTo>
                  <a:lnTo>
                    <a:pt x="699626" y="452915"/>
                  </a:lnTo>
                  <a:lnTo>
                    <a:pt x="699766" y="452823"/>
                  </a:lnTo>
                  <a:lnTo>
                    <a:pt x="699921" y="452741"/>
                  </a:lnTo>
                  <a:lnTo>
                    <a:pt x="700083" y="452668"/>
                  </a:lnTo>
                  <a:lnTo>
                    <a:pt x="700250" y="452600"/>
                  </a:lnTo>
                  <a:lnTo>
                    <a:pt x="700416" y="452545"/>
                  </a:lnTo>
                  <a:lnTo>
                    <a:pt x="700586" y="452495"/>
                  </a:lnTo>
                  <a:lnTo>
                    <a:pt x="700873" y="452449"/>
                  </a:lnTo>
                  <a:lnTo>
                    <a:pt x="701172" y="452440"/>
                  </a:lnTo>
                  <a:lnTo>
                    <a:pt x="701478" y="452449"/>
                  </a:lnTo>
                  <a:lnTo>
                    <a:pt x="701784" y="452472"/>
                  </a:lnTo>
                  <a:lnTo>
                    <a:pt x="702283" y="452490"/>
                  </a:lnTo>
                  <a:lnTo>
                    <a:pt x="702684" y="452518"/>
                  </a:lnTo>
                  <a:lnTo>
                    <a:pt x="702876" y="452518"/>
                  </a:lnTo>
                  <a:lnTo>
                    <a:pt x="703073" y="452499"/>
                  </a:lnTo>
                  <a:lnTo>
                    <a:pt x="703273" y="452445"/>
                  </a:lnTo>
                  <a:lnTo>
                    <a:pt x="703473" y="452367"/>
                  </a:lnTo>
                  <a:lnTo>
                    <a:pt x="703863" y="452175"/>
                  </a:lnTo>
                  <a:lnTo>
                    <a:pt x="704063" y="452089"/>
                  </a:lnTo>
                  <a:lnTo>
                    <a:pt x="704290" y="452007"/>
                  </a:lnTo>
                  <a:lnTo>
                    <a:pt x="704743" y="451861"/>
                  </a:lnTo>
                  <a:lnTo>
                    <a:pt x="704970" y="451779"/>
                  </a:lnTo>
                  <a:lnTo>
                    <a:pt x="705306" y="451605"/>
                  </a:lnTo>
                  <a:lnTo>
                    <a:pt x="705790" y="451304"/>
                  </a:lnTo>
                  <a:lnTo>
                    <a:pt x="705975" y="451277"/>
                  </a:lnTo>
                  <a:lnTo>
                    <a:pt x="706168" y="451295"/>
                  </a:lnTo>
                  <a:lnTo>
                    <a:pt x="706576" y="451382"/>
                  </a:lnTo>
                  <a:lnTo>
                    <a:pt x="706773" y="451404"/>
                  </a:lnTo>
                  <a:lnTo>
                    <a:pt x="707192" y="451445"/>
                  </a:lnTo>
                  <a:lnTo>
                    <a:pt x="707328" y="451441"/>
                  </a:lnTo>
                  <a:lnTo>
                    <a:pt x="707461" y="451418"/>
                  </a:lnTo>
                  <a:lnTo>
                    <a:pt x="707608" y="451350"/>
                  </a:lnTo>
                  <a:lnTo>
                    <a:pt x="707744" y="451240"/>
                  </a:lnTo>
                  <a:lnTo>
                    <a:pt x="708012" y="450985"/>
                  </a:lnTo>
                  <a:lnTo>
                    <a:pt x="708156" y="450871"/>
                  </a:lnTo>
                  <a:lnTo>
                    <a:pt x="708375" y="450743"/>
                  </a:lnTo>
                  <a:lnTo>
                    <a:pt x="708602" y="450624"/>
                  </a:lnTo>
                  <a:lnTo>
                    <a:pt x="708840" y="450519"/>
                  </a:lnTo>
                  <a:lnTo>
                    <a:pt x="709078" y="450423"/>
                  </a:lnTo>
                  <a:lnTo>
                    <a:pt x="709698" y="450200"/>
                  </a:lnTo>
                  <a:lnTo>
                    <a:pt x="709891" y="450141"/>
                  </a:lnTo>
                  <a:lnTo>
                    <a:pt x="710079" y="450099"/>
                  </a:lnTo>
                  <a:lnTo>
                    <a:pt x="710268" y="450095"/>
                  </a:lnTo>
                  <a:lnTo>
                    <a:pt x="710427" y="450118"/>
                  </a:lnTo>
                  <a:lnTo>
                    <a:pt x="710590" y="450154"/>
                  </a:lnTo>
                  <a:lnTo>
                    <a:pt x="710749" y="450209"/>
                  </a:lnTo>
                  <a:lnTo>
                    <a:pt x="710900" y="450282"/>
                  </a:lnTo>
                  <a:lnTo>
                    <a:pt x="711278" y="450592"/>
                  </a:lnTo>
                  <a:lnTo>
                    <a:pt x="711383" y="450729"/>
                  </a:lnTo>
                  <a:lnTo>
                    <a:pt x="711470" y="450875"/>
                  </a:lnTo>
                  <a:lnTo>
                    <a:pt x="711534" y="451021"/>
                  </a:lnTo>
                  <a:lnTo>
                    <a:pt x="711569" y="451167"/>
                  </a:lnTo>
                  <a:lnTo>
                    <a:pt x="711572" y="451322"/>
                  </a:lnTo>
                  <a:lnTo>
                    <a:pt x="711557" y="451642"/>
                  </a:lnTo>
                  <a:lnTo>
                    <a:pt x="711565" y="451797"/>
                  </a:lnTo>
                  <a:lnTo>
                    <a:pt x="711591" y="451943"/>
                  </a:lnTo>
                  <a:lnTo>
                    <a:pt x="711671" y="452235"/>
                  </a:lnTo>
                  <a:lnTo>
                    <a:pt x="711705" y="452381"/>
                  </a:lnTo>
                  <a:lnTo>
                    <a:pt x="711723" y="452531"/>
                  </a:lnTo>
                  <a:lnTo>
                    <a:pt x="711720" y="452700"/>
                  </a:lnTo>
                  <a:lnTo>
                    <a:pt x="711697" y="452874"/>
                  </a:lnTo>
                  <a:lnTo>
                    <a:pt x="711667" y="453047"/>
                  </a:lnTo>
                  <a:lnTo>
                    <a:pt x="711625" y="453220"/>
                  </a:lnTo>
                  <a:lnTo>
                    <a:pt x="711508" y="453594"/>
                  </a:lnTo>
                  <a:lnTo>
                    <a:pt x="711398" y="453900"/>
                  </a:lnTo>
                  <a:lnTo>
                    <a:pt x="711361" y="454083"/>
                  </a:lnTo>
                  <a:lnTo>
                    <a:pt x="711338" y="454274"/>
                  </a:lnTo>
                  <a:lnTo>
                    <a:pt x="711327" y="454466"/>
                  </a:lnTo>
                  <a:lnTo>
                    <a:pt x="711327" y="454658"/>
                  </a:lnTo>
                  <a:lnTo>
                    <a:pt x="711338" y="454845"/>
                  </a:lnTo>
                  <a:lnTo>
                    <a:pt x="711364" y="455036"/>
                  </a:lnTo>
                  <a:lnTo>
                    <a:pt x="711410" y="455228"/>
                  </a:lnTo>
                  <a:lnTo>
                    <a:pt x="711523" y="455607"/>
                  </a:lnTo>
                  <a:lnTo>
                    <a:pt x="711576" y="455794"/>
                  </a:lnTo>
                  <a:lnTo>
                    <a:pt x="711735" y="456473"/>
                  </a:lnTo>
                  <a:lnTo>
                    <a:pt x="711791" y="456697"/>
                  </a:lnTo>
                  <a:lnTo>
                    <a:pt x="711856" y="456921"/>
                  </a:lnTo>
                  <a:lnTo>
                    <a:pt x="711924" y="457103"/>
                  </a:lnTo>
                  <a:lnTo>
                    <a:pt x="711999" y="457286"/>
                  </a:lnTo>
                  <a:lnTo>
                    <a:pt x="712079" y="457464"/>
                  </a:lnTo>
                  <a:lnTo>
                    <a:pt x="712226" y="457829"/>
                  </a:lnTo>
                  <a:lnTo>
                    <a:pt x="712302" y="458052"/>
                  </a:lnTo>
                  <a:lnTo>
                    <a:pt x="712381" y="458271"/>
                  </a:lnTo>
                  <a:lnTo>
                    <a:pt x="712453" y="458499"/>
                  </a:lnTo>
                  <a:lnTo>
                    <a:pt x="712509" y="458723"/>
                  </a:lnTo>
                  <a:lnTo>
                    <a:pt x="712547" y="458956"/>
                  </a:lnTo>
                  <a:lnTo>
                    <a:pt x="712566" y="459156"/>
                  </a:lnTo>
                  <a:lnTo>
                    <a:pt x="712574" y="459366"/>
                  </a:lnTo>
                  <a:lnTo>
                    <a:pt x="712574" y="459576"/>
                  </a:lnTo>
                  <a:lnTo>
                    <a:pt x="712559" y="459781"/>
                  </a:lnTo>
                  <a:lnTo>
                    <a:pt x="712528" y="459987"/>
                  </a:lnTo>
                  <a:lnTo>
                    <a:pt x="712460" y="460238"/>
                  </a:lnTo>
                  <a:lnTo>
                    <a:pt x="712355" y="460484"/>
                  </a:lnTo>
                  <a:lnTo>
                    <a:pt x="712234" y="460726"/>
                  </a:lnTo>
                  <a:lnTo>
                    <a:pt x="712120" y="460972"/>
                  </a:lnTo>
                  <a:lnTo>
                    <a:pt x="712037" y="461223"/>
                  </a:lnTo>
                  <a:lnTo>
                    <a:pt x="711992" y="461392"/>
                  </a:lnTo>
                  <a:lnTo>
                    <a:pt x="711954" y="461566"/>
                  </a:lnTo>
                  <a:lnTo>
                    <a:pt x="711920" y="461734"/>
                  </a:lnTo>
                  <a:lnTo>
                    <a:pt x="711897" y="461908"/>
                  </a:lnTo>
                  <a:lnTo>
                    <a:pt x="711890" y="462081"/>
                  </a:lnTo>
                  <a:lnTo>
                    <a:pt x="711916" y="462286"/>
                  </a:lnTo>
                  <a:lnTo>
                    <a:pt x="711969" y="462496"/>
                  </a:lnTo>
                  <a:lnTo>
                    <a:pt x="712094" y="462907"/>
                  </a:lnTo>
                  <a:lnTo>
                    <a:pt x="712128" y="463117"/>
                  </a:lnTo>
                  <a:lnTo>
                    <a:pt x="712135" y="463263"/>
                  </a:lnTo>
                  <a:lnTo>
                    <a:pt x="712116" y="463847"/>
                  </a:lnTo>
                  <a:lnTo>
                    <a:pt x="712128" y="464098"/>
                  </a:lnTo>
                  <a:lnTo>
                    <a:pt x="712185" y="464604"/>
                  </a:lnTo>
                  <a:lnTo>
                    <a:pt x="712196" y="464851"/>
                  </a:lnTo>
                  <a:lnTo>
                    <a:pt x="712177" y="465097"/>
                  </a:lnTo>
                  <a:lnTo>
                    <a:pt x="712143" y="465270"/>
                  </a:lnTo>
                  <a:lnTo>
                    <a:pt x="712090" y="465444"/>
                  </a:lnTo>
                  <a:lnTo>
                    <a:pt x="711969" y="465782"/>
                  </a:lnTo>
                  <a:lnTo>
                    <a:pt x="711905" y="465950"/>
                  </a:lnTo>
                  <a:lnTo>
                    <a:pt x="711822" y="466151"/>
                  </a:lnTo>
                  <a:lnTo>
                    <a:pt x="711720" y="466343"/>
                  </a:lnTo>
                  <a:lnTo>
                    <a:pt x="711621" y="466539"/>
                  </a:lnTo>
                  <a:lnTo>
                    <a:pt x="711546" y="466735"/>
                  </a:lnTo>
                  <a:lnTo>
                    <a:pt x="711500" y="466936"/>
                  </a:lnTo>
                  <a:lnTo>
                    <a:pt x="711497" y="467132"/>
                  </a:lnTo>
                  <a:lnTo>
                    <a:pt x="711516" y="467342"/>
                  </a:lnTo>
                  <a:lnTo>
                    <a:pt x="711557" y="467547"/>
                  </a:lnTo>
                  <a:lnTo>
                    <a:pt x="711618" y="467744"/>
                  </a:lnTo>
                  <a:lnTo>
                    <a:pt x="711258" y="467865"/>
                  </a:lnTo>
                  <a:lnTo>
                    <a:pt x="710937" y="467534"/>
                  </a:lnTo>
                  <a:lnTo>
                    <a:pt x="710703" y="467196"/>
                  </a:lnTo>
                  <a:lnTo>
                    <a:pt x="710510" y="466904"/>
                  </a:lnTo>
                  <a:lnTo>
                    <a:pt x="710192" y="468615"/>
                  </a:lnTo>
                  <a:lnTo>
                    <a:pt x="708265" y="478932"/>
                  </a:lnTo>
                  <a:lnTo>
                    <a:pt x="707941" y="480625"/>
                  </a:lnTo>
                  <a:lnTo>
                    <a:pt x="707857" y="481163"/>
                  </a:lnTo>
                  <a:lnTo>
                    <a:pt x="706814" y="486680"/>
                  </a:lnTo>
                  <a:lnTo>
                    <a:pt x="708679" y="487028"/>
                  </a:lnTo>
                  <a:lnTo>
                    <a:pt x="710553" y="487389"/>
                  </a:lnTo>
                  <a:lnTo>
                    <a:pt x="712167" y="487696"/>
                  </a:lnTo>
                  <a:lnTo>
                    <a:pt x="712411" y="487739"/>
                  </a:lnTo>
                  <a:lnTo>
                    <a:pt x="712659" y="487789"/>
                  </a:lnTo>
                  <a:lnTo>
                    <a:pt x="715858" y="488407"/>
                  </a:lnTo>
                  <a:lnTo>
                    <a:pt x="716097" y="488441"/>
                  </a:lnTo>
                  <a:lnTo>
                    <a:pt x="718414" y="488883"/>
                  </a:lnTo>
                  <a:lnTo>
                    <a:pt x="718507" y="488300"/>
                  </a:lnTo>
                  <a:lnTo>
                    <a:pt x="718613" y="487721"/>
                  </a:lnTo>
                  <a:lnTo>
                    <a:pt x="718809" y="486557"/>
                  </a:lnTo>
                  <a:lnTo>
                    <a:pt x="718911" y="485982"/>
                  </a:lnTo>
                  <a:lnTo>
                    <a:pt x="719009" y="485398"/>
                  </a:lnTo>
                  <a:lnTo>
                    <a:pt x="719504" y="482523"/>
                  </a:lnTo>
                  <a:lnTo>
                    <a:pt x="720355" y="477668"/>
                  </a:lnTo>
                  <a:lnTo>
                    <a:pt x="721337" y="472102"/>
                  </a:lnTo>
                  <a:lnTo>
                    <a:pt x="721703" y="469948"/>
                  </a:lnTo>
                  <a:lnTo>
                    <a:pt x="721968" y="468497"/>
                  </a:lnTo>
                  <a:lnTo>
                    <a:pt x="724236" y="468889"/>
                  </a:lnTo>
                  <a:lnTo>
                    <a:pt x="724738" y="468981"/>
                  </a:lnTo>
                  <a:lnTo>
                    <a:pt x="728419" y="469624"/>
                  </a:lnTo>
                  <a:lnTo>
                    <a:pt x="731516" y="470169"/>
                  </a:lnTo>
                  <a:lnTo>
                    <a:pt x="732719" y="470371"/>
                  </a:lnTo>
                  <a:lnTo>
                    <a:pt x="734232" y="470632"/>
                  </a:lnTo>
                  <a:lnTo>
                    <a:pt x="734789" y="470731"/>
                  </a:lnTo>
                  <a:lnTo>
                    <a:pt x="736538" y="471057"/>
                  </a:lnTo>
                  <a:lnTo>
                    <a:pt x="740584" y="471764"/>
                  </a:lnTo>
                  <a:lnTo>
                    <a:pt x="741087" y="471841"/>
                  </a:lnTo>
                  <a:lnTo>
                    <a:pt x="743652" y="472282"/>
                  </a:lnTo>
                  <a:lnTo>
                    <a:pt x="743227" y="472525"/>
                  </a:lnTo>
                  <a:lnTo>
                    <a:pt x="742973" y="472722"/>
                  </a:lnTo>
                  <a:lnTo>
                    <a:pt x="742860" y="472854"/>
                  </a:lnTo>
                  <a:lnTo>
                    <a:pt x="742762" y="473000"/>
                  </a:lnTo>
                  <a:lnTo>
                    <a:pt x="742671" y="473160"/>
                  </a:lnTo>
                  <a:lnTo>
                    <a:pt x="742505" y="473479"/>
                  </a:lnTo>
                  <a:lnTo>
                    <a:pt x="742426" y="473652"/>
                  </a:lnTo>
                  <a:lnTo>
                    <a:pt x="742282" y="474004"/>
                  </a:lnTo>
                  <a:lnTo>
                    <a:pt x="742206" y="474177"/>
                  </a:lnTo>
                  <a:lnTo>
                    <a:pt x="741779" y="474798"/>
                  </a:lnTo>
                  <a:lnTo>
                    <a:pt x="741723" y="474925"/>
                  </a:lnTo>
                  <a:lnTo>
                    <a:pt x="741677" y="475053"/>
                  </a:lnTo>
                  <a:lnTo>
                    <a:pt x="741647" y="475204"/>
                  </a:lnTo>
                  <a:lnTo>
                    <a:pt x="741639" y="475368"/>
                  </a:lnTo>
                  <a:lnTo>
                    <a:pt x="741643" y="475528"/>
                  </a:lnTo>
                  <a:lnTo>
                    <a:pt x="741662" y="475856"/>
                  </a:lnTo>
                  <a:lnTo>
                    <a:pt x="741674" y="475993"/>
                  </a:lnTo>
                  <a:lnTo>
                    <a:pt x="741704" y="476262"/>
                  </a:lnTo>
                  <a:lnTo>
                    <a:pt x="741723" y="476399"/>
                  </a:lnTo>
                  <a:lnTo>
                    <a:pt x="741764" y="476906"/>
                  </a:lnTo>
                  <a:lnTo>
                    <a:pt x="741787" y="477280"/>
                  </a:lnTo>
                  <a:lnTo>
                    <a:pt x="741802" y="477467"/>
                  </a:lnTo>
                  <a:lnTo>
                    <a:pt x="741825" y="477645"/>
                  </a:lnTo>
                  <a:lnTo>
                    <a:pt x="741885" y="478001"/>
                  </a:lnTo>
                  <a:lnTo>
                    <a:pt x="741908" y="478179"/>
                  </a:lnTo>
                  <a:lnTo>
                    <a:pt x="741915" y="478357"/>
                  </a:lnTo>
                  <a:lnTo>
                    <a:pt x="741900" y="478576"/>
                  </a:lnTo>
                  <a:lnTo>
                    <a:pt x="741878" y="478795"/>
                  </a:lnTo>
                  <a:lnTo>
                    <a:pt x="741832" y="479014"/>
                  </a:lnTo>
                  <a:lnTo>
                    <a:pt x="741772" y="479219"/>
                  </a:lnTo>
                  <a:lnTo>
                    <a:pt x="741685" y="479411"/>
                  </a:lnTo>
                  <a:lnTo>
                    <a:pt x="741500" y="479657"/>
                  </a:lnTo>
                  <a:lnTo>
                    <a:pt x="741167" y="479995"/>
                  </a:lnTo>
                  <a:lnTo>
                    <a:pt x="740778" y="480447"/>
                  </a:lnTo>
                  <a:lnTo>
                    <a:pt x="740634" y="480570"/>
                  </a:lnTo>
                  <a:lnTo>
                    <a:pt x="740203" y="480716"/>
                  </a:lnTo>
                  <a:lnTo>
                    <a:pt x="740015" y="480734"/>
                  </a:lnTo>
                  <a:lnTo>
                    <a:pt x="739818" y="480748"/>
                  </a:lnTo>
                  <a:lnTo>
                    <a:pt x="739618" y="480739"/>
                  </a:lnTo>
                  <a:lnTo>
                    <a:pt x="739417" y="480739"/>
                  </a:lnTo>
                  <a:lnTo>
                    <a:pt x="739221" y="480752"/>
                  </a:lnTo>
                  <a:lnTo>
                    <a:pt x="738964" y="480839"/>
                  </a:lnTo>
                  <a:lnTo>
                    <a:pt x="738518" y="481277"/>
                  </a:lnTo>
                  <a:lnTo>
                    <a:pt x="738473" y="481414"/>
                  </a:lnTo>
                  <a:lnTo>
                    <a:pt x="738442" y="481551"/>
                  </a:lnTo>
                  <a:lnTo>
                    <a:pt x="738341" y="482523"/>
                  </a:lnTo>
                  <a:lnTo>
                    <a:pt x="738235" y="482381"/>
                  </a:lnTo>
                  <a:lnTo>
                    <a:pt x="738110" y="482199"/>
                  </a:lnTo>
                  <a:lnTo>
                    <a:pt x="737978" y="482044"/>
                  </a:lnTo>
                  <a:lnTo>
                    <a:pt x="737846" y="481962"/>
                  </a:lnTo>
                  <a:lnTo>
                    <a:pt x="737695" y="481975"/>
                  </a:lnTo>
                  <a:lnTo>
                    <a:pt x="737521" y="482044"/>
                  </a:lnTo>
                  <a:lnTo>
                    <a:pt x="737346" y="482144"/>
                  </a:lnTo>
                  <a:lnTo>
                    <a:pt x="737206" y="482267"/>
                  </a:lnTo>
                  <a:lnTo>
                    <a:pt x="737123" y="482395"/>
                  </a:lnTo>
                  <a:lnTo>
                    <a:pt x="736662" y="482650"/>
                  </a:lnTo>
                  <a:lnTo>
                    <a:pt x="736266" y="483034"/>
                  </a:lnTo>
                  <a:lnTo>
                    <a:pt x="736201" y="483162"/>
                  </a:lnTo>
                  <a:lnTo>
                    <a:pt x="735669" y="483677"/>
                  </a:lnTo>
                  <a:lnTo>
                    <a:pt x="735404" y="484065"/>
                  </a:lnTo>
                  <a:lnTo>
                    <a:pt x="735267" y="484325"/>
                  </a:lnTo>
                  <a:lnTo>
                    <a:pt x="734872" y="484772"/>
                  </a:lnTo>
                  <a:lnTo>
                    <a:pt x="734066" y="486196"/>
                  </a:lnTo>
                  <a:lnTo>
                    <a:pt x="733798" y="486520"/>
                  </a:lnTo>
                  <a:lnTo>
                    <a:pt x="733333" y="487295"/>
                  </a:lnTo>
                  <a:lnTo>
                    <a:pt x="732657" y="488656"/>
                  </a:lnTo>
                  <a:lnTo>
                    <a:pt x="731915" y="490211"/>
                  </a:lnTo>
                  <a:lnTo>
                    <a:pt x="730910" y="491763"/>
                  </a:lnTo>
                  <a:lnTo>
                    <a:pt x="730774" y="492155"/>
                  </a:lnTo>
                  <a:lnTo>
                    <a:pt x="730699" y="492338"/>
                  </a:lnTo>
                  <a:lnTo>
                    <a:pt x="730627" y="492525"/>
                  </a:lnTo>
                  <a:lnTo>
                    <a:pt x="730476" y="492890"/>
                  </a:lnTo>
                  <a:lnTo>
                    <a:pt x="730283" y="493337"/>
                  </a:lnTo>
                  <a:lnTo>
                    <a:pt x="730162" y="493593"/>
                  </a:lnTo>
                  <a:lnTo>
                    <a:pt x="729923" y="494113"/>
                  </a:lnTo>
                  <a:lnTo>
                    <a:pt x="729815" y="494373"/>
                  </a:lnTo>
                  <a:lnTo>
                    <a:pt x="729738" y="494597"/>
                  </a:lnTo>
                  <a:lnTo>
                    <a:pt x="729602" y="495057"/>
                  </a:lnTo>
                  <a:lnTo>
                    <a:pt x="729523" y="495277"/>
                  </a:lnTo>
                  <a:lnTo>
                    <a:pt x="729421" y="495486"/>
                  </a:lnTo>
                  <a:lnTo>
                    <a:pt x="729277" y="495719"/>
                  </a:lnTo>
                  <a:lnTo>
                    <a:pt x="729111" y="495943"/>
                  </a:lnTo>
                  <a:lnTo>
                    <a:pt x="728922" y="496153"/>
                  </a:lnTo>
                  <a:lnTo>
                    <a:pt x="728722" y="496344"/>
                  </a:lnTo>
                  <a:lnTo>
                    <a:pt x="728511" y="496518"/>
                  </a:lnTo>
                  <a:lnTo>
                    <a:pt x="728341" y="496627"/>
                  </a:lnTo>
                  <a:lnTo>
                    <a:pt x="728159" y="496719"/>
                  </a:lnTo>
                  <a:lnTo>
                    <a:pt x="727970" y="496801"/>
                  </a:lnTo>
                  <a:lnTo>
                    <a:pt x="727785" y="496887"/>
                  </a:lnTo>
                  <a:lnTo>
                    <a:pt x="727608" y="496988"/>
                  </a:lnTo>
                  <a:lnTo>
                    <a:pt x="727389" y="497143"/>
                  </a:lnTo>
                  <a:lnTo>
                    <a:pt x="727181" y="497312"/>
                  </a:lnTo>
                  <a:lnTo>
                    <a:pt x="726977" y="497494"/>
                  </a:lnTo>
                  <a:lnTo>
                    <a:pt x="726587" y="497868"/>
                  </a:lnTo>
                  <a:lnTo>
                    <a:pt x="726141" y="498266"/>
                  </a:lnTo>
                  <a:lnTo>
                    <a:pt x="725929" y="498471"/>
                  </a:lnTo>
                  <a:lnTo>
                    <a:pt x="725740" y="498694"/>
                  </a:lnTo>
                  <a:lnTo>
                    <a:pt x="725597" y="498932"/>
                  </a:lnTo>
                  <a:lnTo>
                    <a:pt x="725529" y="499151"/>
                  </a:lnTo>
                  <a:lnTo>
                    <a:pt x="725495" y="499384"/>
                  </a:lnTo>
                  <a:lnTo>
                    <a:pt x="725476" y="499625"/>
                  </a:lnTo>
                  <a:lnTo>
                    <a:pt x="725450" y="499862"/>
                  </a:lnTo>
                  <a:lnTo>
                    <a:pt x="725389" y="500086"/>
                  </a:lnTo>
                  <a:lnTo>
                    <a:pt x="725268" y="500378"/>
                  </a:lnTo>
                  <a:lnTo>
                    <a:pt x="725121" y="500670"/>
                  </a:lnTo>
                  <a:lnTo>
                    <a:pt x="724943" y="500944"/>
                  </a:lnTo>
                  <a:lnTo>
                    <a:pt x="724738" y="501186"/>
                  </a:lnTo>
                  <a:lnTo>
                    <a:pt x="724509" y="501382"/>
                  </a:lnTo>
                  <a:lnTo>
                    <a:pt x="724228" y="501524"/>
                  </a:lnTo>
                  <a:lnTo>
                    <a:pt x="723907" y="501615"/>
                  </a:lnTo>
                  <a:lnTo>
                    <a:pt x="723560" y="501665"/>
                  </a:lnTo>
                  <a:lnTo>
                    <a:pt x="722865" y="501724"/>
                  </a:lnTo>
                  <a:lnTo>
                    <a:pt x="722619" y="501733"/>
                  </a:lnTo>
                  <a:lnTo>
                    <a:pt x="722370" y="501720"/>
                  </a:lnTo>
                  <a:lnTo>
                    <a:pt x="722120" y="501701"/>
                  </a:lnTo>
                  <a:lnTo>
                    <a:pt x="721875" y="501706"/>
                  </a:lnTo>
                  <a:lnTo>
                    <a:pt x="721637" y="501738"/>
                  </a:lnTo>
                  <a:lnTo>
                    <a:pt x="721390" y="501825"/>
                  </a:lnTo>
                  <a:lnTo>
                    <a:pt x="721152" y="501948"/>
                  </a:lnTo>
                  <a:lnTo>
                    <a:pt x="720922" y="502089"/>
                  </a:lnTo>
                  <a:lnTo>
                    <a:pt x="720695" y="502240"/>
                  </a:lnTo>
                  <a:lnTo>
                    <a:pt x="720468" y="502391"/>
                  </a:lnTo>
                  <a:lnTo>
                    <a:pt x="720125" y="502628"/>
                  </a:lnTo>
                  <a:lnTo>
                    <a:pt x="719792" y="502883"/>
                  </a:lnTo>
                  <a:lnTo>
                    <a:pt x="719467" y="503148"/>
                  </a:lnTo>
                  <a:lnTo>
                    <a:pt x="719154" y="503426"/>
                  </a:lnTo>
                  <a:lnTo>
                    <a:pt x="718843" y="503709"/>
                  </a:lnTo>
                  <a:lnTo>
                    <a:pt x="718450" y="504092"/>
                  </a:lnTo>
                  <a:lnTo>
                    <a:pt x="718242" y="504307"/>
                  </a:lnTo>
                  <a:lnTo>
                    <a:pt x="718065" y="504522"/>
                  </a:lnTo>
                  <a:lnTo>
                    <a:pt x="717876" y="504727"/>
                  </a:lnTo>
                  <a:lnTo>
                    <a:pt x="717679" y="504928"/>
                  </a:lnTo>
                  <a:lnTo>
                    <a:pt x="717475" y="505119"/>
                  </a:lnTo>
                  <a:lnTo>
                    <a:pt x="717264" y="505302"/>
                  </a:lnTo>
                  <a:lnTo>
                    <a:pt x="717075" y="505448"/>
                  </a:lnTo>
                  <a:lnTo>
                    <a:pt x="716875" y="505585"/>
                  </a:lnTo>
                  <a:lnTo>
                    <a:pt x="716671" y="505717"/>
                  </a:lnTo>
                  <a:lnTo>
                    <a:pt x="716467" y="505845"/>
                  </a:lnTo>
                  <a:lnTo>
                    <a:pt x="715971" y="506141"/>
                  </a:lnTo>
                  <a:lnTo>
                    <a:pt x="715680" y="506306"/>
                  </a:lnTo>
                  <a:lnTo>
                    <a:pt x="715529" y="506379"/>
                  </a:lnTo>
                  <a:lnTo>
                    <a:pt x="715310" y="506470"/>
                  </a:lnTo>
                  <a:lnTo>
                    <a:pt x="715091" y="506552"/>
                  </a:lnTo>
                  <a:lnTo>
                    <a:pt x="714637" y="506698"/>
                  </a:lnTo>
                  <a:lnTo>
                    <a:pt x="714414" y="506780"/>
                  </a:lnTo>
                  <a:lnTo>
                    <a:pt x="713920" y="506972"/>
                  </a:lnTo>
                  <a:lnTo>
                    <a:pt x="713669" y="507072"/>
                  </a:lnTo>
                  <a:lnTo>
                    <a:pt x="713425" y="507178"/>
                  </a:lnTo>
                  <a:lnTo>
                    <a:pt x="713186" y="507291"/>
                  </a:lnTo>
                  <a:lnTo>
                    <a:pt x="712778" y="507515"/>
                  </a:lnTo>
                  <a:lnTo>
                    <a:pt x="712185" y="507885"/>
                  </a:lnTo>
                  <a:lnTo>
                    <a:pt x="712030" y="507999"/>
                  </a:lnTo>
                  <a:lnTo>
                    <a:pt x="711879" y="508131"/>
                  </a:lnTo>
                  <a:lnTo>
                    <a:pt x="711727" y="508254"/>
                  </a:lnTo>
                  <a:lnTo>
                    <a:pt x="711573" y="508355"/>
                  </a:lnTo>
                  <a:lnTo>
                    <a:pt x="711180" y="508410"/>
                  </a:lnTo>
                  <a:lnTo>
                    <a:pt x="711040" y="508451"/>
                  </a:lnTo>
                  <a:lnTo>
                    <a:pt x="710899" y="508505"/>
                  </a:lnTo>
                  <a:lnTo>
                    <a:pt x="710763" y="508583"/>
                  </a:lnTo>
                  <a:lnTo>
                    <a:pt x="710529" y="508774"/>
                  </a:lnTo>
                  <a:lnTo>
                    <a:pt x="710423" y="508953"/>
                  </a:lnTo>
                  <a:lnTo>
                    <a:pt x="710363" y="509176"/>
                  </a:lnTo>
                  <a:lnTo>
                    <a:pt x="710295" y="509678"/>
                  </a:lnTo>
                  <a:lnTo>
                    <a:pt x="710242" y="509915"/>
                  </a:lnTo>
                  <a:lnTo>
                    <a:pt x="710159" y="510144"/>
                  </a:lnTo>
                  <a:lnTo>
                    <a:pt x="710072" y="510367"/>
                  </a:lnTo>
                  <a:lnTo>
                    <a:pt x="709977" y="510586"/>
                  </a:lnTo>
                  <a:lnTo>
                    <a:pt x="709875" y="510805"/>
                  </a:lnTo>
                  <a:lnTo>
                    <a:pt x="709762" y="511020"/>
                  </a:lnTo>
                  <a:lnTo>
                    <a:pt x="709637" y="511230"/>
                  </a:lnTo>
                  <a:lnTo>
                    <a:pt x="709501" y="511435"/>
                  </a:lnTo>
                  <a:lnTo>
                    <a:pt x="709358" y="511640"/>
                  </a:lnTo>
                  <a:lnTo>
                    <a:pt x="709059" y="512037"/>
                  </a:lnTo>
                  <a:lnTo>
                    <a:pt x="708927" y="512206"/>
                  </a:lnTo>
                  <a:lnTo>
                    <a:pt x="708655" y="512535"/>
                  </a:lnTo>
                  <a:lnTo>
                    <a:pt x="708523" y="512699"/>
                  </a:lnTo>
                  <a:lnTo>
                    <a:pt x="708061" y="513343"/>
                  </a:lnTo>
                  <a:lnTo>
                    <a:pt x="708004" y="513475"/>
                  </a:lnTo>
                  <a:lnTo>
                    <a:pt x="707955" y="513653"/>
                  </a:lnTo>
                  <a:lnTo>
                    <a:pt x="707929" y="513845"/>
                  </a:lnTo>
                  <a:lnTo>
                    <a:pt x="707921" y="514045"/>
                  </a:lnTo>
                  <a:lnTo>
                    <a:pt x="707940" y="514237"/>
                  </a:lnTo>
                  <a:lnTo>
                    <a:pt x="707979" y="514419"/>
                  </a:lnTo>
                  <a:lnTo>
                    <a:pt x="708314" y="514629"/>
                  </a:lnTo>
                  <a:lnTo>
                    <a:pt x="708674" y="514789"/>
                  </a:lnTo>
                  <a:lnTo>
                    <a:pt x="709282" y="515058"/>
                  </a:lnTo>
                  <a:lnTo>
                    <a:pt x="709392" y="515200"/>
                  </a:lnTo>
                  <a:lnTo>
                    <a:pt x="709486" y="515355"/>
                  </a:lnTo>
                  <a:lnTo>
                    <a:pt x="709569" y="515519"/>
                  </a:lnTo>
                  <a:lnTo>
                    <a:pt x="709641" y="515684"/>
                  </a:lnTo>
                  <a:lnTo>
                    <a:pt x="709728" y="515976"/>
                  </a:lnTo>
                  <a:lnTo>
                    <a:pt x="709770" y="516286"/>
                  </a:lnTo>
                  <a:lnTo>
                    <a:pt x="709777" y="516669"/>
                  </a:lnTo>
                  <a:lnTo>
                    <a:pt x="709773" y="516938"/>
                  </a:lnTo>
                  <a:lnTo>
                    <a:pt x="709758" y="517431"/>
                  </a:lnTo>
                  <a:lnTo>
                    <a:pt x="709709" y="518134"/>
                  </a:lnTo>
                  <a:lnTo>
                    <a:pt x="709679" y="518777"/>
                  </a:lnTo>
                  <a:lnTo>
                    <a:pt x="709671" y="519102"/>
                  </a:lnTo>
                  <a:lnTo>
                    <a:pt x="709671" y="519421"/>
                  </a:lnTo>
                  <a:lnTo>
                    <a:pt x="709679" y="519745"/>
                  </a:lnTo>
                  <a:lnTo>
                    <a:pt x="709705" y="520110"/>
                  </a:lnTo>
                  <a:lnTo>
                    <a:pt x="709743" y="520484"/>
                  </a:lnTo>
                  <a:lnTo>
                    <a:pt x="709788" y="520849"/>
                  </a:lnTo>
                  <a:lnTo>
                    <a:pt x="709849" y="521219"/>
                  </a:lnTo>
                  <a:lnTo>
                    <a:pt x="709921" y="521579"/>
                  </a:lnTo>
                  <a:lnTo>
                    <a:pt x="710091" y="521926"/>
                  </a:lnTo>
                  <a:lnTo>
                    <a:pt x="710019" y="522383"/>
                  </a:lnTo>
                  <a:lnTo>
                    <a:pt x="710015" y="522643"/>
                  </a:lnTo>
                  <a:lnTo>
                    <a:pt x="709290" y="523218"/>
                  </a:lnTo>
                  <a:lnTo>
                    <a:pt x="708897" y="523473"/>
                  </a:lnTo>
                  <a:lnTo>
                    <a:pt x="707979" y="523916"/>
                  </a:lnTo>
                  <a:lnTo>
                    <a:pt x="707717" y="523911"/>
                  </a:lnTo>
                  <a:lnTo>
                    <a:pt x="707067" y="524030"/>
                  </a:lnTo>
                  <a:lnTo>
                    <a:pt x="703357" y="524418"/>
                  </a:lnTo>
                  <a:lnTo>
                    <a:pt x="701860" y="524459"/>
                  </a:lnTo>
                  <a:lnTo>
                    <a:pt x="700753" y="524568"/>
                  </a:lnTo>
                  <a:lnTo>
                    <a:pt x="699966" y="525011"/>
                  </a:lnTo>
                  <a:lnTo>
                    <a:pt x="699569" y="525399"/>
                  </a:lnTo>
                  <a:lnTo>
                    <a:pt x="699328" y="525865"/>
                  </a:lnTo>
                  <a:lnTo>
                    <a:pt x="699951" y="525796"/>
                  </a:lnTo>
                  <a:lnTo>
                    <a:pt x="700083" y="525668"/>
                  </a:lnTo>
                  <a:lnTo>
                    <a:pt x="702892" y="524997"/>
                  </a:lnTo>
                  <a:lnTo>
                    <a:pt x="706080" y="524664"/>
                  </a:lnTo>
                  <a:lnTo>
                    <a:pt x="706210" y="524733"/>
                  </a:lnTo>
                  <a:lnTo>
                    <a:pt x="707574" y="524628"/>
                  </a:lnTo>
                  <a:lnTo>
                    <a:pt x="708164" y="524573"/>
                  </a:lnTo>
                  <a:lnTo>
                    <a:pt x="708882" y="524386"/>
                  </a:lnTo>
                  <a:lnTo>
                    <a:pt x="709074" y="524391"/>
                  </a:lnTo>
                  <a:lnTo>
                    <a:pt x="709467" y="524203"/>
                  </a:lnTo>
                  <a:lnTo>
                    <a:pt x="709664" y="524140"/>
                  </a:lnTo>
                  <a:lnTo>
                    <a:pt x="710261" y="523565"/>
                  </a:lnTo>
                  <a:lnTo>
                    <a:pt x="710525" y="523241"/>
                  </a:lnTo>
                  <a:lnTo>
                    <a:pt x="710529" y="523044"/>
                  </a:lnTo>
                  <a:lnTo>
                    <a:pt x="710665" y="522524"/>
                  </a:lnTo>
                  <a:lnTo>
                    <a:pt x="710869" y="522068"/>
                  </a:lnTo>
                  <a:lnTo>
                    <a:pt x="711229" y="520247"/>
                  </a:lnTo>
                  <a:lnTo>
                    <a:pt x="711233" y="520051"/>
                  </a:lnTo>
                  <a:lnTo>
                    <a:pt x="711369" y="519658"/>
                  </a:lnTo>
                  <a:lnTo>
                    <a:pt x="711380" y="519138"/>
                  </a:lnTo>
                  <a:lnTo>
                    <a:pt x="711522" y="518225"/>
                  </a:lnTo>
                  <a:lnTo>
                    <a:pt x="711852" y="517733"/>
                  </a:lnTo>
                  <a:lnTo>
                    <a:pt x="711999" y="517285"/>
                  </a:lnTo>
                  <a:lnTo>
                    <a:pt x="712105" y="516988"/>
                  </a:lnTo>
                  <a:lnTo>
                    <a:pt x="712158" y="516811"/>
                  </a:lnTo>
                  <a:lnTo>
                    <a:pt x="712207" y="516624"/>
                  </a:lnTo>
                  <a:lnTo>
                    <a:pt x="712264" y="516441"/>
                  </a:lnTo>
                  <a:lnTo>
                    <a:pt x="712332" y="516272"/>
                  </a:lnTo>
                  <a:lnTo>
                    <a:pt x="712430" y="516131"/>
                  </a:lnTo>
                  <a:lnTo>
                    <a:pt x="712566" y="516021"/>
                  </a:lnTo>
                  <a:lnTo>
                    <a:pt x="712732" y="515939"/>
                  </a:lnTo>
                  <a:lnTo>
                    <a:pt x="713091" y="515811"/>
                  </a:lnTo>
                  <a:lnTo>
                    <a:pt x="713265" y="515729"/>
                  </a:lnTo>
                  <a:lnTo>
                    <a:pt x="713605" y="515524"/>
                  </a:lnTo>
                  <a:lnTo>
                    <a:pt x="713935" y="515305"/>
                  </a:lnTo>
                  <a:lnTo>
                    <a:pt x="714226" y="515104"/>
                  </a:lnTo>
                  <a:lnTo>
                    <a:pt x="714471" y="514921"/>
                  </a:lnTo>
                  <a:lnTo>
                    <a:pt x="714600" y="514830"/>
                  </a:lnTo>
                  <a:lnTo>
                    <a:pt x="714728" y="514753"/>
                  </a:lnTo>
                  <a:lnTo>
                    <a:pt x="714902" y="514675"/>
                  </a:lnTo>
                  <a:lnTo>
                    <a:pt x="715079" y="514606"/>
                  </a:lnTo>
                  <a:lnTo>
                    <a:pt x="715450" y="514488"/>
                  </a:lnTo>
                  <a:lnTo>
                    <a:pt x="715631" y="514424"/>
                  </a:lnTo>
                  <a:lnTo>
                    <a:pt x="715975" y="514287"/>
                  </a:lnTo>
                  <a:lnTo>
                    <a:pt x="716148" y="514214"/>
                  </a:lnTo>
                  <a:lnTo>
                    <a:pt x="716322" y="514150"/>
                  </a:lnTo>
                  <a:lnTo>
                    <a:pt x="716497" y="514095"/>
                  </a:lnTo>
                  <a:lnTo>
                    <a:pt x="716682" y="514054"/>
                  </a:lnTo>
                  <a:lnTo>
                    <a:pt x="717245" y="513977"/>
                  </a:lnTo>
                  <a:lnTo>
                    <a:pt x="717430" y="513940"/>
                  </a:lnTo>
                  <a:lnTo>
                    <a:pt x="717593" y="513890"/>
                  </a:lnTo>
                  <a:lnTo>
                    <a:pt x="717910" y="513758"/>
                  </a:lnTo>
                  <a:lnTo>
                    <a:pt x="718065" y="513708"/>
                  </a:lnTo>
                  <a:lnTo>
                    <a:pt x="718344" y="513680"/>
                  </a:lnTo>
                  <a:lnTo>
                    <a:pt x="718814" y="513721"/>
                  </a:lnTo>
                  <a:lnTo>
                    <a:pt x="718975" y="513689"/>
                  </a:lnTo>
                  <a:lnTo>
                    <a:pt x="719139" y="513630"/>
                  </a:lnTo>
                  <a:lnTo>
                    <a:pt x="719301" y="513557"/>
                  </a:lnTo>
                  <a:lnTo>
                    <a:pt x="719611" y="513393"/>
                  </a:lnTo>
                  <a:lnTo>
                    <a:pt x="719807" y="513274"/>
                  </a:lnTo>
                  <a:lnTo>
                    <a:pt x="720359" y="512863"/>
                  </a:lnTo>
                  <a:lnTo>
                    <a:pt x="720555" y="512754"/>
                  </a:lnTo>
                  <a:lnTo>
                    <a:pt x="720771" y="512653"/>
                  </a:lnTo>
                  <a:lnTo>
                    <a:pt x="720997" y="512567"/>
                  </a:lnTo>
                  <a:lnTo>
                    <a:pt x="721228" y="512494"/>
                  </a:lnTo>
                  <a:lnTo>
                    <a:pt x="721462" y="512434"/>
                  </a:lnTo>
                  <a:lnTo>
                    <a:pt x="721696" y="512393"/>
                  </a:lnTo>
                  <a:lnTo>
                    <a:pt x="721875" y="512371"/>
                  </a:lnTo>
                  <a:lnTo>
                    <a:pt x="722052" y="512361"/>
                  </a:lnTo>
                  <a:lnTo>
                    <a:pt x="722234" y="512357"/>
                  </a:lnTo>
                  <a:lnTo>
                    <a:pt x="722415" y="512361"/>
                  </a:lnTo>
                  <a:lnTo>
                    <a:pt x="722948" y="512403"/>
                  </a:lnTo>
                  <a:lnTo>
                    <a:pt x="723125" y="512425"/>
                  </a:lnTo>
                  <a:lnTo>
                    <a:pt x="723295" y="512466"/>
                  </a:lnTo>
                  <a:lnTo>
                    <a:pt x="723994" y="513023"/>
                  </a:lnTo>
                  <a:lnTo>
                    <a:pt x="724085" y="513169"/>
                  </a:lnTo>
                  <a:lnTo>
                    <a:pt x="724164" y="513329"/>
                  </a:lnTo>
                  <a:lnTo>
                    <a:pt x="724236" y="513497"/>
                  </a:lnTo>
                  <a:lnTo>
                    <a:pt x="724426" y="513758"/>
                  </a:lnTo>
                  <a:lnTo>
                    <a:pt x="724558" y="513831"/>
                  </a:lnTo>
                  <a:lnTo>
                    <a:pt x="724705" y="513877"/>
                  </a:lnTo>
                  <a:lnTo>
                    <a:pt x="724864" y="513913"/>
                  </a:lnTo>
                  <a:lnTo>
                    <a:pt x="725181" y="513945"/>
                  </a:lnTo>
                  <a:lnTo>
                    <a:pt x="725344" y="513954"/>
                  </a:lnTo>
                  <a:lnTo>
                    <a:pt x="725514" y="513954"/>
                  </a:lnTo>
                  <a:lnTo>
                    <a:pt x="725680" y="513945"/>
                  </a:lnTo>
                  <a:lnTo>
                    <a:pt x="725835" y="513913"/>
                  </a:lnTo>
                  <a:lnTo>
                    <a:pt x="726520" y="513384"/>
                  </a:lnTo>
                  <a:lnTo>
                    <a:pt x="726656" y="513388"/>
                  </a:lnTo>
                  <a:lnTo>
                    <a:pt x="727234" y="513488"/>
                  </a:lnTo>
                  <a:lnTo>
                    <a:pt x="727540" y="513580"/>
                  </a:lnTo>
                  <a:lnTo>
                    <a:pt x="727985" y="513393"/>
                  </a:lnTo>
                  <a:lnTo>
                    <a:pt x="728231" y="513032"/>
                  </a:lnTo>
                  <a:lnTo>
                    <a:pt x="728359" y="512936"/>
                  </a:lnTo>
                  <a:lnTo>
                    <a:pt x="728503" y="512859"/>
                  </a:lnTo>
                  <a:lnTo>
                    <a:pt x="728809" y="512731"/>
                  </a:lnTo>
                  <a:lnTo>
                    <a:pt x="728960" y="512662"/>
                  </a:lnTo>
                  <a:lnTo>
                    <a:pt x="729126" y="512603"/>
                  </a:lnTo>
                  <a:lnTo>
                    <a:pt x="729304" y="512553"/>
                  </a:lnTo>
                  <a:lnTo>
                    <a:pt x="729478" y="512498"/>
                  </a:lnTo>
                  <a:lnTo>
                    <a:pt x="729776" y="512124"/>
                  </a:lnTo>
                  <a:lnTo>
                    <a:pt x="729804" y="511782"/>
                  </a:lnTo>
                  <a:lnTo>
                    <a:pt x="729908" y="511531"/>
                  </a:lnTo>
                  <a:lnTo>
                    <a:pt x="730034" y="511289"/>
                  </a:lnTo>
                  <a:lnTo>
                    <a:pt x="730091" y="511161"/>
                  </a:lnTo>
                  <a:lnTo>
                    <a:pt x="730170" y="510942"/>
                  </a:lnTo>
                  <a:lnTo>
                    <a:pt x="730242" y="510714"/>
                  </a:lnTo>
                  <a:lnTo>
                    <a:pt x="730298" y="510486"/>
                  </a:lnTo>
                  <a:lnTo>
                    <a:pt x="730340" y="510258"/>
                  </a:lnTo>
                  <a:lnTo>
                    <a:pt x="730351" y="510025"/>
                  </a:lnTo>
                  <a:lnTo>
                    <a:pt x="730340" y="509815"/>
                  </a:lnTo>
                  <a:lnTo>
                    <a:pt x="730302" y="509605"/>
                  </a:lnTo>
                  <a:lnTo>
                    <a:pt x="730253" y="509395"/>
                  </a:lnTo>
                  <a:lnTo>
                    <a:pt x="730079" y="508806"/>
                  </a:lnTo>
                  <a:lnTo>
                    <a:pt x="730030" y="508629"/>
                  </a:lnTo>
                  <a:lnTo>
                    <a:pt x="729970" y="508451"/>
                  </a:lnTo>
                  <a:lnTo>
                    <a:pt x="729898" y="508291"/>
                  </a:lnTo>
                  <a:lnTo>
                    <a:pt x="729683" y="508031"/>
                  </a:lnTo>
                  <a:lnTo>
                    <a:pt x="729542" y="507926"/>
                  </a:lnTo>
                  <a:lnTo>
                    <a:pt x="729387" y="507835"/>
                  </a:lnTo>
                  <a:lnTo>
                    <a:pt x="729226" y="507766"/>
                  </a:lnTo>
                  <a:lnTo>
                    <a:pt x="729062" y="507721"/>
                  </a:lnTo>
                  <a:lnTo>
                    <a:pt x="728968" y="507506"/>
                  </a:lnTo>
                  <a:lnTo>
                    <a:pt x="728881" y="507287"/>
                  </a:lnTo>
                  <a:lnTo>
                    <a:pt x="728805" y="507059"/>
                  </a:lnTo>
                  <a:lnTo>
                    <a:pt x="728741" y="506835"/>
                  </a:lnTo>
                  <a:lnTo>
                    <a:pt x="728684" y="506607"/>
                  </a:lnTo>
                  <a:lnTo>
                    <a:pt x="728620" y="506187"/>
                  </a:lnTo>
                  <a:lnTo>
                    <a:pt x="728597" y="505763"/>
                  </a:lnTo>
                  <a:lnTo>
                    <a:pt x="728609" y="505329"/>
                  </a:lnTo>
                  <a:lnTo>
                    <a:pt x="728635" y="504896"/>
                  </a:lnTo>
                  <a:lnTo>
                    <a:pt x="728673" y="504467"/>
                  </a:lnTo>
                  <a:lnTo>
                    <a:pt x="728699" y="504221"/>
                  </a:lnTo>
                  <a:lnTo>
                    <a:pt x="728813" y="503490"/>
                  </a:lnTo>
                  <a:lnTo>
                    <a:pt x="728847" y="503248"/>
                  </a:lnTo>
                  <a:lnTo>
                    <a:pt x="728968" y="502080"/>
                  </a:lnTo>
                  <a:lnTo>
                    <a:pt x="728990" y="501829"/>
                  </a:lnTo>
                  <a:lnTo>
                    <a:pt x="729017" y="501318"/>
                  </a:lnTo>
                  <a:lnTo>
                    <a:pt x="729062" y="501076"/>
                  </a:lnTo>
                  <a:lnTo>
                    <a:pt x="729145" y="500862"/>
                  </a:lnTo>
                  <a:lnTo>
                    <a:pt x="729358" y="500620"/>
                  </a:lnTo>
                  <a:lnTo>
                    <a:pt x="729670" y="500437"/>
                  </a:lnTo>
                  <a:lnTo>
                    <a:pt x="730408" y="500118"/>
                  </a:lnTo>
                  <a:lnTo>
                    <a:pt x="730733" y="499922"/>
                  </a:lnTo>
                  <a:lnTo>
                    <a:pt x="731043" y="499676"/>
                  </a:lnTo>
                  <a:lnTo>
                    <a:pt x="731349" y="499415"/>
                  </a:lnTo>
                  <a:lnTo>
                    <a:pt x="731640" y="499137"/>
                  </a:lnTo>
                  <a:lnTo>
                    <a:pt x="731904" y="498841"/>
                  </a:lnTo>
                  <a:lnTo>
                    <a:pt x="732128" y="498521"/>
                  </a:lnTo>
                  <a:lnTo>
                    <a:pt x="732317" y="498151"/>
                  </a:lnTo>
                  <a:lnTo>
                    <a:pt x="732457" y="497754"/>
                  </a:lnTo>
                  <a:lnTo>
                    <a:pt x="732570" y="497339"/>
                  </a:lnTo>
                  <a:lnTo>
                    <a:pt x="732668" y="496915"/>
                  </a:lnTo>
                  <a:lnTo>
                    <a:pt x="732774" y="496500"/>
                  </a:lnTo>
                  <a:lnTo>
                    <a:pt x="732849" y="496185"/>
                  </a:lnTo>
                  <a:lnTo>
                    <a:pt x="732978" y="495546"/>
                  </a:lnTo>
                  <a:lnTo>
                    <a:pt x="733053" y="495231"/>
                  </a:lnTo>
                  <a:lnTo>
                    <a:pt x="733159" y="494925"/>
                  </a:lnTo>
                  <a:lnTo>
                    <a:pt x="733295" y="494647"/>
                  </a:lnTo>
                  <a:lnTo>
                    <a:pt x="733465" y="494378"/>
                  </a:lnTo>
                  <a:lnTo>
                    <a:pt x="733643" y="494118"/>
                  </a:lnTo>
                  <a:lnTo>
                    <a:pt x="733809" y="493848"/>
                  </a:lnTo>
                  <a:lnTo>
                    <a:pt x="733941" y="493565"/>
                  </a:lnTo>
                  <a:lnTo>
                    <a:pt x="734062" y="493105"/>
                  </a:lnTo>
                  <a:lnTo>
                    <a:pt x="734111" y="492621"/>
                  </a:lnTo>
                  <a:lnTo>
                    <a:pt x="734141" y="491617"/>
                  </a:lnTo>
                  <a:lnTo>
                    <a:pt x="734191" y="491129"/>
                  </a:lnTo>
                  <a:lnTo>
                    <a:pt x="734247" y="490650"/>
                  </a:lnTo>
                  <a:lnTo>
                    <a:pt x="734296" y="490157"/>
                  </a:lnTo>
                  <a:lnTo>
                    <a:pt x="734364" y="489673"/>
                  </a:lnTo>
                  <a:lnTo>
                    <a:pt x="734485" y="489226"/>
                  </a:lnTo>
                  <a:lnTo>
                    <a:pt x="734689" y="488847"/>
                  </a:lnTo>
                  <a:lnTo>
                    <a:pt x="734882" y="488642"/>
                  </a:lnTo>
                  <a:lnTo>
                    <a:pt x="735121" y="488473"/>
                  </a:lnTo>
                  <a:lnTo>
                    <a:pt x="735374" y="488313"/>
                  </a:lnTo>
                  <a:lnTo>
                    <a:pt x="735616" y="488144"/>
                  </a:lnTo>
                  <a:lnTo>
                    <a:pt x="735820" y="487948"/>
                  </a:lnTo>
                  <a:lnTo>
                    <a:pt x="735971" y="487729"/>
                  </a:lnTo>
                  <a:lnTo>
                    <a:pt x="736103" y="487492"/>
                  </a:lnTo>
                  <a:lnTo>
                    <a:pt x="736330" y="486985"/>
                  </a:lnTo>
                  <a:lnTo>
                    <a:pt x="736632" y="486378"/>
                  </a:lnTo>
                  <a:lnTo>
                    <a:pt x="736983" y="485658"/>
                  </a:lnTo>
                  <a:lnTo>
                    <a:pt x="737176" y="485306"/>
                  </a:lnTo>
                  <a:lnTo>
                    <a:pt x="737395" y="484973"/>
                  </a:lnTo>
                  <a:lnTo>
                    <a:pt x="737512" y="484818"/>
                  </a:lnTo>
                  <a:lnTo>
                    <a:pt x="737633" y="484663"/>
                  </a:lnTo>
                  <a:lnTo>
                    <a:pt x="737759" y="484512"/>
                  </a:lnTo>
                  <a:lnTo>
                    <a:pt x="737887" y="484366"/>
                  </a:lnTo>
                  <a:lnTo>
                    <a:pt x="738016" y="484220"/>
                  </a:lnTo>
                  <a:lnTo>
                    <a:pt x="738155" y="484197"/>
                  </a:lnTo>
                  <a:lnTo>
                    <a:pt x="738295" y="484165"/>
                  </a:lnTo>
                  <a:lnTo>
                    <a:pt x="738431" y="484124"/>
                  </a:lnTo>
                  <a:lnTo>
                    <a:pt x="738563" y="484079"/>
                  </a:lnTo>
                  <a:lnTo>
                    <a:pt x="738764" y="483988"/>
                  </a:lnTo>
                  <a:lnTo>
                    <a:pt x="738911" y="483910"/>
                  </a:lnTo>
                  <a:lnTo>
                    <a:pt x="739251" y="483641"/>
                  </a:lnTo>
                  <a:lnTo>
                    <a:pt x="739081" y="483130"/>
                  </a:lnTo>
                  <a:lnTo>
                    <a:pt x="739111" y="482673"/>
                  </a:lnTo>
                  <a:lnTo>
                    <a:pt x="739376" y="482874"/>
                  </a:lnTo>
                  <a:lnTo>
                    <a:pt x="739569" y="482961"/>
                  </a:lnTo>
                  <a:lnTo>
                    <a:pt x="739769" y="483029"/>
                  </a:lnTo>
                  <a:lnTo>
                    <a:pt x="739973" y="483093"/>
                  </a:lnTo>
                  <a:lnTo>
                    <a:pt x="740181" y="483148"/>
                  </a:lnTo>
                  <a:lnTo>
                    <a:pt x="740623" y="483285"/>
                  </a:lnTo>
                  <a:lnTo>
                    <a:pt x="741099" y="483426"/>
                  </a:lnTo>
                  <a:lnTo>
                    <a:pt x="741333" y="483499"/>
                  </a:lnTo>
                  <a:lnTo>
                    <a:pt x="741568" y="483581"/>
                  </a:lnTo>
                  <a:lnTo>
                    <a:pt x="741791" y="483677"/>
                  </a:lnTo>
                  <a:lnTo>
                    <a:pt x="742229" y="483883"/>
                  </a:lnTo>
                  <a:lnTo>
                    <a:pt x="742452" y="483978"/>
                  </a:lnTo>
                  <a:lnTo>
                    <a:pt x="742675" y="484060"/>
                  </a:lnTo>
                  <a:lnTo>
                    <a:pt x="742955" y="484133"/>
                  </a:lnTo>
                  <a:lnTo>
                    <a:pt x="743242" y="484188"/>
                  </a:lnTo>
                  <a:lnTo>
                    <a:pt x="743529" y="484225"/>
                  </a:lnTo>
                  <a:lnTo>
                    <a:pt x="743820" y="484252"/>
                  </a:lnTo>
                  <a:lnTo>
                    <a:pt x="744107" y="484261"/>
                  </a:lnTo>
                  <a:lnTo>
                    <a:pt x="744451" y="484252"/>
                  </a:lnTo>
                  <a:lnTo>
                    <a:pt x="744799" y="484220"/>
                  </a:lnTo>
                  <a:lnTo>
                    <a:pt x="745147" y="484165"/>
                  </a:lnTo>
                  <a:lnTo>
                    <a:pt x="745490" y="484097"/>
                  </a:lnTo>
                  <a:lnTo>
                    <a:pt x="746326" y="483878"/>
                  </a:lnTo>
                  <a:lnTo>
                    <a:pt x="746575" y="483800"/>
                  </a:lnTo>
                  <a:lnTo>
                    <a:pt x="746806" y="483700"/>
                  </a:lnTo>
                  <a:lnTo>
                    <a:pt x="747021" y="483577"/>
                  </a:lnTo>
                  <a:lnTo>
                    <a:pt x="747195" y="483440"/>
                  </a:lnTo>
                  <a:lnTo>
                    <a:pt x="747350" y="483280"/>
                  </a:lnTo>
                  <a:lnTo>
                    <a:pt x="747501" y="483111"/>
                  </a:lnTo>
                  <a:lnTo>
                    <a:pt x="747773" y="482746"/>
                  </a:lnTo>
                  <a:lnTo>
                    <a:pt x="747890" y="482568"/>
                  </a:lnTo>
                  <a:lnTo>
                    <a:pt x="747992" y="482377"/>
                  </a:lnTo>
                  <a:lnTo>
                    <a:pt x="748091" y="482181"/>
                  </a:lnTo>
                  <a:lnTo>
                    <a:pt x="748196" y="481993"/>
                  </a:lnTo>
                  <a:lnTo>
                    <a:pt x="748314" y="481811"/>
                  </a:lnTo>
                  <a:lnTo>
                    <a:pt x="748427" y="481665"/>
                  </a:lnTo>
                  <a:lnTo>
                    <a:pt x="748673" y="481391"/>
                  </a:lnTo>
                  <a:lnTo>
                    <a:pt x="748797" y="481259"/>
                  </a:lnTo>
                  <a:lnTo>
                    <a:pt x="748922" y="481117"/>
                  </a:lnTo>
                  <a:lnTo>
                    <a:pt x="749240" y="480743"/>
                  </a:lnTo>
                  <a:lnTo>
                    <a:pt x="749398" y="480552"/>
                  </a:lnTo>
                  <a:lnTo>
                    <a:pt x="749546" y="480355"/>
                  </a:lnTo>
                  <a:lnTo>
                    <a:pt x="749674" y="480150"/>
                  </a:lnTo>
                  <a:lnTo>
                    <a:pt x="749735" y="480018"/>
                  </a:lnTo>
                  <a:lnTo>
                    <a:pt x="749837" y="479744"/>
                  </a:lnTo>
                  <a:lnTo>
                    <a:pt x="750075" y="479374"/>
                  </a:lnTo>
                  <a:lnTo>
                    <a:pt x="750555" y="478863"/>
                  </a:lnTo>
                  <a:lnTo>
                    <a:pt x="750558" y="478735"/>
                  </a:lnTo>
                  <a:lnTo>
                    <a:pt x="750222" y="478676"/>
                  </a:lnTo>
                  <a:lnTo>
                    <a:pt x="750011" y="478927"/>
                  </a:lnTo>
                  <a:lnTo>
                    <a:pt x="749852" y="479142"/>
                  </a:lnTo>
                  <a:lnTo>
                    <a:pt x="749716" y="479370"/>
                  </a:lnTo>
                  <a:lnTo>
                    <a:pt x="749459" y="479840"/>
                  </a:lnTo>
                  <a:lnTo>
                    <a:pt x="749194" y="480296"/>
                  </a:lnTo>
                  <a:lnTo>
                    <a:pt x="749069" y="480524"/>
                  </a:lnTo>
                  <a:lnTo>
                    <a:pt x="748941" y="480748"/>
                  </a:lnTo>
                  <a:lnTo>
                    <a:pt x="748801" y="480958"/>
                  </a:lnTo>
                  <a:lnTo>
                    <a:pt x="748639" y="481149"/>
                  </a:lnTo>
                  <a:lnTo>
                    <a:pt x="748468" y="481291"/>
                  </a:lnTo>
                  <a:lnTo>
                    <a:pt x="748276" y="481414"/>
                  </a:lnTo>
                  <a:lnTo>
                    <a:pt x="748075" y="481528"/>
                  </a:lnTo>
                  <a:lnTo>
                    <a:pt x="747883" y="481651"/>
                  </a:lnTo>
                  <a:lnTo>
                    <a:pt x="747720" y="481797"/>
                  </a:lnTo>
                  <a:lnTo>
                    <a:pt x="747592" y="481975"/>
                  </a:lnTo>
                  <a:lnTo>
                    <a:pt x="747490" y="482176"/>
                  </a:lnTo>
                  <a:lnTo>
                    <a:pt x="747297" y="482587"/>
                  </a:lnTo>
                  <a:lnTo>
                    <a:pt x="747176" y="482774"/>
                  </a:lnTo>
                  <a:lnTo>
                    <a:pt x="747051" y="482929"/>
                  </a:lnTo>
                  <a:lnTo>
                    <a:pt x="746919" y="483084"/>
                  </a:lnTo>
                  <a:lnTo>
                    <a:pt x="746779" y="483225"/>
                  </a:lnTo>
                  <a:lnTo>
                    <a:pt x="746628" y="483353"/>
                  </a:lnTo>
                  <a:lnTo>
                    <a:pt x="746465" y="483463"/>
                  </a:lnTo>
                  <a:lnTo>
                    <a:pt x="746224" y="483559"/>
                  </a:lnTo>
                  <a:lnTo>
                    <a:pt x="745951" y="483613"/>
                  </a:lnTo>
                  <a:lnTo>
                    <a:pt x="745668" y="483636"/>
                  </a:lnTo>
                  <a:lnTo>
                    <a:pt x="745377" y="483645"/>
                  </a:lnTo>
                  <a:lnTo>
                    <a:pt x="745097" y="483645"/>
                  </a:lnTo>
                  <a:lnTo>
                    <a:pt x="744859" y="483650"/>
                  </a:lnTo>
                  <a:lnTo>
                    <a:pt x="744621" y="483645"/>
                  </a:lnTo>
                  <a:lnTo>
                    <a:pt x="744379" y="483627"/>
                  </a:lnTo>
                  <a:lnTo>
                    <a:pt x="744145" y="483600"/>
                  </a:lnTo>
                  <a:lnTo>
                    <a:pt x="743911" y="483554"/>
                  </a:lnTo>
                  <a:lnTo>
                    <a:pt x="743707" y="483495"/>
                  </a:lnTo>
                  <a:lnTo>
                    <a:pt x="743506" y="483417"/>
                  </a:lnTo>
                  <a:lnTo>
                    <a:pt x="743306" y="483330"/>
                  </a:lnTo>
                  <a:lnTo>
                    <a:pt x="743106" y="483253"/>
                  </a:lnTo>
                  <a:lnTo>
                    <a:pt x="742902" y="483184"/>
                  </a:lnTo>
                  <a:lnTo>
                    <a:pt x="742739" y="483143"/>
                  </a:lnTo>
                  <a:lnTo>
                    <a:pt x="742403" y="483079"/>
                  </a:lnTo>
                  <a:lnTo>
                    <a:pt x="742067" y="483029"/>
                  </a:lnTo>
                  <a:lnTo>
                    <a:pt x="741851" y="483020"/>
                  </a:lnTo>
                  <a:lnTo>
                    <a:pt x="741405" y="483047"/>
                  </a:lnTo>
                  <a:lnTo>
                    <a:pt x="741201" y="483034"/>
                  </a:lnTo>
                  <a:lnTo>
                    <a:pt x="740574" y="482546"/>
                  </a:lnTo>
                  <a:lnTo>
                    <a:pt x="740566" y="482413"/>
                  </a:lnTo>
                  <a:lnTo>
                    <a:pt x="740612" y="482258"/>
                  </a:lnTo>
                  <a:lnTo>
                    <a:pt x="740691" y="482094"/>
                  </a:lnTo>
                  <a:lnTo>
                    <a:pt x="740782" y="481934"/>
                  </a:lnTo>
                  <a:lnTo>
                    <a:pt x="740963" y="481601"/>
                  </a:lnTo>
                  <a:lnTo>
                    <a:pt x="741069" y="481423"/>
                  </a:lnTo>
                  <a:lnTo>
                    <a:pt x="741182" y="481254"/>
                  </a:lnTo>
                  <a:lnTo>
                    <a:pt x="741303" y="481090"/>
                  </a:lnTo>
                  <a:lnTo>
                    <a:pt x="741435" y="480935"/>
                  </a:lnTo>
                  <a:lnTo>
                    <a:pt x="741738" y="480693"/>
                  </a:lnTo>
                  <a:lnTo>
                    <a:pt x="742021" y="480419"/>
                  </a:lnTo>
                  <a:lnTo>
                    <a:pt x="742150" y="480273"/>
                  </a:lnTo>
                  <a:lnTo>
                    <a:pt x="742282" y="480109"/>
                  </a:lnTo>
                  <a:lnTo>
                    <a:pt x="742414" y="479936"/>
                  </a:lnTo>
                  <a:lnTo>
                    <a:pt x="742531" y="479758"/>
                  </a:lnTo>
                  <a:lnTo>
                    <a:pt x="742637" y="479575"/>
                  </a:lnTo>
                  <a:lnTo>
                    <a:pt x="742724" y="479383"/>
                  </a:lnTo>
                  <a:lnTo>
                    <a:pt x="742792" y="479155"/>
                  </a:lnTo>
                  <a:lnTo>
                    <a:pt x="742830" y="478913"/>
                  </a:lnTo>
                  <a:lnTo>
                    <a:pt x="742883" y="478421"/>
                  </a:lnTo>
                  <a:lnTo>
                    <a:pt x="742936" y="478183"/>
                  </a:lnTo>
                  <a:lnTo>
                    <a:pt x="743011" y="477960"/>
                  </a:lnTo>
                  <a:lnTo>
                    <a:pt x="743098" y="477741"/>
                  </a:lnTo>
                  <a:lnTo>
                    <a:pt x="743193" y="477526"/>
                  </a:lnTo>
                  <a:lnTo>
                    <a:pt x="743503" y="476901"/>
                  </a:lnTo>
                  <a:lnTo>
                    <a:pt x="743888" y="476431"/>
                  </a:lnTo>
                  <a:lnTo>
                    <a:pt x="744243" y="476180"/>
                  </a:lnTo>
                  <a:lnTo>
                    <a:pt x="744459" y="475979"/>
                  </a:lnTo>
                  <a:lnTo>
                    <a:pt x="744670" y="475770"/>
                  </a:lnTo>
                  <a:lnTo>
                    <a:pt x="744871" y="475551"/>
                  </a:lnTo>
                  <a:lnTo>
                    <a:pt x="745048" y="475318"/>
                  </a:lnTo>
                  <a:lnTo>
                    <a:pt x="745200" y="475071"/>
                  </a:lnTo>
                  <a:lnTo>
                    <a:pt x="745324" y="474789"/>
                  </a:lnTo>
                  <a:lnTo>
                    <a:pt x="745419" y="474483"/>
                  </a:lnTo>
                  <a:lnTo>
                    <a:pt x="745487" y="474168"/>
                  </a:lnTo>
                  <a:lnTo>
                    <a:pt x="745547" y="473853"/>
                  </a:lnTo>
                  <a:lnTo>
                    <a:pt x="745679" y="473068"/>
                  </a:lnTo>
                  <a:lnTo>
                    <a:pt x="745740" y="472598"/>
                  </a:lnTo>
                  <a:lnTo>
                    <a:pt x="745778" y="472124"/>
                  </a:lnTo>
                  <a:lnTo>
                    <a:pt x="745797" y="471645"/>
                  </a:lnTo>
                  <a:lnTo>
                    <a:pt x="745793" y="471175"/>
                  </a:lnTo>
                  <a:lnTo>
                    <a:pt x="745774" y="470901"/>
                  </a:lnTo>
                  <a:lnTo>
                    <a:pt x="745695" y="470358"/>
                  </a:lnTo>
                  <a:lnTo>
                    <a:pt x="745668" y="470089"/>
                  </a:lnTo>
                  <a:lnTo>
                    <a:pt x="745668" y="469820"/>
                  </a:lnTo>
                  <a:lnTo>
                    <a:pt x="745710" y="469578"/>
                  </a:lnTo>
                  <a:lnTo>
                    <a:pt x="745782" y="469336"/>
                  </a:lnTo>
                  <a:lnTo>
                    <a:pt x="745857" y="469099"/>
                  </a:lnTo>
                  <a:lnTo>
                    <a:pt x="745921" y="468861"/>
                  </a:lnTo>
                  <a:lnTo>
                    <a:pt x="745951" y="468620"/>
                  </a:lnTo>
                  <a:lnTo>
                    <a:pt x="745906" y="468245"/>
                  </a:lnTo>
                  <a:lnTo>
                    <a:pt x="745778" y="467871"/>
                  </a:lnTo>
                  <a:lnTo>
                    <a:pt x="745611" y="467497"/>
                  </a:lnTo>
                  <a:lnTo>
                    <a:pt x="745457" y="467118"/>
                  </a:lnTo>
                  <a:lnTo>
                    <a:pt x="745351" y="466731"/>
                  </a:lnTo>
                  <a:lnTo>
                    <a:pt x="745317" y="466352"/>
                  </a:lnTo>
                  <a:lnTo>
                    <a:pt x="745321" y="465969"/>
                  </a:lnTo>
                  <a:lnTo>
                    <a:pt x="745339" y="465581"/>
                  </a:lnTo>
                  <a:lnTo>
                    <a:pt x="745343" y="465193"/>
                  </a:lnTo>
                  <a:lnTo>
                    <a:pt x="745309" y="464814"/>
                  </a:lnTo>
                  <a:lnTo>
                    <a:pt x="745245" y="464477"/>
                  </a:lnTo>
                  <a:lnTo>
                    <a:pt x="745158" y="464139"/>
                  </a:lnTo>
                  <a:lnTo>
                    <a:pt x="745052" y="463806"/>
                  </a:lnTo>
                  <a:lnTo>
                    <a:pt x="744939" y="463477"/>
                  </a:lnTo>
                  <a:lnTo>
                    <a:pt x="744818" y="463153"/>
                  </a:lnTo>
                  <a:lnTo>
                    <a:pt x="744595" y="462615"/>
                  </a:lnTo>
                  <a:lnTo>
                    <a:pt x="744470" y="462346"/>
                  </a:lnTo>
                  <a:lnTo>
                    <a:pt x="744342" y="462086"/>
                  </a:lnTo>
                  <a:lnTo>
                    <a:pt x="744206" y="461826"/>
                  </a:lnTo>
                  <a:lnTo>
                    <a:pt x="744187" y="461424"/>
                  </a:lnTo>
                  <a:lnTo>
                    <a:pt x="744183" y="461013"/>
                  </a:lnTo>
                  <a:lnTo>
                    <a:pt x="744202" y="460607"/>
                  </a:lnTo>
                  <a:lnTo>
                    <a:pt x="744236" y="460201"/>
                  </a:lnTo>
                  <a:lnTo>
                    <a:pt x="744289" y="459800"/>
                  </a:lnTo>
                  <a:lnTo>
                    <a:pt x="744364" y="459421"/>
                  </a:lnTo>
                  <a:lnTo>
                    <a:pt x="744459" y="459042"/>
                  </a:lnTo>
                  <a:lnTo>
                    <a:pt x="744791" y="457920"/>
                  </a:lnTo>
                  <a:lnTo>
                    <a:pt x="744927" y="457518"/>
                  </a:lnTo>
                  <a:lnTo>
                    <a:pt x="745086" y="457117"/>
                  </a:lnTo>
                  <a:lnTo>
                    <a:pt x="745237" y="456715"/>
                  </a:lnTo>
                  <a:lnTo>
                    <a:pt x="745336" y="456323"/>
                  </a:lnTo>
                  <a:lnTo>
                    <a:pt x="745351" y="455935"/>
                  </a:lnTo>
                  <a:lnTo>
                    <a:pt x="745256" y="455602"/>
                  </a:lnTo>
                  <a:lnTo>
                    <a:pt x="745071" y="455273"/>
                  </a:lnTo>
                  <a:lnTo>
                    <a:pt x="744863" y="454950"/>
                  </a:lnTo>
                  <a:lnTo>
                    <a:pt x="744686" y="454626"/>
                  </a:lnTo>
                  <a:lnTo>
                    <a:pt x="744595" y="454293"/>
                  </a:lnTo>
                  <a:lnTo>
                    <a:pt x="744595" y="454137"/>
                  </a:lnTo>
                  <a:lnTo>
                    <a:pt x="744655" y="453663"/>
                  </a:lnTo>
                  <a:lnTo>
                    <a:pt x="744663" y="453508"/>
                  </a:lnTo>
                  <a:lnTo>
                    <a:pt x="744655" y="453275"/>
                  </a:lnTo>
                  <a:lnTo>
                    <a:pt x="744633" y="453038"/>
                  </a:lnTo>
                  <a:lnTo>
                    <a:pt x="744595" y="452801"/>
                  </a:lnTo>
                  <a:lnTo>
                    <a:pt x="744546" y="452572"/>
                  </a:lnTo>
                  <a:lnTo>
                    <a:pt x="744474" y="452349"/>
                  </a:lnTo>
                  <a:lnTo>
                    <a:pt x="744357" y="452116"/>
                  </a:lnTo>
                  <a:lnTo>
                    <a:pt x="744198" y="451897"/>
                  </a:lnTo>
                  <a:lnTo>
                    <a:pt x="744028" y="451687"/>
                  </a:lnTo>
                  <a:lnTo>
                    <a:pt x="743873" y="451468"/>
                  </a:lnTo>
                  <a:lnTo>
                    <a:pt x="743763" y="451236"/>
                  </a:lnTo>
                  <a:lnTo>
                    <a:pt x="743718" y="450957"/>
                  </a:lnTo>
                  <a:lnTo>
                    <a:pt x="743733" y="450652"/>
                  </a:lnTo>
                  <a:lnTo>
                    <a:pt x="743760" y="450350"/>
                  </a:lnTo>
                  <a:lnTo>
                    <a:pt x="743760" y="450063"/>
                  </a:lnTo>
                  <a:lnTo>
                    <a:pt x="743684" y="449817"/>
                  </a:lnTo>
                  <a:lnTo>
                    <a:pt x="743556" y="449657"/>
                  </a:lnTo>
                  <a:lnTo>
                    <a:pt x="743389" y="449520"/>
                  </a:lnTo>
                  <a:lnTo>
                    <a:pt x="743023" y="449265"/>
                  </a:lnTo>
                  <a:lnTo>
                    <a:pt x="742860" y="449118"/>
                  </a:lnTo>
                  <a:lnTo>
                    <a:pt x="742660" y="448863"/>
                  </a:lnTo>
                  <a:lnTo>
                    <a:pt x="742482" y="448585"/>
                  </a:lnTo>
                  <a:lnTo>
                    <a:pt x="742324" y="448293"/>
                  </a:lnTo>
                  <a:lnTo>
                    <a:pt x="742180" y="447992"/>
                  </a:lnTo>
                  <a:lnTo>
                    <a:pt x="741931" y="447389"/>
                  </a:lnTo>
                  <a:lnTo>
                    <a:pt x="741825" y="447088"/>
                  </a:lnTo>
                  <a:lnTo>
                    <a:pt x="741730" y="446778"/>
                  </a:lnTo>
                  <a:lnTo>
                    <a:pt x="741658" y="446468"/>
                  </a:lnTo>
                  <a:lnTo>
                    <a:pt x="741609" y="446157"/>
                  </a:lnTo>
                  <a:lnTo>
                    <a:pt x="741583" y="445751"/>
                  </a:lnTo>
                  <a:lnTo>
                    <a:pt x="741598" y="445341"/>
                  </a:lnTo>
                  <a:lnTo>
                    <a:pt x="741647" y="444926"/>
                  </a:lnTo>
                  <a:lnTo>
                    <a:pt x="741719" y="444515"/>
                  </a:lnTo>
                  <a:lnTo>
                    <a:pt x="741802" y="444113"/>
                  </a:lnTo>
                  <a:lnTo>
                    <a:pt x="741889" y="443771"/>
                  </a:lnTo>
                  <a:lnTo>
                    <a:pt x="741999" y="443438"/>
                  </a:lnTo>
                  <a:lnTo>
                    <a:pt x="742240" y="442777"/>
                  </a:lnTo>
                  <a:lnTo>
                    <a:pt x="742441" y="442193"/>
                  </a:lnTo>
                  <a:lnTo>
                    <a:pt x="742531" y="441946"/>
                  </a:lnTo>
                  <a:lnTo>
                    <a:pt x="742618" y="441695"/>
                  </a:lnTo>
                  <a:lnTo>
                    <a:pt x="742690" y="441444"/>
                  </a:lnTo>
                  <a:lnTo>
                    <a:pt x="742743" y="441189"/>
                  </a:lnTo>
                  <a:lnTo>
                    <a:pt x="742762" y="440901"/>
                  </a:lnTo>
                  <a:lnTo>
                    <a:pt x="742747" y="440605"/>
                  </a:lnTo>
                  <a:lnTo>
                    <a:pt x="742720" y="440308"/>
                  </a:lnTo>
                  <a:lnTo>
                    <a:pt x="742701" y="440012"/>
                  </a:lnTo>
                  <a:lnTo>
                    <a:pt x="742728" y="439596"/>
                  </a:lnTo>
                  <a:lnTo>
                    <a:pt x="742736" y="439464"/>
                  </a:lnTo>
                  <a:lnTo>
                    <a:pt x="742932" y="439131"/>
                  </a:lnTo>
                  <a:lnTo>
                    <a:pt x="743094" y="439181"/>
                  </a:lnTo>
                  <a:lnTo>
                    <a:pt x="743287" y="439268"/>
                  </a:lnTo>
                  <a:lnTo>
                    <a:pt x="743487" y="439373"/>
                  </a:lnTo>
                  <a:lnTo>
                    <a:pt x="743661" y="439473"/>
                  </a:lnTo>
                  <a:lnTo>
                    <a:pt x="743922" y="439647"/>
                  </a:lnTo>
                  <a:lnTo>
                    <a:pt x="744168" y="439856"/>
                  </a:lnTo>
                  <a:lnTo>
                    <a:pt x="744398" y="440089"/>
                  </a:lnTo>
                  <a:lnTo>
                    <a:pt x="744606" y="440340"/>
                  </a:lnTo>
                  <a:lnTo>
                    <a:pt x="744791" y="440596"/>
                  </a:lnTo>
                  <a:lnTo>
                    <a:pt x="745048" y="440983"/>
                  </a:lnTo>
                  <a:lnTo>
                    <a:pt x="745158" y="441184"/>
                  </a:lnTo>
                  <a:lnTo>
                    <a:pt x="745249" y="441394"/>
                  </a:lnTo>
                  <a:lnTo>
                    <a:pt x="745298" y="441604"/>
                  </a:lnTo>
                  <a:lnTo>
                    <a:pt x="745275" y="441891"/>
                  </a:lnTo>
                  <a:lnTo>
                    <a:pt x="745162" y="442188"/>
                  </a:lnTo>
                  <a:lnTo>
                    <a:pt x="744852" y="442804"/>
                  </a:lnTo>
                  <a:lnTo>
                    <a:pt x="744746" y="443114"/>
                  </a:lnTo>
                  <a:lnTo>
                    <a:pt x="744689" y="443397"/>
                  </a:lnTo>
                  <a:lnTo>
                    <a:pt x="744640" y="443680"/>
                  </a:lnTo>
                  <a:lnTo>
                    <a:pt x="744606" y="443967"/>
                  </a:lnTo>
                  <a:lnTo>
                    <a:pt x="744595" y="444255"/>
                  </a:lnTo>
                  <a:lnTo>
                    <a:pt x="744617" y="444533"/>
                  </a:lnTo>
                  <a:lnTo>
                    <a:pt x="744682" y="444798"/>
                  </a:lnTo>
                  <a:lnTo>
                    <a:pt x="744791" y="445062"/>
                  </a:lnTo>
                  <a:lnTo>
                    <a:pt x="745029" y="445582"/>
                  </a:lnTo>
                  <a:lnTo>
                    <a:pt x="745116" y="445852"/>
                  </a:lnTo>
                  <a:lnTo>
                    <a:pt x="745169" y="446299"/>
                  </a:lnTo>
                  <a:lnTo>
                    <a:pt x="745154" y="446760"/>
                  </a:lnTo>
                  <a:lnTo>
                    <a:pt x="745075" y="447700"/>
                  </a:lnTo>
                  <a:lnTo>
                    <a:pt x="745071" y="448160"/>
                  </a:lnTo>
                  <a:lnTo>
                    <a:pt x="745105" y="448562"/>
                  </a:lnTo>
                  <a:lnTo>
                    <a:pt x="745150" y="448963"/>
                  </a:lnTo>
                  <a:lnTo>
                    <a:pt x="745207" y="449365"/>
                  </a:lnTo>
                  <a:lnTo>
                    <a:pt x="745275" y="449762"/>
                  </a:lnTo>
                  <a:lnTo>
                    <a:pt x="745351" y="450159"/>
                  </a:lnTo>
                  <a:lnTo>
                    <a:pt x="745430" y="450547"/>
                  </a:lnTo>
                  <a:lnTo>
                    <a:pt x="745517" y="450925"/>
                  </a:lnTo>
                  <a:lnTo>
                    <a:pt x="745615" y="451309"/>
                  </a:lnTo>
                  <a:lnTo>
                    <a:pt x="745721" y="451687"/>
                  </a:lnTo>
                  <a:lnTo>
                    <a:pt x="745838" y="452061"/>
                  </a:lnTo>
                  <a:lnTo>
                    <a:pt x="745986" y="452472"/>
                  </a:lnTo>
                  <a:lnTo>
                    <a:pt x="746148" y="452874"/>
                  </a:lnTo>
                  <a:lnTo>
                    <a:pt x="746322" y="453275"/>
                  </a:lnTo>
                  <a:lnTo>
                    <a:pt x="746503" y="453677"/>
                  </a:lnTo>
                  <a:lnTo>
                    <a:pt x="746689" y="454069"/>
                  </a:lnTo>
                  <a:lnTo>
                    <a:pt x="746821" y="454324"/>
                  </a:lnTo>
                  <a:lnTo>
                    <a:pt x="747225" y="455082"/>
                  </a:lnTo>
                  <a:lnTo>
                    <a:pt x="747346" y="455342"/>
                  </a:lnTo>
                  <a:lnTo>
                    <a:pt x="747528" y="455780"/>
                  </a:lnTo>
                  <a:lnTo>
                    <a:pt x="747690" y="456227"/>
                  </a:lnTo>
                  <a:lnTo>
                    <a:pt x="747834" y="456683"/>
                  </a:lnTo>
                  <a:lnTo>
                    <a:pt x="747958" y="457144"/>
                  </a:lnTo>
                  <a:lnTo>
                    <a:pt x="748060" y="457610"/>
                  </a:lnTo>
                  <a:lnTo>
                    <a:pt x="748249" y="458823"/>
                  </a:lnTo>
                  <a:lnTo>
                    <a:pt x="748317" y="459225"/>
                  </a:lnTo>
                  <a:lnTo>
                    <a:pt x="748446" y="460037"/>
                  </a:lnTo>
                  <a:lnTo>
                    <a:pt x="748499" y="460452"/>
                  </a:lnTo>
                  <a:lnTo>
                    <a:pt x="748559" y="460863"/>
                  </a:lnTo>
                  <a:lnTo>
                    <a:pt x="748631" y="461269"/>
                  </a:lnTo>
                  <a:lnTo>
                    <a:pt x="748733" y="461670"/>
                  </a:lnTo>
                  <a:lnTo>
                    <a:pt x="748865" y="462049"/>
                  </a:lnTo>
                  <a:lnTo>
                    <a:pt x="749032" y="462419"/>
                  </a:lnTo>
                  <a:lnTo>
                    <a:pt x="749376" y="463149"/>
                  </a:lnTo>
                  <a:lnTo>
                    <a:pt x="749519" y="463527"/>
                  </a:lnTo>
                  <a:lnTo>
                    <a:pt x="749629" y="463934"/>
                  </a:lnTo>
                  <a:lnTo>
                    <a:pt x="749791" y="464764"/>
                  </a:lnTo>
                  <a:lnTo>
                    <a:pt x="749882" y="465175"/>
                  </a:lnTo>
                  <a:lnTo>
                    <a:pt x="750014" y="465572"/>
                  </a:lnTo>
                  <a:lnTo>
                    <a:pt x="750143" y="465850"/>
                  </a:lnTo>
                  <a:lnTo>
                    <a:pt x="750290" y="466124"/>
                  </a:lnTo>
                  <a:lnTo>
                    <a:pt x="750608" y="466667"/>
                  </a:lnTo>
                  <a:lnTo>
                    <a:pt x="750759" y="466940"/>
                  </a:lnTo>
                  <a:lnTo>
                    <a:pt x="751053" y="467538"/>
                  </a:lnTo>
                  <a:lnTo>
                    <a:pt x="751859" y="469372"/>
                  </a:lnTo>
                  <a:lnTo>
                    <a:pt x="752153" y="469970"/>
                  </a:lnTo>
                  <a:lnTo>
                    <a:pt x="752471" y="470586"/>
                  </a:lnTo>
                  <a:lnTo>
                    <a:pt x="752796" y="471198"/>
                  </a:lnTo>
                  <a:lnTo>
                    <a:pt x="753136" y="471800"/>
                  </a:lnTo>
                  <a:lnTo>
                    <a:pt x="753495" y="472388"/>
                  </a:lnTo>
                  <a:lnTo>
                    <a:pt x="753884" y="472959"/>
                  </a:lnTo>
                  <a:lnTo>
                    <a:pt x="754262" y="473461"/>
                  </a:lnTo>
                  <a:lnTo>
                    <a:pt x="754659" y="473949"/>
                  </a:lnTo>
                  <a:lnTo>
                    <a:pt x="755078" y="474428"/>
                  </a:lnTo>
                  <a:lnTo>
                    <a:pt x="755513" y="474884"/>
                  </a:lnTo>
                  <a:lnTo>
                    <a:pt x="755963" y="475322"/>
                  </a:lnTo>
                  <a:lnTo>
                    <a:pt x="756393" y="475701"/>
                  </a:lnTo>
                  <a:lnTo>
                    <a:pt x="756840" y="476066"/>
                  </a:lnTo>
                  <a:lnTo>
                    <a:pt x="757297" y="476418"/>
                  </a:lnTo>
                  <a:lnTo>
                    <a:pt x="757769" y="476746"/>
                  </a:lnTo>
                  <a:lnTo>
                    <a:pt x="758249" y="477061"/>
                  </a:lnTo>
                  <a:lnTo>
                    <a:pt x="758703" y="477326"/>
                  </a:lnTo>
                  <a:lnTo>
                    <a:pt x="759167" y="477572"/>
                  </a:lnTo>
                  <a:lnTo>
                    <a:pt x="759640" y="477809"/>
                  </a:lnTo>
                  <a:lnTo>
                    <a:pt x="760592" y="478266"/>
                  </a:lnTo>
                  <a:lnTo>
                    <a:pt x="761669" y="478790"/>
                  </a:lnTo>
                  <a:lnTo>
                    <a:pt x="762213" y="479041"/>
                  </a:lnTo>
                  <a:lnTo>
                    <a:pt x="762761" y="479274"/>
                  </a:lnTo>
                  <a:lnTo>
                    <a:pt x="763321" y="479479"/>
                  </a:lnTo>
                  <a:lnTo>
                    <a:pt x="763725" y="479607"/>
                  </a:lnTo>
                  <a:lnTo>
                    <a:pt x="764137" y="479730"/>
                  </a:lnTo>
                  <a:lnTo>
                    <a:pt x="764549" y="479840"/>
                  </a:lnTo>
                  <a:lnTo>
                    <a:pt x="764965" y="479931"/>
                  </a:lnTo>
                  <a:lnTo>
                    <a:pt x="765384" y="479999"/>
                  </a:lnTo>
                  <a:lnTo>
                    <a:pt x="765804" y="480050"/>
                  </a:lnTo>
                  <a:lnTo>
                    <a:pt x="766231" y="480082"/>
                  </a:lnTo>
                  <a:lnTo>
                    <a:pt x="766658" y="480091"/>
                  </a:lnTo>
                  <a:lnTo>
                    <a:pt x="767085" y="480086"/>
                  </a:lnTo>
                  <a:lnTo>
                    <a:pt x="767508" y="480059"/>
                  </a:lnTo>
                  <a:lnTo>
                    <a:pt x="767822" y="480013"/>
                  </a:lnTo>
                  <a:lnTo>
                    <a:pt x="768139" y="479949"/>
                  </a:lnTo>
                  <a:lnTo>
                    <a:pt x="768449" y="479872"/>
                  </a:lnTo>
                  <a:lnTo>
                    <a:pt x="768755" y="479780"/>
                  </a:lnTo>
                  <a:lnTo>
                    <a:pt x="769058" y="479680"/>
                  </a:lnTo>
                  <a:lnTo>
                    <a:pt x="769288" y="479589"/>
                  </a:lnTo>
                  <a:lnTo>
                    <a:pt x="769734" y="479383"/>
                  </a:lnTo>
                  <a:lnTo>
                    <a:pt x="769953" y="479274"/>
                  </a:lnTo>
                  <a:lnTo>
                    <a:pt x="770180" y="479169"/>
                  </a:lnTo>
                  <a:lnTo>
                    <a:pt x="770460" y="479059"/>
                  </a:lnTo>
                  <a:lnTo>
                    <a:pt x="770758" y="478964"/>
                  </a:lnTo>
                  <a:lnTo>
                    <a:pt x="771049" y="478863"/>
                  </a:lnTo>
                  <a:lnTo>
                    <a:pt x="771302" y="478735"/>
                  </a:lnTo>
                  <a:lnTo>
                    <a:pt x="771491" y="478562"/>
                  </a:lnTo>
                  <a:lnTo>
                    <a:pt x="771586" y="478370"/>
                  </a:lnTo>
                  <a:lnTo>
                    <a:pt x="771639" y="478151"/>
                  </a:lnTo>
                  <a:lnTo>
                    <a:pt x="771699" y="477677"/>
                  </a:lnTo>
                  <a:lnTo>
                    <a:pt x="771752" y="477453"/>
                  </a:lnTo>
                  <a:lnTo>
                    <a:pt x="771896" y="477047"/>
                  </a:lnTo>
                  <a:lnTo>
                    <a:pt x="772062" y="476646"/>
                  </a:lnTo>
                  <a:lnTo>
                    <a:pt x="772259" y="476253"/>
                  </a:lnTo>
                  <a:lnTo>
                    <a:pt x="772485" y="475893"/>
                  </a:lnTo>
                  <a:lnTo>
                    <a:pt x="772754" y="475578"/>
                  </a:lnTo>
                  <a:lnTo>
                    <a:pt x="772939" y="475418"/>
                  </a:lnTo>
                  <a:lnTo>
                    <a:pt x="773143" y="475277"/>
                  </a:lnTo>
                  <a:lnTo>
                    <a:pt x="773354" y="475140"/>
                  </a:lnTo>
                  <a:lnTo>
                    <a:pt x="773639" y="474962"/>
                  </a:lnTo>
                  <a:lnTo>
                    <a:pt x="774076" y="474670"/>
                  </a:lnTo>
                  <a:lnTo>
                    <a:pt x="774681" y="474277"/>
                  </a:lnTo>
                  <a:lnTo>
                    <a:pt x="774972" y="474063"/>
                  </a:lnTo>
                  <a:lnTo>
                    <a:pt x="775244" y="473830"/>
                  </a:lnTo>
                  <a:lnTo>
                    <a:pt x="775448" y="473630"/>
                  </a:lnTo>
                  <a:lnTo>
                    <a:pt x="775641" y="473415"/>
                  </a:lnTo>
                  <a:lnTo>
                    <a:pt x="775826" y="473192"/>
                  </a:lnTo>
                  <a:lnTo>
                    <a:pt x="776181" y="472735"/>
                  </a:lnTo>
                  <a:lnTo>
                    <a:pt x="776385" y="472452"/>
                  </a:lnTo>
                  <a:lnTo>
                    <a:pt x="776833" y="473627"/>
                  </a:lnTo>
                  <a:lnTo>
                    <a:pt x="776554" y="475363"/>
                  </a:lnTo>
                  <a:lnTo>
                    <a:pt x="778259" y="479534"/>
                  </a:lnTo>
                  <a:lnTo>
                    <a:pt x="779744" y="480946"/>
                  </a:lnTo>
                  <a:lnTo>
                    <a:pt x="780778" y="482385"/>
                  </a:lnTo>
                  <a:lnTo>
                    <a:pt x="781122" y="483175"/>
                  </a:lnTo>
                  <a:lnTo>
                    <a:pt x="781930" y="485298"/>
                  </a:lnTo>
                  <a:lnTo>
                    <a:pt x="782279" y="485531"/>
                  </a:lnTo>
                  <a:lnTo>
                    <a:pt x="781694" y="485420"/>
                  </a:lnTo>
                  <a:lnTo>
                    <a:pt x="779661" y="485064"/>
                  </a:lnTo>
                  <a:lnTo>
                    <a:pt x="780141" y="487054"/>
                  </a:lnTo>
                  <a:lnTo>
                    <a:pt x="775851" y="486301"/>
                  </a:lnTo>
                  <a:lnTo>
                    <a:pt x="771899" y="485603"/>
                  </a:lnTo>
                  <a:lnTo>
                    <a:pt x="771854" y="485845"/>
                  </a:lnTo>
                  <a:lnTo>
                    <a:pt x="771544" y="487647"/>
                  </a:lnTo>
                  <a:lnTo>
                    <a:pt x="771412" y="488464"/>
                  </a:lnTo>
                  <a:lnTo>
                    <a:pt x="770981" y="490914"/>
                  </a:lnTo>
                  <a:lnTo>
                    <a:pt x="773460" y="491352"/>
                  </a:lnTo>
                  <a:lnTo>
                    <a:pt x="775305" y="491672"/>
                  </a:lnTo>
                  <a:lnTo>
                    <a:pt x="780218" y="492539"/>
                  </a:lnTo>
                  <a:lnTo>
                    <a:pt x="782318" y="492913"/>
                  </a:lnTo>
                  <a:lnTo>
                    <a:pt x="783146" y="493068"/>
                  </a:lnTo>
                  <a:lnTo>
                    <a:pt x="784208" y="493251"/>
                  </a:lnTo>
                  <a:lnTo>
                    <a:pt x="786393" y="493670"/>
                  </a:lnTo>
                  <a:lnTo>
                    <a:pt x="786263" y="494437"/>
                  </a:lnTo>
                  <a:lnTo>
                    <a:pt x="792044" y="495462"/>
                  </a:lnTo>
                  <a:lnTo>
                    <a:pt x="791926" y="496112"/>
                  </a:lnTo>
                  <a:lnTo>
                    <a:pt x="790518" y="495860"/>
                  </a:lnTo>
                  <a:lnTo>
                    <a:pt x="789831" y="499815"/>
                  </a:lnTo>
                  <a:lnTo>
                    <a:pt x="790568" y="499945"/>
                  </a:lnTo>
                  <a:lnTo>
                    <a:pt x="790236" y="501866"/>
                  </a:lnTo>
                  <a:lnTo>
                    <a:pt x="792808" y="502369"/>
                  </a:lnTo>
                  <a:lnTo>
                    <a:pt x="793242" y="502420"/>
                  </a:lnTo>
                  <a:lnTo>
                    <a:pt x="795145" y="502756"/>
                  </a:lnTo>
                  <a:lnTo>
                    <a:pt x="795989" y="498060"/>
                  </a:lnTo>
                  <a:lnTo>
                    <a:pt x="796308" y="496198"/>
                  </a:lnTo>
                  <a:lnTo>
                    <a:pt x="800049" y="496864"/>
                  </a:lnTo>
                  <a:lnTo>
                    <a:pt x="800461" y="496937"/>
                  </a:lnTo>
                  <a:lnTo>
                    <a:pt x="798690" y="507177"/>
                  </a:lnTo>
                  <a:lnTo>
                    <a:pt x="800715" y="507534"/>
                  </a:lnTo>
                  <a:lnTo>
                    <a:pt x="802055" y="499793"/>
                  </a:lnTo>
                  <a:lnTo>
                    <a:pt x="804095" y="500132"/>
                  </a:lnTo>
                  <a:lnTo>
                    <a:pt x="804051" y="500388"/>
                  </a:lnTo>
                  <a:lnTo>
                    <a:pt x="806090" y="500731"/>
                  </a:lnTo>
                  <a:lnTo>
                    <a:pt x="805701" y="502975"/>
                  </a:lnTo>
                  <a:lnTo>
                    <a:pt x="807312" y="503249"/>
                  </a:lnTo>
                  <a:lnTo>
                    <a:pt x="806764" y="506413"/>
                  </a:lnTo>
                  <a:lnTo>
                    <a:pt x="808384" y="506707"/>
                  </a:lnTo>
                  <a:lnTo>
                    <a:pt x="808358" y="506853"/>
                  </a:lnTo>
                  <a:lnTo>
                    <a:pt x="808018" y="508816"/>
                  </a:lnTo>
                  <a:lnTo>
                    <a:pt x="808832" y="508950"/>
                  </a:lnTo>
                  <a:lnTo>
                    <a:pt x="820169" y="511008"/>
                  </a:lnTo>
                  <a:lnTo>
                    <a:pt x="819587" y="515500"/>
                  </a:lnTo>
                  <a:lnTo>
                    <a:pt x="817567" y="526073"/>
                  </a:lnTo>
                  <a:lnTo>
                    <a:pt x="832189" y="528630"/>
                  </a:lnTo>
                  <a:lnTo>
                    <a:pt x="833370" y="521707"/>
                  </a:lnTo>
                  <a:lnTo>
                    <a:pt x="835235" y="510996"/>
                  </a:lnTo>
                  <a:lnTo>
                    <a:pt x="836000" y="506668"/>
                  </a:lnTo>
                  <a:lnTo>
                    <a:pt x="837454" y="498370"/>
                  </a:lnTo>
                  <a:lnTo>
                    <a:pt x="837521" y="497953"/>
                  </a:lnTo>
                  <a:lnTo>
                    <a:pt x="837580" y="497524"/>
                  </a:lnTo>
                  <a:lnTo>
                    <a:pt x="837818" y="496179"/>
                  </a:lnTo>
                  <a:lnTo>
                    <a:pt x="838252" y="493756"/>
                  </a:lnTo>
                  <a:lnTo>
                    <a:pt x="838570" y="491903"/>
                  </a:lnTo>
                  <a:lnTo>
                    <a:pt x="838733" y="490973"/>
                  </a:lnTo>
                  <a:lnTo>
                    <a:pt x="838999" y="489408"/>
                  </a:lnTo>
                  <a:lnTo>
                    <a:pt x="839193" y="488297"/>
                  </a:lnTo>
                  <a:lnTo>
                    <a:pt x="839419" y="486976"/>
                  </a:lnTo>
                  <a:lnTo>
                    <a:pt x="839704" y="485333"/>
                  </a:lnTo>
                  <a:lnTo>
                    <a:pt x="840032" y="483466"/>
                  </a:lnTo>
                  <a:lnTo>
                    <a:pt x="840316" y="481824"/>
                  </a:lnTo>
                  <a:lnTo>
                    <a:pt x="840741" y="479393"/>
                  </a:lnTo>
                  <a:lnTo>
                    <a:pt x="840937" y="478289"/>
                  </a:lnTo>
                  <a:lnTo>
                    <a:pt x="841586" y="474537"/>
                  </a:lnTo>
                  <a:lnTo>
                    <a:pt x="841689" y="473959"/>
                  </a:lnTo>
                  <a:lnTo>
                    <a:pt x="841004" y="473245"/>
                  </a:lnTo>
                  <a:lnTo>
                    <a:pt x="840405" y="472861"/>
                  </a:lnTo>
                  <a:lnTo>
                    <a:pt x="840286" y="472406"/>
                  </a:lnTo>
                  <a:lnTo>
                    <a:pt x="840403" y="471621"/>
                  </a:lnTo>
                  <a:lnTo>
                    <a:pt x="840127" y="471142"/>
                  </a:lnTo>
                  <a:lnTo>
                    <a:pt x="839662" y="471133"/>
                  </a:lnTo>
                  <a:lnTo>
                    <a:pt x="839197" y="471019"/>
                  </a:lnTo>
                  <a:lnTo>
                    <a:pt x="838717" y="470941"/>
                  </a:lnTo>
                  <a:lnTo>
                    <a:pt x="838056" y="470553"/>
                  </a:lnTo>
                  <a:lnTo>
                    <a:pt x="837383" y="470051"/>
                  </a:lnTo>
                  <a:lnTo>
                    <a:pt x="836624" y="469755"/>
                  </a:lnTo>
                  <a:lnTo>
                    <a:pt x="835834" y="469522"/>
                  </a:lnTo>
                  <a:lnTo>
                    <a:pt x="834991" y="469394"/>
                  </a:lnTo>
                  <a:lnTo>
                    <a:pt x="834103" y="469344"/>
                  </a:lnTo>
                  <a:lnTo>
                    <a:pt x="833445" y="469166"/>
                  </a:lnTo>
                  <a:lnTo>
                    <a:pt x="834033" y="468816"/>
                  </a:lnTo>
                  <a:lnTo>
                    <a:pt x="834283" y="468816"/>
                  </a:lnTo>
                  <a:lnTo>
                    <a:pt x="834532" y="468834"/>
                  </a:lnTo>
                  <a:lnTo>
                    <a:pt x="834782" y="468875"/>
                  </a:lnTo>
                  <a:lnTo>
                    <a:pt x="835027" y="468934"/>
                  </a:lnTo>
                  <a:lnTo>
                    <a:pt x="835262" y="469012"/>
                  </a:lnTo>
                  <a:lnTo>
                    <a:pt x="835492" y="469099"/>
                  </a:lnTo>
                  <a:lnTo>
                    <a:pt x="835953" y="469258"/>
                  </a:lnTo>
                  <a:lnTo>
                    <a:pt x="836603" y="469459"/>
                  </a:lnTo>
                  <a:lnTo>
                    <a:pt x="836970" y="469550"/>
                  </a:lnTo>
                  <a:lnTo>
                    <a:pt x="837151" y="469601"/>
                  </a:lnTo>
                  <a:lnTo>
                    <a:pt x="837329" y="469664"/>
                  </a:lnTo>
                  <a:lnTo>
                    <a:pt x="837484" y="469733"/>
                  </a:lnTo>
                  <a:lnTo>
                    <a:pt x="837639" y="469815"/>
                  </a:lnTo>
                  <a:lnTo>
                    <a:pt x="837937" y="469984"/>
                  </a:lnTo>
                  <a:lnTo>
                    <a:pt x="838198" y="470112"/>
                  </a:lnTo>
                  <a:lnTo>
                    <a:pt x="838727" y="470422"/>
                  </a:lnTo>
                  <a:lnTo>
                    <a:pt x="838829" y="470559"/>
                  </a:lnTo>
                  <a:lnTo>
                    <a:pt x="839029" y="470805"/>
                  </a:lnTo>
                  <a:lnTo>
                    <a:pt x="839267" y="470828"/>
                  </a:lnTo>
                  <a:lnTo>
                    <a:pt x="839596" y="470782"/>
                  </a:lnTo>
                  <a:lnTo>
                    <a:pt x="839974" y="470983"/>
                  </a:lnTo>
                  <a:lnTo>
                    <a:pt x="840239" y="471170"/>
                  </a:lnTo>
                  <a:lnTo>
                    <a:pt x="840450" y="471476"/>
                  </a:lnTo>
                  <a:lnTo>
                    <a:pt x="840443" y="471617"/>
                  </a:lnTo>
                  <a:lnTo>
                    <a:pt x="840424" y="471763"/>
                  </a:lnTo>
                  <a:lnTo>
                    <a:pt x="840639" y="472055"/>
                  </a:lnTo>
                  <a:lnTo>
                    <a:pt x="840983" y="472092"/>
                  </a:lnTo>
                  <a:lnTo>
                    <a:pt x="841138" y="472151"/>
                  </a:lnTo>
                  <a:lnTo>
                    <a:pt x="841286" y="472220"/>
                  </a:lnTo>
                  <a:lnTo>
                    <a:pt x="841429" y="472302"/>
                  </a:lnTo>
                  <a:lnTo>
                    <a:pt x="841569" y="472393"/>
                  </a:lnTo>
                  <a:lnTo>
                    <a:pt x="841803" y="472607"/>
                  </a:lnTo>
                  <a:lnTo>
                    <a:pt x="842559" y="472795"/>
                  </a:lnTo>
                  <a:lnTo>
                    <a:pt x="842699" y="472817"/>
                  </a:lnTo>
                  <a:lnTo>
                    <a:pt x="842850" y="472904"/>
                  </a:lnTo>
                  <a:lnTo>
                    <a:pt x="843009" y="473018"/>
                  </a:lnTo>
                  <a:lnTo>
                    <a:pt x="843168" y="473114"/>
                  </a:lnTo>
                  <a:lnTo>
                    <a:pt x="843515" y="473082"/>
                  </a:lnTo>
                  <a:lnTo>
                    <a:pt x="843802" y="472963"/>
                  </a:lnTo>
                  <a:lnTo>
                    <a:pt x="843976" y="473004"/>
                  </a:lnTo>
                  <a:lnTo>
                    <a:pt x="844150" y="473119"/>
                  </a:lnTo>
                  <a:lnTo>
                    <a:pt x="844517" y="473433"/>
                  </a:lnTo>
                  <a:lnTo>
                    <a:pt x="844706" y="473561"/>
                  </a:lnTo>
                  <a:lnTo>
                    <a:pt x="844978" y="473671"/>
                  </a:lnTo>
                  <a:lnTo>
                    <a:pt x="845265" y="473753"/>
                  </a:lnTo>
                  <a:lnTo>
                    <a:pt x="845851" y="473890"/>
                  </a:lnTo>
                  <a:lnTo>
                    <a:pt x="846138" y="473972"/>
                  </a:lnTo>
                  <a:lnTo>
                    <a:pt x="846675" y="474168"/>
                  </a:lnTo>
                  <a:lnTo>
                    <a:pt x="847208" y="474378"/>
                  </a:lnTo>
                  <a:lnTo>
                    <a:pt x="847986" y="474670"/>
                  </a:lnTo>
                  <a:lnTo>
                    <a:pt x="848504" y="474852"/>
                  </a:lnTo>
                  <a:lnTo>
                    <a:pt x="848761" y="474935"/>
                  </a:lnTo>
                  <a:lnTo>
                    <a:pt x="849056" y="475021"/>
                  </a:lnTo>
                  <a:lnTo>
                    <a:pt x="849350" y="475099"/>
                  </a:lnTo>
                  <a:lnTo>
                    <a:pt x="849947" y="475236"/>
                  </a:lnTo>
                  <a:lnTo>
                    <a:pt x="850246" y="475300"/>
                  </a:lnTo>
                  <a:lnTo>
                    <a:pt x="850681" y="475386"/>
                  </a:lnTo>
                  <a:lnTo>
                    <a:pt x="851565" y="475528"/>
                  </a:lnTo>
                  <a:lnTo>
                    <a:pt x="852007" y="475583"/>
                  </a:lnTo>
                  <a:lnTo>
                    <a:pt x="852449" y="475628"/>
                  </a:lnTo>
                  <a:lnTo>
                    <a:pt x="852823" y="475660"/>
                  </a:lnTo>
                  <a:lnTo>
                    <a:pt x="853572" y="475697"/>
                  </a:lnTo>
                  <a:lnTo>
                    <a:pt x="854320" y="475710"/>
                  </a:lnTo>
                  <a:lnTo>
                    <a:pt x="854736" y="475710"/>
                  </a:lnTo>
                  <a:lnTo>
                    <a:pt x="855563" y="475687"/>
                  </a:lnTo>
                  <a:lnTo>
                    <a:pt x="856387" y="475651"/>
                  </a:lnTo>
                  <a:lnTo>
                    <a:pt x="857287" y="475628"/>
                  </a:lnTo>
                  <a:lnTo>
                    <a:pt x="857581" y="475614"/>
                  </a:lnTo>
                  <a:lnTo>
                    <a:pt x="857880" y="475583"/>
                  </a:lnTo>
                  <a:lnTo>
                    <a:pt x="858250" y="475519"/>
                  </a:lnTo>
                  <a:lnTo>
                    <a:pt x="858617" y="475436"/>
                  </a:lnTo>
                  <a:lnTo>
                    <a:pt x="859350" y="475240"/>
                  </a:lnTo>
                  <a:lnTo>
                    <a:pt x="859713" y="475131"/>
                  </a:lnTo>
                  <a:lnTo>
                    <a:pt x="860729" y="474843"/>
                  </a:lnTo>
                  <a:lnTo>
                    <a:pt x="861232" y="474684"/>
                  </a:lnTo>
                  <a:lnTo>
                    <a:pt x="861716" y="474492"/>
                  </a:lnTo>
                  <a:lnTo>
                    <a:pt x="862177" y="474259"/>
                  </a:lnTo>
                  <a:lnTo>
                    <a:pt x="862423" y="474109"/>
                  </a:lnTo>
                  <a:lnTo>
                    <a:pt x="862661" y="473944"/>
                  </a:lnTo>
                  <a:lnTo>
                    <a:pt x="862891" y="473771"/>
                  </a:lnTo>
                  <a:lnTo>
                    <a:pt x="863122" y="473593"/>
                  </a:lnTo>
                  <a:lnTo>
                    <a:pt x="863602" y="473210"/>
                  </a:lnTo>
                  <a:lnTo>
                    <a:pt x="864097" y="472781"/>
                  </a:lnTo>
                  <a:lnTo>
                    <a:pt x="864335" y="472557"/>
                  </a:lnTo>
                  <a:lnTo>
                    <a:pt x="864565" y="472325"/>
                  </a:lnTo>
                  <a:lnTo>
                    <a:pt x="864769" y="472110"/>
                  </a:lnTo>
                  <a:lnTo>
                    <a:pt x="864970" y="471891"/>
                  </a:lnTo>
                  <a:lnTo>
                    <a:pt x="865162" y="471668"/>
                  </a:lnTo>
                  <a:lnTo>
                    <a:pt x="865340" y="471430"/>
                  </a:lnTo>
                  <a:lnTo>
                    <a:pt x="865499" y="471184"/>
                  </a:lnTo>
                  <a:lnTo>
                    <a:pt x="865620" y="470947"/>
                  </a:lnTo>
                  <a:lnTo>
                    <a:pt x="865718" y="470700"/>
                  </a:lnTo>
                  <a:lnTo>
                    <a:pt x="865899" y="470189"/>
                  </a:lnTo>
                  <a:lnTo>
                    <a:pt x="866001" y="469938"/>
                  </a:lnTo>
                  <a:lnTo>
                    <a:pt x="866119" y="469710"/>
                  </a:lnTo>
                  <a:lnTo>
                    <a:pt x="866243" y="469482"/>
                  </a:lnTo>
                  <a:lnTo>
                    <a:pt x="866372" y="469258"/>
                  </a:lnTo>
                  <a:lnTo>
                    <a:pt x="866493" y="469026"/>
                  </a:lnTo>
                  <a:lnTo>
                    <a:pt x="866599" y="468793"/>
                  </a:lnTo>
                  <a:lnTo>
                    <a:pt x="866708" y="468515"/>
                  </a:lnTo>
                  <a:lnTo>
                    <a:pt x="866806" y="468227"/>
                  </a:lnTo>
                  <a:lnTo>
                    <a:pt x="866893" y="467940"/>
                  </a:lnTo>
                  <a:lnTo>
                    <a:pt x="866961" y="467648"/>
                  </a:lnTo>
                  <a:lnTo>
                    <a:pt x="867011" y="467356"/>
                  </a:lnTo>
                  <a:lnTo>
                    <a:pt x="867052" y="466963"/>
                  </a:lnTo>
                  <a:lnTo>
                    <a:pt x="867060" y="466767"/>
                  </a:lnTo>
                  <a:lnTo>
                    <a:pt x="867056" y="466575"/>
                  </a:lnTo>
                  <a:lnTo>
                    <a:pt x="867026" y="466388"/>
                  </a:lnTo>
                  <a:lnTo>
                    <a:pt x="866988" y="466233"/>
                  </a:lnTo>
                  <a:lnTo>
                    <a:pt x="866935" y="466078"/>
                  </a:lnTo>
                  <a:lnTo>
                    <a:pt x="866871" y="465927"/>
                  </a:lnTo>
                  <a:lnTo>
                    <a:pt x="866795" y="465786"/>
                  </a:lnTo>
                  <a:lnTo>
                    <a:pt x="866704" y="465658"/>
                  </a:lnTo>
                  <a:lnTo>
                    <a:pt x="866557" y="465531"/>
                  </a:lnTo>
                  <a:lnTo>
                    <a:pt x="866379" y="465430"/>
                  </a:lnTo>
                  <a:lnTo>
                    <a:pt x="865986" y="465257"/>
                  </a:lnTo>
                  <a:lnTo>
                    <a:pt x="865801" y="465161"/>
                  </a:lnTo>
                  <a:lnTo>
                    <a:pt x="865593" y="465033"/>
                  </a:lnTo>
                  <a:lnTo>
                    <a:pt x="865389" y="464901"/>
                  </a:lnTo>
                  <a:lnTo>
                    <a:pt x="865189" y="464764"/>
                  </a:lnTo>
                  <a:lnTo>
                    <a:pt x="864992" y="464618"/>
                  </a:lnTo>
                  <a:lnTo>
                    <a:pt x="864490" y="464216"/>
                  </a:lnTo>
                  <a:lnTo>
                    <a:pt x="864335" y="464080"/>
                  </a:lnTo>
                  <a:lnTo>
                    <a:pt x="864203" y="463938"/>
                  </a:lnTo>
                  <a:lnTo>
                    <a:pt x="863927" y="463400"/>
                  </a:lnTo>
                  <a:lnTo>
                    <a:pt x="863851" y="462889"/>
                  </a:lnTo>
                  <a:lnTo>
                    <a:pt x="864059" y="462314"/>
                  </a:lnTo>
                  <a:lnTo>
                    <a:pt x="864221" y="461830"/>
                  </a:lnTo>
                  <a:lnTo>
                    <a:pt x="863946" y="461205"/>
                  </a:lnTo>
                  <a:lnTo>
                    <a:pt x="864021" y="460630"/>
                  </a:lnTo>
                  <a:lnTo>
                    <a:pt x="863810" y="460114"/>
                  </a:lnTo>
                  <a:lnTo>
                    <a:pt x="863998" y="459521"/>
                  </a:lnTo>
                  <a:lnTo>
                    <a:pt x="864203" y="459056"/>
                  </a:lnTo>
                  <a:lnTo>
                    <a:pt x="864664" y="459375"/>
                  </a:lnTo>
                  <a:lnTo>
                    <a:pt x="864887" y="459161"/>
                  </a:lnTo>
                  <a:lnTo>
                    <a:pt x="865257" y="459476"/>
                  </a:lnTo>
                  <a:lnTo>
                    <a:pt x="865858" y="459220"/>
                  </a:lnTo>
                  <a:lnTo>
                    <a:pt x="865960" y="458623"/>
                  </a:lnTo>
                  <a:lnTo>
                    <a:pt x="865563" y="458481"/>
                  </a:lnTo>
                  <a:lnTo>
                    <a:pt x="864811" y="458381"/>
                  </a:lnTo>
                  <a:lnTo>
                    <a:pt x="865041" y="458052"/>
                  </a:lnTo>
                  <a:lnTo>
                    <a:pt x="864981" y="457719"/>
                  </a:lnTo>
                  <a:lnTo>
                    <a:pt x="865378" y="457614"/>
                  </a:lnTo>
                  <a:lnTo>
                    <a:pt x="866020" y="457582"/>
                  </a:lnTo>
                  <a:lnTo>
                    <a:pt x="866557" y="457172"/>
                  </a:lnTo>
                  <a:lnTo>
                    <a:pt x="867090" y="457003"/>
                  </a:lnTo>
                  <a:lnTo>
                    <a:pt x="867426" y="456766"/>
                  </a:lnTo>
                  <a:lnTo>
                    <a:pt x="867596" y="456035"/>
                  </a:lnTo>
                  <a:lnTo>
                    <a:pt x="867781" y="455529"/>
                  </a:lnTo>
                  <a:lnTo>
                    <a:pt x="868080" y="454804"/>
                  </a:lnTo>
                  <a:lnTo>
                    <a:pt x="868273" y="455114"/>
                  </a:lnTo>
                  <a:lnTo>
                    <a:pt x="868537" y="455118"/>
                  </a:lnTo>
                  <a:lnTo>
                    <a:pt x="868636" y="454721"/>
                  </a:lnTo>
                  <a:lnTo>
                    <a:pt x="868836" y="454461"/>
                  </a:lnTo>
                  <a:lnTo>
                    <a:pt x="869233" y="454270"/>
                  </a:lnTo>
                  <a:lnTo>
                    <a:pt x="869138" y="454032"/>
                  </a:lnTo>
                  <a:lnTo>
                    <a:pt x="869592" y="453918"/>
                  </a:lnTo>
                  <a:lnTo>
                    <a:pt x="869796" y="453430"/>
                  </a:lnTo>
                  <a:lnTo>
                    <a:pt x="870336" y="453125"/>
                  </a:lnTo>
                  <a:lnTo>
                    <a:pt x="870597" y="452732"/>
                  </a:lnTo>
                  <a:lnTo>
                    <a:pt x="870544" y="452317"/>
                  </a:lnTo>
                  <a:lnTo>
                    <a:pt x="870729" y="452043"/>
                  </a:lnTo>
                  <a:lnTo>
                    <a:pt x="871024" y="452071"/>
                  </a:lnTo>
                  <a:lnTo>
                    <a:pt x="871353" y="452312"/>
                  </a:lnTo>
                  <a:lnTo>
                    <a:pt x="871561" y="451664"/>
                  </a:lnTo>
                  <a:lnTo>
                    <a:pt x="872029" y="451829"/>
                  </a:lnTo>
                  <a:lnTo>
                    <a:pt x="872003" y="452244"/>
                  </a:lnTo>
                  <a:lnTo>
                    <a:pt x="872479" y="452116"/>
                  </a:lnTo>
                  <a:lnTo>
                    <a:pt x="872932" y="451966"/>
                  </a:lnTo>
                  <a:lnTo>
                    <a:pt x="873378" y="451418"/>
                  </a:lnTo>
                  <a:lnTo>
                    <a:pt x="873598" y="451226"/>
                  </a:lnTo>
                  <a:lnTo>
                    <a:pt x="873462" y="451044"/>
                  </a:lnTo>
                  <a:lnTo>
                    <a:pt x="873635" y="450099"/>
                  </a:lnTo>
                  <a:lnTo>
                    <a:pt x="873911" y="450127"/>
                  </a:lnTo>
                  <a:lnTo>
                    <a:pt x="874115" y="449734"/>
                  </a:lnTo>
                  <a:lnTo>
                    <a:pt x="874059" y="449534"/>
                  </a:lnTo>
                  <a:lnTo>
                    <a:pt x="873987" y="449219"/>
                  </a:lnTo>
                  <a:lnTo>
                    <a:pt x="874225" y="449004"/>
                  </a:lnTo>
                  <a:lnTo>
                    <a:pt x="874115" y="448507"/>
                  </a:lnTo>
                  <a:lnTo>
                    <a:pt x="874047" y="448074"/>
                  </a:lnTo>
                  <a:lnTo>
                    <a:pt x="873896" y="447713"/>
                  </a:lnTo>
                  <a:lnTo>
                    <a:pt x="874252" y="447481"/>
                  </a:lnTo>
                  <a:lnTo>
                    <a:pt x="874592" y="447312"/>
                  </a:lnTo>
                  <a:lnTo>
                    <a:pt x="874421" y="446933"/>
                  </a:lnTo>
                  <a:lnTo>
                    <a:pt x="875253" y="446591"/>
                  </a:lnTo>
                  <a:lnTo>
                    <a:pt x="875143" y="446194"/>
                  </a:lnTo>
                  <a:lnTo>
                    <a:pt x="875446" y="445806"/>
                  </a:lnTo>
                  <a:lnTo>
                    <a:pt x="875816" y="445970"/>
                  </a:lnTo>
                  <a:lnTo>
                    <a:pt x="876190" y="445856"/>
                  </a:lnTo>
                  <a:lnTo>
                    <a:pt x="876470" y="445706"/>
                  </a:lnTo>
                  <a:lnTo>
                    <a:pt x="876674" y="445295"/>
                  </a:lnTo>
                  <a:lnTo>
                    <a:pt x="876885" y="445030"/>
                  </a:lnTo>
                  <a:lnTo>
                    <a:pt x="877109" y="445085"/>
                  </a:lnTo>
                  <a:lnTo>
                    <a:pt x="877154" y="445309"/>
                  </a:lnTo>
                  <a:lnTo>
                    <a:pt x="877399" y="445391"/>
                  </a:lnTo>
                  <a:lnTo>
                    <a:pt x="877445" y="445665"/>
                  </a:lnTo>
                  <a:lnTo>
                    <a:pt x="877721" y="445596"/>
                  </a:lnTo>
                  <a:lnTo>
                    <a:pt x="878318" y="445473"/>
                  </a:lnTo>
                  <a:lnTo>
                    <a:pt x="878711" y="445788"/>
                  </a:lnTo>
                  <a:lnTo>
                    <a:pt x="878854" y="446162"/>
                  </a:lnTo>
                  <a:lnTo>
                    <a:pt x="878643" y="446783"/>
                  </a:lnTo>
                  <a:lnTo>
                    <a:pt x="878484" y="447202"/>
                  </a:lnTo>
                  <a:lnTo>
                    <a:pt x="878356" y="447576"/>
                  </a:lnTo>
                  <a:lnTo>
                    <a:pt x="878624" y="447878"/>
                  </a:lnTo>
                  <a:lnTo>
                    <a:pt x="878492" y="448274"/>
                  </a:lnTo>
                  <a:lnTo>
                    <a:pt x="878458" y="448799"/>
                  </a:lnTo>
                  <a:lnTo>
                    <a:pt x="878752" y="448904"/>
                  </a:lnTo>
                  <a:lnTo>
                    <a:pt x="878968" y="449479"/>
                  </a:lnTo>
                  <a:lnTo>
                    <a:pt x="878715" y="449753"/>
                  </a:lnTo>
                  <a:lnTo>
                    <a:pt x="879006" y="450131"/>
                  </a:lnTo>
                  <a:lnTo>
                    <a:pt x="879225" y="450332"/>
                  </a:lnTo>
                  <a:lnTo>
                    <a:pt x="879520" y="450437"/>
                  </a:lnTo>
                  <a:lnTo>
                    <a:pt x="880064" y="450697"/>
                  </a:lnTo>
                  <a:lnTo>
                    <a:pt x="880109" y="450848"/>
                  </a:lnTo>
                  <a:lnTo>
                    <a:pt x="879459" y="451062"/>
                  </a:lnTo>
                  <a:lnTo>
                    <a:pt x="879531" y="451363"/>
                  </a:lnTo>
                  <a:lnTo>
                    <a:pt x="879523" y="451710"/>
                  </a:lnTo>
                  <a:lnTo>
                    <a:pt x="879871" y="451664"/>
                  </a:lnTo>
                  <a:lnTo>
                    <a:pt x="880185" y="452294"/>
                  </a:lnTo>
                  <a:lnTo>
                    <a:pt x="880298" y="452773"/>
                  </a:lnTo>
                  <a:lnTo>
                    <a:pt x="880120" y="453042"/>
                  </a:lnTo>
                  <a:lnTo>
                    <a:pt x="880438" y="453348"/>
                  </a:lnTo>
                  <a:lnTo>
                    <a:pt x="880430" y="453695"/>
                  </a:lnTo>
                  <a:lnTo>
                    <a:pt x="879928" y="454037"/>
                  </a:lnTo>
                  <a:lnTo>
                    <a:pt x="879508" y="453832"/>
                  </a:lnTo>
                  <a:lnTo>
                    <a:pt x="879504" y="454178"/>
                  </a:lnTo>
                  <a:lnTo>
                    <a:pt x="879251" y="454397"/>
                  </a:lnTo>
                  <a:lnTo>
                    <a:pt x="879467" y="454776"/>
                  </a:lnTo>
                  <a:lnTo>
                    <a:pt x="879663" y="455004"/>
                  </a:lnTo>
                  <a:lnTo>
                    <a:pt x="879811" y="455032"/>
                  </a:lnTo>
                  <a:lnTo>
                    <a:pt x="880370" y="455666"/>
                  </a:lnTo>
                  <a:lnTo>
                    <a:pt x="880291" y="455990"/>
                  </a:lnTo>
                  <a:lnTo>
                    <a:pt x="880835" y="456172"/>
                  </a:lnTo>
                  <a:lnTo>
                    <a:pt x="881277" y="456428"/>
                  </a:lnTo>
                  <a:lnTo>
                    <a:pt x="881700" y="456364"/>
                  </a:lnTo>
                  <a:lnTo>
                    <a:pt x="881904" y="456090"/>
                  </a:lnTo>
                  <a:lnTo>
                    <a:pt x="882467" y="456428"/>
                  </a:lnTo>
                  <a:lnTo>
                    <a:pt x="882887" y="456560"/>
                  </a:lnTo>
                  <a:lnTo>
                    <a:pt x="882978" y="457057"/>
                  </a:lnTo>
                  <a:lnTo>
                    <a:pt x="882849" y="457354"/>
                  </a:lnTo>
                  <a:lnTo>
                    <a:pt x="883159" y="457610"/>
                  </a:lnTo>
                  <a:lnTo>
                    <a:pt x="883261" y="457975"/>
                  </a:lnTo>
                  <a:lnTo>
                    <a:pt x="883597" y="458431"/>
                  </a:lnTo>
                  <a:lnTo>
                    <a:pt x="883677" y="458942"/>
                  </a:lnTo>
                  <a:lnTo>
                    <a:pt x="884070" y="459147"/>
                  </a:lnTo>
                  <a:lnTo>
                    <a:pt x="884228" y="459494"/>
                  </a:lnTo>
                  <a:lnTo>
                    <a:pt x="883900" y="459704"/>
                  </a:lnTo>
                  <a:lnTo>
                    <a:pt x="883647" y="459718"/>
                  </a:lnTo>
                  <a:lnTo>
                    <a:pt x="883896" y="459886"/>
                  </a:lnTo>
                  <a:lnTo>
                    <a:pt x="884198" y="459982"/>
                  </a:lnTo>
                  <a:lnTo>
                    <a:pt x="884444" y="460420"/>
                  </a:lnTo>
                  <a:lnTo>
                    <a:pt x="883956" y="460448"/>
                  </a:lnTo>
                  <a:lnTo>
                    <a:pt x="883990" y="460667"/>
                  </a:lnTo>
                  <a:lnTo>
                    <a:pt x="884168" y="460685"/>
                  </a:lnTo>
                  <a:lnTo>
                    <a:pt x="884108" y="461027"/>
                  </a:lnTo>
                  <a:lnTo>
                    <a:pt x="884489" y="460945"/>
                  </a:lnTo>
                  <a:lnTo>
                    <a:pt x="884633" y="461091"/>
                  </a:lnTo>
                  <a:lnTo>
                    <a:pt x="884391" y="461433"/>
                  </a:lnTo>
                  <a:lnTo>
                    <a:pt x="884421" y="461629"/>
                  </a:lnTo>
                  <a:lnTo>
                    <a:pt x="884674" y="461584"/>
                  </a:lnTo>
                  <a:lnTo>
                    <a:pt x="884671" y="461926"/>
                  </a:lnTo>
                  <a:lnTo>
                    <a:pt x="884622" y="462524"/>
                  </a:lnTo>
                  <a:lnTo>
                    <a:pt x="884674" y="462775"/>
                  </a:lnTo>
                  <a:lnTo>
                    <a:pt x="885056" y="462528"/>
                  </a:lnTo>
                  <a:lnTo>
                    <a:pt x="885188" y="463130"/>
                  </a:lnTo>
                  <a:lnTo>
                    <a:pt x="885162" y="463582"/>
                  </a:lnTo>
                  <a:lnTo>
                    <a:pt x="885170" y="464107"/>
                  </a:lnTo>
                  <a:lnTo>
                    <a:pt x="885347" y="464417"/>
                  </a:lnTo>
                  <a:lnTo>
                    <a:pt x="884943" y="464842"/>
                  </a:lnTo>
                  <a:lnTo>
                    <a:pt x="884690" y="464805"/>
                  </a:lnTo>
                  <a:lnTo>
                    <a:pt x="884648" y="465147"/>
                  </a:lnTo>
                  <a:lnTo>
                    <a:pt x="884410" y="465321"/>
                  </a:lnTo>
                  <a:lnTo>
                    <a:pt x="884274" y="465768"/>
                  </a:lnTo>
                  <a:lnTo>
                    <a:pt x="884308" y="466206"/>
                  </a:lnTo>
                  <a:lnTo>
                    <a:pt x="884402" y="466452"/>
                  </a:lnTo>
                  <a:lnTo>
                    <a:pt x="883888" y="466443"/>
                  </a:lnTo>
                  <a:lnTo>
                    <a:pt x="883862" y="466617"/>
                  </a:lnTo>
                  <a:lnTo>
                    <a:pt x="884176" y="466918"/>
                  </a:lnTo>
                  <a:lnTo>
                    <a:pt x="884096" y="467137"/>
                  </a:lnTo>
                  <a:lnTo>
                    <a:pt x="883537" y="466904"/>
                  </a:lnTo>
                  <a:lnTo>
                    <a:pt x="883125" y="466776"/>
                  </a:lnTo>
                  <a:lnTo>
                    <a:pt x="883193" y="467191"/>
                  </a:lnTo>
                  <a:lnTo>
                    <a:pt x="883533" y="467296"/>
                  </a:lnTo>
                  <a:lnTo>
                    <a:pt x="883949" y="467205"/>
                  </a:lnTo>
                  <a:lnTo>
                    <a:pt x="884361" y="467506"/>
                  </a:lnTo>
                  <a:lnTo>
                    <a:pt x="884395" y="468145"/>
                  </a:lnTo>
                  <a:lnTo>
                    <a:pt x="884584" y="468642"/>
                  </a:lnTo>
                  <a:lnTo>
                    <a:pt x="884746" y="468962"/>
                  </a:lnTo>
                  <a:lnTo>
                    <a:pt x="885257" y="469167"/>
                  </a:lnTo>
                  <a:lnTo>
                    <a:pt x="885494" y="469564"/>
                  </a:lnTo>
                  <a:lnTo>
                    <a:pt x="884565" y="469573"/>
                  </a:lnTo>
                  <a:lnTo>
                    <a:pt x="884414" y="469938"/>
                  </a:lnTo>
                  <a:lnTo>
                    <a:pt x="884572" y="470627"/>
                  </a:lnTo>
                  <a:lnTo>
                    <a:pt x="884682" y="471216"/>
                  </a:lnTo>
                  <a:lnTo>
                    <a:pt x="884969" y="471663"/>
                  </a:lnTo>
                  <a:lnTo>
                    <a:pt x="885351" y="472233"/>
                  </a:lnTo>
                  <a:lnTo>
                    <a:pt x="885638" y="472484"/>
                  </a:lnTo>
                  <a:lnTo>
                    <a:pt x="885997" y="472858"/>
                  </a:lnTo>
                  <a:lnTo>
                    <a:pt x="886307" y="473356"/>
                  </a:lnTo>
                  <a:lnTo>
                    <a:pt x="886742" y="473634"/>
                  </a:lnTo>
                  <a:lnTo>
                    <a:pt x="887074" y="474031"/>
                  </a:lnTo>
                  <a:lnTo>
                    <a:pt x="886968" y="474620"/>
                  </a:lnTo>
                  <a:lnTo>
                    <a:pt x="886840" y="474912"/>
                  </a:lnTo>
                  <a:lnTo>
                    <a:pt x="887055" y="475236"/>
                  </a:lnTo>
                  <a:lnTo>
                    <a:pt x="887486" y="475610"/>
                  </a:lnTo>
                  <a:lnTo>
                    <a:pt x="887807" y="475491"/>
                  </a:lnTo>
                  <a:lnTo>
                    <a:pt x="888318" y="475651"/>
                  </a:lnTo>
                  <a:lnTo>
                    <a:pt x="888359" y="476167"/>
                  </a:lnTo>
                  <a:lnTo>
                    <a:pt x="887940" y="476230"/>
                  </a:lnTo>
                  <a:lnTo>
                    <a:pt x="888352" y="476408"/>
                  </a:lnTo>
                  <a:lnTo>
                    <a:pt x="888370" y="476828"/>
                  </a:lnTo>
                  <a:lnTo>
                    <a:pt x="888416" y="477161"/>
                  </a:lnTo>
                  <a:lnTo>
                    <a:pt x="888182" y="477426"/>
                  </a:lnTo>
                  <a:lnTo>
                    <a:pt x="887826" y="477677"/>
                  </a:lnTo>
                  <a:lnTo>
                    <a:pt x="887823" y="478024"/>
                  </a:lnTo>
                  <a:lnTo>
                    <a:pt x="888189" y="478311"/>
                  </a:lnTo>
                  <a:lnTo>
                    <a:pt x="888907" y="478302"/>
                  </a:lnTo>
                  <a:lnTo>
                    <a:pt x="889175" y="478863"/>
                  </a:lnTo>
                  <a:lnTo>
                    <a:pt x="888144" y="479571"/>
                  </a:lnTo>
                  <a:lnTo>
                    <a:pt x="887925" y="480077"/>
                  </a:lnTo>
                  <a:lnTo>
                    <a:pt x="887274" y="479972"/>
                  </a:lnTo>
                  <a:lnTo>
                    <a:pt x="887006" y="480620"/>
                  </a:lnTo>
                  <a:lnTo>
                    <a:pt x="887932" y="480871"/>
                  </a:lnTo>
                  <a:lnTo>
                    <a:pt x="888204" y="481318"/>
                  </a:lnTo>
                  <a:lnTo>
                    <a:pt x="888423" y="482003"/>
                  </a:lnTo>
                  <a:lnTo>
                    <a:pt x="888182" y="482463"/>
                  </a:lnTo>
                  <a:lnTo>
                    <a:pt x="887762" y="482760"/>
                  </a:lnTo>
                  <a:lnTo>
                    <a:pt x="887679" y="483431"/>
                  </a:lnTo>
                  <a:lnTo>
                    <a:pt x="887959" y="484535"/>
                  </a:lnTo>
                  <a:lnTo>
                    <a:pt x="888722" y="484713"/>
                  </a:lnTo>
                  <a:lnTo>
                    <a:pt x="888828" y="485274"/>
                  </a:lnTo>
                  <a:lnTo>
                    <a:pt x="888295" y="485379"/>
                  </a:lnTo>
                  <a:lnTo>
                    <a:pt x="887713" y="485507"/>
                  </a:lnTo>
                  <a:lnTo>
                    <a:pt x="887584" y="485995"/>
                  </a:lnTo>
                  <a:lnTo>
                    <a:pt x="887414" y="486438"/>
                  </a:lnTo>
                  <a:lnTo>
                    <a:pt x="887464" y="487017"/>
                  </a:lnTo>
                  <a:lnTo>
                    <a:pt x="887097" y="487620"/>
                  </a:lnTo>
                  <a:lnTo>
                    <a:pt x="887603" y="487971"/>
                  </a:lnTo>
                  <a:lnTo>
                    <a:pt x="886689" y="488126"/>
                  </a:lnTo>
                  <a:lnTo>
                    <a:pt x="886288" y="488122"/>
                  </a:lnTo>
                  <a:lnTo>
                    <a:pt x="886848" y="488706"/>
                  </a:lnTo>
                  <a:lnTo>
                    <a:pt x="887127" y="489057"/>
                  </a:lnTo>
                  <a:lnTo>
                    <a:pt x="888321" y="489595"/>
                  </a:lnTo>
                  <a:lnTo>
                    <a:pt x="887849" y="490275"/>
                  </a:lnTo>
                  <a:lnTo>
                    <a:pt x="887036" y="491005"/>
                  </a:lnTo>
                  <a:lnTo>
                    <a:pt x="887021" y="491754"/>
                  </a:lnTo>
                  <a:lnTo>
                    <a:pt x="887346" y="492849"/>
                  </a:lnTo>
                  <a:lnTo>
                    <a:pt x="887388" y="493825"/>
                  </a:lnTo>
                  <a:lnTo>
                    <a:pt x="888000" y="494756"/>
                  </a:lnTo>
                  <a:lnTo>
                    <a:pt x="888216" y="495505"/>
                  </a:lnTo>
                  <a:lnTo>
                    <a:pt x="888257" y="496312"/>
                  </a:lnTo>
                  <a:lnTo>
                    <a:pt x="888926" y="497412"/>
                  </a:lnTo>
                  <a:lnTo>
                    <a:pt x="888850" y="498334"/>
                  </a:lnTo>
                  <a:lnTo>
                    <a:pt x="888208" y="499123"/>
                  </a:lnTo>
                  <a:lnTo>
                    <a:pt x="887282" y="499739"/>
                  </a:lnTo>
                  <a:lnTo>
                    <a:pt x="885857" y="499484"/>
                  </a:lnTo>
                  <a:lnTo>
                    <a:pt x="885502" y="500168"/>
                  </a:lnTo>
                  <a:lnTo>
                    <a:pt x="886122" y="500524"/>
                  </a:lnTo>
                  <a:lnTo>
                    <a:pt x="885763" y="501432"/>
                  </a:lnTo>
                  <a:lnTo>
                    <a:pt x="885347" y="502345"/>
                  </a:lnTo>
                  <a:lnTo>
                    <a:pt x="884935" y="503029"/>
                  </a:lnTo>
                  <a:lnTo>
                    <a:pt x="885608" y="503728"/>
                  </a:lnTo>
                  <a:lnTo>
                    <a:pt x="885763" y="504649"/>
                  </a:lnTo>
                  <a:lnTo>
                    <a:pt x="885801" y="505799"/>
                  </a:lnTo>
                  <a:lnTo>
                    <a:pt x="885275" y="506424"/>
                  </a:lnTo>
                  <a:lnTo>
                    <a:pt x="884871" y="506589"/>
                  </a:lnTo>
                  <a:lnTo>
                    <a:pt x="885086" y="507337"/>
                  </a:lnTo>
                  <a:lnTo>
                    <a:pt x="884905" y="507853"/>
                  </a:lnTo>
                  <a:lnTo>
                    <a:pt x="884553" y="508419"/>
                  </a:lnTo>
                  <a:lnTo>
                    <a:pt x="884368" y="509222"/>
                  </a:lnTo>
                  <a:lnTo>
                    <a:pt x="883779" y="510130"/>
                  </a:lnTo>
                  <a:lnTo>
                    <a:pt x="884062" y="510363"/>
                  </a:lnTo>
                  <a:lnTo>
                    <a:pt x="883544" y="510353"/>
                  </a:lnTo>
                  <a:lnTo>
                    <a:pt x="883420" y="510924"/>
                  </a:lnTo>
                  <a:lnTo>
                    <a:pt x="882679" y="510855"/>
                  </a:lnTo>
                  <a:lnTo>
                    <a:pt x="882192" y="511563"/>
                  </a:lnTo>
                  <a:lnTo>
                    <a:pt x="881912" y="511987"/>
                  </a:lnTo>
                  <a:lnTo>
                    <a:pt x="881568" y="512288"/>
                  </a:lnTo>
                  <a:lnTo>
                    <a:pt x="881285" y="512713"/>
                  </a:lnTo>
                  <a:lnTo>
                    <a:pt x="880763" y="512886"/>
                  </a:lnTo>
                  <a:lnTo>
                    <a:pt x="880453" y="513128"/>
                  </a:lnTo>
                  <a:lnTo>
                    <a:pt x="879954" y="513703"/>
                  </a:lnTo>
                  <a:lnTo>
                    <a:pt x="879610" y="514155"/>
                  </a:lnTo>
                  <a:lnTo>
                    <a:pt x="879603" y="514648"/>
                  </a:lnTo>
                  <a:lnTo>
                    <a:pt x="879202" y="514702"/>
                  </a:lnTo>
                  <a:lnTo>
                    <a:pt x="879104" y="515159"/>
                  </a:lnTo>
                  <a:lnTo>
                    <a:pt x="879368" y="515688"/>
                  </a:lnTo>
                  <a:lnTo>
                    <a:pt x="879361" y="516117"/>
                  </a:lnTo>
                  <a:lnTo>
                    <a:pt x="878775" y="516350"/>
                  </a:lnTo>
                  <a:lnTo>
                    <a:pt x="878371" y="516801"/>
                  </a:lnTo>
                  <a:lnTo>
                    <a:pt x="877815" y="517253"/>
                  </a:lnTo>
                  <a:lnTo>
                    <a:pt x="877713" y="517714"/>
                  </a:lnTo>
                  <a:lnTo>
                    <a:pt x="877793" y="518481"/>
                  </a:lnTo>
                  <a:lnTo>
                    <a:pt x="877777" y="519307"/>
                  </a:lnTo>
                  <a:lnTo>
                    <a:pt x="877252" y="519759"/>
                  </a:lnTo>
                  <a:lnTo>
                    <a:pt x="876783" y="520119"/>
                  </a:lnTo>
                  <a:lnTo>
                    <a:pt x="876526" y="521004"/>
                  </a:lnTo>
                  <a:lnTo>
                    <a:pt x="875903" y="521698"/>
                  </a:lnTo>
                  <a:lnTo>
                    <a:pt x="875710" y="522218"/>
                  </a:lnTo>
                  <a:lnTo>
                    <a:pt x="875703" y="522615"/>
                  </a:lnTo>
                  <a:lnTo>
                    <a:pt x="875087" y="522821"/>
                  </a:lnTo>
                  <a:lnTo>
                    <a:pt x="873923" y="523076"/>
                  </a:lnTo>
                  <a:lnTo>
                    <a:pt x="873522" y="523190"/>
                  </a:lnTo>
                  <a:lnTo>
                    <a:pt x="872993" y="523733"/>
                  </a:lnTo>
                  <a:lnTo>
                    <a:pt x="872823" y="524591"/>
                  </a:lnTo>
                  <a:lnTo>
                    <a:pt x="872358" y="525162"/>
                  </a:lnTo>
                  <a:lnTo>
                    <a:pt x="871920" y="525618"/>
                  </a:lnTo>
                  <a:lnTo>
                    <a:pt x="872615" y="526056"/>
                  </a:lnTo>
                  <a:lnTo>
                    <a:pt x="872479" y="527046"/>
                  </a:lnTo>
                  <a:lnTo>
                    <a:pt x="872173" y="527539"/>
                  </a:lnTo>
                  <a:lnTo>
                    <a:pt x="871621" y="527681"/>
                  </a:lnTo>
                  <a:lnTo>
                    <a:pt x="871016" y="528119"/>
                  </a:lnTo>
                  <a:lnTo>
                    <a:pt x="870261" y="528603"/>
                  </a:lnTo>
                  <a:lnTo>
                    <a:pt x="869705" y="529146"/>
                  </a:lnTo>
                  <a:lnTo>
                    <a:pt x="869202" y="529433"/>
                  </a:lnTo>
                  <a:lnTo>
                    <a:pt x="869187" y="530232"/>
                  </a:lnTo>
                  <a:lnTo>
                    <a:pt x="868488" y="530273"/>
                  </a:lnTo>
                  <a:lnTo>
                    <a:pt x="867838" y="530611"/>
                  </a:lnTo>
                  <a:lnTo>
                    <a:pt x="867139" y="530747"/>
                  </a:lnTo>
                  <a:lnTo>
                    <a:pt x="866829" y="531391"/>
                  </a:lnTo>
                  <a:lnTo>
                    <a:pt x="866568" y="531984"/>
                  </a:lnTo>
                  <a:lnTo>
                    <a:pt x="865816" y="532372"/>
                  </a:lnTo>
                  <a:lnTo>
                    <a:pt x="866497" y="533230"/>
                  </a:lnTo>
                  <a:lnTo>
                    <a:pt x="867090" y="533545"/>
                  </a:lnTo>
                  <a:lnTo>
                    <a:pt x="866580" y="534084"/>
                  </a:lnTo>
                  <a:lnTo>
                    <a:pt x="866274" y="534576"/>
                  </a:lnTo>
                  <a:lnTo>
                    <a:pt x="866054" y="535672"/>
                  </a:lnTo>
                  <a:lnTo>
                    <a:pt x="865986" y="536621"/>
                  </a:lnTo>
                  <a:lnTo>
                    <a:pt x="865835" y="536717"/>
                  </a:lnTo>
                  <a:lnTo>
                    <a:pt x="865865" y="537867"/>
                  </a:lnTo>
                  <a:lnTo>
                    <a:pt x="865416" y="537958"/>
                  </a:lnTo>
                  <a:lnTo>
                    <a:pt x="864471" y="537894"/>
                  </a:lnTo>
                  <a:lnTo>
                    <a:pt x="864312" y="538538"/>
                  </a:lnTo>
                  <a:lnTo>
                    <a:pt x="864543" y="539441"/>
                  </a:lnTo>
                  <a:lnTo>
                    <a:pt x="863987" y="539930"/>
                  </a:lnTo>
                  <a:lnTo>
                    <a:pt x="864671" y="540591"/>
                  </a:lnTo>
                  <a:lnTo>
                    <a:pt x="865419" y="540655"/>
                  </a:lnTo>
                  <a:lnTo>
                    <a:pt x="866001" y="541417"/>
                  </a:lnTo>
                  <a:lnTo>
                    <a:pt x="865087" y="542398"/>
                  </a:lnTo>
                  <a:lnTo>
                    <a:pt x="864531" y="542987"/>
                  </a:lnTo>
                  <a:lnTo>
                    <a:pt x="863832" y="543124"/>
                  </a:lnTo>
                  <a:lnTo>
                    <a:pt x="863386" y="542919"/>
                  </a:lnTo>
                  <a:lnTo>
                    <a:pt x="863227" y="543416"/>
                  </a:lnTo>
                  <a:lnTo>
                    <a:pt x="862589" y="543106"/>
                  </a:lnTo>
                  <a:lnTo>
                    <a:pt x="861803" y="542389"/>
                  </a:lnTo>
                  <a:lnTo>
                    <a:pt x="861262" y="542079"/>
                  </a:lnTo>
                  <a:lnTo>
                    <a:pt x="859955" y="542955"/>
                  </a:lnTo>
                  <a:lnTo>
                    <a:pt x="859350" y="543393"/>
                  </a:lnTo>
                  <a:lnTo>
                    <a:pt x="858515" y="544114"/>
                  </a:lnTo>
                  <a:lnTo>
                    <a:pt x="858280" y="544165"/>
                  </a:lnTo>
                  <a:lnTo>
                    <a:pt x="857952" y="544187"/>
                  </a:lnTo>
                  <a:lnTo>
                    <a:pt x="857619" y="544169"/>
                  </a:lnTo>
                  <a:lnTo>
                    <a:pt x="857464" y="544151"/>
                  </a:lnTo>
                  <a:lnTo>
                    <a:pt x="857075" y="544767"/>
                  </a:lnTo>
                  <a:lnTo>
                    <a:pt x="857124" y="545091"/>
                  </a:lnTo>
                  <a:lnTo>
                    <a:pt x="857109" y="545237"/>
                  </a:lnTo>
                  <a:lnTo>
                    <a:pt x="857071" y="545383"/>
                  </a:lnTo>
                  <a:lnTo>
                    <a:pt x="857026" y="545534"/>
                  </a:lnTo>
                  <a:lnTo>
                    <a:pt x="856928" y="545826"/>
                  </a:lnTo>
                  <a:lnTo>
                    <a:pt x="856761" y="546510"/>
                  </a:lnTo>
                  <a:lnTo>
                    <a:pt x="856788" y="546807"/>
                  </a:lnTo>
                  <a:lnTo>
                    <a:pt x="856807" y="546967"/>
                  </a:lnTo>
                  <a:lnTo>
                    <a:pt x="856878" y="547451"/>
                  </a:lnTo>
                  <a:lnTo>
                    <a:pt x="856901" y="547702"/>
                  </a:lnTo>
                  <a:lnTo>
                    <a:pt x="857124" y="548537"/>
                  </a:lnTo>
                  <a:lnTo>
                    <a:pt x="857139" y="548664"/>
                  </a:lnTo>
                  <a:lnTo>
                    <a:pt x="857135" y="548792"/>
                  </a:lnTo>
                  <a:lnTo>
                    <a:pt x="857113" y="549057"/>
                  </a:lnTo>
                  <a:lnTo>
                    <a:pt x="857120" y="549267"/>
                  </a:lnTo>
                  <a:lnTo>
                    <a:pt x="857139" y="549427"/>
                  </a:lnTo>
                  <a:lnTo>
                    <a:pt x="857170" y="549586"/>
                  </a:lnTo>
                  <a:lnTo>
                    <a:pt x="857219" y="549728"/>
                  </a:lnTo>
                  <a:lnTo>
                    <a:pt x="857438" y="550129"/>
                  </a:lnTo>
                  <a:lnTo>
                    <a:pt x="857494" y="550271"/>
                  </a:lnTo>
                  <a:lnTo>
                    <a:pt x="857521" y="550946"/>
                  </a:lnTo>
                  <a:lnTo>
                    <a:pt x="857003" y="551311"/>
                  </a:lnTo>
                  <a:lnTo>
                    <a:pt x="856066" y="551531"/>
                  </a:lnTo>
                  <a:lnTo>
                    <a:pt x="854154" y="552037"/>
                  </a:lnTo>
                  <a:lnTo>
                    <a:pt x="853806" y="552270"/>
                  </a:lnTo>
                  <a:lnTo>
                    <a:pt x="852907" y="552745"/>
                  </a:lnTo>
                  <a:lnTo>
                    <a:pt x="852771" y="552772"/>
                  </a:lnTo>
                  <a:lnTo>
                    <a:pt x="852627" y="552781"/>
                  </a:lnTo>
                  <a:lnTo>
                    <a:pt x="852479" y="552781"/>
                  </a:lnTo>
                  <a:lnTo>
                    <a:pt x="852336" y="552795"/>
                  </a:lnTo>
                  <a:lnTo>
                    <a:pt x="852200" y="552822"/>
                  </a:lnTo>
                  <a:lnTo>
                    <a:pt x="852018" y="552900"/>
                  </a:lnTo>
                  <a:lnTo>
                    <a:pt x="851845" y="553005"/>
                  </a:lnTo>
                  <a:lnTo>
                    <a:pt x="851372" y="554296"/>
                  </a:lnTo>
                  <a:lnTo>
                    <a:pt x="851058" y="554470"/>
                  </a:lnTo>
                  <a:lnTo>
                    <a:pt x="850824" y="554675"/>
                  </a:lnTo>
                  <a:lnTo>
                    <a:pt x="850152" y="555875"/>
                  </a:lnTo>
                  <a:lnTo>
                    <a:pt x="850178" y="556108"/>
                  </a:lnTo>
                  <a:lnTo>
                    <a:pt x="850201" y="556272"/>
                  </a:lnTo>
                  <a:lnTo>
                    <a:pt x="850208" y="556437"/>
                  </a:lnTo>
                  <a:lnTo>
                    <a:pt x="849766" y="556916"/>
                  </a:lnTo>
                  <a:lnTo>
                    <a:pt x="849562" y="556993"/>
                  </a:lnTo>
                  <a:lnTo>
                    <a:pt x="849297" y="557071"/>
                  </a:lnTo>
                  <a:lnTo>
                    <a:pt x="848893" y="557057"/>
                  </a:lnTo>
                  <a:lnTo>
                    <a:pt x="848655" y="556948"/>
                  </a:lnTo>
                  <a:lnTo>
                    <a:pt x="848511" y="556875"/>
                  </a:lnTo>
                  <a:lnTo>
                    <a:pt x="848296" y="556761"/>
                  </a:lnTo>
                  <a:lnTo>
                    <a:pt x="847555" y="556674"/>
                  </a:lnTo>
                  <a:lnTo>
                    <a:pt x="847189" y="556802"/>
                  </a:lnTo>
                  <a:lnTo>
                    <a:pt x="846546" y="556966"/>
                  </a:lnTo>
                  <a:lnTo>
                    <a:pt x="846418" y="557007"/>
                  </a:lnTo>
                  <a:lnTo>
                    <a:pt x="846161" y="557080"/>
                  </a:lnTo>
                  <a:lnTo>
                    <a:pt x="845798" y="557149"/>
                  </a:lnTo>
                  <a:lnTo>
                    <a:pt x="845590" y="557167"/>
                  </a:lnTo>
                  <a:lnTo>
                    <a:pt x="845307" y="557222"/>
                  </a:lnTo>
                  <a:lnTo>
                    <a:pt x="844910" y="557327"/>
                  </a:lnTo>
                  <a:lnTo>
                    <a:pt x="844539" y="557313"/>
                  </a:lnTo>
                  <a:lnTo>
                    <a:pt x="844131" y="557372"/>
                  </a:lnTo>
                  <a:lnTo>
                    <a:pt x="843742" y="557801"/>
                  </a:lnTo>
                  <a:lnTo>
                    <a:pt x="843697" y="557934"/>
                  </a:lnTo>
                  <a:lnTo>
                    <a:pt x="843663" y="558071"/>
                  </a:lnTo>
                  <a:lnTo>
                    <a:pt x="843735" y="558869"/>
                  </a:lnTo>
                  <a:lnTo>
                    <a:pt x="843693" y="559170"/>
                  </a:lnTo>
                  <a:lnTo>
                    <a:pt x="843810" y="560243"/>
                  </a:lnTo>
                  <a:lnTo>
                    <a:pt x="843776" y="560371"/>
                  </a:lnTo>
                  <a:lnTo>
                    <a:pt x="843719" y="561211"/>
                  </a:lnTo>
                  <a:lnTo>
                    <a:pt x="843515" y="561393"/>
                  </a:lnTo>
                  <a:lnTo>
                    <a:pt x="843217" y="561685"/>
                  </a:lnTo>
                  <a:lnTo>
                    <a:pt x="842816" y="561671"/>
                  </a:lnTo>
                  <a:lnTo>
                    <a:pt x="842744" y="561416"/>
                  </a:lnTo>
                  <a:lnTo>
                    <a:pt x="841769" y="560635"/>
                  </a:lnTo>
                  <a:lnTo>
                    <a:pt x="841323" y="561585"/>
                  </a:lnTo>
                  <a:lnTo>
                    <a:pt x="841694" y="562082"/>
                  </a:lnTo>
                  <a:lnTo>
                    <a:pt x="841909" y="562374"/>
                  </a:lnTo>
                  <a:lnTo>
                    <a:pt x="841509" y="563114"/>
                  </a:lnTo>
                  <a:lnTo>
                    <a:pt x="841444" y="563241"/>
                  </a:lnTo>
                  <a:lnTo>
                    <a:pt x="841459" y="563470"/>
                  </a:lnTo>
                  <a:lnTo>
                    <a:pt x="841599" y="563862"/>
                  </a:lnTo>
                  <a:lnTo>
                    <a:pt x="841852" y="564300"/>
                  </a:lnTo>
                  <a:lnTo>
                    <a:pt x="841558" y="565633"/>
                  </a:lnTo>
                  <a:lnTo>
                    <a:pt x="841323" y="565747"/>
                  </a:lnTo>
                  <a:lnTo>
                    <a:pt x="840900" y="566076"/>
                  </a:lnTo>
                  <a:lnTo>
                    <a:pt x="840790" y="566222"/>
                  </a:lnTo>
                  <a:lnTo>
                    <a:pt x="840696" y="566377"/>
                  </a:lnTo>
                  <a:lnTo>
                    <a:pt x="840719" y="566532"/>
                  </a:lnTo>
                  <a:lnTo>
                    <a:pt x="840734" y="566687"/>
                  </a:lnTo>
                  <a:lnTo>
                    <a:pt x="840734" y="566847"/>
                  </a:lnTo>
                  <a:lnTo>
                    <a:pt x="840726" y="567007"/>
                  </a:lnTo>
                  <a:lnTo>
                    <a:pt x="840469" y="567805"/>
                  </a:lnTo>
                  <a:lnTo>
                    <a:pt x="840125" y="568157"/>
                  </a:lnTo>
                  <a:lnTo>
                    <a:pt x="839736" y="568686"/>
                  </a:lnTo>
                  <a:lnTo>
                    <a:pt x="839422" y="569220"/>
                  </a:lnTo>
                  <a:lnTo>
                    <a:pt x="839226" y="569777"/>
                  </a:lnTo>
                  <a:lnTo>
                    <a:pt x="839373" y="570087"/>
                  </a:lnTo>
                  <a:lnTo>
                    <a:pt x="839388" y="570681"/>
                  </a:lnTo>
                  <a:lnTo>
                    <a:pt x="839207" y="570914"/>
                  </a:lnTo>
                  <a:lnTo>
                    <a:pt x="839071" y="571128"/>
                  </a:lnTo>
                  <a:lnTo>
                    <a:pt x="838893" y="571347"/>
                  </a:lnTo>
                  <a:lnTo>
                    <a:pt x="837945" y="572698"/>
                  </a:lnTo>
                  <a:lnTo>
                    <a:pt x="837616" y="572803"/>
                  </a:lnTo>
                  <a:lnTo>
                    <a:pt x="837212" y="573100"/>
                  </a:lnTo>
                  <a:lnTo>
                    <a:pt x="837144" y="573237"/>
                  </a:lnTo>
                  <a:lnTo>
                    <a:pt x="837015" y="573492"/>
                  </a:lnTo>
                  <a:lnTo>
                    <a:pt x="836603" y="574008"/>
                  </a:lnTo>
                  <a:lnTo>
                    <a:pt x="836528" y="574140"/>
                  </a:lnTo>
                  <a:lnTo>
                    <a:pt x="836425" y="574359"/>
                  </a:lnTo>
                  <a:lnTo>
                    <a:pt x="836165" y="574834"/>
                  </a:lnTo>
                  <a:lnTo>
                    <a:pt x="835900" y="575071"/>
                  </a:lnTo>
                  <a:lnTo>
                    <a:pt x="835707" y="575496"/>
                  </a:lnTo>
                  <a:lnTo>
                    <a:pt x="835224" y="575843"/>
                  </a:lnTo>
                  <a:lnTo>
                    <a:pt x="835001" y="575893"/>
                  </a:lnTo>
                  <a:lnTo>
                    <a:pt x="834574" y="576477"/>
                  </a:lnTo>
                  <a:lnTo>
                    <a:pt x="834543" y="576655"/>
                  </a:lnTo>
                  <a:lnTo>
                    <a:pt x="834513" y="576806"/>
                  </a:lnTo>
                  <a:lnTo>
                    <a:pt x="834358" y="576966"/>
                  </a:lnTo>
                  <a:lnTo>
                    <a:pt x="834207" y="576947"/>
                  </a:lnTo>
                  <a:lnTo>
                    <a:pt x="834033" y="576915"/>
                  </a:lnTo>
                  <a:lnTo>
                    <a:pt x="833859" y="576892"/>
                  </a:lnTo>
                  <a:lnTo>
                    <a:pt x="833595" y="577043"/>
                  </a:lnTo>
                  <a:lnTo>
                    <a:pt x="833270" y="577390"/>
                  </a:lnTo>
                  <a:lnTo>
                    <a:pt x="833036" y="577563"/>
                  </a:lnTo>
                  <a:lnTo>
                    <a:pt x="832310" y="577687"/>
                  </a:lnTo>
                  <a:lnTo>
                    <a:pt x="831728" y="577951"/>
                  </a:lnTo>
                  <a:lnTo>
                    <a:pt x="831615" y="578152"/>
                  </a:lnTo>
                  <a:lnTo>
                    <a:pt x="831482" y="578431"/>
                  </a:lnTo>
                  <a:lnTo>
                    <a:pt x="831422" y="578572"/>
                  </a:lnTo>
                  <a:lnTo>
                    <a:pt x="831369" y="578714"/>
                  </a:lnTo>
                  <a:lnTo>
                    <a:pt x="831316" y="578892"/>
                  </a:lnTo>
                  <a:lnTo>
                    <a:pt x="831278" y="579079"/>
                  </a:lnTo>
                  <a:lnTo>
                    <a:pt x="831210" y="579453"/>
                  </a:lnTo>
                  <a:lnTo>
                    <a:pt x="831161" y="579635"/>
                  </a:lnTo>
                  <a:lnTo>
                    <a:pt x="831101" y="579791"/>
                  </a:lnTo>
                  <a:lnTo>
                    <a:pt x="830949" y="580097"/>
                  </a:lnTo>
                  <a:lnTo>
                    <a:pt x="830881" y="580247"/>
                  </a:lnTo>
                  <a:lnTo>
                    <a:pt x="830836" y="580407"/>
                  </a:lnTo>
                  <a:lnTo>
                    <a:pt x="830821" y="580535"/>
                  </a:lnTo>
                  <a:lnTo>
                    <a:pt x="830813" y="580667"/>
                  </a:lnTo>
                  <a:lnTo>
                    <a:pt x="830810" y="580799"/>
                  </a:lnTo>
                  <a:lnTo>
                    <a:pt x="830817" y="580932"/>
                  </a:lnTo>
                  <a:lnTo>
                    <a:pt x="830829" y="581064"/>
                  </a:lnTo>
                  <a:lnTo>
                    <a:pt x="830855" y="581260"/>
                  </a:lnTo>
                  <a:lnTo>
                    <a:pt x="830900" y="581457"/>
                  </a:lnTo>
                  <a:lnTo>
                    <a:pt x="830957" y="581648"/>
                  </a:lnTo>
                  <a:lnTo>
                    <a:pt x="831119" y="582169"/>
                  </a:lnTo>
                  <a:lnTo>
                    <a:pt x="831255" y="582561"/>
                  </a:lnTo>
                  <a:lnTo>
                    <a:pt x="831380" y="582958"/>
                  </a:lnTo>
                  <a:lnTo>
                    <a:pt x="831452" y="583223"/>
                  </a:lnTo>
                  <a:lnTo>
                    <a:pt x="831478" y="583355"/>
                  </a:lnTo>
                  <a:lnTo>
                    <a:pt x="831501" y="583556"/>
                  </a:lnTo>
                  <a:lnTo>
                    <a:pt x="831509" y="583757"/>
                  </a:lnTo>
                  <a:lnTo>
                    <a:pt x="831505" y="584163"/>
                  </a:lnTo>
                  <a:lnTo>
                    <a:pt x="831490" y="584907"/>
                  </a:lnTo>
                  <a:lnTo>
                    <a:pt x="831512" y="585044"/>
                  </a:lnTo>
                  <a:lnTo>
                    <a:pt x="831596" y="585323"/>
                  </a:lnTo>
                  <a:lnTo>
                    <a:pt x="831445" y="585710"/>
                  </a:lnTo>
                  <a:lnTo>
                    <a:pt x="831086" y="586025"/>
                  </a:lnTo>
                  <a:lnTo>
                    <a:pt x="831033" y="586162"/>
                  </a:lnTo>
                  <a:lnTo>
                    <a:pt x="830983" y="586308"/>
                  </a:lnTo>
                  <a:lnTo>
                    <a:pt x="830723" y="586655"/>
                  </a:lnTo>
                  <a:lnTo>
                    <a:pt x="830579" y="586742"/>
                  </a:lnTo>
                  <a:lnTo>
                    <a:pt x="830424" y="586810"/>
                  </a:lnTo>
                  <a:lnTo>
                    <a:pt x="830265" y="586861"/>
                  </a:lnTo>
                  <a:lnTo>
                    <a:pt x="830107" y="586893"/>
                  </a:lnTo>
                  <a:lnTo>
                    <a:pt x="829963" y="586893"/>
                  </a:lnTo>
                  <a:lnTo>
                    <a:pt x="829521" y="586806"/>
                  </a:lnTo>
                  <a:lnTo>
                    <a:pt x="829374" y="586801"/>
                  </a:lnTo>
                  <a:lnTo>
                    <a:pt x="829238" y="586820"/>
                  </a:lnTo>
                  <a:lnTo>
                    <a:pt x="829098" y="586852"/>
                  </a:lnTo>
                  <a:lnTo>
                    <a:pt x="828962" y="586897"/>
                  </a:lnTo>
                  <a:lnTo>
                    <a:pt x="828565" y="587162"/>
                  </a:lnTo>
                  <a:lnTo>
                    <a:pt x="828361" y="587404"/>
                  </a:lnTo>
                  <a:lnTo>
                    <a:pt x="828047" y="587705"/>
                  </a:lnTo>
                  <a:lnTo>
                    <a:pt x="827903" y="587856"/>
                  </a:lnTo>
                  <a:lnTo>
                    <a:pt x="827571" y="588253"/>
                  </a:lnTo>
                  <a:lnTo>
                    <a:pt x="827261" y="588618"/>
                  </a:lnTo>
                  <a:lnTo>
                    <a:pt x="827231" y="588755"/>
                  </a:lnTo>
                  <a:lnTo>
                    <a:pt x="827231" y="588901"/>
                  </a:lnTo>
                  <a:lnTo>
                    <a:pt x="827272" y="589207"/>
                  </a:lnTo>
                  <a:lnTo>
                    <a:pt x="827299" y="589471"/>
                  </a:lnTo>
                  <a:lnTo>
                    <a:pt x="826482" y="590599"/>
                  </a:lnTo>
                  <a:lnTo>
                    <a:pt x="826346" y="590526"/>
                  </a:lnTo>
                  <a:lnTo>
                    <a:pt x="825866" y="590667"/>
                  </a:lnTo>
                  <a:lnTo>
                    <a:pt x="825832" y="590914"/>
                  </a:lnTo>
                  <a:lnTo>
                    <a:pt x="825840" y="591110"/>
                  </a:lnTo>
                  <a:lnTo>
                    <a:pt x="825885" y="591315"/>
                  </a:lnTo>
                  <a:lnTo>
                    <a:pt x="825942" y="591521"/>
                  </a:lnTo>
                  <a:lnTo>
                    <a:pt x="825968" y="591703"/>
                  </a:lnTo>
                  <a:lnTo>
                    <a:pt x="825734" y="591977"/>
                  </a:lnTo>
                  <a:lnTo>
                    <a:pt x="824483" y="592895"/>
                  </a:lnTo>
                  <a:lnTo>
                    <a:pt x="823777" y="593136"/>
                  </a:lnTo>
                  <a:lnTo>
                    <a:pt x="823406" y="593000"/>
                  </a:lnTo>
                  <a:lnTo>
                    <a:pt x="823183" y="592927"/>
                  </a:lnTo>
                  <a:lnTo>
                    <a:pt x="822858" y="592799"/>
                  </a:lnTo>
                  <a:lnTo>
                    <a:pt x="822885" y="592972"/>
                  </a:lnTo>
                  <a:lnTo>
                    <a:pt x="822896" y="593150"/>
                  </a:lnTo>
                  <a:lnTo>
                    <a:pt x="822892" y="593328"/>
                  </a:lnTo>
                  <a:lnTo>
                    <a:pt x="822873" y="593506"/>
                  </a:lnTo>
                  <a:lnTo>
                    <a:pt x="822843" y="593680"/>
                  </a:lnTo>
                  <a:lnTo>
                    <a:pt x="822771" y="593940"/>
                  </a:lnTo>
                  <a:lnTo>
                    <a:pt x="822594" y="594296"/>
                  </a:lnTo>
                  <a:lnTo>
                    <a:pt x="822446" y="594414"/>
                  </a:lnTo>
                  <a:lnTo>
                    <a:pt x="822261" y="594501"/>
                  </a:lnTo>
                  <a:lnTo>
                    <a:pt x="822049" y="594565"/>
                  </a:lnTo>
                  <a:lnTo>
                    <a:pt x="821834" y="594624"/>
                  </a:lnTo>
                  <a:lnTo>
                    <a:pt x="821210" y="594853"/>
                  </a:lnTo>
                  <a:lnTo>
                    <a:pt x="821074" y="594912"/>
                  </a:lnTo>
                  <a:lnTo>
                    <a:pt x="820523" y="596035"/>
                  </a:lnTo>
                  <a:lnTo>
                    <a:pt x="820341" y="596108"/>
                  </a:lnTo>
                  <a:lnTo>
                    <a:pt x="819884" y="596231"/>
                  </a:lnTo>
                  <a:lnTo>
                    <a:pt x="819687" y="596322"/>
                  </a:lnTo>
                  <a:lnTo>
                    <a:pt x="819551" y="596414"/>
                  </a:lnTo>
                  <a:lnTo>
                    <a:pt x="819079" y="596852"/>
                  </a:lnTo>
                  <a:lnTo>
                    <a:pt x="818988" y="597002"/>
                  </a:lnTo>
                  <a:lnTo>
                    <a:pt x="818917" y="597162"/>
                  </a:lnTo>
                  <a:lnTo>
                    <a:pt x="818860" y="597336"/>
                  </a:lnTo>
                  <a:lnTo>
                    <a:pt x="818814" y="597514"/>
                  </a:lnTo>
                  <a:lnTo>
                    <a:pt x="818784" y="597687"/>
                  </a:lnTo>
                  <a:lnTo>
                    <a:pt x="818773" y="597897"/>
                  </a:lnTo>
                  <a:lnTo>
                    <a:pt x="818788" y="598112"/>
                  </a:lnTo>
                  <a:lnTo>
                    <a:pt x="818818" y="598331"/>
                  </a:lnTo>
                  <a:lnTo>
                    <a:pt x="818856" y="598550"/>
                  </a:lnTo>
                  <a:lnTo>
                    <a:pt x="818886" y="598769"/>
                  </a:lnTo>
                  <a:lnTo>
                    <a:pt x="818905" y="599175"/>
                  </a:lnTo>
                  <a:lnTo>
                    <a:pt x="818920" y="599303"/>
                  </a:lnTo>
                  <a:lnTo>
                    <a:pt x="818954" y="599431"/>
                  </a:lnTo>
                  <a:lnTo>
                    <a:pt x="819306" y="599910"/>
                  </a:lnTo>
                  <a:lnTo>
                    <a:pt x="819362" y="600038"/>
                  </a:lnTo>
                  <a:lnTo>
                    <a:pt x="819366" y="600179"/>
                  </a:lnTo>
                  <a:lnTo>
                    <a:pt x="819336" y="600330"/>
                  </a:lnTo>
                  <a:lnTo>
                    <a:pt x="819249" y="600640"/>
                  </a:lnTo>
                  <a:lnTo>
                    <a:pt x="819230" y="600887"/>
                  </a:lnTo>
                  <a:lnTo>
                    <a:pt x="818973" y="601713"/>
                  </a:lnTo>
                  <a:lnTo>
                    <a:pt x="818720" y="602137"/>
                  </a:lnTo>
                  <a:lnTo>
                    <a:pt x="818599" y="602379"/>
                  </a:lnTo>
                  <a:lnTo>
                    <a:pt x="818482" y="602653"/>
                  </a:lnTo>
                  <a:lnTo>
                    <a:pt x="818418" y="602790"/>
                  </a:lnTo>
                  <a:lnTo>
                    <a:pt x="818229" y="603132"/>
                  </a:lnTo>
                  <a:lnTo>
                    <a:pt x="816970" y="604337"/>
                  </a:lnTo>
                  <a:lnTo>
                    <a:pt x="816830" y="604420"/>
                  </a:lnTo>
                  <a:lnTo>
                    <a:pt x="816668" y="604479"/>
                  </a:lnTo>
                  <a:lnTo>
                    <a:pt x="816486" y="604511"/>
                  </a:lnTo>
                  <a:lnTo>
                    <a:pt x="815954" y="604589"/>
                  </a:lnTo>
                  <a:lnTo>
                    <a:pt x="815614" y="604620"/>
                  </a:lnTo>
                  <a:lnTo>
                    <a:pt x="815443" y="604630"/>
                  </a:lnTo>
                  <a:lnTo>
                    <a:pt x="815277" y="604630"/>
                  </a:lnTo>
                  <a:lnTo>
                    <a:pt x="815118" y="604620"/>
                  </a:lnTo>
                  <a:lnTo>
                    <a:pt x="814967" y="604584"/>
                  </a:lnTo>
                  <a:lnTo>
                    <a:pt x="814820" y="604520"/>
                  </a:lnTo>
                  <a:lnTo>
                    <a:pt x="814533" y="604356"/>
                  </a:lnTo>
                  <a:lnTo>
                    <a:pt x="814253" y="604228"/>
                  </a:lnTo>
                  <a:lnTo>
                    <a:pt x="814117" y="604155"/>
                  </a:lnTo>
                  <a:lnTo>
                    <a:pt x="813588" y="604237"/>
                  </a:lnTo>
                  <a:lnTo>
                    <a:pt x="813520" y="604365"/>
                  </a:lnTo>
                  <a:lnTo>
                    <a:pt x="813467" y="604511"/>
                  </a:lnTo>
                  <a:lnTo>
                    <a:pt x="813429" y="604643"/>
                  </a:lnTo>
                  <a:lnTo>
                    <a:pt x="813403" y="604794"/>
                  </a:lnTo>
                  <a:lnTo>
                    <a:pt x="813406" y="604954"/>
                  </a:lnTo>
                  <a:lnTo>
                    <a:pt x="813422" y="605113"/>
                  </a:lnTo>
                  <a:lnTo>
                    <a:pt x="813448" y="605278"/>
                  </a:lnTo>
                  <a:lnTo>
                    <a:pt x="813467" y="605437"/>
                  </a:lnTo>
                  <a:lnTo>
                    <a:pt x="813486" y="605638"/>
                  </a:lnTo>
                  <a:lnTo>
                    <a:pt x="813516" y="605844"/>
                  </a:lnTo>
                  <a:lnTo>
                    <a:pt x="813607" y="606446"/>
                  </a:lnTo>
                  <a:lnTo>
                    <a:pt x="813637" y="606601"/>
                  </a:lnTo>
                  <a:lnTo>
                    <a:pt x="813675" y="606757"/>
                  </a:lnTo>
                  <a:lnTo>
                    <a:pt x="813709" y="606916"/>
                  </a:lnTo>
                  <a:lnTo>
                    <a:pt x="813724" y="607062"/>
                  </a:lnTo>
                  <a:lnTo>
                    <a:pt x="813501" y="607387"/>
                  </a:lnTo>
                  <a:lnTo>
                    <a:pt x="813108" y="607660"/>
                  </a:lnTo>
                  <a:lnTo>
                    <a:pt x="812983" y="607847"/>
                  </a:lnTo>
                  <a:lnTo>
                    <a:pt x="812881" y="608062"/>
                  </a:lnTo>
                  <a:lnTo>
                    <a:pt x="812805" y="608295"/>
                  </a:lnTo>
                  <a:lnTo>
                    <a:pt x="812753" y="608532"/>
                  </a:lnTo>
                  <a:lnTo>
                    <a:pt x="812719" y="608765"/>
                  </a:lnTo>
                  <a:lnTo>
                    <a:pt x="812722" y="608943"/>
                  </a:lnTo>
                  <a:lnTo>
                    <a:pt x="812756" y="609130"/>
                  </a:lnTo>
                  <a:lnTo>
                    <a:pt x="812794" y="609313"/>
                  </a:lnTo>
                  <a:lnTo>
                    <a:pt x="812821" y="609495"/>
                  </a:lnTo>
                  <a:lnTo>
                    <a:pt x="812809" y="609669"/>
                  </a:lnTo>
                  <a:lnTo>
                    <a:pt x="812737" y="609851"/>
                  </a:lnTo>
                  <a:lnTo>
                    <a:pt x="812628" y="610029"/>
                  </a:lnTo>
                  <a:lnTo>
                    <a:pt x="812492" y="610198"/>
                  </a:lnTo>
                  <a:lnTo>
                    <a:pt x="812363" y="610376"/>
                  </a:lnTo>
                  <a:lnTo>
                    <a:pt x="812265" y="610559"/>
                  </a:lnTo>
                  <a:lnTo>
                    <a:pt x="812189" y="610801"/>
                  </a:lnTo>
                  <a:lnTo>
                    <a:pt x="812144" y="611052"/>
                  </a:lnTo>
                  <a:lnTo>
                    <a:pt x="812080" y="611572"/>
                  </a:lnTo>
                  <a:lnTo>
                    <a:pt x="812031" y="611828"/>
                  </a:lnTo>
                  <a:lnTo>
                    <a:pt x="811978" y="612015"/>
                  </a:lnTo>
                  <a:lnTo>
                    <a:pt x="811849" y="612394"/>
                  </a:lnTo>
                  <a:lnTo>
                    <a:pt x="811793" y="612585"/>
                  </a:lnTo>
                  <a:lnTo>
                    <a:pt x="811751" y="612777"/>
                  </a:lnTo>
                  <a:lnTo>
                    <a:pt x="811728" y="612932"/>
                  </a:lnTo>
                  <a:lnTo>
                    <a:pt x="811710" y="613092"/>
                  </a:lnTo>
                  <a:lnTo>
                    <a:pt x="811698" y="613252"/>
                  </a:lnTo>
                  <a:lnTo>
                    <a:pt x="811683" y="613571"/>
                  </a:lnTo>
                  <a:lnTo>
                    <a:pt x="811675" y="613804"/>
                  </a:lnTo>
                  <a:lnTo>
                    <a:pt x="811672" y="614037"/>
                  </a:lnTo>
                  <a:lnTo>
                    <a:pt x="811672" y="614503"/>
                  </a:lnTo>
                  <a:lnTo>
                    <a:pt x="811660" y="614735"/>
                  </a:lnTo>
                  <a:lnTo>
                    <a:pt x="811642" y="614968"/>
                  </a:lnTo>
                  <a:lnTo>
                    <a:pt x="811585" y="615434"/>
                  </a:lnTo>
                  <a:lnTo>
                    <a:pt x="811509" y="616146"/>
                  </a:lnTo>
                  <a:lnTo>
                    <a:pt x="811479" y="616388"/>
                  </a:lnTo>
                  <a:lnTo>
                    <a:pt x="811456" y="616634"/>
                  </a:lnTo>
                  <a:lnTo>
                    <a:pt x="811445" y="616876"/>
                  </a:lnTo>
                  <a:lnTo>
                    <a:pt x="811460" y="617118"/>
                  </a:lnTo>
                  <a:lnTo>
                    <a:pt x="811483" y="617314"/>
                  </a:lnTo>
                  <a:lnTo>
                    <a:pt x="811509" y="617515"/>
                  </a:lnTo>
                  <a:lnTo>
                    <a:pt x="812140" y="618387"/>
                  </a:lnTo>
                  <a:lnTo>
                    <a:pt x="812515" y="618570"/>
                  </a:lnTo>
                  <a:lnTo>
                    <a:pt x="812798" y="618697"/>
                  </a:lnTo>
                  <a:lnTo>
                    <a:pt x="813059" y="618793"/>
                  </a:lnTo>
                  <a:lnTo>
                    <a:pt x="813701" y="619350"/>
                  </a:lnTo>
                  <a:lnTo>
                    <a:pt x="813263" y="619670"/>
                  </a:lnTo>
                  <a:lnTo>
                    <a:pt x="812722" y="620295"/>
                  </a:lnTo>
                  <a:lnTo>
                    <a:pt x="812976" y="620720"/>
                  </a:lnTo>
                  <a:lnTo>
                    <a:pt x="813180" y="621605"/>
                  </a:lnTo>
                  <a:lnTo>
                    <a:pt x="813138" y="621765"/>
                  </a:lnTo>
                  <a:lnTo>
                    <a:pt x="813112" y="621925"/>
                  </a:lnTo>
                  <a:lnTo>
                    <a:pt x="813112" y="622080"/>
                  </a:lnTo>
                  <a:lnTo>
                    <a:pt x="813183" y="622258"/>
                  </a:lnTo>
                  <a:lnTo>
                    <a:pt x="813312" y="622427"/>
                  </a:lnTo>
                  <a:lnTo>
                    <a:pt x="813456" y="622596"/>
                  </a:lnTo>
                  <a:lnTo>
                    <a:pt x="813576" y="622765"/>
                  </a:lnTo>
                  <a:lnTo>
                    <a:pt x="813626" y="622933"/>
                  </a:lnTo>
                  <a:lnTo>
                    <a:pt x="813595" y="623093"/>
                  </a:lnTo>
                  <a:lnTo>
                    <a:pt x="813520" y="623248"/>
                  </a:lnTo>
                  <a:lnTo>
                    <a:pt x="813316" y="623563"/>
                  </a:lnTo>
                  <a:lnTo>
                    <a:pt x="813244" y="623723"/>
                  </a:lnTo>
                  <a:lnTo>
                    <a:pt x="813187" y="623897"/>
                  </a:lnTo>
                  <a:lnTo>
                    <a:pt x="813142" y="624070"/>
                  </a:lnTo>
                  <a:lnTo>
                    <a:pt x="813078" y="624426"/>
                  </a:lnTo>
                  <a:lnTo>
                    <a:pt x="813471" y="625170"/>
                  </a:lnTo>
                  <a:lnTo>
                    <a:pt x="813391" y="626403"/>
                  </a:lnTo>
                  <a:lnTo>
                    <a:pt x="812987" y="626567"/>
                  </a:lnTo>
                  <a:lnTo>
                    <a:pt x="812583" y="626964"/>
                  </a:lnTo>
                  <a:lnTo>
                    <a:pt x="812583" y="627115"/>
                  </a:lnTo>
                  <a:lnTo>
                    <a:pt x="812643" y="627252"/>
                  </a:lnTo>
                  <a:lnTo>
                    <a:pt x="812775" y="627462"/>
                  </a:lnTo>
                  <a:lnTo>
                    <a:pt x="812896" y="627608"/>
                  </a:lnTo>
                  <a:lnTo>
                    <a:pt x="813123" y="627840"/>
                  </a:lnTo>
                  <a:lnTo>
                    <a:pt x="813297" y="628772"/>
                  </a:lnTo>
                  <a:lnTo>
                    <a:pt x="813165" y="628772"/>
                  </a:lnTo>
                  <a:lnTo>
                    <a:pt x="813006" y="628744"/>
                  </a:lnTo>
                  <a:lnTo>
                    <a:pt x="812465" y="628543"/>
                  </a:lnTo>
                  <a:lnTo>
                    <a:pt x="812239" y="628402"/>
                  </a:lnTo>
                  <a:lnTo>
                    <a:pt x="811917" y="628210"/>
                  </a:lnTo>
                  <a:lnTo>
                    <a:pt x="811509" y="627987"/>
                  </a:lnTo>
                  <a:lnTo>
                    <a:pt x="811158" y="627804"/>
                  </a:lnTo>
                  <a:lnTo>
                    <a:pt x="810270" y="627809"/>
                  </a:lnTo>
                  <a:lnTo>
                    <a:pt x="809605" y="628201"/>
                  </a:lnTo>
                  <a:lnTo>
                    <a:pt x="809317" y="628270"/>
                  </a:lnTo>
                  <a:lnTo>
                    <a:pt x="808996" y="628584"/>
                  </a:lnTo>
                  <a:lnTo>
                    <a:pt x="808701" y="628694"/>
                  </a:lnTo>
                  <a:lnTo>
                    <a:pt x="808089" y="629014"/>
                  </a:lnTo>
                  <a:lnTo>
                    <a:pt x="807893" y="629173"/>
                  </a:lnTo>
                  <a:lnTo>
                    <a:pt x="807280" y="629182"/>
                  </a:lnTo>
                  <a:lnTo>
                    <a:pt x="807073" y="629045"/>
                  </a:lnTo>
                  <a:lnTo>
                    <a:pt x="806853" y="629027"/>
                  </a:lnTo>
                  <a:lnTo>
                    <a:pt x="806899" y="629173"/>
                  </a:lnTo>
                  <a:lnTo>
                    <a:pt x="806955" y="629329"/>
                  </a:lnTo>
                  <a:lnTo>
                    <a:pt x="807020" y="629543"/>
                  </a:lnTo>
                  <a:lnTo>
                    <a:pt x="807462" y="630858"/>
                  </a:lnTo>
                  <a:lnTo>
                    <a:pt x="807261" y="630835"/>
                  </a:lnTo>
                  <a:lnTo>
                    <a:pt x="806986" y="630881"/>
                  </a:lnTo>
                  <a:lnTo>
                    <a:pt x="806846" y="630954"/>
                  </a:lnTo>
                  <a:lnTo>
                    <a:pt x="806706" y="630986"/>
                  </a:lnTo>
                  <a:lnTo>
                    <a:pt x="806566" y="630976"/>
                  </a:lnTo>
                  <a:lnTo>
                    <a:pt x="806184" y="631273"/>
                  </a:lnTo>
                  <a:lnTo>
                    <a:pt x="805228" y="631734"/>
                  </a:lnTo>
                  <a:lnTo>
                    <a:pt x="805028" y="631661"/>
                  </a:lnTo>
                  <a:lnTo>
                    <a:pt x="804899" y="631634"/>
                  </a:lnTo>
                  <a:lnTo>
                    <a:pt x="804639" y="631606"/>
                  </a:lnTo>
                  <a:lnTo>
                    <a:pt x="804506" y="631602"/>
                  </a:lnTo>
                  <a:lnTo>
                    <a:pt x="804189" y="631629"/>
                  </a:lnTo>
                  <a:lnTo>
                    <a:pt x="803992" y="631588"/>
                  </a:lnTo>
                  <a:lnTo>
                    <a:pt x="803792" y="631447"/>
                  </a:lnTo>
                  <a:lnTo>
                    <a:pt x="803588" y="631428"/>
                  </a:lnTo>
                  <a:lnTo>
                    <a:pt x="803376" y="631479"/>
                  </a:lnTo>
                  <a:lnTo>
                    <a:pt x="802900" y="631511"/>
                  </a:lnTo>
                  <a:lnTo>
                    <a:pt x="802647" y="631552"/>
                  </a:lnTo>
                  <a:lnTo>
                    <a:pt x="802435" y="631775"/>
                  </a:lnTo>
                  <a:lnTo>
                    <a:pt x="802216" y="632414"/>
                  </a:lnTo>
                  <a:lnTo>
                    <a:pt x="802088" y="632469"/>
                  </a:lnTo>
                  <a:lnTo>
                    <a:pt x="801959" y="632465"/>
                  </a:lnTo>
                  <a:lnTo>
                    <a:pt x="801302" y="632442"/>
                  </a:lnTo>
                  <a:lnTo>
                    <a:pt x="802190" y="632852"/>
                  </a:lnTo>
                  <a:lnTo>
                    <a:pt x="802337" y="632843"/>
                  </a:lnTo>
                  <a:lnTo>
                    <a:pt x="801574" y="633975"/>
                  </a:lnTo>
                  <a:lnTo>
                    <a:pt x="801011" y="634062"/>
                  </a:lnTo>
                  <a:lnTo>
                    <a:pt x="800878" y="634140"/>
                  </a:lnTo>
                  <a:lnTo>
                    <a:pt x="800414" y="633870"/>
                  </a:lnTo>
                  <a:lnTo>
                    <a:pt x="800504" y="633683"/>
                  </a:lnTo>
                  <a:lnTo>
                    <a:pt x="800572" y="632825"/>
                  </a:lnTo>
                  <a:lnTo>
                    <a:pt x="800361" y="632862"/>
                  </a:lnTo>
                  <a:lnTo>
                    <a:pt x="799250" y="633720"/>
                  </a:lnTo>
                  <a:lnTo>
                    <a:pt x="799117" y="633784"/>
                  </a:lnTo>
                  <a:lnTo>
                    <a:pt x="798966" y="633829"/>
                  </a:lnTo>
                  <a:lnTo>
                    <a:pt x="798653" y="633884"/>
                  </a:lnTo>
                  <a:lnTo>
                    <a:pt x="798497" y="633925"/>
                  </a:lnTo>
                  <a:lnTo>
                    <a:pt x="798248" y="634021"/>
                  </a:lnTo>
                  <a:lnTo>
                    <a:pt x="797999" y="634126"/>
                  </a:lnTo>
                  <a:lnTo>
                    <a:pt x="797870" y="634163"/>
                  </a:lnTo>
                  <a:lnTo>
                    <a:pt x="797742" y="634195"/>
                  </a:lnTo>
                  <a:lnTo>
                    <a:pt x="797609" y="634217"/>
                  </a:lnTo>
                  <a:lnTo>
                    <a:pt x="797345" y="634254"/>
                  </a:lnTo>
                  <a:lnTo>
                    <a:pt x="797213" y="634277"/>
                  </a:lnTo>
                  <a:lnTo>
                    <a:pt x="796801" y="634373"/>
                  </a:lnTo>
                  <a:lnTo>
                    <a:pt x="796665" y="634400"/>
                  </a:lnTo>
                  <a:lnTo>
                    <a:pt x="796525" y="634423"/>
                  </a:lnTo>
                  <a:lnTo>
                    <a:pt x="796313" y="634446"/>
                  </a:lnTo>
                  <a:lnTo>
                    <a:pt x="796098" y="634455"/>
                  </a:lnTo>
                  <a:lnTo>
                    <a:pt x="795716" y="634377"/>
                  </a:lnTo>
                  <a:lnTo>
                    <a:pt x="795546" y="634359"/>
                  </a:lnTo>
                  <a:lnTo>
                    <a:pt x="795372" y="634354"/>
                  </a:lnTo>
                  <a:lnTo>
                    <a:pt x="795194" y="634363"/>
                  </a:lnTo>
                  <a:lnTo>
                    <a:pt x="795025" y="634400"/>
                  </a:lnTo>
                  <a:lnTo>
                    <a:pt x="794401" y="634866"/>
                  </a:lnTo>
                  <a:lnTo>
                    <a:pt x="794174" y="635194"/>
                  </a:lnTo>
                  <a:lnTo>
                    <a:pt x="793879" y="635509"/>
                  </a:lnTo>
                  <a:lnTo>
                    <a:pt x="793588" y="636199"/>
                  </a:lnTo>
                  <a:lnTo>
                    <a:pt x="793124" y="636504"/>
                  </a:lnTo>
                  <a:lnTo>
                    <a:pt x="792466" y="635765"/>
                  </a:lnTo>
                  <a:lnTo>
                    <a:pt x="792292" y="635724"/>
                  </a:lnTo>
                  <a:lnTo>
                    <a:pt x="792069" y="635696"/>
                  </a:lnTo>
                  <a:lnTo>
                    <a:pt x="790935" y="635441"/>
                  </a:lnTo>
                  <a:lnTo>
                    <a:pt x="790474" y="635833"/>
                  </a:lnTo>
                  <a:lnTo>
                    <a:pt x="790346" y="635801"/>
                  </a:lnTo>
                  <a:lnTo>
                    <a:pt x="790062" y="635674"/>
                  </a:lnTo>
                  <a:lnTo>
                    <a:pt x="789794" y="635564"/>
                  </a:lnTo>
                  <a:lnTo>
                    <a:pt x="789658" y="635496"/>
                  </a:lnTo>
                  <a:lnTo>
                    <a:pt x="789526" y="635436"/>
                  </a:lnTo>
                  <a:lnTo>
                    <a:pt x="789046" y="635459"/>
                  </a:lnTo>
                  <a:lnTo>
                    <a:pt x="788634" y="635701"/>
                  </a:lnTo>
                  <a:lnTo>
                    <a:pt x="788452" y="635810"/>
                  </a:lnTo>
                  <a:lnTo>
                    <a:pt x="787213" y="635514"/>
                  </a:lnTo>
                  <a:lnTo>
                    <a:pt x="786854" y="635550"/>
                  </a:lnTo>
                  <a:lnTo>
                    <a:pt x="786608" y="635432"/>
                  </a:lnTo>
                  <a:lnTo>
                    <a:pt x="786680" y="635614"/>
                  </a:lnTo>
                  <a:lnTo>
                    <a:pt x="786521" y="635856"/>
                  </a:lnTo>
                  <a:lnTo>
                    <a:pt x="786200" y="635870"/>
                  </a:lnTo>
                  <a:lnTo>
                    <a:pt x="785932" y="635929"/>
                  </a:lnTo>
                  <a:lnTo>
                    <a:pt x="785471" y="636139"/>
                  </a:lnTo>
                  <a:lnTo>
                    <a:pt x="785112" y="636523"/>
                  </a:lnTo>
                  <a:lnTo>
                    <a:pt x="785130" y="636824"/>
                  </a:lnTo>
                  <a:lnTo>
                    <a:pt x="785089" y="637093"/>
                  </a:lnTo>
                  <a:lnTo>
                    <a:pt x="784726" y="637509"/>
                  </a:lnTo>
                  <a:lnTo>
                    <a:pt x="784295" y="637614"/>
                  </a:lnTo>
                  <a:lnTo>
                    <a:pt x="783940" y="637897"/>
                  </a:lnTo>
                  <a:lnTo>
                    <a:pt x="783812" y="637961"/>
                  </a:lnTo>
                  <a:lnTo>
                    <a:pt x="783679" y="638015"/>
                  </a:lnTo>
                  <a:lnTo>
                    <a:pt x="783403" y="638102"/>
                  </a:lnTo>
                  <a:lnTo>
                    <a:pt x="783267" y="638129"/>
                  </a:lnTo>
                  <a:lnTo>
                    <a:pt x="783131" y="638148"/>
                  </a:lnTo>
                  <a:lnTo>
                    <a:pt x="782992" y="638161"/>
                  </a:lnTo>
                  <a:lnTo>
                    <a:pt x="782852" y="638166"/>
                  </a:lnTo>
                  <a:lnTo>
                    <a:pt x="782602" y="638157"/>
                  </a:lnTo>
                  <a:lnTo>
                    <a:pt x="781744" y="637778"/>
                  </a:lnTo>
                  <a:lnTo>
                    <a:pt x="781605" y="637764"/>
                  </a:lnTo>
                  <a:lnTo>
                    <a:pt x="781450" y="637783"/>
                  </a:lnTo>
                  <a:lnTo>
                    <a:pt x="781295" y="637824"/>
                  </a:lnTo>
                  <a:lnTo>
                    <a:pt x="781136" y="637874"/>
                  </a:lnTo>
                  <a:lnTo>
                    <a:pt x="780981" y="637910"/>
                  </a:lnTo>
                  <a:lnTo>
                    <a:pt x="780006" y="637668"/>
                  </a:lnTo>
                  <a:lnTo>
                    <a:pt x="779813" y="637477"/>
                  </a:lnTo>
                  <a:lnTo>
                    <a:pt x="779473" y="637121"/>
                  </a:lnTo>
                  <a:lnTo>
                    <a:pt x="779326" y="637029"/>
                  </a:lnTo>
                  <a:lnTo>
                    <a:pt x="778993" y="636888"/>
                  </a:lnTo>
                  <a:lnTo>
                    <a:pt x="778611" y="636509"/>
                  </a:lnTo>
                  <a:lnTo>
                    <a:pt x="778392" y="636098"/>
                  </a:lnTo>
                  <a:lnTo>
                    <a:pt x="778789" y="634952"/>
                  </a:lnTo>
                  <a:lnTo>
                    <a:pt x="778521" y="634519"/>
                  </a:lnTo>
                  <a:lnTo>
                    <a:pt x="778249" y="634386"/>
                  </a:lnTo>
                  <a:lnTo>
                    <a:pt x="777651" y="634222"/>
                  </a:lnTo>
                  <a:lnTo>
                    <a:pt x="777115" y="634103"/>
                  </a:lnTo>
                  <a:lnTo>
                    <a:pt x="776846" y="634053"/>
                  </a:lnTo>
                  <a:lnTo>
                    <a:pt x="776529" y="634003"/>
                  </a:lnTo>
                  <a:lnTo>
                    <a:pt x="776212" y="633957"/>
                  </a:lnTo>
                  <a:lnTo>
                    <a:pt x="775894" y="633921"/>
                  </a:lnTo>
                  <a:lnTo>
                    <a:pt x="775573" y="633893"/>
                  </a:lnTo>
                  <a:lnTo>
                    <a:pt x="774949" y="633866"/>
                  </a:lnTo>
                  <a:lnTo>
                    <a:pt x="774639" y="633857"/>
                  </a:lnTo>
                  <a:lnTo>
                    <a:pt x="774333" y="633857"/>
                  </a:lnTo>
                  <a:lnTo>
                    <a:pt x="774031" y="633875"/>
                  </a:lnTo>
                  <a:lnTo>
                    <a:pt x="773732" y="633921"/>
                  </a:lnTo>
                  <a:lnTo>
                    <a:pt x="773453" y="633998"/>
                  </a:lnTo>
                  <a:lnTo>
                    <a:pt x="773181" y="634103"/>
                  </a:lnTo>
                  <a:lnTo>
                    <a:pt x="772912" y="634227"/>
                  </a:lnTo>
                  <a:lnTo>
                    <a:pt x="772123" y="634605"/>
                  </a:lnTo>
                  <a:lnTo>
                    <a:pt x="771866" y="634738"/>
                  </a:lnTo>
                  <a:lnTo>
                    <a:pt x="771102" y="635149"/>
                  </a:lnTo>
                  <a:lnTo>
                    <a:pt x="770456" y="635473"/>
                  </a:lnTo>
                  <a:lnTo>
                    <a:pt x="770248" y="635587"/>
                  </a:lnTo>
                  <a:lnTo>
                    <a:pt x="770040" y="635710"/>
                  </a:lnTo>
                  <a:lnTo>
                    <a:pt x="769836" y="635852"/>
                  </a:lnTo>
                  <a:lnTo>
                    <a:pt x="769636" y="635998"/>
                  </a:lnTo>
                  <a:lnTo>
                    <a:pt x="769046" y="636459"/>
                  </a:lnTo>
                  <a:lnTo>
                    <a:pt x="768918" y="636545"/>
                  </a:lnTo>
                  <a:lnTo>
                    <a:pt x="768423" y="636920"/>
                  </a:lnTo>
                  <a:lnTo>
                    <a:pt x="768317" y="637075"/>
                  </a:lnTo>
                  <a:lnTo>
                    <a:pt x="768226" y="637248"/>
                  </a:lnTo>
                  <a:lnTo>
                    <a:pt x="768154" y="637440"/>
                  </a:lnTo>
                  <a:lnTo>
                    <a:pt x="768105" y="637632"/>
                  </a:lnTo>
                  <a:lnTo>
                    <a:pt x="768083" y="637824"/>
                  </a:lnTo>
                  <a:lnTo>
                    <a:pt x="768090" y="637988"/>
                  </a:lnTo>
                  <a:lnTo>
                    <a:pt x="768128" y="638157"/>
                  </a:lnTo>
                  <a:lnTo>
                    <a:pt x="768181" y="638326"/>
                  </a:lnTo>
                  <a:lnTo>
                    <a:pt x="768226" y="638495"/>
                  </a:lnTo>
                  <a:lnTo>
                    <a:pt x="768245" y="638664"/>
                  </a:lnTo>
                  <a:lnTo>
                    <a:pt x="768234" y="638924"/>
                  </a:lnTo>
                  <a:lnTo>
                    <a:pt x="768181" y="639184"/>
                  </a:lnTo>
                  <a:lnTo>
                    <a:pt x="768109" y="639449"/>
                  </a:lnTo>
                  <a:lnTo>
                    <a:pt x="767935" y="639965"/>
                  </a:lnTo>
                  <a:lnTo>
                    <a:pt x="767837" y="640243"/>
                  </a:lnTo>
                  <a:lnTo>
                    <a:pt x="767784" y="640380"/>
                  </a:lnTo>
                  <a:lnTo>
                    <a:pt x="767667" y="640654"/>
                  </a:lnTo>
                  <a:lnTo>
                    <a:pt x="767553" y="640832"/>
                  </a:lnTo>
                  <a:lnTo>
                    <a:pt x="767270" y="641188"/>
                  </a:lnTo>
                  <a:lnTo>
                    <a:pt x="767168" y="641357"/>
                  </a:lnTo>
                  <a:lnTo>
                    <a:pt x="767425" y="641991"/>
                  </a:lnTo>
                  <a:lnTo>
                    <a:pt x="767444" y="642165"/>
                  </a:lnTo>
                  <a:lnTo>
                    <a:pt x="767432" y="642356"/>
                  </a:lnTo>
                  <a:lnTo>
                    <a:pt x="767391" y="642553"/>
                  </a:lnTo>
                  <a:lnTo>
                    <a:pt x="767104" y="642859"/>
                  </a:lnTo>
                  <a:lnTo>
                    <a:pt x="766941" y="642850"/>
                  </a:lnTo>
                  <a:lnTo>
                    <a:pt x="766771" y="642822"/>
                  </a:lnTo>
                  <a:lnTo>
                    <a:pt x="766529" y="643050"/>
                  </a:lnTo>
                  <a:lnTo>
                    <a:pt x="766389" y="644018"/>
                  </a:lnTo>
                  <a:lnTo>
                    <a:pt x="766068" y="644374"/>
                  </a:lnTo>
                  <a:lnTo>
                    <a:pt x="765993" y="644529"/>
                  </a:lnTo>
                  <a:lnTo>
                    <a:pt x="765894" y="644803"/>
                  </a:lnTo>
                  <a:lnTo>
                    <a:pt x="765467" y="645520"/>
                  </a:lnTo>
                  <a:lnTo>
                    <a:pt x="765222" y="645666"/>
                  </a:lnTo>
                  <a:lnTo>
                    <a:pt x="765063" y="645739"/>
                  </a:lnTo>
                  <a:lnTo>
                    <a:pt x="764897" y="645798"/>
                  </a:lnTo>
                  <a:lnTo>
                    <a:pt x="764553" y="645890"/>
                  </a:lnTo>
                  <a:lnTo>
                    <a:pt x="764186" y="646018"/>
                  </a:lnTo>
                  <a:lnTo>
                    <a:pt x="763192" y="646323"/>
                  </a:lnTo>
                  <a:lnTo>
                    <a:pt x="763200" y="646456"/>
                  </a:lnTo>
                  <a:lnTo>
                    <a:pt x="763260" y="646730"/>
                  </a:lnTo>
                  <a:lnTo>
                    <a:pt x="763279" y="646867"/>
                  </a:lnTo>
                  <a:lnTo>
                    <a:pt x="763275" y="647282"/>
                  </a:lnTo>
                  <a:lnTo>
                    <a:pt x="763109" y="647506"/>
                  </a:lnTo>
                  <a:lnTo>
                    <a:pt x="762932" y="647533"/>
                  </a:lnTo>
                  <a:lnTo>
                    <a:pt x="762709" y="647533"/>
                  </a:lnTo>
                  <a:lnTo>
                    <a:pt x="762478" y="647542"/>
                  </a:lnTo>
                  <a:lnTo>
                    <a:pt x="762274" y="647574"/>
                  </a:lnTo>
                  <a:lnTo>
                    <a:pt x="762119" y="647620"/>
                  </a:lnTo>
                  <a:lnTo>
                    <a:pt x="761964" y="647675"/>
                  </a:lnTo>
                  <a:lnTo>
                    <a:pt x="761817" y="647734"/>
                  </a:lnTo>
                  <a:lnTo>
                    <a:pt x="761666" y="647802"/>
                  </a:lnTo>
                  <a:lnTo>
                    <a:pt x="761522" y="647875"/>
                  </a:lnTo>
                  <a:lnTo>
                    <a:pt x="761186" y="648031"/>
                  </a:lnTo>
                  <a:lnTo>
                    <a:pt x="761023" y="648117"/>
                  </a:lnTo>
                  <a:lnTo>
                    <a:pt x="760777" y="648446"/>
                  </a:lnTo>
                  <a:lnTo>
                    <a:pt x="760770" y="648574"/>
                  </a:lnTo>
                  <a:lnTo>
                    <a:pt x="760781" y="648706"/>
                  </a:lnTo>
                  <a:lnTo>
                    <a:pt x="760804" y="648839"/>
                  </a:lnTo>
                  <a:lnTo>
                    <a:pt x="760834" y="648966"/>
                  </a:lnTo>
                  <a:lnTo>
                    <a:pt x="760891" y="649094"/>
                  </a:lnTo>
                  <a:lnTo>
                    <a:pt x="760978" y="649231"/>
                  </a:lnTo>
                  <a:lnTo>
                    <a:pt x="761068" y="649359"/>
                  </a:lnTo>
                  <a:lnTo>
                    <a:pt x="760959" y="649619"/>
                  </a:lnTo>
                  <a:lnTo>
                    <a:pt x="760626" y="649460"/>
                  </a:lnTo>
                  <a:lnTo>
                    <a:pt x="760437" y="649195"/>
                  </a:lnTo>
                  <a:lnTo>
                    <a:pt x="760214" y="649236"/>
                  </a:lnTo>
                  <a:lnTo>
                    <a:pt x="760025" y="649377"/>
                  </a:lnTo>
                  <a:lnTo>
                    <a:pt x="759644" y="649651"/>
                  </a:lnTo>
                  <a:lnTo>
                    <a:pt x="759492" y="649701"/>
                  </a:lnTo>
                  <a:lnTo>
                    <a:pt x="759156" y="649733"/>
                  </a:lnTo>
                  <a:lnTo>
                    <a:pt x="758778" y="650044"/>
                  </a:lnTo>
                  <a:lnTo>
                    <a:pt x="758748" y="650172"/>
                  </a:lnTo>
                  <a:lnTo>
                    <a:pt x="758276" y="651596"/>
                  </a:lnTo>
                  <a:lnTo>
                    <a:pt x="758007" y="651669"/>
                  </a:lnTo>
                  <a:lnTo>
                    <a:pt x="757879" y="651710"/>
                  </a:lnTo>
                  <a:lnTo>
                    <a:pt x="757690" y="651792"/>
                  </a:lnTo>
                  <a:lnTo>
                    <a:pt x="757312" y="651979"/>
                  </a:lnTo>
                  <a:lnTo>
                    <a:pt x="757123" y="652052"/>
                  </a:lnTo>
                  <a:lnTo>
                    <a:pt x="756821" y="652084"/>
                  </a:lnTo>
                  <a:lnTo>
                    <a:pt x="755324" y="652313"/>
                  </a:lnTo>
                  <a:lnTo>
                    <a:pt x="755237" y="652130"/>
                  </a:lnTo>
                  <a:lnTo>
                    <a:pt x="755158" y="651929"/>
                  </a:lnTo>
                  <a:lnTo>
                    <a:pt x="754761" y="651824"/>
                  </a:lnTo>
                  <a:lnTo>
                    <a:pt x="754515" y="652121"/>
                  </a:lnTo>
                  <a:lnTo>
                    <a:pt x="753015" y="652472"/>
                  </a:lnTo>
                  <a:lnTo>
                    <a:pt x="752924" y="652600"/>
                  </a:lnTo>
                  <a:lnTo>
                    <a:pt x="752849" y="652737"/>
                  </a:lnTo>
                  <a:lnTo>
                    <a:pt x="752796" y="652883"/>
                  </a:lnTo>
                  <a:lnTo>
                    <a:pt x="752765" y="653020"/>
                  </a:lnTo>
                  <a:lnTo>
                    <a:pt x="752573" y="653312"/>
                  </a:lnTo>
                  <a:lnTo>
                    <a:pt x="752490" y="653463"/>
                  </a:lnTo>
                  <a:lnTo>
                    <a:pt x="752414" y="653618"/>
                  </a:lnTo>
                  <a:lnTo>
                    <a:pt x="752342" y="653778"/>
                  </a:lnTo>
                  <a:lnTo>
                    <a:pt x="752255" y="654029"/>
                  </a:lnTo>
                  <a:lnTo>
                    <a:pt x="752187" y="654298"/>
                  </a:lnTo>
                  <a:lnTo>
                    <a:pt x="752138" y="654568"/>
                  </a:lnTo>
                  <a:lnTo>
                    <a:pt x="752104" y="654842"/>
                  </a:lnTo>
                  <a:lnTo>
                    <a:pt x="752085" y="655111"/>
                  </a:lnTo>
                  <a:lnTo>
                    <a:pt x="752078" y="655339"/>
                  </a:lnTo>
                  <a:lnTo>
                    <a:pt x="752081" y="655572"/>
                  </a:lnTo>
                  <a:lnTo>
                    <a:pt x="752097" y="655800"/>
                  </a:lnTo>
                  <a:lnTo>
                    <a:pt x="752116" y="656029"/>
                  </a:lnTo>
                  <a:lnTo>
                    <a:pt x="752142" y="656257"/>
                  </a:lnTo>
                  <a:lnTo>
                    <a:pt x="752165" y="656426"/>
                  </a:lnTo>
                  <a:lnTo>
                    <a:pt x="752218" y="656759"/>
                  </a:lnTo>
                  <a:lnTo>
                    <a:pt x="752282" y="657088"/>
                  </a:lnTo>
                  <a:lnTo>
                    <a:pt x="752380" y="657540"/>
                  </a:lnTo>
                  <a:lnTo>
                    <a:pt x="752433" y="657763"/>
                  </a:lnTo>
                  <a:lnTo>
                    <a:pt x="752497" y="657982"/>
                  </a:lnTo>
                  <a:lnTo>
                    <a:pt x="752675" y="658462"/>
                  </a:lnTo>
                  <a:lnTo>
                    <a:pt x="753004" y="658850"/>
                  </a:lnTo>
                  <a:lnTo>
                    <a:pt x="753147" y="658877"/>
                  </a:lnTo>
                  <a:lnTo>
                    <a:pt x="753306" y="658882"/>
                  </a:lnTo>
                  <a:lnTo>
                    <a:pt x="753468" y="658882"/>
                  </a:lnTo>
                  <a:lnTo>
                    <a:pt x="753854" y="658895"/>
                  </a:lnTo>
                  <a:lnTo>
                    <a:pt x="754323" y="658886"/>
                  </a:lnTo>
                  <a:lnTo>
                    <a:pt x="754549" y="658900"/>
                  </a:lnTo>
                  <a:lnTo>
                    <a:pt x="754984" y="659046"/>
                  </a:lnTo>
                  <a:lnTo>
                    <a:pt x="755422" y="659306"/>
                  </a:lnTo>
                  <a:lnTo>
                    <a:pt x="755891" y="659557"/>
                  </a:lnTo>
                  <a:lnTo>
                    <a:pt x="756031" y="659544"/>
                  </a:lnTo>
                  <a:lnTo>
                    <a:pt x="756174" y="659484"/>
                  </a:lnTo>
                  <a:lnTo>
                    <a:pt x="756322" y="659398"/>
                  </a:lnTo>
                  <a:lnTo>
                    <a:pt x="756465" y="659306"/>
                  </a:lnTo>
                  <a:lnTo>
                    <a:pt x="757119" y="658873"/>
                  </a:lnTo>
                  <a:lnTo>
                    <a:pt x="757248" y="658918"/>
                  </a:lnTo>
                  <a:lnTo>
                    <a:pt x="757391" y="659042"/>
                  </a:lnTo>
                  <a:lnTo>
                    <a:pt x="757531" y="659215"/>
                  </a:lnTo>
                  <a:lnTo>
                    <a:pt x="757652" y="659411"/>
                  </a:lnTo>
                  <a:lnTo>
                    <a:pt x="757777" y="659808"/>
                  </a:lnTo>
                  <a:lnTo>
                    <a:pt x="757803" y="660146"/>
                  </a:lnTo>
                  <a:lnTo>
                    <a:pt x="757845" y="660320"/>
                  </a:lnTo>
                  <a:lnTo>
                    <a:pt x="757962" y="660671"/>
                  </a:lnTo>
                  <a:lnTo>
                    <a:pt x="758007" y="660845"/>
                  </a:lnTo>
                  <a:lnTo>
                    <a:pt x="758011" y="661141"/>
                  </a:lnTo>
                  <a:lnTo>
                    <a:pt x="757981" y="661269"/>
                  </a:lnTo>
                  <a:lnTo>
                    <a:pt x="757894" y="661644"/>
                  </a:lnTo>
                  <a:lnTo>
                    <a:pt x="757886" y="661831"/>
                  </a:lnTo>
                  <a:lnTo>
                    <a:pt x="757886" y="662018"/>
                  </a:lnTo>
                  <a:lnTo>
                    <a:pt x="757901" y="662210"/>
                  </a:lnTo>
                  <a:lnTo>
                    <a:pt x="757935" y="662388"/>
                  </a:lnTo>
                  <a:lnTo>
                    <a:pt x="758181" y="662785"/>
                  </a:lnTo>
                  <a:lnTo>
                    <a:pt x="758567" y="663232"/>
                  </a:lnTo>
                  <a:lnTo>
                    <a:pt x="758635" y="663360"/>
                  </a:lnTo>
                  <a:lnTo>
                    <a:pt x="758695" y="663488"/>
                  </a:lnTo>
                  <a:lnTo>
                    <a:pt x="758740" y="663620"/>
                  </a:lnTo>
                  <a:lnTo>
                    <a:pt x="758748" y="663876"/>
                  </a:lnTo>
                  <a:lnTo>
                    <a:pt x="758616" y="664250"/>
                  </a:lnTo>
                  <a:lnTo>
                    <a:pt x="758589" y="664378"/>
                  </a:lnTo>
                  <a:lnTo>
                    <a:pt x="758597" y="664542"/>
                  </a:lnTo>
                  <a:lnTo>
                    <a:pt x="758627" y="664711"/>
                  </a:lnTo>
                  <a:lnTo>
                    <a:pt x="758672" y="664876"/>
                  </a:lnTo>
                  <a:lnTo>
                    <a:pt x="758771" y="665209"/>
                  </a:lnTo>
                  <a:lnTo>
                    <a:pt x="758846" y="665405"/>
                  </a:lnTo>
                  <a:lnTo>
                    <a:pt x="758945" y="665611"/>
                  </a:lnTo>
                  <a:lnTo>
                    <a:pt x="759035" y="665812"/>
                  </a:lnTo>
                  <a:lnTo>
                    <a:pt x="759088" y="665985"/>
                  </a:lnTo>
                  <a:lnTo>
                    <a:pt x="758427" y="666295"/>
                  </a:lnTo>
                  <a:lnTo>
                    <a:pt x="758325" y="666159"/>
                  </a:lnTo>
                  <a:lnTo>
                    <a:pt x="758234" y="666008"/>
                  </a:lnTo>
                  <a:lnTo>
                    <a:pt x="758170" y="665866"/>
                  </a:lnTo>
                  <a:lnTo>
                    <a:pt x="757701" y="665780"/>
                  </a:lnTo>
                  <a:lnTo>
                    <a:pt x="757573" y="665752"/>
                  </a:lnTo>
                  <a:lnTo>
                    <a:pt x="757437" y="665647"/>
                  </a:lnTo>
                  <a:lnTo>
                    <a:pt x="757146" y="665350"/>
                  </a:lnTo>
                  <a:lnTo>
                    <a:pt x="757006" y="665218"/>
                  </a:lnTo>
                  <a:lnTo>
                    <a:pt x="756579" y="664844"/>
                  </a:lnTo>
                  <a:lnTo>
                    <a:pt x="756428" y="664734"/>
                  </a:lnTo>
                  <a:lnTo>
                    <a:pt x="756269" y="664652"/>
                  </a:lnTo>
                  <a:lnTo>
                    <a:pt x="756065" y="664593"/>
                  </a:lnTo>
                  <a:lnTo>
                    <a:pt x="755846" y="664561"/>
                  </a:lnTo>
                  <a:lnTo>
                    <a:pt x="755619" y="664556"/>
                  </a:lnTo>
                  <a:lnTo>
                    <a:pt x="755392" y="664570"/>
                  </a:lnTo>
                  <a:lnTo>
                    <a:pt x="755169" y="664593"/>
                  </a:lnTo>
                  <a:lnTo>
                    <a:pt x="754965" y="664625"/>
                  </a:lnTo>
                  <a:lnTo>
                    <a:pt x="754761" y="664666"/>
                  </a:lnTo>
                  <a:lnTo>
                    <a:pt x="754557" y="664725"/>
                  </a:lnTo>
                  <a:lnTo>
                    <a:pt x="754364" y="664798"/>
                  </a:lnTo>
                  <a:lnTo>
                    <a:pt x="754183" y="664889"/>
                  </a:lnTo>
                  <a:lnTo>
                    <a:pt x="754013" y="665013"/>
                  </a:lnTo>
                  <a:lnTo>
                    <a:pt x="753862" y="665168"/>
                  </a:lnTo>
                  <a:lnTo>
                    <a:pt x="753574" y="665506"/>
                  </a:lnTo>
                  <a:lnTo>
                    <a:pt x="753423" y="665665"/>
                  </a:lnTo>
                  <a:lnTo>
                    <a:pt x="752905" y="666122"/>
                  </a:lnTo>
                  <a:lnTo>
                    <a:pt x="752690" y="666346"/>
                  </a:lnTo>
                  <a:lnTo>
                    <a:pt x="752422" y="666674"/>
                  </a:lnTo>
                  <a:lnTo>
                    <a:pt x="752308" y="666843"/>
                  </a:lnTo>
                  <a:lnTo>
                    <a:pt x="752184" y="667213"/>
                  </a:lnTo>
                  <a:lnTo>
                    <a:pt x="752093" y="667460"/>
                  </a:lnTo>
                  <a:lnTo>
                    <a:pt x="751900" y="667985"/>
                  </a:lnTo>
                  <a:lnTo>
                    <a:pt x="751859" y="668268"/>
                  </a:lnTo>
                  <a:lnTo>
                    <a:pt x="752206" y="668898"/>
                  </a:lnTo>
                  <a:lnTo>
                    <a:pt x="752289" y="669057"/>
                  </a:lnTo>
                  <a:lnTo>
                    <a:pt x="752508" y="669532"/>
                  </a:lnTo>
                  <a:lnTo>
                    <a:pt x="752735" y="670030"/>
                  </a:lnTo>
                  <a:lnTo>
                    <a:pt x="752701" y="670158"/>
                  </a:lnTo>
                  <a:lnTo>
                    <a:pt x="752482" y="670477"/>
                  </a:lnTo>
                  <a:lnTo>
                    <a:pt x="751465" y="670952"/>
                  </a:lnTo>
                  <a:lnTo>
                    <a:pt x="750679" y="671340"/>
                  </a:lnTo>
                  <a:lnTo>
                    <a:pt x="749897" y="672093"/>
                  </a:lnTo>
                  <a:lnTo>
                    <a:pt x="749474" y="673664"/>
                  </a:lnTo>
                  <a:lnTo>
                    <a:pt x="748661" y="674207"/>
                  </a:lnTo>
                  <a:lnTo>
                    <a:pt x="748291" y="675567"/>
                  </a:lnTo>
                  <a:lnTo>
                    <a:pt x="748393" y="675905"/>
                  </a:lnTo>
                  <a:lnTo>
                    <a:pt x="748283" y="677266"/>
                  </a:lnTo>
                  <a:lnTo>
                    <a:pt x="748355" y="678599"/>
                  </a:lnTo>
                  <a:lnTo>
                    <a:pt x="748824" y="678526"/>
                  </a:lnTo>
                  <a:lnTo>
                    <a:pt x="748533" y="679831"/>
                  </a:lnTo>
                  <a:lnTo>
                    <a:pt x="747883" y="679749"/>
                  </a:lnTo>
                  <a:lnTo>
                    <a:pt x="747486" y="680585"/>
                  </a:lnTo>
                  <a:lnTo>
                    <a:pt x="747747" y="680872"/>
                  </a:lnTo>
                  <a:lnTo>
                    <a:pt x="746855" y="681731"/>
                  </a:lnTo>
                  <a:lnTo>
                    <a:pt x="746465" y="681680"/>
                  </a:lnTo>
                  <a:lnTo>
                    <a:pt x="745422" y="682041"/>
                  </a:lnTo>
                  <a:lnTo>
                    <a:pt x="744795" y="682429"/>
                  </a:lnTo>
                  <a:lnTo>
                    <a:pt x="744073" y="681913"/>
                  </a:lnTo>
                  <a:lnTo>
                    <a:pt x="743503" y="681991"/>
                  </a:lnTo>
                  <a:lnTo>
                    <a:pt x="742717" y="682370"/>
                  </a:lnTo>
                  <a:lnTo>
                    <a:pt x="742188" y="682886"/>
                  </a:lnTo>
                  <a:lnTo>
                    <a:pt x="741133" y="683653"/>
                  </a:lnTo>
                  <a:lnTo>
                    <a:pt x="740937" y="683776"/>
                  </a:lnTo>
                  <a:lnTo>
                    <a:pt x="740544" y="683904"/>
                  </a:lnTo>
                  <a:lnTo>
                    <a:pt x="739818" y="684347"/>
                  </a:lnTo>
                  <a:lnTo>
                    <a:pt x="739557" y="684497"/>
                  </a:lnTo>
                  <a:lnTo>
                    <a:pt x="739890" y="684552"/>
                  </a:lnTo>
                  <a:lnTo>
                    <a:pt x="739206" y="686036"/>
                  </a:lnTo>
                  <a:lnTo>
                    <a:pt x="739175" y="687109"/>
                  </a:lnTo>
                  <a:lnTo>
                    <a:pt x="738522" y="687214"/>
                  </a:lnTo>
                  <a:lnTo>
                    <a:pt x="738257" y="688675"/>
                  </a:lnTo>
                  <a:lnTo>
                    <a:pt x="738541" y="689332"/>
                  </a:lnTo>
                  <a:lnTo>
                    <a:pt x="738355" y="690113"/>
                  </a:lnTo>
                  <a:lnTo>
                    <a:pt x="737879" y="691186"/>
                  </a:lnTo>
                  <a:lnTo>
                    <a:pt x="737327" y="692857"/>
                  </a:lnTo>
                  <a:lnTo>
                    <a:pt x="736424" y="692505"/>
                  </a:lnTo>
                  <a:lnTo>
                    <a:pt x="735771" y="692710"/>
                  </a:lnTo>
                  <a:lnTo>
                    <a:pt x="735049" y="693158"/>
                  </a:lnTo>
                  <a:lnTo>
                    <a:pt x="733677" y="693523"/>
                  </a:lnTo>
                  <a:lnTo>
                    <a:pt x="732365" y="694153"/>
                  </a:lnTo>
                  <a:lnTo>
                    <a:pt x="731247" y="694724"/>
                  </a:lnTo>
                  <a:lnTo>
                    <a:pt x="730721" y="695171"/>
                  </a:lnTo>
                  <a:lnTo>
                    <a:pt x="730536" y="695705"/>
                  </a:lnTo>
                  <a:lnTo>
                    <a:pt x="730986" y="695651"/>
                  </a:lnTo>
                  <a:lnTo>
                    <a:pt x="731164" y="696331"/>
                  </a:lnTo>
                  <a:lnTo>
                    <a:pt x="731341" y="697326"/>
                  </a:lnTo>
                  <a:lnTo>
                    <a:pt x="731043" y="698563"/>
                  </a:lnTo>
                  <a:lnTo>
                    <a:pt x="730317" y="699285"/>
                  </a:lnTo>
                  <a:lnTo>
                    <a:pt x="729822" y="699180"/>
                  </a:lnTo>
                  <a:lnTo>
                    <a:pt x="728201" y="699723"/>
                  </a:lnTo>
                  <a:lnTo>
                    <a:pt x="727838" y="700157"/>
                  </a:lnTo>
                  <a:lnTo>
                    <a:pt x="727698" y="700545"/>
                  </a:lnTo>
                  <a:lnTo>
                    <a:pt x="727698" y="700741"/>
                  </a:lnTo>
                  <a:lnTo>
                    <a:pt x="727589" y="701116"/>
                  </a:lnTo>
                  <a:lnTo>
                    <a:pt x="727415" y="701572"/>
                  </a:lnTo>
                  <a:lnTo>
                    <a:pt x="727411" y="702202"/>
                  </a:lnTo>
                  <a:lnTo>
                    <a:pt x="727932" y="702467"/>
                  </a:lnTo>
                  <a:lnTo>
                    <a:pt x="727978" y="703408"/>
                  </a:lnTo>
                  <a:lnTo>
                    <a:pt x="728080" y="704403"/>
                  </a:lnTo>
                  <a:lnTo>
                    <a:pt x="728703" y="704485"/>
                  </a:lnTo>
                  <a:lnTo>
                    <a:pt x="728620" y="705398"/>
                  </a:lnTo>
                  <a:lnTo>
                    <a:pt x="728125" y="705343"/>
                  </a:lnTo>
                  <a:lnTo>
                    <a:pt x="727237" y="706097"/>
                  </a:lnTo>
                  <a:lnTo>
                    <a:pt x="726840" y="707480"/>
                  </a:lnTo>
                  <a:lnTo>
                    <a:pt x="726084" y="707608"/>
                  </a:lnTo>
                  <a:lnTo>
                    <a:pt x="725952" y="708316"/>
                  </a:lnTo>
                  <a:lnTo>
                    <a:pt x="726288" y="708316"/>
                  </a:lnTo>
                  <a:lnTo>
                    <a:pt x="726258" y="709571"/>
                  </a:lnTo>
                  <a:lnTo>
                    <a:pt x="725642" y="709754"/>
                  </a:lnTo>
                  <a:lnTo>
                    <a:pt x="725574" y="710448"/>
                  </a:lnTo>
                  <a:lnTo>
                    <a:pt x="725820" y="710863"/>
                  </a:lnTo>
                  <a:lnTo>
                    <a:pt x="726432" y="710987"/>
                  </a:lnTo>
                  <a:lnTo>
                    <a:pt x="726194" y="711507"/>
                  </a:lnTo>
                  <a:lnTo>
                    <a:pt x="726976" y="711827"/>
                  </a:lnTo>
                  <a:lnTo>
                    <a:pt x="726863" y="713447"/>
                  </a:lnTo>
                  <a:lnTo>
                    <a:pt x="725567" y="714438"/>
                  </a:lnTo>
                  <a:lnTo>
                    <a:pt x="725223" y="715479"/>
                  </a:lnTo>
                  <a:lnTo>
                    <a:pt x="725408" y="716073"/>
                  </a:lnTo>
                  <a:lnTo>
                    <a:pt x="725914" y="715981"/>
                  </a:lnTo>
                  <a:lnTo>
                    <a:pt x="726043" y="716611"/>
                  </a:lnTo>
                  <a:lnTo>
                    <a:pt x="725778" y="717159"/>
                  </a:lnTo>
                  <a:lnTo>
                    <a:pt x="726217" y="718182"/>
                  </a:lnTo>
                  <a:lnTo>
                    <a:pt x="726315" y="718940"/>
                  </a:lnTo>
                  <a:lnTo>
                    <a:pt x="725865" y="719611"/>
                  </a:lnTo>
                  <a:lnTo>
                    <a:pt x="724799" y="720963"/>
                  </a:lnTo>
                  <a:lnTo>
                    <a:pt x="724796" y="721291"/>
                  </a:lnTo>
                  <a:lnTo>
                    <a:pt x="724724" y="721616"/>
                  </a:lnTo>
                  <a:lnTo>
                    <a:pt x="724618" y="723903"/>
                  </a:lnTo>
                  <a:lnTo>
                    <a:pt x="724611" y="724360"/>
                  </a:lnTo>
                  <a:lnTo>
                    <a:pt x="724255" y="725990"/>
                  </a:lnTo>
                  <a:lnTo>
                    <a:pt x="724195" y="727277"/>
                  </a:lnTo>
                  <a:lnTo>
                    <a:pt x="724713" y="728273"/>
                  </a:lnTo>
                  <a:lnTo>
                    <a:pt x="724524" y="728953"/>
                  </a:lnTo>
                  <a:lnTo>
                    <a:pt x="724883" y="730496"/>
                  </a:lnTo>
                  <a:lnTo>
                    <a:pt x="724304" y="731304"/>
                  </a:lnTo>
                  <a:lnTo>
                    <a:pt x="723726" y="732295"/>
                  </a:lnTo>
                  <a:lnTo>
                    <a:pt x="723023" y="733026"/>
                  </a:lnTo>
                  <a:lnTo>
                    <a:pt x="721693" y="733071"/>
                  </a:lnTo>
                  <a:lnTo>
                    <a:pt x="721436" y="732574"/>
                  </a:lnTo>
                  <a:lnTo>
                    <a:pt x="720185" y="732802"/>
                  </a:lnTo>
                  <a:lnTo>
                    <a:pt x="719686" y="733350"/>
                  </a:lnTo>
                  <a:lnTo>
                    <a:pt x="718360" y="732660"/>
                  </a:lnTo>
                  <a:lnTo>
                    <a:pt x="717317" y="732839"/>
                  </a:lnTo>
                  <a:lnTo>
                    <a:pt x="717113" y="732186"/>
                  </a:lnTo>
                  <a:lnTo>
                    <a:pt x="716047" y="731788"/>
                  </a:lnTo>
                  <a:lnTo>
                    <a:pt x="715782" y="731104"/>
                  </a:lnTo>
                  <a:lnTo>
                    <a:pt x="713651" y="729985"/>
                  </a:lnTo>
                  <a:lnTo>
                    <a:pt x="712294" y="729569"/>
                  </a:lnTo>
                  <a:lnTo>
                    <a:pt x="711644" y="729624"/>
                  </a:lnTo>
                  <a:lnTo>
                    <a:pt x="710087" y="729268"/>
                  </a:lnTo>
                  <a:lnTo>
                    <a:pt x="709312" y="728994"/>
                  </a:lnTo>
                  <a:lnTo>
                    <a:pt x="708213" y="728583"/>
                  </a:lnTo>
                  <a:lnTo>
                    <a:pt x="707887" y="728574"/>
                  </a:lnTo>
                  <a:lnTo>
                    <a:pt x="707695" y="728505"/>
                  </a:lnTo>
                  <a:lnTo>
                    <a:pt x="707052" y="728104"/>
                  </a:lnTo>
                  <a:lnTo>
                    <a:pt x="706225" y="727108"/>
                  </a:lnTo>
                  <a:lnTo>
                    <a:pt x="705903" y="726907"/>
                  </a:lnTo>
                  <a:lnTo>
                    <a:pt x="705578" y="726898"/>
                  </a:lnTo>
                  <a:lnTo>
                    <a:pt x="705382" y="726962"/>
                  </a:lnTo>
                  <a:lnTo>
                    <a:pt x="704490" y="727341"/>
                  </a:lnTo>
                  <a:lnTo>
                    <a:pt x="704630" y="727862"/>
                  </a:lnTo>
                  <a:lnTo>
                    <a:pt x="703587" y="728195"/>
                  </a:lnTo>
                  <a:lnTo>
                    <a:pt x="702827" y="728793"/>
                  </a:lnTo>
                  <a:lnTo>
                    <a:pt x="701652" y="728268"/>
                  </a:lnTo>
                  <a:lnTo>
                    <a:pt x="700609" y="728318"/>
                  </a:lnTo>
                  <a:lnTo>
                    <a:pt x="700220" y="728373"/>
                  </a:lnTo>
                  <a:lnTo>
                    <a:pt x="699498" y="728624"/>
                  </a:lnTo>
                  <a:lnTo>
                    <a:pt x="698579" y="729131"/>
                  </a:lnTo>
                  <a:lnTo>
                    <a:pt x="697850" y="729834"/>
                  </a:lnTo>
                  <a:lnTo>
                    <a:pt x="697453" y="730222"/>
                  </a:lnTo>
                  <a:lnTo>
                    <a:pt x="696663" y="730925"/>
                  </a:lnTo>
                  <a:lnTo>
                    <a:pt x="695945" y="730980"/>
                  </a:lnTo>
                  <a:lnTo>
                    <a:pt x="695560" y="730775"/>
                  </a:lnTo>
                  <a:lnTo>
                    <a:pt x="694033" y="728789"/>
                  </a:lnTo>
                  <a:lnTo>
                    <a:pt x="693647" y="728519"/>
                  </a:lnTo>
                  <a:lnTo>
                    <a:pt x="693326" y="728318"/>
                  </a:lnTo>
                  <a:lnTo>
                    <a:pt x="692741" y="728305"/>
                  </a:lnTo>
                  <a:lnTo>
                    <a:pt x="692351" y="728168"/>
                  </a:lnTo>
                  <a:lnTo>
                    <a:pt x="690533" y="728136"/>
                  </a:lnTo>
                  <a:lnTo>
                    <a:pt x="689426" y="728245"/>
                  </a:lnTo>
                  <a:lnTo>
                    <a:pt x="688440" y="728884"/>
                  </a:lnTo>
                  <a:lnTo>
                    <a:pt x="688308" y="728880"/>
                  </a:lnTo>
                  <a:lnTo>
                    <a:pt x="687514" y="729784"/>
                  </a:lnTo>
                  <a:lnTo>
                    <a:pt x="686633" y="731533"/>
                  </a:lnTo>
                  <a:lnTo>
                    <a:pt x="686599" y="731688"/>
                  </a:lnTo>
                  <a:lnTo>
                    <a:pt x="686354" y="732706"/>
                  </a:lnTo>
                  <a:lnTo>
                    <a:pt x="686346" y="733227"/>
                  </a:lnTo>
                  <a:lnTo>
                    <a:pt x="686407" y="733428"/>
                  </a:lnTo>
                  <a:lnTo>
                    <a:pt x="686403" y="733688"/>
                  </a:lnTo>
                  <a:lnTo>
                    <a:pt x="686652" y="734281"/>
                  </a:lnTo>
                  <a:lnTo>
                    <a:pt x="687034" y="734743"/>
                  </a:lnTo>
                  <a:lnTo>
                    <a:pt x="687801" y="735414"/>
                  </a:lnTo>
                  <a:lnTo>
                    <a:pt x="688580" y="735624"/>
                  </a:lnTo>
                  <a:lnTo>
                    <a:pt x="689033" y="735697"/>
                  </a:lnTo>
                  <a:lnTo>
                    <a:pt x="689679" y="735838"/>
                  </a:lnTo>
                  <a:lnTo>
                    <a:pt x="690458" y="736048"/>
                  </a:lnTo>
                  <a:lnTo>
                    <a:pt x="690783" y="735989"/>
                  </a:lnTo>
                  <a:lnTo>
                    <a:pt x="691108" y="736062"/>
                  </a:lnTo>
                  <a:lnTo>
                    <a:pt x="692404" y="736213"/>
                  </a:lnTo>
                  <a:lnTo>
                    <a:pt x="692790" y="736482"/>
                  </a:lnTo>
                  <a:lnTo>
                    <a:pt x="693239" y="736884"/>
                  </a:lnTo>
                  <a:lnTo>
                    <a:pt x="693742" y="737806"/>
                  </a:lnTo>
                  <a:lnTo>
                    <a:pt x="694445" y="738473"/>
                  </a:lnTo>
                  <a:lnTo>
                    <a:pt x="695155" y="738879"/>
                  </a:lnTo>
                  <a:lnTo>
                    <a:pt x="696641" y="739363"/>
                  </a:lnTo>
                  <a:lnTo>
                    <a:pt x="697162" y="739240"/>
                  </a:lnTo>
                  <a:lnTo>
                    <a:pt x="697937" y="739048"/>
                  </a:lnTo>
                  <a:lnTo>
                    <a:pt x="699653" y="738500"/>
                  </a:lnTo>
                  <a:lnTo>
                    <a:pt x="700254" y="739140"/>
                  </a:lnTo>
                  <a:lnTo>
                    <a:pt x="701002" y="740738"/>
                  </a:lnTo>
                  <a:lnTo>
                    <a:pt x="700034" y="741126"/>
                  </a:lnTo>
                  <a:lnTo>
                    <a:pt x="700189" y="741601"/>
                  </a:lnTo>
                  <a:lnTo>
                    <a:pt x="699014" y="742614"/>
                  </a:lnTo>
                  <a:lnTo>
                    <a:pt x="698545" y="742194"/>
                  </a:lnTo>
                  <a:lnTo>
                    <a:pt x="697997" y="742765"/>
                  </a:lnTo>
                  <a:lnTo>
                    <a:pt x="696610" y="743646"/>
                  </a:lnTo>
                  <a:lnTo>
                    <a:pt x="695771" y="744482"/>
                  </a:lnTo>
                  <a:lnTo>
                    <a:pt x="695254" y="743957"/>
                  </a:lnTo>
                  <a:lnTo>
                    <a:pt x="694029" y="744683"/>
                  </a:lnTo>
                  <a:lnTo>
                    <a:pt x="694623" y="745368"/>
                  </a:lnTo>
                  <a:lnTo>
                    <a:pt x="694022" y="746121"/>
                  </a:lnTo>
                  <a:lnTo>
                    <a:pt x="694226" y="746802"/>
                  </a:lnTo>
                  <a:lnTo>
                    <a:pt x="693258" y="747267"/>
                  </a:lnTo>
                  <a:lnTo>
                    <a:pt x="693254" y="747948"/>
                  </a:lnTo>
                  <a:lnTo>
                    <a:pt x="693020" y="748158"/>
                  </a:lnTo>
                  <a:lnTo>
                    <a:pt x="692291" y="748075"/>
                  </a:lnTo>
                  <a:lnTo>
                    <a:pt x="690730" y="748514"/>
                  </a:lnTo>
                  <a:lnTo>
                    <a:pt x="689713" y="748327"/>
                  </a:lnTo>
                  <a:lnTo>
                    <a:pt x="688644" y="748372"/>
                  </a:lnTo>
                  <a:lnTo>
                    <a:pt x="687835" y="749153"/>
                  </a:lnTo>
                  <a:lnTo>
                    <a:pt x="688119" y="749495"/>
                  </a:lnTo>
                  <a:lnTo>
                    <a:pt x="687699" y="750094"/>
                  </a:lnTo>
                  <a:lnTo>
                    <a:pt x="685904" y="749875"/>
                  </a:lnTo>
                  <a:lnTo>
                    <a:pt x="685908" y="749112"/>
                  </a:lnTo>
                  <a:lnTo>
                    <a:pt x="685609" y="749107"/>
                  </a:lnTo>
                  <a:lnTo>
                    <a:pt x="685447" y="751002"/>
                  </a:lnTo>
                  <a:lnTo>
                    <a:pt x="685484" y="751477"/>
                  </a:lnTo>
                  <a:lnTo>
                    <a:pt x="685866" y="752126"/>
                  </a:lnTo>
                  <a:lnTo>
                    <a:pt x="685473" y="752674"/>
                  </a:lnTo>
                  <a:lnTo>
                    <a:pt x="685968" y="752938"/>
                  </a:lnTo>
                  <a:lnTo>
                    <a:pt x="685987" y="753829"/>
                  </a:lnTo>
                  <a:lnTo>
                    <a:pt x="685571" y="753852"/>
                  </a:lnTo>
                  <a:lnTo>
                    <a:pt x="685670" y="754792"/>
                  </a:lnTo>
                  <a:lnTo>
                    <a:pt x="686138" y="754925"/>
                  </a:lnTo>
                  <a:lnTo>
                    <a:pt x="685583" y="756441"/>
                  </a:lnTo>
                  <a:lnTo>
                    <a:pt x="685794" y="756601"/>
                  </a:lnTo>
                  <a:lnTo>
                    <a:pt x="684955" y="757614"/>
                  </a:lnTo>
                  <a:lnTo>
                    <a:pt x="685160" y="758007"/>
                  </a:lnTo>
                  <a:lnTo>
                    <a:pt x="683799" y="759308"/>
                  </a:lnTo>
                  <a:lnTo>
                    <a:pt x="683516" y="759126"/>
                  </a:lnTo>
                  <a:lnTo>
                    <a:pt x="682888" y="759779"/>
                  </a:lnTo>
                  <a:lnTo>
                    <a:pt x="683119" y="759961"/>
                  </a:lnTo>
                  <a:lnTo>
                    <a:pt x="682439" y="760797"/>
                  </a:lnTo>
                  <a:lnTo>
                    <a:pt x="681683" y="760843"/>
                  </a:lnTo>
                  <a:lnTo>
                    <a:pt x="681082" y="761313"/>
                  </a:lnTo>
                  <a:lnTo>
                    <a:pt x="681104" y="761728"/>
                  </a:lnTo>
                  <a:lnTo>
                    <a:pt x="680349" y="762199"/>
                  </a:lnTo>
                  <a:lnTo>
                    <a:pt x="679854" y="762327"/>
                  </a:lnTo>
                  <a:lnTo>
                    <a:pt x="679430" y="763267"/>
                  </a:lnTo>
                  <a:lnTo>
                    <a:pt x="676097" y="763299"/>
                  </a:lnTo>
                  <a:lnTo>
                    <a:pt x="675678" y="763770"/>
                  </a:lnTo>
                  <a:lnTo>
                    <a:pt x="674948" y="763687"/>
                  </a:lnTo>
                  <a:lnTo>
                    <a:pt x="674011" y="763550"/>
                  </a:lnTo>
                  <a:lnTo>
                    <a:pt x="672711" y="762893"/>
                  </a:lnTo>
                  <a:lnTo>
                    <a:pt x="672242" y="763359"/>
                  </a:lnTo>
                  <a:lnTo>
                    <a:pt x="671592" y="762728"/>
                  </a:lnTo>
                  <a:lnTo>
                    <a:pt x="671777" y="762496"/>
                  </a:lnTo>
                  <a:lnTo>
                    <a:pt x="671154" y="762126"/>
                  </a:lnTo>
                  <a:lnTo>
                    <a:pt x="670836" y="762491"/>
                  </a:lnTo>
                  <a:lnTo>
                    <a:pt x="669196" y="762454"/>
                  </a:lnTo>
                  <a:lnTo>
                    <a:pt x="668811" y="761879"/>
                  </a:lnTo>
                  <a:lnTo>
                    <a:pt x="667091" y="761975"/>
                  </a:lnTo>
                  <a:lnTo>
                    <a:pt x="667087" y="762418"/>
                  </a:lnTo>
                  <a:lnTo>
                    <a:pt x="666645" y="762651"/>
                  </a:lnTo>
                  <a:lnTo>
                    <a:pt x="666384" y="762391"/>
                  </a:lnTo>
                  <a:lnTo>
                    <a:pt x="665341" y="762957"/>
                  </a:lnTo>
                  <a:lnTo>
                    <a:pt x="664298" y="762770"/>
                  </a:lnTo>
                  <a:lnTo>
                    <a:pt x="663879" y="763107"/>
                  </a:lnTo>
                  <a:lnTo>
                    <a:pt x="663981" y="763788"/>
                  </a:lnTo>
                  <a:lnTo>
                    <a:pt x="663822" y="764130"/>
                  </a:lnTo>
                  <a:lnTo>
                    <a:pt x="664317" y="764395"/>
                  </a:lnTo>
                  <a:lnTo>
                    <a:pt x="662908" y="764961"/>
                  </a:lnTo>
                  <a:lnTo>
                    <a:pt x="662488" y="765482"/>
                  </a:lnTo>
                  <a:lnTo>
                    <a:pt x="661260" y="766130"/>
                  </a:lnTo>
                  <a:lnTo>
                    <a:pt x="660500" y="766729"/>
                  </a:lnTo>
                  <a:lnTo>
                    <a:pt x="659896" y="766299"/>
                  </a:lnTo>
                  <a:lnTo>
                    <a:pt x="659155" y="766423"/>
                  </a:lnTo>
                  <a:lnTo>
                    <a:pt x="657847" y="766792"/>
                  </a:lnTo>
                  <a:lnTo>
                    <a:pt x="656407" y="767290"/>
                  </a:lnTo>
                  <a:lnTo>
                    <a:pt x="655814" y="767738"/>
                  </a:lnTo>
                  <a:lnTo>
                    <a:pt x="656124" y="768660"/>
                  </a:lnTo>
                  <a:lnTo>
                    <a:pt x="656702" y="768866"/>
                  </a:lnTo>
                  <a:lnTo>
                    <a:pt x="657348" y="769076"/>
                  </a:lnTo>
                  <a:lnTo>
                    <a:pt x="658977" y="769103"/>
                  </a:lnTo>
                  <a:lnTo>
                    <a:pt x="659234" y="769172"/>
                  </a:lnTo>
                  <a:lnTo>
                    <a:pt x="659616" y="769573"/>
                  </a:lnTo>
                  <a:lnTo>
                    <a:pt x="659869" y="770099"/>
                  </a:lnTo>
                  <a:lnTo>
                    <a:pt x="660251" y="770500"/>
                  </a:lnTo>
                  <a:lnTo>
                    <a:pt x="660576" y="770637"/>
                  </a:lnTo>
                  <a:lnTo>
                    <a:pt x="661286" y="770779"/>
                  </a:lnTo>
                  <a:lnTo>
                    <a:pt x="662069" y="770793"/>
                  </a:lnTo>
                  <a:lnTo>
                    <a:pt x="662265" y="770729"/>
                  </a:lnTo>
                  <a:lnTo>
                    <a:pt x="663240" y="770619"/>
                  </a:lnTo>
                  <a:lnTo>
                    <a:pt x="663894" y="770432"/>
                  </a:lnTo>
                  <a:lnTo>
                    <a:pt x="664030" y="770386"/>
                  </a:lnTo>
                  <a:lnTo>
                    <a:pt x="664174" y="770354"/>
                  </a:lnTo>
                  <a:lnTo>
                    <a:pt x="664325" y="770336"/>
                  </a:lnTo>
                  <a:lnTo>
                    <a:pt x="664472" y="770331"/>
                  </a:lnTo>
                  <a:lnTo>
                    <a:pt x="664616" y="770345"/>
                  </a:lnTo>
                  <a:lnTo>
                    <a:pt x="664903" y="770478"/>
                  </a:lnTo>
                  <a:lnTo>
                    <a:pt x="665202" y="770747"/>
                  </a:lnTo>
                  <a:lnTo>
                    <a:pt x="665474" y="771099"/>
                  </a:lnTo>
                  <a:lnTo>
                    <a:pt x="665678" y="771482"/>
                  </a:lnTo>
                  <a:lnTo>
                    <a:pt x="665772" y="771829"/>
                  </a:lnTo>
                  <a:lnTo>
                    <a:pt x="665716" y="772167"/>
                  </a:lnTo>
                  <a:lnTo>
                    <a:pt x="665527" y="772519"/>
                  </a:lnTo>
                  <a:lnTo>
                    <a:pt x="665258" y="772879"/>
                  </a:lnTo>
                  <a:lnTo>
                    <a:pt x="664971" y="773236"/>
                  </a:lnTo>
                  <a:lnTo>
                    <a:pt x="664714" y="773587"/>
                  </a:lnTo>
                  <a:lnTo>
                    <a:pt x="664366" y="774103"/>
                  </a:lnTo>
                  <a:lnTo>
                    <a:pt x="664185" y="774359"/>
                  </a:lnTo>
                  <a:lnTo>
                    <a:pt x="663834" y="774870"/>
                  </a:lnTo>
                  <a:lnTo>
                    <a:pt x="663520" y="775345"/>
                  </a:lnTo>
                  <a:lnTo>
                    <a:pt x="662908" y="776309"/>
                  </a:lnTo>
                  <a:lnTo>
                    <a:pt x="662284" y="777259"/>
                  </a:lnTo>
                  <a:lnTo>
                    <a:pt x="661649" y="778236"/>
                  </a:lnTo>
                  <a:lnTo>
                    <a:pt x="661422" y="778546"/>
                  </a:lnTo>
                  <a:lnTo>
                    <a:pt x="661173" y="778834"/>
                  </a:lnTo>
                  <a:lnTo>
                    <a:pt x="660886" y="779099"/>
                  </a:lnTo>
                  <a:lnTo>
                    <a:pt x="660580" y="779346"/>
                  </a:lnTo>
                  <a:lnTo>
                    <a:pt x="660258" y="779579"/>
                  </a:lnTo>
                  <a:lnTo>
                    <a:pt x="659926" y="779793"/>
                  </a:lnTo>
                  <a:lnTo>
                    <a:pt x="659589" y="779989"/>
                  </a:lnTo>
                  <a:lnTo>
                    <a:pt x="659166" y="780181"/>
                  </a:lnTo>
                  <a:lnTo>
                    <a:pt x="658720" y="780332"/>
                  </a:lnTo>
                  <a:lnTo>
                    <a:pt x="658267" y="780464"/>
                  </a:lnTo>
                  <a:lnTo>
                    <a:pt x="657828" y="780624"/>
                  </a:lnTo>
                  <a:lnTo>
                    <a:pt x="657428" y="780839"/>
                  </a:lnTo>
                  <a:lnTo>
                    <a:pt x="657091" y="781108"/>
                  </a:lnTo>
                  <a:lnTo>
                    <a:pt x="656785" y="781419"/>
                  </a:lnTo>
                  <a:lnTo>
                    <a:pt x="656203" y="782090"/>
                  </a:lnTo>
                  <a:lnTo>
                    <a:pt x="655901" y="782414"/>
                  </a:lnTo>
                  <a:lnTo>
                    <a:pt x="655542" y="782766"/>
                  </a:lnTo>
                  <a:lnTo>
                    <a:pt x="655179" y="783113"/>
                  </a:lnTo>
                  <a:lnTo>
                    <a:pt x="654994" y="783282"/>
                  </a:lnTo>
                  <a:lnTo>
                    <a:pt x="654540" y="783679"/>
                  </a:lnTo>
                  <a:lnTo>
                    <a:pt x="654310" y="783876"/>
                  </a:lnTo>
                  <a:lnTo>
                    <a:pt x="654072" y="784058"/>
                  </a:lnTo>
                  <a:lnTo>
                    <a:pt x="653826" y="784227"/>
                  </a:lnTo>
                  <a:lnTo>
                    <a:pt x="653369" y="784501"/>
                  </a:lnTo>
                  <a:lnTo>
                    <a:pt x="652885" y="784748"/>
                  </a:lnTo>
                  <a:lnTo>
                    <a:pt x="652383" y="784958"/>
                  </a:lnTo>
                  <a:lnTo>
                    <a:pt x="651869" y="785122"/>
                  </a:lnTo>
                  <a:lnTo>
                    <a:pt x="651355" y="785236"/>
                  </a:lnTo>
                  <a:lnTo>
                    <a:pt x="651185" y="785259"/>
                  </a:lnTo>
                  <a:lnTo>
                    <a:pt x="650837" y="785291"/>
                  </a:lnTo>
                  <a:lnTo>
                    <a:pt x="650663" y="785300"/>
                  </a:lnTo>
                  <a:lnTo>
                    <a:pt x="650489" y="785300"/>
                  </a:lnTo>
                  <a:lnTo>
                    <a:pt x="650308" y="784643"/>
                  </a:lnTo>
                  <a:lnTo>
                    <a:pt x="649862" y="784177"/>
                  </a:lnTo>
                  <a:lnTo>
                    <a:pt x="649533" y="784369"/>
                  </a:lnTo>
                  <a:lnTo>
                    <a:pt x="648728" y="785095"/>
                  </a:lnTo>
                  <a:lnTo>
                    <a:pt x="649884" y="786013"/>
                  </a:lnTo>
                  <a:lnTo>
                    <a:pt x="649359" y="786899"/>
                  </a:lnTo>
                  <a:lnTo>
                    <a:pt x="648290" y="786711"/>
                  </a:lnTo>
                  <a:lnTo>
                    <a:pt x="647746" y="785972"/>
                  </a:lnTo>
                  <a:lnTo>
                    <a:pt x="647095" y="786090"/>
                  </a:lnTo>
                  <a:lnTo>
                    <a:pt x="646759" y="786611"/>
                  </a:lnTo>
                  <a:lnTo>
                    <a:pt x="646566" y="786606"/>
                  </a:lnTo>
                  <a:lnTo>
                    <a:pt x="645429" y="788218"/>
                  </a:lnTo>
                  <a:lnTo>
                    <a:pt x="645100" y="788543"/>
                  </a:lnTo>
                  <a:lnTo>
                    <a:pt x="644174" y="789310"/>
                  </a:lnTo>
                  <a:lnTo>
                    <a:pt x="643713" y="789561"/>
                  </a:lnTo>
                  <a:lnTo>
                    <a:pt x="642647" y="790392"/>
                  </a:lnTo>
                  <a:lnTo>
                    <a:pt x="643165" y="790689"/>
                  </a:lnTo>
                  <a:lnTo>
                    <a:pt x="641805" y="792538"/>
                  </a:lnTo>
                  <a:lnTo>
                    <a:pt x="640735" y="791881"/>
                  </a:lnTo>
                  <a:lnTo>
                    <a:pt x="639609" y="792758"/>
                  </a:lnTo>
                  <a:lnTo>
                    <a:pt x="640342" y="792557"/>
                  </a:lnTo>
                  <a:lnTo>
                    <a:pt x="640648" y="794077"/>
                  </a:lnTo>
                  <a:lnTo>
                    <a:pt x="639238" y="794749"/>
                  </a:lnTo>
                  <a:lnTo>
                    <a:pt x="639805" y="795854"/>
                  </a:lnTo>
                  <a:lnTo>
                    <a:pt x="638789" y="796448"/>
                  </a:lnTo>
                  <a:lnTo>
                    <a:pt x="638426" y="796160"/>
                  </a:lnTo>
                  <a:lnTo>
                    <a:pt x="637462" y="795840"/>
                  </a:lnTo>
                  <a:lnTo>
                    <a:pt x="637383" y="794484"/>
                  </a:lnTo>
                  <a:lnTo>
                    <a:pt x="636725" y="794799"/>
                  </a:lnTo>
                  <a:lnTo>
                    <a:pt x="636533" y="794799"/>
                  </a:lnTo>
                  <a:lnTo>
                    <a:pt x="636268" y="794991"/>
                  </a:lnTo>
                  <a:lnTo>
                    <a:pt x="635467" y="796087"/>
                  </a:lnTo>
                  <a:lnTo>
                    <a:pt x="634477" y="796749"/>
                  </a:lnTo>
                  <a:lnTo>
                    <a:pt x="635218" y="797425"/>
                  </a:lnTo>
                  <a:lnTo>
                    <a:pt x="634556" y="798676"/>
                  </a:lnTo>
                  <a:lnTo>
                    <a:pt x="633932" y="798466"/>
                  </a:lnTo>
                  <a:lnTo>
                    <a:pt x="633097" y="798854"/>
                  </a:lnTo>
                  <a:lnTo>
                    <a:pt x="633252" y="799192"/>
                  </a:lnTo>
                  <a:lnTo>
                    <a:pt x="631529" y="799996"/>
                  </a:lnTo>
                  <a:lnTo>
                    <a:pt x="631605" y="800548"/>
                  </a:lnTo>
                  <a:lnTo>
                    <a:pt x="630822" y="800727"/>
                  </a:lnTo>
                  <a:lnTo>
                    <a:pt x="630486" y="800069"/>
                  </a:lnTo>
                  <a:lnTo>
                    <a:pt x="629832" y="800380"/>
                  </a:lnTo>
                  <a:lnTo>
                    <a:pt x="629726" y="800800"/>
                  </a:lnTo>
                  <a:lnTo>
                    <a:pt x="628630" y="801133"/>
                  </a:lnTo>
                  <a:lnTo>
                    <a:pt x="628411" y="800964"/>
                  </a:lnTo>
                  <a:lnTo>
                    <a:pt x="628290" y="801124"/>
                  </a:lnTo>
                  <a:lnTo>
                    <a:pt x="627693" y="801571"/>
                  </a:lnTo>
                  <a:lnTo>
                    <a:pt x="626174" y="802919"/>
                  </a:lnTo>
                  <a:lnTo>
                    <a:pt x="625841" y="803302"/>
                  </a:lnTo>
                  <a:lnTo>
                    <a:pt x="625713" y="803731"/>
                  </a:lnTo>
                  <a:lnTo>
                    <a:pt x="626272" y="804079"/>
                  </a:lnTo>
                  <a:lnTo>
                    <a:pt x="626060" y="804704"/>
                  </a:lnTo>
                  <a:lnTo>
                    <a:pt x="626344" y="805152"/>
                  </a:lnTo>
                  <a:lnTo>
                    <a:pt x="624987" y="805718"/>
                  </a:lnTo>
                  <a:lnTo>
                    <a:pt x="624783" y="805403"/>
                  </a:lnTo>
                  <a:lnTo>
                    <a:pt x="623740" y="805503"/>
                  </a:lnTo>
                  <a:lnTo>
                    <a:pt x="623699" y="804636"/>
                  </a:lnTo>
                  <a:lnTo>
                    <a:pt x="623411" y="804764"/>
                  </a:lnTo>
                  <a:lnTo>
                    <a:pt x="623150" y="804695"/>
                  </a:lnTo>
                  <a:lnTo>
                    <a:pt x="621650" y="804864"/>
                  </a:lnTo>
                  <a:lnTo>
                    <a:pt x="620411" y="805234"/>
                  </a:lnTo>
                  <a:lnTo>
                    <a:pt x="620097" y="805321"/>
                  </a:lnTo>
                  <a:lnTo>
                    <a:pt x="620297" y="805695"/>
                  </a:lnTo>
                  <a:lnTo>
                    <a:pt x="618755" y="806787"/>
                  </a:lnTo>
                  <a:lnTo>
                    <a:pt x="618317" y="806444"/>
                  </a:lnTo>
                  <a:lnTo>
                    <a:pt x="617327" y="806650"/>
                  </a:lnTo>
                  <a:lnTo>
                    <a:pt x="617092" y="806257"/>
                  </a:lnTo>
                  <a:lnTo>
                    <a:pt x="615997" y="806380"/>
                  </a:lnTo>
                  <a:lnTo>
                    <a:pt x="615811" y="806983"/>
                  </a:lnTo>
                  <a:lnTo>
                    <a:pt x="615241" y="806718"/>
                  </a:lnTo>
                  <a:lnTo>
                    <a:pt x="614719" y="806294"/>
                  </a:lnTo>
                  <a:lnTo>
                    <a:pt x="613056" y="805974"/>
                  </a:lnTo>
                  <a:lnTo>
                    <a:pt x="612300" y="805471"/>
                  </a:lnTo>
                  <a:lnTo>
                    <a:pt x="612418" y="804764"/>
                  </a:lnTo>
                  <a:lnTo>
                    <a:pt x="611828" y="805015"/>
                  </a:lnTo>
                  <a:lnTo>
                    <a:pt x="611435" y="805202"/>
                  </a:lnTo>
                  <a:lnTo>
                    <a:pt x="611038" y="805590"/>
                  </a:lnTo>
                  <a:lnTo>
                    <a:pt x="609980" y="806549"/>
                  </a:lnTo>
                  <a:lnTo>
                    <a:pt x="608975" y="808166"/>
                  </a:lnTo>
                  <a:lnTo>
                    <a:pt x="608578" y="808554"/>
                  </a:lnTo>
                  <a:lnTo>
                    <a:pt x="608177" y="809070"/>
                  </a:lnTo>
                  <a:lnTo>
                    <a:pt x="607183" y="810098"/>
                  </a:lnTo>
                  <a:lnTo>
                    <a:pt x="606790" y="810221"/>
                  </a:lnTo>
                  <a:lnTo>
                    <a:pt x="606318" y="811061"/>
                  </a:lnTo>
                  <a:lnTo>
                    <a:pt x="606178" y="811582"/>
                  </a:lnTo>
                  <a:lnTo>
                    <a:pt x="606159" y="812696"/>
                  </a:lnTo>
                  <a:lnTo>
                    <a:pt x="605887" y="813409"/>
                  </a:lnTo>
                  <a:lnTo>
                    <a:pt x="606477" y="813788"/>
                  </a:lnTo>
                  <a:lnTo>
                    <a:pt x="606318" y="814391"/>
                  </a:lnTo>
                  <a:lnTo>
                    <a:pt x="605849" y="814651"/>
                  </a:lnTo>
                  <a:lnTo>
                    <a:pt x="605551" y="816742"/>
                  </a:lnTo>
                  <a:lnTo>
                    <a:pt x="605211" y="816870"/>
                  </a:lnTo>
                  <a:lnTo>
                    <a:pt x="605366" y="817236"/>
                  </a:lnTo>
                  <a:lnTo>
                    <a:pt x="605256" y="818282"/>
                  </a:lnTo>
                  <a:lnTo>
                    <a:pt x="604946" y="818254"/>
                  </a:lnTo>
                  <a:lnTo>
                    <a:pt x="604655" y="818647"/>
                  </a:lnTo>
                  <a:lnTo>
                    <a:pt x="605252" y="818857"/>
                  </a:lnTo>
                  <a:lnTo>
                    <a:pt x="604935" y="819985"/>
                  </a:lnTo>
                  <a:lnTo>
                    <a:pt x="604572" y="820058"/>
                  </a:lnTo>
                  <a:lnTo>
                    <a:pt x="604489" y="820634"/>
                  </a:lnTo>
                  <a:lnTo>
                    <a:pt x="603967" y="820739"/>
                  </a:lnTo>
                  <a:lnTo>
                    <a:pt x="604016" y="821757"/>
                  </a:lnTo>
                  <a:lnTo>
                    <a:pt x="603178" y="822488"/>
                  </a:lnTo>
                  <a:lnTo>
                    <a:pt x="603672" y="822748"/>
                  </a:lnTo>
                  <a:lnTo>
                    <a:pt x="602913" y="823451"/>
                  </a:lnTo>
                  <a:lnTo>
                    <a:pt x="602391" y="823269"/>
                  </a:lnTo>
                  <a:lnTo>
                    <a:pt x="601605" y="824155"/>
                  </a:lnTo>
                  <a:lnTo>
                    <a:pt x="601760" y="824443"/>
                  </a:lnTo>
                  <a:lnTo>
                    <a:pt x="601027" y="825091"/>
                  </a:lnTo>
                  <a:lnTo>
                    <a:pt x="601314" y="825223"/>
                  </a:lnTo>
                  <a:lnTo>
                    <a:pt x="599954" y="826132"/>
                  </a:lnTo>
                  <a:lnTo>
                    <a:pt x="599825" y="825895"/>
                  </a:lnTo>
                  <a:lnTo>
                    <a:pt x="599017" y="826365"/>
                  </a:lnTo>
                  <a:lnTo>
                    <a:pt x="599221" y="826863"/>
                  </a:lnTo>
                  <a:lnTo>
                    <a:pt x="598306" y="827484"/>
                  </a:lnTo>
                  <a:lnTo>
                    <a:pt x="598045" y="827196"/>
                  </a:lnTo>
                  <a:lnTo>
                    <a:pt x="597626" y="827850"/>
                  </a:lnTo>
                  <a:lnTo>
                    <a:pt x="597263" y="828133"/>
                  </a:lnTo>
                  <a:lnTo>
                    <a:pt x="596296" y="828206"/>
                  </a:lnTo>
                  <a:lnTo>
                    <a:pt x="595200" y="828594"/>
                  </a:lnTo>
                  <a:lnTo>
                    <a:pt x="595354" y="828882"/>
                  </a:lnTo>
                  <a:lnTo>
                    <a:pt x="594417" y="828932"/>
                  </a:lnTo>
                  <a:lnTo>
                    <a:pt x="593790" y="829320"/>
                  </a:lnTo>
                  <a:lnTo>
                    <a:pt x="592331" y="829443"/>
                  </a:lnTo>
                  <a:lnTo>
                    <a:pt x="592225" y="829859"/>
                  </a:lnTo>
                  <a:lnTo>
                    <a:pt x="591436" y="830800"/>
                  </a:lnTo>
                  <a:lnTo>
                    <a:pt x="590940" y="830795"/>
                  </a:lnTo>
                  <a:lnTo>
                    <a:pt x="590729" y="831553"/>
                  </a:lnTo>
                  <a:lnTo>
                    <a:pt x="589999" y="831631"/>
                  </a:lnTo>
                  <a:lnTo>
                    <a:pt x="588767" y="832850"/>
                  </a:lnTo>
                  <a:lnTo>
                    <a:pt x="588216" y="834001"/>
                  </a:lnTo>
                  <a:lnTo>
                    <a:pt x="587411" y="833631"/>
                  </a:lnTo>
                  <a:lnTo>
                    <a:pt x="586417" y="834568"/>
                  </a:lnTo>
                  <a:lnTo>
                    <a:pt x="586152" y="835458"/>
                  </a:lnTo>
                  <a:lnTo>
                    <a:pt x="585105" y="835974"/>
                  </a:lnTo>
                  <a:lnTo>
                    <a:pt x="584848" y="835842"/>
                  </a:lnTo>
                  <a:lnTo>
                    <a:pt x="583802" y="836541"/>
                  </a:lnTo>
                  <a:lnTo>
                    <a:pt x="583798" y="836778"/>
                  </a:lnTo>
                  <a:lnTo>
                    <a:pt x="582936" y="837692"/>
                  </a:lnTo>
                  <a:lnTo>
                    <a:pt x="582180" y="837660"/>
                  </a:lnTo>
                  <a:lnTo>
                    <a:pt x="581991" y="838678"/>
                  </a:lnTo>
                  <a:lnTo>
                    <a:pt x="580688" y="839249"/>
                  </a:lnTo>
                  <a:lnTo>
                    <a:pt x="579017" y="839605"/>
                  </a:lnTo>
                  <a:lnTo>
                    <a:pt x="579119" y="839998"/>
                  </a:lnTo>
                  <a:lnTo>
                    <a:pt x="578152" y="840542"/>
                  </a:lnTo>
                  <a:lnTo>
                    <a:pt x="577789" y="840487"/>
                  </a:lnTo>
                  <a:lnTo>
                    <a:pt x="576980" y="840902"/>
                  </a:lnTo>
                  <a:lnTo>
                    <a:pt x="576905" y="840720"/>
                  </a:lnTo>
                  <a:lnTo>
                    <a:pt x="576171" y="841030"/>
                  </a:lnTo>
                  <a:lnTo>
                    <a:pt x="576224" y="841213"/>
                  </a:lnTo>
                  <a:lnTo>
                    <a:pt x="575442" y="841524"/>
                  </a:lnTo>
                  <a:lnTo>
                    <a:pt x="575465" y="842049"/>
                  </a:lnTo>
                  <a:lnTo>
                    <a:pt x="574550" y="841912"/>
                  </a:lnTo>
                  <a:lnTo>
                    <a:pt x="573688" y="842926"/>
                  </a:lnTo>
                  <a:lnTo>
                    <a:pt x="573447" y="844259"/>
                  </a:lnTo>
                  <a:lnTo>
                    <a:pt x="572608" y="844725"/>
                  </a:lnTo>
                  <a:lnTo>
                    <a:pt x="572581" y="845328"/>
                  </a:lnTo>
                  <a:lnTo>
                    <a:pt x="571848" y="845693"/>
                  </a:lnTo>
                  <a:lnTo>
                    <a:pt x="571848" y="846059"/>
                  </a:lnTo>
                  <a:lnTo>
                    <a:pt x="571141" y="846315"/>
                  </a:lnTo>
                  <a:lnTo>
                    <a:pt x="570646" y="846315"/>
                  </a:lnTo>
                  <a:lnTo>
                    <a:pt x="570049" y="846648"/>
                  </a:lnTo>
                  <a:lnTo>
                    <a:pt x="569735" y="846598"/>
                  </a:lnTo>
                  <a:lnTo>
                    <a:pt x="568927" y="846986"/>
                  </a:lnTo>
                  <a:lnTo>
                    <a:pt x="568639" y="846931"/>
                  </a:lnTo>
                  <a:lnTo>
                    <a:pt x="568193" y="847319"/>
                  </a:lnTo>
                  <a:lnTo>
                    <a:pt x="568583" y="847584"/>
                  </a:lnTo>
                  <a:lnTo>
                    <a:pt x="567952" y="848338"/>
                  </a:lnTo>
                  <a:lnTo>
                    <a:pt x="567116" y="848598"/>
                  </a:lnTo>
                  <a:lnTo>
                    <a:pt x="566126" y="849430"/>
                  </a:lnTo>
                  <a:lnTo>
                    <a:pt x="564849" y="849320"/>
                  </a:lnTo>
                  <a:lnTo>
                    <a:pt x="563855" y="849863"/>
                  </a:lnTo>
                  <a:lnTo>
                    <a:pt x="564063" y="850389"/>
                  </a:lnTo>
                  <a:lnTo>
                    <a:pt x="563330" y="850960"/>
                  </a:lnTo>
                  <a:lnTo>
                    <a:pt x="563507" y="851590"/>
                  </a:lnTo>
                  <a:lnTo>
                    <a:pt x="563012" y="851978"/>
                  </a:lnTo>
                  <a:lnTo>
                    <a:pt x="563167" y="852293"/>
                  </a:lnTo>
                  <a:lnTo>
                    <a:pt x="562064" y="853412"/>
                  </a:lnTo>
                  <a:lnTo>
                    <a:pt x="560971" y="853668"/>
                  </a:lnTo>
                  <a:lnTo>
                    <a:pt x="561021" y="854061"/>
                  </a:lnTo>
                  <a:lnTo>
                    <a:pt x="559509" y="853974"/>
                  </a:lnTo>
                  <a:lnTo>
                    <a:pt x="559010" y="854888"/>
                  </a:lnTo>
                  <a:lnTo>
                    <a:pt x="558148" y="855038"/>
                  </a:lnTo>
                  <a:lnTo>
                    <a:pt x="557990" y="855591"/>
                  </a:lnTo>
                  <a:lnTo>
                    <a:pt x="557464" y="856582"/>
                  </a:lnTo>
                  <a:lnTo>
                    <a:pt x="556682" y="856600"/>
                  </a:lnTo>
                  <a:lnTo>
                    <a:pt x="556312" y="857646"/>
                  </a:lnTo>
                  <a:lnTo>
                    <a:pt x="555839" y="857957"/>
                  </a:lnTo>
                  <a:lnTo>
                    <a:pt x="555295" y="857669"/>
                  </a:lnTo>
                  <a:lnTo>
                    <a:pt x="554929" y="858007"/>
                  </a:lnTo>
                  <a:lnTo>
                    <a:pt x="554619" y="857820"/>
                  </a:lnTo>
                  <a:lnTo>
                    <a:pt x="553882" y="858811"/>
                  </a:lnTo>
                  <a:lnTo>
                    <a:pt x="554063" y="858943"/>
                  </a:lnTo>
                  <a:lnTo>
                    <a:pt x="553485" y="860040"/>
                  </a:lnTo>
                  <a:lnTo>
                    <a:pt x="552597" y="860400"/>
                  </a:lnTo>
                  <a:lnTo>
                    <a:pt x="552208" y="860323"/>
                  </a:lnTo>
                  <a:lnTo>
                    <a:pt x="551214" y="860761"/>
                  </a:lnTo>
                  <a:lnTo>
                    <a:pt x="551342" y="861337"/>
                  </a:lnTo>
                  <a:lnTo>
                    <a:pt x="550715" y="861597"/>
                  </a:lnTo>
                  <a:lnTo>
                    <a:pt x="549645" y="862401"/>
                  </a:lnTo>
                  <a:lnTo>
                    <a:pt x="549124" y="861903"/>
                  </a:lnTo>
                  <a:lnTo>
                    <a:pt x="548474" y="862004"/>
                  </a:lnTo>
                  <a:lnTo>
                    <a:pt x="548005" y="861583"/>
                  </a:lnTo>
                  <a:lnTo>
                    <a:pt x="547563" y="861789"/>
                  </a:lnTo>
                  <a:lnTo>
                    <a:pt x="547113" y="862835"/>
                  </a:lnTo>
                  <a:lnTo>
                    <a:pt x="547400" y="863068"/>
                  </a:lnTo>
                  <a:lnTo>
                    <a:pt x="546614" y="863356"/>
                  </a:lnTo>
                  <a:lnTo>
                    <a:pt x="547109" y="863566"/>
                  </a:lnTo>
                  <a:lnTo>
                    <a:pt x="546244" y="864529"/>
                  </a:lnTo>
                  <a:lnTo>
                    <a:pt x="546218" y="864950"/>
                  </a:lnTo>
                  <a:lnTo>
                    <a:pt x="544623" y="865671"/>
                  </a:lnTo>
                  <a:lnTo>
                    <a:pt x="544441" y="865333"/>
                  </a:lnTo>
                  <a:lnTo>
                    <a:pt x="543742" y="865274"/>
                  </a:lnTo>
                  <a:lnTo>
                    <a:pt x="543893" y="865749"/>
                  </a:lnTo>
                  <a:lnTo>
                    <a:pt x="543372" y="865822"/>
                  </a:lnTo>
                  <a:lnTo>
                    <a:pt x="542457" y="866105"/>
                  </a:lnTo>
                  <a:lnTo>
                    <a:pt x="542378" y="866526"/>
                  </a:lnTo>
                  <a:lnTo>
                    <a:pt x="541830" y="866626"/>
                  </a:lnTo>
                  <a:lnTo>
                    <a:pt x="541441" y="866439"/>
                  </a:lnTo>
                  <a:lnTo>
                    <a:pt x="540632" y="866621"/>
                  </a:lnTo>
                  <a:lnTo>
                    <a:pt x="539664" y="867005"/>
                  </a:lnTo>
                  <a:lnTo>
                    <a:pt x="539354" y="866795"/>
                  </a:lnTo>
                  <a:lnTo>
                    <a:pt x="538882" y="867631"/>
                  </a:lnTo>
                  <a:lnTo>
                    <a:pt x="537291" y="868042"/>
                  </a:lnTo>
                  <a:lnTo>
                    <a:pt x="537079" y="868695"/>
                  </a:lnTo>
                  <a:lnTo>
                    <a:pt x="536191" y="869083"/>
                  </a:lnTo>
                  <a:lnTo>
                    <a:pt x="535488" y="868631"/>
                  </a:lnTo>
                  <a:lnTo>
                    <a:pt x="535330" y="869024"/>
                  </a:lnTo>
                  <a:lnTo>
                    <a:pt x="533973" y="869147"/>
                  </a:lnTo>
                  <a:lnTo>
                    <a:pt x="533716" y="868754"/>
                  </a:lnTo>
                  <a:lnTo>
                    <a:pt x="532620" y="868828"/>
                  </a:lnTo>
                  <a:lnTo>
                    <a:pt x="532514" y="869430"/>
                  </a:lnTo>
                  <a:lnTo>
                    <a:pt x="531498" y="869764"/>
                  </a:lnTo>
                  <a:lnTo>
                    <a:pt x="531343" y="869604"/>
                  </a:lnTo>
                  <a:lnTo>
                    <a:pt x="530114" y="870097"/>
                  </a:lnTo>
                  <a:lnTo>
                    <a:pt x="529306" y="870403"/>
                  </a:lnTo>
                  <a:lnTo>
                    <a:pt x="528523" y="870454"/>
                  </a:lnTo>
                  <a:lnTo>
                    <a:pt x="527450" y="871390"/>
                  </a:lnTo>
                  <a:lnTo>
                    <a:pt x="526853" y="871258"/>
                  </a:lnTo>
                  <a:lnTo>
                    <a:pt x="526040" y="871774"/>
                  </a:lnTo>
                  <a:lnTo>
                    <a:pt x="526089" y="872061"/>
                  </a:lnTo>
                  <a:lnTo>
                    <a:pt x="525254" y="872687"/>
                  </a:lnTo>
                  <a:lnTo>
                    <a:pt x="524680" y="872555"/>
                  </a:lnTo>
                  <a:lnTo>
                    <a:pt x="524079" y="872915"/>
                  </a:lnTo>
                  <a:lnTo>
                    <a:pt x="524132" y="873336"/>
                  </a:lnTo>
                  <a:lnTo>
                    <a:pt x="523554" y="874039"/>
                  </a:lnTo>
                  <a:lnTo>
                    <a:pt x="523837" y="874537"/>
                  </a:lnTo>
                  <a:lnTo>
                    <a:pt x="523157" y="875268"/>
                  </a:lnTo>
                  <a:lnTo>
                    <a:pt x="522110" y="875834"/>
                  </a:lnTo>
                  <a:lnTo>
                    <a:pt x="521588" y="875702"/>
                  </a:lnTo>
                  <a:lnTo>
                    <a:pt x="521615" y="876305"/>
                  </a:lnTo>
                  <a:lnTo>
                    <a:pt x="520209" y="875487"/>
                  </a:lnTo>
                  <a:lnTo>
                    <a:pt x="519355" y="874829"/>
                  </a:lnTo>
                  <a:lnTo>
                    <a:pt x="519699" y="873710"/>
                  </a:lnTo>
                  <a:lnTo>
                    <a:pt x="519517" y="873464"/>
                  </a:lnTo>
                  <a:lnTo>
                    <a:pt x="519393" y="873199"/>
                  </a:lnTo>
                  <a:lnTo>
                    <a:pt x="519075" y="872737"/>
                  </a:lnTo>
                  <a:lnTo>
                    <a:pt x="518750" y="872600"/>
                  </a:lnTo>
                  <a:lnTo>
                    <a:pt x="518558" y="872596"/>
                  </a:lnTo>
                  <a:lnTo>
                    <a:pt x="518104" y="872390"/>
                  </a:lnTo>
                  <a:lnTo>
                    <a:pt x="516740" y="872299"/>
                  </a:lnTo>
                  <a:lnTo>
                    <a:pt x="515893" y="872349"/>
                  </a:lnTo>
                  <a:lnTo>
                    <a:pt x="515243" y="872272"/>
                  </a:lnTo>
                  <a:lnTo>
                    <a:pt x="515088" y="872285"/>
                  </a:lnTo>
                  <a:lnTo>
                    <a:pt x="513747" y="872377"/>
                  </a:lnTo>
                  <a:lnTo>
                    <a:pt x="513289" y="872564"/>
                  </a:lnTo>
                  <a:lnTo>
                    <a:pt x="512896" y="872623"/>
                  </a:lnTo>
                  <a:lnTo>
                    <a:pt x="512503" y="872746"/>
                  </a:lnTo>
                  <a:lnTo>
                    <a:pt x="511914" y="873062"/>
                  </a:lnTo>
                  <a:lnTo>
                    <a:pt x="511781" y="873062"/>
                  </a:lnTo>
                  <a:lnTo>
                    <a:pt x="509877" y="874140"/>
                  </a:lnTo>
                  <a:lnTo>
                    <a:pt x="507896" y="875670"/>
                  </a:lnTo>
                  <a:lnTo>
                    <a:pt x="507500" y="876122"/>
                  </a:lnTo>
                  <a:lnTo>
                    <a:pt x="507167" y="876378"/>
                  </a:lnTo>
                  <a:lnTo>
                    <a:pt x="506177" y="877342"/>
                  </a:lnTo>
                  <a:lnTo>
                    <a:pt x="505251" y="878109"/>
                  </a:lnTo>
                  <a:lnTo>
                    <a:pt x="504986" y="878237"/>
                  </a:lnTo>
                  <a:lnTo>
                    <a:pt x="503879" y="878474"/>
                  </a:lnTo>
                  <a:lnTo>
                    <a:pt x="503747" y="878607"/>
                  </a:lnTo>
                  <a:lnTo>
                    <a:pt x="503550" y="878666"/>
                  </a:lnTo>
                  <a:lnTo>
                    <a:pt x="502817" y="879438"/>
                  </a:lnTo>
                  <a:lnTo>
                    <a:pt x="501162" y="881046"/>
                  </a:lnTo>
                  <a:lnTo>
                    <a:pt x="500376" y="881553"/>
                  </a:lnTo>
                  <a:lnTo>
                    <a:pt x="497337" y="883983"/>
                  </a:lnTo>
                  <a:lnTo>
                    <a:pt x="496548" y="884426"/>
                  </a:lnTo>
                  <a:lnTo>
                    <a:pt x="495096" y="885577"/>
                  </a:lnTo>
                  <a:lnTo>
                    <a:pt x="493498" y="886929"/>
                  </a:lnTo>
                  <a:lnTo>
                    <a:pt x="493048" y="887304"/>
                  </a:lnTo>
                  <a:lnTo>
                    <a:pt x="491589" y="888720"/>
                  </a:lnTo>
                  <a:lnTo>
                    <a:pt x="491329" y="888843"/>
                  </a:lnTo>
                  <a:lnTo>
                    <a:pt x="490996" y="889167"/>
                  </a:lnTo>
                  <a:lnTo>
                    <a:pt x="490471" y="889483"/>
                  </a:lnTo>
                  <a:lnTo>
                    <a:pt x="489758" y="890174"/>
                  </a:lnTo>
                  <a:lnTo>
                    <a:pt x="467667" y="886193"/>
                  </a:lnTo>
                  <a:lnTo>
                    <a:pt x="468007" y="883841"/>
                  </a:lnTo>
                  <a:lnTo>
                    <a:pt x="469632" y="872746"/>
                  </a:lnTo>
                  <a:lnTo>
                    <a:pt x="448204" y="869120"/>
                  </a:lnTo>
                  <a:lnTo>
                    <a:pt x="445616" y="886504"/>
                  </a:lnTo>
                  <a:lnTo>
                    <a:pt x="422095" y="882964"/>
                  </a:lnTo>
                  <a:lnTo>
                    <a:pt x="421906" y="882933"/>
                  </a:lnTo>
                  <a:lnTo>
                    <a:pt x="410909" y="881279"/>
                  </a:lnTo>
                  <a:lnTo>
                    <a:pt x="371186" y="875291"/>
                  </a:lnTo>
                  <a:lnTo>
                    <a:pt x="300274" y="863344"/>
                  </a:lnTo>
                  <a:lnTo>
                    <a:pt x="299909" y="863273"/>
                  </a:lnTo>
                  <a:lnTo>
                    <a:pt x="299765" y="862721"/>
                  </a:lnTo>
                  <a:lnTo>
                    <a:pt x="299432" y="861958"/>
                  </a:lnTo>
                  <a:lnTo>
                    <a:pt x="299100" y="861296"/>
                  </a:lnTo>
                  <a:lnTo>
                    <a:pt x="298567" y="860263"/>
                  </a:lnTo>
                  <a:lnTo>
                    <a:pt x="298193" y="859309"/>
                  </a:lnTo>
                  <a:lnTo>
                    <a:pt x="297766" y="858176"/>
                  </a:lnTo>
                  <a:lnTo>
                    <a:pt x="297286" y="856742"/>
                  </a:lnTo>
                  <a:lnTo>
                    <a:pt x="296999" y="856148"/>
                  </a:lnTo>
                  <a:lnTo>
                    <a:pt x="296428" y="855340"/>
                  </a:lnTo>
                  <a:lnTo>
                    <a:pt x="295808" y="854495"/>
                  </a:lnTo>
                  <a:lnTo>
                    <a:pt x="295294" y="853741"/>
                  </a:lnTo>
                  <a:lnTo>
                    <a:pt x="294848" y="852983"/>
                  </a:lnTo>
                  <a:lnTo>
                    <a:pt x="294266" y="852042"/>
                  </a:lnTo>
                  <a:lnTo>
                    <a:pt x="293616" y="851083"/>
                  </a:lnTo>
                  <a:lnTo>
                    <a:pt x="293242" y="850147"/>
                  </a:lnTo>
                  <a:lnTo>
                    <a:pt x="292947" y="848717"/>
                  </a:lnTo>
                  <a:lnTo>
                    <a:pt x="293068" y="847703"/>
                  </a:lnTo>
                  <a:lnTo>
                    <a:pt x="293480" y="846694"/>
                  </a:lnTo>
                  <a:lnTo>
                    <a:pt x="293900" y="845958"/>
                  </a:lnTo>
                  <a:lnTo>
                    <a:pt x="294406" y="845392"/>
                  </a:lnTo>
                  <a:lnTo>
                    <a:pt x="295018" y="844652"/>
                  </a:lnTo>
                  <a:lnTo>
                    <a:pt x="295574" y="843990"/>
                  </a:lnTo>
                  <a:lnTo>
                    <a:pt x="296182" y="843469"/>
                  </a:lnTo>
                  <a:lnTo>
                    <a:pt x="296693" y="842761"/>
                  </a:lnTo>
                  <a:lnTo>
                    <a:pt x="297271" y="842044"/>
                  </a:lnTo>
                  <a:lnTo>
                    <a:pt x="297781" y="841126"/>
                  </a:lnTo>
                  <a:lnTo>
                    <a:pt x="298423" y="840108"/>
                  </a:lnTo>
                  <a:lnTo>
                    <a:pt x="298794" y="839409"/>
                  </a:lnTo>
                  <a:lnTo>
                    <a:pt x="299157" y="838482"/>
                  </a:lnTo>
                  <a:lnTo>
                    <a:pt x="299440" y="837500"/>
                  </a:lnTo>
                  <a:lnTo>
                    <a:pt x="299459" y="836527"/>
                  </a:lnTo>
                  <a:lnTo>
                    <a:pt x="299455" y="835682"/>
                  </a:lnTo>
                  <a:lnTo>
                    <a:pt x="299308" y="834326"/>
                  </a:lnTo>
                  <a:lnTo>
                    <a:pt x="299149" y="833431"/>
                  </a:lnTo>
                  <a:lnTo>
                    <a:pt x="299217" y="832334"/>
                  </a:lnTo>
                  <a:lnTo>
                    <a:pt x="299429" y="831531"/>
                  </a:lnTo>
                  <a:lnTo>
                    <a:pt x="299897" y="830576"/>
                  </a:lnTo>
                  <a:lnTo>
                    <a:pt x="300691" y="829448"/>
                  </a:lnTo>
                  <a:lnTo>
                    <a:pt x="301337" y="828731"/>
                  </a:lnTo>
                  <a:lnTo>
                    <a:pt x="301915" y="827964"/>
                  </a:lnTo>
                  <a:lnTo>
                    <a:pt x="302660" y="827110"/>
                  </a:lnTo>
                  <a:lnTo>
                    <a:pt x="303601" y="826169"/>
                  </a:lnTo>
                  <a:lnTo>
                    <a:pt x="304432" y="825411"/>
                  </a:lnTo>
                  <a:lnTo>
                    <a:pt x="305335" y="824479"/>
                  </a:lnTo>
                  <a:lnTo>
                    <a:pt x="305997" y="823680"/>
                  </a:lnTo>
                  <a:lnTo>
                    <a:pt x="306613" y="822780"/>
                  </a:lnTo>
                  <a:lnTo>
                    <a:pt x="307233" y="821666"/>
                  </a:lnTo>
                  <a:lnTo>
                    <a:pt x="308011" y="820117"/>
                  </a:lnTo>
                  <a:lnTo>
                    <a:pt x="308605" y="818752"/>
                  </a:lnTo>
                  <a:lnTo>
                    <a:pt x="309149" y="817966"/>
                  </a:lnTo>
                  <a:lnTo>
                    <a:pt x="309666" y="817386"/>
                  </a:lnTo>
                  <a:lnTo>
                    <a:pt x="310150" y="816724"/>
                  </a:lnTo>
                  <a:lnTo>
                    <a:pt x="310392" y="816163"/>
                  </a:lnTo>
                  <a:lnTo>
                    <a:pt x="310713" y="815752"/>
                  </a:lnTo>
                  <a:lnTo>
                    <a:pt x="311121" y="815363"/>
                  </a:lnTo>
                  <a:lnTo>
                    <a:pt x="311741" y="814961"/>
                  </a:lnTo>
                  <a:lnTo>
                    <a:pt x="312297" y="814820"/>
                  </a:lnTo>
                  <a:lnTo>
                    <a:pt x="313030" y="814939"/>
                  </a:lnTo>
                  <a:lnTo>
                    <a:pt x="313910" y="815418"/>
                  </a:lnTo>
                  <a:lnTo>
                    <a:pt x="314927" y="816432"/>
                  </a:lnTo>
                  <a:lnTo>
                    <a:pt x="315823" y="817213"/>
                  </a:lnTo>
                  <a:lnTo>
                    <a:pt x="316065" y="817820"/>
                  </a:lnTo>
                  <a:lnTo>
                    <a:pt x="316628" y="819127"/>
                  </a:lnTo>
                  <a:lnTo>
                    <a:pt x="317916" y="819131"/>
                  </a:lnTo>
                  <a:lnTo>
                    <a:pt x="319315" y="818291"/>
                  </a:lnTo>
                  <a:lnTo>
                    <a:pt x="320592" y="817272"/>
                  </a:lnTo>
                  <a:lnTo>
                    <a:pt x="321499" y="816167"/>
                  </a:lnTo>
                  <a:lnTo>
                    <a:pt x="322296" y="815327"/>
                  </a:lnTo>
                  <a:lnTo>
                    <a:pt x="322852" y="814770"/>
                  </a:lnTo>
                  <a:lnTo>
                    <a:pt x="323370" y="814281"/>
                  </a:lnTo>
                  <a:lnTo>
                    <a:pt x="322813" y="814173"/>
                  </a:lnTo>
                  <a:lnTo>
                    <a:pt x="291325" y="808885"/>
                  </a:lnTo>
                  <a:lnTo>
                    <a:pt x="266859" y="797587"/>
                  </a:lnTo>
                  <a:lnTo>
                    <a:pt x="259648" y="794253"/>
                  </a:lnTo>
                  <a:lnTo>
                    <a:pt x="244108" y="787335"/>
                  </a:lnTo>
                  <a:lnTo>
                    <a:pt x="223229" y="777752"/>
                  </a:lnTo>
                  <a:lnTo>
                    <a:pt x="220731" y="776880"/>
                  </a:lnTo>
                  <a:lnTo>
                    <a:pt x="213369" y="773373"/>
                  </a:lnTo>
                  <a:lnTo>
                    <a:pt x="206124" y="770080"/>
                  </a:lnTo>
                  <a:lnTo>
                    <a:pt x="205228" y="769409"/>
                  </a:lnTo>
                  <a:lnTo>
                    <a:pt x="204064" y="768541"/>
                  </a:lnTo>
                  <a:lnTo>
                    <a:pt x="203089" y="767779"/>
                  </a:lnTo>
                  <a:lnTo>
                    <a:pt x="202156" y="766847"/>
                  </a:lnTo>
                  <a:lnTo>
                    <a:pt x="194866" y="761034"/>
                  </a:lnTo>
                  <a:lnTo>
                    <a:pt x="192995" y="759623"/>
                  </a:lnTo>
                  <a:lnTo>
                    <a:pt x="192765" y="759336"/>
                  </a:lnTo>
                  <a:lnTo>
                    <a:pt x="189908" y="757130"/>
                  </a:lnTo>
                  <a:lnTo>
                    <a:pt x="180766" y="749495"/>
                  </a:lnTo>
                  <a:lnTo>
                    <a:pt x="178313" y="747395"/>
                  </a:lnTo>
                  <a:lnTo>
                    <a:pt x="171518" y="741651"/>
                  </a:lnTo>
                  <a:lnTo>
                    <a:pt x="163665" y="735268"/>
                  </a:lnTo>
                  <a:lnTo>
                    <a:pt x="121199" y="727975"/>
                  </a:lnTo>
                  <a:lnTo>
                    <a:pt x="69790" y="718698"/>
                  </a:lnTo>
                  <a:lnTo>
                    <a:pt x="64941" y="718045"/>
                  </a:lnTo>
                  <a:lnTo>
                    <a:pt x="64366" y="713694"/>
                  </a:lnTo>
                  <a:lnTo>
                    <a:pt x="64382" y="707558"/>
                  </a:lnTo>
                  <a:lnTo>
                    <a:pt x="67934" y="695669"/>
                  </a:lnTo>
                  <a:lnTo>
                    <a:pt x="72303" y="685867"/>
                  </a:lnTo>
                  <a:lnTo>
                    <a:pt x="71490" y="682753"/>
                  </a:lnTo>
                  <a:lnTo>
                    <a:pt x="69661" y="673134"/>
                  </a:lnTo>
                  <a:lnTo>
                    <a:pt x="65410" y="666113"/>
                  </a:lnTo>
                  <a:lnTo>
                    <a:pt x="59707" y="656376"/>
                  </a:lnTo>
                  <a:lnTo>
                    <a:pt x="58029" y="654846"/>
                  </a:lnTo>
                  <a:lnTo>
                    <a:pt x="54631" y="653760"/>
                  </a:lnTo>
                  <a:lnTo>
                    <a:pt x="46861" y="648957"/>
                  </a:lnTo>
                  <a:lnTo>
                    <a:pt x="43762" y="648953"/>
                  </a:lnTo>
                  <a:lnTo>
                    <a:pt x="38453" y="648022"/>
                  </a:lnTo>
                  <a:lnTo>
                    <a:pt x="35766" y="649368"/>
                  </a:lnTo>
                  <a:lnTo>
                    <a:pt x="34628" y="648770"/>
                  </a:lnTo>
                  <a:lnTo>
                    <a:pt x="34175" y="646250"/>
                  </a:lnTo>
                  <a:lnTo>
                    <a:pt x="30014" y="636372"/>
                  </a:lnTo>
                  <a:lnTo>
                    <a:pt x="26907" y="635167"/>
                  </a:lnTo>
                  <a:lnTo>
                    <a:pt x="24322" y="636495"/>
                  </a:lnTo>
                  <a:lnTo>
                    <a:pt x="19783" y="634619"/>
                  </a:lnTo>
                  <a:lnTo>
                    <a:pt x="19001" y="628361"/>
                  </a:lnTo>
                  <a:lnTo>
                    <a:pt x="17731" y="626416"/>
                  </a:lnTo>
                  <a:lnTo>
                    <a:pt x="16662" y="625896"/>
                  </a:lnTo>
                  <a:lnTo>
                    <a:pt x="15520" y="625558"/>
                  </a:lnTo>
                  <a:lnTo>
                    <a:pt x="6017" y="626637"/>
                  </a:lnTo>
                  <a:lnTo>
                    <a:pt x="3553" y="627838"/>
                  </a:lnTo>
                  <a:lnTo>
                    <a:pt x="2165" y="627457"/>
                  </a:lnTo>
                  <a:lnTo>
                    <a:pt x="0" y="621823"/>
                  </a:lnTo>
                  <a:lnTo>
                    <a:pt x="10593" y="614263"/>
                  </a:lnTo>
                  <a:lnTo>
                    <a:pt x="11551" y="613859"/>
                  </a:lnTo>
                  <a:lnTo>
                    <a:pt x="12289" y="614243"/>
                  </a:lnTo>
                  <a:lnTo>
                    <a:pt x="12901" y="614612"/>
                  </a:lnTo>
                  <a:lnTo>
                    <a:pt x="13578" y="614950"/>
                  </a:lnTo>
                  <a:lnTo>
                    <a:pt x="14127" y="615164"/>
                  </a:lnTo>
                  <a:lnTo>
                    <a:pt x="14350" y="615234"/>
                  </a:lnTo>
                  <a:lnTo>
                    <a:pt x="14657" y="615306"/>
                  </a:lnTo>
                  <a:lnTo>
                    <a:pt x="14863" y="615344"/>
                  </a:lnTo>
                  <a:lnTo>
                    <a:pt x="15101" y="615385"/>
                  </a:lnTo>
                  <a:lnTo>
                    <a:pt x="15340" y="615413"/>
                  </a:lnTo>
                  <a:lnTo>
                    <a:pt x="15577" y="615406"/>
                  </a:lnTo>
                  <a:lnTo>
                    <a:pt x="15813" y="615365"/>
                  </a:lnTo>
                  <a:lnTo>
                    <a:pt x="16046" y="615310"/>
                  </a:lnTo>
                  <a:lnTo>
                    <a:pt x="16418" y="615208"/>
                  </a:lnTo>
                  <a:lnTo>
                    <a:pt x="17048" y="614984"/>
                  </a:lnTo>
                  <a:lnTo>
                    <a:pt x="17309" y="614870"/>
                  </a:lnTo>
                  <a:lnTo>
                    <a:pt x="17576" y="614747"/>
                  </a:lnTo>
                  <a:lnTo>
                    <a:pt x="17884" y="614588"/>
                  </a:lnTo>
                  <a:lnTo>
                    <a:pt x="18234" y="614435"/>
                  </a:lnTo>
                  <a:lnTo>
                    <a:pt x="18768" y="614258"/>
                  </a:lnTo>
                  <a:lnTo>
                    <a:pt x="19442" y="613712"/>
                  </a:lnTo>
                  <a:lnTo>
                    <a:pt x="19553" y="613485"/>
                  </a:lnTo>
                  <a:lnTo>
                    <a:pt x="20070" y="612676"/>
                  </a:lnTo>
                  <a:lnTo>
                    <a:pt x="20274" y="612311"/>
                  </a:lnTo>
                  <a:lnTo>
                    <a:pt x="20646" y="611953"/>
                  </a:lnTo>
                  <a:lnTo>
                    <a:pt x="21267" y="611428"/>
                  </a:lnTo>
                  <a:lnTo>
                    <a:pt x="21483" y="611182"/>
                  </a:lnTo>
                  <a:lnTo>
                    <a:pt x="21815" y="610393"/>
                  </a:lnTo>
                  <a:lnTo>
                    <a:pt x="22071" y="609954"/>
                  </a:lnTo>
                  <a:lnTo>
                    <a:pt x="22483" y="608687"/>
                  </a:lnTo>
                  <a:lnTo>
                    <a:pt x="22590" y="607897"/>
                  </a:lnTo>
                  <a:lnTo>
                    <a:pt x="22986" y="607490"/>
                  </a:lnTo>
                  <a:lnTo>
                    <a:pt x="23431" y="606931"/>
                  </a:lnTo>
                  <a:lnTo>
                    <a:pt x="23812" y="606226"/>
                  </a:lnTo>
                  <a:lnTo>
                    <a:pt x="24521" y="605814"/>
                  </a:lnTo>
                  <a:lnTo>
                    <a:pt x="24824" y="605710"/>
                  </a:lnTo>
                  <a:lnTo>
                    <a:pt x="26397" y="604976"/>
                  </a:lnTo>
                  <a:lnTo>
                    <a:pt x="27497" y="604415"/>
                  </a:lnTo>
                  <a:lnTo>
                    <a:pt x="28578" y="603872"/>
                  </a:lnTo>
                  <a:lnTo>
                    <a:pt x="29462" y="603493"/>
                  </a:lnTo>
                  <a:lnTo>
                    <a:pt x="30301" y="603310"/>
                  </a:lnTo>
                  <a:lnTo>
                    <a:pt x="31363" y="603009"/>
                  </a:lnTo>
                  <a:lnTo>
                    <a:pt x="32561" y="602420"/>
                  </a:lnTo>
                  <a:lnTo>
                    <a:pt x="33203" y="602064"/>
                  </a:lnTo>
                  <a:lnTo>
                    <a:pt x="33974" y="601685"/>
                  </a:lnTo>
                  <a:lnTo>
                    <a:pt x="34590" y="601275"/>
                  </a:lnTo>
                  <a:lnTo>
                    <a:pt x="35459" y="600129"/>
                  </a:lnTo>
                  <a:lnTo>
                    <a:pt x="36121" y="599659"/>
                  </a:lnTo>
                  <a:lnTo>
                    <a:pt x="36881" y="598951"/>
                  </a:lnTo>
                  <a:lnTo>
                    <a:pt x="37712" y="598385"/>
                  </a:lnTo>
                  <a:lnTo>
                    <a:pt x="38385" y="597934"/>
                  </a:lnTo>
                  <a:lnTo>
                    <a:pt x="39273" y="597240"/>
                  </a:lnTo>
                  <a:lnTo>
                    <a:pt x="40165" y="596464"/>
                  </a:lnTo>
                  <a:lnTo>
                    <a:pt x="40924" y="595829"/>
                  </a:lnTo>
                  <a:lnTo>
                    <a:pt x="41620" y="595022"/>
                  </a:lnTo>
                  <a:lnTo>
                    <a:pt x="42039" y="594387"/>
                  </a:lnTo>
                  <a:lnTo>
                    <a:pt x="42152" y="593739"/>
                  </a:lnTo>
                  <a:lnTo>
                    <a:pt x="42270" y="592808"/>
                  </a:lnTo>
                  <a:lnTo>
                    <a:pt x="42466" y="591973"/>
                  </a:lnTo>
                  <a:lnTo>
                    <a:pt x="42598" y="591210"/>
                  </a:lnTo>
                  <a:lnTo>
                    <a:pt x="42519" y="590567"/>
                  </a:lnTo>
                  <a:lnTo>
                    <a:pt x="42406" y="589727"/>
                  </a:lnTo>
                  <a:lnTo>
                    <a:pt x="42273" y="588677"/>
                  </a:lnTo>
                  <a:lnTo>
                    <a:pt x="42288" y="587258"/>
                  </a:lnTo>
                  <a:lnTo>
                    <a:pt x="42432" y="586322"/>
                  </a:lnTo>
                  <a:lnTo>
                    <a:pt x="42878" y="585414"/>
                  </a:lnTo>
                  <a:lnTo>
                    <a:pt x="43127" y="584793"/>
                  </a:lnTo>
                  <a:lnTo>
                    <a:pt x="43607" y="584154"/>
                  </a:lnTo>
                  <a:lnTo>
                    <a:pt x="44239" y="583556"/>
                  </a:lnTo>
                  <a:lnTo>
                    <a:pt x="44768" y="583228"/>
                  </a:lnTo>
                  <a:lnTo>
                    <a:pt x="45198" y="582894"/>
                  </a:lnTo>
                  <a:lnTo>
                    <a:pt x="45357" y="582657"/>
                  </a:lnTo>
                  <a:lnTo>
                    <a:pt x="45901" y="582351"/>
                  </a:lnTo>
                  <a:lnTo>
                    <a:pt x="46793" y="582173"/>
                  </a:lnTo>
                  <a:lnTo>
                    <a:pt x="47912" y="581986"/>
                  </a:lnTo>
                  <a:lnTo>
                    <a:pt x="49016" y="581950"/>
                  </a:lnTo>
                  <a:lnTo>
                    <a:pt x="50047" y="581886"/>
                  </a:lnTo>
                  <a:lnTo>
                    <a:pt x="50950" y="581972"/>
                  </a:lnTo>
                  <a:lnTo>
                    <a:pt x="51994" y="581981"/>
                  </a:lnTo>
                  <a:lnTo>
                    <a:pt x="52987" y="582255"/>
                  </a:lnTo>
                  <a:lnTo>
                    <a:pt x="53996" y="582657"/>
                  </a:lnTo>
                  <a:lnTo>
                    <a:pt x="54854" y="582862"/>
                  </a:lnTo>
                  <a:lnTo>
                    <a:pt x="55667" y="583237"/>
                  </a:lnTo>
                  <a:lnTo>
                    <a:pt x="56812" y="583885"/>
                  </a:lnTo>
                  <a:lnTo>
                    <a:pt x="57825" y="584674"/>
                  </a:lnTo>
                  <a:lnTo>
                    <a:pt x="58977" y="585688"/>
                  </a:lnTo>
                  <a:lnTo>
                    <a:pt x="59937" y="586404"/>
                  </a:lnTo>
                  <a:lnTo>
                    <a:pt x="60810" y="587299"/>
                  </a:lnTo>
                  <a:lnTo>
                    <a:pt x="61358" y="588088"/>
                  </a:lnTo>
                  <a:lnTo>
                    <a:pt x="61774" y="588412"/>
                  </a:lnTo>
                  <a:lnTo>
                    <a:pt x="62481" y="588412"/>
                  </a:lnTo>
                  <a:lnTo>
                    <a:pt x="63248" y="588239"/>
                  </a:lnTo>
                  <a:lnTo>
                    <a:pt x="64042" y="587988"/>
                  </a:lnTo>
                  <a:lnTo>
                    <a:pt x="64726" y="587646"/>
                  </a:lnTo>
                  <a:lnTo>
                    <a:pt x="65372" y="587262"/>
                  </a:lnTo>
                  <a:lnTo>
                    <a:pt x="66037" y="586979"/>
                  </a:lnTo>
                  <a:lnTo>
                    <a:pt x="66328" y="586605"/>
                  </a:lnTo>
                  <a:lnTo>
                    <a:pt x="66422" y="586066"/>
                  </a:lnTo>
                  <a:lnTo>
                    <a:pt x="66407" y="585496"/>
                  </a:lnTo>
                  <a:lnTo>
                    <a:pt x="66490" y="585003"/>
                  </a:lnTo>
                  <a:lnTo>
                    <a:pt x="66672" y="584501"/>
                  </a:lnTo>
                  <a:lnTo>
                    <a:pt x="67171" y="583520"/>
                  </a:lnTo>
                  <a:lnTo>
                    <a:pt x="67571" y="582465"/>
                  </a:lnTo>
                  <a:lnTo>
                    <a:pt x="67991" y="581420"/>
                  </a:lnTo>
                  <a:lnTo>
                    <a:pt x="68316" y="580635"/>
                  </a:lnTo>
                  <a:lnTo>
                    <a:pt x="68667" y="580046"/>
                  </a:lnTo>
                  <a:lnTo>
                    <a:pt x="69272" y="579462"/>
                  </a:lnTo>
                  <a:lnTo>
                    <a:pt x="69862" y="578933"/>
                  </a:lnTo>
                  <a:lnTo>
                    <a:pt x="70787" y="578399"/>
                  </a:lnTo>
                  <a:lnTo>
                    <a:pt x="71264" y="578056"/>
                  </a:lnTo>
                  <a:lnTo>
                    <a:pt x="71721" y="577623"/>
                  </a:lnTo>
                  <a:lnTo>
                    <a:pt x="72651" y="577203"/>
                  </a:lnTo>
                  <a:lnTo>
                    <a:pt x="73376" y="576906"/>
                  </a:lnTo>
                  <a:lnTo>
                    <a:pt x="74310" y="576824"/>
                  </a:lnTo>
                  <a:lnTo>
                    <a:pt x="75126" y="576956"/>
                  </a:lnTo>
                  <a:lnTo>
                    <a:pt x="76177" y="577299"/>
                  </a:lnTo>
                  <a:lnTo>
                    <a:pt x="77004" y="577659"/>
                  </a:lnTo>
                  <a:lnTo>
                    <a:pt x="77526" y="578193"/>
                  </a:lnTo>
                  <a:lnTo>
                    <a:pt x="77907" y="578636"/>
                  </a:lnTo>
                  <a:lnTo>
                    <a:pt x="78905" y="579448"/>
                  </a:lnTo>
                  <a:lnTo>
                    <a:pt x="80269" y="580571"/>
                  </a:lnTo>
                  <a:lnTo>
                    <a:pt x="81630" y="581744"/>
                  </a:lnTo>
                  <a:lnTo>
                    <a:pt x="82114" y="582169"/>
                  </a:lnTo>
                  <a:lnTo>
                    <a:pt x="82771" y="583159"/>
                  </a:lnTo>
                  <a:lnTo>
                    <a:pt x="83701" y="584026"/>
                  </a:lnTo>
                  <a:lnTo>
                    <a:pt x="85228" y="585336"/>
                  </a:lnTo>
                  <a:lnTo>
                    <a:pt x="85950" y="585774"/>
                  </a:lnTo>
                  <a:lnTo>
                    <a:pt x="86596" y="586071"/>
                  </a:lnTo>
                  <a:lnTo>
                    <a:pt x="87329" y="586683"/>
                  </a:lnTo>
                  <a:lnTo>
                    <a:pt x="88043" y="587176"/>
                  </a:lnTo>
                  <a:lnTo>
                    <a:pt x="88988" y="587194"/>
                  </a:lnTo>
                  <a:lnTo>
                    <a:pt x="89816" y="586815"/>
                  </a:lnTo>
                  <a:lnTo>
                    <a:pt x="90545" y="586263"/>
                  </a:lnTo>
                  <a:lnTo>
                    <a:pt x="91104" y="585779"/>
                  </a:lnTo>
                  <a:lnTo>
                    <a:pt x="91437" y="585345"/>
                  </a:lnTo>
                  <a:lnTo>
                    <a:pt x="91683" y="584839"/>
                  </a:lnTo>
                  <a:lnTo>
                    <a:pt x="91890" y="584323"/>
                  </a:lnTo>
                  <a:lnTo>
                    <a:pt x="92057" y="583643"/>
                  </a:lnTo>
                  <a:lnTo>
                    <a:pt x="92178" y="581886"/>
                  </a:lnTo>
                  <a:lnTo>
                    <a:pt x="92257" y="580795"/>
                  </a:lnTo>
                  <a:lnTo>
                    <a:pt x="92193" y="579873"/>
                  </a:lnTo>
                  <a:lnTo>
                    <a:pt x="92178" y="578951"/>
                  </a:lnTo>
                  <a:lnTo>
                    <a:pt x="92151" y="578184"/>
                  </a:lnTo>
                  <a:lnTo>
                    <a:pt x="92128" y="577290"/>
                  </a:lnTo>
                  <a:lnTo>
                    <a:pt x="92132" y="576468"/>
                  </a:lnTo>
                  <a:lnTo>
                    <a:pt x="91917" y="575856"/>
                  </a:lnTo>
                  <a:lnTo>
                    <a:pt x="91713" y="575395"/>
                  </a:lnTo>
                  <a:lnTo>
                    <a:pt x="91414" y="574852"/>
                  </a:lnTo>
                  <a:lnTo>
                    <a:pt x="91252" y="574400"/>
                  </a:lnTo>
                  <a:lnTo>
                    <a:pt x="91150" y="573889"/>
                  </a:lnTo>
                  <a:lnTo>
                    <a:pt x="91218" y="573424"/>
                  </a:lnTo>
                  <a:lnTo>
                    <a:pt x="91169" y="572954"/>
                  </a:lnTo>
                  <a:lnTo>
                    <a:pt x="91033" y="572657"/>
                  </a:lnTo>
                  <a:lnTo>
                    <a:pt x="90711" y="572351"/>
                  </a:lnTo>
                  <a:lnTo>
                    <a:pt x="90413" y="571877"/>
                  </a:lnTo>
                  <a:lnTo>
                    <a:pt x="90265" y="571406"/>
                  </a:lnTo>
                  <a:lnTo>
                    <a:pt x="90186" y="570512"/>
                  </a:lnTo>
                  <a:lnTo>
                    <a:pt x="90235" y="569476"/>
                  </a:lnTo>
                  <a:lnTo>
                    <a:pt x="90398" y="568431"/>
                  </a:lnTo>
                  <a:lnTo>
                    <a:pt x="90439" y="567710"/>
                  </a:lnTo>
                  <a:lnTo>
                    <a:pt x="90579" y="566915"/>
                  </a:lnTo>
                  <a:lnTo>
                    <a:pt x="90847" y="566240"/>
                  </a:lnTo>
                  <a:lnTo>
                    <a:pt x="91101" y="565551"/>
                  </a:lnTo>
                  <a:lnTo>
                    <a:pt x="91392" y="565063"/>
                  </a:lnTo>
                  <a:lnTo>
                    <a:pt x="91754" y="564643"/>
                  </a:lnTo>
                  <a:lnTo>
                    <a:pt x="92306" y="564414"/>
                  </a:lnTo>
                  <a:lnTo>
                    <a:pt x="93043" y="564200"/>
                  </a:lnTo>
                  <a:lnTo>
                    <a:pt x="93659" y="563803"/>
                  </a:lnTo>
                  <a:lnTo>
                    <a:pt x="94430" y="563365"/>
                  </a:lnTo>
                  <a:lnTo>
                    <a:pt x="95073" y="563009"/>
                  </a:lnTo>
                  <a:lnTo>
                    <a:pt x="95541" y="562890"/>
                  </a:lnTo>
                  <a:lnTo>
                    <a:pt x="96195" y="562707"/>
                  </a:lnTo>
                  <a:lnTo>
                    <a:pt x="97004" y="562507"/>
                  </a:lnTo>
                  <a:lnTo>
                    <a:pt x="97839" y="562352"/>
                  </a:lnTo>
                  <a:lnTo>
                    <a:pt x="98519" y="562183"/>
                  </a:lnTo>
                  <a:lnTo>
                    <a:pt x="99105" y="561868"/>
                  </a:lnTo>
                  <a:lnTo>
                    <a:pt x="99732" y="561539"/>
                  </a:lnTo>
                  <a:lnTo>
                    <a:pt x="100314" y="561279"/>
                  </a:lnTo>
                  <a:lnTo>
                    <a:pt x="100866" y="561137"/>
                  </a:lnTo>
                  <a:lnTo>
                    <a:pt x="101743" y="561128"/>
                  </a:lnTo>
                  <a:lnTo>
                    <a:pt x="102646" y="561188"/>
                  </a:lnTo>
                  <a:lnTo>
                    <a:pt x="103436" y="561215"/>
                  </a:lnTo>
                  <a:lnTo>
                    <a:pt x="104184" y="561133"/>
                  </a:lnTo>
                  <a:lnTo>
                    <a:pt x="104838" y="561005"/>
                  </a:lnTo>
                  <a:lnTo>
                    <a:pt x="105265" y="560827"/>
                  </a:lnTo>
                  <a:lnTo>
                    <a:pt x="105409" y="560489"/>
                  </a:lnTo>
                  <a:lnTo>
                    <a:pt x="105450" y="560010"/>
                  </a:lnTo>
                  <a:lnTo>
                    <a:pt x="105405" y="559330"/>
                  </a:lnTo>
                  <a:lnTo>
                    <a:pt x="105235" y="558810"/>
                  </a:lnTo>
                  <a:lnTo>
                    <a:pt x="104917" y="558449"/>
                  </a:lnTo>
                  <a:lnTo>
                    <a:pt x="104709" y="558052"/>
                  </a:lnTo>
                  <a:lnTo>
                    <a:pt x="104490" y="557692"/>
                  </a:lnTo>
                  <a:lnTo>
                    <a:pt x="104063" y="557190"/>
                  </a:lnTo>
                  <a:lnTo>
                    <a:pt x="103428" y="556523"/>
                  </a:lnTo>
                  <a:lnTo>
                    <a:pt x="102816" y="555967"/>
                  </a:lnTo>
                  <a:lnTo>
                    <a:pt x="102223" y="555442"/>
                  </a:lnTo>
                  <a:lnTo>
                    <a:pt x="101663" y="555036"/>
                  </a:lnTo>
                  <a:lnTo>
                    <a:pt x="101081" y="554597"/>
                  </a:lnTo>
                  <a:lnTo>
                    <a:pt x="100496" y="554105"/>
                  </a:lnTo>
                  <a:lnTo>
                    <a:pt x="100035" y="553808"/>
                  </a:lnTo>
                  <a:lnTo>
                    <a:pt x="99249" y="553625"/>
                  </a:lnTo>
                  <a:lnTo>
                    <a:pt x="98599" y="553201"/>
                  </a:lnTo>
                  <a:lnTo>
                    <a:pt x="98024" y="552795"/>
                  </a:lnTo>
                  <a:lnTo>
                    <a:pt x="97669" y="552274"/>
                  </a:lnTo>
                  <a:lnTo>
                    <a:pt x="97453" y="551663"/>
                  </a:lnTo>
                  <a:lnTo>
                    <a:pt x="97351" y="551092"/>
                  </a:lnTo>
                  <a:lnTo>
                    <a:pt x="97110" y="550517"/>
                  </a:lnTo>
                  <a:lnTo>
                    <a:pt x="96909" y="550006"/>
                  </a:lnTo>
                  <a:lnTo>
                    <a:pt x="96860" y="549591"/>
                  </a:lnTo>
                  <a:lnTo>
                    <a:pt x="96955" y="549171"/>
                  </a:lnTo>
                  <a:lnTo>
                    <a:pt x="97261" y="548678"/>
                  </a:lnTo>
                  <a:lnTo>
                    <a:pt x="97540" y="548089"/>
                  </a:lnTo>
                  <a:lnTo>
                    <a:pt x="97911" y="547451"/>
                  </a:lnTo>
                  <a:lnTo>
                    <a:pt x="97960" y="547309"/>
                  </a:lnTo>
                  <a:lnTo>
                    <a:pt x="98077" y="547031"/>
                  </a:lnTo>
                  <a:lnTo>
                    <a:pt x="98213" y="546761"/>
                  </a:lnTo>
                  <a:lnTo>
                    <a:pt x="98360" y="546497"/>
                  </a:lnTo>
                  <a:lnTo>
                    <a:pt x="98678" y="545986"/>
                  </a:lnTo>
                  <a:lnTo>
                    <a:pt x="98878" y="545698"/>
                  </a:lnTo>
                  <a:lnTo>
                    <a:pt x="99097" y="545411"/>
                  </a:lnTo>
                  <a:lnTo>
                    <a:pt x="99539" y="544867"/>
                  </a:lnTo>
                  <a:lnTo>
                    <a:pt x="99751" y="544594"/>
                  </a:lnTo>
                  <a:lnTo>
                    <a:pt x="99948" y="544320"/>
                  </a:lnTo>
                  <a:lnTo>
                    <a:pt x="100715" y="543202"/>
                  </a:lnTo>
                  <a:lnTo>
                    <a:pt x="101099" y="542622"/>
                  </a:lnTo>
                  <a:lnTo>
                    <a:pt x="101361" y="542070"/>
                  </a:lnTo>
                  <a:lnTo>
                    <a:pt x="101769" y="541239"/>
                  </a:lnTo>
                  <a:lnTo>
                    <a:pt x="102136" y="540683"/>
                  </a:lnTo>
                  <a:lnTo>
                    <a:pt x="102676" y="540381"/>
                  </a:lnTo>
                  <a:lnTo>
                    <a:pt x="103572" y="540244"/>
                  </a:lnTo>
                  <a:lnTo>
                    <a:pt x="104502" y="540162"/>
                  </a:lnTo>
                  <a:lnTo>
                    <a:pt x="105238" y="540066"/>
                  </a:lnTo>
                  <a:lnTo>
                    <a:pt x="105821" y="539907"/>
                  </a:lnTo>
                  <a:lnTo>
                    <a:pt x="106527" y="539866"/>
                  </a:lnTo>
                  <a:lnTo>
                    <a:pt x="107162" y="539834"/>
                  </a:lnTo>
                  <a:lnTo>
                    <a:pt x="107926" y="539961"/>
                  </a:lnTo>
                  <a:lnTo>
                    <a:pt x="108636" y="540048"/>
                  </a:lnTo>
                  <a:lnTo>
                    <a:pt x="109294" y="540272"/>
                  </a:lnTo>
                  <a:lnTo>
                    <a:pt x="110136" y="540573"/>
                  </a:lnTo>
                  <a:lnTo>
                    <a:pt x="110813" y="540701"/>
                  </a:lnTo>
                  <a:lnTo>
                    <a:pt x="111395" y="541107"/>
                  </a:lnTo>
                  <a:lnTo>
                    <a:pt x="112381" y="541782"/>
                  </a:lnTo>
                  <a:lnTo>
                    <a:pt x="113107" y="542330"/>
                  </a:lnTo>
                  <a:lnTo>
                    <a:pt x="113950" y="543197"/>
                  </a:lnTo>
                  <a:lnTo>
                    <a:pt x="115420" y="544493"/>
                  </a:lnTo>
                  <a:lnTo>
                    <a:pt x="116168" y="545242"/>
                  </a:lnTo>
                  <a:lnTo>
                    <a:pt x="116663" y="545849"/>
                  </a:lnTo>
                  <a:lnTo>
                    <a:pt x="117067" y="546223"/>
                  </a:lnTo>
                  <a:lnTo>
                    <a:pt x="117536" y="546725"/>
                  </a:lnTo>
                  <a:lnTo>
                    <a:pt x="117922" y="547314"/>
                  </a:lnTo>
                  <a:lnTo>
                    <a:pt x="118239" y="547715"/>
                  </a:lnTo>
                  <a:lnTo>
                    <a:pt x="118825" y="548199"/>
                  </a:lnTo>
                  <a:lnTo>
                    <a:pt x="119641" y="548856"/>
                  </a:lnTo>
                  <a:lnTo>
                    <a:pt x="120488" y="549523"/>
                  </a:lnTo>
                  <a:lnTo>
                    <a:pt x="121531" y="550321"/>
                  </a:lnTo>
                  <a:lnTo>
                    <a:pt x="122173" y="550887"/>
                  </a:lnTo>
                  <a:lnTo>
                    <a:pt x="122483" y="551421"/>
                  </a:lnTo>
                  <a:lnTo>
                    <a:pt x="123689" y="553383"/>
                  </a:lnTo>
                  <a:lnTo>
                    <a:pt x="124342" y="554260"/>
                  </a:lnTo>
                  <a:lnTo>
                    <a:pt x="125098" y="555428"/>
                  </a:lnTo>
                  <a:lnTo>
                    <a:pt x="125892" y="556605"/>
                  </a:lnTo>
                  <a:lnTo>
                    <a:pt x="126833" y="557559"/>
                  </a:lnTo>
                  <a:lnTo>
                    <a:pt x="127536" y="558367"/>
                  </a:lnTo>
                  <a:lnTo>
                    <a:pt x="128371" y="558992"/>
                  </a:lnTo>
                  <a:lnTo>
                    <a:pt x="129108" y="559645"/>
                  </a:lnTo>
                  <a:lnTo>
                    <a:pt x="129747" y="560042"/>
                  </a:lnTo>
                  <a:lnTo>
                    <a:pt x="130310" y="560225"/>
                  </a:lnTo>
                  <a:lnTo>
                    <a:pt x="131016" y="560220"/>
                  </a:lnTo>
                  <a:lnTo>
                    <a:pt x="131795" y="560097"/>
                  </a:lnTo>
                  <a:lnTo>
                    <a:pt x="132672" y="559819"/>
                  </a:lnTo>
                  <a:lnTo>
                    <a:pt x="133685" y="559426"/>
                  </a:lnTo>
                  <a:lnTo>
                    <a:pt x="134622" y="559097"/>
                  </a:lnTo>
                  <a:lnTo>
                    <a:pt x="135249" y="558869"/>
                  </a:lnTo>
                  <a:lnTo>
                    <a:pt x="135646" y="558787"/>
                  </a:lnTo>
                  <a:lnTo>
                    <a:pt x="135774" y="558678"/>
                  </a:lnTo>
                  <a:lnTo>
                    <a:pt x="136118" y="558468"/>
                  </a:lnTo>
                  <a:lnTo>
                    <a:pt x="136285" y="558399"/>
                  </a:lnTo>
                  <a:lnTo>
                    <a:pt x="136552" y="558340"/>
                  </a:lnTo>
                  <a:lnTo>
                    <a:pt x="137373" y="557915"/>
                  </a:lnTo>
                  <a:lnTo>
                    <a:pt x="138152" y="557550"/>
                  </a:lnTo>
                  <a:lnTo>
                    <a:pt x="138926" y="557140"/>
                  </a:lnTo>
                  <a:lnTo>
                    <a:pt x="139493" y="556724"/>
                  </a:lnTo>
                  <a:lnTo>
                    <a:pt x="140113" y="556282"/>
                  </a:lnTo>
                  <a:lnTo>
                    <a:pt x="140782" y="555843"/>
                  </a:lnTo>
                  <a:lnTo>
                    <a:pt x="141114" y="555524"/>
                  </a:lnTo>
                  <a:lnTo>
                    <a:pt x="141507" y="554963"/>
                  </a:lnTo>
                  <a:lnTo>
                    <a:pt x="141900" y="554333"/>
                  </a:lnTo>
                  <a:lnTo>
                    <a:pt x="142244" y="553913"/>
                  </a:lnTo>
                  <a:lnTo>
                    <a:pt x="142721" y="553374"/>
                  </a:lnTo>
                  <a:lnTo>
                    <a:pt x="143303" y="552703"/>
                  </a:lnTo>
                  <a:lnTo>
                    <a:pt x="143722" y="552243"/>
                  </a:lnTo>
                  <a:lnTo>
                    <a:pt x="144013" y="551727"/>
                  </a:lnTo>
                  <a:lnTo>
                    <a:pt x="144448" y="551220"/>
                  </a:lnTo>
                  <a:lnTo>
                    <a:pt x="144826" y="550705"/>
                  </a:lnTo>
                  <a:lnTo>
                    <a:pt x="145185" y="550385"/>
                  </a:lnTo>
                  <a:lnTo>
                    <a:pt x="145631" y="549728"/>
                  </a:lnTo>
                  <a:lnTo>
                    <a:pt x="146126" y="549112"/>
                  </a:lnTo>
                  <a:lnTo>
                    <a:pt x="146579" y="548624"/>
                  </a:lnTo>
                  <a:lnTo>
                    <a:pt x="146976" y="548213"/>
                  </a:lnTo>
                  <a:lnTo>
                    <a:pt x="147350" y="547797"/>
                  </a:lnTo>
                  <a:lnTo>
                    <a:pt x="148113" y="546547"/>
                  </a:lnTo>
                  <a:lnTo>
                    <a:pt x="148276" y="546095"/>
                  </a:lnTo>
                  <a:lnTo>
                    <a:pt x="148465" y="545662"/>
                  </a:lnTo>
                  <a:lnTo>
                    <a:pt x="148934" y="544904"/>
                  </a:lnTo>
                  <a:lnTo>
                    <a:pt x="149240" y="543790"/>
                  </a:lnTo>
                  <a:lnTo>
                    <a:pt x="149281" y="543028"/>
                  </a:lnTo>
                  <a:lnTo>
                    <a:pt x="149141" y="542289"/>
                  </a:lnTo>
                  <a:lnTo>
                    <a:pt x="148869" y="541814"/>
                  </a:lnTo>
                  <a:lnTo>
                    <a:pt x="148420" y="541490"/>
                  </a:lnTo>
                  <a:lnTo>
                    <a:pt x="147874" y="541387"/>
                  </a:lnTo>
                  <a:lnTo>
                    <a:pt x="147297" y="541267"/>
                  </a:lnTo>
                  <a:lnTo>
                    <a:pt x="146968" y="541212"/>
                  </a:lnTo>
                  <a:lnTo>
                    <a:pt x="146636" y="541175"/>
                  </a:lnTo>
                  <a:lnTo>
                    <a:pt x="146299" y="541153"/>
                  </a:lnTo>
                  <a:lnTo>
                    <a:pt x="145963" y="541139"/>
                  </a:lnTo>
                  <a:lnTo>
                    <a:pt x="145709" y="541137"/>
                  </a:lnTo>
                  <a:lnTo>
                    <a:pt x="145438" y="541061"/>
                  </a:lnTo>
                  <a:lnTo>
                    <a:pt x="144916" y="540938"/>
                  </a:lnTo>
                  <a:lnTo>
                    <a:pt x="144425" y="540943"/>
                  </a:lnTo>
                  <a:lnTo>
                    <a:pt x="143813" y="541075"/>
                  </a:lnTo>
                  <a:lnTo>
                    <a:pt x="143246" y="541363"/>
                  </a:lnTo>
                  <a:lnTo>
                    <a:pt x="142532" y="541787"/>
                  </a:lnTo>
                  <a:lnTo>
                    <a:pt x="142029" y="542216"/>
                  </a:lnTo>
                  <a:lnTo>
                    <a:pt x="141526" y="542659"/>
                  </a:lnTo>
                  <a:lnTo>
                    <a:pt x="140899" y="542960"/>
                  </a:lnTo>
                  <a:lnTo>
                    <a:pt x="140385" y="543188"/>
                  </a:lnTo>
                  <a:lnTo>
                    <a:pt x="139678" y="543316"/>
                  </a:lnTo>
                  <a:lnTo>
                    <a:pt x="139058" y="543302"/>
                  </a:lnTo>
                  <a:lnTo>
                    <a:pt x="138367" y="543179"/>
                  </a:lnTo>
                  <a:lnTo>
                    <a:pt x="137906" y="542887"/>
                  </a:lnTo>
                  <a:lnTo>
                    <a:pt x="137588" y="542499"/>
                  </a:lnTo>
                  <a:lnTo>
                    <a:pt x="137358" y="542029"/>
                  </a:lnTo>
                  <a:lnTo>
                    <a:pt x="137294" y="541645"/>
                  </a:lnTo>
                  <a:lnTo>
                    <a:pt x="137294" y="541020"/>
                  </a:lnTo>
                  <a:lnTo>
                    <a:pt x="137350" y="540354"/>
                  </a:lnTo>
                  <a:lnTo>
                    <a:pt x="137460" y="539647"/>
                  </a:lnTo>
                  <a:lnTo>
                    <a:pt x="137664" y="538816"/>
                  </a:lnTo>
                  <a:lnTo>
                    <a:pt x="137887" y="538182"/>
                  </a:lnTo>
                  <a:lnTo>
                    <a:pt x="138257" y="537310"/>
                  </a:lnTo>
                  <a:lnTo>
                    <a:pt x="138579" y="536607"/>
                  </a:lnTo>
                  <a:lnTo>
                    <a:pt x="138904" y="536046"/>
                  </a:lnTo>
                  <a:lnTo>
                    <a:pt x="139353" y="534795"/>
                  </a:lnTo>
                  <a:lnTo>
                    <a:pt x="139588" y="534303"/>
                  </a:lnTo>
                  <a:lnTo>
                    <a:pt x="139652" y="533837"/>
                  </a:lnTo>
                  <a:lnTo>
                    <a:pt x="139829" y="533299"/>
                  </a:lnTo>
                  <a:lnTo>
                    <a:pt x="140041" y="532724"/>
                  </a:lnTo>
                  <a:lnTo>
                    <a:pt x="140362" y="532194"/>
                  </a:lnTo>
                  <a:lnTo>
                    <a:pt x="140540" y="531811"/>
                  </a:lnTo>
                  <a:lnTo>
                    <a:pt x="140676" y="531291"/>
                  </a:lnTo>
                  <a:lnTo>
                    <a:pt x="140941" y="530702"/>
                  </a:lnTo>
                  <a:lnTo>
                    <a:pt x="141160" y="529999"/>
                  </a:lnTo>
                  <a:lnTo>
                    <a:pt x="141243" y="529438"/>
                  </a:lnTo>
                  <a:lnTo>
                    <a:pt x="141322" y="528954"/>
                  </a:lnTo>
                  <a:lnTo>
                    <a:pt x="141375" y="528429"/>
                  </a:lnTo>
                  <a:lnTo>
                    <a:pt x="141428" y="527736"/>
                  </a:lnTo>
                  <a:lnTo>
                    <a:pt x="141455" y="527183"/>
                  </a:lnTo>
                  <a:lnTo>
                    <a:pt x="141447" y="526827"/>
                  </a:lnTo>
                  <a:lnTo>
                    <a:pt x="141557" y="526348"/>
                  </a:lnTo>
                  <a:lnTo>
                    <a:pt x="141606" y="525942"/>
                  </a:lnTo>
                  <a:lnTo>
                    <a:pt x="141814" y="525477"/>
                  </a:lnTo>
                  <a:lnTo>
                    <a:pt x="141965" y="525052"/>
                  </a:lnTo>
                  <a:lnTo>
                    <a:pt x="142071" y="524673"/>
                  </a:lnTo>
                  <a:lnTo>
                    <a:pt x="142124" y="524217"/>
                  </a:lnTo>
                  <a:lnTo>
                    <a:pt x="142207" y="523711"/>
                  </a:lnTo>
                  <a:lnTo>
                    <a:pt x="142226" y="523245"/>
                  </a:lnTo>
                  <a:lnTo>
                    <a:pt x="142433" y="522497"/>
                  </a:lnTo>
                  <a:lnTo>
                    <a:pt x="142596" y="521867"/>
                  </a:lnTo>
                  <a:lnTo>
                    <a:pt x="142792" y="521223"/>
                  </a:lnTo>
                  <a:lnTo>
                    <a:pt x="142921" y="520594"/>
                  </a:lnTo>
                  <a:lnTo>
                    <a:pt x="143064" y="519946"/>
                  </a:lnTo>
                  <a:lnTo>
                    <a:pt x="143027" y="519252"/>
                  </a:lnTo>
                  <a:lnTo>
                    <a:pt x="142947" y="518449"/>
                  </a:lnTo>
                  <a:lnTo>
                    <a:pt x="142747" y="517787"/>
                  </a:lnTo>
                  <a:lnTo>
                    <a:pt x="142460" y="517153"/>
                  </a:lnTo>
                  <a:lnTo>
                    <a:pt x="142365" y="516313"/>
                  </a:lnTo>
                  <a:lnTo>
                    <a:pt x="142086" y="515469"/>
                  </a:lnTo>
                  <a:lnTo>
                    <a:pt x="141806" y="514346"/>
                  </a:lnTo>
                  <a:lnTo>
                    <a:pt x="141636" y="513320"/>
                  </a:lnTo>
                  <a:lnTo>
                    <a:pt x="141447" y="512402"/>
                  </a:lnTo>
                  <a:lnTo>
                    <a:pt x="141296" y="511435"/>
                  </a:lnTo>
                  <a:lnTo>
                    <a:pt x="141221" y="510373"/>
                  </a:lnTo>
                  <a:lnTo>
                    <a:pt x="141201" y="510244"/>
                  </a:lnTo>
                  <a:lnTo>
                    <a:pt x="141191" y="509988"/>
                  </a:lnTo>
                  <a:lnTo>
                    <a:pt x="141035" y="508889"/>
                  </a:lnTo>
                  <a:lnTo>
                    <a:pt x="140895" y="507250"/>
                  </a:lnTo>
                  <a:lnTo>
                    <a:pt x="140839" y="506466"/>
                  </a:lnTo>
                  <a:lnTo>
                    <a:pt x="140861" y="505904"/>
                  </a:lnTo>
                  <a:lnTo>
                    <a:pt x="141099" y="505621"/>
                  </a:lnTo>
                  <a:lnTo>
                    <a:pt x="141303" y="505238"/>
                  </a:lnTo>
                  <a:lnTo>
                    <a:pt x="141413" y="504818"/>
                  </a:lnTo>
                  <a:lnTo>
                    <a:pt x="141473" y="503796"/>
                  </a:lnTo>
                  <a:lnTo>
                    <a:pt x="141356" y="503180"/>
                  </a:lnTo>
                  <a:lnTo>
                    <a:pt x="141145" y="502728"/>
                  </a:lnTo>
                  <a:lnTo>
                    <a:pt x="140786" y="502322"/>
                  </a:lnTo>
                  <a:lnTo>
                    <a:pt x="140631" y="501952"/>
                  </a:lnTo>
                  <a:lnTo>
                    <a:pt x="140619" y="501017"/>
                  </a:lnTo>
                  <a:lnTo>
                    <a:pt x="140623" y="499771"/>
                  </a:lnTo>
                  <a:lnTo>
                    <a:pt x="140665" y="498704"/>
                  </a:lnTo>
                  <a:lnTo>
                    <a:pt x="140903" y="497955"/>
                  </a:lnTo>
                  <a:lnTo>
                    <a:pt x="141077" y="497421"/>
                  </a:lnTo>
                  <a:lnTo>
                    <a:pt x="141311" y="496865"/>
                  </a:lnTo>
                  <a:lnTo>
                    <a:pt x="141455" y="496399"/>
                  </a:lnTo>
                  <a:lnTo>
                    <a:pt x="141564" y="495637"/>
                  </a:lnTo>
                  <a:lnTo>
                    <a:pt x="141670" y="495144"/>
                  </a:lnTo>
                  <a:lnTo>
                    <a:pt x="142010" y="494775"/>
                  </a:lnTo>
                  <a:lnTo>
                    <a:pt x="142467" y="494286"/>
                  </a:lnTo>
                  <a:lnTo>
                    <a:pt x="142883" y="494008"/>
                  </a:lnTo>
                  <a:lnTo>
                    <a:pt x="143367" y="493921"/>
                  </a:lnTo>
                  <a:lnTo>
                    <a:pt x="144006" y="494136"/>
                  </a:lnTo>
                  <a:lnTo>
                    <a:pt x="145018" y="494341"/>
                  </a:lnTo>
                  <a:lnTo>
                    <a:pt x="146194" y="494382"/>
                  </a:lnTo>
                  <a:lnTo>
                    <a:pt x="147252" y="494569"/>
                  </a:lnTo>
                  <a:lnTo>
                    <a:pt x="148102" y="494692"/>
                  </a:lnTo>
                  <a:lnTo>
                    <a:pt x="148873" y="494943"/>
                  </a:lnTo>
                  <a:lnTo>
                    <a:pt x="149550" y="495336"/>
                  </a:lnTo>
                  <a:lnTo>
                    <a:pt x="150045" y="495678"/>
                  </a:lnTo>
                  <a:lnTo>
                    <a:pt x="150400" y="495692"/>
                  </a:lnTo>
                  <a:lnTo>
                    <a:pt x="150884" y="495578"/>
                  </a:lnTo>
                  <a:lnTo>
                    <a:pt x="151371" y="495368"/>
                  </a:lnTo>
                  <a:lnTo>
                    <a:pt x="152149" y="494997"/>
                  </a:lnTo>
                  <a:lnTo>
                    <a:pt x="152384" y="494788"/>
                  </a:lnTo>
                  <a:lnTo>
                    <a:pt x="152853" y="494204"/>
                  </a:lnTo>
                  <a:lnTo>
                    <a:pt x="153227" y="493780"/>
                  </a:lnTo>
                  <a:lnTo>
                    <a:pt x="153359" y="493415"/>
                  </a:lnTo>
                  <a:lnTo>
                    <a:pt x="153404" y="492981"/>
                  </a:lnTo>
                  <a:lnTo>
                    <a:pt x="153518" y="492520"/>
                  </a:lnTo>
                  <a:lnTo>
                    <a:pt x="153624" y="492037"/>
                  </a:lnTo>
                  <a:lnTo>
                    <a:pt x="153865" y="491653"/>
                  </a:lnTo>
                  <a:lnTo>
                    <a:pt x="154285" y="491069"/>
                  </a:lnTo>
                  <a:lnTo>
                    <a:pt x="154727" y="490508"/>
                  </a:lnTo>
                  <a:lnTo>
                    <a:pt x="154939" y="490102"/>
                  </a:lnTo>
                  <a:lnTo>
                    <a:pt x="155347" y="489340"/>
                  </a:lnTo>
                  <a:lnTo>
                    <a:pt x="155710" y="488505"/>
                  </a:lnTo>
                  <a:lnTo>
                    <a:pt x="155918" y="487971"/>
                  </a:lnTo>
                  <a:lnTo>
                    <a:pt x="156254" y="487419"/>
                  </a:lnTo>
                  <a:lnTo>
                    <a:pt x="156537" y="486593"/>
                  </a:lnTo>
                  <a:lnTo>
                    <a:pt x="156787" y="485470"/>
                  </a:lnTo>
                  <a:lnTo>
                    <a:pt x="157093" y="484585"/>
                  </a:lnTo>
                  <a:lnTo>
                    <a:pt x="157573" y="483659"/>
                  </a:lnTo>
                  <a:lnTo>
                    <a:pt x="157807" y="483066"/>
                  </a:lnTo>
                  <a:lnTo>
                    <a:pt x="158249" y="482304"/>
                  </a:lnTo>
                  <a:lnTo>
                    <a:pt x="158586" y="481656"/>
                  </a:lnTo>
                  <a:lnTo>
                    <a:pt x="159300" y="480734"/>
                  </a:lnTo>
                  <a:lnTo>
                    <a:pt x="160067" y="479758"/>
                  </a:lnTo>
                  <a:lnTo>
                    <a:pt x="160902" y="478731"/>
                  </a:lnTo>
                  <a:lnTo>
                    <a:pt x="161628" y="477855"/>
                  </a:lnTo>
                  <a:lnTo>
                    <a:pt x="162199" y="477134"/>
                  </a:lnTo>
                  <a:lnTo>
                    <a:pt x="162690" y="476472"/>
                  </a:lnTo>
                  <a:lnTo>
                    <a:pt x="163438" y="476057"/>
                  </a:lnTo>
                  <a:lnTo>
                    <a:pt x="163952" y="476016"/>
                  </a:lnTo>
                  <a:lnTo>
                    <a:pt x="164606" y="475943"/>
                  </a:lnTo>
                  <a:lnTo>
                    <a:pt x="165048" y="475801"/>
                  </a:lnTo>
                  <a:lnTo>
                    <a:pt x="165426" y="475519"/>
                  </a:lnTo>
                  <a:lnTo>
                    <a:pt x="165834" y="475140"/>
                  </a:lnTo>
                  <a:lnTo>
                    <a:pt x="166099" y="474766"/>
                  </a:lnTo>
                  <a:lnTo>
                    <a:pt x="166522" y="474332"/>
                  </a:lnTo>
                  <a:lnTo>
                    <a:pt x="167081" y="473712"/>
                  </a:lnTo>
                  <a:lnTo>
                    <a:pt x="167508" y="473073"/>
                  </a:lnTo>
                  <a:lnTo>
                    <a:pt x="167591" y="472732"/>
                  </a:lnTo>
                  <a:lnTo>
                    <a:pt x="167663" y="472439"/>
                  </a:lnTo>
                  <a:lnTo>
                    <a:pt x="167788" y="471896"/>
                  </a:lnTo>
                  <a:lnTo>
                    <a:pt x="168068" y="471344"/>
                  </a:lnTo>
                  <a:lnTo>
                    <a:pt x="168563" y="470673"/>
                  </a:lnTo>
                  <a:lnTo>
                    <a:pt x="169073" y="469870"/>
                  </a:lnTo>
                  <a:lnTo>
                    <a:pt x="169432" y="469432"/>
                  </a:lnTo>
                  <a:lnTo>
                    <a:pt x="169889" y="468985"/>
                  </a:lnTo>
                  <a:lnTo>
                    <a:pt x="170380" y="468629"/>
                  </a:lnTo>
                  <a:lnTo>
                    <a:pt x="170690" y="468118"/>
                  </a:lnTo>
                  <a:lnTo>
                    <a:pt x="170932" y="467639"/>
                  </a:lnTo>
                  <a:lnTo>
                    <a:pt x="171065" y="467041"/>
                  </a:lnTo>
                  <a:lnTo>
                    <a:pt x="171140" y="466429"/>
                  </a:lnTo>
                  <a:lnTo>
                    <a:pt x="171261" y="465745"/>
                  </a:lnTo>
                  <a:lnTo>
                    <a:pt x="171541" y="465124"/>
                  </a:lnTo>
                  <a:lnTo>
                    <a:pt x="171900" y="464422"/>
                  </a:lnTo>
                  <a:lnTo>
                    <a:pt x="172198" y="463774"/>
                  </a:lnTo>
                  <a:lnTo>
                    <a:pt x="172501" y="463057"/>
                  </a:lnTo>
                  <a:lnTo>
                    <a:pt x="172754" y="462264"/>
                  </a:lnTo>
                  <a:lnTo>
                    <a:pt x="172916" y="461711"/>
                  </a:lnTo>
                  <a:lnTo>
                    <a:pt x="172977" y="460968"/>
                  </a:lnTo>
                  <a:lnTo>
                    <a:pt x="172996" y="460521"/>
                  </a:lnTo>
                  <a:lnTo>
                    <a:pt x="173294" y="459900"/>
                  </a:lnTo>
                  <a:lnTo>
                    <a:pt x="173631" y="459216"/>
                  </a:lnTo>
                  <a:lnTo>
                    <a:pt x="174031" y="458504"/>
                  </a:lnTo>
                  <a:lnTo>
                    <a:pt x="174213" y="457765"/>
                  </a:lnTo>
                  <a:lnTo>
                    <a:pt x="174398" y="457057"/>
                  </a:lnTo>
                  <a:lnTo>
                    <a:pt x="174553" y="456419"/>
                  </a:lnTo>
                  <a:lnTo>
                    <a:pt x="174693" y="455785"/>
                  </a:lnTo>
                  <a:lnTo>
                    <a:pt x="174931" y="454995"/>
                  </a:lnTo>
                  <a:lnTo>
                    <a:pt x="175184" y="454270"/>
                  </a:lnTo>
                  <a:lnTo>
                    <a:pt x="175384" y="453366"/>
                  </a:lnTo>
                  <a:lnTo>
                    <a:pt x="175562" y="452426"/>
                  </a:lnTo>
                  <a:lnTo>
                    <a:pt x="175671" y="451829"/>
                  </a:lnTo>
                  <a:lnTo>
                    <a:pt x="175751" y="450907"/>
                  </a:lnTo>
                  <a:lnTo>
                    <a:pt x="175762" y="449903"/>
                  </a:lnTo>
                  <a:lnTo>
                    <a:pt x="175717" y="448977"/>
                  </a:lnTo>
                  <a:lnTo>
                    <a:pt x="175698" y="448215"/>
                  </a:lnTo>
                  <a:lnTo>
                    <a:pt x="175758" y="447289"/>
                  </a:lnTo>
                  <a:lnTo>
                    <a:pt x="175834" y="446604"/>
                  </a:lnTo>
                  <a:lnTo>
                    <a:pt x="176045" y="445843"/>
                  </a:lnTo>
                  <a:lnTo>
                    <a:pt x="176242" y="445103"/>
                  </a:lnTo>
                  <a:lnTo>
                    <a:pt x="176556" y="444478"/>
                  </a:lnTo>
                  <a:lnTo>
                    <a:pt x="176801" y="443908"/>
                  </a:lnTo>
                  <a:lnTo>
                    <a:pt x="177122" y="443247"/>
                  </a:lnTo>
                  <a:lnTo>
                    <a:pt x="177349" y="442530"/>
                  </a:lnTo>
                  <a:lnTo>
                    <a:pt x="177500" y="441855"/>
                  </a:lnTo>
                  <a:lnTo>
                    <a:pt x="177875" y="441011"/>
                  </a:lnTo>
                  <a:lnTo>
                    <a:pt x="178154" y="440441"/>
                  </a:lnTo>
                  <a:lnTo>
                    <a:pt x="178411" y="439898"/>
                  </a:lnTo>
                  <a:lnTo>
                    <a:pt x="178865" y="439095"/>
                  </a:lnTo>
                  <a:lnTo>
                    <a:pt x="179386" y="438136"/>
                  </a:lnTo>
                  <a:lnTo>
                    <a:pt x="179855" y="437256"/>
                  </a:lnTo>
                  <a:lnTo>
                    <a:pt x="180305" y="436567"/>
                  </a:lnTo>
                  <a:lnTo>
                    <a:pt x="180615" y="435686"/>
                  </a:lnTo>
                  <a:lnTo>
                    <a:pt x="180894" y="434943"/>
                  </a:lnTo>
                  <a:lnTo>
                    <a:pt x="181170" y="434103"/>
                  </a:lnTo>
                  <a:lnTo>
                    <a:pt x="181548" y="433081"/>
                  </a:lnTo>
                  <a:lnTo>
                    <a:pt x="181918" y="432014"/>
                  </a:lnTo>
                  <a:lnTo>
                    <a:pt x="182531" y="429874"/>
                  </a:lnTo>
                  <a:lnTo>
                    <a:pt x="183094" y="428537"/>
                  </a:lnTo>
                  <a:lnTo>
                    <a:pt x="183426" y="427397"/>
                  </a:lnTo>
                  <a:lnTo>
                    <a:pt x="183604" y="426402"/>
                  </a:lnTo>
                  <a:lnTo>
                    <a:pt x="183812" y="425531"/>
                  </a:lnTo>
                  <a:lnTo>
                    <a:pt x="184042" y="424979"/>
                  </a:lnTo>
                  <a:lnTo>
                    <a:pt x="184239" y="424212"/>
                  </a:lnTo>
                  <a:lnTo>
                    <a:pt x="184481" y="423427"/>
                  </a:lnTo>
                  <a:lnTo>
                    <a:pt x="184696" y="421821"/>
                  </a:lnTo>
                  <a:lnTo>
                    <a:pt x="184700" y="421069"/>
                  </a:lnTo>
                  <a:lnTo>
                    <a:pt x="184651" y="420366"/>
                  </a:lnTo>
                  <a:lnTo>
                    <a:pt x="184519" y="419823"/>
                  </a:lnTo>
                  <a:lnTo>
                    <a:pt x="184292" y="419367"/>
                  </a:lnTo>
                  <a:lnTo>
                    <a:pt x="184057" y="418746"/>
                  </a:lnTo>
                  <a:lnTo>
                    <a:pt x="183868" y="418053"/>
                  </a:lnTo>
                  <a:lnTo>
                    <a:pt x="183615" y="417419"/>
                  </a:lnTo>
                  <a:lnTo>
                    <a:pt x="183320" y="416570"/>
                  </a:lnTo>
                  <a:lnTo>
                    <a:pt x="183030" y="415868"/>
                  </a:lnTo>
                  <a:lnTo>
                    <a:pt x="182818" y="415311"/>
                  </a:lnTo>
                  <a:lnTo>
                    <a:pt x="182557" y="414964"/>
                  </a:lnTo>
                  <a:lnTo>
                    <a:pt x="182221" y="414668"/>
                  </a:lnTo>
                  <a:lnTo>
                    <a:pt x="181945" y="414066"/>
                  </a:lnTo>
                  <a:lnTo>
                    <a:pt x="181934" y="413495"/>
                  </a:lnTo>
                  <a:lnTo>
                    <a:pt x="181971" y="412743"/>
                  </a:lnTo>
                  <a:lnTo>
                    <a:pt x="182058" y="412154"/>
                  </a:lnTo>
                  <a:lnTo>
                    <a:pt x="182270" y="411588"/>
                  </a:lnTo>
                  <a:lnTo>
                    <a:pt x="182444" y="411077"/>
                  </a:lnTo>
                  <a:lnTo>
                    <a:pt x="182814" y="410402"/>
                  </a:lnTo>
                  <a:lnTo>
                    <a:pt x="183150" y="410005"/>
                  </a:lnTo>
                  <a:lnTo>
                    <a:pt x="183683" y="409604"/>
                  </a:lnTo>
                  <a:lnTo>
                    <a:pt x="184137" y="409344"/>
                  </a:lnTo>
                  <a:lnTo>
                    <a:pt x="184896" y="408865"/>
                  </a:lnTo>
                  <a:lnTo>
                    <a:pt x="185781" y="408336"/>
                  </a:lnTo>
                  <a:lnTo>
                    <a:pt x="186608" y="407866"/>
                  </a:lnTo>
                  <a:lnTo>
                    <a:pt x="187531" y="407323"/>
                  </a:lnTo>
                  <a:lnTo>
                    <a:pt x="188445" y="406848"/>
                  </a:lnTo>
                  <a:lnTo>
                    <a:pt x="189118" y="406474"/>
                  </a:lnTo>
                  <a:lnTo>
                    <a:pt x="189299" y="406091"/>
                  </a:lnTo>
                  <a:lnTo>
                    <a:pt x="189499" y="405653"/>
                  </a:lnTo>
                  <a:lnTo>
                    <a:pt x="189704" y="404992"/>
                  </a:lnTo>
                  <a:lnTo>
                    <a:pt x="189859" y="404198"/>
                  </a:lnTo>
                  <a:lnTo>
                    <a:pt x="189934" y="403564"/>
                  </a:lnTo>
                  <a:lnTo>
                    <a:pt x="190078" y="402998"/>
                  </a:lnTo>
                  <a:lnTo>
                    <a:pt x="190244" y="402464"/>
                  </a:lnTo>
                  <a:lnTo>
                    <a:pt x="190546" y="401994"/>
                  </a:lnTo>
                  <a:lnTo>
                    <a:pt x="190939" y="401465"/>
                  </a:lnTo>
                  <a:lnTo>
                    <a:pt x="191306" y="400881"/>
                  </a:lnTo>
                  <a:lnTo>
                    <a:pt x="191669" y="400284"/>
                  </a:lnTo>
                  <a:lnTo>
                    <a:pt x="192066" y="399832"/>
                  </a:lnTo>
                  <a:lnTo>
                    <a:pt x="192515" y="399426"/>
                  </a:lnTo>
                  <a:lnTo>
                    <a:pt x="193127" y="399047"/>
                  </a:lnTo>
                  <a:lnTo>
                    <a:pt x="193974" y="398746"/>
                  </a:lnTo>
                  <a:lnTo>
                    <a:pt x="194692" y="398564"/>
                  </a:lnTo>
                  <a:lnTo>
                    <a:pt x="196710" y="398367"/>
                  </a:lnTo>
                  <a:lnTo>
                    <a:pt x="197878" y="398336"/>
                  </a:lnTo>
                  <a:lnTo>
                    <a:pt x="198305" y="398263"/>
                  </a:lnTo>
                  <a:lnTo>
                    <a:pt x="198879" y="397984"/>
                  </a:lnTo>
                  <a:lnTo>
                    <a:pt x="199401" y="397647"/>
                  </a:lnTo>
                  <a:lnTo>
                    <a:pt x="200013" y="397377"/>
                  </a:lnTo>
                  <a:lnTo>
                    <a:pt x="200758" y="397136"/>
                  </a:lnTo>
                  <a:lnTo>
                    <a:pt x="201491" y="396839"/>
                  </a:lnTo>
                  <a:lnTo>
                    <a:pt x="202175" y="396424"/>
                  </a:lnTo>
                  <a:lnTo>
                    <a:pt x="202965" y="396009"/>
                  </a:lnTo>
                  <a:lnTo>
                    <a:pt x="203603" y="395667"/>
                  </a:lnTo>
                  <a:lnTo>
                    <a:pt x="204280" y="395238"/>
                  </a:lnTo>
                  <a:lnTo>
                    <a:pt x="205047" y="394823"/>
                  </a:lnTo>
                  <a:lnTo>
                    <a:pt x="205780" y="394613"/>
                  </a:lnTo>
                  <a:lnTo>
                    <a:pt x="206630" y="394353"/>
                  </a:lnTo>
                  <a:lnTo>
                    <a:pt x="207643" y="394175"/>
                  </a:lnTo>
                  <a:lnTo>
                    <a:pt x="208524" y="393970"/>
                  </a:lnTo>
                  <a:lnTo>
                    <a:pt x="209329" y="393728"/>
                  </a:lnTo>
                  <a:lnTo>
                    <a:pt x="210236" y="393431"/>
                  </a:lnTo>
                  <a:lnTo>
                    <a:pt x="211090" y="393094"/>
                  </a:lnTo>
                  <a:lnTo>
                    <a:pt x="211785" y="392879"/>
                  </a:lnTo>
                  <a:lnTo>
                    <a:pt x="212670" y="392670"/>
                  </a:lnTo>
                  <a:lnTo>
                    <a:pt x="213176" y="392501"/>
                  </a:lnTo>
                  <a:lnTo>
                    <a:pt x="214336" y="392396"/>
                  </a:lnTo>
                  <a:lnTo>
                    <a:pt x="214945" y="392332"/>
                  </a:lnTo>
                  <a:lnTo>
                    <a:pt x="215459" y="392241"/>
                  </a:lnTo>
                  <a:lnTo>
                    <a:pt x="216120" y="392076"/>
                  </a:lnTo>
                  <a:lnTo>
                    <a:pt x="216936" y="391848"/>
                  </a:lnTo>
                  <a:lnTo>
                    <a:pt x="217745" y="391616"/>
                  </a:lnTo>
                  <a:lnTo>
                    <a:pt x="218645" y="391474"/>
                  </a:lnTo>
                  <a:lnTo>
                    <a:pt x="219385" y="391410"/>
                  </a:lnTo>
                  <a:lnTo>
                    <a:pt x="220183" y="391237"/>
                  </a:lnTo>
                  <a:lnTo>
                    <a:pt x="220784" y="391000"/>
                  </a:lnTo>
                  <a:lnTo>
                    <a:pt x="221354" y="390827"/>
                  </a:lnTo>
                  <a:lnTo>
                    <a:pt x="221879" y="390754"/>
                  </a:lnTo>
                  <a:lnTo>
                    <a:pt x="222503" y="390831"/>
                  </a:lnTo>
                  <a:lnTo>
                    <a:pt x="223013" y="390927"/>
                  </a:lnTo>
                  <a:lnTo>
                    <a:pt x="223663" y="390731"/>
                  </a:lnTo>
                  <a:lnTo>
                    <a:pt x="224317" y="390443"/>
                  </a:lnTo>
                  <a:lnTo>
                    <a:pt x="224638" y="390065"/>
                  </a:lnTo>
                  <a:lnTo>
                    <a:pt x="224873" y="389531"/>
                  </a:lnTo>
                  <a:lnTo>
                    <a:pt x="225243" y="388997"/>
                  </a:lnTo>
                  <a:lnTo>
                    <a:pt x="225681" y="388304"/>
                  </a:lnTo>
                  <a:lnTo>
                    <a:pt x="226301" y="387414"/>
                  </a:lnTo>
                  <a:lnTo>
                    <a:pt x="226573" y="386657"/>
                  </a:lnTo>
                  <a:lnTo>
                    <a:pt x="226694" y="386260"/>
                  </a:lnTo>
                  <a:lnTo>
                    <a:pt x="226808" y="385548"/>
                  </a:lnTo>
                  <a:lnTo>
                    <a:pt x="226785" y="384905"/>
                  </a:lnTo>
                  <a:lnTo>
                    <a:pt x="226811" y="384312"/>
                  </a:lnTo>
                  <a:lnTo>
                    <a:pt x="226834" y="383582"/>
                  </a:lnTo>
                  <a:lnTo>
                    <a:pt x="226947" y="382738"/>
                  </a:lnTo>
                  <a:lnTo>
                    <a:pt x="227016" y="382040"/>
                  </a:lnTo>
                  <a:lnTo>
                    <a:pt x="227099" y="381634"/>
                  </a:lnTo>
                  <a:lnTo>
                    <a:pt x="227083" y="381393"/>
                  </a:lnTo>
                  <a:lnTo>
                    <a:pt x="227083" y="381133"/>
                  </a:lnTo>
                  <a:lnTo>
                    <a:pt x="226955" y="380749"/>
                  </a:lnTo>
                  <a:lnTo>
                    <a:pt x="226789" y="380448"/>
                  </a:lnTo>
                  <a:lnTo>
                    <a:pt x="226638" y="380092"/>
                  </a:lnTo>
                  <a:lnTo>
                    <a:pt x="226566" y="379700"/>
                  </a:lnTo>
                  <a:lnTo>
                    <a:pt x="226448" y="379258"/>
                  </a:lnTo>
                  <a:lnTo>
                    <a:pt x="226222" y="378856"/>
                  </a:lnTo>
                  <a:lnTo>
                    <a:pt x="225806" y="378254"/>
                  </a:lnTo>
                  <a:lnTo>
                    <a:pt x="225489" y="378272"/>
                  </a:lnTo>
                  <a:lnTo>
                    <a:pt x="223127" y="373154"/>
                  </a:lnTo>
                  <a:lnTo>
                    <a:pt x="221199" y="370289"/>
                  </a:lnTo>
                  <a:lnTo>
                    <a:pt x="218909" y="368702"/>
                  </a:lnTo>
                  <a:lnTo>
                    <a:pt x="215988" y="367648"/>
                  </a:lnTo>
                  <a:lnTo>
                    <a:pt x="214038" y="367680"/>
                  </a:lnTo>
                  <a:lnTo>
                    <a:pt x="207885" y="368191"/>
                  </a:lnTo>
                  <a:lnTo>
                    <a:pt x="204620" y="368492"/>
                  </a:lnTo>
                  <a:lnTo>
                    <a:pt x="202239" y="369062"/>
                  </a:lnTo>
                  <a:lnTo>
                    <a:pt x="199314" y="369988"/>
                  </a:lnTo>
                  <a:lnTo>
                    <a:pt x="195799" y="370467"/>
                  </a:lnTo>
                  <a:lnTo>
                    <a:pt x="192821" y="369692"/>
                  </a:lnTo>
                  <a:lnTo>
                    <a:pt x="188906" y="367694"/>
                  </a:lnTo>
                  <a:lnTo>
                    <a:pt x="186657" y="365837"/>
                  </a:lnTo>
                  <a:lnTo>
                    <a:pt x="183275" y="361554"/>
                  </a:lnTo>
                  <a:lnTo>
                    <a:pt x="181397" y="359725"/>
                  </a:lnTo>
                  <a:lnTo>
                    <a:pt x="179515" y="358379"/>
                  </a:lnTo>
                  <a:lnTo>
                    <a:pt x="174507" y="355679"/>
                  </a:lnTo>
                  <a:lnTo>
                    <a:pt x="170131" y="353827"/>
                  </a:lnTo>
                  <a:lnTo>
                    <a:pt x="165309" y="353101"/>
                  </a:lnTo>
                  <a:lnTo>
                    <a:pt x="157920" y="352039"/>
                  </a:lnTo>
                  <a:lnTo>
                    <a:pt x="145680" y="350351"/>
                  </a:lnTo>
                  <a:lnTo>
                    <a:pt x="139539" y="349516"/>
                  </a:lnTo>
                  <a:lnTo>
                    <a:pt x="138454" y="349361"/>
                  </a:lnTo>
                  <a:lnTo>
                    <a:pt x="135752" y="343947"/>
                  </a:lnTo>
                  <a:lnTo>
                    <a:pt x="134671" y="342669"/>
                  </a:lnTo>
                  <a:lnTo>
                    <a:pt x="123964" y="346642"/>
                  </a:lnTo>
                  <a:lnTo>
                    <a:pt x="120794" y="345078"/>
                  </a:lnTo>
                  <a:lnTo>
                    <a:pt x="117774" y="343012"/>
                  </a:lnTo>
                  <a:lnTo>
                    <a:pt x="110699" y="337114"/>
                  </a:lnTo>
                  <a:lnTo>
                    <a:pt x="105288" y="332612"/>
                  </a:lnTo>
                  <a:lnTo>
                    <a:pt x="102593" y="330021"/>
                  </a:lnTo>
                  <a:lnTo>
                    <a:pt x="101093" y="328256"/>
                  </a:lnTo>
                  <a:lnTo>
                    <a:pt x="100806" y="327873"/>
                  </a:lnTo>
                  <a:lnTo>
                    <a:pt x="100129" y="327006"/>
                  </a:lnTo>
                  <a:lnTo>
                    <a:pt x="99694" y="326418"/>
                  </a:lnTo>
                  <a:lnTo>
                    <a:pt x="99267" y="325820"/>
                  </a:lnTo>
                  <a:lnTo>
                    <a:pt x="99056" y="325519"/>
                  </a:lnTo>
                  <a:lnTo>
                    <a:pt x="98648" y="324908"/>
                  </a:lnTo>
                  <a:lnTo>
                    <a:pt x="98447" y="324602"/>
                  </a:lnTo>
                  <a:lnTo>
                    <a:pt x="98066" y="324005"/>
                  </a:lnTo>
                  <a:lnTo>
                    <a:pt x="97888" y="323717"/>
                  </a:lnTo>
                  <a:lnTo>
                    <a:pt x="97537" y="323134"/>
                  </a:lnTo>
                  <a:lnTo>
                    <a:pt x="97366" y="322837"/>
                  </a:lnTo>
                  <a:lnTo>
                    <a:pt x="96871" y="321943"/>
                  </a:lnTo>
                  <a:lnTo>
                    <a:pt x="96403" y="321031"/>
                  </a:lnTo>
                  <a:lnTo>
                    <a:pt x="96104" y="320420"/>
                  </a:lnTo>
                  <a:lnTo>
                    <a:pt x="95821" y="319800"/>
                  </a:lnTo>
                  <a:lnTo>
                    <a:pt x="88565" y="304365"/>
                  </a:lnTo>
                  <a:lnTo>
                    <a:pt x="86668" y="297857"/>
                  </a:lnTo>
                  <a:lnTo>
                    <a:pt x="86600" y="297300"/>
                  </a:lnTo>
                  <a:lnTo>
                    <a:pt x="86573" y="297018"/>
                  </a:lnTo>
                  <a:lnTo>
                    <a:pt x="86528" y="296461"/>
                  </a:lnTo>
                  <a:lnTo>
                    <a:pt x="86497" y="295900"/>
                  </a:lnTo>
                  <a:lnTo>
                    <a:pt x="86479" y="295339"/>
                  </a:lnTo>
                  <a:lnTo>
                    <a:pt x="86475" y="294778"/>
                  </a:lnTo>
                  <a:lnTo>
                    <a:pt x="86482" y="294217"/>
                  </a:lnTo>
                  <a:lnTo>
                    <a:pt x="86505" y="293656"/>
                  </a:lnTo>
                  <a:lnTo>
                    <a:pt x="86543" y="293095"/>
                  </a:lnTo>
                  <a:lnTo>
                    <a:pt x="86566" y="292817"/>
                  </a:lnTo>
                  <a:lnTo>
                    <a:pt x="86592" y="292534"/>
                  </a:lnTo>
                  <a:lnTo>
                    <a:pt x="86653" y="291978"/>
                  </a:lnTo>
                  <a:lnTo>
                    <a:pt x="86690" y="291700"/>
                  </a:lnTo>
                  <a:lnTo>
                    <a:pt x="86773" y="291143"/>
                  </a:lnTo>
                  <a:lnTo>
                    <a:pt x="86819" y="290870"/>
                  </a:lnTo>
                  <a:lnTo>
                    <a:pt x="86980" y="290042"/>
                  </a:lnTo>
                  <a:lnTo>
                    <a:pt x="91630" y="267046"/>
                  </a:lnTo>
                  <a:lnTo>
                    <a:pt x="92499" y="263520"/>
                  </a:lnTo>
                  <a:lnTo>
                    <a:pt x="93580" y="260040"/>
                  </a:lnTo>
                  <a:lnTo>
                    <a:pt x="99702" y="244645"/>
                  </a:lnTo>
                  <a:lnTo>
                    <a:pt x="100658" y="242556"/>
                  </a:lnTo>
                  <a:lnTo>
                    <a:pt x="101807" y="240618"/>
                  </a:lnTo>
                  <a:lnTo>
                    <a:pt x="103175" y="238712"/>
                  </a:lnTo>
                  <a:lnTo>
                    <a:pt x="104649" y="237039"/>
                  </a:lnTo>
                  <a:lnTo>
                    <a:pt x="106323" y="235429"/>
                  </a:lnTo>
                  <a:lnTo>
                    <a:pt x="114770" y="228160"/>
                  </a:lnTo>
                  <a:lnTo>
                    <a:pt x="121353" y="222401"/>
                  </a:lnTo>
                  <a:lnTo>
                    <a:pt x="120278" y="221582"/>
                  </a:lnTo>
                  <a:lnTo>
                    <a:pt x="121427" y="220585"/>
                  </a:lnTo>
                  <a:lnTo>
                    <a:pt x="124170" y="218135"/>
                  </a:lnTo>
                  <a:lnTo>
                    <a:pt x="125089" y="217321"/>
                  </a:lnTo>
                  <a:lnTo>
                    <a:pt x="126012" y="216517"/>
                  </a:lnTo>
                  <a:lnTo>
                    <a:pt x="127723" y="215054"/>
                  </a:lnTo>
                  <a:lnTo>
                    <a:pt x="128585" y="214329"/>
                  </a:lnTo>
                  <a:lnTo>
                    <a:pt x="129452" y="213614"/>
                  </a:lnTo>
                  <a:lnTo>
                    <a:pt x="130329" y="212911"/>
                  </a:lnTo>
                  <a:lnTo>
                    <a:pt x="131446" y="212045"/>
                  </a:lnTo>
                  <a:lnTo>
                    <a:pt x="134929" y="208928"/>
                  </a:lnTo>
                  <a:lnTo>
                    <a:pt x="137830" y="206369"/>
                  </a:lnTo>
                  <a:lnTo>
                    <a:pt x="139208" y="205164"/>
                  </a:lnTo>
                  <a:lnTo>
                    <a:pt x="141160" y="203472"/>
                  </a:lnTo>
                  <a:lnTo>
                    <a:pt x="143118" y="201788"/>
                  </a:lnTo>
                  <a:lnTo>
                    <a:pt x="147046" y="198432"/>
                  </a:lnTo>
                  <a:lnTo>
                    <a:pt x="152979" y="193404"/>
                  </a:lnTo>
                  <a:lnTo>
                    <a:pt x="156875" y="190062"/>
                  </a:lnTo>
                  <a:lnTo>
                    <a:pt x="158171" y="188945"/>
                  </a:lnTo>
                  <a:lnTo>
                    <a:pt x="159471" y="187832"/>
                  </a:lnTo>
                  <a:lnTo>
                    <a:pt x="162282" y="185441"/>
                  </a:lnTo>
                  <a:lnTo>
                    <a:pt x="163692" y="184244"/>
                  </a:lnTo>
                  <a:lnTo>
                    <a:pt x="165106" y="183058"/>
                  </a:lnTo>
                  <a:lnTo>
                    <a:pt x="166526" y="181882"/>
                  </a:lnTo>
                  <a:lnTo>
                    <a:pt x="166459" y="182088"/>
                  </a:lnTo>
                  <a:lnTo>
                    <a:pt x="171737" y="177573"/>
                  </a:lnTo>
                  <a:lnTo>
                    <a:pt x="172280" y="177086"/>
                  </a:lnTo>
                  <a:lnTo>
                    <a:pt x="173171" y="176270"/>
                  </a:lnTo>
                  <a:lnTo>
                    <a:pt x="173697" y="175764"/>
                  </a:lnTo>
                  <a:lnTo>
                    <a:pt x="174541" y="174904"/>
                  </a:lnTo>
                  <a:lnTo>
                    <a:pt x="176144" y="173085"/>
                  </a:lnTo>
                  <a:lnTo>
                    <a:pt x="176899" y="172142"/>
                  </a:lnTo>
                  <a:lnTo>
                    <a:pt x="177488" y="171370"/>
                  </a:lnTo>
                  <a:lnTo>
                    <a:pt x="178502" y="170006"/>
                  </a:lnTo>
                  <a:lnTo>
                    <a:pt x="179219" y="169031"/>
                  </a:lnTo>
                  <a:lnTo>
                    <a:pt x="181514" y="165897"/>
                  </a:lnTo>
                  <a:lnTo>
                    <a:pt x="182235" y="164922"/>
                  </a:lnTo>
                  <a:lnTo>
                    <a:pt x="184105" y="162381"/>
                  </a:lnTo>
                  <a:lnTo>
                    <a:pt x="187252" y="158069"/>
                  </a:lnTo>
                  <a:lnTo>
                    <a:pt x="188970" y="155710"/>
                  </a:lnTo>
                  <a:lnTo>
                    <a:pt x="191129" y="152783"/>
                  </a:lnTo>
                  <a:lnTo>
                    <a:pt x="192999" y="150237"/>
                  </a:lnTo>
                  <a:lnTo>
                    <a:pt x="193856" y="149064"/>
                  </a:lnTo>
                  <a:lnTo>
                    <a:pt x="194721" y="147890"/>
                  </a:lnTo>
                  <a:lnTo>
                    <a:pt x="195438" y="146912"/>
                  </a:lnTo>
                  <a:lnTo>
                    <a:pt x="196150" y="145929"/>
                  </a:lnTo>
                  <a:lnTo>
                    <a:pt x="196583" y="145344"/>
                  </a:lnTo>
                  <a:lnTo>
                    <a:pt x="199166" y="141820"/>
                  </a:lnTo>
                  <a:lnTo>
                    <a:pt x="200887" y="139465"/>
                  </a:lnTo>
                  <a:lnTo>
                    <a:pt x="202456" y="137310"/>
                  </a:lnTo>
                  <a:lnTo>
                    <a:pt x="205628" y="133014"/>
                  </a:lnTo>
                  <a:lnTo>
                    <a:pt x="207774" y="130075"/>
                  </a:lnTo>
                  <a:lnTo>
                    <a:pt x="208924" y="128511"/>
                  </a:lnTo>
                  <a:lnTo>
                    <a:pt x="211229" y="125360"/>
                  </a:lnTo>
                  <a:lnTo>
                    <a:pt x="213079" y="122823"/>
                  </a:lnTo>
                  <a:lnTo>
                    <a:pt x="216815" y="117740"/>
                  </a:lnTo>
                  <a:lnTo>
                    <a:pt x="217388" y="116957"/>
                  </a:lnTo>
                  <a:lnTo>
                    <a:pt x="218952" y="114789"/>
                  </a:lnTo>
                  <a:lnTo>
                    <a:pt x="220195" y="112996"/>
                  </a:lnTo>
                  <a:lnTo>
                    <a:pt x="220945" y="111724"/>
                  </a:lnTo>
                  <a:lnTo>
                    <a:pt x="221925" y="109797"/>
                  </a:lnTo>
                  <a:lnTo>
                    <a:pt x="222309" y="108905"/>
                  </a:lnTo>
                  <a:lnTo>
                    <a:pt x="222658" y="107966"/>
                  </a:lnTo>
                  <a:lnTo>
                    <a:pt x="223293" y="105912"/>
                  </a:lnTo>
                  <a:lnTo>
                    <a:pt x="223528" y="104969"/>
                  </a:lnTo>
                  <a:lnTo>
                    <a:pt x="223733" y="104022"/>
                  </a:lnTo>
                  <a:lnTo>
                    <a:pt x="223879" y="103194"/>
                  </a:lnTo>
                  <a:lnTo>
                    <a:pt x="224049" y="102104"/>
                  </a:lnTo>
                  <a:lnTo>
                    <a:pt x="224249" y="100664"/>
                  </a:lnTo>
                  <a:lnTo>
                    <a:pt x="224408" y="99456"/>
                  </a:lnTo>
                  <a:lnTo>
                    <a:pt x="224467" y="98976"/>
                  </a:lnTo>
                  <a:lnTo>
                    <a:pt x="224658" y="97532"/>
                  </a:lnTo>
                  <a:lnTo>
                    <a:pt x="224840" y="96085"/>
                  </a:lnTo>
                  <a:lnTo>
                    <a:pt x="224968" y="95121"/>
                  </a:lnTo>
                  <a:lnTo>
                    <a:pt x="225305" y="92474"/>
                  </a:lnTo>
                  <a:lnTo>
                    <a:pt x="225623" y="90062"/>
                  </a:lnTo>
                  <a:lnTo>
                    <a:pt x="225873" y="88134"/>
                  </a:lnTo>
                  <a:lnTo>
                    <a:pt x="226104" y="86450"/>
                  </a:lnTo>
                  <a:lnTo>
                    <a:pt x="226231" y="85486"/>
                  </a:lnTo>
                  <a:lnTo>
                    <a:pt x="226462" y="83798"/>
                  </a:lnTo>
                  <a:lnTo>
                    <a:pt x="226688" y="82110"/>
                  </a:lnTo>
                  <a:lnTo>
                    <a:pt x="227006" y="79698"/>
                  </a:lnTo>
                  <a:lnTo>
                    <a:pt x="227237" y="78014"/>
                  </a:lnTo>
                  <a:lnTo>
                    <a:pt x="227364" y="77050"/>
                  </a:lnTo>
                  <a:lnTo>
                    <a:pt x="227530" y="75603"/>
                  </a:lnTo>
                  <a:lnTo>
                    <a:pt x="227592" y="74633"/>
                  </a:lnTo>
                  <a:lnTo>
                    <a:pt x="227582" y="73419"/>
                  </a:lnTo>
                  <a:lnTo>
                    <a:pt x="227492" y="72456"/>
                  </a:lnTo>
                  <a:lnTo>
                    <a:pt x="227391" y="71735"/>
                  </a:lnTo>
                  <a:lnTo>
                    <a:pt x="227253" y="71020"/>
                  </a:lnTo>
                  <a:lnTo>
                    <a:pt x="227145" y="70547"/>
                  </a:lnTo>
                  <a:lnTo>
                    <a:pt x="226963" y="69842"/>
                  </a:lnTo>
                  <a:lnTo>
                    <a:pt x="226818" y="69382"/>
                  </a:lnTo>
                  <a:lnTo>
                    <a:pt x="226657" y="68903"/>
                  </a:lnTo>
                  <a:lnTo>
                    <a:pt x="226488" y="68473"/>
                  </a:lnTo>
                  <a:lnTo>
                    <a:pt x="226295" y="68028"/>
                  </a:lnTo>
                  <a:lnTo>
                    <a:pt x="226090" y="67591"/>
                  </a:lnTo>
                  <a:lnTo>
                    <a:pt x="225869" y="67159"/>
                  </a:lnTo>
                  <a:lnTo>
                    <a:pt x="225636" y="66736"/>
                  </a:lnTo>
                  <a:lnTo>
                    <a:pt x="225513" y="66527"/>
                  </a:lnTo>
                  <a:lnTo>
                    <a:pt x="225129" y="65912"/>
                  </a:lnTo>
                  <a:lnTo>
                    <a:pt x="224860" y="65510"/>
                  </a:lnTo>
                  <a:lnTo>
                    <a:pt x="224575" y="65122"/>
                  </a:lnTo>
                  <a:lnTo>
                    <a:pt x="224273" y="64747"/>
                  </a:lnTo>
                  <a:lnTo>
                    <a:pt x="223960" y="64376"/>
                  </a:lnTo>
                  <a:lnTo>
                    <a:pt x="223635" y="64018"/>
                  </a:lnTo>
                  <a:lnTo>
                    <a:pt x="223302" y="63665"/>
                  </a:lnTo>
                  <a:lnTo>
                    <a:pt x="222787" y="63158"/>
                  </a:lnTo>
                  <a:lnTo>
                    <a:pt x="222431" y="62830"/>
                  </a:lnTo>
                  <a:lnTo>
                    <a:pt x="222070" y="62510"/>
                  </a:lnTo>
                  <a:lnTo>
                    <a:pt x="221326" y="61893"/>
                  </a:lnTo>
                  <a:lnTo>
                    <a:pt x="220755" y="61445"/>
                  </a:lnTo>
                  <a:lnTo>
                    <a:pt x="218649" y="59814"/>
                  </a:lnTo>
                  <a:lnTo>
                    <a:pt x="217695" y="59069"/>
                  </a:lnTo>
                  <a:lnTo>
                    <a:pt x="215604" y="57421"/>
                  </a:lnTo>
                  <a:lnTo>
                    <a:pt x="215236" y="57110"/>
                  </a:lnTo>
                  <a:lnTo>
                    <a:pt x="214693" y="56624"/>
                  </a:lnTo>
                  <a:lnTo>
                    <a:pt x="214348" y="56284"/>
                  </a:lnTo>
                  <a:lnTo>
                    <a:pt x="213853" y="55751"/>
                  </a:lnTo>
                  <a:lnTo>
                    <a:pt x="213540" y="55380"/>
                  </a:lnTo>
                  <a:lnTo>
                    <a:pt x="213092" y="54805"/>
                  </a:lnTo>
                  <a:lnTo>
                    <a:pt x="212810" y="54412"/>
                  </a:lnTo>
                  <a:lnTo>
                    <a:pt x="212549" y="54003"/>
                  </a:lnTo>
                  <a:lnTo>
                    <a:pt x="212304" y="53580"/>
                  </a:lnTo>
                  <a:lnTo>
                    <a:pt x="212078" y="53156"/>
                  </a:lnTo>
                  <a:lnTo>
                    <a:pt x="211770" y="52489"/>
                  </a:lnTo>
                  <a:lnTo>
                    <a:pt x="211594" y="52039"/>
                  </a:lnTo>
                  <a:lnTo>
                    <a:pt x="211429" y="51580"/>
                  </a:lnTo>
                  <a:lnTo>
                    <a:pt x="211284" y="51117"/>
                  </a:lnTo>
                  <a:lnTo>
                    <a:pt x="211097" y="50412"/>
                  </a:lnTo>
                  <a:lnTo>
                    <a:pt x="210947" y="49702"/>
                  </a:lnTo>
                  <a:lnTo>
                    <a:pt x="210872" y="49219"/>
                  </a:lnTo>
                  <a:lnTo>
                    <a:pt x="210812" y="48740"/>
                  </a:lnTo>
                  <a:lnTo>
                    <a:pt x="210769" y="48256"/>
                  </a:lnTo>
                  <a:lnTo>
                    <a:pt x="210751" y="47766"/>
                  </a:lnTo>
                  <a:lnTo>
                    <a:pt x="210749" y="47281"/>
                  </a:lnTo>
                  <a:lnTo>
                    <a:pt x="210767" y="46799"/>
                  </a:lnTo>
                  <a:lnTo>
                    <a:pt x="210806" y="46312"/>
                  </a:lnTo>
                  <a:lnTo>
                    <a:pt x="210877" y="45589"/>
                  </a:lnTo>
                  <a:lnTo>
                    <a:pt x="210960" y="44865"/>
                  </a:lnTo>
                  <a:lnTo>
                    <a:pt x="211019" y="44385"/>
                  </a:lnTo>
                  <a:lnTo>
                    <a:pt x="211083" y="43906"/>
                  </a:lnTo>
                  <a:lnTo>
                    <a:pt x="211139" y="43426"/>
                  </a:lnTo>
                  <a:lnTo>
                    <a:pt x="211202" y="42946"/>
                  </a:lnTo>
                  <a:lnTo>
                    <a:pt x="211258" y="42463"/>
                  </a:lnTo>
                  <a:lnTo>
                    <a:pt x="212529" y="32158"/>
                  </a:lnTo>
                  <a:lnTo>
                    <a:pt x="212538" y="31968"/>
                  </a:lnTo>
                  <a:lnTo>
                    <a:pt x="212551" y="31354"/>
                  </a:lnTo>
                  <a:lnTo>
                    <a:pt x="212543" y="30914"/>
                  </a:lnTo>
                  <a:lnTo>
                    <a:pt x="212524" y="30429"/>
                  </a:lnTo>
                  <a:lnTo>
                    <a:pt x="212480" y="29707"/>
                  </a:lnTo>
                  <a:lnTo>
                    <a:pt x="212437" y="29223"/>
                  </a:lnTo>
                  <a:lnTo>
                    <a:pt x="212420" y="28981"/>
                  </a:lnTo>
                  <a:lnTo>
                    <a:pt x="212364" y="28468"/>
                  </a:lnTo>
                  <a:lnTo>
                    <a:pt x="212234" y="27539"/>
                  </a:lnTo>
                  <a:lnTo>
                    <a:pt x="212196" y="27302"/>
                  </a:lnTo>
                  <a:lnTo>
                    <a:pt x="212112" y="26824"/>
                  </a:lnTo>
                  <a:lnTo>
                    <a:pt x="212021" y="26350"/>
                  </a:lnTo>
                  <a:lnTo>
                    <a:pt x="211979" y="26113"/>
                  </a:lnTo>
                  <a:lnTo>
                    <a:pt x="211879" y="25639"/>
                  </a:lnTo>
                  <a:lnTo>
                    <a:pt x="211771" y="25166"/>
                  </a:lnTo>
                  <a:lnTo>
                    <a:pt x="211713" y="24934"/>
                  </a:lnTo>
                  <a:lnTo>
                    <a:pt x="211589" y="24465"/>
                  </a:lnTo>
                  <a:lnTo>
                    <a:pt x="211378" y="23770"/>
                  </a:lnTo>
                  <a:lnTo>
                    <a:pt x="211304" y="23542"/>
                  </a:lnTo>
                  <a:lnTo>
                    <a:pt x="211064" y="22856"/>
                  </a:lnTo>
                  <a:lnTo>
                    <a:pt x="210727" y="21947"/>
                  </a:lnTo>
                  <a:lnTo>
                    <a:pt x="210554" y="21496"/>
                  </a:lnTo>
                  <a:lnTo>
                    <a:pt x="210274" y="20824"/>
                  </a:lnTo>
                  <a:lnTo>
                    <a:pt x="210077" y="20383"/>
                  </a:lnTo>
                  <a:lnTo>
                    <a:pt x="209975" y="20165"/>
                  </a:lnTo>
                  <a:lnTo>
                    <a:pt x="209758" y="19733"/>
                  </a:lnTo>
                  <a:lnTo>
                    <a:pt x="209533" y="19309"/>
                  </a:lnTo>
                  <a:lnTo>
                    <a:pt x="209291" y="18887"/>
                  </a:lnTo>
                  <a:lnTo>
                    <a:pt x="209206" y="18748"/>
                  </a:lnTo>
                  <a:lnTo>
                    <a:pt x="208768" y="17926"/>
                  </a:lnTo>
                  <a:lnTo>
                    <a:pt x="208939" y="17349"/>
                  </a:lnTo>
                  <a:lnTo>
                    <a:pt x="209246" y="16297"/>
                  </a:lnTo>
                  <a:lnTo>
                    <a:pt x="209352" y="15905"/>
                  </a:lnTo>
                  <a:lnTo>
                    <a:pt x="209535" y="15352"/>
                  </a:lnTo>
                  <a:lnTo>
                    <a:pt x="209699" y="14984"/>
                  </a:lnTo>
                  <a:lnTo>
                    <a:pt x="209973" y="14490"/>
                  </a:lnTo>
                  <a:lnTo>
                    <a:pt x="210049" y="14312"/>
                  </a:lnTo>
                  <a:lnTo>
                    <a:pt x="210271" y="13693"/>
                  </a:lnTo>
                  <a:lnTo>
                    <a:pt x="210411" y="12980"/>
                  </a:lnTo>
                  <a:lnTo>
                    <a:pt x="210423" y="12455"/>
                  </a:lnTo>
                  <a:lnTo>
                    <a:pt x="210364" y="12069"/>
                  </a:lnTo>
                  <a:lnTo>
                    <a:pt x="210226" y="11676"/>
                  </a:lnTo>
                  <a:lnTo>
                    <a:pt x="210066" y="11462"/>
                  </a:lnTo>
                  <a:lnTo>
                    <a:pt x="209007" y="10641"/>
                  </a:lnTo>
                  <a:lnTo>
                    <a:pt x="207876" y="10060"/>
                  </a:lnTo>
                  <a:lnTo>
                    <a:pt x="209363" y="10372"/>
                  </a:lnTo>
                  <a:lnTo>
                    <a:pt x="213171" y="10999"/>
                  </a:lnTo>
                  <a:lnTo>
                    <a:pt x="213665" y="11074"/>
                  </a:lnTo>
                  <a:lnTo>
                    <a:pt x="216490" y="11543"/>
                  </a:lnTo>
                  <a:lnTo>
                    <a:pt x="219028" y="11808"/>
                  </a:lnTo>
                  <a:lnTo>
                    <a:pt x="219803" y="13564"/>
                  </a:lnTo>
                  <a:lnTo>
                    <a:pt x="224837" y="20291"/>
                  </a:lnTo>
                  <a:lnTo>
                    <a:pt x="228922" y="23244"/>
                  </a:lnTo>
                  <a:lnTo>
                    <a:pt x="232731" y="24716"/>
                  </a:lnTo>
                  <a:lnTo>
                    <a:pt x="236608" y="25884"/>
                  </a:lnTo>
                  <a:lnTo>
                    <a:pt x="240855" y="24758"/>
                  </a:lnTo>
                  <a:lnTo>
                    <a:pt x="242697" y="23786"/>
                  </a:lnTo>
                  <a:lnTo>
                    <a:pt x="243567" y="22916"/>
                  </a:lnTo>
                  <a:lnTo>
                    <a:pt x="244641" y="21790"/>
                  </a:lnTo>
                  <a:lnTo>
                    <a:pt x="245255" y="20460"/>
                  </a:lnTo>
                  <a:lnTo>
                    <a:pt x="245971" y="19334"/>
                  </a:lnTo>
                  <a:lnTo>
                    <a:pt x="247916" y="15804"/>
                  </a:lnTo>
                  <a:lnTo>
                    <a:pt x="249553" y="13399"/>
                  </a:lnTo>
                  <a:lnTo>
                    <a:pt x="250985" y="11967"/>
                  </a:lnTo>
                  <a:lnTo>
                    <a:pt x="253902" y="9844"/>
                  </a:lnTo>
                  <a:lnTo>
                    <a:pt x="255693" y="9763"/>
                  </a:lnTo>
                  <a:lnTo>
                    <a:pt x="256555" y="10966"/>
                  </a:lnTo>
                  <a:lnTo>
                    <a:pt x="258302" y="13835"/>
                  </a:lnTo>
                  <a:lnTo>
                    <a:pt x="258865" y="17980"/>
                  </a:lnTo>
                  <a:lnTo>
                    <a:pt x="259479" y="21101"/>
                  </a:lnTo>
                  <a:lnTo>
                    <a:pt x="260349" y="22943"/>
                  </a:lnTo>
                  <a:lnTo>
                    <a:pt x="262129" y="24233"/>
                  </a:lnTo>
                  <a:lnTo>
                    <a:pt x="264843" y="24579"/>
                  </a:lnTo>
                  <a:lnTo>
                    <a:pt x="267768" y="23966"/>
                  </a:lnTo>
                  <a:lnTo>
                    <a:pt x="270417" y="23198"/>
                  </a:lnTo>
                  <a:lnTo>
                    <a:pt x="273421" y="23545"/>
                  </a:lnTo>
                  <a:lnTo>
                    <a:pt x="276135" y="24921"/>
                  </a:lnTo>
                  <a:lnTo>
                    <a:pt x="277994" y="26644"/>
                  </a:lnTo>
                  <a:lnTo>
                    <a:pt x="280280" y="28540"/>
                  </a:lnTo>
                  <a:lnTo>
                    <a:pt x="282854" y="29055"/>
                  </a:lnTo>
                  <a:lnTo>
                    <a:pt x="285428" y="29055"/>
                  </a:lnTo>
                  <a:lnTo>
                    <a:pt x="290571" y="27163"/>
                  </a:lnTo>
                  <a:lnTo>
                    <a:pt x="295287" y="24747"/>
                  </a:lnTo>
                  <a:lnTo>
                    <a:pt x="298624" y="22122"/>
                  </a:lnTo>
                  <a:lnTo>
                    <a:pt x="298163" y="23181"/>
                  </a:lnTo>
                  <a:lnTo>
                    <a:pt x="297671" y="24483"/>
                  </a:lnTo>
                  <a:lnTo>
                    <a:pt x="297497" y="25959"/>
                  </a:lnTo>
                  <a:lnTo>
                    <a:pt x="297584" y="26798"/>
                  </a:lnTo>
                  <a:lnTo>
                    <a:pt x="297808" y="27348"/>
                  </a:lnTo>
                  <a:lnTo>
                    <a:pt x="298515" y="26830"/>
                  </a:lnTo>
                  <a:lnTo>
                    <a:pt x="298912" y="26511"/>
                  </a:lnTo>
                  <a:lnTo>
                    <a:pt x="299109" y="26452"/>
                  </a:lnTo>
                  <a:lnTo>
                    <a:pt x="299587" y="26132"/>
                  </a:lnTo>
                  <a:lnTo>
                    <a:pt x="300159" y="25755"/>
                  </a:lnTo>
                  <a:lnTo>
                    <a:pt x="300624" y="25239"/>
                  </a:lnTo>
                  <a:lnTo>
                    <a:pt x="301224" y="24401"/>
                  </a:lnTo>
                  <a:lnTo>
                    <a:pt x="302376" y="22500"/>
                  </a:lnTo>
                  <a:lnTo>
                    <a:pt x="303744" y="20800"/>
                  </a:lnTo>
                  <a:lnTo>
                    <a:pt x="304761" y="19592"/>
                  </a:lnTo>
                  <a:lnTo>
                    <a:pt x="306635" y="17482"/>
                  </a:lnTo>
                  <a:lnTo>
                    <a:pt x="307610" y="16502"/>
                  </a:lnTo>
                  <a:lnTo>
                    <a:pt x="309523" y="14355"/>
                  </a:lnTo>
                  <a:lnTo>
                    <a:pt x="311280" y="12277"/>
                  </a:lnTo>
                  <a:lnTo>
                    <a:pt x="312300" y="10919"/>
                  </a:lnTo>
                  <a:lnTo>
                    <a:pt x="313397" y="9561"/>
                  </a:lnTo>
                  <a:lnTo>
                    <a:pt x="315089" y="6868"/>
                  </a:lnTo>
                  <a:lnTo>
                    <a:pt x="316073" y="5318"/>
                  </a:lnTo>
                  <a:lnTo>
                    <a:pt x="316979" y="3914"/>
                  </a:lnTo>
                  <a:lnTo>
                    <a:pt x="317837" y="2857"/>
                  </a:lnTo>
                  <a:lnTo>
                    <a:pt x="318422" y="2264"/>
                  </a:lnTo>
                  <a:lnTo>
                    <a:pt x="318967" y="1818"/>
                  </a:lnTo>
                  <a:lnTo>
                    <a:pt x="319851" y="1371"/>
                  </a:lnTo>
                  <a:lnTo>
                    <a:pt x="320701" y="929"/>
                  </a:lnTo>
                  <a:lnTo>
                    <a:pt x="321243" y="633"/>
                  </a:lnTo>
                  <a:lnTo>
                    <a:pt x="322893" y="91"/>
                  </a:lnTo>
                  <a:lnTo>
                    <a:pt x="324194" y="0"/>
                  </a:lnTo>
                  <a:lnTo>
                    <a:pt x="325297" y="178"/>
                  </a:lnTo>
                  <a:lnTo>
                    <a:pt x="326585" y="738"/>
                  </a:lnTo>
                  <a:lnTo>
                    <a:pt x="327720" y="1449"/>
                  </a:lnTo>
                  <a:lnTo>
                    <a:pt x="328358" y="1923"/>
                  </a:lnTo>
                  <a:lnTo>
                    <a:pt x="329227" y="2515"/>
                  </a:lnTo>
                  <a:lnTo>
                    <a:pt x="329821" y="3295"/>
                  </a:lnTo>
                  <a:lnTo>
                    <a:pt x="330531" y="4074"/>
                  </a:lnTo>
                  <a:lnTo>
                    <a:pt x="332229" y="5295"/>
                  </a:lnTo>
                  <a:lnTo>
                    <a:pt x="333052" y="5810"/>
                  </a:lnTo>
                  <a:lnTo>
                    <a:pt x="334529" y="6795"/>
                  </a:lnTo>
                  <a:lnTo>
                    <a:pt x="335516" y="7200"/>
                  </a:lnTo>
                  <a:lnTo>
                    <a:pt x="336200" y="7214"/>
                  </a:lnTo>
                  <a:lnTo>
                    <a:pt x="337503" y="6931"/>
                  </a:lnTo>
                  <a:lnTo>
                    <a:pt x="338543" y="6644"/>
                  </a:lnTo>
                  <a:lnTo>
                    <a:pt x="339733" y="6321"/>
                  </a:lnTo>
                  <a:lnTo>
                    <a:pt x="341151" y="6079"/>
                  </a:lnTo>
                  <a:lnTo>
                    <a:pt x="343101" y="5929"/>
                  </a:lnTo>
                  <a:lnTo>
                    <a:pt x="345093" y="5696"/>
                  </a:lnTo>
                  <a:lnTo>
                    <a:pt x="347269" y="5546"/>
                  </a:lnTo>
                  <a:lnTo>
                    <a:pt x="348838" y="5541"/>
                  </a:lnTo>
                  <a:lnTo>
                    <a:pt x="349998" y="5683"/>
                  </a:lnTo>
                  <a:lnTo>
                    <a:pt x="351257" y="5669"/>
                  </a:lnTo>
                  <a:lnTo>
                    <a:pt x="352481" y="5692"/>
                  </a:lnTo>
                  <a:lnTo>
                    <a:pt x="353589" y="5751"/>
                  </a:lnTo>
                  <a:lnTo>
                    <a:pt x="354809" y="5737"/>
                  </a:lnTo>
                  <a:lnTo>
                    <a:pt x="355957" y="5642"/>
                  </a:lnTo>
                  <a:lnTo>
                    <a:pt x="357337" y="5323"/>
                  </a:lnTo>
                  <a:lnTo>
                    <a:pt x="358993" y="4666"/>
                  </a:lnTo>
                  <a:lnTo>
                    <a:pt x="362005" y="2998"/>
                  </a:lnTo>
                  <a:lnTo>
                    <a:pt x="363474" y="1991"/>
                  </a:lnTo>
                  <a:lnTo>
                    <a:pt x="364707" y="1403"/>
                  </a:lnTo>
                  <a:lnTo>
                    <a:pt x="366169" y="779"/>
                  </a:lnTo>
                  <a:lnTo>
                    <a:pt x="366861" y="606"/>
                  </a:lnTo>
                  <a:lnTo>
                    <a:pt x="367590" y="506"/>
                  </a:lnTo>
                  <a:lnTo>
                    <a:pt x="368463" y="638"/>
                  </a:lnTo>
                  <a:lnTo>
                    <a:pt x="369495" y="774"/>
                  </a:lnTo>
                  <a:lnTo>
                    <a:pt x="370326" y="1171"/>
                  </a:lnTo>
                  <a:lnTo>
                    <a:pt x="370814" y="1567"/>
                  </a:lnTo>
                  <a:lnTo>
                    <a:pt x="371188" y="2069"/>
                  </a:lnTo>
                  <a:lnTo>
                    <a:pt x="371479" y="2766"/>
                  </a:lnTo>
                  <a:lnTo>
                    <a:pt x="371471" y="3149"/>
                  </a:lnTo>
                  <a:lnTo>
                    <a:pt x="371611" y="3805"/>
                  </a:lnTo>
                  <a:lnTo>
                    <a:pt x="371675" y="4420"/>
                  </a:lnTo>
                  <a:lnTo>
                    <a:pt x="371588" y="5108"/>
                  </a:lnTo>
                  <a:lnTo>
                    <a:pt x="371667" y="5692"/>
                  </a:lnTo>
                  <a:lnTo>
                    <a:pt x="372484" y="7141"/>
                  </a:lnTo>
                  <a:lnTo>
                    <a:pt x="374075" y="8672"/>
                  </a:lnTo>
                  <a:lnTo>
                    <a:pt x="374328" y="9005"/>
                  </a:lnTo>
                  <a:lnTo>
                    <a:pt x="375935" y="13344"/>
                  </a:lnTo>
                  <a:lnTo>
                    <a:pt x="375859" y="14064"/>
                  </a:lnTo>
                  <a:lnTo>
                    <a:pt x="375848" y="14651"/>
                  </a:lnTo>
                  <a:lnTo>
                    <a:pt x="375708" y="15171"/>
                  </a:lnTo>
                  <a:lnTo>
                    <a:pt x="375765" y="15499"/>
                  </a:lnTo>
                  <a:lnTo>
                    <a:pt x="375761" y="15823"/>
                  </a:lnTo>
                  <a:lnTo>
                    <a:pt x="376006" y="16415"/>
                  </a:lnTo>
                  <a:lnTo>
                    <a:pt x="376324" y="16748"/>
                  </a:lnTo>
                  <a:lnTo>
                    <a:pt x="380432" y="19177"/>
                  </a:lnTo>
                  <a:lnTo>
                    <a:pt x="381263" y="19847"/>
                  </a:lnTo>
                  <a:lnTo>
                    <a:pt x="381773" y="20508"/>
                  </a:lnTo>
                  <a:lnTo>
                    <a:pt x="382088" y="21037"/>
                  </a:lnTo>
                  <a:lnTo>
                    <a:pt x="381955" y="21164"/>
                  </a:lnTo>
                  <a:lnTo>
                    <a:pt x="381883" y="21360"/>
                  </a:lnTo>
                  <a:lnTo>
                    <a:pt x="381161" y="21866"/>
                  </a:lnTo>
                  <a:lnTo>
                    <a:pt x="379983" y="22500"/>
                  </a:lnTo>
                  <a:lnTo>
                    <a:pt x="378482" y="22796"/>
                  </a:lnTo>
                  <a:lnTo>
                    <a:pt x="376667" y="22764"/>
                  </a:lnTo>
                  <a:lnTo>
                    <a:pt x="372262" y="22286"/>
                  </a:lnTo>
                  <a:lnTo>
                    <a:pt x="371093" y="22267"/>
                  </a:lnTo>
                  <a:lnTo>
                    <a:pt x="369930" y="22181"/>
                  </a:lnTo>
                  <a:lnTo>
                    <a:pt x="369014" y="22358"/>
                  </a:lnTo>
                  <a:lnTo>
                    <a:pt x="366476" y="22896"/>
                  </a:lnTo>
                  <a:lnTo>
                    <a:pt x="364843" y="23388"/>
                  </a:lnTo>
                  <a:lnTo>
                    <a:pt x="363871" y="24054"/>
                  </a:lnTo>
                  <a:lnTo>
                    <a:pt x="363327" y="24733"/>
                  </a:lnTo>
                  <a:lnTo>
                    <a:pt x="362934" y="25184"/>
                  </a:lnTo>
                  <a:lnTo>
                    <a:pt x="362738" y="25490"/>
                  </a:lnTo>
                  <a:lnTo>
                    <a:pt x="362428" y="25790"/>
                  </a:lnTo>
                  <a:lnTo>
                    <a:pt x="362118" y="26054"/>
                  </a:lnTo>
                  <a:lnTo>
                    <a:pt x="361725" y="26465"/>
                  </a:lnTo>
                  <a:lnTo>
                    <a:pt x="361453" y="26843"/>
                  </a:lnTo>
                  <a:lnTo>
                    <a:pt x="360946" y="27258"/>
                  </a:lnTo>
                  <a:lnTo>
                    <a:pt x="360557" y="27595"/>
                  </a:lnTo>
                  <a:lnTo>
                    <a:pt x="359820" y="28269"/>
                  </a:lnTo>
                  <a:lnTo>
                    <a:pt x="359514" y="28420"/>
                  </a:lnTo>
                  <a:lnTo>
                    <a:pt x="359242" y="28603"/>
                  </a:lnTo>
                  <a:lnTo>
                    <a:pt x="358970" y="28753"/>
                  </a:lnTo>
                  <a:lnTo>
                    <a:pt x="358585" y="29054"/>
                  </a:lnTo>
                  <a:lnTo>
                    <a:pt x="356971" y="29441"/>
                  </a:lnTo>
                  <a:lnTo>
                    <a:pt x="356551" y="29395"/>
                  </a:lnTo>
                  <a:lnTo>
                    <a:pt x="355981" y="29423"/>
                  </a:lnTo>
                  <a:lnTo>
                    <a:pt x="354514" y="30125"/>
                  </a:lnTo>
                  <a:lnTo>
                    <a:pt x="354242" y="30348"/>
                  </a:lnTo>
                  <a:lnTo>
                    <a:pt x="353849" y="30877"/>
                  </a:lnTo>
                  <a:lnTo>
                    <a:pt x="353808" y="31032"/>
                  </a:lnTo>
                  <a:lnTo>
                    <a:pt x="353611" y="31373"/>
                  </a:lnTo>
                  <a:lnTo>
                    <a:pt x="353494" y="31638"/>
                  </a:lnTo>
                  <a:lnTo>
                    <a:pt x="353411" y="31907"/>
                  </a:lnTo>
                  <a:lnTo>
                    <a:pt x="353158" y="33051"/>
                  </a:lnTo>
                  <a:lnTo>
                    <a:pt x="352960" y="33392"/>
                  </a:lnTo>
                  <a:lnTo>
                    <a:pt x="352877" y="33734"/>
                  </a:lnTo>
                  <a:lnTo>
                    <a:pt x="352760" y="34003"/>
                  </a:lnTo>
                  <a:lnTo>
                    <a:pt x="352602" y="34304"/>
                  </a:lnTo>
                  <a:lnTo>
                    <a:pt x="352556" y="34536"/>
                  </a:lnTo>
                  <a:lnTo>
                    <a:pt x="352318" y="35029"/>
                  </a:lnTo>
                  <a:lnTo>
                    <a:pt x="352201" y="35216"/>
                  </a:lnTo>
                  <a:lnTo>
                    <a:pt x="352005" y="35557"/>
                  </a:lnTo>
                  <a:lnTo>
                    <a:pt x="351884" y="35826"/>
                  </a:lnTo>
                  <a:lnTo>
                    <a:pt x="351608" y="36278"/>
                  </a:lnTo>
                  <a:lnTo>
                    <a:pt x="351529" y="36469"/>
                  </a:lnTo>
                  <a:lnTo>
                    <a:pt x="351408" y="36852"/>
                  </a:lnTo>
                  <a:lnTo>
                    <a:pt x="351283" y="37230"/>
                  </a:lnTo>
                  <a:lnTo>
                    <a:pt x="351166" y="37535"/>
                  </a:lnTo>
                  <a:lnTo>
                    <a:pt x="351000" y="38069"/>
                  </a:lnTo>
                  <a:lnTo>
                    <a:pt x="350951" y="38684"/>
                  </a:lnTo>
                  <a:lnTo>
                    <a:pt x="350671" y="39368"/>
                  </a:lnTo>
                  <a:lnTo>
                    <a:pt x="350545" y="39942"/>
                  </a:lnTo>
                  <a:lnTo>
                    <a:pt x="350422" y="40439"/>
                  </a:lnTo>
                  <a:lnTo>
                    <a:pt x="350451" y="40899"/>
                  </a:lnTo>
                  <a:lnTo>
                    <a:pt x="350394" y="41915"/>
                  </a:lnTo>
                  <a:lnTo>
                    <a:pt x="350417" y="42722"/>
                  </a:lnTo>
                  <a:lnTo>
                    <a:pt x="350326" y="43488"/>
                  </a:lnTo>
                  <a:lnTo>
                    <a:pt x="350039" y="44327"/>
                  </a:lnTo>
                  <a:lnTo>
                    <a:pt x="350171" y="45516"/>
                  </a:lnTo>
                  <a:lnTo>
                    <a:pt x="350345" y="46405"/>
                  </a:lnTo>
                  <a:lnTo>
                    <a:pt x="350443" y="47326"/>
                  </a:lnTo>
                  <a:lnTo>
                    <a:pt x="350505" y="48055"/>
                  </a:lnTo>
                  <a:lnTo>
                    <a:pt x="350645" y="48670"/>
                  </a:lnTo>
                  <a:lnTo>
                    <a:pt x="350792" y="49135"/>
                  </a:lnTo>
                  <a:lnTo>
                    <a:pt x="351006" y="49791"/>
                  </a:lnTo>
                  <a:lnTo>
                    <a:pt x="351264" y="50334"/>
                  </a:lnTo>
                  <a:lnTo>
                    <a:pt x="351676" y="50799"/>
                  </a:lnTo>
                  <a:lnTo>
                    <a:pt x="352012" y="51191"/>
                  </a:lnTo>
                  <a:lnTo>
                    <a:pt x="352311" y="51501"/>
                  </a:lnTo>
                  <a:lnTo>
                    <a:pt x="352764" y="51820"/>
                  </a:lnTo>
                  <a:lnTo>
                    <a:pt x="353294" y="52020"/>
                  </a:lnTo>
                  <a:lnTo>
                    <a:pt x="353940" y="52184"/>
                  </a:lnTo>
                  <a:lnTo>
                    <a:pt x="354548" y="52389"/>
                  </a:lnTo>
                  <a:lnTo>
                    <a:pt x="355311" y="52481"/>
                  </a:lnTo>
                  <a:lnTo>
                    <a:pt x="355995" y="52649"/>
                  </a:lnTo>
                  <a:lnTo>
                    <a:pt x="356793" y="52740"/>
                  </a:lnTo>
                  <a:lnTo>
                    <a:pt x="357216" y="52672"/>
                  </a:lnTo>
                  <a:lnTo>
                    <a:pt x="357900" y="52686"/>
                  </a:lnTo>
                  <a:lnTo>
                    <a:pt x="358629" y="52585"/>
                  </a:lnTo>
                  <a:lnTo>
                    <a:pt x="359204" y="52440"/>
                  </a:lnTo>
                  <a:lnTo>
                    <a:pt x="359858" y="52339"/>
                  </a:lnTo>
                  <a:lnTo>
                    <a:pt x="360470" y="52157"/>
                  </a:lnTo>
                  <a:lnTo>
                    <a:pt x="361161" y="52057"/>
                  </a:lnTo>
                  <a:lnTo>
                    <a:pt x="361925" y="51998"/>
                  </a:lnTo>
                  <a:lnTo>
                    <a:pt x="362843" y="51938"/>
                  </a:lnTo>
                  <a:lnTo>
                    <a:pt x="363606" y="52029"/>
                  </a:lnTo>
                  <a:lnTo>
                    <a:pt x="364099" y="52189"/>
                  </a:lnTo>
                  <a:lnTo>
                    <a:pt x="364325" y="52312"/>
                  </a:lnTo>
                  <a:lnTo>
                    <a:pt x="364548" y="52622"/>
                  </a:lnTo>
                  <a:lnTo>
                    <a:pt x="364699" y="52891"/>
                  </a:lnTo>
                  <a:lnTo>
                    <a:pt x="365141" y="53743"/>
                  </a:lnTo>
                  <a:lnTo>
                    <a:pt x="365277" y="54513"/>
                  </a:lnTo>
                  <a:lnTo>
                    <a:pt x="365224" y="55393"/>
                  </a:lnTo>
                  <a:lnTo>
                    <a:pt x="365058" y="56081"/>
                  </a:lnTo>
                  <a:lnTo>
                    <a:pt x="364888" y="56847"/>
                  </a:lnTo>
                  <a:lnTo>
                    <a:pt x="364839" y="57380"/>
                  </a:lnTo>
                  <a:lnTo>
                    <a:pt x="364601" y="57955"/>
                  </a:lnTo>
                  <a:lnTo>
                    <a:pt x="364125" y="58903"/>
                  </a:lnTo>
                  <a:lnTo>
                    <a:pt x="363774" y="59317"/>
                  </a:lnTo>
                  <a:lnTo>
                    <a:pt x="363263" y="59997"/>
                  </a:lnTo>
                  <a:lnTo>
                    <a:pt x="362915" y="60375"/>
                  </a:lnTo>
                  <a:lnTo>
                    <a:pt x="362409" y="60826"/>
                  </a:lnTo>
                  <a:lnTo>
                    <a:pt x="361903" y="61391"/>
                  </a:lnTo>
                  <a:lnTo>
                    <a:pt x="361317" y="62070"/>
                  </a:lnTo>
                  <a:lnTo>
                    <a:pt x="360919" y="62750"/>
                  </a:lnTo>
                  <a:lnTo>
                    <a:pt x="360674" y="63516"/>
                  </a:lnTo>
                  <a:lnTo>
                    <a:pt x="360704" y="64126"/>
                  </a:lnTo>
                  <a:lnTo>
                    <a:pt x="360640" y="65430"/>
                  </a:lnTo>
                  <a:lnTo>
                    <a:pt x="361006" y="66168"/>
                  </a:lnTo>
                  <a:lnTo>
                    <a:pt x="361374" y="66980"/>
                  </a:lnTo>
                  <a:lnTo>
                    <a:pt x="361740" y="67754"/>
                  </a:lnTo>
                  <a:lnTo>
                    <a:pt x="362413" y="68648"/>
                  </a:lnTo>
                  <a:lnTo>
                    <a:pt x="363013" y="69122"/>
                  </a:lnTo>
                  <a:lnTo>
                    <a:pt x="363501" y="69665"/>
                  </a:lnTo>
                  <a:lnTo>
                    <a:pt x="363727" y="69824"/>
                  </a:lnTo>
                  <a:lnTo>
                    <a:pt x="364563" y="70070"/>
                  </a:lnTo>
                  <a:lnTo>
                    <a:pt x="364741" y="70079"/>
                  </a:lnTo>
                  <a:lnTo>
                    <a:pt x="365323" y="70157"/>
                  </a:lnTo>
                  <a:lnTo>
                    <a:pt x="365712" y="70229"/>
                  </a:lnTo>
                  <a:lnTo>
                    <a:pt x="365969" y="70366"/>
                  </a:lnTo>
                  <a:lnTo>
                    <a:pt x="367065" y="70713"/>
                  </a:lnTo>
                  <a:lnTo>
                    <a:pt x="368538" y="71720"/>
                  </a:lnTo>
                  <a:lnTo>
                    <a:pt x="369373" y="72126"/>
                  </a:lnTo>
                  <a:lnTo>
                    <a:pt x="372722" y="73625"/>
                  </a:lnTo>
                  <a:lnTo>
                    <a:pt x="373497" y="73839"/>
                  </a:lnTo>
                  <a:lnTo>
                    <a:pt x="375122" y="73739"/>
                  </a:lnTo>
                  <a:lnTo>
                    <a:pt x="376418" y="73698"/>
                  </a:lnTo>
                  <a:lnTo>
                    <a:pt x="376747" y="73507"/>
                  </a:lnTo>
                  <a:lnTo>
                    <a:pt x="377205" y="73452"/>
                  </a:lnTo>
                  <a:lnTo>
                    <a:pt x="377658" y="73329"/>
                  </a:lnTo>
                  <a:lnTo>
                    <a:pt x="378493" y="73065"/>
                  </a:lnTo>
                  <a:lnTo>
                    <a:pt x="380844" y="72281"/>
                  </a:lnTo>
                  <a:lnTo>
                    <a:pt x="383236" y="71583"/>
                  </a:lnTo>
                  <a:lnTo>
                    <a:pt x="385455" y="71132"/>
                  </a:lnTo>
                  <a:lnTo>
                    <a:pt x="386649" y="70827"/>
                  </a:lnTo>
                  <a:lnTo>
                    <a:pt x="387472" y="70599"/>
                  </a:lnTo>
                  <a:lnTo>
                    <a:pt x="388584" y="70494"/>
                  </a:lnTo>
                  <a:lnTo>
                    <a:pt x="389649" y="70476"/>
                  </a:lnTo>
                  <a:lnTo>
                    <a:pt x="390835" y="70540"/>
                  </a:lnTo>
                  <a:lnTo>
                    <a:pt x="390967" y="70589"/>
                  </a:lnTo>
                  <a:lnTo>
                    <a:pt x="392098" y="71013"/>
                  </a:lnTo>
                  <a:lnTo>
                    <a:pt x="394377" y="71798"/>
                  </a:lnTo>
                  <a:lnTo>
                    <a:pt x="396131" y="72203"/>
                  </a:lnTo>
                  <a:lnTo>
                    <a:pt x="397514" y="72805"/>
                  </a:lnTo>
                  <a:lnTo>
                    <a:pt x="398939" y="73161"/>
                  </a:lnTo>
                  <a:lnTo>
                    <a:pt x="399138" y="73226"/>
                  </a:lnTo>
                  <a:lnTo>
                    <a:pt x="399717" y="73343"/>
                  </a:lnTo>
                  <a:lnTo>
                    <a:pt x="399747" y="73835"/>
                  </a:lnTo>
                  <a:lnTo>
                    <a:pt x="400155" y="73967"/>
                  </a:lnTo>
                  <a:lnTo>
                    <a:pt x="400658" y="73402"/>
                  </a:lnTo>
                  <a:lnTo>
                    <a:pt x="401358" y="73211"/>
                  </a:lnTo>
                  <a:lnTo>
                    <a:pt x="402132" y="73306"/>
                  </a:lnTo>
                  <a:lnTo>
                    <a:pt x="402956" y="73238"/>
                  </a:lnTo>
                  <a:lnTo>
                    <a:pt x="403945" y="72846"/>
                  </a:lnTo>
                  <a:lnTo>
                    <a:pt x="404770" y="72654"/>
                  </a:lnTo>
                  <a:lnTo>
                    <a:pt x="405197" y="72477"/>
                  </a:lnTo>
                  <a:lnTo>
                    <a:pt x="405714" y="72613"/>
                  </a:lnTo>
                  <a:lnTo>
                    <a:pt x="406100" y="72622"/>
                  </a:lnTo>
                  <a:lnTo>
                    <a:pt x="406618" y="72763"/>
                  </a:lnTo>
                  <a:lnTo>
                    <a:pt x="407268" y="72708"/>
                  </a:lnTo>
                  <a:lnTo>
                    <a:pt x="407789" y="72718"/>
                  </a:lnTo>
                  <a:lnTo>
                    <a:pt x="411032" y="72910"/>
                  </a:lnTo>
                  <a:lnTo>
                    <a:pt x="411224" y="72978"/>
                  </a:lnTo>
                  <a:lnTo>
                    <a:pt x="412068" y="72996"/>
                  </a:lnTo>
                  <a:lnTo>
                    <a:pt x="413167" y="73211"/>
                  </a:lnTo>
                  <a:lnTo>
                    <a:pt x="414974" y="73835"/>
                  </a:lnTo>
                  <a:lnTo>
                    <a:pt x="415492" y="73844"/>
                  </a:lnTo>
                  <a:lnTo>
                    <a:pt x="416005" y="74049"/>
                  </a:lnTo>
                  <a:lnTo>
                    <a:pt x="416651" y="74387"/>
                  </a:lnTo>
                  <a:lnTo>
                    <a:pt x="417287" y="74988"/>
                  </a:lnTo>
                  <a:lnTo>
                    <a:pt x="417350" y="75184"/>
                  </a:lnTo>
                  <a:lnTo>
                    <a:pt x="417340" y="75709"/>
                  </a:lnTo>
                  <a:lnTo>
                    <a:pt x="417272" y="75900"/>
                  </a:lnTo>
                  <a:lnTo>
                    <a:pt x="416470" y="76998"/>
                  </a:lnTo>
                  <a:lnTo>
                    <a:pt x="416402" y="77258"/>
                  </a:lnTo>
                  <a:lnTo>
                    <a:pt x="416391" y="77714"/>
                  </a:lnTo>
                  <a:lnTo>
                    <a:pt x="416425" y="77851"/>
                  </a:lnTo>
                  <a:lnTo>
                    <a:pt x="416648" y="77978"/>
                  </a:lnTo>
                  <a:lnTo>
                    <a:pt x="417412" y="78649"/>
                  </a:lnTo>
                  <a:lnTo>
                    <a:pt x="417540" y="78781"/>
                  </a:lnTo>
                  <a:lnTo>
                    <a:pt x="418700" y="79323"/>
                  </a:lnTo>
                  <a:lnTo>
                    <a:pt x="419478" y="79405"/>
                  </a:lnTo>
                  <a:lnTo>
                    <a:pt x="419867" y="79410"/>
                  </a:lnTo>
                  <a:lnTo>
                    <a:pt x="420911" y="79104"/>
                  </a:lnTo>
                  <a:lnTo>
                    <a:pt x="421175" y="78913"/>
                  </a:lnTo>
                  <a:lnTo>
                    <a:pt x="421572" y="78398"/>
                  </a:lnTo>
                  <a:lnTo>
                    <a:pt x="422684" y="77896"/>
                  </a:lnTo>
                  <a:lnTo>
                    <a:pt x="423730" y="77591"/>
                  </a:lnTo>
                  <a:lnTo>
                    <a:pt x="427554" y="77792"/>
                  </a:lnTo>
                  <a:lnTo>
                    <a:pt x="428073" y="77933"/>
                  </a:lnTo>
                  <a:lnTo>
                    <a:pt x="428719" y="77946"/>
                  </a:lnTo>
                  <a:lnTo>
                    <a:pt x="429259" y="78104"/>
                  </a:lnTo>
                  <a:lnTo>
                    <a:pt x="430139" y="78362"/>
                  </a:lnTo>
                  <a:lnTo>
                    <a:pt x="430528" y="78567"/>
                  </a:lnTo>
                  <a:lnTo>
                    <a:pt x="431625" y="78913"/>
                  </a:lnTo>
                  <a:lnTo>
                    <a:pt x="432203" y="79250"/>
                  </a:lnTo>
                  <a:lnTo>
                    <a:pt x="432919" y="79446"/>
                  </a:lnTo>
                  <a:lnTo>
                    <a:pt x="433553" y="79633"/>
                  </a:lnTo>
                  <a:lnTo>
                    <a:pt x="434127" y="79688"/>
                  </a:lnTo>
                  <a:lnTo>
                    <a:pt x="435130" y="79583"/>
                  </a:lnTo>
                  <a:lnTo>
                    <a:pt x="436810" y="79419"/>
                  </a:lnTo>
                  <a:lnTo>
                    <a:pt x="438272" y="78990"/>
                  </a:lnTo>
                  <a:lnTo>
                    <a:pt x="439693" y="78380"/>
                  </a:lnTo>
                  <a:lnTo>
                    <a:pt x="440929" y="77946"/>
                  </a:lnTo>
                  <a:lnTo>
                    <a:pt x="441984" y="77509"/>
                  </a:lnTo>
                  <a:lnTo>
                    <a:pt x="443306" y="77308"/>
                  </a:lnTo>
                  <a:lnTo>
                    <a:pt x="444546" y="76693"/>
                  </a:lnTo>
                  <a:lnTo>
                    <a:pt x="445921" y="75987"/>
                  </a:lnTo>
                  <a:lnTo>
                    <a:pt x="447067" y="75553"/>
                  </a:lnTo>
                  <a:lnTo>
                    <a:pt x="448283" y="74916"/>
                  </a:lnTo>
                  <a:lnTo>
                    <a:pt x="449293" y="74478"/>
                  </a:lnTo>
                  <a:lnTo>
                    <a:pt x="450396" y="73862"/>
                  </a:lnTo>
                  <a:lnTo>
                    <a:pt x="451286" y="73300"/>
                  </a:lnTo>
                  <a:lnTo>
                    <a:pt x="451450" y="73197"/>
                  </a:lnTo>
                  <a:lnTo>
                    <a:pt x="452328" y="72527"/>
                  </a:lnTo>
                  <a:lnTo>
                    <a:pt x="453480" y="71638"/>
                  </a:lnTo>
                  <a:lnTo>
                    <a:pt x="454409" y="70740"/>
                  </a:lnTo>
                  <a:lnTo>
                    <a:pt x="455332" y="69892"/>
                  </a:lnTo>
                  <a:lnTo>
                    <a:pt x="455846" y="69309"/>
                  </a:lnTo>
                  <a:lnTo>
                    <a:pt x="456954" y="68370"/>
                  </a:lnTo>
                  <a:lnTo>
                    <a:pt x="458155" y="67435"/>
                  </a:lnTo>
                  <a:lnTo>
                    <a:pt x="458253" y="67071"/>
                  </a:lnTo>
                  <a:lnTo>
                    <a:pt x="458623" y="66715"/>
                  </a:lnTo>
                  <a:lnTo>
                    <a:pt x="458997" y="66082"/>
                  </a:lnTo>
                  <a:lnTo>
                    <a:pt x="459239" y="65403"/>
                  </a:lnTo>
                  <a:lnTo>
                    <a:pt x="459519" y="64860"/>
                  </a:lnTo>
                  <a:lnTo>
                    <a:pt x="459715" y="64222"/>
                  </a:lnTo>
                  <a:lnTo>
                    <a:pt x="460185" y="63365"/>
                  </a:lnTo>
                  <a:lnTo>
                    <a:pt x="460336" y="62636"/>
                  </a:lnTo>
                  <a:lnTo>
                    <a:pt x="460853" y="61688"/>
                  </a:lnTo>
                  <a:lnTo>
                    <a:pt x="461182" y="61100"/>
                  </a:lnTo>
                  <a:lnTo>
                    <a:pt x="461605" y="60379"/>
                  </a:lnTo>
                  <a:lnTo>
                    <a:pt x="462073" y="59614"/>
                  </a:lnTo>
                  <a:lnTo>
                    <a:pt x="462500" y="58798"/>
                  </a:lnTo>
                  <a:lnTo>
                    <a:pt x="462693" y="58210"/>
                  </a:lnTo>
                  <a:lnTo>
                    <a:pt x="463019" y="57713"/>
                  </a:lnTo>
                  <a:lnTo>
                    <a:pt x="463665" y="57221"/>
                  </a:lnTo>
                  <a:lnTo>
                    <a:pt x="464186" y="56227"/>
                  </a:lnTo>
                  <a:lnTo>
                    <a:pt x="464447" y="55619"/>
                  </a:lnTo>
                  <a:lnTo>
                    <a:pt x="464613" y="55234"/>
                  </a:lnTo>
                  <a:lnTo>
                    <a:pt x="465219" y="54422"/>
                  </a:lnTo>
                  <a:lnTo>
                    <a:pt x="466522" y="52850"/>
                  </a:lnTo>
                  <a:lnTo>
                    <a:pt x="467221" y="51810"/>
                  </a:lnTo>
                  <a:lnTo>
                    <a:pt x="468620" y="51127"/>
                  </a:lnTo>
                  <a:lnTo>
                    <a:pt x="468876" y="51328"/>
                  </a:lnTo>
                  <a:lnTo>
                    <a:pt x="469262" y="51533"/>
                  </a:lnTo>
                  <a:lnTo>
                    <a:pt x="469515" y="51797"/>
                  </a:lnTo>
                  <a:lnTo>
                    <a:pt x="470078" y="52918"/>
                  </a:lnTo>
                  <a:lnTo>
                    <a:pt x="470388" y="53707"/>
                  </a:lnTo>
                  <a:lnTo>
                    <a:pt x="471076" y="55156"/>
                  </a:lnTo>
                  <a:lnTo>
                    <a:pt x="471609" y="57782"/>
                  </a:lnTo>
                  <a:lnTo>
                    <a:pt x="471963" y="58462"/>
                  </a:lnTo>
                  <a:lnTo>
                    <a:pt x="472364" y="59231"/>
                  </a:lnTo>
                  <a:lnTo>
                    <a:pt x="472489" y="59363"/>
                  </a:lnTo>
                  <a:lnTo>
                    <a:pt x="473495" y="61145"/>
                  </a:lnTo>
                  <a:lnTo>
                    <a:pt x="473812" y="61610"/>
                  </a:lnTo>
                  <a:lnTo>
                    <a:pt x="474254" y="62207"/>
                  </a:lnTo>
                  <a:lnTo>
                    <a:pt x="475410" y="62814"/>
                  </a:lnTo>
                  <a:lnTo>
                    <a:pt x="476118" y="63155"/>
                  </a:lnTo>
                  <a:lnTo>
                    <a:pt x="477028" y="63173"/>
                  </a:lnTo>
                  <a:lnTo>
                    <a:pt x="478131" y="63060"/>
                  </a:lnTo>
                  <a:close/>
                </a:path>
              </a:pathLst>
            </a:custGeom>
            <a:solidFill>
              <a:srgbClr val="FFF3D0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3" name="pl163"/>
            <p:cNvSpPr/>
            <p:nvPr/>
          </p:nvSpPr>
          <p:spPr>
            <a:xfrm>
              <a:off x="7378886" y="3052918"/>
              <a:ext cx="2566" cy="11524"/>
            </a:xfrm>
            <a:custGeom>
              <a:avLst/>
              <a:gdLst/>
              <a:ahLst/>
              <a:cxnLst/>
              <a:rect l="0" t="0" r="0" b="0"/>
              <a:pathLst>
                <a:path w="2566" h="11524">
                  <a:moveTo>
                    <a:pt x="2566" y="11524"/>
                  </a:moveTo>
                  <a:lnTo>
                    <a:pt x="1685" y="10990"/>
                  </a:lnTo>
                  <a:lnTo>
                    <a:pt x="1175" y="10591"/>
                  </a:lnTo>
                  <a:lnTo>
                    <a:pt x="544" y="9803"/>
                  </a:lnTo>
                  <a:lnTo>
                    <a:pt x="110" y="8692"/>
                  </a:lnTo>
                  <a:lnTo>
                    <a:pt x="52" y="8107"/>
                  </a:lnTo>
                  <a:lnTo>
                    <a:pt x="0" y="7322"/>
                  </a:lnTo>
                  <a:lnTo>
                    <a:pt x="155" y="5704"/>
                  </a:lnTo>
                  <a:lnTo>
                    <a:pt x="291" y="5250"/>
                  </a:lnTo>
                  <a:lnTo>
                    <a:pt x="370" y="4407"/>
                  </a:lnTo>
                  <a:lnTo>
                    <a:pt x="1175" y="2339"/>
                  </a:lnTo>
                  <a:lnTo>
                    <a:pt x="1836" y="1247"/>
                  </a:lnTo>
                  <a:lnTo>
                    <a:pt x="2040" y="793"/>
                  </a:lnTo>
                  <a:lnTo>
                    <a:pt x="2497" y="217"/>
                  </a:lnTo>
                  <a:lnTo>
                    <a:pt x="2566" y="0"/>
                  </a:lnTo>
                </a:path>
              </a:pathLst>
            </a:custGeom>
            <a:ln w="13550" cap="flat">
              <a:solidFill>
                <a:srgbClr val="6A737B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" name="pl164"/>
            <p:cNvSpPr/>
            <p:nvPr/>
          </p:nvSpPr>
          <p:spPr>
            <a:xfrm>
              <a:off x="7354489" y="2954679"/>
              <a:ext cx="26964" cy="94669"/>
            </a:xfrm>
            <a:custGeom>
              <a:avLst/>
              <a:gdLst/>
              <a:ahLst/>
              <a:cxnLst/>
              <a:rect l="0" t="0" r="0" b="0"/>
              <a:pathLst>
                <a:path w="26964" h="94669">
                  <a:moveTo>
                    <a:pt x="26964" y="94669"/>
                  </a:moveTo>
                  <a:lnTo>
                    <a:pt x="26896" y="94597"/>
                  </a:lnTo>
                  <a:lnTo>
                    <a:pt x="26790" y="94489"/>
                  </a:lnTo>
                  <a:lnTo>
                    <a:pt x="26571" y="94285"/>
                  </a:lnTo>
                  <a:lnTo>
                    <a:pt x="26469" y="94176"/>
                  </a:lnTo>
                  <a:lnTo>
                    <a:pt x="26378" y="94062"/>
                  </a:lnTo>
                  <a:lnTo>
                    <a:pt x="26303" y="93922"/>
                  </a:lnTo>
                  <a:lnTo>
                    <a:pt x="26238" y="93772"/>
                  </a:lnTo>
                  <a:lnTo>
                    <a:pt x="26136" y="93464"/>
                  </a:lnTo>
                  <a:lnTo>
                    <a:pt x="26019" y="93124"/>
                  </a:lnTo>
                  <a:lnTo>
                    <a:pt x="25959" y="92938"/>
                  </a:lnTo>
                  <a:lnTo>
                    <a:pt x="25845" y="92566"/>
                  </a:lnTo>
                  <a:lnTo>
                    <a:pt x="25792" y="92380"/>
                  </a:lnTo>
                  <a:lnTo>
                    <a:pt x="25732" y="92145"/>
                  </a:lnTo>
                  <a:lnTo>
                    <a:pt x="25505" y="91188"/>
                  </a:lnTo>
                  <a:lnTo>
                    <a:pt x="25475" y="91029"/>
                  </a:lnTo>
                  <a:lnTo>
                    <a:pt x="25422" y="90694"/>
                  </a:lnTo>
                  <a:lnTo>
                    <a:pt x="25373" y="90549"/>
                  </a:lnTo>
                  <a:lnTo>
                    <a:pt x="25297" y="90435"/>
                  </a:lnTo>
                  <a:lnTo>
                    <a:pt x="25188" y="90367"/>
                  </a:lnTo>
                  <a:lnTo>
                    <a:pt x="25052" y="90326"/>
                  </a:lnTo>
                  <a:lnTo>
                    <a:pt x="24598" y="90249"/>
                  </a:lnTo>
                  <a:lnTo>
                    <a:pt x="23975" y="90072"/>
                  </a:lnTo>
                  <a:lnTo>
                    <a:pt x="23763" y="90032"/>
                  </a:lnTo>
                  <a:lnTo>
                    <a:pt x="23551" y="90014"/>
                  </a:lnTo>
                  <a:lnTo>
                    <a:pt x="23370" y="90023"/>
                  </a:lnTo>
                  <a:lnTo>
                    <a:pt x="23185" y="90054"/>
                  </a:lnTo>
                  <a:lnTo>
                    <a:pt x="22814" y="90136"/>
                  </a:lnTo>
                  <a:lnTo>
                    <a:pt x="22629" y="90172"/>
                  </a:lnTo>
                  <a:lnTo>
                    <a:pt x="22395" y="90208"/>
                  </a:lnTo>
                  <a:lnTo>
                    <a:pt x="21919" y="90267"/>
                  </a:lnTo>
                  <a:lnTo>
                    <a:pt x="21446" y="90331"/>
                  </a:lnTo>
                  <a:lnTo>
                    <a:pt x="21197" y="90372"/>
                  </a:lnTo>
                  <a:lnTo>
                    <a:pt x="20709" y="90462"/>
                  </a:lnTo>
                  <a:lnTo>
                    <a:pt x="20464" y="90503"/>
                  </a:lnTo>
                  <a:lnTo>
                    <a:pt x="20214" y="90530"/>
                  </a:lnTo>
                  <a:lnTo>
                    <a:pt x="19920" y="90549"/>
                  </a:lnTo>
                  <a:lnTo>
                    <a:pt x="19621" y="90553"/>
                  </a:lnTo>
                  <a:lnTo>
                    <a:pt x="19024" y="90530"/>
                  </a:lnTo>
                  <a:lnTo>
                    <a:pt x="18725" y="90508"/>
                  </a:lnTo>
                  <a:lnTo>
                    <a:pt x="18381" y="90471"/>
                  </a:lnTo>
                  <a:lnTo>
                    <a:pt x="18041" y="90426"/>
                  </a:lnTo>
                  <a:lnTo>
                    <a:pt x="17697" y="90367"/>
                  </a:lnTo>
                  <a:lnTo>
                    <a:pt x="17357" y="90295"/>
                  </a:lnTo>
                  <a:lnTo>
                    <a:pt x="17025" y="90218"/>
                  </a:lnTo>
                  <a:lnTo>
                    <a:pt x="16654" y="90118"/>
                  </a:lnTo>
                  <a:lnTo>
                    <a:pt x="16288" y="90009"/>
                  </a:lnTo>
                  <a:lnTo>
                    <a:pt x="15921" y="89887"/>
                  </a:lnTo>
                  <a:lnTo>
                    <a:pt x="15574" y="89741"/>
                  </a:lnTo>
                  <a:lnTo>
                    <a:pt x="15237" y="89569"/>
                  </a:lnTo>
                  <a:lnTo>
                    <a:pt x="15060" y="89465"/>
                  </a:lnTo>
                  <a:lnTo>
                    <a:pt x="14886" y="89347"/>
                  </a:lnTo>
                  <a:lnTo>
                    <a:pt x="14716" y="89225"/>
                  </a:lnTo>
                  <a:lnTo>
                    <a:pt x="14549" y="89098"/>
                  </a:lnTo>
                  <a:lnTo>
                    <a:pt x="14391" y="88966"/>
                  </a:lnTo>
                  <a:lnTo>
                    <a:pt x="13824" y="88118"/>
                  </a:lnTo>
                  <a:lnTo>
                    <a:pt x="13264" y="86486"/>
                  </a:lnTo>
                  <a:lnTo>
                    <a:pt x="12777" y="84790"/>
                  </a:lnTo>
                  <a:lnTo>
                    <a:pt x="12596" y="83942"/>
                  </a:lnTo>
                  <a:lnTo>
                    <a:pt x="12607" y="83163"/>
                  </a:lnTo>
                  <a:lnTo>
                    <a:pt x="12486" y="82705"/>
                  </a:lnTo>
                  <a:lnTo>
                    <a:pt x="11983" y="81852"/>
                  </a:lnTo>
                  <a:lnTo>
                    <a:pt x="11730" y="81589"/>
                  </a:lnTo>
                  <a:lnTo>
                    <a:pt x="11216" y="81258"/>
                  </a:lnTo>
                  <a:lnTo>
                    <a:pt x="9995" y="81041"/>
                  </a:lnTo>
                  <a:lnTo>
                    <a:pt x="8317" y="80886"/>
                  </a:lnTo>
                  <a:lnTo>
                    <a:pt x="7932" y="80751"/>
                  </a:lnTo>
                  <a:lnTo>
                    <a:pt x="7482" y="80678"/>
                  </a:lnTo>
                  <a:lnTo>
                    <a:pt x="7093" y="80673"/>
                  </a:lnTo>
                  <a:lnTo>
                    <a:pt x="5418" y="80583"/>
                  </a:lnTo>
                  <a:lnTo>
                    <a:pt x="4647" y="80179"/>
                  </a:lnTo>
                  <a:lnTo>
                    <a:pt x="4266" y="79780"/>
                  </a:lnTo>
                  <a:lnTo>
                    <a:pt x="4485" y="78293"/>
                  </a:lnTo>
                  <a:lnTo>
                    <a:pt x="4750" y="77776"/>
                  </a:lnTo>
                  <a:lnTo>
                    <a:pt x="5607" y="76620"/>
                  </a:lnTo>
                  <a:lnTo>
                    <a:pt x="6337" y="75396"/>
                  </a:lnTo>
                  <a:lnTo>
                    <a:pt x="7414" y="72426"/>
                  </a:lnTo>
                  <a:lnTo>
                    <a:pt x="7629" y="71198"/>
                  </a:lnTo>
                  <a:lnTo>
                    <a:pt x="8105" y="69579"/>
                  </a:lnTo>
                  <a:lnTo>
                    <a:pt x="8570" y="68808"/>
                  </a:lnTo>
                  <a:lnTo>
                    <a:pt x="8842" y="67965"/>
                  </a:lnTo>
                  <a:lnTo>
                    <a:pt x="9046" y="67190"/>
                  </a:lnTo>
                  <a:lnTo>
                    <a:pt x="8933" y="66342"/>
                  </a:lnTo>
                  <a:lnTo>
                    <a:pt x="8555" y="65621"/>
                  </a:lnTo>
                  <a:lnTo>
                    <a:pt x="8434" y="65168"/>
                  </a:lnTo>
                  <a:lnTo>
                    <a:pt x="8438" y="64778"/>
                  </a:lnTo>
                  <a:lnTo>
                    <a:pt x="8581" y="63934"/>
                  </a:lnTo>
                  <a:lnTo>
                    <a:pt x="8612" y="61921"/>
                  </a:lnTo>
                  <a:lnTo>
                    <a:pt x="8820" y="61078"/>
                  </a:lnTo>
                  <a:lnTo>
                    <a:pt x="9878" y="59537"/>
                  </a:lnTo>
                  <a:lnTo>
                    <a:pt x="11525" y="57351"/>
                  </a:lnTo>
                  <a:lnTo>
                    <a:pt x="11658" y="57029"/>
                  </a:lnTo>
                  <a:lnTo>
                    <a:pt x="13290" y="55950"/>
                  </a:lnTo>
                  <a:lnTo>
                    <a:pt x="14394" y="55447"/>
                  </a:lnTo>
                  <a:lnTo>
                    <a:pt x="16476" y="54572"/>
                  </a:lnTo>
                  <a:lnTo>
                    <a:pt x="16930" y="54450"/>
                  </a:lnTo>
                  <a:lnTo>
                    <a:pt x="18165" y="53820"/>
                  </a:lnTo>
                  <a:lnTo>
                    <a:pt x="18623" y="53502"/>
                  </a:lnTo>
                  <a:lnTo>
                    <a:pt x="19236" y="52414"/>
                  </a:lnTo>
                  <a:lnTo>
                    <a:pt x="19496" y="51031"/>
                  </a:lnTo>
                  <a:lnTo>
                    <a:pt x="19644" y="49290"/>
                  </a:lnTo>
                  <a:lnTo>
                    <a:pt x="19485" y="48085"/>
                  </a:lnTo>
                  <a:lnTo>
                    <a:pt x="19266" y="46693"/>
                  </a:lnTo>
                  <a:lnTo>
                    <a:pt x="18767" y="44217"/>
                  </a:lnTo>
                  <a:lnTo>
                    <a:pt x="18540" y="43311"/>
                  </a:lnTo>
                  <a:lnTo>
                    <a:pt x="18136" y="42223"/>
                  </a:lnTo>
                  <a:lnTo>
                    <a:pt x="17735" y="41311"/>
                  </a:lnTo>
                  <a:lnTo>
                    <a:pt x="17380" y="41008"/>
                  </a:lnTo>
                  <a:lnTo>
                    <a:pt x="17142" y="40699"/>
                  </a:lnTo>
                  <a:lnTo>
                    <a:pt x="17165" y="39190"/>
                  </a:lnTo>
                  <a:lnTo>
                    <a:pt x="16798" y="37884"/>
                  </a:lnTo>
                  <a:lnTo>
                    <a:pt x="16424" y="37163"/>
                  </a:lnTo>
                  <a:lnTo>
                    <a:pt x="15861" y="35921"/>
                  </a:lnTo>
                  <a:lnTo>
                    <a:pt x="15804" y="35531"/>
                  </a:lnTo>
                  <a:lnTo>
                    <a:pt x="15815" y="34751"/>
                  </a:lnTo>
                  <a:lnTo>
                    <a:pt x="15569" y="33836"/>
                  </a:lnTo>
                  <a:lnTo>
                    <a:pt x="15381" y="33509"/>
                  </a:lnTo>
                  <a:lnTo>
                    <a:pt x="15013" y="32204"/>
                  </a:lnTo>
                  <a:lnTo>
                    <a:pt x="14828" y="31814"/>
                  </a:lnTo>
                  <a:lnTo>
                    <a:pt x="14459" y="30508"/>
                  </a:lnTo>
                  <a:lnTo>
                    <a:pt x="14273" y="30114"/>
                  </a:lnTo>
                  <a:lnTo>
                    <a:pt x="14152" y="29529"/>
                  </a:lnTo>
                  <a:lnTo>
                    <a:pt x="13460" y="28346"/>
                  </a:lnTo>
                  <a:lnTo>
                    <a:pt x="13275" y="27956"/>
                  </a:lnTo>
                  <a:lnTo>
                    <a:pt x="10754" y="23821"/>
                  </a:lnTo>
                  <a:lnTo>
                    <a:pt x="9107" y="21849"/>
                  </a:lnTo>
                  <a:lnTo>
                    <a:pt x="7138" y="19936"/>
                  </a:lnTo>
                  <a:lnTo>
                    <a:pt x="6378" y="18948"/>
                  </a:lnTo>
                  <a:lnTo>
                    <a:pt x="5989" y="18944"/>
                  </a:lnTo>
                  <a:lnTo>
                    <a:pt x="5607" y="18676"/>
                  </a:lnTo>
                  <a:lnTo>
                    <a:pt x="4454" y="18073"/>
                  </a:lnTo>
                  <a:lnTo>
                    <a:pt x="3816" y="17674"/>
                  </a:lnTo>
                  <a:lnTo>
                    <a:pt x="3305" y="17149"/>
                  </a:lnTo>
                  <a:lnTo>
                    <a:pt x="2735" y="16682"/>
                  </a:lnTo>
                  <a:lnTo>
                    <a:pt x="2157" y="16414"/>
                  </a:lnTo>
                  <a:lnTo>
                    <a:pt x="1526" y="15562"/>
                  </a:lnTo>
                  <a:lnTo>
                    <a:pt x="1076" y="15358"/>
                  </a:lnTo>
                  <a:lnTo>
                    <a:pt x="188" y="14306"/>
                  </a:lnTo>
                  <a:lnTo>
                    <a:pt x="0" y="13912"/>
                  </a:lnTo>
                  <a:lnTo>
                    <a:pt x="144" y="13137"/>
                  </a:lnTo>
                  <a:lnTo>
                    <a:pt x="925" y="12561"/>
                  </a:lnTo>
                  <a:lnTo>
                    <a:pt x="1314" y="12502"/>
                  </a:lnTo>
                  <a:lnTo>
                    <a:pt x="1764" y="12511"/>
                  </a:lnTo>
                  <a:lnTo>
                    <a:pt x="2538" y="12457"/>
                  </a:lnTo>
                  <a:lnTo>
                    <a:pt x="3317" y="12275"/>
                  </a:lnTo>
                  <a:lnTo>
                    <a:pt x="4092" y="12289"/>
                  </a:lnTo>
                  <a:lnTo>
                    <a:pt x="4745" y="11972"/>
                  </a:lnTo>
                  <a:lnTo>
                    <a:pt x="5985" y="11083"/>
                  </a:lnTo>
                  <a:lnTo>
                    <a:pt x="7228" y="9805"/>
                  </a:lnTo>
                  <a:lnTo>
                    <a:pt x="8090" y="8581"/>
                  </a:lnTo>
                  <a:lnTo>
                    <a:pt x="8747" y="7747"/>
                  </a:lnTo>
                  <a:lnTo>
                    <a:pt x="9995" y="6469"/>
                  </a:lnTo>
                  <a:lnTo>
                    <a:pt x="12224" y="4102"/>
                  </a:lnTo>
                  <a:lnTo>
                    <a:pt x="13528" y="3340"/>
                  </a:lnTo>
                  <a:lnTo>
                    <a:pt x="14306" y="2964"/>
                  </a:lnTo>
                  <a:lnTo>
                    <a:pt x="15603" y="2787"/>
                  </a:lnTo>
                  <a:lnTo>
                    <a:pt x="16447" y="2543"/>
                  </a:lnTo>
                  <a:lnTo>
                    <a:pt x="16835" y="2420"/>
                  </a:lnTo>
                  <a:lnTo>
                    <a:pt x="17186" y="2076"/>
                  </a:lnTo>
                  <a:lnTo>
                    <a:pt x="17292" y="1971"/>
                  </a:lnTo>
                  <a:lnTo>
                    <a:pt x="18343" y="752"/>
                  </a:lnTo>
                  <a:lnTo>
                    <a:pt x="18736" y="435"/>
                  </a:lnTo>
                  <a:lnTo>
                    <a:pt x="19519" y="122"/>
                  </a:lnTo>
                  <a:lnTo>
                    <a:pt x="19903" y="0"/>
                  </a:lnTo>
                  <a:lnTo>
                    <a:pt x="20742" y="13"/>
                  </a:lnTo>
                  <a:lnTo>
                    <a:pt x="21581" y="217"/>
                  </a:lnTo>
                  <a:lnTo>
                    <a:pt x="22091" y="421"/>
                  </a:lnTo>
                  <a:lnTo>
                    <a:pt x="22348" y="752"/>
                  </a:lnTo>
                  <a:lnTo>
                    <a:pt x="23109" y="1609"/>
                  </a:lnTo>
                  <a:lnTo>
                    <a:pt x="23294" y="1999"/>
                  </a:lnTo>
                  <a:lnTo>
                    <a:pt x="24567" y="3123"/>
                  </a:lnTo>
                  <a:lnTo>
                    <a:pt x="25139" y="3979"/>
                  </a:lnTo>
                  <a:lnTo>
                    <a:pt x="25324" y="4437"/>
                  </a:lnTo>
                  <a:lnTo>
                    <a:pt x="25577" y="4827"/>
                  </a:lnTo>
                  <a:lnTo>
                    <a:pt x="25944" y="6069"/>
                  </a:lnTo>
                  <a:lnTo>
                    <a:pt x="26246" y="7307"/>
                  </a:lnTo>
                  <a:lnTo>
                    <a:pt x="26306" y="7697"/>
                  </a:lnTo>
                  <a:lnTo>
                    <a:pt x="26416" y="8934"/>
                  </a:lnTo>
                  <a:lnTo>
                    <a:pt x="26374" y="11727"/>
                  </a:lnTo>
                  <a:lnTo>
                    <a:pt x="26491" y="12506"/>
                  </a:lnTo>
                  <a:lnTo>
                    <a:pt x="26964" y="14153"/>
                  </a:lnTo>
                </a:path>
              </a:pathLst>
            </a:custGeom>
            <a:ln w="13550" cap="flat">
              <a:solidFill>
                <a:srgbClr val="6A737B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" name="pl165"/>
            <p:cNvSpPr/>
            <p:nvPr/>
          </p:nvSpPr>
          <p:spPr>
            <a:xfrm>
              <a:off x="6979347" y="2899697"/>
              <a:ext cx="402106" cy="287120"/>
            </a:xfrm>
            <a:custGeom>
              <a:avLst/>
              <a:gdLst/>
              <a:ahLst/>
              <a:cxnLst/>
              <a:rect l="0" t="0" r="0" b="0"/>
              <a:pathLst>
                <a:path w="402106" h="287120">
                  <a:moveTo>
                    <a:pt x="402106" y="45868"/>
                  </a:moveTo>
                  <a:lnTo>
                    <a:pt x="402093" y="45866"/>
                  </a:lnTo>
                  <a:lnTo>
                    <a:pt x="401708" y="45730"/>
                  </a:lnTo>
                  <a:lnTo>
                    <a:pt x="401312" y="45567"/>
                  </a:lnTo>
                  <a:lnTo>
                    <a:pt x="400712" y="45145"/>
                  </a:lnTo>
                  <a:lnTo>
                    <a:pt x="400174" y="44808"/>
                  </a:lnTo>
                  <a:lnTo>
                    <a:pt x="400062" y="44737"/>
                  </a:lnTo>
                  <a:lnTo>
                    <a:pt x="399279" y="44283"/>
                  </a:lnTo>
                  <a:lnTo>
                    <a:pt x="397968" y="43436"/>
                  </a:lnTo>
                  <a:lnTo>
                    <a:pt x="396849" y="42661"/>
                  </a:lnTo>
                  <a:lnTo>
                    <a:pt x="395723" y="41850"/>
                  </a:lnTo>
                  <a:lnTo>
                    <a:pt x="394596" y="40952"/>
                  </a:lnTo>
                  <a:lnTo>
                    <a:pt x="393557" y="40100"/>
                  </a:lnTo>
                  <a:lnTo>
                    <a:pt x="392390" y="39066"/>
                  </a:lnTo>
                  <a:lnTo>
                    <a:pt x="391263" y="38346"/>
                  </a:lnTo>
                  <a:lnTo>
                    <a:pt x="389960" y="37489"/>
                  </a:lnTo>
                  <a:lnTo>
                    <a:pt x="388871" y="37117"/>
                  </a:lnTo>
                  <a:lnTo>
                    <a:pt x="388172" y="36976"/>
                  </a:lnTo>
                  <a:lnTo>
                    <a:pt x="387481" y="36437"/>
                  </a:lnTo>
                  <a:lnTo>
                    <a:pt x="386569" y="35893"/>
                  </a:lnTo>
                  <a:lnTo>
                    <a:pt x="385039" y="35472"/>
                  </a:lnTo>
                  <a:lnTo>
                    <a:pt x="383686" y="35186"/>
                  </a:lnTo>
                  <a:lnTo>
                    <a:pt x="382420" y="34946"/>
                  </a:lnTo>
                  <a:lnTo>
                    <a:pt x="381018" y="34833"/>
                  </a:lnTo>
                  <a:lnTo>
                    <a:pt x="379567" y="34987"/>
                  </a:lnTo>
                  <a:lnTo>
                    <a:pt x="378251" y="35232"/>
                  </a:lnTo>
                  <a:lnTo>
                    <a:pt x="376929" y="35694"/>
                  </a:lnTo>
                  <a:lnTo>
                    <a:pt x="375708" y="36356"/>
                  </a:lnTo>
                  <a:lnTo>
                    <a:pt x="375518" y="36424"/>
                  </a:lnTo>
                  <a:lnTo>
                    <a:pt x="375193" y="36614"/>
                  </a:lnTo>
                  <a:lnTo>
                    <a:pt x="374475" y="37253"/>
                  </a:lnTo>
                  <a:lnTo>
                    <a:pt x="373946" y="37960"/>
                  </a:lnTo>
                  <a:lnTo>
                    <a:pt x="373527" y="39964"/>
                  </a:lnTo>
                  <a:lnTo>
                    <a:pt x="373255" y="40938"/>
                  </a:lnTo>
                  <a:lnTo>
                    <a:pt x="372926" y="41319"/>
                  </a:lnTo>
                  <a:lnTo>
                    <a:pt x="371943" y="42149"/>
                  </a:lnTo>
                  <a:lnTo>
                    <a:pt x="371419" y="42692"/>
                  </a:lnTo>
                  <a:lnTo>
                    <a:pt x="371192" y="42810"/>
                  </a:lnTo>
                  <a:lnTo>
                    <a:pt x="370966" y="42937"/>
                  </a:lnTo>
                  <a:lnTo>
                    <a:pt x="370749" y="43073"/>
                  </a:lnTo>
                  <a:lnTo>
                    <a:pt x="370538" y="43218"/>
                  </a:lnTo>
                  <a:lnTo>
                    <a:pt x="370338" y="43377"/>
                  </a:lnTo>
                  <a:lnTo>
                    <a:pt x="370156" y="43536"/>
                  </a:lnTo>
                  <a:lnTo>
                    <a:pt x="369982" y="43708"/>
                  </a:lnTo>
                  <a:lnTo>
                    <a:pt x="369816" y="43885"/>
                  </a:lnTo>
                  <a:lnTo>
                    <a:pt x="369495" y="44248"/>
                  </a:lnTo>
                  <a:lnTo>
                    <a:pt x="369151" y="44624"/>
                  </a:lnTo>
                  <a:lnTo>
                    <a:pt x="368985" y="44814"/>
                  </a:lnTo>
                  <a:lnTo>
                    <a:pt x="368834" y="45013"/>
                  </a:lnTo>
                  <a:lnTo>
                    <a:pt x="368702" y="45227"/>
                  </a:lnTo>
                  <a:lnTo>
                    <a:pt x="368638" y="45344"/>
                  </a:lnTo>
                  <a:lnTo>
                    <a:pt x="368519" y="45589"/>
                  </a:lnTo>
                  <a:lnTo>
                    <a:pt x="368470" y="45716"/>
                  </a:lnTo>
                  <a:lnTo>
                    <a:pt x="368434" y="45843"/>
                  </a:lnTo>
                  <a:lnTo>
                    <a:pt x="368411" y="45988"/>
                  </a:lnTo>
                  <a:lnTo>
                    <a:pt x="368406" y="46138"/>
                  </a:lnTo>
                  <a:lnTo>
                    <a:pt x="368411" y="46287"/>
                  </a:lnTo>
                  <a:lnTo>
                    <a:pt x="368402" y="46432"/>
                  </a:lnTo>
                  <a:lnTo>
                    <a:pt x="368368" y="46573"/>
                  </a:lnTo>
                  <a:lnTo>
                    <a:pt x="368300" y="46704"/>
                  </a:lnTo>
                  <a:lnTo>
                    <a:pt x="368206" y="46827"/>
                  </a:lnTo>
                  <a:lnTo>
                    <a:pt x="367994" y="47067"/>
                  </a:lnTo>
                  <a:lnTo>
                    <a:pt x="367892" y="47189"/>
                  </a:lnTo>
                  <a:lnTo>
                    <a:pt x="367805" y="47312"/>
                  </a:lnTo>
                  <a:lnTo>
                    <a:pt x="367556" y="47683"/>
                  </a:lnTo>
                  <a:lnTo>
                    <a:pt x="367469" y="47806"/>
                  </a:lnTo>
                  <a:lnTo>
                    <a:pt x="367314" y="47996"/>
                  </a:lnTo>
                  <a:lnTo>
                    <a:pt x="367148" y="48173"/>
                  </a:lnTo>
                  <a:lnTo>
                    <a:pt x="366978" y="48354"/>
                  </a:lnTo>
                  <a:lnTo>
                    <a:pt x="366819" y="48536"/>
                  </a:lnTo>
                  <a:lnTo>
                    <a:pt x="366676" y="48730"/>
                  </a:lnTo>
                  <a:lnTo>
                    <a:pt x="366578" y="48889"/>
                  </a:lnTo>
                  <a:lnTo>
                    <a:pt x="366491" y="49052"/>
                  </a:lnTo>
                  <a:lnTo>
                    <a:pt x="366408" y="49220"/>
                  </a:lnTo>
                  <a:lnTo>
                    <a:pt x="366249" y="49556"/>
                  </a:lnTo>
                  <a:lnTo>
                    <a:pt x="366143" y="49800"/>
                  </a:lnTo>
                  <a:lnTo>
                    <a:pt x="366045" y="50050"/>
                  </a:lnTo>
                  <a:lnTo>
                    <a:pt x="365860" y="50548"/>
                  </a:lnTo>
                  <a:lnTo>
                    <a:pt x="365762" y="50797"/>
                  </a:lnTo>
                  <a:lnTo>
                    <a:pt x="365606" y="51124"/>
                  </a:lnTo>
                  <a:lnTo>
                    <a:pt x="365524" y="51287"/>
                  </a:lnTo>
                  <a:lnTo>
                    <a:pt x="365447" y="51455"/>
                  </a:lnTo>
                  <a:lnTo>
                    <a:pt x="365339" y="51768"/>
                  </a:lnTo>
                  <a:lnTo>
                    <a:pt x="365292" y="51912"/>
                  </a:lnTo>
                  <a:lnTo>
                    <a:pt x="365254" y="52058"/>
                  </a:lnTo>
                  <a:lnTo>
                    <a:pt x="365228" y="52203"/>
                  </a:lnTo>
                  <a:lnTo>
                    <a:pt x="365217" y="52348"/>
                  </a:lnTo>
                  <a:lnTo>
                    <a:pt x="365232" y="52484"/>
                  </a:lnTo>
                  <a:lnTo>
                    <a:pt x="365262" y="52620"/>
                  </a:lnTo>
                  <a:lnTo>
                    <a:pt x="365305" y="52756"/>
                  </a:lnTo>
                  <a:lnTo>
                    <a:pt x="365341" y="52892"/>
                  </a:lnTo>
                  <a:lnTo>
                    <a:pt x="365364" y="53028"/>
                  </a:lnTo>
                  <a:lnTo>
                    <a:pt x="365372" y="53196"/>
                  </a:lnTo>
                  <a:lnTo>
                    <a:pt x="365375" y="53368"/>
                  </a:lnTo>
                  <a:lnTo>
                    <a:pt x="365364" y="53535"/>
                  </a:lnTo>
                  <a:lnTo>
                    <a:pt x="365341" y="53703"/>
                  </a:lnTo>
                  <a:lnTo>
                    <a:pt x="365296" y="53862"/>
                  </a:lnTo>
                  <a:lnTo>
                    <a:pt x="365224" y="54011"/>
                  </a:lnTo>
                  <a:lnTo>
                    <a:pt x="365126" y="54152"/>
                  </a:lnTo>
                  <a:lnTo>
                    <a:pt x="364907" y="54433"/>
                  </a:lnTo>
                  <a:lnTo>
                    <a:pt x="364820" y="54583"/>
                  </a:lnTo>
                  <a:lnTo>
                    <a:pt x="364748" y="54750"/>
                  </a:lnTo>
                  <a:lnTo>
                    <a:pt x="364695" y="54922"/>
                  </a:lnTo>
                  <a:lnTo>
                    <a:pt x="364548" y="55462"/>
                  </a:lnTo>
                  <a:lnTo>
                    <a:pt x="364359" y="56051"/>
                  </a:lnTo>
                  <a:lnTo>
                    <a:pt x="364238" y="56446"/>
                  </a:lnTo>
                  <a:lnTo>
                    <a:pt x="363902" y="57026"/>
                  </a:lnTo>
                  <a:lnTo>
                    <a:pt x="363573" y="57411"/>
                  </a:lnTo>
                  <a:lnTo>
                    <a:pt x="363373" y="57797"/>
                  </a:lnTo>
                  <a:lnTo>
                    <a:pt x="362975" y="58440"/>
                  </a:lnTo>
                  <a:lnTo>
                    <a:pt x="362648" y="58826"/>
                  </a:lnTo>
                  <a:lnTo>
                    <a:pt x="362250" y="59469"/>
                  </a:lnTo>
                  <a:lnTo>
                    <a:pt x="362114" y="59859"/>
                  </a:lnTo>
                  <a:lnTo>
                    <a:pt x="361914" y="60176"/>
                  </a:lnTo>
                  <a:lnTo>
                    <a:pt x="361846" y="60439"/>
                  </a:lnTo>
                  <a:lnTo>
                    <a:pt x="361646" y="60952"/>
                  </a:lnTo>
                  <a:lnTo>
                    <a:pt x="361087" y="63608"/>
                  </a:lnTo>
                  <a:lnTo>
                    <a:pt x="360954" y="63998"/>
                  </a:lnTo>
                  <a:lnTo>
                    <a:pt x="360943" y="64646"/>
                  </a:lnTo>
                  <a:lnTo>
                    <a:pt x="360875" y="64832"/>
                  </a:lnTo>
                  <a:lnTo>
                    <a:pt x="360762" y="65212"/>
                  </a:lnTo>
                  <a:lnTo>
                    <a:pt x="360716" y="65408"/>
                  </a:lnTo>
                  <a:lnTo>
                    <a:pt x="360675" y="65603"/>
                  </a:lnTo>
                  <a:lnTo>
                    <a:pt x="360637" y="65852"/>
                  </a:lnTo>
                  <a:lnTo>
                    <a:pt x="360618" y="66101"/>
                  </a:lnTo>
                  <a:lnTo>
                    <a:pt x="360603" y="66355"/>
                  </a:lnTo>
                  <a:lnTo>
                    <a:pt x="360592" y="66609"/>
                  </a:lnTo>
                  <a:lnTo>
                    <a:pt x="360573" y="66863"/>
                  </a:lnTo>
                  <a:lnTo>
                    <a:pt x="360477" y="67924"/>
                  </a:lnTo>
                  <a:lnTo>
                    <a:pt x="360728" y="68132"/>
                  </a:lnTo>
                  <a:lnTo>
                    <a:pt x="360796" y="68227"/>
                  </a:lnTo>
                  <a:lnTo>
                    <a:pt x="360852" y="68318"/>
                  </a:lnTo>
                  <a:lnTo>
                    <a:pt x="360912" y="68422"/>
                  </a:lnTo>
                  <a:lnTo>
                    <a:pt x="360965" y="68522"/>
                  </a:lnTo>
                  <a:lnTo>
                    <a:pt x="361018" y="68649"/>
                  </a:lnTo>
                  <a:lnTo>
                    <a:pt x="361064" y="68780"/>
                  </a:lnTo>
                  <a:lnTo>
                    <a:pt x="361173" y="69188"/>
                  </a:lnTo>
                  <a:lnTo>
                    <a:pt x="361287" y="69578"/>
                  </a:lnTo>
                  <a:lnTo>
                    <a:pt x="361389" y="69977"/>
                  </a:lnTo>
                  <a:lnTo>
                    <a:pt x="361238" y="70317"/>
                  </a:lnTo>
                  <a:lnTo>
                    <a:pt x="360651" y="70748"/>
                  </a:lnTo>
                  <a:lnTo>
                    <a:pt x="359612" y="71315"/>
                  </a:lnTo>
                  <a:lnTo>
                    <a:pt x="357840" y="73042"/>
                  </a:lnTo>
                  <a:lnTo>
                    <a:pt x="357242" y="74071"/>
                  </a:lnTo>
                  <a:lnTo>
                    <a:pt x="356381" y="75680"/>
                  </a:lnTo>
                  <a:lnTo>
                    <a:pt x="355916" y="76387"/>
                  </a:lnTo>
                  <a:lnTo>
                    <a:pt x="355258" y="77077"/>
                  </a:lnTo>
                  <a:lnTo>
                    <a:pt x="354998" y="77348"/>
                  </a:lnTo>
                  <a:lnTo>
                    <a:pt x="354609" y="77471"/>
                  </a:lnTo>
                  <a:lnTo>
                    <a:pt x="353637" y="77584"/>
                  </a:lnTo>
                  <a:lnTo>
                    <a:pt x="352538" y="77893"/>
                  </a:lnTo>
                  <a:lnTo>
                    <a:pt x="349567" y="77979"/>
                  </a:lnTo>
                  <a:lnTo>
                    <a:pt x="349242" y="78038"/>
                  </a:lnTo>
                  <a:lnTo>
                    <a:pt x="348857" y="78029"/>
                  </a:lnTo>
                  <a:lnTo>
                    <a:pt x="348532" y="78087"/>
                  </a:lnTo>
                  <a:lnTo>
                    <a:pt x="348146" y="78083"/>
                  </a:lnTo>
                  <a:lnTo>
                    <a:pt x="347817" y="78210"/>
                  </a:lnTo>
                  <a:lnTo>
                    <a:pt x="347107" y="78264"/>
                  </a:lnTo>
                  <a:lnTo>
                    <a:pt x="346479" y="78251"/>
                  </a:lnTo>
                  <a:lnTo>
                    <a:pt x="345429" y="78364"/>
                  </a:lnTo>
                  <a:lnTo>
                    <a:pt x="344068" y="78604"/>
                  </a:lnTo>
                  <a:lnTo>
                    <a:pt x="342712" y="78650"/>
                  </a:lnTo>
                  <a:lnTo>
                    <a:pt x="341098" y="78623"/>
                  </a:lnTo>
                  <a:lnTo>
                    <a:pt x="339741" y="78663"/>
                  </a:lnTo>
                  <a:lnTo>
                    <a:pt x="338774" y="78781"/>
                  </a:lnTo>
                  <a:lnTo>
                    <a:pt x="338128" y="78772"/>
                  </a:lnTo>
                  <a:lnTo>
                    <a:pt x="337092" y="78886"/>
                  </a:lnTo>
                  <a:lnTo>
                    <a:pt x="336702" y="78943"/>
                  </a:lnTo>
                  <a:lnTo>
                    <a:pt x="335025" y="79049"/>
                  </a:lnTo>
                  <a:lnTo>
                    <a:pt x="334636" y="79103"/>
                  </a:lnTo>
                  <a:lnTo>
                    <a:pt x="333018" y="79212"/>
                  </a:lnTo>
                  <a:lnTo>
                    <a:pt x="330630" y="79434"/>
                  </a:lnTo>
                  <a:lnTo>
                    <a:pt x="328298" y="79783"/>
                  </a:lnTo>
                  <a:lnTo>
                    <a:pt x="327266" y="79897"/>
                  </a:lnTo>
                  <a:lnTo>
                    <a:pt x="326873" y="80023"/>
                  </a:lnTo>
                  <a:lnTo>
                    <a:pt x="326231" y="80010"/>
                  </a:lnTo>
                  <a:lnTo>
                    <a:pt x="324734" y="80834"/>
                  </a:lnTo>
                  <a:lnTo>
                    <a:pt x="324148" y="81020"/>
                  </a:lnTo>
                  <a:lnTo>
                    <a:pt x="322591" y="81451"/>
                  </a:lnTo>
                  <a:lnTo>
                    <a:pt x="322009" y="81637"/>
                  </a:lnTo>
                  <a:lnTo>
                    <a:pt x="321620" y="81696"/>
                  </a:lnTo>
                  <a:lnTo>
                    <a:pt x="318827" y="82688"/>
                  </a:lnTo>
                  <a:lnTo>
                    <a:pt x="318502" y="82879"/>
                  </a:lnTo>
                  <a:lnTo>
                    <a:pt x="317852" y="83128"/>
                  </a:lnTo>
                  <a:lnTo>
                    <a:pt x="315876" y="83698"/>
                  </a:lnTo>
                  <a:lnTo>
                    <a:pt x="311881" y="85114"/>
                  </a:lnTo>
                  <a:lnTo>
                    <a:pt x="311235" y="85363"/>
                  </a:lnTo>
                  <a:lnTo>
                    <a:pt x="310585" y="85676"/>
                  </a:lnTo>
                  <a:lnTo>
                    <a:pt x="310128" y="85930"/>
                  </a:lnTo>
                  <a:lnTo>
                    <a:pt x="309542" y="86247"/>
                  </a:lnTo>
                  <a:lnTo>
                    <a:pt x="308824" y="86755"/>
                  </a:lnTo>
                  <a:lnTo>
                    <a:pt x="307845" y="87322"/>
                  </a:lnTo>
                  <a:lnTo>
                    <a:pt x="307520" y="87643"/>
                  </a:lnTo>
                  <a:lnTo>
                    <a:pt x="307131" y="87766"/>
                  </a:lnTo>
                  <a:lnTo>
                    <a:pt x="306477" y="88210"/>
                  </a:lnTo>
                  <a:lnTo>
                    <a:pt x="304708" y="89806"/>
                  </a:lnTo>
                  <a:lnTo>
                    <a:pt x="303661" y="90567"/>
                  </a:lnTo>
                  <a:lnTo>
                    <a:pt x="303268" y="90953"/>
                  </a:lnTo>
                  <a:lnTo>
                    <a:pt x="302290" y="91714"/>
                  </a:lnTo>
                  <a:lnTo>
                    <a:pt x="300593" y="92925"/>
                  </a:lnTo>
                  <a:lnTo>
                    <a:pt x="299875" y="93301"/>
                  </a:lnTo>
                  <a:lnTo>
                    <a:pt x="298178" y="94444"/>
                  </a:lnTo>
                  <a:lnTo>
                    <a:pt x="296477" y="95976"/>
                  </a:lnTo>
                  <a:lnTo>
                    <a:pt x="293866" y="97753"/>
                  </a:lnTo>
                  <a:lnTo>
                    <a:pt x="293541" y="97880"/>
                  </a:lnTo>
                  <a:lnTo>
                    <a:pt x="293152" y="98134"/>
                  </a:lnTo>
                  <a:lnTo>
                    <a:pt x="292430" y="98642"/>
                  </a:lnTo>
                  <a:lnTo>
                    <a:pt x="292105" y="98832"/>
                  </a:lnTo>
                  <a:lnTo>
                    <a:pt x="291712" y="99213"/>
                  </a:lnTo>
                  <a:lnTo>
                    <a:pt x="291126" y="99594"/>
                  </a:lnTo>
                  <a:lnTo>
                    <a:pt x="290737" y="99716"/>
                  </a:lnTo>
                  <a:lnTo>
                    <a:pt x="289433" y="100346"/>
                  </a:lnTo>
                  <a:lnTo>
                    <a:pt x="289108" y="100600"/>
                  </a:lnTo>
                  <a:lnTo>
                    <a:pt x="288586" y="100981"/>
                  </a:lnTo>
                  <a:lnTo>
                    <a:pt x="287540" y="101942"/>
                  </a:lnTo>
                  <a:lnTo>
                    <a:pt x="286614" y="103225"/>
                  </a:lnTo>
                  <a:lnTo>
                    <a:pt x="285949" y="104514"/>
                  </a:lnTo>
                  <a:lnTo>
                    <a:pt x="285616" y="105093"/>
                  </a:lnTo>
                  <a:lnTo>
                    <a:pt x="284471" y="107999"/>
                  </a:lnTo>
                  <a:lnTo>
                    <a:pt x="284467" y="108389"/>
                  </a:lnTo>
                  <a:lnTo>
                    <a:pt x="284063" y="109423"/>
                  </a:lnTo>
                  <a:lnTo>
                    <a:pt x="284056" y="109809"/>
                  </a:lnTo>
                  <a:lnTo>
                    <a:pt x="283923" y="110134"/>
                  </a:lnTo>
                  <a:lnTo>
                    <a:pt x="283508" y="111881"/>
                  </a:lnTo>
                  <a:lnTo>
                    <a:pt x="283496" y="112528"/>
                  </a:lnTo>
                  <a:lnTo>
                    <a:pt x="283425" y="112851"/>
                  </a:lnTo>
                  <a:lnTo>
                    <a:pt x="283410" y="113889"/>
                  </a:lnTo>
                  <a:lnTo>
                    <a:pt x="283342" y="114216"/>
                  </a:lnTo>
                  <a:lnTo>
                    <a:pt x="283333" y="114605"/>
                  </a:lnTo>
                  <a:lnTo>
                    <a:pt x="283266" y="114928"/>
                  </a:lnTo>
                  <a:lnTo>
                    <a:pt x="283167" y="116944"/>
                  </a:lnTo>
                  <a:lnTo>
                    <a:pt x="283274" y="118437"/>
                  </a:lnTo>
                  <a:lnTo>
                    <a:pt x="283391" y="119153"/>
                  </a:lnTo>
                  <a:lnTo>
                    <a:pt x="283389" y="119269"/>
                  </a:lnTo>
                  <a:lnTo>
                    <a:pt x="283368" y="120518"/>
                  </a:lnTo>
                  <a:lnTo>
                    <a:pt x="283739" y="121824"/>
                  </a:lnTo>
                  <a:lnTo>
                    <a:pt x="284370" y="122481"/>
                  </a:lnTo>
                  <a:lnTo>
                    <a:pt x="285141" y="122948"/>
                  </a:lnTo>
                  <a:lnTo>
                    <a:pt x="285398" y="122952"/>
                  </a:lnTo>
                  <a:lnTo>
                    <a:pt x="285719" y="123089"/>
                  </a:lnTo>
                  <a:lnTo>
                    <a:pt x="286232" y="123164"/>
                  </a:lnTo>
                  <a:lnTo>
                    <a:pt x="286510" y="123281"/>
                  </a:lnTo>
                  <a:lnTo>
                    <a:pt x="287196" y="123568"/>
                  </a:lnTo>
                  <a:lnTo>
                    <a:pt x="287771" y="123900"/>
                  </a:lnTo>
                  <a:lnTo>
                    <a:pt x="289116" y="124440"/>
                  </a:lnTo>
                  <a:lnTo>
                    <a:pt x="290016" y="124911"/>
                  </a:lnTo>
                  <a:lnTo>
                    <a:pt x="290401" y="124916"/>
                  </a:lnTo>
                  <a:lnTo>
                    <a:pt x="291047" y="124865"/>
                  </a:lnTo>
                  <a:lnTo>
                    <a:pt x="291436" y="124933"/>
                  </a:lnTo>
                  <a:lnTo>
                    <a:pt x="292082" y="124815"/>
                  </a:lnTo>
                  <a:lnTo>
                    <a:pt x="292408" y="124689"/>
                  </a:lnTo>
                  <a:lnTo>
                    <a:pt x="292770" y="124443"/>
                  </a:lnTo>
                  <a:lnTo>
                    <a:pt x="293076" y="124479"/>
                  </a:lnTo>
                  <a:lnTo>
                    <a:pt x="293235" y="124484"/>
                  </a:lnTo>
                  <a:lnTo>
                    <a:pt x="293390" y="124479"/>
                  </a:lnTo>
                  <a:lnTo>
                    <a:pt x="293541" y="124470"/>
                  </a:lnTo>
                  <a:lnTo>
                    <a:pt x="293681" y="124443"/>
                  </a:lnTo>
                  <a:lnTo>
                    <a:pt x="293960" y="124357"/>
                  </a:lnTo>
                  <a:lnTo>
                    <a:pt x="294100" y="124321"/>
                  </a:lnTo>
                  <a:lnTo>
                    <a:pt x="294240" y="124307"/>
                  </a:lnTo>
                  <a:lnTo>
                    <a:pt x="294399" y="124316"/>
                  </a:lnTo>
                  <a:lnTo>
                    <a:pt x="294557" y="124339"/>
                  </a:lnTo>
                  <a:lnTo>
                    <a:pt x="294716" y="124379"/>
                  </a:lnTo>
                  <a:lnTo>
                    <a:pt x="294871" y="124434"/>
                  </a:lnTo>
                  <a:lnTo>
                    <a:pt x="295075" y="124515"/>
                  </a:lnTo>
                  <a:lnTo>
                    <a:pt x="295279" y="124629"/>
                  </a:lnTo>
                  <a:lnTo>
                    <a:pt x="295419" y="124729"/>
                  </a:lnTo>
                  <a:lnTo>
                    <a:pt x="295551" y="124842"/>
                  </a:lnTo>
                  <a:lnTo>
                    <a:pt x="295676" y="124969"/>
                  </a:lnTo>
                  <a:lnTo>
                    <a:pt x="295786" y="125109"/>
                  </a:lnTo>
                  <a:lnTo>
                    <a:pt x="295880" y="125250"/>
                  </a:lnTo>
                  <a:lnTo>
                    <a:pt x="295952" y="125391"/>
                  </a:lnTo>
                  <a:lnTo>
                    <a:pt x="296016" y="125536"/>
                  </a:lnTo>
                  <a:lnTo>
                    <a:pt x="296069" y="125690"/>
                  </a:lnTo>
                  <a:lnTo>
                    <a:pt x="296103" y="125844"/>
                  </a:lnTo>
                  <a:lnTo>
                    <a:pt x="296130" y="125998"/>
                  </a:lnTo>
                  <a:lnTo>
                    <a:pt x="296130" y="126198"/>
                  </a:lnTo>
                  <a:lnTo>
                    <a:pt x="296099" y="126397"/>
                  </a:lnTo>
                  <a:lnTo>
                    <a:pt x="296050" y="126601"/>
                  </a:lnTo>
                  <a:lnTo>
                    <a:pt x="295941" y="127000"/>
                  </a:lnTo>
                  <a:lnTo>
                    <a:pt x="295876" y="127222"/>
                  </a:lnTo>
                  <a:lnTo>
                    <a:pt x="295808" y="127440"/>
                  </a:lnTo>
                  <a:lnTo>
                    <a:pt x="295737" y="127657"/>
                  </a:lnTo>
                  <a:lnTo>
                    <a:pt x="295657" y="127875"/>
                  </a:lnTo>
                  <a:lnTo>
                    <a:pt x="295574" y="128088"/>
                  </a:lnTo>
                  <a:lnTo>
                    <a:pt x="295483" y="128301"/>
                  </a:lnTo>
                  <a:lnTo>
                    <a:pt x="295389" y="128510"/>
                  </a:lnTo>
                  <a:lnTo>
                    <a:pt x="295185" y="128927"/>
                  </a:lnTo>
                  <a:lnTo>
                    <a:pt x="295075" y="129131"/>
                  </a:lnTo>
                  <a:lnTo>
                    <a:pt x="294901" y="129480"/>
                  </a:lnTo>
                  <a:lnTo>
                    <a:pt x="294811" y="129648"/>
                  </a:lnTo>
                  <a:lnTo>
                    <a:pt x="294705" y="129811"/>
                  </a:lnTo>
                  <a:lnTo>
                    <a:pt x="294584" y="129952"/>
                  </a:lnTo>
                  <a:lnTo>
                    <a:pt x="294433" y="130065"/>
                  </a:lnTo>
                  <a:lnTo>
                    <a:pt x="294263" y="130151"/>
                  </a:lnTo>
                  <a:lnTo>
                    <a:pt x="294081" y="130228"/>
                  </a:lnTo>
                  <a:lnTo>
                    <a:pt x="293904" y="130310"/>
                  </a:lnTo>
                  <a:lnTo>
                    <a:pt x="293749" y="130419"/>
                  </a:lnTo>
                  <a:lnTo>
                    <a:pt x="293620" y="130541"/>
                  </a:lnTo>
                  <a:lnTo>
                    <a:pt x="293499" y="130677"/>
                  </a:lnTo>
                  <a:lnTo>
                    <a:pt x="293390" y="130822"/>
                  </a:lnTo>
                  <a:lnTo>
                    <a:pt x="293291" y="130976"/>
                  </a:lnTo>
                  <a:lnTo>
                    <a:pt x="293208" y="131135"/>
                  </a:lnTo>
                  <a:lnTo>
                    <a:pt x="292743" y="132101"/>
                  </a:lnTo>
                  <a:lnTo>
                    <a:pt x="292199" y="133846"/>
                  </a:lnTo>
                  <a:lnTo>
                    <a:pt x="291935" y="134168"/>
                  </a:lnTo>
                  <a:lnTo>
                    <a:pt x="291281" y="134739"/>
                  </a:lnTo>
                  <a:lnTo>
                    <a:pt x="290628" y="135053"/>
                  </a:lnTo>
                  <a:lnTo>
                    <a:pt x="289914" y="135366"/>
                  </a:lnTo>
                  <a:lnTo>
                    <a:pt x="289327" y="135877"/>
                  </a:lnTo>
                  <a:lnTo>
                    <a:pt x="287892" y="136636"/>
                  </a:lnTo>
                  <a:lnTo>
                    <a:pt x="287476" y="136917"/>
                  </a:lnTo>
                  <a:lnTo>
                    <a:pt x="287173" y="137142"/>
                  </a:lnTo>
                  <a:lnTo>
                    <a:pt x="286961" y="137233"/>
                  </a:lnTo>
                  <a:lnTo>
                    <a:pt x="286750" y="137333"/>
                  </a:lnTo>
                  <a:lnTo>
                    <a:pt x="286542" y="137451"/>
                  </a:lnTo>
                  <a:lnTo>
                    <a:pt x="286349" y="137578"/>
                  </a:lnTo>
                  <a:lnTo>
                    <a:pt x="286160" y="137714"/>
                  </a:lnTo>
                  <a:lnTo>
                    <a:pt x="285963" y="137895"/>
                  </a:lnTo>
                  <a:lnTo>
                    <a:pt x="285786" y="138095"/>
                  </a:lnTo>
                  <a:lnTo>
                    <a:pt x="285616" y="138308"/>
                  </a:lnTo>
                  <a:lnTo>
                    <a:pt x="285450" y="138530"/>
                  </a:lnTo>
                  <a:lnTo>
                    <a:pt x="285038" y="139047"/>
                  </a:lnTo>
                  <a:lnTo>
                    <a:pt x="284836" y="139312"/>
                  </a:lnTo>
                  <a:lnTo>
                    <a:pt x="284339" y="139981"/>
                  </a:lnTo>
                  <a:lnTo>
                    <a:pt x="284104" y="140284"/>
                  </a:lnTo>
                  <a:lnTo>
                    <a:pt x="283779" y="140688"/>
                  </a:lnTo>
                  <a:lnTo>
                    <a:pt x="282781" y="141885"/>
                  </a:lnTo>
                  <a:lnTo>
                    <a:pt x="282456" y="142284"/>
                  </a:lnTo>
                  <a:lnTo>
                    <a:pt x="281886" y="143000"/>
                  </a:lnTo>
                  <a:lnTo>
                    <a:pt x="281319" y="143721"/>
                  </a:lnTo>
                  <a:lnTo>
                    <a:pt x="281039" y="144084"/>
                  </a:lnTo>
                  <a:lnTo>
                    <a:pt x="280602" y="144512"/>
                  </a:lnTo>
                  <a:lnTo>
                    <a:pt x="279150" y="146569"/>
                  </a:lnTo>
                  <a:lnTo>
                    <a:pt x="278097" y="147849"/>
                  </a:lnTo>
                  <a:lnTo>
                    <a:pt x="277303" y="148941"/>
                  </a:lnTo>
                  <a:lnTo>
                    <a:pt x="276383" y="149965"/>
                  </a:lnTo>
                  <a:lnTo>
                    <a:pt x="275722" y="150994"/>
                  </a:lnTo>
                  <a:lnTo>
                    <a:pt x="275329" y="151379"/>
                  </a:lnTo>
                  <a:lnTo>
                    <a:pt x="274268" y="153049"/>
                  </a:lnTo>
                  <a:lnTo>
                    <a:pt x="273216" y="154136"/>
                  </a:lnTo>
                  <a:lnTo>
                    <a:pt x="272753" y="154782"/>
                  </a:lnTo>
                  <a:lnTo>
                    <a:pt x="272222" y="155941"/>
                  </a:lnTo>
                  <a:lnTo>
                    <a:pt x="272029" y="156338"/>
                  </a:lnTo>
                  <a:lnTo>
                    <a:pt x="271754" y="156907"/>
                  </a:lnTo>
                  <a:lnTo>
                    <a:pt x="271486" y="157555"/>
                  </a:lnTo>
                  <a:lnTo>
                    <a:pt x="271346" y="158135"/>
                  </a:lnTo>
                  <a:lnTo>
                    <a:pt x="271145" y="158589"/>
                  </a:lnTo>
                  <a:lnTo>
                    <a:pt x="270677" y="159686"/>
                  </a:lnTo>
                  <a:lnTo>
                    <a:pt x="270405" y="160525"/>
                  </a:lnTo>
                  <a:lnTo>
                    <a:pt x="270012" y="160974"/>
                  </a:lnTo>
                  <a:lnTo>
                    <a:pt x="269479" y="161940"/>
                  </a:lnTo>
                  <a:lnTo>
                    <a:pt x="269074" y="162910"/>
                  </a:lnTo>
                  <a:lnTo>
                    <a:pt x="269006" y="163295"/>
                  </a:lnTo>
                  <a:lnTo>
                    <a:pt x="268906" y="164726"/>
                  </a:lnTo>
                  <a:lnTo>
                    <a:pt x="268836" y="165762"/>
                  </a:lnTo>
                  <a:lnTo>
                    <a:pt x="268897" y="166089"/>
                  </a:lnTo>
                  <a:lnTo>
                    <a:pt x="268885" y="166805"/>
                  </a:lnTo>
                  <a:lnTo>
                    <a:pt x="268944" y="167128"/>
                  </a:lnTo>
                  <a:lnTo>
                    <a:pt x="268940" y="167455"/>
                  </a:lnTo>
                  <a:lnTo>
                    <a:pt x="269059" y="168106"/>
                  </a:lnTo>
                  <a:lnTo>
                    <a:pt x="269114" y="168493"/>
                  </a:lnTo>
                  <a:lnTo>
                    <a:pt x="269235" y="169214"/>
                  </a:lnTo>
                  <a:lnTo>
                    <a:pt x="269359" y="169541"/>
                  </a:lnTo>
                  <a:lnTo>
                    <a:pt x="269416" y="169931"/>
                  </a:lnTo>
                  <a:lnTo>
                    <a:pt x="269539" y="170256"/>
                  </a:lnTo>
                  <a:lnTo>
                    <a:pt x="270004" y="171325"/>
                  </a:lnTo>
                  <a:lnTo>
                    <a:pt x="270163" y="171698"/>
                  </a:lnTo>
                  <a:lnTo>
                    <a:pt x="270541" y="172287"/>
                  </a:lnTo>
                  <a:lnTo>
                    <a:pt x="271104" y="173334"/>
                  </a:lnTo>
                  <a:lnTo>
                    <a:pt x="271550" y="173797"/>
                  </a:lnTo>
                  <a:lnTo>
                    <a:pt x="272381" y="174332"/>
                  </a:lnTo>
                  <a:lnTo>
                    <a:pt x="272767" y="174468"/>
                  </a:lnTo>
                  <a:lnTo>
                    <a:pt x="272921" y="174468"/>
                  </a:lnTo>
                  <a:lnTo>
                    <a:pt x="273024" y="174473"/>
                  </a:lnTo>
                  <a:lnTo>
                    <a:pt x="273349" y="174282"/>
                  </a:lnTo>
                  <a:lnTo>
                    <a:pt x="273674" y="174287"/>
                  </a:lnTo>
                  <a:lnTo>
                    <a:pt x="274127" y="174096"/>
                  </a:lnTo>
                  <a:lnTo>
                    <a:pt x="275042" y="173529"/>
                  </a:lnTo>
                  <a:lnTo>
                    <a:pt x="276154" y="172570"/>
                  </a:lnTo>
                  <a:lnTo>
                    <a:pt x="276296" y="172414"/>
                  </a:lnTo>
                  <a:lnTo>
                    <a:pt x="276455" y="172269"/>
                  </a:lnTo>
                  <a:lnTo>
                    <a:pt x="276625" y="172133"/>
                  </a:lnTo>
                  <a:lnTo>
                    <a:pt x="276799" y="172010"/>
                  </a:lnTo>
                  <a:lnTo>
                    <a:pt x="276984" y="171906"/>
                  </a:lnTo>
                  <a:lnTo>
                    <a:pt x="277188" y="171811"/>
                  </a:lnTo>
                  <a:lnTo>
                    <a:pt x="277755" y="171607"/>
                  </a:lnTo>
                  <a:lnTo>
                    <a:pt x="278439" y="171376"/>
                  </a:lnTo>
                  <a:lnTo>
                    <a:pt x="278541" y="171344"/>
                  </a:lnTo>
                  <a:lnTo>
                    <a:pt x="278651" y="171321"/>
                  </a:lnTo>
                  <a:lnTo>
                    <a:pt x="278787" y="171303"/>
                  </a:lnTo>
                  <a:lnTo>
                    <a:pt x="278927" y="171299"/>
                  </a:lnTo>
                  <a:lnTo>
                    <a:pt x="279206" y="171312"/>
                  </a:lnTo>
                  <a:lnTo>
                    <a:pt x="279346" y="171330"/>
                  </a:lnTo>
                  <a:lnTo>
                    <a:pt x="279513" y="171357"/>
                  </a:lnTo>
                  <a:lnTo>
                    <a:pt x="279683" y="171394"/>
                  </a:lnTo>
                  <a:lnTo>
                    <a:pt x="279849" y="171444"/>
                  </a:lnTo>
                  <a:lnTo>
                    <a:pt x="280011" y="171498"/>
                  </a:lnTo>
                  <a:lnTo>
                    <a:pt x="280170" y="171561"/>
                  </a:lnTo>
                  <a:lnTo>
                    <a:pt x="280302" y="171630"/>
                  </a:lnTo>
                  <a:lnTo>
                    <a:pt x="280563" y="171793"/>
                  </a:lnTo>
                  <a:lnTo>
                    <a:pt x="280816" y="171965"/>
                  </a:lnTo>
                  <a:lnTo>
                    <a:pt x="280964" y="172051"/>
                  </a:lnTo>
                  <a:lnTo>
                    <a:pt x="281122" y="172128"/>
                  </a:lnTo>
                  <a:lnTo>
                    <a:pt x="281274" y="172214"/>
                  </a:lnTo>
                  <a:lnTo>
                    <a:pt x="281394" y="172305"/>
                  </a:lnTo>
                  <a:lnTo>
                    <a:pt x="281463" y="172414"/>
                  </a:lnTo>
                  <a:lnTo>
                    <a:pt x="281474" y="172536"/>
                  </a:lnTo>
                  <a:lnTo>
                    <a:pt x="281451" y="172668"/>
                  </a:lnTo>
                  <a:lnTo>
                    <a:pt x="281406" y="172808"/>
                  </a:lnTo>
                  <a:lnTo>
                    <a:pt x="281341" y="172945"/>
                  </a:lnTo>
                  <a:lnTo>
                    <a:pt x="281277" y="173067"/>
                  </a:lnTo>
                  <a:lnTo>
                    <a:pt x="281198" y="173194"/>
                  </a:lnTo>
                  <a:lnTo>
                    <a:pt x="281104" y="173316"/>
                  </a:lnTo>
                  <a:lnTo>
                    <a:pt x="280998" y="173425"/>
                  </a:lnTo>
                  <a:lnTo>
                    <a:pt x="280884" y="173525"/>
                  </a:lnTo>
                  <a:lnTo>
                    <a:pt x="280763" y="173611"/>
                  </a:lnTo>
                  <a:lnTo>
                    <a:pt x="280654" y="173879"/>
                  </a:lnTo>
                  <a:lnTo>
                    <a:pt x="280261" y="174260"/>
                  </a:lnTo>
                  <a:lnTo>
                    <a:pt x="279214" y="175026"/>
                  </a:lnTo>
                  <a:lnTo>
                    <a:pt x="278229" y="176111"/>
                  </a:lnTo>
                  <a:lnTo>
                    <a:pt x="278051" y="176351"/>
                  </a:lnTo>
                  <a:lnTo>
                    <a:pt x="277239" y="177462"/>
                  </a:lnTo>
                  <a:lnTo>
                    <a:pt x="277103" y="177784"/>
                  </a:lnTo>
                  <a:lnTo>
                    <a:pt x="276838" y="178170"/>
                  </a:lnTo>
                  <a:lnTo>
                    <a:pt x="276570" y="178813"/>
                  </a:lnTo>
                  <a:lnTo>
                    <a:pt x="276082" y="181017"/>
                  </a:lnTo>
                  <a:lnTo>
                    <a:pt x="275878" y="181725"/>
                  </a:lnTo>
                  <a:lnTo>
                    <a:pt x="275671" y="182763"/>
                  </a:lnTo>
                  <a:lnTo>
                    <a:pt x="275115" y="185157"/>
                  </a:lnTo>
                  <a:lnTo>
                    <a:pt x="274639" y="186581"/>
                  </a:lnTo>
                  <a:lnTo>
                    <a:pt x="274363" y="187679"/>
                  </a:lnTo>
                  <a:lnTo>
                    <a:pt x="274167" y="188000"/>
                  </a:lnTo>
                  <a:lnTo>
                    <a:pt x="274159" y="188390"/>
                  </a:lnTo>
                  <a:lnTo>
                    <a:pt x="274027" y="188712"/>
                  </a:lnTo>
                  <a:lnTo>
                    <a:pt x="273694" y="189293"/>
                  </a:lnTo>
                  <a:lnTo>
                    <a:pt x="273479" y="190653"/>
                  </a:lnTo>
                  <a:lnTo>
                    <a:pt x="273403" y="191370"/>
                  </a:lnTo>
                  <a:lnTo>
                    <a:pt x="273120" y="192794"/>
                  </a:lnTo>
                  <a:lnTo>
                    <a:pt x="272780" y="194022"/>
                  </a:lnTo>
                  <a:lnTo>
                    <a:pt x="272156" y="196612"/>
                  </a:lnTo>
                  <a:lnTo>
                    <a:pt x="272081" y="197324"/>
                  </a:lnTo>
                  <a:lnTo>
                    <a:pt x="272009" y="197650"/>
                  </a:lnTo>
                  <a:lnTo>
                    <a:pt x="272062" y="198430"/>
                  </a:lnTo>
                  <a:lnTo>
                    <a:pt x="272300" y="199795"/>
                  </a:lnTo>
                  <a:lnTo>
                    <a:pt x="272489" y="200126"/>
                  </a:lnTo>
                  <a:lnTo>
                    <a:pt x="272916" y="201559"/>
                  </a:lnTo>
                  <a:lnTo>
                    <a:pt x="273037" y="202280"/>
                  </a:lnTo>
                  <a:lnTo>
                    <a:pt x="273029" y="202670"/>
                  </a:lnTo>
                  <a:lnTo>
                    <a:pt x="273139" y="203972"/>
                  </a:lnTo>
                  <a:lnTo>
                    <a:pt x="273513" y="204625"/>
                  </a:lnTo>
                  <a:lnTo>
                    <a:pt x="273762" y="205214"/>
                  </a:lnTo>
                  <a:lnTo>
                    <a:pt x="274076" y="205867"/>
                  </a:lnTo>
                  <a:lnTo>
                    <a:pt x="274586" y="206266"/>
                  </a:lnTo>
                  <a:lnTo>
                    <a:pt x="275157" y="206860"/>
                  </a:lnTo>
                  <a:lnTo>
                    <a:pt x="275406" y="207577"/>
                  </a:lnTo>
                  <a:lnTo>
                    <a:pt x="275656" y="207971"/>
                  </a:lnTo>
                  <a:lnTo>
                    <a:pt x="275656" y="208103"/>
                  </a:lnTo>
                  <a:lnTo>
                    <a:pt x="276094" y="208892"/>
                  </a:lnTo>
                  <a:lnTo>
                    <a:pt x="276283" y="209282"/>
                  </a:lnTo>
                  <a:lnTo>
                    <a:pt x="276532" y="209676"/>
                  </a:lnTo>
                  <a:lnTo>
                    <a:pt x="276721" y="209939"/>
                  </a:lnTo>
                  <a:lnTo>
                    <a:pt x="276910" y="210266"/>
                  </a:lnTo>
                  <a:lnTo>
                    <a:pt x="277031" y="210724"/>
                  </a:lnTo>
                  <a:lnTo>
                    <a:pt x="277602" y="211445"/>
                  </a:lnTo>
                  <a:lnTo>
                    <a:pt x="277598" y="211771"/>
                  </a:lnTo>
                  <a:lnTo>
                    <a:pt x="277714" y="212686"/>
                  </a:lnTo>
                  <a:lnTo>
                    <a:pt x="277641" y="213072"/>
                  </a:lnTo>
                  <a:lnTo>
                    <a:pt x="277314" y="213457"/>
                  </a:lnTo>
                  <a:lnTo>
                    <a:pt x="276459" y="214287"/>
                  </a:lnTo>
                  <a:lnTo>
                    <a:pt x="276330" y="214482"/>
                  </a:lnTo>
                  <a:lnTo>
                    <a:pt x="275352" y="214858"/>
                  </a:lnTo>
                  <a:lnTo>
                    <a:pt x="274320" y="214840"/>
                  </a:lnTo>
                  <a:lnTo>
                    <a:pt x="273866" y="214963"/>
                  </a:lnTo>
                  <a:lnTo>
                    <a:pt x="273096" y="214822"/>
                  </a:lnTo>
                  <a:lnTo>
                    <a:pt x="272646" y="214618"/>
                  </a:lnTo>
                  <a:lnTo>
                    <a:pt x="271872" y="214604"/>
                  </a:lnTo>
                  <a:lnTo>
                    <a:pt x="271478" y="214858"/>
                  </a:lnTo>
                  <a:lnTo>
                    <a:pt x="270960" y="214917"/>
                  </a:lnTo>
                  <a:lnTo>
                    <a:pt x="270771" y="214849"/>
                  </a:lnTo>
                  <a:lnTo>
                    <a:pt x="269857" y="215420"/>
                  </a:lnTo>
                  <a:lnTo>
                    <a:pt x="269132" y="216251"/>
                  </a:lnTo>
                  <a:lnTo>
                    <a:pt x="269044" y="216223"/>
                  </a:lnTo>
                  <a:lnTo>
                    <a:pt x="268953" y="216205"/>
                  </a:lnTo>
                  <a:lnTo>
                    <a:pt x="268855" y="216201"/>
                  </a:lnTo>
                  <a:lnTo>
                    <a:pt x="268757" y="216210"/>
                  </a:lnTo>
                  <a:lnTo>
                    <a:pt x="268670" y="216232"/>
                  </a:lnTo>
                  <a:lnTo>
                    <a:pt x="268587" y="216273"/>
                  </a:lnTo>
                  <a:lnTo>
                    <a:pt x="268507" y="216337"/>
                  </a:lnTo>
                  <a:lnTo>
                    <a:pt x="268436" y="216409"/>
                  </a:lnTo>
                  <a:lnTo>
                    <a:pt x="268284" y="216550"/>
                  </a:lnTo>
                  <a:lnTo>
                    <a:pt x="268167" y="216631"/>
                  </a:lnTo>
                  <a:lnTo>
                    <a:pt x="268043" y="216709"/>
                  </a:lnTo>
                  <a:lnTo>
                    <a:pt x="267918" y="216781"/>
                  </a:lnTo>
                  <a:lnTo>
                    <a:pt x="267790" y="216854"/>
                  </a:lnTo>
                  <a:lnTo>
                    <a:pt x="267661" y="216922"/>
                  </a:lnTo>
                  <a:lnTo>
                    <a:pt x="267397" y="217040"/>
                  </a:lnTo>
                  <a:lnTo>
                    <a:pt x="266868" y="217284"/>
                  </a:lnTo>
                  <a:lnTo>
                    <a:pt x="266512" y="217443"/>
                  </a:lnTo>
                  <a:lnTo>
                    <a:pt x="266194" y="217566"/>
                  </a:lnTo>
                  <a:lnTo>
                    <a:pt x="265767" y="217693"/>
                  </a:lnTo>
                  <a:lnTo>
                    <a:pt x="265140" y="217920"/>
                  </a:lnTo>
                  <a:lnTo>
                    <a:pt x="265031" y="218087"/>
                  </a:lnTo>
                  <a:lnTo>
                    <a:pt x="265023" y="218318"/>
                  </a:lnTo>
                  <a:lnTo>
                    <a:pt x="265080" y="218650"/>
                  </a:lnTo>
                  <a:lnTo>
                    <a:pt x="265265" y="219130"/>
                  </a:lnTo>
                  <a:lnTo>
                    <a:pt x="265386" y="219434"/>
                  </a:lnTo>
                  <a:lnTo>
                    <a:pt x="265393" y="219534"/>
                  </a:lnTo>
                  <a:lnTo>
                    <a:pt x="265348" y="219656"/>
                  </a:lnTo>
                  <a:lnTo>
                    <a:pt x="265250" y="219779"/>
                  </a:lnTo>
                  <a:lnTo>
                    <a:pt x="264993" y="220015"/>
                  </a:lnTo>
                  <a:lnTo>
                    <a:pt x="264808" y="220259"/>
                  </a:lnTo>
                  <a:lnTo>
                    <a:pt x="264732" y="220382"/>
                  </a:lnTo>
                  <a:lnTo>
                    <a:pt x="264525" y="220754"/>
                  </a:lnTo>
                  <a:lnTo>
                    <a:pt x="264338" y="221157"/>
                  </a:lnTo>
                  <a:lnTo>
                    <a:pt x="264142" y="221543"/>
                  </a:lnTo>
                  <a:lnTo>
                    <a:pt x="264011" y="221688"/>
                  </a:lnTo>
                  <a:lnTo>
                    <a:pt x="263896" y="221747"/>
                  </a:lnTo>
                  <a:lnTo>
                    <a:pt x="263628" y="221828"/>
                  </a:lnTo>
                  <a:lnTo>
                    <a:pt x="263447" y="221942"/>
                  </a:lnTo>
                  <a:lnTo>
                    <a:pt x="263458" y="222123"/>
                  </a:lnTo>
                  <a:lnTo>
                    <a:pt x="263488" y="222227"/>
                  </a:lnTo>
                  <a:lnTo>
                    <a:pt x="263507" y="222327"/>
                  </a:lnTo>
                  <a:lnTo>
                    <a:pt x="263500" y="222414"/>
                  </a:lnTo>
                  <a:lnTo>
                    <a:pt x="263462" y="222495"/>
                  </a:lnTo>
                  <a:lnTo>
                    <a:pt x="263409" y="222563"/>
                  </a:lnTo>
                  <a:lnTo>
                    <a:pt x="263330" y="222581"/>
                  </a:lnTo>
                  <a:lnTo>
                    <a:pt x="263190" y="222472"/>
                  </a:lnTo>
                  <a:lnTo>
                    <a:pt x="263031" y="222377"/>
                  </a:lnTo>
                  <a:lnTo>
                    <a:pt x="262926" y="222368"/>
                  </a:lnTo>
                  <a:lnTo>
                    <a:pt x="262699" y="222427"/>
                  </a:lnTo>
                  <a:lnTo>
                    <a:pt x="262472" y="222513"/>
                  </a:lnTo>
                  <a:lnTo>
                    <a:pt x="262332" y="222572"/>
                  </a:lnTo>
                  <a:lnTo>
                    <a:pt x="261932" y="222794"/>
                  </a:lnTo>
                  <a:lnTo>
                    <a:pt x="261792" y="222858"/>
                  </a:lnTo>
                  <a:lnTo>
                    <a:pt x="261504" y="222967"/>
                  </a:lnTo>
                  <a:lnTo>
                    <a:pt x="261353" y="223012"/>
                  </a:lnTo>
                  <a:lnTo>
                    <a:pt x="261206" y="223048"/>
                  </a:lnTo>
                  <a:lnTo>
                    <a:pt x="261056" y="223080"/>
                  </a:lnTo>
                  <a:lnTo>
                    <a:pt x="260900" y="223103"/>
                  </a:lnTo>
                  <a:lnTo>
                    <a:pt x="260737" y="223121"/>
                  </a:lnTo>
                  <a:lnTo>
                    <a:pt x="260579" y="223125"/>
                  </a:lnTo>
                  <a:lnTo>
                    <a:pt x="260420" y="223121"/>
                  </a:lnTo>
                  <a:lnTo>
                    <a:pt x="260265" y="223098"/>
                  </a:lnTo>
                  <a:lnTo>
                    <a:pt x="260125" y="223058"/>
                  </a:lnTo>
                  <a:lnTo>
                    <a:pt x="259993" y="222998"/>
                  </a:lnTo>
                  <a:lnTo>
                    <a:pt x="259857" y="222930"/>
                  </a:lnTo>
                  <a:lnTo>
                    <a:pt x="259725" y="222863"/>
                  </a:lnTo>
                  <a:lnTo>
                    <a:pt x="259596" y="222790"/>
                  </a:lnTo>
                  <a:lnTo>
                    <a:pt x="259415" y="222695"/>
                  </a:lnTo>
                  <a:lnTo>
                    <a:pt x="259234" y="222586"/>
                  </a:lnTo>
                  <a:lnTo>
                    <a:pt x="258696" y="222277"/>
                  </a:lnTo>
                  <a:lnTo>
                    <a:pt x="258262" y="222064"/>
                  </a:lnTo>
                  <a:lnTo>
                    <a:pt x="257967" y="221942"/>
                  </a:lnTo>
                  <a:lnTo>
                    <a:pt x="257786" y="221879"/>
                  </a:lnTo>
                  <a:lnTo>
                    <a:pt x="257412" y="221779"/>
                  </a:lnTo>
                  <a:lnTo>
                    <a:pt x="257034" y="221688"/>
                  </a:lnTo>
                  <a:lnTo>
                    <a:pt x="256841" y="221629"/>
                  </a:lnTo>
                  <a:lnTo>
                    <a:pt x="256445" y="221497"/>
                  </a:lnTo>
                  <a:lnTo>
                    <a:pt x="256252" y="221461"/>
                  </a:lnTo>
                  <a:lnTo>
                    <a:pt x="256071" y="221466"/>
                  </a:lnTo>
                  <a:lnTo>
                    <a:pt x="255945" y="221502"/>
                  </a:lnTo>
                  <a:lnTo>
                    <a:pt x="255820" y="221556"/>
                  </a:lnTo>
                  <a:lnTo>
                    <a:pt x="255696" y="221620"/>
                  </a:lnTo>
                  <a:lnTo>
                    <a:pt x="255537" y="221711"/>
                  </a:lnTo>
                  <a:lnTo>
                    <a:pt x="255378" y="221792"/>
                  </a:lnTo>
                  <a:lnTo>
                    <a:pt x="255220" y="221879"/>
                  </a:lnTo>
                  <a:lnTo>
                    <a:pt x="254895" y="222037"/>
                  </a:lnTo>
                  <a:lnTo>
                    <a:pt x="254755" y="222096"/>
                  </a:lnTo>
                  <a:lnTo>
                    <a:pt x="254460" y="222201"/>
                  </a:lnTo>
                  <a:lnTo>
                    <a:pt x="254324" y="222268"/>
                  </a:lnTo>
                  <a:lnTo>
                    <a:pt x="254207" y="222350"/>
                  </a:lnTo>
                  <a:lnTo>
                    <a:pt x="254128" y="222436"/>
                  </a:lnTo>
                  <a:lnTo>
                    <a:pt x="254064" y="222532"/>
                  </a:lnTo>
                  <a:lnTo>
                    <a:pt x="253943" y="222731"/>
                  </a:lnTo>
                  <a:lnTo>
                    <a:pt x="253875" y="222831"/>
                  </a:lnTo>
                  <a:lnTo>
                    <a:pt x="253682" y="223089"/>
                  </a:lnTo>
                  <a:lnTo>
                    <a:pt x="253575" y="223211"/>
                  </a:lnTo>
                  <a:lnTo>
                    <a:pt x="253462" y="223325"/>
                  </a:lnTo>
                  <a:lnTo>
                    <a:pt x="253345" y="223425"/>
                  </a:lnTo>
                  <a:lnTo>
                    <a:pt x="253228" y="223507"/>
                  </a:lnTo>
                  <a:lnTo>
                    <a:pt x="253103" y="223574"/>
                  </a:lnTo>
                  <a:lnTo>
                    <a:pt x="252971" y="223638"/>
                  </a:lnTo>
                  <a:lnTo>
                    <a:pt x="252839" y="223688"/>
                  </a:lnTo>
                  <a:lnTo>
                    <a:pt x="252703" y="223729"/>
                  </a:lnTo>
                  <a:lnTo>
                    <a:pt x="252442" y="223715"/>
                  </a:lnTo>
                  <a:lnTo>
                    <a:pt x="251924" y="223679"/>
                  </a:lnTo>
                  <a:lnTo>
                    <a:pt x="251668" y="223692"/>
                  </a:lnTo>
                  <a:lnTo>
                    <a:pt x="251290" y="223752"/>
                  </a:lnTo>
                  <a:lnTo>
                    <a:pt x="251101" y="223787"/>
                  </a:lnTo>
                  <a:lnTo>
                    <a:pt x="250731" y="223892"/>
                  </a:lnTo>
                  <a:lnTo>
                    <a:pt x="249890" y="224197"/>
                  </a:lnTo>
                  <a:lnTo>
                    <a:pt x="249505" y="224188"/>
                  </a:lnTo>
                  <a:lnTo>
                    <a:pt x="248924" y="223987"/>
                  </a:lnTo>
                  <a:lnTo>
                    <a:pt x="248020" y="224100"/>
                  </a:lnTo>
                  <a:lnTo>
                    <a:pt x="247627" y="224486"/>
                  </a:lnTo>
                  <a:lnTo>
                    <a:pt x="247106" y="224736"/>
                  </a:lnTo>
                  <a:lnTo>
                    <a:pt x="246717" y="224731"/>
                  </a:lnTo>
                  <a:lnTo>
                    <a:pt x="245889" y="224200"/>
                  </a:lnTo>
                  <a:lnTo>
                    <a:pt x="244740" y="223139"/>
                  </a:lnTo>
                  <a:lnTo>
                    <a:pt x="244358" y="222876"/>
                  </a:lnTo>
                  <a:lnTo>
                    <a:pt x="243531" y="222210"/>
                  </a:lnTo>
                  <a:lnTo>
                    <a:pt x="243080" y="221879"/>
                  </a:lnTo>
                  <a:lnTo>
                    <a:pt x="242249" y="221475"/>
                  </a:lnTo>
                  <a:lnTo>
                    <a:pt x="241025" y="221262"/>
                  </a:lnTo>
                  <a:lnTo>
                    <a:pt x="240251" y="221248"/>
                  </a:lnTo>
                  <a:lnTo>
                    <a:pt x="239797" y="221370"/>
                  </a:lnTo>
                  <a:lnTo>
                    <a:pt x="239022" y="221488"/>
                  </a:lnTo>
                  <a:lnTo>
                    <a:pt x="238565" y="221742"/>
                  </a:lnTo>
                  <a:lnTo>
                    <a:pt x="237400" y="221788"/>
                  </a:lnTo>
                  <a:lnTo>
                    <a:pt x="236626" y="221774"/>
                  </a:lnTo>
                  <a:lnTo>
                    <a:pt x="233856" y="221538"/>
                  </a:lnTo>
                  <a:lnTo>
                    <a:pt x="231669" y="220981"/>
                  </a:lnTo>
                  <a:lnTo>
                    <a:pt x="230636" y="220767"/>
                  </a:lnTo>
                  <a:lnTo>
                    <a:pt x="230187" y="220631"/>
                  </a:lnTo>
                  <a:lnTo>
                    <a:pt x="229411" y="220618"/>
                  </a:lnTo>
                  <a:lnTo>
                    <a:pt x="228957" y="220742"/>
                  </a:lnTo>
                  <a:lnTo>
                    <a:pt x="228178" y="221055"/>
                  </a:lnTo>
                  <a:lnTo>
                    <a:pt x="227724" y="221114"/>
                  </a:lnTo>
                  <a:lnTo>
                    <a:pt x="226724" y="220935"/>
                  </a:lnTo>
                  <a:lnTo>
                    <a:pt x="226445" y="220981"/>
                  </a:lnTo>
                  <a:lnTo>
                    <a:pt x="226127" y="221048"/>
                  </a:lnTo>
                  <a:lnTo>
                    <a:pt x="225742" y="221157"/>
                  </a:lnTo>
                  <a:lnTo>
                    <a:pt x="225304" y="221243"/>
                  </a:lnTo>
                  <a:lnTo>
                    <a:pt x="225149" y="221262"/>
                  </a:lnTo>
                  <a:lnTo>
                    <a:pt x="224998" y="221271"/>
                  </a:lnTo>
                  <a:lnTo>
                    <a:pt x="224847" y="221262"/>
                  </a:lnTo>
                  <a:lnTo>
                    <a:pt x="224679" y="221207"/>
                  </a:lnTo>
                  <a:lnTo>
                    <a:pt x="224518" y="221121"/>
                  </a:lnTo>
                  <a:lnTo>
                    <a:pt x="224358" y="221021"/>
                  </a:lnTo>
                  <a:lnTo>
                    <a:pt x="224201" y="220917"/>
                  </a:lnTo>
                  <a:lnTo>
                    <a:pt x="223803" y="220749"/>
                  </a:lnTo>
                  <a:lnTo>
                    <a:pt x="223323" y="220613"/>
                  </a:lnTo>
                  <a:lnTo>
                    <a:pt x="223078" y="220554"/>
                  </a:lnTo>
                  <a:lnTo>
                    <a:pt x="222840" y="220491"/>
                  </a:lnTo>
                  <a:lnTo>
                    <a:pt x="222628" y="220427"/>
                  </a:lnTo>
                  <a:lnTo>
                    <a:pt x="222001" y="220250"/>
                  </a:lnTo>
                  <a:lnTo>
                    <a:pt x="221597" y="220191"/>
                  </a:lnTo>
                  <a:lnTo>
                    <a:pt x="221014" y="220182"/>
                  </a:lnTo>
                  <a:lnTo>
                    <a:pt x="220821" y="220164"/>
                  </a:lnTo>
                  <a:lnTo>
                    <a:pt x="220587" y="220110"/>
                  </a:lnTo>
                  <a:lnTo>
                    <a:pt x="220353" y="220032"/>
                  </a:lnTo>
                  <a:lnTo>
                    <a:pt x="220122" y="219946"/>
                  </a:lnTo>
                  <a:lnTo>
                    <a:pt x="219654" y="219792"/>
                  </a:lnTo>
                  <a:lnTo>
                    <a:pt x="219454" y="219742"/>
                  </a:lnTo>
                  <a:lnTo>
                    <a:pt x="219246" y="219697"/>
                  </a:lnTo>
                  <a:lnTo>
                    <a:pt x="218838" y="219615"/>
                  </a:lnTo>
                  <a:lnTo>
                    <a:pt x="218633" y="219570"/>
                  </a:lnTo>
                  <a:lnTo>
                    <a:pt x="217466" y="219226"/>
                  </a:lnTo>
                  <a:lnTo>
                    <a:pt x="216516" y="218990"/>
                  </a:lnTo>
                  <a:lnTo>
                    <a:pt x="216204" y="218908"/>
                  </a:lnTo>
                  <a:lnTo>
                    <a:pt x="215889" y="218817"/>
                  </a:lnTo>
                  <a:lnTo>
                    <a:pt x="215655" y="218736"/>
                  </a:lnTo>
                  <a:lnTo>
                    <a:pt x="215187" y="218563"/>
                  </a:lnTo>
                  <a:lnTo>
                    <a:pt x="214725" y="218371"/>
                  </a:lnTo>
                  <a:lnTo>
                    <a:pt x="212670" y="217688"/>
                  </a:lnTo>
                  <a:lnTo>
                    <a:pt x="211064" y="217271"/>
                  </a:lnTo>
                  <a:lnTo>
                    <a:pt x="210099" y="216928"/>
                  </a:lnTo>
                  <a:lnTo>
                    <a:pt x="209393" y="216532"/>
                  </a:lnTo>
                  <a:lnTo>
                    <a:pt x="209386" y="216405"/>
                  </a:lnTo>
                  <a:lnTo>
                    <a:pt x="209352" y="216273"/>
                  </a:lnTo>
                  <a:lnTo>
                    <a:pt x="209303" y="216146"/>
                  </a:lnTo>
                  <a:lnTo>
                    <a:pt x="209238" y="216028"/>
                  </a:lnTo>
                  <a:lnTo>
                    <a:pt x="209163" y="215929"/>
                  </a:lnTo>
                  <a:lnTo>
                    <a:pt x="209065" y="215847"/>
                  </a:lnTo>
                  <a:lnTo>
                    <a:pt x="208948" y="215788"/>
                  </a:lnTo>
                  <a:lnTo>
                    <a:pt x="208683" y="215693"/>
                  </a:lnTo>
                  <a:lnTo>
                    <a:pt x="208551" y="215652"/>
                  </a:lnTo>
                  <a:lnTo>
                    <a:pt x="208372" y="215607"/>
                  </a:lnTo>
                  <a:lnTo>
                    <a:pt x="208192" y="215575"/>
                  </a:lnTo>
                  <a:lnTo>
                    <a:pt x="207825" y="215529"/>
                  </a:lnTo>
                  <a:lnTo>
                    <a:pt x="207643" y="215493"/>
                  </a:lnTo>
                  <a:lnTo>
                    <a:pt x="207352" y="215411"/>
                  </a:lnTo>
                  <a:lnTo>
                    <a:pt x="206914" y="215276"/>
                  </a:lnTo>
                  <a:lnTo>
                    <a:pt x="206752" y="215212"/>
                  </a:lnTo>
                  <a:lnTo>
                    <a:pt x="206427" y="215076"/>
                  </a:lnTo>
                  <a:lnTo>
                    <a:pt x="206268" y="215017"/>
                  </a:lnTo>
                  <a:lnTo>
                    <a:pt x="206102" y="214967"/>
                  </a:lnTo>
                  <a:lnTo>
                    <a:pt x="205951" y="214945"/>
                  </a:lnTo>
                  <a:lnTo>
                    <a:pt x="205796" y="214940"/>
                  </a:lnTo>
                  <a:lnTo>
                    <a:pt x="205645" y="214931"/>
                  </a:lnTo>
                  <a:lnTo>
                    <a:pt x="205500" y="214913"/>
                  </a:lnTo>
                  <a:lnTo>
                    <a:pt x="205368" y="214867"/>
                  </a:lnTo>
                  <a:lnTo>
                    <a:pt x="205281" y="214795"/>
                  </a:lnTo>
                  <a:lnTo>
                    <a:pt x="205202" y="214709"/>
                  </a:lnTo>
                  <a:lnTo>
                    <a:pt x="205130" y="214609"/>
                  </a:lnTo>
                  <a:lnTo>
                    <a:pt x="205052" y="214518"/>
                  </a:lnTo>
                  <a:lnTo>
                    <a:pt x="204964" y="214446"/>
                  </a:lnTo>
                  <a:lnTo>
                    <a:pt x="204835" y="214391"/>
                  </a:lnTo>
                  <a:lnTo>
                    <a:pt x="204692" y="214355"/>
                  </a:lnTo>
                  <a:lnTo>
                    <a:pt x="204386" y="214314"/>
                  </a:lnTo>
                  <a:lnTo>
                    <a:pt x="204235" y="214287"/>
                  </a:lnTo>
                  <a:lnTo>
                    <a:pt x="204053" y="214242"/>
                  </a:lnTo>
                  <a:lnTo>
                    <a:pt x="203513" y="214092"/>
                  </a:lnTo>
                  <a:lnTo>
                    <a:pt x="203332" y="214038"/>
                  </a:lnTo>
                  <a:lnTo>
                    <a:pt x="202254" y="213697"/>
                  </a:lnTo>
                  <a:lnTo>
                    <a:pt x="201944" y="213602"/>
                  </a:lnTo>
                  <a:lnTo>
                    <a:pt x="201015" y="213330"/>
                  </a:lnTo>
                  <a:lnTo>
                    <a:pt x="200709" y="213230"/>
                  </a:lnTo>
                  <a:lnTo>
                    <a:pt x="200445" y="213135"/>
                  </a:lnTo>
                  <a:lnTo>
                    <a:pt x="199922" y="212926"/>
                  </a:lnTo>
                  <a:lnTo>
                    <a:pt x="199662" y="212827"/>
                  </a:lnTo>
                  <a:lnTo>
                    <a:pt x="199397" y="212736"/>
                  </a:lnTo>
                  <a:lnTo>
                    <a:pt x="198955" y="212600"/>
                  </a:lnTo>
                  <a:lnTo>
                    <a:pt x="198736" y="212537"/>
                  </a:lnTo>
                  <a:lnTo>
                    <a:pt x="198513" y="212477"/>
                  </a:lnTo>
                  <a:lnTo>
                    <a:pt x="198290" y="212423"/>
                  </a:lnTo>
                  <a:lnTo>
                    <a:pt x="198101" y="212382"/>
                  </a:lnTo>
                  <a:lnTo>
                    <a:pt x="197724" y="212319"/>
                  </a:lnTo>
                  <a:lnTo>
                    <a:pt x="197537" y="212283"/>
                  </a:lnTo>
                  <a:lnTo>
                    <a:pt x="197352" y="212233"/>
                  </a:lnTo>
                  <a:lnTo>
                    <a:pt x="197146" y="212155"/>
                  </a:lnTo>
                  <a:lnTo>
                    <a:pt x="196941" y="212065"/>
                  </a:lnTo>
                  <a:lnTo>
                    <a:pt x="196740" y="211970"/>
                  </a:lnTo>
                  <a:lnTo>
                    <a:pt x="196336" y="211775"/>
                  </a:lnTo>
                  <a:lnTo>
                    <a:pt x="196094" y="211652"/>
                  </a:lnTo>
                  <a:lnTo>
                    <a:pt x="195853" y="211516"/>
                  </a:lnTo>
                  <a:lnTo>
                    <a:pt x="195611" y="211385"/>
                  </a:lnTo>
                  <a:lnTo>
                    <a:pt x="195365" y="211280"/>
                  </a:lnTo>
                  <a:lnTo>
                    <a:pt x="195116" y="211221"/>
                  </a:lnTo>
                  <a:lnTo>
                    <a:pt x="194916" y="211208"/>
                  </a:lnTo>
                  <a:lnTo>
                    <a:pt x="194712" y="211212"/>
                  </a:lnTo>
                  <a:lnTo>
                    <a:pt x="194507" y="211235"/>
                  </a:lnTo>
                  <a:lnTo>
                    <a:pt x="194306" y="211276"/>
                  </a:lnTo>
                  <a:lnTo>
                    <a:pt x="194114" y="211330"/>
                  </a:lnTo>
                  <a:lnTo>
                    <a:pt x="193339" y="211140"/>
                  </a:lnTo>
                  <a:lnTo>
                    <a:pt x="191276" y="210713"/>
                  </a:lnTo>
                  <a:lnTo>
                    <a:pt x="190569" y="210573"/>
                  </a:lnTo>
                  <a:lnTo>
                    <a:pt x="189221" y="210160"/>
                  </a:lnTo>
                  <a:lnTo>
                    <a:pt x="188003" y="209426"/>
                  </a:lnTo>
                  <a:lnTo>
                    <a:pt x="187622" y="209162"/>
                  </a:lnTo>
                  <a:lnTo>
                    <a:pt x="186787" y="208759"/>
                  </a:lnTo>
                  <a:lnTo>
                    <a:pt x="186374" y="208645"/>
                  </a:lnTo>
                  <a:lnTo>
                    <a:pt x="186170" y="208500"/>
                  </a:lnTo>
                  <a:lnTo>
                    <a:pt x="185955" y="208369"/>
                  </a:lnTo>
                  <a:lnTo>
                    <a:pt x="185728" y="208251"/>
                  </a:lnTo>
                  <a:lnTo>
                    <a:pt x="185497" y="208147"/>
                  </a:lnTo>
                  <a:lnTo>
                    <a:pt x="185263" y="208065"/>
                  </a:lnTo>
                  <a:lnTo>
                    <a:pt x="185018" y="208002"/>
                  </a:lnTo>
                  <a:lnTo>
                    <a:pt x="184768" y="207961"/>
                  </a:lnTo>
                  <a:lnTo>
                    <a:pt x="184004" y="207897"/>
                  </a:lnTo>
                  <a:lnTo>
                    <a:pt x="183770" y="207865"/>
                  </a:lnTo>
                  <a:lnTo>
                    <a:pt x="183536" y="207838"/>
                  </a:lnTo>
                  <a:lnTo>
                    <a:pt x="183067" y="207793"/>
                  </a:lnTo>
                  <a:lnTo>
                    <a:pt x="182833" y="207788"/>
                  </a:lnTo>
                  <a:lnTo>
                    <a:pt x="182569" y="207798"/>
                  </a:lnTo>
                  <a:lnTo>
                    <a:pt x="182308" y="207820"/>
                  </a:lnTo>
                  <a:lnTo>
                    <a:pt x="181779" y="207888"/>
                  </a:lnTo>
                  <a:lnTo>
                    <a:pt x="181515" y="207911"/>
                  </a:lnTo>
                  <a:lnTo>
                    <a:pt x="181196" y="207929"/>
                  </a:lnTo>
                  <a:lnTo>
                    <a:pt x="180562" y="207947"/>
                  </a:lnTo>
                  <a:lnTo>
                    <a:pt x="180244" y="207970"/>
                  </a:lnTo>
                  <a:lnTo>
                    <a:pt x="179931" y="208002"/>
                  </a:lnTo>
                  <a:lnTo>
                    <a:pt x="179738" y="208038"/>
                  </a:lnTo>
                  <a:lnTo>
                    <a:pt x="179545" y="208069"/>
                  </a:lnTo>
                  <a:lnTo>
                    <a:pt x="179168" y="208156"/>
                  </a:lnTo>
                  <a:lnTo>
                    <a:pt x="178979" y="208206"/>
                  </a:lnTo>
                  <a:lnTo>
                    <a:pt x="178571" y="208201"/>
                  </a:lnTo>
                  <a:lnTo>
                    <a:pt x="178154" y="208237"/>
                  </a:lnTo>
                  <a:lnTo>
                    <a:pt x="177731" y="208283"/>
                  </a:lnTo>
                  <a:lnTo>
                    <a:pt x="177312" y="208305"/>
                  </a:lnTo>
                  <a:lnTo>
                    <a:pt x="177108" y="208310"/>
                  </a:lnTo>
                  <a:lnTo>
                    <a:pt x="175584" y="208174"/>
                  </a:lnTo>
                  <a:lnTo>
                    <a:pt x="175218" y="208147"/>
                  </a:lnTo>
                  <a:lnTo>
                    <a:pt x="174489" y="208101"/>
                  </a:lnTo>
                  <a:lnTo>
                    <a:pt x="174126" y="208069"/>
                  </a:lnTo>
                  <a:lnTo>
                    <a:pt x="173762" y="208033"/>
                  </a:lnTo>
                  <a:lnTo>
                    <a:pt x="172931" y="207929"/>
                  </a:lnTo>
                  <a:lnTo>
                    <a:pt x="172516" y="207865"/>
                  </a:lnTo>
                  <a:lnTo>
                    <a:pt x="172104" y="207793"/>
                  </a:lnTo>
                  <a:lnTo>
                    <a:pt x="171692" y="207707"/>
                  </a:lnTo>
                  <a:lnTo>
                    <a:pt x="171379" y="207630"/>
                  </a:lnTo>
                  <a:lnTo>
                    <a:pt x="170448" y="207353"/>
                  </a:lnTo>
                  <a:lnTo>
                    <a:pt x="170135" y="207281"/>
                  </a:lnTo>
                  <a:lnTo>
                    <a:pt x="169874" y="207226"/>
                  </a:lnTo>
                  <a:lnTo>
                    <a:pt x="169353" y="207135"/>
                  </a:lnTo>
                  <a:lnTo>
                    <a:pt x="169092" y="207099"/>
                  </a:lnTo>
                  <a:lnTo>
                    <a:pt x="168597" y="207059"/>
                  </a:lnTo>
                  <a:lnTo>
                    <a:pt x="168363" y="207049"/>
                  </a:lnTo>
                  <a:lnTo>
                    <a:pt x="168129" y="207045"/>
                  </a:lnTo>
                  <a:lnTo>
                    <a:pt x="167663" y="207054"/>
                  </a:lnTo>
                  <a:lnTo>
                    <a:pt x="167353" y="207063"/>
                  </a:lnTo>
                  <a:lnTo>
                    <a:pt x="167198" y="207072"/>
                  </a:lnTo>
                  <a:lnTo>
                    <a:pt x="167047" y="207090"/>
                  </a:lnTo>
                  <a:lnTo>
                    <a:pt x="166896" y="207117"/>
                  </a:lnTo>
                  <a:lnTo>
                    <a:pt x="166753" y="207158"/>
                  </a:lnTo>
                  <a:lnTo>
                    <a:pt x="166613" y="207212"/>
                  </a:lnTo>
                  <a:lnTo>
                    <a:pt x="166201" y="207399"/>
                  </a:lnTo>
                  <a:lnTo>
                    <a:pt x="165604" y="207598"/>
                  </a:lnTo>
                  <a:lnTo>
                    <a:pt x="165403" y="207671"/>
                  </a:lnTo>
                  <a:lnTo>
                    <a:pt x="165210" y="207748"/>
                  </a:lnTo>
                  <a:lnTo>
                    <a:pt x="165014" y="207834"/>
                  </a:lnTo>
                  <a:lnTo>
                    <a:pt x="164632" y="208033"/>
                  </a:lnTo>
                  <a:lnTo>
                    <a:pt x="164255" y="208242"/>
                  </a:lnTo>
                  <a:lnTo>
                    <a:pt x="164032" y="208374"/>
                  </a:lnTo>
                  <a:lnTo>
                    <a:pt x="163593" y="208645"/>
                  </a:lnTo>
                  <a:lnTo>
                    <a:pt x="163374" y="208786"/>
                  </a:lnTo>
                  <a:lnTo>
                    <a:pt x="162925" y="209049"/>
                  </a:lnTo>
                  <a:lnTo>
                    <a:pt x="162468" y="209303"/>
                  </a:lnTo>
                  <a:lnTo>
                    <a:pt x="162002" y="209548"/>
                  </a:lnTo>
                  <a:lnTo>
                    <a:pt x="161632" y="209657"/>
                  </a:lnTo>
                  <a:lnTo>
                    <a:pt x="161250" y="209757"/>
                  </a:lnTo>
                  <a:lnTo>
                    <a:pt x="160865" y="209829"/>
                  </a:lnTo>
                  <a:lnTo>
                    <a:pt x="160480" y="209870"/>
                  </a:lnTo>
                  <a:lnTo>
                    <a:pt x="160097" y="209870"/>
                  </a:lnTo>
                  <a:lnTo>
                    <a:pt x="159815" y="209838"/>
                  </a:lnTo>
                  <a:lnTo>
                    <a:pt x="159530" y="209793"/>
                  </a:lnTo>
                  <a:lnTo>
                    <a:pt x="159251" y="209725"/>
                  </a:lnTo>
                  <a:lnTo>
                    <a:pt x="158975" y="209639"/>
                  </a:lnTo>
                  <a:lnTo>
                    <a:pt x="158711" y="209534"/>
                  </a:lnTo>
                  <a:lnTo>
                    <a:pt x="157603" y="208608"/>
                  </a:lnTo>
                  <a:lnTo>
                    <a:pt x="157036" y="207823"/>
                  </a:lnTo>
                  <a:lnTo>
                    <a:pt x="156911" y="207428"/>
                  </a:lnTo>
                  <a:lnTo>
                    <a:pt x="156855" y="206975"/>
                  </a:lnTo>
                  <a:lnTo>
                    <a:pt x="156863" y="206585"/>
                  </a:lnTo>
                  <a:lnTo>
                    <a:pt x="157191" y="206136"/>
                  </a:lnTo>
                  <a:lnTo>
                    <a:pt x="157263" y="205746"/>
                  </a:lnTo>
                  <a:lnTo>
                    <a:pt x="157464" y="205293"/>
                  </a:lnTo>
                  <a:lnTo>
                    <a:pt x="157611" y="204064"/>
                  </a:lnTo>
                  <a:lnTo>
                    <a:pt x="157811" y="203674"/>
                  </a:lnTo>
                  <a:lnTo>
                    <a:pt x="157762" y="202830"/>
                  </a:lnTo>
                  <a:lnTo>
                    <a:pt x="157078" y="201130"/>
                  </a:lnTo>
                  <a:lnTo>
                    <a:pt x="156760" y="200799"/>
                  </a:lnTo>
                  <a:lnTo>
                    <a:pt x="156447" y="200273"/>
                  </a:lnTo>
                  <a:lnTo>
                    <a:pt x="155748" y="199484"/>
                  </a:lnTo>
                  <a:lnTo>
                    <a:pt x="154920" y="198885"/>
                  </a:lnTo>
                  <a:lnTo>
                    <a:pt x="154470" y="198681"/>
                  </a:lnTo>
                  <a:lnTo>
                    <a:pt x="154089" y="198350"/>
                  </a:lnTo>
                  <a:lnTo>
                    <a:pt x="153704" y="198205"/>
                  </a:lnTo>
                  <a:lnTo>
                    <a:pt x="152936" y="197683"/>
                  </a:lnTo>
                  <a:lnTo>
                    <a:pt x="151715" y="197275"/>
                  </a:lnTo>
                  <a:lnTo>
                    <a:pt x="148945" y="196903"/>
                  </a:lnTo>
                  <a:lnTo>
                    <a:pt x="148046" y="196695"/>
                  </a:lnTo>
                  <a:lnTo>
                    <a:pt x="147657" y="196686"/>
                  </a:lnTo>
                  <a:lnTo>
                    <a:pt x="147078" y="196613"/>
                  </a:lnTo>
                  <a:lnTo>
                    <a:pt x="146753" y="196672"/>
                  </a:lnTo>
                  <a:lnTo>
                    <a:pt x="146432" y="196604"/>
                  </a:lnTo>
                  <a:lnTo>
                    <a:pt x="145786" y="196591"/>
                  </a:lnTo>
                  <a:lnTo>
                    <a:pt x="144361" y="196831"/>
                  </a:lnTo>
                  <a:lnTo>
                    <a:pt x="144036" y="196953"/>
                  </a:lnTo>
                  <a:lnTo>
                    <a:pt x="143651" y="197012"/>
                  </a:lnTo>
                  <a:lnTo>
                    <a:pt x="143326" y="197135"/>
                  </a:lnTo>
                  <a:lnTo>
                    <a:pt x="142547" y="197253"/>
                  </a:lnTo>
                  <a:lnTo>
                    <a:pt x="141508" y="197629"/>
                  </a:lnTo>
                  <a:lnTo>
                    <a:pt x="140858" y="197810"/>
                  </a:lnTo>
                  <a:lnTo>
                    <a:pt x="139558" y="198373"/>
                  </a:lnTo>
                  <a:lnTo>
                    <a:pt x="136429" y="200209"/>
                  </a:lnTo>
                  <a:lnTo>
                    <a:pt x="135446" y="201103"/>
                  </a:lnTo>
                  <a:lnTo>
                    <a:pt x="131913" y="203969"/>
                  </a:lnTo>
                  <a:lnTo>
                    <a:pt x="129880" y="205887"/>
                  </a:lnTo>
                  <a:lnTo>
                    <a:pt x="128761" y="207229"/>
                  </a:lnTo>
                  <a:lnTo>
                    <a:pt x="127899" y="208581"/>
                  </a:lnTo>
                  <a:lnTo>
                    <a:pt x="127359" y="209936"/>
                  </a:lnTo>
                  <a:lnTo>
                    <a:pt x="126962" y="210712"/>
                  </a:lnTo>
                  <a:lnTo>
                    <a:pt x="126958" y="210972"/>
                  </a:lnTo>
                  <a:lnTo>
                    <a:pt x="126757" y="211294"/>
                  </a:lnTo>
                  <a:lnTo>
                    <a:pt x="126686" y="211475"/>
                  </a:lnTo>
                  <a:lnTo>
                    <a:pt x="126610" y="211652"/>
                  </a:lnTo>
                  <a:lnTo>
                    <a:pt x="126436" y="212001"/>
                  </a:lnTo>
                  <a:lnTo>
                    <a:pt x="126251" y="212323"/>
                  </a:lnTo>
                  <a:lnTo>
                    <a:pt x="126051" y="212623"/>
                  </a:lnTo>
                  <a:lnTo>
                    <a:pt x="125760" y="213076"/>
                  </a:lnTo>
                  <a:lnTo>
                    <a:pt x="125487" y="213566"/>
                  </a:lnTo>
                  <a:lnTo>
                    <a:pt x="124486" y="215425"/>
                  </a:lnTo>
                  <a:lnTo>
                    <a:pt x="124399" y="215616"/>
                  </a:lnTo>
                  <a:lnTo>
                    <a:pt x="124176" y="216187"/>
                  </a:lnTo>
                  <a:lnTo>
                    <a:pt x="124093" y="216378"/>
                  </a:lnTo>
                  <a:lnTo>
                    <a:pt x="123927" y="216718"/>
                  </a:lnTo>
                  <a:lnTo>
                    <a:pt x="123836" y="216885"/>
                  </a:lnTo>
                  <a:lnTo>
                    <a:pt x="123670" y="217226"/>
                  </a:lnTo>
                  <a:lnTo>
                    <a:pt x="123594" y="217407"/>
                  </a:lnTo>
                  <a:lnTo>
                    <a:pt x="123390" y="217960"/>
                  </a:lnTo>
                  <a:lnTo>
                    <a:pt x="123209" y="218377"/>
                  </a:lnTo>
                  <a:lnTo>
                    <a:pt x="122948" y="218890"/>
                  </a:lnTo>
                  <a:lnTo>
                    <a:pt x="122752" y="219298"/>
                  </a:lnTo>
                  <a:lnTo>
                    <a:pt x="122590" y="219643"/>
                  </a:lnTo>
                  <a:lnTo>
                    <a:pt x="122441" y="219997"/>
                  </a:lnTo>
                  <a:lnTo>
                    <a:pt x="122377" y="220296"/>
                  </a:lnTo>
                  <a:lnTo>
                    <a:pt x="122352" y="220758"/>
                  </a:lnTo>
                  <a:lnTo>
                    <a:pt x="122343" y="221134"/>
                  </a:lnTo>
                  <a:lnTo>
                    <a:pt x="122333" y="221257"/>
                  </a:lnTo>
                  <a:lnTo>
                    <a:pt x="122305" y="221375"/>
                  </a:lnTo>
                  <a:lnTo>
                    <a:pt x="122256" y="221507"/>
                  </a:lnTo>
                  <a:lnTo>
                    <a:pt x="122184" y="221629"/>
                  </a:lnTo>
                  <a:lnTo>
                    <a:pt x="121671" y="222323"/>
                  </a:lnTo>
                  <a:lnTo>
                    <a:pt x="121576" y="222418"/>
                  </a:lnTo>
                  <a:lnTo>
                    <a:pt x="121376" y="222527"/>
                  </a:lnTo>
                  <a:lnTo>
                    <a:pt x="120960" y="222586"/>
                  </a:lnTo>
                  <a:lnTo>
                    <a:pt x="120609" y="222645"/>
                  </a:lnTo>
                  <a:lnTo>
                    <a:pt x="120379" y="222677"/>
                  </a:lnTo>
                  <a:lnTo>
                    <a:pt x="119996" y="222749"/>
                  </a:lnTo>
                  <a:lnTo>
                    <a:pt x="119875" y="222758"/>
                  </a:lnTo>
                  <a:lnTo>
                    <a:pt x="119762" y="222736"/>
                  </a:lnTo>
                  <a:lnTo>
                    <a:pt x="119699" y="222708"/>
                  </a:lnTo>
                  <a:lnTo>
                    <a:pt x="119569" y="222627"/>
                  </a:lnTo>
                  <a:lnTo>
                    <a:pt x="119460" y="222527"/>
                  </a:lnTo>
                  <a:lnTo>
                    <a:pt x="119410" y="222459"/>
                  </a:lnTo>
                  <a:lnTo>
                    <a:pt x="119369" y="222386"/>
                  </a:lnTo>
                  <a:lnTo>
                    <a:pt x="119331" y="222305"/>
                  </a:lnTo>
                  <a:lnTo>
                    <a:pt x="119222" y="222051"/>
                  </a:lnTo>
                  <a:lnTo>
                    <a:pt x="119116" y="221774"/>
                  </a:lnTo>
                  <a:lnTo>
                    <a:pt x="116546" y="223733"/>
                  </a:lnTo>
                  <a:lnTo>
                    <a:pt x="116671" y="223860"/>
                  </a:lnTo>
                  <a:lnTo>
                    <a:pt x="116716" y="223911"/>
                  </a:lnTo>
                  <a:lnTo>
                    <a:pt x="116791" y="223996"/>
                  </a:lnTo>
                  <a:lnTo>
                    <a:pt x="116905" y="224141"/>
                  </a:lnTo>
                  <a:lnTo>
                    <a:pt x="117007" y="224291"/>
                  </a:lnTo>
                  <a:lnTo>
                    <a:pt x="117101" y="224445"/>
                  </a:lnTo>
                  <a:lnTo>
                    <a:pt x="117173" y="224577"/>
                  </a:lnTo>
                  <a:lnTo>
                    <a:pt x="117233" y="224713"/>
                  </a:lnTo>
                  <a:lnTo>
                    <a:pt x="117290" y="224849"/>
                  </a:lnTo>
                  <a:lnTo>
                    <a:pt x="117469" y="225320"/>
                  </a:lnTo>
                  <a:lnTo>
                    <a:pt x="117533" y="225511"/>
                  </a:lnTo>
                  <a:lnTo>
                    <a:pt x="117593" y="225706"/>
                  </a:lnTo>
                  <a:lnTo>
                    <a:pt x="117645" y="225901"/>
                  </a:lnTo>
                  <a:lnTo>
                    <a:pt x="117688" y="226096"/>
                  </a:lnTo>
                  <a:lnTo>
                    <a:pt x="117718" y="226255"/>
                  </a:lnTo>
                  <a:lnTo>
                    <a:pt x="117756" y="226586"/>
                  </a:lnTo>
                  <a:lnTo>
                    <a:pt x="117767" y="226749"/>
                  </a:lnTo>
                  <a:lnTo>
                    <a:pt x="117782" y="227107"/>
                  </a:lnTo>
                  <a:lnTo>
                    <a:pt x="117775" y="227488"/>
                  </a:lnTo>
                  <a:lnTo>
                    <a:pt x="117767" y="227683"/>
                  </a:lnTo>
                  <a:lnTo>
                    <a:pt x="117756" y="228187"/>
                  </a:lnTo>
                  <a:lnTo>
                    <a:pt x="117756" y="228345"/>
                  </a:lnTo>
                  <a:lnTo>
                    <a:pt x="117741" y="228822"/>
                  </a:lnTo>
                  <a:lnTo>
                    <a:pt x="117722" y="229148"/>
                  </a:lnTo>
                  <a:lnTo>
                    <a:pt x="117688" y="229615"/>
                  </a:lnTo>
                  <a:lnTo>
                    <a:pt x="117669" y="229751"/>
                  </a:lnTo>
                  <a:lnTo>
                    <a:pt x="117654" y="229887"/>
                  </a:lnTo>
                  <a:lnTo>
                    <a:pt x="117650" y="230028"/>
                  </a:lnTo>
                  <a:lnTo>
                    <a:pt x="117654" y="230160"/>
                  </a:lnTo>
                  <a:lnTo>
                    <a:pt x="117669" y="230286"/>
                  </a:lnTo>
                  <a:lnTo>
                    <a:pt x="117694" y="230409"/>
                  </a:lnTo>
                  <a:lnTo>
                    <a:pt x="117748" y="230531"/>
                  </a:lnTo>
                  <a:lnTo>
                    <a:pt x="117824" y="230649"/>
                  </a:lnTo>
                  <a:lnTo>
                    <a:pt x="117918" y="230744"/>
                  </a:lnTo>
                  <a:lnTo>
                    <a:pt x="117986" y="230781"/>
                  </a:lnTo>
                  <a:lnTo>
                    <a:pt x="118069" y="230808"/>
                  </a:lnTo>
                  <a:lnTo>
                    <a:pt x="118149" y="230826"/>
                  </a:lnTo>
                  <a:lnTo>
                    <a:pt x="118217" y="230848"/>
                  </a:lnTo>
                  <a:lnTo>
                    <a:pt x="118262" y="230930"/>
                  </a:lnTo>
                  <a:lnTo>
                    <a:pt x="118243" y="231026"/>
                  </a:lnTo>
                  <a:lnTo>
                    <a:pt x="118217" y="231125"/>
                  </a:lnTo>
                  <a:lnTo>
                    <a:pt x="118202" y="231221"/>
                  </a:lnTo>
                  <a:lnTo>
                    <a:pt x="118164" y="231411"/>
                  </a:lnTo>
                  <a:lnTo>
                    <a:pt x="118149" y="231506"/>
                  </a:lnTo>
                  <a:lnTo>
                    <a:pt x="118141" y="231606"/>
                  </a:lnTo>
                  <a:lnTo>
                    <a:pt x="118137" y="231701"/>
                  </a:lnTo>
                  <a:lnTo>
                    <a:pt x="118145" y="231892"/>
                  </a:lnTo>
                  <a:lnTo>
                    <a:pt x="118168" y="232082"/>
                  </a:lnTo>
                  <a:lnTo>
                    <a:pt x="118186" y="232214"/>
                  </a:lnTo>
                  <a:lnTo>
                    <a:pt x="118209" y="232350"/>
                  </a:lnTo>
                  <a:lnTo>
                    <a:pt x="118239" y="232481"/>
                  </a:lnTo>
                  <a:lnTo>
                    <a:pt x="118277" y="232608"/>
                  </a:lnTo>
                  <a:lnTo>
                    <a:pt x="118326" y="232735"/>
                  </a:lnTo>
                  <a:lnTo>
                    <a:pt x="118387" y="232848"/>
                  </a:lnTo>
                  <a:lnTo>
                    <a:pt x="118462" y="232962"/>
                  </a:lnTo>
                  <a:lnTo>
                    <a:pt x="118621" y="233175"/>
                  </a:lnTo>
                  <a:lnTo>
                    <a:pt x="118693" y="233288"/>
                  </a:lnTo>
                  <a:lnTo>
                    <a:pt x="118814" y="233533"/>
                  </a:lnTo>
                  <a:lnTo>
                    <a:pt x="118866" y="233660"/>
                  </a:lnTo>
                  <a:lnTo>
                    <a:pt x="118923" y="233787"/>
                  </a:lnTo>
                  <a:lnTo>
                    <a:pt x="118987" y="233910"/>
                  </a:lnTo>
                  <a:lnTo>
                    <a:pt x="119048" y="234014"/>
                  </a:lnTo>
                  <a:lnTo>
                    <a:pt x="119112" y="234119"/>
                  </a:lnTo>
                  <a:lnTo>
                    <a:pt x="119248" y="234327"/>
                  </a:lnTo>
                  <a:lnTo>
                    <a:pt x="119320" y="234427"/>
                  </a:lnTo>
                  <a:lnTo>
                    <a:pt x="119403" y="234522"/>
                  </a:lnTo>
                  <a:lnTo>
                    <a:pt x="119584" y="234708"/>
                  </a:lnTo>
                  <a:lnTo>
                    <a:pt x="119661" y="234808"/>
                  </a:lnTo>
                  <a:lnTo>
                    <a:pt x="119735" y="234957"/>
                  </a:lnTo>
                  <a:lnTo>
                    <a:pt x="119767" y="235057"/>
                  </a:lnTo>
                  <a:lnTo>
                    <a:pt x="119782" y="235157"/>
                  </a:lnTo>
                  <a:lnTo>
                    <a:pt x="119988" y="235121"/>
                  </a:lnTo>
                  <a:lnTo>
                    <a:pt x="120196" y="235093"/>
                  </a:lnTo>
                  <a:lnTo>
                    <a:pt x="120409" y="235075"/>
                  </a:lnTo>
                  <a:lnTo>
                    <a:pt x="120620" y="235071"/>
                  </a:lnTo>
                  <a:lnTo>
                    <a:pt x="120828" y="235075"/>
                  </a:lnTo>
                  <a:lnTo>
                    <a:pt x="121066" y="235098"/>
                  </a:lnTo>
                  <a:lnTo>
                    <a:pt x="121304" y="235134"/>
                  </a:lnTo>
                  <a:lnTo>
                    <a:pt x="121773" y="235239"/>
                  </a:lnTo>
                  <a:lnTo>
                    <a:pt x="122007" y="235284"/>
                  </a:lnTo>
                  <a:lnTo>
                    <a:pt x="123028" y="235447"/>
                  </a:lnTo>
                  <a:lnTo>
                    <a:pt x="123817" y="235597"/>
                  </a:lnTo>
                  <a:lnTo>
                    <a:pt x="124082" y="235656"/>
                  </a:lnTo>
                  <a:lnTo>
                    <a:pt x="124346" y="235719"/>
                  </a:lnTo>
                  <a:lnTo>
                    <a:pt x="124603" y="235801"/>
                  </a:lnTo>
                  <a:lnTo>
                    <a:pt x="124837" y="235892"/>
                  </a:lnTo>
                  <a:lnTo>
                    <a:pt x="125064" y="235996"/>
                  </a:lnTo>
                  <a:lnTo>
                    <a:pt x="125511" y="236223"/>
                  </a:lnTo>
                  <a:lnTo>
                    <a:pt x="126096" y="236545"/>
                  </a:lnTo>
                  <a:lnTo>
                    <a:pt x="126278" y="236649"/>
                  </a:lnTo>
                  <a:lnTo>
                    <a:pt x="126455" y="236758"/>
                  </a:lnTo>
                  <a:lnTo>
                    <a:pt x="126621" y="236880"/>
                  </a:lnTo>
                  <a:lnTo>
                    <a:pt x="126803" y="237044"/>
                  </a:lnTo>
                  <a:lnTo>
                    <a:pt x="126977" y="237221"/>
                  </a:lnTo>
                  <a:lnTo>
                    <a:pt x="127143" y="237411"/>
                  </a:lnTo>
                  <a:lnTo>
                    <a:pt x="127645" y="238041"/>
                  </a:lnTo>
                  <a:lnTo>
                    <a:pt x="127828" y="238286"/>
                  </a:lnTo>
                  <a:lnTo>
                    <a:pt x="128000" y="238536"/>
                  </a:lnTo>
                  <a:lnTo>
                    <a:pt x="128170" y="238794"/>
                  </a:lnTo>
                  <a:lnTo>
                    <a:pt x="128334" y="239048"/>
                  </a:lnTo>
                  <a:lnTo>
                    <a:pt x="128602" y="239484"/>
                  </a:lnTo>
                  <a:lnTo>
                    <a:pt x="128855" y="239928"/>
                  </a:lnTo>
                  <a:lnTo>
                    <a:pt x="129093" y="240364"/>
                  </a:lnTo>
                  <a:lnTo>
                    <a:pt x="129305" y="240790"/>
                  </a:lnTo>
                  <a:lnTo>
                    <a:pt x="129414" y="240998"/>
                  </a:lnTo>
                  <a:lnTo>
                    <a:pt x="129735" y="241570"/>
                  </a:lnTo>
                  <a:lnTo>
                    <a:pt x="129841" y="241746"/>
                  </a:lnTo>
                  <a:lnTo>
                    <a:pt x="129954" y="241915"/>
                  </a:lnTo>
                  <a:lnTo>
                    <a:pt x="130083" y="242073"/>
                  </a:lnTo>
                  <a:lnTo>
                    <a:pt x="130166" y="242150"/>
                  </a:lnTo>
                  <a:lnTo>
                    <a:pt x="130430" y="242373"/>
                  </a:lnTo>
                  <a:lnTo>
                    <a:pt x="130502" y="242459"/>
                  </a:lnTo>
                  <a:lnTo>
                    <a:pt x="130589" y="242635"/>
                  </a:lnTo>
                  <a:lnTo>
                    <a:pt x="130643" y="242844"/>
                  </a:lnTo>
                  <a:lnTo>
                    <a:pt x="130668" y="243066"/>
                  </a:lnTo>
                  <a:lnTo>
                    <a:pt x="130677" y="243289"/>
                  </a:lnTo>
                  <a:lnTo>
                    <a:pt x="130677" y="243506"/>
                  </a:lnTo>
                  <a:lnTo>
                    <a:pt x="130672" y="243701"/>
                  </a:lnTo>
                  <a:lnTo>
                    <a:pt x="130657" y="243901"/>
                  </a:lnTo>
                  <a:lnTo>
                    <a:pt x="130632" y="244096"/>
                  </a:lnTo>
                  <a:lnTo>
                    <a:pt x="130589" y="244286"/>
                  </a:lnTo>
                  <a:lnTo>
                    <a:pt x="130517" y="244454"/>
                  </a:lnTo>
                  <a:lnTo>
                    <a:pt x="130428" y="244590"/>
                  </a:lnTo>
                  <a:lnTo>
                    <a:pt x="130311" y="244713"/>
                  </a:lnTo>
                  <a:lnTo>
                    <a:pt x="130053" y="244940"/>
                  </a:lnTo>
                  <a:lnTo>
                    <a:pt x="129939" y="245062"/>
                  </a:lnTo>
                  <a:lnTo>
                    <a:pt x="129849" y="245198"/>
                  </a:lnTo>
                  <a:lnTo>
                    <a:pt x="129690" y="245497"/>
                  </a:lnTo>
                  <a:lnTo>
                    <a:pt x="129603" y="245615"/>
                  </a:lnTo>
                  <a:lnTo>
                    <a:pt x="129505" y="245674"/>
                  </a:lnTo>
                  <a:lnTo>
                    <a:pt x="129414" y="245683"/>
                  </a:lnTo>
                  <a:lnTo>
                    <a:pt x="129316" y="245674"/>
                  </a:lnTo>
                  <a:lnTo>
                    <a:pt x="129214" y="245651"/>
                  </a:lnTo>
                  <a:lnTo>
                    <a:pt x="129123" y="245615"/>
                  </a:lnTo>
                  <a:lnTo>
                    <a:pt x="129044" y="245565"/>
                  </a:lnTo>
                  <a:lnTo>
                    <a:pt x="128897" y="245611"/>
                  </a:lnTo>
                  <a:lnTo>
                    <a:pt x="128746" y="245642"/>
                  </a:lnTo>
                  <a:lnTo>
                    <a:pt x="128591" y="245665"/>
                  </a:lnTo>
                  <a:lnTo>
                    <a:pt x="128432" y="245679"/>
                  </a:lnTo>
                  <a:lnTo>
                    <a:pt x="128281" y="245679"/>
                  </a:lnTo>
                  <a:lnTo>
                    <a:pt x="128164" y="245670"/>
                  </a:lnTo>
                  <a:lnTo>
                    <a:pt x="128049" y="245656"/>
                  </a:lnTo>
                  <a:lnTo>
                    <a:pt x="127936" y="245633"/>
                  </a:lnTo>
                  <a:lnTo>
                    <a:pt x="127824" y="245606"/>
                  </a:lnTo>
                  <a:lnTo>
                    <a:pt x="127713" y="245574"/>
                  </a:lnTo>
                  <a:lnTo>
                    <a:pt x="127596" y="245520"/>
                  </a:lnTo>
                  <a:lnTo>
                    <a:pt x="127377" y="245375"/>
                  </a:lnTo>
                  <a:lnTo>
                    <a:pt x="127264" y="245316"/>
                  </a:lnTo>
                  <a:lnTo>
                    <a:pt x="127150" y="245280"/>
                  </a:lnTo>
                  <a:lnTo>
                    <a:pt x="126980" y="245293"/>
                  </a:lnTo>
                  <a:lnTo>
                    <a:pt x="126803" y="245366"/>
                  </a:lnTo>
                  <a:lnTo>
                    <a:pt x="126433" y="245574"/>
                  </a:lnTo>
                  <a:lnTo>
                    <a:pt x="126244" y="245642"/>
                  </a:lnTo>
                  <a:lnTo>
                    <a:pt x="126021" y="245683"/>
                  </a:lnTo>
                  <a:lnTo>
                    <a:pt x="125798" y="245697"/>
                  </a:lnTo>
                  <a:lnTo>
                    <a:pt x="125337" y="245706"/>
                  </a:lnTo>
                  <a:lnTo>
                    <a:pt x="124803" y="245742"/>
                  </a:lnTo>
                  <a:lnTo>
                    <a:pt x="124497" y="245774"/>
                  </a:lnTo>
                  <a:lnTo>
                    <a:pt x="124350" y="245801"/>
                  </a:lnTo>
                  <a:lnTo>
                    <a:pt x="124184" y="245860"/>
                  </a:lnTo>
                  <a:lnTo>
                    <a:pt x="124021" y="245937"/>
                  </a:lnTo>
                  <a:lnTo>
                    <a:pt x="123863" y="246019"/>
                  </a:lnTo>
                  <a:lnTo>
                    <a:pt x="123704" y="246087"/>
                  </a:lnTo>
                  <a:lnTo>
                    <a:pt x="123538" y="246119"/>
                  </a:lnTo>
                  <a:lnTo>
                    <a:pt x="123432" y="246114"/>
                  </a:lnTo>
                  <a:lnTo>
                    <a:pt x="123190" y="246078"/>
                  </a:lnTo>
                  <a:lnTo>
                    <a:pt x="123069" y="246064"/>
                  </a:lnTo>
                  <a:lnTo>
                    <a:pt x="123107" y="246173"/>
                  </a:lnTo>
                  <a:lnTo>
                    <a:pt x="123190" y="246296"/>
                  </a:lnTo>
                  <a:lnTo>
                    <a:pt x="123194" y="246414"/>
                  </a:lnTo>
                  <a:lnTo>
                    <a:pt x="123141" y="246540"/>
                  </a:lnTo>
                  <a:lnTo>
                    <a:pt x="123058" y="246636"/>
                  </a:lnTo>
                  <a:lnTo>
                    <a:pt x="122981" y="246649"/>
                  </a:lnTo>
                  <a:lnTo>
                    <a:pt x="122877" y="246618"/>
                  </a:lnTo>
                  <a:lnTo>
                    <a:pt x="122760" y="246572"/>
                  </a:lnTo>
                  <a:lnTo>
                    <a:pt x="122641" y="246531"/>
                  </a:lnTo>
                  <a:lnTo>
                    <a:pt x="122537" y="246531"/>
                  </a:lnTo>
                  <a:lnTo>
                    <a:pt x="122449" y="246568"/>
                  </a:lnTo>
                  <a:lnTo>
                    <a:pt x="122367" y="246627"/>
                  </a:lnTo>
                  <a:lnTo>
                    <a:pt x="122286" y="246695"/>
                  </a:lnTo>
                  <a:lnTo>
                    <a:pt x="122215" y="246776"/>
                  </a:lnTo>
                  <a:lnTo>
                    <a:pt x="122154" y="246858"/>
                  </a:lnTo>
                  <a:lnTo>
                    <a:pt x="122090" y="246994"/>
                  </a:lnTo>
                  <a:lnTo>
                    <a:pt x="122063" y="247157"/>
                  </a:lnTo>
                  <a:lnTo>
                    <a:pt x="122052" y="247329"/>
                  </a:lnTo>
                  <a:lnTo>
                    <a:pt x="122037" y="247502"/>
                  </a:lnTo>
                  <a:lnTo>
                    <a:pt x="121999" y="247665"/>
                  </a:lnTo>
                  <a:lnTo>
                    <a:pt x="121935" y="247797"/>
                  </a:lnTo>
                  <a:lnTo>
                    <a:pt x="121769" y="248055"/>
                  </a:lnTo>
                  <a:lnTo>
                    <a:pt x="121697" y="248187"/>
                  </a:lnTo>
                  <a:lnTo>
                    <a:pt x="121655" y="248323"/>
                  </a:lnTo>
                  <a:lnTo>
                    <a:pt x="121652" y="248450"/>
                  </a:lnTo>
                  <a:lnTo>
                    <a:pt x="121671" y="248586"/>
                  </a:lnTo>
                  <a:lnTo>
                    <a:pt x="121727" y="248854"/>
                  </a:lnTo>
                  <a:lnTo>
                    <a:pt x="121742" y="248989"/>
                  </a:lnTo>
                  <a:lnTo>
                    <a:pt x="121742" y="249262"/>
                  </a:lnTo>
                  <a:lnTo>
                    <a:pt x="121735" y="249398"/>
                  </a:lnTo>
                  <a:lnTo>
                    <a:pt x="121716" y="249529"/>
                  </a:lnTo>
                  <a:lnTo>
                    <a:pt x="121682" y="249652"/>
                  </a:lnTo>
                  <a:lnTo>
                    <a:pt x="121614" y="249774"/>
                  </a:lnTo>
                  <a:lnTo>
                    <a:pt x="121523" y="249883"/>
                  </a:lnTo>
                  <a:lnTo>
                    <a:pt x="121417" y="249987"/>
                  </a:lnTo>
                  <a:lnTo>
                    <a:pt x="121323" y="250096"/>
                  </a:lnTo>
                  <a:lnTo>
                    <a:pt x="121247" y="250218"/>
                  </a:lnTo>
                  <a:lnTo>
                    <a:pt x="121198" y="250341"/>
                  </a:lnTo>
                  <a:lnTo>
                    <a:pt x="121164" y="250472"/>
                  </a:lnTo>
                  <a:lnTo>
                    <a:pt x="121134" y="250609"/>
                  </a:lnTo>
                  <a:lnTo>
                    <a:pt x="121093" y="250881"/>
                  </a:lnTo>
                  <a:lnTo>
                    <a:pt x="121055" y="251162"/>
                  </a:lnTo>
                  <a:lnTo>
                    <a:pt x="121040" y="251307"/>
                  </a:lnTo>
                  <a:lnTo>
                    <a:pt x="121032" y="251448"/>
                  </a:lnTo>
                  <a:lnTo>
                    <a:pt x="121036" y="251593"/>
                  </a:lnTo>
                  <a:lnTo>
                    <a:pt x="121051" y="251733"/>
                  </a:lnTo>
                  <a:lnTo>
                    <a:pt x="121123" y="252019"/>
                  </a:lnTo>
                  <a:lnTo>
                    <a:pt x="121153" y="252164"/>
                  </a:lnTo>
                  <a:lnTo>
                    <a:pt x="121157" y="252382"/>
                  </a:lnTo>
                  <a:lnTo>
                    <a:pt x="121138" y="252532"/>
                  </a:lnTo>
                  <a:lnTo>
                    <a:pt x="121111" y="252686"/>
                  </a:lnTo>
                  <a:lnTo>
                    <a:pt x="121089" y="252835"/>
                  </a:lnTo>
                  <a:lnTo>
                    <a:pt x="121051" y="253139"/>
                  </a:lnTo>
                  <a:lnTo>
                    <a:pt x="121028" y="253293"/>
                  </a:lnTo>
                  <a:lnTo>
                    <a:pt x="120983" y="253538"/>
                  </a:lnTo>
                  <a:lnTo>
                    <a:pt x="120915" y="253824"/>
                  </a:lnTo>
                  <a:lnTo>
                    <a:pt x="120900" y="253919"/>
                  </a:lnTo>
                  <a:lnTo>
                    <a:pt x="120862" y="254191"/>
                  </a:lnTo>
                  <a:lnTo>
                    <a:pt x="120855" y="254328"/>
                  </a:lnTo>
                  <a:lnTo>
                    <a:pt x="120862" y="254459"/>
                  </a:lnTo>
                  <a:lnTo>
                    <a:pt x="120892" y="254581"/>
                  </a:lnTo>
                  <a:lnTo>
                    <a:pt x="120938" y="254663"/>
                  </a:lnTo>
                  <a:lnTo>
                    <a:pt x="121006" y="254740"/>
                  </a:lnTo>
                  <a:lnTo>
                    <a:pt x="121081" y="254813"/>
                  </a:lnTo>
                  <a:lnTo>
                    <a:pt x="121138" y="254890"/>
                  </a:lnTo>
                  <a:lnTo>
                    <a:pt x="121168" y="254967"/>
                  </a:lnTo>
                  <a:lnTo>
                    <a:pt x="121149" y="255058"/>
                  </a:lnTo>
                  <a:lnTo>
                    <a:pt x="121093" y="255148"/>
                  </a:lnTo>
                  <a:lnTo>
                    <a:pt x="120934" y="255339"/>
                  </a:lnTo>
                  <a:lnTo>
                    <a:pt x="120877" y="255439"/>
                  </a:lnTo>
                  <a:lnTo>
                    <a:pt x="120824" y="255557"/>
                  </a:lnTo>
                  <a:lnTo>
                    <a:pt x="120771" y="255688"/>
                  </a:lnTo>
                  <a:lnTo>
                    <a:pt x="120730" y="255815"/>
                  </a:lnTo>
                  <a:lnTo>
                    <a:pt x="120711" y="255942"/>
                  </a:lnTo>
                  <a:lnTo>
                    <a:pt x="120722" y="256051"/>
                  </a:lnTo>
                  <a:lnTo>
                    <a:pt x="120768" y="256137"/>
                  </a:lnTo>
                  <a:lnTo>
                    <a:pt x="120843" y="256210"/>
                  </a:lnTo>
                  <a:lnTo>
                    <a:pt x="120926" y="256282"/>
                  </a:lnTo>
                  <a:lnTo>
                    <a:pt x="120998" y="256355"/>
                  </a:lnTo>
                  <a:lnTo>
                    <a:pt x="121047" y="256441"/>
                  </a:lnTo>
                  <a:lnTo>
                    <a:pt x="121066" y="256563"/>
                  </a:lnTo>
                  <a:lnTo>
                    <a:pt x="121043" y="256704"/>
                  </a:lnTo>
                  <a:lnTo>
                    <a:pt x="120998" y="256854"/>
                  </a:lnTo>
                  <a:lnTo>
                    <a:pt x="120941" y="257003"/>
                  </a:lnTo>
                  <a:lnTo>
                    <a:pt x="120858" y="257262"/>
                  </a:lnTo>
                  <a:lnTo>
                    <a:pt x="120730" y="257602"/>
                  </a:lnTo>
                  <a:lnTo>
                    <a:pt x="120696" y="257716"/>
                  </a:lnTo>
                  <a:lnTo>
                    <a:pt x="120673" y="257811"/>
                  </a:lnTo>
                  <a:lnTo>
                    <a:pt x="120643" y="258001"/>
                  </a:lnTo>
                  <a:lnTo>
                    <a:pt x="120594" y="258191"/>
                  </a:lnTo>
                  <a:lnTo>
                    <a:pt x="120526" y="258314"/>
                  </a:lnTo>
                  <a:lnTo>
                    <a:pt x="120328" y="258563"/>
                  </a:lnTo>
                  <a:lnTo>
                    <a:pt x="120260" y="258668"/>
                  </a:lnTo>
                  <a:lnTo>
                    <a:pt x="120299" y="258808"/>
                  </a:lnTo>
                  <a:lnTo>
                    <a:pt x="120366" y="258854"/>
                  </a:lnTo>
                  <a:lnTo>
                    <a:pt x="120450" y="258895"/>
                  </a:lnTo>
                  <a:lnTo>
                    <a:pt x="120526" y="258940"/>
                  </a:lnTo>
                  <a:lnTo>
                    <a:pt x="120579" y="258999"/>
                  </a:lnTo>
                  <a:lnTo>
                    <a:pt x="120613" y="259108"/>
                  </a:lnTo>
                  <a:lnTo>
                    <a:pt x="120609" y="259253"/>
                  </a:lnTo>
                  <a:lnTo>
                    <a:pt x="120579" y="259412"/>
                  </a:lnTo>
                  <a:lnTo>
                    <a:pt x="120530" y="259566"/>
                  </a:lnTo>
                  <a:lnTo>
                    <a:pt x="120473" y="259706"/>
                  </a:lnTo>
                  <a:lnTo>
                    <a:pt x="120394" y="259843"/>
                  </a:lnTo>
                  <a:lnTo>
                    <a:pt x="120284" y="259961"/>
                  </a:lnTo>
                  <a:lnTo>
                    <a:pt x="120162" y="260074"/>
                  </a:lnTo>
                  <a:lnTo>
                    <a:pt x="120045" y="260192"/>
                  </a:lnTo>
                  <a:lnTo>
                    <a:pt x="119943" y="260319"/>
                  </a:lnTo>
                  <a:lnTo>
                    <a:pt x="119895" y="260405"/>
                  </a:lnTo>
                  <a:lnTo>
                    <a:pt x="119811" y="260595"/>
                  </a:lnTo>
                  <a:lnTo>
                    <a:pt x="119762" y="260677"/>
                  </a:lnTo>
                  <a:lnTo>
                    <a:pt x="119646" y="260768"/>
                  </a:lnTo>
                  <a:lnTo>
                    <a:pt x="119414" y="260831"/>
                  </a:lnTo>
                  <a:lnTo>
                    <a:pt x="119305" y="260872"/>
                  </a:lnTo>
                  <a:lnTo>
                    <a:pt x="119097" y="260963"/>
                  </a:lnTo>
                  <a:lnTo>
                    <a:pt x="118889" y="261058"/>
                  </a:lnTo>
                  <a:lnTo>
                    <a:pt x="118398" y="261330"/>
                  </a:lnTo>
                  <a:lnTo>
                    <a:pt x="118270" y="261380"/>
                  </a:lnTo>
                  <a:lnTo>
                    <a:pt x="118077" y="261435"/>
                  </a:lnTo>
                  <a:lnTo>
                    <a:pt x="117879" y="261461"/>
                  </a:lnTo>
                  <a:lnTo>
                    <a:pt x="117675" y="261480"/>
                  </a:lnTo>
                  <a:lnTo>
                    <a:pt x="117271" y="261507"/>
                  </a:lnTo>
                  <a:lnTo>
                    <a:pt x="116731" y="261566"/>
                  </a:lnTo>
                  <a:lnTo>
                    <a:pt x="116198" y="261602"/>
                  </a:lnTo>
                  <a:lnTo>
                    <a:pt x="116009" y="261625"/>
                  </a:lnTo>
                  <a:lnTo>
                    <a:pt x="115889" y="261634"/>
                  </a:lnTo>
                  <a:lnTo>
                    <a:pt x="115828" y="261639"/>
                  </a:lnTo>
                  <a:lnTo>
                    <a:pt x="115673" y="261630"/>
                  </a:lnTo>
                  <a:lnTo>
                    <a:pt x="115567" y="261575"/>
                  </a:lnTo>
                  <a:lnTo>
                    <a:pt x="115515" y="261498"/>
                  </a:lnTo>
                  <a:lnTo>
                    <a:pt x="115469" y="261407"/>
                  </a:lnTo>
                  <a:lnTo>
                    <a:pt x="115439" y="261308"/>
                  </a:lnTo>
                  <a:lnTo>
                    <a:pt x="115424" y="261208"/>
                  </a:lnTo>
                  <a:lnTo>
                    <a:pt x="115424" y="261112"/>
                  </a:lnTo>
                  <a:lnTo>
                    <a:pt x="115348" y="261121"/>
                  </a:lnTo>
                  <a:lnTo>
                    <a:pt x="115193" y="261121"/>
                  </a:lnTo>
                  <a:lnTo>
                    <a:pt x="115114" y="261112"/>
                  </a:lnTo>
                  <a:lnTo>
                    <a:pt x="115039" y="261099"/>
                  </a:lnTo>
                  <a:lnTo>
                    <a:pt x="114939" y="261076"/>
                  </a:lnTo>
                  <a:lnTo>
                    <a:pt x="114837" y="261044"/>
                  </a:lnTo>
                  <a:lnTo>
                    <a:pt x="114739" y="260999"/>
                  </a:lnTo>
                  <a:lnTo>
                    <a:pt x="114648" y="260949"/>
                  </a:lnTo>
                  <a:lnTo>
                    <a:pt x="114569" y="260890"/>
                  </a:lnTo>
                  <a:lnTo>
                    <a:pt x="114501" y="260813"/>
                  </a:lnTo>
                  <a:lnTo>
                    <a:pt x="114444" y="260727"/>
                  </a:lnTo>
                  <a:lnTo>
                    <a:pt x="114342" y="260541"/>
                  </a:lnTo>
                  <a:lnTo>
                    <a:pt x="114282" y="260455"/>
                  </a:lnTo>
                  <a:lnTo>
                    <a:pt x="114214" y="260378"/>
                  </a:lnTo>
                  <a:lnTo>
                    <a:pt x="113908" y="260088"/>
                  </a:lnTo>
                  <a:lnTo>
                    <a:pt x="113810" y="259983"/>
                  </a:lnTo>
                  <a:lnTo>
                    <a:pt x="113625" y="259765"/>
                  </a:lnTo>
                  <a:lnTo>
                    <a:pt x="113530" y="259665"/>
                  </a:lnTo>
                  <a:lnTo>
                    <a:pt x="113421" y="259584"/>
                  </a:lnTo>
                  <a:lnTo>
                    <a:pt x="113326" y="259534"/>
                  </a:lnTo>
                  <a:lnTo>
                    <a:pt x="113228" y="259493"/>
                  </a:lnTo>
                  <a:lnTo>
                    <a:pt x="113122" y="259461"/>
                  </a:lnTo>
                  <a:lnTo>
                    <a:pt x="113024" y="259420"/>
                  </a:lnTo>
                  <a:lnTo>
                    <a:pt x="112930" y="259371"/>
                  </a:lnTo>
                  <a:lnTo>
                    <a:pt x="112831" y="259294"/>
                  </a:lnTo>
                  <a:lnTo>
                    <a:pt x="112733" y="259212"/>
                  </a:lnTo>
                  <a:lnTo>
                    <a:pt x="112642" y="259117"/>
                  </a:lnTo>
                  <a:lnTo>
                    <a:pt x="112563" y="259017"/>
                  </a:lnTo>
                  <a:lnTo>
                    <a:pt x="112488" y="258913"/>
                  </a:lnTo>
                  <a:lnTo>
                    <a:pt x="112423" y="258808"/>
                  </a:lnTo>
                  <a:lnTo>
                    <a:pt x="112363" y="258704"/>
                  </a:lnTo>
                  <a:lnTo>
                    <a:pt x="112310" y="258591"/>
                  </a:lnTo>
                  <a:lnTo>
                    <a:pt x="112267" y="258477"/>
                  </a:lnTo>
                  <a:lnTo>
                    <a:pt x="112246" y="258287"/>
                  </a:lnTo>
                  <a:lnTo>
                    <a:pt x="112265" y="258128"/>
                  </a:lnTo>
                  <a:lnTo>
                    <a:pt x="112306" y="257974"/>
                  </a:lnTo>
                  <a:lnTo>
                    <a:pt x="112193" y="257126"/>
                  </a:lnTo>
                  <a:lnTo>
                    <a:pt x="112212" y="255892"/>
                  </a:lnTo>
                  <a:lnTo>
                    <a:pt x="112033" y="254913"/>
                  </a:lnTo>
                  <a:lnTo>
                    <a:pt x="111886" y="254282"/>
                  </a:lnTo>
                  <a:lnTo>
                    <a:pt x="111819" y="254250"/>
                  </a:lnTo>
                  <a:lnTo>
                    <a:pt x="111727" y="254137"/>
                  </a:lnTo>
                  <a:lnTo>
                    <a:pt x="111536" y="253842"/>
                  </a:lnTo>
                  <a:lnTo>
                    <a:pt x="111425" y="253720"/>
                  </a:lnTo>
                  <a:lnTo>
                    <a:pt x="111285" y="253620"/>
                  </a:lnTo>
                  <a:lnTo>
                    <a:pt x="111134" y="253538"/>
                  </a:lnTo>
                  <a:lnTo>
                    <a:pt x="110972" y="253461"/>
                  </a:lnTo>
                  <a:lnTo>
                    <a:pt x="110518" y="253271"/>
                  </a:lnTo>
                  <a:lnTo>
                    <a:pt x="110390" y="253221"/>
                  </a:lnTo>
                  <a:lnTo>
                    <a:pt x="110129" y="253130"/>
                  </a:lnTo>
                  <a:lnTo>
                    <a:pt x="109831" y="253035"/>
                  </a:lnTo>
                  <a:lnTo>
                    <a:pt x="109574" y="252967"/>
                  </a:lnTo>
                  <a:lnTo>
                    <a:pt x="109350" y="252921"/>
                  </a:lnTo>
                  <a:lnTo>
                    <a:pt x="109010" y="252867"/>
                  </a:lnTo>
                  <a:lnTo>
                    <a:pt x="108530" y="252781"/>
                  </a:lnTo>
                  <a:lnTo>
                    <a:pt x="108368" y="252758"/>
                  </a:lnTo>
                  <a:lnTo>
                    <a:pt x="108205" y="252740"/>
                  </a:lnTo>
                  <a:lnTo>
                    <a:pt x="107914" y="252736"/>
                  </a:lnTo>
                  <a:lnTo>
                    <a:pt x="107627" y="252749"/>
                  </a:lnTo>
                  <a:lnTo>
                    <a:pt x="107484" y="252763"/>
                  </a:lnTo>
                  <a:lnTo>
                    <a:pt x="106644" y="252681"/>
                  </a:lnTo>
                  <a:lnTo>
                    <a:pt x="104959" y="253108"/>
                  </a:lnTo>
                  <a:lnTo>
                    <a:pt x="103792" y="253416"/>
                  </a:lnTo>
                  <a:lnTo>
                    <a:pt x="102227" y="254364"/>
                  </a:lnTo>
                  <a:lnTo>
                    <a:pt x="101445" y="254872"/>
                  </a:lnTo>
                  <a:lnTo>
                    <a:pt x="100594" y="255507"/>
                  </a:lnTo>
                  <a:lnTo>
                    <a:pt x="100197" y="255956"/>
                  </a:lnTo>
                  <a:lnTo>
                    <a:pt x="98626" y="257425"/>
                  </a:lnTo>
                  <a:lnTo>
                    <a:pt x="96449" y="260246"/>
                  </a:lnTo>
                  <a:lnTo>
                    <a:pt x="95716" y="261407"/>
                  </a:lnTo>
                  <a:lnTo>
                    <a:pt x="94714" y="263467"/>
                  </a:lnTo>
                  <a:lnTo>
                    <a:pt x="94362" y="264056"/>
                  </a:lnTo>
                  <a:lnTo>
                    <a:pt x="94260" y="264745"/>
                  </a:lnTo>
                  <a:lnTo>
                    <a:pt x="94211" y="265298"/>
                  </a:lnTo>
                  <a:lnTo>
                    <a:pt x="94321" y="265888"/>
                  </a:lnTo>
                  <a:lnTo>
                    <a:pt x="94472" y="266283"/>
                  </a:lnTo>
                  <a:lnTo>
                    <a:pt x="94736" y="266841"/>
                  </a:lnTo>
                  <a:lnTo>
                    <a:pt x="95103" y="267321"/>
                  </a:lnTo>
                  <a:lnTo>
                    <a:pt x="95201" y="267412"/>
                  </a:lnTo>
                  <a:lnTo>
                    <a:pt x="95284" y="267517"/>
                  </a:lnTo>
                  <a:lnTo>
                    <a:pt x="95360" y="267635"/>
                  </a:lnTo>
                  <a:lnTo>
                    <a:pt x="95424" y="267757"/>
                  </a:lnTo>
                  <a:lnTo>
                    <a:pt x="95484" y="267879"/>
                  </a:lnTo>
                  <a:lnTo>
                    <a:pt x="95533" y="268002"/>
                  </a:lnTo>
                  <a:lnTo>
                    <a:pt x="95571" y="268129"/>
                  </a:lnTo>
                  <a:lnTo>
                    <a:pt x="95598" y="268256"/>
                  </a:lnTo>
                  <a:lnTo>
                    <a:pt x="95632" y="268387"/>
                  </a:lnTo>
                  <a:lnTo>
                    <a:pt x="95673" y="268510"/>
                  </a:lnTo>
                  <a:lnTo>
                    <a:pt x="95735" y="268655"/>
                  </a:lnTo>
                  <a:lnTo>
                    <a:pt x="95886" y="268936"/>
                  </a:lnTo>
                  <a:lnTo>
                    <a:pt x="95954" y="269077"/>
                  </a:lnTo>
                  <a:lnTo>
                    <a:pt x="96090" y="269426"/>
                  </a:lnTo>
                  <a:lnTo>
                    <a:pt x="96124" y="269530"/>
                  </a:lnTo>
                  <a:lnTo>
                    <a:pt x="96124" y="269698"/>
                  </a:lnTo>
                  <a:lnTo>
                    <a:pt x="96056" y="269753"/>
                  </a:lnTo>
                  <a:lnTo>
                    <a:pt x="95950" y="269789"/>
                  </a:lnTo>
                  <a:lnTo>
                    <a:pt x="95832" y="269816"/>
                  </a:lnTo>
                  <a:lnTo>
                    <a:pt x="95735" y="269848"/>
                  </a:lnTo>
                  <a:lnTo>
                    <a:pt x="95688" y="269943"/>
                  </a:lnTo>
                  <a:lnTo>
                    <a:pt x="95735" y="270056"/>
                  </a:lnTo>
                  <a:lnTo>
                    <a:pt x="95803" y="270165"/>
                  </a:lnTo>
                  <a:lnTo>
                    <a:pt x="95856" y="270233"/>
                  </a:lnTo>
                  <a:lnTo>
                    <a:pt x="95994" y="270360"/>
                  </a:lnTo>
                  <a:lnTo>
                    <a:pt x="96048" y="270424"/>
                  </a:lnTo>
                  <a:lnTo>
                    <a:pt x="96056" y="270555"/>
                  </a:lnTo>
                  <a:lnTo>
                    <a:pt x="96013" y="270632"/>
                  </a:lnTo>
                  <a:lnTo>
                    <a:pt x="95958" y="270705"/>
                  </a:lnTo>
                  <a:lnTo>
                    <a:pt x="95892" y="270764"/>
                  </a:lnTo>
                  <a:lnTo>
                    <a:pt x="95828" y="270796"/>
                  </a:lnTo>
                  <a:lnTo>
                    <a:pt x="95760" y="270787"/>
                  </a:lnTo>
                  <a:lnTo>
                    <a:pt x="95677" y="270741"/>
                  </a:lnTo>
                  <a:lnTo>
                    <a:pt x="95594" y="270687"/>
                  </a:lnTo>
                  <a:lnTo>
                    <a:pt x="95511" y="270641"/>
                  </a:lnTo>
                  <a:lnTo>
                    <a:pt x="95439" y="270632"/>
                  </a:lnTo>
                  <a:lnTo>
                    <a:pt x="95382" y="270678"/>
                  </a:lnTo>
                  <a:lnTo>
                    <a:pt x="95341" y="270773"/>
                  </a:lnTo>
                  <a:lnTo>
                    <a:pt x="95258" y="271009"/>
                  </a:lnTo>
                  <a:lnTo>
                    <a:pt x="95197" y="271100"/>
                  </a:lnTo>
                  <a:lnTo>
                    <a:pt x="95107" y="271168"/>
                  </a:lnTo>
                  <a:lnTo>
                    <a:pt x="95001" y="271213"/>
                  </a:lnTo>
                  <a:lnTo>
                    <a:pt x="94887" y="271254"/>
                  </a:lnTo>
                  <a:lnTo>
                    <a:pt x="94778" y="271304"/>
                  </a:lnTo>
                  <a:lnTo>
                    <a:pt x="94683" y="271367"/>
                  </a:lnTo>
                  <a:lnTo>
                    <a:pt x="94604" y="271458"/>
                  </a:lnTo>
                  <a:lnTo>
                    <a:pt x="94536" y="271562"/>
                  </a:lnTo>
                  <a:lnTo>
                    <a:pt x="94362" y="271911"/>
                  </a:lnTo>
                  <a:lnTo>
                    <a:pt x="94294" y="272052"/>
                  </a:lnTo>
                  <a:lnTo>
                    <a:pt x="94173" y="272338"/>
                  </a:lnTo>
                  <a:lnTo>
                    <a:pt x="94109" y="272478"/>
                  </a:lnTo>
                  <a:lnTo>
                    <a:pt x="94037" y="272615"/>
                  </a:lnTo>
                  <a:lnTo>
                    <a:pt x="93973" y="272705"/>
                  </a:lnTo>
                  <a:lnTo>
                    <a:pt x="93894" y="272791"/>
                  </a:lnTo>
                  <a:lnTo>
                    <a:pt x="93822" y="272882"/>
                  </a:lnTo>
                  <a:lnTo>
                    <a:pt x="93758" y="273041"/>
                  </a:lnTo>
                  <a:lnTo>
                    <a:pt x="93796" y="273109"/>
                  </a:lnTo>
                  <a:lnTo>
                    <a:pt x="93879" y="273172"/>
                  </a:lnTo>
                  <a:lnTo>
                    <a:pt x="93977" y="273231"/>
                  </a:lnTo>
                  <a:lnTo>
                    <a:pt x="94060" y="273295"/>
                  </a:lnTo>
                  <a:lnTo>
                    <a:pt x="94102" y="273440"/>
                  </a:lnTo>
                  <a:lnTo>
                    <a:pt x="94079" y="273522"/>
                  </a:lnTo>
                  <a:lnTo>
                    <a:pt x="94041" y="273603"/>
                  </a:lnTo>
                  <a:lnTo>
                    <a:pt x="93992" y="273680"/>
                  </a:lnTo>
                  <a:lnTo>
                    <a:pt x="93894" y="273812"/>
                  </a:lnTo>
                  <a:lnTo>
                    <a:pt x="93841" y="273866"/>
                  </a:lnTo>
                  <a:lnTo>
                    <a:pt x="93784" y="273916"/>
                  </a:lnTo>
                  <a:lnTo>
                    <a:pt x="93724" y="273957"/>
                  </a:lnTo>
                  <a:lnTo>
                    <a:pt x="93594" y="273993"/>
                  </a:lnTo>
                  <a:lnTo>
                    <a:pt x="93456" y="273962"/>
                  </a:lnTo>
                  <a:lnTo>
                    <a:pt x="93311" y="273939"/>
                  </a:lnTo>
                  <a:lnTo>
                    <a:pt x="93186" y="273939"/>
                  </a:lnTo>
                  <a:lnTo>
                    <a:pt x="93069" y="273952"/>
                  </a:lnTo>
                  <a:lnTo>
                    <a:pt x="93024" y="274016"/>
                  </a:lnTo>
                  <a:lnTo>
                    <a:pt x="93069" y="274147"/>
                  </a:lnTo>
                  <a:lnTo>
                    <a:pt x="93107" y="274288"/>
                  </a:lnTo>
                  <a:lnTo>
                    <a:pt x="93107" y="274374"/>
                  </a:lnTo>
                  <a:lnTo>
                    <a:pt x="93103" y="274469"/>
                  </a:lnTo>
                  <a:lnTo>
                    <a:pt x="93062" y="274633"/>
                  </a:lnTo>
                  <a:lnTo>
                    <a:pt x="92971" y="274696"/>
                  </a:lnTo>
                  <a:lnTo>
                    <a:pt x="92710" y="274678"/>
                  </a:lnTo>
                  <a:lnTo>
                    <a:pt x="92567" y="274714"/>
                  </a:lnTo>
                  <a:lnTo>
                    <a:pt x="92412" y="274778"/>
                  </a:lnTo>
                  <a:lnTo>
                    <a:pt x="92265" y="274860"/>
                  </a:lnTo>
                  <a:lnTo>
                    <a:pt x="92159" y="274941"/>
                  </a:lnTo>
                  <a:lnTo>
                    <a:pt x="92117" y="275023"/>
                  </a:lnTo>
                  <a:lnTo>
                    <a:pt x="92170" y="275150"/>
                  </a:lnTo>
                  <a:lnTo>
                    <a:pt x="92253" y="275277"/>
                  </a:lnTo>
                  <a:lnTo>
                    <a:pt x="92242" y="275408"/>
                  </a:lnTo>
                  <a:lnTo>
                    <a:pt x="92185" y="275481"/>
                  </a:lnTo>
                  <a:lnTo>
                    <a:pt x="92106" y="275554"/>
                  </a:lnTo>
                  <a:lnTo>
                    <a:pt x="91947" y="275685"/>
                  </a:lnTo>
                  <a:lnTo>
                    <a:pt x="91690" y="275962"/>
                  </a:lnTo>
                  <a:lnTo>
                    <a:pt x="91611" y="276021"/>
                  </a:lnTo>
                  <a:lnTo>
                    <a:pt x="91517" y="276016"/>
                  </a:lnTo>
                  <a:lnTo>
                    <a:pt x="91460" y="275962"/>
                  </a:lnTo>
                  <a:lnTo>
                    <a:pt x="91396" y="275912"/>
                  </a:lnTo>
                  <a:lnTo>
                    <a:pt x="91313" y="275912"/>
                  </a:lnTo>
                  <a:lnTo>
                    <a:pt x="91213" y="275952"/>
                  </a:lnTo>
                  <a:lnTo>
                    <a:pt x="90992" y="276089"/>
                  </a:lnTo>
                  <a:lnTo>
                    <a:pt x="90882" y="276143"/>
                  </a:lnTo>
                  <a:lnTo>
                    <a:pt x="90618" y="276220"/>
                  </a:lnTo>
                  <a:lnTo>
                    <a:pt x="90482" y="276252"/>
                  </a:lnTo>
                  <a:lnTo>
                    <a:pt x="90212" y="276325"/>
                  </a:lnTo>
                  <a:lnTo>
                    <a:pt x="90073" y="276379"/>
                  </a:lnTo>
                  <a:lnTo>
                    <a:pt x="89789" y="276502"/>
                  </a:lnTo>
                  <a:lnTo>
                    <a:pt x="89649" y="276556"/>
                  </a:lnTo>
                  <a:lnTo>
                    <a:pt x="89506" y="276588"/>
                  </a:lnTo>
                  <a:lnTo>
                    <a:pt x="89374" y="276601"/>
                  </a:lnTo>
                  <a:lnTo>
                    <a:pt x="89241" y="276597"/>
                  </a:lnTo>
                  <a:lnTo>
                    <a:pt x="88973" y="276579"/>
                  </a:lnTo>
                  <a:lnTo>
                    <a:pt x="88701" y="276579"/>
                  </a:lnTo>
                  <a:lnTo>
                    <a:pt x="88425" y="276588"/>
                  </a:lnTo>
                  <a:lnTo>
                    <a:pt x="88293" y="276606"/>
                  </a:lnTo>
                  <a:lnTo>
                    <a:pt x="88171" y="276646"/>
                  </a:lnTo>
                  <a:lnTo>
                    <a:pt x="88059" y="276706"/>
                  </a:lnTo>
                  <a:lnTo>
                    <a:pt x="87946" y="276778"/>
                  </a:lnTo>
                  <a:lnTo>
                    <a:pt x="87839" y="276869"/>
                  </a:lnTo>
                  <a:lnTo>
                    <a:pt x="87752" y="276968"/>
                  </a:lnTo>
                  <a:lnTo>
                    <a:pt x="87669" y="277146"/>
                  </a:lnTo>
                  <a:lnTo>
                    <a:pt x="87650" y="277304"/>
                  </a:lnTo>
                  <a:lnTo>
                    <a:pt x="87650" y="277463"/>
                  </a:lnTo>
                  <a:lnTo>
                    <a:pt x="87674" y="277622"/>
                  </a:lnTo>
                  <a:lnTo>
                    <a:pt x="87693" y="277699"/>
                  </a:lnTo>
                  <a:lnTo>
                    <a:pt x="87718" y="277858"/>
                  </a:lnTo>
                  <a:lnTo>
                    <a:pt x="87723" y="277967"/>
                  </a:lnTo>
                  <a:lnTo>
                    <a:pt x="87718" y="278080"/>
                  </a:lnTo>
                  <a:lnTo>
                    <a:pt x="87708" y="278189"/>
                  </a:lnTo>
                  <a:lnTo>
                    <a:pt x="87689" y="278298"/>
                  </a:lnTo>
                  <a:lnTo>
                    <a:pt x="87674" y="278407"/>
                  </a:lnTo>
                  <a:lnTo>
                    <a:pt x="87646" y="278524"/>
                  </a:lnTo>
                  <a:lnTo>
                    <a:pt x="87571" y="278760"/>
                  </a:lnTo>
                  <a:lnTo>
                    <a:pt x="87504" y="278996"/>
                  </a:lnTo>
                  <a:lnTo>
                    <a:pt x="87476" y="279114"/>
                  </a:lnTo>
                  <a:lnTo>
                    <a:pt x="87438" y="279236"/>
                  </a:lnTo>
                  <a:lnTo>
                    <a:pt x="87412" y="279363"/>
                  </a:lnTo>
                  <a:lnTo>
                    <a:pt x="87401" y="279477"/>
                  </a:lnTo>
                  <a:lnTo>
                    <a:pt x="87416" y="279585"/>
                  </a:lnTo>
                  <a:lnTo>
                    <a:pt x="87472" y="279681"/>
                  </a:lnTo>
                  <a:lnTo>
                    <a:pt x="87540" y="279772"/>
                  </a:lnTo>
                  <a:lnTo>
                    <a:pt x="87591" y="279862"/>
                  </a:lnTo>
                  <a:lnTo>
                    <a:pt x="87631" y="279944"/>
                  </a:lnTo>
                  <a:lnTo>
                    <a:pt x="87612" y="280053"/>
                  </a:lnTo>
                  <a:lnTo>
                    <a:pt x="87544" y="280080"/>
                  </a:lnTo>
                  <a:lnTo>
                    <a:pt x="87461" y="280103"/>
                  </a:lnTo>
                  <a:lnTo>
                    <a:pt x="87329" y="280171"/>
                  </a:lnTo>
                  <a:lnTo>
                    <a:pt x="87291" y="280316"/>
                  </a:lnTo>
                  <a:lnTo>
                    <a:pt x="87291" y="280402"/>
                  </a:lnTo>
                  <a:lnTo>
                    <a:pt x="87306" y="280488"/>
                  </a:lnTo>
                  <a:lnTo>
                    <a:pt x="87336" y="280615"/>
                  </a:lnTo>
                  <a:lnTo>
                    <a:pt x="87378" y="280715"/>
                  </a:lnTo>
                  <a:lnTo>
                    <a:pt x="87435" y="280806"/>
                  </a:lnTo>
                  <a:lnTo>
                    <a:pt x="87518" y="280865"/>
                  </a:lnTo>
                  <a:lnTo>
                    <a:pt x="87627" y="280910"/>
                  </a:lnTo>
                  <a:lnTo>
                    <a:pt x="87744" y="280946"/>
                  </a:lnTo>
                  <a:lnTo>
                    <a:pt x="87844" y="280987"/>
                  </a:lnTo>
                  <a:lnTo>
                    <a:pt x="87918" y="281119"/>
                  </a:lnTo>
                  <a:lnTo>
                    <a:pt x="87923" y="281205"/>
                  </a:lnTo>
                  <a:lnTo>
                    <a:pt x="87912" y="281291"/>
                  </a:lnTo>
                  <a:lnTo>
                    <a:pt x="87854" y="281441"/>
                  </a:lnTo>
                  <a:lnTo>
                    <a:pt x="87795" y="281491"/>
                  </a:lnTo>
                  <a:lnTo>
                    <a:pt x="87703" y="281522"/>
                  </a:lnTo>
                  <a:lnTo>
                    <a:pt x="87597" y="281545"/>
                  </a:lnTo>
                  <a:lnTo>
                    <a:pt x="87484" y="281563"/>
                  </a:lnTo>
                  <a:lnTo>
                    <a:pt x="87159" y="281654"/>
                  </a:lnTo>
                  <a:lnTo>
                    <a:pt x="86936" y="281727"/>
                  </a:lnTo>
                  <a:lnTo>
                    <a:pt x="86830" y="281776"/>
                  </a:lnTo>
                  <a:lnTo>
                    <a:pt x="86728" y="281840"/>
                  </a:lnTo>
                  <a:lnTo>
                    <a:pt x="86630" y="281912"/>
                  </a:lnTo>
                  <a:lnTo>
                    <a:pt x="86536" y="281994"/>
                  </a:lnTo>
                  <a:lnTo>
                    <a:pt x="86354" y="282162"/>
                  </a:lnTo>
                  <a:lnTo>
                    <a:pt x="86271" y="282248"/>
                  </a:lnTo>
                  <a:lnTo>
                    <a:pt x="86188" y="282343"/>
                  </a:lnTo>
                  <a:lnTo>
                    <a:pt x="85954" y="282629"/>
                  </a:lnTo>
                  <a:lnTo>
                    <a:pt x="85708" y="282901"/>
                  </a:lnTo>
                  <a:lnTo>
                    <a:pt x="85629" y="282997"/>
                  </a:lnTo>
                  <a:lnTo>
                    <a:pt x="85557" y="283092"/>
                  </a:lnTo>
                  <a:lnTo>
                    <a:pt x="85473" y="283210"/>
                  </a:lnTo>
                  <a:lnTo>
                    <a:pt x="85395" y="283332"/>
                  </a:lnTo>
                  <a:lnTo>
                    <a:pt x="85323" y="283459"/>
                  </a:lnTo>
                  <a:lnTo>
                    <a:pt x="85265" y="283586"/>
                  </a:lnTo>
                  <a:lnTo>
                    <a:pt x="85231" y="283718"/>
                  </a:lnTo>
                  <a:lnTo>
                    <a:pt x="85220" y="283808"/>
                  </a:lnTo>
                  <a:lnTo>
                    <a:pt x="85220" y="283908"/>
                  </a:lnTo>
                  <a:lnTo>
                    <a:pt x="85227" y="284004"/>
                  </a:lnTo>
                  <a:lnTo>
                    <a:pt x="85244" y="284099"/>
                  </a:lnTo>
                  <a:lnTo>
                    <a:pt x="85265" y="284189"/>
                  </a:lnTo>
                  <a:lnTo>
                    <a:pt x="85308" y="284289"/>
                  </a:lnTo>
                  <a:lnTo>
                    <a:pt x="85436" y="284475"/>
                  </a:lnTo>
                  <a:lnTo>
                    <a:pt x="85497" y="284571"/>
                  </a:lnTo>
                  <a:lnTo>
                    <a:pt x="85531" y="284666"/>
                  </a:lnTo>
                  <a:lnTo>
                    <a:pt x="85537" y="284784"/>
                  </a:lnTo>
                  <a:lnTo>
                    <a:pt x="85527" y="284906"/>
                  </a:lnTo>
                  <a:lnTo>
                    <a:pt x="85497" y="285029"/>
                  </a:lnTo>
                  <a:lnTo>
                    <a:pt x="85454" y="285147"/>
                  </a:lnTo>
                  <a:lnTo>
                    <a:pt x="85401" y="285255"/>
                  </a:lnTo>
                  <a:lnTo>
                    <a:pt x="85352" y="285319"/>
                  </a:lnTo>
                  <a:lnTo>
                    <a:pt x="85227" y="285437"/>
                  </a:lnTo>
                  <a:lnTo>
                    <a:pt x="85172" y="285496"/>
                  </a:lnTo>
                  <a:lnTo>
                    <a:pt x="85123" y="285564"/>
                  </a:lnTo>
                  <a:lnTo>
                    <a:pt x="85089" y="285663"/>
                  </a:lnTo>
                  <a:lnTo>
                    <a:pt x="85069" y="285772"/>
                  </a:lnTo>
                  <a:lnTo>
                    <a:pt x="85055" y="286004"/>
                  </a:lnTo>
                  <a:lnTo>
                    <a:pt x="85035" y="286112"/>
                  </a:lnTo>
                  <a:lnTo>
                    <a:pt x="84963" y="286385"/>
                  </a:lnTo>
                  <a:lnTo>
                    <a:pt x="84921" y="286521"/>
                  </a:lnTo>
                  <a:lnTo>
                    <a:pt x="84876" y="286621"/>
                  </a:lnTo>
                  <a:lnTo>
                    <a:pt x="84789" y="286661"/>
                  </a:lnTo>
                  <a:lnTo>
                    <a:pt x="84479" y="286720"/>
                  </a:lnTo>
                  <a:lnTo>
                    <a:pt x="84155" y="286861"/>
                  </a:lnTo>
                  <a:lnTo>
                    <a:pt x="83837" y="287015"/>
                  </a:lnTo>
                  <a:lnTo>
                    <a:pt x="83546" y="287120"/>
                  </a:lnTo>
                  <a:lnTo>
                    <a:pt x="83297" y="287106"/>
                  </a:lnTo>
                  <a:lnTo>
                    <a:pt x="83184" y="287047"/>
                  </a:lnTo>
                  <a:lnTo>
                    <a:pt x="83082" y="286970"/>
                  </a:lnTo>
                  <a:lnTo>
                    <a:pt x="82982" y="286884"/>
                  </a:lnTo>
                  <a:lnTo>
                    <a:pt x="82889" y="286793"/>
                  </a:lnTo>
                  <a:lnTo>
                    <a:pt x="82791" y="286707"/>
                  </a:lnTo>
                  <a:lnTo>
                    <a:pt x="82568" y="286489"/>
                  </a:lnTo>
                  <a:lnTo>
                    <a:pt x="82355" y="286262"/>
                  </a:lnTo>
                  <a:lnTo>
                    <a:pt x="82155" y="286031"/>
                  </a:lnTo>
                  <a:lnTo>
                    <a:pt x="81792" y="285545"/>
                  </a:lnTo>
                  <a:lnTo>
                    <a:pt x="81479" y="285151"/>
                  </a:lnTo>
                  <a:lnTo>
                    <a:pt x="81381" y="285015"/>
                  </a:lnTo>
                  <a:lnTo>
                    <a:pt x="81294" y="284870"/>
                  </a:lnTo>
                  <a:lnTo>
                    <a:pt x="81214" y="284706"/>
                  </a:lnTo>
                  <a:lnTo>
                    <a:pt x="81150" y="284534"/>
                  </a:lnTo>
                  <a:lnTo>
                    <a:pt x="81090" y="284357"/>
                  </a:lnTo>
                  <a:lnTo>
                    <a:pt x="81041" y="284180"/>
                  </a:lnTo>
                  <a:lnTo>
                    <a:pt x="80980" y="283922"/>
                  </a:lnTo>
                  <a:lnTo>
                    <a:pt x="80954" y="283763"/>
                  </a:lnTo>
                  <a:lnTo>
                    <a:pt x="80924" y="283604"/>
                  </a:lnTo>
                  <a:lnTo>
                    <a:pt x="80848" y="283237"/>
                  </a:lnTo>
                  <a:lnTo>
                    <a:pt x="80757" y="282874"/>
                  </a:lnTo>
                  <a:lnTo>
                    <a:pt x="80625" y="282438"/>
                  </a:lnTo>
                  <a:lnTo>
                    <a:pt x="80580" y="282311"/>
                  </a:lnTo>
                  <a:lnTo>
                    <a:pt x="80482" y="282062"/>
                  </a:lnTo>
                  <a:lnTo>
                    <a:pt x="80406" y="281908"/>
                  </a:lnTo>
                  <a:lnTo>
                    <a:pt x="80142" y="281463"/>
                  </a:lnTo>
                  <a:lnTo>
                    <a:pt x="80061" y="281309"/>
                  </a:lnTo>
                  <a:lnTo>
                    <a:pt x="79987" y="281137"/>
                  </a:lnTo>
                  <a:lnTo>
                    <a:pt x="79793" y="280611"/>
                  </a:lnTo>
                  <a:lnTo>
                    <a:pt x="79725" y="280438"/>
                  </a:lnTo>
                  <a:lnTo>
                    <a:pt x="79653" y="280284"/>
                  </a:lnTo>
                  <a:lnTo>
                    <a:pt x="79502" y="279985"/>
                  </a:lnTo>
                  <a:lnTo>
                    <a:pt x="79207" y="279432"/>
                  </a:lnTo>
                  <a:lnTo>
                    <a:pt x="79136" y="279305"/>
                  </a:lnTo>
                  <a:lnTo>
                    <a:pt x="79003" y="279050"/>
                  </a:lnTo>
                  <a:lnTo>
                    <a:pt x="78799" y="278565"/>
                  </a:lnTo>
                  <a:lnTo>
                    <a:pt x="78739" y="278452"/>
                  </a:lnTo>
                  <a:lnTo>
                    <a:pt x="78645" y="278325"/>
                  </a:lnTo>
                  <a:lnTo>
                    <a:pt x="78535" y="278207"/>
                  </a:lnTo>
                  <a:lnTo>
                    <a:pt x="78418" y="278094"/>
                  </a:lnTo>
                  <a:lnTo>
                    <a:pt x="78305" y="277976"/>
                  </a:lnTo>
                  <a:lnTo>
                    <a:pt x="78199" y="277853"/>
                  </a:lnTo>
                  <a:lnTo>
                    <a:pt x="78093" y="277690"/>
                  </a:lnTo>
                  <a:lnTo>
                    <a:pt x="78002" y="277517"/>
                  </a:lnTo>
                  <a:lnTo>
                    <a:pt x="77915" y="277340"/>
                  </a:lnTo>
                  <a:lnTo>
                    <a:pt x="77821" y="277173"/>
                  </a:lnTo>
                  <a:lnTo>
                    <a:pt x="77704" y="277019"/>
                  </a:lnTo>
                  <a:lnTo>
                    <a:pt x="77559" y="276878"/>
                  </a:lnTo>
                  <a:lnTo>
                    <a:pt x="77402" y="276746"/>
                  </a:lnTo>
                  <a:lnTo>
                    <a:pt x="77232" y="276624"/>
                  </a:lnTo>
                  <a:lnTo>
                    <a:pt x="77053" y="276519"/>
                  </a:lnTo>
                  <a:lnTo>
                    <a:pt x="76872" y="276433"/>
                  </a:lnTo>
                  <a:lnTo>
                    <a:pt x="76687" y="275975"/>
                  </a:lnTo>
                  <a:lnTo>
                    <a:pt x="76369" y="275644"/>
                  </a:lnTo>
                  <a:lnTo>
                    <a:pt x="76184" y="275186"/>
                  </a:lnTo>
                  <a:lnTo>
                    <a:pt x="75863" y="274855"/>
                  </a:lnTo>
                  <a:lnTo>
                    <a:pt x="74555" y="271911"/>
                  </a:lnTo>
                  <a:lnTo>
                    <a:pt x="74117" y="271122"/>
                  </a:lnTo>
                  <a:lnTo>
                    <a:pt x="73803" y="270727"/>
                  </a:lnTo>
                  <a:lnTo>
                    <a:pt x="72674" y="268696"/>
                  </a:lnTo>
                  <a:lnTo>
                    <a:pt x="72175" y="267453"/>
                  </a:lnTo>
                  <a:lnTo>
                    <a:pt x="72054" y="266995"/>
                  </a:lnTo>
                  <a:lnTo>
                    <a:pt x="71679" y="266210"/>
                  </a:lnTo>
                  <a:lnTo>
                    <a:pt x="70296" y="263847"/>
                  </a:lnTo>
                  <a:lnTo>
                    <a:pt x="70176" y="263457"/>
                  </a:lnTo>
                  <a:lnTo>
                    <a:pt x="70051" y="262999"/>
                  </a:lnTo>
                  <a:lnTo>
                    <a:pt x="69741" y="262215"/>
                  </a:lnTo>
                  <a:lnTo>
                    <a:pt x="69492" y="261820"/>
                  </a:lnTo>
                  <a:lnTo>
                    <a:pt x="69434" y="261430"/>
                  </a:lnTo>
                  <a:lnTo>
                    <a:pt x="68939" y="260119"/>
                  </a:lnTo>
                  <a:lnTo>
                    <a:pt x="68750" y="259661"/>
                  </a:lnTo>
                  <a:lnTo>
                    <a:pt x="68376" y="258876"/>
                  </a:lnTo>
                  <a:lnTo>
                    <a:pt x="68059" y="258482"/>
                  </a:lnTo>
                  <a:lnTo>
                    <a:pt x="68127" y="258287"/>
                  </a:lnTo>
                  <a:lnTo>
                    <a:pt x="67938" y="258092"/>
                  </a:lnTo>
                  <a:lnTo>
                    <a:pt x="67557" y="257629"/>
                  </a:lnTo>
                  <a:lnTo>
                    <a:pt x="65984" y="255067"/>
                  </a:lnTo>
                  <a:lnTo>
                    <a:pt x="65735" y="254414"/>
                  </a:lnTo>
                  <a:lnTo>
                    <a:pt x="65553" y="253761"/>
                  </a:lnTo>
                  <a:lnTo>
                    <a:pt x="64560" y="251275"/>
                  </a:lnTo>
                  <a:lnTo>
                    <a:pt x="63374" y="248980"/>
                  </a:lnTo>
                  <a:lnTo>
                    <a:pt x="62995" y="248327"/>
                  </a:lnTo>
                  <a:lnTo>
                    <a:pt x="62874" y="247933"/>
                  </a:lnTo>
                  <a:lnTo>
                    <a:pt x="62621" y="247538"/>
                  </a:lnTo>
                  <a:lnTo>
                    <a:pt x="62307" y="246949"/>
                  </a:lnTo>
                  <a:lnTo>
                    <a:pt x="61237" y="245180"/>
                  </a:lnTo>
                  <a:lnTo>
                    <a:pt x="60667" y="244454"/>
                  </a:lnTo>
                  <a:lnTo>
                    <a:pt x="60349" y="244186"/>
                  </a:lnTo>
                  <a:lnTo>
                    <a:pt x="60160" y="243924"/>
                  </a:lnTo>
                  <a:lnTo>
                    <a:pt x="58763" y="242472"/>
                  </a:lnTo>
                  <a:lnTo>
                    <a:pt x="58444" y="242273"/>
                  </a:lnTo>
                  <a:lnTo>
                    <a:pt x="58063" y="241878"/>
                  </a:lnTo>
                  <a:lnTo>
                    <a:pt x="57742" y="241674"/>
                  </a:lnTo>
                  <a:lnTo>
                    <a:pt x="56790" y="240817"/>
                  </a:lnTo>
                  <a:lnTo>
                    <a:pt x="56408" y="240418"/>
                  </a:lnTo>
                  <a:lnTo>
                    <a:pt x="56034" y="239765"/>
                  </a:lnTo>
                  <a:lnTo>
                    <a:pt x="55417" y="237932"/>
                  </a:lnTo>
                  <a:lnTo>
                    <a:pt x="55353" y="237629"/>
                  </a:lnTo>
                  <a:lnTo>
                    <a:pt x="55372" y="237434"/>
                  </a:lnTo>
                  <a:lnTo>
                    <a:pt x="55387" y="237239"/>
                  </a:lnTo>
                  <a:lnTo>
                    <a:pt x="55425" y="236848"/>
                  </a:lnTo>
                  <a:lnTo>
                    <a:pt x="55455" y="236499"/>
                  </a:lnTo>
                  <a:lnTo>
                    <a:pt x="55478" y="236182"/>
                  </a:lnTo>
                  <a:lnTo>
                    <a:pt x="55523" y="235706"/>
                  </a:lnTo>
                  <a:lnTo>
                    <a:pt x="55542" y="235542"/>
                  </a:lnTo>
                  <a:lnTo>
                    <a:pt x="55587" y="235221"/>
                  </a:lnTo>
                  <a:lnTo>
                    <a:pt x="55606" y="235062"/>
                  </a:lnTo>
                  <a:lnTo>
                    <a:pt x="55644" y="234831"/>
                  </a:lnTo>
                  <a:lnTo>
                    <a:pt x="55689" y="234481"/>
                  </a:lnTo>
                  <a:lnTo>
                    <a:pt x="55693" y="234386"/>
                  </a:lnTo>
                  <a:lnTo>
                    <a:pt x="55708" y="234195"/>
                  </a:lnTo>
                  <a:lnTo>
                    <a:pt x="55708" y="234100"/>
                  </a:lnTo>
                  <a:lnTo>
                    <a:pt x="55693" y="234010"/>
                  </a:lnTo>
                  <a:lnTo>
                    <a:pt x="55668" y="233901"/>
                  </a:lnTo>
                  <a:lnTo>
                    <a:pt x="55621" y="233801"/>
                  </a:lnTo>
                  <a:lnTo>
                    <a:pt x="55572" y="233697"/>
                  </a:lnTo>
                  <a:lnTo>
                    <a:pt x="55512" y="233597"/>
                  </a:lnTo>
                  <a:lnTo>
                    <a:pt x="55338" y="233279"/>
                  </a:lnTo>
                  <a:lnTo>
                    <a:pt x="55274" y="233171"/>
                  </a:lnTo>
                  <a:lnTo>
                    <a:pt x="55206" y="233066"/>
                  </a:lnTo>
                  <a:lnTo>
                    <a:pt x="55092" y="232908"/>
                  </a:lnTo>
                  <a:lnTo>
                    <a:pt x="55009" y="232772"/>
                  </a:lnTo>
                  <a:lnTo>
                    <a:pt x="54911" y="232635"/>
                  </a:lnTo>
                  <a:lnTo>
                    <a:pt x="54741" y="232459"/>
                  </a:lnTo>
                  <a:lnTo>
                    <a:pt x="54598" y="232318"/>
                  </a:lnTo>
                  <a:lnTo>
                    <a:pt x="54269" y="232123"/>
                  </a:lnTo>
                  <a:lnTo>
                    <a:pt x="53729" y="231942"/>
                  </a:lnTo>
                  <a:lnTo>
                    <a:pt x="53123" y="231901"/>
                  </a:lnTo>
                  <a:lnTo>
                    <a:pt x="52628" y="231833"/>
                  </a:lnTo>
                  <a:lnTo>
                    <a:pt x="52247" y="231751"/>
                  </a:lnTo>
                  <a:lnTo>
                    <a:pt x="51907" y="231756"/>
                  </a:lnTo>
                  <a:lnTo>
                    <a:pt x="51567" y="231746"/>
                  </a:lnTo>
                  <a:lnTo>
                    <a:pt x="51231" y="231715"/>
                  </a:lnTo>
                  <a:lnTo>
                    <a:pt x="50893" y="231670"/>
                  </a:lnTo>
                  <a:lnTo>
                    <a:pt x="50561" y="231606"/>
                  </a:lnTo>
                  <a:lnTo>
                    <a:pt x="50255" y="231524"/>
                  </a:lnTo>
                  <a:lnTo>
                    <a:pt x="50128" y="231480"/>
                  </a:lnTo>
                  <a:lnTo>
                    <a:pt x="49953" y="231420"/>
                  </a:lnTo>
                  <a:lnTo>
                    <a:pt x="49654" y="231302"/>
                  </a:lnTo>
                  <a:lnTo>
                    <a:pt x="49356" y="231180"/>
                  </a:lnTo>
                  <a:lnTo>
                    <a:pt x="49061" y="231053"/>
                  </a:lnTo>
                  <a:lnTo>
                    <a:pt x="48570" y="230848"/>
                  </a:lnTo>
                  <a:lnTo>
                    <a:pt x="48328" y="230740"/>
                  </a:lnTo>
                  <a:lnTo>
                    <a:pt x="48085" y="230626"/>
                  </a:lnTo>
                  <a:lnTo>
                    <a:pt x="47647" y="230409"/>
                  </a:lnTo>
                  <a:lnTo>
                    <a:pt x="47443" y="230313"/>
                  </a:lnTo>
                  <a:lnTo>
                    <a:pt x="47243" y="230209"/>
                  </a:lnTo>
                  <a:lnTo>
                    <a:pt x="47050" y="230096"/>
                  </a:lnTo>
                  <a:lnTo>
                    <a:pt x="46869" y="229969"/>
                  </a:lnTo>
                  <a:lnTo>
                    <a:pt x="46688" y="229801"/>
                  </a:lnTo>
                  <a:lnTo>
                    <a:pt x="46521" y="229620"/>
                  </a:lnTo>
                  <a:lnTo>
                    <a:pt x="46367" y="229425"/>
                  </a:lnTo>
                  <a:lnTo>
                    <a:pt x="46215" y="229221"/>
                  </a:lnTo>
                  <a:lnTo>
                    <a:pt x="46072" y="229021"/>
                  </a:lnTo>
                  <a:lnTo>
                    <a:pt x="45857" y="228699"/>
                  </a:lnTo>
                  <a:lnTo>
                    <a:pt x="45656" y="228364"/>
                  </a:lnTo>
                  <a:lnTo>
                    <a:pt x="45562" y="228195"/>
                  </a:lnTo>
                  <a:lnTo>
                    <a:pt x="45464" y="227964"/>
                  </a:lnTo>
                  <a:lnTo>
                    <a:pt x="45296" y="227484"/>
                  </a:lnTo>
                  <a:lnTo>
                    <a:pt x="45194" y="227262"/>
                  </a:lnTo>
                  <a:lnTo>
                    <a:pt x="45058" y="227076"/>
                  </a:lnTo>
                  <a:lnTo>
                    <a:pt x="44945" y="226980"/>
                  </a:lnTo>
                  <a:lnTo>
                    <a:pt x="44813" y="226899"/>
                  </a:lnTo>
                  <a:lnTo>
                    <a:pt x="44545" y="226749"/>
                  </a:lnTo>
                  <a:lnTo>
                    <a:pt x="44428" y="226658"/>
                  </a:lnTo>
                  <a:lnTo>
                    <a:pt x="44273" y="226477"/>
                  </a:lnTo>
                  <a:lnTo>
                    <a:pt x="44144" y="226268"/>
                  </a:lnTo>
                  <a:lnTo>
                    <a:pt x="44023" y="226051"/>
                  </a:lnTo>
                  <a:lnTo>
                    <a:pt x="43899" y="225838"/>
                  </a:lnTo>
                  <a:lnTo>
                    <a:pt x="43748" y="225652"/>
                  </a:lnTo>
                  <a:lnTo>
                    <a:pt x="43510" y="225443"/>
                  </a:lnTo>
                  <a:lnTo>
                    <a:pt x="43381" y="225348"/>
                  </a:lnTo>
                  <a:lnTo>
                    <a:pt x="43117" y="225175"/>
                  </a:lnTo>
                  <a:lnTo>
                    <a:pt x="42950" y="225089"/>
                  </a:lnTo>
                  <a:lnTo>
                    <a:pt x="42777" y="225017"/>
                  </a:lnTo>
                  <a:lnTo>
                    <a:pt x="42424" y="224885"/>
                  </a:lnTo>
                  <a:lnTo>
                    <a:pt x="42248" y="224813"/>
                  </a:lnTo>
                  <a:lnTo>
                    <a:pt x="41416" y="224413"/>
                  </a:lnTo>
                  <a:lnTo>
                    <a:pt x="41027" y="224223"/>
                  </a:lnTo>
                  <a:lnTo>
                    <a:pt x="40634" y="224023"/>
                  </a:lnTo>
                  <a:lnTo>
                    <a:pt x="40437" y="223919"/>
                  </a:lnTo>
                  <a:lnTo>
                    <a:pt x="39852" y="223588"/>
                  </a:lnTo>
                  <a:lnTo>
                    <a:pt x="39654" y="223484"/>
                  </a:lnTo>
                  <a:lnTo>
                    <a:pt x="39435" y="223375"/>
                  </a:lnTo>
                  <a:lnTo>
                    <a:pt x="39212" y="223275"/>
                  </a:lnTo>
                  <a:lnTo>
                    <a:pt x="38989" y="223171"/>
                  </a:lnTo>
                  <a:lnTo>
                    <a:pt x="38770" y="223062"/>
                  </a:lnTo>
                  <a:lnTo>
                    <a:pt x="38562" y="222940"/>
                  </a:lnTo>
                  <a:lnTo>
                    <a:pt x="38377" y="222813"/>
                  </a:lnTo>
                  <a:lnTo>
                    <a:pt x="38200" y="222677"/>
                  </a:lnTo>
                  <a:lnTo>
                    <a:pt x="38030" y="222532"/>
                  </a:lnTo>
                  <a:lnTo>
                    <a:pt x="37864" y="222382"/>
                  </a:lnTo>
                  <a:lnTo>
                    <a:pt x="37701" y="222223"/>
                  </a:lnTo>
                  <a:lnTo>
                    <a:pt x="37584" y="222101"/>
                  </a:lnTo>
                  <a:lnTo>
                    <a:pt x="37248" y="221701"/>
                  </a:lnTo>
                  <a:lnTo>
                    <a:pt x="37131" y="221574"/>
                  </a:lnTo>
                  <a:lnTo>
                    <a:pt x="36861" y="221303"/>
                  </a:lnTo>
                  <a:lnTo>
                    <a:pt x="36446" y="220917"/>
                  </a:lnTo>
                  <a:lnTo>
                    <a:pt x="35932" y="220500"/>
                  </a:lnTo>
                  <a:lnTo>
                    <a:pt x="35815" y="220382"/>
                  </a:lnTo>
                  <a:lnTo>
                    <a:pt x="35713" y="220273"/>
                  </a:lnTo>
                  <a:lnTo>
                    <a:pt x="35615" y="220160"/>
                  </a:lnTo>
                  <a:lnTo>
                    <a:pt x="35520" y="220042"/>
                  </a:lnTo>
                  <a:lnTo>
                    <a:pt x="35433" y="219919"/>
                  </a:lnTo>
                  <a:lnTo>
                    <a:pt x="35358" y="219792"/>
                  </a:lnTo>
                  <a:lnTo>
                    <a:pt x="35290" y="219638"/>
                  </a:lnTo>
                  <a:lnTo>
                    <a:pt x="35237" y="219475"/>
                  </a:lnTo>
                  <a:lnTo>
                    <a:pt x="35195" y="219307"/>
                  </a:lnTo>
                  <a:lnTo>
                    <a:pt x="35165" y="219140"/>
                  </a:lnTo>
                  <a:lnTo>
                    <a:pt x="35143" y="218971"/>
                  </a:lnTo>
                  <a:lnTo>
                    <a:pt x="35131" y="218844"/>
                  </a:lnTo>
                  <a:lnTo>
                    <a:pt x="35127" y="218713"/>
                  </a:lnTo>
                  <a:lnTo>
                    <a:pt x="35131" y="218586"/>
                  </a:lnTo>
                  <a:lnTo>
                    <a:pt x="35139" y="218459"/>
                  </a:lnTo>
                  <a:lnTo>
                    <a:pt x="35173" y="218173"/>
                  </a:lnTo>
                  <a:lnTo>
                    <a:pt x="35207" y="218015"/>
                  </a:lnTo>
                  <a:lnTo>
                    <a:pt x="35245" y="217860"/>
                  </a:lnTo>
                  <a:lnTo>
                    <a:pt x="35290" y="217706"/>
                  </a:lnTo>
                  <a:lnTo>
                    <a:pt x="35343" y="217557"/>
                  </a:lnTo>
                  <a:lnTo>
                    <a:pt x="35415" y="217166"/>
                  </a:lnTo>
                  <a:lnTo>
                    <a:pt x="35554" y="216845"/>
                  </a:lnTo>
                  <a:lnTo>
                    <a:pt x="36374" y="215235"/>
                  </a:lnTo>
                  <a:lnTo>
                    <a:pt x="37122" y="214010"/>
                  </a:lnTo>
                  <a:lnTo>
                    <a:pt x="37462" y="213625"/>
                  </a:lnTo>
                  <a:lnTo>
                    <a:pt x="37939" y="212790"/>
                  </a:lnTo>
                  <a:lnTo>
                    <a:pt x="38211" y="212468"/>
                  </a:lnTo>
                  <a:lnTo>
                    <a:pt x="38419" y="212015"/>
                  </a:lnTo>
                  <a:lnTo>
                    <a:pt x="38959" y="211244"/>
                  </a:lnTo>
                  <a:lnTo>
                    <a:pt x="39363" y="210859"/>
                  </a:lnTo>
                  <a:lnTo>
                    <a:pt x="40441" y="209965"/>
                  </a:lnTo>
                  <a:lnTo>
                    <a:pt x="41249" y="209394"/>
                  </a:lnTo>
                  <a:lnTo>
                    <a:pt x="41990" y="208754"/>
                  </a:lnTo>
                  <a:lnTo>
                    <a:pt x="42935" y="207729"/>
                  </a:lnTo>
                  <a:lnTo>
                    <a:pt x="43408" y="207349"/>
                  </a:lnTo>
                  <a:lnTo>
                    <a:pt x="43660" y="206919"/>
                  </a:lnTo>
                  <a:lnTo>
                    <a:pt x="44091" y="206188"/>
                  </a:lnTo>
                  <a:lnTo>
                    <a:pt x="44299" y="205476"/>
                  </a:lnTo>
                  <a:lnTo>
                    <a:pt x="44310" y="204696"/>
                  </a:lnTo>
                  <a:lnTo>
                    <a:pt x="44473" y="202687"/>
                  </a:lnTo>
                  <a:lnTo>
                    <a:pt x="44616" y="201911"/>
                  </a:lnTo>
                  <a:lnTo>
                    <a:pt x="44756" y="201585"/>
                  </a:lnTo>
                  <a:lnTo>
                    <a:pt x="45041" y="200356"/>
                  </a:lnTo>
                  <a:lnTo>
                    <a:pt x="45728" y="198742"/>
                  </a:lnTo>
                  <a:lnTo>
                    <a:pt x="47088" y="196687"/>
                  </a:lnTo>
                  <a:lnTo>
                    <a:pt x="47296" y="196234"/>
                  </a:lnTo>
                  <a:lnTo>
                    <a:pt x="48653" y="194239"/>
                  </a:lnTo>
                  <a:lnTo>
                    <a:pt x="49477" y="192693"/>
                  </a:lnTo>
                  <a:lnTo>
                    <a:pt x="50296" y="191083"/>
                  </a:lnTo>
                  <a:lnTo>
                    <a:pt x="51178" y="190053"/>
                  </a:lnTo>
                  <a:lnTo>
                    <a:pt x="52062" y="188770"/>
                  </a:lnTo>
                  <a:lnTo>
                    <a:pt x="52674" y="187609"/>
                  </a:lnTo>
                  <a:lnTo>
                    <a:pt x="53425" y="186385"/>
                  </a:lnTo>
                  <a:lnTo>
                    <a:pt x="53629" y="186063"/>
                  </a:lnTo>
                  <a:lnTo>
                    <a:pt x="54798" y="183551"/>
                  </a:lnTo>
                  <a:lnTo>
                    <a:pt x="55002" y="183292"/>
                  </a:lnTo>
                  <a:lnTo>
                    <a:pt x="55074" y="182775"/>
                  </a:lnTo>
                  <a:lnTo>
                    <a:pt x="55508" y="181211"/>
                  </a:lnTo>
                  <a:lnTo>
                    <a:pt x="55712" y="180630"/>
                  </a:lnTo>
                  <a:lnTo>
                    <a:pt x="56253" y="179275"/>
                  </a:lnTo>
                  <a:lnTo>
                    <a:pt x="56725" y="177855"/>
                  </a:lnTo>
                  <a:lnTo>
                    <a:pt x="56937" y="176817"/>
                  </a:lnTo>
                  <a:lnTo>
                    <a:pt x="57079" y="176461"/>
                  </a:lnTo>
                  <a:lnTo>
                    <a:pt x="57477" y="175461"/>
                  </a:lnTo>
                  <a:lnTo>
                    <a:pt x="57674" y="175139"/>
                  </a:lnTo>
                  <a:lnTo>
                    <a:pt x="57742" y="175012"/>
                  </a:lnTo>
                  <a:lnTo>
                    <a:pt x="57942" y="174495"/>
                  </a:lnTo>
                  <a:lnTo>
                    <a:pt x="58550" y="172750"/>
                  </a:lnTo>
                  <a:lnTo>
                    <a:pt x="59360" y="170813"/>
                  </a:lnTo>
                  <a:lnTo>
                    <a:pt x="60225" y="169140"/>
                  </a:lnTo>
                  <a:lnTo>
                    <a:pt x="61227" y="167077"/>
                  </a:lnTo>
                  <a:lnTo>
                    <a:pt x="61431" y="166560"/>
                  </a:lnTo>
                  <a:lnTo>
                    <a:pt x="61771" y="165463"/>
                  </a:lnTo>
                  <a:lnTo>
                    <a:pt x="62507" y="163849"/>
                  </a:lnTo>
                  <a:lnTo>
                    <a:pt x="62575" y="163590"/>
                  </a:lnTo>
                  <a:lnTo>
                    <a:pt x="63044" y="162561"/>
                  </a:lnTo>
                  <a:lnTo>
                    <a:pt x="64431" y="156866"/>
                  </a:lnTo>
                  <a:lnTo>
                    <a:pt x="64968" y="155447"/>
                  </a:lnTo>
                  <a:lnTo>
                    <a:pt x="65040" y="155057"/>
                  </a:lnTo>
                  <a:lnTo>
                    <a:pt x="65176" y="154735"/>
                  </a:lnTo>
                  <a:lnTo>
                    <a:pt x="65331" y="153937"/>
                  </a:lnTo>
                  <a:lnTo>
                    <a:pt x="65667" y="152209"/>
                  </a:lnTo>
                  <a:lnTo>
                    <a:pt x="66007" y="151108"/>
                  </a:lnTo>
                  <a:lnTo>
                    <a:pt x="66078" y="150786"/>
                  </a:lnTo>
                  <a:lnTo>
                    <a:pt x="66554" y="149366"/>
                  </a:lnTo>
                  <a:lnTo>
                    <a:pt x="67900" y="145943"/>
                  </a:lnTo>
                  <a:lnTo>
                    <a:pt x="68437" y="144914"/>
                  </a:lnTo>
                  <a:lnTo>
                    <a:pt x="68845" y="143553"/>
                  </a:lnTo>
                  <a:lnTo>
                    <a:pt x="69382" y="142266"/>
                  </a:lnTo>
                  <a:lnTo>
                    <a:pt x="70595" y="139101"/>
                  </a:lnTo>
                  <a:lnTo>
                    <a:pt x="70878" y="137741"/>
                  </a:lnTo>
                  <a:lnTo>
                    <a:pt x="70886" y="137093"/>
                  </a:lnTo>
                  <a:lnTo>
                    <a:pt x="70776" y="136118"/>
                  </a:lnTo>
                  <a:lnTo>
                    <a:pt x="70795" y="134816"/>
                  </a:lnTo>
                  <a:lnTo>
                    <a:pt x="70735" y="134490"/>
                  </a:lnTo>
                  <a:lnTo>
                    <a:pt x="70742" y="134100"/>
                  </a:lnTo>
                  <a:lnTo>
                    <a:pt x="70391" y="132015"/>
                  </a:lnTo>
                  <a:lnTo>
                    <a:pt x="70266" y="131688"/>
                  </a:lnTo>
                  <a:lnTo>
                    <a:pt x="70024" y="130713"/>
                  </a:lnTo>
                  <a:lnTo>
                    <a:pt x="70036" y="130061"/>
                  </a:lnTo>
                  <a:lnTo>
                    <a:pt x="69858" y="128954"/>
                  </a:lnTo>
                  <a:lnTo>
                    <a:pt x="69749" y="127911"/>
                  </a:lnTo>
                  <a:lnTo>
                    <a:pt x="69624" y="127585"/>
                  </a:lnTo>
                  <a:lnTo>
                    <a:pt x="69507" y="126869"/>
                  </a:lnTo>
                  <a:lnTo>
                    <a:pt x="68890" y="125105"/>
                  </a:lnTo>
                  <a:lnTo>
                    <a:pt x="68267" y="123731"/>
                  </a:lnTo>
                  <a:lnTo>
                    <a:pt x="67889" y="123142"/>
                  </a:lnTo>
                  <a:lnTo>
                    <a:pt x="67579" y="122357"/>
                  </a:lnTo>
                  <a:lnTo>
                    <a:pt x="67390" y="122095"/>
                  </a:lnTo>
                  <a:lnTo>
                    <a:pt x="66388" y="120000"/>
                  </a:lnTo>
                  <a:lnTo>
                    <a:pt x="66333" y="119673"/>
                  </a:lnTo>
                  <a:lnTo>
                    <a:pt x="66022" y="118889"/>
                  </a:lnTo>
                  <a:lnTo>
                    <a:pt x="64703" y="116591"/>
                  </a:lnTo>
                  <a:lnTo>
                    <a:pt x="63633" y="114886"/>
                  </a:lnTo>
                  <a:lnTo>
                    <a:pt x="63316" y="114555"/>
                  </a:lnTo>
                  <a:lnTo>
                    <a:pt x="63063" y="114160"/>
                  </a:lnTo>
                  <a:lnTo>
                    <a:pt x="62307" y="113108"/>
                  </a:lnTo>
                  <a:lnTo>
                    <a:pt x="61554" y="111667"/>
                  </a:lnTo>
                  <a:lnTo>
                    <a:pt x="61052" y="110946"/>
                  </a:lnTo>
                  <a:lnTo>
                    <a:pt x="60735" y="110615"/>
                  </a:lnTo>
                  <a:lnTo>
                    <a:pt x="60228" y="109957"/>
                  </a:lnTo>
                  <a:lnTo>
                    <a:pt x="59975" y="109563"/>
                  </a:lnTo>
                  <a:lnTo>
                    <a:pt x="58710" y="108181"/>
                  </a:lnTo>
                  <a:lnTo>
                    <a:pt x="58204" y="107391"/>
                  </a:lnTo>
                  <a:lnTo>
                    <a:pt x="57949" y="107129"/>
                  </a:lnTo>
                  <a:lnTo>
                    <a:pt x="57016" y="105097"/>
                  </a:lnTo>
                  <a:lnTo>
                    <a:pt x="56835" y="104318"/>
                  </a:lnTo>
                  <a:lnTo>
                    <a:pt x="56650" y="103665"/>
                  </a:lnTo>
                  <a:lnTo>
                    <a:pt x="56537" y="102881"/>
                  </a:lnTo>
                  <a:lnTo>
                    <a:pt x="56412" y="102554"/>
                  </a:lnTo>
                  <a:lnTo>
                    <a:pt x="55217" y="100650"/>
                  </a:lnTo>
                  <a:lnTo>
                    <a:pt x="54949" y="99984"/>
                  </a:lnTo>
                  <a:lnTo>
                    <a:pt x="54756" y="99399"/>
                  </a:lnTo>
                  <a:lnTo>
                    <a:pt x="54526" y="98927"/>
                  </a:lnTo>
                  <a:lnTo>
                    <a:pt x="54031" y="99000"/>
                  </a:lnTo>
                  <a:lnTo>
                    <a:pt x="53763" y="99190"/>
                  </a:lnTo>
                  <a:lnTo>
                    <a:pt x="53293" y="99444"/>
                  </a:lnTo>
                  <a:lnTo>
                    <a:pt x="52481" y="100342"/>
                  </a:lnTo>
                  <a:lnTo>
                    <a:pt x="52077" y="100723"/>
                  </a:lnTo>
                  <a:lnTo>
                    <a:pt x="51162" y="101176"/>
                  </a:lnTo>
                  <a:lnTo>
                    <a:pt x="50804" y="101353"/>
                  </a:lnTo>
                  <a:lnTo>
                    <a:pt x="49601" y="101729"/>
                  </a:lnTo>
                  <a:lnTo>
                    <a:pt x="49137" y="101784"/>
                  </a:lnTo>
                  <a:lnTo>
                    <a:pt x="48736" y="101910"/>
                  </a:lnTo>
                  <a:lnTo>
                    <a:pt x="47870" y="102028"/>
                  </a:lnTo>
                  <a:lnTo>
                    <a:pt x="46612" y="101684"/>
                  </a:lnTo>
                  <a:lnTo>
                    <a:pt x="45815" y="101543"/>
                  </a:lnTo>
                  <a:lnTo>
                    <a:pt x="45353" y="101339"/>
                  </a:lnTo>
                  <a:lnTo>
                    <a:pt x="43230" y="100854"/>
                  </a:lnTo>
                  <a:lnTo>
                    <a:pt x="42369" y="100714"/>
                  </a:lnTo>
                  <a:lnTo>
                    <a:pt x="41971" y="100577"/>
                  </a:lnTo>
                  <a:lnTo>
                    <a:pt x="40313" y="100360"/>
                  </a:lnTo>
                  <a:lnTo>
                    <a:pt x="38649" y="100269"/>
                  </a:lnTo>
                  <a:lnTo>
                    <a:pt x="38185" y="100201"/>
                  </a:lnTo>
                  <a:lnTo>
                    <a:pt x="37788" y="100065"/>
                  </a:lnTo>
                  <a:lnTo>
                    <a:pt x="36927" y="99988"/>
                  </a:lnTo>
                  <a:lnTo>
                    <a:pt x="36129" y="99843"/>
                  </a:lnTo>
                  <a:lnTo>
                    <a:pt x="34533" y="99821"/>
                  </a:lnTo>
                  <a:lnTo>
                    <a:pt x="33672" y="99680"/>
                  </a:lnTo>
                  <a:lnTo>
                    <a:pt x="31948" y="99267"/>
                  </a:lnTo>
                  <a:lnTo>
                    <a:pt x="31484" y="99195"/>
                  </a:lnTo>
                  <a:lnTo>
                    <a:pt x="31087" y="99059"/>
                  </a:lnTo>
                  <a:lnTo>
                    <a:pt x="30622" y="98986"/>
                  </a:lnTo>
                  <a:lnTo>
                    <a:pt x="30161" y="98787"/>
                  </a:lnTo>
                  <a:lnTo>
                    <a:pt x="29765" y="98651"/>
                  </a:lnTo>
                  <a:lnTo>
                    <a:pt x="29299" y="98447"/>
                  </a:lnTo>
                  <a:lnTo>
                    <a:pt x="28041" y="98107"/>
                  </a:lnTo>
                  <a:lnTo>
                    <a:pt x="27248" y="97962"/>
                  </a:lnTo>
                  <a:lnTo>
                    <a:pt x="25653" y="97812"/>
                  </a:lnTo>
                  <a:lnTo>
                    <a:pt x="24455" y="97858"/>
                  </a:lnTo>
                  <a:lnTo>
                    <a:pt x="20800" y="97807"/>
                  </a:lnTo>
                  <a:lnTo>
                    <a:pt x="19270" y="97717"/>
                  </a:lnTo>
                  <a:lnTo>
                    <a:pt x="18473" y="97576"/>
                  </a:lnTo>
                  <a:lnTo>
                    <a:pt x="16878" y="97554"/>
                  </a:lnTo>
                  <a:lnTo>
                    <a:pt x="16148" y="97481"/>
                  </a:lnTo>
                  <a:lnTo>
                    <a:pt x="14425" y="97064"/>
                  </a:lnTo>
                  <a:lnTo>
                    <a:pt x="13563" y="96924"/>
                  </a:lnTo>
                  <a:lnTo>
                    <a:pt x="13167" y="96787"/>
                  </a:lnTo>
                  <a:lnTo>
                    <a:pt x="11507" y="96570"/>
                  </a:lnTo>
                  <a:lnTo>
                    <a:pt x="10310" y="96615"/>
                  </a:lnTo>
                  <a:lnTo>
                    <a:pt x="9512" y="96602"/>
                  </a:lnTo>
                  <a:lnTo>
                    <a:pt x="7916" y="96452"/>
                  </a:lnTo>
                  <a:lnTo>
                    <a:pt x="6719" y="96497"/>
                  </a:lnTo>
                  <a:lnTo>
                    <a:pt x="6386" y="96556"/>
                  </a:lnTo>
                  <a:lnTo>
                    <a:pt x="4791" y="96533"/>
                  </a:lnTo>
                  <a:lnTo>
                    <a:pt x="3930" y="96330"/>
                  </a:lnTo>
                  <a:lnTo>
                    <a:pt x="2608" y="95790"/>
                  </a:lnTo>
                  <a:lnTo>
                    <a:pt x="2274" y="95722"/>
                  </a:lnTo>
                  <a:lnTo>
                    <a:pt x="1417" y="95255"/>
                  </a:lnTo>
                  <a:lnTo>
                    <a:pt x="1088" y="94924"/>
                  </a:lnTo>
                  <a:lnTo>
                    <a:pt x="567" y="94135"/>
                  </a:lnTo>
                  <a:lnTo>
                    <a:pt x="121" y="92898"/>
                  </a:lnTo>
                  <a:lnTo>
                    <a:pt x="127" y="92508"/>
                  </a:lnTo>
                  <a:lnTo>
                    <a:pt x="0" y="92050"/>
                  </a:lnTo>
                  <a:lnTo>
                    <a:pt x="8" y="91660"/>
                  </a:lnTo>
                  <a:lnTo>
                    <a:pt x="78" y="91207"/>
                  </a:lnTo>
                  <a:lnTo>
                    <a:pt x="223" y="90432"/>
                  </a:lnTo>
                  <a:lnTo>
                    <a:pt x="499" y="89983"/>
                  </a:lnTo>
                  <a:lnTo>
                    <a:pt x="1311" y="88822"/>
                  </a:lnTo>
                  <a:lnTo>
                    <a:pt x="1318" y="88437"/>
                  </a:lnTo>
                  <a:lnTo>
                    <a:pt x="1402" y="87267"/>
                  </a:lnTo>
                  <a:lnTo>
                    <a:pt x="1685" y="85975"/>
                  </a:lnTo>
                  <a:lnTo>
                    <a:pt x="2448" y="83908"/>
                  </a:lnTo>
                  <a:lnTo>
                    <a:pt x="2857" y="83133"/>
                  </a:lnTo>
                  <a:lnTo>
                    <a:pt x="5101" y="79792"/>
                  </a:lnTo>
                  <a:lnTo>
                    <a:pt x="5506" y="79406"/>
                  </a:lnTo>
                  <a:lnTo>
                    <a:pt x="5846" y="78957"/>
                  </a:lnTo>
                  <a:lnTo>
                    <a:pt x="6791" y="77997"/>
                  </a:lnTo>
                  <a:lnTo>
                    <a:pt x="7259" y="77679"/>
                  </a:lnTo>
                  <a:lnTo>
                    <a:pt x="8065" y="77430"/>
                  </a:lnTo>
                  <a:lnTo>
                    <a:pt x="8994" y="77316"/>
                  </a:lnTo>
                  <a:lnTo>
                    <a:pt x="9859" y="77457"/>
                  </a:lnTo>
                  <a:lnTo>
                    <a:pt x="10320" y="77593"/>
                  </a:lnTo>
                  <a:lnTo>
                    <a:pt x="11054" y="77606"/>
                  </a:lnTo>
                  <a:lnTo>
                    <a:pt x="11651" y="77548"/>
                  </a:lnTo>
                  <a:lnTo>
                    <a:pt x="12524" y="77040"/>
                  </a:lnTo>
                  <a:lnTo>
                    <a:pt x="14818" y="74868"/>
                  </a:lnTo>
                  <a:lnTo>
                    <a:pt x="15365" y="73640"/>
                  </a:lnTo>
                  <a:lnTo>
                    <a:pt x="16519" y="72098"/>
                  </a:lnTo>
                  <a:lnTo>
                    <a:pt x="16575" y="71904"/>
                  </a:lnTo>
                  <a:lnTo>
                    <a:pt x="16730" y="71323"/>
                  </a:lnTo>
                  <a:lnTo>
                    <a:pt x="16738" y="70870"/>
                  </a:lnTo>
                  <a:lnTo>
                    <a:pt x="16617" y="70022"/>
                  </a:lnTo>
                  <a:lnTo>
                    <a:pt x="16488" y="69633"/>
                  </a:lnTo>
                  <a:lnTo>
                    <a:pt x="16371" y="68785"/>
                  </a:lnTo>
                  <a:lnTo>
                    <a:pt x="16507" y="68594"/>
                  </a:lnTo>
                  <a:lnTo>
                    <a:pt x="15713" y="68191"/>
                  </a:lnTo>
                  <a:lnTo>
                    <a:pt x="15316" y="67928"/>
                  </a:lnTo>
                  <a:lnTo>
                    <a:pt x="15192" y="67407"/>
                  </a:lnTo>
                  <a:lnTo>
                    <a:pt x="15331" y="66953"/>
                  </a:lnTo>
                  <a:lnTo>
                    <a:pt x="15335" y="66631"/>
                  </a:lnTo>
                  <a:lnTo>
                    <a:pt x="15418" y="65462"/>
                  </a:lnTo>
                  <a:lnTo>
                    <a:pt x="15165" y="64746"/>
                  </a:lnTo>
                  <a:lnTo>
                    <a:pt x="14512" y="63889"/>
                  </a:lnTo>
                  <a:lnTo>
                    <a:pt x="13858" y="63232"/>
                  </a:lnTo>
                  <a:lnTo>
                    <a:pt x="12867" y="62570"/>
                  </a:lnTo>
                  <a:lnTo>
                    <a:pt x="10812" y="62343"/>
                  </a:lnTo>
                  <a:lnTo>
                    <a:pt x="9617" y="62066"/>
                  </a:lnTo>
                  <a:lnTo>
                    <a:pt x="8367" y="61337"/>
                  </a:lnTo>
                  <a:lnTo>
                    <a:pt x="7248" y="60344"/>
                  </a:lnTo>
                  <a:lnTo>
                    <a:pt x="6923" y="59949"/>
                  </a:lnTo>
                  <a:lnTo>
                    <a:pt x="6530" y="59555"/>
                  </a:lnTo>
                  <a:lnTo>
                    <a:pt x="5159" y="57915"/>
                  </a:lnTo>
                  <a:lnTo>
                    <a:pt x="4965" y="57456"/>
                  </a:lnTo>
                  <a:lnTo>
                    <a:pt x="4636" y="57062"/>
                  </a:lnTo>
                  <a:lnTo>
                    <a:pt x="4251" y="56215"/>
                  </a:lnTo>
                  <a:lnTo>
                    <a:pt x="3801" y="55104"/>
                  </a:lnTo>
                  <a:lnTo>
                    <a:pt x="3552" y="53930"/>
                  </a:lnTo>
                  <a:lnTo>
                    <a:pt x="3503" y="52760"/>
                  </a:lnTo>
                  <a:lnTo>
                    <a:pt x="3722" y="51532"/>
                  </a:lnTo>
                  <a:lnTo>
                    <a:pt x="3926" y="51079"/>
                  </a:lnTo>
                  <a:lnTo>
                    <a:pt x="3998" y="50693"/>
                  </a:lnTo>
                  <a:lnTo>
                    <a:pt x="4277" y="49850"/>
                  </a:lnTo>
                  <a:lnTo>
                    <a:pt x="4489" y="49011"/>
                  </a:lnTo>
                  <a:lnTo>
                    <a:pt x="4629" y="48689"/>
                  </a:lnTo>
                  <a:lnTo>
                    <a:pt x="4912" y="47457"/>
                  </a:lnTo>
                  <a:lnTo>
                    <a:pt x="5601" y="45848"/>
                  </a:lnTo>
                  <a:lnTo>
                    <a:pt x="5873" y="45462"/>
                  </a:lnTo>
                  <a:lnTo>
                    <a:pt x="6012" y="45009"/>
                  </a:lnTo>
                  <a:lnTo>
                    <a:pt x="6213" y="44751"/>
                  </a:lnTo>
                  <a:lnTo>
                    <a:pt x="6488" y="44302"/>
                  </a:lnTo>
                  <a:lnTo>
                    <a:pt x="7229" y="43662"/>
                  </a:lnTo>
                  <a:lnTo>
                    <a:pt x="8046" y="42375"/>
                  </a:lnTo>
                  <a:lnTo>
                    <a:pt x="8994" y="41092"/>
                  </a:lnTo>
                  <a:lnTo>
                    <a:pt x="10339" y="39941"/>
                  </a:lnTo>
                  <a:lnTo>
                    <a:pt x="10752" y="39170"/>
                  </a:lnTo>
                  <a:lnTo>
                    <a:pt x="10763" y="38391"/>
                  </a:lnTo>
                  <a:lnTo>
                    <a:pt x="10967" y="37938"/>
                  </a:lnTo>
                  <a:lnTo>
                    <a:pt x="11579" y="36972"/>
                  </a:lnTo>
                  <a:lnTo>
                    <a:pt x="11054" y="36578"/>
                  </a:lnTo>
                  <a:lnTo>
                    <a:pt x="10790" y="36510"/>
                  </a:lnTo>
                  <a:lnTo>
                    <a:pt x="10524" y="36310"/>
                  </a:lnTo>
                  <a:lnTo>
                    <a:pt x="9470" y="35775"/>
                  </a:lnTo>
                  <a:lnTo>
                    <a:pt x="8023" y="34715"/>
                  </a:lnTo>
                  <a:lnTo>
                    <a:pt x="6122" y="32938"/>
                  </a:lnTo>
                  <a:lnTo>
                    <a:pt x="5669" y="32149"/>
                  </a:lnTo>
                  <a:lnTo>
                    <a:pt x="4897" y="30322"/>
                  </a:lnTo>
                  <a:lnTo>
                    <a:pt x="4580" y="29085"/>
                  </a:lnTo>
                  <a:lnTo>
                    <a:pt x="4519" y="28822"/>
                  </a:lnTo>
                  <a:lnTo>
                    <a:pt x="3813" y="27190"/>
                  </a:lnTo>
                  <a:lnTo>
                    <a:pt x="3749" y="26864"/>
                  </a:lnTo>
                  <a:lnTo>
                    <a:pt x="3556" y="26406"/>
                  </a:lnTo>
                  <a:lnTo>
                    <a:pt x="3495" y="26080"/>
                  </a:lnTo>
                  <a:lnTo>
                    <a:pt x="3367" y="25753"/>
                  </a:lnTo>
                  <a:lnTo>
                    <a:pt x="3307" y="25364"/>
                  </a:lnTo>
                  <a:lnTo>
                    <a:pt x="3178" y="25037"/>
                  </a:lnTo>
                  <a:lnTo>
                    <a:pt x="2929" y="23995"/>
                  </a:lnTo>
                  <a:lnTo>
                    <a:pt x="2804" y="23279"/>
                  </a:lnTo>
                  <a:lnTo>
                    <a:pt x="2676" y="22952"/>
                  </a:lnTo>
                  <a:lnTo>
                    <a:pt x="2308" y="20935"/>
                  </a:lnTo>
                  <a:lnTo>
                    <a:pt x="2316" y="20224"/>
                  </a:lnTo>
                  <a:lnTo>
                    <a:pt x="2389" y="19897"/>
                  </a:lnTo>
                  <a:lnTo>
                    <a:pt x="2440" y="16330"/>
                  </a:lnTo>
                  <a:lnTo>
                    <a:pt x="2653" y="15619"/>
                  </a:lnTo>
                  <a:lnTo>
                    <a:pt x="3669" y="14141"/>
                  </a:lnTo>
                  <a:lnTo>
                    <a:pt x="4209" y="13565"/>
                  </a:lnTo>
                  <a:lnTo>
                    <a:pt x="7244" y="10750"/>
                  </a:lnTo>
                  <a:lnTo>
                    <a:pt x="8458" y="9472"/>
                  </a:lnTo>
                  <a:lnTo>
                    <a:pt x="8930" y="9087"/>
                  </a:lnTo>
                  <a:lnTo>
                    <a:pt x="9266" y="8901"/>
                  </a:lnTo>
                  <a:lnTo>
                    <a:pt x="9670" y="8579"/>
                  </a:lnTo>
                  <a:lnTo>
                    <a:pt x="10003" y="8457"/>
                  </a:lnTo>
                  <a:lnTo>
                    <a:pt x="11077" y="7823"/>
                  </a:lnTo>
                  <a:lnTo>
                    <a:pt x="12082" y="7252"/>
                  </a:lnTo>
                  <a:lnTo>
                    <a:pt x="13692" y="6431"/>
                  </a:lnTo>
                  <a:lnTo>
                    <a:pt x="14024" y="6372"/>
                  </a:lnTo>
                  <a:lnTo>
                    <a:pt x="14557" y="6186"/>
                  </a:lnTo>
                  <a:lnTo>
                    <a:pt x="15494" y="5874"/>
                  </a:lnTo>
                  <a:lnTo>
                    <a:pt x="16689" y="5891"/>
                  </a:lnTo>
                  <a:lnTo>
                    <a:pt x="18541" y="6630"/>
                  </a:lnTo>
                  <a:lnTo>
                    <a:pt x="19667" y="6970"/>
                  </a:lnTo>
                  <a:lnTo>
                    <a:pt x="20328" y="7111"/>
                  </a:lnTo>
                  <a:lnTo>
                    <a:pt x="21390" y="7324"/>
                  </a:lnTo>
                  <a:lnTo>
                    <a:pt x="22055" y="7396"/>
                  </a:lnTo>
                  <a:lnTo>
                    <a:pt x="22784" y="7600"/>
                  </a:lnTo>
                  <a:lnTo>
                    <a:pt x="24512" y="7628"/>
                  </a:lnTo>
                  <a:lnTo>
                    <a:pt x="26242" y="7329"/>
                  </a:lnTo>
                  <a:lnTo>
                    <a:pt x="26574" y="7333"/>
                  </a:lnTo>
                  <a:lnTo>
                    <a:pt x="26976" y="7143"/>
                  </a:lnTo>
                  <a:lnTo>
                    <a:pt x="27648" y="6893"/>
                  </a:lnTo>
                  <a:lnTo>
                    <a:pt x="28381" y="6644"/>
                  </a:lnTo>
                  <a:lnTo>
                    <a:pt x="28782" y="6585"/>
                  </a:lnTo>
                  <a:lnTo>
                    <a:pt x="30120" y="6087"/>
                  </a:lnTo>
                  <a:lnTo>
                    <a:pt x="30721" y="5769"/>
                  </a:lnTo>
                  <a:lnTo>
                    <a:pt x="31791" y="5393"/>
                  </a:lnTo>
                  <a:lnTo>
                    <a:pt x="32123" y="5334"/>
                  </a:lnTo>
                  <a:lnTo>
                    <a:pt x="32724" y="5148"/>
                  </a:lnTo>
                  <a:lnTo>
                    <a:pt x="33192" y="4963"/>
                  </a:lnTo>
                  <a:lnTo>
                    <a:pt x="34663" y="4527"/>
                  </a:lnTo>
                  <a:lnTo>
                    <a:pt x="35063" y="4468"/>
                  </a:lnTo>
                  <a:lnTo>
                    <a:pt x="35396" y="4341"/>
                  </a:lnTo>
                  <a:lnTo>
                    <a:pt x="36805" y="4174"/>
                  </a:lnTo>
                  <a:lnTo>
                    <a:pt x="36960" y="4197"/>
                  </a:lnTo>
                  <a:lnTo>
                    <a:pt x="37267" y="4255"/>
                  </a:lnTo>
                  <a:lnTo>
                    <a:pt x="37418" y="4292"/>
                  </a:lnTo>
                  <a:lnTo>
                    <a:pt x="37565" y="4332"/>
                  </a:lnTo>
                  <a:lnTo>
                    <a:pt x="37758" y="4401"/>
                  </a:lnTo>
                  <a:lnTo>
                    <a:pt x="38136" y="4582"/>
                  </a:lnTo>
                  <a:lnTo>
                    <a:pt x="38328" y="4659"/>
                  </a:lnTo>
                  <a:lnTo>
                    <a:pt x="38521" y="4708"/>
                  </a:lnTo>
                  <a:lnTo>
                    <a:pt x="38789" y="4754"/>
                  </a:lnTo>
                  <a:lnTo>
                    <a:pt x="38925" y="4763"/>
                  </a:lnTo>
                  <a:lnTo>
                    <a:pt x="39054" y="4759"/>
                  </a:lnTo>
                  <a:lnTo>
                    <a:pt x="39163" y="4722"/>
                  </a:lnTo>
                  <a:lnTo>
                    <a:pt x="39242" y="4668"/>
                  </a:lnTo>
                  <a:lnTo>
                    <a:pt x="39318" y="4591"/>
                  </a:lnTo>
                  <a:lnTo>
                    <a:pt x="39382" y="4509"/>
                  </a:lnTo>
                  <a:lnTo>
                    <a:pt x="39492" y="4323"/>
                  </a:lnTo>
                  <a:lnTo>
                    <a:pt x="39530" y="4242"/>
                  </a:lnTo>
                  <a:lnTo>
                    <a:pt x="39560" y="4156"/>
                  </a:lnTo>
                  <a:lnTo>
                    <a:pt x="39586" y="4065"/>
                  </a:lnTo>
                  <a:lnTo>
                    <a:pt x="39605" y="3974"/>
                  </a:lnTo>
                  <a:lnTo>
                    <a:pt x="39620" y="3884"/>
                  </a:lnTo>
                  <a:lnTo>
                    <a:pt x="39492" y="3739"/>
                  </a:lnTo>
                  <a:lnTo>
                    <a:pt x="39431" y="3662"/>
                  </a:lnTo>
                  <a:lnTo>
                    <a:pt x="39303" y="3517"/>
                  </a:lnTo>
                  <a:lnTo>
                    <a:pt x="39227" y="3422"/>
                  </a:lnTo>
                  <a:lnTo>
                    <a:pt x="39072" y="3240"/>
                  </a:lnTo>
                  <a:lnTo>
                    <a:pt x="38993" y="3149"/>
                  </a:lnTo>
                  <a:lnTo>
                    <a:pt x="38910" y="3063"/>
                  </a:lnTo>
                  <a:lnTo>
                    <a:pt x="38770" y="2945"/>
                  </a:lnTo>
                  <a:lnTo>
                    <a:pt x="38464" y="2737"/>
                  </a:lnTo>
                  <a:lnTo>
                    <a:pt x="38309" y="2637"/>
                  </a:lnTo>
                  <a:lnTo>
                    <a:pt x="38158" y="2529"/>
                  </a:lnTo>
                  <a:lnTo>
                    <a:pt x="37924" y="2347"/>
                  </a:lnTo>
                  <a:lnTo>
                    <a:pt x="37584" y="2062"/>
                  </a:lnTo>
                  <a:lnTo>
                    <a:pt x="36708" y="1119"/>
                  </a:lnTo>
                  <a:lnTo>
                    <a:pt x="36177" y="0"/>
                  </a:lnTo>
                </a:path>
              </a:pathLst>
            </a:custGeom>
            <a:ln w="13550" cap="flat">
              <a:solidFill>
                <a:srgbClr val="6A737B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" name="pl166"/>
            <p:cNvSpPr/>
            <p:nvPr/>
          </p:nvSpPr>
          <p:spPr>
            <a:xfrm>
              <a:off x="6846610" y="2899697"/>
              <a:ext cx="118576" cy="105034"/>
            </a:xfrm>
            <a:custGeom>
              <a:avLst/>
              <a:gdLst/>
              <a:ahLst/>
              <a:cxnLst/>
              <a:rect l="0" t="0" r="0" b="0"/>
              <a:pathLst>
                <a:path w="118576" h="105034">
                  <a:moveTo>
                    <a:pt x="113277" y="0"/>
                  </a:moveTo>
                  <a:lnTo>
                    <a:pt x="113009" y="367"/>
                  </a:lnTo>
                  <a:lnTo>
                    <a:pt x="112048" y="2297"/>
                  </a:lnTo>
                  <a:lnTo>
                    <a:pt x="111625" y="3979"/>
                  </a:lnTo>
                  <a:lnTo>
                    <a:pt x="111606" y="5148"/>
                  </a:lnTo>
                  <a:lnTo>
                    <a:pt x="111467" y="5665"/>
                  </a:lnTo>
                  <a:lnTo>
                    <a:pt x="111721" y="6644"/>
                  </a:lnTo>
                  <a:lnTo>
                    <a:pt x="111978" y="7165"/>
                  </a:lnTo>
                  <a:lnTo>
                    <a:pt x="111969" y="7555"/>
                  </a:lnTo>
                  <a:lnTo>
                    <a:pt x="112027" y="8335"/>
                  </a:lnTo>
                  <a:lnTo>
                    <a:pt x="112348" y="9182"/>
                  </a:lnTo>
                  <a:lnTo>
                    <a:pt x="112408" y="9640"/>
                  </a:lnTo>
                  <a:lnTo>
                    <a:pt x="112533" y="10030"/>
                  </a:lnTo>
                  <a:lnTo>
                    <a:pt x="112646" y="11331"/>
                  </a:lnTo>
                  <a:lnTo>
                    <a:pt x="112960" y="12568"/>
                  </a:lnTo>
                  <a:lnTo>
                    <a:pt x="113149" y="13479"/>
                  </a:lnTo>
                  <a:lnTo>
                    <a:pt x="113194" y="13678"/>
                  </a:lnTo>
                  <a:lnTo>
                    <a:pt x="113307" y="13783"/>
                  </a:lnTo>
                  <a:lnTo>
                    <a:pt x="113364" y="13828"/>
                  </a:lnTo>
                  <a:lnTo>
                    <a:pt x="113489" y="13914"/>
                  </a:lnTo>
                  <a:lnTo>
                    <a:pt x="113715" y="14019"/>
                  </a:lnTo>
                  <a:lnTo>
                    <a:pt x="113791" y="14123"/>
                  </a:lnTo>
                  <a:lnTo>
                    <a:pt x="113799" y="14213"/>
                  </a:lnTo>
                  <a:lnTo>
                    <a:pt x="113783" y="14503"/>
                  </a:lnTo>
                  <a:lnTo>
                    <a:pt x="113806" y="14766"/>
                  </a:lnTo>
                  <a:lnTo>
                    <a:pt x="113810" y="14857"/>
                  </a:lnTo>
                  <a:lnTo>
                    <a:pt x="113810" y="14947"/>
                  </a:lnTo>
                  <a:lnTo>
                    <a:pt x="113802" y="15047"/>
                  </a:lnTo>
                  <a:lnTo>
                    <a:pt x="113746" y="15355"/>
                  </a:lnTo>
                  <a:lnTo>
                    <a:pt x="113734" y="15460"/>
                  </a:lnTo>
                  <a:lnTo>
                    <a:pt x="113727" y="15582"/>
                  </a:lnTo>
                  <a:lnTo>
                    <a:pt x="113727" y="15705"/>
                  </a:lnTo>
                  <a:lnTo>
                    <a:pt x="113731" y="15827"/>
                  </a:lnTo>
                  <a:lnTo>
                    <a:pt x="113742" y="15954"/>
                  </a:lnTo>
                  <a:lnTo>
                    <a:pt x="113757" y="16072"/>
                  </a:lnTo>
                  <a:lnTo>
                    <a:pt x="113787" y="16185"/>
                  </a:lnTo>
                  <a:lnTo>
                    <a:pt x="113867" y="16403"/>
                  </a:lnTo>
                  <a:lnTo>
                    <a:pt x="113901" y="16512"/>
                  </a:lnTo>
                  <a:lnTo>
                    <a:pt x="113919" y="16625"/>
                  </a:lnTo>
                  <a:lnTo>
                    <a:pt x="113916" y="16706"/>
                  </a:lnTo>
                  <a:lnTo>
                    <a:pt x="113889" y="16869"/>
                  </a:lnTo>
                  <a:lnTo>
                    <a:pt x="113878" y="17033"/>
                  </a:lnTo>
                  <a:lnTo>
                    <a:pt x="113893" y="17123"/>
                  </a:lnTo>
                  <a:lnTo>
                    <a:pt x="113923" y="17214"/>
                  </a:lnTo>
                  <a:lnTo>
                    <a:pt x="113999" y="17395"/>
                  </a:lnTo>
                  <a:lnTo>
                    <a:pt x="114082" y="17563"/>
                  </a:lnTo>
                  <a:lnTo>
                    <a:pt x="114180" y="17726"/>
                  </a:lnTo>
                  <a:lnTo>
                    <a:pt x="114271" y="17894"/>
                  </a:lnTo>
                  <a:lnTo>
                    <a:pt x="114355" y="18071"/>
                  </a:lnTo>
                  <a:lnTo>
                    <a:pt x="114388" y="18161"/>
                  </a:lnTo>
                  <a:lnTo>
                    <a:pt x="114418" y="18252"/>
                  </a:lnTo>
                  <a:lnTo>
                    <a:pt x="114433" y="18343"/>
                  </a:lnTo>
                  <a:lnTo>
                    <a:pt x="114433" y="18438"/>
                  </a:lnTo>
                  <a:lnTo>
                    <a:pt x="114412" y="18533"/>
                  </a:lnTo>
                  <a:lnTo>
                    <a:pt x="114384" y="18628"/>
                  </a:lnTo>
                  <a:lnTo>
                    <a:pt x="114365" y="18723"/>
                  </a:lnTo>
                  <a:lnTo>
                    <a:pt x="114358" y="18818"/>
                  </a:lnTo>
                  <a:lnTo>
                    <a:pt x="114373" y="18909"/>
                  </a:lnTo>
                  <a:lnTo>
                    <a:pt x="114427" y="19086"/>
                  </a:lnTo>
                  <a:lnTo>
                    <a:pt x="114461" y="19177"/>
                  </a:lnTo>
                  <a:lnTo>
                    <a:pt x="114510" y="19353"/>
                  </a:lnTo>
                  <a:lnTo>
                    <a:pt x="114525" y="19444"/>
                  </a:lnTo>
                  <a:lnTo>
                    <a:pt x="114582" y="19711"/>
                  </a:lnTo>
                  <a:lnTo>
                    <a:pt x="114641" y="19938"/>
                  </a:lnTo>
                  <a:lnTo>
                    <a:pt x="114710" y="20160"/>
                  </a:lnTo>
                  <a:lnTo>
                    <a:pt x="114788" y="20382"/>
                  </a:lnTo>
                  <a:lnTo>
                    <a:pt x="114875" y="20600"/>
                  </a:lnTo>
                  <a:lnTo>
                    <a:pt x="115005" y="20876"/>
                  </a:lnTo>
                  <a:lnTo>
                    <a:pt x="115137" y="21121"/>
                  </a:lnTo>
                  <a:lnTo>
                    <a:pt x="115322" y="21425"/>
                  </a:lnTo>
                  <a:lnTo>
                    <a:pt x="115469" y="21679"/>
                  </a:lnTo>
                  <a:lnTo>
                    <a:pt x="115518" y="21769"/>
                  </a:lnTo>
                  <a:lnTo>
                    <a:pt x="115564" y="21860"/>
                  </a:lnTo>
                  <a:lnTo>
                    <a:pt x="115628" y="22037"/>
                  </a:lnTo>
                  <a:lnTo>
                    <a:pt x="115666" y="22218"/>
                  </a:lnTo>
                  <a:lnTo>
                    <a:pt x="115681" y="22309"/>
                  </a:lnTo>
                  <a:lnTo>
                    <a:pt x="115692" y="22399"/>
                  </a:lnTo>
                  <a:lnTo>
                    <a:pt x="115704" y="22508"/>
                  </a:lnTo>
                  <a:lnTo>
                    <a:pt x="115707" y="22726"/>
                  </a:lnTo>
                  <a:lnTo>
                    <a:pt x="115711" y="22835"/>
                  </a:lnTo>
                  <a:lnTo>
                    <a:pt x="115719" y="22943"/>
                  </a:lnTo>
                  <a:lnTo>
                    <a:pt x="115764" y="23170"/>
                  </a:lnTo>
                  <a:lnTo>
                    <a:pt x="115832" y="23387"/>
                  </a:lnTo>
                  <a:lnTo>
                    <a:pt x="115998" y="23827"/>
                  </a:lnTo>
                  <a:lnTo>
                    <a:pt x="116074" y="24045"/>
                  </a:lnTo>
                  <a:lnTo>
                    <a:pt x="116157" y="24289"/>
                  </a:lnTo>
                  <a:lnTo>
                    <a:pt x="116195" y="24416"/>
                  </a:lnTo>
                  <a:lnTo>
                    <a:pt x="116236" y="24539"/>
                  </a:lnTo>
                  <a:lnTo>
                    <a:pt x="116270" y="24661"/>
                  </a:lnTo>
                  <a:lnTo>
                    <a:pt x="116300" y="24820"/>
                  </a:lnTo>
                  <a:lnTo>
                    <a:pt x="116346" y="25137"/>
                  </a:lnTo>
                  <a:lnTo>
                    <a:pt x="116365" y="25296"/>
                  </a:lnTo>
                  <a:lnTo>
                    <a:pt x="116391" y="25450"/>
                  </a:lnTo>
                  <a:lnTo>
                    <a:pt x="116436" y="25686"/>
                  </a:lnTo>
                  <a:lnTo>
                    <a:pt x="116486" y="25921"/>
                  </a:lnTo>
                  <a:lnTo>
                    <a:pt x="116644" y="26619"/>
                  </a:lnTo>
                  <a:lnTo>
                    <a:pt x="116793" y="27390"/>
                  </a:lnTo>
                  <a:lnTo>
                    <a:pt x="116852" y="27644"/>
                  </a:lnTo>
                  <a:lnTo>
                    <a:pt x="116929" y="27889"/>
                  </a:lnTo>
                  <a:lnTo>
                    <a:pt x="116978" y="28020"/>
                  </a:lnTo>
                  <a:lnTo>
                    <a:pt x="117090" y="28283"/>
                  </a:lnTo>
                  <a:lnTo>
                    <a:pt x="117216" y="28536"/>
                  </a:lnTo>
                  <a:lnTo>
                    <a:pt x="117256" y="28645"/>
                  </a:lnTo>
                  <a:lnTo>
                    <a:pt x="117310" y="28895"/>
                  </a:lnTo>
                  <a:lnTo>
                    <a:pt x="117352" y="29012"/>
                  </a:lnTo>
                  <a:lnTo>
                    <a:pt x="117431" y="29153"/>
                  </a:lnTo>
                  <a:lnTo>
                    <a:pt x="117524" y="29294"/>
                  </a:lnTo>
                  <a:lnTo>
                    <a:pt x="117726" y="29561"/>
                  </a:lnTo>
                  <a:lnTo>
                    <a:pt x="117816" y="29701"/>
                  </a:lnTo>
                  <a:lnTo>
                    <a:pt x="117941" y="29933"/>
                  </a:lnTo>
                  <a:lnTo>
                    <a:pt x="118224" y="30522"/>
                  </a:lnTo>
                  <a:lnTo>
                    <a:pt x="118277" y="30635"/>
                  </a:lnTo>
                  <a:lnTo>
                    <a:pt x="118326" y="30753"/>
                  </a:lnTo>
                  <a:lnTo>
                    <a:pt x="118421" y="31002"/>
                  </a:lnTo>
                  <a:lnTo>
                    <a:pt x="118466" y="31129"/>
                  </a:lnTo>
                  <a:lnTo>
                    <a:pt x="118508" y="31261"/>
                  </a:lnTo>
                  <a:lnTo>
                    <a:pt x="118542" y="31392"/>
                  </a:lnTo>
                  <a:lnTo>
                    <a:pt x="118568" y="31528"/>
                  </a:lnTo>
                  <a:lnTo>
                    <a:pt x="118576" y="31846"/>
                  </a:lnTo>
                  <a:lnTo>
                    <a:pt x="118519" y="32167"/>
                  </a:lnTo>
                  <a:lnTo>
                    <a:pt x="118432" y="32498"/>
                  </a:lnTo>
                  <a:lnTo>
                    <a:pt x="118349" y="32834"/>
                  </a:lnTo>
                  <a:lnTo>
                    <a:pt x="118300" y="33165"/>
                  </a:lnTo>
                  <a:lnTo>
                    <a:pt x="118296" y="33382"/>
                  </a:lnTo>
                  <a:lnTo>
                    <a:pt x="118304" y="33817"/>
                  </a:lnTo>
                  <a:lnTo>
                    <a:pt x="118315" y="34039"/>
                  </a:lnTo>
                  <a:lnTo>
                    <a:pt x="118315" y="34638"/>
                  </a:lnTo>
                  <a:lnTo>
                    <a:pt x="118307" y="35023"/>
                  </a:lnTo>
                  <a:lnTo>
                    <a:pt x="118300" y="35213"/>
                  </a:lnTo>
                  <a:lnTo>
                    <a:pt x="118277" y="35667"/>
                  </a:lnTo>
                  <a:lnTo>
                    <a:pt x="118255" y="35966"/>
                  </a:lnTo>
                  <a:lnTo>
                    <a:pt x="118232" y="36192"/>
                  </a:lnTo>
                  <a:lnTo>
                    <a:pt x="118175" y="36641"/>
                  </a:lnTo>
                  <a:lnTo>
                    <a:pt x="118141" y="36868"/>
                  </a:lnTo>
                  <a:lnTo>
                    <a:pt x="118100" y="37090"/>
                  </a:lnTo>
                  <a:lnTo>
                    <a:pt x="118054" y="37280"/>
                  </a:lnTo>
                  <a:lnTo>
                    <a:pt x="117949" y="37661"/>
                  </a:lnTo>
                  <a:lnTo>
                    <a:pt x="117892" y="37852"/>
                  </a:lnTo>
                  <a:lnTo>
                    <a:pt x="117843" y="38042"/>
                  </a:lnTo>
                  <a:lnTo>
                    <a:pt x="117733" y="38545"/>
                  </a:lnTo>
                  <a:lnTo>
                    <a:pt x="117586" y="39302"/>
                  </a:lnTo>
                  <a:lnTo>
                    <a:pt x="117548" y="39479"/>
                  </a:lnTo>
                  <a:lnTo>
                    <a:pt x="117480" y="39837"/>
                  </a:lnTo>
                  <a:lnTo>
                    <a:pt x="117401" y="40190"/>
                  </a:lnTo>
                  <a:lnTo>
                    <a:pt x="117337" y="40422"/>
                  </a:lnTo>
                  <a:lnTo>
                    <a:pt x="117265" y="40653"/>
                  </a:lnTo>
                  <a:lnTo>
                    <a:pt x="117037" y="41346"/>
                  </a:lnTo>
                  <a:lnTo>
                    <a:pt x="116863" y="41895"/>
                  </a:lnTo>
                  <a:lnTo>
                    <a:pt x="116750" y="42262"/>
                  </a:lnTo>
                  <a:lnTo>
                    <a:pt x="116614" y="42738"/>
                  </a:lnTo>
                  <a:lnTo>
                    <a:pt x="116550" y="42974"/>
                  </a:lnTo>
                  <a:lnTo>
                    <a:pt x="116429" y="43450"/>
                  </a:lnTo>
                  <a:lnTo>
                    <a:pt x="116357" y="43840"/>
                  </a:lnTo>
                  <a:lnTo>
                    <a:pt x="116346" y="44619"/>
                  </a:lnTo>
                  <a:lnTo>
                    <a:pt x="116206" y="45068"/>
                  </a:lnTo>
                  <a:lnTo>
                    <a:pt x="116127" y="45848"/>
                  </a:lnTo>
                  <a:lnTo>
                    <a:pt x="116055" y="46237"/>
                  </a:lnTo>
                  <a:lnTo>
                    <a:pt x="115979" y="47012"/>
                  </a:lnTo>
                  <a:lnTo>
                    <a:pt x="115768" y="47724"/>
                  </a:lnTo>
                  <a:lnTo>
                    <a:pt x="115405" y="49732"/>
                  </a:lnTo>
                  <a:lnTo>
                    <a:pt x="115330" y="50444"/>
                  </a:lnTo>
                  <a:lnTo>
                    <a:pt x="115103" y="52130"/>
                  </a:lnTo>
                  <a:lnTo>
                    <a:pt x="114812" y="53880"/>
                  </a:lnTo>
                  <a:lnTo>
                    <a:pt x="114733" y="54655"/>
                  </a:lnTo>
                  <a:lnTo>
                    <a:pt x="114514" y="56146"/>
                  </a:lnTo>
                  <a:lnTo>
                    <a:pt x="114505" y="56536"/>
                  </a:lnTo>
                  <a:lnTo>
                    <a:pt x="114369" y="56990"/>
                  </a:lnTo>
                  <a:lnTo>
                    <a:pt x="114208" y="58935"/>
                  </a:lnTo>
                  <a:lnTo>
                    <a:pt x="114063" y="59710"/>
                  </a:lnTo>
                  <a:lnTo>
                    <a:pt x="113848" y="60553"/>
                  </a:lnTo>
                  <a:lnTo>
                    <a:pt x="113844" y="60938"/>
                  </a:lnTo>
                  <a:lnTo>
                    <a:pt x="113768" y="61718"/>
                  </a:lnTo>
                  <a:lnTo>
                    <a:pt x="113549" y="62819"/>
                  </a:lnTo>
                  <a:lnTo>
                    <a:pt x="113542" y="63273"/>
                  </a:lnTo>
                  <a:lnTo>
                    <a:pt x="113398" y="64048"/>
                  </a:lnTo>
                  <a:lnTo>
                    <a:pt x="113319" y="64891"/>
                  </a:lnTo>
                  <a:lnTo>
                    <a:pt x="113085" y="67289"/>
                  </a:lnTo>
                  <a:lnTo>
                    <a:pt x="113013" y="67679"/>
                  </a:lnTo>
                  <a:lnTo>
                    <a:pt x="112990" y="68119"/>
                  </a:lnTo>
                  <a:lnTo>
                    <a:pt x="113043" y="68318"/>
                  </a:lnTo>
                  <a:lnTo>
                    <a:pt x="113088" y="68527"/>
                  </a:lnTo>
                  <a:lnTo>
                    <a:pt x="113122" y="68731"/>
                  </a:lnTo>
                  <a:lnTo>
                    <a:pt x="113149" y="68939"/>
                  </a:lnTo>
                  <a:lnTo>
                    <a:pt x="113164" y="69148"/>
                  </a:lnTo>
                  <a:lnTo>
                    <a:pt x="113168" y="69274"/>
                  </a:lnTo>
                  <a:lnTo>
                    <a:pt x="113168" y="69401"/>
                  </a:lnTo>
                  <a:lnTo>
                    <a:pt x="113160" y="69655"/>
                  </a:lnTo>
                  <a:lnTo>
                    <a:pt x="113141" y="69973"/>
                  </a:lnTo>
                  <a:lnTo>
                    <a:pt x="113092" y="70548"/>
                  </a:lnTo>
                  <a:lnTo>
                    <a:pt x="113073" y="70739"/>
                  </a:lnTo>
                  <a:lnTo>
                    <a:pt x="113020" y="71505"/>
                  </a:lnTo>
                  <a:lnTo>
                    <a:pt x="112994" y="71691"/>
                  </a:lnTo>
                  <a:lnTo>
                    <a:pt x="112952" y="71899"/>
                  </a:lnTo>
                  <a:lnTo>
                    <a:pt x="112843" y="72303"/>
                  </a:lnTo>
                  <a:lnTo>
                    <a:pt x="112646" y="72964"/>
                  </a:lnTo>
                  <a:lnTo>
                    <a:pt x="112318" y="73975"/>
                  </a:lnTo>
                  <a:lnTo>
                    <a:pt x="112212" y="74329"/>
                  </a:lnTo>
                  <a:lnTo>
                    <a:pt x="112154" y="74506"/>
                  </a:lnTo>
                  <a:lnTo>
                    <a:pt x="111980" y="75118"/>
                  </a:lnTo>
                  <a:lnTo>
                    <a:pt x="111857" y="75630"/>
                  </a:lnTo>
                  <a:lnTo>
                    <a:pt x="111789" y="75884"/>
                  </a:lnTo>
                  <a:lnTo>
                    <a:pt x="111712" y="76133"/>
                  </a:lnTo>
                  <a:lnTo>
                    <a:pt x="111625" y="76364"/>
                  </a:lnTo>
                  <a:lnTo>
                    <a:pt x="111436" y="76818"/>
                  </a:lnTo>
                  <a:lnTo>
                    <a:pt x="111338" y="77044"/>
                  </a:lnTo>
                  <a:lnTo>
                    <a:pt x="111248" y="77271"/>
                  </a:lnTo>
                  <a:lnTo>
                    <a:pt x="111055" y="77802"/>
                  </a:lnTo>
                  <a:lnTo>
                    <a:pt x="110874" y="78336"/>
                  </a:lnTo>
                  <a:lnTo>
                    <a:pt x="110787" y="78604"/>
                  </a:lnTo>
                  <a:lnTo>
                    <a:pt x="110719" y="78944"/>
                  </a:lnTo>
                  <a:lnTo>
                    <a:pt x="110579" y="79329"/>
                  </a:lnTo>
                  <a:lnTo>
                    <a:pt x="110428" y="80626"/>
                  </a:lnTo>
                  <a:lnTo>
                    <a:pt x="109993" y="83019"/>
                  </a:lnTo>
                  <a:lnTo>
                    <a:pt x="109857" y="83409"/>
                  </a:lnTo>
                  <a:lnTo>
                    <a:pt x="109642" y="84316"/>
                  </a:lnTo>
                  <a:lnTo>
                    <a:pt x="108953" y="85862"/>
                  </a:lnTo>
                  <a:lnTo>
                    <a:pt x="108119" y="88382"/>
                  </a:lnTo>
                  <a:lnTo>
                    <a:pt x="107695" y="90064"/>
                  </a:lnTo>
                  <a:lnTo>
                    <a:pt x="107756" y="90518"/>
                  </a:lnTo>
                  <a:lnTo>
                    <a:pt x="107541" y="91619"/>
                  </a:lnTo>
                  <a:lnTo>
                    <a:pt x="107533" y="92073"/>
                  </a:lnTo>
                  <a:lnTo>
                    <a:pt x="107110" y="93628"/>
                  </a:lnTo>
                  <a:lnTo>
                    <a:pt x="106672" y="94453"/>
                  </a:lnTo>
                  <a:lnTo>
                    <a:pt x="106523" y="94852"/>
                  </a:lnTo>
                  <a:lnTo>
                    <a:pt x="106357" y="95251"/>
                  </a:lnTo>
                  <a:lnTo>
                    <a:pt x="106187" y="95609"/>
                  </a:lnTo>
                  <a:lnTo>
                    <a:pt x="106013" y="95926"/>
                  </a:lnTo>
                  <a:lnTo>
                    <a:pt x="105930" y="96085"/>
                  </a:lnTo>
                  <a:lnTo>
                    <a:pt x="105851" y="96248"/>
                  </a:lnTo>
                  <a:lnTo>
                    <a:pt x="105749" y="96484"/>
                  </a:lnTo>
                  <a:lnTo>
                    <a:pt x="105658" y="96720"/>
                  </a:lnTo>
                  <a:lnTo>
                    <a:pt x="105575" y="96964"/>
                  </a:lnTo>
                  <a:lnTo>
                    <a:pt x="105500" y="97209"/>
                  </a:lnTo>
                  <a:lnTo>
                    <a:pt x="105428" y="97454"/>
                  </a:lnTo>
                  <a:lnTo>
                    <a:pt x="105379" y="97640"/>
                  </a:lnTo>
                  <a:lnTo>
                    <a:pt x="105333" y="97826"/>
                  </a:lnTo>
                  <a:lnTo>
                    <a:pt x="105254" y="98206"/>
                  </a:lnTo>
                  <a:lnTo>
                    <a:pt x="105035" y="99118"/>
                  </a:lnTo>
                  <a:lnTo>
                    <a:pt x="104891" y="99734"/>
                  </a:lnTo>
                  <a:lnTo>
                    <a:pt x="104865" y="99870"/>
                  </a:lnTo>
                  <a:lnTo>
                    <a:pt x="104808" y="100138"/>
                  </a:lnTo>
                  <a:lnTo>
                    <a:pt x="104714" y="100500"/>
                  </a:lnTo>
                  <a:lnTo>
                    <a:pt x="104646" y="100723"/>
                  </a:lnTo>
                  <a:lnTo>
                    <a:pt x="104506" y="101158"/>
                  </a:lnTo>
                  <a:lnTo>
                    <a:pt x="104366" y="101466"/>
                  </a:lnTo>
                  <a:lnTo>
                    <a:pt x="104283" y="101611"/>
                  </a:lnTo>
                  <a:lnTo>
                    <a:pt x="104162" y="101788"/>
                  </a:lnTo>
                  <a:lnTo>
                    <a:pt x="104019" y="101956"/>
                  </a:lnTo>
                  <a:lnTo>
                    <a:pt x="103700" y="102264"/>
                  </a:lnTo>
                  <a:lnTo>
                    <a:pt x="103530" y="102405"/>
                  </a:lnTo>
                  <a:lnTo>
                    <a:pt x="103330" y="102559"/>
                  </a:lnTo>
                  <a:lnTo>
                    <a:pt x="103119" y="102695"/>
                  </a:lnTo>
                  <a:lnTo>
                    <a:pt x="102896" y="102826"/>
                  </a:lnTo>
                  <a:lnTo>
                    <a:pt x="102446" y="103062"/>
                  </a:lnTo>
                  <a:lnTo>
                    <a:pt x="102200" y="103177"/>
                  </a:lnTo>
                  <a:lnTo>
                    <a:pt x="101747" y="103375"/>
                  </a:lnTo>
                  <a:lnTo>
                    <a:pt x="101221" y="103611"/>
                  </a:lnTo>
                  <a:lnTo>
                    <a:pt x="100688" y="103837"/>
                  </a:lnTo>
                  <a:lnTo>
                    <a:pt x="100492" y="103901"/>
                  </a:lnTo>
                  <a:lnTo>
                    <a:pt x="100288" y="103951"/>
                  </a:lnTo>
                  <a:lnTo>
                    <a:pt x="99884" y="104041"/>
                  </a:lnTo>
                  <a:lnTo>
                    <a:pt x="99276" y="104191"/>
                  </a:lnTo>
                  <a:lnTo>
                    <a:pt x="98671" y="104345"/>
                  </a:lnTo>
                  <a:lnTo>
                    <a:pt x="98024" y="104540"/>
                  </a:lnTo>
                  <a:lnTo>
                    <a:pt x="97401" y="104703"/>
                  </a:lnTo>
                  <a:lnTo>
                    <a:pt x="96407" y="104894"/>
                  </a:lnTo>
                  <a:lnTo>
                    <a:pt x="95924" y="104975"/>
                  </a:lnTo>
                  <a:lnTo>
                    <a:pt x="95435" y="105029"/>
                  </a:lnTo>
                  <a:lnTo>
                    <a:pt x="95114" y="105034"/>
                  </a:lnTo>
                  <a:lnTo>
                    <a:pt x="94793" y="105025"/>
                  </a:lnTo>
                  <a:lnTo>
                    <a:pt x="94174" y="104952"/>
                  </a:lnTo>
                  <a:lnTo>
                    <a:pt x="93720" y="104853"/>
                  </a:lnTo>
                  <a:lnTo>
                    <a:pt x="92967" y="104640"/>
                  </a:lnTo>
                  <a:lnTo>
                    <a:pt x="92476" y="104436"/>
                  </a:lnTo>
                  <a:lnTo>
                    <a:pt x="92178" y="104277"/>
                  </a:lnTo>
                  <a:lnTo>
                    <a:pt x="91898" y="104091"/>
                  </a:lnTo>
                  <a:lnTo>
                    <a:pt x="91524" y="103769"/>
                  </a:lnTo>
                  <a:lnTo>
                    <a:pt x="91192" y="103397"/>
                  </a:lnTo>
                  <a:lnTo>
                    <a:pt x="90935" y="103057"/>
                  </a:lnTo>
                  <a:lnTo>
                    <a:pt x="90739" y="102763"/>
                  </a:lnTo>
                  <a:lnTo>
                    <a:pt x="90584" y="102454"/>
                  </a:lnTo>
                  <a:lnTo>
                    <a:pt x="90467" y="102055"/>
                  </a:lnTo>
                  <a:lnTo>
                    <a:pt x="90433" y="101847"/>
                  </a:lnTo>
                  <a:lnTo>
                    <a:pt x="90414" y="101638"/>
                  </a:lnTo>
                  <a:lnTo>
                    <a:pt x="90414" y="101434"/>
                  </a:lnTo>
                  <a:lnTo>
                    <a:pt x="90250" y="100650"/>
                  </a:lnTo>
                  <a:lnTo>
                    <a:pt x="90189" y="100129"/>
                  </a:lnTo>
                  <a:lnTo>
                    <a:pt x="90001" y="99480"/>
                  </a:lnTo>
                  <a:lnTo>
                    <a:pt x="89967" y="99390"/>
                  </a:lnTo>
                  <a:lnTo>
                    <a:pt x="89944" y="99295"/>
                  </a:lnTo>
                  <a:lnTo>
                    <a:pt x="89925" y="99199"/>
                  </a:lnTo>
                  <a:lnTo>
                    <a:pt x="89906" y="99009"/>
                  </a:lnTo>
                  <a:lnTo>
                    <a:pt x="89918" y="98878"/>
                  </a:lnTo>
                  <a:lnTo>
                    <a:pt x="89952" y="98746"/>
                  </a:lnTo>
                  <a:lnTo>
                    <a:pt x="90035" y="98483"/>
                  </a:lnTo>
                  <a:lnTo>
                    <a:pt x="90061" y="98347"/>
                  </a:lnTo>
                  <a:lnTo>
                    <a:pt x="90069" y="98215"/>
                  </a:lnTo>
                  <a:lnTo>
                    <a:pt x="90069" y="98084"/>
                  </a:lnTo>
                  <a:lnTo>
                    <a:pt x="90061" y="97817"/>
                  </a:lnTo>
                  <a:lnTo>
                    <a:pt x="90069" y="97685"/>
                  </a:lnTo>
                  <a:lnTo>
                    <a:pt x="90095" y="97554"/>
                  </a:lnTo>
                  <a:lnTo>
                    <a:pt x="90195" y="97159"/>
                  </a:lnTo>
                  <a:lnTo>
                    <a:pt x="90225" y="97028"/>
                  </a:lnTo>
                  <a:lnTo>
                    <a:pt x="90265" y="96701"/>
                  </a:lnTo>
                  <a:lnTo>
                    <a:pt x="90277" y="96542"/>
                  </a:lnTo>
                  <a:lnTo>
                    <a:pt x="90299" y="96379"/>
                  </a:lnTo>
                  <a:lnTo>
                    <a:pt x="90333" y="96221"/>
                  </a:lnTo>
                  <a:lnTo>
                    <a:pt x="90371" y="96089"/>
                  </a:lnTo>
                  <a:lnTo>
                    <a:pt x="90416" y="95953"/>
                  </a:lnTo>
                  <a:lnTo>
                    <a:pt x="90522" y="95690"/>
                  </a:lnTo>
                  <a:lnTo>
                    <a:pt x="90580" y="95563"/>
                  </a:lnTo>
                  <a:lnTo>
                    <a:pt x="90712" y="95301"/>
                  </a:lnTo>
                  <a:lnTo>
                    <a:pt x="90856" y="95037"/>
                  </a:lnTo>
                  <a:lnTo>
                    <a:pt x="90920" y="94906"/>
                  </a:lnTo>
                  <a:lnTo>
                    <a:pt x="90994" y="94729"/>
                  </a:lnTo>
                  <a:lnTo>
                    <a:pt x="91192" y="94190"/>
                  </a:lnTo>
                  <a:lnTo>
                    <a:pt x="91267" y="94013"/>
                  </a:lnTo>
                  <a:lnTo>
                    <a:pt x="91339" y="93859"/>
                  </a:lnTo>
                  <a:lnTo>
                    <a:pt x="91502" y="93564"/>
                  </a:lnTo>
                  <a:lnTo>
                    <a:pt x="91581" y="93415"/>
                  </a:lnTo>
                  <a:lnTo>
                    <a:pt x="91657" y="93260"/>
                  </a:lnTo>
                  <a:lnTo>
                    <a:pt x="91774" y="92979"/>
                  </a:lnTo>
                  <a:lnTo>
                    <a:pt x="91887" y="92694"/>
                  </a:lnTo>
                  <a:lnTo>
                    <a:pt x="91951" y="92553"/>
                  </a:lnTo>
                  <a:lnTo>
                    <a:pt x="92072" y="92304"/>
                  </a:lnTo>
                  <a:lnTo>
                    <a:pt x="92140" y="92177"/>
                  </a:lnTo>
                  <a:lnTo>
                    <a:pt x="92212" y="92059"/>
                  </a:lnTo>
                  <a:lnTo>
                    <a:pt x="92291" y="91946"/>
                  </a:lnTo>
                  <a:lnTo>
                    <a:pt x="92382" y="91837"/>
                  </a:lnTo>
                  <a:lnTo>
                    <a:pt x="92484" y="91737"/>
                  </a:lnTo>
                  <a:lnTo>
                    <a:pt x="92590" y="91642"/>
                  </a:lnTo>
                  <a:lnTo>
                    <a:pt x="92699" y="91556"/>
                  </a:lnTo>
                  <a:lnTo>
                    <a:pt x="92820" y="91483"/>
                  </a:lnTo>
                  <a:lnTo>
                    <a:pt x="92918" y="91433"/>
                  </a:lnTo>
                  <a:lnTo>
                    <a:pt x="93020" y="91388"/>
                  </a:lnTo>
                  <a:lnTo>
                    <a:pt x="93232" y="91324"/>
                  </a:lnTo>
                  <a:lnTo>
                    <a:pt x="93341" y="91302"/>
                  </a:lnTo>
                  <a:lnTo>
                    <a:pt x="93463" y="91284"/>
                  </a:lnTo>
                  <a:lnTo>
                    <a:pt x="93584" y="91275"/>
                  </a:lnTo>
                  <a:lnTo>
                    <a:pt x="93709" y="91275"/>
                  </a:lnTo>
                  <a:lnTo>
                    <a:pt x="93954" y="91266"/>
                  </a:lnTo>
                  <a:lnTo>
                    <a:pt x="94313" y="91243"/>
                  </a:lnTo>
                  <a:lnTo>
                    <a:pt x="94423" y="91220"/>
                  </a:lnTo>
                  <a:lnTo>
                    <a:pt x="94521" y="91180"/>
                  </a:lnTo>
                  <a:lnTo>
                    <a:pt x="94604" y="91116"/>
                  </a:lnTo>
                  <a:lnTo>
                    <a:pt x="94676" y="91039"/>
                  </a:lnTo>
                  <a:lnTo>
                    <a:pt x="94740" y="90948"/>
                  </a:lnTo>
                  <a:lnTo>
                    <a:pt x="94861" y="90758"/>
                  </a:lnTo>
                  <a:lnTo>
                    <a:pt x="94914" y="90658"/>
                  </a:lnTo>
                  <a:lnTo>
                    <a:pt x="94963" y="90554"/>
                  </a:lnTo>
                  <a:lnTo>
                    <a:pt x="95054" y="90345"/>
                  </a:lnTo>
                  <a:lnTo>
                    <a:pt x="95103" y="90241"/>
                  </a:lnTo>
                  <a:lnTo>
                    <a:pt x="95254" y="89956"/>
                  </a:lnTo>
                  <a:lnTo>
                    <a:pt x="95492" y="89539"/>
                  </a:lnTo>
                  <a:lnTo>
                    <a:pt x="95609" y="89357"/>
                  </a:lnTo>
                  <a:lnTo>
                    <a:pt x="95856" y="89008"/>
                  </a:lnTo>
                  <a:lnTo>
                    <a:pt x="95973" y="88831"/>
                  </a:lnTo>
                  <a:lnTo>
                    <a:pt x="96075" y="88645"/>
                  </a:lnTo>
                  <a:lnTo>
                    <a:pt x="96143" y="88500"/>
                  </a:lnTo>
                  <a:lnTo>
                    <a:pt x="96207" y="88351"/>
                  </a:lnTo>
                  <a:lnTo>
                    <a:pt x="96264" y="88201"/>
                  </a:lnTo>
                  <a:lnTo>
                    <a:pt x="96320" y="88047"/>
                  </a:lnTo>
                  <a:lnTo>
                    <a:pt x="96460" y="87616"/>
                  </a:lnTo>
                  <a:lnTo>
                    <a:pt x="96536" y="87331"/>
                  </a:lnTo>
                  <a:lnTo>
                    <a:pt x="96611" y="87018"/>
                  </a:lnTo>
                  <a:lnTo>
                    <a:pt x="96702" y="86510"/>
                  </a:lnTo>
                  <a:lnTo>
                    <a:pt x="96728" y="86338"/>
                  </a:lnTo>
                  <a:lnTo>
                    <a:pt x="96755" y="86138"/>
                  </a:lnTo>
                  <a:lnTo>
                    <a:pt x="96793" y="85744"/>
                  </a:lnTo>
                  <a:lnTo>
                    <a:pt x="96838" y="85345"/>
                  </a:lnTo>
                  <a:lnTo>
                    <a:pt x="96913" y="84892"/>
                  </a:lnTo>
                  <a:lnTo>
                    <a:pt x="96955" y="84665"/>
                  </a:lnTo>
                  <a:lnTo>
                    <a:pt x="97046" y="84212"/>
                  </a:lnTo>
                  <a:lnTo>
                    <a:pt x="97212" y="83459"/>
                  </a:lnTo>
                  <a:lnTo>
                    <a:pt x="97250" y="83269"/>
                  </a:lnTo>
                  <a:lnTo>
                    <a:pt x="97284" y="83088"/>
                  </a:lnTo>
                  <a:lnTo>
                    <a:pt x="97310" y="82906"/>
                  </a:lnTo>
                  <a:lnTo>
                    <a:pt x="97367" y="82548"/>
                  </a:lnTo>
                  <a:lnTo>
                    <a:pt x="97408" y="82371"/>
                  </a:lnTo>
                  <a:lnTo>
                    <a:pt x="97510" y="82008"/>
                  </a:lnTo>
                  <a:lnTo>
                    <a:pt x="97567" y="81827"/>
                  </a:lnTo>
                  <a:lnTo>
                    <a:pt x="97635" y="81650"/>
                  </a:lnTo>
                  <a:lnTo>
                    <a:pt x="97707" y="81478"/>
                  </a:lnTo>
                  <a:lnTo>
                    <a:pt x="97790" y="81315"/>
                  </a:lnTo>
                  <a:lnTo>
                    <a:pt x="97994" y="81002"/>
                  </a:lnTo>
                  <a:lnTo>
                    <a:pt x="98085" y="80844"/>
                  </a:lnTo>
                  <a:lnTo>
                    <a:pt x="98145" y="80680"/>
                  </a:lnTo>
                  <a:lnTo>
                    <a:pt x="98168" y="80571"/>
                  </a:lnTo>
                  <a:lnTo>
                    <a:pt x="98183" y="80458"/>
                  </a:lnTo>
                  <a:lnTo>
                    <a:pt x="98194" y="80345"/>
                  </a:lnTo>
                  <a:lnTo>
                    <a:pt x="98194" y="80232"/>
                  </a:lnTo>
                  <a:lnTo>
                    <a:pt x="98190" y="80123"/>
                  </a:lnTo>
                  <a:lnTo>
                    <a:pt x="98315" y="79832"/>
                  </a:lnTo>
                  <a:lnTo>
                    <a:pt x="98426" y="79533"/>
                  </a:lnTo>
                  <a:lnTo>
                    <a:pt x="98524" y="79230"/>
                  </a:lnTo>
                  <a:lnTo>
                    <a:pt x="98611" y="78926"/>
                  </a:lnTo>
                  <a:lnTo>
                    <a:pt x="98685" y="78617"/>
                  </a:lnTo>
                  <a:lnTo>
                    <a:pt x="98728" y="78413"/>
                  </a:lnTo>
                  <a:lnTo>
                    <a:pt x="98766" y="78205"/>
                  </a:lnTo>
                  <a:lnTo>
                    <a:pt x="98796" y="77997"/>
                  </a:lnTo>
                  <a:lnTo>
                    <a:pt x="98821" y="77788"/>
                  </a:lnTo>
                  <a:lnTo>
                    <a:pt x="98864" y="77411"/>
                  </a:lnTo>
                  <a:lnTo>
                    <a:pt x="98879" y="77239"/>
                  </a:lnTo>
                  <a:lnTo>
                    <a:pt x="98902" y="76899"/>
                  </a:lnTo>
                  <a:lnTo>
                    <a:pt x="98909" y="76732"/>
                  </a:lnTo>
                  <a:lnTo>
                    <a:pt x="98917" y="76360"/>
                  </a:lnTo>
                  <a:lnTo>
                    <a:pt x="98917" y="75879"/>
                  </a:lnTo>
                  <a:lnTo>
                    <a:pt x="98894" y="75167"/>
                  </a:lnTo>
                  <a:lnTo>
                    <a:pt x="98890" y="74932"/>
                  </a:lnTo>
                  <a:lnTo>
                    <a:pt x="98898" y="74610"/>
                  </a:lnTo>
                  <a:lnTo>
                    <a:pt x="98905" y="74451"/>
                  </a:lnTo>
                  <a:lnTo>
                    <a:pt x="98905" y="74130"/>
                  </a:lnTo>
                  <a:lnTo>
                    <a:pt x="98890" y="73730"/>
                  </a:lnTo>
                  <a:lnTo>
                    <a:pt x="98875" y="73531"/>
                  </a:lnTo>
                  <a:lnTo>
                    <a:pt x="98856" y="73331"/>
                  </a:lnTo>
                  <a:lnTo>
                    <a:pt x="98826" y="73132"/>
                  </a:lnTo>
                  <a:lnTo>
                    <a:pt x="98792" y="72951"/>
                  </a:lnTo>
                  <a:lnTo>
                    <a:pt x="98641" y="72411"/>
                  </a:lnTo>
                  <a:lnTo>
                    <a:pt x="98607" y="72230"/>
                  </a:lnTo>
                  <a:lnTo>
                    <a:pt x="98587" y="72085"/>
                  </a:lnTo>
                  <a:lnTo>
                    <a:pt x="98573" y="71935"/>
                  </a:lnTo>
                  <a:lnTo>
                    <a:pt x="98564" y="71786"/>
                  </a:lnTo>
                  <a:lnTo>
                    <a:pt x="98562" y="71487"/>
                  </a:lnTo>
                  <a:lnTo>
                    <a:pt x="98398" y="71101"/>
                  </a:lnTo>
                  <a:lnTo>
                    <a:pt x="98402" y="70906"/>
                  </a:lnTo>
                  <a:lnTo>
                    <a:pt x="98077" y="70449"/>
                  </a:lnTo>
                  <a:lnTo>
                    <a:pt x="98050" y="70397"/>
                  </a:lnTo>
                  <a:lnTo>
                    <a:pt x="97688" y="69728"/>
                  </a:lnTo>
                  <a:lnTo>
                    <a:pt x="97563" y="69338"/>
                  </a:lnTo>
                  <a:lnTo>
                    <a:pt x="97299" y="69012"/>
                  </a:lnTo>
                  <a:lnTo>
                    <a:pt x="96845" y="68223"/>
                  </a:lnTo>
                  <a:lnTo>
                    <a:pt x="96717" y="67896"/>
                  </a:lnTo>
                  <a:lnTo>
                    <a:pt x="95152" y="65929"/>
                  </a:lnTo>
                  <a:lnTo>
                    <a:pt x="94359" y="65657"/>
                  </a:lnTo>
                  <a:lnTo>
                    <a:pt x="93033" y="65249"/>
                  </a:lnTo>
                  <a:lnTo>
                    <a:pt x="92703" y="65049"/>
                  </a:lnTo>
                  <a:lnTo>
                    <a:pt x="92439" y="64977"/>
                  </a:lnTo>
                  <a:lnTo>
                    <a:pt x="90988" y="64243"/>
                  </a:lnTo>
                  <a:lnTo>
                    <a:pt x="90263" y="63780"/>
                  </a:lnTo>
                  <a:lnTo>
                    <a:pt x="89344" y="62987"/>
                  </a:lnTo>
                  <a:lnTo>
                    <a:pt x="89011" y="62851"/>
                  </a:lnTo>
                  <a:lnTo>
                    <a:pt x="87950" y="62837"/>
                  </a:lnTo>
                  <a:lnTo>
                    <a:pt x="87616" y="62896"/>
                  </a:lnTo>
                  <a:lnTo>
                    <a:pt x="86570" y="62883"/>
                  </a:lnTo>
                  <a:lnTo>
                    <a:pt x="86479" y="62837"/>
                  </a:lnTo>
                  <a:lnTo>
                    <a:pt x="86385" y="62801"/>
                  </a:lnTo>
                  <a:lnTo>
                    <a:pt x="86290" y="62765"/>
                  </a:lnTo>
                  <a:lnTo>
                    <a:pt x="86101" y="62701"/>
                  </a:lnTo>
                  <a:lnTo>
                    <a:pt x="85803" y="62656"/>
                  </a:lnTo>
                  <a:lnTo>
                    <a:pt x="85459" y="62661"/>
                  </a:lnTo>
                  <a:lnTo>
                    <a:pt x="85127" y="62670"/>
                  </a:lnTo>
                  <a:lnTo>
                    <a:pt x="84865" y="62656"/>
                  </a:lnTo>
                  <a:lnTo>
                    <a:pt x="84736" y="62583"/>
                  </a:lnTo>
                  <a:lnTo>
                    <a:pt x="84721" y="62497"/>
                  </a:lnTo>
                  <a:lnTo>
                    <a:pt x="84721" y="62407"/>
                  </a:lnTo>
                  <a:lnTo>
                    <a:pt x="84729" y="62311"/>
                  </a:lnTo>
                  <a:lnTo>
                    <a:pt x="84699" y="62158"/>
                  </a:lnTo>
                  <a:lnTo>
                    <a:pt x="84627" y="62112"/>
                  </a:lnTo>
                  <a:lnTo>
                    <a:pt x="84529" y="62089"/>
                  </a:lnTo>
                  <a:lnTo>
                    <a:pt x="84291" y="62076"/>
                  </a:lnTo>
                  <a:lnTo>
                    <a:pt x="84181" y="62053"/>
                  </a:lnTo>
                  <a:lnTo>
                    <a:pt x="84094" y="62021"/>
                  </a:lnTo>
                  <a:lnTo>
                    <a:pt x="83924" y="61944"/>
                  </a:lnTo>
                  <a:lnTo>
                    <a:pt x="83841" y="61903"/>
                  </a:lnTo>
                  <a:lnTo>
                    <a:pt x="83762" y="61858"/>
                  </a:lnTo>
                  <a:lnTo>
                    <a:pt x="83584" y="61750"/>
                  </a:lnTo>
                  <a:lnTo>
                    <a:pt x="83501" y="61695"/>
                  </a:lnTo>
                  <a:lnTo>
                    <a:pt x="83418" y="61632"/>
                  </a:lnTo>
                  <a:lnTo>
                    <a:pt x="83342" y="61568"/>
                  </a:lnTo>
                  <a:lnTo>
                    <a:pt x="83252" y="61464"/>
                  </a:lnTo>
                  <a:lnTo>
                    <a:pt x="83172" y="61342"/>
                  </a:lnTo>
                  <a:lnTo>
                    <a:pt x="83021" y="61097"/>
                  </a:lnTo>
                  <a:lnTo>
                    <a:pt x="82927" y="60992"/>
                  </a:lnTo>
                  <a:lnTo>
                    <a:pt x="82806" y="60897"/>
                  </a:lnTo>
                  <a:lnTo>
                    <a:pt x="82666" y="60816"/>
                  </a:lnTo>
                  <a:lnTo>
                    <a:pt x="82519" y="60739"/>
                  </a:lnTo>
                  <a:lnTo>
                    <a:pt x="82387" y="60657"/>
                  </a:lnTo>
                  <a:lnTo>
                    <a:pt x="82276" y="60553"/>
                  </a:lnTo>
                  <a:lnTo>
                    <a:pt x="82223" y="60475"/>
                  </a:lnTo>
                  <a:lnTo>
                    <a:pt x="82102" y="60204"/>
                  </a:lnTo>
                  <a:lnTo>
                    <a:pt x="82046" y="60127"/>
                  </a:lnTo>
                  <a:lnTo>
                    <a:pt x="81936" y="60013"/>
                  </a:lnTo>
                  <a:lnTo>
                    <a:pt x="81804" y="59914"/>
                  </a:lnTo>
                  <a:lnTo>
                    <a:pt x="81657" y="59827"/>
                  </a:lnTo>
                  <a:lnTo>
                    <a:pt x="81502" y="59750"/>
                  </a:lnTo>
                  <a:lnTo>
                    <a:pt x="81351" y="59687"/>
                  </a:lnTo>
                  <a:lnTo>
                    <a:pt x="81222" y="59646"/>
                  </a:lnTo>
                  <a:lnTo>
                    <a:pt x="80954" y="59601"/>
                  </a:lnTo>
                  <a:lnTo>
                    <a:pt x="80822" y="59573"/>
                  </a:lnTo>
                  <a:lnTo>
                    <a:pt x="80693" y="59533"/>
                  </a:lnTo>
                  <a:lnTo>
                    <a:pt x="80599" y="59487"/>
                  </a:lnTo>
                  <a:lnTo>
                    <a:pt x="80414" y="59369"/>
                  </a:lnTo>
                  <a:lnTo>
                    <a:pt x="80323" y="59320"/>
                  </a:lnTo>
                  <a:lnTo>
                    <a:pt x="80225" y="59288"/>
                  </a:lnTo>
                  <a:lnTo>
                    <a:pt x="80085" y="59302"/>
                  </a:lnTo>
                  <a:lnTo>
                    <a:pt x="79934" y="59360"/>
                  </a:lnTo>
                  <a:lnTo>
                    <a:pt x="79623" y="59519"/>
                  </a:lnTo>
                  <a:lnTo>
                    <a:pt x="79468" y="59560"/>
                  </a:lnTo>
                  <a:lnTo>
                    <a:pt x="79310" y="59564"/>
                  </a:lnTo>
                  <a:lnTo>
                    <a:pt x="79151" y="59542"/>
                  </a:lnTo>
                  <a:lnTo>
                    <a:pt x="78830" y="59478"/>
                  </a:lnTo>
                  <a:lnTo>
                    <a:pt x="78671" y="59451"/>
                  </a:lnTo>
                  <a:lnTo>
                    <a:pt x="78554" y="59438"/>
                  </a:lnTo>
                  <a:lnTo>
                    <a:pt x="78441" y="59415"/>
                  </a:lnTo>
                  <a:lnTo>
                    <a:pt x="78214" y="59392"/>
                  </a:lnTo>
                  <a:lnTo>
                    <a:pt x="78104" y="59397"/>
                  </a:lnTo>
                  <a:lnTo>
                    <a:pt x="77999" y="59419"/>
                  </a:lnTo>
                  <a:lnTo>
                    <a:pt x="77897" y="59455"/>
                  </a:lnTo>
                  <a:lnTo>
                    <a:pt x="77689" y="59542"/>
                  </a:lnTo>
                  <a:lnTo>
                    <a:pt x="77481" y="59601"/>
                  </a:lnTo>
                  <a:lnTo>
                    <a:pt x="77272" y="59637"/>
                  </a:lnTo>
                  <a:lnTo>
                    <a:pt x="77170" y="59651"/>
                  </a:lnTo>
                  <a:lnTo>
                    <a:pt x="77066" y="59660"/>
                  </a:lnTo>
                  <a:lnTo>
                    <a:pt x="76913" y="59660"/>
                  </a:lnTo>
                  <a:lnTo>
                    <a:pt x="76762" y="59646"/>
                  </a:lnTo>
                  <a:lnTo>
                    <a:pt x="76464" y="59605"/>
                  </a:lnTo>
                  <a:lnTo>
                    <a:pt x="76313" y="59601"/>
                  </a:lnTo>
                  <a:lnTo>
                    <a:pt x="76177" y="59614"/>
                  </a:lnTo>
                  <a:lnTo>
                    <a:pt x="75912" y="59669"/>
                  </a:lnTo>
                  <a:lnTo>
                    <a:pt x="75780" y="59687"/>
                  </a:lnTo>
                  <a:lnTo>
                    <a:pt x="75652" y="59682"/>
                  </a:lnTo>
                  <a:lnTo>
                    <a:pt x="75538" y="59660"/>
                  </a:lnTo>
                  <a:lnTo>
                    <a:pt x="75425" y="59619"/>
                  </a:lnTo>
                  <a:lnTo>
                    <a:pt x="75312" y="59573"/>
                  </a:lnTo>
                  <a:lnTo>
                    <a:pt x="75202" y="59524"/>
                  </a:lnTo>
                  <a:lnTo>
                    <a:pt x="75089" y="59483"/>
                  </a:lnTo>
                  <a:lnTo>
                    <a:pt x="74960" y="59446"/>
                  </a:lnTo>
                  <a:lnTo>
                    <a:pt x="74696" y="59383"/>
                  </a:lnTo>
                  <a:lnTo>
                    <a:pt x="74434" y="59333"/>
                  </a:lnTo>
                  <a:lnTo>
                    <a:pt x="74317" y="59320"/>
                  </a:lnTo>
                  <a:lnTo>
                    <a:pt x="74087" y="59315"/>
                  </a:lnTo>
                  <a:lnTo>
                    <a:pt x="73977" y="59302"/>
                  </a:lnTo>
                  <a:lnTo>
                    <a:pt x="73811" y="59247"/>
                  </a:lnTo>
                  <a:lnTo>
                    <a:pt x="73701" y="59184"/>
                  </a:lnTo>
                  <a:lnTo>
                    <a:pt x="73588" y="59129"/>
                  </a:lnTo>
                  <a:lnTo>
                    <a:pt x="73467" y="59111"/>
                  </a:lnTo>
                  <a:lnTo>
                    <a:pt x="73335" y="59129"/>
                  </a:lnTo>
                  <a:lnTo>
                    <a:pt x="73063" y="59193"/>
                  </a:lnTo>
                  <a:lnTo>
                    <a:pt x="72927" y="59211"/>
                  </a:lnTo>
                  <a:lnTo>
                    <a:pt x="72742" y="59211"/>
                  </a:lnTo>
                  <a:lnTo>
                    <a:pt x="72553" y="59197"/>
                  </a:lnTo>
                  <a:lnTo>
                    <a:pt x="72175" y="59161"/>
                  </a:lnTo>
                  <a:lnTo>
                    <a:pt x="71985" y="59147"/>
                  </a:lnTo>
                  <a:lnTo>
                    <a:pt x="71864" y="59143"/>
                  </a:lnTo>
                  <a:lnTo>
                    <a:pt x="71741" y="59134"/>
                  </a:lnTo>
                  <a:lnTo>
                    <a:pt x="71498" y="59129"/>
                  </a:lnTo>
                  <a:lnTo>
                    <a:pt x="71271" y="59147"/>
                  </a:lnTo>
                  <a:lnTo>
                    <a:pt x="70958" y="59202"/>
                  </a:lnTo>
                  <a:lnTo>
                    <a:pt x="70667" y="59265"/>
                  </a:lnTo>
                  <a:lnTo>
                    <a:pt x="70289" y="59365"/>
                  </a:lnTo>
                  <a:lnTo>
                    <a:pt x="70100" y="59410"/>
                  </a:lnTo>
                  <a:lnTo>
                    <a:pt x="69911" y="59442"/>
                  </a:lnTo>
                  <a:lnTo>
                    <a:pt x="69753" y="59460"/>
                  </a:lnTo>
                  <a:lnTo>
                    <a:pt x="69434" y="59469"/>
                  </a:lnTo>
                  <a:lnTo>
                    <a:pt x="69277" y="59469"/>
                  </a:lnTo>
                  <a:lnTo>
                    <a:pt x="69118" y="59460"/>
                  </a:lnTo>
                  <a:lnTo>
                    <a:pt x="68971" y="59474"/>
                  </a:lnTo>
                  <a:lnTo>
                    <a:pt x="68788" y="59483"/>
                  </a:lnTo>
                  <a:lnTo>
                    <a:pt x="68607" y="59478"/>
                  </a:lnTo>
                  <a:lnTo>
                    <a:pt x="68248" y="59483"/>
                  </a:lnTo>
                  <a:lnTo>
                    <a:pt x="68074" y="59506"/>
                  </a:lnTo>
                  <a:lnTo>
                    <a:pt x="67904" y="59546"/>
                  </a:lnTo>
                  <a:lnTo>
                    <a:pt x="67734" y="59596"/>
                  </a:lnTo>
                  <a:lnTo>
                    <a:pt x="67568" y="59655"/>
                  </a:lnTo>
                  <a:lnTo>
                    <a:pt x="67409" y="59732"/>
                  </a:lnTo>
                  <a:lnTo>
                    <a:pt x="67266" y="59823"/>
                  </a:lnTo>
                  <a:lnTo>
                    <a:pt x="67134" y="59954"/>
                  </a:lnTo>
                  <a:lnTo>
                    <a:pt x="67020" y="60118"/>
                  </a:lnTo>
                  <a:lnTo>
                    <a:pt x="66918" y="60294"/>
                  </a:lnTo>
                  <a:lnTo>
                    <a:pt x="66811" y="60466"/>
                  </a:lnTo>
                  <a:lnTo>
                    <a:pt x="66688" y="60616"/>
                  </a:lnTo>
                  <a:lnTo>
                    <a:pt x="66563" y="60730"/>
                  </a:lnTo>
                  <a:lnTo>
                    <a:pt x="66426" y="60829"/>
                  </a:lnTo>
                  <a:lnTo>
                    <a:pt x="66150" y="61020"/>
                  </a:lnTo>
                  <a:lnTo>
                    <a:pt x="66022" y="61128"/>
                  </a:lnTo>
                  <a:lnTo>
                    <a:pt x="65909" y="61233"/>
                  </a:lnTo>
                  <a:lnTo>
                    <a:pt x="65799" y="61342"/>
                  </a:lnTo>
                  <a:lnTo>
                    <a:pt x="65693" y="61450"/>
                  </a:lnTo>
                  <a:lnTo>
                    <a:pt x="65591" y="61568"/>
                  </a:lnTo>
                  <a:lnTo>
                    <a:pt x="65293" y="61935"/>
                  </a:lnTo>
                  <a:lnTo>
                    <a:pt x="65198" y="62062"/>
                  </a:lnTo>
                  <a:lnTo>
                    <a:pt x="65119" y="62198"/>
                  </a:lnTo>
                  <a:lnTo>
                    <a:pt x="65059" y="62339"/>
                  </a:lnTo>
                  <a:lnTo>
                    <a:pt x="65021" y="62484"/>
                  </a:lnTo>
                  <a:lnTo>
                    <a:pt x="64998" y="62633"/>
                  </a:lnTo>
                  <a:lnTo>
                    <a:pt x="64987" y="62787"/>
                  </a:lnTo>
                  <a:lnTo>
                    <a:pt x="64987" y="62942"/>
                  </a:lnTo>
                  <a:lnTo>
                    <a:pt x="64998" y="63096"/>
                  </a:lnTo>
                  <a:lnTo>
                    <a:pt x="65028" y="63268"/>
                  </a:lnTo>
                  <a:lnTo>
                    <a:pt x="65081" y="63440"/>
                  </a:lnTo>
                  <a:lnTo>
                    <a:pt x="65149" y="63608"/>
                  </a:lnTo>
                  <a:lnTo>
                    <a:pt x="65210" y="63780"/>
                  </a:lnTo>
                  <a:lnTo>
                    <a:pt x="65266" y="63953"/>
                  </a:lnTo>
                  <a:lnTo>
                    <a:pt x="65289" y="64066"/>
                  </a:lnTo>
                  <a:lnTo>
                    <a:pt x="65327" y="64301"/>
                  </a:lnTo>
                  <a:lnTo>
                    <a:pt x="65353" y="64415"/>
                  </a:lnTo>
                  <a:lnTo>
                    <a:pt x="65399" y="64519"/>
                  </a:lnTo>
                  <a:lnTo>
                    <a:pt x="65459" y="64605"/>
                  </a:lnTo>
                  <a:lnTo>
                    <a:pt x="65837" y="65009"/>
                  </a:lnTo>
                  <a:lnTo>
                    <a:pt x="65897" y="65122"/>
                  </a:lnTo>
                  <a:lnTo>
                    <a:pt x="65950" y="65240"/>
                  </a:lnTo>
                  <a:lnTo>
                    <a:pt x="66041" y="65476"/>
                  </a:lnTo>
                  <a:lnTo>
                    <a:pt x="66095" y="65661"/>
                  </a:lnTo>
                  <a:lnTo>
                    <a:pt x="66129" y="65847"/>
                  </a:lnTo>
                  <a:lnTo>
                    <a:pt x="66182" y="66232"/>
                  </a:lnTo>
                  <a:lnTo>
                    <a:pt x="66211" y="66423"/>
                  </a:lnTo>
                  <a:lnTo>
                    <a:pt x="66256" y="66586"/>
                  </a:lnTo>
                  <a:lnTo>
                    <a:pt x="66363" y="66917"/>
                  </a:lnTo>
                  <a:lnTo>
                    <a:pt x="66324" y="67080"/>
                  </a:lnTo>
                  <a:lnTo>
                    <a:pt x="66309" y="67162"/>
                  </a:lnTo>
                  <a:lnTo>
                    <a:pt x="66290" y="67325"/>
                  </a:lnTo>
                  <a:lnTo>
                    <a:pt x="66286" y="67475"/>
                  </a:lnTo>
                  <a:lnTo>
                    <a:pt x="66286" y="67629"/>
                  </a:lnTo>
                  <a:lnTo>
                    <a:pt x="66290" y="67774"/>
                  </a:lnTo>
                  <a:lnTo>
                    <a:pt x="66305" y="67924"/>
                  </a:lnTo>
                  <a:lnTo>
                    <a:pt x="66280" y="68033"/>
                  </a:lnTo>
                  <a:lnTo>
                    <a:pt x="66169" y="68082"/>
                  </a:lnTo>
                  <a:lnTo>
                    <a:pt x="66095" y="68091"/>
                  </a:lnTo>
                  <a:lnTo>
                    <a:pt x="66018" y="68087"/>
                  </a:lnTo>
                  <a:lnTo>
                    <a:pt x="65890" y="68046"/>
                  </a:lnTo>
                  <a:lnTo>
                    <a:pt x="65723" y="67901"/>
                  </a:lnTo>
                  <a:lnTo>
                    <a:pt x="65614" y="67905"/>
                  </a:lnTo>
                  <a:lnTo>
                    <a:pt x="65557" y="67969"/>
                  </a:lnTo>
                  <a:lnTo>
                    <a:pt x="65444" y="68137"/>
                  </a:lnTo>
                  <a:lnTo>
                    <a:pt x="65380" y="68209"/>
                  </a:lnTo>
                  <a:lnTo>
                    <a:pt x="65202" y="68368"/>
                  </a:lnTo>
                  <a:lnTo>
                    <a:pt x="65108" y="68440"/>
                  </a:lnTo>
                  <a:lnTo>
                    <a:pt x="65006" y="68499"/>
                  </a:lnTo>
                  <a:lnTo>
                    <a:pt x="64904" y="68531"/>
                  </a:lnTo>
                  <a:lnTo>
                    <a:pt x="64813" y="68531"/>
                  </a:lnTo>
                  <a:lnTo>
                    <a:pt x="64722" y="68513"/>
                  </a:lnTo>
                  <a:lnTo>
                    <a:pt x="64530" y="68449"/>
                  </a:lnTo>
                  <a:lnTo>
                    <a:pt x="64435" y="68427"/>
                  </a:lnTo>
                  <a:lnTo>
                    <a:pt x="64333" y="68418"/>
                  </a:lnTo>
                  <a:lnTo>
                    <a:pt x="64122" y="68409"/>
                  </a:lnTo>
                  <a:lnTo>
                    <a:pt x="64020" y="68395"/>
                  </a:lnTo>
                  <a:lnTo>
                    <a:pt x="63918" y="68372"/>
                  </a:lnTo>
                  <a:lnTo>
                    <a:pt x="63812" y="68318"/>
                  </a:lnTo>
                  <a:lnTo>
                    <a:pt x="63709" y="68246"/>
                  </a:lnTo>
                  <a:lnTo>
                    <a:pt x="63611" y="68164"/>
                  </a:lnTo>
                  <a:lnTo>
                    <a:pt x="63512" y="68087"/>
                  </a:lnTo>
                  <a:lnTo>
                    <a:pt x="63407" y="68033"/>
                  </a:lnTo>
                  <a:lnTo>
                    <a:pt x="63248" y="67992"/>
                  </a:lnTo>
                  <a:lnTo>
                    <a:pt x="63078" y="67982"/>
                  </a:lnTo>
                  <a:lnTo>
                    <a:pt x="62730" y="67987"/>
                  </a:lnTo>
                  <a:lnTo>
                    <a:pt x="62560" y="67969"/>
                  </a:lnTo>
                  <a:lnTo>
                    <a:pt x="62379" y="67932"/>
                  </a:lnTo>
                  <a:lnTo>
                    <a:pt x="62024" y="67837"/>
                  </a:lnTo>
                  <a:lnTo>
                    <a:pt x="61850" y="67774"/>
                  </a:lnTo>
                  <a:lnTo>
                    <a:pt x="61680" y="67706"/>
                  </a:lnTo>
                  <a:lnTo>
                    <a:pt x="60886" y="67307"/>
                  </a:lnTo>
                  <a:lnTo>
                    <a:pt x="60221" y="67166"/>
                  </a:lnTo>
                  <a:lnTo>
                    <a:pt x="59159" y="67085"/>
                  </a:lnTo>
                  <a:lnTo>
                    <a:pt x="58831" y="66953"/>
                  </a:lnTo>
                  <a:lnTo>
                    <a:pt x="57768" y="66677"/>
                  </a:lnTo>
                  <a:lnTo>
                    <a:pt x="57039" y="66536"/>
                  </a:lnTo>
                  <a:lnTo>
                    <a:pt x="56378" y="66269"/>
                  </a:lnTo>
                  <a:lnTo>
                    <a:pt x="54397" y="65330"/>
                  </a:lnTo>
                  <a:lnTo>
                    <a:pt x="53342" y="64795"/>
                  </a:lnTo>
                  <a:lnTo>
                    <a:pt x="52947" y="64660"/>
                  </a:lnTo>
                  <a:lnTo>
                    <a:pt x="52617" y="64460"/>
                  </a:lnTo>
                  <a:lnTo>
                    <a:pt x="52217" y="64388"/>
                  </a:lnTo>
                  <a:lnTo>
                    <a:pt x="50898" y="63848"/>
                  </a:lnTo>
                  <a:lnTo>
                    <a:pt x="50502" y="63585"/>
                  </a:lnTo>
                  <a:lnTo>
                    <a:pt x="49511" y="63182"/>
                  </a:lnTo>
                  <a:lnTo>
                    <a:pt x="49182" y="62982"/>
                  </a:lnTo>
                  <a:lnTo>
                    <a:pt x="48782" y="62846"/>
                  </a:lnTo>
                  <a:lnTo>
                    <a:pt x="48453" y="62647"/>
                  </a:lnTo>
                  <a:lnTo>
                    <a:pt x="47728" y="62375"/>
                  </a:lnTo>
                  <a:lnTo>
                    <a:pt x="45936" y="61958"/>
                  </a:lnTo>
                  <a:lnTo>
                    <a:pt x="44813" y="61618"/>
                  </a:lnTo>
                  <a:lnTo>
                    <a:pt x="44613" y="61613"/>
                  </a:lnTo>
                  <a:lnTo>
                    <a:pt x="43155" y="61205"/>
                  </a:lnTo>
                  <a:lnTo>
                    <a:pt x="42826" y="61133"/>
                  </a:lnTo>
                  <a:lnTo>
                    <a:pt x="42490" y="61196"/>
                  </a:lnTo>
                  <a:lnTo>
                    <a:pt x="41499" y="60920"/>
                  </a:lnTo>
                  <a:lnTo>
                    <a:pt x="40834" y="60911"/>
                  </a:lnTo>
                  <a:lnTo>
                    <a:pt x="40105" y="60770"/>
                  </a:lnTo>
                  <a:lnTo>
                    <a:pt x="39769" y="60829"/>
                  </a:lnTo>
                  <a:lnTo>
                    <a:pt x="39371" y="60825"/>
                  </a:lnTo>
                  <a:lnTo>
                    <a:pt x="36726" y="61387"/>
                  </a:lnTo>
                  <a:lnTo>
                    <a:pt x="36148" y="61767"/>
                  </a:lnTo>
                  <a:lnTo>
                    <a:pt x="35959" y="61903"/>
                  </a:lnTo>
                  <a:lnTo>
                    <a:pt x="35774" y="62040"/>
                  </a:lnTo>
                  <a:lnTo>
                    <a:pt x="35622" y="62158"/>
                  </a:lnTo>
                  <a:lnTo>
                    <a:pt x="35328" y="62402"/>
                  </a:lnTo>
                  <a:lnTo>
                    <a:pt x="35180" y="62520"/>
                  </a:lnTo>
                  <a:lnTo>
                    <a:pt x="35026" y="62633"/>
                  </a:lnTo>
                  <a:lnTo>
                    <a:pt x="34712" y="62851"/>
                  </a:lnTo>
                  <a:lnTo>
                    <a:pt x="34550" y="62951"/>
                  </a:lnTo>
                  <a:lnTo>
                    <a:pt x="34382" y="63037"/>
                  </a:lnTo>
                  <a:lnTo>
                    <a:pt x="34212" y="63091"/>
                  </a:lnTo>
                  <a:lnTo>
                    <a:pt x="34065" y="63118"/>
                  </a:lnTo>
                  <a:lnTo>
                    <a:pt x="33914" y="63132"/>
                  </a:lnTo>
                  <a:lnTo>
                    <a:pt x="33759" y="63132"/>
                  </a:lnTo>
                  <a:lnTo>
                    <a:pt x="33612" y="63114"/>
                  </a:lnTo>
                  <a:lnTo>
                    <a:pt x="33472" y="63077"/>
                  </a:lnTo>
                  <a:lnTo>
                    <a:pt x="33370" y="63032"/>
                  </a:lnTo>
                  <a:lnTo>
                    <a:pt x="33264" y="62969"/>
                  </a:lnTo>
                  <a:lnTo>
                    <a:pt x="33166" y="62901"/>
                  </a:lnTo>
                  <a:lnTo>
                    <a:pt x="33079" y="62819"/>
                  </a:lnTo>
                  <a:lnTo>
                    <a:pt x="33011" y="62733"/>
                  </a:lnTo>
                  <a:lnTo>
                    <a:pt x="32951" y="62606"/>
                  </a:lnTo>
                  <a:lnTo>
                    <a:pt x="32917" y="62461"/>
                  </a:lnTo>
                  <a:lnTo>
                    <a:pt x="32901" y="62302"/>
                  </a:lnTo>
                  <a:lnTo>
                    <a:pt x="32886" y="61989"/>
                  </a:lnTo>
                  <a:lnTo>
                    <a:pt x="32875" y="61613"/>
                  </a:lnTo>
                  <a:lnTo>
                    <a:pt x="32883" y="61423"/>
                  </a:lnTo>
                  <a:lnTo>
                    <a:pt x="32917" y="60870"/>
                  </a:lnTo>
                  <a:lnTo>
                    <a:pt x="32932" y="60693"/>
                  </a:lnTo>
                  <a:lnTo>
                    <a:pt x="32988" y="60172"/>
                  </a:lnTo>
                  <a:lnTo>
                    <a:pt x="33034" y="59537"/>
                  </a:lnTo>
                  <a:lnTo>
                    <a:pt x="33056" y="59220"/>
                  </a:lnTo>
                  <a:lnTo>
                    <a:pt x="33087" y="58590"/>
                  </a:lnTo>
                  <a:lnTo>
                    <a:pt x="33158" y="58263"/>
                  </a:lnTo>
                  <a:lnTo>
                    <a:pt x="33166" y="57874"/>
                  </a:lnTo>
                  <a:lnTo>
                    <a:pt x="33306" y="57230"/>
                  </a:lnTo>
                  <a:lnTo>
                    <a:pt x="33313" y="56904"/>
                  </a:lnTo>
                  <a:lnTo>
                    <a:pt x="33253" y="56450"/>
                  </a:lnTo>
                  <a:lnTo>
                    <a:pt x="33336" y="55217"/>
                  </a:lnTo>
                  <a:lnTo>
                    <a:pt x="33408" y="54896"/>
                  </a:lnTo>
                  <a:lnTo>
                    <a:pt x="33347" y="54569"/>
                  </a:lnTo>
                  <a:lnTo>
                    <a:pt x="33495" y="53531"/>
                  </a:lnTo>
                  <a:lnTo>
                    <a:pt x="33506" y="52751"/>
                  </a:lnTo>
                  <a:lnTo>
                    <a:pt x="33578" y="52429"/>
                  </a:lnTo>
                  <a:lnTo>
                    <a:pt x="33600" y="51065"/>
                  </a:lnTo>
                  <a:lnTo>
                    <a:pt x="33536" y="50739"/>
                  </a:lnTo>
                  <a:lnTo>
                    <a:pt x="33585" y="47497"/>
                  </a:lnTo>
                  <a:lnTo>
                    <a:pt x="33464" y="46845"/>
                  </a:lnTo>
                  <a:lnTo>
                    <a:pt x="33468" y="46455"/>
                  </a:lnTo>
                  <a:lnTo>
                    <a:pt x="33340" y="46129"/>
                  </a:lnTo>
                  <a:lnTo>
                    <a:pt x="33279" y="45739"/>
                  </a:lnTo>
                  <a:lnTo>
                    <a:pt x="33151" y="45412"/>
                  </a:lnTo>
                  <a:lnTo>
                    <a:pt x="33090" y="45023"/>
                  </a:lnTo>
                  <a:lnTo>
                    <a:pt x="32962" y="44696"/>
                  </a:lnTo>
                  <a:lnTo>
                    <a:pt x="32905" y="43980"/>
                  </a:lnTo>
                  <a:lnTo>
                    <a:pt x="32784" y="43327"/>
                  </a:lnTo>
                  <a:lnTo>
                    <a:pt x="32671" y="41963"/>
                  </a:lnTo>
                  <a:lnTo>
                    <a:pt x="32743" y="41577"/>
                  </a:lnTo>
                  <a:lnTo>
                    <a:pt x="32682" y="41251"/>
                  </a:lnTo>
                  <a:lnTo>
                    <a:pt x="32686" y="40861"/>
                  </a:lnTo>
                  <a:lnTo>
                    <a:pt x="32626" y="40535"/>
                  </a:lnTo>
                  <a:lnTo>
                    <a:pt x="32629" y="40213"/>
                  </a:lnTo>
                  <a:lnTo>
                    <a:pt x="32509" y="39429"/>
                  </a:lnTo>
                  <a:lnTo>
                    <a:pt x="32380" y="39102"/>
                  </a:lnTo>
                  <a:lnTo>
                    <a:pt x="32388" y="38713"/>
                  </a:lnTo>
                  <a:lnTo>
                    <a:pt x="32259" y="38386"/>
                  </a:lnTo>
                  <a:lnTo>
                    <a:pt x="32074" y="37348"/>
                  </a:lnTo>
                  <a:lnTo>
                    <a:pt x="32097" y="35984"/>
                  </a:lnTo>
                  <a:lnTo>
                    <a:pt x="32297" y="35726"/>
                  </a:lnTo>
                  <a:lnTo>
                    <a:pt x="32380" y="34624"/>
                  </a:lnTo>
                  <a:lnTo>
                    <a:pt x="32388" y="34302"/>
                  </a:lnTo>
                  <a:lnTo>
                    <a:pt x="32263" y="33650"/>
                  </a:lnTo>
                  <a:lnTo>
                    <a:pt x="32286" y="32027"/>
                  </a:lnTo>
                  <a:lnTo>
                    <a:pt x="32225" y="31700"/>
                  </a:lnTo>
                  <a:lnTo>
                    <a:pt x="32248" y="30078"/>
                  </a:lnTo>
                  <a:lnTo>
                    <a:pt x="32323" y="29693"/>
                  </a:lnTo>
                  <a:lnTo>
                    <a:pt x="32731" y="28981"/>
                  </a:lnTo>
                  <a:lnTo>
                    <a:pt x="33408" y="28083"/>
                  </a:lnTo>
                  <a:lnTo>
                    <a:pt x="33615" y="27634"/>
                  </a:lnTo>
                  <a:lnTo>
                    <a:pt x="33555" y="27372"/>
                  </a:lnTo>
                  <a:lnTo>
                    <a:pt x="33555" y="27240"/>
                  </a:lnTo>
                  <a:lnTo>
                    <a:pt x="33026" y="27168"/>
                  </a:lnTo>
                  <a:lnTo>
                    <a:pt x="32293" y="27290"/>
                  </a:lnTo>
                  <a:lnTo>
                    <a:pt x="31621" y="27603"/>
                  </a:lnTo>
                  <a:lnTo>
                    <a:pt x="30951" y="28047"/>
                  </a:lnTo>
                  <a:lnTo>
                    <a:pt x="28139" y="29303"/>
                  </a:lnTo>
                  <a:lnTo>
                    <a:pt x="26738" y="29543"/>
                  </a:lnTo>
                  <a:lnTo>
                    <a:pt x="25675" y="29529"/>
                  </a:lnTo>
                  <a:lnTo>
                    <a:pt x="24946" y="29389"/>
                  </a:lnTo>
                  <a:lnTo>
                    <a:pt x="24614" y="29253"/>
                  </a:lnTo>
                  <a:lnTo>
                    <a:pt x="24217" y="29180"/>
                  </a:lnTo>
                  <a:lnTo>
                    <a:pt x="23491" y="28913"/>
                  </a:lnTo>
                  <a:lnTo>
                    <a:pt x="22898" y="28577"/>
                  </a:lnTo>
                  <a:lnTo>
                    <a:pt x="22312" y="27725"/>
                  </a:lnTo>
                  <a:lnTo>
                    <a:pt x="22055" y="27073"/>
                  </a:lnTo>
                  <a:lnTo>
                    <a:pt x="21995" y="26683"/>
                  </a:lnTo>
                  <a:lnTo>
                    <a:pt x="21677" y="25640"/>
                  </a:lnTo>
                  <a:lnTo>
                    <a:pt x="21617" y="25314"/>
                  </a:lnTo>
                  <a:lnTo>
                    <a:pt x="21489" y="24987"/>
                  </a:lnTo>
                  <a:lnTo>
                    <a:pt x="20936" y="21864"/>
                  </a:lnTo>
                  <a:lnTo>
                    <a:pt x="20809" y="21538"/>
                  </a:lnTo>
                  <a:lnTo>
                    <a:pt x="20626" y="20432"/>
                  </a:lnTo>
                  <a:lnTo>
                    <a:pt x="20498" y="20106"/>
                  </a:lnTo>
                  <a:lnTo>
                    <a:pt x="20437" y="19716"/>
                  </a:lnTo>
                  <a:lnTo>
                    <a:pt x="20309" y="19385"/>
                  </a:lnTo>
                  <a:lnTo>
                    <a:pt x="20063" y="18021"/>
                  </a:lnTo>
                  <a:lnTo>
                    <a:pt x="20067" y="17694"/>
                  </a:lnTo>
                  <a:lnTo>
                    <a:pt x="20007" y="17373"/>
                  </a:lnTo>
                  <a:lnTo>
                    <a:pt x="19893" y="16072"/>
                  </a:lnTo>
                  <a:lnTo>
                    <a:pt x="19897" y="15682"/>
                  </a:lnTo>
                  <a:lnTo>
                    <a:pt x="19769" y="15419"/>
                  </a:lnTo>
                  <a:lnTo>
                    <a:pt x="19708" y="15093"/>
                  </a:lnTo>
                  <a:lnTo>
                    <a:pt x="19516" y="14635"/>
                  </a:lnTo>
                  <a:lnTo>
                    <a:pt x="19451" y="14440"/>
                  </a:lnTo>
                  <a:lnTo>
                    <a:pt x="19259" y="13982"/>
                  </a:lnTo>
                  <a:lnTo>
                    <a:pt x="19198" y="13660"/>
                  </a:lnTo>
                  <a:lnTo>
                    <a:pt x="19070" y="13334"/>
                  </a:lnTo>
                  <a:lnTo>
                    <a:pt x="19077" y="12944"/>
                  </a:lnTo>
                  <a:lnTo>
                    <a:pt x="18949" y="12618"/>
                  </a:lnTo>
                  <a:lnTo>
                    <a:pt x="18885" y="12228"/>
                  </a:lnTo>
                  <a:lnTo>
                    <a:pt x="18760" y="11902"/>
                  </a:lnTo>
                  <a:lnTo>
                    <a:pt x="18696" y="11507"/>
                  </a:lnTo>
                  <a:lnTo>
                    <a:pt x="18313" y="10465"/>
                  </a:lnTo>
                  <a:lnTo>
                    <a:pt x="18254" y="10138"/>
                  </a:lnTo>
                  <a:lnTo>
                    <a:pt x="18268" y="9164"/>
                  </a:lnTo>
                  <a:lnTo>
                    <a:pt x="18015" y="8126"/>
                  </a:lnTo>
                  <a:lnTo>
                    <a:pt x="17754" y="7795"/>
                  </a:lnTo>
                  <a:lnTo>
                    <a:pt x="17709" y="7660"/>
                  </a:lnTo>
                  <a:lnTo>
                    <a:pt x="16961" y="7718"/>
                  </a:lnTo>
                  <a:lnTo>
                    <a:pt x="16156" y="7967"/>
                  </a:lnTo>
                  <a:lnTo>
                    <a:pt x="15756" y="8221"/>
                  </a:lnTo>
                  <a:lnTo>
                    <a:pt x="14417" y="8656"/>
                  </a:lnTo>
                  <a:lnTo>
                    <a:pt x="13552" y="8838"/>
                  </a:lnTo>
                  <a:lnTo>
                    <a:pt x="11885" y="9137"/>
                  </a:lnTo>
                  <a:lnTo>
                    <a:pt x="11485" y="9259"/>
                  </a:lnTo>
                  <a:lnTo>
                    <a:pt x="10218" y="9309"/>
                  </a:lnTo>
                  <a:lnTo>
                    <a:pt x="9822" y="9300"/>
                  </a:lnTo>
                  <a:lnTo>
                    <a:pt x="8163" y="9146"/>
                  </a:lnTo>
                  <a:lnTo>
                    <a:pt x="5218" y="8439"/>
                  </a:lnTo>
                  <a:lnTo>
                    <a:pt x="4736" y="8435"/>
                  </a:lnTo>
                  <a:lnTo>
                    <a:pt x="4493" y="8416"/>
                  </a:lnTo>
                  <a:lnTo>
                    <a:pt x="4255" y="8389"/>
                  </a:lnTo>
                  <a:lnTo>
                    <a:pt x="4013" y="8353"/>
                  </a:lnTo>
                  <a:lnTo>
                    <a:pt x="3828" y="8317"/>
                  </a:lnTo>
                  <a:lnTo>
                    <a:pt x="3647" y="8271"/>
                  </a:lnTo>
                  <a:lnTo>
                    <a:pt x="3280" y="8171"/>
                  </a:lnTo>
                  <a:lnTo>
                    <a:pt x="2899" y="8076"/>
                  </a:lnTo>
                  <a:lnTo>
                    <a:pt x="2702" y="8036"/>
                  </a:lnTo>
                  <a:lnTo>
                    <a:pt x="2306" y="7945"/>
                  </a:lnTo>
                  <a:lnTo>
                    <a:pt x="2108" y="7895"/>
                  </a:lnTo>
                  <a:lnTo>
                    <a:pt x="1621" y="7759"/>
                  </a:lnTo>
                  <a:lnTo>
                    <a:pt x="1379" y="7686"/>
                  </a:lnTo>
                  <a:lnTo>
                    <a:pt x="1141" y="7605"/>
                  </a:lnTo>
                  <a:lnTo>
                    <a:pt x="907" y="7514"/>
                  </a:lnTo>
                  <a:lnTo>
                    <a:pt x="563" y="7396"/>
                  </a:lnTo>
                  <a:lnTo>
                    <a:pt x="393" y="7333"/>
                  </a:lnTo>
                  <a:lnTo>
                    <a:pt x="242" y="7252"/>
                  </a:lnTo>
                  <a:lnTo>
                    <a:pt x="132" y="7147"/>
                  </a:lnTo>
                  <a:lnTo>
                    <a:pt x="72" y="7025"/>
                  </a:lnTo>
                  <a:lnTo>
                    <a:pt x="30" y="6884"/>
                  </a:lnTo>
                  <a:lnTo>
                    <a:pt x="8" y="6735"/>
                  </a:lnTo>
                  <a:lnTo>
                    <a:pt x="0" y="6581"/>
                  </a:lnTo>
                  <a:lnTo>
                    <a:pt x="4" y="6431"/>
                  </a:lnTo>
                  <a:lnTo>
                    <a:pt x="10" y="6345"/>
                  </a:lnTo>
                  <a:lnTo>
                    <a:pt x="68" y="6091"/>
                  </a:lnTo>
                  <a:lnTo>
                    <a:pt x="83" y="6005"/>
                  </a:lnTo>
                  <a:lnTo>
                    <a:pt x="102" y="5837"/>
                  </a:lnTo>
                  <a:lnTo>
                    <a:pt x="144" y="5320"/>
                  </a:lnTo>
                  <a:lnTo>
                    <a:pt x="223" y="4790"/>
                  </a:lnTo>
                  <a:lnTo>
                    <a:pt x="261" y="4613"/>
                  </a:lnTo>
                  <a:lnTo>
                    <a:pt x="314" y="4446"/>
                  </a:lnTo>
                  <a:lnTo>
                    <a:pt x="397" y="4301"/>
                  </a:lnTo>
                  <a:lnTo>
                    <a:pt x="469" y="4224"/>
                  </a:lnTo>
                  <a:lnTo>
                    <a:pt x="552" y="4151"/>
                  </a:lnTo>
                  <a:lnTo>
                    <a:pt x="646" y="4088"/>
                  </a:lnTo>
                  <a:lnTo>
                    <a:pt x="827" y="3952"/>
                  </a:lnTo>
                  <a:lnTo>
                    <a:pt x="1122" y="3707"/>
                  </a:lnTo>
                  <a:lnTo>
                    <a:pt x="1266" y="3585"/>
                  </a:lnTo>
                  <a:lnTo>
                    <a:pt x="1409" y="3458"/>
                  </a:lnTo>
                  <a:lnTo>
                    <a:pt x="1549" y="3326"/>
                  </a:lnTo>
                  <a:lnTo>
                    <a:pt x="1821" y="3027"/>
                  </a:lnTo>
                  <a:lnTo>
                    <a:pt x="1953" y="2873"/>
                  </a:lnTo>
                  <a:lnTo>
                    <a:pt x="2078" y="2714"/>
                  </a:lnTo>
                  <a:lnTo>
                    <a:pt x="2200" y="2551"/>
                  </a:lnTo>
                  <a:lnTo>
                    <a:pt x="2308" y="2388"/>
                  </a:lnTo>
                  <a:lnTo>
                    <a:pt x="2414" y="2220"/>
                  </a:lnTo>
                  <a:lnTo>
                    <a:pt x="2816" y="1527"/>
                  </a:lnTo>
                  <a:lnTo>
                    <a:pt x="3023" y="1160"/>
                  </a:lnTo>
                  <a:lnTo>
                    <a:pt x="3224" y="788"/>
                  </a:lnTo>
                  <a:lnTo>
                    <a:pt x="3405" y="425"/>
                  </a:lnTo>
                  <a:lnTo>
                    <a:pt x="3606" y="0"/>
                  </a:lnTo>
                </a:path>
              </a:pathLst>
            </a:custGeom>
            <a:ln w="13550" cap="flat">
              <a:solidFill>
                <a:srgbClr val="6A737B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" name="pl167"/>
            <p:cNvSpPr/>
            <p:nvPr/>
          </p:nvSpPr>
          <p:spPr>
            <a:xfrm>
              <a:off x="6793285" y="2899697"/>
              <a:ext cx="65475" cy="130632"/>
            </a:xfrm>
            <a:custGeom>
              <a:avLst/>
              <a:gdLst/>
              <a:ahLst/>
              <a:cxnLst/>
              <a:rect l="0" t="0" r="0" b="0"/>
              <a:pathLst>
                <a:path w="65475" h="130632">
                  <a:moveTo>
                    <a:pt x="30191" y="0"/>
                  </a:moveTo>
                  <a:lnTo>
                    <a:pt x="30041" y="113"/>
                  </a:lnTo>
                  <a:lnTo>
                    <a:pt x="29240" y="425"/>
                  </a:lnTo>
                  <a:lnTo>
                    <a:pt x="28835" y="680"/>
                  </a:lnTo>
                  <a:lnTo>
                    <a:pt x="28367" y="802"/>
                  </a:lnTo>
                  <a:lnTo>
                    <a:pt x="27498" y="1309"/>
                  </a:lnTo>
                  <a:lnTo>
                    <a:pt x="26799" y="1949"/>
                  </a:lnTo>
                  <a:lnTo>
                    <a:pt x="26822" y="2075"/>
                  </a:lnTo>
                  <a:lnTo>
                    <a:pt x="26606" y="3113"/>
                  </a:lnTo>
                  <a:lnTo>
                    <a:pt x="26595" y="3761"/>
                  </a:lnTo>
                  <a:lnTo>
                    <a:pt x="26852" y="4478"/>
                  </a:lnTo>
                  <a:lnTo>
                    <a:pt x="27410" y="5817"/>
                  </a:lnTo>
                  <a:lnTo>
                    <a:pt x="27623" y="6305"/>
                  </a:lnTo>
                  <a:lnTo>
                    <a:pt x="28012" y="6894"/>
                  </a:lnTo>
                  <a:lnTo>
                    <a:pt x="28265" y="7678"/>
                  </a:lnTo>
                  <a:lnTo>
                    <a:pt x="28193" y="8000"/>
                  </a:lnTo>
                  <a:lnTo>
                    <a:pt x="28182" y="8653"/>
                  </a:lnTo>
                  <a:lnTo>
                    <a:pt x="27963" y="10076"/>
                  </a:lnTo>
                  <a:lnTo>
                    <a:pt x="27747" y="11109"/>
                  </a:lnTo>
                  <a:lnTo>
                    <a:pt x="27732" y="12084"/>
                  </a:lnTo>
                  <a:lnTo>
                    <a:pt x="28375" y="13521"/>
                  </a:lnTo>
                  <a:lnTo>
                    <a:pt x="29153" y="14831"/>
                  </a:lnTo>
                  <a:lnTo>
                    <a:pt x="29675" y="15619"/>
                  </a:lnTo>
                  <a:lnTo>
                    <a:pt x="30389" y="16666"/>
                  </a:lnTo>
                  <a:lnTo>
                    <a:pt x="30453" y="16929"/>
                  </a:lnTo>
                  <a:lnTo>
                    <a:pt x="30827" y="18362"/>
                  </a:lnTo>
                  <a:lnTo>
                    <a:pt x="31341" y="19735"/>
                  </a:lnTo>
                  <a:lnTo>
                    <a:pt x="31534" y="20061"/>
                  </a:lnTo>
                  <a:lnTo>
                    <a:pt x="31663" y="20451"/>
                  </a:lnTo>
                  <a:lnTo>
                    <a:pt x="32248" y="21367"/>
                  </a:lnTo>
                  <a:lnTo>
                    <a:pt x="32301" y="22151"/>
                  </a:lnTo>
                  <a:lnTo>
                    <a:pt x="31965" y="22340"/>
                  </a:lnTo>
                  <a:lnTo>
                    <a:pt x="31107" y="21937"/>
                  </a:lnTo>
                  <a:lnTo>
                    <a:pt x="30317" y="21407"/>
                  </a:lnTo>
                  <a:lnTo>
                    <a:pt x="29920" y="21271"/>
                  </a:lnTo>
                  <a:lnTo>
                    <a:pt x="28938" y="19445"/>
                  </a:lnTo>
                  <a:lnTo>
                    <a:pt x="28337" y="19132"/>
                  </a:lnTo>
                  <a:lnTo>
                    <a:pt x="27804" y="18679"/>
                  </a:lnTo>
                  <a:lnTo>
                    <a:pt x="27422" y="18312"/>
                  </a:lnTo>
                  <a:lnTo>
                    <a:pt x="26814" y="17945"/>
                  </a:lnTo>
                  <a:lnTo>
                    <a:pt x="26206" y="17215"/>
                  </a:lnTo>
                  <a:lnTo>
                    <a:pt x="25597" y="16762"/>
                  </a:lnTo>
                  <a:lnTo>
                    <a:pt x="25201" y="16524"/>
                  </a:lnTo>
                  <a:lnTo>
                    <a:pt x="24985" y="16395"/>
                  </a:lnTo>
                  <a:lnTo>
                    <a:pt x="24376" y="16213"/>
                  </a:lnTo>
                  <a:lnTo>
                    <a:pt x="23919" y="16485"/>
                  </a:lnTo>
                  <a:lnTo>
                    <a:pt x="23235" y="16943"/>
                  </a:lnTo>
                  <a:lnTo>
                    <a:pt x="22676" y="17392"/>
                  </a:lnTo>
                  <a:lnTo>
                    <a:pt x="22596" y="17718"/>
                  </a:lnTo>
                  <a:lnTo>
                    <a:pt x="22578" y="18887"/>
                  </a:lnTo>
                  <a:lnTo>
                    <a:pt x="23337" y="21367"/>
                  </a:lnTo>
                  <a:lnTo>
                    <a:pt x="23723" y="22151"/>
                  </a:lnTo>
                  <a:lnTo>
                    <a:pt x="24505" y="23266"/>
                  </a:lnTo>
                  <a:lnTo>
                    <a:pt x="24890" y="24118"/>
                  </a:lnTo>
                  <a:lnTo>
                    <a:pt x="25204" y="25419"/>
                  </a:lnTo>
                  <a:lnTo>
                    <a:pt x="25525" y="26203"/>
                  </a:lnTo>
                  <a:lnTo>
                    <a:pt x="25786" y="26593"/>
                  </a:lnTo>
                  <a:lnTo>
                    <a:pt x="25979" y="27055"/>
                  </a:lnTo>
                  <a:lnTo>
                    <a:pt x="26633" y="27839"/>
                  </a:lnTo>
                  <a:lnTo>
                    <a:pt x="27487" y="28506"/>
                  </a:lnTo>
                  <a:lnTo>
                    <a:pt x="28741" y="29041"/>
                  </a:lnTo>
                  <a:lnTo>
                    <a:pt x="29463" y="29702"/>
                  </a:lnTo>
                  <a:lnTo>
                    <a:pt x="29849" y="30423"/>
                  </a:lnTo>
                  <a:lnTo>
                    <a:pt x="29909" y="30813"/>
                  </a:lnTo>
                  <a:lnTo>
                    <a:pt x="30037" y="31005"/>
                  </a:lnTo>
                  <a:lnTo>
                    <a:pt x="30431" y="31597"/>
                  </a:lnTo>
                  <a:lnTo>
                    <a:pt x="31016" y="32386"/>
                  </a:lnTo>
                  <a:lnTo>
                    <a:pt x="32063" y="33505"/>
                  </a:lnTo>
                  <a:lnTo>
                    <a:pt x="32460" y="33773"/>
                  </a:lnTo>
                  <a:lnTo>
                    <a:pt x="34576" y="34453"/>
                  </a:lnTo>
                  <a:lnTo>
                    <a:pt x="35037" y="34652"/>
                  </a:lnTo>
                  <a:lnTo>
                    <a:pt x="36232" y="34802"/>
                  </a:lnTo>
                  <a:lnTo>
                    <a:pt x="38348" y="35545"/>
                  </a:lnTo>
                  <a:lnTo>
                    <a:pt x="39145" y="35686"/>
                  </a:lnTo>
                  <a:lnTo>
                    <a:pt x="40336" y="36157"/>
                  </a:lnTo>
                  <a:lnTo>
                    <a:pt x="41126" y="36560"/>
                  </a:lnTo>
                  <a:lnTo>
                    <a:pt x="41783" y="37218"/>
                  </a:lnTo>
                  <a:lnTo>
                    <a:pt x="41904" y="38002"/>
                  </a:lnTo>
                  <a:lnTo>
                    <a:pt x="42452" y="41252"/>
                  </a:lnTo>
                  <a:lnTo>
                    <a:pt x="42441" y="42095"/>
                  </a:lnTo>
                  <a:lnTo>
                    <a:pt x="42558" y="43269"/>
                  </a:lnTo>
                  <a:lnTo>
                    <a:pt x="42483" y="43654"/>
                  </a:lnTo>
                  <a:lnTo>
                    <a:pt x="42471" y="44434"/>
                  </a:lnTo>
                  <a:lnTo>
                    <a:pt x="42399" y="44760"/>
                  </a:lnTo>
                  <a:lnTo>
                    <a:pt x="42086" y="48065"/>
                  </a:lnTo>
                  <a:lnTo>
                    <a:pt x="41806" y="48972"/>
                  </a:lnTo>
                  <a:lnTo>
                    <a:pt x="41587" y="50137"/>
                  </a:lnTo>
                  <a:lnTo>
                    <a:pt x="41636" y="51306"/>
                  </a:lnTo>
                  <a:lnTo>
                    <a:pt x="42078" y="52933"/>
                  </a:lnTo>
                  <a:lnTo>
                    <a:pt x="42339" y="53328"/>
                  </a:lnTo>
                  <a:lnTo>
                    <a:pt x="43185" y="54506"/>
                  </a:lnTo>
                  <a:lnTo>
                    <a:pt x="43764" y="55748"/>
                  </a:lnTo>
                  <a:lnTo>
                    <a:pt x="44198" y="57897"/>
                  </a:lnTo>
                  <a:lnTo>
                    <a:pt x="44255" y="58482"/>
                  </a:lnTo>
                  <a:lnTo>
                    <a:pt x="44251" y="58872"/>
                  </a:lnTo>
                  <a:lnTo>
                    <a:pt x="44304" y="59715"/>
                  </a:lnTo>
                  <a:lnTo>
                    <a:pt x="44213" y="61274"/>
                  </a:lnTo>
                  <a:lnTo>
                    <a:pt x="44172" y="61505"/>
                  </a:lnTo>
                  <a:lnTo>
                    <a:pt x="43851" y="63282"/>
                  </a:lnTo>
                  <a:lnTo>
                    <a:pt x="43643" y="63863"/>
                  </a:lnTo>
                  <a:lnTo>
                    <a:pt x="43839" y="63994"/>
                  </a:lnTo>
                  <a:lnTo>
                    <a:pt x="43836" y="64384"/>
                  </a:lnTo>
                  <a:lnTo>
                    <a:pt x="44478" y="65758"/>
                  </a:lnTo>
                  <a:lnTo>
                    <a:pt x="45064" y="66546"/>
                  </a:lnTo>
                  <a:lnTo>
                    <a:pt x="46318" y="67276"/>
                  </a:lnTo>
                  <a:lnTo>
                    <a:pt x="46847" y="67480"/>
                  </a:lnTo>
                  <a:lnTo>
                    <a:pt x="47112" y="67485"/>
                  </a:lnTo>
                  <a:lnTo>
                    <a:pt x="47573" y="67752"/>
                  </a:lnTo>
                  <a:lnTo>
                    <a:pt x="48835" y="67965"/>
                  </a:lnTo>
                  <a:lnTo>
                    <a:pt x="50362" y="68115"/>
                  </a:lnTo>
                  <a:lnTo>
                    <a:pt x="51160" y="68128"/>
                  </a:lnTo>
                  <a:lnTo>
                    <a:pt x="52754" y="68024"/>
                  </a:lnTo>
                  <a:lnTo>
                    <a:pt x="53956" y="67843"/>
                  </a:lnTo>
                  <a:lnTo>
                    <a:pt x="54357" y="67720"/>
                  </a:lnTo>
                  <a:lnTo>
                    <a:pt x="54821" y="67661"/>
                  </a:lnTo>
                  <a:lnTo>
                    <a:pt x="55626" y="67353"/>
                  </a:lnTo>
                  <a:lnTo>
                    <a:pt x="56074" y="66967"/>
                  </a:lnTo>
                  <a:lnTo>
                    <a:pt x="56367" y="66714"/>
                  </a:lnTo>
                  <a:lnTo>
                    <a:pt x="56790" y="65032"/>
                  </a:lnTo>
                  <a:lnTo>
                    <a:pt x="56802" y="64252"/>
                  </a:lnTo>
                  <a:lnTo>
                    <a:pt x="57225" y="62571"/>
                  </a:lnTo>
                  <a:lnTo>
                    <a:pt x="57384" y="60952"/>
                  </a:lnTo>
                  <a:lnTo>
                    <a:pt x="57323" y="60558"/>
                  </a:lnTo>
                  <a:lnTo>
                    <a:pt x="57214" y="58998"/>
                  </a:lnTo>
                  <a:lnTo>
                    <a:pt x="57437" y="57444"/>
                  </a:lnTo>
                  <a:lnTo>
                    <a:pt x="57913" y="56673"/>
                  </a:lnTo>
                  <a:lnTo>
                    <a:pt x="58385" y="56292"/>
                  </a:lnTo>
                  <a:lnTo>
                    <a:pt x="59190" y="55979"/>
                  </a:lnTo>
                  <a:lnTo>
                    <a:pt x="59591" y="55789"/>
                  </a:lnTo>
                  <a:lnTo>
                    <a:pt x="60456" y="55735"/>
                  </a:lnTo>
                  <a:lnTo>
                    <a:pt x="61318" y="55943"/>
                  </a:lnTo>
                  <a:lnTo>
                    <a:pt x="62108" y="56279"/>
                  </a:lnTo>
                  <a:lnTo>
                    <a:pt x="63294" y="57076"/>
                  </a:lnTo>
                  <a:lnTo>
                    <a:pt x="64273" y="58196"/>
                  </a:lnTo>
                  <a:lnTo>
                    <a:pt x="64859" y="59048"/>
                  </a:lnTo>
                  <a:lnTo>
                    <a:pt x="65276" y="60381"/>
                  </a:lnTo>
                  <a:lnTo>
                    <a:pt x="65369" y="60680"/>
                  </a:lnTo>
                  <a:lnTo>
                    <a:pt x="65475" y="62303"/>
                  </a:lnTo>
                  <a:lnTo>
                    <a:pt x="65392" y="63468"/>
                  </a:lnTo>
                  <a:lnTo>
                    <a:pt x="65237" y="65023"/>
                  </a:lnTo>
                  <a:lnTo>
                    <a:pt x="64727" y="67874"/>
                  </a:lnTo>
                  <a:lnTo>
                    <a:pt x="64651" y="68654"/>
                  </a:lnTo>
                  <a:lnTo>
                    <a:pt x="64432" y="69819"/>
                  </a:lnTo>
                  <a:lnTo>
                    <a:pt x="64405" y="71700"/>
                  </a:lnTo>
                  <a:lnTo>
                    <a:pt x="64114" y="73382"/>
                  </a:lnTo>
                  <a:lnTo>
                    <a:pt x="63974" y="73772"/>
                  </a:lnTo>
                  <a:lnTo>
                    <a:pt x="63903" y="74225"/>
                  </a:lnTo>
                  <a:lnTo>
                    <a:pt x="63763" y="74611"/>
                  </a:lnTo>
                  <a:lnTo>
                    <a:pt x="63604" y="76234"/>
                  </a:lnTo>
                  <a:lnTo>
                    <a:pt x="63925" y="77013"/>
                  </a:lnTo>
                  <a:lnTo>
                    <a:pt x="64712" y="77938"/>
                  </a:lnTo>
                  <a:lnTo>
                    <a:pt x="64904" y="78392"/>
                  </a:lnTo>
                  <a:lnTo>
                    <a:pt x="64957" y="79176"/>
                  </a:lnTo>
                  <a:lnTo>
                    <a:pt x="64817" y="79625"/>
                  </a:lnTo>
                  <a:lnTo>
                    <a:pt x="64613" y="79946"/>
                  </a:lnTo>
                  <a:lnTo>
                    <a:pt x="64141" y="80332"/>
                  </a:lnTo>
                  <a:lnTo>
                    <a:pt x="63676" y="80518"/>
                  </a:lnTo>
                  <a:lnTo>
                    <a:pt x="62875" y="80640"/>
                  </a:lnTo>
                  <a:lnTo>
                    <a:pt x="61745" y="80621"/>
                  </a:lnTo>
                  <a:lnTo>
                    <a:pt x="61208" y="80871"/>
                  </a:lnTo>
                  <a:lnTo>
                    <a:pt x="60804" y="81257"/>
                  </a:lnTo>
                  <a:lnTo>
                    <a:pt x="60335" y="81442"/>
                  </a:lnTo>
                  <a:lnTo>
                    <a:pt x="60267" y="81442"/>
                  </a:lnTo>
                  <a:lnTo>
                    <a:pt x="59954" y="80400"/>
                  </a:lnTo>
                  <a:lnTo>
                    <a:pt x="59239" y="79157"/>
                  </a:lnTo>
                  <a:lnTo>
                    <a:pt x="58777" y="78826"/>
                  </a:lnTo>
                  <a:lnTo>
                    <a:pt x="58382" y="78690"/>
                  </a:lnTo>
                  <a:lnTo>
                    <a:pt x="57845" y="78940"/>
                  </a:lnTo>
                  <a:lnTo>
                    <a:pt x="56700" y="80024"/>
                  </a:lnTo>
                  <a:lnTo>
                    <a:pt x="56156" y="80794"/>
                  </a:lnTo>
                  <a:lnTo>
                    <a:pt x="55944" y="81637"/>
                  </a:lnTo>
                  <a:lnTo>
                    <a:pt x="55935" y="82184"/>
                  </a:lnTo>
                  <a:lnTo>
                    <a:pt x="55917" y="83260"/>
                  </a:lnTo>
                  <a:lnTo>
                    <a:pt x="55778" y="83714"/>
                  </a:lnTo>
                  <a:lnTo>
                    <a:pt x="55774" y="84104"/>
                  </a:lnTo>
                  <a:lnTo>
                    <a:pt x="55634" y="84552"/>
                  </a:lnTo>
                  <a:lnTo>
                    <a:pt x="55475" y="86175"/>
                  </a:lnTo>
                  <a:lnTo>
                    <a:pt x="55593" y="87408"/>
                  </a:lnTo>
                  <a:lnTo>
                    <a:pt x="55577" y="88188"/>
                  </a:lnTo>
                  <a:lnTo>
                    <a:pt x="55834" y="89036"/>
                  </a:lnTo>
                  <a:lnTo>
                    <a:pt x="55895" y="89257"/>
                  </a:lnTo>
                  <a:lnTo>
                    <a:pt x="56001" y="89479"/>
                  </a:lnTo>
                  <a:lnTo>
                    <a:pt x="56303" y="89874"/>
                  </a:lnTo>
                  <a:lnTo>
                    <a:pt x="56481" y="90019"/>
                  </a:lnTo>
                  <a:lnTo>
                    <a:pt x="56688" y="90096"/>
                  </a:lnTo>
                  <a:lnTo>
                    <a:pt x="56926" y="90123"/>
                  </a:lnTo>
                  <a:lnTo>
                    <a:pt x="57183" y="90123"/>
                  </a:lnTo>
                  <a:lnTo>
                    <a:pt x="57436" y="90132"/>
                  </a:lnTo>
                  <a:lnTo>
                    <a:pt x="57671" y="90187"/>
                  </a:lnTo>
                  <a:lnTo>
                    <a:pt x="57765" y="90228"/>
                  </a:lnTo>
                  <a:lnTo>
                    <a:pt x="57943" y="90318"/>
                  </a:lnTo>
                  <a:lnTo>
                    <a:pt x="58116" y="90422"/>
                  </a:lnTo>
                  <a:lnTo>
                    <a:pt x="58403" y="90694"/>
                  </a:lnTo>
                  <a:lnTo>
                    <a:pt x="58654" y="91016"/>
                  </a:lnTo>
                  <a:lnTo>
                    <a:pt x="59084" y="91615"/>
                  </a:lnTo>
                  <a:lnTo>
                    <a:pt x="59368" y="92064"/>
                  </a:lnTo>
                  <a:lnTo>
                    <a:pt x="59500" y="92295"/>
                  </a:lnTo>
                  <a:lnTo>
                    <a:pt x="59651" y="92417"/>
                  </a:lnTo>
                  <a:lnTo>
                    <a:pt x="59946" y="92680"/>
                  </a:lnTo>
                  <a:lnTo>
                    <a:pt x="60214" y="92970"/>
                  </a:lnTo>
                  <a:lnTo>
                    <a:pt x="60422" y="93242"/>
                  </a:lnTo>
                  <a:lnTo>
                    <a:pt x="60720" y="93668"/>
                  </a:lnTo>
                  <a:lnTo>
                    <a:pt x="60788" y="93759"/>
                  </a:lnTo>
                  <a:lnTo>
                    <a:pt x="60932" y="93927"/>
                  </a:lnTo>
                  <a:lnTo>
                    <a:pt x="61056" y="94108"/>
                  </a:lnTo>
                  <a:lnTo>
                    <a:pt x="61124" y="94253"/>
                  </a:lnTo>
                  <a:lnTo>
                    <a:pt x="61181" y="94407"/>
                  </a:lnTo>
                  <a:lnTo>
                    <a:pt x="61224" y="94571"/>
                  </a:lnTo>
                  <a:lnTo>
                    <a:pt x="61260" y="94734"/>
                  </a:lnTo>
                  <a:lnTo>
                    <a:pt x="61356" y="95101"/>
                  </a:lnTo>
                  <a:lnTo>
                    <a:pt x="61424" y="95414"/>
                  </a:lnTo>
                  <a:lnTo>
                    <a:pt x="61481" y="95740"/>
                  </a:lnTo>
                  <a:lnTo>
                    <a:pt x="61526" y="96071"/>
                  </a:lnTo>
                  <a:lnTo>
                    <a:pt x="61537" y="96239"/>
                  </a:lnTo>
                  <a:lnTo>
                    <a:pt x="61549" y="96583"/>
                  </a:lnTo>
                  <a:lnTo>
                    <a:pt x="61537" y="96933"/>
                  </a:lnTo>
                  <a:lnTo>
                    <a:pt x="61503" y="97277"/>
                  </a:lnTo>
                  <a:lnTo>
                    <a:pt x="61447" y="97622"/>
                  </a:lnTo>
                  <a:lnTo>
                    <a:pt x="61352" y="98097"/>
                  </a:lnTo>
                  <a:lnTo>
                    <a:pt x="61264" y="98483"/>
                  </a:lnTo>
                  <a:lnTo>
                    <a:pt x="61220" y="98710"/>
                  </a:lnTo>
                  <a:lnTo>
                    <a:pt x="61190" y="98900"/>
                  </a:lnTo>
                  <a:lnTo>
                    <a:pt x="61171" y="98995"/>
                  </a:lnTo>
                  <a:lnTo>
                    <a:pt x="61143" y="99091"/>
                  </a:lnTo>
                  <a:lnTo>
                    <a:pt x="61107" y="99177"/>
                  </a:lnTo>
                  <a:lnTo>
                    <a:pt x="60958" y="99430"/>
                  </a:lnTo>
                  <a:lnTo>
                    <a:pt x="60920" y="99516"/>
                  </a:lnTo>
                  <a:lnTo>
                    <a:pt x="60894" y="99653"/>
                  </a:lnTo>
                  <a:lnTo>
                    <a:pt x="60890" y="99807"/>
                  </a:lnTo>
                  <a:lnTo>
                    <a:pt x="60890" y="99956"/>
                  </a:lnTo>
                  <a:lnTo>
                    <a:pt x="60871" y="100083"/>
                  </a:lnTo>
                  <a:lnTo>
                    <a:pt x="60822" y="100165"/>
                  </a:lnTo>
                  <a:lnTo>
                    <a:pt x="60720" y="100201"/>
                  </a:lnTo>
                  <a:lnTo>
                    <a:pt x="60607" y="100224"/>
                  </a:lnTo>
                  <a:lnTo>
                    <a:pt x="60531" y="100306"/>
                  </a:lnTo>
                  <a:lnTo>
                    <a:pt x="60520" y="100392"/>
                  </a:lnTo>
                  <a:lnTo>
                    <a:pt x="60520" y="100487"/>
                  </a:lnTo>
                  <a:lnTo>
                    <a:pt x="60524" y="100586"/>
                  </a:lnTo>
                  <a:lnTo>
                    <a:pt x="60512" y="100677"/>
                  </a:lnTo>
                  <a:lnTo>
                    <a:pt x="60486" y="100786"/>
                  </a:lnTo>
                  <a:lnTo>
                    <a:pt x="60456" y="100890"/>
                  </a:lnTo>
                  <a:lnTo>
                    <a:pt x="60418" y="100994"/>
                  </a:lnTo>
                  <a:lnTo>
                    <a:pt x="60331" y="101194"/>
                  </a:lnTo>
                  <a:lnTo>
                    <a:pt x="60278" y="101303"/>
                  </a:lnTo>
                  <a:lnTo>
                    <a:pt x="60157" y="101511"/>
                  </a:lnTo>
                  <a:lnTo>
                    <a:pt x="59942" y="101829"/>
                  </a:lnTo>
                  <a:lnTo>
                    <a:pt x="59863" y="101951"/>
                  </a:lnTo>
                  <a:lnTo>
                    <a:pt x="59776" y="102069"/>
                  </a:lnTo>
                  <a:lnTo>
                    <a:pt x="59685" y="102164"/>
                  </a:lnTo>
                  <a:lnTo>
                    <a:pt x="59583" y="102223"/>
                  </a:lnTo>
                  <a:lnTo>
                    <a:pt x="59443" y="102209"/>
                  </a:lnTo>
                  <a:lnTo>
                    <a:pt x="59277" y="102114"/>
                  </a:lnTo>
                  <a:lnTo>
                    <a:pt x="59092" y="101974"/>
                  </a:lnTo>
                  <a:lnTo>
                    <a:pt x="58907" y="101820"/>
                  </a:lnTo>
                  <a:lnTo>
                    <a:pt x="58620" y="101606"/>
                  </a:lnTo>
                  <a:lnTo>
                    <a:pt x="58509" y="101516"/>
                  </a:lnTo>
                  <a:lnTo>
                    <a:pt x="58401" y="101434"/>
                  </a:lnTo>
                  <a:lnTo>
                    <a:pt x="58290" y="101367"/>
                  </a:lnTo>
                  <a:lnTo>
                    <a:pt x="58173" y="101330"/>
                  </a:lnTo>
                  <a:lnTo>
                    <a:pt x="58086" y="101326"/>
                  </a:lnTo>
                  <a:lnTo>
                    <a:pt x="57909" y="101348"/>
                  </a:lnTo>
                  <a:lnTo>
                    <a:pt x="57822" y="101376"/>
                  </a:lnTo>
                  <a:lnTo>
                    <a:pt x="57742" y="101412"/>
                  </a:lnTo>
                  <a:lnTo>
                    <a:pt x="57625" y="101493"/>
                  </a:lnTo>
                  <a:lnTo>
                    <a:pt x="57512" y="101616"/>
                  </a:lnTo>
                  <a:lnTo>
                    <a:pt x="57414" y="101756"/>
                  </a:lnTo>
                  <a:lnTo>
                    <a:pt x="57353" y="101892"/>
                  </a:lnTo>
                  <a:lnTo>
                    <a:pt x="57342" y="102010"/>
                  </a:lnTo>
                  <a:lnTo>
                    <a:pt x="57395" y="102101"/>
                  </a:lnTo>
                  <a:lnTo>
                    <a:pt x="57489" y="102183"/>
                  </a:lnTo>
                  <a:lnTo>
                    <a:pt x="57610" y="102259"/>
                  </a:lnTo>
                  <a:lnTo>
                    <a:pt x="57739" y="102332"/>
                  </a:lnTo>
                  <a:lnTo>
                    <a:pt x="57852" y="102409"/>
                  </a:lnTo>
                  <a:lnTo>
                    <a:pt x="58135" y="102617"/>
                  </a:lnTo>
                  <a:lnTo>
                    <a:pt x="58320" y="102763"/>
                  </a:lnTo>
                  <a:lnTo>
                    <a:pt x="58401" y="102822"/>
                  </a:lnTo>
                  <a:lnTo>
                    <a:pt x="58490" y="102881"/>
                  </a:lnTo>
                  <a:lnTo>
                    <a:pt x="58573" y="102944"/>
                  </a:lnTo>
                  <a:lnTo>
                    <a:pt x="58635" y="103008"/>
                  </a:lnTo>
                  <a:lnTo>
                    <a:pt x="58641" y="103139"/>
                  </a:lnTo>
                  <a:lnTo>
                    <a:pt x="58586" y="103207"/>
                  </a:lnTo>
                  <a:lnTo>
                    <a:pt x="58509" y="103279"/>
                  </a:lnTo>
                  <a:lnTo>
                    <a:pt x="58354" y="103411"/>
                  </a:lnTo>
                  <a:lnTo>
                    <a:pt x="58222" y="103556"/>
                  </a:lnTo>
                  <a:lnTo>
                    <a:pt x="58150" y="103624"/>
                  </a:lnTo>
                  <a:lnTo>
                    <a:pt x="58080" y="103678"/>
                  </a:lnTo>
                  <a:lnTo>
                    <a:pt x="58003" y="103710"/>
                  </a:lnTo>
                  <a:lnTo>
                    <a:pt x="57912" y="103687"/>
                  </a:lnTo>
                  <a:lnTo>
                    <a:pt x="57810" y="103620"/>
                  </a:lnTo>
                  <a:lnTo>
                    <a:pt x="57701" y="103515"/>
                  </a:lnTo>
                  <a:lnTo>
                    <a:pt x="57595" y="103407"/>
                  </a:lnTo>
                  <a:lnTo>
                    <a:pt x="57493" y="103311"/>
                  </a:lnTo>
                  <a:lnTo>
                    <a:pt x="57089" y="102948"/>
                  </a:lnTo>
                  <a:lnTo>
                    <a:pt x="56983" y="102867"/>
                  </a:lnTo>
                  <a:lnTo>
                    <a:pt x="56892" y="102804"/>
                  </a:lnTo>
                  <a:lnTo>
                    <a:pt x="56802" y="102731"/>
                  </a:lnTo>
                  <a:lnTo>
                    <a:pt x="56707" y="102667"/>
                  </a:lnTo>
                  <a:lnTo>
                    <a:pt x="56609" y="102622"/>
                  </a:lnTo>
                  <a:lnTo>
                    <a:pt x="56515" y="102600"/>
                  </a:lnTo>
                  <a:lnTo>
                    <a:pt x="56390" y="102622"/>
                  </a:lnTo>
                  <a:lnTo>
                    <a:pt x="56254" y="102690"/>
                  </a:lnTo>
                  <a:lnTo>
                    <a:pt x="56125" y="102781"/>
                  </a:lnTo>
                  <a:lnTo>
                    <a:pt x="56020" y="102890"/>
                  </a:lnTo>
                  <a:lnTo>
                    <a:pt x="55954" y="102999"/>
                  </a:lnTo>
                  <a:lnTo>
                    <a:pt x="55611" y="103770"/>
                  </a:lnTo>
                  <a:lnTo>
                    <a:pt x="54791" y="105316"/>
                  </a:lnTo>
                  <a:lnTo>
                    <a:pt x="54375" y="106544"/>
                  </a:lnTo>
                  <a:lnTo>
                    <a:pt x="54217" y="108100"/>
                  </a:lnTo>
                  <a:lnTo>
                    <a:pt x="54463" y="109337"/>
                  </a:lnTo>
                  <a:lnTo>
                    <a:pt x="55104" y="111037"/>
                  </a:lnTo>
                  <a:lnTo>
                    <a:pt x="55483" y="112212"/>
                  </a:lnTo>
                  <a:lnTo>
                    <a:pt x="54530" y="113752"/>
                  </a:lnTo>
                  <a:lnTo>
                    <a:pt x="54119" y="114524"/>
                  </a:lnTo>
                  <a:lnTo>
                    <a:pt x="53144" y="117367"/>
                  </a:lnTo>
                  <a:lnTo>
                    <a:pt x="52538" y="118141"/>
                  </a:lnTo>
                  <a:lnTo>
                    <a:pt x="51333" y="118513"/>
                  </a:lnTo>
                  <a:lnTo>
                    <a:pt x="50657" y="119343"/>
                  </a:lnTo>
                  <a:lnTo>
                    <a:pt x="50309" y="120182"/>
                  </a:lnTo>
                  <a:lnTo>
                    <a:pt x="49059" y="123931"/>
                  </a:lnTo>
                  <a:lnTo>
                    <a:pt x="48983" y="124385"/>
                  </a:lnTo>
                  <a:lnTo>
                    <a:pt x="48707" y="125156"/>
                  </a:lnTo>
                  <a:lnTo>
                    <a:pt x="48413" y="126906"/>
                  </a:lnTo>
                  <a:lnTo>
                    <a:pt x="48337" y="127618"/>
                  </a:lnTo>
                  <a:lnTo>
                    <a:pt x="47770" y="129952"/>
                  </a:lnTo>
                  <a:lnTo>
                    <a:pt x="47697" y="130274"/>
                  </a:lnTo>
                  <a:lnTo>
                    <a:pt x="47361" y="130527"/>
                  </a:lnTo>
                  <a:lnTo>
                    <a:pt x="46364" y="130510"/>
                  </a:lnTo>
                  <a:lnTo>
                    <a:pt x="45768" y="130598"/>
                  </a:lnTo>
                  <a:lnTo>
                    <a:pt x="45566" y="130632"/>
                  </a:lnTo>
                  <a:lnTo>
                    <a:pt x="45102" y="130496"/>
                  </a:lnTo>
                  <a:lnTo>
                    <a:pt x="44447" y="129770"/>
                  </a:lnTo>
                  <a:lnTo>
                    <a:pt x="43927" y="128982"/>
                  </a:lnTo>
                  <a:lnTo>
                    <a:pt x="43541" y="128134"/>
                  </a:lnTo>
                  <a:lnTo>
                    <a:pt x="43148" y="127609"/>
                  </a:lnTo>
                  <a:lnTo>
                    <a:pt x="41969" y="126484"/>
                  </a:lnTo>
                  <a:lnTo>
                    <a:pt x="40253" y="125487"/>
                  </a:lnTo>
                  <a:lnTo>
                    <a:pt x="39335" y="124757"/>
                  </a:lnTo>
                  <a:lnTo>
                    <a:pt x="38749" y="123972"/>
                  </a:lnTo>
                  <a:lnTo>
                    <a:pt x="38428" y="123188"/>
                  </a:lnTo>
                  <a:lnTo>
                    <a:pt x="38065" y="120781"/>
                  </a:lnTo>
                  <a:lnTo>
                    <a:pt x="37937" y="120386"/>
                  </a:lnTo>
                  <a:lnTo>
                    <a:pt x="36697" y="118876"/>
                  </a:lnTo>
                  <a:lnTo>
                    <a:pt x="36368" y="118545"/>
                  </a:lnTo>
                  <a:lnTo>
                    <a:pt x="35851" y="117693"/>
                  </a:lnTo>
                  <a:lnTo>
                    <a:pt x="35473" y="116134"/>
                  </a:lnTo>
                  <a:lnTo>
                    <a:pt x="35252" y="115720"/>
                  </a:lnTo>
                  <a:lnTo>
                    <a:pt x="35087" y="115413"/>
                  </a:lnTo>
                  <a:lnTo>
                    <a:pt x="34758" y="115018"/>
                  </a:lnTo>
                  <a:lnTo>
                    <a:pt x="34566" y="114560"/>
                  </a:lnTo>
                  <a:lnTo>
                    <a:pt x="34573" y="114107"/>
                  </a:lnTo>
                  <a:lnTo>
                    <a:pt x="34652" y="113394"/>
                  </a:lnTo>
                  <a:lnTo>
                    <a:pt x="35007" y="113122"/>
                  </a:lnTo>
                  <a:lnTo>
                    <a:pt x="35634" y="112587"/>
                  </a:lnTo>
                  <a:lnTo>
                    <a:pt x="35823" y="112401"/>
                  </a:lnTo>
                  <a:lnTo>
                    <a:pt x="35986" y="112211"/>
                  </a:lnTo>
                  <a:lnTo>
                    <a:pt x="36114" y="111998"/>
                  </a:lnTo>
                  <a:lnTo>
                    <a:pt x="36178" y="111807"/>
                  </a:lnTo>
                  <a:lnTo>
                    <a:pt x="36212" y="111608"/>
                  </a:lnTo>
                  <a:lnTo>
                    <a:pt x="36254" y="111186"/>
                  </a:lnTo>
                  <a:lnTo>
                    <a:pt x="36288" y="110978"/>
                  </a:lnTo>
                  <a:lnTo>
                    <a:pt x="36337" y="110719"/>
                  </a:lnTo>
                  <a:lnTo>
                    <a:pt x="36382" y="110452"/>
                  </a:lnTo>
                  <a:lnTo>
                    <a:pt x="36435" y="110193"/>
                  </a:lnTo>
                  <a:lnTo>
                    <a:pt x="36511" y="109944"/>
                  </a:lnTo>
                  <a:lnTo>
                    <a:pt x="36624" y="109722"/>
                  </a:lnTo>
                  <a:lnTo>
                    <a:pt x="36764" y="109550"/>
                  </a:lnTo>
                  <a:lnTo>
                    <a:pt x="36939" y="109395"/>
                  </a:lnTo>
                  <a:lnTo>
                    <a:pt x="37324" y="109105"/>
                  </a:lnTo>
                  <a:lnTo>
                    <a:pt x="37498" y="108951"/>
                  </a:lnTo>
                  <a:lnTo>
                    <a:pt x="37668" y="108774"/>
                  </a:lnTo>
                  <a:lnTo>
                    <a:pt x="37830" y="108589"/>
                  </a:lnTo>
                  <a:lnTo>
                    <a:pt x="38140" y="108207"/>
                  </a:lnTo>
                  <a:lnTo>
                    <a:pt x="38299" y="108022"/>
                  </a:lnTo>
                  <a:lnTo>
                    <a:pt x="38877" y="107369"/>
                  </a:lnTo>
                  <a:lnTo>
                    <a:pt x="39258" y="106934"/>
                  </a:lnTo>
                  <a:lnTo>
                    <a:pt x="39757" y="106390"/>
                  </a:lnTo>
                  <a:lnTo>
                    <a:pt x="39917" y="106199"/>
                  </a:lnTo>
                  <a:lnTo>
                    <a:pt x="40060" y="106004"/>
                  </a:lnTo>
                  <a:lnTo>
                    <a:pt x="40177" y="105823"/>
                  </a:lnTo>
                  <a:lnTo>
                    <a:pt x="40287" y="105641"/>
                  </a:lnTo>
                  <a:lnTo>
                    <a:pt x="40389" y="105456"/>
                  </a:lnTo>
                  <a:lnTo>
                    <a:pt x="40476" y="105261"/>
                  </a:lnTo>
                  <a:lnTo>
                    <a:pt x="40547" y="105066"/>
                  </a:lnTo>
                  <a:lnTo>
                    <a:pt x="40604" y="104825"/>
                  </a:lnTo>
                  <a:lnTo>
                    <a:pt x="40631" y="104576"/>
                  </a:lnTo>
                  <a:lnTo>
                    <a:pt x="40642" y="104318"/>
                  </a:lnTo>
                  <a:lnTo>
                    <a:pt x="40642" y="104064"/>
                  </a:lnTo>
                  <a:lnTo>
                    <a:pt x="40646" y="103805"/>
                  </a:lnTo>
                  <a:lnTo>
                    <a:pt x="40672" y="103474"/>
                  </a:lnTo>
                  <a:lnTo>
                    <a:pt x="40668" y="103366"/>
                  </a:lnTo>
                  <a:lnTo>
                    <a:pt x="40657" y="103257"/>
                  </a:lnTo>
                  <a:lnTo>
                    <a:pt x="40612" y="103107"/>
                  </a:lnTo>
                  <a:lnTo>
                    <a:pt x="40536" y="102967"/>
                  </a:lnTo>
                  <a:lnTo>
                    <a:pt x="40449" y="102826"/>
                  </a:lnTo>
                  <a:lnTo>
                    <a:pt x="40355" y="102686"/>
                  </a:lnTo>
                  <a:lnTo>
                    <a:pt x="40279" y="102540"/>
                  </a:lnTo>
                  <a:lnTo>
                    <a:pt x="40196" y="102355"/>
                  </a:lnTo>
                  <a:lnTo>
                    <a:pt x="39985" y="101775"/>
                  </a:lnTo>
                  <a:lnTo>
                    <a:pt x="39900" y="101588"/>
                  </a:lnTo>
                  <a:lnTo>
                    <a:pt x="39796" y="101371"/>
                  </a:lnTo>
                  <a:lnTo>
                    <a:pt x="39681" y="101158"/>
                  </a:lnTo>
                  <a:lnTo>
                    <a:pt x="39560" y="100949"/>
                  </a:lnTo>
                  <a:lnTo>
                    <a:pt x="39301" y="100542"/>
                  </a:lnTo>
                  <a:lnTo>
                    <a:pt x="39180" y="99758"/>
                  </a:lnTo>
                  <a:lnTo>
                    <a:pt x="38658" y="98974"/>
                  </a:lnTo>
                  <a:lnTo>
                    <a:pt x="37158" y="97070"/>
                  </a:lnTo>
                  <a:lnTo>
                    <a:pt x="36442" y="95500"/>
                  </a:lnTo>
                  <a:lnTo>
                    <a:pt x="27914" y="98676"/>
                  </a:lnTo>
                  <a:lnTo>
                    <a:pt x="27936" y="98728"/>
                  </a:lnTo>
                  <a:lnTo>
                    <a:pt x="28015" y="98841"/>
                  </a:lnTo>
                  <a:lnTo>
                    <a:pt x="28098" y="98950"/>
                  </a:lnTo>
                  <a:lnTo>
                    <a:pt x="28189" y="99104"/>
                  </a:lnTo>
                  <a:lnTo>
                    <a:pt x="28234" y="99199"/>
                  </a:lnTo>
                  <a:lnTo>
                    <a:pt x="28321" y="99399"/>
                  </a:lnTo>
                  <a:lnTo>
                    <a:pt x="28420" y="99580"/>
                  </a:lnTo>
                  <a:lnTo>
                    <a:pt x="28533" y="99748"/>
                  </a:lnTo>
                  <a:lnTo>
                    <a:pt x="28639" y="99916"/>
                  </a:lnTo>
                  <a:lnTo>
                    <a:pt x="28912" y="100437"/>
                  </a:lnTo>
                  <a:lnTo>
                    <a:pt x="28956" y="100505"/>
                  </a:lnTo>
                  <a:lnTo>
                    <a:pt x="29073" y="100718"/>
                  </a:lnTo>
                  <a:lnTo>
                    <a:pt x="29118" y="100967"/>
                  </a:lnTo>
                  <a:lnTo>
                    <a:pt x="29161" y="101103"/>
                  </a:lnTo>
                  <a:lnTo>
                    <a:pt x="29301" y="101380"/>
                  </a:lnTo>
                  <a:lnTo>
                    <a:pt x="29429" y="101566"/>
                  </a:lnTo>
                  <a:lnTo>
                    <a:pt x="29697" y="101915"/>
                  </a:lnTo>
                  <a:lnTo>
                    <a:pt x="30294" y="102667"/>
                  </a:lnTo>
                  <a:lnTo>
                    <a:pt x="30532" y="103003"/>
                  </a:lnTo>
                  <a:lnTo>
                    <a:pt x="30672" y="103257"/>
                  </a:lnTo>
                  <a:lnTo>
                    <a:pt x="30816" y="103534"/>
                  </a:lnTo>
                  <a:lnTo>
                    <a:pt x="30948" y="103828"/>
                  </a:lnTo>
                  <a:lnTo>
                    <a:pt x="30974" y="103923"/>
                  </a:lnTo>
                  <a:lnTo>
                    <a:pt x="31005" y="104118"/>
                  </a:lnTo>
                  <a:lnTo>
                    <a:pt x="31042" y="104313"/>
                  </a:lnTo>
                  <a:lnTo>
                    <a:pt x="31122" y="104594"/>
                  </a:lnTo>
                  <a:lnTo>
                    <a:pt x="31182" y="104844"/>
                  </a:lnTo>
                  <a:lnTo>
                    <a:pt x="31235" y="105115"/>
                  </a:lnTo>
                  <a:lnTo>
                    <a:pt x="31326" y="105669"/>
                  </a:lnTo>
                  <a:lnTo>
                    <a:pt x="31405" y="105900"/>
                  </a:lnTo>
                  <a:lnTo>
                    <a:pt x="31424" y="106049"/>
                  </a:lnTo>
                  <a:lnTo>
                    <a:pt x="31401" y="106149"/>
                  </a:lnTo>
                  <a:lnTo>
                    <a:pt x="31356" y="106249"/>
                  </a:lnTo>
                  <a:lnTo>
                    <a:pt x="31292" y="106340"/>
                  </a:lnTo>
                  <a:lnTo>
                    <a:pt x="31141" y="106494"/>
                  </a:lnTo>
                  <a:lnTo>
                    <a:pt x="31023" y="106562"/>
                  </a:lnTo>
                  <a:lnTo>
                    <a:pt x="30733" y="106657"/>
                  </a:lnTo>
                  <a:lnTo>
                    <a:pt x="30532" y="106693"/>
                  </a:lnTo>
                  <a:lnTo>
                    <a:pt x="30347" y="106707"/>
                  </a:lnTo>
                  <a:lnTo>
                    <a:pt x="30132" y="106856"/>
                  </a:lnTo>
                  <a:lnTo>
                    <a:pt x="29883" y="106997"/>
                  </a:lnTo>
                  <a:lnTo>
                    <a:pt x="29633" y="107110"/>
                  </a:lnTo>
                  <a:lnTo>
                    <a:pt x="29384" y="107196"/>
                  </a:lnTo>
                  <a:lnTo>
                    <a:pt x="29131" y="107256"/>
                  </a:lnTo>
                  <a:lnTo>
                    <a:pt x="28897" y="107287"/>
                  </a:lnTo>
                  <a:lnTo>
                    <a:pt x="28659" y="107296"/>
                  </a:lnTo>
                  <a:lnTo>
                    <a:pt x="28544" y="107278"/>
                  </a:lnTo>
                  <a:lnTo>
                    <a:pt x="28416" y="107247"/>
                  </a:lnTo>
                  <a:lnTo>
                    <a:pt x="28295" y="107201"/>
                  </a:lnTo>
                  <a:lnTo>
                    <a:pt x="28121" y="107079"/>
                  </a:lnTo>
                  <a:lnTo>
                    <a:pt x="27932" y="106807"/>
                  </a:lnTo>
                  <a:lnTo>
                    <a:pt x="27849" y="106652"/>
                  </a:lnTo>
                  <a:lnTo>
                    <a:pt x="27626" y="106258"/>
                  </a:lnTo>
                  <a:lnTo>
                    <a:pt x="27494" y="106004"/>
                  </a:lnTo>
                  <a:lnTo>
                    <a:pt x="27286" y="105564"/>
                  </a:lnTo>
                  <a:lnTo>
                    <a:pt x="27165" y="105252"/>
                  </a:lnTo>
                  <a:lnTo>
                    <a:pt x="27037" y="104835"/>
                  </a:lnTo>
                  <a:lnTo>
                    <a:pt x="26916" y="104468"/>
                  </a:lnTo>
                  <a:lnTo>
                    <a:pt x="26805" y="104241"/>
                  </a:lnTo>
                  <a:lnTo>
                    <a:pt x="26716" y="104114"/>
                  </a:lnTo>
                  <a:lnTo>
                    <a:pt x="26618" y="103991"/>
                  </a:lnTo>
                  <a:lnTo>
                    <a:pt x="26516" y="103837"/>
                  </a:lnTo>
                  <a:lnTo>
                    <a:pt x="26303" y="103470"/>
                  </a:lnTo>
                  <a:lnTo>
                    <a:pt x="26239" y="103388"/>
                  </a:lnTo>
                  <a:lnTo>
                    <a:pt x="26035" y="103162"/>
                  </a:lnTo>
                  <a:lnTo>
                    <a:pt x="25748" y="102858"/>
                  </a:lnTo>
                  <a:lnTo>
                    <a:pt x="25053" y="102137"/>
                  </a:lnTo>
                  <a:lnTo>
                    <a:pt x="24818" y="101747"/>
                  </a:lnTo>
                  <a:lnTo>
                    <a:pt x="24652" y="101280"/>
                  </a:lnTo>
                  <a:lnTo>
                    <a:pt x="24501" y="100809"/>
                  </a:lnTo>
                  <a:lnTo>
                    <a:pt x="24320" y="100396"/>
                  </a:lnTo>
                  <a:lnTo>
                    <a:pt x="24055" y="100111"/>
                  </a:lnTo>
                  <a:lnTo>
                    <a:pt x="23899" y="100042"/>
                  </a:lnTo>
                  <a:lnTo>
                    <a:pt x="23744" y="99979"/>
                  </a:lnTo>
                  <a:lnTo>
                    <a:pt x="23680" y="99934"/>
                  </a:lnTo>
                  <a:lnTo>
                    <a:pt x="23587" y="99816"/>
                  </a:lnTo>
                  <a:lnTo>
                    <a:pt x="23431" y="99539"/>
                  </a:lnTo>
                  <a:lnTo>
                    <a:pt x="23333" y="99390"/>
                  </a:lnTo>
                  <a:lnTo>
                    <a:pt x="23197" y="99145"/>
                  </a:lnTo>
                  <a:lnTo>
                    <a:pt x="23110" y="98959"/>
                  </a:lnTo>
                  <a:lnTo>
                    <a:pt x="23008" y="98778"/>
                  </a:lnTo>
                  <a:lnTo>
                    <a:pt x="22853" y="98587"/>
                  </a:lnTo>
                  <a:lnTo>
                    <a:pt x="22464" y="98175"/>
                  </a:lnTo>
                  <a:lnTo>
                    <a:pt x="22301" y="98007"/>
                  </a:lnTo>
                  <a:lnTo>
                    <a:pt x="22097" y="97957"/>
                  </a:lnTo>
                  <a:lnTo>
                    <a:pt x="22033" y="97889"/>
                  </a:lnTo>
                  <a:lnTo>
                    <a:pt x="21999" y="97776"/>
                  </a:lnTo>
                  <a:lnTo>
                    <a:pt x="21995" y="97653"/>
                  </a:lnTo>
                  <a:lnTo>
                    <a:pt x="22022" y="97572"/>
                  </a:lnTo>
                  <a:lnTo>
                    <a:pt x="22056" y="97490"/>
                  </a:lnTo>
                  <a:lnTo>
                    <a:pt x="22078" y="97345"/>
                  </a:lnTo>
                  <a:lnTo>
                    <a:pt x="22048" y="97118"/>
                  </a:lnTo>
                  <a:lnTo>
                    <a:pt x="22010" y="96896"/>
                  </a:lnTo>
                  <a:lnTo>
                    <a:pt x="22003" y="96792"/>
                  </a:lnTo>
                  <a:lnTo>
                    <a:pt x="21984" y="96375"/>
                  </a:lnTo>
                  <a:lnTo>
                    <a:pt x="22003" y="96194"/>
                  </a:lnTo>
                  <a:lnTo>
                    <a:pt x="22018" y="96107"/>
                  </a:lnTo>
                  <a:lnTo>
                    <a:pt x="21992" y="95962"/>
                  </a:lnTo>
                  <a:lnTo>
                    <a:pt x="21799" y="95849"/>
                  </a:lnTo>
                  <a:lnTo>
                    <a:pt x="21704" y="95772"/>
                  </a:lnTo>
                  <a:lnTo>
                    <a:pt x="21621" y="95659"/>
                  </a:lnTo>
                  <a:lnTo>
                    <a:pt x="21553" y="95536"/>
                  </a:lnTo>
                  <a:lnTo>
                    <a:pt x="21519" y="95459"/>
                  </a:lnTo>
                  <a:lnTo>
                    <a:pt x="21478" y="95292"/>
                  </a:lnTo>
                  <a:lnTo>
                    <a:pt x="21455" y="95124"/>
                  </a:lnTo>
                  <a:lnTo>
                    <a:pt x="21444" y="95010"/>
                  </a:lnTo>
                  <a:lnTo>
                    <a:pt x="21444" y="94901"/>
                  </a:lnTo>
                  <a:lnTo>
                    <a:pt x="21450" y="94679"/>
                  </a:lnTo>
                  <a:lnTo>
                    <a:pt x="21482" y="94471"/>
                  </a:lnTo>
                  <a:lnTo>
                    <a:pt x="21534" y="94280"/>
                  </a:lnTo>
                  <a:lnTo>
                    <a:pt x="21576" y="94085"/>
                  </a:lnTo>
                  <a:lnTo>
                    <a:pt x="21587" y="93732"/>
                  </a:lnTo>
                  <a:lnTo>
                    <a:pt x="21591" y="93197"/>
                  </a:lnTo>
                  <a:lnTo>
                    <a:pt x="21602" y="93102"/>
                  </a:lnTo>
                  <a:lnTo>
                    <a:pt x="21629" y="93016"/>
                  </a:lnTo>
                  <a:lnTo>
                    <a:pt x="21761" y="92816"/>
                  </a:lnTo>
                  <a:lnTo>
                    <a:pt x="21874" y="92730"/>
                  </a:lnTo>
                  <a:lnTo>
                    <a:pt x="22044" y="92676"/>
                  </a:lnTo>
                  <a:lnTo>
                    <a:pt x="22309" y="92630"/>
                  </a:lnTo>
                  <a:lnTo>
                    <a:pt x="22490" y="92621"/>
                  </a:lnTo>
                  <a:lnTo>
                    <a:pt x="22887" y="92612"/>
                  </a:lnTo>
                  <a:lnTo>
                    <a:pt x="23095" y="92626"/>
                  </a:lnTo>
                  <a:lnTo>
                    <a:pt x="23185" y="92662"/>
                  </a:lnTo>
                  <a:lnTo>
                    <a:pt x="23257" y="92712"/>
                  </a:lnTo>
                  <a:lnTo>
                    <a:pt x="23427" y="92870"/>
                  </a:lnTo>
                  <a:lnTo>
                    <a:pt x="23563" y="93007"/>
                  </a:lnTo>
                  <a:lnTo>
                    <a:pt x="23801" y="93292"/>
                  </a:lnTo>
                  <a:lnTo>
                    <a:pt x="23961" y="93505"/>
                  </a:lnTo>
                  <a:lnTo>
                    <a:pt x="24112" y="93659"/>
                  </a:lnTo>
                  <a:lnTo>
                    <a:pt x="24267" y="93809"/>
                  </a:lnTo>
                  <a:lnTo>
                    <a:pt x="24388" y="93968"/>
                  </a:lnTo>
                  <a:lnTo>
                    <a:pt x="24524" y="94199"/>
                  </a:lnTo>
                  <a:lnTo>
                    <a:pt x="24618" y="94376"/>
                  </a:lnTo>
                  <a:lnTo>
                    <a:pt x="24705" y="94575"/>
                  </a:lnTo>
                  <a:lnTo>
                    <a:pt x="24803" y="94766"/>
                  </a:lnTo>
                  <a:lnTo>
                    <a:pt x="24864" y="94852"/>
                  </a:lnTo>
                  <a:lnTo>
                    <a:pt x="25071" y="95101"/>
                  </a:lnTo>
                  <a:lnTo>
                    <a:pt x="25196" y="95269"/>
                  </a:lnTo>
                  <a:lnTo>
                    <a:pt x="25619" y="95944"/>
                  </a:lnTo>
                  <a:lnTo>
                    <a:pt x="25733" y="96103"/>
                  </a:lnTo>
                  <a:lnTo>
                    <a:pt x="25918" y="96334"/>
                  </a:lnTo>
                  <a:lnTo>
                    <a:pt x="26031" y="96488"/>
                  </a:lnTo>
                  <a:lnTo>
                    <a:pt x="26190" y="96720"/>
                  </a:lnTo>
                  <a:lnTo>
                    <a:pt x="26406" y="96991"/>
                  </a:lnTo>
                  <a:lnTo>
                    <a:pt x="26625" y="97214"/>
                  </a:lnTo>
                  <a:lnTo>
                    <a:pt x="26856" y="97413"/>
                  </a:lnTo>
                  <a:lnTo>
                    <a:pt x="27089" y="97608"/>
                  </a:lnTo>
                  <a:lnTo>
                    <a:pt x="36228" y="94189"/>
                  </a:lnTo>
                  <a:lnTo>
                    <a:pt x="36239" y="94049"/>
                  </a:lnTo>
                  <a:lnTo>
                    <a:pt x="36269" y="93573"/>
                  </a:lnTo>
                  <a:lnTo>
                    <a:pt x="36288" y="93129"/>
                  </a:lnTo>
                  <a:lnTo>
                    <a:pt x="36299" y="92721"/>
                  </a:lnTo>
                  <a:lnTo>
                    <a:pt x="36299" y="92313"/>
                  </a:lnTo>
                  <a:lnTo>
                    <a:pt x="36295" y="92118"/>
                  </a:lnTo>
                  <a:lnTo>
                    <a:pt x="36299" y="91927"/>
                  </a:lnTo>
                  <a:lnTo>
                    <a:pt x="36292" y="91732"/>
                  </a:lnTo>
                  <a:lnTo>
                    <a:pt x="36273" y="91547"/>
                  </a:lnTo>
                  <a:lnTo>
                    <a:pt x="36235" y="91365"/>
                  </a:lnTo>
                  <a:lnTo>
                    <a:pt x="36148" y="91161"/>
                  </a:lnTo>
                  <a:lnTo>
                    <a:pt x="36027" y="90971"/>
                  </a:lnTo>
                  <a:lnTo>
                    <a:pt x="35891" y="90785"/>
                  </a:lnTo>
                  <a:lnTo>
                    <a:pt x="35748" y="90599"/>
                  </a:lnTo>
                  <a:lnTo>
                    <a:pt x="35623" y="90409"/>
                  </a:lnTo>
                  <a:lnTo>
                    <a:pt x="35547" y="90264"/>
                  </a:lnTo>
                  <a:lnTo>
                    <a:pt x="35404" y="89973"/>
                  </a:lnTo>
                  <a:lnTo>
                    <a:pt x="35328" y="89833"/>
                  </a:lnTo>
                  <a:lnTo>
                    <a:pt x="35245" y="89692"/>
                  </a:lnTo>
                  <a:lnTo>
                    <a:pt x="35083" y="89461"/>
                  </a:lnTo>
                  <a:lnTo>
                    <a:pt x="34905" y="89244"/>
                  </a:lnTo>
                  <a:lnTo>
                    <a:pt x="34713" y="89031"/>
                  </a:lnTo>
                  <a:lnTo>
                    <a:pt x="34509" y="88836"/>
                  </a:lnTo>
                  <a:lnTo>
                    <a:pt x="34292" y="88654"/>
                  </a:lnTo>
                  <a:lnTo>
                    <a:pt x="33179" y="87531"/>
                  </a:lnTo>
                  <a:lnTo>
                    <a:pt x="32585" y="87069"/>
                  </a:lnTo>
                  <a:lnTo>
                    <a:pt x="31130" y="86656"/>
                  </a:lnTo>
                  <a:lnTo>
                    <a:pt x="30737" y="86262"/>
                  </a:lnTo>
                  <a:lnTo>
                    <a:pt x="30219" y="85473"/>
                  </a:lnTo>
                  <a:lnTo>
                    <a:pt x="30031" y="84625"/>
                  </a:lnTo>
                  <a:lnTo>
                    <a:pt x="29785" y="83392"/>
                  </a:lnTo>
                  <a:lnTo>
                    <a:pt x="29664" y="82608"/>
                  </a:lnTo>
                  <a:lnTo>
                    <a:pt x="29604" y="82155"/>
                  </a:lnTo>
                  <a:lnTo>
                    <a:pt x="29584" y="81800"/>
                  </a:lnTo>
                  <a:lnTo>
                    <a:pt x="29584" y="81446"/>
                  </a:lnTo>
                  <a:lnTo>
                    <a:pt x="29599" y="81088"/>
                  </a:lnTo>
                  <a:lnTo>
                    <a:pt x="29633" y="80730"/>
                  </a:lnTo>
                  <a:lnTo>
                    <a:pt x="29682" y="80381"/>
                  </a:lnTo>
                  <a:lnTo>
                    <a:pt x="29713" y="80222"/>
                  </a:lnTo>
                  <a:lnTo>
                    <a:pt x="29826" y="79755"/>
                  </a:lnTo>
                  <a:lnTo>
                    <a:pt x="29852" y="79597"/>
                  </a:lnTo>
                  <a:lnTo>
                    <a:pt x="29879" y="79252"/>
                  </a:lnTo>
                  <a:lnTo>
                    <a:pt x="29886" y="79075"/>
                  </a:lnTo>
                  <a:lnTo>
                    <a:pt x="29879" y="78903"/>
                  </a:lnTo>
                  <a:lnTo>
                    <a:pt x="29864" y="78731"/>
                  </a:lnTo>
                  <a:lnTo>
                    <a:pt x="29841" y="78554"/>
                  </a:lnTo>
                  <a:lnTo>
                    <a:pt x="29811" y="78373"/>
                  </a:lnTo>
                  <a:lnTo>
                    <a:pt x="29769" y="78196"/>
                  </a:lnTo>
                  <a:lnTo>
                    <a:pt x="29716" y="78023"/>
                  </a:lnTo>
                  <a:lnTo>
                    <a:pt x="29645" y="77860"/>
                  </a:lnTo>
                  <a:lnTo>
                    <a:pt x="29554" y="77697"/>
                  </a:lnTo>
                  <a:lnTo>
                    <a:pt x="29444" y="77534"/>
                  </a:lnTo>
                  <a:lnTo>
                    <a:pt x="29316" y="77385"/>
                  </a:lnTo>
                  <a:lnTo>
                    <a:pt x="29180" y="77253"/>
                  </a:lnTo>
                  <a:lnTo>
                    <a:pt x="29029" y="77140"/>
                  </a:lnTo>
                  <a:lnTo>
                    <a:pt x="28888" y="77067"/>
                  </a:lnTo>
                  <a:lnTo>
                    <a:pt x="28733" y="77013"/>
                  </a:lnTo>
                  <a:lnTo>
                    <a:pt x="28571" y="76972"/>
                  </a:lnTo>
                  <a:lnTo>
                    <a:pt x="28408" y="76936"/>
                  </a:lnTo>
                  <a:lnTo>
                    <a:pt x="28076" y="76840"/>
                  </a:lnTo>
                  <a:lnTo>
                    <a:pt x="27732" y="76750"/>
                  </a:lnTo>
                  <a:lnTo>
                    <a:pt x="27558" y="76700"/>
                  </a:lnTo>
                  <a:lnTo>
                    <a:pt x="27392" y="76641"/>
                  </a:lnTo>
                  <a:lnTo>
                    <a:pt x="27203" y="76550"/>
                  </a:lnTo>
                  <a:lnTo>
                    <a:pt x="27018" y="76446"/>
                  </a:lnTo>
                  <a:lnTo>
                    <a:pt x="26837" y="76333"/>
                  </a:lnTo>
                  <a:lnTo>
                    <a:pt x="26652" y="76233"/>
                  </a:lnTo>
                  <a:lnTo>
                    <a:pt x="26459" y="76152"/>
                  </a:lnTo>
                  <a:lnTo>
                    <a:pt x="26308" y="76106"/>
                  </a:lnTo>
                  <a:lnTo>
                    <a:pt x="26152" y="76065"/>
                  </a:lnTo>
                  <a:lnTo>
                    <a:pt x="25993" y="76034"/>
                  </a:lnTo>
                  <a:lnTo>
                    <a:pt x="25676" y="75979"/>
                  </a:lnTo>
                  <a:lnTo>
                    <a:pt x="25396" y="75948"/>
                  </a:lnTo>
                  <a:lnTo>
                    <a:pt x="24830" y="75929"/>
                  </a:lnTo>
                  <a:lnTo>
                    <a:pt x="24546" y="75916"/>
                  </a:lnTo>
                  <a:lnTo>
                    <a:pt x="24267" y="75875"/>
                  </a:lnTo>
                  <a:lnTo>
                    <a:pt x="24048" y="75820"/>
                  </a:lnTo>
                  <a:lnTo>
                    <a:pt x="23829" y="75753"/>
                  </a:lnTo>
                  <a:lnTo>
                    <a:pt x="23612" y="75675"/>
                  </a:lnTo>
                  <a:lnTo>
                    <a:pt x="23393" y="75603"/>
                  </a:lnTo>
                  <a:lnTo>
                    <a:pt x="23174" y="75540"/>
                  </a:lnTo>
                  <a:lnTo>
                    <a:pt x="22864" y="75485"/>
                  </a:lnTo>
                  <a:lnTo>
                    <a:pt x="22226" y="75412"/>
                  </a:lnTo>
                  <a:lnTo>
                    <a:pt x="21912" y="75362"/>
                  </a:lnTo>
                  <a:lnTo>
                    <a:pt x="21610" y="75276"/>
                  </a:lnTo>
                  <a:lnTo>
                    <a:pt x="21349" y="75167"/>
                  </a:lnTo>
                  <a:lnTo>
                    <a:pt x="21089" y="75036"/>
                  </a:lnTo>
                  <a:lnTo>
                    <a:pt x="20836" y="74887"/>
                  </a:lnTo>
                  <a:lnTo>
                    <a:pt x="20593" y="74724"/>
                  </a:lnTo>
                  <a:lnTo>
                    <a:pt x="20370" y="74547"/>
                  </a:lnTo>
                  <a:lnTo>
                    <a:pt x="20177" y="74379"/>
                  </a:lnTo>
                  <a:lnTo>
                    <a:pt x="19992" y="74198"/>
                  </a:lnTo>
                  <a:lnTo>
                    <a:pt x="19822" y="74003"/>
                  </a:lnTo>
                  <a:lnTo>
                    <a:pt x="19660" y="73799"/>
                  </a:lnTo>
                  <a:lnTo>
                    <a:pt x="19524" y="73586"/>
                  </a:lnTo>
                  <a:lnTo>
                    <a:pt x="19376" y="73309"/>
                  </a:lnTo>
                  <a:lnTo>
                    <a:pt x="19252" y="73010"/>
                  </a:lnTo>
                  <a:lnTo>
                    <a:pt x="19157" y="72697"/>
                  </a:lnTo>
                  <a:lnTo>
                    <a:pt x="19085" y="72380"/>
                  </a:lnTo>
                  <a:lnTo>
                    <a:pt x="19052" y="72076"/>
                  </a:lnTo>
                  <a:lnTo>
                    <a:pt x="18806" y="70436"/>
                  </a:lnTo>
                  <a:lnTo>
                    <a:pt x="18765" y="68944"/>
                  </a:lnTo>
                  <a:lnTo>
                    <a:pt x="18606" y="66152"/>
                  </a:lnTo>
                  <a:lnTo>
                    <a:pt x="18504" y="64203"/>
                  </a:lnTo>
                  <a:lnTo>
                    <a:pt x="18020" y="60885"/>
                  </a:lnTo>
                  <a:lnTo>
                    <a:pt x="17967" y="60105"/>
                  </a:lnTo>
                  <a:lnTo>
                    <a:pt x="17162" y="56002"/>
                  </a:lnTo>
                  <a:lnTo>
                    <a:pt x="17102" y="55545"/>
                  </a:lnTo>
                  <a:lnTo>
                    <a:pt x="16977" y="55155"/>
                  </a:lnTo>
                  <a:lnTo>
                    <a:pt x="16917" y="54701"/>
                  </a:lnTo>
                  <a:lnTo>
                    <a:pt x="16788" y="54307"/>
                  </a:lnTo>
                  <a:lnTo>
                    <a:pt x="16550" y="52680"/>
                  </a:lnTo>
                  <a:lnTo>
                    <a:pt x="16493" y="51837"/>
                  </a:lnTo>
                  <a:lnTo>
                    <a:pt x="16051" y="50273"/>
                  </a:lnTo>
                  <a:lnTo>
                    <a:pt x="15934" y="49425"/>
                  </a:lnTo>
                  <a:lnTo>
                    <a:pt x="15745" y="48581"/>
                  </a:lnTo>
                  <a:lnTo>
                    <a:pt x="15564" y="47408"/>
                  </a:lnTo>
                  <a:lnTo>
                    <a:pt x="15435" y="47018"/>
                  </a:lnTo>
                  <a:lnTo>
                    <a:pt x="15443" y="46565"/>
                  </a:lnTo>
                  <a:lnTo>
                    <a:pt x="15318" y="46170"/>
                  </a:lnTo>
                  <a:lnTo>
                    <a:pt x="15197" y="45327"/>
                  </a:lnTo>
                  <a:lnTo>
                    <a:pt x="15205" y="44874"/>
                  </a:lnTo>
                  <a:lnTo>
                    <a:pt x="15076" y="44480"/>
                  </a:lnTo>
                  <a:lnTo>
                    <a:pt x="15084" y="44026"/>
                  </a:lnTo>
                  <a:lnTo>
                    <a:pt x="14955" y="43636"/>
                  </a:lnTo>
                  <a:lnTo>
                    <a:pt x="14781" y="42009"/>
                  </a:lnTo>
                  <a:lnTo>
                    <a:pt x="14661" y="41229"/>
                  </a:lnTo>
                  <a:lnTo>
                    <a:pt x="14604" y="40513"/>
                  </a:lnTo>
                  <a:lnTo>
                    <a:pt x="14230" y="38886"/>
                  </a:lnTo>
                  <a:lnTo>
                    <a:pt x="14177" y="38106"/>
                  </a:lnTo>
                  <a:lnTo>
                    <a:pt x="13795" y="36801"/>
                  </a:lnTo>
                  <a:lnTo>
                    <a:pt x="13243" y="33678"/>
                  </a:lnTo>
                  <a:lnTo>
                    <a:pt x="13111" y="33678"/>
                  </a:lnTo>
                  <a:lnTo>
                    <a:pt x="12865" y="32440"/>
                  </a:lnTo>
                  <a:lnTo>
                    <a:pt x="12737" y="32114"/>
                  </a:lnTo>
                  <a:lnTo>
                    <a:pt x="12744" y="31724"/>
                  </a:lnTo>
                  <a:lnTo>
                    <a:pt x="11988" y="28723"/>
                  </a:lnTo>
                  <a:lnTo>
                    <a:pt x="11743" y="27423"/>
                  </a:lnTo>
                  <a:lnTo>
                    <a:pt x="10088" y="22532"/>
                  </a:lnTo>
                  <a:lnTo>
                    <a:pt x="9834" y="21684"/>
                  </a:lnTo>
                  <a:lnTo>
                    <a:pt x="9645" y="21226"/>
                  </a:lnTo>
                  <a:lnTo>
                    <a:pt x="9517" y="20837"/>
                  </a:lnTo>
                  <a:lnTo>
                    <a:pt x="9324" y="20311"/>
                  </a:lnTo>
                  <a:lnTo>
                    <a:pt x="8818" y="18747"/>
                  </a:lnTo>
                  <a:lnTo>
                    <a:pt x="8625" y="18289"/>
                  </a:lnTo>
                  <a:lnTo>
                    <a:pt x="7846" y="17043"/>
                  </a:lnTo>
                  <a:lnTo>
                    <a:pt x="7718" y="16721"/>
                  </a:lnTo>
                  <a:lnTo>
                    <a:pt x="7393" y="16195"/>
                  </a:lnTo>
                  <a:lnTo>
                    <a:pt x="6618" y="14559"/>
                  </a:lnTo>
                  <a:lnTo>
                    <a:pt x="5798" y="11821"/>
                  </a:lnTo>
                  <a:lnTo>
                    <a:pt x="4202" y="8349"/>
                  </a:lnTo>
                  <a:lnTo>
                    <a:pt x="3996" y="7901"/>
                  </a:lnTo>
                  <a:lnTo>
                    <a:pt x="3361" y="5811"/>
                  </a:lnTo>
                  <a:lnTo>
                    <a:pt x="2522" y="4243"/>
                  </a:lnTo>
                  <a:lnTo>
                    <a:pt x="2200" y="3459"/>
                  </a:lnTo>
                  <a:lnTo>
                    <a:pt x="1682" y="2673"/>
                  </a:lnTo>
                  <a:lnTo>
                    <a:pt x="1432" y="2066"/>
                  </a:lnTo>
                  <a:lnTo>
                    <a:pt x="1213" y="1885"/>
                  </a:lnTo>
                  <a:lnTo>
                    <a:pt x="1052" y="1704"/>
                  </a:lnTo>
                  <a:lnTo>
                    <a:pt x="949" y="1545"/>
                  </a:lnTo>
                  <a:lnTo>
                    <a:pt x="904" y="1441"/>
                  </a:lnTo>
                  <a:lnTo>
                    <a:pt x="805" y="1105"/>
                  </a:lnTo>
                  <a:lnTo>
                    <a:pt x="643" y="788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6A737B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pl168"/>
            <p:cNvSpPr/>
            <p:nvPr/>
          </p:nvSpPr>
          <p:spPr>
            <a:xfrm>
              <a:off x="6688537" y="2899697"/>
              <a:ext cx="29547" cy="36637"/>
            </a:xfrm>
            <a:custGeom>
              <a:avLst/>
              <a:gdLst/>
              <a:ahLst/>
              <a:cxnLst/>
              <a:rect l="0" t="0" r="0" b="0"/>
              <a:pathLst>
                <a:path w="29547" h="36637">
                  <a:moveTo>
                    <a:pt x="29547" y="0"/>
                  </a:moveTo>
                  <a:lnTo>
                    <a:pt x="29399" y="897"/>
                  </a:lnTo>
                  <a:lnTo>
                    <a:pt x="29214" y="1441"/>
                  </a:lnTo>
                  <a:lnTo>
                    <a:pt x="28746" y="2388"/>
                  </a:lnTo>
                  <a:lnTo>
                    <a:pt x="28590" y="3172"/>
                  </a:lnTo>
                  <a:lnTo>
                    <a:pt x="28492" y="3417"/>
                  </a:lnTo>
                  <a:lnTo>
                    <a:pt x="27925" y="4360"/>
                  </a:lnTo>
                  <a:lnTo>
                    <a:pt x="27381" y="5552"/>
                  </a:lnTo>
                  <a:lnTo>
                    <a:pt x="27079" y="5987"/>
                  </a:lnTo>
                  <a:lnTo>
                    <a:pt x="26644" y="6440"/>
                  </a:lnTo>
                  <a:lnTo>
                    <a:pt x="26199" y="7057"/>
                  </a:lnTo>
                  <a:lnTo>
                    <a:pt x="25374" y="8665"/>
                  </a:lnTo>
                  <a:lnTo>
                    <a:pt x="24464" y="10701"/>
                  </a:lnTo>
                  <a:lnTo>
                    <a:pt x="24233" y="11471"/>
                  </a:lnTo>
                  <a:lnTo>
                    <a:pt x="23897" y="13026"/>
                  </a:lnTo>
                  <a:lnTo>
                    <a:pt x="23703" y="13647"/>
                  </a:lnTo>
                  <a:lnTo>
                    <a:pt x="23325" y="14549"/>
                  </a:lnTo>
                  <a:lnTo>
                    <a:pt x="23193" y="15056"/>
                  </a:lnTo>
                  <a:lnTo>
                    <a:pt x="23115" y="15600"/>
                  </a:lnTo>
                  <a:lnTo>
                    <a:pt x="23076" y="15872"/>
                  </a:lnTo>
                  <a:lnTo>
                    <a:pt x="23012" y="16140"/>
                  </a:lnTo>
                  <a:lnTo>
                    <a:pt x="22781" y="16933"/>
                  </a:lnTo>
                  <a:lnTo>
                    <a:pt x="22732" y="17205"/>
                  </a:lnTo>
                  <a:lnTo>
                    <a:pt x="22721" y="18048"/>
                  </a:lnTo>
                  <a:lnTo>
                    <a:pt x="22823" y="18905"/>
                  </a:lnTo>
                  <a:lnTo>
                    <a:pt x="23049" y="20371"/>
                  </a:lnTo>
                  <a:lnTo>
                    <a:pt x="23095" y="21212"/>
                  </a:lnTo>
                  <a:lnTo>
                    <a:pt x="23065" y="21878"/>
                  </a:lnTo>
                  <a:lnTo>
                    <a:pt x="23178" y="22717"/>
                  </a:lnTo>
                  <a:lnTo>
                    <a:pt x="23397" y="23895"/>
                  </a:lnTo>
                  <a:lnTo>
                    <a:pt x="23431" y="24285"/>
                  </a:lnTo>
                  <a:lnTo>
                    <a:pt x="23359" y="24847"/>
                  </a:lnTo>
                  <a:lnTo>
                    <a:pt x="23152" y="25391"/>
                  </a:lnTo>
                  <a:lnTo>
                    <a:pt x="23016" y="25994"/>
                  </a:lnTo>
                  <a:lnTo>
                    <a:pt x="22967" y="26855"/>
                  </a:lnTo>
                  <a:lnTo>
                    <a:pt x="22808" y="28151"/>
                  </a:lnTo>
                  <a:lnTo>
                    <a:pt x="22464" y="29448"/>
                  </a:lnTo>
                  <a:lnTo>
                    <a:pt x="21897" y="31079"/>
                  </a:lnTo>
                  <a:lnTo>
                    <a:pt x="21323" y="32485"/>
                  </a:lnTo>
                  <a:lnTo>
                    <a:pt x="20893" y="33373"/>
                  </a:lnTo>
                  <a:lnTo>
                    <a:pt x="20519" y="33912"/>
                  </a:lnTo>
                  <a:lnTo>
                    <a:pt x="19592" y="34900"/>
                  </a:lnTo>
                  <a:lnTo>
                    <a:pt x="18523" y="35698"/>
                  </a:lnTo>
                  <a:lnTo>
                    <a:pt x="17800" y="36102"/>
                  </a:lnTo>
                  <a:lnTo>
                    <a:pt x="17033" y="36415"/>
                  </a:lnTo>
                  <a:lnTo>
                    <a:pt x="16285" y="36587"/>
                  </a:lnTo>
                  <a:lnTo>
                    <a:pt x="15555" y="36637"/>
                  </a:lnTo>
                  <a:lnTo>
                    <a:pt x="14834" y="36591"/>
                  </a:lnTo>
                  <a:lnTo>
                    <a:pt x="13916" y="36347"/>
                  </a:lnTo>
                  <a:lnTo>
                    <a:pt x="13032" y="35939"/>
                  </a:lnTo>
                  <a:lnTo>
                    <a:pt x="12305" y="35467"/>
                  </a:lnTo>
                  <a:lnTo>
                    <a:pt x="11138" y="34416"/>
                  </a:lnTo>
                  <a:lnTo>
                    <a:pt x="10296" y="33708"/>
                  </a:lnTo>
                  <a:lnTo>
                    <a:pt x="10079" y="33446"/>
                  </a:lnTo>
                  <a:lnTo>
                    <a:pt x="9229" y="31995"/>
                  </a:lnTo>
                  <a:lnTo>
                    <a:pt x="8309" y="30390"/>
                  </a:lnTo>
                  <a:lnTo>
                    <a:pt x="8153" y="30118"/>
                  </a:lnTo>
                  <a:lnTo>
                    <a:pt x="7815" y="29289"/>
                  </a:lnTo>
                  <a:lnTo>
                    <a:pt x="7707" y="28573"/>
                  </a:lnTo>
                  <a:lnTo>
                    <a:pt x="7502" y="26900"/>
                  </a:lnTo>
                  <a:lnTo>
                    <a:pt x="7328" y="26071"/>
                  </a:lnTo>
                  <a:lnTo>
                    <a:pt x="7192" y="25595"/>
                  </a:lnTo>
                  <a:lnTo>
                    <a:pt x="6893" y="24668"/>
                  </a:lnTo>
                  <a:lnTo>
                    <a:pt x="6250" y="23358"/>
                  </a:lnTo>
                  <a:lnTo>
                    <a:pt x="4486" y="21386"/>
                  </a:lnTo>
                  <a:lnTo>
                    <a:pt x="2460" y="18952"/>
                  </a:lnTo>
                  <a:lnTo>
                    <a:pt x="888" y="17502"/>
                  </a:lnTo>
                  <a:lnTo>
                    <a:pt x="502" y="16717"/>
                  </a:lnTo>
                  <a:lnTo>
                    <a:pt x="442" y="16328"/>
                  </a:lnTo>
                  <a:lnTo>
                    <a:pt x="812" y="13866"/>
                  </a:lnTo>
                  <a:lnTo>
                    <a:pt x="816" y="13477"/>
                  </a:lnTo>
                  <a:lnTo>
                    <a:pt x="895" y="12697"/>
                  </a:lnTo>
                  <a:lnTo>
                    <a:pt x="1107" y="11922"/>
                  </a:lnTo>
                  <a:lnTo>
                    <a:pt x="1112" y="11605"/>
                  </a:lnTo>
                  <a:lnTo>
                    <a:pt x="1133" y="10299"/>
                  </a:lnTo>
                  <a:lnTo>
                    <a:pt x="1024" y="8740"/>
                  </a:lnTo>
                  <a:lnTo>
                    <a:pt x="842" y="7571"/>
                  </a:lnTo>
                  <a:lnTo>
                    <a:pt x="657" y="6723"/>
                  </a:lnTo>
                  <a:lnTo>
                    <a:pt x="668" y="5944"/>
                  </a:lnTo>
                  <a:lnTo>
                    <a:pt x="306" y="3473"/>
                  </a:lnTo>
                  <a:lnTo>
                    <a:pt x="120" y="2626"/>
                  </a:lnTo>
                  <a:lnTo>
                    <a:pt x="0" y="1778"/>
                  </a:lnTo>
                  <a:lnTo>
                    <a:pt x="65" y="0"/>
                  </a:lnTo>
                </a:path>
              </a:pathLst>
            </a:custGeom>
            <a:ln w="13550" cap="flat">
              <a:solidFill>
                <a:srgbClr val="6A737B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" name="pl169"/>
            <p:cNvSpPr/>
            <p:nvPr/>
          </p:nvSpPr>
          <p:spPr>
            <a:xfrm>
              <a:off x="6542867" y="2899697"/>
              <a:ext cx="126098" cy="77761"/>
            </a:xfrm>
            <a:custGeom>
              <a:avLst/>
              <a:gdLst/>
              <a:ahLst/>
              <a:cxnLst/>
              <a:rect l="0" t="0" r="0" b="0"/>
              <a:pathLst>
                <a:path w="126098" h="77761">
                  <a:moveTo>
                    <a:pt x="119636" y="0"/>
                  </a:moveTo>
                  <a:lnTo>
                    <a:pt x="119631" y="278"/>
                  </a:lnTo>
                  <a:lnTo>
                    <a:pt x="119408" y="1833"/>
                  </a:lnTo>
                  <a:lnTo>
                    <a:pt x="118826" y="5006"/>
                  </a:lnTo>
                  <a:lnTo>
                    <a:pt x="118668" y="6692"/>
                  </a:lnTo>
                  <a:lnTo>
                    <a:pt x="118630" y="13309"/>
                  </a:lnTo>
                  <a:lnTo>
                    <a:pt x="118668" y="15258"/>
                  </a:lnTo>
                  <a:lnTo>
                    <a:pt x="118902" y="17275"/>
                  </a:lnTo>
                  <a:lnTo>
                    <a:pt x="119280" y="18576"/>
                  </a:lnTo>
                  <a:lnTo>
                    <a:pt x="119340" y="19034"/>
                  </a:lnTo>
                  <a:lnTo>
                    <a:pt x="119594" y="19881"/>
                  </a:lnTo>
                  <a:lnTo>
                    <a:pt x="119480" y="22995"/>
                  </a:lnTo>
                  <a:lnTo>
                    <a:pt x="119393" y="24160"/>
                  </a:lnTo>
                  <a:lnTo>
                    <a:pt x="119390" y="24487"/>
                  </a:lnTo>
                  <a:lnTo>
                    <a:pt x="119647" y="25076"/>
                  </a:lnTo>
                  <a:lnTo>
                    <a:pt x="119975" y="25339"/>
                  </a:lnTo>
                  <a:lnTo>
                    <a:pt x="120168" y="25665"/>
                  </a:lnTo>
                  <a:lnTo>
                    <a:pt x="120293" y="26123"/>
                  </a:lnTo>
                  <a:lnTo>
                    <a:pt x="120614" y="26907"/>
                  </a:lnTo>
                  <a:lnTo>
                    <a:pt x="121136" y="27691"/>
                  </a:lnTo>
                  <a:lnTo>
                    <a:pt x="121128" y="28081"/>
                  </a:lnTo>
                  <a:lnTo>
                    <a:pt x="121162" y="30094"/>
                  </a:lnTo>
                  <a:lnTo>
                    <a:pt x="121308" y="31236"/>
                  </a:lnTo>
                  <a:lnTo>
                    <a:pt x="121578" y="33348"/>
                  </a:lnTo>
                  <a:lnTo>
                    <a:pt x="121498" y="34191"/>
                  </a:lnTo>
                  <a:lnTo>
                    <a:pt x="121219" y="35030"/>
                  </a:lnTo>
                  <a:lnTo>
                    <a:pt x="120059" y="37024"/>
                  </a:lnTo>
                  <a:lnTo>
                    <a:pt x="119450" y="37795"/>
                  </a:lnTo>
                  <a:lnTo>
                    <a:pt x="119178" y="38180"/>
                  </a:lnTo>
                  <a:lnTo>
                    <a:pt x="118770" y="38629"/>
                  </a:lnTo>
                  <a:lnTo>
                    <a:pt x="118082" y="40111"/>
                  </a:lnTo>
                  <a:lnTo>
                    <a:pt x="117806" y="40950"/>
                  </a:lnTo>
                  <a:lnTo>
                    <a:pt x="117515" y="42505"/>
                  </a:lnTo>
                  <a:lnTo>
                    <a:pt x="117504" y="43280"/>
                  </a:lnTo>
                  <a:lnTo>
                    <a:pt x="117421" y="43767"/>
                  </a:lnTo>
                  <a:lnTo>
                    <a:pt x="117372" y="44257"/>
                  </a:lnTo>
                  <a:lnTo>
                    <a:pt x="117349" y="44868"/>
                  </a:lnTo>
                  <a:lnTo>
                    <a:pt x="117338" y="45245"/>
                  </a:lnTo>
                  <a:lnTo>
                    <a:pt x="117357" y="45621"/>
                  </a:lnTo>
                  <a:lnTo>
                    <a:pt x="117414" y="45974"/>
                  </a:lnTo>
                  <a:lnTo>
                    <a:pt x="117531" y="46296"/>
                  </a:lnTo>
                  <a:lnTo>
                    <a:pt x="117859" y="46804"/>
                  </a:lnTo>
                  <a:lnTo>
                    <a:pt x="118067" y="47035"/>
                  </a:lnTo>
                  <a:lnTo>
                    <a:pt x="118295" y="47226"/>
                  </a:lnTo>
                  <a:lnTo>
                    <a:pt x="118537" y="47343"/>
                  </a:lnTo>
                  <a:lnTo>
                    <a:pt x="118797" y="47384"/>
                  </a:lnTo>
                  <a:lnTo>
                    <a:pt x="119383" y="47293"/>
                  </a:lnTo>
                  <a:lnTo>
                    <a:pt x="119968" y="47108"/>
                  </a:lnTo>
                  <a:lnTo>
                    <a:pt x="120199" y="46999"/>
                  </a:lnTo>
                  <a:lnTo>
                    <a:pt x="120663" y="46700"/>
                  </a:lnTo>
                  <a:lnTo>
                    <a:pt x="120879" y="46600"/>
                  </a:lnTo>
                  <a:lnTo>
                    <a:pt x="121080" y="46582"/>
                  </a:lnTo>
                  <a:lnTo>
                    <a:pt x="121246" y="46655"/>
                  </a:lnTo>
                  <a:lnTo>
                    <a:pt x="121401" y="46786"/>
                  </a:lnTo>
                  <a:lnTo>
                    <a:pt x="121692" y="47121"/>
                  </a:lnTo>
                  <a:lnTo>
                    <a:pt x="122157" y="47620"/>
                  </a:lnTo>
                  <a:lnTo>
                    <a:pt x="122463" y="47973"/>
                  </a:lnTo>
                  <a:lnTo>
                    <a:pt x="122599" y="48164"/>
                  </a:lnTo>
                  <a:lnTo>
                    <a:pt x="122765" y="48463"/>
                  </a:lnTo>
                  <a:lnTo>
                    <a:pt x="123018" y="49116"/>
                  </a:lnTo>
                  <a:lnTo>
                    <a:pt x="123135" y="49447"/>
                  </a:lnTo>
                  <a:lnTo>
                    <a:pt x="123275" y="49769"/>
                  </a:lnTo>
                  <a:lnTo>
                    <a:pt x="123673" y="50498"/>
                  </a:lnTo>
                  <a:lnTo>
                    <a:pt x="123956" y="50970"/>
                  </a:lnTo>
                  <a:lnTo>
                    <a:pt x="124375" y="51559"/>
                  </a:lnTo>
                  <a:lnTo>
                    <a:pt x="124504" y="51759"/>
                  </a:lnTo>
                  <a:lnTo>
                    <a:pt x="124659" y="52144"/>
                  </a:lnTo>
                  <a:lnTo>
                    <a:pt x="124738" y="52502"/>
                  </a:lnTo>
                  <a:lnTo>
                    <a:pt x="124757" y="52683"/>
                  </a:lnTo>
                  <a:lnTo>
                    <a:pt x="124768" y="52860"/>
                  </a:lnTo>
                  <a:lnTo>
                    <a:pt x="124866" y="53477"/>
                  </a:lnTo>
                  <a:lnTo>
                    <a:pt x="124972" y="53876"/>
                  </a:lnTo>
                  <a:lnTo>
                    <a:pt x="125104" y="54193"/>
                  </a:lnTo>
                  <a:lnTo>
                    <a:pt x="125463" y="54796"/>
                  </a:lnTo>
                  <a:lnTo>
                    <a:pt x="125637" y="55100"/>
                  </a:lnTo>
                  <a:lnTo>
                    <a:pt x="125852" y="55661"/>
                  </a:lnTo>
                  <a:lnTo>
                    <a:pt x="125992" y="56165"/>
                  </a:lnTo>
                  <a:lnTo>
                    <a:pt x="126026" y="56418"/>
                  </a:lnTo>
                  <a:lnTo>
                    <a:pt x="126026" y="56668"/>
                  </a:lnTo>
                  <a:lnTo>
                    <a:pt x="125981" y="56926"/>
                  </a:lnTo>
                  <a:lnTo>
                    <a:pt x="125901" y="57194"/>
                  </a:lnTo>
                  <a:lnTo>
                    <a:pt x="125792" y="57452"/>
                  </a:lnTo>
                  <a:lnTo>
                    <a:pt x="125656" y="57692"/>
                  </a:lnTo>
                  <a:lnTo>
                    <a:pt x="125497" y="57905"/>
                  </a:lnTo>
                  <a:lnTo>
                    <a:pt x="125248" y="58123"/>
                  </a:lnTo>
                  <a:lnTo>
                    <a:pt x="124938" y="58286"/>
                  </a:lnTo>
                  <a:lnTo>
                    <a:pt x="124598" y="58427"/>
                  </a:lnTo>
                  <a:lnTo>
                    <a:pt x="124247" y="58558"/>
                  </a:lnTo>
                  <a:lnTo>
                    <a:pt x="123918" y="58712"/>
                  </a:lnTo>
                  <a:lnTo>
                    <a:pt x="123698" y="58839"/>
                  </a:lnTo>
                  <a:lnTo>
                    <a:pt x="123437" y="58961"/>
                  </a:lnTo>
                  <a:lnTo>
                    <a:pt x="123199" y="59088"/>
                  </a:lnTo>
                  <a:lnTo>
                    <a:pt x="122754" y="59383"/>
                  </a:lnTo>
                  <a:lnTo>
                    <a:pt x="122368" y="59648"/>
                  </a:lnTo>
                  <a:lnTo>
                    <a:pt x="122032" y="59970"/>
                  </a:lnTo>
                  <a:lnTo>
                    <a:pt x="121926" y="60231"/>
                  </a:lnTo>
                  <a:lnTo>
                    <a:pt x="121768" y="60475"/>
                  </a:lnTo>
                  <a:lnTo>
                    <a:pt x="121586" y="60929"/>
                  </a:lnTo>
                  <a:lnTo>
                    <a:pt x="121488" y="61441"/>
                  </a:lnTo>
                  <a:lnTo>
                    <a:pt x="121450" y="61980"/>
                  </a:lnTo>
                  <a:lnTo>
                    <a:pt x="121462" y="62529"/>
                  </a:lnTo>
                  <a:lnTo>
                    <a:pt x="121492" y="63060"/>
                  </a:lnTo>
                  <a:lnTo>
                    <a:pt x="121526" y="63526"/>
                  </a:lnTo>
                  <a:lnTo>
                    <a:pt x="121579" y="64002"/>
                  </a:lnTo>
                  <a:lnTo>
                    <a:pt x="121662" y="64474"/>
                  </a:lnTo>
                  <a:lnTo>
                    <a:pt x="121798" y="64909"/>
                  </a:lnTo>
                  <a:lnTo>
                    <a:pt x="122006" y="65290"/>
                  </a:lnTo>
                  <a:lnTo>
                    <a:pt x="122296" y="65594"/>
                  </a:lnTo>
                  <a:lnTo>
                    <a:pt x="122667" y="65843"/>
                  </a:lnTo>
                  <a:lnTo>
                    <a:pt x="124783" y="66892"/>
                  </a:lnTo>
                  <a:lnTo>
                    <a:pt x="125089" y="67013"/>
                  </a:lnTo>
                  <a:lnTo>
                    <a:pt x="125433" y="67216"/>
                  </a:lnTo>
                  <a:lnTo>
                    <a:pt x="125697" y="67484"/>
                  </a:lnTo>
                  <a:lnTo>
                    <a:pt x="125856" y="67792"/>
                  </a:lnTo>
                  <a:lnTo>
                    <a:pt x="125958" y="68146"/>
                  </a:lnTo>
                  <a:lnTo>
                    <a:pt x="126015" y="68527"/>
                  </a:lnTo>
                  <a:lnTo>
                    <a:pt x="126079" y="69292"/>
                  </a:lnTo>
                  <a:lnTo>
                    <a:pt x="126098" y="69918"/>
                  </a:lnTo>
                  <a:lnTo>
                    <a:pt x="126049" y="70866"/>
                  </a:lnTo>
                  <a:lnTo>
                    <a:pt x="126022" y="71482"/>
                  </a:lnTo>
                  <a:lnTo>
                    <a:pt x="125954" y="72094"/>
                  </a:lnTo>
                  <a:lnTo>
                    <a:pt x="125784" y="72674"/>
                  </a:lnTo>
                  <a:lnTo>
                    <a:pt x="125501" y="73232"/>
                  </a:lnTo>
                  <a:lnTo>
                    <a:pt x="125172" y="73762"/>
                  </a:lnTo>
                  <a:lnTo>
                    <a:pt x="124651" y="74456"/>
                  </a:lnTo>
                  <a:lnTo>
                    <a:pt x="123979" y="75240"/>
                  </a:lnTo>
                  <a:lnTo>
                    <a:pt x="123358" y="75893"/>
                  </a:lnTo>
                  <a:lnTo>
                    <a:pt x="123041" y="76215"/>
                  </a:lnTo>
                  <a:lnTo>
                    <a:pt x="122727" y="76541"/>
                  </a:lnTo>
                  <a:lnTo>
                    <a:pt x="122138" y="77172"/>
                  </a:lnTo>
                  <a:lnTo>
                    <a:pt x="121556" y="77675"/>
                  </a:lnTo>
                  <a:lnTo>
                    <a:pt x="121428" y="77752"/>
                  </a:lnTo>
                  <a:lnTo>
                    <a:pt x="121322" y="77761"/>
                  </a:lnTo>
                  <a:lnTo>
                    <a:pt x="121250" y="77688"/>
                  </a:lnTo>
                  <a:lnTo>
                    <a:pt x="121167" y="77385"/>
                  </a:lnTo>
                  <a:lnTo>
                    <a:pt x="121124" y="77207"/>
                  </a:lnTo>
                  <a:lnTo>
                    <a:pt x="121031" y="77017"/>
                  </a:lnTo>
                  <a:lnTo>
                    <a:pt x="120890" y="76845"/>
                  </a:lnTo>
                  <a:lnTo>
                    <a:pt x="120724" y="76364"/>
                  </a:lnTo>
                  <a:lnTo>
                    <a:pt x="120637" y="76038"/>
                  </a:lnTo>
                  <a:lnTo>
                    <a:pt x="120578" y="75340"/>
                  </a:lnTo>
                  <a:lnTo>
                    <a:pt x="120593" y="74624"/>
                  </a:lnTo>
                  <a:lnTo>
                    <a:pt x="120588" y="74270"/>
                  </a:lnTo>
                  <a:lnTo>
                    <a:pt x="120569" y="73853"/>
                  </a:lnTo>
                  <a:lnTo>
                    <a:pt x="120554" y="73440"/>
                  </a:lnTo>
                  <a:lnTo>
                    <a:pt x="120531" y="73023"/>
                  </a:lnTo>
                  <a:lnTo>
                    <a:pt x="120490" y="72615"/>
                  </a:lnTo>
                  <a:lnTo>
                    <a:pt x="120418" y="72212"/>
                  </a:lnTo>
                  <a:lnTo>
                    <a:pt x="120354" y="71913"/>
                  </a:lnTo>
                  <a:lnTo>
                    <a:pt x="120278" y="71613"/>
                  </a:lnTo>
                  <a:lnTo>
                    <a:pt x="120191" y="71319"/>
                  </a:lnTo>
                  <a:lnTo>
                    <a:pt x="120082" y="71038"/>
                  </a:lnTo>
                  <a:lnTo>
                    <a:pt x="119953" y="70766"/>
                  </a:lnTo>
                  <a:lnTo>
                    <a:pt x="119719" y="70389"/>
                  </a:lnTo>
                  <a:lnTo>
                    <a:pt x="119432" y="70032"/>
                  </a:lnTo>
                  <a:lnTo>
                    <a:pt x="119401" y="70000"/>
                  </a:lnTo>
                  <a:lnTo>
                    <a:pt x="119284" y="69857"/>
                  </a:lnTo>
                  <a:lnTo>
                    <a:pt x="118752" y="69401"/>
                  </a:lnTo>
                  <a:lnTo>
                    <a:pt x="118389" y="69134"/>
                  </a:lnTo>
                  <a:lnTo>
                    <a:pt x="118124" y="68975"/>
                  </a:lnTo>
                  <a:lnTo>
                    <a:pt x="117852" y="68839"/>
                  </a:lnTo>
                  <a:lnTo>
                    <a:pt x="117568" y="68712"/>
                  </a:lnTo>
                  <a:lnTo>
                    <a:pt x="117009" y="68449"/>
                  </a:lnTo>
                  <a:lnTo>
                    <a:pt x="115963" y="67910"/>
                  </a:lnTo>
                  <a:lnTo>
                    <a:pt x="115444" y="67614"/>
                  </a:lnTo>
                  <a:lnTo>
                    <a:pt x="114968" y="67298"/>
                  </a:lnTo>
                  <a:lnTo>
                    <a:pt x="114575" y="66958"/>
                  </a:lnTo>
                  <a:lnTo>
                    <a:pt x="114254" y="66631"/>
                  </a:lnTo>
                  <a:lnTo>
                    <a:pt x="113975" y="66314"/>
                  </a:lnTo>
                  <a:lnTo>
                    <a:pt x="113722" y="65979"/>
                  </a:lnTo>
                  <a:lnTo>
                    <a:pt x="113506" y="65625"/>
                  </a:lnTo>
                  <a:lnTo>
                    <a:pt x="113340" y="65263"/>
                  </a:lnTo>
                  <a:lnTo>
                    <a:pt x="113268" y="65022"/>
                  </a:lnTo>
                  <a:lnTo>
                    <a:pt x="113212" y="64778"/>
                  </a:lnTo>
                  <a:lnTo>
                    <a:pt x="113174" y="64528"/>
                  </a:lnTo>
                  <a:lnTo>
                    <a:pt x="113116" y="64025"/>
                  </a:lnTo>
                  <a:lnTo>
                    <a:pt x="113121" y="63672"/>
                  </a:lnTo>
                  <a:lnTo>
                    <a:pt x="113219" y="62942"/>
                  </a:lnTo>
                  <a:lnTo>
                    <a:pt x="113227" y="62601"/>
                  </a:lnTo>
                  <a:lnTo>
                    <a:pt x="113146" y="62298"/>
                  </a:lnTo>
                  <a:lnTo>
                    <a:pt x="112965" y="62044"/>
                  </a:lnTo>
                  <a:lnTo>
                    <a:pt x="112712" y="61813"/>
                  </a:lnTo>
                  <a:lnTo>
                    <a:pt x="112410" y="61613"/>
                  </a:lnTo>
                  <a:lnTo>
                    <a:pt x="112089" y="61441"/>
                  </a:lnTo>
                  <a:lnTo>
                    <a:pt x="111775" y="61287"/>
                  </a:lnTo>
                  <a:lnTo>
                    <a:pt x="111541" y="61192"/>
                  </a:lnTo>
                  <a:lnTo>
                    <a:pt x="111299" y="61106"/>
                  </a:lnTo>
                  <a:lnTo>
                    <a:pt x="111050" y="61038"/>
                  </a:lnTo>
                  <a:lnTo>
                    <a:pt x="110800" y="60983"/>
                  </a:lnTo>
                  <a:lnTo>
                    <a:pt x="110550" y="60947"/>
                  </a:lnTo>
                  <a:lnTo>
                    <a:pt x="110259" y="60974"/>
                  </a:lnTo>
                  <a:lnTo>
                    <a:pt x="109966" y="61020"/>
                  </a:lnTo>
                  <a:lnTo>
                    <a:pt x="109674" y="61083"/>
                  </a:lnTo>
                  <a:lnTo>
                    <a:pt x="109390" y="61160"/>
                  </a:lnTo>
                  <a:lnTo>
                    <a:pt x="109111" y="61251"/>
                  </a:lnTo>
                  <a:lnTo>
                    <a:pt x="108809" y="61364"/>
                  </a:lnTo>
                  <a:lnTo>
                    <a:pt x="108506" y="61491"/>
                  </a:lnTo>
                  <a:lnTo>
                    <a:pt x="108215" y="61641"/>
                  </a:lnTo>
                  <a:lnTo>
                    <a:pt x="107942" y="61813"/>
                  </a:lnTo>
                  <a:lnTo>
                    <a:pt x="107702" y="62008"/>
                  </a:lnTo>
                  <a:lnTo>
                    <a:pt x="107421" y="62348"/>
                  </a:lnTo>
                  <a:lnTo>
                    <a:pt x="107206" y="62760"/>
                  </a:lnTo>
                  <a:lnTo>
                    <a:pt x="107032" y="63213"/>
                  </a:lnTo>
                  <a:lnTo>
                    <a:pt x="106877" y="63681"/>
                  </a:lnTo>
                  <a:lnTo>
                    <a:pt x="106545" y="64623"/>
                  </a:lnTo>
                  <a:lnTo>
                    <a:pt x="106397" y="65122"/>
                  </a:lnTo>
                  <a:lnTo>
                    <a:pt x="106122" y="66133"/>
                  </a:lnTo>
                  <a:lnTo>
                    <a:pt x="105978" y="66636"/>
                  </a:lnTo>
                  <a:lnTo>
                    <a:pt x="105831" y="67176"/>
                  </a:lnTo>
                  <a:lnTo>
                    <a:pt x="105698" y="67729"/>
                  </a:lnTo>
                  <a:lnTo>
                    <a:pt x="105559" y="68277"/>
                  </a:lnTo>
                  <a:lnTo>
                    <a:pt x="105381" y="68803"/>
                  </a:lnTo>
                  <a:lnTo>
                    <a:pt x="105151" y="69297"/>
                  </a:lnTo>
                  <a:lnTo>
                    <a:pt x="104913" y="69696"/>
                  </a:lnTo>
                  <a:lnTo>
                    <a:pt x="104651" y="70090"/>
                  </a:lnTo>
                  <a:lnTo>
                    <a:pt x="104356" y="70458"/>
                  </a:lnTo>
                  <a:lnTo>
                    <a:pt x="104035" y="70784"/>
                  </a:lnTo>
                  <a:lnTo>
                    <a:pt x="103680" y="71042"/>
                  </a:lnTo>
                  <a:lnTo>
                    <a:pt x="103306" y="71228"/>
                  </a:lnTo>
                  <a:lnTo>
                    <a:pt x="102887" y="71364"/>
                  </a:lnTo>
                  <a:lnTo>
                    <a:pt x="102449" y="71455"/>
                  </a:lnTo>
                  <a:lnTo>
                    <a:pt x="102009" y="71500"/>
                  </a:lnTo>
                  <a:lnTo>
                    <a:pt x="101579" y="71500"/>
                  </a:lnTo>
                  <a:lnTo>
                    <a:pt x="101122" y="71437"/>
                  </a:lnTo>
                  <a:lnTo>
                    <a:pt x="100661" y="71301"/>
                  </a:lnTo>
                  <a:lnTo>
                    <a:pt x="100211" y="71115"/>
                  </a:lnTo>
                  <a:lnTo>
                    <a:pt x="99764" y="70902"/>
                  </a:lnTo>
                  <a:lnTo>
                    <a:pt x="99337" y="70679"/>
                  </a:lnTo>
                  <a:lnTo>
                    <a:pt x="98895" y="70403"/>
                  </a:lnTo>
                  <a:lnTo>
                    <a:pt x="98476" y="70090"/>
                  </a:lnTo>
                  <a:lnTo>
                    <a:pt x="97656" y="69420"/>
                  </a:lnTo>
                  <a:lnTo>
                    <a:pt x="97233" y="69116"/>
                  </a:lnTo>
                  <a:lnTo>
                    <a:pt x="96284" y="68499"/>
                  </a:lnTo>
                  <a:lnTo>
                    <a:pt x="95800" y="68209"/>
                  </a:lnTo>
                  <a:lnTo>
                    <a:pt x="95306" y="67951"/>
                  </a:lnTo>
                  <a:lnTo>
                    <a:pt x="94792" y="67751"/>
                  </a:lnTo>
                  <a:lnTo>
                    <a:pt x="94005" y="67561"/>
                  </a:lnTo>
                  <a:lnTo>
                    <a:pt x="93166" y="67466"/>
                  </a:lnTo>
                  <a:lnTo>
                    <a:pt x="92313" y="67461"/>
                  </a:lnTo>
                  <a:lnTo>
                    <a:pt x="91463" y="67533"/>
                  </a:lnTo>
                  <a:lnTo>
                    <a:pt x="90649" y="67679"/>
                  </a:lnTo>
                  <a:lnTo>
                    <a:pt x="90060" y="67846"/>
                  </a:lnTo>
                  <a:lnTo>
                    <a:pt x="89486" y="68068"/>
                  </a:lnTo>
                  <a:lnTo>
                    <a:pt x="88918" y="68323"/>
                  </a:lnTo>
                  <a:lnTo>
                    <a:pt x="88355" y="68599"/>
                  </a:lnTo>
                  <a:lnTo>
                    <a:pt x="87796" y="68862"/>
                  </a:lnTo>
                  <a:lnTo>
                    <a:pt x="87456" y="69012"/>
                  </a:lnTo>
                  <a:lnTo>
                    <a:pt x="87112" y="69152"/>
                  </a:lnTo>
                  <a:lnTo>
                    <a:pt x="86776" y="69302"/>
                  </a:lnTo>
                  <a:lnTo>
                    <a:pt x="86446" y="69465"/>
                  </a:lnTo>
                  <a:lnTo>
                    <a:pt x="86138" y="69660"/>
                  </a:lnTo>
                  <a:lnTo>
                    <a:pt x="85851" y="69882"/>
                  </a:lnTo>
                  <a:lnTo>
                    <a:pt x="85578" y="70127"/>
                  </a:lnTo>
                  <a:lnTo>
                    <a:pt x="85317" y="70389"/>
                  </a:lnTo>
                  <a:lnTo>
                    <a:pt x="85071" y="70666"/>
                  </a:lnTo>
                  <a:lnTo>
                    <a:pt x="84845" y="70952"/>
                  </a:lnTo>
                  <a:lnTo>
                    <a:pt x="84701" y="71160"/>
                  </a:lnTo>
                  <a:lnTo>
                    <a:pt x="84569" y="71373"/>
                  </a:lnTo>
                  <a:lnTo>
                    <a:pt x="84444" y="71591"/>
                  </a:lnTo>
                  <a:lnTo>
                    <a:pt x="83851" y="72402"/>
                  </a:lnTo>
                  <a:lnTo>
                    <a:pt x="83510" y="72779"/>
                  </a:lnTo>
                  <a:lnTo>
                    <a:pt x="82747" y="73440"/>
                  </a:lnTo>
                  <a:lnTo>
                    <a:pt x="82331" y="73713"/>
                  </a:lnTo>
                  <a:lnTo>
                    <a:pt x="81995" y="73857"/>
                  </a:lnTo>
                  <a:lnTo>
                    <a:pt x="81259" y="74052"/>
                  </a:lnTo>
                  <a:lnTo>
                    <a:pt x="80906" y="74166"/>
                  </a:lnTo>
                  <a:lnTo>
                    <a:pt x="80596" y="74338"/>
                  </a:lnTo>
                  <a:lnTo>
                    <a:pt x="80340" y="74596"/>
                  </a:lnTo>
                  <a:lnTo>
                    <a:pt x="80124" y="74905"/>
                  </a:lnTo>
                  <a:lnTo>
                    <a:pt x="79731" y="75580"/>
                  </a:lnTo>
                  <a:lnTo>
                    <a:pt x="79501" y="75884"/>
                  </a:lnTo>
                  <a:lnTo>
                    <a:pt x="79218" y="76178"/>
                  </a:lnTo>
                  <a:lnTo>
                    <a:pt x="78598" y="76723"/>
                  </a:lnTo>
                  <a:lnTo>
                    <a:pt x="78266" y="76972"/>
                  </a:lnTo>
                  <a:lnTo>
                    <a:pt x="77925" y="77198"/>
                  </a:lnTo>
                  <a:lnTo>
                    <a:pt x="77275" y="77457"/>
                  </a:lnTo>
                  <a:lnTo>
                    <a:pt x="76406" y="77641"/>
                  </a:lnTo>
                  <a:lnTo>
                    <a:pt x="75541" y="77691"/>
                  </a:lnTo>
                  <a:lnTo>
                    <a:pt x="74743" y="77614"/>
                  </a:lnTo>
                  <a:lnTo>
                    <a:pt x="74214" y="77346"/>
                  </a:lnTo>
                  <a:lnTo>
                    <a:pt x="73428" y="76621"/>
                  </a:lnTo>
                  <a:lnTo>
                    <a:pt x="72778" y="75764"/>
                  </a:lnTo>
                  <a:lnTo>
                    <a:pt x="72585" y="75311"/>
                  </a:lnTo>
                  <a:lnTo>
                    <a:pt x="72022" y="73026"/>
                  </a:lnTo>
                  <a:lnTo>
                    <a:pt x="71607" y="69971"/>
                  </a:lnTo>
                  <a:lnTo>
                    <a:pt x="71172" y="67822"/>
                  </a:lnTo>
                  <a:lnTo>
                    <a:pt x="71119" y="67042"/>
                  </a:lnTo>
                  <a:lnTo>
                    <a:pt x="70745" y="65347"/>
                  </a:lnTo>
                  <a:lnTo>
                    <a:pt x="70325" y="62550"/>
                  </a:lnTo>
                  <a:lnTo>
                    <a:pt x="69819" y="60918"/>
                  </a:lnTo>
                  <a:lnTo>
                    <a:pt x="68795" y="58307"/>
                  </a:lnTo>
                  <a:lnTo>
                    <a:pt x="67895" y="56344"/>
                  </a:lnTo>
                  <a:lnTo>
                    <a:pt x="66327" y="54440"/>
                  </a:lnTo>
                  <a:lnTo>
                    <a:pt x="65617" y="53194"/>
                  </a:lnTo>
                  <a:lnTo>
                    <a:pt x="65167" y="52278"/>
                  </a:lnTo>
                  <a:lnTo>
                    <a:pt x="64449" y="51421"/>
                  </a:lnTo>
                  <a:lnTo>
                    <a:pt x="63659" y="50764"/>
                  </a:lnTo>
                  <a:lnTo>
                    <a:pt x="63481" y="50379"/>
                  </a:lnTo>
                  <a:lnTo>
                    <a:pt x="63330" y="50628"/>
                  </a:lnTo>
                  <a:lnTo>
                    <a:pt x="62733" y="50619"/>
                  </a:lnTo>
                  <a:lnTo>
                    <a:pt x="59680" y="50116"/>
                  </a:lnTo>
                  <a:lnTo>
                    <a:pt x="57620" y="49957"/>
                  </a:lnTo>
                  <a:lnTo>
                    <a:pt x="56758" y="49812"/>
                  </a:lnTo>
                  <a:lnTo>
                    <a:pt x="56297" y="49608"/>
                  </a:lnTo>
                  <a:lnTo>
                    <a:pt x="55904" y="49345"/>
                  </a:lnTo>
                  <a:lnTo>
                    <a:pt x="54721" y="48285"/>
                  </a:lnTo>
                  <a:lnTo>
                    <a:pt x="54336" y="47437"/>
                  </a:lnTo>
                  <a:lnTo>
                    <a:pt x="54215" y="46657"/>
                  </a:lnTo>
                  <a:lnTo>
                    <a:pt x="54287" y="46331"/>
                  </a:lnTo>
                  <a:lnTo>
                    <a:pt x="54366" y="45488"/>
                  </a:lnTo>
                  <a:lnTo>
                    <a:pt x="54918" y="44269"/>
                  </a:lnTo>
                  <a:lnTo>
                    <a:pt x="55462" y="43498"/>
                  </a:lnTo>
                  <a:lnTo>
                    <a:pt x="55942" y="42596"/>
                  </a:lnTo>
                  <a:lnTo>
                    <a:pt x="56486" y="41825"/>
                  </a:lnTo>
                  <a:lnTo>
                    <a:pt x="56762" y="41050"/>
                  </a:lnTo>
                  <a:lnTo>
                    <a:pt x="56841" y="40207"/>
                  </a:lnTo>
                  <a:lnTo>
                    <a:pt x="56996" y="38974"/>
                  </a:lnTo>
                  <a:lnTo>
                    <a:pt x="57076" y="38131"/>
                  </a:lnTo>
                  <a:lnTo>
                    <a:pt x="57087" y="37419"/>
                  </a:lnTo>
                  <a:lnTo>
                    <a:pt x="57249" y="35475"/>
                  </a:lnTo>
                  <a:lnTo>
                    <a:pt x="57200" y="34242"/>
                  </a:lnTo>
                  <a:lnTo>
                    <a:pt x="57140" y="33915"/>
                  </a:lnTo>
                  <a:lnTo>
                    <a:pt x="56883" y="33390"/>
                  </a:lnTo>
                  <a:lnTo>
                    <a:pt x="55579" y="31812"/>
                  </a:lnTo>
                  <a:lnTo>
                    <a:pt x="54793" y="31087"/>
                  </a:lnTo>
                  <a:lnTo>
                    <a:pt x="50647" y="28295"/>
                  </a:lnTo>
                  <a:lnTo>
                    <a:pt x="48924" y="27814"/>
                  </a:lnTo>
                  <a:lnTo>
                    <a:pt x="47767" y="27471"/>
                  </a:lnTo>
                  <a:lnTo>
                    <a:pt x="46592" y="27168"/>
                  </a:lnTo>
                  <a:lnTo>
                    <a:pt x="46002" y="27036"/>
                  </a:lnTo>
                  <a:lnTo>
                    <a:pt x="45503" y="26936"/>
                  </a:lnTo>
                  <a:lnTo>
                    <a:pt x="42718" y="26470"/>
                  </a:lnTo>
                  <a:lnTo>
                    <a:pt x="41175" y="26202"/>
                  </a:lnTo>
                  <a:lnTo>
                    <a:pt x="39627" y="26012"/>
                  </a:lnTo>
                  <a:lnTo>
                    <a:pt x="37759" y="25912"/>
                  </a:lnTo>
                  <a:lnTo>
                    <a:pt x="36826" y="25912"/>
                  </a:lnTo>
                  <a:lnTo>
                    <a:pt x="34974" y="26057"/>
                  </a:lnTo>
                  <a:lnTo>
                    <a:pt x="33743" y="26247"/>
                  </a:lnTo>
                  <a:lnTo>
                    <a:pt x="33134" y="26374"/>
                  </a:lnTo>
                  <a:lnTo>
                    <a:pt x="32544" y="26547"/>
                  </a:lnTo>
                  <a:lnTo>
                    <a:pt x="31989" y="26782"/>
                  </a:lnTo>
                  <a:lnTo>
                    <a:pt x="31033" y="27349"/>
                  </a:lnTo>
                  <a:lnTo>
                    <a:pt x="30583" y="27694"/>
                  </a:lnTo>
                  <a:lnTo>
                    <a:pt x="30193" y="28074"/>
                  </a:lnTo>
                  <a:lnTo>
                    <a:pt x="29891" y="28496"/>
                  </a:lnTo>
                  <a:lnTo>
                    <a:pt x="29744" y="28804"/>
                  </a:lnTo>
                  <a:lnTo>
                    <a:pt x="29483" y="29828"/>
                  </a:lnTo>
                  <a:lnTo>
                    <a:pt x="29407" y="30173"/>
                  </a:lnTo>
                  <a:lnTo>
                    <a:pt x="29305" y="30762"/>
                  </a:lnTo>
                  <a:lnTo>
                    <a:pt x="29192" y="31963"/>
                  </a:lnTo>
                  <a:lnTo>
                    <a:pt x="29132" y="32562"/>
                  </a:lnTo>
                  <a:lnTo>
                    <a:pt x="29030" y="33151"/>
                  </a:lnTo>
                  <a:lnTo>
                    <a:pt x="28894" y="33731"/>
                  </a:lnTo>
                  <a:lnTo>
                    <a:pt x="28735" y="34307"/>
                  </a:lnTo>
                  <a:lnTo>
                    <a:pt x="28557" y="34874"/>
                  </a:lnTo>
                  <a:lnTo>
                    <a:pt x="28142" y="35988"/>
                  </a:lnTo>
                  <a:lnTo>
                    <a:pt x="27889" y="36542"/>
                  </a:lnTo>
                  <a:lnTo>
                    <a:pt x="27315" y="37616"/>
                  </a:lnTo>
                  <a:lnTo>
                    <a:pt x="26736" y="38690"/>
                  </a:lnTo>
                  <a:lnTo>
                    <a:pt x="26018" y="39950"/>
                  </a:lnTo>
                  <a:lnTo>
                    <a:pt x="25833" y="40376"/>
                  </a:lnTo>
                  <a:lnTo>
                    <a:pt x="25727" y="40811"/>
                  </a:lnTo>
                  <a:lnTo>
                    <a:pt x="25727" y="41120"/>
                  </a:lnTo>
                  <a:lnTo>
                    <a:pt x="25882" y="42058"/>
                  </a:lnTo>
                  <a:lnTo>
                    <a:pt x="25893" y="42371"/>
                  </a:lnTo>
                  <a:lnTo>
                    <a:pt x="25844" y="42892"/>
                  </a:lnTo>
                  <a:lnTo>
                    <a:pt x="25742" y="43418"/>
                  </a:lnTo>
                  <a:lnTo>
                    <a:pt x="25591" y="43939"/>
                  </a:lnTo>
                  <a:lnTo>
                    <a:pt x="25387" y="44433"/>
                  </a:lnTo>
                  <a:lnTo>
                    <a:pt x="25141" y="44886"/>
                  </a:lnTo>
                  <a:lnTo>
                    <a:pt x="24779" y="45349"/>
                  </a:lnTo>
                  <a:lnTo>
                    <a:pt x="24038" y="46059"/>
                  </a:lnTo>
                  <a:lnTo>
                    <a:pt x="23304" y="46473"/>
                  </a:lnTo>
                  <a:lnTo>
                    <a:pt x="22779" y="46790"/>
                  </a:lnTo>
                  <a:lnTo>
                    <a:pt x="22194" y="47121"/>
                  </a:lnTo>
                  <a:lnTo>
                    <a:pt x="20946" y="47683"/>
                  </a:lnTo>
                  <a:lnTo>
                    <a:pt x="20304" y="47892"/>
                  </a:lnTo>
                  <a:lnTo>
                    <a:pt x="19222" y="48100"/>
                  </a:lnTo>
                  <a:lnTo>
                    <a:pt x="18331" y="48191"/>
                  </a:lnTo>
                  <a:lnTo>
                    <a:pt x="17522" y="48060"/>
                  </a:lnTo>
                  <a:lnTo>
                    <a:pt x="17001" y="47765"/>
                  </a:lnTo>
                  <a:lnTo>
                    <a:pt x="16548" y="47362"/>
                  </a:lnTo>
                  <a:lnTo>
                    <a:pt x="16241" y="46859"/>
                  </a:lnTo>
                  <a:lnTo>
                    <a:pt x="16071" y="46233"/>
                  </a:lnTo>
                  <a:lnTo>
                    <a:pt x="16048" y="45911"/>
                  </a:lnTo>
                  <a:lnTo>
                    <a:pt x="16065" y="45611"/>
                  </a:lnTo>
                  <a:lnTo>
                    <a:pt x="15543" y="45148"/>
                  </a:lnTo>
                  <a:lnTo>
                    <a:pt x="14353" y="44609"/>
                  </a:lnTo>
                  <a:lnTo>
                    <a:pt x="12645" y="43285"/>
                  </a:lnTo>
                  <a:lnTo>
                    <a:pt x="11923" y="42623"/>
                  </a:lnTo>
                  <a:lnTo>
                    <a:pt x="10878" y="41442"/>
                  </a:lnTo>
                  <a:lnTo>
                    <a:pt x="9733" y="40367"/>
                  </a:lnTo>
                  <a:lnTo>
                    <a:pt x="9458" y="39860"/>
                  </a:lnTo>
                  <a:lnTo>
                    <a:pt x="9238" y="39587"/>
                  </a:lnTo>
                  <a:lnTo>
                    <a:pt x="8440" y="38908"/>
                  </a:lnTo>
                  <a:lnTo>
                    <a:pt x="8233" y="38618"/>
                  </a:lnTo>
                  <a:lnTo>
                    <a:pt x="7859" y="37648"/>
                  </a:lnTo>
                  <a:lnTo>
                    <a:pt x="7356" y="36510"/>
                  </a:lnTo>
                  <a:lnTo>
                    <a:pt x="6933" y="35667"/>
                  </a:lnTo>
                  <a:lnTo>
                    <a:pt x="6793" y="35155"/>
                  </a:lnTo>
                  <a:lnTo>
                    <a:pt x="6499" y="34234"/>
                  </a:lnTo>
                  <a:lnTo>
                    <a:pt x="6195" y="33409"/>
                  </a:lnTo>
                  <a:lnTo>
                    <a:pt x="6025" y="32861"/>
                  </a:lnTo>
                  <a:lnTo>
                    <a:pt x="5923" y="32489"/>
                  </a:lnTo>
                  <a:lnTo>
                    <a:pt x="5848" y="32258"/>
                  </a:lnTo>
                  <a:lnTo>
                    <a:pt x="5617" y="31787"/>
                  </a:lnTo>
                  <a:lnTo>
                    <a:pt x="4265" y="29633"/>
                  </a:lnTo>
                  <a:lnTo>
                    <a:pt x="3982" y="29103"/>
                  </a:lnTo>
                  <a:lnTo>
                    <a:pt x="3570" y="28305"/>
                  </a:lnTo>
                  <a:lnTo>
                    <a:pt x="3115" y="27589"/>
                  </a:lnTo>
                  <a:lnTo>
                    <a:pt x="2715" y="26869"/>
                  </a:lnTo>
                  <a:lnTo>
                    <a:pt x="1963" y="25160"/>
                  </a:lnTo>
                  <a:lnTo>
                    <a:pt x="1627" y="24439"/>
                  </a:lnTo>
                  <a:lnTo>
                    <a:pt x="1204" y="23551"/>
                  </a:lnTo>
                  <a:lnTo>
                    <a:pt x="1015" y="23025"/>
                  </a:lnTo>
                  <a:lnTo>
                    <a:pt x="761" y="22227"/>
                  </a:lnTo>
                  <a:lnTo>
                    <a:pt x="436" y="21316"/>
                  </a:lnTo>
                  <a:lnTo>
                    <a:pt x="209" y="20713"/>
                  </a:lnTo>
                  <a:lnTo>
                    <a:pt x="49" y="19978"/>
                  </a:lnTo>
                  <a:lnTo>
                    <a:pt x="0" y="18813"/>
                  </a:lnTo>
                  <a:lnTo>
                    <a:pt x="81" y="18388"/>
                  </a:lnTo>
                  <a:lnTo>
                    <a:pt x="232" y="17545"/>
                  </a:lnTo>
                  <a:lnTo>
                    <a:pt x="360" y="16693"/>
                  </a:lnTo>
                  <a:lnTo>
                    <a:pt x="432" y="15777"/>
                  </a:lnTo>
                  <a:lnTo>
                    <a:pt x="455" y="15319"/>
                  </a:lnTo>
                  <a:lnTo>
                    <a:pt x="504" y="14866"/>
                  </a:lnTo>
                  <a:lnTo>
                    <a:pt x="1084" y="13247"/>
                  </a:lnTo>
                  <a:lnTo>
                    <a:pt x="1632" y="12150"/>
                  </a:lnTo>
                  <a:lnTo>
                    <a:pt x="2730" y="10760"/>
                  </a:lnTo>
                  <a:lnTo>
                    <a:pt x="3166" y="10225"/>
                  </a:lnTo>
                  <a:lnTo>
                    <a:pt x="4417" y="8429"/>
                  </a:lnTo>
                  <a:lnTo>
                    <a:pt x="4896" y="7872"/>
                  </a:lnTo>
                  <a:lnTo>
                    <a:pt x="5349" y="7292"/>
                  </a:lnTo>
                  <a:lnTo>
                    <a:pt x="6291" y="6281"/>
                  </a:lnTo>
                  <a:lnTo>
                    <a:pt x="6759" y="5842"/>
                  </a:lnTo>
                  <a:lnTo>
                    <a:pt x="7749" y="5017"/>
                  </a:lnTo>
                  <a:lnTo>
                    <a:pt x="8759" y="4314"/>
                  </a:lnTo>
                  <a:lnTo>
                    <a:pt x="9790" y="3716"/>
                  </a:lnTo>
                  <a:lnTo>
                    <a:pt x="10326" y="3462"/>
                  </a:lnTo>
                  <a:lnTo>
                    <a:pt x="10874" y="3263"/>
                  </a:lnTo>
                  <a:lnTo>
                    <a:pt x="11690" y="3077"/>
                  </a:lnTo>
                  <a:lnTo>
                    <a:pt x="12530" y="2964"/>
                  </a:lnTo>
                  <a:lnTo>
                    <a:pt x="13508" y="2859"/>
                  </a:lnTo>
                  <a:lnTo>
                    <a:pt x="14639" y="2810"/>
                  </a:lnTo>
                  <a:lnTo>
                    <a:pt x="15731" y="2637"/>
                  </a:lnTo>
                  <a:lnTo>
                    <a:pt x="16543" y="2275"/>
                  </a:lnTo>
                  <a:lnTo>
                    <a:pt x="17337" y="1853"/>
                  </a:lnTo>
                  <a:lnTo>
                    <a:pt x="17753" y="1704"/>
                  </a:lnTo>
                  <a:lnTo>
                    <a:pt x="18931" y="1654"/>
                  </a:lnTo>
                  <a:lnTo>
                    <a:pt x="19288" y="1613"/>
                  </a:lnTo>
                  <a:lnTo>
                    <a:pt x="19713" y="1291"/>
                  </a:lnTo>
                  <a:lnTo>
                    <a:pt x="20100" y="317"/>
                  </a:lnTo>
                  <a:lnTo>
                    <a:pt x="20241" y="0"/>
                  </a:lnTo>
                </a:path>
              </a:pathLst>
            </a:custGeom>
            <a:ln w="13550" cap="flat">
              <a:solidFill>
                <a:srgbClr val="6A737B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" name="pl170"/>
            <p:cNvSpPr/>
            <p:nvPr/>
          </p:nvSpPr>
          <p:spPr>
            <a:xfrm>
              <a:off x="6473528" y="2899697"/>
              <a:ext cx="907924" cy="725717"/>
            </a:xfrm>
            <a:custGeom>
              <a:avLst/>
              <a:gdLst/>
              <a:ahLst/>
              <a:cxnLst/>
              <a:rect l="0" t="0" r="0" b="0"/>
              <a:pathLst>
                <a:path w="907924" h="725717">
                  <a:moveTo>
                    <a:pt x="33347" y="0"/>
                  </a:moveTo>
                  <a:lnTo>
                    <a:pt x="33963" y="929"/>
                  </a:lnTo>
                  <a:lnTo>
                    <a:pt x="34140" y="1513"/>
                  </a:lnTo>
                  <a:lnTo>
                    <a:pt x="34069" y="1989"/>
                  </a:lnTo>
                  <a:lnTo>
                    <a:pt x="33441" y="3417"/>
                  </a:lnTo>
                  <a:lnTo>
                    <a:pt x="33321" y="3902"/>
                  </a:lnTo>
                  <a:lnTo>
                    <a:pt x="33392" y="5688"/>
                  </a:lnTo>
                  <a:lnTo>
                    <a:pt x="33596" y="6599"/>
                  </a:lnTo>
                  <a:lnTo>
                    <a:pt x="33917" y="7351"/>
                  </a:lnTo>
                  <a:lnTo>
                    <a:pt x="34563" y="7909"/>
                  </a:lnTo>
                  <a:lnTo>
                    <a:pt x="35520" y="8162"/>
                  </a:lnTo>
                  <a:lnTo>
                    <a:pt x="36079" y="8475"/>
                  </a:lnTo>
                  <a:lnTo>
                    <a:pt x="37137" y="9354"/>
                  </a:lnTo>
                  <a:lnTo>
                    <a:pt x="38249" y="10021"/>
                  </a:lnTo>
                  <a:lnTo>
                    <a:pt x="38766" y="10120"/>
                  </a:lnTo>
                  <a:lnTo>
                    <a:pt x="39858" y="10116"/>
                  </a:lnTo>
                  <a:lnTo>
                    <a:pt x="40962" y="10071"/>
                  </a:lnTo>
                  <a:lnTo>
                    <a:pt x="43060" y="10052"/>
                  </a:lnTo>
                  <a:lnTo>
                    <a:pt x="44450" y="10138"/>
                  </a:lnTo>
                  <a:lnTo>
                    <a:pt x="45112" y="10202"/>
                  </a:lnTo>
                  <a:lnTo>
                    <a:pt x="45690" y="10293"/>
                  </a:lnTo>
                  <a:lnTo>
                    <a:pt x="46302" y="10406"/>
                  </a:lnTo>
                  <a:lnTo>
                    <a:pt x="46884" y="10578"/>
                  </a:lnTo>
                  <a:lnTo>
                    <a:pt x="47405" y="10837"/>
                  </a:lnTo>
                  <a:lnTo>
                    <a:pt x="47836" y="11163"/>
                  </a:lnTo>
                  <a:lnTo>
                    <a:pt x="48240" y="11553"/>
                  </a:lnTo>
                  <a:lnTo>
                    <a:pt x="48604" y="11992"/>
                  </a:lnTo>
                  <a:lnTo>
                    <a:pt x="48921" y="12464"/>
                  </a:lnTo>
                  <a:lnTo>
                    <a:pt x="49178" y="12949"/>
                  </a:lnTo>
                  <a:lnTo>
                    <a:pt x="49314" y="13293"/>
                  </a:lnTo>
                  <a:lnTo>
                    <a:pt x="49416" y="13656"/>
                  </a:lnTo>
                  <a:lnTo>
                    <a:pt x="49503" y="14028"/>
                  </a:lnTo>
                  <a:lnTo>
                    <a:pt x="49662" y="14771"/>
                  </a:lnTo>
                  <a:lnTo>
                    <a:pt x="49813" y="15632"/>
                  </a:lnTo>
                  <a:lnTo>
                    <a:pt x="49900" y="15814"/>
                  </a:lnTo>
                  <a:lnTo>
                    <a:pt x="50081" y="16004"/>
                  </a:lnTo>
                  <a:lnTo>
                    <a:pt x="50602" y="16276"/>
                  </a:lnTo>
                  <a:lnTo>
                    <a:pt x="51181" y="16484"/>
                  </a:lnTo>
                  <a:lnTo>
                    <a:pt x="52096" y="16752"/>
                  </a:lnTo>
                  <a:lnTo>
                    <a:pt x="52723" y="16851"/>
                  </a:lnTo>
                  <a:lnTo>
                    <a:pt x="52878" y="16910"/>
                  </a:lnTo>
                  <a:lnTo>
                    <a:pt x="53517" y="17087"/>
                  </a:lnTo>
                  <a:lnTo>
                    <a:pt x="53944" y="17123"/>
                  </a:lnTo>
                  <a:lnTo>
                    <a:pt x="54386" y="17092"/>
                  </a:lnTo>
                  <a:lnTo>
                    <a:pt x="55277" y="16956"/>
                  </a:lnTo>
                  <a:lnTo>
                    <a:pt x="55723" y="16910"/>
                  </a:lnTo>
                  <a:lnTo>
                    <a:pt x="56010" y="16869"/>
                  </a:lnTo>
                  <a:lnTo>
                    <a:pt x="56271" y="16851"/>
                  </a:lnTo>
                  <a:lnTo>
                    <a:pt x="56316" y="16942"/>
                  </a:lnTo>
                  <a:lnTo>
                    <a:pt x="58186" y="19806"/>
                  </a:lnTo>
                  <a:lnTo>
                    <a:pt x="60529" y="23251"/>
                  </a:lnTo>
                  <a:lnTo>
                    <a:pt x="61020" y="23418"/>
                  </a:lnTo>
                  <a:lnTo>
                    <a:pt x="61738" y="24211"/>
                  </a:lnTo>
                  <a:lnTo>
                    <a:pt x="62909" y="25916"/>
                  </a:lnTo>
                  <a:lnTo>
                    <a:pt x="63295" y="26636"/>
                  </a:lnTo>
                  <a:lnTo>
                    <a:pt x="63420" y="27221"/>
                  </a:lnTo>
                  <a:lnTo>
                    <a:pt x="64584" y="29252"/>
                  </a:lnTo>
                  <a:lnTo>
                    <a:pt x="64965" y="30489"/>
                  </a:lnTo>
                  <a:lnTo>
                    <a:pt x="65158" y="30820"/>
                  </a:lnTo>
                  <a:lnTo>
                    <a:pt x="65283" y="31273"/>
                  </a:lnTo>
                  <a:lnTo>
                    <a:pt x="65271" y="32053"/>
                  </a:lnTo>
                  <a:lnTo>
                    <a:pt x="65525" y="32901"/>
                  </a:lnTo>
                  <a:lnTo>
                    <a:pt x="66356" y="35058"/>
                  </a:lnTo>
                  <a:lnTo>
                    <a:pt x="66417" y="35385"/>
                  </a:lnTo>
                  <a:lnTo>
                    <a:pt x="66609" y="35838"/>
                  </a:lnTo>
                  <a:lnTo>
                    <a:pt x="66606" y="36101"/>
                  </a:lnTo>
                  <a:lnTo>
                    <a:pt x="66863" y="36622"/>
                  </a:lnTo>
                  <a:lnTo>
                    <a:pt x="67240" y="37928"/>
                  </a:lnTo>
                  <a:lnTo>
                    <a:pt x="67497" y="38449"/>
                  </a:lnTo>
                  <a:lnTo>
                    <a:pt x="67558" y="38775"/>
                  </a:lnTo>
                  <a:lnTo>
                    <a:pt x="67947" y="39559"/>
                  </a:lnTo>
                  <a:lnTo>
                    <a:pt x="68529" y="40480"/>
                  </a:lnTo>
                  <a:lnTo>
                    <a:pt x="69175" y="41658"/>
                  </a:lnTo>
                  <a:lnTo>
                    <a:pt x="69564" y="42442"/>
                  </a:lnTo>
                  <a:lnTo>
                    <a:pt x="70642" y="45638"/>
                  </a:lnTo>
                  <a:lnTo>
                    <a:pt x="71163" y="46427"/>
                  </a:lnTo>
                  <a:lnTo>
                    <a:pt x="72138" y="47673"/>
                  </a:lnTo>
                  <a:lnTo>
                    <a:pt x="72531" y="48072"/>
                  </a:lnTo>
                  <a:lnTo>
                    <a:pt x="73635" y="49777"/>
                  </a:lnTo>
                  <a:lnTo>
                    <a:pt x="74024" y="50561"/>
                  </a:lnTo>
                  <a:lnTo>
                    <a:pt x="74402" y="51866"/>
                  </a:lnTo>
                  <a:lnTo>
                    <a:pt x="74508" y="53426"/>
                  </a:lnTo>
                  <a:lnTo>
                    <a:pt x="74353" y="54981"/>
                  </a:lnTo>
                  <a:lnTo>
                    <a:pt x="73937" y="55946"/>
                  </a:lnTo>
                  <a:lnTo>
                    <a:pt x="72924" y="56839"/>
                  </a:lnTo>
                  <a:lnTo>
                    <a:pt x="72119" y="57347"/>
                  </a:lnTo>
                  <a:lnTo>
                    <a:pt x="71804" y="57737"/>
                  </a:lnTo>
                  <a:lnTo>
                    <a:pt x="71528" y="58186"/>
                  </a:lnTo>
                  <a:lnTo>
                    <a:pt x="71297" y="58667"/>
                  </a:lnTo>
                  <a:lnTo>
                    <a:pt x="71124" y="59165"/>
                  </a:lnTo>
                  <a:lnTo>
                    <a:pt x="71014" y="59660"/>
                  </a:lnTo>
                  <a:lnTo>
                    <a:pt x="70991" y="60040"/>
                  </a:lnTo>
                  <a:lnTo>
                    <a:pt x="71018" y="60430"/>
                  </a:lnTo>
                  <a:lnTo>
                    <a:pt x="71127" y="61214"/>
                  </a:lnTo>
                  <a:lnTo>
                    <a:pt x="71173" y="61609"/>
                  </a:lnTo>
                  <a:lnTo>
                    <a:pt x="71177" y="62180"/>
                  </a:lnTo>
                  <a:lnTo>
                    <a:pt x="71143" y="62792"/>
                  </a:lnTo>
                  <a:lnTo>
                    <a:pt x="71124" y="63386"/>
                  </a:lnTo>
                  <a:lnTo>
                    <a:pt x="71188" y="63898"/>
                  </a:lnTo>
                  <a:lnTo>
                    <a:pt x="71384" y="64270"/>
                  </a:lnTo>
                  <a:lnTo>
                    <a:pt x="71551" y="64428"/>
                  </a:lnTo>
                  <a:lnTo>
                    <a:pt x="71830" y="64601"/>
                  </a:lnTo>
                  <a:lnTo>
                    <a:pt x="71989" y="64592"/>
                  </a:lnTo>
                  <a:lnTo>
                    <a:pt x="72166" y="64496"/>
                  </a:lnTo>
                  <a:lnTo>
                    <a:pt x="72553" y="64215"/>
                  </a:lnTo>
                  <a:lnTo>
                    <a:pt x="72745" y="64102"/>
                  </a:lnTo>
                  <a:lnTo>
                    <a:pt x="73085" y="63953"/>
                  </a:lnTo>
                  <a:lnTo>
                    <a:pt x="73788" y="63708"/>
                  </a:lnTo>
                  <a:lnTo>
                    <a:pt x="74498" y="63485"/>
                  </a:lnTo>
                  <a:lnTo>
                    <a:pt x="76086" y="62978"/>
                  </a:lnTo>
                  <a:lnTo>
                    <a:pt x="76622" y="62846"/>
                  </a:lnTo>
                  <a:lnTo>
                    <a:pt x="77163" y="62751"/>
                  </a:lnTo>
                  <a:lnTo>
                    <a:pt x="77738" y="62715"/>
                  </a:lnTo>
                  <a:lnTo>
                    <a:pt x="78320" y="62733"/>
                  </a:lnTo>
                  <a:lnTo>
                    <a:pt x="78901" y="62774"/>
                  </a:lnTo>
                  <a:lnTo>
                    <a:pt x="79487" y="62810"/>
                  </a:lnTo>
                  <a:lnTo>
                    <a:pt x="80070" y="62805"/>
                  </a:lnTo>
                  <a:lnTo>
                    <a:pt x="81192" y="62729"/>
                  </a:lnTo>
                  <a:lnTo>
                    <a:pt x="81840" y="62649"/>
                  </a:lnTo>
                  <a:lnTo>
                    <a:pt x="82306" y="62583"/>
                  </a:lnTo>
                  <a:lnTo>
                    <a:pt x="83278" y="62348"/>
                  </a:lnTo>
                  <a:lnTo>
                    <a:pt x="85674" y="61468"/>
                  </a:lnTo>
                  <a:lnTo>
                    <a:pt x="87174" y="60961"/>
                  </a:lnTo>
                  <a:lnTo>
                    <a:pt x="87878" y="60639"/>
                  </a:lnTo>
                  <a:lnTo>
                    <a:pt x="88516" y="60235"/>
                  </a:lnTo>
                  <a:lnTo>
                    <a:pt x="88728" y="60063"/>
                  </a:lnTo>
                  <a:lnTo>
                    <a:pt x="89132" y="59700"/>
                  </a:lnTo>
                  <a:lnTo>
                    <a:pt x="89511" y="59305"/>
                  </a:lnTo>
                  <a:lnTo>
                    <a:pt x="89976" y="59182"/>
                  </a:lnTo>
                  <a:lnTo>
                    <a:pt x="92935" y="57152"/>
                  </a:lnTo>
                  <a:lnTo>
                    <a:pt x="93403" y="56966"/>
                  </a:lnTo>
                  <a:lnTo>
                    <a:pt x="93740" y="56707"/>
                  </a:lnTo>
                  <a:lnTo>
                    <a:pt x="94677" y="56336"/>
                  </a:lnTo>
                  <a:lnTo>
                    <a:pt x="95939" y="56354"/>
                  </a:lnTo>
                  <a:lnTo>
                    <a:pt x="96668" y="56494"/>
                  </a:lnTo>
                  <a:lnTo>
                    <a:pt x="97602" y="56444"/>
                  </a:lnTo>
                  <a:lnTo>
                    <a:pt x="98403" y="56263"/>
                  </a:lnTo>
                  <a:lnTo>
                    <a:pt x="98868" y="56141"/>
                  </a:lnTo>
                  <a:lnTo>
                    <a:pt x="99673" y="55764"/>
                  </a:lnTo>
                  <a:lnTo>
                    <a:pt x="100546" y="55130"/>
                  </a:lnTo>
                  <a:lnTo>
                    <a:pt x="100950" y="54876"/>
                  </a:lnTo>
                  <a:lnTo>
                    <a:pt x="101419" y="54559"/>
                  </a:lnTo>
                  <a:lnTo>
                    <a:pt x="101755" y="54388"/>
                  </a:lnTo>
                  <a:lnTo>
                    <a:pt x="102321" y="54129"/>
                  </a:lnTo>
                  <a:lnTo>
                    <a:pt x="102752" y="54002"/>
                  </a:lnTo>
                  <a:lnTo>
                    <a:pt x="103205" y="53934"/>
                  </a:lnTo>
                  <a:lnTo>
                    <a:pt x="103666" y="53880"/>
                  </a:lnTo>
                  <a:lnTo>
                    <a:pt x="104112" y="53798"/>
                  </a:lnTo>
                  <a:lnTo>
                    <a:pt x="104525" y="53649"/>
                  </a:lnTo>
                  <a:lnTo>
                    <a:pt x="104842" y="53422"/>
                  </a:lnTo>
                  <a:lnTo>
                    <a:pt x="105144" y="53114"/>
                  </a:lnTo>
                  <a:lnTo>
                    <a:pt x="105431" y="52805"/>
                  </a:lnTo>
                  <a:lnTo>
                    <a:pt x="105707" y="52579"/>
                  </a:lnTo>
                  <a:lnTo>
                    <a:pt x="105968" y="52506"/>
                  </a:lnTo>
                  <a:lnTo>
                    <a:pt x="106142" y="52552"/>
                  </a:lnTo>
                  <a:lnTo>
                    <a:pt x="106483" y="52742"/>
                  </a:lnTo>
                  <a:lnTo>
                    <a:pt x="106799" y="52978"/>
                  </a:lnTo>
                  <a:lnTo>
                    <a:pt x="107180" y="53331"/>
                  </a:lnTo>
                  <a:lnTo>
                    <a:pt x="107514" y="53762"/>
                  </a:lnTo>
                  <a:lnTo>
                    <a:pt x="107801" y="54252"/>
                  </a:lnTo>
                  <a:lnTo>
                    <a:pt x="108043" y="54764"/>
                  </a:lnTo>
                  <a:lnTo>
                    <a:pt x="108368" y="55657"/>
                  </a:lnTo>
                  <a:lnTo>
                    <a:pt x="108549" y="56459"/>
                  </a:lnTo>
                  <a:lnTo>
                    <a:pt x="108602" y="56863"/>
                  </a:lnTo>
                  <a:lnTo>
                    <a:pt x="108626" y="57265"/>
                  </a:lnTo>
                  <a:lnTo>
                    <a:pt x="108768" y="57783"/>
                  </a:lnTo>
                  <a:lnTo>
                    <a:pt x="108832" y="58132"/>
                  </a:lnTo>
                  <a:lnTo>
                    <a:pt x="108855" y="58372"/>
                  </a:lnTo>
                  <a:lnTo>
                    <a:pt x="108855" y="59351"/>
                  </a:lnTo>
                  <a:lnTo>
                    <a:pt x="108878" y="60430"/>
                  </a:lnTo>
                  <a:lnTo>
                    <a:pt x="108817" y="61464"/>
                  </a:lnTo>
                  <a:lnTo>
                    <a:pt x="108832" y="61772"/>
                  </a:lnTo>
                  <a:lnTo>
                    <a:pt x="108946" y="62692"/>
                  </a:lnTo>
                  <a:lnTo>
                    <a:pt x="108968" y="63504"/>
                  </a:lnTo>
                  <a:lnTo>
                    <a:pt x="108953" y="64007"/>
                  </a:lnTo>
                  <a:lnTo>
                    <a:pt x="108927" y="65158"/>
                  </a:lnTo>
                  <a:lnTo>
                    <a:pt x="108870" y="65825"/>
                  </a:lnTo>
                  <a:lnTo>
                    <a:pt x="108764" y="66822"/>
                  </a:lnTo>
                  <a:lnTo>
                    <a:pt x="108696" y="68082"/>
                  </a:lnTo>
                  <a:lnTo>
                    <a:pt x="108655" y="69129"/>
                  </a:lnTo>
                  <a:lnTo>
                    <a:pt x="108628" y="69388"/>
                  </a:lnTo>
                  <a:lnTo>
                    <a:pt x="108594" y="69660"/>
                  </a:lnTo>
                  <a:lnTo>
                    <a:pt x="108549" y="69932"/>
                  </a:lnTo>
                  <a:lnTo>
                    <a:pt x="108069" y="70593"/>
                  </a:lnTo>
                  <a:lnTo>
                    <a:pt x="107545" y="71141"/>
                  </a:lnTo>
                  <a:lnTo>
                    <a:pt x="106528" y="72165"/>
                  </a:lnTo>
                  <a:lnTo>
                    <a:pt x="106256" y="72551"/>
                  </a:lnTo>
                  <a:lnTo>
                    <a:pt x="106113" y="73262"/>
                  </a:lnTo>
                  <a:lnTo>
                    <a:pt x="106166" y="74237"/>
                  </a:lnTo>
                  <a:lnTo>
                    <a:pt x="106086" y="75012"/>
                  </a:lnTo>
                  <a:lnTo>
                    <a:pt x="105946" y="75466"/>
                  </a:lnTo>
                  <a:lnTo>
                    <a:pt x="105810" y="75787"/>
                  </a:lnTo>
                  <a:lnTo>
                    <a:pt x="104049" y="77773"/>
                  </a:lnTo>
                  <a:lnTo>
                    <a:pt x="102345" y="80280"/>
                  </a:lnTo>
                  <a:lnTo>
                    <a:pt x="101597" y="81567"/>
                  </a:lnTo>
                  <a:lnTo>
                    <a:pt x="100648" y="82655"/>
                  </a:lnTo>
                  <a:lnTo>
                    <a:pt x="99159" y="84188"/>
                  </a:lnTo>
                  <a:lnTo>
                    <a:pt x="98418" y="84827"/>
                  </a:lnTo>
                  <a:lnTo>
                    <a:pt x="97610" y="85398"/>
                  </a:lnTo>
                  <a:lnTo>
                    <a:pt x="96672" y="86033"/>
                  </a:lnTo>
                  <a:lnTo>
                    <a:pt x="96060" y="86736"/>
                  </a:lnTo>
                  <a:lnTo>
                    <a:pt x="95516" y="87638"/>
                  </a:lnTo>
                  <a:lnTo>
                    <a:pt x="94764" y="88730"/>
                  </a:lnTo>
                  <a:lnTo>
                    <a:pt x="93184" y="92017"/>
                  </a:lnTo>
                  <a:lnTo>
                    <a:pt x="92765" y="93309"/>
                  </a:lnTo>
                  <a:lnTo>
                    <a:pt x="92693" y="93694"/>
                  </a:lnTo>
                  <a:lnTo>
                    <a:pt x="92485" y="94148"/>
                  </a:lnTo>
                  <a:lnTo>
                    <a:pt x="92202" y="95376"/>
                  </a:lnTo>
                  <a:lnTo>
                    <a:pt x="91986" y="96215"/>
                  </a:lnTo>
                  <a:lnTo>
                    <a:pt x="91979" y="96673"/>
                  </a:lnTo>
                  <a:lnTo>
                    <a:pt x="91283" y="98740"/>
                  </a:lnTo>
                  <a:lnTo>
                    <a:pt x="90732" y="99964"/>
                  </a:lnTo>
                  <a:lnTo>
                    <a:pt x="90388" y="100803"/>
                  </a:lnTo>
                  <a:lnTo>
                    <a:pt x="89840" y="101637"/>
                  </a:lnTo>
                  <a:lnTo>
                    <a:pt x="89428" y="102539"/>
                  </a:lnTo>
                  <a:lnTo>
                    <a:pt x="89224" y="102798"/>
                  </a:lnTo>
                  <a:lnTo>
                    <a:pt x="88880" y="103637"/>
                  </a:lnTo>
                  <a:lnTo>
                    <a:pt x="88392" y="104992"/>
                  </a:lnTo>
                  <a:lnTo>
                    <a:pt x="88321" y="105378"/>
                  </a:lnTo>
                  <a:lnTo>
                    <a:pt x="88309" y="106157"/>
                  </a:lnTo>
                  <a:lnTo>
                    <a:pt x="88559" y="107005"/>
                  </a:lnTo>
                  <a:lnTo>
                    <a:pt x="89160" y="107803"/>
                  </a:lnTo>
                  <a:lnTo>
                    <a:pt x="89485" y="107345"/>
                  </a:lnTo>
                  <a:lnTo>
                    <a:pt x="90225" y="106901"/>
                  </a:lnTo>
                  <a:lnTo>
                    <a:pt x="91767" y="106017"/>
                  </a:lnTo>
                  <a:lnTo>
                    <a:pt x="92444" y="105314"/>
                  </a:lnTo>
                  <a:lnTo>
                    <a:pt x="92848" y="104997"/>
                  </a:lnTo>
                  <a:lnTo>
                    <a:pt x="93804" y="103451"/>
                  </a:lnTo>
                  <a:lnTo>
                    <a:pt x="94484" y="102295"/>
                  </a:lnTo>
                  <a:lnTo>
                    <a:pt x="94893" y="101909"/>
                  </a:lnTo>
                  <a:lnTo>
                    <a:pt x="95165" y="101460"/>
                  </a:lnTo>
                  <a:lnTo>
                    <a:pt x="96374" y="100572"/>
                  </a:lnTo>
                  <a:lnTo>
                    <a:pt x="98849" y="99570"/>
                  </a:lnTo>
                  <a:lnTo>
                    <a:pt x="99254" y="99316"/>
                  </a:lnTo>
                  <a:lnTo>
                    <a:pt x="99586" y="99321"/>
                  </a:lnTo>
                  <a:lnTo>
                    <a:pt x="99722" y="99262"/>
                  </a:lnTo>
                  <a:lnTo>
                    <a:pt x="101143" y="97593"/>
                  </a:lnTo>
                  <a:lnTo>
                    <a:pt x="101687" y="96822"/>
                  </a:lnTo>
                  <a:lnTo>
                    <a:pt x="102031" y="96052"/>
                  </a:lnTo>
                  <a:lnTo>
                    <a:pt x="102307" y="95598"/>
                  </a:lnTo>
                  <a:lnTo>
                    <a:pt x="102379" y="95213"/>
                  </a:lnTo>
                  <a:lnTo>
                    <a:pt x="102927" y="94053"/>
                  </a:lnTo>
                  <a:lnTo>
                    <a:pt x="103002" y="93599"/>
                  </a:lnTo>
                  <a:lnTo>
                    <a:pt x="103210" y="93146"/>
                  </a:lnTo>
                  <a:lnTo>
                    <a:pt x="103214" y="92824"/>
                  </a:lnTo>
                  <a:lnTo>
                    <a:pt x="103626" y="92049"/>
                  </a:lnTo>
                  <a:lnTo>
                    <a:pt x="103970" y="91273"/>
                  </a:lnTo>
                  <a:lnTo>
                    <a:pt x="104374" y="90893"/>
                  </a:lnTo>
                  <a:lnTo>
                    <a:pt x="104646" y="90444"/>
                  </a:lnTo>
                  <a:lnTo>
                    <a:pt x="105727" y="89288"/>
                  </a:lnTo>
                  <a:lnTo>
                    <a:pt x="107345" y="88082"/>
                  </a:lnTo>
                  <a:lnTo>
                    <a:pt x="109423" y="86944"/>
                  </a:lnTo>
                  <a:lnTo>
                    <a:pt x="109892" y="86822"/>
                  </a:lnTo>
                  <a:lnTo>
                    <a:pt x="110228" y="86568"/>
                  </a:lnTo>
                  <a:lnTo>
                    <a:pt x="111502" y="85938"/>
                  </a:lnTo>
                  <a:lnTo>
                    <a:pt x="111902" y="85815"/>
                  </a:lnTo>
                  <a:lnTo>
                    <a:pt x="112836" y="85570"/>
                  </a:lnTo>
                  <a:lnTo>
                    <a:pt x="113108" y="85312"/>
                  </a:lnTo>
                  <a:lnTo>
                    <a:pt x="113248" y="84863"/>
                  </a:lnTo>
                  <a:lnTo>
                    <a:pt x="113259" y="84147"/>
                  </a:lnTo>
                  <a:lnTo>
                    <a:pt x="114536" y="83131"/>
                  </a:lnTo>
                  <a:lnTo>
                    <a:pt x="115825" y="81590"/>
                  </a:lnTo>
                  <a:lnTo>
                    <a:pt x="116781" y="80049"/>
                  </a:lnTo>
                  <a:lnTo>
                    <a:pt x="116785" y="79659"/>
                  </a:lnTo>
                  <a:lnTo>
                    <a:pt x="117061" y="79210"/>
                  </a:lnTo>
                  <a:lnTo>
                    <a:pt x="117065" y="78884"/>
                  </a:lnTo>
                  <a:lnTo>
                    <a:pt x="117337" y="78435"/>
                  </a:lnTo>
                  <a:lnTo>
                    <a:pt x="117344" y="78045"/>
                  </a:lnTo>
                  <a:lnTo>
                    <a:pt x="119132" y="74241"/>
                  </a:lnTo>
                  <a:lnTo>
                    <a:pt x="119404" y="73856"/>
                  </a:lnTo>
                  <a:lnTo>
                    <a:pt x="119748" y="73081"/>
                  </a:lnTo>
                  <a:lnTo>
                    <a:pt x="120160" y="72310"/>
                  </a:lnTo>
                  <a:lnTo>
                    <a:pt x="120299" y="71925"/>
                  </a:lnTo>
                  <a:lnTo>
                    <a:pt x="120640" y="71472"/>
                  </a:lnTo>
                  <a:lnTo>
                    <a:pt x="121388" y="70252"/>
                  </a:lnTo>
                  <a:lnTo>
                    <a:pt x="122404" y="69033"/>
                  </a:lnTo>
                  <a:lnTo>
                    <a:pt x="123149" y="68330"/>
                  </a:lnTo>
                  <a:lnTo>
                    <a:pt x="123954" y="67890"/>
                  </a:lnTo>
                  <a:lnTo>
                    <a:pt x="124755" y="67709"/>
                  </a:lnTo>
                  <a:lnTo>
                    <a:pt x="125949" y="67727"/>
                  </a:lnTo>
                  <a:lnTo>
                    <a:pt x="126410" y="68121"/>
                  </a:lnTo>
                  <a:lnTo>
                    <a:pt x="126671" y="68516"/>
                  </a:lnTo>
                  <a:lnTo>
                    <a:pt x="126988" y="69300"/>
                  </a:lnTo>
                  <a:lnTo>
                    <a:pt x="127109" y="70080"/>
                  </a:lnTo>
                  <a:lnTo>
                    <a:pt x="127162" y="70928"/>
                  </a:lnTo>
                  <a:lnTo>
                    <a:pt x="127178" y="74432"/>
                  </a:lnTo>
                  <a:lnTo>
                    <a:pt x="127223" y="75601"/>
                  </a:lnTo>
                  <a:lnTo>
                    <a:pt x="127257" y="77614"/>
                  </a:lnTo>
                  <a:lnTo>
                    <a:pt x="127374" y="78784"/>
                  </a:lnTo>
                  <a:lnTo>
                    <a:pt x="127427" y="79500"/>
                  </a:lnTo>
                  <a:lnTo>
                    <a:pt x="127548" y="80343"/>
                  </a:lnTo>
                  <a:lnTo>
                    <a:pt x="127540" y="80733"/>
                  </a:lnTo>
                  <a:lnTo>
                    <a:pt x="127914" y="82429"/>
                  </a:lnTo>
                  <a:lnTo>
                    <a:pt x="128168" y="84112"/>
                  </a:lnTo>
                  <a:lnTo>
                    <a:pt x="128277" y="84836"/>
                  </a:lnTo>
                  <a:lnTo>
                    <a:pt x="128402" y="85226"/>
                  </a:lnTo>
                  <a:lnTo>
                    <a:pt x="128455" y="86069"/>
                  </a:lnTo>
                  <a:lnTo>
                    <a:pt x="128504" y="86678"/>
                  </a:lnTo>
                  <a:lnTo>
                    <a:pt x="128661" y="87720"/>
                  </a:lnTo>
                  <a:lnTo>
                    <a:pt x="128931" y="88840"/>
                  </a:lnTo>
                  <a:lnTo>
                    <a:pt x="129138" y="89516"/>
                  </a:lnTo>
                  <a:lnTo>
                    <a:pt x="129475" y="90436"/>
                  </a:lnTo>
                  <a:lnTo>
                    <a:pt x="129845" y="91252"/>
                  </a:lnTo>
                  <a:lnTo>
                    <a:pt x="130245" y="92009"/>
                  </a:lnTo>
                  <a:lnTo>
                    <a:pt x="130564" y="92599"/>
                  </a:lnTo>
                  <a:lnTo>
                    <a:pt x="130906" y="93165"/>
                  </a:lnTo>
                  <a:lnTo>
                    <a:pt x="131104" y="93433"/>
                  </a:lnTo>
                  <a:lnTo>
                    <a:pt x="131527" y="93844"/>
                  </a:lnTo>
                  <a:lnTo>
                    <a:pt x="132044" y="94298"/>
                  </a:lnTo>
                  <a:lnTo>
                    <a:pt x="132267" y="94530"/>
                  </a:lnTo>
                  <a:lnTo>
                    <a:pt x="132437" y="94757"/>
                  </a:lnTo>
                  <a:lnTo>
                    <a:pt x="132743" y="95255"/>
                  </a:lnTo>
                  <a:lnTo>
                    <a:pt x="133095" y="95690"/>
                  </a:lnTo>
                  <a:lnTo>
                    <a:pt x="133250" y="95813"/>
                  </a:lnTo>
                  <a:lnTo>
                    <a:pt x="133412" y="95926"/>
                  </a:lnTo>
                  <a:lnTo>
                    <a:pt x="133933" y="96225"/>
                  </a:lnTo>
                  <a:lnTo>
                    <a:pt x="134788" y="96683"/>
                  </a:lnTo>
                  <a:lnTo>
                    <a:pt x="135676" y="97073"/>
                  </a:lnTo>
                  <a:lnTo>
                    <a:pt x="137432" y="97258"/>
                  </a:lnTo>
                  <a:lnTo>
                    <a:pt x="138674" y="97200"/>
                  </a:lnTo>
                  <a:lnTo>
                    <a:pt x="138975" y="97132"/>
                  </a:lnTo>
                  <a:lnTo>
                    <a:pt x="139273" y="97114"/>
                  </a:lnTo>
                  <a:lnTo>
                    <a:pt x="139577" y="97118"/>
                  </a:lnTo>
                  <a:lnTo>
                    <a:pt x="140185" y="97168"/>
                  </a:lnTo>
                  <a:lnTo>
                    <a:pt x="140884" y="97236"/>
                  </a:lnTo>
                  <a:lnTo>
                    <a:pt x="141284" y="97281"/>
                  </a:lnTo>
                  <a:lnTo>
                    <a:pt x="142475" y="97454"/>
                  </a:lnTo>
                  <a:lnTo>
                    <a:pt x="143797" y="97694"/>
                  </a:lnTo>
                  <a:lnTo>
                    <a:pt x="144239" y="97767"/>
                  </a:lnTo>
                  <a:lnTo>
                    <a:pt x="144682" y="97830"/>
                  </a:lnTo>
                  <a:lnTo>
                    <a:pt x="145789" y="97925"/>
                  </a:lnTo>
                  <a:lnTo>
                    <a:pt x="146341" y="97948"/>
                  </a:lnTo>
                  <a:lnTo>
                    <a:pt x="146896" y="97957"/>
                  </a:lnTo>
                  <a:lnTo>
                    <a:pt x="147449" y="97953"/>
                  </a:lnTo>
                  <a:lnTo>
                    <a:pt x="147815" y="97925"/>
                  </a:lnTo>
                  <a:lnTo>
                    <a:pt x="148548" y="97862"/>
                  </a:lnTo>
                  <a:lnTo>
                    <a:pt x="149277" y="97789"/>
                  </a:lnTo>
                  <a:lnTo>
                    <a:pt x="149573" y="97749"/>
                  </a:lnTo>
                  <a:lnTo>
                    <a:pt x="150170" y="97640"/>
                  </a:lnTo>
                  <a:lnTo>
                    <a:pt x="150464" y="97608"/>
                  </a:lnTo>
                  <a:lnTo>
                    <a:pt x="150755" y="97608"/>
                  </a:lnTo>
                  <a:lnTo>
                    <a:pt x="151545" y="97740"/>
                  </a:lnTo>
                  <a:lnTo>
                    <a:pt x="151938" y="97867"/>
                  </a:lnTo>
                  <a:lnTo>
                    <a:pt x="152285" y="98039"/>
                  </a:lnTo>
                  <a:lnTo>
                    <a:pt x="152566" y="98261"/>
                  </a:lnTo>
                  <a:lnTo>
                    <a:pt x="152770" y="98592"/>
                  </a:lnTo>
                  <a:lnTo>
                    <a:pt x="152883" y="99009"/>
                  </a:lnTo>
                  <a:lnTo>
                    <a:pt x="152940" y="99476"/>
                  </a:lnTo>
                  <a:lnTo>
                    <a:pt x="152981" y="99956"/>
                  </a:lnTo>
                  <a:lnTo>
                    <a:pt x="153042" y="100410"/>
                  </a:lnTo>
                  <a:lnTo>
                    <a:pt x="153121" y="100804"/>
                  </a:lnTo>
                  <a:lnTo>
                    <a:pt x="153204" y="101198"/>
                  </a:lnTo>
                  <a:lnTo>
                    <a:pt x="153276" y="101593"/>
                  </a:lnTo>
                  <a:lnTo>
                    <a:pt x="153329" y="101988"/>
                  </a:lnTo>
                  <a:lnTo>
                    <a:pt x="153352" y="102382"/>
                  </a:lnTo>
                  <a:lnTo>
                    <a:pt x="153333" y="102912"/>
                  </a:lnTo>
                  <a:lnTo>
                    <a:pt x="153268" y="103452"/>
                  </a:lnTo>
                  <a:lnTo>
                    <a:pt x="153163" y="103982"/>
                  </a:lnTo>
                  <a:lnTo>
                    <a:pt x="152970" y="104565"/>
                  </a:lnTo>
                  <a:lnTo>
                    <a:pt x="152823" y="104993"/>
                  </a:lnTo>
                  <a:lnTo>
                    <a:pt x="152619" y="105397"/>
                  </a:lnTo>
                  <a:lnTo>
                    <a:pt x="152381" y="105791"/>
                  </a:lnTo>
                  <a:lnTo>
                    <a:pt x="152111" y="106167"/>
                  </a:lnTo>
                  <a:lnTo>
                    <a:pt x="151821" y="106526"/>
                  </a:lnTo>
                  <a:lnTo>
                    <a:pt x="151518" y="106870"/>
                  </a:lnTo>
                  <a:lnTo>
                    <a:pt x="150921" y="107428"/>
                  </a:lnTo>
                  <a:lnTo>
                    <a:pt x="150275" y="107936"/>
                  </a:lnTo>
                  <a:lnTo>
                    <a:pt x="149951" y="108185"/>
                  </a:lnTo>
                  <a:lnTo>
                    <a:pt x="149243" y="108742"/>
                  </a:lnTo>
                  <a:lnTo>
                    <a:pt x="148518" y="109264"/>
                  </a:lnTo>
                  <a:lnTo>
                    <a:pt x="148140" y="109500"/>
                  </a:lnTo>
                  <a:lnTo>
                    <a:pt x="147717" y="109726"/>
                  </a:lnTo>
                  <a:lnTo>
                    <a:pt x="147285" y="109935"/>
                  </a:lnTo>
                  <a:lnTo>
                    <a:pt x="146805" y="110116"/>
                  </a:lnTo>
                  <a:lnTo>
                    <a:pt x="146269" y="110252"/>
                  </a:lnTo>
                  <a:lnTo>
                    <a:pt x="146016" y="110334"/>
                  </a:lnTo>
                  <a:lnTo>
                    <a:pt x="145767" y="110511"/>
                  </a:lnTo>
                  <a:lnTo>
                    <a:pt x="145536" y="111132"/>
                  </a:lnTo>
                  <a:lnTo>
                    <a:pt x="145351" y="111386"/>
                  </a:lnTo>
                  <a:lnTo>
                    <a:pt x="145309" y="111454"/>
                  </a:lnTo>
                  <a:lnTo>
                    <a:pt x="145268" y="111535"/>
                  </a:lnTo>
                  <a:lnTo>
                    <a:pt x="145139" y="111894"/>
                  </a:lnTo>
                  <a:lnTo>
                    <a:pt x="145045" y="112116"/>
                  </a:lnTo>
                  <a:lnTo>
                    <a:pt x="144754" y="112573"/>
                  </a:lnTo>
                  <a:lnTo>
                    <a:pt x="144743" y="113095"/>
                  </a:lnTo>
                  <a:lnTo>
                    <a:pt x="144724" y="113585"/>
                  </a:lnTo>
                  <a:lnTo>
                    <a:pt x="144724" y="114074"/>
                  </a:lnTo>
                  <a:lnTo>
                    <a:pt x="144743" y="114564"/>
                  </a:lnTo>
                  <a:lnTo>
                    <a:pt x="144773" y="115053"/>
                  </a:lnTo>
                  <a:lnTo>
                    <a:pt x="144819" y="115537"/>
                  </a:lnTo>
                  <a:lnTo>
                    <a:pt x="144807" y="116317"/>
                  </a:lnTo>
                  <a:lnTo>
                    <a:pt x="144809" y="116409"/>
                  </a:lnTo>
                  <a:lnTo>
                    <a:pt x="144807" y="116550"/>
                  </a:lnTo>
                  <a:lnTo>
                    <a:pt x="144811" y="116785"/>
                  </a:lnTo>
                  <a:lnTo>
                    <a:pt x="144833" y="117252"/>
                  </a:lnTo>
                  <a:lnTo>
                    <a:pt x="144875" y="117769"/>
                  </a:lnTo>
                  <a:lnTo>
                    <a:pt x="144901" y="118050"/>
                  </a:lnTo>
                  <a:lnTo>
                    <a:pt x="144935" y="118336"/>
                  </a:lnTo>
                  <a:lnTo>
                    <a:pt x="144985" y="118617"/>
                  </a:lnTo>
                  <a:lnTo>
                    <a:pt x="145057" y="118916"/>
                  </a:lnTo>
                  <a:lnTo>
                    <a:pt x="145098" y="119114"/>
                  </a:lnTo>
                  <a:lnTo>
                    <a:pt x="145275" y="119546"/>
                  </a:lnTo>
                  <a:lnTo>
                    <a:pt x="145370" y="119759"/>
                  </a:lnTo>
                  <a:lnTo>
                    <a:pt x="145476" y="119963"/>
                  </a:lnTo>
                  <a:lnTo>
                    <a:pt x="145634" y="120208"/>
                  </a:lnTo>
                  <a:lnTo>
                    <a:pt x="145816" y="120440"/>
                  </a:lnTo>
                  <a:lnTo>
                    <a:pt x="146012" y="120662"/>
                  </a:lnTo>
                  <a:lnTo>
                    <a:pt x="146212" y="120879"/>
                  </a:lnTo>
                  <a:lnTo>
                    <a:pt x="146405" y="121101"/>
                  </a:lnTo>
                  <a:lnTo>
                    <a:pt x="146598" y="121305"/>
                  </a:lnTo>
                  <a:lnTo>
                    <a:pt x="147007" y="121696"/>
                  </a:lnTo>
                  <a:lnTo>
                    <a:pt x="147173" y="121904"/>
                  </a:lnTo>
                  <a:lnTo>
                    <a:pt x="147279" y="122126"/>
                  </a:lnTo>
                  <a:lnTo>
                    <a:pt x="147313" y="122439"/>
                  </a:lnTo>
                  <a:lnTo>
                    <a:pt x="147260" y="122788"/>
                  </a:lnTo>
                  <a:lnTo>
                    <a:pt x="147143" y="123146"/>
                  </a:lnTo>
                  <a:lnTo>
                    <a:pt x="146984" y="123495"/>
                  </a:lnTo>
                  <a:lnTo>
                    <a:pt x="146805" y="123803"/>
                  </a:lnTo>
                  <a:lnTo>
                    <a:pt x="146586" y="124080"/>
                  </a:lnTo>
                  <a:lnTo>
                    <a:pt x="146318" y="124325"/>
                  </a:lnTo>
                  <a:lnTo>
                    <a:pt x="146016" y="124547"/>
                  </a:lnTo>
                  <a:lnTo>
                    <a:pt x="145702" y="124756"/>
                  </a:lnTo>
                  <a:lnTo>
                    <a:pt x="145389" y="124955"/>
                  </a:lnTo>
                  <a:lnTo>
                    <a:pt x="144932" y="125191"/>
                  </a:lnTo>
                  <a:lnTo>
                    <a:pt x="144697" y="125295"/>
                  </a:lnTo>
                  <a:lnTo>
                    <a:pt x="144471" y="125413"/>
                  </a:lnTo>
                  <a:lnTo>
                    <a:pt x="144258" y="125554"/>
                  </a:lnTo>
                  <a:lnTo>
                    <a:pt x="144096" y="125690"/>
                  </a:lnTo>
                  <a:lnTo>
                    <a:pt x="143946" y="125839"/>
                  </a:lnTo>
                  <a:lnTo>
                    <a:pt x="143801" y="125998"/>
                  </a:lnTo>
                  <a:lnTo>
                    <a:pt x="143340" y="126524"/>
                  </a:lnTo>
                  <a:lnTo>
                    <a:pt x="143159" y="126723"/>
                  </a:lnTo>
                  <a:lnTo>
                    <a:pt x="142989" y="126932"/>
                  </a:lnTo>
                  <a:lnTo>
                    <a:pt x="142834" y="127145"/>
                  </a:lnTo>
                  <a:lnTo>
                    <a:pt x="142717" y="127376"/>
                  </a:lnTo>
                  <a:lnTo>
                    <a:pt x="142619" y="127698"/>
                  </a:lnTo>
                  <a:lnTo>
                    <a:pt x="142570" y="128047"/>
                  </a:lnTo>
                  <a:lnTo>
                    <a:pt x="142558" y="128405"/>
                  </a:lnTo>
                  <a:lnTo>
                    <a:pt x="142581" y="128768"/>
                  </a:lnTo>
                  <a:lnTo>
                    <a:pt x="142630" y="129113"/>
                  </a:lnTo>
                  <a:lnTo>
                    <a:pt x="142743" y="129485"/>
                  </a:lnTo>
                  <a:lnTo>
                    <a:pt x="142925" y="129843"/>
                  </a:lnTo>
                  <a:lnTo>
                    <a:pt x="143132" y="130196"/>
                  </a:lnTo>
                  <a:lnTo>
                    <a:pt x="143333" y="130555"/>
                  </a:lnTo>
                  <a:lnTo>
                    <a:pt x="143491" y="130926"/>
                  </a:lnTo>
                  <a:lnTo>
                    <a:pt x="143627" y="131352"/>
                  </a:lnTo>
                  <a:lnTo>
                    <a:pt x="143741" y="131788"/>
                  </a:lnTo>
                  <a:lnTo>
                    <a:pt x="143831" y="132232"/>
                  </a:lnTo>
                  <a:lnTo>
                    <a:pt x="143888" y="132681"/>
                  </a:lnTo>
                  <a:lnTo>
                    <a:pt x="143899" y="133121"/>
                  </a:lnTo>
                  <a:lnTo>
                    <a:pt x="143858" y="133547"/>
                  </a:lnTo>
                  <a:lnTo>
                    <a:pt x="143763" y="133969"/>
                  </a:lnTo>
                  <a:lnTo>
                    <a:pt x="143642" y="134395"/>
                  </a:lnTo>
                  <a:lnTo>
                    <a:pt x="143518" y="134816"/>
                  </a:lnTo>
                  <a:lnTo>
                    <a:pt x="143416" y="135243"/>
                  </a:lnTo>
                  <a:lnTo>
                    <a:pt x="143310" y="135787"/>
                  </a:lnTo>
                  <a:lnTo>
                    <a:pt x="143129" y="136884"/>
                  </a:lnTo>
                  <a:lnTo>
                    <a:pt x="143049" y="137432"/>
                  </a:lnTo>
                  <a:lnTo>
                    <a:pt x="142974" y="137986"/>
                  </a:lnTo>
                  <a:lnTo>
                    <a:pt x="142811" y="139060"/>
                  </a:lnTo>
                  <a:lnTo>
                    <a:pt x="142777" y="139419"/>
                  </a:lnTo>
                  <a:lnTo>
                    <a:pt x="142777" y="139777"/>
                  </a:lnTo>
                  <a:lnTo>
                    <a:pt x="142804" y="140026"/>
                  </a:lnTo>
                  <a:lnTo>
                    <a:pt x="142853" y="140271"/>
                  </a:lnTo>
                  <a:lnTo>
                    <a:pt x="142910" y="140520"/>
                  </a:lnTo>
                  <a:lnTo>
                    <a:pt x="142978" y="141014"/>
                  </a:lnTo>
                  <a:lnTo>
                    <a:pt x="142970" y="141427"/>
                  </a:lnTo>
                  <a:lnTo>
                    <a:pt x="142925" y="141849"/>
                  </a:lnTo>
                  <a:lnTo>
                    <a:pt x="142842" y="142266"/>
                  </a:lnTo>
                  <a:lnTo>
                    <a:pt x="142717" y="142661"/>
                  </a:lnTo>
                  <a:lnTo>
                    <a:pt x="142551" y="143028"/>
                  </a:lnTo>
                  <a:lnTo>
                    <a:pt x="142369" y="143295"/>
                  </a:lnTo>
                  <a:lnTo>
                    <a:pt x="141912" y="143785"/>
                  </a:lnTo>
                  <a:lnTo>
                    <a:pt x="141076" y="144547"/>
                  </a:lnTo>
                  <a:lnTo>
                    <a:pt x="140725" y="144841"/>
                  </a:lnTo>
                  <a:lnTo>
                    <a:pt x="140370" y="145122"/>
                  </a:lnTo>
                  <a:lnTo>
                    <a:pt x="140003" y="145395"/>
                  </a:lnTo>
                  <a:lnTo>
                    <a:pt x="139629" y="145648"/>
                  </a:lnTo>
                  <a:lnTo>
                    <a:pt x="138825" y="145960"/>
                  </a:lnTo>
                  <a:lnTo>
                    <a:pt x="137960" y="146141"/>
                  </a:lnTo>
                  <a:lnTo>
                    <a:pt x="137487" y="146458"/>
                  </a:lnTo>
                  <a:lnTo>
                    <a:pt x="136606" y="147552"/>
                  </a:lnTo>
                  <a:lnTo>
                    <a:pt x="136191" y="148454"/>
                  </a:lnTo>
                  <a:lnTo>
                    <a:pt x="135715" y="149224"/>
                  </a:lnTo>
                  <a:lnTo>
                    <a:pt x="135574" y="149679"/>
                  </a:lnTo>
                  <a:lnTo>
                    <a:pt x="135502" y="150069"/>
                  </a:lnTo>
                  <a:lnTo>
                    <a:pt x="135294" y="150582"/>
                  </a:lnTo>
                  <a:lnTo>
                    <a:pt x="134588" y="153297"/>
                  </a:lnTo>
                  <a:lnTo>
                    <a:pt x="134381" y="153622"/>
                  </a:lnTo>
                  <a:lnTo>
                    <a:pt x="134241" y="154071"/>
                  </a:lnTo>
                  <a:lnTo>
                    <a:pt x="133360" y="155228"/>
                  </a:lnTo>
                  <a:lnTo>
                    <a:pt x="132211" y="156313"/>
                  </a:lnTo>
                  <a:lnTo>
                    <a:pt x="131535" y="157082"/>
                  </a:lnTo>
                  <a:lnTo>
                    <a:pt x="130666" y="157458"/>
                  </a:lnTo>
                  <a:lnTo>
                    <a:pt x="130197" y="157581"/>
                  </a:lnTo>
                  <a:lnTo>
                    <a:pt x="129400" y="157567"/>
                  </a:lnTo>
                  <a:lnTo>
                    <a:pt x="128206" y="157227"/>
                  </a:lnTo>
                  <a:lnTo>
                    <a:pt x="127612" y="157023"/>
                  </a:lnTo>
                  <a:lnTo>
                    <a:pt x="126951" y="156751"/>
                  </a:lnTo>
                  <a:lnTo>
                    <a:pt x="125565" y="156081"/>
                  </a:lnTo>
                  <a:lnTo>
                    <a:pt x="123263" y="154489"/>
                  </a:lnTo>
                  <a:lnTo>
                    <a:pt x="122936" y="154159"/>
                  </a:lnTo>
                  <a:lnTo>
                    <a:pt x="122146" y="153560"/>
                  </a:lnTo>
                  <a:lnTo>
                    <a:pt x="121687" y="153165"/>
                  </a:lnTo>
                  <a:lnTo>
                    <a:pt x="120840" y="151981"/>
                  </a:lnTo>
                  <a:lnTo>
                    <a:pt x="120390" y="151130"/>
                  </a:lnTo>
                  <a:lnTo>
                    <a:pt x="119344" y="149945"/>
                  </a:lnTo>
                  <a:lnTo>
                    <a:pt x="119013" y="149528"/>
                  </a:lnTo>
                  <a:lnTo>
                    <a:pt x="117947" y="149729"/>
                  </a:lnTo>
                  <a:lnTo>
                    <a:pt x="115138" y="150789"/>
                  </a:lnTo>
                  <a:lnTo>
                    <a:pt x="114404" y="150907"/>
                  </a:lnTo>
                  <a:lnTo>
                    <a:pt x="113607" y="150830"/>
                  </a:lnTo>
                  <a:lnTo>
                    <a:pt x="112813" y="150626"/>
                  </a:lnTo>
                  <a:lnTo>
                    <a:pt x="111230" y="149950"/>
                  </a:lnTo>
                  <a:lnTo>
                    <a:pt x="110832" y="149879"/>
                  </a:lnTo>
                  <a:lnTo>
                    <a:pt x="110364" y="149805"/>
                  </a:lnTo>
                  <a:lnTo>
                    <a:pt x="109110" y="149333"/>
                  </a:lnTo>
                  <a:lnTo>
                    <a:pt x="108843" y="149329"/>
                  </a:lnTo>
                  <a:lnTo>
                    <a:pt x="107461" y="148527"/>
                  </a:lnTo>
                  <a:lnTo>
                    <a:pt x="107199" y="148265"/>
                  </a:lnTo>
                  <a:lnTo>
                    <a:pt x="106410" y="147603"/>
                  </a:lnTo>
                  <a:lnTo>
                    <a:pt x="105556" y="147004"/>
                  </a:lnTo>
                  <a:lnTo>
                    <a:pt x="102344" y="144034"/>
                  </a:lnTo>
                  <a:lnTo>
                    <a:pt x="101487" y="143435"/>
                  </a:lnTo>
                  <a:lnTo>
                    <a:pt x="100293" y="143095"/>
                  </a:lnTo>
                  <a:lnTo>
                    <a:pt x="98710" y="142419"/>
                  </a:lnTo>
                  <a:lnTo>
                    <a:pt x="96995" y="141549"/>
                  </a:lnTo>
                  <a:lnTo>
                    <a:pt x="95286" y="140288"/>
                  </a:lnTo>
                  <a:lnTo>
                    <a:pt x="94893" y="139894"/>
                  </a:lnTo>
                  <a:lnTo>
                    <a:pt x="94105" y="139296"/>
                  </a:lnTo>
                  <a:lnTo>
                    <a:pt x="93349" y="138852"/>
                  </a:lnTo>
                  <a:lnTo>
                    <a:pt x="93235" y="138634"/>
                  </a:lnTo>
                  <a:lnTo>
                    <a:pt x="93164" y="138516"/>
                  </a:lnTo>
                  <a:lnTo>
                    <a:pt x="93084" y="138385"/>
                  </a:lnTo>
                  <a:lnTo>
                    <a:pt x="92824" y="137977"/>
                  </a:lnTo>
                  <a:lnTo>
                    <a:pt x="92763" y="137891"/>
                  </a:lnTo>
                  <a:lnTo>
                    <a:pt x="92691" y="137809"/>
                  </a:lnTo>
                  <a:lnTo>
                    <a:pt x="92605" y="137728"/>
                  </a:lnTo>
                  <a:lnTo>
                    <a:pt x="92506" y="137655"/>
                  </a:lnTo>
                  <a:lnTo>
                    <a:pt x="92404" y="137587"/>
                  </a:lnTo>
                  <a:lnTo>
                    <a:pt x="92299" y="137528"/>
                  </a:lnTo>
                  <a:lnTo>
                    <a:pt x="92129" y="137464"/>
                  </a:lnTo>
                  <a:lnTo>
                    <a:pt x="92000" y="137432"/>
                  </a:lnTo>
                  <a:lnTo>
                    <a:pt x="91872" y="137414"/>
                  </a:lnTo>
                  <a:lnTo>
                    <a:pt x="91592" y="137492"/>
                  </a:lnTo>
                  <a:lnTo>
                    <a:pt x="91313" y="137582"/>
                  </a:lnTo>
                  <a:lnTo>
                    <a:pt x="91071" y="137673"/>
                  </a:lnTo>
                  <a:lnTo>
                    <a:pt x="90969" y="137714"/>
                  </a:lnTo>
                  <a:lnTo>
                    <a:pt x="90764" y="137805"/>
                  </a:lnTo>
                  <a:lnTo>
                    <a:pt x="90666" y="137859"/>
                  </a:lnTo>
                  <a:lnTo>
                    <a:pt x="90541" y="137936"/>
                  </a:lnTo>
                  <a:lnTo>
                    <a:pt x="90307" y="138113"/>
                  </a:lnTo>
                  <a:lnTo>
                    <a:pt x="90091" y="138312"/>
                  </a:lnTo>
                  <a:lnTo>
                    <a:pt x="89955" y="138444"/>
                  </a:lnTo>
                  <a:lnTo>
                    <a:pt x="89827" y="138584"/>
                  </a:lnTo>
                  <a:lnTo>
                    <a:pt x="89702" y="138734"/>
                  </a:lnTo>
                  <a:lnTo>
                    <a:pt x="89589" y="138884"/>
                  </a:lnTo>
                  <a:lnTo>
                    <a:pt x="89404" y="139178"/>
                  </a:lnTo>
                  <a:lnTo>
                    <a:pt x="89328" y="139319"/>
                  </a:lnTo>
                  <a:lnTo>
                    <a:pt x="89260" y="139459"/>
                  </a:lnTo>
                  <a:lnTo>
                    <a:pt x="89204" y="139609"/>
                  </a:lnTo>
                  <a:lnTo>
                    <a:pt x="89158" y="139754"/>
                  </a:lnTo>
                  <a:lnTo>
                    <a:pt x="89128" y="139922"/>
                  </a:lnTo>
                  <a:lnTo>
                    <a:pt x="89113" y="140099"/>
                  </a:lnTo>
                  <a:lnTo>
                    <a:pt x="89113" y="140271"/>
                  </a:lnTo>
                  <a:lnTo>
                    <a:pt x="89120" y="140625"/>
                  </a:lnTo>
                  <a:lnTo>
                    <a:pt x="89128" y="140819"/>
                  </a:lnTo>
                  <a:lnTo>
                    <a:pt x="89139" y="141014"/>
                  </a:lnTo>
                  <a:lnTo>
                    <a:pt x="89172" y="141397"/>
                  </a:lnTo>
                  <a:lnTo>
                    <a:pt x="89185" y="141600"/>
                  </a:lnTo>
                  <a:lnTo>
                    <a:pt x="89208" y="141810"/>
                  </a:lnTo>
                  <a:lnTo>
                    <a:pt x="89230" y="142057"/>
                  </a:lnTo>
                  <a:lnTo>
                    <a:pt x="89219" y="142171"/>
                  </a:lnTo>
                  <a:lnTo>
                    <a:pt x="89083" y="142470"/>
                  </a:lnTo>
                  <a:lnTo>
                    <a:pt x="88981" y="142615"/>
                  </a:lnTo>
                  <a:lnTo>
                    <a:pt x="88875" y="142756"/>
                  </a:lnTo>
                  <a:lnTo>
                    <a:pt x="88784" y="142905"/>
                  </a:lnTo>
                  <a:lnTo>
                    <a:pt x="88701" y="143059"/>
                  </a:lnTo>
                  <a:lnTo>
                    <a:pt x="88390" y="143699"/>
                  </a:lnTo>
                  <a:lnTo>
                    <a:pt x="88107" y="144297"/>
                  </a:lnTo>
                  <a:lnTo>
                    <a:pt x="87805" y="144696"/>
                  </a:lnTo>
                  <a:lnTo>
                    <a:pt x="87427" y="145036"/>
                  </a:lnTo>
                  <a:lnTo>
                    <a:pt x="86620" y="145607"/>
                  </a:lnTo>
                  <a:lnTo>
                    <a:pt x="84602" y="147134"/>
                  </a:lnTo>
                  <a:lnTo>
                    <a:pt x="83926" y="147774"/>
                  </a:lnTo>
                  <a:lnTo>
                    <a:pt x="83312" y="148736"/>
                  </a:lnTo>
                  <a:lnTo>
                    <a:pt x="82229" y="149955"/>
                  </a:lnTo>
                  <a:lnTo>
                    <a:pt x="81420" y="150590"/>
                  </a:lnTo>
                  <a:lnTo>
                    <a:pt x="80867" y="150971"/>
                  </a:lnTo>
                  <a:lnTo>
                    <a:pt x="80129" y="151729"/>
                  </a:lnTo>
                  <a:lnTo>
                    <a:pt x="79219" y="152404"/>
                  </a:lnTo>
                  <a:lnTo>
                    <a:pt x="78195" y="152962"/>
                  </a:lnTo>
                  <a:lnTo>
                    <a:pt x="77132" y="153365"/>
                  </a:lnTo>
                  <a:lnTo>
                    <a:pt x="76101" y="153569"/>
                  </a:lnTo>
                  <a:lnTo>
                    <a:pt x="75319" y="153619"/>
                  </a:lnTo>
                  <a:lnTo>
                    <a:pt x="74460" y="153601"/>
                  </a:lnTo>
                  <a:lnTo>
                    <a:pt x="73629" y="153501"/>
                  </a:lnTo>
                  <a:lnTo>
                    <a:pt x="72930" y="153288"/>
                  </a:lnTo>
                  <a:lnTo>
                    <a:pt x="72477" y="152939"/>
                  </a:lnTo>
                  <a:lnTo>
                    <a:pt x="72351" y="152699"/>
                  </a:lnTo>
                  <a:lnTo>
                    <a:pt x="72122" y="151887"/>
                  </a:lnTo>
                  <a:lnTo>
                    <a:pt x="72015" y="151633"/>
                  </a:lnTo>
                  <a:lnTo>
                    <a:pt x="71872" y="151352"/>
                  </a:lnTo>
                  <a:lnTo>
                    <a:pt x="71709" y="151057"/>
                  </a:lnTo>
                  <a:lnTo>
                    <a:pt x="71532" y="150781"/>
                  </a:lnTo>
                  <a:lnTo>
                    <a:pt x="71343" y="150572"/>
                  </a:lnTo>
                  <a:lnTo>
                    <a:pt x="71150" y="150482"/>
                  </a:lnTo>
                  <a:lnTo>
                    <a:pt x="70950" y="150550"/>
                  </a:lnTo>
                  <a:lnTo>
                    <a:pt x="70731" y="150767"/>
                  </a:lnTo>
                  <a:lnTo>
                    <a:pt x="70508" y="151067"/>
                  </a:lnTo>
                  <a:lnTo>
                    <a:pt x="70285" y="151388"/>
                  </a:lnTo>
                  <a:lnTo>
                    <a:pt x="69736" y="152155"/>
                  </a:lnTo>
                  <a:lnTo>
                    <a:pt x="69430" y="152658"/>
                  </a:lnTo>
                  <a:lnTo>
                    <a:pt x="69136" y="153175"/>
                  </a:lnTo>
                  <a:lnTo>
                    <a:pt x="68833" y="153683"/>
                  </a:lnTo>
                  <a:lnTo>
                    <a:pt x="68497" y="154163"/>
                  </a:lnTo>
                  <a:lnTo>
                    <a:pt x="67919" y="154866"/>
                  </a:lnTo>
                  <a:lnTo>
                    <a:pt x="67292" y="155542"/>
                  </a:lnTo>
                  <a:lnTo>
                    <a:pt x="66626" y="156186"/>
                  </a:lnTo>
                  <a:lnTo>
                    <a:pt x="65931" y="156789"/>
                  </a:lnTo>
                  <a:lnTo>
                    <a:pt x="65209" y="157346"/>
                  </a:lnTo>
                  <a:lnTo>
                    <a:pt x="64643" y="157723"/>
                  </a:lnTo>
                  <a:lnTo>
                    <a:pt x="64052" y="158063"/>
                  </a:lnTo>
                  <a:lnTo>
                    <a:pt x="63448" y="158389"/>
                  </a:lnTo>
                  <a:lnTo>
                    <a:pt x="62851" y="158720"/>
                  </a:lnTo>
                  <a:lnTo>
                    <a:pt x="62269" y="159079"/>
                  </a:lnTo>
                  <a:lnTo>
                    <a:pt x="61441" y="159605"/>
                  </a:lnTo>
                  <a:lnTo>
                    <a:pt x="61033" y="159876"/>
                  </a:lnTo>
                  <a:lnTo>
                    <a:pt x="60648" y="160171"/>
                  </a:lnTo>
                  <a:lnTo>
                    <a:pt x="60304" y="160502"/>
                  </a:lnTo>
                  <a:lnTo>
                    <a:pt x="59922" y="160988"/>
                  </a:lnTo>
                  <a:lnTo>
                    <a:pt x="59594" y="161532"/>
                  </a:lnTo>
                  <a:lnTo>
                    <a:pt x="59314" y="162112"/>
                  </a:lnTo>
                  <a:lnTo>
                    <a:pt x="59075" y="162715"/>
                  </a:lnTo>
                  <a:lnTo>
                    <a:pt x="58880" y="163314"/>
                  </a:lnTo>
                  <a:lnTo>
                    <a:pt x="58780" y="163776"/>
                  </a:lnTo>
                  <a:lnTo>
                    <a:pt x="58731" y="164257"/>
                  </a:lnTo>
                  <a:lnTo>
                    <a:pt x="58695" y="164738"/>
                  </a:lnTo>
                  <a:lnTo>
                    <a:pt x="58633" y="165209"/>
                  </a:lnTo>
                  <a:lnTo>
                    <a:pt x="58516" y="165662"/>
                  </a:lnTo>
                  <a:lnTo>
                    <a:pt x="58350" y="166029"/>
                  </a:lnTo>
                  <a:lnTo>
                    <a:pt x="58150" y="166379"/>
                  </a:lnTo>
                  <a:lnTo>
                    <a:pt x="57711" y="167073"/>
                  </a:lnTo>
                  <a:lnTo>
                    <a:pt x="57515" y="167426"/>
                  </a:lnTo>
                  <a:lnTo>
                    <a:pt x="57284" y="167898"/>
                  </a:lnTo>
                  <a:lnTo>
                    <a:pt x="57069" y="168378"/>
                  </a:lnTo>
                  <a:lnTo>
                    <a:pt x="56869" y="168859"/>
                  </a:lnTo>
                  <a:lnTo>
                    <a:pt x="56676" y="169349"/>
                  </a:lnTo>
                  <a:lnTo>
                    <a:pt x="56499" y="169843"/>
                  </a:lnTo>
                  <a:lnTo>
                    <a:pt x="56399" y="170201"/>
                  </a:lnTo>
                  <a:lnTo>
                    <a:pt x="56248" y="170949"/>
                  </a:lnTo>
                  <a:lnTo>
                    <a:pt x="56144" y="171303"/>
                  </a:lnTo>
                  <a:lnTo>
                    <a:pt x="55984" y="171616"/>
                  </a:lnTo>
                  <a:lnTo>
                    <a:pt x="55701" y="171920"/>
                  </a:lnTo>
                  <a:lnTo>
                    <a:pt x="55334" y="172165"/>
                  </a:lnTo>
                  <a:lnTo>
                    <a:pt x="54930" y="172382"/>
                  </a:lnTo>
                  <a:lnTo>
                    <a:pt x="54533" y="172609"/>
                  </a:lnTo>
                  <a:lnTo>
                    <a:pt x="54182" y="172881"/>
                  </a:lnTo>
                  <a:lnTo>
                    <a:pt x="53865" y="173189"/>
                  </a:lnTo>
                  <a:lnTo>
                    <a:pt x="53525" y="173529"/>
                  </a:lnTo>
                  <a:lnTo>
                    <a:pt x="53221" y="173879"/>
                  </a:lnTo>
                  <a:lnTo>
                    <a:pt x="53010" y="174232"/>
                  </a:lnTo>
                  <a:lnTo>
                    <a:pt x="52942" y="174563"/>
                  </a:lnTo>
                  <a:lnTo>
                    <a:pt x="52961" y="174713"/>
                  </a:lnTo>
                  <a:lnTo>
                    <a:pt x="53055" y="175008"/>
                  </a:lnTo>
                  <a:lnTo>
                    <a:pt x="53116" y="175153"/>
                  </a:lnTo>
                  <a:lnTo>
                    <a:pt x="53172" y="175298"/>
                  </a:lnTo>
                  <a:lnTo>
                    <a:pt x="53255" y="175557"/>
                  </a:lnTo>
                  <a:lnTo>
                    <a:pt x="53346" y="175819"/>
                  </a:lnTo>
                  <a:lnTo>
                    <a:pt x="53444" y="176078"/>
                  </a:lnTo>
                  <a:lnTo>
                    <a:pt x="53561" y="176318"/>
                  </a:lnTo>
                  <a:lnTo>
                    <a:pt x="53712" y="176522"/>
                  </a:lnTo>
                  <a:lnTo>
                    <a:pt x="53989" y="176753"/>
                  </a:lnTo>
                  <a:lnTo>
                    <a:pt x="54329" y="176944"/>
                  </a:lnTo>
                  <a:lnTo>
                    <a:pt x="54711" y="177084"/>
                  </a:lnTo>
                  <a:lnTo>
                    <a:pt x="55104" y="177175"/>
                  </a:lnTo>
                  <a:lnTo>
                    <a:pt x="55478" y="177207"/>
                  </a:lnTo>
                  <a:lnTo>
                    <a:pt x="55874" y="177153"/>
                  </a:lnTo>
                  <a:lnTo>
                    <a:pt x="56276" y="177012"/>
                  </a:lnTo>
                  <a:lnTo>
                    <a:pt x="56676" y="176812"/>
                  </a:lnTo>
                  <a:lnTo>
                    <a:pt x="57065" y="176581"/>
                  </a:lnTo>
                  <a:lnTo>
                    <a:pt x="57432" y="176350"/>
                  </a:lnTo>
                  <a:lnTo>
                    <a:pt x="57855" y="176023"/>
                  </a:lnTo>
                  <a:lnTo>
                    <a:pt x="58236" y="175643"/>
                  </a:lnTo>
                  <a:lnTo>
                    <a:pt x="58607" y="175239"/>
                  </a:lnTo>
                  <a:lnTo>
                    <a:pt x="58988" y="174853"/>
                  </a:lnTo>
                  <a:lnTo>
                    <a:pt x="59405" y="174518"/>
                  </a:lnTo>
                  <a:lnTo>
                    <a:pt x="60081" y="174051"/>
                  </a:lnTo>
                  <a:lnTo>
                    <a:pt x="60432" y="173842"/>
                  </a:lnTo>
                  <a:lnTo>
                    <a:pt x="60780" y="173697"/>
                  </a:lnTo>
                  <a:lnTo>
                    <a:pt x="61116" y="173656"/>
                  </a:lnTo>
                  <a:lnTo>
                    <a:pt x="61328" y="173711"/>
                  </a:lnTo>
                  <a:lnTo>
                    <a:pt x="61533" y="173811"/>
                  </a:lnTo>
                  <a:lnTo>
                    <a:pt x="61739" y="173924"/>
                  </a:lnTo>
                  <a:lnTo>
                    <a:pt x="61948" y="174028"/>
                  </a:lnTo>
                  <a:lnTo>
                    <a:pt x="62160" y="174083"/>
                  </a:lnTo>
                  <a:lnTo>
                    <a:pt x="62402" y="174096"/>
                  </a:lnTo>
                  <a:lnTo>
                    <a:pt x="62666" y="174087"/>
                  </a:lnTo>
                  <a:lnTo>
                    <a:pt x="62923" y="174047"/>
                  </a:lnTo>
                  <a:lnTo>
                    <a:pt x="63142" y="173974"/>
                  </a:lnTo>
                  <a:lnTo>
                    <a:pt x="63293" y="173860"/>
                  </a:lnTo>
                  <a:lnTo>
                    <a:pt x="63361" y="173697"/>
                  </a:lnTo>
                  <a:lnTo>
                    <a:pt x="63369" y="173493"/>
                  </a:lnTo>
                  <a:lnTo>
                    <a:pt x="63320" y="173026"/>
                  </a:lnTo>
                  <a:lnTo>
                    <a:pt x="63312" y="172804"/>
                  </a:lnTo>
                  <a:lnTo>
                    <a:pt x="63365" y="172333"/>
                  </a:lnTo>
                  <a:lnTo>
                    <a:pt x="63440" y="171861"/>
                  </a:lnTo>
                  <a:lnTo>
                    <a:pt x="63539" y="171394"/>
                  </a:lnTo>
                  <a:lnTo>
                    <a:pt x="63758" y="170460"/>
                  </a:lnTo>
                  <a:lnTo>
                    <a:pt x="63852" y="170088"/>
                  </a:lnTo>
                  <a:lnTo>
                    <a:pt x="63950" y="169716"/>
                  </a:lnTo>
                  <a:lnTo>
                    <a:pt x="64052" y="169344"/>
                  </a:lnTo>
                  <a:lnTo>
                    <a:pt x="64162" y="168972"/>
                  </a:lnTo>
                  <a:lnTo>
                    <a:pt x="64280" y="168605"/>
                  </a:lnTo>
                  <a:lnTo>
                    <a:pt x="64503" y="168061"/>
                  </a:lnTo>
                  <a:lnTo>
                    <a:pt x="64741" y="167526"/>
                  </a:lnTo>
                  <a:lnTo>
                    <a:pt x="64994" y="166991"/>
                  </a:lnTo>
                  <a:lnTo>
                    <a:pt x="65259" y="166469"/>
                  </a:lnTo>
                  <a:lnTo>
                    <a:pt x="65538" y="165952"/>
                  </a:lnTo>
                  <a:lnTo>
                    <a:pt x="65829" y="165404"/>
                  </a:lnTo>
                  <a:lnTo>
                    <a:pt x="66120" y="164842"/>
                  </a:lnTo>
                  <a:lnTo>
                    <a:pt x="66433" y="164302"/>
                  </a:lnTo>
                  <a:lnTo>
                    <a:pt x="66786" y="163808"/>
                  </a:lnTo>
                  <a:lnTo>
                    <a:pt x="67200" y="163386"/>
                  </a:lnTo>
                  <a:lnTo>
                    <a:pt x="67511" y="163159"/>
                  </a:lnTo>
                  <a:lnTo>
                    <a:pt x="67847" y="162960"/>
                  </a:lnTo>
                  <a:lnTo>
                    <a:pt x="68199" y="162783"/>
                  </a:lnTo>
                  <a:lnTo>
                    <a:pt x="69264" y="162275"/>
                  </a:lnTo>
                  <a:lnTo>
                    <a:pt x="69624" y="162116"/>
                  </a:lnTo>
                  <a:lnTo>
                    <a:pt x="69979" y="161963"/>
                  </a:lnTo>
                  <a:lnTo>
                    <a:pt x="70704" y="161667"/>
                  </a:lnTo>
                  <a:lnTo>
                    <a:pt x="71573" y="161305"/>
                  </a:lnTo>
                  <a:lnTo>
                    <a:pt x="72009" y="161137"/>
                  </a:lnTo>
                  <a:lnTo>
                    <a:pt x="72451" y="160997"/>
                  </a:lnTo>
                  <a:lnTo>
                    <a:pt x="72900" y="160897"/>
                  </a:lnTo>
                  <a:lnTo>
                    <a:pt x="73252" y="160851"/>
                  </a:lnTo>
                  <a:lnTo>
                    <a:pt x="73607" y="160829"/>
                  </a:lnTo>
                  <a:lnTo>
                    <a:pt x="73962" y="160824"/>
                  </a:lnTo>
                  <a:lnTo>
                    <a:pt x="74321" y="160833"/>
                  </a:lnTo>
                  <a:lnTo>
                    <a:pt x="74676" y="160847"/>
                  </a:lnTo>
                  <a:lnTo>
                    <a:pt x="75115" y="160870"/>
                  </a:lnTo>
                  <a:lnTo>
                    <a:pt x="75557" y="160906"/>
                  </a:lnTo>
                  <a:lnTo>
                    <a:pt x="75995" y="160960"/>
                  </a:lnTo>
                  <a:lnTo>
                    <a:pt x="76426" y="161033"/>
                  </a:lnTo>
                  <a:lnTo>
                    <a:pt x="76853" y="161128"/>
                  </a:lnTo>
                  <a:lnTo>
                    <a:pt x="77344" y="161296"/>
                  </a:lnTo>
                  <a:lnTo>
                    <a:pt x="77821" y="161518"/>
                  </a:lnTo>
                  <a:lnTo>
                    <a:pt x="78293" y="161759"/>
                  </a:lnTo>
                  <a:lnTo>
                    <a:pt x="78769" y="161976"/>
                  </a:lnTo>
                  <a:lnTo>
                    <a:pt x="79260" y="162144"/>
                  </a:lnTo>
                  <a:lnTo>
                    <a:pt x="79653" y="162239"/>
                  </a:lnTo>
                  <a:lnTo>
                    <a:pt x="80055" y="162316"/>
                  </a:lnTo>
                  <a:lnTo>
                    <a:pt x="80459" y="162371"/>
                  </a:lnTo>
                  <a:lnTo>
                    <a:pt x="80867" y="162411"/>
                  </a:lnTo>
                  <a:lnTo>
                    <a:pt x="81271" y="162425"/>
                  </a:lnTo>
                  <a:lnTo>
                    <a:pt x="81513" y="162425"/>
                  </a:lnTo>
                  <a:lnTo>
                    <a:pt x="81758" y="162416"/>
                  </a:lnTo>
                  <a:lnTo>
                    <a:pt x="82000" y="162402"/>
                  </a:lnTo>
                  <a:lnTo>
                    <a:pt x="82246" y="162380"/>
                  </a:lnTo>
                  <a:lnTo>
                    <a:pt x="82484" y="162352"/>
                  </a:lnTo>
                  <a:lnTo>
                    <a:pt x="82816" y="162339"/>
                  </a:lnTo>
                  <a:lnTo>
                    <a:pt x="83161" y="162289"/>
                  </a:lnTo>
                  <a:lnTo>
                    <a:pt x="83497" y="162203"/>
                  </a:lnTo>
                  <a:lnTo>
                    <a:pt x="83822" y="162085"/>
                  </a:lnTo>
                  <a:lnTo>
                    <a:pt x="84117" y="161935"/>
                  </a:lnTo>
                  <a:lnTo>
                    <a:pt x="84400" y="161722"/>
                  </a:lnTo>
                  <a:lnTo>
                    <a:pt x="84649" y="161450"/>
                  </a:lnTo>
                  <a:lnTo>
                    <a:pt x="85118" y="160847"/>
                  </a:lnTo>
                  <a:lnTo>
                    <a:pt x="85376" y="160580"/>
                  </a:lnTo>
                  <a:lnTo>
                    <a:pt x="85837" y="160212"/>
                  </a:lnTo>
                  <a:lnTo>
                    <a:pt x="86331" y="159881"/>
                  </a:lnTo>
                  <a:lnTo>
                    <a:pt x="86841" y="159577"/>
                  </a:lnTo>
                  <a:lnTo>
                    <a:pt x="87363" y="159278"/>
                  </a:lnTo>
                  <a:lnTo>
                    <a:pt x="87878" y="158974"/>
                  </a:lnTo>
                  <a:lnTo>
                    <a:pt x="88371" y="158671"/>
                  </a:lnTo>
                  <a:lnTo>
                    <a:pt x="88871" y="158376"/>
                  </a:lnTo>
                  <a:lnTo>
                    <a:pt x="89872" y="157795"/>
                  </a:lnTo>
                  <a:lnTo>
                    <a:pt x="90371" y="157501"/>
                  </a:lnTo>
                  <a:lnTo>
                    <a:pt x="90920" y="157161"/>
                  </a:lnTo>
                  <a:lnTo>
                    <a:pt x="91460" y="156802"/>
                  </a:lnTo>
                  <a:lnTo>
                    <a:pt x="92004" y="156453"/>
                  </a:lnTo>
                  <a:lnTo>
                    <a:pt x="92563" y="156145"/>
                  </a:lnTo>
                  <a:lnTo>
                    <a:pt x="93145" y="155900"/>
                  </a:lnTo>
                  <a:lnTo>
                    <a:pt x="93681" y="155728"/>
                  </a:lnTo>
                  <a:lnTo>
                    <a:pt x="94238" y="155578"/>
                  </a:lnTo>
                  <a:lnTo>
                    <a:pt x="94804" y="155469"/>
                  </a:lnTo>
                  <a:lnTo>
                    <a:pt x="95360" y="155428"/>
                  </a:lnTo>
                  <a:lnTo>
                    <a:pt x="95896" y="155469"/>
                  </a:lnTo>
                  <a:lnTo>
                    <a:pt x="96328" y="155569"/>
                  </a:lnTo>
                  <a:lnTo>
                    <a:pt x="96758" y="155719"/>
                  </a:lnTo>
                  <a:lnTo>
                    <a:pt x="97178" y="155909"/>
                  </a:lnTo>
                  <a:lnTo>
                    <a:pt x="97578" y="156140"/>
                  </a:lnTo>
                  <a:lnTo>
                    <a:pt x="97937" y="156399"/>
                  </a:lnTo>
                  <a:lnTo>
                    <a:pt x="98341" y="156811"/>
                  </a:lnTo>
                  <a:lnTo>
                    <a:pt x="98685" y="157310"/>
                  </a:lnTo>
                  <a:lnTo>
                    <a:pt x="98983" y="157854"/>
                  </a:lnTo>
                  <a:lnTo>
                    <a:pt x="99259" y="158426"/>
                  </a:lnTo>
                  <a:lnTo>
                    <a:pt x="99536" y="158979"/>
                  </a:lnTo>
                  <a:lnTo>
                    <a:pt x="99691" y="159314"/>
                  </a:lnTo>
                  <a:lnTo>
                    <a:pt x="99963" y="160022"/>
                  </a:lnTo>
                  <a:lnTo>
                    <a:pt x="100125" y="160353"/>
                  </a:lnTo>
                  <a:lnTo>
                    <a:pt x="100329" y="160643"/>
                  </a:lnTo>
                  <a:lnTo>
                    <a:pt x="100507" y="160829"/>
                  </a:lnTo>
                  <a:lnTo>
                    <a:pt x="100696" y="161006"/>
                  </a:lnTo>
                  <a:lnTo>
                    <a:pt x="100904" y="161169"/>
                  </a:lnTo>
                  <a:lnTo>
                    <a:pt x="101119" y="161310"/>
                  </a:lnTo>
                  <a:lnTo>
                    <a:pt x="101347" y="161423"/>
                  </a:lnTo>
                  <a:lnTo>
                    <a:pt x="101694" y="161514"/>
                  </a:lnTo>
                  <a:lnTo>
                    <a:pt x="102072" y="161532"/>
                  </a:lnTo>
                  <a:lnTo>
                    <a:pt x="102472" y="161509"/>
                  </a:lnTo>
                  <a:lnTo>
                    <a:pt x="102873" y="161473"/>
                  </a:lnTo>
                  <a:lnTo>
                    <a:pt x="103266" y="161454"/>
                  </a:lnTo>
                  <a:lnTo>
                    <a:pt x="103772" y="161445"/>
                  </a:lnTo>
                  <a:lnTo>
                    <a:pt x="104793" y="161409"/>
                  </a:lnTo>
                  <a:lnTo>
                    <a:pt x="105299" y="161405"/>
                  </a:lnTo>
                  <a:lnTo>
                    <a:pt x="105805" y="161432"/>
                  </a:lnTo>
                  <a:lnTo>
                    <a:pt x="106274" y="161491"/>
                  </a:lnTo>
                  <a:lnTo>
                    <a:pt x="106742" y="161568"/>
                  </a:lnTo>
                  <a:lnTo>
                    <a:pt x="107208" y="161658"/>
                  </a:lnTo>
                  <a:lnTo>
                    <a:pt x="107669" y="161767"/>
                  </a:lnTo>
                  <a:lnTo>
                    <a:pt x="108130" y="161890"/>
                  </a:lnTo>
                  <a:lnTo>
                    <a:pt x="108681" y="162049"/>
                  </a:lnTo>
                  <a:lnTo>
                    <a:pt x="109233" y="162230"/>
                  </a:lnTo>
                  <a:lnTo>
                    <a:pt x="109778" y="162429"/>
                  </a:lnTo>
                  <a:lnTo>
                    <a:pt x="110318" y="162647"/>
                  </a:lnTo>
                  <a:lnTo>
                    <a:pt x="110843" y="162883"/>
                  </a:lnTo>
                  <a:lnTo>
                    <a:pt x="112480" y="163413"/>
                  </a:lnTo>
                  <a:lnTo>
                    <a:pt x="112748" y="163413"/>
                  </a:lnTo>
                  <a:lnTo>
                    <a:pt x="113734" y="163948"/>
                  </a:lnTo>
                  <a:lnTo>
                    <a:pt x="113953" y="164402"/>
                  </a:lnTo>
                  <a:lnTo>
                    <a:pt x="114199" y="164846"/>
                  </a:lnTo>
                  <a:lnTo>
                    <a:pt x="114471" y="165277"/>
                  </a:lnTo>
                  <a:lnTo>
                    <a:pt x="114765" y="165694"/>
                  </a:lnTo>
                  <a:lnTo>
                    <a:pt x="115079" y="166089"/>
                  </a:lnTo>
                  <a:lnTo>
                    <a:pt x="115545" y="166587"/>
                  </a:lnTo>
                  <a:lnTo>
                    <a:pt x="116058" y="167059"/>
                  </a:lnTo>
                  <a:lnTo>
                    <a:pt x="116610" y="167490"/>
                  </a:lnTo>
                  <a:lnTo>
                    <a:pt x="117188" y="167884"/>
                  </a:lnTo>
                  <a:lnTo>
                    <a:pt x="117777" y="168242"/>
                  </a:lnTo>
                  <a:lnTo>
                    <a:pt x="118198" y="168460"/>
                  </a:lnTo>
                  <a:lnTo>
                    <a:pt x="118636" y="168650"/>
                  </a:lnTo>
                  <a:lnTo>
                    <a:pt x="119082" y="168827"/>
                  </a:lnTo>
                  <a:lnTo>
                    <a:pt x="119531" y="169000"/>
                  </a:lnTo>
                  <a:lnTo>
                    <a:pt x="120318" y="169335"/>
                  </a:lnTo>
                  <a:lnTo>
                    <a:pt x="121013" y="169625"/>
                  </a:lnTo>
                  <a:lnTo>
                    <a:pt x="121353" y="169788"/>
                  </a:lnTo>
                  <a:lnTo>
                    <a:pt x="121682" y="169970"/>
                  </a:lnTo>
                  <a:lnTo>
                    <a:pt x="122071" y="170242"/>
                  </a:lnTo>
                  <a:lnTo>
                    <a:pt x="122441" y="170546"/>
                  </a:lnTo>
                  <a:lnTo>
                    <a:pt x="123155" y="171199"/>
                  </a:lnTo>
                  <a:lnTo>
                    <a:pt x="123526" y="171507"/>
                  </a:lnTo>
                  <a:lnTo>
                    <a:pt x="124063" y="171929"/>
                  </a:lnTo>
                  <a:lnTo>
                    <a:pt x="124335" y="172133"/>
                  </a:lnTo>
                  <a:lnTo>
                    <a:pt x="124611" y="172328"/>
                  </a:lnTo>
                  <a:lnTo>
                    <a:pt x="124894" y="172509"/>
                  </a:lnTo>
                  <a:lnTo>
                    <a:pt x="125326" y="172731"/>
                  </a:lnTo>
                  <a:lnTo>
                    <a:pt x="125775" y="172908"/>
                  </a:lnTo>
                  <a:lnTo>
                    <a:pt x="126236" y="173072"/>
                  </a:lnTo>
                  <a:lnTo>
                    <a:pt x="126693" y="173248"/>
                  </a:lnTo>
                  <a:lnTo>
                    <a:pt x="127128" y="173457"/>
                  </a:lnTo>
                  <a:lnTo>
                    <a:pt x="127577" y="173720"/>
                  </a:lnTo>
                  <a:lnTo>
                    <a:pt x="128015" y="174010"/>
                  </a:lnTo>
                  <a:lnTo>
                    <a:pt x="128442" y="174314"/>
                  </a:lnTo>
                  <a:lnTo>
                    <a:pt x="128863" y="174636"/>
                  </a:lnTo>
                  <a:lnTo>
                    <a:pt x="129569" y="175194"/>
                  </a:lnTo>
                  <a:lnTo>
                    <a:pt x="129860" y="175430"/>
                  </a:lnTo>
                  <a:lnTo>
                    <a:pt x="130143" y="175670"/>
                  </a:lnTo>
                  <a:lnTo>
                    <a:pt x="130419" y="175924"/>
                  </a:lnTo>
                  <a:lnTo>
                    <a:pt x="130676" y="176191"/>
                  </a:lnTo>
                  <a:lnTo>
                    <a:pt x="131148" y="176708"/>
                  </a:lnTo>
                  <a:lnTo>
                    <a:pt x="131368" y="176980"/>
                  </a:lnTo>
                  <a:lnTo>
                    <a:pt x="131546" y="177266"/>
                  </a:lnTo>
                  <a:lnTo>
                    <a:pt x="131663" y="177565"/>
                  </a:lnTo>
                  <a:lnTo>
                    <a:pt x="131716" y="177905"/>
                  </a:lnTo>
                  <a:lnTo>
                    <a:pt x="131708" y="178272"/>
                  </a:lnTo>
                  <a:lnTo>
                    <a:pt x="131652" y="178649"/>
                  </a:lnTo>
                  <a:lnTo>
                    <a:pt x="131550" y="179007"/>
                  </a:lnTo>
                  <a:lnTo>
                    <a:pt x="131410" y="179329"/>
                  </a:lnTo>
                  <a:lnTo>
                    <a:pt x="131312" y="179492"/>
                  </a:lnTo>
                  <a:lnTo>
                    <a:pt x="131197" y="179655"/>
                  </a:lnTo>
                  <a:lnTo>
                    <a:pt x="131076" y="179805"/>
                  </a:lnTo>
                  <a:lnTo>
                    <a:pt x="130940" y="179946"/>
                  </a:lnTo>
                  <a:lnTo>
                    <a:pt x="130793" y="180068"/>
                  </a:lnTo>
                  <a:lnTo>
                    <a:pt x="130613" y="180182"/>
                  </a:lnTo>
                  <a:lnTo>
                    <a:pt x="130415" y="180268"/>
                  </a:lnTo>
                  <a:lnTo>
                    <a:pt x="130204" y="180336"/>
                  </a:lnTo>
                  <a:lnTo>
                    <a:pt x="129777" y="180463"/>
                  </a:lnTo>
                  <a:lnTo>
                    <a:pt x="129516" y="180544"/>
                  </a:lnTo>
                  <a:lnTo>
                    <a:pt x="128983" y="180671"/>
                  </a:lnTo>
                  <a:lnTo>
                    <a:pt x="128719" y="180739"/>
                  </a:lnTo>
                  <a:lnTo>
                    <a:pt x="128457" y="180817"/>
                  </a:lnTo>
                  <a:lnTo>
                    <a:pt x="128272" y="180880"/>
                  </a:lnTo>
                  <a:lnTo>
                    <a:pt x="127910" y="181021"/>
                  </a:lnTo>
                  <a:lnTo>
                    <a:pt x="127728" y="181097"/>
                  </a:lnTo>
                  <a:lnTo>
                    <a:pt x="127551" y="181179"/>
                  </a:lnTo>
                  <a:lnTo>
                    <a:pt x="127226" y="181347"/>
                  </a:lnTo>
                  <a:lnTo>
                    <a:pt x="126606" y="181746"/>
                  </a:lnTo>
                  <a:lnTo>
                    <a:pt x="126289" y="181936"/>
                  </a:lnTo>
                  <a:lnTo>
                    <a:pt x="125960" y="182091"/>
                  </a:lnTo>
                  <a:lnTo>
                    <a:pt x="125532" y="182231"/>
                  </a:lnTo>
                  <a:lnTo>
                    <a:pt x="125083" y="182340"/>
                  </a:lnTo>
                  <a:lnTo>
                    <a:pt x="124626" y="182417"/>
                  </a:lnTo>
                  <a:lnTo>
                    <a:pt x="124165" y="182471"/>
                  </a:lnTo>
                  <a:lnTo>
                    <a:pt x="123704" y="182499"/>
                  </a:lnTo>
                  <a:lnTo>
                    <a:pt x="123451" y="182508"/>
                  </a:lnTo>
                  <a:lnTo>
                    <a:pt x="123194" y="182508"/>
                  </a:lnTo>
                  <a:lnTo>
                    <a:pt x="122936" y="182499"/>
                  </a:lnTo>
                  <a:lnTo>
                    <a:pt x="122679" y="182485"/>
                  </a:lnTo>
                  <a:lnTo>
                    <a:pt x="122426" y="182462"/>
                  </a:lnTo>
                  <a:lnTo>
                    <a:pt x="121561" y="182512"/>
                  </a:lnTo>
                  <a:lnTo>
                    <a:pt x="121157" y="182766"/>
                  </a:lnTo>
                  <a:lnTo>
                    <a:pt x="120817" y="183215"/>
                  </a:lnTo>
                  <a:lnTo>
                    <a:pt x="120609" y="183732"/>
                  </a:lnTo>
                  <a:lnTo>
                    <a:pt x="120473" y="184054"/>
                  </a:lnTo>
                  <a:lnTo>
                    <a:pt x="120239" y="184580"/>
                  </a:lnTo>
                  <a:lnTo>
                    <a:pt x="120124" y="184829"/>
                  </a:lnTo>
                  <a:lnTo>
                    <a:pt x="120064" y="185033"/>
                  </a:lnTo>
                  <a:lnTo>
                    <a:pt x="119996" y="185242"/>
                  </a:lnTo>
                  <a:lnTo>
                    <a:pt x="119920" y="185446"/>
                  </a:lnTo>
                  <a:lnTo>
                    <a:pt x="119833" y="185646"/>
                  </a:lnTo>
                  <a:lnTo>
                    <a:pt x="119739" y="185841"/>
                  </a:lnTo>
                  <a:lnTo>
                    <a:pt x="119410" y="186385"/>
                  </a:lnTo>
                  <a:lnTo>
                    <a:pt x="118995" y="186897"/>
                  </a:lnTo>
                  <a:lnTo>
                    <a:pt x="118515" y="187369"/>
                  </a:lnTo>
                  <a:lnTo>
                    <a:pt x="117994" y="187800"/>
                  </a:lnTo>
                  <a:lnTo>
                    <a:pt x="117460" y="188176"/>
                  </a:lnTo>
                  <a:lnTo>
                    <a:pt x="116905" y="188498"/>
                  </a:lnTo>
                  <a:lnTo>
                    <a:pt x="116312" y="188775"/>
                  </a:lnTo>
                  <a:lnTo>
                    <a:pt x="115692" y="189006"/>
                  </a:lnTo>
                  <a:lnTo>
                    <a:pt x="115061" y="189192"/>
                  </a:lnTo>
                  <a:lnTo>
                    <a:pt x="114429" y="189332"/>
                  </a:lnTo>
                  <a:lnTo>
                    <a:pt x="113764" y="189409"/>
                  </a:lnTo>
                  <a:lnTo>
                    <a:pt x="113084" y="189414"/>
                  </a:lnTo>
                  <a:lnTo>
                    <a:pt x="112397" y="189387"/>
                  </a:lnTo>
                  <a:lnTo>
                    <a:pt x="111791" y="189341"/>
                  </a:lnTo>
                  <a:lnTo>
                    <a:pt x="111179" y="189323"/>
                  </a:lnTo>
                  <a:lnTo>
                    <a:pt x="110564" y="189337"/>
                  </a:lnTo>
                  <a:lnTo>
                    <a:pt x="109952" y="189382"/>
                  </a:lnTo>
                  <a:lnTo>
                    <a:pt x="109346" y="189455"/>
                  </a:lnTo>
                  <a:lnTo>
                    <a:pt x="109138" y="189486"/>
                  </a:lnTo>
                  <a:lnTo>
                    <a:pt x="108927" y="189514"/>
                  </a:lnTo>
                  <a:lnTo>
                    <a:pt x="108719" y="189550"/>
                  </a:lnTo>
                  <a:lnTo>
                    <a:pt x="108511" y="189595"/>
                  </a:lnTo>
                  <a:lnTo>
                    <a:pt x="108311" y="189654"/>
                  </a:lnTo>
                  <a:lnTo>
                    <a:pt x="108190" y="189695"/>
                  </a:lnTo>
                  <a:lnTo>
                    <a:pt x="107956" y="189790"/>
                  </a:lnTo>
                  <a:lnTo>
                    <a:pt x="107729" y="189895"/>
                  </a:lnTo>
                  <a:lnTo>
                    <a:pt x="107657" y="190003"/>
                  </a:lnTo>
                  <a:lnTo>
                    <a:pt x="107612" y="190116"/>
                  </a:lnTo>
                  <a:lnTo>
                    <a:pt x="107680" y="190248"/>
                  </a:lnTo>
                  <a:lnTo>
                    <a:pt x="107899" y="190425"/>
                  </a:lnTo>
                  <a:lnTo>
                    <a:pt x="108519" y="190815"/>
                  </a:lnTo>
                  <a:lnTo>
                    <a:pt x="109204" y="191259"/>
                  </a:lnTo>
                  <a:lnTo>
                    <a:pt x="109627" y="191495"/>
                  </a:lnTo>
                  <a:lnTo>
                    <a:pt x="110046" y="191735"/>
                  </a:lnTo>
                  <a:lnTo>
                    <a:pt x="110416" y="192008"/>
                  </a:lnTo>
                  <a:lnTo>
                    <a:pt x="110715" y="192334"/>
                  </a:lnTo>
                  <a:lnTo>
                    <a:pt x="110862" y="192615"/>
                  </a:lnTo>
                  <a:lnTo>
                    <a:pt x="110964" y="192928"/>
                  </a:lnTo>
                  <a:lnTo>
                    <a:pt x="111051" y="193254"/>
                  </a:lnTo>
                  <a:lnTo>
                    <a:pt x="111149" y="193568"/>
                  </a:lnTo>
                  <a:lnTo>
                    <a:pt x="111289" y="193858"/>
                  </a:lnTo>
                  <a:lnTo>
                    <a:pt x="111470" y="194116"/>
                  </a:lnTo>
                  <a:lnTo>
                    <a:pt x="111670" y="194379"/>
                  </a:lnTo>
                  <a:lnTo>
                    <a:pt x="111893" y="194620"/>
                  </a:lnTo>
                  <a:lnTo>
                    <a:pt x="112131" y="194819"/>
                  </a:lnTo>
                  <a:lnTo>
                    <a:pt x="112388" y="194955"/>
                  </a:lnTo>
                  <a:lnTo>
                    <a:pt x="112733" y="194983"/>
                  </a:lnTo>
                  <a:lnTo>
                    <a:pt x="113122" y="194882"/>
                  </a:lnTo>
                  <a:lnTo>
                    <a:pt x="113530" y="194738"/>
                  </a:lnTo>
                  <a:lnTo>
                    <a:pt x="113931" y="194633"/>
                  </a:lnTo>
                  <a:lnTo>
                    <a:pt x="114289" y="194647"/>
                  </a:lnTo>
                  <a:lnTo>
                    <a:pt x="114512" y="194751"/>
                  </a:lnTo>
                  <a:lnTo>
                    <a:pt x="114720" y="194910"/>
                  </a:lnTo>
                  <a:lnTo>
                    <a:pt x="114920" y="195087"/>
                  </a:lnTo>
                  <a:lnTo>
                    <a:pt x="115128" y="195250"/>
                  </a:lnTo>
                  <a:lnTo>
                    <a:pt x="115352" y="195354"/>
                  </a:lnTo>
                  <a:lnTo>
                    <a:pt x="115681" y="195400"/>
                  </a:lnTo>
                  <a:lnTo>
                    <a:pt x="116032" y="195372"/>
                  </a:lnTo>
                  <a:lnTo>
                    <a:pt x="116395" y="195295"/>
                  </a:lnTo>
                  <a:lnTo>
                    <a:pt x="116761" y="195205"/>
                  </a:lnTo>
                  <a:lnTo>
                    <a:pt x="117120" y="195127"/>
                  </a:lnTo>
                  <a:lnTo>
                    <a:pt x="117588" y="195037"/>
                  </a:lnTo>
                  <a:lnTo>
                    <a:pt x="118519" y="194815"/>
                  </a:lnTo>
                  <a:lnTo>
                    <a:pt x="118987" y="194719"/>
                  </a:lnTo>
                  <a:lnTo>
                    <a:pt x="119452" y="194652"/>
                  </a:lnTo>
                  <a:lnTo>
                    <a:pt x="120007" y="194624"/>
                  </a:lnTo>
                  <a:lnTo>
                    <a:pt x="120567" y="194638"/>
                  </a:lnTo>
                  <a:lnTo>
                    <a:pt x="121130" y="194674"/>
                  </a:lnTo>
                  <a:lnTo>
                    <a:pt x="121689" y="194715"/>
                  </a:lnTo>
                  <a:lnTo>
                    <a:pt x="122248" y="194747"/>
                  </a:lnTo>
                  <a:lnTo>
                    <a:pt x="122596" y="194774"/>
                  </a:lnTo>
                  <a:lnTo>
                    <a:pt x="122951" y="194824"/>
                  </a:lnTo>
                  <a:lnTo>
                    <a:pt x="123300" y="194860"/>
                  </a:lnTo>
                  <a:lnTo>
                    <a:pt x="123643" y="194869"/>
                  </a:lnTo>
                  <a:lnTo>
                    <a:pt x="123972" y="194819"/>
                  </a:lnTo>
                  <a:lnTo>
                    <a:pt x="124259" y="194719"/>
                  </a:lnTo>
                  <a:lnTo>
                    <a:pt x="124539" y="194579"/>
                  </a:lnTo>
                  <a:lnTo>
                    <a:pt x="124811" y="194411"/>
                  </a:lnTo>
                  <a:lnTo>
                    <a:pt x="125071" y="194221"/>
                  </a:lnTo>
                  <a:lnTo>
                    <a:pt x="125317" y="194021"/>
                  </a:lnTo>
                  <a:lnTo>
                    <a:pt x="125545" y="193795"/>
                  </a:lnTo>
                  <a:lnTo>
                    <a:pt x="125745" y="193531"/>
                  </a:lnTo>
                  <a:lnTo>
                    <a:pt x="125938" y="193259"/>
                  </a:lnTo>
                  <a:lnTo>
                    <a:pt x="126142" y="193001"/>
                  </a:lnTo>
                  <a:lnTo>
                    <a:pt x="126376" y="192788"/>
                  </a:lnTo>
                  <a:lnTo>
                    <a:pt x="126731" y="192575"/>
                  </a:lnTo>
                  <a:lnTo>
                    <a:pt x="127128" y="192402"/>
                  </a:lnTo>
                  <a:lnTo>
                    <a:pt x="127551" y="192271"/>
                  </a:lnTo>
                  <a:lnTo>
                    <a:pt x="127985" y="192180"/>
                  </a:lnTo>
                  <a:lnTo>
                    <a:pt x="128409" y="192135"/>
                  </a:lnTo>
                  <a:lnTo>
                    <a:pt x="128949" y="192130"/>
                  </a:lnTo>
                  <a:lnTo>
                    <a:pt x="129524" y="192189"/>
                  </a:lnTo>
                  <a:lnTo>
                    <a:pt x="130087" y="192316"/>
                  </a:lnTo>
                  <a:lnTo>
                    <a:pt x="130600" y="192511"/>
                  </a:lnTo>
                  <a:lnTo>
                    <a:pt x="131021" y="192788"/>
                  </a:lnTo>
                  <a:lnTo>
                    <a:pt x="131244" y="193028"/>
                  </a:lnTo>
                  <a:lnTo>
                    <a:pt x="131429" y="193318"/>
                  </a:lnTo>
                  <a:lnTo>
                    <a:pt x="131757" y="193939"/>
                  </a:lnTo>
                  <a:lnTo>
                    <a:pt x="131942" y="194229"/>
                  </a:lnTo>
                  <a:lnTo>
                    <a:pt x="132343" y="194787"/>
                  </a:lnTo>
                  <a:lnTo>
                    <a:pt x="132554" y="195060"/>
                  </a:lnTo>
                  <a:lnTo>
                    <a:pt x="132785" y="195305"/>
                  </a:lnTo>
                  <a:lnTo>
                    <a:pt x="133038" y="195504"/>
                  </a:lnTo>
                  <a:lnTo>
                    <a:pt x="133438" y="195685"/>
                  </a:lnTo>
                  <a:lnTo>
                    <a:pt x="133900" y="195794"/>
                  </a:lnTo>
                  <a:lnTo>
                    <a:pt x="134388" y="195840"/>
                  </a:lnTo>
                  <a:lnTo>
                    <a:pt x="134886" y="195840"/>
                  </a:lnTo>
                  <a:lnTo>
                    <a:pt x="135359" y="195803"/>
                  </a:lnTo>
                  <a:lnTo>
                    <a:pt x="135672" y="195767"/>
                  </a:lnTo>
                  <a:lnTo>
                    <a:pt x="135993" y="195717"/>
                  </a:lnTo>
                  <a:lnTo>
                    <a:pt x="136308" y="195644"/>
                  </a:lnTo>
                  <a:lnTo>
                    <a:pt x="136606" y="195540"/>
                  </a:lnTo>
                  <a:lnTo>
                    <a:pt x="136871" y="195400"/>
                  </a:lnTo>
                  <a:lnTo>
                    <a:pt x="137116" y="195196"/>
                  </a:lnTo>
                  <a:lnTo>
                    <a:pt x="137335" y="194946"/>
                  </a:lnTo>
                  <a:lnTo>
                    <a:pt x="137528" y="194661"/>
                  </a:lnTo>
                  <a:lnTo>
                    <a:pt x="137887" y="194075"/>
                  </a:lnTo>
                  <a:lnTo>
                    <a:pt x="138185" y="193559"/>
                  </a:lnTo>
                  <a:lnTo>
                    <a:pt x="138450" y="193019"/>
                  </a:lnTo>
                  <a:lnTo>
                    <a:pt x="138574" y="192819"/>
                  </a:lnTo>
                  <a:lnTo>
                    <a:pt x="138692" y="192615"/>
                  </a:lnTo>
                  <a:lnTo>
                    <a:pt x="138805" y="192411"/>
                  </a:lnTo>
                  <a:lnTo>
                    <a:pt x="138914" y="192203"/>
                  </a:lnTo>
                  <a:lnTo>
                    <a:pt x="139063" y="191894"/>
                  </a:lnTo>
                  <a:lnTo>
                    <a:pt x="139146" y="191704"/>
                  </a:lnTo>
                  <a:lnTo>
                    <a:pt x="139184" y="191609"/>
                  </a:lnTo>
                  <a:lnTo>
                    <a:pt x="139305" y="191355"/>
                  </a:lnTo>
                  <a:lnTo>
                    <a:pt x="139384" y="191200"/>
                  </a:lnTo>
                  <a:lnTo>
                    <a:pt x="139463" y="191051"/>
                  </a:lnTo>
                  <a:lnTo>
                    <a:pt x="139554" y="190901"/>
                  </a:lnTo>
                  <a:lnTo>
                    <a:pt x="139648" y="190756"/>
                  </a:lnTo>
                  <a:lnTo>
                    <a:pt x="139781" y="190588"/>
                  </a:lnTo>
                  <a:lnTo>
                    <a:pt x="139924" y="190430"/>
                  </a:lnTo>
                  <a:lnTo>
                    <a:pt x="140075" y="190275"/>
                  </a:lnTo>
                  <a:lnTo>
                    <a:pt x="140234" y="190126"/>
                  </a:lnTo>
                  <a:lnTo>
                    <a:pt x="140396" y="189985"/>
                  </a:lnTo>
                  <a:lnTo>
                    <a:pt x="140487" y="189912"/>
                  </a:lnTo>
                  <a:lnTo>
                    <a:pt x="140676" y="189786"/>
                  </a:lnTo>
                  <a:lnTo>
                    <a:pt x="140763" y="189718"/>
                  </a:lnTo>
                  <a:lnTo>
                    <a:pt x="140831" y="189636"/>
                  </a:lnTo>
                  <a:lnTo>
                    <a:pt x="140880" y="189518"/>
                  </a:lnTo>
                  <a:lnTo>
                    <a:pt x="140903" y="189382"/>
                  </a:lnTo>
                  <a:lnTo>
                    <a:pt x="140918" y="189092"/>
                  </a:lnTo>
                  <a:lnTo>
                    <a:pt x="140944" y="188951"/>
                  </a:lnTo>
                  <a:lnTo>
                    <a:pt x="141016" y="188752"/>
                  </a:lnTo>
                  <a:lnTo>
                    <a:pt x="141107" y="188561"/>
                  </a:lnTo>
                  <a:lnTo>
                    <a:pt x="141318" y="188185"/>
                  </a:lnTo>
                  <a:lnTo>
                    <a:pt x="141416" y="187994"/>
                  </a:lnTo>
                  <a:lnTo>
                    <a:pt x="141522" y="187781"/>
                  </a:lnTo>
                  <a:lnTo>
                    <a:pt x="141726" y="187355"/>
                  </a:lnTo>
                  <a:lnTo>
                    <a:pt x="141941" y="186938"/>
                  </a:lnTo>
                  <a:lnTo>
                    <a:pt x="142041" y="186766"/>
                  </a:lnTo>
                  <a:lnTo>
                    <a:pt x="142146" y="186593"/>
                  </a:lnTo>
                  <a:lnTo>
                    <a:pt x="142464" y="186081"/>
                  </a:lnTo>
                  <a:lnTo>
                    <a:pt x="142962" y="185238"/>
                  </a:lnTo>
                  <a:lnTo>
                    <a:pt x="143204" y="184843"/>
                  </a:lnTo>
                  <a:lnTo>
                    <a:pt x="143676" y="184127"/>
                  </a:lnTo>
                  <a:lnTo>
                    <a:pt x="143884" y="183963"/>
                  </a:lnTo>
                  <a:lnTo>
                    <a:pt x="144564" y="183193"/>
                  </a:lnTo>
                  <a:lnTo>
                    <a:pt x="144849" y="181964"/>
                  </a:lnTo>
                  <a:lnTo>
                    <a:pt x="145000" y="180730"/>
                  </a:lnTo>
                  <a:lnTo>
                    <a:pt x="144939" y="180340"/>
                  </a:lnTo>
                  <a:lnTo>
                    <a:pt x="144947" y="179887"/>
                  </a:lnTo>
                  <a:lnTo>
                    <a:pt x="144573" y="178322"/>
                  </a:lnTo>
                  <a:lnTo>
                    <a:pt x="144252" y="177538"/>
                  </a:lnTo>
                  <a:lnTo>
                    <a:pt x="143620" y="175452"/>
                  </a:lnTo>
                  <a:lnTo>
                    <a:pt x="143404" y="172264"/>
                  </a:lnTo>
                  <a:lnTo>
                    <a:pt x="143344" y="171874"/>
                  </a:lnTo>
                  <a:lnTo>
                    <a:pt x="143287" y="171094"/>
                  </a:lnTo>
                  <a:lnTo>
                    <a:pt x="143295" y="170578"/>
                  </a:lnTo>
                  <a:lnTo>
                    <a:pt x="143340" y="170405"/>
                  </a:lnTo>
                  <a:lnTo>
                    <a:pt x="143401" y="170237"/>
                  </a:lnTo>
                  <a:lnTo>
                    <a:pt x="143476" y="170074"/>
                  </a:lnTo>
                  <a:lnTo>
                    <a:pt x="143494" y="170044"/>
                  </a:lnTo>
                  <a:lnTo>
                    <a:pt x="144002" y="169185"/>
                  </a:lnTo>
                  <a:lnTo>
                    <a:pt x="144988" y="168619"/>
                  </a:lnTo>
                  <a:lnTo>
                    <a:pt x="145162" y="168437"/>
                  </a:lnTo>
                  <a:lnTo>
                    <a:pt x="145321" y="168242"/>
                  </a:lnTo>
                  <a:lnTo>
                    <a:pt x="145759" y="167626"/>
                  </a:lnTo>
                  <a:lnTo>
                    <a:pt x="145914" y="167431"/>
                  </a:lnTo>
                  <a:lnTo>
                    <a:pt x="146061" y="167272"/>
                  </a:lnTo>
                  <a:lnTo>
                    <a:pt x="146212" y="167122"/>
                  </a:lnTo>
                  <a:lnTo>
                    <a:pt x="146522" y="166828"/>
                  </a:lnTo>
                  <a:lnTo>
                    <a:pt x="146667" y="166669"/>
                  </a:lnTo>
                  <a:lnTo>
                    <a:pt x="146824" y="166469"/>
                  </a:lnTo>
                  <a:lnTo>
                    <a:pt x="146973" y="166256"/>
                  </a:lnTo>
                  <a:lnTo>
                    <a:pt x="147115" y="166043"/>
                  </a:lnTo>
                  <a:lnTo>
                    <a:pt x="147264" y="165834"/>
                  </a:lnTo>
                  <a:lnTo>
                    <a:pt x="147418" y="165626"/>
                  </a:lnTo>
                  <a:lnTo>
                    <a:pt x="147607" y="165404"/>
                  </a:lnTo>
                  <a:lnTo>
                    <a:pt x="147804" y="165186"/>
                  </a:lnTo>
                  <a:lnTo>
                    <a:pt x="148008" y="164973"/>
                  </a:lnTo>
                  <a:lnTo>
                    <a:pt x="148212" y="164764"/>
                  </a:lnTo>
                  <a:lnTo>
                    <a:pt x="148688" y="164289"/>
                  </a:lnTo>
                  <a:lnTo>
                    <a:pt x="149096" y="163898"/>
                  </a:lnTo>
                  <a:lnTo>
                    <a:pt x="149486" y="163545"/>
                  </a:lnTo>
                  <a:lnTo>
                    <a:pt x="149685" y="163372"/>
                  </a:lnTo>
                  <a:lnTo>
                    <a:pt x="149875" y="163191"/>
                  </a:lnTo>
                  <a:lnTo>
                    <a:pt x="150055" y="163001"/>
                  </a:lnTo>
                  <a:lnTo>
                    <a:pt x="150230" y="162806"/>
                  </a:lnTo>
                  <a:lnTo>
                    <a:pt x="150396" y="162602"/>
                  </a:lnTo>
                  <a:lnTo>
                    <a:pt x="150555" y="162393"/>
                  </a:lnTo>
                  <a:lnTo>
                    <a:pt x="150706" y="162180"/>
                  </a:lnTo>
                  <a:lnTo>
                    <a:pt x="150846" y="161963"/>
                  </a:lnTo>
                  <a:lnTo>
                    <a:pt x="151012" y="161654"/>
                  </a:lnTo>
                  <a:lnTo>
                    <a:pt x="151152" y="161327"/>
                  </a:lnTo>
                  <a:lnTo>
                    <a:pt x="151280" y="160997"/>
                  </a:lnTo>
                  <a:lnTo>
                    <a:pt x="151416" y="160670"/>
                  </a:lnTo>
                  <a:lnTo>
                    <a:pt x="151575" y="160357"/>
                  </a:lnTo>
                  <a:lnTo>
                    <a:pt x="151788" y="159994"/>
                  </a:lnTo>
                  <a:lnTo>
                    <a:pt x="151900" y="159818"/>
                  </a:lnTo>
                  <a:lnTo>
                    <a:pt x="152022" y="159645"/>
                  </a:lnTo>
                  <a:lnTo>
                    <a:pt x="152153" y="159487"/>
                  </a:lnTo>
                  <a:lnTo>
                    <a:pt x="152328" y="159319"/>
                  </a:lnTo>
                  <a:lnTo>
                    <a:pt x="152528" y="159165"/>
                  </a:lnTo>
                  <a:lnTo>
                    <a:pt x="152944" y="158879"/>
                  </a:lnTo>
                  <a:lnTo>
                    <a:pt x="153144" y="158734"/>
                  </a:lnTo>
                  <a:lnTo>
                    <a:pt x="153310" y="158602"/>
                  </a:lnTo>
                  <a:lnTo>
                    <a:pt x="153642" y="158349"/>
                  </a:lnTo>
                  <a:lnTo>
                    <a:pt x="153805" y="158217"/>
                  </a:lnTo>
                  <a:lnTo>
                    <a:pt x="153964" y="158081"/>
                  </a:lnTo>
                  <a:lnTo>
                    <a:pt x="154084" y="157958"/>
                  </a:lnTo>
                  <a:lnTo>
                    <a:pt x="154315" y="157709"/>
                  </a:lnTo>
                  <a:lnTo>
                    <a:pt x="154436" y="157591"/>
                  </a:lnTo>
                  <a:lnTo>
                    <a:pt x="154568" y="157492"/>
                  </a:lnTo>
                  <a:lnTo>
                    <a:pt x="154730" y="157410"/>
                  </a:lnTo>
                  <a:lnTo>
                    <a:pt x="154904" y="157346"/>
                  </a:lnTo>
                  <a:lnTo>
                    <a:pt x="155087" y="157292"/>
                  </a:lnTo>
                  <a:lnTo>
                    <a:pt x="155268" y="157247"/>
                  </a:lnTo>
                  <a:lnTo>
                    <a:pt x="155449" y="157192"/>
                  </a:lnTo>
                  <a:lnTo>
                    <a:pt x="155978" y="157020"/>
                  </a:lnTo>
                  <a:lnTo>
                    <a:pt x="156333" y="156911"/>
                  </a:lnTo>
                  <a:lnTo>
                    <a:pt x="156745" y="156888"/>
                  </a:lnTo>
                  <a:lnTo>
                    <a:pt x="157940" y="157038"/>
                  </a:lnTo>
                  <a:lnTo>
                    <a:pt x="158404" y="157174"/>
                  </a:lnTo>
                  <a:lnTo>
                    <a:pt x="159198" y="157573"/>
                  </a:lnTo>
                  <a:lnTo>
                    <a:pt x="160116" y="158108"/>
                  </a:lnTo>
                  <a:lnTo>
                    <a:pt x="160910" y="158639"/>
                  </a:lnTo>
                  <a:lnTo>
                    <a:pt x="161367" y="159038"/>
                  </a:lnTo>
                  <a:lnTo>
                    <a:pt x="161696" y="159174"/>
                  </a:lnTo>
                  <a:lnTo>
                    <a:pt x="163408" y="160430"/>
                  </a:lnTo>
                  <a:lnTo>
                    <a:pt x="163801" y="160892"/>
                  </a:lnTo>
                  <a:lnTo>
                    <a:pt x="166095" y="163005"/>
                  </a:lnTo>
                  <a:lnTo>
                    <a:pt x="166488" y="163273"/>
                  </a:lnTo>
                  <a:lnTo>
                    <a:pt x="166817" y="163599"/>
                  </a:lnTo>
                  <a:lnTo>
                    <a:pt x="167210" y="163867"/>
                  </a:lnTo>
                  <a:lnTo>
                    <a:pt x="168460" y="164860"/>
                  </a:lnTo>
                  <a:lnTo>
                    <a:pt x="169115" y="165649"/>
                  </a:lnTo>
                  <a:lnTo>
                    <a:pt x="169504" y="166043"/>
                  </a:lnTo>
                  <a:lnTo>
                    <a:pt x="169768" y="166438"/>
                  </a:lnTo>
                  <a:lnTo>
                    <a:pt x="169885" y="167286"/>
                  </a:lnTo>
                  <a:lnTo>
                    <a:pt x="170074" y="168134"/>
                  </a:lnTo>
                  <a:lnTo>
                    <a:pt x="170055" y="169299"/>
                  </a:lnTo>
                  <a:lnTo>
                    <a:pt x="169908" y="170079"/>
                  </a:lnTo>
                  <a:lnTo>
                    <a:pt x="169492" y="171240"/>
                  </a:lnTo>
                  <a:lnTo>
                    <a:pt x="169285" y="171757"/>
                  </a:lnTo>
                  <a:lnTo>
                    <a:pt x="168948" y="172011"/>
                  </a:lnTo>
                  <a:lnTo>
                    <a:pt x="168469" y="172781"/>
                  </a:lnTo>
                  <a:lnTo>
                    <a:pt x="168590" y="173693"/>
                  </a:lnTo>
                  <a:lnTo>
                    <a:pt x="168505" y="174795"/>
                  </a:lnTo>
                  <a:lnTo>
                    <a:pt x="168426" y="175574"/>
                  </a:lnTo>
                  <a:lnTo>
                    <a:pt x="168063" y="177583"/>
                  </a:lnTo>
                  <a:lnTo>
                    <a:pt x="167440" y="179129"/>
                  </a:lnTo>
                  <a:lnTo>
                    <a:pt x="167965" y="179787"/>
                  </a:lnTo>
                  <a:lnTo>
                    <a:pt x="171503" y="182957"/>
                  </a:lnTo>
                  <a:lnTo>
                    <a:pt x="171896" y="183356"/>
                  </a:lnTo>
                  <a:lnTo>
                    <a:pt x="172217" y="184072"/>
                  </a:lnTo>
                  <a:lnTo>
                    <a:pt x="172346" y="184467"/>
                  </a:lnTo>
                  <a:lnTo>
                    <a:pt x="172399" y="185310"/>
                  </a:lnTo>
                  <a:lnTo>
                    <a:pt x="172323" y="186090"/>
                  </a:lnTo>
                  <a:lnTo>
                    <a:pt x="172247" y="186543"/>
                  </a:lnTo>
                  <a:lnTo>
                    <a:pt x="171972" y="187314"/>
                  </a:lnTo>
                  <a:lnTo>
                    <a:pt x="171896" y="187768"/>
                  </a:lnTo>
                  <a:lnTo>
                    <a:pt x="171692" y="188090"/>
                  </a:lnTo>
                  <a:lnTo>
                    <a:pt x="171279" y="188992"/>
                  </a:lnTo>
                  <a:lnTo>
                    <a:pt x="171075" y="189187"/>
                  </a:lnTo>
                  <a:lnTo>
                    <a:pt x="170135" y="189690"/>
                  </a:lnTo>
                  <a:lnTo>
                    <a:pt x="169670" y="189877"/>
                  </a:lnTo>
                  <a:lnTo>
                    <a:pt x="169266" y="190198"/>
                  </a:lnTo>
                  <a:lnTo>
                    <a:pt x="168926" y="190579"/>
                  </a:lnTo>
                  <a:lnTo>
                    <a:pt x="168650" y="191160"/>
                  </a:lnTo>
                  <a:lnTo>
                    <a:pt x="168231" y="192647"/>
                  </a:lnTo>
                  <a:lnTo>
                    <a:pt x="168150" y="193427"/>
                  </a:lnTo>
                  <a:lnTo>
                    <a:pt x="168079" y="193817"/>
                  </a:lnTo>
                  <a:lnTo>
                    <a:pt x="168071" y="194270"/>
                  </a:lnTo>
                  <a:lnTo>
                    <a:pt x="167633" y="196601"/>
                  </a:lnTo>
                  <a:lnTo>
                    <a:pt x="167497" y="196987"/>
                  </a:lnTo>
                  <a:lnTo>
                    <a:pt x="167346" y="197962"/>
                  </a:lnTo>
                  <a:lnTo>
                    <a:pt x="167176" y="200360"/>
                  </a:lnTo>
                  <a:lnTo>
                    <a:pt x="167055" y="203929"/>
                  </a:lnTo>
                  <a:lnTo>
                    <a:pt x="166975" y="204709"/>
                  </a:lnTo>
                  <a:lnTo>
                    <a:pt x="166832" y="205485"/>
                  </a:lnTo>
                  <a:lnTo>
                    <a:pt x="166413" y="206777"/>
                  </a:lnTo>
                  <a:lnTo>
                    <a:pt x="166341" y="207231"/>
                  </a:lnTo>
                  <a:lnTo>
                    <a:pt x="165782" y="208845"/>
                  </a:lnTo>
                  <a:lnTo>
                    <a:pt x="165622" y="210469"/>
                  </a:lnTo>
                  <a:lnTo>
                    <a:pt x="165618" y="210854"/>
                  </a:lnTo>
                  <a:lnTo>
                    <a:pt x="165656" y="212482"/>
                  </a:lnTo>
                  <a:lnTo>
                    <a:pt x="165365" y="214101"/>
                  </a:lnTo>
                  <a:lnTo>
                    <a:pt x="165089" y="214940"/>
                  </a:lnTo>
                  <a:lnTo>
                    <a:pt x="165014" y="215394"/>
                  </a:lnTo>
                  <a:lnTo>
                    <a:pt x="164874" y="215779"/>
                  </a:lnTo>
                  <a:lnTo>
                    <a:pt x="164583" y="217398"/>
                  </a:lnTo>
                  <a:lnTo>
                    <a:pt x="164579" y="217788"/>
                  </a:lnTo>
                  <a:lnTo>
                    <a:pt x="164644" y="217856"/>
                  </a:lnTo>
                  <a:lnTo>
                    <a:pt x="164640" y="217983"/>
                  </a:lnTo>
                  <a:lnTo>
                    <a:pt x="165476" y="219879"/>
                  </a:lnTo>
                  <a:lnTo>
                    <a:pt x="165665" y="220726"/>
                  </a:lnTo>
                  <a:lnTo>
                    <a:pt x="165778" y="221965"/>
                  </a:lnTo>
                  <a:lnTo>
                    <a:pt x="165769" y="222354"/>
                  </a:lnTo>
                  <a:lnTo>
                    <a:pt x="165482" y="223842"/>
                  </a:lnTo>
                  <a:lnTo>
                    <a:pt x="165059" y="225393"/>
                  </a:lnTo>
                  <a:lnTo>
                    <a:pt x="165393" y="229343"/>
                  </a:lnTo>
                  <a:lnTo>
                    <a:pt x="166722" y="229511"/>
                  </a:lnTo>
                  <a:lnTo>
                    <a:pt x="167527" y="229198"/>
                  </a:lnTo>
                  <a:lnTo>
                    <a:pt x="168392" y="229148"/>
                  </a:lnTo>
                  <a:lnTo>
                    <a:pt x="170116" y="229497"/>
                  </a:lnTo>
                  <a:lnTo>
                    <a:pt x="170909" y="229838"/>
                  </a:lnTo>
                  <a:lnTo>
                    <a:pt x="171632" y="230431"/>
                  </a:lnTo>
                  <a:lnTo>
                    <a:pt x="171805" y="230681"/>
                  </a:lnTo>
                  <a:lnTo>
                    <a:pt x="171972" y="230935"/>
                  </a:lnTo>
                  <a:lnTo>
                    <a:pt x="172130" y="231193"/>
                  </a:lnTo>
                  <a:lnTo>
                    <a:pt x="172414" y="231729"/>
                  </a:lnTo>
                  <a:lnTo>
                    <a:pt x="172621" y="232177"/>
                  </a:lnTo>
                  <a:lnTo>
                    <a:pt x="172807" y="232644"/>
                  </a:lnTo>
                  <a:lnTo>
                    <a:pt x="172965" y="233125"/>
                  </a:lnTo>
                  <a:lnTo>
                    <a:pt x="173094" y="233606"/>
                  </a:lnTo>
                  <a:lnTo>
                    <a:pt x="173188" y="234091"/>
                  </a:lnTo>
                  <a:lnTo>
                    <a:pt x="173230" y="234549"/>
                  </a:lnTo>
                  <a:lnTo>
                    <a:pt x="173230" y="235012"/>
                  </a:lnTo>
                  <a:lnTo>
                    <a:pt x="173203" y="235942"/>
                  </a:lnTo>
                  <a:lnTo>
                    <a:pt x="173222" y="236404"/>
                  </a:lnTo>
                  <a:lnTo>
                    <a:pt x="173298" y="237053"/>
                  </a:lnTo>
                  <a:lnTo>
                    <a:pt x="173396" y="237701"/>
                  </a:lnTo>
                  <a:lnTo>
                    <a:pt x="173532" y="238345"/>
                  </a:lnTo>
                  <a:lnTo>
                    <a:pt x="173698" y="238976"/>
                  </a:lnTo>
                  <a:lnTo>
                    <a:pt x="173907" y="239588"/>
                  </a:lnTo>
                  <a:lnTo>
                    <a:pt x="174217" y="240422"/>
                  </a:lnTo>
                  <a:lnTo>
                    <a:pt x="174394" y="240831"/>
                  </a:lnTo>
                  <a:lnTo>
                    <a:pt x="174610" y="241202"/>
                  </a:lnTo>
                  <a:lnTo>
                    <a:pt x="174878" y="241506"/>
                  </a:lnTo>
                  <a:lnTo>
                    <a:pt x="175256" y="241760"/>
                  </a:lnTo>
                  <a:lnTo>
                    <a:pt x="175705" y="241946"/>
                  </a:lnTo>
                  <a:lnTo>
                    <a:pt x="176200" y="242078"/>
                  </a:lnTo>
                  <a:lnTo>
                    <a:pt x="176711" y="242164"/>
                  </a:lnTo>
                  <a:lnTo>
                    <a:pt x="177206" y="242218"/>
                  </a:lnTo>
                  <a:lnTo>
                    <a:pt x="177591" y="242223"/>
                  </a:lnTo>
                  <a:lnTo>
                    <a:pt x="177980" y="242177"/>
                  </a:lnTo>
                  <a:lnTo>
                    <a:pt x="178369" y="242123"/>
                  </a:lnTo>
                  <a:lnTo>
                    <a:pt x="178760" y="242087"/>
                  </a:lnTo>
                  <a:lnTo>
                    <a:pt x="179136" y="242105"/>
                  </a:lnTo>
                  <a:lnTo>
                    <a:pt x="179719" y="242255"/>
                  </a:lnTo>
                  <a:lnTo>
                    <a:pt x="180297" y="242504"/>
                  </a:lnTo>
                  <a:lnTo>
                    <a:pt x="180856" y="242831"/>
                  </a:lnTo>
                  <a:lnTo>
                    <a:pt x="181381" y="243207"/>
                  </a:lnTo>
                  <a:lnTo>
                    <a:pt x="181862" y="243611"/>
                  </a:lnTo>
                  <a:lnTo>
                    <a:pt x="182387" y="244160"/>
                  </a:lnTo>
                  <a:lnTo>
                    <a:pt x="182871" y="244790"/>
                  </a:lnTo>
                  <a:lnTo>
                    <a:pt x="183286" y="245479"/>
                  </a:lnTo>
                  <a:lnTo>
                    <a:pt x="183615" y="246200"/>
                  </a:lnTo>
                  <a:lnTo>
                    <a:pt x="183842" y="246926"/>
                  </a:lnTo>
                  <a:lnTo>
                    <a:pt x="183921" y="247316"/>
                  </a:lnTo>
                  <a:lnTo>
                    <a:pt x="183978" y="247711"/>
                  </a:lnTo>
                  <a:lnTo>
                    <a:pt x="184008" y="248109"/>
                  </a:lnTo>
                  <a:lnTo>
                    <a:pt x="184012" y="248509"/>
                  </a:lnTo>
                  <a:lnTo>
                    <a:pt x="183993" y="248908"/>
                  </a:lnTo>
                  <a:lnTo>
                    <a:pt x="183819" y="249361"/>
                  </a:lnTo>
                  <a:lnTo>
                    <a:pt x="183634" y="249815"/>
                  </a:lnTo>
                  <a:lnTo>
                    <a:pt x="183437" y="250264"/>
                  </a:lnTo>
                  <a:lnTo>
                    <a:pt x="183230" y="250704"/>
                  </a:lnTo>
                  <a:lnTo>
                    <a:pt x="183007" y="251139"/>
                  </a:lnTo>
                  <a:lnTo>
                    <a:pt x="182618" y="251878"/>
                  </a:lnTo>
                  <a:lnTo>
                    <a:pt x="182206" y="252618"/>
                  </a:lnTo>
                  <a:lnTo>
                    <a:pt x="181755" y="253330"/>
                  </a:lnTo>
                  <a:lnTo>
                    <a:pt x="181257" y="253987"/>
                  </a:lnTo>
                  <a:lnTo>
                    <a:pt x="180690" y="254563"/>
                  </a:lnTo>
                  <a:lnTo>
                    <a:pt x="180029" y="255067"/>
                  </a:lnTo>
                  <a:lnTo>
                    <a:pt x="179287" y="255497"/>
                  </a:lnTo>
                  <a:lnTo>
                    <a:pt x="178502" y="255865"/>
                  </a:lnTo>
                  <a:lnTo>
                    <a:pt x="177686" y="256173"/>
                  </a:lnTo>
                  <a:lnTo>
                    <a:pt x="176877" y="256427"/>
                  </a:lnTo>
                  <a:lnTo>
                    <a:pt x="176200" y="256541"/>
                  </a:lnTo>
                  <a:lnTo>
                    <a:pt x="175486" y="256568"/>
                  </a:lnTo>
                  <a:lnTo>
                    <a:pt x="174780" y="256582"/>
                  </a:lnTo>
                  <a:lnTo>
                    <a:pt x="174118" y="256668"/>
                  </a:lnTo>
                  <a:lnTo>
                    <a:pt x="173547" y="256904"/>
                  </a:lnTo>
                  <a:lnTo>
                    <a:pt x="173354" y="257035"/>
                  </a:lnTo>
                  <a:lnTo>
                    <a:pt x="173158" y="257180"/>
                  </a:lnTo>
                  <a:lnTo>
                    <a:pt x="172977" y="257334"/>
                  </a:lnTo>
                  <a:lnTo>
                    <a:pt x="172810" y="257502"/>
                  </a:lnTo>
                  <a:lnTo>
                    <a:pt x="172671" y="257684"/>
                  </a:lnTo>
                  <a:lnTo>
                    <a:pt x="172538" y="258096"/>
                  </a:lnTo>
                  <a:lnTo>
                    <a:pt x="172546" y="258591"/>
                  </a:lnTo>
                  <a:lnTo>
                    <a:pt x="172697" y="259693"/>
                  </a:lnTo>
                  <a:lnTo>
                    <a:pt x="172693" y="260219"/>
                  </a:lnTo>
                  <a:lnTo>
                    <a:pt x="172625" y="260700"/>
                  </a:lnTo>
                  <a:lnTo>
                    <a:pt x="172538" y="261185"/>
                  </a:lnTo>
                  <a:lnTo>
                    <a:pt x="172421" y="261666"/>
                  </a:lnTo>
                  <a:lnTo>
                    <a:pt x="172266" y="262124"/>
                  </a:lnTo>
                  <a:lnTo>
                    <a:pt x="172055" y="262541"/>
                  </a:lnTo>
                  <a:lnTo>
                    <a:pt x="171420" y="263199"/>
                  </a:lnTo>
                  <a:lnTo>
                    <a:pt x="170471" y="263738"/>
                  </a:lnTo>
                  <a:lnTo>
                    <a:pt x="169356" y="264138"/>
                  </a:lnTo>
                  <a:lnTo>
                    <a:pt x="168212" y="264365"/>
                  </a:lnTo>
                  <a:lnTo>
                    <a:pt x="167176" y="264382"/>
                  </a:lnTo>
                  <a:lnTo>
                    <a:pt x="166583" y="264296"/>
                  </a:lnTo>
                  <a:lnTo>
                    <a:pt x="165978" y="264142"/>
                  </a:lnTo>
                  <a:lnTo>
                    <a:pt x="165388" y="263929"/>
                  </a:lnTo>
                  <a:lnTo>
                    <a:pt x="164836" y="263661"/>
                  </a:lnTo>
                  <a:lnTo>
                    <a:pt x="164341" y="263335"/>
                  </a:lnTo>
                  <a:lnTo>
                    <a:pt x="163922" y="262926"/>
                  </a:lnTo>
                  <a:lnTo>
                    <a:pt x="163567" y="262437"/>
                  </a:lnTo>
                  <a:lnTo>
                    <a:pt x="163242" y="261902"/>
                  </a:lnTo>
                  <a:lnTo>
                    <a:pt x="162927" y="261357"/>
                  </a:lnTo>
                  <a:lnTo>
                    <a:pt x="162595" y="260836"/>
                  </a:lnTo>
                  <a:lnTo>
                    <a:pt x="161628" y="259493"/>
                  </a:lnTo>
                  <a:lnTo>
                    <a:pt x="161303" y="259049"/>
                  </a:lnTo>
                  <a:lnTo>
                    <a:pt x="160974" y="258609"/>
                  </a:lnTo>
                  <a:lnTo>
                    <a:pt x="160074" y="257357"/>
                  </a:lnTo>
                  <a:lnTo>
                    <a:pt x="159757" y="256958"/>
                  </a:lnTo>
                  <a:lnTo>
                    <a:pt x="159183" y="256323"/>
                  </a:lnTo>
                  <a:lnTo>
                    <a:pt x="158945" y="256046"/>
                  </a:lnTo>
                  <a:lnTo>
                    <a:pt x="158699" y="255788"/>
                  </a:lnTo>
                  <a:lnTo>
                    <a:pt x="158442" y="255593"/>
                  </a:lnTo>
                  <a:lnTo>
                    <a:pt x="158136" y="255493"/>
                  </a:lnTo>
                  <a:lnTo>
                    <a:pt x="157912" y="255497"/>
                  </a:lnTo>
                  <a:lnTo>
                    <a:pt x="157634" y="255566"/>
                  </a:lnTo>
                  <a:lnTo>
                    <a:pt x="157349" y="255688"/>
                  </a:lnTo>
                  <a:lnTo>
                    <a:pt x="157081" y="255838"/>
                  </a:lnTo>
                  <a:lnTo>
                    <a:pt x="156839" y="256001"/>
                  </a:lnTo>
                  <a:lnTo>
                    <a:pt x="156632" y="256196"/>
                  </a:lnTo>
                  <a:lnTo>
                    <a:pt x="156454" y="256432"/>
                  </a:lnTo>
                  <a:lnTo>
                    <a:pt x="156129" y="256940"/>
                  </a:lnTo>
                  <a:lnTo>
                    <a:pt x="155555" y="257738"/>
                  </a:lnTo>
                  <a:lnTo>
                    <a:pt x="155351" y="258010"/>
                  </a:lnTo>
                  <a:lnTo>
                    <a:pt x="155123" y="258246"/>
                  </a:lnTo>
                  <a:lnTo>
                    <a:pt x="154870" y="258432"/>
                  </a:lnTo>
                  <a:lnTo>
                    <a:pt x="154542" y="258523"/>
                  </a:lnTo>
                  <a:lnTo>
                    <a:pt x="154145" y="258536"/>
                  </a:lnTo>
                  <a:lnTo>
                    <a:pt x="153748" y="258523"/>
                  </a:lnTo>
                  <a:lnTo>
                    <a:pt x="153416" y="258550"/>
                  </a:lnTo>
                  <a:lnTo>
                    <a:pt x="153208" y="258668"/>
                  </a:lnTo>
                  <a:lnTo>
                    <a:pt x="153129" y="258849"/>
                  </a:lnTo>
                  <a:lnTo>
                    <a:pt x="152864" y="258890"/>
                  </a:lnTo>
                  <a:lnTo>
                    <a:pt x="152732" y="258917"/>
                  </a:lnTo>
                  <a:lnTo>
                    <a:pt x="152475" y="258985"/>
                  </a:lnTo>
                  <a:lnTo>
                    <a:pt x="152281" y="259058"/>
                  </a:lnTo>
                  <a:lnTo>
                    <a:pt x="152094" y="259144"/>
                  </a:lnTo>
                  <a:lnTo>
                    <a:pt x="151907" y="259235"/>
                  </a:lnTo>
                  <a:lnTo>
                    <a:pt x="151722" y="259330"/>
                  </a:lnTo>
                  <a:lnTo>
                    <a:pt x="151530" y="259412"/>
                  </a:lnTo>
                  <a:lnTo>
                    <a:pt x="151273" y="259507"/>
                  </a:lnTo>
                  <a:lnTo>
                    <a:pt x="151016" y="259593"/>
                  </a:lnTo>
                  <a:lnTo>
                    <a:pt x="150770" y="259665"/>
                  </a:lnTo>
                  <a:lnTo>
                    <a:pt x="150653" y="259693"/>
                  </a:lnTo>
                  <a:lnTo>
                    <a:pt x="150185" y="259793"/>
                  </a:lnTo>
                  <a:lnTo>
                    <a:pt x="149962" y="259829"/>
                  </a:lnTo>
                  <a:lnTo>
                    <a:pt x="149738" y="259874"/>
                  </a:lnTo>
                  <a:lnTo>
                    <a:pt x="149375" y="259970"/>
                  </a:lnTo>
                  <a:lnTo>
                    <a:pt x="149258" y="260015"/>
                  </a:lnTo>
                  <a:lnTo>
                    <a:pt x="149152" y="260074"/>
                  </a:lnTo>
                  <a:lnTo>
                    <a:pt x="149028" y="260151"/>
                  </a:lnTo>
                  <a:lnTo>
                    <a:pt x="148922" y="260246"/>
                  </a:lnTo>
                  <a:lnTo>
                    <a:pt x="148862" y="260369"/>
                  </a:lnTo>
                  <a:lnTo>
                    <a:pt x="148858" y="260523"/>
                  </a:lnTo>
                  <a:lnTo>
                    <a:pt x="148877" y="260681"/>
                  </a:lnTo>
                  <a:lnTo>
                    <a:pt x="148892" y="260763"/>
                  </a:lnTo>
                  <a:lnTo>
                    <a:pt x="148945" y="260922"/>
                  </a:lnTo>
                  <a:lnTo>
                    <a:pt x="149016" y="261067"/>
                  </a:lnTo>
                  <a:lnTo>
                    <a:pt x="149077" y="261158"/>
                  </a:lnTo>
                  <a:lnTo>
                    <a:pt x="149145" y="261244"/>
                  </a:lnTo>
                  <a:lnTo>
                    <a:pt x="149224" y="261326"/>
                  </a:lnTo>
                  <a:lnTo>
                    <a:pt x="149307" y="261394"/>
                  </a:lnTo>
                  <a:lnTo>
                    <a:pt x="149417" y="261507"/>
                  </a:lnTo>
                  <a:lnTo>
                    <a:pt x="149481" y="261607"/>
                  </a:lnTo>
                  <a:lnTo>
                    <a:pt x="149560" y="261693"/>
                  </a:lnTo>
                  <a:lnTo>
                    <a:pt x="149662" y="261752"/>
                  </a:lnTo>
                  <a:lnTo>
                    <a:pt x="149796" y="261779"/>
                  </a:lnTo>
                  <a:lnTo>
                    <a:pt x="150090" y="261793"/>
                  </a:lnTo>
                  <a:lnTo>
                    <a:pt x="150423" y="261793"/>
                  </a:lnTo>
                  <a:lnTo>
                    <a:pt x="150619" y="261779"/>
                  </a:lnTo>
                  <a:lnTo>
                    <a:pt x="150812" y="261752"/>
                  </a:lnTo>
                  <a:lnTo>
                    <a:pt x="151005" y="261720"/>
                  </a:lnTo>
                  <a:lnTo>
                    <a:pt x="151367" y="261671"/>
                  </a:lnTo>
                  <a:lnTo>
                    <a:pt x="151707" y="261607"/>
                  </a:lnTo>
                  <a:lnTo>
                    <a:pt x="152047" y="261562"/>
                  </a:lnTo>
                  <a:lnTo>
                    <a:pt x="152226" y="261553"/>
                  </a:lnTo>
                  <a:lnTo>
                    <a:pt x="152400" y="261548"/>
                  </a:lnTo>
                  <a:lnTo>
                    <a:pt x="152577" y="261548"/>
                  </a:lnTo>
                  <a:lnTo>
                    <a:pt x="152751" y="261553"/>
                  </a:lnTo>
                  <a:lnTo>
                    <a:pt x="153057" y="261548"/>
                  </a:lnTo>
                  <a:lnTo>
                    <a:pt x="153571" y="261530"/>
                  </a:lnTo>
                  <a:lnTo>
                    <a:pt x="153922" y="261512"/>
                  </a:lnTo>
                  <a:lnTo>
                    <a:pt x="154103" y="261507"/>
                  </a:lnTo>
                  <a:lnTo>
                    <a:pt x="154568" y="261521"/>
                  </a:lnTo>
                  <a:lnTo>
                    <a:pt x="154851" y="261521"/>
                  </a:lnTo>
                  <a:lnTo>
                    <a:pt x="154942" y="261525"/>
                  </a:lnTo>
                  <a:lnTo>
                    <a:pt x="155249" y="261562"/>
                  </a:lnTo>
                  <a:lnTo>
                    <a:pt x="155404" y="261589"/>
                  </a:lnTo>
                  <a:lnTo>
                    <a:pt x="155555" y="261620"/>
                  </a:lnTo>
                  <a:lnTo>
                    <a:pt x="155955" y="261725"/>
                  </a:lnTo>
                  <a:lnTo>
                    <a:pt x="156080" y="261766"/>
                  </a:lnTo>
                  <a:lnTo>
                    <a:pt x="156201" y="261815"/>
                  </a:lnTo>
                  <a:lnTo>
                    <a:pt x="156314" y="261875"/>
                  </a:lnTo>
                  <a:lnTo>
                    <a:pt x="156424" y="261951"/>
                  </a:lnTo>
                  <a:lnTo>
                    <a:pt x="156530" y="262038"/>
                  </a:lnTo>
                  <a:lnTo>
                    <a:pt x="156632" y="262137"/>
                  </a:lnTo>
                  <a:lnTo>
                    <a:pt x="156722" y="262242"/>
                  </a:lnTo>
                  <a:lnTo>
                    <a:pt x="156802" y="262350"/>
                  </a:lnTo>
                  <a:lnTo>
                    <a:pt x="156866" y="262482"/>
                  </a:lnTo>
                  <a:lnTo>
                    <a:pt x="156911" y="262623"/>
                  </a:lnTo>
                  <a:lnTo>
                    <a:pt x="157021" y="263063"/>
                  </a:lnTo>
                  <a:lnTo>
                    <a:pt x="157096" y="263289"/>
                  </a:lnTo>
                  <a:lnTo>
                    <a:pt x="157255" y="263747"/>
                  </a:lnTo>
                  <a:lnTo>
                    <a:pt x="157323" y="263979"/>
                  </a:lnTo>
                  <a:lnTo>
                    <a:pt x="157380" y="264215"/>
                  </a:lnTo>
                  <a:lnTo>
                    <a:pt x="157415" y="264400"/>
                  </a:lnTo>
                  <a:lnTo>
                    <a:pt x="157444" y="264587"/>
                  </a:lnTo>
                  <a:lnTo>
                    <a:pt x="157538" y="265367"/>
                  </a:lnTo>
                  <a:lnTo>
                    <a:pt x="157595" y="265788"/>
                  </a:lnTo>
                  <a:lnTo>
                    <a:pt x="157619" y="266002"/>
                  </a:lnTo>
                  <a:lnTo>
                    <a:pt x="157638" y="266215"/>
                  </a:lnTo>
                  <a:lnTo>
                    <a:pt x="157649" y="266392"/>
                  </a:lnTo>
                  <a:lnTo>
                    <a:pt x="157649" y="266569"/>
                  </a:lnTo>
                  <a:lnTo>
                    <a:pt x="157659" y="266922"/>
                  </a:lnTo>
                  <a:lnTo>
                    <a:pt x="157683" y="267095"/>
                  </a:lnTo>
                  <a:lnTo>
                    <a:pt x="157721" y="267290"/>
                  </a:lnTo>
                  <a:lnTo>
                    <a:pt x="157776" y="267480"/>
                  </a:lnTo>
                  <a:lnTo>
                    <a:pt x="157842" y="267671"/>
                  </a:lnTo>
                  <a:lnTo>
                    <a:pt x="157985" y="268043"/>
                  </a:lnTo>
                  <a:lnTo>
                    <a:pt x="158131" y="268369"/>
                  </a:lnTo>
                  <a:lnTo>
                    <a:pt x="158238" y="268582"/>
                  </a:lnTo>
                  <a:lnTo>
                    <a:pt x="158267" y="269127"/>
                  </a:lnTo>
                  <a:lnTo>
                    <a:pt x="158314" y="270224"/>
                  </a:lnTo>
                  <a:lnTo>
                    <a:pt x="158359" y="270732"/>
                  </a:lnTo>
                  <a:lnTo>
                    <a:pt x="158431" y="271263"/>
                  </a:lnTo>
                  <a:lnTo>
                    <a:pt x="158480" y="271784"/>
                  </a:lnTo>
                  <a:lnTo>
                    <a:pt x="158465" y="272270"/>
                  </a:lnTo>
                  <a:lnTo>
                    <a:pt x="158333" y="272687"/>
                  </a:lnTo>
                  <a:lnTo>
                    <a:pt x="158140" y="272991"/>
                  </a:lnTo>
                  <a:lnTo>
                    <a:pt x="157891" y="273290"/>
                  </a:lnTo>
                  <a:lnTo>
                    <a:pt x="157600" y="273554"/>
                  </a:lnTo>
                  <a:lnTo>
                    <a:pt x="157293" y="273753"/>
                  </a:lnTo>
                  <a:lnTo>
                    <a:pt x="156987" y="273862"/>
                  </a:lnTo>
                  <a:lnTo>
                    <a:pt x="156632" y="273758"/>
                  </a:lnTo>
                  <a:lnTo>
                    <a:pt x="156231" y="273390"/>
                  </a:lnTo>
                  <a:lnTo>
                    <a:pt x="155804" y="272873"/>
                  </a:lnTo>
                  <a:lnTo>
                    <a:pt x="155374" y="272315"/>
                  </a:lnTo>
                  <a:lnTo>
                    <a:pt x="154966" y="271830"/>
                  </a:lnTo>
                  <a:lnTo>
                    <a:pt x="154610" y="271440"/>
                  </a:lnTo>
                  <a:lnTo>
                    <a:pt x="154266" y="271041"/>
                  </a:lnTo>
                  <a:lnTo>
                    <a:pt x="153571" y="270247"/>
                  </a:lnTo>
                  <a:lnTo>
                    <a:pt x="153208" y="269866"/>
                  </a:lnTo>
                  <a:lnTo>
                    <a:pt x="152406" y="269086"/>
                  </a:lnTo>
                  <a:lnTo>
                    <a:pt x="151564" y="268342"/>
                  </a:lnTo>
                  <a:lnTo>
                    <a:pt x="150691" y="267630"/>
                  </a:lnTo>
                  <a:lnTo>
                    <a:pt x="149792" y="266959"/>
                  </a:lnTo>
                  <a:lnTo>
                    <a:pt x="148869" y="266333"/>
                  </a:lnTo>
                  <a:lnTo>
                    <a:pt x="148522" y="266183"/>
                  </a:lnTo>
                  <a:lnTo>
                    <a:pt x="148057" y="266047"/>
                  </a:lnTo>
                  <a:lnTo>
                    <a:pt x="146462" y="266024"/>
                  </a:lnTo>
                  <a:lnTo>
                    <a:pt x="145729" y="266142"/>
                  </a:lnTo>
                  <a:lnTo>
                    <a:pt x="144792" y="266387"/>
                  </a:lnTo>
                  <a:lnTo>
                    <a:pt x="143990" y="266637"/>
                  </a:lnTo>
                  <a:lnTo>
                    <a:pt x="143522" y="266886"/>
                  </a:lnTo>
                  <a:lnTo>
                    <a:pt x="143121" y="266945"/>
                  </a:lnTo>
                  <a:lnTo>
                    <a:pt x="141516" y="267571"/>
                  </a:lnTo>
                  <a:lnTo>
                    <a:pt x="141110" y="267825"/>
                  </a:lnTo>
                  <a:lnTo>
                    <a:pt x="140642" y="267947"/>
                  </a:lnTo>
                  <a:lnTo>
                    <a:pt x="138635" y="268823"/>
                  </a:lnTo>
                  <a:lnTo>
                    <a:pt x="138098" y="269077"/>
                  </a:lnTo>
                  <a:lnTo>
                    <a:pt x="137290" y="269585"/>
                  </a:lnTo>
                  <a:lnTo>
                    <a:pt x="135404" y="271177"/>
                  </a:lnTo>
                  <a:lnTo>
                    <a:pt x="133723" y="272451"/>
                  </a:lnTo>
                  <a:lnTo>
                    <a:pt x="133185" y="272701"/>
                  </a:lnTo>
                  <a:lnTo>
                    <a:pt x="132849" y="272959"/>
                  </a:lnTo>
                  <a:lnTo>
                    <a:pt x="132381" y="273145"/>
                  </a:lnTo>
                  <a:lnTo>
                    <a:pt x="131172" y="273839"/>
                  </a:lnTo>
                  <a:lnTo>
                    <a:pt x="130370" y="274089"/>
                  </a:lnTo>
                  <a:lnTo>
                    <a:pt x="129901" y="274147"/>
                  </a:lnTo>
                  <a:lnTo>
                    <a:pt x="129433" y="274333"/>
                  </a:lnTo>
                  <a:lnTo>
                    <a:pt x="128632" y="274451"/>
                  </a:lnTo>
                  <a:lnTo>
                    <a:pt x="126969" y="274424"/>
                  </a:lnTo>
                  <a:lnTo>
                    <a:pt x="124452" y="273998"/>
                  </a:lnTo>
                  <a:lnTo>
                    <a:pt x="122728" y="273386"/>
                  </a:lnTo>
                  <a:lnTo>
                    <a:pt x="121145" y="272583"/>
                  </a:lnTo>
                  <a:lnTo>
                    <a:pt x="120683" y="272247"/>
                  </a:lnTo>
                  <a:lnTo>
                    <a:pt x="119890" y="271911"/>
                  </a:lnTo>
                  <a:lnTo>
                    <a:pt x="119033" y="271639"/>
                  </a:lnTo>
                  <a:lnTo>
                    <a:pt x="118167" y="271562"/>
                  </a:lnTo>
                  <a:lnTo>
                    <a:pt x="117369" y="271612"/>
                  </a:lnTo>
                  <a:lnTo>
                    <a:pt x="116629" y="271993"/>
                  </a:lnTo>
                  <a:lnTo>
                    <a:pt x="116096" y="272243"/>
                  </a:lnTo>
                  <a:lnTo>
                    <a:pt x="115628" y="272365"/>
                  </a:lnTo>
                  <a:lnTo>
                    <a:pt x="115158" y="272619"/>
                  </a:lnTo>
                  <a:lnTo>
                    <a:pt x="114758" y="272678"/>
                  </a:lnTo>
                  <a:lnTo>
                    <a:pt x="114289" y="272864"/>
                  </a:lnTo>
                  <a:lnTo>
                    <a:pt x="113889" y="272923"/>
                  </a:lnTo>
                  <a:lnTo>
                    <a:pt x="111349" y="273662"/>
                  </a:lnTo>
                  <a:lnTo>
                    <a:pt x="110545" y="274039"/>
                  </a:lnTo>
                  <a:lnTo>
                    <a:pt x="110076" y="274293"/>
                  </a:lnTo>
                  <a:lnTo>
                    <a:pt x="109608" y="274415"/>
                  </a:lnTo>
                  <a:lnTo>
                    <a:pt x="109138" y="274601"/>
                  </a:lnTo>
                  <a:lnTo>
                    <a:pt x="107540" y="274710"/>
                  </a:lnTo>
                  <a:lnTo>
                    <a:pt x="106674" y="274628"/>
                  </a:lnTo>
                  <a:lnTo>
                    <a:pt x="106561" y="274542"/>
                  </a:lnTo>
                  <a:lnTo>
                    <a:pt x="106406" y="274819"/>
                  </a:lnTo>
                  <a:lnTo>
                    <a:pt x="106270" y="274950"/>
                  </a:lnTo>
                  <a:lnTo>
                    <a:pt x="106130" y="275594"/>
                  </a:lnTo>
                  <a:lnTo>
                    <a:pt x="106115" y="276375"/>
                  </a:lnTo>
                  <a:lnTo>
                    <a:pt x="106244" y="276833"/>
                  </a:lnTo>
                  <a:lnTo>
                    <a:pt x="106217" y="278388"/>
                  </a:lnTo>
                  <a:lnTo>
                    <a:pt x="106070" y="279232"/>
                  </a:lnTo>
                  <a:lnTo>
                    <a:pt x="105514" y="280846"/>
                  </a:lnTo>
                  <a:lnTo>
                    <a:pt x="105103" y="281554"/>
                  </a:lnTo>
                  <a:lnTo>
                    <a:pt x="104083" y="282901"/>
                  </a:lnTo>
                  <a:lnTo>
                    <a:pt x="104014" y="283228"/>
                  </a:lnTo>
                  <a:lnTo>
                    <a:pt x="103538" y="283740"/>
                  </a:lnTo>
                  <a:lnTo>
                    <a:pt x="103398" y="284126"/>
                  </a:lnTo>
                  <a:lnTo>
                    <a:pt x="102926" y="284575"/>
                  </a:lnTo>
                  <a:lnTo>
                    <a:pt x="101970" y="286312"/>
                  </a:lnTo>
                  <a:lnTo>
                    <a:pt x="101606" y="288063"/>
                  </a:lnTo>
                  <a:lnTo>
                    <a:pt x="101055" y="289483"/>
                  </a:lnTo>
                  <a:lnTo>
                    <a:pt x="100983" y="289741"/>
                  </a:lnTo>
                  <a:lnTo>
                    <a:pt x="100103" y="290635"/>
                  </a:lnTo>
                  <a:lnTo>
                    <a:pt x="99298" y="291206"/>
                  </a:lnTo>
                  <a:lnTo>
                    <a:pt x="97548" y="292286"/>
                  </a:lnTo>
                  <a:lnTo>
                    <a:pt x="97280" y="292603"/>
                  </a:lnTo>
                  <a:lnTo>
                    <a:pt x="97204" y="293057"/>
                  </a:lnTo>
                  <a:lnTo>
                    <a:pt x="98054" y="293982"/>
                  </a:lnTo>
                  <a:lnTo>
                    <a:pt x="99113" y="294517"/>
                  </a:lnTo>
                  <a:lnTo>
                    <a:pt x="99774" y="294785"/>
                  </a:lnTo>
                  <a:lnTo>
                    <a:pt x="100711" y="295139"/>
                  </a:lnTo>
                  <a:lnTo>
                    <a:pt x="101330" y="295383"/>
                  </a:lnTo>
                  <a:lnTo>
                    <a:pt x="101674" y="295511"/>
                  </a:lnTo>
                  <a:lnTo>
                    <a:pt x="102023" y="295633"/>
                  </a:lnTo>
                  <a:lnTo>
                    <a:pt x="102370" y="295765"/>
                  </a:lnTo>
                  <a:lnTo>
                    <a:pt x="102703" y="295910"/>
                  </a:lnTo>
                  <a:lnTo>
                    <a:pt x="103009" y="296091"/>
                  </a:lnTo>
                  <a:lnTo>
                    <a:pt x="103353" y="296354"/>
                  </a:lnTo>
                  <a:lnTo>
                    <a:pt x="103681" y="296649"/>
                  </a:lnTo>
                  <a:lnTo>
                    <a:pt x="103983" y="296980"/>
                  </a:lnTo>
                  <a:lnTo>
                    <a:pt x="104244" y="297334"/>
                  </a:lnTo>
                  <a:lnTo>
                    <a:pt x="104449" y="297706"/>
                  </a:lnTo>
                  <a:lnTo>
                    <a:pt x="104574" y="298042"/>
                  </a:lnTo>
                  <a:lnTo>
                    <a:pt x="104663" y="298404"/>
                  </a:lnTo>
                  <a:lnTo>
                    <a:pt x="104721" y="298777"/>
                  </a:lnTo>
                  <a:lnTo>
                    <a:pt x="104748" y="299153"/>
                  </a:lnTo>
                  <a:lnTo>
                    <a:pt x="104750" y="299520"/>
                  </a:lnTo>
                  <a:lnTo>
                    <a:pt x="104714" y="299987"/>
                  </a:lnTo>
                  <a:lnTo>
                    <a:pt x="104623" y="300459"/>
                  </a:lnTo>
                  <a:lnTo>
                    <a:pt x="104491" y="300926"/>
                  </a:lnTo>
                  <a:lnTo>
                    <a:pt x="104327" y="301389"/>
                  </a:lnTo>
                  <a:lnTo>
                    <a:pt x="104146" y="301829"/>
                  </a:lnTo>
                  <a:lnTo>
                    <a:pt x="104021" y="302092"/>
                  </a:lnTo>
                  <a:lnTo>
                    <a:pt x="103878" y="302351"/>
                  </a:lnTo>
                  <a:lnTo>
                    <a:pt x="103579" y="302859"/>
                  </a:lnTo>
                  <a:lnTo>
                    <a:pt x="103447" y="303122"/>
                  </a:lnTo>
                  <a:lnTo>
                    <a:pt x="103330" y="303385"/>
                  </a:lnTo>
                  <a:lnTo>
                    <a:pt x="103220" y="303653"/>
                  </a:lnTo>
                  <a:lnTo>
                    <a:pt x="102914" y="304469"/>
                  </a:lnTo>
                  <a:lnTo>
                    <a:pt x="102699" y="305099"/>
                  </a:lnTo>
                  <a:lnTo>
                    <a:pt x="102597" y="305417"/>
                  </a:lnTo>
                  <a:lnTo>
                    <a:pt x="102382" y="306043"/>
                  </a:lnTo>
                  <a:lnTo>
                    <a:pt x="102098" y="306742"/>
                  </a:lnTo>
                  <a:lnTo>
                    <a:pt x="101804" y="307436"/>
                  </a:lnTo>
                  <a:lnTo>
                    <a:pt x="101670" y="307785"/>
                  </a:lnTo>
                  <a:lnTo>
                    <a:pt x="101547" y="308143"/>
                  </a:lnTo>
                  <a:lnTo>
                    <a:pt x="101430" y="308497"/>
                  </a:lnTo>
                  <a:lnTo>
                    <a:pt x="101315" y="308860"/>
                  </a:lnTo>
                  <a:lnTo>
                    <a:pt x="101217" y="309223"/>
                  </a:lnTo>
                  <a:lnTo>
                    <a:pt x="101134" y="309590"/>
                  </a:lnTo>
                  <a:lnTo>
                    <a:pt x="101077" y="309867"/>
                  </a:lnTo>
                  <a:lnTo>
                    <a:pt x="101024" y="310148"/>
                  </a:lnTo>
                  <a:lnTo>
                    <a:pt x="100983" y="310434"/>
                  </a:lnTo>
                  <a:lnTo>
                    <a:pt x="100953" y="310715"/>
                  </a:lnTo>
                  <a:lnTo>
                    <a:pt x="100938" y="311001"/>
                  </a:lnTo>
                  <a:lnTo>
                    <a:pt x="100983" y="311500"/>
                  </a:lnTo>
                  <a:lnTo>
                    <a:pt x="101100" y="311999"/>
                  </a:lnTo>
                  <a:lnTo>
                    <a:pt x="101244" y="312502"/>
                  </a:lnTo>
                  <a:lnTo>
                    <a:pt x="101362" y="313001"/>
                  </a:lnTo>
                  <a:lnTo>
                    <a:pt x="101402" y="313500"/>
                  </a:lnTo>
                  <a:lnTo>
                    <a:pt x="101372" y="313759"/>
                  </a:lnTo>
                  <a:lnTo>
                    <a:pt x="101323" y="314017"/>
                  </a:lnTo>
                  <a:lnTo>
                    <a:pt x="101266" y="314280"/>
                  </a:lnTo>
                  <a:lnTo>
                    <a:pt x="101221" y="314539"/>
                  </a:lnTo>
                  <a:lnTo>
                    <a:pt x="101206" y="314798"/>
                  </a:lnTo>
                  <a:lnTo>
                    <a:pt x="101232" y="315015"/>
                  </a:lnTo>
                  <a:lnTo>
                    <a:pt x="101275" y="315229"/>
                  </a:lnTo>
                  <a:lnTo>
                    <a:pt x="101330" y="315442"/>
                  </a:lnTo>
                  <a:lnTo>
                    <a:pt x="101381" y="315659"/>
                  </a:lnTo>
                  <a:lnTo>
                    <a:pt x="101415" y="315877"/>
                  </a:lnTo>
                  <a:lnTo>
                    <a:pt x="101415" y="316217"/>
                  </a:lnTo>
                  <a:lnTo>
                    <a:pt x="101372" y="316562"/>
                  </a:lnTo>
                  <a:lnTo>
                    <a:pt x="101323" y="316907"/>
                  </a:lnTo>
                  <a:lnTo>
                    <a:pt x="101296" y="317247"/>
                  </a:lnTo>
                  <a:lnTo>
                    <a:pt x="101327" y="317574"/>
                  </a:lnTo>
                  <a:lnTo>
                    <a:pt x="101383" y="317819"/>
                  </a:lnTo>
                  <a:lnTo>
                    <a:pt x="101460" y="318068"/>
                  </a:lnTo>
                  <a:lnTo>
                    <a:pt x="101551" y="318308"/>
                  </a:lnTo>
                  <a:lnTo>
                    <a:pt x="101668" y="318530"/>
                  </a:lnTo>
                  <a:lnTo>
                    <a:pt x="101815" y="318712"/>
                  </a:lnTo>
                  <a:lnTo>
                    <a:pt x="102042" y="318880"/>
                  </a:lnTo>
                  <a:lnTo>
                    <a:pt x="102321" y="318993"/>
                  </a:lnTo>
                  <a:lnTo>
                    <a:pt x="102635" y="319075"/>
                  </a:lnTo>
                  <a:lnTo>
                    <a:pt x="102960" y="319138"/>
                  </a:lnTo>
                  <a:lnTo>
                    <a:pt x="103273" y="319193"/>
                  </a:lnTo>
                  <a:lnTo>
                    <a:pt x="103689" y="319247"/>
                  </a:lnTo>
                  <a:lnTo>
                    <a:pt x="104117" y="319256"/>
                  </a:lnTo>
                  <a:lnTo>
                    <a:pt x="104982" y="319229"/>
                  </a:lnTo>
                  <a:lnTo>
                    <a:pt x="105412" y="319234"/>
                  </a:lnTo>
                  <a:lnTo>
                    <a:pt x="105684" y="319252"/>
                  </a:lnTo>
                  <a:lnTo>
                    <a:pt x="106225" y="319306"/>
                  </a:lnTo>
                  <a:lnTo>
                    <a:pt x="106497" y="319320"/>
                  </a:lnTo>
                  <a:lnTo>
                    <a:pt x="106766" y="319311"/>
                  </a:lnTo>
                  <a:lnTo>
                    <a:pt x="106946" y="319284"/>
                  </a:lnTo>
                  <a:lnTo>
                    <a:pt x="107316" y="319184"/>
                  </a:lnTo>
                  <a:lnTo>
                    <a:pt x="107499" y="319152"/>
                  </a:lnTo>
                  <a:lnTo>
                    <a:pt x="107669" y="319161"/>
                  </a:lnTo>
                  <a:lnTo>
                    <a:pt x="107937" y="319293"/>
                  </a:lnTo>
                  <a:lnTo>
                    <a:pt x="108324" y="319542"/>
                  </a:lnTo>
                  <a:lnTo>
                    <a:pt x="108495" y="319880"/>
                  </a:lnTo>
                  <a:lnTo>
                    <a:pt x="108632" y="320223"/>
                  </a:lnTo>
                  <a:lnTo>
                    <a:pt x="108681" y="320517"/>
                  </a:lnTo>
                  <a:lnTo>
                    <a:pt x="108677" y="320844"/>
                  </a:lnTo>
                  <a:lnTo>
                    <a:pt x="108394" y="321942"/>
                  </a:lnTo>
                  <a:lnTo>
                    <a:pt x="108458" y="322137"/>
                  </a:lnTo>
                  <a:lnTo>
                    <a:pt x="107782" y="322908"/>
                  </a:lnTo>
                  <a:lnTo>
                    <a:pt x="107374" y="323289"/>
                  </a:lnTo>
                  <a:lnTo>
                    <a:pt x="106232" y="323924"/>
                  </a:lnTo>
                  <a:lnTo>
                    <a:pt x="105836" y="323915"/>
                  </a:lnTo>
                  <a:lnTo>
                    <a:pt x="105499" y="324106"/>
                  </a:lnTo>
                  <a:lnTo>
                    <a:pt x="105099" y="324101"/>
                  </a:lnTo>
                  <a:lnTo>
                    <a:pt x="103632" y="324205"/>
                  </a:lnTo>
                  <a:lnTo>
                    <a:pt x="103300" y="324396"/>
                  </a:lnTo>
                  <a:lnTo>
                    <a:pt x="102563" y="324514"/>
                  </a:lnTo>
                  <a:lnTo>
                    <a:pt x="100692" y="325135"/>
                  </a:lnTo>
                  <a:lnTo>
                    <a:pt x="99619" y="325770"/>
                  </a:lnTo>
                  <a:lnTo>
                    <a:pt x="99279" y="326024"/>
                  </a:lnTo>
                  <a:lnTo>
                    <a:pt x="98670" y="326727"/>
                  </a:lnTo>
                  <a:lnTo>
                    <a:pt x="98126" y="327435"/>
                  </a:lnTo>
                  <a:lnTo>
                    <a:pt x="97986" y="327821"/>
                  </a:lnTo>
                  <a:lnTo>
                    <a:pt x="97718" y="328079"/>
                  </a:lnTo>
                  <a:lnTo>
                    <a:pt x="97030" y="329495"/>
                  </a:lnTo>
                  <a:lnTo>
                    <a:pt x="96551" y="330461"/>
                  </a:lnTo>
                  <a:lnTo>
                    <a:pt x="96075" y="331105"/>
                  </a:lnTo>
                  <a:lnTo>
                    <a:pt x="95594" y="331813"/>
                  </a:lnTo>
                  <a:lnTo>
                    <a:pt x="94581" y="332901"/>
                  </a:lnTo>
                  <a:lnTo>
                    <a:pt x="93841" y="333473"/>
                  </a:lnTo>
                  <a:lnTo>
                    <a:pt x="92163" y="334357"/>
                  </a:lnTo>
                  <a:lnTo>
                    <a:pt x="91898" y="334353"/>
                  </a:lnTo>
                  <a:lnTo>
                    <a:pt x="90639" y="334661"/>
                  </a:lnTo>
                  <a:lnTo>
                    <a:pt x="90329" y="334743"/>
                  </a:lnTo>
                  <a:lnTo>
                    <a:pt x="89404" y="334947"/>
                  </a:lnTo>
                  <a:lnTo>
                    <a:pt x="88939" y="335056"/>
                  </a:lnTo>
                  <a:lnTo>
                    <a:pt x="88486" y="335174"/>
                  </a:lnTo>
                  <a:lnTo>
                    <a:pt x="88039" y="335324"/>
                  </a:lnTo>
                  <a:lnTo>
                    <a:pt x="87397" y="335569"/>
                  </a:lnTo>
                  <a:lnTo>
                    <a:pt x="87079" y="335709"/>
                  </a:lnTo>
                  <a:lnTo>
                    <a:pt x="86781" y="335868"/>
                  </a:lnTo>
                  <a:lnTo>
                    <a:pt x="86509" y="336059"/>
                  </a:lnTo>
                  <a:lnTo>
                    <a:pt x="86101" y="336412"/>
                  </a:lnTo>
                  <a:lnTo>
                    <a:pt x="85829" y="336635"/>
                  </a:lnTo>
                  <a:lnTo>
                    <a:pt x="85480" y="336898"/>
                  </a:lnTo>
                  <a:lnTo>
                    <a:pt x="85129" y="337156"/>
                  </a:lnTo>
                  <a:lnTo>
                    <a:pt x="84940" y="337270"/>
                  </a:lnTo>
                  <a:lnTo>
                    <a:pt x="84525" y="337492"/>
                  </a:lnTo>
                  <a:lnTo>
                    <a:pt x="84374" y="337596"/>
                  </a:lnTo>
                  <a:lnTo>
                    <a:pt x="84321" y="337696"/>
                  </a:lnTo>
                  <a:lnTo>
                    <a:pt x="84355" y="337800"/>
                  </a:lnTo>
                  <a:lnTo>
                    <a:pt x="84438" y="337900"/>
                  </a:lnTo>
                  <a:lnTo>
                    <a:pt x="84649" y="338095"/>
                  </a:lnTo>
                  <a:lnTo>
                    <a:pt x="84740" y="338200"/>
                  </a:lnTo>
                  <a:lnTo>
                    <a:pt x="84853" y="338349"/>
                  </a:lnTo>
                  <a:lnTo>
                    <a:pt x="85061" y="338667"/>
                  </a:lnTo>
                  <a:lnTo>
                    <a:pt x="85148" y="338835"/>
                  </a:lnTo>
                  <a:lnTo>
                    <a:pt x="85216" y="339007"/>
                  </a:lnTo>
                  <a:lnTo>
                    <a:pt x="85259" y="339139"/>
                  </a:lnTo>
                  <a:lnTo>
                    <a:pt x="85295" y="339279"/>
                  </a:lnTo>
                  <a:lnTo>
                    <a:pt x="85327" y="339415"/>
                  </a:lnTo>
                  <a:lnTo>
                    <a:pt x="85337" y="339556"/>
                  </a:lnTo>
                  <a:lnTo>
                    <a:pt x="85329" y="339688"/>
                  </a:lnTo>
                  <a:lnTo>
                    <a:pt x="85250" y="339892"/>
                  </a:lnTo>
                  <a:lnTo>
                    <a:pt x="85106" y="340105"/>
                  </a:lnTo>
                  <a:lnTo>
                    <a:pt x="84921" y="340296"/>
                  </a:lnTo>
                  <a:lnTo>
                    <a:pt x="84714" y="340450"/>
                  </a:lnTo>
                  <a:lnTo>
                    <a:pt x="84513" y="340531"/>
                  </a:lnTo>
                  <a:lnTo>
                    <a:pt x="84351" y="340695"/>
                  </a:lnTo>
                  <a:lnTo>
                    <a:pt x="84162" y="340840"/>
                  </a:lnTo>
                  <a:lnTo>
                    <a:pt x="83958" y="340967"/>
                  </a:lnTo>
                  <a:lnTo>
                    <a:pt x="83739" y="341062"/>
                  </a:lnTo>
                  <a:lnTo>
                    <a:pt x="83524" y="341130"/>
                  </a:lnTo>
                  <a:lnTo>
                    <a:pt x="83346" y="341153"/>
                  </a:lnTo>
                  <a:lnTo>
                    <a:pt x="83161" y="341144"/>
                  </a:lnTo>
                  <a:lnTo>
                    <a:pt x="82971" y="341121"/>
                  </a:lnTo>
                  <a:lnTo>
                    <a:pt x="82786" y="341107"/>
                  </a:lnTo>
                  <a:lnTo>
                    <a:pt x="82601" y="341117"/>
                  </a:lnTo>
                  <a:lnTo>
                    <a:pt x="82385" y="341153"/>
                  </a:lnTo>
                  <a:lnTo>
                    <a:pt x="82170" y="341212"/>
                  </a:lnTo>
                  <a:lnTo>
                    <a:pt x="81959" y="341284"/>
                  </a:lnTo>
                  <a:lnTo>
                    <a:pt x="81751" y="341371"/>
                  </a:lnTo>
                  <a:lnTo>
                    <a:pt x="81554" y="341466"/>
                  </a:lnTo>
                  <a:lnTo>
                    <a:pt x="81411" y="341552"/>
                  </a:lnTo>
                  <a:lnTo>
                    <a:pt x="81146" y="341765"/>
                  </a:lnTo>
                  <a:lnTo>
                    <a:pt x="81014" y="341865"/>
                  </a:lnTo>
                  <a:lnTo>
                    <a:pt x="80871" y="341947"/>
                  </a:lnTo>
                  <a:lnTo>
                    <a:pt x="80776" y="341988"/>
                  </a:lnTo>
                  <a:lnTo>
                    <a:pt x="80674" y="342024"/>
                  </a:lnTo>
                  <a:lnTo>
                    <a:pt x="80474" y="342087"/>
                  </a:lnTo>
                  <a:lnTo>
                    <a:pt x="80376" y="342124"/>
                  </a:lnTo>
                  <a:lnTo>
                    <a:pt x="80065" y="342246"/>
                  </a:lnTo>
                  <a:lnTo>
                    <a:pt x="79755" y="342373"/>
                  </a:lnTo>
                  <a:lnTo>
                    <a:pt x="79449" y="342509"/>
                  </a:lnTo>
                  <a:lnTo>
                    <a:pt x="78830" y="342772"/>
                  </a:lnTo>
                  <a:lnTo>
                    <a:pt x="78497" y="342904"/>
                  </a:lnTo>
                  <a:lnTo>
                    <a:pt x="78161" y="343026"/>
                  </a:lnTo>
                  <a:lnTo>
                    <a:pt x="77491" y="343281"/>
                  </a:lnTo>
                  <a:lnTo>
                    <a:pt x="77163" y="343417"/>
                  </a:lnTo>
                  <a:lnTo>
                    <a:pt x="76762" y="343598"/>
                  </a:lnTo>
                  <a:lnTo>
                    <a:pt x="76365" y="343788"/>
                  </a:lnTo>
                  <a:lnTo>
                    <a:pt x="75973" y="343988"/>
                  </a:lnTo>
                  <a:lnTo>
                    <a:pt x="75183" y="344369"/>
                  </a:lnTo>
                  <a:lnTo>
                    <a:pt x="74253" y="344782"/>
                  </a:lnTo>
                  <a:lnTo>
                    <a:pt x="73629" y="345045"/>
                  </a:lnTo>
                  <a:lnTo>
                    <a:pt x="72281" y="346129"/>
                  </a:lnTo>
                  <a:lnTo>
                    <a:pt x="71807" y="346578"/>
                  </a:lnTo>
                  <a:lnTo>
                    <a:pt x="71063" y="347409"/>
                  </a:lnTo>
                  <a:lnTo>
                    <a:pt x="70923" y="347799"/>
                  </a:lnTo>
                  <a:lnTo>
                    <a:pt x="70315" y="348502"/>
                  </a:lnTo>
                  <a:lnTo>
                    <a:pt x="69630" y="349532"/>
                  </a:lnTo>
                  <a:lnTo>
                    <a:pt x="69294" y="349917"/>
                  </a:lnTo>
                  <a:lnTo>
                    <a:pt x="68535" y="351528"/>
                  </a:lnTo>
                  <a:lnTo>
                    <a:pt x="68116" y="352820"/>
                  </a:lnTo>
                  <a:lnTo>
                    <a:pt x="67764" y="354050"/>
                  </a:lnTo>
                  <a:lnTo>
                    <a:pt x="67624" y="354504"/>
                  </a:lnTo>
                  <a:lnTo>
                    <a:pt x="66267" y="356041"/>
                  </a:lnTo>
                  <a:lnTo>
                    <a:pt x="65289" y="356813"/>
                  </a:lnTo>
                  <a:lnTo>
                    <a:pt x="64945" y="356917"/>
                  </a:lnTo>
                  <a:lnTo>
                    <a:pt x="64594" y="357008"/>
                  </a:lnTo>
                  <a:lnTo>
                    <a:pt x="64239" y="357085"/>
                  </a:lnTo>
                  <a:lnTo>
                    <a:pt x="63882" y="357153"/>
                  </a:lnTo>
                  <a:lnTo>
                    <a:pt x="63527" y="357207"/>
                  </a:lnTo>
                  <a:lnTo>
                    <a:pt x="63051" y="357257"/>
                  </a:lnTo>
                  <a:lnTo>
                    <a:pt x="62572" y="357285"/>
                  </a:lnTo>
                  <a:lnTo>
                    <a:pt x="62092" y="357289"/>
                  </a:lnTo>
                  <a:lnTo>
                    <a:pt x="61611" y="357266"/>
                  </a:lnTo>
                  <a:lnTo>
                    <a:pt x="61139" y="357212"/>
                  </a:lnTo>
                  <a:lnTo>
                    <a:pt x="60489" y="357067"/>
                  </a:lnTo>
                  <a:lnTo>
                    <a:pt x="59854" y="356840"/>
                  </a:lnTo>
                  <a:lnTo>
                    <a:pt x="58584" y="356300"/>
                  </a:lnTo>
                  <a:lnTo>
                    <a:pt x="57946" y="356064"/>
                  </a:lnTo>
                  <a:lnTo>
                    <a:pt x="57368" y="355892"/>
                  </a:lnTo>
                  <a:lnTo>
                    <a:pt x="56199" y="355592"/>
                  </a:lnTo>
                  <a:lnTo>
                    <a:pt x="55621" y="355424"/>
                  </a:lnTo>
                  <a:lnTo>
                    <a:pt x="55058" y="355229"/>
                  </a:lnTo>
                  <a:lnTo>
                    <a:pt x="54703" y="355075"/>
                  </a:lnTo>
                  <a:lnTo>
                    <a:pt x="54016" y="354721"/>
                  </a:lnTo>
                  <a:lnTo>
                    <a:pt x="53668" y="354558"/>
                  </a:lnTo>
                  <a:lnTo>
                    <a:pt x="53308" y="354417"/>
                  </a:lnTo>
                  <a:lnTo>
                    <a:pt x="52976" y="354309"/>
                  </a:lnTo>
                  <a:lnTo>
                    <a:pt x="52636" y="354213"/>
                  </a:lnTo>
                  <a:lnTo>
                    <a:pt x="52296" y="354131"/>
                  </a:lnTo>
                  <a:lnTo>
                    <a:pt x="51952" y="354068"/>
                  </a:lnTo>
                  <a:lnTo>
                    <a:pt x="51604" y="354018"/>
                  </a:lnTo>
                  <a:lnTo>
                    <a:pt x="50951" y="354014"/>
                  </a:lnTo>
                  <a:lnTo>
                    <a:pt x="50285" y="354095"/>
                  </a:lnTo>
                  <a:lnTo>
                    <a:pt x="48948" y="354372"/>
                  </a:lnTo>
                  <a:lnTo>
                    <a:pt x="48278" y="354481"/>
                  </a:lnTo>
                  <a:lnTo>
                    <a:pt x="47477" y="354549"/>
                  </a:lnTo>
                  <a:lnTo>
                    <a:pt x="45868" y="354640"/>
                  </a:lnTo>
                  <a:lnTo>
                    <a:pt x="45070" y="354708"/>
                  </a:lnTo>
                  <a:lnTo>
                    <a:pt x="44280" y="354821"/>
                  </a:lnTo>
                  <a:lnTo>
                    <a:pt x="43815" y="354912"/>
                  </a:lnTo>
                  <a:lnTo>
                    <a:pt x="43351" y="355012"/>
                  </a:lnTo>
                  <a:lnTo>
                    <a:pt x="42890" y="355125"/>
                  </a:lnTo>
                  <a:lnTo>
                    <a:pt x="42432" y="355252"/>
                  </a:lnTo>
                  <a:lnTo>
                    <a:pt x="41986" y="355406"/>
                  </a:lnTo>
                  <a:lnTo>
                    <a:pt x="41725" y="355520"/>
                  </a:lnTo>
                  <a:lnTo>
                    <a:pt x="41465" y="355647"/>
                  </a:lnTo>
                  <a:lnTo>
                    <a:pt x="41208" y="355783"/>
                  </a:lnTo>
                  <a:lnTo>
                    <a:pt x="40947" y="355905"/>
                  </a:lnTo>
                  <a:lnTo>
                    <a:pt x="40679" y="356005"/>
                  </a:lnTo>
                  <a:lnTo>
                    <a:pt x="40384" y="356082"/>
                  </a:lnTo>
                  <a:lnTo>
                    <a:pt x="40081" y="356137"/>
                  </a:lnTo>
                  <a:lnTo>
                    <a:pt x="39469" y="356223"/>
                  </a:lnTo>
                  <a:lnTo>
                    <a:pt x="39171" y="356291"/>
                  </a:lnTo>
                  <a:lnTo>
                    <a:pt x="38759" y="356409"/>
                  </a:lnTo>
                  <a:lnTo>
                    <a:pt x="38347" y="356545"/>
                  </a:lnTo>
                  <a:lnTo>
                    <a:pt x="37947" y="356699"/>
                  </a:lnTo>
                  <a:lnTo>
                    <a:pt x="37554" y="356881"/>
                  </a:lnTo>
                  <a:lnTo>
                    <a:pt x="37186" y="357089"/>
                  </a:lnTo>
                  <a:lnTo>
                    <a:pt x="36907" y="357285"/>
                  </a:lnTo>
                  <a:lnTo>
                    <a:pt x="36638" y="357507"/>
                  </a:lnTo>
                  <a:lnTo>
                    <a:pt x="36382" y="357738"/>
                  </a:lnTo>
                  <a:lnTo>
                    <a:pt x="36128" y="357979"/>
                  </a:lnTo>
                  <a:lnTo>
                    <a:pt x="35618" y="358437"/>
                  </a:lnTo>
                  <a:lnTo>
                    <a:pt x="35120" y="358895"/>
                  </a:lnTo>
                  <a:lnTo>
                    <a:pt x="34867" y="359117"/>
                  </a:lnTo>
                  <a:lnTo>
                    <a:pt x="34605" y="359330"/>
                  </a:lnTo>
                  <a:lnTo>
                    <a:pt x="34333" y="359539"/>
                  </a:lnTo>
                  <a:lnTo>
                    <a:pt x="33921" y="359838"/>
                  </a:lnTo>
                  <a:lnTo>
                    <a:pt x="33366" y="360292"/>
                  </a:lnTo>
                  <a:lnTo>
                    <a:pt x="33177" y="360433"/>
                  </a:lnTo>
                  <a:lnTo>
                    <a:pt x="32977" y="360551"/>
                  </a:lnTo>
                  <a:lnTo>
                    <a:pt x="32739" y="360664"/>
                  </a:lnTo>
                  <a:lnTo>
                    <a:pt x="32488" y="360759"/>
                  </a:lnTo>
                  <a:lnTo>
                    <a:pt x="32233" y="360837"/>
                  </a:lnTo>
                  <a:lnTo>
                    <a:pt x="31976" y="360882"/>
                  </a:lnTo>
                  <a:lnTo>
                    <a:pt x="31725" y="360891"/>
                  </a:lnTo>
                  <a:lnTo>
                    <a:pt x="31487" y="360873"/>
                  </a:lnTo>
                  <a:lnTo>
                    <a:pt x="31238" y="360823"/>
                  </a:lnTo>
                  <a:lnTo>
                    <a:pt x="30996" y="360746"/>
                  </a:lnTo>
                  <a:lnTo>
                    <a:pt x="30773" y="360642"/>
                  </a:lnTo>
                  <a:lnTo>
                    <a:pt x="30592" y="360510"/>
                  </a:lnTo>
                  <a:lnTo>
                    <a:pt x="27191" y="359838"/>
                  </a:lnTo>
                  <a:lnTo>
                    <a:pt x="21602" y="358110"/>
                  </a:lnTo>
                  <a:lnTo>
                    <a:pt x="21140" y="358010"/>
                  </a:lnTo>
                  <a:lnTo>
                    <a:pt x="20180" y="357688"/>
                  </a:lnTo>
                  <a:lnTo>
                    <a:pt x="19704" y="357588"/>
                  </a:lnTo>
                  <a:lnTo>
                    <a:pt x="19315" y="357552"/>
                  </a:lnTo>
                  <a:lnTo>
                    <a:pt x="18921" y="357525"/>
                  </a:lnTo>
                  <a:lnTo>
                    <a:pt x="18528" y="357511"/>
                  </a:lnTo>
                  <a:lnTo>
                    <a:pt x="18139" y="357520"/>
                  </a:lnTo>
                  <a:lnTo>
                    <a:pt x="17754" y="357552"/>
                  </a:lnTo>
                  <a:lnTo>
                    <a:pt x="17274" y="357643"/>
                  </a:lnTo>
                  <a:lnTo>
                    <a:pt x="16798" y="357774"/>
                  </a:lnTo>
                  <a:lnTo>
                    <a:pt x="16330" y="357942"/>
                  </a:lnTo>
                  <a:lnTo>
                    <a:pt x="15399" y="358296"/>
                  </a:lnTo>
                  <a:lnTo>
                    <a:pt x="15029" y="358441"/>
                  </a:lnTo>
                  <a:lnTo>
                    <a:pt x="14304" y="358759"/>
                  </a:lnTo>
                  <a:lnTo>
                    <a:pt x="13937" y="358913"/>
                  </a:lnTo>
                  <a:lnTo>
                    <a:pt x="13562" y="359045"/>
                  </a:lnTo>
                  <a:lnTo>
                    <a:pt x="13269" y="359135"/>
                  </a:lnTo>
                  <a:lnTo>
                    <a:pt x="12969" y="359217"/>
                  </a:lnTo>
                  <a:lnTo>
                    <a:pt x="12667" y="359290"/>
                  </a:lnTo>
                  <a:lnTo>
                    <a:pt x="12365" y="359353"/>
                  </a:lnTo>
                  <a:lnTo>
                    <a:pt x="12063" y="359408"/>
                  </a:lnTo>
                  <a:lnTo>
                    <a:pt x="11522" y="359457"/>
                  </a:lnTo>
                  <a:lnTo>
                    <a:pt x="10977" y="359453"/>
                  </a:lnTo>
                  <a:lnTo>
                    <a:pt x="10426" y="359430"/>
                  </a:lnTo>
                  <a:lnTo>
                    <a:pt x="9878" y="359412"/>
                  </a:lnTo>
                  <a:lnTo>
                    <a:pt x="9330" y="359421"/>
                  </a:lnTo>
                  <a:lnTo>
                    <a:pt x="8133" y="359494"/>
                  </a:lnTo>
                  <a:lnTo>
                    <a:pt x="7531" y="359553"/>
                  </a:lnTo>
                  <a:lnTo>
                    <a:pt x="6949" y="359657"/>
                  </a:lnTo>
                  <a:lnTo>
                    <a:pt x="6398" y="359825"/>
                  </a:lnTo>
                  <a:lnTo>
                    <a:pt x="5884" y="360070"/>
                  </a:lnTo>
                  <a:lnTo>
                    <a:pt x="5388" y="360374"/>
                  </a:lnTo>
                  <a:lnTo>
                    <a:pt x="4916" y="360719"/>
                  </a:lnTo>
                  <a:lnTo>
                    <a:pt x="4459" y="361095"/>
                  </a:lnTo>
                  <a:lnTo>
                    <a:pt x="4028" y="361481"/>
                  </a:lnTo>
                  <a:lnTo>
                    <a:pt x="3930" y="361584"/>
                  </a:lnTo>
                  <a:lnTo>
                    <a:pt x="3665" y="361862"/>
                  </a:lnTo>
                  <a:lnTo>
                    <a:pt x="3333" y="362279"/>
                  </a:lnTo>
                  <a:lnTo>
                    <a:pt x="2941" y="362905"/>
                  </a:lnTo>
                  <a:lnTo>
                    <a:pt x="2678" y="363114"/>
                  </a:lnTo>
                  <a:lnTo>
                    <a:pt x="2297" y="363472"/>
                  </a:lnTo>
                  <a:lnTo>
                    <a:pt x="2002" y="363685"/>
                  </a:lnTo>
                  <a:lnTo>
                    <a:pt x="1692" y="363880"/>
                  </a:lnTo>
                  <a:lnTo>
                    <a:pt x="1043" y="364239"/>
                  </a:lnTo>
                  <a:lnTo>
                    <a:pt x="578" y="364511"/>
                  </a:lnTo>
                  <a:lnTo>
                    <a:pt x="434" y="364602"/>
                  </a:lnTo>
                  <a:lnTo>
                    <a:pt x="287" y="364688"/>
                  </a:lnTo>
                  <a:lnTo>
                    <a:pt x="146" y="364793"/>
                  </a:lnTo>
                  <a:lnTo>
                    <a:pt x="0" y="364865"/>
                  </a:lnTo>
                  <a:lnTo>
                    <a:pt x="165" y="364910"/>
                  </a:lnTo>
                  <a:lnTo>
                    <a:pt x="331" y="364947"/>
                  </a:lnTo>
                  <a:lnTo>
                    <a:pt x="501" y="364978"/>
                  </a:lnTo>
                  <a:lnTo>
                    <a:pt x="842" y="365015"/>
                  </a:lnTo>
                  <a:lnTo>
                    <a:pt x="1016" y="365015"/>
                  </a:lnTo>
                  <a:lnTo>
                    <a:pt x="1190" y="365006"/>
                  </a:lnTo>
                  <a:lnTo>
                    <a:pt x="1364" y="364987"/>
                  </a:lnTo>
                  <a:lnTo>
                    <a:pt x="1704" y="364965"/>
                  </a:lnTo>
                  <a:lnTo>
                    <a:pt x="2380" y="364842"/>
                  </a:lnTo>
                  <a:lnTo>
                    <a:pt x="3182" y="364466"/>
                  </a:lnTo>
                  <a:lnTo>
                    <a:pt x="3650" y="364216"/>
                  </a:lnTo>
                  <a:lnTo>
                    <a:pt x="5139" y="363590"/>
                  </a:lnTo>
                  <a:lnTo>
                    <a:pt x="5720" y="363450"/>
                  </a:lnTo>
                  <a:lnTo>
                    <a:pt x="6311" y="363323"/>
                  </a:lnTo>
                  <a:lnTo>
                    <a:pt x="6904" y="363214"/>
                  </a:lnTo>
                  <a:lnTo>
                    <a:pt x="7497" y="363128"/>
                  </a:lnTo>
                  <a:lnTo>
                    <a:pt x="8094" y="363055"/>
                  </a:lnTo>
                  <a:lnTo>
                    <a:pt x="8677" y="363010"/>
                  </a:lnTo>
                  <a:lnTo>
                    <a:pt x="9262" y="362978"/>
                  </a:lnTo>
                  <a:lnTo>
                    <a:pt x="9848" y="362964"/>
                  </a:lnTo>
                  <a:lnTo>
                    <a:pt x="10437" y="362964"/>
                  </a:lnTo>
                  <a:lnTo>
                    <a:pt x="11020" y="362978"/>
                  </a:lnTo>
                  <a:lnTo>
                    <a:pt x="11466" y="363014"/>
                  </a:lnTo>
                  <a:lnTo>
                    <a:pt x="11908" y="363068"/>
                  </a:lnTo>
                  <a:lnTo>
                    <a:pt x="12350" y="363128"/>
                  </a:lnTo>
                  <a:lnTo>
                    <a:pt x="12792" y="363159"/>
                  </a:lnTo>
                  <a:lnTo>
                    <a:pt x="13230" y="363150"/>
                  </a:lnTo>
                  <a:lnTo>
                    <a:pt x="13479" y="363119"/>
                  </a:lnTo>
                  <a:lnTo>
                    <a:pt x="13726" y="363073"/>
                  </a:lnTo>
                  <a:lnTo>
                    <a:pt x="14221" y="362964"/>
                  </a:lnTo>
                  <a:lnTo>
                    <a:pt x="14704" y="362869"/>
                  </a:lnTo>
                  <a:lnTo>
                    <a:pt x="15641" y="362705"/>
                  </a:lnTo>
                  <a:lnTo>
                    <a:pt x="16851" y="362670"/>
                  </a:lnTo>
                  <a:lnTo>
                    <a:pt x="18052" y="362688"/>
                  </a:lnTo>
                  <a:lnTo>
                    <a:pt x="18513" y="362760"/>
                  </a:lnTo>
                  <a:lnTo>
                    <a:pt x="18911" y="363028"/>
                  </a:lnTo>
                  <a:lnTo>
                    <a:pt x="19168" y="363418"/>
                  </a:lnTo>
                  <a:lnTo>
                    <a:pt x="19961" y="363758"/>
                  </a:lnTo>
                  <a:lnTo>
                    <a:pt x="21223" y="363908"/>
                  </a:lnTo>
                  <a:lnTo>
                    <a:pt x="21623" y="364044"/>
                  </a:lnTo>
                  <a:lnTo>
                    <a:pt x="22085" y="364117"/>
                  </a:lnTo>
                  <a:lnTo>
                    <a:pt x="22947" y="364520"/>
                  </a:lnTo>
                  <a:lnTo>
                    <a:pt x="23668" y="364983"/>
                  </a:lnTo>
                  <a:lnTo>
                    <a:pt x="24129" y="365382"/>
                  </a:lnTo>
                  <a:lnTo>
                    <a:pt x="24523" y="365650"/>
                  </a:lnTo>
                  <a:lnTo>
                    <a:pt x="25312" y="366312"/>
                  </a:lnTo>
                  <a:lnTo>
                    <a:pt x="26030" y="367165"/>
                  </a:lnTo>
                  <a:lnTo>
                    <a:pt x="26283" y="368013"/>
                  </a:lnTo>
                  <a:lnTo>
                    <a:pt x="26344" y="368472"/>
                  </a:lnTo>
                  <a:lnTo>
                    <a:pt x="26268" y="368857"/>
                  </a:lnTo>
                  <a:lnTo>
                    <a:pt x="26261" y="369315"/>
                  </a:lnTo>
                  <a:lnTo>
                    <a:pt x="26125" y="369701"/>
                  </a:lnTo>
                  <a:lnTo>
                    <a:pt x="26049" y="370155"/>
                  </a:lnTo>
                  <a:lnTo>
                    <a:pt x="25426" y="371770"/>
                  </a:lnTo>
                  <a:lnTo>
                    <a:pt x="25139" y="373000"/>
                  </a:lnTo>
                  <a:lnTo>
                    <a:pt x="25135" y="373389"/>
                  </a:lnTo>
                  <a:lnTo>
                    <a:pt x="25384" y="374238"/>
                  </a:lnTo>
                  <a:lnTo>
                    <a:pt x="26030" y="375481"/>
                  </a:lnTo>
                  <a:lnTo>
                    <a:pt x="26438" y="374905"/>
                  </a:lnTo>
                  <a:lnTo>
                    <a:pt x="27667" y="373104"/>
                  </a:lnTo>
                  <a:lnTo>
                    <a:pt x="29155" y="371570"/>
                  </a:lnTo>
                  <a:lnTo>
                    <a:pt x="29840" y="370409"/>
                  </a:lnTo>
                  <a:lnTo>
                    <a:pt x="30244" y="369960"/>
                  </a:lnTo>
                  <a:lnTo>
                    <a:pt x="31457" y="369007"/>
                  </a:lnTo>
                  <a:lnTo>
                    <a:pt x="33203" y="368059"/>
                  </a:lnTo>
                  <a:lnTo>
                    <a:pt x="34072" y="367746"/>
                  </a:lnTo>
                  <a:lnTo>
                    <a:pt x="34878" y="367437"/>
                  </a:lnTo>
                  <a:lnTo>
                    <a:pt x="35811" y="367192"/>
                  </a:lnTo>
                  <a:lnTo>
                    <a:pt x="38230" y="365800"/>
                  </a:lnTo>
                  <a:lnTo>
                    <a:pt x="38902" y="365419"/>
                  </a:lnTo>
                  <a:lnTo>
                    <a:pt x="39771" y="365042"/>
                  </a:lnTo>
                  <a:lnTo>
                    <a:pt x="41170" y="365065"/>
                  </a:lnTo>
                  <a:lnTo>
                    <a:pt x="41971" y="364883"/>
                  </a:lnTo>
                  <a:lnTo>
                    <a:pt x="42709" y="364634"/>
                  </a:lnTo>
                  <a:lnTo>
                    <a:pt x="44057" y="363422"/>
                  </a:lnTo>
                  <a:lnTo>
                    <a:pt x="44295" y="363302"/>
                  </a:lnTo>
                  <a:lnTo>
                    <a:pt x="44930" y="362982"/>
                  </a:lnTo>
                  <a:lnTo>
                    <a:pt x="46015" y="362833"/>
                  </a:lnTo>
                  <a:lnTo>
                    <a:pt x="46450" y="362787"/>
                  </a:lnTo>
                  <a:lnTo>
                    <a:pt x="46665" y="362769"/>
                  </a:lnTo>
                  <a:lnTo>
                    <a:pt x="47670" y="362705"/>
                  </a:lnTo>
                  <a:lnTo>
                    <a:pt x="48064" y="362696"/>
                  </a:lnTo>
                  <a:lnTo>
                    <a:pt x="48449" y="362719"/>
                  </a:lnTo>
                  <a:lnTo>
                    <a:pt x="48819" y="362792"/>
                  </a:lnTo>
                  <a:lnTo>
                    <a:pt x="49186" y="362901"/>
                  </a:lnTo>
                  <a:lnTo>
                    <a:pt x="49552" y="363050"/>
                  </a:lnTo>
                  <a:lnTo>
                    <a:pt x="49903" y="363232"/>
                  </a:lnTo>
                  <a:lnTo>
                    <a:pt x="50221" y="363445"/>
                  </a:lnTo>
                  <a:lnTo>
                    <a:pt x="50489" y="363699"/>
                  </a:lnTo>
                  <a:lnTo>
                    <a:pt x="50683" y="363958"/>
                  </a:lnTo>
                  <a:lnTo>
                    <a:pt x="50844" y="364253"/>
                  </a:lnTo>
                  <a:lnTo>
                    <a:pt x="50976" y="364566"/>
                  </a:lnTo>
                  <a:lnTo>
                    <a:pt x="51078" y="364892"/>
                  </a:lnTo>
                  <a:lnTo>
                    <a:pt x="51151" y="365214"/>
                  </a:lnTo>
                  <a:lnTo>
                    <a:pt x="51174" y="365650"/>
                  </a:lnTo>
                  <a:lnTo>
                    <a:pt x="51121" y="366099"/>
                  </a:lnTo>
                  <a:lnTo>
                    <a:pt x="51023" y="366557"/>
                  </a:lnTo>
                  <a:lnTo>
                    <a:pt x="50902" y="367015"/>
                  </a:lnTo>
                  <a:lnTo>
                    <a:pt x="50693" y="367896"/>
                  </a:lnTo>
                  <a:lnTo>
                    <a:pt x="50576" y="368318"/>
                  </a:lnTo>
                  <a:lnTo>
                    <a:pt x="50455" y="368739"/>
                  </a:lnTo>
                  <a:lnTo>
                    <a:pt x="50345" y="369161"/>
                  </a:lnTo>
                  <a:lnTo>
                    <a:pt x="50259" y="369592"/>
                  </a:lnTo>
                  <a:lnTo>
                    <a:pt x="50202" y="369987"/>
                  </a:lnTo>
                  <a:lnTo>
                    <a:pt x="50160" y="370386"/>
                  </a:lnTo>
                  <a:lnTo>
                    <a:pt x="50130" y="370790"/>
                  </a:lnTo>
                  <a:lnTo>
                    <a:pt x="50107" y="371194"/>
                  </a:lnTo>
                  <a:lnTo>
                    <a:pt x="50096" y="371593"/>
                  </a:lnTo>
                  <a:lnTo>
                    <a:pt x="50092" y="372020"/>
                  </a:lnTo>
                  <a:lnTo>
                    <a:pt x="50100" y="372450"/>
                  </a:lnTo>
                  <a:lnTo>
                    <a:pt x="50119" y="372877"/>
                  </a:lnTo>
                  <a:lnTo>
                    <a:pt x="50145" y="373303"/>
                  </a:lnTo>
                  <a:lnTo>
                    <a:pt x="50183" y="373730"/>
                  </a:lnTo>
                  <a:lnTo>
                    <a:pt x="50232" y="374106"/>
                  </a:lnTo>
                  <a:lnTo>
                    <a:pt x="50296" y="374483"/>
                  </a:lnTo>
                  <a:lnTo>
                    <a:pt x="50364" y="374859"/>
                  </a:lnTo>
                  <a:lnTo>
                    <a:pt x="50425" y="375236"/>
                  </a:lnTo>
                  <a:lnTo>
                    <a:pt x="50459" y="375617"/>
                  </a:lnTo>
                  <a:lnTo>
                    <a:pt x="50466" y="375966"/>
                  </a:lnTo>
                  <a:lnTo>
                    <a:pt x="50455" y="376316"/>
                  </a:lnTo>
                  <a:lnTo>
                    <a:pt x="50436" y="376669"/>
                  </a:lnTo>
                  <a:lnTo>
                    <a:pt x="50421" y="377023"/>
                  </a:lnTo>
                  <a:lnTo>
                    <a:pt x="50430" y="377373"/>
                  </a:lnTo>
                  <a:lnTo>
                    <a:pt x="50455" y="377740"/>
                  </a:lnTo>
                  <a:lnTo>
                    <a:pt x="50493" y="378112"/>
                  </a:lnTo>
                  <a:lnTo>
                    <a:pt x="50542" y="378480"/>
                  </a:lnTo>
                  <a:lnTo>
                    <a:pt x="50615" y="378843"/>
                  </a:lnTo>
                  <a:lnTo>
                    <a:pt x="50708" y="379196"/>
                  </a:lnTo>
                  <a:lnTo>
                    <a:pt x="50821" y="379510"/>
                  </a:lnTo>
                  <a:lnTo>
                    <a:pt x="50955" y="379818"/>
                  </a:lnTo>
                  <a:lnTo>
                    <a:pt x="51106" y="380122"/>
                  </a:lnTo>
                  <a:lnTo>
                    <a:pt x="51431" y="380717"/>
                  </a:lnTo>
                  <a:lnTo>
                    <a:pt x="51597" y="380984"/>
                  </a:lnTo>
                  <a:lnTo>
                    <a:pt x="51967" y="381506"/>
                  </a:lnTo>
                  <a:lnTo>
                    <a:pt x="52137" y="381769"/>
                  </a:lnTo>
                  <a:lnTo>
                    <a:pt x="52281" y="382046"/>
                  </a:lnTo>
                  <a:lnTo>
                    <a:pt x="52394" y="382350"/>
                  </a:lnTo>
                  <a:lnTo>
                    <a:pt x="52477" y="382663"/>
                  </a:lnTo>
                  <a:lnTo>
                    <a:pt x="52613" y="383307"/>
                  </a:lnTo>
                  <a:lnTo>
                    <a:pt x="52689" y="383625"/>
                  </a:lnTo>
                  <a:lnTo>
                    <a:pt x="52923" y="384500"/>
                  </a:lnTo>
                  <a:lnTo>
                    <a:pt x="53006" y="384786"/>
                  </a:lnTo>
                  <a:lnTo>
                    <a:pt x="53100" y="385072"/>
                  </a:lnTo>
                  <a:lnTo>
                    <a:pt x="53346" y="385752"/>
                  </a:lnTo>
                  <a:lnTo>
                    <a:pt x="53486" y="386088"/>
                  </a:lnTo>
                  <a:lnTo>
                    <a:pt x="53642" y="386410"/>
                  </a:lnTo>
                  <a:lnTo>
                    <a:pt x="53823" y="386719"/>
                  </a:lnTo>
                  <a:lnTo>
                    <a:pt x="54042" y="387023"/>
                  </a:lnTo>
                  <a:lnTo>
                    <a:pt x="54291" y="387308"/>
                  </a:lnTo>
                  <a:lnTo>
                    <a:pt x="54560" y="387581"/>
                  </a:lnTo>
                  <a:lnTo>
                    <a:pt x="55107" y="388121"/>
                  </a:lnTo>
                  <a:lnTo>
                    <a:pt x="55296" y="388297"/>
                  </a:lnTo>
                  <a:lnTo>
                    <a:pt x="55682" y="388642"/>
                  </a:lnTo>
                  <a:lnTo>
                    <a:pt x="55867" y="388819"/>
                  </a:lnTo>
                  <a:lnTo>
                    <a:pt x="56029" y="389014"/>
                  </a:lnTo>
                  <a:lnTo>
                    <a:pt x="56135" y="389187"/>
                  </a:lnTo>
                  <a:lnTo>
                    <a:pt x="56227" y="389368"/>
                  </a:lnTo>
                  <a:lnTo>
                    <a:pt x="56310" y="389554"/>
                  </a:lnTo>
                  <a:lnTo>
                    <a:pt x="56403" y="389735"/>
                  </a:lnTo>
                  <a:lnTo>
                    <a:pt x="56514" y="389904"/>
                  </a:lnTo>
                  <a:lnTo>
                    <a:pt x="56665" y="390072"/>
                  </a:lnTo>
                  <a:lnTo>
                    <a:pt x="56839" y="390225"/>
                  </a:lnTo>
                  <a:lnTo>
                    <a:pt x="57020" y="390366"/>
                  </a:lnTo>
                  <a:lnTo>
                    <a:pt x="57201" y="390516"/>
                  </a:lnTo>
                  <a:lnTo>
                    <a:pt x="57371" y="390670"/>
                  </a:lnTo>
                  <a:lnTo>
                    <a:pt x="57621" y="390929"/>
                  </a:lnTo>
                  <a:lnTo>
                    <a:pt x="57866" y="391196"/>
                  </a:lnTo>
                  <a:lnTo>
                    <a:pt x="58097" y="391473"/>
                  </a:lnTo>
                  <a:lnTo>
                    <a:pt x="58301" y="391764"/>
                  </a:lnTo>
                  <a:lnTo>
                    <a:pt x="58471" y="392072"/>
                  </a:lnTo>
                  <a:lnTo>
                    <a:pt x="58561" y="392317"/>
                  </a:lnTo>
                  <a:lnTo>
                    <a:pt x="58618" y="392576"/>
                  </a:lnTo>
                  <a:lnTo>
                    <a:pt x="58667" y="392834"/>
                  </a:lnTo>
                  <a:lnTo>
                    <a:pt x="58731" y="393093"/>
                  </a:lnTo>
                  <a:lnTo>
                    <a:pt x="58822" y="393334"/>
                  </a:lnTo>
                  <a:lnTo>
                    <a:pt x="58974" y="393592"/>
                  </a:lnTo>
                  <a:lnTo>
                    <a:pt x="59152" y="393842"/>
                  </a:lnTo>
                  <a:lnTo>
                    <a:pt x="59352" y="394078"/>
                  </a:lnTo>
                  <a:lnTo>
                    <a:pt x="59571" y="394291"/>
                  </a:lnTo>
                  <a:lnTo>
                    <a:pt x="59801" y="394482"/>
                  </a:lnTo>
                  <a:lnTo>
                    <a:pt x="59964" y="394586"/>
                  </a:lnTo>
                  <a:lnTo>
                    <a:pt x="60138" y="394676"/>
                  </a:lnTo>
                  <a:lnTo>
                    <a:pt x="60315" y="394763"/>
                  </a:lnTo>
                  <a:lnTo>
                    <a:pt x="60493" y="394844"/>
                  </a:lnTo>
                  <a:lnTo>
                    <a:pt x="60670" y="394935"/>
                  </a:lnTo>
                  <a:lnTo>
                    <a:pt x="61101" y="395171"/>
                  </a:lnTo>
                  <a:lnTo>
                    <a:pt x="61388" y="395334"/>
                  </a:lnTo>
                  <a:lnTo>
                    <a:pt x="61724" y="395080"/>
                  </a:lnTo>
                  <a:lnTo>
                    <a:pt x="62738" y="394118"/>
                  </a:lnTo>
                  <a:lnTo>
                    <a:pt x="63206" y="393932"/>
                  </a:lnTo>
                  <a:lnTo>
                    <a:pt x="64007" y="393814"/>
                  </a:lnTo>
                  <a:lnTo>
                    <a:pt x="64677" y="393896"/>
                  </a:lnTo>
                  <a:lnTo>
                    <a:pt x="64964" y="393887"/>
                  </a:lnTo>
                  <a:lnTo>
                    <a:pt x="65262" y="393900"/>
                  </a:lnTo>
                  <a:lnTo>
                    <a:pt x="65553" y="393941"/>
                  </a:lnTo>
                  <a:lnTo>
                    <a:pt x="65844" y="394005"/>
                  </a:lnTo>
                  <a:lnTo>
                    <a:pt x="66120" y="394091"/>
                  </a:lnTo>
                  <a:lnTo>
                    <a:pt x="66369" y="394196"/>
                  </a:lnTo>
                  <a:lnTo>
                    <a:pt x="66615" y="394327"/>
                  </a:lnTo>
                  <a:lnTo>
                    <a:pt x="66854" y="394472"/>
                  </a:lnTo>
                  <a:lnTo>
                    <a:pt x="67077" y="394631"/>
                  </a:lnTo>
                  <a:lnTo>
                    <a:pt x="67292" y="394804"/>
                  </a:lnTo>
                  <a:lnTo>
                    <a:pt x="67473" y="394962"/>
                  </a:lnTo>
                  <a:lnTo>
                    <a:pt x="67647" y="395135"/>
                  </a:lnTo>
                  <a:lnTo>
                    <a:pt x="67810" y="395316"/>
                  </a:lnTo>
                  <a:lnTo>
                    <a:pt x="67961" y="395502"/>
                  </a:lnTo>
                  <a:lnTo>
                    <a:pt x="68104" y="395697"/>
                  </a:lnTo>
                  <a:lnTo>
                    <a:pt x="68440" y="396019"/>
                  </a:lnTo>
                  <a:lnTo>
                    <a:pt x="68565" y="396110"/>
                  </a:lnTo>
                  <a:lnTo>
                    <a:pt x="68758" y="396237"/>
                  </a:lnTo>
                  <a:lnTo>
                    <a:pt x="69069" y="396401"/>
                  </a:lnTo>
                  <a:lnTo>
                    <a:pt x="69139" y="396446"/>
                  </a:lnTo>
                  <a:lnTo>
                    <a:pt x="69211" y="396500"/>
                  </a:lnTo>
                  <a:lnTo>
                    <a:pt x="69628" y="396863"/>
                  </a:lnTo>
                  <a:lnTo>
                    <a:pt x="69858" y="397049"/>
                  </a:lnTo>
                  <a:lnTo>
                    <a:pt x="69994" y="397145"/>
                  </a:lnTo>
                  <a:lnTo>
                    <a:pt x="70134" y="397231"/>
                  </a:lnTo>
                  <a:lnTo>
                    <a:pt x="70198" y="397281"/>
                  </a:lnTo>
                  <a:lnTo>
                    <a:pt x="70300" y="397349"/>
                  </a:lnTo>
                  <a:lnTo>
                    <a:pt x="70398" y="397421"/>
                  </a:lnTo>
                  <a:lnTo>
                    <a:pt x="70587" y="397575"/>
                  </a:lnTo>
                  <a:lnTo>
                    <a:pt x="70719" y="397693"/>
                  </a:lnTo>
                  <a:lnTo>
                    <a:pt x="71105" y="398106"/>
                  </a:lnTo>
                  <a:lnTo>
                    <a:pt x="71180" y="398193"/>
                  </a:lnTo>
                  <a:lnTo>
                    <a:pt x="71256" y="398274"/>
                  </a:lnTo>
                  <a:lnTo>
                    <a:pt x="71305" y="398338"/>
                  </a:lnTo>
                  <a:lnTo>
                    <a:pt x="71513" y="398587"/>
                  </a:lnTo>
                  <a:lnTo>
                    <a:pt x="71932" y="399018"/>
                  </a:lnTo>
                  <a:lnTo>
                    <a:pt x="72219" y="399386"/>
                  </a:lnTo>
                  <a:lnTo>
                    <a:pt x="72404" y="399640"/>
                  </a:lnTo>
                  <a:lnTo>
                    <a:pt x="72783" y="400116"/>
                  </a:lnTo>
                  <a:lnTo>
                    <a:pt x="73021" y="400443"/>
                  </a:lnTo>
                  <a:lnTo>
                    <a:pt x="73195" y="400724"/>
                  </a:lnTo>
                  <a:lnTo>
                    <a:pt x="73278" y="400865"/>
                  </a:lnTo>
                  <a:lnTo>
                    <a:pt x="73361" y="401010"/>
                  </a:lnTo>
                  <a:lnTo>
                    <a:pt x="73437" y="401155"/>
                  </a:lnTo>
                  <a:lnTo>
                    <a:pt x="73996" y="401831"/>
                  </a:lnTo>
                  <a:lnTo>
                    <a:pt x="74188" y="402226"/>
                  </a:lnTo>
                  <a:lnTo>
                    <a:pt x="74581" y="402684"/>
                  </a:lnTo>
                  <a:lnTo>
                    <a:pt x="75227" y="403864"/>
                  </a:lnTo>
                  <a:lnTo>
                    <a:pt x="75421" y="404322"/>
                  </a:lnTo>
                  <a:lnTo>
                    <a:pt x="75412" y="404712"/>
                  </a:lnTo>
                  <a:lnTo>
                    <a:pt x="75674" y="405170"/>
                  </a:lnTo>
                  <a:lnTo>
                    <a:pt x="75795" y="405956"/>
                  </a:lnTo>
                  <a:lnTo>
                    <a:pt x="75712" y="406799"/>
                  </a:lnTo>
                  <a:lnTo>
                    <a:pt x="75708" y="407253"/>
                  </a:lnTo>
                  <a:lnTo>
                    <a:pt x="75497" y="407961"/>
                  </a:lnTo>
                  <a:lnTo>
                    <a:pt x="74324" y="410416"/>
                  </a:lnTo>
                  <a:lnTo>
                    <a:pt x="73622" y="411123"/>
                  </a:lnTo>
                  <a:lnTo>
                    <a:pt x="73282" y="411309"/>
                  </a:lnTo>
                  <a:lnTo>
                    <a:pt x="72930" y="411486"/>
                  </a:lnTo>
                  <a:lnTo>
                    <a:pt x="72572" y="411645"/>
                  </a:lnTo>
                  <a:lnTo>
                    <a:pt x="72209" y="411790"/>
                  </a:lnTo>
                  <a:lnTo>
                    <a:pt x="71839" y="411922"/>
                  </a:lnTo>
                  <a:lnTo>
                    <a:pt x="71120" y="412099"/>
                  </a:lnTo>
                  <a:lnTo>
                    <a:pt x="70376" y="412199"/>
                  </a:lnTo>
                  <a:lnTo>
                    <a:pt x="68856" y="412303"/>
                  </a:lnTo>
                  <a:lnTo>
                    <a:pt x="68104" y="412398"/>
                  </a:lnTo>
                  <a:lnTo>
                    <a:pt x="67734" y="412457"/>
                  </a:lnTo>
                  <a:lnTo>
                    <a:pt x="67364" y="412521"/>
                  </a:lnTo>
                  <a:lnTo>
                    <a:pt x="66996" y="412589"/>
                  </a:lnTo>
                  <a:lnTo>
                    <a:pt x="66626" y="412661"/>
                  </a:lnTo>
                  <a:lnTo>
                    <a:pt x="66260" y="412743"/>
                  </a:lnTo>
                  <a:lnTo>
                    <a:pt x="65920" y="412829"/>
                  </a:lnTo>
                  <a:lnTo>
                    <a:pt x="65534" y="412934"/>
                  </a:lnTo>
                  <a:lnTo>
                    <a:pt x="64798" y="413147"/>
                  </a:lnTo>
                  <a:lnTo>
                    <a:pt x="64847" y="413261"/>
                  </a:lnTo>
                  <a:lnTo>
                    <a:pt x="64922" y="413360"/>
                  </a:lnTo>
                  <a:lnTo>
                    <a:pt x="65021" y="413460"/>
                  </a:lnTo>
                  <a:lnTo>
                    <a:pt x="65123" y="413551"/>
                  </a:lnTo>
                  <a:lnTo>
                    <a:pt x="65221" y="413646"/>
                  </a:lnTo>
                  <a:lnTo>
                    <a:pt x="65417" y="413809"/>
                  </a:lnTo>
                  <a:lnTo>
                    <a:pt x="65659" y="413982"/>
                  </a:lnTo>
                  <a:lnTo>
                    <a:pt x="66067" y="414254"/>
                  </a:lnTo>
                  <a:lnTo>
                    <a:pt x="66124" y="414313"/>
                  </a:lnTo>
                  <a:lnTo>
                    <a:pt x="66075" y="414372"/>
                  </a:lnTo>
                  <a:lnTo>
                    <a:pt x="66007" y="414422"/>
                  </a:lnTo>
                  <a:lnTo>
                    <a:pt x="65859" y="414522"/>
                  </a:lnTo>
                  <a:lnTo>
                    <a:pt x="65795" y="414576"/>
                  </a:lnTo>
                  <a:lnTo>
                    <a:pt x="65746" y="414640"/>
                  </a:lnTo>
                  <a:lnTo>
                    <a:pt x="65697" y="414712"/>
                  </a:lnTo>
                  <a:lnTo>
                    <a:pt x="65625" y="414853"/>
                  </a:lnTo>
                  <a:lnTo>
                    <a:pt x="65670" y="414921"/>
                  </a:lnTo>
                  <a:lnTo>
                    <a:pt x="65923" y="414903"/>
                  </a:lnTo>
                  <a:lnTo>
                    <a:pt x="66007" y="414907"/>
                  </a:lnTo>
                  <a:lnTo>
                    <a:pt x="66018" y="415089"/>
                  </a:lnTo>
                  <a:lnTo>
                    <a:pt x="65954" y="415515"/>
                  </a:lnTo>
                  <a:lnTo>
                    <a:pt x="65878" y="416055"/>
                  </a:lnTo>
                  <a:lnTo>
                    <a:pt x="65863" y="416563"/>
                  </a:lnTo>
                  <a:lnTo>
                    <a:pt x="65969" y="416913"/>
                  </a:lnTo>
                  <a:lnTo>
                    <a:pt x="66267" y="417049"/>
                  </a:lnTo>
                  <a:lnTo>
                    <a:pt x="66698" y="417081"/>
                  </a:lnTo>
                  <a:lnTo>
                    <a:pt x="67171" y="417067"/>
                  </a:lnTo>
                  <a:lnTo>
                    <a:pt x="67572" y="417090"/>
                  </a:lnTo>
                  <a:lnTo>
                    <a:pt x="67802" y="417217"/>
                  </a:lnTo>
                  <a:lnTo>
                    <a:pt x="67847" y="417389"/>
                  </a:lnTo>
                  <a:lnTo>
                    <a:pt x="67847" y="417584"/>
                  </a:lnTo>
                  <a:lnTo>
                    <a:pt x="67832" y="417793"/>
                  </a:lnTo>
                  <a:lnTo>
                    <a:pt x="67836" y="417983"/>
                  </a:lnTo>
                  <a:lnTo>
                    <a:pt x="67893" y="418142"/>
                  </a:lnTo>
                  <a:lnTo>
                    <a:pt x="68051" y="418265"/>
                  </a:lnTo>
                  <a:lnTo>
                    <a:pt x="68286" y="418333"/>
                  </a:lnTo>
                  <a:lnTo>
                    <a:pt x="68565" y="418369"/>
                  </a:lnTo>
                  <a:lnTo>
                    <a:pt x="68860" y="418396"/>
                  </a:lnTo>
                  <a:lnTo>
                    <a:pt x="69128" y="418433"/>
                  </a:lnTo>
                  <a:lnTo>
                    <a:pt x="69517" y="418505"/>
                  </a:lnTo>
                  <a:lnTo>
                    <a:pt x="69902" y="418564"/>
                  </a:lnTo>
                  <a:lnTo>
                    <a:pt x="70191" y="418601"/>
                  </a:lnTo>
                  <a:lnTo>
                    <a:pt x="70682" y="418673"/>
                  </a:lnTo>
                  <a:lnTo>
                    <a:pt x="71067" y="418741"/>
                  </a:lnTo>
                  <a:lnTo>
                    <a:pt x="71426" y="418828"/>
                  </a:lnTo>
                  <a:lnTo>
                    <a:pt x="72132" y="419036"/>
                  </a:lnTo>
                  <a:lnTo>
                    <a:pt x="72487" y="419118"/>
                  </a:lnTo>
                  <a:lnTo>
                    <a:pt x="72844" y="419154"/>
                  </a:lnTo>
                  <a:lnTo>
                    <a:pt x="73044" y="419136"/>
                  </a:lnTo>
                  <a:lnTo>
                    <a:pt x="73452" y="419050"/>
                  </a:lnTo>
                  <a:lnTo>
                    <a:pt x="73644" y="419027"/>
                  </a:lnTo>
                  <a:lnTo>
                    <a:pt x="73818" y="419064"/>
                  </a:lnTo>
                  <a:lnTo>
                    <a:pt x="73977" y="419168"/>
                  </a:lnTo>
                  <a:lnTo>
                    <a:pt x="74117" y="419331"/>
                  </a:lnTo>
                  <a:lnTo>
                    <a:pt x="74193" y="419451"/>
                  </a:lnTo>
                  <a:lnTo>
                    <a:pt x="78886" y="420505"/>
                  </a:lnTo>
                  <a:lnTo>
                    <a:pt x="83247" y="421485"/>
                  </a:lnTo>
                  <a:lnTo>
                    <a:pt x="84207" y="421731"/>
                  </a:lnTo>
                  <a:lnTo>
                    <a:pt x="84566" y="421632"/>
                  </a:lnTo>
                  <a:lnTo>
                    <a:pt x="84914" y="421595"/>
                  </a:lnTo>
                  <a:lnTo>
                    <a:pt x="85129" y="421618"/>
                  </a:lnTo>
                  <a:lnTo>
                    <a:pt x="85344" y="421673"/>
                  </a:lnTo>
                  <a:lnTo>
                    <a:pt x="85561" y="421740"/>
                  </a:lnTo>
                  <a:lnTo>
                    <a:pt x="85776" y="421800"/>
                  </a:lnTo>
                  <a:lnTo>
                    <a:pt x="85990" y="421831"/>
                  </a:lnTo>
                  <a:lnTo>
                    <a:pt x="86350" y="421858"/>
                  </a:lnTo>
                  <a:lnTo>
                    <a:pt x="86532" y="421858"/>
                  </a:lnTo>
                  <a:lnTo>
                    <a:pt x="86675" y="421840"/>
                  </a:lnTo>
                  <a:lnTo>
                    <a:pt x="86755" y="421749"/>
                  </a:lnTo>
                  <a:lnTo>
                    <a:pt x="86736" y="421595"/>
                  </a:lnTo>
                  <a:lnTo>
                    <a:pt x="86637" y="421359"/>
                  </a:lnTo>
                  <a:lnTo>
                    <a:pt x="86596" y="421246"/>
                  </a:lnTo>
                  <a:lnTo>
                    <a:pt x="86418" y="420670"/>
                  </a:lnTo>
                  <a:lnTo>
                    <a:pt x="86316" y="420384"/>
                  </a:lnTo>
                  <a:lnTo>
                    <a:pt x="86207" y="420102"/>
                  </a:lnTo>
                  <a:lnTo>
                    <a:pt x="86082" y="419830"/>
                  </a:lnTo>
                  <a:lnTo>
                    <a:pt x="85854" y="419490"/>
                  </a:lnTo>
                  <a:lnTo>
                    <a:pt x="85269" y="418828"/>
                  </a:lnTo>
                  <a:lnTo>
                    <a:pt x="85065" y="418533"/>
                  </a:lnTo>
                  <a:lnTo>
                    <a:pt x="85027" y="418292"/>
                  </a:lnTo>
                  <a:lnTo>
                    <a:pt x="85095" y="418165"/>
                  </a:lnTo>
                  <a:lnTo>
                    <a:pt x="85197" y="418052"/>
                  </a:lnTo>
                  <a:lnTo>
                    <a:pt x="85303" y="417943"/>
                  </a:lnTo>
                  <a:lnTo>
                    <a:pt x="85406" y="417825"/>
                  </a:lnTo>
                  <a:lnTo>
                    <a:pt x="85473" y="417702"/>
                  </a:lnTo>
                  <a:lnTo>
                    <a:pt x="85512" y="417512"/>
                  </a:lnTo>
                  <a:lnTo>
                    <a:pt x="85514" y="417294"/>
                  </a:lnTo>
                  <a:lnTo>
                    <a:pt x="85488" y="417076"/>
                  </a:lnTo>
                  <a:lnTo>
                    <a:pt x="85429" y="416867"/>
                  </a:lnTo>
                  <a:lnTo>
                    <a:pt x="85342" y="416695"/>
                  </a:lnTo>
                  <a:lnTo>
                    <a:pt x="85484" y="415915"/>
                  </a:lnTo>
                  <a:lnTo>
                    <a:pt x="85433" y="415553"/>
                  </a:lnTo>
                  <a:lnTo>
                    <a:pt x="85308" y="414680"/>
                  </a:lnTo>
                  <a:lnTo>
                    <a:pt x="85518" y="413900"/>
                  </a:lnTo>
                  <a:lnTo>
                    <a:pt x="85527" y="413446"/>
                  </a:lnTo>
                  <a:lnTo>
                    <a:pt x="85473" y="412602"/>
                  </a:lnTo>
                  <a:lnTo>
                    <a:pt x="84816" y="411940"/>
                  </a:lnTo>
                  <a:lnTo>
                    <a:pt x="84691" y="411418"/>
                  </a:lnTo>
                  <a:lnTo>
                    <a:pt x="84831" y="411096"/>
                  </a:lnTo>
                  <a:lnTo>
                    <a:pt x="84902" y="410710"/>
                  </a:lnTo>
                  <a:lnTo>
                    <a:pt x="84842" y="410252"/>
                  </a:lnTo>
                  <a:lnTo>
                    <a:pt x="84717" y="409862"/>
                  </a:lnTo>
                  <a:lnTo>
                    <a:pt x="84736" y="408692"/>
                  </a:lnTo>
                  <a:lnTo>
                    <a:pt x="84608" y="408233"/>
                  </a:lnTo>
                  <a:lnTo>
                    <a:pt x="84649" y="405765"/>
                  </a:lnTo>
                  <a:lnTo>
                    <a:pt x="84600" y="404599"/>
                  </a:lnTo>
                  <a:lnTo>
                    <a:pt x="84483" y="403687"/>
                  </a:lnTo>
                  <a:lnTo>
                    <a:pt x="83656" y="401137"/>
                  </a:lnTo>
                  <a:lnTo>
                    <a:pt x="83335" y="400352"/>
                  </a:lnTo>
                  <a:lnTo>
                    <a:pt x="82757" y="399109"/>
                  </a:lnTo>
                  <a:lnTo>
                    <a:pt x="82631" y="398655"/>
                  </a:lnTo>
                  <a:lnTo>
                    <a:pt x="82435" y="398324"/>
                  </a:lnTo>
                  <a:lnTo>
                    <a:pt x="82057" y="397022"/>
                  </a:lnTo>
                  <a:lnTo>
                    <a:pt x="81796" y="396627"/>
                  </a:lnTo>
                  <a:lnTo>
                    <a:pt x="81339" y="396228"/>
                  </a:lnTo>
                  <a:lnTo>
                    <a:pt x="80157" y="395171"/>
                  </a:lnTo>
                  <a:lnTo>
                    <a:pt x="78920" y="393465"/>
                  </a:lnTo>
                  <a:lnTo>
                    <a:pt x="78527" y="393066"/>
                  </a:lnTo>
                  <a:lnTo>
                    <a:pt x="77480" y="391818"/>
                  </a:lnTo>
                  <a:lnTo>
                    <a:pt x="76177" y="390108"/>
                  </a:lnTo>
                  <a:lnTo>
                    <a:pt x="75723" y="389255"/>
                  </a:lnTo>
                  <a:lnTo>
                    <a:pt x="74813" y="387944"/>
                  </a:lnTo>
                  <a:lnTo>
                    <a:pt x="73580" y="385974"/>
                  </a:lnTo>
                  <a:lnTo>
                    <a:pt x="73055" y="385639"/>
                  </a:lnTo>
                  <a:lnTo>
                    <a:pt x="71520" y="385748"/>
                  </a:lnTo>
                  <a:lnTo>
                    <a:pt x="69722" y="385911"/>
                  </a:lnTo>
                  <a:lnTo>
                    <a:pt x="68527" y="385766"/>
                  </a:lnTo>
                  <a:lnTo>
                    <a:pt x="68063" y="385693"/>
                  </a:lnTo>
                  <a:lnTo>
                    <a:pt x="66801" y="385544"/>
                  </a:lnTo>
                  <a:lnTo>
                    <a:pt x="65935" y="385462"/>
                  </a:lnTo>
                  <a:lnTo>
                    <a:pt x="65077" y="385063"/>
                  </a:lnTo>
                  <a:lnTo>
                    <a:pt x="64615" y="384727"/>
                  </a:lnTo>
                  <a:lnTo>
                    <a:pt x="64283" y="384596"/>
                  </a:lnTo>
                  <a:lnTo>
                    <a:pt x="63826" y="384196"/>
                  </a:lnTo>
                  <a:lnTo>
                    <a:pt x="63429" y="383997"/>
                  </a:lnTo>
                  <a:lnTo>
                    <a:pt x="62711" y="383271"/>
                  </a:lnTo>
                  <a:lnTo>
                    <a:pt x="61403" y="381560"/>
                  </a:lnTo>
                  <a:lnTo>
                    <a:pt x="60882" y="380839"/>
                  </a:lnTo>
                  <a:lnTo>
                    <a:pt x="60444" y="379142"/>
                  </a:lnTo>
                  <a:lnTo>
                    <a:pt x="60323" y="378357"/>
                  </a:lnTo>
                  <a:lnTo>
                    <a:pt x="59953" y="376665"/>
                  </a:lnTo>
                  <a:lnTo>
                    <a:pt x="59971" y="375495"/>
                  </a:lnTo>
                  <a:lnTo>
                    <a:pt x="60062" y="373939"/>
                  </a:lnTo>
                  <a:lnTo>
                    <a:pt x="60274" y="373095"/>
                  </a:lnTo>
                  <a:lnTo>
                    <a:pt x="60821" y="372196"/>
                  </a:lnTo>
                  <a:lnTo>
                    <a:pt x="60961" y="371806"/>
                  </a:lnTo>
                  <a:lnTo>
                    <a:pt x="61042" y="371030"/>
                  </a:lnTo>
                  <a:lnTo>
                    <a:pt x="61056" y="369860"/>
                  </a:lnTo>
                  <a:lnTo>
                    <a:pt x="61669" y="369089"/>
                  </a:lnTo>
                  <a:lnTo>
                    <a:pt x="62137" y="368966"/>
                  </a:lnTo>
                  <a:lnTo>
                    <a:pt x="62934" y="369111"/>
                  </a:lnTo>
                  <a:lnTo>
                    <a:pt x="63797" y="369252"/>
                  </a:lnTo>
                  <a:lnTo>
                    <a:pt x="64196" y="369261"/>
                  </a:lnTo>
                  <a:lnTo>
                    <a:pt x="65058" y="369533"/>
                  </a:lnTo>
                  <a:lnTo>
                    <a:pt x="66305" y="370463"/>
                  </a:lnTo>
                  <a:lnTo>
                    <a:pt x="66771" y="370663"/>
                  </a:lnTo>
                  <a:lnTo>
                    <a:pt x="67564" y="370871"/>
                  </a:lnTo>
                  <a:lnTo>
                    <a:pt x="68365" y="370690"/>
                  </a:lnTo>
                  <a:lnTo>
                    <a:pt x="69230" y="370636"/>
                  </a:lnTo>
                  <a:lnTo>
                    <a:pt x="70969" y="370082"/>
                  </a:lnTo>
                  <a:lnTo>
                    <a:pt x="71305" y="369824"/>
                  </a:lnTo>
                  <a:lnTo>
                    <a:pt x="71781" y="369315"/>
                  </a:lnTo>
                  <a:lnTo>
                    <a:pt x="71853" y="368989"/>
                  </a:lnTo>
                  <a:lnTo>
                    <a:pt x="72957" y="366539"/>
                  </a:lnTo>
                  <a:lnTo>
                    <a:pt x="73376" y="365378"/>
                  </a:lnTo>
                  <a:lnTo>
                    <a:pt x="74064" y="363699"/>
                  </a:lnTo>
                  <a:lnTo>
                    <a:pt x="75784" y="360215"/>
                  </a:lnTo>
                  <a:lnTo>
                    <a:pt x="76271" y="358990"/>
                  </a:lnTo>
                  <a:lnTo>
                    <a:pt x="76962" y="357312"/>
                  </a:lnTo>
                  <a:lnTo>
                    <a:pt x="77574" y="356477"/>
                  </a:lnTo>
                  <a:lnTo>
                    <a:pt x="78048" y="356096"/>
                  </a:lnTo>
                  <a:lnTo>
                    <a:pt x="78380" y="356032"/>
                  </a:lnTo>
                  <a:lnTo>
                    <a:pt x="78845" y="356105"/>
                  </a:lnTo>
                  <a:lnTo>
                    <a:pt x="79241" y="356241"/>
                  </a:lnTo>
                  <a:lnTo>
                    <a:pt x="80163" y="356776"/>
                  </a:lnTo>
                  <a:lnTo>
                    <a:pt x="80886" y="357438"/>
                  </a:lnTo>
                  <a:lnTo>
                    <a:pt x="81339" y="358291"/>
                  </a:lnTo>
                  <a:lnTo>
                    <a:pt x="81660" y="359072"/>
                  </a:lnTo>
                  <a:lnTo>
                    <a:pt x="82370" y="360319"/>
                  </a:lnTo>
                  <a:lnTo>
                    <a:pt x="82816" y="361562"/>
                  </a:lnTo>
                  <a:lnTo>
                    <a:pt x="83138" y="362474"/>
                  </a:lnTo>
                  <a:lnTo>
                    <a:pt x="83195" y="362864"/>
                  </a:lnTo>
                  <a:lnTo>
                    <a:pt x="83448" y="363713"/>
                  </a:lnTo>
                  <a:lnTo>
                    <a:pt x="83962" y="364956"/>
                  </a:lnTo>
                  <a:lnTo>
                    <a:pt x="84816" y="365618"/>
                  </a:lnTo>
                  <a:lnTo>
                    <a:pt x="85605" y="366085"/>
                  </a:lnTo>
                  <a:lnTo>
                    <a:pt x="86864" y="366562"/>
                  </a:lnTo>
                  <a:lnTo>
                    <a:pt x="87654" y="367093"/>
                  </a:lnTo>
                  <a:lnTo>
                    <a:pt x="89026" y="368608"/>
                  </a:lnTo>
                  <a:lnTo>
                    <a:pt x="89555" y="368943"/>
                  </a:lnTo>
                  <a:lnTo>
                    <a:pt x="90106" y="368939"/>
                  </a:lnTo>
                  <a:lnTo>
                    <a:pt x="89955" y="368690"/>
                  </a:lnTo>
                  <a:lnTo>
                    <a:pt x="89525" y="366666"/>
                  </a:lnTo>
                  <a:lnTo>
                    <a:pt x="89332" y="366208"/>
                  </a:lnTo>
                  <a:lnTo>
                    <a:pt x="88954" y="364838"/>
                  </a:lnTo>
                  <a:lnTo>
                    <a:pt x="89120" y="362633"/>
                  </a:lnTo>
                  <a:lnTo>
                    <a:pt x="89143" y="361336"/>
                  </a:lnTo>
                  <a:lnTo>
                    <a:pt x="88958" y="360424"/>
                  </a:lnTo>
                  <a:lnTo>
                    <a:pt x="88580" y="359117"/>
                  </a:lnTo>
                  <a:lnTo>
                    <a:pt x="88194" y="358069"/>
                  </a:lnTo>
                  <a:lnTo>
                    <a:pt x="87948" y="356767"/>
                  </a:lnTo>
                  <a:lnTo>
                    <a:pt x="87963" y="355860"/>
                  </a:lnTo>
                  <a:lnTo>
                    <a:pt x="87771" y="355402"/>
                  </a:lnTo>
                  <a:lnTo>
                    <a:pt x="87778" y="355012"/>
                  </a:lnTo>
                  <a:lnTo>
                    <a:pt x="87650" y="354685"/>
                  </a:lnTo>
                  <a:lnTo>
                    <a:pt x="87805" y="353324"/>
                  </a:lnTo>
                  <a:lnTo>
                    <a:pt x="87744" y="352998"/>
                  </a:lnTo>
                  <a:lnTo>
                    <a:pt x="87752" y="352349"/>
                  </a:lnTo>
                  <a:lnTo>
                    <a:pt x="87824" y="351958"/>
                  </a:lnTo>
                  <a:lnTo>
                    <a:pt x="88235" y="351314"/>
                  </a:lnTo>
                  <a:lnTo>
                    <a:pt x="89113" y="350421"/>
                  </a:lnTo>
                  <a:lnTo>
                    <a:pt x="93077" y="348080"/>
                  </a:lnTo>
                  <a:lnTo>
                    <a:pt x="94483" y="347581"/>
                  </a:lnTo>
                  <a:lnTo>
                    <a:pt x="95284" y="347463"/>
                  </a:lnTo>
                  <a:lnTo>
                    <a:pt x="96762" y="346510"/>
                  </a:lnTo>
                  <a:lnTo>
                    <a:pt x="97435" y="346134"/>
                  </a:lnTo>
                  <a:lnTo>
                    <a:pt x="98103" y="345816"/>
                  </a:lnTo>
                  <a:lnTo>
                    <a:pt x="98772" y="345698"/>
                  </a:lnTo>
                  <a:lnTo>
                    <a:pt x="99502" y="345839"/>
                  </a:lnTo>
                  <a:lnTo>
                    <a:pt x="100159" y="346238"/>
                  </a:lnTo>
                  <a:lnTo>
                    <a:pt x="100688" y="346442"/>
                  </a:lnTo>
                  <a:lnTo>
                    <a:pt x="101217" y="346583"/>
                  </a:lnTo>
                  <a:lnTo>
                    <a:pt x="103198" y="347781"/>
                  </a:lnTo>
                  <a:lnTo>
                    <a:pt x="103228" y="347862"/>
                  </a:lnTo>
                  <a:lnTo>
                    <a:pt x="103730" y="347658"/>
                  </a:lnTo>
                  <a:lnTo>
                    <a:pt x="104063" y="347663"/>
                  </a:lnTo>
                  <a:lnTo>
                    <a:pt x="104740" y="347027"/>
                  </a:lnTo>
                  <a:lnTo>
                    <a:pt x="105152" y="346057"/>
                  </a:lnTo>
                  <a:lnTo>
                    <a:pt x="105998" y="343212"/>
                  </a:lnTo>
                  <a:lnTo>
                    <a:pt x="106478" y="342178"/>
                  </a:lnTo>
                  <a:lnTo>
                    <a:pt x="107159" y="341280"/>
                  </a:lnTo>
                  <a:lnTo>
                    <a:pt x="107835" y="340577"/>
                  </a:lnTo>
                  <a:lnTo>
                    <a:pt x="108039" y="340255"/>
                  </a:lnTo>
                  <a:lnTo>
                    <a:pt x="108583" y="339484"/>
                  </a:lnTo>
                  <a:lnTo>
                    <a:pt x="108787" y="339229"/>
                  </a:lnTo>
                  <a:lnTo>
                    <a:pt x="109955" y="336843"/>
                  </a:lnTo>
                  <a:lnTo>
                    <a:pt x="110431" y="336331"/>
                  </a:lnTo>
                  <a:lnTo>
                    <a:pt x="110832" y="336077"/>
                  </a:lnTo>
                  <a:lnTo>
                    <a:pt x="111565" y="335959"/>
                  </a:lnTo>
                  <a:lnTo>
                    <a:pt x="112567" y="335972"/>
                  </a:lnTo>
                  <a:lnTo>
                    <a:pt x="112963" y="336108"/>
                  </a:lnTo>
                  <a:lnTo>
                    <a:pt x="113685" y="336575"/>
                  </a:lnTo>
                  <a:lnTo>
                    <a:pt x="114603" y="337565"/>
                  </a:lnTo>
                  <a:lnTo>
                    <a:pt x="114992" y="338222"/>
                  </a:lnTo>
                  <a:lnTo>
                    <a:pt x="115707" y="339270"/>
                  </a:lnTo>
                  <a:lnTo>
                    <a:pt x="115904" y="339470"/>
                  </a:lnTo>
                  <a:lnTo>
                    <a:pt x="116546" y="341039"/>
                  </a:lnTo>
                  <a:lnTo>
                    <a:pt x="116867" y="341693"/>
                  </a:lnTo>
                  <a:lnTo>
                    <a:pt x="117260" y="342087"/>
                  </a:lnTo>
                  <a:lnTo>
                    <a:pt x="117581" y="342745"/>
                  </a:lnTo>
                  <a:lnTo>
                    <a:pt x="118300" y="343793"/>
                  </a:lnTo>
                  <a:lnTo>
                    <a:pt x="118621" y="344446"/>
                  </a:lnTo>
                  <a:lnTo>
                    <a:pt x="119467" y="345499"/>
                  </a:lnTo>
                  <a:lnTo>
                    <a:pt x="119856" y="346156"/>
                  </a:lnTo>
                  <a:lnTo>
                    <a:pt x="120760" y="348053"/>
                  </a:lnTo>
                  <a:lnTo>
                    <a:pt x="120956" y="348316"/>
                  </a:lnTo>
                  <a:lnTo>
                    <a:pt x="120998" y="348456"/>
                  </a:lnTo>
                  <a:lnTo>
                    <a:pt x="121089" y="348384"/>
                  </a:lnTo>
                  <a:lnTo>
                    <a:pt x="121489" y="348261"/>
                  </a:lnTo>
                  <a:lnTo>
                    <a:pt x="121761" y="347939"/>
                  </a:lnTo>
                  <a:lnTo>
                    <a:pt x="122305" y="347104"/>
                  </a:lnTo>
                  <a:lnTo>
                    <a:pt x="123322" y="346016"/>
                  </a:lnTo>
                  <a:lnTo>
                    <a:pt x="124599" y="345190"/>
                  </a:lnTo>
                  <a:lnTo>
                    <a:pt x="125400" y="344877"/>
                  </a:lnTo>
                  <a:lnTo>
                    <a:pt x="125804" y="344560"/>
                  </a:lnTo>
                  <a:lnTo>
                    <a:pt x="127214" y="343802"/>
                  </a:lnTo>
                  <a:lnTo>
                    <a:pt x="128749" y="343566"/>
                  </a:lnTo>
                  <a:lnTo>
                    <a:pt x="130343" y="343720"/>
                  </a:lnTo>
                  <a:lnTo>
                    <a:pt x="131206" y="343797"/>
                  </a:lnTo>
                  <a:lnTo>
                    <a:pt x="132468" y="344011"/>
                  </a:lnTo>
                  <a:lnTo>
                    <a:pt x="133265" y="344220"/>
                  </a:lnTo>
                  <a:lnTo>
                    <a:pt x="133727" y="344356"/>
                  </a:lnTo>
                  <a:lnTo>
                    <a:pt x="135309" y="345290"/>
                  </a:lnTo>
                  <a:lnTo>
                    <a:pt x="136565" y="345767"/>
                  </a:lnTo>
                  <a:lnTo>
                    <a:pt x="138216" y="346637"/>
                  </a:lnTo>
                  <a:lnTo>
                    <a:pt x="138937" y="347231"/>
                  </a:lnTo>
                  <a:lnTo>
                    <a:pt x="140646" y="348815"/>
                  </a:lnTo>
                  <a:lnTo>
                    <a:pt x="141435" y="349350"/>
                  </a:lnTo>
                  <a:lnTo>
                    <a:pt x="142770" y="349808"/>
                  </a:lnTo>
                  <a:lnTo>
                    <a:pt x="143061" y="349885"/>
                  </a:lnTo>
                  <a:lnTo>
                    <a:pt x="143359" y="349944"/>
                  </a:lnTo>
                  <a:lnTo>
                    <a:pt x="143661" y="349985"/>
                  </a:lnTo>
                  <a:lnTo>
                    <a:pt x="143956" y="350003"/>
                  </a:lnTo>
                  <a:lnTo>
                    <a:pt x="144388" y="349981"/>
                  </a:lnTo>
                  <a:lnTo>
                    <a:pt x="144822" y="349904"/>
                  </a:lnTo>
                  <a:lnTo>
                    <a:pt x="145257" y="349790"/>
                  </a:lnTo>
                  <a:lnTo>
                    <a:pt x="145687" y="349654"/>
                  </a:lnTo>
                  <a:lnTo>
                    <a:pt x="146741" y="349332"/>
                  </a:lnTo>
                  <a:lnTo>
                    <a:pt x="147369" y="349123"/>
                  </a:lnTo>
                  <a:lnTo>
                    <a:pt x="147985" y="348883"/>
                  </a:lnTo>
                  <a:lnTo>
                    <a:pt x="148574" y="348602"/>
                  </a:lnTo>
                  <a:lnTo>
                    <a:pt x="149126" y="348270"/>
                  </a:lnTo>
                  <a:lnTo>
                    <a:pt x="149398" y="348048"/>
                  </a:lnTo>
                  <a:lnTo>
                    <a:pt x="149651" y="347799"/>
                  </a:lnTo>
                  <a:lnTo>
                    <a:pt x="149900" y="347545"/>
                  </a:lnTo>
                  <a:lnTo>
                    <a:pt x="150162" y="347309"/>
                  </a:lnTo>
                  <a:lnTo>
                    <a:pt x="150449" y="347118"/>
                  </a:lnTo>
                  <a:lnTo>
                    <a:pt x="150740" y="346977"/>
                  </a:lnTo>
                  <a:lnTo>
                    <a:pt x="151054" y="346855"/>
                  </a:lnTo>
                  <a:lnTo>
                    <a:pt x="151375" y="346760"/>
                  </a:lnTo>
                  <a:lnTo>
                    <a:pt x="151700" y="346701"/>
                  </a:lnTo>
                  <a:lnTo>
                    <a:pt x="152013" y="346692"/>
                  </a:lnTo>
                  <a:lnTo>
                    <a:pt x="152400" y="346741"/>
                  </a:lnTo>
                  <a:lnTo>
                    <a:pt x="152800" y="346859"/>
                  </a:lnTo>
                  <a:lnTo>
                    <a:pt x="153189" y="347032"/>
                  </a:lnTo>
                  <a:lnTo>
                    <a:pt x="153537" y="347250"/>
                  </a:lnTo>
                  <a:lnTo>
                    <a:pt x="153820" y="347508"/>
                  </a:lnTo>
                  <a:lnTo>
                    <a:pt x="154028" y="347817"/>
                  </a:lnTo>
                  <a:lnTo>
                    <a:pt x="154171" y="348184"/>
                  </a:lnTo>
                  <a:lnTo>
                    <a:pt x="154270" y="348593"/>
                  </a:lnTo>
                  <a:lnTo>
                    <a:pt x="154489" y="349672"/>
                  </a:lnTo>
                  <a:lnTo>
                    <a:pt x="154568" y="350198"/>
                  </a:lnTo>
                  <a:lnTo>
                    <a:pt x="154613" y="350462"/>
                  </a:lnTo>
                  <a:lnTo>
                    <a:pt x="154674" y="350720"/>
                  </a:lnTo>
                  <a:lnTo>
                    <a:pt x="154815" y="351110"/>
                  </a:lnTo>
                  <a:lnTo>
                    <a:pt x="154996" y="351487"/>
                  </a:lnTo>
                  <a:lnTo>
                    <a:pt x="155185" y="351859"/>
                  </a:lnTo>
                  <a:lnTo>
                    <a:pt x="155361" y="352240"/>
                  </a:lnTo>
                  <a:lnTo>
                    <a:pt x="155487" y="352630"/>
                  </a:lnTo>
                  <a:lnTo>
                    <a:pt x="155551" y="353034"/>
                  </a:lnTo>
                  <a:lnTo>
                    <a:pt x="155578" y="353451"/>
                  </a:lnTo>
                  <a:lnTo>
                    <a:pt x="155581" y="353873"/>
                  </a:lnTo>
                  <a:lnTo>
                    <a:pt x="155574" y="354300"/>
                  </a:lnTo>
                  <a:lnTo>
                    <a:pt x="155585" y="355152"/>
                  </a:lnTo>
                  <a:lnTo>
                    <a:pt x="155585" y="355583"/>
                  </a:lnTo>
                  <a:lnTo>
                    <a:pt x="155581" y="356014"/>
                  </a:lnTo>
                  <a:lnTo>
                    <a:pt x="155585" y="356445"/>
                  </a:lnTo>
                  <a:lnTo>
                    <a:pt x="155604" y="356876"/>
                  </a:lnTo>
                  <a:lnTo>
                    <a:pt x="155642" y="357416"/>
                  </a:lnTo>
                  <a:lnTo>
                    <a:pt x="155687" y="357956"/>
                  </a:lnTo>
                  <a:lnTo>
                    <a:pt x="155751" y="358496"/>
                  </a:lnTo>
                  <a:lnTo>
                    <a:pt x="155835" y="359031"/>
                  </a:lnTo>
                  <a:lnTo>
                    <a:pt x="155948" y="359557"/>
                  </a:lnTo>
                  <a:lnTo>
                    <a:pt x="156095" y="360102"/>
                  </a:lnTo>
                  <a:lnTo>
                    <a:pt x="156280" y="360714"/>
                  </a:lnTo>
                  <a:lnTo>
                    <a:pt x="156477" y="361281"/>
                  </a:lnTo>
                  <a:lnTo>
                    <a:pt x="156643" y="361703"/>
                  </a:lnTo>
                  <a:lnTo>
                    <a:pt x="156749" y="361857"/>
                  </a:lnTo>
                  <a:lnTo>
                    <a:pt x="156885" y="361821"/>
                  </a:lnTo>
                  <a:lnTo>
                    <a:pt x="156953" y="361798"/>
                  </a:lnTo>
                  <a:lnTo>
                    <a:pt x="157081" y="361721"/>
                  </a:lnTo>
                  <a:lnTo>
                    <a:pt x="157047" y="361558"/>
                  </a:lnTo>
                  <a:lnTo>
                    <a:pt x="157085" y="361408"/>
                  </a:lnTo>
                  <a:lnTo>
                    <a:pt x="157059" y="361181"/>
                  </a:lnTo>
                  <a:lnTo>
                    <a:pt x="157006" y="360959"/>
                  </a:lnTo>
                  <a:lnTo>
                    <a:pt x="156885" y="360515"/>
                  </a:lnTo>
                  <a:lnTo>
                    <a:pt x="156843" y="360292"/>
                  </a:lnTo>
                  <a:lnTo>
                    <a:pt x="156824" y="359984"/>
                  </a:lnTo>
                  <a:lnTo>
                    <a:pt x="156832" y="359671"/>
                  </a:lnTo>
                  <a:lnTo>
                    <a:pt x="156855" y="359353"/>
                  </a:lnTo>
                  <a:lnTo>
                    <a:pt x="156870" y="359040"/>
                  </a:lnTo>
                  <a:lnTo>
                    <a:pt x="156870" y="358727"/>
                  </a:lnTo>
                  <a:lnTo>
                    <a:pt x="156836" y="358264"/>
                  </a:lnTo>
                  <a:lnTo>
                    <a:pt x="156779" y="357811"/>
                  </a:lnTo>
                  <a:lnTo>
                    <a:pt x="156643" y="356894"/>
                  </a:lnTo>
                  <a:lnTo>
                    <a:pt x="156586" y="356436"/>
                  </a:lnTo>
                  <a:lnTo>
                    <a:pt x="156515" y="355520"/>
                  </a:lnTo>
                  <a:lnTo>
                    <a:pt x="156484" y="355061"/>
                  </a:lnTo>
                  <a:lnTo>
                    <a:pt x="156458" y="354603"/>
                  </a:lnTo>
                  <a:lnTo>
                    <a:pt x="156416" y="353755"/>
                  </a:lnTo>
                  <a:lnTo>
                    <a:pt x="156405" y="353361"/>
                  </a:lnTo>
                  <a:lnTo>
                    <a:pt x="156390" y="352970"/>
                  </a:lnTo>
                  <a:lnTo>
                    <a:pt x="156371" y="352575"/>
                  </a:lnTo>
                  <a:lnTo>
                    <a:pt x="156337" y="352185"/>
                  </a:lnTo>
                  <a:lnTo>
                    <a:pt x="156273" y="351687"/>
                  </a:lnTo>
                  <a:lnTo>
                    <a:pt x="156193" y="351183"/>
                  </a:lnTo>
                  <a:lnTo>
                    <a:pt x="156099" y="350684"/>
                  </a:lnTo>
                  <a:lnTo>
                    <a:pt x="155986" y="350189"/>
                  </a:lnTo>
                  <a:lnTo>
                    <a:pt x="155861" y="349699"/>
                  </a:lnTo>
                  <a:lnTo>
                    <a:pt x="155751" y="349328"/>
                  </a:lnTo>
                  <a:lnTo>
                    <a:pt x="155627" y="348960"/>
                  </a:lnTo>
                  <a:lnTo>
                    <a:pt x="155366" y="348225"/>
                  </a:lnTo>
                  <a:lnTo>
                    <a:pt x="155245" y="347858"/>
                  </a:lnTo>
                  <a:lnTo>
                    <a:pt x="155108" y="347486"/>
                  </a:lnTo>
                  <a:lnTo>
                    <a:pt x="154953" y="347100"/>
                  </a:lnTo>
                  <a:lnTo>
                    <a:pt x="154810" y="346719"/>
                  </a:lnTo>
                  <a:lnTo>
                    <a:pt x="154734" y="346356"/>
                  </a:lnTo>
                  <a:lnTo>
                    <a:pt x="154757" y="346021"/>
                  </a:lnTo>
                  <a:lnTo>
                    <a:pt x="154874" y="345767"/>
                  </a:lnTo>
                  <a:lnTo>
                    <a:pt x="155059" y="345526"/>
                  </a:lnTo>
                  <a:lnTo>
                    <a:pt x="155287" y="345299"/>
                  </a:lnTo>
                  <a:lnTo>
                    <a:pt x="156159" y="344482"/>
                  </a:lnTo>
                  <a:lnTo>
                    <a:pt x="156590" y="344124"/>
                  </a:lnTo>
                  <a:lnTo>
                    <a:pt x="157043" y="343793"/>
                  </a:lnTo>
                  <a:lnTo>
                    <a:pt x="157513" y="343485"/>
                  </a:lnTo>
                  <a:lnTo>
                    <a:pt x="157993" y="343208"/>
                  </a:lnTo>
                  <a:lnTo>
                    <a:pt x="158688" y="342868"/>
                  </a:lnTo>
                  <a:lnTo>
                    <a:pt x="159424" y="342577"/>
                  </a:lnTo>
                  <a:lnTo>
                    <a:pt x="160185" y="342346"/>
                  </a:lnTo>
                  <a:lnTo>
                    <a:pt x="160955" y="342183"/>
                  </a:lnTo>
                  <a:lnTo>
                    <a:pt x="161719" y="342101"/>
                  </a:lnTo>
                  <a:lnTo>
                    <a:pt x="162168" y="342087"/>
                  </a:lnTo>
                  <a:lnTo>
                    <a:pt x="162621" y="342101"/>
                  </a:lnTo>
                  <a:lnTo>
                    <a:pt x="163076" y="342142"/>
                  </a:lnTo>
                  <a:lnTo>
                    <a:pt x="163529" y="342205"/>
                  </a:lnTo>
                  <a:lnTo>
                    <a:pt x="163967" y="342291"/>
                  </a:lnTo>
                  <a:lnTo>
                    <a:pt x="163756" y="342151"/>
                  </a:lnTo>
                  <a:lnTo>
                    <a:pt x="163533" y="342028"/>
                  </a:lnTo>
                  <a:lnTo>
                    <a:pt x="163305" y="341910"/>
                  </a:lnTo>
                  <a:lnTo>
                    <a:pt x="163067" y="341811"/>
                  </a:lnTo>
                  <a:lnTo>
                    <a:pt x="162829" y="341729"/>
                  </a:lnTo>
                  <a:lnTo>
                    <a:pt x="162395" y="341616"/>
                  </a:lnTo>
                  <a:lnTo>
                    <a:pt x="161938" y="341552"/>
                  </a:lnTo>
                  <a:lnTo>
                    <a:pt x="161469" y="341534"/>
                  </a:lnTo>
                  <a:lnTo>
                    <a:pt x="161005" y="341556"/>
                  </a:lnTo>
                  <a:lnTo>
                    <a:pt x="160559" y="341620"/>
                  </a:lnTo>
                  <a:lnTo>
                    <a:pt x="160180" y="341715"/>
                  </a:lnTo>
                  <a:lnTo>
                    <a:pt x="159806" y="341856"/>
                  </a:lnTo>
                  <a:lnTo>
                    <a:pt x="159443" y="342019"/>
                  </a:lnTo>
                  <a:lnTo>
                    <a:pt x="158722" y="342373"/>
                  </a:lnTo>
                  <a:lnTo>
                    <a:pt x="158321" y="342582"/>
                  </a:lnTo>
                  <a:lnTo>
                    <a:pt x="157925" y="342804"/>
                  </a:lnTo>
                  <a:lnTo>
                    <a:pt x="156753" y="343512"/>
                  </a:lnTo>
                  <a:lnTo>
                    <a:pt x="156420" y="343698"/>
                  </a:lnTo>
                  <a:lnTo>
                    <a:pt x="156084" y="343875"/>
                  </a:lnTo>
                  <a:lnTo>
                    <a:pt x="155751" y="344056"/>
                  </a:lnTo>
                  <a:lnTo>
                    <a:pt x="155423" y="344251"/>
                  </a:lnTo>
                  <a:lnTo>
                    <a:pt x="155113" y="344460"/>
                  </a:lnTo>
                  <a:lnTo>
                    <a:pt x="154938" y="344605"/>
                  </a:lnTo>
                  <a:lnTo>
                    <a:pt x="154610" y="344927"/>
                  </a:lnTo>
                  <a:lnTo>
                    <a:pt x="154440" y="345068"/>
                  </a:lnTo>
                  <a:lnTo>
                    <a:pt x="154251" y="345163"/>
                  </a:lnTo>
                  <a:lnTo>
                    <a:pt x="154069" y="345204"/>
                  </a:lnTo>
                  <a:lnTo>
                    <a:pt x="153877" y="345217"/>
                  </a:lnTo>
                  <a:lnTo>
                    <a:pt x="153476" y="345204"/>
                  </a:lnTo>
                  <a:lnTo>
                    <a:pt x="153276" y="345213"/>
                  </a:lnTo>
                  <a:lnTo>
                    <a:pt x="152898" y="345272"/>
                  </a:lnTo>
                  <a:lnTo>
                    <a:pt x="152517" y="345363"/>
                  </a:lnTo>
                  <a:lnTo>
                    <a:pt x="152143" y="345467"/>
                  </a:lnTo>
                  <a:lnTo>
                    <a:pt x="151764" y="345562"/>
                  </a:lnTo>
                  <a:lnTo>
                    <a:pt x="151382" y="345635"/>
                  </a:lnTo>
                  <a:lnTo>
                    <a:pt x="150729" y="345694"/>
                  </a:lnTo>
                  <a:lnTo>
                    <a:pt x="150064" y="345712"/>
                  </a:lnTo>
                  <a:lnTo>
                    <a:pt x="149394" y="345694"/>
                  </a:lnTo>
                  <a:lnTo>
                    <a:pt x="148729" y="345644"/>
                  </a:lnTo>
                  <a:lnTo>
                    <a:pt x="148068" y="345576"/>
                  </a:lnTo>
                  <a:lnTo>
                    <a:pt x="147554" y="345512"/>
                  </a:lnTo>
                  <a:lnTo>
                    <a:pt x="147041" y="345440"/>
                  </a:lnTo>
                  <a:lnTo>
                    <a:pt x="146526" y="345353"/>
                  </a:lnTo>
                  <a:lnTo>
                    <a:pt x="146027" y="345231"/>
                  </a:lnTo>
                  <a:lnTo>
                    <a:pt x="145540" y="345072"/>
                  </a:lnTo>
                  <a:lnTo>
                    <a:pt x="144939" y="344805"/>
                  </a:lnTo>
                  <a:lnTo>
                    <a:pt x="144354" y="344474"/>
                  </a:lnTo>
                  <a:lnTo>
                    <a:pt x="143790" y="344088"/>
                  </a:lnTo>
                  <a:lnTo>
                    <a:pt x="143265" y="343661"/>
                  </a:lnTo>
                  <a:lnTo>
                    <a:pt x="142796" y="343199"/>
                  </a:lnTo>
                  <a:lnTo>
                    <a:pt x="142468" y="342931"/>
                  </a:lnTo>
                  <a:lnTo>
                    <a:pt x="141356" y="341552"/>
                  </a:lnTo>
                  <a:lnTo>
                    <a:pt x="141163" y="341225"/>
                  </a:lnTo>
                  <a:lnTo>
                    <a:pt x="139660" y="339510"/>
                  </a:lnTo>
                  <a:lnTo>
                    <a:pt x="137823" y="337664"/>
                  </a:lnTo>
                  <a:lnTo>
                    <a:pt x="136046" y="336467"/>
                  </a:lnTo>
                  <a:lnTo>
                    <a:pt x="134592" y="335795"/>
                  </a:lnTo>
                  <a:lnTo>
                    <a:pt x="134599" y="335537"/>
                  </a:lnTo>
                  <a:lnTo>
                    <a:pt x="134263" y="335728"/>
                  </a:lnTo>
                  <a:lnTo>
                    <a:pt x="133931" y="335591"/>
                  </a:lnTo>
                  <a:lnTo>
                    <a:pt x="133816" y="335496"/>
                  </a:lnTo>
                  <a:lnTo>
                    <a:pt x="133699" y="335405"/>
                  </a:lnTo>
                  <a:lnTo>
                    <a:pt x="133450" y="335242"/>
                  </a:lnTo>
                  <a:lnTo>
                    <a:pt x="133321" y="335174"/>
                  </a:lnTo>
                  <a:lnTo>
                    <a:pt x="133136" y="335083"/>
                  </a:lnTo>
                  <a:lnTo>
                    <a:pt x="132940" y="335011"/>
                  </a:lnTo>
                  <a:lnTo>
                    <a:pt x="132743" y="334947"/>
                  </a:lnTo>
                  <a:lnTo>
                    <a:pt x="131939" y="334725"/>
                  </a:lnTo>
                  <a:lnTo>
                    <a:pt x="131735" y="334675"/>
                  </a:lnTo>
                  <a:lnTo>
                    <a:pt x="131138" y="334543"/>
                  </a:lnTo>
                  <a:lnTo>
                    <a:pt x="130566" y="334435"/>
                  </a:lnTo>
                  <a:lnTo>
                    <a:pt x="130374" y="334389"/>
                  </a:lnTo>
                  <a:lnTo>
                    <a:pt x="130109" y="334317"/>
                  </a:lnTo>
                  <a:lnTo>
                    <a:pt x="129845" y="334235"/>
                  </a:lnTo>
                  <a:lnTo>
                    <a:pt x="129713" y="334203"/>
                  </a:lnTo>
                  <a:lnTo>
                    <a:pt x="129448" y="334162"/>
                  </a:lnTo>
                  <a:lnTo>
                    <a:pt x="129312" y="334149"/>
                  </a:lnTo>
                  <a:lnTo>
                    <a:pt x="129180" y="334131"/>
                  </a:lnTo>
                  <a:lnTo>
                    <a:pt x="129048" y="334103"/>
                  </a:lnTo>
                  <a:lnTo>
                    <a:pt x="128923" y="334072"/>
                  </a:lnTo>
                  <a:lnTo>
                    <a:pt x="128806" y="334026"/>
                  </a:lnTo>
                  <a:lnTo>
                    <a:pt x="128564" y="333945"/>
                  </a:lnTo>
                  <a:lnTo>
                    <a:pt x="128442" y="333917"/>
                  </a:lnTo>
                  <a:lnTo>
                    <a:pt x="128223" y="333904"/>
                  </a:lnTo>
                  <a:lnTo>
                    <a:pt x="127577" y="333913"/>
                  </a:lnTo>
                  <a:lnTo>
                    <a:pt x="127369" y="333927"/>
                  </a:lnTo>
                  <a:lnTo>
                    <a:pt x="127290" y="333936"/>
                  </a:lnTo>
                  <a:lnTo>
                    <a:pt x="127067" y="333972"/>
                  </a:lnTo>
                  <a:lnTo>
                    <a:pt x="126886" y="333994"/>
                  </a:lnTo>
                  <a:lnTo>
                    <a:pt x="126674" y="334031"/>
                  </a:lnTo>
                  <a:lnTo>
                    <a:pt x="126568" y="334035"/>
                  </a:lnTo>
                  <a:lnTo>
                    <a:pt x="126466" y="334026"/>
                  </a:lnTo>
                  <a:lnTo>
                    <a:pt x="126398" y="334013"/>
                  </a:lnTo>
                  <a:lnTo>
                    <a:pt x="126330" y="333994"/>
                  </a:lnTo>
                  <a:lnTo>
                    <a:pt x="126202" y="333945"/>
                  </a:lnTo>
                  <a:lnTo>
                    <a:pt x="126104" y="333854"/>
                  </a:lnTo>
                  <a:lnTo>
                    <a:pt x="126040" y="333723"/>
                  </a:lnTo>
                  <a:lnTo>
                    <a:pt x="125983" y="333582"/>
                  </a:lnTo>
                  <a:lnTo>
                    <a:pt x="125819" y="333305"/>
                  </a:lnTo>
                  <a:lnTo>
                    <a:pt x="125779" y="333210"/>
                  </a:lnTo>
                  <a:lnTo>
                    <a:pt x="125755" y="333037"/>
                  </a:lnTo>
                  <a:lnTo>
                    <a:pt x="125775" y="332883"/>
                  </a:lnTo>
                  <a:lnTo>
                    <a:pt x="125824" y="332733"/>
                  </a:lnTo>
                  <a:lnTo>
                    <a:pt x="125881" y="332634"/>
                  </a:lnTo>
                  <a:lnTo>
                    <a:pt x="125960" y="332543"/>
                  </a:lnTo>
                  <a:lnTo>
                    <a:pt x="126149" y="332366"/>
                  </a:lnTo>
                  <a:lnTo>
                    <a:pt x="126236" y="332275"/>
                  </a:lnTo>
                  <a:lnTo>
                    <a:pt x="126353" y="332135"/>
                  </a:lnTo>
                  <a:lnTo>
                    <a:pt x="126686" y="331699"/>
                  </a:lnTo>
                  <a:lnTo>
                    <a:pt x="126799" y="331559"/>
                  </a:lnTo>
                  <a:lnTo>
                    <a:pt x="126916" y="331427"/>
                  </a:lnTo>
                  <a:lnTo>
                    <a:pt x="127279" y="331037"/>
                  </a:lnTo>
                  <a:lnTo>
                    <a:pt x="127392" y="330901"/>
                  </a:lnTo>
                  <a:lnTo>
                    <a:pt x="127513" y="330742"/>
                  </a:lnTo>
                  <a:lnTo>
                    <a:pt x="127626" y="330583"/>
                  </a:lnTo>
                  <a:lnTo>
                    <a:pt x="127732" y="330420"/>
                  </a:lnTo>
                  <a:lnTo>
                    <a:pt x="127959" y="330093"/>
                  </a:lnTo>
                  <a:lnTo>
                    <a:pt x="128057" y="329962"/>
                  </a:lnTo>
                  <a:lnTo>
                    <a:pt x="128368" y="329572"/>
                  </a:lnTo>
                  <a:lnTo>
                    <a:pt x="128461" y="329436"/>
                  </a:lnTo>
                  <a:lnTo>
                    <a:pt x="128636" y="329163"/>
                  </a:lnTo>
                  <a:lnTo>
                    <a:pt x="128719" y="329027"/>
                  </a:lnTo>
                  <a:lnTo>
                    <a:pt x="128791" y="328887"/>
                  </a:lnTo>
                  <a:lnTo>
                    <a:pt x="128855" y="328742"/>
                  </a:lnTo>
                  <a:lnTo>
                    <a:pt x="128931" y="328501"/>
                  </a:lnTo>
                  <a:lnTo>
                    <a:pt x="128961" y="328379"/>
                  </a:lnTo>
                  <a:lnTo>
                    <a:pt x="129010" y="328134"/>
                  </a:lnTo>
                  <a:lnTo>
                    <a:pt x="129033" y="327961"/>
                  </a:lnTo>
                  <a:lnTo>
                    <a:pt x="129040" y="327871"/>
                  </a:lnTo>
                  <a:lnTo>
                    <a:pt x="129044" y="327784"/>
                  </a:lnTo>
                  <a:lnTo>
                    <a:pt x="129044" y="327608"/>
                  </a:lnTo>
                  <a:lnTo>
                    <a:pt x="129025" y="327435"/>
                  </a:lnTo>
                  <a:lnTo>
                    <a:pt x="128968" y="327099"/>
                  </a:lnTo>
                  <a:lnTo>
                    <a:pt x="128923" y="326918"/>
                  </a:lnTo>
                  <a:lnTo>
                    <a:pt x="128900" y="326841"/>
                  </a:lnTo>
                  <a:lnTo>
                    <a:pt x="128874" y="326764"/>
                  </a:lnTo>
                  <a:lnTo>
                    <a:pt x="128817" y="326614"/>
                  </a:lnTo>
                  <a:lnTo>
                    <a:pt x="128491" y="326088"/>
                  </a:lnTo>
                  <a:lnTo>
                    <a:pt x="127830" y="325752"/>
                  </a:lnTo>
                  <a:lnTo>
                    <a:pt x="126969" y="325607"/>
                  </a:lnTo>
                  <a:lnTo>
                    <a:pt x="125238" y="325584"/>
                  </a:lnTo>
                  <a:lnTo>
                    <a:pt x="123912" y="325303"/>
                  </a:lnTo>
                  <a:lnTo>
                    <a:pt x="123583" y="324972"/>
                  </a:lnTo>
                  <a:lnTo>
                    <a:pt x="123062" y="324251"/>
                  </a:lnTo>
                  <a:lnTo>
                    <a:pt x="122805" y="323856"/>
                  </a:lnTo>
                  <a:lnTo>
                    <a:pt x="122683" y="322944"/>
                  </a:lnTo>
                  <a:lnTo>
                    <a:pt x="122762" y="322101"/>
                  </a:lnTo>
                  <a:lnTo>
                    <a:pt x="122917" y="320935"/>
                  </a:lnTo>
                  <a:lnTo>
                    <a:pt x="122820" y="318594"/>
                  </a:lnTo>
                  <a:lnTo>
                    <a:pt x="122498" y="317810"/>
                  </a:lnTo>
                  <a:lnTo>
                    <a:pt x="122154" y="317174"/>
                  </a:lnTo>
                  <a:lnTo>
                    <a:pt x="121791" y="316548"/>
                  </a:lnTo>
                  <a:lnTo>
                    <a:pt x="121602" y="316240"/>
                  </a:lnTo>
                  <a:lnTo>
                    <a:pt x="121364" y="315868"/>
                  </a:lnTo>
                  <a:lnTo>
                    <a:pt x="121119" y="315500"/>
                  </a:lnTo>
                  <a:lnTo>
                    <a:pt x="120613" y="314770"/>
                  </a:lnTo>
                  <a:lnTo>
                    <a:pt x="120113" y="314063"/>
                  </a:lnTo>
                  <a:lnTo>
                    <a:pt x="119618" y="313373"/>
                  </a:lnTo>
                  <a:lnTo>
                    <a:pt x="118840" y="312335"/>
                  </a:lnTo>
                  <a:lnTo>
                    <a:pt x="118575" y="311972"/>
                  </a:lnTo>
                  <a:lnTo>
                    <a:pt x="118300" y="311613"/>
                  </a:lnTo>
                  <a:lnTo>
                    <a:pt x="118009" y="311278"/>
                  </a:lnTo>
                  <a:lnTo>
                    <a:pt x="117688" y="310978"/>
                  </a:lnTo>
                  <a:lnTo>
                    <a:pt x="117314" y="310738"/>
                  </a:lnTo>
                  <a:lnTo>
                    <a:pt x="116890" y="310547"/>
                  </a:lnTo>
                  <a:lnTo>
                    <a:pt x="116459" y="310366"/>
                  </a:lnTo>
                  <a:lnTo>
                    <a:pt x="116062" y="310161"/>
                  </a:lnTo>
                  <a:lnTo>
                    <a:pt x="115734" y="309894"/>
                  </a:lnTo>
                  <a:lnTo>
                    <a:pt x="115454" y="309504"/>
                  </a:lnTo>
                  <a:lnTo>
                    <a:pt x="115224" y="309041"/>
                  </a:lnTo>
                  <a:lnTo>
                    <a:pt x="115054" y="308542"/>
                  </a:lnTo>
                  <a:lnTo>
                    <a:pt x="114943" y="308034"/>
                  </a:lnTo>
                  <a:lnTo>
                    <a:pt x="114901" y="307544"/>
                  </a:lnTo>
                  <a:lnTo>
                    <a:pt x="114914" y="307290"/>
                  </a:lnTo>
                  <a:lnTo>
                    <a:pt x="114948" y="307032"/>
                  </a:lnTo>
                  <a:lnTo>
                    <a:pt x="114992" y="306773"/>
                  </a:lnTo>
                  <a:lnTo>
                    <a:pt x="115050" y="306519"/>
                  </a:lnTo>
                  <a:lnTo>
                    <a:pt x="115099" y="306265"/>
                  </a:lnTo>
                  <a:lnTo>
                    <a:pt x="115197" y="305834"/>
                  </a:lnTo>
                  <a:lnTo>
                    <a:pt x="115313" y="305403"/>
                  </a:lnTo>
                  <a:lnTo>
                    <a:pt x="115439" y="304977"/>
                  </a:lnTo>
                  <a:lnTo>
                    <a:pt x="115556" y="304546"/>
                  </a:lnTo>
                  <a:lnTo>
                    <a:pt x="115662" y="304115"/>
                  </a:lnTo>
                  <a:lnTo>
                    <a:pt x="115779" y="303507"/>
                  </a:lnTo>
                  <a:lnTo>
                    <a:pt x="115877" y="302890"/>
                  </a:lnTo>
                  <a:lnTo>
                    <a:pt x="116123" y="301035"/>
                  </a:lnTo>
                  <a:lnTo>
                    <a:pt x="116266" y="300033"/>
                  </a:lnTo>
                  <a:lnTo>
                    <a:pt x="116402" y="299031"/>
                  </a:lnTo>
                  <a:lnTo>
                    <a:pt x="116580" y="297438"/>
                  </a:lnTo>
                  <a:lnTo>
                    <a:pt x="116633" y="296889"/>
                  </a:lnTo>
                  <a:lnTo>
                    <a:pt x="116667" y="296341"/>
                  </a:lnTo>
                  <a:lnTo>
                    <a:pt x="116682" y="295792"/>
                  </a:lnTo>
                  <a:lnTo>
                    <a:pt x="116674" y="295279"/>
                  </a:lnTo>
                  <a:lnTo>
                    <a:pt x="116648" y="294767"/>
                  </a:lnTo>
                  <a:lnTo>
                    <a:pt x="116606" y="294250"/>
                  </a:lnTo>
                  <a:lnTo>
                    <a:pt x="116497" y="293225"/>
                  </a:lnTo>
                  <a:lnTo>
                    <a:pt x="116410" y="292708"/>
                  </a:lnTo>
                  <a:lnTo>
                    <a:pt x="116176" y="291674"/>
                  </a:lnTo>
                  <a:lnTo>
                    <a:pt x="116092" y="291161"/>
                  </a:lnTo>
                  <a:lnTo>
                    <a:pt x="116077" y="290648"/>
                  </a:lnTo>
                  <a:lnTo>
                    <a:pt x="116119" y="289959"/>
                  </a:lnTo>
                  <a:lnTo>
                    <a:pt x="116168" y="289614"/>
                  </a:lnTo>
                  <a:lnTo>
                    <a:pt x="116255" y="289296"/>
                  </a:lnTo>
                  <a:lnTo>
                    <a:pt x="116398" y="289025"/>
                  </a:lnTo>
                  <a:lnTo>
                    <a:pt x="116621" y="288784"/>
                  </a:lnTo>
                  <a:lnTo>
                    <a:pt x="116908" y="288576"/>
                  </a:lnTo>
                  <a:lnTo>
                    <a:pt x="117237" y="288403"/>
                  </a:lnTo>
                  <a:lnTo>
                    <a:pt x="117586" y="288271"/>
                  </a:lnTo>
                  <a:lnTo>
                    <a:pt x="117922" y="288176"/>
                  </a:lnTo>
                  <a:lnTo>
                    <a:pt x="118470" y="288135"/>
                  </a:lnTo>
                  <a:lnTo>
                    <a:pt x="119059" y="288226"/>
                  </a:lnTo>
                  <a:lnTo>
                    <a:pt x="119667" y="288417"/>
                  </a:lnTo>
                  <a:lnTo>
                    <a:pt x="120260" y="288662"/>
                  </a:lnTo>
                  <a:lnTo>
                    <a:pt x="120813" y="288929"/>
                  </a:lnTo>
                  <a:lnTo>
                    <a:pt x="121221" y="289152"/>
                  </a:lnTo>
                  <a:lnTo>
                    <a:pt x="121614" y="289410"/>
                  </a:lnTo>
                  <a:lnTo>
                    <a:pt x="121992" y="289691"/>
                  </a:lnTo>
                  <a:lnTo>
                    <a:pt x="122354" y="289990"/>
                  </a:lnTo>
                  <a:lnTo>
                    <a:pt x="122707" y="290304"/>
                  </a:lnTo>
                  <a:lnTo>
                    <a:pt x="122951" y="290562"/>
                  </a:lnTo>
                  <a:lnTo>
                    <a:pt x="123398" y="291129"/>
                  </a:lnTo>
                  <a:lnTo>
                    <a:pt x="123636" y="291392"/>
                  </a:lnTo>
                  <a:lnTo>
                    <a:pt x="123904" y="291610"/>
                  </a:lnTo>
                  <a:lnTo>
                    <a:pt x="124289" y="291809"/>
                  </a:lnTo>
                  <a:lnTo>
                    <a:pt x="124720" y="291945"/>
                  </a:lnTo>
                  <a:lnTo>
                    <a:pt x="125177" y="292045"/>
                  </a:lnTo>
                  <a:lnTo>
                    <a:pt x="125642" y="292113"/>
                  </a:lnTo>
                  <a:lnTo>
                    <a:pt x="126100" y="292172"/>
                  </a:lnTo>
                  <a:lnTo>
                    <a:pt x="126629" y="292227"/>
                  </a:lnTo>
                  <a:lnTo>
                    <a:pt x="127165" y="292249"/>
                  </a:lnTo>
                  <a:lnTo>
                    <a:pt x="127702" y="292245"/>
                  </a:lnTo>
                  <a:lnTo>
                    <a:pt x="128238" y="292213"/>
                  </a:lnTo>
                  <a:lnTo>
                    <a:pt x="128772" y="292163"/>
                  </a:lnTo>
                  <a:lnTo>
                    <a:pt x="129123" y="292118"/>
                  </a:lnTo>
                  <a:lnTo>
                    <a:pt x="129475" y="292054"/>
                  </a:lnTo>
                  <a:lnTo>
                    <a:pt x="130170" y="291914"/>
                  </a:lnTo>
                  <a:lnTo>
                    <a:pt x="131023" y="291746"/>
                  </a:lnTo>
                  <a:lnTo>
                    <a:pt x="131527" y="291651"/>
                  </a:lnTo>
                  <a:lnTo>
                    <a:pt x="132033" y="291546"/>
                  </a:lnTo>
                  <a:lnTo>
                    <a:pt x="132532" y="291433"/>
                  </a:lnTo>
                  <a:lnTo>
                    <a:pt x="133027" y="291306"/>
                  </a:lnTo>
                  <a:lnTo>
                    <a:pt x="133499" y="291170"/>
                  </a:lnTo>
                  <a:lnTo>
                    <a:pt x="133972" y="291025"/>
                  </a:lnTo>
                  <a:lnTo>
                    <a:pt x="134437" y="290866"/>
                  </a:lnTo>
                  <a:lnTo>
                    <a:pt x="134901" y="290703"/>
                  </a:lnTo>
                  <a:lnTo>
                    <a:pt x="135366" y="290531"/>
                  </a:lnTo>
                  <a:lnTo>
                    <a:pt x="135899" y="290331"/>
                  </a:lnTo>
                  <a:lnTo>
                    <a:pt x="136436" y="290122"/>
                  </a:lnTo>
                  <a:lnTo>
                    <a:pt x="136965" y="289900"/>
                  </a:lnTo>
                  <a:lnTo>
                    <a:pt x="137486" y="289664"/>
                  </a:lnTo>
                  <a:lnTo>
                    <a:pt x="138000" y="289414"/>
                  </a:lnTo>
                  <a:lnTo>
                    <a:pt x="138178" y="289301"/>
                  </a:lnTo>
                  <a:lnTo>
                    <a:pt x="138559" y="289043"/>
                  </a:lnTo>
                  <a:lnTo>
                    <a:pt x="138714" y="288965"/>
                  </a:lnTo>
                  <a:lnTo>
                    <a:pt x="138820" y="288961"/>
                  </a:lnTo>
                  <a:lnTo>
                    <a:pt x="138878" y="289015"/>
                  </a:lnTo>
                  <a:lnTo>
                    <a:pt x="138931" y="289079"/>
                  </a:lnTo>
                  <a:lnTo>
                    <a:pt x="138975" y="289156"/>
                  </a:lnTo>
                  <a:lnTo>
                    <a:pt x="139014" y="289238"/>
                  </a:lnTo>
                  <a:lnTo>
                    <a:pt x="139044" y="289315"/>
                  </a:lnTo>
                  <a:lnTo>
                    <a:pt x="139078" y="289433"/>
                  </a:lnTo>
                  <a:lnTo>
                    <a:pt x="139093" y="289560"/>
                  </a:lnTo>
                  <a:lnTo>
                    <a:pt x="139097" y="289696"/>
                  </a:lnTo>
                  <a:lnTo>
                    <a:pt x="139093" y="289827"/>
                  </a:lnTo>
                  <a:lnTo>
                    <a:pt x="139093" y="289959"/>
                  </a:lnTo>
                  <a:lnTo>
                    <a:pt x="139063" y="290353"/>
                  </a:lnTo>
                  <a:lnTo>
                    <a:pt x="138980" y="290748"/>
                  </a:lnTo>
                  <a:lnTo>
                    <a:pt x="138869" y="291143"/>
                  </a:lnTo>
                  <a:lnTo>
                    <a:pt x="138752" y="291537"/>
                  </a:lnTo>
                  <a:lnTo>
                    <a:pt x="138650" y="291932"/>
                  </a:lnTo>
                  <a:lnTo>
                    <a:pt x="138518" y="292394"/>
                  </a:lnTo>
                  <a:lnTo>
                    <a:pt x="138352" y="292862"/>
                  </a:lnTo>
                  <a:lnTo>
                    <a:pt x="138200" y="293329"/>
                  </a:lnTo>
                  <a:lnTo>
                    <a:pt x="138117" y="293778"/>
                  </a:lnTo>
                  <a:lnTo>
                    <a:pt x="138144" y="294200"/>
                  </a:lnTo>
                  <a:lnTo>
                    <a:pt x="138257" y="294526"/>
                  </a:lnTo>
                  <a:lnTo>
                    <a:pt x="138382" y="294771"/>
                  </a:lnTo>
                  <a:lnTo>
                    <a:pt x="138427" y="294853"/>
                  </a:lnTo>
                  <a:lnTo>
                    <a:pt x="138640" y="295161"/>
                  </a:lnTo>
                  <a:lnTo>
                    <a:pt x="138880" y="295434"/>
                  </a:lnTo>
                  <a:lnTo>
                    <a:pt x="139146" y="295656"/>
                  </a:lnTo>
                  <a:lnTo>
                    <a:pt x="139675" y="295797"/>
                  </a:lnTo>
                  <a:lnTo>
                    <a:pt x="140468" y="296264"/>
                  </a:lnTo>
                  <a:lnTo>
                    <a:pt x="140797" y="296527"/>
                  </a:lnTo>
                  <a:lnTo>
                    <a:pt x="141057" y="296858"/>
                  </a:lnTo>
                  <a:lnTo>
                    <a:pt x="142109" y="297783"/>
                  </a:lnTo>
                  <a:lnTo>
                    <a:pt x="142898" y="298250"/>
                  </a:lnTo>
                  <a:lnTo>
                    <a:pt x="143227" y="298382"/>
                  </a:lnTo>
                  <a:lnTo>
                    <a:pt x="143960" y="298459"/>
                  </a:lnTo>
                  <a:lnTo>
                    <a:pt x="144500" y="297951"/>
                  </a:lnTo>
                  <a:lnTo>
                    <a:pt x="144773" y="297629"/>
                  </a:lnTo>
                  <a:lnTo>
                    <a:pt x="144917" y="296917"/>
                  </a:lnTo>
                  <a:lnTo>
                    <a:pt x="145053" y="296595"/>
                  </a:lnTo>
                  <a:lnTo>
                    <a:pt x="145060" y="296205"/>
                  </a:lnTo>
                  <a:lnTo>
                    <a:pt x="145812" y="294917"/>
                  </a:lnTo>
                  <a:lnTo>
                    <a:pt x="145948" y="294658"/>
                  </a:lnTo>
                  <a:lnTo>
                    <a:pt x="147037" y="293116"/>
                  </a:lnTo>
                  <a:lnTo>
                    <a:pt x="147577" y="292540"/>
                  </a:lnTo>
                  <a:lnTo>
                    <a:pt x="148117" y="292027"/>
                  </a:lnTo>
                  <a:lnTo>
                    <a:pt x="148522" y="291778"/>
                  </a:lnTo>
                  <a:lnTo>
                    <a:pt x="149194" y="291397"/>
                  </a:lnTo>
                  <a:lnTo>
                    <a:pt x="150264" y="291088"/>
                  </a:lnTo>
                  <a:lnTo>
                    <a:pt x="150929" y="291034"/>
                  </a:lnTo>
                  <a:lnTo>
                    <a:pt x="151992" y="291179"/>
                  </a:lnTo>
                  <a:lnTo>
                    <a:pt x="152323" y="291251"/>
                  </a:lnTo>
                  <a:lnTo>
                    <a:pt x="152721" y="291256"/>
                  </a:lnTo>
                  <a:lnTo>
                    <a:pt x="153053" y="291324"/>
                  </a:lnTo>
                  <a:lnTo>
                    <a:pt x="154115" y="291342"/>
                  </a:lnTo>
                  <a:lnTo>
                    <a:pt x="157838" y="291596"/>
                  </a:lnTo>
                  <a:lnTo>
                    <a:pt x="158571" y="291669"/>
                  </a:lnTo>
                  <a:lnTo>
                    <a:pt x="160566" y="291832"/>
                  </a:lnTo>
                  <a:lnTo>
                    <a:pt x="161424" y="292168"/>
                  </a:lnTo>
                  <a:lnTo>
                    <a:pt x="161794" y="292322"/>
                  </a:lnTo>
                  <a:lnTo>
                    <a:pt x="162157" y="292503"/>
                  </a:lnTo>
                  <a:lnTo>
                    <a:pt x="162334" y="292603"/>
                  </a:lnTo>
                  <a:lnTo>
                    <a:pt x="162629" y="292821"/>
                  </a:lnTo>
                  <a:lnTo>
                    <a:pt x="162901" y="293084"/>
                  </a:lnTo>
                  <a:lnTo>
                    <a:pt x="163169" y="293356"/>
                  </a:lnTo>
                  <a:lnTo>
                    <a:pt x="163446" y="293606"/>
                  </a:lnTo>
                  <a:lnTo>
                    <a:pt x="163752" y="293801"/>
                  </a:lnTo>
                  <a:lnTo>
                    <a:pt x="163911" y="293887"/>
                  </a:lnTo>
                  <a:lnTo>
                    <a:pt x="164084" y="293977"/>
                  </a:lnTo>
                  <a:lnTo>
                    <a:pt x="164258" y="294055"/>
                  </a:lnTo>
                  <a:lnTo>
                    <a:pt x="164421" y="294100"/>
                  </a:lnTo>
                  <a:lnTo>
                    <a:pt x="164560" y="294091"/>
                  </a:lnTo>
                  <a:lnTo>
                    <a:pt x="164662" y="294032"/>
                  </a:lnTo>
                  <a:lnTo>
                    <a:pt x="164749" y="293946"/>
                  </a:lnTo>
                  <a:lnTo>
                    <a:pt x="164999" y="293628"/>
                  </a:lnTo>
                  <a:lnTo>
                    <a:pt x="165271" y="293306"/>
                  </a:lnTo>
                  <a:lnTo>
                    <a:pt x="165535" y="292980"/>
                  </a:lnTo>
                  <a:lnTo>
                    <a:pt x="165671" y="292821"/>
                  </a:lnTo>
                  <a:lnTo>
                    <a:pt x="165937" y="292535"/>
                  </a:lnTo>
                  <a:lnTo>
                    <a:pt x="166205" y="292263"/>
                  </a:lnTo>
                  <a:lnTo>
                    <a:pt x="166753" y="291719"/>
                  </a:lnTo>
                  <a:lnTo>
                    <a:pt x="167021" y="291438"/>
                  </a:lnTo>
                  <a:lnTo>
                    <a:pt x="167293" y="291133"/>
                  </a:lnTo>
                  <a:lnTo>
                    <a:pt x="167822" y="290508"/>
                  </a:lnTo>
                  <a:lnTo>
                    <a:pt x="168090" y="290199"/>
                  </a:lnTo>
                  <a:lnTo>
                    <a:pt x="168369" y="289900"/>
                  </a:lnTo>
                  <a:lnTo>
                    <a:pt x="168524" y="289745"/>
                  </a:lnTo>
                  <a:lnTo>
                    <a:pt x="168684" y="289592"/>
                  </a:lnTo>
                  <a:lnTo>
                    <a:pt x="168845" y="289442"/>
                  </a:lnTo>
                  <a:lnTo>
                    <a:pt x="169160" y="289133"/>
                  </a:lnTo>
                  <a:lnTo>
                    <a:pt x="169424" y="288866"/>
                  </a:lnTo>
                  <a:lnTo>
                    <a:pt x="169681" y="288594"/>
                  </a:lnTo>
                  <a:lnTo>
                    <a:pt x="169934" y="288317"/>
                  </a:lnTo>
                  <a:lnTo>
                    <a:pt x="170184" y="288035"/>
                  </a:lnTo>
                  <a:lnTo>
                    <a:pt x="170679" y="287460"/>
                  </a:lnTo>
                  <a:lnTo>
                    <a:pt x="170924" y="287165"/>
                  </a:lnTo>
                  <a:lnTo>
                    <a:pt x="171167" y="286866"/>
                  </a:lnTo>
                  <a:lnTo>
                    <a:pt x="171401" y="286561"/>
                  </a:lnTo>
                  <a:lnTo>
                    <a:pt x="171836" y="285954"/>
                  </a:lnTo>
                  <a:lnTo>
                    <a:pt x="172047" y="285650"/>
                  </a:lnTo>
                  <a:lnTo>
                    <a:pt x="172247" y="285346"/>
                  </a:lnTo>
                  <a:lnTo>
                    <a:pt x="172429" y="285029"/>
                  </a:lnTo>
                  <a:lnTo>
                    <a:pt x="172584" y="284706"/>
                  </a:lnTo>
                  <a:lnTo>
                    <a:pt x="172663" y="284484"/>
                  </a:lnTo>
                  <a:lnTo>
                    <a:pt x="172723" y="284257"/>
                  </a:lnTo>
                  <a:lnTo>
                    <a:pt x="172776" y="284026"/>
                  </a:lnTo>
                  <a:lnTo>
                    <a:pt x="172837" y="283799"/>
                  </a:lnTo>
                  <a:lnTo>
                    <a:pt x="172916" y="283577"/>
                  </a:lnTo>
                  <a:lnTo>
                    <a:pt x="173045" y="283300"/>
                  </a:lnTo>
                  <a:lnTo>
                    <a:pt x="173192" y="283028"/>
                  </a:lnTo>
                  <a:lnTo>
                    <a:pt x="173358" y="282765"/>
                  </a:lnTo>
                  <a:lnTo>
                    <a:pt x="173532" y="282511"/>
                  </a:lnTo>
                  <a:lnTo>
                    <a:pt x="173717" y="282266"/>
                  </a:lnTo>
                  <a:lnTo>
                    <a:pt x="173956" y="282008"/>
                  </a:lnTo>
                  <a:lnTo>
                    <a:pt x="174224" y="281772"/>
                  </a:lnTo>
                  <a:lnTo>
                    <a:pt x="174496" y="281540"/>
                  </a:lnTo>
                  <a:lnTo>
                    <a:pt x="174757" y="281305"/>
                  </a:lnTo>
                  <a:lnTo>
                    <a:pt x="174984" y="281037"/>
                  </a:lnTo>
                  <a:lnTo>
                    <a:pt x="175116" y="280810"/>
                  </a:lnTo>
                  <a:lnTo>
                    <a:pt x="175225" y="280565"/>
                  </a:lnTo>
                  <a:lnTo>
                    <a:pt x="175327" y="280320"/>
                  </a:lnTo>
                  <a:lnTo>
                    <a:pt x="175441" y="280085"/>
                  </a:lnTo>
                  <a:lnTo>
                    <a:pt x="175588" y="279876"/>
                  </a:lnTo>
                  <a:lnTo>
                    <a:pt x="175724" y="279749"/>
                  </a:lnTo>
                  <a:lnTo>
                    <a:pt x="175879" y="279640"/>
                  </a:lnTo>
                  <a:lnTo>
                    <a:pt x="176041" y="279540"/>
                  </a:lnTo>
                  <a:lnTo>
                    <a:pt x="176196" y="279432"/>
                  </a:lnTo>
                  <a:lnTo>
                    <a:pt x="176337" y="279305"/>
                  </a:lnTo>
                  <a:lnTo>
                    <a:pt x="176462" y="279141"/>
                  </a:lnTo>
                  <a:lnTo>
                    <a:pt x="176566" y="278955"/>
                  </a:lnTo>
                  <a:lnTo>
                    <a:pt x="176666" y="278765"/>
                  </a:lnTo>
                  <a:lnTo>
                    <a:pt x="176770" y="278579"/>
                  </a:lnTo>
                  <a:lnTo>
                    <a:pt x="176896" y="278416"/>
                  </a:lnTo>
                  <a:lnTo>
                    <a:pt x="177134" y="278198"/>
                  </a:lnTo>
                  <a:lnTo>
                    <a:pt x="177406" y="277993"/>
                  </a:lnTo>
                  <a:lnTo>
                    <a:pt x="177701" y="277821"/>
                  </a:lnTo>
                  <a:lnTo>
                    <a:pt x="178007" y="277694"/>
                  </a:lnTo>
                  <a:lnTo>
                    <a:pt x="178313" y="277622"/>
                  </a:lnTo>
                  <a:lnTo>
                    <a:pt x="178657" y="277613"/>
                  </a:lnTo>
                  <a:lnTo>
                    <a:pt x="179028" y="277662"/>
                  </a:lnTo>
                  <a:lnTo>
                    <a:pt x="179393" y="277771"/>
                  </a:lnTo>
                  <a:lnTo>
                    <a:pt x="179734" y="277926"/>
                  </a:lnTo>
                  <a:lnTo>
                    <a:pt x="180014" y="278121"/>
                  </a:lnTo>
                  <a:lnTo>
                    <a:pt x="180225" y="278384"/>
                  </a:lnTo>
                  <a:lnTo>
                    <a:pt x="180376" y="278710"/>
                  </a:lnTo>
                  <a:lnTo>
                    <a:pt x="180494" y="279078"/>
                  </a:lnTo>
                  <a:lnTo>
                    <a:pt x="180599" y="279454"/>
                  </a:lnTo>
                  <a:lnTo>
                    <a:pt x="180724" y="279813"/>
                  </a:lnTo>
                  <a:lnTo>
                    <a:pt x="181204" y="281091"/>
                  </a:lnTo>
                  <a:lnTo>
                    <a:pt x="181366" y="281514"/>
                  </a:lnTo>
                  <a:lnTo>
                    <a:pt x="181540" y="281935"/>
                  </a:lnTo>
                  <a:lnTo>
                    <a:pt x="181725" y="282412"/>
                  </a:lnTo>
                  <a:lnTo>
                    <a:pt x="181904" y="282906"/>
                  </a:lnTo>
                  <a:lnTo>
                    <a:pt x="182096" y="283387"/>
                  </a:lnTo>
                  <a:lnTo>
                    <a:pt x="182327" y="283822"/>
                  </a:lnTo>
                  <a:lnTo>
                    <a:pt x="182629" y="284180"/>
                  </a:lnTo>
                  <a:lnTo>
                    <a:pt x="182871" y="284384"/>
                  </a:lnTo>
                  <a:lnTo>
                    <a:pt x="183139" y="284566"/>
                  </a:lnTo>
                  <a:lnTo>
                    <a:pt x="183422" y="284729"/>
                  </a:lnTo>
                  <a:lnTo>
                    <a:pt x="183717" y="284856"/>
                  </a:lnTo>
                  <a:lnTo>
                    <a:pt x="184015" y="284947"/>
                  </a:lnTo>
                  <a:lnTo>
                    <a:pt x="184457" y="284951"/>
                  </a:lnTo>
                  <a:lnTo>
                    <a:pt x="184933" y="284824"/>
                  </a:lnTo>
                  <a:lnTo>
                    <a:pt x="185422" y="284657"/>
                  </a:lnTo>
                  <a:lnTo>
                    <a:pt x="185890" y="284534"/>
                  </a:lnTo>
                  <a:lnTo>
                    <a:pt x="186317" y="284561"/>
                  </a:lnTo>
                  <a:lnTo>
                    <a:pt x="186585" y="284670"/>
                  </a:lnTo>
                  <a:lnTo>
                    <a:pt x="186846" y="284815"/>
                  </a:lnTo>
                  <a:lnTo>
                    <a:pt x="187099" y="284997"/>
                  </a:lnTo>
                  <a:lnTo>
                    <a:pt x="187333" y="285192"/>
                  </a:lnTo>
                  <a:lnTo>
                    <a:pt x="187546" y="285400"/>
                  </a:lnTo>
                  <a:lnTo>
                    <a:pt x="187803" y="285759"/>
                  </a:lnTo>
                  <a:lnTo>
                    <a:pt x="187999" y="286172"/>
                  </a:lnTo>
                  <a:lnTo>
                    <a:pt x="188328" y="287065"/>
                  </a:lnTo>
                  <a:lnTo>
                    <a:pt x="188521" y="287491"/>
                  </a:lnTo>
                  <a:lnTo>
                    <a:pt x="188751" y="287895"/>
                  </a:lnTo>
                  <a:lnTo>
                    <a:pt x="188993" y="288294"/>
                  </a:lnTo>
                  <a:lnTo>
                    <a:pt x="189246" y="288689"/>
                  </a:lnTo>
                  <a:lnTo>
                    <a:pt x="189767" y="289464"/>
                  </a:lnTo>
                  <a:lnTo>
                    <a:pt x="190089" y="289950"/>
                  </a:lnTo>
                  <a:lnTo>
                    <a:pt x="190407" y="290444"/>
                  </a:lnTo>
                  <a:lnTo>
                    <a:pt x="190735" y="290925"/>
                  </a:lnTo>
                  <a:lnTo>
                    <a:pt x="191087" y="291383"/>
                  </a:lnTo>
                  <a:lnTo>
                    <a:pt x="191476" y="291800"/>
                  </a:lnTo>
                  <a:lnTo>
                    <a:pt x="191789" y="292077"/>
                  </a:lnTo>
                  <a:lnTo>
                    <a:pt x="192118" y="292336"/>
                  </a:lnTo>
                  <a:lnTo>
                    <a:pt x="192463" y="292581"/>
                  </a:lnTo>
                  <a:lnTo>
                    <a:pt x="193165" y="293039"/>
                  </a:lnTo>
                  <a:lnTo>
                    <a:pt x="193445" y="293215"/>
                  </a:lnTo>
                  <a:lnTo>
                    <a:pt x="193728" y="293383"/>
                  </a:lnTo>
                  <a:lnTo>
                    <a:pt x="194015" y="293542"/>
                  </a:lnTo>
                  <a:lnTo>
                    <a:pt x="194306" y="293701"/>
                  </a:lnTo>
                  <a:lnTo>
                    <a:pt x="194597" y="293846"/>
                  </a:lnTo>
                  <a:lnTo>
                    <a:pt x="195346" y="294055"/>
                  </a:lnTo>
                  <a:lnTo>
                    <a:pt x="196094" y="294295"/>
                  </a:lnTo>
                  <a:lnTo>
                    <a:pt x="196827" y="294563"/>
                  </a:lnTo>
                  <a:lnTo>
                    <a:pt x="197550" y="294858"/>
                  </a:lnTo>
                  <a:lnTo>
                    <a:pt x="198260" y="295175"/>
                  </a:lnTo>
                  <a:lnTo>
                    <a:pt x="198834" y="295452"/>
                  </a:lnTo>
                  <a:lnTo>
                    <a:pt x="199408" y="295737"/>
                  </a:lnTo>
                  <a:lnTo>
                    <a:pt x="199967" y="296046"/>
                  </a:lnTo>
                  <a:lnTo>
                    <a:pt x="200505" y="296382"/>
                  </a:lnTo>
                  <a:lnTo>
                    <a:pt x="201000" y="296762"/>
                  </a:lnTo>
                  <a:lnTo>
                    <a:pt x="201347" y="297076"/>
                  </a:lnTo>
                  <a:lnTo>
                    <a:pt x="201680" y="297407"/>
                  </a:lnTo>
                  <a:lnTo>
                    <a:pt x="201997" y="297756"/>
                  </a:lnTo>
                  <a:lnTo>
                    <a:pt x="202292" y="298123"/>
                  </a:lnTo>
                  <a:lnTo>
                    <a:pt x="202560" y="298509"/>
                  </a:lnTo>
                  <a:lnTo>
                    <a:pt x="202858" y="299044"/>
                  </a:lnTo>
                  <a:lnTo>
                    <a:pt x="203109" y="299616"/>
                  </a:lnTo>
                  <a:lnTo>
                    <a:pt x="203317" y="300214"/>
                  </a:lnTo>
                  <a:lnTo>
                    <a:pt x="203505" y="300822"/>
                  </a:lnTo>
                  <a:lnTo>
                    <a:pt x="203687" y="301425"/>
                  </a:lnTo>
                  <a:lnTo>
                    <a:pt x="203759" y="301716"/>
                  </a:lnTo>
                  <a:lnTo>
                    <a:pt x="203785" y="301865"/>
                  </a:lnTo>
                  <a:lnTo>
                    <a:pt x="203793" y="302065"/>
                  </a:lnTo>
                  <a:lnTo>
                    <a:pt x="203796" y="302364"/>
                  </a:lnTo>
                  <a:lnTo>
                    <a:pt x="203793" y="302460"/>
                  </a:lnTo>
                  <a:lnTo>
                    <a:pt x="203777" y="302650"/>
                  </a:lnTo>
                  <a:lnTo>
                    <a:pt x="203777" y="302745"/>
                  </a:lnTo>
                  <a:lnTo>
                    <a:pt x="203796" y="302890"/>
                  </a:lnTo>
                  <a:lnTo>
                    <a:pt x="203827" y="302995"/>
                  </a:lnTo>
                  <a:lnTo>
                    <a:pt x="203868" y="303099"/>
                  </a:lnTo>
                  <a:lnTo>
                    <a:pt x="203906" y="303167"/>
                  </a:lnTo>
                  <a:lnTo>
                    <a:pt x="203951" y="303235"/>
                  </a:lnTo>
                  <a:lnTo>
                    <a:pt x="204057" y="303358"/>
                  </a:lnTo>
                  <a:lnTo>
                    <a:pt x="204117" y="303412"/>
                  </a:lnTo>
                  <a:lnTo>
                    <a:pt x="204435" y="303635"/>
                  </a:lnTo>
                  <a:lnTo>
                    <a:pt x="204771" y="303880"/>
                  </a:lnTo>
                  <a:lnTo>
                    <a:pt x="205017" y="304070"/>
                  </a:lnTo>
                  <a:lnTo>
                    <a:pt x="205145" y="304160"/>
                  </a:lnTo>
                  <a:lnTo>
                    <a:pt x="205277" y="304238"/>
                  </a:lnTo>
                  <a:lnTo>
                    <a:pt x="205402" y="304297"/>
                  </a:lnTo>
                  <a:lnTo>
                    <a:pt x="205528" y="304347"/>
                  </a:lnTo>
                  <a:lnTo>
                    <a:pt x="205917" y="304482"/>
                  </a:lnTo>
                  <a:lnTo>
                    <a:pt x="206215" y="304591"/>
                  </a:lnTo>
                  <a:lnTo>
                    <a:pt x="206313" y="304628"/>
                  </a:lnTo>
                  <a:lnTo>
                    <a:pt x="206408" y="304669"/>
                  </a:lnTo>
                  <a:lnTo>
                    <a:pt x="206525" y="304727"/>
                  </a:lnTo>
                  <a:lnTo>
                    <a:pt x="206642" y="304796"/>
                  </a:lnTo>
                  <a:lnTo>
                    <a:pt x="206755" y="304868"/>
                  </a:lnTo>
                  <a:lnTo>
                    <a:pt x="206869" y="304936"/>
                  </a:lnTo>
                  <a:lnTo>
                    <a:pt x="207076" y="305049"/>
                  </a:lnTo>
                  <a:lnTo>
                    <a:pt x="207258" y="305140"/>
                  </a:lnTo>
                  <a:lnTo>
                    <a:pt x="207352" y="305181"/>
                  </a:lnTo>
                  <a:lnTo>
                    <a:pt x="207447" y="305213"/>
                  </a:lnTo>
                  <a:lnTo>
                    <a:pt x="207545" y="305240"/>
                  </a:lnTo>
                  <a:lnTo>
                    <a:pt x="207745" y="305268"/>
                  </a:lnTo>
                  <a:lnTo>
                    <a:pt x="207847" y="305285"/>
                  </a:lnTo>
                  <a:lnTo>
                    <a:pt x="207942" y="305313"/>
                  </a:lnTo>
                  <a:lnTo>
                    <a:pt x="208055" y="305354"/>
                  </a:lnTo>
                  <a:lnTo>
                    <a:pt x="208164" y="305403"/>
                  </a:lnTo>
                  <a:lnTo>
                    <a:pt x="208274" y="305458"/>
                  </a:lnTo>
                  <a:lnTo>
                    <a:pt x="208376" y="305521"/>
                  </a:lnTo>
                  <a:lnTo>
                    <a:pt x="208474" y="305594"/>
                  </a:lnTo>
                  <a:lnTo>
                    <a:pt x="208853" y="305893"/>
                  </a:lnTo>
                  <a:lnTo>
                    <a:pt x="209257" y="306138"/>
                  </a:lnTo>
                  <a:lnTo>
                    <a:pt x="209654" y="306306"/>
                  </a:lnTo>
                  <a:lnTo>
                    <a:pt x="210073" y="306451"/>
                  </a:lnTo>
                  <a:lnTo>
                    <a:pt x="210500" y="306560"/>
                  </a:lnTo>
                  <a:lnTo>
                    <a:pt x="210936" y="306646"/>
                  </a:lnTo>
                  <a:lnTo>
                    <a:pt x="211412" y="306705"/>
                  </a:lnTo>
                  <a:lnTo>
                    <a:pt x="212095" y="306705"/>
                  </a:lnTo>
                  <a:lnTo>
                    <a:pt x="212836" y="306578"/>
                  </a:lnTo>
                  <a:lnTo>
                    <a:pt x="213584" y="306392"/>
                  </a:lnTo>
                  <a:lnTo>
                    <a:pt x="214340" y="306220"/>
                  </a:lnTo>
                  <a:lnTo>
                    <a:pt x="215088" y="306125"/>
                  </a:lnTo>
                  <a:lnTo>
                    <a:pt x="215780" y="306125"/>
                  </a:lnTo>
                  <a:lnTo>
                    <a:pt x="216476" y="306175"/>
                  </a:lnTo>
                  <a:lnTo>
                    <a:pt x="217171" y="306242"/>
                  </a:lnTo>
                  <a:lnTo>
                    <a:pt x="217866" y="306297"/>
                  </a:lnTo>
                  <a:lnTo>
                    <a:pt x="218561" y="306302"/>
                  </a:lnTo>
                  <a:lnTo>
                    <a:pt x="218999" y="306265"/>
                  </a:lnTo>
                  <a:lnTo>
                    <a:pt x="219877" y="306129"/>
                  </a:lnTo>
                  <a:lnTo>
                    <a:pt x="220311" y="306093"/>
                  </a:lnTo>
                  <a:lnTo>
                    <a:pt x="220742" y="306106"/>
                  </a:lnTo>
                  <a:lnTo>
                    <a:pt x="221157" y="306161"/>
                  </a:lnTo>
                  <a:lnTo>
                    <a:pt x="221588" y="306233"/>
                  </a:lnTo>
                  <a:lnTo>
                    <a:pt x="222007" y="306347"/>
                  </a:lnTo>
                  <a:lnTo>
                    <a:pt x="222379" y="306506"/>
                  </a:lnTo>
                  <a:lnTo>
                    <a:pt x="222677" y="306732"/>
                  </a:lnTo>
                  <a:lnTo>
                    <a:pt x="222824" y="306936"/>
                  </a:lnTo>
                  <a:lnTo>
                    <a:pt x="222942" y="307168"/>
                  </a:lnTo>
                  <a:lnTo>
                    <a:pt x="223040" y="307422"/>
                  </a:lnTo>
                  <a:lnTo>
                    <a:pt x="223134" y="307681"/>
                  </a:lnTo>
                  <a:lnTo>
                    <a:pt x="223244" y="307926"/>
                  </a:lnTo>
                  <a:lnTo>
                    <a:pt x="223516" y="308438"/>
                  </a:lnTo>
                  <a:lnTo>
                    <a:pt x="223803" y="308946"/>
                  </a:lnTo>
                  <a:lnTo>
                    <a:pt x="224105" y="309445"/>
                  </a:lnTo>
                  <a:lnTo>
                    <a:pt x="224422" y="309935"/>
                  </a:lnTo>
                  <a:lnTo>
                    <a:pt x="224752" y="310416"/>
                  </a:lnTo>
                  <a:lnTo>
                    <a:pt x="224801" y="310152"/>
                  </a:lnTo>
                  <a:lnTo>
                    <a:pt x="224828" y="309885"/>
                  </a:lnTo>
                  <a:lnTo>
                    <a:pt x="224843" y="309613"/>
                  </a:lnTo>
                  <a:lnTo>
                    <a:pt x="224839" y="309518"/>
                  </a:lnTo>
                  <a:lnTo>
                    <a:pt x="224839" y="309341"/>
                  </a:lnTo>
                  <a:lnTo>
                    <a:pt x="224813" y="309078"/>
                  </a:lnTo>
                  <a:lnTo>
                    <a:pt x="224756" y="308774"/>
                  </a:lnTo>
                  <a:lnTo>
                    <a:pt x="224669" y="308470"/>
                  </a:lnTo>
                  <a:lnTo>
                    <a:pt x="224562" y="308170"/>
                  </a:lnTo>
                  <a:lnTo>
                    <a:pt x="224439" y="307875"/>
                  </a:lnTo>
                  <a:lnTo>
                    <a:pt x="224309" y="307590"/>
                  </a:lnTo>
                  <a:lnTo>
                    <a:pt x="224065" y="307086"/>
                  </a:lnTo>
                  <a:lnTo>
                    <a:pt x="223780" y="306587"/>
                  </a:lnTo>
                  <a:lnTo>
                    <a:pt x="223459" y="306111"/>
                  </a:lnTo>
                  <a:lnTo>
                    <a:pt x="223100" y="305680"/>
                  </a:lnTo>
                  <a:lnTo>
                    <a:pt x="222700" y="305313"/>
                  </a:lnTo>
                  <a:lnTo>
                    <a:pt x="222239" y="305027"/>
                  </a:lnTo>
                  <a:lnTo>
                    <a:pt x="221724" y="304809"/>
                  </a:lnTo>
                  <a:lnTo>
                    <a:pt x="221176" y="304637"/>
                  </a:lnTo>
                  <a:lnTo>
                    <a:pt x="220617" y="304482"/>
                  </a:lnTo>
                  <a:lnTo>
                    <a:pt x="219624" y="304188"/>
                  </a:lnTo>
                  <a:lnTo>
                    <a:pt x="219178" y="304065"/>
                  </a:lnTo>
                  <a:lnTo>
                    <a:pt x="218727" y="303952"/>
                  </a:lnTo>
                  <a:lnTo>
                    <a:pt x="218282" y="303829"/>
                  </a:lnTo>
                  <a:lnTo>
                    <a:pt x="217840" y="303689"/>
                  </a:lnTo>
                  <a:lnTo>
                    <a:pt x="217462" y="303548"/>
                  </a:lnTo>
                  <a:lnTo>
                    <a:pt x="216720" y="303231"/>
                  </a:lnTo>
                  <a:lnTo>
                    <a:pt x="216346" y="303081"/>
                  </a:lnTo>
                  <a:lnTo>
                    <a:pt x="215969" y="302945"/>
                  </a:lnTo>
                  <a:lnTo>
                    <a:pt x="215122" y="302768"/>
                  </a:lnTo>
                  <a:lnTo>
                    <a:pt x="214235" y="302691"/>
                  </a:lnTo>
                  <a:lnTo>
                    <a:pt x="213342" y="302641"/>
                  </a:lnTo>
                  <a:lnTo>
                    <a:pt x="212481" y="302527"/>
                  </a:lnTo>
                  <a:lnTo>
                    <a:pt x="211680" y="302278"/>
                  </a:lnTo>
                  <a:lnTo>
                    <a:pt x="211004" y="301933"/>
                  </a:lnTo>
                  <a:lnTo>
                    <a:pt x="210334" y="301516"/>
                  </a:lnTo>
                  <a:lnTo>
                    <a:pt x="209703" y="301040"/>
                  </a:lnTo>
                  <a:lnTo>
                    <a:pt x="209155" y="300505"/>
                  </a:lnTo>
                  <a:lnTo>
                    <a:pt x="208721" y="299920"/>
                  </a:lnTo>
                  <a:lnTo>
                    <a:pt x="208523" y="299529"/>
                  </a:lnTo>
                  <a:lnTo>
                    <a:pt x="208372" y="299117"/>
                  </a:lnTo>
                  <a:lnTo>
                    <a:pt x="208127" y="298259"/>
                  </a:lnTo>
                  <a:lnTo>
                    <a:pt x="207991" y="297833"/>
                  </a:lnTo>
                  <a:lnTo>
                    <a:pt x="207775" y="297234"/>
                  </a:lnTo>
                  <a:lnTo>
                    <a:pt x="207564" y="296636"/>
                  </a:lnTo>
                  <a:lnTo>
                    <a:pt x="207345" y="296037"/>
                  </a:lnTo>
                  <a:lnTo>
                    <a:pt x="207114" y="295443"/>
                  </a:lnTo>
                  <a:lnTo>
                    <a:pt x="206865" y="294858"/>
                  </a:lnTo>
                  <a:lnTo>
                    <a:pt x="206725" y="294558"/>
                  </a:lnTo>
                  <a:lnTo>
                    <a:pt x="206272" y="293664"/>
                  </a:lnTo>
                  <a:lnTo>
                    <a:pt x="206123" y="293365"/>
                  </a:lnTo>
                  <a:lnTo>
                    <a:pt x="205909" y="292884"/>
                  </a:lnTo>
                  <a:lnTo>
                    <a:pt x="205493" y="291900"/>
                  </a:lnTo>
                  <a:lnTo>
                    <a:pt x="205262" y="291424"/>
                  </a:lnTo>
                  <a:lnTo>
                    <a:pt x="204990" y="290980"/>
                  </a:lnTo>
                  <a:lnTo>
                    <a:pt x="204541" y="290435"/>
                  </a:lnTo>
                  <a:lnTo>
                    <a:pt x="204019" y="289945"/>
                  </a:lnTo>
                  <a:lnTo>
                    <a:pt x="203456" y="289483"/>
                  </a:lnTo>
                  <a:lnTo>
                    <a:pt x="202881" y="289029"/>
                  </a:lnTo>
                  <a:lnTo>
                    <a:pt x="202322" y="288566"/>
                  </a:lnTo>
                  <a:lnTo>
                    <a:pt x="201653" y="288040"/>
                  </a:lnTo>
                  <a:lnTo>
                    <a:pt x="200936" y="287546"/>
                  </a:lnTo>
                  <a:lnTo>
                    <a:pt x="200239" y="287038"/>
                  </a:lnTo>
                  <a:lnTo>
                    <a:pt x="199635" y="286484"/>
                  </a:lnTo>
                  <a:lnTo>
                    <a:pt x="199193" y="285850"/>
                  </a:lnTo>
                  <a:lnTo>
                    <a:pt x="199000" y="285423"/>
                  </a:lnTo>
                  <a:lnTo>
                    <a:pt x="198838" y="284974"/>
                  </a:lnTo>
                  <a:lnTo>
                    <a:pt x="198717" y="284511"/>
                  </a:lnTo>
                  <a:lnTo>
                    <a:pt x="198649" y="284044"/>
                  </a:lnTo>
                  <a:lnTo>
                    <a:pt x="198641" y="283591"/>
                  </a:lnTo>
                  <a:lnTo>
                    <a:pt x="198675" y="283300"/>
                  </a:lnTo>
                  <a:lnTo>
                    <a:pt x="198732" y="283006"/>
                  </a:lnTo>
                  <a:lnTo>
                    <a:pt x="198815" y="282711"/>
                  </a:lnTo>
                  <a:lnTo>
                    <a:pt x="198917" y="282429"/>
                  </a:lnTo>
                  <a:lnTo>
                    <a:pt x="199038" y="282162"/>
                  </a:lnTo>
                  <a:lnTo>
                    <a:pt x="199042" y="281836"/>
                  </a:lnTo>
                  <a:lnTo>
                    <a:pt x="198981" y="281509"/>
                  </a:lnTo>
                  <a:lnTo>
                    <a:pt x="198985" y="281182"/>
                  </a:lnTo>
                  <a:lnTo>
                    <a:pt x="198864" y="280534"/>
                  </a:lnTo>
                  <a:lnTo>
                    <a:pt x="198479" y="279490"/>
                  </a:lnTo>
                  <a:lnTo>
                    <a:pt x="198490" y="278969"/>
                  </a:lnTo>
                  <a:lnTo>
                    <a:pt x="198694" y="278583"/>
                  </a:lnTo>
                  <a:lnTo>
                    <a:pt x="198963" y="278325"/>
                  </a:lnTo>
                  <a:lnTo>
                    <a:pt x="199699" y="278207"/>
                  </a:lnTo>
                  <a:lnTo>
                    <a:pt x="201026" y="278229"/>
                  </a:lnTo>
                  <a:lnTo>
                    <a:pt x="202821" y="278515"/>
                  </a:lnTo>
                  <a:lnTo>
                    <a:pt x="203217" y="278520"/>
                  </a:lnTo>
                  <a:lnTo>
                    <a:pt x="203551" y="278656"/>
                  </a:lnTo>
                  <a:lnTo>
                    <a:pt x="204148" y="278728"/>
                  </a:lnTo>
                  <a:lnTo>
                    <a:pt x="205338" y="279136"/>
                  </a:lnTo>
                  <a:lnTo>
                    <a:pt x="207318" y="280080"/>
                  </a:lnTo>
                  <a:lnTo>
                    <a:pt x="207979" y="280411"/>
                  </a:lnTo>
                  <a:lnTo>
                    <a:pt x="208708" y="280556"/>
                  </a:lnTo>
                  <a:lnTo>
                    <a:pt x="209106" y="280693"/>
                  </a:lnTo>
                  <a:lnTo>
                    <a:pt x="209382" y="280765"/>
                  </a:lnTo>
                  <a:lnTo>
                    <a:pt x="209688" y="280797"/>
                  </a:lnTo>
                  <a:lnTo>
                    <a:pt x="210001" y="280788"/>
                  </a:lnTo>
                  <a:lnTo>
                    <a:pt x="210304" y="280733"/>
                  </a:lnTo>
                  <a:lnTo>
                    <a:pt x="210572" y="280642"/>
                  </a:lnTo>
                  <a:lnTo>
                    <a:pt x="210787" y="280515"/>
                  </a:lnTo>
                  <a:lnTo>
                    <a:pt x="210987" y="280348"/>
                  </a:lnTo>
                  <a:lnTo>
                    <a:pt x="211208" y="280116"/>
                  </a:lnTo>
                  <a:lnTo>
                    <a:pt x="211346" y="279948"/>
                  </a:lnTo>
                  <a:lnTo>
                    <a:pt x="211506" y="279740"/>
                  </a:lnTo>
                  <a:lnTo>
                    <a:pt x="211702" y="279427"/>
                  </a:lnTo>
                  <a:lnTo>
                    <a:pt x="211861" y="279087"/>
                  </a:lnTo>
                  <a:lnTo>
                    <a:pt x="212001" y="278733"/>
                  </a:lnTo>
                  <a:lnTo>
                    <a:pt x="212137" y="278375"/>
                  </a:lnTo>
                  <a:lnTo>
                    <a:pt x="212284" y="278025"/>
                  </a:lnTo>
                  <a:lnTo>
                    <a:pt x="212454" y="277708"/>
                  </a:lnTo>
                  <a:lnTo>
                    <a:pt x="212828" y="277077"/>
                  </a:lnTo>
                  <a:lnTo>
                    <a:pt x="212976" y="276755"/>
                  </a:lnTo>
                  <a:lnTo>
                    <a:pt x="213055" y="276429"/>
                  </a:lnTo>
                  <a:lnTo>
                    <a:pt x="213070" y="276152"/>
                  </a:lnTo>
                  <a:lnTo>
                    <a:pt x="213055" y="275866"/>
                  </a:lnTo>
                  <a:lnTo>
                    <a:pt x="213010" y="275585"/>
                  </a:lnTo>
                  <a:lnTo>
                    <a:pt x="212942" y="275304"/>
                  </a:lnTo>
                  <a:lnTo>
                    <a:pt x="212851" y="275041"/>
                  </a:lnTo>
                  <a:lnTo>
                    <a:pt x="212541" y="274574"/>
                  </a:lnTo>
                  <a:lnTo>
                    <a:pt x="212061" y="274170"/>
                  </a:lnTo>
                  <a:lnTo>
                    <a:pt x="211476" y="273807"/>
                  </a:lnTo>
                  <a:lnTo>
                    <a:pt x="210870" y="273462"/>
                  </a:lnTo>
                  <a:lnTo>
                    <a:pt x="210304" y="273100"/>
                  </a:lnTo>
                  <a:lnTo>
                    <a:pt x="209544" y="272555"/>
                  </a:lnTo>
                  <a:lnTo>
                    <a:pt x="208774" y="272025"/>
                  </a:lnTo>
                  <a:lnTo>
                    <a:pt x="207224" y="270972"/>
                  </a:lnTo>
                  <a:lnTo>
                    <a:pt x="205591" y="269834"/>
                  </a:lnTo>
                  <a:lnTo>
                    <a:pt x="204718" y="269236"/>
                  </a:lnTo>
                  <a:lnTo>
                    <a:pt x="203857" y="268623"/>
                  </a:lnTo>
                  <a:lnTo>
                    <a:pt x="203017" y="267988"/>
                  </a:lnTo>
                  <a:lnTo>
                    <a:pt x="202212" y="267313"/>
                  </a:lnTo>
                  <a:lnTo>
                    <a:pt x="201582" y="266745"/>
                  </a:lnTo>
                  <a:lnTo>
                    <a:pt x="200954" y="266170"/>
                  </a:lnTo>
                  <a:lnTo>
                    <a:pt x="200349" y="265566"/>
                  </a:lnTo>
                  <a:lnTo>
                    <a:pt x="199786" y="264936"/>
                  </a:lnTo>
                  <a:lnTo>
                    <a:pt x="199284" y="264269"/>
                  </a:lnTo>
                  <a:lnTo>
                    <a:pt x="198800" y="263557"/>
                  </a:lnTo>
                  <a:lnTo>
                    <a:pt x="198290" y="262768"/>
                  </a:lnTo>
                  <a:lnTo>
                    <a:pt x="197856" y="261979"/>
                  </a:lnTo>
                  <a:lnTo>
                    <a:pt x="197599" y="261253"/>
                  </a:lnTo>
                  <a:lnTo>
                    <a:pt x="197628" y="260668"/>
                  </a:lnTo>
                  <a:lnTo>
                    <a:pt x="197739" y="260432"/>
                  </a:lnTo>
                  <a:lnTo>
                    <a:pt x="197871" y="260196"/>
                  </a:lnTo>
                  <a:lnTo>
                    <a:pt x="198026" y="259974"/>
                  </a:lnTo>
                  <a:lnTo>
                    <a:pt x="198199" y="259783"/>
                  </a:lnTo>
                  <a:lnTo>
                    <a:pt x="198392" y="259647"/>
                  </a:lnTo>
                  <a:lnTo>
                    <a:pt x="198638" y="259584"/>
                  </a:lnTo>
                  <a:lnTo>
                    <a:pt x="198921" y="259593"/>
                  </a:lnTo>
                  <a:lnTo>
                    <a:pt x="199529" y="259697"/>
                  </a:lnTo>
                  <a:lnTo>
                    <a:pt x="199824" y="259729"/>
                  </a:lnTo>
                  <a:lnTo>
                    <a:pt x="200660" y="259774"/>
                  </a:lnTo>
                  <a:lnTo>
                    <a:pt x="201079" y="259788"/>
                  </a:lnTo>
                  <a:lnTo>
                    <a:pt x="201491" y="259774"/>
                  </a:lnTo>
                  <a:lnTo>
                    <a:pt x="201888" y="259711"/>
                  </a:lnTo>
                  <a:lnTo>
                    <a:pt x="202269" y="259579"/>
                  </a:lnTo>
                  <a:lnTo>
                    <a:pt x="202636" y="259398"/>
                  </a:lnTo>
                  <a:lnTo>
                    <a:pt x="202998" y="259190"/>
                  </a:lnTo>
                  <a:lnTo>
                    <a:pt x="203362" y="258985"/>
                  </a:lnTo>
                  <a:lnTo>
                    <a:pt x="203740" y="258822"/>
                  </a:lnTo>
                  <a:lnTo>
                    <a:pt x="204344" y="258686"/>
                  </a:lnTo>
                  <a:lnTo>
                    <a:pt x="204983" y="258632"/>
                  </a:lnTo>
                  <a:lnTo>
                    <a:pt x="205626" y="258595"/>
                  </a:lnTo>
                  <a:lnTo>
                    <a:pt x="206238" y="258509"/>
                  </a:lnTo>
                  <a:lnTo>
                    <a:pt x="206786" y="258300"/>
                  </a:lnTo>
                  <a:lnTo>
                    <a:pt x="207099" y="258105"/>
                  </a:lnTo>
                  <a:lnTo>
                    <a:pt x="207401" y="257874"/>
                  </a:lnTo>
                  <a:lnTo>
                    <a:pt x="207688" y="257625"/>
                  </a:lnTo>
                  <a:lnTo>
                    <a:pt x="207949" y="257348"/>
                  </a:lnTo>
                  <a:lnTo>
                    <a:pt x="208183" y="257062"/>
                  </a:lnTo>
                  <a:lnTo>
                    <a:pt x="208402" y="256668"/>
                  </a:lnTo>
                  <a:lnTo>
                    <a:pt x="208557" y="256223"/>
                  </a:lnTo>
                  <a:lnTo>
                    <a:pt x="208687" y="255765"/>
                  </a:lnTo>
                  <a:lnTo>
                    <a:pt x="208829" y="255307"/>
                  </a:lnTo>
                  <a:lnTo>
                    <a:pt x="209023" y="254890"/>
                  </a:lnTo>
                  <a:lnTo>
                    <a:pt x="209227" y="254550"/>
                  </a:lnTo>
                  <a:lnTo>
                    <a:pt x="209450" y="254214"/>
                  </a:lnTo>
                  <a:lnTo>
                    <a:pt x="209692" y="253892"/>
                  </a:lnTo>
                  <a:lnTo>
                    <a:pt x="209960" y="253602"/>
                  </a:lnTo>
                  <a:lnTo>
                    <a:pt x="210251" y="253357"/>
                  </a:lnTo>
                  <a:lnTo>
                    <a:pt x="210613" y="253166"/>
                  </a:lnTo>
                  <a:lnTo>
                    <a:pt x="211019" y="253044"/>
                  </a:lnTo>
                  <a:lnTo>
                    <a:pt x="211446" y="252949"/>
                  </a:lnTo>
                  <a:lnTo>
                    <a:pt x="211869" y="252849"/>
                  </a:lnTo>
                  <a:lnTo>
                    <a:pt x="212269" y="252704"/>
                  </a:lnTo>
                  <a:lnTo>
                    <a:pt x="212628" y="252527"/>
                  </a:lnTo>
                  <a:lnTo>
                    <a:pt x="212979" y="252332"/>
                  </a:lnTo>
                  <a:lnTo>
                    <a:pt x="213323" y="252123"/>
                  </a:lnTo>
                  <a:lnTo>
                    <a:pt x="213648" y="251892"/>
                  </a:lnTo>
                  <a:lnTo>
                    <a:pt x="213950" y="251638"/>
                  </a:lnTo>
                  <a:lnTo>
                    <a:pt x="214184" y="251402"/>
                  </a:lnTo>
                  <a:lnTo>
                    <a:pt x="214401" y="251144"/>
                  </a:lnTo>
                  <a:lnTo>
                    <a:pt x="215005" y="250332"/>
                  </a:lnTo>
                  <a:lnTo>
                    <a:pt x="215134" y="250173"/>
                  </a:lnTo>
                  <a:lnTo>
                    <a:pt x="215644" y="249520"/>
                  </a:lnTo>
                  <a:lnTo>
                    <a:pt x="215666" y="249343"/>
                  </a:lnTo>
                  <a:lnTo>
                    <a:pt x="215678" y="249166"/>
                  </a:lnTo>
                  <a:lnTo>
                    <a:pt x="215681" y="248985"/>
                  </a:lnTo>
                  <a:lnTo>
                    <a:pt x="215674" y="248808"/>
                  </a:lnTo>
                  <a:lnTo>
                    <a:pt x="215659" y="248631"/>
                  </a:lnTo>
                  <a:lnTo>
                    <a:pt x="215632" y="248409"/>
                  </a:lnTo>
                  <a:lnTo>
                    <a:pt x="215591" y="248191"/>
                  </a:lnTo>
                  <a:lnTo>
                    <a:pt x="215534" y="247974"/>
                  </a:lnTo>
                  <a:lnTo>
                    <a:pt x="215462" y="247765"/>
                  </a:lnTo>
                  <a:lnTo>
                    <a:pt x="215364" y="247574"/>
                  </a:lnTo>
                  <a:lnTo>
                    <a:pt x="215107" y="247311"/>
                  </a:lnTo>
                  <a:lnTo>
                    <a:pt x="214737" y="247121"/>
                  </a:lnTo>
                  <a:lnTo>
                    <a:pt x="214314" y="246967"/>
                  </a:lnTo>
                  <a:lnTo>
                    <a:pt x="213882" y="246803"/>
                  </a:lnTo>
                  <a:lnTo>
                    <a:pt x="213502" y="246595"/>
                  </a:lnTo>
                  <a:lnTo>
                    <a:pt x="213138" y="246304"/>
                  </a:lnTo>
                  <a:lnTo>
                    <a:pt x="212802" y="245982"/>
                  </a:lnTo>
                  <a:lnTo>
                    <a:pt x="212477" y="245642"/>
                  </a:lnTo>
                  <a:lnTo>
                    <a:pt x="212148" y="245307"/>
                  </a:lnTo>
                  <a:lnTo>
                    <a:pt x="211801" y="244989"/>
                  </a:lnTo>
                  <a:lnTo>
                    <a:pt x="211166" y="244472"/>
                  </a:lnTo>
                  <a:lnTo>
                    <a:pt x="210504" y="243978"/>
                  </a:lnTo>
                  <a:lnTo>
                    <a:pt x="209820" y="243515"/>
                  </a:lnTo>
                  <a:lnTo>
                    <a:pt x="209117" y="243093"/>
                  </a:lnTo>
                  <a:lnTo>
                    <a:pt x="208391" y="242722"/>
                  </a:lnTo>
                  <a:lnTo>
                    <a:pt x="207617" y="242440"/>
                  </a:lnTo>
                  <a:lnTo>
                    <a:pt x="206808" y="242236"/>
                  </a:lnTo>
                  <a:lnTo>
                    <a:pt x="205985" y="242064"/>
                  </a:lnTo>
                  <a:lnTo>
                    <a:pt x="205168" y="241869"/>
                  </a:lnTo>
                  <a:lnTo>
                    <a:pt x="204386" y="241602"/>
                  </a:lnTo>
                  <a:lnTo>
                    <a:pt x="204049" y="241447"/>
                  </a:lnTo>
                  <a:lnTo>
                    <a:pt x="203717" y="241284"/>
                  </a:lnTo>
                  <a:lnTo>
                    <a:pt x="203060" y="240944"/>
                  </a:lnTo>
                  <a:lnTo>
                    <a:pt x="202726" y="240785"/>
                  </a:lnTo>
                  <a:lnTo>
                    <a:pt x="202277" y="240590"/>
                  </a:lnTo>
                  <a:lnTo>
                    <a:pt x="201808" y="240395"/>
                  </a:lnTo>
                  <a:lnTo>
                    <a:pt x="201366" y="240223"/>
                  </a:lnTo>
                  <a:lnTo>
                    <a:pt x="200905" y="240055"/>
                  </a:lnTo>
                  <a:lnTo>
                    <a:pt x="200441" y="239905"/>
                  </a:lnTo>
                  <a:lnTo>
                    <a:pt x="199831" y="239756"/>
                  </a:lnTo>
                  <a:lnTo>
                    <a:pt x="199208" y="239651"/>
                  </a:lnTo>
                  <a:lnTo>
                    <a:pt x="198585" y="239561"/>
                  </a:lnTo>
                  <a:lnTo>
                    <a:pt x="197965" y="239443"/>
                  </a:lnTo>
                  <a:lnTo>
                    <a:pt x="197367" y="239271"/>
                  </a:lnTo>
                  <a:lnTo>
                    <a:pt x="196525" y="238953"/>
                  </a:lnTo>
                  <a:lnTo>
                    <a:pt x="195652" y="238581"/>
                  </a:lnTo>
                  <a:lnTo>
                    <a:pt x="194829" y="238137"/>
                  </a:lnTo>
                  <a:lnTo>
                    <a:pt x="194136" y="237615"/>
                  </a:lnTo>
                  <a:lnTo>
                    <a:pt x="193641" y="236998"/>
                  </a:lnTo>
                  <a:lnTo>
                    <a:pt x="193464" y="236554"/>
                  </a:lnTo>
                  <a:lnTo>
                    <a:pt x="193366" y="236068"/>
                  </a:lnTo>
                  <a:lnTo>
                    <a:pt x="193298" y="235565"/>
                  </a:lnTo>
                  <a:lnTo>
                    <a:pt x="193226" y="235062"/>
                  </a:lnTo>
                  <a:lnTo>
                    <a:pt x="193109" y="234572"/>
                  </a:lnTo>
                  <a:lnTo>
                    <a:pt x="192871" y="233815"/>
                  </a:lnTo>
                  <a:lnTo>
                    <a:pt x="192735" y="233438"/>
                  </a:lnTo>
                  <a:lnTo>
                    <a:pt x="192569" y="233089"/>
                  </a:lnTo>
                  <a:lnTo>
                    <a:pt x="192356" y="232776"/>
                  </a:lnTo>
                  <a:lnTo>
                    <a:pt x="191978" y="232440"/>
                  </a:lnTo>
                  <a:lnTo>
                    <a:pt x="191495" y="232191"/>
                  </a:lnTo>
                  <a:lnTo>
                    <a:pt x="190966" y="231978"/>
                  </a:lnTo>
                  <a:lnTo>
                    <a:pt x="190426" y="231769"/>
                  </a:lnTo>
                  <a:lnTo>
                    <a:pt x="189923" y="231524"/>
                  </a:lnTo>
                  <a:lnTo>
                    <a:pt x="189446" y="231243"/>
                  </a:lnTo>
                  <a:lnTo>
                    <a:pt x="188970" y="230953"/>
                  </a:lnTo>
                  <a:lnTo>
                    <a:pt x="188502" y="230649"/>
                  </a:lnTo>
                  <a:lnTo>
                    <a:pt x="188060" y="230323"/>
                  </a:lnTo>
                  <a:lnTo>
                    <a:pt x="187648" y="229960"/>
                  </a:lnTo>
                  <a:lnTo>
                    <a:pt x="187080" y="229348"/>
                  </a:lnTo>
                  <a:lnTo>
                    <a:pt x="186555" y="228654"/>
                  </a:lnTo>
                  <a:lnTo>
                    <a:pt x="186098" y="227910"/>
                  </a:lnTo>
                  <a:lnTo>
                    <a:pt x="185743" y="227134"/>
                  </a:lnTo>
                  <a:lnTo>
                    <a:pt x="185516" y="226350"/>
                  </a:lnTo>
                  <a:lnTo>
                    <a:pt x="185467" y="225960"/>
                  </a:lnTo>
                  <a:lnTo>
                    <a:pt x="185456" y="225561"/>
                  </a:lnTo>
                  <a:lnTo>
                    <a:pt x="185467" y="225157"/>
                  </a:lnTo>
                  <a:lnTo>
                    <a:pt x="185471" y="224754"/>
                  </a:lnTo>
                  <a:lnTo>
                    <a:pt x="185448" y="224354"/>
                  </a:lnTo>
                  <a:lnTo>
                    <a:pt x="185414" y="224005"/>
                  </a:lnTo>
                  <a:lnTo>
                    <a:pt x="185373" y="223652"/>
                  </a:lnTo>
                  <a:lnTo>
                    <a:pt x="185324" y="223303"/>
                  </a:lnTo>
                  <a:lnTo>
                    <a:pt x="185256" y="222953"/>
                  </a:lnTo>
                  <a:lnTo>
                    <a:pt x="185165" y="222618"/>
                  </a:lnTo>
                  <a:lnTo>
                    <a:pt x="184987" y="222205"/>
                  </a:lnTo>
                  <a:lnTo>
                    <a:pt x="184746" y="221806"/>
                  </a:lnTo>
                  <a:lnTo>
                    <a:pt x="184489" y="221416"/>
                  </a:lnTo>
                  <a:lnTo>
                    <a:pt x="184261" y="221021"/>
                  </a:lnTo>
                  <a:lnTo>
                    <a:pt x="184102" y="220604"/>
                  </a:lnTo>
                  <a:lnTo>
                    <a:pt x="184042" y="220309"/>
                  </a:lnTo>
                  <a:lnTo>
                    <a:pt x="183997" y="220010"/>
                  </a:lnTo>
                  <a:lnTo>
                    <a:pt x="183974" y="219706"/>
                  </a:lnTo>
                  <a:lnTo>
                    <a:pt x="183966" y="219402"/>
                  </a:lnTo>
                  <a:lnTo>
                    <a:pt x="183981" y="219103"/>
                  </a:lnTo>
                  <a:lnTo>
                    <a:pt x="184136" y="218355"/>
                  </a:lnTo>
                  <a:lnTo>
                    <a:pt x="184319" y="217611"/>
                  </a:lnTo>
                  <a:lnTo>
                    <a:pt x="184421" y="217244"/>
                  </a:lnTo>
                  <a:lnTo>
                    <a:pt x="184538" y="216845"/>
                  </a:lnTo>
                  <a:lnTo>
                    <a:pt x="184665" y="216455"/>
                  </a:lnTo>
                  <a:lnTo>
                    <a:pt x="184802" y="216060"/>
                  </a:lnTo>
                  <a:lnTo>
                    <a:pt x="185078" y="215280"/>
                  </a:lnTo>
                  <a:lnTo>
                    <a:pt x="185225" y="214881"/>
                  </a:lnTo>
                  <a:lnTo>
                    <a:pt x="185388" y="214482"/>
                  </a:lnTo>
                  <a:lnTo>
                    <a:pt x="185546" y="214083"/>
                  </a:lnTo>
                  <a:lnTo>
                    <a:pt x="185698" y="213679"/>
                  </a:lnTo>
                  <a:lnTo>
                    <a:pt x="185834" y="213271"/>
                  </a:lnTo>
                  <a:lnTo>
                    <a:pt x="185947" y="212967"/>
                  </a:lnTo>
                  <a:lnTo>
                    <a:pt x="186079" y="212645"/>
                  </a:lnTo>
                  <a:lnTo>
                    <a:pt x="186192" y="212328"/>
                  </a:lnTo>
                  <a:lnTo>
                    <a:pt x="186253" y="212033"/>
                  </a:lnTo>
                  <a:lnTo>
                    <a:pt x="186223" y="211775"/>
                  </a:lnTo>
                  <a:lnTo>
                    <a:pt x="186128" y="211607"/>
                  </a:lnTo>
                  <a:lnTo>
                    <a:pt x="185996" y="211453"/>
                  </a:lnTo>
                  <a:lnTo>
                    <a:pt x="185837" y="211308"/>
                  </a:lnTo>
                  <a:lnTo>
                    <a:pt x="185512" y="211035"/>
                  </a:lnTo>
                  <a:lnTo>
                    <a:pt x="185074" y="210741"/>
                  </a:lnTo>
                  <a:lnTo>
                    <a:pt x="184572" y="210505"/>
                  </a:lnTo>
                  <a:lnTo>
                    <a:pt x="184066" y="210287"/>
                  </a:lnTo>
                  <a:lnTo>
                    <a:pt x="183607" y="210033"/>
                  </a:lnTo>
                  <a:lnTo>
                    <a:pt x="183264" y="209698"/>
                  </a:lnTo>
                  <a:lnTo>
                    <a:pt x="183101" y="209426"/>
                  </a:lnTo>
                  <a:lnTo>
                    <a:pt x="182961" y="209131"/>
                  </a:lnTo>
                  <a:lnTo>
                    <a:pt x="182852" y="208818"/>
                  </a:lnTo>
                  <a:lnTo>
                    <a:pt x="182773" y="208500"/>
                  </a:lnTo>
                  <a:lnTo>
                    <a:pt x="182720" y="208183"/>
                  </a:lnTo>
                  <a:lnTo>
                    <a:pt x="182727" y="207757"/>
                  </a:lnTo>
                  <a:lnTo>
                    <a:pt x="182803" y="207321"/>
                  </a:lnTo>
                  <a:lnTo>
                    <a:pt x="182935" y="206886"/>
                  </a:lnTo>
                  <a:lnTo>
                    <a:pt x="183373" y="205575"/>
                  </a:lnTo>
                  <a:lnTo>
                    <a:pt x="183887" y="204288"/>
                  </a:lnTo>
                  <a:lnTo>
                    <a:pt x="184038" y="203852"/>
                  </a:lnTo>
                  <a:lnTo>
                    <a:pt x="184164" y="203380"/>
                  </a:lnTo>
                  <a:lnTo>
                    <a:pt x="184272" y="202905"/>
                  </a:lnTo>
                  <a:lnTo>
                    <a:pt x="184474" y="201948"/>
                  </a:lnTo>
                  <a:lnTo>
                    <a:pt x="184598" y="201476"/>
                  </a:lnTo>
                  <a:lnTo>
                    <a:pt x="184748" y="200973"/>
                  </a:lnTo>
                  <a:lnTo>
                    <a:pt x="184912" y="200474"/>
                  </a:lnTo>
                  <a:lnTo>
                    <a:pt x="185086" y="199980"/>
                  </a:lnTo>
                  <a:lnTo>
                    <a:pt x="185271" y="199485"/>
                  </a:lnTo>
                  <a:lnTo>
                    <a:pt x="185467" y="199000"/>
                  </a:lnTo>
                  <a:lnTo>
                    <a:pt x="185633" y="198601"/>
                  </a:lnTo>
                  <a:lnTo>
                    <a:pt x="185985" y="197812"/>
                  </a:lnTo>
                  <a:lnTo>
                    <a:pt x="186177" y="197422"/>
                  </a:lnTo>
                  <a:lnTo>
                    <a:pt x="186381" y="197046"/>
                  </a:lnTo>
                  <a:lnTo>
                    <a:pt x="186600" y="196660"/>
                  </a:lnTo>
                  <a:lnTo>
                    <a:pt x="186836" y="196284"/>
                  </a:lnTo>
                  <a:lnTo>
                    <a:pt x="187080" y="195917"/>
                  </a:lnTo>
                  <a:lnTo>
                    <a:pt x="187338" y="195554"/>
                  </a:lnTo>
                  <a:lnTo>
                    <a:pt x="187603" y="195200"/>
                  </a:lnTo>
                  <a:lnTo>
                    <a:pt x="187822" y="194919"/>
                  </a:lnTo>
                  <a:lnTo>
                    <a:pt x="188052" y="194642"/>
                  </a:lnTo>
                  <a:lnTo>
                    <a:pt x="188286" y="194370"/>
                  </a:lnTo>
                  <a:lnTo>
                    <a:pt x="188528" y="194103"/>
                  </a:lnTo>
                  <a:lnTo>
                    <a:pt x="188774" y="193844"/>
                  </a:lnTo>
                  <a:lnTo>
                    <a:pt x="189976" y="192983"/>
                  </a:lnTo>
                  <a:lnTo>
                    <a:pt x="190709" y="192733"/>
                  </a:lnTo>
                  <a:lnTo>
                    <a:pt x="191242" y="192742"/>
                  </a:lnTo>
                  <a:lnTo>
                    <a:pt x="191972" y="192946"/>
                  </a:lnTo>
                  <a:lnTo>
                    <a:pt x="192633" y="193218"/>
                  </a:lnTo>
                  <a:lnTo>
                    <a:pt x="193683" y="193885"/>
                  </a:lnTo>
                  <a:lnTo>
                    <a:pt x="194344" y="194216"/>
                  </a:lnTo>
                  <a:lnTo>
                    <a:pt x="195660" y="195146"/>
                  </a:lnTo>
                  <a:lnTo>
                    <a:pt x="196317" y="195808"/>
                  </a:lnTo>
                  <a:lnTo>
                    <a:pt x="196510" y="196071"/>
                  </a:lnTo>
                  <a:lnTo>
                    <a:pt x="199926" y="198978"/>
                  </a:lnTo>
                  <a:lnTo>
                    <a:pt x="201438" y="199975"/>
                  </a:lnTo>
                  <a:lnTo>
                    <a:pt x="203487" y="201045"/>
                  </a:lnTo>
                  <a:lnTo>
                    <a:pt x="205460" y="202374"/>
                  </a:lnTo>
                  <a:lnTo>
                    <a:pt x="207307" y="203508"/>
                  </a:lnTo>
                  <a:lnTo>
                    <a:pt x="208751" y="204632"/>
                  </a:lnTo>
                  <a:lnTo>
                    <a:pt x="209813" y="204845"/>
                  </a:lnTo>
                  <a:lnTo>
                    <a:pt x="210209" y="204982"/>
                  </a:lnTo>
                  <a:lnTo>
                    <a:pt x="213468" y="205031"/>
                  </a:lnTo>
                  <a:lnTo>
                    <a:pt x="214197" y="205172"/>
                  </a:lnTo>
                  <a:lnTo>
                    <a:pt x="215058" y="205380"/>
                  </a:lnTo>
                  <a:lnTo>
                    <a:pt x="215859" y="205326"/>
                  </a:lnTo>
                  <a:lnTo>
                    <a:pt x="216191" y="205204"/>
                  </a:lnTo>
                  <a:lnTo>
                    <a:pt x="216461" y="205204"/>
                  </a:lnTo>
                  <a:lnTo>
                    <a:pt x="216516" y="205276"/>
                  </a:lnTo>
                  <a:lnTo>
                    <a:pt x="216793" y="205018"/>
                  </a:lnTo>
                  <a:lnTo>
                    <a:pt x="217265" y="204700"/>
                  </a:lnTo>
                  <a:lnTo>
                    <a:pt x="219284" y="203104"/>
                  </a:lnTo>
                  <a:lnTo>
                    <a:pt x="220028" y="202469"/>
                  </a:lnTo>
                  <a:lnTo>
                    <a:pt x="220833" y="201893"/>
                  </a:lnTo>
                  <a:lnTo>
                    <a:pt x="221233" y="201771"/>
                  </a:lnTo>
                  <a:lnTo>
                    <a:pt x="221967" y="201653"/>
                  </a:lnTo>
                  <a:lnTo>
                    <a:pt x="222896" y="201798"/>
                  </a:lnTo>
                  <a:lnTo>
                    <a:pt x="226792" y="203802"/>
                  </a:lnTo>
                  <a:lnTo>
                    <a:pt x="227583" y="204338"/>
                  </a:lnTo>
                  <a:lnTo>
                    <a:pt x="227843" y="204732"/>
                  </a:lnTo>
                  <a:lnTo>
                    <a:pt x="228168" y="205059"/>
                  </a:lnTo>
                  <a:lnTo>
                    <a:pt x="228429" y="205453"/>
                  </a:lnTo>
                  <a:lnTo>
                    <a:pt x="231108" y="208546"/>
                  </a:lnTo>
                  <a:lnTo>
                    <a:pt x="231626" y="209462"/>
                  </a:lnTo>
                  <a:lnTo>
                    <a:pt x="232141" y="210704"/>
                  </a:lnTo>
                  <a:lnTo>
                    <a:pt x="233497" y="213321"/>
                  </a:lnTo>
                  <a:lnTo>
                    <a:pt x="233629" y="213457"/>
                  </a:lnTo>
                  <a:lnTo>
                    <a:pt x="234143" y="214373"/>
                  </a:lnTo>
                  <a:lnTo>
                    <a:pt x="235387" y="215688"/>
                  </a:lnTo>
                  <a:lnTo>
                    <a:pt x="236244" y="216350"/>
                  </a:lnTo>
                  <a:lnTo>
                    <a:pt x="237427" y="217216"/>
                  </a:lnTo>
                  <a:lnTo>
                    <a:pt x="237608" y="217379"/>
                  </a:lnTo>
                  <a:lnTo>
                    <a:pt x="238021" y="218006"/>
                  </a:lnTo>
                  <a:lnTo>
                    <a:pt x="238214" y="218328"/>
                  </a:lnTo>
                  <a:lnTo>
                    <a:pt x="238399" y="218654"/>
                  </a:lnTo>
                  <a:lnTo>
                    <a:pt x="238576" y="218985"/>
                  </a:lnTo>
                  <a:lnTo>
                    <a:pt x="238837" y="219548"/>
                  </a:lnTo>
                  <a:lnTo>
                    <a:pt x="239071" y="220128"/>
                  </a:lnTo>
                  <a:lnTo>
                    <a:pt x="239494" y="221307"/>
                  </a:lnTo>
                  <a:lnTo>
                    <a:pt x="239717" y="221892"/>
                  </a:lnTo>
                  <a:lnTo>
                    <a:pt x="239921" y="222414"/>
                  </a:lnTo>
                  <a:lnTo>
                    <a:pt x="240110" y="222944"/>
                  </a:lnTo>
                  <a:lnTo>
                    <a:pt x="240314" y="223466"/>
                  </a:lnTo>
                  <a:lnTo>
                    <a:pt x="240533" y="223978"/>
                  </a:lnTo>
                  <a:lnTo>
                    <a:pt x="240795" y="224463"/>
                  </a:lnTo>
                  <a:lnTo>
                    <a:pt x="241063" y="224944"/>
                  </a:lnTo>
                  <a:lnTo>
                    <a:pt x="241210" y="225180"/>
                  </a:lnTo>
                  <a:lnTo>
                    <a:pt x="241369" y="225393"/>
                  </a:lnTo>
                  <a:lnTo>
                    <a:pt x="241558" y="225565"/>
                  </a:lnTo>
                  <a:lnTo>
                    <a:pt x="241849" y="225692"/>
                  </a:lnTo>
                  <a:lnTo>
                    <a:pt x="242193" y="225738"/>
                  </a:lnTo>
                  <a:lnTo>
                    <a:pt x="242559" y="225751"/>
                  </a:lnTo>
                  <a:lnTo>
                    <a:pt x="242918" y="225787"/>
                  </a:lnTo>
                  <a:lnTo>
                    <a:pt x="243236" y="225896"/>
                  </a:lnTo>
                  <a:lnTo>
                    <a:pt x="243557" y="226141"/>
                  </a:lnTo>
                  <a:lnTo>
                    <a:pt x="243833" y="226463"/>
                  </a:lnTo>
                  <a:lnTo>
                    <a:pt x="244086" y="226835"/>
                  </a:lnTo>
                  <a:lnTo>
                    <a:pt x="244547" y="227606"/>
                  </a:lnTo>
                  <a:lnTo>
                    <a:pt x="244710" y="227896"/>
                  </a:lnTo>
                  <a:lnTo>
                    <a:pt x="244993" y="228504"/>
                  </a:lnTo>
                  <a:lnTo>
                    <a:pt x="245152" y="228790"/>
                  </a:lnTo>
                  <a:lnTo>
                    <a:pt x="245344" y="229044"/>
                  </a:lnTo>
                  <a:lnTo>
                    <a:pt x="245597" y="229279"/>
                  </a:lnTo>
                  <a:lnTo>
                    <a:pt x="245878" y="229484"/>
                  </a:lnTo>
                  <a:lnTo>
                    <a:pt x="246188" y="229665"/>
                  </a:lnTo>
                  <a:lnTo>
                    <a:pt x="246505" y="229828"/>
                  </a:lnTo>
                  <a:lnTo>
                    <a:pt x="246822" y="229973"/>
                  </a:lnTo>
                  <a:lnTo>
                    <a:pt x="247038" y="230051"/>
                  </a:lnTo>
                  <a:lnTo>
                    <a:pt x="247487" y="230160"/>
                  </a:lnTo>
                  <a:lnTo>
                    <a:pt x="247703" y="230232"/>
                  </a:lnTo>
                  <a:lnTo>
                    <a:pt x="247899" y="230327"/>
                  </a:lnTo>
                  <a:lnTo>
                    <a:pt x="248129" y="230540"/>
                  </a:lnTo>
                  <a:lnTo>
                    <a:pt x="248318" y="230813"/>
                  </a:lnTo>
                  <a:lnTo>
                    <a:pt x="248493" y="231112"/>
                  </a:lnTo>
                  <a:lnTo>
                    <a:pt x="248671" y="231406"/>
                  </a:lnTo>
                  <a:lnTo>
                    <a:pt x="248886" y="231660"/>
                  </a:lnTo>
                  <a:lnTo>
                    <a:pt x="249162" y="231901"/>
                  </a:lnTo>
                  <a:lnTo>
                    <a:pt x="249460" y="232132"/>
                  </a:lnTo>
                  <a:lnTo>
                    <a:pt x="249778" y="232341"/>
                  </a:lnTo>
                  <a:lnTo>
                    <a:pt x="250106" y="232495"/>
                  </a:lnTo>
                  <a:lnTo>
                    <a:pt x="250439" y="232586"/>
                  </a:lnTo>
                  <a:lnTo>
                    <a:pt x="250722" y="232599"/>
                  </a:lnTo>
                  <a:lnTo>
                    <a:pt x="251014" y="232558"/>
                  </a:lnTo>
                  <a:lnTo>
                    <a:pt x="251309" y="232491"/>
                  </a:lnTo>
                  <a:lnTo>
                    <a:pt x="251607" y="232413"/>
                  </a:lnTo>
                  <a:lnTo>
                    <a:pt x="251898" y="232350"/>
                  </a:lnTo>
                  <a:lnTo>
                    <a:pt x="252272" y="232313"/>
                  </a:lnTo>
                  <a:lnTo>
                    <a:pt x="252389" y="232291"/>
                  </a:lnTo>
                  <a:lnTo>
                    <a:pt x="252499" y="232250"/>
                  </a:lnTo>
                  <a:lnTo>
                    <a:pt x="252461" y="232109"/>
                  </a:lnTo>
                  <a:lnTo>
                    <a:pt x="252223" y="231819"/>
                  </a:lnTo>
                  <a:lnTo>
                    <a:pt x="251500" y="231044"/>
                  </a:lnTo>
                  <a:lnTo>
                    <a:pt x="251179" y="230685"/>
                  </a:lnTo>
                  <a:lnTo>
                    <a:pt x="250786" y="230173"/>
                  </a:lnTo>
                  <a:lnTo>
                    <a:pt x="250027" y="229121"/>
                  </a:lnTo>
                  <a:lnTo>
                    <a:pt x="249619" y="228622"/>
                  </a:lnTo>
                  <a:lnTo>
                    <a:pt x="249173" y="228178"/>
                  </a:lnTo>
                  <a:lnTo>
                    <a:pt x="248784" y="227874"/>
                  </a:lnTo>
                  <a:lnTo>
                    <a:pt x="248371" y="227606"/>
                  </a:lnTo>
                  <a:lnTo>
                    <a:pt x="247514" y="227098"/>
                  </a:lnTo>
                  <a:lnTo>
                    <a:pt x="247102" y="226826"/>
                  </a:lnTo>
                  <a:lnTo>
                    <a:pt x="246811" y="226622"/>
                  </a:lnTo>
                  <a:lnTo>
                    <a:pt x="246516" y="226422"/>
                  </a:lnTo>
                  <a:lnTo>
                    <a:pt x="246229" y="226214"/>
                  </a:lnTo>
                  <a:lnTo>
                    <a:pt x="245952" y="225991"/>
                  </a:lnTo>
                  <a:lnTo>
                    <a:pt x="245703" y="225751"/>
                  </a:lnTo>
                  <a:lnTo>
                    <a:pt x="245503" y="225520"/>
                  </a:lnTo>
                  <a:lnTo>
                    <a:pt x="245322" y="225275"/>
                  </a:lnTo>
                  <a:lnTo>
                    <a:pt x="245152" y="225021"/>
                  </a:lnTo>
                  <a:lnTo>
                    <a:pt x="244827" y="224500"/>
                  </a:lnTo>
                  <a:lnTo>
                    <a:pt x="244694" y="224264"/>
                  </a:lnTo>
                  <a:lnTo>
                    <a:pt x="244449" y="223783"/>
                  </a:lnTo>
                  <a:lnTo>
                    <a:pt x="244317" y="223547"/>
                  </a:lnTo>
                  <a:lnTo>
                    <a:pt x="244177" y="223325"/>
                  </a:lnTo>
                  <a:lnTo>
                    <a:pt x="244037" y="223144"/>
                  </a:lnTo>
                  <a:lnTo>
                    <a:pt x="243886" y="222971"/>
                  </a:lnTo>
                  <a:lnTo>
                    <a:pt x="243731" y="222803"/>
                  </a:lnTo>
                  <a:lnTo>
                    <a:pt x="243580" y="222631"/>
                  </a:lnTo>
                  <a:lnTo>
                    <a:pt x="243201" y="222110"/>
                  </a:lnTo>
                  <a:lnTo>
                    <a:pt x="243093" y="221933"/>
                  </a:lnTo>
                  <a:lnTo>
                    <a:pt x="243010" y="221756"/>
                  </a:lnTo>
                  <a:lnTo>
                    <a:pt x="242976" y="221574"/>
                  </a:lnTo>
                  <a:lnTo>
                    <a:pt x="243061" y="221357"/>
                  </a:lnTo>
                  <a:lnTo>
                    <a:pt x="243284" y="221139"/>
                  </a:lnTo>
                  <a:lnTo>
                    <a:pt x="243565" y="220917"/>
                  </a:lnTo>
                  <a:lnTo>
                    <a:pt x="243818" y="220681"/>
                  </a:lnTo>
                  <a:lnTo>
                    <a:pt x="243965" y="220432"/>
                  </a:lnTo>
                  <a:lnTo>
                    <a:pt x="243996" y="220237"/>
                  </a:lnTo>
                  <a:lnTo>
                    <a:pt x="243999" y="220032"/>
                  </a:lnTo>
                  <a:lnTo>
                    <a:pt x="243977" y="219828"/>
                  </a:lnTo>
                  <a:lnTo>
                    <a:pt x="243946" y="219620"/>
                  </a:lnTo>
                  <a:lnTo>
                    <a:pt x="243909" y="219416"/>
                  </a:lnTo>
                  <a:lnTo>
                    <a:pt x="243856" y="219203"/>
                  </a:lnTo>
                  <a:lnTo>
                    <a:pt x="243788" y="218990"/>
                  </a:lnTo>
                  <a:lnTo>
                    <a:pt x="243625" y="218572"/>
                  </a:lnTo>
                  <a:lnTo>
                    <a:pt x="243501" y="218191"/>
                  </a:lnTo>
                  <a:lnTo>
                    <a:pt x="243399" y="217847"/>
                  </a:lnTo>
                  <a:lnTo>
                    <a:pt x="243303" y="217502"/>
                  </a:lnTo>
                  <a:lnTo>
                    <a:pt x="243190" y="217076"/>
                  </a:lnTo>
                  <a:lnTo>
                    <a:pt x="243059" y="216654"/>
                  </a:lnTo>
                  <a:lnTo>
                    <a:pt x="242908" y="216237"/>
                  </a:lnTo>
                  <a:lnTo>
                    <a:pt x="242740" y="215829"/>
                  </a:lnTo>
                  <a:lnTo>
                    <a:pt x="242555" y="215430"/>
                  </a:lnTo>
                  <a:lnTo>
                    <a:pt x="242389" y="215117"/>
                  </a:lnTo>
                  <a:lnTo>
                    <a:pt x="242204" y="214813"/>
                  </a:lnTo>
                  <a:lnTo>
                    <a:pt x="241822" y="214214"/>
                  </a:lnTo>
                  <a:lnTo>
                    <a:pt x="241637" y="213910"/>
                  </a:lnTo>
                  <a:lnTo>
                    <a:pt x="241388" y="213498"/>
                  </a:lnTo>
                  <a:lnTo>
                    <a:pt x="241142" y="213081"/>
                  </a:lnTo>
                  <a:lnTo>
                    <a:pt x="240412" y="211834"/>
                  </a:lnTo>
                  <a:lnTo>
                    <a:pt x="240076" y="211276"/>
                  </a:lnTo>
                  <a:lnTo>
                    <a:pt x="239736" y="210727"/>
                  </a:lnTo>
                  <a:lnTo>
                    <a:pt x="239400" y="210174"/>
                  </a:lnTo>
                  <a:lnTo>
                    <a:pt x="239086" y="209611"/>
                  </a:lnTo>
                  <a:lnTo>
                    <a:pt x="238807" y="209036"/>
                  </a:lnTo>
                  <a:lnTo>
                    <a:pt x="238637" y="208627"/>
                  </a:lnTo>
                  <a:lnTo>
                    <a:pt x="238486" y="208215"/>
                  </a:lnTo>
                  <a:lnTo>
                    <a:pt x="238055" y="206963"/>
                  </a:lnTo>
                  <a:lnTo>
                    <a:pt x="237889" y="206550"/>
                  </a:lnTo>
                  <a:lnTo>
                    <a:pt x="237540" y="205730"/>
                  </a:lnTo>
                  <a:lnTo>
                    <a:pt x="237400" y="205313"/>
                  </a:lnTo>
                  <a:lnTo>
                    <a:pt x="237302" y="204891"/>
                  </a:lnTo>
                  <a:lnTo>
                    <a:pt x="237276" y="204555"/>
                  </a:lnTo>
                  <a:lnTo>
                    <a:pt x="237291" y="204211"/>
                  </a:lnTo>
                  <a:lnTo>
                    <a:pt x="237317" y="203866"/>
                  </a:lnTo>
                  <a:lnTo>
                    <a:pt x="237325" y="203526"/>
                  </a:lnTo>
                  <a:lnTo>
                    <a:pt x="237291" y="203190"/>
                  </a:lnTo>
                  <a:lnTo>
                    <a:pt x="237174" y="202741"/>
                  </a:lnTo>
                  <a:lnTo>
                    <a:pt x="237053" y="202419"/>
                  </a:lnTo>
                  <a:lnTo>
                    <a:pt x="237004" y="202297"/>
                  </a:lnTo>
                  <a:lnTo>
                    <a:pt x="236792" y="201866"/>
                  </a:lnTo>
                  <a:lnTo>
                    <a:pt x="236543" y="201453"/>
                  </a:lnTo>
                  <a:lnTo>
                    <a:pt x="236267" y="201077"/>
                  </a:lnTo>
                  <a:lnTo>
                    <a:pt x="235942" y="200737"/>
                  </a:lnTo>
                  <a:lnTo>
                    <a:pt x="235572" y="200437"/>
                  </a:lnTo>
                  <a:lnTo>
                    <a:pt x="234774" y="199880"/>
                  </a:lnTo>
                  <a:lnTo>
                    <a:pt x="234400" y="199580"/>
                  </a:lnTo>
                  <a:lnTo>
                    <a:pt x="234067" y="199272"/>
                  </a:lnTo>
                  <a:lnTo>
                    <a:pt x="233572" y="198796"/>
                  </a:lnTo>
                  <a:lnTo>
                    <a:pt x="233433" y="198592"/>
                  </a:lnTo>
                  <a:lnTo>
                    <a:pt x="233285" y="198392"/>
                  </a:lnTo>
                  <a:lnTo>
                    <a:pt x="233130" y="198197"/>
                  </a:lnTo>
                  <a:lnTo>
                    <a:pt x="232968" y="198012"/>
                  </a:lnTo>
                  <a:lnTo>
                    <a:pt x="232802" y="197830"/>
                  </a:lnTo>
                  <a:lnTo>
                    <a:pt x="232496" y="197540"/>
                  </a:lnTo>
                  <a:lnTo>
                    <a:pt x="232166" y="197268"/>
                  </a:lnTo>
                  <a:lnTo>
                    <a:pt x="231822" y="197014"/>
                  </a:lnTo>
                  <a:lnTo>
                    <a:pt x="230772" y="196289"/>
                  </a:lnTo>
                  <a:lnTo>
                    <a:pt x="230413" y="196057"/>
                  </a:lnTo>
                  <a:lnTo>
                    <a:pt x="230019" y="195812"/>
                  </a:lnTo>
                  <a:lnTo>
                    <a:pt x="227908" y="194511"/>
                  </a:lnTo>
                  <a:lnTo>
                    <a:pt x="227428" y="194243"/>
                  </a:lnTo>
                  <a:lnTo>
                    <a:pt x="226937" y="193994"/>
                  </a:lnTo>
                  <a:lnTo>
                    <a:pt x="226460" y="193776"/>
                  </a:lnTo>
                  <a:lnTo>
                    <a:pt x="225980" y="193572"/>
                  </a:lnTo>
                  <a:lnTo>
                    <a:pt x="225493" y="193386"/>
                  </a:lnTo>
                  <a:lnTo>
                    <a:pt x="224998" y="193223"/>
                  </a:lnTo>
                  <a:lnTo>
                    <a:pt x="224499" y="193073"/>
                  </a:lnTo>
                  <a:lnTo>
                    <a:pt x="223848" y="192928"/>
                  </a:lnTo>
                  <a:lnTo>
                    <a:pt x="223191" y="192828"/>
                  </a:lnTo>
                  <a:lnTo>
                    <a:pt x="222522" y="192756"/>
                  </a:lnTo>
                  <a:lnTo>
                    <a:pt x="221850" y="192693"/>
                  </a:lnTo>
                  <a:lnTo>
                    <a:pt x="220349" y="192524"/>
                  </a:lnTo>
                  <a:lnTo>
                    <a:pt x="218671" y="192371"/>
                  </a:lnTo>
                  <a:lnTo>
                    <a:pt x="217836" y="192289"/>
                  </a:lnTo>
                  <a:lnTo>
                    <a:pt x="217001" y="192184"/>
                  </a:lnTo>
                  <a:lnTo>
                    <a:pt x="216384" y="192112"/>
                  </a:lnTo>
                  <a:lnTo>
                    <a:pt x="215768" y="192049"/>
                  </a:lnTo>
                  <a:lnTo>
                    <a:pt x="215153" y="191967"/>
                  </a:lnTo>
                  <a:lnTo>
                    <a:pt x="214548" y="191858"/>
                  </a:lnTo>
                  <a:lnTo>
                    <a:pt x="213963" y="191695"/>
                  </a:lnTo>
                  <a:lnTo>
                    <a:pt x="213317" y="191445"/>
                  </a:lnTo>
                  <a:lnTo>
                    <a:pt x="212681" y="191137"/>
                  </a:lnTo>
                  <a:lnTo>
                    <a:pt x="212065" y="190779"/>
                  </a:lnTo>
                  <a:lnTo>
                    <a:pt x="211472" y="190389"/>
                  </a:lnTo>
                  <a:lnTo>
                    <a:pt x="210908" y="189972"/>
                  </a:lnTo>
                  <a:lnTo>
                    <a:pt x="210451" y="189600"/>
                  </a:lnTo>
                  <a:lnTo>
                    <a:pt x="210009" y="189196"/>
                  </a:lnTo>
                  <a:lnTo>
                    <a:pt x="209586" y="188775"/>
                  </a:lnTo>
                  <a:lnTo>
                    <a:pt x="209185" y="188330"/>
                  </a:lnTo>
                  <a:lnTo>
                    <a:pt x="208808" y="187872"/>
                  </a:lnTo>
                  <a:lnTo>
                    <a:pt x="208528" y="187464"/>
                  </a:lnTo>
                  <a:lnTo>
                    <a:pt x="208274" y="187029"/>
                  </a:lnTo>
                  <a:lnTo>
                    <a:pt x="207779" y="186158"/>
                  </a:lnTo>
                  <a:lnTo>
                    <a:pt x="207503" y="185741"/>
                  </a:lnTo>
                  <a:lnTo>
                    <a:pt x="207186" y="185337"/>
                  </a:lnTo>
                  <a:lnTo>
                    <a:pt x="206850" y="184947"/>
                  </a:lnTo>
                  <a:lnTo>
                    <a:pt x="206502" y="184562"/>
                  </a:lnTo>
                  <a:lnTo>
                    <a:pt x="206147" y="184185"/>
                  </a:lnTo>
                  <a:lnTo>
                    <a:pt x="205796" y="183805"/>
                  </a:lnTo>
                  <a:lnTo>
                    <a:pt x="205466" y="183433"/>
                  </a:lnTo>
                  <a:lnTo>
                    <a:pt x="205134" y="183052"/>
                  </a:lnTo>
                  <a:lnTo>
                    <a:pt x="204801" y="182680"/>
                  </a:lnTo>
                  <a:lnTo>
                    <a:pt x="204454" y="182322"/>
                  </a:lnTo>
                  <a:lnTo>
                    <a:pt x="204087" y="181986"/>
                  </a:lnTo>
                  <a:lnTo>
                    <a:pt x="203672" y="181660"/>
                  </a:lnTo>
                  <a:lnTo>
                    <a:pt x="203237" y="181347"/>
                  </a:lnTo>
                  <a:lnTo>
                    <a:pt x="202783" y="181061"/>
                  </a:lnTo>
                  <a:lnTo>
                    <a:pt x="202314" y="180798"/>
                  </a:lnTo>
                  <a:lnTo>
                    <a:pt x="201842" y="180558"/>
                  </a:lnTo>
                  <a:lnTo>
                    <a:pt x="201321" y="180209"/>
                  </a:lnTo>
                  <a:lnTo>
                    <a:pt x="200822" y="179823"/>
                  </a:lnTo>
                  <a:lnTo>
                    <a:pt x="200339" y="179406"/>
                  </a:lnTo>
                  <a:lnTo>
                    <a:pt x="199884" y="178966"/>
                  </a:lnTo>
                  <a:lnTo>
                    <a:pt x="199465" y="178504"/>
                  </a:lnTo>
                  <a:lnTo>
                    <a:pt x="199106" y="178068"/>
                  </a:lnTo>
                  <a:lnTo>
                    <a:pt x="198766" y="177606"/>
                  </a:lnTo>
                  <a:lnTo>
                    <a:pt x="198456" y="177130"/>
                  </a:lnTo>
                  <a:lnTo>
                    <a:pt x="198169" y="176635"/>
                  </a:lnTo>
                  <a:lnTo>
                    <a:pt x="197916" y="176128"/>
                  </a:lnTo>
                  <a:lnTo>
                    <a:pt x="197711" y="175674"/>
                  </a:lnTo>
                  <a:lnTo>
                    <a:pt x="197522" y="175207"/>
                  </a:lnTo>
                  <a:lnTo>
                    <a:pt x="197360" y="174731"/>
                  </a:lnTo>
                  <a:lnTo>
                    <a:pt x="197235" y="174251"/>
                  </a:lnTo>
                  <a:lnTo>
                    <a:pt x="197163" y="173765"/>
                  </a:lnTo>
                  <a:lnTo>
                    <a:pt x="197144" y="173403"/>
                  </a:lnTo>
                  <a:lnTo>
                    <a:pt x="197156" y="173035"/>
                  </a:lnTo>
                  <a:lnTo>
                    <a:pt x="197190" y="172668"/>
                  </a:lnTo>
                  <a:lnTo>
                    <a:pt x="197235" y="172301"/>
                  </a:lnTo>
                  <a:lnTo>
                    <a:pt x="197288" y="171938"/>
                  </a:lnTo>
                  <a:lnTo>
                    <a:pt x="197330" y="171675"/>
                  </a:lnTo>
                  <a:lnTo>
                    <a:pt x="197382" y="171412"/>
                  </a:lnTo>
                  <a:lnTo>
                    <a:pt x="197439" y="171149"/>
                  </a:lnTo>
                  <a:lnTo>
                    <a:pt x="197545" y="170627"/>
                  </a:lnTo>
                  <a:lnTo>
                    <a:pt x="197618" y="170224"/>
                  </a:lnTo>
                  <a:lnTo>
                    <a:pt x="197754" y="169421"/>
                  </a:lnTo>
                  <a:lnTo>
                    <a:pt x="197862" y="168614"/>
                  </a:lnTo>
                  <a:lnTo>
                    <a:pt x="197911" y="168106"/>
                  </a:lnTo>
                  <a:lnTo>
                    <a:pt x="197958" y="167599"/>
                  </a:lnTo>
                  <a:lnTo>
                    <a:pt x="197988" y="167091"/>
                  </a:lnTo>
                  <a:lnTo>
                    <a:pt x="198003" y="166583"/>
                  </a:lnTo>
                  <a:lnTo>
                    <a:pt x="197998" y="166079"/>
                  </a:lnTo>
                  <a:lnTo>
                    <a:pt x="197988" y="165703"/>
                  </a:lnTo>
                  <a:lnTo>
                    <a:pt x="197939" y="164946"/>
                  </a:lnTo>
                  <a:lnTo>
                    <a:pt x="197896" y="164569"/>
                  </a:lnTo>
                  <a:lnTo>
                    <a:pt x="197847" y="164198"/>
                  </a:lnTo>
                  <a:lnTo>
                    <a:pt x="197716" y="163295"/>
                  </a:lnTo>
                  <a:lnTo>
                    <a:pt x="197628" y="162846"/>
                  </a:lnTo>
                  <a:lnTo>
                    <a:pt x="197503" y="162420"/>
                  </a:lnTo>
                  <a:lnTo>
                    <a:pt x="197322" y="162026"/>
                  </a:lnTo>
                  <a:lnTo>
                    <a:pt x="197178" y="161794"/>
                  </a:lnTo>
                  <a:lnTo>
                    <a:pt x="197016" y="161577"/>
                  </a:lnTo>
                  <a:lnTo>
                    <a:pt x="196838" y="161364"/>
                  </a:lnTo>
                  <a:lnTo>
                    <a:pt x="196604" y="161119"/>
                  </a:lnTo>
                  <a:lnTo>
                    <a:pt x="196453" y="160978"/>
                  </a:lnTo>
                  <a:lnTo>
                    <a:pt x="196253" y="160820"/>
                  </a:lnTo>
                  <a:lnTo>
                    <a:pt x="196041" y="160675"/>
                  </a:lnTo>
                  <a:lnTo>
                    <a:pt x="195603" y="160398"/>
                  </a:lnTo>
                  <a:lnTo>
                    <a:pt x="195388" y="160253"/>
                  </a:lnTo>
                  <a:lnTo>
                    <a:pt x="194820" y="159800"/>
                  </a:lnTo>
                  <a:lnTo>
                    <a:pt x="194276" y="159314"/>
                  </a:lnTo>
                  <a:lnTo>
                    <a:pt x="193751" y="158806"/>
                  </a:lnTo>
                  <a:lnTo>
                    <a:pt x="192720" y="157764"/>
                  </a:lnTo>
                  <a:lnTo>
                    <a:pt x="192527" y="157564"/>
                  </a:lnTo>
                  <a:lnTo>
                    <a:pt x="192148" y="157152"/>
                  </a:lnTo>
                  <a:lnTo>
                    <a:pt x="191957" y="156952"/>
                  </a:lnTo>
                  <a:lnTo>
                    <a:pt x="191755" y="156761"/>
                  </a:lnTo>
                  <a:lnTo>
                    <a:pt x="191487" y="156530"/>
                  </a:lnTo>
                  <a:lnTo>
                    <a:pt x="191204" y="156308"/>
                  </a:lnTo>
                  <a:lnTo>
                    <a:pt x="190917" y="156100"/>
                  </a:lnTo>
                  <a:lnTo>
                    <a:pt x="190622" y="155896"/>
                  </a:lnTo>
                  <a:lnTo>
                    <a:pt x="190324" y="155701"/>
                  </a:lnTo>
                  <a:lnTo>
                    <a:pt x="190063" y="155533"/>
                  </a:lnTo>
                  <a:lnTo>
                    <a:pt x="189797" y="155369"/>
                  </a:lnTo>
                  <a:lnTo>
                    <a:pt x="189529" y="155211"/>
                  </a:lnTo>
                  <a:lnTo>
                    <a:pt x="188981" y="154912"/>
                  </a:lnTo>
                  <a:lnTo>
                    <a:pt x="188660" y="154708"/>
                  </a:lnTo>
                  <a:lnTo>
                    <a:pt x="188351" y="154476"/>
                  </a:lnTo>
                  <a:lnTo>
                    <a:pt x="188052" y="154227"/>
                  </a:lnTo>
                  <a:lnTo>
                    <a:pt x="187773" y="153959"/>
                  </a:lnTo>
                  <a:lnTo>
                    <a:pt x="187512" y="153678"/>
                  </a:lnTo>
                  <a:lnTo>
                    <a:pt x="187293" y="153388"/>
                  </a:lnTo>
                  <a:lnTo>
                    <a:pt x="187099" y="153075"/>
                  </a:lnTo>
                  <a:lnTo>
                    <a:pt x="186919" y="152749"/>
                  </a:lnTo>
                  <a:lnTo>
                    <a:pt x="186733" y="152431"/>
                  </a:lnTo>
                  <a:lnTo>
                    <a:pt x="186521" y="152128"/>
                  </a:lnTo>
                  <a:lnTo>
                    <a:pt x="186208" y="151747"/>
                  </a:lnTo>
                  <a:lnTo>
                    <a:pt x="185871" y="151375"/>
                  </a:lnTo>
                  <a:lnTo>
                    <a:pt x="185512" y="151026"/>
                  </a:lnTo>
                  <a:lnTo>
                    <a:pt x="185135" y="150704"/>
                  </a:lnTo>
                  <a:lnTo>
                    <a:pt x="184734" y="150418"/>
                  </a:lnTo>
                  <a:lnTo>
                    <a:pt x="184197" y="150128"/>
                  </a:lnTo>
                  <a:lnTo>
                    <a:pt x="183615" y="149906"/>
                  </a:lnTo>
                  <a:lnTo>
                    <a:pt x="183003" y="149725"/>
                  </a:lnTo>
                  <a:lnTo>
                    <a:pt x="182387" y="149566"/>
                  </a:lnTo>
                  <a:lnTo>
                    <a:pt x="181770" y="149416"/>
                  </a:lnTo>
                  <a:lnTo>
                    <a:pt x="181083" y="149266"/>
                  </a:lnTo>
                  <a:lnTo>
                    <a:pt x="180392" y="149144"/>
                  </a:lnTo>
                  <a:lnTo>
                    <a:pt x="179693" y="149044"/>
                  </a:lnTo>
                  <a:lnTo>
                    <a:pt x="178989" y="148949"/>
                  </a:lnTo>
                  <a:lnTo>
                    <a:pt x="178290" y="148845"/>
                  </a:lnTo>
                  <a:lnTo>
                    <a:pt x="177689" y="148763"/>
                  </a:lnTo>
                  <a:lnTo>
                    <a:pt x="177081" y="148704"/>
                  </a:lnTo>
                  <a:lnTo>
                    <a:pt x="176473" y="148636"/>
                  </a:lnTo>
                  <a:lnTo>
                    <a:pt x="175883" y="148527"/>
                  </a:lnTo>
                  <a:lnTo>
                    <a:pt x="175320" y="148351"/>
                  </a:lnTo>
                  <a:lnTo>
                    <a:pt x="174738" y="148106"/>
                  </a:lnTo>
                  <a:lnTo>
                    <a:pt x="174130" y="147811"/>
                  </a:lnTo>
                  <a:lnTo>
                    <a:pt x="173567" y="147471"/>
                  </a:lnTo>
                  <a:lnTo>
                    <a:pt x="173105" y="147077"/>
                  </a:lnTo>
                  <a:lnTo>
                    <a:pt x="172807" y="146628"/>
                  </a:lnTo>
                  <a:lnTo>
                    <a:pt x="172708" y="146365"/>
                  </a:lnTo>
                  <a:lnTo>
                    <a:pt x="172633" y="146079"/>
                  </a:lnTo>
                  <a:lnTo>
                    <a:pt x="172584" y="145789"/>
                  </a:lnTo>
                  <a:lnTo>
                    <a:pt x="172576" y="145503"/>
                  </a:lnTo>
                  <a:lnTo>
                    <a:pt x="172614" y="145236"/>
                  </a:lnTo>
                  <a:lnTo>
                    <a:pt x="172720" y="144991"/>
                  </a:lnTo>
                  <a:lnTo>
                    <a:pt x="172890" y="144755"/>
                  </a:lnTo>
                  <a:lnTo>
                    <a:pt x="173097" y="144533"/>
                  </a:lnTo>
                  <a:lnTo>
                    <a:pt x="173309" y="144311"/>
                  </a:lnTo>
                  <a:lnTo>
                    <a:pt x="173505" y="144084"/>
                  </a:lnTo>
                  <a:lnTo>
                    <a:pt x="173664" y="143889"/>
                  </a:lnTo>
                  <a:lnTo>
                    <a:pt x="174000" y="143499"/>
                  </a:lnTo>
                  <a:lnTo>
                    <a:pt x="174141" y="143295"/>
                  </a:lnTo>
                  <a:lnTo>
                    <a:pt x="174251" y="143078"/>
                  </a:lnTo>
                  <a:lnTo>
                    <a:pt x="174326" y="142783"/>
                  </a:lnTo>
                  <a:lnTo>
                    <a:pt x="174349" y="142461"/>
                  </a:lnTo>
                  <a:lnTo>
                    <a:pt x="174338" y="142130"/>
                  </a:lnTo>
                  <a:lnTo>
                    <a:pt x="174307" y="141799"/>
                  </a:lnTo>
                  <a:lnTo>
                    <a:pt x="174281" y="141472"/>
                  </a:lnTo>
                  <a:lnTo>
                    <a:pt x="174239" y="141132"/>
                  </a:lnTo>
                  <a:lnTo>
                    <a:pt x="174171" y="140797"/>
                  </a:lnTo>
                  <a:lnTo>
                    <a:pt x="174087" y="140425"/>
                  </a:lnTo>
                  <a:lnTo>
                    <a:pt x="174039" y="140126"/>
                  </a:lnTo>
                  <a:lnTo>
                    <a:pt x="174020" y="139786"/>
                  </a:lnTo>
                  <a:lnTo>
                    <a:pt x="174054" y="139455"/>
                  </a:lnTo>
                  <a:lnTo>
                    <a:pt x="174126" y="139119"/>
                  </a:lnTo>
                  <a:lnTo>
                    <a:pt x="174217" y="138784"/>
                  </a:lnTo>
                  <a:lnTo>
                    <a:pt x="174296" y="138453"/>
                  </a:lnTo>
                  <a:lnTo>
                    <a:pt x="174341" y="138113"/>
                  </a:lnTo>
                  <a:lnTo>
                    <a:pt x="174330" y="137677"/>
                  </a:lnTo>
                  <a:lnTo>
                    <a:pt x="174277" y="137242"/>
                  </a:lnTo>
                  <a:lnTo>
                    <a:pt x="174198" y="136802"/>
                  </a:lnTo>
                  <a:lnTo>
                    <a:pt x="174126" y="136363"/>
                  </a:lnTo>
                  <a:lnTo>
                    <a:pt x="174087" y="135918"/>
                  </a:lnTo>
                  <a:lnTo>
                    <a:pt x="174073" y="135361"/>
                  </a:lnTo>
                  <a:lnTo>
                    <a:pt x="174069" y="134798"/>
                  </a:lnTo>
                  <a:lnTo>
                    <a:pt x="174096" y="134236"/>
                  </a:lnTo>
                  <a:lnTo>
                    <a:pt x="174164" y="133683"/>
                  </a:lnTo>
                  <a:lnTo>
                    <a:pt x="174281" y="133148"/>
                  </a:lnTo>
                  <a:lnTo>
                    <a:pt x="174353" y="132912"/>
                  </a:lnTo>
                  <a:lnTo>
                    <a:pt x="174436" y="132676"/>
                  </a:lnTo>
                  <a:lnTo>
                    <a:pt x="174526" y="132441"/>
                  </a:lnTo>
                  <a:lnTo>
                    <a:pt x="174628" y="132214"/>
                  </a:lnTo>
                  <a:lnTo>
                    <a:pt x="174738" y="131992"/>
                  </a:lnTo>
                  <a:lnTo>
                    <a:pt x="174934" y="131665"/>
                  </a:lnTo>
                  <a:lnTo>
                    <a:pt x="175165" y="131357"/>
                  </a:lnTo>
                  <a:lnTo>
                    <a:pt x="175410" y="131058"/>
                  </a:lnTo>
                  <a:lnTo>
                    <a:pt x="175928" y="130478"/>
                  </a:lnTo>
                  <a:lnTo>
                    <a:pt x="176700" y="129643"/>
                  </a:lnTo>
                  <a:lnTo>
                    <a:pt x="177535" y="128827"/>
                  </a:lnTo>
                  <a:lnTo>
                    <a:pt x="178426" y="128079"/>
                  </a:lnTo>
                  <a:lnTo>
                    <a:pt x="179368" y="127449"/>
                  </a:lnTo>
                  <a:lnTo>
                    <a:pt x="180354" y="126982"/>
                  </a:lnTo>
                  <a:lnTo>
                    <a:pt x="180860" y="126814"/>
                  </a:lnTo>
                  <a:lnTo>
                    <a:pt x="181381" y="126678"/>
                  </a:lnTo>
                  <a:lnTo>
                    <a:pt x="181911" y="126574"/>
                  </a:lnTo>
                  <a:lnTo>
                    <a:pt x="182448" y="126497"/>
                  </a:lnTo>
                  <a:lnTo>
                    <a:pt x="182980" y="126442"/>
                  </a:lnTo>
                  <a:lnTo>
                    <a:pt x="183343" y="126442"/>
                  </a:lnTo>
                  <a:lnTo>
                    <a:pt x="184076" y="126492"/>
                  </a:lnTo>
                  <a:lnTo>
                    <a:pt x="184440" y="126506"/>
                  </a:lnTo>
                  <a:lnTo>
                    <a:pt x="184795" y="126479"/>
                  </a:lnTo>
                  <a:lnTo>
                    <a:pt x="185233" y="126374"/>
                  </a:lnTo>
                  <a:lnTo>
                    <a:pt x="185660" y="126216"/>
                  </a:lnTo>
                  <a:lnTo>
                    <a:pt x="186079" y="126025"/>
                  </a:lnTo>
                  <a:lnTo>
                    <a:pt x="186498" y="125826"/>
                  </a:lnTo>
                  <a:lnTo>
                    <a:pt x="186919" y="125640"/>
                  </a:lnTo>
                  <a:lnTo>
                    <a:pt x="187246" y="125508"/>
                  </a:lnTo>
                  <a:lnTo>
                    <a:pt x="187909" y="125254"/>
                  </a:lnTo>
                  <a:lnTo>
                    <a:pt x="188226" y="125109"/>
                  </a:lnTo>
                  <a:lnTo>
                    <a:pt x="188532" y="124937"/>
                  </a:lnTo>
                  <a:lnTo>
                    <a:pt x="188879" y="124679"/>
                  </a:lnTo>
                  <a:lnTo>
                    <a:pt x="189204" y="124375"/>
                  </a:lnTo>
                  <a:lnTo>
                    <a:pt x="189510" y="124048"/>
                  </a:lnTo>
                  <a:lnTo>
                    <a:pt x="189825" y="123727"/>
                  </a:lnTo>
                  <a:lnTo>
                    <a:pt x="190157" y="123436"/>
                  </a:lnTo>
                  <a:lnTo>
                    <a:pt x="190577" y="123124"/>
                  </a:lnTo>
                  <a:lnTo>
                    <a:pt x="191015" y="122829"/>
                  </a:lnTo>
                  <a:lnTo>
                    <a:pt x="191461" y="122552"/>
                  </a:lnTo>
                  <a:lnTo>
                    <a:pt x="191910" y="122280"/>
                  </a:lnTo>
                  <a:lnTo>
                    <a:pt x="192810" y="121754"/>
                  </a:lnTo>
                  <a:lnTo>
                    <a:pt x="193260" y="121501"/>
                  </a:lnTo>
                  <a:lnTo>
                    <a:pt x="193713" y="121251"/>
                  </a:lnTo>
                  <a:lnTo>
                    <a:pt x="194167" y="121011"/>
                  </a:lnTo>
                  <a:lnTo>
                    <a:pt x="194627" y="120775"/>
                  </a:lnTo>
                  <a:lnTo>
                    <a:pt x="194848" y="120684"/>
                  </a:lnTo>
                  <a:lnTo>
                    <a:pt x="195735" y="120335"/>
                  </a:lnTo>
                  <a:lnTo>
                    <a:pt x="196056" y="120195"/>
                  </a:lnTo>
                  <a:lnTo>
                    <a:pt x="196381" y="120032"/>
                  </a:lnTo>
                  <a:lnTo>
                    <a:pt x="196702" y="119877"/>
                  </a:lnTo>
                  <a:lnTo>
                    <a:pt x="197024" y="119769"/>
                  </a:lnTo>
                  <a:lnTo>
                    <a:pt x="197337" y="119741"/>
                  </a:lnTo>
                  <a:lnTo>
                    <a:pt x="197512" y="119764"/>
                  </a:lnTo>
                  <a:lnTo>
                    <a:pt x="197686" y="119805"/>
                  </a:lnTo>
                  <a:lnTo>
                    <a:pt x="197856" y="119859"/>
                  </a:lnTo>
                  <a:lnTo>
                    <a:pt x="198022" y="119923"/>
                  </a:lnTo>
                  <a:lnTo>
                    <a:pt x="198188" y="119991"/>
                  </a:lnTo>
                  <a:lnTo>
                    <a:pt x="198449" y="120127"/>
                  </a:lnTo>
                  <a:lnTo>
                    <a:pt x="198702" y="120294"/>
                  </a:lnTo>
                  <a:lnTo>
                    <a:pt x="198944" y="120480"/>
                  </a:lnTo>
                  <a:lnTo>
                    <a:pt x="199182" y="120675"/>
                  </a:lnTo>
                  <a:lnTo>
                    <a:pt x="199412" y="120870"/>
                  </a:lnTo>
                  <a:lnTo>
                    <a:pt x="199590" y="121029"/>
                  </a:lnTo>
                  <a:lnTo>
                    <a:pt x="199930" y="121369"/>
                  </a:lnTo>
                  <a:lnTo>
                    <a:pt x="200103" y="121528"/>
                  </a:lnTo>
                  <a:lnTo>
                    <a:pt x="200292" y="121668"/>
                  </a:lnTo>
                  <a:lnTo>
                    <a:pt x="200534" y="121800"/>
                  </a:lnTo>
                  <a:lnTo>
                    <a:pt x="200792" y="121908"/>
                  </a:lnTo>
                  <a:lnTo>
                    <a:pt x="201060" y="122004"/>
                  </a:lnTo>
                  <a:lnTo>
                    <a:pt x="201332" y="122085"/>
                  </a:lnTo>
                  <a:lnTo>
                    <a:pt x="201604" y="122158"/>
                  </a:lnTo>
                  <a:lnTo>
                    <a:pt x="202284" y="122357"/>
                  </a:lnTo>
                  <a:lnTo>
                    <a:pt x="202628" y="122434"/>
                  </a:lnTo>
                  <a:lnTo>
                    <a:pt x="202930" y="122457"/>
                  </a:lnTo>
                  <a:lnTo>
                    <a:pt x="203153" y="122380"/>
                  </a:lnTo>
                  <a:lnTo>
                    <a:pt x="203237" y="122299"/>
                  </a:lnTo>
                  <a:lnTo>
                    <a:pt x="203313" y="122199"/>
                  </a:lnTo>
                  <a:lnTo>
                    <a:pt x="203509" y="121881"/>
                  </a:lnTo>
                  <a:lnTo>
                    <a:pt x="203577" y="121763"/>
                  </a:lnTo>
                  <a:lnTo>
                    <a:pt x="203706" y="121523"/>
                  </a:lnTo>
                  <a:lnTo>
                    <a:pt x="203781" y="121419"/>
                  </a:lnTo>
                  <a:lnTo>
                    <a:pt x="203868" y="121342"/>
                  </a:lnTo>
                  <a:lnTo>
                    <a:pt x="204012" y="121287"/>
                  </a:lnTo>
                  <a:lnTo>
                    <a:pt x="204189" y="121283"/>
                  </a:lnTo>
                  <a:lnTo>
                    <a:pt x="204378" y="121305"/>
                  </a:lnTo>
                  <a:lnTo>
                    <a:pt x="204575" y="121337"/>
                  </a:lnTo>
                  <a:lnTo>
                    <a:pt x="204760" y="121355"/>
                  </a:lnTo>
                  <a:lnTo>
                    <a:pt x="205009" y="121365"/>
                  </a:lnTo>
                  <a:lnTo>
                    <a:pt x="205509" y="121392"/>
                  </a:lnTo>
                  <a:lnTo>
                    <a:pt x="205758" y="121419"/>
                  </a:lnTo>
                  <a:lnTo>
                    <a:pt x="206000" y="121455"/>
                  </a:lnTo>
                  <a:lnTo>
                    <a:pt x="206230" y="121505"/>
                  </a:lnTo>
                  <a:lnTo>
                    <a:pt x="206457" y="121559"/>
                  </a:lnTo>
                  <a:lnTo>
                    <a:pt x="206684" y="121623"/>
                  </a:lnTo>
                  <a:lnTo>
                    <a:pt x="206906" y="121700"/>
                  </a:lnTo>
                  <a:lnTo>
                    <a:pt x="207122" y="121786"/>
                  </a:lnTo>
                  <a:lnTo>
                    <a:pt x="207579" y="121999"/>
                  </a:lnTo>
                  <a:lnTo>
                    <a:pt x="207802" y="122122"/>
                  </a:lnTo>
                  <a:lnTo>
                    <a:pt x="207998" y="122262"/>
                  </a:lnTo>
                  <a:lnTo>
                    <a:pt x="208157" y="122430"/>
                  </a:lnTo>
                  <a:lnTo>
                    <a:pt x="208230" y="122561"/>
                  </a:lnTo>
                  <a:lnTo>
                    <a:pt x="208285" y="122707"/>
                  </a:lnTo>
                  <a:lnTo>
                    <a:pt x="208327" y="122860"/>
                  </a:lnTo>
                  <a:lnTo>
                    <a:pt x="208381" y="123006"/>
                  </a:lnTo>
                  <a:lnTo>
                    <a:pt x="208455" y="123137"/>
                  </a:lnTo>
                  <a:lnTo>
                    <a:pt x="208664" y="123332"/>
                  </a:lnTo>
                  <a:lnTo>
                    <a:pt x="208944" y="123482"/>
                  </a:lnTo>
                  <a:lnTo>
                    <a:pt x="209265" y="123595"/>
                  </a:lnTo>
                  <a:lnTo>
                    <a:pt x="209601" y="123681"/>
                  </a:lnTo>
                  <a:lnTo>
                    <a:pt x="209922" y="123749"/>
                  </a:lnTo>
                  <a:lnTo>
                    <a:pt x="210202" y="123786"/>
                  </a:lnTo>
                  <a:lnTo>
                    <a:pt x="210485" y="123799"/>
                  </a:lnTo>
                  <a:lnTo>
                    <a:pt x="211355" y="123772"/>
                  </a:lnTo>
                  <a:lnTo>
                    <a:pt x="211793" y="123786"/>
                  </a:lnTo>
                  <a:lnTo>
                    <a:pt x="212235" y="123813"/>
                  </a:lnTo>
                  <a:lnTo>
                    <a:pt x="212481" y="123817"/>
                  </a:lnTo>
                  <a:lnTo>
                    <a:pt x="212673" y="123826"/>
                  </a:lnTo>
                  <a:lnTo>
                    <a:pt x="213093" y="123795"/>
                  </a:lnTo>
                  <a:lnTo>
                    <a:pt x="213493" y="123695"/>
                  </a:lnTo>
                  <a:lnTo>
                    <a:pt x="213731" y="123581"/>
                  </a:lnTo>
                  <a:lnTo>
                    <a:pt x="213959" y="123436"/>
                  </a:lnTo>
                  <a:lnTo>
                    <a:pt x="214401" y="123119"/>
                  </a:lnTo>
                  <a:lnTo>
                    <a:pt x="214631" y="122974"/>
                  </a:lnTo>
                  <a:lnTo>
                    <a:pt x="214760" y="122901"/>
                  </a:lnTo>
                  <a:lnTo>
                    <a:pt x="215160" y="122697"/>
                  </a:lnTo>
                  <a:lnTo>
                    <a:pt x="215629" y="122471"/>
                  </a:lnTo>
                  <a:lnTo>
                    <a:pt x="215969" y="122312"/>
                  </a:lnTo>
                  <a:lnTo>
                    <a:pt x="216312" y="122167"/>
                  </a:lnTo>
                  <a:lnTo>
                    <a:pt x="216661" y="122049"/>
                  </a:lnTo>
                  <a:lnTo>
                    <a:pt x="217016" y="121963"/>
                  </a:lnTo>
                  <a:lnTo>
                    <a:pt x="217356" y="121913"/>
                  </a:lnTo>
                  <a:lnTo>
                    <a:pt x="217707" y="121881"/>
                  </a:lnTo>
                  <a:lnTo>
                    <a:pt x="218062" y="121877"/>
                  </a:lnTo>
                  <a:lnTo>
                    <a:pt x="218402" y="121913"/>
                  </a:lnTo>
                  <a:lnTo>
                    <a:pt x="218725" y="121995"/>
                  </a:lnTo>
                  <a:lnTo>
                    <a:pt x="218959" y="122113"/>
                  </a:lnTo>
                  <a:lnTo>
                    <a:pt x="219178" y="122271"/>
                  </a:lnTo>
                  <a:lnTo>
                    <a:pt x="219388" y="122448"/>
                  </a:lnTo>
                  <a:lnTo>
                    <a:pt x="219605" y="122616"/>
                  </a:lnTo>
                  <a:lnTo>
                    <a:pt x="219835" y="122756"/>
                  </a:lnTo>
                  <a:lnTo>
                    <a:pt x="220122" y="122856"/>
                  </a:lnTo>
                  <a:lnTo>
                    <a:pt x="220425" y="122924"/>
                  </a:lnTo>
                  <a:lnTo>
                    <a:pt x="220734" y="122978"/>
                  </a:lnTo>
                  <a:lnTo>
                    <a:pt x="221029" y="123056"/>
                  </a:lnTo>
                  <a:lnTo>
                    <a:pt x="221301" y="123169"/>
                  </a:lnTo>
                  <a:lnTo>
                    <a:pt x="221509" y="123305"/>
                  </a:lnTo>
                  <a:lnTo>
                    <a:pt x="221705" y="123455"/>
                  </a:lnTo>
                  <a:lnTo>
                    <a:pt x="221977" y="123677"/>
                  </a:lnTo>
                  <a:lnTo>
                    <a:pt x="222152" y="123831"/>
                  </a:lnTo>
                  <a:lnTo>
                    <a:pt x="222322" y="123990"/>
                  </a:lnTo>
                  <a:lnTo>
                    <a:pt x="222643" y="124325"/>
                  </a:lnTo>
                  <a:lnTo>
                    <a:pt x="222942" y="124679"/>
                  </a:lnTo>
                  <a:lnTo>
                    <a:pt x="223081" y="124864"/>
                  </a:lnTo>
                  <a:lnTo>
                    <a:pt x="223217" y="125055"/>
                  </a:lnTo>
                  <a:lnTo>
                    <a:pt x="223346" y="125250"/>
                  </a:lnTo>
                  <a:lnTo>
                    <a:pt x="223807" y="125558"/>
                  </a:lnTo>
                  <a:lnTo>
                    <a:pt x="224271" y="125862"/>
                  </a:lnTo>
                  <a:lnTo>
                    <a:pt x="224737" y="126161"/>
                  </a:lnTo>
                  <a:lnTo>
                    <a:pt x="225678" y="126751"/>
                  </a:lnTo>
                  <a:lnTo>
                    <a:pt x="225987" y="126936"/>
                  </a:lnTo>
                  <a:lnTo>
                    <a:pt x="226305" y="127114"/>
                  </a:lnTo>
                  <a:lnTo>
                    <a:pt x="226932" y="127481"/>
                  </a:lnTo>
                  <a:lnTo>
                    <a:pt x="227230" y="127680"/>
                  </a:lnTo>
                  <a:lnTo>
                    <a:pt x="227511" y="127879"/>
                  </a:lnTo>
                  <a:lnTo>
                    <a:pt x="227787" y="128088"/>
                  </a:lnTo>
                  <a:lnTo>
                    <a:pt x="228059" y="128306"/>
                  </a:lnTo>
                  <a:lnTo>
                    <a:pt x="228319" y="128532"/>
                  </a:lnTo>
                  <a:lnTo>
                    <a:pt x="228561" y="128773"/>
                  </a:lnTo>
                  <a:lnTo>
                    <a:pt x="228761" y="129013"/>
                  </a:lnTo>
                  <a:lnTo>
                    <a:pt x="228946" y="129267"/>
                  </a:lnTo>
                  <a:lnTo>
                    <a:pt x="229302" y="129784"/>
                  </a:lnTo>
                  <a:lnTo>
                    <a:pt x="229494" y="130033"/>
                  </a:lnTo>
                  <a:lnTo>
                    <a:pt x="229854" y="130455"/>
                  </a:lnTo>
                  <a:lnTo>
                    <a:pt x="230232" y="130872"/>
                  </a:lnTo>
                  <a:lnTo>
                    <a:pt x="230629" y="131271"/>
                  </a:lnTo>
                  <a:lnTo>
                    <a:pt x="231044" y="131643"/>
                  </a:lnTo>
                  <a:lnTo>
                    <a:pt x="231479" y="131983"/>
                  </a:lnTo>
                  <a:lnTo>
                    <a:pt x="231860" y="132232"/>
                  </a:lnTo>
                  <a:lnTo>
                    <a:pt x="232257" y="132454"/>
                  </a:lnTo>
                  <a:lnTo>
                    <a:pt x="233078" y="132872"/>
                  </a:lnTo>
                  <a:lnTo>
                    <a:pt x="233478" y="133089"/>
                  </a:lnTo>
                  <a:lnTo>
                    <a:pt x="233996" y="133407"/>
                  </a:lnTo>
                  <a:lnTo>
                    <a:pt x="235008" y="134077"/>
                  </a:lnTo>
                  <a:lnTo>
                    <a:pt x="235515" y="134404"/>
                  </a:lnTo>
                  <a:lnTo>
                    <a:pt x="236033" y="134717"/>
                  </a:lnTo>
                  <a:lnTo>
                    <a:pt x="236747" y="135116"/>
                  </a:lnTo>
                  <a:lnTo>
                    <a:pt x="237468" y="135510"/>
                  </a:lnTo>
                  <a:lnTo>
                    <a:pt x="238202" y="135877"/>
                  </a:lnTo>
                  <a:lnTo>
                    <a:pt x="238946" y="136204"/>
                  </a:lnTo>
                  <a:lnTo>
                    <a:pt x="239710" y="136472"/>
                  </a:lnTo>
                  <a:lnTo>
                    <a:pt x="240201" y="136585"/>
                  </a:lnTo>
                  <a:lnTo>
                    <a:pt x="240703" y="136653"/>
                  </a:lnTo>
                  <a:lnTo>
                    <a:pt x="241214" y="136716"/>
                  </a:lnTo>
                  <a:lnTo>
                    <a:pt x="241705" y="136811"/>
                  </a:lnTo>
                  <a:lnTo>
                    <a:pt x="242170" y="136966"/>
                  </a:lnTo>
                  <a:lnTo>
                    <a:pt x="242412" y="137084"/>
                  </a:lnTo>
                  <a:lnTo>
                    <a:pt x="242650" y="137219"/>
                  </a:lnTo>
                  <a:lnTo>
                    <a:pt x="243112" y="137514"/>
                  </a:lnTo>
                  <a:lnTo>
                    <a:pt x="243826" y="137981"/>
                  </a:lnTo>
                  <a:lnTo>
                    <a:pt x="244313" y="138308"/>
                  </a:lnTo>
                  <a:lnTo>
                    <a:pt x="244785" y="138657"/>
                  </a:lnTo>
                  <a:lnTo>
                    <a:pt x="245223" y="139033"/>
                  </a:lnTo>
                  <a:lnTo>
                    <a:pt x="245610" y="139450"/>
                  </a:lnTo>
                  <a:lnTo>
                    <a:pt x="245897" y="139876"/>
                  </a:lnTo>
                  <a:lnTo>
                    <a:pt x="246135" y="140344"/>
                  </a:lnTo>
                  <a:lnTo>
                    <a:pt x="246565" y="141314"/>
                  </a:lnTo>
                  <a:lnTo>
                    <a:pt x="246803" y="141785"/>
                  </a:lnTo>
                  <a:lnTo>
                    <a:pt x="247015" y="142139"/>
                  </a:lnTo>
                  <a:lnTo>
                    <a:pt x="247238" y="142492"/>
                  </a:lnTo>
                  <a:lnTo>
                    <a:pt x="247468" y="142842"/>
                  </a:lnTo>
                  <a:lnTo>
                    <a:pt x="247687" y="143191"/>
                  </a:lnTo>
                  <a:lnTo>
                    <a:pt x="247895" y="143553"/>
                  </a:lnTo>
                  <a:lnTo>
                    <a:pt x="247956" y="143681"/>
                  </a:lnTo>
                  <a:lnTo>
                    <a:pt x="248069" y="143948"/>
                  </a:lnTo>
                  <a:lnTo>
                    <a:pt x="248137" y="144070"/>
                  </a:lnTo>
                  <a:lnTo>
                    <a:pt x="248220" y="144179"/>
                  </a:lnTo>
                  <a:lnTo>
                    <a:pt x="248399" y="144306"/>
                  </a:lnTo>
                  <a:lnTo>
                    <a:pt x="248629" y="144397"/>
                  </a:lnTo>
                  <a:lnTo>
                    <a:pt x="248886" y="144451"/>
                  </a:lnTo>
                  <a:lnTo>
                    <a:pt x="249147" y="144478"/>
                  </a:lnTo>
                  <a:lnTo>
                    <a:pt x="249396" y="144478"/>
                  </a:lnTo>
                  <a:lnTo>
                    <a:pt x="249698" y="144429"/>
                  </a:lnTo>
                  <a:lnTo>
                    <a:pt x="250000" y="144311"/>
                  </a:lnTo>
                  <a:lnTo>
                    <a:pt x="250299" y="144148"/>
                  </a:lnTo>
                  <a:lnTo>
                    <a:pt x="250590" y="143961"/>
                  </a:lnTo>
                  <a:lnTo>
                    <a:pt x="250867" y="143776"/>
                  </a:lnTo>
                  <a:lnTo>
                    <a:pt x="251130" y="143544"/>
                  </a:lnTo>
                  <a:lnTo>
                    <a:pt x="251369" y="143268"/>
                  </a:lnTo>
                  <a:lnTo>
                    <a:pt x="251603" y="142987"/>
                  </a:lnTo>
                  <a:lnTo>
                    <a:pt x="251845" y="142737"/>
                  </a:lnTo>
                  <a:lnTo>
                    <a:pt x="252125" y="142556"/>
                  </a:lnTo>
                  <a:lnTo>
                    <a:pt x="252287" y="142497"/>
                  </a:lnTo>
                  <a:lnTo>
                    <a:pt x="252453" y="142452"/>
                  </a:lnTo>
                  <a:lnTo>
                    <a:pt x="252797" y="142384"/>
                  </a:lnTo>
                  <a:lnTo>
                    <a:pt x="252971" y="142343"/>
                  </a:lnTo>
                  <a:lnTo>
                    <a:pt x="253254" y="142288"/>
                  </a:lnTo>
                  <a:lnTo>
                    <a:pt x="253564" y="142248"/>
                  </a:lnTo>
                  <a:lnTo>
                    <a:pt x="253860" y="142193"/>
                  </a:lnTo>
                  <a:lnTo>
                    <a:pt x="254109" y="142112"/>
                  </a:lnTo>
                  <a:lnTo>
                    <a:pt x="254268" y="141976"/>
                  </a:lnTo>
                  <a:lnTo>
                    <a:pt x="254260" y="141767"/>
                  </a:lnTo>
                  <a:lnTo>
                    <a:pt x="254100" y="141477"/>
                  </a:lnTo>
                  <a:lnTo>
                    <a:pt x="253866" y="141137"/>
                  </a:lnTo>
                  <a:lnTo>
                    <a:pt x="253643" y="140779"/>
                  </a:lnTo>
                  <a:lnTo>
                    <a:pt x="253507" y="140439"/>
                  </a:lnTo>
                  <a:lnTo>
                    <a:pt x="253503" y="140112"/>
                  </a:lnTo>
                  <a:lnTo>
                    <a:pt x="253564" y="139754"/>
                  </a:lnTo>
                  <a:lnTo>
                    <a:pt x="253639" y="139405"/>
                  </a:lnTo>
                  <a:lnTo>
                    <a:pt x="253666" y="139092"/>
                  </a:lnTo>
                  <a:lnTo>
                    <a:pt x="253590" y="138861"/>
                  </a:lnTo>
                  <a:lnTo>
                    <a:pt x="253405" y="138716"/>
                  </a:lnTo>
                  <a:lnTo>
                    <a:pt x="253148" y="138630"/>
                  </a:lnTo>
                  <a:lnTo>
                    <a:pt x="252850" y="138575"/>
                  </a:lnTo>
                  <a:lnTo>
                    <a:pt x="252253" y="138498"/>
                  </a:lnTo>
                  <a:lnTo>
                    <a:pt x="251626" y="138493"/>
                  </a:lnTo>
                  <a:lnTo>
                    <a:pt x="250971" y="138616"/>
                  </a:lnTo>
                  <a:lnTo>
                    <a:pt x="250318" y="138766"/>
                  </a:lnTo>
                  <a:lnTo>
                    <a:pt x="249687" y="138852"/>
                  </a:lnTo>
                  <a:lnTo>
                    <a:pt x="249101" y="138779"/>
                  </a:lnTo>
                  <a:lnTo>
                    <a:pt x="248580" y="138512"/>
                  </a:lnTo>
                  <a:lnTo>
                    <a:pt x="248107" y="138108"/>
                  </a:lnTo>
                  <a:lnTo>
                    <a:pt x="247200" y="137142"/>
                  </a:lnTo>
                  <a:lnTo>
                    <a:pt x="246724" y="136707"/>
                  </a:lnTo>
                  <a:lnTo>
                    <a:pt x="246229" y="136345"/>
                  </a:lnTo>
                  <a:lnTo>
                    <a:pt x="245718" y="135991"/>
                  </a:lnTo>
                  <a:lnTo>
                    <a:pt x="243697" y="134658"/>
                  </a:lnTo>
                  <a:lnTo>
                    <a:pt x="243216" y="134350"/>
                  </a:lnTo>
                  <a:lnTo>
                    <a:pt x="242257" y="133724"/>
                  </a:lnTo>
                  <a:lnTo>
                    <a:pt x="241785" y="133407"/>
                  </a:lnTo>
                  <a:lnTo>
                    <a:pt x="240946" y="132853"/>
                  </a:lnTo>
                  <a:lnTo>
                    <a:pt x="240527" y="132572"/>
                  </a:lnTo>
                  <a:lnTo>
                    <a:pt x="240121" y="132277"/>
                  </a:lnTo>
                  <a:lnTo>
                    <a:pt x="239732" y="131960"/>
                  </a:lnTo>
                  <a:lnTo>
                    <a:pt x="239215" y="131480"/>
                  </a:lnTo>
                  <a:lnTo>
                    <a:pt x="238727" y="130963"/>
                  </a:lnTo>
                  <a:lnTo>
                    <a:pt x="238265" y="130419"/>
                  </a:lnTo>
                  <a:lnTo>
                    <a:pt x="237832" y="129852"/>
                  </a:lnTo>
                  <a:lnTo>
                    <a:pt x="237423" y="129271"/>
                  </a:lnTo>
                  <a:lnTo>
                    <a:pt x="236989" y="128583"/>
                  </a:lnTo>
                  <a:lnTo>
                    <a:pt x="236592" y="127870"/>
                  </a:lnTo>
                  <a:lnTo>
                    <a:pt x="236229" y="127132"/>
                  </a:lnTo>
                  <a:lnTo>
                    <a:pt x="235893" y="126384"/>
                  </a:lnTo>
                  <a:lnTo>
                    <a:pt x="235576" y="125631"/>
                  </a:lnTo>
                  <a:lnTo>
                    <a:pt x="235372" y="125078"/>
                  </a:lnTo>
                  <a:lnTo>
                    <a:pt x="235187" y="124520"/>
                  </a:lnTo>
                  <a:lnTo>
                    <a:pt x="235013" y="123958"/>
                  </a:lnTo>
                  <a:lnTo>
                    <a:pt x="234823" y="123400"/>
                  </a:lnTo>
                  <a:lnTo>
                    <a:pt x="234615" y="122852"/>
                  </a:lnTo>
                  <a:lnTo>
                    <a:pt x="234419" y="122398"/>
                  </a:lnTo>
                  <a:lnTo>
                    <a:pt x="234211" y="121945"/>
                  </a:lnTo>
                  <a:lnTo>
                    <a:pt x="233992" y="121501"/>
                  </a:lnTo>
                  <a:lnTo>
                    <a:pt x="233765" y="121061"/>
                  </a:lnTo>
                  <a:lnTo>
                    <a:pt x="233527" y="120626"/>
                  </a:lnTo>
                  <a:lnTo>
                    <a:pt x="233448" y="120449"/>
                  </a:lnTo>
                  <a:lnTo>
                    <a:pt x="233282" y="120100"/>
                  </a:lnTo>
                  <a:lnTo>
                    <a:pt x="232953" y="119437"/>
                  </a:lnTo>
                  <a:lnTo>
                    <a:pt x="232787" y="119129"/>
                  </a:lnTo>
                  <a:lnTo>
                    <a:pt x="232277" y="118200"/>
                  </a:lnTo>
                  <a:lnTo>
                    <a:pt x="231664" y="117039"/>
                  </a:lnTo>
                  <a:lnTo>
                    <a:pt x="231259" y="116260"/>
                  </a:lnTo>
                  <a:lnTo>
                    <a:pt x="231044" y="115869"/>
                  </a:lnTo>
                  <a:lnTo>
                    <a:pt x="230814" y="115479"/>
                  </a:lnTo>
                  <a:lnTo>
                    <a:pt x="230591" y="115085"/>
                  </a:lnTo>
                  <a:lnTo>
                    <a:pt x="230394" y="114686"/>
                  </a:lnTo>
                  <a:lnTo>
                    <a:pt x="230243" y="114274"/>
                  </a:lnTo>
                  <a:lnTo>
                    <a:pt x="230134" y="113870"/>
                  </a:lnTo>
                  <a:lnTo>
                    <a:pt x="230051" y="113458"/>
                  </a:lnTo>
                  <a:lnTo>
                    <a:pt x="229998" y="113036"/>
                  </a:lnTo>
                  <a:lnTo>
                    <a:pt x="229975" y="112614"/>
                  </a:lnTo>
                  <a:lnTo>
                    <a:pt x="229990" y="112202"/>
                  </a:lnTo>
                  <a:lnTo>
                    <a:pt x="230039" y="111884"/>
                  </a:lnTo>
                  <a:lnTo>
                    <a:pt x="230119" y="111567"/>
                  </a:lnTo>
                  <a:lnTo>
                    <a:pt x="230213" y="111254"/>
                  </a:lnTo>
                  <a:lnTo>
                    <a:pt x="230315" y="110941"/>
                  </a:lnTo>
                  <a:lnTo>
                    <a:pt x="230402" y="110624"/>
                  </a:lnTo>
                  <a:lnTo>
                    <a:pt x="230621" y="109767"/>
                  </a:lnTo>
                  <a:lnTo>
                    <a:pt x="230825" y="108906"/>
                  </a:lnTo>
                  <a:lnTo>
                    <a:pt x="230919" y="108471"/>
                  </a:lnTo>
                  <a:lnTo>
                    <a:pt x="231010" y="107954"/>
                  </a:lnTo>
                  <a:lnTo>
                    <a:pt x="231146" y="106911"/>
                  </a:lnTo>
                  <a:lnTo>
                    <a:pt x="231229" y="106394"/>
                  </a:lnTo>
                  <a:lnTo>
                    <a:pt x="231346" y="105886"/>
                  </a:lnTo>
                  <a:lnTo>
                    <a:pt x="231471" y="105497"/>
                  </a:lnTo>
                  <a:lnTo>
                    <a:pt x="231615" y="105120"/>
                  </a:lnTo>
                  <a:lnTo>
                    <a:pt x="231917" y="104359"/>
                  </a:lnTo>
                  <a:lnTo>
                    <a:pt x="232049" y="103978"/>
                  </a:lnTo>
                  <a:lnTo>
                    <a:pt x="232313" y="103198"/>
                  </a:lnTo>
                  <a:lnTo>
                    <a:pt x="232434" y="102804"/>
                  </a:lnTo>
                  <a:lnTo>
                    <a:pt x="232526" y="102409"/>
                  </a:lnTo>
                  <a:lnTo>
                    <a:pt x="232564" y="102014"/>
                  </a:lnTo>
                  <a:lnTo>
                    <a:pt x="232560" y="101756"/>
                  </a:lnTo>
                  <a:lnTo>
                    <a:pt x="232536" y="101493"/>
                  </a:lnTo>
                  <a:lnTo>
                    <a:pt x="232502" y="101230"/>
                  </a:lnTo>
                  <a:lnTo>
                    <a:pt x="232453" y="100972"/>
                  </a:lnTo>
                  <a:lnTo>
                    <a:pt x="232370" y="100641"/>
                  </a:lnTo>
                  <a:lnTo>
                    <a:pt x="232326" y="100500"/>
                  </a:lnTo>
                  <a:lnTo>
                    <a:pt x="232243" y="100287"/>
                  </a:lnTo>
                  <a:lnTo>
                    <a:pt x="232151" y="100079"/>
                  </a:lnTo>
                  <a:lnTo>
                    <a:pt x="232075" y="99866"/>
                  </a:lnTo>
                  <a:lnTo>
                    <a:pt x="232030" y="99653"/>
                  </a:lnTo>
                  <a:lnTo>
                    <a:pt x="232019" y="99403"/>
                  </a:lnTo>
                  <a:lnTo>
                    <a:pt x="232030" y="99149"/>
                  </a:lnTo>
                  <a:lnTo>
                    <a:pt x="232064" y="98896"/>
                  </a:lnTo>
                  <a:lnTo>
                    <a:pt x="232121" y="98646"/>
                  </a:lnTo>
                  <a:lnTo>
                    <a:pt x="232196" y="98406"/>
                  </a:lnTo>
                  <a:lnTo>
                    <a:pt x="232360" y="98070"/>
                  </a:lnTo>
                  <a:lnTo>
                    <a:pt x="232583" y="97749"/>
                  </a:lnTo>
                  <a:lnTo>
                    <a:pt x="232817" y="97481"/>
                  </a:lnTo>
                  <a:lnTo>
                    <a:pt x="233134" y="97164"/>
                  </a:lnTo>
                  <a:lnTo>
                    <a:pt x="233421" y="96892"/>
                  </a:lnTo>
                  <a:lnTo>
                    <a:pt x="233897" y="96488"/>
                  </a:lnTo>
                  <a:lnTo>
                    <a:pt x="234419" y="96134"/>
                  </a:lnTo>
                  <a:lnTo>
                    <a:pt x="234978" y="95817"/>
                  </a:lnTo>
                  <a:lnTo>
                    <a:pt x="235553" y="95527"/>
                  </a:lnTo>
                  <a:lnTo>
                    <a:pt x="236127" y="95260"/>
                  </a:lnTo>
                  <a:lnTo>
                    <a:pt x="236641" y="95042"/>
                  </a:lnTo>
                  <a:lnTo>
                    <a:pt x="237166" y="94847"/>
                  </a:lnTo>
                  <a:lnTo>
                    <a:pt x="237699" y="94675"/>
                  </a:lnTo>
                  <a:lnTo>
                    <a:pt x="239283" y="94185"/>
                  </a:lnTo>
                  <a:lnTo>
                    <a:pt x="239789" y="94036"/>
                  </a:lnTo>
                  <a:lnTo>
                    <a:pt x="240299" y="93890"/>
                  </a:lnTo>
                  <a:lnTo>
                    <a:pt x="240810" y="93750"/>
                  </a:lnTo>
                  <a:lnTo>
                    <a:pt x="241324" y="93614"/>
                  </a:lnTo>
                  <a:lnTo>
                    <a:pt x="241932" y="93410"/>
                  </a:lnTo>
                  <a:lnTo>
                    <a:pt x="243142" y="92979"/>
                  </a:lnTo>
                  <a:lnTo>
                    <a:pt x="243739" y="92752"/>
                  </a:lnTo>
                  <a:lnTo>
                    <a:pt x="244339" y="92517"/>
                  </a:lnTo>
                  <a:lnTo>
                    <a:pt x="245125" y="92195"/>
                  </a:lnTo>
                  <a:lnTo>
                    <a:pt x="245908" y="91855"/>
                  </a:lnTo>
                  <a:lnTo>
                    <a:pt x="246686" y="91501"/>
                  </a:lnTo>
                  <a:lnTo>
                    <a:pt x="247457" y="91139"/>
                  </a:lnTo>
                  <a:lnTo>
                    <a:pt x="249963" y="89928"/>
                  </a:lnTo>
                  <a:lnTo>
                    <a:pt x="250820" y="89493"/>
                  </a:lnTo>
                  <a:lnTo>
                    <a:pt x="251664" y="89031"/>
                  </a:lnTo>
                  <a:lnTo>
                    <a:pt x="252483" y="88527"/>
                  </a:lnTo>
                  <a:lnTo>
                    <a:pt x="253345" y="87929"/>
                  </a:lnTo>
                  <a:lnTo>
                    <a:pt x="254181" y="87285"/>
                  </a:lnTo>
                  <a:lnTo>
                    <a:pt x="254993" y="86605"/>
                  </a:lnTo>
                  <a:lnTo>
                    <a:pt x="255786" y="85907"/>
                  </a:lnTo>
                  <a:lnTo>
                    <a:pt x="256562" y="85191"/>
                  </a:lnTo>
                  <a:lnTo>
                    <a:pt x="257015" y="84765"/>
                  </a:lnTo>
                  <a:lnTo>
                    <a:pt x="257461" y="84329"/>
                  </a:lnTo>
                  <a:lnTo>
                    <a:pt x="257899" y="83890"/>
                  </a:lnTo>
                  <a:lnTo>
                    <a:pt x="258326" y="83441"/>
                  </a:lnTo>
                  <a:lnTo>
                    <a:pt x="258741" y="82979"/>
                  </a:lnTo>
                  <a:lnTo>
                    <a:pt x="258992" y="82693"/>
                  </a:lnTo>
                  <a:lnTo>
                    <a:pt x="259234" y="82403"/>
                  </a:lnTo>
                  <a:lnTo>
                    <a:pt x="259472" y="82108"/>
                  </a:lnTo>
                  <a:lnTo>
                    <a:pt x="259706" y="81809"/>
                  </a:lnTo>
                  <a:lnTo>
                    <a:pt x="259936" y="81505"/>
                  </a:lnTo>
                  <a:lnTo>
                    <a:pt x="260129" y="81215"/>
                  </a:lnTo>
                  <a:lnTo>
                    <a:pt x="260231" y="81070"/>
                  </a:lnTo>
                  <a:lnTo>
                    <a:pt x="260435" y="80784"/>
                  </a:lnTo>
                  <a:lnTo>
                    <a:pt x="260635" y="80526"/>
                  </a:lnTo>
                  <a:lnTo>
                    <a:pt x="261277" y="79778"/>
                  </a:lnTo>
                  <a:lnTo>
                    <a:pt x="261485" y="79528"/>
                  </a:lnTo>
                  <a:lnTo>
                    <a:pt x="261811" y="79116"/>
                  </a:lnTo>
                  <a:lnTo>
                    <a:pt x="262127" y="78704"/>
                  </a:lnTo>
                  <a:lnTo>
                    <a:pt x="262442" y="78282"/>
                  </a:lnTo>
                  <a:lnTo>
                    <a:pt x="262744" y="77856"/>
                  </a:lnTo>
                  <a:lnTo>
                    <a:pt x="263039" y="77425"/>
                  </a:lnTo>
                  <a:lnTo>
                    <a:pt x="263575" y="76605"/>
                  </a:lnTo>
                  <a:lnTo>
                    <a:pt x="263832" y="76183"/>
                  </a:lnTo>
                  <a:lnTo>
                    <a:pt x="264070" y="75757"/>
                  </a:lnTo>
                  <a:lnTo>
                    <a:pt x="264285" y="75317"/>
                  </a:lnTo>
                  <a:lnTo>
                    <a:pt x="264502" y="74750"/>
                  </a:lnTo>
                  <a:lnTo>
                    <a:pt x="264672" y="74157"/>
                  </a:lnTo>
                  <a:lnTo>
                    <a:pt x="264959" y="72951"/>
                  </a:lnTo>
                  <a:lnTo>
                    <a:pt x="265125" y="72352"/>
                  </a:lnTo>
                  <a:lnTo>
                    <a:pt x="265314" y="71795"/>
                  </a:lnTo>
                  <a:lnTo>
                    <a:pt x="265733" y="70693"/>
                  </a:lnTo>
                  <a:lnTo>
                    <a:pt x="265922" y="70136"/>
                  </a:lnTo>
                  <a:lnTo>
                    <a:pt x="266081" y="69573"/>
                  </a:lnTo>
                  <a:lnTo>
                    <a:pt x="266187" y="69034"/>
                  </a:lnTo>
                  <a:lnTo>
                    <a:pt x="266262" y="68486"/>
                  </a:lnTo>
                  <a:lnTo>
                    <a:pt x="266323" y="67932"/>
                  </a:lnTo>
                  <a:lnTo>
                    <a:pt x="266391" y="67384"/>
                  </a:lnTo>
                  <a:lnTo>
                    <a:pt x="266493" y="66844"/>
                  </a:lnTo>
                  <a:lnTo>
                    <a:pt x="266595" y="66441"/>
                  </a:lnTo>
                  <a:lnTo>
                    <a:pt x="266961" y="65249"/>
                  </a:lnTo>
                  <a:lnTo>
                    <a:pt x="267074" y="64845"/>
                  </a:lnTo>
                  <a:lnTo>
                    <a:pt x="267287" y="63912"/>
                  </a:lnTo>
                  <a:lnTo>
                    <a:pt x="267461" y="62964"/>
                  </a:lnTo>
                  <a:lnTo>
                    <a:pt x="267612" y="62017"/>
                  </a:lnTo>
                  <a:lnTo>
                    <a:pt x="267767" y="61065"/>
                  </a:lnTo>
                  <a:lnTo>
                    <a:pt x="267944" y="60118"/>
                  </a:lnTo>
                  <a:lnTo>
                    <a:pt x="268265" y="58617"/>
                  </a:lnTo>
                  <a:lnTo>
                    <a:pt x="268435" y="57864"/>
                  </a:lnTo>
                  <a:lnTo>
                    <a:pt x="268609" y="57117"/>
                  </a:lnTo>
                  <a:lnTo>
                    <a:pt x="268787" y="56369"/>
                  </a:lnTo>
                  <a:lnTo>
                    <a:pt x="269059" y="53943"/>
                  </a:lnTo>
                  <a:lnTo>
                    <a:pt x="269406" y="53105"/>
                  </a:lnTo>
                  <a:lnTo>
                    <a:pt x="269989" y="49741"/>
                  </a:lnTo>
                  <a:lnTo>
                    <a:pt x="270003" y="48962"/>
                  </a:lnTo>
                  <a:lnTo>
                    <a:pt x="270439" y="46500"/>
                  </a:lnTo>
                  <a:lnTo>
                    <a:pt x="270522" y="45267"/>
                  </a:lnTo>
                  <a:lnTo>
                    <a:pt x="270673" y="44102"/>
                  </a:lnTo>
                  <a:lnTo>
                    <a:pt x="270688" y="43323"/>
                  </a:lnTo>
                  <a:lnTo>
                    <a:pt x="270756" y="43001"/>
                  </a:lnTo>
                  <a:lnTo>
                    <a:pt x="270771" y="42221"/>
                  </a:lnTo>
                  <a:lnTo>
                    <a:pt x="270983" y="41382"/>
                  </a:lnTo>
                  <a:lnTo>
                    <a:pt x="270922" y="40993"/>
                  </a:lnTo>
                  <a:lnTo>
                    <a:pt x="270945" y="39434"/>
                  </a:lnTo>
                  <a:lnTo>
                    <a:pt x="271092" y="38658"/>
                  </a:lnTo>
                  <a:lnTo>
                    <a:pt x="271126" y="36256"/>
                  </a:lnTo>
                  <a:lnTo>
                    <a:pt x="271417" y="34638"/>
                  </a:lnTo>
                  <a:lnTo>
                    <a:pt x="271833" y="33473"/>
                  </a:lnTo>
                  <a:lnTo>
                    <a:pt x="272516" y="32254"/>
                  </a:lnTo>
                  <a:lnTo>
                    <a:pt x="272621" y="32106"/>
                  </a:lnTo>
                  <a:lnTo>
                    <a:pt x="272788" y="31868"/>
                  </a:lnTo>
                  <a:lnTo>
                    <a:pt x="273262" y="31419"/>
                  </a:lnTo>
                  <a:lnTo>
                    <a:pt x="273598" y="31292"/>
                  </a:lnTo>
                  <a:lnTo>
                    <a:pt x="274539" y="30594"/>
                  </a:lnTo>
                  <a:lnTo>
                    <a:pt x="274939" y="30341"/>
                  </a:lnTo>
                  <a:lnTo>
                    <a:pt x="275339" y="30282"/>
                  </a:lnTo>
                  <a:lnTo>
                    <a:pt x="275741" y="30286"/>
                  </a:lnTo>
                  <a:lnTo>
                    <a:pt x="276334" y="30427"/>
                  </a:lnTo>
                  <a:lnTo>
                    <a:pt x="276734" y="30304"/>
                  </a:lnTo>
                  <a:lnTo>
                    <a:pt x="277199" y="30377"/>
                  </a:lnTo>
                  <a:lnTo>
                    <a:pt x="278322" y="31043"/>
                  </a:lnTo>
                  <a:lnTo>
                    <a:pt x="279040" y="31700"/>
                  </a:lnTo>
                  <a:lnTo>
                    <a:pt x="279693" y="32489"/>
                  </a:lnTo>
                  <a:lnTo>
                    <a:pt x="280347" y="33346"/>
                  </a:lnTo>
                  <a:lnTo>
                    <a:pt x="280601" y="34125"/>
                  </a:lnTo>
                  <a:lnTo>
                    <a:pt x="280975" y="35753"/>
                  </a:lnTo>
                  <a:lnTo>
                    <a:pt x="281338" y="38164"/>
                  </a:lnTo>
                  <a:lnTo>
                    <a:pt x="281330" y="38618"/>
                  </a:lnTo>
                  <a:lnTo>
                    <a:pt x="281515" y="39465"/>
                  </a:lnTo>
                  <a:lnTo>
                    <a:pt x="281625" y="41025"/>
                  </a:lnTo>
                  <a:lnTo>
                    <a:pt x="281746" y="41867"/>
                  </a:lnTo>
                  <a:lnTo>
                    <a:pt x="281976" y="44079"/>
                  </a:lnTo>
                  <a:lnTo>
                    <a:pt x="281972" y="44469"/>
                  </a:lnTo>
                  <a:lnTo>
                    <a:pt x="282146" y="46029"/>
                  </a:lnTo>
                  <a:lnTo>
                    <a:pt x="282139" y="46419"/>
                  </a:lnTo>
                  <a:lnTo>
                    <a:pt x="282263" y="47198"/>
                  </a:lnTo>
                  <a:lnTo>
                    <a:pt x="282369" y="48821"/>
                  </a:lnTo>
                  <a:lnTo>
                    <a:pt x="282456" y="48885"/>
                  </a:lnTo>
                  <a:lnTo>
                    <a:pt x="282754" y="49805"/>
                  </a:lnTo>
                  <a:lnTo>
                    <a:pt x="284059" y="51446"/>
                  </a:lnTo>
                  <a:lnTo>
                    <a:pt x="284444" y="52293"/>
                  </a:lnTo>
                  <a:lnTo>
                    <a:pt x="284699" y="53075"/>
                  </a:lnTo>
                  <a:lnTo>
                    <a:pt x="285532" y="55104"/>
                  </a:lnTo>
                  <a:lnTo>
                    <a:pt x="286598" y="57351"/>
                  </a:lnTo>
                  <a:lnTo>
                    <a:pt x="287207" y="58635"/>
                  </a:lnTo>
                  <a:lnTo>
                    <a:pt x="287335" y="59025"/>
                  </a:lnTo>
                  <a:lnTo>
                    <a:pt x="287720" y="59873"/>
                  </a:lnTo>
                  <a:lnTo>
                    <a:pt x="288505" y="60794"/>
                  </a:lnTo>
                  <a:lnTo>
                    <a:pt x="288890" y="61579"/>
                  </a:lnTo>
                  <a:lnTo>
                    <a:pt x="289085" y="62035"/>
                  </a:lnTo>
                  <a:lnTo>
                    <a:pt x="289396" y="63274"/>
                  </a:lnTo>
                  <a:lnTo>
                    <a:pt x="289771" y="64969"/>
                  </a:lnTo>
                  <a:lnTo>
                    <a:pt x="290024" y="65817"/>
                  </a:lnTo>
                  <a:lnTo>
                    <a:pt x="290345" y="66533"/>
                  </a:lnTo>
                  <a:lnTo>
                    <a:pt x="291119" y="68168"/>
                  </a:lnTo>
                  <a:lnTo>
                    <a:pt x="291830" y="69348"/>
                  </a:lnTo>
                  <a:lnTo>
                    <a:pt x="292605" y="70985"/>
                  </a:lnTo>
                  <a:lnTo>
                    <a:pt x="293110" y="72742"/>
                  </a:lnTo>
                  <a:lnTo>
                    <a:pt x="293219" y="74238"/>
                  </a:lnTo>
                  <a:lnTo>
                    <a:pt x="293280" y="74692"/>
                  </a:lnTo>
                  <a:lnTo>
                    <a:pt x="293472" y="75150"/>
                  </a:lnTo>
                  <a:lnTo>
                    <a:pt x="293466" y="75540"/>
                  </a:lnTo>
                  <a:lnTo>
                    <a:pt x="293661" y="75866"/>
                  </a:lnTo>
                  <a:lnTo>
                    <a:pt x="294158" y="78084"/>
                  </a:lnTo>
                  <a:lnTo>
                    <a:pt x="294678" y="78935"/>
                  </a:lnTo>
                  <a:lnTo>
                    <a:pt x="295330" y="79788"/>
                  </a:lnTo>
                  <a:lnTo>
                    <a:pt x="295914" y="80640"/>
                  </a:lnTo>
                  <a:lnTo>
                    <a:pt x="296429" y="81883"/>
                  </a:lnTo>
                  <a:lnTo>
                    <a:pt x="296421" y="82335"/>
                  </a:lnTo>
                  <a:lnTo>
                    <a:pt x="296282" y="82788"/>
                  </a:lnTo>
                  <a:lnTo>
                    <a:pt x="295683" y="82843"/>
                  </a:lnTo>
                  <a:lnTo>
                    <a:pt x="295156" y="82640"/>
                  </a:lnTo>
                  <a:lnTo>
                    <a:pt x="293627" y="82684"/>
                  </a:lnTo>
                  <a:lnTo>
                    <a:pt x="292822" y="83060"/>
                  </a:lnTo>
                  <a:lnTo>
                    <a:pt x="291957" y="83178"/>
                  </a:lnTo>
                  <a:lnTo>
                    <a:pt x="291755" y="83173"/>
                  </a:lnTo>
                  <a:lnTo>
                    <a:pt x="291751" y="83433"/>
                  </a:lnTo>
                  <a:lnTo>
                    <a:pt x="291814" y="83631"/>
                  </a:lnTo>
                  <a:lnTo>
                    <a:pt x="291808" y="84086"/>
                  </a:lnTo>
                  <a:lnTo>
                    <a:pt x="292108" y="86166"/>
                  </a:lnTo>
                  <a:lnTo>
                    <a:pt x="292169" y="86556"/>
                  </a:lnTo>
                  <a:lnTo>
                    <a:pt x="292562" y="86954"/>
                  </a:lnTo>
                  <a:lnTo>
                    <a:pt x="292756" y="87278"/>
                  </a:lnTo>
                  <a:lnTo>
                    <a:pt x="293996" y="88923"/>
                  </a:lnTo>
                  <a:lnTo>
                    <a:pt x="294774" y="90166"/>
                  </a:lnTo>
                  <a:lnTo>
                    <a:pt x="295167" y="90564"/>
                  </a:lnTo>
                  <a:lnTo>
                    <a:pt x="296019" y="91356"/>
                  </a:lnTo>
                  <a:lnTo>
                    <a:pt x="298132" y="92426"/>
                  </a:lnTo>
                  <a:lnTo>
                    <a:pt x="298928" y="92568"/>
                  </a:lnTo>
                  <a:lnTo>
                    <a:pt x="300519" y="92786"/>
                  </a:lnTo>
                  <a:lnTo>
                    <a:pt x="301384" y="92863"/>
                  </a:lnTo>
                  <a:lnTo>
                    <a:pt x="302370" y="93398"/>
                  </a:lnTo>
                  <a:lnTo>
                    <a:pt x="303094" y="93995"/>
                  </a:lnTo>
                  <a:lnTo>
                    <a:pt x="305071" y="95128"/>
                  </a:lnTo>
                  <a:lnTo>
                    <a:pt x="305534" y="95329"/>
                  </a:lnTo>
                  <a:lnTo>
                    <a:pt x="307445" y="96461"/>
                  </a:lnTo>
                  <a:lnTo>
                    <a:pt x="308239" y="96861"/>
                  </a:lnTo>
                  <a:lnTo>
                    <a:pt x="308636" y="96934"/>
                  </a:lnTo>
                  <a:lnTo>
                    <a:pt x="309425" y="97463"/>
                  </a:lnTo>
                  <a:lnTo>
                    <a:pt x="310279" y="98193"/>
                  </a:lnTo>
                  <a:lnTo>
                    <a:pt x="311186" y="99761"/>
                  </a:lnTo>
                  <a:lnTo>
                    <a:pt x="311692" y="101457"/>
                  </a:lnTo>
                  <a:lnTo>
                    <a:pt x="311752" y="101915"/>
                  </a:lnTo>
                  <a:lnTo>
                    <a:pt x="311879" y="102306"/>
                  </a:lnTo>
                  <a:lnTo>
                    <a:pt x="312364" y="105428"/>
                  </a:lnTo>
                  <a:lnTo>
                    <a:pt x="312621" y="105950"/>
                  </a:lnTo>
                  <a:lnTo>
                    <a:pt x="313015" y="106412"/>
                  </a:lnTo>
                  <a:lnTo>
                    <a:pt x="313273" y="106804"/>
                  </a:lnTo>
                  <a:lnTo>
                    <a:pt x="314407" y="111042"/>
                  </a:lnTo>
                  <a:lnTo>
                    <a:pt x="314600" y="111432"/>
                  </a:lnTo>
                  <a:lnTo>
                    <a:pt x="314981" y="112611"/>
                  </a:lnTo>
                  <a:lnTo>
                    <a:pt x="315172" y="113131"/>
                  </a:lnTo>
                  <a:lnTo>
                    <a:pt x="315548" y="114697"/>
                  </a:lnTo>
                  <a:lnTo>
                    <a:pt x="315542" y="115085"/>
                  </a:lnTo>
                  <a:lnTo>
                    <a:pt x="314919" y="116699"/>
                  </a:lnTo>
                  <a:lnTo>
                    <a:pt x="313978" y="117524"/>
                  </a:lnTo>
                  <a:lnTo>
                    <a:pt x="314500" y="117992"/>
                  </a:lnTo>
                  <a:lnTo>
                    <a:pt x="315274" y="119692"/>
                  </a:lnTo>
                  <a:lnTo>
                    <a:pt x="315600" y="120018"/>
                  </a:lnTo>
                  <a:lnTo>
                    <a:pt x="316372" y="121719"/>
                  </a:lnTo>
                  <a:lnTo>
                    <a:pt x="316435" y="122044"/>
                  </a:lnTo>
                  <a:lnTo>
                    <a:pt x="316628" y="122503"/>
                  </a:lnTo>
                  <a:lnTo>
                    <a:pt x="316869" y="124067"/>
                  </a:lnTo>
                  <a:lnTo>
                    <a:pt x="316852" y="125233"/>
                  </a:lnTo>
                  <a:lnTo>
                    <a:pt x="316707" y="126012"/>
                  </a:lnTo>
                  <a:lnTo>
                    <a:pt x="316548" y="127630"/>
                  </a:lnTo>
                  <a:lnTo>
                    <a:pt x="316051" y="129699"/>
                  </a:lnTo>
                  <a:lnTo>
                    <a:pt x="315843" y="130279"/>
                  </a:lnTo>
                  <a:lnTo>
                    <a:pt x="315566" y="130990"/>
                  </a:lnTo>
                  <a:lnTo>
                    <a:pt x="315016" y="132152"/>
                  </a:lnTo>
                  <a:lnTo>
                    <a:pt x="314944" y="132542"/>
                  </a:lnTo>
                  <a:lnTo>
                    <a:pt x="315071" y="133544"/>
                  </a:lnTo>
                  <a:lnTo>
                    <a:pt x="315664" y="133398"/>
                  </a:lnTo>
                  <a:lnTo>
                    <a:pt x="317476" y="132320"/>
                  </a:lnTo>
                  <a:lnTo>
                    <a:pt x="317944" y="132197"/>
                  </a:lnTo>
                  <a:lnTo>
                    <a:pt x="318589" y="131892"/>
                  </a:lnTo>
                  <a:lnTo>
                    <a:pt x="318839" y="132019"/>
                  </a:lnTo>
                  <a:lnTo>
                    <a:pt x="319077" y="132128"/>
                  </a:lnTo>
                  <a:lnTo>
                    <a:pt x="319390" y="132259"/>
                  </a:lnTo>
                  <a:lnTo>
                    <a:pt x="319492" y="132296"/>
                  </a:lnTo>
                  <a:lnTo>
                    <a:pt x="319696" y="132355"/>
                  </a:lnTo>
                  <a:lnTo>
                    <a:pt x="319900" y="132391"/>
                  </a:lnTo>
                  <a:lnTo>
                    <a:pt x="320002" y="132400"/>
                  </a:lnTo>
                  <a:lnTo>
                    <a:pt x="320104" y="132400"/>
                  </a:lnTo>
                  <a:lnTo>
                    <a:pt x="320206" y="132386"/>
                  </a:lnTo>
                  <a:lnTo>
                    <a:pt x="320289" y="132364"/>
                  </a:lnTo>
                  <a:lnTo>
                    <a:pt x="320372" y="132327"/>
                  </a:lnTo>
                  <a:lnTo>
                    <a:pt x="320412" y="132305"/>
                  </a:lnTo>
                  <a:lnTo>
                    <a:pt x="320536" y="132246"/>
                  </a:lnTo>
                  <a:lnTo>
                    <a:pt x="320697" y="132223"/>
                  </a:lnTo>
                  <a:lnTo>
                    <a:pt x="320929" y="132250"/>
                  </a:lnTo>
                  <a:lnTo>
                    <a:pt x="321008" y="132255"/>
                  </a:lnTo>
                  <a:lnTo>
                    <a:pt x="321110" y="132250"/>
                  </a:lnTo>
                  <a:lnTo>
                    <a:pt x="321212" y="132237"/>
                  </a:lnTo>
                  <a:lnTo>
                    <a:pt x="321518" y="132169"/>
                  </a:lnTo>
                  <a:lnTo>
                    <a:pt x="321605" y="132146"/>
                  </a:lnTo>
                  <a:lnTo>
                    <a:pt x="321779" y="132092"/>
                  </a:lnTo>
                  <a:lnTo>
                    <a:pt x="321956" y="132028"/>
                  </a:lnTo>
                  <a:lnTo>
                    <a:pt x="322070" y="132064"/>
                  </a:lnTo>
                  <a:lnTo>
                    <a:pt x="322797" y="132333"/>
                  </a:lnTo>
                  <a:lnTo>
                    <a:pt x="323520" y="132799"/>
                  </a:lnTo>
                  <a:lnTo>
                    <a:pt x="324568" y="133855"/>
                  </a:lnTo>
                  <a:lnTo>
                    <a:pt x="325291" y="134451"/>
                  </a:lnTo>
                  <a:lnTo>
                    <a:pt x="326474" y="135375"/>
                  </a:lnTo>
                  <a:lnTo>
                    <a:pt x="327328" y="136169"/>
                  </a:lnTo>
                  <a:lnTo>
                    <a:pt x="328703" y="137619"/>
                  </a:lnTo>
                  <a:lnTo>
                    <a:pt x="329422" y="138277"/>
                  </a:lnTo>
                  <a:lnTo>
                    <a:pt x="329817" y="138670"/>
                  </a:lnTo>
                  <a:lnTo>
                    <a:pt x="333350" y="142425"/>
                  </a:lnTo>
                  <a:lnTo>
                    <a:pt x="334070" y="143151"/>
                  </a:lnTo>
                  <a:lnTo>
                    <a:pt x="334860" y="143813"/>
                  </a:lnTo>
                  <a:lnTo>
                    <a:pt x="336502" y="145073"/>
                  </a:lnTo>
                  <a:lnTo>
                    <a:pt x="337757" y="145675"/>
                  </a:lnTo>
                  <a:lnTo>
                    <a:pt x="338554" y="145947"/>
                  </a:lnTo>
                  <a:lnTo>
                    <a:pt x="338948" y="146211"/>
                  </a:lnTo>
                  <a:lnTo>
                    <a:pt x="339409" y="146415"/>
                  </a:lnTo>
                  <a:lnTo>
                    <a:pt x="340661" y="147341"/>
                  </a:lnTo>
                  <a:lnTo>
                    <a:pt x="341445" y="148065"/>
                  </a:lnTo>
                  <a:lnTo>
                    <a:pt x="342304" y="148600"/>
                  </a:lnTo>
                  <a:lnTo>
                    <a:pt x="343562" y="149008"/>
                  </a:lnTo>
                  <a:lnTo>
                    <a:pt x="344087" y="149276"/>
                  </a:lnTo>
                  <a:lnTo>
                    <a:pt x="344421" y="149345"/>
                  </a:lnTo>
                  <a:lnTo>
                    <a:pt x="344814" y="149544"/>
                  </a:lnTo>
                  <a:lnTo>
                    <a:pt x="346874" y="149834"/>
                  </a:lnTo>
                  <a:lnTo>
                    <a:pt x="347671" y="149848"/>
                  </a:lnTo>
                  <a:lnTo>
                    <a:pt x="349334" y="149807"/>
                  </a:lnTo>
                  <a:lnTo>
                    <a:pt x="350531" y="149956"/>
                  </a:lnTo>
                  <a:lnTo>
                    <a:pt x="351586" y="150360"/>
                  </a:lnTo>
                  <a:lnTo>
                    <a:pt x="351721" y="150364"/>
                  </a:lnTo>
                  <a:lnTo>
                    <a:pt x="352380" y="150696"/>
                  </a:lnTo>
                  <a:lnTo>
                    <a:pt x="353177" y="150904"/>
                  </a:lnTo>
                  <a:lnTo>
                    <a:pt x="353506" y="150972"/>
                  </a:lnTo>
                  <a:lnTo>
                    <a:pt x="353906" y="151175"/>
                  </a:lnTo>
                  <a:lnTo>
                    <a:pt x="355229" y="151583"/>
                  </a:lnTo>
                  <a:lnTo>
                    <a:pt x="356090" y="151792"/>
                  </a:lnTo>
                  <a:lnTo>
                    <a:pt x="356884" y="152064"/>
                  </a:lnTo>
                  <a:lnTo>
                    <a:pt x="357677" y="152400"/>
                  </a:lnTo>
                  <a:lnTo>
                    <a:pt x="360195" y="153085"/>
                  </a:lnTo>
                  <a:lnTo>
                    <a:pt x="361450" y="153688"/>
                  </a:lnTo>
                  <a:lnTo>
                    <a:pt x="362307" y="153960"/>
                  </a:lnTo>
                  <a:lnTo>
                    <a:pt x="363138" y="154100"/>
                  </a:lnTo>
                  <a:lnTo>
                    <a:pt x="363568" y="154173"/>
                  </a:lnTo>
                  <a:lnTo>
                    <a:pt x="364370" y="154186"/>
                  </a:lnTo>
                  <a:lnTo>
                    <a:pt x="365962" y="154340"/>
                  </a:lnTo>
                  <a:lnTo>
                    <a:pt x="366479" y="155320"/>
                  </a:lnTo>
                  <a:lnTo>
                    <a:pt x="366933" y="156172"/>
                  </a:lnTo>
                  <a:lnTo>
                    <a:pt x="367193" y="156503"/>
                  </a:lnTo>
                  <a:lnTo>
                    <a:pt x="367254" y="156825"/>
                  </a:lnTo>
                  <a:lnTo>
                    <a:pt x="367050" y="157279"/>
                  </a:lnTo>
                  <a:lnTo>
                    <a:pt x="367174" y="157800"/>
                  </a:lnTo>
                  <a:lnTo>
                    <a:pt x="367828" y="158394"/>
                  </a:lnTo>
                  <a:lnTo>
                    <a:pt x="367824" y="158652"/>
                  </a:lnTo>
                  <a:lnTo>
                    <a:pt x="367159" y="158643"/>
                  </a:lnTo>
                  <a:lnTo>
                    <a:pt x="366763" y="158507"/>
                  </a:lnTo>
                  <a:lnTo>
                    <a:pt x="365908" y="157909"/>
                  </a:lnTo>
                  <a:lnTo>
                    <a:pt x="365447" y="157709"/>
                  </a:lnTo>
                  <a:lnTo>
                    <a:pt x="364979" y="157831"/>
                  </a:lnTo>
                  <a:lnTo>
                    <a:pt x="364707" y="158217"/>
                  </a:lnTo>
                  <a:lnTo>
                    <a:pt x="364034" y="158793"/>
                  </a:lnTo>
                  <a:lnTo>
                    <a:pt x="363557" y="159305"/>
                  </a:lnTo>
                  <a:lnTo>
                    <a:pt x="363421" y="159627"/>
                  </a:lnTo>
                  <a:lnTo>
                    <a:pt x="363198" y="161246"/>
                  </a:lnTo>
                  <a:lnTo>
                    <a:pt x="363047" y="162284"/>
                  </a:lnTo>
                  <a:lnTo>
                    <a:pt x="361627" y="164016"/>
                  </a:lnTo>
                  <a:lnTo>
                    <a:pt x="361279" y="164919"/>
                  </a:lnTo>
                  <a:lnTo>
                    <a:pt x="361139" y="165372"/>
                  </a:lnTo>
                  <a:lnTo>
                    <a:pt x="361060" y="166152"/>
                  </a:lnTo>
                  <a:lnTo>
                    <a:pt x="361049" y="167059"/>
                  </a:lnTo>
                  <a:lnTo>
                    <a:pt x="361219" y="169009"/>
                  </a:lnTo>
                  <a:lnTo>
                    <a:pt x="361207" y="169788"/>
                  </a:lnTo>
                  <a:lnTo>
                    <a:pt x="361589" y="170900"/>
                  </a:lnTo>
                  <a:lnTo>
                    <a:pt x="361974" y="171684"/>
                  </a:lnTo>
                  <a:lnTo>
                    <a:pt x="363415" y="173262"/>
                  </a:lnTo>
                  <a:lnTo>
                    <a:pt x="364129" y="174573"/>
                  </a:lnTo>
                  <a:lnTo>
                    <a:pt x="364771" y="176073"/>
                  </a:lnTo>
                  <a:lnTo>
                    <a:pt x="364899" y="176468"/>
                  </a:lnTo>
                  <a:lnTo>
                    <a:pt x="365349" y="177384"/>
                  </a:lnTo>
                  <a:lnTo>
                    <a:pt x="365743" y="177778"/>
                  </a:lnTo>
                  <a:lnTo>
                    <a:pt x="366260" y="178631"/>
                  </a:lnTo>
                  <a:lnTo>
                    <a:pt x="366389" y="179084"/>
                  </a:lnTo>
                  <a:lnTo>
                    <a:pt x="366249" y="179474"/>
                  </a:lnTo>
                  <a:lnTo>
                    <a:pt x="365311" y="179977"/>
                  </a:lnTo>
                  <a:lnTo>
                    <a:pt x="365039" y="180299"/>
                  </a:lnTo>
                  <a:lnTo>
                    <a:pt x="364831" y="180753"/>
                  </a:lnTo>
                  <a:lnTo>
                    <a:pt x="364824" y="181270"/>
                  </a:lnTo>
                  <a:lnTo>
                    <a:pt x="365016" y="181859"/>
                  </a:lnTo>
                  <a:lnTo>
                    <a:pt x="365666" y="182712"/>
                  </a:lnTo>
                  <a:lnTo>
                    <a:pt x="365598" y="182907"/>
                  </a:lnTo>
                  <a:lnTo>
                    <a:pt x="365194" y="183288"/>
                  </a:lnTo>
                  <a:lnTo>
                    <a:pt x="364986" y="183741"/>
                  </a:lnTo>
                  <a:lnTo>
                    <a:pt x="364718" y="184063"/>
                  </a:lnTo>
                  <a:lnTo>
                    <a:pt x="364306" y="184834"/>
                  </a:lnTo>
                  <a:lnTo>
                    <a:pt x="363358" y="186054"/>
                  </a:lnTo>
                  <a:lnTo>
                    <a:pt x="362613" y="186888"/>
                  </a:lnTo>
                  <a:lnTo>
                    <a:pt x="362405" y="187274"/>
                  </a:lnTo>
                  <a:lnTo>
                    <a:pt x="362065" y="187723"/>
                  </a:lnTo>
                  <a:lnTo>
                    <a:pt x="360773" y="189718"/>
                  </a:lnTo>
                  <a:lnTo>
                    <a:pt x="360296" y="190361"/>
                  </a:lnTo>
                  <a:lnTo>
                    <a:pt x="360224" y="190683"/>
                  </a:lnTo>
                  <a:lnTo>
                    <a:pt x="360356" y="190815"/>
                  </a:lnTo>
                  <a:lnTo>
                    <a:pt x="360477" y="191595"/>
                  </a:lnTo>
                  <a:lnTo>
                    <a:pt x="360932" y="192448"/>
                  </a:lnTo>
                  <a:lnTo>
                    <a:pt x="361389" y="192910"/>
                  </a:lnTo>
                  <a:lnTo>
                    <a:pt x="361732" y="193173"/>
                  </a:lnTo>
                  <a:lnTo>
                    <a:pt x="361785" y="193295"/>
                  </a:lnTo>
                  <a:lnTo>
                    <a:pt x="361865" y="193400"/>
                  </a:lnTo>
                  <a:lnTo>
                    <a:pt x="361974" y="193441"/>
                  </a:lnTo>
                  <a:lnTo>
                    <a:pt x="362137" y="193422"/>
                  </a:lnTo>
                  <a:lnTo>
                    <a:pt x="362337" y="193368"/>
                  </a:lnTo>
                  <a:lnTo>
                    <a:pt x="362545" y="193305"/>
                  </a:lnTo>
                  <a:lnTo>
                    <a:pt x="362852" y="193223"/>
                  </a:lnTo>
                  <a:lnTo>
                    <a:pt x="363081" y="193150"/>
                  </a:lnTo>
                  <a:lnTo>
                    <a:pt x="363194" y="193119"/>
                  </a:lnTo>
                  <a:lnTo>
                    <a:pt x="363309" y="193101"/>
                  </a:lnTo>
                  <a:lnTo>
                    <a:pt x="363421" y="193091"/>
                  </a:lnTo>
                  <a:lnTo>
                    <a:pt x="363539" y="193091"/>
                  </a:lnTo>
                  <a:lnTo>
                    <a:pt x="363653" y="193101"/>
                  </a:lnTo>
                  <a:lnTo>
                    <a:pt x="363879" y="193110"/>
                  </a:lnTo>
                  <a:lnTo>
                    <a:pt x="364348" y="193123"/>
                  </a:lnTo>
                  <a:lnTo>
                    <a:pt x="364816" y="193132"/>
                  </a:lnTo>
                  <a:lnTo>
                    <a:pt x="365047" y="193132"/>
                  </a:lnTo>
                  <a:lnTo>
                    <a:pt x="365792" y="193110"/>
                  </a:lnTo>
                  <a:lnTo>
                    <a:pt x="366142" y="193105"/>
                  </a:lnTo>
                  <a:lnTo>
                    <a:pt x="366317" y="193096"/>
                  </a:lnTo>
                  <a:lnTo>
                    <a:pt x="366491" y="193073"/>
                  </a:lnTo>
                  <a:lnTo>
                    <a:pt x="366604" y="193050"/>
                  </a:lnTo>
                  <a:lnTo>
                    <a:pt x="366721" y="193019"/>
                  </a:lnTo>
                  <a:lnTo>
                    <a:pt x="366831" y="192983"/>
                  </a:lnTo>
                  <a:lnTo>
                    <a:pt x="367061" y="192919"/>
                  </a:lnTo>
                  <a:lnTo>
                    <a:pt x="367356" y="192865"/>
                  </a:lnTo>
                  <a:lnTo>
                    <a:pt x="367650" y="192824"/>
                  </a:lnTo>
                  <a:lnTo>
                    <a:pt x="367934" y="192769"/>
                  </a:lnTo>
                  <a:lnTo>
                    <a:pt x="368074" y="192747"/>
                  </a:lnTo>
                  <a:lnTo>
                    <a:pt x="368213" y="192719"/>
                  </a:lnTo>
                  <a:lnTo>
                    <a:pt x="368349" y="192688"/>
                  </a:lnTo>
                  <a:lnTo>
                    <a:pt x="368479" y="192647"/>
                  </a:lnTo>
                  <a:lnTo>
                    <a:pt x="368557" y="192615"/>
                  </a:lnTo>
                  <a:lnTo>
                    <a:pt x="368717" y="192543"/>
                  </a:lnTo>
                  <a:lnTo>
                    <a:pt x="368863" y="192461"/>
                  </a:lnTo>
                  <a:lnTo>
                    <a:pt x="368936" y="192407"/>
                  </a:lnTo>
                  <a:lnTo>
                    <a:pt x="369076" y="192275"/>
                  </a:lnTo>
                  <a:lnTo>
                    <a:pt x="369144" y="192216"/>
                  </a:lnTo>
                  <a:lnTo>
                    <a:pt x="369223" y="192167"/>
                  </a:lnTo>
                  <a:lnTo>
                    <a:pt x="369321" y="192130"/>
                  </a:lnTo>
                  <a:lnTo>
                    <a:pt x="369431" y="192107"/>
                  </a:lnTo>
                  <a:lnTo>
                    <a:pt x="369767" y="192067"/>
                  </a:lnTo>
                  <a:lnTo>
                    <a:pt x="369873" y="192058"/>
                  </a:lnTo>
                  <a:lnTo>
                    <a:pt x="370092" y="192049"/>
                  </a:lnTo>
                  <a:lnTo>
                    <a:pt x="370194" y="192030"/>
                  </a:lnTo>
                  <a:lnTo>
                    <a:pt x="370285" y="191994"/>
                  </a:lnTo>
                  <a:lnTo>
                    <a:pt x="370364" y="191931"/>
                  </a:lnTo>
                  <a:lnTo>
                    <a:pt x="370428" y="191844"/>
                  </a:lnTo>
                  <a:lnTo>
                    <a:pt x="370485" y="191744"/>
                  </a:lnTo>
                  <a:lnTo>
                    <a:pt x="370549" y="191649"/>
                  </a:lnTo>
                  <a:lnTo>
                    <a:pt x="370617" y="191563"/>
                  </a:lnTo>
                  <a:lnTo>
                    <a:pt x="370704" y="191491"/>
                  </a:lnTo>
                  <a:lnTo>
                    <a:pt x="370893" y="191364"/>
                  </a:lnTo>
                  <a:lnTo>
                    <a:pt x="370983" y="191296"/>
                  </a:lnTo>
                  <a:lnTo>
                    <a:pt x="371059" y="191218"/>
                  </a:lnTo>
                  <a:lnTo>
                    <a:pt x="371146" y="191014"/>
                  </a:lnTo>
                  <a:lnTo>
                    <a:pt x="371176" y="190761"/>
                  </a:lnTo>
                  <a:lnTo>
                    <a:pt x="371165" y="190475"/>
                  </a:lnTo>
                  <a:lnTo>
                    <a:pt x="371116" y="190194"/>
                  </a:lnTo>
                  <a:lnTo>
                    <a:pt x="371029" y="189854"/>
                  </a:lnTo>
                  <a:lnTo>
                    <a:pt x="371002" y="189777"/>
                  </a:lnTo>
                  <a:lnTo>
                    <a:pt x="370934" y="189622"/>
                  </a:lnTo>
                  <a:lnTo>
                    <a:pt x="370897" y="189550"/>
                  </a:lnTo>
                  <a:lnTo>
                    <a:pt x="370821" y="189450"/>
                  </a:lnTo>
                  <a:lnTo>
                    <a:pt x="370742" y="189355"/>
                  </a:lnTo>
                  <a:lnTo>
                    <a:pt x="370681" y="189251"/>
                  </a:lnTo>
                  <a:lnTo>
                    <a:pt x="370632" y="189137"/>
                  </a:lnTo>
                  <a:lnTo>
                    <a:pt x="370606" y="189024"/>
                  </a:lnTo>
                  <a:lnTo>
                    <a:pt x="370621" y="188924"/>
                  </a:lnTo>
                  <a:lnTo>
                    <a:pt x="370677" y="188811"/>
                  </a:lnTo>
                  <a:lnTo>
                    <a:pt x="370757" y="188702"/>
                  </a:lnTo>
                  <a:lnTo>
                    <a:pt x="370847" y="188597"/>
                  </a:lnTo>
                  <a:lnTo>
                    <a:pt x="370942" y="188516"/>
                  </a:lnTo>
                  <a:lnTo>
                    <a:pt x="371049" y="188439"/>
                  </a:lnTo>
                  <a:lnTo>
                    <a:pt x="371172" y="188380"/>
                  </a:lnTo>
                  <a:lnTo>
                    <a:pt x="371302" y="188330"/>
                  </a:lnTo>
                  <a:lnTo>
                    <a:pt x="371438" y="188298"/>
                  </a:lnTo>
                  <a:lnTo>
                    <a:pt x="371570" y="188280"/>
                  </a:lnTo>
                  <a:lnTo>
                    <a:pt x="371653" y="188276"/>
                  </a:lnTo>
                  <a:lnTo>
                    <a:pt x="371816" y="188289"/>
                  </a:lnTo>
                  <a:lnTo>
                    <a:pt x="371895" y="188303"/>
                  </a:lnTo>
                  <a:lnTo>
                    <a:pt x="371978" y="188312"/>
                  </a:lnTo>
                  <a:lnTo>
                    <a:pt x="372080" y="188330"/>
                  </a:lnTo>
                  <a:lnTo>
                    <a:pt x="372288" y="188376"/>
                  </a:lnTo>
                  <a:lnTo>
                    <a:pt x="372390" y="188393"/>
                  </a:lnTo>
                  <a:lnTo>
                    <a:pt x="372492" y="188402"/>
                  </a:lnTo>
                  <a:lnTo>
                    <a:pt x="372590" y="188402"/>
                  </a:lnTo>
                  <a:lnTo>
                    <a:pt x="372688" y="188393"/>
                  </a:lnTo>
                  <a:lnTo>
                    <a:pt x="372885" y="188367"/>
                  </a:lnTo>
                  <a:lnTo>
                    <a:pt x="372983" y="188357"/>
                  </a:lnTo>
                  <a:lnTo>
                    <a:pt x="373191" y="188367"/>
                  </a:lnTo>
                  <a:lnTo>
                    <a:pt x="373402" y="188389"/>
                  </a:lnTo>
                  <a:lnTo>
                    <a:pt x="373825" y="188462"/>
                  </a:lnTo>
                  <a:lnTo>
                    <a:pt x="374038" y="188484"/>
                  </a:lnTo>
                  <a:lnTo>
                    <a:pt x="374257" y="188489"/>
                  </a:lnTo>
                  <a:lnTo>
                    <a:pt x="374729" y="188471"/>
                  </a:lnTo>
                  <a:lnTo>
                    <a:pt x="374903" y="188484"/>
                  </a:lnTo>
                  <a:lnTo>
                    <a:pt x="375001" y="188602"/>
                  </a:lnTo>
                  <a:lnTo>
                    <a:pt x="374990" y="188688"/>
                  </a:lnTo>
                  <a:lnTo>
                    <a:pt x="374971" y="188770"/>
                  </a:lnTo>
                  <a:lnTo>
                    <a:pt x="374982" y="188911"/>
                  </a:lnTo>
                  <a:lnTo>
                    <a:pt x="375039" y="188960"/>
                  </a:lnTo>
                  <a:lnTo>
                    <a:pt x="375126" y="188992"/>
                  </a:lnTo>
                  <a:lnTo>
                    <a:pt x="375232" y="189010"/>
                  </a:lnTo>
                  <a:lnTo>
                    <a:pt x="375443" y="189029"/>
                  </a:lnTo>
                  <a:lnTo>
                    <a:pt x="375583" y="189024"/>
                  </a:lnTo>
                  <a:lnTo>
                    <a:pt x="375723" y="188997"/>
                  </a:lnTo>
                  <a:lnTo>
                    <a:pt x="376010" y="188924"/>
                  </a:lnTo>
                  <a:lnTo>
                    <a:pt x="376150" y="188906"/>
                  </a:lnTo>
                  <a:lnTo>
                    <a:pt x="376286" y="188892"/>
                  </a:lnTo>
                  <a:lnTo>
                    <a:pt x="376580" y="188874"/>
                  </a:lnTo>
                  <a:lnTo>
                    <a:pt x="376695" y="188883"/>
                  </a:lnTo>
                  <a:lnTo>
                    <a:pt x="376754" y="188942"/>
                  </a:lnTo>
                  <a:lnTo>
                    <a:pt x="376765" y="189029"/>
                  </a:lnTo>
                  <a:lnTo>
                    <a:pt x="376812" y="189096"/>
                  </a:lnTo>
                  <a:lnTo>
                    <a:pt x="376880" y="189133"/>
                  </a:lnTo>
                  <a:lnTo>
                    <a:pt x="376959" y="189160"/>
                  </a:lnTo>
                  <a:lnTo>
                    <a:pt x="377035" y="189173"/>
                  </a:lnTo>
                  <a:lnTo>
                    <a:pt x="377118" y="189119"/>
                  </a:lnTo>
                  <a:lnTo>
                    <a:pt x="377118" y="189015"/>
                  </a:lnTo>
                  <a:lnTo>
                    <a:pt x="377110" y="188888"/>
                  </a:lnTo>
                  <a:lnTo>
                    <a:pt x="377110" y="188756"/>
                  </a:lnTo>
                  <a:lnTo>
                    <a:pt x="377133" y="188647"/>
                  </a:lnTo>
                  <a:lnTo>
                    <a:pt x="377254" y="188584"/>
                  </a:lnTo>
                  <a:lnTo>
                    <a:pt x="377480" y="188575"/>
                  </a:lnTo>
                  <a:lnTo>
                    <a:pt x="377768" y="188597"/>
                  </a:lnTo>
                  <a:lnTo>
                    <a:pt x="378066" y="188611"/>
                  </a:lnTo>
                  <a:lnTo>
                    <a:pt x="378330" y="188589"/>
                  </a:lnTo>
                  <a:lnTo>
                    <a:pt x="378440" y="188566"/>
                  </a:lnTo>
                  <a:lnTo>
                    <a:pt x="378553" y="188548"/>
                  </a:lnTo>
                  <a:lnTo>
                    <a:pt x="378663" y="188520"/>
                  </a:lnTo>
                  <a:lnTo>
                    <a:pt x="378761" y="188489"/>
                  </a:lnTo>
                  <a:lnTo>
                    <a:pt x="378848" y="188434"/>
                  </a:lnTo>
                  <a:lnTo>
                    <a:pt x="378912" y="188357"/>
                  </a:lnTo>
                  <a:lnTo>
                    <a:pt x="379037" y="188049"/>
                  </a:lnTo>
                  <a:lnTo>
                    <a:pt x="379101" y="187972"/>
                  </a:lnTo>
                  <a:lnTo>
                    <a:pt x="379188" y="187922"/>
                  </a:lnTo>
                  <a:lnTo>
                    <a:pt x="379290" y="187886"/>
                  </a:lnTo>
                  <a:lnTo>
                    <a:pt x="379401" y="187858"/>
                  </a:lnTo>
                  <a:lnTo>
                    <a:pt x="379514" y="187849"/>
                  </a:lnTo>
                  <a:lnTo>
                    <a:pt x="379680" y="187854"/>
                  </a:lnTo>
                  <a:lnTo>
                    <a:pt x="379797" y="187886"/>
                  </a:lnTo>
                  <a:lnTo>
                    <a:pt x="379918" y="187908"/>
                  </a:lnTo>
                  <a:lnTo>
                    <a:pt x="380035" y="187899"/>
                  </a:lnTo>
                  <a:lnTo>
                    <a:pt x="380156" y="187872"/>
                  </a:lnTo>
                  <a:lnTo>
                    <a:pt x="380398" y="187790"/>
                  </a:lnTo>
                  <a:lnTo>
                    <a:pt x="380519" y="187754"/>
                  </a:lnTo>
                  <a:lnTo>
                    <a:pt x="381218" y="187573"/>
                  </a:lnTo>
                  <a:lnTo>
                    <a:pt x="381391" y="187523"/>
                  </a:lnTo>
                  <a:lnTo>
                    <a:pt x="381676" y="187432"/>
                  </a:lnTo>
                  <a:lnTo>
                    <a:pt x="381816" y="187382"/>
                  </a:lnTo>
                  <a:lnTo>
                    <a:pt x="381958" y="187346"/>
                  </a:lnTo>
                  <a:lnTo>
                    <a:pt x="382103" y="187319"/>
                  </a:lnTo>
                  <a:lnTo>
                    <a:pt x="382201" y="187305"/>
                  </a:lnTo>
                  <a:lnTo>
                    <a:pt x="382397" y="187296"/>
                  </a:lnTo>
                  <a:lnTo>
                    <a:pt x="382496" y="187296"/>
                  </a:lnTo>
                  <a:lnTo>
                    <a:pt x="382594" y="187301"/>
                  </a:lnTo>
                  <a:lnTo>
                    <a:pt x="383028" y="187061"/>
                  </a:lnTo>
                  <a:lnTo>
                    <a:pt x="384635" y="186630"/>
                  </a:lnTo>
                  <a:lnTo>
                    <a:pt x="385167" y="186444"/>
                  </a:lnTo>
                  <a:lnTo>
                    <a:pt x="385504" y="186317"/>
                  </a:lnTo>
                  <a:lnTo>
                    <a:pt x="386036" y="186131"/>
                  </a:lnTo>
                  <a:lnTo>
                    <a:pt x="387103" y="185954"/>
                  </a:lnTo>
                  <a:lnTo>
                    <a:pt x="387633" y="185960"/>
                  </a:lnTo>
                  <a:lnTo>
                    <a:pt x="387904" y="185963"/>
                  </a:lnTo>
                  <a:lnTo>
                    <a:pt x="389162" y="186176"/>
                  </a:lnTo>
                  <a:lnTo>
                    <a:pt x="389558" y="186380"/>
                  </a:lnTo>
                  <a:lnTo>
                    <a:pt x="390356" y="186389"/>
                  </a:lnTo>
                  <a:lnTo>
                    <a:pt x="391218" y="186598"/>
                  </a:lnTo>
                  <a:lnTo>
                    <a:pt x="392083" y="186543"/>
                  </a:lnTo>
                  <a:lnTo>
                    <a:pt x="393754" y="186049"/>
                  </a:lnTo>
                  <a:lnTo>
                    <a:pt x="394090" y="185859"/>
                  </a:lnTo>
                  <a:lnTo>
                    <a:pt x="394960" y="185614"/>
                  </a:lnTo>
                  <a:lnTo>
                    <a:pt x="395763" y="185169"/>
                  </a:lnTo>
                  <a:lnTo>
                    <a:pt x="396229" y="185047"/>
                  </a:lnTo>
                  <a:lnTo>
                    <a:pt x="397438" y="184480"/>
                  </a:lnTo>
                  <a:lnTo>
                    <a:pt x="398240" y="184235"/>
                  </a:lnTo>
                  <a:lnTo>
                    <a:pt x="399838" y="183932"/>
                  </a:lnTo>
                  <a:lnTo>
                    <a:pt x="400238" y="183941"/>
                  </a:lnTo>
                  <a:lnTo>
                    <a:pt x="400699" y="184140"/>
                  </a:lnTo>
                  <a:lnTo>
                    <a:pt x="400956" y="184334"/>
                  </a:lnTo>
                  <a:lnTo>
                    <a:pt x="401229" y="184539"/>
                  </a:lnTo>
                  <a:lnTo>
                    <a:pt x="402483" y="184947"/>
                  </a:lnTo>
                  <a:lnTo>
                    <a:pt x="403148" y="184956"/>
                  </a:lnTo>
                  <a:lnTo>
                    <a:pt x="404086" y="184580"/>
                  </a:lnTo>
                  <a:lnTo>
                    <a:pt x="405752" y="184408"/>
                  </a:lnTo>
                  <a:lnTo>
                    <a:pt x="406622" y="184031"/>
                  </a:lnTo>
                  <a:lnTo>
                    <a:pt x="407090" y="183909"/>
                  </a:lnTo>
                  <a:lnTo>
                    <a:pt x="407891" y="183596"/>
                  </a:lnTo>
                  <a:lnTo>
                    <a:pt x="410359" y="183179"/>
                  </a:lnTo>
                  <a:lnTo>
                    <a:pt x="410763" y="183056"/>
                  </a:lnTo>
                  <a:lnTo>
                    <a:pt x="411228" y="182997"/>
                  </a:lnTo>
                  <a:lnTo>
                    <a:pt x="411628" y="182875"/>
                  </a:lnTo>
                  <a:lnTo>
                    <a:pt x="415091" y="182535"/>
                  </a:lnTo>
                  <a:lnTo>
                    <a:pt x="417404" y="182218"/>
                  </a:lnTo>
                  <a:lnTo>
                    <a:pt x="417608" y="182177"/>
                  </a:lnTo>
                  <a:lnTo>
                    <a:pt x="417812" y="182122"/>
                  </a:lnTo>
                  <a:lnTo>
                    <a:pt x="418012" y="182063"/>
                  </a:lnTo>
                  <a:lnTo>
                    <a:pt x="418212" y="181995"/>
                  </a:lnTo>
                  <a:lnTo>
                    <a:pt x="418405" y="181918"/>
                  </a:lnTo>
                  <a:lnTo>
                    <a:pt x="418579" y="181832"/>
                  </a:lnTo>
                  <a:lnTo>
                    <a:pt x="418753" y="181737"/>
                  </a:lnTo>
                  <a:lnTo>
                    <a:pt x="419085" y="181533"/>
                  </a:lnTo>
                  <a:lnTo>
                    <a:pt x="419762" y="181134"/>
                  </a:lnTo>
                  <a:lnTo>
                    <a:pt x="419932" y="181038"/>
                  </a:lnTo>
                  <a:lnTo>
                    <a:pt x="420106" y="180952"/>
                  </a:lnTo>
                  <a:lnTo>
                    <a:pt x="420442" y="180812"/>
                  </a:lnTo>
                  <a:lnTo>
                    <a:pt x="420790" y="180694"/>
                  </a:lnTo>
                  <a:lnTo>
                    <a:pt x="421145" y="180590"/>
                  </a:lnTo>
                  <a:lnTo>
                    <a:pt x="421500" y="180490"/>
                  </a:lnTo>
                  <a:lnTo>
                    <a:pt x="421851" y="180386"/>
                  </a:lnTo>
                  <a:lnTo>
                    <a:pt x="422959" y="180018"/>
                  </a:lnTo>
                  <a:lnTo>
                    <a:pt x="423696" y="179769"/>
                  </a:lnTo>
                  <a:lnTo>
                    <a:pt x="424055" y="179638"/>
                  </a:lnTo>
                  <a:lnTo>
                    <a:pt x="425129" y="179229"/>
                  </a:lnTo>
                  <a:lnTo>
                    <a:pt x="425491" y="179102"/>
                  </a:lnTo>
                  <a:lnTo>
                    <a:pt x="425850" y="178984"/>
                  </a:lnTo>
                  <a:lnTo>
                    <a:pt x="427287" y="178536"/>
                  </a:lnTo>
                  <a:lnTo>
                    <a:pt x="427906" y="178336"/>
                  </a:lnTo>
                  <a:lnTo>
                    <a:pt x="428522" y="178128"/>
                  </a:lnTo>
                  <a:lnTo>
                    <a:pt x="428832" y="178019"/>
                  </a:lnTo>
                  <a:lnTo>
                    <a:pt x="429455" y="177783"/>
                  </a:lnTo>
                  <a:lnTo>
                    <a:pt x="429765" y="177660"/>
                  </a:lnTo>
                  <a:lnTo>
                    <a:pt x="430072" y="177533"/>
                  </a:lnTo>
                  <a:lnTo>
                    <a:pt x="430378" y="177397"/>
                  </a:lnTo>
                  <a:lnTo>
                    <a:pt x="430760" y="177207"/>
                  </a:lnTo>
                  <a:lnTo>
                    <a:pt x="431137" y="177007"/>
                  </a:lnTo>
                  <a:lnTo>
                    <a:pt x="431496" y="176835"/>
                  </a:lnTo>
                  <a:lnTo>
                    <a:pt x="431666" y="176762"/>
                  </a:lnTo>
                  <a:lnTo>
                    <a:pt x="432176" y="176531"/>
                  </a:lnTo>
                  <a:lnTo>
                    <a:pt x="432399" y="176422"/>
                  </a:lnTo>
                  <a:lnTo>
                    <a:pt x="432680" y="176273"/>
                  </a:lnTo>
                  <a:lnTo>
                    <a:pt x="433277" y="175955"/>
                  </a:lnTo>
                  <a:lnTo>
                    <a:pt x="433594" y="175770"/>
                  </a:lnTo>
                  <a:lnTo>
                    <a:pt x="433911" y="175593"/>
                  </a:lnTo>
                  <a:lnTo>
                    <a:pt x="434077" y="175520"/>
                  </a:lnTo>
                  <a:lnTo>
                    <a:pt x="434240" y="175457"/>
                  </a:lnTo>
                  <a:lnTo>
                    <a:pt x="434410" y="175398"/>
                  </a:lnTo>
                  <a:lnTo>
                    <a:pt x="434580" y="175348"/>
                  </a:lnTo>
                  <a:lnTo>
                    <a:pt x="434750" y="175307"/>
                  </a:lnTo>
                  <a:lnTo>
                    <a:pt x="434924" y="175271"/>
                  </a:lnTo>
                  <a:lnTo>
                    <a:pt x="435329" y="175094"/>
                  </a:lnTo>
                  <a:lnTo>
                    <a:pt x="435767" y="174958"/>
                  </a:lnTo>
                  <a:lnTo>
                    <a:pt x="436024" y="174990"/>
                  </a:lnTo>
                  <a:lnTo>
                    <a:pt x="436462" y="174881"/>
                  </a:lnTo>
                  <a:lnTo>
                    <a:pt x="437018" y="174772"/>
                  </a:lnTo>
                  <a:lnTo>
                    <a:pt x="437426" y="174636"/>
                  </a:lnTo>
                  <a:lnTo>
                    <a:pt x="438007" y="174586"/>
                  </a:lnTo>
                  <a:lnTo>
                    <a:pt x="438328" y="174536"/>
                  </a:lnTo>
                  <a:lnTo>
                    <a:pt x="438768" y="174278"/>
                  </a:lnTo>
                  <a:lnTo>
                    <a:pt x="439149" y="174169"/>
                  </a:lnTo>
                  <a:lnTo>
                    <a:pt x="439444" y="173738"/>
                  </a:lnTo>
                  <a:lnTo>
                    <a:pt x="439686" y="173276"/>
                  </a:lnTo>
                  <a:lnTo>
                    <a:pt x="440067" y="173049"/>
                  </a:lnTo>
                  <a:lnTo>
                    <a:pt x="440415" y="173139"/>
                  </a:lnTo>
                  <a:lnTo>
                    <a:pt x="440522" y="173611"/>
                  </a:lnTo>
                  <a:lnTo>
                    <a:pt x="440751" y="173847"/>
                  </a:lnTo>
                  <a:lnTo>
                    <a:pt x="440922" y="173965"/>
                  </a:lnTo>
                  <a:lnTo>
                    <a:pt x="441152" y="174114"/>
                  </a:lnTo>
                  <a:lnTo>
                    <a:pt x="441504" y="174305"/>
                  </a:lnTo>
                  <a:lnTo>
                    <a:pt x="441689" y="174441"/>
                  </a:lnTo>
                  <a:lnTo>
                    <a:pt x="441787" y="174504"/>
                  </a:lnTo>
                  <a:lnTo>
                    <a:pt x="441991" y="174618"/>
                  </a:lnTo>
                  <a:lnTo>
                    <a:pt x="442116" y="174672"/>
                  </a:lnTo>
                  <a:lnTo>
                    <a:pt x="442244" y="174722"/>
                  </a:lnTo>
                  <a:lnTo>
                    <a:pt x="442373" y="174763"/>
                  </a:lnTo>
                  <a:lnTo>
                    <a:pt x="442637" y="174831"/>
                  </a:lnTo>
                  <a:lnTo>
                    <a:pt x="442750" y="174853"/>
                  </a:lnTo>
                  <a:lnTo>
                    <a:pt x="442981" y="174881"/>
                  </a:lnTo>
                  <a:lnTo>
                    <a:pt x="443098" y="174899"/>
                  </a:lnTo>
                  <a:lnTo>
                    <a:pt x="443209" y="174926"/>
                  </a:lnTo>
                  <a:lnTo>
                    <a:pt x="443351" y="174981"/>
                  </a:lnTo>
                  <a:lnTo>
                    <a:pt x="443492" y="175053"/>
                  </a:lnTo>
                  <a:lnTo>
                    <a:pt x="443896" y="175302"/>
                  </a:lnTo>
                  <a:lnTo>
                    <a:pt x="444055" y="175389"/>
                  </a:lnTo>
                  <a:lnTo>
                    <a:pt x="444217" y="175470"/>
                  </a:lnTo>
                  <a:lnTo>
                    <a:pt x="444376" y="175561"/>
                  </a:lnTo>
                  <a:lnTo>
                    <a:pt x="444527" y="175656"/>
                  </a:lnTo>
                  <a:lnTo>
                    <a:pt x="444659" y="175770"/>
                  </a:lnTo>
                  <a:lnTo>
                    <a:pt x="444739" y="175860"/>
                  </a:lnTo>
                  <a:lnTo>
                    <a:pt x="444807" y="175965"/>
                  </a:lnTo>
                  <a:lnTo>
                    <a:pt x="444871" y="176073"/>
                  </a:lnTo>
                  <a:lnTo>
                    <a:pt x="444939" y="176173"/>
                  </a:lnTo>
                  <a:lnTo>
                    <a:pt x="445018" y="176264"/>
                  </a:lnTo>
                  <a:lnTo>
                    <a:pt x="445162" y="176368"/>
                  </a:lnTo>
                  <a:lnTo>
                    <a:pt x="445328" y="176450"/>
                  </a:lnTo>
                  <a:lnTo>
                    <a:pt x="445692" y="176581"/>
                  </a:lnTo>
                  <a:lnTo>
                    <a:pt x="446485" y="176885"/>
                  </a:lnTo>
                  <a:lnTo>
                    <a:pt x="446810" y="177021"/>
                  </a:lnTo>
                  <a:lnTo>
                    <a:pt x="446976" y="177103"/>
                  </a:lnTo>
                  <a:lnTo>
                    <a:pt x="447316" y="177257"/>
                  </a:lnTo>
                  <a:lnTo>
                    <a:pt x="447486" y="177329"/>
                  </a:lnTo>
                  <a:lnTo>
                    <a:pt x="447679" y="177402"/>
                  </a:lnTo>
                  <a:lnTo>
                    <a:pt x="447875" y="177470"/>
                  </a:lnTo>
                  <a:lnTo>
                    <a:pt x="448102" y="177547"/>
                  </a:lnTo>
                  <a:lnTo>
                    <a:pt x="448362" y="177628"/>
                  </a:lnTo>
                  <a:lnTo>
                    <a:pt x="448900" y="177819"/>
                  </a:lnTo>
                  <a:lnTo>
                    <a:pt x="449433" y="178023"/>
                  </a:lnTo>
                  <a:lnTo>
                    <a:pt x="449586" y="178092"/>
                  </a:lnTo>
                  <a:lnTo>
                    <a:pt x="449674" y="178128"/>
                  </a:lnTo>
                  <a:lnTo>
                    <a:pt x="449795" y="178168"/>
                  </a:lnTo>
                  <a:lnTo>
                    <a:pt x="449920" y="178191"/>
                  </a:lnTo>
                  <a:lnTo>
                    <a:pt x="450014" y="178195"/>
                  </a:lnTo>
                  <a:lnTo>
                    <a:pt x="450211" y="178182"/>
                  </a:lnTo>
                  <a:lnTo>
                    <a:pt x="450309" y="178168"/>
                  </a:lnTo>
                  <a:lnTo>
                    <a:pt x="450581" y="178141"/>
                  </a:lnTo>
                  <a:lnTo>
                    <a:pt x="450925" y="178096"/>
                  </a:lnTo>
                  <a:lnTo>
                    <a:pt x="451095" y="178087"/>
                  </a:lnTo>
                  <a:lnTo>
                    <a:pt x="451265" y="178091"/>
                  </a:lnTo>
                  <a:lnTo>
                    <a:pt x="451455" y="178128"/>
                  </a:lnTo>
                  <a:lnTo>
                    <a:pt x="451640" y="178191"/>
                  </a:lnTo>
                  <a:lnTo>
                    <a:pt x="452010" y="178336"/>
                  </a:lnTo>
                  <a:lnTo>
                    <a:pt x="452199" y="178395"/>
                  </a:lnTo>
                  <a:lnTo>
                    <a:pt x="452584" y="178472"/>
                  </a:lnTo>
                  <a:lnTo>
                    <a:pt x="453174" y="178576"/>
                  </a:lnTo>
                  <a:lnTo>
                    <a:pt x="453597" y="178658"/>
                  </a:lnTo>
                  <a:lnTo>
                    <a:pt x="453808" y="178703"/>
                  </a:lnTo>
                  <a:lnTo>
                    <a:pt x="454017" y="178749"/>
                  </a:lnTo>
                  <a:lnTo>
                    <a:pt x="454440" y="178848"/>
                  </a:lnTo>
                  <a:lnTo>
                    <a:pt x="454652" y="178907"/>
                  </a:lnTo>
                  <a:lnTo>
                    <a:pt x="455071" y="179016"/>
                  </a:lnTo>
                  <a:lnTo>
                    <a:pt x="455283" y="179062"/>
                  </a:lnTo>
                  <a:lnTo>
                    <a:pt x="455422" y="179080"/>
                  </a:lnTo>
                  <a:lnTo>
                    <a:pt x="455702" y="179107"/>
                  </a:lnTo>
                  <a:lnTo>
                    <a:pt x="455838" y="179125"/>
                  </a:lnTo>
                  <a:lnTo>
                    <a:pt x="455974" y="179157"/>
                  </a:lnTo>
                  <a:lnTo>
                    <a:pt x="456125" y="179202"/>
                  </a:lnTo>
                  <a:lnTo>
                    <a:pt x="456270" y="179261"/>
                  </a:lnTo>
                  <a:lnTo>
                    <a:pt x="456556" y="179397"/>
                  </a:lnTo>
                  <a:lnTo>
                    <a:pt x="456703" y="179456"/>
                  </a:lnTo>
                  <a:lnTo>
                    <a:pt x="457157" y="179597"/>
                  </a:lnTo>
                  <a:lnTo>
                    <a:pt x="457682" y="179751"/>
                  </a:lnTo>
                  <a:lnTo>
                    <a:pt x="457822" y="179782"/>
                  </a:lnTo>
                  <a:lnTo>
                    <a:pt x="457962" y="179801"/>
                  </a:lnTo>
                  <a:lnTo>
                    <a:pt x="458083" y="179810"/>
                  </a:lnTo>
                  <a:lnTo>
                    <a:pt x="458204" y="179805"/>
                  </a:lnTo>
                  <a:lnTo>
                    <a:pt x="458328" y="179791"/>
                  </a:lnTo>
                  <a:lnTo>
                    <a:pt x="458891" y="179746"/>
                  </a:lnTo>
                  <a:lnTo>
                    <a:pt x="458997" y="179742"/>
                  </a:lnTo>
                  <a:lnTo>
                    <a:pt x="459265" y="179746"/>
                  </a:lnTo>
                  <a:lnTo>
                    <a:pt x="459429" y="179755"/>
                  </a:lnTo>
                  <a:lnTo>
                    <a:pt x="459595" y="179773"/>
                  </a:lnTo>
                  <a:lnTo>
                    <a:pt x="459746" y="179814"/>
                  </a:lnTo>
                  <a:lnTo>
                    <a:pt x="459878" y="179878"/>
                  </a:lnTo>
                  <a:lnTo>
                    <a:pt x="459939" y="179928"/>
                  </a:lnTo>
                  <a:lnTo>
                    <a:pt x="460101" y="180109"/>
                  </a:lnTo>
                  <a:lnTo>
                    <a:pt x="460158" y="180168"/>
                  </a:lnTo>
                  <a:lnTo>
                    <a:pt x="460279" y="180281"/>
                  </a:lnTo>
                  <a:lnTo>
                    <a:pt x="460343" y="180336"/>
                  </a:lnTo>
                  <a:lnTo>
                    <a:pt x="460407" y="180381"/>
                  </a:lnTo>
                  <a:lnTo>
                    <a:pt x="460479" y="180417"/>
                  </a:lnTo>
                  <a:lnTo>
                    <a:pt x="460604" y="180454"/>
                  </a:lnTo>
                  <a:lnTo>
                    <a:pt x="460740" y="180458"/>
                  </a:lnTo>
                  <a:lnTo>
                    <a:pt x="460887" y="180444"/>
                  </a:lnTo>
                  <a:lnTo>
                    <a:pt x="461170" y="180390"/>
                  </a:lnTo>
                  <a:lnTo>
                    <a:pt x="461340" y="180345"/>
                  </a:lnTo>
                  <a:lnTo>
                    <a:pt x="461503" y="180281"/>
                  </a:lnTo>
                  <a:lnTo>
                    <a:pt x="461824" y="180136"/>
                  </a:lnTo>
                  <a:lnTo>
                    <a:pt x="461990" y="180077"/>
                  </a:lnTo>
                  <a:lnTo>
                    <a:pt x="462122" y="180041"/>
                  </a:lnTo>
                  <a:lnTo>
                    <a:pt x="462252" y="180000"/>
                  </a:lnTo>
                  <a:lnTo>
                    <a:pt x="462384" y="179969"/>
                  </a:lnTo>
                  <a:lnTo>
                    <a:pt x="462516" y="179941"/>
                  </a:lnTo>
                  <a:lnTo>
                    <a:pt x="462645" y="179923"/>
                  </a:lnTo>
                  <a:lnTo>
                    <a:pt x="462826" y="179923"/>
                  </a:lnTo>
                  <a:lnTo>
                    <a:pt x="463004" y="179941"/>
                  </a:lnTo>
                  <a:lnTo>
                    <a:pt x="463181" y="179973"/>
                  </a:lnTo>
                  <a:lnTo>
                    <a:pt x="463540" y="180023"/>
                  </a:lnTo>
                  <a:lnTo>
                    <a:pt x="463963" y="180036"/>
                  </a:lnTo>
                  <a:lnTo>
                    <a:pt x="464390" y="180036"/>
                  </a:lnTo>
                  <a:lnTo>
                    <a:pt x="464603" y="180041"/>
                  </a:lnTo>
                  <a:lnTo>
                    <a:pt x="464745" y="180050"/>
                  </a:lnTo>
                  <a:lnTo>
                    <a:pt x="465033" y="180086"/>
                  </a:lnTo>
                  <a:lnTo>
                    <a:pt x="465169" y="180082"/>
                  </a:lnTo>
                  <a:lnTo>
                    <a:pt x="465294" y="180050"/>
                  </a:lnTo>
                  <a:lnTo>
                    <a:pt x="465388" y="179995"/>
                  </a:lnTo>
                  <a:lnTo>
                    <a:pt x="465468" y="179914"/>
                  </a:lnTo>
                  <a:lnTo>
                    <a:pt x="465626" y="179733"/>
                  </a:lnTo>
                  <a:lnTo>
                    <a:pt x="465709" y="179651"/>
                  </a:lnTo>
                  <a:lnTo>
                    <a:pt x="465834" y="179565"/>
                  </a:lnTo>
                  <a:lnTo>
                    <a:pt x="465974" y="179488"/>
                  </a:lnTo>
                  <a:lnTo>
                    <a:pt x="466110" y="179420"/>
                  </a:lnTo>
                  <a:lnTo>
                    <a:pt x="466246" y="179342"/>
                  </a:lnTo>
                  <a:lnTo>
                    <a:pt x="466367" y="179252"/>
                  </a:lnTo>
                  <a:lnTo>
                    <a:pt x="466503" y="179098"/>
                  </a:lnTo>
                  <a:lnTo>
                    <a:pt x="466616" y="178912"/>
                  </a:lnTo>
                  <a:lnTo>
                    <a:pt x="466824" y="178531"/>
                  </a:lnTo>
                  <a:lnTo>
                    <a:pt x="466952" y="178363"/>
                  </a:lnTo>
                  <a:lnTo>
                    <a:pt x="467111" y="178209"/>
                  </a:lnTo>
                  <a:lnTo>
                    <a:pt x="467281" y="178073"/>
                  </a:lnTo>
                  <a:lnTo>
                    <a:pt x="467462" y="177941"/>
                  </a:lnTo>
                  <a:lnTo>
                    <a:pt x="467645" y="177815"/>
                  </a:lnTo>
                  <a:lnTo>
                    <a:pt x="468000" y="177542"/>
                  </a:lnTo>
                  <a:lnTo>
                    <a:pt x="468359" y="177261"/>
                  </a:lnTo>
                  <a:lnTo>
                    <a:pt x="468529" y="177116"/>
                  </a:lnTo>
                  <a:lnTo>
                    <a:pt x="468691" y="176958"/>
                  </a:lnTo>
                  <a:lnTo>
                    <a:pt x="468850" y="176771"/>
                  </a:lnTo>
                  <a:lnTo>
                    <a:pt x="468997" y="176577"/>
                  </a:lnTo>
                  <a:lnTo>
                    <a:pt x="469137" y="176368"/>
                  </a:lnTo>
                  <a:lnTo>
                    <a:pt x="469401" y="175946"/>
                  </a:lnTo>
                  <a:lnTo>
                    <a:pt x="469556" y="175674"/>
                  </a:lnTo>
                  <a:lnTo>
                    <a:pt x="469779" y="175257"/>
                  </a:lnTo>
                  <a:lnTo>
                    <a:pt x="470290" y="174318"/>
                  </a:lnTo>
                  <a:lnTo>
                    <a:pt x="470430" y="173865"/>
                  </a:lnTo>
                  <a:lnTo>
                    <a:pt x="471389" y="171865"/>
                  </a:lnTo>
                  <a:lnTo>
                    <a:pt x="471873" y="170641"/>
                  </a:lnTo>
                  <a:lnTo>
                    <a:pt x="472698" y="168963"/>
                  </a:lnTo>
                  <a:lnTo>
                    <a:pt x="472972" y="168188"/>
                  </a:lnTo>
                  <a:lnTo>
                    <a:pt x="473525" y="167027"/>
                  </a:lnTo>
                  <a:lnTo>
                    <a:pt x="474968" y="163803"/>
                  </a:lnTo>
                  <a:lnTo>
                    <a:pt x="475385" y="162575"/>
                  </a:lnTo>
                  <a:lnTo>
                    <a:pt x="475591" y="162121"/>
                  </a:lnTo>
                  <a:lnTo>
                    <a:pt x="475596" y="161799"/>
                  </a:lnTo>
                  <a:lnTo>
                    <a:pt x="475936" y="161350"/>
                  </a:lnTo>
                  <a:lnTo>
                    <a:pt x="476148" y="160570"/>
                  </a:lnTo>
                  <a:lnTo>
                    <a:pt x="476219" y="160121"/>
                  </a:lnTo>
                  <a:lnTo>
                    <a:pt x="476707" y="158503"/>
                  </a:lnTo>
                  <a:lnTo>
                    <a:pt x="476714" y="158113"/>
                  </a:lnTo>
                  <a:lnTo>
                    <a:pt x="476850" y="157610"/>
                  </a:lnTo>
                  <a:lnTo>
                    <a:pt x="476888" y="157442"/>
                  </a:lnTo>
                  <a:lnTo>
                    <a:pt x="476922" y="157274"/>
                  </a:lnTo>
                  <a:lnTo>
                    <a:pt x="476956" y="157092"/>
                  </a:lnTo>
                  <a:lnTo>
                    <a:pt x="476986" y="156907"/>
                  </a:lnTo>
                  <a:lnTo>
                    <a:pt x="477039" y="156544"/>
                  </a:lnTo>
                  <a:lnTo>
                    <a:pt x="477062" y="156358"/>
                  </a:lnTo>
                  <a:lnTo>
                    <a:pt x="477100" y="156149"/>
                  </a:lnTo>
                  <a:lnTo>
                    <a:pt x="477156" y="155936"/>
                  </a:lnTo>
                  <a:lnTo>
                    <a:pt x="477198" y="155723"/>
                  </a:lnTo>
                  <a:lnTo>
                    <a:pt x="477205" y="155528"/>
                  </a:lnTo>
                  <a:lnTo>
                    <a:pt x="477130" y="155301"/>
                  </a:lnTo>
                  <a:lnTo>
                    <a:pt x="477054" y="155188"/>
                  </a:lnTo>
                  <a:lnTo>
                    <a:pt x="476960" y="155107"/>
                  </a:lnTo>
                  <a:lnTo>
                    <a:pt x="476892" y="155102"/>
                  </a:lnTo>
                  <a:lnTo>
                    <a:pt x="476809" y="155125"/>
                  </a:lnTo>
                  <a:lnTo>
                    <a:pt x="476631" y="155202"/>
                  </a:lnTo>
                  <a:lnTo>
                    <a:pt x="476544" y="155224"/>
                  </a:lnTo>
                  <a:lnTo>
                    <a:pt x="476329" y="155256"/>
                  </a:lnTo>
                  <a:lnTo>
                    <a:pt x="476219" y="155265"/>
                  </a:lnTo>
                  <a:lnTo>
                    <a:pt x="476110" y="155265"/>
                  </a:lnTo>
                  <a:lnTo>
                    <a:pt x="476004" y="155261"/>
                  </a:lnTo>
                  <a:lnTo>
                    <a:pt x="475921" y="155247"/>
                  </a:lnTo>
                  <a:lnTo>
                    <a:pt x="475755" y="155197"/>
                  </a:lnTo>
                  <a:lnTo>
                    <a:pt x="475674" y="155179"/>
                  </a:lnTo>
                  <a:lnTo>
                    <a:pt x="475591" y="155170"/>
                  </a:lnTo>
                  <a:lnTo>
                    <a:pt x="475444" y="155183"/>
                  </a:lnTo>
                  <a:lnTo>
                    <a:pt x="475293" y="155224"/>
                  </a:lnTo>
                  <a:lnTo>
                    <a:pt x="474994" y="155333"/>
                  </a:lnTo>
                  <a:lnTo>
                    <a:pt x="474843" y="155365"/>
                  </a:lnTo>
                  <a:lnTo>
                    <a:pt x="474685" y="155365"/>
                  </a:lnTo>
                  <a:lnTo>
                    <a:pt x="474530" y="155352"/>
                  </a:lnTo>
                  <a:lnTo>
                    <a:pt x="474371" y="155329"/>
                  </a:lnTo>
                  <a:lnTo>
                    <a:pt x="474212" y="155311"/>
                  </a:lnTo>
                  <a:lnTo>
                    <a:pt x="474054" y="155311"/>
                  </a:lnTo>
                  <a:lnTo>
                    <a:pt x="473929" y="155324"/>
                  </a:lnTo>
                  <a:lnTo>
                    <a:pt x="473808" y="155347"/>
                  </a:lnTo>
                  <a:lnTo>
                    <a:pt x="473680" y="155378"/>
                  </a:lnTo>
                  <a:lnTo>
                    <a:pt x="473434" y="155424"/>
                  </a:lnTo>
                  <a:lnTo>
                    <a:pt x="473302" y="155433"/>
                  </a:lnTo>
                  <a:lnTo>
                    <a:pt x="473166" y="155442"/>
                  </a:lnTo>
                  <a:lnTo>
                    <a:pt x="472902" y="155451"/>
                  </a:lnTo>
                  <a:lnTo>
                    <a:pt x="472651" y="155451"/>
                  </a:lnTo>
                  <a:lnTo>
                    <a:pt x="472421" y="155442"/>
                  </a:lnTo>
                  <a:lnTo>
                    <a:pt x="472190" y="155442"/>
                  </a:lnTo>
                  <a:lnTo>
                    <a:pt x="472073" y="155451"/>
                  </a:lnTo>
                  <a:lnTo>
                    <a:pt x="471839" y="155478"/>
                  </a:lnTo>
                  <a:lnTo>
                    <a:pt x="471231" y="155574"/>
                  </a:lnTo>
                  <a:lnTo>
                    <a:pt x="471106" y="155601"/>
                  </a:lnTo>
                  <a:lnTo>
                    <a:pt x="470872" y="155664"/>
                  </a:lnTo>
                  <a:lnTo>
                    <a:pt x="470298" y="155882"/>
                  </a:lnTo>
                  <a:lnTo>
                    <a:pt x="469875" y="156050"/>
                  </a:lnTo>
                  <a:lnTo>
                    <a:pt x="469590" y="156168"/>
                  </a:lnTo>
                  <a:lnTo>
                    <a:pt x="469303" y="156295"/>
                  </a:lnTo>
                  <a:lnTo>
                    <a:pt x="468797" y="156544"/>
                  </a:lnTo>
                  <a:lnTo>
                    <a:pt x="468359" y="156798"/>
                  </a:lnTo>
                  <a:lnTo>
                    <a:pt x="468143" y="156934"/>
                  </a:lnTo>
                  <a:lnTo>
                    <a:pt x="467932" y="157074"/>
                  </a:lnTo>
                  <a:lnTo>
                    <a:pt x="466212" y="157764"/>
                  </a:lnTo>
                  <a:lnTo>
                    <a:pt x="465808" y="158086"/>
                  </a:lnTo>
                  <a:lnTo>
                    <a:pt x="464467" y="158716"/>
                  </a:lnTo>
                  <a:lnTo>
                    <a:pt x="463997" y="159033"/>
                  </a:lnTo>
                  <a:lnTo>
                    <a:pt x="462327" y="159654"/>
                  </a:lnTo>
                  <a:lnTo>
                    <a:pt x="461926" y="159650"/>
                  </a:lnTo>
                  <a:lnTo>
                    <a:pt x="461454" y="159904"/>
                  </a:lnTo>
                  <a:lnTo>
                    <a:pt x="461125" y="159899"/>
                  </a:lnTo>
                  <a:lnTo>
                    <a:pt x="459920" y="160402"/>
                  </a:lnTo>
                  <a:lnTo>
                    <a:pt x="458121" y="160634"/>
                  </a:lnTo>
                  <a:lnTo>
                    <a:pt x="457720" y="160629"/>
                  </a:lnTo>
                  <a:lnTo>
                    <a:pt x="456787" y="160743"/>
                  </a:lnTo>
                  <a:lnTo>
                    <a:pt x="456319" y="160997"/>
                  </a:lnTo>
                  <a:lnTo>
                    <a:pt x="455985" y="160992"/>
                  </a:lnTo>
                  <a:lnTo>
                    <a:pt x="455517" y="161246"/>
                  </a:lnTo>
                  <a:lnTo>
                    <a:pt x="453987" y="161350"/>
                  </a:lnTo>
                  <a:lnTo>
                    <a:pt x="452792" y="161141"/>
                  </a:lnTo>
                  <a:lnTo>
                    <a:pt x="451129" y="161051"/>
                  </a:lnTo>
                  <a:lnTo>
                    <a:pt x="447471" y="160997"/>
                  </a:lnTo>
                  <a:lnTo>
                    <a:pt x="444674" y="161214"/>
                  </a:lnTo>
                  <a:lnTo>
                    <a:pt x="444274" y="161341"/>
                  </a:lnTo>
                  <a:lnTo>
                    <a:pt x="442811" y="161450"/>
                  </a:lnTo>
                  <a:lnTo>
                    <a:pt x="442146" y="161373"/>
                  </a:lnTo>
                  <a:lnTo>
                    <a:pt x="441015" y="161359"/>
                  </a:lnTo>
                  <a:lnTo>
                    <a:pt x="439206" y="162176"/>
                  </a:lnTo>
                  <a:lnTo>
                    <a:pt x="437871" y="162416"/>
                  </a:lnTo>
                  <a:lnTo>
                    <a:pt x="434992" y="163735"/>
                  </a:lnTo>
                  <a:lnTo>
                    <a:pt x="433658" y="164107"/>
                  </a:lnTo>
                  <a:lnTo>
                    <a:pt x="432856" y="164225"/>
                  </a:lnTo>
                  <a:lnTo>
                    <a:pt x="432675" y="164266"/>
                  </a:lnTo>
                  <a:lnTo>
                    <a:pt x="432490" y="164316"/>
                  </a:lnTo>
                  <a:lnTo>
                    <a:pt x="432308" y="164370"/>
                  </a:lnTo>
                  <a:lnTo>
                    <a:pt x="432131" y="164433"/>
                  </a:lnTo>
                  <a:lnTo>
                    <a:pt x="431957" y="164502"/>
                  </a:lnTo>
                  <a:lnTo>
                    <a:pt x="431780" y="164579"/>
                  </a:lnTo>
                  <a:lnTo>
                    <a:pt x="431606" y="164665"/>
                  </a:lnTo>
                  <a:lnTo>
                    <a:pt x="430896" y="165069"/>
                  </a:lnTo>
                  <a:lnTo>
                    <a:pt x="430495" y="165322"/>
                  </a:lnTo>
                  <a:lnTo>
                    <a:pt x="430295" y="165440"/>
                  </a:lnTo>
                  <a:lnTo>
                    <a:pt x="430086" y="165554"/>
                  </a:lnTo>
                  <a:lnTo>
                    <a:pt x="429814" y="165671"/>
                  </a:lnTo>
                  <a:lnTo>
                    <a:pt x="429538" y="165780"/>
                  </a:lnTo>
                  <a:lnTo>
                    <a:pt x="428972" y="165971"/>
                  </a:lnTo>
                  <a:lnTo>
                    <a:pt x="428692" y="166070"/>
                  </a:lnTo>
                  <a:lnTo>
                    <a:pt x="428465" y="166152"/>
                  </a:lnTo>
                  <a:lnTo>
                    <a:pt x="428243" y="166238"/>
                  </a:lnTo>
                  <a:lnTo>
                    <a:pt x="427570" y="166483"/>
                  </a:lnTo>
                  <a:lnTo>
                    <a:pt x="426832" y="166800"/>
                  </a:lnTo>
                  <a:lnTo>
                    <a:pt x="424232" y="167281"/>
                  </a:lnTo>
                  <a:lnTo>
                    <a:pt x="421689" y="168283"/>
                  </a:lnTo>
                  <a:lnTo>
                    <a:pt x="420888" y="168401"/>
                  </a:lnTo>
                  <a:lnTo>
                    <a:pt x="420023" y="168646"/>
                  </a:lnTo>
                  <a:lnTo>
                    <a:pt x="418756" y="168759"/>
                  </a:lnTo>
                  <a:lnTo>
                    <a:pt x="417955" y="168809"/>
                  </a:lnTo>
                  <a:lnTo>
                    <a:pt x="417158" y="168800"/>
                  </a:lnTo>
                  <a:lnTo>
                    <a:pt x="416360" y="168850"/>
                  </a:lnTo>
                  <a:lnTo>
                    <a:pt x="414158" y="169403"/>
                  </a:lnTo>
                  <a:lnTo>
                    <a:pt x="412019" y="170020"/>
                  </a:lnTo>
                  <a:lnTo>
                    <a:pt x="411550" y="170210"/>
                  </a:lnTo>
                  <a:lnTo>
                    <a:pt x="410752" y="170328"/>
                  </a:lnTo>
                  <a:lnTo>
                    <a:pt x="409554" y="170310"/>
                  </a:lnTo>
                  <a:lnTo>
                    <a:pt x="408688" y="170233"/>
                  </a:lnTo>
                  <a:lnTo>
                    <a:pt x="407090" y="170469"/>
                  </a:lnTo>
                  <a:lnTo>
                    <a:pt x="406225" y="170714"/>
                  </a:lnTo>
                  <a:lnTo>
                    <a:pt x="405757" y="170904"/>
                  </a:lnTo>
                  <a:lnTo>
                    <a:pt x="405355" y="170963"/>
                  </a:lnTo>
                  <a:lnTo>
                    <a:pt x="404086" y="171203"/>
                  </a:lnTo>
                  <a:lnTo>
                    <a:pt x="402423" y="171371"/>
                  </a:lnTo>
                  <a:lnTo>
                    <a:pt x="402090" y="171435"/>
                  </a:lnTo>
                  <a:lnTo>
                    <a:pt x="400825" y="171543"/>
                  </a:lnTo>
                  <a:lnTo>
                    <a:pt x="399955" y="171661"/>
                  </a:lnTo>
                  <a:lnTo>
                    <a:pt x="399758" y="171625"/>
                  </a:lnTo>
                  <a:lnTo>
                    <a:pt x="398893" y="171516"/>
                  </a:lnTo>
                  <a:lnTo>
                    <a:pt x="397632" y="171430"/>
                  </a:lnTo>
                  <a:lnTo>
                    <a:pt x="396833" y="171484"/>
                  </a:lnTo>
                  <a:lnTo>
                    <a:pt x="395170" y="171525"/>
                  </a:lnTo>
                  <a:lnTo>
                    <a:pt x="393108" y="171493"/>
                  </a:lnTo>
                  <a:lnTo>
                    <a:pt x="391048" y="171398"/>
                  </a:lnTo>
                  <a:lnTo>
                    <a:pt x="390247" y="171516"/>
                  </a:lnTo>
                  <a:lnTo>
                    <a:pt x="388976" y="171956"/>
                  </a:lnTo>
                  <a:lnTo>
                    <a:pt x="387771" y="172455"/>
                  </a:lnTo>
                  <a:lnTo>
                    <a:pt x="386837" y="172573"/>
                  </a:lnTo>
                  <a:lnTo>
                    <a:pt x="386040" y="172754"/>
                  </a:lnTo>
                  <a:lnTo>
                    <a:pt x="384377" y="172731"/>
                  </a:lnTo>
                  <a:lnTo>
                    <a:pt x="382779" y="172836"/>
                  </a:lnTo>
                  <a:lnTo>
                    <a:pt x="381982" y="172822"/>
                  </a:lnTo>
                  <a:lnTo>
                    <a:pt x="381516" y="172754"/>
                  </a:lnTo>
                  <a:lnTo>
                    <a:pt x="380655" y="172482"/>
                  </a:lnTo>
                  <a:lnTo>
                    <a:pt x="379861" y="172078"/>
                  </a:lnTo>
                  <a:lnTo>
                    <a:pt x="378610" y="171217"/>
                  </a:lnTo>
                  <a:lnTo>
                    <a:pt x="377820" y="170750"/>
                  </a:lnTo>
                  <a:lnTo>
                    <a:pt x="377031" y="170151"/>
                  </a:lnTo>
                  <a:lnTo>
                    <a:pt x="376705" y="169825"/>
                  </a:lnTo>
                  <a:lnTo>
                    <a:pt x="376048" y="169036"/>
                  </a:lnTo>
                  <a:lnTo>
                    <a:pt x="375859" y="168578"/>
                  </a:lnTo>
                  <a:lnTo>
                    <a:pt x="375677" y="167340"/>
                  </a:lnTo>
                  <a:lnTo>
                    <a:pt x="375689" y="166560"/>
                  </a:lnTo>
                  <a:lnTo>
                    <a:pt x="375968" y="165721"/>
                  </a:lnTo>
                  <a:lnTo>
                    <a:pt x="376240" y="165273"/>
                  </a:lnTo>
                  <a:lnTo>
                    <a:pt x="377186" y="164180"/>
                  </a:lnTo>
                  <a:lnTo>
                    <a:pt x="377866" y="163413"/>
                  </a:lnTo>
                  <a:lnTo>
                    <a:pt x="378878" y="162194"/>
                  </a:lnTo>
                  <a:lnTo>
                    <a:pt x="378822" y="161740"/>
                  </a:lnTo>
                  <a:lnTo>
                    <a:pt x="378179" y="160108"/>
                  </a:lnTo>
                  <a:lnTo>
                    <a:pt x="378191" y="159455"/>
                  </a:lnTo>
                  <a:lnTo>
                    <a:pt x="378395" y="159070"/>
                  </a:lnTo>
                  <a:lnTo>
                    <a:pt x="378867" y="158688"/>
                  </a:lnTo>
                  <a:lnTo>
                    <a:pt x="379669" y="158376"/>
                  </a:lnTo>
                  <a:lnTo>
                    <a:pt x="380942" y="157872"/>
                  </a:lnTo>
                  <a:lnTo>
                    <a:pt x="381044" y="157895"/>
                  </a:lnTo>
                  <a:lnTo>
                    <a:pt x="381150" y="157913"/>
                  </a:lnTo>
                  <a:lnTo>
                    <a:pt x="381361" y="157931"/>
                  </a:lnTo>
                  <a:lnTo>
                    <a:pt x="381463" y="157936"/>
                  </a:lnTo>
                  <a:lnTo>
                    <a:pt x="381599" y="157936"/>
                  </a:lnTo>
                  <a:lnTo>
                    <a:pt x="381735" y="157922"/>
                  </a:lnTo>
                  <a:lnTo>
                    <a:pt x="382003" y="157886"/>
                  </a:lnTo>
                  <a:lnTo>
                    <a:pt x="382137" y="157877"/>
                  </a:lnTo>
                  <a:lnTo>
                    <a:pt x="382288" y="157872"/>
                  </a:lnTo>
                  <a:lnTo>
                    <a:pt x="382737" y="157886"/>
                  </a:lnTo>
                  <a:lnTo>
                    <a:pt x="383123" y="157882"/>
                  </a:lnTo>
                  <a:lnTo>
                    <a:pt x="383602" y="157845"/>
                  </a:lnTo>
                  <a:lnTo>
                    <a:pt x="383840" y="157836"/>
                  </a:lnTo>
                  <a:lnTo>
                    <a:pt x="384078" y="157836"/>
                  </a:lnTo>
                  <a:lnTo>
                    <a:pt x="384469" y="157859"/>
                  </a:lnTo>
                  <a:lnTo>
                    <a:pt x="385288" y="157954"/>
                  </a:lnTo>
                  <a:lnTo>
                    <a:pt x="385526" y="157986"/>
                  </a:lnTo>
                  <a:lnTo>
                    <a:pt x="386240" y="158095"/>
                  </a:lnTo>
                  <a:lnTo>
                    <a:pt x="386599" y="158158"/>
                  </a:lnTo>
                  <a:lnTo>
                    <a:pt x="386777" y="158185"/>
                  </a:lnTo>
                  <a:lnTo>
                    <a:pt x="386954" y="158222"/>
                  </a:lnTo>
                  <a:lnTo>
                    <a:pt x="387132" y="158262"/>
                  </a:lnTo>
                  <a:lnTo>
                    <a:pt x="387341" y="158317"/>
                  </a:lnTo>
                  <a:lnTo>
                    <a:pt x="387551" y="158380"/>
                  </a:lnTo>
                  <a:lnTo>
                    <a:pt x="387964" y="158516"/>
                  </a:lnTo>
                  <a:lnTo>
                    <a:pt x="388750" y="158757"/>
                  </a:lnTo>
                  <a:lnTo>
                    <a:pt x="388942" y="158797"/>
                  </a:lnTo>
                  <a:lnTo>
                    <a:pt x="389139" y="158820"/>
                  </a:lnTo>
                  <a:lnTo>
                    <a:pt x="389271" y="158820"/>
                  </a:lnTo>
                  <a:lnTo>
                    <a:pt x="389675" y="158761"/>
                  </a:lnTo>
                  <a:lnTo>
                    <a:pt x="389811" y="158757"/>
                  </a:lnTo>
                  <a:lnTo>
                    <a:pt x="389975" y="158779"/>
                  </a:lnTo>
                  <a:lnTo>
                    <a:pt x="390136" y="158815"/>
                  </a:lnTo>
                  <a:lnTo>
                    <a:pt x="390300" y="158861"/>
                  </a:lnTo>
                  <a:lnTo>
                    <a:pt x="390466" y="158902"/>
                  </a:lnTo>
                  <a:lnTo>
                    <a:pt x="390628" y="158924"/>
                  </a:lnTo>
                  <a:lnTo>
                    <a:pt x="390779" y="158924"/>
                  </a:lnTo>
                  <a:lnTo>
                    <a:pt x="391078" y="158897"/>
                  </a:lnTo>
                  <a:lnTo>
                    <a:pt x="391796" y="158815"/>
                  </a:lnTo>
                  <a:lnTo>
                    <a:pt x="392007" y="158788"/>
                  </a:lnTo>
                  <a:lnTo>
                    <a:pt x="392424" y="158729"/>
                  </a:lnTo>
                  <a:lnTo>
                    <a:pt x="392847" y="158657"/>
                  </a:lnTo>
                  <a:lnTo>
                    <a:pt x="393266" y="158570"/>
                  </a:lnTo>
                  <a:lnTo>
                    <a:pt x="393474" y="158521"/>
                  </a:lnTo>
                  <a:lnTo>
                    <a:pt x="393863" y="158407"/>
                  </a:lnTo>
                  <a:lnTo>
                    <a:pt x="394056" y="158344"/>
                  </a:lnTo>
                  <a:lnTo>
                    <a:pt x="394252" y="158285"/>
                  </a:lnTo>
                  <a:lnTo>
                    <a:pt x="394449" y="158240"/>
                  </a:lnTo>
                  <a:lnTo>
                    <a:pt x="394653" y="158203"/>
                  </a:lnTo>
                  <a:lnTo>
                    <a:pt x="394864" y="158176"/>
                  </a:lnTo>
                  <a:lnTo>
                    <a:pt x="395495" y="158108"/>
                  </a:lnTo>
                  <a:lnTo>
                    <a:pt x="395704" y="158081"/>
                  </a:lnTo>
                  <a:lnTo>
                    <a:pt x="396123" y="158035"/>
                  </a:lnTo>
                  <a:lnTo>
                    <a:pt x="396335" y="158009"/>
                  </a:lnTo>
                  <a:lnTo>
                    <a:pt x="396543" y="157977"/>
                  </a:lnTo>
                  <a:lnTo>
                    <a:pt x="396992" y="157891"/>
                  </a:lnTo>
                  <a:lnTo>
                    <a:pt x="397215" y="157841"/>
                  </a:lnTo>
                  <a:lnTo>
                    <a:pt x="397657" y="157727"/>
                  </a:lnTo>
                  <a:lnTo>
                    <a:pt x="398236" y="157673"/>
                  </a:lnTo>
                  <a:lnTo>
                    <a:pt x="400704" y="157192"/>
                  </a:lnTo>
                  <a:lnTo>
                    <a:pt x="401501" y="157270"/>
                  </a:lnTo>
                  <a:lnTo>
                    <a:pt x="402090" y="157201"/>
                  </a:lnTo>
                  <a:lnTo>
                    <a:pt x="402351" y="157233"/>
                  </a:lnTo>
                  <a:lnTo>
                    <a:pt x="402612" y="157256"/>
                  </a:lnTo>
                  <a:lnTo>
                    <a:pt x="402876" y="157270"/>
                  </a:lnTo>
                  <a:lnTo>
                    <a:pt x="403137" y="157274"/>
                  </a:lnTo>
                  <a:lnTo>
                    <a:pt x="403401" y="157270"/>
                  </a:lnTo>
                  <a:lnTo>
                    <a:pt x="403648" y="157256"/>
                  </a:lnTo>
                  <a:lnTo>
                    <a:pt x="403897" y="157229"/>
                  </a:lnTo>
                  <a:lnTo>
                    <a:pt x="404388" y="157165"/>
                  </a:lnTo>
                  <a:lnTo>
                    <a:pt x="405102" y="157092"/>
                  </a:lnTo>
                  <a:lnTo>
                    <a:pt x="405333" y="157074"/>
                  </a:lnTo>
                  <a:lnTo>
                    <a:pt x="405567" y="157070"/>
                  </a:lnTo>
                  <a:lnTo>
                    <a:pt x="405795" y="157079"/>
                  </a:lnTo>
                  <a:lnTo>
                    <a:pt x="405948" y="157101"/>
                  </a:lnTo>
                  <a:lnTo>
                    <a:pt x="406259" y="157170"/>
                  </a:lnTo>
                  <a:lnTo>
                    <a:pt x="406560" y="157251"/>
                  </a:lnTo>
                  <a:lnTo>
                    <a:pt x="406731" y="157301"/>
                  </a:lnTo>
                  <a:lnTo>
                    <a:pt x="407068" y="157414"/>
                  </a:lnTo>
                  <a:lnTo>
                    <a:pt x="407234" y="157464"/>
                  </a:lnTo>
                  <a:lnTo>
                    <a:pt x="407408" y="157496"/>
                  </a:lnTo>
                  <a:lnTo>
                    <a:pt x="407604" y="157505"/>
                  </a:lnTo>
                  <a:lnTo>
                    <a:pt x="407804" y="157496"/>
                  </a:lnTo>
                  <a:lnTo>
                    <a:pt x="408005" y="157469"/>
                  </a:lnTo>
                  <a:lnTo>
                    <a:pt x="408209" y="157446"/>
                  </a:lnTo>
                  <a:lnTo>
                    <a:pt x="408409" y="157437"/>
                  </a:lnTo>
                  <a:lnTo>
                    <a:pt x="408720" y="157428"/>
                  </a:lnTo>
                  <a:lnTo>
                    <a:pt x="408873" y="157428"/>
                  </a:lnTo>
                  <a:lnTo>
                    <a:pt x="409029" y="157433"/>
                  </a:lnTo>
                  <a:lnTo>
                    <a:pt x="409180" y="157451"/>
                  </a:lnTo>
                  <a:lnTo>
                    <a:pt x="409320" y="157478"/>
                  </a:lnTo>
                  <a:lnTo>
                    <a:pt x="409732" y="157591"/>
                  </a:lnTo>
                  <a:lnTo>
                    <a:pt x="409872" y="157619"/>
                  </a:lnTo>
                  <a:lnTo>
                    <a:pt x="410083" y="157632"/>
                  </a:lnTo>
                  <a:lnTo>
                    <a:pt x="410302" y="157632"/>
                  </a:lnTo>
                  <a:lnTo>
                    <a:pt x="410518" y="157614"/>
                  </a:lnTo>
                  <a:lnTo>
                    <a:pt x="410737" y="157591"/>
                  </a:lnTo>
                  <a:lnTo>
                    <a:pt x="410952" y="157560"/>
                  </a:lnTo>
                  <a:lnTo>
                    <a:pt x="411194" y="157514"/>
                  </a:lnTo>
                  <a:lnTo>
                    <a:pt x="411437" y="157460"/>
                  </a:lnTo>
                  <a:lnTo>
                    <a:pt x="411675" y="157392"/>
                  </a:lnTo>
                  <a:lnTo>
                    <a:pt x="411913" y="157319"/>
                  </a:lnTo>
                  <a:lnTo>
                    <a:pt x="412143" y="157233"/>
                  </a:lnTo>
                  <a:lnTo>
                    <a:pt x="413735" y="157156"/>
                  </a:lnTo>
                  <a:lnTo>
                    <a:pt x="414275" y="157133"/>
                  </a:lnTo>
                  <a:lnTo>
                    <a:pt x="415072" y="157079"/>
                  </a:lnTo>
                  <a:lnTo>
                    <a:pt x="416539" y="156970"/>
                  </a:lnTo>
                  <a:lnTo>
                    <a:pt x="419187" y="157596"/>
                  </a:lnTo>
                  <a:lnTo>
                    <a:pt x="420049" y="157805"/>
                  </a:lnTo>
                  <a:lnTo>
                    <a:pt x="424043" y="157537"/>
                  </a:lnTo>
                  <a:lnTo>
                    <a:pt x="426836" y="157641"/>
                  </a:lnTo>
                  <a:lnTo>
                    <a:pt x="428431" y="157795"/>
                  </a:lnTo>
                  <a:lnTo>
                    <a:pt x="428828" y="157931"/>
                  </a:lnTo>
                  <a:lnTo>
                    <a:pt x="429757" y="157945"/>
                  </a:lnTo>
                  <a:lnTo>
                    <a:pt x="430627" y="157827"/>
                  </a:lnTo>
                  <a:lnTo>
                    <a:pt x="431492" y="157582"/>
                  </a:lnTo>
                  <a:lnTo>
                    <a:pt x="431897" y="157328"/>
                  </a:lnTo>
                  <a:lnTo>
                    <a:pt x="432631" y="157210"/>
                  </a:lnTo>
                  <a:lnTo>
                    <a:pt x="433560" y="157288"/>
                  </a:lnTo>
                  <a:lnTo>
                    <a:pt x="434357" y="157365"/>
                  </a:lnTo>
                  <a:lnTo>
                    <a:pt x="436417" y="157460"/>
                  </a:lnTo>
                  <a:lnTo>
                    <a:pt x="437214" y="157469"/>
                  </a:lnTo>
                  <a:lnTo>
                    <a:pt x="438483" y="157229"/>
                  </a:lnTo>
                  <a:lnTo>
                    <a:pt x="439285" y="156984"/>
                  </a:lnTo>
                  <a:lnTo>
                    <a:pt x="440624" y="156353"/>
                  </a:lnTo>
                  <a:lnTo>
                    <a:pt x="441832" y="155655"/>
                  </a:lnTo>
                  <a:lnTo>
                    <a:pt x="443972" y="154844"/>
                  </a:lnTo>
                  <a:lnTo>
                    <a:pt x="444644" y="154463"/>
                  </a:lnTo>
                  <a:lnTo>
                    <a:pt x="445645" y="154023"/>
                  </a:lnTo>
                  <a:lnTo>
                    <a:pt x="446379" y="153969"/>
                  </a:lnTo>
                  <a:lnTo>
                    <a:pt x="447252" y="153529"/>
                  </a:lnTo>
                  <a:lnTo>
                    <a:pt x="448934" y="152123"/>
                  </a:lnTo>
                  <a:lnTo>
                    <a:pt x="449406" y="151806"/>
                  </a:lnTo>
                  <a:lnTo>
                    <a:pt x="449807" y="151683"/>
                  </a:lnTo>
                  <a:lnTo>
                    <a:pt x="450279" y="151235"/>
                  </a:lnTo>
                  <a:lnTo>
                    <a:pt x="450861" y="151039"/>
                  </a:lnTo>
                  <a:lnTo>
                    <a:pt x="451149" y="150935"/>
                  </a:lnTo>
                  <a:lnTo>
                    <a:pt x="451436" y="150822"/>
                  </a:lnTo>
                  <a:lnTo>
                    <a:pt x="451719" y="150704"/>
                  </a:lnTo>
                  <a:lnTo>
                    <a:pt x="451946" y="150609"/>
                  </a:lnTo>
                  <a:lnTo>
                    <a:pt x="452399" y="150409"/>
                  </a:lnTo>
                  <a:lnTo>
                    <a:pt x="452618" y="150296"/>
                  </a:lnTo>
                  <a:lnTo>
                    <a:pt x="452826" y="150169"/>
                  </a:lnTo>
                  <a:lnTo>
                    <a:pt x="452977" y="150060"/>
                  </a:lnTo>
                  <a:lnTo>
                    <a:pt x="453121" y="149938"/>
                  </a:lnTo>
                  <a:lnTo>
                    <a:pt x="453264" y="149811"/>
                  </a:lnTo>
                  <a:lnTo>
                    <a:pt x="453540" y="149552"/>
                  </a:lnTo>
                  <a:lnTo>
                    <a:pt x="453938" y="149194"/>
                  </a:lnTo>
                  <a:lnTo>
                    <a:pt x="454061" y="149067"/>
                  </a:lnTo>
                  <a:lnTo>
                    <a:pt x="454178" y="148935"/>
                  </a:lnTo>
                  <a:lnTo>
                    <a:pt x="454289" y="148786"/>
                  </a:lnTo>
                  <a:lnTo>
                    <a:pt x="454387" y="148632"/>
                  </a:lnTo>
                  <a:lnTo>
                    <a:pt x="454482" y="148473"/>
                  </a:lnTo>
                  <a:lnTo>
                    <a:pt x="454663" y="148156"/>
                  </a:lnTo>
                  <a:lnTo>
                    <a:pt x="454765" y="147970"/>
                  </a:lnTo>
                  <a:lnTo>
                    <a:pt x="455052" y="147403"/>
                  </a:lnTo>
                  <a:lnTo>
                    <a:pt x="455226" y="147072"/>
                  </a:lnTo>
                  <a:lnTo>
                    <a:pt x="455305" y="146931"/>
                  </a:lnTo>
                  <a:lnTo>
                    <a:pt x="455381" y="146787"/>
                  </a:lnTo>
                  <a:lnTo>
                    <a:pt x="455464" y="146650"/>
                  </a:lnTo>
                  <a:lnTo>
                    <a:pt x="455555" y="146514"/>
                  </a:lnTo>
                  <a:lnTo>
                    <a:pt x="455706" y="146324"/>
                  </a:lnTo>
                  <a:lnTo>
                    <a:pt x="455872" y="146138"/>
                  </a:lnTo>
                  <a:lnTo>
                    <a:pt x="456106" y="145884"/>
                  </a:lnTo>
                  <a:lnTo>
                    <a:pt x="456261" y="145726"/>
                  </a:lnTo>
                  <a:lnTo>
                    <a:pt x="456420" y="145571"/>
                  </a:lnTo>
                  <a:lnTo>
                    <a:pt x="456582" y="145417"/>
                  </a:lnTo>
                  <a:lnTo>
                    <a:pt x="456748" y="145267"/>
                  </a:lnTo>
                  <a:lnTo>
                    <a:pt x="458223" y="144596"/>
                  </a:lnTo>
                  <a:lnTo>
                    <a:pt x="459027" y="144415"/>
                  </a:lnTo>
                  <a:lnTo>
                    <a:pt x="459829" y="144102"/>
                  </a:lnTo>
                  <a:lnTo>
                    <a:pt x="460634" y="143594"/>
                  </a:lnTo>
                  <a:lnTo>
                    <a:pt x="462239" y="142905"/>
                  </a:lnTo>
                  <a:lnTo>
                    <a:pt x="463449" y="142270"/>
                  </a:lnTo>
                  <a:lnTo>
                    <a:pt x="466522" y="141146"/>
                  </a:lnTo>
                  <a:lnTo>
                    <a:pt x="467992" y="140779"/>
                  </a:lnTo>
                  <a:lnTo>
                    <a:pt x="468997" y="140339"/>
                  </a:lnTo>
                  <a:lnTo>
                    <a:pt x="469382" y="140126"/>
                  </a:lnTo>
                  <a:lnTo>
                    <a:pt x="469968" y="139758"/>
                  </a:lnTo>
                  <a:lnTo>
                    <a:pt x="470221" y="139573"/>
                  </a:lnTo>
                  <a:lnTo>
                    <a:pt x="470305" y="139532"/>
                  </a:lnTo>
                  <a:lnTo>
                    <a:pt x="470449" y="139527"/>
                  </a:lnTo>
                  <a:lnTo>
                    <a:pt x="470566" y="139577"/>
                  </a:lnTo>
                  <a:lnTo>
                    <a:pt x="470675" y="139645"/>
                  </a:lnTo>
                  <a:lnTo>
                    <a:pt x="470740" y="139713"/>
                  </a:lnTo>
                  <a:lnTo>
                    <a:pt x="470804" y="139786"/>
                  </a:lnTo>
                  <a:lnTo>
                    <a:pt x="470876" y="139840"/>
                  </a:lnTo>
                  <a:lnTo>
                    <a:pt x="470959" y="139876"/>
                  </a:lnTo>
                  <a:lnTo>
                    <a:pt x="471046" y="139904"/>
                  </a:lnTo>
                  <a:lnTo>
                    <a:pt x="471151" y="139908"/>
                  </a:lnTo>
                  <a:lnTo>
                    <a:pt x="471276" y="139886"/>
                  </a:lnTo>
                  <a:lnTo>
                    <a:pt x="471397" y="139849"/>
                  </a:lnTo>
                  <a:lnTo>
                    <a:pt x="471495" y="139799"/>
                  </a:lnTo>
                  <a:lnTo>
                    <a:pt x="471533" y="139677"/>
                  </a:lnTo>
                  <a:lnTo>
                    <a:pt x="471473" y="139591"/>
                  </a:lnTo>
                  <a:lnTo>
                    <a:pt x="471397" y="139505"/>
                  </a:lnTo>
                  <a:lnTo>
                    <a:pt x="471333" y="139414"/>
                  </a:lnTo>
                  <a:lnTo>
                    <a:pt x="471314" y="139246"/>
                  </a:lnTo>
                  <a:lnTo>
                    <a:pt x="471340" y="139169"/>
                  </a:lnTo>
                  <a:lnTo>
                    <a:pt x="471378" y="139092"/>
                  </a:lnTo>
                  <a:lnTo>
                    <a:pt x="471423" y="139019"/>
                  </a:lnTo>
                  <a:lnTo>
                    <a:pt x="471476" y="138952"/>
                  </a:lnTo>
                  <a:lnTo>
                    <a:pt x="471571" y="138870"/>
                  </a:lnTo>
                  <a:lnTo>
                    <a:pt x="471688" y="138802"/>
                  </a:lnTo>
                  <a:lnTo>
                    <a:pt x="471824" y="138752"/>
                  </a:lnTo>
                  <a:lnTo>
                    <a:pt x="471964" y="138707"/>
                  </a:lnTo>
                  <a:lnTo>
                    <a:pt x="472224" y="138639"/>
                  </a:lnTo>
                  <a:lnTo>
                    <a:pt x="472360" y="138598"/>
                  </a:lnTo>
                  <a:lnTo>
                    <a:pt x="472494" y="138575"/>
                  </a:lnTo>
                  <a:lnTo>
                    <a:pt x="472607" y="138570"/>
                  </a:lnTo>
                  <a:lnTo>
                    <a:pt x="472719" y="138643"/>
                  </a:lnTo>
                  <a:lnTo>
                    <a:pt x="472768" y="138766"/>
                  </a:lnTo>
                  <a:lnTo>
                    <a:pt x="472802" y="138892"/>
                  </a:lnTo>
                  <a:lnTo>
                    <a:pt x="472817" y="138983"/>
                  </a:lnTo>
                  <a:lnTo>
                    <a:pt x="472826" y="139174"/>
                  </a:lnTo>
                  <a:lnTo>
                    <a:pt x="472879" y="139310"/>
                  </a:lnTo>
                  <a:lnTo>
                    <a:pt x="472951" y="139337"/>
                  </a:lnTo>
                  <a:lnTo>
                    <a:pt x="473053" y="139337"/>
                  </a:lnTo>
                  <a:lnTo>
                    <a:pt x="473166" y="139319"/>
                  </a:lnTo>
                  <a:lnTo>
                    <a:pt x="473268" y="139283"/>
                  </a:lnTo>
                  <a:lnTo>
                    <a:pt x="473361" y="139165"/>
                  </a:lnTo>
                  <a:lnTo>
                    <a:pt x="473359" y="139065"/>
                  </a:lnTo>
                  <a:lnTo>
                    <a:pt x="473313" y="138843"/>
                  </a:lnTo>
                  <a:lnTo>
                    <a:pt x="473287" y="138530"/>
                  </a:lnTo>
                  <a:lnTo>
                    <a:pt x="473306" y="138403"/>
                  </a:lnTo>
                  <a:lnTo>
                    <a:pt x="473359" y="138326"/>
                  </a:lnTo>
                  <a:lnTo>
                    <a:pt x="473446" y="138262"/>
                  </a:lnTo>
                  <a:lnTo>
                    <a:pt x="473551" y="138203"/>
                  </a:lnTo>
                  <a:lnTo>
                    <a:pt x="473767" y="138117"/>
                  </a:lnTo>
                  <a:lnTo>
                    <a:pt x="473880" y="138085"/>
                  </a:lnTo>
                  <a:lnTo>
                    <a:pt x="473993" y="138072"/>
                  </a:lnTo>
                  <a:lnTo>
                    <a:pt x="474348" y="138045"/>
                  </a:lnTo>
                  <a:lnTo>
                    <a:pt x="474428" y="138031"/>
                  </a:lnTo>
                  <a:lnTo>
                    <a:pt x="474590" y="137995"/>
                  </a:lnTo>
                  <a:lnTo>
                    <a:pt x="474722" y="138009"/>
                  </a:lnTo>
                  <a:lnTo>
                    <a:pt x="474790" y="138131"/>
                  </a:lnTo>
                  <a:lnTo>
                    <a:pt x="474809" y="138213"/>
                  </a:lnTo>
                  <a:lnTo>
                    <a:pt x="474821" y="138303"/>
                  </a:lnTo>
                  <a:lnTo>
                    <a:pt x="474862" y="138489"/>
                  </a:lnTo>
                  <a:lnTo>
                    <a:pt x="474877" y="138593"/>
                  </a:lnTo>
                  <a:lnTo>
                    <a:pt x="474896" y="138697"/>
                  </a:lnTo>
                  <a:lnTo>
                    <a:pt x="474919" y="138797"/>
                  </a:lnTo>
                  <a:lnTo>
                    <a:pt x="474983" y="138942"/>
                  </a:lnTo>
                  <a:lnTo>
                    <a:pt x="475036" y="139015"/>
                  </a:lnTo>
                  <a:lnTo>
                    <a:pt x="475123" y="139056"/>
                  </a:lnTo>
                  <a:lnTo>
                    <a:pt x="475264" y="139070"/>
                  </a:lnTo>
                  <a:lnTo>
                    <a:pt x="475415" y="139060"/>
                  </a:lnTo>
                  <a:lnTo>
                    <a:pt x="475542" y="139029"/>
                  </a:lnTo>
                  <a:lnTo>
                    <a:pt x="475619" y="138983"/>
                  </a:lnTo>
                  <a:lnTo>
                    <a:pt x="475634" y="138834"/>
                  </a:lnTo>
                  <a:lnTo>
                    <a:pt x="475619" y="138743"/>
                  </a:lnTo>
                  <a:lnTo>
                    <a:pt x="475596" y="138652"/>
                  </a:lnTo>
                  <a:lnTo>
                    <a:pt x="475547" y="138231"/>
                  </a:lnTo>
                  <a:lnTo>
                    <a:pt x="475523" y="138131"/>
                  </a:lnTo>
                  <a:lnTo>
                    <a:pt x="475504" y="138027"/>
                  </a:lnTo>
                  <a:lnTo>
                    <a:pt x="475532" y="137936"/>
                  </a:lnTo>
                  <a:lnTo>
                    <a:pt x="475619" y="137845"/>
                  </a:lnTo>
                  <a:lnTo>
                    <a:pt x="475721" y="137777"/>
                  </a:lnTo>
                  <a:lnTo>
                    <a:pt x="475827" y="137741"/>
                  </a:lnTo>
                  <a:lnTo>
                    <a:pt x="475946" y="137732"/>
                  </a:lnTo>
                  <a:lnTo>
                    <a:pt x="476212" y="137750"/>
                  </a:lnTo>
                  <a:lnTo>
                    <a:pt x="476344" y="137745"/>
                  </a:lnTo>
                  <a:lnTo>
                    <a:pt x="476518" y="137723"/>
                  </a:lnTo>
                  <a:lnTo>
                    <a:pt x="477039" y="137623"/>
                  </a:lnTo>
                  <a:lnTo>
                    <a:pt x="477217" y="137596"/>
                  </a:lnTo>
                  <a:lnTo>
                    <a:pt x="477663" y="137541"/>
                  </a:lnTo>
                  <a:lnTo>
                    <a:pt x="477815" y="137528"/>
                  </a:lnTo>
                  <a:lnTo>
                    <a:pt x="477961" y="137523"/>
                  </a:lnTo>
                  <a:lnTo>
                    <a:pt x="478121" y="137528"/>
                  </a:lnTo>
                  <a:lnTo>
                    <a:pt x="478278" y="137537"/>
                  </a:lnTo>
                  <a:lnTo>
                    <a:pt x="478748" y="137578"/>
                  </a:lnTo>
                  <a:lnTo>
                    <a:pt x="478891" y="137587"/>
                  </a:lnTo>
                  <a:lnTo>
                    <a:pt x="479175" y="137596"/>
                  </a:lnTo>
                  <a:lnTo>
                    <a:pt x="479314" y="137610"/>
                  </a:lnTo>
                  <a:lnTo>
                    <a:pt x="479454" y="137632"/>
                  </a:lnTo>
                  <a:lnTo>
                    <a:pt x="479620" y="137682"/>
                  </a:lnTo>
                  <a:lnTo>
                    <a:pt x="479787" y="137750"/>
                  </a:lnTo>
                  <a:lnTo>
                    <a:pt x="479949" y="137823"/>
                  </a:lnTo>
                  <a:lnTo>
                    <a:pt x="480274" y="137981"/>
                  </a:lnTo>
                  <a:lnTo>
                    <a:pt x="480425" y="138045"/>
                  </a:lnTo>
                  <a:lnTo>
                    <a:pt x="480872" y="138249"/>
                  </a:lnTo>
                  <a:lnTo>
                    <a:pt x="481178" y="138417"/>
                  </a:lnTo>
                  <a:lnTo>
                    <a:pt x="481337" y="138516"/>
                  </a:lnTo>
                  <a:lnTo>
                    <a:pt x="481646" y="138725"/>
                  </a:lnTo>
                  <a:lnTo>
                    <a:pt x="481794" y="138838"/>
                  </a:lnTo>
                  <a:lnTo>
                    <a:pt x="481930" y="138952"/>
                  </a:lnTo>
                  <a:lnTo>
                    <a:pt x="482315" y="139314"/>
                  </a:lnTo>
                  <a:lnTo>
                    <a:pt x="482447" y="139432"/>
                  </a:lnTo>
                  <a:lnTo>
                    <a:pt x="482602" y="139554"/>
                  </a:lnTo>
                  <a:lnTo>
                    <a:pt x="482923" y="139781"/>
                  </a:lnTo>
                  <a:lnTo>
                    <a:pt x="483078" y="139899"/>
                  </a:lnTo>
                  <a:lnTo>
                    <a:pt x="483222" y="140026"/>
                  </a:lnTo>
                  <a:lnTo>
                    <a:pt x="483335" y="140149"/>
                  </a:lnTo>
                  <a:lnTo>
                    <a:pt x="483442" y="140275"/>
                  </a:lnTo>
                  <a:lnTo>
                    <a:pt x="483646" y="140539"/>
                  </a:lnTo>
                  <a:lnTo>
                    <a:pt x="483752" y="140661"/>
                  </a:lnTo>
                  <a:lnTo>
                    <a:pt x="483880" y="140792"/>
                  </a:lnTo>
                  <a:lnTo>
                    <a:pt x="484152" y="141037"/>
                  </a:lnTo>
                  <a:lnTo>
                    <a:pt x="484284" y="141164"/>
                  </a:lnTo>
                  <a:lnTo>
                    <a:pt x="484405" y="141296"/>
                  </a:lnTo>
                  <a:lnTo>
                    <a:pt x="484522" y="141445"/>
                  </a:lnTo>
                  <a:lnTo>
                    <a:pt x="484628" y="141604"/>
                  </a:lnTo>
                  <a:lnTo>
                    <a:pt x="484832" y="141931"/>
                  </a:lnTo>
                  <a:lnTo>
                    <a:pt x="484930" y="142098"/>
                  </a:lnTo>
                  <a:lnTo>
                    <a:pt x="484998" y="142225"/>
                  </a:lnTo>
                  <a:lnTo>
                    <a:pt x="485127" y="142497"/>
                  </a:lnTo>
                  <a:lnTo>
                    <a:pt x="485202" y="142620"/>
                  </a:lnTo>
                  <a:lnTo>
                    <a:pt x="485293" y="142728"/>
                  </a:lnTo>
                  <a:lnTo>
                    <a:pt x="485395" y="142801"/>
                  </a:lnTo>
                  <a:lnTo>
                    <a:pt x="485512" y="142855"/>
                  </a:lnTo>
                  <a:lnTo>
                    <a:pt x="485761" y="142960"/>
                  </a:lnTo>
                  <a:lnTo>
                    <a:pt x="485867" y="143028"/>
                  </a:lnTo>
                  <a:lnTo>
                    <a:pt x="486046" y="143263"/>
                  </a:lnTo>
                  <a:lnTo>
                    <a:pt x="486169" y="143590"/>
                  </a:lnTo>
                  <a:lnTo>
                    <a:pt x="486241" y="143966"/>
                  </a:lnTo>
                  <a:lnTo>
                    <a:pt x="486269" y="144347"/>
                  </a:lnTo>
                  <a:lnTo>
                    <a:pt x="486252" y="144701"/>
                  </a:lnTo>
                  <a:lnTo>
                    <a:pt x="486235" y="144814"/>
                  </a:lnTo>
                  <a:lnTo>
                    <a:pt x="486212" y="144932"/>
                  </a:lnTo>
                  <a:lnTo>
                    <a:pt x="486182" y="145050"/>
                  </a:lnTo>
                  <a:lnTo>
                    <a:pt x="486148" y="145163"/>
                  </a:lnTo>
                  <a:lnTo>
                    <a:pt x="486120" y="145281"/>
                  </a:lnTo>
                  <a:lnTo>
                    <a:pt x="486022" y="145594"/>
                  </a:lnTo>
                  <a:lnTo>
                    <a:pt x="485969" y="145748"/>
                  </a:lnTo>
                  <a:lnTo>
                    <a:pt x="485925" y="145907"/>
                  </a:lnTo>
                  <a:lnTo>
                    <a:pt x="485897" y="146065"/>
                  </a:lnTo>
                  <a:lnTo>
                    <a:pt x="485891" y="146165"/>
                  </a:lnTo>
                  <a:lnTo>
                    <a:pt x="485897" y="146365"/>
                  </a:lnTo>
                  <a:lnTo>
                    <a:pt x="485897" y="146465"/>
                  </a:lnTo>
                  <a:lnTo>
                    <a:pt x="485891" y="146564"/>
                  </a:lnTo>
                  <a:lnTo>
                    <a:pt x="485842" y="146741"/>
                  </a:lnTo>
                  <a:lnTo>
                    <a:pt x="485761" y="146913"/>
                  </a:lnTo>
                  <a:lnTo>
                    <a:pt x="485671" y="147086"/>
                  </a:lnTo>
                  <a:lnTo>
                    <a:pt x="485576" y="147258"/>
                  </a:lnTo>
                  <a:lnTo>
                    <a:pt x="485501" y="147435"/>
                  </a:lnTo>
                  <a:lnTo>
                    <a:pt x="485455" y="147598"/>
                  </a:lnTo>
                  <a:lnTo>
                    <a:pt x="485421" y="147770"/>
                  </a:lnTo>
                  <a:lnTo>
                    <a:pt x="485391" y="147943"/>
                  </a:lnTo>
                  <a:lnTo>
                    <a:pt x="485346" y="148110"/>
                  </a:lnTo>
                  <a:lnTo>
                    <a:pt x="485282" y="148260"/>
                  </a:lnTo>
                  <a:lnTo>
                    <a:pt x="485180" y="148400"/>
                  </a:lnTo>
                  <a:lnTo>
                    <a:pt x="485059" y="148527"/>
                  </a:lnTo>
                  <a:lnTo>
                    <a:pt x="484647" y="148872"/>
                  </a:lnTo>
                  <a:lnTo>
                    <a:pt x="484345" y="149144"/>
                  </a:lnTo>
                  <a:lnTo>
                    <a:pt x="484243" y="149230"/>
                  </a:lnTo>
                  <a:lnTo>
                    <a:pt x="484144" y="149321"/>
                  </a:lnTo>
                  <a:lnTo>
                    <a:pt x="483956" y="149502"/>
                  </a:lnTo>
                  <a:lnTo>
                    <a:pt x="483861" y="149588"/>
                  </a:lnTo>
                  <a:lnTo>
                    <a:pt x="483769" y="149679"/>
                  </a:lnTo>
                  <a:lnTo>
                    <a:pt x="483544" y="149915"/>
                  </a:lnTo>
                  <a:lnTo>
                    <a:pt x="483282" y="150205"/>
                  </a:lnTo>
                  <a:lnTo>
                    <a:pt x="483161" y="150355"/>
                  </a:lnTo>
                  <a:lnTo>
                    <a:pt x="483044" y="150513"/>
                  </a:lnTo>
                  <a:lnTo>
                    <a:pt x="482980" y="150609"/>
                  </a:lnTo>
                  <a:lnTo>
                    <a:pt x="482863" y="150804"/>
                  </a:lnTo>
                  <a:lnTo>
                    <a:pt x="482806" y="150908"/>
                  </a:lnTo>
                  <a:lnTo>
                    <a:pt x="482372" y="151633"/>
                  </a:lnTo>
                  <a:lnTo>
                    <a:pt x="482168" y="151960"/>
                  </a:lnTo>
                  <a:lnTo>
                    <a:pt x="481828" y="152477"/>
                  </a:lnTo>
                  <a:lnTo>
                    <a:pt x="481726" y="152653"/>
                  </a:lnTo>
                  <a:lnTo>
                    <a:pt x="481612" y="152862"/>
                  </a:lnTo>
                  <a:lnTo>
                    <a:pt x="481510" y="153075"/>
                  </a:lnTo>
                  <a:lnTo>
                    <a:pt x="481314" y="153510"/>
                  </a:lnTo>
                  <a:lnTo>
                    <a:pt x="481110" y="153923"/>
                  </a:lnTo>
                  <a:lnTo>
                    <a:pt x="480795" y="154517"/>
                  </a:lnTo>
                  <a:lnTo>
                    <a:pt x="480606" y="154889"/>
                  </a:lnTo>
                  <a:lnTo>
                    <a:pt x="480436" y="155234"/>
                  </a:lnTo>
                  <a:lnTo>
                    <a:pt x="480353" y="155410"/>
                  </a:lnTo>
                  <a:lnTo>
                    <a:pt x="480104" y="155914"/>
                  </a:lnTo>
                  <a:lnTo>
                    <a:pt x="479866" y="156408"/>
                  </a:lnTo>
                  <a:lnTo>
                    <a:pt x="479726" y="156730"/>
                  </a:lnTo>
                  <a:lnTo>
                    <a:pt x="479522" y="157052"/>
                  </a:lnTo>
                  <a:lnTo>
                    <a:pt x="479450" y="157437"/>
                  </a:lnTo>
                  <a:lnTo>
                    <a:pt x="479246" y="157891"/>
                  </a:lnTo>
                  <a:lnTo>
                    <a:pt x="479175" y="158280"/>
                  </a:lnTo>
                  <a:lnTo>
                    <a:pt x="478967" y="158797"/>
                  </a:lnTo>
                  <a:lnTo>
                    <a:pt x="478895" y="159056"/>
                  </a:lnTo>
                  <a:lnTo>
                    <a:pt x="478199" y="161123"/>
                  </a:lnTo>
                  <a:lnTo>
                    <a:pt x="478195" y="161514"/>
                  </a:lnTo>
                  <a:lnTo>
                    <a:pt x="477916" y="162289"/>
                  </a:lnTo>
                  <a:lnTo>
                    <a:pt x="476136" y="165898"/>
                  </a:lnTo>
                  <a:lnTo>
                    <a:pt x="475993" y="166352"/>
                  </a:lnTo>
                  <a:lnTo>
                    <a:pt x="475444" y="167513"/>
                  </a:lnTo>
                  <a:lnTo>
                    <a:pt x="475036" y="168220"/>
                  </a:lnTo>
                  <a:lnTo>
                    <a:pt x="474692" y="168995"/>
                  </a:lnTo>
                  <a:lnTo>
                    <a:pt x="474280" y="169766"/>
                  </a:lnTo>
                  <a:lnTo>
                    <a:pt x="474141" y="170219"/>
                  </a:lnTo>
                  <a:lnTo>
                    <a:pt x="472768" y="173058"/>
                  </a:lnTo>
                  <a:lnTo>
                    <a:pt x="472360" y="173765"/>
                  </a:lnTo>
                  <a:lnTo>
                    <a:pt x="472221" y="174219"/>
                  </a:lnTo>
                  <a:lnTo>
                    <a:pt x="471877" y="174990"/>
                  </a:lnTo>
                  <a:lnTo>
                    <a:pt x="471775" y="175275"/>
                  </a:lnTo>
                  <a:lnTo>
                    <a:pt x="471654" y="175516"/>
                  </a:lnTo>
                  <a:lnTo>
                    <a:pt x="471408" y="175992"/>
                  </a:lnTo>
                  <a:lnTo>
                    <a:pt x="471284" y="176227"/>
                  </a:lnTo>
                  <a:lnTo>
                    <a:pt x="471155" y="176463"/>
                  </a:lnTo>
                  <a:lnTo>
                    <a:pt x="471023" y="176667"/>
                  </a:lnTo>
                  <a:lnTo>
                    <a:pt x="470861" y="176876"/>
                  </a:lnTo>
                  <a:lnTo>
                    <a:pt x="470713" y="177084"/>
                  </a:lnTo>
                  <a:lnTo>
                    <a:pt x="470615" y="177275"/>
                  </a:lnTo>
                  <a:lnTo>
                    <a:pt x="470604" y="177434"/>
                  </a:lnTo>
                  <a:lnTo>
                    <a:pt x="470668" y="177552"/>
                  </a:lnTo>
                  <a:lnTo>
                    <a:pt x="470774" y="177660"/>
                  </a:lnTo>
                  <a:lnTo>
                    <a:pt x="471042" y="177851"/>
                  </a:lnTo>
                  <a:lnTo>
                    <a:pt x="471174" y="177937"/>
                  </a:lnTo>
                  <a:lnTo>
                    <a:pt x="471412" y="178118"/>
                  </a:lnTo>
                  <a:lnTo>
                    <a:pt x="471533" y="178200"/>
                  </a:lnTo>
                  <a:lnTo>
                    <a:pt x="471661" y="178268"/>
                  </a:lnTo>
                  <a:lnTo>
                    <a:pt x="471790" y="178309"/>
                  </a:lnTo>
                  <a:lnTo>
                    <a:pt x="471903" y="178313"/>
                  </a:lnTo>
                  <a:lnTo>
                    <a:pt x="472020" y="178304"/>
                  </a:lnTo>
                  <a:lnTo>
                    <a:pt x="472137" y="178281"/>
                  </a:lnTo>
                  <a:lnTo>
                    <a:pt x="472545" y="178191"/>
                  </a:lnTo>
                  <a:lnTo>
                    <a:pt x="472719" y="178150"/>
                  </a:lnTo>
                  <a:lnTo>
                    <a:pt x="472893" y="178100"/>
                  </a:lnTo>
                  <a:lnTo>
                    <a:pt x="473064" y="178046"/>
                  </a:lnTo>
                  <a:lnTo>
                    <a:pt x="473223" y="177973"/>
                  </a:lnTo>
                  <a:lnTo>
                    <a:pt x="473298" y="177928"/>
                  </a:lnTo>
                  <a:lnTo>
                    <a:pt x="473438" y="177828"/>
                  </a:lnTo>
                  <a:lnTo>
                    <a:pt x="473510" y="177783"/>
                  </a:lnTo>
                  <a:lnTo>
                    <a:pt x="473585" y="177756"/>
                  </a:lnTo>
                  <a:lnTo>
                    <a:pt x="473668" y="177746"/>
                  </a:lnTo>
                  <a:lnTo>
                    <a:pt x="473755" y="177756"/>
                  </a:lnTo>
                  <a:lnTo>
                    <a:pt x="473937" y="177797"/>
                  </a:lnTo>
                  <a:lnTo>
                    <a:pt x="474027" y="177810"/>
                  </a:lnTo>
                  <a:lnTo>
                    <a:pt x="474186" y="177815"/>
                  </a:lnTo>
                  <a:lnTo>
                    <a:pt x="474348" y="177815"/>
                  </a:lnTo>
                  <a:lnTo>
                    <a:pt x="474670" y="177797"/>
                  </a:lnTo>
                  <a:lnTo>
                    <a:pt x="474832" y="177778"/>
                  </a:lnTo>
                  <a:lnTo>
                    <a:pt x="474957" y="177756"/>
                  </a:lnTo>
                  <a:lnTo>
                    <a:pt x="475332" y="177674"/>
                  </a:lnTo>
                  <a:lnTo>
                    <a:pt x="475455" y="177656"/>
                  </a:lnTo>
                  <a:lnTo>
                    <a:pt x="475687" y="177638"/>
                  </a:lnTo>
                  <a:lnTo>
                    <a:pt x="475917" y="177642"/>
                  </a:lnTo>
                  <a:lnTo>
                    <a:pt x="476382" y="177669"/>
                  </a:lnTo>
                  <a:lnTo>
                    <a:pt x="476616" y="177674"/>
                  </a:lnTo>
                  <a:lnTo>
                    <a:pt x="477364" y="177665"/>
                  </a:lnTo>
                  <a:lnTo>
                    <a:pt x="478112" y="177638"/>
                  </a:lnTo>
                  <a:lnTo>
                    <a:pt x="479039" y="177579"/>
                  </a:lnTo>
                  <a:lnTo>
                    <a:pt x="479594" y="177533"/>
                  </a:lnTo>
                  <a:lnTo>
                    <a:pt x="480191" y="177470"/>
                  </a:lnTo>
                  <a:lnTo>
                    <a:pt x="480833" y="177379"/>
                  </a:lnTo>
                  <a:lnTo>
                    <a:pt x="481154" y="177338"/>
                  </a:lnTo>
                  <a:lnTo>
                    <a:pt x="481476" y="177311"/>
                  </a:lnTo>
                  <a:lnTo>
                    <a:pt x="481718" y="177297"/>
                  </a:lnTo>
                  <a:lnTo>
                    <a:pt x="482931" y="177279"/>
                  </a:lnTo>
                  <a:lnTo>
                    <a:pt x="483429" y="177261"/>
                  </a:lnTo>
                  <a:lnTo>
                    <a:pt x="483929" y="177261"/>
                  </a:lnTo>
                  <a:lnTo>
                    <a:pt x="484126" y="177266"/>
                  </a:lnTo>
                  <a:lnTo>
                    <a:pt x="484322" y="177275"/>
                  </a:lnTo>
                  <a:lnTo>
                    <a:pt x="484715" y="177302"/>
                  </a:lnTo>
                  <a:lnTo>
                    <a:pt x="485142" y="177357"/>
                  </a:lnTo>
                  <a:lnTo>
                    <a:pt x="485376" y="177397"/>
                  </a:lnTo>
                  <a:lnTo>
                    <a:pt x="485837" y="177502"/>
                  </a:lnTo>
                  <a:lnTo>
                    <a:pt x="486061" y="177565"/>
                  </a:lnTo>
                  <a:lnTo>
                    <a:pt x="486280" y="177638"/>
                  </a:lnTo>
                  <a:lnTo>
                    <a:pt x="486490" y="177719"/>
                  </a:lnTo>
                  <a:lnTo>
                    <a:pt x="486915" y="177901"/>
                  </a:lnTo>
                  <a:lnTo>
                    <a:pt x="487402" y="178100"/>
                  </a:lnTo>
                  <a:lnTo>
                    <a:pt x="487685" y="178209"/>
                  </a:lnTo>
                  <a:lnTo>
                    <a:pt x="487961" y="178327"/>
                  </a:lnTo>
                  <a:lnTo>
                    <a:pt x="488233" y="178450"/>
                  </a:lnTo>
                  <a:lnTo>
                    <a:pt x="488494" y="178594"/>
                  </a:lnTo>
                  <a:lnTo>
                    <a:pt x="488686" y="178717"/>
                  </a:lnTo>
                  <a:lnTo>
                    <a:pt x="489054" y="178998"/>
                  </a:lnTo>
                  <a:lnTo>
                    <a:pt x="489235" y="179143"/>
                  </a:lnTo>
                  <a:lnTo>
                    <a:pt x="489420" y="179279"/>
                  </a:lnTo>
                  <a:lnTo>
                    <a:pt x="489790" y="179537"/>
                  </a:lnTo>
                  <a:lnTo>
                    <a:pt x="489976" y="179660"/>
                  </a:lnTo>
                  <a:lnTo>
                    <a:pt x="490342" y="179923"/>
                  </a:lnTo>
                  <a:lnTo>
                    <a:pt x="490523" y="180064"/>
                  </a:lnTo>
                  <a:lnTo>
                    <a:pt x="490697" y="180209"/>
                  </a:lnTo>
                  <a:lnTo>
                    <a:pt x="491045" y="180508"/>
                  </a:lnTo>
                  <a:lnTo>
                    <a:pt x="491222" y="180653"/>
                  </a:lnTo>
                  <a:lnTo>
                    <a:pt x="491367" y="180762"/>
                  </a:lnTo>
                  <a:lnTo>
                    <a:pt x="491658" y="180970"/>
                  </a:lnTo>
                  <a:lnTo>
                    <a:pt x="491796" y="181079"/>
                  </a:lnTo>
                  <a:lnTo>
                    <a:pt x="491926" y="181202"/>
                  </a:lnTo>
                  <a:lnTo>
                    <a:pt x="492000" y="181288"/>
                  </a:lnTo>
                  <a:lnTo>
                    <a:pt x="492141" y="181470"/>
                  </a:lnTo>
                  <a:lnTo>
                    <a:pt x="492273" y="181655"/>
                  </a:lnTo>
                  <a:lnTo>
                    <a:pt x="492459" y="181868"/>
                  </a:lnTo>
                  <a:lnTo>
                    <a:pt x="492508" y="181941"/>
                  </a:lnTo>
                  <a:lnTo>
                    <a:pt x="492538" y="182095"/>
                  </a:lnTo>
                  <a:lnTo>
                    <a:pt x="492530" y="182177"/>
                  </a:lnTo>
                  <a:lnTo>
                    <a:pt x="492504" y="182263"/>
                  </a:lnTo>
                  <a:lnTo>
                    <a:pt x="492474" y="182344"/>
                  </a:lnTo>
                  <a:lnTo>
                    <a:pt x="492440" y="182417"/>
                  </a:lnTo>
                  <a:lnTo>
                    <a:pt x="492360" y="182548"/>
                  </a:lnTo>
                  <a:lnTo>
                    <a:pt x="492255" y="182666"/>
                  </a:lnTo>
                  <a:lnTo>
                    <a:pt x="492126" y="182775"/>
                  </a:lnTo>
                  <a:lnTo>
                    <a:pt x="491990" y="182871"/>
                  </a:lnTo>
                  <a:lnTo>
                    <a:pt x="491850" y="182948"/>
                  </a:lnTo>
                  <a:lnTo>
                    <a:pt x="491711" y="182997"/>
                  </a:lnTo>
                  <a:lnTo>
                    <a:pt x="491562" y="183034"/>
                  </a:lnTo>
                  <a:lnTo>
                    <a:pt x="491405" y="183052"/>
                  </a:lnTo>
                  <a:lnTo>
                    <a:pt x="491246" y="183061"/>
                  </a:lnTo>
                  <a:lnTo>
                    <a:pt x="491090" y="183066"/>
                  </a:lnTo>
                  <a:lnTo>
                    <a:pt x="490931" y="183061"/>
                  </a:lnTo>
                  <a:lnTo>
                    <a:pt x="490773" y="183043"/>
                  </a:lnTo>
                  <a:lnTo>
                    <a:pt x="490452" y="182984"/>
                  </a:lnTo>
                  <a:lnTo>
                    <a:pt x="490017" y="182939"/>
                  </a:lnTo>
                  <a:lnTo>
                    <a:pt x="489745" y="182916"/>
                  </a:lnTo>
                  <a:lnTo>
                    <a:pt x="489469" y="182898"/>
                  </a:lnTo>
                  <a:lnTo>
                    <a:pt x="489194" y="182884"/>
                  </a:lnTo>
                  <a:lnTo>
                    <a:pt x="488918" y="182875"/>
                  </a:lnTo>
                  <a:lnTo>
                    <a:pt x="486065" y="182598"/>
                  </a:lnTo>
                  <a:lnTo>
                    <a:pt x="485663" y="182594"/>
                  </a:lnTo>
                  <a:lnTo>
                    <a:pt x="485334" y="182526"/>
                  </a:lnTo>
                  <a:lnTo>
                    <a:pt x="484069" y="182508"/>
                  </a:lnTo>
                  <a:lnTo>
                    <a:pt x="482806" y="182617"/>
                  </a:lnTo>
                  <a:lnTo>
                    <a:pt x="482398" y="183002"/>
                  </a:lnTo>
                  <a:lnTo>
                    <a:pt x="482062" y="183388"/>
                  </a:lnTo>
                  <a:lnTo>
                    <a:pt x="481639" y="185070"/>
                  </a:lnTo>
                  <a:lnTo>
                    <a:pt x="481631" y="185523"/>
                  </a:lnTo>
                  <a:lnTo>
                    <a:pt x="481491" y="185908"/>
                  </a:lnTo>
                  <a:lnTo>
                    <a:pt x="481420" y="186362"/>
                  </a:lnTo>
                  <a:lnTo>
                    <a:pt x="481510" y="186534"/>
                  </a:lnTo>
                  <a:lnTo>
                    <a:pt x="481616" y="186698"/>
                  </a:lnTo>
                  <a:lnTo>
                    <a:pt x="481726" y="186857"/>
                  </a:lnTo>
                  <a:lnTo>
                    <a:pt x="481850" y="187010"/>
                  </a:lnTo>
                  <a:lnTo>
                    <a:pt x="481979" y="187151"/>
                  </a:lnTo>
                  <a:lnTo>
                    <a:pt x="482141" y="187296"/>
                  </a:lnTo>
                  <a:lnTo>
                    <a:pt x="482315" y="187423"/>
                  </a:lnTo>
                  <a:lnTo>
                    <a:pt x="482685" y="187663"/>
                  </a:lnTo>
                  <a:lnTo>
                    <a:pt x="483052" y="187918"/>
                  </a:lnTo>
                  <a:lnTo>
                    <a:pt x="483257" y="188049"/>
                  </a:lnTo>
                  <a:lnTo>
                    <a:pt x="483448" y="188180"/>
                  </a:lnTo>
                  <a:lnTo>
                    <a:pt x="483618" y="188326"/>
                  </a:lnTo>
                  <a:lnTo>
                    <a:pt x="483748" y="188493"/>
                  </a:lnTo>
                  <a:lnTo>
                    <a:pt x="483808" y="188647"/>
                  </a:lnTo>
                  <a:lnTo>
                    <a:pt x="483846" y="188815"/>
                  </a:lnTo>
                  <a:lnTo>
                    <a:pt x="483895" y="189164"/>
                  </a:lnTo>
                  <a:lnTo>
                    <a:pt x="483939" y="189328"/>
                  </a:lnTo>
                  <a:lnTo>
                    <a:pt x="484039" y="189532"/>
                  </a:lnTo>
                  <a:lnTo>
                    <a:pt x="484163" y="189727"/>
                  </a:lnTo>
                  <a:lnTo>
                    <a:pt x="484299" y="189917"/>
                  </a:lnTo>
                  <a:lnTo>
                    <a:pt x="484428" y="190108"/>
                  </a:lnTo>
                  <a:lnTo>
                    <a:pt x="484541" y="190307"/>
                  </a:lnTo>
                  <a:lnTo>
                    <a:pt x="484632" y="190525"/>
                  </a:lnTo>
                  <a:lnTo>
                    <a:pt x="484711" y="190747"/>
                  </a:lnTo>
                  <a:lnTo>
                    <a:pt x="484779" y="190974"/>
                  </a:lnTo>
                  <a:lnTo>
                    <a:pt x="484851" y="191200"/>
                  </a:lnTo>
                  <a:lnTo>
                    <a:pt x="484938" y="191418"/>
                  </a:lnTo>
                  <a:lnTo>
                    <a:pt x="485036" y="191631"/>
                  </a:lnTo>
                  <a:lnTo>
                    <a:pt x="485376" y="192253"/>
                  </a:lnTo>
                  <a:lnTo>
                    <a:pt x="485470" y="192466"/>
                  </a:lnTo>
                  <a:lnTo>
                    <a:pt x="485550" y="192683"/>
                  </a:lnTo>
                  <a:lnTo>
                    <a:pt x="485622" y="192906"/>
                  </a:lnTo>
                  <a:lnTo>
                    <a:pt x="485686" y="193128"/>
                  </a:lnTo>
                  <a:lnTo>
                    <a:pt x="485746" y="193350"/>
                  </a:lnTo>
                  <a:lnTo>
                    <a:pt x="485827" y="193731"/>
                  </a:lnTo>
                  <a:lnTo>
                    <a:pt x="485852" y="193881"/>
                  </a:lnTo>
                  <a:lnTo>
                    <a:pt x="485920" y="194343"/>
                  </a:lnTo>
                  <a:lnTo>
                    <a:pt x="485973" y="194674"/>
                  </a:lnTo>
                  <a:lnTo>
                    <a:pt x="486046" y="195173"/>
                  </a:lnTo>
                  <a:lnTo>
                    <a:pt x="486135" y="195753"/>
                  </a:lnTo>
                  <a:lnTo>
                    <a:pt x="486159" y="195948"/>
                  </a:lnTo>
                  <a:lnTo>
                    <a:pt x="486167" y="196143"/>
                  </a:lnTo>
                  <a:lnTo>
                    <a:pt x="486163" y="196370"/>
                  </a:lnTo>
                  <a:lnTo>
                    <a:pt x="486154" y="196601"/>
                  </a:lnTo>
                  <a:lnTo>
                    <a:pt x="486133" y="196828"/>
                  </a:lnTo>
                  <a:lnTo>
                    <a:pt x="486086" y="197046"/>
                  </a:lnTo>
                  <a:lnTo>
                    <a:pt x="486007" y="197245"/>
                  </a:lnTo>
                  <a:lnTo>
                    <a:pt x="485912" y="197399"/>
                  </a:lnTo>
                  <a:lnTo>
                    <a:pt x="485795" y="197540"/>
                  </a:lnTo>
                  <a:lnTo>
                    <a:pt x="485659" y="197676"/>
                  </a:lnTo>
                  <a:lnTo>
                    <a:pt x="485376" y="197930"/>
                  </a:lnTo>
                  <a:lnTo>
                    <a:pt x="485244" y="198043"/>
                  </a:lnTo>
                  <a:lnTo>
                    <a:pt x="485108" y="198152"/>
                  </a:lnTo>
                  <a:lnTo>
                    <a:pt x="484964" y="198261"/>
                  </a:lnTo>
                  <a:lnTo>
                    <a:pt x="484273" y="198774"/>
                  </a:lnTo>
                  <a:lnTo>
                    <a:pt x="484129" y="198864"/>
                  </a:lnTo>
                  <a:lnTo>
                    <a:pt x="483982" y="198941"/>
                  </a:lnTo>
                  <a:lnTo>
                    <a:pt x="483823" y="199005"/>
                  </a:lnTo>
                  <a:lnTo>
                    <a:pt x="483657" y="199064"/>
                  </a:lnTo>
                  <a:lnTo>
                    <a:pt x="483486" y="199104"/>
                  </a:lnTo>
                  <a:lnTo>
                    <a:pt x="483320" y="199131"/>
                  </a:lnTo>
                  <a:lnTo>
                    <a:pt x="483155" y="199136"/>
                  </a:lnTo>
                  <a:lnTo>
                    <a:pt x="482919" y="199109"/>
                  </a:lnTo>
                  <a:lnTo>
                    <a:pt x="482802" y="199082"/>
                  </a:lnTo>
                  <a:lnTo>
                    <a:pt x="482697" y="199041"/>
                  </a:lnTo>
                  <a:lnTo>
                    <a:pt x="482606" y="198987"/>
                  </a:lnTo>
                  <a:lnTo>
                    <a:pt x="482542" y="198914"/>
                  </a:lnTo>
                  <a:lnTo>
                    <a:pt x="482493" y="198823"/>
                  </a:lnTo>
                  <a:lnTo>
                    <a:pt x="482451" y="198723"/>
                  </a:lnTo>
                  <a:lnTo>
                    <a:pt x="482402" y="198633"/>
                  </a:lnTo>
                  <a:lnTo>
                    <a:pt x="482334" y="198569"/>
                  </a:lnTo>
                  <a:lnTo>
                    <a:pt x="482243" y="198524"/>
                  </a:lnTo>
                  <a:lnTo>
                    <a:pt x="482137" y="198506"/>
                  </a:lnTo>
                  <a:lnTo>
                    <a:pt x="482020" y="198497"/>
                  </a:lnTo>
                  <a:lnTo>
                    <a:pt x="481620" y="198479"/>
                  </a:lnTo>
                  <a:lnTo>
                    <a:pt x="481125" y="198479"/>
                  </a:lnTo>
                  <a:lnTo>
                    <a:pt x="480959" y="198474"/>
                  </a:lnTo>
                  <a:lnTo>
                    <a:pt x="480657" y="198447"/>
                  </a:lnTo>
                  <a:lnTo>
                    <a:pt x="480093" y="198379"/>
                  </a:lnTo>
                  <a:lnTo>
                    <a:pt x="479983" y="198370"/>
                  </a:lnTo>
                  <a:lnTo>
                    <a:pt x="479760" y="198338"/>
                  </a:lnTo>
                  <a:lnTo>
                    <a:pt x="479654" y="198315"/>
                  </a:lnTo>
                  <a:lnTo>
                    <a:pt x="479511" y="198247"/>
                  </a:lnTo>
                  <a:lnTo>
                    <a:pt x="479231" y="198048"/>
                  </a:lnTo>
                  <a:lnTo>
                    <a:pt x="479099" y="197975"/>
                  </a:lnTo>
                  <a:lnTo>
                    <a:pt x="478971" y="197957"/>
                  </a:lnTo>
                  <a:lnTo>
                    <a:pt x="478869" y="197989"/>
                  </a:lnTo>
                  <a:lnTo>
                    <a:pt x="478767" y="198048"/>
                  </a:lnTo>
                  <a:lnTo>
                    <a:pt x="478672" y="198125"/>
                  </a:lnTo>
                  <a:lnTo>
                    <a:pt x="478482" y="198293"/>
                  </a:lnTo>
                  <a:lnTo>
                    <a:pt x="478366" y="198406"/>
                  </a:lnTo>
                  <a:lnTo>
                    <a:pt x="478257" y="198533"/>
                  </a:lnTo>
                  <a:lnTo>
                    <a:pt x="478150" y="198665"/>
                  </a:lnTo>
                  <a:lnTo>
                    <a:pt x="478040" y="198792"/>
                  </a:lnTo>
                  <a:lnTo>
                    <a:pt x="477923" y="198905"/>
                  </a:lnTo>
                  <a:lnTo>
                    <a:pt x="477746" y="199023"/>
                  </a:lnTo>
                  <a:lnTo>
                    <a:pt x="477549" y="199118"/>
                  </a:lnTo>
                  <a:lnTo>
                    <a:pt x="477345" y="199209"/>
                  </a:lnTo>
                  <a:lnTo>
                    <a:pt x="477164" y="199309"/>
                  </a:lnTo>
                  <a:lnTo>
                    <a:pt x="477017" y="199445"/>
                  </a:lnTo>
                  <a:lnTo>
                    <a:pt x="476937" y="199567"/>
                  </a:lnTo>
                  <a:lnTo>
                    <a:pt x="476869" y="199698"/>
                  </a:lnTo>
                  <a:lnTo>
                    <a:pt x="476813" y="199839"/>
                  </a:lnTo>
                  <a:lnTo>
                    <a:pt x="476767" y="199984"/>
                  </a:lnTo>
                  <a:lnTo>
                    <a:pt x="476729" y="200129"/>
                  </a:lnTo>
                  <a:lnTo>
                    <a:pt x="476707" y="200293"/>
                  </a:lnTo>
                  <a:lnTo>
                    <a:pt x="476707" y="200456"/>
                  </a:lnTo>
                  <a:lnTo>
                    <a:pt x="476722" y="200796"/>
                  </a:lnTo>
                  <a:lnTo>
                    <a:pt x="476718" y="200959"/>
                  </a:lnTo>
                  <a:lnTo>
                    <a:pt x="476703" y="201086"/>
                  </a:lnTo>
                  <a:lnTo>
                    <a:pt x="476680" y="201208"/>
                  </a:lnTo>
                  <a:lnTo>
                    <a:pt x="476643" y="201458"/>
                  </a:lnTo>
                  <a:lnTo>
                    <a:pt x="476639" y="201580"/>
                  </a:lnTo>
                  <a:lnTo>
                    <a:pt x="476646" y="201734"/>
                  </a:lnTo>
                  <a:lnTo>
                    <a:pt x="476661" y="201889"/>
                  </a:lnTo>
                  <a:lnTo>
                    <a:pt x="476688" y="202043"/>
                  </a:lnTo>
                  <a:lnTo>
                    <a:pt x="476722" y="202192"/>
                  </a:lnTo>
                  <a:lnTo>
                    <a:pt x="476760" y="202342"/>
                  </a:lnTo>
                  <a:lnTo>
                    <a:pt x="476813" y="202487"/>
                  </a:lnTo>
                  <a:lnTo>
                    <a:pt x="476873" y="202623"/>
                  </a:lnTo>
                  <a:lnTo>
                    <a:pt x="476941" y="202759"/>
                  </a:lnTo>
                  <a:lnTo>
                    <a:pt x="476994" y="202900"/>
                  </a:lnTo>
                  <a:lnTo>
                    <a:pt x="477024" y="203041"/>
                  </a:lnTo>
                  <a:lnTo>
                    <a:pt x="477032" y="203122"/>
                  </a:lnTo>
                  <a:lnTo>
                    <a:pt x="477039" y="203208"/>
                  </a:lnTo>
                  <a:lnTo>
                    <a:pt x="477039" y="203290"/>
                  </a:lnTo>
                  <a:lnTo>
                    <a:pt x="477032" y="203376"/>
                  </a:lnTo>
                  <a:lnTo>
                    <a:pt x="477020" y="203453"/>
                  </a:lnTo>
                  <a:lnTo>
                    <a:pt x="476983" y="203558"/>
                  </a:lnTo>
                  <a:lnTo>
                    <a:pt x="476926" y="203653"/>
                  </a:lnTo>
                  <a:lnTo>
                    <a:pt x="476733" y="203934"/>
                  </a:lnTo>
                  <a:lnTo>
                    <a:pt x="476677" y="204029"/>
                  </a:lnTo>
                  <a:lnTo>
                    <a:pt x="476499" y="204315"/>
                  </a:lnTo>
                  <a:lnTo>
                    <a:pt x="476450" y="204415"/>
                  </a:lnTo>
                  <a:lnTo>
                    <a:pt x="476382" y="204573"/>
                  </a:lnTo>
                  <a:lnTo>
                    <a:pt x="476325" y="204741"/>
                  </a:lnTo>
                  <a:lnTo>
                    <a:pt x="476306" y="204827"/>
                  </a:lnTo>
                  <a:lnTo>
                    <a:pt x="476291" y="204972"/>
                  </a:lnTo>
                  <a:lnTo>
                    <a:pt x="476295" y="205126"/>
                  </a:lnTo>
                  <a:lnTo>
                    <a:pt x="476310" y="205281"/>
                  </a:lnTo>
                  <a:lnTo>
                    <a:pt x="476363" y="205589"/>
                  </a:lnTo>
                  <a:lnTo>
                    <a:pt x="476397" y="205730"/>
                  </a:lnTo>
                  <a:lnTo>
                    <a:pt x="476488" y="206002"/>
                  </a:lnTo>
                  <a:lnTo>
                    <a:pt x="476529" y="206148"/>
                  </a:lnTo>
                  <a:lnTo>
                    <a:pt x="476556" y="206283"/>
                  </a:lnTo>
                  <a:lnTo>
                    <a:pt x="476567" y="206432"/>
                  </a:lnTo>
                  <a:lnTo>
                    <a:pt x="476567" y="206587"/>
                  </a:lnTo>
                  <a:lnTo>
                    <a:pt x="476548" y="206890"/>
                  </a:lnTo>
                  <a:lnTo>
                    <a:pt x="476544" y="207045"/>
                  </a:lnTo>
                  <a:lnTo>
                    <a:pt x="476563" y="207403"/>
                  </a:lnTo>
                  <a:lnTo>
                    <a:pt x="476590" y="207761"/>
                  </a:lnTo>
                  <a:lnTo>
                    <a:pt x="476597" y="207943"/>
                  </a:lnTo>
                  <a:lnTo>
                    <a:pt x="476597" y="208219"/>
                  </a:lnTo>
                  <a:lnTo>
                    <a:pt x="476586" y="208636"/>
                  </a:lnTo>
                  <a:lnTo>
                    <a:pt x="476586" y="209008"/>
                  </a:lnTo>
                  <a:lnTo>
                    <a:pt x="476575" y="209258"/>
                  </a:lnTo>
                  <a:lnTo>
                    <a:pt x="476548" y="209480"/>
                  </a:lnTo>
                  <a:lnTo>
                    <a:pt x="476510" y="209702"/>
                  </a:lnTo>
                  <a:lnTo>
                    <a:pt x="476405" y="210142"/>
                  </a:lnTo>
                  <a:lnTo>
                    <a:pt x="476269" y="210691"/>
                  </a:lnTo>
                  <a:lnTo>
                    <a:pt x="476178" y="211022"/>
                  </a:lnTo>
                  <a:lnTo>
                    <a:pt x="476080" y="211353"/>
                  </a:lnTo>
                  <a:lnTo>
                    <a:pt x="475974" y="211688"/>
                  </a:lnTo>
                  <a:lnTo>
                    <a:pt x="475912" y="211852"/>
                  </a:lnTo>
                  <a:lnTo>
                    <a:pt x="475842" y="212010"/>
                  </a:lnTo>
                  <a:lnTo>
                    <a:pt x="475776" y="212124"/>
                  </a:lnTo>
                  <a:lnTo>
                    <a:pt x="475415" y="212668"/>
                  </a:lnTo>
                  <a:lnTo>
                    <a:pt x="475279" y="212890"/>
                  </a:lnTo>
                  <a:lnTo>
                    <a:pt x="475206" y="212999"/>
                  </a:lnTo>
                  <a:lnTo>
                    <a:pt x="475134" y="213103"/>
                  </a:lnTo>
                  <a:lnTo>
                    <a:pt x="475040" y="213221"/>
                  </a:lnTo>
                  <a:lnTo>
                    <a:pt x="474949" y="213334"/>
                  </a:lnTo>
                  <a:lnTo>
                    <a:pt x="474851" y="213443"/>
                  </a:lnTo>
                  <a:lnTo>
                    <a:pt x="474639" y="213652"/>
                  </a:lnTo>
                  <a:lnTo>
                    <a:pt x="474503" y="213770"/>
                  </a:lnTo>
                  <a:lnTo>
                    <a:pt x="474356" y="213883"/>
                  </a:lnTo>
                  <a:lnTo>
                    <a:pt x="474205" y="213987"/>
                  </a:lnTo>
                  <a:lnTo>
                    <a:pt x="474050" y="214087"/>
                  </a:lnTo>
                  <a:lnTo>
                    <a:pt x="473891" y="214178"/>
                  </a:lnTo>
                  <a:lnTo>
                    <a:pt x="473801" y="214314"/>
                  </a:lnTo>
                  <a:lnTo>
                    <a:pt x="473702" y="214450"/>
                  </a:lnTo>
                  <a:lnTo>
                    <a:pt x="473597" y="214577"/>
                  </a:lnTo>
                  <a:lnTo>
                    <a:pt x="473483" y="214695"/>
                  </a:lnTo>
                  <a:lnTo>
                    <a:pt x="473361" y="214808"/>
                  </a:lnTo>
                  <a:lnTo>
                    <a:pt x="473189" y="214949"/>
                  </a:lnTo>
                  <a:lnTo>
                    <a:pt x="473000" y="215076"/>
                  </a:lnTo>
                  <a:lnTo>
                    <a:pt x="472800" y="215189"/>
                  </a:lnTo>
                  <a:lnTo>
                    <a:pt x="472596" y="215289"/>
                  </a:lnTo>
                  <a:lnTo>
                    <a:pt x="472387" y="215375"/>
                  </a:lnTo>
                  <a:lnTo>
                    <a:pt x="472217" y="215434"/>
                  </a:lnTo>
                  <a:lnTo>
                    <a:pt x="472043" y="215484"/>
                  </a:lnTo>
                  <a:lnTo>
                    <a:pt x="471865" y="215529"/>
                  </a:lnTo>
                  <a:lnTo>
                    <a:pt x="471514" y="215602"/>
                  </a:lnTo>
                  <a:lnTo>
                    <a:pt x="471253" y="215647"/>
                  </a:lnTo>
                  <a:lnTo>
                    <a:pt x="470993" y="215684"/>
                  </a:lnTo>
                  <a:lnTo>
                    <a:pt x="470464" y="215738"/>
                  </a:lnTo>
                  <a:lnTo>
                    <a:pt x="470202" y="215774"/>
                  </a:lnTo>
                  <a:lnTo>
                    <a:pt x="470047" y="215802"/>
                  </a:lnTo>
                  <a:lnTo>
                    <a:pt x="469739" y="215865"/>
                  </a:lnTo>
                  <a:lnTo>
                    <a:pt x="469583" y="215888"/>
                  </a:lnTo>
                  <a:lnTo>
                    <a:pt x="469428" y="215906"/>
                  </a:lnTo>
                  <a:lnTo>
                    <a:pt x="469284" y="215910"/>
                  </a:lnTo>
                  <a:lnTo>
                    <a:pt x="468993" y="215901"/>
                  </a:lnTo>
                  <a:lnTo>
                    <a:pt x="468846" y="215892"/>
                  </a:lnTo>
                  <a:lnTo>
                    <a:pt x="468702" y="215892"/>
                  </a:lnTo>
                  <a:lnTo>
                    <a:pt x="468608" y="215901"/>
                  </a:lnTo>
                  <a:lnTo>
                    <a:pt x="468510" y="215906"/>
                  </a:lnTo>
                  <a:lnTo>
                    <a:pt x="468317" y="215924"/>
                  </a:lnTo>
                  <a:lnTo>
                    <a:pt x="468045" y="215956"/>
                  </a:lnTo>
                  <a:lnTo>
                    <a:pt x="467928" y="215978"/>
                  </a:lnTo>
                  <a:lnTo>
                    <a:pt x="467743" y="216038"/>
                  </a:lnTo>
                  <a:lnTo>
                    <a:pt x="467564" y="216124"/>
                  </a:lnTo>
                  <a:lnTo>
                    <a:pt x="466960" y="216450"/>
                  </a:lnTo>
                  <a:lnTo>
                    <a:pt x="466563" y="216681"/>
                  </a:lnTo>
                  <a:lnTo>
                    <a:pt x="466151" y="216944"/>
                  </a:lnTo>
                  <a:lnTo>
                    <a:pt x="465743" y="217216"/>
                  </a:lnTo>
                  <a:lnTo>
                    <a:pt x="465392" y="217434"/>
                  </a:lnTo>
                  <a:lnTo>
                    <a:pt x="465245" y="217520"/>
                  </a:lnTo>
                  <a:lnTo>
                    <a:pt x="464803" y="217770"/>
                  </a:lnTo>
                  <a:lnTo>
                    <a:pt x="464435" y="217960"/>
                  </a:lnTo>
                  <a:lnTo>
                    <a:pt x="464061" y="218142"/>
                  </a:lnTo>
                  <a:lnTo>
                    <a:pt x="463876" y="218237"/>
                  </a:lnTo>
                  <a:lnTo>
                    <a:pt x="463045" y="218708"/>
                  </a:lnTo>
                  <a:lnTo>
                    <a:pt x="462758" y="218885"/>
                  </a:lnTo>
                  <a:lnTo>
                    <a:pt x="462463" y="219058"/>
                  </a:lnTo>
                  <a:lnTo>
                    <a:pt x="462316" y="219135"/>
                  </a:lnTo>
                  <a:lnTo>
                    <a:pt x="462171" y="219198"/>
                  </a:lnTo>
                  <a:lnTo>
                    <a:pt x="462029" y="219257"/>
                  </a:lnTo>
                  <a:lnTo>
                    <a:pt x="461882" y="219312"/>
                  </a:lnTo>
                  <a:lnTo>
                    <a:pt x="461582" y="219411"/>
                  </a:lnTo>
                  <a:lnTo>
                    <a:pt x="461431" y="219466"/>
                  </a:lnTo>
                  <a:lnTo>
                    <a:pt x="461276" y="219516"/>
                  </a:lnTo>
                  <a:lnTo>
                    <a:pt x="460966" y="219606"/>
                  </a:lnTo>
                  <a:lnTo>
                    <a:pt x="460808" y="219643"/>
                  </a:lnTo>
                  <a:lnTo>
                    <a:pt x="460570" y="219684"/>
                  </a:lnTo>
                  <a:lnTo>
                    <a:pt x="460328" y="219715"/>
                  </a:lnTo>
                  <a:lnTo>
                    <a:pt x="460082" y="219738"/>
                  </a:lnTo>
                  <a:lnTo>
                    <a:pt x="459401" y="219774"/>
                  </a:lnTo>
                  <a:lnTo>
                    <a:pt x="459210" y="219774"/>
                  </a:lnTo>
                  <a:lnTo>
                    <a:pt x="458820" y="219783"/>
                  </a:lnTo>
                  <a:lnTo>
                    <a:pt x="458627" y="219797"/>
                  </a:lnTo>
                  <a:lnTo>
                    <a:pt x="458336" y="219851"/>
                  </a:lnTo>
                  <a:lnTo>
                    <a:pt x="458192" y="219888"/>
                  </a:lnTo>
                  <a:lnTo>
                    <a:pt x="458045" y="219915"/>
                  </a:lnTo>
                  <a:lnTo>
                    <a:pt x="457902" y="219933"/>
                  </a:lnTo>
                  <a:lnTo>
                    <a:pt x="457611" y="219942"/>
                  </a:lnTo>
                  <a:lnTo>
                    <a:pt x="457463" y="219937"/>
                  </a:lnTo>
                  <a:lnTo>
                    <a:pt x="457176" y="219910"/>
                  </a:lnTo>
                  <a:lnTo>
                    <a:pt x="457035" y="219956"/>
                  </a:lnTo>
                  <a:lnTo>
                    <a:pt x="456893" y="219997"/>
                  </a:lnTo>
                  <a:lnTo>
                    <a:pt x="456742" y="220024"/>
                  </a:lnTo>
                  <a:lnTo>
                    <a:pt x="456597" y="220042"/>
                  </a:lnTo>
                  <a:lnTo>
                    <a:pt x="456446" y="220051"/>
                  </a:lnTo>
                  <a:lnTo>
                    <a:pt x="456291" y="220055"/>
                  </a:lnTo>
                  <a:lnTo>
                    <a:pt x="456133" y="220046"/>
                  </a:lnTo>
                  <a:lnTo>
                    <a:pt x="455974" y="220024"/>
                  </a:lnTo>
                  <a:lnTo>
                    <a:pt x="455823" y="219992"/>
                  </a:lnTo>
                  <a:lnTo>
                    <a:pt x="455675" y="219942"/>
                  </a:lnTo>
                  <a:lnTo>
                    <a:pt x="455577" y="219892"/>
                  </a:lnTo>
                  <a:lnTo>
                    <a:pt x="455298" y="219697"/>
                  </a:lnTo>
                  <a:lnTo>
                    <a:pt x="455199" y="219643"/>
                  </a:lnTo>
                  <a:lnTo>
                    <a:pt x="455094" y="219593"/>
                  </a:lnTo>
                  <a:lnTo>
                    <a:pt x="454871" y="219497"/>
                  </a:lnTo>
                  <a:lnTo>
                    <a:pt x="454776" y="219475"/>
                  </a:lnTo>
                  <a:lnTo>
                    <a:pt x="454697" y="219548"/>
                  </a:lnTo>
                  <a:lnTo>
                    <a:pt x="454701" y="219647"/>
                  </a:lnTo>
                  <a:lnTo>
                    <a:pt x="454727" y="219761"/>
                  </a:lnTo>
                  <a:lnTo>
                    <a:pt x="454765" y="219879"/>
                  </a:lnTo>
                  <a:lnTo>
                    <a:pt x="454807" y="219974"/>
                  </a:lnTo>
                  <a:lnTo>
                    <a:pt x="454893" y="220083"/>
                  </a:lnTo>
                  <a:lnTo>
                    <a:pt x="455014" y="220173"/>
                  </a:lnTo>
                  <a:lnTo>
                    <a:pt x="455158" y="220250"/>
                  </a:lnTo>
                  <a:lnTo>
                    <a:pt x="455301" y="220332"/>
                  </a:lnTo>
                  <a:lnTo>
                    <a:pt x="455426" y="220423"/>
                  </a:lnTo>
                  <a:lnTo>
                    <a:pt x="455577" y="220572"/>
                  </a:lnTo>
                  <a:lnTo>
                    <a:pt x="455713" y="220736"/>
                  </a:lnTo>
                  <a:lnTo>
                    <a:pt x="455842" y="220908"/>
                  </a:lnTo>
                  <a:lnTo>
                    <a:pt x="456091" y="221262"/>
                  </a:lnTo>
                  <a:lnTo>
                    <a:pt x="456178" y="221398"/>
                  </a:lnTo>
                  <a:lnTo>
                    <a:pt x="456423" y="221815"/>
                  </a:lnTo>
                  <a:lnTo>
                    <a:pt x="456514" y="221946"/>
                  </a:lnTo>
                  <a:lnTo>
                    <a:pt x="456674" y="222160"/>
                  </a:lnTo>
                  <a:lnTo>
                    <a:pt x="456850" y="222359"/>
                  </a:lnTo>
                  <a:lnTo>
                    <a:pt x="457035" y="222554"/>
                  </a:lnTo>
                  <a:lnTo>
                    <a:pt x="457414" y="222935"/>
                  </a:lnTo>
                  <a:lnTo>
                    <a:pt x="458325" y="223806"/>
                  </a:lnTo>
                  <a:lnTo>
                    <a:pt x="458555" y="224023"/>
                  </a:lnTo>
                  <a:lnTo>
                    <a:pt x="459054" y="224459"/>
                  </a:lnTo>
                  <a:lnTo>
                    <a:pt x="459395" y="224736"/>
                  </a:lnTo>
                  <a:lnTo>
                    <a:pt x="459761" y="224880"/>
                  </a:lnTo>
                  <a:lnTo>
                    <a:pt x="461476" y="225946"/>
                  </a:lnTo>
                  <a:lnTo>
                    <a:pt x="461946" y="226295"/>
                  </a:lnTo>
                  <a:lnTo>
                    <a:pt x="462171" y="226477"/>
                  </a:lnTo>
                  <a:lnTo>
                    <a:pt x="462399" y="226667"/>
                  </a:lnTo>
                  <a:lnTo>
                    <a:pt x="462743" y="226971"/>
                  </a:lnTo>
                  <a:lnTo>
                    <a:pt x="462996" y="227207"/>
                  </a:lnTo>
                  <a:lnTo>
                    <a:pt x="463238" y="227452"/>
                  </a:lnTo>
                  <a:lnTo>
                    <a:pt x="463453" y="227683"/>
                  </a:lnTo>
                  <a:lnTo>
                    <a:pt x="463661" y="227919"/>
                  </a:lnTo>
                  <a:lnTo>
                    <a:pt x="463759" y="228042"/>
                  </a:lnTo>
                  <a:lnTo>
                    <a:pt x="463869" y="228195"/>
                  </a:lnTo>
                  <a:lnTo>
                    <a:pt x="463974" y="228350"/>
                  </a:lnTo>
                  <a:lnTo>
                    <a:pt x="464375" y="228985"/>
                  </a:lnTo>
                  <a:lnTo>
                    <a:pt x="464482" y="229134"/>
                  </a:lnTo>
                  <a:lnTo>
                    <a:pt x="464580" y="229288"/>
                  </a:lnTo>
                  <a:lnTo>
                    <a:pt x="464673" y="229447"/>
                  </a:lnTo>
                  <a:lnTo>
                    <a:pt x="464745" y="229615"/>
                  </a:lnTo>
                  <a:lnTo>
                    <a:pt x="464809" y="229828"/>
                  </a:lnTo>
                  <a:lnTo>
                    <a:pt x="464852" y="230051"/>
                  </a:lnTo>
                  <a:lnTo>
                    <a:pt x="464877" y="230277"/>
                  </a:lnTo>
                  <a:lnTo>
                    <a:pt x="464920" y="230735"/>
                  </a:lnTo>
                  <a:lnTo>
                    <a:pt x="464969" y="231066"/>
                  </a:lnTo>
                  <a:lnTo>
                    <a:pt x="464988" y="231230"/>
                  </a:lnTo>
                  <a:lnTo>
                    <a:pt x="465003" y="231397"/>
                  </a:lnTo>
                  <a:lnTo>
                    <a:pt x="465003" y="231561"/>
                  </a:lnTo>
                  <a:lnTo>
                    <a:pt x="464992" y="231738"/>
                  </a:lnTo>
                  <a:lnTo>
                    <a:pt x="464964" y="231910"/>
                  </a:lnTo>
                  <a:lnTo>
                    <a:pt x="464930" y="232087"/>
                  </a:lnTo>
                  <a:lnTo>
                    <a:pt x="464890" y="232259"/>
                  </a:lnTo>
                  <a:lnTo>
                    <a:pt x="464843" y="232431"/>
                  </a:lnTo>
                  <a:lnTo>
                    <a:pt x="464790" y="232608"/>
                  </a:lnTo>
                  <a:lnTo>
                    <a:pt x="464667" y="232953"/>
                  </a:lnTo>
                  <a:lnTo>
                    <a:pt x="464598" y="233125"/>
                  </a:lnTo>
                  <a:lnTo>
                    <a:pt x="464537" y="233302"/>
                  </a:lnTo>
                  <a:lnTo>
                    <a:pt x="464488" y="233466"/>
                  </a:lnTo>
                  <a:lnTo>
                    <a:pt x="464443" y="233633"/>
                  </a:lnTo>
                  <a:lnTo>
                    <a:pt x="464346" y="233960"/>
                  </a:lnTo>
                  <a:lnTo>
                    <a:pt x="464284" y="234123"/>
                  </a:lnTo>
                  <a:lnTo>
                    <a:pt x="464175" y="234350"/>
                  </a:lnTo>
                  <a:lnTo>
                    <a:pt x="464050" y="234577"/>
                  </a:lnTo>
                  <a:lnTo>
                    <a:pt x="463914" y="234794"/>
                  </a:lnTo>
                  <a:lnTo>
                    <a:pt x="463763" y="235003"/>
                  </a:lnTo>
                  <a:lnTo>
                    <a:pt x="463600" y="235198"/>
                  </a:lnTo>
                  <a:lnTo>
                    <a:pt x="462985" y="236359"/>
                  </a:lnTo>
                  <a:lnTo>
                    <a:pt x="462845" y="236812"/>
                  </a:lnTo>
                  <a:lnTo>
                    <a:pt x="462369" y="237583"/>
                  </a:lnTo>
                  <a:lnTo>
                    <a:pt x="462029" y="237969"/>
                  </a:lnTo>
                  <a:lnTo>
                    <a:pt x="461559" y="238155"/>
                  </a:lnTo>
                  <a:lnTo>
                    <a:pt x="460895" y="238277"/>
                  </a:lnTo>
                  <a:lnTo>
                    <a:pt x="460426" y="238399"/>
                  </a:lnTo>
                  <a:lnTo>
                    <a:pt x="459890" y="238957"/>
                  </a:lnTo>
                  <a:lnTo>
                    <a:pt x="459818" y="238948"/>
                  </a:lnTo>
                  <a:lnTo>
                    <a:pt x="459609" y="238948"/>
                  </a:lnTo>
                  <a:lnTo>
                    <a:pt x="459537" y="238957"/>
                  </a:lnTo>
                  <a:lnTo>
                    <a:pt x="459444" y="238971"/>
                  </a:lnTo>
                  <a:lnTo>
                    <a:pt x="459167" y="239044"/>
                  </a:lnTo>
                  <a:lnTo>
                    <a:pt x="458991" y="239080"/>
                  </a:lnTo>
                  <a:lnTo>
                    <a:pt x="458903" y="239093"/>
                  </a:lnTo>
                  <a:lnTo>
                    <a:pt x="458816" y="239112"/>
                  </a:lnTo>
                  <a:lnTo>
                    <a:pt x="458642" y="239134"/>
                  </a:lnTo>
                  <a:lnTo>
                    <a:pt x="458498" y="239429"/>
                  </a:lnTo>
                  <a:lnTo>
                    <a:pt x="458423" y="239561"/>
                  </a:lnTo>
                  <a:lnTo>
                    <a:pt x="458393" y="239688"/>
                  </a:lnTo>
                  <a:lnTo>
                    <a:pt x="458438" y="239801"/>
                  </a:lnTo>
                  <a:lnTo>
                    <a:pt x="458672" y="240109"/>
                  </a:lnTo>
                  <a:lnTo>
                    <a:pt x="458748" y="240205"/>
                  </a:lnTo>
                  <a:lnTo>
                    <a:pt x="458714" y="240364"/>
                  </a:lnTo>
                  <a:lnTo>
                    <a:pt x="458634" y="240867"/>
                  </a:lnTo>
                  <a:lnTo>
                    <a:pt x="458619" y="241053"/>
                  </a:lnTo>
                  <a:lnTo>
                    <a:pt x="458608" y="241239"/>
                  </a:lnTo>
                  <a:lnTo>
                    <a:pt x="458597" y="241606"/>
                  </a:lnTo>
                  <a:lnTo>
                    <a:pt x="458570" y="242096"/>
                  </a:lnTo>
                  <a:lnTo>
                    <a:pt x="458563" y="242336"/>
                  </a:lnTo>
                  <a:lnTo>
                    <a:pt x="458563" y="242581"/>
                  </a:lnTo>
                  <a:lnTo>
                    <a:pt x="458574" y="242822"/>
                  </a:lnTo>
                  <a:lnTo>
                    <a:pt x="458600" y="243026"/>
                  </a:lnTo>
                  <a:lnTo>
                    <a:pt x="458687" y="243434"/>
                  </a:lnTo>
                  <a:lnTo>
                    <a:pt x="458725" y="243638"/>
                  </a:lnTo>
                  <a:lnTo>
                    <a:pt x="458752" y="243842"/>
                  </a:lnTo>
                  <a:lnTo>
                    <a:pt x="458767" y="244195"/>
                  </a:lnTo>
                  <a:lnTo>
                    <a:pt x="458763" y="244368"/>
                  </a:lnTo>
                  <a:lnTo>
                    <a:pt x="458755" y="244545"/>
                  </a:lnTo>
                  <a:lnTo>
                    <a:pt x="458736" y="244717"/>
                  </a:lnTo>
                  <a:lnTo>
                    <a:pt x="458710" y="244876"/>
                  </a:lnTo>
                  <a:lnTo>
                    <a:pt x="458676" y="245035"/>
                  </a:lnTo>
                  <a:lnTo>
                    <a:pt x="458589" y="245343"/>
                  </a:lnTo>
                  <a:lnTo>
                    <a:pt x="458529" y="245493"/>
                  </a:lnTo>
                  <a:lnTo>
                    <a:pt x="458476" y="245602"/>
                  </a:lnTo>
                  <a:lnTo>
                    <a:pt x="458419" y="245706"/>
                  </a:lnTo>
                  <a:lnTo>
                    <a:pt x="458143" y="246164"/>
                  </a:lnTo>
                  <a:lnTo>
                    <a:pt x="457781" y="246740"/>
                  </a:lnTo>
                  <a:lnTo>
                    <a:pt x="457626" y="247030"/>
                  </a:lnTo>
                  <a:lnTo>
                    <a:pt x="457554" y="247180"/>
                  </a:lnTo>
                  <a:lnTo>
                    <a:pt x="457471" y="247325"/>
                  </a:lnTo>
                  <a:lnTo>
                    <a:pt x="457384" y="247461"/>
                  </a:lnTo>
                  <a:lnTo>
                    <a:pt x="457237" y="247660"/>
                  </a:lnTo>
                  <a:lnTo>
                    <a:pt x="457073" y="247851"/>
                  </a:lnTo>
                  <a:lnTo>
                    <a:pt x="456991" y="247942"/>
                  </a:lnTo>
                  <a:lnTo>
                    <a:pt x="456767" y="248150"/>
                  </a:lnTo>
                  <a:lnTo>
                    <a:pt x="456650" y="248250"/>
                  </a:lnTo>
                  <a:lnTo>
                    <a:pt x="456529" y="248336"/>
                  </a:lnTo>
                  <a:lnTo>
                    <a:pt x="456401" y="248413"/>
                  </a:lnTo>
                  <a:lnTo>
                    <a:pt x="456265" y="248477"/>
                  </a:lnTo>
                  <a:lnTo>
                    <a:pt x="456121" y="248531"/>
                  </a:lnTo>
                  <a:lnTo>
                    <a:pt x="455970" y="248572"/>
                  </a:lnTo>
                  <a:lnTo>
                    <a:pt x="455672" y="248645"/>
                  </a:lnTo>
                  <a:lnTo>
                    <a:pt x="455490" y="248681"/>
                  </a:lnTo>
                  <a:lnTo>
                    <a:pt x="455120" y="248726"/>
                  </a:lnTo>
                  <a:lnTo>
                    <a:pt x="454935" y="248745"/>
                  </a:lnTo>
                  <a:lnTo>
                    <a:pt x="454750" y="248776"/>
                  </a:lnTo>
                  <a:lnTo>
                    <a:pt x="454380" y="248854"/>
                  </a:lnTo>
                  <a:lnTo>
                    <a:pt x="454012" y="248949"/>
                  </a:lnTo>
                  <a:lnTo>
                    <a:pt x="453827" y="249003"/>
                  </a:lnTo>
                  <a:lnTo>
                    <a:pt x="453370" y="249125"/>
                  </a:lnTo>
                  <a:lnTo>
                    <a:pt x="453143" y="249198"/>
                  </a:lnTo>
                  <a:lnTo>
                    <a:pt x="452924" y="249275"/>
                  </a:lnTo>
                  <a:lnTo>
                    <a:pt x="452709" y="249370"/>
                  </a:lnTo>
                  <a:lnTo>
                    <a:pt x="452546" y="249461"/>
                  </a:lnTo>
                  <a:lnTo>
                    <a:pt x="452233" y="249670"/>
                  </a:lnTo>
                  <a:lnTo>
                    <a:pt x="452082" y="249783"/>
                  </a:lnTo>
                  <a:lnTo>
                    <a:pt x="451782" y="249996"/>
                  </a:lnTo>
                  <a:lnTo>
                    <a:pt x="451491" y="250214"/>
                  </a:lnTo>
                  <a:lnTo>
                    <a:pt x="451344" y="250318"/>
                  </a:lnTo>
                  <a:lnTo>
                    <a:pt x="451193" y="250414"/>
                  </a:lnTo>
                  <a:lnTo>
                    <a:pt x="450964" y="250536"/>
                  </a:lnTo>
                  <a:lnTo>
                    <a:pt x="450721" y="250650"/>
                  </a:lnTo>
                  <a:lnTo>
                    <a:pt x="450475" y="250749"/>
                  </a:lnTo>
                  <a:lnTo>
                    <a:pt x="450226" y="250840"/>
                  </a:lnTo>
                  <a:lnTo>
                    <a:pt x="449822" y="250976"/>
                  </a:lnTo>
                  <a:lnTo>
                    <a:pt x="449198" y="251157"/>
                  </a:lnTo>
                  <a:lnTo>
                    <a:pt x="448653" y="251298"/>
                  </a:lnTo>
                  <a:lnTo>
                    <a:pt x="448517" y="251339"/>
                  </a:lnTo>
                  <a:lnTo>
                    <a:pt x="448381" y="251384"/>
                  </a:lnTo>
                  <a:lnTo>
                    <a:pt x="448113" y="251484"/>
                  </a:lnTo>
                  <a:lnTo>
                    <a:pt x="447977" y="251529"/>
                  </a:lnTo>
                  <a:lnTo>
                    <a:pt x="447837" y="251570"/>
                  </a:lnTo>
                  <a:lnTo>
                    <a:pt x="447694" y="251593"/>
                  </a:lnTo>
                  <a:lnTo>
                    <a:pt x="447395" y="251606"/>
                  </a:lnTo>
                  <a:lnTo>
                    <a:pt x="447252" y="251620"/>
                  </a:lnTo>
                  <a:lnTo>
                    <a:pt x="447112" y="251652"/>
                  </a:lnTo>
                  <a:lnTo>
                    <a:pt x="446987" y="251706"/>
                  </a:lnTo>
                  <a:lnTo>
                    <a:pt x="446870" y="251770"/>
                  </a:lnTo>
                  <a:lnTo>
                    <a:pt x="446145" y="252214"/>
                  </a:lnTo>
                  <a:lnTo>
                    <a:pt x="445892" y="252359"/>
                  </a:lnTo>
                  <a:lnTo>
                    <a:pt x="445687" y="252459"/>
                  </a:lnTo>
                  <a:lnTo>
                    <a:pt x="445483" y="252550"/>
                  </a:lnTo>
                  <a:lnTo>
                    <a:pt x="445067" y="252726"/>
                  </a:lnTo>
                  <a:lnTo>
                    <a:pt x="444867" y="252826"/>
                  </a:lnTo>
                  <a:lnTo>
                    <a:pt x="444720" y="252921"/>
                  </a:lnTo>
                  <a:lnTo>
                    <a:pt x="444433" y="253125"/>
                  </a:lnTo>
                  <a:lnTo>
                    <a:pt x="444289" y="253221"/>
                  </a:lnTo>
                  <a:lnTo>
                    <a:pt x="444134" y="253303"/>
                  </a:lnTo>
                  <a:lnTo>
                    <a:pt x="444002" y="253352"/>
                  </a:lnTo>
                  <a:lnTo>
                    <a:pt x="443870" y="253393"/>
                  </a:lnTo>
                  <a:lnTo>
                    <a:pt x="443730" y="253430"/>
                  </a:lnTo>
                  <a:lnTo>
                    <a:pt x="443454" y="253484"/>
                  </a:lnTo>
                  <a:lnTo>
                    <a:pt x="443272" y="253502"/>
                  </a:lnTo>
                  <a:lnTo>
                    <a:pt x="443087" y="253507"/>
                  </a:lnTo>
                  <a:lnTo>
                    <a:pt x="442716" y="253507"/>
                  </a:lnTo>
                  <a:lnTo>
                    <a:pt x="442535" y="253516"/>
                  </a:lnTo>
                  <a:lnTo>
                    <a:pt x="442214" y="253543"/>
                  </a:lnTo>
                  <a:lnTo>
                    <a:pt x="442055" y="253561"/>
                  </a:lnTo>
                  <a:lnTo>
                    <a:pt x="441900" y="253593"/>
                  </a:lnTo>
                  <a:lnTo>
                    <a:pt x="441757" y="253647"/>
                  </a:lnTo>
                  <a:lnTo>
                    <a:pt x="441640" y="253715"/>
                  </a:lnTo>
                  <a:lnTo>
                    <a:pt x="441523" y="253797"/>
                  </a:lnTo>
                  <a:lnTo>
                    <a:pt x="441417" y="253888"/>
                  </a:lnTo>
                  <a:lnTo>
                    <a:pt x="441319" y="253987"/>
                  </a:lnTo>
                  <a:lnTo>
                    <a:pt x="441232" y="254096"/>
                  </a:lnTo>
                  <a:lnTo>
                    <a:pt x="441360" y="254554"/>
                  </a:lnTo>
                  <a:lnTo>
                    <a:pt x="440751" y="255130"/>
                  </a:lnTo>
                  <a:lnTo>
                    <a:pt x="440343" y="255770"/>
                  </a:lnTo>
                  <a:lnTo>
                    <a:pt x="440203" y="256223"/>
                  </a:lnTo>
                  <a:lnTo>
                    <a:pt x="439995" y="256740"/>
                  </a:lnTo>
                  <a:lnTo>
                    <a:pt x="439856" y="257062"/>
                  </a:lnTo>
                  <a:lnTo>
                    <a:pt x="438620" y="259838"/>
                  </a:lnTo>
                  <a:lnTo>
                    <a:pt x="438549" y="260292"/>
                  </a:lnTo>
                  <a:lnTo>
                    <a:pt x="438341" y="260677"/>
                  </a:lnTo>
                  <a:lnTo>
                    <a:pt x="438015" y="261248"/>
                  </a:lnTo>
                  <a:lnTo>
                    <a:pt x="438030" y="261630"/>
                  </a:lnTo>
                  <a:lnTo>
                    <a:pt x="438060" y="262006"/>
                  </a:lnTo>
                  <a:lnTo>
                    <a:pt x="438079" y="262196"/>
                  </a:lnTo>
                  <a:lnTo>
                    <a:pt x="438118" y="262532"/>
                  </a:lnTo>
                  <a:lnTo>
                    <a:pt x="438141" y="262700"/>
                  </a:lnTo>
                  <a:lnTo>
                    <a:pt x="438171" y="262863"/>
                  </a:lnTo>
                  <a:lnTo>
                    <a:pt x="438211" y="263022"/>
                  </a:lnTo>
                  <a:lnTo>
                    <a:pt x="438273" y="263212"/>
                  </a:lnTo>
                  <a:lnTo>
                    <a:pt x="438345" y="263394"/>
                  </a:lnTo>
                  <a:lnTo>
                    <a:pt x="438424" y="263575"/>
                  </a:lnTo>
                  <a:lnTo>
                    <a:pt x="438522" y="263747"/>
                  </a:lnTo>
                  <a:lnTo>
                    <a:pt x="438632" y="263906"/>
                  </a:lnTo>
                  <a:lnTo>
                    <a:pt x="438779" y="264056"/>
                  </a:lnTo>
                  <a:lnTo>
                    <a:pt x="438945" y="264187"/>
                  </a:lnTo>
                  <a:lnTo>
                    <a:pt x="439127" y="264310"/>
                  </a:lnTo>
                  <a:lnTo>
                    <a:pt x="439312" y="264428"/>
                  </a:lnTo>
                  <a:lnTo>
                    <a:pt x="439493" y="264550"/>
                  </a:lnTo>
                  <a:lnTo>
                    <a:pt x="439663" y="264677"/>
                  </a:lnTo>
                  <a:lnTo>
                    <a:pt x="440014" y="264931"/>
                  </a:lnTo>
                  <a:lnTo>
                    <a:pt x="440184" y="265063"/>
                  </a:lnTo>
                  <a:lnTo>
                    <a:pt x="440352" y="265199"/>
                  </a:lnTo>
                  <a:lnTo>
                    <a:pt x="440435" y="265276"/>
                  </a:lnTo>
                  <a:lnTo>
                    <a:pt x="440600" y="265448"/>
                  </a:lnTo>
                  <a:lnTo>
                    <a:pt x="440687" y="265525"/>
                  </a:lnTo>
                  <a:lnTo>
                    <a:pt x="440777" y="265594"/>
                  </a:lnTo>
                  <a:lnTo>
                    <a:pt x="440952" y="265671"/>
                  </a:lnTo>
                  <a:lnTo>
                    <a:pt x="441141" y="265721"/>
                  </a:lnTo>
                  <a:lnTo>
                    <a:pt x="441341" y="265752"/>
                  </a:lnTo>
                  <a:lnTo>
                    <a:pt x="441545" y="265775"/>
                  </a:lnTo>
                  <a:lnTo>
                    <a:pt x="441953" y="265834"/>
                  </a:lnTo>
                  <a:lnTo>
                    <a:pt x="442380" y="265870"/>
                  </a:lnTo>
                  <a:lnTo>
                    <a:pt x="442592" y="265893"/>
                  </a:lnTo>
                  <a:lnTo>
                    <a:pt x="442977" y="265943"/>
                  </a:lnTo>
                  <a:lnTo>
                    <a:pt x="443326" y="266002"/>
                  </a:lnTo>
                  <a:lnTo>
                    <a:pt x="443498" y="266038"/>
                  </a:lnTo>
                  <a:lnTo>
                    <a:pt x="443668" y="266079"/>
                  </a:lnTo>
                  <a:lnTo>
                    <a:pt x="443828" y="266129"/>
                  </a:lnTo>
                  <a:lnTo>
                    <a:pt x="444138" y="266247"/>
                  </a:lnTo>
                  <a:lnTo>
                    <a:pt x="444440" y="266383"/>
                  </a:lnTo>
                  <a:lnTo>
                    <a:pt x="444773" y="266550"/>
                  </a:lnTo>
                  <a:lnTo>
                    <a:pt x="444935" y="266641"/>
                  </a:lnTo>
                  <a:lnTo>
                    <a:pt x="445094" y="266737"/>
                  </a:lnTo>
                  <a:lnTo>
                    <a:pt x="445362" y="266909"/>
                  </a:lnTo>
                  <a:lnTo>
                    <a:pt x="445468" y="266986"/>
                  </a:lnTo>
                  <a:lnTo>
                    <a:pt x="446038" y="267440"/>
                  </a:lnTo>
                  <a:lnTo>
                    <a:pt x="446285" y="267657"/>
                  </a:lnTo>
                  <a:lnTo>
                    <a:pt x="446398" y="267779"/>
                  </a:lnTo>
                  <a:lnTo>
                    <a:pt x="446496" y="267897"/>
                  </a:lnTo>
                  <a:lnTo>
                    <a:pt x="446670" y="268147"/>
                  </a:lnTo>
                  <a:lnTo>
                    <a:pt x="446821" y="268415"/>
                  </a:lnTo>
                  <a:lnTo>
                    <a:pt x="446889" y="268555"/>
                  </a:lnTo>
                  <a:lnTo>
                    <a:pt x="446946" y="268705"/>
                  </a:lnTo>
                  <a:lnTo>
                    <a:pt x="447097" y="269149"/>
                  </a:lnTo>
                  <a:lnTo>
                    <a:pt x="447233" y="269517"/>
                  </a:lnTo>
                  <a:lnTo>
                    <a:pt x="447361" y="269889"/>
                  </a:lnTo>
                  <a:lnTo>
                    <a:pt x="447471" y="270233"/>
                  </a:lnTo>
                  <a:lnTo>
                    <a:pt x="447562" y="270546"/>
                  </a:lnTo>
                  <a:lnTo>
                    <a:pt x="447648" y="270859"/>
                  </a:lnTo>
                  <a:lnTo>
                    <a:pt x="447773" y="271236"/>
                  </a:lnTo>
                  <a:lnTo>
                    <a:pt x="447807" y="271363"/>
                  </a:lnTo>
                  <a:lnTo>
                    <a:pt x="447834" y="271490"/>
                  </a:lnTo>
                  <a:lnTo>
                    <a:pt x="447845" y="271571"/>
                  </a:lnTo>
                  <a:lnTo>
                    <a:pt x="447860" y="271816"/>
                  </a:lnTo>
                  <a:lnTo>
                    <a:pt x="447860" y="271898"/>
                  </a:lnTo>
                  <a:lnTo>
                    <a:pt x="448215" y="272256"/>
                  </a:lnTo>
                  <a:lnTo>
                    <a:pt x="448317" y="272991"/>
                  </a:lnTo>
                  <a:lnTo>
                    <a:pt x="448462" y="273127"/>
                  </a:lnTo>
                  <a:lnTo>
                    <a:pt x="448600" y="273268"/>
                  </a:lnTo>
                  <a:lnTo>
                    <a:pt x="448872" y="273562"/>
                  </a:lnTo>
                  <a:lnTo>
                    <a:pt x="449002" y="273712"/>
                  </a:lnTo>
                  <a:lnTo>
                    <a:pt x="449142" y="273885"/>
                  </a:lnTo>
                  <a:lnTo>
                    <a:pt x="449410" y="274238"/>
                  </a:lnTo>
                  <a:lnTo>
                    <a:pt x="449663" y="274601"/>
                  </a:lnTo>
                  <a:lnTo>
                    <a:pt x="449890" y="274905"/>
                  </a:lnTo>
                  <a:lnTo>
                    <a:pt x="449999" y="275059"/>
                  </a:lnTo>
                  <a:lnTo>
                    <a:pt x="450101" y="275218"/>
                  </a:lnTo>
                  <a:lnTo>
                    <a:pt x="450184" y="275386"/>
                  </a:lnTo>
                  <a:lnTo>
                    <a:pt x="450249" y="275572"/>
                  </a:lnTo>
                  <a:lnTo>
                    <a:pt x="450290" y="275767"/>
                  </a:lnTo>
                  <a:lnTo>
                    <a:pt x="450358" y="276166"/>
                  </a:lnTo>
                  <a:lnTo>
                    <a:pt x="450407" y="276361"/>
                  </a:lnTo>
                  <a:lnTo>
                    <a:pt x="450475" y="276547"/>
                  </a:lnTo>
                  <a:lnTo>
                    <a:pt x="450713" y="277100"/>
                  </a:lnTo>
                  <a:lnTo>
                    <a:pt x="450781" y="277291"/>
                  </a:lnTo>
                  <a:lnTo>
                    <a:pt x="450823" y="277445"/>
                  </a:lnTo>
                  <a:lnTo>
                    <a:pt x="450959" y="278071"/>
                  </a:lnTo>
                  <a:lnTo>
                    <a:pt x="451023" y="278302"/>
                  </a:lnTo>
                  <a:lnTo>
                    <a:pt x="451080" y="278538"/>
                  </a:lnTo>
                  <a:lnTo>
                    <a:pt x="451095" y="278652"/>
                  </a:lnTo>
                  <a:lnTo>
                    <a:pt x="451095" y="278769"/>
                  </a:lnTo>
                  <a:lnTo>
                    <a:pt x="451087" y="278887"/>
                  </a:lnTo>
                  <a:lnTo>
                    <a:pt x="451057" y="279118"/>
                  </a:lnTo>
                  <a:lnTo>
                    <a:pt x="451013" y="279363"/>
                  </a:lnTo>
                  <a:lnTo>
                    <a:pt x="450879" y="279862"/>
                  </a:lnTo>
                  <a:lnTo>
                    <a:pt x="450830" y="280057"/>
                  </a:lnTo>
                  <a:lnTo>
                    <a:pt x="450721" y="280443"/>
                  </a:lnTo>
                  <a:lnTo>
                    <a:pt x="450623" y="280828"/>
                  </a:lnTo>
                  <a:lnTo>
                    <a:pt x="450592" y="280973"/>
                  </a:lnTo>
                  <a:lnTo>
                    <a:pt x="450536" y="281269"/>
                  </a:lnTo>
                  <a:lnTo>
                    <a:pt x="450505" y="281414"/>
                  </a:lnTo>
                  <a:lnTo>
                    <a:pt x="450464" y="281554"/>
                  </a:lnTo>
                  <a:lnTo>
                    <a:pt x="450396" y="281722"/>
                  </a:lnTo>
                  <a:lnTo>
                    <a:pt x="450320" y="281885"/>
                  </a:lnTo>
                  <a:lnTo>
                    <a:pt x="450143" y="282212"/>
                  </a:lnTo>
                  <a:lnTo>
                    <a:pt x="450063" y="282375"/>
                  </a:lnTo>
                  <a:lnTo>
                    <a:pt x="450003" y="282520"/>
                  </a:lnTo>
                  <a:lnTo>
                    <a:pt x="449890" y="282810"/>
                  </a:lnTo>
                  <a:lnTo>
                    <a:pt x="449829" y="282956"/>
                  </a:lnTo>
                  <a:lnTo>
                    <a:pt x="449761" y="283096"/>
                  </a:lnTo>
                  <a:lnTo>
                    <a:pt x="449674" y="283246"/>
                  </a:lnTo>
                  <a:lnTo>
                    <a:pt x="449576" y="283391"/>
                  </a:lnTo>
                  <a:lnTo>
                    <a:pt x="449368" y="283672"/>
                  </a:lnTo>
                  <a:lnTo>
                    <a:pt x="449266" y="283817"/>
                  </a:lnTo>
                  <a:lnTo>
                    <a:pt x="449115" y="284053"/>
                  </a:lnTo>
                  <a:lnTo>
                    <a:pt x="448957" y="284285"/>
                  </a:lnTo>
                  <a:lnTo>
                    <a:pt x="448870" y="284393"/>
                  </a:lnTo>
                  <a:lnTo>
                    <a:pt x="448787" y="284484"/>
                  </a:lnTo>
                  <a:lnTo>
                    <a:pt x="448511" y="284734"/>
                  </a:lnTo>
                  <a:lnTo>
                    <a:pt x="448428" y="284820"/>
                  </a:lnTo>
                  <a:lnTo>
                    <a:pt x="448355" y="284915"/>
                  </a:lnTo>
                  <a:lnTo>
                    <a:pt x="448226" y="285119"/>
                  </a:lnTo>
                  <a:lnTo>
                    <a:pt x="448158" y="285214"/>
                  </a:lnTo>
                  <a:lnTo>
                    <a:pt x="448079" y="285300"/>
                  </a:lnTo>
                  <a:lnTo>
                    <a:pt x="447977" y="285387"/>
                  </a:lnTo>
                  <a:lnTo>
                    <a:pt x="447864" y="285459"/>
                  </a:lnTo>
                  <a:lnTo>
                    <a:pt x="447743" y="285523"/>
                  </a:lnTo>
                  <a:lnTo>
                    <a:pt x="447618" y="285582"/>
                  </a:lnTo>
                  <a:lnTo>
                    <a:pt x="447497" y="285632"/>
                  </a:lnTo>
                  <a:lnTo>
                    <a:pt x="447392" y="285668"/>
                  </a:lnTo>
                  <a:lnTo>
                    <a:pt x="447286" y="285695"/>
                  </a:lnTo>
                  <a:lnTo>
                    <a:pt x="447176" y="285718"/>
                  </a:lnTo>
                  <a:lnTo>
                    <a:pt x="446795" y="285809"/>
                  </a:lnTo>
                  <a:lnTo>
                    <a:pt x="446632" y="285858"/>
                  </a:lnTo>
                  <a:lnTo>
                    <a:pt x="446466" y="285899"/>
                  </a:lnTo>
                  <a:lnTo>
                    <a:pt x="446300" y="285931"/>
                  </a:lnTo>
                  <a:lnTo>
                    <a:pt x="446136" y="285949"/>
                  </a:lnTo>
                  <a:lnTo>
                    <a:pt x="445981" y="285945"/>
                  </a:lnTo>
                  <a:lnTo>
                    <a:pt x="445828" y="285922"/>
                  </a:lnTo>
                  <a:lnTo>
                    <a:pt x="445362" y="285836"/>
                  </a:lnTo>
                  <a:lnTo>
                    <a:pt x="445056" y="285800"/>
                  </a:lnTo>
                  <a:lnTo>
                    <a:pt x="444746" y="285754"/>
                  </a:lnTo>
                  <a:lnTo>
                    <a:pt x="444591" y="285727"/>
                  </a:lnTo>
                  <a:lnTo>
                    <a:pt x="444448" y="285695"/>
                  </a:lnTo>
                  <a:lnTo>
                    <a:pt x="444157" y="285614"/>
                  </a:lnTo>
                  <a:lnTo>
                    <a:pt x="444013" y="285568"/>
                  </a:lnTo>
                  <a:lnTo>
                    <a:pt x="443870" y="285518"/>
                  </a:lnTo>
                  <a:lnTo>
                    <a:pt x="443745" y="285482"/>
                  </a:lnTo>
                  <a:lnTo>
                    <a:pt x="443492" y="285400"/>
                  </a:lnTo>
                  <a:lnTo>
                    <a:pt x="443379" y="285341"/>
                  </a:lnTo>
                  <a:lnTo>
                    <a:pt x="443294" y="285269"/>
                  </a:lnTo>
                  <a:lnTo>
                    <a:pt x="443253" y="285192"/>
                  </a:lnTo>
                  <a:lnTo>
                    <a:pt x="443230" y="285101"/>
                  </a:lnTo>
                  <a:lnTo>
                    <a:pt x="443190" y="284915"/>
                  </a:lnTo>
                  <a:lnTo>
                    <a:pt x="443156" y="284829"/>
                  </a:lnTo>
                  <a:lnTo>
                    <a:pt x="443060" y="284697"/>
                  </a:lnTo>
                  <a:lnTo>
                    <a:pt x="442932" y="284589"/>
                  </a:lnTo>
                  <a:lnTo>
                    <a:pt x="442784" y="284484"/>
                  </a:lnTo>
                  <a:lnTo>
                    <a:pt x="442633" y="284384"/>
                  </a:lnTo>
                  <a:lnTo>
                    <a:pt x="442490" y="284280"/>
                  </a:lnTo>
                  <a:lnTo>
                    <a:pt x="442403" y="284212"/>
                  </a:lnTo>
                  <a:lnTo>
                    <a:pt x="442320" y="284139"/>
                  </a:lnTo>
                  <a:lnTo>
                    <a:pt x="442150" y="284004"/>
                  </a:lnTo>
                  <a:lnTo>
                    <a:pt x="442059" y="283935"/>
                  </a:lnTo>
                  <a:lnTo>
                    <a:pt x="441919" y="283840"/>
                  </a:lnTo>
                  <a:lnTo>
                    <a:pt x="441621" y="283672"/>
                  </a:lnTo>
                  <a:lnTo>
                    <a:pt x="441477" y="283586"/>
                  </a:lnTo>
                  <a:lnTo>
                    <a:pt x="441345" y="283486"/>
                  </a:lnTo>
                  <a:lnTo>
                    <a:pt x="441219" y="283382"/>
                  </a:lnTo>
                  <a:lnTo>
                    <a:pt x="440985" y="283155"/>
                  </a:lnTo>
                  <a:lnTo>
                    <a:pt x="440892" y="283028"/>
                  </a:lnTo>
                  <a:lnTo>
                    <a:pt x="440820" y="282892"/>
                  </a:lnTo>
                  <a:lnTo>
                    <a:pt x="440796" y="282747"/>
                  </a:lnTo>
                  <a:lnTo>
                    <a:pt x="440809" y="282579"/>
                  </a:lnTo>
                  <a:lnTo>
                    <a:pt x="440830" y="282416"/>
                  </a:lnTo>
                  <a:lnTo>
                    <a:pt x="440830" y="282271"/>
                  </a:lnTo>
                  <a:lnTo>
                    <a:pt x="440785" y="282167"/>
                  </a:lnTo>
                  <a:lnTo>
                    <a:pt x="440718" y="282112"/>
                  </a:lnTo>
                  <a:lnTo>
                    <a:pt x="440635" y="282071"/>
                  </a:lnTo>
                  <a:lnTo>
                    <a:pt x="440539" y="282044"/>
                  </a:lnTo>
                  <a:lnTo>
                    <a:pt x="440354" y="282012"/>
                  </a:lnTo>
                  <a:lnTo>
                    <a:pt x="440256" y="282021"/>
                  </a:lnTo>
                  <a:lnTo>
                    <a:pt x="440154" y="282049"/>
                  </a:lnTo>
                  <a:lnTo>
                    <a:pt x="440052" y="282085"/>
                  </a:lnTo>
                  <a:lnTo>
                    <a:pt x="439958" y="282107"/>
                  </a:lnTo>
                  <a:lnTo>
                    <a:pt x="439867" y="282103"/>
                  </a:lnTo>
                  <a:lnTo>
                    <a:pt x="439780" y="282035"/>
                  </a:lnTo>
                  <a:lnTo>
                    <a:pt x="439708" y="281917"/>
                  </a:lnTo>
                  <a:lnTo>
                    <a:pt x="439576" y="281627"/>
                  </a:lnTo>
                  <a:lnTo>
                    <a:pt x="439493" y="281514"/>
                  </a:lnTo>
                  <a:lnTo>
                    <a:pt x="439391" y="281427"/>
                  </a:lnTo>
                  <a:lnTo>
                    <a:pt x="439157" y="281291"/>
                  </a:lnTo>
                  <a:lnTo>
                    <a:pt x="438919" y="281164"/>
                  </a:lnTo>
                  <a:lnTo>
                    <a:pt x="438794" y="281082"/>
                  </a:lnTo>
                  <a:lnTo>
                    <a:pt x="438666" y="281005"/>
                  </a:lnTo>
                  <a:lnTo>
                    <a:pt x="438420" y="280842"/>
                  </a:lnTo>
                  <a:lnTo>
                    <a:pt x="438294" y="280765"/>
                  </a:lnTo>
                  <a:lnTo>
                    <a:pt x="437531" y="280266"/>
                  </a:lnTo>
                  <a:lnTo>
                    <a:pt x="437195" y="280008"/>
                  </a:lnTo>
                  <a:lnTo>
                    <a:pt x="437078" y="279930"/>
                  </a:lnTo>
                  <a:lnTo>
                    <a:pt x="436957" y="279867"/>
                  </a:lnTo>
                  <a:lnTo>
                    <a:pt x="436844" y="279826"/>
                  </a:lnTo>
                  <a:lnTo>
                    <a:pt x="436730" y="279795"/>
                  </a:lnTo>
                  <a:lnTo>
                    <a:pt x="436496" y="279744"/>
                  </a:lnTo>
                  <a:lnTo>
                    <a:pt x="436379" y="279708"/>
                  </a:lnTo>
                  <a:lnTo>
                    <a:pt x="436183" y="279626"/>
                  </a:lnTo>
                  <a:lnTo>
                    <a:pt x="435990" y="279531"/>
                  </a:lnTo>
                  <a:lnTo>
                    <a:pt x="435612" y="279314"/>
                  </a:lnTo>
                  <a:lnTo>
                    <a:pt x="435422" y="279209"/>
                  </a:lnTo>
                  <a:lnTo>
                    <a:pt x="434882" y="278928"/>
                  </a:lnTo>
                  <a:lnTo>
                    <a:pt x="434625" y="278787"/>
                  </a:lnTo>
                  <a:lnTo>
                    <a:pt x="434255" y="278574"/>
                  </a:lnTo>
                  <a:lnTo>
                    <a:pt x="433994" y="278438"/>
                  </a:lnTo>
                  <a:lnTo>
                    <a:pt x="433730" y="278311"/>
                  </a:lnTo>
                  <a:lnTo>
                    <a:pt x="433454" y="278203"/>
                  </a:lnTo>
                  <a:lnTo>
                    <a:pt x="433341" y="278166"/>
                  </a:lnTo>
                  <a:lnTo>
                    <a:pt x="433110" y="278103"/>
                  </a:lnTo>
                  <a:lnTo>
                    <a:pt x="432880" y="278048"/>
                  </a:lnTo>
                  <a:lnTo>
                    <a:pt x="432720" y="278021"/>
                  </a:lnTo>
                  <a:lnTo>
                    <a:pt x="432559" y="278003"/>
                  </a:lnTo>
                  <a:lnTo>
                    <a:pt x="432395" y="277980"/>
                  </a:lnTo>
                  <a:lnTo>
                    <a:pt x="432244" y="277948"/>
                  </a:lnTo>
                  <a:lnTo>
                    <a:pt x="432108" y="277889"/>
                  </a:lnTo>
                  <a:lnTo>
                    <a:pt x="432036" y="277835"/>
                  </a:lnTo>
                  <a:lnTo>
                    <a:pt x="431972" y="277771"/>
                  </a:lnTo>
                  <a:lnTo>
                    <a:pt x="431912" y="277703"/>
                  </a:lnTo>
                  <a:lnTo>
                    <a:pt x="431844" y="277640"/>
                  </a:lnTo>
                  <a:lnTo>
                    <a:pt x="431772" y="277590"/>
                  </a:lnTo>
                  <a:lnTo>
                    <a:pt x="431685" y="277554"/>
                  </a:lnTo>
                  <a:lnTo>
                    <a:pt x="431591" y="277531"/>
                  </a:lnTo>
                  <a:lnTo>
                    <a:pt x="431390" y="277504"/>
                  </a:lnTo>
                  <a:lnTo>
                    <a:pt x="431156" y="277463"/>
                  </a:lnTo>
                  <a:lnTo>
                    <a:pt x="430884" y="277431"/>
                  </a:lnTo>
                  <a:lnTo>
                    <a:pt x="430748" y="277408"/>
                  </a:lnTo>
                  <a:lnTo>
                    <a:pt x="430616" y="277377"/>
                  </a:lnTo>
                  <a:lnTo>
                    <a:pt x="430435" y="277313"/>
                  </a:lnTo>
                  <a:lnTo>
                    <a:pt x="430261" y="277227"/>
                  </a:lnTo>
                  <a:lnTo>
                    <a:pt x="430091" y="277132"/>
                  </a:lnTo>
                  <a:lnTo>
                    <a:pt x="429754" y="276923"/>
                  </a:lnTo>
                  <a:lnTo>
                    <a:pt x="429629" y="276837"/>
                  </a:lnTo>
                  <a:lnTo>
                    <a:pt x="429387" y="276646"/>
                  </a:lnTo>
                  <a:lnTo>
                    <a:pt x="429266" y="276556"/>
                  </a:lnTo>
                  <a:lnTo>
                    <a:pt x="429134" y="276479"/>
                  </a:lnTo>
                  <a:lnTo>
                    <a:pt x="429013" y="276429"/>
                  </a:lnTo>
                  <a:lnTo>
                    <a:pt x="428753" y="276366"/>
                  </a:lnTo>
                  <a:lnTo>
                    <a:pt x="428624" y="276329"/>
                  </a:lnTo>
                  <a:lnTo>
                    <a:pt x="428507" y="276275"/>
                  </a:lnTo>
                  <a:lnTo>
                    <a:pt x="428386" y="276188"/>
                  </a:lnTo>
                  <a:lnTo>
                    <a:pt x="428273" y="276089"/>
                  </a:lnTo>
                  <a:lnTo>
                    <a:pt x="428171" y="275975"/>
                  </a:lnTo>
                  <a:lnTo>
                    <a:pt x="428073" y="275853"/>
                  </a:lnTo>
                  <a:lnTo>
                    <a:pt x="427986" y="275730"/>
                  </a:lnTo>
                  <a:lnTo>
                    <a:pt x="427906" y="275576"/>
                  </a:lnTo>
                  <a:lnTo>
                    <a:pt x="427842" y="275408"/>
                  </a:lnTo>
                  <a:lnTo>
                    <a:pt x="427733" y="275064"/>
                  </a:lnTo>
                  <a:lnTo>
                    <a:pt x="427661" y="274901"/>
                  </a:lnTo>
                  <a:lnTo>
                    <a:pt x="427614" y="274819"/>
                  </a:lnTo>
                  <a:lnTo>
                    <a:pt x="427510" y="274665"/>
                  </a:lnTo>
                  <a:lnTo>
                    <a:pt x="427463" y="274587"/>
                  </a:lnTo>
                  <a:lnTo>
                    <a:pt x="427427" y="274506"/>
                  </a:lnTo>
                  <a:lnTo>
                    <a:pt x="427400" y="274406"/>
                  </a:lnTo>
                  <a:lnTo>
                    <a:pt x="427380" y="274297"/>
                  </a:lnTo>
                  <a:lnTo>
                    <a:pt x="427374" y="274188"/>
                  </a:lnTo>
                  <a:lnTo>
                    <a:pt x="427376" y="274080"/>
                  </a:lnTo>
                  <a:lnTo>
                    <a:pt x="427389" y="273971"/>
                  </a:lnTo>
                  <a:lnTo>
                    <a:pt x="427418" y="273876"/>
                  </a:lnTo>
                  <a:lnTo>
                    <a:pt x="427463" y="273776"/>
                  </a:lnTo>
                  <a:lnTo>
                    <a:pt x="427512" y="273685"/>
                  </a:lnTo>
                  <a:lnTo>
                    <a:pt x="427559" y="273590"/>
                  </a:lnTo>
                  <a:lnTo>
                    <a:pt x="427599" y="273422"/>
                  </a:lnTo>
                  <a:lnTo>
                    <a:pt x="427614" y="273281"/>
                  </a:lnTo>
                  <a:lnTo>
                    <a:pt x="427597" y="273150"/>
                  </a:lnTo>
                  <a:lnTo>
                    <a:pt x="427521" y="273095"/>
                  </a:lnTo>
                  <a:lnTo>
                    <a:pt x="427385" y="273068"/>
                  </a:lnTo>
                  <a:lnTo>
                    <a:pt x="427206" y="273054"/>
                  </a:lnTo>
                  <a:lnTo>
                    <a:pt x="427029" y="273032"/>
                  </a:lnTo>
                  <a:lnTo>
                    <a:pt x="426874" y="272991"/>
                  </a:lnTo>
                  <a:lnTo>
                    <a:pt x="426753" y="272927"/>
                  </a:lnTo>
                  <a:lnTo>
                    <a:pt x="426636" y="272846"/>
                  </a:lnTo>
                  <a:lnTo>
                    <a:pt x="426413" y="272673"/>
                  </a:lnTo>
                  <a:lnTo>
                    <a:pt x="426300" y="272592"/>
                  </a:lnTo>
                  <a:lnTo>
                    <a:pt x="426194" y="272528"/>
                  </a:lnTo>
                  <a:lnTo>
                    <a:pt x="425771" y="272293"/>
                  </a:lnTo>
                  <a:lnTo>
                    <a:pt x="425321" y="272034"/>
                  </a:lnTo>
                  <a:lnTo>
                    <a:pt x="425163" y="271957"/>
                  </a:lnTo>
                  <a:lnTo>
                    <a:pt x="425008" y="271893"/>
                  </a:lnTo>
                  <a:lnTo>
                    <a:pt x="424761" y="271816"/>
                  </a:lnTo>
                  <a:lnTo>
                    <a:pt x="424508" y="271757"/>
                  </a:lnTo>
                  <a:lnTo>
                    <a:pt x="424381" y="271735"/>
                  </a:lnTo>
                  <a:lnTo>
                    <a:pt x="424225" y="271717"/>
                  </a:lnTo>
                  <a:lnTo>
                    <a:pt x="423760" y="271694"/>
                  </a:lnTo>
                  <a:lnTo>
                    <a:pt x="423609" y="271671"/>
                  </a:lnTo>
                  <a:lnTo>
                    <a:pt x="423401" y="271626"/>
                  </a:lnTo>
                  <a:lnTo>
                    <a:pt x="423193" y="271562"/>
                  </a:lnTo>
                  <a:lnTo>
                    <a:pt x="422989" y="271490"/>
                  </a:lnTo>
                  <a:lnTo>
                    <a:pt x="422793" y="271408"/>
                  </a:lnTo>
                  <a:lnTo>
                    <a:pt x="422476" y="271258"/>
                  </a:lnTo>
                  <a:lnTo>
                    <a:pt x="422225" y="271131"/>
                  </a:lnTo>
                  <a:lnTo>
                    <a:pt x="422112" y="271054"/>
                  </a:lnTo>
                  <a:lnTo>
                    <a:pt x="422025" y="270968"/>
                  </a:lnTo>
                  <a:lnTo>
                    <a:pt x="421976" y="270886"/>
                  </a:lnTo>
                  <a:lnTo>
                    <a:pt x="421938" y="270800"/>
                  </a:lnTo>
                  <a:lnTo>
                    <a:pt x="421878" y="270614"/>
                  </a:lnTo>
                  <a:lnTo>
                    <a:pt x="421840" y="270523"/>
                  </a:lnTo>
                  <a:lnTo>
                    <a:pt x="421757" y="270378"/>
                  </a:lnTo>
                  <a:lnTo>
                    <a:pt x="421662" y="270233"/>
                  </a:lnTo>
                  <a:lnTo>
                    <a:pt x="421560" y="270093"/>
                  </a:lnTo>
                  <a:lnTo>
                    <a:pt x="421443" y="269975"/>
                  </a:lnTo>
                  <a:lnTo>
                    <a:pt x="421262" y="269861"/>
                  </a:lnTo>
                  <a:lnTo>
                    <a:pt x="421028" y="269784"/>
                  </a:lnTo>
                  <a:lnTo>
                    <a:pt x="420903" y="269730"/>
                  </a:lnTo>
                  <a:lnTo>
                    <a:pt x="420661" y="269603"/>
                  </a:lnTo>
                  <a:lnTo>
                    <a:pt x="420544" y="269530"/>
                  </a:lnTo>
                  <a:lnTo>
                    <a:pt x="420435" y="269453"/>
                  </a:lnTo>
                  <a:lnTo>
                    <a:pt x="419989" y="268782"/>
                  </a:lnTo>
                  <a:lnTo>
                    <a:pt x="419925" y="268850"/>
                  </a:lnTo>
                  <a:lnTo>
                    <a:pt x="419528" y="268778"/>
                  </a:lnTo>
                  <a:lnTo>
                    <a:pt x="419191" y="268773"/>
                  </a:lnTo>
                  <a:lnTo>
                    <a:pt x="419013" y="268804"/>
                  </a:lnTo>
                  <a:lnTo>
                    <a:pt x="418836" y="268850"/>
                  </a:lnTo>
                  <a:lnTo>
                    <a:pt x="418658" y="268905"/>
                  </a:lnTo>
                  <a:lnTo>
                    <a:pt x="418484" y="268963"/>
                  </a:lnTo>
                  <a:lnTo>
                    <a:pt x="418318" y="269036"/>
                  </a:lnTo>
                  <a:lnTo>
                    <a:pt x="418141" y="269131"/>
                  </a:lnTo>
                  <a:lnTo>
                    <a:pt x="417967" y="269236"/>
                  </a:lnTo>
                  <a:lnTo>
                    <a:pt x="417801" y="269349"/>
                  </a:lnTo>
                  <a:lnTo>
                    <a:pt x="417638" y="269476"/>
                  </a:lnTo>
                  <a:lnTo>
                    <a:pt x="417487" y="269607"/>
                  </a:lnTo>
                  <a:lnTo>
                    <a:pt x="417355" y="269725"/>
                  </a:lnTo>
                  <a:lnTo>
                    <a:pt x="417226" y="269857"/>
                  </a:lnTo>
                  <a:lnTo>
                    <a:pt x="417105" y="269988"/>
                  </a:lnTo>
                  <a:lnTo>
                    <a:pt x="416996" y="270129"/>
                  </a:lnTo>
                  <a:lnTo>
                    <a:pt x="416894" y="270274"/>
                  </a:lnTo>
                  <a:lnTo>
                    <a:pt x="416840" y="270383"/>
                  </a:lnTo>
                  <a:lnTo>
                    <a:pt x="416798" y="270496"/>
                  </a:lnTo>
                  <a:lnTo>
                    <a:pt x="416762" y="270610"/>
                  </a:lnTo>
                  <a:lnTo>
                    <a:pt x="416713" y="270719"/>
                  </a:lnTo>
                  <a:lnTo>
                    <a:pt x="416645" y="270805"/>
                  </a:lnTo>
                  <a:lnTo>
                    <a:pt x="416496" y="270882"/>
                  </a:lnTo>
                  <a:lnTo>
                    <a:pt x="416300" y="270905"/>
                  </a:lnTo>
                  <a:lnTo>
                    <a:pt x="416077" y="270900"/>
                  </a:lnTo>
                  <a:lnTo>
                    <a:pt x="415843" y="270886"/>
                  </a:lnTo>
                  <a:lnTo>
                    <a:pt x="415627" y="270886"/>
                  </a:lnTo>
                  <a:lnTo>
                    <a:pt x="414698" y="270936"/>
                  </a:lnTo>
                  <a:lnTo>
                    <a:pt x="414464" y="270963"/>
                  </a:lnTo>
                  <a:lnTo>
                    <a:pt x="414222" y="271000"/>
                  </a:lnTo>
                  <a:lnTo>
                    <a:pt x="413496" y="271141"/>
                  </a:lnTo>
                  <a:lnTo>
                    <a:pt x="413020" y="271217"/>
                  </a:lnTo>
                  <a:lnTo>
                    <a:pt x="412789" y="271245"/>
                  </a:lnTo>
                  <a:lnTo>
                    <a:pt x="412325" y="271290"/>
                  </a:lnTo>
                  <a:lnTo>
                    <a:pt x="412090" y="271308"/>
                  </a:lnTo>
                  <a:lnTo>
                    <a:pt x="411879" y="271317"/>
                  </a:lnTo>
                  <a:lnTo>
                    <a:pt x="411662" y="271313"/>
                  </a:lnTo>
                  <a:lnTo>
                    <a:pt x="411447" y="271313"/>
                  </a:lnTo>
                  <a:lnTo>
                    <a:pt x="411237" y="271317"/>
                  </a:lnTo>
                  <a:lnTo>
                    <a:pt x="411024" y="271340"/>
                  </a:lnTo>
                  <a:lnTo>
                    <a:pt x="410846" y="271372"/>
                  </a:lnTo>
                  <a:lnTo>
                    <a:pt x="410669" y="271412"/>
                  </a:lnTo>
                  <a:lnTo>
                    <a:pt x="410495" y="271462"/>
                  </a:lnTo>
                  <a:lnTo>
                    <a:pt x="410321" y="271517"/>
                  </a:lnTo>
                  <a:lnTo>
                    <a:pt x="410151" y="271580"/>
                  </a:lnTo>
                  <a:lnTo>
                    <a:pt x="409902" y="271562"/>
                  </a:lnTo>
                  <a:lnTo>
                    <a:pt x="409766" y="271884"/>
                  </a:lnTo>
                  <a:lnTo>
                    <a:pt x="409562" y="271948"/>
                  </a:lnTo>
                  <a:lnTo>
                    <a:pt x="410790" y="274560"/>
                  </a:lnTo>
                  <a:lnTo>
                    <a:pt x="410850" y="275019"/>
                  </a:lnTo>
                  <a:lnTo>
                    <a:pt x="411028" y="275699"/>
                  </a:lnTo>
                  <a:lnTo>
                    <a:pt x="411569" y="275934"/>
                  </a:lnTo>
                  <a:lnTo>
                    <a:pt x="412631" y="276084"/>
                  </a:lnTo>
                  <a:lnTo>
                    <a:pt x="414226" y="276107"/>
                  </a:lnTo>
                  <a:lnTo>
                    <a:pt x="416554" y="276270"/>
                  </a:lnTo>
                  <a:lnTo>
                    <a:pt x="417347" y="276606"/>
                  </a:lnTo>
                  <a:lnTo>
                    <a:pt x="417744" y="276805"/>
                  </a:lnTo>
                  <a:lnTo>
                    <a:pt x="418598" y="277404"/>
                  </a:lnTo>
                  <a:lnTo>
                    <a:pt x="419649" y="278461"/>
                  </a:lnTo>
                  <a:lnTo>
                    <a:pt x="419906" y="278983"/>
                  </a:lnTo>
                  <a:lnTo>
                    <a:pt x="419966" y="279309"/>
                  </a:lnTo>
                  <a:lnTo>
                    <a:pt x="420159" y="279767"/>
                  </a:lnTo>
                  <a:lnTo>
                    <a:pt x="420268" y="279876"/>
                  </a:lnTo>
                  <a:lnTo>
                    <a:pt x="420367" y="279999"/>
                  </a:lnTo>
                  <a:lnTo>
                    <a:pt x="420457" y="280130"/>
                  </a:lnTo>
                  <a:lnTo>
                    <a:pt x="420529" y="280270"/>
                  </a:lnTo>
                  <a:lnTo>
                    <a:pt x="420586" y="280411"/>
                  </a:lnTo>
                  <a:lnTo>
                    <a:pt x="420627" y="280575"/>
                  </a:lnTo>
                  <a:lnTo>
                    <a:pt x="420635" y="280751"/>
                  </a:lnTo>
                  <a:lnTo>
                    <a:pt x="420635" y="280928"/>
                  </a:lnTo>
                  <a:lnTo>
                    <a:pt x="420624" y="281110"/>
                  </a:lnTo>
                  <a:lnTo>
                    <a:pt x="420620" y="281287"/>
                  </a:lnTo>
                  <a:lnTo>
                    <a:pt x="420642" y="281758"/>
                  </a:lnTo>
                  <a:lnTo>
                    <a:pt x="420646" y="281994"/>
                  </a:lnTo>
                  <a:lnTo>
                    <a:pt x="420639" y="282225"/>
                  </a:lnTo>
                  <a:lnTo>
                    <a:pt x="420601" y="282452"/>
                  </a:lnTo>
                  <a:lnTo>
                    <a:pt x="420552" y="282625"/>
                  </a:lnTo>
                  <a:lnTo>
                    <a:pt x="420495" y="282792"/>
                  </a:lnTo>
                  <a:lnTo>
                    <a:pt x="420423" y="282960"/>
                  </a:lnTo>
                  <a:lnTo>
                    <a:pt x="420344" y="283119"/>
                  </a:lnTo>
                  <a:lnTo>
                    <a:pt x="420253" y="283273"/>
                  </a:lnTo>
                  <a:lnTo>
                    <a:pt x="420166" y="283727"/>
                  </a:lnTo>
                  <a:lnTo>
                    <a:pt x="420027" y="284117"/>
                  </a:lnTo>
                  <a:lnTo>
                    <a:pt x="419883" y="285024"/>
                  </a:lnTo>
                  <a:lnTo>
                    <a:pt x="418862" y="286566"/>
                  </a:lnTo>
                  <a:lnTo>
                    <a:pt x="418186" y="287337"/>
                  </a:lnTo>
                  <a:lnTo>
                    <a:pt x="417566" y="288562"/>
                  </a:lnTo>
                  <a:lnTo>
                    <a:pt x="417260" y="289152"/>
                  </a:lnTo>
                  <a:lnTo>
                    <a:pt x="417117" y="289451"/>
                  </a:lnTo>
                  <a:lnTo>
                    <a:pt x="416977" y="289755"/>
                  </a:lnTo>
                  <a:lnTo>
                    <a:pt x="416845" y="290059"/>
                  </a:lnTo>
                  <a:lnTo>
                    <a:pt x="416719" y="290353"/>
                  </a:lnTo>
                  <a:lnTo>
                    <a:pt x="416603" y="290648"/>
                  </a:lnTo>
                  <a:lnTo>
                    <a:pt x="416492" y="290948"/>
                  </a:lnTo>
                  <a:lnTo>
                    <a:pt x="416285" y="291551"/>
                  </a:lnTo>
                  <a:lnTo>
                    <a:pt x="416202" y="291809"/>
                  </a:lnTo>
                  <a:lnTo>
                    <a:pt x="416115" y="292068"/>
                  </a:lnTo>
                  <a:lnTo>
                    <a:pt x="416039" y="292331"/>
                  </a:lnTo>
                  <a:lnTo>
                    <a:pt x="415971" y="292594"/>
                  </a:lnTo>
                  <a:lnTo>
                    <a:pt x="415926" y="292857"/>
                  </a:lnTo>
                  <a:lnTo>
                    <a:pt x="415907" y="293080"/>
                  </a:lnTo>
                  <a:lnTo>
                    <a:pt x="415903" y="293302"/>
                  </a:lnTo>
                  <a:lnTo>
                    <a:pt x="415907" y="293973"/>
                  </a:lnTo>
                  <a:lnTo>
                    <a:pt x="415888" y="294200"/>
                  </a:lnTo>
                  <a:lnTo>
                    <a:pt x="415839" y="294649"/>
                  </a:lnTo>
                  <a:lnTo>
                    <a:pt x="415828" y="294871"/>
                  </a:lnTo>
                  <a:lnTo>
                    <a:pt x="415839" y="295089"/>
                  </a:lnTo>
                  <a:lnTo>
                    <a:pt x="415869" y="295257"/>
                  </a:lnTo>
                  <a:lnTo>
                    <a:pt x="415911" y="295424"/>
                  </a:lnTo>
                  <a:lnTo>
                    <a:pt x="416016" y="295751"/>
                  </a:lnTo>
                  <a:lnTo>
                    <a:pt x="416066" y="295919"/>
                  </a:lnTo>
                  <a:lnTo>
                    <a:pt x="416088" y="296032"/>
                  </a:lnTo>
                  <a:lnTo>
                    <a:pt x="416100" y="296159"/>
                  </a:lnTo>
                  <a:lnTo>
                    <a:pt x="416118" y="296277"/>
                  </a:lnTo>
                  <a:lnTo>
                    <a:pt x="416149" y="296382"/>
                  </a:lnTo>
                  <a:lnTo>
                    <a:pt x="416202" y="296454"/>
                  </a:lnTo>
                  <a:lnTo>
                    <a:pt x="416315" y="296522"/>
                  </a:lnTo>
                  <a:lnTo>
                    <a:pt x="416383" y="296545"/>
                  </a:lnTo>
                  <a:lnTo>
                    <a:pt x="416515" y="296563"/>
                  </a:lnTo>
                  <a:lnTo>
                    <a:pt x="416621" y="296549"/>
                  </a:lnTo>
                  <a:lnTo>
                    <a:pt x="416730" y="296522"/>
                  </a:lnTo>
                  <a:lnTo>
                    <a:pt x="416837" y="296481"/>
                  </a:lnTo>
                  <a:lnTo>
                    <a:pt x="416934" y="296431"/>
                  </a:lnTo>
                  <a:lnTo>
                    <a:pt x="417026" y="296373"/>
                  </a:lnTo>
                  <a:lnTo>
                    <a:pt x="417132" y="296246"/>
                  </a:lnTo>
                  <a:lnTo>
                    <a:pt x="417211" y="296077"/>
                  </a:lnTo>
                  <a:lnTo>
                    <a:pt x="417268" y="295887"/>
                  </a:lnTo>
                  <a:lnTo>
                    <a:pt x="417321" y="295692"/>
                  </a:lnTo>
                  <a:lnTo>
                    <a:pt x="417381" y="295506"/>
                  </a:lnTo>
                  <a:lnTo>
                    <a:pt x="417665" y="294735"/>
                  </a:lnTo>
                  <a:lnTo>
                    <a:pt x="417782" y="294395"/>
                  </a:lnTo>
                  <a:lnTo>
                    <a:pt x="417872" y="294100"/>
                  </a:lnTo>
                  <a:lnTo>
                    <a:pt x="417925" y="293955"/>
                  </a:lnTo>
                  <a:lnTo>
                    <a:pt x="417986" y="293814"/>
                  </a:lnTo>
                  <a:lnTo>
                    <a:pt x="418091" y="293637"/>
                  </a:lnTo>
                  <a:lnTo>
                    <a:pt x="418212" y="293465"/>
                  </a:lnTo>
                  <a:lnTo>
                    <a:pt x="418341" y="293302"/>
                  </a:lnTo>
                  <a:lnTo>
                    <a:pt x="418484" y="293148"/>
                  </a:lnTo>
                  <a:lnTo>
                    <a:pt x="418632" y="293002"/>
                  </a:lnTo>
                  <a:lnTo>
                    <a:pt x="418832" y="292821"/>
                  </a:lnTo>
                  <a:lnTo>
                    <a:pt x="419047" y="292653"/>
                  </a:lnTo>
                  <a:lnTo>
                    <a:pt x="419279" y="292503"/>
                  </a:lnTo>
                  <a:lnTo>
                    <a:pt x="419513" y="292367"/>
                  </a:lnTo>
                  <a:lnTo>
                    <a:pt x="419755" y="292245"/>
                  </a:lnTo>
                  <a:lnTo>
                    <a:pt x="419917" y="292172"/>
                  </a:lnTo>
                  <a:lnTo>
                    <a:pt x="420080" y="292109"/>
                  </a:lnTo>
                  <a:lnTo>
                    <a:pt x="420246" y="292050"/>
                  </a:lnTo>
                  <a:lnTo>
                    <a:pt x="420582" y="291954"/>
                  </a:lnTo>
                  <a:lnTo>
                    <a:pt x="421443" y="291932"/>
                  </a:lnTo>
                  <a:lnTo>
                    <a:pt x="422274" y="291941"/>
                  </a:lnTo>
                  <a:lnTo>
                    <a:pt x="425102" y="291986"/>
                  </a:lnTo>
                  <a:lnTo>
                    <a:pt x="425960" y="292258"/>
                  </a:lnTo>
                  <a:lnTo>
                    <a:pt x="427282" y="292993"/>
                  </a:lnTo>
                  <a:lnTo>
                    <a:pt x="427676" y="293388"/>
                  </a:lnTo>
                  <a:lnTo>
                    <a:pt x="428197" y="294109"/>
                  </a:lnTo>
                  <a:lnTo>
                    <a:pt x="428651" y="294962"/>
                  </a:lnTo>
                  <a:lnTo>
                    <a:pt x="428979" y="295288"/>
                  </a:lnTo>
                  <a:lnTo>
                    <a:pt x="429769" y="295692"/>
                  </a:lnTo>
                  <a:lnTo>
                    <a:pt x="430631" y="295832"/>
                  </a:lnTo>
                  <a:lnTo>
                    <a:pt x="432361" y="295987"/>
                  </a:lnTo>
                  <a:lnTo>
                    <a:pt x="433156" y="296132"/>
                  </a:lnTo>
                  <a:lnTo>
                    <a:pt x="434818" y="296155"/>
                  </a:lnTo>
                  <a:lnTo>
                    <a:pt x="437248" y="296304"/>
                  </a:lnTo>
                  <a:lnTo>
                    <a:pt x="437588" y="296404"/>
                  </a:lnTo>
                  <a:lnTo>
                    <a:pt x="437933" y="296495"/>
                  </a:lnTo>
                  <a:lnTo>
                    <a:pt x="438318" y="296572"/>
                  </a:lnTo>
                  <a:lnTo>
                    <a:pt x="438532" y="296608"/>
                  </a:lnTo>
                  <a:lnTo>
                    <a:pt x="438964" y="296663"/>
                  </a:lnTo>
                  <a:lnTo>
                    <a:pt x="439179" y="296695"/>
                  </a:lnTo>
                  <a:lnTo>
                    <a:pt x="439629" y="296771"/>
                  </a:lnTo>
                  <a:lnTo>
                    <a:pt x="439931" y="296817"/>
                  </a:lnTo>
                  <a:lnTo>
                    <a:pt x="440230" y="296849"/>
                  </a:lnTo>
                  <a:lnTo>
                    <a:pt x="440381" y="296858"/>
                  </a:lnTo>
                  <a:lnTo>
                    <a:pt x="440532" y="296876"/>
                  </a:lnTo>
                  <a:lnTo>
                    <a:pt x="440684" y="296903"/>
                  </a:lnTo>
                  <a:lnTo>
                    <a:pt x="440820" y="296935"/>
                  </a:lnTo>
                  <a:lnTo>
                    <a:pt x="440956" y="296971"/>
                  </a:lnTo>
                  <a:lnTo>
                    <a:pt x="441360" y="297094"/>
                  </a:lnTo>
                  <a:lnTo>
                    <a:pt x="441496" y="297130"/>
                  </a:lnTo>
                  <a:lnTo>
                    <a:pt x="441636" y="297157"/>
                  </a:lnTo>
                  <a:lnTo>
                    <a:pt x="441776" y="297194"/>
                  </a:lnTo>
                  <a:lnTo>
                    <a:pt x="441908" y="297234"/>
                  </a:lnTo>
                  <a:lnTo>
                    <a:pt x="442040" y="297284"/>
                  </a:lnTo>
                  <a:lnTo>
                    <a:pt x="442244" y="297407"/>
                  </a:lnTo>
                  <a:lnTo>
                    <a:pt x="442342" y="297475"/>
                  </a:lnTo>
                  <a:lnTo>
                    <a:pt x="442637" y="297692"/>
                  </a:lnTo>
                  <a:lnTo>
                    <a:pt x="442739" y="297774"/>
                  </a:lnTo>
                  <a:lnTo>
                    <a:pt x="442937" y="297937"/>
                  </a:lnTo>
                  <a:lnTo>
                    <a:pt x="443030" y="298023"/>
                  </a:lnTo>
                  <a:lnTo>
                    <a:pt x="443117" y="298110"/>
                  </a:lnTo>
                  <a:lnTo>
                    <a:pt x="443196" y="298205"/>
                  </a:lnTo>
                  <a:lnTo>
                    <a:pt x="443360" y="298386"/>
                  </a:lnTo>
                  <a:lnTo>
                    <a:pt x="443454" y="298463"/>
                  </a:lnTo>
                  <a:lnTo>
                    <a:pt x="443560" y="298527"/>
                  </a:lnTo>
                  <a:lnTo>
                    <a:pt x="443673" y="298581"/>
                  </a:lnTo>
                  <a:lnTo>
                    <a:pt x="443907" y="298672"/>
                  </a:lnTo>
                  <a:lnTo>
                    <a:pt x="444021" y="298722"/>
                  </a:lnTo>
                  <a:lnTo>
                    <a:pt x="444157" y="298790"/>
                  </a:lnTo>
                  <a:lnTo>
                    <a:pt x="444425" y="298935"/>
                  </a:lnTo>
                  <a:lnTo>
                    <a:pt x="444561" y="298999"/>
                  </a:lnTo>
                  <a:lnTo>
                    <a:pt x="444697" y="299058"/>
                  </a:lnTo>
                  <a:lnTo>
                    <a:pt x="444882" y="299117"/>
                  </a:lnTo>
                  <a:lnTo>
                    <a:pt x="445260" y="299189"/>
                  </a:lnTo>
                  <a:lnTo>
                    <a:pt x="445449" y="299230"/>
                  </a:lnTo>
                  <a:lnTo>
                    <a:pt x="445626" y="299294"/>
                  </a:lnTo>
                  <a:lnTo>
                    <a:pt x="445736" y="299343"/>
                  </a:lnTo>
                  <a:lnTo>
                    <a:pt x="445843" y="299403"/>
                  </a:lnTo>
                  <a:lnTo>
                    <a:pt x="446053" y="299529"/>
                  </a:lnTo>
                  <a:lnTo>
                    <a:pt x="446674" y="299879"/>
                  </a:lnTo>
                  <a:lnTo>
                    <a:pt x="447021" y="300110"/>
                  </a:lnTo>
                  <a:lnTo>
                    <a:pt x="447233" y="300278"/>
                  </a:lnTo>
                  <a:lnTo>
                    <a:pt x="447331" y="300364"/>
                  </a:lnTo>
                  <a:lnTo>
                    <a:pt x="447509" y="300573"/>
                  </a:lnTo>
                  <a:lnTo>
                    <a:pt x="447592" y="300686"/>
                  </a:lnTo>
                  <a:lnTo>
                    <a:pt x="447902" y="301135"/>
                  </a:lnTo>
                  <a:lnTo>
                    <a:pt x="448634" y="302333"/>
                  </a:lnTo>
                  <a:lnTo>
                    <a:pt x="449142" y="303902"/>
                  </a:lnTo>
                  <a:lnTo>
                    <a:pt x="449202" y="304356"/>
                  </a:lnTo>
                  <a:lnTo>
                    <a:pt x="449331" y="304746"/>
                  </a:lnTo>
                  <a:lnTo>
                    <a:pt x="449391" y="305204"/>
                  </a:lnTo>
                  <a:lnTo>
                    <a:pt x="449516" y="305594"/>
                  </a:lnTo>
                  <a:lnTo>
                    <a:pt x="449576" y="306052"/>
                  </a:lnTo>
                  <a:lnTo>
                    <a:pt x="450086" y="307681"/>
                  </a:lnTo>
                  <a:lnTo>
                    <a:pt x="450169" y="307885"/>
                  </a:lnTo>
                  <a:lnTo>
                    <a:pt x="450196" y="308053"/>
                  </a:lnTo>
                  <a:lnTo>
                    <a:pt x="450215" y="308225"/>
                  </a:lnTo>
                  <a:lnTo>
                    <a:pt x="450226" y="308397"/>
                  </a:lnTo>
                  <a:lnTo>
                    <a:pt x="450237" y="308737"/>
                  </a:lnTo>
                  <a:lnTo>
                    <a:pt x="450233" y="308864"/>
                  </a:lnTo>
                  <a:lnTo>
                    <a:pt x="450222" y="308996"/>
                  </a:lnTo>
                  <a:lnTo>
                    <a:pt x="450181" y="309486"/>
                  </a:lnTo>
                  <a:lnTo>
                    <a:pt x="450150" y="309785"/>
                  </a:lnTo>
                  <a:lnTo>
                    <a:pt x="450131" y="310148"/>
                  </a:lnTo>
                  <a:lnTo>
                    <a:pt x="450131" y="310234"/>
                  </a:lnTo>
                  <a:lnTo>
                    <a:pt x="450139" y="310320"/>
                  </a:lnTo>
                  <a:lnTo>
                    <a:pt x="450150" y="310529"/>
                  </a:lnTo>
                  <a:lnTo>
                    <a:pt x="450165" y="310633"/>
                  </a:lnTo>
                  <a:lnTo>
                    <a:pt x="450192" y="310724"/>
                  </a:lnTo>
                  <a:lnTo>
                    <a:pt x="450237" y="310788"/>
                  </a:lnTo>
                  <a:lnTo>
                    <a:pt x="450347" y="310855"/>
                  </a:lnTo>
                  <a:lnTo>
                    <a:pt x="450479" y="310892"/>
                  </a:lnTo>
                  <a:lnTo>
                    <a:pt x="450596" y="310883"/>
                  </a:lnTo>
                  <a:lnTo>
                    <a:pt x="450706" y="310846"/>
                  </a:lnTo>
                  <a:lnTo>
                    <a:pt x="450811" y="310801"/>
                  </a:lnTo>
                  <a:lnTo>
                    <a:pt x="450902" y="310728"/>
                  </a:lnTo>
                  <a:lnTo>
                    <a:pt x="450978" y="310633"/>
                  </a:lnTo>
                  <a:lnTo>
                    <a:pt x="451049" y="310524"/>
                  </a:lnTo>
                  <a:lnTo>
                    <a:pt x="451125" y="310425"/>
                  </a:lnTo>
                  <a:lnTo>
                    <a:pt x="451212" y="310339"/>
                  </a:lnTo>
                  <a:lnTo>
                    <a:pt x="451310" y="310284"/>
                  </a:lnTo>
                  <a:lnTo>
                    <a:pt x="451417" y="310239"/>
                  </a:lnTo>
                  <a:lnTo>
                    <a:pt x="451627" y="310157"/>
                  </a:lnTo>
                  <a:lnTo>
                    <a:pt x="451719" y="310094"/>
                  </a:lnTo>
                  <a:lnTo>
                    <a:pt x="451816" y="309980"/>
                  </a:lnTo>
                  <a:lnTo>
                    <a:pt x="451889" y="309835"/>
                  </a:lnTo>
                  <a:lnTo>
                    <a:pt x="452010" y="309522"/>
                  </a:lnTo>
                  <a:lnTo>
                    <a:pt x="452089" y="309381"/>
                  </a:lnTo>
                  <a:lnTo>
                    <a:pt x="452203" y="309236"/>
                  </a:lnTo>
                  <a:lnTo>
                    <a:pt x="452263" y="309164"/>
                  </a:lnTo>
                  <a:lnTo>
                    <a:pt x="452482" y="308914"/>
                  </a:lnTo>
                  <a:lnTo>
                    <a:pt x="453245" y="308139"/>
                  </a:lnTo>
                  <a:lnTo>
                    <a:pt x="453483" y="307907"/>
                  </a:lnTo>
                  <a:lnTo>
                    <a:pt x="454546" y="307485"/>
                  </a:lnTo>
                  <a:lnTo>
                    <a:pt x="455415" y="307241"/>
                  </a:lnTo>
                  <a:lnTo>
                    <a:pt x="455883" y="307054"/>
                  </a:lnTo>
                  <a:lnTo>
                    <a:pt x="457550" y="306860"/>
                  </a:lnTo>
                  <a:lnTo>
                    <a:pt x="457633" y="306832"/>
                  </a:lnTo>
                  <a:lnTo>
                    <a:pt x="457758" y="306846"/>
                  </a:lnTo>
                  <a:lnTo>
                    <a:pt x="458056" y="306918"/>
                  </a:lnTo>
                  <a:lnTo>
                    <a:pt x="458196" y="306927"/>
                  </a:lnTo>
                  <a:lnTo>
                    <a:pt x="458302" y="306914"/>
                  </a:lnTo>
                  <a:lnTo>
                    <a:pt x="458408" y="306896"/>
                  </a:lnTo>
                  <a:lnTo>
                    <a:pt x="458616" y="306837"/>
                  </a:lnTo>
                  <a:lnTo>
                    <a:pt x="458706" y="306723"/>
                  </a:lnTo>
                  <a:lnTo>
                    <a:pt x="458676" y="306574"/>
                  </a:lnTo>
                  <a:lnTo>
                    <a:pt x="458631" y="306433"/>
                  </a:lnTo>
                  <a:lnTo>
                    <a:pt x="458597" y="306356"/>
                  </a:lnTo>
                  <a:lnTo>
                    <a:pt x="458510" y="306211"/>
                  </a:lnTo>
                  <a:lnTo>
                    <a:pt x="458464" y="306143"/>
                  </a:lnTo>
                  <a:lnTo>
                    <a:pt x="458396" y="306011"/>
                  </a:lnTo>
                  <a:lnTo>
                    <a:pt x="458344" y="305902"/>
                  </a:lnTo>
                  <a:lnTo>
                    <a:pt x="458294" y="305789"/>
                  </a:lnTo>
                  <a:lnTo>
                    <a:pt x="458102" y="305268"/>
                  </a:lnTo>
                  <a:lnTo>
                    <a:pt x="456489" y="302187"/>
                  </a:lnTo>
                  <a:lnTo>
                    <a:pt x="456046" y="300559"/>
                  </a:lnTo>
                  <a:lnTo>
                    <a:pt x="455864" y="299389"/>
                  </a:lnTo>
                  <a:lnTo>
                    <a:pt x="455872" y="298822"/>
                  </a:lnTo>
                  <a:lnTo>
                    <a:pt x="455929" y="298391"/>
                  </a:lnTo>
                  <a:lnTo>
                    <a:pt x="455951" y="298173"/>
                  </a:lnTo>
                  <a:lnTo>
                    <a:pt x="455970" y="297960"/>
                  </a:lnTo>
                  <a:lnTo>
                    <a:pt x="455989" y="297606"/>
                  </a:lnTo>
                  <a:lnTo>
                    <a:pt x="455993" y="297465"/>
                  </a:lnTo>
                  <a:lnTo>
                    <a:pt x="455993" y="297057"/>
                  </a:lnTo>
                  <a:lnTo>
                    <a:pt x="455985" y="296726"/>
                  </a:lnTo>
                  <a:lnTo>
                    <a:pt x="455974" y="296558"/>
                  </a:lnTo>
                  <a:lnTo>
                    <a:pt x="455970" y="296395"/>
                  </a:lnTo>
                  <a:lnTo>
                    <a:pt x="455981" y="296068"/>
                  </a:lnTo>
                  <a:lnTo>
                    <a:pt x="456015" y="295751"/>
                  </a:lnTo>
                  <a:lnTo>
                    <a:pt x="456038" y="295597"/>
                  </a:lnTo>
                  <a:lnTo>
                    <a:pt x="456057" y="295438"/>
                  </a:lnTo>
                  <a:lnTo>
                    <a:pt x="456106" y="295134"/>
                  </a:lnTo>
                  <a:lnTo>
                    <a:pt x="456125" y="295034"/>
                  </a:lnTo>
                  <a:lnTo>
                    <a:pt x="456193" y="294490"/>
                  </a:lnTo>
                  <a:lnTo>
                    <a:pt x="456253" y="294141"/>
                  </a:lnTo>
                  <a:lnTo>
                    <a:pt x="456548" y="293488"/>
                  </a:lnTo>
                  <a:lnTo>
                    <a:pt x="456820" y="293102"/>
                  </a:lnTo>
                  <a:lnTo>
                    <a:pt x="457029" y="292648"/>
                  </a:lnTo>
                  <a:lnTo>
                    <a:pt x="457977" y="291492"/>
                  </a:lnTo>
                  <a:lnTo>
                    <a:pt x="458181" y="291043"/>
                  </a:lnTo>
                  <a:lnTo>
                    <a:pt x="458997" y="289818"/>
                  </a:lnTo>
                  <a:lnTo>
                    <a:pt x="459478" y="289047"/>
                  </a:lnTo>
                  <a:lnTo>
                    <a:pt x="459882" y="288662"/>
                  </a:lnTo>
                  <a:lnTo>
                    <a:pt x="460823" y="287900"/>
                  </a:lnTo>
                  <a:lnTo>
                    <a:pt x="461627" y="287586"/>
                  </a:lnTo>
                  <a:lnTo>
                    <a:pt x="462497" y="287337"/>
                  </a:lnTo>
                  <a:lnTo>
                    <a:pt x="464560" y="287042"/>
                  </a:lnTo>
                  <a:lnTo>
                    <a:pt x="466624" y="287201"/>
                  </a:lnTo>
                  <a:lnTo>
                    <a:pt x="466956" y="287142"/>
                  </a:lnTo>
                  <a:lnTo>
                    <a:pt x="467394" y="286875"/>
                  </a:lnTo>
                  <a:lnTo>
                    <a:pt x="467296" y="286630"/>
                  </a:lnTo>
                  <a:lnTo>
                    <a:pt x="467239" y="285913"/>
                  </a:lnTo>
                  <a:lnTo>
                    <a:pt x="466393" y="284666"/>
                  </a:lnTo>
                  <a:lnTo>
                    <a:pt x="466008" y="283881"/>
                  </a:lnTo>
                  <a:lnTo>
                    <a:pt x="465630" y="282316"/>
                  </a:lnTo>
                  <a:lnTo>
                    <a:pt x="465309" y="281531"/>
                  </a:lnTo>
                  <a:lnTo>
                    <a:pt x="465184" y="281142"/>
                  </a:lnTo>
                  <a:lnTo>
                    <a:pt x="464586" y="276325"/>
                  </a:lnTo>
                  <a:lnTo>
                    <a:pt x="464531" y="275612"/>
                  </a:lnTo>
                  <a:lnTo>
                    <a:pt x="464356" y="274048"/>
                  </a:lnTo>
                  <a:lnTo>
                    <a:pt x="464243" y="272619"/>
                  </a:lnTo>
                  <a:lnTo>
                    <a:pt x="464652" y="272106"/>
                  </a:lnTo>
                  <a:lnTo>
                    <a:pt x="465124" y="271680"/>
                  </a:lnTo>
                  <a:lnTo>
                    <a:pt x="465702" y="271326"/>
                  </a:lnTo>
                  <a:lnTo>
                    <a:pt x="466340" y="271095"/>
                  </a:lnTo>
                  <a:lnTo>
                    <a:pt x="466949" y="270923"/>
                  </a:lnTo>
                  <a:lnTo>
                    <a:pt x="467341" y="270932"/>
                  </a:lnTo>
                  <a:lnTo>
                    <a:pt x="467647" y="270782"/>
                  </a:lnTo>
                  <a:lnTo>
                    <a:pt x="467747" y="270392"/>
                  </a:lnTo>
                  <a:lnTo>
                    <a:pt x="467754" y="269811"/>
                  </a:lnTo>
                  <a:lnTo>
                    <a:pt x="467821" y="269512"/>
                  </a:lnTo>
                  <a:lnTo>
                    <a:pt x="468019" y="269231"/>
                  </a:lnTo>
                  <a:lnTo>
                    <a:pt x="468090" y="268909"/>
                  </a:lnTo>
                  <a:lnTo>
                    <a:pt x="468502" y="268070"/>
                  </a:lnTo>
                  <a:lnTo>
                    <a:pt x="469992" y="266469"/>
                  </a:lnTo>
                  <a:lnTo>
                    <a:pt x="470198" y="265884"/>
                  </a:lnTo>
                  <a:lnTo>
                    <a:pt x="470536" y="265503"/>
                  </a:lnTo>
                  <a:lnTo>
                    <a:pt x="471276" y="264863"/>
                  </a:lnTo>
                  <a:lnTo>
                    <a:pt x="472621" y="263974"/>
                  </a:lnTo>
                  <a:lnTo>
                    <a:pt x="473423" y="263661"/>
                  </a:lnTo>
                  <a:lnTo>
                    <a:pt x="475498" y="263040"/>
                  </a:lnTo>
                  <a:lnTo>
                    <a:pt x="476299" y="262727"/>
                  </a:lnTo>
                  <a:lnTo>
                    <a:pt x="476835" y="262477"/>
                  </a:lnTo>
                  <a:lnTo>
                    <a:pt x="477039" y="262088"/>
                  </a:lnTo>
                  <a:lnTo>
                    <a:pt x="477247" y="261639"/>
                  </a:lnTo>
                  <a:lnTo>
                    <a:pt x="477251" y="261248"/>
                  </a:lnTo>
                  <a:lnTo>
                    <a:pt x="477330" y="260468"/>
                  </a:lnTo>
                  <a:lnTo>
                    <a:pt x="477402" y="260146"/>
                  </a:lnTo>
                  <a:lnTo>
                    <a:pt x="478623" y="258473"/>
                  </a:lnTo>
                  <a:lnTo>
                    <a:pt x="478967" y="257702"/>
                  </a:lnTo>
                  <a:lnTo>
                    <a:pt x="479114" y="256858"/>
                  </a:lnTo>
                  <a:lnTo>
                    <a:pt x="479209" y="254913"/>
                  </a:lnTo>
                  <a:lnTo>
                    <a:pt x="479292" y="253679"/>
                  </a:lnTo>
                  <a:lnTo>
                    <a:pt x="479318" y="252187"/>
                  </a:lnTo>
                  <a:lnTo>
                    <a:pt x="479605" y="250568"/>
                  </a:lnTo>
                  <a:lnTo>
                    <a:pt x="480062" y="249534"/>
                  </a:lnTo>
                  <a:lnTo>
                    <a:pt x="480187" y="249275"/>
                  </a:lnTo>
                  <a:lnTo>
                    <a:pt x="480327" y="249030"/>
                  </a:lnTo>
                  <a:lnTo>
                    <a:pt x="480478" y="248790"/>
                  </a:lnTo>
                  <a:lnTo>
                    <a:pt x="480644" y="248558"/>
                  </a:lnTo>
                  <a:lnTo>
                    <a:pt x="480774" y="248400"/>
                  </a:lnTo>
                  <a:lnTo>
                    <a:pt x="481067" y="248109"/>
                  </a:lnTo>
                  <a:lnTo>
                    <a:pt x="481208" y="247960"/>
                  </a:lnTo>
                  <a:lnTo>
                    <a:pt x="481333" y="247801"/>
                  </a:lnTo>
                  <a:lnTo>
                    <a:pt x="481416" y="247656"/>
                  </a:lnTo>
                  <a:lnTo>
                    <a:pt x="481620" y="247184"/>
                  </a:lnTo>
                  <a:lnTo>
                    <a:pt x="481703" y="247039"/>
                  </a:lnTo>
                  <a:lnTo>
                    <a:pt x="481809" y="246894"/>
                  </a:lnTo>
                  <a:lnTo>
                    <a:pt x="481922" y="246753"/>
                  </a:lnTo>
                  <a:lnTo>
                    <a:pt x="482168" y="246491"/>
                  </a:lnTo>
                  <a:lnTo>
                    <a:pt x="482300" y="246373"/>
                  </a:lnTo>
                  <a:lnTo>
                    <a:pt x="482428" y="246264"/>
                  </a:lnTo>
                  <a:lnTo>
                    <a:pt x="482564" y="246164"/>
                  </a:lnTo>
                  <a:lnTo>
                    <a:pt x="482704" y="246069"/>
                  </a:lnTo>
                  <a:lnTo>
                    <a:pt x="482984" y="245887"/>
                  </a:lnTo>
                  <a:lnTo>
                    <a:pt x="483359" y="245629"/>
                  </a:lnTo>
                  <a:lnTo>
                    <a:pt x="483486" y="245556"/>
                  </a:lnTo>
                  <a:lnTo>
                    <a:pt x="483623" y="245488"/>
                  </a:lnTo>
                  <a:lnTo>
                    <a:pt x="483752" y="245438"/>
                  </a:lnTo>
                  <a:lnTo>
                    <a:pt x="483888" y="245393"/>
                  </a:lnTo>
                  <a:lnTo>
                    <a:pt x="484024" y="245357"/>
                  </a:lnTo>
                  <a:lnTo>
                    <a:pt x="484163" y="245334"/>
                  </a:lnTo>
                  <a:lnTo>
                    <a:pt x="484299" y="245320"/>
                  </a:lnTo>
                  <a:lnTo>
                    <a:pt x="484481" y="245325"/>
                  </a:lnTo>
                  <a:lnTo>
                    <a:pt x="484575" y="245334"/>
                  </a:lnTo>
                  <a:lnTo>
                    <a:pt x="484662" y="245348"/>
                  </a:lnTo>
                  <a:lnTo>
                    <a:pt x="484749" y="245375"/>
                  </a:lnTo>
                  <a:lnTo>
                    <a:pt x="484858" y="245429"/>
                  </a:lnTo>
                  <a:lnTo>
                    <a:pt x="484964" y="245502"/>
                  </a:lnTo>
                  <a:lnTo>
                    <a:pt x="485062" y="245593"/>
                  </a:lnTo>
                  <a:lnTo>
                    <a:pt x="485153" y="245688"/>
                  </a:lnTo>
                  <a:lnTo>
                    <a:pt x="485236" y="245787"/>
                  </a:lnTo>
                  <a:lnTo>
                    <a:pt x="485297" y="245883"/>
                  </a:lnTo>
                  <a:lnTo>
                    <a:pt x="485346" y="245982"/>
                  </a:lnTo>
                  <a:lnTo>
                    <a:pt x="485391" y="246091"/>
                  </a:lnTo>
                  <a:lnTo>
                    <a:pt x="485440" y="246191"/>
                  </a:lnTo>
                  <a:lnTo>
                    <a:pt x="485497" y="246291"/>
                  </a:lnTo>
                  <a:lnTo>
                    <a:pt x="485561" y="246377"/>
                  </a:lnTo>
                  <a:lnTo>
                    <a:pt x="485780" y="246618"/>
                  </a:lnTo>
                  <a:lnTo>
                    <a:pt x="485852" y="246704"/>
                  </a:lnTo>
                  <a:lnTo>
                    <a:pt x="485935" y="246817"/>
                  </a:lnTo>
                  <a:lnTo>
                    <a:pt x="486099" y="247053"/>
                  </a:lnTo>
                  <a:lnTo>
                    <a:pt x="486174" y="247175"/>
                  </a:lnTo>
                  <a:lnTo>
                    <a:pt x="486246" y="247298"/>
                  </a:lnTo>
                  <a:lnTo>
                    <a:pt x="486329" y="247456"/>
                  </a:lnTo>
                  <a:lnTo>
                    <a:pt x="486552" y="247960"/>
                  </a:lnTo>
                  <a:lnTo>
                    <a:pt x="486639" y="248119"/>
                  </a:lnTo>
                  <a:lnTo>
                    <a:pt x="486726" y="248259"/>
                  </a:lnTo>
                  <a:lnTo>
                    <a:pt x="486820" y="248400"/>
                  </a:lnTo>
                  <a:lnTo>
                    <a:pt x="487122" y="248803"/>
                  </a:lnTo>
                  <a:lnTo>
                    <a:pt x="487379" y="249166"/>
                  </a:lnTo>
                  <a:lnTo>
                    <a:pt x="487470" y="249284"/>
                  </a:lnTo>
                  <a:lnTo>
                    <a:pt x="487561" y="249398"/>
                  </a:lnTo>
                  <a:lnTo>
                    <a:pt x="487666" y="249520"/>
                  </a:lnTo>
                  <a:lnTo>
                    <a:pt x="487991" y="249874"/>
                  </a:lnTo>
                  <a:lnTo>
                    <a:pt x="488089" y="249996"/>
                  </a:lnTo>
                  <a:lnTo>
                    <a:pt x="488165" y="250105"/>
                  </a:lnTo>
                  <a:lnTo>
                    <a:pt x="488233" y="250214"/>
                  </a:lnTo>
                  <a:lnTo>
                    <a:pt x="488365" y="250440"/>
                  </a:lnTo>
                  <a:lnTo>
                    <a:pt x="488441" y="250545"/>
                  </a:lnTo>
                  <a:lnTo>
                    <a:pt x="488554" y="250672"/>
                  </a:lnTo>
                  <a:lnTo>
                    <a:pt x="488807" y="250908"/>
                  </a:lnTo>
                  <a:lnTo>
                    <a:pt x="488937" y="251021"/>
                  </a:lnTo>
                  <a:lnTo>
                    <a:pt x="489060" y="251144"/>
                  </a:lnTo>
                  <a:lnTo>
                    <a:pt x="489163" y="251252"/>
                  </a:lnTo>
                  <a:lnTo>
                    <a:pt x="489549" y="251692"/>
                  </a:lnTo>
                  <a:lnTo>
                    <a:pt x="490044" y="252277"/>
                  </a:lnTo>
                  <a:lnTo>
                    <a:pt x="490244" y="252527"/>
                  </a:lnTo>
                  <a:lnTo>
                    <a:pt x="490399" y="252736"/>
                  </a:lnTo>
                  <a:lnTo>
                    <a:pt x="490478" y="252835"/>
                  </a:lnTo>
                  <a:lnTo>
                    <a:pt x="490561" y="252930"/>
                  </a:lnTo>
                  <a:lnTo>
                    <a:pt x="490656" y="253026"/>
                  </a:lnTo>
                  <a:lnTo>
                    <a:pt x="490954" y="253298"/>
                  </a:lnTo>
                  <a:lnTo>
                    <a:pt x="491048" y="253393"/>
                  </a:lnTo>
                  <a:lnTo>
                    <a:pt x="491139" y="253493"/>
                  </a:lnTo>
                  <a:lnTo>
                    <a:pt x="491222" y="253597"/>
                  </a:lnTo>
                  <a:lnTo>
                    <a:pt x="491396" y="253802"/>
                  </a:lnTo>
                  <a:lnTo>
                    <a:pt x="491490" y="253897"/>
                  </a:lnTo>
                  <a:lnTo>
                    <a:pt x="491601" y="253987"/>
                  </a:lnTo>
                  <a:lnTo>
                    <a:pt x="491847" y="254141"/>
                  </a:lnTo>
                  <a:lnTo>
                    <a:pt x="491964" y="254223"/>
                  </a:lnTo>
                  <a:lnTo>
                    <a:pt x="492069" y="254314"/>
                  </a:lnTo>
                  <a:lnTo>
                    <a:pt x="492171" y="254436"/>
                  </a:lnTo>
                  <a:lnTo>
                    <a:pt x="492258" y="254572"/>
                  </a:lnTo>
                  <a:lnTo>
                    <a:pt x="492421" y="254858"/>
                  </a:lnTo>
                  <a:lnTo>
                    <a:pt x="492508" y="254999"/>
                  </a:lnTo>
                  <a:lnTo>
                    <a:pt x="492602" y="255140"/>
                  </a:lnTo>
                  <a:lnTo>
                    <a:pt x="493078" y="255806"/>
                  </a:lnTo>
                  <a:lnTo>
                    <a:pt x="493259" y="256037"/>
                  </a:lnTo>
                  <a:lnTo>
                    <a:pt x="493429" y="256282"/>
                  </a:lnTo>
                  <a:lnTo>
                    <a:pt x="493592" y="256568"/>
                  </a:lnTo>
                  <a:lnTo>
                    <a:pt x="493728" y="256867"/>
                  </a:lnTo>
                  <a:lnTo>
                    <a:pt x="493985" y="257484"/>
                  </a:lnTo>
                  <a:lnTo>
                    <a:pt x="494126" y="257783"/>
                  </a:lnTo>
                  <a:lnTo>
                    <a:pt x="494194" y="257915"/>
                  </a:lnTo>
                  <a:lnTo>
                    <a:pt x="494332" y="258169"/>
                  </a:lnTo>
                  <a:lnTo>
                    <a:pt x="494639" y="258713"/>
                  </a:lnTo>
                  <a:lnTo>
                    <a:pt x="494798" y="259003"/>
                  </a:lnTo>
                  <a:lnTo>
                    <a:pt x="494866" y="259153"/>
                  </a:lnTo>
                  <a:lnTo>
                    <a:pt x="494923" y="259289"/>
                  </a:lnTo>
                  <a:lnTo>
                    <a:pt x="494972" y="259425"/>
                  </a:lnTo>
                  <a:lnTo>
                    <a:pt x="495017" y="259566"/>
                  </a:lnTo>
                  <a:lnTo>
                    <a:pt x="495070" y="259702"/>
                  </a:lnTo>
                  <a:lnTo>
                    <a:pt x="495127" y="259834"/>
                  </a:lnTo>
                  <a:lnTo>
                    <a:pt x="495198" y="259965"/>
                  </a:lnTo>
                  <a:lnTo>
                    <a:pt x="495278" y="260097"/>
                  </a:lnTo>
                  <a:lnTo>
                    <a:pt x="495444" y="260346"/>
                  </a:lnTo>
                  <a:lnTo>
                    <a:pt x="495520" y="260473"/>
                  </a:lnTo>
                  <a:lnTo>
                    <a:pt x="495667" y="260745"/>
                  </a:lnTo>
                  <a:lnTo>
                    <a:pt x="495735" y="260881"/>
                  </a:lnTo>
                  <a:lnTo>
                    <a:pt x="495867" y="261158"/>
                  </a:lnTo>
                  <a:lnTo>
                    <a:pt x="495924" y="261285"/>
                  </a:lnTo>
                  <a:lnTo>
                    <a:pt x="495977" y="261412"/>
                  </a:lnTo>
                  <a:lnTo>
                    <a:pt x="496075" y="261671"/>
                  </a:lnTo>
                  <a:lnTo>
                    <a:pt x="496309" y="262219"/>
                  </a:lnTo>
                  <a:lnTo>
                    <a:pt x="496503" y="262636"/>
                  </a:lnTo>
                  <a:lnTo>
                    <a:pt x="496604" y="262845"/>
                  </a:lnTo>
                  <a:lnTo>
                    <a:pt x="496804" y="263217"/>
                  </a:lnTo>
                  <a:lnTo>
                    <a:pt x="497017" y="263580"/>
                  </a:lnTo>
                  <a:lnTo>
                    <a:pt x="497205" y="263870"/>
                  </a:lnTo>
                  <a:lnTo>
                    <a:pt x="497277" y="263988"/>
                  </a:lnTo>
                  <a:lnTo>
                    <a:pt x="497436" y="264206"/>
                  </a:lnTo>
                  <a:lnTo>
                    <a:pt x="497527" y="264305"/>
                  </a:lnTo>
                  <a:lnTo>
                    <a:pt x="497644" y="264414"/>
                  </a:lnTo>
                  <a:lnTo>
                    <a:pt x="497776" y="264509"/>
                  </a:lnTo>
                  <a:lnTo>
                    <a:pt x="498195" y="264768"/>
                  </a:lnTo>
                  <a:lnTo>
                    <a:pt x="498531" y="264995"/>
                  </a:lnTo>
                  <a:lnTo>
                    <a:pt x="498871" y="265212"/>
                  </a:lnTo>
                  <a:lnTo>
                    <a:pt x="499525" y="265652"/>
                  </a:lnTo>
                  <a:lnTo>
                    <a:pt x="499685" y="265766"/>
                  </a:lnTo>
                  <a:lnTo>
                    <a:pt x="499840" y="265884"/>
                  </a:lnTo>
                  <a:lnTo>
                    <a:pt x="499976" y="265992"/>
                  </a:lnTo>
                  <a:lnTo>
                    <a:pt x="500236" y="266224"/>
                  </a:lnTo>
                  <a:lnTo>
                    <a:pt x="500368" y="266333"/>
                  </a:lnTo>
                  <a:lnTo>
                    <a:pt x="500508" y="266437"/>
                  </a:lnTo>
                  <a:lnTo>
                    <a:pt x="500682" y="266537"/>
                  </a:lnTo>
                  <a:lnTo>
                    <a:pt x="501234" y="266791"/>
                  </a:lnTo>
                  <a:lnTo>
                    <a:pt x="501400" y="266904"/>
                  </a:lnTo>
                  <a:lnTo>
                    <a:pt x="501513" y="267013"/>
                  </a:lnTo>
                  <a:lnTo>
                    <a:pt x="501619" y="267131"/>
                  </a:lnTo>
                  <a:lnTo>
                    <a:pt x="501819" y="267385"/>
                  </a:lnTo>
                  <a:lnTo>
                    <a:pt x="501930" y="267498"/>
                  </a:lnTo>
                  <a:lnTo>
                    <a:pt x="502081" y="267639"/>
                  </a:lnTo>
                  <a:lnTo>
                    <a:pt x="502238" y="267771"/>
                  </a:lnTo>
                  <a:lnTo>
                    <a:pt x="502563" y="268020"/>
                  </a:lnTo>
                  <a:lnTo>
                    <a:pt x="503437" y="268700"/>
                  </a:lnTo>
                  <a:lnTo>
                    <a:pt x="503860" y="269013"/>
                  </a:lnTo>
                  <a:lnTo>
                    <a:pt x="504151" y="269213"/>
                  </a:lnTo>
                  <a:lnTo>
                    <a:pt x="504313" y="269304"/>
                  </a:lnTo>
                  <a:lnTo>
                    <a:pt x="504483" y="269385"/>
                  </a:lnTo>
                  <a:lnTo>
                    <a:pt x="504651" y="269471"/>
                  </a:lnTo>
                  <a:lnTo>
                    <a:pt x="504813" y="269562"/>
                  </a:lnTo>
                  <a:lnTo>
                    <a:pt x="504953" y="269676"/>
                  </a:lnTo>
                  <a:lnTo>
                    <a:pt x="505055" y="269789"/>
                  </a:lnTo>
                  <a:lnTo>
                    <a:pt x="505142" y="269916"/>
                  </a:lnTo>
                  <a:lnTo>
                    <a:pt x="505304" y="270188"/>
                  </a:lnTo>
                  <a:lnTo>
                    <a:pt x="505391" y="270315"/>
                  </a:lnTo>
                  <a:lnTo>
                    <a:pt x="505546" y="270523"/>
                  </a:lnTo>
                  <a:lnTo>
                    <a:pt x="505788" y="270823"/>
                  </a:lnTo>
                  <a:lnTo>
                    <a:pt x="505943" y="270927"/>
                  </a:lnTo>
                  <a:lnTo>
                    <a:pt x="506098" y="271041"/>
                  </a:lnTo>
                  <a:lnTo>
                    <a:pt x="506249" y="271154"/>
                  </a:lnTo>
                  <a:lnTo>
                    <a:pt x="506392" y="271276"/>
                  </a:lnTo>
                  <a:lnTo>
                    <a:pt x="506536" y="271403"/>
                  </a:lnTo>
                  <a:lnTo>
                    <a:pt x="506645" y="271508"/>
                  </a:lnTo>
                  <a:lnTo>
                    <a:pt x="506751" y="271617"/>
                  </a:lnTo>
                  <a:lnTo>
                    <a:pt x="506959" y="271844"/>
                  </a:lnTo>
                  <a:lnTo>
                    <a:pt x="507066" y="271952"/>
                  </a:lnTo>
                  <a:lnTo>
                    <a:pt x="507329" y="272215"/>
                  </a:lnTo>
                  <a:lnTo>
                    <a:pt x="507595" y="272474"/>
                  </a:lnTo>
                  <a:lnTo>
                    <a:pt x="507731" y="272596"/>
                  </a:lnTo>
                  <a:lnTo>
                    <a:pt x="507995" y="272823"/>
                  </a:lnTo>
                  <a:lnTo>
                    <a:pt x="508399" y="273150"/>
                  </a:lnTo>
                  <a:lnTo>
                    <a:pt x="508513" y="273249"/>
                  </a:lnTo>
                  <a:lnTo>
                    <a:pt x="508626" y="273354"/>
                  </a:lnTo>
                  <a:lnTo>
                    <a:pt x="508743" y="273453"/>
                  </a:lnTo>
                  <a:lnTo>
                    <a:pt x="508856" y="273558"/>
                  </a:lnTo>
                  <a:lnTo>
                    <a:pt x="508973" y="273658"/>
                  </a:lnTo>
                  <a:lnTo>
                    <a:pt x="509514" y="274093"/>
                  </a:lnTo>
                  <a:lnTo>
                    <a:pt x="509638" y="274211"/>
                  </a:lnTo>
                  <a:lnTo>
                    <a:pt x="509738" y="274320"/>
                  </a:lnTo>
                  <a:lnTo>
                    <a:pt x="509923" y="274560"/>
                  </a:lnTo>
                  <a:lnTo>
                    <a:pt x="510016" y="274669"/>
                  </a:lnTo>
                  <a:lnTo>
                    <a:pt x="510127" y="274764"/>
                  </a:lnTo>
                  <a:lnTo>
                    <a:pt x="510263" y="274841"/>
                  </a:lnTo>
                  <a:lnTo>
                    <a:pt x="510414" y="274901"/>
                  </a:lnTo>
                  <a:lnTo>
                    <a:pt x="510886" y="275045"/>
                  </a:lnTo>
                  <a:lnTo>
                    <a:pt x="511226" y="275163"/>
                  </a:lnTo>
                  <a:lnTo>
                    <a:pt x="511566" y="275272"/>
                  </a:lnTo>
                  <a:lnTo>
                    <a:pt x="511736" y="275331"/>
                  </a:lnTo>
                  <a:lnTo>
                    <a:pt x="512148" y="275476"/>
                  </a:lnTo>
                  <a:lnTo>
                    <a:pt x="512356" y="275554"/>
                  </a:lnTo>
                  <a:lnTo>
                    <a:pt x="512563" y="275631"/>
                  </a:lnTo>
                  <a:lnTo>
                    <a:pt x="512765" y="275712"/>
                  </a:lnTo>
                  <a:lnTo>
                    <a:pt x="513278" y="275930"/>
                  </a:lnTo>
                  <a:lnTo>
                    <a:pt x="513448" y="276007"/>
                  </a:lnTo>
                  <a:lnTo>
                    <a:pt x="513796" y="276179"/>
                  </a:lnTo>
                  <a:lnTo>
                    <a:pt x="514325" y="276465"/>
                  </a:lnTo>
                  <a:lnTo>
                    <a:pt x="514506" y="276556"/>
                  </a:lnTo>
                  <a:lnTo>
                    <a:pt x="514759" y="276665"/>
                  </a:lnTo>
                  <a:lnTo>
                    <a:pt x="514888" y="276715"/>
                  </a:lnTo>
                  <a:lnTo>
                    <a:pt x="515012" y="276774"/>
                  </a:lnTo>
                  <a:lnTo>
                    <a:pt x="515133" y="276837"/>
                  </a:lnTo>
                  <a:lnTo>
                    <a:pt x="515297" y="276955"/>
                  </a:lnTo>
                  <a:lnTo>
                    <a:pt x="515448" y="277091"/>
                  </a:lnTo>
                  <a:lnTo>
                    <a:pt x="515595" y="277236"/>
                  </a:lnTo>
                  <a:lnTo>
                    <a:pt x="515739" y="277386"/>
                  </a:lnTo>
                  <a:lnTo>
                    <a:pt x="516256" y="277880"/>
                  </a:lnTo>
                  <a:lnTo>
                    <a:pt x="516438" y="278062"/>
                  </a:lnTo>
                  <a:lnTo>
                    <a:pt x="516623" y="278234"/>
                  </a:lnTo>
                  <a:lnTo>
                    <a:pt x="516815" y="278402"/>
                  </a:lnTo>
                  <a:lnTo>
                    <a:pt x="517023" y="278570"/>
                  </a:lnTo>
                  <a:lnTo>
                    <a:pt x="517450" y="278887"/>
                  </a:lnTo>
                  <a:lnTo>
                    <a:pt x="517881" y="279191"/>
                  </a:lnTo>
                  <a:lnTo>
                    <a:pt x="518077" y="279323"/>
                  </a:lnTo>
                  <a:lnTo>
                    <a:pt x="518271" y="279459"/>
                  </a:lnTo>
                  <a:lnTo>
                    <a:pt x="518467" y="279590"/>
                  </a:lnTo>
                  <a:lnTo>
                    <a:pt x="518664" y="279717"/>
                  </a:lnTo>
                  <a:lnTo>
                    <a:pt x="518864" y="279840"/>
                  </a:lnTo>
                  <a:lnTo>
                    <a:pt x="519015" y="279926"/>
                  </a:lnTo>
                  <a:lnTo>
                    <a:pt x="519472" y="280171"/>
                  </a:lnTo>
                  <a:lnTo>
                    <a:pt x="519623" y="280257"/>
                  </a:lnTo>
                  <a:lnTo>
                    <a:pt x="519782" y="280366"/>
                  </a:lnTo>
                  <a:lnTo>
                    <a:pt x="520258" y="280710"/>
                  </a:lnTo>
                  <a:lnTo>
                    <a:pt x="520420" y="280815"/>
                  </a:lnTo>
                  <a:lnTo>
                    <a:pt x="520624" y="280919"/>
                  </a:lnTo>
                  <a:lnTo>
                    <a:pt x="521041" y="281091"/>
                  </a:lnTo>
                  <a:lnTo>
                    <a:pt x="521249" y="281182"/>
                  </a:lnTo>
                  <a:lnTo>
                    <a:pt x="521449" y="281287"/>
                  </a:lnTo>
                  <a:lnTo>
                    <a:pt x="521577" y="281364"/>
                  </a:lnTo>
                  <a:lnTo>
                    <a:pt x="521944" y="281627"/>
                  </a:lnTo>
                  <a:lnTo>
                    <a:pt x="522072" y="281704"/>
                  </a:lnTo>
                  <a:lnTo>
                    <a:pt x="522254" y="281790"/>
                  </a:lnTo>
                  <a:lnTo>
                    <a:pt x="522631" y="281935"/>
                  </a:lnTo>
                  <a:lnTo>
                    <a:pt x="522824" y="282003"/>
                  </a:lnTo>
                  <a:lnTo>
                    <a:pt x="523013" y="282080"/>
                  </a:lnTo>
                  <a:lnTo>
                    <a:pt x="523145" y="282144"/>
                  </a:lnTo>
                  <a:lnTo>
                    <a:pt x="523547" y="282348"/>
                  </a:lnTo>
                  <a:lnTo>
                    <a:pt x="523683" y="282407"/>
                  </a:lnTo>
                  <a:lnTo>
                    <a:pt x="523815" y="282457"/>
                  </a:lnTo>
                  <a:lnTo>
                    <a:pt x="524223" y="282588"/>
                  </a:lnTo>
                  <a:lnTo>
                    <a:pt x="524465" y="282702"/>
                  </a:lnTo>
                  <a:lnTo>
                    <a:pt x="524570" y="282765"/>
                  </a:lnTo>
                  <a:lnTo>
                    <a:pt x="524888" y="282969"/>
                  </a:lnTo>
                  <a:lnTo>
                    <a:pt x="525103" y="283115"/>
                  </a:lnTo>
                  <a:lnTo>
                    <a:pt x="525420" y="283341"/>
                  </a:lnTo>
                  <a:lnTo>
                    <a:pt x="525503" y="283396"/>
                  </a:lnTo>
                  <a:lnTo>
                    <a:pt x="525587" y="283446"/>
                  </a:lnTo>
                  <a:lnTo>
                    <a:pt x="525749" y="283555"/>
                  </a:lnTo>
                  <a:lnTo>
                    <a:pt x="525821" y="283618"/>
                  </a:lnTo>
                  <a:lnTo>
                    <a:pt x="525930" y="283722"/>
                  </a:lnTo>
                  <a:lnTo>
                    <a:pt x="526021" y="283836"/>
                  </a:lnTo>
                  <a:lnTo>
                    <a:pt x="526040" y="283949"/>
                  </a:lnTo>
                  <a:lnTo>
                    <a:pt x="526002" y="284058"/>
                  </a:lnTo>
                  <a:lnTo>
                    <a:pt x="525896" y="284262"/>
                  </a:lnTo>
                  <a:lnTo>
                    <a:pt x="525836" y="284353"/>
                  </a:lnTo>
                  <a:lnTo>
                    <a:pt x="525768" y="284439"/>
                  </a:lnTo>
                  <a:lnTo>
                    <a:pt x="525624" y="284611"/>
                  </a:lnTo>
                  <a:lnTo>
                    <a:pt x="525439" y="284824"/>
                  </a:lnTo>
                  <a:lnTo>
                    <a:pt x="525337" y="284924"/>
                  </a:lnTo>
                  <a:lnTo>
                    <a:pt x="525231" y="285015"/>
                  </a:lnTo>
                  <a:lnTo>
                    <a:pt x="525122" y="285101"/>
                  </a:lnTo>
                  <a:lnTo>
                    <a:pt x="524982" y="285183"/>
                  </a:lnTo>
                  <a:lnTo>
                    <a:pt x="524831" y="285255"/>
                  </a:lnTo>
                  <a:lnTo>
                    <a:pt x="524672" y="285314"/>
                  </a:lnTo>
                  <a:lnTo>
                    <a:pt x="524510" y="285364"/>
                  </a:lnTo>
                  <a:lnTo>
                    <a:pt x="524351" y="285400"/>
                  </a:lnTo>
                  <a:lnTo>
                    <a:pt x="524159" y="285432"/>
                  </a:lnTo>
                  <a:lnTo>
                    <a:pt x="523962" y="285441"/>
                  </a:lnTo>
                  <a:lnTo>
                    <a:pt x="523762" y="285441"/>
                  </a:lnTo>
                  <a:lnTo>
                    <a:pt x="523562" y="285432"/>
                  </a:lnTo>
                  <a:lnTo>
                    <a:pt x="523360" y="285432"/>
                  </a:lnTo>
                  <a:lnTo>
                    <a:pt x="522597" y="285418"/>
                  </a:lnTo>
                  <a:lnTo>
                    <a:pt x="522136" y="285418"/>
                  </a:lnTo>
                  <a:lnTo>
                    <a:pt x="521830" y="285405"/>
                  </a:lnTo>
                  <a:lnTo>
                    <a:pt x="521543" y="285369"/>
                  </a:lnTo>
                  <a:lnTo>
                    <a:pt x="520983" y="285282"/>
                  </a:lnTo>
                  <a:lnTo>
                    <a:pt x="520726" y="285237"/>
                  </a:lnTo>
                  <a:lnTo>
                    <a:pt x="520603" y="285233"/>
                  </a:lnTo>
                  <a:lnTo>
                    <a:pt x="520481" y="285246"/>
                  </a:lnTo>
                  <a:lnTo>
                    <a:pt x="520326" y="285296"/>
                  </a:lnTo>
                  <a:lnTo>
                    <a:pt x="520250" y="285332"/>
                  </a:lnTo>
                  <a:lnTo>
                    <a:pt x="520182" y="285373"/>
                  </a:lnTo>
                  <a:lnTo>
                    <a:pt x="520118" y="285418"/>
                  </a:lnTo>
                  <a:lnTo>
                    <a:pt x="520061" y="285487"/>
                  </a:lnTo>
                  <a:lnTo>
                    <a:pt x="520016" y="285573"/>
                  </a:lnTo>
                  <a:lnTo>
                    <a:pt x="519937" y="285745"/>
                  </a:lnTo>
                  <a:lnTo>
                    <a:pt x="519888" y="285822"/>
                  </a:lnTo>
                  <a:lnTo>
                    <a:pt x="519823" y="285895"/>
                  </a:lnTo>
                  <a:lnTo>
                    <a:pt x="519755" y="285963"/>
                  </a:lnTo>
                  <a:lnTo>
                    <a:pt x="519604" y="286085"/>
                  </a:lnTo>
                  <a:lnTo>
                    <a:pt x="519514" y="286666"/>
                  </a:lnTo>
                  <a:lnTo>
                    <a:pt x="519393" y="287537"/>
                  </a:lnTo>
                  <a:lnTo>
                    <a:pt x="519355" y="287863"/>
                  </a:lnTo>
                  <a:lnTo>
                    <a:pt x="519344" y="287981"/>
                  </a:lnTo>
                  <a:lnTo>
                    <a:pt x="519340" y="288099"/>
                  </a:lnTo>
                  <a:lnTo>
                    <a:pt x="519321" y="288335"/>
                  </a:lnTo>
                  <a:lnTo>
                    <a:pt x="519302" y="288449"/>
                  </a:lnTo>
                  <a:lnTo>
                    <a:pt x="519242" y="288671"/>
                  </a:lnTo>
                  <a:lnTo>
                    <a:pt x="519204" y="288780"/>
                  </a:lnTo>
                  <a:lnTo>
                    <a:pt x="519162" y="288888"/>
                  </a:lnTo>
                  <a:lnTo>
                    <a:pt x="519083" y="289034"/>
                  </a:lnTo>
                  <a:lnTo>
                    <a:pt x="519019" y="289124"/>
                  </a:lnTo>
                  <a:lnTo>
                    <a:pt x="518973" y="289215"/>
                  </a:lnTo>
                  <a:lnTo>
                    <a:pt x="518977" y="289296"/>
                  </a:lnTo>
                  <a:lnTo>
                    <a:pt x="519011" y="289392"/>
                  </a:lnTo>
                  <a:lnTo>
                    <a:pt x="519057" y="289487"/>
                  </a:lnTo>
                  <a:lnTo>
                    <a:pt x="519094" y="289578"/>
                  </a:lnTo>
                  <a:lnTo>
                    <a:pt x="519083" y="289723"/>
                  </a:lnTo>
                  <a:lnTo>
                    <a:pt x="518962" y="289936"/>
                  </a:lnTo>
                  <a:lnTo>
                    <a:pt x="518924" y="290031"/>
                  </a:lnTo>
                  <a:lnTo>
                    <a:pt x="518890" y="290131"/>
                  </a:lnTo>
                  <a:lnTo>
                    <a:pt x="518860" y="290231"/>
                  </a:lnTo>
                  <a:lnTo>
                    <a:pt x="518837" y="290331"/>
                  </a:lnTo>
                  <a:lnTo>
                    <a:pt x="518819" y="290431"/>
                  </a:lnTo>
                  <a:lnTo>
                    <a:pt x="518800" y="290635"/>
                  </a:lnTo>
                  <a:lnTo>
                    <a:pt x="518811" y="290843"/>
                  </a:lnTo>
                  <a:lnTo>
                    <a:pt x="518834" y="291052"/>
                  </a:lnTo>
                  <a:lnTo>
                    <a:pt x="518864" y="291260"/>
                  </a:lnTo>
                  <a:lnTo>
                    <a:pt x="518890" y="291474"/>
                  </a:lnTo>
                  <a:lnTo>
                    <a:pt x="518905" y="291628"/>
                  </a:lnTo>
                  <a:lnTo>
                    <a:pt x="518958" y="292086"/>
                  </a:lnTo>
                  <a:lnTo>
                    <a:pt x="518966" y="292240"/>
                  </a:lnTo>
                  <a:lnTo>
                    <a:pt x="518966" y="292422"/>
                  </a:lnTo>
                  <a:lnTo>
                    <a:pt x="518939" y="292966"/>
                  </a:lnTo>
                  <a:lnTo>
                    <a:pt x="518951" y="293148"/>
                  </a:lnTo>
                  <a:lnTo>
                    <a:pt x="518992" y="293383"/>
                  </a:lnTo>
                  <a:lnTo>
                    <a:pt x="519049" y="293619"/>
                  </a:lnTo>
                  <a:lnTo>
                    <a:pt x="519170" y="294173"/>
                  </a:lnTo>
                  <a:lnTo>
                    <a:pt x="519204" y="294318"/>
                  </a:lnTo>
                  <a:lnTo>
                    <a:pt x="519242" y="294463"/>
                  </a:lnTo>
                  <a:lnTo>
                    <a:pt x="519442" y="295043"/>
                  </a:lnTo>
                  <a:lnTo>
                    <a:pt x="519517" y="295288"/>
                  </a:lnTo>
                  <a:lnTo>
                    <a:pt x="519578" y="295470"/>
                  </a:lnTo>
                  <a:lnTo>
                    <a:pt x="519608" y="295574"/>
                  </a:lnTo>
                  <a:lnTo>
                    <a:pt x="519676" y="295774"/>
                  </a:lnTo>
                  <a:lnTo>
                    <a:pt x="519714" y="295873"/>
                  </a:lnTo>
                  <a:lnTo>
                    <a:pt x="519831" y="296114"/>
                  </a:lnTo>
                  <a:lnTo>
                    <a:pt x="519891" y="296232"/>
                  </a:lnTo>
                  <a:lnTo>
                    <a:pt x="520020" y="296463"/>
                  </a:lnTo>
                  <a:lnTo>
                    <a:pt x="520220" y="296853"/>
                  </a:lnTo>
                  <a:lnTo>
                    <a:pt x="520292" y="296980"/>
                  </a:lnTo>
                  <a:lnTo>
                    <a:pt x="520371" y="297103"/>
                  </a:lnTo>
                  <a:lnTo>
                    <a:pt x="520439" y="297198"/>
                  </a:lnTo>
                  <a:lnTo>
                    <a:pt x="520590" y="297375"/>
                  </a:lnTo>
                  <a:lnTo>
                    <a:pt x="520658" y="297465"/>
                  </a:lnTo>
                  <a:lnTo>
                    <a:pt x="520724" y="297561"/>
                  </a:lnTo>
                  <a:lnTo>
                    <a:pt x="520760" y="297638"/>
                  </a:lnTo>
                  <a:lnTo>
                    <a:pt x="520860" y="297888"/>
                  </a:lnTo>
                  <a:lnTo>
                    <a:pt x="520945" y="298073"/>
                  </a:lnTo>
                  <a:lnTo>
                    <a:pt x="521056" y="298268"/>
                  </a:lnTo>
                  <a:lnTo>
                    <a:pt x="521109" y="298368"/>
                  </a:lnTo>
                  <a:lnTo>
                    <a:pt x="521158" y="298472"/>
                  </a:lnTo>
                  <a:lnTo>
                    <a:pt x="521192" y="298572"/>
                  </a:lnTo>
                  <a:lnTo>
                    <a:pt x="521245" y="298786"/>
                  </a:lnTo>
                  <a:lnTo>
                    <a:pt x="521279" y="298885"/>
                  </a:lnTo>
                  <a:lnTo>
                    <a:pt x="521328" y="298971"/>
                  </a:lnTo>
                  <a:lnTo>
                    <a:pt x="521434" y="299071"/>
                  </a:lnTo>
                  <a:lnTo>
                    <a:pt x="521570" y="299153"/>
                  </a:lnTo>
                  <a:lnTo>
                    <a:pt x="521725" y="299216"/>
                  </a:lnTo>
                  <a:lnTo>
                    <a:pt x="521887" y="299267"/>
                  </a:lnTo>
                  <a:lnTo>
                    <a:pt x="522042" y="299302"/>
                  </a:lnTo>
                  <a:lnTo>
                    <a:pt x="522193" y="299321"/>
                  </a:lnTo>
                  <a:lnTo>
                    <a:pt x="522348" y="299325"/>
                  </a:lnTo>
                  <a:lnTo>
                    <a:pt x="522503" y="299316"/>
                  </a:lnTo>
                  <a:lnTo>
                    <a:pt x="522658" y="299298"/>
                  </a:lnTo>
                  <a:lnTo>
                    <a:pt x="522809" y="299271"/>
                  </a:lnTo>
                  <a:lnTo>
                    <a:pt x="522937" y="299239"/>
                  </a:lnTo>
                  <a:lnTo>
                    <a:pt x="523066" y="299198"/>
                  </a:lnTo>
                  <a:lnTo>
                    <a:pt x="523194" y="299153"/>
                  </a:lnTo>
                  <a:lnTo>
                    <a:pt x="523445" y="299053"/>
                  </a:lnTo>
                  <a:lnTo>
                    <a:pt x="523553" y="299003"/>
                  </a:lnTo>
                  <a:lnTo>
                    <a:pt x="523879" y="298840"/>
                  </a:lnTo>
                  <a:lnTo>
                    <a:pt x="523989" y="298790"/>
                  </a:lnTo>
                  <a:lnTo>
                    <a:pt x="524121" y="298740"/>
                  </a:lnTo>
                  <a:lnTo>
                    <a:pt x="524257" y="298695"/>
                  </a:lnTo>
                  <a:lnTo>
                    <a:pt x="524529" y="298613"/>
                  </a:lnTo>
                  <a:lnTo>
                    <a:pt x="524665" y="298577"/>
                  </a:lnTo>
                  <a:lnTo>
                    <a:pt x="525126" y="298468"/>
                  </a:lnTo>
                  <a:lnTo>
                    <a:pt x="525281" y="298436"/>
                  </a:lnTo>
                  <a:lnTo>
                    <a:pt x="525553" y="298391"/>
                  </a:lnTo>
                  <a:lnTo>
                    <a:pt x="525904" y="298350"/>
                  </a:lnTo>
                  <a:lnTo>
                    <a:pt x="526021" y="298328"/>
                  </a:lnTo>
                  <a:lnTo>
                    <a:pt x="526173" y="298305"/>
                  </a:lnTo>
                  <a:lnTo>
                    <a:pt x="526245" y="298291"/>
                  </a:lnTo>
                  <a:lnTo>
                    <a:pt x="526317" y="298273"/>
                  </a:lnTo>
                  <a:lnTo>
                    <a:pt x="526430" y="298214"/>
                  </a:lnTo>
                  <a:lnTo>
                    <a:pt x="526517" y="298132"/>
                  </a:lnTo>
                  <a:lnTo>
                    <a:pt x="526611" y="298069"/>
                  </a:lnTo>
                  <a:lnTo>
                    <a:pt x="526698" y="298055"/>
                  </a:lnTo>
                  <a:lnTo>
                    <a:pt x="526796" y="298060"/>
                  </a:lnTo>
                  <a:lnTo>
                    <a:pt x="526898" y="298083"/>
                  </a:lnTo>
                  <a:lnTo>
                    <a:pt x="526989" y="298119"/>
                  </a:lnTo>
                  <a:lnTo>
                    <a:pt x="527061" y="298169"/>
                  </a:lnTo>
                  <a:lnTo>
                    <a:pt x="527114" y="298277"/>
                  </a:lnTo>
                  <a:lnTo>
                    <a:pt x="527155" y="298395"/>
                  </a:lnTo>
                  <a:lnTo>
                    <a:pt x="527242" y="298468"/>
                  </a:lnTo>
                  <a:lnTo>
                    <a:pt x="527371" y="298486"/>
                  </a:lnTo>
                  <a:lnTo>
                    <a:pt x="527503" y="298491"/>
                  </a:lnTo>
                  <a:lnTo>
                    <a:pt x="527594" y="298481"/>
                  </a:lnTo>
                  <a:lnTo>
                    <a:pt x="527684" y="298463"/>
                  </a:lnTo>
                  <a:lnTo>
                    <a:pt x="527775" y="298436"/>
                  </a:lnTo>
                  <a:lnTo>
                    <a:pt x="527866" y="298418"/>
                  </a:lnTo>
                  <a:lnTo>
                    <a:pt x="527956" y="298409"/>
                  </a:lnTo>
                  <a:lnTo>
                    <a:pt x="528036" y="298409"/>
                  </a:lnTo>
                  <a:lnTo>
                    <a:pt x="528119" y="298404"/>
                  </a:lnTo>
                  <a:lnTo>
                    <a:pt x="528202" y="298414"/>
                  </a:lnTo>
                  <a:lnTo>
                    <a:pt x="528270" y="298427"/>
                  </a:lnTo>
                  <a:lnTo>
                    <a:pt x="528334" y="298495"/>
                  </a:lnTo>
                  <a:lnTo>
                    <a:pt x="528342" y="298590"/>
                  </a:lnTo>
                  <a:lnTo>
                    <a:pt x="528357" y="298686"/>
                  </a:lnTo>
                  <a:lnTo>
                    <a:pt x="528402" y="298772"/>
                  </a:lnTo>
                  <a:lnTo>
                    <a:pt x="528462" y="298858"/>
                  </a:lnTo>
                  <a:lnTo>
                    <a:pt x="528542" y="298931"/>
                  </a:lnTo>
                  <a:lnTo>
                    <a:pt x="528625" y="298999"/>
                  </a:lnTo>
                  <a:lnTo>
                    <a:pt x="528712" y="299053"/>
                  </a:lnTo>
                  <a:lnTo>
                    <a:pt x="528815" y="299098"/>
                  </a:lnTo>
                  <a:lnTo>
                    <a:pt x="528932" y="299130"/>
                  </a:lnTo>
                  <a:lnTo>
                    <a:pt x="529053" y="299149"/>
                  </a:lnTo>
                  <a:lnTo>
                    <a:pt x="529174" y="299153"/>
                  </a:lnTo>
                  <a:lnTo>
                    <a:pt x="529295" y="299153"/>
                  </a:lnTo>
                  <a:lnTo>
                    <a:pt x="529423" y="299139"/>
                  </a:lnTo>
                  <a:lnTo>
                    <a:pt x="529548" y="299117"/>
                  </a:lnTo>
                  <a:lnTo>
                    <a:pt x="529665" y="299117"/>
                  </a:lnTo>
                  <a:lnTo>
                    <a:pt x="529778" y="299130"/>
                  </a:lnTo>
                  <a:lnTo>
                    <a:pt x="529880" y="299162"/>
                  </a:lnTo>
                  <a:lnTo>
                    <a:pt x="529956" y="299230"/>
                  </a:lnTo>
                  <a:lnTo>
                    <a:pt x="530016" y="299325"/>
                  </a:lnTo>
                  <a:lnTo>
                    <a:pt x="530122" y="299561"/>
                  </a:lnTo>
                  <a:lnTo>
                    <a:pt x="530186" y="299665"/>
                  </a:lnTo>
                  <a:lnTo>
                    <a:pt x="530299" y="299815"/>
                  </a:lnTo>
                  <a:lnTo>
                    <a:pt x="530360" y="299883"/>
                  </a:lnTo>
                  <a:lnTo>
                    <a:pt x="530424" y="299947"/>
                  </a:lnTo>
                  <a:lnTo>
                    <a:pt x="530541" y="300001"/>
                  </a:lnTo>
                  <a:lnTo>
                    <a:pt x="530632" y="300015"/>
                  </a:lnTo>
                  <a:lnTo>
                    <a:pt x="530719" y="300037"/>
                  </a:lnTo>
                  <a:lnTo>
                    <a:pt x="530772" y="300101"/>
                  </a:lnTo>
                  <a:lnTo>
                    <a:pt x="530802" y="300205"/>
                  </a:lnTo>
                  <a:lnTo>
                    <a:pt x="530817" y="300328"/>
                  </a:lnTo>
                  <a:lnTo>
                    <a:pt x="530828" y="300459"/>
                  </a:lnTo>
                  <a:lnTo>
                    <a:pt x="530847" y="300582"/>
                  </a:lnTo>
                  <a:lnTo>
                    <a:pt x="530930" y="300922"/>
                  </a:lnTo>
                  <a:lnTo>
                    <a:pt x="530942" y="301026"/>
                  </a:lnTo>
                  <a:lnTo>
                    <a:pt x="530904" y="301171"/>
                  </a:lnTo>
                  <a:lnTo>
                    <a:pt x="530847" y="301262"/>
                  </a:lnTo>
                  <a:lnTo>
                    <a:pt x="530787" y="301348"/>
                  </a:lnTo>
                  <a:lnTo>
                    <a:pt x="530681" y="301643"/>
                  </a:lnTo>
                  <a:lnTo>
                    <a:pt x="530605" y="301757"/>
                  </a:lnTo>
                  <a:lnTo>
                    <a:pt x="530507" y="301843"/>
                  </a:lnTo>
                  <a:lnTo>
                    <a:pt x="530417" y="301929"/>
                  </a:lnTo>
                  <a:lnTo>
                    <a:pt x="530371" y="301997"/>
                  </a:lnTo>
                  <a:lnTo>
                    <a:pt x="530330" y="302065"/>
                  </a:lnTo>
                  <a:lnTo>
                    <a:pt x="530231" y="302287"/>
                  </a:lnTo>
                  <a:lnTo>
                    <a:pt x="530156" y="302482"/>
                  </a:lnTo>
                  <a:lnTo>
                    <a:pt x="530122" y="302582"/>
                  </a:lnTo>
                  <a:lnTo>
                    <a:pt x="530099" y="302682"/>
                  </a:lnTo>
                  <a:lnTo>
                    <a:pt x="530088" y="302850"/>
                  </a:lnTo>
                  <a:lnTo>
                    <a:pt x="530103" y="302977"/>
                  </a:lnTo>
                  <a:lnTo>
                    <a:pt x="530126" y="303099"/>
                  </a:lnTo>
                  <a:lnTo>
                    <a:pt x="530186" y="303367"/>
                  </a:lnTo>
                  <a:lnTo>
                    <a:pt x="530228" y="303498"/>
                  </a:lnTo>
                  <a:lnTo>
                    <a:pt x="530277" y="303625"/>
                  </a:lnTo>
                  <a:lnTo>
                    <a:pt x="530341" y="303739"/>
                  </a:lnTo>
                  <a:lnTo>
                    <a:pt x="530420" y="303843"/>
                  </a:lnTo>
                  <a:lnTo>
                    <a:pt x="530511" y="303943"/>
                  </a:lnTo>
                  <a:lnTo>
                    <a:pt x="530613" y="304033"/>
                  </a:lnTo>
                  <a:lnTo>
                    <a:pt x="530719" y="304106"/>
                  </a:lnTo>
                  <a:lnTo>
                    <a:pt x="530832" y="304151"/>
                  </a:lnTo>
                  <a:lnTo>
                    <a:pt x="530908" y="304165"/>
                  </a:lnTo>
                  <a:lnTo>
                    <a:pt x="530991" y="304160"/>
                  </a:lnTo>
                  <a:lnTo>
                    <a:pt x="531078" y="304147"/>
                  </a:lnTo>
                  <a:lnTo>
                    <a:pt x="531157" y="304147"/>
                  </a:lnTo>
                  <a:lnTo>
                    <a:pt x="531236" y="304160"/>
                  </a:lnTo>
                  <a:lnTo>
                    <a:pt x="531327" y="304215"/>
                  </a:lnTo>
                  <a:lnTo>
                    <a:pt x="531415" y="304301"/>
                  </a:lnTo>
                  <a:lnTo>
                    <a:pt x="531489" y="304405"/>
                  </a:lnTo>
                  <a:lnTo>
                    <a:pt x="531697" y="304718"/>
                  </a:lnTo>
                  <a:lnTo>
                    <a:pt x="531872" y="305027"/>
                  </a:lnTo>
                  <a:lnTo>
                    <a:pt x="531940" y="305122"/>
                  </a:lnTo>
                  <a:lnTo>
                    <a:pt x="531997" y="305190"/>
                  </a:lnTo>
                  <a:lnTo>
                    <a:pt x="532189" y="305376"/>
                  </a:lnTo>
                  <a:lnTo>
                    <a:pt x="532318" y="305521"/>
                  </a:lnTo>
                  <a:lnTo>
                    <a:pt x="532446" y="305680"/>
                  </a:lnTo>
                  <a:lnTo>
                    <a:pt x="532507" y="305766"/>
                  </a:lnTo>
                  <a:lnTo>
                    <a:pt x="532556" y="305857"/>
                  </a:lnTo>
                  <a:lnTo>
                    <a:pt x="532605" y="305975"/>
                  </a:lnTo>
                  <a:lnTo>
                    <a:pt x="532639" y="306102"/>
                  </a:lnTo>
                  <a:lnTo>
                    <a:pt x="532688" y="306365"/>
                  </a:lnTo>
                  <a:lnTo>
                    <a:pt x="532726" y="306492"/>
                  </a:lnTo>
                  <a:lnTo>
                    <a:pt x="532779" y="306601"/>
                  </a:lnTo>
                  <a:lnTo>
                    <a:pt x="532903" y="306819"/>
                  </a:lnTo>
                  <a:lnTo>
                    <a:pt x="532956" y="306927"/>
                  </a:lnTo>
                  <a:lnTo>
                    <a:pt x="532998" y="307105"/>
                  </a:lnTo>
                  <a:lnTo>
                    <a:pt x="533009" y="307236"/>
                  </a:lnTo>
                  <a:lnTo>
                    <a:pt x="532983" y="307354"/>
                  </a:lnTo>
                  <a:lnTo>
                    <a:pt x="532934" y="307413"/>
                  </a:lnTo>
                  <a:lnTo>
                    <a:pt x="532854" y="307467"/>
                  </a:lnTo>
                  <a:lnTo>
                    <a:pt x="532764" y="307508"/>
                  </a:lnTo>
                  <a:lnTo>
                    <a:pt x="532673" y="307531"/>
                  </a:lnTo>
                  <a:lnTo>
                    <a:pt x="532594" y="307526"/>
                  </a:lnTo>
                  <a:lnTo>
                    <a:pt x="532586" y="308102"/>
                  </a:lnTo>
                  <a:lnTo>
                    <a:pt x="532677" y="308506"/>
                  </a:lnTo>
                  <a:lnTo>
                    <a:pt x="532718" y="308706"/>
                  </a:lnTo>
                  <a:lnTo>
                    <a:pt x="532756" y="308910"/>
                  </a:lnTo>
                  <a:lnTo>
                    <a:pt x="532790" y="309114"/>
                  </a:lnTo>
                  <a:lnTo>
                    <a:pt x="532813" y="309309"/>
                  </a:lnTo>
                  <a:lnTo>
                    <a:pt x="532847" y="309694"/>
                  </a:lnTo>
                  <a:lnTo>
                    <a:pt x="532881" y="309962"/>
                  </a:lnTo>
                  <a:lnTo>
                    <a:pt x="533130" y="310620"/>
                  </a:lnTo>
                  <a:lnTo>
                    <a:pt x="533289" y="311060"/>
                  </a:lnTo>
                  <a:lnTo>
                    <a:pt x="533534" y="311854"/>
                  </a:lnTo>
                  <a:lnTo>
                    <a:pt x="533621" y="312112"/>
                  </a:lnTo>
                  <a:lnTo>
                    <a:pt x="533723" y="312366"/>
                  </a:lnTo>
                  <a:lnTo>
                    <a:pt x="533897" y="312743"/>
                  </a:lnTo>
                  <a:lnTo>
                    <a:pt x="533991" y="312929"/>
                  </a:lnTo>
                  <a:lnTo>
                    <a:pt x="534097" y="313106"/>
                  </a:lnTo>
                  <a:lnTo>
                    <a:pt x="534218" y="313264"/>
                  </a:lnTo>
                  <a:lnTo>
                    <a:pt x="534350" y="313414"/>
                  </a:lnTo>
                  <a:lnTo>
                    <a:pt x="534495" y="313559"/>
                  </a:lnTo>
                  <a:lnTo>
                    <a:pt x="534653" y="313691"/>
                  </a:lnTo>
                  <a:lnTo>
                    <a:pt x="534816" y="313800"/>
                  </a:lnTo>
                  <a:lnTo>
                    <a:pt x="534990" y="313872"/>
                  </a:lnTo>
                  <a:lnTo>
                    <a:pt x="535084" y="313895"/>
                  </a:lnTo>
                  <a:lnTo>
                    <a:pt x="535284" y="313904"/>
                  </a:lnTo>
                  <a:lnTo>
                    <a:pt x="535379" y="313913"/>
                  </a:lnTo>
                  <a:lnTo>
                    <a:pt x="535473" y="313936"/>
                  </a:lnTo>
                  <a:lnTo>
                    <a:pt x="535598" y="314008"/>
                  </a:lnTo>
                  <a:lnTo>
                    <a:pt x="535711" y="314112"/>
                  </a:lnTo>
                  <a:lnTo>
                    <a:pt x="535817" y="314235"/>
                  </a:lnTo>
                  <a:lnTo>
                    <a:pt x="535923" y="314366"/>
                  </a:lnTo>
                  <a:lnTo>
                    <a:pt x="536070" y="314530"/>
                  </a:lnTo>
                  <a:lnTo>
                    <a:pt x="536149" y="314630"/>
                  </a:lnTo>
                  <a:lnTo>
                    <a:pt x="536240" y="314707"/>
                  </a:lnTo>
                  <a:lnTo>
                    <a:pt x="536350" y="314743"/>
                  </a:lnTo>
                  <a:lnTo>
                    <a:pt x="536486" y="314761"/>
                  </a:lnTo>
                  <a:lnTo>
                    <a:pt x="536633" y="314752"/>
                  </a:lnTo>
                  <a:lnTo>
                    <a:pt x="536765" y="314716"/>
                  </a:lnTo>
                  <a:lnTo>
                    <a:pt x="536867" y="314662"/>
                  </a:lnTo>
                  <a:lnTo>
                    <a:pt x="537086" y="314689"/>
                  </a:lnTo>
                  <a:lnTo>
                    <a:pt x="537344" y="314757"/>
                  </a:lnTo>
                  <a:lnTo>
                    <a:pt x="537597" y="314843"/>
                  </a:lnTo>
                  <a:lnTo>
                    <a:pt x="537847" y="314952"/>
                  </a:lnTo>
                  <a:lnTo>
                    <a:pt x="538081" y="315083"/>
                  </a:lnTo>
                  <a:lnTo>
                    <a:pt x="538292" y="315233"/>
                  </a:lnTo>
                  <a:lnTo>
                    <a:pt x="538489" y="315469"/>
                  </a:lnTo>
                  <a:lnTo>
                    <a:pt x="538640" y="315768"/>
                  </a:lnTo>
                  <a:lnTo>
                    <a:pt x="538780" y="316077"/>
                  </a:lnTo>
                  <a:lnTo>
                    <a:pt x="538935" y="316358"/>
                  </a:lnTo>
                  <a:lnTo>
                    <a:pt x="539139" y="316557"/>
                  </a:lnTo>
                  <a:lnTo>
                    <a:pt x="539373" y="316639"/>
                  </a:lnTo>
                  <a:lnTo>
                    <a:pt x="539646" y="316657"/>
                  </a:lnTo>
                  <a:lnTo>
                    <a:pt x="539933" y="316657"/>
                  </a:lnTo>
                  <a:lnTo>
                    <a:pt x="540205" y="316675"/>
                  </a:lnTo>
                  <a:lnTo>
                    <a:pt x="540439" y="316753"/>
                  </a:lnTo>
                  <a:lnTo>
                    <a:pt x="540575" y="316848"/>
                  </a:lnTo>
                  <a:lnTo>
                    <a:pt x="540696" y="316961"/>
                  </a:lnTo>
                  <a:lnTo>
                    <a:pt x="540923" y="317211"/>
                  </a:lnTo>
                  <a:lnTo>
                    <a:pt x="541040" y="317333"/>
                  </a:lnTo>
                  <a:lnTo>
                    <a:pt x="541622" y="317914"/>
                  </a:lnTo>
                  <a:lnTo>
                    <a:pt x="542201" y="318504"/>
                  </a:lnTo>
                  <a:lnTo>
                    <a:pt x="542494" y="318798"/>
                  </a:lnTo>
                  <a:lnTo>
                    <a:pt x="542669" y="318966"/>
                  </a:lnTo>
                  <a:lnTo>
                    <a:pt x="543017" y="319293"/>
                  </a:lnTo>
                  <a:lnTo>
                    <a:pt x="543187" y="319465"/>
                  </a:lnTo>
                  <a:lnTo>
                    <a:pt x="543349" y="319642"/>
                  </a:lnTo>
                  <a:lnTo>
                    <a:pt x="543489" y="319814"/>
                  </a:lnTo>
                  <a:lnTo>
                    <a:pt x="543621" y="319996"/>
                  </a:lnTo>
                  <a:lnTo>
                    <a:pt x="543829" y="320268"/>
                  </a:lnTo>
                  <a:lnTo>
                    <a:pt x="544116" y="320631"/>
                  </a:lnTo>
                  <a:lnTo>
                    <a:pt x="544248" y="320817"/>
                  </a:lnTo>
                  <a:lnTo>
                    <a:pt x="544369" y="321012"/>
                  </a:lnTo>
                  <a:lnTo>
                    <a:pt x="544535" y="321343"/>
                  </a:lnTo>
                  <a:lnTo>
                    <a:pt x="544675" y="321688"/>
                  </a:lnTo>
                  <a:lnTo>
                    <a:pt x="544792" y="322046"/>
                  </a:lnTo>
                  <a:lnTo>
                    <a:pt x="544899" y="322409"/>
                  </a:lnTo>
                  <a:lnTo>
                    <a:pt x="545039" y="322962"/>
                  </a:lnTo>
                  <a:lnTo>
                    <a:pt x="545079" y="323153"/>
                  </a:lnTo>
                  <a:lnTo>
                    <a:pt x="545194" y="323734"/>
                  </a:lnTo>
                  <a:lnTo>
                    <a:pt x="545262" y="324015"/>
                  </a:lnTo>
                  <a:lnTo>
                    <a:pt x="545345" y="324305"/>
                  </a:lnTo>
                  <a:lnTo>
                    <a:pt x="545420" y="324595"/>
                  </a:lnTo>
                  <a:lnTo>
                    <a:pt x="545454" y="324872"/>
                  </a:lnTo>
                  <a:lnTo>
                    <a:pt x="545432" y="325135"/>
                  </a:lnTo>
                  <a:lnTo>
                    <a:pt x="545345" y="325367"/>
                  </a:lnTo>
                  <a:lnTo>
                    <a:pt x="545216" y="325593"/>
                  </a:lnTo>
                  <a:lnTo>
                    <a:pt x="545054" y="325807"/>
                  </a:lnTo>
                  <a:lnTo>
                    <a:pt x="544860" y="326011"/>
                  </a:lnTo>
                  <a:lnTo>
                    <a:pt x="544675" y="326170"/>
                  </a:lnTo>
                  <a:lnTo>
                    <a:pt x="544426" y="326319"/>
                  </a:lnTo>
                  <a:lnTo>
                    <a:pt x="544146" y="326433"/>
                  </a:lnTo>
                  <a:lnTo>
                    <a:pt x="543844" y="326514"/>
                  </a:lnTo>
                  <a:lnTo>
                    <a:pt x="543534" y="326578"/>
                  </a:lnTo>
                  <a:lnTo>
                    <a:pt x="543232" y="326623"/>
                  </a:lnTo>
                  <a:lnTo>
                    <a:pt x="542798" y="326655"/>
                  </a:lnTo>
                  <a:lnTo>
                    <a:pt x="542358" y="326623"/>
                  </a:lnTo>
                  <a:lnTo>
                    <a:pt x="541463" y="326501"/>
                  </a:lnTo>
                  <a:lnTo>
                    <a:pt x="541017" y="326456"/>
                  </a:lnTo>
                  <a:lnTo>
                    <a:pt x="540632" y="326424"/>
                  </a:lnTo>
                  <a:lnTo>
                    <a:pt x="540247" y="326378"/>
                  </a:lnTo>
                  <a:lnTo>
                    <a:pt x="539856" y="326347"/>
                  </a:lnTo>
                  <a:lnTo>
                    <a:pt x="539475" y="326338"/>
                  </a:lnTo>
                  <a:lnTo>
                    <a:pt x="539105" y="326378"/>
                  </a:lnTo>
                  <a:lnTo>
                    <a:pt x="538829" y="326442"/>
                  </a:lnTo>
                  <a:lnTo>
                    <a:pt x="538557" y="326519"/>
                  </a:lnTo>
                  <a:lnTo>
                    <a:pt x="538285" y="326619"/>
                  </a:lnTo>
                  <a:lnTo>
                    <a:pt x="538028" y="326736"/>
                  </a:lnTo>
                  <a:lnTo>
                    <a:pt x="537794" y="326882"/>
                  </a:lnTo>
                  <a:lnTo>
                    <a:pt x="537556" y="327068"/>
                  </a:lnTo>
                  <a:lnTo>
                    <a:pt x="537333" y="327285"/>
                  </a:lnTo>
                  <a:lnTo>
                    <a:pt x="537133" y="327521"/>
                  </a:lnTo>
                  <a:lnTo>
                    <a:pt x="536959" y="327780"/>
                  </a:lnTo>
                  <a:lnTo>
                    <a:pt x="536818" y="328043"/>
                  </a:lnTo>
                  <a:lnTo>
                    <a:pt x="536720" y="328365"/>
                  </a:lnTo>
                  <a:lnTo>
                    <a:pt x="536682" y="328714"/>
                  </a:lnTo>
                  <a:lnTo>
                    <a:pt x="536676" y="329073"/>
                  </a:lnTo>
                  <a:lnTo>
                    <a:pt x="536663" y="329436"/>
                  </a:lnTo>
                  <a:lnTo>
                    <a:pt x="536614" y="329785"/>
                  </a:lnTo>
                  <a:lnTo>
                    <a:pt x="536554" y="330016"/>
                  </a:lnTo>
                  <a:lnTo>
                    <a:pt x="536489" y="330247"/>
                  </a:lnTo>
                  <a:lnTo>
                    <a:pt x="536418" y="330474"/>
                  </a:lnTo>
                  <a:lnTo>
                    <a:pt x="536255" y="330919"/>
                  </a:lnTo>
                  <a:lnTo>
                    <a:pt x="536036" y="331205"/>
                  </a:lnTo>
                  <a:lnTo>
                    <a:pt x="535806" y="331482"/>
                  </a:lnTo>
                  <a:lnTo>
                    <a:pt x="535571" y="331753"/>
                  </a:lnTo>
                  <a:lnTo>
                    <a:pt x="535326" y="332017"/>
                  </a:lnTo>
                  <a:lnTo>
                    <a:pt x="535073" y="332271"/>
                  </a:lnTo>
                  <a:lnTo>
                    <a:pt x="534748" y="332584"/>
                  </a:lnTo>
                  <a:lnTo>
                    <a:pt x="534408" y="332888"/>
                  </a:lnTo>
                  <a:lnTo>
                    <a:pt x="534057" y="333178"/>
                  </a:lnTo>
                  <a:lnTo>
                    <a:pt x="533693" y="333441"/>
                  </a:lnTo>
                  <a:lnTo>
                    <a:pt x="533311" y="333672"/>
                  </a:lnTo>
                  <a:lnTo>
                    <a:pt x="533002" y="333809"/>
                  </a:lnTo>
                  <a:lnTo>
                    <a:pt x="532673" y="333917"/>
                  </a:lnTo>
                  <a:lnTo>
                    <a:pt x="532344" y="334017"/>
                  </a:lnTo>
                  <a:lnTo>
                    <a:pt x="532023" y="334131"/>
                  </a:lnTo>
                  <a:lnTo>
                    <a:pt x="531721" y="334276"/>
                  </a:lnTo>
                  <a:lnTo>
                    <a:pt x="531217" y="334575"/>
                  </a:lnTo>
                  <a:lnTo>
                    <a:pt x="530976" y="334743"/>
                  </a:lnTo>
                  <a:lnTo>
                    <a:pt x="530794" y="334920"/>
                  </a:lnTo>
                  <a:lnTo>
                    <a:pt x="530704" y="335106"/>
                  </a:lnTo>
                  <a:lnTo>
                    <a:pt x="530704" y="335260"/>
                  </a:lnTo>
                  <a:lnTo>
                    <a:pt x="530760" y="335473"/>
                  </a:lnTo>
                  <a:lnTo>
                    <a:pt x="530802" y="335591"/>
                  </a:lnTo>
                  <a:lnTo>
                    <a:pt x="530874" y="335755"/>
                  </a:lnTo>
                  <a:lnTo>
                    <a:pt x="530957" y="335904"/>
                  </a:lnTo>
                  <a:lnTo>
                    <a:pt x="531127" y="336131"/>
                  </a:lnTo>
                  <a:lnTo>
                    <a:pt x="531351" y="336322"/>
                  </a:lnTo>
                  <a:lnTo>
                    <a:pt x="531863" y="336680"/>
                  </a:lnTo>
                  <a:lnTo>
                    <a:pt x="532099" y="336875"/>
                  </a:lnTo>
                  <a:lnTo>
                    <a:pt x="532526" y="337279"/>
                  </a:lnTo>
                  <a:lnTo>
                    <a:pt x="532730" y="337492"/>
                  </a:lnTo>
                  <a:lnTo>
                    <a:pt x="532918" y="337714"/>
                  </a:lnTo>
                  <a:lnTo>
                    <a:pt x="533081" y="337950"/>
                  </a:lnTo>
                  <a:lnTo>
                    <a:pt x="533228" y="338240"/>
                  </a:lnTo>
                  <a:lnTo>
                    <a:pt x="533342" y="338554"/>
                  </a:lnTo>
                  <a:lnTo>
                    <a:pt x="533432" y="338885"/>
                  </a:lnTo>
                  <a:lnTo>
                    <a:pt x="533508" y="339216"/>
                  </a:lnTo>
                  <a:lnTo>
                    <a:pt x="533685" y="340028"/>
                  </a:lnTo>
                  <a:lnTo>
                    <a:pt x="533776" y="340522"/>
                  </a:lnTo>
                  <a:lnTo>
                    <a:pt x="533840" y="341021"/>
                  </a:lnTo>
                  <a:lnTo>
                    <a:pt x="533855" y="341507"/>
                  </a:lnTo>
                  <a:lnTo>
                    <a:pt x="533802" y="341979"/>
                  </a:lnTo>
                  <a:lnTo>
                    <a:pt x="533700" y="342396"/>
                  </a:lnTo>
                  <a:lnTo>
                    <a:pt x="533553" y="342818"/>
                  </a:lnTo>
                  <a:lnTo>
                    <a:pt x="533368" y="343226"/>
                  </a:lnTo>
                  <a:lnTo>
                    <a:pt x="533141" y="343603"/>
                  </a:lnTo>
                  <a:lnTo>
                    <a:pt x="532873" y="343920"/>
                  </a:lnTo>
                  <a:lnTo>
                    <a:pt x="532503" y="344201"/>
                  </a:lnTo>
                  <a:lnTo>
                    <a:pt x="532061" y="344410"/>
                  </a:lnTo>
                  <a:lnTo>
                    <a:pt x="531574" y="344578"/>
                  </a:lnTo>
                  <a:lnTo>
                    <a:pt x="531074" y="344723"/>
                  </a:lnTo>
                  <a:lnTo>
                    <a:pt x="530250" y="345004"/>
                  </a:lnTo>
                  <a:lnTo>
                    <a:pt x="529899" y="345104"/>
                  </a:lnTo>
                  <a:lnTo>
                    <a:pt x="529548" y="345208"/>
                  </a:lnTo>
                  <a:lnTo>
                    <a:pt x="529210" y="345331"/>
                  </a:lnTo>
                  <a:lnTo>
                    <a:pt x="528897" y="345494"/>
                  </a:lnTo>
                  <a:lnTo>
                    <a:pt x="528645" y="345662"/>
                  </a:lnTo>
                  <a:lnTo>
                    <a:pt x="528394" y="345853"/>
                  </a:lnTo>
                  <a:lnTo>
                    <a:pt x="528160" y="346061"/>
                  </a:lnTo>
                  <a:lnTo>
                    <a:pt x="527952" y="346288"/>
                  </a:lnTo>
                  <a:lnTo>
                    <a:pt x="527775" y="346533"/>
                  </a:lnTo>
                  <a:lnTo>
                    <a:pt x="527631" y="346814"/>
                  </a:lnTo>
                  <a:lnTo>
                    <a:pt x="527522" y="347123"/>
                  </a:lnTo>
                  <a:lnTo>
                    <a:pt x="527439" y="347449"/>
                  </a:lnTo>
                  <a:lnTo>
                    <a:pt x="527378" y="347781"/>
                  </a:lnTo>
                  <a:lnTo>
                    <a:pt x="527325" y="348112"/>
                  </a:lnTo>
                  <a:lnTo>
                    <a:pt x="527299" y="348339"/>
                  </a:lnTo>
                  <a:lnTo>
                    <a:pt x="527280" y="348574"/>
                  </a:lnTo>
                  <a:lnTo>
                    <a:pt x="527269" y="348806"/>
                  </a:lnTo>
                  <a:lnTo>
                    <a:pt x="527254" y="349273"/>
                  </a:lnTo>
                  <a:lnTo>
                    <a:pt x="527254" y="349441"/>
                  </a:lnTo>
                  <a:lnTo>
                    <a:pt x="527265" y="349786"/>
                  </a:lnTo>
                  <a:lnTo>
                    <a:pt x="527261" y="349953"/>
                  </a:lnTo>
                  <a:lnTo>
                    <a:pt x="527242" y="350117"/>
                  </a:lnTo>
                  <a:lnTo>
                    <a:pt x="527144" y="350434"/>
                  </a:lnTo>
                  <a:lnTo>
                    <a:pt x="526989" y="350748"/>
                  </a:lnTo>
                  <a:lnTo>
                    <a:pt x="526789" y="351051"/>
                  </a:lnTo>
                  <a:lnTo>
                    <a:pt x="526562" y="351333"/>
                  </a:lnTo>
                  <a:lnTo>
                    <a:pt x="526319" y="351582"/>
                  </a:lnTo>
                  <a:lnTo>
                    <a:pt x="526113" y="351768"/>
                  </a:lnTo>
                  <a:lnTo>
                    <a:pt x="525885" y="351936"/>
                  </a:lnTo>
                  <a:lnTo>
                    <a:pt x="525647" y="352090"/>
                  </a:lnTo>
                  <a:lnTo>
                    <a:pt x="525398" y="352231"/>
                  </a:lnTo>
                  <a:lnTo>
                    <a:pt x="525148" y="352358"/>
                  </a:lnTo>
                  <a:lnTo>
                    <a:pt x="524816" y="352498"/>
                  </a:lnTo>
                  <a:lnTo>
                    <a:pt x="524472" y="352621"/>
                  </a:lnTo>
                  <a:lnTo>
                    <a:pt x="524117" y="352721"/>
                  </a:lnTo>
                  <a:lnTo>
                    <a:pt x="523762" y="352798"/>
                  </a:lnTo>
                  <a:lnTo>
                    <a:pt x="523403" y="352857"/>
                  </a:lnTo>
                  <a:lnTo>
                    <a:pt x="523017" y="352871"/>
                  </a:lnTo>
                  <a:lnTo>
                    <a:pt x="522628" y="352848"/>
                  </a:lnTo>
                  <a:lnTo>
                    <a:pt x="521846" y="352771"/>
                  </a:lnTo>
                  <a:lnTo>
                    <a:pt x="521456" y="352771"/>
                  </a:lnTo>
                  <a:lnTo>
                    <a:pt x="520943" y="352811"/>
                  </a:lnTo>
                  <a:lnTo>
                    <a:pt x="520428" y="352889"/>
                  </a:lnTo>
                  <a:lnTo>
                    <a:pt x="519918" y="352988"/>
                  </a:lnTo>
                  <a:lnTo>
                    <a:pt x="519415" y="353111"/>
                  </a:lnTo>
                  <a:lnTo>
                    <a:pt x="518921" y="353256"/>
                  </a:lnTo>
                  <a:lnTo>
                    <a:pt x="518630" y="353356"/>
                  </a:lnTo>
                  <a:lnTo>
                    <a:pt x="518345" y="353474"/>
                  </a:lnTo>
                  <a:lnTo>
                    <a:pt x="518062" y="353596"/>
                  </a:lnTo>
                  <a:lnTo>
                    <a:pt x="517775" y="353710"/>
                  </a:lnTo>
                  <a:lnTo>
                    <a:pt x="517488" y="353810"/>
                  </a:lnTo>
                  <a:lnTo>
                    <a:pt x="517133" y="353909"/>
                  </a:lnTo>
                  <a:lnTo>
                    <a:pt x="516415" y="354059"/>
                  </a:lnTo>
                  <a:lnTo>
                    <a:pt x="516052" y="354127"/>
                  </a:lnTo>
                  <a:lnTo>
                    <a:pt x="515235" y="354304"/>
                  </a:lnTo>
                  <a:lnTo>
                    <a:pt x="514321" y="354513"/>
                  </a:lnTo>
                  <a:lnTo>
                    <a:pt x="513868" y="354626"/>
                  </a:lnTo>
                  <a:lnTo>
                    <a:pt x="513418" y="354749"/>
                  </a:lnTo>
                  <a:lnTo>
                    <a:pt x="512990" y="354880"/>
                  </a:lnTo>
                  <a:lnTo>
                    <a:pt x="512567" y="355025"/>
                  </a:lnTo>
                  <a:lnTo>
                    <a:pt x="512148" y="355179"/>
                  </a:lnTo>
                  <a:lnTo>
                    <a:pt x="511725" y="355325"/>
                  </a:lnTo>
                  <a:lnTo>
                    <a:pt x="511298" y="355452"/>
                  </a:lnTo>
                  <a:lnTo>
                    <a:pt x="511045" y="355511"/>
                  </a:lnTo>
                  <a:lnTo>
                    <a:pt x="510788" y="355560"/>
                  </a:lnTo>
                  <a:lnTo>
                    <a:pt x="510527" y="355606"/>
                  </a:lnTo>
                  <a:lnTo>
                    <a:pt x="510274" y="355665"/>
                  </a:lnTo>
                  <a:lnTo>
                    <a:pt x="510031" y="355747"/>
                  </a:lnTo>
                  <a:lnTo>
                    <a:pt x="509763" y="355860"/>
                  </a:lnTo>
                  <a:lnTo>
                    <a:pt x="509506" y="355991"/>
                  </a:lnTo>
                  <a:lnTo>
                    <a:pt x="509253" y="356141"/>
                  </a:lnTo>
                  <a:lnTo>
                    <a:pt x="509011" y="356305"/>
                  </a:lnTo>
                  <a:lnTo>
                    <a:pt x="508785" y="356477"/>
                  </a:lnTo>
                  <a:lnTo>
                    <a:pt x="508781" y="356608"/>
                  </a:lnTo>
                  <a:lnTo>
                    <a:pt x="508445" y="357058"/>
                  </a:lnTo>
                  <a:lnTo>
                    <a:pt x="508301" y="357643"/>
                  </a:lnTo>
                  <a:lnTo>
                    <a:pt x="508422" y="358423"/>
                  </a:lnTo>
                  <a:lnTo>
                    <a:pt x="508486" y="358609"/>
                  </a:lnTo>
                  <a:lnTo>
                    <a:pt x="508516" y="358899"/>
                  </a:lnTo>
                  <a:lnTo>
                    <a:pt x="508539" y="359190"/>
                  </a:lnTo>
                  <a:lnTo>
                    <a:pt x="508554" y="359480"/>
                  </a:lnTo>
                  <a:lnTo>
                    <a:pt x="508562" y="359771"/>
                  </a:lnTo>
                  <a:lnTo>
                    <a:pt x="508565" y="360061"/>
                  </a:lnTo>
                  <a:lnTo>
                    <a:pt x="508554" y="360419"/>
                  </a:lnTo>
                  <a:lnTo>
                    <a:pt x="508531" y="360773"/>
                  </a:lnTo>
                  <a:lnTo>
                    <a:pt x="508501" y="361127"/>
                  </a:lnTo>
                  <a:lnTo>
                    <a:pt x="508426" y="361839"/>
                  </a:lnTo>
                  <a:lnTo>
                    <a:pt x="508399" y="362252"/>
                  </a:lnTo>
                  <a:lnTo>
                    <a:pt x="508392" y="362670"/>
                  </a:lnTo>
                  <a:lnTo>
                    <a:pt x="508369" y="363087"/>
                  </a:lnTo>
                  <a:lnTo>
                    <a:pt x="508301" y="363481"/>
                  </a:lnTo>
                  <a:lnTo>
                    <a:pt x="508169" y="363835"/>
                  </a:lnTo>
                  <a:lnTo>
                    <a:pt x="508116" y="363935"/>
                  </a:lnTo>
                  <a:lnTo>
                    <a:pt x="508059" y="364030"/>
                  </a:lnTo>
                  <a:lnTo>
                    <a:pt x="507995" y="364126"/>
                  </a:lnTo>
                  <a:lnTo>
                    <a:pt x="507859" y="364303"/>
                  </a:lnTo>
                  <a:lnTo>
                    <a:pt x="507757" y="364402"/>
                  </a:lnTo>
                  <a:lnTo>
                    <a:pt x="507401" y="364647"/>
                  </a:lnTo>
                  <a:lnTo>
                    <a:pt x="507295" y="364738"/>
                  </a:lnTo>
                  <a:lnTo>
                    <a:pt x="507197" y="364847"/>
                  </a:lnTo>
                  <a:lnTo>
                    <a:pt x="507102" y="364960"/>
                  </a:lnTo>
                  <a:lnTo>
                    <a:pt x="507012" y="365078"/>
                  </a:lnTo>
                  <a:lnTo>
                    <a:pt x="506842" y="365314"/>
                  </a:lnTo>
                  <a:lnTo>
                    <a:pt x="506713" y="365514"/>
                  </a:lnTo>
                  <a:lnTo>
                    <a:pt x="506483" y="365931"/>
                  </a:lnTo>
                  <a:lnTo>
                    <a:pt x="506362" y="366126"/>
                  </a:lnTo>
                  <a:lnTo>
                    <a:pt x="506215" y="366308"/>
                  </a:lnTo>
                  <a:lnTo>
                    <a:pt x="506082" y="366439"/>
                  </a:lnTo>
                  <a:lnTo>
                    <a:pt x="505935" y="366562"/>
                  </a:lnTo>
                  <a:lnTo>
                    <a:pt x="505784" y="366680"/>
                  </a:lnTo>
                  <a:lnTo>
                    <a:pt x="505625" y="366784"/>
                  </a:lnTo>
                  <a:lnTo>
                    <a:pt x="505316" y="366966"/>
                  </a:lnTo>
                  <a:lnTo>
                    <a:pt x="505070" y="367102"/>
                  </a:lnTo>
                  <a:lnTo>
                    <a:pt x="504821" y="367224"/>
                  </a:lnTo>
                  <a:lnTo>
                    <a:pt x="504568" y="367333"/>
                  </a:lnTo>
                  <a:lnTo>
                    <a:pt x="504098" y="367456"/>
                  </a:lnTo>
                  <a:lnTo>
                    <a:pt x="503694" y="367710"/>
                  </a:lnTo>
                  <a:lnTo>
                    <a:pt x="503358" y="368032"/>
                  </a:lnTo>
                  <a:lnTo>
                    <a:pt x="503018" y="368413"/>
                  </a:lnTo>
                  <a:lnTo>
                    <a:pt x="502470" y="369706"/>
                  </a:lnTo>
                  <a:lnTo>
                    <a:pt x="502527" y="370228"/>
                  </a:lnTo>
                  <a:lnTo>
                    <a:pt x="502319" y="370677"/>
                  </a:lnTo>
                  <a:lnTo>
                    <a:pt x="502315" y="371198"/>
                  </a:lnTo>
                  <a:lnTo>
                    <a:pt x="502102" y="371911"/>
                  </a:lnTo>
                  <a:lnTo>
                    <a:pt x="501830" y="372296"/>
                  </a:lnTo>
                  <a:lnTo>
                    <a:pt x="501479" y="373122"/>
                  </a:lnTo>
                  <a:lnTo>
                    <a:pt x="501396" y="373276"/>
                  </a:lnTo>
                  <a:lnTo>
                    <a:pt x="501302" y="373426"/>
                  </a:lnTo>
                  <a:lnTo>
                    <a:pt x="501192" y="373566"/>
                  </a:lnTo>
                  <a:lnTo>
                    <a:pt x="501075" y="373689"/>
                  </a:lnTo>
                  <a:lnTo>
                    <a:pt x="500882" y="373839"/>
                  </a:lnTo>
                  <a:lnTo>
                    <a:pt x="500659" y="373952"/>
                  </a:lnTo>
                  <a:lnTo>
                    <a:pt x="500414" y="374043"/>
                  </a:lnTo>
                  <a:lnTo>
                    <a:pt x="500161" y="374129"/>
                  </a:lnTo>
                  <a:lnTo>
                    <a:pt x="499919" y="374220"/>
                  </a:lnTo>
                  <a:lnTo>
                    <a:pt x="499500" y="374388"/>
                  </a:lnTo>
                  <a:lnTo>
                    <a:pt x="499072" y="374551"/>
                  </a:lnTo>
                  <a:lnTo>
                    <a:pt x="498641" y="374696"/>
                  </a:lnTo>
                  <a:lnTo>
                    <a:pt x="498210" y="374814"/>
                  </a:lnTo>
                  <a:lnTo>
                    <a:pt x="497772" y="374896"/>
                  </a:lnTo>
                  <a:lnTo>
                    <a:pt x="497474" y="374937"/>
                  </a:lnTo>
                  <a:lnTo>
                    <a:pt x="497175" y="374964"/>
                  </a:lnTo>
                  <a:lnTo>
                    <a:pt x="496877" y="374977"/>
                  </a:lnTo>
                  <a:lnTo>
                    <a:pt x="496581" y="374968"/>
                  </a:lnTo>
                  <a:lnTo>
                    <a:pt x="496290" y="374928"/>
                  </a:lnTo>
                  <a:lnTo>
                    <a:pt x="496045" y="374841"/>
                  </a:lnTo>
                  <a:lnTo>
                    <a:pt x="495569" y="374565"/>
                  </a:lnTo>
                  <a:lnTo>
                    <a:pt x="495334" y="374456"/>
                  </a:lnTo>
                  <a:lnTo>
                    <a:pt x="495096" y="374410"/>
                  </a:lnTo>
                  <a:lnTo>
                    <a:pt x="494908" y="374429"/>
                  </a:lnTo>
                  <a:lnTo>
                    <a:pt x="494715" y="374478"/>
                  </a:lnTo>
                  <a:lnTo>
                    <a:pt x="494522" y="374546"/>
                  </a:lnTo>
                  <a:lnTo>
                    <a:pt x="494337" y="374633"/>
                  </a:lnTo>
                  <a:lnTo>
                    <a:pt x="494162" y="374723"/>
                  </a:lnTo>
                  <a:lnTo>
                    <a:pt x="493985" y="374828"/>
                  </a:lnTo>
                  <a:lnTo>
                    <a:pt x="493815" y="374946"/>
                  </a:lnTo>
                  <a:lnTo>
                    <a:pt x="493649" y="375082"/>
                  </a:lnTo>
                  <a:lnTo>
                    <a:pt x="493509" y="375218"/>
                  </a:lnTo>
                  <a:lnTo>
                    <a:pt x="493384" y="375372"/>
                  </a:lnTo>
                  <a:lnTo>
                    <a:pt x="493275" y="375562"/>
                  </a:lnTo>
                  <a:lnTo>
                    <a:pt x="493191" y="375776"/>
                  </a:lnTo>
                  <a:lnTo>
                    <a:pt x="493127" y="376007"/>
                  </a:lnTo>
                  <a:lnTo>
                    <a:pt x="493078" y="376239"/>
                  </a:lnTo>
                  <a:lnTo>
                    <a:pt x="492999" y="376660"/>
                  </a:lnTo>
                  <a:lnTo>
                    <a:pt x="492965" y="376865"/>
                  </a:lnTo>
                  <a:lnTo>
                    <a:pt x="492942" y="377123"/>
                  </a:lnTo>
                  <a:lnTo>
                    <a:pt x="492938" y="377264"/>
                  </a:lnTo>
                  <a:lnTo>
                    <a:pt x="492965" y="377455"/>
                  </a:lnTo>
                  <a:lnTo>
                    <a:pt x="493048" y="377663"/>
                  </a:lnTo>
                  <a:lnTo>
                    <a:pt x="493184" y="377858"/>
                  </a:lnTo>
                  <a:lnTo>
                    <a:pt x="493346" y="378049"/>
                  </a:lnTo>
                  <a:lnTo>
                    <a:pt x="493494" y="378244"/>
                  </a:lnTo>
                  <a:lnTo>
                    <a:pt x="493603" y="378452"/>
                  </a:lnTo>
                  <a:lnTo>
                    <a:pt x="493698" y="378770"/>
                  </a:lnTo>
                  <a:lnTo>
                    <a:pt x="493758" y="379106"/>
                  </a:lnTo>
                  <a:lnTo>
                    <a:pt x="493777" y="379455"/>
                  </a:lnTo>
                  <a:lnTo>
                    <a:pt x="493758" y="379791"/>
                  </a:lnTo>
                  <a:lnTo>
                    <a:pt x="493686" y="380104"/>
                  </a:lnTo>
                  <a:lnTo>
                    <a:pt x="493630" y="380240"/>
                  </a:lnTo>
                  <a:lnTo>
                    <a:pt x="493562" y="380367"/>
                  </a:lnTo>
                  <a:lnTo>
                    <a:pt x="493411" y="380625"/>
                  </a:lnTo>
                  <a:lnTo>
                    <a:pt x="493346" y="380757"/>
                  </a:lnTo>
                  <a:lnTo>
                    <a:pt x="493271" y="380939"/>
                  </a:lnTo>
                  <a:lnTo>
                    <a:pt x="493199" y="381125"/>
                  </a:lnTo>
                  <a:lnTo>
                    <a:pt x="493139" y="381311"/>
                  </a:lnTo>
                  <a:lnTo>
                    <a:pt x="493089" y="381497"/>
                  </a:lnTo>
                  <a:lnTo>
                    <a:pt x="493055" y="381687"/>
                  </a:lnTo>
                  <a:lnTo>
                    <a:pt x="493055" y="381928"/>
                  </a:lnTo>
                  <a:lnTo>
                    <a:pt x="493097" y="382168"/>
                  </a:lnTo>
                  <a:lnTo>
                    <a:pt x="493150" y="382413"/>
                  </a:lnTo>
                  <a:lnTo>
                    <a:pt x="493191" y="382658"/>
                  </a:lnTo>
                  <a:lnTo>
                    <a:pt x="493199" y="382899"/>
                  </a:lnTo>
                  <a:lnTo>
                    <a:pt x="493112" y="383284"/>
                  </a:lnTo>
                  <a:lnTo>
                    <a:pt x="492938" y="383661"/>
                  </a:lnTo>
                  <a:lnTo>
                    <a:pt x="492731" y="384037"/>
                  </a:lnTo>
                  <a:lnTo>
                    <a:pt x="492534" y="384418"/>
                  </a:lnTo>
                  <a:lnTo>
                    <a:pt x="492402" y="384809"/>
                  </a:lnTo>
                  <a:lnTo>
                    <a:pt x="492334" y="385217"/>
                  </a:lnTo>
                  <a:lnTo>
                    <a:pt x="492296" y="385639"/>
                  </a:lnTo>
                  <a:lnTo>
                    <a:pt x="492289" y="386066"/>
                  </a:lnTo>
                  <a:lnTo>
                    <a:pt x="492311" y="386487"/>
                  </a:lnTo>
                  <a:lnTo>
                    <a:pt x="492368" y="386900"/>
                  </a:lnTo>
                  <a:lnTo>
                    <a:pt x="492474" y="387340"/>
                  </a:lnTo>
                  <a:lnTo>
                    <a:pt x="492632" y="387776"/>
                  </a:lnTo>
                  <a:lnTo>
                    <a:pt x="492821" y="388202"/>
                  </a:lnTo>
                  <a:lnTo>
                    <a:pt x="493018" y="388629"/>
                  </a:lnTo>
                  <a:lnTo>
                    <a:pt x="493203" y="389055"/>
                  </a:lnTo>
                  <a:lnTo>
                    <a:pt x="493365" y="389391"/>
                  </a:lnTo>
                  <a:lnTo>
                    <a:pt x="493547" y="389722"/>
                  </a:lnTo>
                  <a:lnTo>
                    <a:pt x="493718" y="390058"/>
                  </a:lnTo>
                  <a:lnTo>
                    <a:pt x="493845" y="390389"/>
                  </a:lnTo>
                  <a:lnTo>
                    <a:pt x="493890" y="390715"/>
                  </a:lnTo>
                  <a:lnTo>
                    <a:pt x="493820" y="391106"/>
                  </a:lnTo>
                  <a:lnTo>
                    <a:pt x="493649" y="391505"/>
                  </a:lnTo>
                  <a:lnTo>
                    <a:pt x="493407" y="391895"/>
                  </a:lnTo>
                  <a:lnTo>
                    <a:pt x="493120" y="392258"/>
                  </a:lnTo>
                  <a:lnTo>
                    <a:pt x="492817" y="392567"/>
                  </a:lnTo>
                  <a:lnTo>
                    <a:pt x="492364" y="392885"/>
                  </a:lnTo>
                  <a:lnTo>
                    <a:pt x="491820" y="393120"/>
                  </a:lnTo>
                  <a:lnTo>
                    <a:pt x="491222" y="393288"/>
                  </a:lnTo>
                  <a:lnTo>
                    <a:pt x="490606" y="393410"/>
                  </a:lnTo>
                  <a:lnTo>
                    <a:pt x="490010" y="393510"/>
                  </a:lnTo>
                  <a:lnTo>
                    <a:pt x="489447" y="393583"/>
                  </a:lnTo>
                  <a:lnTo>
                    <a:pt x="488875" y="393619"/>
                  </a:lnTo>
                  <a:lnTo>
                    <a:pt x="488297" y="393619"/>
                  </a:lnTo>
                  <a:lnTo>
                    <a:pt x="487727" y="393583"/>
                  </a:lnTo>
                  <a:lnTo>
                    <a:pt x="487164" y="393515"/>
                  </a:lnTo>
                  <a:lnTo>
                    <a:pt x="486745" y="393429"/>
                  </a:lnTo>
                  <a:lnTo>
                    <a:pt x="486329" y="393315"/>
                  </a:lnTo>
                  <a:lnTo>
                    <a:pt x="485508" y="393052"/>
                  </a:lnTo>
                  <a:lnTo>
                    <a:pt x="485093" y="392930"/>
                  </a:lnTo>
                  <a:lnTo>
                    <a:pt x="484734" y="392830"/>
                  </a:lnTo>
                  <a:lnTo>
                    <a:pt x="484020" y="392621"/>
                  </a:lnTo>
                  <a:lnTo>
                    <a:pt x="483657" y="392530"/>
                  </a:lnTo>
                  <a:lnTo>
                    <a:pt x="483293" y="392458"/>
                  </a:lnTo>
                  <a:lnTo>
                    <a:pt x="482897" y="392426"/>
                  </a:lnTo>
                  <a:lnTo>
                    <a:pt x="482485" y="392435"/>
                  </a:lnTo>
                  <a:lnTo>
                    <a:pt x="482081" y="392440"/>
                  </a:lnTo>
                  <a:lnTo>
                    <a:pt x="481688" y="392417"/>
                  </a:lnTo>
                  <a:lnTo>
                    <a:pt x="481325" y="392317"/>
                  </a:lnTo>
                  <a:lnTo>
                    <a:pt x="481121" y="392199"/>
                  </a:lnTo>
                  <a:lnTo>
                    <a:pt x="480931" y="392054"/>
                  </a:lnTo>
                  <a:lnTo>
                    <a:pt x="480746" y="391900"/>
                  </a:lnTo>
                  <a:lnTo>
                    <a:pt x="480557" y="391755"/>
                  </a:lnTo>
                  <a:lnTo>
                    <a:pt x="480353" y="391641"/>
                  </a:lnTo>
                  <a:lnTo>
                    <a:pt x="480081" y="391560"/>
                  </a:lnTo>
                  <a:lnTo>
                    <a:pt x="479794" y="391519"/>
                  </a:lnTo>
                  <a:lnTo>
                    <a:pt x="479503" y="391496"/>
                  </a:lnTo>
                  <a:lnTo>
                    <a:pt x="479209" y="391464"/>
                  </a:lnTo>
                  <a:lnTo>
                    <a:pt x="478933" y="391396"/>
                  </a:lnTo>
                  <a:lnTo>
                    <a:pt x="478733" y="391310"/>
                  </a:lnTo>
                  <a:lnTo>
                    <a:pt x="478155" y="390979"/>
                  </a:lnTo>
                  <a:lnTo>
                    <a:pt x="477957" y="390884"/>
                  </a:lnTo>
                  <a:lnTo>
                    <a:pt x="477617" y="390761"/>
                  </a:lnTo>
                  <a:lnTo>
                    <a:pt x="477270" y="390670"/>
                  </a:lnTo>
                  <a:lnTo>
                    <a:pt x="476563" y="390507"/>
                  </a:lnTo>
                  <a:lnTo>
                    <a:pt x="476212" y="390412"/>
                  </a:lnTo>
                  <a:lnTo>
                    <a:pt x="475842" y="390289"/>
                  </a:lnTo>
                  <a:lnTo>
                    <a:pt x="475470" y="390158"/>
                  </a:lnTo>
                  <a:lnTo>
                    <a:pt x="475104" y="390021"/>
                  </a:lnTo>
                  <a:lnTo>
                    <a:pt x="474734" y="389890"/>
                  </a:lnTo>
                  <a:lnTo>
                    <a:pt x="474360" y="389776"/>
                  </a:lnTo>
                  <a:lnTo>
                    <a:pt x="474035" y="389700"/>
                  </a:lnTo>
                  <a:lnTo>
                    <a:pt x="473374" y="389582"/>
                  </a:lnTo>
                  <a:lnTo>
                    <a:pt x="473045" y="389513"/>
                  </a:lnTo>
                  <a:lnTo>
                    <a:pt x="472723" y="389418"/>
                  </a:lnTo>
                  <a:lnTo>
                    <a:pt x="472383" y="389296"/>
                  </a:lnTo>
                  <a:lnTo>
                    <a:pt x="472043" y="389155"/>
                  </a:lnTo>
                  <a:lnTo>
                    <a:pt x="471714" y="389001"/>
                  </a:lnTo>
                  <a:lnTo>
                    <a:pt x="471397" y="388824"/>
                  </a:lnTo>
                  <a:lnTo>
                    <a:pt x="471095" y="388620"/>
                  </a:lnTo>
                  <a:lnTo>
                    <a:pt x="470857" y="388434"/>
                  </a:lnTo>
                  <a:lnTo>
                    <a:pt x="470630" y="388230"/>
                  </a:lnTo>
                  <a:lnTo>
                    <a:pt x="470411" y="388012"/>
                  </a:lnTo>
                  <a:lnTo>
                    <a:pt x="470207" y="387785"/>
                  </a:lnTo>
                  <a:lnTo>
                    <a:pt x="470022" y="387544"/>
                  </a:lnTo>
                  <a:lnTo>
                    <a:pt x="469904" y="387386"/>
                  </a:lnTo>
                  <a:lnTo>
                    <a:pt x="469790" y="387222"/>
                  </a:lnTo>
                  <a:lnTo>
                    <a:pt x="469730" y="387145"/>
                  </a:lnTo>
                  <a:lnTo>
                    <a:pt x="469462" y="386778"/>
                  </a:lnTo>
                  <a:lnTo>
                    <a:pt x="469322" y="386596"/>
                  </a:lnTo>
                  <a:lnTo>
                    <a:pt x="469171" y="386433"/>
                  </a:lnTo>
                  <a:lnTo>
                    <a:pt x="469005" y="386292"/>
                  </a:lnTo>
                  <a:lnTo>
                    <a:pt x="468797" y="386174"/>
                  </a:lnTo>
                  <a:lnTo>
                    <a:pt x="468563" y="386083"/>
                  </a:lnTo>
                  <a:lnTo>
                    <a:pt x="468072" y="385952"/>
                  </a:lnTo>
                  <a:lnTo>
                    <a:pt x="467830" y="385875"/>
                  </a:lnTo>
                  <a:lnTo>
                    <a:pt x="467237" y="385666"/>
                  </a:lnTo>
                  <a:lnTo>
                    <a:pt x="466850" y="385512"/>
                  </a:lnTo>
                  <a:lnTo>
                    <a:pt x="466529" y="385357"/>
                  </a:lnTo>
                  <a:lnTo>
                    <a:pt x="466212" y="385185"/>
                  </a:lnTo>
                  <a:lnTo>
                    <a:pt x="465286" y="384641"/>
                  </a:lnTo>
                  <a:lnTo>
                    <a:pt x="464583" y="384251"/>
                  </a:lnTo>
                  <a:lnTo>
                    <a:pt x="464235" y="384051"/>
                  </a:lnTo>
                  <a:lnTo>
                    <a:pt x="463525" y="383670"/>
                  </a:lnTo>
                  <a:lnTo>
                    <a:pt x="463079" y="383425"/>
                  </a:lnTo>
                  <a:lnTo>
                    <a:pt x="462852" y="383307"/>
                  </a:lnTo>
                  <a:lnTo>
                    <a:pt x="462679" y="383225"/>
                  </a:lnTo>
                  <a:lnTo>
                    <a:pt x="462599" y="383212"/>
                  </a:lnTo>
                  <a:lnTo>
                    <a:pt x="462554" y="383293"/>
                  </a:lnTo>
                  <a:lnTo>
                    <a:pt x="462524" y="383380"/>
                  </a:lnTo>
                  <a:lnTo>
                    <a:pt x="462494" y="383507"/>
                  </a:lnTo>
                  <a:lnTo>
                    <a:pt x="462497" y="383724"/>
                  </a:lnTo>
                  <a:lnTo>
                    <a:pt x="462573" y="383960"/>
                  </a:lnTo>
                  <a:lnTo>
                    <a:pt x="462690" y="384205"/>
                  </a:lnTo>
                  <a:lnTo>
                    <a:pt x="462800" y="384455"/>
                  </a:lnTo>
                  <a:lnTo>
                    <a:pt x="462868" y="384700"/>
                  </a:lnTo>
                  <a:lnTo>
                    <a:pt x="462886" y="384954"/>
                  </a:lnTo>
                  <a:lnTo>
                    <a:pt x="462879" y="385213"/>
                  </a:lnTo>
                  <a:lnTo>
                    <a:pt x="462860" y="385471"/>
                  </a:lnTo>
                  <a:lnTo>
                    <a:pt x="462845" y="385729"/>
                  </a:lnTo>
                  <a:lnTo>
                    <a:pt x="462845" y="385988"/>
                  </a:lnTo>
                  <a:lnTo>
                    <a:pt x="462902" y="386406"/>
                  </a:lnTo>
                  <a:lnTo>
                    <a:pt x="463000" y="386823"/>
                  </a:lnTo>
                  <a:lnTo>
                    <a:pt x="463113" y="387240"/>
                  </a:lnTo>
                  <a:lnTo>
                    <a:pt x="463208" y="387658"/>
                  </a:lnTo>
                  <a:lnTo>
                    <a:pt x="463253" y="388075"/>
                  </a:lnTo>
                  <a:lnTo>
                    <a:pt x="463257" y="388384"/>
                  </a:lnTo>
                  <a:lnTo>
                    <a:pt x="463253" y="388692"/>
                  </a:lnTo>
                  <a:lnTo>
                    <a:pt x="463230" y="389001"/>
                  </a:lnTo>
                  <a:lnTo>
                    <a:pt x="463189" y="389309"/>
                  </a:lnTo>
                  <a:lnTo>
                    <a:pt x="463128" y="389608"/>
                  </a:lnTo>
                  <a:lnTo>
                    <a:pt x="463022" y="390012"/>
                  </a:lnTo>
                  <a:lnTo>
                    <a:pt x="462890" y="390421"/>
                  </a:lnTo>
                  <a:lnTo>
                    <a:pt x="462720" y="390816"/>
                  </a:lnTo>
                  <a:lnTo>
                    <a:pt x="462512" y="391174"/>
                  </a:lnTo>
                  <a:lnTo>
                    <a:pt x="462258" y="391473"/>
                  </a:lnTo>
                  <a:lnTo>
                    <a:pt x="461960" y="391714"/>
                  </a:lnTo>
                  <a:lnTo>
                    <a:pt x="461609" y="391927"/>
                  </a:lnTo>
                  <a:lnTo>
                    <a:pt x="461227" y="392090"/>
                  </a:lnTo>
                  <a:lnTo>
                    <a:pt x="460842" y="392199"/>
                  </a:lnTo>
                  <a:lnTo>
                    <a:pt x="460471" y="392236"/>
                  </a:lnTo>
                  <a:lnTo>
                    <a:pt x="460173" y="392199"/>
                  </a:lnTo>
                  <a:lnTo>
                    <a:pt x="459878" y="392109"/>
                  </a:lnTo>
                  <a:lnTo>
                    <a:pt x="459584" y="391986"/>
                  </a:lnTo>
                  <a:lnTo>
                    <a:pt x="459288" y="391845"/>
                  </a:lnTo>
                  <a:lnTo>
                    <a:pt x="459001" y="391714"/>
                  </a:lnTo>
                  <a:lnTo>
                    <a:pt x="458408" y="391496"/>
                  </a:lnTo>
                  <a:lnTo>
                    <a:pt x="458117" y="391378"/>
                  </a:lnTo>
                  <a:lnTo>
                    <a:pt x="457849" y="391233"/>
                  </a:lnTo>
                  <a:lnTo>
                    <a:pt x="457630" y="391047"/>
                  </a:lnTo>
                  <a:lnTo>
                    <a:pt x="457478" y="390861"/>
                  </a:lnTo>
                  <a:lnTo>
                    <a:pt x="457346" y="390648"/>
                  </a:lnTo>
                  <a:lnTo>
                    <a:pt x="457233" y="390416"/>
                  </a:lnTo>
                  <a:lnTo>
                    <a:pt x="457150" y="390180"/>
                  </a:lnTo>
                  <a:lnTo>
                    <a:pt x="457108" y="389949"/>
                  </a:lnTo>
                  <a:lnTo>
                    <a:pt x="457108" y="389813"/>
                  </a:lnTo>
                  <a:lnTo>
                    <a:pt x="457131" y="389672"/>
                  </a:lnTo>
                  <a:lnTo>
                    <a:pt x="457161" y="389527"/>
                  </a:lnTo>
                  <a:lnTo>
                    <a:pt x="457176" y="389391"/>
                  </a:lnTo>
                  <a:lnTo>
                    <a:pt x="457169" y="389255"/>
                  </a:lnTo>
                  <a:lnTo>
                    <a:pt x="457101" y="389101"/>
                  </a:lnTo>
                  <a:lnTo>
                    <a:pt x="456991" y="388951"/>
                  </a:lnTo>
                  <a:lnTo>
                    <a:pt x="456859" y="388810"/>
                  </a:lnTo>
                  <a:lnTo>
                    <a:pt x="456733" y="388665"/>
                  </a:lnTo>
                  <a:lnTo>
                    <a:pt x="456640" y="388506"/>
                  </a:lnTo>
                  <a:lnTo>
                    <a:pt x="456576" y="388239"/>
                  </a:lnTo>
                  <a:lnTo>
                    <a:pt x="456571" y="387948"/>
                  </a:lnTo>
                  <a:lnTo>
                    <a:pt x="456591" y="387649"/>
                  </a:lnTo>
                  <a:lnTo>
                    <a:pt x="456601" y="387349"/>
                  </a:lnTo>
                  <a:lnTo>
                    <a:pt x="456563" y="387068"/>
                  </a:lnTo>
                  <a:lnTo>
                    <a:pt x="456469" y="386760"/>
                  </a:lnTo>
                  <a:lnTo>
                    <a:pt x="456348" y="386446"/>
                  </a:lnTo>
                  <a:lnTo>
                    <a:pt x="456193" y="386142"/>
                  </a:lnTo>
                  <a:lnTo>
                    <a:pt x="456012" y="385879"/>
                  </a:lnTo>
                  <a:lnTo>
                    <a:pt x="455800" y="385666"/>
                  </a:lnTo>
                  <a:lnTo>
                    <a:pt x="455536" y="385512"/>
                  </a:lnTo>
                  <a:lnTo>
                    <a:pt x="455226" y="385407"/>
                  </a:lnTo>
                  <a:lnTo>
                    <a:pt x="454893" y="385340"/>
                  </a:lnTo>
                  <a:lnTo>
                    <a:pt x="454552" y="385303"/>
                  </a:lnTo>
                  <a:lnTo>
                    <a:pt x="454229" y="385294"/>
                  </a:lnTo>
                  <a:lnTo>
                    <a:pt x="453919" y="385326"/>
                  </a:lnTo>
                  <a:lnTo>
                    <a:pt x="453612" y="385403"/>
                  </a:lnTo>
                  <a:lnTo>
                    <a:pt x="453310" y="385503"/>
                  </a:lnTo>
                  <a:lnTo>
                    <a:pt x="453000" y="385598"/>
                  </a:lnTo>
                  <a:lnTo>
                    <a:pt x="452690" y="385662"/>
                  </a:lnTo>
                  <a:lnTo>
                    <a:pt x="452078" y="385748"/>
                  </a:lnTo>
                  <a:lnTo>
                    <a:pt x="451767" y="385770"/>
                  </a:lnTo>
                  <a:lnTo>
                    <a:pt x="451461" y="385770"/>
                  </a:lnTo>
                  <a:lnTo>
                    <a:pt x="451159" y="385734"/>
                  </a:lnTo>
                  <a:lnTo>
                    <a:pt x="450940" y="385680"/>
                  </a:lnTo>
                  <a:lnTo>
                    <a:pt x="450725" y="385594"/>
                  </a:lnTo>
                  <a:lnTo>
                    <a:pt x="450298" y="385407"/>
                  </a:lnTo>
                  <a:lnTo>
                    <a:pt x="450082" y="385321"/>
                  </a:lnTo>
                  <a:lnTo>
                    <a:pt x="449606" y="385185"/>
                  </a:lnTo>
                  <a:lnTo>
                    <a:pt x="449115" y="385076"/>
                  </a:lnTo>
                  <a:lnTo>
                    <a:pt x="448623" y="384976"/>
                  </a:lnTo>
                  <a:lnTo>
                    <a:pt x="448140" y="384854"/>
                  </a:lnTo>
                  <a:lnTo>
                    <a:pt x="447679" y="384686"/>
                  </a:lnTo>
                  <a:lnTo>
                    <a:pt x="447263" y="384478"/>
                  </a:lnTo>
                  <a:lnTo>
                    <a:pt x="446863" y="384242"/>
                  </a:lnTo>
                  <a:lnTo>
                    <a:pt x="446474" y="383978"/>
                  </a:lnTo>
                  <a:lnTo>
                    <a:pt x="446096" y="383702"/>
                  </a:lnTo>
                  <a:lnTo>
                    <a:pt x="445728" y="383416"/>
                  </a:lnTo>
                  <a:lnTo>
                    <a:pt x="445490" y="383189"/>
                  </a:lnTo>
                  <a:lnTo>
                    <a:pt x="445271" y="382935"/>
                  </a:lnTo>
                  <a:lnTo>
                    <a:pt x="445048" y="382686"/>
                  </a:lnTo>
                  <a:lnTo>
                    <a:pt x="444818" y="382481"/>
                  </a:lnTo>
                  <a:lnTo>
                    <a:pt x="444561" y="382354"/>
                  </a:lnTo>
                  <a:lnTo>
                    <a:pt x="444266" y="382309"/>
                  </a:lnTo>
                  <a:lnTo>
                    <a:pt x="443926" y="382314"/>
                  </a:lnTo>
                  <a:lnTo>
                    <a:pt x="443590" y="382368"/>
                  </a:lnTo>
                  <a:lnTo>
                    <a:pt x="443292" y="382472"/>
                  </a:lnTo>
                  <a:lnTo>
                    <a:pt x="443075" y="382626"/>
                  </a:lnTo>
                  <a:lnTo>
                    <a:pt x="442988" y="382776"/>
                  </a:lnTo>
                  <a:lnTo>
                    <a:pt x="442937" y="382962"/>
                  </a:lnTo>
                  <a:lnTo>
                    <a:pt x="442898" y="383157"/>
                  </a:lnTo>
                  <a:lnTo>
                    <a:pt x="442849" y="383348"/>
                  </a:lnTo>
                  <a:lnTo>
                    <a:pt x="442766" y="383511"/>
                  </a:lnTo>
                  <a:lnTo>
                    <a:pt x="442611" y="383652"/>
                  </a:lnTo>
                  <a:lnTo>
                    <a:pt x="442418" y="383761"/>
                  </a:lnTo>
                  <a:lnTo>
                    <a:pt x="442203" y="383856"/>
                  </a:lnTo>
                  <a:lnTo>
                    <a:pt x="441995" y="383960"/>
                  </a:lnTo>
                  <a:lnTo>
                    <a:pt x="441821" y="384087"/>
                  </a:lnTo>
                  <a:lnTo>
                    <a:pt x="441666" y="384260"/>
                  </a:lnTo>
                  <a:lnTo>
                    <a:pt x="441530" y="384446"/>
                  </a:lnTo>
                  <a:lnTo>
                    <a:pt x="441406" y="384645"/>
                  </a:lnTo>
                  <a:lnTo>
                    <a:pt x="441300" y="384858"/>
                  </a:lnTo>
                  <a:lnTo>
                    <a:pt x="441209" y="385067"/>
                  </a:lnTo>
                  <a:lnTo>
                    <a:pt x="441122" y="385340"/>
                  </a:lnTo>
                  <a:lnTo>
                    <a:pt x="441062" y="385630"/>
                  </a:lnTo>
                  <a:lnTo>
                    <a:pt x="441028" y="385925"/>
                  </a:lnTo>
                  <a:lnTo>
                    <a:pt x="441019" y="386215"/>
                  </a:lnTo>
                  <a:lnTo>
                    <a:pt x="441039" y="386501"/>
                  </a:lnTo>
                  <a:lnTo>
                    <a:pt x="441103" y="386823"/>
                  </a:lnTo>
                  <a:lnTo>
                    <a:pt x="441213" y="387145"/>
                  </a:lnTo>
                  <a:lnTo>
                    <a:pt x="441356" y="387458"/>
                  </a:lnTo>
                  <a:lnTo>
                    <a:pt x="441523" y="387762"/>
                  </a:lnTo>
                  <a:lnTo>
                    <a:pt x="441704" y="388048"/>
                  </a:lnTo>
                  <a:lnTo>
                    <a:pt x="442055" y="388461"/>
                  </a:lnTo>
                  <a:lnTo>
                    <a:pt x="442497" y="388810"/>
                  </a:lnTo>
                  <a:lnTo>
                    <a:pt x="442977" y="389137"/>
                  </a:lnTo>
                  <a:lnTo>
                    <a:pt x="443439" y="389477"/>
                  </a:lnTo>
                  <a:lnTo>
                    <a:pt x="443843" y="389867"/>
                  </a:lnTo>
                  <a:lnTo>
                    <a:pt x="443987" y="390053"/>
                  </a:lnTo>
                  <a:lnTo>
                    <a:pt x="444259" y="390430"/>
                  </a:lnTo>
                  <a:lnTo>
                    <a:pt x="444742" y="391160"/>
                  </a:lnTo>
                  <a:lnTo>
                    <a:pt x="444980" y="391505"/>
                  </a:lnTo>
                  <a:lnTo>
                    <a:pt x="445196" y="391859"/>
                  </a:lnTo>
                  <a:lnTo>
                    <a:pt x="445354" y="392213"/>
                  </a:lnTo>
                  <a:lnTo>
                    <a:pt x="445422" y="392571"/>
                  </a:lnTo>
                  <a:lnTo>
                    <a:pt x="445422" y="392762"/>
                  </a:lnTo>
                  <a:lnTo>
                    <a:pt x="445411" y="392957"/>
                  </a:lnTo>
                  <a:lnTo>
                    <a:pt x="445381" y="393152"/>
                  </a:lnTo>
                  <a:lnTo>
                    <a:pt x="445332" y="393338"/>
                  </a:lnTo>
                  <a:lnTo>
                    <a:pt x="445256" y="393510"/>
                  </a:lnTo>
                  <a:lnTo>
                    <a:pt x="445067" y="393742"/>
                  </a:lnTo>
                  <a:lnTo>
                    <a:pt x="444780" y="393955"/>
                  </a:lnTo>
                  <a:lnTo>
                    <a:pt x="444448" y="394127"/>
                  </a:lnTo>
                  <a:lnTo>
                    <a:pt x="444108" y="394232"/>
                  </a:lnTo>
                  <a:lnTo>
                    <a:pt x="443809" y="394250"/>
                  </a:lnTo>
                  <a:lnTo>
                    <a:pt x="443409" y="394246"/>
                  </a:lnTo>
                  <a:lnTo>
                    <a:pt x="442735" y="394626"/>
                  </a:lnTo>
                  <a:lnTo>
                    <a:pt x="441738" y="394613"/>
                  </a:lnTo>
                  <a:lnTo>
                    <a:pt x="441009" y="394536"/>
                  </a:lnTo>
                  <a:lnTo>
                    <a:pt x="439028" y="393533"/>
                  </a:lnTo>
                  <a:lnTo>
                    <a:pt x="438235" y="393002"/>
                  </a:lnTo>
                  <a:lnTo>
                    <a:pt x="436908" y="392657"/>
                  </a:lnTo>
                  <a:lnTo>
                    <a:pt x="435713" y="392444"/>
                  </a:lnTo>
                  <a:lnTo>
                    <a:pt x="434852" y="392236"/>
                  </a:lnTo>
                  <a:lnTo>
                    <a:pt x="433594" y="391764"/>
                  </a:lnTo>
                  <a:lnTo>
                    <a:pt x="432667" y="391424"/>
                  </a:lnTo>
                  <a:lnTo>
                    <a:pt x="430756" y="390162"/>
                  </a:lnTo>
                  <a:lnTo>
                    <a:pt x="429708" y="389173"/>
                  </a:lnTo>
                  <a:lnTo>
                    <a:pt x="428008" y="387195"/>
                  </a:lnTo>
                  <a:lnTo>
                    <a:pt x="427082" y="386728"/>
                  </a:lnTo>
                  <a:lnTo>
                    <a:pt x="426617" y="386655"/>
                  </a:lnTo>
                  <a:lnTo>
                    <a:pt x="424951" y="386891"/>
                  </a:lnTo>
                  <a:lnTo>
                    <a:pt x="423620" y="386873"/>
                  </a:lnTo>
                  <a:lnTo>
                    <a:pt x="422419" y="386986"/>
                  </a:lnTo>
                  <a:lnTo>
                    <a:pt x="420756" y="387027"/>
                  </a:lnTo>
                  <a:lnTo>
                    <a:pt x="419959" y="386950"/>
                  </a:lnTo>
                  <a:lnTo>
                    <a:pt x="418764" y="386605"/>
                  </a:lnTo>
                  <a:lnTo>
                    <a:pt x="418326" y="386374"/>
                  </a:lnTo>
                  <a:lnTo>
                    <a:pt x="418114" y="386251"/>
                  </a:lnTo>
                  <a:lnTo>
                    <a:pt x="417903" y="386124"/>
                  </a:lnTo>
                  <a:lnTo>
                    <a:pt x="417695" y="385988"/>
                  </a:lnTo>
                  <a:lnTo>
                    <a:pt x="417468" y="385834"/>
                  </a:lnTo>
                  <a:lnTo>
                    <a:pt x="417245" y="385675"/>
                  </a:lnTo>
                  <a:lnTo>
                    <a:pt x="417026" y="385507"/>
                  </a:lnTo>
                  <a:lnTo>
                    <a:pt x="416606" y="385153"/>
                  </a:lnTo>
                  <a:lnTo>
                    <a:pt x="416345" y="384904"/>
                  </a:lnTo>
                  <a:lnTo>
                    <a:pt x="416096" y="384645"/>
                  </a:lnTo>
                  <a:lnTo>
                    <a:pt x="415854" y="384378"/>
                  </a:lnTo>
                  <a:lnTo>
                    <a:pt x="415616" y="384106"/>
                  </a:lnTo>
                  <a:lnTo>
                    <a:pt x="415382" y="383833"/>
                  </a:lnTo>
                  <a:lnTo>
                    <a:pt x="414966" y="383316"/>
                  </a:lnTo>
                  <a:lnTo>
                    <a:pt x="414566" y="382785"/>
                  </a:lnTo>
                  <a:lnTo>
                    <a:pt x="414177" y="382241"/>
                  </a:lnTo>
                  <a:lnTo>
                    <a:pt x="413416" y="381147"/>
                  </a:lnTo>
                  <a:lnTo>
                    <a:pt x="413163" y="380803"/>
                  </a:lnTo>
                  <a:lnTo>
                    <a:pt x="412899" y="380462"/>
                  </a:lnTo>
                  <a:lnTo>
                    <a:pt x="412646" y="380118"/>
                  </a:lnTo>
                  <a:lnTo>
                    <a:pt x="412408" y="379764"/>
                  </a:lnTo>
                  <a:lnTo>
                    <a:pt x="412200" y="379396"/>
                  </a:lnTo>
                  <a:lnTo>
                    <a:pt x="412087" y="379151"/>
                  </a:lnTo>
                  <a:lnTo>
                    <a:pt x="411988" y="378897"/>
                  </a:lnTo>
                  <a:lnTo>
                    <a:pt x="411796" y="378384"/>
                  </a:lnTo>
                  <a:lnTo>
                    <a:pt x="411694" y="378135"/>
                  </a:lnTo>
                  <a:lnTo>
                    <a:pt x="411539" y="377822"/>
                  </a:lnTo>
                  <a:lnTo>
                    <a:pt x="411190" y="377210"/>
                  </a:lnTo>
                  <a:lnTo>
                    <a:pt x="411033" y="376901"/>
                  </a:lnTo>
                  <a:lnTo>
                    <a:pt x="410903" y="376579"/>
                  </a:lnTo>
                  <a:lnTo>
                    <a:pt x="410846" y="376316"/>
                  </a:lnTo>
                  <a:lnTo>
                    <a:pt x="410797" y="375758"/>
                  </a:lnTo>
                  <a:lnTo>
                    <a:pt x="410744" y="375499"/>
                  </a:lnTo>
                  <a:lnTo>
                    <a:pt x="410639" y="375277"/>
                  </a:lnTo>
                  <a:lnTo>
                    <a:pt x="410559" y="375164"/>
                  </a:lnTo>
                  <a:lnTo>
                    <a:pt x="410469" y="375050"/>
                  </a:lnTo>
                  <a:lnTo>
                    <a:pt x="410370" y="374946"/>
                  </a:lnTo>
                  <a:lnTo>
                    <a:pt x="410268" y="374868"/>
                  </a:lnTo>
                  <a:lnTo>
                    <a:pt x="410170" y="374837"/>
                  </a:lnTo>
                  <a:lnTo>
                    <a:pt x="410072" y="374850"/>
                  </a:lnTo>
                  <a:lnTo>
                    <a:pt x="409974" y="374896"/>
                  </a:lnTo>
                  <a:lnTo>
                    <a:pt x="409872" y="374964"/>
                  </a:lnTo>
                  <a:lnTo>
                    <a:pt x="409683" y="375118"/>
                  </a:lnTo>
                  <a:lnTo>
                    <a:pt x="409498" y="375322"/>
                  </a:lnTo>
                  <a:lnTo>
                    <a:pt x="409358" y="375585"/>
                  </a:lnTo>
                  <a:lnTo>
                    <a:pt x="409241" y="375876"/>
                  </a:lnTo>
                  <a:lnTo>
                    <a:pt x="409128" y="376175"/>
                  </a:lnTo>
                  <a:lnTo>
                    <a:pt x="408992" y="376452"/>
                  </a:lnTo>
                  <a:lnTo>
                    <a:pt x="408628" y="377046"/>
                  </a:lnTo>
                  <a:lnTo>
                    <a:pt x="408435" y="377337"/>
                  </a:lnTo>
                  <a:lnTo>
                    <a:pt x="408231" y="377618"/>
                  </a:lnTo>
                  <a:lnTo>
                    <a:pt x="408008" y="377876"/>
                  </a:lnTo>
                  <a:lnTo>
                    <a:pt x="407755" y="378139"/>
                  </a:lnTo>
                  <a:lnTo>
                    <a:pt x="407487" y="378394"/>
                  </a:lnTo>
                  <a:lnTo>
                    <a:pt x="407204" y="378625"/>
                  </a:lnTo>
                  <a:lnTo>
                    <a:pt x="406909" y="378833"/>
                  </a:lnTo>
                  <a:lnTo>
                    <a:pt x="406599" y="379011"/>
                  </a:lnTo>
                  <a:lnTo>
                    <a:pt x="406135" y="379174"/>
                  </a:lnTo>
                  <a:lnTo>
                    <a:pt x="405631" y="379265"/>
                  </a:lnTo>
                  <a:lnTo>
                    <a:pt x="405106" y="379305"/>
                  </a:lnTo>
                  <a:lnTo>
                    <a:pt x="404573" y="379323"/>
                  </a:lnTo>
                  <a:lnTo>
                    <a:pt x="403459" y="379383"/>
                  </a:lnTo>
                  <a:lnTo>
                    <a:pt x="402861" y="379401"/>
                  </a:lnTo>
                  <a:lnTo>
                    <a:pt x="402268" y="379396"/>
                  </a:lnTo>
                  <a:lnTo>
                    <a:pt x="401671" y="379378"/>
                  </a:lnTo>
                  <a:lnTo>
                    <a:pt x="401078" y="379346"/>
                  </a:lnTo>
                  <a:lnTo>
                    <a:pt x="400514" y="379296"/>
                  </a:lnTo>
                  <a:lnTo>
                    <a:pt x="399947" y="379228"/>
                  </a:lnTo>
                  <a:lnTo>
                    <a:pt x="399381" y="379147"/>
                  </a:lnTo>
                  <a:lnTo>
                    <a:pt x="398818" y="379056"/>
                  </a:lnTo>
                  <a:lnTo>
                    <a:pt x="397842" y="378888"/>
                  </a:lnTo>
                  <a:lnTo>
                    <a:pt x="397430" y="378811"/>
                  </a:lnTo>
                  <a:lnTo>
                    <a:pt x="397019" y="378729"/>
                  </a:lnTo>
                  <a:lnTo>
                    <a:pt x="396611" y="378639"/>
                  </a:lnTo>
                  <a:lnTo>
                    <a:pt x="396203" y="378539"/>
                  </a:lnTo>
                  <a:lnTo>
                    <a:pt x="395893" y="378457"/>
                  </a:lnTo>
                  <a:lnTo>
                    <a:pt x="395272" y="378271"/>
                  </a:lnTo>
                  <a:lnTo>
                    <a:pt x="394966" y="378171"/>
                  </a:lnTo>
                  <a:lnTo>
                    <a:pt x="394664" y="378067"/>
                  </a:lnTo>
                  <a:lnTo>
                    <a:pt x="393338" y="377700"/>
                  </a:lnTo>
                  <a:lnTo>
                    <a:pt x="392453" y="377464"/>
                  </a:lnTo>
                  <a:lnTo>
                    <a:pt x="391690" y="377250"/>
                  </a:lnTo>
                  <a:lnTo>
                    <a:pt x="390931" y="377032"/>
                  </a:lnTo>
                  <a:lnTo>
                    <a:pt x="390166" y="376828"/>
                  </a:lnTo>
                  <a:lnTo>
                    <a:pt x="389403" y="376642"/>
                  </a:lnTo>
                  <a:lnTo>
                    <a:pt x="388629" y="376502"/>
                  </a:lnTo>
                  <a:lnTo>
                    <a:pt x="387839" y="376375"/>
                  </a:lnTo>
                  <a:lnTo>
                    <a:pt x="387443" y="376320"/>
                  </a:lnTo>
                  <a:lnTo>
                    <a:pt x="387045" y="376293"/>
                  </a:lnTo>
                  <a:lnTo>
                    <a:pt x="386652" y="376307"/>
                  </a:lnTo>
                  <a:lnTo>
                    <a:pt x="386308" y="376361"/>
                  </a:lnTo>
                  <a:lnTo>
                    <a:pt x="385968" y="376452"/>
                  </a:lnTo>
                  <a:lnTo>
                    <a:pt x="385292" y="376669"/>
                  </a:lnTo>
                  <a:lnTo>
                    <a:pt x="384947" y="376765"/>
                  </a:lnTo>
                  <a:lnTo>
                    <a:pt x="382552" y="377364"/>
                  </a:lnTo>
                  <a:lnTo>
                    <a:pt x="381335" y="377582"/>
                  </a:lnTo>
                  <a:lnTo>
                    <a:pt x="380175" y="377636"/>
                  </a:lnTo>
                  <a:lnTo>
                    <a:pt x="379120" y="377432"/>
                  </a:lnTo>
                  <a:lnTo>
                    <a:pt x="378633" y="377205"/>
                  </a:lnTo>
                  <a:lnTo>
                    <a:pt x="378172" y="376914"/>
                  </a:lnTo>
                  <a:lnTo>
                    <a:pt x="377265" y="376271"/>
                  </a:lnTo>
                  <a:lnTo>
                    <a:pt x="376274" y="375631"/>
                  </a:lnTo>
                  <a:lnTo>
                    <a:pt x="375734" y="375259"/>
                  </a:lnTo>
                  <a:lnTo>
                    <a:pt x="375190" y="374914"/>
                  </a:lnTo>
                  <a:lnTo>
                    <a:pt x="374650" y="374669"/>
                  </a:lnTo>
                  <a:lnTo>
                    <a:pt x="374120" y="374587"/>
                  </a:lnTo>
                  <a:lnTo>
                    <a:pt x="373834" y="374623"/>
                  </a:lnTo>
                  <a:lnTo>
                    <a:pt x="373546" y="374696"/>
                  </a:lnTo>
                  <a:lnTo>
                    <a:pt x="373262" y="374796"/>
                  </a:lnTo>
                  <a:lnTo>
                    <a:pt x="372310" y="375154"/>
                  </a:lnTo>
                  <a:lnTo>
                    <a:pt x="371929" y="375317"/>
                  </a:lnTo>
                  <a:lnTo>
                    <a:pt x="371546" y="375490"/>
                  </a:lnTo>
                  <a:lnTo>
                    <a:pt x="370787" y="375826"/>
                  </a:lnTo>
                  <a:lnTo>
                    <a:pt x="370118" y="376134"/>
                  </a:lnTo>
                  <a:lnTo>
                    <a:pt x="369450" y="376465"/>
                  </a:lnTo>
                  <a:lnTo>
                    <a:pt x="368776" y="376778"/>
                  </a:lnTo>
                  <a:lnTo>
                    <a:pt x="368100" y="377032"/>
                  </a:lnTo>
                  <a:lnTo>
                    <a:pt x="367409" y="377187"/>
                  </a:lnTo>
                  <a:lnTo>
                    <a:pt x="366797" y="377241"/>
                  </a:lnTo>
                  <a:lnTo>
                    <a:pt x="366172" y="377246"/>
                  </a:lnTo>
                  <a:lnTo>
                    <a:pt x="365545" y="377196"/>
                  </a:lnTo>
                  <a:lnTo>
                    <a:pt x="364929" y="377092"/>
                  </a:lnTo>
                  <a:lnTo>
                    <a:pt x="364344" y="376933"/>
                  </a:lnTo>
                  <a:lnTo>
                    <a:pt x="363981" y="376797"/>
                  </a:lnTo>
                  <a:lnTo>
                    <a:pt x="363626" y="376642"/>
                  </a:lnTo>
                  <a:lnTo>
                    <a:pt x="363279" y="376465"/>
                  </a:lnTo>
                  <a:lnTo>
                    <a:pt x="362941" y="376266"/>
                  </a:lnTo>
                  <a:lnTo>
                    <a:pt x="362624" y="376052"/>
                  </a:lnTo>
                  <a:lnTo>
                    <a:pt x="362416" y="375781"/>
                  </a:lnTo>
                  <a:lnTo>
                    <a:pt x="362190" y="375517"/>
                  </a:lnTo>
                  <a:lnTo>
                    <a:pt x="361948" y="375272"/>
                  </a:lnTo>
                  <a:lnTo>
                    <a:pt x="361687" y="375046"/>
                  </a:lnTo>
                  <a:lnTo>
                    <a:pt x="361419" y="374837"/>
                  </a:lnTo>
                  <a:lnTo>
                    <a:pt x="361170" y="374669"/>
                  </a:lnTo>
                  <a:lnTo>
                    <a:pt x="360905" y="374515"/>
                  </a:lnTo>
                  <a:lnTo>
                    <a:pt x="360632" y="374378"/>
                  </a:lnTo>
                  <a:lnTo>
                    <a:pt x="360349" y="374251"/>
                  </a:lnTo>
                  <a:lnTo>
                    <a:pt x="360069" y="374147"/>
                  </a:lnTo>
                  <a:lnTo>
                    <a:pt x="359499" y="374020"/>
                  </a:lnTo>
                  <a:lnTo>
                    <a:pt x="358902" y="373984"/>
                  </a:lnTo>
                  <a:lnTo>
                    <a:pt x="358286" y="373997"/>
                  </a:lnTo>
                  <a:lnTo>
                    <a:pt x="357669" y="374002"/>
                  </a:lnTo>
                  <a:lnTo>
                    <a:pt x="357065" y="373952"/>
                  </a:lnTo>
                  <a:lnTo>
                    <a:pt x="356521" y="373852"/>
                  </a:lnTo>
                  <a:lnTo>
                    <a:pt x="355981" y="373734"/>
                  </a:lnTo>
                  <a:lnTo>
                    <a:pt x="355443" y="373598"/>
                  </a:lnTo>
                  <a:lnTo>
                    <a:pt x="354912" y="373444"/>
                  </a:lnTo>
                  <a:lnTo>
                    <a:pt x="354382" y="373276"/>
                  </a:lnTo>
                  <a:lnTo>
                    <a:pt x="353943" y="373090"/>
                  </a:lnTo>
                  <a:lnTo>
                    <a:pt x="353075" y="372654"/>
                  </a:lnTo>
                  <a:lnTo>
                    <a:pt x="352639" y="372482"/>
                  </a:lnTo>
                  <a:lnTo>
                    <a:pt x="352197" y="372392"/>
                  </a:lnTo>
                  <a:lnTo>
                    <a:pt x="351955" y="372387"/>
                  </a:lnTo>
                  <a:lnTo>
                    <a:pt x="351706" y="372405"/>
                  </a:lnTo>
                  <a:lnTo>
                    <a:pt x="351460" y="372437"/>
                  </a:lnTo>
                  <a:lnTo>
                    <a:pt x="351215" y="372473"/>
                  </a:lnTo>
                  <a:lnTo>
                    <a:pt x="350973" y="372514"/>
                  </a:lnTo>
                  <a:lnTo>
                    <a:pt x="350539" y="372600"/>
                  </a:lnTo>
                  <a:lnTo>
                    <a:pt x="350112" y="372718"/>
                  </a:lnTo>
                  <a:lnTo>
                    <a:pt x="349261" y="372972"/>
                  </a:lnTo>
                  <a:lnTo>
                    <a:pt x="348830" y="373072"/>
                  </a:lnTo>
                  <a:lnTo>
                    <a:pt x="348411" y="373144"/>
                  </a:lnTo>
                  <a:lnTo>
                    <a:pt x="347991" y="373208"/>
                  </a:lnTo>
                  <a:lnTo>
                    <a:pt x="347572" y="373262"/>
                  </a:lnTo>
                  <a:lnTo>
                    <a:pt x="347148" y="373312"/>
                  </a:lnTo>
                  <a:lnTo>
                    <a:pt x="345731" y="373439"/>
                  </a:lnTo>
                  <a:lnTo>
                    <a:pt x="345233" y="373467"/>
                  </a:lnTo>
                  <a:lnTo>
                    <a:pt x="344738" y="373471"/>
                  </a:lnTo>
                  <a:lnTo>
                    <a:pt x="344242" y="373449"/>
                  </a:lnTo>
                  <a:lnTo>
                    <a:pt x="343732" y="373389"/>
                  </a:lnTo>
                  <a:lnTo>
                    <a:pt x="343222" y="373303"/>
                  </a:lnTo>
                  <a:lnTo>
                    <a:pt x="342712" y="373194"/>
                  </a:lnTo>
                  <a:lnTo>
                    <a:pt x="342217" y="373049"/>
                  </a:lnTo>
                  <a:lnTo>
                    <a:pt x="341736" y="372877"/>
                  </a:lnTo>
                  <a:lnTo>
                    <a:pt x="341411" y="372736"/>
                  </a:lnTo>
                  <a:lnTo>
                    <a:pt x="341090" y="372586"/>
                  </a:lnTo>
                  <a:lnTo>
                    <a:pt x="340777" y="372419"/>
                  </a:lnTo>
                  <a:lnTo>
                    <a:pt x="340471" y="372237"/>
                  </a:lnTo>
                  <a:lnTo>
                    <a:pt x="340176" y="372042"/>
                  </a:lnTo>
                  <a:lnTo>
                    <a:pt x="339889" y="371793"/>
                  </a:lnTo>
                  <a:lnTo>
                    <a:pt x="339364" y="371198"/>
                  </a:lnTo>
                  <a:lnTo>
                    <a:pt x="339092" y="370958"/>
                  </a:lnTo>
                  <a:lnTo>
                    <a:pt x="338800" y="370826"/>
                  </a:lnTo>
                  <a:lnTo>
                    <a:pt x="338709" y="370808"/>
                  </a:lnTo>
                  <a:lnTo>
                    <a:pt x="338619" y="370799"/>
                  </a:lnTo>
                  <a:lnTo>
                    <a:pt x="338437" y="370790"/>
                  </a:lnTo>
                  <a:lnTo>
                    <a:pt x="338343" y="370795"/>
                  </a:lnTo>
                  <a:lnTo>
                    <a:pt x="338139" y="371244"/>
                  </a:lnTo>
                  <a:lnTo>
                    <a:pt x="338067" y="371502"/>
                  </a:lnTo>
                  <a:lnTo>
                    <a:pt x="338381" y="372809"/>
                  </a:lnTo>
                  <a:lnTo>
                    <a:pt x="338834" y="373594"/>
                  </a:lnTo>
                  <a:lnTo>
                    <a:pt x="339160" y="374056"/>
                  </a:lnTo>
                  <a:lnTo>
                    <a:pt x="339287" y="374447"/>
                  </a:lnTo>
                  <a:lnTo>
                    <a:pt x="340002" y="375689"/>
                  </a:lnTo>
                  <a:lnTo>
                    <a:pt x="340388" y="376475"/>
                  </a:lnTo>
                  <a:lnTo>
                    <a:pt x="340573" y="377323"/>
                  </a:lnTo>
                  <a:lnTo>
                    <a:pt x="340418" y="377767"/>
                  </a:lnTo>
                  <a:lnTo>
                    <a:pt x="340244" y="378208"/>
                  </a:lnTo>
                  <a:lnTo>
                    <a:pt x="340044" y="378634"/>
                  </a:lnTo>
                  <a:lnTo>
                    <a:pt x="339828" y="379056"/>
                  </a:lnTo>
                  <a:lnTo>
                    <a:pt x="339594" y="379464"/>
                  </a:lnTo>
                  <a:lnTo>
                    <a:pt x="339368" y="379813"/>
                  </a:lnTo>
                  <a:lnTo>
                    <a:pt x="339126" y="380158"/>
                  </a:lnTo>
                  <a:lnTo>
                    <a:pt x="338872" y="380494"/>
                  </a:lnTo>
                  <a:lnTo>
                    <a:pt x="338603" y="380821"/>
                  </a:lnTo>
                  <a:lnTo>
                    <a:pt x="338320" y="381129"/>
                  </a:lnTo>
                  <a:lnTo>
                    <a:pt x="337697" y="381714"/>
                  </a:lnTo>
                  <a:lnTo>
                    <a:pt x="337009" y="382250"/>
                  </a:lnTo>
                  <a:lnTo>
                    <a:pt x="336264" y="382731"/>
                  </a:lnTo>
                  <a:lnTo>
                    <a:pt x="335490" y="383144"/>
                  </a:lnTo>
                  <a:lnTo>
                    <a:pt x="334700" y="383484"/>
                  </a:lnTo>
                  <a:lnTo>
                    <a:pt x="334054" y="383697"/>
                  </a:lnTo>
                  <a:lnTo>
                    <a:pt x="333384" y="383856"/>
                  </a:lnTo>
                  <a:lnTo>
                    <a:pt x="332704" y="383978"/>
                  </a:lnTo>
                  <a:lnTo>
                    <a:pt x="332017" y="384074"/>
                  </a:lnTo>
                  <a:lnTo>
                    <a:pt x="331328" y="384160"/>
                  </a:lnTo>
                  <a:lnTo>
                    <a:pt x="330788" y="384201"/>
                  </a:lnTo>
                  <a:lnTo>
                    <a:pt x="329692" y="384214"/>
                  </a:lnTo>
                  <a:lnTo>
                    <a:pt x="329152" y="384246"/>
                  </a:lnTo>
                  <a:lnTo>
                    <a:pt x="328622" y="384332"/>
                  </a:lnTo>
                  <a:lnTo>
                    <a:pt x="328018" y="384518"/>
                  </a:lnTo>
                  <a:lnTo>
                    <a:pt x="327425" y="384777"/>
                  </a:lnTo>
                  <a:lnTo>
                    <a:pt x="326843" y="385076"/>
                  </a:lnTo>
                  <a:lnTo>
                    <a:pt x="326261" y="385385"/>
                  </a:lnTo>
                  <a:lnTo>
                    <a:pt x="325312" y="385861"/>
                  </a:lnTo>
                  <a:lnTo>
                    <a:pt x="324587" y="386256"/>
                  </a:lnTo>
                  <a:lnTo>
                    <a:pt x="324216" y="386419"/>
                  </a:lnTo>
                  <a:lnTo>
                    <a:pt x="323839" y="386519"/>
                  </a:lnTo>
                  <a:lnTo>
                    <a:pt x="323344" y="386551"/>
                  </a:lnTo>
                  <a:lnTo>
                    <a:pt x="322833" y="386487"/>
                  </a:lnTo>
                  <a:lnTo>
                    <a:pt x="322319" y="386374"/>
                  </a:lnTo>
                  <a:lnTo>
                    <a:pt x="321798" y="386238"/>
                  </a:lnTo>
                  <a:lnTo>
                    <a:pt x="321288" y="386111"/>
                  </a:lnTo>
                  <a:lnTo>
                    <a:pt x="320467" y="385897"/>
                  </a:lnTo>
                  <a:lnTo>
                    <a:pt x="319655" y="385639"/>
                  </a:lnTo>
                  <a:lnTo>
                    <a:pt x="318850" y="385357"/>
                  </a:lnTo>
                  <a:lnTo>
                    <a:pt x="318038" y="385090"/>
                  </a:lnTo>
                  <a:lnTo>
                    <a:pt x="316858" y="384763"/>
                  </a:lnTo>
                  <a:lnTo>
                    <a:pt x="316446" y="384636"/>
                  </a:lnTo>
                  <a:lnTo>
                    <a:pt x="316061" y="384527"/>
                  </a:lnTo>
                  <a:lnTo>
                    <a:pt x="315781" y="384482"/>
                  </a:lnTo>
                  <a:lnTo>
                    <a:pt x="315691" y="384545"/>
                  </a:lnTo>
                  <a:lnTo>
                    <a:pt x="315744" y="384677"/>
                  </a:lnTo>
                  <a:lnTo>
                    <a:pt x="315834" y="384800"/>
                  </a:lnTo>
                  <a:lnTo>
                    <a:pt x="315948" y="384917"/>
                  </a:lnTo>
                  <a:lnTo>
                    <a:pt x="316189" y="385140"/>
                  </a:lnTo>
                  <a:lnTo>
                    <a:pt x="316594" y="385407"/>
                  </a:lnTo>
                  <a:lnTo>
                    <a:pt x="317077" y="385580"/>
                  </a:lnTo>
                  <a:lnTo>
                    <a:pt x="317610" y="385707"/>
                  </a:lnTo>
                  <a:lnTo>
                    <a:pt x="318151" y="385830"/>
                  </a:lnTo>
                  <a:lnTo>
                    <a:pt x="318661" y="385988"/>
                  </a:lnTo>
                  <a:lnTo>
                    <a:pt x="319099" y="386179"/>
                  </a:lnTo>
                  <a:lnTo>
                    <a:pt x="320395" y="386796"/>
                  </a:lnTo>
                  <a:lnTo>
                    <a:pt x="320834" y="386982"/>
                  </a:lnTo>
                  <a:lnTo>
                    <a:pt x="321552" y="387259"/>
                  </a:lnTo>
                  <a:lnTo>
                    <a:pt x="321915" y="387386"/>
                  </a:lnTo>
                  <a:lnTo>
                    <a:pt x="322281" y="387504"/>
                  </a:lnTo>
                  <a:lnTo>
                    <a:pt x="322648" y="387603"/>
                  </a:lnTo>
                  <a:lnTo>
                    <a:pt x="323321" y="387740"/>
                  </a:lnTo>
                  <a:lnTo>
                    <a:pt x="324012" y="387835"/>
                  </a:lnTo>
                  <a:lnTo>
                    <a:pt x="324624" y="387876"/>
                  </a:lnTo>
                  <a:lnTo>
                    <a:pt x="324711" y="387885"/>
                  </a:lnTo>
                  <a:lnTo>
                    <a:pt x="325403" y="387876"/>
                  </a:lnTo>
                  <a:lnTo>
                    <a:pt x="326080" y="387807"/>
                  </a:lnTo>
                  <a:lnTo>
                    <a:pt x="326650" y="387685"/>
                  </a:lnTo>
                  <a:lnTo>
                    <a:pt x="327217" y="387513"/>
                  </a:lnTo>
                  <a:lnTo>
                    <a:pt x="327776" y="387300"/>
                  </a:lnTo>
                  <a:lnTo>
                    <a:pt x="328329" y="387068"/>
                  </a:lnTo>
                  <a:lnTo>
                    <a:pt x="328873" y="386832"/>
                  </a:lnTo>
                  <a:lnTo>
                    <a:pt x="329470" y="386528"/>
                  </a:lnTo>
                  <a:lnTo>
                    <a:pt x="330051" y="386179"/>
                  </a:lnTo>
                  <a:lnTo>
                    <a:pt x="330626" y="385821"/>
                  </a:lnTo>
                  <a:lnTo>
                    <a:pt x="331211" y="385503"/>
                  </a:lnTo>
                  <a:lnTo>
                    <a:pt x="331824" y="385267"/>
                  </a:lnTo>
                  <a:lnTo>
                    <a:pt x="332504" y="385104"/>
                  </a:lnTo>
                  <a:lnTo>
                    <a:pt x="333211" y="384994"/>
                  </a:lnTo>
                  <a:lnTo>
                    <a:pt x="333928" y="384940"/>
                  </a:lnTo>
                  <a:lnTo>
                    <a:pt x="334640" y="384954"/>
                  </a:lnTo>
                  <a:lnTo>
                    <a:pt x="335331" y="385035"/>
                  </a:lnTo>
                  <a:lnTo>
                    <a:pt x="335822" y="385190"/>
                  </a:lnTo>
                  <a:lnTo>
                    <a:pt x="336313" y="385421"/>
                  </a:lnTo>
                  <a:lnTo>
                    <a:pt x="336794" y="385666"/>
                  </a:lnTo>
                  <a:lnTo>
                    <a:pt x="337270" y="385847"/>
                  </a:lnTo>
                  <a:lnTo>
                    <a:pt x="337727" y="385884"/>
                  </a:lnTo>
                  <a:lnTo>
                    <a:pt x="338029" y="385811"/>
                  </a:lnTo>
                  <a:lnTo>
                    <a:pt x="338320" y="385684"/>
                  </a:lnTo>
                  <a:lnTo>
                    <a:pt x="338611" y="385530"/>
                  </a:lnTo>
                  <a:lnTo>
                    <a:pt x="338902" y="385380"/>
                  </a:lnTo>
                  <a:lnTo>
                    <a:pt x="339200" y="385249"/>
                  </a:lnTo>
                  <a:lnTo>
                    <a:pt x="339587" y="385153"/>
                  </a:lnTo>
                  <a:lnTo>
                    <a:pt x="340406" y="385035"/>
                  </a:lnTo>
                  <a:lnTo>
                    <a:pt x="340784" y="384940"/>
                  </a:lnTo>
                  <a:lnTo>
                    <a:pt x="341109" y="384772"/>
                  </a:lnTo>
                  <a:lnTo>
                    <a:pt x="341347" y="384495"/>
                  </a:lnTo>
                  <a:lnTo>
                    <a:pt x="341525" y="384142"/>
                  </a:lnTo>
                  <a:lnTo>
                    <a:pt x="341677" y="383756"/>
                  </a:lnTo>
                  <a:lnTo>
                    <a:pt x="341853" y="383393"/>
                  </a:lnTo>
                  <a:lnTo>
                    <a:pt x="342085" y="383103"/>
                  </a:lnTo>
                  <a:lnTo>
                    <a:pt x="342455" y="382885"/>
                  </a:lnTo>
                  <a:lnTo>
                    <a:pt x="342897" y="382753"/>
                  </a:lnTo>
                  <a:lnTo>
                    <a:pt x="343373" y="382663"/>
                  </a:lnTo>
                  <a:lnTo>
                    <a:pt x="343849" y="382563"/>
                  </a:lnTo>
                  <a:lnTo>
                    <a:pt x="344291" y="382404"/>
                  </a:lnTo>
                  <a:lnTo>
                    <a:pt x="344855" y="382046"/>
                  </a:lnTo>
                  <a:lnTo>
                    <a:pt x="345376" y="381592"/>
                  </a:lnTo>
                  <a:lnTo>
                    <a:pt x="345882" y="381107"/>
                  </a:lnTo>
                  <a:lnTo>
                    <a:pt x="346400" y="380639"/>
                  </a:lnTo>
                  <a:lnTo>
                    <a:pt x="346955" y="380254"/>
                  </a:lnTo>
                  <a:lnTo>
                    <a:pt x="347338" y="380054"/>
                  </a:lnTo>
                  <a:lnTo>
                    <a:pt x="347731" y="379868"/>
                  </a:lnTo>
                  <a:lnTo>
                    <a:pt x="348131" y="379700"/>
                  </a:lnTo>
                  <a:lnTo>
                    <a:pt x="348535" y="379546"/>
                  </a:lnTo>
                  <a:lnTo>
                    <a:pt x="348943" y="379405"/>
                  </a:lnTo>
                  <a:lnTo>
                    <a:pt x="349189" y="379328"/>
                  </a:lnTo>
                  <a:lnTo>
                    <a:pt x="349689" y="379183"/>
                  </a:lnTo>
                  <a:lnTo>
                    <a:pt x="350191" y="379060"/>
                  </a:lnTo>
                  <a:lnTo>
                    <a:pt x="350357" y="379101"/>
                  </a:lnTo>
                  <a:lnTo>
                    <a:pt x="350524" y="379151"/>
                  </a:lnTo>
                  <a:lnTo>
                    <a:pt x="350848" y="379265"/>
                  </a:lnTo>
                  <a:lnTo>
                    <a:pt x="351007" y="379328"/>
                  </a:lnTo>
                  <a:lnTo>
                    <a:pt x="351249" y="379455"/>
                  </a:lnTo>
                  <a:lnTo>
                    <a:pt x="351479" y="379605"/>
                  </a:lnTo>
                  <a:lnTo>
                    <a:pt x="351933" y="379927"/>
                  </a:lnTo>
                  <a:lnTo>
                    <a:pt x="352163" y="380086"/>
                  </a:lnTo>
                  <a:lnTo>
                    <a:pt x="352601" y="380376"/>
                  </a:lnTo>
                  <a:lnTo>
                    <a:pt x="353037" y="380671"/>
                  </a:lnTo>
                  <a:lnTo>
                    <a:pt x="353479" y="380962"/>
                  </a:lnTo>
                  <a:lnTo>
                    <a:pt x="353932" y="381225"/>
                  </a:lnTo>
                  <a:lnTo>
                    <a:pt x="354404" y="381442"/>
                  </a:lnTo>
                  <a:lnTo>
                    <a:pt x="355103" y="381633"/>
                  </a:lnTo>
                  <a:lnTo>
                    <a:pt x="355848" y="381706"/>
                  </a:lnTo>
                  <a:lnTo>
                    <a:pt x="356608" y="381746"/>
                  </a:lnTo>
                  <a:lnTo>
                    <a:pt x="357352" y="381824"/>
                  </a:lnTo>
                  <a:lnTo>
                    <a:pt x="358043" y="382018"/>
                  </a:lnTo>
                  <a:lnTo>
                    <a:pt x="358415" y="382173"/>
                  </a:lnTo>
                  <a:lnTo>
                    <a:pt x="358796" y="382336"/>
                  </a:lnTo>
                  <a:lnTo>
                    <a:pt x="359159" y="382522"/>
                  </a:lnTo>
                  <a:lnTo>
                    <a:pt x="359472" y="382740"/>
                  </a:lnTo>
                  <a:lnTo>
                    <a:pt x="359710" y="383003"/>
                  </a:lnTo>
                  <a:lnTo>
                    <a:pt x="359824" y="383311"/>
                  </a:lnTo>
                  <a:lnTo>
                    <a:pt x="359861" y="383670"/>
                  </a:lnTo>
                  <a:lnTo>
                    <a:pt x="359861" y="384051"/>
                  </a:lnTo>
                  <a:lnTo>
                    <a:pt x="359884" y="384427"/>
                  </a:lnTo>
                  <a:lnTo>
                    <a:pt x="359971" y="384768"/>
                  </a:lnTo>
                  <a:lnTo>
                    <a:pt x="360020" y="384876"/>
                  </a:lnTo>
                  <a:lnTo>
                    <a:pt x="360073" y="384981"/>
                  </a:lnTo>
                  <a:lnTo>
                    <a:pt x="360190" y="385190"/>
                  </a:lnTo>
                  <a:lnTo>
                    <a:pt x="360254" y="385290"/>
                  </a:lnTo>
                  <a:lnTo>
                    <a:pt x="360413" y="385467"/>
                  </a:lnTo>
                  <a:lnTo>
                    <a:pt x="360501" y="385553"/>
                  </a:lnTo>
                  <a:lnTo>
                    <a:pt x="360675" y="385716"/>
                  </a:lnTo>
                  <a:lnTo>
                    <a:pt x="360934" y="385920"/>
                  </a:lnTo>
                  <a:lnTo>
                    <a:pt x="361215" y="386101"/>
                  </a:lnTo>
                  <a:lnTo>
                    <a:pt x="361513" y="386265"/>
                  </a:lnTo>
                  <a:lnTo>
                    <a:pt x="361816" y="386415"/>
                  </a:lnTo>
                  <a:lnTo>
                    <a:pt x="362122" y="386551"/>
                  </a:lnTo>
                  <a:lnTo>
                    <a:pt x="362567" y="386728"/>
                  </a:lnTo>
                  <a:lnTo>
                    <a:pt x="363032" y="386882"/>
                  </a:lnTo>
                  <a:lnTo>
                    <a:pt x="363505" y="387000"/>
                  </a:lnTo>
                  <a:lnTo>
                    <a:pt x="363981" y="387077"/>
                  </a:lnTo>
                  <a:lnTo>
                    <a:pt x="364450" y="387104"/>
                  </a:lnTo>
                  <a:lnTo>
                    <a:pt x="365013" y="387036"/>
                  </a:lnTo>
                  <a:lnTo>
                    <a:pt x="365573" y="386877"/>
                  </a:lnTo>
                  <a:lnTo>
                    <a:pt x="366132" y="386660"/>
                  </a:lnTo>
                  <a:lnTo>
                    <a:pt x="366691" y="386419"/>
                  </a:lnTo>
                  <a:lnTo>
                    <a:pt x="367242" y="386197"/>
                  </a:lnTo>
                  <a:lnTo>
                    <a:pt x="367760" y="385997"/>
                  </a:lnTo>
                  <a:lnTo>
                    <a:pt x="368274" y="385789"/>
                  </a:lnTo>
                  <a:lnTo>
                    <a:pt x="369302" y="385353"/>
                  </a:lnTo>
                  <a:lnTo>
                    <a:pt x="369816" y="385144"/>
                  </a:lnTo>
                  <a:lnTo>
                    <a:pt x="370375" y="384895"/>
                  </a:lnTo>
                  <a:lnTo>
                    <a:pt x="370934" y="384613"/>
                  </a:lnTo>
                  <a:lnTo>
                    <a:pt x="371493" y="384355"/>
                  </a:lnTo>
                  <a:lnTo>
                    <a:pt x="372054" y="384164"/>
                  </a:lnTo>
                  <a:lnTo>
                    <a:pt x="372613" y="384092"/>
                  </a:lnTo>
                  <a:lnTo>
                    <a:pt x="372938" y="384106"/>
                  </a:lnTo>
                  <a:lnTo>
                    <a:pt x="373270" y="384142"/>
                  </a:lnTo>
                  <a:lnTo>
                    <a:pt x="373600" y="384201"/>
                  </a:lnTo>
                  <a:lnTo>
                    <a:pt x="373916" y="384291"/>
                  </a:lnTo>
                  <a:lnTo>
                    <a:pt x="374212" y="384414"/>
                  </a:lnTo>
                  <a:lnTo>
                    <a:pt x="374529" y="384586"/>
                  </a:lnTo>
                  <a:lnTo>
                    <a:pt x="374835" y="384800"/>
                  </a:lnTo>
                  <a:lnTo>
                    <a:pt x="375118" y="385049"/>
                  </a:lnTo>
                  <a:lnTo>
                    <a:pt x="375371" y="385321"/>
                  </a:lnTo>
                  <a:lnTo>
                    <a:pt x="375579" y="385611"/>
                  </a:lnTo>
                  <a:lnTo>
                    <a:pt x="375783" y="386066"/>
                  </a:lnTo>
                  <a:lnTo>
                    <a:pt x="375889" y="386582"/>
                  </a:lnTo>
                  <a:lnTo>
                    <a:pt x="375927" y="387145"/>
                  </a:lnTo>
                  <a:lnTo>
                    <a:pt x="375923" y="387712"/>
                  </a:lnTo>
                  <a:lnTo>
                    <a:pt x="375900" y="388257"/>
                  </a:lnTo>
                  <a:lnTo>
                    <a:pt x="375878" y="388520"/>
                  </a:lnTo>
                  <a:lnTo>
                    <a:pt x="375847" y="388783"/>
                  </a:lnTo>
                  <a:lnTo>
                    <a:pt x="375730" y="389572"/>
                  </a:lnTo>
                  <a:lnTo>
                    <a:pt x="375693" y="390012"/>
                  </a:lnTo>
                  <a:lnTo>
                    <a:pt x="375666" y="390457"/>
                  </a:lnTo>
                  <a:lnTo>
                    <a:pt x="375643" y="390897"/>
                  </a:lnTo>
                  <a:lnTo>
                    <a:pt x="375606" y="391337"/>
                  </a:lnTo>
                  <a:lnTo>
                    <a:pt x="375549" y="391773"/>
                  </a:lnTo>
                  <a:lnTo>
                    <a:pt x="375443" y="392272"/>
                  </a:lnTo>
                  <a:lnTo>
                    <a:pt x="375311" y="392771"/>
                  </a:lnTo>
                  <a:lnTo>
                    <a:pt x="375160" y="393265"/>
                  </a:lnTo>
                  <a:lnTo>
                    <a:pt x="375001" y="393760"/>
                  </a:lnTo>
                  <a:lnTo>
                    <a:pt x="374846" y="394254"/>
                  </a:lnTo>
                  <a:lnTo>
                    <a:pt x="374676" y="394826"/>
                  </a:lnTo>
                  <a:lnTo>
                    <a:pt x="374499" y="395398"/>
                  </a:lnTo>
                  <a:lnTo>
                    <a:pt x="374316" y="395969"/>
                  </a:lnTo>
                  <a:lnTo>
                    <a:pt x="374125" y="396537"/>
                  </a:lnTo>
                  <a:lnTo>
                    <a:pt x="373921" y="397099"/>
                  </a:lnTo>
                  <a:lnTo>
                    <a:pt x="373708" y="397566"/>
                  </a:lnTo>
                  <a:lnTo>
                    <a:pt x="373459" y="398029"/>
                  </a:lnTo>
                  <a:lnTo>
                    <a:pt x="373217" y="398492"/>
                  </a:lnTo>
                  <a:lnTo>
                    <a:pt x="373024" y="398955"/>
                  </a:lnTo>
                  <a:lnTo>
                    <a:pt x="372930" y="399427"/>
                  </a:lnTo>
                  <a:lnTo>
                    <a:pt x="372938" y="399676"/>
                  </a:lnTo>
                  <a:lnTo>
                    <a:pt x="372975" y="399930"/>
                  </a:lnTo>
                  <a:lnTo>
                    <a:pt x="373024" y="400180"/>
                  </a:lnTo>
                  <a:lnTo>
                    <a:pt x="373058" y="400429"/>
                  </a:lnTo>
                  <a:lnTo>
                    <a:pt x="373055" y="400679"/>
                  </a:lnTo>
                  <a:lnTo>
                    <a:pt x="373017" y="400883"/>
                  </a:lnTo>
                  <a:lnTo>
                    <a:pt x="372960" y="401092"/>
                  </a:lnTo>
                  <a:lnTo>
                    <a:pt x="372745" y="401700"/>
                  </a:lnTo>
                  <a:lnTo>
                    <a:pt x="372658" y="401976"/>
                  </a:lnTo>
                  <a:lnTo>
                    <a:pt x="372567" y="402253"/>
                  </a:lnTo>
                  <a:lnTo>
                    <a:pt x="372284" y="403083"/>
                  </a:lnTo>
                  <a:lnTo>
                    <a:pt x="372326" y="403170"/>
                  </a:lnTo>
                  <a:lnTo>
                    <a:pt x="372378" y="403247"/>
                  </a:lnTo>
                  <a:lnTo>
                    <a:pt x="372435" y="403324"/>
                  </a:lnTo>
                  <a:lnTo>
                    <a:pt x="372499" y="403397"/>
                  </a:lnTo>
                  <a:lnTo>
                    <a:pt x="372582" y="403455"/>
                  </a:lnTo>
                  <a:lnTo>
                    <a:pt x="372741" y="403424"/>
                  </a:lnTo>
                  <a:lnTo>
                    <a:pt x="373047" y="403224"/>
                  </a:lnTo>
                  <a:lnTo>
                    <a:pt x="373425" y="402938"/>
                  </a:lnTo>
                  <a:lnTo>
                    <a:pt x="373825" y="402630"/>
                  </a:lnTo>
                  <a:lnTo>
                    <a:pt x="374197" y="402385"/>
                  </a:lnTo>
                  <a:lnTo>
                    <a:pt x="374442" y="402253"/>
                  </a:lnTo>
                  <a:lnTo>
                    <a:pt x="374695" y="402126"/>
                  </a:lnTo>
                  <a:lnTo>
                    <a:pt x="375201" y="401881"/>
                  </a:lnTo>
                  <a:lnTo>
                    <a:pt x="375447" y="401745"/>
                  </a:lnTo>
                  <a:lnTo>
                    <a:pt x="375961" y="401473"/>
                  </a:lnTo>
                  <a:lnTo>
                    <a:pt x="376116" y="401368"/>
                  </a:lnTo>
                  <a:lnTo>
                    <a:pt x="376259" y="401246"/>
                  </a:lnTo>
                  <a:lnTo>
                    <a:pt x="376491" y="400933"/>
                  </a:lnTo>
                  <a:lnTo>
                    <a:pt x="376671" y="400525"/>
                  </a:lnTo>
                  <a:lnTo>
                    <a:pt x="376789" y="400071"/>
                  </a:lnTo>
                  <a:lnTo>
                    <a:pt x="376831" y="399626"/>
                  </a:lnTo>
                  <a:lnTo>
                    <a:pt x="376782" y="399236"/>
                  </a:lnTo>
                  <a:lnTo>
                    <a:pt x="378149" y="396791"/>
                  </a:lnTo>
                  <a:lnTo>
                    <a:pt x="378421" y="396468"/>
                  </a:lnTo>
                  <a:lnTo>
                    <a:pt x="378561" y="396015"/>
                  </a:lnTo>
                  <a:lnTo>
                    <a:pt x="378906" y="395243"/>
                  </a:lnTo>
                  <a:lnTo>
                    <a:pt x="379465" y="393497"/>
                  </a:lnTo>
                  <a:lnTo>
                    <a:pt x="380496" y="391174"/>
                  </a:lnTo>
                  <a:lnTo>
                    <a:pt x="380591" y="390816"/>
                  </a:lnTo>
                  <a:lnTo>
                    <a:pt x="380730" y="390462"/>
                  </a:lnTo>
                  <a:lnTo>
                    <a:pt x="380904" y="390117"/>
                  </a:lnTo>
                  <a:lnTo>
                    <a:pt x="381108" y="389795"/>
                  </a:lnTo>
                  <a:lnTo>
                    <a:pt x="381339" y="389504"/>
                  </a:lnTo>
                  <a:lnTo>
                    <a:pt x="381592" y="389264"/>
                  </a:lnTo>
                  <a:lnTo>
                    <a:pt x="381880" y="389051"/>
                  </a:lnTo>
                  <a:lnTo>
                    <a:pt x="382193" y="388860"/>
                  </a:lnTo>
                  <a:lnTo>
                    <a:pt x="382518" y="388688"/>
                  </a:lnTo>
                  <a:lnTo>
                    <a:pt x="382839" y="388524"/>
                  </a:lnTo>
                  <a:lnTo>
                    <a:pt x="383179" y="388366"/>
                  </a:lnTo>
                  <a:lnTo>
                    <a:pt x="383523" y="388220"/>
                  </a:lnTo>
                  <a:lnTo>
                    <a:pt x="383878" y="388093"/>
                  </a:lnTo>
                  <a:lnTo>
                    <a:pt x="384237" y="387985"/>
                  </a:lnTo>
                  <a:lnTo>
                    <a:pt x="384596" y="387898"/>
                  </a:lnTo>
                  <a:lnTo>
                    <a:pt x="385122" y="387807"/>
                  </a:lnTo>
                  <a:lnTo>
                    <a:pt x="385666" y="387753"/>
                  </a:lnTo>
                  <a:lnTo>
                    <a:pt x="386214" y="387744"/>
                  </a:lnTo>
                  <a:lnTo>
                    <a:pt x="386750" y="387789"/>
                  </a:lnTo>
                  <a:lnTo>
                    <a:pt x="387260" y="387898"/>
                  </a:lnTo>
                  <a:lnTo>
                    <a:pt x="387666" y="388048"/>
                  </a:lnTo>
                  <a:lnTo>
                    <a:pt x="388055" y="388248"/>
                  </a:lnTo>
                  <a:lnTo>
                    <a:pt x="388436" y="388479"/>
                  </a:lnTo>
                  <a:lnTo>
                    <a:pt x="388803" y="388729"/>
                  </a:lnTo>
                  <a:lnTo>
                    <a:pt x="389165" y="388987"/>
                  </a:lnTo>
                  <a:lnTo>
                    <a:pt x="389502" y="389236"/>
                  </a:lnTo>
                  <a:lnTo>
                    <a:pt x="389834" y="389500"/>
                  </a:lnTo>
                  <a:lnTo>
                    <a:pt x="390156" y="389776"/>
                  </a:lnTo>
                  <a:lnTo>
                    <a:pt x="390466" y="390067"/>
                  </a:lnTo>
                  <a:lnTo>
                    <a:pt x="390757" y="390371"/>
                  </a:lnTo>
                  <a:lnTo>
                    <a:pt x="390927" y="390571"/>
                  </a:lnTo>
                  <a:lnTo>
                    <a:pt x="391089" y="390775"/>
                  </a:lnTo>
                  <a:lnTo>
                    <a:pt x="391569" y="391396"/>
                  </a:lnTo>
                  <a:lnTo>
                    <a:pt x="392030" y="392013"/>
                  </a:lnTo>
                  <a:lnTo>
                    <a:pt x="392196" y="392208"/>
                  </a:lnTo>
                  <a:lnTo>
                    <a:pt x="392381" y="392372"/>
                  </a:lnTo>
                  <a:lnTo>
                    <a:pt x="392613" y="392544"/>
                  </a:lnTo>
                  <a:lnTo>
                    <a:pt x="392734" y="392617"/>
                  </a:lnTo>
                  <a:lnTo>
                    <a:pt x="392857" y="392685"/>
                  </a:lnTo>
                  <a:lnTo>
                    <a:pt x="392987" y="392735"/>
                  </a:lnTo>
                  <a:lnTo>
                    <a:pt x="393255" y="392767"/>
                  </a:lnTo>
                  <a:lnTo>
                    <a:pt x="393550" y="392726"/>
                  </a:lnTo>
                  <a:lnTo>
                    <a:pt x="393859" y="392640"/>
                  </a:lnTo>
                  <a:lnTo>
                    <a:pt x="394173" y="392535"/>
                  </a:lnTo>
                  <a:lnTo>
                    <a:pt x="394475" y="392453"/>
                  </a:lnTo>
                  <a:lnTo>
                    <a:pt x="394792" y="392381"/>
                  </a:lnTo>
                  <a:lnTo>
                    <a:pt x="395421" y="392217"/>
                  </a:lnTo>
                  <a:lnTo>
                    <a:pt x="395738" y="392145"/>
                  </a:lnTo>
                  <a:lnTo>
                    <a:pt x="396055" y="392086"/>
                  </a:lnTo>
                  <a:lnTo>
                    <a:pt x="396471" y="392040"/>
                  </a:lnTo>
                  <a:lnTo>
                    <a:pt x="396890" y="392013"/>
                  </a:lnTo>
                  <a:lnTo>
                    <a:pt x="397313" y="392004"/>
                  </a:lnTo>
                  <a:lnTo>
                    <a:pt x="397733" y="392013"/>
                  </a:lnTo>
                  <a:lnTo>
                    <a:pt x="398153" y="392036"/>
                  </a:lnTo>
                  <a:lnTo>
                    <a:pt x="398701" y="392081"/>
                  </a:lnTo>
                  <a:lnTo>
                    <a:pt x="399252" y="392154"/>
                  </a:lnTo>
                  <a:lnTo>
                    <a:pt x="399800" y="392254"/>
                  </a:lnTo>
                  <a:lnTo>
                    <a:pt x="400333" y="392390"/>
                  </a:lnTo>
                  <a:lnTo>
                    <a:pt x="400850" y="392567"/>
                  </a:lnTo>
                  <a:lnTo>
                    <a:pt x="401252" y="392735"/>
                  </a:lnTo>
                  <a:lnTo>
                    <a:pt x="401652" y="392930"/>
                  </a:lnTo>
                  <a:lnTo>
                    <a:pt x="402037" y="393147"/>
                  </a:lnTo>
                  <a:lnTo>
                    <a:pt x="402408" y="393388"/>
                  </a:lnTo>
                  <a:lnTo>
                    <a:pt x="402751" y="393651"/>
                  </a:lnTo>
                  <a:lnTo>
                    <a:pt x="402997" y="393864"/>
                  </a:lnTo>
                  <a:lnTo>
                    <a:pt x="403231" y="394096"/>
                  </a:lnTo>
                  <a:lnTo>
                    <a:pt x="403455" y="394341"/>
                  </a:lnTo>
                  <a:lnTo>
                    <a:pt x="403667" y="394595"/>
                  </a:lnTo>
                  <a:lnTo>
                    <a:pt x="403867" y="394854"/>
                  </a:lnTo>
                  <a:lnTo>
                    <a:pt x="404048" y="395103"/>
                  </a:lnTo>
                  <a:lnTo>
                    <a:pt x="404222" y="395361"/>
                  </a:lnTo>
                  <a:lnTo>
                    <a:pt x="404381" y="395629"/>
                  </a:lnTo>
                  <a:lnTo>
                    <a:pt x="404520" y="395901"/>
                  </a:lnTo>
                  <a:lnTo>
                    <a:pt x="404630" y="396183"/>
                  </a:lnTo>
                  <a:lnTo>
                    <a:pt x="404736" y="396636"/>
                  </a:lnTo>
                  <a:lnTo>
                    <a:pt x="404785" y="397126"/>
                  </a:lnTo>
                  <a:lnTo>
                    <a:pt x="404774" y="397630"/>
                  </a:lnTo>
                  <a:lnTo>
                    <a:pt x="404755" y="397793"/>
                  </a:lnTo>
                  <a:lnTo>
                    <a:pt x="404747" y="397961"/>
                  </a:lnTo>
                  <a:lnTo>
                    <a:pt x="404747" y="398129"/>
                  </a:lnTo>
                  <a:lnTo>
                    <a:pt x="404751" y="398297"/>
                  </a:lnTo>
                  <a:lnTo>
                    <a:pt x="404766" y="398465"/>
                  </a:lnTo>
                  <a:lnTo>
                    <a:pt x="404789" y="398664"/>
                  </a:lnTo>
                  <a:lnTo>
                    <a:pt x="404823" y="398864"/>
                  </a:lnTo>
                  <a:lnTo>
                    <a:pt x="404868" y="399064"/>
                  </a:lnTo>
                  <a:lnTo>
                    <a:pt x="404932" y="399254"/>
                  </a:lnTo>
                  <a:lnTo>
                    <a:pt x="405012" y="399436"/>
                  </a:lnTo>
                  <a:lnTo>
                    <a:pt x="405076" y="399549"/>
                  </a:lnTo>
                  <a:lnTo>
                    <a:pt x="405148" y="399658"/>
                  </a:lnTo>
                  <a:lnTo>
                    <a:pt x="405227" y="399762"/>
                  </a:lnTo>
                  <a:lnTo>
                    <a:pt x="405314" y="399862"/>
                  </a:lnTo>
                  <a:lnTo>
                    <a:pt x="405401" y="399958"/>
                  </a:lnTo>
                  <a:lnTo>
                    <a:pt x="405499" y="400048"/>
                  </a:lnTo>
                  <a:lnTo>
                    <a:pt x="405797" y="400252"/>
                  </a:lnTo>
                  <a:lnTo>
                    <a:pt x="406116" y="400439"/>
                  </a:lnTo>
                  <a:lnTo>
                    <a:pt x="406437" y="400620"/>
                  </a:lnTo>
                  <a:lnTo>
                    <a:pt x="406743" y="400820"/>
                  </a:lnTo>
                  <a:lnTo>
                    <a:pt x="407068" y="401074"/>
                  </a:lnTo>
                  <a:lnTo>
                    <a:pt x="407385" y="401337"/>
                  </a:lnTo>
                  <a:lnTo>
                    <a:pt x="407699" y="401604"/>
                  </a:lnTo>
                  <a:lnTo>
                    <a:pt x="408023" y="401858"/>
                  </a:lnTo>
                  <a:lnTo>
                    <a:pt x="408360" y="402081"/>
                  </a:lnTo>
                  <a:lnTo>
                    <a:pt x="408673" y="402253"/>
                  </a:lnTo>
                  <a:lnTo>
                    <a:pt x="408995" y="402408"/>
                  </a:lnTo>
                  <a:lnTo>
                    <a:pt x="409324" y="402548"/>
                  </a:lnTo>
                  <a:lnTo>
                    <a:pt x="409656" y="402684"/>
                  </a:lnTo>
                  <a:lnTo>
                    <a:pt x="410253" y="402911"/>
                  </a:lnTo>
                  <a:lnTo>
                    <a:pt x="410518" y="403006"/>
                  </a:lnTo>
                  <a:lnTo>
                    <a:pt x="410790" y="403097"/>
                  </a:lnTo>
                  <a:lnTo>
                    <a:pt x="411058" y="403179"/>
                  </a:lnTo>
                  <a:lnTo>
                    <a:pt x="411335" y="403247"/>
                  </a:lnTo>
                  <a:lnTo>
                    <a:pt x="411750" y="403297"/>
                  </a:lnTo>
                  <a:lnTo>
                    <a:pt x="412177" y="403306"/>
                  </a:lnTo>
                  <a:lnTo>
                    <a:pt x="413039" y="403292"/>
                  </a:lnTo>
                  <a:lnTo>
                    <a:pt x="413462" y="403324"/>
                  </a:lnTo>
                  <a:lnTo>
                    <a:pt x="413843" y="403379"/>
                  </a:lnTo>
                  <a:lnTo>
                    <a:pt x="414222" y="403451"/>
                  </a:lnTo>
                  <a:lnTo>
                    <a:pt x="414596" y="403533"/>
                  </a:lnTo>
                  <a:lnTo>
                    <a:pt x="414970" y="403624"/>
                  </a:lnTo>
                  <a:lnTo>
                    <a:pt x="415340" y="403728"/>
                  </a:lnTo>
                  <a:lnTo>
                    <a:pt x="415669" y="403828"/>
                  </a:lnTo>
                  <a:lnTo>
                    <a:pt x="415998" y="403932"/>
                  </a:lnTo>
                  <a:lnTo>
                    <a:pt x="416647" y="404168"/>
                  </a:lnTo>
                  <a:lnTo>
                    <a:pt x="417294" y="404408"/>
                  </a:lnTo>
                  <a:lnTo>
                    <a:pt x="417933" y="404653"/>
                  </a:lnTo>
                  <a:lnTo>
                    <a:pt x="418246" y="404789"/>
                  </a:lnTo>
                  <a:lnTo>
                    <a:pt x="418556" y="404935"/>
                  </a:lnTo>
                  <a:lnTo>
                    <a:pt x="418843" y="405062"/>
                  </a:lnTo>
                  <a:lnTo>
                    <a:pt x="419142" y="405189"/>
                  </a:lnTo>
                  <a:lnTo>
                    <a:pt x="419425" y="405329"/>
                  </a:lnTo>
                  <a:lnTo>
                    <a:pt x="419674" y="405493"/>
                  </a:lnTo>
                  <a:lnTo>
                    <a:pt x="419857" y="405697"/>
                  </a:lnTo>
                  <a:lnTo>
                    <a:pt x="419955" y="405915"/>
                  </a:lnTo>
                  <a:lnTo>
                    <a:pt x="420015" y="406155"/>
                  </a:lnTo>
                  <a:lnTo>
                    <a:pt x="420042" y="406418"/>
                  </a:lnTo>
                  <a:lnTo>
                    <a:pt x="420049" y="406681"/>
                  </a:lnTo>
                  <a:lnTo>
                    <a:pt x="420038" y="406936"/>
                  </a:lnTo>
                  <a:lnTo>
                    <a:pt x="420008" y="407185"/>
                  </a:lnTo>
                  <a:lnTo>
                    <a:pt x="419955" y="407435"/>
                  </a:lnTo>
                  <a:lnTo>
                    <a:pt x="419879" y="407684"/>
                  </a:lnTo>
                  <a:lnTo>
                    <a:pt x="419789" y="407929"/>
                  </a:lnTo>
                  <a:lnTo>
                    <a:pt x="419689" y="408165"/>
                  </a:lnTo>
                  <a:lnTo>
                    <a:pt x="419547" y="408433"/>
                  </a:lnTo>
                  <a:lnTo>
                    <a:pt x="419381" y="408692"/>
                  </a:lnTo>
                  <a:lnTo>
                    <a:pt x="419196" y="408937"/>
                  </a:lnTo>
                  <a:lnTo>
                    <a:pt x="418809" y="409422"/>
                  </a:lnTo>
                  <a:lnTo>
                    <a:pt x="418280" y="410098"/>
                  </a:lnTo>
                  <a:lnTo>
                    <a:pt x="418001" y="410425"/>
                  </a:lnTo>
                  <a:lnTo>
                    <a:pt x="417706" y="410729"/>
                  </a:lnTo>
                  <a:lnTo>
                    <a:pt x="417389" y="411005"/>
                  </a:lnTo>
                  <a:lnTo>
                    <a:pt x="417123" y="411182"/>
                  </a:lnTo>
                  <a:lnTo>
                    <a:pt x="416837" y="411336"/>
                  </a:lnTo>
                  <a:lnTo>
                    <a:pt x="416258" y="411636"/>
                  </a:lnTo>
                  <a:lnTo>
                    <a:pt x="415979" y="411804"/>
                  </a:lnTo>
                  <a:lnTo>
                    <a:pt x="415722" y="411990"/>
                  </a:lnTo>
                  <a:lnTo>
                    <a:pt x="415469" y="412185"/>
                  </a:lnTo>
                  <a:lnTo>
                    <a:pt x="415219" y="412389"/>
                  </a:lnTo>
                  <a:lnTo>
                    <a:pt x="414736" y="412811"/>
                  </a:lnTo>
                  <a:lnTo>
                    <a:pt x="414304" y="413183"/>
                  </a:lnTo>
                  <a:lnTo>
                    <a:pt x="414094" y="413374"/>
                  </a:lnTo>
                  <a:lnTo>
                    <a:pt x="413890" y="413573"/>
                  </a:lnTo>
                  <a:lnTo>
                    <a:pt x="413692" y="413777"/>
                  </a:lnTo>
                  <a:lnTo>
                    <a:pt x="413458" y="413927"/>
                  </a:lnTo>
                  <a:lnTo>
                    <a:pt x="413382" y="413982"/>
                  </a:lnTo>
                  <a:lnTo>
                    <a:pt x="413254" y="414082"/>
                  </a:lnTo>
                  <a:lnTo>
                    <a:pt x="413050" y="414263"/>
                  </a:lnTo>
                  <a:lnTo>
                    <a:pt x="412842" y="414481"/>
                  </a:lnTo>
                  <a:lnTo>
                    <a:pt x="412774" y="414558"/>
                  </a:lnTo>
                  <a:lnTo>
                    <a:pt x="412702" y="414626"/>
                  </a:lnTo>
                  <a:lnTo>
                    <a:pt x="412581" y="414735"/>
                  </a:lnTo>
                  <a:lnTo>
                    <a:pt x="412321" y="414935"/>
                  </a:lnTo>
                  <a:lnTo>
                    <a:pt x="412200" y="415039"/>
                  </a:lnTo>
                  <a:lnTo>
                    <a:pt x="412098" y="415161"/>
                  </a:lnTo>
                  <a:lnTo>
                    <a:pt x="412041" y="415247"/>
                  </a:lnTo>
                  <a:lnTo>
                    <a:pt x="411909" y="415524"/>
                  </a:lnTo>
                  <a:lnTo>
                    <a:pt x="411860" y="415611"/>
                  </a:lnTo>
                  <a:lnTo>
                    <a:pt x="411784" y="415729"/>
                  </a:lnTo>
                  <a:lnTo>
                    <a:pt x="411696" y="415847"/>
                  </a:lnTo>
                  <a:lnTo>
                    <a:pt x="411424" y="416178"/>
                  </a:lnTo>
                  <a:lnTo>
                    <a:pt x="410990" y="416681"/>
                  </a:lnTo>
                  <a:lnTo>
                    <a:pt x="410620" y="417135"/>
                  </a:lnTo>
                  <a:lnTo>
                    <a:pt x="410442" y="417335"/>
                  </a:lnTo>
                  <a:lnTo>
                    <a:pt x="410272" y="417507"/>
                  </a:lnTo>
                  <a:lnTo>
                    <a:pt x="410185" y="417589"/>
                  </a:lnTo>
                  <a:lnTo>
                    <a:pt x="410091" y="417666"/>
                  </a:lnTo>
                  <a:lnTo>
                    <a:pt x="409947" y="417770"/>
                  </a:lnTo>
                  <a:lnTo>
                    <a:pt x="409796" y="417865"/>
                  </a:lnTo>
                  <a:lnTo>
                    <a:pt x="409641" y="417957"/>
                  </a:lnTo>
                  <a:lnTo>
                    <a:pt x="409316" y="418110"/>
                  </a:lnTo>
                  <a:lnTo>
                    <a:pt x="409165" y="418170"/>
                  </a:lnTo>
                  <a:lnTo>
                    <a:pt x="409014" y="418224"/>
                  </a:lnTo>
                  <a:lnTo>
                    <a:pt x="408858" y="418274"/>
                  </a:lnTo>
                  <a:lnTo>
                    <a:pt x="408701" y="418319"/>
                  </a:lnTo>
                  <a:lnTo>
                    <a:pt x="408545" y="418351"/>
                  </a:lnTo>
                  <a:lnTo>
                    <a:pt x="408382" y="418378"/>
                  </a:lnTo>
                  <a:lnTo>
                    <a:pt x="408216" y="418396"/>
                  </a:lnTo>
                  <a:lnTo>
                    <a:pt x="407717" y="418424"/>
                  </a:lnTo>
                  <a:lnTo>
                    <a:pt x="407207" y="418478"/>
                  </a:lnTo>
                  <a:lnTo>
                    <a:pt x="407034" y="418492"/>
                  </a:lnTo>
                  <a:lnTo>
                    <a:pt x="406864" y="418496"/>
                  </a:lnTo>
                  <a:lnTo>
                    <a:pt x="406728" y="418487"/>
                  </a:lnTo>
                  <a:lnTo>
                    <a:pt x="406592" y="418474"/>
                  </a:lnTo>
                  <a:lnTo>
                    <a:pt x="406320" y="418437"/>
                  </a:lnTo>
                  <a:lnTo>
                    <a:pt x="406184" y="418424"/>
                  </a:lnTo>
                  <a:lnTo>
                    <a:pt x="405722" y="418396"/>
                  </a:lnTo>
                  <a:lnTo>
                    <a:pt x="404690" y="418351"/>
                  </a:lnTo>
                  <a:lnTo>
                    <a:pt x="404109" y="418315"/>
                  </a:lnTo>
                  <a:lnTo>
                    <a:pt x="403516" y="418265"/>
                  </a:lnTo>
                  <a:lnTo>
                    <a:pt x="403327" y="418242"/>
                  </a:lnTo>
                  <a:lnTo>
                    <a:pt x="402952" y="418183"/>
                  </a:lnTo>
                  <a:lnTo>
                    <a:pt x="402763" y="418165"/>
                  </a:lnTo>
                  <a:lnTo>
                    <a:pt x="402578" y="418165"/>
                  </a:lnTo>
                  <a:lnTo>
                    <a:pt x="402434" y="418179"/>
                  </a:lnTo>
                  <a:lnTo>
                    <a:pt x="402151" y="418247"/>
                  </a:lnTo>
                  <a:lnTo>
                    <a:pt x="402007" y="418274"/>
                  </a:lnTo>
                  <a:lnTo>
                    <a:pt x="401864" y="418292"/>
                  </a:lnTo>
                  <a:lnTo>
                    <a:pt x="401690" y="418292"/>
                  </a:lnTo>
                  <a:lnTo>
                    <a:pt x="401516" y="418278"/>
                  </a:lnTo>
                  <a:lnTo>
                    <a:pt x="401339" y="418256"/>
                  </a:lnTo>
                  <a:lnTo>
                    <a:pt x="400987" y="418220"/>
                  </a:lnTo>
                  <a:lnTo>
                    <a:pt x="400844" y="418215"/>
                  </a:lnTo>
                  <a:lnTo>
                    <a:pt x="400276" y="418211"/>
                  </a:lnTo>
                  <a:lnTo>
                    <a:pt x="399747" y="418192"/>
                  </a:lnTo>
                  <a:lnTo>
                    <a:pt x="399392" y="418192"/>
                  </a:lnTo>
                  <a:lnTo>
                    <a:pt x="399120" y="418202"/>
                  </a:lnTo>
                  <a:lnTo>
                    <a:pt x="398848" y="418220"/>
                  </a:lnTo>
                  <a:lnTo>
                    <a:pt x="398712" y="418237"/>
                  </a:lnTo>
                  <a:lnTo>
                    <a:pt x="398576" y="418260"/>
                  </a:lnTo>
                  <a:lnTo>
                    <a:pt x="398444" y="418292"/>
                  </a:lnTo>
                  <a:lnTo>
                    <a:pt x="398314" y="418324"/>
                  </a:lnTo>
                  <a:lnTo>
                    <a:pt x="397919" y="418433"/>
                  </a:lnTo>
                  <a:lnTo>
                    <a:pt x="397779" y="418460"/>
                  </a:lnTo>
                  <a:lnTo>
                    <a:pt x="397642" y="418496"/>
                  </a:lnTo>
                  <a:lnTo>
                    <a:pt x="397521" y="418542"/>
                  </a:lnTo>
                  <a:lnTo>
                    <a:pt x="397381" y="418669"/>
                  </a:lnTo>
                  <a:lnTo>
                    <a:pt x="397306" y="418791"/>
                  </a:lnTo>
                  <a:lnTo>
                    <a:pt x="397260" y="418927"/>
                  </a:lnTo>
                  <a:lnTo>
                    <a:pt x="397287" y="419032"/>
                  </a:lnTo>
                  <a:lnTo>
                    <a:pt x="397328" y="419136"/>
                  </a:lnTo>
                  <a:lnTo>
                    <a:pt x="397381" y="419236"/>
                  </a:lnTo>
                  <a:lnTo>
                    <a:pt x="397445" y="419331"/>
                  </a:lnTo>
                  <a:lnTo>
                    <a:pt x="397517" y="419408"/>
                  </a:lnTo>
                  <a:lnTo>
                    <a:pt x="397593" y="419462"/>
                  </a:lnTo>
                  <a:lnTo>
                    <a:pt x="397676" y="419508"/>
                  </a:lnTo>
                  <a:lnTo>
                    <a:pt x="397768" y="419544"/>
                  </a:lnTo>
                  <a:lnTo>
                    <a:pt x="397949" y="419612"/>
                  </a:lnTo>
                  <a:lnTo>
                    <a:pt x="398153" y="419667"/>
                  </a:lnTo>
                  <a:lnTo>
                    <a:pt x="398368" y="419699"/>
                  </a:lnTo>
                  <a:lnTo>
                    <a:pt x="398799" y="419744"/>
                  </a:lnTo>
                  <a:lnTo>
                    <a:pt x="399014" y="419776"/>
                  </a:lnTo>
                  <a:lnTo>
                    <a:pt x="399600" y="419889"/>
                  </a:lnTo>
                  <a:lnTo>
                    <a:pt x="399891" y="419958"/>
                  </a:lnTo>
                  <a:lnTo>
                    <a:pt x="400178" y="420039"/>
                  </a:lnTo>
                  <a:lnTo>
                    <a:pt x="400457" y="420139"/>
                  </a:lnTo>
                  <a:lnTo>
                    <a:pt x="400795" y="420298"/>
                  </a:lnTo>
                  <a:lnTo>
                    <a:pt x="401116" y="420488"/>
                  </a:lnTo>
                  <a:lnTo>
                    <a:pt x="401429" y="420697"/>
                  </a:lnTo>
                  <a:lnTo>
                    <a:pt x="402245" y="421291"/>
                  </a:lnTo>
                  <a:lnTo>
                    <a:pt x="402657" y="421600"/>
                  </a:lnTo>
                  <a:lnTo>
                    <a:pt x="402853" y="421763"/>
                  </a:lnTo>
                  <a:lnTo>
                    <a:pt x="403042" y="421936"/>
                  </a:lnTo>
                  <a:lnTo>
                    <a:pt x="403178" y="422067"/>
                  </a:lnTo>
                  <a:lnTo>
                    <a:pt x="403312" y="422203"/>
                  </a:lnTo>
                  <a:lnTo>
                    <a:pt x="403440" y="422344"/>
                  </a:lnTo>
                  <a:lnTo>
                    <a:pt x="403567" y="422489"/>
                  </a:lnTo>
                  <a:lnTo>
                    <a:pt x="403689" y="422634"/>
                  </a:lnTo>
                  <a:lnTo>
                    <a:pt x="403935" y="422693"/>
                  </a:lnTo>
                  <a:lnTo>
                    <a:pt x="404177" y="422761"/>
                  </a:lnTo>
                  <a:lnTo>
                    <a:pt x="404418" y="422838"/>
                  </a:lnTo>
                  <a:lnTo>
                    <a:pt x="404656" y="422925"/>
                  </a:lnTo>
                  <a:lnTo>
                    <a:pt x="404891" y="423015"/>
                  </a:lnTo>
                  <a:lnTo>
                    <a:pt x="405325" y="423247"/>
                  </a:lnTo>
                  <a:lnTo>
                    <a:pt x="405733" y="423542"/>
                  </a:lnTo>
                  <a:lnTo>
                    <a:pt x="406137" y="423850"/>
                  </a:lnTo>
                  <a:lnTo>
                    <a:pt x="406550" y="424118"/>
                  </a:lnTo>
                  <a:lnTo>
                    <a:pt x="406988" y="424304"/>
                  </a:lnTo>
                  <a:lnTo>
                    <a:pt x="407241" y="424358"/>
                  </a:lnTo>
                  <a:lnTo>
                    <a:pt x="407502" y="424386"/>
                  </a:lnTo>
                  <a:lnTo>
                    <a:pt x="408031" y="424422"/>
                  </a:lnTo>
                  <a:lnTo>
                    <a:pt x="408293" y="424449"/>
                  </a:lnTo>
                  <a:lnTo>
                    <a:pt x="409052" y="424540"/>
                  </a:lnTo>
                  <a:lnTo>
                    <a:pt x="409298" y="424590"/>
                  </a:lnTo>
                  <a:lnTo>
                    <a:pt x="409536" y="424663"/>
                  </a:lnTo>
                  <a:lnTo>
                    <a:pt x="409698" y="424740"/>
                  </a:lnTo>
                  <a:lnTo>
                    <a:pt x="409857" y="424839"/>
                  </a:lnTo>
                  <a:lnTo>
                    <a:pt x="410170" y="425044"/>
                  </a:lnTo>
                  <a:lnTo>
                    <a:pt x="410336" y="425112"/>
                  </a:lnTo>
                  <a:lnTo>
                    <a:pt x="410673" y="425148"/>
                  </a:lnTo>
                  <a:lnTo>
                    <a:pt x="411033" y="425093"/>
                  </a:lnTo>
                  <a:lnTo>
                    <a:pt x="411407" y="424998"/>
                  </a:lnTo>
                  <a:lnTo>
                    <a:pt x="411784" y="424917"/>
                  </a:lnTo>
                  <a:lnTo>
                    <a:pt x="412147" y="424894"/>
                  </a:lnTo>
                  <a:lnTo>
                    <a:pt x="412657" y="424971"/>
                  </a:lnTo>
                  <a:lnTo>
                    <a:pt x="413171" y="425116"/>
                  </a:lnTo>
                  <a:lnTo>
                    <a:pt x="413677" y="425311"/>
                  </a:lnTo>
                  <a:lnTo>
                    <a:pt x="414164" y="425552"/>
                  </a:lnTo>
                  <a:lnTo>
                    <a:pt x="414626" y="425810"/>
                  </a:lnTo>
                  <a:lnTo>
                    <a:pt x="415121" y="426137"/>
                  </a:lnTo>
                  <a:lnTo>
                    <a:pt x="415608" y="426509"/>
                  </a:lnTo>
                  <a:lnTo>
                    <a:pt x="416062" y="426922"/>
                  </a:lnTo>
                  <a:lnTo>
                    <a:pt x="416456" y="427371"/>
                  </a:lnTo>
                  <a:lnTo>
                    <a:pt x="416768" y="427852"/>
                  </a:lnTo>
                  <a:lnTo>
                    <a:pt x="417007" y="428492"/>
                  </a:lnTo>
                  <a:lnTo>
                    <a:pt x="417123" y="429213"/>
                  </a:lnTo>
                  <a:lnTo>
                    <a:pt x="417151" y="429971"/>
                  </a:lnTo>
                  <a:lnTo>
                    <a:pt x="417123" y="430743"/>
                  </a:lnTo>
                  <a:lnTo>
                    <a:pt x="417083" y="431487"/>
                  </a:lnTo>
                  <a:lnTo>
                    <a:pt x="417049" y="431913"/>
                  </a:lnTo>
                  <a:lnTo>
                    <a:pt x="417000" y="432340"/>
                  </a:lnTo>
                  <a:lnTo>
                    <a:pt x="416938" y="432762"/>
                  </a:lnTo>
                  <a:lnTo>
                    <a:pt x="416870" y="433183"/>
                  </a:lnTo>
                  <a:lnTo>
                    <a:pt x="416796" y="433610"/>
                  </a:lnTo>
                  <a:lnTo>
                    <a:pt x="416713" y="433937"/>
                  </a:lnTo>
                  <a:lnTo>
                    <a:pt x="416603" y="434273"/>
                  </a:lnTo>
                  <a:lnTo>
                    <a:pt x="416500" y="434604"/>
                  </a:lnTo>
                  <a:lnTo>
                    <a:pt x="416441" y="434926"/>
                  </a:lnTo>
                  <a:lnTo>
                    <a:pt x="416456" y="435230"/>
                  </a:lnTo>
                  <a:lnTo>
                    <a:pt x="416554" y="435480"/>
                  </a:lnTo>
                  <a:lnTo>
                    <a:pt x="416715" y="435720"/>
                  </a:lnTo>
                  <a:lnTo>
                    <a:pt x="417094" y="436183"/>
                  </a:lnTo>
                  <a:lnTo>
                    <a:pt x="417245" y="436432"/>
                  </a:lnTo>
                  <a:lnTo>
                    <a:pt x="417370" y="436709"/>
                  </a:lnTo>
                  <a:lnTo>
                    <a:pt x="417487" y="436995"/>
                  </a:lnTo>
                  <a:lnTo>
                    <a:pt x="417585" y="437286"/>
                  </a:lnTo>
                  <a:lnTo>
                    <a:pt x="417661" y="437580"/>
                  </a:lnTo>
                  <a:lnTo>
                    <a:pt x="417717" y="437880"/>
                  </a:lnTo>
                  <a:lnTo>
                    <a:pt x="417748" y="438393"/>
                  </a:lnTo>
                  <a:lnTo>
                    <a:pt x="417706" y="438923"/>
                  </a:lnTo>
                  <a:lnTo>
                    <a:pt x="417608" y="439463"/>
                  </a:lnTo>
                  <a:lnTo>
                    <a:pt x="417464" y="439990"/>
                  </a:lnTo>
                  <a:lnTo>
                    <a:pt x="417298" y="440498"/>
                  </a:lnTo>
                  <a:lnTo>
                    <a:pt x="417136" y="440879"/>
                  </a:lnTo>
                  <a:lnTo>
                    <a:pt x="416938" y="441251"/>
                  </a:lnTo>
                  <a:lnTo>
                    <a:pt x="416724" y="441614"/>
                  </a:lnTo>
                  <a:lnTo>
                    <a:pt x="416515" y="441982"/>
                  </a:lnTo>
                  <a:lnTo>
                    <a:pt x="416334" y="442358"/>
                  </a:lnTo>
                  <a:lnTo>
                    <a:pt x="415986" y="443148"/>
                  </a:lnTo>
                  <a:lnTo>
                    <a:pt x="415831" y="443547"/>
                  </a:lnTo>
                  <a:lnTo>
                    <a:pt x="415718" y="443951"/>
                  </a:lnTo>
                  <a:lnTo>
                    <a:pt x="415676" y="444351"/>
                  </a:lnTo>
                  <a:lnTo>
                    <a:pt x="415684" y="444632"/>
                  </a:lnTo>
                  <a:lnTo>
                    <a:pt x="415718" y="444918"/>
                  </a:lnTo>
                  <a:lnTo>
                    <a:pt x="415771" y="445204"/>
                  </a:lnTo>
                  <a:lnTo>
                    <a:pt x="415854" y="445476"/>
                  </a:lnTo>
                  <a:lnTo>
                    <a:pt x="415964" y="445730"/>
                  </a:lnTo>
                  <a:lnTo>
                    <a:pt x="416145" y="446006"/>
                  </a:lnTo>
                  <a:lnTo>
                    <a:pt x="416379" y="446256"/>
                  </a:lnTo>
                  <a:lnTo>
                    <a:pt x="416645" y="446487"/>
                  </a:lnTo>
                  <a:lnTo>
                    <a:pt x="416924" y="446715"/>
                  </a:lnTo>
                  <a:lnTo>
                    <a:pt x="417189" y="446941"/>
                  </a:lnTo>
                  <a:lnTo>
                    <a:pt x="417517" y="447196"/>
                  </a:lnTo>
                  <a:lnTo>
                    <a:pt x="417880" y="447427"/>
                  </a:lnTo>
                  <a:lnTo>
                    <a:pt x="418231" y="447663"/>
                  </a:lnTo>
                  <a:lnTo>
                    <a:pt x="418526" y="447921"/>
                  </a:lnTo>
                  <a:lnTo>
                    <a:pt x="418726" y="448217"/>
                  </a:lnTo>
                  <a:lnTo>
                    <a:pt x="418783" y="448384"/>
                  </a:lnTo>
                  <a:lnTo>
                    <a:pt x="418828" y="448557"/>
                  </a:lnTo>
                  <a:lnTo>
                    <a:pt x="418858" y="448738"/>
                  </a:lnTo>
                  <a:lnTo>
                    <a:pt x="418873" y="448915"/>
                  </a:lnTo>
                  <a:lnTo>
                    <a:pt x="418877" y="449092"/>
                  </a:lnTo>
                  <a:lnTo>
                    <a:pt x="418809" y="449269"/>
                  </a:lnTo>
                  <a:lnTo>
                    <a:pt x="418734" y="449446"/>
                  </a:lnTo>
                  <a:lnTo>
                    <a:pt x="418654" y="449623"/>
                  </a:lnTo>
                  <a:lnTo>
                    <a:pt x="418564" y="449795"/>
                  </a:lnTo>
                  <a:lnTo>
                    <a:pt x="418473" y="449959"/>
                  </a:lnTo>
                  <a:lnTo>
                    <a:pt x="418318" y="450195"/>
                  </a:lnTo>
                  <a:lnTo>
                    <a:pt x="418148" y="450422"/>
                  </a:lnTo>
                  <a:lnTo>
                    <a:pt x="417963" y="450640"/>
                  </a:lnTo>
                  <a:lnTo>
                    <a:pt x="417581" y="451066"/>
                  </a:lnTo>
                  <a:lnTo>
                    <a:pt x="417408" y="451229"/>
                  </a:lnTo>
                  <a:lnTo>
                    <a:pt x="417211" y="451384"/>
                  </a:lnTo>
                  <a:lnTo>
                    <a:pt x="417019" y="451543"/>
                  </a:lnTo>
                  <a:lnTo>
                    <a:pt x="416870" y="451706"/>
                  </a:lnTo>
                  <a:lnTo>
                    <a:pt x="416792" y="451878"/>
                  </a:lnTo>
                  <a:lnTo>
                    <a:pt x="416788" y="452010"/>
                  </a:lnTo>
                  <a:lnTo>
                    <a:pt x="416811" y="452146"/>
                  </a:lnTo>
                  <a:lnTo>
                    <a:pt x="416845" y="452287"/>
                  </a:lnTo>
                  <a:lnTo>
                    <a:pt x="416889" y="452427"/>
                  </a:lnTo>
                  <a:lnTo>
                    <a:pt x="416924" y="452563"/>
                  </a:lnTo>
                  <a:lnTo>
                    <a:pt x="417007" y="452867"/>
                  </a:lnTo>
                  <a:lnTo>
                    <a:pt x="417211" y="453471"/>
                  </a:lnTo>
                  <a:lnTo>
                    <a:pt x="417294" y="453775"/>
                  </a:lnTo>
                  <a:lnTo>
                    <a:pt x="417336" y="454079"/>
                  </a:lnTo>
                  <a:lnTo>
                    <a:pt x="417328" y="454547"/>
                  </a:lnTo>
                  <a:lnTo>
                    <a:pt x="417257" y="455027"/>
                  </a:lnTo>
                  <a:lnTo>
                    <a:pt x="417128" y="455508"/>
                  </a:lnTo>
                  <a:lnTo>
                    <a:pt x="416947" y="455958"/>
                  </a:lnTo>
                  <a:lnTo>
                    <a:pt x="416715" y="456357"/>
                  </a:lnTo>
                  <a:lnTo>
                    <a:pt x="416519" y="456602"/>
                  </a:lnTo>
                  <a:lnTo>
                    <a:pt x="416296" y="456829"/>
                  </a:lnTo>
                  <a:lnTo>
                    <a:pt x="416050" y="457038"/>
                  </a:lnTo>
                  <a:lnTo>
                    <a:pt x="415794" y="457228"/>
                  </a:lnTo>
                  <a:lnTo>
                    <a:pt x="415533" y="457405"/>
                  </a:lnTo>
                  <a:lnTo>
                    <a:pt x="415140" y="457636"/>
                  </a:lnTo>
                  <a:lnTo>
                    <a:pt x="414721" y="457827"/>
                  </a:lnTo>
                  <a:lnTo>
                    <a:pt x="414279" y="457991"/>
                  </a:lnTo>
                  <a:lnTo>
                    <a:pt x="413833" y="458113"/>
                  </a:lnTo>
                  <a:lnTo>
                    <a:pt x="413386" y="458199"/>
                  </a:lnTo>
                  <a:lnTo>
                    <a:pt x="413023" y="458227"/>
                  </a:lnTo>
                  <a:lnTo>
                    <a:pt x="412657" y="458222"/>
                  </a:lnTo>
                  <a:lnTo>
                    <a:pt x="411913" y="458176"/>
                  </a:lnTo>
                  <a:lnTo>
                    <a:pt x="411545" y="458167"/>
                  </a:lnTo>
                  <a:lnTo>
                    <a:pt x="411300" y="458167"/>
                  </a:lnTo>
                  <a:lnTo>
                    <a:pt x="410816" y="458176"/>
                  </a:lnTo>
                  <a:lnTo>
                    <a:pt x="410329" y="458195"/>
                  </a:lnTo>
                  <a:lnTo>
                    <a:pt x="409566" y="458204"/>
                  </a:lnTo>
                  <a:lnTo>
                    <a:pt x="409184" y="458213"/>
                  </a:lnTo>
                  <a:lnTo>
                    <a:pt x="408810" y="458240"/>
                  </a:lnTo>
                  <a:lnTo>
                    <a:pt x="408439" y="458308"/>
                  </a:lnTo>
                  <a:lnTo>
                    <a:pt x="408193" y="458363"/>
                  </a:lnTo>
                  <a:lnTo>
                    <a:pt x="407948" y="458426"/>
                  </a:lnTo>
                  <a:lnTo>
                    <a:pt x="407706" y="458503"/>
                  </a:lnTo>
                  <a:lnTo>
                    <a:pt x="407476" y="458603"/>
                  </a:lnTo>
                  <a:lnTo>
                    <a:pt x="407268" y="458726"/>
                  </a:lnTo>
                  <a:lnTo>
                    <a:pt x="407064" y="458898"/>
                  </a:lnTo>
                  <a:lnTo>
                    <a:pt x="406886" y="459111"/>
                  </a:lnTo>
                  <a:lnTo>
                    <a:pt x="406724" y="459347"/>
                  </a:lnTo>
                  <a:lnTo>
                    <a:pt x="406424" y="459828"/>
                  </a:lnTo>
                  <a:lnTo>
                    <a:pt x="406259" y="460132"/>
                  </a:lnTo>
                  <a:lnTo>
                    <a:pt x="406118" y="460445"/>
                  </a:lnTo>
                  <a:lnTo>
                    <a:pt x="405986" y="460768"/>
                  </a:lnTo>
                  <a:lnTo>
                    <a:pt x="405844" y="461081"/>
                  </a:lnTo>
                  <a:lnTo>
                    <a:pt x="405669" y="461376"/>
                  </a:lnTo>
                  <a:lnTo>
                    <a:pt x="405427" y="461684"/>
                  </a:lnTo>
                  <a:lnTo>
                    <a:pt x="405148" y="461970"/>
                  </a:lnTo>
                  <a:lnTo>
                    <a:pt x="404853" y="462242"/>
                  </a:lnTo>
                  <a:lnTo>
                    <a:pt x="404562" y="462519"/>
                  </a:lnTo>
                  <a:lnTo>
                    <a:pt x="404290" y="462810"/>
                  </a:lnTo>
                  <a:lnTo>
                    <a:pt x="404090" y="463041"/>
                  </a:lnTo>
                  <a:lnTo>
                    <a:pt x="403893" y="463277"/>
                  </a:lnTo>
                  <a:lnTo>
                    <a:pt x="403703" y="463517"/>
                  </a:lnTo>
                  <a:lnTo>
                    <a:pt x="403518" y="463762"/>
                  </a:lnTo>
                  <a:lnTo>
                    <a:pt x="403346" y="464012"/>
                  </a:lnTo>
                  <a:lnTo>
                    <a:pt x="403163" y="464330"/>
                  </a:lnTo>
                  <a:lnTo>
                    <a:pt x="403001" y="464665"/>
                  </a:lnTo>
                  <a:lnTo>
                    <a:pt x="402846" y="465006"/>
                  </a:lnTo>
                  <a:lnTo>
                    <a:pt x="402683" y="465337"/>
                  </a:lnTo>
                  <a:lnTo>
                    <a:pt x="402495" y="465655"/>
                  </a:lnTo>
                  <a:lnTo>
                    <a:pt x="402279" y="465959"/>
                  </a:lnTo>
                  <a:lnTo>
                    <a:pt x="402049" y="466258"/>
                  </a:lnTo>
                  <a:lnTo>
                    <a:pt x="401803" y="466544"/>
                  </a:lnTo>
                  <a:lnTo>
                    <a:pt x="401539" y="466808"/>
                  </a:lnTo>
                  <a:lnTo>
                    <a:pt x="401259" y="467044"/>
                  </a:lnTo>
                  <a:lnTo>
                    <a:pt x="400884" y="467284"/>
                  </a:lnTo>
                  <a:lnTo>
                    <a:pt x="400472" y="467493"/>
                  </a:lnTo>
                  <a:lnTo>
                    <a:pt x="400042" y="467661"/>
                  </a:lnTo>
                  <a:lnTo>
                    <a:pt x="399600" y="467788"/>
                  </a:lnTo>
                  <a:lnTo>
                    <a:pt x="399158" y="467883"/>
                  </a:lnTo>
                  <a:lnTo>
                    <a:pt x="398659" y="467928"/>
                  </a:lnTo>
                  <a:lnTo>
                    <a:pt x="398144" y="467915"/>
                  </a:lnTo>
                  <a:lnTo>
                    <a:pt x="397623" y="467855"/>
                  </a:lnTo>
                  <a:lnTo>
                    <a:pt x="395965" y="467592"/>
                  </a:lnTo>
                  <a:lnTo>
                    <a:pt x="395655" y="467538"/>
                  </a:lnTo>
                  <a:lnTo>
                    <a:pt x="395344" y="467465"/>
                  </a:lnTo>
                  <a:lnTo>
                    <a:pt x="395047" y="467375"/>
                  </a:lnTo>
                  <a:lnTo>
                    <a:pt x="394558" y="467189"/>
                  </a:lnTo>
                  <a:lnTo>
                    <a:pt x="394067" y="466962"/>
                  </a:lnTo>
                  <a:lnTo>
                    <a:pt x="393599" y="466694"/>
                  </a:lnTo>
                  <a:lnTo>
                    <a:pt x="393179" y="466381"/>
                  </a:lnTo>
                  <a:lnTo>
                    <a:pt x="392838" y="466018"/>
                  </a:lnTo>
                  <a:lnTo>
                    <a:pt x="392677" y="465759"/>
                  </a:lnTo>
                  <a:lnTo>
                    <a:pt x="392545" y="465478"/>
                  </a:lnTo>
                  <a:lnTo>
                    <a:pt x="392317" y="464883"/>
                  </a:lnTo>
                  <a:lnTo>
                    <a:pt x="392185" y="464598"/>
                  </a:lnTo>
                  <a:lnTo>
                    <a:pt x="391973" y="464239"/>
                  </a:lnTo>
                  <a:lnTo>
                    <a:pt x="391739" y="463889"/>
                  </a:lnTo>
                  <a:lnTo>
                    <a:pt x="391501" y="463545"/>
                  </a:lnTo>
                  <a:lnTo>
                    <a:pt x="391282" y="463195"/>
                  </a:lnTo>
                  <a:lnTo>
                    <a:pt x="391101" y="462823"/>
                  </a:lnTo>
                  <a:lnTo>
                    <a:pt x="391014" y="462487"/>
                  </a:lnTo>
                  <a:lnTo>
                    <a:pt x="390919" y="461748"/>
                  </a:lnTo>
                  <a:lnTo>
                    <a:pt x="390840" y="461444"/>
                  </a:lnTo>
                  <a:lnTo>
                    <a:pt x="390693" y="461258"/>
                  </a:lnTo>
                  <a:lnTo>
                    <a:pt x="390477" y="461203"/>
                  </a:lnTo>
                  <a:lnTo>
                    <a:pt x="390220" y="461221"/>
                  </a:lnTo>
                  <a:lnTo>
                    <a:pt x="389937" y="461285"/>
                  </a:lnTo>
                  <a:lnTo>
                    <a:pt x="389654" y="461367"/>
                  </a:lnTo>
                  <a:lnTo>
                    <a:pt x="389377" y="461430"/>
                  </a:lnTo>
                  <a:lnTo>
                    <a:pt x="388810" y="461535"/>
                  </a:lnTo>
                  <a:lnTo>
                    <a:pt x="388625" y="461589"/>
                  </a:lnTo>
                  <a:lnTo>
                    <a:pt x="388455" y="461657"/>
                  </a:lnTo>
                  <a:lnTo>
                    <a:pt x="388281" y="461770"/>
                  </a:lnTo>
                  <a:lnTo>
                    <a:pt x="388119" y="461911"/>
                  </a:lnTo>
                  <a:lnTo>
                    <a:pt x="387968" y="462066"/>
                  </a:lnTo>
                  <a:lnTo>
                    <a:pt x="387820" y="462224"/>
                  </a:lnTo>
                  <a:lnTo>
                    <a:pt x="387666" y="462374"/>
                  </a:lnTo>
                  <a:lnTo>
                    <a:pt x="386762" y="463223"/>
                  </a:lnTo>
                  <a:lnTo>
                    <a:pt x="386531" y="463427"/>
                  </a:lnTo>
                  <a:lnTo>
                    <a:pt x="386221" y="463690"/>
                  </a:lnTo>
                  <a:lnTo>
                    <a:pt x="385579" y="464189"/>
                  </a:lnTo>
                  <a:lnTo>
                    <a:pt x="385262" y="464443"/>
                  </a:lnTo>
                  <a:lnTo>
                    <a:pt x="384960" y="464716"/>
                  </a:lnTo>
                  <a:lnTo>
                    <a:pt x="384718" y="464974"/>
                  </a:lnTo>
                  <a:lnTo>
                    <a:pt x="384275" y="465537"/>
                  </a:lnTo>
                  <a:lnTo>
                    <a:pt x="384037" y="465796"/>
                  </a:lnTo>
                  <a:lnTo>
                    <a:pt x="383772" y="466009"/>
                  </a:lnTo>
                  <a:lnTo>
                    <a:pt x="383504" y="466163"/>
                  </a:lnTo>
                  <a:lnTo>
                    <a:pt x="383213" y="466295"/>
                  </a:lnTo>
                  <a:lnTo>
                    <a:pt x="382911" y="466404"/>
                  </a:lnTo>
                  <a:lnTo>
                    <a:pt x="382601" y="466481"/>
                  </a:lnTo>
                  <a:lnTo>
                    <a:pt x="382294" y="466531"/>
                  </a:lnTo>
                  <a:lnTo>
                    <a:pt x="381852" y="466676"/>
                  </a:lnTo>
                  <a:lnTo>
                    <a:pt x="381380" y="466857"/>
                  </a:lnTo>
                  <a:lnTo>
                    <a:pt x="380938" y="467066"/>
                  </a:lnTo>
                  <a:lnTo>
                    <a:pt x="380598" y="467311"/>
                  </a:lnTo>
                  <a:lnTo>
                    <a:pt x="380417" y="467588"/>
                  </a:lnTo>
                  <a:lnTo>
                    <a:pt x="380394" y="467820"/>
                  </a:lnTo>
                  <a:lnTo>
                    <a:pt x="380428" y="468069"/>
                  </a:lnTo>
                  <a:lnTo>
                    <a:pt x="380492" y="468323"/>
                  </a:lnTo>
                  <a:lnTo>
                    <a:pt x="380568" y="468582"/>
                  </a:lnTo>
                  <a:lnTo>
                    <a:pt x="380628" y="468836"/>
                  </a:lnTo>
                  <a:lnTo>
                    <a:pt x="380711" y="469253"/>
                  </a:lnTo>
                  <a:lnTo>
                    <a:pt x="380813" y="469666"/>
                  </a:lnTo>
                  <a:lnTo>
                    <a:pt x="380908" y="470084"/>
                  </a:lnTo>
                  <a:lnTo>
                    <a:pt x="380968" y="470497"/>
                  </a:lnTo>
                  <a:lnTo>
                    <a:pt x="380976" y="470905"/>
                  </a:lnTo>
                  <a:lnTo>
                    <a:pt x="380949" y="471245"/>
                  </a:lnTo>
                  <a:lnTo>
                    <a:pt x="380900" y="471590"/>
                  </a:lnTo>
                  <a:lnTo>
                    <a:pt x="380825" y="471926"/>
                  </a:lnTo>
                  <a:lnTo>
                    <a:pt x="380715" y="472248"/>
                  </a:lnTo>
                  <a:lnTo>
                    <a:pt x="380564" y="472534"/>
                  </a:lnTo>
                  <a:lnTo>
                    <a:pt x="380383" y="472756"/>
                  </a:lnTo>
                  <a:lnTo>
                    <a:pt x="380164" y="472961"/>
                  </a:lnTo>
                  <a:lnTo>
                    <a:pt x="379922" y="473142"/>
                  </a:lnTo>
                  <a:lnTo>
                    <a:pt x="379673" y="473319"/>
                  </a:lnTo>
                  <a:lnTo>
                    <a:pt x="379423" y="473487"/>
                  </a:lnTo>
                  <a:lnTo>
                    <a:pt x="379091" y="473696"/>
                  </a:lnTo>
                  <a:lnTo>
                    <a:pt x="378742" y="473891"/>
                  </a:lnTo>
                  <a:lnTo>
                    <a:pt x="378387" y="474068"/>
                  </a:lnTo>
                  <a:lnTo>
                    <a:pt x="377662" y="474390"/>
                  </a:lnTo>
                  <a:lnTo>
                    <a:pt x="377261" y="474535"/>
                  </a:lnTo>
                  <a:lnTo>
                    <a:pt x="376852" y="474662"/>
                  </a:lnTo>
                  <a:lnTo>
                    <a:pt x="376442" y="474776"/>
                  </a:lnTo>
                  <a:lnTo>
                    <a:pt x="376033" y="474903"/>
                  </a:lnTo>
                  <a:lnTo>
                    <a:pt x="375636" y="475053"/>
                  </a:lnTo>
                  <a:lnTo>
                    <a:pt x="375383" y="475175"/>
                  </a:lnTo>
                  <a:lnTo>
                    <a:pt x="375133" y="475307"/>
                  </a:lnTo>
                  <a:lnTo>
                    <a:pt x="374639" y="475574"/>
                  </a:lnTo>
                  <a:lnTo>
                    <a:pt x="374382" y="475692"/>
                  </a:lnTo>
                  <a:lnTo>
                    <a:pt x="373878" y="475901"/>
                  </a:lnTo>
                  <a:lnTo>
                    <a:pt x="373361" y="476092"/>
                  </a:lnTo>
                  <a:lnTo>
                    <a:pt x="372839" y="476255"/>
                  </a:lnTo>
                  <a:lnTo>
                    <a:pt x="372307" y="476391"/>
                  </a:lnTo>
                  <a:lnTo>
                    <a:pt x="371774" y="476505"/>
                  </a:lnTo>
                  <a:lnTo>
                    <a:pt x="371302" y="476559"/>
                  </a:lnTo>
                  <a:lnTo>
                    <a:pt x="370821" y="476577"/>
                  </a:lnTo>
                  <a:lnTo>
                    <a:pt x="370341" y="476582"/>
                  </a:lnTo>
                  <a:lnTo>
                    <a:pt x="369869" y="476614"/>
                  </a:lnTo>
                  <a:lnTo>
                    <a:pt x="369408" y="476695"/>
                  </a:lnTo>
                  <a:lnTo>
                    <a:pt x="369219" y="476759"/>
                  </a:lnTo>
                  <a:lnTo>
                    <a:pt x="369030" y="476827"/>
                  </a:lnTo>
                  <a:lnTo>
                    <a:pt x="368659" y="476972"/>
                  </a:lnTo>
                  <a:lnTo>
                    <a:pt x="368470" y="477031"/>
                  </a:lnTo>
                  <a:lnTo>
                    <a:pt x="368183" y="477099"/>
                  </a:lnTo>
                  <a:lnTo>
                    <a:pt x="367885" y="477154"/>
                  </a:lnTo>
                  <a:lnTo>
                    <a:pt x="367590" y="477195"/>
                  </a:lnTo>
                  <a:lnTo>
                    <a:pt x="367292" y="477222"/>
                  </a:lnTo>
                  <a:lnTo>
                    <a:pt x="366993" y="477240"/>
                  </a:lnTo>
                  <a:lnTo>
                    <a:pt x="366415" y="477222"/>
                  </a:lnTo>
                  <a:lnTo>
                    <a:pt x="365830" y="477149"/>
                  </a:lnTo>
                  <a:lnTo>
                    <a:pt x="365247" y="477031"/>
                  </a:lnTo>
                  <a:lnTo>
                    <a:pt x="364665" y="476881"/>
                  </a:lnTo>
                  <a:lnTo>
                    <a:pt x="364098" y="476723"/>
                  </a:lnTo>
                  <a:lnTo>
                    <a:pt x="363732" y="476600"/>
                  </a:lnTo>
                  <a:lnTo>
                    <a:pt x="363013" y="476314"/>
                  </a:lnTo>
                  <a:lnTo>
                    <a:pt x="362654" y="476178"/>
                  </a:lnTo>
                  <a:lnTo>
                    <a:pt x="362284" y="476064"/>
                  </a:lnTo>
                  <a:lnTo>
                    <a:pt x="361876" y="475978"/>
                  </a:lnTo>
                  <a:lnTo>
                    <a:pt x="361457" y="475920"/>
                  </a:lnTo>
                  <a:lnTo>
                    <a:pt x="360617" y="475824"/>
                  </a:lnTo>
                  <a:lnTo>
                    <a:pt x="360198" y="475756"/>
                  </a:lnTo>
                  <a:lnTo>
                    <a:pt x="359948" y="475720"/>
                  </a:lnTo>
                  <a:lnTo>
                    <a:pt x="359688" y="475688"/>
                  </a:lnTo>
                  <a:lnTo>
                    <a:pt x="359438" y="475647"/>
                  </a:lnTo>
                  <a:lnTo>
                    <a:pt x="359193" y="475593"/>
                  </a:lnTo>
                  <a:lnTo>
                    <a:pt x="358962" y="475502"/>
                  </a:lnTo>
                  <a:lnTo>
                    <a:pt x="358777" y="475384"/>
                  </a:lnTo>
                  <a:lnTo>
                    <a:pt x="358603" y="475234"/>
                  </a:lnTo>
                  <a:lnTo>
                    <a:pt x="358437" y="475075"/>
                  </a:lnTo>
                  <a:lnTo>
                    <a:pt x="358267" y="474921"/>
                  </a:lnTo>
                  <a:lnTo>
                    <a:pt x="358086" y="474785"/>
                  </a:lnTo>
                  <a:lnTo>
                    <a:pt x="357805" y="474644"/>
                  </a:lnTo>
                  <a:lnTo>
                    <a:pt x="357507" y="474531"/>
                  </a:lnTo>
                  <a:lnTo>
                    <a:pt x="357201" y="474431"/>
                  </a:lnTo>
                  <a:lnTo>
                    <a:pt x="356581" y="474254"/>
                  </a:lnTo>
                  <a:lnTo>
                    <a:pt x="355984" y="474063"/>
                  </a:lnTo>
                  <a:lnTo>
                    <a:pt x="355686" y="473977"/>
                  </a:lnTo>
                  <a:lnTo>
                    <a:pt x="355384" y="473900"/>
                  </a:lnTo>
                  <a:lnTo>
                    <a:pt x="355077" y="473841"/>
                  </a:lnTo>
                  <a:lnTo>
                    <a:pt x="354555" y="473768"/>
                  </a:lnTo>
                  <a:lnTo>
                    <a:pt x="354023" y="473737"/>
                  </a:lnTo>
                  <a:lnTo>
                    <a:pt x="353486" y="473737"/>
                  </a:lnTo>
                  <a:lnTo>
                    <a:pt x="352954" y="473782"/>
                  </a:lnTo>
                  <a:lnTo>
                    <a:pt x="352439" y="473868"/>
                  </a:lnTo>
                  <a:lnTo>
                    <a:pt x="352080" y="473968"/>
                  </a:lnTo>
                  <a:lnTo>
                    <a:pt x="351729" y="474100"/>
                  </a:lnTo>
                  <a:lnTo>
                    <a:pt x="350686" y="474540"/>
                  </a:lnTo>
                  <a:lnTo>
                    <a:pt x="350388" y="474658"/>
                  </a:lnTo>
                  <a:lnTo>
                    <a:pt x="349797" y="474903"/>
                  </a:lnTo>
                  <a:lnTo>
                    <a:pt x="349200" y="475139"/>
                  </a:lnTo>
                  <a:lnTo>
                    <a:pt x="348898" y="475221"/>
                  </a:lnTo>
                  <a:lnTo>
                    <a:pt x="348245" y="475357"/>
                  </a:lnTo>
                  <a:lnTo>
                    <a:pt x="347976" y="475461"/>
                  </a:lnTo>
                  <a:lnTo>
                    <a:pt x="347799" y="475620"/>
                  </a:lnTo>
                  <a:lnTo>
                    <a:pt x="347737" y="475733"/>
                  </a:lnTo>
                  <a:lnTo>
                    <a:pt x="347682" y="475860"/>
                  </a:lnTo>
                  <a:lnTo>
                    <a:pt x="347644" y="475988"/>
                  </a:lnTo>
                  <a:lnTo>
                    <a:pt x="347625" y="476119"/>
                  </a:lnTo>
                  <a:lnTo>
                    <a:pt x="347633" y="476237"/>
                  </a:lnTo>
                  <a:lnTo>
                    <a:pt x="347735" y="476341"/>
                  </a:lnTo>
                  <a:lnTo>
                    <a:pt x="347954" y="476419"/>
                  </a:lnTo>
                  <a:lnTo>
                    <a:pt x="348245" y="476487"/>
                  </a:lnTo>
                  <a:lnTo>
                    <a:pt x="348554" y="476546"/>
                  </a:lnTo>
                  <a:lnTo>
                    <a:pt x="348826" y="476609"/>
                  </a:lnTo>
                  <a:lnTo>
                    <a:pt x="349295" y="476732"/>
                  </a:lnTo>
                  <a:lnTo>
                    <a:pt x="349767" y="476845"/>
                  </a:lnTo>
                  <a:lnTo>
                    <a:pt x="350244" y="476950"/>
                  </a:lnTo>
                  <a:lnTo>
                    <a:pt x="350716" y="477063"/>
                  </a:lnTo>
                  <a:lnTo>
                    <a:pt x="351181" y="477195"/>
                  </a:lnTo>
                  <a:lnTo>
                    <a:pt x="351574" y="477317"/>
                  </a:lnTo>
                  <a:lnTo>
                    <a:pt x="351963" y="477444"/>
                  </a:lnTo>
                  <a:lnTo>
                    <a:pt x="352352" y="477576"/>
                  </a:lnTo>
                  <a:lnTo>
                    <a:pt x="352735" y="477726"/>
                  </a:lnTo>
                  <a:lnTo>
                    <a:pt x="353109" y="477889"/>
                  </a:lnTo>
                  <a:lnTo>
                    <a:pt x="353464" y="478071"/>
                  </a:lnTo>
                  <a:lnTo>
                    <a:pt x="353815" y="478265"/>
                  </a:lnTo>
                  <a:lnTo>
                    <a:pt x="354159" y="478474"/>
                  </a:lnTo>
                  <a:lnTo>
                    <a:pt x="354491" y="478692"/>
                  </a:lnTo>
                  <a:lnTo>
                    <a:pt x="354816" y="478928"/>
                  </a:lnTo>
                  <a:lnTo>
                    <a:pt x="355273" y="479296"/>
                  </a:lnTo>
                  <a:lnTo>
                    <a:pt x="356321" y="480417"/>
                  </a:lnTo>
                  <a:lnTo>
                    <a:pt x="357110" y="481079"/>
                  </a:lnTo>
                  <a:lnTo>
                    <a:pt x="358066" y="482223"/>
                  </a:lnTo>
                  <a:lnTo>
                    <a:pt x="358324" y="482486"/>
                  </a:lnTo>
                  <a:lnTo>
                    <a:pt x="358596" y="482745"/>
                  </a:lnTo>
                  <a:lnTo>
                    <a:pt x="358872" y="482990"/>
                  </a:lnTo>
                  <a:lnTo>
                    <a:pt x="359155" y="483230"/>
                  </a:lnTo>
                  <a:lnTo>
                    <a:pt x="359446" y="483462"/>
                  </a:lnTo>
                  <a:lnTo>
                    <a:pt x="359714" y="483648"/>
                  </a:lnTo>
                  <a:lnTo>
                    <a:pt x="360273" y="483983"/>
                  </a:lnTo>
                  <a:lnTo>
                    <a:pt x="360545" y="484161"/>
                  </a:lnTo>
                  <a:lnTo>
                    <a:pt x="360798" y="484360"/>
                  </a:lnTo>
                  <a:lnTo>
                    <a:pt x="360973" y="484524"/>
                  </a:lnTo>
                  <a:lnTo>
                    <a:pt x="361139" y="484696"/>
                  </a:lnTo>
                  <a:lnTo>
                    <a:pt x="361298" y="484877"/>
                  </a:lnTo>
                  <a:lnTo>
                    <a:pt x="361449" y="485059"/>
                  </a:lnTo>
                  <a:lnTo>
                    <a:pt x="361593" y="485249"/>
                  </a:lnTo>
                  <a:lnTo>
                    <a:pt x="361782" y="485508"/>
                  </a:lnTo>
                  <a:lnTo>
                    <a:pt x="361959" y="485780"/>
                  </a:lnTo>
                  <a:lnTo>
                    <a:pt x="362122" y="486062"/>
                  </a:lnTo>
                  <a:lnTo>
                    <a:pt x="362265" y="486348"/>
                  </a:lnTo>
                  <a:lnTo>
                    <a:pt x="362382" y="486643"/>
                  </a:lnTo>
                  <a:lnTo>
                    <a:pt x="362469" y="486910"/>
                  </a:lnTo>
                  <a:lnTo>
                    <a:pt x="362548" y="487192"/>
                  </a:lnTo>
                  <a:lnTo>
                    <a:pt x="362609" y="487478"/>
                  </a:lnTo>
                  <a:lnTo>
                    <a:pt x="362632" y="487759"/>
                  </a:lnTo>
                  <a:lnTo>
                    <a:pt x="362605" y="488022"/>
                  </a:lnTo>
                  <a:lnTo>
                    <a:pt x="362533" y="488245"/>
                  </a:lnTo>
                  <a:lnTo>
                    <a:pt x="362416" y="488467"/>
                  </a:lnTo>
                  <a:lnTo>
                    <a:pt x="362276" y="488676"/>
                  </a:lnTo>
                  <a:lnTo>
                    <a:pt x="362122" y="488880"/>
                  </a:lnTo>
                  <a:lnTo>
                    <a:pt x="361963" y="489075"/>
                  </a:lnTo>
                  <a:lnTo>
                    <a:pt x="361755" y="489311"/>
                  </a:lnTo>
                  <a:lnTo>
                    <a:pt x="361525" y="489533"/>
                  </a:lnTo>
                  <a:lnTo>
                    <a:pt x="361279" y="489738"/>
                  </a:lnTo>
                  <a:lnTo>
                    <a:pt x="361022" y="489933"/>
                  </a:lnTo>
                  <a:lnTo>
                    <a:pt x="360762" y="490114"/>
                  </a:lnTo>
                  <a:lnTo>
                    <a:pt x="360545" y="490251"/>
                  </a:lnTo>
                  <a:lnTo>
                    <a:pt x="360088" y="490487"/>
                  </a:lnTo>
                  <a:lnTo>
                    <a:pt x="359854" y="490600"/>
                  </a:lnTo>
                  <a:lnTo>
                    <a:pt x="359631" y="490722"/>
                  </a:lnTo>
                  <a:lnTo>
                    <a:pt x="359416" y="490854"/>
                  </a:lnTo>
                  <a:lnTo>
                    <a:pt x="358989" y="491131"/>
                  </a:lnTo>
                  <a:lnTo>
                    <a:pt x="358777" y="491263"/>
                  </a:lnTo>
                  <a:lnTo>
                    <a:pt x="358558" y="491390"/>
                  </a:lnTo>
                  <a:lnTo>
                    <a:pt x="358335" y="491503"/>
                  </a:lnTo>
                  <a:lnTo>
                    <a:pt x="358105" y="491607"/>
                  </a:lnTo>
                  <a:lnTo>
                    <a:pt x="357873" y="491707"/>
                  </a:lnTo>
                  <a:lnTo>
                    <a:pt x="357647" y="491816"/>
                  </a:lnTo>
                  <a:lnTo>
                    <a:pt x="357428" y="491934"/>
                  </a:lnTo>
                  <a:lnTo>
                    <a:pt x="357152" y="492143"/>
                  </a:lnTo>
                  <a:lnTo>
                    <a:pt x="356895" y="492383"/>
                  </a:lnTo>
                  <a:lnTo>
                    <a:pt x="356646" y="492628"/>
                  </a:lnTo>
                  <a:lnTo>
                    <a:pt x="356385" y="492860"/>
                  </a:lnTo>
                  <a:lnTo>
                    <a:pt x="356102" y="493037"/>
                  </a:lnTo>
                  <a:lnTo>
                    <a:pt x="355841" y="493123"/>
                  </a:lnTo>
                  <a:lnTo>
                    <a:pt x="355560" y="493173"/>
                  </a:lnTo>
                  <a:lnTo>
                    <a:pt x="355278" y="493214"/>
                  </a:lnTo>
                  <a:lnTo>
                    <a:pt x="355013" y="493273"/>
                  </a:lnTo>
                  <a:lnTo>
                    <a:pt x="354786" y="493391"/>
                  </a:lnTo>
                  <a:lnTo>
                    <a:pt x="354665" y="493495"/>
                  </a:lnTo>
                  <a:lnTo>
                    <a:pt x="354548" y="493609"/>
                  </a:lnTo>
                  <a:lnTo>
                    <a:pt x="354442" y="493736"/>
                  </a:lnTo>
                  <a:lnTo>
                    <a:pt x="354351" y="493867"/>
                  </a:lnTo>
                  <a:lnTo>
                    <a:pt x="354276" y="494008"/>
                  </a:lnTo>
                  <a:lnTo>
                    <a:pt x="354234" y="494149"/>
                  </a:lnTo>
                  <a:lnTo>
                    <a:pt x="354215" y="494308"/>
                  </a:lnTo>
                  <a:lnTo>
                    <a:pt x="354208" y="494466"/>
                  </a:lnTo>
                  <a:lnTo>
                    <a:pt x="354189" y="494616"/>
                  </a:lnTo>
                  <a:lnTo>
                    <a:pt x="354140" y="494757"/>
                  </a:lnTo>
                  <a:lnTo>
                    <a:pt x="353913" y="494898"/>
                  </a:lnTo>
                  <a:lnTo>
                    <a:pt x="353520" y="494939"/>
                  </a:lnTo>
                  <a:lnTo>
                    <a:pt x="353048" y="494939"/>
                  </a:lnTo>
                  <a:lnTo>
                    <a:pt x="352580" y="494970"/>
                  </a:lnTo>
                  <a:lnTo>
                    <a:pt x="352201" y="495097"/>
                  </a:lnTo>
                  <a:lnTo>
                    <a:pt x="352095" y="495174"/>
                  </a:lnTo>
                  <a:lnTo>
                    <a:pt x="351993" y="495256"/>
                  </a:lnTo>
                  <a:lnTo>
                    <a:pt x="351528" y="495683"/>
                  </a:lnTo>
                  <a:lnTo>
                    <a:pt x="351366" y="495846"/>
                  </a:lnTo>
                  <a:lnTo>
                    <a:pt x="351207" y="496014"/>
                  </a:lnTo>
                  <a:lnTo>
                    <a:pt x="351045" y="496173"/>
                  </a:lnTo>
                  <a:lnTo>
                    <a:pt x="350871" y="496327"/>
                  </a:lnTo>
                  <a:lnTo>
                    <a:pt x="350629" y="496491"/>
                  </a:lnTo>
                  <a:lnTo>
                    <a:pt x="350357" y="496627"/>
                  </a:lnTo>
                  <a:lnTo>
                    <a:pt x="350088" y="496767"/>
                  </a:lnTo>
                  <a:lnTo>
                    <a:pt x="349850" y="496921"/>
                  </a:lnTo>
                  <a:lnTo>
                    <a:pt x="349674" y="497117"/>
                  </a:lnTo>
                  <a:lnTo>
                    <a:pt x="349578" y="497366"/>
                  </a:lnTo>
                  <a:lnTo>
                    <a:pt x="349548" y="497648"/>
                  </a:lnTo>
                  <a:lnTo>
                    <a:pt x="349548" y="498260"/>
                  </a:lnTo>
                  <a:lnTo>
                    <a:pt x="349525" y="498555"/>
                  </a:lnTo>
                  <a:lnTo>
                    <a:pt x="349446" y="498982"/>
                  </a:lnTo>
                  <a:lnTo>
                    <a:pt x="349348" y="499408"/>
                  </a:lnTo>
                  <a:lnTo>
                    <a:pt x="349234" y="499830"/>
                  </a:lnTo>
                  <a:lnTo>
                    <a:pt x="349106" y="500248"/>
                  </a:lnTo>
                  <a:lnTo>
                    <a:pt x="348962" y="500657"/>
                  </a:lnTo>
                  <a:lnTo>
                    <a:pt x="348475" y="501809"/>
                  </a:lnTo>
                  <a:lnTo>
                    <a:pt x="348267" y="502326"/>
                  </a:lnTo>
                  <a:lnTo>
                    <a:pt x="348131" y="502649"/>
                  </a:lnTo>
                  <a:lnTo>
                    <a:pt x="347927" y="502971"/>
                  </a:lnTo>
                  <a:lnTo>
                    <a:pt x="347512" y="503942"/>
                  </a:lnTo>
                  <a:lnTo>
                    <a:pt x="346770" y="504645"/>
                  </a:lnTo>
                  <a:lnTo>
                    <a:pt x="346487" y="504864"/>
                  </a:lnTo>
                  <a:lnTo>
                    <a:pt x="346170" y="505054"/>
                  </a:lnTo>
                  <a:lnTo>
                    <a:pt x="345822" y="505208"/>
                  </a:lnTo>
                  <a:lnTo>
                    <a:pt x="345471" y="505322"/>
                  </a:lnTo>
                  <a:lnTo>
                    <a:pt x="345119" y="505385"/>
                  </a:lnTo>
                  <a:lnTo>
                    <a:pt x="344797" y="505385"/>
                  </a:lnTo>
                  <a:lnTo>
                    <a:pt x="344466" y="505331"/>
                  </a:lnTo>
                  <a:lnTo>
                    <a:pt x="344136" y="505249"/>
                  </a:lnTo>
                  <a:lnTo>
                    <a:pt x="343800" y="505159"/>
                  </a:lnTo>
                  <a:lnTo>
                    <a:pt x="343471" y="505077"/>
                  </a:lnTo>
                  <a:lnTo>
                    <a:pt x="342848" y="504954"/>
                  </a:lnTo>
                  <a:lnTo>
                    <a:pt x="342221" y="504823"/>
                  </a:lnTo>
                  <a:lnTo>
                    <a:pt x="341600" y="504686"/>
                  </a:lnTo>
                  <a:lnTo>
                    <a:pt x="340984" y="504523"/>
                  </a:lnTo>
                  <a:lnTo>
                    <a:pt x="340384" y="504333"/>
                  </a:lnTo>
                  <a:lnTo>
                    <a:pt x="339972" y="504137"/>
                  </a:lnTo>
                  <a:lnTo>
                    <a:pt x="339564" y="503892"/>
                  </a:lnTo>
                  <a:lnTo>
                    <a:pt x="339160" y="503656"/>
                  </a:lnTo>
                  <a:lnTo>
                    <a:pt x="338766" y="503493"/>
                  </a:lnTo>
                  <a:lnTo>
                    <a:pt x="338399" y="503466"/>
                  </a:lnTo>
                  <a:lnTo>
                    <a:pt x="338256" y="503502"/>
                  </a:lnTo>
                  <a:lnTo>
                    <a:pt x="338116" y="503552"/>
                  </a:lnTo>
                  <a:lnTo>
                    <a:pt x="337844" y="503674"/>
                  </a:lnTo>
                  <a:lnTo>
                    <a:pt x="336253" y="504282"/>
                  </a:lnTo>
                  <a:lnTo>
                    <a:pt x="335520" y="504541"/>
                  </a:lnTo>
                  <a:lnTo>
                    <a:pt x="334779" y="504759"/>
                  </a:lnTo>
                  <a:lnTo>
                    <a:pt x="334030" y="504913"/>
                  </a:lnTo>
                  <a:lnTo>
                    <a:pt x="333388" y="505018"/>
                  </a:lnTo>
                  <a:lnTo>
                    <a:pt x="332727" y="505113"/>
                  </a:lnTo>
                  <a:lnTo>
                    <a:pt x="332070" y="505167"/>
                  </a:lnTo>
                  <a:lnTo>
                    <a:pt x="331439" y="505140"/>
                  </a:lnTo>
                  <a:lnTo>
                    <a:pt x="330860" y="504995"/>
                  </a:lnTo>
                  <a:lnTo>
                    <a:pt x="330497" y="504800"/>
                  </a:lnTo>
                  <a:lnTo>
                    <a:pt x="330161" y="504541"/>
                  </a:lnTo>
                  <a:lnTo>
                    <a:pt x="329836" y="504251"/>
                  </a:lnTo>
                  <a:lnTo>
                    <a:pt x="329507" y="503969"/>
                  </a:lnTo>
                  <a:lnTo>
                    <a:pt x="329160" y="503720"/>
                  </a:lnTo>
                  <a:lnTo>
                    <a:pt x="328777" y="503502"/>
                  </a:lnTo>
                  <a:lnTo>
                    <a:pt x="328388" y="503298"/>
                  </a:lnTo>
                  <a:lnTo>
                    <a:pt x="327988" y="503112"/>
                  </a:lnTo>
                  <a:lnTo>
                    <a:pt x="327587" y="502939"/>
                  </a:lnTo>
                  <a:lnTo>
                    <a:pt x="327175" y="502785"/>
                  </a:lnTo>
                  <a:lnTo>
                    <a:pt x="326775" y="502653"/>
                  </a:lnTo>
                  <a:lnTo>
                    <a:pt x="326363" y="502535"/>
                  </a:lnTo>
                  <a:lnTo>
                    <a:pt x="325950" y="502435"/>
                  </a:lnTo>
                  <a:lnTo>
                    <a:pt x="325535" y="502345"/>
                  </a:lnTo>
                  <a:lnTo>
                    <a:pt x="325119" y="502263"/>
                  </a:lnTo>
                  <a:lnTo>
                    <a:pt x="324545" y="502168"/>
                  </a:lnTo>
                  <a:lnTo>
                    <a:pt x="323967" y="502100"/>
                  </a:lnTo>
                  <a:lnTo>
                    <a:pt x="322806" y="501995"/>
                  </a:lnTo>
                  <a:lnTo>
                    <a:pt x="322228" y="501936"/>
                  </a:lnTo>
                  <a:lnTo>
                    <a:pt x="321125" y="501814"/>
                  </a:lnTo>
                  <a:lnTo>
                    <a:pt x="320852" y="501773"/>
                  </a:lnTo>
                  <a:lnTo>
                    <a:pt x="320561" y="501709"/>
                  </a:lnTo>
                  <a:lnTo>
                    <a:pt x="319983" y="501546"/>
                  </a:lnTo>
                  <a:lnTo>
                    <a:pt x="319696" y="501487"/>
                  </a:lnTo>
                  <a:lnTo>
                    <a:pt x="319409" y="501469"/>
                  </a:lnTo>
                  <a:lnTo>
                    <a:pt x="319009" y="501532"/>
                  </a:lnTo>
                  <a:lnTo>
                    <a:pt x="318604" y="501673"/>
                  </a:lnTo>
                  <a:lnTo>
                    <a:pt x="318204" y="501868"/>
                  </a:lnTo>
                  <a:lnTo>
                    <a:pt x="317821" y="502095"/>
                  </a:lnTo>
                  <a:lnTo>
                    <a:pt x="317466" y="502336"/>
                  </a:lnTo>
                  <a:lnTo>
                    <a:pt x="317228" y="502535"/>
                  </a:lnTo>
                  <a:lnTo>
                    <a:pt x="317009" y="502758"/>
                  </a:lnTo>
                  <a:lnTo>
                    <a:pt x="316752" y="503039"/>
                  </a:lnTo>
                  <a:lnTo>
                    <a:pt x="316579" y="503220"/>
                  </a:lnTo>
                  <a:lnTo>
                    <a:pt x="316344" y="503425"/>
                  </a:lnTo>
                  <a:lnTo>
                    <a:pt x="316046" y="503624"/>
                  </a:lnTo>
                  <a:lnTo>
                    <a:pt x="315729" y="503806"/>
                  </a:lnTo>
                  <a:lnTo>
                    <a:pt x="315070" y="504128"/>
                  </a:lnTo>
                  <a:lnTo>
                    <a:pt x="314745" y="504296"/>
                  </a:lnTo>
                  <a:lnTo>
                    <a:pt x="314179" y="504605"/>
                  </a:lnTo>
                  <a:lnTo>
                    <a:pt x="313053" y="505226"/>
                  </a:lnTo>
                  <a:lnTo>
                    <a:pt x="312479" y="505512"/>
                  </a:lnTo>
                  <a:lnTo>
                    <a:pt x="311892" y="505767"/>
                  </a:lnTo>
                  <a:lnTo>
                    <a:pt x="311303" y="505957"/>
                  </a:lnTo>
                  <a:lnTo>
                    <a:pt x="310691" y="506098"/>
                  </a:lnTo>
                  <a:lnTo>
                    <a:pt x="310079" y="506229"/>
                  </a:lnTo>
                  <a:lnTo>
                    <a:pt x="309481" y="506388"/>
                  </a:lnTo>
                  <a:lnTo>
                    <a:pt x="308914" y="506615"/>
                  </a:lnTo>
                  <a:lnTo>
                    <a:pt x="308623" y="506769"/>
                  </a:lnTo>
                  <a:lnTo>
                    <a:pt x="308344" y="506942"/>
                  </a:lnTo>
                  <a:lnTo>
                    <a:pt x="307520" y="507491"/>
                  </a:lnTo>
                  <a:lnTo>
                    <a:pt x="306658" y="508049"/>
                  </a:lnTo>
                  <a:lnTo>
                    <a:pt x="306091" y="508431"/>
                  </a:lnTo>
                  <a:lnTo>
                    <a:pt x="305691" y="508680"/>
                  </a:lnTo>
                  <a:lnTo>
                    <a:pt x="305298" y="508934"/>
                  </a:lnTo>
                  <a:lnTo>
                    <a:pt x="304516" y="509461"/>
                  </a:lnTo>
                  <a:lnTo>
                    <a:pt x="304133" y="509733"/>
                  </a:lnTo>
                  <a:lnTo>
                    <a:pt x="303756" y="510010"/>
                  </a:lnTo>
                  <a:lnTo>
                    <a:pt x="303385" y="510291"/>
                  </a:lnTo>
                  <a:lnTo>
                    <a:pt x="302652" y="510868"/>
                  </a:lnTo>
                  <a:lnTo>
                    <a:pt x="302290" y="511163"/>
                  </a:lnTo>
                  <a:lnTo>
                    <a:pt x="301663" y="511657"/>
                  </a:lnTo>
                  <a:lnTo>
                    <a:pt x="301023" y="512147"/>
                  </a:lnTo>
                  <a:lnTo>
                    <a:pt x="300400" y="512656"/>
                  </a:lnTo>
                  <a:lnTo>
                    <a:pt x="299818" y="513196"/>
                  </a:lnTo>
                  <a:lnTo>
                    <a:pt x="299297" y="513786"/>
                  </a:lnTo>
                  <a:lnTo>
                    <a:pt x="298918" y="514317"/>
                  </a:lnTo>
                  <a:lnTo>
                    <a:pt x="298574" y="514879"/>
                  </a:lnTo>
                  <a:lnTo>
                    <a:pt x="298257" y="515465"/>
                  </a:lnTo>
                  <a:lnTo>
                    <a:pt x="297974" y="516069"/>
                  </a:lnTo>
                  <a:lnTo>
                    <a:pt x="297713" y="516672"/>
                  </a:lnTo>
                  <a:lnTo>
                    <a:pt x="297569" y="517053"/>
                  </a:lnTo>
                  <a:lnTo>
                    <a:pt x="297433" y="517439"/>
                  </a:lnTo>
                  <a:lnTo>
                    <a:pt x="297309" y="517829"/>
                  </a:lnTo>
                  <a:lnTo>
                    <a:pt x="297074" y="518610"/>
                  </a:lnTo>
                  <a:lnTo>
                    <a:pt x="296976" y="519032"/>
                  </a:lnTo>
                  <a:lnTo>
                    <a:pt x="296901" y="519472"/>
                  </a:lnTo>
                  <a:lnTo>
                    <a:pt x="296818" y="519904"/>
                  </a:lnTo>
                  <a:lnTo>
                    <a:pt x="296699" y="520307"/>
                  </a:lnTo>
                  <a:lnTo>
                    <a:pt x="296514" y="520666"/>
                  </a:lnTo>
                  <a:lnTo>
                    <a:pt x="296140" y="521052"/>
                  </a:lnTo>
                  <a:lnTo>
                    <a:pt x="295645" y="521370"/>
                  </a:lnTo>
                  <a:lnTo>
                    <a:pt x="295079" y="521628"/>
                  </a:lnTo>
                  <a:lnTo>
                    <a:pt x="294482" y="521823"/>
                  </a:lnTo>
                  <a:lnTo>
                    <a:pt x="293908" y="521959"/>
                  </a:lnTo>
                  <a:lnTo>
                    <a:pt x="293400" y="522027"/>
                  </a:lnTo>
                  <a:lnTo>
                    <a:pt x="292875" y="522045"/>
                  </a:lnTo>
                  <a:lnTo>
                    <a:pt x="292346" y="522019"/>
                  </a:lnTo>
                  <a:lnTo>
                    <a:pt x="291825" y="521946"/>
                  </a:lnTo>
                  <a:lnTo>
                    <a:pt x="291325" y="521832"/>
                  </a:lnTo>
                  <a:lnTo>
                    <a:pt x="291057" y="521737"/>
                  </a:lnTo>
                  <a:lnTo>
                    <a:pt x="290793" y="521619"/>
                  </a:lnTo>
                  <a:lnTo>
                    <a:pt x="290536" y="521492"/>
                  </a:lnTo>
                  <a:lnTo>
                    <a:pt x="290271" y="521374"/>
                  </a:lnTo>
                  <a:lnTo>
                    <a:pt x="290003" y="521278"/>
                  </a:lnTo>
                  <a:lnTo>
                    <a:pt x="289588" y="521197"/>
                  </a:lnTo>
                  <a:lnTo>
                    <a:pt x="289165" y="521161"/>
                  </a:lnTo>
                  <a:lnTo>
                    <a:pt x="288729" y="521147"/>
                  </a:lnTo>
                  <a:lnTo>
                    <a:pt x="287864" y="521161"/>
                  </a:lnTo>
                  <a:lnTo>
                    <a:pt x="287490" y="521183"/>
                  </a:lnTo>
                  <a:lnTo>
                    <a:pt x="286742" y="521278"/>
                  </a:lnTo>
                  <a:lnTo>
                    <a:pt x="286372" y="521306"/>
                  </a:lnTo>
                  <a:lnTo>
                    <a:pt x="286004" y="521292"/>
                  </a:lnTo>
                  <a:lnTo>
                    <a:pt x="285547" y="521211"/>
                  </a:lnTo>
                  <a:lnTo>
                    <a:pt x="285090" y="521084"/>
                  </a:lnTo>
                  <a:lnTo>
                    <a:pt x="284641" y="520916"/>
                  </a:lnTo>
                  <a:lnTo>
                    <a:pt x="284210" y="520711"/>
                  </a:lnTo>
                  <a:lnTo>
                    <a:pt x="283802" y="520480"/>
                  </a:lnTo>
                  <a:lnTo>
                    <a:pt x="283468" y="520257"/>
                  </a:lnTo>
                  <a:lnTo>
                    <a:pt x="283151" y="520012"/>
                  </a:lnTo>
                  <a:lnTo>
                    <a:pt x="282849" y="519740"/>
                  </a:lnTo>
                  <a:lnTo>
                    <a:pt x="282562" y="519454"/>
                  </a:lnTo>
                  <a:lnTo>
                    <a:pt x="282290" y="519159"/>
                  </a:lnTo>
                  <a:lnTo>
                    <a:pt x="282101" y="518909"/>
                  </a:lnTo>
                  <a:lnTo>
                    <a:pt x="281931" y="518642"/>
                  </a:lnTo>
                  <a:lnTo>
                    <a:pt x="281765" y="518369"/>
                  </a:lnTo>
                  <a:lnTo>
                    <a:pt x="281587" y="518111"/>
                  </a:lnTo>
                  <a:lnTo>
                    <a:pt x="281383" y="517884"/>
                  </a:lnTo>
                  <a:lnTo>
                    <a:pt x="281138" y="517707"/>
                  </a:lnTo>
                  <a:lnTo>
                    <a:pt x="280854" y="517561"/>
                  </a:lnTo>
                  <a:lnTo>
                    <a:pt x="280566" y="517430"/>
                  </a:lnTo>
                  <a:lnTo>
                    <a:pt x="280294" y="517280"/>
                  </a:lnTo>
                  <a:lnTo>
                    <a:pt x="280064" y="517090"/>
                  </a:lnTo>
                  <a:lnTo>
                    <a:pt x="279897" y="516872"/>
                  </a:lnTo>
                  <a:lnTo>
                    <a:pt x="279758" y="516622"/>
                  </a:lnTo>
                  <a:lnTo>
                    <a:pt x="279637" y="516354"/>
                  </a:lnTo>
                  <a:lnTo>
                    <a:pt x="279523" y="516087"/>
                  </a:lnTo>
                  <a:lnTo>
                    <a:pt x="279399" y="515823"/>
                  </a:lnTo>
                  <a:lnTo>
                    <a:pt x="279229" y="515478"/>
                  </a:lnTo>
                  <a:lnTo>
                    <a:pt x="279055" y="515138"/>
                  </a:lnTo>
                  <a:lnTo>
                    <a:pt x="278972" y="514966"/>
                  </a:lnTo>
                  <a:lnTo>
                    <a:pt x="279161" y="514702"/>
                  </a:lnTo>
                  <a:lnTo>
                    <a:pt x="279467" y="514326"/>
                  </a:lnTo>
                  <a:lnTo>
                    <a:pt x="279629" y="514162"/>
                  </a:lnTo>
                  <a:lnTo>
                    <a:pt x="279984" y="513863"/>
                  </a:lnTo>
                  <a:lnTo>
                    <a:pt x="280135" y="513704"/>
                  </a:lnTo>
                  <a:lnTo>
                    <a:pt x="280249" y="513527"/>
                  </a:lnTo>
                  <a:lnTo>
                    <a:pt x="280303" y="513395"/>
                  </a:lnTo>
                  <a:lnTo>
                    <a:pt x="280347" y="513259"/>
                  </a:lnTo>
                  <a:lnTo>
                    <a:pt x="280377" y="513114"/>
                  </a:lnTo>
                  <a:lnTo>
                    <a:pt x="280392" y="512973"/>
                  </a:lnTo>
                  <a:lnTo>
                    <a:pt x="280381" y="512842"/>
                  </a:lnTo>
                  <a:lnTo>
                    <a:pt x="280245" y="512706"/>
                  </a:lnTo>
                  <a:lnTo>
                    <a:pt x="279943" y="512601"/>
                  </a:lnTo>
                  <a:lnTo>
                    <a:pt x="279542" y="512515"/>
                  </a:lnTo>
                  <a:lnTo>
                    <a:pt x="279115" y="512442"/>
                  </a:lnTo>
                  <a:lnTo>
                    <a:pt x="278345" y="512283"/>
                  </a:lnTo>
                  <a:lnTo>
                    <a:pt x="277952" y="512220"/>
                  </a:lnTo>
                  <a:lnTo>
                    <a:pt x="277158" y="512102"/>
                  </a:lnTo>
                  <a:lnTo>
                    <a:pt x="276425" y="512002"/>
                  </a:lnTo>
                  <a:lnTo>
                    <a:pt x="275745" y="511920"/>
                  </a:lnTo>
                  <a:lnTo>
                    <a:pt x="275605" y="511939"/>
                  </a:lnTo>
                  <a:lnTo>
                    <a:pt x="275445" y="511916"/>
                  </a:lnTo>
                  <a:lnTo>
                    <a:pt x="275288" y="511879"/>
                  </a:lnTo>
                  <a:lnTo>
                    <a:pt x="275139" y="511861"/>
                  </a:lnTo>
                  <a:lnTo>
                    <a:pt x="275031" y="511893"/>
                  </a:lnTo>
                  <a:lnTo>
                    <a:pt x="274963" y="511961"/>
                  </a:lnTo>
                  <a:lnTo>
                    <a:pt x="274901" y="512043"/>
                  </a:lnTo>
                  <a:lnTo>
                    <a:pt x="274852" y="512138"/>
                  </a:lnTo>
                  <a:lnTo>
                    <a:pt x="274818" y="512234"/>
                  </a:lnTo>
                  <a:lnTo>
                    <a:pt x="274803" y="512324"/>
                  </a:lnTo>
                  <a:lnTo>
                    <a:pt x="274935" y="512542"/>
                  </a:lnTo>
                  <a:lnTo>
                    <a:pt x="275050" y="512760"/>
                  </a:lnTo>
                  <a:lnTo>
                    <a:pt x="275148" y="512987"/>
                  </a:lnTo>
                  <a:lnTo>
                    <a:pt x="275241" y="513218"/>
                  </a:lnTo>
                  <a:lnTo>
                    <a:pt x="275324" y="513450"/>
                  </a:lnTo>
                  <a:lnTo>
                    <a:pt x="275401" y="513686"/>
                  </a:lnTo>
                  <a:lnTo>
                    <a:pt x="275537" y="514190"/>
                  </a:lnTo>
                  <a:lnTo>
                    <a:pt x="275635" y="514707"/>
                  </a:lnTo>
                  <a:lnTo>
                    <a:pt x="275707" y="515233"/>
                  </a:lnTo>
                  <a:lnTo>
                    <a:pt x="275756" y="515760"/>
                  </a:lnTo>
                  <a:lnTo>
                    <a:pt x="275801" y="516286"/>
                  </a:lnTo>
                  <a:lnTo>
                    <a:pt x="275828" y="516877"/>
                  </a:lnTo>
                  <a:lnTo>
                    <a:pt x="275828" y="517466"/>
                  </a:lnTo>
                  <a:lnTo>
                    <a:pt x="275809" y="518061"/>
                  </a:lnTo>
                  <a:lnTo>
                    <a:pt x="275794" y="518651"/>
                  </a:lnTo>
                  <a:lnTo>
                    <a:pt x="275790" y="519246"/>
                  </a:lnTo>
                  <a:lnTo>
                    <a:pt x="275805" y="519695"/>
                  </a:lnTo>
                  <a:lnTo>
                    <a:pt x="275858" y="520589"/>
                  </a:lnTo>
                  <a:lnTo>
                    <a:pt x="275862" y="521033"/>
                  </a:lnTo>
                  <a:lnTo>
                    <a:pt x="275828" y="521474"/>
                  </a:lnTo>
                  <a:lnTo>
                    <a:pt x="275786" y="521787"/>
                  </a:lnTo>
                  <a:lnTo>
                    <a:pt x="275726" y="522095"/>
                  </a:lnTo>
                  <a:lnTo>
                    <a:pt x="275658" y="522404"/>
                  </a:lnTo>
                  <a:lnTo>
                    <a:pt x="275575" y="522708"/>
                  </a:lnTo>
                  <a:lnTo>
                    <a:pt x="275480" y="523008"/>
                  </a:lnTo>
                  <a:lnTo>
                    <a:pt x="275435" y="523126"/>
                  </a:lnTo>
                  <a:lnTo>
                    <a:pt x="275382" y="523239"/>
                  </a:lnTo>
                  <a:lnTo>
                    <a:pt x="275324" y="523348"/>
                  </a:lnTo>
                  <a:lnTo>
                    <a:pt x="275197" y="523561"/>
                  </a:lnTo>
                  <a:lnTo>
                    <a:pt x="275031" y="523765"/>
                  </a:lnTo>
                  <a:lnTo>
                    <a:pt x="274841" y="523961"/>
                  </a:lnTo>
                  <a:lnTo>
                    <a:pt x="274629" y="524138"/>
                  </a:lnTo>
                  <a:lnTo>
                    <a:pt x="274406" y="524297"/>
                  </a:lnTo>
                  <a:lnTo>
                    <a:pt x="274180" y="524437"/>
                  </a:lnTo>
                  <a:lnTo>
                    <a:pt x="273919" y="524560"/>
                  </a:lnTo>
                  <a:lnTo>
                    <a:pt x="273639" y="524651"/>
                  </a:lnTo>
                  <a:lnTo>
                    <a:pt x="272778" y="524878"/>
                  </a:lnTo>
                  <a:lnTo>
                    <a:pt x="272514" y="524968"/>
                  </a:lnTo>
                  <a:lnTo>
                    <a:pt x="272248" y="525068"/>
                  </a:lnTo>
                  <a:lnTo>
                    <a:pt x="271719" y="525250"/>
                  </a:lnTo>
                  <a:lnTo>
                    <a:pt x="271451" y="525322"/>
                  </a:lnTo>
                  <a:lnTo>
                    <a:pt x="271145" y="525386"/>
                  </a:lnTo>
                  <a:lnTo>
                    <a:pt x="270839" y="525436"/>
                  </a:lnTo>
                  <a:lnTo>
                    <a:pt x="270529" y="525477"/>
                  </a:lnTo>
                  <a:lnTo>
                    <a:pt x="269910" y="525545"/>
                  </a:lnTo>
                  <a:lnTo>
                    <a:pt x="269686" y="525567"/>
                  </a:lnTo>
                  <a:lnTo>
                    <a:pt x="269240" y="525604"/>
                  </a:lnTo>
                  <a:lnTo>
                    <a:pt x="269017" y="525631"/>
                  </a:lnTo>
                  <a:lnTo>
                    <a:pt x="268798" y="525672"/>
                  </a:lnTo>
                  <a:lnTo>
                    <a:pt x="268507" y="525758"/>
                  </a:lnTo>
                  <a:lnTo>
                    <a:pt x="268220" y="525876"/>
                  </a:lnTo>
                  <a:lnTo>
                    <a:pt x="267937" y="526012"/>
                  </a:lnTo>
                  <a:lnTo>
                    <a:pt x="267650" y="526139"/>
                  </a:lnTo>
                  <a:lnTo>
                    <a:pt x="267363" y="526253"/>
                  </a:lnTo>
                  <a:lnTo>
                    <a:pt x="266761" y="526466"/>
                  </a:lnTo>
                  <a:lnTo>
                    <a:pt x="266459" y="526561"/>
                  </a:lnTo>
                  <a:lnTo>
                    <a:pt x="266262" y="526602"/>
                  </a:lnTo>
                  <a:lnTo>
                    <a:pt x="265616" y="526752"/>
                  </a:lnTo>
                  <a:lnTo>
                    <a:pt x="264319" y="527033"/>
                  </a:lnTo>
                  <a:lnTo>
                    <a:pt x="263024" y="527301"/>
                  </a:lnTo>
                  <a:lnTo>
                    <a:pt x="261938" y="527487"/>
                  </a:lnTo>
                  <a:lnTo>
                    <a:pt x="261394" y="527574"/>
                  </a:lnTo>
                  <a:lnTo>
                    <a:pt x="260858" y="527678"/>
                  </a:lnTo>
                  <a:lnTo>
                    <a:pt x="260322" y="527814"/>
                  </a:lnTo>
                  <a:lnTo>
                    <a:pt x="259857" y="527946"/>
                  </a:lnTo>
                  <a:lnTo>
                    <a:pt x="259391" y="528091"/>
                  </a:lnTo>
                  <a:lnTo>
                    <a:pt x="258930" y="528250"/>
                  </a:lnTo>
                  <a:lnTo>
                    <a:pt x="258481" y="528440"/>
                  </a:lnTo>
                  <a:lnTo>
                    <a:pt x="258050" y="528663"/>
                  </a:lnTo>
                  <a:lnTo>
                    <a:pt x="257635" y="528926"/>
                  </a:lnTo>
                  <a:lnTo>
                    <a:pt x="257431" y="529071"/>
                  </a:lnTo>
                  <a:lnTo>
                    <a:pt x="257230" y="529221"/>
                  </a:lnTo>
                  <a:lnTo>
                    <a:pt x="257034" y="529375"/>
                  </a:lnTo>
                  <a:lnTo>
                    <a:pt x="256890" y="529647"/>
                  </a:lnTo>
                  <a:lnTo>
                    <a:pt x="256762" y="529933"/>
                  </a:lnTo>
                  <a:lnTo>
                    <a:pt x="256626" y="530210"/>
                  </a:lnTo>
                  <a:lnTo>
                    <a:pt x="256456" y="530460"/>
                  </a:lnTo>
                  <a:lnTo>
                    <a:pt x="256304" y="530605"/>
                  </a:lnTo>
                  <a:lnTo>
                    <a:pt x="255968" y="530868"/>
                  </a:lnTo>
                  <a:lnTo>
                    <a:pt x="255805" y="531005"/>
                  </a:lnTo>
                  <a:lnTo>
                    <a:pt x="255700" y="531121"/>
                  </a:lnTo>
                  <a:lnTo>
                    <a:pt x="255669" y="531154"/>
                  </a:lnTo>
                  <a:lnTo>
                    <a:pt x="255582" y="531286"/>
                  </a:lnTo>
                  <a:lnTo>
                    <a:pt x="255507" y="531427"/>
                  </a:lnTo>
                  <a:lnTo>
                    <a:pt x="255303" y="531863"/>
                  </a:lnTo>
                  <a:lnTo>
                    <a:pt x="255189" y="532085"/>
                  </a:lnTo>
                  <a:lnTo>
                    <a:pt x="254970" y="532530"/>
                  </a:lnTo>
                  <a:lnTo>
                    <a:pt x="254864" y="532756"/>
                  </a:lnTo>
                  <a:lnTo>
                    <a:pt x="254766" y="532983"/>
                  </a:lnTo>
                  <a:lnTo>
                    <a:pt x="254672" y="533251"/>
                  </a:lnTo>
                  <a:lnTo>
                    <a:pt x="254426" y="534068"/>
                  </a:lnTo>
                  <a:lnTo>
                    <a:pt x="254237" y="534549"/>
                  </a:lnTo>
                  <a:lnTo>
                    <a:pt x="254143" y="534763"/>
                  </a:lnTo>
                  <a:lnTo>
                    <a:pt x="254041" y="534976"/>
                  </a:lnTo>
                  <a:lnTo>
                    <a:pt x="253928" y="535176"/>
                  </a:lnTo>
                  <a:lnTo>
                    <a:pt x="253792" y="535357"/>
                  </a:lnTo>
                  <a:lnTo>
                    <a:pt x="253692" y="535466"/>
                  </a:lnTo>
                  <a:lnTo>
                    <a:pt x="253588" y="535570"/>
                  </a:lnTo>
                  <a:lnTo>
                    <a:pt x="253477" y="535666"/>
                  </a:lnTo>
                  <a:lnTo>
                    <a:pt x="253360" y="535757"/>
                  </a:lnTo>
                  <a:lnTo>
                    <a:pt x="253235" y="535834"/>
                  </a:lnTo>
                  <a:lnTo>
                    <a:pt x="253069" y="535906"/>
                  </a:lnTo>
                  <a:lnTo>
                    <a:pt x="252888" y="535952"/>
                  </a:lnTo>
                  <a:lnTo>
                    <a:pt x="252699" y="535983"/>
                  </a:lnTo>
                  <a:lnTo>
                    <a:pt x="252510" y="536020"/>
                  </a:lnTo>
                  <a:lnTo>
                    <a:pt x="252332" y="536074"/>
                  </a:lnTo>
                  <a:lnTo>
                    <a:pt x="252193" y="536138"/>
                  </a:lnTo>
                  <a:lnTo>
                    <a:pt x="252057" y="536206"/>
                  </a:lnTo>
                  <a:lnTo>
                    <a:pt x="251788" y="536356"/>
                  </a:lnTo>
                  <a:lnTo>
                    <a:pt x="251649" y="536419"/>
                  </a:lnTo>
                  <a:lnTo>
                    <a:pt x="251448" y="536501"/>
                  </a:lnTo>
                  <a:lnTo>
                    <a:pt x="251241" y="536574"/>
                  </a:lnTo>
                  <a:lnTo>
                    <a:pt x="251032" y="536642"/>
                  </a:lnTo>
                  <a:lnTo>
                    <a:pt x="250824" y="536701"/>
                  </a:lnTo>
                  <a:lnTo>
                    <a:pt x="250612" y="536755"/>
                  </a:lnTo>
                  <a:lnTo>
                    <a:pt x="250431" y="536796"/>
                  </a:lnTo>
                  <a:lnTo>
                    <a:pt x="249887" y="536891"/>
                  </a:lnTo>
                  <a:lnTo>
                    <a:pt x="249706" y="536932"/>
                  </a:lnTo>
                  <a:lnTo>
                    <a:pt x="249339" y="537036"/>
                  </a:lnTo>
                  <a:lnTo>
                    <a:pt x="249154" y="537095"/>
                  </a:lnTo>
                  <a:lnTo>
                    <a:pt x="248973" y="537163"/>
                  </a:lnTo>
                  <a:lnTo>
                    <a:pt x="248799" y="537241"/>
                  </a:lnTo>
                  <a:lnTo>
                    <a:pt x="248503" y="537399"/>
                  </a:lnTo>
                  <a:lnTo>
                    <a:pt x="248220" y="537581"/>
                  </a:lnTo>
                  <a:lnTo>
                    <a:pt x="248084" y="537681"/>
                  </a:lnTo>
                  <a:lnTo>
                    <a:pt x="247937" y="537840"/>
                  </a:lnTo>
                  <a:lnTo>
                    <a:pt x="247774" y="537985"/>
                  </a:lnTo>
                  <a:lnTo>
                    <a:pt x="247604" y="538126"/>
                  </a:lnTo>
                  <a:lnTo>
                    <a:pt x="247427" y="538253"/>
                  </a:lnTo>
                  <a:lnTo>
                    <a:pt x="247242" y="538362"/>
                  </a:lnTo>
                  <a:lnTo>
                    <a:pt x="247102" y="538434"/>
                  </a:lnTo>
                  <a:lnTo>
                    <a:pt x="246811" y="538552"/>
                  </a:lnTo>
                  <a:lnTo>
                    <a:pt x="246664" y="538602"/>
                  </a:lnTo>
                  <a:lnTo>
                    <a:pt x="246290" y="538752"/>
                  </a:lnTo>
                  <a:lnTo>
                    <a:pt x="245605" y="539011"/>
                  </a:lnTo>
                  <a:lnTo>
                    <a:pt x="245012" y="539265"/>
                  </a:lnTo>
                  <a:lnTo>
                    <a:pt x="244649" y="539437"/>
                  </a:lnTo>
                  <a:lnTo>
                    <a:pt x="244290" y="539614"/>
                  </a:lnTo>
                  <a:lnTo>
                    <a:pt x="243928" y="539787"/>
                  </a:lnTo>
                  <a:lnTo>
                    <a:pt x="243561" y="539950"/>
                  </a:lnTo>
                  <a:lnTo>
                    <a:pt x="243316" y="540055"/>
                  </a:lnTo>
                  <a:lnTo>
                    <a:pt x="243065" y="540150"/>
                  </a:lnTo>
                  <a:lnTo>
                    <a:pt x="242317" y="540445"/>
                  </a:lnTo>
                  <a:lnTo>
                    <a:pt x="242079" y="540531"/>
                  </a:lnTo>
                  <a:lnTo>
                    <a:pt x="241826" y="540608"/>
                  </a:lnTo>
                  <a:lnTo>
                    <a:pt x="241581" y="540695"/>
                  </a:lnTo>
                  <a:lnTo>
                    <a:pt x="241358" y="540799"/>
                  </a:lnTo>
                  <a:lnTo>
                    <a:pt x="241267" y="540872"/>
                  </a:lnTo>
                  <a:lnTo>
                    <a:pt x="241006" y="540931"/>
                  </a:lnTo>
                  <a:lnTo>
                    <a:pt x="240746" y="540985"/>
                  </a:lnTo>
                  <a:lnTo>
                    <a:pt x="240480" y="541030"/>
                  </a:lnTo>
                  <a:lnTo>
                    <a:pt x="240216" y="541067"/>
                  </a:lnTo>
                  <a:lnTo>
                    <a:pt x="239951" y="541094"/>
                  </a:lnTo>
                  <a:lnTo>
                    <a:pt x="239626" y="541121"/>
                  </a:lnTo>
                  <a:lnTo>
                    <a:pt x="239298" y="541135"/>
                  </a:lnTo>
                  <a:lnTo>
                    <a:pt x="238973" y="541135"/>
                  </a:lnTo>
                  <a:lnTo>
                    <a:pt x="238648" y="541121"/>
                  </a:lnTo>
                  <a:lnTo>
                    <a:pt x="238323" y="541085"/>
                  </a:lnTo>
                  <a:lnTo>
                    <a:pt x="237963" y="541017"/>
                  </a:lnTo>
                  <a:lnTo>
                    <a:pt x="237608" y="540921"/>
                  </a:lnTo>
                  <a:lnTo>
                    <a:pt x="237257" y="540808"/>
                  </a:lnTo>
                  <a:lnTo>
                    <a:pt x="236909" y="540686"/>
                  </a:lnTo>
                  <a:lnTo>
                    <a:pt x="236562" y="540558"/>
                  </a:lnTo>
                  <a:lnTo>
                    <a:pt x="236120" y="540386"/>
                  </a:lnTo>
                  <a:lnTo>
                    <a:pt x="235685" y="540204"/>
                  </a:lnTo>
                  <a:lnTo>
                    <a:pt x="235251" y="540005"/>
                  </a:lnTo>
                  <a:lnTo>
                    <a:pt x="234828" y="539796"/>
                  </a:lnTo>
                  <a:lnTo>
                    <a:pt x="234404" y="539583"/>
                  </a:lnTo>
                  <a:lnTo>
                    <a:pt x="234075" y="539410"/>
                  </a:lnTo>
                  <a:lnTo>
                    <a:pt x="233433" y="539047"/>
                  </a:lnTo>
                  <a:lnTo>
                    <a:pt x="232794" y="538675"/>
                  </a:lnTo>
                  <a:lnTo>
                    <a:pt x="232109" y="538285"/>
                  </a:lnTo>
                  <a:lnTo>
                    <a:pt x="231429" y="537890"/>
                  </a:lnTo>
                  <a:lnTo>
                    <a:pt x="231203" y="537781"/>
                  </a:lnTo>
                  <a:lnTo>
                    <a:pt x="231089" y="537690"/>
                  </a:lnTo>
                  <a:lnTo>
                    <a:pt x="231173" y="538026"/>
                  </a:lnTo>
                  <a:lnTo>
                    <a:pt x="231271" y="538357"/>
                  </a:lnTo>
                  <a:lnTo>
                    <a:pt x="231377" y="538689"/>
                  </a:lnTo>
                  <a:lnTo>
                    <a:pt x="231497" y="539015"/>
                  </a:lnTo>
                  <a:lnTo>
                    <a:pt x="231630" y="539333"/>
                  </a:lnTo>
                  <a:lnTo>
                    <a:pt x="231792" y="539682"/>
                  </a:lnTo>
                  <a:lnTo>
                    <a:pt x="231977" y="540027"/>
                  </a:lnTo>
                  <a:lnTo>
                    <a:pt x="232170" y="540363"/>
                  </a:lnTo>
                  <a:lnTo>
                    <a:pt x="232375" y="540695"/>
                  </a:lnTo>
                  <a:lnTo>
                    <a:pt x="232585" y="541021"/>
                  </a:lnTo>
                  <a:lnTo>
                    <a:pt x="232942" y="541548"/>
                  </a:lnTo>
                  <a:lnTo>
                    <a:pt x="233316" y="542065"/>
                  </a:lnTo>
                  <a:lnTo>
                    <a:pt x="233708" y="542565"/>
                  </a:lnTo>
                  <a:lnTo>
                    <a:pt x="234128" y="543045"/>
                  </a:lnTo>
                  <a:lnTo>
                    <a:pt x="234570" y="543495"/>
                  </a:lnTo>
                  <a:lnTo>
                    <a:pt x="234998" y="543894"/>
                  </a:lnTo>
                  <a:lnTo>
                    <a:pt x="235440" y="544285"/>
                  </a:lnTo>
                  <a:lnTo>
                    <a:pt x="235904" y="544648"/>
                  </a:lnTo>
                  <a:lnTo>
                    <a:pt x="236392" y="544961"/>
                  </a:lnTo>
                  <a:lnTo>
                    <a:pt x="236898" y="545206"/>
                  </a:lnTo>
                  <a:lnTo>
                    <a:pt x="237136" y="545292"/>
                  </a:lnTo>
                  <a:lnTo>
                    <a:pt x="237374" y="545369"/>
                  </a:lnTo>
                  <a:lnTo>
                    <a:pt x="237619" y="545438"/>
                  </a:lnTo>
                  <a:lnTo>
                    <a:pt x="237866" y="545492"/>
                  </a:lnTo>
                  <a:lnTo>
                    <a:pt x="238112" y="545537"/>
                  </a:lnTo>
                  <a:lnTo>
                    <a:pt x="238214" y="545623"/>
                  </a:lnTo>
                  <a:lnTo>
                    <a:pt x="238342" y="545683"/>
                  </a:lnTo>
                  <a:lnTo>
                    <a:pt x="238486" y="545728"/>
                  </a:lnTo>
                  <a:lnTo>
                    <a:pt x="238776" y="545810"/>
                  </a:lnTo>
                  <a:lnTo>
                    <a:pt x="238988" y="545860"/>
                  </a:lnTo>
                  <a:lnTo>
                    <a:pt x="239203" y="545896"/>
                  </a:lnTo>
                  <a:lnTo>
                    <a:pt x="239638" y="545950"/>
                  </a:lnTo>
                  <a:lnTo>
                    <a:pt x="239853" y="545982"/>
                  </a:lnTo>
                  <a:lnTo>
                    <a:pt x="240223" y="546055"/>
                  </a:lnTo>
                  <a:lnTo>
                    <a:pt x="240961" y="546209"/>
                  </a:lnTo>
                  <a:lnTo>
                    <a:pt x="241331" y="546277"/>
                  </a:lnTo>
                  <a:lnTo>
                    <a:pt x="241701" y="546327"/>
                  </a:lnTo>
                  <a:lnTo>
                    <a:pt x="242049" y="546354"/>
                  </a:lnTo>
                  <a:lnTo>
                    <a:pt x="242400" y="546368"/>
                  </a:lnTo>
                  <a:lnTo>
                    <a:pt x="242748" y="546373"/>
                  </a:lnTo>
                  <a:lnTo>
                    <a:pt x="243099" y="546368"/>
                  </a:lnTo>
                  <a:lnTo>
                    <a:pt x="243448" y="546359"/>
                  </a:lnTo>
                  <a:lnTo>
                    <a:pt x="243946" y="546318"/>
                  </a:lnTo>
                  <a:lnTo>
                    <a:pt x="244441" y="546254"/>
                  </a:lnTo>
                  <a:lnTo>
                    <a:pt x="244936" y="546173"/>
                  </a:lnTo>
                  <a:lnTo>
                    <a:pt x="245431" y="546082"/>
                  </a:lnTo>
                  <a:lnTo>
                    <a:pt x="246267" y="545919"/>
                  </a:lnTo>
                  <a:lnTo>
                    <a:pt x="246943" y="545778"/>
                  </a:lnTo>
                  <a:lnTo>
                    <a:pt x="247616" y="545614"/>
                  </a:lnTo>
                  <a:lnTo>
                    <a:pt x="247744" y="545565"/>
                  </a:lnTo>
                  <a:lnTo>
                    <a:pt x="248009" y="545474"/>
                  </a:lnTo>
                  <a:lnTo>
                    <a:pt x="248273" y="545392"/>
                  </a:lnTo>
                  <a:lnTo>
                    <a:pt x="248609" y="545311"/>
                  </a:lnTo>
                  <a:lnTo>
                    <a:pt x="248950" y="545247"/>
                  </a:lnTo>
                  <a:lnTo>
                    <a:pt x="249120" y="545220"/>
                  </a:lnTo>
                  <a:lnTo>
                    <a:pt x="249370" y="545192"/>
                  </a:lnTo>
                  <a:lnTo>
                    <a:pt x="249619" y="545179"/>
                  </a:lnTo>
                  <a:lnTo>
                    <a:pt x="250125" y="545161"/>
                  </a:lnTo>
                  <a:lnTo>
                    <a:pt x="250378" y="545147"/>
                  </a:lnTo>
                  <a:lnTo>
                    <a:pt x="250586" y="545133"/>
                  </a:lnTo>
                  <a:lnTo>
                    <a:pt x="250790" y="545111"/>
                  </a:lnTo>
                  <a:lnTo>
                    <a:pt x="251203" y="545074"/>
                  </a:lnTo>
                  <a:lnTo>
                    <a:pt x="251407" y="545074"/>
                  </a:lnTo>
                  <a:lnTo>
                    <a:pt x="251720" y="545088"/>
                  </a:lnTo>
                  <a:lnTo>
                    <a:pt x="252034" y="545120"/>
                  </a:lnTo>
                  <a:lnTo>
                    <a:pt x="252347" y="545165"/>
                  </a:lnTo>
                  <a:lnTo>
                    <a:pt x="252650" y="545238"/>
                  </a:lnTo>
                  <a:lnTo>
                    <a:pt x="252944" y="545337"/>
                  </a:lnTo>
                  <a:lnTo>
                    <a:pt x="253171" y="545433"/>
                  </a:lnTo>
                  <a:lnTo>
                    <a:pt x="253394" y="545547"/>
                  </a:lnTo>
                  <a:lnTo>
                    <a:pt x="253609" y="545669"/>
                  </a:lnTo>
                  <a:lnTo>
                    <a:pt x="253813" y="545810"/>
                  </a:lnTo>
                  <a:lnTo>
                    <a:pt x="254007" y="545964"/>
                  </a:lnTo>
                  <a:lnTo>
                    <a:pt x="254143" y="546082"/>
                  </a:lnTo>
                  <a:lnTo>
                    <a:pt x="254270" y="546209"/>
                  </a:lnTo>
                  <a:lnTo>
                    <a:pt x="254396" y="546341"/>
                  </a:lnTo>
                  <a:lnTo>
                    <a:pt x="254506" y="546481"/>
                  </a:lnTo>
                  <a:lnTo>
                    <a:pt x="254604" y="546631"/>
                  </a:lnTo>
                  <a:lnTo>
                    <a:pt x="254676" y="546772"/>
                  </a:lnTo>
                  <a:lnTo>
                    <a:pt x="254736" y="546922"/>
                  </a:lnTo>
                  <a:lnTo>
                    <a:pt x="254789" y="547076"/>
                  </a:lnTo>
                  <a:lnTo>
                    <a:pt x="254868" y="547385"/>
                  </a:lnTo>
                  <a:lnTo>
                    <a:pt x="254906" y="547616"/>
                  </a:lnTo>
                  <a:lnTo>
                    <a:pt x="254925" y="547848"/>
                  </a:lnTo>
                  <a:lnTo>
                    <a:pt x="254932" y="548324"/>
                  </a:lnTo>
                  <a:lnTo>
                    <a:pt x="254966" y="548955"/>
                  </a:lnTo>
                  <a:lnTo>
                    <a:pt x="254978" y="549150"/>
                  </a:lnTo>
                  <a:lnTo>
                    <a:pt x="255019" y="549545"/>
                  </a:lnTo>
                  <a:lnTo>
                    <a:pt x="255053" y="549772"/>
                  </a:lnTo>
                  <a:lnTo>
                    <a:pt x="255095" y="549999"/>
                  </a:lnTo>
                  <a:lnTo>
                    <a:pt x="255144" y="550221"/>
                  </a:lnTo>
                  <a:lnTo>
                    <a:pt x="255189" y="550448"/>
                  </a:lnTo>
                  <a:lnTo>
                    <a:pt x="255291" y="550993"/>
                  </a:lnTo>
                  <a:lnTo>
                    <a:pt x="255356" y="551315"/>
                  </a:lnTo>
                  <a:lnTo>
                    <a:pt x="255412" y="551638"/>
                  </a:lnTo>
                  <a:lnTo>
                    <a:pt x="255442" y="551955"/>
                  </a:lnTo>
                  <a:lnTo>
                    <a:pt x="255435" y="552273"/>
                  </a:lnTo>
                  <a:lnTo>
                    <a:pt x="255405" y="552477"/>
                  </a:lnTo>
                  <a:lnTo>
                    <a:pt x="255352" y="552686"/>
                  </a:lnTo>
                  <a:lnTo>
                    <a:pt x="255235" y="553094"/>
                  </a:lnTo>
                  <a:lnTo>
                    <a:pt x="255186" y="553299"/>
                  </a:lnTo>
                  <a:lnTo>
                    <a:pt x="255144" y="553512"/>
                  </a:lnTo>
                  <a:lnTo>
                    <a:pt x="255110" y="553725"/>
                  </a:lnTo>
                  <a:lnTo>
                    <a:pt x="255050" y="554156"/>
                  </a:lnTo>
                  <a:lnTo>
                    <a:pt x="255027" y="554374"/>
                  </a:lnTo>
                  <a:lnTo>
                    <a:pt x="255012" y="554610"/>
                  </a:lnTo>
                  <a:lnTo>
                    <a:pt x="255004" y="554846"/>
                  </a:lnTo>
                  <a:lnTo>
                    <a:pt x="255000" y="555078"/>
                  </a:lnTo>
                  <a:lnTo>
                    <a:pt x="254989" y="555314"/>
                  </a:lnTo>
                  <a:lnTo>
                    <a:pt x="254959" y="555545"/>
                  </a:lnTo>
                  <a:lnTo>
                    <a:pt x="254898" y="555822"/>
                  </a:lnTo>
                  <a:lnTo>
                    <a:pt x="254815" y="556095"/>
                  </a:lnTo>
                  <a:lnTo>
                    <a:pt x="254721" y="556362"/>
                  </a:lnTo>
                  <a:lnTo>
                    <a:pt x="254517" y="556898"/>
                  </a:lnTo>
                  <a:lnTo>
                    <a:pt x="254415" y="557179"/>
                  </a:lnTo>
                  <a:lnTo>
                    <a:pt x="254319" y="557465"/>
                  </a:lnTo>
                  <a:lnTo>
                    <a:pt x="254215" y="557747"/>
                  </a:lnTo>
                  <a:lnTo>
                    <a:pt x="254090" y="558010"/>
                  </a:lnTo>
                  <a:lnTo>
                    <a:pt x="253930" y="558246"/>
                  </a:lnTo>
                  <a:lnTo>
                    <a:pt x="253792" y="558396"/>
                  </a:lnTo>
                  <a:lnTo>
                    <a:pt x="253637" y="558532"/>
                  </a:lnTo>
                  <a:lnTo>
                    <a:pt x="253469" y="558654"/>
                  </a:lnTo>
                  <a:lnTo>
                    <a:pt x="253126" y="558890"/>
                  </a:lnTo>
                  <a:lnTo>
                    <a:pt x="252944" y="558999"/>
                  </a:lnTo>
                  <a:lnTo>
                    <a:pt x="252567" y="559195"/>
                  </a:lnTo>
                  <a:lnTo>
                    <a:pt x="252185" y="559385"/>
                  </a:lnTo>
                  <a:lnTo>
                    <a:pt x="251890" y="559540"/>
                  </a:lnTo>
                  <a:lnTo>
                    <a:pt x="251592" y="559685"/>
                  </a:lnTo>
                  <a:lnTo>
                    <a:pt x="251296" y="559834"/>
                  </a:lnTo>
                  <a:lnTo>
                    <a:pt x="251005" y="559989"/>
                  </a:lnTo>
                  <a:lnTo>
                    <a:pt x="250722" y="560157"/>
                  </a:lnTo>
                  <a:lnTo>
                    <a:pt x="250416" y="560356"/>
                  </a:lnTo>
                  <a:lnTo>
                    <a:pt x="250114" y="560570"/>
                  </a:lnTo>
                  <a:lnTo>
                    <a:pt x="249823" y="560792"/>
                  </a:lnTo>
                  <a:lnTo>
                    <a:pt x="249536" y="561024"/>
                  </a:lnTo>
                  <a:lnTo>
                    <a:pt x="249256" y="561260"/>
                  </a:lnTo>
                  <a:lnTo>
                    <a:pt x="249026" y="561473"/>
                  </a:lnTo>
                  <a:lnTo>
                    <a:pt x="248580" y="561932"/>
                  </a:lnTo>
                  <a:lnTo>
                    <a:pt x="248356" y="562154"/>
                  </a:lnTo>
                  <a:lnTo>
                    <a:pt x="248118" y="562363"/>
                  </a:lnTo>
                  <a:lnTo>
                    <a:pt x="247910" y="562522"/>
                  </a:lnTo>
                  <a:lnTo>
                    <a:pt x="247695" y="562676"/>
                  </a:lnTo>
                  <a:lnTo>
                    <a:pt x="247476" y="562821"/>
                  </a:lnTo>
                  <a:lnTo>
                    <a:pt x="247257" y="562962"/>
                  </a:lnTo>
                  <a:lnTo>
                    <a:pt x="247030" y="563093"/>
                  </a:lnTo>
                  <a:lnTo>
                    <a:pt x="246720" y="563261"/>
                  </a:lnTo>
                  <a:lnTo>
                    <a:pt x="246422" y="563470"/>
                  </a:lnTo>
                  <a:lnTo>
                    <a:pt x="246146" y="563706"/>
                  </a:lnTo>
                  <a:lnTo>
                    <a:pt x="245888" y="563965"/>
                  </a:lnTo>
                  <a:lnTo>
                    <a:pt x="245669" y="564237"/>
                  </a:lnTo>
                  <a:lnTo>
                    <a:pt x="245476" y="564560"/>
                  </a:lnTo>
                  <a:lnTo>
                    <a:pt x="245325" y="564914"/>
                  </a:lnTo>
                  <a:lnTo>
                    <a:pt x="245204" y="565286"/>
                  </a:lnTo>
                  <a:lnTo>
                    <a:pt x="245102" y="565667"/>
                  </a:lnTo>
                  <a:lnTo>
                    <a:pt x="245012" y="566044"/>
                  </a:lnTo>
                  <a:lnTo>
                    <a:pt x="244948" y="566430"/>
                  </a:lnTo>
                  <a:lnTo>
                    <a:pt x="244914" y="566820"/>
                  </a:lnTo>
                  <a:lnTo>
                    <a:pt x="244891" y="567210"/>
                  </a:lnTo>
                  <a:lnTo>
                    <a:pt x="244857" y="567601"/>
                  </a:lnTo>
                  <a:lnTo>
                    <a:pt x="244793" y="567987"/>
                  </a:lnTo>
                  <a:lnTo>
                    <a:pt x="244630" y="568504"/>
                  </a:lnTo>
                  <a:lnTo>
                    <a:pt x="244419" y="569012"/>
                  </a:lnTo>
                  <a:lnTo>
                    <a:pt x="244177" y="569516"/>
                  </a:lnTo>
                  <a:lnTo>
                    <a:pt x="243946" y="570020"/>
                  </a:lnTo>
                  <a:lnTo>
                    <a:pt x="243746" y="570537"/>
                  </a:lnTo>
                  <a:lnTo>
                    <a:pt x="243610" y="571005"/>
                  </a:lnTo>
                  <a:lnTo>
                    <a:pt x="243274" y="572439"/>
                  </a:lnTo>
                  <a:lnTo>
                    <a:pt x="243146" y="572911"/>
                  </a:lnTo>
                  <a:lnTo>
                    <a:pt x="242793" y="574042"/>
                  </a:lnTo>
                  <a:lnTo>
                    <a:pt x="242597" y="574600"/>
                  </a:lnTo>
                  <a:lnTo>
                    <a:pt x="242370" y="575140"/>
                  </a:lnTo>
                  <a:lnTo>
                    <a:pt x="242098" y="575648"/>
                  </a:lnTo>
                  <a:lnTo>
                    <a:pt x="241728" y="576179"/>
                  </a:lnTo>
                  <a:lnTo>
                    <a:pt x="241305" y="576679"/>
                  </a:lnTo>
                  <a:lnTo>
                    <a:pt x="240840" y="577155"/>
                  </a:lnTo>
                  <a:lnTo>
                    <a:pt x="240357" y="577609"/>
                  </a:lnTo>
                  <a:lnTo>
                    <a:pt x="239868" y="578054"/>
                  </a:lnTo>
                  <a:lnTo>
                    <a:pt x="239358" y="578531"/>
                  </a:lnTo>
                  <a:lnTo>
                    <a:pt x="239098" y="578762"/>
                  </a:lnTo>
                  <a:lnTo>
                    <a:pt x="238826" y="578976"/>
                  </a:lnTo>
                  <a:lnTo>
                    <a:pt x="238538" y="579162"/>
                  </a:lnTo>
                  <a:lnTo>
                    <a:pt x="238100" y="579375"/>
                  </a:lnTo>
                  <a:lnTo>
                    <a:pt x="237619" y="579552"/>
                  </a:lnTo>
                  <a:lnTo>
                    <a:pt x="237125" y="579684"/>
                  </a:lnTo>
                  <a:lnTo>
                    <a:pt x="236630" y="579752"/>
                  </a:lnTo>
                  <a:lnTo>
                    <a:pt x="236154" y="579743"/>
                  </a:lnTo>
                  <a:lnTo>
                    <a:pt x="235938" y="579715"/>
                  </a:lnTo>
                  <a:lnTo>
                    <a:pt x="235723" y="579670"/>
                  </a:lnTo>
                  <a:lnTo>
                    <a:pt x="235510" y="579616"/>
                  </a:lnTo>
                  <a:lnTo>
                    <a:pt x="235096" y="579475"/>
                  </a:lnTo>
                  <a:lnTo>
                    <a:pt x="234896" y="579371"/>
                  </a:lnTo>
                  <a:lnTo>
                    <a:pt x="234694" y="579239"/>
                  </a:lnTo>
                  <a:lnTo>
                    <a:pt x="234502" y="579103"/>
                  </a:lnTo>
                  <a:lnTo>
                    <a:pt x="234305" y="578998"/>
                  </a:lnTo>
                  <a:lnTo>
                    <a:pt x="234109" y="578957"/>
                  </a:lnTo>
                  <a:lnTo>
                    <a:pt x="233992" y="578957"/>
                  </a:lnTo>
                  <a:lnTo>
                    <a:pt x="233878" y="578971"/>
                  </a:lnTo>
                  <a:lnTo>
                    <a:pt x="233765" y="578998"/>
                  </a:lnTo>
                  <a:lnTo>
                    <a:pt x="233652" y="579030"/>
                  </a:lnTo>
                  <a:lnTo>
                    <a:pt x="233542" y="579071"/>
                  </a:lnTo>
                  <a:lnTo>
                    <a:pt x="233357" y="579189"/>
                  </a:lnTo>
                  <a:lnTo>
                    <a:pt x="233187" y="579352"/>
                  </a:lnTo>
                  <a:lnTo>
                    <a:pt x="232877" y="579747"/>
                  </a:lnTo>
                  <a:lnTo>
                    <a:pt x="232715" y="579933"/>
                  </a:lnTo>
                  <a:lnTo>
                    <a:pt x="232545" y="580119"/>
                  </a:lnTo>
                  <a:lnTo>
                    <a:pt x="232379" y="580310"/>
                  </a:lnTo>
                  <a:lnTo>
                    <a:pt x="232204" y="580492"/>
                  </a:lnTo>
                  <a:lnTo>
                    <a:pt x="232026" y="580660"/>
                  </a:lnTo>
                  <a:lnTo>
                    <a:pt x="231826" y="580796"/>
                  </a:lnTo>
                  <a:lnTo>
                    <a:pt x="231588" y="580900"/>
                  </a:lnTo>
                  <a:lnTo>
                    <a:pt x="231327" y="580973"/>
                  </a:lnTo>
                  <a:lnTo>
                    <a:pt x="231055" y="581023"/>
                  </a:lnTo>
                  <a:lnTo>
                    <a:pt x="230511" y="581086"/>
                  </a:lnTo>
                  <a:lnTo>
                    <a:pt x="230311" y="581100"/>
                  </a:lnTo>
                  <a:lnTo>
                    <a:pt x="229906" y="581100"/>
                  </a:lnTo>
                  <a:lnTo>
                    <a:pt x="229707" y="581104"/>
                  </a:lnTo>
                  <a:lnTo>
                    <a:pt x="229509" y="581132"/>
                  </a:lnTo>
                  <a:lnTo>
                    <a:pt x="229200" y="581218"/>
                  </a:lnTo>
                  <a:lnTo>
                    <a:pt x="228897" y="581341"/>
                  </a:lnTo>
                  <a:lnTo>
                    <a:pt x="228300" y="581649"/>
                  </a:lnTo>
                  <a:lnTo>
                    <a:pt x="227998" y="581794"/>
                  </a:lnTo>
                  <a:lnTo>
                    <a:pt x="227696" y="581926"/>
                  </a:lnTo>
                  <a:lnTo>
                    <a:pt x="227088" y="582180"/>
                  </a:lnTo>
                  <a:lnTo>
                    <a:pt x="226490" y="582457"/>
                  </a:lnTo>
                  <a:lnTo>
                    <a:pt x="226176" y="582593"/>
                  </a:lnTo>
                  <a:lnTo>
                    <a:pt x="225851" y="582721"/>
                  </a:lnTo>
                  <a:lnTo>
                    <a:pt x="225534" y="582866"/>
                  </a:lnTo>
                  <a:lnTo>
                    <a:pt x="225258" y="583033"/>
                  </a:lnTo>
                  <a:lnTo>
                    <a:pt x="225039" y="583247"/>
                  </a:lnTo>
                  <a:lnTo>
                    <a:pt x="224956" y="583369"/>
                  </a:lnTo>
                  <a:lnTo>
                    <a:pt x="224883" y="583506"/>
                  </a:lnTo>
                  <a:lnTo>
                    <a:pt x="224820" y="583642"/>
                  </a:lnTo>
                  <a:lnTo>
                    <a:pt x="224762" y="583787"/>
                  </a:lnTo>
                  <a:lnTo>
                    <a:pt x="224713" y="583928"/>
                  </a:lnTo>
                  <a:lnTo>
                    <a:pt x="224643" y="584150"/>
                  </a:lnTo>
                  <a:lnTo>
                    <a:pt x="224575" y="584391"/>
                  </a:lnTo>
                  <a:lnTo>
                    <a:pt x="224524" y="584631"/>
                  </a:lnTo>
                  <a:lnTo>
                    <a:pt x="224518" y="584840"/>
                  </a:lnTo>
                  <a:lnTo>
                    <a:pt x="224571" y="584994"/>
                  </a:lnTo>
                  <a:lnTo>
                    <a:pt x="224703" y="585081"/>
                  </a:lnTo>
                  <a:lnTo>
                    <a:pt x="224892" y="585117"/>
                  </a:lnTo>
                  <a:lnTo>
                    <a:pt x="225115" y="585131"/>
                  </a:lnTo>
                  <a:lnTo>
                    <a:pt x="225349" y="585131"/>
                  </a:lnTo>
                  <a:lnTo>
                    <a:pt x="225568" y="585135"/>
                  </a:lnTo>
                  <a:lnTo>
                    <a:pt x="225768" y="585149"/>
                  </a:lnTo>
                  <a:lnTo>
                    <a:pt x="226165" y="585158"/>
                  </a:lnTo>
                  <a:lnTo>
                    <a:pt x="226803" y="585149"/>
                  </a:lnTo>
                  <a:lnTo>
                    <a:pt x="227279" y="585121"/>
                  </a:lnTo>
                  <a:lnTo>
                    <a:pt x="227515" y="585112"/>
                  </a:lnTo>
                  <a:lnTo>
                    <a:pt x="227753" y="585112"/>
                  </a:lnTo>
                  <a:lnTo>
                    <a:pt x="228157" y="585121"/>
                  </a:lnTo>
                  <a:lnTo>
                    <a:pt x="228357" y="585131"/>
                  </a:lnTo>
                  <a:lnTo>
                    <a:pt x="228557" y="585153"/>
                  </a:lnTo>
                  <a:lnTo>
                    <a:pt x="228750" y="585194"/>
                  </a:lnTo>
                  <a:lnTo>
                    <a:pt x="229018" y="585271"/>
                  </a:lnTo>
                  <a:lnTo>
                    <a:pt x="229283" y="585380"/>
                  </a:lnTo>
                  <a:lnTo>
                    <a:pt x="229536" y="585512"/>
                  </a:lnTo>
                  <a:lnTo>
                    <a:pt x="229775" y="585666"/>
                  </a:lnTo>
                  <a:lnTo>
                    <a:pt x="229990" y="585843"/>
                  </a:lnTo>
                  <a:lnTo>
                    <a:pt x="230164" y="586016"/>
                  </a:lnTo>
                  <a:lnTo>
                    <a:pt x="230330" y="586211"/>
                  </a:lnTo>
                  <a:lnTo>
                    <a:pt x="230474" y="586420"/>
                  </a:lnTo>
                  <a:lnTo>
                    <a:pt x="230587" y="586638"/>
                  </a:lnTo>
                  <a:lnTo>
                    <a:pt x="230659" y="586856"/>
                  </a:lnTo>
                  <a:lnTo>
                    <a:pt x="230678" y="587028"/>
                  </a:lnTo>
                  <a:lnTo>
                    <a:pt x="230678" y="587205"/>
                  </a:lnTo>
                  <a:lnTo>
                    <a:pt x="230659" y="587387"/>
                  </a:lnTo>
                  <a:lnTo>
                    <a:pt x="230625" y="587564"/>
                  </a:lnTo>
                  <a:lnTo>
                    <a:pt x="230579" y="587732"/>
                  </a:lnTo>
                  <a:lnTo>
                    <a:pt x="230481" y="587945"/>
                  </a:lnTo>
                  <a:lnTo>
                    <a:pt x="230345" y="588145"/>
                  </a:lnTo>
                  <a:lnTo>
                    <a:pt x="230019" y="588526"/>
                  </a:lnTo>
                  <a:lnTo>
                    <a:pt x="229877" y="588726"/>
                  </a:lnTo>
                  <a:lnTo>
                    <a:pt x="229726" y="588993"/>
                  </a:lnTo>
                  <a:lnTo>
                    <a:pt x="229456" y="589547"/>
                  </a:lnTo>
                  <a:lnTo>
                    <a:pt x="229317" y="589824"/>
                  </a:lnTo>
                  <a:lnTo>
                    <a:pt x="229162" y="590092"/>
                  </a:lnTo>
                  <a:lnTo>
                    <a:pt x="228980" y="590346"/>
                  </a:lnTo>
                  <a:lnTo>
                    <a:pt x="228780" y="590587"/>
                  </a:lnTo>
                  <a:lnTo>
                    <a:pt x="228572" y="590823"/>
                  </a:lnTo>
                  <a:lnTo>
                    <a:pt x="228376" y="591068"/>
                  </a:lnTo>
                  <a:lnTo>
                    <a:pt x="228206" y="591327"/>
                  </a:lnTo>
                  <a:lnTo>
                    <a:pt x="228078" y="591567"/>
                  </a:lnTo>
                  <a:lnTo>
                    <a:pt x="227960" y="591808"/>
                  </a:lnTo>
                  <a:lnTo>
                    <a:pt x="227855" y="592062"/>
                  </a:lnTo>
                  <a:lnTo>
                    <a:pt x="227764" y="592316"/>
                  </a:lnTo>
                  <a:lnTo>
                    <a:pt x="227685" y="592575"/>
                  </a:lnTo>
                  <a:lnTo>
                    <a:pt x="227409" y="592984"/>
                  </a:lnTo>
                  <a:lnTo>
                    <a:pt x="227311" y="593115"/>
                  </a:lnTo>
                  <a:lnTo>
                    <a:pt x="227215" y="593251"/>
                  </a:lnTo>
                  <a:lnTo>
                    <a:pt x="227045" y="593478"/>
                  </a:lnTo>
                  <a:lnTo>
                    <a:pt x="226683" y="593928"/>
                  </a:lnTo>
                  <a:lnTo>
                    <a:pt x="226327" y="594382"/>
                  </a:lnTo>
                  <a:lnTo>
                    <a:pt x="225700" y="595199"/>
                  </a:lnTo>
                  <a:lnTo>
                    <a:pt x="225077" y="596025"/>
                  </a:lnTo>
                  <a:lnTo>
                    <a:pt x="224484" y="596869"/>
                  </a:lnTo>
                  <a:lnTo>
                    <a:pt x="223943" y="597741"/>
                  </a:lnTo>
                  <a:lnTo>
                    <a:pt x="223478" y="598639"/>
                  </a:lnTo>
                  <a:lnTo>
                    <a:pt x="223229" y="599398"/>
                  </a:lnTo>
                  <a:lnTo>
                    <a:pt x="223070" y="600210"/>
                  </a:lnTo>
                  <a:lnTo>
                    <a:pt x="222919" y="601023"/>
                  </a:lnTo>
                  <a:lnTo>
                    <a:pt x="222696" y="601767"/>
                  </a:lnTo>
                  <a:lnTo>
                    <a:pt x="222326" y="602385"/>
                  </a:lnTo>
                  <a:lnTo>
                    <a:pt x="222148" y="602575"/>
                  </a:lnTo>
                  <a:lnTo>
                    <a:pt x="221956" y="602757"/>
                  </a:lnTo>
                  <a:lnTo>
                    <a:pt x="221754" y="602929"/>
                  </a:lnTo>
                  <a:lnTo>
                    <a:pt x="221544" y="603088"/>
                  </a:lnTo>
                  <a:lnTo>
                    <a:pt x="221331" y="603243"/>
                  </a:lnTo>
                  <a:lnTo>
                    <a:pt x="220987" y="603465"/>
                  </a:lnTo>
                  <a:lnTo>
                    <a:pt x="220621" y="603664"/>
                  </a:lnTo>
                  <a:lnTo>
                    <a:pt x="220243" y="603846"/>
                  </a:lnTo>
                  <a:lnTo>
                    <a:pt x="219858" y="604000"/>
                  </a:lnTo>
                  <a:lnTo>
                    <a:pt x="219469" y="604137"/>
                  </a:lnTo>
                  <a:lnTo>
                    <a:pt x="219037" y="604219"/>
                  </a:lnTo>
                  <a:lnTo>
                    <a:pt x="218119" y="604259"/>
                  </a:lnTo>
                  <a:lnTo>
                    <a:pt x="217700" y="604318"/>
                  </a:lnTo>
                  <a:lnTo>
                    <a:pt x="217341" y="604482"/>
                  </a:lnTo>
                  <a:lnTo>
                    <a:pt x="217205" y="604591"/>
                  </a:lnTo>
                  <a:lnTo>
                    <a:pt x="217069" y="604709"/>
                  </a:lnTo>
                  <a:lnTo>
                    <a:pt x="216944" y="604840"/>
                  </a:lnTo>
                  <a:lnTo>
                    <a:pt x="216191" y="605167"/>
                  </a:lnTo>
                  <a:lnTo>
                    <a:pt x="215942" y="605281"/>
                  </a:lnTo>
                  <a:lnTo>
                    <a:pt x="215440" y="605521"/>
                  </a:lnTo>
                  <a:lnTo>
                    <a:pt x="215187" y="605653"/>
                  </a:lnTo>
                  <a:lnTo>
                    <a:pt x="214680" y="605907"/>
                  </a:lnTo>
                  <a:lnTo>
                    <a:pt x="214423" y="606025"/>
                  </a:lnTo>
                  <a:lnTo>
                    <a:pt x="214034" y="606198"/>
                  </a:lnTo>
                  <a:lnTo>
                    <a:pt x="213838" y="606279"/>
                  </a:lnTo>
                  <a:lnTo>
                    <a:pt x="213640" y="606356"/>
                  </a:lnTo>
                  <a:lnTo>
                    <a:pt x="213440" y="606416"/>
                  </a:lnTo>
                  <a:lnTo>
                    <a:pt x="213104" y="606484"/>
                  </a:lnTo>
                  <a:lnTo>
                    <a:pt x="212764" y="606511"/>
                  </a:lnTo>
                  <a:lnTo>
                    <a:pt x="212416" y="606524"/>
                  </a:lnTo>
                  <a:lnTo>
                    <a:pt x="212069" y="606543"/>
                  </a:lnTo>
                  <a:lnTo>
                    <a:pt x="211729" y="606593"/>
                  </a:lnTo>
                  <a:lnTo>
                    <a:pt x="211472" y="606647"/>
                  </a:lnTo>
                  <a:lnTo>
                    <a:pt x="211215" y="606715"/>
                  </a:lnTo>
                  <a:lnTo>
                    <a:pt x="210961" y="606788"/>
                  </a:lnTo>
                  <a:lnTo>
                    <a:pt x="210708" y="606870"/>
                  </a:lnTo>
                  <a:lnTo>
                    <a:pt x="210459" y="606960"/>
                  </a:lnTo>
                  <a:lnTo>
                    <a:pt x="210851" y="607055"/>
                  </a:lnTo>
                  <a:lnTo>
                    <a:pt x="211244" y="607160"/>
                  </a:lnTo>
                  <a:lnTo>
                    <a:pt x="211634" y="607278"/>
                  </a:lnTo>
                  <a:lnTo>
                    <a:pt x="212020" y="607405"/>
                  </a:lnTo>
                  <a:lnTo>
                    <a:pt x="212405" y="607541"/>
                  </a:lnTo>
                  <a:lnTo>
                    <a:pt x="212787" y="607696"/>
                  </a:lnTo>
                  <a:lnTo>
                    <a:pt x="213168" y="607859"/>
                  </a:lnTo>
                  <a:lnTo>
                    <a:pt x="213925" y="608213"/>
                  </a:lnTo>
                  <a:lnTo>
                    <a:pt x="214299" y="608395"/>
                  </a:lnTo>
                  <a:lnTo>
                    <a:pt x="214941" y="608676"/>
                  </a:lnTo>
                  <a:lnTo>
                    <a:pt x="215149" y="608780"/>
                  </a:lnTo>
                  <a:lnTo>
                    <a:pt x="215345" y="608903"/>
                  </a:lnTo>
                  <a:lnTo>
                    <a:pt x="215549" y="609044"/>
                  </a:lnTo>
                  <a:lnTo>
                    <a:pt x="215742" y="609203"/>
                  </a:lnTo>
                  <a:lnTo>
                    <a:pt x="215927" y="609371"/>
                  </a:lnTo>
                  <a:lnTo>
                    <a:pt x="216105" y="609548"/>
                  </a:lnTo>
                  <a:lnTo>
                    <a:pt x="216267" y="609734"/>
                  </a:lnTo>
                  <a:lnTo>
                    <a:pt x="216491" y="609870"/>
                  </a:lnTo>
                  <a:lnTo>
                    <a:pt x="216940" y="610097"/>
                  </a:lnTo>
                  <a:lnTo>
                    <a:pt x="217311" y="610279"/>
                  </a:lnTo>
                  <a:lnTo>
                    <a:pt x="217447" y="610397"/>
                  </a:lnTo>
                  <a:lnTo>
                    <a:pt x="217401" y="610483"/>
                  </a:lnTo>
                  <a:lnTo>
                    <a:pt x="217575" y="610706"/>
                  </a:lnTo>
                  <a:lnTo>
                    <a:pt x="218338" y="610624"/>
                  </a:lnTo>
                  <a:lnTo>
                    <a:pt x="220629" y="610142"/>
                  </a:lnTo>
                  <a:lnTo>
                    <a:pt x="221645" y="610015"/>
                  </a:lnTo>
                  <a:lnTo>
                    <a:pt x="222371" y="609984"/>
                  </a:lnTo>
                  <a:lnTo>
                    <a:pt x="222734" y="609979"/>
                  </a:lnTo>
                  <a:lnTo>
                    <a:pt x="223089" y="609997"/>
                  </a:lnTo>
                  <a:lnTo>
                    <a:pt x="223440" y="610047"/>
                  </a:lnTo>
                  <a:lnTo>
                    <a:pt x="223705" y="610102"/>
                  </a:lnTo>
                  <a:lnTo>
                    <a:pt x="223973" y="610169"/>
                  </a:lnTo>
                  <a:lnTo>
                    <a:pt x="224237" y="610251"/>
                  </a:lnTo>
                  <a:lnTo>
                    <a:pt x="224479" y="610360"/>
                  </a:lnTo>
                  <a:lnTo>
                    <a:pt x="224684" y="610506"/>
                  </a:lnTo>
                  <a:lnTo>
                    <a:pt x="224805" y="610628"/>
                  </a:lnTo>
                  <a:lnTo>
                    <a:pt x="224922" y="610764"/>
                  </a:lnTo>
                  <a:lnTo>
                    <a:pt x="225024" y="610910"/>
                  </a:lnTo>
                  <a:lnTo>
                    <a:pt x="225107" y="611068"/>
                  </a:lnTo>
                  <a:lnTo>
                    <a:pt x="225160" y="611223"/>
                  </a:lnTo>
                  <a:lnTo>
                    <a:pt x="225175" y="611368"/>
                  </a:lnTo>
                  <a:lnTo>
                    <a:pt x="225160" y="611523"/>
                  </a:lnTo>
                  <a:lnTo>
                    <a:pt x="225107" y="611831"/>
                  </a:lnTo>
                  <a:lnTo>
                    <a:pt x="225092" y="611985"/>
                  </a:lnTo>
                  <a:lnTo>
                    <a:pt x="225088" y="612203"/>
                  </a:lnTo>
                  <a:lnTo>
                    <a:pt x="225096" y="612421"/>
                  </a:lnTo>
                  <a:lnTo>
                    <a:pt x="225119" y="612861"/>
                  </a:lnTo>
                  <a:lnTo>
                    <a:pt x="225145" y="613710"/>
                  </a:lnTo>
                  <a:lnTo>
                    <a:pt x="225156" y="614346"/>
                  </a:lnTo>
                  <a:lnTo>
                    <a:pt x="225153" y="614664"/>
                  </a:lnTo>
                  <a:lnTo>
                    <a:pt x="225145" y="615108"/>
                  </a:lnTo>
                  <a:lnTo>
                    <a:pt x="225126" y="615558"/>
                  </a:lnTo>
                  <a:lnTo>
                    <a:pt x="225103" y="616007"/>
                  </a:lnTo>
                  <a:lnTo>
                    <a:pt x="225062" y="616452"/>
                  </a:lnTo>
                  <a:lnTo>
                    <a:pt x="225005" y="616897"/>
                  </a:lnTo>
                  <a:lnTo>
                    <a:pt x="224952" y="617215"/>
                  </a:lnTo>
                  <a:lnTo>
                    <a:pt x="224888" y="617533"/>
                  </a:lnTo>
                  <a:lnTo>
                    <a:pt x="224816" y="617850"/>
                  </a:lnTo>
                  <a:lnTo>
                    <a:pt x="224737" y="618164"/>
                  </a:lnTo>
                  <a:lnTo>
                    <a:pt x="224649" y="618473"/>
                  </a:lnTo>
                  <a:lnTo>
                    <a:pt x="224571" y="618727"/>
                  </a:lnTo>
                  <a:lnTo>
                    <a:pt x="224484" y="618981"/>
                  </a:lnTo>
                  <a:lnTo>
                    <a:pt x="224392" y="619230"/>
                  </a:lnTo>
                  <a:lnTo>
                    <a:pt x="224192" y="619721"/>
                  </a:lnTo>
                  <a:lnTo>
                    <a:pt x="223863" y="620148"/>
                  </a:lnTo>
                  <a:lnTo>
                    <a:pt x="223387" y="620806"/>
                  </a:lnTo>
                  <a:lnTo>
                    <a:pt x="223089" y="621205"/>
                  </a:lnTo>
                  <a:lnTo>
                    <a:pt x="222934" y="621387"/>
                  </a:lnTo>
                  <a:lnTo>
                    <a:pt x="222764" y="621559"/>
                  </a:lnTo>
                  <a:lnTo>
                    <a:pt x="222579" y="621723"/>
                  </a:lnTo>
                  <a:lnTo>
                    <a:pt x="222390" y="621873"/>
                  </a:lnTo>
                  <a:lnTo>
                    <a:pt x="222190" y="622004"/>
                  </a:lnTo>
                  <a:lnTo>
                    <a:pt x="221958" y="622127"/>
                  </a:lnTo>
                  <a:lnTo>
                    <a:pt x="221718" y="622222"/>
                  </a:lnTo>
                  <a:lnTo>
                    <a:pt x="221210" y="622385"/>
                  </a:lnTo>
                  <a:lnTo>
                    <a:pt x="220961" y="622472"/>
                  </a:lnTo>
                  <a:lnTo>
                    <a:pt x="220243" y="622772"/>
                  </a:lnTo>
                  <a:lnTo>
                    <a:pt x="220009" y="622876"/>
                  </a:lnTo>
                  <a:lnTo>
                    <a:pt x="219775" y="622985"/>
                  </a:lnTo>
                  <a:lnTo>
                    <a:pt x="219465" y="623139"/>
                  </a:lnTo>
                  <a:lnTo>
                    <a:pt x="218863" y="623484"/>
                  </a:lnTo>
                  <a:lnTo>
                    <a:pt x="218561" y="623652"/>
                  </a:lnTo>
                  <a:lnTo>
                    <a:pt x="218255" y="623815"/>
                  </a:lnTo>
                  <a:lnTo>
                    <a:pt x="217870" y="623997"/>
                  </a:lnTo>
                  <a:lnTo>
                    <a:pt x="217481" y="624170"/>
                  </a:lnTo>
                  <a:lnTo>
                    <a:pt x="217084" y="624333"/>
                  </a:lnTo>
                  <a:lnTo>
                    <a:pt x="216686" y="624492"/>
                  </a:lnTo>
                  <a:lnTo>
                    <a:pt x="216287" y="624637"/>
                  </a:lnTo>
                  <a:lnTo>
                    <a:pt x="215814" y="624773"/>
                  </a:lnTo>
                  <a:lnTo>
                    <a:pt x="214843" y="624982"/>
                  </a:lnTo>
                  <a:lnTo>
                    <a:pt x="214367" y="625109"/>
                  </a:lnTo>
                  <a:lnTo>
                    <a:pt x="213916" y="625286"/>
                  </a:lnTo>
                  <a:lnTo>
                    <a:pt x="213580" y="625464"/>
                  </a:lnTo>
                  <a:lnTo>
                    <a:pt x="213255" y="625659"/>
                  </a:lnTo>
                  <a:lnTo>
                    <a:pt x="213096" y="625768"/>
                  </a:lnTo>
                  <a:lnTo>
                    <a:pt x="213487" y="625750"/>
                  </a:lnTo>
                  <a:lnTo>
                    <a:pt x="214269" y="625741"/>
                  </a:lnTo>
                  <a:lnTo>
                    <a:pt x="214658" y="625745"/>
                  </a:lnTo>
                  <a:lnTo>
                    <a:pt x="215383" y="625772"/>
                  </a:lnTo>
                  <a:lnTo>
                    <a:pt x="216048" y="625827"/>
                  </a:lnTo>
                  <a:lnTo>
                    <a:pt x="216714" y="625868"/>
                  </a:lnTo>
                  <a:lnTo>
                    <a:pt x="217224" y="625877"/>
                  </a:lnTo>
                  <a:lnTo>
                    <a:pt x="217738" y="625872"/>
                  </a:lnTo>
                  <a:lnTo>
                    <a:pt x="219276" y="625831"/>
                  </a:lnTo>
                  <a:lnTo>
                    <a:pt x="219673" y="625817"/>
                  </a:lnTo>
                  <a:lnTo>
                    <a:pt x="220474" y="625781"/>
                  </a:lnTo>
                  <a:lnTo>
                    <a:pt x="220870" y="625772"/>
                  </a:lnTo>
                  <a:lnTo>
                    <a:pt x="221267" y="625786"/>
                  </a:lnTo>
                  <a:lnTo>
                    <a:pt x="221718" y="625827"/>
                  </a:lnTo>
                  <a:lnTo>
                    <a:pt x="222167" y="625886"/>
                  </a:lnTo>
                  <a:lnTo>
                    <a:pt x="222613" y="625963"/>
                  </a:lnTo>
                  <a:lnTo>
                    <a:pt x="223059" y="626049"/>
                  </a:lnTo>
                  <a:lnTo>
                    <a:pt x="223497" y="626154"/>
                  </a:lnTo>
                  <a:lnTo>
                    <a:pt x="223886" y="626253"/>
                  </a:lnTo>
                  <a:lnTo>
                    <a:pt x="224269" y="626362"/>
                  </a:lnTo>
                  <a:lnTo>
                    <a:pt x="224649" y="626480"/>
                  </a:lnTo>
                  <a:lnTo>
                    <a:pt x="225028" y="626612"/>
                  </a:lnTo>
                  <a:lnTo>
                    <a:pt x="225402" y="626748"/>
                  </a:lnTo>
                  <a:lnTo>
                    <a:pt x="225579" y="626839"/>
                  </a:lnTo>
                  <a:lnTo>
                    <a:pt x="225946" y="627102"/>
                  </a:lnTo>
                  <a:lnTo>
                    <a:pt x="226203" y="627365"/>
                  </a:lnTo>
                  <a:lnTo>
                    <a:pt x="226441" y="627651"/>
                  </a:lnTo>
                  <a:lnTo>
                    <a:pt x="226656" y="627960"/>
                  </a:lnTo>
                  <a:lnTo>
                    <a:pt x="226853" y="628283"/>
                  </a:lnTo>
                  <a:lnTo>
                    <a:pt x="227030" y="628610"/>
                  </a:lnTo>
                  <a:lnTo>
                    <a:pt x="227228" y="629009"/>
                  </a:lnTo>
                  <a:lnTo>
                    <a:pt x="227409" y="629427"/>
                  </a:lnTo>
                  <a:lnTo>
                    <a:pt x="227556" y="629858"/>
                  </a:lnTo>
                  <a:lnTo>
                    <a:pt x="227647" y="630289"/>
                  </a:lnTo>
                  <a:lnTo>
                    <a:pt x="227662" y="630707"/>
                  </a:lnTo>
                  <a:lnTo>
                    <a:pt x="227609" y="631043"/>
                  </a:lnTo>
                  <a:lnTo>
                    <a:pt x="227507" y="631374"/>
                  </a:lnTo>
                  <a:lnTo>
                    <a:pt x="227370" y="631706"/>
                  </a:lnTo>
                  <a:lnTo>
                    <a:pt x="227209" y="632028"/>
                  </a:lnTo>
                  <a:lnTo>
                    <a:pt x="227039" y="632332"/>
                  </a:lnTo>
                  <a:lnTo>
                    <a:pt x="226864" y="632623"/>
                  </a:lnTo>
                  <a:lnTo>
                    <a:pt x="226667" y="632904"/>
                  </a:lnTo>
                  <a:lnTo>
                    <a:pt x="226456" y="633177"/>
                  </a:lnTo>
                  <a:lnTo>
                    <a:pt x="226225" y="633426"/>
                  </a:lnTo>
                  <a:lnTo>
                    <a:pt x="225976" y="633653"/>
                  </a:lnTo>
                  <a:lnTo>
                    <a:pt x="225708" y="633848"/>
                  </a:lnTo>
                  <a:lnTo>
                    <a:pt x="225417" y="634021"/>
                  </a:lnTo>
                  <a:lnTo>
                    <a:pt x="225107" y="634171"/>
                  </a:lnTo>
                  <a:lnTo>
                    <a:pt x="224794" y="634311"/>
                  </a:lnTo>
                  <a:lnTo>
                    <a:pt x="224484" y="634443"/>
                  </a:lnTo>
                  <a:lnTo>
                    <a:pt x="224216" y="634552"/>
                  </a:lnTo>
                  <a:lnTo>
                    <a:pt x="223950" y="634652"/>
                  </a:lnTo>
                  <a:lnTo>
                    <a:pt x="223406" y="634842"/>
                  </a:lnTo>
                  <a:lnTo>
                    <a:pt x="223138" y="634942"/>
                  </a:lnTo>
                  <a:lnTo>
                    <a:pt x="222734" y="635079"/>
                  </a:lnTo>
                  <a:lnTo>
                    <a:pt x="222311" y="635197"/>
                  </a:lnTo>
                  <a:lnTo>
                    <a:pt x="221899" y="635328"/>
                  </a:lnTo>
                  <a:lnTo>
                    <a:pt x="221520" y="635496"/>
                  </a:lnTo>
                  <a:lnTo>
                    <a:pt x="221199" y="635728"/>
                  </a:lnTo>
                  <a:lnTo>
                    <a:pt x="221010" y="635927"/>
                  </a:lnTo>
                  <a:lnTo>
                    <a:pt x="220848" y="636154"/>
                  </a:lnTo>
                  <a:lnTo>
                    <a:pt x="220700" y="636399"/>
                  </a:lnTo>
                  <a:lnTo>
                    <a:pt x="220564" y="636654"/>
                  </a:lnTo>
                  <a:lnTo>
                    <a:pt x="220436" y="636904"/>
                  </a:lnTo>
                  <a:lnTo>
                    <a:pt x="220270" y="637289"/>
                  </a:lnTo>
                  <a:lnTo>
                    <a:pt x="220141" y="637693"/>
                  </a:lnTo>
                  <a:lnTo>
                    <a:pt x="220024" y="638107"/>
                  </a:lnTo>
                  <a:lnTo>
                    <a:pt x="219896" y="638511"/>
                  </a:lnTo>
                  <a:lnTo>
                    <a:pt x="219733" y="638901"/>
                  </a:lnTo>
                  <a:lnTo>
                    <a:pt x="219499" y="639332"/>
                  </a:lnTo>
                  <a:lnTo>
                    <a:pt x="219237" y="639750"/>
                  </a:lnTo>
                  <a:lnTo>
                    <a:pt x="218950" y="640158"/>
                  </a:lnTo>
                  <a:lnTo>
                    <a:pt x="218640" y="640545"/>
                  </a:lnTo>
                  <a:lnTo>
                    <a:pt x="218312" y="640912"/>
                  </a:lnTo>
                  <a:lnTo>
                    <a:pt x="217583" y="641798"/>
                  </a:lnTo>
                  <a:lnTo>
                    <a:pt x="215621" y="643713"/>
                  </a:lnTo>
                  <a:lnTo>
                    <a:pt x="214873" y="644549"/>
                  </a:lnTo>
                  <a:lnTo>
                    <a:pt x="213721" y="645633"/>
                  </a:lnTo>
                  <a:lnTo>
                    <a:pt x="213368" y="646088"/>
                  </a:lnTo>
                  <a:lnTo>
                    <a:pt x="213195" y="646278"/>
                  </a:lnTo>
                  <a:lnTo>
                    <a:pt x="212862" y="646669"/>
                  </a:lnTo>
                  <a:lnTo>
                    <a:pt x="212541" y="647073"/>
                  </a:lnTo>
                  <a:lnTo>
                    <a:pt x="212352" y="647323"/>
                  </a:lnTo>
                  <a:lnTo>
                    <a:pt x="212160" y="647568"/>
                  </a:lnTo>
                  <a:lnTo>
                    <a:pt x="211974" y="647822"/>
                  </a:lnTo>
                  <a:lnTo>
                    <a:pt x="211801" y="648081"/>
                  </a:lnTo>
                  <a:lnTo>
                    <a:pt x="211646" y="648349"/>
                  </a:lnTo>
                  <a:lnTo>
                    <a:pt x="211540" y="648612"/>
                  </a:lnTo>
                  <a:lnTo>
                    <a:pt x="211385" y="649179"/>
                  </a:lnTo>
                  <a:lnTo>
                    <a:pt x="211287" y="649433"/>
                  </a:lnTo>
                  <a:lnTo>
                    <a:pt x="211136" y="649633"/>
                  </a:lnTo>
                  <a:lnTo>
                    <a:pt x="210976" y="649747"/>
                  </a:lnTo>
                  <a:lnTo>
                    <a:pt x="210796" y="649833"/>
                  </a:lnTo>
                  <a:lnTo>
                    <a:pt x="210598" y="649901"/>
                  </a:lnTo>
                  <a:lnTo>
                    <a:pt x="210398" y="649960"/>
                  </a:lnTo>
                  <a:lnTo>
                    <a:pt x="210202" y="650005"/>
                  </a:lnTo>
                  <a:lnTo>
                    <a:pt x="209971" y="650037"/>
                  </a:lnTo>
                  <a:lnTo>
                    <a:pt x="209733" y="650046"/>
                  </a:lnTo>
                  <a:lnTo>
                    <a:pt x="209495" y="650046"/>
                  </a:lnTo>
                  <a:lnTo>
                    <a:pt x="209257" y="650037"/>
                  </a:lnTo>
                  <a:lnTo>
                    <a:pt x="209014" y="650033"/>
                  </a:lnTo>
                  <a:lnTo>
                    <a:pt x="208659" y="650037"/>
                  </a:lnTo>
                  <a:lnTo>
                    <a:pt x="207949" y="650033"/>
                  </a:lnTo>
                  <a:lnTo>
                    <a:pt x="207594" y="650037"/>
                  </a:lnTo>
                  <a:lnTo>
                    <a:pt x="207239" y="650056"/>
                  </a:lnTo>
                  <a:lnTo>
                    <a:pt x="206903" y="650078"/>
                  </a:lnTo>
                  <a:lnTo>
                    <a:pt x="206566" y="650110"/>
                  </a:lnTo>
                  <a:lnTo>
                    <a:pt x="205894" y="650196"/>
                  </a:lnTo>
                  <a:lnTo>
                    <a:pt x="205564" y="650255"/>
                  </a:lnTo>
                  <a:lnTo>
                    <a:pt x="205187" y="650332"/>
                  </a:lnTo>
                  <a:lnTo>
                    <a:pt x="204809" y="650419"/>
                  </a:lnTo>
                  <a:lnTo>
                    <a:pt x="204435" y="650519"/>
                  </a:lnTo>
                  <a:lnTo>
                    <a:pt x="204072" y="650641"/>
                  </a:lnTo>
                  <a:lnTo>
                    <a:pt x="203728" y="650791"/>
                  </a:lnTo>
                  <a:lnTo>
                    <a:pt x="203434" y="650955"/>
                  </a:lnTo>
                  <a:lnTo>
                    <a:pt x="203149" y="651136"/>
                  </a:lnTo>
                  <a:lnTo>
                    <a:pt x="202877" y="651336"/>
                  </a:lnTo>
                  <a:lnTo>
                    <a:pt x="202620" y="651554"/>
                  </a:lnTo>
                  <a:lnTo>
                    <a:pt x="202379" y="651785"/>
                  </a:lnTo>
                  <a:lnTo>
                    <a:pt x="201963" y="651999"/>
                  </a:lnTo>
                  <a:lnTo>
                    <a:pt x="200209" y="653270"/>
                  </a:lnTo>
                  <a:lnTo>
                    <a:pt x="199673" y="653647"/>
                  </a:lnTo>
                  <a:lnTo>
                    <a:pt x="196366" y="655935"/>
                  </a:lnTo>
                  <a:lnTo>
                    <a:pt x="195088" y="656630"/>
                  </a:lnTo>
                  <a:lnTo>
                    <a:pt x="194820" y="656820"/>
                  </a:lnTo>
                  <a:lnTo>
                    <a:pt x="194348" y="657074"/>
                  </a:lnTo>
                  <a:lnTo>
                    <a:pt x="193883" y="657129"/>
                  </a:lnTo>
                  <a:lnTo>
                    <a:pt x="193464" y="657406"/>
                  </a:lnTo>
                  <a:lnTo>
                    <a:pt x="192969" y="657478"/>
                  </a:lnTo>
                  <a:lnTo>
                    <a:pt x="192625" y="657506"/>
                  </a:lnTo>
                  <a:lnTo>
                    <a:pt x="192156" y="657590"/>
                  </a:lnTo>
                  <a:lnTo>
                    <a:pt x="191816" y="657683"/>
                  </a:lnTo>
                  <a:lnTo>
                    <a:pt x="191525" y="657842"/>
                  </a:lnTo>
                  <a:lnTo>
                    <a:pt x="191340" y="657869"/>
                  </a:lnTo>
                  <a:lnTo>
                    <a:pt x="191204" y="657996"/>
                  </a:lnTo>
                  <a:lnTo>
                    <a:pt x="190263" y="658432"/>
                  </a:lnTo>
                  <a:lnTo>
                    <a:pt x="188577" y="659835"/>
                  </a:lnTo>
                  <a:lnTo>
                    <a:pt x="188026" y="660738"/>
                  </a:lnTo>
                  <a:lnTo>
                    <a:pt x="187221" y="661115"/>
                  </a:lnTo>
                  <a:lnTo>
                    <a:pt x="186938" y="662018"/>
                  </a:lnTo>
                  <a:lnTo>
                    <a:pt x="186392" y="663229"/>
                  </a:lnTo>
                  <a:lnTo>
                    <a:pt x="186385" y="663244"/>
                  </a:lnTo>
                  <a:lnTo>
                    <a:pt x="185773" y="664016"/>
                  </a:lnTo>
                  <a:lnTo>
                    <a:pt x="184757" y="664974"/>
                  </a:lnTo>
                  <a:lnTo>
                    <a:pt x="182195" y="666944"/>
                  </a:lnTo>
                  <a:lnTo>
                    <a:pt x="181725" y="667131"/>
                  </a:lnTo>
                  <a:lnTo>
                    <a:pt x="181385" y="667448"/>
                  </a:lnTo>
                  <a:lnTo>
                    <a:pt x="180913" y="667703"/>
                  </a:lnTo>
                  <a:lnTo>
                    <a:pt x="179700" y="668724"/>
                  </a:lnTo>
                  <a:lnTo>
                    <a:pt x="178891" y="669292"/>
                  </a:lnTo>
                  <a:lnTo>
                    <a:pt x="178011" y="670059"/>
                  </a:lnTo>
                  <a:lnTo>
                    <a:pt x="176379" y="672048"/>
                  </a:lnTo>
                  <a:lnTo>
                    <a:pt x="177187" y="671539"/>
                  </a:lnTo>
                  <a:lnTo>
                    <a:pt x="177992" y="671230"/>
                  </a:lnTo>
                  <a:lnTo>
                    <a:pt x="178392" y="671040"/>
                  </a:lnTo>
                  <a:lnTo>
                    <a:pt x="179272" y="670277"/>
                  </a:lnTo>
                  <a:lnTo>
                    <a:pt x="179742" y="670023"/>
                  </a:lnTo>
                  <a:lnTo>
                    <a:pt x="180082" y="669641"/>
                  </a:lnTo>
                  <a:lnTo>
                    <a:pt x="182376" y="668052"/>
                  </a:lnTo>
                  <a:lnTo>
                    <a:pt x="183116" y="667480"/>
                  </a:lnTo>
                  <a:lnTo>
                    <a:pt x="186075" y="665841"/>
                  </a:lnTo>
                  <a:lnTo>
                    <a:pt x="187417" y="665210"/>
                  </a:lnTo>
                  <a:lnTo>
                    <a:pt x="188162" y="664443"/>
                  </a:lnTo>
                  <a:lnTo>
                    <a:pt x="188709" y="663676"/>
                  </a:lnTo>
                  <a:lnTo>
                    <a:pt x="190773" y="659807"/>
                  </a:lnTo>
                  <a:lnTo>
                    <a:pt x="191219" y="659304"/>
                  </a:lnTo>
                  <a:lnTo>
                    <a:pt x="191419" y="659181"/>
                  </a:lnTo>
                  <a:lnTo>
                    <a:pt x="192046" y="658845"/>
                  </a:lnTo>
                  <a:lnTo>
                    <a:pt x="192686" y="658577"/>
                  </a:lnTo>
                  <a:lnTo>
                    <a:pt x="193547" y="658250"/>
                  </a:lnTo>
                  <a:lnTo>
                    <a:pt x="194563" y="657792"/>
                  </a:lnTo>
                  <a:lnTo>
                    <a:pt x="195350" y="657424"/>
                  </a:lnTo>
                  <a:lnTo>
                    <a:pt x="196030" y="657020"/>
                  </a:lnTo>
                  <a:lnTo>
                    <a:pt x="196676" y="656616"/>
                  </a:lnTo>
                  <a:lnTo>
                    <a:pt x="198256" y="655712"/>
                  </a:lnTo>
                  <a:lnTo>
                    <a:pt x="198524" y="655544"/>
                  </a:lnTo>
                  <a:lnTo>
                    <a:pt x="198819" y="655486"/>
                  </a:lnTo>
                  <a:lnTo>
                    <a:pt x="199095" y="655508"/>
                  </a:lnTo>
                  <a:lnTo>
                    <a:pt x="199204" y="655572"/>
                  </a:lnTo>
                  <a:lnTo>
                    <a:pt x="199227" y="656103"/>
                  </a:lnTo>
                  <a:lnTo>
                    <a:pt x="199314" y="656652"/>
                  </a:lnTo>
                  <a:lnTo>
                    <a:pt x="199348" y="656775"/>
                  </a:lnTo>
                  <a:lnTo>
                    <a:pt x="199386" y="656897"/>
                  </a:lnTo>
                  <a:lnTo>
                    <a:pt x="199431" y="657020"/>
                  </a:lnTo>
                  <a:lnTo>
                    <a:pt x="199476" y="657133"/>
                  </a:lnTo>
                  <a:lnTo>
                    <a:pt x="199518" y="657252"/>
                  </a:lnTo>
                  <a:lnTo>
                    <a:pt x="199624" y="657478"/>
                  </a:lnTo>
                  <a:lnTo>
                    <a:pt x="199688" y="657583"/>
                  </a:lnTo>
                  <a:lnTo>
                    <a:pt x="199816" y="657760"/>
                  </a:lnTo>
                  <a:lnTo>
                    <a:pt x="199884" y="657842"/>
                  </a:lnTo>
                  <a:lnTo>
                    <a:pt x="199960" y="657919"/>
                  </a:lnTo>
                  <a:lnTo>
                    <a:pt x="200043" y="657991"/>
                  </a:lnTo>
                  <a:lnTo>
                    <a:pt x="200126" y="658055"/>
                  </a:lnTo>
                  <a:lnTo>
                    <a:pt x="200315" y="658164"/>
                  </a:lnTo>
                  <a:lnTo>
                    <a:pt x="200413" y="658209"/>
                  </a:lnTo>
                  <a:lnTo>
                    <a:pt x="200511" y="658241"/>
                  </a:lnTo>
                  <a:lnTo>
                    <a:pt x="200630" y="658264"/>
                  </a:lnTo>
                  <a:lnTo>
                    <a:pt x="200753" y="658277"/>
                  </a:lnTo>
                  <a:lnTo>
                    <a:pt x="200879" y="658277"/>
                  </a:lnTo>
                  <a:lnTo>
                    <a:pt x="201007" y="658268"/>
                  </a:lnTo>
                  <a:lnTo>
                    <a:pt x="201234" y="658232"/>
                  </a:lnTo>
                  <a:lnTo>
                    <a:pt x="201340" y="658200"/>
                  </a:lnTo>
                  <a:lnTo>
                    <a:pt x="201548" y="658123"/>
                  </a:lnTo>
                  <a:lnTo>
                    <a:pt x="202088" y="657964"/>
                  </a:lnTo>
                  <a:lnTo>
                    <a:pt x="202201" y="657942"/>
                  </a:lnTo>
                  <a:lnTo>
                    <a:pt x="202352" y="657919"/>
                  </a:lnTo>
                  <a:lnTo>
                    <a:pt x="202507" y="657905"/>
                  </a:lnTo>
                  <a:lnTo>
                    <a:pt x="202821" y="657901"/>
                  </a:lnTo>
                  <a:lnTo>
                    <a:pt x="202977" y="657910"/>
                  </a:lnTo>
                  <a:lnTo>
                    <a:pt x="203128" y="657923"/>
                  </a:lnTo>
                  <a:lnTo>
                    <a:pt x="203279" y="657946"/>
                  </a:lnTo>
                  <a:lnTo>
                    <a:pt x="203426" y="657973"/>
                  </a:lnTo>
                  <a:lnTo>
                    <a:pt x="203725" y="658041"/>
                  </a:lnTo>
                  <a:lnTo>
                    <a:pt x="203895" y="658091"/>
                  </a:lnTo>
                  <a:lnTo>
                    <a:pt x="204227" y="658214"/>
                  </a:lnTo>
                  <a:lnTo>
                    <a:pt x="204397" y="658268"/>
                  </a:lnTo>
                  <a:lnTo>
                    <a:pt x="204567" y="658314"/>
                  </a:lnTo>
                  <a:lnTo>
                    <a:pt x="204699" y="658341"/>
                  </a:lnTo>
                  <a:lnTo>
                    <a:pt x="204964" y="658377"/>
                  </a:lnTo>
                  <a:lnTo>
                    <a:pt x="205096" y="658391"/>
                  </a:lnTo>
                  <a:lnTo>
                    <a:pt x="205232" y="658400"/>
                  </a:lnTo>
                  <a:lnTo>
                    <a:pt x="205375" y="658405"/>
                  </a:lnTo>
                  <a:lnTo>
                    <a:pt x="205664" y="658400"/>
                  </a:lnTo>
                  <a:lnTo>
                    <a:pt x="205806" y="658387"/>
                  </a:lnTo>
                  <a:lnTo>
                    <a:pt x="205947" y="658364"/>
                  </a:lnTo>
                  <a:lnTo>
                    <a:pt x="206147" y="658314"/>
                  </a:lnTo>
                  <a:lnTo>
                    <a:pt x="206340" y="658250"/>
                  </a:lnTo>
                  <a:lnTo>
                    <a:pt x="206551" y="658164"/>
                  </a:lnTo>
                  <a:lnTo>
                    <a:pt x="206782" y="658046"/>
                  </a:lnTo>
                  <a:lnTo>
                    <a:pt x="206997" y="657910"/>
                  </a:lnTo>
                  <a:lnTo>
                    <a:pt x="207133" y="657901"/>
                  </a:lnTo>
                  <a:lnTo>
                    <a:pt x="208036" y="657860"/>
                  </a:lnTo>
                  <a:lnTo>
                    <a:pt x="208630" y="657842"/>
                  </a:lnTo>
                  <a:lnTo>
                    <a:pt x="209227" y="657815"/>
                  </a:lnTo>
                  <a:lnTo>
                    <a:pt x="209450" y="657801"/>
                  </a:lnTo>
                  <a:lnTo>
                    <a:pt x="209892" y="657764"/>
                  </a:lnTo>
                  <a:lnTo>
                    <a:pt x="210115" y="657751"/>
                  </a:lnTo>
                  <a:lnTo>
                    <a:pt x="210576" y="657755"/>
                  </a:lnTo>
                  <a:lnTo>
                    <a:pt x="210821" y="657764"/>
                  </a:lnTo>
                  <a:lnTo>
                    <a:pt x="211068" y="657787"/>
                  </a:lnTo>
                  <a:lnTo>
                    <a:pt x="211302" y="657828"/>
                  </a:lnTo>
                  <a:lnTo>
                    <a:pt x="211525" y="657901"/>
                  </a:lnTo>
                  <a:lnTo>
                    <a:pt x="211710" y="657982"/>
                  </a:lnTo>
                  <a:lnTo>
                    <a:pt x="211888" y="658087"/>
                  </a:lnTo>
                  <a:lnTo>
                    <a:pt x="212058" y="658205"/>
                  </a:lnTo>
                  <a:lnTo>
                    <a:pt x="212220" y="658332"/>
                  </a:lnTo>
                  <a:lnTo>
                    <a:pt x="212367" y="658468"/>
                  </a:lnTo>
                  <a:lnTo>
                    <a:pt x="212583" y="658727"/>
                  </a:lnTo>
                  <a:lnTo>
                    <a:pt x="212764" y="659027"/>
                  </a:lnTo>
                  <a:lnTo>
                    <a:pt x="212915" y="659353"/>
                  </a:lnTo>
                  <a:lnTo>
                    <a:pt x="213044" y="659689"/>
                  </a:lnTo>
                  <a:lnTo>
                    <a:pt x="213149" y="660026"/>
                  </a:lnTo>
                  <a:lnTo>
                    <a:pt x="213229" y="660361"/>
                  </a:lnTo>
                  <a:lnTo>
                    <a:pt x="213285" y="660716"/>
                  </a:lnTo>
                  <a:lnTo>
                    <a:pt x="213319" y="661070"/>
                  </a:lnTo>
                  <a:lnTo>
                    <a:pt x="213332" y="661424"/>
                  </a:lnTo>
                  <a:lnTo>
                    <a:pt x="213332" y="661778"/>
                  </a:lnTo>
                  <a:lnTo>
                    <a:pt x="213308" y="662096"/>
                  </a:lnTo>
                  <a:lnTo>
                    <a:pt x="213266" y="662409"/>
                  </a:lnTo>
                  <a:lnTo>
                    <a:pt x="213168" y="663040"/>
                  </a:lnTo>
                  <a:lnTo>
                    <a:pt x="213130" y="663358"/>
                  </a:lnTo>
                  <a:lnTo>
                    <a:pt x="213108" y="663708"/>
                  </a:lnTo>
                  <a:lnTo>
                    <a:pt x="213093" y="664057"/>
                  </a:lnTo>
                  <a:lnTo>
                    <a:pt x="213085" y="664411"/>
                  </a:lnTo>
                  <a:lnTo>
                    <a:pt x="213085" y="664761"/>
                  </a:lnTo>
                  <a:lnTo>
                    <a:pt x="213100" y="665110"/>
                  </a:lnTo>
                  <a:lnTo>
                    <a:pt x="213127" y="665483"/>
                  </a:lnTo>
                  <a:lnTo>
                    <a:pt x="213168" y="665855"/>
                  </a:lnTo>
                  <a:lnTo>
                    <a:pt x="213221" y="666222"/>
                  </a:lnTo>
                  <a:lnTo>
                    <a:pt x="213285" y="666590"/>
                  </a:lnTo>
                  <a:lnTo>
                    <a:pt x="213365" y="666953"/>
                  </a:lnTo>
                  <a:lnTo>
                    <a:pt x="213440" y="667235"/>
                  </a:lnTo>
                  <a:lnTo>
                    <a:pt x="213521" y="667512"/>
                  </a:lnTo>
                  <a:lnTo>
                    <a:pt x="213610" y="667789"/>
                  </a:lnTo>
                  <a:lnTo>
                    <a:pt x="213706" y="668061"/>
                  </a:lnTo>
                  <a:lnTo>
                    <a:pt x="213810" y="668329"/>
                  </a:lnTo>
                  <a:lnTo>
                    <a:pt x="213931" y="668602"/>
                  </a:lnTo>
                  <a:lnTo>
                    <a:pt x="214061" y="668869"/>
                  </a:lnTo>
                  <a:lnTo>
                    <a:pt x="214201" y="669133"/>
                  </a:lnTo>
                  <a:lnTo>
                    <a:pt x="214469" y="669669"/>
                  </a:lnTo>
                  <a:lnTo>
                    <a:pt x="214612" y="669982"/>
                  </a:lnTo>
                  <a:lnTo>
                    <a:pt x="214752" y="670300"/>
                  </a:lnTo>
                  <a:lnTo>
                    <a:pt x="215164" y="671262"/>
                  </a:lnTo>
                  <a:lnTo>
                    <a:pt x="215296" y="671603"/>
                  </a:lnTo>
                  <a:lnTo>
                    <a:pt x="215545" y="672293"/>
                  </a:lnTo>
                  <a:lnTo>
                    <a:pt x="215685" y="672624"/>
                  </a:lnTo>
                  <a:lnTo>
                    <a:pt x="215859" y="672942"/>
                  </a:lnTo>
                  <a:lnTo>
                    <a:pt x="216082" y="673292"/>
                  </a:lnTo>
                  <a:lnTo>
                    <a:pt x="216208" y="673459"/>
                  </a:lnTo>
                  <a:lnTo>
                    <a:pt x="216339" y="673618"/>
                  </a:lnTo>
                  <a:lnTo>
                    <a:pt x="216482" y="673764"/>
                  </a:lnTo>
                  <a:lnTo>
                    <a:pt x="216593" y="673864"/>
                  </a:lnTo>
                  <a:lnTo>
                    <a:pt x="216706" y="673950"/>
                  </a:lnTo>
                  <a:lnTo>
                    <a:pt x="216948" y="674123"/>
                  </a:lnTo>
                  <a:lnTo>
                    <a:pt x="217069" y="674204"/>
                  </a:lnTo>
                  <a:lnTo>
                    <a:pt x="217345" y="674377"/>
                  </a:lnTo>
                  <a:lnTo>
                    <a:pt x="217628" y="674540"/>
                  </a:lnTo>
                  <a:lnTo>
                    <a:pt x="217919" y="674695"/>
                  </a:lnTo>
                  <a:lnTo>
                    <a:pt x="218217" y="674831"/>
                  </a:lnTo>
                  <a:lnTo>
                    <a:pt x="218516" y="674958"/>
                  </a:lnTo>
                  <a:lnTo>
                    <a:pt x="218814" y="675108"/>
                  </a:lnTo>
                  <a:lnTo>
                    <a:pt x="220530" y="676179"/>
                  </a:lnTo>
                  <a:lnTo>
                    <a:pt x="221180" y="676969"/>
                  </a:lnTo>
                  <a:lnTo>
                    <a:pt x="221830" y="677827"/>
                  </a:lnTo>
                  <a:lnTo>
                    <a:pt x="222469" y="679525"/>
                  </a:lnTo>
                  <a:lnTo>
                    <a:pt x="222707" y="681155"/>
                  </a:lnTo>
                  <a:lnTo>
                    <a:pt x="222821" y="682331"/>
                  </a:lnTo>
                  <a:lnTo>
                    <a:pt x="222673" y="683171"/>
                  </a:lnTo>
                  <a:lnTo>
                    <a:pt x="222128" y="683943"/>
                  </a:lnTo>
                  <a:lnTo>
                    <a:pt x="220976" y="685096"/>
                  </a:lnTo>
                  <a:lnTo>
                    <a:pt x="220168" y="685664"/>
                  </a:lnTo>
                  <a:lnTo>
                    <a:pt x="219291" y="686173"/>
                  </a:lnTo>
                  <a:lnTo>
                    <a:pt x="218142" y="687194"/>
                  </a:lnTo>
                  <a:lnTo>
                    <a:pt x="217734" y="687639"/>
                  </a:lnTo>
                  <a:lnTo>
                    <a:pt x="216842" y="689314"/>
                  </a:lnTo>
                  <a:lnTo>
                    <a:pt x="215727" y="692157"/>
                  </a:lnTo>
                  <a:lnTo>
                    <a:pt x="215236" y="692902"/>
                  </a:lnTo>
                  <a:lnTo>
                    <a:pt x="214945" y="693437"/>
                  </a:lnTo>
                  <a:lnTo>
                    <a:pt x="214669" y="694045"/>
                  </a:lnTo>
                  <a:lnTo>
                    <a:pt x="214606" y="694206"/>
                  </a:lnTo>
                  <a:lnTo>
                    <a:pt x="215080" y="694902"/>
                  </a:lnTo>
                  <a:lnTo>
                    <a:pt x="215315" y="694579"/>
                  </a:lnTo>
                  <a:lnTo>
                    <a:pt x="215999" y="693721"/>
                  </a:lnTo>
                  <a:lnTo>
                    <a:pt x="216429" y="693204"/>
                  </a:lnTo>
                  <a:lnTo>
                    <a:pt x="217277" y="691959"/>
                  </a:lnTo>
                  <a:lnTo>
                    <a:pt x="218538" y="690747"/>
                  </a:lnTo>
                  <a:lnTo>
                    <a:pt x="221939" y="690851"/>
                  </a:lnTo>
                  <a:lnTo>
                    <a:pt x="222646" y="690970"/>
                  </a:lnTo>
                  <a:lnTo>
                    <a:pt x="224948" y="690298"/>
                  </a:lnTo>
                  <a:lnTo>
                    <a:pt x="227254" y="688184"/>
                  </a:lnTo>
                  <a:lnTo>
                    <a:pt x="227432" y="688011"/>
                  </a:lnTo>
                  <a:lnTo>
                    <a:pt x="227609" y="687830"/>
                  </a:lnTo>
                  <a:lnTo>
                    <a:pt x="227787" y="687653"/>
                  </a:lnTo>
                  <a:lnTo>
                    <a:pt x="228134" y="687289"/>
                  </a:lnTo>
                  <a:lnTo>
                    <a:pt x="228346" y="687044"/>
                  </a:lnTo>
                  <a:lnTo>
                    <a:pt x="228754" y="686545"/>
                  </a:lnTo>
                  <a:lnTo>
                    <a:pt x="228962" y="686300"/>
                  </a:lnTo>
                  <a:lnTo>
                    <a:pt x="229184" y="686068"/>
                  </a:lnTo>
                  <a:lnTo>
                    <a:pt x="229366" y="685900"/>
                  </a:lnTo>
                  <a:lnTo>
                    <a:pt x="229551" y="685732"/>
                  </a:lnTo>
                  <a:lnTo>
                    <a:pt x="229741" y="685569"/>
                  </a:lnTo>
                  <a:lnTo>
                    <a:pt x="229941" y="685419"/>
                  </a:lnTo>
                  <a:lnTo>
                    <a:pt x="230145" y="685283"/>
                  </a:lnTo>
                  <a:lnTo>
                    <a:pt x="230315" y="685192"/>
                  </a:lnTo>
                  <a:lnTo>
                    <a:pt x="230678" y="685046"/>
                  </a:lnTo>
                  <a:lnTo>
                    <a:pt x="230855" y="684969"/>
                  </a:lnTo>
                  <a:lnTo>
                    <a:pt x="231010" y="684865"/>
                  </a:lnTo>
                  <a:lnTo>
                    <a:pt x="231127" y="684765"/>
                  </a:lnTo>
                  <a:lnTo>
                    <a:pt x="231241" y="684651"/>
                  </a:lnTo>
                  <a:lnTo>
                    <a:pt x="231343" y="684529"/>
                  </a:lnTo>
                  <a:lnTo>
                    <a:pt x="231433" y="684402"/>
                  </a:lnTo>
                  <a:lnTo>
                    <a:pt x="231509" y="684270"/>
                  </a:lnTo>
                  <a:lnTo>
                    <a:pt x="231569" y="684098"/>
                  </a:lnTo>
                  <a:lnTo>
                    <a:pt x="231607" y="683911"/>
                  </a:lnTo>
                  <a:lnTo>
                    <a:pt x="231626" y="683716"/>
                  </a:lnTo>
                  <a:lnTo>
                    <a:pt x="231637" y="683321"/>
                  </a:lnTo>
                  <a:lnTo>
                    <a:pt x="231637" y="683062"/>
                  </a:lnTo>
                  <a:lnTo>
                    <a:pt x="231611" y="682803"/>
                  </a:lnTo>
                  <a:lnTo>
                    <a:pt x="231543" y="682286"/>
                  </a:lnTo>
                  <a:lnTo>
                    <a:pt x="231520" y="682027"/>
                  </a:lnTo>
                  <a:lnTo>
                    <a:pt x="231497" y="681641"/>
                  </a:lnTo>
                  <a:lnTo>
                    <a:pt x="231482" y="681255"/>
                  </a:lnTo>
                  <a:lnTo>
                    <a:pt x="231475" y="680869"/>
                  </a:lnTo>
                  <a:lnTo>
                    <a:pt x="231479" y="680483"/>
                  </a:lnTo>
                  <a:lnTo>
                    <a:pt x="231494" y="680098"/>
                  </a:lnTo>
                  <a:lnTo>
                    <a:pt x="231509" y="679884"/>
                  </a:lnTo>
                  <a:lnTo>
                    <a:pt x="231599" y="679035"/>
                  </a:lnTo>
                  <a:lnTo>
                    <a:pt x="231690" y="678259"/>
                  </a:lnTo>
                  <a:lnTo>
                    <a:pt x="231717" y="678000"/>
                  </a:lnTo>
                  <a:lnTo>
                    <a:pt x="231739" y="677745"/>
                  </a:lnTo>
                  <a:lnTo>
                    <a:pt x="231769" y="677205"/>
                  </a:lnTo>
                  <a:lnTo>
                    <a:pt x="231781" y="676933"/>
                  </a:lnTo>
                  <a:lnTo>
                    <a:pt x="231788" y="676661"/>
                  </a:lnTo>
                  <a:lnTo>
                    <a:pt x="231792" y="676211"/>
                  </a:lnTo>
                  <a:lnTo>
                    <a:pt x="231785" y="675671"/>
                  </a:lnTo>
                  <a:lnTo>
                    <a:pt x="231777" y="675494"/>
                  </a:lnTo>
                  <a:lnTo>
                    <a:pt x="231694" y="675171"/>
                  </a:lnTo>
                  <a:lnTo>
                    <a:pt x="231592" y="674854"/>
                  </a:lnTo>
                  <a:lnTo>
                    <a:pt x="231467" y="674540"/>
                  </a:lnTo>
                  <a:lnTo>
                    <a:pt x="231324" y="674236"/>
                  </a:lnTo>
                  <a:lnTo>
                    <a:pt x="231169" y="673941"/>
                  </a:lnTo>
                  <a:lnTo>
                    <a:pt x="230916" y="673569"/>
                  </a:lnTo>
                  <a:lnTo>
                    <a:pt x="230621" y="673214"/>
                  </a:lnTo>
                  <a:lnTo>
                    <a:pt x="230300" y="672878"/>
                  </a:lnTo>
                  <a:lnTo>
                    <a:pt x="229623" y="672247"/>
                  </a:lnTo>
                  <a:lnTo>
                    <a:pt x="229279" y="671943"/>
                  </a:lnTo>
                  <a:lnTo>
                    <a:pt x="228928" y="671653"/>
                  </a:lnTo>
                  <a:lnTo>
                    <a:pt x="228565" y="671376"/>
                  </a:lnTo>
                  <a:lnTo>
                    <a:pt x="228191" y="671103"/>
                  </a:lnTo>
                  <a:lnTo>
                    <a:pt x="227817" y="670844"/>
                  </a:lnTo>
                  <a:lnTo>
                    <a:pt x="227462" y="670622"/>
                  </a:lnTo>
                  <a:lnTo>
                    <a:pt x="227098" y="670409"/>
                  </a:lnTo>
                  <a:lnTo>
                    <a:pt x="226365" y="670000"/>
                  </a:lnTo>
                  <a:lnTo>
                    <a:pt x="225655" y="669583"/>
                  </a:lnTo>
                  <a:lnTo>
                    <a:pt x="224960" y="669164"/>
                  </a:lnTo>
                  <a:lnTo>
                    <a:pt x="224615" y="668951"/>
                  </a:lnTo>
                  <a:lnTo>
                    <a:pt x="224275" y="668729"/>
                  </a:lnTo>
                  <a:lnTo>
                    <a:pt x="224011" y="668552"/>
                  </a:lnTo>
                  <a:lnTo>
                    <a:pt x="223750" y="668370"/>
                  </a:lnTo>
                  <a:lnTo>
                    <a:pt x="222972" y="667812"/>
                  </a:lnTo>
                  <a:lnTo>
                    <a:pt x="222685" y="667612"/>
                  </a:lnTo>
                  <a:lnTo>
                    <a:pt x="222386" y="667417"/>
                  </a:lnTo>
                  <a:lnTo>
                    <a:pt x="222095" y="667217"/>
                  </a:lnTo>
                  <a:lnTo>
                    <a:pt x="221822" y="667003"/>
                  </a:lnTo>
                  <a:lnTo>
                    <a:pt x="221584" y="666758"/>
                  </a:lnTo>
                  <a:lnTo>
                    <a:pt x="221373" y="666463"/>
                  </a:lnTo>
                  <a:lnTo>
                    <a:pt x="221191" y="666136"/>
                  </a:lnTo>
                  <a:lnTo>
                    <a:pt x="221040" y="665791"/>
                  </a:lnTo>
                  <a:lnTo>
                    <a:pt x="220912" y="665433"/>
                  </a:lnTo>
                  <a:lnTo>
                    <a:pt x="220806" y="665078"/>
                  </a:lnTo>
                  <a:lnTo>
                    <a:pt x="220731" y="664702"/>
                  </a:lnTo>
                  <a:lnTo>
                    <a:pt x="220693" y="664320"/>
                  </a:lnTo>
                  <a:lnTo>
                    <a:pt x="220674" y="663930"/>
                  </a:lnTo>
                  <a:lnTo>
                    <a:pt x="220670" y="663540"/>
                  </a:lnTo>
                  <a:lnTo>
                    <a:pt x="220670" y="663149"/>
                  </a:lnTo>
                  <a:lnTo>
                    <a:pt x="220674" y="662818"/>
                  </a:lnTo>
                  <a:lnTo>
                    <a:pt x="220685" y="662486"/>
                  </a:lnTo>
                  <a:lnTo>
                    <a:pt x="220799" y="660538"/>
                  </a:lnTo>
                  <a:lnTo>
                    <a:pt x="220844" y="659907"/>
                  </a:lnTo>
                  <a:lnTo>
                    <a:pt x="220689" y="658654"/>
                  </a:lnTo>
                  <a:lnTo>
                    <a:pt x="220647" y="658341"/>
                  </a:lnTo>
                  <a:lnTo>
                    <a:pt x="220606" y="657937"/>
                  </a:lnTo>
                  <a:lnTo>
                    <a:pt x="220530" y="657124"/>
                  </a:lnTo>
                  <a:lnTo>
                    <a:pt x="220470" y="656725"/>
                  </a:lnTo>
                  <a:lnTo>
                    <a:pt x="220387" y="656330"/>
                  </a:lnTo>
                  <a:lnTo>
                    <a:pt x="220273" y="655962"/>
                  </a:lnTo>
                  <a:lnTo>
                    <a:pt x="220130" y="655603"/>
                  </a:lnTo>
                  <a:lnTo>
                    <a:pt x="219820" y="654891"/>
                  </a:lnTo>
                  <a:lnTo>
                    <a:pt x="219407" y="653819"/>
                  </a:lnTo>
                  <a:lnTo>
                    <a:pt x="219280" y="653460"/>
                  </a:lnTo>
                  <a:lnTo>
                    <a:pt x="219178" y="653097"/>
                  </a:lnTo>
                  <a:lnTo>
                    <a:pt x="219116" y="652734"/>
                  </a:lnTo>
                  <a:lnTo>
                    <a:pt x="219106" y="652539"/>
                  </a:lnTo>
                  <a:lnTo>
                    <a:pt x="219106" y="652348"/>
                  </a:lnTo>
                  <a:lnTo>
                    <a:pt x="219109" y="652153"/>
                  </a:lnTo>
                  <a:lnTo>
                    <a:pt x="219120" y="651958"/>
                  </a:lnTo>
                  <a:lnTo>
                    <a:pt x="219135" y="651767"/>
                  </a:lnTo>
                  <a:lnTo>
                    <a:pt x="219158" y="651190"/>
                  </a:lnTo>
                  <a:lnTo>
                    <a:pt x="219182" y="650900"/>
                  </a:lnTo>
                  <a:lnTo>
                    <a:pt x="219231" y="650623"/>
                  </a:lnTo>
                  <a:lnTo>
                    <a:pt x="219305" y="650355"/>
                  </a:lnTo>
                  <a:lnTo>
                    <a:pt x="219507" y="649987"/>
                  </a:lnTo>
                  <a:lnTo>
                    <a:pt x="219786" y="649652"/>
                  </a:lnTo>
                  <a:lnTo>
                    <a:pt x="220119" y="649334"/>
                  </a:lnTo>
                  <a:lnTo>
                    <a:pt x="220470" y="649034"/>
                  </a:lnTo>
                  <a:lnTo>
                    <a:pt x="220817" y="648744"/>
                  </a:lnTo>
                  <a:lnTo>
                    <a:pt x="221346" y="648349"/>
                  </a:lnTo>
                  <a:lnTo>
                    <a:pt x="221918" y="648003"/>
                  </a:lnTo>
                  <a:lnTo>
                    <a:pt x="222507" y="647686"/>
                  </a:lnTo>
                  <a:lnTo>
                    <a:pt x="223096" y="647359"/>
                  </a:lnTo>
                  <a:lnTo>
                    <a:pt x="223667" y="647009"/>
                  </a:lnTo>
                  <a:lnTo>
                    <a:pt x="224135" y="646660"/>
                  </a:lnTo>
                  <a:lnTo>
                    <a:pt x="225035" y="645901"/>
                  </a:lnTo>
                  <a:lnTo>
                    <a:pt x="225500" y="645557"/>
                  </a:lnTo>
                  <a:lnTo>
                    <a:pt x="225995" y="645266"/>
                  </a:lnTo>
                  <a:lnTo>
                    <a:pt x="226403" y="645066"/>
                  </a:lnTo>
                  <a:lnTo>
                    <a:pt x="226611" y="644980"/>
                  </a:lnTo>
                  <a:lnTo>
                    <a:pt x="226826" y="644898"/>
                  </a:lnTo>
                  <a:lnTo>
                    <a:pt x="227039" y="644835"/>
                  </a:lnTo>
                  <a:lnTo>
                    <a:pt x="227273" y="644785"/>
                  </a:lnTo>
                  <a:lnTo>
                    <a:pt x="227511" y="644744"/>
                  </a:lnTo>
                  <a:lnTo>
                    <a:pt x="227749" y="644717"/>
                  </a:lnTo>
                  <a:lnTo>
                    <a:pt x="227991" y="644703"/>
                  </a:lnTo>
                  <a:lnTo>
                    <a:pt x="228229" y="644708"/>
                  </a:lnTo>
                  <a:lnTo>
                    <a:pt x="228780" y="644835"/>
                  </a:lnTo>
                  <a:lnTo>
                    <a:pt x="229324" y="645107"/>
                  </a:lnTo>
                  <a:lnTo>
                    <a:pt x="229864" y="645461"/>
                  </a:lnTo>
                  <a:lnTo>
                    <a:pt x="230406" y="645838"/>
                  </a:lnTo>
                  <a:lnTo>
                    <a:pt x="230946" y="646170"/>
                  </a:lnTo>
                  <a:lnTo>
                    <a:pt x="231369" y="646405"/>
                  </a:lnTo>
                  <a:lnTo>
                    <a:pt x="232211" y="646887"/>
                  </a:lnTo>
                  <a:lnTo>
                    <a:pt x="232638" y="647114"/>
                  </a:lnTo>
                  <a:lnTo>
                    <a:pt x="233074" y="647327"/>
                  </a:lnTo>
                  <a:lnTo>
                    <a:pt x="233334" y="647441"/>
                  </a:lnTo>
                  <a:lnTo>
                    <a:pt x="233863" y="647663"/>
                  </a:lnTo>
                  <a:lnTo>
                    <a:pt x="234128" y="647768"/>
                  </a:lnTo>
                  <a:lnTo>
                    <a:pt x="234396" y="647867"/>
                  </a:lnTo>
                  <a:lnTo>
                    <a:pt x="234600" y="647794"/>
                  </a:lnTo>
                  <a:lnTo>
                    <a:pt x="234804" y="647708"/>
                  </a:lnTo>
                  <a:lnTo>
                    <a:pt x="235183" y="647849"/>
                  </a:lnTo>
                  <a:lnTo>
                    <a:pt x="235757" y="648054"/>
                  </a:lnTo>
                  <a:lnTo>
                    <a:pt x="236263" y="648217"/>
                  </a:lnTo>
                  <a:lnTo>
                    <a:pt x="236516" y="648294"/>
                  </a:lnTo>
                  <a:lnTo>
                    <a:pt x="236766" y="648380"/>
                  </a:lnTo>
                  <a:lnTo>
                    <a:pt x="237011" y="648476"/>
                  </a:lnTo>
                  <a:lnTo>
                    <a:pt x="237555" y="648744"/>
                  </a:lnTo>
                  <a:lnTo>
                    <a:pt x="238080" y="649066"/>
                  </a:lnTo>
                  <a:lnTo>
                    <a:pt x="238588" y="649429"/>
                  </a:lnTo>
                  <a:lnTo>
                    <a:pt x="239064" y="649829"/>
                  </a:lnTo>
                  <a:lnTo>
                    <a:pt x="239502" y="650255"/>
                  </a:lnTo>
                  <a:lnTo>
                    <a:pt x="239864" y="650664"/>
                  </a:lnTo>
                  <a:lnTo>
                    <a:pt x="240204" y="651100"/>
                  </a:lnTo>
                  <a:lnTo>
                    <a:pt x="240518" y="651563"/>
                  </a:lnTo>
                  <a:lnTo>
                    <a:pt x="240799" y="652039"/>
                  </a:lnTo>
                  <a:lnTo>
                    <a:pt x="241040" y="652530"/>
                  </a:lnTo>
                  <a:lnTo>
                    <a:pt x="241188" y="652416"/>
                  </a:lnTo>
                  <a:lnTo>
                    <a:pt x="241327" y="652285"/>
                  </a:lnTo>
                  <a:lnTo>
                    <a:pt x="241452" y="652139"/>
                  </a:lnTo>
                  <a:lnTo>
                    <a:pt x="241569" y="651985"/>
                  </a:lnTo>
                  <a:lnTo>
                    <a:pt x="241664" y="651826"/>
                  </a:lnTo>
                  <a:lnTo>
                    <a:pt x="241773" y="651549"/>
                  </a:lnTo>
                  <a:lnTo>
                    <a:pt x="241841" y="651245"/>
                  </a:lnTo>
                  <a:lnTo>
                    <a:pt x="241868" y="650923"/>
                  </a:lnTo>
                  <a:lnTo>
                    <a:pt x="241860" y="650600"/>
                  </a:lnTo>
                  <a:lnTo>
                    <a:pt x="241822" y="650296"/>
                  </a:lnTo>
                  <a:lnTo>
                    <a:pt x="241754" y="650033"/>
                  </a:lnTo>
                  <a:lnTo>
                    <a:pt x="241645" y="649774"/>
                  </a:lnTo>
                  <a:lnTo>
                    <a:pt x="241516" y="649520"/>
                  </a:lnTo>
                  <a:lnTo>
                    <a:pt x="241377" y="649270"/>
                  </a:lnTo>
                  <a:lnTo>
                    <a:pt x="241248" y="649016"/>
                  </a:lnTo>
                  <a:lnTo>
                    <a:pt x="240991" y="648480"/>
                  </a:lnTo>
                  <a:lnTo>
                    <a:pt x="240723" y="647944"/>
                  </a:lnTo>
                  <a:lnTo>
                    <a:pt x="240446" y="647413"/>
                  </a:lnTo>
                  <a:lnTo>
                    <a:pt x="240153" y="646896"/>
                  </a:lnTo>
                  <a:lnTo>
                    <a:pt x="239834" y="646396"/>
                  </a:lnTo>
                  <a:lnTo>
                    <a:pt x="239585" y="646029"/>
                  </a:lnTo>
                  <a:lnTo>
                    <a:pt x="239324" y="645665"/>
                  </a:lnTo>
                  <a:lnTo>
                    <a:pt x="239052" y="645312"/>
                  </a:lnTo>
                  <a:lnTo>
                    <a:pt x="238769" y="644966"/>
                  </a:lnTo>
                  <a:lnTo>
                    <a:pt x="238470" y="644639"/>
                  </a:lnTo>
                  <a:lnTo>
                    <a:pt x="238319" y="644485"/>
                  </a:lnTo>
                  <a:lnTo>
                    <a:pt x="238164" y="644335"/>
                  </a:lnTo>
                  <a:lnTo>
                    <a:pt x="237480" y="643695"/>
                  </a:lnTo>
                  <a:lnTo>
                    <a:pt x="236845" y="643114"/>
                  </a:lnTo>
                  <a:lnTo>
                    <a:pt x="236630" y="642923"/>
                  </a:lnTo>
                  <a:lnTo>
                    <a:pt x="236407" y="642651"/>
                  </a:lnTo>
                  <a:lnTo>
                    <a:pt x="236142" y="642392"/>
                  </a:lnTo>
                  <a:lnTo>
                    <a:pt x="235867" y="642134"/>
                  </a:lnTo>
                  <a:lnTo>
                    <a:pt x="235617" y="641861"/>
                  </a:lnTo>
                  <a:lnTo>
                    <a:pt x="235364" y="641570"/>
                  </a:lnTo>
                  <a:lnTo>
                    <a:pt x="235102" y="641285"/>
                  </a:lnTo>
                  <a:lnTo>
                    <a:pt x="234849" y="640989"/>
                  </a:lnTo>
                  <a:lnTo>
                    <a:pt x="234630" y="640681"/>
                  </a:lnTo>
                  <a:lnTo>
                    <a:pt x="234456" y="640354"/>
                  </a:lnTo>
                  <a:lnTo>
                    <a:pt x="234328" y="639950"/>
                  </a:lnTo>
                  <a:lnTo>
                    <a:pt x="234252" y="639519"/>
                  </a:lnTo>
                  <a:lnTo>
                    <a:pt x="234222" y="639074"/>
                  </a:lnTo>
                  <a:lnTo>
                    <a:pt x="234234" y="638624"/>
                  </a:lnTo>
                  <a:lnTo>
                    <a:pt x="234275" y="638193"/>
                  </a:lnTo>
                  <a:lnTo>
                    <a:pt x="234456" y="637539"/>
                  </a:lnTo>
                  <a:lnTo>
                    <a:pt x="234789" y="636908"/>
                  </a:lnTo>
                  <a:lnTo>
                    <a:pt x="235610" y="635664"/>
                  </a:lnTo>
                  <a:lnTo>
                    <a:pt x="235961" y="635024"/>
                  </a:lnTo>
                  <a:lnTo>
                    <a:pt x="236203" y="634470"/>
                  </a:lnTo>
                  <a:lnTo>
                    <a:pt x="236433" y="633912"/>
                  </a:lnTo>
                  <a:lnTo>
                    <a:pt x="236652" y="633349"/>
                  </a:lnTo>
                  <a:lnTo>
                    <a:pt x="236856" y="632786"/>
                  </a:lnTo>
                  <a:lnTo>
                    <a:pt x="237049" y="632214"/>
                  </a:lnTo>
                  <a:lnTo>
                    <a:pt x="237196" y="631747"/>
                  </a:lnTo>
                  <a:lnTo>
                    <a:pt x="237340" y="631274"/>
                  </a:lnTo>
                  <a:lnTo>
                    <a:pt x="237472" y="630802"/>
                  </a:lnTo>
                  <a:lnTo>
                    <a:pt x="237589" y="630321"/>
                  </a:lnTo>
                  <a:lnTo>
                    <a:pt x="237719" y="629631"/>
                  </a:lnTo>
                  <a:lnTo>
                    <a:pt x="237748" y="629413"/>
                  </a:lnTo>
                  <a:lnTo>
                    <a:pt x="237802" y="628982"/>
                  </a:lnTo>
                  <a:lnTo>
                    <a:pt x="237821" y="628768"/>
                  </a:lnTo>
                  <a:lnTo>
                    <a:pt x="237447" y="627978"/>
                  </a:lnTo>
                  <a:lnTo>
                    <a:pt x="237204" y="627452"/>
                  </a:lnTo>
                  <a:lnTo>
                    <a:pt x="237064" y="627120"/>
                  </a:lnTo>
                  <a:lnTo>
                    <a:pt x="236792" y="626453"/>
                  </a:lnTo>
                  <a:lnTo>
                    <a:pt x="236652" y="626126"/>
                  </a:lnTo>
                  <a:lnTo>
                    <a:pt x="236494" y="625804"/>
                  </a:lnTo>
                  <a:lnTo>
                    <a:pt x="236305" y="625477"/>
                  </a:lnTo>
                  <a:lnTo>
                    <a:pt x="236101" y="625164"/>
                  </a:lnTo>
                  <a:lnTo>
                    <a:pt x="235680" y="624542"/>
                  </a:lnTo>
                  <a:lnTo>
                    <a:pt x="235485" y="624219"/>
                  </a:lnTo>
                  <a:lnTo>
                    <a:pt x="235285" y="623870"/>
                  </a:lnTo>
                  <a:lnTo>
                    <a:pt x="235087" y="623511"/>
                  </a:lnTo>
                  <a:lnTo>
                    <a:pt x="234898" y="623153"/>
                  </a:lnTo>
                  <a:lnTo>
                    <a:pt x="234717" y="622790"/>
                  </a:lnTo>
                  <a:lnTo>
                    <a:pt x="234551" y="622417"/>
                  </a:lnTo>
                  <a:lnTo>
                    <a:pt x="234460" y="622195"/>
                  </a:lnTo>
                  <a:lnTo>
                    <a:pt x="234373" y="621972"/>
                  </a:lnTo>
                  <a:lnTo>
                    <a:pt x="233867" y="620583"/>
                  </a:lnTo>
                  <a:lnTo>
                    <a:pt x="233697" y="620107"/>
                  </a:lnTo>
                  <a:lnTo>
                    <a:pt x="233591" y="619530"/>
                  </a:lnTo>
                  <a:lnTo>
                    <a:pt x="233512" y="618940"/>
                  </a:lnTo>
                  <a:lnTo>
                    <a:pt x="233467" y="618341"/>
                  </a:lnTo>
                  <a:lnTo>
                    <a:pt x="233455" y="617746"/>
                  </a:lnTo>
                  <a:lnTo>
                    <a:pt x="233478" y="617156"/>
                  </a:lnTo>
                  <a:lnTo>
                    <a:pt x="233508" y="616725"/>
                  </a:lnTo>
                  <a:lnTo>
                    <a:pt x="233550" y="616289"/>
                  </a:lnTo>
                  <a:lnTo>
                    <a:pt x="233614" y="615858"/>
                  </a:lnTo>
                  <a:lnTo>
                    <a:pt x="233705" y="615435"/>
                  </a:lnTo>
                  <a:lnTo>
                    <a:pt x="233841" y="615036"/>
                  </a:lnTo>
                  <a:lnTo>
                    <a:pt x="234067" y="614605"/>
                  </a:lnTo>
                  <a:lnTo>
                    <a:pt x="234351" y="614201"/>
                  </a:lnTo>
                  <a:lnTo>
                    <a:pt x="234679" y="613811"/>
                  </a:lnTo>
                  <a:lnTo>
                    <a:pt x="235017" y="613429"/>
                  </a:lnTo>
                  <a:lnTo>
                    <a:pt x="235345" y="613043"/>
                  </a:lnTo>
                  <a:lnTo>
                    <a:pt x="235625" y="612721"/>
                  </a:lnTo>
                  <a:lnTo>
                    <a:pt x="235923" y="612412"/>
                  </a:lnTo>
                  <a:lnTo>
                    <a:pt x="236218" y="612099"/>
                  </a:lnTo>
                  <a:lnTo>
                    <a:pt x="236494" y="611777"/>
                  </a:lnTo>
                  <a:lnTo>
                    <a:pt x="236732" y="611431"/>
                  </a:lnTo>
                  <a:lnTo>
                    <a:pt x="236936" y="611055"/>
                  </a:lnTo>
                  <a:lnTo>
                    <a:pt x="237117" y="610660"/>
                  </a:lnTo>
                  <a:lnTo>
                    <a:pt x="237272" y="610256"/>
                  </a:lnTo>
                  <a:lnTo>
                    <a:pt x="237389" y="609838"/>
                  </a:lnTo>
                  <a:lnTo>
                    <a:pt x="237476" y="609425"/>
                  </a:lnTo>
                  <a:lnTo>
                    <a:pt x="237506" y="608880"/>
                  </a:lnTo>
                  <a:lnTo>
                    <a:pt x="237457" y="608322"/>
                  </a:lnTo>
                  <a:lnTo>
                    <a:pt x="237359" y="607759"/>
                  </a:lnTo>
                  <a:lnTo>
                    <a:pt x="237245" y="607196"/>
                  </a:lnTo>
                  <a:lnTo>
                    <a:pt x="237143" y="606633"/>
                  </a:lnTo>
                  <a:lnTo>
                    <a:pt x="237068" y="606152"/>
                  </a:lnTo>
                  <a:lnTo>
                    <a:pt x="236985" y="605666"/>
                  </a:lnTo>
                  <a:lnTo>
                    <a:pt x="236800" y="604704"/>
                  </a:lnTo>
                  <a:lnTo>
                    <a:pt x="236698" y="604227"/>
                  </a:lnTo>
                  <a:lnTo>
                    <a:pt x="236592" y="603796"/>
                  </a:lnTo>
                  <a:lnTo>
                    <a:pt x="236244" y="602516"/>
                  </a:lnTo>
                  <a:lnTo>
                    <a:pt x="236135" y="602085"/>
                  </a:lnTo>
                  <a:lnTo>
                    <a:pt x="236048" y="601686"/>
                  </a:lnTo>
                  <a:lnTo>
                    <a:pt x="235885" y="600873"/>
                  </a:lnTo>
                  <a:lnTo>
                    <a:pt x="235738" y="600060"/>
                  </a:lnTo>
                  <a:lnTo>
                    <a:pt x="235542" y="599139"/>
                  </a:lnTo>
                  <a:lnTo>
                    <a:pt x="235500" y="598835"/>
                  </a:lnTo>
                  <a:lnTo>
                    <a:pt x="235493" y="598531"/>
                  </a:lnTo>
                  <a:lnTo>
                    <a:pt x="235534" y="598186"/>
                  </a:lnTo>
                  <a:lnTo>
                    <a:pt x="235610" y="597836"/>
                  </a:lnTo>
                  <a:lnTo>
                    <a:pt x="235723" y="597496"/>
                  </a:lnTo>
                  <a:lnTo>
                    <a:pt x="235859" y="597160"/>
                  </a:lnTo>
                  <a:lnTo>
                    <a:pt x="236014" y="596846"/>
                  </a:lnTo>
                  <a:lnTo>
                    <a:pt x="236169" y="596579"/>
                  </a:lnTo>
                  <a:lnTo>
                    <a:pt x="236350" y="596325"/>
                  </a:lnTo>
                  <a:lnTo>
                    <a:pt x="236543" y="596079"/>
                  </a:lnTo>
                  <a:lnTo>
                    <a:pt x="236747" y="595839"/>
                  </a:lnTo>
                  <a:lnTo>
                    <a:pt x="236958" y="595607"/>
                  </a:lnTo>
                  <a:lnTo>
                    <a:pt x="237227" y="595335"/>
                  </a:lnTo>
                  <a:lnTo>
                    <a:pt x="237514" y="595076"/>
                  </a:lnTo>
                  <a:lnTo>
                    <a:pt x="237808" y="594827"/>
                  </a:lnTo>
                  <a:lnTo>
                    <a:pt x="238104" y="594581"/>
                  </a:lnTo>
                  <a:lnTo>
                    <a:pt x="238395" y="594323"/>
                  </a:lnTo>
                  <a:lnTo>
                    <a:pt x="238682" y="594046"/>
                  </a:lnTo>
                  <a:lnTo>
                    <a:pt x="239245" y="593478"/>
                  </a:lnTo>
                  <a:lnTo>
                    <a:pt x="239536" y="593197"/>
                  </a:lnTo>
                  <a:lnTo>
                    <a:pt x="240338" y="592471"/>
                  </a:lnTo>
                  <a:lnTo>
                    <a:pt x="240595" y="592248"/>
                  </a:lnTo>
                  <a:lnTo>
                    <a:pt x="240867" y="592057"/>
                  </a:lnTo>
                  <a:lnTo>
                    <a:pt x="241154" y="591917"/>
                  </a:lnTo>
                  <a:lnTo>
                    <a:pt x="241388" y="591840"/>
                  </a:lnTo>
                  <a:lnTo>
                    <a:pt x="241637" y="591776"/>
                  </a:lnTo>
                  <a:lnTo>
                    <a:pt x="241890" y="591735"/>
                  </a:lnTo>
                  <a:lnTo>
                    <a:pt x="242132" y="591731"/>
                  </a:lnTo>
                  <a:lnTo>
                    <a:pt x="242351" y="591776"/>
                  </a:lnTo>
                  <a:lnTo>
                    <a:pt x="242567" y="591921"/>
                  </a:lnTo>
                  <a:lnTo>
                    <a:pt x="242748" y="592167"/>
                  </a:lnTo>
                  <a:lnTo>
                    <a:pt x="243074" y="592770"/>
                  </a:lnTo>
                  <a:lnTo>
                    <a:pt x="243254" y="593047"/>
                  </a:lnTo>
                  <a:lnTo>
                    <a:pt x="243571" y="593410"/>
                  </a:lnTo>
                  <a:lnTo>
                    <a:pt x="243912" y="593755"/>
                  </a:lnTo>
                  <a:lnTo>
                    <a:pt x="244264" y="594091"/>
                  </a:lnTo>
                  <a:lnTo>
                    <a:pt x="244619" y="594423"/>
                  </a:lnTo>
                  <a:lnTo>
                    <a:pt x="244963" y="594767"/>
                  </a:lnTo>
                  <a:lnTo>
                    <a:pt x="245238" y="595072"/>
                  </a:lnTo>
                  <a:lnTo>
                    <a:pt x="245775" y="595689"/>
                  </a:lnTo>
                  <a:lnTo>
                    <a:pt x="246052" y="595988"/>
                  </a:lnTo>
                  <a:lnTo>
                    <a:pt x="246350" y="596265"/>
                  </a:lnTo>
                  <a:lnTo>
                    <a:pt x="246607" y="596470"/>
                  </a:lnTo>
                  <a:lnTo>
                    <a:pt x="246879" y="596656"/>
                  </a:lnTo>
                  <a:lnTo>
                    <a:pt x="247155" y="596833"/>
                  </a:lnTo>
                  <a:lnTo>
                    <a:pt x="247427" y="597019"/>
                  </a:lnTo>
                  <a:lnTo>
                    <a:pt x="247691" y="597219"/>
                  </a:lnTo>
                  <a:lnTo>
                    <a:pt x="247914" y="597409"/>
                  </a:lnTo>
                  <a:lnTo>
                    <a:pt x="248126" y="597605"/>
                  </a:lnTo>
                  <a:lnTo>
                    <a:pt x="248341" y="597809"/>
                  </a:lnTo>
                  <a:lnTo>
                    <a:pt x="249494" y="598925"/>
                  </a:lnTo>
                  <a:lnTo>
                    <a:pt x="249672" y="599103"/>
                  </a:lnTo>
                  <a:lnTo>
                    <a:pt x="250306" y="599066"/>
                  </a:lnTo>
                  <a:lnTo>
                    <a:pt x="250624" y="599043"/>
                  </a:lnTo>
                  <a:lnTo>
                    <a:pt x="251256" y="598989"/>
                  </a:lnTo>
                  <a:lnTo>
                    <a:pt x="251698" y="598934"/>
                  </a:lnTo>
                  <a:lnTo>
                    <a:pt x="252136" y="598867"/>
                  </a:lnTo>
                  <a:lnTo>
                    <a:pt x="253016" y="598744"/>
                  </a:lnTo>
                  <a:lnTo>
                    <a:pt x="253458" y="598712"/>
                  </a:lnTo>
                  <a:lnTo>
                    <a:pt x="254026" y="598699"/>
                  </a:lnTo>
                  <a:lnTo>
                    <a:pt x="254592" y="598703"/>
                  </a:lnTo>
                  <a:lnTo>
                    <a:pt x="255159" y="598735"/>
                  </a:lnTo>
                  <a:lnTo>
                    <a:pt x="255726" y="598798"/>
                  </a:lnTo>
                  <a:lnTo>
                    <a:pt x="256281" y="598889"/>
                  </a:lnTo>
                  <a:lnTo>
                    <a:pt x="256666" y="598962"/>
                  </a:lnTo>
                  <a:lnTo>
                    <a:pt x="257060" y="599039"/>
                  </a:lnTo>
                  <a:lnTo>
                    <a:pt x="257442" y="599134"/>
                  </a:lnTo>
                  <a:lnTo>
                    <a:pt x="257812" y="599257"/>
                  </a:lnTo>
                  <a:lnTo>
                    <a:pt x="258156" y="599425"/>
                  </a:lnTo>
                  <a:lnTo>
                    <a:pt x="258383" y="599575"/>
                  </a:lnTo>
                  <a:lnTo>
                    <a:pt x="258598" y="599751"/>
                  </a:lnTo>
                  <a:lnTo>
                    <a:pt x="258802" y="599938"/>
                  </a:lnTo>
                  <a:lnTo>
                    <a:pt x="259206" y="600328"/>
                  </a:lnTo>
                  <a:lnTo>
                    <a:pt x="259502" y="600623"/>
                  </a:lnTo>
                  <a:lnTo>
                    <a:pt x="259781" y="600932"/>
                  </a:lnTo>
                  <a:lnTo>
                    <a:pt x="260333" y="601563"/>
                  </a:lnTo>
                  <a:lnTo>
                    <a:pt x="261054" y="602307"/>
                  </a:lnTo>
                  <a:lnTo>
                    <a:pt x="261206" y="602443"/>
                  </a:lnTo>
                  <a:lnTo>
                    <a:pt x="261364" y="602570"/>
                  </a:lnTo>
                  <a:lnTo>
                    <a:pt x="261561" y="602707"/>
                  </a:lnTo>
                  <a:lnTo>
                    <a:pt x="261772" y="602830"/>
                  </a:lnTo>
                  <a:lnTo>
                    <a:pt x="261989" y="602943"/>
                  </a:lnTo>
                  <a:lnTo>
                    <a:pt x="262210" y="603038"/>
                  </a:lnTo>
                  <a:lnTo>
                    <a:pt x="262434" y="603124"/>
                  </a:lnTo>
                  <a:lnTo>
                    <a:pt x="262317" y="602716"/>
                  </a:lnTo>
                  <a:lnTo>
                    <a:pt x="262176" y="602312"/>
                  </a:lnTo>
                  <a:lnTo>
                    <a:pt x="262019" y="601912"/>
                  </a:lnTo>
                  <a:lnTo>
                    <a:pt x="261840" y="601527"/>
                  </a:lnTo>
                  <a:lnTo>
                    <a:pt x="261644" y="601150"/>
                  </a:lnTo>
                  <a:lnTo>
                    <a:pt x="261470" y="600882"/>
                  </a:lnTo>
                  <a:lnTo>
                    <a:pt x="261274" y="600632"/>
                  </a:lnTo>
                  <a:lnTo>
                    <a:pt x="261073" y="600383"/>
                  </a:lnTo>
                  <a:lnTo>
                    <a:pt x="260896" y="600124"/>
                  </a:lnTo>
                  <a:lnTo>
                    <a:pt x="260767" y="599852"/>
                  </a:lnTo>
                  <a:lnTo>
                    <a:pt x="260703" y="599593"/>
                  </a:lnTo>
                  <a:lnTo>
                    <a:pt x="260673" y="599320"/>
                  </a:lnTo>
                  <a:lnTo>
                    <a:pt x="260654" y="598767"/>
                  </a:lnTo>
                  <a:lnTo>
                    <a:pt x="260639" y="598490"/>
                  </a:lnTo>
                  <a:lnTo>
                    <a:pt x="260631" y="598226"/>
                  </a:lnTo>
                  <a:lnTo>
                    <a:pt x="260635" y="597949"/>
                  </a:lnTo>
                  <a:lnTo>
                    <a:pt x="260631" y="597682"/>
                  </a:lnTo>
                  <a:lnTo>
                    <a:pt x="260597" y="597428"/>
                  </a:lnTo>
                  <a:lnTo>
                    <a:pt x="260514" y="597210"/>
                  </a:lnTo>
                  <a:lnTo>
                    <a:pt x="260295" y="596992"/>
                  </a:lnTo>
                  <a:lnTo>
                    <a:pt x="259970" y="596833"/>
                  </a:lnTo>
                  <a:lnTo>
                    <a:pt x="259581" y="596715"/>
                  </a:lnTo>
                  <a:lnTo>
                    <a:pt x="259177" y="596611"/>
                  </a:lnTo>
                  <a:lnTo>
                    <a:pt x="258798" y="596497"/>
                  </a:lnTo>
                  <a:lnTo>
                    <a:pt x="258413" y="596375"/>
                  </a:lnTo>
                  <a:lnTo>
                    <a:pt x="257238" y="596061"/>
                  </a:lnTo>
                  <a:lnTo>
                    <a:pt x="256364" y="595771"/>
                  </a:lnTo>
                  <a:lnTo>
                    <a:pt x="256122" y="595680"/>
                  </a:lnTo>
                  <a:lnTo>
                    <a:pt x="255888" y="595580"/>
                  </a:lnTo>
                  <a:lnTo>
                    <a:pt x="255662" y="595462"/>
                  </a:lnTo>
                  <a:lnTo>
                    <a:pt x="255412" y="595271"/>
                  </a:lnTo>
                  <a:lnTo>
                    <a:pt x="255182" y="595044"/>
                  </a:lnTo>
                  <a:lnTo>
                    <a:pt x="254963" y="594799"/>
                  </a:lnTo>
                  <a:lnTo>
                    <a:pt x="254732" y="594572"/>
                  </a:lnTo>
                  <a:lnTo>
                    <a:pt x="254479" y="594386"/>
                  </a:lnTo>
                  <a:lnTo>
                    <a:pt x="254222" y="594268"/>
                  </a:lnTo>
                  <a:lnTo>
                    <a:pt x="253949" y="594186"/>
                  </a:lnTo>
                  <a:lnTo>
                    <a:pt x="253666" y="594114"/>
                  </a:lnTo>
                  <a:lnTo>
                    <a:pt x="253390" y="594027"/>
                  </a:lnTo>
                  <a:lnTo>
                    <a:pt x="253137" y="593909"/>
                  </a:lnTo>
                  <a:lnTo>
                    <a:pt x="252808" y="593674"/>
                  </a:lnTo>
                  <a:lnTo>
                    <a:pt x="252499" y="593392"/>
                  </a:lnTo>
                  <a:lnTo>
                    <a:pt x="252219" y="593070"/>
                  </a:lnTo>
                  <a:lnTo>
                    <a:pt x="251962" y="592730"/>
                  </a:lnTo>
                  <a:lnTo>
                    <a:pt x="251739" y="592375"/>
                  </a:lnTo>
                  <a:lnTo>
                    <a:pt x="251535" y="591999"/>
                  </a:lnTo>
                  <a:lnTo>
                    <a:pt x="251360" y="591595"/>
                  </a:lnTo>
                  <a:lnTo>
                    <a:pt x="251222" y="591177"/>
                  </a:lnTo>
                  <a:lnTo>
                    <a:pt x="251107" y="590755"/>
                  </a:lnTo>
                  <a:lnTo>
                    <a:pt x="251020" y="590328"/>
                  </a:lnTo>
                  <a:lnTo>
                    <a:pt x="250975" y="589956"/>
                  </a:lnTo>
                  <a:lnTo>
                    <a:pt x="250952" y="589579"/>
                  </a:lnTo>
                  <a:lnTo>
                    <a:pt x="250950" y="589202"/>
                  </a:lnTo>
                  <a:lnTo>
                    <a:pt x="250960" y="588821"/>
                  </a:lnTo>
                  <a:lnTo>
                    <a:pt x="250980" y="588444"/>
                  </a:lnTo>
                  <a:lnTo>
                    <a:pt x="250998" y="588140"/>
                  </a:lnTo>
                  <a:lnTo>
                    <a:pt x="251024" y="587836"/>
                  </a:lnTo>
                  <a:lnTo>
                    <a:pt x="251054" y="587536"/>
                  </a:lnTo>
                  <a:lnTo>
                    <a:pt x="251101" y="587232"/>
                  </a:lnTo>
                  <a:lnTo>
                    <a:pt x="251156" y="586937"/>
                  </a:lnTo>
                  <a:lnTo>
                    <a:pt x="251305" y="586411"/>
                  </a:lnTo>
                  <a:lnTo>
                    <a:pt x="251500" y="585889"/>
                  </a:lnTo>
                  <a:lnTo>
                    <a:pt x="251732" y="585380"/>
                  </a:lnTo>
                  <a:lnTo>
                    <a:pt x="251985" y="584881"/>
                  </a:lnTo>
                  <a:lnTo>
                    <a:pt x="252253" y="584395"/>
                  </a:lnTo>
                  <a:lnTo>
                    <a:pt x="252476" y="584064"/>
                  </a:lnTo>
                  <a:lnTo>
                    <a:pt x="252990" y="583424"/>
                  </a:lnTo>
                  <a:lnTo>
                    <a:pt x="253205" y="583097"/>
                  </a:lnTo>
                  <a:lnTo>
                    <a:pt x="253333" y="582756"/>
                  </a:lnTo>
                  <a:lnTo>
                    <a:pt x="253352" y="582407"/>
                  </a:lnTo>
                  <a:lnTo>
                    <a:pt x="253296" y="582049"/>
                  </a:lnTo>
                  <a:lnTo>
                    <a:pt x="253114" y="581309"/>
                  </a:lnTo>
                  <a:lnTo>
                    <a:pt x="253065" y="580941"/>
                  </a:lnTo>
                  <a:lnTo>
                    <a:pt x="253058" y="580550"/>
                  </a:lnTo>
                  <a:lnTo>
                    <a:pt x="253069" y="580156"/>
                  </a:lnTo>
                  <a:lnTo>
                    <a:pt x="253095" y="579765"/>
                  </a:lnTo>
                  <a:lnTo>
                    <a:pt x="253133" y="579371"/>
                  </a:lnTo>
                  <a:lnTo>
                    <a:pt x="253175" y="578980"/>
                  </a:lnTo>
                  <a:lnTo>
                    <a:pt x="253254" y="578358"/>
                  </a:lnTo>
                  <a:lnTo>
                    <a:pt x="253352" y="577732"/>
                  </a:lnTo>
                  <a:lnTo>
                    <a:pt x="253477" y="577105"/>
                  </a:lnTo>
                  <a:lnTo>
                    <a:pt x="253632" y="576497"/>
                  </a:lnTo>
                  <a:lnTo>
                    <a:pt x="253828" y="575903"/>
                  </a:lnTo>
                  <a:lnTo>
                    <a:pt x="254045" y="575390"/>
                  </a:lnTo>
                  <a:lnTo>
                    <a:pt x="254290" y="574886"/>
                  </a:lnTo>
                  <a:lnTo>
                    <a:pt x="254562" y="574396"/>
                  </a:lnTo>
                  <a:lnTo>
                    <a:pt x="254853" y="573914"/>
                  </a:lnTo>
                  <a:lnTo>
                    <a:pt x="255148" y="573438"/>
                  </a:lnTo>
                  <a:lnTo>
                    <a:pt x="255609" y="572730"/>
                  </a:lnTo>
                  <a:lnTo>
                    <a:pt x="255854" y="572385"/>
                  </a:lnTo>
                  <a:lnTo>
                    <a:pt x="256107" y="572049"/>
                  </a:lnTo>
                  <a:lnTo>
                    <a:pt x="256379" y="571727"/>
                  </a:lnTo>
                  <a:lnTo>
                    <a:pt x="256632" y="571454"/>
                  </a:lnTo>
                  <a:lnTo>
                    <a:pt x="256898" y="571186"/>
                  </a:lnTo>
                  <a:lnTo>
                    <a:pt x="257170" y="570932"/>
                  </a:lnTo>
                  <a:lnTo>
                    <a:pt x="257457" y="570692"/>
                  </a:lnTo>
                  <a:lnTo>
                    <a:pt x="257752" y="570470"/>
                  </a:lnTo>
                  <a:lnTo>
                    <a:pt x="258027" y="570288"/>
                  </a:lnTo>
                  <a:lnTo>
                    <a:pt x="258315" y="570129"/>
                  </a:lnTo>
                  <a:lnTo>
                    <a:pt x="258904" y="569825"/>
                  </a:lnTo>
                  <a:lnTo>
                    <a:pt x="259576" y="569453"/>
                  </a:lnTo>
                  <a:lnTo>
                    <a:pt x="259966" y="569248"/>
                  </a:lnTo>
                  <a:lnTo>
                    <a:pt x="260352" y="569035"/>
                  </a:lnTo>
                  <a:lnTo>
                    <a:pt x="260726" y="568813"/>
                  </a:lnTo>
                  <a:lnTo>
                    <a:pt x="261088" y="568567"/>
                  </a:lnTo>
                  <a:lnTo>
                    <a:pt x="261387" y="568327"/>
                  </a:lnTo>
                  <a:lnTo>
                    <a:pt x="261670" y="568064"/>
                  </a:lnTo>
                  <a:lnTo>
                    <a:pt x="261947" y="567796"/>
                  </a:lnTo>
                  <a:lnTo>
                    <a:pt x="262234" y="567537"/>
                  </a:lnTo>
                  <a:lnTo>
                    <a:pt x="262540" y="567315"/>
                  </a:lnTo>
                  <a:lnTo>
                    <a:pt x="262907" y="567097"/>
                  </a:lnTo>
                  <a:lnTo>
                    <a:pt x="263296" y="566911"/>
                  </a:lnTo>
                  <a:lnTo>
                    <a:pt x="263696" y="566743"/>
                  </a:lnTo>
                  <a:lnTo>
                    <a:pt x="264100" y="566589"/>
                  </a:lnTo>
                  <a:lnTo>
                    <a:pt x="264506" y="566443"/>
                  </a:lnTo>
                  <a:lnTo>
                    <a:pt x="264842" y="566344"/>
                  </a:lnTo>
                  <a:lnTo>
                    <a:pt x="265533" y="566189"/>
                  </a:lnTo>
                  <a:lnTo>
                    <a:pt x="265862" y="566089"/>
                  </a:lnTo>
                  <a:lnTo>
                    <a:pt x="266168" y="565944"/>
                  </a:lnTo>
                  <a:lnTo>
                    <a:pt x="266323" y="565844"/>
                  </a:lnTo>
                  <a:lnTo>
                    <a:pt x="266470" y="565735"/>
                  </a:lnTo>
                  <a:lnTo>
                    <a:pt x="266617" y="565613"/>
                  </a:lnTo>
                  <a:lnTo>
                    <a:pt x="266753" y="565490"/>
                  </a:lnTo>
                  <a:lnTo>
                    <a:pt x="266882" y="565359"/>
                  </a:lnTo>
                  <a:lnTo>
                    <a:pt x="266708" y="564832"/>
                  </a:lnTo>
                  <a:lnTo>
                    <a:pt x="266549" y="564297"/>
                  </a:lnTo>
                  <a:lnTo>
                    <a:pt x="266406" y="563761"/>
                  </a:lnTo>
                  <a:lnTo>
                    <a:pt x="266285" y="563216"/>
                  </a:lnTo>
                  <a:lnTo>
                    <a:pt x="266179" y="562671"/>
                  </a:lnTo>
                  <a:lnTo>
                    <a:pt x="266100" y="562163"/>
                  </a:lnTo>
                  <a:lnTo>
                    <a:pt x="266043" y="561655"/>
                  </a:lnTo>
                  <a:lnTo>
                    <a:pt x="265964" y="560625"/>
                  </a:lnTo>
                  <a:lnTo>
                    <a:pt x="265934" y="560111"/>
                  </a:lnTo>
                  <a:lnTo>
                    <a:pt x="265911" y="559485"/>
                  </a:lnTo>
                  <a:lnTo>
                    <a:pt x="265903" y="558859"/>
                  </a:lnTo>
                  <a:lnTo>
                    <a:pt x="265903" y="558228"/>
                  </a:lnTo>
                  <a:lnTo>
                    <a:pt x="265896" y="557602"/>
                  </a:lnTo>
                  <a:lnTo>
                    <a:pt x="265873" y="556975"/>
                  </a:lnTo>
                  <a:lnTo>
                    <a:pt x="265839" y="556499"/>
                  </a:lnTo>
                  <a:lnTo>
                    <a:pt x="265798" y="556022"/>
                  </a:lnTo>
                  <a:lnTo>
                    <a:pt x="265752" y="555545"/>
                  </a:lnTo>
                  <a:lnTo>
                    <a:pt x="265711" y="555064"/>
                  </a:lnTo>
                  <a:lnTo>
                    <a:pt x="265684" y="554588"/>
                  </a:lnTo>
                  <a:lnTo>
                    <a:pt x="265677" y="554089"/>
                  </a:lnTo>
                  <a:lnTo>
                    <a:pt x="265680" y="553589"/>
                  </a:lnTo>
                  <a:lnTo>
                    <a:pt x="265711" y="552591"/>
                  </a:lnTo>
                  <a:lnTo>
                    <a:pt x="265748" y="551628"/>
                  </a:lnTo>
                  <a:lnTo>
                    <a:pt x="265798" y="550698"/>
                  </a:lnTo>
                  <a:lnTo>
                    <a:pt x="265816" y="550235"/>
                  </a:lnTo>
                  <a:lnTo>
                    <a:pt x="265828" y="549772"/>
                  </a:lnTo>
                  <a:lnTo>
                    <a:pt x="265824" y="549305"/>
                  </a:lnTo>
                  <a:lnTo>
                    <a:pt x="265813" y="548842"/>
                  </a:lnTo>
                  <a:lnTo>
                    <a:pt x="265726" y="546890"/>
                  </a:lnTo>
                  <a:lnTo>
                    <a:pt x="265654" y="545773"/>
                  </a:lnTo>
                  <a:lnTo>
                    <a:pt x="265631" y="545215"/>
                  </a:lnTo>
                  <a:lnTo>
                    <a:pt x="265628" y="544657"/>
                  </a:lnTo>
                  <a:lnTo>
                    <a:pt x="265643" y="544321"/>
                  </a:lnTo>
                  <a:lnTo>
                    <a:pt x="265665" y="543981"/>
                  </a:lnTo>
                  <a:lnTo>
                    <a:pt x="265692" y="543645"/>
                  </a:lnTo>
                  <a:lnTo>
                    <a:pt x="265711" y="543309"/>
                  </a:lnTo>
                  <a:lnTo>
                    <a:pt x="265714" y="542973"/>
                  </a:lnTo>
                  <a:lnTo>
                    <a:pt x="265684" y="542619"/>
                  </a:lnTo>
                  <a:lnTo>
                    <a:pt x="265563" y="541906"/>
                  </a:lnTo>
                  <a:lnTo>
                    <a:pt x="265537" y="541561"/>
                  </a:lnTo>
                  <a:lnTo>
                    <a:pt x="265571" y="541226"/>
                  </a:lnTo>
                  <a:lnTo>
                    <a:pt x="265639" y="540994"/>
                  </a:lnTo>
                  <a:lnTo>
                    <a:pt x="265730" y="540762"/>
                  </a:lnTo>
                  <a:lnTo>
                    <a:pt x="265839" y="540536"/>
                  </a:lnTo>
                  <a:lnTo>
                    <a:pt x="265964" y="540323"/>
                  </a:lnTo>
                  <a:lnTo>
                    <a:pt x="266111" y="540132"/>
                  </a:lnTo>
                  <a:lnTo>
                    <a:pt x="266315" y="539941"/>
                  </a:lnTo>
                  <a:lnTo>
                    <a:pt x="266549" y="539778"/>
                  </a:lnTo>
                  <a:lnTo>
                    <a:pt x="266806" y="539637"/>
                  </a:lnTo>
                  <a:lnTo>
                    <a:pt x="267072" y="539510"/>
                  </a:lnTo>
                  <a:lnTo>
                    <a:pt x="267340" y="539401"/>
                  </a:lnTo>
                  <a:lnTo>
                    <a:pt x="267661" y="539297"/>
                  </a:lnTo>
                  <a:lnTo>
                    <a:pt x="267997" y="539220"/>
                  </a:lnTo>
                  <a:lnTo>
                    <a:pt x="268337" y="539165"/>
                  </a:lnTo>
                  <a:lnTo>
                    <a:pt x="269267" y="539052"/>
                  </a:lnTo>
                  <a:lnTo>
                    <a:pt x="269508" y="539024"/>
                  </a:lnTo>
                  <a:lnTo>
                    <a:pt x="269755" y="539002"/>
                  </a:lnTo>
                  <a:lnTo>
                    <a:pt x="269997" y="538988"/>
                  </a:lnTo>
                  <a:lnTo>
                    <a:pt x="270767" y="538988"/>
                  </a:lnTo>
                  <a:lnTo>
                    <a:pt x="271028" y="539002"/>
                  </a:lnTo>
                  <a:lnTo>
                    <a:pt x="271281" y="539042"/>
                  </a:lnTo>
                  <a:lnTo>
                    <a:pt x="271508" y="539124"/>
                  </a:lnTo>
                  <a:lnTo>
                    <a:pt x="271723" y="539260"/>
                  </a:lnTo>
                  <a:lnTo>
                    <a:pt x="271916" y="539433"/>
                  </a:lnTo>
                  <a:lnTo>
                    <a:pt x="272097" y="539637"/>
                  </a:lnTo>
                  <a:lnTo>
                    <a:pt x="272263" y="539855"/>
                  </a:lnTo>
                  <a:lnTo>
                    <a:pt x="272418" y="540073"/>
                  </a:lnTo>
                  <a:lnTo>
                    <a:pt x="272618" y="540390"/>
                  </a:lnTo>
                  <a:lnTo>
                    <a:pt x="272786" y="540735"/>
                  </a:lnTo>
                  <a:lnTo>
                    <a:pt x="272933" y="541099"/>
                  </a:lnTo>
                  <a:lnTo>
                    <a:pt x="273197" y="541829"/>
                  </a:lnTo>
                  <a:lnTo>
                    <a:pt x="273281" y="542106"/>
                  </a:lnTo>
                  <a:lnTo>
                    <a:pt x="273409" y="542682"/>
                  </a:lnTo>
                  <a:lnTo>
                    <a:pt x="273500" y="542946"/>
                  </a:lnTo>
                  <a:lnTo>
                    <a:pt x="273636" y="543172"/>
                  </a:lnTo>
                  <a:lnTo>
                    <a:pt x="273787" y="543322"/>
                  </a:lnTo>
                  <a:lnTo>
                    <a:pt x="273961" y="543458"/>
                  </a:lnTo>
                  <a:lnTo>
                    <a:pt x="274149" y="543581"/>
                  </a:lnTo>
                  <a:lnTo>
                    <a:pt x="274350" y="543686"/>
                  </a:lnTo>
                  <a:lnTo>
                    <a:pt x="274550" y="543767"/>
                  </a:lnTo>
                  <a:lnTo>
                    <a:pt x="274846" y="543853"/>
                  </a:lnTo>
                  <a:lnTo>
                    <a:pt x="275154" y="543894"/>
                  </a:lnTo>
                  <a:lnTo>
                    <a:pt x="275480" y="543908"/>
                  </a:lnTo>
                  <a:lnTo>
                    <a:pt x="275801" y="543890"/>
                  </a:lnTo>
                  <a:lnTo>
                    <a:pt x="276111" y="543853"/>
                  </a:lnTo>
                  <a:lnTo>
                    <a:pt x="276413" y="543799"/>
                  </a:lnTo>
                  <a:lnTo>
                    <a:pt x="276708" y="543713"/>
                  </a:lnTo>
                  <a:lnTo>
                    <a:pt x="276999" y="543608"/>
                  </a:lnTo>
                  <a:lnTo>
                    <a:pt x="277286" y="543486"/>
                  </a:lnTo>
                  <a:lnTo>
                    <a:pt x="277567" y="543359"/>
                  </a:lnTo>
                  <a:lnTo>
                    <a:pt x="277820" y="543213"/>
                  </a:lnTo>
                  <a:lnTo>
                    <a:pt x="278060" y="543045"/>
                  </a:lnTo>
                  <a:lnTo>
                    <a:pt x="278299" y="542869"/>
                  </a:lnTo>
                  <a:lnTo>
                    <a:pt x="278541" y="542705"/>
                  </a:lnTo>
                  <a:lnTo>
                    <a:pt x="278798" y="542565"/>
                  </a:lnTo>
                  <a:lnTo>
                    <a:pt x="279104" y="542442"/>
                  </a:lnTo>
                  <a:lnTo>
                    <a:pt x="279429" y="542342"/>
                  </a:lnTo>
                  <a:lnTo>
                    <a:pt x="279758" y="542265"/>
                  </a:lnTo>
                  <a:lnTo>
                    <a:pt x="280090" y="542192"/>
                  </a:lnTo>
                  <a:lnTo>
                    <a:pt x="280630" y="542088"/>
                  </a:lnTo>
                  <a:lnTo>
                    <a:pt x="281047" y="542020"/>
                  </a:lnTo>
                  <a:lnTo>
                    <a:pt x="281258" y="541993"/>
                  </a:lnTo>
                  <a:lnTo>
                    <a:pt x="281466" y="541974"/>
                  </a:lnTo>
                  <a:lnTo>
                    <a:pt x="281859" y="541974"/>
                  </a:lnTo>
                  <a:lnTo>
                    <a:pt x="282248" y="542015"/>
                  </a:lnTo>
                  <a:lnTo>
                    <a:pt x="283039" y="542138"/>
                  </a:lnTo>
                  <a:lnTo>
                    <a:pt x="283639" y="542206"/>
                  </a:lnTo>
                  <a:lnTo>
                    <a:pt x="284055" y="542247"/>
                  </a:lnTo>
                  <a:lnTo>
                    <a:pt x="284263" y="542260"/>
                  </a:lnTo>
                  <a:lnTo>
                    <a:pt x="284471" y="542260"/>
                  </a:lnTo>
                  <a:lnTo>
                    <a:pt x="284705" y="542242"/>
                  </a:lnTo>
                  <a:lnTo>
                    <a:pt x="284943" y="542215"/>
                  </a:lnTo>
                  <a:lnTo>
                    <a:pt x="285177" y="542170"/>
                  </a:lnTo>
                  <a:lnTo>
                    <a:pt x="285411" y="542115"/>
                  </a:lnTo>
                  <a:lnTo>
                    <a:pt x="285634" y="542052"/>
                  </a:lnTo>
                  <a:lnTo>
                    <a:pt x="285945" y="541879"/>
                  </a:lnTo>
                  <a:lnTo>
                    <a:pt x="286242" y="541688"/>
                  </a:lnTo>
                  <a:lnTo>
                    <a:pt x="286534" y="541484"/>
                  </a:lnTo>
                  <a:lnTo>
                    <a:pt x="286810" y="541262"/>
                  </a:lnTo>
                  <a:lnTo>
                    <a:pt x="287074" y="541030"/>
                  </a:lnTo>
                  <a:lnTo>
                    <a:pt x="287324" y="540767"/>
                  </a:lnTo>
                  <a:lnTo>
                    <a:pt x="287550" y="540477"/>
                  </a:lnTo>
                  <a:lnTo>
                    <a:pt x="287989" y="539882"/>
                  </a:lnTo>
                  <a:lnTo>
                    <a:pt x="288230" y="539610"/>
                  </a:lnTo>
                  <a:lnTo>
                    <a:pt x="288443" y="539401"/>
                  </a:lnTo>
                  <a:lnTo>
                    <a:pt x="288662" y="539197"/>
                  </a:lnTo>
                  <a:lnTo>
                    <a:pt x="288885" y="539002"/>
                  </a:lnTo>
                  <a:lnTo>
                    <a:pt x="289338" y="538620"/>
                  </a:lnTo>
                  <a:lnTo>
                    <a:pt x="289542" y="538443"/>
                  </a:lnTo>
                  <a:lnTo>
                    <a:pt x="289746" y="538253"/>
                  </a:lnTo>
                  <a:lnTo>
                    <a:pt x="289954" y="538076"/>
                  </a:lnTo>
                  <a:lnTo>
                    <a:pt x="290166" y="537921"/>
                  </a:lnTo>
                  <a:lnTo>
                    <a:pt x="290400" y="537808"/>
                  </a:lnTo>
                  <a:lnTo>
                    <a:pt x="290630" y="537745"/>
                  </a:lnTo>
                  <a:lnTo>
                    <a:pt x="290881" y="537704"/>
                  </a:lnTo>
                  <a:lnTo>
                    <a:pt x="291134" y="537685"/>
                  </a:lnTo>
                  <a:lnTo>
                    <a:pt x="291383" y="537699"/>
                  </a:lnTo>
                  <a:lnTo>
                    <a:pt x="291621" y="537745"/>
                  </a:lnTo>
                  <a:lnTo>
                    <a:pt x="291833" y="537812"/>
                  </a:lnTo>
                  <a:lnTo>
                    <a:pt x="292044" y="537912"/>
                  </a:lnTo>
                  <a:lnTo>
                    <a:pt x="292248" y="538035"/>
                  </a:lnTo>
                  <a:lnTo>
                    <a:pt x="292441" y="538176"/>
                  </a:lnTo>
                  <a:lnTo>
                    <a:pt x="292611" y="538330"/>
                  </a:lnTo>
                  <a:lnTo>
                    <a:pt x="292777" y="538525"/>
                  </a:lnTo>
                  <a:lnTo>
                    <a:pt x="292917" y="538752"/>
                  </a:lnTo>
                  <a:lnTo>
                    <a:pt x="293042" y="538993"/>
                  </a:lnTo>
                  <a:lnTo>
                    <a:pt x="293159" y="539242"/>
                  </a:lnTo>
                  <a:lnTo>
                    <a:pt x="293287" y="539478"/>
                  </a:lnTo>
                  <a:lnTo>
                    <a:pt x="293431" y="539728"/>
                  </a:lnTo>
                  <a:lnTo>
                    <a:pt x="293578" y="539973"/>
                  </a:lnTo>
                  <a:lnTo>
                    <a:pt x="293718" y="540222"/>
                  </a:lnTo>
                  <a:lnTo>
                    <a:pt x="293865" y="540468"/>
                  </a:lnTo>
                  <a:lnTo>
                    <a:pt x="294172" y="541012"/>
                  </a:lnTo>
                  <a:lnTo>
                    <a:pt x="294497" y="541602"/>
                  </a:lnTo>
                  <a:lnTo>
                    <a:pt x="294667" y="541893"/>
                  </a:lnTo>
                  <a:lnTo>
                    <a:pt x="294852" y="542174"/>
                  </a:lnTo>
                  <a:lnTo>
                    <a:pt x="295060" y="542447"/>
                  </a:lnTo>
                  <a:lnTo>
                    <a:pt x="295279" y="542705"/>
                  </a:lnTo>
                  <a:lnTo>
                    <a:pt x="295963" y="543463"/>
                  </a:lnTo>
                  <a:lnTo>
                    <a:pt x="296333" y="543894"/>
                  </a:lnTo>
                  <a:lnTo>
                    <a:pt x="296712" y="544321"/>
                  </a:lnTo>
                  <a:lnTo>
                    <a:pt x="296903" y="544530"/>
                  </a:lnTo>
                  <a:lnTo>
                    <a:pt x="297290" y="544929"/>
                  </a:lnTo>
                  <a:lnTo>
                    <a:pt x="297686" y="545319"/>
                  </a:lnTo>
                  <a:lnTo>
                    <a:pt x="297887" y="545510"/>
                  </a:lnTo>
                  <a:lnTo>
                    <a:pt x="298091" y="545692"/>
                  </a:lnTo>
                  <a:lnTo>
                    <a:pt x="298302" y="545864"/>
                  </a:lnTo>
                  <a:lnTo>
                    <a:pt x="298718" y="546218"/>
                  </a:lnTo>
                  <a:lnTo>
                    <a:pt x="299031" y="546513"/>
                  </a:lnTo>
                  <a:lnTo>
                    <a:pt x="299146" y="546627"/>
                  </a:lnTo>
                  <a:lnTo>
                    <a:pt x="299369" y="546858"/>
                  </a:lnTo>
                  <a:lnTo>
                    <a:pt x="299474" y="546981"/>
                  </a:lnTo>
                  <a:lnTo>
                    <a:pt x="299603" y="547167"/>
                  </a:lnTo>
                  <a:lnTo>
                    <a:pt x="299720" y="547389"/>
                  </a:lnTo>
                  <a:lnTo>
                    <a:pt x="299837" y="547602"/>
                  </a:lnTo>
                  <a:lnTo>
                    <a:pt x="299950" y="547757"/>
                  </a:lnTo>
                  <a:lnTo>
                    <a:pt x="300071" y="547825"/>
                  </a:lnTo>
                  <a:lnTo>
                    <a:pt x="300128" y="547734"/>
                  </a:lnTo>
                  <a:lnTo>
                    <a:pt x="300196" y="547512"/>
                  </a:lnTo>
                  <a:lnTo>
                    <a:pt x="300260" y="547212"/>
                  </a:lnTo>
                  <a:lnTo>
                    <a:pt x="300317" y="546890"/>
                  </a:lnTo>
                  <a:lnTo>
                    <a:pt x="300351" y="546604"/>
                  </a:lnTo>
                  <a:lnTo>
                    <a:pt x="300366" y="546327"/>
                  </a:lnTo>
                  <a:lnTo>
                    <a:pt x="300351" y="546046"/>
                  </a:lnTo>
                  <a:lnTo>
                    <a:pt x="300302" y="545483"/>
                  </a:lnTo>
                  <a:lnTo>
                    <a:pt x="300290" y="545201"/>
                  </a:lnTo>
                  <a:lnTo>
                    <a:pt x="300290" y="544834"/>
                  </a:lnTo>
                  <a:lnTo>
                    <a:pt x="300309" y="544099"/>
                  </a:lnTo>
                  <a:lnTo>
                    <a:pt x="300324" y="543363"/>
                  </a:lnTo>
                  <a:lnTo>
                    <a:pt x="300305" y="542578"/>
                  </a:lnTo>
                  <a:lnTo>
                    <a:pt x="300302" y="542315"/>
                  </a:lnTo>
                  <a:lnTo>
                    <a:pt x="300305" y="541779"/>
                  </a:lnTo>
                  <a:lnTo>
                    <a:pt x="300324" y="541239"/>
                  </a:lnTo>
                  <a:lnTo>
                    <a:pt x="300343" y="540967"/>
                  </a:lnTo>
                  <a:lnTo>
                    <a:pt x="300396" y="540468"/>
                  </a:lnTo>
                  <a:lnTo>
                    <a:pt x="300464" y="540014"/>
                  </a:lnTo>
                  <a:lnTo>
                    <a:pt x="300509" y="539787"/>
                  </a:lnTo>
                  <a:lnTo>
                    <a:pt x="300562" y="539564"/>
                  </a:lnTo>
                  <a:lnTo>
                    <a:pt x="300661" y="539220"/>
                  </a:lnTo>
                  <a:lnTo>
                    <a:pt x="300778" y="538879"/>
                  </a:lnTo>
                  <a:lnTo>
                    <a:pt x="300914" y="538543"/>
                  </a:lnTo>
                  <a:lnTo>
                    <a:pt x="301069" y="538221"/>
                  </a:lnTo>
                  <a:lnTo>
                    <a:pt x="301246" y="537912"/>
                  </a:lnTo>
                  <a:lnTo>
                    <a:pt x="301424" y="537636"/>
                  </a:lnTo>
                  <a:lnTo>
                    <a:pt x="301620" y="537359"/>
                  </a:lnTo>
                  <a:lnTo>
                    <a:pt x="301828" y="537095"/>
                  </a:lnTo>
                  <a:lnTo>
                    <a:pt x="302062" y="536859"/>
                  </a:lnTo>
                  <a:lnTo>
                    <a:pt x="302311" y="536664"/>
                  </a:lnTo>
                  <a:lnTo>
                    <a:pt x="302494" y="536555"/>
                  </a:lnTo>
                  <a:lnTo>
                    <a:pt x="302683" y="536469"/>
                  </a:lnTo>
                  <a:lnTo>
                    <a:pt x="303079" y="536315"/>
                  </a:lnTo>
                  <a:lnTo>
                    <a:pt x="303280" y="536242"/>
                  </a:lnTo>
                  <a:lnTo>
                    <a:pt x="303468" y="536170"/>
                  </a:lnTo>
                  <a:lnTo>
                    <a:pt x="303661" y="536101"/>
                  </a:lnTo>
                  <a:lnTo>
                    <a:pt x="304243" y="535911"/>
                  </a:lnTo>
                  <a:lnTo>
                    <a:pt x="304473" y="535852"/>
                  </a:lnTo>
                  <a:lnTo>
                    <a:pt x="304711" y="535811"/>
                  </a:lnTo>
                  <a:lnTo>
                    <a:pt x="304947" y="535761"/>
                  </a:lnTo>
                  <a:lnTo>
                    <a:pt x="305162" y="535693"/>
                  </a:lnTo>
                  <a:lnTo>
                    <a:pt x="305339" y="535580"/>
                  </a:lnTo>
                  <a:lnTo>
                    <a:pt x="305441" y="535462"/>
                  </a:lnTo>
                  <a:lnTo>
                    <a:pt x="305528" y="535330"/>
                  </a:lnTo>
                  <a:lnTo>
                    <a:pt x="305604" y="535185"/>
                  </a:lnTo>
                  <a:lnTo>
                    <a:pt x="305744" y="534885"/>
                  </a:lnTo>
                  <a:lnTo>
                    <a:pt x="305853" y="534617"/>
                  </a:lnTo>
                  <a:lnTo>
                    <a:pt x="305940" y="534336"/>
                  </a:lnTo>
                  <a:lnTo>
                    <a:pt x="306016" y="534050"/>
                  </a:lnTo>
                  <a:lnTo>
                    <a:pt x="306099" y="533769"/>
                  </a:lnTo>
                  <a:lnTo>
                    <a:pt x="306201" y="533496"/>
                  </a:lnTo>
                  <a:lnTo>
                    <a:pt x="306341" y="533206"/>
                  </a:lnTo>
                  <a:lnTo>
                    <a:pt x="306499" y="532925"/>
                  </a:lnTo>
                  <a:lnTo>
                    <a:pt x="306665" y="532652"/>
                  </a:lnTo>
                  <a:lnTo>
                    <a:pt x="307009" y="532108"/>
                  </a:lnTo>
                  <a:lnTo>
                    <a:pt x="307349" y="531581"/>
                  </a:lnTo>
                  <a:lnTo>
                    <a:pt x="307592" y="531245"/>
                  </a:lnTo>
                  <a:lnTo>
                    <a:pt x="307717" y="531095"/>
                  </a:lnTo>
                  <a:lnTo>
                    <a:pt x="307981" y="530814"/>
                  </a:lnTo>
                  <a:lnTo>
                    <a:pt x="308106" y="530669"/>
                  </a:lnTo>
                  <a:lnTo>
                    <a:pt x="308215" y="530510"/>
                  </a:lnTo>
                  <a:lnTo>
                    <a:pt x="308363" y="530219"/>
                  </a:lnTo>
                  <a:lnTo>
                    <a:pt x="308480" y="529902"/>
                  </a:lnTo>
                  <a:lnTo>
                    <a:pt x="308567" y="529570"/>
                  </a:lnTo>
                  <a:lnTo>
                    <a:pt x="308631" y="529234"/>
                  </a:lnTo>
                  <a:lnTo>
                    <a:pt x="308680" y="528899"/>
                  </a:lnTo>
                  <a:lnTo>
                    <a:pt x="308691" y="528663"/>
                  </a:lnTo>
                  <a:lnTo>
                    <a:pt x="308669" y="528186"/>
                  </a:lnTo>
                  <a:lnTo>
                    <a:pt x="308669" y="527950"/>
                  </a:lnTo>
                  <a:lnTo>
                    <a:pt x="308699" y="527719"/>
                  </a:lnTo>
                  <a:lnTo>
                    <a:pt x="308756" y="527533"/>
                  </a:lnTo>
                  <a:lnTo>
                    <a:pt x="308831" y="527347"/>
                  </a:lnTo>
                  <a:lnTo>
                    <a:pt x="308918" y="527165"/>
                  </a:lnTo>
                  <a:lnTo>
                    <a:pt x="309012" y="526983"/>
                  </a:lnTo>
                  <a:lnTo>
                    <a:pt x="309107" y="526807"/>
                  </a:lnTo>
                  <a:lnTo>
                    <a:pt x="309224" y="526602"/>
                  </a:lnTo>
                  <a:lnTo>
                    <a:pt x="309307" y="526471"/>
                  </a:lnTo>
                  <a:lnTo>
                    <a:pt x="309511" y="526094"/>
                  </a:lnTo>
                  <a:lnTo>
                    <a:pt x="309613" y="525885"/>
                  </a:lnTo>
                  <a:lnTo>
                    <a:pt x="309798" y="525454"/>
                  </a:lnTo>
                  <a:lnTo>
                    <a:pt x="309894" y="525240"/>
                  </a:lnTo>
                  <a:lnTo>
                    <a:pt x="309996" y="525032"/>
                  </a:lnTo>
                  <a:lnTo>
                    <a:pt x="310168" y="524746"/>
                  </a:lnTo>
                  <a:lnTo>
                    <a:pt x="310358" y="524469"/>
                  </a:lnTo>
                  <a:lnTo>
                    <a:pt x="310759" y="523929"/>
                  </a:lnTo>
                  <a:lnTo>
                    <a:pt x="310951" y="523652"/>
                  </a:lnTo>
                  <a:lnTo>
                    <a:pt x="311265" y="523126"/>
                  </a:lnTo>
                  <a:lnTo>
                    <a:pt x="311375" y="522953"/>
                  </a:lnTo>
                  <a:lnTo>
                    <a:pt x="311495" y="522795"/>
                  </a:lnTo>
                  <a:lnTo>
                    <a:pt x="311718" y="522554"/>
                  </a:lnTo>
                  <a:lnTo>
                    <a:pt x="311964" y="522331"/>
                  </a:lnTo>
                  <a:lnTo>
                    <a:pt x="312228" y="522127"/>
                  </a:lnTo>
                  <a:lnTo>
                    <a:pt x="312500" y="521932"/>
                  </a:lnTo>
                  <a:lnTo>
                    <a:pt x="312777" y="521746"/>
                  </a:lnTo>
                  <a:lnTo>
                    <a:pt x="313106" y="521542"/>
                  </a:lnTo>
                  <a:lnTo>
                    <a:pt x="313453" y="521351"/>
                  </a:lnTo>
                  <a:lnTo>
                    <a:pt x="313805" y="521174"/>
                  </a:lnTo>
                  <a:lnTo>
                    <a:pt x="314160" y="521006"/>
                  </a:lnTo>
                  <a:lnTo>
                    <a:pt x="314519" y="520843"/>
                  </a:lnTo>
                  <a:lnTo>
                    <a:pt x="315055" y="520611"/>
                  </a:lnTo>
                  <a:lnTo>
                    <a:pt x="315600" y="520398"/>
                  </a:lnTo>
                  <a:lnTo>
                    <a:pt x="316148" y="520198"/>
                  </a:lnTo>
                  <a:lnTo>
                    <a:pt x="317259" y="519826"/>
                  </a:lnTo>
                  <a:lnTo>
                    <a:pt x="317634" y="519708"/>
                  </a:lnTo>
                  <a:lnTo>
                    <a:pt x="318010" y="519604"/>
                  </a:lnTo>
                  <a:lnTo>
                    <a:pt x="318385" y="519495"/>
                  </a:lnTo>
                  <a:lnTo>
                    <a:pt x="318759" y="519382"/>
                  </a:lnTo>
                  <a:lnTo>
                    <a:pt x="319130" y="519259"/>
                  </a:lnTo>
                  <a:lnTo>
                    <a:pt x="319519" y="519091"/>
                  </a:lnTo>
                  <a:lnTo>
                    <a:pt x="320287" y="518692"/>
                  </a:lnTo>
                  <a:lnTo>
                    <a:pt x="320672" y="518528"/>
                  </a:lnTo>
                  <a:lnTo>
                    <a:pt x="321072" y="518424"/>
                  </a:lnTo>
                  <a:lnTo>
                    <a:pt x="321620" y="518397"/>
                  </a:lnTo>
                  <a:lnTo>
                    <a:pt x="322202" y="518447"/>
                  </a:lnTo>
                  <a:lnTo>
                    <a:pt x="322784" y="518574"/>
                  </a:lnTo>
                  <a:lnTo>
                    <a:pt x="323340" y="518764"/>
                  </a:lnTo>
                  <a:lnTo>
                    <a:pt x="323850" y="519009"/>
                  </a:lnTo>
                  <a:lnTo>
                    <a:pt x="324141" y="519214"/>
                  </a:lnTo>
                  <a:lnTo>
                    <a:pt x="324405" y="519468"/>
                  </a:lnTo>
                  <a:lnTo>
                    <a:pt x="324662" y="519731"/>
                  </a:lnTo>
                  <a:lnTo>
                    <a:pt x="324930" y="519976"/>
                  </a:lnTo>
                  <a:lnTo>
                    <a:pt x="325225" y="520167"/>
                  </a:lnTo>
                  <a:lnTo>
                    <a:pt x="325448" y="520267"/>
                  </a:lnTo>
                  <a:lnTo>
                    <a:pt x="325682" y="520348"/>
                  </a:lnTo>
                  <a:lnTo>
                    <a:pt x="325924" y="520421"/>
                  </a:lnTo>
                  <a:lnTo>
                    <a:pt x="326171" y="520475"/>
                  </a:lnTo>
                  <a:lnTo>
                    <a:pt x="326412" y="520521"/>
                  </a:lnTo>
                  <a:lnTo>
                    <a:pt x="326919" y="520553"/>
                  </a:lnTo>
                  <a:lnTo>
                    <a:pt x="327436" y="520512"/>
                  </a:lnTo>
                  <a:lnTo>
                    <a:pt x="327961" y="520426"/>
                  </a:lnTo>
                  <a:lnTo>
                    <a:pt x="328486" y="520321"/>
                  </a:lnTo>
                  <a:lnTo>
                    <a:pt x="329009" y="520235"/>
                  </a:lnTo>
                  <a:lnTo>
                    <a:pt x="329477" y="520149"/>
                  </a:lnTo>
                  <a:lnTo>
                    <a:pt x="330414" y="519944"/>
                  </a:lnTo>
                  <a:lnTo>
                    <a:pt x="330880" y="519881"/>
                  </a:lnTo>
                  <a:lnTo>
                    <a:pt x="331341" y="519876"/>
                  </a:lnTo>
                  <a:lnTo>
                    <a:pt x="331756" y="519913"/>
                  </a:lnTo>
                  <a:lnTo>
                    <a:pt x="332187" y="519981"/>
                  </a:lnTo>
                  <a:lnTo>
                    <a:pt x="332610" y="520080"/>
                  </a:lnTo>
                  <a:lnTo>
                    <a:pt x="332995" y="520235"/>
                  </a:lnTo>
                  <a:lnTo>
                    <a:pt x="333320" y="520443"/>
                  </a:lnTo>
                  <a:lnTo>
                    <a:pt x="333586" y="520725"/>
                  </a:lnTo>
                  <a:lnTo>
                    <a:pt x="333807" y="521070"/>
                  </a:lnTo>
                  <a:lnTo>
                    <a:pt x="333990" y="521460"/>
                  </a:lnTo>
                  <a:lnTo>
                    <a:pt x="334126" y="521864"/>
                  </a:lnTo>
                  <a:lnTo>
                    <a:pt x="334167" y="522041"/>
                  </a:lnTo>
                  <a:lnTo>
                    <a:pt x="352844" y="521179"/>
                  </a:lnTo>
                  <a:lnTo>
                    <a:pt x="352886" y="520925"/>
                  </a:lnTo>
                  <a:lnTo>
                    <a:pt x="352950" y="520671"/>
                  </a:lnTo>
                  <a:lnTo>
                    <a:pt x="353025" y="520426"/>
                  </a:lnTo>
                  <a:lnTo>
                    <a:pt x="353120" y="520181"/>
                  </a:lnTo>
                  <a:lnTo>
                    <a:pt x="353226" y="519949"/>
                  </a:lnTo>
                  <a:lnTo>
                    <a:pt x="353354" y="519726"/>
                  </a:lnTo>
                  <a:lnTo>
                    <a:pt x="353501" y="519509"/>
                  </a:lnTo>
                  <a:lnTo>
                    <a:pt x="353830" y="519100"/>
                  </a:lnTo>
                  <a:lnTo>
                    <a:pt x="353993" y="518891"/>
                  </a:lnTo>
                  <a:lnTo>
                    <a:pt x="354378" y="518374"/>
                  </a:lnTo>
                  <a:lnTo>
                    <a:pt x="354578" y="518120"/>
                  </a:lnTo>
                  <a:lnTo>
                    <a:pt x="354782" y="517875"/>
                  </a:lnTo>
                  <a:lnTo>
                    <a:pt x="355001" y="517643"/>
                  </a:lnTo>
                  <a:lnTo>
                    <a:pt x="355239" y="517421"/>
                  </a:lnTo>
                  <a:lnTo>
                    <a:pt x="355490" y="517212"/>
                  </a:lnTo>
                  <a:lnTo>
                    <a:pt x="355750" y="517013"/>
                  </a:lnTo>
                  <a:lnTo>
                    <a:pt x="356283" y="516631"/>
                  </a:lnTo>
                  <a:lnTo>
                    <a:pt x="356536" y="516490"/>
                  </a:lnTo>
                  <a:lnTo>
                    <a:pt x="357080" y="516236"/>
                  </a:lnTo>
                  <a:lnTo>
                    <a:pt x="357314" y="516091"/>
                  </a:lnTo>
                  <a:lnTo>
                    <a:pt x="357477" y="515901"/>
                  </a:lnTo>
                  <a:lnTo>
                    <a:pt x="357522" y="515819"/>
                  </a:lnTo>
                  <a:lnTo>
                    <a:pt x="357643" y="515469"/>
                  </a:lnTo>
                  <a:lnTo>
                    <a:pt x="357820" y="514979"/>
                  </a:lnTo>
                  <a:lnTo>
                    <a:pt x="357888" y="514825"/>
                  </a:lnTo>
                  <a:lnTo>
                    <a:pt x="357975" y="514680"/>
                  </a:lnTo>
                  <a:lnTo>
                    <a:pt x="358092" y="514544"/>
                  </a:lnTo>
                  <a:lnTo>
                    <a:pt x="358237" y="514426"/>
                  </a:lnTo>
                  <a:lnTo>
                    <a:pt x="358388" y="514312"/>
                  </a:lnTo>
                  <a:lnTo>
                    <a:pt x="358532" y="514194"/>
                  </a:lnTo>
                  <a:lnTo>
                    <a:pt x="358656" y="514058"/>
                  </a:lnTo>
                  <a:lnTo>
                    <a:pt x="358739" y="513926"/>
                  </a:lnTo>
                  <a:lnTo>
                    <a:pt x="358811" y="513781"/>
                  </a:lnTo>
                  <a:lnTo>
                    <a:pt x="358943" y="513491"/>
                  </a:lnTo>
                  <a:lnTo>
                    <a:pt x="359023" y="513350"/>
                  </a:lnTo>
                  <a:lnTo>
                    <a:pt x="359140" y="513205"/>
                  </a:lnTo>
                  <a:lnTo>
                    <a:pt x="359268" y="513064"/>
                  </a:lnTo>
                  <a:lnTo>
                    <a:pt x="359408" y="512928"/>
                  </a:lnTo>
                  <a:lnTo>
                    <a:pt x="359540" y="512792"/>
                  </a:lnTo>
                  <a:lnTo>
                    <a:pt x="359669" y="512651"/>
                  </a:lnTo>
                  <a:lnTo>
                    <a:pt x="359839" y="512401"/>
                  </a:lnTo>
                  <a:lnTo>
                    <a:pt x="359986" y="512138"/>
                  </a:lnTo>
                  <a:lnTo>
                    <a:pt x="360130" y="511870"/>
                  </a:lnTo>
                  <a:lnTo>
                    <a:pt x="360288" y="511616"/>
                  </a:lnTo>
                  <a:lnTo>
                    <a:pt x="360477" y="511394"/>
                  </a:lnTo>
                  <a:lnTo>
                    <a:pt x="360700" y="511194"/>
                  </a:lnTo>
                  <a:lnTo>
                    <a:pt x="360947" y="511008"/>
                  </a:lnTo>
                  <a:lnTo>
                    <a:pt x="361207" y="510840"/>
                  </a:lnTo>
                  <a:lnTo>
                    <a:pt x="361479" y="510709"/>
                  </a:lnTo>
                  <a:lnTo>
                    <a:pt x="361755" y="510627"/>
                  </a:lnTo>
                  <a:lnTo>
                    <a:pt x="362095" y="510595"/>
                  </a:lnTo>
                  <a:lnTo>
                    <a:pt x="362454" y="510636"/>
                  </a:lnTo>
                  <a:lnTo>
                    <a:pt x="362820" y="510722"/>
                  </a:lnTo>
                  <a:lnTo>
                    <a:pt x="363179" y="510845"/>
                  </a:lnTo>
                  <a:lnTo>
                    <a:pt x="363524" y="510972"/>
                  </a:lnTo>
                  <a:lnTo>
                    <a:pt x="363853" y="511113"/>
                  </a:lnTo>
                  <a:lnTo>
                    <a:pt x="364178" y="511276"/>
                  </a:lnTo>
                  <a:lnTo>
                    <a:pt x="364495" y="511466"/>
                  </a:lnTo>
                  <a:lnTo>
                    <a:pt x="364786" y="511675"/>
                  </a:lnTo>
                  <a:lnTo>
                    <a:pt x="365050" y="511911"/>
                  </a:lnTo>
                  <a:lnTo>
                    <a:pt x="365209" y="512107"/>
                  </a:lnTo>
                  <a:lnTo>
                    <a:pt x="365349" y="512324"/>
                  </a:lnTo>
                  <a:lnTo>
                    <a:pt x="365477" y="512547"/>
                  </a:lnTo>
                  <a:lnTo>
                    <a:pt x="365617" y="512760"/>
                  </a:lnTo>
                  <a:lnTo>
                    <a:pt x="365779" y="512955"/>
                  </a:lnTo>
                  <a:lnTo>
                    <a:pt x="365910" y="513081"/>
                  </a:lnTo>
                  <a:lnTo>
                    <a:pt x="365992" y="513159"/>
                  </a:lnTo>
                  <a:lnTo>
                    <a:pt x="366226" y="513373"/>
                  </a:lnTo>
                  <a:lnTo>
                    <a:pt x="366472" y="513559"/>
                  </a:lnTo>
                  <a:lnTo>
                    <a:pt x="366717" y="513691"/>
                  </a:lnTo>
                  <a:lnTo>
                    <a:pt x="366952" y="513727"/>
                  </a:lnTo>
                  <a:lnTo>
                    <a:pt x="367118" y="513700"/>
                  </a:lnTo>
                  <a:lnTo>
                    <a:pt x="367295" y="513640"/>
                  </a:lnTo>
                  <a:lnTo>
                    <a:pt x="367462" y="513559"/>
                  </a:lnTo>
                  <a:lnTo>
                    <a:pt x="367616" y="513459"/>
                  </a:lnTo>
                  <a:lnTo>
                    <a:pt x="367741" y="513341"/>
                  </a:lnTo>
                  <a:lnTo>
                    <a:pt x="368013" y="512888"/>
                  </a:lnTo>
                  <a:lnTo>
                    <a:pt x="368085" y="512629"/>
                  </a:lnTo>
                  <a:lnTo>
                    <a:pt x="367896" y="511717"/>
                  </a:lnTo>
                  <a:lnTo>
                    <a:pt x="367822" y="511493"/>
                  </a:lnTo>
                  <a:lnTo>
                    <a:pt x="367579" y="510804"/>
                  </a:lnTo>
                  <a:lnTo>
                    <a:pt x="367326" y="509955"/>
                  </a:lnTo>
                  <a:lnTo>
                    <a:pt x="367269" y="509238"/>
                  </a:lnTo>
                  <a:lnTo>
                    <a:pt x="367382" y="508707"/>
                  </a:lnTo>
                  <a:lnTo>
                    <a:pt x="367484" y="508353"/>
                  </a:lnTo>
                  <a:lnTo>
                    <a:pt x="367590" y="508004"/>
                  </a:lnTo>
                  <a:lnTo>
                    <a:pt x="367707" y="507655"/>
                  </a:lnTo>
                  <a:lnTo>
                    <a:pt x="367832" y="507314"/>
                  </a:lnTo>
                  <a:lnTo>
                    <a:pt x="367964" y="506969"/>
                  </a:lnTo>
                  <a:lnTo>
                    <a:pt x="368066" y="506729"/>
                  </a:lnTo>
                  <a:lnTo>
                    <a:pt x="368281" y="506247"/>
                  </a:lnTo>
                  <a:lnTo>
                    <a:pt x="368395" y="506007"/>
                  </a:lnTo>
                  <a:lnTo>
                    <a:pt x="368785" y="505226"/>
                  </a:lnTo>
                  <a:lnTo>
                    <a:pt x="369083" y="504686"/>
                  </a:lnTo>
                  <a:lnTo>
                    <a:pt x="369181" y="504500"/>
                  </a:lnTo>
                  <a:lnTo>
                    <a:pt x="369287" y="504319"/>
                  </a:lnTo>
                  <a:lnTo>
                    <a:pt x="369401" y="504142"/>
                  </a:lnTo>
                  <a:lnTo>
                    <a:pt x="369521" y="503974"/>
                  </a:lnTo>
                  <a:lnTo>
                    <a:pt x="369673" y="503802"/>
                  </a:lnTo>
                  <a:lnTo>
                    <a:pt x="369835" y="503638"/>
                  </a:lnTo>
                  <a:lnTo>
                    <a:pt x="370005" y="503484"/>
                  </a:lnTo>
                  <a:lnTo>
                    <a:pt x="370186" y="503334"/>
                  </a:lnTo>
                  <a:lnTo>
                    <a:pt x="370364" y="503193"/>
                  </a:lnTo>
                  <a:lnTo>
                    <a:pt x="370549" y="503057"/>
                  </a:lnTo>
                  <a:lnTo>
                    <a:pt x="370738" y="502934"/>
                  </a:lnTo>
                  <a:lnTo>
                    <a:pt x="371127" y="502694"/>
                  </a:lnTo>
                  <a:lnTo>
                    <a:pt x="371317" y="502567"/>
                  </a:lnTo>
                  <a:lnTo>
                    <a:pt x="371763" y="502245"/>
                  </a:lnTo>
                  <a:lnTo>
                    <a:pt x="371886" y="502148"/>
                  </a:lnTo>
                  <a:lnTo>
                    <a:pt x="371896" y="502068"/>
                  </a:lnTo>
                  <a:lnTo>
                    <a:pt x="371975" y="501964"/>
                  </a:lnTo>
                  <a:lnTo>
                    <a:pt x="372111" y="501913"/>
                  </a:lnTo>
                  <a:lnTo>
                    <a:pt x="372165" y="501941"/>
                  </a:lnTo>
                  <a:lnTo>
                    <a:pt x="372424" y="501755"/>
                  </a:lnTo>
                  <a:lnTo>
                    <a:pt x="373274" y="501124"/>
                  </a:lnTo>
                  <a:lnTo>
                    <a:pt x="373568" y="500929"/>
                  </a:lnTo>
                  <a:lnTo>
                    <a:pt x="373872" y="500756"/>
                  </a:lnTo>
                  <a:lnTo>
                    <a:pt x="374218" y="500593"/>
                  </a:lnTo>
                  <a:lnTo>
                    <a:pt x="374578" y="500439"/>
                  </a:lnTo>
                  <a:lnTo>
                    <a:pt x="374945" y="500311"/>
                  </a:lnTo>
                  <a:lnTo>
                    <a:pt x="375315" y="500212"/>
                  </a:lnTo>
                  <a:lnTo>
                    <a:pt x="375689" y="500148"/>
                  </a:lnTo>
                  <a:lnTo>
                    <a:pt x="375927" y="500135"/>
                  </a:lnTo>
                  <a:lnTo>
                    <a:pt x="376172" y="500139"/>
                  </a:lnTo>
                  <a:lnTo>
                    <a:pt x="376653" y="500166"/>
                  </a:lnTo>
                  <a:lnTo>
                    <a:pt x="376895" y="500166"/>
                  </a:lnTo>
                  <a:lnTo>
                    <a:pt x="376931" y="500242"/>
                  </a:lnTo>
                  <a:lnTo>
                    <a:pt x="377025" y="500219"/>
                  </a:lnTo>
                  <a:lnTo>
                    <a:pt x="377251" y="500146"/>
                  </a:lnTo>
                  <a:lnTo>
                    <a:pt x="377425" y="500095"/>
                  </a:lnTo>
                  <a:lnTo>
                    <a:pt x="377549" y="500109"/>
                  </a:lnTo>
                  <a:lnTo>
                    <a:pt x="377764" y="500113"/>
                  </a:lnTo>
                  <a:lnTo>
                    <a:pt x="377905" y="500053"/>
                  </a:lnTo>
                  <a:lnTo>
                    <a:pt x="378014" y="500022"/>
                  </a:lnTo>
                  <a:lnTo>
                    <a:pt x="378146" y="499999"/>
                  </a:lnTo>
                  <a:lnTo>
                    <a:pt x="378320" y="499990"/>
                  </a:lnTo>
                  <a:lnTo>
                    <a:pt x="378455" y="499976"/>
                  </a:lnTo>
                  <a:lnTo>
                    <a:pt x="378637" y="499949"/>
                  </a:lnTo>
                  <a:lnTo>
                    <a:pt x="378765" y="499881"/>
                  </a:lnTo>
                  <a:lnTo>
                    <a:pt x="379052" y="499772"/>
                  </a:lnTo>
                  <a:lnTo>
                    <a:pt x="379525" y="499576"/>
                  </a:lnTo>
                  <a:lnTo>
                    <a:pt x="379740" y="499290"/>
                  </a:lnTo>
                  <a:lnTo>
                    <a:pt x="379918" y="499145"/>
                  </a:lnTo>
                  <a:lnTo>
                    <a:pt x="380012" y="499005"/>
                  </a:lnTo>
                  <a:lnTo>
                    <a:pt x="380111" y="498914"/>
                  </a:lnTo>
                  <a:lnTo>
                    <a:pt x="380447" y="498660"/>
                  </a:lnTo>
                  <a:lnTo>
                    <a:pt x="380542" y="498578"/>
                  </a:lnTo>
                  <a:lnTo>
                    <a:pt x="380743" y="498389"/>
                  </a:lnTo>
                  <a:lnTo>
                    <a:pt x="381051" y="497988"/>
                  </a:lnTo>
                  <a:lnTo>
                    <a:pt x="381176" y="497820"/>
                  </a:lnTo>
                  <a:lnTo>
                    <a:pt x="381422" y="497475"/>
                  </a:lnTo>
                  <a:lnTo>
                    <a:pt x="381637" y="497149"/>
                  </a:lnTo>
                  <a:lnTo>
                    <a:pt x="381822" y="496853"/>
                  </a:lnTo>
                  <a:lnTo>
                    <a:pt x="382003" y="496549"/>
                  </a:lnTo>
                  <a:lnTo>
                    <a:pt x="382162" y="496291"/>
                  </a:lnTo>
                  <a:lnTo>
                    <a:pt x="382337" y="495940"/>
                  </a:lnTo>
                  <a:lnTo>
                    <a:pt x="382412" y="495741"/>
                  </a:lnTo>
                  <a:lnTo>
                    <a:pt x="382465" y="495578"/>
                  </a:lnTo>
                  <a:lnTo>
                    <a:pt x="382506" y="495383"/>
                  </a:lnTo>
                  <a:lnTo>
                    <a:pt x="382600" y="495094"/>
                  </a:lnTo>
                  <a:lnTo>
                    <a:pt x="382695" y="494744"/>
                  </a:lnTo>
                  <a:lnTo>
                    <a:pt x="382767" y="494545"/>
                  </a:lnTo>
                  <a:lnTo>
                    <a:pt x="382820" y="494409"/>
                  </a:lnTo>
                  <a:lnTo>
                    <a:pt x="382861" y="494322"/>
                  </a:lnTo>
                  <a:lnTo>
                    <a:pt x="382895" y="494136"/>
                  </a:lnTo>
                  <a:lnTo>
                    <a:pt x="383023" y="493796"/>
                  </a:lnTo>
                  <a:lnTo>
                    <a:pt x="383095" y="493596"/>
                  </a:lnTo>
                  <a:lnTo>
                    <a:pt x="383220" y="493310"/>
                  </a:lnTo>
                  <a:lnTo>
                    <a:pt x="383315" y="493047"/>
                  </a:lnTo>
                  <a:lnTo>
                    <a:pt x="383450" y="492598"/>
                  </a:lnTo>
                  <a:lnTo>
                    <a:pt x="383515" y="492362"/>
                  </a:lnTo>
                  <a:lnTo>
                    <a:pt x="383620" y="492085"/>
                  </a:lnTo>
                  <a:lnTo>
                    <a:pt x="383707" y="491967"/>
                  </a:lnTo>
                  <a:lnTo>
                    <a:pt x="383889" y="491708"/>
                  </a:lnTo>
                  <a:lnTo>
                    <a:pt x="383968" y="491604"/>
                  </a:lnTo>
                  <a:lnTo>
                    <a:pt x="384131" y="491450"/>
                  </a:lnTo>
                  <a:lnTo>
                    <a:pt x="384248" y="491364"/>
                  </a:lnTo>
                  <a:lnTo>
                    <a:pt x="384483" y="491236"/>
                  </a:lnTo>
                  <a:lnTo>
                    <a:pt x="384668" y="491127"/>
                  </a:lnTo>
                  <a:lnTo>
                    <a:pt x="384917" y="491059"/>
                  </a:lnTo>
                  <a:lnTo>
                    <a:pt x="385277" y="490804"/>
                  </a:lnTo>
                  <a:lnTo>
                    <a:pt x="385523" y="490663"/>
                  </a:lnTo>
                  <a:lnTo>
                    <a:pt x="385766" y="490603"/>
                  </a:lnTo>
                  <a:lnTo>
                    <a:pt x="386012" y="490526"/>
                  </a:lnTo>
                  <a:lnTo>
                    <a:pt x="386213" y="490448"/>
                  </a:lnTo>
                  <a:lnTo>
                    <a:pt x="386501" y="490357"/>
                  </a:lnTo>
                  <a:lnTo>
                    <a:pt x="386933" y="490297"/>
                  </a:lnTo>
                  <a:lnTo>
                    <a:pt x="387115" y="490306"/>
                  </a:lnTo>
                  <a:lnTo>
                    <a:pt x="387386" y="490427"/>
                  </a:lnTo>
                  <a:lnTo>
                    <a:pt x="387541" y="490418"/>
                  </a:lnTo>
                  <a:lnTo>
                    <a:pt x="387687" y="490400"/>
                  </a:lnTo>
                  <a:lnTo>
                    <a:pt x="387836" y="490373"/>
                  </a:lnTo>
                  <a:lnTo>
                    <a:pt x="387776" y="490249"/>
                  </a:lnTo>
                  <a:lnTo>
                    <a:pt x="387942" y="490226"/>
                  </a:lnTo>
                  <a:lnTo>
                    <a:pt x="388062" y="490190"/>
                  </a:lnTo>
                  <a:lnTo>
                    <a:pt x="388244" y="490163"/>
                  </a:lnTo>
                  <a:lnTo>
                    <a:pt x="388561" y="490168"/>
                  </a:lnTo>
                  <a:lnTo>
                    <a:pt x="388904" y="490127"/>
                  </a:lnTo>
                  <a:lnTo>
                    <a:pt x="389217" y="490041"/>
                  </a:lnTo>
                  <a:lnTo>
                    <a:pt x="389463" y="489991"/>
                  </a:lnTo>
                  <a:lnTo>
                    <a:pt x="389870" y="489951"/>
                  </a:lnTo>
                  <a:lnTo>
                    <a:pt x="390629" y="489829"/>
                  </a:lnTo>
                  <a:lnTo>
                    <a:pt x="390950" y="489865"/>
                  </a:lnTo>
                  <a:lnTo>
                    <a:pt x="391418" y="489893"/>
                  </a:lnTo>
                  <a:lnTo>
                    <a:pt x="391663" y="489875"/>
                  </a:lnTo>
                  <a:lnTo>
                    <a:pt x="391988" y="489984"/>
                  </a:lnTo>
                  <a:lnTo>
                    <a:pt x="392245" y="489952"/>
                  </a:lnTo>
                  <a:lnTo>
                    <a:pt x="392528" y="489956"/>
                  </a:lnTo>
                  <a:lnTo>
                    <a:pt x="392921" y="489897"/>
                  </a:lnTo>
                  <a:lnTo>
                    <a:pt x="393651" y="489861"/>
                  </a:lnTo>
                  <a:lnTo>
                    <a:pt x="393953" y="489874"/>
                  </a:lnTo>
                  <a:lnTo>
                    <a:pt x="394198" y="489870"/>
                  </a:lnTo>
                  <a:lnTo>
                    <a:pt x="394463" y="489947"/>
                  </a:lnTo>
                  <a:lnTo>
                    <a:pt x="394746" y="489997"/>
                  </a:lnTo>
                  <a:lnTo>
                    <a:pt x="394959" y="490055"/>
                  </a:lnTo>
                  <a:lnTo>
                    <a:pt x="395049" y="490223"/>
                  </a:lnTo>
                  <a:lnTo>
                    <a:pt x="395197" y="490359"/>
                  </a:lnTo>
                  <a:lnTo>
                    <a:pt x="395238" y="490550"/>
                  </a:lnTo>
                  <a:lnTo>
                    <a:pt x="395480" y="490432"/>
                  </a:lnTo>
                  <a:lnTo>
                    <a:pt x="405355" y="485916"/>
                  </a:lnTo>
                  <a:lnTo>
                    <a:pt x="416428" y="480593"/>
                  </a:lnTo>
                  <a:lnTo>
                    <a:pt x="416718" y="479165"/>
                  </a:lnTo>
                  <a:lnTo>
                    <a:pt x="417200" y="477939"/>
                  </a:lnTo>
                  <a:lnTo>
                    <a:pt x="417472" y="477553"/>
                  </a:lnTo>
                  <a:lnTo>
                    <a:pt x="418076" y="477172"/>
                  </a:lnTo>
                  <a:lnTo>
                    <a:pt x="418413" y="476986"/>
                  </a:lnTo>
                  <a:lnTo>
                    <a:pt x="419168" y="476800"/>
                  </a:lnTo>
                  <a:lnTo>
                    <a:pt x="419425" y="476741"/>
                  </a:lnTo>
                  <a:lnTo>
                    <a:pt x="419683" y="476691"/>
                  </a:lnTo>
                  <a:lnTo>
                    <a:pt x="419940" y="476655"/>
                  </a:lnTo>
                  <a:lnTo>
                    <a:pt x="420204" y="476627"/>
                  </a:lnTo>
                  <a:lnTo>
                    <a:pt x="420714" y="476605"/>
                  </a:lnTo>
                  <a:lnTo>
                    <a:pt x="420964" y="476600"/>
                  </a:lnTo>
                  <a:lnTo>
                    <a:pt x="421213" y="476609"/>
                  </a:lnTo>
                  <a:lnTo>
                    <a:pt x="421462" y="476636"/>
                  </a:lnTo>
                  <a:lnTo>
                    <a:pt x="421700" y="476687"/>
                  </a:lnTo>
                  <a:lnTo>
                    <a:pt x="421791" y="476713"/>
                  </a:lnTo>
                  <a:lnTo>
                    <a:pt x="421968" y="476773"/>
                  </a:lnTo>
                  <a:lnTo>
                    <a:pt x="422143" y="476845"/>
                  </a:lnTo>
                  <a:lnTo>
                    <a:pt x="423307" y="477449"/>
                  </a:lnTo>
                  <a:lnTo>
                    <a:pt x="423839" y="477734"/>
                  </a:lnTo>
                  <a:lnTo>
                    <a:pt x="424323" y="478007"/>
                  </a:lnTo>
                  <a:lnTo>
                    <a:pt x="424572" y="478134"/>
                  </a:lnTo>
                  <a:lnTo>
                    <a:pt x="425340" y="478465"/>
                  </a:lnTo>
                  <a:lnTo>
                    <a:pt x="425605" y="478561"/>
                  </a:lnTo>
                  <a:lnTo>
                    <a:pt x="425850" y="478610"/>
                  </a:lnTo>
                  <a:lnTo>
                    <a:pt x="426058" y="478579"/>
                  </a:lnTo>
                  <a:lnTo>
                    <a:pt x="426194" y="478483"/>
                  </a:lnTo>
                  <a:lnTo>
                    <a:pt x="426315" y="478347"/>
                  </a:lnTo>
                  <a:lnTo>
                    <a:pt x="426424" y="478188"/>
                  </a:lnTo>
                  <a:lnTo>
                    <a:pt x="426530" y="478020"/>
                  </a:lnTo>
                  <a:lnTo>
                    <a:pt x="426636" y="477862"/>
                  </a:lnTo>
                  <a:lnTo>
                    <a:pt x="427063" y="477358"/>
                  </a:lnTo>
                  <a:lnTo>
                    <a:pt x="427184" y="477177"/>
                  </a:lnTo>
                  <a:lnTo>
                    <a:pt x="427272" y="476990"/>
                  </a:lnTo>
                  <a:lnTo>
                    <a:pt x="427312" y="476805"/>
                  </a:lnTo>
                  <a:lnTo>
                    <a:pt x="427321" y="476609"/>
                  </a:lnTo>
                  <a:lnTo>
                    <a:pt x="427316" y="476405"/>
                  </a:lnTo>
                  <a:lnTo>
                    <a:pt x="427316" y="476201"/>
                  </a:lnTo>
                  <a:lnTo>
                    <a:pt x="427340" y="476006"/>
                  </a:lnTo>
                  <a:lnTo>
                    <a:pt x="427414" y="475743"/>
                  </a:lnTo>
                  <a:lnTo>
                    <a:pt x="427521" y="475484"/>
                  </a:lnTo>
                  <a:lnTo>
                    <a:pt x="427637" y="475230"/>
                  </a:lnTo>
                  <a:lnTo>
                    <a:pt x="427763" y="474976"/>
                  </a:lnTo>
                  <a:lnTo>
                    <a:pt x="428088" y="474263"/>
                  </a:lnTo>
                  <a:lnTo>
                    <a:pt x="428152" y="474104"/>
                  </a:lnTo>
                  <a:lnTo>
                    <a:pt x="428201" y="473950"/>
                  </a:lnTo>
                  <a:lnTo>
                    <a:pt x="428250" y="473669"/>
                  </a:lnTo>
                  <a:lnTo>
                    <a:pt x="428258" y="473378"/>
                  </a:lnTo>
                  <a:lnTo>
                    <a:pt x="428250" y="473083"/>
                  </a:lnTo>
                  <a:lnTo>
                    <a:pt x="428250" y="472788"/>
                  </a:lnTo>
                  <a:lnTo>
                    <a:pt x="428280" y="472498"/>
                  </a:lnTo>
                  <a:lnTo>
                    <a:pt x="428367" y="472139"/>
                  </a:lnTo>
                  <a:lnTo>
                    <a:pt x="428484" y="471786"/>
                  </a:lnTo>
                  <a:lnTo>
                    <a:pt x="428620" y="471432"/>
                  </a:lnTo>
                  <a:lnTo>
                    <a:pt x="428930" y="470746"/>
                  </a:lnTo>
                  <a:lnTo>
                    <a:pt x="429081" y="470419"/>
                  </a:lnTo>
                  <a:lnTo>
                    <a:pt x="429247" y="470097"/>
                  </a:lnTo>
                  <a:lnTo>
                    <a:pt x="429417" y="469780"/>
                  </a:lnTo>
                  <a:lnTo>
                    <a:pt x="429780" y="469153"/>
                  </a:lnTo>
                  <a:lnTo>
                    <a:pt x="430101" y="468627"/>
                  </a:lnTo>
                  <a:lnTo>
                    <a:pt x="430271" y="468368"/>
                  </a:lnTo>
                  <a:lnTo>
                    <a:pt x="430446" y="468119"/>
                  </a:lnTo>
                  <a:lnTo>
                    <a:pt x="430631" y="467874"/>
                  </a:lnTo>
                  <a:lnTo>
                    <a:pt x="430831" y="467638"/>
                  </a:lnTo>
                  <a:lnTo>
                    <a:pt x="431043" y="467416"/>
                  </a:lnTo>
                  <a:lnTo>
                    <a:pt x="431477" y="466980"/>
                  </a:lnTo>
                  <a:lnTo>
                    <a:pt x="431681" y="466748"/>
                  </a:lnTo>
                  <a:lnTo>
                    <a:pt x="431851" y="466535"/>
                  </a:lnTo>
                  <a:lnTo>
                    <a:pt x="432014" y="466313"/>
                  </a:lnTo>
                  <a:lnTo>
                    <a:pt x="432172" y="466090"/>
                  </a:lnTo>
                  <a:lnTo>
                    <a:pt x="432342" y="465873"/>
                  </a:lnTo>
                  <a:lnTo>
                    <a:pt x="432524" y="465678"/>
                  </a:lnTo>
                  <a:lnTo>
                    <a:pt x="432720" y="465505"/>
                  </a:lnTo>
                  <a:lnTo>
                    <a:pt x="432925" y="465351"/>
                  </a:lnTo>
                  <a:lnTo>
                    <a:pt x="433137" y="465201"/>
                  </a:lnTo>
                  <a:lnTo>
                    <a:pt x="433571" y="464915"/>
                  </a:lnTo>
                  <a:lnTo>
                    <a:pt x="433760" y="464806"/>
                  </a:lnTo>
                  <a:lnTo>
                    <a:pt x="434149" y="464598"/>
                  </a:lnTo>
                  <a:lnTo>
                    <a:pt x="434334" y="464489"/>
                  </a:lnTo>
                  <a:lnTo>
                    <a:pt x="434512" y="464362"/>
                  </a:lnTo>
                  <a:lnTo>
                    <a:pt x="434750" y="464121"/>
                  </a:lnTo>
                  <a:lnTo>
                    <a:pt x="434959" y="463844"/>
                  </a:lnTo>
                  <a:lnTo>
                    <a:pt x="435150" y="463545"/>
                  </a:lnTo>
                  <a:lnTo>
                    <a:pt x="435348" y="463250"/>
                  </a:lnTo>
                  <a:lnTo>
                    <a:pt x="435567" y="462982"/>
                  </a:lnTo>
                  <a:lnTo>
                    <a:pt x="435888" y="462669"/>
                  </a:lnTo>
                  <a:lnTo>
                    <a:pt x="436232" y="462369"/>
                  </a:lnTo>
                  <a:lnTo>
                    <a:pt x="436591" y="462093"/>
                  </a:lnTo>
                  <a:lnTo>
                    <a:pt x="436965" y="461834"/>
                  </a:lnTo>
                  <a:lnTo>
                    <a:pt x="437346" y="461602"/>
                  </a:lnTo>
                  <a:lnTo>
                    <a:pt x="437686" y="461562"/>
                  </a:lnTo>
                  <a:lnTo>
                    <a:pt x="438367" y="461489"/>
                  </a:lnTo>
                  <a:lnTo>
                    <a:pt x="439043" y="461426"/>
                  </a:lnTo>
                  <a:lnTo>
                    <a:pt x="439984" y="461326"/>
                  </a:lnTo>
                  <a:lnTo>
                    <a:pt x="440298" y="461308"/>
                  </a:lnTo>
                  <a:lnTo>
                    <a:pt x="440605" y="461326"/>
                  </a:lnTo>
                  <a:lnTo>
                    <a:pt x="441073" y="461408"/>
                  </a:lnTo>
                  <a:lnTo>
                    <a:pt x="441545" y="461548"/>
                  </a:lnTo>
                  <a:lnTo>
                    <a:pt x="442006" y="461734"/>
                  </a:lnTo>
                  <a:lnTo>
                    <a:pt x="442448" y="461961"/>
                  </a:lnTo>
                  <a:lnTo>
                    <a:pt x="442864" y="462211"/>
                  </a:lnTo>
                  <a:lnTo>
                    <a:pt x="443136" y="462410"/>
                  </a:lnTo>
                  <a:lnTo>
                    <a:pt x="443400" y="462633"/>
                  </a:lnTo>
                  <a:lnTo>
                    <a:pt x="443651" y="462864"/>
                  </a:lnTo>
                  <a:lnTo>
                    <a:pt x="443896" y="463105"/>
                  </a:lnTo>
                  <a:lnTo>
                    <a:pt x="444557" y="463736"/>
                  </a:lnTo>
                  <a:lnTo>
                    <a:pt x="444761" y="463935"/>
                  </a:lnTo>
                  <a:lnTo>
                    <a:pt x="444965" y="464135"/>
                  </a:lnTo>
                  <a:lnTo>
                    <a:pt x="445165" y="464339"/>
                  </a:lnTo>
                  <a:lnTo>
                    <a:pt x="445562" y="464729"/>
                  </a:lnTo>
                  <a:lnTo>
                    <a:pt x="445756" y="464924"/>
                  </a:lnTo>
                  <a:lnTo>
                    <a:pt x="445945" y="465124"/>
                  </a:lnTo>
                  <a:lnTo>
                    <a:pt x="446126" y="465333"/>
                  </a:lnTo>
                  <a:lnTo>
                    <a:pt x="446461" y="465800"/>
                  </a:lnTo>
                  <a:lnTo>
                    <a:pt x="446757" y="466303"/>
                  </a:lnTo>
                  <a:lnTo>
                    <a:pt x="447021" y="466830"/>
                  </a:lnTo>
                  <a:lnTo>
                    <a:pt x="447267" y="467365"/>
                  </a:lnTo>
                  <a:lnTo>
                    <a:pt x="447690" y="468300"/>
                  </a:lnTo>
                  <a:lnTo>
                    <a:pt x="447860" y="468704"/>
                  </a:lnTo>
                  <a:lnTo>
                    <a:pt x="448026" y="469113"/>
                  </a:lnTo>
                  <a:lnTo>
                    <a:pt x="448181" y="469525"/>
                  </a:lnTo>
                  <a:lnTo>
                    <a:pt x="448321" y="469938"/>
                  </a:lnTo>
                  <a:lnTo>
                    <a:pt x="448408" y="470265"/>
                  </a:lnTo>
                  <a:lnTo>
                    <a:pt x="448551" y="470932"/>
                  </a:lnTo>
                  <a:lnTo>
                    <a:pt x="448634" y="471259"/>
                  </a:lnTo>
                  <a:lnTo>
                    <a:pt x="448749" y="471577"/>
                  </a:lnTo>
                  <a:lnTo>
                    <a:pt x="448953" y="471985"/>
                  </a:lnTo>
                  <a:lnTo>
                    <a:pt x="449210" y="472375"/>
                  </a:lnTo>
                  <a:lnTo>
                    <a:pt x="449493" y="472752"/>
                  </a:lnTo>
                  <a:lnTo>
                    <a:pt x="450079" y="473491"/>
                  </a:lnTo>
                  <a:lnTo>
                    <a:pt x="450426" y="473923"/>
                  </a:lnTo>
                  <a:lnTo>
                    <a:pt x="451170" y="474749"/>
                  </a:lnTo>
                  <a:lnTo>
                    <a:pt x="451530" y="475171"/>
                  </a:lnTo>
                  <a:lnTo>
                    <a:pt x="451863" y="475611"/>
                  </a:lnTo>
                  <a:lnTo>
                    <a:pt x="452191" y="476083"/>
                  </a:lnTo>
                  <a:lnTo>
                    <a:pt x="452520" y="476573"/>
                  </a:lnTo>
                  <a:lnTo>
                    <a:pt x="452818" y="477072"/>
                  </a:lnTo>
                  <a:lnTo>
                    <a:pt x="453072" y="477585"/>
                  </a:lnTo>
                  <a:lnTo>
                    <a:pt x="453249" y="478116"/>
                  </a:lnTo>
                  <a:lnTo>
                    <a:pt x="453332" y="478606"/>
                  </a:lnTo>
                  <a:lnTo>
                    <a:pt x="453355" y="479114"/>
                  </a:lnTo>
                  <a:lnTo>
                    <a:pt x="453336" y="479627"/>
                  </a:lnTo>
                  <a:lnTo>
                    <a:pt x="453268" y="480657"/>
                  </a:lnTo>
                  <a:lnTo>
                    <a:pt x="453230" y="481329"/>
                  </a:lnTo>
                  <a:lnTo>
                    <a:pt x="453170" y="482000"/>
                  </a:lnTo>
                  <a:lnTo>
                    <a:pt x="453090" y="482667"/>
                  </a:lnTo>
                  <a:lnTo>
                    <a:pt x="452977" y="483330"/>
                  </a:lnTo>
                  <a:lnTo>
                    <a:pt x="452822" y="483979"/>
                  </a:lnTo>
                  <a:lnTo>
                    <a:pt x="452724" y="484292"/>
                  </a:lnTo>
                  <a:lnTo>
                    <a:pt x="452611" y="484605"/>
                  </a:lnTo>
                  <a:lnTo>
                    <a:pt x="452494" y="484909"/>
                  </a:lnTo>
                  <a:lnTo>
                    <a:pt x="452380" y="485222"/>
                  </a:lnTo>
                  <a:lnTo>
                    <a:pt x="452278" y="485535"/>
                  </a:lnTo>
                  <a:lnTo>
                    <a:pt x="452112" y="486003"/>
                  </a:lnTo>
                  <a:lnTo>
                    <a:pt x="452078" y="486162"/>
                  </a:lnTo>
                  <a:lnTo>
                    <a:pt x="452067" y="486316"/>
                  </a:lnTo>
                  <a:lnTo>
                    <a:pt x="452112" y="486502"/>
                  </a:lnTo>
                  <a:lnTo>
                    <a:pt x="452206" y="486688"/>
                  </a:lnTo>
                  <a:lnTo>
                    <a:pt x="452460" y="487051"/>
                  </a:lnTo>
                  <a:lnTo>
                    <a:pt x="452573" y="487237"/>
                  </a:lnTo>
                  <a:lnTo>
                    <a:pt x="452701" y="487482"/>
                  </a:lnTo>
                  <a:lnTo>
                    <a:pt x="453200" y="488485"/>
                  </a:lnTo>
                  <a:lnTo>
                    <a:pt x="454017" y="490096"/>
                  </a:lnTo>
                  <a:lnTo>
                    <a:pt x="454274" y="490636"/>
                  </a:lnTo>
                  <a:lnTo>
                    <a:pt x="454519" y="491186"/>
                  </a:lnTo>
                  <a:lnTo>
                    <a:pt x="454689" y="491612"/>
                  </a:lnTo>
                  <a:lnTo>
                    <a:pt x="454848" y="492048"/>
                  </a:lnTo>
                  <a:lnTo>
                    <a:pt x="455158" y="492919"/>
                  </a:lnTo>
                  <a:lnTo>
                    <a:pt x="455449" y="493649"/>
                  </a:lnTo>
                  <a:lnTo>
                    <a:pt x="455573" y="493944"/>
                  </a:lnTo>
                  <a:lnTo>
                    <a:pt x="455830" y="494539"/>
                  </a:lnTo>
                  <a:lnTo>
                    <a:pt x="455963" y="494834"/>
                  </a:lnTo>
                  <a:lnTo>
                    <a:pt x="456151" y="495279"/>
                  </a:lnTo>
                  <a:lnTo>
                    <a:pt x="456393" y="496776"/>
                  </a:lnTo>
                  <a:lnTo>
                    <a:pt x="456389" y="497167"/>
                  </a:lnTo>
                  <a:lnTo>
                    <a:pt x="456556" y="497634"/>
                  </a:lnTo>
                  <a:lnTo>
                    <a:pt x="457656" y="496926"/>
                  </a:lnTo>
                  <a:lnTo>
                    <a:pt x="458464" y="496354"/>
                  </a:lnTo>
                  <a:lnTo>
                    <a:pt x="458933" y="496164"/>
                  </a:lnTo>
                  <a:lnTo>
                    <a:pt x="459731" y="496177"/>
                  </a:lnTo>
                  <a:lnTo>
                    <a:pt x="461321" y="496654"/>
                  </a:lnTo>
                  <a:lnTo>
                    <a:pt x="461718" y="496921"/>
                  </a:lnTo>
                  <a:lnTo>
                    <a:pt x="462512" y="497257"/>
                  </a:lnTo>
                  <a:lnTo>
                    <a:pt x="463774" y="497471"/>
                  </a:lnTo>
                  <a:lnTo>
                    <a:pt x="466692" y="498033"/>
                  </a:lnTo>
                  <a:lnTo>
                    <a:pt x="467156" y="498170"/>
                  </a:lnTo>
                  <a:lnTo>
                    <a:pt x="469073" y="499241"/>
                  </a:lnTo>
                  <a:lnTo>
                    <a:pt x="472296" y="501691"/>
                  </a:lnTo>
                  <a:lnTo>
                    <a:pt x="473223" y="502031"/>
                  </a:lnTo>
                  <a:lnTo>
                    <a:pt x="474020" y="502299"/>
                  </a:lnTo>
                  <a:lnTo>
                    <a:pt x="474549" y="502504"/>
                  </a:lnTo>
                  <a:lnTo>
                    <a:pt x="475678" y="502780"/>
                  </a:lnTo>
                  <a:lnTo>
                    <a:pt x="476544" y="502794"/>
                  </a:lnTo>
                  <a:lnTo>
                    <a:pt x="475168" y="501278"/>
                  </a:lnTo>
                  <a:lnTo>
                    <a:pt x="474439" y="500811"/>
                  </a:lnTo>
                  <a:lnTo>
                    <a:pt x="473181" y="500402"/>
                  </a:lnTo>
                  <a:lnTo>
                    <a:pt x="472851" y="500202"/>
                  </a:lnTo>
                  <a:lnTo>
                    <a:pt x="472324" y="500003"/>
                  </a:lnTo>
                  <a:lnTo>
                    <a:pt x="470883" y="498419"/>
                  </a:lnTo>
                  <a:lnTo>
                    <a:pt x="470294" y="497697"/>
                  </a:lnTo>
                  <a:lnTo>
                    <a:pt x="469904" y="496912"/>
                  </a:lnTo>
                  <a:lnTo>
                    <a:pt x="469779" y="496522"/>
                  </a:lnTo>
                  <a:lnTo>
                    <a:pt x="468804" y="494816"/>
                  </a:lnTo>
                  <a:lnTo>
                    <a:pt x="468219" y="493963"/>
                  </a:lnTo>
                  <a:lnTo>
                    <a:pt x="467428" y="493300"/>
                  </a:lnTo>
                  <a:lnTo>
                    <a:pt x="465385" y="491970"/>
                  </a:lnTo>
                  <a:lnTo>
                    <a:pt x="464662" y="491313"/>
                  </a:lnTo>
                  <a:lnTo>
                    <a:pt x="464337" y="490917"/>
                  </a:lnTo>
                  <a:lnTo>
                    <a:pt x="463876" y="490586"/>
                  </a:lnTo>
                  <a:lnTo>
                    <a:pt x="463155" y="489729"/>
                  </a:lnTo>
                  <a:lnTo>
                    <a:pt x="462248" y="488159"/>
                  </a:lnTo>
                  <a:lnTo>
                    <a:pt x="461995" y="487305"/>
                  </a:lnTo>
                  <a:lnTo>
                    <a:pt x="461933" y="486852"/>
                  </a:lnTo>
                  <a:lnTo>
                    <a:pt x="461805" y="486461"/>
                  </a:lnTo>
                  <a:lnTo>
                    <a:pt x="461746" y="486003"/>
                  </a:lnTo>
                  <a:lnTo>
                    <a:pt x="461552" y="485545"/>
                  </a:lnTo>
                  <a:lnTo>
                    <a:pt x="461371" y="484374"/>
                  </a:lnTo>
                  <a:lnTo>
                    <a:pt x="461393" y="482749"/>
                  </a:lnTo>
                  <a:lnTo>
                    <a:pt x="461541" y="481973"/>
                  </a:lnTo>
                  <a:lnTo>
                    <a:pt x="461695" y="480348"/>
                  </a:lnTo>
                  <a:lnTo>
                    <a:pt x="461722" y="478660"/>
                  </a:lnTo>
                  <a:lnTo>
                    <a:pt x="461408" y="477485"/>
                  </a:lnTo>
                  <a:lnTo>
                    <a:pt x="461348" y="477031"/>
                  </a:lnTo>
                  <a:lnTo>
                    <a:pt x="461219" y="476641"/>
                  </a:lnTo>
                  <a:lnTo>
                    <a:pt x="461159" y="476183"/>
                  </a:lnTo>
                  <a:lnTo>
                    <a:pt x="460717" y="474553"/>
                  </a:lnTo>
                  <a:lnTo>
                    <a:pt x="460596" y="473768"/>
                  </a:lnTo>
                  <a:lnTo>
                    <a:pt x="460403" y="473315"/>
                  </a:lnTo>
                  <a:lnTo>
                    <a:pt x="460090" y="472071"/>
                  </a:lnTo>
                  <a:lnTo>
                    <a:pt x="459897" y="471618"/>
                  </a:lnTo>
                  <a:lnTo>
                    <a:pt x="459833" y="471291"/>
                  </a:lnTo>
                  <a:lnTo>
                    <a:pt x="459580" y="470374"/>
                  </a:lnTo>
                  <a:lnTo>
                    <a:pt x="459073" y="468677"/>
                  </a:lnTo>
                  <a:lnTo>
                    <a:pt x="458880" y="468223"/>
                  </a:lnTo>
                  <a:lnTo>
                    <a:pt x="458820" y="467829"/>
                  </a:lnTo>
                  <a:lnTo>
                    <a:pt x="458498" y="467048"/>
                  </a:lnTo>
                  <a:lnTo>
                    <a:pt x="458306" y="466717"/>
                  </a:lnTo>
                  <a:lnTo>
                    <a:pt x="457792" y="465410"/>
                  </a:lnTo>
                  <a:lnTo>
                    <a:pt x="457596" y="465083"/>
                  </a:lnTo>
                  <a:lnTo>
                    <a:pt x="457342" y="464235"/>
                  </a:lnTo>
                  <a:lnTo>
                    <a:pt x="457161" y="463064"/>
                  </a:lnTo>
                  <a:lnTo>
                    <a:pt x="456972" y="462215"/>
                  </a:lnTo>
                  <a:lnTo>
                    <a:pt x="456912" y="461825"/>
                  </a:lnTo>
                  <a:lnTo>
                    <a:pt x="456805" y="460200"/>
                  </a:lnTo>
                  <a:lnTo>
                    <a:pt x="457082" y="459356"/>
                  </a:lnTo>
                  <a:lnTo>
                    <a:pt x="457286" y="459034"/>
                  </a:lnTo>
                  <a:lnTo>
                    <a:pt x="457758" y="458653"/>
                  </a:lnTo>
                  <a:lnTo>
                    <a:pt x="458294" y="458415"/>
                  </a:lnTo>
                  <a:lnTo>
                    <a:pt x="458491" y="458168"/>
                  </a:lnTo>
                  <a:lnTo>
                    <a:pt x="459175" y="458025"/>
                  </a:lnTo>
                  <a:lnTo>
                    <a:pt x="460173" y="457582"/>
                  </a:lnTo>
                  <a:lnTo>
                    <a:pt x="461699" y="457737"/>
                  </a:lnTo>
                  <a:lnTo>
                    <a:pt x="463419" y="458476"/>
                  </a:lnTo>
                  <a:lnTo>
                    <a:pt x="464148" y="458748"/>
                  </a:lnTo>
                  <a:lnTo>
                    <a:pt x="465411" y="458962"/>
                  </a:lnTo>
                  <a:lnTo>
                    <a:pt x="466809" y="458848"/>
                  </a:lnTo>
                  <a:lnTo>
                    <a:pt x="466941" y="458984"/>
                  </a:lnTo>
                  <a:lnTo>
                    <a:pt x="467137" y="459048"/>
                  </a:lnTo>
                  <a:lnTo>
                    <a:pt x="467543" y="458666"/>
                  </a:lnTo>
                  <a:lnTo>
                    <a:pt x="467486" y="458208"/>
                  </a:lnTo>
                  <a:lnTo>
                    <a:pt x="466767" y="457028"/>
                  </a:lnTo>
                  <a:lnTo>
                    <a:pt x="466133" y="454942"/>
                  </a:lnTo>
                  <a:lnTo>
                    <a:pt x="465815" y="454156"/>
                  </a:lnTo>
                  <a:lnTo>
                    <a:pt x="464901" y="452845"/>
                  </a:lnTo>
                  <a:lnTo>
                    <a:pt x="464841" y="452387"/>
                  </a:lnTo>
                  <a:lnTo>
                    <a:pt x="464454" y="451601"/>
                  </a:lnTo>
                  <a:lnTo>
                    <a:pt x="463597" y="450876"/>
                  </a:lnTo>
                  <a:lnTo>
                    <a:pt x="462871" y="450476"/>
                  </a:lnTo>
                  <a:lnTo>
                    <a:pt x="462009" y="450331"/>
                  </a:lnTo>
                  <a:lnTo>
                    <a:pt x="460407" y="450567"/>
                  </a:lnTo>
                  <a:lnTo>
                    <a:pt x="458797" y="451520"/>
                  </a:lnTo>
                  <a:lnTo>
                    <a:pt x="457928" y="451833"/>
                  </a:lnTo>
                  <a:lnTo>
                    <a:pt x="457122" y="452209"/>
                  </a:lnTo>
                  <a:lnTo>
                    <a:pt x="455576" y="453422"/>
                  </a:lnTo>
                  <a:lnTo>
                    <a:pt x="454566" y="453925"/>
                  </a:lnTo>
                  <a:lnTo>
                    <a:pt x="454300" y="453925"/>
                  </a:lnTo>
                  <a:lnTo>
                    <a:pt x="453638" y="453784"/>
                  </a:lnTo>
                  <a:lnTo>
                    <a:pt x="452577" y="453444"/>
                  </a:lnTo>
                  <a:lnTo>
                    <a:pt x="451000" y="451992"/>
                  </a:lnTo>
                  <a:lnTo>
                    <a:pt x="450154" y="450744"/>
                  </a:lnTo>
                  <a:lnTo>
                    <a:pt x="449436" y="449954"/>
                  </a:lnTo>
                  <a:lnTo>
                    <a:pt x="449236" y="450014"/>
                  </a:lnTo>
                  <a:lnTo>
                    <a:pt x="447860" y="448371"/>
                  </a:lnTo>
                  <a:lnTo>
                    <a:pt x="447471" y="447781"/>
                  </a:lnTo>
                  <a:lnTo>
                    <a:pt x="446814" y="447250"/>
                  </a:lnTo>
                  <a:lnTo>
                    <a:pt x="446224" y="446528"/>
                  </a:lnTo>
                  <a:lnTo>
                    <a:pt x="446160" y="446265"/>
                  </a:lnTo>
                  <a:lnTo>
                    <a:pt x="445966" y="445807"/>
                  </a:lnTo>
                  <a:lnTo>
                    <a:pt x="445906" y="445485"/>
                  </a:lnTo>
                  <a:lnTo>
                    <a:pt x="445649" y="444827"/>
                  </a:lnTo>
                  <a:lnTo>
                    <a:pt x="444421" y="442340"/>
                  </a:lnTo>
                  <a:lnTo>
                    <a:pt x="443911" y="441034"/>
                  </a:lnTo>
                  <a:lnTo>
                    <a:pt x="443719" y="440380"/>
                  </a:lnTo>
                  <a:lnTo>
                    <a:pt x="443209" y="439010"/>
                  </a:lnTo>
                  <a:lnTo>
                    <a:pt x="443015" y="438356"/>
                  </a:lnTo>
                  <a:lnTo>
                    <a:pt x="442633" y="437313"/>
                  </a:lnTo>
                  <a:lnTo>
                    <a:pt x="442437" y="436986"/>
                  </a:lnTo>
                  <a:lnTo>
                    <a:pt x="442312" y="436591"/>
                  </a:lnTo>
                  <a:lnTo>
                    <a:pt x="442116" y="436265"/>
                  </a:lnTo>
                  <a:lnTo>
                    <a:pt x="442055" y="436006"/>
                  </a:lnTo>
                  <a:lnTo>
                    <a:pt x="441863" y="435548"/>
                  </a:lnTo>
                  <a:lnTo>
                    <a:pt x="441798" y="435353"/>
                  </a:lnTo>
                  <a:lnTo>
                    <a:pt x="440892" y="433647"/>
                  </a:lnTo>
                  <a:lnTo>
                    <a:pt x="439130" y="431346"/>
                  </a:lnTo>
                  <a:lnTo>
                    <a:pt x="438998" y="431087"/>
                  </a:lnTo>
                  <a:lnTo>
                    <a:pt x="438802" y="430888"/>
                  </a:lnTo>
                  <a:lnTo>
                    <a:pt x="438673" y="430625"/>
                  </a:lnTo>
                  <a:lnTo>
                    <a:pt x="437952" y="429967"/>
                  </a:lnTo>
                  <a:lnTo>
                    <a:pt x="437822" y="429703"/>
                  </a:lnTo>
                  <a:lnTo>
                    <a:pt x="437558" y="429440"/>
                  </a:lnTo>
                  <a:lnTo>
                    <a:pt x="437044" y="428392"/>
                  </a:lnTo>
                  <a:lnTo>
                    <a:pt x="436594" y="427154"/>
                  </a:lnTo>
                  <a:lnTo>
                    <a:pt x="436413" y="425978"/>
                  </a:lnTo>
                  <a:lnTo>
                    <a:pt x="436417" y="425656"/>
                  </a:lnTo>
                  <a:lnTo>
                    <a:pt x="436356" y="425329"/>
                  </a:lnTo>
                  <a:lnTo>
                    <a:pt x="436432" y="424617"/>
                  </a:lnTo>
                  <a:lnTo>
                    <a:pt x="436715" y="423578"/>
                  </a:lnTo>
                  <a:lnTo>
                    <a:pt x="437059" y="422870"/>
                  </a:lnTo>
                  <a:lnTo>
                    <a:pt x="438075" y="421523"/>
                  </a:lnTo>
                  <a:lnTo>
                    <a:pt x="438821" y="420815"/>
                  </a:lnTo>
                  <a:lnTo>
                    <a:pt x="439905" y="419467"/>
                  </a:lnTo>
                  <a:lnTo>
                    <a:pt x="440645" y="418764"/>
                  </a:lnTo>
                  <a:lnTo>
                    <a:pt x="441319" y="418319"/>
                  </a:lnTo>
                  <a:lnTo>
                    <a:pt x="441560" y="418038"/>
                  </a:lnTo>
                  <a:lnTo>
                    <a:pt x="441866" y="417779"/>
                  </a:lnTo>
                  <a:lnTo>
                    <a:pt x="442214" y="417562"/>
                  </a:lnTo>
                  <a:lnTo>
                    <a:pt x="442577" y="417398"/>
                  </a:lnTo>
                  <a:lnTo>
                    <a:pt x="442932" y="417298"/>
                  </a:lnTo>
                  <a:lnTo>
                    <a:pt x="443277" y="417267"/>
                  </a:lnTo>
                  <a:lnTo>
                    <a:pt x="443651" y="417280"/>
                  </a:lnTo>
                  <a:lnTo>
                    <a:pt x="444021" y="417339"/>
                  </a:lnTo>
                  <a:lnTo>
                    <a:pt x="444349" y="417453"/>
                  </a:lnTo>
                  <a:lnTo>
                    <a:pt x="444610" y="417620"/>
                  </a:lnTo>
                  <a:lnTo>
                    <a:pt x="444784" y="417839"/>
                  </a:lnTo>
                  <a:lnTo>
                    <a:pt x="444924" y="418115"/>
                  </a:lnTo>
                  <a:lnTo>
                    <a:pt x="445022" y="418419"/>
                  </a:lnTo>
                  <a:lnTo>
                    <a:pt x="445082" y="418732"/>
                  </a:lnTo>
                  <a:lnTo>
                    <a:pt x="445094" y="419023"/>
                  </a:lnTo>
                  <a:lnTo>
                    <a:pt x="445041" y="419286"/>
                  </a:lnTo>
                  <a:lnTo>
                    <a:pt x="444920" y="419549"/>
                  </a:lnTo>
                  <a:lnTo>
                    <a:pt x="444773" y="419808"/>
                  </a:lnTo>
                  <a:lnTo>
                    <a:pt x="444640" y="420066"/>
                  </a:lnTo>
                  <a:lnTo>
                    <a:pt x="444561" y="420334"/>
                  </a:lnTo>
                  <a:lnTo>
                    <a:pt x="444531" y="420679"/>
                  </a:lnTo>
                  <a:lnTo>
                    <a:pt x="444535" y="421046"/>
                  </a:lnTo>
                  <a:lnTo>
                    <a:pt x="444580" y="421414"/>
                  </a:lnTo>
                  <a:lnTo>
                    <a:pt x="444674" y="421745"/>
                  </a:lnTo>
                  <a:lnTo>
                    <a:pt x="444825" y="422026"/>
                  </a:lnTo>
                  <a:lnTo>
                    <a:pt x="445041" y="422235"/>
                  </a:lnTo>
                  <a:lnTo>
                    <a:pt x="445320" y="422394"/>
                  </a:lnTo>
                  <a:lnTo>
                    <a:pt x="445638" y="422530"/>
                  </a:lnTo>
                  <a:lnTo>
                    <a:pt x="445964" y="422653"/>
                  </a:lnTo>
                  <a:lnTo>
                    <a:pt x="446730" y="422993"/>
                  </a:lnTo>
                  <a:lnTo>
                    <a:pt x="447199" y="423179"/>
                  </a:lnTo>
                  <a:lnTo>
                    <a:pt x="447667" y="423369"/>
                  </a:lnTo>
                  <a:lnTo>
                    <a:pt x="448113" y="423587"/>
                  </a:lnTo>
                  <a:lnTo>
                    <a:pt x="448521" y="423850"/>
                  </a:lnTo>
                  <a:lnTo>
                    <a:pt x="448953" y="424240"/>
                  </a:lnTo>
                  <a:lnTo>
                    <a:pt x="449349" y="424694"/>
                  </a:lnTo>
                  <a:lnTo>
                    <a:pt x="449705" y="425184"/>
                  </a:lnTo>
                  <a:lnTo>
                    <a:pt x="450026" y="425706"/>
                  </a:lnTo>
                  <a:lnTo>
                    <a:pt x="450305" y="426232"/>
                  </a:lnTo>
                  <a:lnTo>
                    <a:pt x="450532" y="426750"/>
                  </a:lnTo>
                  <a:lnTo>
                    <a:pt x="450713" y="427289"/>
                  </a:lnTo>
                  <a:lnTo>
                    <a:pt x="450864" y="427843"/>
                  </a:lnTo>
                  <a:lnTo>
                    <a:pt x="451136" y="428959"/>
                  </a:lnTo>
                  <a:lnTo>
                    <a:pt x="451265" y="429576"/>
                  </a:lnTo>
                  <a:lnTo>
                    <a:pt x="451461" y="430829"/>
                  </a:lnTo>
                  <a:lnTo>
                    <a:pt x="451578" y="431446"/>
                  </a:lnTo>
                  <a:lnTo>
                    <a:pt x="451742" y="432049"/>
                  </a:lnTo>
                  <a:lnTo>
                    <a:pt x="451931" y="432589"/>
                  </a:lnTo>
                  <a:lnTo>
                    <a:pt x="452150" y="433116"/>
                  </a:lnTo>
                  <a:lnTo>
                    <a:pt x="452392" y="433638"/>
                  </a:lnTo>
                  <a:lnTo>
                    <a:pt x="452656" y="434146"/>
                  </a:lnTo>
                  <a:lnTo>
                    <a:pt x="452939" y="434640"/>
                  </a:lnTo>
                  <a:lnTo>
                    <a:pt x="453200" y="435040"/>
                  </a:lnTo>
                  <a:lnTo>
                    <a:pt x="453374" y="435271"/>
                  </a:lnTo>
                  <a:lnTo>
                    <a:pt x="453608" y="435598"/>
                  </a:lnTo>
                  <a:lnTo>
                    <a:pt x="453831" y="435933"/>
                  </a:lnTo>
                  <a:lnTo>
                    <a:pt x="453940" y="436106"/>
                  </a:lnTo>
                  <a:lnTo>
                    <a:pt x="454042" y="436278"/>
                  </a:lnTo>
                  <a:lnTo>
                    <a:pt x="454338" y="436805"/>
                  </a:lnTo>
                  <a:lnTo>
                    <a:pt x="454523" y="437095"/>
                  </a:lnTo>
                  <a:lnTo>
                    <a:pt x="454599" y="437222"/>
                  </a:lnTo>
                  <a:lnTo>
                    <a:pt x="454678" y="437340"/>
                  </a:lnTo>
                  <a:lnTo>
                    <a:pt x="454769" y="437440"/>
                  </a:lnTo>
                  <a:lnTo>
                    <a:pt x="454867" y="437508"/>
                  </a:lnTo>
                  <a:lnTo>
                    <a:pt x="454961" y="437535"/>
                  </a:lnTo>
                  <a:lnTo>
                    <a:pt x="455067" y="437553"/>
                  </a:lnTo>
                  <a:lnTo>
                    <a:pt x="455173" y="437553"/>
                  </a:lnTo>
                  <a:lnTo>
                    <a:pt x="455279" y="437540"/>
                  </a:lnTo>
                  <a:lnTo>
                    <a:pt x="455373" y="437517"/>
                  </a:lnTo>
                  <a:lnTo>
                    <a:pt x="455475" y="437453"/>
                  </a:lnTo>
                  <a:lnTo>
                    <a:pt x="455570" y="437358"/>
                  </a:lnTo>
                  <a:lnTo>
                    <a:pt x="455660" y="437177"/>
                  </a:lnTo>
                  <a:lnTo>
                    <a:pt x="455728" y="436981"/>
                  </a:lnTo>
                  <a:lnTo>
                    <a:pt x="455755" y="436886"/>
                  </a:lnTo>
                  <a:lnTo>
                    <a:pt x="455781" y="436777"/>
                  </a:lnTo>
                  <a:lnTo>
                    <a:pt x="455796" y="436664"/>
                  </a:lnTo>
                  <a:lnTo>
                    <a:pt x="455808" y="436551"/>
                  </a:lnTo>
                  <a:lnTo>
                    <a:pt x="455830" y="436224"/>
                  </a:lnTo>
                  <a:lnTo>
                    <a:pt x="455834" y="436119"/>
                  </a:lnTo>
                  <a:lnTo>
                    <a:pt x="455834" y="435815"/>
                  </a:lnTo>
                  <a:lnTo>
                    <a:pt x="455864" y="433869"/>
                  </a:lnTo>
                  <a:lnTo>
                    <a:pt x="456167" y="431405"/>
                  </a:lnTo>
                  <a:lnTo>
                    <a:pt x="456444" y="430693"/>
                  </a:lnTo>
                  <a:lnTo>
                    <a:pt x="457954" y="427466"/>
                  </a:lnTo>
                  <a:lnTo>
                    <a:pt x="458234" y="426691"/>
                  </a:lnTo>
                  <a:lnTo>
                    <a:pt x="458940" y="423841"/>
                  </a:lnTo>
                  <a:lnTo>
                    <a:pt x="459701" y="422099"/>
                  </a:lnTo>
                  <a:lnTo>
                    <a:pt x="460245" y="421069"/>
                  </a:lnTo>
                  <a:lnTo>
                    <a:pt x="460857" y="420425"/>
                  </a:lnTo>
                  <a:lnTo>
                    <a:pt x="461034" y="420212"/>
                  </a:lnTo>
                  <a:lnTo>
                    <a:pt x="461231" y="420003"/>
                  </a:lnTo>
                  <a:lnTo>
                    <a:pt x="461442" y="419808"/>
                  </a:lnTo>
                  <a:lnTo>
                    <a:pt x="461661" y="419626"/>
                  </a:lnTo>
                  <a:lnTo>
                    <a:pt x="461888" y="419462"/>
                  </a:lnTo>
                  <a:lnTo>
                    <a:pt x="462165" y="419309"/>
                  </a:lnTo>
                  <a:lnTo>
                    <a:pt x="462463" y="419182"/>
                  </a:lnTo>
                  <a:lnTo>
                    <a:pt x="462769" y="419073"/>
                  </a:lnTo>
                  <a:lnTo>
                    <a:pt x="463072" y="418959"/>
                  </a:lnTo>
                  <a:lnTo>
                    <a:pt x="463362" y="418828"/>
                  </a:lnTo>
                  <a:lnTo>
                    <a:pt x="463736" y="418614"/>
                  </a:lnTo>
                  <a:lnTo>
                    <a:pt x="464103" y="418387"/>
                  </a:lnTo>
                  <a:lnTo>
                    <a:pt x="464458" y="418142"/>
                  </a:lnTo>
                  <a:lnTo>
                    <a:pt x="464803" y="417884"/>
                  </a:lnTo>
                  <a:lnTo>
                    <a:pt x="465135" y="417611"/>
                  </a:lnTo>
                  <a:lnTo>
                    <a:pt x="465464" y="417298"/>
                  </a:lnTo>
                  <a:lnTo>
                    <a:pt x="465770" y="416958"/>
                  </a:lnTo>
                  <a:lnTo>
                    <a:pt x="466068" y="416609"/>
                  </a:lnTo>
                  <a:lnTo>
                    <a:pt x="466374" y="416268"/>
                  </a:lnTo>
                  <a:lnTo>
                    <a:pt x="466699" y="415951"/>
                  </a:lnTo>
                  <a:lnTo>
                    <a:pt x="467073" y="415624"/>
                  </a:lnTo>
                  <a:lnTo>
                    <a:pt x="467456" y="415307"/>
                  </a:lnTo>
                  <a:lnTo>
                    <a:pt x="467856" y="415011"/>
                  </a:lnTo>
                  <a:lnTo>
                    <a:pt x="468268" y="414744"/>
                  </a:lnTo>
                  <a:lnTo>
                    <a:pt x="468695" y="414517"/>
                  </a:lnTo>
                  <a:lnTo>
                    <a:pt x="469088" y="414345"/>
                  </a:lnTo>
                  <a:lnTo>
                    <a:pt x="469500" y="414190"/>
                  </a:lnTo>
                  <a:lnTo>
                    <a:pt x="469915" y="414068"/>
                  </a:lnTo>
                  <a:lnTo>
                    <a:pt x="470339" y="413986"/>
                  </a:lnTo>
                  <a:lnTo>
                    <a:pt x="470751" y="413964"/>
                  </a:lnTo>
                  <a:lnTo>
                    <a:pt x="471193" y="414018"/>
                  </a:lnTo>
                  <a:lnTo>
                    <a:pt x="471643" y="414141"/>
                  </a:lnTo>
                  <a:lnTo>
                    <a:pt x="472085" y="414313"/>
                  </a:lnTo>
                  <a:lnTo>
                    <a:pt x="472515" y="414517"/>
                  </a:lnTo>
                  <a:lnTo>
                    <a:pt x="472932" y="414735"/>
                  </a:lnTo>
                  <a:lnTo>
                    <a:pt x="473325" y="414957"/>
                  </a:lnTo>
                  <a:lnTo>
                    <a:pt x="473714" y="415202"/>
                  </a:lnTo>
                  <a:lnTo>
                    <a:pt x="474088" y="415470"/>
                  </a:lnTo>
                  <a:lnTo>
                    <a:pt x="474432" y="415765"/>
                  </a:lnTo>
                  <a:lnTo>
                    <a:pt x="474734" y="416087"/>
                  </a:lnTo>
                  <a:lnTo>
                    <a:pt x="475047" y="416522"/>
                  </a:lnTo>
                  <a:lnTo>
                    <a:pt x="475317" y="417012"/>
                  </a:lnTo>
                  <a:lnTo>
                    <a:pt x="475536" y="417534"/>
                  </a:lnTo>
                  <a:lnTo>
                    <a:pt x="475693" y="418070"/>
                  </a:lnTo>
                  <a:lnTo>
                    <a:pt x="475785" y="418601"/>
                  </a:lnTo>
                  <a:lnTo>
                    <a:pt x="475808" y="419095"/>
                  </a:lnTo>
                  <a:lnTo>
                    <a:pt x="475770" y="419603"/>
                  </a:lnTo>
                  <a:lnTo>
                    <a:pt x="475678" y="420116"/>
                  </a:lnTo>
                  <a:lnTo>
                    <a:pt x="475547" y="420615"/>
                  </a:lnTo>
                  <a:lnTo>
                    <a:pt x="475380" y="421087"/>
                  </a:lnTo>
                  <a:lnTo>
                    <a:pt x="475215" y="421418"/>
                  </a:lnTo>
                  <a:lnTo>
                    <a:pt x="475010" y="421736"/>
                  </a:lnTo>
                  <a:lnTo>
                    <a:pt x="474790" y="422045"/>
                  </a:lnTo>
                  <a:lnTo>
                    <a:pt x="474579" y="422357"/>
                  </a:lnTo>
                  <a:lnTo>
                    <a:pt x="474401" y="422684"/>
                  </a:lnTo>
                  <a:lnTo>
                    <a:pt x="474099" y="423319"/>
                  </a:lnTo>
                  <a:lnTo>
                    <a:pt x="473967" y="423646"/>
                  </a:lnTo>
                  <a:lnTo>
                    <a:pt x="473880" y="423973"/>
                  </a:lnTo>
                  <a:lnTo>
                    <a:pt x="473861" y="424291"/>
                  </a:lnTo>
                  <a:lnTo>
                    <a:pt x="473910" y="424531"/>
                  </a:lnTo>
                  <a:lnTo>
                    <a:pt x="474001" y="424767"/>
                  </a:lnTo>
                  <a:lnTo>
                    <a:pt x="474239" y="425239"/>
                  </a:lnTo>
                  <a:lnTo>
                    <a:pt x="474352" y="425470"/>
                  </a:lnTo>
                  <a:lnTo>
                    <a:pt x="474477" y="425783"/>
                  </a:lnTo>
                  <a:lnTo>
                    <a:pt x="474590" y="426105"/>
                  </a:lnTo>
                  <a:lnTo>
                    <a:pt x="474715" y="426423"/>
                  </a:lnTo>
                  <a:lnTo>
                    <a:pt x="474866" y="426709"/>
                  </a:lnTo>
                  <a:lnTo>
                    <a:pt x="475059" y="426949"/>
                  </a:lnTo>
                  <a:lnTo>
                    <a:pt x="475266" y="427117"/>
                  </a:lnTo>
                  <a:lnTo>
                    <a:pt x="475504" y="427253"/>
                  </a:lnTo>
                  <a:lnTo>
                    <a:pt x="475766" y="427367"/>
                  </a:lnTo>
                  <a:lnTo>
                    <a:pt x="476031" y="427466"/>
                  </a:lnTo>
                  <a:lnTo>
                    <a:pt x="476291" y="427557"/>
                  </a:lnTo>
                  <a:lnTo>
                    <a:pt x="476699" y="427666"/>
                  </a:lnTo>
                  <a:lnTo>
                    <a:pt x="477122" y="427721"/>
                  </a:lnTo>
                  <a:lnTo>
                    <a:pt x="477985" y="427807"/>
                  </a:lnTo>
                  <a:lnTo>
                    <a:pt x="478404" y="427889"/>
                  </a:lnTo>
                  <a:lnTo>
                    <a:pt x="478744" y="427993"/>
                  </a:lnTo>
                  <a:lnTo>
                    <a:pt x="479076" y="428120"/>
                  </a:lnTo>
                  <a:lnTo>
                    <a:pt x="479405" y="428256"/>
                  </a:lnTo>
                  <a:lnTo>
                    <a:pt x="479738" y="428388"/>
                  </a:lnTo>
                  <a:lnTo>
                    <a:pt x="480074" y="428506"/>
                  </a:lnTo>
                  <a:lnTo>
                    <a:pt x="480725" y="428710"/>
                  </a:lnTo>
                  <a:lnTo>
                    <a:pt x="480944" y="428769"/>
                  </a:lnTo>
                  <a:lnTo>
                    <a:pt x="481167" y="428819"/>
                  </a:lnTo>
                  <a:lnTo>
                    <a:pt x="481695" y="428869"/>
                  </a:lnTo>
                  <a:lnTo>
                    <a:pt x="481820" y="428901"/>
                  </a:lnTo>
                  <a:lnTo>
                    <a:pt x="482115" y="429091"/>
                  </a:lnTo>
                  <a:lnTo>
                    <a:pt x="482368" y="429413"/>
                  </a:lnTo>
                  <a:lnTo>
                    <a:pt x="482595" y="429808"/>
                  </a:lnTo>
                  <a:lnTo>
                    <a:pt x="482810" y="430225"/>
                  </a:lnTo>
                  <a:lnTo>
                    <a:pt x="483033" y="430611"/>
                  </a:lnTo>
                  <a:lnTo>
                    <a:pt x="483252" y="430947"/>
                  </a:lnTo>
                  <a:lnTo>
                    <a:pt x="483880" y="431977"/>
                  </a:lnTo>
                  <a:lnTo>
                    <a:pt x="484103" y="432317"/>
                  </a:lnTo>
                  <a:lnTo>
                    <a:pt x="484326" y="432630"/>
                  </a:lnTo>
                  <a:lnTo>
                    <a:pt x="484802" y="433243"/>
                  </a:lnTo>
                  <a:lnTo>
                    <a:pt x="485032" y="433551"/>
                  </a:lnTo>
                  <a:lnTo>
                    <a:pt x="485244" y="433873"/>
                  </a:lnTo>
                  <a:lnTo>
                    <a:pt x="485421" y="434227"/>
                  </a:lnTo>
                  <a:lnTo>
                    <a:pt x="485572" y="434595"/>
                  </a:lnTo>
                  <a:lnTo>
                    <a:pt x="485720" y="434971"/>
                  </a:lnTo>
                  <a:lnTo>
                    <a:pt x="485882" y="435325"/>
                  </a:lnTo>
                  <a:lnTo>
                    <a:pt x="486090" y="435652"/>
                  </a:lnTo>
                  <a:lnTo>
                    <a:pt x="486427" y="436088"/>
                  </a:lnTo>
                  <a:lnTo>
                    <a:pt x="486665" y="436328"/>
                  </a:lnTo>
                  <a:lnTo>
                    <a:pt x="486813" y="436450"/>
                  </a:lnTo>
                  <a:lnTo>
                    <a:pt x="487024" y="436546"/>
                  </a:lnTo>
                  <a:lnTo>
                    <a:pt x="487209" y="436573"/>
                  </a:lnTo>
                  <a:lnTo>
                    <a:pt x="487409" y="436573"/>
                  </a:lnTo>
                  <a:lnTo>
                    <a:pt x="487610" y="436546"/>
                  </a:lnTo>
                  <a:lnTo>
                    <a:pt x="487802" y="436491"/>
                  </a:lnTo>
                  <a:lnTo>
                    <a:pt x="487976" y="436415"/>
                  </a:lnTo>
                  <a:lnTo>
                    <a:pt x="488531" y="436060"/>
                  </a:lnTo>
                  <a:lnTo>
                    <a:pt x="489099" y="435715"/>
                  </a:lnTo>
                  <a:lnTo>
                    <a:pt x="489386" y="435548"/>
                  </a:lnTo>
                  <a:lnTo>
                    <a:pt x="489730" y="435366"/>
                  </a:lnTo>
                  <a:lnTo>
                    <a:pt x="490433" y="435031"/>
                  </a:lnTo>
                  <a:lnTo>
                    <a:pt x="490773" y="434844"/>
                  </a:lnTo>
                  <a:lnTo>
                    <a:pt x="491079" y="434622"/>
                  </a:lnTo>
                  <a:lnTo>
                    <a:pt x="491411" y="434273"/>
                  </a:lnTo>
                  <a:lnTo>
                    <a:pt x="491692" y="433869"/>
                  </a:lnTo>
                  <a:lnTo>
                    <a:pt x="491949" y="433428"/>
                  </a:lnTo>
                  <a:lnTo>
                    <a:pt x="492209" y="432998"/>
                  </a:lnTo>
                  <a:lnTo>
                    <a:pt x="492504" y="432594"/>
                  </a:lnTo>
                  <a:lnTo>
                    <a:pt x="492859" y="432190"/>
                  </a:lnTo>
                  <a:lnTo>
                    <a:pt x="493233" y="431800"/>
                  </a:lnTo>
                  <a:lnTo>
                    <a:pt x="493622" y="431423"/>
                  </a:lnTo>
                  <a:lnTo>
                    <a:pt x="494024" y="431065"/>
                  </a:lnTo>
                  <a:lnTo>
                    <a:pt x="494435" y="430720"/>
                  </a:lnTo>
                  <a:lnTo>
                    <a:pt x="494745" y="430452"/>
                  </a:lnTo>
                  <a:lnTo>
                    <a:pt x="495059" y="430166"/>
                  </a:lnTo>
                  <a:lnTo>
                    <a:pt x="495380" y="429903"/>
                  </a:lnTo>
                  <a:lnTo>
                    <a:pt x="495716" y="429694"/>
                  </a:lnTo>
                  <a:lnTo>
                    <a:pt x="496060" y="429572"/>
                  </a:lnTo>
                  <a:lnTo>
                    <a:pt x="496381" y="429567"/>
                  </a:lnTo>
                  <a:lnTo>
                    <a:pt x="496717" y="429645"/>
                  </a:lnTo>
                  <a:lnTo>
                    <a:pt x="497058" y="429753"/>
                  </a:lnTo>
                  <a:lnTo>
                    <a:pt x="497398" y="429849"/>
                  </a:lnTo>
                  <a:lnTo>
                    <a:pt x="497738" y="429894"/>
                  </a:lnTo>
                  <a:lnTo>
                    <a:pt x="498014" y="429871"/>
                  </a:lnTo>
                  <a:lnTo>
                    <a:pt x="498297" y="429817"/>
                  </a:lnTo>
                  <a:lnTo>
                    <a:pt x="498577" y="429749"/>
                  </a:lnTo>
                  <a:lnTo>
                    <a:pt x="498853" y="429703"/>
                  </a:lnTo>
                  <a:lnTo>
                    <a:pt x="499128" y="429699"/>
                  </a:lnTo>
                  <a:lnTo>
                    <a:pt x="499423" y="429753"/>
                  </a:lnTo>
                  <a:lnTo>
                    <a:pt x="499715" y="429853"/>
                  </a:lnTo>
                  <a:lnTo>
                    <a:pt x="500006" y="429976"/>
                  </a:lnTo>
                  <a:lnTo>
                    <a:pt x="500293" y="430112"/>
                  </a:lnTo>
                  <a:lnTo>
                    <a:pt x="500580" y="430239"/>
                  </a:lnTo>
                  <a:lnTo>
                    <a:pt x="501052" y="430434"/>
                  </a:lnTo>
                  <a:lnTo>
                    <a:pt x="501517" y="430643"/>
                  </a:lnTo>
                  <a:lnTo>
                    <a:pt x="501979" y="430861"/>
                  </a:lnTo>
                  <a:lnTo>
                    <a:pt x="503089" y="431396"/>
                  </a:lnTo>
                  <a:lnTo>
                    <a:pt x="503460" y="431586"/>
                  </a:lnTo>
                  <a:lnTo>
                    <a:pt x="503652" y="431677"/>
                  </a:lnTo>
                  <a:lnTo>
                    <a:pt x="503841" y="431759"/>
                  </a:lnTo>
                  <a:lnTo>
                    <a:pt x="504166" y="431886"/>
                  </a:lnTo>
                  <a:lnTo>
                    <a:pt x="504500" y="431999"/>
                  </a:lnTo>
                  <a:lnTo>
                    <a:pt x="504836" y="432099"/>
                  </a:lnTo>
                  <a:lnTo>
                    <a:pt x="505176" y="432176"/>
                  </a:lnTo>
                  <a:lnTo>
                    <a:pt x="505516" y="432231"/>
                  </a:lnTo>
                  <a:lnTo>
                    <a:pt x="505943" y="432290"/>
                  </a:lnTo>
                  <a:lnTo>
                    <a:pt x="506158" y="432308"/>
                  </a:lnTo>
                  <a:lnTo>
                    <a:pt x="506358" y="432299"/>
                  </a:lnTo>
                  <a:lnTo>
                    <a:pt x="506536" y="432249"/>
                  </a:lnTo>
                  <a:lnTo>
                    <a:pt x="506694" y="432063"/>
                  </a:lnTo>
                  <a:lnTo>
                    <a:pt x="506785" y="431754"/>
                  </a:lnTo>
                  <a:lnTo>
                    <a:pt x="506902" y="430988"/>
                  </a:lnTo>
                  <a:lnTo>
                    <a:pt x="507004" y="430643"/>
                  </a:lnTo>
                  <a:lnTo>
                    <a:pt x="507197" y="430243"/>
                  </a:lnTo>
                  <a:lnTo>
                    <a:pt x="507425" y="429858"/>
                  </a:lnTo>
                  <a:lnTo>
                    <a:pt x="507678" y="429486"/>
                  </a:lnTo>
                  <a:lnTo>
                    <a:pt x="507938" y="429118"/>
                  </a:lnTo>
                  <a:lnTo>
                    <a:pt x="508203" y="428755"/>
                  </a:lnTo>
                  <a:lnTo>
                    <a:pt x="508520" y="428310"/>
                  </a:lnTo>
                  <a:lnTo>
                    <a:pt x="508845" y="427875"/>
                  </a:lnTo>
                  <a:lnTo>
                    <a:pt x="509185" y="427448"/>
                  </a:lnTo>
                  <a:lnTo>
                    <a:pt x="509540" y="427040"/>
                  </a:lnTo>
                  <a:lnTo>
                    <a:pt x="509918" y="426654"/>
                  </a:lnTo>
                  <a:lnTo>
                    <a:pt x="510274" y="426373"/>
                  </a:lnTo>
                  <a:lnTo>
                    <a:pt x="511060" y="425879"/>
                  </a:lnTo>
                  <a:lnTo>
                    <a:pt x="511415" y="425611"/>
                  </a:lnTo>
                  <a:lnTo>
                    <a:pt x="511694" y="425293"/>
                  </a:lnTo>
                  <a:lnTo>
                    <a:pt x="511864" y="424926"/>
                  </a:lnTo>
                  <a:lnTo>
                    <a:pt x="511963" y="424513"/>
                  </a:lnTo>
                  <a:lnTo>
                    <a:pt x="512031" y="424077"/>
                  </a:lnTo>
                  <a:lnTo>
                    <a:pt x="512110" y="423651"/>
                  </a:lnTo>
                  <a:lnTo>
                    <a:pt x="512242" y="423247"/>
                  </a:lnTo>
                  <a:lnTo>
                    <a:pt x="512442" y="422866"/>
                  </a:lnTo>
                  <a:lnTo>
                    <a:pt x="512688" y="422507"/>
                  </a:lnTo>
                  <a:lnTo>
                    <a:pt x="513210" y="421800"/>
                  </a:lnTo>
                  <a:lnTo>
                    <a:pt x="513441" y="421432"/>
                  </a:lnTo>
                  <a:lnTo>
                    <a:pt x="513596" y="421128"/>
                  </a:lnTo>
                  <a:lnTo>
                    <a:pt x="513875" y="420502"/>
                  </a:lnTo>
                  <a:lnTo>
                    <a:pt x="514023" y="420193"/>
                  </a:lnTo>
                  <a:lnTo>
                    <a:pt x="514196" y="419907"/>
                  </a:lnTo>
                  <a:lnTo>
                    <a:pt x="514540" y="419408"/>
                  </a:lnTo>
                  <a:lnTo>
                    <a:pt x="514729" y="419168"/>
                  </a:lnTo>
                  <a:lnTo>
                    <a:pt x="514937" y="418968"/>
                  </a:lnTo>
                  <a:lnTo>
                    <a:pt x="515167" y="418823"/>
                  </a:lnTo>
                  <a:lnTo>
                    <a:pt x="515420" y="418732"/>
                  </a:lnTo>
                  <a:lnTo>
                    <a:pt x="515705" y="418687"/>
                  </a:lnTo>
                  <a:lnTo>
                    <a:pt x="516003" y="418678"/>
                  </a:lnTo>
                  <a:lnTo>
                    <a:pt x="516290" y="418705"/>
                  </a:lnTo>
                  <a:lnTo>
                    <a:pt x="516555" y="418773"/>
                  </a:lnTo>
                  <a:lnTo>
                    <a:pt x="516846" y="418932"/>
                  </a:lnTo>
                  <a:lnTo>
                    <a:pt x="517118" y="419172"/>
                  </a:lnTo>
                  <a:lnTo>
                    <a:pt x="517363" y="419472"/>
                  </a:lnTo>
                  <a:lnTo>
                    <a:pt x="517582" y="419794"/>
                  </a:lnTo>
                  <a:lnTo>
                    <a:pt x="517775" y="420111"/>
                  </a:lnTo>
                  <a:lnTo>
                    <a:pt x="517848" y="420275"/>
                  </a:lnTo>
                  <a:lnTo>
                    <a:pt x="517911" y="420448"/>
                  </a:lnTo>
                  <a:lnTo>
                    <a:pt x="517969" y="420615"/>
                  </a:lnTo>
                  <a:lnTo>
                    <a:pt x="518037" y="420779"/>
                  </a:lnTo>
                  <a:lnTo>
                    <a:pt x="518126" y="420928"/>
                  </a:lnTo>
                  <a:lnTo>
                    <a:pt x="518407" y="421132"/>
                  </a:lnTo>
                  <a:lnTo>
                    <a:pt x="518800" y="421250"/>
                  </a:lnTo>
                  <a:lnTo>
                    <a:pt x="519257" y="421318"/>
                  </a:lnTo>
                  <a:lnTo>
                    <a:pt x="519725" y="421377"/>
                  </a:lnTo>
                  <a:lnTo>
                    <a:pt x="520160" y="421473"/>
                  </a:lnTo>
                  <a:lnTo>
                    <a:pt x="520496" y="421595"/>
                  </a:lnTo>
                  <a:lnTo>
                    <a:pt x="521158" y="421867"/>
                  </a:lnTo>
                  <a:lnTo>
                    <a:pt x="521494" y="421994"/>
                  </a:lnTo>
                  <a:lnTo>
                    <a:pt x="521834" y="422090"/>
                  </a:lnTo>
                  <a:lnTo>
                    <a:pt x="522148" y="422163"/>
                  </a:lnTo>
                  <a:lnTo>
                    <a:pt x="522473" y="422221"/>
                  </a:lnTo>
                  <a:lnTo>
                    <a:pt x="522798" y="422262"/>
                  </a:lnTo>
                  <a:lnTo>
                    <a:pt x="523120" y="422280"/>
                  </a:lnTo>
                  <a:lnTo>
                    <a:pt x="523436" y="422262"/>
                  </a:lnTo>
                  <a:lnTo>
                    <a:pt x="523898" y="422153"/>
                  </a:lnTo>
                  <a:lnTo>
                    <a:pt x="524355" y="421958"/>
                  </a:lnTo>
                  <a:lnTo>
                    <a:pt x="524801" y="421704"/>
                  </a:lnTo>
                  <a:lnTo>
                    <a:pt x="525379" y="421318"/>
                  </a:lnTo>
                  <a:lnTo>
                    <a:pt x="526215" y="420720"/>
                  </a:lnTo>
                  <a:lnTo>
                    <a:pt x="526770" y="420270"/>
                  </a:lnTo>
                  <a:lnTo>
                    <a:pt x="527288" y="419776"/>
                  </a:lnTo>
                  <a:lnTo>
                    <a:pt x="527741" y="419245"/>
                  </a:lnTo>
                  <a:lnTo>
                    <a:pt x="528100" y="418678"/>
                  </a:lnTo>
                  <a:lnTo>
                    <a:pt x="528330" y="418151"/>
                  </a:lnTo>
                  <a:lnTo>
                    <a:pt x="528508" y="417584"/>
                  </a:lnTo>
                  <a:lnTo>
                    <a:pt x="528630" y="416999"/>
                  </a:lnTo>
                  <a:lnTo>
                    <a:pt x="528704" y="416409"/>
                  </a:lnTo>
                  <a:lnTo>
                    <a:pt x="528732" y="415824"/>
                  </a:lnTo>
                  <a:lnTo>
                    <a:pt x="528719" y="415488"/>
                  </a:lnTo>
                  <a:lnTo>
                    <a:pt x="528678" y="415148"/>
                  </a:lnTo>
                  <a:lnTo>
                    <a:pt x="528581" y="414472"/>
                  </a:lnTo>
                  <a:lnTo>
                    <a:pt x="528542" y="414136"/>
                  </a:lnTo>
                  <a:lnTo>
                    <a:pt x="528513" y="413904"/>
                  </a:lnTo>
                  <a:lnTo>
                    <a:pt x="528466" y="413669"/>
                  </a:lnTo>
                  <a:lnTo>
                    <a:pt x="528432" y="413433"/>
                  </a:lnTo>
                  <a:lnTo>
                    <a:pt x="528432" y="413220"/>
                  </a:lnTo>
                  <a:lnTo>
                    <a:pt x="528489" y="413033"/>
                  </a:lnTo>
                  <a:lnTo>
                    <a:pt x="528636" y="412888"/>
                  </a:lnTo>
                  <a:lnTo>
                    <a:pt x="528868" y="412793"/>
                  </a:lnTo>
                  <a:lnTo>
                    <a:pt x="529140" y="412716"/>
                  </a:lnTo>
                  <a:lnTo>
                    <a:pt x="529414" y="412643"/>
                  </a:lnTo>
                  <a:lnTo>
                    <a:pt x="529665" y="412539"/>
                  </a:lnTo>
                  <a:lnTo>
                    <a:pt x="529922" y="412398"/>
                  </a:lnTo>
                  <a:lnTo>
                    <a:pt x="530179" y="412240"/>
                  </a:lnTo>
                  <a:lnTo>
                    <a:pt x="530424" y="412071"/>
                  </a:lnTo>
                  <a:lnTo>
                    <a:pt x="530651" y="411886"/>
                  </a:lnTo>
                  <a:lnTo>
                    <a:pt x="530847" y="411681"/>
                  </a:lnTo>
                  <a:lnTo>
                    <a:pt x="530998" y="411477"/>
                  </a:lnTo>
                  <a:lnTo>
                    <a:pt x="531134" y="411255"/>
                  </a:lnTo>
                  <a:lnTo>
                    <a:pt x="531248" y="411019"/>
                  </a:lnTo>
                  <a:lnTo>
                    <a:pt x="531346" y="410779"/>
                  </a:lnTo>
                  <a:lnTo>
                    <a:pt x="531419" y="410538"/>
                  </a:lnTo>
                  <a:lnTo>
                    <a:pt x="531433" y="410075"/>
                  </a:lnTo>
                  <a:lnTo>
                    <a:pt x="531433" y="409612"/>
                  </a:lnTo>
                  <a:lnTo>
                    <a:pt x="531410" y="409150"/>
                  </a:lnTo>
                  <a:lnTo>
                    <a:pt x="531366" y="408687"/>
                  </a:lnTo>
                  <a:lnTo>
                    <a:pt x="531308" y="408233"/>
                  </a:lnTo>
                  <a:lnTo>
                    <a:pt x="531214" y="407770"/>
                  </a:lnTo>
                  <a:lnTo>
                    <a:pt x="531093" y="407312"/>
                  </a:lnTo>
                  <a:lnTo>
                    <a:pt x="530957" y="406859"/>
                  </a:lnTo>
                  <a:lnTo>
                    <a:pt x="530817" y="406405"/>
                  </a:lnTo>
                  <a:lnTo>
                    <a:pt x="530689" y="405946"/>
                  </a:lnTo>
                  <a:lnTo>
                    <a:pt x="530439" y="404976"/>
                  </a:lnTo>
                  <a:lnTo>
                    <a:pt x="530073" y="403515"/>
                  </a:lnTo>
                  <a:lnTo>
                    <a:pt x="529918" y="402956"/>
                  </a:lnTo>
                  <a:lnTo>
                    <a:pt x="529601" y="401840"/>
                  </a:lnTo>
                  <a:lnTo>
                    <a:pt x="529449" y="401278"/>
                  </a:lnTo>
                  <a:lnTo>
                    <a:pt x="529317" y="400715"/>
                  </a:lnTo>
                  <a:lnTo>
                    <a:pt x="529053" y="399653"/>
                  </a:lnTo>
                  <a:lnTo>
                    <a:pt x="528932" y="399123"/>
                  </a:lnTo>
                  <a:lnTo>
                    <a:pt x="528855" y="398592"/>
                  </a:lnTo>
                  <a:lnTo>
                    <a:pt x="528849" y="398065"/>
                  </a:lnTo>
                  <a:lnTo>
                    <a:pt x="528870" y="397753"/>
                  </a:lnTo>
                  <a:lnTo>
                    <a:pt x="528908" y="397430"/>
                  </a:lnTo>
                  <a:lnTo>
                    <a:pt x="528961" y="397113"/>
                  </a:lnTo>
                  <a:lnTo>
                    <a:pt x="529044" y="396809"/>
                  </a:lnTo>
                  <a:lnTo>
                    <a:pt x="529166" y="396532"/>
                  </a:lnTo>
                  <a:lnTo>
                    <a:pt x="529340" y="396255"/>
                  </a:lnTo>
                  <a:lnTo>
                    <a:pt x="529559" y="395992"/>
                  </a:lnTo>
                  <a:lnTo>
                    <a:pt x="529805" y="395752"/>
                  </a:lnTo>
                  <a:lnTo>
                    <a:pt x="530073" y="395543"/>
                  </a:lnTo>
                  <a:lnTo>
                    <a:pt x="530356" y="395380"/>
                  </a:lnTo>
                  <a:lnTo>
                    <a:pt x="530651" y="395253"/>
                  </a:lnTo>
                  <a:lnTo>
                    <a:pt x="530979" y="395153"/>
                  </a:lnTo>
                  <a:lnTo>
                    <a:pt x="531317" y="395094"/>
                  </a:lnTo>
                  <a:lnTo>
                    <a:pt x="531653" y="395080"/>
                  </a:lnTo>
                  <a:lnTo>
                    <a:pt x="531965" y="395112"/>
                  </a:lnTo>
                  <a:lnTo>
                    <a:pt x="532276" y="395221"/>
                  </a:lnTo>
                  <a:lnTo>
                    <a:pt x="532567" y="395402"/>
                  </a:lnTo>
                  <a:lnTo>
                    <a:pt x="532854" y="395625"/>
                  </a:lnTo>
                  <a:lnTo>
                    <a:pt x="533134" y="395865"/>
                  </a:lnTo>
                  <a:lnTo>
                    <a:pt x="533413" y="396092"/>
                  </a:lnTo>
                  <a:lnTo>
                    <a:pt x="533731" y="396364"/>
                  </a:lnTo>
                  <a:lnTo>
                    <a:pt x="534336" y="396958"/>
                  </a:lnTo>
                  <a:lnTo>
                    <a:pt x="534653" y="397226"/>
                  </a:lnTo>
                  <a:lnTo>
                    <a:pt x="534997" y="397439"/>
                  </a:lnTo>
                  <a:lnTo>
                    <a:pt x="535352" y="397566"/>
                  </a:lnTo>
                  <a:lnTo>
                    <a:pt x="535730" y="397639"/>
                  </a:lnTo>
                  <a:lnTo>
                    <a:pt x="536512" y="397748"/>
                  </a:lnTo>
                  <a:lnTo>
                    <a:pt x="536886" y="397839"/>
                  </a:lnTo>
                  <a:lnTo>
                    <a:pt x="537465" y="398038"/>
                  </a:lnTo>
                  <a:lnTo>
                    <a:pt x="538039" y="398279"/>
                  </a:lnTo>
                  <a:lnTo>
                    <a:pt x="538595" y="398555"/>
                  </a:lnTo>
                  <a:lnTo>
                    <a:pt x="539131" y="398864"/>
                  </a:lnTo>
                  <a:lnTo>
                    <a:pt x="539642" y="399204"/>
                  </a:lnTo>
                  <a:lnTo>
                    <a:pt x="540141" y="399586"/>
                  </a:lnTo>
                  <a:lnTo>
                    <a:pt x="540624" y="400007"/>
                  </a:lnTo>
                  <a:lnTo>
                    <a:pt x="541078" y="400457"/>
                  </a:lnTo>
                  <a:lnTo>
                    <a:pt x="541497" y="400938"/>
                  </a:lnTo>
                  <a:lnTo>
                    <a:pt x="541867" y="401441"/>
                  </a:lnTo>
                  <a:lnTo>
                    <a:pt x="542173" y="401963"/>
                  </a:lnTo>
                  <a:lnTo>
                    <a:pt x="542435" y="402512"/>
                  </a:lnTo>
                  <a:lnTo>
                    <a:pt x="542662" y="403088"/>
                  </a:lnTo>
                  <a:lnTo>
                    <a:pt x="542866" y="403669"/>
                  </a:lnTo>
                  <a:lnTo>
                    <a:pt x="543300" y="404957"/>
                  </a:lnTo>
                  <a:lnTo>
                    <a:pt x="543519" y="405674"/>
                  </a:lnTo>
                  <a:lnTo>
                    <a:pt x="543712" y="406400"/>
                  </a:lnTo>
                  <a:lnTo>
                    <a:pt x="543859" y="407130"/>
                  </a:lnTo>
                  <a:lnTo>
                    <a:pt x="543950" y="407861"/>
                  </a:lnTo>
                  <a:lnTo>
                    <a:pt x="543988" y="408329"/>
                  </a:lnTo>
                  <a:lnTo>
                    <a:pt x="544006" y="408805"/>
                  </a:lnTo>
                  <a:lnTo>
                    <a:pt x="544006" y="409277"/>
                  </a:lnTo>
                  <a:lnTo>
                    <a:pt x="543980" y="409749"/>
                  </a:lnTo>
                  <a:lnTo>
                    <a:pt x="543912" y="410207"/>
                  </a:lnTo>
                  <a:lnTo>
                    <a:pt x="543787" y="410683"/>
                  </a:lnTo>
                  <a:lnTo>
                    <a:pt x="543610" y="411151"/>
                  </a:lnTo>
                  <a:lnTo>
                    <a:pt x="543194" y="412076"/>
                  </a:lnTo>
                  <a:lnTo>
                    <a:pt x="542998" y="412539"/>
                  </a:lnTo>
                  <a:lnTo>
                    <a:pt x="542747" y="413147"/>
                  </a:lnTo>
                  <a:lnTo>
                    <a:pt x="542488" y="413755"/>
                  </a:lnTo>
                  <a:lnTo>
                    <a:pt x="542235" y="414363"/>
                  </a:lnTo>
                  <a:lnTo>
                    <a:pt x="542016" y="414976"/>
                  </a:lnTo>
                  <a:lnTo>
                    <a:pt x="541848" y="415602"/>
                  </a:lnTo>
                  <a:lnTo>
                    <a:pt x="541720" y="416432"/>
                  </a:lnTo>
                  <a:lnTo>
                    <a:pt x="541663" y="417289"/>
                  </a:lnTo>
                  <a:lnTo>
                    <a:pt x="541675" y="418151"/>
                  </a:lnTo>
                  <a:lnTo>
                    <a:pt x="541739" y="419013"/>
                  </a:lnTo>
                  <a:lnTo>
                    <a:pt x="541848" y="419857"/>
                  </a:lnTo>
                  <a:lnTo>
                    <a:pt x="541969" y="420420"/>
                  </a:lnTo>
                  <a:lnTo>
                    <a:pt x="542133" y="420978"/>
                  </a:lnTo>
                  <a:lnTo>
                    <a:pt x="542309" y="421536"/>
                  </a:lnTo>
                  <a:lnTo>
                    <a:pt x="542475" y="422094"/>
                  </a:lnTo>
                  <a:lnTo>
                    <a:pt x="542605" y="422657"/>
                  </a:lnTo>
                  <a:lnTo>
                    <a:pt x="542711" y="423437"/>
                  </a:lnTo>
                  <a:lnTo>
                    <a:pt x="542764" y="424231"/>
                  </a:lnTo>
                  <a:lnTo>
                    <a:pt x="542786" y="425030"/>
                  </a:lnTo>
                  <a:lnTo>
                    <a:pt x="542801" y="425828"/>
                  </a:lnTo>
                  <a:lnTo>
                    <a:pt x="542832" y="426623"/>
                  </a:lnTo>
                  <a:lnTo>
                    <a:pt x="542847" y="427231"/>
                  </a:lnTo>
                  <a:lnTo>
                    <a:pt x="542843" y="427843"/>
                  </a:lnTo>
                  <a:lnTo>
                    <a:pt x="542847" y="428451"/>
                  </a:lnTo>
                  <a:lnTo>
                    <a:pt x="542892" y="429050"/>
                  </a:lnTo>
                  <a:lnTo>
                    <a:pt x="543002" y="429636"/>
                  </a:lnTo>
                  <a:lnTo>
                    <a:pt x="543160" y="430207"/>
                  </a:lnTo>
                  <a:lnTo>
                    <a:pt x="543353" y="430801"/>
                  </a:lnTo>
                  <a:lnTo>
                    <a:pt x="543595" y="431369"/>
                  </a:lnTo>
                  <a:lnTo>
                    <a:pt x="543897" y="431859"/>
                  </a:lnTo>
                  <a:lnTo>
                    <a:pt x="544271" y="432222"/>
                  </a:lnTo>
                  <a:lnTo>
                    <a:pt x="544471" y="432353"/>
                  </a:lnTo>
                  <a:lnTo>
                    <a:pt x="544684" y="432471"/>
                  </a:lnTo>
                  <a:lnTo>
                    <a:pt x="544909" y="432576"/>
                  </a:lnTo>
                  <a:lnTo>
                    <a:pt x="545137" y="432648"/>
                  </a:lnTo>
                  <a:lnTo>
                    <a:pt x="545360" y="432680"/>
                  </a:lnTo>
                  <a:lnTo>
                    <a:pt x="545692" y="432612"/>
                  </a:lnTo>
                  <a:lnTo>
                    <a:pt x="546025" y="432412"/>
                  </a:lnTo>
                  <a:lnTo>
                    <a:pt x="546712" y="431850"/>
                  </a:lnTo>
                  <a:lnTo>
                    <a:pt x="547056" y="431609"/>
                  </a:lnTo>
                  <a:lnTo>
                    <a:pt x="547560" y="431310"/>
                  </a:lnTo>
                  <a:lnTo>
                    <a:pt x="548073" y="430997"/>
                  </a:lnTo>
                  <a:lnTo>
                    <a:pt x="548591" y="430711"/>
                  </a:lnTo>
                  <a:lnTo>
                    <a:pt x="549112" y="430498"/>
                  </a:lnTo>
                  <a:lnTo>
                    <a:pt x="549637" y="430407"/>
                  </a:lnTo>
                  <a:lnTo>
                    <a:pt x="550166" y="430484"/>
                  </a:lnTo>
                  <a:lnTo>
                    <a:pt x="550696" y="430702"/>
                  </a:lnTo>
                  <a:lnTo>
                    <a:pt x="551229" y="430992"/>
                  </a:lnTo>
                  <a:lnTo>
                    <a:pt x="551769" y="431274"/>
                  </a:lnTo>
                  <a:lnTo>
                    <a:pt x="552162" y="431419"/>
                  </a:lnTo>
                  <a:lnTo>
                    <a:pt x="552453" y="431618"/>
                  </a:lnTo>
                  <a:lnTo>
                    <a:pt x="552677" y="431786"/>
                  </a:lnTo>
                  <a:lnTo>
                    <a:pt x="552755" y="431841"/>
                  </a:lnTo>
                  <a:lnTo>
                    <a:pt x="552823" y="431904"/>
                  </a:lnTo>
                  <a:lnTo>
                    <a:pt x="552887" y="431972"/>
                  </a:lnTo>
                  <a:lnTo>
                    <a:pt x="552940" y="432045"/>
                  </a:lnTo>
                  <a:lnTo>
                    <a:pt x="552989" y="432122"/>
                  </a:lnTo>
                  <a:lnTo>
                    <a:pt x="553032" y="432203"/>
                  </a:lnTo>
                  <a:lnTo>
                    <a:pt x="553070" y="432285"/>
                  </a:lnTo>
                  <a:lnTo>
                    <a:pt x="553100" y="432372"/>
                  </a:lnTo>
                  <a:lnTo>
                    <a:pt x="553121" y="432467"/>
                  </a:lnTo>
                  <a:lnTo>
                    <a:pt x="553130" y="432571"/>
                  </a:lnTo>
                  <a:lnTo>
                    <a:pt x="553130" y="432675"/>
                  </a:lnTo>
                  <a:lnTo>
                    <a:pt x="553134" y="432780"/>
                  </a:lnTo>
                  <a:lnTo>
                    <a:pt x="553149" y="432961"/>
                  </a:lnTo>
                  <a:lnTo>
                    <a:pt x="553168" y="433111"/>
                  </a:lnTo>
                  <a:lnTo>
                    <a:pt x="553209" y="433256"/>
                  </a:lnTo>
                  <a:lnTo>
                    <a:pt x="553261" y="433374"/>
                  </a:lnTo>
                  <a:lnTo>
                    <a:pt x="553330" y="433483"/>
                  </a:lnTo>
                  <a:lnTo>
                    <a:pt x="553428" y="433574"/>
                  </a:lnTo>
                  <a:lnTo>
                    <a:pt x="553489" y="433610"/>
                  </a:lnTo>
                  <a:lnTo>
                    <a:pt x="553576" y="433651"/>
                  </a:lnTo>
                  <a:lnTo>
                    <a:pt x="553708" y="433683"/>
                  </a:lnTo>
                  <a:lnTo>
                    <a:pt x="553836" y="433683"/>
                  </a:lnTo>
                  <a:lnTo>
                    <a:pt x="553916" y="433660"/>
                  </a:lnTo>
                  <a:lnTo>
                    <a:pt x="553995" y="433610"/>
                  </a:lnTo>
                  <a:lnTo>
                    <a:pt x="554150" y="433492"/>
                  </a:lnTo>
                  <a:lnTo>
                    <a:pt x="554229" y="433442"/>
                  </a:lnTo>
                  <a:lnTo>
                    <a:pt x="554328" y="433402"/>
                  </a:lnTo>
                  <a:lnTo>
                    <a:pt x="554626" y="433301"/>
                  </a:lnTo>
                  <a:lnTo>
                    <a:pt x="554724" y="433256"/>
                  </a:lnTo>
                  <a:lnTo>
                    <a:pt x="554898" y="433152"/>
                  </a:lnTo>
                  <a:lnTo>
                    <a:pt x="555064" y="433034"/>
                  </a:lnTo>
                  <a:lnTo>
                    <a:pt x="555144" y="432970"/>
                  </a:lnTo>
                  <a:lnTo>
                    <a:pt x="555208" y="432907"/>
                  </a:lnTo>
                  <a:lnTo>
                    <a:pt x="555272" y="432839"/>
                  </a:lnTo>
                  <a:lnTo>
                    <a:pt x="555329" y="432771"/>
                  </a:lnTo>
                  <a:lnTo>
                    <a:pt x="555393" y="432707"/>
                  </a:lnTo>
                  <a:lnTo>
                    <a:pt x="555466" y="432657"/>
                  </a:lnTo>
                  <a:lnTo>
                    <a:pt x="555530" y="432626"/>
                  </a:lnTo>
                  <a:lnTo>
                    <a:pt x="555808" y="432539"/>
                  </a:lnTo>
                  <a:lnTo>
                    <a:pt x="556010" y="432448"/>
                  </a:lnTo>
                  <a:lnTo>
                    <a:pt x="556108" y="432399"/>
                  </a:lnTo>
                  <a:lnTo>
                    <a:pt x="556297" y="432290"/>
                  </a:lnTo>
                  <a:lnTo>
                    <a:pt x="556603" y="432235"/>
                  </a:lnTo>
                  <a:lnTo>
                    <a:pt x="556913" y="432217"/>
                  </a:lnTo>
                  <a:lnTo>
                    <a:pt x="557411" y="432290"/>
                  </a:lnTo>
                  <a:lnTo>
                    <a:pt x="557910" y="432439"/>
                  </a:lnTo>
                  <a:lnTo>
                    <a:pt x="558402" y="432639"/>
                  </a:lnTo>
                  <a:lnTo>
                    <a:pt x="558893" y="432857"/>
                  </a:lnTo>
                  <a:lnTo>
                    <a:pt x="559380" y="433066"/>
                  </a:lnTo>
                  <a:lnTo>
                    <a:pt x="559652" y="433174"/>
                  </a:lnTo>
                  <a:lnTo>
                    <a:pt x="560193" y="433402"/>
                  </a:lnTo>
                  <a:lnTo>
                    <a:pt x="560729" y="433642"/>
                  </a:lnTo>
                  <a:lnTo>
                    <a:pt x="561886" y="434105"/>
                  </a:lnTo>
                  <a:lnTo>
                    <a:pt x="562207" y="434173"/>
                  </a:lnTo>
                  <a:lnTo>
                    <a:pt x="563235" y="434581"/>
                  </a:lnTo>
                  <a:lnTo>
                    <a:pt x="563625" y="434654"/>
                  </a:lnTo>
                  <a:lnTo>
                    <a:pt x="563942" y="434790"/>
                  </a:lnTo>
                  <a:lnTo>
                    <a:pt x="564331" y="434858"/>
                  </a:lnTo>
                  <a:lnTo>
                    <a:pt x="564649" y="434994"/>
                  </a:lnTo>
                  <a:lnTo>
                    <a:pt x="565038" y="435067"/>
                  </a:lnTo>
                  <a:lnTo>
                    <a:pt x="565359" y="435203"/>
                  </a:lnTo>
                  <a:lnTo>
                    <a:pt x="565744" y="435271"/>
                  </a:lnTo>
                  <a:lnTo>
                    <a:pt x="566065" y="435407"/>
                  </a:lnTo>
                  <a:lnTo>
                    <a:pt x="566773" y="435548"/>
                  </a:lnTo>
                  <a:lnTo>
                    <a:pt x="567162" y="435557"/>
                  </a:lnTo>
                  <a:lnTo>
                    <a:pt x="567483" y="435625"/>
                  </a:lnTo>
                  <a:lnTo>
                    <a:pt x="567872" y="435634"/>
                  </a:lnTo>
                  <a:lnTo>
                    <a:pt x="568580" y="435838"/>
                  </a:lnTo>
                  <a:lnTo>
                    <a:pt x="569671" y="436314"/>
                  </a:lnTo>
                  <a:lnTo>
                    <a:pt x="570378" y="436519"/>
                  </a:lnTo>
                  <a:lnTo>
                    <a:pt x="572052" y="436873"/>
                  </a:lnTo>
                  <a:lnTo>
                    <a:pt x="572759" y="437077"/>
                  </a:lnTo>
                  <a:lnTo>
                    <a:pt x="574039" y="437748"/>
                  </a:lnTo>
                  <a:lnTo>
                    <a:pt x="574358" y="438016"/>
                  </a:lnTo>
                  <a:lnTo>
                    <a:pt x="576920" y="439359"/>
                  </a:lnTo>
                  <a:lnTo>
                    <a:pt x="577304" y="439495"/>
                  </a:lnTo>
                  <a:lnTo>
                    <a:pt x="578647" y="440426"/>
                  </a:lnTo>
                  <a:lnTo>
                    <a:pt x="579345" y="441088"/>
                  </a:lnTo>
                  <a:lnTo>
                    <a:pt x="579600" y="441419"/>
                  </a:lnTo>
                  <a:lnTo>
                    <a:pt x="579981" y="441750"/>
                  </a:lnTo>
                  <a:lnTo>
                    <a:pt x="581058" y="443066"/>
                  </a:lnTo>
                  <a:lnTo>
                    <a:pt x="581492" y="444310"/>
                  </a:lnTo>
                  <a:lnTo>
                    <a:pt x="581488" y="444505"/>
                  </a:lnTo>
                  <a:lnTo>
                    <a:pt x="581806" y="445022"/>
                  </a:lnTo>
                  <a:lnTo>
                    <a:pt x="582138" y="444255"/>
                  </a:lnTo>
                  <a:lnTo>
                    <a:pt x="582025" y="443212"/>
                  </a:lnTo>
                  <a:lnTo>
                    <a:pt x="581020" y="441637"/>
                  </a:lnTo>
                  <a:lnTo>
                    <a:pt x="580763" y="441369"/>
                  </a:lnTo>
                  <a:lnTo>
                    <a:pt x="579949" y="439667"/>
                  </a:lnTo>
                  <a:lnTo>
                    <a:pt x="579513" y="438946"/>
                  </a:lnTo>
                  <a:lnTo>
                    <a:pt x="577290" y="436632"/>
                  </a:lnTo>
                  <a:lnTo>
                    <a:pt x="575952" y="435312"/>
                  </a:lnTo>
                  <a:lnTo>
                    <a:pt x="575699" y="434917"/>
                  </a:lnTo>
                  <a:lnTo>
                    <a:pt x="575128" y="434322"/>
                  </a:lnTo>
                  <a:lnTo>
                    <a:pt x="574358" y="433982"/>
                  </a:lnTo>
                  <a:lnTo>
                    <a:pt x="573650" y="433842"/>
                  </a:lnTo>
                  <a:lnTo>
                    <a:pt x="573393" y="433710"/>
                  </a:lnTo>
                  <a:lnTo>
                    <a:pt x="572695" y="433111"/>
                  </a:lnTo>
                  <a:lnTo>
                    <a:pt x="572064" y="432127"/>
                  </a:lnTo>
                  <a:lnTo>
                    <a:pt x="571617" y="431664"/>
                  </a:lnTo>
                  <a:lnTo>
                    <a:pt x="570918" y="431001"/>
                  </a:lnTo>
                  <a:lnTo>
                    <a:pt x="570665" y="430674"/>
                  </a:lnTo>
                  <a:lnTo>
                    <a:pt x="568367" y="429073"/>
                  </a:lnTo>
                  <a:lnTo>
                    <a:pt x="566267" y="427090"/>
                  </a:lnTo>
                  <a:lnTo>
                    <a:pt x="565827" y="426301"/>
                  </a:lnTo>
                  <a:lnTo>
                    <a:pt x="565710" y="425652"/>
                  </a:lnTo>
                  <a:lnTo>
                    <a:pt x="565714" y="425325"/>
                  </a:lnTo>
                  <a:lnTo>
                    <a:pt x="565654" y="424998"/>
                  </a:lnTo>
                  <a:lnTo>
                    <a:pt x="565680" y="423437"/>
                  </a:lnTo>
                  <a:lnTo>
                    <a:pt x="565880" y="422988"/>
                  </a:lnTo>
                  <a:lnTo>
                    <a:pt x="565888" y="422598"/>
                  </a:lnTo>
                  <a:lnTo>
                    <a:pt x="566088" y="422276"/>
                  </a:lnTo>
                  <a:lnTo>
                    <a:pt x="566035" y="421559"/>
                  </a:lnTo>
                  <a:lnTo>
                    <a:pt x="565725" y="420842"/>
                  </a:lnTo>
                  <a:lnTo>
                    <a:pt x="565151" y="420243"/>
                  </a:lnTo>
                  <a:lnTo>
                    <a:pt x="564898" y="419853"/>
                  </a:lnTo>
                  <a:lnTo>
                    <a:pt x="564645" y="419585"/>
                  </a:lnTo>
                  <a:lnTo>
                    <a:pt x="564082" y="418601"/>
                  </a:lnTo>
                  <a:lnTo>
                    <a:pt x="563650" y="417167"/>
                  </a:lnTo>
                  <a:lnTo>
                    <a:pt x="563412" y="416055"/>
                  </a:lnTo>
                  <a:lnTo>
                    <a:pt x="563289" y="415729"/>
                  </a:lnTo>
                  <a:lnTo>
                    <a:pt x="563231" y="415338"/>
                  </a:lnTo>
                  <a:lnTo>
                    <a:pt x="563106" y="415011"/>
                  </a:lnTo>
                  <a:lnTo>
                    <a:pt x="563053" y="414295"/>
                  </a:lnTo>
                  <a:lnTo>
                    <a:pt x="563206" y="412934"/>
                  </a:lnTo>
                  <a:lnTo>
                    <a:pt x="563344" y="412285"/>
                  </a:lnTo>
                  <a:lnTo>
                    <a:pt x="563742" y="411577"/>
                  </a:lnTo>
                  <a:lnTo>
                    <a:pt x="564403" y="410805"/>
                  </a:lnTo>
                  <a:lnTo>
                    <a:pt x="565053" y="410429"/>
                  </a:lnTo>
                  <a:lnTo>
                    <a:pt x="566224" y="410121"/>
                  </a:lnTo>
                  <a:lnTo>
                    <a:pt x="567196" y="409944"/>
                  </a:lnTo>
                  <a:lnTo>
                    <a:pt x="567842" y="409889"/>
                  </a:lnTo>
                  <a:lnTo>
                    <a:pt x="571272" y="409358"/>
                  </a:lnTo>
                  <a:lnTo>
                    <a:pt x="572317" y="408855"/>
                  </a:lnTo>
                  <a:lnTo>
                    <a:pt x="574281" y="407067"/>
                  </a:lnTo>
                  <a:lnTo>
                    <a:pt x="575589" y="406246"/>
                  </a:lnTo>
                  <a:lnTo>
                    <a:pt x="577017" y="405815"/>
                  </a:lnTo>
                  <a:lnTo>
                    <a:pt x="578375" y="405706"/>
                  </a:lnTo>
                  <a:lnTo>
                    <a:pt x="580053" y="405797"/>
                  </a:lnTo>
                  <a:lnTo>
                    <a:pt x="581472" y="406082"/>
                  </a:lnTo>
                  <a:lnTo>
                    <a:pt x="581855" y="406219"/>
                  </a:lnTo>
                  <a:lnTo>
                    <a:pt x="582500" y="406359"/>
                  </a:lnTo>
                  <a:lnTo>
                    <a:pt x="583273" y="406500"/>
                  </a:lnTo>
                  <a:lnTo>
                    <a:pt x="583915" y="406772"/>
                  </a:lnTo>
                  <a:lnTo>
                    <a:pt x="584236" y="406777"/>
                  </a:lnTo>
                  <a:lnTo>
                    <a:pt x="584621" y="407044"/>
                  </a:lnTo>
                  <a:lnTo>
                    <a:pt x="585646" y="407453"/>
                  </a:lnTo>
                  <a:lnTo>
                    <a:pt x="586352" y="407725"/>
                  </a:lnTo>
                  <a:lnTo>
                    <a:pt x="586738" y="407988"/>
                  </a:lnTo>
                  <a:lnTo>
                    <a:pt x="587376" y="408324"/>
                  </a:lnTo>
                  <a:lnTo>
                    <a:pt x="587763" y="408460"/>
                  </a:lnTo>
                  <a:lnTo>
                    <a:pt x="588084" y="408728"/>
                  </a:lnTo>
                  <a:lnTo>
                    <a:pt x="588401" y="408864"/>
                  </a:lnTo>
                  <a:lnTo>
                    <a:pt x="589168" y="409458"/>
                  </a:lnTo>
                  <a:lnTo>
                    <a:pt x="589485" y="409790"/>
                  </a:lnTo>
                  <a:lnTo>
                    <a:pt x="589867" y="410057"/>
                  </a:lnTo>
                  <a:lnTo>
                    <a:pt x="590888" y="410983"/>
                  </a:lnTo>
                  <a:lnTo>
                    <a:pt x="591915" y="411454"/>
                  </a:lnTo>
                  <a:lnTo>
                    <a:pt x="592301" y="411459"/>
                  </a:lnTo>
                  <a:lnTo>
                    <a:pt x="593390" y="411999"/>
                  </a:lnTo>
                  <a:lnTo>
                    <a:pt x="594092" y="412593"/>
                  </a:lnTo>
                  <a:lnTo>
                    <a:pt x="594599" y="413256"/>
                  </a:lnTo>
                  <a:lnTo>
                    <a:pt x="594787" y="413582"/>
                  </a:lnTo>
                  <a:lnTo>
                    <a:pt x="595037" y="413977"/>
                  </a:lnTo>
                  <a:lnTo>
                    <a:pt x="595161" y="414368"/>
                  </a:lnTo>
                  <a:lnTo>
                    <a:pt x="595350" y="414694"/>
                  </a:lnTo>
                  <a:lnTo>
                    <a:pt x="595343" y="414957"/>
                  </a:lnTo>
                  <a:lnTo>
                    <a:pt x="595592" y="415547"/>
                  </a:lnTo>
                  <a:lnTo>
                    <a:pt x="595650" y="416064"/>
                  </a:lnTo>
                  <a:lnTo>
                    <a:pt x="595773" y="416459"/>
                  </a:lnTo>
                  <a:lnTo>
                    <a:pt x="596213" y="417117"/>
                  </a:lnTo>
                  <a:lnTo>
                    <a:pt x="596851" y="417775"/>
                  </a:lnTo>
                  <a:lnTo>
                    <a:pt x="597433" y="417784"/>
                  </a:lnTo>
                  <a:lnTo>
                    <a:pt x="597580" y="417966"/>
                  </a:lnTo>
                  <a:lnTo>
                    <a:pt x="598280" y="417344"/>
                  </a:lnTo>
                  <a:lnTo>
                    <a:pt x="600248" y="415493"/>
                  </a:lnTo>
                  <a:lnTo>
                    <a:pt x="600581" y="414780"/>
                  </a:lnTo>
                  <a:lnTo>
                    <a:pt x="600724" y="414068"/>
                  </a:lnTo>
                  <a:lnTo>
                    <a:pt x="600664" y="413741"/>
                  </a:lnTo>
                  <a:lnTo>
                    <a:pt x="600803" y="413160"/>
                  </a:lnTo>
                  <a:lnTo>
                    <a:pt x="601205" y="412321"/>
                  </a:lnTo>
                  <a:lnTo>
                    <a:pt x="602380" y="411559"/>
                  </a:lnTo>
                  <a:lnTo>
                    <a:pt x="603813" y="410805"/>
                  </a:lnTo>
                  <a:lnTo>
                    <a:pt x="604008" y="410547"/>
                  </a:lnTo>
                  <a:lnTo>
                    <a:pt x="604134" y="410420"/>
                  </a:lnTo>
                  <a:lnTo>
                    <a:pt x="604085" y="409962"/>
                  </a:lnTo>
                  <a:lnTo>
                    <a:pt x="603187" y="409557"/>
                  </a:lnTo>
                  <a:lnTo>
                    <a:pt x="601454" y="408814"/>
                  </a:lnTo>
                  <a:lnTo>
                    <a:pt x="600109" y="408142"/>
                  </a:lnTo>
                  <a:lnTo>
                    <a:pt x="599085" y="407475"/>
                  </a:lnTo>
                  <a:lnTo>
                    <a:pt x="598124" y="407072"/>
                  </a:lnTo>
                  <a:lnTo>
                    <a:pt x="597100" y="406468"/>
                  </a:lnTo>
                  <a:lnTo>
                    <a:pt x="596783" y="406137"/>
                  </a:lnTo>
                  <a:lnTo>
                    <a:pt x="596024" y="405021"/>
                  </a:lnTo>
                  <a:lnTo>
                    <a:pt x="595771" y="404758"/>
                  </a:lnTo>
                  <a:lnTo>
                    <a:pt x="594750" y="403959"/>
                  </a:lnTo>
                  <a:lnTo>
                    <a:pt x="592452" y="402299"/>
                  </a:lnTo>
                  <a:lnTo>
                    <a:pt x="592195" y="402031"/>
                  </a:lnTo>
                  <a:lnTo>
                    <a:pt x="591813" y="401768"/>
                  </a:lnTo>
                  <a:lnTo>
                    <a:pt x="591560" y="401437"/>
                  </a:lnTo>
                  <a:lnTo>
                    <a:pt x="589904" y="400106"/>
                  </a:lnTo>
                  <a:lnTo>
                    <a:pt x="589077" y="399186"/>
                  </a:lnTo>
                  <a:lnTo>
                    <a:pt x="588450" y="398070"/>
                  </a:lnTo>
                  <a:lnTo>
                    <a:pt x="588325" y="397744"/>
                  </a:lnTo>
                  <a:lnTo>
                    <a:pt x="588208" y="397090"/>
                  </a:lnTo>
                  <a:lnTo>
                    <a:pt x="588223" y="396119"/>
                  </a:lnTo>
                  <a:lnTo>
                    <a:pt x="588163" y="395793"/>
                  </a:lnTo>
                  <a:lnTo>
                    <a:pt x="588110" y="395139"/>
                  </a:lnTo>
                  <a:lnTo>
                    <a:pt x="588314" y="394559"/>
                  </a:lnTo>
                  <a:lnTo>
                    <a:pt x="588579" y="394173"/>
                  </a:lnTo>
                  <a:lnTo>
                    <a:pt x="588650" y="393851"/>
                  </a:lnTo>
                  <a:lnTo>
                    <a:pt x="589117" y="392815"/>
                  </a:lnTo>
                  <a:lnTo>
                    <a:pt x="589466" y="391392"/>
                  </a:lnTo>
                  <a:lnTo>
                    <a:pt x="589387" y="391233"/>
                  </a:lnTo>
                  <a:lnTo>
                    <a:pt x="589497" y="391129"/>
                  </a:lnTo>
                  <a:lnTo>
                    <a:pt x="589591" y="390974"/>
                  </a:lnTo>
                  <a:lnTo>
                    <a:pt x="589663" y="390802"/>
                  </a:lnTo>
                  <a:lnTo>
                    <a:pt x="589701" y="390629"/>
                  </a:lnTo>
                  <a:lnTo>
                    <a:pt x="589697" y="390475"/>
                  </a:lnTo>
                  <a:lnTo>
                    <a:pt x="589659" y="390362"/>
                  </a:lnTo>
                  <a:lnTo>
                    <a:pt x="589595" y="390244"/>
                  </a:lnTo>
                  <a:lnTo>
                    <a:pt x="589512" y="390135"/>
                  </a:lnTo>
                  <a:lnTo>
                    <a:pt x="589413" y="390035"/>
                  </a:lnTo>
                  <a:lnTo>
                    <a:pt x="589311" y="389958"/>
                  </a:lnTo>
                  <a:lnTo>
                    <a:pt x="589194" y="389904"/>
                  </a:lnTo>
                  <a:lnTo>
                    <a:pt x="589062" y="389872"/>
                  </a:lnTo>
                  <a:lnTo>
                    <a:pt x="588922" y="389854"/>
                  </a:lnTo>
                  <a:lnTo>
                    <a:pt x="588635" y="389836"/>
                  </a:lnTo>
                  <a:lnTo>
                    <a:pt x="588367" y="389822"/>
                  </a:lnTo>
                  <a:lnTo>
                    <a:pt x="588095" y="389836"/>
                  </a:lnTo>
                  <a:lnTo>
                    <a:pt x="587823" y="389863"/>
                  </a:lnTo>
                  <a:lnTo>
                    <a:pt x="586983" y="389958"/>
                  </a:lnTo>
                  <a:lnTo>
                    <a:pt x="586689" y="389999"/>
                  </a:lnTo>
                  <a:lnTo>
                    <a:pt x="586103" y="390090"/>
                  </a:lnTo>
                  <a:lnTo>
                    <a:pt x="585404" y="390171"/>
                  </a:lnTo>
                  <a:lnTo>
                    <a:pt x="584995" y="390212"/>
                  </a:lnTo>
                  <a:lnTo>
                    <a:pt x="583771" y="390321"/>
                  </a:lnTo>
                  <a:lnTo>
                    <a:pt x="582370" y="390425"/>
                  </a:lnTo>
                  <a:lnTo>
                    <a:pt x="582021" y="390462"/>
                  </a:lnTo>
                  <a:lnTo>
                    <a:pt x="581726" y="390498"/>
                  </a:lnTo>
                  <a:lnTo>
                    <a:pt x="581137" y="390588"/>
                  </a:lnTo>
                  <a:lnTo>
                    <a:pt x="580846" y="390629"/>
                  </a:lnTo>
                  <a:lnTo>
                    <a:pt x="580548" y="390661"/>
                  </a:lnTo>
                  <a:lnTo>
                    <a:pt x="580280" y="390680"/>
                  </a:lnTo>
                  <a:lnTo>
                    <a:pt x="580008" y="390689"/>
                  </a:lnTo>
                  <a:lnTo>
                    <a:pt x="579194" y="390698"/>
                  </a:lnTo>
                  <a:lnTo>
                    <a:pt x="578560" y="390698"/>
                  </a:lnTo>
                  <a:lnTo>
                    <a:pt x="578246" y="390693"/>
                  </a:lnTo>
                  <a:lnTo>
                    <a:pt x="577929" y="390684"/>
                  </a:lnTo>
                  <a:lnTo>
                    <a:pt x="577615" y="390670"/>
                  </a:lnTo>
                  <a:lnTo>
                    <a:pt x="577090" y="390643"/>
                  </a:lnTo>
                  <a:lnTo>
                    <a:pt x="576826" y="390625"/>
                  </a:lnTo>
                  <a:lnTo>
                    <a:pt x="576568" y="390588"/>
                  </a:lnTo>
                  <a:lnTo>
                    <a:pt x="576315" y="390534"/>
                  </a:lnTo>
                  <a:lnTo>
                    <a:pt x="576114" y="390462"/>
                  </a:lnTo>
                  <a:lnTo>
                    <a:pt x="576016" y="390416"/>
                  </a:lnTo>
                  <a:lnTo>
                    <a:pt x="575914" y="390380"/>
                  </a:lnTo>
                  <a:lnTo>
                    <a:pt x="575812" y="390353"/>
                  </a:lnTo>
                  <a:lnTo>
                    <a:pt x="575593" y="390339"/>
                  </a:lnTo>
                  <a:lnTo>
                    <a:pt x="575370" y="390366"/>
                  </a:lnTo>
                  <a:lnTo>
                    <a:pt x="574909" y="390466"/>
                  </a:lnTo>
                  <a:lnTo>
                    <a:pt x="574679" y="390507"/>
                  </a:lnTo>
                  <a:lnTo>
                    <a:pt x="574286" y="390539"/>
                  </a:lnTo>
                  <a:lnTo>
                    <a:pt x="573888" y="390566"/>
                  </a:lnTo>
                  <a:lnTo>
                    <a:pt x="573492" y="390584"/>
                  </a:lnTo>
                  <a:lnTo>
                    <a:pt x="573095" y="390607"/>
                  </a:lnTo>
                  <a:lnTo>
                    <a:pt x="572702" y="390643"/>
                  </a:lnTo>
                  <a:lnTo>
                    <a:pt x="572351" y="390684"/>
                  </a:lnTo>
                  <a:lnTo>
                    <a:pt x="571998" y="390734"/>
                  </a:lnTo>
                  <a:lnTo>
                    <a:pt x="570948" y="390897"/>
                  </a:lnTo>
                  <a:lnTo>
                    <a:pt x="570128" y="391001"/>
                  </a:lnTo>
                  <a:lnTo>
                    <a:pt x="569856" y="391042"/>
                  </a:lnTo>
                  <a:lnTo>
                    <a:pt x="569413" y="391142"/>
                  </a:lnTo>
                  <a:lnTo>
                    <a:pt x="569243" y="391192"/>
                  </a:lnTo>
                  <a:lnTo>
                    <a:pt x="568901" y="391301"/>
                  </a:lnTo>
                  <a:lnTo>
                    <a:pt x="568737" y="391369"/>
                  </a:lnTo>
                  <a:lnTo>
                    <a:pt x="568397" y="391532"/>
                  </a:lnTo>
                  <a:lnTo>
                    <a:pt x="568242" y="391596"/>
                  </a:lnTo>
                  <a:lnTo>
                    <a:pt x="567925" y="391705"/>
                  </a:lnTo>
                  <a:lnTo>
                    <a:pt x="567355" y="391882"/>
                  </a:lnTo>
                  <a:lnTo>
                    <a:pt x="567105" y="391963"/>
                  </a:lnTo>
                  <a:lnTo>
                    <a:pt x="566607" y="392109"/>
                  </a:lnTo>
                  <a:lnTo>
                    <a:pt x="566126" y="392240"/>
                  </a:lnTo>
                  <a:lnTo>
                    <a:pt x="565903" y="392299"/>
                  </a:lnTo>
                  <a:lnTo>
                    <a:pt x="565676" y="392354"/>
                  </a:lnTo>
                  <a:lnTo>
                    <a:pt x="565450" y="392403"/>
                  </a:lnTo>
                  <a:lnTo>
                    <a:pt x="565219" y="392444"/>
                  </a:lnTo>
                  <a:lnTo>
                    <a:pt x="564928" y="392471"/>
                  </a:lnTo>
                  <a:lnTo>
                    <a:pt x="564637" y="392485"/>
                  </a:lnTo>
                  <a:lnTo>
                    <a:pt x="564343" y="392485"/>
                  </a:lnTo>
                  <a:lnTo>
                    <a:pt x="563752" y="392476"/>
                  </a:lnTo>
                  <a:lnTo>
                    <a:pt x="563493" y="392467"/>
                  </a:lnTo>
                  <a:lnTo>
                    <a:pt x="562974" y="392440"/>
                  </a:lnTo>
                  <a:lnTo>
                    <a:pt x="562162" y="392367"/>
                  </a:lnTo>
                  <a:lnTo>
                    <a:pt x="561867" y="392331"/>
                  </a:lnTo>
                  <a:lnTo>
                    <a:pt x="561576" y="392290"/>
                  </a:lnTo>
                  <a:lnTo>
                    <a:pt x="560957" y="392195"/>
                  </a:lnTo>
                  <a:lnTo>
                    <a:pt x="560427" y="392081"/>
                  </a:lnTo>
                  <a:lnTo>
                    <a:pt x="560155" y="392027"/>
                  </a:lnTo>
                  <a:lnTo>
                    <a:pt x="559955" y="391981"/>
                  </a:lnTo>
                  <a:lnTo>
                    <a:pt x="559766" y="391918"/>
                  </a:lnTo>
                  <a:lnTo>
                    <a:pt x="559588" y="391832"/>
                  </a:lnTo>
                  <a:lnTo>
                    <a:pt x="559445" y="391736"/>
                  </a:lnTo>
                  <a:lnTo>
                    <a:pt x="559312" y="391628"/>
                  </a:lnTo>
                  <a:lnTo>
                    <a:pt x="558931" y="391256"/>
                  </a:lnTo>
                  <a:lnTo>
                    <a:pt x="558519" y="390893"/>
                  </a:lnTo>
                  <a:lnTo>
                    <a:pt x="558315" y="390707"/>
                  </a:lnTo>
                  <a:lnTo>
                    <a:pt x="558119" y="390516"/>
                  </a:lnTo>
                  <a:lnTo>
                    <a:pt x="557925" y="390317"/>
                  </a:lnTo>
                  <a:lnTo>
                    <a:pt x="557717" y="390090"/>
                  </a:lnTo>
                  <a:lnTo>
                    <a:pt x="557513" y="389858"/>
                  </a:lnTo>
                  <a:lnTo>
                    <a:pt x="557321" y="389622"/>
                  </a:lnTo>
                  <a:lnTo>
                    <a:pt x="557139" y="389377"/>
                  </a:lnTo>
                  <a:lnTo>
                    <a:pt x="556973" y="389118"/>
                  </a:lnTo>
                  <a:lnTo>
                    <a:pt x="556818" y="388847"/>
                  </a:lnTo>
                  <a:lnTo>
                    <a:pt x="556671" y="388561"/>
                  </a:lnTo>
                  <a:lnTo>
                    <a:pt x="556542" y="388270"/>
                  </a:lnTo>
                  <a:lnTo>
                    <a:pt x="556444" y="387971"/>
                  </a:lnTo>
                  <a:lnTo>
                    <a:pt x="556384" y="387671"/>
                  </a:lnTo>
                  <a:lnTo>
                    <a:pt x="556380" y="387481"/>
                  </a:lnTo>
                  <a:lnTo>
                    <a:pt x="556399" y="387286"/>
                  </a:lnTo>
                  <a:lnTo>
                    <a:pt x="556429" y="387091"/>
                  </a:lnTo>
                  <a:lnTo>
                    <a:pt x="556448" y="386896"/>
                  </a:lnTo>
                  <a:lnTo>
                    <a:pt x="556452" y="386700"/>
                  </a:lnTo>
                  <a:lnTo>
                    <a:pt x="556406" y="386356"/>
                  </a:lnTo>
                  <a:lnTo>
                    <a:pt x="556319" y="386015"/>
                  </a:lnTo>
                  <a:lnTo>
                    <a:pt x="556206" y="385675"/>
                  </a:lnTo>
                  <a:lnTo>
                    <a:pt x="556085" y="385335"/>
                  </a:lnTo>
                  <a:lnTo>
                    <a:pt x="555972" y="384999"/>
                  </a:lnTo>
                  <a:lnTo>
                    <a:pt x="555723" y="384160"/>
                  </a:lnTo>
                  <a:lnTo>
                    <a:pt x="555593" y="383747"/>
                  </a:lnTo>
                  <a:lnTo>
                    <a:pt x="555453" y="383334"/>
                  </a:lnTo>
                  <a:lnTo>
                    <a:pt x="555291" y="382935"/>
                  </a:lnTo>
                  <a:lnTo>
                    <a:pt x="555189" y="382712"/>
                  </a:lnTo>
                  <a:lnTo>
                    <a:pt x="554856" y="382064"/>
                  </a:lnTo>
                  <a:lnTo>
                    <a:pt x="554747" y="381846"/>
                  </a:lnTo>
                  <a:lnTo>
                    <a:pt x="554267" y="380857"/>
                  </a:lnTo>
                  <a:lnTo>
                    <a:pt x="554154" y="380603"/>
                  </a:lnTo>
                  <a:lnTo>
                    <a:pt x="553988" y="380217"/>
                  </a:lnTo>
                  <a:lnTo>
                    <a:pt x="553825" y="379823"/>
                  </a:lnTo>
                  <a:lnTo>
                    <a:pt x="553670" y="379432"/>
                  </a:lnTo>
                  <a:lnTo>
                    <a:pt x="553255" y="378353"/>
                  </a:lnTo>
                  <a:lnTo>
                    <a:pt x="553024" y="377781"/>
                  </a:lnTo>
                  <a:lnTo>
                    <a:pt x="552917" y="377491"/>
                  </a:lnTo>
                  <a:lnTo>
                    <a:pt x="552832" y="377196"/>
                  </a:lnTo>
                  <a:lnTo>
                    <a:pt x="552760" y="376892"/>
                  </a:lnTo>
                  <a:lnTo>
                    <a:pt x="552702" y="376583"/>
                  </a:lnTo>
                  <a:lnTo>
                    <a:pt x="552657" y="376275"/>
                  </a:lnTo>
                  <a:lnTo>
                    <a:pt x="552623" y="375962"/>
                  </a:lnTo>
                  <a:lnTo>
                    <a:pt x="552585" y="375413"/>
                  </a:lnTo>
                  <a:lnTo>
                    <a:pt x="552574" y="375173"/>
                  </a:lnTo>
                  <a:lnTo>
                    <a:pt x="552570" y="374937"/>
                  </a:lnTo>
                  <a:lnTo>
                    <a:pt x="552585" y="374701"/>
                  </a:lnTo>
                  <a:lnTo>
                    <a:pt x="552623" y="374469"/>
                  </a:lnTo>
                  <a:lnTo>
                    <a:pt x="552713" y="374206"/>
                  </a:lnTo>
                  <a:lnTo>
                    <a:pt x="552853" y="373952"/>
                  </a:lnTo>
                  <a:lnTo>
                    <a:pt x="553172" y="373458"/>
                  </a:lnTo>
                  <a:lnTo>
                    <a:pt x="553308" y="373199"/>
                  </a:lnTo>
                  <a:lnTo>
                    <a:pt x="553504" y="372759"/>
                  </a:lnTo>
                  <a:lnTo>
                    <a:pt x="553595" y="372536"/>
                  </a:lnTo>
                  <a:lnTo>
                    <a:pt x="553674" y="372310"/>
                  </a:lnTo>
                  <a:lnTo>
                    <a:pt x="553734" y="372078"/>
                  </a:lnTo>
                  <a:lnTo>
                    <a:pt x="553768" y="371793"/>
                  </a:lnTo>
                  <a:lnTo>
                    <a:pt x="553761" y="371498"/>
                  </a:lnTo>
                  <a:lnTo>
                    <a:pt x="553742" y="371198"/>
                  </a:lnTo>
                  <a:lnTo>
                    <a:pt x="553750" y="370912"/>
                  </a:lnTo>
                  <a:lnTo>
                    <a:pt x="553810" y="370640"/>
                  </a:lnTo>
                  <a:lnTo>
                    <a:pt x="553901" y="370473"/>
                  </a:lnTo>
                  <a:lnTo>
                    <a:pt x="554022" y="370314"/>
                  </a:lnTo>
                  <a:lnTo>
                    <a:pt x="554150" y="370159"/>
                  </a:lnTo>
                  <a:lnTo>
                    <a:pt x="554263" y="370001"/>
                  </a:lnTo>
                  <a:lnTo>
                    <a:pt x="554335" y="369828"/>
                  </a:lnTo>
                  <a:lnTo>
                    <a:pt x="554354" y="369692"/>
                  </a:lnTo>
                  <a:lnTo>
                    <a:pt x="554350" y="369547"/>
                  </a:lnTo>
                  <a:lnTo>
                    <a:pt x="554339" y="369402"/>
                  </a:lnTo>
                  <a:lnTo>
                    <a:pt x="554335" y="369252"/>
                  </a:lnTo>
                  <a:lnTo>
                    <a:pt x="554346" y="369111"/>
                  </a:lnTo>
                  <a:lnTo>
                    <a:pt x="554414" y="368898"/>
                  </a:lnTo>
                  <a:lnTo>
                    <a:pt x="554516" y="368685"/>
                  </a:lnTo>
                  <a:lnTo>
                    <a:pt x="554641" y="368481"/>
                  </a:lnTo>
                  <a:lnTo>
                    <a:pt x="554781" y="368286"/>
                  </a:lnTo>
                  <a:lnTo>
                    <a:pt x="554928" y="368095"/>
                  </a:lnTo>
                  <a:lnTo>
                    <a:pt x="555113" y="367891"/>
                  </a:lnTo>
                  <a:lnTo>
                    <a:pt x="555329" y="367705"/>
                  </a:lnTo>
                  <a:lnTo>
                    <a:pt x="555553" y="367523"/>
                  </a:lnTo>
                  <a:lnTo>
                    <a:pt x="555768" y="367342"/>
                  </a:lnTo>
                  <a:lnTo>
                    <a:pt x="555964" y="367138"/>
                  </a:lnTo>
                  <a:lnTo>
                    <a:pt x="556123" y="366916"/>
                  </a:lnTo>
                  <a:lnTo>
                    <a:pt x="556259" y="366671"/>
                  </a:lnTo>
                  <a:lnTo>
                    <a:pt x="556391" y="366421"/>
                  </a:lnTo>
                  <a:lnTo>
                    <a:pt x="556531" y="366185"/>
                  </a:lnTo>
                  <a:lnTo>
                    <a:pt x="556701" y="365972"/>
                  </a:lnTo>
                  <a:lnTo>
                    <a:pt x="556924" y="365763"/>
                  </a:lnTo>
                  <a:lnTo>
                    <a:pt x="557173" y="365577"/>
                  </a:lnTo>
                  <a:lnTo>
                    <a:pt x="557438" y="365410"/>
                  </a:lnTo>
                  <a:lnTo>
                    <a:pt x="557710" y="365255"/>
                  </a:lnTo>
                  <a:lnTo>
                    <a:pt x="557989" y="365119"/>
                  </a:lnTo>
                  <a:lnTo>
                    <a:pt x="558266" y="364997"/>
                  </a:lnTo>
                  <a:lnTo>
                    <a:pt x="558549" y="364888"/>
                  </a:lnTo>
                  <a:lnTo>
                    <a:pt x="558840" y="364797"/>
                  </a:lnTo>
                  <a:lnTo>
                    <a:pt x="559135" y="364729"/>
                  </a:lnTo>
                  <a:lnTo>
                    <a:pt x="559430" y="364684"/>
                  </a:lnTo>
                  <a:lnTo>
                    <a:pt x="559686" y="364665"/>
                  </a:lnTo>
                  <a:lnTo>
                    <a:pt x="559951" y="364661"/>
                  </a:lnTo>
                  <a:lnTo>
                    <a:pt x="560212" y="364679"/>
                  </a:lnTo>
                  <a:lnTo>
                    <a:pt x="560472" y="364711"/>
                  </a:lnTo>
                  <a:lnTo>
                    <a:pt x="560729" y="364761"/>
                  </a:lnTo>
                  <a:lnTo>
                    <a:pt x="561278" y="365119"/>
                  </a:lnTo>
                  <a:lnTo>
                    <a:pt x="561440" y="365060"/>
                  </a:lnTo>
                  <a:lnTo>
                    <a:pt x="561610" y="365006"/>
                  </a:lnTo>
                  <a:lnTo>
                    <a:pt x="561780" y="364965"/>
                  </a:lnTo>
                  <a:lnTo>
                    <a:pt x="561954" y="364929"/>
                  </a:lnTo>
                  <a:lnTo>
                    <a:pt x="562128" y="364906"/>
                  </a:lnTo>
                  <a:lnTo>
                    <a:pt x="562332" y="364892"/>
                  </a:lnTo>
                  <a:lnTo>
                    <a:pt x="562540" y="364892"/>
                  </a:lnTo>
                  <a:lnTo>
                    <a:pt x="562744" y="364901"/>
                  </a:lnTo>
                  <a:lnTo>
                    <a:pt x="562948" y="364933"/>
                  </a:lnTo>
                  <a:lnTo>
                    <a:pt x="563144" y="364983"/>
                  </a:lnTo>
                  <a:lnTo>
                    <a:pt x="563371" y="365083"/>
                  </a:lnTo>
                  <a:lnTo>
                    <a:pt x="563590" y="365223"/>
                  </a:lnTo>
                  <a:lnTo>
                    <a:pt x="563799" y="365387"/>
                  </a:lnTo>
                  <a:lnTo>
                    <a:pt x="564365" y="365877"/>
                  </a:lnTo>
                  <a:lnTo>
                    <a:pt x="564675" y="366176"/>
                  </a:lnTo>
                  <a:lnTo>
                    <a:pt x="564981" y="366485"/>
                  </a:lnTo>
                  <a:lnTo>
                    <a:pt x="565419" y="366952"/>
                  </a:lnTo>
                  <a:lnTo>
                    <a:pt x="565533" y="367061"/>
                  </a:lnTo>
                  <a:lnTo>
                    <a:pt x="565684" y="367192"/>
                  </a:lnTo>
                  <a:lnTo>
                    <a:pt x="565846" y="367319"/>
                  </a:lnTo>
                  <a:lnTo>
                    <a:pt x="566005" y="367437"/>
                  </a:lnTo>
                  <a:lnTo>
                    <a:pt x="566165" y="367564"/>
                  </a:lnTo>
                  <a:lnTo>
                    <a:pt x="566312" y="367696"/>
                  </a:lnTo>
                  <a:lnTo>
                    <a:pt x="566439" y="367832"/>
                  </a:lnTo>
                  <a:lnTo>
                    <a:pt x="566671" y="368122"/>
                  </a:lnTo>
                  <a:lnTo>
                    <a:pt x="566792" y="368263"/>
                  </a:lnTo>
                  <a:lnTo>
                    <a:pt x="566920" y="368386"/>
                  </a:lnTo>
                  <a:lnTo>
                    <a:pt x="567090" y="368508"/>
                  </a:lnTo>
                  <a:lnTo>
                    <a:pt x="567268" y="368608"/>
                  </a:lnTo>
                  <a:lnTo>
                    <a:pt x="567457" y="368703"/>
                  </a:lnTo>
                  <a:lnTo>
                    <a:pt x="567642" y="368803"/>
                  </a:lnTo>
                  <a:lnTo>
                    <a:pt x="567815" y="368912"/>
                  </a:lnTo>
                  <a:lnTo>
                    <a:pt x="567963" y="369039"/>
                  </a:lnTo>
                  <a:lnTo>
                    <a:pt x="568103" y="369175"/>
                  </a:lnTo>
                  <a:lnTo>
                    <a:pt x="568239" y="369315"/>
                  </a:lnTo>
                  <a:lnTo>
                    <a:pt x="568382" y="369447"/>
                  </a:lnTo>
                  <a:lnTo>
                    <a:pt x="568537" y="369547"/>
                  </a:lnTo>
                  <a:lnTo>
                    <a:pt x="568752" y="369629"/>
                  </a:lnTo>
                  <a:lnTo>
                    <a:pt x="568988" y="369674"/>
                  </a:lnTo>
                  <a:lnTo>
                    <a:pt x="569228" y="369701"/>
                  </a:lnTo>
                  <a:lnTo>
                    <a:pt x="569479" y="369715"/>
                  </a:lnTo>
                  <a:lnTo>
                    <a:pt x="569720" y="369738"/>
                  </a:lnTo>
                  <a:lnTo>
                    <a:pt x="570068" y="369778"/>
                  </a:lnTo>
                  <a:lnTo>
                    <a:pt x="570416" y="369810"/>
                  </a:lnTo>
                  <a:lnTo>
                    <a:pt x="570767" y="369837"/>
                  </a:lnTo>
                  <a:lnTo>
                    <a:pt x="571467" y="369883"/>
                  </a:lnTo>
                  <a:lnTo>
                    <a:pt x="571750" y="369896"/>
                  </a:lnTo>
                  <a:lnTo>
                    <a:pt x="572313" y="369914"/>
                  </a:lnTo>
                  <a:lnTo>
                    <a:pt x="572596" y="369932"/>
                  </a:lnTo>
                  <a:lnTo>
                    <a:pt x="572876" y="369960"/>
                  </a:lnTo>
                  <a:lnTo>
                    <a:pt x="573182" y="370014"/>
                  </a:lnTo>
                  <a:lnTo>
                    <a:pt x="573786" y="370164"/>
                  </a:lnTo>
                  <a:lnTo>
                    <a:pt x="574090" y="370250"/>
                  </a:lnTo>
                  <a:lnTo>
                    <a:pt x="575246" y="370545"/>
                  </a:lnTo>
                  <a:lnTo>
                    <a:pt x="575672" y="370658"/>
                  </a:lnTo>
                  <a:lnTo>
                    <a:pt x="576099" y="370767"/>
                  </a:lnTo>
                  <a:lnTo>
                    <a:pt x="576909" y="370962"/>
                  </a:lnTo>
                  <a:lnTo>
                    <a:pt x="578057" y="371207"/>
                  </a:lnTo>
                  <a:lnTo>
                    <a:pt x="578439" y="371303"/>
                  </a:lnTo>
                  <a:lnTo>
                    <a:pt x="578843" y="371412"/>
                  </a:lnTo>
                  <a:lnTo>
                    <a:pt x="579251" y="371530"/>
                  </a:lnTo>
                  <a:lnTo>
                    <a:pt x="580057" y="371775"/>
                  </a:lnTo>
                  <a:lnTo>
                    <a:pt x="580457" y="371902"/>
                  </a:lnTo>
                  <a:lnTo>
                    <a:pt x="580816" y="372024"/>
                  </a:lnTo>
                  <a:lnTo>
                    <a:pt x="581530" y="372278"/>
                  </a:lnTo>
                  <a:lnTo>
                    <a:pt x="581889" y="372396"/>
                  </a:lnTo>
                  <a:lnTo>
                    <a:pt x="582255" y="372500"/>
                  </a:lnTo>
                  <a:lnTo>
                    <a:pt x="582664" y="372596"/>
                  </a:lnTo>
                  <a:lnTo>
                    <a:pt x="583080" y="372673"/>
                  </a:lnTo>
                  <a:lnTo>
                    <a:pt x="583499" y="372736"/>
                  </a:lnTo>
                  <a:lnTo>
                    <a:pt x="583919" y="372804"/>
                  </a:lnTo>
                  <a:lnTo>
                    <a:pt x="584334" y="372877"/>
                  </a:lnTo>
                  <a:lnTo>
                    <a:pt x="585106" y="373004"/>
                  </a:lnTo>
                  <a:lnTo>
                    <a:pt x="585491" y="373072"/>
                  </a:lnTo>
                  <a:lnTo>
                    <a:pt x="585873" y="373149"/>
                  </a:lnTo>
                  <a:lnTo>
                    <a:pt x="586247" y="373249"/>
                  </a:lnTo>
                  <a:lnTo>
                    <a:pt x="586473" y="373326"/>
                  </a:lnTo>
                  <a:lnTo>
                    <a:pt x="586696" y="373412"/>
                  </a:lnTo>
                  <a:lnTo>
                    <a:pt x="586915" y="373507"/>
                  </a:lnTo>
                  <a:lnTo>
                    <a:pt x="587142" y="373594"/>
                  </a:lnTo>
                  <a:lnTo>
                    <a:pt x="587370" y="373662"/>
                  </a:lnTo>
                  <a:lnTo>
                    <a:pt x="587644" y="373721"/>
                  </a:lnTo>
                  <a:lnTo>
                    <a:pt x="587925" y="373761"/>
                  </a:lnTo>
                  <a:lnTo>
                    <a:pt x="588208" y="373793"/>
                  </a:lnTo>
                  <a:lnTo>
                    <a:pt x="588492" y="373821"/>
                  </a:lnTo>
                  <a:lnTo>
                    <a:pt x="588775" y="373857"/>
                  </a:lnTo>
                  <a:lnTo>
                    <a:pt x="589338" y="373939"/>
                  </a:lnTo>
                  <a:lnTo>
                    <a:pt x="589617" y="373984"/>
                  </a:lnTo>
                  <a:lnTo>
                    <a:pt x="589901" y="374020"/>
                  </a:lnTo>
                  <a:lnTo>
                    <a:pt x="590180" y="374047"/>
                  </a:lnTo>
                  <a:lnTo>
                    <a:pt x="590520" y="374066"/>
                  </a:lnTo>
                  <a:lnTo>
                    <a:pt x="591538" y="374061"/>
                  </a:lnTo>
                  <a:lnTo>
                    <a:pt x="591874" y="374079"/>
                  </a:lnTo>
                  <a:lnTo>
                    <a:pt x="592191" y="374115"/>
                  </a:lnTo>
                  <a:lnTo>
                    <a:pt x="592506" y="374161"/>
                  </a:lnTo>
                  <a:lnTo>
                    <a:pt x="592822" y="374215"/>
                  </a:lnTo>
                  <a:lnTo>
                    <a:pt x="593786" y="374397"/>
                  </a:lnTo>
                  <a:lnTo>
                    <a:pt x="594459" y="374533"/>
                  </a:lnTo>
                  <a:lnTo>
                    <a:pt x="594799" y="374596"/>
                  </a:lnTo>
                  <a:lnTo>
                    <a:pt x="595135" y="374642"/>
                  </a:lnTo>
                  <a:lnTo>
                    <a:pt x="595328" y="374660"/>
                  </a:lnTo>
                  <a:lnTo>
                    <a:pt x="595718" y="374669"/>
                  </a:lnTo>
                  <a:lnTo>
                    <a:pt x="595907" y="374683"/>
                  </a:lnTo>
                  <a:lnTo>
                    <a:pt x="596096" y="374714"/>
                  </a:lnTo>
                  <a:lnTo>
                    <a:pt x="596281" y="374769"/>
                  </a:lnTo>
                  <a:lnTo>
                    <a:pt x="596470" y="374832"/>
                  </a:lnTo>
                  <a:lnTo>
                    <a:pt x="596651" y="374909"/>
                  </a:lnTo>
                  <a:lnTo>
                    <a:pt x="596828" y="374995"/>
                  </a:lnTo>
                  <a:lnTo>
                    <a:pt x="596995" y="375091"/>
                  </a:lnTo>
                  <a:lnTo>
                    <a:pt x="597225" y="375073"/>
                  </a:lnTo>
                  <a:lnTo>
                    <a:pt x="598328" y="374896"/>
                  </a:lnTo>
                  <a:lnTo>
                    <a:pt x="598975" y="374778"/>
                  </a:lnTo>
                  <a:lnTo>
                    <a:pt x="599300" y="374687"/>
                  </a:lnTo>
                  <a:lnTo>
                    <a:pt x="599614" y="374560"/>
                  </a:lnTo>
                  <a:lnTo>
                    <a:pt x="599923" y="374419"/>
                  </a:lnTo>
                  <a:lnTo>
                    <a:pt x="600229" y="374265"/>
                  </a:lnTo>
                  <a:lnTo>
                    <a:pt x="600528" y="374097"/>
                  </a:lnTo>
                  <a:lnTo>
                    <a:pt x="600815" y="373916"/>
                  </a:lnTo>
                  <a:lnTo>
                    <a:pt x="601102" y="373703"/>
                  </a:lnTo>
                  <a:lnTo>
                    <a:pt x="601371" y="373458"/>
                  </a:lnTo>
                  <a:lnTo>
                    <a:pt x="601636" y="373208"/>
                  </a:lnTo>
                  <a:lnTo>
                    <a:pt x="601904" y="372968"/>
                  </a:lnTo>
                  <a:lnTo>
                    <a:pt x="602199" y="372768"/>
                  </a:lnTo>
                  <a:lnTo>
                    <a:pt x="602459" y="372632"/>
                  </a:lnTo>
                  <a:lnTo>
                    <a:pt x="602735" y="372523"/>
                  </a:lnTo>
                  <a:lnTo>
                    <a:pt x="603294" y="372319"/>
                  </a:lnTo>
                  <a:lnTo>
                    <a:pt x="603570" y="372205"/>
                  </a:lnTo>
                  <a:lnTo>
                    <a:pt x="604123" y="371933"/>
                  </a:lnTo>
                  <a:lnTo>
                    <a:pt x="604667" y="371647"/>
                  </a:lnTo>
                  <a:lnTo>
                    <a:pt x="605139" y="371412"/>
                  </a:lnTo>
                  <a:lnTo>
                    <a:pt x="605331" y="371312"/>
                  </a:lnTo>
                  <a:lnTo>
                    <a:pt x="605524" y="371216"/>
                  </a:lnTo>
                  <a:lnTo>
                    <a:pt x="605721" y="371130"/>
                  </a:lnTo>
                  <a:lnTo>
                    <a:pt x="605926" y="371071"/>
                  </a:lnTo>
                  <a:lnTo>
                    <a:pt x="606130" y="371053"/>
                  </a:lnTo>
                  <a:lnTo>
                    <a:pt x="606351" y="371071"/>
                  </a:lnTo>
                  <a:lnTo>
                    <a:pt x="606572" y="371094"/>
                  </a:lnTo>
                  <a:lnTo>
                    <a:pt x="606760" y="371085"/>
                  </a:lnTo>
                  <a:lnTo>
                    <a:pt x="606900" y="371021"/>
                  </a:lnTo>
                  <a:lnTo>
                    <a:pt x="606972" y="370922"/>
                  </a:lnTo>
                  <a:lnTo>
                    <a:pt x="607021" y="370795"/>
                  </a:lnTo>
                  <a:lnTo>
                    <a:pt x="607051" y="370658"/>
                  </a:lnTo>
                  <a:lnTo>
                    <a:pt x="607123" y="370259"/>
                  </a:lnTo>
                  <a:lnTo>
                    <a:pt x="607138" y="370019"/>
                  </a:lnTo>
                  <a:lnTo>
                    <a:pt x="607150" y="369901"/>
                  </a:lnTo>
                  <a:lnTo>
                    <a:pt x="607180" y="369787"/>
                  </a:lnTo>
                  <a:lnTo>
                    <a:pt x="607286" y="369597"/>
                  </a:lnTo>
                  <a:lnTo>
                    <a:pt x="607444" y="369424"/>
                  </a:lnTo>
                  <a:lnTo>
                    <a:pt x="607637" y="369261"/>
                  </a:lnTo>
                  <a:lnTo>
                    <a:pt x="608037" y="368957"/>
                  </a:lnTo>
                  <a:lnTo>
                    <a:pt x="608188" y="368835"/>
                  </a:lnTo>
                  <a:lnTo>
                    <a:pt x="608343" y="368717"/>
                  </a:lnTo>
                  <a:lnTo>
                    <a:pt x="608502" y="368599"/>
                  </a:lnTo>
                  <a:lnTo>
                    <a:pt x="608661" y="368490"/>
                  </a:lnTo>
                  <a:lnTo>
                    <a:pt x="608823" y="368381"/>
                  </a:lnTo>
                  <a:lnTo>
                    <a:pt x="609028" y="368258"/>
                  </a:lnTo>
                  <a:lnTo>
                    <a:pt x="609444" y="368027"/>
                  </a:lnTo>
                  <a:lnTo>
                    <a:pt x="609874" y="367814"/>
                  </a:lnTo>
                  <a:lnTo>
                    <a:pt x="610245" y="367651"/>
                  </a:lnTo>
                  <a:lnTo>
                    <a:pt x="610626" y="367510"/>
                  </a:lnTo>
                  <a:lnTo>
                    <a:pt x="611011" y="367374"/>
                  </a:lnTo>
                  <a:lnTo>
                    <a:pt x="611393" y="367229"/>
                  </a:lnTo>
                  <a:lnTo>
                    <a:pt x="611768" y="367065"/>
                  </a:lnTo>
                  <a:lnTo>
                    <a:pt x="612361" y="366766"/>
                  </a:lnTo>
                  <a:lnTo>
                    <a:pt x="612656" y="366607"/>
                  </a:lnTo>
                  <a:lnTo>
                    <a:pt x="612939" y="366430"/>
                  </a:lnTo>
                  <a:lnTo>
                    <a:pt x="613207" y="366240"/>
                  </a:lnTo>
                  <a:lnTo>
                    <a:pt x="613434" y="366054"/>
                  </a:lnTo>
                  <a:lnTo>
                    <a:pt x="613646" y="365854"/>
                  </a:lnTo>
                  <a:lnTo>
                    <a:pt x="614057" y="365428"/>
                  </a:lnTo>
                  <a:lnTo>
                    <a:pt x="614765" y="364702"/>
                  </a:lnTo>
                  <a:lnTo>
                    <a:pt x="614939" y="364534"/>
                  </a:lnTo>
                  <a:lnTo>
                    <a:pt x="615120" y="364384"/>
                  </a:lnTo>
                  <a:lnTo>
                    <a:pt x="615343" y="364239"/>
                  </a:lnTo>
                  <a:lnTo>
                    <a:pt x="615577" y="364112"/>
                  </a:lnTo>
                  <a:lnTo>
                    <a:pt x="616064" y="363876"/>
                  </a:lnTo>
                  <a:lnTo>
                    <a:pt x="616299" y="363754"/>
                  </a:lnTo>
                  <a:lnTo>
                    <a:pt x="616816" y="363472"/>
                  </a:lnTo>
                  <a:lnTo>
                    <a:pt x="617069" y="363323"/>
                  </a:lnTo>
                  <a:lnTo>
                    <a:pt x="617316" y="363168"/>
                  </a:lnTo>
                  <a:lnTo>
                    <a:pt x="617546" y="362991"/>
                  </a:lnTo>
                  <a:lnTo>
                    <a:pt x="617777" y="362760"/>
                  </a:lnTo>
                  <a:lnTo>
                    <a:pt x="617988" y="362501"/>
                  </a:lnTo>
                  <a:lnTo>
                    <a:pt x="618389" y="361962"/>
                  </a:lnTo>
                  <a:lnTo>
                    <a:pt x="618604" y="361708"/>
                  </a:lnTo>
                  <a:lnTo>
                    <a:pt x="618785" y="361521"/>
                  </a:lnTo>
                  <a:lnTo>
                    <a:pt x="618967" y="361340"/>
                  </a:lnTo>
                  <a:lnTo>
                    <a:pt x="620086" y="360274"/>
                  </a:lnTo>
                  <a:lnTo>
                    <a:pt x="620452" y="359911"/>
                  </a:lnTo>
                  <a:lnTo>
                    <a:pt x="620637" y="359720"/>
                  </a:lnTo>
                  <a:lnTo>
                    <a:pt x="620819" y="359526"/>
                  </a:lnTo>
                  <a:lnTo>
                    <a:pt x="621000" y="359326"/>
                  </a:lnTo>
                  <a:lnTo>
                    <a:pt x="621181" y="359135"/>
                  </a:lnTo>
                  <a:lnTo>
                    <a:pt x="621374" y="358949"/>
                  </a:lnTo>
                  <a:lnTo>
                    <a:pt x="621563" y="358786"/>
                  </a:lnTo>
                  <a:lnTo>
                    <a:pt x="621756" y="358627"/>
                  </a:lnTo>
                  <a:lnTo>
                    <a:pt x="621952" y="358473"/>
                  </a:lnTo>
                  <a:lnTo>
                    <a:pt x="622156" y="358323"/>
                  </a:lnTo>
                  <a:lnTo>
                    <a:pt x="622361" y="358187"/>
                  </a:lnTo>
                  <a:lnTo>
                    <a:pt x="622599" y="358037"/>
                  </a:lnTo>
                  <a:lnTo>
                    <a:pt x="622841" y="357902"/>
                  </a:lnTo>
                  <a:lnTo>
                    <a:pt x="623094" y="357770"/>
                  </a:lnTo>
                  <a:lnTo>
                    <a:pt x="623347" y="357656"/>
                  </a:lnTo>
                  <a:lnTo>
                    <a:pt x="623604" y="357556"/>
                  </a:lnTo>
                  <a:lnTo>
                    <a:pt x="623921" y="357461"/>
                  </a:lnTo>
                  <a:lnTo>
                    <a:pt x="624242" y="357393"/>
                  </a:lnTo>
                  <a:lnTo>
                    <a:pt x="624571" y="357343"/>
                  </a:lnTo>
                  <a:lnTo>
                    <a:pt x="625232" y="357257"/>
                  </a:lnTo>
                  <a:lnTo>
                    <a:pt x="625675" y="357194"/>
                  </a:lnTo>
                  <a:lnTo>
                    <a:pt x="625894" y="357167"/>
                  </a:lnTo>
                  <a:lnTo>
                    <a:pt x="626117" y="357153"/>
                  </a:lnTo>
                  <a:lnTo>
                    <a:pt x="626336" y="357144"/>
                  </a:lnTo>
                  <a:lnTo>
                    <a:pt x="626571" y="357153"/>
                  </a:lnTo>
                  <a:lnTo>
                    <a:pt x="627039" y="357203"/>
                  </a:lnTo>
                  <a:lnTo>
                    <a:pt x="627273" y="357244"/>
                  </a:lnTo>
                  <a:lnTo>
                    <a:pt x="627505" y="357294"/>
                  </a:lnTo>
                  <a:lnTo>
                    <a:pt x="627739" y="357357"/>
                  </a:lnTo>
                  <a:lnTo>
                    <a:pt x="627977" y="357434"/>
                  </a:lnTo>
                  <a:lnTo>
                    <a:pt x="628207" y="357516"/>
                  </a:lnTo>
                  <a:lnTo>
                    <a:pt x="628664" y="357706"/>
                  </a:lnTo>
                  <a:lnTo>
                    <a:pt x="628970" y="357847"/>
                  </a:lnTo>
                  <a:lnTo>
                    <a:pt x="629269" y="358001"/>
                  </a:lnTo>
                  <a:lnTo>
                    <a:pt x="629567" y="358164"/>
                  </a:lnTo>
                  <a:lnTo>
                    <a:pt x="629858" y="358337"/>
                  </a:lnTo>
                  <a:lnTo>
                    <a:pt x="630396" y="358673"/>
                  </a:lnTo>
                  <a:lnTo>
                    <a:pt x="630645" y="358841"/>
                  </a:lnTo>
                  <a:lnTo>
                    <a:pt x="630891" y="359013"/>
                  </a:lnTo>
                  <a:lnTo>
                    <a:pt x="631129" y="359190"/>
                  </a:lnTo>
                  <a:lnTo>
                    <a:pt x="631363" y="359380"/>
                  </a:lnTo>
                  <a:lnTo>
                    <a:pt x="631710" y="359684"/>
                  </a:lnTo>
                  <a:lnTo>
                    <a:pt x="631877" y="359843"/>
                  </a:lnTo>
                  <a:lnTo>
                    <a:pt x="632039" y="360006"/>
                  </a:lnTo>
                  <a:lnTo>
                    <a:pt x="632190" y="360174"/>
                  </a:lnTo>
                  <a:lnTo>
                    <a:pt x="632349" y="360360"/>
                  </a:lnTo>
                  <a:lnTo>
                    <a:pt x="632504" y="360551"/>
                  </a:lnTo>
                  <a:lnTo>
                    <a:pt x="632651" y="360746"/>
                  </a:lnTo>
                  <a:lnTo>
                    <a:pt x="632783" y="360950"/>
                  </a:lnTo>
                  <a:lnTo>
                    <a:pt x="632889" y="361163"/>
                  </a:lnTo>
                  <a:lnTo>
                    <a:pt x="632962" y="361399"/>
                  </a:lnTo>
                  <a:lnTo>
                    <a:pt x="633006" y="361653"/>
                  </a:lnTo>
                  <a:lnTo>
                    <a:pt x="633034" y="361907"/>
                  </a:lnTo>
                  <a:lnTo>
                    <a:pt x="633068" y="362161"/>
                  </a:lnTo>
                  <a:lnTo>
                    <a:pt x="633128" y="362406"/>
                  </a:lnTo>
                  <a:lnTo>
                    <a:pt x="633176" y="362524"/>
                  </a:lnTo>
                  <a:lnTo>
                    <a:pt x="633336" y="362878"/>
                  </a:lnTo>
                  <a:lnTo>
                    <a:pt x="633377" y="362996"/>
                  </a:lnTo>
                  <a:lnTo>
                    <a:pt x="633415" y="363218"/>
                  </a:lnTo>
                  <a:lnTo>
                    <a:pt x="633415" y="363454"/>
                  </a:lnTo>
                  <a:lnTo>
                    <a:pt x="633408" y="363690"/>
                  </a:lnTo>
                  <a:lnTo>
                    <a:pt x="633423" y="363912"/>
                  </a:lnTo>
                  <a:lnTo>
                    <a:pt x="633491" y="364108"/>
                  </a:lnTo>
                  <a:lnTo>
                    <a:pt x="633559" y="364212"/>
                  </a:lnTo>
                  <a:lnTo>
                    <a:pt x="633642" y="364316"/>
                  </a:lnTo>
                  <a:lnTo>
                    <a:pt x="633732" y="364411"/>
                  </a:lnTo>
                  <a:lnTo>
                    <a:pt x="633831" y="364497"/>
                  </a:lnTo>
                  <a:lnTo>
                    <a:pt x="633936" y="364570"/>
                  </a:lnTo>
                  <a:lnTo>
                    <a:pt x="634125" y="364647"/>
                  </a:lnTo>
                  <a:lnTo>
                    <a:pt x="634344" y="364670"/>
                  </a:lnTo>
                  <a:lnTo>
                    <a:pt x="634579" y="364675"/>
                  </a:lnTo>
                  <a:lnTo>
                    <a:pt x="634813" y="364684"/>
                  </a:lnTo>
                  <a:lnTo>
                    <a:pt x="635036" y="364720"/>
                  </a:lnTo>
                  <a:lnTo>
                    <a:pt x="635440" y="364883"/>
                  </a:lnTo>
                  <a:lnTo>
                    <a:pt x="635825" y="365124"/>
                  </a:lnTo>
                  <a:lnTo>
                    <a:pt x="636574" y="365677"/>
                  </a:lnTo>
                  <a:lnTo>
                    <a:pt x="636960" y="365922"/>
                  </a:lnTo>
                  <a:lnTo>
                    <a:pt x="637496" y="366208"/>
                  </a:lnTo>
                  <a:lnTo>
                    <a:pt x="638040" y="366471"/>
                  </a:lnTo>
                  <a:lnTo>
                    <a:pt x="638312" y="366598"/>
                  </a:lnTo>
                  <a:lnTo>
                    <a:pt x="638506" y="366680"/>
                  </a:lnTo>
                  <a:lnTo>
                    <a:pt x="638706" y="366753"/>
                  </a:lnTo>
                  <a:lnTo>
                    <a:pt x="638902" y="366829"/>
                  </a:lnTo>
                  <a:lnTo>
                    <a:pt x="639095" y="366911"/>
                  </a:lnTo>
                  <a:lnTo>
                    <a:pt x="639280" y="367006"/>
                  </a:lnTo>
                  <a:lnTo>
                    <a:pt x="639541" y="367188"/>
                  </a:lnTo>
                  <a:lnTo>
                    <a:pt x="639783" y="367401"/>
                  </a:lnTo>
                  <a:lnTo>
                    <a:pt x="640013" y="367628"/>
                  </a:lnTo>
                  <a:lnTo>
                    <a:pt x="640251" y="367855"/>
                  </a:lnTo>
                  <a:lnTo>
                    <a:pt x="640493" y="368068"/>
                  </a:lnTo>
                  <a:lnTo>
                    <a:pt x="640723" y="368231"/>
                  </a:lnTo>
                  <a:lnTo>
                    <a:pt x="640959" y="368390"/>
                  </a:lnTo>
                  <a:lnTo>
                    <a:pt x="641193" y="368540"/>
                  </a:lnTo>
                  <a:lnTo>
                    <a:pt x="641427" y="368698"/>
                  </a:lnTo>
                  <a:lnTo>
                    <a:pt x="641650" y="368871"/>
                  </a:lnTo>
                  <a:lnTo>
                    <a:pt x="641820" y="369021"/>
                  </a:lnTo>
                  <a:lnTo>
                    <a:pt x="642311" y="369511"/>
                  </a:lnTo>
                  <a:lnTo>
                    <a:pt x="642481" y="369665"/>
                  </a:lnTo>
                  <a:lnTo>
                    <a:pt x="642806" y="369983"/>
                  </a:lnTo>
                  <a:lnTo>
                    <a:pt x="642972" y="370137"/>
                  </a:lnTo>
                  <a:lnTo>
                    <a:pt x="643123" y="370246"/>
                  </a:lnTo>
                  <a:lnTo>
                    <a:pt x="643248" y="370264"/>
                  </a:lnTo>
                  <a:lnTo>
                    <a:pt x="643342" y="370223"/>
                  </a:lnTo>
                  <a:lnTo>
                    <a:pt x="643433" y="370155"/>
                  </a:lnTo>
                  <a:lnTo>
                    <a:pt x="643520" y="370069"/>
                  </a:lnTo>
                  <a:lnTo>
                    <a:pt x="643593" y="369978"/>
                  </a:lnTo>
                  <a:lnTo>
                    <a:pt x="643646" y="369883"/>
                  </a:lnTo>
                  <a:lnTo>
                    <a:pt x="643661" y="369724"/>
                  </a:lnTo>
                  <a:lnTo>
                    <a:pt x="643599" y="369529"/>
                  </a:lnTo>
                  <a:lnTo>
                    <a:pt x="643497" y="369315"/>
                  </a:lnTo>
                  <a:lnTo>
                    <a:pt x="643376" y="369098"/>
                  </a:lnTo>
                  <a:lnTo>
                    <a:pt x="643271" y="368898"/>
                  </a:lnTo>
                  <a:lnTo>
                    <a:pt x="643172" y="368735"/>
                  </a:lnTo>
                  <a:lnTo>
                    <a:pt x="642934" y="368408"/>
                  </a:lnTo>
                  <a:lnTo>
                    <a:pt x="642851" y="368254"/>
                  </a:lnTo>
                  <a:lnTo>
                    <a:pt x="642847" y="368041"/>
                  </a:lnTo>
                  <a:lnTo>
                    <a:pt x="642912" y="367914"/>
                  </a:lnTo>
                  <a:lnTo>
                    <a:pt x="642965" y="367782"/>
                  </a:lnTo>
                  <a:lnTo>
                    <a:pt x="642968" y="367560"/>
                  </a:lnTo>
                  <a:lnTo>
                    <a:pt x="642893" y="367310"/>
                  </a:lnTo>
                  <a:lnTo>
                    <a:pt x="642776" y="367052"/>
                  </a:lnTo>
                  <a:lnTo>
                    <a:pt x="642643" y="366793"/>
                  </a:lnTo>
                  <a:lnTo>
                    <a:pt x="642530" y="366539"/>
                  </a:lnTo>
                  <a:lnTo>
                    <a:pt x="642424" y="366249"/>
                  </a:lnTo>
                  <a:lnTo>
                    <a:pt x="642307" y="365963"/>
                  </a:lnTo>
                  <a:lnTo>
                    <a:pt x="642081" y="365387"/>
                  </a:lnTo>
                  <a:lnTo>
                    <a:pt x="641971" y="365096"/>
                  </a:lnTo>
                  <a:lnTo>
                    <a:pt x="641907" y="364915"/>
                  </a:lnTo>
                  <a:lnTo>
                    <a:pt x="641846" y="364729"/>
                  </a:lnTo>
                  <a:lnTo>
                    <a:pt x="641782" y="364548"/>
                  </a:lnTo>
                  <a:lnTo>
                    <a:pt x="641661" y="364180"/>
                  </a:lnTo>
                  <a:lnTo>
                    <a:pt x="641555" y="363813"/>
                  </a:lnTo>
                  <a:lnTo>
                    <a:pt x="641461" y="363450"/>
                  </a:lnTo>
                  <a:lnTo>
                    <a:pt x="641370" y="363078"/>
                  </a:lnTo>
                  <a:lnTo>
                    <a:pt x="641276" y="362710"/>
                  </a:lnTo>
                  <a:lnTo>
                    <a:pt x="641174" y="362347"/>
                  </a:lnTo>
                  <a:lnTo>
                    <a:pt x="641101" y="362111"/>
                  </a:lnTo>
                  <a:lnTo>
                    <a:pt x="640942" y="361639"/>
                  </a:lnTo>
                  <a:lnTo>
                    <a:pt x="640867" y="361404"/>
                  </a:lnTo>
                  <a:lnTo>
                    <a:pt x="640804" y="361168"/>
                  </a:lnTo>
                  <a:lnTo>
                    <a:pt x="640738" y="360882"/>
                  </a:lnTo>
                  <a:lnTo>
                    <a:pt x="640636" y="360310"/>
                  </a:lnTo>
                  <a:lnTo>
                    <a:pt x="640599" y="360020"/>
                  </a:lnTo>
                  <a:lnTo>
                    <a:pt x="640568" y="359730"/>
                  </a:lnTo>
                  <a:lnTo>
                    <a:pt x="640546" y="359494"/>
                  </a:lnTo>
                  <a:lnTo>
                    <a:pt x="640531" y="359262"/>
                  </a:lnTo>
                  <a:lnTo>
                    <a:pt x="640523" y="359026"/>
                  </a:lnTo>
                  <a:lnTo>
                    <a:pt x="640519" y="358791"/>
                  </a:lnTo>
                  <a:lnTo>
                    <a:pt x="640527" y="358387"/>
                  </a:lnTo>
                  <a:lnTo>
                    <a:pt x="640550" y="358046"/>
                  </a:lnTo>
                  <a:lnTo>
                    <a:pt x="640568" y="357874"/>
                  </a:lnTo>
                  <a:lnTo>
                    <a:pt x="640602" y="357711"/>
                  </a:lnTo>
                  <a:lnTo>
                    <a:pt x="640653" y="357538"/>
                  </a:lnTo>
                  <a:lnTo>
                    <a:pt x="640712" y="357366"/>
                  </a:lnTo>
                  <a:lnTo>
                    <a:pt x="640784" y="357198"/>
                  </a:lnTo>
                  <a:lnTo>
                    <a:pt x="640863" y="357035"/>
                  </a:lnTo>
                  <a:lnTo>
                    <a:pt x="640940" y="356867"/>
                  </a:lnTo>
                  <a:lnTo>
                    <a:pt x="641057" y="356636"/>
                  </a:lnTo>
                  <a:lnTo>
                    <a:pt x="641185" y="356404"/>
                  </a:lnTo>
                  <a:lnTo>
                    <a:pt x="641316" y="356178"/>
                  </a:lnTo>
                  <a:lnTo>
                    <a:pt x="641457" y="355960"/>
                  </a:lnTo>
                  <a:lnTo>
                    <a:pt x="641608" y="355747"/>
                  </a:lnTo>
                  <a:lnTo>
                    <a:pt x="641733" y="355325"/>
                  </a:lnTo>
                  <a:lnTo>
                    <a:pt x="641805" y="354871"/>
                  </a:lnTo>
                  <a:lnTo>
                    <a:pt x="641941" y="354485"/>
                  </a:lnTo>
                  <a:lnTo>
                    <a:pt x="641839" y="352857"/>
                  </a:lnTo>
                  <a:lnTo>
                    <a:pt x="641348" y="351160"/>
                  </a:lnTo>
                  <a:lnTo>
                    <a:pt x="641110" y="349922"/>
                  </a:lnTo>
                  <a:lnTo>
                    <a:pt x="640989" y="349527"/>
                  </a:lnTo>
                  <a:lnTo>
                    <a:pt x="640814" y="348293"/>
                  </a:lnTo>
                  <a:lnTo>
                    <a:pt x="640633" y="347445"/>
                  </a:lnTo>
                  <a:lnTo>
                    <a:pt x="640640" y="346986"/>
                  </a:lnTo>
                  <a:lnTo>
                    <a:pt x="640523" y="346206"/>
                  </a:lnTo>
                  <a:lnTo>
                    <a:pt x="640474" y="345358"/>
                  </a:lnTo>
                  <a:lnTo>
                    <a:pt x="640483" y="344841"/>
                  </a:lnTo>
                  <a:lnTo>
                    <a:pt x="640765" y="343221"/>
                  </a:lnTo>
                  <a:lnTo>
                    <a:pt x="641491" y="342387"/>
                  </a:lnTo>
                  <a:lnTo>
                    <a:pt x="643131" y="340853"/>
                  </a:lnTo>
                  <a:lnTo>
                    <a:pt x="644046" y="340218"/>
                  </a:lnTo>
                  <a:lnTo>
                    <a:pt x="646899" y="339615"/>
                  </a:lnTo>
                  <a:lnTo>
                    <a:pt x="648059" y="339633"/>
                  </a:lnTo>
                  <a:lnTo>
                    <a:pt x="648958" y="340037"/>
                  </a:lnTo>
                  <a:lnTo>
                    <a:pt x="649273" y="340432"/>
                  </a:lnTo>
                  <a:lnTo>
                    <a:pt x="650036" y="341357"/>
                  </a:lnTo>
                  <a:lnTo>
                    <a:pt x="650799" y="342083"/>
                  </a:lnTo>
                  <a:lnTo>
                    <a:pt x="651566" y="342486"/>
                  </a:lnTo>
                  <a:lnTo>
                    <a:pt x="652020" y="342559"/>
                  </a:lnTo>
                  <a:lnTo>
                    <a:pt x="652402" y="342695"/>
                  </a:lnTo>
                  <a:lnTo>
                    <a:pt x="653180" y="342709"/>
                  </a:lnTo>
                  <a:lnTo>
                    <a:pt x="655886" y="342945"/>
                  </a:lnTo>
                  <a:lnTo>
                    <a:pt x="656343" y="342822"/>
                  </a:lnTo>
                  <a:lnTo>
                    <a:pt x="658036" y="341811"/>
                  </a:lnTo>
                  <a:lnTo>
                    <a:pt x="658758" y="341171"/>
                  </a:lnTo>
                  <a:lnTo>
                    <a:pt x="659287" y="340400"/>
                  </a:lnTo>
                  <a:lnTo>
                    <a:pt x="659687" y="339692"/>
                  </a:lnTo>
                  <a:lnTo>
                    <a:pt x="659824" y="339112"/>
                  </a:lnTo>
                  <a:lnTo>
                    <a:pt x="660225" y="338272"/>
                  </a:lnTo>
                  <a:lnTo>
                    <a:pt x="661607" y="336671"/>
                  </a:lnTo>
                  <a:lnTo>
                    <a:pt x="662919" y="335650"/>
                  </a:lnTo>
                  <a:lnTo>
                    <a:pt x="663701" y="335142"/>
                  </a:lnTo>
                  <a:lnTo>
                    <a:pt x="665780" y="334398"/>
                  </a:lnTo>
                  <a:lnTo>
                    <a:pt x="666169" y="334208"/>
                  </a:lnTo>
                  <a:lnTo>
                    <a:pt x="666626" y="334022"/>
                  </a:lnTo>
                  <a:lnTo>
                    <a:pt x="667408" y="333513"/>
                  </a:lnTo>
                  <a:lnTo>
                    <a:pt x="668656" y="332366"/>
                  </a:lnTo>
                  <a:lnTo>
                    <a:pt x="669438" y="331985"/>
                  </a:lnTo>
                  <a:lnTo>
                    <a:pt x="672559" y="330606"/>
                  </a:lnTo>
                  <a:lnTo>
                    <a:pt x="672946" y="330615"/>
                  </a:lnTo>
                  <a:lnTo>
                    <a:pt x="674253" y="329726"/>
                  </a:lnTo>
                  <a:lnTo>
                    <a:pt x="674910" y="328955"/>
                  </a:lnTo>
                  <a:lnTo>
                    <a:pt x="676033" y="327412"/>
                  </a:lnTo>
                  <a:lnTo>
                    <a:pt x="676237" y="326963"/>
                  </a:lnTo>
                  <a:lnTo>
                    <a:pt x="678281" y="324201"/>
                  </a:lnTo>
                  <a:lnTo>
                    <a:pt x="678486" y="323747"/>
                  </a:lnTo>
                  <a:lnTo>
                    <a:pt x="678811" y="323429"/>
                  </a:lnTo>
                  <a:lnTo>
                    <a:pt x="679544" y="322205"/>
                  </a:lnTo>
                  <a:lnTo>
                    <a:pt x="679808" y="321756"/>
                  </a:lnTo>
                  <a:lnTo>
                    <a:pt x="680337" y="320985"/>
                  </a:lnTo>
                  <a:lnTo>
                    <a:pt x="680873" y="319760"/>
                  </a:lnTo>
                  <a:lnTo>
                    <a:pt x="681013" y="318980"/>
                  </a:lnTo>
                  <a:lnTo>
                    <a:pt x="681094" y="318199"/>
                  </a:lnTo>
                  <a:lnTo>
                    <a:pt x="680858" y="316571"/>
                  </a:lnTo>
                  <a:lnTo>
                    <a:pt x="680182" y="314484"/>
                  </a:lnTo>
                  <a:lnTo>
                    <a:pt x="679997" y="314026"/>
                  </a:lnTo>
                  <a:lnTo>
                    <a:pt x="679393" y="311545"/>
                  </a:lnTo>
                  <a:lnTo>
                    <a:pt x="679275" y="310765"/>
                  </a:lnTo>
                  <a:lnTo>
                    <a:pt x="679223" y="309917"/>
                  </a:lnTo>
                  <a:lnTo>
                    <a:pt x="679321" y="307903"/>
                  </a:lnTo>
                  <a:lnTo>
                    <a:pt x="679328" y="307449"/>
                  </a:lnTo>
                  <a:lnTo>
                    <a:pt x="679683" y="305440"/>
                  </a:lnTo>
                  <a:lnTo>
                    <a:pt x="680020" y="304600"/>
                  </a:lnTo>
                  <a:lnTo>
                    <a:pt x="680299" y="303308"/>
                  </a:lnTo>
                  <a:lnTo>
                    <a:pt x="680360" y="303140"/>
                  </a:lnTo>
                  <a:lnTo>
                    <a:pt x="680530" y="302632"/>
                  </a:lnTo>
                  <a:lnTo>
                    <a:pt x="680583" y="302464"/>
                  </a:lnTo>
                  <a:lnTo>
                    <a:pt x="680628" y="302305"/>
                  </a:lnTo>
                  <a:lnTo>
                    <a:pt x="680707" y="301979"/>
                  </a:lnTo>
                  <a:lnTo>
                    <a:pt x="680754" y="301820"/>
                  </a:lnTo>
                  <a:lnTo>
                    <a:pt x="680805" y="301661"/>
                  </a:lnTo>
                  <a:lnTo>
                    <a:pt x="680862" y="301516"/>
                  </a:lnTo>
                  <a:lnTo>
                    <a:pt x="680988" y="301235"/>
                  </a:lnTo>
                  <a:lnTo>
                    <a:pt x="681056" y="301099"/>
                  </a:lnTo>
                  <a:lnTo>
                    <a:pt x="681130" y="300963"/>
                  </a:lnTo>
                  <a:lnTo>
                    <a:pt x="681279" y="300754"/>
                  </a:lnTo>
                  <a:lnTo>
                    <a:pt x="681358" y="300654"/>
                  </a:lnTo>
                  <a:lnTo>
                    <a:pt x="681430" y="300550"/>
                  </a:lnTo>
                  <a:lnTo>
                    <a:pt x="681490" y="300441"/>
                  </a:lnTo>
                  <a:lnTo>
                    <a:pt x="681528" y="300337"/>
                  </a:lnTo>
                  <a:lnTo>
                    <a:pt x="681558" y="300223"/>
                  </a:lnTo>
                  <a:lnTo>
                    <a:pt x="681577" y="300105"/>
                  </a:lnTo>
                  <a:lnTo>
                    <a:pt x="681604" y="299992"/>
                  </a:lnTo>
                  <a:lnTo>
                    <a:pt x="681641" y="299883"/>
                  </a:lnTo>
                  <a:lnTo>
                    <a:pt x="681728" y="299706"/>
                  </a:lnTo>
                  <a:lnTo>
                    <a:pt x="681834" y="299534"/>
                  </a:lnTo>
                  <a:lnTo>
                    <a:pt x="681955" y="299366"/>
                  </a:lnTo>
                  <a:lnTo>
                    <a:pt x="682212" y="299049"/>
                  </a:lnTo>
                  <a:lnTo>
                    <a:pt x="682340" y="298899"/>
                  </a:lnTo>
                  <a:lnTo>
                    <a:pt x="682888" y="298323"/>
                  </a:lnTo>
                  <a:lnTo>
                    <a:pt x="683016" y="298178"/>
                  </a:lnTo>
                  <a:lnTo>
                    <a:pt x="683266" y="297874"/>
                  </a:lnTo>
                  <a:lnTo>
                    <a:pt x="683394" y="297733"/>
                  </a:lnTo>
                  <a:lnTo>
                    <a:pt x="683530" y="297597"/>
                  </a:lnTo>
                  <a:lnTo>
                    <a:pt x="683700" y="297461"/>
                  </a:lnTo>
                  <a:lnTo>
                    <a:pt x="683879" y="297338"/>
                  </a:lnTo>
                  <a:lnTo>
                    <a:pt x="684245" y="297107"/>
                  </a:lnTo>
                  <a:lnTo>
                    <a:pt x="684415" y="296980"/>
                  </a:lnTo>
                  <a:lnTo>
                    <a:pt x="684691" y="296735"/>
                  </a:lnTo>
                  <a:lnTo>
                    <a:pt x="684955" y="296481"/>
                  </a:lnTo>
                  <a:lnTo>
                    <a:pt x="685091" y="296359"/>
                  </a:lnTo>
                  <a:lnTo>
                    <a:pt x="685356" y="296132"/>
                  </a:lnTo>
                  <a:lnTo>
                    <a:pt x="685764" y="295806"/>
                  </a:lnTo>
                  <a:lnTo>
                    <a:pt x="686245" y="295443"/>
                  </a:lnTo>
                  <a:lnTo>
                    <a:pt x="686411" y="295329"/>
                  </a:lnTo>
                  <a:lnTo>
                    <a:pt x="686683" y="295166"/>
                  </a:lnTo>
                  <a:lnTo>
                    <a:pt x="686902" y="295066"/>
                  </a:lnTo>
                  <a:lnTo>
                    <a:pt x="687008" y="295012"/>
                  </a:lnTo>
                  <a:lnTo>
                    <a:pt x="687110" y="294953"/>
                  </a:lnTo>
                  <a:lnTo>
                    <a:pt x="687208" y="294885"/>
                  </a:lnTo>
                  <a:lnTo>
                    <a:pt x="687393" y="294730"/>
                  </a:lnTo>
                  <a:lnTo>
                    <a:pt x="687571" y="294572"/>
                  </a:lnTo>
                  <a:lnTo>
                    <a:pt x="687635" y="294508"/>
                  </a:lnTo>
                  <a:lnTo>
                    <a:pt x="687752" y="294363"/>
                  </a:lnTo>
                  <a:lnTo>
                    <a:pt x="687820" y="294304"/>
                  </a:lnTo>
                  <a:lnTo>
                    <a:pt x="687888" y="294263"/>
                  </a:lnTo>
                  <a:lnTo>
                    <a:pt x="687994" y="294245"/>
                  </a:lnTo>
                  <a:lnTo>
                    <a:pt x="688111" y="294268"/>
                  </a:lnTo>
                  <a:lnTo>
                    <a:pt x="688360" y="294345"/>
                  </a:lnTo>
                  <a:lnTo>
                    <a:pt x="688481" y="294377"/>
                  </a:lnTo>
                  <a:lnTo>
                    <a:pt x="688768" y="294399"/>
                  </a:lnTo>
                  <a:lnTo>
                    <a:pt x="688913" y="294404"/>
                  </a:lnTo>
                  <a:lnTo>
                    <a:pt x="689049" y="294422"/>
                  </a:lnTo>
                  <a:lnTo>
                    <a:pt x="689181" y="294458"/>
                  </a:lnTo>
                  <a:lnTo>
                    <a:pt x="689312" y="294517"/>
                  </a:lnTo>
                  <a:lnTo>
                    <a:pt x="689445" y="294594"/>
                  </a:lnTo>
                  <a:lnTo>
                    <a:pt x="689570" y="294681"/>
                  </a:lnTo>
                  <a:lnTo>
                    <a:pt x="689680" y="294781"/>
                  </a:lnTo>
                  <a:lnTo>
                    <a:pt x="689770" y="294889"/>
                  </a:lnTo>
                  <a:lnTo>
                    <a:pt x="689816" y="294966"/>
                  </a:lnTo>
                  <a:lnTo>
                    <a:pt x="689853" y="295052"/>
                  </a:lnTo>
                  <a:lnTo>
                    <a:pt x="689914" y="295225"/>
                  </a:lnTo>
                  <a:lnTo>
                    <a:pt x="689937" y="295316"/>
                  </a:lnTo>
                  <a:lnTo>
                    <a:pt x="689959" y="295461"/>
                  </a:lnTo>
                  <a:lnTo>
                    <a:pt x="689967" y="295910"/>
                  </a:lnTo>
                  <a:lnTo>
                    <a:pt x="689993" y="296055"/>
                  </a:lnTo>
                  <a:lnTo>
                    <a:pt x="690057" y="296205"/>
                  </a:lnTo>
                  <a:lnTo>
                    <a:pt x="690144" y="296345"/>
                  </a:lnTo>
                  <a:lnTo>
                    <a:pt x="690243" y="296486"/>
                  </a:lnTo>
                  <a:lnTo>
                    <a:pt x="690345" y="296622"/>
                  </a:lnTo>
                  <a:lnTo>
                    <a:pt x="690439" y="296762"/>
                  </a:lnTo>
                  <a:lnTo>
                    <a:pt x="690530" y="296926"/>
                  </a:lnTo>
                  <a:lnTo>
                    <a:pt x="690707" y="297266"/>
                  </a:lnTo>
                  <a:lnTo>
                    <a:pt x="690805" y="297425"/>
                  </a:lnTo>
                  <a:lnTo>
                    <a:pt x="690915" y="297579"/>
                  </a:lnTo>
                  <a:lnTo>
                    <a:pt x="691032" y="297715"/>
                  </a:lnTo>
                  <a:lnTo>
                    <a:pt x="691157" y="297842"/>
                  </a:lnTo>
                  <a:lnTo>
                    <a:pt x="691289" y="297965"/>
                  </a:lnTo>
                  <a:lnTo>
                    <a:pt x="691425" y="298078"/>
                  </a:lnTo>
                  <a:lnTo>
                    <a:pt x="691570" y="298187"/>
                  </a:lnTo>
                  <a:lnTo>
                    <a:pt x="691747" y="298305"/>
                  </a:lnTo>
                  <a:lnTo>
                    <a:pt x="691927" y="298409"/>
                  </a:lnTo>
                  <a:lnTo>
                    <a:pt x="692121" y="298509"/>
                  </a:lnTo>
                  <a:lnTo>
                    <a:pt x="692314" y="298599"/>
                  </a:lnTo>
                  <a:lnTo>
                    <a:pt x="692684" y="298781"/>
                  </a:lnTo>
                  <a:lnTo>
                    <a:pt x="692862" y="298863"/>
                  </a:lnTo>
                  <a:lnTo>
                    <a:pt x="693224" y="299022"/>
                  </a:lnTo>
                  <a:lnTo>
                    <a:pt x="693409" y="299094"/>
                  </a:lnTo>
                  <a:lnTo>
                    <a:pt x="693579" y="299171"/>
                  </a:lnTo>
                  <a:lnTo>
                    <a:pt x="693923" y="299316"/>
                  </a:lnTo>
                  <a:lnTo>
                    <a:pt x="694097" y="299380"/>
                  </a:lnTo>
                  <a:lnTo>
                    <a:pt x="694274" y="299425"/>
                  </a:lnTo>
                  <a:lnTo>
                    <a:pt x="694414" y="299452"/>
                  </a:lnTo>
                  <a:lnTo>
                    <a:pt x="694555" y="299471"/>
                  </a:lnTo>
                  <a:lnTo>
                    <a:pt x="694695" y="299480"/>
                  </a:lnTo>
                  <a:lnTo>
                    <a:pt x="694838" y="299480"/>
                  </a:lnTo>
                  <a:lnTo>
                    <a:pt x="695069" y="299461"/>
                  </a:lnTo>
                  <a:lnTo>
                    <a:pt x="695163" y="299448"/>
                  </a:lnTo>
                  <a:lnTo>
                    <a:pt x="695254" y="299430"/>
                  </a:lnTo>
                  <a:lnTo>
                    <a:pt x="695345" y="299407"/>
                  </a:lnTo>
                  <a:lnTo>
                    <a:pt x="695431" y="299375"/>
                  </a:lnTo>
                  <a:lnTo>
                    <a:pt x="695571" y="299294"/>
                  </a:lnTo>
                  <a:lnTo>
                    <a:pt x="695700" y="299189"/>
                  </a:lnTo>
                  <a:lnTo>
                    <a:pt x="695945" y="298940"/>
                  </a:lnTo>
                  <a:lnTo>
                    <a:pt x="696070" y="298822"/>
                  </a:lnTo>
                  <a:lnTo>
                    <a:pt x="696372" y="298577"/>
                  </a:lnTo>
                  <a:lnTo>
                    <a:pt x="696527" y="298459"/>
                  </a:lnTo>
                  <a:lnTo>
                    <a:pt x="696686" y="298346"/>
                  </a:lnTo>
                  <a:lnTo>
                    <a:pt x="696848" y="298241"/>
                  </a:lnTo>
                  <a:lnTo>
                    <a:pt x="697018" y="298141"/>
                  </a:lnTo>
                  <a:lnTo>
                    <a:pt x="697193" y="298055"/>
                  </a:lnTo>
                  <a:lnTo>
                    <a:pt x="697369" y="297974"/>
                  </a:lnTo>
                  <a:lnTo>
                    <a:pt x="697548" y="297901"/>
                  </a:lnTo>
                  <a:lnTo>
                    <a:pt x="697733" y="297833"/>
                  </a:lnTo>
                  <a:lnTo>
                    <a:pt x="698077" y="297715"/>
                  </a:lnTo>
                  <a:lnTo>
                    <a:pt x="698254" y="297665"/>
                  </a:lnTo>
                  <a:lnTo>
                    <a:pt x="698432" y="297629"/>
                  </a:lnTo>
                  <a:lnTo>
                    <a:pt x="698610" y="297602"/>
                  </a:lnTo>
                  <a:lnTo>
                    <a:pt x="698821" y="297588"/>
                  </a:lnTo>
                  <a:lnTo>
                    <a:pt x="699033" y="297588"/>
                  </a:lnTo>
                  <a:lnTo>
                    <a:pt x="699248" y="297602"/>
                  </a:lnTo>
                  <a:lnTo>
                    <a:pt x="699456" y="297638"/>
                  </a:lnTo>
                  <a:lnTo>
                    <a:pt x="699656" y="297688"/>
                  </a:lnTo>
                  <a:lnTo>
                    <a:pt x="699899" y="297797"/>
                  </a:lnTo>
                  <a:lnTo>
                    <a:pt x="700129" y="297942"/>
                  </a:lnTo>
                  <a:lnTo>
                    <a:pt x="700571" y="298287"/>
                  </a:lnTo>
                  <a:lnTo>
                    <a:pt x="700802" y="298445"/>
                  </a:lnTo>
                  <a:lnTo>
                    <a:pt x="700979" y="298550"/>
                  </a:lnTo>
                  <a:lnTo>
                    <a:pt x="701523" y="298849"/>
                  </a:lnTo>
                  <a:lnTo>
                    <a:pt x="701890" y="299067"/>
                  </a:lnTo>
                  <a:lnTo>
                    <a:pt x="702450" y="299416"/>
                  </a:lnTo>
                  <a:lnTo>
                    <a:pt x="702775" y="299611"/>
                  </a:lnTo>
                  <a:lnTo>
                    <a:pt x="703496" y="300024"/>
                  </a:lnTo>
                  <a:lnTo>
                    <a:pt x="703825" y="300223"/>
                  </a:lnTo>
                  <a:lnTo>
                    <a:pt x="703991" y="300314"/>
                  </a:lnTo>
                  <a:lnTo>
                    <a:pt x="704290" y="300455"/>
                  </a:lnTo>
                  <a:lnTo>
                    <a:pt x="704554" y="300554"/>
                  </a:lnTo>
                  <a:lnTo>
                    <a:pt x="704686" y="300591"/>
                  </a:lnTo>
                  <a:lnTo>
                    <a:pt x="704822" y="300618"/>
                  </a:lnTo>
                  <a:lnTo>
                    <a:pt x="704977" y="300663"/>
                  </a:lnTo>
                  <a:lnTo>
                    <a:pt x="705137" y="300695"/>
                  </a:lnTo>
                  <a:lnTo>
                    <a:pt x="705299" y="300718"/>
                  </a:lnTo>
                  <a:lnTo>
                    <a:pt x="705462" y="300722"/>
                  </a:lnTo>
                  <a:lnTo>
                    <a:pt x="705624" y="300722"/>
                  </a:lnTo>
                  <a:lnTo>
                    <a:pt x="705839" y="300686"/>
                  </a:lnTo>
                  <a:lnTo>
                    <a:pt x="706051" y="300627"/>
                  </a:lnTo>
                  <a:lnTo>
                    <a:pt x="706266" y="300541"/>
                  </a:lnTo>
                  <a:lnTo>
                    <a:pt x="706678" y="300350"/>
                  </a:lnTo>
                  <a:lnTo>
                    <a:pt x="706890" y="300246"/>
                  </a:lnTo>
                  <a:lnTo>
                    <a:pt x="707097" y="300124"/>
                  </a:lnTo>
                  <a:lnTo>
                    <a:pt x="707703" y="299738"/>
                  </a:lnTo>
                  <a:lnTo>
                    <a:pt x="707883" y="299611"/>
                  </a:lnTo>
                  <a:lnTo>
                    <a:pt x="708243" y="299343"/>
                  </a:lnTo>
                  <a:lnTo>
                    <a:pt x="708428" y="299221"/>
                  </a:lnTo>
                  <a:lnTo>
                    <a:pt x="708621" y="299121"/>
                  </a:lnTo>
                  <a:lnTo>
                    <a:pt x="708768" y="299058"/>
                  </a:lnTo>
                  <a:lnTo>
                    <a:pt x="708923" y="299003"/>
                  </a:lnTo>
                  <a:lnTo>
                    <a:pt x="709078" y="298958"/>
                  </a:lnTo>
                  <a:lnTo>
                    <a:pt x="709237" y="298922"/>
                  </a:lnTo>
                  <a:lnTo>
                    <a:pt x="709531" y="298863"/>
                  </a:lnTo>
                  <a:lnTo>
                    <a:pt x="709671" y="298844"/>
                  </a:lnTo>
                  <a:lnTo>
                    <a:pt x="709815" y="298831"/>
                  </a:lnTo>
                  <a:lnTo>
                    <a:pt x="709954" y="298826"/>
                  </a:lnTo>
                  <a:lnTo>
                    <a:pt x="710094" y="298831"/>
                  </a:lnTo>
                  <a:lnTo>
                    <a:pt x="710249" y="298849"/>
                  </a:lnTo>
                  <a:lnTo>
                    <a:pt x="710707" y="298962"/>
                  </a:lnTo>
                  <a:lnTo>
                    <a:pt x="710862" y="298981"/>
                  </a:lnTo>
                  <a:lnTo>
                    <a:pt x="711047" y="298990"/>
                  </a:lnTo>
                  <a:lnTo>
                    <a:pt x="711138" y="298985"/>
                  </a:lnTo>
                  <a:lnTo>
                    <a:pt x="711229" y="298976"/>
                  </a:lnTo>
                  <a:lnTo>
                    <a:pt x="711315" y="298953"/>
                  </a:lnTo>
                  <a:lnTo>
                    <a:pt x="711429" y="298899"/>
                  </a:lnTo>
                  <a:lnTo>
                    <a:pt x="711531" y="298817"/>
                  </a:lnTo>
                  <a:lnTo>
                    <a:pt x="711629" y="298717"/>
                  </a:lnTo>
                  <a:lnTo>
                    <a:pt x="711814" y="298504"/>
                  </a:lnTo>
                  <a:lnTo>
                    <a:pt x="711920" y="298373"/>
                  </a:lnTo>
                  <a:lnTo>
                    <a:pt x="712022" y="298232"/>
                  </a:lnTo>
                  <a:lnTo>
                    <a:pt x="712113" y="298083"/>
                  </a:lnTo>
                  <a:lnTo>
                    <a:pt x="712199" y="297933"/>
                  </a:lnTo>
                  <a:lnTo>
                    <a:pt x="712279" y="297779"/>
                  </a:lnTo>
                  <a:lnTo>
                    <a:pt x="712366" y="297574"/>
                  </a:lnTo>
                  <a:lnTo>
                    <a:pt x="712441" y="297366"/>
                  </a:lnTo>
                  <a:lnTo>
                    <a:pt x="712509" y="297153"/>
                  </a:lnTo>
                  <a:lnTo>
                    <a:pt x="712573" y="296940"/>
                  </a:lnTo>
                  <a:lnTo>
                    <a:pt x="712849" y="296137"/>
                  </a:lnTo>
                  <a:lnTo>
                    <a:pt x="712925" y="295941"/>
                  </a:lnTo>
                  <a:lnTo>
                    <a:pt x="713013" y="295756"/>
                  </a:lnTo>
                  <a:lnTo>
                    <a:pt x="713130" y="295538"/>
                  </a:lnTo>
                  <a:lnTo>
                    <a:pt x="713262" y="295325"/>
                  </a:lnTo>
                  <a:lnTo>
                    <a:pt x="713402" y="295121"/>
                  </a:lnTo>
                  <a:lnTo>
                    <a:pt x="713802" y="294558"/>
                  </a:lnTo>
                  <a:lnTo>
                    <a:pt x="714146" y="294100"/>
                  </a:lnTo>
                  <a:lnTo>
                    <a:pt x="714263" y="293950"/>
                  </a:lnTo>
                  <a:lnTo>
                    <a:pt x="714531" y="293583"/>
                  </a:lnTo>
                  <a:lnTo>
                    <a:pt x="714626" y="293465"/>
                  </a:lnTo>
                  <a:lnTo>
                    <a:pt x="714728" y="293361"/>
                  </a:lnTo>
                  <a:lnTo>
                    <a:pt x="714860" y="293252"/>
                  </a:lnTo>
                  <a:lnTo>
                    <a:pt x="715004" y="293157"/>
                  </a:lnTo>
                  <a:lnTo>
                    <a:pt x="715155" y="293066"/>
                  </a:lnTo>
                  <a:lnTo>
                    <a:pt x="715468" y="292916"/>
                  </a:lnTo>
                  <a:lnTo>
                    <a:pt x="715691" y="292835"/>
                  </a:lnTo>
                  <a:lnTo>
                    <a:pt x="715919" y="292766"/>
                  </a:lnTo>
                  <a:lnTo>
                    <a:pt x="716153" y="292717"/>
                  </a:lnTo>
                  <a:lnTo>
                    <a:pt x="716391" y="292680"/>
                  </a:lnTo>
                  <a:lnTo>
                    <a:pt x="716629" y="292653"/>
                  </a:lnTo>
                  <a:lnTo>
                    <a:pt x="716844" y="292648"/>
                  </a:lnTo>
                  <a:lnTo>
                    <a:pt x="717060" y="292658"/>
                  </a:lnTo>
                  <a:lnTo>
                    <a:pt x="717494" y="292694"/>
                  </a:lnTo>
                  <a:lnTo>
                    <a:pt x="717709" y="292708"/>
                  </a:lnTo>
                  <a:lnTo>
                    <a:pt x="718578" y="292717"/>
                  </a:lnTo>
                  <a:lnTo>
                    <a:pt x="718795" y="292726"/>
                  </a:lnTo>
                  <a:lnTo>
                    <a:pt x="719312" y="292762"/>
                  </a:lnTo>
                  <a:lnTo>
                    <a:pt x="719569" y="292789"/>
                  </a:lnTo>
                  <a:lnTo>
                    <a:pt x="720083" y="292852"/>
                  </a:lnTo>
                  <a:lnTo>
                    <a:pt x="720733" y="292948"/>
                  </a:lnTo>
                  <a:lnTo>
                    <a:pt x="721055" y="293007"/>
                  </a:lnTo>
                  <a:lnTo>
                    <a:pt x="721371" y="293075"/>
                  </a:lnTo>
                  <a:lnTo>
                    <a:pt x="721689" y="293161"/>
                  </a:lnTo>
                  <a:lnTo>
                    <a:pt x="721927" y="293234"/>
                  </a:lnTo>
                  <a:lnTo>
                    <a:pt x="722165" y="293320"/>
                  </a:lnTo>
                  <a:lnTo>
                    <a:pt x="722400" y="293411"/>
                  </a:lnTo>
                  <a:lnTo>
                    <a:pt x="722868" y="293601"/>
                  </a:lnTo>
                  <a:lnTo>
                    <a:pt x="723148" y="293719"/>
                  </a:lnTo>
                  <a:lnTo>
                    <a:pt x="723980" y="294100"/>
                  </a:lnTo>
                  <a:lnTo>
                    <a:pt x="724259" y="294222"/>
                  </a:lnTo>
                  <a:lnTo>
                    <a:pt x="725034" y="294517"/>
                  </a:lnTo>
                  <a:lnTo>
                    <a:pt x="725242" y="294617"/>
                  </a:lnTo>
                  <a:lnTo>
                    <a:pt x="725446" y="294721"/>
                  </a:lnTo>
                  <a:lnTo>
                    <a:pt x="725838" y="294962"/>
                  </a:lnTo>
                  <a:lnTo>
                    <a:pt x="726027" y="295089"/>
                  </a:lnTo>
                  <a:lnTo>
                    <a:pt x="726160" y="295198"/>
                  </a:lnTo>
                  <a:lnTo>
                    <a:pt x="726414" y="295434"/>
                  </a:lnTo>
                  <a:lnTo>
                    <a:pt x="726541" y="295542"/>
                  </a:lnTo>
                  <a:lnTo>
                    <a:pt x="726686" y="295628"/>
                  </a:lnTo>
                  <a:lnTo>
                    <a:pt x="726837" y="295674"/>
                  </a:lnTo>
                  <a:lnTo>
                    <a:pt x="727003" y="295692"/>
                  </a:lnTo>
                  <a:lnTo>
                    <a:pt x="727173" y="295706"/>
                  </a:lnTo>
                  <a:lnTo>
                    <a:pt x="727339" y="295728"/>
                  </a:lnTo>
                  <a:lnTo>
                    <a:pt x="727487" y="295783"/>
                  </a:lnTo>
                  <a:lnTo>
                    <a:pt x="727592" y="295855"/>
                  </a:lnTo>
                  <a:lnTo>
                    <a:pt x="727691" y="295946"/>
                  </a:lnTo>
                  <a:lnTo>
                    <a:pt x="727785" y="296042"/>
                  </a:lnTo>
                  <a:lnTo>
                    <a:pt x="727966" y="296246"/>
                  </a:lnTo>
                  <a:lnTo>
                    <a:pt x="728193" y="296481"/>
                  </a:lnTo>
                  <a:lnTo>
                    <a:pt x="728265" y="296563"/>
                  </a:lnTo>
                  <a:lnTo>
                    <a:pt x="728344" y="296636"/>
                  </a:lnTo>
                  <a:lnTo>
                    <a:pt x="728597" y="296853"/>
                  </a:lnTo>
                  <a:lnTo>
                    <a:pt x="728729" y="296953"/>
                  </a:lnTo>
                  <a:lnTo>
                    <a:pt x="728863" y="297048"/>
                  </a:lnTo>
                  <a:lnTo>
                    <a:pt x="729001" y="297139"/>
                  </a:lnTo>
                  <a:lnTo>
                    <a:pt x="729161" y="297234"/>
                  </a:lnTo>
                  <a:lnTo>
                    <a:pt x="729326" y="297325"/>
                  </a:lnTo>
                  <a:lnTo>
                    <a:pt x="729496" y="297411"/>
                  </a:lnTo>
                  <a:lnTo>
                    <a:pt x="729834" y="297574"/>
                  </a:lnTo>
                  <a:lnTo>
                    <a:pt x="730136" y="297733"/>
                  </a:lnTo>
                  <a:lnTo>
                    <a:pt x="730438" y="297879"/>
                  </a:lnTo>
                  <a:lnTo>
                    <a:pt x="730854" y="298037"/>
                  </a:lnTo>
                  <a:lnTo>
                    <a:pt x="730982" y="298078"/>
                  </a:lnTo>
                  <a:lnTo>
                    <a:pt x="731107" y="298101"/>
                  </a:lnTo>
                  <a:lnTo>
                    <a:pt x="731224" y="298087"/>
                  </a:lnTo>
                  <a:lnTo>
                    <a:pt x="731307" y="298046"/>
                  </a:lnTo>
                  <a:lnTo>
                    <a:pt x="731379" y="297983"/>
                  </a:lnTo>
                  <a:lnTo>
                    <a:pt x="731530" y="297833"/>
                  </a:lnTo>
                  <a:lnTo>
                    <a:pt x="731613" y="297779"/>
                  </a:lnTo>
                  <a:lnTo>
                    <a:pt x="731741" y="297742"/>
                  </a:lnTo>
                  <a:lnTo>
                    <a:pt x="731882" y="297733"/>
                  </a:lnTo>
                  <a:lnTo>
                    <a:pt x="732173" y="297733"/>
                  </a:lnTo>
                  <a:lnTo>
                    <a:pt x="732313" y="297720"/>
                  </a:lnTo>
                  <a:lnTo>
                    <a:pt x="732445" y="297697"/>
                  </a:lnTo>
                  <a:lnTo>
                    <a:pt x="732713" y="297634"/>
                  </a:lnTo>
                  <a:lnTo>
                    <a:pt x="732834" y="297583"/>
                  </a:lnTo>
                  <a:lnTo>
                    <a:pt x="732944" y="297520"/>
                  </a:lnTo>
                  <a:lnTo>
                    <a:pt x="733042" y="297434"/>
                  </a:lnTo>
                  <a:lnTo>
                    <a:pt x="733125" y="297325"/>
                  </a:lnTo>
                  <a:lnTo>
                    <a:pt x="733340" y="296967"/>
                  </a:lnTo>
                  <a:lnTo>
                    <a:pt x="733412" y="296840"/>
                  </a:lnTo>
                  <a:lnTo>
                    <a:pt x="733616" y="296459"/>
                  </a:lnTo>
                  <a:lnTo>
                    <a:pt x="733699" y="296341"/>
                  </a:lnTo>
                  <a:lnTo>
                    <a:pt x="733820" y="296186"/>
                  </a:lnTo>
                  <a:lnTo>
                    <a:pt x="733952" y="296037"/>
                  </a:lnTo>
                  <a:lnTo>
                    <a:pt x="734096" y="295901"/>
                  </a:lnTo>
                  <a:lnTo>
                    <a:pt x="734247" y="295778"/>
                  </a:lnTo>
                  <a:lnTo>
                    <a:pt x="734407" y="295683"/>
                  </a:lnTo>
                  <a:lnTo>
                    <a:pt x="734524" y="295638"/>
                  </a:lnTo>
                  <a:lnTo>
                    <a:pt x="734641" y="295606"/>
                  </a:lnTo>
                  <a:lnTo>
                    <a:pt x="734886" y="295552"/>
                  </a:lnTo>
                  <a:lnTo>
                    <a:pt x="735007" y="295520"/>
                  </a:lnTo>
                  <a:lnTo>
                    <a:pt x="735170" y="295461"/>
                  </a:lnTo>
                  <a:lnTo>
                    <a:pt x="735650" y="295270"/>
                  </a:lnTo>
                  <a:lnTo>
                    <a:pt x="735816" y="295216"/>
                  </a:lnTo>
                  <a:lnTo>
                    <a:pt x="735974" y="295175"/>
                  </a:lnTo>
                  <a:lnTo>
                    <a:pt x="736760" y="295025"/>
                  </a:lnTo>
                  <a:lnTo>
                    <a:pt x="737041" y="294962"/>
                  </a:lnTo>
                  <a:lnTo>
                    <a:pt x="737183" y="294939"/>
                  </a:lnTo>
                  <a:lnTo>
                    <a:pt x="737324" y="294925"/>
                  </a:lnTo>
                  <a:lnTo>
                    <a:pt x="737489" y="294921"/>
                  </a:lnTo>
                  <a:lnTo>
                    <a:pt x="737664" y="294921"/>
                  </a:lnTo>
                  <a:lnTo>
                    <a:pt x="737834" y="294934"/>
                  </a:lnTo>
                  <a:lnTo>
                    <a:pt x="738000" y="294962"/>
                  </a:lnTo>
                  <a:lnTo>
                    <a:pt x="738159" y="295012"/>
                  </a:lnTo>
                  <a:lnTo>
                    <a:pt x="738280" y="295057"/>
                  </a:lnTo>
                  <a:lnTo>
                    <a:pt x="738401" y="295112"/>
                  </a:lnTo>
                  <a:lnTo>
                    <a:pt x="738518" y="295175"/>
                  </a:lnTo>
                  <a:lnTo>
                    <a:pt x="738624" y="295248"/>
                  </a:lnTo>
                  <a:lnTo>
                    <a:pt x="738752" y="295388"/>
                  </a:lnTo>
                  <a:lnTo>
                    <a:pt x="738809" y="295515"/>
                  </a:lnTo>
                  <a:lnTo>
                    <a:pt x="738884" y="295619"/>
                  </a:lnTo>
                  <a:lnTo>
                    <a:pt x="738967" y="295647"/>
                  </a:lnTo>
                  <a:lnTo>
                    <a:pt x="739077" y="295642"/>
                  </a:lnTo>
                  <a:lnTo>
                    <a:pt x="739202" y="295615"/>
                  </a:lnTo>
                  <a:lnTo>
                    <a:pt x="739326" y="295597"/>
                  </a:lnTo>
                  <a:lnTo>
                    <a:pt x="739443" y="295592"/>
                  </a:lnTo>
                  <a:lnTo>
                    <a:pt x="739596" y="295619"/>
                  </a:lnTo>
                  <a:lnTo>
                    <a:pt x="739742" y="295665"/>
                  </a:lnTo>
                  <a:lnTo>
                    <a:pt x="739889" y="295719"/>
                  </a:lnTo>
                  <a:lnTo>
                    <a:pt x="740034" y="295783"/>
                  </a:lnTo>
                  <a:lnTo>
                    <a:pt x="740174" y="295851"/>
                  </a:lnTo>
                  <a:lnTo>
                    <a:pt x="740302" y="295924"/>
                  </a:lnTo>
                  <a:lnTo>
                    <a:pt x="740548" y="296087"/>
                  </a:lnTo>
                  <a:lnTo>
                    <a:pt x="740668" y="296173"/>
                  </a:lnTo>
                  <a:lnTo>
                    <a:pt x="740797" y="296246"/>
                  </a:lnTo>
                  <a:lnTo>
                    <a:pt x="740986" y="296327"/>
                  </a:lnTo>
                  <a:lnTo>
                    <a:pt x="741186" y="296395"/>
                  </a:lnTo>
                  <a:lnTo>
                    <a:pt x="741390" y="296454"/>
                  </a:lnTo>
                  <a:lnTo>
                    <a:pt x="741583" y="296522"/>
                  </a:lnTo>
                  <a:lnTo>
                    <a:pt x="741768" y="296613"/>
                  </a:lnTo>
                  <a:lnTo>
                    <a:pt x="741904" y="296699"/>
                  </a:lnTo>
                  <a:lnTo>
                    <a:pt x="742032" y="296794"/>
                  </a:lnTo>
                  <a:lnTo>
                    <a:pt x="742157" y="296899"/>
                  </a:lnTo>
                  <a:lnTo>
                    <a:pt x="742274" y="297003"/>
                  </a:lnTo>
                  <a:lnTo>
                    <a:pt x="742391" y="297116"/>
                  </a:lnTo>
                  <a:lnTo>
                    <a:pt x="742483" y="297220"/>
                  </a:lnTo>
                  <a:lnTo>
                    <a:pt x="742740" y="297552"/>
                  </a:lnTo>
                  <a:lnTo>
                    <a:pt x="742838" y="297647"/>
                  </a:lnTo>
                  <a:lnTo>
                    <a:pt x="742951" y="297738"/>
                  </a:lnTo>
                  <a:lnTo>
                    <a:pt x="743076" y="297819"/>
                  </a:lnTo>
                  <a:lnTo>
                    <a:pt x="743333" y="297965"/>
                  </a:lnTo>
                  <a:lnTo>
                    <a:pt x="743461" y="298046"/>
                  </a:lnTo>
                  <a:lnTo>
                    <a:pt x="743590" y="298141"/>
                  </a:lnTo>
                  <a:lnTo>
                    <a:pt x="743722" y="298246"/>
                  </a:lnTo>
                  <a:lnTo>
                    <a:pt x="743850" y="298355"/>
                  </a:lnTo>
                  <a:lnTo>
                    <a:pt x="743979" y="298455"/>
                  </a:lnTo>
                  <a:lnTo>
                    <a:pt x="744115" y="298545"/>
                  </a:lnTo>
                  <a:lnTo>
                    <a:pt x="744289" y="298645"/>
                  </a:lnTo>
                  <a:lnTo>
                    <a:pt x="744840" y="298890"/>
                  </a:lnTo>
                  <a:lnTo>
                    <a:pt x="745019" y="298985"/>
                  </a:lnTo>
                  <a:lnTo>
                    <a:pt x="745157" y="299071"/>
                  </a:lnTo>
                  <a:lnTo>
                    <a:pt x="745429" y="299267"/>
                  </a:lnTo>
                  <a:lnTo>
                    <a:pt x="745570" y="299362"/>
                  </a:lnTo>
                  <a:lnTo>
                    <a:pt x="745857" y="299543"/>
                  </a:lnTo>
                  <a:lnTo>
                    <a:pt x="746156" y="299716"/>
                  </a:lnTo>
                  <a:lnTo>
                    <a:pt x="746311" y="299792"/>
                  </a:lnTo>
                  <a:lnTo>
                    <a:pt x="746469" y="299852"/>
                  </a:lnTo>
                  <a:lnTo>
                    <a:pt x="746658" y="299897"/>
                  </a:lnTo>
                  <a:lnTo>
                    <a:pt x="746851" y="299920"/>
                  </a:lnTo>
                  <a:lnTo>
                    <a:pt x="747051" y="299933"/>
                  </a:lnTo>
                  <a:lnTo>
                    <a:pt x="747251" y="299938"/>
                  </a:lnTo>
                  <a:lnTo>
                    <a:pt x="747448" y="299938"/>
                  </a:lnTo>
                  <a:lnTo>
                    <a:pt x="747742" y="299920"/>
                  </a:lnTo>
                  <a:lnTo>
                    <a:pt x="748037" y="299883"/>
                  </a:lnTo>
                  <a:lnTo>
                    <a:pt x="748333" y="299833"/>
                  </a:lnTo>
                  <a:lnTo>
                    <a:pt x="748922" y="299716"/>
                  </a:lnTo>
                  <a:lnTo>
                    <a:pt x="749209" y="299629"/>
                  </a:lnTo>
                  <a:lnTo>
                    <a:pt x="749511" y="299512"/>
                  </a:lnTo>
                  <a:lnTo>
                    <a:pt x="749806" y="299403"/>
                  </a:lnTo>
                  <a:lnTo>
                    <a:pt x="750071" y="299348"/>
                  </a:lnTo>
                  <a:lnTo>
                    <a:pt x="750218" y="299302"/>
                  </a:lnTo>
                  <a:lnTo>
                    <a:pt x="750516" y="299230"/>
                  </a:lnTo>
                  <a:lnTo>
                    <a:pt x="750667" y="299203"/>
                  </a:lnTo>
                  <a:lnTo>
                    <a:pt x="750820" y="299180"/>
                  </a:lnTo>
                  <a:lnTo>
                    <a:pt x="751035" y="299158"/>
                  </a:lnTo>
                  <a:lnTo>
                    <a:pt x="751254" y="299149"/>
                  </a:lnTo>
                  <a:lnTo>
                    <a:pt x="751473" y="299149"/>
                  </a:lnTo>
                  <a:lnTo>
                    <a:pt x="751692" y="299162"/>
                  </a:lnTo>
                  <a:lnTo>
                    <a:pt x="751900" y="299198"/>
                  </a:lnTo>
                  <a:lnTo>
                    <a:pt x="752081" y="299253"/>
                  </a:lnTo>
                  <a:lnTo>
                    <a:pt x="752255" y="299321"/>
                  </a:lnTo>
                  <a:lnTo>
                    <a:pt x="752429" y="299398"/>
                  </a:lnTo>
                  <a:lnTo>
                    <a:pt x="752599" y="299484"/>
                  </a:lnTo>
                  <a:lnTo>
                    <a:pt x="752946" y="299647"/>
                  </a:lnTo>
                  <a:lnTo>
                    <a:pt x="753299" y="299824"/>
                  </a:lnTo>
                  <a:lnTo>
                    <a:pt x="753650" y="300010"/>
                  </a:lnTo>
                  <a:lnTo>
                    <a:pt x="754047" y="300137"/>
                  </a:lnTo>
                  <a:lnTo>
                    <a:pt x="755263" y="300935"/>
                  </a:lnTo>
                  <a:lnTo>
                    <a:pt x="755709" y="301140"/>
                  </a:lnTo>
                  <a:lnTo>
                    <a:pt x="756473" y="301865"/>
                  </a:lnTo>
                  <a:lnTo>
                    <a:pt x="758649" y="303199"/>
                  </a:lnTo>
                  <a:lnTo>
                    <a:pt x="758907" y="303335"/>
                  </a:lnTo>
                  <a:lnTo>
                    <a:pt x="760509" y="304074"/>
                  </a:lnTo>
                  <a:lnTo>
                    <a:pt x="761277" y="304609"/>
                  </a:lnTo>
                  <a:lnTo>
                    <a:pt x="762429" y="305145"/>
                  </a:lnTo>
                  <a:lnTo>
                    <a:pt x="764409" y="306478"/>
                  </a:lnTo>
                  <a:lnTo>
                    <a:pt x="764742" y="306792"/>
                  </a:lnTo>
                  <a:lnTo>
                    <a:pt x="764799" y="306955"/>
                  </a:lnTo>
                  <a:lnTo>
                    <a:pt x="764931" y="307281"/>
                  </a:lnTo>
                  <a:lnTo>
                    <a:pt x="765082" y="307594"/>
                  </a:lnTo>
                  <a:lnTo>
                    <a:pt x="765173" y="307748"/>
                  </a:lnTo>
                  <a:lnTo>
                    <a:pt x="765471" y="308188"/>
                  </a:lnTo>
                  <a:lnTo>
                    <a:pt x="765562" y="308338"/>
                  </a:lnTo>
                  <a:lnTo>
                    <a:pt x="765649" y="308506"/>
                  </a:lnTo>
                  <a:lnTo>
                    <a:pt x="765803" y="308851"/>
                  </a:lnTo>
                  <a:lnTo>
                    <a:pt x="765966" y="309187"/>
                  </a:lnTo>
                  <a:lnTo>
                    <a:pt x="766030" y="309304"/>
                  </a:lnTo>
                  <a:lnTo>
                    <a:pt x="766098" y="309418"/>
                  </a:lnTo>
                  <a:lnTo>
                    <a:pt x="766306" y="309753"/>
                  </a:lnTo>
                  <a:lnTo>
                    <a:pt x="766366" y="309862"/>
                  </a:lnTo>
                  <a:lnTo>
                    <a:pt x="766481" y="310085"/>
                  </a:lnTo>
                  <a:lnTo>
                    <a:pt x="766540" y="310189"/>
                  </a:lnTo>
                  <a:lnTo>
                    <a:pt x="766647" y="310330"/>
                  </a:lnTo>
                  <a:lnTo>
                    <a:pt x="766721" y="310406"/>
                  </a:lnTo>
                  <a:lnTo>
                    <a:pt x="766802" y="310479"/>
                  </a:lnTo>
                  <a:lnTo>
                    <a:pt x="767115" y="311005"/>
                  </a:lnTo>
                  <a:lnTo>
                    <a:pt x="767818" y="311600"/>
                  </a:lnTo>
                  <a:lnTo>
                    <a:pt x="769557" y="311890"/>
                  </a:lnTo>
                  <a:lnTo>
                    <a:pt x="769882" y="311763"/>
                  </a:lnTo>
                  <a:lnTo>
                    <a:pt x="770724" y="311590"/>
                  </a:lnTo>
                  <a:lnTo>
                    <a:pt x="770837" y="311509"/>
                  </a:lnTo>
                  <a:lnTo>
                    <a:pt x="770951" y="311432"/>
                  </a:lnTo>
                  <a:lnTo>
                    <a:pt x="771174" y="311264"/>
                  </a:lnTo>
                  <a:lnTo>
                    <a:pt x="771283" y="311178"/>
                  </a:lnTo>
                  <a:lnTo>
                    <a:pt x="771393" y="311100"/>
                  </a:lnTo>
                  <a:lnTo>
                    <a:pt x="771514" y="311024"/>
                  </a:lnTo>
                  <a:lnTo>
                    <a:pt x="771627" y="310946"/>
                  </a:lnTo>
                  <a:lnTo>
                    <a:pt x="771721" y="310860"/>
                  </a:lnTo>
                  <a:lnTo>
                    <a:pt x="771778" y="310765"/>
                  </a:lnTo>
                  <a:lnTo>
                    <a:pt x="771789" y="310679"/>
                  </a:lnTo>
                  <a:lnTo>
                    <a:pt x="771783" y="310588"/>
                  </a:lnTo>
                  <a:lnTo>
                    <a:pt x="771763" y="310493"/>
                  </a:lnTo>
                  <a:lnTo>
                    <a:pt x="771748" y="310397"/>
                  </a:lnTo>
                  <a:lnTo>
                    <a:pt x="771753" y="310307"/>
                  </a:lnTo>
                  <a:lnTo>
                    <a:pt x="771808" y="310161"/>
                  </a:lnTo>
                  <a:lnTo>
                    <a:pt x="771908" y="310017"/>
                  </a:lnTo>
                  <a:lnTo>
                    <a:pt x="772036" y="309881"/>
                  </a:lnTo>
                  <a:lnTo>
                    <a:pt x="772180" y="309758"/>
                  </a:lnTo>
                  <a:lnTo>
                    <a:pt x="772323" y="309649"/>
                  </a:lnTo>
                  <a:lnTo>
                    <a:pt x="772520" y="309540"/>
                  </a:lnTo>
                  <a:lnTo>
                    <a:pt x="772739" y="309463"/>
                  </a:lnTo>
                  <a:lnTo>
                    <a:pt x="772973" y="309409"/>
                  </a:lnTo>
                  <a:lnTo>
                    <a:pt x="773687" y="309273"/>
                  </a:lnTo>
                  <a:lnTo>
                    <a:pt x="773932" y="309241"/>
                  </a:lnTo>
                  <a:lnTo>
                    <a:pt x="774178" y="309214"/>
                  </a:lnTo>
                  <a:lnTo>
                    <a:pt x="774427" y="309191"/>
                  </a:lnTo>
                  <a:lnTo>
                    <a:pt x="774897" y="309136"/>
                  </a:lnTo>
                  <a:lnTo>
                    <a:pt x="775006" y="309127"/>
                  </a:lnTo>
                  <a:lnTo>
                    <a:pt x="775327" y="309091"/>
                  </a:lnTo>
                  <a:lnTo>
                    <a:pt x="775425" y="309091"/>
                  </a:lnTo>
                  <a:lnTo>
                    <a:pt x="775528" y="309100"/>
                  </a:lnTo>
                  <a:lnTo>
                    <a:pt x="775626" y="309118"/>
                  </a:lnTo>
                  <a:lnTo>
                    <a:pt x="775720" y="309146"/>
                  </a:lnTo>
                  <a:lnTo>
                    <a:pt x="775856" y="309218"/>
                  </a:lnTo>
                  <a:lnTo>
                    <a:pt x="775977" y="309322"/>
                  </a:lnTo>
                  <a:lnTo>
                    <a:pt x="776215" y="309576"/>
                  </a:lnTo>
                  <a:lnTo>
                    <a:pt x="776340" y="309681"/>
                  </a:lnTo>
                  <a:lnTo>
                    <a:pt x="776484" y="309767"/>
                  </a:lnTo>
                  <a:lnTo>
                    <a:pt x="776930" y="309994"/>
                  </a:lnTo>
                  <a:lnTo>
                    <a:pt x="777069" y="310080"/>
                  </a:lnTo>
                  <a:lnTo>
                    <a:pt x="777194" y="310175"/>
                  </a:lnTo>
                  <a:lnTo>
                    <a:pt x="777311" y="310284"/>
                  </a:lnTo>
                  <a:lnTo>
                    <a:pt x="777655" y="310615"/>
                  </a:lnTo>
                  <a:lnTo>
                    <a:pt x="778060" y="310969"/>
                  </a:lnTo>
                  <a:lnTo>
                    <a:pt x="778188" y="311091"/>
                  </a:lnTo>
                  <a:lnTo>
                    <a:pt x="778309" y="311223"/>
                  </a:lnTo>
                  <a:lnTo>
                    <a:pt x="778407" y="311346"/>
                  </a:lnTo>
                  <a:lnTo>
                    <a:pt x="778581" y="311600"/>
                  </a:lnTo>
                  <a:lnTo>
                    <a:pt x="778755" y="311863"/>
                  </a:lnTo>
                  <a:lnTo>
                    <a:pt x="778838" y="311981"/>
                  </a:lnTo>
                  <a:lnTo>
                    <a:pt x="778917" y="312103"/>
                  </a:lnTo>
                  <a:lnTo>
                    <a:pt x="779084" y="312343"/>
                  </a:lnTo>
                  <a:lnTo>
                    <a:pt x="779276" y="312638"/>
                  </a:lnTo>
                  <a:lnTo>
                    <a:pt x="779394" y="312811"/>
                  </a:lnTo>
                  <a:lnTo>
                    <a:pt x="779503" y="312983"/>
                  </a:lnTo>
                  <a:lnTo>
                    <a:pt x="779598" y="313164"/>
                  </a:lnTo>
                  <a:lnTo>
                    <a:pt x="779673" y="313350"/>
                  </a:lnTo>
                  <a:lnTo>
                    <a:pt x="779711" y="313523"/>
                  </a:lnTo>
                  <a:lnTo>
                    <a:pt x="779730" y="313695"/>
                  </a:lnTo>
                  <a:lnTo>
                    <a:pt x="779745" y="314054"/>
                  </a:lnTo>
                  <a:lnTo>
                    <a:pt x="779760" y="314230"/>
                  </a:lnTo>
                  <a:lnTo>
                    <a:pt x="779828" y="314720"/>
                  </a:lnTo>
                  <a:lnTo>
                    <a:pt x="779855" y="314879"/>
                  </a:lnTo>
                  <a:lnTo>
                    <a:pt x="779889" y="315038"/>
                  </a:lnTo>
                  <a:lnTo>
                    <a:pt x="779926" y="315192"/>
                  </a:lnTo>
                  <a:lnTo>
                    <a:pt x="780013" y="315491"/>
                  </a:lnTo>
                  <a:lnTo>
                    <a:pt x="780066" y="315637"/>
                  </a:lnTo>
                  <a:lnTo>
                    <a:pt x="780202" y="315977"/>
                  </a:lnTo>
                  <a:lnTo>
                    <a:pt x="780248" y="316072"/>
                  </a:lnTo>
                  <a:lnTo>
                    <a:pt x="780297" y="316163"/>
                  </a:lnTo>
                  <a:lnTo>
                    <a:pt x="780357" y="316240"/>
                  </a:lnTo>
                  <a:lnTo>
                    <a:pt x="780440" y="316299"/>
                  </a:lnTo>
                  <a:lnTo>
                    <a:pt x="780539" y="316344"/>
                  </a:lnTo>
                  <a:lnTo>
                    <a:pt x="780641" y="316385"/>
                  </a:lnTo>
                  <a:lnTo>
                    <a:pt x="780735" y="316430"/>
                  </a:lnTo>
                  <a:lnTo>
                    <a:pt x="780811" y="316494"/>
                  </a:lnTo>
                  <a:lnTo>
                    <a:pt x="780860" y="316607"/>
                  </a:lnTo>
                  <a:lnTo>
                    <a:pt x="780867" y="316753"/>
                  </a:lnTo>
                  <a:lnTo>
                    <a:pt x="780867" y="317061"/>
                  </a:lnTo>
                  <a:lnTo>
                    <a:pt x="780902" y="317197"/>
                  </a:lnTo>
                  <a:lnTo>
                    <a:pt x="780966" y="317306"/>
                  </a:lnTo>
                  <a:lnTo>
                    <a:pt x="781045" y="317406"/>
                  </a:lnTo>
                  <a:lnTo>
                    <a:pt x="781230" y="317596"/>
                  </a:lnTo>
                  <a:lnTo>
                    <a:pt x="781408" y="317814"/>
                  </a:lnTo>
                  <a:lnTo>
                    <a:pt x="781676" y="318172"/>
                  </a:lnTo>
                  <a:lnTo>
                    <a:pt x="781759" y="318299"/>
                  </a:lnTo>
                  <a:lnTo>
                    <a:pt x="781843" y="318444"/>
                  </a:lnTo>
                  <a:lnTo>
                    <a:pt x="781918" y="318590"/>
                  </a:lnTo>
                  <a:lnTo>
                    <a:pt x="781986" y="318744"/>
                  </a:lnTo>
                  <a:lnTo>
                    <a:pt x="782209" y="319197"/>
                  </a:lnTo>
                  <a:lnTo>
                    <a:pt x="782455" y="319669"/>
                  </a:lnTo>
                  <a:lnTo>
                    <a:pt x="782734" y="320182"/>
                  </a:lnTo>
                  <a:lnTo>
                    <a:pt x="782837" y="320359"/>
                  </a:lnTo>
                  <a:lnTo>
                    <a:pt x="783048" y="320708"/>
                  </a:lnTo>
                  <a:lnTo>
                    <a:pt x="783165" y="320880"/>
                  </a:lnTo>
                  <a:lnTo>
                    <a:pt x="783411" y="321212"/>
                  </a:lnTo>
                  <a:lnTo>
                    <a:pt x="783528" y="321384"/>
                  </a:lnTo>
                  <a:lnTo>
                    <a:pt x="783630" y="321561"/>
                  </a:lnTo>
                  <a:lnTo>
                    <a:pt x="783706" y="321747"/>
                  </a:lnTo>
                  <a:lnTo>
                    <a:pt x="783819" y="322141"/>
                  </a:lnTo>
                  <a:lnTo>
                    <a:pt x="783880" y="322332"/>
                  </a:lnTo>
                  <a:lnTo>
                    <a:pt x="783963" y="322513"/>
                  </a:lnTo>
                  <a:lnTo>
                    <a:pt x="784053" y="322649"/>
                  </a:lnTo>
                  <a:lnTo>
                    <a:pt x="784382" y="323021"/>
                  </a:lnTo>
                  <a:lnTo>
                    <a:pt x="784477" y="323153"/>
                  </a:lnTo>
                  <a:lnTo>
                    <a:pt x="784548" y="323285"/>
                  </a:lnTo>
                  <a:lnTo>
                    <a:pt x="784613" y="323421"/>
                  </a:lnTo>
                  <a:lnTo>
                    <a:pt x="784673" y="323561"/>
                  </a:lnTo>
                  <a:lnTo>
                    <a:pt x="784741" y="323697"/>
                  </a:lnTo>
                  <a:lnTo>
                    <a:pt x="784813" y="323824"/>
                  </a:lnTo>
                  <a:lnTo>
                    <a:pt x="784919" y="323965"/>
                  </a:lnTo>
                  <a:lnTo>
                    <a:pt x="785032" y="324096"/>
                  </a:lnTo>
                  <a:lnTo>
                    <a:pt x="785399" y="324468"/>
                  </a:lnTo>
                  <a:lnTo>
                    <a:pt x="785641" y="324673"/>
                  </a:lnTo>
                  <a:lnTo>
                    <a:pt x="785716" y="324745"/>
                  </a:lnTo>
                  <a:lnTo>
                    <a:pt x="785777" y="324822"/>
                  </a:lnTo>
                  <a:lnTo>
                    <a:pt x="785837" y="324977"/>
                  </a:lnTo>
                  <a:lnTo>
                    <a:pt x="785856" y="325158"/>
                  </a:lnTo>
                  <a:lnTo>
                    <a:pt x="785849" y="325353"/>
                  </a:lnTo>
                  <a:lnTo>
                    <a:pt x="785837" y="325548"/>
                  </a:lnTo>
                  <a:lnTo>
                    <a:pt x="785833" y="325739"/>
                  </a:lnTo>
                  <a:lnTo>
                    <a:pt x="785837" y="325974"/>
                  </a:lnTo>
                  <a:lnTo>
                    <a:pt x="785837" y="326210"/>
                  </a:lnTo>
                  <a:lnTo>
                    <a:pt x="785833" y="326328"/>
                  </a:lnTo>
                  <a:lnTo>
                    <a:pt x="786113" y="326904"/>
                  </a:lnTo>
                  <a:lnTo>
                    <a:pt x="786294" y="327626"/>
                  </a:lnTo>
                  <a:lnTo>
                    <a:pt x="786287" y="328016"/>
                  </a:lnTo>
                  <a:lnTo>
                    <a:pt x="786347" y="328342"/>
                  </a:lnTo>
                  <a:lnTo>
                    <a:pt x="786332" y="329313"/>
                  </a:lnTo>
                  <a:lnTo>
                    <a:pt x="786260" y="329640"/>
                  </a:lnTo>
                  <a:lnTo>
                    <a:pt x="786253" y="330093"/>
                  </a:lnTo>
                  <a:lnTo>
                    <a:pt x="785780" y="331450"/>
                  </a:lnTo>
                  <a:lnTo>
                    <a:pt x="785055" y="332543"/>
                  </a:lnTo>
                  <a:lnTo>
                    <a:pt x="784397" y="333183"/>
                  </a:lnTo>
                  <a:lnTo>
                    <a:pt x="784125" y="333373"/>
                  </a:lnTo>
                  <a:lnTo>
                    <a:pt x="783849" y="333559"/>
                  </a:lnTo>
                  <a:lnTo>
                    <a:pt x="783566" y="333736"/>
                  </a:lnTo>
                  <a:lnTo>
                    <a:pt x="783279" y="333908"/>
                  </a:lnTo>
                  <a:lnTo>
                    <a:pt x="782991" y="334072"/>
                  </a:lnTo>
                  <a:lnTo>
                    <a:pt x="782693" y="334230"/>
                  </a:lnTo>
                  <a:lnTo>
                    <a:pt x="782391" y="334385"/>
                  </a:lnTo>
                  <a:lnTo>
                    <a:pt x="782084" y="334530"/>
                  </a:lnTo>
                  <a:lnTo>
                    <a:pt x="781778" y="334670"/>
                  </a:lnTo>
                  <a:lnTo>
                    <a:pt x="781468" y="334807"/>
                  </a:lnTo>
                  <a:lnTo>
                    <a:pt x="781094" y="334943"/>
                  </a:lnTo>
                  <a:lnTo>
                    <a:pt x="780909" y="335006"/>
                  </a:lnTo>
                  <a:lnTo>
                    <a:pt x="780728" y="335079"/>
                  </a:lnTo>
                  <a:lnTo>
                    <a:pt x="780554" y="335169"/>
                  </a:lnTo>
                  <a:lnTo>
                    <a:pt x="780448" y="335233"/>
                  </a:lnTo>
                  <a:lnTo>
                    <a:pt x="780240" y="335378"/>
                  </a:lnTo>
                  <a:lnTo>
                    <a:pt x="780146" y="335455"/>
                  </a:lnTo>
                  <a:lnTo>
                    <a:pt x="780055" y="335541"/>
                  </a:lnTo>
                  <a:lnTo>
                    <a:pt x="779995" y="335609"/>
                  </a:lnTo>
                  <a:lnTo>
                    <a:pt x="779938" y="335682"/>
                  </a:lnTo>
                  <a:lnTo>
                    <a:pt x="779885" y="335759"/>
                  </a:lnTo>
                  <a:lnTo>
                    <a:pt x="779749" y="335977"/>
                  </a:lnTo>
                  <a:lnTo>
                    <a:pt x="779624" y="336240"/>
                  </a:lnTo>
                  <a:lnTo>
                    <a:pt x="779658" y="336367"/>
                  </a:lnTo>
                  <a:lnTo>
                    <a:pt x="779741" y="336621"/>
                  </a:lnTo>
                  <a:lnTo>
                    <a:pt x="779790" y="336744"/>
                  </a:lnTo>
                  <a:lnTo>
                    <a:pt x="779847" y="336866"/>
                  </a:lnTo>
                  <a:lnTo>
                    <a:pt x="779926" y="337020"/>
                  </a:lnTo>
                  <a:lnTo>
                    <a:pt x="780123" y="337306"/>
                  </a:lnTo>
                  <a:lnTo>
                    <a:pt x="780229" y="337451"/>
                  </a:lnTo>
                  <a:lnTo>
                    <a:pt x="780323" y="337596"/>
                  </a:lnTo>
                  <a:lnTo>
                    <a:pt x="780630" y="338045"/>
                  </a:lnTo>
                  <a:lnTo>
                    <a:pt x="780724" y="338200"/>
                  </a:lnTo>
                  <a:lnTo>
                    <a:pt x="780803" y="338363"/>
                  </a:lnTo>
                  <a:lnTo>
                    <a:pt x="780894" y="338649"/>
                  </a:lnTo>
                  <a:lnTo>
                    <a:pt x="780943" y="338948"/>
                  </a:lnTo>
                  <a:lnTo>
                    <a:pt x="780996" y="339574"/>
                  </a:lnTo>
                  <a:lnTo>
                    <a:pt x="781045" y="339883"/>
                  </a:lnTo>
                  <a:lnTo>
                    <a:pt x="781087" y="340082"/>
                  </a:lnTo>
                  <a:lnTo>
                    <a:pt x="781185" y="340481"/>
                  </a:lnTo>
                  <a:lnTo>
                    <a:pt x="781291" y="340876"/>
                  </a:lnTo>
                  <a:lnTo>
                    <a:pt x="781355" y="341080"/>
                  </a:lnTo>
                  <a:lnTo>
                    <a:pt x="781559" y="341697"/>
                  </a:lnTo>
                  <a:lnTo>
                    <a:pt x="781661" y="342078"/>
                  </a:lnTo>
                  <a:lnTo>
                    <a:pt x="781703" y="342251"/>
                  </a:lnTo>
                  <a:lnTo>
                    <a:pt x="781741" y="342428"/>
                  </a:lnTo>
                  <a:lnTo>
                    <a:pt x="781771" y="342604"/>
                  </a:lnTo>
                  <a:lnTo>
                    <a:pt x="781790" y="342781"/>
                  </a:lnTo>
                  <a:lnTo>
                    <a:pt x="781797" y="342990"/>
                  </a:lnTo>
                  <a:lnTo>
                    <a:pt x="781790" y="343203"/>
                  </a:lnTo>
                  <a:lnTo>
                    <a:pt x="781752" y="343630"/>
                  </a:lnTo>
                  <a:lnTo>
                    <a:pt x="781737" y="343843"/>
                  </a:lnTo>
                  <a:lnTo>
                    <a:pt x="781729" y="344024"/>
                  </a:lnTo>
                  <a:lnTo>
                    <a:pt x="781725" y="344206"/>
                  </a:lnTo>
                  <a:lnTo>
                    <a:pt x="781707" y="344573"/>
                  </a:lnTo>
                  <a:lnTo>
                    <a:pt x="781684" y="344750"/>
                  </a:lnTo>
                  <a:lnTo>
                    <a:pt x="781654" y="344936"/>
                  </a:lnTo>
                  <a:lnTo>
                    <a:pt x="781616" y="345127"/>
                  </a:lnTo>
                  <a:lnTo>
                    <a:pt x="781574" y="345313"/>
                  </a:lnTo>
                  <a:lnTo>
                    <a:pt x="781514" y="345490"/>
                  </a:lnTo>
                  <a:lnTo>
                    <a:pt x="781442" y="345657"/>
                  </a:lnTo>
                  <a:lnTo>
                    <a:pt x="781366" y="345784"/>
                  </a:lnTo>
                  <a:lnTo>
                    <a:pt x="781272" y="345907"/>
                  </a:lnTo>
                  <a:lnTo>
                    <a:pt x="780977" y="346256"/>
                  </a:lnTo>
                  <a:lnTo>
                    <a:pt x="780830" y="346451"/>
                  </a:lnTo>
                  <a:lnTo>
                    <a:pt x="780531" y="346832"/>
                  </a:lnTo>
                  <a:lnTo>
                    <a:pt x="780373" y="347018"/>
                  </a:lnTo>
                  <a:lnTo>
                    <a:pt x="780206" y="347195"/>
                  </a:lnTo>
                  <a:lnTo>
                    <a:pt x="779991" y="347395"/>
                  </a:lnTo>
                  <a:lnTo>
                    <a:pt x="779760" y="347581"/>
                  </a:lnTo>
                  <a:lnTo>
                    <a:pt x="779518" y="347758"/>
                  </a:lnTo>
                  <a:lnTo>
                    <a:pt x="779269" y="347926"/>
                  </a:lnTo>
                  <a:lnTo>
                    <a:pt x="778785" y="348230"/>
                  </a:lnTo>
                  <a:lnTo>
                    <a:pt x="778547" y="348370"/>
                  </a:lnTo>
                  <a:lnTo>
                    <a:pt x="778305" y="348502"/>
                  </a:lnTo>
                  <a:lnTo>
                    <a:pt x="778056" y="348615"/>
                  </a:lnTo>
                  <a:lnTo>
                    <a:pt x="777803" y="348711"/>
                  </a:lnTo>
                  <a:lnTo>
                    <a:pt x="777549" y="348774"/>
                  </a:lnTo>
                  <a:lnTo>
                    <a:pt x="777292" y="348810"/>
                  </a:lnTo>
                  <a:lnTo>
                    <a:pt x="776767" y="348869"/>
                  </a:lnTo>
                  <a:lnTo>
                    <a:pt x="776514" y="348915"/>
                  </a:lnTo>
                  <a:lnTo>
                    <a:pt x="776038" y="349064"/>
                  </a:lnTo>
                  <a:lnTo>
                    <a:pt x="775573" y="349237"/>
                  </a:lnTo>
                  <a:lnTo>
                    <a:pt x="775335" y="349314"/>
                  </a:lnTo>
                  <a:lnTo>
                    <a:pt x="775123" y="349377"/>
                  </a:lnTo>
                  <a:lnTo>
                    <a:pt x="774700" y="349495"/>
                  </a:lnTo>
                  <a:lnTo>
                    <a:pt x="774273" y="349600"/>
                  </a:lnTo>
                  <a:lnTo>
                    <a:pt x="774076" y="349640"/>
                  </a:lnTo>
                  <a:lnTo>
                    <a:pt x="773483" y="349736"/>
                  </a:lnTo>
                  <a:lnTo>
                    <a:pt x="773139" y="349804"/>
                  </a:lnTo>
                  <a:lnTo>
                    <a:pt x="772912" y="349804"/>
                  </a:lnTo>
                  <a:lnTo>
                    <a:pt x="772799" y="349808"/>
                  </a:lnTo>
                  <a:lnTo>
                    <a:pt x="772455" y="349836"/>
                  </a:lnTo>
                  <a:lnTo>
                    <a:pt x="772334" y="349840"/>
                  </a:lnTo>
                  <a:lnTo>
                    <a:pt x="772217" y="349849"/>
                  </a:lnTo>
                  <a:lnTo>
                    <a:pt x="772100" y="349872"/>
                  </a:lnTo>
                  <a:lnTo>
                    <a:pt x="771998" y="349913"/>
                  </a:lnTo>
                  <a:lnTo>
                    <a:pt x="771866" y="349999"/>
                  </a:lnTo>
                  <a:lnTo>
                    <a:pt x="771805" y="350049"/>
                  </a:lnTo>
                  <a:lnTo>
                    <a:pt x="771707" y="350167"/>
                  </a:lnTo>
                  <a:lnTo>
                    <a:pt x="771665" y="350248"/>
                  </a:lnTo>
                  <a:lnTo>
                    <a:pt x="771639" y="350344"/>
                  </a:lnTo>
                  <a:lnTo>
                    <a:pt x="771620" y="350443"/>
                  </a:lnTo>
                  <a:lnTo>
                    <a:pt x="771609" y="350543"/>
                  </a:lnTo>
                  <a:lnTo>
                    <a:pt x="771601" y="350747"/>
                  </a:lnTo>
                  <a:lnTo>
                    <a:pt x="771605" y="350852"/>
                  </a:lnTo>
                  <a:lnTo>
                    <a:pt x="771616" y="350956"/>
                  </a:lnTo>
                  <a:lnTo>
                    <a:pt x="771631" y="351060"/>
                  </a:lnTo>
                  <a:lnTo>
                    <a:pt x="771658" y="351165"/>
                  </a:lnTo>
                  <a:lnTo>
                    <a:pt x="771650" y="351355"/>
                  </a:lnTo>
                  <a:lnTo>
                    <a:pt x="771650" y="352004"/>
                  </a:lnTo>
                  <a:lnTo>
                    <a:pt x="771658" y="352126"/>
                  </a:lnTo>
                  <a:lnTo>
                    <a:pt x="771673" y="352249"/>
                  </a:lnTo>
                  <a:lnTo>
                    <a:pt x="771707" y="352399"/>
                  </a:lnTo>
                  <a:lnTo>
                    <a:pt x="771748" y="352548"/>
                  </a:lnTo>
                  <a:lnTo>
                    <a:pt x="771801" y="352698"/>
                  </a:lnTo>
                  <a:lnTo>
                    <a:pt x="771862" y="352843"/>
                  </a:lnTo>
                  <a:lnTo>
                    <a:pt x="771915" y="352988"/>
                  </a:lnTo>
                  <a:lnTo>
                    <a:pt x="771979" y="353152"/>
                  </a:lnTo>
                  <a:lnTo>
                    <a:pt x="772255" y="353796"/>
                  </a:lnTo>
                  <a:lnTo>
                    <a:pt x="772383" y="354118"/>
                  </a:lnTo>
                  <a:lnTo>
                    <a:pt x="772504" y="354440"/>
                  </a:lnTo>
                  <a:lnTo>
                    <a:pt x="772561" y="354603"/>
                  </a:lnTo>
                  <a:lnTo>
                    <a:pt x="772644" y="354871"/>
                  </a:lnTo>
                  <a:lnTo>
                    <a:pt x="772682" y="355007"/>
                  </a:lnTo>
                  <a:lnTo>
                    <a:pt x="772712" y="355143"/>
                  </a:lnTo>
                  <a:lnTo>
                    <a:pt x="772757" y="355393"/>
                  </a:lnTo>
                  <a:lnTo>
                    <a:pt x="772795" y="355860"/>
                  </a:lnTo>
                  <a:lnTo>
                    <a:pt x="772818" y="356037"/>
                  </a:lnTo>
                  <a:lnTo>
                    <a:pt x="772871" y="356395"/>
                  </a:lnTo>
                  <a:lnTo>
                    <a:pt x="772893" y="356577"/>
                  </a:lnTo>
                  <a:lnTo>
                    <a:pt x="772909" y="356758"/>
                  </a:lnTo>
                  <a:lnTo>
                    <a:pt x="772924" y="357080"/>
                  </a:lnTo>
                  <a:lnTo>
                    <a:pt x="772924" y="357244"/>
                  </a:lnTo>
                  <a:lnTo>
                    <a:pt x="772916" y="357402"/>
                  </a:lnTo>
                  <a:lnTo>
                    <a:pt x="772897" y="357561"/>
                  </a:lnTo>
                  <a:lnTo>
                    <a:pt x="772852" y="357738"/>
                  </a:lnTo>
                  <a:lnTo>
                    <a:pt x="772795" y="357910"/>
                  </a:lnTo>
                  <a:lnTo>
                    <a:pt x="772723" y="358083"/>
                  </a:lnTo>
                  <a:lnTo>
                    <a:pt x="772644" y="358255"/>
                  </a:lnTo>
                  <a:lnTo>
                    <a:pt x="772561" y="358419"/>
                  </a:lnTo>
                  <a:lnTo>
                    <a:pt x="772413" y="358691"/>
                  </a:lnTo>
                  <a:lnTo>
                    <a:pt x="772334" y="358827"/>
                  </a:lnTo>
                  <a:lnTo>
                    <a:pt x="772168" y="359085"/>
                  </a:lnTo>
                  <a:lnTo>
                    <a:pt x="771964" y="359380"/>
                  </a:lnTo>
                  <a:lnTo>
                    <a:pt x="771854" y="359521"/>
                  </a:lnTo>
                  <a:lnTo>
                    <a:pt x="771748" y="359666"/>
                  </a:lnTo>
                  <a:lnTo>
                    <a:pt x="771646" y="359816"/>
                  </a:lnTo>
                  <a:lnTo>
                    <a:pt x="771575" y="359934"/>
                  </a:lnTo>
                  <a:lnTo>
                    <a:pt x="771442" y="360174"/>
                  </a:lnTo>
                  <a:lnTo>
                    <a:pt x="771370" y="360288"/>
                  </a:lnTo>
                  <a:lnTo>
                    <a:pt x="771283" y="360387"/>
                  </a:lnTo>
                  <a:lnTo>
                    <a:pt x="771166" y="360483"/>
                  </a:lnTo>
                  <a:lnTo>
                    <a:pt x="771034" y="360560"/>
                  </a:lnTo>
                  <a:lnTo>
                    <a:pt x="770751" y="360696"/>
                  </a:lnTo>
                  <a:lnTo>
                    <a:pt x="770463" y="360828"/>
                  </a:lnTo>
                  <a:lnTo>
                    <a:pt x="770169" y="360955"/>
                  </a:lnTo>
                  <a:lnTo>
                    <a:pt x="769870" y="361068"/>
                  </a:lnTo>
                  <a:lnTo>
                    <a:pt x="769602" y="361159"/>
                  </a:lnTo>
                  <a:lnTo>
                    <a:pt x="769194" y="361281"/>
                  </a:lnTo>
                  <a:lnTo>
                    <a:pt x="768880" y="361381"/>
                  </a:lnTo>
                  <a:lnTo>
                    <a:pt x="768570" y="361490"/>
                  </a:lnTo>
                  <a:lnTo>
                    <a:pt x="768423" y="361558"/>
                  </a:lnTo>
                  <a:lnTo>
                    <a:pt x="768268" y="361644"/>
                  </a:lnTo>
                  <a:lnTo>
                    <a:pt x="768117" y="361739"/>
                  </a:lnTo>
                  <a:lnTo>
                    <a:pt x="767969" y="361844"/>
                  </a:lnTo>
                  <a:lnTo>
                    <a:pt x="767682" y="362057"/>
                  </a:lnTo>
                  <a:lnTo>
                    <a:pt x="767569" y="362148"/>
                  </a:lnTo>
                  <a:lnTo>
                    <a:pt x="767353" y="362329"/>
                  </a:lnTo>
                  <a:lnTo>
                    <a:pt x="767244" y="362415"/>
                  </a:lnTo>
                  <a:lnTo>
                    <a:pt x="767130" y="362497"/>
                  </a:lnTo>
                  <a:lnTo>
                    <a:pt x="766987" y="362588"/>
                  </a:lnTo>
                  <a:lnTo>
                    <a:pt x="766835" y="362665"/>
                  </a:lnTo>
                  <a:lnTo>
                    <a:pt x="766680" y="362737"/>
                  </a:lnTo>
                  <a:lnTo>
                    <a:pt x="766533" y="362815"/>
                  </a:lnTo>
                  <a:lnTo>
                    <a:pt x="766321" y="362951"/>
                  </a:lnTo>
                  <a:lnTo>
                    <a:pt x="766133" y="363105"/>
                  </a:lnTo>
                  <a:lnTo>
                    <a:pt x="765943" y="363236"/>
                  </a:lnTo>
                  <a:lnTo>
                    <a:pt x="765422" y="363527"/>
                  </a:lnTo>
                  <a:lnTo>
                    <a:pt x="765195" y="363672"/>
                  </a:lnTo>
                  <a:lnTo>
                    <a:pt x="764749" y="363971"/>
                  </a:lnTo>
                  <a:lnTo>
                    <a:pt x="764523" y="364117"/>
                  </a:lnTo>
                  <a:lnTo>
                    <a:pt x="764292" y="364248"/>
                  </a:lnTo>
                  <a:lnTo>
                    <a:pt x="763978" y="364389"/>
                  </a:lnTo>
                  <a:lnTo>
                    <a:pt x="763906" y="364434"/>
                  </a:lnTo>
                  <a:lnTo>
                    <a:pt x="763778" y="364534"/>
                  </a:lnTo>
                  <a:lnTo>
                    <a:pt x="763661" y="364652"/>
                  </a:lnTo>
                  <a:lnTo>
                    <a:pt x="763555" y="364788"/>
                  </a:lnTo>
                  <a:lnTo>
                    <a:pt x="763464" y="364933"/>
                  </a:lnTo>
                  <a:lnTo>
                    <a:pt x="763392" y="365078"/>
                  </a:lnTo>
                  <a:lnTo>
                    <a:pt x="763045" y="365219"/>
                  </a:lnTo>
                  <a:lnTo>
                    <a:pt x="762678" y="365341"/>
                  </a:lnTo>
                  <a:lnTo>
                    <a:pt x="762308" y="365441"/>
                  </a:lnTo>
                  <a:lnTo>
                    <a:pt x="761930" y="365518"/>
                  </a:lnTo>
                  <a:lnTo>
                    <a:pt x="761556" y="365564"/>
                  </a:lnTo>
                  <a:lnTo>
                    <a:pt x="761291" y="365582"/>
                  </a:lnTo>
                  <a:lnTo>
                    <a:pt x="761027" y="365586"/>
                  </a:lnTo>
                  <a:lnTo>
                    <a:pt x="760762" y="365577"/>
                  </a:lnTo>
                  <a:lnTo>
                    <a:pt x="760498" y="365564"/>
                  </a:lnTo>
                  <a:lnTo>
                    <a:pt x="760025" y="365527"/>
                  </a:lnTo>
                  <a:lnTo>
                    <a:pt x="759194" y="365432"/>
                  </a:lnTo>
                  <a:lnTo>
                    <a:pt x="759013" y="365400"/>
                  </a:lnTo>
                  <a:lnTo>
                    <a:pt x="758650" y="365328"/>
                  </a:lnTo>
                  <a:lnTo>
                    <a:pt x="758472" y="365310"/>
                  </a:lnTo>
                  <a:lnTo>
                    <a:pt x="758298" y="365323"/>
                  </a:lnTo>
                  <a:lnTo>
                    <a:pt x="758211" y="365337"/>
                  </a:lnTo>
                  <a:lnTo>
                    <a:pt x="758121" y="365360"/>
                  </a:lnTo>
                  <a:lnTo>
                    <a:pt x="757950" y="365419"/>
                  </a:lnTo>
                  <a:lnTo>
                    <a:pt x="757871" y="365459"/>
                  </a:lnTo>
                  <a:lnTo>
                    <a:pt x="757724" y="365564"/>
                  </a:lnTo>
                  <a:lnTo>
                    <a:pt x="757595" y="365704"/>
                  </a:lnTo>
                  <a:lnTo>
                    <a:pt x="757471" y="365859"/>
                  </a:lnTo>
                  <a:lnTo>
                    <a:pt x="757342" y="366004"/>
                  </a:lnTo>
                  <a:lnTo>
                    <a:pt x="757195" y="366113"/>
                  </a:lnTo>
                  <a:lnTo>
                    <a:pt x="757047" y="366181"/>
                  </a:lnTo>
                  <a:lnTo>
                    <a:pt x="756885" y="366235"/>
                  </a:lnTo>
                  <a:lnTo>
                    <a:pt x="756719" y="366276"/>
                  </a:lnTo>
                  <a:lnTo>
                    <a:pt x="756548" y="366294"/>
                  </a:lnTo>
                  <a:lnTo>
                    <a:pt x="756390" y="366290"/>
                  </a:lnTo>
                  <a:lnTo>
                    <a:pt x="756239" y="366258"/>
                  </a:lnTo>
                  <a:lnTo>
                    <a:pt x="756087" y="366203"/>
                  </a:lnTo>
                  <a:lnTo>
                    <a:pt x="755944" y="366131"/>
                  </a:lnTo>
                  <a:lnTo>
                    <a:pt x="755808" y="366040"/>
                  </a:lnTo>
                  <a:lnTo>
                    <a:pt x="755687" y="365945"/>
                  </a:lnTo>
                  <a:lnTo>
                    <a:pt x="755573" y="365804"/>
                  </a:lnTo>
                  <a:lnTo>
                    <a:pt x="755490" y="365636"/>
                  </a:lnTo>
                  <a:lnTo>
                    <a:pt x="755418" y="365450"/>
                  </a:lnTo>
                  <a:lnTo>
                    <a:pt x="755350" y="365260"/>
                  </a:lnTo>
                  <a:lnTo>
                    <a:pt x="755218" y="364947"/>
                  </a:lnTo>
                  <a:lnTo>
                    <a:pt x="755112" y="364665"/>
                  </a:lnTo>
                  <a:lnTo>
                    <a:pt x="755044" y="364547"/>
                  </a:lnTo>
                  <a:lnTo>
                    <a:pt x="754954" y="364461"/>
                  </a:lnTo>
                  <a:lnTo>
                    <a:pt x="754871" y="364420"/>
                  </a:lnTo>
                  <a:lnTo>
                    <a:pt x="754780" y="364393"/>
                  </a:lnTo>
                  <a:lnTo>
                    <a:pt x="754681" y="364375"/>
                  </a:lnTo>
                  <a:lnTo>
                    <a:pt x="754485" y="364357"/>
                  </a:lnTo>
                  <a:lnTo>
                    <a:pt x="754338" y="364348"/>
                  </a:lnTo>
                  <a:lnTo>
                    <a:pt x="754186" y="364343"/>
                  </a:lnTo>
                  <a:lnTo>
                    <a:pt x="754035" y="364357"/>
                  </a:lnTo>
                  <a:lnTo>
                    <a:pt x="753895" y="364384"/>
                  </a:lnTo>
                  <a:lnTo>
                    <a:pt x="753771" y="364439"/>
                  </a:lnTo>
                  <a:lnTo>
                    <a:pt x="753665" y="364543"/>
                  </a:lnTo>
                  <a:lnTo>
                    <a:pt x="753574" y="364684"/>
                  </a:lnTo>
                  <a:lnTo>
                    <a:pt x="753502" y="364851"/>
                  </a:lnTo>
                  <a:lnTo>
                    <a:pt x="753442" y="365028"/>
                  </a:lnTo>
                  <a:lnTo>
                    <a:pt x="753381" y="365192"/>
                  </a:lnTo>
                  <a:lnTo>
                    <a:pt x="753332" y="365341"/>
                  </a:lnTo>
                  <a:lnTo>
                    <a:pt x="753294" y="365496"/>
                  </a:lnTo>
                  <a:lnTo>
                    <a:pt x="753264" y="365650"/>
                  </a:lnTo>
                  <a:lnTo>
                    <a:pt x="753227" y="365800"/>
                  </a:lnTo>
                  <a:lnTo>
                    <a:pt x="753181" y="365949"/>
                  </a:lnTo>
                  <a:lnTo>
                    <a:pt x="753140" y="366067"/>
                  </a:lnTo>
                  <a:lnTo>
                    <a:pt x="753049" y="366299"/>
                  </a:lnTo>
                  <a:lnTo>
                    <a:pt x="752996" y="366408"/>
                  </a:lnTo>
                  <a:lnTo>
                    <a:pt x="752936" y="366516"/>
                  </a:lnTo>
                  <a:lnTo>
                    <a:pt x="752803" y="366680"/>
                  </a:lnTo>
                  <a:lnTo>
                    <a:pt x="752641" y="366820"/>
                  </a:lnTo>
                  <a:lnTo>
                    <a:pt x="752467" y="366956"/>
                  </a:lnTo>
                  <a:lnTo>
                    <a:pt x="752301" y="367102"/>
                  </a:lnTo>
                  <a:lnTo>
                    <a:pt x="752168" y="367260"/>
                  </a:lnTo>
                  <a:lnTo>
                    <a:pt x="752123" y="367333"/>
                  </a:lnTo>
                  <a:lnTo>
                    <a:pt x="752040" y="367483"/>
                  </a:lnTo>
                  <a:lnTo>
                    <a:pt x="752002" y="367560"/>
                  </a:lnTo>
                  <a:lnTo>
                    <a:pt x="751968" y="367642"/>
                  </a:lnTo>
                  <a:lnTo>
                    <a:pt x="751821" y="367782"/>
                  </a:lnTo>
                  <a:lnTo>
                    <a:pt x="751685" y="367941"/>
                  </a:lnTo>
                  <a:lnTo>
                    <a:pt x="751556" y="368109"/>
                  </a:lnTo>
                  <a:lnTo>
                    <a:pt x="751435" y="368272"/>
                  </a:lnTo>
                  <a:lnTo>
                    <a:pt x="751284" y="368499"/>
                  </a:lnTo>
                  <a:lnTo>
                    <a:pt x="751152" y="368735"/>
                  </a:lnTo>
                  <a:lnTo>
                    <a:pt x="751027" y="368980"/>
                  </a:lnTo>
                  <a:lnTo>
                    <a:pt x="750914" y="369229"/>
                  </a:lnTo>
                  <a:lnTo>
                    <a:pt x="750812" y="369479"/>
                  </a:lnTo>
                  <a:lnTo>
                    <a:pt x="750710" y="369765"/>
                  </a:lnTo>
                  <a:lnTo>
                    <a:pt x="750630" y="370060"/>
                  </a:lnTo>
                  <a:lnTo>
                    <a:pt x="750487" y="370658"/>
                  </a:lnTo>
                  <a:lnTo>
                    <a:pt x="750407" y="370953"/>
                  </a:lnTo>
                  <a:lnTo>
                    <a:pt x="750344" y="371165"/>
                  </a:lnTo>
                  <a:lnTo>
                    <a:pt x="750207" y="371607"/>
                  </a:lnTo>
                  <a:lnTo>
                    <a:pt x="749889" y="372577"/>
                  </a:lnTo>
                  <a:lnTo>
                    <a:pt x="749784" y="372918"/>
                  </a:lnTo>
                  <a:lnTo>
                    <a:pt x="749565" y="373594"/>
                  </a:lnTo>
                  <a:lnTo>
                    <a:pt x="749466" y="373934"/>
                  </a:lnTo>
                  <a:lnTo>
                    <a:pt x="749372" y="374279"/>
                  </a:lnTo>
                  <a:lnTo>
                    <a:pt x="749292" y="374592"/>
                  </a:lnTo>
                  <a:lnTo>
                    <a:pt x="749221" y="374909"/>
                  </a:lnTo>
                  <a:lnTo>
                    <a:pt x="749156" y="375227"/>
                  </a:lnTo>
                  <a:lnTo>
                    <a:pt x="749096" y="375549"/>
                  </a:lnTo>
                  <a:lnTo>
                    <a:pt x="749043" y="375867"/>
                  </a:lnTo>
                  <a:lnTo>
                    <a:pt x="749009" y="376107"/>
                  </a:lnTo>
                  <a:lnTo>
                    <a:pt x="748956" y="376592"/>
                  </a:lnTo>
                  <a:lnTo>
                    <a:pt x="748911" y="377082"/>
                  </a:lnTo>
                  <a:lnTo>
                    <a:pt x="748797" y="377922"/>
                  </a:lnTo>
                  <a:lnTo>
                    <a:pt x="748775" y="378203"/>
                  </a:lnTo>
                  <a:lnTo>
                    <a:pt x="748775" y="378484"/>
                  </a:lnTo>
                  <a:lnTo>
                    <a:pt x="748786" y="378675"/>
                  </a:lnTo>
                  <a:lnTo>
                    <a:pt x="748835" y="379056"/>
                  </a:lnTo>
                  <a:lnTo>
                    <a:pt x="748907" y="379437"/>
                  </a:lnTo>
                  <a:lnTo>
                    <a:pt x="748986" y="379759"/>
                  </a:lnTo>
                  <a:lnTo>
                    <a:pt x="749016" y="379863"/>
                  </a:lnTo>
                  <a:lnTo>
                    <a:pt x="749088" y="380072"/>
                  </a:lnTo>
                  <a:lnTo>
                    <a:pt x="749130" y="380172"/>
                  </a:lnTo>
                  <a:lnTo>
                    <a:pt x="749277" y="380462"/>
                  </a:lnTo>
                  <a:lnTo>
                    <a:pt x="749893" y="382295"/>
                  </a:lnTo>
                  <a:lnTo>
                    <a:pt x="750082" y="382622"/>
                  </a:lnTo>
                  <a:lnTo>
                    <a:pt x="750332" y="383275"/>
                  </a:lnTo>
                  <a:lnTo>
                    <a:pt x="750706" y="384060"/>
                  </a:lnTo>
                  <a:lnTo>
                    <a:pt x="751084" y="384654"/>
                  </a:lnTo>
                  <a:lnTo>
                    <a:pt x="751964" y="386292"/>
                  </a:lnTo>
                  <a:lnTo>
                    <a:pt x="752720" y="387408"/>
                  </a:lnTo>
                  <a:lnTo>
                    <a:pt x="753990" y="388797"/>
                  </a:lnTo>
                  <a:lnTo>
                    <a:pt x="754307" y="389191"/>
                  </a:lnTo>
                  <a:lnTo>
                    <a:pt x="754689" y="389522"/>
                  </a:lnTo>
                  <a:lnTo>
                    <a:pt x="755071" y="389917"/>
                  </a:lnTo>
                  <a:lnTo>
                    <a:pt x="756148" y="391233"/>
                  </a:lnTo>
                  <a:lnTo>
                    <a:pt x="756401" y="391628"/>
                  </a:lnTo>
                  <a:lnTo>
                    <a:pt x="757036" y="392354"/>
                  </a:lnTo>
                  <a:lnTo>
                    <a:pt x="757062" y="392580"/>
                  </a:lnTo>
                  <a:lnTo>
                    <a:pt x="757100" y="392807"/>
                  </a:lnTo>
                  <a:lnTo>
                    <a:pt x="757127" y="392916"/>
                  </a:lnTo>
                  <a:lnTo>
                    <a:pt x="757179" y="393084"/>
                  </a:lnTo>
                  <a:lnTo>
                    <a:pt x="757323" y="393406"/>
                  </a:lnTo>
                  <a:lnTo>
                    <a:pt x="757384" y="393569"/>
                  </a:lnTo>
                  <a:lnTo>
                    <a:pt x="757421" y="393733"/>
                  </a:lnTo>
                  <a:lnTo>
                    <a:pt x="757425" y="393851"/>
                  </a:lnTo>
                  <a:lnTo>
                    <a:pt x="757421" y="393964"/>
                  </a:lnTo>
                  <a:lnTo>
                    <a:pt x="757410" y="394082"/>
                  </a:lnTo>
                  <a:lnTo>
                    <a:pt x="757395" y="394200"/>
                  </a:lnTo>
                  <a:lnTo>
                    <a:pt x="757369" y="394427"/>
                  </a:lnTo>
                  <a:lnTo>
                    <a:pt x="757338" y="394636"/>
                  </a:lnTo>
                  <a:lnTo>
                    <a:pt x="757319" y="394849"/>
                  </a:lnTo>
                  <a:lnTo>
                    <a:pt x="757316" y="394971"/>
                  </a:lnTo>
                  <a:lnTo>
                    <a:pt x="757338" y="395343"/>
                  </a:lnTo>
                  <a:lnTo>
                    <a:pt x="757335" y="395466"/>
                  </a:lnTo>
                  <a:lnTo>
                    <a:pt x="757308" y="395724"/>
                  </a:lnTo>
                  <a:lnTo>
                    <a:pt x="757285" y="395856"/>
                  </a:lnTo>
                  <a:lnTo>
                    <a:pt x="757255" y="395983"/>
                  </a:lnTo>
                  <a:lnTo>
                    <a:pt x="757214" y="396106"/>
                  </a:lnTo>
                  <a:lnTo>
                    <a:pt x="757157" y="396242"/>
                  </a:lnTo>
                  <a:lnTo>
                    <a:pt x="757085" y="396382"/>
                  </a:lnTo>
                  <a:lnTo>
                    <a:pt x="757006" y="396514"/>
                  </a:lnTo>
                  <a:lnTo>
                    <a:pt x="756915" y="396632"/>
                  </a:lnTo>
                  <a:lnTo>
                    <a:pt x="756813" y="396741"/>
                  </a:lnTo>
                  <a:lnTo>
                    <a:pt x="756722" y="396813"/>
                  </a:lnTo>
                  <a:lnTo>
                    <a:pt x="756624" y="396877"/>
                  </a:lnTo>
                  <a:lnTo>
                    <a:pt x="756522" y="396936"/>
                  </a:lnTo>
                  <a:lnTo>
                    <a:pt x="756307" y="397040"/>
                  </a:lnTo>
                  <a:lnTo>
                    <a:pt x="756182" y="397090"/>
                  </a:lnTo>
                  <a:lnTo>
                    <a:pt x="755925" y="397176"/>
                  </a:lnTo>
                  <a:lnTo>
                    <a:pt x="755793" y="397213"/>
                  </a:lnTo>
                  <a:lnTo>
                    <a:pt x="755664" y="397253"/>
                  </a:lnTo>
                  <a:lnTo>
                    <a:pt x="755313" y="397381"/>
                  </a:lnTo>
                  <a:lnTo>
                    <a:pt x="755195" y="397417"/>
                  </a:lnTo>
                  <a:lnTo>
                    <a:pt x="755078" y="397439"/>
                  </a:lnTo>
                  <a:lnTo>
                    <a:pt x="754950" y="397444"/>
                  </a:lnTo>
                  <a:lnTo>
                    <a:pt x="754821" y="397435"/>
                  </a:lnTo>
                  <a:lnTo>
                    <a:pt x="754564" y="397394"/>
                  </a:lnTo>
                  <a:lnTo>
                    <a:pt x="754292" y="397340"/>
                  </a:lnTo>
                  <a:lnTo>
                    <a:pt x="754149" y="397303"/>
                  </a:lnTo>
                  <a:lnTo>
                    <a:pt x="753861" y="397222"/>
                  </a:lnTo>
                  <a:lnTo>
                    <a:pt x="753718" y="397190"/>
                  </a:lnTo>
                  <a:lnTo>
                    <a:pt x="753567" y="397172"/>
                  </a:lnTo>
                  <a:lnTo>
                    <a:pt x="753419" y="397163"/>
                  </a:lnTo>
                  <a:lnTo>
                    <a:pt x="753264" y="397158"/>
                  </a:lnTo>
                  <a:lnTo>
                    <a:pt x="753117" y="397145"/>
                  </a:lnTo>
                  <a:lnTo>
                    <a:pt x="752970" y="397122"/>
                  </a:lnTo>
                  <a:lnTo>
                    <a:pt x="752690" y="397054"/>
                  </a:lnTo>
                  <a:lnTo>
                    <a:pt x="752150" y="396877"/>
                  </a:lnTo>
                  <a:lnTo>
                    <a:pt x="752021" y="396832"/>
                  </a:lnTo>
                  <a:lnTo>
                    <a:pt x="751639" y="396709"/>
                  </a:lnTo>
                  <a:lnTo>
                    <a:pt x="751352" y="396645"/>
                  </a:lnTo>
                  <a:lnTo>
                    <a:pt x="751061" y="396591"/>
                  </a:lnTo>
                  <a:lnTo>
                    <a:pt x="750573" y="396478"/>
                  </a:lnTo>
                  <a:lnTo>
                    <a:pt x="750403" y="396432"/>
                  </a:lnTo>
                  <a:lnTo>
                    <a:pt x="750230" y="396391"/>
                  </a:lnTo>
                  <a:lnTo>
                    <a:pt x="749761" y="396251"/>
                  </a:lnTo>
                  <a:lnTo>
                    <a:pt x="749462" y="396169"/>
                  </a:lnTo>
                  <a:lnTo>
                    <a:pt x="749164" y="396097"/>
                  </a:lnTo>
                  <a:lnTo>
                    <a:pt x="748858" y="396051"/>
                  </a:lnTo>
                  <a:lnTo>
                    <a:pt x="748548" y="396015"/>
                  </a:lnTo>
                  <a:lnTo>
                    <a:pt x="748393" y="396001"/>
                  </a:lnTo>
                  <a:lnTo>
                    <a:pt x="748234" y="396001"/>
                  </a:lnTo>
                  <a:lnTo>
                    <a:pt x="748079" y="396010"/>
                  </a:lnTo>
                  <a:lnTo>
                    <a:pt x="747841" y="396038"/>
                  </a:lnTo>
                  <a:lnTo>
                    <a:pt x="747720" y="396065"/>
                  </a:lnTo>
                  <a:lnTo>
                    <a:pt x="747603" y="396097"/>
                  </a:lnTo>
                  <a:lnTo>
                    <a:pt x="747494" y="396137"/>
                  </a:lnTo>
                  <a:lnTo>
                    <a:pt x="747357" y="396219"/>
                  </a:lnTo>
                  <a:lnTo>
                    <a:pt x="747229" y="396323"/>
                  </a:lnTo>
                  <a:lnTo>
                    <a:pt x="747108" y="396441"/>
                  </a:lnTo>
                  <a:lnTo>
                    <a:pt x="746673" y="396900"/>
                  </a:lnTo>
                  <a:lnTo>
                    <a:pt x="746390" y="397240"/>
                  </a:lnTo>
                  <a:lnTo>
                    <a:pt x="746088" y="397571"/>
                  </a:lnTo>
                  <a:lnTo>
                    <a:pt x="746001" y="397689"/>
                  </a:lnTo>
                  <a:lnTo>
                    <a:pt x="745937" y="397816"/>
                  </a:lnTo>
                  <a:lnTo>
                    <a:pt x="745902" y="397939"/>
                  </a:lnTo>
                  <a:lnTo>
                    <a:pt x="745887" y="398066"/>
                  </a:lnTo>
                  <a:lnTo>
                    <a:pt x="745861" y="398610"/>
                  </a:lnTo>
                  <a:lnTo>
                    <a:pt x="745853" y="398909"/>
                  </a:lnTo>
                  <a:lnTo>
                    <a:pt x="745846" y="399064"/>
                  </a:lnTo>
                  <a:lnTo>
                    <a:pt x="745831" y="399213"/>
                  </a:lnTo>
                  <a:lnTo>
                    <a:pt x="745793" y="399481"/>
                  </a:lnTo>
                  <a:lnTo>
                    <a:pt x="745740" y="399749"/>
                  </a:lnTo>
                  <a:lnTo>
                    <a:pt x="745710" y="399880"/>
                  </a:lnTo>
                  <a:lnTo>
                    <a:pt x="745619" y="400184"/>
                  </a:lnTo>
                  <a:lnTo>
                    <a:pt x="745509" y="400484"/>
                  </a:lnTo>
                  <a:lnTo>
                    <a:pt x="745445" y="400629"/>
                  </a:lnTo>
                  <a:lnTo>
                    <a:pt x="745347" y="400820"/>
                  </a:lnTo>
                  <a:lnTo>
                    <a:pt x="745003" y="401355"/>
                  </a:lnTo>
                  <a:lnTo>
                    <a:pt x="744905" y="401541"/>
                  </a:lnTo>
                  <a:lnTo>
                    <a:pt x="744829" y="401718"/>
                  </a:lnTo>
                  <a:lnTo>
                    <a:pt x="744769" y="401895"/>
                  </a:lnTo>
                  <a:lnTo>
                    <a:pt x="744652" y="402258"/>
                  </a:lnTo>
                  <a:lnTo>
                    <a:pt x="744583" y="402430"/>
                  </a:lnTo>
                  <a:lnTo>
                    <a:pt x="744493" y="402612"/>
                  </a:lnTo>
                  <a:lnTo>
                    <a:pt x="744395" y="402789"/>
                  </a:lnTo>
                  <a:lnTo>
                    <a:pt x="744190" y="403138"/>
                  </a:lnTo>
                  <a:lnTo>
                    <a:pt x="743930" y="403646"/>
                  </a:lnTo>
                  <a:lnTo>
                    <a:pt x="743419" y="404735"/>
                  </a:lnTo>
                  <a:lnTo>
                    <a:pt x="743329" y="404926"/>
                  </a:lnTo>
                  <a:lnTo>
                    <a:pt x="743231" y="405121"/>
                  </a:lnTo>
                  <a:lnTo>
                    <a:pt x="743132" y="405298"/>
                  </a:lnTo>
                  <a:lnTo>
                    <a:pt x="742921" y="405652"/>
                  </a:lnTo>
                  <a:lnTo>
                    <a:pt x="742717" y="406005"/>
                  </a:lnTo>
                  <a:lnTo>
                    <a:pt x="742652" y="406119"/>
                  </a:lnTo>
                  <a:lnTo>
                    <a:pt x="742592" y="406237"/>
                  </a:lnTo>
                  <a:lnTo>
                    <a:pt x="742399" y="406586"/>
                  </a:lnTo>
                  <a:lnTo>
                    <a:pt x="742324" y="406709"/>
                  </a:lnTo>
                  <a:lnTo>
                    <a:pt x="742157" y="406949"/>
                  </a:lnTo>
                  <a:lnTo>
                    <a:pt x="741999" y="407194"/>
                  </a:lnTo>
                  <a:lnTo>
                    <a:pt x="741919" y="407339"/>
                  </a:lnTo>
                  <a:lnTo>
                    <a:pt x="741768" y="407639"/>
                  </a:lnTo>
                  <a:lnTo>
                    <a:pt x="741696" y="407789"/>
                  </a:lnTo>
                  <a:lnTo>
                    <a:pt x="741628" y="407943"/>
                  </a:lnTo>
                  <a:lnTo>
                    <a:pt x="741390" y="408374"/>
                  </a:lnTo>
                  <a:lnTo>
                    <a:pt x="741333" y="408519"/>
                  </a:lnTo>
                  <a:lnTo>
                    <a:pt x="741307" y="408664"/>
                  </a:lnTo>
                  <a:lnTo>
                    <a:pt x="741311" y="408759"/>
                  </a:lnTo>
                  <a:lnTo>
                    <a:pt x="741345" y="408959"/>
                  </a:lnTo>
                  <a:lnTo>
                    <a:pt x="741379" y="409059"/>
                  </a:lnTo>
                  <a:lnTo>
                    <a:pt x="741417" y="409145"/>
                  </a:lnTo>
                  <a:lnTo>
                    <a:pt x="741307" y="409635"/>
                  </a:lnTo>
                  <a:lnTo>
                    <a:pt x="741239" y="409876"/>
                  </a:lnTo>
                  <a:lnTo>
                    <a:pt x="741148" y="410161"/>
                  </a:lnTo>
                  <a:lnTo>
                    <a:pt x="741054" y="410443"/>
                  </a:lnTo>
                  <a:lnTo>
                    <a:pt x="740952" y="410724"/>
                  </a:lnTo>
                  <a:lnTo>
                    <a:pt x="740835" y="410996"/>
                  </a:lnTo>
                  <a:lnTo>
                    <a:pt x="740698" y="411259"/>
                  </a:lnTo>
                  <a:lnTo>
                    <a:pt x="740506" y="411541"/>
                  </a:lnTo>
                  <a:lnTo>
                    <a:pt x="740283" y="411799"/>
                  </a:lnTo>
                  <a:lnTo>
                    <a:pt x="739803" y="412307"/>
                  </a:lnTo>
                  <a:lnTo>
                    <a:pt x="739580" y="412571"/>
                  </a:lnTo>
                  <a:lnTo>
                    <a:pt x="739380" y="412838"/>
                  </a:lnTo>
                  <a:lnTo>
                    <a:pt x="739187" y="413111"/>
                  </a:lnTo>
                  <a:lnTo>
                    <a:pt x="738998" y="413387"/>
                  </a:lnTo>
                  <a:lnTo>
                    <a:pt x="738635" y="413945"/>
                  </a:lnTo>
                  <a:lnTo>
                    <a:pt x="738446" y="414213"/>
                  </a:lnTo>
                  <a:lnTo>
                    <a:pt x="738250" y="414481"/>
                  </a:lnTo>
                  <a:lnTo>
                    <a:pt x="738061" y="414753"/>
                  </a:lnTo>
                  <a:lnTo>
                    <a:pt x="737906" y="415034"/>
                  </a:lnTo>
                  <a:lnTo>
                    <a:pt x="737804" y="415325"/>
                  </a:lnTo>
                  <a:lnTo>
                    <a:pt x="737626" y="415484"/>
                  </a:lnTo>
                  <a:lnTo>
                    <a:pt x="737456" y="415647"/>
                  </a:lnTo>
                  <a:lnTo>
                    <a:pt x="737116" y="415987"/>
                  </a:lnTo>
                  <a:lnTo>
                    <a:pt x="736953" y="416160"/>
                  </a:lnTo>
                  <a:lnTo>
                    <a:pt x="736798" y="416346"/>
                  </a:lnTo>
                  <a:lnTo>
                    <a:pt x="736511" y="416731"/>
                  </a:lnTo>
                  <a:lnTo>
                    <a:pt x="736360" y="416913"/>
                  </a:lnTo>
                  <a:lnTo>
                    <a:pt x="736190" y="417076"/>
                  </a:lnTo>
                  <a:lnTo>
                    <a:pt x="736069" y="417162"/>
                  </a:lnTo>
                  <a:lnTo>
                    <a:pt x="735940" y="417244"/>
                  </a:lnTo>
                  <a:lnTo>
                    <a:pt x="735680" y="417398"/>
                  </a:lnTo>
                  <a:lnTo>
                    <a:pt x="735547" y="417471"/>
                  </a:lnTo>
                  <a:lnTo>
                    <a:pt x="735385" y="417548"/>
                  </a:lnTo>
                  <a:lnTo>
                    <a:pt x="735045" y="417689"/>
                  </a:lnTo>
                  <a:lnTo>
                    <a:pt x="734882" y="417766"/>
                  </a:lnTo>
                  <a:lnTo>
                    <a:pt x="734735" y="417861"/>
                  </a:lnTo>
                  <a:lnTo>
                    <a:pt x="734531" y="418043"/>
                  </a:lnTo>
                  <a:lnTo>
                    <a:pt x="734349" y="418260"/>
                  </a:lnTo>
                  <a:lnTo>
                    <a:pt x="734187" y="418501"/>
                  </a:lnTo>
                  <a:lnTo>
                    <a:pt x="734040" y="418755"/>
                  </a:lnTo>
                  <a:lnTo>
                    <a:pt x="733907" y="419004"/>
                  </a:lnTo>
                  <a:lnTo>
                    <a:pt x="733801" y="419249"/>
                  </a:lnTo>
                  <a:lnTo>
                    <a:pt x="733707" y="419499"/>
                  </a:lnTo>
                  <a:lnTo>
                    <a:pt x="733284" y="420960"/>
                  </a:lnTo>
                  <a:lnTo>
                    <a:pt x="733193" y="421305"/>
                  </a:lnTo>
                  <a:lnTo>
                    <a:pt x="733114" y="421654"/>
                  </a:lnTo>
                  <a:lnTo>
                    <a:pt x="733053" y="422004"/>
                  </a:lnTo>
                  <a:lnTo>
                    <a:pt x="733027" y="422330"/>
                  </a:lnTo>
                  <a:lnTo>
                    <a:pt x="733042" y="422993"/>
                  </a:lnTo>
                  <a:lnTo>
                    <a:pt x="733031" y="423315"/>
                  </a:lnTo>
                  <a:lnTo>
                    <a:pt x="732966" y="423623"/>
                  </a:lnTo>
                  <a:lnTo>
                    <a:pt x="732841" y="423918"/>
                  </a:lnTo>
                  <a:lnTo>
                    <a:pt x="732679" y="424200"/>
                  </a:lnTo>
                  <a:lnTo>
                    <a:pt x="732486" y="424472"/>
                  </a:lnTo>
                  <a:lnTo>
                    <a:pt x="732078" y="424998"/>
                  </a:lnTo>
                  <a:lnTo>
                    <a:pt x="731870" y="425275"/>
                  </a:lnTo>
                  <a:lnTo>
                    <a:pt x="731651" y="425538"/>
                  </a:lnTo>
                  <a:lnTo>
                    <a:pt x="731424" y="425801"/>
                  </a:lnTo>
                  <a:lnTo>
                    <a:pt x="731194" y="426060"/>
                  </a:lnTo>
                  <a:lnTo>
                    <a:pt x="730578" y="426741"/>
                  </a:lnTo>
                  <a:lnTo>
                    <a:pt x="730381" y="426949"/>
                  </a:lnTo>
                  <a:lnTo>
                    <a:pt x="730177" y="427153"/>
                  </a:lnTo>
                  <a:lnTo>
                    <a:pt x="729966" y="427339"/>
                  </a:lnTo>
                  <a:lnTo>
                    <a:pt x="729671" y="427562"/>
                  </a:lnTo>
                  <a:lnTo>
                    <a:pt x="729365" y="427761"/>
                  </a:lnTo>
                  <a:lnTo>
                    <a:pt x="729043" y="427952"/>
                  </a:lnTo>
                  <a:lnTo>
                    <a:pt x="728719" y="428129"/>
                  </a:lnTo>
                  <a:lnTo>
                    <a:pt x="728390" y="428297"/>
                  </a:lnTo>
                  <a:lnTo>
                    <a:pt x="727913" y="428556"/>
                  </a:lnTo>
                  <a:lnTo>
                    <a:pt x="727668" y="428673"/>
                  </a:lnTo>
                  <a:lnTo>
                    <a:pt x="727422" y="428778"/>
                  </a:lnTo>
                  <a:lnTo>
                    <a:pt x="727169" y="428860"/>
                  </a:lnTo>
                  <a:lnTo>
                    <a:pt x="726976" y="428891"/>
                  </a:lnTo>
                  <a:lnTo>
                    <a:pt x="726780" y="428909"/>
                  </a:lnTo>
                  <a:lnTo>
                    <a:pt x="726579" y="428918"/>
                  </a:lnTo>
                  <a:lnTo>
                    <a:pt x="726383" y="428932"/>
                  </a:lnTo>
                  <a:lnTo>
                    <a:pt x="726186" y="428959"/>
                  </a:lnTo>
                  <a:lnTo>
                    <a:pt x="725997" y="428987"/>
                  </a:lnTo>
                  <a:lnTo>
                    <a:pt x="725903" y="429005"/>
                  </a:lnTo>
                  <a:lnTo>
                    <a:pt x="725812" y="429032"/>
                  </a:lnTo>
                  <a:lnTo>
                    <a:pt x="725725" y="429064"/>
                  </a:lnTo>
                  <a:lnTo>
                    <a:pt x="725616" y="429132"/>
                  </a:lnTo>
                  <a:lnTo>
                    <a:pt x="725510" y="429213"/>
                  </a:lnTo>
                  <a:lnTo>
                    <a:pt x="725415" y="429309"/>
                  </a:lnTo>
                  <a:lnTo>
                    <a:pt x="725328" y="429413"/>
                  </a:lnTo>
                  <a:lnTo>
                    <a:pt x="725257" y="429522"/>
                  </a:lnTo>
                  <a:lnTo>
                    <a:pt x="725170" y="429699"/>
                  </a:lnTo>
                  <a:lnTo>
                    <a:pt x="725106" y="429899"/>
                  </a:lnTo>
                  <a:lnTo>
                    <a:pt x="725071" y="430116"/>
                  </a:lnTo>
                  <a:lnTo>
                    <a:pt x="725064" y="430325"/>
                  </a:lnTo>
                  <a:lnTo>
                    <a:pt x="725090" y="430520"/>
                  </a:lnTo>
                  <a:lnTo>
                    <a:pt x="725030" y="430602"/>
                  </a:lnTo>
                  <a:lnTo>
                    <a:pt x="724996" y="430711"/>
                  </a:lnTo>
                  <a:lnTo>
                    <a:pt x="724973" y="430833"/>
                  </a:lnTo>
                  <a:lnTo>
                    <a:pt x="724920" y="431251"/>
                  </a:lnTo>
                  <a:lnTo>
                    <a:pt x="724913" y="431423"/>
                  </a:lnTo>
                  <a:lnTo>
                    <a:pt x="724913" y="431596"/>
                  </a:lnTo>
                  <a:lnTo>
                    <a:pt x="724924" y="431773"/>
                  </a:lnTo>
                  <a:lnTo>
                    <a:pt x="724947" y="431940"/>
                  </a:lnTo>
                  <a:lnTo>
                    <a:pt x="724826" y="432231"/>
                  </a:lnTo>
                  <a:lnTo>
                    <a:pt x="724739" y="432535"/>
                  </a:lnTo>
                  <a:lnTo>
                    <a:pt x="724660" y="432843"/>
                  </a:lnTo>
                  <a:lnTo>
                    <a:pt x="724573" y="433147"/>
                  </a:lnTo>
                  <a:lnTo>
                    <a:pt x="724467" y="433442"/>
                  </a:lnTo>
                  <a:lnTo>
                    <a:pt x="724342" y="433705"/>
                  </a:lnTo>
                  <a:lnTo>
                    <a:pt x="724206" y="433960"/>
                  </a:lnTo>
                  <a:lnTo>
                    <a:pt x="724063" y="434214"/>
                  </a:lnTo>
                  <a:lnTo>
                    <a:pt x="723760" y="434713"/>
                  </a:lnTo>
                  <a:lnTo>
                    <a:pt x="723579" y="434999"/>
                  </a:lnTo>
                  <a:lnTo>
                    <a:pt x="723390" y="435275"/>
                  </a:lnTo>
                  <a:lnTo>
                    <a:pt x="723004" y="435829"/>
                  </a:lnTo>
                  <a:lnTo>
                    <a:pt x="722827" y="436115"/>
                  </a:lnTo>
                  <a:lnTo>
                    <a:pt x="722672" y="436396"/>
                  </a:lnTo>
                  <a:lnTo>
                    <a:pt x="722388" y="436968"/>
                  </a:lnTo>
                  <a:lnTo>
                    <a:pt x="722241" y="437254"/>
                  </a:lnTo>
                  <a:lnTo>
                    <a:pt x="722075" y="437521"/>
                  </a:lnTo>
                  <a:lnTo>
                    <a:pt x="721859" y="437821"/>
                  </a:lnTo>
                  <a:lnTo>
                    <a:pt x="721750" y="437962"/>
                  </a:lnTo>
                  <a:lnTo>
                    <a:pt x="721515" y="438247"/>
                  </a:lnTo>
                  <a:lnTo>
                    <a:pt x="721262" y="438520"/>
                  </a:lnTo>
                  <a:lnTo>
                    <a:pt x="720865" y="438919"/>
                  </a:lnTo>
                  <a:lnTo>
                    <a:pt x="720559" y="439237"/>
                  </a:lnTo>
                  <a:lnTo>
                    <a:pt x="720245" y="439545"/>
                  </a:lnTo>
                  <a:lnTo>
                    <a:pt x="719868" y="439867"/>
                  </a:lnTo>
                  <a:lnTo>
                    <a:pt x="719758" y="439954"/>
                  </a:lnTo>
                  <a:lnTo>
                    <a:pt x="719645" y="440031"/>
                  </a:lnTo>
                  <a:lnTo>
                    <a:pt x="719524" y="440090"/>
                  </a:lnTo>
                  <a:lnTo>
                    <a:pt x="719327" y="440135"/>
                  </a:lnTo>
                  <a:lnTo>
                    <a:pt x="719202" y="440176"/>
                  </a:lnTo>
                  <a:lnTo>
                    <a:pt x="719123" y="440267"/>
                  </a:lnTo>
                  <a:lnTo>
                    <a:pt x="719074" y="440407"/>
                  </a:lnTo>
                  <a:lnTo>
                    <a:pt x="719006" y="440748"/>
                  </a:lnTo>
                  <a:lnTo>
                    <a:pt x="718964" y="440906"/>
                  </a:lnTo>
                  <a:lnTo>
                    <a:pt x="718741" y="441483"/>
                  </a:lnTo>
                  <a:lnTo>
                    <a:pt x="718575" y="441859"/>
                  </a:lnTo>
                  <a:lnTo>
                    <a:pt x="718443" y="442181"/>
                  </a:lnTo>
                  <a:lnTo>
                    <a:pt x="718110" y="442567"/>
                  </a:lnTo>
                  <a:lnTo>
                    <a:pt x="717842" y="443280"/>
                  </a:lnTo>
                  <a:lnTo>
                    <a:pt x="717838" y="443602"/>
                  </a:lnTo>
                  <a:lnTo>
                    <a:pt x="717245" y="444373"/>
                  </a:lnTo>
                  <a:lnTo>
                    <a:pt x="717063" y="444496"/>
                  </a:lnTo>
                  <a:lnTo>
                    <a:pt x="717211" y="446456"/>
                  </a:lnTo>
                  <a:lnTo>
                    <a:pt x="717532" y="446524"/>
                  </a:lnTo>
                  <a:lnTo>
                    <a:pt x="717921" y="446528"/>
                  </a:lnTo>
                  <a:lnTo>
                    <a:pt x="718624" y="446801"/>
                  </a:lnTo>
                  <a:lnTo>
                    <a:pt x="719010" y="447068"/>
                  </a:lnTo>
                  <a:lnTo>
                    <a:pt x="719006" y="447200"/>
                  </a:lnTo>
                  <a:lnTo>
                    <a:pt x="719014" y="447336"/>
                  </a:lnTo>
                  <a:lnTo>
                    <a:pt x="719040" y="447472"/>
                  </a:lnTo>
                  <a:lnTo>
                    <a:pt x="719078" y="447604"/>
                  </a:lnTo>
                  <a:lnTo>
                    <a:pt x="719127" y="447726"/>
                  </a:lnTo>
                  <a:lnTo>
                    <a:pt x="719244" y="447903"/>
                  </a:lnTo>
                  <a:lnTo>
                    <a:pt x="719407" y="448067"/>
                  </a:lnTo>
                  <a:lnTo>
                    <a:pt x="719603" y="448212"/>
                  </a:lnTo>
                  <a:lnTo>
                    <a:pt x="719815" y="448330"/>
                  </a:lnTo>
                  <a:lnTo>
                    <a:pt x="720026" y="448425"/>
                  </a:lnTo>
                  <a:lnTo>
                    <a:pt x="720181" y="448480"/>
                  </a:lnTo>
                  <a:lnTo>
                    <a:pt x="720344" y="448520"/>
                  </a:lnTo>
                  <a:lnTo>
                    <a:pt x="720676" y="448566"/>
                  </a:lnTo>
                  <a:lnTo>
                    <a:pt x="720843" y="448579"/>
                  </a:lnTo>
                  <a:lnTo>
                    <a:pt x="721194" y="448598"/>
                  </a:lnTo>
                  <a:lnTo>
                    <a:pt x="721372" y="448598"/>
                  </a:lnTo>
                  <a:lnTo>
                    <a:pt x="721546" y="448579"/>
                  </a:lnTo>
                  <a:lnTo>
                    <a:pt x="721712" y="448548"/>
                  </a:lnTo>
                  <a:lnTo>
                    <a:pt x="721863" y="448498"/>
                  </a:lnTo>
                  <a:lnTo>
                    <a:pt x="722010" y="448434"/>
                  </a:lnTo>
                  <a:lnTo>
                    <a:pt x="722154" y="448357"/>
                  </a:lnTo>
                  <a:lnTo>
                    <a:pt x="722290" y="448271"/>
                  </a:lnTo>
                  <a:lnTo>
                    <a:pt x="722415" y="448176"/>
                  </a:lnTo>
                  <a:lnTo>
                    <a:pt x="723318" y="448244"/>
                  </a:lnTo>
                  <a:lnTo>
                    <a:pt x="724293" y="447999"/>
                  </a:lnTo>
                  <a:lnTo>
                    <a:pt x="724768" y="447866"/>
                  </a:lnTo>
                  <a:lnTo>
                    <a:pt x="725397" y="447690"/>
                  </a:lnTo>
                  <a:lnTo>
                    <a:pt x="726432" y="447577"/>
                  </a:lnTo>
                  <a:lnTo>
                    <a:pt x="728503" y="447218"/>
                  </a:lnTo>
                  <a:lnTo>
                    <a:pt x="729482" y="446846"/>
                  </a:lnTo>
                  <a:lnTo>
                    <a:pt x="730517" y="446733"/>
                  </a:lnTo>
                  <a:lnTo>
                    <a:pt x="731950" y="446038"/>
                  </a:lnTo>
                  <a:lnTo>
                    <a:pt x="732668" y="445598"/>
                  </a:lnTo>
                  <a:lnTo>
                    <a:pt x="732993" y="445276"/>
                  </a:lnTo>
                  <a:lnTo>
                    <a:pt x="733854" y="443992"/>
                  </a:lnTo>
                  <a:lnTo>
                    <a:pt x="737142" y="440403"/>
                  </a:lnTo>
                  <a:lnTo>
                    <a:pt x="738446" y="439772"/>
                  </a:lnTo>
                  <a:lnTo>
                    <a:pt x="738835" y="439713"/>
                  </a:lnTo>
                  <a:lnTo>
                    <a:pt x="739160" y="439591"/>
                  </a:lnTo>
                  <a:lnTo>
                    <a:pt x="740264" y="439345"/>
                  </a:lnTo>
                  <a:lnTo>
                    <a:pt x="740910" y="439228"/>
                  </a:lnTo>
                  <a:lnTo>
                    <a:pt x="741428" y="439042"/>
                  </a:lnTo>
                  <a:lnTo>
                    <a:pt x="742274" y="438728"/>
                  </a:lnTo>
                  <a:lnTo>
                    <a:pt x="742992" y="438284"/>
                  </a:lnTo>
                  <a:lnTo>
                    <a:pt x="744432" y="437204"/>
                  </a:lnTo>
                  <a:lnTo>
                    <a:pt x="745479" y="436246"/>
                  </a:lnTo>
                  <a:lnTo>
                    <a:pt x="746197" y="435738"/>
                  </a:lnTo>
                  <a:lnTo>
                    <a:pt x="746522" y="435611"/>
                  </a:lnTo>
                  <a:lnTo>
                    <a:pt x="746915" y="435294"/>
                  </a:lnTo>
                  <a:lnTo>
                    <a:pt x="747240" y="435167"/>
                  </a:lnTo>
                  <a:lnTo>
                    <a:pt x="747671" y="434822"/>
                  </a:lnTo>
                  <a:lnTo>
                    <a:pt x="747966" y="434568"/>
                  </a:lnTo>
                  <a:lnTo>
                    <a:pt x="748272" y="434323"/>
                  </a:lnTo>
                  <a:lnTo>
                    <a:pt x="748582" y="434082"/>
                  </a:lnTo>
                  <a:lnTo>
                    <a:pt x="748899" y="433855"/>
                  </a:lnTo>
                  <a:lnTo>
                    <a:pt x="749224" y="433642"/>
                  </a:lnTo>
                  <a:lnTo>
                    <a:pt x="749629" y="433397"/>
                  </a:lnTo>
                  <a:lnTo>
                    <a:pt x="750044" y="433170"/>
                  </a:lnTo>
                  <a:lnTo>
                    <a:pt x="750472" y="432957"/>
                  </a:lnTo>
                  <a:lnTo>
                    <a:pt x="750902" y="432757"/>
                  </a:lnTo>
                  <a:lnTo>
                    <a:pt x="751341" y="432567"/>
                  </a:lnTo>
                  <a:lnTo>
                    <a:pt x="751700" y="432421"/>
                  </a:lnTo>
                  <a:lnTo>
                    <a:pt x="752063" y="432281"/>
                  </a:lnTo>
                  <a:lnTo>
                    <a:pt x="752429" y="432149"/>
                  </a:lnTo>
                  <a:lnTo>
                    <a:pt x="752800" y="432036"/>
                  </a:lnTo>
                  <a:lnTo>
                    <a:pt x="753174" y="431931"/>
                  </a:lnTo>
                  <a:lnTo>
                    <a:pt x="753635" y="431818"/>
                  </a:lnTo>
                  <a:lnTo>
                    <a:pt x="754107" y="431714"/>
                  </a:lnTo>
                  <a:lnTo>
                    <a:pt x="754579" y="431632"/>
                  </a:lnTo>
                  <a:lnTo>
                    <a:pt x="755048" y="431600"/>
                  </a:lnTo>
                  <a:lnTo>
                    <a:pt x="755170" y="431610"/>
                  </a:lnTo>
                  <a:lnTo>
                    <a:pt x="755498" y="431636"/>
                  </a:lnTo>
                  <a:lnTo>
                    <a:pt x="755800" y="431718"/>
                  </a:lnTo>
                  <a:lnTo>
                    <a:pt x="756095" y="431832"/>
                  </a:lnTo>
                  <a:lnTo>
                    <a:pt x="756681" y="432104"/>
                  </a:lnTo>
                  <a:lnTo>
                    <a:pt x="756979" y="432217"/>
                  </a:lnTo>
                  <a:lnTo>
                    <a:pt x="757406" y="432326"/>
                  </a:lnTo>
                  <a:lnTo>
                    <a:pt x="757841" y="432408"/>
                  </a:lnTo>
                  <a:lnTo>
                    <a:pt x="758279" y="432480"/>
                  </a:lnTo>
                  <a:lnTo>
                    <a:pt x="758710" y="432567"/>
                  </a:lnTo>
                  <a:lnTo>
                    <a:pt x="759126" y="432698"/>
                  </a:lnTo>
                  <a:lnTo>
                    <a:pt x="759485" y="432843"/>
                  </a:lnTo>
                  <a:lnTo>
                    <a:pt x="759836" y="433007"/>
                  </a:lnTo>
                  <a:lnTo>
                    <a:pt x="760177" y="433193"/>
                  </a:lnTo>
                  <a:lnTo>
                    <a:pt x="760509" y="433392"/>
                  </a:lnTo>
                  <a:lnTo>
                    <a:pt x="760827" y="433610"/>
                  </a:lnTo>
                  <a:lnTo>
                    <a:pt x="761102" y="433819"/>
                  </a:lnTo>
                  <a:lnTo>
                    <a:pt x="761378" y="434037"/>
                  </a:lnTo>
                  <a:lnTo>
                    <a:pt x="761643" y="434273"/>
                  </a:lnTo>
                  <a:lnTo>
                    <a:pt x="761877" y="434527"/>
                  </a:lnTo>
                  <a:lnTo>
                    <a:pt x="762074" y="434794"/>
                  </a:lnTo>
                  <a:lnTo>
                    <a:pt x="762202" y="435035"/>
                  </a:lnTo>
                  <a:lnTo>
                    <a:pt x="762297" y="435289"/>
                  </a:lnTo>
                  <a:lnTo>
                    <a:pt x="762463" y="435820"/>
                  </a:lnTo>
                  <a:lnTo>
                    <a:pt x="762550" y="436079"/>
                  </a:lnTo>
                  <a:lnTo>
                    <a:pt x="762659" y="436337"/>
                  </a:lnTo>
                  <a:lnTo>
                    <a:pt x="762780" y="436591"/>
                  </a:lnTo>
                  <a:lnTo>
                    <a:pt x="762894" y="436845"/>
                  </a:lnTo>
                  <a:lnTo>
                    <a:pt x="762999" y="437104"/>
                  </a:lnTo>
                  <a:lnTo>
                    <a:pt x="763083" y="437363"/>
                  </a:lnTo>
                  <a:lnTo>
                    <a:pt x="763170" y="437694"/>
                  </a:lnTo>
                  <a:lnTo>
                    <a:pt x="763204" y="437862"/>
                  </a:lnTo>
                  <a:lnTo>
                    <a:pt x="763226" y="438034"/>
                  </a:lnTo>
                  <a:lnTo>
                    <a:pt x="763238" y="438198"/>
                  </a:lnTo>
                  <a:lnTo>
                    <a:pt x="763200" y="438497"/>
                  </a:lnTo>
                  <a:lnTo>
                    <a:pt x="763105" y="438796"/>
                  </a:lnTo>
                  <a:lnTo>
                    <a:pt x="762981" y="439096"/>
                  </a:lnTo>
                  <a:lnTo>
                    <a:pt x="762841" y="439391"/>
                  </a:lnTo>
                  <a:lnTo>
                    <a:pt x="762716" y="439690"/>
                  </a:lnTo>
                  <a:lnTo>
                    <a:pt x="762478" y="440289"/>
                  </a:lnTo>
                  <a:lnTo>
                    <a:pt x="762353" y="440589"/>
                  </a:lnTo>
                  <a:lnTo>
                    <a:pt x="762221" y="440884"/>
                  </a:lnTo>
                  <a:lnTo>
                    <a:pt x="762081" y="441174"/>
                  </a:lnTo>
                  <a:lnTo>
                    <a:pt x="761964" y="441401"/>
                  </a:lnTo>
                  <a:lnTo>
                    <a:pt x="761843" y="441623"/>
                  </a:lnTo>
                  <a:lnTo>
                    <a:pt x="761590" y="442059"/>
                  </a:lnTo>
                  <a:lnTo>
                    <a:pt x="761458" y="442277"/>
                  </a:lnTo>
                  <a:lnTo>
                    <a:pt x="761318" y="442481"/>
                  </a:lnTo>
                  <a:lnTo>
                    <a:pt x="761015" y="442889"/>
                  </a:lnTo>
                  <a:lnTo>
                    <a:pt x="760883" y="443098"/>
                  </a:lnTo>
                  <a:lnTo>
                    <a:pt x="760777" y="443316"/>
                  </a:lnTo>
                  <a:lnTo>
                    <a:pt x="760683" y="443597"/>
                  </a:lnTo>
                  <a:lnTo>
                    <a:pt x="760619" y="443888"/>
                  </a:lnTo>
                  <a:lnTo>
                    <a:pt x="760600" y="444037"/>
                  </a:lnTo>
                  <a:lnTo>
                    <a:pt x="760588" y="444201"/>
                  </a:lnTo>
                  <a:lnTo>
                    <a:pt x="760592" y="444369"/>
                  </a:lnTo>
                  <a:lnTo>
                    <a:pt x="760619" y="444704"/>
                  </a:lnTo>
                  <a:lnTo>
                    <a:pt x="760683" y="445140"/>
                  </a:lnTo>
                  <a:lnTo>
                    <a:pt x="760743" y="445417"/>
                  </a:lnTo>
                  <a:lnTo>
                    <a:pt x="760815" y="445684"/>
                  </a:lnTo>
                  <a:lnTo>
                    <a:pt x="760902" y="445952"/>
                  </a:lnTo>
                  <a:lnTo>
                    <a:pt x="761004" y="446206"/>
                  </a:lnTo>
                  <a:lnTo>
                    <a:pt x="761106" y="446388"/>
                  </a:lnTo>
                  <a:lnTo>
                    <a:pt x="761223" y="446565"/>
                  </a:lnTo>
                  <a:lnTo>
                    <a:pt x="761344" y="446737"/>
                  </a:lnTo>
                  <a:lnTo>
                    <a:pt x="761458" y="446914"/>
                  </a:lnTo>
                  <a:lnTo>
                    <a:pt x="761545" y="447100"/>
                  </a:lnTo>
                  <a:lnTo>
                    <a:pt x="761594" y="447282"/>
                  </a:lnTo>
                  <a:lnTo>
                    <a:pt x="761631" y="447472"/>
                  </a:lnTo>
                  <a:lnTo>
                    <a:pt x="761654" y="447663"/>
                  </a:lnTo>
                  <a:lnTo>
                    <a:pt x="761673" y="447858"/>
                  </a:lnTo>
                  <a:lnTo>
                    <a:pt x="761768" y="448647"/>
                  </a:lnTo>
                  <a:lnTo>
                    <a:pt x="761783" y="448847"/>
                  </a:lnTo>
                  <a:lnTo>
                    <a:pt x="761786" y="449047"/>
                  </a:lnTo>
                  <a:lnTo>
                    <a:pt x="761786" y="449387"/>
                  </a:lnTo>
                  <a:lnTo>
                    <a:pt x="761779" y="449555"/>
                  </a:lnTo>
                  <a:lnTo>
                    <a:pt x="761760" y="449718"/>
                  </a:lnTo>
                  <a:lnTo>
                    <a:pt x="761718" y="449877"/>
                  </a:lnTo>
                  <a:lnTo>
                    <a:pt x="761654" y="450031"/>
                  </a:lnTo>
                  <a:lnTo>
                    <a:pt x="761563" y="450172"/>
                  </a:lnTo>
                  <a:lnTo>
                    <a:pt x="761465" y="450313"/>
                  </a:lnTo>
                  <a:lnTo>
                    <a:pt x="761359" y="450449"/>
                  </a:lnTo>
                  <a:lnTo>
                    <a:pt x="761265" y="450594"/>
                  </a:lnTo>
                  <a:lnTo>
                    <a:pt x="761174" y="450744"/>
                  </a:lnTo>
                  <a:lnTo>
                    <a:pt x="761087" y="450903"/>
                  </a:lnTo>
                  <a:lnTo>
                    <a:pt x="760906" y="451211"/>
                  </a:lnTo>
                  <a:lnTo>
                    <a:pt x="760811" y="451361"/>
                  </a:lnTo>
                  <a:lnTo>
                    <a:pt x="760577" y="451701"/>
                  </a:lnTo>
                  <a:lnTo>
                    <a:pt x="760456" y="451869"/>
                  </a:lnTo>
                  <a:lnTo>
                    <a:pt x="760328" y="452028"/>
                  </a:lnTo>
                  <a:lnTo>
                    <a:pt x="760188" y="452182"/>
                  </a:lnTo>
                  <a:lnTo>
                    <a:pt x="760074" y="452300"/>
                  </a:lnTo>
                  <a:lnTo>
                    <a:pt x="759953" y="452414"/>
                  </a:lnTo>
                  <a:lnTo>
                    <a:pt x="759700" y="452627"/>
                  </a:lnTo>
                  <a:lnTo>
                    <a:pt x="759572" y="452727"/>
                  </a:lnTo>
                  <a:lnTo>
                    <a:pt x="759387" y="452863"/>
                  </a:lnTo>
                  <a:lnTo>
                    <a:pt x="758805" y="453240"/>
                  </a:lnTo>
                  <a:lnTo>
                    <a:pt x="758623" y="453376"/>
                  </a:lnTo>
                  <a:lnTo>
                    <a:pt x="758366" y="453607"/>
                  </a:lnTo>
                  <a:lnTo>
                    <a:pt x="758124" y="453852"/>
                  </a:lnTo>
                  <a:lnTo>
                    <a:pt x="757852" y="454147"/>
                  </a:lnTo>
                  <a:lnTo>
                    <a:pt x="757705" y="454320"/>
                  </a:lnTo>
                  <a:lnTo>
                    <a:pt x="757274" y="454855"/>
                  </a:lnTo>
                  <a:lnTo>
                    <a:pt x="756979" y="455173"/>
                  </a:lnTo>
                  <a:lnTo>
                    <a:pt x="756892" y="455281"/>
                  </a:lnTo>
                  <a:lnTo>
                    <a:pt x="756821" y="455400"/>
                  </a:lnTo>
                  <a:lnTo>
                    <a:pt x="756768" y="455545"/>
                  </a:lnTo>
                  <a:lnTo>
                    <a:pt x="756734" y="455694"/>
                  </a:lnTo>
                  <a:lnTo>
                    <a:pt x="756715" y="455858"/>
                  </a:lnTo>
                  <a:lnTo>
                    <a:pt x="756703" y="456017"/>
                  </a:lnTo>
                  <a:lnTo>
                    <a:pt x="756700" y="456175"/>
                  </a:lnTo>
                  <a:lnTo>
                    <a:pt x="756703" y="456330"/>
                  </a:lnTo>
                  <a:lnTo>
                    <a:pt x="756719" y="456489"/>
                  </a:lnTo>
                  <a:lnTo>
                    <a:pt x="756741" y="456643"/>
                  </a:lnTo>
                  <a:lnTo>
                    <a:pt x="756768" y="456797"/>
                  </a:lnTo>
                  <a:lnTo>
                    <a:pt x="756836" y="457147"/>
                  </a:lnTo>
                  <a:lnTo>
                    <a:pt x="756881" y="457337"/>
                  </a:lnTo>
                  <a:lnTo>
                    <a:pt x="756991" y="457718"/>
                  </a:lnTo>
                  <a:lnTo>
                    <a:pt x="757100" y="458004"/>
                  </a:lnTo>
                  <a:lnTo>
                    <a:pt x="757085" y="458145"/>
                  </a:lnTo>
                  <a:lnTo>
                    <a:pt x="757066" y="458281"/>
                  </a:lnTo>
                  <a:lnTo>
                    <a:pt x="757036" y="458562"/>
                  </a:lnTo>
                  <a:lnTo>
                    <a:pt x="757025" y="458703"/>
                  </a:lnTo>
                  <a:lnTo>
                    <a:pt x="757013" y="458916"/>
                  </a:lnTo>
                  <a:lnTo>
                    <a:pt x="756991" y="459552"/>
                  </a:lnTo>
                  <a:lnTo>
                    <a:pt x="756972" y="459765"/>
                  </a:lnTo>
                  <a:lnTo>
                    <a:pt x="756934" y="460073"/>
                  </a:lnTo>
                  <a:lnTo>
                    <a:pt x="756881" y="460377"/>
                  </a:lnTo>
                  <a:lnTo>
                    <a:pt x="756851" y="460532"/>
                  </a:lnTo>
                  <a:lnTo>
                    <a:pt x="756813" y="460695"/>
                  </a:lnTo>
                  <a:lnTo>
                    <a:pt x="756726" y="461017"/>
                  </a:lnTo>
                  <a:lnTo>
                    <a:pt x="756677" y="461176"/>
                  </a:lnTo>
                  <a:lnTo>
                    <a:pt x="756556" y="461485"/>
                  </a:lnTo>
                  <a:lnTo>
                    <a:pt x="756488" y="461634"/>
                  </a:lnTo>
                  <a:lnTo>
                    <a:pt x="756412" y="461780"/>
                  </a:lnTo>
                  <a:lnTo>
                    <a:pt x="756333" y="461920"/>
                  </a:lnTo>
                  <a:lnTo>
                    <a:pt x="756242" y="462056"/>
                  </a:lnTo>
                  <a:lnTo>
                    <a:pt x="756129" y="462188"/>
                  </a:lnTo>
                  <a:lnTo>
                    <a:pt x="756004" y="462310"/>
                  </a:lnTo>
                  <a:lnTo>
                    <a:pt x="755740" y="462546"/>
                  </a:lnTo>
                  <a:lnTo>
                    <a:pt x="755611" y="462669"/>
                  </a:lnTo>
                  <a:lnTo>
                    <a:pt x="755400" y="462909"/>
                  </a:lnTo>
                  <a:lnTo>
                    <a:pt x="755093" y="463282"/>
                  </a:lnTo>
                  <a:lnTo>
                    <a:pt x="754988" y="463422"/>
                  </a:lnTo>
                  <a:lnTo>
                    <a:pt x="754791" y="463704"/>
                  </a:lnTo>
                  <a:lnTo>
                    <a:pt x="754685" y="463840"/>
                  </a:lnTo>
                  <a:lnTo>
                    <a:pt x="754572" y="463967"/>
                  </a:lnTo>
                  <a:lnTo>
                    <a:pt x="754440" y="464089"/>
                  </a:lnTo>
                  <a:lnTo>
                    <a:pt x="754304" y="464198"/>
                  </a:lnTo>
                  <a:lnTo>
                    <a:pt x="753748" y="464593"/>
                  </a:lnTo>
                  <a:lnTo>
                    <a:pt x="753242" y="464933"/>
                  </a:lnTo>
                  <a:lnTo>
                    <a:pt x="752928" y="465165"/>
                  </a:lnTo>
                  <a:lnTo>
                    <a:pt x="752728" y="465328"/>
                  </a:lnTo>
                  <a:lnTo>
                    <a:pt x="752539" y="465505"/>
                  </a:lnTo>
                  <a:lnTo>
                    <a:pt x="752361" y="465696"/>
                  </a:lnTo>
                  <a:lnTo>
                    <a:pt x="752282" y="465796"/>
                  </a:lnTo>
                  <a:lnTo>
                    <a:pt x="752210" y="465891"/>
                  </a:lnTo>
                  <a:lnTo>
                    <a:pt x="752078" y="466090"/>
                  </a:lnTo>
                  <a:lnTo>
                    <a:pt x="752025" y="466195"/>
                  </a:lnTo>
                  <a:lnTo>
                    <a:pt x="751983" y="466304"/>
                  </a:lnTo>
                  <a:lnTo>
                    <a:pt x="751953" y="466413"/>
                  </a:lnTo>
                  <a:lnTo>
                    <a:pt x="751930" y="466522"/>
                  </a:lnTo>
                  <a:lnTo>
                    <a:pt x="751919" y="466635"/>
                  </a:lnTo>
                  <a:lnTo>
                    <a:pt x="751919" y="466748"/>
                  </a:lnTo>
                  <a:lnTo>
                    <a:pt x="751938" y="466853"/>
                  </a:lnTo>
                  <a:lnTo>
                    <a:pt x="751964" y="466930"/>
                  </a:lnTo>
                  <a:lnTo>
                    <a:pt x="752002" y="467007"/>
                  </a:lnTo>
                  <a:lnTo>
                    <a:pt x="752199" y="467293"/>
                  </a:lnTo>
                  <a:lnTo>
                    <a:pt x="752357" y="467502"/>
                  </a:lnTo>
                  <a:lnTo>
                    <a:pt x="752414" y="467570"/>
                  </a:lnTo>
                  <a:lnTo>
                    <a:pt x="752505" y="467856"/>
                  </a:lnTo>
                  <a:lnTo>
                    <a:pt x="752561" y="467960"/>
                  </a:lnTo>
                  <a:lnTo>
                    <a:pt x="752610" y="468064"/>
                  </a:lnTo>
                  <a:lnTo>
                    <a:pt x="752656" y="468178"/>
                  </a:lnTo>
                  <a:lnTo>
                    <a:pt x="752690" y="468287"/>
                  </a:lnTo>
                  <a:lnTo>
                    <a:pt x="752713" y="468400"/>
                  </a:lnTo>
                  <a:lnTo>
                    <a:pt x="752720" y="468559"/>
                  </a:lnTo>
                  <a:lnTo>
                    <a:pt x="752705" y="468718"/>
                  </a:lnTo>
                  <a:lnTo>
                    <a:pt x="752679" y="468881"/>
                  </a:lnTo>
                  <a:lnTo>
                    <a:pt x="752644" y="469045"/>
                  </a:lnTo>
                  <a:lnTo>
                    <a:pt x="752626" y="469208"/>
                  </a:lnTo>
                  <a:lnTo>
                    <a:pt x="752614" y="469580"/>
                  </a:lnTo>
                  <a:lnTo>
                    <a:pt x="752618" y="469830"/>
                  </a:lnTo>
                  <a:lnTo>
                    <a:pt x="752614" y="470079"/>
                  </a:lnTo>
                  <a:lnTo>
                    <a:pt x="752626" y="470329"/>
                  </a:lnTo>
                  <a:lnTo>
                    <a:pt x="752644" y="470451"/>
                  </a:lnTo>
                  <a:lnTo>
                    <a:pt x="752694" y="470665"/>
                  </a:lnTo>
                  <a:lnTo>
                    <a:pt x="752728" y="470769"/>
                  </a:lnTo>
                  <a:lnTo>
                    <a:pt x="752765" y="470869"/>
                  </a:lnTo>
                  <a:lnTo>
                    <a:pt x="752818" y="470964"/>
                  </a:lnTo>
                  <a:lnTo>
                    <a:pt x="752864" y="471037"/>
                  </a:lnTo>
                  <a:lnTo>
                    <a:pt x="752917" y="471109"/>
                  </a:lnTo>
                  <a:lnTo>
                    <a:pt x="753037" y="471241"/>
                  </a:lnTo>
                  <a:lnTo>
                    <a:pt x="753102" y="471300"/>
                  </a:lnTo>
                  <a:lnTo>
                    <a:pt x="753181" y="471359"/>
                  </a:lnTo>
                  <a:lnTo>
                    <a:pt x="753355" y="471468"/>
                  </a:lnTo>
                  <a:lnTo>
                    <a:pt x="753446" y="471513"/>
                  </a:lnTo>
                  <a:lnTo>
                    <a:pt x="753631" y="471618"/>
                  </a:lnTo>
                  <a:lnTo>
                    <a:pt x="754024" y="471817"/>
                  </a:lnTo>
                  <a:lnTo>
                    <a:pt x="754855" y="472348"/>
                  </a:lnTo>
                  <a:lnTo>
                    <a:pt x="755177" y="472484"/>
                  </a:lnTo>
                  <a:lnTo>
                    <a:pt x="756518" y="473483"/>
                  </a:lnTo>
                  <a:lnTo>
                    <a:pt x="756836" y="473809"/>
                  </a:lnTo>
                  <a:lnTo>
                    <a:pt x="757032" y="473950"/>
                  </a:lnTo>
                  <a:lnTo>
                    <a:pt x="757221" y="474209"/>
                  </a:lnTo>
                  <a:lnTo>
                    <a:pt x="757308" y="474340"/>
                  </a:lnTo>
                  <a:lnTo>
                    <a:pt x="757395" y="474476"/>
                  </a:lnTo>
                  <a:lnTo>
                    <a:pt x="757474" y="474613"/>
                  </a:lnTo>
                  <a:lnTo>
                    <a:pt x="757637" y="474858"/>
                  </a:lnTo>
                  <a:lnTo>
                    <a:pt x="757678" y="474939"/>
                  </a:lnTo>
                  <a:lnTo>
                    <a:pt x="757667" y="475094"/>
                  </a:lnTo>
                  <a:lnTo>
                    <a:pt x="757622" y="475166"/>
                  </a:lnTo>
                  <a:lnTo>
                    <a:pt x="757508" y="475307"/>
                  </a:lnTo>
                  <a:lnTo>
                    <a:pt x="757463" y="475384"/>
                  </a:lnTo>
                  <a:lnTo>
                    <a:pt x="757425" y="475507"/>
                  </a:lnTo>
                  <a:lnTo>
                    <a:pt x="757403" y="475638"/>
                  </a:lnTo>
                  <a:lnTo>
                    <a:pt x="757372" y="475910"/>
                  </a:lnTo>
                  <a:lnTo>
                    <a:pt x="757342" y="476037"/>
                  </a:lnTo>
                  <a:lnTo>
                    <a:pt x="757308" y="476160"/>
                  </a:lnTo>
                  <a:lnTo>
                    <a:pt x="757225" y="476396"/>
                  </a:lnTo>
                  <a:lnTo>
                    <a:pt x="757172" y="476514"/>
                  </a:lnTo>
                  <a:lnTo>
                    <a:pt x="757115" y="476623"/>
                  </a:lnTo>
                  <a:lnTo>
                    <a:pt x="757059" y="476714"/>
                  </a:lnTo>
                  <a:lnTo>
                    <a:pt x="756994" y="476804"/>
                  </a:lnTo>
                  <a:lnTo>
                    <a:pt x="756926" y="476891"/>
                  </a:lnTo>
                  <a:lnTo>
                    <a:pt x="756855" y="476977"/>
                  </a:lnTo>
                  <a:lnTo>
                    <a:pt x="756715" y="477117"/>
                  </a:lnTo>
                  <a:lnTo>
                    <a:pt x="756511" y="477281"/>
                  </a:lnTo>
                  <a:lnTo>
                    <a:pt x="756446" y="477344"/>
                  </a:lnTo>
                  <a:lnTo>
                    <a:pt x="756359" y="477453"/>
                  </a:lnTo>
                  <a:lnTo>
                    <a:pt x="756280" y="477576"/>
                  </a:lnTo>
                  <a:lnTo>
                    <a:pt x="756072" y="477957"/>
                  </a:lnTo>
                  <a:lnTo>
                    <a:pt x="755766" y="478479"/>
                  </a:lnTo>
                  <a:lnTo>
                    <a:pt x="755657" y="478692"/>
                  </a:lnTo>
                  <a:lnTo>
                    <a:pt x="755588" y="478856"/>
                  </a:lnTo>
                  <a:lnTo>
                    <a:pt x="755551" y="478933"/>
                  </a:lnTo>
                  <a:lnTo>
                    <a:pt x="755509" y="479010"/>
                  </a:lnTo>
                  <a:lnTo>
                    <a:pt x="755430" y="479132"/>
                  </a:lnTo>
                  <a:lnTo>
                    <a:pt x="755339" y="479250"/>
                  </a:lnTo>
                  <a:lnTo>
                    <a:pt x="755150" y="479473"/>
                  </a:lnTo>
                  <a:lnTo>
                    <a:pt x="755059" y="479591"/>
                  </a:lnTo>
                  <a:lnTo>
                    <a:pt x="754878" y="479849"/>
                  </a:lnTo>
                  <a:lnTo>
                    <a:pt x="754704" y="480113"/>
                  </a:lnTo>
                  <a:lnTo>
                    <a:pt x="754455" y="480480"/>
                  </a:lnTo>
                  <a:lnTo>
                    <a:pt x="754379" y="480603"/>
                  </a:lnTo>
                  <a:lnTo>
                    <a:pt x="754296" y="480716"/>
                  </a:lnTo>
                  <a:lnTo>
                    <a:pt x="754201" y="480820"/>
                  </a:lnTo>
                  <a:lnTo>
                    <a:pt x="754088" y="480920"/>
                  </a:lnTo>
                  <a:lnTo>
                    <a:pt x="753967" y="481011"/>
                  </a:lnTo>
                  <a:lnTo>
                    <a:pt x="753839" y="481093"/>
                  </a:lnTo>
                  <a:lnTo>
                    <a:pt x="753438" y="481333"/>
                  </a:lnTo>
                  <a:lnTo>
                    <a:pt x="753155" y="481483"/>
                  </a:lnTo>
                  <a:lnTo>
                    <a:pt x="752875" y="481642"/>
                  </a:lnTo>
                  <a:lnTo>
                    <a:pt x="752713" y="481746"/>
                  </a:lnTo>
                  <a:lnTo>
                    <a:pt x="752229" y="482073"/>
                  </a:lnTo>
                  <a:lnTo>
                    <a:pt x="752066" y="482177"/>
                  </a:lnTo>
                  <a:lnTo>
                    <a:pt x="751926" y="482259"/>
                  </a:lnTo>
                  <a:lnTo>
                    <a:pt x="751790" y="482345"/>
                  </a:lnTo>
                  <a:lnTo>
                    <a:pt x="751511" y="482500"/>
                  </a:lnTo>
                  <a:lnTo>
                    <a:pt x="751367" y="482568"/>
                  </a:lnTo>
                  <a:lnTo>
                    <a:pt x="751201" y="482636"/>
                  </a:lnTo>
                  <a:lnTo>
                    <a:pt x="751035" y="482695"/>
                  </a:lnTo>
                  <a:lnTo>
                    <a:pt x="750691" y="482794"/>
                  </a:lnTo>
                  <a:lnTo>
                    <a:pt x="750347" y="482903"/>
                  </a:lnTo>
                  <a:lnTo>
                    <a:pt x="749988" y="483003"/>
                  </a:lnTo>
                  <a:lnTo>
                    <a:pt x="749814" y="483058"/>
                  </a:lnTo>
                  <a:lnTo>
                    <a:pt x="749640" y="483126"/>
                  </a:lnTo>
                  <a:lnTo>
                    <a:pt x="749519" y="483180"/>
                  </a:lnTo>
                  <a:lnTo>
                    <a:pt x="749277" y="483303"/>
                  </a:lnTo>
                  <a:lnTo>
                    <a:pt x="749164" y="483371"/>
                  </a:lnTo>
                  <a:lnTo>
                    <a:pt x="749054" y="483448"/>
                  </a:lnTo>
                  <a:lnTo>
                    <a:pt x="748952" y="483530"/>
                  </a:lnTo>
                  <a:lnTo>
                    <a:pt x="748759" y="483720"/>
                  </a:lnTo>
                  <a:lnTo>
                    <a:pt x="748669" y="483820"/>
                  </a:lnTo>
                  <a:lnTo>
                    <a:pt x="748453" y="484024"/>
                  </a:lnTo>
                  <a:lnTo>
                    <a:pt x="748340" y="484138"/>
                  </a:lnTo>
                  <a:lnTo>
                    <a:pt x="748223" y="484247"/>
                  </a:lnTo>
                  <a:lnTo>
                    <a:pt x="747977" y="484455"/>
                  </a:lnTo>
                  <a:lnTo>
                    <a:pt x="747860" y="484542"/>
                  </a:lnTo>
                  <a:lnTo>
                    <a:pt x="747739" y="484623"/>
                  </a:lnTo>
                  <a:lnTo>
                    <a:pt x="747577" y="484750"/>
                  </a:lnTo>
                  <a:lnTo>
                    <a:pt x="747482" y="484837"/>
                  </a:lnTo>
                  <a:lnTo>
                    <a:pt x="747467" y="484959"/>
                  </a:lnTo>
                  <a:lnTo>
                    <a:pt x="747494" y="485068"/>
                  </a:lnTo>
                  <a:lnTo>
                    <a:pt x="747463" y="485181"/>
                  </a:lnTo>
                  <a:lnTo>
                    <a:pt x="747388" y="485295"/>
                  </a:lnTo>
                  <a:lnTo>
                    <a:pt x="747286" y="485408"/>
                  </a:lnTo>
                  <a:lnTo>
                    <a:pt x="747187" y="485526"/>
                  </a:lnTo>
                  <a:lnTo>
                    <a:pt x="747119" y="485649"/>
                  </a:lnTo>
                  <a:lnTo>
                    <a:pt x="747089" y="485781"/>
                  </a:lnTo>
                  <a:lnTo>
                    <a:pt x="747074" y="485917"/>
                  </a:lnTo>
                  <a:lnTo>
                    <a:pt x="747074" y="486343"/>
                  </a:lnTo>
                  <a:lnTo>
                    <a:pt x="747070" y="486452"/>
                  </a:lnTo>
                  <a:lnTo>
                    <a:pt x="747074" y="486566"/>
                  </a:lnTo>
                  <a:lnTo>
                    <a:pt x="747074" y="486783"/>
                  </a:lnTo>
                  <a:lnTo>
                    <a:pt x="747063" y="486892"/>
                  </a:lnTo>
                  <a:lnTo>
                    <a:pt x="747040" y="487010"/>
                  </a:lnTo>
                  <a:lnTo>
                    <a:pt x="747010" y="487128"/>
                  </a:lnTo>
                  <a:lnTo>
                    <a:pt x="746938" y="487360"/>
                  </a:lnTo>
                  <a:lnTo>
                    <a:pt x="746908" y="487478"/>
                  </a:lnTo>
                  <a:lnTo>
                    <a:pt x="746881" y="487600"/>
                  </a:lnTo>
                  <a:lnTo>
                    <a:pt x="746813" y="487972"/>
                  </a:lnTo>
                  <a:lnTo>
                    <a:pt x="746760" y="488226"/>
                  </a:lnTo>
                  <a:lnTo>
                    <a:pt x="746692" y="488490"/>
                  </a:lnTo>
                  <a:lnTo>
                    <a:pt x="746632" y="488753"/>
                  </a:lnTo>
                  <a:lnTo>
                    <a:pt x="746571" y="489043"/>
                  </a:lnTo>
                  <a:lnTo>
                    <a:pt x="746545" y="489189"/>
                  </a:lnTo>
                  <a:lnTo>
                    <a:pt x="746511" y="489484"/>
                  </a:lnTo>
                  <a:lnTo>
                    <a:pt x="746503" y="489624"/>
                  </a:lnTo>
                  <a:lnTo>
                    <a:pt x="746503" y="489765"/>
                  </a:lnTo>
                  <a:lnTo>
                    <a:pt x="746515" y="490042"/>
                  </a:lnTo>
                  <a:lnTo>
                    <a:pt x="746560" y="490319"/>
                  </a:lnTo>
                  <a:lnTo>
                    <a:pt x="746632" y="490591"/>
                  </a:lnTo>
                  <a:lnTo>
                    <a:pt x="746685" y="490718"/>
                  </a:lnTo>
                  <a:lnTo>
                    <a:pt x="746745" y="490840"/>
                  </a:lnTo>
                  <a:lnTo>
                    <a:pt x="746787" y="490913"/>
                  </a:lnTo>
                  <a:lnTo>
                    <a:pt x="746945" y="491108"/>
                  </a:lnTo>
                  <a:lnTo>
                    <a:pt x="746995" y="491176"/>
                  </a:lnTo>
                  <a:lnTo>
                    <a:pt x="747055" y="491276"/>
                  </a:lnTo>
                  <a:lnTo>
                    <a:pt x="747278" y="491694"/>
                  </a:lnTo>
                  <a:lnTo>
                    <a:pt x="747369" y="491834"/>
                  </a:lnTo>
                  <a:lnTo>
                    <a:pt x="747565" y="492111"/>
                  </a:lnTo>
                  <a:lnTo>
                    <a:pt x="747660" y="492252"/>
                  </a:lnTo>
                  <a:lnTo>
                    <a:pt x="747739" y="492397"/>
                  </a:lnTo>
                  <a:lnTo>
                    <a:pt x="747811" y="492565"/>
                  </a:lnTo>
                  <a:lnTo>
                    <a:pt x="747868" y="492742"/>
                  </a:lnTo>
                  <a:lnTo>
                    <a:pt x="747966" y="493100"/>
                  </a:lnTo>
                  <a:lnTo>
                    <a:pt x="748019" y="493282"/>
                  </a:lnTo>
                  <a:lnTo>
                    <a:pt x="748064" y="493468"/>
                  </a:lnTo>
                  <a:lnTo>
                    <a:pt x="748102" y="493672"/>
                  </a:lnTo>
                  <a:lnTo>
                    <a:pt x="748144" y="493867"/>
                  </a:lnTo>
                  <a:lnTo>
                    <a:pt x="748204" y="494031"/>
                  </a:lnTo>
                  <a:lnTo>
                    <a:pt x="748295" y="494126"/>
                  </a:lnTo>
                  <a:lnTo>
                    <a:pt x="748446" y="494466"/>
                  </a:lnTo>
                  <a:lnTo>
                    <a:pt x="748794" y="495211"/>
                  </a:lnTo>
                  <a:lnTo>
                    <a:pt x="748975" y="495542"/>
                  </a:lnTo>
                  <a:lnTo>
                    <a:pt x="749043" y="495655"/>
                  </a:lnTo>
                  <a:lnTo>
                    <a:pt x="749190" y="495873"/>
                  </a:lnTo>
                  <a:lnTo>
                    <a:pt x="749330" y="496100"/>
                  </a:lnTo>
                  <a:lnTo>
                    <a:pt x="749387" y="496218"/>
                  </a:lnTo>
                  <a:lnTo>
                    <a:pt x="749489" y="496463"/>
                  </a:lnTo>
                  <a:lnTo>
                    <a:pt x="749546" y="496581"/>
                  </a:lnTo>
                  <a:lnTo>
                    <a:pt x="749610" y="496690"/>
                  </a:lnTo>
                  <a:lnTo>
                    <a:pt x="749682" y="496781"/>
                  </a:lnTo>
                  <a:lnTo>
                    <a:pt x="749757" y="496867"/>
                  </a:lnTo>
                  <a:lnTo>
                    <a:pt x="749923" y="497021"/>
                  </a:lnTo>
                  <a:lnTo>
                    <a:pt x="750014" y="497094"/>
                  </a:lnTo>
                  <a:lnTo>
                    <a:pt x="750445" y="497702"/>
                  </a:lnTo>
                  <a:lnTo>
                    <a:pt x="752036" y="499222"/>
                  </a:lnTo>
                  <a:lnTo>
                    <a:pt x="752350" y="499749"/>
                  </a:lnTo>
                  <a:lnTo>
                    <a:pt x="752603" y="500012"/>
                  </a:lnTo>
                  <a:lnTo>
                    <a:pt x="752909" y="501056"/>
                  </a:lnTo>
                  <a:lnTo>
                    <a:pt x="752905" y="501446"/>
                  </a:lnTo>
                  <a:lnTo>
                    <a:pt x="753835" y="503870"/>
                  </a:lnTo>
                  <a:lnTo>
                    <a:pt x="754016" y="504587"/>
                  </a:lnTo>
                  <a:lnTo>
                    <a:pt x="754137" y="505240"/>
                  </a:lnTo>
                  <a:lnTo>
                    <a:pt x="754183" y="506343"/>
                  </a:lnTo>
                  <a:lnTo>
                    <a:pt x="754236" y="507060"/>
                  </a:lnTo>
                  <a:lnTo>
                    <a:pt x="754731" y="508435"/>
                  </a:lnTo>
                  <a:lnTo>
                    <a:pt x="755362" y="509483"/>
                  </a:lnTo>
                  <a:lnTo>
                    <a:pt x="755615" y="509751"/>
                  </a:lnTo>
                  <a:lnTo>
                    <a:pt x="756310" y="510800"/>
                  </a:lnTo>
                  <a:lnTo>
                    <a:pt x="756428" y="511517"/>
                  </a:lnTo>
                  <a:lnTo>
                    <a:pt x="756424" y="511843"/>
                  </a:lnTo>
                  <a:lnTo>
                    <a:pt x="756352" y="512166"/>
                  </a:lnTo>
                  <a:lnTo>
                    <a:pt x="756348" y="512492"/>
                  </a:lnTo>
                  <a:lnTo>
                    <a:pt x="756136" y="513527"/>
                  </a:lnTo>
                  <a:lnTo>
                    <a:pt x="755868" y="514176"/>
                  </a:lnTo>
                  <a:lnTo>
                    <a:pt x="755339" y="514948"/>
                  </a:lnTo>
                  <a:lnTo>
                    <a:pt x="753555" y="517258"/>
                  </a:lnTo>
                  <a:lnTo>
                    <a:pt x="753317" y="517348"/>
                  </a:lnTo>
                  <a:lnTo>
                    <a:pt x="752841" y="517521"/>
                  </a:lnTo>
                  <a:lnTo>
                    <a:pt x="752603" y="517603"/>
                  </a:lnTo>
                  <a:lnTo>
                    <a:pt x="751703" y="517884"/>
                  </a:lnTo>
                  <a:lnTo>
                    <a:pt x="751375" y="517975"/>
                  </a:lnTo>
                  <a:lnTo>
                    <a:pt x="751042" y="518061"/>
                  </a:lnTo>
                  <a:lnTo>
                    <a:pt x="750706" y="518133"/>
                  </a:lnTo>
                  <a:lnTo>
                    <a:pt x="750075" y="518256"/>
                  </a:lnTo>
                  <a:lnTo>
                    <a:pt x="749757" y="518301"/>
                  </a:lnTo>
                  <a:lnTo>
                    <a:pt x="749440" y="518324"/>
                  </a:lnTo>
                  <a:lnTo>
                    <a:pt x="749126" y="518315"/>
                  </a:lnTo>
                  <a:lnTo>
                    <a:pt x="748722" y="518233"/>
                  </a:lnTo>
                  <a:lnTo>
                    <a:pt x="748321" y="518093"/>
                  </a:lnTo>
                  <a:lnTo>
                    <a:pt x="747928" y="517916"/>
                  </a:lnTo>
                  <a:lnTo>
                    <a:pt x="747535" y="517716"/>
                  </a:lnTo>
                  <a:lnTo>
                    <a:pt x="746802" y="517353"/>
                  </a:lnTo>
                  <a:lnTo>
                    <a:pt x="746458" y="517176"/>
                  </a:lnTo>
                  <a:lnTo>
                    <a:pt x="746122" y="516990"/>
                  </a:lnTo>
                  <a:lnTo>
                    <a:pt x="745449" y="516600"/>
                  </a:lnTo>
                  <a:lnTo>
                    <a:pt x="745166" y="516418"/>
                  </a:lnTo>
                  <a:lnTo>
                    <a:pt x="744606" y="516023"/>
                  </a:lnTo>
                  <a:lnTo>
                    <a:pt x="744319" y="515842"/>
                  </a:lnTo>
                  <a:lnTo>
                    <a:pt x="744024" y="515683"/>
                  </a:lnTo>
                  <a:lnTo>
                    <a:pt x="743786" y="515574"/>
                  </a:lnTo>
                  <a:lnTo>
                    <a:pt x="743544" y="515478"/>
                  </a:lnTo>
                  <a:lnTo>
                    <a:pt x="743299" y="515388"/>
                  </a:lnTo>
                  <a:lnTo>
                    <a:pt x="742800" y="515247"/>
                  </a:lnTo>
                  <a:lnTo>
                    <a:pt x="742554" y="515197"/>
                  </a:lnTo>
                  <a:lnTo>
                    <a:pt x="742308" y="515152"/>
                  </a:lnTo>
                  <a:lnTo>
                    <a:pt x="742059" y="515120"/>
                  </a:lnTo>
                  <a:lnTo>
                    <a:pt x="741813" y="515097"/>
                  </a:lnTo>
                  <a:lnTo>
                    <a:pt x="741564" y="515088"/>
                  </a:lnTo>
                  <a:lnTo>
                    <a:pt x="741178" y="515102"/>
                  </a:lnTo>
                  <a:lnTo>
                    <a:pt x="740986" y="515115"/>
                  </a:lnTo>
                  <a:lnTo>
                    <a:pt x="740793" y="515138"/>
                  </a:lnTo>
                  <a:lnTo>
                    <a:pt x="740601" y="515167"/>
                  </a:lnTo>
                  <a:lnTo>
                    <a:pt x="740143" y="515388"/>
                  </a:lnTo>
                  <a:lnTo>
                    <a:pt x="739644" y="515642"/>
                  </a:lnTo>
                  <a:lnTo>
                    <a:pt x="739440" y="515737"/>
                  </a:lnTo>
                  <a:lnTo>
                    <a:pt x="739244" y="515842"/>
                  </a:lnTo>
                  <a:lnTo>
                    <a:pt x="739051" y="515951"/>
                  </a:lnTo>
                  <a:lnTo>
                    <a:pt x="738873" y="516078"/>
                  </a:lnTo>
                  <a:lnTo>
                    <a:pt x="738703" y="516250"/>
                  </a:lnTo>
                  <a:lnTo>
                    <a:pt x="738556" y="516441"/>
                  </a:lnTo>
                  <a:lnTo>
                    <a:pt x="738412" y="516649"/>
                  </a:lnTo>
                  <a:lnTo>
                    <a:pt x="738268" y="516849"/>
                  </a:lnTo>
                  <a:lnTo>
                    <a:pt x="738106" y="517031"/>
                  </a:lnTo>
                  <a:lnTo>
                    <a:pt x="737917" y="517203"/>
                  </a:lnTo>
                  <a:lnTo>
                    <a:pt x="737819" y="517285"/>
                  </a:lnTo>
                  <a:lnTo>
                    <a:pt x="737720" y="517362"/>
                  </a:lnTo>
                  <a:lnTo>
                    <a:pt x="737618" y="517435"/>
                  </a:lnTo>
                  <a:lnTo>
                    <a:pt x="737411" y="517548"/>
                  </a:lnTo>
                  <a:lnTo>
                    <a:pt x="737188" y="517639"/>
                  </a:lnTo>
                  <a:lnTo>
                    <a:pt x="736957" y="517716"/>
                  </a:lnTo>
                  <a:lnTo>
                    <a:pt x="736730" y="517798"/>
                  </a:lnTo>
                  <a:lnTo>
                    <a:pt x="736511" y="517897"/>
                  </a:lnTo>
                  <a:lnTo>
                    <a:pt x="736341" y="517997"/>
                  </a:lnTo>
                  <a:lnTo>
                    <a:pt x="736175" y="518102"/>
                  </a:lnTo>
                  <a:lnTo>
                    <a:pt x="735680" y="518438"/>
                  </a:lnTo>
                  <a:lnTo>
                    <a:pt x="735317" y="518669"/>
                  </a:lnTo>
                  <a:lnTo>
                    <a:pt x="735132" y="518792"/>
                  </a:lnTo>
                  <a:lnTo>
                    <a:pt x="734954" y="518914"/>
                  </a:lnTo>
                  <a:lnTo>
                    <a:pt x="734780" y="519041"/>
                  </a:lnTo>
                  <a:lnTo>
                    <a:pt x="734459" y="519295"/>
                  </a:lnTo>
                  <a:lnTo>
                    <a:pt x="734304" y="519431"/>
                  </a:lnTo>
                  <a:lnTo>
                    <a:pt x="734157" y="519572"/>
                  </a:lnTo>
                  <a:lnTo>
                    <a:pt x="734013" y="519717"/>
                  </a:lnTo>
                  <a:lnTo>
                    <a:pt x="733892" y="519858"/>
                  </a:lnTo>
                  <a:lnTo>
                    <a:pt x="733563" y="520316"/>
                  </a:lnTo>
                  <a:lnTo>
                    <a:pt x="733454" y="520466"/>
                  </a:lnTo>
                  <a:lnTo>
                    <a:pt x="733344" y="520607"/>
                  </a:lnTo>
                  <a:lnTo>
                    <a:pt x="733242" y="520752"/>
                  </a:lnTo>
                  <a:lnTo>
                    <a:pt x="733132" y="520893"/>
                  </a:lnTo>
                  <a:lnTo>
                    <a:pt x="733019" y="521024"/>
                  </a:lnTo>
                  <a:lnTo>
                    <a:pt x="732891" y="521147"/>
                  </a:lnTo>
                  <a:lnTo>
                    <a:pt x="732709" y="521283"/>
                  </a:lnTo>
                  <a:lnTo>
                    <a:pt x="732505" y="521397"/>
                  </a:lnTo>
                  <a:lnTo>
                    <a:pt x="732294" y="521501"/>
                  </a:lnTo>
                  <a:lnTo>
                    <a:pt x="732074" y="521592"/>
                  </a:lnTo>
                  <a:lnTo>
                    <a:pt x="731855" y="521678"/>
                  </a:lnTo>
                  <a:lnTo>
                    <a:pt x="731560" y="521778"/>
                  </a:lnTo>
                  <a:lnTo>
                    <a:pt x="731258" y="521855"/>
                  </a:lnTo>
                  <a:lnTo>
                    <a:pt x="730952" y="521923"/>
                  </a:lnTo>
                  <a:lnTo>
                    <a:pt x="730642" y="521987"/>
                  </a:lnTo>
                  <a:lnTo>
                    <a:pt x="730340" y="522068"/>
                  </a:lnTo>
                  <a:lnTo>
                    <a:pt x="730019" y="522164"/>
                  </a:lnTo>
                  <a:lnTo>
                    <a:pt x="729383" y="522368"/>
                  </a:lnTo>
                  <a:lnTo>
                    <a:pt x="729066" y="522477"/>
                  </a:lnTo>
                  <a:lnTo>
                    <a:pt x="728752" y="522590"/>
                  </a:lnTo>
                  <a:lnTo>
                    <a:pt x="728310" y="522772"/>
                  </a:lnTo>
                  <a:lnTo>
                    <a:pt x="727868" y="522962"/>
                  </a:lnTo>
                  <a:lnTo>
                    <a:pt x="727388" y="523162"/>
                  </a:lnTo>
                  <a:lnTo>
                    <a:pt x="727124" y="523262"/>
                  </a:lnTo>
                  <a:lnTo>
                    <a:pt x="726595" y="523471"/>
                  </a:lnTo>
                  <a:lnTo>
                    <a:pt x="726171" y="523661"/>
                  </a:lnTo>
                  <a:lnTo>
                    <a:pt x="725672" y="523906"/>
                  </a:lnTo>
                  <a:lnTo>
                    <a:pt x="725261" y="524102"/>
                  </a:lnTo>
                  <a:lnTo>
                    <a:pt x="725011" y="524210"/>
                  </a:lnTo>
                  <a:lnTo>
                    <a:pt x="724886" y="524251"/>
                  </a:lnTo>
                  <a:lnTo>
                    <a:pt x="724701" y="524288"/>
                  </a:lnTo>
                  <a:lnTo>
                    <a:pt x="724508" y="524310"/>
                  </a:lnTo>
                  <a:lnTo>
                    <a:pt x="724115" y="524315"/>
                  </a:lnTo>
                  <a:lnTo>
                    <a:pt x="723813" y="524297"/>
                  </a:lnTo>
                  <a:lnTo>
                    <a:pt x="723590" y="524269"/>
                  </a:lnTo>
                  <a:lnTo>
                    <a:pt x="723484" y="524251"/>
                  </a:lnTo>
                  <a:lnTo>
                    <a:pt x="723378" y="524224"/>
                  </a:lnTo>
                  <a:lnTo>
                    <a:pt x="723265" y="524179"/>
                  </a:lnTo>
                  <a:lnTo>
                    <a:pt x="723156" y="524120"/>
                  </a:lnTo>
                  <a:lnTo>
                    <a:pt x="722944" y="523993"/>
                  </a:lnTo>
                  <a:lnTo>
                    <a:pt x="722834" y="523938"/>
                  </a:lnTo>
                  <a:lnTo>
                    <a:pt x="722623" y="523861"/>
                  </a:lnTo>
                  <a:lnTo>
                    <a:pt x="722407" y="523797"/>
                  </a:lnTo>
                  <a:lnTo>
                    <a:pt x="721742" y="523648"/>
                  </a:lnTo>
                  <a:lnTo>
                    <a:pt x="721538" y="523598"/>
                  </a:lnTo>
                  <a:lnTo>
                    <a:pt x="720918" y="523462"/>
                  </a:lnTo>
                  <a:lnTo>
                    <a:pt x="720714" y="523421"/>
                  </a:lnTo>
                  <a:lnTo>
                    <a:pt x="720215" y="523330"/>
                  </a:lnTo>
                  <a:lnTo>
                    <a:pt x="719966" y="523289"/>
                  </a:lnTo>
                  <a:lnTo>
                    <a:pt x="719467" y="523217"/>
                  </a:lnTo>
                  <a:lnTo>
                    <a:pt x="718443" y="522676"/>
                  </a:lnTo>
                  <a:lnTo>
                    <a:pt x="717736" y="522341"/>
                  </a:lnTo>
                  <a:lnTo>
                    <a:pt x="717483" y="522077"/>
                  </a:lnTo>
                  <a:lnTo>
                    <a:pt x="717162" y="521941"/>
                  </a:lnTo>
                  <a:lnTo>
                    <a:pt x="716077" y="520947"/>
                  </a:lnTo>
                  <a:lnTo>
                    <a:pt x="715695" y="520684"/>
                  </a:lnTo>
                  <a:lnTo>
                    <a:pt x="715378" y="520353"/>
                  </a:lnTo>
                  <a:lnTo>
                    <a:pt x="714992" y="520085"/>
                  </a:lnTo>
                  <a:lnTo>
                    <a:pt x="714293" y="519422"/>
                  </a:lnTo>
                  <a:lnTo>
                    <a:pt x="714169" y="519096"/>
                  </a:lnTo>
                  <a:lnTo>
                    <a:pt x="713787" y="518701"/>
                  </a:lnTo>
                  <a:lnTo>
                    <a:pt x="713280" y="517979"/>
                  </a:lnTo>
                  <a:lnTo>
                    <a:pt x="712906" y="517321"/>
                  </a:lnTo>
                  <a:lnTo>
                    <a:pt x="712782" y="516931"/>
                  </a:lnTo>
                  <a:lnTo>
                    <a:pt x="712532" y="516273"/>
                  </a:lnTo>
                  <a:lnTo>
                    <a:pt x="712347" y="515819"/>
                  </a:lnTo>
                  <a:lnTo>
                    <a:pt x="712286" y="515556"/>
                  </a:lnTo>
                  <a:lnTo>
                    <a:pt x="711349" y="513591"/>
                  </a:lnTo>
                  <a:lnTo>
                    <a:pt x="710397" y="512470"/>
                  </a:lnTo>
                  <a:lnTo>
                    <a:pt x="710153" y="511813"/>
                  </a:lnTo>
                  <a:lnTo>
                    <a:pt x="710155" y="511426"/>
                  </a:lnTo>
                  <a:lnTo>
                    <a:pt x="710100" y="510838"/>
                  </a:lnTo>
                  <a:lnTo>
                    <a:pt x="709471" y="509656"/>
                  </a:lnTo>
                  <a:lnTo>
                    <a:pt x="708957" y="509651"/>
                  </a:lnTo>
                  <a:lnTo>
                    <a:pt x="708568" y="509837"/>
                  </a:lnTo>
                  <a:lnTo>
                    <a:pt x="708175" y="510155"/>
                  </a:lnTo>
                  <a:lnTo>
                    <a:pt x="708020" y="510187"/>
                  </a:lnTo>
                  <a:lnTo>
                    <a:pt x="707865" y="510223"/>
                  </a:lnTo>
                  <a:lnTo>
                    <a:pt x="707714" y="510273"/>
                  </a:lnTo>
                  <a:lnTo>
                    <a:pt x="707566" y="510327"/>
                  </a:lnTo>
                  <a:lnTo>
                    <a:pt x="707423" y="510391"/>
                  </a:lnTo>
                  <a:lnTo>
                    <a:pt x="707177" y="510545"/>
                  </a:lnTo>
                  <a:lnTo>
                    <a:pt x="706950" y="510745"/>
                  </a:lnTo>
                  <a:lnTo>
                    <a:pt x="706527" y="511194"/>
                  </a:lnTo>
                  <a:lnTo>
                    <a:pt x="706308" y="511408"/>
                  </a:lnTo>
                  <a:lnTo>
                    <a:pt x="705922" y="511734"/>
                  </a:lnTo>
                  <a:lnTo>
                    <a:pt x="705337" y="512215"/>
                  </a:lnTo>
                  <a:lnTo>
                    <a:pt x="705110" y="512392"/>
                  </a:lnTo>
                  <a:lnTo>
                    <a:pt x="704653" y="512728"/>
                  </a:lnTo>
                  <a:lnTo>
                    <a:pt x="704430" y="512905"/>
                  </a:lnTo>
                  <a:lnTo>
                    <a:pt x="704225" y="513096"/>
                  </a:lnTo>
                  <a:lnTo>
                    <a:pt x="704086" y="513232"/>
                  </a:lnTo>
                  <a:lnTo>
                    <a:pt x="703946" y="513377"/>
                  </a:lnTo>
                  <a:lnTo>
                    <a:pt x="703817" y="513522"/>
                  </a:lnTo>
                  <a:lnTo>
                    <a:pt x="703696" y="513677"/>
                  </a:lnTo>
                  <a:lnTo>
                    <a:pt x="703594" y="513840"/>
                  </a:lnTo>
                  <a:lnTo>
                    <a:pt x="703481" y="514112"/>
                  </a:lnTo>
                  <a:lnTo>
                    <a:pt x="703413" y="514412"/>
                  </a:lnTo>
                  <a:lnTo>
                    <a:pt x="703375" y="514725"/>
                  </a:lnTo>
                  <a:lnTo>
                    <a:pt x="703341" y="515043"/>
                  </a:lnTo>
                  <a:lnTo>
                    <a:pt x="703296" y="515351"/>
                  </a:lnTo>
                  <a:lnTo>
                    <a:pt x="703061" y="516618"/>
                  </a:lnTo>
                  <a:lnTo>
                    <a:pt x="702994" y="516931"/>
                  </a:lnTo>
                  <a:lnTo>
                    <a:pt x="702865" y="517484"/>
                  </a:lnTo>
                  <a:lnTo>
                    <a:pt x="702793" y="517757"/>
                  </a:lnTo>
                  <a:lnTo>
                    <a:pt x="702714" y="518029"/>
                  </a:lnTo>
                  <a:lnTo>
                    <a:pt x="702627" y="518301"/>
                  </a:lnTo>
                  <a:lnTo>
                    <a:pt x="702525" y="518578"/>
                  </a:lnTo>
                  <a:lnTo>
                    <a:pt x="702411" y="518851"/>
                  </a:lnTo>
                  <a:lnTo>
                    <a:pt x="702290" y="519123"/>
                  </a:lnTo>
                  <a:lnTo>
                    <a:pt x="702056" y="519667"/>
                  </a:lnTo>
                  <a:lnTo>
                    <a:pt x="701962" y="519935"/>
                  </a:lnTo>
                  <a:lnTo>
                    <a:pt x="701879" y="520203"/>
                  </a:lnTo>
                  <a:lnTo>
                    <a:pt x="701788" y="520471"/>
                  </a:lnTo>
                  <a:lnTo>
                    <a:pt x="701686" y="520729"/>
                  </a:lnTo>
                  <a:lnTo>
                    <a:pt x="701557" y="520970"/>
                  </a:lnTo>
                  <a:lnTo>
                    <a:pt x="701383" y="521197"/>
                  </a:lnTo>
                  <a:lnTo>
                    <a:pt x="701183" y="521410"/>
                  </a:lnTo>
                  <a:lnTo>
                    <a:pt x="700968" y="521610"/>
                  </a:lnTo>
                  <a:lnTo>
                    <a:pt x="700741" y="521801"/>
                  </a:lnTo>
                  <a:lnTo>
                    <a:pt x="700511" y="521987"/>
                  </a:lnTo>
                  <a:lnTo>
                    <a:pt x="700272" y="522164"/>
                  </a:lnTo>
                  <a:lnTo>
                    <a:pt x="700027" y="522332"/>
                  </a:lnTo>
                  <a:lnTo>
                    <a:pt x="699520" y="522640"/>
                  </a:lnTo>
                  <a:lnTo>
                    <a:pt x="699018" y="522935"/>
                  </a:lnTo>
                  <a:lnTo>
                    <a:pt x="698772" y="523076"/>
                  </a:lnTo>
                  <a:lnTo>
                    <a:pt x="698523" y="523212"/>
                  </a:lnTo>
                  <a:lnTo>
                    <a:pt x="698273" y="523339"/>
                  </a:lnTo>
                  <a:lnTo>
                    <a:pt x="698016" y="523457"/>
                  </a:lnTo>
                  <a:lnTo>
                    <a:pt x="697748" y="523571"/>
                  </a:lnTo>
                  <a:lnTo>
                    <a:pt x="697476" y="523679"/>
                  </a:lnTo>
                  <a:lnTo>
                    <a:pt x="697196" y="523775"/>
                  </a:lnTo>
                  <a:lnTo>
                    <a:pt x="696920" y="523856"/>
                  </a:lnTo>
                  <a:lnTo>
                    <a:pt x="696637" y="523920"/>
                  </a:lnTo>
                  <a:lnTo>
                    <a:pt x="696312" y="523961"/>
                  </a:lnTo>
                  <a:lnTo>
                    <a:pt x="695983" y="523979"/>
                  </a:lnTo>
                  <a:lnTo>
                    <a:pt x="695654" y="523979"/>
                  </a:lnTo>
                  <a:lnTo>
                    <a:pt x="694989" y="523961"/>
                  </a:lnTo>
                  <a:lnTo>
                    <a:pt x="694702" y="523947"/>
                  </a:lnTo>
                  <a:lnTo>
                    <a:pt x="694415" y="523929"/>
                  </a:lnTo>
                  <a:lnTo>
                    <a:pt x="693840" y="523884"/>
                  </a:lnTo>
                  <a:lnTo>
                    <a:pt x="693553" y="523866"/>
                  </a:lnTo>
                  <a:lnTo>
                    <a:pt x="693141" y="523856"/>
                  </a:lnTo>
                  <a:lnTo>
                    <a:pt x="692729" y="523861"/>
                  </a:lnTo>
                  <a:lnTo>
                    <a:pt x="692313" y="523861"/>
                  </a:lnTo>
                  <a:lnTo>
                    <a:pt x="691905" y="523856"/>
                  </a:lnTo>
                  <a:lnTo>
                    <a:pt x="691493" y="523834"/>
                  </a:lnTo>
                  <a:lnTo>
                    <a:pt x="690858" y="523770"/>
                  </a:lnTo>
                  <a:lnTo>
                    <a:pt x="690541" y="523725"/>
                  </a:lnTo>
                  <a:lnTo>
                    <a:pt x="690231" y="523670"/>
                  </a:lnTo>
                  <a:lnTo>
                    <a:pt x="689921" y="523598"/>
                  </a:lnTo>
                  <a:lnTo>
                    <a:pt x="689558" y="523489"/>
                  </a:lnTo>
                  <a:lnTo>
                    <a:pt x="689199" y="523353"/>
                  </a:lnTo>
                  <a:lnTo>
                    <a:pt x="688848" y="523198"/>
                  </a:lnTo>
                  <a:lnTo>
                    <a:pt x="687930" y="522781"/>
                  </a:lnTo>
                  <a:lnTo>
                    <a:pt x="687499" y="522577"/>
                  </a:lnTo>
                  <a:lnTo>
                    <a:pt x="687060" y="522381"/>
                  </a:lnTo>
                  <a:lnTo>
                    <a:pt x="686747" y="522263"/>
                  </a:lnTo>
                  <a:lnTo>
                    <a:pt x="686429" y="522150"/>
                  </a:lnTo>
                  <a:lnTo>
                    <a:pt x="686112" y="522050"/>
                  </a:lnTo>
                  <a:lnTo>
                    <a:pt x="685791" y="521955"/>
                  </a:lnTo>
                  <a:lnTo>
                    <a:pt x="685469" y="521869"/>
                  </a:lnTo>
                  <a:lnTo>
                    <a:pt x="685110" y="521683"/>
                  </a:lnTo>
                  <a:lnTo>
                    <a:pt x="684472" y="521283"/>
                  </a:lnTo>
                  <a:lnTo>
                    <a:pt x="683833" y="520752"/>
                  </a:lnTo>
                  <a:lnTo>
                    <a:pt x="683515" y="520357"/>
                  </a:lnTo>
                  <a:lnTo>
                    <a:pt x="682688" y="519758"/>
                  </a:lnTo>
                  <a:lnTo>
                    <a:pt x="682110" y="519427"/>
                  </a:lnTo>
                  <a:lnTo>
                    <a:pt x="681788" y="519354"/>
                  </a:lnTo>
                  <a:lnTo>
                    <a:pt x="681399" y="519350"/>
                  </a:lnTo>
                  <a:lnTo>
                    <a:pt x="680753" y="519468"/>
                  </a:lnTo>
                  <a:lnTo>
                    <a:pt x="680360" y="519785"/>
                  </a:lnTo>
                  <a:lnTo>
                    <a:pt x="680095" y="520108"/>
                  </a:lnTo>
                  <a:lnTo>
                    <a:pt x="679895" y="520625"/>
                  </a:lnTo>
                  <a:lnTo>
                    <a:pt x="679827" y="520820"/>
                  </a:lnTo>
                  <a:lnTo>
                    <a:pt x="679816" y="521469"/>
                  </a:lnTo>
                  <a:lnTo>
                    <a:pt x="680745" y="523888"/>
                  </a:lnTo>
                  <a:lnTo>
                    <a:pt x="681101" y="525976"/>
                  </a:lnTo>
                  <a:lnTo>
                    <a:pt x="681282" y="526607"/>
                  </a:lnTo>
                  <a:lnTo>
                    <a:pt x="681373" y="526675"/>
                  </a:lnTo>
                  <a:lnTo>
                    <a:pt x="681482" y="526811"/>
                  </a:lnTo>
                  <a:lnTo>
                    <a:pt x="681524" y="526893"/>
                  </a:lnTo>
                  <a:lnTo>
                    <a:pt x="681505" y="526979"/>
                  </a:lnTo>
                  <a:lnTo>
                    <a:pt x="681444" y="527024"/>
                  </a:lnTo>
                  <a:lnTo>
                    <a:pt x="681373" y="527070"/>
                  </a:lnTo>
                  <a:lnTo>
                    <a:pt x="681305" y="527120"/>
                  </a:lnTo>
                  <a:lnTo>
                    <a:pt x="681252" y="527251"/>
                  </a:lnTo>
                  <a:lnTo>
                    <a:pt x="681263" y="527338"/>
                  </a:lnTo>
                  <a:lnTo>
                    <a:pt x="681293" y="527424"/>
                  </a:lnTo>
                  <a:lnTo>
                    <a:pt x="681335" y="527510"/>
                  </a:lnTo>
                  <a:lnTo>
                    <a:pt x="681377" y="527583"/>
                  </a:lnTo>
                  <a:lnTo>
                    <a:pt x="681452" y="527646"/>
                  </a:lnTo>
                  <a:lnTo>
                    <a:pt x="681550" y="527691"/>
                  </a:lnTo>
                  <a:lnTo>
                    <a:pt x="681656" y="527732"/>
                  </a:lnTo>
                  <a:lnTo>
                    <a:pt x="681747" y="527778"/>
                  </a:lnTo>
                  <a:lnTo>
                    <a:pt x="681807" y="527878"/>
                  </a:lnTo>
                  <a:lnTo>
                    <a:pt x="681811" y="527964"/>
                  </a:lnTo>
                  <a:lnTo>
                    <a:pt x="681811" y="528050"/>
                  </a:lnTo>
                  <a:lnTo>
                    <a:pt x="681804" y="528159"/>
                  </a:lnTo>
                  <a:lnTo>
                    <a:pt x="681743" y="528486"/>
                  </a:lnTo>
                  <a:lnTo>
                    <a:pt x="681732" y="528599"/>
                  </a:lnTo>
                  <a:lnTo>
                    <a:pt x="681724" y="528831"/>
                  </a:lnTo>
                  <a:lnTo>
                    <a:pt x="681728" y="528949"/>
                  </a:lnTo>
                  <a:lnTo>
                    <a:pt x="681743" y="529058"/>
                  </a:lnTo>
                  <a:lnTo>
                    <a:pt x="681773" y="529162"/>
                  </a:lnTo>
                  <a:lnTo>
                    <a:pt x="681815" y="529244"/>
                  </a:lnTo>
                  <a:lnTo>
                    <a:pt x="681864" y="529321"/>
                  </a:lnTo>
                  <a:lnTo>
                    <a:pt x="681921" y="529398"/>
                  </a:lnTo>
                  <a:lnTo>
                    <a:pt x="682049" y="529521"/>
                  </a:lnTo>
                  <a:lnTo>
                    <a:pt x="682125" y="529575"/>
                  </a:lnTo>
                  <a:lnTo>
                    <a:pt x="682208" y="529620"/>
                  </a:lnTo>
                  <a:lnTo>
                    <a:pt x="682291" y="529657"/>
                  </a:lnTo>
                  <a:lnTo>
                    <a:pt x="682382" y="529688"/>
                  </a:lnTo>
                  <a:lnTo>
                    <a:pt x="682448" y="529541"/>
                  </a:lnTo>
                  <a:lnTo>
                    <a:pt x="682608" y="529466"/>
                  </a:lnTo>
                  <a:lnTo>
                    <a:pt x="682756" y="529439"/>
                  </a:lnTo>
                  <a:lnTo>
                    <a:pt x="682911" y="529457"/>
                  </a:lnTo>
                  <a:lnTo>
                    <a:pt x="683035" y="529489"/>
                  </a:lnTo>
                  <a:lnTo>
                    <a:pt x="683239" y="529589"/>
                  </a:lnTo>
                  <a:lnTo>
                    <a:pt x="683364" y="529629"/>
                  </a:lnTo>
                  <a:lnTo>
                    <a:pt x="683564" y="529616"/>
                  </a:lnTo>
                  <a:lnTo>
                    <a:pt x="683704" y="529570"/>
                  </a:lnTo>
                  <a:lnTo>
                    <a:pt x="683830" y="529638"/>
                  </a:lnTo>
                  <a:lnTo>
                    <a:pt x="683943" y="529793"/>
                  </a:lnTo>
                  <a:lnTo>
                    <a:pt x="683985" y="529924"/>
                  </a:lnTo>
                  <a:lnTo>
                    <a:pt x="684053" y="530015"/>
                  </a:lnTo>
                  <a:lnTo>
                    <a:pt x="684215" y="530060"/>
                  </a:lnTo>
                  <a:lnTo>
                    <a:pt x="684385" y="530160"/>
                  </a:lnTo>
                  <a:lnTo>
                    <a:pt x="684770" y="530283"/>
                  </a:lnTo>
                  <a:lnTo>
                    <a:pt x="684891" y="530342"/>
                  </a:lnTo>
                  <a:lnTo>
                    <a:pt x="684997" y="530401"/>
                  </a:lnTo>
                  <a:lnTo>
                    <a:pt x="685133" y="530492"/>
                  </a:lnTo>
                  <a:lnTo>
                    <a:pt x="685258" y="530628"/>
                  </a:lnTo>
                  <a:lnTo>
                    <a:pt x="685280" y="530741"/>
                  </a:lnTo>
                  <a:lnTo>
                    <a:pt x="685360" y="530850"/>
                  </a:lnTo>
                  <a:lnTo>
                    <a:pt x="685405" y="531023"/>
                  </a:lnTo>
                  <a:lnTo>
                    <a:pt x="685488" y="531100"/>
                  </a:lnTo>
                  <a:lnTo>
                    <a:pt x="685628" y="531209"/>
                  </a:lnTo>
                  <a:lnTo>
                    <a:pt x="685753" y="531263"/>
                  </a:lnTo>
                  <a:lnTo>
                    <a:pt x="685896" y="531263"/>
                  </a:lnTo>
                  <a:lnTo>
                    <a:pt x="685994" y="531363"/>
                  </a:lnTo>
                  <a:lnTo>
                    <a:pt x="686074" y="531499"/>
                  </a:lnTo>
                  <a:lnTo>
                    <a:pt x="686192" y="531554"/>
                  </a:lnTo>
                  <a:lnTo>
                    <a:pt x="686362" y="531690"/>
                  </a:lnTo>
                  <a:lnTo>
                    <a:pt x="686468" y="531876"/>
                  </a:lnTo>
                  <a:lnTo>
                    <a:pt x="686649" y="532171"/>
                  </a:lnTo>
                  <a:lnTo>
                    <a:pt x="686747" y="532189"/>
                  </a:lnTo>
                  <a:lnTo>
                    <a:pt x="686842" y="532149"/>
                  </a:lnTo>
                  <a:lnTo>
                    <a:pt x="686966" y="532162"/>
                  </a:lnTo>
                  <a:lnTo>
                    <a:pt x="687159" y="532398"/>
                  </a:lnTo>
                  <a:lnTo>
                    <a:pt x="687363" y="532507"/>
                  </a:lnTo>
                  <a:lnTo>
                    <a:pt x="687544" y="532661"/>
                  </a:lnTo>
                  <a:lnTo>
                    <a:pt x="687692" y="532775"/>
                  </a:lnTo>
                  <a:lnTo>
                    <a:pt x="687797" y="532906"/>
                  </a:lnTo>
                  <a:lnTo>
                    <a:pt x="687892" y="533033"/>
                  </a:lnTo>
                  <a:lnTo>
                    <a:pt x="688020" y="533124"/>
                  </a:lnTo>
                  <a:lnTo>
                    <a:pt x="688224" y="533260"/>
                  </a:lnTo>
                  <a:lnTo>
                    <a:pt x="688360" y="533387"/>
                  </a:lnTo>
                  <a:lnTo>
                    <a:pt x="688500" y="533419"/>
                  </a:lnTo>
                  <a:lnTo>
                    <a:pt x="688566" y="533476"/>
                  </a:lnTo>
                  <a:lnTo>
                    <a:pt x="688738" y="533641"/>
                  </a:lnTo>
                  <a:lnTo>
                    <a:pt x="688825" y="533728"/>
                  </a:lnTo>
                  <a:lnTo>
                    <a:pt x="688772" y="533855"/>
                  </a:lnTo>
                  <a:lnTo>
                    <a:pt x="688753" y="534027"/>
                  </a:lnTo>
                  <a:lnTo>
                    <a:pt x="688810" y="534073"/>
                  </a:lnTo>
                  <a:lnTo>
                    <a:pt x="688900" y="534036"/>
                  </a:lnTo>
                  <a:lnTo>
                    <a:pt x="688942" y="534045"/>
                  </a:lnTo>
                  <a:lnTo>
                    <a:pt x="688972" y="534123"/>
                  </a:lnTo>
                  <a:lnTo>
                    <a:pt x="689010" y="534204"/>
                  </a:lnTo>
                  <a:lnTo>
                    <a:pt x="689087" y="534277"/>
                  </a:lnTo>
                  <a:lnTo>
                    <a:pt x="689181" y="534390"/>
                  </a:lnTo>
                  <a:lnTo>
                    <a:pt x="689287" y="534490"/>
                  </a:lnTo>
                  <a:lnTo>
                    <a:pt x="689385" y="534563"/>
                  </a:lnTo>
                  <a:lnTo>
                    <a:pt x="689468" y="534631"/>
                  </a:lnTo>
                  <a:lnTo>
                    <a:pt x="689581" y="534744"/>
                  </a:lnTo>
                  <a:lnTo>
                    <a:pt x="689699" y="534813"/>
                  </a:lnTo>
                  <a:lnTo>
                    <a:pt x="689887" y="534853"/>
                  </a:lnTo>
                  <a:lnTo>
                    <a:pt x="690008" y="534985"/>
                  </a:lnTo>
                  <a:lnTo>
                    <a:pt x="690141" y="535203"/>
                  </a:lnTo>
                  <a:lnTo>
                    <a:pt x="690216" y="535312"/>
                  </a:lnTo>
                  <a:lnTo>
                    <a:pt x="690337" y="535335"/>
                  </a:lnTo>
                  <a:lnTo>
                    <a:pt x="690481" y="535434"/>
                  </a:lnTo>
                  <a:lnTo>
                    <a:pt x="690609" y="535539"/>
                  </a:lnTo>
                  <a:lnTo>
                    <a:pt x="690737" y="535684"/>
                  </a:lnTo>
                  <a:lnTo>
                    <a:pt x="690832" y="535820"/>
                  </a:lnTo>
                  <a:lnTo>
                    <a:pt x="690968" y="535979"/>
                  </a:lnTo>
                  <a:lnTo>
                    <a:pt x="691059" y="536101"/>
                  </a:lnTo>
                  <a:lnTo>
                    <a:pt x="691161" y="536170"/>
                  </a:lnTo>
                  <a:lnTo>
                    <a:pt x="691304" y="536247"/>
                  </a:lnTo>
                  <a:lnTo>
                    <a:pt x="691400" y="536328"/>
                  </a:lnTo>
                  <a:lnTo>
                    <a:pt x="691425" y="536406"/>
                  </a:lnTo>
                  <a:lnTo>
                    <a:pt x="691478" y="536546"/>
                  </a:lnTo>
                  <a:lnTo>
                    <a:pt x="691595" y="536655"/>
                  </a:lnTo>
                  <a:lnTo>
                    <a:pt x="691755" y="536746"/>
                  </a:lnTo>
                  <a:lnTo>
                    <a:pt x="691825" y="536791"/>
                  </a:lnTo>
                  <a:lnTo>
                    <a:pt x="691844" y="536918"/>
                  </a:lnTo>
                  <a:lnTo>
                    <a:pt x="691868" y="537032"/>
                  </a:lnTo>
                  <a:lnTo>
                    <a:pt x="691910" y="537104"/>
                  </a:lnTo>
                  <a:lnTo>
                    <a:pt x="692091" y="537064"/>
                  </a:lnTo>
                  <a:lnTo>
                    <a:pt x="692197" y="537136"/>
                  </a:lnTo>
                  <a:lnTo>
                    <a:pt x="692250" y="537214"/>
                  </a:lnTo>
                  <a:lnTo>
                    <a:pt x="692302" y="537304"/>
                  </a:lnTo>
                  <a:lnTo>
                    <a:pt x="692514" y="537395"/>
                  </a:lnTo>
                  <a:lnTo>
                    <a:pt x="692590" y="537418"/>
                  </a:lnTo>
                  <a:lnTo>
                    <a:pt x="692688" y="537486"/>
                  </a:lnTo>
                  <a:lnTo>
                    <a:pt x="692797" y="537545"/>
                  </a:lnTo>
                  <a:lnTo>
                    <a:pt x="692914" y="537581"/>
                  </a:lnTo>
                  <a:lnTo>
                    <a:pt x="692960" y="537590"/>
                  </a:lnTo>
                  <a:lnTo>
                    <a:pt x="692975" y="537681"/>
                  </a:lnTo>
                  <a:lnTo>
                    <a:pt x="693028" y="537799"/>
                  </a:lnTo>
                  <a:lnTo>
                    <a:pt x="693111" y="537939"/>
                  </a:lnTo>
                  <a:lnTo>
                    <a:pt x="693190" y="538062"/>
                  </a:lnTo>
                  <a:lnTo>
                    <a:pt x="693247" y="538158"/>
                  </a:lnTo>
                  <a:lnTo>
                    <a:pt x="693379" y="538312"/>
                  </a:lnTo>
                  <a:lnTo>
                    <a:pt x="693474" y="538430"/>
                  </a:lnTo>
                  <a:lnTo>
                    <a:pt x="693674" y="538611"/>
                  </a:lnTo>
                  <a:lnTo>
                    <a:pt x="693829" y="538766"/>
                  </a:lnTo>
                  <a:lnTo>
                    <a:pt x="693934" y="538888"/>
                  </a:lnTo>
                  <a:lnTo>
                    <a:pt x="694067" y="538938"/>
                  </a:lnTo>
                  <a:lnTo>
                    <a:pt x="694222" y="539024"/>
                  </a:lnTo>
                  <a:lnTo>
                    <a:pt x="694497" y="539278"/>
                  </a:lnTo>
                  <a:lnTo>
                    <a:pt x="694665" y="539388"/>
                  </a:lnTo>
                  <a:lnTo>
                    <a:pt x="694778" y="539546"/>
                  </a:lnTo>
                  <a:lnTo>
                    <a:pt x="695050" y="539859"/>
                  </a:lnTo>
                  <a:lnTo>
                    <a:pt x="695178" y="539991"/>
                  </a:lnTo>
                  <a:lnTo>
                    <a:pt x="695314" y="540173"/>
                  </a:lnTo>
                  <a:lnTo>
                    <a:pt x="695526" y="540354"/>
                  </a:lnTo>
                  <a:lnTo>
                    <a:pt x="695658" y="540504"/>
                  </a:lnTo>
                  <a:lnTo>
                    <a:pt x="695768" y="540640"/>
                  </a:lnTo>
                  <a:lnTo>
                    <a:pt x="695855" y="540776"/>
                  </a:lnTo>
                  <a:lnTo>
                    <a:pt x="696070" y="540999"/>
                  </a:lnTo>
                  <a:lnTo>
                    <a:pt x="696281" y="541267"/>
                  </a:lnTo>
                  <a:lnTo>
                    <a:pt x="696387" y="541362"/>
                  </a:lnTo>
                  <a:lnTo>
                    <a:pt x="696463" y="541448"/>
                  </a:lnTo>
                  <a:lnTo>
                    <a:pt x="696618" y="541634"/>
                  </a:lnTo>
                  <a:lnTo>
                    <a:pt x="696716" y="541811"/>
                  </a:lnTo>
                  <a:lnTo>
                    <a:pt x="696814" y="541929"/>
                  </a:lnTo>
                  <a:lnTo>
                    <a:pt x="696905" y="542074"/>
                  </a:lnTo>
                  <a:lnTo>
                    <a:pt x="697056" y="542301"/>
                  </a:lnTo>
                  <a:lnTo>
                    <a:pt x="697182" y="542456"/>
                  </a:lnTo>
                  <a:lnTo>
                    <a:pt x="697320" y="542660"/>
                  </a:lnTo>
                  <a:lnTo>
                    <a:pt x="697378" y="542769"/>
                  </a:lnTo>
                  <a:lnTo>
                    <a:pt x="697480" y="542987"/>
                  </a:lnTo>
                  <a:lnTo>
                    <a:pt x="697590" y="543241"/>
                  </a:lnTo>
                  <a:lnTo>
                    <a:pt x="697726" y="543400"/>
                  </a:lnTo>
                  <a:lnTo>
                    <a:pt x="698016" y="543663"/>
                  </a:lnTo>
                  <a:lnTo>
                    <a:pt x="698100" y="543881"/>
                  </a:lnTo>
                  <a:lnTo>
                    <a:pt x="698190" y="544012"/>
                  </a:lnTo>
                  <a:lnTo>
                    <a:pt x="698243" y="544099"/>
                  </a:lnTo>
                  <a:lnTo>
                    <a:pt x="698311" y="544253"/>
                  </a:lnTo>
                  <a:lnTo>
                    <a:pt x="698413" y="544393"/>
                  </a:lnTo>
                  <a:lnTo>
                    <a:pt x="698489" y="544571"/>
                  </a:lnTo>
                  <a:lnTo>
                    <a:pt x="698560" y="544748"/>
                  </a:lnTo>
                  <a:lnTo>
                    <a:pt x="698636" y="544902"/>
                  </a:lnTo>
                  <a:lnTo>
                    <a:pt x="698678" y="545029"/>
                  </a:lnTo>
                  <a:lnTo>
                    <a:pt x="698753" y="545147"/>
                  </a:lnTo>
                  <a:lnTo>
                    <a:pt x="698848" y="545315"/>
                  </a:lnTo>
                  <a:lnTo>
                    <a:pt x="698900" y="545424"/>
                  </a:lnTo>
                  <a:lnTo>
                    <a:pt x="698991" y="545560"/>
                  </a:lnTo>
                  <a:lnTo>
                    <a:pt x="699055" y="545664"/>
                  </a:lnTo>
                  <a:lnTo>
                    <a:pt x="699154" y="545782"/>
                  </a:lnTo>
                  <a:lnTo>
                    <a:pt x="699210" y="545887"/>
                  </a:lnTo>
                  <a:lnTo>
                    <a:pt x="699278" y="546037"/>
                  </a:lnTo>
                  <a:lnTo>
                    <a:pt x="699331" y="546109"/>
                  </a:lnTo>
                  <a:lnTo>
                    <a:pt x="699476" y="546263"/>
                  </a:lnTo>
                  <a:lnTo>
                    <a:pt x="699612" y="546427"/>
                  </a:lnTo>
                  <a:lnTo>
                    <a:pt x="699767" y="546599"/>
                  </a:lnTo>
                  <a:lnTo>
                    <a:pt x="699865" y="546685"/>
                  </a:lnTo>
                  <a:lnTo>
                    <a:pt x="700026" y="546867"/>
                  </a:lnTo>
                  <a:lnTo>
                    <a:pt x="700167" y="546994"/>
                  </a:lnTo>
                  <a:lnTo>
                    <a:pt x="700322" y="547108"/>
                  </a:lnTo>
                  <a:lnTo>
                    <a:pt x="700579" y="547312"/>
                  </a:lnTo>
                  <a:lnTo>
                    <a:pt x="700821" y="547485"/>
                  </a:lnTo>
                  <a:lnTo>
                    <a:pt x="701006" y="547575"/>
                  </a:lnTo>
                  <a:lnTo>
                    <a:pt x="701100" y="547657"/>
                  </a:lnTo>
                  <a:lnTo>
                    <a:pt x="701255" y="547779"/>
                  </a:lnTo>
                  <a:lnTo>
                    <a:pt x="701433" y="547875"/>
                  </a:lnTo>
                  <a:lnTo>
                    <a:pt x="701587" y="547911"/>
                  </a:lnTo>
                  <a:lnTo>
                    <a:pt x="701731" y="547911"/>
                  </a:lnTo>
                  <a:lnTo>
                    <a:pt x="701841" y="547916"/>
                  </a:lnTo>
                  <a:lnTo>
                    <a:pt x="701950" y="547952"/>
                  </a:lnTo>
                  <a:lnTo>
                    <a:pt x="702079" y="547943"/>
                  </a:lnTo>
                  <a:lnTo>
                    <a:pt x="702184" y="547947"/>
                  </a:lnTo>
                  <a:lnTo>
                    <a:pt x="702333" y="547961"/>
                  </a:lnTo>
                  <a:lnTo>
                    <a:pt x="702471" y="547947"/>
                  </a:lnTo>
                  <a:lnTo>
                    <a:pt x="702748" y="547952"/>
                  </a:lnTo>
                  <a:lnTo>
                    <a:pt x="702869" y="548007"/>
                  </a:lnTo>
                  <a:lnTo>
                    <a:pt x="703050" y="548016"/>
                  </a:lnTo>
                  <a:lnTo>
                    <a:pt x="703198" y="547979"/>
                  </a:lnTo>
                  <a:lnTo>
                    <a:pt x="703372" y="547952"/>
                  </a:lnTo>
                  <a:lnTo>
                    <a:pt x="703526" y="547947"/>
                  </a:lnTo>
                  <a:lnTo>
                    <a:pt x="703757" y="547906"/>
                  </a:lnTo>
                  <a:lnTo>
                    <a:pt x="704252" y="547775"/>
                  </a:lnTo>
                  <a:lnTo>
                    <a:pt x="704422" y="547725"/>
                  </a:lnTo>
                  <a:lnTo>
                    <a:pt x="704660" y="547643"/>
                  </a:lnTo>
                  <a:lnTo>
                    <a:pt x="704894" y="547553"/>
                  </a:lnTo>
                  <a:lnTo>
                    <a:pt x="705016" y="547521"/>
                  </a:lnTo>
                  <a:lnTo>
                    <a:pt x="705167" y="547476"/>
                  </a:lnTo>
                  <a:lnTo>
                    <a:pt x="705299" y="547412"/>
                  </a:lnTo>
                  <a:lnTo>
                    <a:pt x="705481" y="547339"/>
                  </a:lnTo>
                  <a:lnTo>
                    <a:pt x="705768" y="547162"/>
                  </a:lnTo>
                  <a:lnTo>
                    <a:pt x="705851" y="547135"/>
                  </a:lnTo>
                  <a:lnTo>
                    <a:pt x="705983" y="547135"/>
                  </a:lnTo>
                  <a:lnTo>
                    <a:pt x="706096" y="547117"/>
                  </a:lnTo>
                  <a:lnTo>
                    <a:pt x="706266" y="547108"/>
                  </a:lnTo>
                  <a:lnTo>
                    <a:pt x="706365" y="547071"/>
                  </a:lnTo>
                  <a:lnTo>
                    <a:pt x="706652" y="547026"/>
                  </a:lnTo>
                  <a:lnTo>
                    <a:pt x="706754" y="547022"/>
                  </a:lnTo>
                  <a:lnTo>
                    <a:pt x="706833" y="547008"/>
                  </a:lnTo>
                  <a:lnTo>
                    <a:pt x="706916" y="546985"/>
                  </a:lnTo>
                  <a:lnTo>
                    <a:pt x="707033" y="546994"/>
                  </a:lnTo>
                  <a:lnTo>
                    <a:pt x="707165" y="547044"/>
                  </a:lnTo>
                  <a:lnTo>
                    <a:pt x="707290" y="547080"/>
                  </a:lnTo>
                  <a:lnTo>
                    <a:pt x="707460" y="547112"/>
                  </a:lnTo>
                  <a:lnTo>
                    <a:pt x="707596" y="547112"/>
                  </a:lnTo>
                  <a:lnTo>
                    <a:pt x="707994" y="547140"/>
                  </a:lnTo>
                  <a:lnTo>
                    <a:pt x="708087" y="547171"/>
                  </a:lnTo>
                  <a:lnTo>
                    <a:pt x="708156" y="547226"/>
                  </a:lnTo>
                  <a:lnTo>
                    <a:pt x="708572" y="547435"/>
                  </a:lnTo>
                  <a:lnTo>
                    <a:pt x="708780" y="547525"/>
                  </a:lnTo>
                  <a:lnTo>
                    <a:pt x="709048" y="547652"/>
                  </a:lnTo>
                  <a:lnTo>
                    <a:pt x="709312" y="547743"/>
                  </a:lnTo>
                  <a:lnTo>
                    <a:pt x="709614" y="547861"/>
                  </a:lnTo>
                  <a:lnTo>
                    <a:pt x="709807" y="547970"/>
                  </a:lnTo>
                  <a:lnTo>
                    <a:pt x="709905" y="548052"/>
                  </a:lnTo>
                  <a:lnTo>
                    <a:pt x="709939" y="548188"/>
                  </a:lnTo>
                  <a:lnTo>
                    <a:pt x="709886" y="548388"/>
                  </a:lnTo>
                  <a:lnTo>
                    <a:pt x="709822" y="548592"/>
                  </a:lnTo>
                  <a:lnTo>
                    <a:pt x="709762" y="548850"/>
                  </a:lnTo>
                  <a:lnTo>
                    <a:pt x="709679" y="549087"/>
                  </a:lnTo>
                  <a:lnTo>
                    <a:pt x="709622" y="549282"/>
                  </a:lnTo>
                  <a:lnTo>
                    <a:pt x="709569" y="549427"/>
                  </a:lnTo>
                  <a:lnTo>
                    <a:pt x="709467" y="549604"/>
                  </a:lnTo>
                  <a:lnTo>
                    <a:pt x="709339" y="549713"/>
                  </a:lnTo>
                  <a:lnTo>
                    <a:pt x="709188" y="549808"/>
                  </a:lnTo>
                  <a:lnTo>
                    <a:pt x="708878" y="549972"/>
                  </a:lnTo>
                  <a:lnTo>
                    <a:pt x="708696" y="550049"/>
                  </a:lnTo>
                  <a:lnTo>
                    <a:pt x="708591" y="550112"/>
                  </a:lnTo>
                  <a:lnTo>
                    <a:pt x="708474" y="550208"/>
                  </a:lnTo>
                  <a:lnTo>
                    <a:pt x="708394" y="550258"/>
                  </a:lnTo>
                  <a:lnTo>
                    <a:pt x="708281" y="550362"/>
                  </a:lnTo>
                  <a:lnTo>
                    <a:pt x="708072" y="550430"/>
                  </a:lnTo>
                  <a:lnTo>
                    <a:pt x="707862" y="550484"/>
                  </a:lnTo>
                  <a:lnTo>
                    <a:pt x="707645" y="550535"/>
                  </a:lnTo>
                  <a:lnTo>
                    <a:pt x="707483" y="550566"/>
                  </a:lnTo>
                  <a:lnTo>
                    <a:pt x="707318" y="550584"/>
                  </a:lnTo>
                  <a:lnTo>
                    <a:pt x="707082" y="550639"/>
                  </a:lnTo>
                  <a:lnTo>
                    <a:pt x="706867" y="550675"/>
                  </a:lnTo>
                  <a:lnTo>
                    <a:pt x="706682" y="550684"/>
                  </a:lnTo>
                  <a:lnTo>
                    <a:pt x="706538" y="550730"/>
                  </a:lnTo>
                  <a:lnTo>
                    <a:pt x="706380" y="550748"/>
                  </a:lnTo>
                  <a:lnTo>
                    <a:pt x="706142" y="550784"/>
                  </a:lnTo>
                  <a:lnTo>
                    <a:pt x="705726" y="550825"/>
                  </a:lnTo>
                  <a:lnTo>
                    <a:pt x="705566" y="550875"/>
                  </a:lnTo>
                  <a:lnTo>
                    <a:pt x="705351" y="550916"/>
                  </a:lnTo>
                  <a:lnTo>
                    <a:pt x="705122" y="550943"/>
                  </a:lnTo>
                  <a:lnTo>
                    <a:pt x="704903" y="550984"/>
                  </a:lnTo>
                  <a:lnTo>
                    <a:pt x="704671" y="551043"/>
                  </a:lnTo>
                  <a:lnTo>
                    <a:pt x="704512" y="551093"/>
                  </a:lnTo>
                  <a:lnTo>
                    <a:pt x="704305" y="551165"/>
                  </a:lnTo>
                  <a:lnTo>
                    <a:pt x="704135" y="551174"/>
                  </a:lnTo>
                  <a:lnTo>
                    <a:pt x="704078" y="551206"/>
                  </a:lnTo>
                  <a:lnTo>
                    <a:pt x="703900" y="551292"/>
                  </a:lnTo>
                  <a:lnTo>
                    <a:pt x="703712" y="551379"/>
                  </a:lnTo>
                  <a:lnTo>
                    <a:pt x="703621" y="551415"/>
                  </a:lnTo>
                  <a:lnTo>
                    <a:pt x="703330" y="551556"/>
                  </a:lnTo>
                  <a:lnTo>
                    <a:pt x="703088" y="551692"/>
                  </a:lnTo>
                  <a:lnTo>
                    <a:pt x="702964" y="551719"/>
                  </a:lnTo>
                  <a:lnTo>
                    <a:pt x="702896" y="551774"/>
                  </a:lnTo>
                  <a:lnTo>
                    <a:pt x="702805" y="551823"/>
                  </a:lnTo>
                  <a:lnTo>
                    <a:pt x="702382" y="551996"/>
                  </a:lnTo>
                  <a:lnTo>
                    <a:pt x="702109" y="552128"/>
                  </a:lnTo>
                  <a:lnTo>
                    <a:pt x="702041" y="552191"/>
                  </a:lnTo>
                  <a:lnTo>
                    <a:pt x="701912" y="552327"/>
                  </a:lnTo>
                  <a:lnTo>
                    <a:pt x="701791" y="552472"/>
                  </a:lnTo>
                  <a:lnTo>
                    <a:pt x="701682" y="552627"/>
                  </a:lnTo>
                  <a:lnTo>
                    <a:pt x="701633" y="552704"/>
                  </a:lnTo>
                  <a:lnTo>
                    <a:pt x="701599" y="552772"/>
                  </a:lnTo>
                  <a:lnTo>
                    <a:pt x="701561" y="552836"/>
                  </a:lnTo>
                  <a:lnTo>
                    <a:pt x="701482" y="552958"/>
                  </a:lnTo>
                  <a:lnTo>
                    <a:pt x="701395" y="553065"/>
                  </a:lnTo>
                  <a:lnTo>
                    <a:pt x="701342" y="553122"/>
                  </a:lnTo>
                  <a:lnTo>
                    <a:pt x="701289" y="553176"/>
                  </a:lnTo>
                  <a:lnTo>
                    <a:pt x="701236" y="553221"/>
                  </a:lnTo>
                  <a:lnTo>
                    <a:pt x="701164" y="553335"/>
                  </a:lnTo>
                  <a:lnTo>
                    <a:pt x="701028" y="553567"/>
                  </a:lnTo>
                  <a:lnTo>
                    <a:pt x="700964" y="553680"/>
                  </a:lnTo>
                  <a:lnTo>
                    <a:pt x="700904" y="553798"/>
                  </a:lnTo>
                  <a:lnTo>
                    <a:pt x="700896" y="553857"/>
                  </a:lnTo>
                  <a:lnTo>
                    <a:pt x="700896" y="553880"/>
                  </a:lnTo>
                  <a:lnTo>
                    <a:pt x="700866" y="554034"/>
                  </a:lnTo>
                  <a:lnTo>
                    <a:pt x="700847" y="554111"/>
                  </a:lnTo>
                  <a:lnTo>
                    <a:pt x="700798" y="554265"/>
                  </a:lnTo>
                  <a:lnTo>
                    <a:pt x="700737" y="554411"/>
                  </a:lnTo>
                  <a:lnTo>
                    <a:pt x="700700" y="554479"/>
                  </a:lnTo>
                  <a:lnTo>
                    <a:pt x="700692" y="554520"/>
                  </a:lnTo>
                  <a:lnTo>
                    <a:pt x="700692" y="554533"/>
                  </a:lnTo>
                  <a:lnTo>
                    <a:pt x="700658" y="554629"/>
                  </a:lnTo>
                  <a:lnTo>
                    <a:pt x="700639" y="554660"/>
                  </a:lnTo>
                  <a:lnTo>
                    <a:pt x="700594" y="554724"/>
                  </a:lnTo>
                  <a:lnTo>
                    <a:pt x="700567" y="554751"/>
                  </a:lnTo>
                  <a:lnTo>
                    <a:pt x="700477" y="554819"/>
                  </a:lnTo>
                  <a:lnTo>
                    <a:pt x="700443" y="554837"/>
                  </a:lnTo>
                  <a:lnTo>
                    <a:pt x="700371" y="554860"/>
                  </a:lnTo>
                  <a:lnTo>
                    <a:pt x="700292" y="554946"/>
                  </a:lnTo>
                  <a:lnTo>
                    <a:pt x="700258" y="554992"/>
                  </a:lnTo>
                  <a:lnTo>
                    <a:pt x="700192" y="555091"/>
                  </a:lnTo>
                  <a:lnTo>
                    <a:pt x="700167" y="555141"/>
                  </a:lnTo>
                  <a:lnTo>
                    <a:pt x="700129" y="555228"/>
                  </a:lnTo>
                  <a:lnTo>
                    <a:pt x="700122" y="555250"/>
                  </a:lnTo>
                  <a:lnTo>
                    <a:pt x="700090" y="555359"/>
                  </a:lnTo>
                  <a:lnTo>
                    <a:pt x="700080" y="555418"/>
                  </a:lnTo>
                  <a:lnTo>
                    <a:pt x="700073" y="555477"/>
                  </a:lnTo>
                  <a:lnTo>
                    <a:pt x="699952" y="555863"/>
                  </a:lnTo>
                  <a:lnTo>
                    <a:pt x="699905" y="555990"/>
                  </a:lnTo>
                  <a:lnTo>
                    <a:pt x="699801" y="556244"/>
                  </a:lnTo>
                  <a:lnTo>
                    <a:pt x="700041" y="556571"/>
                  </a:lnTo>
                  <a:lnTo>
                    <a:pt x="699899" y="556703"/>
                  </a:lnTo>
                  <a:lnTo>
                    <a:pt x="699744" y="556821"/>
                  </a:lnTo>
                  <a:lnTo>
                    <a:pt x="699648" y="556912"/>
                  </a:lnTo>
                  <a:lnTo>
                    <a:pt x="699494" y="557034"/>
                  </a:lnTo>
                  <a:lnTo>
                    <a:pt x="699437" y="557097"/>
                  </a:lnTo>
                  <a:lnTo>
                    <a:pt x="699369" y="557152"/>
                  </a:lnTo>
                  <a:lnTo>
                    <a:pt x="699331" y="557179"/>
                  </a:lnTo>
                  <a:lnTo>
                    <a:pt x="699257" y="557220"/>
                  </a:lnTo>
                  <a:lnTo>
                    <a:pt x="699218" y="557225"/>
                  </a:lnTo>
                  <a:lnTo>
                    <a:pt x="699142" y="557252"/>
                  </a:lnTo>
                  <a:lnTo>
                    <a:pt x="699108" y="557270"/>
                  </a:lnTo>
                  <a:lnTo>
                    <a:pt x="699044" y="557316"/>
                  </a:lnTo>
                  <a:lnTo>
                    <a:pt x="698991" y="557370"/>
                  </a:lnTo>
                  <a:lnTo>
                    <a:pt x="698836" y="557148"/>
                  </a:lnTo>
                  <a:lnTo>
                    <a:pt x="698783" y="557184"/>
                  </a:lnTo>
                  <a:lnTo>
                    <a:pt x="698610" y="557265"/>
                  </a:lnTo>
                  <a:lnTo>
                    <a:pt x="698432" y="557320"/>
                  </a:lnTo>
                  <a:lnTo>
                    <a:pt x="698307" y="557343"/>
                  </a:lnTo>
                  <a:lnTo>
                    <a:pt x="698183" y="557352"/>
                  </a:lnTo>
                  <a:lnTo>
                    <a:pt x="698118" y="557352"/>
                  </a:lnTo>
                  <a:lnTo>
                    <a:pt x="697994" y="557343"/>
                  </a:lnTo>
                  <a:lnTo>
                    <a:pt x="697930" y="557347"/>
                  </a:lnTo>
                  <a:lnTo>
                    <a:pt x="697805" y="557347"/>
                  </a:lnTo>
                  <a:lnTo>
                    <a:pt x="697620" y="557320"/>
                  </a:lnTo>
                  <a:lnTo>
                    <a:pt x="697499" y="557284"/>
                  </a:lnTo>
                  <a:lnTo>
                    <a:pt x="697382" y="557238"/>
                  </a:lnTo>
                  <a:lnTo>
                    <a:pt x="697325" y="557211"/>
                  </a:lnTo>
                  <a:lnTo>
                    <a:pt x="697218" y="557148"/>
                  </a:lnTo>
                  <a:lnTo>
                    <a:pt x="697165" y="557111"/>
                  </a:lnTo>
                  <a:lnTo>
                    <a:pt x="697071" y="557030"/>
                  </a:lnTo>
                  <a:lnTo>
                    <a:pt x="696920" y="556930"/>
                  </a:lnTo>
                  <a:lnTo>
                    <a:pt x="696844" y="556889"/>
                  </a:lnTo>
                  <a:lnTo>
                    <a:pt x="696677" y="556808"/>
                  </a:lnTo>
                  <a:lnTo>
                    <a:pt x="696599" y="556775"/>
                  </a:lnTo>
                  <a:lnTo>
                    <a:pt x="696429" y="556716"/>
                  </a:lnTo>
                  <a:lnTo>
                    <a:pt x="696251" y="556671"/>
                  </a:lnTo>
                  <a:lnTo>
                    <a:pt x="696098" y="556624"/>
                  </a:lnTo>
                  <a:lnTo>
                    <a:pt x="695926" y="557148"/>
                  </a:lnTo>
                  <a:lnTo>
                    <a:pt x="695178" y="556757"/>
                  </a:lnTo>
                  <a:lnTo>
                    <a:pt x="694585" y="556367"/>
                  </a:lnTo>
                  <a:lnTo>
                    <a:pt x="693931" y="555790"/>
                  </a:lnTo>
                  <a:lnTo>
                    <a:pt x="693183" y="555364"/>
                  </a:lnTo>
                  <a:lnTo>
                    <a:pt x="692400" y="555132"/>
                  </a:lnTo>
                  <a:lnTo>
                    <a:pt x="691871" y="554933"/>
                  </a:lnTo>
                  <a:lnTo>
                    <a:pt x="691406" y="554579"/>
                  </a:lnTo>
                  <a:lnTo>
                    <a:pt x="691127" y="554288"/>
                  </a:lnTo>
                  <a:lnTo>
                    <a:pt x="690409" y="553993"/>
                  </a:lnTo>
                  <a:lnTo>
                    <a:pt x="689781" y="553762"/>
                  </a:lnTo>
                  <a:lnTo>
                    <a:pt x="689124" y="553684"/>
                  </a:lnTo>
                  <a:lnTo>
                    <a:pt x="688462" y="553707"/>
                  </a:lnTo>
                  <a:lnTo>
                    <a:pt x="688024" y="553603"/>
                  </a:lnTo>
                  <a:lnTo>
                    <a:pt x="687427" y="553530"/>
                  </a:lnTo>
                  <a:lnTo>
                    <a:pt x="686671" y="553489"/>
                  </a:lnTo>
                  <a:lnTo>
                    <a:pt x="686074" y="553539"/>
                  </a:lnTo>
                  <a:lnTo>
                    <a:pt x="685715" y="553721"/>
                  </a:lnTo>
                  <a:lnTo>
                    <a:pt x="685575" y="553771"/>
                  </a:lnTo>
                  <a:lnTo>
                    <a:pt x="685280" y="553839"/>
                  </a:lnTo>
                  <a:lnTo>
                    <a:pt x="685129" y="553861"/>
                  </a:lnTo>
                  <a:lnTo>
                    <a:pt x="684982" y="553875"/>
                  </a:lnTo>
                  <a:lnTo>
                    <a:pt x="684861" y="553875"/>
                  </a:lnTo>
                  <a:lnTo>
                    <a:pt x="684615" y="553848"/>
                  </a:lnTo>
                  <a:lnTo>
                    <a:pt x="684370" y="553834"/>
                  </a:lnTo>
                  <a:lnTo>
                    <a:pt x="684090" y="553848"/>
                  </a:lnTo>
                  <a:lnTo>
                    <a:pt x="683950" y="553861"/>
                  </a:lnTo>
                  <a:lnTo>
                    <a:pt x="683810" y="553880"/>
                  </a:lnTo>
                  <a:lnTo>
                    <a:pt x="683674" y="553902"/>
                  </a:lnTo>
                  <a:lnTo>
                    <a:pt x="683614" y="554274"/>
                  </a:lnTo>
                  <a:lnTo>
                    <a:pt x="683584" y="554433"/>
                  </a:lnTo>
                  <a:lnTo>
                    <a:pt x="683550" y="554565"/>
                  </a:lnTo>
                  <a:lnTo>
                    <a:pt x="683531" y="554701"/>
                  </a:lnTo>
                  <a:lnTo>
                    <a:pt x="683534" y="554792"/>
                  </a:lnTo>
                  <a:lnTo>
                    <a:pt x="683550" y="554883"/>
                  </a:lnTo>
                  <a:lnTo>
                    <a:pt x="683587" y="555064"/>
                  </a:lnTo>
                  <a:lnTo>
                    <a:pt x="683599" y="555155"/>
                  </a:lnTo>
                  <a:lnTo>
                    <a:pt x="683610" y="555373"/>
                  </a:lnTo>
                  <a:lnTo>
                    <a:pt x="683610" y="555486"/>
                  </a:lnTo>
                  <a:lnTo>
                    <a:pt x="683606" y="555595"/>
                  </a:lnTo>
                  <a:lnTo>
                    <a:pt x="683599" y="555700"/>
                  </a:lnTo>
                  <a:lnTo>
                    <a:pt x="683621" y="555881"/>
                  </a:lnTo>
                  <a:lnTo>
                    <a:pt x="683655" y="556067"/>
                  </a:lnTo>
                  <a:lnTo>
                    <a:pt x="683704" y="556249"/>
                  </a:lnTo>
                  <a:lnTo>
                    <a:pt x="683772" y="556421"/>
                  </a:lnTo>
                  <a:lnTo>
                    <a:pt x="683863" y="556571"/>
                  </a:lnTo>
                  <a:lnTo>
                    <a:pt x="683920" y="556639"/>
                  </a:lnTo>
                  <a:lnTo>
                    <a:pt x="684060" y="556753"/>
                  </a:lnTo>
                  <a:lnTo>
                    <a:pt x="684120" y="556816"/>
                  </a:lnTo>
                  <a:lnTo>
                    <a:pt x="684181" y="556948"/>
                  </a:lnTo>
                  <a:lnTo>
                    <a:pt x="684188" y="557084"/>
                  </a:lnTo>
                  <a:lnTo>
                    <a:pt x="684181" y="557338"/>
                  </a:lnTo>
                  <a:lnTo>
                    <a:pt x="684169" y="557456"/>
                  </a:lnTo>
                  <a:lnTo>
                    <a:pt x="684150" y="557570"/>
                  </a:lnTo>
                  <a:lnTo>
                    <a:pt x="684064" y="558210"/>
                  </a:lnTo>
                  <a:lnTo>
                    <a:pt x="684052" y="558341"/>
                  </a:lnTo>
                  <a:lnTo>
                    <a:pt x="684052" y="558477"/>
                  </a:lnTo>
                  <a:lnTo>
                    <a:pt x="684094" y="558695"/>
                  </a:lnTo>
                  <a:lnTo>
                    <a:pt x="684173" y="558913"/>
                  </a:lnTo>
                  <a:lnTo>
                    <a:pt x="684279" y="559127"/>
                  </a:lnTo>
                  <a:lnTo>
                    <a:pt x="684509" y="559544"/>
                  </a:lnTo>
                  <a:lnTo>
                    <a:pt x="684619" y="559721"/>
                  </a:lnTo>
                  <a:lnTo>
                    <a:pt x="684865" y="560066"/>
                  </a:lnTo>
                  <a:lnTo>
                    <a:pt x="684982" y="560239"/>
                  </a:lnTo>
                  <a:lnTo>
                    <a:pt x="685080" y="560420"/>
                  </a:lnTo>
                  <a:lnTo>
                    <a:pt x="685144" y="560597"/>
                  </a:lnTo>
                  <a:lnTo>
                    <a:pt x="685227" y="560965"/>
                  </a:lnTo>
                  <a:lnTo>
                    <a:pt x="685277" y="561146"/>
                  </a:lnTo>
                  <a:lnTo>
                    <a:pt x="685341" y="561319"/>
                  </a:lnTo>
                  <a:lnTo>
                    <a:pt x="685401" y="561428"/>
                  </a:lnTo>
                  <a:lnTo>
                    <a:pt x="685545" y="561637"/>
                  </a:lnTo>
                  <a:lnTo>
                    <a:pt x="685613" y="561745"/>
                  </a:lnTo>
                  <a:lnTo>
                    <a:pt x="685666" y="561854"/>
                  </a:lnTo>
                  <a:lnTo>
                    <a:pt x="685723" y="562041"/>
                  </a:lnTo>
                  <a:lnTo>
                    <a:pt x="685749" y="562231"/>
                  </a:lnTo>
                  <a:lnTo>
                    <a:pt x="685764" y="562435"/>
                  </a:lnTo>
                  <a:lnTo>
                    <a:pt x="685772" y="562635"/>
                  </a:lnTo>
                  <a:lnTo>
                    <a:pt x="685791" y="562835"/>
                  </a:lnTo>
                  <a:lnTo>
                    <a:pt x="685809" y="562957"/>
                  </a:lnTo>
                  <a:lnTo>
                    <a:pt x="685862" y="563212"/>
                  </a:lnTo>
                  <a:lnTo>
                    <a:pt x="685870" y="563334"/>
                  </a:lnTo>
                  <a:lnTo>
                    <a:pt x="685862" y="563452"/>
                  </a:lnTo>
                  <a:lnTo>
                    <a:pt x="685817" y="563597"/>
                  </a:lnTo>
                  <a:lnTo>
                    <a:pt x="685738" y="563738"/>
                  </a:lnTo>
                  <a:lnTo>
                    <a:pt x="685636" y="563874"/>
                  </a:lnTo>
                  <a:lnTo>
                    <a:pt x="685522" y="563997"/>
                  </a:lnTo>
                  <a:lnTo>
                    <a:pt x="685405" y="564115"/>
                  </a:lnTo>
                  <a:lnTo>
                    <a:pt x="685288" y="564224"/>
                  </a:lnTo>
                  <a:lnTo>
                    <a:pt x="685156" y="564333"/>
                  </a:lnTo>
                  <a:lnTo>
                    <a:pt x="685016" y="564428"/>
                  </a:lnTo>
                  <a:lnTo>
                    <a:pt x="684872" y="564492"/>
                  </a:lnTo>
                  <a:lnTo>
                    <a:pt x="684732" y="564523"/>
                  </a:lnTo>
                  <a:lnTo>
                    <a:pt x="684653" y="564519"/>
                  </a:lnTo>
                  <a:lnTo>
                    <a:pt x="684494" y="564487"/>
                  </a:lnTo>
                  <a:lnTo>
                    <a:pt x="684343" y="564432"/>
                  </a:lnTo>
                  <a:lnTo>
                    <a:pt x="684234" y="564342"/>
                  </a:lnTo>
                  <a:lnTo>
                    <a:pt x="684143" y="564210"/>
                  </a:lnTo>
                  <a:lnTo>
                    <a:pt x="684056" y="564065"/>
                  </a:lnTo>
                  <a:lnTo>
                    <a:pt x="683961" y="563938"/>
                  </a:lnTo>
                  <a:lnTo>
                    <a:pt x="683852" y="563865"/>
                  </a:lnTo>
                  <a:lnTo>
                    <a:pt x="683723" y="563852"/>
                  </a:lnTo>
                  <a:lnTo>
                    <a:pt x="683580" y="563883"/>
                  </a:lnTo>
                  <a:lnTo>
                    <a:pt x="683277" y="563988"/>
                  </a:lnTo>
                  <a:lnTo>
                    <a:pt x="683126" y="564019"/>
                  </a:lnTo>
                  <a:lnTo>
                    <a:pt x="682968" y="564033"/>
                  </a:lnTo>
                  <a:lnTo>
                    <a:pt x="682805" y="564042"/>
                  </a:lnTo>
                  <a:lnTo>
                    <a:pt x="682643" y="564042"/>
                  </a:lnTo>
                  <a:lnTo>
                    <a:pt x="682113" y="564024"/>
                  </a:lnTo>
                  <a:lnTo>
                    <a:pt x="681909" y="564006"/>
                  </a:lnTo>
                  <a:lnTo>
                    <a:pt x="681701" y="563979"/>
                  </a:lnTo>
                  <a:lnTo>
                    <a:pt x="681293" y="563933"/>
                  </a:lnTo>
                  <a:lnTo>
                    <a:pt x="680912" y="563879"/>
                  </a:lnTo>
                  <a:lnTo>
                    <a:pt x="680723" y="563847"/>
                  </a:lnTo>
                  <a:lnTo>
                    <a:pt x="680537" y="563833"/>
                  </a:lnTo>
                  <a:lnTo>
                    <a:pt x="680349" y="563833"/>
                  </a:lnTo>
                  <a:lnTo>
                    <a:pt x="680209" y="563856"/>
                  </a:lnTo>
                  <a:lnTo>
                    <a:pt x="680069" y="563888"/>
                  </a:lnTo>
                  <a:lnTo>
                    <a:pt x="679789" y="563965"/>
                  </a:lnTo>
                  <a:lnTo>
                    <a:pt x="679649" y="563988"/>
                  </a:lnTo>
                  <a:lnTo>
                    <a:pt x="679460" y="564010"/>
                  </a:lnTo>
                  <a:lnTo>
                    <a:pt x="679268" y="564024"/>
                  </a:lnTo>
                  <a:lnTo>
                    <a:pt x="679071" y="564029"/>
                  </a:lnTo>
                  <a:lnTo>
                    <a:pt x="678882" y="564015"/>
                  </a:lnTo>
                  <a:lnTo>
                    <a:pt x="678716" y="563983"/>
                  </a:lnTo>
                  <a:lnTo>
                    <a:pt x="678538" y="563974"/>
                  </a:lnTo>
                  <a:lnTo>
                    <a:pt x="678365" y="563974"/>
                  </a:lnTo>
                  <a:lnTo>
                    <a:pt x="678191" y="563992"/>
                  </a:lnTo>
                  <a:lnTo>
                    <a:pt x="677915" y="564056"/>
                  </a:lnTo>
                  <a:lnTo>
                    <a:pt x="677805" y="564092"/>
                  </a:lnTo>
                  <a:lnTo>
                    <a:pt x="677699" y="564133"/>
                  </a:lnTo>
                  <a:lnTo>
                    <a:pt x="677601" y="564183"/>
                  </a:lnTo>
                  <a:lnTo>
                    <a:pt x="677510" y="564246"/>
                  </a:lnTo>
                  <a:lnTo>
                    <a:pt x="677412" y="564337"/>
                  </a:lnTo>
                  <a:lnTo>
                    <a:pt x="677325" y="564446"/>
                  </a:lnTo>
                  <a:lnTo>
                    <a:pt x="677246" y="564569"/>
                  </a:lnTo>
                  <a:lnTo>
                    <a:pt x="677189" y="564696"/>
                  </a:lnTo>
                  <a:lnTo>
                    <a:pt x="677148" y="564823"/>
                  </a:lnTo>
                  <a:lnTo>
                    <a:pt x="677155" y="564950"/>
                  </a:lnTo>
                  <a:lnTo>
                    <a:pt x="677155" y="565073"/>
                  </a:lnTo>
                  <a:lnTo>
                    <a:pt x="677148" y="565200"/>
                  </a:lnTo>
                  <a:lnTo>
                    <a:pt x="677125" y="565318"/>
                  </a:lnTo>
                  <a:lnTo>
                    <a:pt x="677068" y="565445"/>
                  </a:lnTo>
                  <a:lnTo>
                    <a:pt x="676898" y="565681"/>
                  </a:lnTo>
                  <a:lnTo>
                    <a:pt x="676819" y="565799"/>
                  </a:lnTo>
                  <a:lnTo>
                    <a:pt x="676781" y="565926"/>
                  </a:lnTo>
                  <a:lnTo>
                    <a:pt x="676777" y="566048"/>
                  </a:lnTo>
                  <a:lnTo>
                    <a:pt x="676792" y="566175"/>
                  </a:lnTo>
                  <a:lnTo>
                    <a:pt x="676823" y="566307"/>
                  </a:lnTo>
                  <a:lnTo>
                    <a:pt x="676868" y="566425"/>
                  </a:lnTo>
                  <a:lnTo>
                    <a:pt x="676928" y="566534"/>
                  </a:lnTo>
                  <a:lnTo>
                    <a:pt x="676940" y="566639"/>
                  </a:lnTo>
                  <a:lnTo>
                    <a:pt x="676959" y="566743"/>
                  </a:lnTo>
                  <a:lnTo>
                    <a:pt x="676974" y="566847"/>
                  </a:lnTo>
                  <a:lnTo>
                    <a:pt x="676978" y="566952"/>
                  </a:lnTo>
                  <a:lnTo>
                    <a:pt x="677004" y="567056"/>
                  </a:lnTo>
                  <a:lnTo>
                    <a:pt x="676970" y="567265"/>
                  </a:lnTo>
                  <a:lnTo>
                    <a:pt x="676751" y="568064"/>
                  </a:lnTo>
                  <a:lnTo>
                    <a:pt x="676724" y="568195"/>
                  </a:lnTo>
                  <a:lnTo>
                    <a:pt x="676679" y="568468"/>
                  </a:lnTo>
                  <a:lnTo>
                    <a:pt x="676641" y="568590"/>
                  </a:lnTo>
                  <a:lnTo>
                    <a:pt x="676581" y="568690"/>
                  </a:lnTo>
                  <a:lnTo>
                    <a:pt x="676513" y="568754"/>
                  </a:lnTo>
                  <a:lnTo>
                    <a:pt x="676430" y="568804"/>
                  </a:lnTo>
                  <a:lnTo>
                    <a:pt x="676256" y="568894"/>
                  </a:lnTo>
                  <a:lnTo>
                    <a:pt x="676173" y="568944"/>
                  </a:lnTo>
                  <a:lnTo>
                    <a:pt x="676014" y="569008"/>
                  </a:lnTo>
                  <a:lnTo>
                    <a:pt x="675859" y="569080"/>
                  </a:lnTo>
                  <a:lnTo>
                    <a:pt x="675708" y="569162"/>
                  </a:lnTo>
                  <a:lnTo>
                    <a:pt x="675560" y="569248"/>
                  </a:lnTo>
                  <a:lnTo>
                    <a:pt x="675337" y="569412"/>
                  </a:lnTo>
                  <a:lnTo>
                    <a:pt x="675186" y="569562"/>
                  </a:lnTo>
                  <a:lnTo>
                    <a:pt x="675111" y="569630"/>
                  </a:lnTo>
                  <a:lnTo>
                    <a:pt x="675024" y="569689"/>
                  </a:lnTo>
                  <a:lnTo>
                    <a:pt x="674944" y="569729"/>
                  </a:lnTo>
                  <a:lnTo>
                    <a:pt x="674865" y="569761"/>
                  </a:lnTo>
                  <a:lnTo>
                    <a:pt x="674695" y="569816"/>
                  </a:lnTo>
                  <a:lnTo>
                    <a:pt x="674313" y="569961"/>
                  </a:lnTo>
                  <a:lnTo>
                    <a:pt x="674117" y="570043"/>
                  </a:lnTo>
                  <a:lnTo>
                    <a:pt x="673822" y="570192"/>
                  </a:lnTo>
                  <a:lnTo>
                    <a:pt x="673743" y="570224"/>
                  </a:lnTo>
                  <a:lnTo>
                    <a:pt x="673656" y="570252"/>
                  </a:lnTo>
                  <a:lnTo>
                    <a:pt x="673565" y="570274"/>
                  </a:lnTo>
                  <a:lnTo>
                    <a:pt x="673293" y="570320"/>
                  </a:lnTo>
                  <a:lnTo>
                    <a:pt x="673160" y="570338"/>
                  </a:lnTo>
                  <a:lnTo>
                    <a:pt x="673028" y="570351"/>
                  </a:lnTo>
                  <a:lnTo>
                    <a:pt x="672900" y="570360"/>
                  </a:lnTo>
                  <a:lnTo>
                    <a:pt x="672537" y="570374"/>
                  </a:lnTo>
                  <a:lnTo>
                    <a:pt x="672242" y="570370"/>
                  </a:lnTo>
                  <a:lnTo>
                    <a:pt x="671789" y="570329"/>
                  </a:lnTo>
                  <a:lnTo>
                    <a:pt x="671615" y="570301"/>
                  </a:lnTo>
                  <a:lnTo>
                    <a:pt x="671445" y="570261"/>
                  </a:lnTo>
                  <a:lnTo>
                    <a:pt x="671286" y="570202"/>
                  </a:lnTo>
                  <a:lnTo>
                    <a:pt x="671165" y="570138"/>
                  </a:lnTo>
                  <a:lnTo>
                    <a:pt x="671052" y="570061"/>
                  </a:lnTo>
                  <a:lnTo>
                    <a:pt x="670938" y="569975"/>
                  </a:lnTo>
                  <a:lnTo>
                    <a:pt x="670829" y="569884"/>
                  </a:lnTo>
                  <a:lnTo>
                    <a:pt x="670715" y="569802"/>
                  </a:lnTo>
                  <a:lnTo>
                    <a:pt x="670594" y="569707"/>
                  </a:lnTo>
                  <a:lnTo>
                    <a:pt x="670474" y="569602"/>
                  </a:lnTo>
                  <a:lnTo>
                    <a:pt x="670349" y="569507"/>
                  </a:lnTo>
                  <a:lnTo>
                    <a:pt x="670220" y="569425"/>
                  </a:lnTo>
                  <a:lnTo>
                    <a:pt x="670088" y="569380"/>
                  </a:lnTo>
                  <a:lnTo>
                    <a:pt x="669850" y="569253"/>
                  </a:lnTo>
                  <a:lnTo>
                    <a:pt x="669604" y="569135"/>
                  </a:lnTo>
                  <a:lnTo>
                    <a:pt x="669480" y="569080"/>
                  </a:lnTo>
                  <a:lnTo>
                    <a:pt x="669253" y="568999"/>
                  </a:lnTo>
                  <a:lnTo>
                    <a:pt x="669022" y="568926"/>
                  </a:lnTo>
                  <a:lnTo>
                    <a:pt x="668773" y="568840"/>
                  </a:lnTo>
                  <a:lnTo>
                    <a:pt x="668508" y="568740"/>
                  </a:lnTo>
                  <a:lnTo>
                    <a:pt x="668372" y="568699"/>
                  </a:lnTo>
                  <a:lnTo>
                    <a:pt x="668236" y="568672"/>
                  </a:lnTo>
                  <a:lnTo>
                    <a:pt x="668021" y="568649"/>
                  </a:lnTo>
                  <a:lnTo>
                    <a:pt x="667802" y="568649"/>
                  </a:lnTo>
                  <a:lnTo>
                    <a:pt x="667579" y="568667"/>
                  </a:lnTo>
                  <a:lnTo>
                    <a:pt x="667363" y="568708"/>
                  </a:lnTo>
                  <a:lnTo>
                    <a:pt x="667155" y="568763"/>
                  </a:lnTo>
                  <a:lnTo>
                    <a:pt x="667042" y="568785"/>
                  </a:lnTo>
                  <a:lnTo>
                    <a:pt x="666936" y="568822"/>
                  </a:lnTo>
                  <a:lnTo>
                    <a:pt x="666830" y="568881"/>
                  </a:lnTo>
                  <a:lnTo>
                    <a:pt x="666732" y="568958"/>
                  </a:lnTo>
                  <a:lnTo>
                    <a:pt x="666536" y="569130"/>
                  </a:lnTo>
                  <a:lnTo>
                    <a:pt x="666434" y="569198"/>
                  </a:lnTo>
                  <a:lnTo>
                    <a:pt x="666320" y="569248"/>
                  </a:lnTo>
                  <a:lnTo>
                    <a:pt x="666199" y="569289"/>
                  </a:lnTo>
                  <a:lnTo>
                    <a:pt x="666075" y="569326"/>
                  </a:lnTo>
                  <a:lnTo>
                    <a:pt x="665961" y="569371"/>
                  </a:lnTo>
                  <a:lnTo>
                    <a:pt x="665867" y="569434"/>
                  </a:lnTo>
                  <a:lnTo>
                    <a:pt x="665772" y="569552"/>
                  </a:lnTo>
                  <a:lnTo>
                    <a:pt x="665708" y="569707"/>
                  </a:lnTo>
                  <a:lnTo>
                    <a:pt x="665659" y="569875"/>
                  </a:lnTo>
                  <a:lnTo>
                    <a:pt x="665621" y="570052"/>
                  </a:lnTo>
                  <a:lnTo>
                    <a:pt x="665546" y="570347"/>
                  </a:lnTo>
                  <a:lnTo>
                    <a:pt x="665515" y="570478"/>
                  </a:lnTo>
                  <a:lnTo>
                    <a:pt x="665489" y="570606"/>
                  </a:lnTo>
                  <a:lnTo>
                    <a:pt x="665451" y="570869"/>
                  </a:lnTo>
                  <a:lnTo>
                    <a:pt x="665292" y="571055"/>
                  </a:lnTo>
                  <a:lnTo>
                    <a:pt x="665084" y="571255"/>
                  </a:lnTo>
                  <a:lnTo>
                    <a:pt x="664873" y="571450"/>
                  </a:lnTo>
                  <a:lnTo>
                    <a:pt x="664646" y="571636"/>
                  </a:lnTo>
                  <a:lnTo>
                    <a:pt x="664408" y="571804"/>
                  </a:lnTo>
                  <a:lnTo>
                    <a:pt x="664162" y="571945"/>
                  </a:lnTo>
                  <a:lnTo>
                    <a:pt x="663856" y="572081"/>
                  </a:lnTo>
                  <a:lnTo>
                    <a:pt x="663705" y="572108"/>
                  </a:lnTo>
                  <a:lnTo>
                    <a:pt x="663603" y="572103"/>
                  </a:lnTo>
                  <a:lnTo>
                    <a:pt x="663429" y="572108"/>
                  </a:lnTo>
                  <a:lnTo>
                    <a:pt x="663350" y="572113"/>
                  </a:lnTo>
                  <a:lnTo>
                    <a:pt x="663195" y="572131"/>
                  </a:lnTo>
                  <a:lnTo>
                    <a:pt x="663115" y="572144"/>
                  </a:lnTo>
                  <a:lnTo>
                    <a:pt x="663040" y="572162"/>
                  </a:lnTo>
                  <a:lnTo>
                    <a:pt x="662738" y="572262"/>
                  </a:lnTo>
                  <a:lnTo>
                    <a:pt x="662477" y="572317"/>
                  </a:lnTo>
                  <a:lnTo>
                    <a:pt x="662299" y="572344"/>
                  </a:lnTo>
                  <a:lnTo>
                    <a:pt x="662035" y="572371"/>
                  </a:lnTo>
                  <a:lnTo>
                    <a:pt x="661857" y="572380"/>
                  </a:lnTo>
                  <a:lnTo>
                    <a:pt x="661664" y="572385"/>
                  </a:lnTo>
                  <a:lnTo>
                    <a:pt x="661252" y="572362"/>
                  </a:lnTo>
                  <a:lnTo>
                    <a:pt x="661003" y="572335"/>
                  </a:lnTo>
                  <a:lnTo>
                    <a:pt x="660678" y="572280"/>
                  </a:lnTo>
                  <a:lnTo>
                    <a:pt x="660447" y="572226"/>
                  </a:lnTo>
                  <a:lnTo>
                    <a:pt x="660281" y="572199"/>
                  </a:lnTo>
                  <a:lnTo>
                    <a:pt x="660103" y="572190"/>
                  </a:lnTo>
                  <a:lnTo>
                    <a:pt x="659926" y="572172"/>
                  </a:lnTo>
                  <a:lnTo>
                    <a:pt x="659805" y="572140"/>
                  </a:lnTo>
                  <a:lnTo>
                    <a:pt x="659450" y="572026"/>
                  </a:lnTo>
                  <a:lnTo>
                    <a:pt x="659329" y="572004"/>
                  </a:lnTo>
                  <a:lnTo>
                    <a:pt x="659189" y="571999"/>
                  </a:lnTo>
                  <a:lnTo>
                    <a:pt x="658766" y="572058"/>
                  </a:lnTo>
                  <a:lnTo>
                    <a:pt x="658626" y="572058"/>
                  </a:lnTo>
                  <a:lnTo>
                    <a:pt x="658437" y="572040"/>
                  </a:lnTo>
                  <a:lnTo>
                    <a:pt x="658342" y="572026"/>
                  </a:lnTo>
                  <a:lnTo>
                    <a:pt x="658248" y="572004"/>
                  </a:lnTo>
                  <a:lnTo>
                    <a:pt x="658161" y="571972"/>
                  </a:lnTo>
                  <a:lnTo>
                    <a:pt x="658085" y="571926"/>
                  </a:lnTo>
                  <a:lnTo>
                    <a:pt x="657946" y="571795"/>
                  </a:lnTo>
                  <a:lnTo>
                    <a:pt x="657877" y="571736"/>
                  </a:lnTo>
                  <a:lnTo>
                    <a:pt x="657802" y="571699"/>
                  </a:lnTo>
                  <a:lnTo>
                    <a:pt x="657700" y="571695"/>
                  </a:lnTo>
                  <a:lnTo>
                    <a:pt x="657594" y="571727"/>
                  </a:lnTo>
                  <a:lnTo>
                    <a:pt x="657481" y="571768"/>
                  </a:lnTo>
                  <a:lnTo>
                    <a:pt x="657367" y="571799"/>
                  </a:lnTo>
                  <a:lnTo>
                    <a:pt x="657265" y="571799"/>
                  </a:lnTo>
                  <a:lnTo>
                    <a:pt x="657133" y="571731"/>
                  </a:lnTo>
                  <a:lnTo>
                    <a:pt x="657016" y="571595"/>
                  </a:lnTo>
                  <a:lnTo>
                    <a:pt x="656902" y="571423"/>
                  </a:lnTo>
                  <a:lnTo>
                    <a:pt x="656789" y="571241"/>
                  </a:lnTo>
                  <a:lnTo>
                    <a:pt x="656664" y="571087"/>
                  </a:lnTo>
                  <a:lnTo>
                    <a:pt x="656438" y="570846"/>
                  </a:lnTo>
                  <a:lnTo>
                    <a:pt x="656358" y="570773"/>
                  </a:lnTo>
                  <a:lnTo>
                    <a:pt x="656271" y="570714"/>
                  </a:lnTo>
                  <a:lnTo>
                    <a:pt x="656150" y="570646"/>
                  </a:lnTo>
                  <a:lnTo>
                    <a:pt x="656018" y="570592"/>
                  </a:lnTo>
                  <a:lnTo>
                    <a:pt x="655878" y="570551"/>
                  </a:lnTo>
                  <a:lnTo>
                    <a:pt x="655735" y="570524"/>
                  </a:lnTo>
                  <a:lnTo>
                    <a:pt x="655599" y="570515"/>
                  </a:lnTo>
                  <a:lnTo>
                    <a:pt x="655349" y="570429"/>
                  </a:lnTo>
                  <a:lnTo>
                    <a:pt x="655198" y="570388"/>
                  </a:lnTo>
                  <a:lnTo>
                    <a:pt x="655077" y="570342"/>
                  </a:lnTo>
                  <a:lnTo>
                    <a:pt x="654960" y="570292"/>
                  </a:lnTo>
                  <a:lnTo>
                    <a:pt x="654843" y="570238"/>
                  </a:lnTo>
                  <a:lnTo>
                    <a:pt x="654729" y="570179"/>
                  </a:lnTo>
                  <a:lnTo>
                    <a:pt x="654510" y="570052"/>
                  </a:lnTo>
                  <a:lnTo>
                    <a:pt x="654302" y="569911"/>
                  </a:lnTo>
                  <a:lnTo>
                    <a:pt x="654102" y="569766"/>
                  </a:lnTo>
                  <a:lnTo>
                    <a:pt x="653932" y="569530"/>
                  </a:lnTo>
                  <a:lnTo>
                    <a:pt x="653584" y="569067"/>
                  </a:lnTo>
                  <a:lnTo>
                    <a:pt x="653403" y="568840"/>
                  </a:lnTo>
                  <a:lnTo>
                    <a:pt x="653036" y="568400"/>
                  </a:lnTo>
                  <a:lnTo>
                    <a:pt x="652851" y="568186"/>
                  </a:lnTo>
                  <a:lnTo>
                    <a:pt x="652666" y="567978"/>
                  </a:lnTo>
                  <a:lnTo>
                    <a:pt x="652469" y="567773"/>
                  </a:lnTo>
                  <a:lnTo>
                    <a:pt x="652273" y="567573"/>
                  </a:lnTo>
                  <a:lnTo>
                    <a:pt x="652103" y="567437"/>
                  </a:lnTo>
                  <a:lnTo>
                    <a:pt x="651918" y="567315"/>
                  </a:lnTo>
                  <a:lnTo>
                    <a:pt x="651717" y="567201"/>
                  </a:lnTo>
                  <a:lnTo>
                    <a:pt x="651521" y="567101"/>
                  </a:lnTo>
                  <a:lnTo>
                    <a:pt x="650334" y="567024"/>
                  </a:lnTo>
                  <a:lnTo>
                    <a:pt x="650247" y="567024"/>
                  </a:lnTo>
                  <a:lnTo>
                    <a:pt x="650009" y="567097"/>
                  </a:lnTo>
                  <a:lnTo>
                    <a:pt x="649756" y="567142"/>
                  </a:lnTo>
                  <a:lnTo>
                    <a:pt x="649499" y="567160"/>
                  </a:lnTo>
                  <a:lnTo>
                    <a:pt x="649238" y="567156"/>
                  </a:lnTo>
                  <a:lnTo>
                    <a:pt x="648996" y="567120"/>
                  </a:lnTo>
                  <a:lnTo>
                    <a:pt x="648792" y="567052"/>
                  </a:lnTo>
                  <a:lnTo>
                    <a:pt x="648600" y="566956"/>
                  </a:lnTo>
                  <a:lnTo>
                    <a:pt x="648214" y="566729"/>
                  </a:lnTo>
                  <a:lnTo>
                    <a:pt x="648014" y="566634"/>
                  </a:lnTo>
                  <a:lnTo>
                    <a:pt x="647723" y="566534"/>
                  </a:lnTo>
                  <a:lnTo>
                    <a:pt x="647424" y="566457"/>
                  </a:lnTo>
                  <a:lnTo>
                    <a:pt x="647122" y="566384"/>
                  </a:lnTo>
                  <a:lnTo>
                    <a:pt x="646816" y="566325"/>
                  </a:lnTo>
                  <a:lnTo>
                    <a:pt x="646279" y="566212"/>
                  </a:lnTo>
                  <a:lnTo>
                    <a:pt x="645818" y="566121"/>
                  </a:lnTo>
                  <a:lnTo>
                    <a:pt x="645353" y="566035"/>
                  </a:lnTo>
                  <a:lnTo>
                    <a:pt x="644699" y="565935"/>
                  </a:lnTo>
                  <a:lnTo>
                    <a:pt x="644371" y="565890"/>
                  </a:lnTo>
                  <a:lnTo>
                    <a:pt x="644049" y="565826"/>
                  </a:lnTo>
                  <a:lnTo>
                    <a:pt x="643732" y="565749"/>
                  </a:lnTo>
                  <a:lnTo>
                    <a:pt x="643377" y="565622"/>
                  </a:lnTo>
                  <a:lnTo>
                    <a:pt x="643029" y="565467"/>
                  </a:lnTo>
                  <a:lnTo>
                    <a:pt x="642685" y="565300"/>
                  </a:lnTo>
                  <a:lnTo>
                    <a:pt x="642345" y="565127"/>
                  </a:lnTo>
                  <a:lnTo>
                    <a:pt x="641699" y="564814"/>
                  </a:lnTo>
                  <a:lnTo>
                    <a:pt x="641396" y="564659"/>
                  </a:lnTo>
                  <a:lnTo>
                    <a:pt x="641090" y="564510"/>
                  </a:lnTo>
                  <a:lnTo>
                    <a:pt x="640784" y="564364"/>
                  </a:lnTo>
                  <a:lnTo>
                    <a:pt x="640474" y="564233"/>
                  </a:lnTo>
                  <a:lnTo>
                    <a:pt x="640123" y="564110"/>
                  </a:lnTo>
                  <a:lnTo>
                    <a:pt x="639764" y="564006"/>
                  </a:lnTo>
                  <a:lnTo>
                    <a:pt x="639042" y="563815"/>
                  </a:lnTo>
                  <a:lnTo>
                    <a:pt x="638683" y="563706"/>
                  </a:lnTo>
                  <a:lnTo>
                    <a:pt x="638313" y="563588"/>
                  </a:lnTo>
                  <a:lnTo>
                    <a:pt x="637757" y="563402"/>
                  </a:lnTo>
                  <a:lnTo>
                    <a:pt x="637398" y="563293"/>
                  </a:lnTo>
                  <a:lnTo>
                    <a:pt x="637028" y="563198"/>
                  </a:lnTo>
                  <a:lnTo>
                    <a:pt x="636653" y="563121"/>
                  </a:lnTo>
                  <a:lnTo>
                    <a:pt x="636279" y="563062"/>
                  </a:lnTo>
                  <a:lnTo>
                    <a:pt x="635675" y="562998"/>
                  </a:lnTo>
                  <a:lnTo>
                    <a:pt x="635440" y="562980"/>
                  </a:lnTo>
                  <a:lnTo>
                    <a:pt x="635206" y="562971"/>
                  </a:lnTo>
                  <a:lnTo>
                    <a:pt x="634976" y="562976"/>
                  </a:lnTo>
                  <a:lnTo>
                    <a:pt x="634745" y="562998"/>
                  </a:lnTo>
                  <a:lnTo>
                    <a:pt x="634496" y="563048"/>
                  </a:lnTo>
                  <a:lnTo>
                    <a:pt x="634250" y="563116"/>
                  </a:lnTo>
                  <a:lnTo>
                    <a:pt x="634004" y="563202"/>
                  </a:lnTo>
                  <a:lnTo>
                    <a:pt x="633770" y="563307"/>
                  </a:lnTo>
                  <a:lnTo>
                    <a:pt x="633547" y="563429"/>
                  </a:lnTo>
                  <a:lnTo>
                    <a:pt x="633774" y="563525"/>
                  </a:lnTo>
                  <a:lnTo>
                    <a:pt x="634235" y="563706"/>
                  </a:lnTo>
                  <a:lnTo>
                    <a:pt x="634703" y="563874"/>
                  </a:lnTo>
                  <a:lnTo>
                    <a:pt x="634972" y="563960"/>
                  </a:lnTo>
                  <a:lnTo>
                    <a:pt x="635792" y="564187"/>
                  </a:lnTo>
                  <a:lnTo>
                    <a:pt x="636060" y="564278"/>
                  </a:lnTo>
                  <a:lnTo>
                    <a:pt x="636340" y="564378"/>
                  </a:lnTo>
                  <a:lnTo>
                    <a:pt x="636619" y="564487"/>
                  </a:lnTo>
                  <a:lnTo>
                    <a:pt x="636899" y="564605"/>
                  </a:lnTo>
                  <a:lnTo>
                    <a:pt x="637338" y="564805"/>
                  </a:lnTo>
                  <a:lnTo>
                    <a:pt x="638169" y="565345"/>
                  </a:lnTo>
                  <a:lnTo>
                    <a:pt x="638717" y="565717"/>
                  </a:lnTo>
                  <a:lnTo>
                    <a:pt x="638906" y="565858"/>
                  </a:lnTo>
                  <a:lnTo>
                    <a:pt x="639280" y="566148"/>
                  </a:lnTo>
                  <a:lnTo>
                    <a:pt x="639473" y="566280"/>
                  </a:lnTo>
                  <a:lnTo>
                    <a:pt x="639673" y="566393"/>
                  </a:lnTo>
                  <a:lnTo>
                    <a:pt x="639828" y="566461"/>
                  </a:lnTo>
                  <a:lnTo>
                    <a:pt x="639991" y="566516"/>
                  </a:lnTo>
                  <a:lnTo>
                    <a:pt x="640153" y="566561"/>
                  </a:lnTo>
                  <a:lnTo>
                    <a:pt x="640316" y="566616"/>
                  </a:lnTo>
                  <a:lnTo>
                    <a:pt x="640471" y="566684"/>
                  </a:lnTo>
                  <a:lnTo>
                    <a:pt x="640678" y="566806"/>
                  </a:lnTo>
                  <a:lnTo>
                    <a:pt x="640871" y="566956"/>
                  </a:lnTo>
                  <a:lnTo>
                    <a:pt x="641249" y="567269"/>
                  </a:lnTo>
                  <a:lnTo>
                    <a:pt x="641789" y="567673"/>
                  </a:lnTo>
                  <a:lnTo>
                    <a:pt x="641967" y="567796"/>
                  </a:lnTo>
                  <a:lnTo>
                    <a:pt x="642148" y="567891"/>
                  </a:lnTo>
                  <a:lnTo>
                    <a:pt x="642330" y="567941"/>
                  </a:lnTo>
                  <a:lnTo>
                    <a:pt x="642473" y="567937"/>
                  </a:lnTo>
                  <a:lnTo>
                    <a:pt x="642765" y="567850"/>
                  </a:lnTo>
                  <a:lnTo>
                    <a:pt x="642908" y="567814"/>
                  </a:lnTo>
                  <a:lnTo>
                    <a:pt x="643044" y="567810"/>
                  </a:lnTo>
                  <a:lnTo>
                    <a:pt x="643199" y="567850"/>
                  </a:lnTo>
                  <a:lnTo>
                    <a:pt x="643346" y="567923"/>
                  </a:lnTo>
                  <a:lnTo>
                    <a:pt x="643494" y="568018"/>
                  </a:lnTo>
                  <a:lnTo>
                    <a:pt x="643770" y="568223"/>
                  </a:lnTo>
                  <a:lnTo>
                    <a:pt x="643910" y="568336"/>
                  </a:lnTo>
                  <a:lnTo>
                    <a:pt x="644049" y="568459"/>
                  </a:lnTo>
                  <a:lnTo>
                    <a:pt x="644182" y="568586"/>
                  </a:lnTo>
                  <a:lnTo>
                    <a:pt x="644303" y="568717"/>
                  </a:lnTo>
                  <a:lnTo>
                    <a:pt x="644416" y="568858"/>
                  </a:lnTo>
                  <a:lnTo>
                    <a:pt x="644514" y="569012"/>
                  </a:lnTo>
                  <a:lnTo>
                    <a:pt x="644601" y="569176"/>
                  </a:lnTo>
                  <a:lnTo>
                    <a:pt x="644756" y="569512"/>
                  </a:lnTo>
                  <a:lnTo>
                    <a:pt x="644843" y="569675"/>
                  </a:lnTo>
                  <a:lnTo>
                    <a:pt x="644964" y="569879"/>
                  </a:lnTo>
                  <a:lnTo>
                    <a:pt x="645093" y="570088"/>
                  </a:lnTo>
                  <a:lnTo>
                    <a:pt x="645229" y="570288"/>
                  </a:lnTo>
                  <a:lnTo>
                    <a:pt x="645368" y="570483"/>
                  </a:lnTo>
                  <a:lnTo>
                    <a:pt x="645520" y="570674"/>
                  </a:lnTo>
                  <a:lnTo>
                    <a:pt x="645614" y="570787"/>
                  </a:lnTo>
                  <a:lnTo>
                    <a:pt x="645810" y="571005"/>
                  </a:lnTo>
                  <a:lnTo>
                    <a:pt x="646018" y="571214"/>
                  </a:lnTo>
                  <a:lnTo>
                    <a:pt x="646272" y="571404"/>
                  </a:lnTo>
                  <a:lnTo>
                    <a:pt x="646544" y="571572"/>
                  </a:lnTo>
                  <a:lnTo>
                    <a:pt x="647111" y="571890"/>
                  </a:lnTo>
                  <a:lnTo>
                    <a:pt x="647386" y="572058"/>
                  </a:lnTo>
                  <a:lnTo>
                    <a:pt x="647594" y="572199"/>
                  </a:lnTo>
                  <a:lnTo>
                    <a:pt x="647806" y="572335"/>
                  </a:lnTo>
                  <a:lnTo>
                    <a:pt x="648010" y="572480"/>
                  </a:lnTo>
                  <a:lnTo>
                    <a:pt x="648210" y="572630"/>
                  </a:lnTo>
                  <a:lnTo>
                    <a:pt x="648399" y="572793"/>
                  </a:lnTo>
                  <a:lnTo>
                    <a:pt x="648660" y="573061"/>
                  </a:lnTo>
                  <a:lnTo>
                    <a:pt x="648906" y="573347"/>
                  </a:lnTo>
                  <a:lnTo>
                    <a:pt x="649132" y="573656"/>
                  </a:lnTo>
                  <a:lnTo>
                    <a:pt x="649333" y="573978"/>
                  </a:lnTo>
                  <a:lnTo>
                    <a:pt x="649503" y="574305"/>
                  </a:lnTo>
                  <a:lnTo>
                    <a:pt x="649646" y="574632"/>
                  </a:lnTo>
                  <a:lnTo>
                    <a:pt x="649714" y="574795"/>
                  </a:lnTo>
                  <a:lnTo>
                    <a:pt x="649764" y="574963"/>
                  </a:lnTo>
                  <a:lnTo>
                    <a:pt x="649794" y="575136"/>
                  </a:lnTo>
                  <a:lnTo>
                    <a:pt x="649790" y="575417"/>
                  </a:lnTo>
                  <a:lnTo>
                    <a:pt x="649726" y="575707"/>
                  </a:lnTo>
                  <a:lnTo>
                    <a:pt x="649620" y="576002"/>
                  </a:lnTo>
                  <a:lnTo>
                    <a:pt x="649491" y="576293"/>
                  </a:lnTo>
                  <a:lnTo>
                    <a:pt x="649363" y="576570"/>
                  </a:lnTo>
                  <a:lnTo>
                    <a:pt x="649231" y="576801"/>
                  </a:lnTo>
                  <a:lnTo>
                    <a:pt x="649079" y="577024"/>
                  </a:lnTo>
                  <a:lnTo>
                    <a:pt x="648857" y="577328"/>
                  </a:lnTo>
                  <a:lnTo>
                    <a:pt x="648807" y="577505"/>
                  </a:lnTo>
                  <a:lnTo>
                    <a:pt x="648694" y="577677"/>
                  </a:lnTo>
                  <a:lnTo>
                    <a:pt x="648539" y="577850"/>
                  </a:lnTo>
                  <a:lnTo>
                    <a:pt x="648369" y="578013"/>
                  </a:lnTo>
                  <a:lnTo>
                    <a:pt x="648063" y="578331"/>
                  </a:lnTo>
                  <a:lnTo>
                    <a:pt x="647908" y="578485"/>
                  </a:lnTo>
                  <a:lnTo>
                    <a:pt x="647745" y="578631"/>
                  </a:lnTo>
                  <a:lnTo>
                    <a:pt x="647579" y="578771"/>
                  </a:lnTo>
                  <a:lnTo>
                    <a:pt x="647409" y="578908"/>
                  </a:lnTo>
                  <a:lnTo>
                    <a:pt x="647734" y="578921"/>
                  </a:lnTo>
                  <a:lnTo>
                    <a:pt x="648071" y="578985"/>
                  </a:lnTo>
                  <a:lnTo>
                    <a:pt x="648403" y="579094"/>
                  </a:lnTo>
                  <a:lnTo>
                    <a:pt x="648717" y="579243"/>
                  </a:lnTo>
                  <a:lnTo>
                    <a:pt x="648981" y="579425"/>
                  </a:lnTo>
                  <a:lnTo>
                    <a:pt x="649083" y="579443"/>
                  </a:lnTo>
                  <a:lnTo>
                    <a:pt x="649197" y="579439"/>
                  </a:lnTo>
                  <a:lnTo>
                    <a:pt x="649431" y="579398"/>
                  </a:lnTo>
                  <a:lnTo>
                    <a:pt x="649544" y="579389"/>
                  </a:lnTo>
                  <a:lnTo>
                    <a:pt x="649639" y="579389"/>
                  </a:lnTo>
                  <a:lnTo>
                    <a:pt x="649824" y="579398"/>
                  </a:lnTo>
                  <a:lnTo>
                    <a:pt x="650005" y="579398"/>
                  </a:lnTo>
                  <a:lnTo>
                    <a:pt x="650100" y="579380"/>
                  </a:lnTo>
                  <a:lnTo>
                    <a:pt x="650289" y="579334"/>
                  </a:lnTo>
                  <a:lnTo>
                    <a:pt x="650383" y="579316"/>
                  </a:lnTo>
                  <a:lnTo>
                    <a:pt x="650428" y="579314"/>
                  </a:lnTo>
                  <a:lnTo>
                    <a:pt x="650478" y="579312"/>
                  </a:lnTo>
                  <a:lnTo>
                    <a:pt x="650576" y="579325"/>
                  </a:lnTo>
                  <a:lnTo>
                    <a:pt x="650674" y="579343"/>
                  </a:lnTo>
                  <a:lnTo>
                    <a:pt x="650769" y="579375"/>
                  </a:lnTo>
                  <a:lnTo>
                    <a:pt x="650962" y="579448"/>
                  </a:lnTo>
                  <a:lnTo>
                    <a:pt x="651143" y="579534"/>
                  </a:lnTo>
                  <a:lnTo>
                    <a:pt x="651230" y="579584"/>
                  </a:lnTo>
                  <a:lnTo>
                    <a:pt x="651321" y="579629"/>
                  </a:lnTo>
                  <a:lnTo>
                    <a:pt x="651415" y="579661"/>
                  </a:lnTo>
                  <a:lnTo>
                    <a:pt x="651498" y="579679"/>
                  </a:lnTo>
                  <a:lnTo>
                    <a:pt x="651581" y="579688"/>
                  </a:lnTo>
                  <a:lnTo>
                    <a:pt x="651755" y="579693"/>
                  </a:lnTo>
                  <a:lnTo>
                    <a:pt x="651838" y="579702"/>
                  </a:lnTo>
                  <a:lnTo>
                    <a:pt x="652039" y="579738"/>
                  </a:lnTo>
                  <a:lnTo>
                    <a:pt x="652333" y="579806"/>
                  </a:lnTo>
                  <a:lnTo>
                    <a:pt x="652420" y="579820"/>
                  </a:lnTo>
                  <a:lnTo>
                    <a:pt x="652851" y="579911"/>
                  </a:lnTo>
                  <a:lnTo>
                    <a:pt x="653017" y="579952"/>
                  </a:lnTo>
                  <a:lnTo>
                    <a:pt x="653097" y="579979"/>
                  </a:lnTo>
                  <a:lnTo>
                    <a:pt x="653180" y="580001"/>
                  </a:lnTo>
                  <a:lnTo>
                    <a:pt x="653263" y="580033"/>
                  </a:lnTo>
                  <a:lnTo>
                    <a:pt x="653429" y="580106"/>
                  </a:lnTo>
                  <a:lnTo>
                    <a:pt x="653592" y="580183"/>
                  </a:lnTo>
                  <a:lnTo>
                    <a:pt x="653962" y="580387"/>
                  </a:lnTo>
                  <a:lnTo>
                    <a:pt x="654057" y="580433"/>
                  </a:lnTo>
                  <a:lnTo>
                    <a:pt x="654197" y="580487"/>
                  </a:lnTo>
                  <a:lnTo>
                    <a:pt x="654340" y="580537"/>
                  </a:lnTo>
                  <a:lnTo>
                    <a:pt x="654484" y="580578"/>
                  </a:lnTo>
                  <a:lnTo>
                    <a:pt x="654631" y="580614"/>
                  </a:lnTo>
                  <a:lnTo>
                    <a:pt x="654778" y="580641"/>
                  </a:lnTo>
                  <a:lnTo>
                    <a:pt x="654956" y="580669"/>
                  </a:lnTo>
                  <a:lnTo>
                    <a:pt x="655138" y="580682"/>
                  </a:lnTo>
                  <a:lnTo>
                    <a:pt x="655221" y="580682"/>
                  </a:lnTo>
                  <a:lnTo>
                    <a:pt x="655531" y="580959"/>
                  </a:lnTo>
                  <a:lnTo>
                    <a:pt x="655867" y="581277"/>
                  </a:lnTo>
                  <a:lnTo>
                    <a:pt x="656029" y="581436"/>
                  </a:lnTo>
                  <a:lnTo>
                    <a:pt x="656234" y="581654"/>
                  </a:lnTo>
                  <a:lnTo>
                    <a:pt x="656377" y="581799"/>
                  </a:lnTo>
                  <a:lnTo>
                    <a:pt x="656645" y="582035"/>
                  </a:lnTo>
                  <a:lnTo>
                    <a:pt x="656800" y="582185"/>
                  </a:lnTo>
                  <a:lnTo>
                    <a:pt x="656967" y="582375"/>
                  </a:lnTo>
                  <a:lnTo>
                    <a:pt x="657057" y="582457"/>
                  </a:lnTo>
                  <a:lnTo>
                    <a:pt x="657156" y="582521"/>
                  </a:lnTo>
                  <a:lnTo>
                    <a:pt x="657243" y="582552"/>
                  </a:lnTo>
                  <a:lnTo>
                    <a:pt x="657333" y="582575"/>
                  </a:lnTo>
                  <a:lnTo>
                    <a:pt x="657617" y="582611"/>
                  </a:lnTo>
                  <a:lnTo>
                    <a:pt x="657707" y="582630"/>
                  </a:lnTo>
                  <a:lnTo>
                    <a:pt x="658078" y="582684"/>
                  </a:lnTo>
                  <a:lnTo>
                    <a:pt x="658165" y="582693"/>
                  </a:lnTo>
                  <a:lnTo>
                    <a:pt x="658255" y="582698"/>
                  </a:lnTo>
                  <a:lnTo>
                    <a:pt x="658429" y="582720"/>
                  </a:lnTo>
                  <a:lnTo>
                    <a:pt x="658505" y="582752"/>
                  </a:lnTo>
                  <a:lnTo>
                    <a:pt x="658584" y="582811"/>
                  </a:lnTo>
                  <a:lnTo>
                    <a:pt x="658652" y="582888"/>
                  </a:lnTo>
                  <a:lnTo>
                    <a:pt x="658716" y="582979"/>
                  </a:lnTo>
                  <a:lnTo>
                    <a:pt x="658777" y="583074"/>
                  </a:lnTo>
                  <a:lnTo>
                    <a:pt x="658837" y="583161"/>
                  </a:lnTo>
                  <a:lnTo>
                    <a:pt x="658966" y="583315"/>
                  </a:lnTo>
                  <a:lnTo>
                    <a:pt x="659151" y="583547"/>
                  </a:lnTo>
                  <a:lnTo>
                    <a:pt x="659193" y="583660"/>
                  </a:lnTo>
                  <a:lnTo>
                    <a:pt x="659249" y="583742"/>
                  </a:lnTo>
                  <a:lnTo>
                    <a:pt x="659370" y="583896"/>
                  </a:lnTo>
                  <a:lnTo>
                    <a:pt x="659555" y="584150"/>
                  </a:lnTo>
                  <a:lnTo>
                    <a:pt x="659612" y="584268"/>
                  </a:lnTo>
                  <a:lnTo>
                    <a:pt x="659752" y="584532"/>
                  </a:lnTo>
                  <a:lnTo>
                    <a:pt x="659816" y="584668"/>
                  </a:lnTo>
                  <a:lnTo>
                    <a:pt x="659873" y="584804"/>
                  </a:lnTo>
                  <a:lnTo>
                    <a:pt x="659911" y="584949"/>
                  </a:lnTo>
                  <a:lnTo>
                    <a:pt x="659926" y="585063"/>
                  </a:lnTo>
                  <a:lnTo>
                    <a:pt x="659930" y="585176"/>
                  </a:lnTo>
                  <a:lnTo>
                    <a:pt x="659930" y="585294"/>
                  </a:lnTo>
                  <a:lnTo>
                    <a:pt x="659918" y="585530"/>
                  </a:lnTo>
                  <a:lnTo>
                    <a:pt x="659911" y="585657"/>
                  </a:lnTo>
                  <a:lnTo>
                    <a:pt x="659880" y="585907"/>
                  </a:lnTo>
                  <a:lnTo>
                    <a:pt x="659877" y="586034"/>
                  </a:lnTo>
                  <a:lnTo>
                    <a:pt x="659892" y="586152"/>
                  </a:lnTo>
                  <a:lnTo>
                    <a:pt x="659914" y="586229"/>
                  </a:lnTo>
                  <a:lnTo>
                    <a:pt x="659948" y="586306"/>
                  </a:lnTo>
                  <a:lnTo>
                    <a:pt x="660066" y="586538"/>
                  </a:lnTo>
                  <a:lnTo>
                    <a:pt x="660202" y="586833"/>
                  </a:lnTo>
                  <a:lnTo>
                    <a:pt x="660240" y="586906"/>
                  </a:lnTo>
                  <a:lnTo>
                    <a:pt x="660387" y="587105"/>
                  </a:lnTo>
                  <a:lnTo>
                    <a:pt x="660553" y="587291"/>
                  </a:lnTo>
                  <a:lnTo>
                    <a:pt x="660633" y="587387"/>
                  </a:lnTo>
                  <a:lnTo>
                    <a:pt x="660973" y="587772"/>
                  </a:lnTo>
                  <a:lnTo>
                    <a:pt x="661048" y="587881"/>
                  </a:lnTo>
                  <a:lnTo>
                    <a:pt x="661192" y="588113"/>
                  </a:lnTo>
                  <a:lnTo>
                    <a:pt x="661271" y="588217"/>
                  </a:lnTo>
                  <a:lnTo>
                    <a:pt x="661362" y="588290"/>
                  </a:lnTo>
                  <a:lnTo>
                    <a:pt x="661449" y="588331"/>
                  </a:lnTo>
                  <a:lnTo>
                    <a:pt x="661543" y="588354"/>
                  </a:lnTo>
                  <a:lnTo>
                    <a:pt x="661834" y="588408"/>
                  </a:lnTo>
                  <a:lnTo>
                    <a:pt x="662035" y="588458"/>
                  </a:lnTo>
                  <a:lnTo>
                    <a:pt x="662159" y="588508"/>
                  </a:lnTo>
                  <a:lnTo>
                    <a:pt x="662250" y="588580"/>
                  </a:lnTo>
                  <a:lnTo>
                    <a:pt x="662329" y="588671"/>
                  </a:lnTo>
                  <a:lnTo>
                    <a:pt x="662518" y="588839"/>
                  </a:lnTo>
                  <a:lnTo>
                    <a:pt x="662624" y="588898"/>
                  </a:lnTo>
                  <a:lnTo>
                    <a:pt x="662696" y="588907"/>
                  </a:lnTo>
                  <a:lnTo>
                    <a:pt x="662934" y="588862"/>
                  </a:lnTo>
                  <a:lnTo>
                    <a:pt x="663006" y="588866"/>
                  </a:lnTo>
                  <a:lnTo>
                    <a:pt x="663119" y="588907"/>
                  </a:lnTo>
                  <a:lnTo>
                    <a:pt x="663229" y="588966"/>
                  </a:lnTo>
                  <a:lnTo>
                    <a:pt x="663331" y="589048"/>
                  </a:lnTo>
                  <a:lnTo>
                    <a:pt x="663425" y="589162"/>
                  </a:lnTo>
                  <a:lnTo>
                    <a:pt x="663527" y="589257"/>
                  </a:lnTo>
                  <a:lnTo>
                    <a:pt x="663633" y="589316"/>
                  </a:lnTo>
                  <a:lnTo>
                    <a:pt x="663743" y="589352"/>
                  </a:lnTo>
                  <a:lnTo>
                    <a:pt x="663856" y="589339"/>
                  </a:lnTo>
                  <a:lnTo>
                    <a:pt x="664094" y="589193"/>
                  </a:lnTo>
                  <a:lnTo>
                    <a:pt x="664242" y="589157"/>
                  </a:lnTo>
                  <a:lnTo>
                    <a:pt x="664321" y="589143"/>
                  </a:lnTo>
                  <a:lnTo>
                    <a:pt x="664476" y="589130"/>
                  </a:lnTo>
                  <a:lnTo>
                    <a:pt x="664589" y="589130"/>
                  </a:lnTo>
                  <a:lnTo>
                    <a:pt x="664831" y="589157"/>
                  </a:lnTo>
                  <a:lnTo>
                    <a:pt x="664937" y="589152"/>
                  </a:lnTo>
                  <a:lnTo>
                    <a:pt x="665020" y="589121"/>
                  </a:lnTo>
                  <a:lnTo>
                    <a:pt x="665069" y="589062"/>
                  </a:lnTo>
                  <a:lnTo>
                    <a:pt x="665103" y="588980"/>
                  </a:lnTo>
                  <a:lnTo>
                    <a:pt x="665156" y="588803"/>
                  </a:lnTo>
                  <a:lnTo>
                    <a:pt x="665190" y="588721"/>
                  </a:lnTo>
                  <a:lnTo>
                    <a:pt x="665292" y="588558"/>
                  </a:lnTo>
                  <a:lnTo>
                    <a:pt x="665409" y="588399"/>
                  </a:lnTo>
                  <a:lnTo>
                    <a:pt x="665538" y="588249"/>
                  </a:lnTo>
                  <a:lnTo>
                    <a:pt x="665682" y="588113"/>
                  </a:lnTo>
                  <a:lnTo>
                    <a:pt x="665829" y="587990"/>
                  </a:lnTo>
                  <a:lnTo>
                    <a:pt x="665889" y="588049"/>
                  </a:lnTo>
                  <a:lnTo>
                    <a:pt x="665965" y="588095"/>
                  </a:lnTo>
                  <a:lnTo>
                    <a:pt x="666056" y="588136"/>
                  </a:lnTo>
                  <a:lnTo>
                    <a:pt x="666143" y="588154"/>
                  </a:lnTo>
                  <a:lnTo>
                    <a:pt x="666222" y="588158"/>
                  </a:lnTo>
                  <a:lnTo>
                    <a:pt x="666305" y="588131"/>
                  </a:lnTo>
                  <a:lnTo>
                    <a:pt x="666381" y="588072"/>
                  </a:lnTo>
                  <a:lnTo>
                    <a:pt x="666456" y="587999"/>
                  </a:lnTo>
                  <a:lnTo>
                    <a:pt x="666672" y="587754"/>
                  </a:lnTo>
                  <a:lnTo>
                    <a:pt x="666740" y="587659"/>
                  </a:lnTo>
                  <a:lnTo>
                    <a:pt x="666872" y="587459"/>
                  </a:lnTo>
                  <a:lnTo>
                    <a:pt x="666947" y="587369"/>
                  </a:lnTo>
                  <a:lnTo>
                    <a:pt x="667068" y="587237"/>
                  </a:lnTo>
                  <a:lnTo>
                    <a:pt x="667204" y="587114"/>
                  </a:lnTo>
                  <a:lnTo>
                    <a:pt x="667484" y="586883"/>
                  </a:lnTo>
                  <a:lnTo>
                    <a:pt x="667616" y="586760"/>
                  </a:lnTo>
                  <a:lnTo>
                    <a:pt x="668036" y="586315"/>
                  </a:lnTo>
                  <a:lnTo>
                    <a:pt x="668146" y="586179"/>
                  </a:lnTo>
                  <a:lnTo>
                    <a:pt x="668259" y="586048"/>
                  </a:lnTo>
                  <a:lnTo>
                    <a:pt x="668376" y="585925"/>
                  </a:lnTo>
                  <a:lnTo>
                    <a:pt x="668501" y="585812"/>
                  </a:lnTo>
                  <a:lnTo>
                    <a:pt x="668648" y="585698"/>
                  </a:lnTo>
                  <a:lnTo>
                    <a:pt x="668807" y="585598"/>
                  </a:lnTo>
                  <a:lnTo>
                    <a:pt x="669139" y="585421"/>
                  </a:lnTo>
                  <a:lnTo>
                    <a:pt x="669306" y="585339"/>
                  </a:lnTo>
                  <a:lnTo>
                    <a:pt x="669438" y="585285"/>
                  </a:lnTo>
                  <a:lnTo>
                    <a:pt x="669710" y="585185"/>
                  </a:lnTo>
                  <a:lnTo>
                    <a:pt x="669975" y="585076"/>
                  </a:lnTo>
                  <a:lnTo>
                    <a:pt x="670077" y="585022"/>
                  </a:lnTo>
                  <a:lnTo>
                    <a:pt x="670375" y="584849"/>
                  </a:lnTo>
                  <a:lnTo>
                    <a:pt x="670481" y="584808"/>
                  </a:lnTo>
                  <a:lnTo>
                    <a:pt x="670621" y="584790"/>
                  </a:lnTo>
                  <a:lnTo>
                    <a:pt x="670761" y="584795"/>
                  </a:lnTo>
                  <a:lnTo>
                    <a:pt x="670908" y="584808"/>
                  </a:lnTo>
                  <a:lnTo>
                    <a:pt x="671052" y="584813"/>
                  </a:lnTo>
                  <a:lnTo>
                    <a:pt x="671192" y="584799"/>
                  </a:lnTo>
                  <a:lnTo>
                    <a:pt x="671396" y="584722"/>
                  </a:lnTo>
                  <a:lnTo>
                    <a:pt x="671596" y="584622"/>
                  </a:lnTo>
                  <a:lnTo>
                    <a:pt x="671698" y="584577"/>
                  </a:lnTo>
                  <a:lnTo>
                    <a:pt x="671853" y="584527"/>
                  </a:lnTo>
                  <a:lnTo>
                    <a:pt x="672015" y="584482"/>
                  </a:lnTo>
                  <a:lnTo>
                    <a:pt x="672340" y="584400"/>
                  </a:lnTo>
                  <a:lnTo>
                    <a:pt x="672499" y="584364"/>
                  </a:lnTo>
                  <a:lnTo>
                    <a:pt x="672669" y="584318"/>
                  </a:lnTo>
                  <a:lnTo>
                    <a:pt x="673009" y="584236"/>
                  </a:lnTo>
                  <a:lnTo>
                    <a:pt x="673350" y="584168"/>
                  </a:lnTo>
                  <a:lnTo>
                    <a:pt x="673652" y="584137"/>
                  </a:lnTo>
                  <a:lnTo>
                    <a:pt x="673954" y="584114"/>
                  </a:lnTo>
                  <a:lnTo>
                    <a:pt x="674105" y="584091"/>
                  </a:lnTo>
                  <a:lnTo>
                    <a:pt x="674453" y="584000"/>
                  </a:lnTo>
                  <a:lnTo>
                    <a:pt x="674540" y="583982"/>
                  </a:lnTo>
                  <a:lnTo>
                    <a:pt x="674661" y="583973"/>
                  </a:lnTo>
                  <a:lnTo>
                    <a:pt x="674910" y="583978"/>
                  </a:lnTo>
                  <a:lnTo>
                    <a:pt x="675292" y="584000"/>
                  </a:lnTo>
                  <a:lnTo>
                    <a:pt x="675568" y="584023"/>
                  </a:lnTo>
                  <a:lnTo>
                    <a:pt x="676241" y="584091"/>
                  </a:lnTo>
                  <a:lnTo>
                    <a:pt x="676505" y="584109"/>
                  </a:lnTo>
                  <a:lnTo>
                    <a:pt x="676887" y="584109"/>
                  </a:lnTo>
                  <a:lnTo>
                    <a:pt x="677144" y="584096"/>
                  </a:lnTo>
                  <a:lnTo>
                    <a:pt x="677439" y="584141"/>
                  </a:lnTo>
                  <a:lnTo>
                    <a:pt x="677639" y="584182"/>
                  </a:lnTo>
                  <a:lnTo>
                    <a:pt x="677835" y="584227"/>
                  </a:lnTo>
                  <a:lnTo>
                    <a:pt x="678262" y="584350"/>
                  </a:lnTo>
                  <a:lnTo>
                    <a:pt x="678474" y="584423"/>
                  </a:lnTo>
                  <a:lnTo>
                    <a:pt x="678678" y="584509"/>
                  </a:lnTo>
                  <a:lnTo>
                    <a:pt x="678871" y="584609"/>
                  </a:lnTo>
                  <a:lnTo>
                    <a:pt x="678984" y="584672"/>
                  </a:lnTo>
                  <a:lnTo>
                    <a:pt x="679094" y="584740"/>
                  </a:lnTo>
                  <a:lnTo>
                    <a:pt x="679200" y="584813"/>
                  </a:lnTo>
                  <a:lnTo>
                    <a:pt x="679298" y="584895"/>
                  </a:lnTo>
                  <a:lnTo>
                    <a:pt x="679389" y="584981"/>
                  </a:lnTo>
                  <a:lnTo>
                    <a:pt x="679510" y="585153"/>
                  </a:lnTo>
                  <a:lnTo>
                    <a:pt x="679604" y="585358"/>
                  </a:lnTo>
                  <a:lnTo>
                    <a:pt x="679676" y="585580"/>
                  </a:lnTo>
                  <a:lnTo>
                    <a:pt x="679729" y="585812"/>
                  </a:lnTo>
                  <a:lnTo>
                    <a:pt x="679774" y="586034"/>
                  </a:lnTo>
                  <a:lnTo>
                    <a:pt x="679801" y="586243"/>
                  </a:lnTo>
                  <a:lnTo>
                    <a:pt x="679816" y="586452"/>
                  </a:lnTo>
                  <a:lnTo>
                    <a:pt x="679819" y="586665"/>
                  </a:lnTo>
                  <a:lnTo>
                    <a:pt x="679812" y="586874"/>
                  </a:lnTo>
                  <a:lnTo>
                    <a:pt x="679797" y="587083"/>
                  </a:lnTo>
                  <a:lnTo>
                    <a:pt x="679759" y="587337"/>
                  </a:lnTo>
                  <a:lnTo>
                    <a:pt x="679706" y="587586"/>
                  </a:lnTo>
                  <a:lnTo>
                    <a:pt x="679642" y="587836"/>
                  </a:lnTo>
                  <a:lnTo>
                    <a:pt x="679570" y="588086"/>
                  </a:lnTo>
                  <a:lnTo>
                    <a:pt x="679494" y="588331"/>
                  </a:lnTo>
                  <a:lnTo>
                    <a:pt x="679438" y="588499"/>
                  </a:lnTo>
                  <a:lnTo>
                    <a:pt x="679306" y="588835"/>
                  </a:lnTo>
                  <a:lnTo>
                    <a:pt x="679245" y="589003"/>
                  </a:lnTo>
                  <a:lnTo>
                    <a:pt x="679200" y="589171"/>
                  </a:lnTo>
                  <a:lnTo>
                    <a:pt x="679177" y="589293"/>
                  </a:lnTo>
                  <a:lnTo>
                    <a:pt x="679162" y="589411"/>
                  </a:lnTo>
                  <a:lnTo>
                    <a:pt x="679151" y="589534"/>
                  </a:lnTo>
                  <a:lnTo>
                    <a:pt x="679132" y="589656"/>
                  </a:lnTo>
                  <a:lnTo>
                    <a:pt x="679109" y="589774"/>
                  </a:lnTo>
                  <a:lnTo>
                    <a:pt x="679049" y="589938"/>
                  </a:lnTo>
                  <a:lnTo>
                    <a:pt x="678977" y="590101"/>
                  </a:lnTo>
                  <a:lnTo>
                    <a:pt x="678890" y="590255"/>
                  </a:lnTo>
                  <a:lnTo>
                    <a:pt x="678807" y="590414"/>
                  </a:lnTo>
                  <a:lnTo>
                    <a:pt x="678735" y="590573"/>
                  </a:lnTo>
                  <a:lnTo>
                    <a:pt x="678659" y="590773"/>
                  </a:lnTo>
                  <a:lnTo>
                    <a:pt x="678595" y="590973"/>
                  </a:lnTo>
                  <a:lnTo>
                    <a:pt x="678535" y="591177"/>
                  </a:lnTo>
                  <a:lnTo>
                    <a:pt x="678259" y="591967"/>
                  </a:lnTo>
                  <a:lnTo>
                    <a:pt x="678183" y="592157"/>
                  </a:lnTo>
                  <a:lnTo>
                    <a:pt x="678092" y="592339"/>
                  </a:lnTo>
                  <a:lnTo>
                    <a:pt x="677979" y="592498"/>
                  </a:lnTo>
                  <a:lnTo>
                    <a:pt x="677851" y="592625"/>
                  </a:lnTo>
                  <a:lnTo>
                    <a:pt x="677703" y="592738"/>
                  </a:lnTo>
                  <a:lnTo>
                    <a:pt x="677544" y="592843"/>
                  </a:lnTo>
                  <a:lnTo>
                    <a:pt x="677378" y="592929"/>
                  </a:lnTo>
                  <a:lnTo>
                    <a:pt x="677208" y="593011"/>
                  </a:lnTo>
                  <a:lnTo>
                    <a:pt x="676955" y="593111"/>
                  </a:lnTo>
                  <a:lnTo>
                    <a:pt x="676826" y="593151"/>
                  </a:lnTo>
                  <a:lnTo>
                    <a:pt x="676694" y="593183"/>
                  </a:lnTo>
                  <a:lnTo>
                    <a:pt x="676562" y="593201"/>
                  </a:lnTo>
                  <a:lnTo>
                    <a:pt x="676418" y="593201"/>
                  </a:lnTo>
                  <a:lnTo>
                    <a:pt x="676275" y="593192"/>
                  </a:lnTo>
                  <a:lnTo>
                    <a:pt x="675953" y="593201"/>
                  </a:lnTo>
                  <a:lnTo>
                    <a:pt x="675832" y="593333"/>
                  </a:lnTo>
                  <a:lnTo>
                    <a:pt x="675644" y="593456"/>
                  </a:lnTo>
                  <a:lnTo>
                    <a:pt x="675428" y="593546"/>
                  </a:lnTo>
                  <a:lnTo>
                    <a:pt x="675213" y="593596"/>
                  </a:lnTo>
                  <a:lnTo>
                    <a:pt x="675027" y="593587"/>
                  </a:lnTo>
                  <a:lnTo>
                    <a:pt x="674918" y="593533"/>
                  </a:lnTo>
                  <a:lnTo>
                    <a:pt x="674816" y="593451"/>
                  </a:lnTo>
                  <a:lnTo>
                    <a:pt x="674721" y="593351"/>
                  </a:lnTo>
                  <a:lnTo>
                    <a:pt x="674619" y="593256"/>
                  </a:lnTo>
                  <a:lnTo>
                    <a:pt x="674510" y="593188"/>
                  </a:lnTo>
                  <a:lnTo>
                    <a:pt x="674366" y="593147"/>
                  </a:lnTo>
                  <a:lnTo>
                    <a:pt x="674211" y="593129"/>
                  </a:lnTo>
                  <a:lnTo>
                    <a:pt x="674052" y="593124"/>
                  </a:lnTo>
                  <a:lnTo>
                    <a:pt x="673735" y="593129"/>
                  </a:lnTo>
                  <a:lnTo>
                    <a:pt x="673353" y="593151"/>
                  </a:lnTo>
                  <a:lnTo>
                    <a:pt x="672975" y="593215"/>
                  </a:lnTo>
                  <a:lnTo>
                    <a:pt x="672594" y="593292"/>
                  </a:lnTo>
                  <a:lnTo>
                    <a:pt x="672359" y="593333"/>
                  </a:lnTo>
                  <a:lnTo>
                    <a:pt x="672182" y="593388"/>
                  </a:lnTo>
                  <a:lnTo>
                    <a:pt x="672000" y="593424"/>
                  </a:lnTo>
                  <a:lnTo>
                    <a:pt x="671906" y="593437"/>
                  </a:lnTo>
                  <a:lnTo>
                    <a:pt x="671796" y="593451"/>
                  </a:lnTo>
                  <a:lnTo>
                    <a:pt x="671581" y="593456"/>
                  </a:lnTo>
                  <a:lnTo>
                    <a:pt x="671294" y="593442"/>
                  </a:lnTo>
                  <a:lnTo>
                    <a:pt x="671161" y="593428"/>
                  </a:lnTo>
                  <a:lnTo>
                    <a:pt x="671033" y="593424"/>
                  </a:lnTo>
                  <a:lnTo>
                    <a:pt x="670953" y="593442"/>
                  </a:lnTo>
                  <a:lnTo>
                    <a:pt x="670719" y="593528"/>
                  </a:lnTo>
                  <a:lnTo>
                    <a:pt x="670579" y="593537"/>
                  </a:lnTo>
                  <a:lnTo>
                    <a:pt x="670455" y="593515"/>
                  </a:lnTo>
                  <a:lnTo>
                    <a:pt x="670337" y="593474"/>
                  </a:lnTo>
                  <a:lnTo>
                    <a:pt x="670281" y="593424"/>
                  </a:lnTo>
                  <a:lnTo>
                    <a:pt x="670133" y="593224"/>
                  </a:lnTo>
                  <a:lnTo>
                    <a:pt x="670031" y="593165"/>
                  </a:lnTo>
                  <a:lnTo>
                    <a:pt x="669937" y="593138"/>
                  </a:lnTo>
                  <a:lnTo>
                    <a:pt x="669850" y="593142"/>
                  </a:lnTo>
                  <a:lnTo>
                    <a:pt x="669767" y="593238"/>
                  </a:lnTo>
                  <a:lnTo>
                    <a:pt x="669737" y="593315"/>
                  </a:lnTo>
                  <a:lnTo>
                    <a:pt x="669710" y="593397"/>
                  </a:lnTo>
                  <a:lnTo>
                    <a:pt x="669706" y="593546"/>
                  </a:lnTo>
                  <a:lnTo>
                    <a:pt x="669789" y="593787"/>
                  </a:lnTo>
                  <a:lnTo>
                    <a:pt x="669737" y="593869"/>
                  </a:lnTo>
                  <a:lnTo>
                    <a:pt x="669669" y="593878"/>
                  </a:lnTo>
                  <a:lnTo>
                    <a:pt x="669585" y="593882"/>
                  </a:lnTo>
                  <a:lnTo>
                    <a:pt x="669423" y="593882"/>
                  </a:lnTo>
                  <a:lnTo>
                    <a:pt x="669158" y="593923"/>
                  </a:lnTo>
                  <a:lnTo>
                    <a:pt x="669075" y="593928"/>
                  </a:lnTo>
                  <a:lnTo>
                    <a:pt x="668988" y="593919"/>
                  </a:lnTo>
                  <a:lnTo>
                    <a:pt x="668913" y="593900"/>
                  </a:lnTo>
                  <a:lnTo>
                    <a:pt x="668837" y="593878"/>
                  </a:lnTo>
                  <a:lnTo>
                    <a:pt x="668761" y="593842"/>
                  </a:lnTo>
                  <a:lnTo>
                    <a:pt x="668625" y="593760"/>
                  </a:lnTo>
                  <a:lnTo>
                    <a:pt x="668471" y="593569"/>
                  </a:lnTo>
                  <a:lnTo>
                    <a:pt x="668391" y="593528"/>
                  </a:lnTo>
                  <a:lnTo>
                    <a:pt x="668323" y="593510"/>
                  </a:lnTo>
                  <a:lnTo>
                    <a:pt x="668232" y="593537"/>
                  </a:lnTo>
                  <a:lnTo>
                    <a:pt x="668146" y="593664"/>
                  </a:lnTo>
                  <a:lnTo>
                    <a:pt x="668044" y="593710"/>
                  </a:lnTo>
                  <a:lnTo>
                    <a:pt x="667923" y="593728"/>
                  </a:lnTo>
                  <a:lnTo>
                    <a:pt x="667805" y="593723"/>
                  </a:lnTo>
                  <a:lnTo>
                    <a:pt x="667681" y="593687"/>
                  </a:lnTo>
                  <a:lnTo>
                    <a:pt x="667337" y="593578"/>
                  </a:lnTo>
                  <a:lnTo>
                    <a:pt x="667273" y="593546"/>
                  </a:lnTo>
                  <a:lnTo>
                    <a:pt x="667159" y="593465"/>
                  </a:lnTo>
                  <a:lnTo>
                    <a:pt x="667057" y="593347"/>
                  </a:lnTo>
                  <a:lnTo>
                    <a:pt x="666955" y="593306"/>
                  </a:lnTo>
                  <a:lnTo>
                    <a:pt x="666891" y="593360"/>
                  </a:lnTo>
                  <a:lnTo>
                    <a:pt x="666717" y="593592"/>
                  </a:lnTo>
                  <a:lnTo>
                    <a:pt x="666645" y="593655"/>
                  </a:lnTo>
                  <a:lnTo>
                    <a:pt x="666528" y="593710"/>
                  </a:lnTo>
                  <a:lnTo>
                    <a:pt x="666396" y="593742"/>
                  </a:lnTo>
                  <a:lnTo>
                    <a:pt x="666256" y="593760"/>
                  </a:lnTo>
                  <a:lnTo>
                    <a:pt x="666116" y="593764"/>
                  </a:lnTo>
                  <a:lnTo>
                    <a:pt x="665980" y="593760"/>
                  </a:lnTo>
                  <a:lnTo>
                    <a:pt x="665776" y="593701"/>
                  </a:lnTo>
                  <a:lnTo>
                    <a:pt x="665572" y="593583"/>
                  </a:lnTo>
                  <a:lnTo>
                    <a:pt x="665372" y="593447"/>
                  </a:lnTo>
                  <a:lnTo>
                    <a:pt x="665168" y="593324"/>
                  </a:lnTo>
                  <a:lnTo>
                    <a:pt x="664960" y="593260"/>
                  </a:lnTo>
                  <a:lnTo>
                    <a:pt x="664775" y="593265"/>
                  </a:lnTo>
                  <a:lnTo>
                    <a:pt x="664582" y="593315"/>
                  </a:lnTo>
                  <a:lnTo>
                    <a:pt x="664385" y="593374"/>
                  </a:lnTo>
                  <a:lnTo>
                    <a:pt x="664200" y="593415"/>
                  </a:lnTo>
                  <a:lnTo>
                    <a:pt x="664022" y="593406"/>
                  </a:lnTo>
                  <a:lnTo>
                    <a:pt x="663920" y="593365"/>
                  </a:lnTo>
                  <a:lnTo>
                    <a:pt x="663818" y="593315"/>
                  </a:lnTo>
                  <a:lnTo>
                    <a:pt x="663622" y="593197"/>
                  </a:lnTo>
                  <a:lnTo>
                    <a:pt x="663524" y="593142"/>
                  </a:lnTo>
                  <a:lnTo>
                    <a:pt x="663183" y="592979"/>
                  </a:lnTo>
                  <a:lnTo>
                    <a:pt x="663013" y="592906"/>
                  </a:lnTo>
                  <a:lnTo>
                    <a:pt x="662840" y="592847"/>
                  </a:lnTo>
                  <a:lnTo>
                    <a:pt x="662662" y="592806"/>
                  </a:lnTo>
                  <a:lnTo>
                    <a:pt x="662499" y="592793"/>
                  </a:lnTo>
                  <a:lnTo>
                    <a:pt x="662329" y="592788"/>
                  </a:lnTo>
                  <a:lnTo>
                    <a:pt x="662163" y="592802"/>
                  </a:lnTo>
                  <a:lnTo>
                    <a:pt x="661997" y="592825"/>
                  </a:lnTo>
                  <a:lnTo>
                    <a:pt x="661838" y="592861"/>
                  </a:lnTo>
                  <a:lnTo>
                    <a:pt x="661676" y="592925"/>
                  </a:lnTo>
                  <a:lnTo>
                    <a:pt x="661521" y="593006"/>
                  </a:lnTo>
                  <a:lnTo>
                    <a:pt x="661214" y="593188"/>
                  </a:lnTo>
                  <a:lnTo>
                    <a:pt x="661056" y="593260"/>
                  </a:lnTo>
                  <a:lnTo>
                    <a:pt x="660905" y="593315"/>
                  </a:lnTo>
                  <a:lnTo>
                    <a:pt x="660753" y="593356"/>
                  </a:lnTo>
                  <a:lnTo>
                    <a:pt x="660598" y="593392"/>
                  </a:lnTo>
                  <a:lnTo>
                    <a:pt x="660296" y="593478"/>
                  </a:lnTo>
                  <a:lnTo>
                    <a:pt x="660035" y="593569"/>
                  </a:lnTo>
                  <a:lnTo>
                    <a:pt x="659533" y="593764"/>
                  </a:lnTo>
                  <a:lnTo>
                    <a:pt x="659295" y="593846"/>
                  </a:lnTo>
                  <a:lnTo>
                    <a:pt x="659181" y="593900"/>
                  </a:lnTo>
                  <a:lnTo>
                    <a:pt x="659026" y="593932"/>
                  </a:lnTo>
                  <a:lnTo>
                    <a:pt x="658913" y="593873"/>
                  </a:lnTo>
                  <a:lnTo>
                    <a:pt x="658796" y="593823"/>
                  </a:lnTo>
                  <a:lnTo>
                    <a:pt x="658728" y="593810"/>
                  </a:lnTo>
                  <a:lnTo>
                    <a:pt x="658652" y="593810"/>
                  </a:lnTo>
                  <a:lnTo>
                    <a:pt x="658512" y="593796"/>
                  </a:lnTo>
                  <a:lnTo>
                    <a:pt x="658433" y="593737"/>
                  </a:lnTo>
                  <a:lnTo>
                    <a:pt x="658391" y="593664"/>
                  </a:lnTo>
                  <a:lnTo>
                    <a:pt x="658354" y="593587"/>
                  </a:lnTo>
                  <a:lnTo>
                    <a:pt x="658297" y="593469"/>
                  </a:lnTo>
                  <a:lnTo>
                    <a:pt x="658236" y="593360"/>
                  </a:lnTo>
                  <a:lnTo>
                    <a:pt x="658142" y="593292"/>
                  </a:lnTo>
                  <a:lnTo>
                    <a:pt x="657617" y="593224"/>
                  </a:lnTo>
                  <a:lnTo>
                    <a:pt x="657526" y="593189"/>
                  </a:lnTo>
                  <a:lnTo>
                    <a:pt x="657511" y="593251"/>
                  </a:lnTo>
                  <a:lnTo>
                    <a:pt x="657511" y="593310"/>
                  </a:lnTo>
                  <a:lnTo>
                    <a:pt x="657515" y="593369"/>
                  </a:lnTo>
                  <a:lnTo>
                    <a:pt x="657523" y="593428"/>
                  </a:lnTo>
                  <a:lnTo>
                    <a:pt x="657523" y="593487"/>
                  </a:lnTo>
                  <a:lnTo>
                    <a:pt x="657519" y="593542"/>
                  </a:lnTo>
                  <a:lnTo>
                    <a:pt x="657496" y="593715"/>
                  </a:lnTo>
                  <a:lnTo>
                    <a:pt x="657428" y="594059"/>
                  </a:lnTo>
                  <a:lnTo>
                    <a:pt x="657370" y="594304"/>
                  </a:lnTo>
                  <a:lnTo>
                    <a:pt x="657355" y="594386"/>
                  </a:lnTo>
                  <a:lnTo>
                    <a:pt x="657349" y="594468"/>
                  </a:lnTo>
                  <a:lnTo>
                    <a:pt x="657353" y="594536"/>
                  </a:lnTo>
                  <a:lnTo>
                    <a:pt x="657398" y="594813"/>
                  </a:lnTo>
                  <a:lnTo>
                    <a:pt x="657443" y="595181"/>
                  </a:lnTo>
                  <a:lnTo>
                    <a:pt x="657481" y="595421"/>
                  </a:lnTo>
                  <a:lnTo>
                    <a:pt x="657538" y="595716"/>
                  </a:lnTo>
                  <a:lnTo>
                    <a:pt x="657632" y="596166"/>
                  </a:lnTo>
                  <a:lnTo>
                    <a:pt x="657670" y="596343"/>
                  </a:lnTo>
                  <a:lnTo>
                    <a:pt x="657742" y="596651"/>
                  </a:lnTo>
                  <a:lnTo>
                    <a:pt x="657761" y="596715"/>
                  </a:lnTo>
                  <a:lnTo>
                    <a:pt x="657787" y="596783"/>
                  </a:lnTo>
                  <a:lnTo>
                    <a:pt x="657813" y="596837"/>
                  </a:lnTo>
                  <a:lnTo>
                    <a:pt x="657881" y="596947"/>
                  </a:lnTo>
                  <a:lnTo>
                    <a:pt x="657919" y="597001"/>
                  </a:lnTo>
                  <a:lnTo>
                    <a:pt x="658099" y="597243"/>
                  </a:lnTo>
                  <a:lnTo>
                    <a:pt x="658418" y="597192"/>
                  </a:lnTo>
                  <a:lnTo>
                    <a:pt x="658429" y="597105"/>
                  </a:lnTo>
                  <a:lnTo>
                    <a:pt x="658441" y="597074"/>
                  </a:lnTo>
                  <a:lnTo>
                    <a:pt x="658459" y="597051"/>
                  </a:lnTo>
                  <a:lnTo>
                    <a:pt x="658482" y="597046"/>
                  </a:lnTo>
                  <a:lnTo>
                    <a:pt x="658509" y="597046"/>
                  </a:lnTo>
                  <a:lnTo>
                    <a:pt x="658565" y="597055"/>
                  </a:lnTo>
                  <a:lnTo>
                    <a:pt x="658592" y="597065"/>
                  </a:lnTo>
                  <a:lnTo>
                    <a:pt x="658641" y="597092"/>
                  </a:lnTo>
                  <a:lnTo>
                    <a:pt x="658686" y="597132"/>
                  </a:lnTo>
                  <a:lnTo>
                    <a:pt x="658822" y="597278"/>
                  </a:lnTo>
                  <a:lnTo>
                    <a:pt x="658875" y="597323"/>
                  </a:lnTo>
                  <a:lnTo>
                    <a:pt x="659098" y="597487"/>
                  </a:lnTo>
                  <a:lnTo>
                    <a:pt x="659207" y="597568"/>
                  </a:lnTo>
                  <a:lnTo>
                    <a:pt x="659260" y="597614"/>
                  </a:lnTo>
                  <a:lnTo>
                    <a:pt x="659317" y="597654"/>
                  </a:lnTo>
                  <a:lnTo>
                    <a:pt x="659462" y="597777"/>
                  </a:lnTo>
                  <a:lnTo>
                    <a:pt x="659730" y="598022"/>
                  </a:lnTo>
                  <a:lnTo>
                    <a:pt x="659805" y="598085"/>
                  </a:lnTo>
                  <a:lnTo>
                    <a:pt x="659933" y="598154"/>
                  </a:lnTo>
                  <a:lnTo>
                    <a:pt x="660058" y="598240"/>
                  </a:lnTo>
                  <a:lnTo>
                    <a:pt x="660168" y="598326"/>
                  </a:lnTo>
                  <a:lnTo>
                    <a:pt x="660274" y="598422"/>
                  </a:lnTo>
                  <a:lnTo>
                    <a:pt x="660309" y="598462"/>
                  </a:lnTo>
                  <a:lnTo>
                    <a:pt x="660478" y="598594"/>
                  </a:lnTo>
                  <a:lnTo>
                    <a:pt x="660520" y="598636"/>
                  </a:lnTo>
                  <a:lnTo>
                    <a:pt x="660553" y="598644"/>
                  </a:lnTo>
                  <a:lnTo>
                    <a:pt x="660655" y="598608"/>
                  </a:lnTo>
                  <a:lnTo>
                    <a:pt x="660753" y="598562"/>
                  </a:lnTo>
                  <a:lnTo>
                    <a:pt x="660848" y="598508"/>
                  </a:lnTo>
                  <a:lnTo>
                    <a:pt x="661026" y="598363"/>
                  </a:lnTo>
                  <a:lnTo>
                    <a:pt x="661109" y="598308"/>
                  </a:lnTo>
                  <a:lnTo>
                    <a:pt x="661256" y="598304"/>
                  </a:lnTo>
                  <a:lnTo>
                    <a:pt x="661373" y="598363"/>
                  </a:lnTo>
                  <a:lnTo>
                    <a:pt x="661483" y="598444"/>
                  </a:lnTo>
                  <a:lnTo>
                    <a:pt x="661562" y="598526"/>
                  </a:lnTo>
                  <a:lnTo>
                    <a:pt x="661630" y="598631"/>
                  </a:lnTo>
                  <a:lnTo>
                    <a:pt x="661687" y="598748"/>
                  </a:lnTo>
                  <a:lnTo>
                    <a:pt x="661732" y="598866"/>
                  </a:lnTo>
                  <a:lnTo>
                    <a:pt x="661766" y="598989"/>
                  </a:lnTo>
                  <a:lnTo>
                    <a:pt x="661774" y="599089"/>
                  </a:lnTo>
                  <a:lnTo>
                    <a:pt x="661751" y="599298"/>
                  </a:lnTo>
                  <a:lnTo>
                    <a:pt x="661751" y="599393"/>
                  </a:lnTo>
                  <a:lnTo>
                    <a:pt x="661770" y="599484"/>
                  </a:lnTo>
                  <a:lnTo>
                    <a:pt x="661815" y="599557"/>
                  </a:lnTo>
                  <a:lnTo>
                    <a:pt x="661876" y="599620"/>
                  </a:lnTo>
                  <a:lnTo>
                    <a:pt x="662088" y="599797"/>
                  </a:lnTo>
                  <a:lnTo>
                    <a:pt x="662167" y="599874"/>
                  </a:lnTo>
                  <a:lnTo>
                    <a:pt x="662420" y="600092"/>
                  </a:lnTo>
                  <a:lnTo>
                    <a:pt x="662503" y="600169"/>
                  </a:lnTo>
                  <a:lnTo>
                    <a:pt x="662809" y="600492"/>
                  </a:lnTo>
                  <a:lnTo>
                    <a:pt x="662991" y="600664"/>
                  </a:lnTo>
                  <a:lnTo>
                    <a:pt x="663210" y="600850"/>
                  </a:lnTo>
                  <a:lnTo>
                    <a:pt x="663433" y="601023"/>
                  </a:lnTo>
                  <a:lnTo>
                    <a:pt x="664181" y="601635"/>
                  </a:lnTo>
                  <a:lnTo>
                    <a:pt x="664756" y="602126"/>
                  </a:lnTo>
                  <a:lnTo>
                    <a:pt x="664839" y="602189"/>
                  </a:lnTo>
                  <a:lnTo>
                    <a:pt x="664918" y="602257"/>
                  </a:lnTo>
                  <a:lnTo>
                    <a:pt x="665077" y="602403"/>
                  </a:lnTo>
                  <a:lnTo>
                    <a:pt x="665239" y="602611"/>
                  </a:lnTo>
                  <a:lnTo>
                    <a:pt x="665390" y="602834"/>
                  </a:lnTo>
                  <a:lnTo>
                    <a:pt x="665474" y="602934"/>
                  </a:lnTo>
                  <a:lnTo>
                    <a:pt x="665579" y="603043"/>
                  </a:lnTo>
                  <a:lnTo>
                    <a:pt x="665689" y="603143"/>
                  </a:lnTo>
                  <a:lnTo>
                    <a:pt x="665916" y="603333"/>
                  </a:lnTo>
                  <a:lnTo>
                    <a:pt x="666037" y="603424"/>
                  </a:lnTo>
                  <a:lnTo>
                    <a:pt x="666241" y="603592"/>
                  </a:lnTo>
                  <a:lnTo>
                    <a:pt x="666347" y="603674"/>
                  </a:lnTo>
                  <a:lnTo>
                    <a:pt x="666460" y="603742"/>
                  </a:lnTo>
                  <a:lnTo>
                    <a:pt x="666573" y="603796"/>
                  </a:lnTo>
                  <a:lnTo>
                    <a:pt x="666713" y="603842"/>
                  </a:lnTo>
                  <a:lnTo>
                    <a:pt x="666864" y="603869"/>
                  </a:lnTo>
                  <a:lnTo>
                    <a:pt x="667016" y="603883"/>
                  </a:lnTo>
                  <a:lnTo>
                    <a:pt x="667170" y="603883"/>
                  </a:lnTo>
                  <a:lnTo>
                    <a:pt x="667322" y="603878"/>
                  </a:lnTo>
                  <a:lnTo>
                    <a:pt x="667431" y="603869"/>
                  </a:lnTo>
                  <a:lnTo>
                    <a:pt x="667541" y="603846"/>
                  </a:lnTo>
                  <a:lnTo>
                    <a:pt x="667650" y="603819"/>
                  </a:lnTo>
                  <a:lnTo>
                    <a:pt x="667760" y="603801"/>
                  </a:lnTo>
                  <a:lnTo>
                    <a:pt x="667870" y="603796"/>
                  </a:lnTo>
                  <a:lnTo>
                    <a:pt x="667972" y="603805"/>
                  </a:lnTo>
                  <a:lnTo>
                    <a:pt x="668172" y="603851"/>
                  </a:lnTo>
                  <a:lnTo>
                    <a:pt x="668270" y="603883"/>
                  </a:lnTo>
                  <a:lnTo>
                    <a:pt x="668365" y="603919"/>
                  </a:lnTo>
                  <a:lnTo>
                    <a:pt x="668455" y="603960"/>
                  </a:lnTo>
                  <a:lnTo>
                    <a:pt x="668542" y="604005"/>
                  </a:lnTo>
                  <a:lnTo>
                    <a:pt x="668796" y="604155"/>
                  </a:lnTo>
                  <a:lnTo>
                    <a:pt x="669238" y="604400"/>
                  </a:lnTo>
                  <a:lnTo>
                    <a:pt x="669665" y="604618"/>
                  </a:lnTo>
                  <a:lnTo>
                    <a:pt x="669793" y="604672"/>
                  </a:lnTo>
                  <a:lnTo>
                    <a:pt x="670046" y="604795"/>
                  </a:lnTo>
                  <a:lnTo>
                    <a:pt x="670167" y="604863"/>
                  </a:lnTo>
                  <a:lnTo>
                    <a:pt x="670379" y="605004"/>
                  </a:lnTo>
                  <a:lnTo>
                    <a:pt x="670780" y="605308"/>
                  </a:lnTo>
                  <a:lnTo>
                    <a:pt x="670965" y="605462"/>
                  </a:lnTo>
                  <a:lnTo>
                    <a:pt x="671154" y="605608"/>
                  </a:lnTo>
                  <a:lnTo>
                    <a:pt x="671607" y="605925"/>
                  </a:lnTo>
                  <a:lnTo>
                    <a:pt x="671717" y="606007"/>
                  </a:lnTo>
                  <a:lnTo>
                    <a:pt x="671860" y="606125"/>
                  </a:lnTo>
                  <a:lnTo>
                    <a:pt x="672004" y="606248"/>
                  </a:lnTo>
                  <a:lnTo>
                    <a:pt x="672276" y="606502"/>
                  </a:lnTo>
                  <a:lnTo>
                    <a:pt x="672412" y="606633"/>
                  </a:lnTo>
                  <a:lnTo>
                    <a:pt x="672749" y="606992"/>
                  </a:lnTo>
                  <a:lnTo>
                    <a:pt x="672968" y="607237"/>
                  </a:lnTo>
                  <a:lnTo>
                    <a:pt x="673278" y="607546"/>
                  </a:lnTo>
                  <a:lnTo>
                    <a:pt x="673376" y="607655"/>
                  </a:lnTo>
                  <a:lnTo>
                    <a:pt x="673459" y="607768"/>
                  </a:lnTo>
                  <a:lnTo>
                    <a:pt x="673535" y="607895"/>
                  </a:lnTo>
                  <a:lnTo>
                    <a:pt x="673603" y="608032"/>
                  </a:lnTo>
                  <a:lnTo>
                    <a:pt x="673716" y="608318"/>
                  </a:lnTo>
                  <a:lnTo>
                    <a:pt x="673818" y="608603"/>
                  </a:lnTo>
                  <a:lnTo>
                    <a:pt x="673913" y="608894"/>
                  </a:lnTo>
                  <a:lnTo>
                    <a:pt x="673954" y="609044"/>
                  </a:lnTo>
                  <a:lnTo>
                    <a:pt x="673981" y="609194"/>
                  </a:lnTo>
                  <a:lnTo>
                    <a:pt x="674000" y="609321"/>
                  </a:lnTo>
                  <a:lnTo>
                    <a:pt x="674011" y="609457"/>
                  </a:lnTo>
                  <a:lnTo>
                    <a:pt x="674015" y="609589"/>
                  </a:lnTo>
                  <a:lnTo>
                    <a:pt x="674015" y="609988"/>
                  </a:lnTo>
                  <a:lnTo>
                    <a:pt x="674011" y="610124"/>
                  </a:lnTo>
                  <a:lnTo>
                    <a:pt x="674003" y="610256"/>
                  </a:lnTo>
                  <a:lnTo>
                    <a:pt x="673988" y="610388"/>
                  </a:lnTo>
                  <a:lnTo>
                    <a:pt x="673958" y="610515"/>
                  </a:lnTo>
                  <a:lnTo>
                    <a:pt x="673931" y="610601"/>
                  </a:lnTo>
                  <a:lnTo>
                    <a:pt x="673901" y="610683"/>
                  </a:lnTo>
                  <a:lnTo>
                    <a:pt x="673863" y="610769"/>
                  </a:lnTo>
                  <a:lnTo>
                    <a:pt x="673780" y="610923"/>
                  </a:lnTo>
                  <a:lnTo>
                    <a:pt x="673652" y="611055"/>
                  </a:lnTo>
                  <a:lnTo>
                    <a:pt x="673520" y="611177"/>
                  </a:lnTo>
                  <a:lnTo>
                    <a:pt x="673239" y="611409"/>
                  </a:lnTo>
                  <a:lnTo>
                    <a:pt x="673093" y="611513"/>
                  </a:lnTo>
                  <a:lnTo>
                    <a:pt x="672975" y="611581"/>
                  </a:lnTo>
                  <a:lnTo>
                    <a:pt x="672846" y="611636"/>
                  </a:lnTo>
                  <a:lnTo>
                    <a:pt x="672722" y="611695"/>
                  </a:lnTo>
                  <a:lnTo>
                    <a:pt x="672612" y="611763"/>
                  </a:lnTo>
                  <a:lnTo>
                    <a:pt x="672537" y="611845"/>
                  </a:lnTo>
                  <a:lnTo>
                    <a:pt x="672506" y="611981"/>
                  </a:lnTo>
                  <a:lnTo>
                    <a:pt x="672484" y="612117"/>
                  </a:lnTo>
                  <a:lnTo>
                    <a:pt x="672401" y="612171"/>
                  </a:lnTo>
                  <a:lnTo>
                    <a:pt x="672325" y="612158"/>
                  </a:lnTo>
                  <a:lnTo>
                    <a:pt x="672151" y="612095"/>
                  </a:lnTo>
                  <a:lnTo>
                    <a:pt x="672064" y="612076"/>
                  </a:lnTo>
                  <a:lnTo>
                    <a:pt x="671917" y="612063"/>
                  </a:lnTo>
                  <a:lnTo>
                    <a:pt x="671766" y="612067"/>
                  </a:lnTo>
                  <a:lnTo>
                    <a:pt x="671460" y="612095"/>
                  </a:lnTo>
                  <a:lnTo>
                    <a:pt x="671327" y="612110"/>
                  </a:lnTo>
                  <a:lnTo>
                    <a:pt x="671128" y="612181"/>
                  </a:lnTo>
                  <a:lnTo>
                    <a:pt x="670867" y="612258"/>
                  </a:lnTo>
                  <a:lnTo>
                    <a:pt x="670742" y="612289"/>
                  </a:lnTo>
                  <a:lnTo>
                    <a:pt x="670629" y="612308"/>
                  </a:lnTo>
                  <a:lnTo>
                    <a:pt x="670550" y="612326"/>
                  </a:lnTo>
                  <a:lnTo>
                    <a:pt x="670318" y="612390"/>
                  </a:lnTo>
                  <a:lnTo>
                    <a:pt x="670196" y="612429"/>
                  </a:lnTo>
                  <a:lnTo>
                    <a:pt x="670099" y="612517"/>
                  </a:lnTo>
                  <a:lnTo>
                    <a:pt x="669986" y="612612"/>
                  </a:lnTo>
                  <a:lnTo>
                    <a:pt x="669865" y="612694"/>
                  </a:lnTo>
                  <a:lnTo>
                    <a:pt x="669668" y="612780"/>
                  </a:lnTo>
                  <a:lnTo>
                    <a:pt x="669461" y="612848"/>
                  </a:lnTo>
                  <a:lnTo>
                    <a:pt x="669245" y="612902"/>
                  </a:lnTo>
                  <a:lnTo>
                    <a:pt x="669026" y="612952"/>
                  </a:lnTo>
                  <a:lnTo>
                    <a:pt x="668818" y="613016"/>
                  </a:lnTo>
                  <a:lnTo>
                    <a:pt x="668599" y="613089"/>
                  </a:lnTo>
                  <a:lnTo>
                    <a:pt x="668384" y="613166"/>
                  </a:lnTo>
                  <a:lnTo>
                    <a:pt x="667952" y="613329"/>
                  </a:lnTo>
                  <a:lnTo>
                    <a:pt x="667638" y="613458"/>
                  </a:lnTo>
                  <a:lnTo>
                    <a:pt x="667525" y="613547"/>
                  </a:lnTo>
                  <a:lnTo>
                    <a:pt x="667465" y="613583"/>
                  </a:lnTo>
                  <a:lnTo>
                    <a:pt x="667401" y="613611"/>
                  </a:lnTo>
                  <a:lnTo>
                    <a:pt x="667204" y="613670"/>
                  </a:lnTo>
                  <a:lnTo>
                    <a:pt x="667069" y="613701"/>
                  </a:lnTo>
                  <a:lnTo>
                    <a:pt x="666978" y="613742"/>
                  </a:lnTo>
                  <a:lnTo>
                    <a:pt x="666868" y="613811"/>
                  </a:lnTo>
                  <a:lnTo>
                    <a:pt x="666649" y="613956"/>
                  </a:lnTo>
                  <a:lnTo>
                    <a:pt x="666539" y="614015"/>
                  </a:lnTo>
                  <a:lnTo>
                    <a:pt x="666426" y="614051"/>
                  </a:lnTo>
                  <a:lnTo>
                    <a:pt x="666332" y="614051"/>
                  </a:lnTo>
                  <a:lnTo>
                    <a:pt x="666233" y="614033"/>
                  </a:lnTo>
                  <a:lnTo>
                    <a:pt x="666135" y="614010"/>
                  </a:lnTo>
                  <a:lnTo>
                    <a:pt x="666041" y="614001"/>
                  </a:lnTo>
                  <a:lnTo>
                    <a:pt x="665958" y="614015"/>
                  </a:lnTo>
                  <a:lnTo>
                    <a:pt x="665890" y="614065"/>
                  </a:lnTo>
                  <a:lnTo>
                    <a:pt x="665829" y="614132"/>
                  </a:lnTo>
                  <a:lnTo>
                    <a:pt x="665723" y="614301"/>
                  </a:lnTo>
                  <a:lnTo>
                    <a:pt x="665663" y="614378"/>
                  </a:lnTo>
                  <a:lnTo>
                    <a:pt x="665519" y="614500"/>
                  </a:lnTo>
                  <a:lnTo>
                    <a:pt x="665357" y="614609"/>
                  </a:lnTo>
                  <a:lnTo>
                    <a:pt x="665182" y="614704"/>
                  </a:lnTo>
                  <a:lnTo>
                    <a:pt x="665012" y="614805"/>
                  </a:lnTo>
                  <a:lnTo>
                    <a:pt x="664847" y="614914"/>
                  </a:lnTo>
                  <a:lnTo>
                    <a:pt x="664510" y="615168"/>
                  </a:lnTo>
                  <a:lnTo>
                    <a:pt x="664185" y="615440"/>
                  </a:lnTo>
                  <a:lnTo>
                    <a:pt x="664026" y="615581"/>
                  </a:lnTo>
                  <a:lnTo>
                    <a:pt x="663871" y="615726"/>
                  </a:lnTo>
                  <a:lnTo>
                    <a:pt x="662938" y="616643"/>
                  </a:lnTo>
                  <a:lnTo>
                    <a:pt x="662608" y="616952"/>
                  </a:lnTo>
                  <a:lnTo>
                    <a:pt x="662436" y="617097"/>
                  </a:lnTo>
                  <a:lnTo>
                    <a:pt x="662306" y="617197"/>
                  </a:lnTo>
                  <a:lnTo>
                    <a:pt x="661962" y="617432"/>
                  </a:lnTo>
                  <a:lnTo>
                    <a:pt x="662062" y="617514"/>
                  </a:lnTo>
                  <a:lnTo>
                    <a:pt x="661660" y="617946"/>
                  </a:lnTo>
                  <a:lnTo>
                    <a:pt x="661557" y="617862"/>
                  </a:lnTo>
                  <a:lnTo>
                    <a:pt x="661396" y="618105"/>
                  </a:lnTo>
                  <a:lnTo>
                    <a:pt x="661298" y="618232"/>
                  </a:lnTo>
                  <a:lnTo>
                    <a:pt x="661188" y="618350"/>
                  </a:lnTo>
                  <a:lnTo>
                    <a:pt x="661071" y="618468"/>
                  </a:lnTo>
                  <a:lnTo>
                    <a:pt x="660950" y="618581"/>
                  </a:lnTo>
                  <a:lnTo>
                    <a:pt x="660840" y="618699"/>
                  </a:lnTo>
                  <a:lnTo>
                    <a:pt x="660738" y="618826"/>
                  </a:lnTo>
                  <a:lnTo>
                    <a:pt x="660667" y="618949"/>
                  </a:lnTo>
                  <a:lnTo>
                    <a:pt x="660485" y="619349"/>
                  </a:lnTo>
                  <a:lnTo>
                    <a:pt x="660417" y="619476"/>
                  </a:lnTo>
                  <a:lnTo>
                    <a:pt x="660308" y="619626"/>
                  </a:lnTo>
                  <a:lnTo>
                    <a:pt x="660187" y="619771"/>
                  </a:lnTo>
                  <a:lnTo>
                    <a:pt x="659930" y="620052"/>
                  </a:lnTo>
                  <a:lnTo>
                    <a:pt x="659804" y="620198"/>
                  </a:lnTo>
                  <a:lnTo>
                    <a:pt x="659646" y="620406"/>
                  </a:lnTo>
                  <a:lnTo>
                    <a:pt x="659925" y="620651"/>
                  </a:lnTo>
                  <a:lnTo>
                    <a:pt x="659506" y="621174"/>
                  </a:lnTo>
                  <a:lnTo>
                    <a:pt x="659309" y="620974"/>
                  </a:lnTo>
                  <a:lnTo>
                    <a:pt x="658237" y="621673"/>
                  </a:lnTo>
                  <a:lnTo>
                    <a:pt x="658130" y="621571"/>
                  </a:lnTo>
                  <a:lnTo>
                    <a:pt x="657927" y="621655"/>
                  </a:lnTo>
                  <a:lnTo>
                    <a:pt x="657650" y="621758"/>
                  </a:lnTo>
                  <a:lnTo>
                    <a:pt x="657594" y="621809"/>
                  </a:lnTo>
                  <a:lnTo>
                    <a:pt x="657526" y="621864"/>
                  </a:lnTo>
                  <a:lnTo>
                    <a:pt x="657456" y="621915"/>
                  </a:lnTo>
                  <a:lnTo>
                    <a:pt x="657364" y="621977"/>
                  </a:lnTo>
                  <a:lnTo>
                    <a:pt x="657266" y="622036"/>
                  </a:lnTo>
                  <a:lnTo>
                    <a:pt x="657062" y="622145"/>
                  </a:lnTo>
                  <a:lnTo>
                    <a:pt x="656849" y="622249"/>
                  </a:lnTo>
                  <a:lnTo>
                    <a:pt x="656626" y="622349"/>
                  </a:lnTo>
                  <a:lnTo>
                    <a:pt x="656400" y="622440"/>
                  </a:lnTo>
                  <a:lnTo>
                    <a:pt x="655863" y="622635"/>
                  </a:lnTo>
                  <a:lnTo>
                    <a:pt x="655780" y="622676"/>
                  </a:lnTo>
                  <a:lnTo>
                    <a:pt x="655697" y="622712"/>
                  </a:lnTo>
                  <a:lnTo>
                    <a:pt x="655534" y="622794"/>
                  </a:lnTo>
                  <a:lnTo>
                    <a:pt x="655448" y="622830"/>
                  </a:lnTo>
                  <a:lnTo>
                    <a:pt x="655364" y="622862"/>
                  </a:lnTo>
                  <a:lnTo>
                    <a:pt x="655021" y="622971"/>
                  </a:lnTo>
                  <a:lnTo>
                    <a:pt x="654783" y="623066"/>
                  </a:lnTo>
                  <a:lnTo>
                    <a:pt x="654707" y="623103"/>
                  </a:lnTo>
                  <a:lnTo>
                    <a:pt x="654624" y="623149"/>
                  </a:lnTo>
                  <a:lnTo>
                    <a:pt x="654570" y="623185"/>
                  </a:lnTo>
                  <a:lnTo>
                    <a:pt x="654400" y="623325"/>
                  </a:lnTo>
                  <a:lnTo>
                    <a:pt x="654341" y="623366"/>
                  </a:lnTo>
                  <a:lnTo>
                    <a:pt x="654235" y="623416"/>
                  </a:lnTo>
                  <a:lnTo>
                    <a:pt x="654124" y="623453"/>
                  </a:lnTo>
                  <a:lnTo>
                    <a:pt x="653777" y="623543"/>
                  </a:lnTo>
                  <a:lnTo>
                    <a:pt x="653422" y="623625"/>
                  </a:lnTo>
                  <a:lnTo>
                    <a:pt x="653308" y="623657"/>
                  </a:lnTo>
                  <a:lnTo>
                    <a:pt x="653198" y="623701"/>
                  </a:lnTo>
                  <a:lnTo>
                    <a:pt x="653108" y="623752"/>
                  </a:lnTo>
                  <a:lnTo>
                    <a:pt x="653025" y="623815"/>
                  </a:lnTo>
                  <a:lnTo>
                    <a:pt x="652863" y="623952"/>
                  </a:lnTo>
                  <a:lnTo>
                    <a:pt x="652776" y="624015"/>
                  </a:lnTo>
                  <a:lnTo>
                    <a:pt x="652568" y="624142"/>
                  </a:lnTo>
                  <a:lnTo>
                    <a:pt x="652462" y="624202"/>
                  </a:lnTo>
                  <a:lnTo>
                    <a:pt x="652247" y="624311"/>
                  </a:lnTo>
                  <a:lnTo>
                    <a:pt x="651986" y="624424"/>
                  </a:lnTo>
                  <a:lnTo>
                    <a:pt x="651849" y="624474"/>
                  </a:lnTo>
                  <a:lnTo>
                    <a:pt x="651581" y="624565"/>
                  </a:lnTo>
                  <a:lnTo>
                    <a:pt x="651294" y="624642"/>
                  </a:lnTo>
                  <a:lnTo>
                    <a:pt x="651150" y="624673"/>
                  </a:lnTo>
                  <a:lnTo>
                    <a:pt x="651003" y="624701"/>
                  </a:lnTo>
                  <a:lnTo>
                    <a:pt x="650742" y="624742"/>
                  </a:lnTo>
                  <a:lnTo>
                    <a:pt x="650490" y="624760"/>
                  </a:lnTo>
                  <a:lnTo>
                    <a:pt x="650376" y="624782"/>
                  </a:lnTo>
                  <a:lnTo>
                    <a:pt x="650259" y="624796"/>
                  </a:lnTo>
                  <a:lnTo>
                    <a:pt x="650028" y="624814"/>
                  </a:lnTo>
                  <a:lnTo>
                    <a:pt x="649798" y="624823"/>
                  </a:lnTo>
                  <a:lnTo>
                    <a:pt x="649443" y="624791"/>
                  </a:lnTo>
                  <a:lnTo>
                    <a:pt x="649343" y="624796"/>
                  </a:lnTo>
                  <a:lnTo>
                    <a:pt x="649269" y="624828"/>
                  </a:lnTo>
                  <a:lnTo>
                    <a:pt x="649226" y="624891"/>
                  </a:lnTo>
                  <a:lnTo>
                    <a:pt x="649192" y="624973"/>
                  </a:lnTo>
                  <a:lnTo>
                    <a:pt x="649171" y="625064"/>
                  </a:lnTo>
                  <a:lnTo>
                    <a:pt x="649177" y="625232"/>
                  </a:lnTo>
                  <a:lnTo>
                    <a:pt x="649409" y="625486"/>
                  </a:lnTo>
                  <a:lnTo>
                    <a:pt x="649533" y="625609"/>
                  </a:lnTo>
                  <a:lnTo>
                    <a:pt x="649662" y="625722"/>
                  </a:lnTo>
                  <a:lnTo>
                    <a:pt x="649798" y="625836"/>
                  </a:lnTo>
                  <a:lnTo>
                    <a:pt x="649904" y="625908"/>
                  </a:lnTo>
                  <a:lnTo>
                    <a:pt x="650240" y="626113"/>
                  </a:lnTo>
                  <a:lnTo>
                    <a:pt x="650342" y="626190"/>
                  </a:lnTo>
                  <a:lnTo>
                    <a:pt x="650440" y="626276"/>
                  </a:lnTo>
                  <a:lnTo>
                    <a:pt x="650584" y="626435"/>
                  </a:lnTo>
                  <a:lnTo>
                    <a:pt x="650712" y="626603"/>
                  </a:lnTo>
                  <a:lnTo>
                    <a:pt x="650954" y="626966"/>
                  </a:lnTo>
                  <a:lnTo>
                    <a:pt x="651082" y="627139"/>
                  </a:lnTo>
                  <a:lnTo>
                    <a:pt x="651233" y="627329"/>
                  </a:lnTo>
                  <a:lnTo>
                    <a:pt x="651552" y="627697"/>
                  </a:lnTo>
                  <a:lnTo>
                    <a:pt x="651707" y="627883"/>
                  </a:lnTo>
                  <a:lnTo>
                    <a:pt x="651854" y="628074"/>
                  </a:lnTo>
                  <a:lnTo>
                    <a:pt x="651979" y="628251"/>
                  </a:lnTo>
                  <a:lnTo>
                    <a:pt x="652217" y="628623"/>
                  </a:lnTo>
                  <a:lnTo>
                    <a:pt x="652326" y="628809"/>
                  </a:lnTo>
                  <a:lnTo>
                    <a:pt x="652428" y="629004"/>
                  </a:lnTo>
                  <a:lnTo>
                    <a:pt x="652519" y="629204"/>
                  </a:lnTo>
                  <a:lnTo>
                    <a:pt x="652606" y="629404"/>
                  </a:lnTo>
                  <a:lnTo>
                    <a:pt x="652685" y="629608"/>
                  </a:lnTo>
                  <a:lnTo>
                    <a:pt x="652753" y="629817"/>
                  </a:lnTo>
                  <a:lnTo>
                    <a:pt x="652802" y="630031"/>
                  </a:lnTo>
                  <a:lnTo>
                    <a:pt x="652836" y="630244"/>
                  </a:lnTo>
                  <a:lnTo>
                    <a:pt x="652855" y="630462"/>
                  </a:lnTo>
                  <a:lnTo>
                    <a:pt x="652863" y="630679"/>
                  </a:lnTo>
                  <a:lnTo>
                    <a:pt x="652859" y="630898"/>
                  </a:lnTo>
                  <a:lnTo>
                    <a:pt x="652851" y="631115"/>
                  </a:lnTo>
                  <a:lnTo>
                    <a:pt x="652813" y="631442"/>
                  </a:lnTo>
                  <a:lnTo>
                    <a:pt x="652749" y="631765"/>
                  </a:lnTo>
                  <a:lnTo>
                    <a:pt x="652666" y="632087"/>
                  </a:lnTo>
                  <a:lnTo>
                    <a:pt x="652568" y="632409"/>
                  </a:lnTo>
                  <a:lnTo>
                    <a:pt x="652462" y="632722"/>
                  </a:lnTo>
                  <a:lnTo>
                    <a:pt x="652356" y="632999"/>
                  </a:lnTo>
                  <a:lnTo>
                    <a:pt x="652239" y="633276"/>
                  </a:lnTo>
                  <a:lnTo>
                    <a:pt x="652115" y="633553"/>
                  </a:lnTo>
                  <a:lnTo>
                    <a:pt x="651849" y="634093"/>
                  </a:lnTo>
                  <a:lnTo>
                    <a:pt x="651722" y="634334"/>
                  </a:lnTo>
                  <a:lnTo>
                    <a:pt x="651445" y="634811"/>
                  </a:lnTo>
                  <a:lnTo>
                    <a:pt x="651316" y="635051"/>
                  </a:lnTo>
                  <a:lnTo>
                    <a:pt x="651207" y="635296"/>
                  </a:lnTo>
                  <a:lnTo>
                    <a:pt x="651131" y="635528"/>
                  </a:lnTo>
                  <a:lnTo>
                    <a:pt x="651067" y="635764"/>
                  </a:lnTo>
                  <a:lnTo>
                    <a:pt x="650954" y="636241"/>
                  </a:lnTo>
                  <a:lnTo>
                    <a:pt x="650818" y="636754"/>
                  </a:lnTo>
                  <a:lnTo>
                    <a:pt x="650750" y="637035"/>
                  </a:lnTo>
                  <a:lnTo>
                    <a:pt x="650674" y="637317"/>
                  </a:lnTo>
                  <a:lnTo>
                    <a:pt x="650587" y="637589"/>
                  </a:lnTo>
                  <a:lnTo>
                    <a:pt x="650478" y="637852"/>
                  </a:lnTo>
                  <a:lnTo>
                    <a:pt x="650368" y="638057"/>
                  </a:lnTo>
                  <a:lnTo>
                    <a:pt x="650247" y="638256"/>
                  </a:lnTo>
                  <a:lnTo>
                    <a:pt x="649979" y="638638"/>
                  </a:lnTo>
                  <a:lnTo>
                    <a:pt x="649647" y="639087"/>
                  </a:lnTo>
                  <a:lnTo>
                    <a:pt x="649446" y="639337"/>
                  </a:lnTo>
                  <a:lnTo>
                    <a:pt x="649239" y="639586"/>
                  </a:lnTo>
                  <a:lnTo>
                    <a:pt x="649027" y="639827"/>
                  </a:lnTo>
                  <a:lnTo>
                    <a:pt x="648803" y="640059"/>
                  </a:lnTo>
                  <a:lnTo>
                    <a:pt x="648622" y="640236"/>
                  </a:lnTo>
                  <a:lnTo>
                    <a:pt x="648248" y="640562"/>
                  </a:lnTo>
                  <a:lnTo>
                    <a:pt x="647874" y="640899"/>
                  </a:lnTo>
                  <a:lnTo>
                    <a:pt x="647696" y="641085"/>
                  </a:lnTo>
                  <a:lnTo>
                    <a:pt x="647356" y="641480"/>
                  </a:lnTo>
                  <a:lnTo>
                    <a:pt x="647175" y="641657"/>
                  </a:lnTo>
                  <a:lnTo>
                    <a:pt x="646975" y="641807"/>
                  </a:lnTo>
                  <a:lnTo>
                    <a:pt x="646812" y="641888"/>
                  </a:lnTo>
                  <a:lnTo>
                    <a:pt x="646646" y="641956"/>
                  </a:lnTo>
                  <a:lnTo>
                    <a:pt x="646469" y="642015"/>
                  </a:lnTo>
                  <a:lnTo>
                    <a:pt x="646290" y="642065"/>
                  </a:lnTo>
                  <a:lnTo>
                    <a:pt x="646116" y="642120"/>
                  </a:lnTo>
                  <a:lnTo>
                    <a:pt x="645912" y="642170"/>
                  </a:lnTo>
                  <a:lnTo>
                    <a:pt x="645697" y="642201"/>
                  </a:lnTo>
                  <a:lnTo>
                    <a:pt x="645489" y="642238"/>
                  </a:lnTo>
                  <a:lnTo>
                    <a:pt x="645285" y="642288"/>
                  </a:lnTo>
                  <a:lnTo>
                    <a:pt x="645096" y="642365"/>
                  </a:lnTo>
                  <a:lnTo>
                    <a:pt x="644900" y="642492"/>
                  </a:lnTo>
                  <a:lnTo>
                    <a:pt x="644711" y="642651"/>
                  </a:lnTo>
                  <a:lnTo>
                    <a:pt x="644537" y="642828"/>
                  </a:lnTo>
                  <a:lnTo>
                    <a:pt x="644386" y="643023"/>
                  </a:lnTo>
                  <a:lnTo>
                    <a:pt x="644269" y="643304"/>
                  </a:lnTo>
                  <a:lnTo>
                    <a:pt x="644288" y="643391"/>
                  </a:lnTo>
                  <a:lnTo>
                    <a:pt x="644318" y="643473"/>
                  </a:lnTo>
                  <a:lnTo>
                    <a:pt x="644356" y="643550"/>
                  </a:lnTo>
                  <a:lnTo>
                    <a:pt x="644405" y="643613"/>
                  </a:lnTo>
                  <a:lnTo>
                    <a:pt x="644477" y="643668"/>
                  </a:lnTo>
                  <a:lnTo>
                    <a:pt x="644571" y="643700"/>
                  </a:lnTo>
                  <a:lnTo>
                    <a:pt x="644673" y="643723"/>
                  </a:lnTo>
                  <a:lnTo>
                    <a:pt x="644771" y="643754"/>
                  </a:lnTo>
                  <a:lnTo>
                    <a:pt x="644847" y="643804"/>
                  </a:lnTo>
                  <a:lnTo>
                    <a:pt x="644907" y="643895"/>
                  </a:lnTo>
                  <a:lnTo>
                    <a:pt x="644941" y="644004"/>
                  </a:lnTo>
                  <a:lnTo>
                    <a:pt x="644987" y="644249"/>
                  </a:lnTo>
                  <a:lnTo>
                    <a:pt x="645024" y="644367"/>
                  </a:lnTo>
                  <a:lnTo>
                    <a:pt x="645142" y="644621"/>
                  </a:lnTo>
                  <a:lnTo>
                    <a:pt x="645210" y="644744"/>
                  </a:lnTo>
                  <a:lnTo>
                    <a:pt x="645281" y="644862"/>
                  </a:lnTo>
                  <a:lnTo>
                    <a:pt x="645357" y="644980"/>
                  </a:lnTo>
                  <a:lnTo>
                    <a:pt x="645610" y="645312"/>
                  </a:lnTo>
                  <a:lnTo>
                    <a:pt x="645905" y="645624"/>
                  </a:lnTo>
                  <a:lnTo>
                    <a:pt x="646242" y="645906"/>
                  </a:lnTo>
                  <a:lnTo>
                    <a:pt x="646597" y="646151"/>
                  </a:lnTo>
                  <a:lnTo>
                    <a:pt x="646963" y="646342"/>
                  </a:lnTo>
                  <a:lnTo>
                    <a:pt x="647368" y="646678"/>
                  </a:lnTo>
                  <a:lnTo>
                    <a:pt x="647557" y="646814"/>
                  </a:lnTo>
                  <a:lnTo>
                    <a:pt x="647738" y="646955"/>
                  </a:lnTo>
                  <a:lnTo>
                    <a:pt x="647908" y="647104"/>
                  </a:lnTo>
                  <a:lnTo>
                    <a:pt x="648055" y="647273"/>
                  </a:lnTo>
                  <a:lnTo>
                    <a:pt x="648191" y="647513"/>
                  </a:lnTo>
                  <a:lnTo>
                    <a:pt x="648297" y="647776"/>
                  </a:lnTo>
                  <a:lnTo>
                    <a:pt x="648376" y="648058"/>
                  </a:lnTo>
                  <a:lnTo>
                    <a:pt x="648497" y="648630"/>
                  </a:lnTo>
                  <a:lnTo>
                    <a:pt x="648543" y="648930"/>
                  </a:lnTo>
                  <a:lnTo>
                    <a:pt x="648573" y="649229"/>
                  </a:lnTo>
                  <a:lnTo>
                    <a:pt x="648603" y="649837"/>
                  </a:lnTo>
                  <a:lnTo>
                    <a:pt x="648646" y="650387"/>
                  </a:lnTo>
                  <a:lnTo>
                    <a:pt x="648660" y="650641"/>
                  </a:lnTo>
                  <a:lnTo>
                    <a:pt x="648682" y="650891"/>
                  </a:lnTo>
                  <a:lnTo>
                    <a:pt x="648709" y="651140"/>
                  </a:lnTo>
                  <a:lnTo>
                    <a:pt x="648758" y="651386"/>
                  </a:lnTo>
                  <a:lnTo>
                    <a:pt x="648850" y="651613"/>
                  </a:lnTo>
                  <a:lnTo>
                    <a:pt x="648969" y="651835"/>
                  </a:lnTo>
                  <a:lnTo>
                    <a:pt x="649094" y="652058"/>
                  </a:lnTo>
                  <a:lnTo>
                    <a:pt x="649186" y="652271"/>
                  </a:lnTo>
                  <a:lnTo>
                    <a:pt x="649207" y="652484"/>
                  </a:lnTo>
                  <a:lnTo>
                    <a:pt x="649177" y="652630"/>
                  </a:lnTo>
                  <a:lnTo>
                    <a:pt x="649118" y="652775"/>
                  </a:lnTo>
                  <a:lnTo>
                    <a:pt x="649045" y="652920"/>
                  </a:lnTo>
                  <a:lnTo>
                    <a:pt x="648886" y="653202"/>
                  </a:lnTo>
                  <a:lnTo>
                    <a:pt x="648773" y="653383"/>
                  </a:lnTo>
                  <a:lnTo>
                    <a:pt x="648403" y="653892"/>
                  </a:lnTo>
                  <a:lnTo>
                    <a:pt x="648301" y="654078"/>
                  </a:lnTo>
                  <a:lnTo>
                    <a:pt x="648221" y="654255"/>
                  </a:lnTo>
                  <a:lnTo>
                    <a:pt x="648146" y="654441"/>
                  </a:lnTo>
                  <a:lnTo>
                    <a:pt x="648085" y="654628"/>
                  </a:lnTo>
                  <a:lnTo>
                    <a:pt x="648044" y="654818"/>
                  </a:lnTo>
                  <a:lnTo>
                    <a:pt x="648029" y="655004"/>
                  </a:lnTo>
                  <a:lnTo>
                    <a:pt x="648048" y="655222"/>
                  </a:lnTo>
                  <a:lnTo>
                    <a:pt x="648104" y="655449"/>
                  </a:lnTo>
                  <a:lnTo>
                    <a:pt x="648187" y="655667"/>
                  </a:lnTo>
                  <a:lnTo>
                    <a:pt x="648297" y="655871"/>
                  </a:lnTo>
                  <a:lnTo>
                    <a:pt x="648425" y="656048"/>
                  </a:lnTo>
                  <a:lnTo>
                    <a:pt x="648618" y="656371"/>
                  </a:lnTo>
                  <a:lnTo>
                    <a:pt x="648793" y="656706"/>
                  </a:lnTo>
                  <a:lnTo>
                    <a:pt x="648943" y="657056"/>
                  </a:lnTo>
                  <a:lnTo>
                    <a:pt x="649071" y="657415"/>
                  </a:lnTo>
                  <a:lnTo>
                    <a:pt x="649171" y="657774"/>
                  </a:lnTo>
                  <a:lnTo>
                    <a:pt x="649235" y="658110"/>
                  </a:lnTo>
                  <a:lnTo>
                    <a:pt x="649273" y="658450"/>
                  </a:lnTo>
                  <a:lnTo>
                    <a:pt x="649294" y="658795"/>
                  </a:lnTo>
                  <a:lnTo>
                    <a:pt x="649299" y="659145"/>
                  </a:lnTo>
                  <a:lnTo>
                    <a:pt x="649299" y="659490"/>
                  </a:lnTo>
                  <a:lnTo>
                    <a:pt x="649279" y="659948"/>
                  </a:lnTo>
                  <a:lnTo>
                    <a:pt x="649246" y="660407"/>
                  </a:lnTo>
                  <a:lnTo>
                    <a:pt x="649186" y="660865"/>
                  </a:lnTo>
                  <a:lnTo>
                    <a:pt x="649105" y="661319"/>
                  </a:lnTo>
                  <a:lnTo>
                    <a:pt x="649001" y="661769"/>
                  </a:lnTo>
                  <a:lnTo>
                    <a:pt x="648880" y="662182"/>
                  </a:lnTo>
                  <a:lnTo>
                    <a:pt x="648731" y="662590"/>
                  </a:lnTo>
                  <a:lnTo>
                    <a:pt x="648531" y="663076"/>
                  </a:lnTo>
                  <a:lnTo>
                    <a:pt x="648486" y="663203"/>
                  </a:lnTo>
                  <a:lnTo>
                    <a:pt x="648456" y="663321"/>
                  </a:lnTo>
                  <a:lnTo>
                    <a:pt x="648403" y="663685"/>
                  </a:lnTo>
                  <a:lnTo>
                    <a:pt x="648376" y="663803"/>
                  </a:lnTo>
                  <a:lnTo>
                    <a:pt x="648293" y="664016"/>
                  </a:lnTo>
                  <a:lnTo>
                    <a:pt x="648142" y="664329"/>
                  </a:lnTo>
                  <a:lnTo>
                    <a:pt x="648036" y="664516"/>
                  </a:lnTo>
                  <a:lnTo>
                    <a:pt x="647976" y="664611"/>
                  </a:lnTo>
                  <a:lnTo>
                    <a:pt x="647927" y="664702"/>
                  </a:lnTo>
                  <a:lnTo>
                    <a:pt x="647885" y="664802"/>
                  </a:lnTo>
                  <a:lnTo>
                    <a:pt x="647859" y="664892"/>
                  </a:lnTo>
                  <a:lnTo>
                    <a:pt x="647832" y="665078"/>
                  </a:lnTo>
                  <a:lnTo>
                    <a:pt x="647810" y="665169"/>
                  </a:lnTo>
                  <a:lnTo>
                    <a:pt x="647776" y="665251"/>
                  </a:lnTo>
                  <a:lnTo>
                    <a:pt x="647708" y="665328"/>
                  </a:lnTo>
                  <a:lnTo>
                    <a:pt x="647617" y="665392"/>
                  </a:lnTo>
                  <a:lnTo>
                    <a:pt x="647413" y="665501"/>
                  </a:lnTo>
                  <a:lnTo>
                    <a:pt x="647322" y="665569"/>
                  </a:lnTo>
                  <a:lnTo>
                    <a:pt x="647239" y="665646"/>
                  </a:lnTo>
                  <a:lnTo>
                    <a:pt x="647092" y="665809"/>
                  </a:lnTo>
                  <a:lnTo>
                    <a:pt x="647024" y="665900"/>
                  </a:lnTo>
                  <a:lnTo>
                    <a:pt x="646933" y="666041"/>
                  </a:lnTo>
                  <a:lnTo>
                    <a:pt x="646873" y="666150"/>
                  </a:lnTo>
                  <a:lnTo>
                    <a:pt x="646835" y="666263"/>
                  </a:lnTo>
                  <a:lnTo>
                    <a:pt x="646835" y="666350"/>
                  </a:lnTo>
                  <a:lnTo>
                    <a:pt x="646858" y="666441"/>
                  </a:lnTo>
                  <a:lnTo>
                    <a:pt x="646929" y="666627"/>
                  </a:lnTo>
                  <a:lnTo>
                    <a:pt x="646952" y="666717"/>
                  </a:lnTo>
                  <a:lnTo>
                    <a:pt x="646960" y="666813"/>
                  </a:lnTo>
                  <a:lnTo>
                    <a:pt x="646960" y="667103"/>
                  </a:lnTo>
                  <a:lnTo>
                    <a:pt x="646986" y="667271"/>
                  </a:lnTo>
                  <a:lnTo>
                    <a:pt x="647035" y="667421"/>
                  </a:lnTo>
                  <a:lnTo>
                    <a:pt x="647062" y="667575"/>
                  </a:lnTo>
                  <a:lnTo>
                    <a:pt x="647050" y="667657"/>
                  </a:lnTo>
                  <a:lnTo>
                    <a:pt x="647024" y="667744"/>
                  </a:lnTo>
                  <a:lnTo>
                    <a:pt x="646956" y="667912"/>
                  </a:lnTo>
                  <a:lnTo>
                    <a:pt x="646929" y="667998"/>
                  </a:lnTo>
                  <a:lnTo>
                    <a:pt x="646907" y="668102"/>
                  </a:lnTo>
                  <a:lnTo>
                    <a:pt x="646831" y="668620"/>
                  </a:lnTo>
                  <a:lnTo>
                    <a:pt x="646792" y="668811"/>
                  </a:lnTo>
                  <a:lnTo>
                    <a:pt x="646777" y="668906"/>
                  </a:lnTo>
                  <a:lnTo>
                    <a:pt x="646763" y="669001"/>
                  </a:lnTo>
                  <a:lnTo>
                    <a:pt x="646752" y="669106"/>
                  </a:lnTo>
                  <a:lnTo>
                    <a:pt x="646744" y="669314"/>
                  </a:lnTo>
                  <a:lnTo>
                    <a:pt x="646728" y="669528"/>
                  </a:lnTo>
                  <a:lnTo>
                    <a:pt x="646722" y="669696"/>
                  </a:lnTo>
                  <a:lnTo>
                    <a:pt x="646703" y="669859"/>
                  </a:lnTo>
                  <a:lnTo>
                    <a:pt x="646641" y="669964"/>
                  </a:lnTo>
                  <a:lnTo>
                    <a:pt x="646494" y="670100"/>
                  </a:lnTo>
                  <a:lnTo>
                    <a:pt x="646437" y="670213"/>
                  </a:lnTo>
                  <a:lnTo>
                    <a:pt x="646401" y="670336"/>
                  </a:lnTo>
                  <a:lnTo>
                    <a:pt x="646393" y="670477"/>
                  </a:lnTo>
                  <a:lnTo>
                    <a:pt x="646403" y="670558"/>
                  </a:lnTo>
                  <a:lnTo>
                    <a:pt x="646427" y="670640"/>
                  </a:lnTo>
                  <a:lnTo>
                    <a:pt x="646446" y="670722"/>
                  </a:lnTo>
                  <a:lnTo>
                    <a:pt x="646461" y="670867"/>
                  </a:lnTo>
                  <a:lnTo>
                    <a:pt x="646461" y="670999"/>
                  </a:lnTo>
                  <a:lnTo>
                    <a:pt x="646452" y="671130"/>
                  </a:lnTo>
                  <a:lnTo>
                    <a:pt x="646442" y="671222"/>
                  </a:lnTo>
                  <a:lnTo>
                    <a:pt x="646401" y="671403"/>
                  </a:lnTo>
                  <a:lnTo>
                    <a:pt x="646348" y="671580"/>
                  </a:lnTo>
                  <a:lnTo>
                    <a:pt x="646260" y="671789"/>
                  </a:lnTo>
                  <a:lnTo>
                    <a:pt x="646212" y="671893"/>
                  </a:lnTo>
                  <a:lnTo>
                    <a:pt x="646154" y="671988"/>
                  </a:lnTo>
                  <a:lnTo>
                    <a:pt x="646086" y="672075"/>
                  </a:lnTo>
                  <a:lnTo>
                    <a:pt x="646003" y="672166"/>
                  </a:lnTo>
                  <a:lnTo>
                    <a:pt x="645912" y="672243"/>
                  </a:lnTo>
                  <a:lnTo>
                    <a:pt x="645814" y="672315"/>
                  </a:lnTo>
                  <a:lnTo>
                    <a:pt x="645708" y="672379"/>
                  </a:lnTo>
                  <a:lnTo>
                    <a:pt x="645606" y="672447"/>
                  </a:lnTo>
                  <a:lnTo>
                    <a:pt x="645361" y="672592"/>
                  </a:lnTo>
                  <a:lnTo>
                    <a:pt x="645236" y="672656"/>
                  </a:lnTo>
                  <a:lnTo>
                    <a:pt x="645108" y="672715"/>
                  </a:lnTo>
                  <a:lnTo>
                    <a:pt x="644836" y="672806"/>
                  </a:lnTo>
                  <a:lnTo>
                    <a:pt x="644688" y="672838"/>
                  </a:lnTo>
                  <a:lnTo>
                    <a:pt x="644541" y="672865"/>
                  </a:lnTo>
                  <a:lnTo>
                    <a:pt x="644394" y="672878"/>
                  </a:lnTo>
                  <a:lnTo>
                    <a:pt x="644246" y="672887"/>
                  </a:lnTo>
                  <a:lnTo>
                    <a:pt x="643969" y="672997"/>
                  </a:lnTo>
                  <a:lnTo>
                    <a:pt x="643414" y="673196"/>
                  </a:lnTo>
                  <a:lnTo>
                    <a:pt x="643131" y="673292"/>
                  </a:lnTo>
                  <a:lnTo>
                    <a:pt x="642628" y="673446"/>
                  </a:lnTo>
                  <a:lnTo>
                    <a:pt x="642186" y="673573"/>
                  </a:lnTo>
                  <a:lnTo>
                    <a:pt x="641967" y="673628"/>
                  </a:lnTo>
                  <a:lnTo>
                    <a:pt x="641741" y="673669"/>
                  </a:lnTo>
                  <a:lnTo>
                    <a:pt x="641486" y="673705"/>
                  </a:lnTo>
                  <a:lnTo>
                    <a:pt x="641231" y="673728"/>
                  </a:lnTo>
                  <a:lnTo>
                    <a:pt x="640974" y="673745"/>
                  </a:lnTo>
                  <a:lnTo>
                    <a:pt x="640717" y="673745"/>
                  </a:lnTo>
                  <a:lnTo>
                    <a:pt x="640459" y="673737"/>
                  </a:lnTo>
                  <a:lnTo>
                    <a:pt x="640266" y="673714"/>
                  </a:lnTo>
                  <a:lnTo>
                    <a:pt x="640074" y="673682"/>
                  </a:lnTo>
                  <a:lnTo>
                    <a:pt x="639881" y="673641"/>
                  </a:lnTo>
                  <a:lnTo>
                    <a:pt x="639688" y="673609"/>
                  </a:lnTo>
                  <a:lnTo>
                    <a:pt x="639492" y="673587"/>
                  </a:lnTo>
                  <a:lnTo>
                    <a:pt x="639360" y="673582"/>
                  </a:lnTo>
                  <a:lnTo>
                    <a:pt x="639227" y="673582"/>
                  </a:lnTo>
                  <a:lnTo>
                    <a:pt x="639095" y="673587"/>
                  </a:lnTo>
                  <a:lnTo>
                    <a:pt x="638831" y="673578"/>
                  </a:lnTo>
                  <a:lnTo>
                    <a:pt x="638612" y="673537"/>
                  </a:lnTo>
                  <a:lnTo>
                    <a:pt x="638391" y="673478"/>
                  </a:lnTo>
                  <a:lnTo>
                    <a:pt x="638172" y="673410"/>
                  </a:lnTo>
                  <a:lnTo>
                    <a:pt x="637953" y="673346"/>
                  </a:lnTo>
                  <a:lnTo>
                    <a:pt x="637734" y="673292"/>
                  </a:lnTo>
                  <a:lnTo>
                    <a:pt x="637489" y="673255"/>
                  </a:lnTo>
                  <a:lnTo>
                    <a:pt x="636990" y="673214"/>
                  </a:lnTo>
                  <a:lnTo>
                    <a:pt x="636744" y="673183"/>
                  </a:lnTo>
                  <a:lnTo>
                    <a:pt x="636503" y="673137"/>
                  </a:lnTo>
                  <a:lnTo>
                    <a:pt x="636295" y="673078"/>
                  </a:lnTo>
                  <a:lnTo>
                    <a:pt x="636095" y="673006"/>
                  </a:lnTo>
                  <a:lnTo>
                    <a:pt x="635694" y="672842"/>
                  </a:lnTo>
                  <a:lnTo>
                    <a:pt x="635285" y="672683"/>
                  </a:lnTo>
                  <a:lnTo>
                    <a:pt x="634866" y="672506"/>
                  </a:lnTo>
                  <a:lnTo>
                    <a:pt x="634654" y="672438"/>
                  </a:lnTo>
                  <a:lnTo>
                    <a:pt x="634439" y="672393"/>
                  </a:lnTo>
                  <a:lnTo>
                    <a:pt x="634288" y="672379"/>
                  </a:lnTo>
                  <a:lnTo>
                    <a:pt x="634129" y="672375"/>
                  </a:lnTo>
                  <a:lnTo>
                    <a:pt x="633974" y="672379"/>
                  </a:lnTo>
                  <a:lnTo>
                    <a:pt x="633819" y="672397"/>
                  </a:lnTo>
                  <a:lnTo>
                    <a:pt x="633664" y="672420"/>
                  </a:lnTo>
                  <a:lnTo>
                    <a:pt x="633570" y="672424"/>
                  </a:lnTo>
                  <a:lnTo>
                    <a:pt x="632851" y="672488"/>
                  </a:lnTo>
                  <a:lnTo>
                    <a:pt x="632685" y="672506"/>
                  </a:lnTo>
                  <a:lnTo>
                    <a:pt x="632356" y="672556"/>
                  </a:lnTo>
                  <a:lnTo>
                    <a:pt x="632035" y="672624"/>
                  </a:lnTo>
                  <a:lnTo>
                    <a:pt x="631714" y="672715"/>
                  </a:lnTo>
                  <a:lnTo>
                    <a:pt x="631397" y="672820"/>
                  </a:lnTo>
                  <a:lnTo>
                    <a:pt x="631091" y="672947"/>
                  </a:lnTo>
                  <a:lnTo>
                    <a:pt x="631253" y="675616"/>
                  </a:lnTo>
                  <a:lnTo>
                    <a:pt x="631401" y="675616"/>
                  </a:lnTo>
                  <a:lnTo>
                    <a:pt x="631707" y="675603"/>
                  </a:lnTo>
                  <a:lnTo>
                    <a:pt x="631812" y="675621"/>
                  </a:lnTo>
                  <a:lnTo>
                    <a:pt x="631918" y="675621"/>
                  </a:lnTo>
                  <a:lnTo>
                    <a:pt x="632035" y="675607"/>
                  </a:lnTo>
                  <a:lnTo>
                    <a:pt x="632149" y="675575"/>
                  </a:lnTo>
                  <a:lnTo>
                    <a:pt x="632239" y="675494"/>
                  </a:lnTo>
                  <a:lnTo>
                    <a:pt x="632269" y="675416"/>
                  </a:lnTo>
                  <a:lnTo>
                    <a:pt x="632296" y="675335"/>
                  </a:lnTo>
                  <a:lnTo>
                    <a:pt x="632368" y="675194"/>
                  </a:lnTo>
                  <a:lnTo>
                    <a:pt x="632456" y="675149"/>
                  </a:lnTo>
                  <a:lnTo>
                    <a:pt x="632568" y="675130"/>
                  </a:lnTo>
                  <a:lnTo>
                    <a:pt x="632826" y="675135"/>
                  </a:lnTo>
                  <a:lnTo>
                    <a:pt x="633074" y="675117"/>
                  </a:lnTo>
                  <a:lnTo>
                    <a:pt x="633453" y="675076"/>
                  </a:lnTo>
                  <a:lnTo>
                    <a:pt x="633604" y="675067"/>
                  </a:lnTo>
                  <a:lnTo>
                    <a:pt x="633710" y="675080"/>
                  </a:lnTo>
                  <a:lnTo>
                    <a:pt x="633865" y="675094"/>
                  </a:lnTo>
                  <a:lnTo>
                    <a:pt x="634171" y="675103"/>
                  </a:lnTo>
                  <a:lnTo>
                    <a:pt x="634477" y="675121"/>
                  </a:lnTo>
                  <a:lnTo>
                    <a:pt x="634632" y="675135"/>
                  </a:lnTo>
                  <a:lnTo>
                    <a:pt x="634941" y="675171"/>
                  </a:lnTo>
                  <a:lnTo>
                    <a:pt x="635364" y="675235"/>
                  </a:lnTo>
                  <a:lnTo>
                    <a:pt x="635615" y="675257"/>
                  </a:lnTo>
                  <a:lnTo>
                    <a:pt x="635723" y="675289"/>
                  </a:lnTo>
                  <a:lnTo>
                    <a:pt x="635849" y="675362"/>
                  </a:lnTo>
                  <a:lnTo>
                    <a:pt x="635955" y="675480"/>
                  </a:lnTo>
                  <a:lnTo>
                    <a:pt x="636042" y="675548"/>
                  </a:lnTo>
                  <a:lnTo>
                    <a:pt x="636136" y="675612"/>
                  </a:lnTo>
                  <a:lnTo>
                    <a:pt x="636238" y="675671"/>
                  </a:lnTo>
                  <a:lnTo>
                    <a:pt x="636340" y="675721"/>
                  </a:lnTo>
                  <a:lnTo>
                    <a:pt x="636446" y="675762"/>
                  </a:lnTo>
                  <a:lnTo>
                    <a:pt x="636540" y="675789"/>
                  </a:lnTo>
                  <a:lnTo>
                    <a:pt x="636639" y="675812"/>
                  </a:lnTo>
                  <a:lnTo>
                    <a:pt x="636937" y="675852"/>
                  </a:lnTo>
                  <a:lnTo>
                    <a:pt x="637288" y="675907"/>
                  </a:lnTo>
                  <a:lnTo>
                    <a:pt x="637375" y="675916"/>
                  </a:lnTo>
                  <a:lnTo>
                    <a:pt x="637606" y="675930"/>
                  </a:lnTo>
                  <a:lnTo>
                    <a:pt x="637685" y="675939"/>
                  </a:lnTo>
                  <a:lnTo>
                    <a:pt x="637761" y="675952"/>
                  </a:lnTo>
                  <a:lnTo>
                    <a:pt x="637885" y="675988"/>
                  </a:lnTo>
                  <a:lnTo>
                    <a:pt x="638002" y="676043"/>
                  </a:lnTo>
                  <a:lnTo>
                    <a:pt x="638361" y="676238"/>
                  </a:lnTo>
                  <a:lnTo>
                    <a:pt x="638604" y="676352"/>
                  </a:lnTo>
                  <a:lnTo>
                    <a:pt x="638687" y="676384"/>
                  </a:lnTo>
                  <a:lnTo>
                    <a:pt x="638850" y="676424"/>
                  </a:lnTo>
                  <a:lnTo>
                    <a:pt x="638933" y="676433"/>
                  </a:lnTo>
                  <a:lnTo>
                    <a:pt x="639016" y="676433"/>
                  </a:lnTo>
                  <a:lnTo>
                    <a:pt x="639182" y="676442"/>
                  </a:lnTo>
                  <a:lnTo>
                    <a:pt x="639662" y="676479"/>
                  </a:lnTo>
                  <a:lnTo>
                    <a:pt x="639994" y="676479"/>
                  </a:lnTo>
                  <a:lnTo>
                    <a:pt x="640659" y="676442"/>
                  </a:lnTo>
                  <a:lnTo>
                    <a:pt x="640746" y="676442"/>
                  </a:lnTo>
                  <a:lnTo>
                    <a:pt x="640936" y="676452"/>
                  </a:lnTo>
                  <a:lnTo>
                    <a:pt x="641212" y="676479"/>
                  </a:lnTo>
                  <a:lnTo>
                    <a:pt x="641544" y="676479"/>
                  </a:lnTo>
                  <a:lnTo>
                    <a:pt x="641627" y="676483"/>
                  </a:lnTo>
                  <a:lnTo>
                    <a:pt x="641771" y="676483"/>
                  </a:lnTo>
                  <a:lnTo>
                    <a:pt x="641846" y="676488"/>
                  </a:lnTo>
                  <a:lnTo>
                    <a:pt x="641982" y="676520"/>
                  </a:lnTo>
                  <a:lnTo>
                    <a:pt x="642084" y="676601"/>
                  </a:lnTo>
                  <a:lnTo>
                    <a:pt x="642175" y="676692"/>
                  </a:lnTo>
                  <a:lnTo>
                    <a:pt x="642292" y="676706"/>
                  </a:lnTo>
                  <a:lnTo>
                    <a:pt x="642360" y="676670"/>
                  </a:lnTo>
                  <a:lnTo>
                    <a:pt x="642511" y="676565"/>
                  </a:lnTo>
                  <a:lnTo>
                    <a:pt x="642587" y="676529"/>
                  </a:lnTo>
                  <a:lnTo>
                    <a:pt x="642666" y="676502"/>
                  </a:lnTo>
                  <a:lnTo>
                    <a:pt x="642753" y="676483"/>
                  </a:lnTo>
                  <a:lnTo>
                    <a:pt x="642840" y="676470"/>
                  </a:lnTo>
                  <a:lnTo>
                    <a:pt x="642923" y="676465"/>
                  </a:lnTo>
                  <a:lnTo>
                    <a:pt x="642999" y="676479"/>
                  </a:lnTo>
                  <a:lnTo>
                    <a:pt x="643063" y="676515"/>
                  </a:lnTo>
                  <a:lnTo>
                    <a:pt x="643233" y="676697"/>
                  </a:lnTo>
                  <a:lnTo>
                    <a:pt x="643354" y="676742"/>
                  </a:lnTo>
                  <a:lnTo>
                    <a:pt x="643599" y="676738"/>
                  </a:lnTo>
                  <a:lnTo>
                    <a:pt x="643748" y="676751"/>
                  </a:lnTo>
                  <a:lnTo>
                    <a:pt x="643818" y="676760"/>
                  </a:lnTo>
                  <a:lnTo>
                    <a:pt x="643891" y="676774"/>
                  </a:lnTo>
                  <a:lnTo>
                    <a:pt x="644022" y="676833"/>
                  </a:lnTo>
                  <a:lnTo>
                    <a:pt x="644088" y="676874"/>
                  </a:lnTo>
                  <a:lnTo>
                    <a:pt x="644148" y="676924"/>
                  </a:lnTo>
                  <a:lnTo>
                    <a:pt x="644201" y="676979"/>
                  </a:lnTo>
                  <a:lnTo>
                    <a:pt x="644269" y="677092"/>
                  </a:lnTo>
                  <a:lnTo>
                    <a:pt x="644273" y="677183"/>
                  </a:lnTo>
                  <a:lnTo>
                    <a:pt x="644284" y="677274"/>
                  </a:lnTo>
                  <a:lnTo>
                    <a:pt x="644303" y="677364"/>
                  </a:lnTo>
                  <a:lnTo>
                    <a:pt x="644326" y="677455"/>
                  </a:lnTo>
                  <a:lnTo>
                    <a:pt x="644386" y="677609"/>
                  </a:lnTo>
                  <a:lnTo>
                    <a:pt x="644462" y="677736"/>
                  </a:lnTo>
                  <a:lnTo>
                    <a:pt x="644518" y="677882"/>
                  </a:lnTo>
                  <a:lnTo>
                    <a:pt x="644439" y="677959"/>
                  </a:lnTo>
                  <a:lnTo>
                    <a:pt x="644386" y="678041"/>
                  </a:lnTo>
                  <a:lnTo>
                    <a:pt x="644341" y="678136"/>
                  </a:lnTo>
                  <a:lnTo>
                    <a:pt x="644318" y="678286"/>
                  </a:lnTo>
                  <a:lnTo>
                    <a:pt x="644314" y="678440"/>
                  </a:lnTo>
                  <a:lnTo>
                    <a:pt x="644284" y="678581"/>
                  </a:lnTo>
                  <a:lnTo>
                    <a:pt x="644246" y="678658"/>
                  </a:lnTo>
                  <a:lnTo>
                    <a:pt x="644171" y="678604"/>
                  </a:lnTo>
                  <a:lnTo>
                    <a:pt x="644114" y="678554"/>
                  </a:lnTo>
                  <a:lnTo>
                    <a:pt x="644020" y="678499"/>
                  </a:lnTo>
                  <a:lnTo>
                    <a:pt x="643967" y="678558"/>
                  </a:lnTo>
                  <a:lnTo>
                    <a:pt x="643929" y="678654"/>
                  </a:lnTo>
                  <a:lnTo>
                    <a:pt x="643906" y="678740"/>
                  </a:lnTo>
                  <a:lnTo>
                    <a:pt x="643886" y="678904"/>
                  </a:lnTo>
                  <a:lnTo>
                    <a:pt x="643842" y="679067"/>
                  </a:lnTo>
                  <a:lnTo>
                    <a:pt x="643816" y="679144"/>
                  </a:lnTo>
                  <a:lnTo>
                    <a:pt x="643714" y="679380"/>
                  </a:lnTo>
                  <a:lnTo>
                    <a:pt x="643667" y="679462"/>
                  </a:lnTo>
                  <a:lnTo>
                    <a:pt x="643618" y="679539"/>
                  </a:lnTo>
                  <a:lnTo>
                    <a:pt x="643574" y="679621"/>
                  </a:lnTo>
                  <a:lnTo>
                    <a:pt x="643531" y="679702"/>
                  </a:lnTo>
                  <a:lnTo>
                    <a:pt x="643487" y="679803"/>
                  </a:lnTo>
                  <a:lnTo>
                    <a:pt x="643403" y="680002"/>
                  </a:lnTo>
                  <a:lnTo>
                    <a:pt x="643301" y="680297"/>
                  </a:lnTo>
                  <a:lnTo>
                    <a:pt x="643248" y="680470"/>
                  </a:lnTo>
                  <a:lnTo>
                    <a:pt x="643218" y="680556"/>
                  </a:lnTo>
                  <a:lnTo>
                    <a:pt x="643184" y="680642"/>
                  </a:lnTo>
                  <a:lnTo>
                    <a:pt x="643127" y="680765"/>
                  </a:lnTo>
                  <a:lnTo>
                    <a:pt x="643059" y="680887"/>
                  </a:lnTo>
                  <a:lnTo>
                    <a:pt x="642987" y="681001"/>
                  </a:lnTo>
                  <a:lnTo>
                    <a:pt x="642893" y="681115"/>
                  </a:lnTo>
                  <a:lnTo>
                    <a:pt x="642817" y="681233"/>
                  </a:lnTo>
                  <a:lnTo>
                    <a:pt x="642783" y="681373"/>
                  </a:lnTo>
                  <a:lnTo>
                    <a:pt x="642757" y="681519"/>
                  </a:lnTo>
                  <a:lnTo>
                    <a:pt x="642708" y="681650"/>
                  </a:lnTo>
                  <a:lnTo>
                    <a:pt x="642636" y="681768"/>
                  </a:lnTo>
                  <a:lnTo>
                    <a:pt x="642504" y="681941"/>
                  </a:lnTo>
                  <a:lnTo>
                    <a:pt x="642390" y="682063"/>
                  </a:lnTo>
                  <a:lnTo>
                    <a:pt x="642330" y="682118"/>
                  </a:lnTo>
                  <a:lnTo>
                    <a:pt x="642232" y="682195"/>
                  </a:lnTo>
                  <a:lnTo>
                    <a:pt x="642152" y="682240"/>
                  </a:lnTo>
                  <a:lnTo>
                    <a:pt x="642077" y="682291"/>
                  </a:lnTo>
                  <a:lnTo>
                    <a:pt x="642013" y="682386"/>
                  </a:lnTo>
                  <a:lnTo>
                    <a:pt x="641975" y="682513"/>
                  </a:lnTo>
                  <a:lnTo>
                    <a:pt x="641945" y="682645"/>
                  </a:lnTo>
                  <a:lnTo>
                    <a:pt x="641903" y="682763"/>
                  </a:lnTo>
                  <a:lnTo>
                    <a:pt x="641797" y="682872"/>
                  </a:lnTo>
                  <a:lnTo>
                    <a:pt x="641707" y="682904"/>
                  </a:lnTo>
                  <a:lnTo>
                    <a:pt x="641635" y="682949"/>
                  </a:lnTo>
                  <a:lnTo>
                    <a:pt x="641612" y="683035"/>
                  </a:lnTo>
                  <a:lnTo>
                    <a:pt x="641612" y="683139"/>
                  </a:lnTo>
                  <a:lnTo>
                    <a:pt x="641623" y="683230"/>
                  </a:lnTo>
                  <a:lnTo>
                    <a:pt x="641646" y="683312"/>
                  </a:lnTo>
                  <a:lnTo>
                    <a:pt x="641642" y="683435"/>
                  </a:lnTo>
                  <a:lnTo>
                    <a:pt x="641597" y="683507"/>
                  </a:lnTo>
                  <a:lnTo>
                    <a:pt x="641559" y="683584"/>
                  </a:lnTo>
                  <a:lnTo>
                    <a:pt x="641548" y="683680"/>
                  </a:lnTo>
                  <a:lnTo>
                    <a:pt x="641544" y="683780"/>
                  </a:lnTo>
                  <a:lnTo>
                    <a:pt x="641518" y="683857"/>
                  </a:lnTo>
                  <a:lnTo>
                    <a:pt x="641457" y="683948"/>
                  </a:lnTo>
                  <a:lnTo>
                    <a:pt x="641412" y="684043"/>
                  </a:lnTo>
                  <a:lnTo>
                    <a:pt x="641363" y="684175"/>
                  </a:lnTo>
                  <a:lnTo>
                    <a:pt x="641306" y="684306"/>
                  </a:lnTo>
                  <a:lnTo>
                    <a:pt x="641234" y="684416"/>
                  </a:lnTo>
                  <a:lnTo>
                    <a:pt x="641150" y="684520"/>
                  </a:lnTo>
                  <a:lnTo>
                    <a:pt x="641087" y="684615"/>
                  </a:lnTo>
                  <a:lnTo>
                    <a:pt x="641038" y="684702"/>
                  </a:lnTo>
                  <a:lnTo>
                    <a:pt x="640965" y="684806"/>
                  </a:lnTo>
                  <a:lnTo>
                    <a:pt x="640902" y="684874"/>
                  </a:lnTo>
                  <a:lnTo>
                    <a:pt x="640829" y="684915"/>
                  </a:lnTo>
                  <a:lnTo>
                    <a:pt x="640791" y="685033"/>
                  </a:lnTo>
                  <a:lnTo>
                    <a:pt x="640757" y="685160"/>
                  </a:lnTo>
                  <a:lnTo>
                    <a:pt x="640708" y="685237"/>
                  </a:lnTo>
                  <a:lnTo>
                    <a:pt x="640580" y="685382"/>
                  </a:lnTo>
                  <a:lnTo>
                    <a:pt x="640516" y="685528"/>
                  </a:lnTo>
                  <a:lnTo>
                    <a:pt x="640534" y="685636"/>
                  </a:lnTo>
                  <a:lnTo>
                    <a:pt x="640580" y="685737"/>
                  </a:lnTo>
                  <a:lnTo>
                    <a:pt x="640655" y="685755"/>
                  </a:lnTo>
                  <a:lnTo>
                    <a:pt x="640776" y="685646"/>
                  </a:lnTo>
                  <a:lnTo>
                    <a:pt x="640882" y="685587"/>
                  </a:lnTo>
                  <a:lnTo>
                    <a:pt x="640908" y="685696"/>
                  </a:lnTo>
                  <a:lnTo>
                    <a:pt x="640906" y="685791"/>
                  </a:lnTo>
                  <a:lnTo>
                    <a:pt x="640893" y="685887"/>
                  </a:lnTo>
                  <a:lnTo>
                    <a:pt x="640853" y="686045"/>
                  </a:lnTo>
                  <a:lnTo>
                    <a:pt x="640818" y="686122"/>
                  </a:lnTo>
                  <a:lnTo>
                    <a:pt x="640776" y="686195"/>
                  </a:lnTo>
                  <a:lnTo>
                    <a:pt x="640727" y="686259"/>
                  </a:lnTo>
                  <a:lnTo>
                    <a:pt x="640670" y="686304"/>
                  </a:lnTo>
                  <a:lnTo>
                    <a:pt x="640512" y="686368"/>
                  </a:lnTo>
                  <a:lnTo>
                    <a:pt x="640483" y="686472"/>
                  </a:lnTo>
                  <a:lnTo>
                    <a:pt x="640489" y="686745"/>
                  </a:lnTo>
                  <a:lnTo>
                    <a:pt x="640485" y="686853"/>
                  </a:lnTo>
                  <a:lnTo>
                    <a:pt x="640455" y="686926"/>
                  </a:lnTo>
                  <a:lnTo>
                    <a:pt x="640406" y="686994"/>
                  </a:lnTo>
                  <a:lnTo>
                    <a:pt x="640319" y="687035"/>
                  </a:lnTo>
                  <a:lnTo>
                    <a:pt x="640074" y="686985"/>
                  </a:lnTo>
                  <a:lnTo>
                    <a:pt x="639994" y="687049"/>
                  </a:lnTo>
                  <a:lnTo>
                    <a:pt x="639964" y="687176"/>
                  </a:lnTo>
                  <a:lnTo>
                    <a:pt x="639983" y="687280"/>
                  </a:lnTo>
                  <a:lnTo>
                    <a:pt x="640089" y="687312"/>
                  </a:lnTo>
                  <a:lnTo>
                    <a:pt x="640157" y="687312"/>
                  </a:lnTo>
                  <a:lnTo>
                    <a:pt x="640262" y="687344"/>
                  </a:lnTo>
                  <a:lnTo>
                    <a:pt x="640278" y="687425"/>
                  </a:lnTo>
                  <a:lnTo>
                    <a:pt x="640262" y="687530"/>
                  </a:lnTo>
                  <a:lnTo>
                    <a:pt x="640244" y="687807"/>
                  </a:lnTo>
                  <a:lnTo>
                    <a:pt x="640228" y="687961"/>
                  </a:lnTo>
                  <a:lnTo>
                    <a:pt x="640663" y="688102"/>
                  </a:lnTo>
                  <a:lnTo>
                    <a:pt x="641282" y="688175"/>
                  </a:lnTo>
                  <a:lnTo>
                    <a:pt x="641295" y="688084"/>
                  </a:lnTo>
                  <a:lnTo>
                    <a:pt x="641329" y="687925"/>
                  </a:lnTo>
                  <a:lnTo>
                    <a:pt x="641416" y="687893"/>
                  </a:lnTo>
                  <a:lnTo>
                    <a:pt x="641480" y="687925"/>
                  </a:lnTo>
                  <a:lnTo>
                    <a:pt x="641601" y="687993"/>
                  </a:lnTo>
                  <a:lnTo>
                    <a:pt x="641661" y="687925"/>
                  </a:lnTo>
                  <a:lnTo>
                    <a:pt x="641669" y="687834"/>
                  </a:lnTo>
                  <a:lnTo>
                    <a:pt x="641748" y="687793"/>
                  </a:lnTo>
                  <a:lnTo>
                    <a:pt x="641854" y="687784"/>
                  </a:lnTo>
                  <a:lnTo>
                    <a:pt x="641907" y="687721"/>
                  </a:lnTo>
                  <a:lnTo>
                    <a:pt x="641945" y="687630"/>
                  </a:lnTo>
                  <a:lnTo>
                    <a:pt x="641971" y="687539"/>
                  </a:lnTo>
                  <a:lnTo>
                    <a:pt x="641990" y="687439"/>
                  </a:lnTo>
                  <a:lnTo>
                    <a:pt x="642001" y="687221"/>
                  </a:lnTo>
                  <a:lnTo>
                    <a:pt x="641975" y="687117"/>
                  </a:lnTo>
                  <a:lnTo>
                    <a:pt x="641914" y="687031"/>
                  </a:lnTo>
                  <a:lnTo>
                    <a:pt x="641839" y="686999"/>
                  </a:lnTo>
                  <a:lnTo>
                    <a:pt x="641767" y="686985"/>
                  </a:lnTo>
                  <a:lnTo>
                    <a:pt x="641741" y="686885"/>
                  </a:lnTo>
                  <a:lnTo>
                    <a:pt x="641752" y="686754"/>
                  </a:lnTo>
                  <a:lnTo>
                    <a:pt x="641820" y="686722"/>
                  </a:lnTo>
                  <a:lnTo>
                    <a:pt x="641907" y="686745"/>
                  </a:lnTo>
                  <a:lnTo>
                    <a:pt x="641922" y="686844"/>
                  </a:lnTo>
                  <a:lnTo>
                    <a:pt x="642028" y="686867"/>
                  </a:lnTo>
                  <a:lnTo>
                    <a:pt x="642175" y="686862"/>
                  </a:lnTo>
                  <a:lnTo>
                    <a:pt x="642243" y="686717"/>
                  </a:lnTo>
                  <a:lnTo>
                    <a:pt x="642383" y="686390"/>
                  </a:lnTo>
                  <a:lnTo>
                    <a:pt x="642466" y="686173"/>
                  </a:lnTo>
                  <a:lnTo>
                    <a:pt x="642553" y="685959"/>
                  </a:lnTo>
                  <a:lnTo>
                    <a:pt x="642591" y="685841"/>
                  </a:lnTo>
                  <a:lnTo>
                    <a:pt x="642625" y="685714"/>
                  </a:lnTo>
                  <a:lnTo>
                    <a:pt x="642662" y="685591"/>
                  </a:lnTo>
                  <a:lnTo>
                    <a:pt x="642708" y="685496"/>
                  </a:lnTo>
                  <a:lnTo>
                    <a:pt x="642768" y="685446"/>
                  </a:lnTo>
                  <a:lnTo>
                    <a:pt x="642893" y="685455"/>
                  </a:lnTo>
                  <a:lnTo>
                    <a:pt x="642965" y="685478"/>
                  </a:lnTo>
                  <a:lnTo>
                    <a:pt x="643101" y="685500"/>
                  </a:lnTo>
                  <a:lnTo>
                    <a:pt x="643191" y="685432"/>
                  </a:lnTo>
                  <a:lnTo>
                    <a:pt x="643267" y="685269"/>
                  </a:lnTo>
                  <a:lnTo>
                    <a:pt x="643340" y="685055"/>
                  </a:lnTo>
                  <a:lnTo>
                    <a:pt x="643403" y="684833"/>
                  </a:lnTo>
                  <a:lnTo>
                    <a:pt x="643476" y="684633"/>
                  </a:lnTo>
                  <a:lnTo>
                    <a:pt x="643574" y="684429"/>
                  </a:lnTo>
                  <a:lnTo>
                    <a:pt x="643691" y="684216"/>
                  </a:lnTo>
                  <a:lnTo>
                    <a:pt x="643797" y="684011"/>
                  </a:lnTo>
                  <a:lnTo>
                    <a:pt x="643861" y="683821"/>
                  </a:lnTo>
                  <a:lnTo>
                    <a:pt x="643850" y="683657"/>
                  </a:lnTo>
                  <a:lnTo>
                    <a:pt x="643808" y="683575"/>
                  </a:lnTo>
                  <a:lnTo>
                    <a:pt x="643797" y="683476"/>
                  </a:lnTo>
                  <a:lnTo>
                    <a:pt x="643818" y="683389"/>
                  </a:lnTo>
                  <a:lnTo>
                    <a:pt x="643967" y="683040"/>
                  </a:lnTo>
                  <a:lnTo>
                    <a:pt x="644069" y="682808"/>
                  </a:lnTo>
                  <a:lnTo>
                    <a:pt x="644099" y="682731"/>
                  </a:lnTo>
                  <a:lnTo>
                    <a:pt x="644125" y="682622"/>
                  </a:lnTo>
                  <a:lnTo>
                    <a:pt x="644148" y="682513"/>
                  </a:lnTo>
                  <a:lnTo>
                    <a:pt x="644167" y="682399"/>
                  </a:lnTo>
                  <a:lnTo>
                    <a:pt x="644193" y="682291"/>
                  </a:lnTo>
                  <a:lnTo>
                    <a:pt x="644235" y="682191"/>
                  </a:lnTo>
                  <a:lnTo>
                    <a:pt x="644295" y="682095"/>
                  </a:lnTo>
                  <a:lnTo>
                    <a:pt x="644371" y="682009"/>
                  </a:lnTo>
                  <a:lnTo>
                    <a:pt x="644454" y="681923"/>
                  </a:lnTo>
                  <a:lnTo>
                    <a:pt x="644730" y="681659"/>
                  </a:lnTo>
                  <a:lnTo>
                    <a:pt x="645149" y="681278"/>
                  </a:lnTo>
                  <a:lnTo>
                    <a:pt x="645459" y="681006"/>
                  </a:lnTo>
                  <a:lnTo>
                    <a:pt x="645591" y="680910"/>
                  </a:lnTo>
                  <a:lnTo>
                    <a:pt x="645708" y="680855"/>
                  </a:lnTo>
                  <a:lnTo>
                    <a:pt x="645825" y="680820"/>
                  </a:lnTo>
                  <a:lnTo>
                    <a:pt x="645935" y="680738"/>
                  </a:lnTo>
                  <a:lnTo>
                    <a:pt x="645988" y="680647"/>
                  </a:lnTo>
                  <a:lnTo>
                    <a:pt x="645992" y="680538"/>
                  </a:lnTo>
                  <a:lnTo>
                    <a:pt x="646008" y="680429"/>
                  </a:lnTo>
                  <a:lnTo>
                    <a:pt x="646063" y="680315"/>
                  </a:lnTo>
                  <a:lnTo>
                    <a:pt x="646135" y="680225"/>
                  </a:lnTo>
                  <a:lnTo>
                    <a:pt x="646214" y="680197"/>
                  </a:lnTo>
                  <a:lnTo>
                    <a:pt x="646290" y="680211"/>
                  </a:lnTo>
                  <a:lnTo>
                    <a:pt x="646367" y="680216"/>
                  </a:lnTo>
                  <a:lnTo>
                    <a:pt x="646471" y="680179"/>
                  </a:lnTo>
                  <a:lnTo>
                    <a:pt x="646539" y="680188"/>
                  </a:lnTo>
                  <a:lnTo>
                    <a:pt x="646612" y="680211"/>
                  </a:lnTo>
                  <a:lnTo>
                    <a:pt x="646718" y="680279"/>
                  </a:lnTo>
                  <a:lnTo>
                    <a:pt x="646737" y="680375"/>
                  </a:lnTo>
                  <a:lnTo>
                    <a:pt x="646737" y="680483"/>
                  </a:lnTo>
                  <a:lnTo>
                    <a:pt x="646786" y="680552"/>
                  </a:lnTo>
                  <a:lnTo>
                    <a:pt x="646880" y="680583"/>
                  </a:lnTo>
                  <a:lnTo>
                    <a:pt x="646952" y="680629"/>
                  </a:lnTo>
                  <a:lnTo>
                    <a:pt x="646948" y="680719"/>
                  </a:lnTo>
                  <a:lnTo>
                    <a:pt x="646911" y="680824"/>
                  </a:lnTo>
                  <a:lnTo>
                    <a:pt x="646941" y="680937"/>
                  </a:lnTo>
                  <a:lnTo>
                    <a:pt x="646994" y="681006"/>
                  </a:lnTo>
                  <a:lnTo>
                    <a:pt x="647069" y="681065"/>
                  </a:lnTo>
                  <a:lnTo>
                    <a:pt x="647141" y="681106"/>
                  </a:lnTo>
                  <a:lnTo>
                    <a:pt x="647258" y="681087"/>
                  </a:lnTo>
                  <a:lnTo>
                    <a:pt x="647311" y="680997"/>
                  </a:lnTo>
                  <a:lnTo>
                    <a:pt x="647356" y="680878"/>
                  </a:lnTo>
                  <a:lnTo>
                    <a:pt x="647398" y="680751"/>
                  </a:lnTo>
                  <a:lnTo>
                    <a:pt x="647417" y="680638"/>
                  </a:lnTo>
                  <a:lnTo>
                    <a:pt x="647424" y="680511"/>
                  </a:lnTo>
                  <a:lnTo>
                    <a:pt x="647413" y="680384"/>
                  </a:lnTo>
                  <a:lnTo>
                    <a:pt x="647428" y="680129"/>
                  </a:lnTo>
                  <a:lnTo>
                    <a:pt x="647443" y="679988"/>
                  </a:lnTo>
                  <a:lnTo>
                    <a:pt x="647470" y="679852"/>
                  </a:lnTo>
                  <a:lnTo>
                    <a:pt x="647530" y="679721"/>
                  </a:lnTo>
                  <a:lnTo>
                    <a:pt x="647666" y="679543"/>
                  </a:lnTo>
                  <a:lnTo>
                    <a:pt x="647666" y="679425"/>
                  </a:lnTo>
                  <a:lnTo>
                    <a:pt x="647587" y="679317"/>
                  </a:lnTo>
                  <a:lnTo>
                    <a:pt x="647523" y="679199"/>
                  </a:lnTo>
                  <a:lnTo>
                    <a:pt x="647523" y="679058"/>
                  </a:lnTo>
                  <a:lnTo>
                    <a:pt x="647560" y="678917"/>
                  </a:lnTo>
                  <a:lnTo>
                    <a:pt x="647632" y="678822"/>
                  </a:lnTo>
                  <a:lnTo>
                    <a:pt x="647674" y="678758"/>
                  </a:lnTo>
                  <a:lnTo>
                    <a:pt x="647723" y="678699"/>
                  </a:lnTo>
                  <a:lnTo>
                    <a:pt x="647810" y="678645"/>
                  </a:lnTo>
                  <a:lnTo>
                    <a:pt x="647923" y="678618"/>
                  </a:lnTo>
                  <a:lnTo>
                    <a:pt x="648172" y="678577"/>
                  </a:lnTo>
                  <a:lnTo>
                    <a:pt x="648335" y="678508"/>
                  </a:lnTo>
                  <a:lnTo>
                    <a:pt x="648535" y="678372"/>
                  </a:lnTo>
                  <a:lnTo>
                    <a:pt x="648860" y="678204"/>
                  </a:lnTo>
                  <a:lnTo>
                    <a:pt x="648988" y="678150"/>
                  </a:lnTo>
                  <a:lnTo>
                    <a:pt x="649084" y="678068"/>
                  </a:lnTo>
                  <a:lnTo>
                    <a:pt x="649114" y="677923"/>
                  </a:lnTo>
                  <a:lnTo>
                    <a:pt x="649105" y="677837"/>
                  </a:lnTo>
                  <a:lnTo>
                    <a:pt x="649103" y="677750"/>
                  </a:lnTo>
                  <a:lnTo>
                    <a:pt x="649118" y="677591"/>
                  </a:lnTo>
                  <a:lnTo>
                    <a:pt x="649163" y="677451"/>
                  </a:lnTo>
                  <a:lnTo>
                    <a:pt x="649190" y="677310"/>
                  </a:lnTo>
                  <a:lnTo>
                    <a:pt x="649177" y="677224"/>
                  </a:lnTo>
                  <a:lnTo>
                    <a:pt x="649177" y="677106"/>
                  </a:lnTo>
                  <a:lnTo>
                    <a:pt x="649226" y="677046"/>
                  </a:lnTo>
                  <a:lnTo>
                    <a:pt x="649303" y="676997"/>
                  </a:lnTo>
                  <a:lnTo>
                    <a:pt x="649377" y="676915"/>
                  </a:lnTo>
                  <a:lnTo>
                    <a:pt x="649462" y="676792"/>
                  </a:lnTo>
                  <a:lnTo>
                    <a:pt x="649507" y="676661"/>
                  </a:lnTo>
                  <a:lnTo>
                    <a:pt x="649507" y="676556"/>
                  </a:lnTo>
                  <a:lnTo>
                    <a:pt x="649488" y="676447"/>
                  </a:lnTo>
                  <a:lnTo>
                    <a:pt x="649454" y="676197"/>
                  </a:lnTo>
                  <a:lnTo>
                    <a:pt x="649458" y="676070"/>
                  </a:lnTo>
                  <a:lnTo>
                    <a:pt x="649480" y="675988"/>
                  </a:lnTo>
                  <a:lnTo>
                    <a:pt x="649518" y="675911"/>
                  </a:lnTo>
                  <a:lnTo>
                    <a:pt x="649616" y="675757"/>
                  </a:lnTo>
                  <a:lnTo>
                    <a:pt x="649809" y="675476"/>
                  </a:lnTo>
                  <a:lnTo>
                    <a:pt x="649862" y="675366"/>
                  </a:lnTo>
                  <a:lnTo>
                    <a:pt x="649907" y="675257"/>
                  </a:lnTo>
                  <a:lnTo>
                    <a:pt x="649922" y="675144"/>
                  </a:lnTo>
                  <a:lnTo>
                    <a:pt x="649873" y="675022"/>
                  </a:lnTo>
                  <a:lnTo>
                    <a:pt x="649817" y="674904"/>
                  </a:lnTo>
                  <a:lnTo>
                    <a:pt x="649851" y="674822"/>
                  </a:lnTo>
                  <a:lnTo>
                    <a:pt x="649911" y="674772"/>
                  </a:lnTo>
                  <a:lnTo>
                    <a:pt x="649990" y="674690"/>
                  </a:lnTo>
                  <a:lnTo>
                    <a:pt x="650058" y="674613"/>
                  </a:lnTo>
                  <a:lnTo>
                    <a:pt x="650043" y="674527"/>
                  </a:lnTo>
                  <a:lnTo>
                    <a:pt x="649972" y="674477"/>
                  </a:lnTo>
                  <a:lnTo>
                    <a:pt x="649888" y="674431"/>
                  </a:lnTo>
                  <a:lnTo>
                    <a:pt x="649828" y="674309"/>
                  </a:lnTo>
                  <a:lnTo>
                    <a:pt x="649896" y="674268"/>
                  </a:lnTo>
                  <a:lnTo>
                    <a:pt x="649979" y="674236"/>
                  </a:lnTo>
                  <a:lnTo>
                    <a:pt x="650058" y="674218"/>
                  </a:lnTo>
                  <a:lnTo>
                    <a:pt x="650168" y="674222"/>
                  </a:lnTo>
                  <a:lnTo>
                    <a:pt x="650236" y="674204"/>
                  </a:lnTo>
                  <a:lnTo>
                    <a:pt x="650308" y="674168"/>
                  </a:lnTo>
                  <a:lnTo>
                    <a:pt x="650368" y="674123"/>
                  </a:lnTo>
                  <a:lnTo>
                    <a:pt x="650417" y="674036"/>
                  </a:lnTo>
                  <a:lnTo>
                    <a:pt x="650417" y="673936"/>
                  </a:lnTo>
                  <a:lnTo>
                    <a:pt x="650395" y="673841"/>
                  </a:lnTo>
                  <a:lnTo>
                    <a:pt x="650323" y="673755"/>
                  </a:lnTo>
                  <a:lnTo>
                    <a:pt x="650232" y="673678"/>
                  </a:lnTo>
                  <a:lnTo>
                    <a:pt x="650187" y="673569"/>
                  </a:lnTo>
                  <a:lnTo>
                    <a:pt x="650191" y="673432"/>
                  </a:lnTo>
                  <a:lnTo>
                    <a:pt x="650221" y="673301"/>
                  </a:lnTo>
                  <a:lnTo>
                    <a:pt x="650289" y="673173"/>
                  </a:lnTo>
                  <a:lnTo>
                    <a:pt x="650383" y="673056"/>
                  </a:lnTo>
                  <a:lnTo>
                    <a:pt x="650448" y="672942"/>
                  </a:lnTo>
                  <a:lnTo>
                    <a:pt x="650538" y="672729"/>
                  </a:lnTo>
                  <a:lnTo>
                    <a:pt x="650561" y="672647"/>
                  </a:lnTo>
                  <a:lnTo>
                    <a:pt x="650614" y="672543"/>
                  </a:lnTo>
                  <a:lnTo>
                    <a:pt x="650704" y="672493"/>
                  </a:lnTo>
                  <a:lnTo>
                    <a:pt x="650822" y="672461"/>
                  </a:lnTo>
                  <a:lnTo>
                    <a:pt x="650916" y="672406"/>
                  </a:lnTo>
                  <a:lnTo>
                    <a:pt x="650999" y="672338"/>
                  </a:lnTo>
                  <a:lnTo>
                    <a:pt x="651071" y="672256"/>
                  </a:lnTo>
                  <a:lnTo>
                    <a:pt x="651116" y="672157"/>
                  </a:lnTo>
                  <a:lnTo>
                    <a:pt x="651154" y="672052"/>
                  </a:lnTo>
                  <a:lnTo>
                    <a:pt x="651237" y="671970"/>
                  </a:lnTo>
                  <a:lnTo>
                    <a:pt x="651298" y="671934"/>
                  </a:lnTo>
                  <a:lnTo>
                    <a:pt x="651369" y="671907"/>
                  </a:lnTo>
                  <a:lnTo>
                    <a:pt x="651505" y="671880"/>
                  </a:lnTo>
                  <a:lnTo>
                    <a:pt x="651592" y="671902"/>
                  </a:lnTo>
                  <a:lnTo>
                    <a:pt x="651684" y="671934"/>
                  </a:lnTo>
                  <a:lnTo>
                    <a:pt x="651790" y="671902"/>
                  </a:lnTo>
                  <a:lnTo>
                    <a:pt x="651849" y="671834"/>
                  </a:lnTo>
                  <a:lnTo>
                    <a:pt x="651907" y="671748"/>
                  </a:lnTo>
                  <a:lnTo>
                    <a:pt x="652039" y="671476"/>
                  </a:lnTo>
                  <a:lnTo>
                    <a:pt x="652077" y="671389"/>
                  </a:lnTo>
                  <a:lnTo>
                    <a:pt x="652107" y="671303"/>
                  </a:lnTo>
                  <a:lnTo>
                    <a:pt x="652126" y="671217"/>
                  </a:lnTo>
                  <a:lnTo>
                    <a:pt x="652130" y="671130"/>
                  </a:lnTo>
                  <a:lnTo>
                    <a:pt x="652115" y="671017"/>
                  </a:lnTo>
                  <a:lnTo>
                    <a:pt x="652081" y="670908"/>
                  </a:lnTo>
                  <a:lnTo>
                    <a:pt x="651996" y="670854"/>
                  </a:lnTo>
                  <a:lnTo>
                    <a:pt x="651926" y="670858"/>
                  </a:lnTo>
                  <a:lnTo>
                    <a:pt x="651845" y="670876"/>
                  </a:lnTo>
                  <a:lnTo>
                    <a:pt x="651762" y="670885"/>
                  </a:lnTo>
                  <a:lnTo>
                    <a:pt x="651694" y="670876"/>
                  </a:lnTo>
                  <a:lnTo>
                    <a:pt x="651626" y="670840"/>
                  </a:lnTo>
                  <a:lnTo>
                    <a:pt x="651558" y="670785"/>
                  </a:lnTo>
                  <a:lnTo>
                    <a:pt x="651494" y="670722"/>
                  </a:lnTo>
                  <a:lnTo>
                    <a:pt x="651450" y="670654"/>
                  </a:lnTo>
                  <a:lnTo>
                    <a:pt x="651450" y="670522"/>
                  </a:lnTo>
                  <a:lnTo>
                    <a:pt x="651517" y="670445"/>
                  </a:lnTo>
                  <a:lnTo>
                    <a:pt x="651607" y="670368"/>
                  </a:lnTo>
                  <a:lnTo>
                    <a:pt x="651800" y="670227"/>
                  </a:lnTo>
                  <a:lnTo>
                    <a:pt x="651884" y="670177"/>
                  </a:lnTo>
                  <a:lnTo>
                    <a:pt x="651962" y="670123"/>
                  </a:lnTo>
                  <a:lnTo>
                    <a:pt x="652039" y="670054"/>
                  </a:lnTo>
                  <a:lnTo>
                    <a:pt x="652098" y="669955"/>
                  </a:lnTo>
                  <a:lnTo>
                    <a:pt x="652164" y="669864"/>
                  </a:lnTo>
                  <a:lnTo>
                    <a:pt x="652224" y="669814"/>
                  </a:lnTo>
                  <a:lnTo>
                    <a:pt x="652364" y="669732"/>
                  </a:lnTo>
                  <a:lnTo>
                    <a:pt x="652462" y="669637"/>
                  </a:lnTo>
                  <a:lnTo>
                    <a:pt x="652462" y="669528"/>
                  </a:lnTo>
                  <a:lnTo>
                    <a:pt x="652447" y="669414"/>
                  </a:lnTo>
                  <a:lnTo>
                    <a:pt x="652481" y="669310"/>
                  </a:lnTo>
                  <a:lnTo>
                    <a:pt x="652575" y="669215"/>
                  </a:lnTo>
                  <a:lnTo>
                    <a:pt x="652677" y="669124"/>
                  </a:lnTo>
                  <a:lnTo>
                    <a:pt x="652734" y="669060"/>
                  </a:lnTo>
                  <a:lnTo>
                    <a:pt x="652840" y="668933"/>
                  </a:lnTo>
                  <a:lnTo>
                    <a:pt x="652900" y="668878"/>
                  </a:lnTo>
                  <a:lnTo>
                    <a:pt x="652965" y="668833"/>
                  </a:lnTo>
                  <a:lnTo>
                    <a:pt x="653029" y="668806"/>
                  </a:lnTo>
                  <a:lnTo>
                    <a:pt x="653180" y="668779"/>
                  </a:lnTo>
                  <a:lnTo>
                    <a:pt x="653297" y="668729"/>
                  </a:lnTo>
                  <a:lnTo>
                    <a:pt x="653331" y="668602"/>
                  </a:lnTo>
                  <a:lnTo>
                    <a:pt x="653342" y="668456"/>
                  </a:lnTo>
                  <a:lnTo>
                    <a:pt x="653407" y="668352"/>
                  </a:lnTo>
                  <a:lnTo>
                    <a:pt x="653524" y="668279"/>
                  </a:lnTo>
                  <a:lnTo>
                    <a:pt x="653637" y="668202"/>
                  </a:lnTo>
                  <a:lnTo>
                    <a:pt x="653720" y="668093"/>
                  </a:lnTo>
                  <a:lnTo>
                    <a:pt x="653788" y="667966"/>
                  </a:lnTo>
                  <a:lnTo>
                    <a:pt x="653841" y="667884"/>
                  </a:lnTo>
                  <a:lnTo>
                    <a:pt x="653935" y="667834"/>
                  </a:lnTo>
                  <a:lnTo>
                    <a:pt x="654011" y="667807"/>
                  </a:lnTo>
                  <a:lnTo>
                    <a:pt x="654117" y="667780"/>
                  </a:lnTo>
                  <a:lnTo>
                    <a:pt x="654177" y="667707"/>
                  </a:lnTo>
                  <a:lnTo>
                    <a:pt x="654137" y="667621"/>
                  </a:lnTo>
                  <a:lnTo>
                    <a:pt x="654137" y="667517"/>
                  </a:lnTo>
                  <a:lnTo>
                    <a:pt x="654226" y="667476"/>
                  </a:lnTo>
                  <a:lnTo>
                    <a:pt x="654328" y="667453"/>
                  </a:lnTo>
                  <a:lnTo>
                    <a:pt x="654424" y="667448"/>
                  </a:lnTo>
                  <a:lnTo>
                    <a:pt x="654518" y="667458"/>
                  </a:lnTo>
                  <a:lnTo>
                    <a:pt x="654628" y="667485"/>
                  </a:lnTo>
                  <a:lnTo>
                    <a:pt x="654768" y="667539"/>
                  </a:lnTo>
                  <a:lnTo>
                    <a:pt x="654881" y="667517"/>
                  </a:lnTo>
                  <a:lnTo>
                    <a:pt x="654904" y="667417"/>
                  </a:lnTo>
                  <a:lnTo>
                    <a:pt x="654892" y="667321"/>
                  </a:lnTo>
                  <a:lnTo>
                    <a:pt x="654804" y="667253"/>
                  </a:lnTo>
                  <a:lnTo>
                    <a:pt x="654737" y="667226"/>
                  </a:lnTo>
                  <a:lnTo>
                    <a:pt x="654639" y="667153"/>
                  </a:lnTo>
                  <a:lnTo>
                    <a:pt x="654609" y="667063"/>
                  </a:lnTo>
                  <a:lnTo>
                    <a:pt x="654600" y="666962"/>
                  </a:lnTo>
                  <a:lnTo>
                    <a:pt x="654634" y="666858"/>
                  </a:lnTo>
                  <a:lnTo>
                    <a:pt x="654688" y="666781"/>
                  </a:lnTo>
                  <a:lnTo>
                    <a:pt x="654764" y="666749"/>
                  </a:lnTo>
                  <a:lnTo>
                    <a:pt x="654858" y="666736"/>
                  </a:lnTo>
                  <a:lnTo>
                    <a:pt x="654968" y="666731"/>
                  </a:lnTo>
                  <a:lnTo>
                    <a:pt x="655176" y="666754"/>
                  </a:lnTo>
                  <a:lnTo>
                    <a:pt x="655259" y="666717"/>
                  </a:lnTo>
                  <a:lnTo>
                    <a:pt x="655319" y="666659"/>
                  </a:lnTo>
                  <a:lnTo>
                    <a:pt x="655327" y="666559"/>
                  </a:lnTo>
                  <a:lnTo>
                    <a:pt x="655259" y="666513"/>
                  </a:lnTo>
                  <a:lnTo>
                    <a:pt x="655172" y="666463"/>
                  </a:lnTo>
                  <a:lnTo>
                    <a:pt x="655096" y="666409"/>
                  </a:lnTo>
                  <a:lnTo>
                    <a:pt x="655062" y="666304"/>
                  </a:lnTo>
                  <a:lnTo>
                    <a:pt x="655149" y="666095"/>
                  </a:lnTo>
                  <a:lnTo>
                    <a:pt x="655168" y="666005"/>
                  </a:lnTo>
                  <a:lnTo>
                    <a:pt x="655191" y="665809"/>
                  </a:lnTo>
                  <a:lnTo>
                    <a:pt x="655213" y="665719"/>
                  </a:lnTo>
                  <a:lnTo>
                    <a:pt x="655255" y="665650"/>
                  </a:lnTo>
                  <a:lnTo>
                    <a:pt x="655319" y="665601"/>
                  </a:lnTo>
                  <a:lnTo>
                    <a:pt x="655391" y="665555"/>
                  </a:lnTo>
                  <a:lnTo>
                    <a:pt x="655459" y="665492"/>
                  </a:lnTo>
                  <a:lnTo>
                    <a:pt x="655633" y="665260"/>
                  </a:lnTo>
                  <a:lnTo>
                    <a:pt x="655678" y="665187"/>
                  </a:lnTo>
                  <a:lnTo>
                    <a:pt x="655697" y="665106"/>
                  </a:lnTo>
                  <a:lnTo>
                    <a:pt x="655704" y="665024"/>
                  </a:lnTo>
                  <a:lnTo>
                    <a:pt x="655689" y="664942"/>
                  </a:lnTo>
                  <a:lnTo>
                    <a:pt x="655663" y="664861"/>
                  </a:lnTo>
                  <a:lnTo>
                    <a:pt x="655652" y="664747"/>
                  </a:lnTo>
                  <a:lnTo>
                    <a:pt x="655667" y="664643"/>
                  </a:lnTo>
                  <a:lnTo>
                    <a:pt x="655746" y="664566"/>
                  </a:lnTo>
                  <a:lnTo>
                    <a:pt x="655852" y="664497"/>
                  </a:lnTo>
                  <a:lnTo>
                    <a:pt x="655901" y="664393"/>
                  </a:lnTo>
                  <a:lnTo>
                    <a:pt x="655878" y="664252"/>
                  </a:lnTo>
                  <a:lnTo>
                    <a:pt x="655848" y="664102"/>
                  </a:lnTo>
                  <a:lnTo>
                    <a:pt x="655833" y="663903"/>
                  </a:lnTo>
                  <a:lnTo>
                    <a:pt x="655806" y="663775"/>
                  </a:lnTo>
                  <a:lnTo>
                    <a:pt x="655795" y="663658"/>
                  </a:lnTo>
                  <a:lnTo>
                    <a:pt x="655829" y="663553"/>
                  </a:lnTo>
                  <a:lnTo>
                    <a:pt x="655882" y="663453"/>
                  </a:lnTo>
                  <a:lnTo>
                    <a:pt x="655916" y="663367"/>
                  </a:lnTo>
                  <a:lnTo>
                    <a:pt x="655955" y="663217"/>
                  </a:lnTo>
                  <a:lnTo>
                    <a:pt x="655988" y="663063"/>
                  </a:lnTo>
                  <a:lnTo>
                    <a:pt x="655976" y="662972"/>
                  </a:lnTo>
                  <a:lnTo>
                    <a:pt x="655882" y="662922"/>
                  </a:lnTo>
                  <a:lnTo>
                    <a:pt x="655757" y="662886"/>
                  </a:lnTo>
                  <a:lnTo>
                    <a:pt x="655701" y="662804"/>
                  </a:lnTo>
                  <a:lnTo>
                    <a:pt x="655701" y="662677"/>
                  </a:lnTo>
                  <a:lnTo>
                    <a:pt x="655742" y="662581"/>
                  </a:lnTo>
                  <a:lnTo>
                    <a:pt x="655837" y="662581"/>
                  </a:lnTo>
                  <a:lnTo>
                    <a:pt x="655965" y="662613"/>
                  </a:lnTo>
                  <a:lnTo>
                    <a:pt x="656067" y="662586"/>
                  </a:lnTo>
                  <a:lnTo>
                    <a:pt x="656135" y="662531"/>
                  </a:lnTo>
                  <a:lnTo>
                    <a:pt x="656173" y="662436"/>
                  </a:lnTo>
                  <a:lnTo>
                    <a:pt x="656256" y="662245"/>
                  </a:lnTo>
                  <a:lnTo>
                    <a:pt x="656335" y="662046"/>
                  </a:lnTo>
                  <a:lnTo>
                    <a:pt x="656381" y="661955"/>
                  </a:lnTo>
                  <a:lnTo>
                    <a:pt x="656441" y="661878"/>
                  </a:lnTo>
                  <a:lnTo>
                    <a:pt x="656513" y="661823"/>
                  </a:lnTo>
                  <a:lnTo>
                    <a:pt x="656694" y="661746"/>
                  </a:lnTo>
                  <a:lnTo>
                    <a:pt x="656777" y="661705"/>
                  </a:lnTo>
                  <a:lnTo>
                    <a:pt x="656830" y="661646"/>
                  </a:lnTo>
                  <a:lnTo>
                    <a:pt x="656858" y="661574"/>
                  </a:lnTo>
                  <a:lnTo>
                    <a:pt x="656864" y="661483"/>
                  </a:lnTo>
                  <a:lnTo>
                    <a:pt x="656858" y="661387"/>
                  </a:lnTo>
                  <a:lnTo>
                    <a:pt x="656845" y="661288"/>
                  </a:lnTo>
                  <a:lnTo>
                    <a:pt x="656811" y="660911"/>
                  </a:lnTo>
                  <a:lnTo>
                    <a:pt x="656820" y="660770"/>
                  </a:lnTo>
                  <a:lnTo>
                    <a:pt x="656845" y="660634"/>
                  </a:lnTo>
                  <a:lnTo>
                    <a:pt x="656883" y="660502"/>
                  </a:lnTo>
                  <a:lnTo>
                    <a:pt x="656985" y="660248"/>
                  </a:lnTo>
                  <a:lnTo>
                    <a:pt x="657028" y="660116"/>
                  </a:lnTo>
                  <a:lnTo>
                    <a:pt x="657064" y="659975"/>
                  </a:lnTo>
                  <a:lnTo>
                    <a:pt x="657141" y="659626"/>
                  </a:lnTo>
                  <a:lnTo>
                    <a:pt x="657194" y="659317"/>
                  </a:lnTo>
                  <a:lnTo>
                    <a:pt x="657198" y="659231"/>
                  </a:lnTo>
                  <a:lnTo>
                    <a:pt x="657213" y="659149"/>
                  </a:lnTo>
                  <a:lnTo>
                    <a:pt x="657253" y="658981"/>
                  </a:lnTo>
                  <a:lnTo>
                    <a:pt x="657262" y="658822"/>
                  </a:lnTo>
                  <a:lnTo>
                    <a:pt x="657243" y="658504"/>
                  </a:lnTo>
                  <a:lnTo>
                    <a:pt x="657253" y="658409"/>
                  </a:lnTo>
                  <a:lnTo>
                    <a:pt x="657315" y="658123"/>
                  </a:lnTo>
                  <a:lnTo>
                    <a:pt x="657326" y="658023"/>
                  </a:lnTo>
                  <a:lnTo>
                    <a:pt x="657326" y="657910"/>
                  </a:lnTo>
                  <a:lnTo>
                    <a:pt x="657311" y="657796"/>
                  </a:lnTo>
                  <a:lnTo>
                    <a:pt x="657273" y="657569"/>
                  </a:lnTo>
                  <a:lnTo>
                    <a:pt x="657262" y="657451"/>
                  </a:lnTo>
                  <a:lnTo>
                    <a:pt x="657258" y="657360"/>
                  </a:lnTo>
                  <a:lnTo>
                    <a:pt x="657258" y="656997"/>
                  </a:lnTo>
                  <a:lnTo>
                    <a:pt x="657239" y="656652"/>
                  </a:lnTo>
                  <a:lnTo>
                    <a:pt x="657239" y="656357"/>
                  </a:lnTo>
                  <a:lnTo>
                    <a:pt x="657247" y="656148"/>
                  </a:lnTo>
                  <a:lnTo>
                    <a:pt x="657243" y="655858"/>
                  </a:lnTo>
                  <a:lnTo>
                    <a:pt x="657234" y="655667"/>
                  </a:lnTo>
                  <a:lnTo>
                    <a:pt x="657213" y="655562"/>
                  </a:lnTo>
                  <a:lnTo>
                    <a:pt x="657300" y="655449"/>
                  </a:lnTo>
                  <a:lnTo>
                    <a:pt x="657398" y="655345"/>
                  </a:lnTo>
                  <a:lnTo>
                    <a:pt x="657496" y="655263"/>
                  </a:lnTo>
                  <a:lnTo>
                    <a:pt x="657594" y="655204"/>
                  </a:lnTo>
                  <a:lnTo>
                    <a:pt x="657689" y="655140"/>
                  </a:lnTo>
                  <a:lnTo>
                    <a:pt x="657995" y="654886"/>
                  </a:lnTo>
                  <a:lnTo>
                    <a:pt x="658097" y="654809"/>
                  </a:lnTo>
                  <a:lnTo>
                    <a:pt x="658203" y="654741"/>
                  </a:lnTo>
                  <a:lnTo>
                    <a:pt x="658320" y="654695"/>
                  </a:lnTo>
                  <a:lnTo>
                    <a:pt x="658444" y="654663"/>
                  </a:lnTo>
                  <a:lnTo>
                    <a:pt x="658573" y="654659"/>
                  </a:lnTo>
                  <a:lnTo>
                    <a:pt x="658705" y="654686"/>
                  </a:lnTo>
                  <a:lnTo>
                    <a:pt x="658833" y="654700"/>
                  </a:lnTo>
                  <a:lnTo>
                    <a:pt x="658947" y="654682"/>
                  </a:lnTo>
                  <a:lnTo>
                    <a:pt x="659056" y="654654"/>
                  </a:lnTo>
                  <a:lnTo>
                    <a:pt x="659173" y="654637"/>
                  </a:lnTo>
                  <a:lnTo>
                    <a:pt x="659294" y="654623"/>
                  </a:lnTo>
                  <a:lnTo>
                    <a:pt x="659415" y="654623"/>
                  </a:lnTo>
                  <a:lnTo>
                    <a:pt x="659547" y="654632"/>
                  </a:lnTo>
                  <a:lnTo>
                    <a:pt x="659681" y="654650"/>
                  </a:lnTo>
                  <a:lnTo>
                    <a:pt x="659906" y="654654"/>
                  </a:lnTo>
                  <a:lnTo>
                    <a:pt x="659983" y="654577"/>
                  </a:lnTo>
                  <a:lnTo>
                    <a:pt x="660066" y="654523"/>
                  </a:lnTo>
                  <a:lnTo>
                    <a:pt x="660187" y="654536"/>
                  </a:lnTo>
                  <a:lnTo>
                    <a:pt x="660251" y="654564"/>
                  </a:lnTo>
                  <a:lnTo>
                    <a:pt x="660315" y="654600"/>
                  </a:lnTo>
                  <a:lnTo>
                    <a:pt x="660584" y="654718"/>
                  </a:lnTo>
                  <a:lnTo>
                    <a:pt x="660780" y="654827"/>
                  </a:lnTo>
                  <a:lnTo>
                    <a:pt x="660973" y="654949"/>
                  </a:lnTo>
                  <a:lnTo>
                    <a:pt x="661165" y="655077"/>
                  </a:lnTo>
                  <a:lnTo>
                    <a:pt x="661562" y="655327"/>
                  </a:lnTo>
                  <a:lnTo>
                    <a:pt x="661660" y="655394"/>
                  </a:lnTo>
                  <a:lnTo>
                    <a:pt x="661864" y="655526"/>
                  </a:lnTo>
                  <a:lnTo>
                    <a:pt x="662189" y="655712"/>
                  </a:lnTo>
                  <a:lnTo>
                    <a:pt x="662412" y="655830"/>
                  </a:lnTo>
                  <a:lnTo>
                    <a:pt x="662602" y="655921"/>
                  </a:lnTo>
                  <a:lnTo>
                    <a:pt x="662798" y="656003"/>
                  </a:lnTo>
                  <a:lnTo>
                    <a:pt x="662995" y="656080"/>
                  </a:lnTo>
                  <a:lnTo>
                    <a:pt x="663195" y="656148"/>
                  </a:lnTo>
                  <a:lnTo>
                    <a:pt x="663433" y="656212"/>
                  </a:lnTo>
                  <a:lnTo>
                    <a:pt x="663592" y="656248"/>
                  </a:lnTo>
                  <a:lnTo>
                    <a:pt x="663701" y="656289"/>
                  </a:lnTo>
                  <a:lnTo>
                    <a:pt x="663811" y="656344"/>
                  </a:lnTo>
                  <a:lnTo>
                    <a:pt x="663913" y="656402"/>
                  </a:lnTo>
                  <a:lnTo>
                    <a:pt x="664121" y="656534"/>
                  </a:lnTo>
                  <a:lnTo>
                    <a:pt x="664226" y="656602"/>
                  </a:lnTo>
                  <a:lnTo>
                    <a:pt x="664540" y="656820"/>
                  </a:lnTo>
                  <a:lnTo>
                    <a:pt x="664646" y="656879"/>
                  </a:lnTo>
                  <a:lnTo>
                    <a:pt x="664717" y="656911"/>
                  </a:lnTo>
                  <a:lnTo>
                    <a:pt x="664934" y="656992"/>
                  </a:lnTo>
                  <a:lnTo>
                    <a:pt x="665002" y="657024"/>
                  </a:lnTo>
                  <a:lnTo>
                    <a:pt x="665076" y="657065"/>
                  </a:lnTo>
                  <a:lnTo>
                    <a:pt x="665300" y="657215"/>
                  </a:lnTo>
                  <a:lnTo>
                    <a:pt x="665470" y="657338"/>
                  </a:lnTo>
                  <a:lnTo>
                    <a:pt x="665659" y="657483"/>
                  </a:lnTo>
                  <a:lnTo>
                    <a:pt x="665746" y="657564"/>
                  </a:lnTo>
                  <a:lnTo>
                    <a:pt x="665852" y="657710"/>
                  </a:lnTo>
                  <a:lnTo>
                    <a:pt x="665905" y="657842"/>
                  </a:lnTo>
                  <a:lnTo>
                    <a:pt x="665973" y="657951"/>
                  </a:lnTo>
                  <a:lnTo>
                    <a:pt x="666037" y="658000"/>
                  </a:lnTo>
                  <a:lnTo>
                    <a:pt x="666112" y="658032"/>
                  </a:lnTo>
                  <a:lnTo>
                    <a:pt x="666282" y="658078"/>
                  </a:lnTo>
                  <a:lnTo>
                    <a:pt x="666366" y="658096"/>
                  </a:lnTo>
                  <a:lnTo>
                    <a:pt x="666437" y="658119"/>
                  </a:lnTo>
                  <a:lnTo>
                    <a:pt x="666649" y="658164"/>
                  </a:lnTo>
                  <a:lnTo>
                    <a:pt x="666849" y="658218"/>
                  </a:lnTo>
                  <a:lnTo>
                    <a:pt x="666936" y="658246"/>
                  </a:lnTo>
                  <a:lnTo>
                    <a:pt x="667008" y="658291"/>
                  </a:lnTo>
                  <a:lnTo>
                    <a:pt x="667136" y="658418"/>
                  </a:lnTo>
                  <a:lnTo>
                    <a:pt x="667265" y="658491"/>
                  </a:lnTo>
                  <a:lnTo>
                    <a:pt x="667340" y="658477"/>
                  </a:lnTo>
                  <a:lnTo>
                    <a:pt x="667412" y="658454"/>
                  </a:lnTo>
                  <a:lnTo>
                    <a:pt x="667484" y="658468"/>
                  </a:lnTo>
                  <a:lnTo>
                    <a:pt x="667620" y="658595"/>
                  </a:lnTo>
                  <a:lnTo>
                    <a:pt x="667718" y="658659"/>
                  </a:lnTo>
                  <a:lnTo>
                    <a:pt x="667825" y="658709"/>
                  </a:lnTo>
                  <a:lnTo>
                    <a:pt x="667918" y="658713"/>
                  </a:lnTo>
                  <a:lnTo>
                    <a:pt x="668006" y="658673"/>
                  </a:lnTo>
                  <a:lnTo>
                    <a:pt x="668093" y="658641"/>
                  </a:lnTo>
                  <a:lnTo>
                    <a:pt x="668176" y="658650"/>
                  </a:lnTo>
                  <a:lnTo>
                    <a:pt x="668259" y="658682"/>
                  </a:lnTo>
                  <a:lnTo>
                    <a:pt x="668342" y="658727"/>
                  </a:lnTo>
                  <a:lnTo>
                    <a:pt x="668425" y="658781"/>
                  </a:lnTo>
                  <a:lnTo>
                    <a:pt x="668656" y="658918"/>
                  </a:lnTo>
                  <a:lnTo>
                    <a:pt x="668796" y="659013"/>
                  </a:lnTo>
                  <a:lnTo>
                    <a:pt x="668935" y="659117"/>
                  </a:lnTo>
                  <a:lnTo>
                    <a:pt x="669340" y="659444"/>
                  </a:lnTo>
                  <a:lnTo>
                    <a:pt x="669736" y="659780"/>
                  </a:lnTo>
                  <a:lnTo>
                    <a:pt x="669872" y="659885"/>
                  </a:lnTo>
                  <a:lnTo>
                    <a:pt x="669982" y="659957"/>
                  </a:lnTo>
                  <a:lnTo>
                    <a:pt x="670220" y="660093"/>
                  </a:lnTo>
                  <a:lnTo>
                    <a:pt x="670333" y="660166"/>
                  </a:lnTo>
                  <a:lnTo>
                    <a:pt x="670439" y="660248"/>
                  </a:lnTo>
                  <a:lnTo>
                    <a:pt x="670531" y="660352"/>
                  </a:lnTo>
                  <a:lnTo>
                    <a:pt x="670610" y="660470"/>
                  </a:lnTo>
                  <a:lnTo>
                    <a:pt x="670682" y="660593"/>
                  </a:lnTo>
                  <a:lnTo>
                    <a:pt x="670765" y="660702"/>
                  </a:lnTo>
                  <a:lnTo>
                    <a:pt x="670916" y="660824"/>
                  </a:lnTo>
                  <a:lnTo>
                    <a:pt x="671029" y="660884"/>
                  </a:lnTo>
                  <a:lnTo>
                    <a:pt x="671146" y="660929"/>
                  </a:lnTo>
                  <a:lnTo>
                    <a:pt x="671150" y="660716"/>
                  </a:lnTo>
                  <a:lnTo>
                    <a:pt x="671135" y="660572"/>
                  </a:lnTo>
                  <a:lnTo>
                    <a:pt x="671128" y="660497"/>
                  </a:lnTo>
                  <a:lnTo>
                    <a:pt x="671078" y="660280"/>
                  </a:lnTo>
                  <a:lnTo>
                    <a:pt x="671007" y="660071"/>
                  </a:lnTo>
                  <a:lnTo>
                    <a:pt x="670912" y="659880"/>
                  </a:lnTo>
                  <a:lnTo>
                    <a:pt x="670829" y="659766"/>
                  </a:lnTo>
                  <a:lnTo>
                    <a:pt x="670727" y="659662"/>
                  </a:lnTo>
                  <a:lnTo>
                    <a:pt x="670512" y="659462"/>
                  </a:lnTo>
                  <a:lnTo>
                    <a:pt x="670420" y="659349"/>
                  </a:lnTo>
                  <a:lnTo>
                    <a:pt x="670333" y="659222"/>
                  </a:lnTo>
                  <a:lnTo>
                    <a:pt x="670254" y="659086"/>
                  </a:lnTo>
                  <a:lnTo>
                    <a:pt x="670114" y="658804"/>
                  </a:lnTo>
                  <a:lnTo>
                    <a:pt x="670001" y="658555"/>
                  </a:lnTo>
                  <a:lnTo>
                    <a:pt x="669823" y="658123"/>
                  </a:lnTo>
                  <a:lnTo>
                    <a:pt x="669631" y="657706"/>
                  </a:lnTo>
                  <a:lnTo>
                    <a:pt x="669574" y="657564"/>
                  </a:lnTo>
                  <a:lnTo>
                    <a:pt x="669536" y="657424"/>
                  </a:lnTo>
                  <a:lnTo>
                    <a:pt x="669513" y="657292"/>
                  </a:lnTo>
                  <a:lnTo>
                    <a:pt x="669498" y="657161"/>
                  </a:lnTo>
                  <a:lnTo>
                    <a:pt x="669491" y="657029"/>
                  </a:lnTo>
                  <a:lnTo>
                    <a:pt x="669498" y="656897"/>
                  </a:lnTo>
                  <a:lnTo>
                    <a:pt x="669517" y="656770"/>
                  </a:lnTo>
                  <a:lnTo>
                    <a:pt x="669559" y="656652"/>
                  </a:lnTo>
                  <a:lnTo>
                    <a:pt x="669623" y="656539"/>
                  </a:lnTo>
                  <a:lnTo>
                    <a:pt x="669695" y="656430"/>
                  </a:lnTo>
                  <a:lnTo>
                    <a:pt x="669759" y="656316"/>
                  </a:lnTo>
                  <a:lnTo>
                    <a:pt x="669804" y="656198"/>
                  </a:lnTo>
                  <a:lnTo>
                    <a:pt x="669808" y="656174"/>
                  </a:lnTo>
                  <a:lnTo>
                    <a:pt x="669823" y="656067"/>
                  </a:lnTo>
                  <a:lnTo>
                    <a:pt x="669831" y="655935"/>
                  </a:lnTo>
                  <a:lnTo>
                    <a:pt x="669827" y="655794"/>
                  </a:lnTo>
                  <a:lnTo>
                    <a:pt x="669808" y="655662"/>
                  </a:lnTo>
                  <a:lnTo>
                    <a:pt x="669778" y="655531"/>
                  </a:lnTo>
                  <a:lnTo>
                    <a:pt x="669608" y="655476"/>
                  </a:lnTo>
                  <a:lnTo>
                    <a:pt x="669430" y="655431"/>
                  </a:lnTo>
                  <a:lnTo>
                    <a:pt x="669253" y="655394"/>
                  </a:lnTo>
                  <a:lnTo>
                    <a:pt x="669075" y="655367"/>
                  </a:lnTo>
                  <a:lnTo>
                    <a:pt x="668894" y="655354"/>
                  </a:lnTo>
                  <a:lnTo>
                    <a:pt x="668735" y="655363"/>
                  </a:lnTo>
                  <a:lnTo>
                    <a:pt x="668577" y="655381"/>
                  </a:lnTo>
                  <a:lnTo>
                    <a:pt x="668418" y="655408"/>
                  </a:lnTo>
                  <a:lnTo>
                    <a:pt x="668259" y="655426"/>
                  </a:lnTo>
                  <a:lnTo>
                    <a:pt x="668103" y="655426"/>
                  </a:lnTo>
                  <a:lnTo>
                    <a:pt x="667976" y="655408"/>
                  </a:lnTo>
                  <a:lnTo>
                    <a:pt x="667723" y="655349"/>
                  </a:lnTo>
                  <a:lnTo>
                    <a:pt x="667602" y="655308"/>
                  </a:lnTo>
                  <a:lnTo>
                    <a:pt x="667484" y="655258"/>
                  </a:lnTo>
                  <a:lnTo>
                    <a:pt x="667227" y="654927"/>
                  </a:lnTo>
                  <a:lnTo>
                    <a:pt x="666830" y="654441"/>
                  </a:lnTo>
                  <a:lnTo>
                    <a:pt x="666558" y="654146"/>
                  </a:lnTo>
                  <a:lnTo>
                    <a:pt x="665701" y="653302"/>
                  </a:lnTo>
                  <a:lnTo>
                    <a:pt x="665440" y="652998"/>
                  </a:lnTo>
                  <a:lnTo>
                    <a:pt x="665206" y="652689"/>
                  </a:lnTo>
                  <a:lnTo>
                    <a:pt x="664570" y="651708"/>
                  </a:lnTo>
                  <a:lnTo>
                    <a:pt x="664340" y="651395"/>
                  </a:lnTo>
                  <a:lnTo>
                    <a:pt x="664102" y="651104"/>
                  </a:lnTo>
                  <a:lnTo>
                    <a:pt x="663852" y="650818"/>
                  </a:lnTo>
                  <a:lnTo>
                    <a:pt x="663592" y="650541"/>
                  </a:lnTo>
                  <a:lnTo>
                    <a:pt x="662670" y="649561"/>
                  </a:lnTo>
                  <a:lnTo>
                    <a:pt x="662466" y="649347"/>
                  </a:lnTo>
                  <a:lnTo>
                    <a:pt x="662257" y="649138"/>
                  </a:lnTo>
                  <a:lnTo>
                    <a:pt x="662053" y="648925"/>
                  </a:lnTo>
                  <a:lnTo>
                    <a:pt x="662008" y="648675"/>
                  </a:lnTo>
                  <a:lnTo>
                    <a:pt x="661959" y="648426"/>
                  </a:lnTo>
                  <a:lnTo>
                    <a:pt x="661898" y="648176"/>
                  </a:lnTo>
                  <a:lnTo>
                    <a:pt x="661830" y="647931"/>
                  </a:lnTo>
                  <a:lnTo>
                    <a:pt x="661755" y="647690"/>
                  </a:lnTo>
                  <a:lnTo>
                    <a:pt x="661660" y="647450"/>
                  </a:lnTo>
                  <a:lnTo>
                    <a:pt x="661551" y="647218"/>
                  </a:lnTo>
                  <a:lnTo>
                    <a:pt x="661434" y="646987"/>
                  </a:lnTo>
                  <a:lnTo>
                    <a:pt x="661328" y="646755"/>
                  </a:lnTo>
                  <a:lnTo>
                    <a:pt x="661245" y="646514"/>
                  </a:lnTo>
                  <a:lnTo>
                    <a:pt x="661180" y="646246"/>
                  </a:lnTo>
                  <a:lnTo>
                    <a:pt x="661135" y="645974"/>
                  </a:lnTo>
                  <a:lnTo>
                    <a:pt x="661101" y="645702"/>
                  </a:lnTo>
                  <a:lnTo>
                    <a:pt x="661082" y="645425"/>
                  </a:lnTo>
                  <a:lnTo>
                    <a:pt x="661078" y="645153"/>
                  </a:lnTo>
                  <a:lnTo>
                    <a:pt x="661082" y="644994"/>
                  </a:lnTo>
                  <a:lnTo>
                    <a:pt x="661124" y="644521"/>
                  </a:lnTo>
                  <a:lnTo>
                    <a:pt x="661135" y="644367"/>
                  </a:lnTo>
                  <a:lnTo>
                    <a:pt x="661139" y="644063"/>
                  </a:lnTo>
                  <a:lnTo>
                    <a:pt x="661120" y="643459"/>
                  </a:lnTo>
                  <a:lnTo>
                    <a:pt x="661128" y="643155"/>
                  </a:lnTo>
                  <a:lnTo>
                    <a:pt x="661158" y="642860"/>
                  </a:lnTo>
                  <a:lnTo>
                    <a:pt x="661222" y="642556"/>
                  </a:lnTo>
                  <a:lnTo>
                    <a:pt x="661305" y="642256"/>
                  </a:lnTo>
                  <a:lnTo>
                    <a:pt x="661403" y="641956"/>
                  </a:lnTo>
                  <a:lnTo>
                    <a:pt x="661520" y="641666"/>
                  </a:lnTo>
                  <a:lnTo>
                    <a:pt x="661649" y="641380"/>
                  </a:lnTo>
                  <a:lnTo>
                    <a:pt x="661728" y="641221"/>
                  </a:lnTo>
                  <a:lnTo>
                    <a:pt x="662000" y="640758"/>
                  </a:lnTo>
                  <a:lnTo>
                    <a:pt x="662083" y="640603"/>
                  </a:lnTo>
                  <a:lnTo>
                    <a:pt x="662155" y="640449"/>
                  </a:lnTo>
                  <a:lnTo>
                    <a:pt x="662360" y="639977"/>
                  </a:lnTo>
                  <a:lnTo>
                    <a:pt x="662436" y="639823"/>
                  </a:lnTo>
                  <a:lnTo>
                    <a:pt x="662627" y="639487"/>
                  </a:lnTo>
                  <a:lnTo>
                    <a:pt x="662734" y="639319"/>
                  </a:lnTo>
                  <a:lnTo>
                    <a:pt x="662957" y="639001"/>
                  </a:lnTo>
                  <a:lnTo>
                    <a:pt x="663044" y="638642"/>
                  </a:lnTo>
                  <a:lnTo>
                    <a:pt x="663225" y="637839"/>
                  </a:lnTo>
                  <a:lnTo>
                    <a:pt x="663323" y="637444"/>
                  </a:lnTo>
                  <a:lnTo>
                    <a:pt x="663448" y="637058"/>
                  </a:lnTo>
                  <a:lnTo>
                    <a:pt x="663607" y="636690"/>
                  </a:lnTo>
                  <a:lnTo>
                    <a:pt x="663777" y="636399"/>
                  </a:lnTo>
                  <a:lnTo>
                    <a:pt x="663969" y="636118"/>
                  </a:lnTo>
                  <a:lnTo>
                    <a:pt x="664181" y="635841"/>
                  </a:lnTo>
                  <a:lnTo>
                    <a:pt x="664619" y="635315"/>
                  </a:lnTo>
                  <a:lnTo>
                    <a:pt x="664997" y="634888"/>
                  </a:lnTo>
                  <a:lnTo>
                    <a:pt x="665397" y="634479"/>
                  </a:lnTo>
                  <a:lnTo>
                    <a:pt x="665810" y="634084"/>
                  </a:lnTo>
                  <a:lnTo>
                    <a:pt x="666019" y="633891"/>
                  </a:lnTo>
                  <a:lnTo>
                    <a:pt x="666656" y="633308"/>
                  </a:lnTo>
                  <a:lnTo>
                    <a:pt x="666913" y="633085"/>
                  </a:lnTo>
                  <a:lnTo>
                    <a:pt x="667442" y="632650"/>
                  </a:lnTo>
                  <a:lnTo>
                    <a:pt x="667695" y="632423"/>
                  </a:lnTo>
                  <a:lnTo>
                    <a:pt x="667931" y="632178"/>
                  </a:lnTo>
                  <a:lnTo>
                    <a:pt x="668146" y="631905"/>
                  </a:lnTo>
                  <a:lnTo>
                    <a:pt x="668339" y="631615"/>
                  </a:lnTo>
                  <a:lnTo>
                    <a:pt x="668701" y="631011"/>
                  </a:lnTo>
                  <a:lnTo>
                    <a:pt x="668890" y="630716"/>
                  </a:lnTo>
                  <a:lnTo>
                    <a:pt x="669056" y="630466"/>
                  </a:lnTo>
                  <a:lnTo>
                    <a:pt x="669381" y="629958"/>
                  </a:lnTo>
                  <a:lnTo>
                    <a:pt x="669555" y="629708"/>
                  </a:lnTo>
                  <a:lnTo>
                    <a:pt x="669736" y="629472"/>
                  </a:lnTo>
                  <a:lnTo>
                    <a:pt x="669857" y="629327"/>
                  </a:lnTo>
                  <a:lnTo>
                    <a:pt x="670129" y="629072"/>
                  </a:lnTo>
                  <a:lnTo>
                    <a:pt x="670542" y="628700"/>
                  </a:lnTo>
                  <a:lnTo>
                    <a:pt x="670873" y="628387"/>
                  </a:lnTo>
                  <a:lnTo>
                    <a:pt x="670988" y="628292"/>
                  </a:lnTo>
                  <a:lnTo>
                    <a:pt x="671449" y="628133"/>
                  </a:lnTo>
                  <a:lnTo>
                    <a:pt x="671872" y="628001"/>
                  </a:lnTo>
                  <a:lnTo>
                    <a:pt x="671989" y="627960"/>
                  </a:lnTo>
                  <a:lnTo>
                    <a:pt x="672219" y="627892"/>
                  </a:lnTo>
                  <a:lnTo>
                    <a:pt x="672333" y="627865"/>
                  </a:lnTo>
                  <a:lnTo>
                    <a:pt x="672412" y="627851"/>
                  </a:lnTo>
                  <a:lnTo>
                    <a:pt x="672571" y="627824"/>
                  </a:lnTo>
                  <a:lnTo>
                    <a:pt x="672729" y="627806"/>
                  </a:lnTo>
                  <a:lnTo>
                    <a:pt x="672903" y="627774"/>
                  </a:lnTo>
                  <a:lnTo>
                    <a:pt x="673078" y="627729"/>
                  </a:lnTo>
                  <a:lnTo>
                    <a:pt x="673418" y="627624"/>
                  </a:lnTo>
                  <a:lnTo>
                    <a:pt x="673743" y="627533"/>
                  </a:lnTo>
                  <a:lnTo>
                    <a:pt x="674211" y="627411"/>
                  </a:lnTo>
                  <a:lnTo>
                    <a:pt x="674366" y="627375"/>
                  </a:lnTo>
                  <a:lnTo>
                    <a:pt x="674687" y="627320"/>
                  </a:lnTo>
                  <a:lnTo>
                    <a:pt x="675008" y="627275"/>
                  </a:lnTo>
                  <a:lnTo>
                    <a:pt x="675171" y="627257"/>
                  </a:lnTo>
                  <a:lnTo>
                    <a:pt x="675314" y="627234"/>
                  </a:lnTo>
                  <a:lnTo>
                    <a:pt x="675754" y="627180"/>
                  </a:lnTo>
                  <a:lnTo>
                    <a:pt x="675901" y="627166"/>
                  </a:lnTo>
                  <a:lnTo>
                    <a:pt x="676060" y="627189"/>
                  </a:lnTo>
                  <a:lnTo>
                    <a:pt x="676381" y="627211"/>
                  </a:lnTo>
                  <a:lnTo>
                    <a:pt x="676539" y="627216"/>
                  </a:lnTo>
                  <a:lnTo>
                    <a:pt x="676702" y="627211"/>
                  </a:lnTo>
                  <a:lnTo>
                    <a:pt x="677064" y="627189"/>
                  </a:lnTo>
                  <a:lnTo>
                    <a:pt x="677246" y="627161"/>
                  </a:lnTo>
                  <a:lnTo>
                    <a:pt x="677423" y="627120"/>
                  </a:lnTo>
                  <a:lnTo>
                    <a:pt x="677586" y="627057"/>
                  </a:lnTo>
                  <a:lnTo>
                    <a:pt x="677888" y="626875"/>
                  </a:lnTo>
                  <a:lnTo>
                    <a:pt x="678198" y="626694"/>
                  </a:lnTo>
                  <a:lnTo>
                    <a:pt x="678826" y="626358"/>
                  </a:lnTo>
                  <a:lnTo>
                    <a:pt x="679287" y="626135"/>
                  </a:lnTo>
                  <a:lnTo>
                    <a:pt x="679721" y="625945"/>
                  </a:lnTo>
                  <a:lnTo>
                    <a:pt x="679865" y="625877"/>
                  </a:lnTo>
                  <a:lnTo>
                    <a:pt x="680054" y="625777"/>
                  </a:lnTo>
                  <a:lnTo>
                    <a:pt x="680231" y="625659"/>
                  </a:lnTo>
                  <a:lnTo>
                    <a:pt x="680579" y="625400"/>
                  </a:lnTo>
                  <a:lnTo>
                    <a:pt x="680756" y="625282"/>
                  </a:lnTo>
                  <a:lnTo>
                    <a:pt x="681051" y="625118"/>
                  </a:lnTo>
                  <a:lnTo>
                    <a:pt x="681349" y="624969"/>
                  </a:lnTo>
                  <a:lnTo>
                    <a:pt x="681653" y="624823"/>
                  </a:lnTo>
                  <a:lnTo>
                    <a:pt x="681959" y="624683"/>
                  </a:lnTo>
                  <a:lnTo>
                    <a:pt x="682873" y="624229"/>
                  </a:lnTo>
                  <a:lnTo>
                    <a:pt x="683175" y="624074"/>
                  </a:lnTo>
                  <a:lnTo>
                    <a:pt x="683475" y="623906"/>
                  </a:lnTo>
                  <a:lnTo>
                    <a:pt x="683651" y="623797"/>
                  </a:lnTo>
                  <a:lnTo>
                    <a:pt x="683762" y="623739"/>
                  </a:lnTo>
                  <a:lnTo>
                    <a:pt x="683875" y="623698"/>
                  </a:lnTo>
                  <a:lnTo>
                    <a:pt x="683977" y="623679"/>
                  </a:lnTo>
                  <a:lnTo>
                    <a:pt x="684302" y="623698"/>
                  </a:lnTo>
                  <a:lnTo>
                    <a:pt x="684404" y="623684"/>
                  </a:lnTo>
                  <a:lnTo>
                    <a:pt x="684566" y="623634"/>
                  </a:lnTo>
                  <a:lnTo>
                    <a:pt x="684646" y="623602"/>
                  </a:lnTo>
                  <a:lnTo>
                    <a:pt x="684706" y="623566"/>
                  </a:lnTo>
                  <a:lnTo>
                    <a:pt x="684876" y="623498"/>
                  </a:lnTo>
                  <a:lnTo>
                    <a:pt x="684720" y="623541"/>
                  </a:lnTo>
                  <a:lnTo>
                    <a:pt x="684755" y="623484"/>
                  </a:lnTo>
                  <a:lnTo>
                    <a:pt x="684736" y="623116"/>
                  </a:lnTo>
                  <a:lnTo>
                    <a:pt x="684755" y="622989"/>
                  </a:lnTo>
                  <a:lnTo>
                    <a:pt x="684793" y="622908"/>
                  </a:lnTo>
                  <a:lnTo>
                    <a:pt x="684850" y="622835"/>
                  </a:lnTo>
                  <a:lnTo>
                    <a:pt x="684925" y="622763"/>
                  </a:lnTo>
                  <a:lnTo>
                    <a:pt x="685073" y="622631"/>
                  </a:lnTo>
                  <a:lnTo>
                    <a:pt x="685206" y="622501"/>
                  </a:lnTo>
                  <a:lnTo>
                    <a:pt x="685337" y="622385"/>
                  </a:lnTo>
                  <a:lnTo>
                    <a:pt x="685435" y="622313"/>
                  </a:lnTo>
                  <a:lnTo>
                    <a:pt x="685533" y="622254"/>
                  </a:lnTo>
                  <a:lnTo>
                    <a:pt x="685635" y="622199"/>
                  </a:lnTo>
                  <a:lnTo>
                    <a:pt x="685847" y="622122"/>
                  </a:lnTo>
                  <a:lnTo>
                    <a:pt x="685958" y="622090"/>
                  </a:lnTo>
                  <a:lnTo>
                    <a:pt x="686066" y="622068"/>
                  </a:lnTo>
                  <a:lnTo>
                    <a:pt x="686230" y="622041"/>
                  </a:lnTo>
                  <a:lnTo>
                    <a:pt x="686392" y="622027"/>
                  </a:lnTo>
                  <a:lnTo>
                    <a:pt x="686474" y="622027"/>
                  </a:lnTo>
                  <a:lnTo>
                    <a:pt x="686581" y="622032"/>
                  </a:lnTo>
                  <a:lnTo>
                    <a:pt x="686796" y="622058"/>
                  </a:lnTo>
                  <a:lnTo>
                    <a:pt x="686902" y="622068"/>
                  </a:lnTo>
                  <a:lnTo>
                    <a:pt x="687004" y="622058"/>
                  </a:lnTo>
                  <a:lnTo>
                    <a:pt x="687178" y="622004"/>
                  </a:lnTo>
                  <a:lnTo>
                    <a:pt x="687367" y="621918"/>
                  </a:lnTo>
                  <a:lnTo>
                    <a:pt x="687510" y="621850"/>
                  </a:lnTo>
                  <a:lnTo>
                    <a:pt x="687646" y="621768"/>
                  </a:lnTo>
                  <a:lnTo>
                    <a:pt x="687786" y="621691"/>
                  </a:lnTo>
                  <a:lnTo>
                    <a:pt x="687926" y="621627"/>
                  </a:lnTo>
                  <a:lnTo>
                    <a:pt x="688122" y="621587"/>
                  </a:lnTo>
                  <a:lnTo>
                    <a:pt x="688232" y="621582"/>
                  </a:lnTo>
                  <a:lnTo>
                    <a:pt x="688334" y="621600"/>
                  </a:lnTo>
                  <a:lnTo>
                    <a:pt x="688394" y="621641"/>
                  </a:lnTo>
                  <a:lnTo>
                    <a:pt x="688440" y="621709"/>
                  </a:lnTo>
                  <a:lnTo>
                    <a:pt x="688523" y="621882"/>
                  </a:lnTo>
                  <a:lnTo>
                    <a:pt x="688568" y="621963"/>
                  </a:lnTo>
                  <a:lnTo>
                    <a:pt x="688772" y="622277"/>
                  </a:lnTo>
                  <a:lnTo>
                    <a:pt x="688844" y="622381"/>
                  </a:lnTo>
                  <a:lnTo>
                    <a:pt x="688920" y="622476"/>
                  </a:lnTo>
                  <a:lnTo>
                    <a:pt x="689101" y="622672"/>
                  </a:lnTo>
                  <a:lnTo>
                    <a:pt x="689747" y="623271"/>
                  </a:lnTo>
                  <a:lnTo>
                    <a:pt x="689861" y="623389"/>
                  </a:lnTo>
                  <a:lnTo>
                    <a:pt x="689963" y="623507"/>
                  </a:lnTo>
                  <a:lnTo>
                    <a:pt x="690023" y="623598"/>
                  </a:lnTo>
                  <a:lnTo>
                    <a:pt x="690242" y="623974"/>
                  </a:lnTo>
                  <a:lnTo>
                    <a:pt x="690390" y="624192"/>
                  </a:lnTo>
                  <a:lnTo>
                    <a:pt x="690545" y="624406"/>
                  </a:lnTo>
                  <a:lnTo>
                    <a:pt x="690628" y="624510"/>
                  </a:lnTo>
                  <a:lnTo>
                    <a:pt x="690749" y="624787"/>
                  </a:lnTo>
                  <a:lnTo>
                    <a:pt x="690862" y="624950"/>
                  </a:lnTo>
                  <a:lnTo>
                    <a:pt x="691274" y="625409"/>
                  </a:lnTo>
                  <a:lnTo>
                    <a:pt x="691395" y="625572"/>
                  </a:lnTo>
                  <a:lnTo>
                    <a:pt x="691546" y="625827"/>
                  </a:lnTo>
                  <a:lnTo>
                    <a:pt x="691671" y="626095"/>
                  </a:lnTo>
                  <a:lnTo>
                    <a:pt x="691784" y="626371"/>
                  </a:lnTo>
                  <a:lnTo>
                    <a:pt x="691905" y="626644"/>
                  </a:lnTo>
                  <a:lnTo>
                    <a:pt x="692038" y="626912"/>
                  </a:lnTo>
                  <a:lnTo>
                    <a:pt x="692215" y="627211"/>
                  </a:lnTo>
                  <a:lnTo>
                    <a:pt x="692404" y="627506"/>
                  </a:lnTo>
                  <a:lnTo>
                    <a:pt x="692601" y="627797"/>
                  </a:lnTo>
                  <a:lnTo>
                    <a:pt x="693005" y="628369"/>
                  </a:lnTo>
                  <a:lnTo>
                    <a:pt x="693107" y="628500"/>
                  </a:lnTo>
                  <a:lnTo>
                    <a:pt x="693217" y="628632"/>
                  </a:lnTo>
                  <a:lnTo>
                    <a:pt x="693326" y="628741"/>
                  </a:lnTo>
                  <a:lnTo>
                    <a:pt x="693383" y="628791"/>
                  </a:lnTo>
                  <a:lnTo>
                    <a:pt x="693443" y="628836"/>
                  </a:lnTo>
                  <a:lnTo>
                    <a:pt x="693561" y="628914"/>
                  </a:lnTo>
                  <a:lnTo>
                    <a:pt x="693682" y="628964"/>
                  </a:lnTo>
                  <a:lnTo>
                    <a:pt x="693791" y="629032"/>
                  </a:lnTo>
                  <a:lnTo>
                    <a:pt x="693848" y="629095"/>
                  </a:lnTo>
                  <a:lnTo>
                    <a:pt x="693897" y="629177"/>
                  </a:lnTo>
                  <a:lnTo>
                    <a:pt x="693935" y="629263"/>
                  </a:lnTo>
                  <a:lnTo>
                    <a:pt x="693969" y="629354"/>
                  </a:lnTo>
                  <a:lnTo>
                    <a:pt x="694059" y="629635"/>
                  </a:lnTo>
                  <a:lnTo>
                    <a:pt x="694082" y="629735"/>
                  </a:lnTo>
                  <a:lnTo>
                    <a:pt x="694093" y="629835"/>
                  </a:lnTo>
                  <a:lnTo>
                    <a:pt x="694078" y="629994"/>
                  </a:lnTo>
                  <a:lnTo>
                    <a:pt x="694044" y="630126"/>
                  </a:lnTo>
                  <a:lnTo>
                    <a:pt x="693988" y="630244"/>
                  </a:lnTo>
                  <a:lnTo>
                    <a:pt x="693931" y="630312"/>
                  </a:lnTo>
                  <a:lnTo>
                    <a:pt x="693863" y="630375"/>
                  </a:lnTo>
                  <a:lnTo>
                    <a:pt x="693787" y="630430"/>
                  </a:lnTo>
                  <a:lnTo>
                    <a:pt x="693704" y="630480"/>
                  </a:lnTo>
                  <a:lnTo>
                    <a:pt x="693621" y="630525"/>
                  </a:lnTo>
                  <a:lnTo>
                    <a:pt x="693515" y="630566"/>
                  </a:lnTo>
                  <a:lnTo>
                    <a:pt x="693277" y="630621"/>
                  </a:lnTo>
                  <a:lnTo>
                    <a:pt x="693179" y="630652"/>
                  </a:lnTo>
                  <a:lnTo>
                    <a:pt x="693096" y="630752"/>
                  </a:lnTo>
                  <a:lnTo>
                    <a:pt x="693077" y="630838"/>
                  </a:lnTo>
                  <a:lnTo>
                    <a:pt x="693062" y="630929"/>
                  </a:lnTo>
                  <a:lnTo>
                    <a:pt x="693028" y="631174"/>
                  </a:lnTo>
                  <a:lnTo>
                    <a:pt x="692998" y="631647"/>
                  </a:lnTo>
                  <a:lnTo>
                    <a:pt x="692982" y="632005"/>
                  </a:lnTo>
                  <a:lnTo>
                    <a:pt x="693122" y="632318"/>
                  </a:lnTo>
                  <a:lnTo>
                    <a:pt x="693300" y="632623"/>
                  </a:lnTo>
                  <a:lnTo>
                    <a:pt x="693496" y="632918"/>
                  </a:lnTo>
                  <a:lnTo>
                    <a:pt x="693697" y="633199"/>
                  </a:lnTo>
                  <a:lnTo>
                    <a:pt x="693939" y="633503"/>
                  </a:lnTo>
                  <a:lnTo>
                    <a:pt x="694203" y="633789"/>
                  </a:lnTo>
                  <a:lnTo>
                    <a:pt x="694774" y="634334"/>
                  </a:lnTo>
                  <a:lnTo>
                    <a:pt x="695352" y="634897"/>
                  </a:lnTo>
                  <a:lnTo>
                    <a:pt x="695658" y="635178"/>
                  </a:lnTo>
                  <a:lnTo>
                    <a:pt x="695960" y="635464"/>
                  </a:lnTo>
                  <a:lnTo>
                    <a:pt x="696251" y="635760"/>
                  </a:lnTo>
                  <a:lnTo>
                    <a:pt x="696520" y="636073"/>
                  </a:lnTo>
                  <a:lnTo>
                    <a:pt x="696675" y="636273"/>
                  </a:lnTo>
                  <a:lnTo>
                    <a:pt x="696822" y="636481"/>
                  </a:lnTo>
                  <a:lnTo>
                    <a:pt x="696938" y="636654"/>
                  </a:lnTo>
                  <a:lnTo>
                    <a:pt x="696966" y="636695"/>
                  </a:lnTo>
                  <a:lnTo>
                    <a:pt x="697094" y="636913"/>
                  </a:lnTo>
                  <a:lnTo>
                    <a:pt x="697219" y="637135"/>
                  </a:lnTo>
                  <a:lnTo>
                    <a:pt x="697381" y="637471"/>
                  </a:lnTo>
                  <a:lnTo>
                    <a:pt x="697525" y="637825"/>
                  </a:lnTo>
                  <a:lnTo>
                    <a:pt x="697646" y="638184"/>
                  </a:lnTo>
                  <a:lnTo>
                    <a:pt x="697737" y="638551"/>
                  </a:lnTo>
                  <a:lnTo>
                    <a:pt x="697797" y="638919"/>
                  </a:lnTo>
                  <a:lnTo>
                    <a:pt x="697816" y="639246"/>
                  </a:lnTo>
                  <a:lnTo>
                    <a:pt x="697812" y="639587"/>
                  </a:lnTo>
                  <a:lnTo>
                    <a:pt x="697786" y="639922"/>
                  </a:lnTo>
                  <a:lnTo>
                    <a:pt x="697733" y="640254"/>
                  </a:lnTo>
                  <a:lnTo>
                    <a:pt x="697657" y="640576"/>
                  </a:lnTo>
                  <a:lnTo>
                    <a:pt x="697601" y="640758"/>
                  </a:lnTo>
                  <a:lnTo>
                    <a:pt x="697468" y="641112"/>
                  </a:lnTo>
                  <a:lnTo>
                    <a:pt x="697313" y="641457"/>
                  </a:lnTo>
                  <a:lnTo>
                    <a:pt x="697185" y="641720"/>
                  </a:lnTo>
                  <a:lnTo>
                    <a:pt x="697049" y="641979"/>
                  </a:lnTo>
                  <a:lnTo>
                    <a:pt x="696901" y="642238"/>
                  </a:lnTo>
                  <a:lnTo>
                    <a:pt x="696743" y="642483"/>
                  </a:lnTo>
                  <a:lnTo>
                    <a:pt x="696576" y="642719"/>
                  </a:lnTo>
                  <a:lnTo>
                    <a:pt x="696380" y="642932"/>
                  </a:lnTo>
                  <a:lnTo>
                    <a:pt x="696164" y="643132"/>
                  </a:lnTo>
                  <a:lnTo>
                    <a:pt x="695938" y="643323"/>
                  </a:lnTo>
                  <a:lnTo>
                    <a:pt x="695734" y="643527"/>
                  </a:lnTo>
                  <a:lnTo>
                    <a:pt x="695564" y="643754"/>
                  </a:lnTo>
                  <a:lnTo>
                    <a:pt x="695473" y="643931"/>
                  </a:lnTo>
                  <a:lnTo>
                    <a:pt x="695390" y="644113"/>
                  </a:lnTo>
                  <a:lnTo>
                    <a:pt x="695368" y="644174"/>
                  </a:lnTo>
                  <a:lnTo>
                    <a:pt x="695322" y="644303"/>
                  </a:lnTo>
                  <a:lnTo>
                    <a:pt x="695265" y="644499"/>
                  </a:lnTo>
                  <a:lnTo>
                    <a:pt x="695220" y="644689"/>
                  </a:lnTo>
                  <a:lnTo>
                    <a:pt x="695250" y="644866"/>
                  </a:lnTo>
                  <a:lnTo>
                    <a:pt x="695288" y="645039"/>
                  </a:lnTo>
                  <a:lnTo>
                    <a:pt x="695303" y="645125"/>
                  </a:lnTo>
                  <a:lnTo>
                    <a:pt x="695375" y="645443"/>
                  </a:lnTo>
                  <a:lnTo>
                    <a:pt x="695458" y="645752"/>
                  </a:lnTo>
                  <a:lnTo>
                    <a:pt x="695503" y="645906"/>
                  </a:lnTo>
                  <a:lnTo>
                    <a:pt x="695556" y="646065"/>
                  </a:lnTo>
                  <a:lnTo>
                    <a:pt x="695617" y="646228"/>
                  </a:lnTo>
                  <a:lnTo>
                    <a:pt x="695749" y="646546"/>
                  </a:lnTo>
                  <a:lnTo>
                    <a:pt x="695824" y="646696"/>
                  </a:lnTo>
                  <a:lnTo>
                    <a:pt x="695949" y="646905"/>
                  </a:lnTo>
                  <a:lnTo>
                    <a:pt x="696089" y="647105"/>
                  </a:lnTo>
                  <a:lnTo>
                    <a:pt x="696240" y="647295"/>
                  </a:lnTo>
                  <a:lnTo>
                    <a:pt x="696399" y="647486"/>
                  </a:lnTo>
                  <a:lnTo>
                    <a:pt x="696675" y="647808"/>
                  </a:lnTo>
                  <a:lnTo>
                    <a:pt x="696796" y="647940"/>
                  </a:lnTo>
                  <a:lnTo>
                    <a:pt x="697045" y="648199"/>
                  </a:lnTo>
                  <a:lnTo>
                    <a:pt x="697468" y="648662"/>
                  </a:lnTo>
                  <a:lnTo>
                    <a:pt x="697616" y="648830"/>
                  </a:lnTo>
                  <a:lnTo>
                    <a:pt x="697926" y="649157"/>
                  </a:lnTo>
                  <a:lnTo>
                    <a:pt x="698171" y="649402"/>
                  </a:lnTo>
                  <a:lnTo>
                    <a:pt x="698341" y="649561"/>
                  </a:lnTo>
                  <a:lnTo>
                    <a:pt x="698504" y="649679"/>
                  </a:lnTo>
                  <a:lnTo>
                    <a:pt x="698825" y="649928"/>
                  </a:lnTo>
                  <a:lnTo>
                    <a:pt x="698984" y="650060"/>
                  </a:lnTo>
                  <a:lnTo>
                    <a:pt x="699135" y="650192"/>
                  </a:lnTo>
                  <a:lnTo>
                    <a:pt x="699339" y="650391"/>
                  </a:lnTo>
                  <a:lnTo>
                    <a:pt x="699725" y="650823"/>
                  </a:lnTo>
                  <a:lnTo>
                    <a:pt x="699921" y="651032"/>
                  </a:lnTo>
                  <a:lnTo>
                    <a:pt x="700129" y="651227"/>
                  </a:lnTo>
                  <a:lnTo>
                    <a:pt x="700393" y="651431"/>
                  </a:lnTo>
                  <a:lnTo>
                    <a:pt x="700666" y="651622"/>
                  </a:lnTo>
                  <a:lnTo>
                    <a:pt x="700953" y="651799"/>
                  </a:lnTo>
                  <a:lnTo>
                    <a:pt x="701244" y="651958"/>
                  </a:lnTo>
                  <a:lnTo>
                    <a:pt x="701546" y="652089"/>
                  </a:lnTo>
                  <a:lnTo>
                    <a:pt x="701769" y="652162"/>
                  </a:lnTo>
                  <a:lnTo>
                    <a:pt x="702464" y="652321"/>
                  </a:lnTo>
                  <a:lnTo>
                    <a:pt x="702691" y="652389"/>
                  </a:lnTo>
                  <a:lnTo>
                    <a:pt x="703065" y="652539"/>
                  </a:lnTo>
                  <a:lnTo>
                    <a:pt x="703247" y="652625"/>
                  </a:lnTo>
                  <a:lnTo>
                    <a:pt x="703424" y="652721"/>
                  </a:lnTo>
                  <a:lnTo>
                    <a:pt x="703591" y="652825"/>
                  </a:lnTo>
                  <a:lnTo>
                    <a:pt x="703764" y="652975"/>
                  </a:lnTo>
                  <a:lnTo>
                    <a:pt x="703923" y="653156"/>
                  </a:lnTo>
                  <a:lnTo>
                    <a:pt x="704074" y="653342"/>
                  </a:lnTo>
                  <a:lnTo>
                    <a:pt x="704233" y="653515"/>
                  </a:lnTo>
                  <a:lnTo>
                    <a:pt x="704414" y="653647"/>
                  </a:lnTo>
                  <a:lnTo>
                    <a:pt x="704505" y="653692"/>
                  </a:lnTo>
                  <a:lnTo>
                    <a:pt x="704603" y="653733"/>
                  </a:lnTo>
                  <a:lnTo>
                    <a:pt x="704800" y="653801"/>
                  </a:lnTo>
                  <a:lnTo>
                    <a:pt x="704898" y="653828"/>
                  </a:lnTo>
                  <a:lnTo>
                    <a:pt x="705189" y="653833"/>
                  </a:lnTo>
                  <a:lnTo>
                    <a:pt x="705518" y="653760"/>
                  </a:lnTo>
                  <a:lnTo>
                    <a:pt x="705835" y="653674"/>
                  </a:lnTo>
                  <a:lnTo>
                    <a:pt x="706104" y="653628"/>
                  </a:lnTo>
                  <a:lnTo>
                    <a:pt x="706262" y="653674"/>
                  </a:lnTo>
                  <a:lnTo>
                    <a:pt x="706342" y="653851"/>
                  </a:lnTo>
                  <a:lnTo>
                    <a:pt x="706372" y="654087"/>
                  </a:lnTo>
                  <a:lnTo>
                    <a:pt x="706357" y="654350"/>
                  </a:lnTo>
                  <a:lnTo>
                    <a:pt x="706304" y="654586"/>
                  </a:lnTo>
                  <a:lnTo>
                    <a:pt x="706210" y="654759"/>
                  </a:lnTo>
                  <a:lnTo>
                    <a:pt x="706032" y="654823"/>
                  </a:lnTo>
                  <a:lnTo>
                    <a:pt x="705764" y="654786"/>
                  </a:lnTo>
                  <a:lnTo>
                    <a:pt x="705450" y="654723"/>
                  </a:lnTo>
                  <a:lnTo>
                    <a:pt x="705151" y="654686"/>
                  </a:lnTo>
                  <a:lnTo>
                    <a:pt x="704921" y="654741"/>
                  </a:lnTo>
                  <a:lnTo>
                    <a:pt x="704774" y="654891"/>
                  </a:lnTo>
                  <a:lnTo>
                    <a:pt x="704664" y="655099"/>
                  </a:lnTo>
                  <a:lnTo>
                    <a:pt x="704573" y="655340"/>
                  </a:lnTo>
                  <a:lnTo>
                    <a:pt x="704486" y="655590"/>
                  </a:lnTo>
                  <a:lnTo>
                    <a:pt x="704381" y="655817"/>
                  </a:lnTo>
                  <a:lnTo>
                    <a:pt x="704214" y="656067"/>
                  </a:lnTo>
                  <a:lnTo>
                    <a:pt x="703840" y="656539"/>
                  </a:lnTo>
                  <a:lnTo>
                    <a:pt x="703655" y="656779"/>
                  </a:lnTo>
                  <a:lnTo>
                    <a:pt x="703489" y="657029"/>
                  </a:lnTo>
                  <a:lnTo>
                    <a:pt x="703334" y="657288"/>
                  </a:lnTo>
                  <a:lnTo>
                    <a:pt x="703182" y="657551"/>
                  </a:lnTo>
                  <a:lnTo>
                    <a:pt x="703046" y="657823"/>
                  </a:lnTo>
                  <a:lnTo>
                    <a:pt x="702929" y="658100"/>
                  </a:lnTo>
                  <a:lnTo>
                    <a:pt x="702887" y="658233"/>
                  </a:lnTo>
                  <a:lnTo>
                    <a:pt x="702838" y="658382"/>
                  </a:lnTo>
                  <a:lnTo>
                    <a:pt x="702801" y="658532"/>
                  </a:lnTo>
                  <a:lnTo>
                    <a:pt x="702770" y="658686"/>
                  </a:lnTo>
                  <a:lnTo>
                    <a:pt x="702748" y="658836"/>
                  </a:lnTo>
                  <a:lnTo>
                    <a:pt x="702729" y="658990"/>
                  </a:lnTo>
                  <a:lnTo>
                    <a:pt x="702718" y="659145"/>
                  </a:lnTo>
                  <a:lnTo>
                    <a:pt x="702710" y="659667"/>
                  </a:lnTo>
                  <a:lnTo>
                    <a:pt x="703080" y="660647"/>
                  </a:lnTo>
                  <a:lnTo>
                    <a:pt x="703647" y="661696"/>
                  </a:lnTo>
                  <a:lnTo>
                    <a:pt x="703806" y="661900"/>
                  </a:lnTo>
                  <a:lnTo>
                    <a:pt x="704505" y="662799"/>
                  </a:lnTo>
                  <a:lnTo>
                    <a:pt x="706391" y="664479"/>
                  </a:lnTo>
                  <a:lnTo>
                    <a:pt x="707041" y="665187"/>
                  </a:lnTo>
                  <a:lnTo>
                    <a:pt x="707596" y="665514"/>
                  </a:lnTo>
                  <a:lnTo>
                    <a:pt x="707782" y="665619"/>
                  </a:lnTo>
                  <a:lnTo>
                    <a:pt x="708398" y="665946"/>
                  </a:lnTo>
                  <a:lnTo>
                    <a:pt x="708613" y="666055"/>
                  </a:lnTo>
                  <a:lnTo>
                    <a:pt x="708832" y="666155"/>
                  </a:lnTo>
                  <a:lnTo>
                    <a:pt x="709051" y="666250"/>
                  </a:lnTo>
                  <a:lnTo>
                    <a:pt x="709222" y="666300"/>
                  </a:lnTo>
                  <a:lnTo>
                    <a:pt x="709596" y="666377"/>
                  </a:lnTo>
                  <a:lnTo>
                    <a:pt x="709743" y="666436"/>
                  </a:lnTo>
                  <a:lnTo>
                    <a:pt x="709826" y="666518"/>
                  </a:lnTo>
                  <a:lnTo>
                    <a:pt x="709924" y="666581"/>
                  </a:lnTo>
                  <a:lnTo>
                    <a:pt x="710038" y="666627"/>
                  </a:lnTo>
                  <a:lnTo>
                    <a:pt x="710159" y="666663"/>
                  </a:lnTo>
                  <a:lnTo>
                    <a:pt x="710284" y="666681"/>
                  </a:lnTo>
                  <a:lnTo>
                    <a:pt x="710401" y="666681"/>
                  </a:lnTo>
                  <a:lnTo>
                    <a:pt x="710514" y="666654"/>
                  </a:lnTo>
                  <a:lnTo>
                    <a:pt x="710624" y="666595"/>
                  </a:lnTo>
                  <a:lnTo>
                    <a:pt x="710847" y="666450"/>
                  </a:lnTo>
                  <a:lnTo>
                    <a:pt x="710960" y="666391"/>
                  </a:lnTo>
                  <a:lnTo>
                    <a:pt x="711066" y="666350"/>
                  </a:lnTo>
                  <a:lnTo>
                    <a:pt x="711391" y="666241"/>
                  </a:lnTo>
                  <a:lnTo>
                    <a:pt x="711534" y="666173"/>
                  </a:lnTo>
                  <a:lnTo>
                    <a:pt x="711618" y="666127"/>
                  </a:lnTo>
                  <a:lnTo>
                    <a:pt x="711697" y="666073"/>
                  </a:lnTo>
                  <a:lnTo>
                    <a:pt x="711769" y="665941"/>
                  </a:lnTo>
                  <a:lnTo>
                    <a:pt x="711799" y="665868"/>
                  </a:lnTo>
                  <a:lnTo>
                    <a:pt x="711878" y="665746"/>
                  </a:lnTo>
                  <a:lnTo>
                    <a:pt x="711950" y="665714"/>
                  </a:lnTo>
                  <a:lnTo>
                    <a:pt x="712037" y="665705"/>
                  </a:lnTo>
                  <a:lnTo>
                    <a:pt x="712226" y="665700"/>
                  </a:lnTo>
                  <a:lnTo>
                    <a:pt x="712309" y="665678"/>
                  </a:lnTo>
                  <a:lnTo>
                    <a:pt x="712370" y="665632"/>
                  </a:lnTo>
                  <a:lnTo>
                    <a:pt x="712475" y="665505"/>
                  </a:lnTo>
                  <a:lnTo>
                    <a:pt x="712589" y="665428"/>
                  </a:lnTo>
                  <a:lnTo>
                    <a:pt x="712657" y="665460"/>
                  </a:lnTo>
                  <a:lnTo>
                    <a:pt x="712729" y="665546"/>
                  </a:lnTo>
                  <a:lnTo>
                    <a:pt x="712804" y="665651"/>
                  </a:lnTo>
                  <a:lnTo>
                    <a:pt x="712884" y="665746"/>
                  </a:lnTo>
                  <a:lnTo>
                    <a:pt x="712963" y="665787"/>
                  </a:lnTo>
                  <a:lnTo>
                    <a:pt x="713046" y="665773"/>
                  </a:lnTo>
                  <a:lnTo>
                    <a:pt x="713129" y="665719"/>
                  </a:lnTo>
                  <a:lnTo>
                    <a:pt x="713220" y="665642"/>
                  </a:lnTo>
                  <a:lnTo>
                    <a:pt x="713307" y="665560"/>
                  </a:lnTo>
                  <a:lnTo>
                    <a:pt x="713394" y="665492"/>
                  </a:lnTo>
                  <a:lnTo>
                    <a:pt x="713605" y="665337"/>
                  </a:lnTo>
                  <a:lnTo>
                    <a:pt x="713753" y="665242"/>
                  </a:lnTo>
                  <a:lnTo>
                    <a:pt x="713828" y="665201"/>
                  </a:lnTo>
                  <a:lnTo>
                    <a:pt x="713991" y="665128"/>
                  </a:lnTo>
                  <a:lnTo>
                    <a:pt x="714161" y="665074"/>
                  </a:lnTo>
                  <a:lnTo>
                    <a:pt x="714395" y="665042"/>
                  </a:lnTo>
                  <a:lnTo>
                    <a:pt x="714649" y="665051"/>
                  </a:lnTo>
                  <a:lnTo>
                    <a:pt x="714909" y="665097"/>
                  </a:lnTo>
                  <a:lnTo>
                    <a:pt x="715419" y="665219"/>
                  </a:lnTo>
                  <a:lnTo>
                    <a:pt x="715574" y="665260"/>
                  </a:lnTo>
                  <a:lnTo>
                    <a:pt x="716039" y="665410"/>
                  </a:lnTo>
                  <a:lnTo>
                    <a:pt x="716334" y="665501"/>
                  </a:lnTo>
                  <a:lnTo>
                    <a:pt x="716474" y="665533"/>
                  </a:lnTo>
                  <a:lnTo>
                    <a:pt x="716750" y="665614"/>
                  </a:lnTo>
                  <a:lnTo>
                    <a:pt x="716874" y="665678"/>
                  </a:lnTo>
                  <a:lnTo>
                    <a:pt x="716980" y="665750"/>
                  </a:lnTo>
                  <a:lnTo>
                    <a:pt x="717079" y="665841"/>
                  </a:lnTo>
                  <a:lnTo>
                    <a:pt x="717271" y="666032"/>
                  </a:lnTo>
                  <a:lnTo>
                    <a:pt x="717373" y="666114"/>
                  </a:lnTo>
                  <a:lnTo>
                    <a:pt x="717471" y="666186"/>
                  </a:lnTo>
                  <a:lnTo>
                    <a:pt x="717574" y="666254"/>
                  </a:lnTo>
                  <a:lnTo>
                    <a:pt x="717679" y="666318"/>
                  </a:lnTo>
                  <a:lnTo>
                    <a:pt x="717785" y="666377"/>
                  </a:lnTo>
                  <a:lnTo>
                    <a:pt x="717899" y="666427"/>
                  </a:lnTo>
                  <a:lnTo>
                    <a:pt x="718012" y="666468"/>
                  </a:lnTo>
                  <a:lnTo>
                    <a:pt x="718382" y="666549"/>
                  </a:lnTo>
                  <a:lnTo>
                    <a:pt x="718500" y="666590"/>
                  </a:lnTo>
                  <a:lnTo>
                    <a:pt x="718605" y="666636"/>
                  </a:lnTo>
                  <a:lnTo>
                    <a:pt x="718707" y="666690"/>
                  </a:lnTo>
                  <a:lnTo>
                    <a:pt x="718904" y="666808"/>
                  </a:lnTo>
                  <a:lnTo>
                    <a:pt x="719202" y="667017"/>
                  </a:lnTo>
                  <a:lnTo>
                    <a:pt x="719301" y="667094"/>
                  </a:lnTo>
                  <a:lnTo>
                    <a:pt x="719372" y="667171"/>
                  </a:lnTo>
                  <a:lnTo>
                    <a:pt x="719369" y="667299"/>
                  </a:lnTo>
                  <a:lnTo>
                    <a:pt x="719308" y="667358"/>
                  </a:lnTo>
                  <a:lnTo>
                    <a:pt x="719233" y="667412"/>
                  </a:lnTo>
                  <a:lnTo>
                    <a:pt x="719161" y="667471"/>
                  </a:lnTo>
                  <a:lnTo>
                    <a:pt x="719115" y="667539"/>
                  </a:lnTo>
                  <a:lnTo>
                    <a:pt x="719165" y="667626"/>
                  </a:lnTo>
                  <a:lnTo>
                    <a:pt x="719323" y="667757"/>
                  </a:lnTo>
                  <a:lnTo>
                    <a:pt x="719394" y="667807"/>
                  </a:lnTo>
                  <a:lnTo>
                    <a:pt x="719418" y="667830"/>
                  </a:lnTo>
                  <a:lnTo>
                    <a:pt x="719543" y="667912"/>
                  </a:lnTo>
                  <a:lnTo>
                    <a:pt x="719754" y="668084"/>
                  </a:lnTo>
                  <a:lnTo>
                    <a:pt x="719909" y="668261"/>
                  </a:lnTo>
                  <a:lnTo>
                    <a:pt x="719955" y="668347"/>
                  </a:lnTo>
                  <a:lnTo>
                    <a:pt x="719988" y="668443"/>
                  </a:lnTo>
                  <a:lnTo>
                    <a:pt x="720019" y="668543"/>
                  </a:lnTo>
                  <a:lnTo>
                    <a:pt x="720057" y="668633"/>
                  </a:lnTo>
                  <a:lnTo>
                    <a:pt x="720106" y="668720"/>
                  </a:lnTo>
                  <a:lnTo>
                    <a:pt x="720178" y="668797"/>
                  </a:lnTo>
                  <a:lnTo>
                    <a:pt x="720363" y="668942"/>
                  </a:lnTo>
                  <a:lnTo>
                    <a:pt x="720431" y="669001"/>
                  </a:lnTo>
                  <a:lnTo>
                    <a:pt x="720435" y="669092"/>
                  </a:lnTo>
                  <a:lnTo>
                    <a:pt x="720374" y="669160"/>
                  </a:lnTo>
                  <a:lnTo>
                    <a:pt x="720321" y="669228"/>
                  </a:lnTo>
                  <a:lnTo>
                    <a:pt x="720336" y="669310"/>
                  </a:lnTo>
                  <a:lnTo>
                    <a:pt x="720400" y="669414"/>
                  </a:lnTo>
                  <a:lnTo>
                    <a:pt x="720502" y="669528"/>
                  </a:lnTo>
                  <a:lnTo>
                    <a:pt x="720718" y="669741"/>
                  </a:lnTo>
                  <a:lnTo>
                    <a:pt x="720824" y="669818"/>
                  </a:lnTo>
                  <a:lnTo>
                    <a:pt x="721062" y="669950"/>
                  </a:lnTo>
                  <a:lnTo>
                    <a:pt x="721160" y="670023"/>
                  </a:lnTo>
                  <a:lnTo>
                    <a:pt x="721217" y="670104"/>
                  </a:lnTo>
                  <a:lnTo>
                    <a:pt x="721232" y="670191"/>
                  </a:lnTo>
                  <a:lnTo>
                    <a:pt x="721236" y="670282"/>
                  </a:lnTo>
                  <a:lnTo>
                    <a:pt x="721220" y="670372"/>
                  </a:lnTo>
                  <a:lnTo>
                    <a:pt x="721198" y="670463"/>
                  </a:lnTo>
                  <a:lnTo>
                    <a:pt x="721160" y="670536"/>
                  </a:lnTo>
                  <a:lnTo>
                    <a:pt x="721311" y="670663"/>
                  </a:lnTo>
                  <a:lnTo>
                    <a:pt x="721621" y="670904"/>
                  </a:lnTo>
                  <a:lnTo>
                    <a:pt x="722377" y="671426"/>
                  </a:lnTo>
                  <a:lnTo>
                    <a:pt x="722600" y="671566"/>
                  </a:lnTo>
                  <a:lnTo>
                    <a:pt x="722827" y="671680"/>
                  </a:lnTo>
                  <a:lnTo>
                    <a:pt x="723061" y="671757"/>
                  </a:lnTo>
                  <a:lnTo>
                    <a:pt x="723205" y="671775"/>
                  </a:lnTo>
                  <a:lnTo>
                    <a:pt x="723352" y="671780"/>
                  </a:lnTo>
                  <a:lnTo>
                    <a:pt x="723499" y="671775"/>
                  </a:lnTo>
                  <a:lnTo>
                    <a:pt x="723647" y="671780"/>
                  </a:lnTo>
                  <a:lnTo>
                    <a:pt x="723787" y="671798"/>
                  </a:lnTo>
                  <a:lnTo>
                    <a:pt x="723934" y="671852"/>
                  </a:lnTo>
                  <a:lnTo>
                    <a:pt x="724078" y="671930"/>
                  </a:lnTo>
                  <a:lnTo>
                    <a:pt x="724357" y="672098"/>
                  </a:lnTo>
                  <a:lnTo>
                    <a:pt x="724505" y="672161"/>
                  </a:lnTo>
                  <a:lnTo>
                    <a:pt x="724883" y="672288"/>
                  </a:lnTo>
                  <a:lnTo>
                    <a:pt x="725000" y="672302"/>
                  </a:lnTo>
                  <a:lnTo>
                    <a:pt x="725109" y="672288"/>
                  </a:lnTo>
                  <a:lnTo>
                    <a:pt x="725174" y="672247"/>
                  </a:lnTo>
                  <a:lnTo>
                    <a:pt x="725287" y="672134"/>
                  </a:lnTo>
                  <a:lnTo>
                    <a:pt x="725404" y="672057"/>
                  </a:lnTo>
                  <a:lnTo>
                    <a:pt x="725484" y="672075"/>
                  </a:lnTo>
                  <a:lnTo>
                    <a:pt x="725567" y="672125"/>
                  </a:lnTo>
                  <a:lnTo>
                    <a:pt x="725733" y="672234"/>
                  </a:lnTo>
                  <a:lnTo>
                    <a:pt x="725805" y="672238"/>
                  </a:lnTo>
                  <a:lnTo>
                    <a:pt x="725861" y="672193"/>
                  </a:lnTo>
                  <a:lnTo>
                    <a:pt x="725945" y="672002"/>
                  </a:lnTo>
                  <a:lnTo>
                    <a:pt x="725986" y="671916"/>
                  </a:lnTo>
                  <a:lnTo>
                    <a:pt x="726043" y="671866"/>
                  </a:lnTo>
                  <a:lnTo>
                    <a:pt x="726122" y="671862"/>
                  </a:lnTo>
                  <a:lnTo>
                    <a:pt x="726217" y="671889"/>
                  </a:lnTo>
                  <a:lnTo>
                    <a:pt x="726315" y="671930"/>
                  </a:lnTo>
                  <a:lnTo>
                    <a:pt x="726394" y="671989"/>
                  </a:lnTo>
                  <a:lnTo>
                    <a:pt x="726428" y="672120"/>
                  </a:lnTo>
                  <a:lnTo>
                    <a:pt x="726353" y="672220"/>
                  </a:lnTo>
                  <a:lnTo>
                    <a:pt x="726254" y="672329"/>
                  </a:lnTo>
                  <a:lnTo>
                    <a:pt x="726175" y="672438"/>
                  </a:lnTo>
                  <a:lnTo>
                    <a:pt x="726149" y="672538"/>
                  </a:lnTo>
                  <a:lnTo>
                    <a:pt x="726209" y="672615"/>
                  </a:lnTo>
                  <a:lnTo>
                    <a:pt x="726345" y="672697"/>
                  </a:lnTo>
                  <a:lnTo>
                    <a:pt x="726527" y="672765"/>
                  </a:lnTo>
                  <a:lnTo>
                    <a:pt x="726712" y="672810"/>
                  </a:lnTo>
                  <a:lnTo>
                    <a:pt x="726935" y="672788"/>
                  </a:lnTo>
                  <a:lnTo>
                    <a:pt x="727059" y="672715"/>
                  </a:lnTo>
                  <a:lnTo>
                    <a:pt x="727188" y="672670"/>
                  </a:lnTo>
                  <a:lnTo>
                    <a:pt x="727267" y="672688"/>
                  </a:lnTo>
                  <a:lnTo>
                    <a:pt x="727347" y="672733"/>
                  </a:lnTo>
                  <a:lnTo>
                    <a:pt x="727505" y="672847"/>
                  </a:lnTo>
                  <a:lnTo>
                    <a:pt x="727592" y="672879"/>
                  </a:lnTo>
                  <a:lnTo>
                    <a:pt x="727691" y="672892"/>
                  </a:lnTo>
                  <a:lnTo>
                    <a:pt x="728008" y="672851"/>
                  </a:lnTo>
                  <a:lnTo>
                    <a:pt x="728110" y="672860"/>
                  </a:lnTo>
                  <a:lnTo>
                    <a:pt x="728288" y="672942"/>
                  </a:lnTo>
                  <a:lnTo>
                    <a:pt x="728450" y="673092"/>
                  </a:lnTo>
                  <a:lnTo>
                    <a:pt x="728605" y="673278"/>
                  </a:lnTo>
                  <a:lnTo>
                    <a:pt x="728756" y="673478"/>
                  </a:lnTo>
                  <a:lnTo>
                    <a:pt x="728907" y="673659"/>
                  </a:lnTo>
                  <a:lnTo>
                    <a:pt x="729550" y="674277"/>
                  </a:lnTo>
                  <a:lnTo>
                    <a:pt x="729863" y="674590"/>
                  </a:lnTo>
                  <a:lnTo>
                    <a:pt x="730083" y="674853"/>
                  </a:lnTo>
                  <a:lnTo>
                    <a:pt x="730132" y="675017"/>
                  </a:lnTo>
                  <a:lnTo>
                    <a:pt x="730075" y="675090"/>
                  </a:lnTo>
                  <a:lnTo>
                    <a:pt x="729996" y="675158"/>
                  </a:lnTo>
                  <a:lnTo>
                    <a:pt x="729916" y="675217"/>
                  </a:lnTo>
                  <a:lnTo>
                    <a:pt x="729848" y="675285"/>
                  </a:lnTo>
                  <a:lnTo>
                    <a:pt x="729807" y="675357"/>
                  </a:lnTo>
                  <a:lnTo>
                    <a:pt x="729814" y="675466"/>
                  </a:lnTo>
                  <a:lnTo>
                    <a:pt x="729871" y="675584"/>
                  </a:lnTo>
                  <a:lnTo>
                    <a:pt x="730049" y="675843"/>
                  </a:lnTo>
                  <a:lnTo>
                    <a:pt x="730117" y="675975"/>
                  </a:lnTo>
                  <a:lnTo>
                    <a:pt x="730177" y="676193"/>
                  </a:lnTo>
                  <a:lnTo>
                    <a:pt x="730215" y="676420"/>
                  </a:lnTo>
                  <a:lnTo>
                    <a:pt x="730249" y="676647"/>
                  </a:lnTo>
                  <a:lnTo>
                    <a:pt x="730298" y="676865"/>
                  </a:lnTo>
                  <a:lnTo>
                    <a:pt x="730389" y="677055"/>
                  </a:lnTo>
                  <a:lnTo>
                    <a:pt x="730442" y="677124"/>
                  </a:lnTo>
                  <a:lnTo>
                    <a:pt x="730570" y="677246"/>
                  </a:lnTo>
                  <a:lnTo>
                    <a:pt x="730627" y="677310"/>
                  </a:lnTo>
                  <a:lnTo>
                    <a:pt x="730672" y="677378"/>
                  </a:lnTo>
                  <a:lnTo>
                    <a:pt x="730699" y="677523"/>
                  </a:lnTo>
                  <a:lnTo>
                    <a:pt x="730687" y="677705"/>
                  </a:lnTo>
                  <a:lnTo>
                    <a:pt x="730661" y="677886"/>
                  </a:lnTo>
                  <a:lnTo>
                    <a:pt x="730665" y="678073"/>
                  </a:lnTo>
                  <a:lnTo>
                    <a:pt x="730737" y="678041"/>
                  </a:lnTo>
                  <a:lnTo>
                    <a:pt x="730808" y="678023"/>
                  </a:lnTo>
                  <a:lnTo>
                    <a:pt x="730869" y="678068"/>
                  </a:lnTo>
                  <a:lnTo>
                    <a:pt x="730944" y="678181"/>
                  </a:lnTo>
                  <a:lnTo>
                    <a:pt x="731016" y="678327"/>
                  </a:lnTo>
                  <a:lnTo>
                    <a:pt x="731062" y="678472"/>
                  </a:lnTo>
                  <a:lnTo>
                    <a:pt x="731058" y="678577"/>
                  </a:lnTo>
                  <a:lnTo>
                    <a:pt x="731005" y="678645"/>
                  </a:lnTo>
                  <a:lnTo>
                    <a:pt x="730918" y="678713"/>
                  </a:lnTo>
                  <a:lnTo>
                    <a:pt x="730733" y="678835"/>
                  </a:lnTo>
                  <a:lnTo>
                    <a:pt x="730842" y="678831"/>
                  </a:lnTo>
                  <a:lnTo>
                    <a:pt x="730914" y="678804"/>
                  </a:lnTo>
                  <a:lnTo>
                    <a:pt x="731054" y="678781"/>
                  </a:lnTo>
                  <a:lnTo>
                    <a:pt x="731148" y="678853"/>
                  </a:lnTo>
                  <a:lnTo>
                    <a:pt x="731243" y="678999"/>
                  </a:lnTo>
                  <a:lnTo>
                    <a:pt x="731322" y="679171"/>
                  </a:lnTo>
                  <a:lnTo>
                    <a:pt x="731368" y="679330"/>
                  </a:lnTo>
                  <a:lnTo>
                    <a:pt x="731345" y="679444"/>
                  </a:lnTo>
                  <a:lnTo>
                    <a:pt x="731288" y="679494"/>
                  </a:lnTo>
                  <a:lnTo>
                    <a:pt x="731277" y="679589"/>
                  </a:lnTo>
                  <a:lnTo>
                    <a:pt x="731337" y="679702"/>
                  </a:lnTo>
                  <a:lnTo>
                    <a:pt x="731515" y="679988"/>
                  </a:lnTo>
                  <a:lnTo>
                    <a:pt x="731583" y="680129"/>
                  </a:lnTo>
                  <a:lnTo>
                    <a:pt x="731625" y="680284"/>
                  </a:lnTo>
                  <a:lnTo>
                    <a:pt x="731655" y="680447"/>
                  </a:lnTo>
                  <a:lnTo>
                    <a:pt x="731678" y="680615"/>
                  </a:lnTo>
                  <a:lnTo>
                    <a:pt x="731715" y="680942"/>
                  </a:lnTo>
                  <a:lnTo>
                    <a:pt x="731749" y="681169"/>
                  </a:lnTo>
                  <a:lnTo>
                    <a:pt x="731798" y="681419"/>
                  </a:lnTo>
                  <a:lnTo>
                    <a:pt x="731836" y="681655"/>
                  </a:lnTo>
                  <a:lnTo>
                    <a:pt x="731848" y="681841"/>
                  </a:lnTo>
                  <a:lnTo>
                    <a:pt x="731814" y="681936"/>
                  </a:lnTo>
                  <a:lnTo>
                    <a:pt x="731685" y="681959"/>
                  </a:lnTo>
                  <a:lnTo>
                    <a:pt x="731617" y="681959"/>
                  </a:lnTo>
                  <a:lnTo>
                    <a:pt x="731492" y="681986"/>
                  </a:lnTo>
                  <a:lnTo>
                    <a:pt x="731455" y="682082"/>
                  </a:lnTo>
                  <a:lnTo>
                    <a:pt x="731447" y="682268"/>
                  </a:lnTo>
                  <a:lnTo>
                    <a:pt x="731470" y="682486"/>
                  </a:lnTo>
                  <a:lnTo>
                    <a:pt x="731519" y="682685"/>
                  </a:lnTo>
                  <a:lnTo>
                    <a:pt x="731598" y="682804"/>
                  </a:lnTo>
                  <a:lnTo>
                    <a:pt x="731681" y="682835"/>
                  </a:lnTo>
                  <a:lnTo>
                    <a:pt x="731783" y="682844"/>
                  </a:lnTo>
                  <a:lnTo>
                    <a:pt x="731889" y="682840"/>
                  </a:lnTo>
                  <a:lnTo>
                    <a:pt x="731995" y="682844"/>
                  </a:lnTo>
                  <a:lnTo>
                    <a:pt x="732090" y="682872"/>
                  </a:lnTo>
                  <a:lnTo>
                    <a:pt x="732207" y="682962"/>
                  </a:lnTo>
                  <a:lnTo>
                    <a:pt x="732312" y="683103"/>
                  </a:lnTo>
                  <a:lnTo>
                    <a:pt x="732399" y="683271"/>
                  </a:lnTo>
                  <a:lnTo>
                    <a:pt x="732460" y="683444"/>
                  </a:lnTo>
                  <a:lnTo>
                    <a:pt x="732483" y="683603"/>
                  </a:lnTo>
                  <a:lnTo>
                    <a:pt x="732471" y="683716"/>
                  </a:lnTo>
                  <a:lnTo>
                    <a:pt x="732445" y="683834"/>
                  </a:lnTo>
                  <a:lnTo>
                    <a:pt x="732403" y="683952"/>
                  </a:lnTo>
                  <a:lnTo>
                    <a:pt x="732347" y="684057"/>
                  </a:lnTo>
                  <a:lnTo>
                    <a:pt x="732282" y="684152"/>
                  </a:lnTo>
                  <a:lnTo>
                    <a:pt x="732328" y="684229"/>
                  </a:lnTo>
                  <a:lnTo>
                    <a:pt x="732369" y="684311"/>
                  </a:lnTo>
                  <a:lnTo>
                    <a:pt x="732403" y="684393"/>
                  </a:lnTo>
                  <a:lnTo>
                    <a:pt x="732452" y="684565"/>
                  </a:lnTo>
                  <a:lnTo>
                    <a:pt x="732456" y="684688"/>
                  </a:lnTo>
                  <a:lnTo>
                    <a:pt x="732407" y="684956"/>
                  </a:lnTo>
                  <a:lnTo>
                    <a:pt x="732396" y="685065"/>
                  </a:lnTo>
                  <a:lnTo>
                    <a:pt x="732483" y="685151"/>
                  </a:lnTo>
                  <a:lnTo>
                    <a:pt x="732562" y="685151"/>
                  </a:lnTo>
                  <a:lnTo>
                    <a:pt x="732728" y="685137"/>
                  </a:lnTo>
                  <a:lnTo>
                    <a:pt x="732830" y="685205"/>
                  </a:lnTo>
                  <a:lnTo>
                    <a:pt x="732875" y="685342"/>
                  </a:lnTo>
                  <a:lnTo>
                    <a:pt x="732913" y="685487"/>
                  </a:lnTo>
                  <a:lnTo>
                    <a:pt x="733004" y="685759"/>
                  </a:lnTo>
                  <a:lnTo>
                    <a:pt x="733042" y="685900"/>
                  </a:lnTo>
                  <a:lnTo>
                    <a:pt x="733061" y="686036"/>
                  </a:lnTo>
                  <a:lnTo>
                    <a:pt x="733057" y="686168"/>
                  </a:lnTo>
                  <a:lnTo>
                    <a:pt x="732944" y="686413"/>
                  </a:lnTo>
                  <a:lnTo>
                    <a:pt x="732985" y="686513"/>
                  </a:lnTo>
                  <a:lnTo>
                    <a:pt x="733076" y="686549"/>
                  </a:lnTo>
                  <a:lnTo>
                    <a:pt x="733197" y="686577"/>
                  </a:lnTo>
                  <a:lnTo>
                    <a:pt x="733325" y="686599"/>
                  </a:lnTo>
                  <a:lnTo>
                    <a:pt x="733439" y="686608"/>
                  </a:lnTo>
                  <a:lnTo>
                    <a:pt x="733533" y="686599"/>
                  </a:lnTo>
                  <a:lnTo>
                    <a:pt x="733635" y="686577"/>
                  </a:lnTo>
                  <a:lnTo>
                    <a:pt x="733733" y="686549"/>
                  </a:lnTo>
                  <a:lnTo>
                    <a:pt x="733824" y="686536"/>
                  </a:lnTo>
                  <a:lnTo>
                    <a:pt x="733938" y="686581"/>
                  </a:lnTo>
                  <a:lnTo>
                    <a:pt x="734013" y="686672"/>
                  </a:lnTo>
                  <a:lnTo>
                    <a:pt x="734066" y="686772"/>
                  </a:lnTo>
                  <a:lnTo>
                    <a:pt x="734081" y="686885"/>
                  </a:lnTo>
                  <a:lnTo>
                    <a:pt x="734089" y="687003"/>
                  </a:lnTo>
                  <a:lnTo>
                    <a:pt x="734153" y="687108"/>
                  </a:lnTo>
                  <a:lnTo>
                    <a:pt x="734221" y="687149"/>
                  </a:lnTo>
                  <a:lnTo>
                    <a:pt x="734380" y="687217"/>
                  </a:lnTo>
                  <a:lnTo>
                    <a:pt x="734448" y="687258"/>
                  </a:lnTo>
                  <a:lnTo>
                    <a:pt x="734554" y="687344"/>
                  </a:lnTo>
                  <a:lnTo>
                    <a:pt x="734659" y="687439"/>
                  </a:lnTo>
                  <a:lnTo>
                    <a:pt x="734758" y="687544"/>
                  </a:lnTo>
                  <a:lnTo>
                    <a:pt x="734812" y="687622"/>
                  </a:lnTo>
                  <a:lnTo>
                    <a:pt x="734833" y="687653"/>
                  </a:lnTo>
                  <a:lnTo>
                    <a:pt x="734875" y="687843"/>
                  </a:lnTo>
                  <a:lnTo>
                    <a:pt x="734841" y="688007"/>
                  </a:lnTo>
                  <a:lnTo>
                    <a:pt x="734848" y="688138"/>
                  </a:lnTo>
                  <a:lnTo>
                    <a:pt x="734931" y="688207"/>
                  </a:lnTo>
                  <a:lnTo>
                    <a:pt x="735049" y="688243"/>
                  </a:lnTo>
                  <a:lnTo>
                    <a:pt x="735147" y="688247"/>
                  </a:lnTo>
                  <a:lnTo>
                    <a:pt x="735230" y="688216"/>
                  </a:lnTo>
                  <a:lnTo>
                    <a:pt x="735302" y="688211"/>
                  </a:lnTo>
                  <a:lnTo>
                    <a:pt x="735275" y="688293"/>
                  </a:lnTo>
                  <a:lnTo>
                    <a:pt x="735245" y="688365"/>
                  </a:lnTo>
                  <a:lnTo>
                    <a:pt x="735211" y="688515"/>
                  </a:lnTo>
                  <a:lnTo>
                    <a:pt x="735290" y="688583"/>
                  </a:lnTo>
                  <a:lnTo>
                    <a:pt x="735491" y="688670"/>
                  </a:lnTo>
                  <a:lnTo>
                    <a:pt x="735740" y="688742"/>
                  </a:lnTo>
                  <a:lnTo>
                    <a:pt x="735971" y="688779"/>
                  </a:lnTo>
                  <a:lnTo>
                    <a:pt x="736118" y="688747"/>
                  </a:lnTo>
                  <a:lnTo>
                    <a:pt x="736197" y="688642"/>
                  </a:lnTo>
                  <a:lnTo>
                    <a:pt x="736258" y="688520"/>
                  </a:lnTo>
                  <a:lnTo>
                    <a:pt x="736333" y="688424"/>
                  </a:lnTo>
                  <a:lnTo>
                    <a:pt x="736409" y="688343"/>
                  </a:lnTo>
                  <a:lnTo>
                    <a:pt x="736496" y="688275"/>
                  </a:lnTo>
                  <a:lnTo>
                    <a:pt x="736583" y="688234"/>
                  </a:lnTo>
                  <a:lnTo>
                    <a:pt x="736681" y="688211"/>
                  </a:lnTo>
                  <a:lnTo>
                    <a:pt x="736787" y="688202"/>
                  </a:lnTo>
                  <a:lnTo>
                    <a:pt x="736995" y="688193"/>
                  </a:lnTo>
                  <a:lnTo>
                    <a:pt x="737233" y="688225"/>
                  </a:lnTo>
                  <a:lnTo>
                    <a:pt x="737475" y="688302"/>
                  </a:lnTo>
                  <a:lnTo>
                    <a:pt x="737713" y="688397"/>
                  </a:lnTo>
                  <a:lnTo>
                    <a:pt x="737951" y="688474"/>
                  </a:lnTo>
                  <a:lnTo>
                    <a:pt x="738185" y="688497"/>
                  </a:lnTo>
                  <a:lnTo>
                    <a:pt x="738299" y="688483"/>
                  </a:lnTo>
                  <a:lnTo>
                    <a:pt x="738412" y="688461"/>
                  </a:lnTo>
                  <a:lnTo>
                    <a:pt x="738525" y="688429"/>
                  </a:lnTo>
                  <a:lnTo>
                    <a:pt x="738752" y="688375"/>
                  </a:lnTo>
                  <a:lnTo>
                    <a:pt x="738820" y="688365"/>
                  </a:lnTo>
                  <a:lnTo>
                    <a:pt x="739100" y="688315"/>
                  </a:lnTo>
                  <a:lnTo>
                    <a:pt x="739289" y="688311"/>
                  </a:lnTo>
                  <a:lnTo>
                    <a:pt x="739674" y="688343"/>
                  </a:lnTo>
                  <a:lnTo>
                    <a:pt x="739856" y="688334"/>
                  </a:lnTo>
                  <a:lnTo>
                    <a:pt x="740075" y="688252"/>
                  </a:lnTo>
                  <a:lnTo>
                    <a:pt x="740185" y="688161"/>
                  </a:lnTo>
                  <a:lnTo>
                    <a:pt x="740298" y="688075"/>
                  </a:lnTo>
                  <a:lnTo>
                    <a:pt x="740570" y="688043"/>
                  </a:lnTo>
                  <a:lnTo>
                    <a:pt x="740906" y="688147"/>
                  </a:lnTo>
                  <a:lnTo>
                    <a:pt x="741284" y="688325"/>
                  </a:lnTo>
                  <a:lnTo>
                    <a:pt x="741677" y="688497"/>
                  </a:lnTo>
                  <a:lnTo>
                    <a:pt x="742051" y="688606"/>
                  </a:lnTo>
                  <a:lnTo>
                    <a:pt x="742188" y="688611"/>
                  </a:lnTo>
                  <a:lnTo>
                    <a:pt x="742479" y="688602"/>
                  </a:lnTo>
                  <a:lnTo>
                    <a:pt x="742599" y="688615"/>
                  </a:lnTo>
                  <a:lnTo>
                    <a:pt x="742679" y="688661"/>
                  </a:lnTo>
                  <a:lnTo>
                    <a:pt x="742698" y="688751"/>
                  </a:lnTo>
                  <a:lnTo>
                    <a:pt x="742671" y="688883"/>
                  </a:lnTo>
                  <a:lnTo>
                    <a:pt x="742626" y="689033"/>
                  </a:lnTo>
                  <a:lnTo>
                    <a:pt x="742592" y="689174"/>
                  </a:lnTo>
                  <a:lnTo>
                    <a:pt x="742603" y="689292"/>
                  </a:lnTo>
                  <a:lnTo>
                    <a:pt x="742649" y="689364"/>
                  </a:lnTo>
                  <a:lnTo>
                    <a:pt x="742713" y="689432"/>
                  </a:lnTo>
                  <a:lnTo>
                    <a:pt x="742788" y="689496"/>
                  </a:lnTo>
                  <a:lnTo>
                    <a:pt x="742868" y="689550"/>
                  </a:lnTo>
                  <a:lnTo>
                    <a:pt x="743030" y="689650"/>
                  </a:lnTo>
                  <a:lnTo>
                    <a:pt x="743117" y="689696"/>
                  </a:lnTo>
                  <a:lnTo>
                    <a:pt x="743235" y="689742"/>
                  </a:lnTo>
                  <a:lnTo>
                    <a:pt x="743299" y="689764"/>
                  </a:lnTo>
                  <a:lnTo>
                    <a:pt x="743393" y="689791"/>
                  </a:lnTo>
                  <a:lnTo>
                    <a:pt x="743472" y="689850"/>
                  </a:lnTo>
                  <a:lnTo>
                    <a:pt x="743548" y="689927"/>
                  </a:lnTo>
                  <a:lnTo>
                    <a:pt x="743635" y="689982"/>
                  </a:lnTo>
                  <a:lnTo>
                    <a:pt x="743714" y="690009"/>
                  </a:lnTo>
                  <a:lnTo>
                    <a:pt x="743805" y="690018"/>
                  </a:lnTo>
                  <a:lnTo>
                    <a:pt x="743998" y="690005"/>
                  </a:lnTo>
                  <a:lnTo>
                    <a:pt x="744243" y="689968"/>
                  </a:lnTo>
                  <a:lnTo>
                    <a:pt x="744395" y="689932"/>
                  </a:lnTo>
                  <a:lnTo>
                    <a:pt x="744546" y="689886"/>
                  </a:lnTo>
                  <a:lnTo>
                    <a:pt x="744693" y="689827"/>
                  </a:lnTo>
                  <a:lnTo>
                    <a:pt x="744833" y="689764"/>
                  </a:lnTo>
                  <a:lnTo>
                    <a:pt x="744909" y="689718"/>
                  </a:lnTo>
                  <a:lnTo>
                    <a:pt x="745052" y="689610"/>
                  </a:lnTo>
                  <a:lnTo>
                    <a:pt x="745128" y="689564"/>
                  </a:lnTo>
                  <a:lnTo>
                    <a:pt x="745207" y="689532"/>
                  </a:lnTo>
                  <a:lnTo>
                    <a:pt x="745358" y="689528"/>
                  </a:lnTo>
                  <a:lnTo>
                    <a:pt x="745528" y="689582"/>
                  </a:lnTo>
                  <a:lnTo>
                    <a:pt x="745891" y="689741"/>
                  </a:lnTo>
                  <a:lnTo>
                    <a:pt x="746069" y="689787"/>
                  </a:lnTo>
                  <a:lnTo>
                    <a:pt x="746209" y="689782"/>
                  </a:lnTo>
                  <a:lnTo>
                    <a:pt x="746492" y="689737"/>
                  </a:lnTo>
                  <a:lnTo>
                    <a:pt x="746632" y="689723"/>
                  </a:lnTo>
                  <a:lnTo>
                    <a:pt x="746768" y="689732"/>
                  </a:lnTo>
                  <a:lnTo>
                    <a:pt x="746998" y="689823"/>
                  </a:lnTo>
                  <a:lnTo>
                    <a:pt x="747225" y="689991"/>
                  </a:lnTo>
                  <a:lnTo>
                    <a:pt x="747441" y="690204"/>
                  </a:lnTo>
                  <a:lnTo>
                    <a:pt x="747633" y="690445"/>
                  </a:lnTo>
                  <a:lnTo>
                    <a:pt x="747796" y="690686"/>
                  </a:lnTo>
                  <a:lnTo>
                    <a:pt x="747921" y="691067"/>
                  </a:lnTo>
                  <a:lnTo>
                    <a:pt x="747951" y="691530"/>
                  </a:lnTo>
                  <a:lnTo>
                    <a:pt x="747951" y="692002"/>
                  </a:lnTo>
                  <a:lnTo>
                    <a:pt x="747992" y="692420"/>
                  </a:lnTo>
                  <a:lnTo>
                    <a:pt x="748151" y="692720"/>
                  </a:lnTo>
                  <a:lnTo>
                    <a:pt x="748238" y="692783"/>
                  </a:lnTo>
                  <a:lnTo>
                    <a:pt x="748518" y="692947"/>
                  </a:lnTo>
                  <a:lnTo>
                    <a:pt x="748601" y="693010"/>
                  </a:lnTo>
                  <a:lnTo>
                    <a:pt x="748729" y="693142"/>
                  </a:lnTo>
                  <a:lnTo>
                    <a:pt x="748846" y="693292"/>
                  </a:lnTo>
                  <a:lnTo>
                    <a:pt x="748948" y="693460"/>
                  </a:lnTo>
                  <a:lnTo>
                    <a:pt x="749028" y="693632"/>
                  </a:lnTo>
                  <a:lnTo>
                    <a:pt x="749088" y="693805"/>
                  </a:lnTo>
                  <a:lnTo>
                    <a:pt x="749194" y="693791"/>
                  </a:lnTo>
                  <a:lnTo>
                    <a:pt x="749315" y="693800"/>
                  </a:lnTo>
                  <a:lnTo>
                    <a:pt x="749432" y="693828"/>
                  </a:lnTo>
                  <a:lnTo>
                    <a:pt x="749542" y="693868"/>
                  </a:lnTo>
                  <a:lnTo>
                    <a:pt x="749682" y="693964"/>
                  </a:lnTo>
                  <a:lnTo>
                    <a:pt x="749735" y="694032"/>
                  </a:lnTo>
                  <a:lnTo>
                    <a:pt x="749670" y="694118"/>
                  </a:lnTo>
                  <a:lnTo>
                    <a:pt x="749602" y="694173"/>
                  </a:lnTo>
                  <a:lnTo>
                    <a:pt x="749549" y="694227"/>
                  </a:lnTo>
                  <a:lnTo>
                    <a:pt x="749549" y="694327"/>
                  </a:lnTo>
                  <a:lnTo>
                    <a:pt x="749610" y="694382"/>
                  </a:lnTo>
                  <a:lnTo>
                    <a:pt x="749731" y="694477"/>
                  </a:lnTo>
                  <a:lnTo>
                    <a:pt x="749708" y="694563"/>
                  </a:lnTo>
                  <a:lnTo>
                    <a:pt x="749644" y="694636"/>
                  </a:lnTo>
                  <a:lnTo>
                    <a:pt x="749704" y="694695"/>
                  </a:lnTo>
                  <a:lnTo>
                    <a:pt x="749950" y="694845"/>
                  </a:lnTo>
                  <a:lnTo>
                    <a:pt x="750014" y="694876"/>
                  </a:lnTo>
                  <a:lnTo>
                    <a:pt x="750135" y="694949"/>
                  </a:lnTo>
                  <a:lnTo>
                    <a:pt x="750196" y="695040"/>
                  </a:lnTo>
                  <a:lnTo>
                    <a:pt x="750233" y="695231"/>
                  </a:lnTo>
                  <a:lnTo>
                    <a:pt x="750369" y="695480"/>
                  </a:lnTo>
                  <a:lnTo>
                    <a:pt x="750581" y="695707"/>
                  </a:lnTo>
                  <a:lnTo>
                    <a:pt x="750842" y="695921"/>
                  </a:lnTo>
                  <a:lnTo>
                    <a:pt x="751379" y="696311"/>
                  </a:lnTo>
                  <a:lnTo>
                    <a:pt x="751556" y="696447"/>
                  </a:lnTo>
                  <a:lnTo>
                    <a:pt x="751737" y="696575"/>
                  </a:lnTo>
                  <a:lnTo>
                    <a:pt x="751832" y="696634"/>
                  </a:lnTo>
                  <a:lnTo>
                    <a:pt x="752138" y="696792"/>
                  </a:lnTo>
                  <a:lnTo>
                    <a:pt x="752493" y="696947"/>
                  </a:lnTo>
                  <a:lnTo>
                    <a:pt x="752849" y="697065"/>
                  </a:lnTo>
                  <a:lnTo>
                    <a:pt x="753140" y="697119"/>
                  </a:lnTo>
                  <a:lnTo>
                    <a:pt x="753298" y="697115"/>
                  </a:lnTo>
                  <a:lnTo>
                    <a:pt x="753378" y="697124"/>
                  </a:lnTo>
                  <a:lnTo>
                    <a:pt x="753461" y="697138"/>
                  </a:lnTo>
                  <a:lnTo>
                    <a:pt x="753540" y="697160"/>
                  </a:lnTo>
                  <a:lnTo>
                    <a:pt x="753616" y="697192"/>
                  </a:lnTo>
                  <a:lnTo>
                    <a:pt x="753729" y="697251"/>
                  </a:lnTo>
                  <a:lnTo>
                    <a:pt x="753801" y="697310"/>
                  </a:lnTo>
                  <a:lnTo>
                    <a:pt x="753877" y="697356"/>
                  </a:lnTo>
                  <a:lnTo>
                    <a:pt x="753933" y="697292"/>
                  </a:lnTo>
                  <a:lnTo>
                    <a:pt x="754122" y="696938"/>
                  </a:lnTo>
                  <a:lnTo>
                    <a:pt x="754217" y="696779"/>
                  </a:lnTo>
                  <a:lnTo>
                    <a:pt x="754360" y="696729"/>
                  </a:lnTo>
                  <a:lnTo>
                    <a:pt x="754447" y="696756"/>
                  </a:lnTo>
                  <a:lnTo>
                    <a:pt x="754553" y="696706"/>
                  </a:lnTo>
                  <a:lnTo>
                    <a:pt x="754674" y="696570"/>
                  </a:lnTo>
                  <a:lnTo>
                    <a:pt x="754799" y="696402"/>
                  </a:lnTo>
                  <a:lnTo>
                    <a:pt x="754912" y="696266"/>
                  </a:lnTo>
                  <a:lnTo>
                    <a:pt x="755033" y="696243"/>
                  </a:lnTo>
                  <a:lnTo>
                    <a:pt x="755105" y="696302"/>
                  </a:lnTo>
                  <a:lnTo>
                    <a:pt x="755180" y="696352"/>
                  </a:lnTo>
                  <a:lnTo>
                    <a:pt x="755271" y="696352"/>
                  </a:lnTo>
                  <a:lnTo>
                    <a:pt x="755381" y="696311"/>
                  </a:lnTo>
                  <a:lnTo>
                    <a:pt x="755611" y="696161"/>
                  </a:lnTo>
                  <a:lnTo>
                    <a:pt x="755725" y="696093"/>
                  </a:lnTo>
                  <a:lnTo>
                    <a:pt x="755944" y="695925"/>
                  </a:lnTo>
                  <a:lnTo>
                    <a:pt x="756148" y="695716"/>
                  </a:lnTo>
                  <a:lnTo>
                    <a:pt x="756344" y="695503"/>
                  </a:lnTo>
                  <a:lnTo>
                    <a:pt x="756548" y="695317"/>
                  </a:lnTo>
                  <a:lnTo>
                    <a:pt x="756832" y="695172"/>
                  </a:lnTo>
                  <a:lnTo>
                    <a:pt x="756953" y="695144"/>
                  </a:lnTo>
                  <a:lnTo>
                    <a:pt x="757066" y="695112"/>
                  </a:lnTo>
                  <a:lnTo>
                    <a:pt x="757153" y="695067"/>
                  </a:lnTo>
                  <a:lnTo>
                    <a:pt x="757399" y="694890"/>
                  </a:lnTo>
                  <a:lnTo>
                    <a:pt x="757489" y="694849"/>
                  </a:lnTo>
                  <a:lnTo>
                    <a:pt x="757569" y="694826"/>
                  </a:lnTo>
                  <a:lnTo>
                    <a:pt x="757659" y="694808"/>
                  </a:lnTo>
                  <a:lnTo>
                    <a:pt x="757746" y="694799"/>
                  </a:lnTo>
                  <a:lnTo>
                    <a:pt x="757924" y="694795"/>
                  </a:lnTo>
                  <a:lnTo>
                    <a:pt x="758124" y="694808"/>
                  </a:lnTo>
                  <a:lnTo>
                    <a:pt x="758223" y="694826"/>
                  </a:lnTo>
                  <a:lnTo>
                    <a:pt x="758325" y="694840"/>
                  </a:lnTo>
                  <a:lnTo>
                    <a:pt x="758423" y="694845"/>
                  </a:lnTo>
                  <a:lnTo>
                    <a:pt x="758672" y="694813"/>
                  </a:lnTo>
                  <a:lnTo>
                    <a:pt x="758797" y="694781"/>
                  </a:lnTo>
                  <a:lnTo>
                    <a:pt x="759046" y="694727"/>
                  </a:lnTo>
                  <a:lnTo>
                    <a:pt x="759319" y="694681"/>
                  </a:lnTo>
                  <a:lnTo>
                    <a:pt x="759458" y="694654"/>
                  </a:lnTo>
                  <a:lnTo>
                    <a:pt x="759734" y="694613"/>
                  </a:lnTo>
                  <a:lnTo>
                    <a:pt x="759893" y="694595"/>
                  </a:lnTo>
                  <a:lnTo>
                    <a:pt x="760381" y="694554"/>
                  </a:lnTo>
                  <a:lnTo>
                    <a:pt x="760736" y="694536"/>
                  </a:lnTo>
                  <a:lnTo>
                    <a:pt x="761117" y="694536"/>
                  </a:lnTo>
                  <a:lnTo>
                    <a:pt x="761310" y="694531"/>
                  </a:lnTo>
                  <a:lnTo>
                    <a:pt x="761499" y="694518"/>
                  </a:lnTo>
                  <a:lnTo>
                    <a:pt x="761575" y="694504"/>
                  </a:lnTo>
                  <a:lnTo>
                    <a:pt x="761730" y="694468"/>
                  </a:lnTo>
                  <a:lnTo>
                    <a:pt x="761801" y="694459"/>
                  </a:lnTo>
                  <a:lnTo>
                    <a:pt x="761873" y="694463"/>
                  </a:lnTo>
                  <a:lnTo>
                    <a:pt x="761972" y="694509"/>
                  </a:lnTo>
                  <a:lnTo>
                    <a:pt x="762055" y="694595"/>
                  </a:lnTo>
                  <a:lnTo>
                    <a:pt x="762228" y="694804"/>
                  </a:lnTo>
                  <a:lnTo>
                    <a:pt x="762323" y="694886"/>
                  </a:lnTo>
                  <a:lnTo>
                    <a:pt x="762406" y="694926"/>
                  </a:lnTo>
                  <a:lnTo>
                    <a:pt x="762497" y="694954"/>
                  </a:lnTo>
                  <a:lnTo>
                    <a:pt x="762591" y="694976"/>
                  </a:lnTo>
                  <a:lnTo>
                    <a:pt x="762671" y="695008"/>
                  </a:lnTo>
                  <a:lnTo>
                    <a:pt x="762735" y="695058"/>
                  </a:lnTo>
                  <a:lnTo>
                    <a:pt x="762716" y="695140"/>
                  </a:lnTo>
                  <a:lnTo>
                    <a:pt x="762614" y="695285"/>
                  </a:lnTo>
                  <a:lnTo>
                    <a:pt x="762315" y="695666"/>
                  </a:lnTo>
                  <a:lnTo>
                    <a:pt x="762183" y="695844"/>
                  </a:lnTo>
                  <a:lnTo>
                    <a:pt x="762100" y="695971"/>
                  </a:lnTo>
                  <a:lnTo>
                    <a:pt x="761862" y="696357"/>
                  </a:lnTo>
                  <a:lnTo>
                    <a:pt x="761779" y="696484"/>
                  </a:lnTo>
                  <a:lnTo>
                    <a:pt x="761665" y="696706"/>
                  </a:lnTo>
                  <a:lnTo>
                    <a:pt x="761567" y="696815"/>
                  </a:lnTo>
                  <a:lnTo>
                    <a:pt x="761503" y="696770"/>
                  </a:lnTo>
                  <a:lnTo>
                    <a:pt x="761405" y="696643"/>
                  </a:lnTo>
                  <a:lnTo>
                    <a:pt x="761291" y="696488"/>
                  </a:lnTo>
                  <a:lnTo>
                    <a:pt x="761174" y="696357"/>
                  </a:lnTo>
                  <a:lnTo>
                    <a:pt x="761076" y="696302"/>
                  </a:lnTo>
                  <a:lnTo>
                    <a:pt x="760989" y="696361"/>
                  </a:lnTo>
                  <a:lnTo>
                    <a:pt x="760894" y="696497"/>
                  </a:lnTo>
                  <a:lnTo>
                    <a:pt x="760815" y="696674"/>
                  </a:lnTo>
                  <a:lnTo>
                    <a:pt x="760762" y="696856"/>
                  </a:lnTo>
                  <a:lnTo>
                    <a:pt x="760755" y="697006"/>
                  </a:lnTo>
                  <a:lnTo>
                    <a:pt x="760792" y="697106"/>
                  </a:lnTo>
                  <a:lnTo>
                    <a:pt x="760864" y="697197"/>
                  </a:lnTo>
                  <a:lnTo>
                    <a:pt x="760947" y="697283"/>
                  </a:lnTo>
                  <a:lnTo>
                    <a:pt x="761019" y="697374"/>
                  </a:lnTo>
                  <a:lnTo>
                    <a:pt x="761057" y="697474"/>
                  </a:lnTo>
                  <a:lnTo>
                    <a:pt x="761034" y="697623"/>
                  </a:lnTo>
                  <a:lnTo>
                    <a:pt x="760936" y="697796"/>
                  </a:lnTo>
                  <a:lnTo>
                    <a:pt x="760792" y="697973"/>
                  </a:lnTo>
                  <a:lnTo>
                    <a:pt x="760626" y="698132"/>
                  </a:lnTo>
                  <a:lnTo>
                    <a:pt x="760464" y="698255"/>
                  </a:lnTo>
                  <a:lnTo>
                    <a:pt x="760362" y="698300"/>
                  </a:lnTo>
                  <a:lnTo>
                    <a:pt x="760131" y="698359"/>
                  </a:lnTo>
                  <a:lnTo>
                    <a:pt x="760029" y="698395"/>
                  </a:lnTo>
                  <a:lnTo>
                    <a:pt x="759961" y="698454"/>
                  </a:lnTo>
                  <a:lnTo>
                    <a:pt x="759942" y="698554"/>
                  </a:lnTo>
                  <a:lnTo>
                    <a:pt x="759980" y="698695"/>
                  </a:lnTo>
                  <a:lnTo>
                    <a:pt x="760044" y="698849"/>
                  </a:lnTo>
                  <a:lnTo>
                    <a:pt x="760120" y="699013"/>
                  </a:lnTo>
                  <a:lnTo>
                    <a:pt x="760180" y="699167"/>
                  </a:lnTo>
                  <a:lnTo>
                    <a:pt x="760328" y="699644"/>
                  </a:lnTo>
                  <a:lnTo>
                    <a:pt x="760373" y="699803"/>
                  </a:lnTo>
                  <a:lnTo>
                    <a:pt x="760414" y="699962"/>
                  </a:lnTo>
                  <a:lnTo>
                    <a:pt x="760467" y="700198"/>
                  </a:lnTo>
                  <a:lnTo>
                    <a:pt x="760490" y="700311"/>
                  </a:lnTo>
                  <a:lnTo>
                    <a:pt x="760528" y="700547"/>
                  </a:lnTo>
                  <a:lnTo>
                    <a:pt x="760460" y="700661"/>
                  </a:lnTo>
                  <a:lnTo>
                    <a:pt x="760433" y="700802"/>
                  </a:lnTo>
                  <a:lnTo>
                    <a:pt x="760486" y="700911"/>
                  </a:lnTo>
                  <a:lnTo>
                    <a:pt x="760562" y="700947"/>
                  </a:lnTo>
                  <a:lnTo>
                    <a:pt x="760653" y="700979"/>
                  </a:lnTo>
                  <a:lnTo>
                    <a:pt x="760789" y="701070"/>
                  </a:lnTo>
                  <a:lnTo>
                    <a:pt x="760792" y="701160"/>
                  </a:lnTo>
                  <a:lnTo>
                    <a:pt x="760755" y="701292"/>
                  </a:lnTo>
                  <a:lnTo>
                    <a:pt x="760687" y="701428"/>
                  </a:lnTo>
                  <a:lnTo>
                    <a:pt x="760607" y="701537"/>
                  </a:lnTo>
                  <a:lnTo>
                    <a:pt x="760528" y="701587"/>
                  </a:lnTo>
                  <a:lnTo>
                    <a:pt x="760422" y="701569"/>
                  </a:lnTo>
                  <a:lnTo>
                    <a:pt x="760309" y="701533"/>
                  </a:lnTo>
                  <a:lnTo>
                    <a:pt x="760222" y="701583"/>
                  </a:lnTo>
                  <a:lnTo>
                    <a:pt x="760199" y="701683"/>
                  </a:lnTo>
                  <a:lnTo>
                    <a:pt x="760188" y="701819"/>
                  </a:lnTo>
                  <a:lnTo>
                    <a:pt x="760173" y="702082"/>
                  </a:lnTo>
                  <a:lnTo>
                    <a:pt x="760169" y="702232"/>
                  </a:lnTo>
                  <a:lnTo>
                    <a:pt x="760180" y="702386"/>
                  </a:lnTo>
                  <a:lnTo>
                    <a:pt x="760195" y="702686"/>
                  </a:lnTo>
                  <a:lnTo>
                    <a:pt x="760184" y="702836"/>
                  </a:lnTo>
                  <a:lnTo>
                    <a:pt x="760157" y="702995"/>
                  </a:lnTo>
                  <a:lnTo>
                    <a:pt x="760116" y="703158"/>
                  </a:lnTo>
                  <a:lnTo>
                    <a:pt x="760063" y="703317"/>
                  </a:lnTo>
                  <a:lnTo>
                    <a:pt x="759867" y="703867"/>
                  </a:lnTo>
                  <a:lnTo>
                    <a:pt x="759772" y="704094"/>
                  </a:lnTo>
                  <a:lnTo>
                    <a:pt x="759715" y="704203"/>
                  </a:lnTo>
                  <a:lnTo>
                    <a:pt x="759666" y="704275"/>
                  </a:lnTo>
                  <a:lnTo>
                    <a:pt x="759504" y="704475"/>
                  </a:lnTo>
                  <a:lnTo>
                    <a:pt x="759462" y="704548"/>
                  </a:lnTo>
                  <a:lnTo>
                    <a:pt x="759383" y="704734"/>
                  </a:lnTo>
                  <a:lnTo>
                    <a:pt x="759319" y="704956"/>
                  </a:lnTo>
                  <a:lnTo>
                    <a:pt x="759277" y="705179"/>
                  </a:lnTo>
                  <a:lnTo>
                    <a:pt x="759277" y="705365"/>
                  </a:lnTo>
                  <a:lnTo>
                    <a:pt x="759360" y="705497"/>
                  </a:lnTo>
                  <a:lnTo>
                    <a:pt x="759451" y="705528"/>
                  </a:lnTo>
                  <a:lnTo>
                    <a:pt x="759534" y="705610"/>
                  </a:lnTo>
                  <a:lnTo>
                    <a:pt x="759538" y="705701"/>
                  </a:lnTo>
                  <a:lnTo>
                    <a:pt x="759485" y="705783"/>
                  </a:lnTo>
                  <a:lnTo>
                    <a:pt x="759368" y="705751"/>
                  </a:lnTo>
                  <a:lnTo>
                    <a:pt x="759243" y="705724"/>
                  </a:lnTo>
                  <a:lnTo>
                    <a:pt x="759126" y="705792"/>
                  </a:lnTo>
                  <a:lnTo>
                    <a:pt x="759005" y="705974"/>
                  </a:lnTo>
                  <a:lnTo>
                    <a:pt x="758888" y="706214"/>
                  </a:lnTo>
                  <a:lnTo>
                    <a:pt x="758790" y="706478"/>
                  </a:lnTo>
                  <a:lnTo>
                    <a:pt x="758725" y="706714"/>
                  </a:lnTo>
                  <a:lnTo>
                    <a:pt x="758695" y="706900"/>
                  </a:lnTo>
                  <a:lnTo>
                    <a:pt x="758669" y="707104"/>
                  </a:lnTo>
                  <a:lnTo>
                    <a:pt x="758665" y="707308"/>
                  </a:lnTo>
                  <a:lnTo>
                    <a:pt x="758684" y="707472"/>
                  </a:lnTo>
                  <a:lnTo>
                    <a:pt x="758793" y="707585"/>
                  </a:lnTo>
                  <a:lnTo>
                    <a:pt x="758922" y="707604"/>
                  </a:lnTo>
                  <a:lnTo>
                    <a:pt x="759013" y="707644"/>
                  </a:lnTo>
                  <a:lnTo>
                    <a:pt x="759028" y="707744"/>
                  </a:lnTo>
                  <a:lnTo>
                    <a:pt x="759005" y="707858"/>
                  </a:lnTo>
                  <a:lnTo>
                    <a:pt x="758948" y="707908"/>
                  </a:lnTo>
                  <a:lnTo>
                    <a:pt x="758854" y="707894"/>
                  </a:lnTo>
                  <a:lnTo>
                    <a:pt x="758759" y="707890"/>
                  </a:lnTo>
                  <a:lnTo>
                    <a:pt x="758657" y="707976"/>
                  </a:lnTo>
                  <a:lnTo>
                    <a:pt x="758551" y="708167"/>
                  </a:lnTo>
                  <a:lnTo>
                    <a:pt x="758468" y="708394"/>
                  </a:lnTo>
                  <a:lnTo>
                    <a:pt x="758427" y="708602"/>
                  </a:lnTo>
                  <a:lnTo>
                    <a:pt x="758412" y="708784"/>
                  </a:lnTo>
                  <a:lnTo>
                    <a:pt x="758378" y="708875"/>
                  </a:lnTo>
                  <a:lnTo>
                    <a:pt x="758400" y="708952"/>
                  </a:lnTo>
                  <a:lnTo>
                    <a:pt x="758442" y="709034"/>
                  </a:lnTo>
                  <a:lnTo>
                    <a:pt x="758442" y="709120"/>
                  </a:lnTo>
                  <a:lnTo>
                    <a:pt x="758400" y="709211"/>
                  </a:lnTo>
                  <a:lnTo>
                    <a:pt x="758343" y="709293"/>
                  </a:lnTo>
                  <a:lnTo>
                    <a:pt x="758260" y="709347"/>
                  </a:lnTo>
                  <a:lnTo>
                    <a:pt x="758162" y="709397"/>
                  </a:lnTo>
                  <a:lnTo>
                    <a:pt x="758094" y="709483"/>
                  </a:lnTo>
                  <a:lnTo>
                    <a:pt x="758019" y="709747"/>
                  </a:lnTo>
                  <a:lnTo>
                    <a:pt x="757973" y="709838"/>
                  </a:lnTo>
                  <a:lnTo>
                    <a:pt x="757916" y="709928"/>
                  </a:lnTo>
                  <a:lnTo>
                    <a:pt x="757792" y="710096"/>
                  </a:lnTo>
                  <a:lnTo>
                    <a:pt x="757728" y="710174"/>
                  </a:lnTo>
                  <a:lnTo>
                    <a:pt x="757637" y="710264"/>
                  </a:lnTo>
                  <a:lnTo>
                    <a:pt x="757440" y="710432"/>
                  </a:lnTo>
                  <a:lnTo>
                    <a:pt x="757353" y="710519"/>
                  </a:lnTo>
                  <a:lnTo>
                    <a:pt x="757289" y="710614"/>
                  </a:lnTo>
                  <a:lnTo>
                    <a:pt x="757240" y="710750"/>
                  </a:lnTo>
                  <a:lnTo>
                    <a:pt x="757217" y="710905"/>
                  </a:lnTo>
                  <a:lnTo>
                    <a:pt x="757214" y="711063"/>
                  </a:lnTo>
                  <a:lnTo>
                    <a:pt x="757229" y="711218"/>
                  </a:lnTo>
                  <a:lnTo>
                    <a:pt x="757278" y="711422"/>
                  </a:lnTo>
                  <a:lnTo>
                    <a:pt x="757331" y="711531"/>
                  </a:lnTo>
                  <a:lnTo>
                    <a:pt x="757372" y="711640"/>
                  </a:lnTo>
                  <a:lnTo>
                    <a:pt x="757391" y="711731"/>
                  </a:lnTo>
                  <a:lnTo>
                    <a:pt x="757399" y="711817"/>
                  </a:lnTo>
                  <a:lnTo>
                    <a:pt x="757372" y="711931"/>
                  </a:lnTo>
                  <a:lnTo>
                    <a:pt x="757331" y="712003"/>
                  </a:lnTo>
                  <a:lnTo>
                    <a:pt x="757274" y="712071"/>
                  </a:lnTo>
                  <a:lnTo>
                    <a:pt x="757221" y="712144"/>
                  </a:lnTo>
                  <a:lnTo>
                    <a:pt x="757176" y="712217"/>
                  </a:lnTo>
                  <a:lnTo>
                    <a:pt x="757130" y="712326"/>
                  </a:lnTo>
                  <a:lnTo>
                    <a:pt x="757093" y="712439"/>
                  </a:lnTo>
                  <a:lnTo>
                    <a:pt x="757066" y="712557"/>
                  </a:lnTo>
                  <a:lnTo>
                    <a:pt x="757006" y="712789"/>
                  </a:lnTo>
                  <a:lnTo>
                    <a:pt x="756949" y="713070"/>
                  </a:lnTo>
                  <a:lnTo>
                    <a:pt x="756923" y="713157"/>
                  </a:lnTo>
                  <a:lnTo>
                    <a:pt x="756885" y="713238"/>
                  </a:lnTo>
                  <a:lnTo>
                    <a:pt x="756771" y="713379"/>
                  </a:lnTo>
                  <a:lnTo>
                    <a:pt x="756628" y="713493"/>
                  </a:lnTo>
                  <a:lnTo>
                    <a:pt x="756548" y="713534"/>
                  </a:lnTo>
                  <a:lnTo>
                    <a:pt x="756443" y="713561"/>
                  </a:lnTo>
                  <a:lnTo>
                    <a:pt x="756325" y="713565"/>
                  </a:lnTo>
                  <a:lnTo>
                    <a:pt x="756205" y="713556"/>
                  </a:lnTo>
                  <a:lnTo>
                    <a:pt x="755910" y="713515"/>
                  </a:lnTo>
                  <a:lnTo>
                    <a:pt x="755800" y="713488"/>
                  </a:lnTo>
                  <a:lnTo>
                    <a:pt x="755717" y="713493"/>
                  </a:lnTo>
                  <a:lnTo>
                    <a:pt x="755698" y="713602"/>
                  </a:lnTo>
                  <a:lnTo>
                    <a:pt x="755709" y="713693"/>
                  </a:lnTo>
                  <a:lnTo>
                    <a:pt x="755766" y="713838"/>
                  </a:lnTo>
                  <a:lnTo>
                    <a:pt x="755834" y="713865"/>
                  </a:lnTo>
                  <a:lnTo>
                    <a:pt x="755929" y="713870"/>
                  </a:lnTo>
                  <a:lnTo>
                    <a:pt x="756035" y="713861"/>
                  </a:lnTo>
                  <a:lnTo>
                    <a:pt x="756129" y="713861"/>
                  </a:lnTo>
                  <a:lnTo>
                    <a:pt x="756205" y="713929"/>
                  </a:lnTo>
                  <a:lnTo>
                    <a:pt x="756227" y="714024"/>
                  </a:lnTo>
                  <a:lnTo>
                    <a:pt x="756223" y="714119"/>
                  </a:lnTo>
                  <a:lnTo>
                    <a:pt x="756186" y="714192"/>
                  </a:lnTo>
                  <a:lnTo>
                    <a:pt x="756114" y="714260"/>
                  </a:lnTo>
                  <a:lnTo>
                    <a:pt x="756019" y="714324"/>
                  </a:lnTo>
                  <a:lnTo>
                    <a:pt x="755925" y="714365"/>
                  </a:lnTo>
                  <a:lnTo>
                    <a:pt x="755845" y="714374"/>
                  </a:lnTo>
                  <a:lnTo>
                    <a:pt x="756050" y="714401"/>
                  </a:lnTo>
                  <a:lnTo>
                    <a:pt x="756307" y="714464"/>
                  </a:lnTo>
                  <a:lnTo>
                    <a:pt x="756424" y="714510"/>
                  </a:lnTo>
                  <a:lnTo>
                    <a:pt x="756495" y="714583"/>
                  </a:lnTo>
                  <a:lnTo>
                    <a:pt x="756529" y="714678"/>
                  </a:lnTo>
                  <a:lnTo>
                    <a:pt x="756556" y="714773"/>
                  </a:lnTo>
                  <a:lnTo>
                    <a:pt x="756582" y="714882"/>
                  </a:lnTo>
                  <a:lnTo>
                    <a:pt x="756605" y="714996"/>
                  </a:lnTo>
                  <a:lnTo>
                    <a:pt x="756639" y="715336"/>
                  </a:lnTo>
                  <a:lnTo>
                    <a:pt x="756647" y="715554"/>
                  </a:lnTo>
                  <a:lnTo>
                    <a:pt x="756643" y="715668"/>
                  </a:lnTo>
                  <a:lnTo>
                    <a:pt x="756643" y="715886"/>
                  </a:lnTo>
                  <a:lnTo>
                    <a:pt x="756666" y="716235"/>
                  </a:lnTo>
                  <a:lnTo>
                    <a:pt x="756666" y="716353"/>
                  </a:lnTo>
                  <a:lnTo>
                    <a:pt x="756650" y="716462"/>
                  </a:lnTo>
                  <a:lnTo>
                    <a:pt x="756616" y="716571"/>
                  </a:lnTo>
                  <a:lnTo>
                    <a:pt x="756575" y="716685"/>
                  </a:lnTo>
                  <a:lnTo>
                    <a:pt x="756522" y="716789"/>
                  </a:lnTo>
                  <a:lnTo>
                    <a:pt x="756458" y="716889"/>
                  </a:lnTo>
                  <a:lnTo>
                    <a:pt x="756382" y="716976"/>
                  </a:lnTo>
                  <a:lnTo>
                    <a:pt x="756303" y="717044"/>
                  </a:lnTo>
                  <a:lnTo>
                    <a:pt x="756208" y="717098"/>
                  </a:lnTo>
                  <a:lnTo>
                    <a:pt x="756106" y="717148"/>
                  </a:lnTo>
                  <a:lnTo>
                    <a:pt x="755895" y="717225"/>
                  </a:lnTo>
                  <a:lnTo>
                    <a:pt x="755808" y="717248"/>
                  </a:lnTo>
                  <a:lnTo>
                    <a:pt x="755539" y="717284"/>
                  </a:lnTo>
                  <a:lnTo>
                    <a:pt x="755358" y="717348"/>
                  </a:lnTo>
                  <a:lnTo>
                    <a:pt x="755264" y="717398"/>
                  </a:lnTo>
                  <a:lnTo>
                    <a:pt x="755169" y="717457"/>
                  </a:lnTo>
                  <a:lnTo>
                    <a:pt x="755086" y="717520"/>
                  </a:lnTo>
                  <a:lnTo>
                    <a:pt x="755010" y="717593"/>
                  </a:lnTo>
                  <a:lnTo>
                    <a:pt x="754954" y="717661"/>
                  </a:lnTo>
                  <a:lnTo>
                    <a:pt x="754904" y="717743"/>
                  </a:lnTo>
                  <a:lnTo>
                    <a:pt x="754776" y="717997"/>
                  </a:lnTo>
                  <a:lnTo>
                    <a:pt x="754663" y="718265"/>
                  </a:lnTo>
                  <a:lnTo>
                    <a:pt x="754621" y="718351"/>
                  </a:lnTo>
                  <a:lnTo>
                    <a:pt x="754572" y="718433"/>
                  </a:lnTo>
                  <a:lnTo>
                    <a:pt x="754523" y="718497"/>
                  </a:lnTo>
                  <a:lnTo>
                    <a:pt x="754470" y="718560"/>
                  </a:lnTo>
                  <a:lnTo>
                    <a:pt x="754413" y="718619"/>
                  </a:lnTo>
                  <a:lnTo>
                    <a:pt x="754160" y="718869"/>
                  </a:lnTo>
                  <a:lnTo>
                    <a:pt x="754016" y="719001"/>
                  </a:lnTo>
                  <a:lnTo>
                    <a:pt x="753892" y="719091"/>
                  </a:lnTo>
                  <a:lnTo>
                    <a:pt x="753790" y="719141"/>
                  </a:lnTo>
                  <a:lnTo>
                    <a:pt x="753691" y="719200"/>
                  </a:lnTo>
                  <a:lnTo>
                    <a:pt x="753608" y="719264"/>
                  </a:lnTo>
                  <a:lnTo>
                    <a:pt x="753529" y="719337"/>
                  </a:lnTo>
                  <a:lnTo>
                    <a:pt x="753298" y="719568"/>
                  </a:lnTo>
                  <a:lnTo>
                    <a:pt x="753211" y="719645"/>
                  </a:lnTo>
                  <a:lnTo>
                    <a:pt x="752841" y="719950"/>
                  </a:lnTo>
                  <a:lnTo>
                    <a:pt x="752660" y="720086"/>
                  </a:lnTo>
                  <a:lnTo>
                    <a:pt x="752569" y="720159"/>
                  </a:lnTo>
                  <a:lnTo>
                    <a:pt x="752482" y="720231"/>
                  </a:lnTo>
                  <a:lnTo>
                    <a:pt x="752399" y="720313"/>
                  </a:lnTo>
                  <a:lnTo>
                    <a:pt x="752342" y="720386"/>
                  </a:lnTo>
                  <a:lnTo>
                    <a:pt x="752286" y="720467"/>
                  </a:lnTo>
                  <a:lnTo>
                    <a:pt x="752183" y="720631"/>
                  </a:lnTo>
                  <a:lnTo>
                    <a:pt x="752089" y="720808"/>
                  </a:lnTo>
                  <a:lnTo>
                    <a:pt x="752006" y="721003"/>
                  </a:lnTo>
                  <a:lnTo>
                    <a:pt x="751960" y="721094"/>
                  </a:lnTo>
                  <a:lnTo>
                    <a:pt x="751904" y="721180"/>
                  </a:lnTo>
                  <a:lnTo>
                    <a:pt x="751843" y="721244"/>
                  </a:lnTo>
                  <a:lnTo>
                    <a:pt x="751779" y="721303"/>
                  </a:lnTo>
                  <a:lnTo>
                    <a:pt x="751711" y="721357"/>
                  </a:lnTo>
                  <a:lnTo>
                    <a:pt x="751636" y="721407"/>
                  </a:lnTo>
                  <a:lnTo>
                    <a:pt x="751560" y="721448"/>
                  </a:lnTo>
                  <a:lnTo>
                    <a:pt x="751488" y="721471"/>
                  </a:lnTo>
                  <a:lnTo>
                    <a:pt x="751333" y="721493"/>
                  </a:lnTo>
                  <a:lnTo>
                    <a:pt x="751258" y="721512"/>
                  </a:lnTo>
                  <a:lnTo>
                    <a:pt x="751190" y="721539"/>
                  </a:lnTo>
                  <a:lnTo>
                    <a:pt x="751118" y="721598"/>
                  </a:lnTo>
                  <a:lnTo>
                    <a:pt x="751050" y="721671"/>
                  </a:lnTo>
                  <a:lnTo>
                    <a:pt x="750997" y="721757"/>
                  </a:lnTo>
                  <a:lnTo>
                    <a:pt x="750948" y="721848"/>
                  </a:lnTo>
                  <a:lnTo>
                    <a:pt x="750910" y="721939"/>
                  </a:lnTo>
                  <a:lnTo>
                    <a:pt x="750865" y="722084"/>
                  </a:lnTo>
                  <a:lnTo>
                    <a:pt x="750846" y="722234"/>
                  </a:lnTo>
                  <a:lnTo>
                    <a:pt x="750834" y="722388"/>
                  </a:lnTo>
                  <a:lnTo>
                    <a:pt x="750834" y="722506"/>
                  </a:lnTo>
                  <a:lnTo>
                    <a:pt x="750804" y="722660"/>
                  </a:lnTo>
                  <a:lnTo>
                    <a:pt x="750763" y="722815"/>
                  </a:lnTo>
                  <a:lnTo>
                    <a:pt x="750736" y="722960"/>
                  </a:lnTo>
                  <a:lnTo>
                    <a:pt x="750717" y="723096"/>
                  </a:lnTo>
                  <a:lnTo>
                    <a:pt x="750710" y="723233"/>
                  </a:lnTo>
                  <a:lnTo>
                    <a:pt x="750721" y="723319"/>
                  </a:lnTo>
                  <a:lnTo>
                    <a:pt x="750774" y="723505"/>
                  </a:lnTo>
                  <a:lnTo>
                    <a:pt x="750781" y="723587"/>
                  </a:lnTo>
                  <a:lnTo>
                    <a:pt x="750736" y="723687"/>
                  </a:lnTo>
                  <a:lnTo>
                    <a:pt x="750555" y="723796"/>
                  </a:lnTo>
                  <a:lnTo>
                    <a:pt x="750468" y="723873"/>
                  </a:lnTo>
                  <a:lnTo>
                    <a:pt x="750385" y="723955"/>
                  </a:lnTo>
                  <a:lnTo>
                    <a:pt x="750305" y="724045"/>
                  </a:lnTo>
                  <a:lnTo>
                    <a:pt x="750233" y="724141"/>
                  </a:lnTo>
                  <a:lnTo>
                    <a:pt x="750150" y="724295"/>
                  </a:lnTo>
                  <a:lnTo>
                    <a:pt x="750109" y="724404"/>
                  </a:lnTo>
                  <a:lnTo>
                    <a:pt x="750075" y="724513"/>
                  </a:lnTo>
                  <a:lnTo>
                    <a:pt x="749908" y="724704"/>
                  </a:lnTo>
                  <a:lnTo>
                    <a:pt x="749697" y="724872"/>
                  </a:lnTo>
                  <a:lnTo>
                    <a:pt x="749462" y="725017"/>
                  </a:lnTo>
                  <a:lnTo>
                    <a:pt x="749359" y="725062"/>
                  </a:lnTo>
                  <a:lnTo>
                    <a:pt x="749304" y="725462"/>
                  </a:lnTo>
                  <a:lnTo>
                    <a:pt x="749293" y="725717"/>
                  </a:lnTo>
                  <a:lnTo>
                    <a:pt x="749459" y="725657"/>
                  </a:lnTo>
                  <a:lnTo>
                    <a:pt x="749583" y="725639"/>
                  </a:lnTo>
                  <a:lnTo>
                    <a:pt x="750026" y="725458"/>
                  </a:lnTo>
                  <a:lnTo>
                    <a:pt x="750249" y="725362"/>
                  </a:lnTo>
                  <a:lnTo>
                    <a:pt x="751035" y="725013"/>
                  </a:lnTo>
                  <a:lnTo>
                    <a:pt x="751152" y="724954"/>
                  </a:lnTo>
                  <a:lnTo>
                    <a:pt x="751258" y="724890"/>
                  </a:lnTo>
                  <a:lnTo>
                    <a:pt x="751394" y="724786"/>
                  </a:lnTo>
                  <a:lnTo>
                    <a:pt x="751522" y="724668"/>
                  </a:lnTo>
                  <a:lnTo>
                    <a:pt x="751643" y="724545"/>
                  </a:lnTo>
                  <a:lnTo>
                    <a:pt x="751877" y="724291"/>
                  </a:lnTo>
                  <a:lnTo>
                    <a:pt x="752308" y="723859"/>
                  </a:lnTo>
                  <a:lnTo>
                    <a:pt x="752433" y="723709"/>
                  </a:lnTo>
                  <a:lnTo>
                    <a:pt x="752535" y="723546"/>
                  </a:lnTo>
                  <a:lnTo>
                    <a:pt x="752580" y="723437"/>
                  </a:lnTo>
                  <a:lnTo>
                    <a:pt x="752618" y="723319"/>
                  </a:lnTo>
                  <a:lnTo>
                    <a:pt x="752648" y="723201"/>
                  </a:lnTo>
                  <a:lnTo>
                    <a:pt x="752682" y="723087"/>
                  </a:lnTo>
                  <a:lnTo>
                    <a:pt x="752724" y="722974"/>
                  </a:lnTo>
                  <a:lnTo>
                    <a:pt x="752773" y="722860"/>
                  </a:lnTo>
                  <a:lnTo>
                    <a:pt x="752890" y="722647"/>
                  </a:lnTo>
                  <a:lnTo>
                    <a:pt x="753113" y="722284"/>
                  </a:lnTo>
                  <a:lnTo>
                    <a:pt x="753215" y="722134"/>
                  </a:lnTo>
                  <a:lnTo>
                    <a:pt x="753533" y="721693"/>
                  </a:lnTo>
                  <a:lnTo>
                    <a:pt x="753839" y="721180"/>
                  </a:lnTo>
                  <a:lnTo>
                    <a:pt x="753952" y="721017"/>
                  </a:lnTo>
                  <a:lnTo>
                    <a:pt x="754081" y="720876"/>
                  </a:lnTo>
                  <a:lnTo>
                    <a:pt x="754205" y="720758"/>
                  </a:lnTo>
                  <a:lnTo>
                    <a:pt x="754338" y="720640"/>
                  </a:lnTo>
                  <a:lnTo>
                    <a:pt x="754477" y="720535"/>
                  </a:lnTo>
                  <a:lnTo>
                    <a:pt x="754621" y="720458"/>
                  </a:lnTo>
                  <a:lnTo>
                    <a:pt x="754768" y="720417"/>
                  </a:lnTo>
                  <a:lnTo>
                    <a:pt x="754840" y="720413"/>
                  </a:lnTo>
                  <a:lnTo>
                    <a:pt x="754920" y="720413"/>
                  </a:lnTo>
                  <a:lnTo>
                    <a:pt x="754995" y="720417"/>
                  </a:lnTo>
                  <a:lnTo>
                    <a:pt x="755067" y="720431"/>
                  </a:lnTo>
                  <a:lnTo>
                    <a:pt x="755173" y="720508"/>
                  </a:lnTo>
                  <a:lnTo>
                    <a:pt x="755237" y="720644"/>
                  </a:lnTo>
                  <a:lnTo>
                    <a:pt x="755298" y="720785"/>
                  </a:lnTo>
                  <a:lnTo>
                    <a:pt x="755373" y="720926"/>
                  </a:lnTo>
                  <a:lnTo>
                    <a:pt x="755532" y="721198"/>
                  </a:lnTo>
                  <a:lnTo>
                    <a:pt x="755619" y="721325"/>
                  </a:lnTo>
                  <a:lnTo>
                    <a:pt x="755717" y="721439"/>
                  </a:lnTo>
                  <a:lnTo>
                    <a:pt x="755796" y="721516"/>
                  </a:lnTo>
                  <a:lnTo>
                    <a:pt x="755879" y="721589"/>
                  </a:lnTo>
                  <a:lnTo>
                    <a:pt x="755966" y="721657"/>
                  </a:lnTo>
                  <a:lnTo>
                    <a:pt x="756057" y="721721"/>
                  </a:lnTo>
                  <a:lnTo>
                    <a:pt x="756159" y="721784"/>
                  </a:lnTo>
                  <a:lnTo>
                    <a:pt x="756133" y="721607"/>
                  </a:lnTo>
                  <a:lnTo>
                    <a:pt x="756114" y="721516"/>
                  </a:lnTo>
                  <a:lnTo>
                    <a:pt x="756091" y="721430"/>
                  </a:lnTo>
                  <a:lnTo>
                    <a:pt x="756046" y="721285"/>
                  </a:lnTo>
                  <a:lnTo>
                    <a:pt x="755948" y="721039"/>
                  </a:lnTo>
                  <a:lnTo>
                    <a:pt x="755891" y="720940"/>
                  </a:lnTo>
                  <a:lnTo>
                    <a:pt x="755819" y="720844"/>
                  </a:lnTo>
                  <a:lnTo>
                    <a:pt x="755751" y="720744"/>
                  </a:lnTo>
                  <a:lnTo>
                    <a:pt x="755702" y="720649"/>
                  </a:lnTo>
                  <a:lnTo>
                    <a:pt x="755709" y="720499"/>
                  </a:lnTo>
                  <a:lnTo>
                    <a:pt x="755789" y="720390"/>
                  </a:lnTo>
                  <a:lnTo>
                    <a:pt x="755845" y="720272"/>
                  </a:lnTo>
                  <a:lnTo>
                    <a:pt x="755830" y="720172"/>
                  </a:lnTo>
                  <a:lnTo>
                    <a:pt x="755762" y="720059"/>
                  </a:lnTo>
                  <a:lnTo>
                    <a:pt x="755675" y="719941"/>
                  </a:lnTo>
                  <a:lnTo>
                    <a:pt x="755596" y="719823"/>
                  </a:lnTo>
                  <a:lnTo>
                    <a:pt x="755555" y="719704"/>
                  </a:lnTo>
                  <a:lnTo>
                    <a:pt x="755558" y="719614"/>
                  </a:lnTo>
                  <a:lnTo>
                    <a:pt x="755570" y="719518"/>
                  </a:lnTo>
                  <a:lnTo>
                    <a:pt x="755536" y="719441"/>
                  </a:lnTo>
                  <a:lnTo>
                    <a:pt x="755460" y="719373"/>
                  </a:lnTo>
                  <a:lnTo>
                    <a:pt x="755388" y="719300"/>
                  </a:lnTo>
                  <a:lnTo>
                    <a:pt x="755343" y="719178"/>
                  </a:lnTo>
                  <a:lnTo>
                    <a:pt x="755332" y="719023"/>
                  </a:lnTo>
                  <a:lnTo>
                    <a:pt x="755347" y="718860"/>
                  </a:lnTo>
                  <a:lnTo>
                    <a:pt x="755384" y="718705"/>
                  </a:lnTo>
                  <a:lnTo>
                    <a:pt x="755449" y="718587"/>
                  </a:lnTo>
                  <a:lnTo>
                    <a:pt x="755521" y="718519"/>
                  </a:lnTo>
                  <a:lnTo>
                    <a:pt x="755588" y="718492"/>
                  </a:lnTo>
                  <a:lnTo>
                    <a:pt x="755660" y="718447"/>
                  </a:lnTo>
                  <a:lnTo>
                    <a:pt x="755728" y="718388"/>
                  </a:lnTo>
                  <a:lnTo>
                    <a:pt x="755812" y="718256"/>
                  </a:lnTo>
                  <a:lnTo>
                    <a:pt x="755812" y="718156"/>
                  </a:lnTo>
                  <a:lnTo>
                    <a:pt x="755793" y="718047"/>
                  </a:lnTo>
                  <a:lnTo>
                    <a:pt x="755808" y="717952"/>
                  </a:lnTo>
                  <a:lnTo>
                    <a:pt x="755845" y="717861"/>
                  </a:lnTo>
                  <a:lnTo>
                    <a:pt x="755898" y="717779"/>
                  </a:lnTo>
                  <a:lnTo>
                    <a:pt x="755978" y="717711"/>
                  </a:lnTo>
                  <a:lnTo>
                    <a:pt x="756148" y="717620"/>
                  </a:lnTo>
                  <a:lnTo>
                    <a:pt x="756235" y="717602"/>
                  </a:lnTo>
                  <a:lnTo>
                    <a:pt x="756325" y="717598"/>
                  </a:lnTo>
                  <a:lnTo>
                    <a:pt x="756431" y="717602"/>
                  </a:lnTo>
                  <a:lnTo>
                    <a:pt x="756541" y="717629"/>
                  </a:lnTo>
                  <a:lnTo>
                    <a:pt x="756752" y="717711"/>
                  </a:lnTo>
                  <a:lnTo>
                    <a:pt x="756862" y="717743"/>
                  </a:lnTo>
                  <a:lnTo>
                    <a:pt x="757002" y="717770"/>
                  </a:lnTo>
                  <a:lnTo>
                    <a:pt x="757289" y="717806"/>
                  </a:lnTo>
                  <a:lnTo>
                    <a:pt x="757433" y="717820"/>
                  </a:lnTo>
                  <a:lnTo>
                    <a:pt x="757671" y="717861"/>
                  </a:lnTo>
                  <a:lnTo>
                    <a:pt x="757973" y="717924"/>
                  </a:lnTo>
                  <a:lnTo>
                    <a:pt x="758071" y="717938"/>
                  </a:lnTo>
                  <a:lnTo>
                    <a:pt x="758200" y="717952"/>
                  </a:lnTo>
                  <a:lnTo>
                    <a:pt x="758461" y="717965"/>
                  </a:lnTo>
                  <a:lnTo>
                    <a:pt x="758721" y="717988"/>
                  </a:lnTo>
                  <a:lnTo>
                    <a:pt x="758884" y="718015"/>
                  </a:lnTo>
                  <a:lnTo>
                    <a:pt x="759046" y="718052"/>
                  </a:lnTo>
                  <a:lnTo>
                    <a:pt x="759205" y="718092"/>
                  </a:lnTo>
                  <a:lnTo>
                    <a:pt x="759530" y="718165"/>
                  </a:lnTo>
                  <a:lnTo>
                    <a:pt x="759844" y="718211"/>
                  </a:lnTo>
                  <a:lnTo>
                    <a:pt x="760161" y="718251"/>
                  </a:lnTo>
                  <a:lnTo>
                    <a:pt x="760316" y="718279"/>
                  </a:lnTo>
                  <a:lnTo>
                    <a:pt x="760604" y="718320"/>
                  </a:lnTo>
                  <a:lnTo>
                    <a:pt x="760698" y="718342"/>
                  </a:lnTo>
                  <a:lnTo>
                    <a:pt x="760777" y="718369"/>
                  </a:lnTo>
                  <a:lnTo>
                    <a:pt x="760861" y="718392"/>
                  </a:lnTo>
                  <a:lnTo>
                    <a:pt x="761031" y="718419"/>
                  </a:lnTo>
                  <a:lnTo>
                    <a:pt x="761182" y="718419"/>
                  </a:lnTo>
                  <a:lnTo>
                    <a:pt x="761454" y="718388"/>
                  </a:lnTo>
                  <a:lnTo>
                    <a:pt x="761809" y="718415"/>
                  </a:lnTo>
                  <a:lnTo>
                    <a:pt x="762006" y="718401"/>
                  </a:lnTo>
                  <a:lnTo>
                    <a:pt x="762198" y="718374"/>
                  </a:lnTo>
                  <a:lnTo>
                    <a:pt x="762293" y="718351"/>
                  </a:lnTo>
                  <a:lnTo>
                    <a:pt x="762637" y="718147"/>
                  </a:lnTo>
                  <a:lnTo>
                    <a:pt x="762754" y="718092"/>
                  </a:lnTo>
                  <a:lnTo>
                    <a:pt x="762841" y="718061"/>
                  </a:lnTo>
                  <a:lnTo>
                    <a:pt x="763102" y="717979"/>
                  </a:lnTo>
                  <a:lnTo>
                    <a:pt x="763279" y="717906"/>
                  </a:lnTo>
                  <a:lnTo>
                    <a:pt x="763468" y="717806"/>
                  </a:lnTo>
                  <a:lnTo>
                    <a:pt x="763551" y="717747"/>
                  </a:lnTo>
                  <a:lnTo>
                    <a:pt x="763623" y="717679"/>
                  </a:lnTo>
                  <a:lnTo>
                    <a:pt x="763687" y="717598"/>
                  </a:lnTo>
                  <a:lnTo>
                    <a:pt x="763748" y="717502"/>
                  </a:lnTo>
                  <a:lnTo>
                    <a:pt x="763789" y="717402"/>
                  </a:lnTo>
                  <a:lnTo>
                    <a:pt x="763823" y="717298"/>
                  </a:lnTo>
                  <a:lnTo>
                    <a:pt x="763895" y="717202"/>
                  </a:lnTo>
                  <a:lnTo>
                    <a:pt x="764005" y="717202"/>
                  </a:lnTo>
                  <a:lnTo>
                    <a:pt x="764103" y="717175"/>
                  </a:lnTo>
                  <a:lnTo>
                    <a:pt x="764190" y="717071"/>
                  </a:lnTo>
                  <a:lnTo>
                    <a:pt x="764258" y="716926"/>
                  </a:lnTo>
                  <a:lnTo>
                    <a:pt x="764341" y="716817"/>
                  </a:lnTo>
                  <a:lnTo>
                    <a:pt x="764443" y="716730"/>
                  </a:lnTo>
                  <a:lnTo>
                    <a:pt x="764538" y="716640"/>
                  </a:lnTo>
                  <a:lnTo>
                    <a:pt x="764689" y="716317"/>
                  </a:lnTo>
                  <a:lnTo>
                    <a:pt x="764719" y="715881"/>
                  </a:lnTo>
                  <a:lnTo>
                    <a:pt x="764670" y="715373"/>
                  </a:lnTo>
                  <a:lnTo>
                    <a:pt x="764587" y="714855"/>
                  </a:lnTo>
                  <a:lnTo>
                    <a:pt x="764500" y="714378"/>
                  </a:lnTo>
                  <a:lnTo>
                    <a:pt x="764417" y="713820"/>
                  </a:lnTo>
                  <a:lnTo>
                    <a:pt x="764360" y="713538"/>
                  </a:lnTo>
                  <a:lnTo>
                    <a:pt x="764277" y="713279"/>
                  </a:lnTo>
                  <a:lnTo>
                    <a:pt x="764118" y="712984"/>
                  </a:lnTo>
                  <a:lnTo>
                    <a:pt x="764027" y="712875"/>
                  </a:lnTo>
                  <a:lnTo>
                    <a:pt x="763952" y="712762"/>
                  </a:lnTo>
                  <a:lnTo>
                    <a:pt x="763925" y="712675"/>
                  </a:lnTo>
                  <a:lnTo>
                    <a:pt x="763906" y="712394"/>
                  </a:lnTo>
                  <a:lnTo>
                    <a:pt x="763884" y="712308"/>
                  </a:lnTo>
                  <a:lnTo>
                    <a:pt x="763839" y="712212"/>
                  </a:lnTo>
                  <a:lnTo>
                    <a:pt x="763786" y="712121"/>
                  </a:lnTo>
                  <a:lnTo>
                    <a:pt x="763627" y="711903"/>
                  </a:lnTo>
                  <a:lnTo>
                    <a:pt x="763695" y="711903"/>
                  </a:lnTo>
                  <a:lnTo>
                    <a:pt x="763767" y="711894"/>
                  </a:lnTo>
                  <a:lnTo>
                    <a:pt x="763876" y="711840"/>
                  </a:lnTo>
                  <a:lnTo>
                    <a:pt x="763993" y="711686"/>
                  </a:lnTo>
                  <a:lnTo>
                    <a:pt x="763918" y="711622"/>
                  </a:lnTo>
                  <a:lnTo>
                    <a:pt x="763842" y="711581"/>
                  </a:lnTo>
                  <a:lnTo>
                    <a:pt x="763767" y="711527"/>
                  </a:lnTo>
                  <a:lnTo>
                    <a:pt x="763687" y="711409"/>
                  </a:lnTo>
                  <a:lnTo>
                    <a:pt x="763649" y="711259"/>
                  </a:lnTo>
                  <a:lnTo>
                    <a:pt x="763665" y="711123"/>
                  </a:lnTo>
                  <a:lnTo>
                    <a:pt x="763736" y="711091"/>
                  </a:lnTo>
                  <a:lnTo>
                    <a:pt x="763876" y="711086"/>
                  </a:lnTo>
                  <a:lnTo>
                    <a:pt x="764043" y="711091"/>
                  </a:lnTo>
                  <a:lnTo>
                    <a:pt x="764224" y="711068"/>
                  </a:lnTo>
                  <a:lnTo>
                    <a:pt x="764179" y="710986"/>
                  </a:lnTo>
                  <a:lnTo>
                    <a:pt x="764137" y="710900"/>
                  </a:lnTo>
                  <a:lnTo>
                    <a:pt x="764133" y="710746"/>
                  </a:lnTo>
                  <a:lnTo>
                    <a:pt x="764179" y="710401"/>
                  </a:lnTo>
                  <a:lnTo>
                    <a:pt x="764182" y="710301"/>
                  </a:lnTo>
                  <a:lnTo>
                    <a:pt x="764148" y="710228"/>
                  </a:lnTo>
                  <a:lnTo>
                    <a:pt x="764080" y="710178"/>
                  </a:lnTo>
                  <a:lnTo>
                    <a:pt x="764027" y="710124"/>
                  </a:lnTo>
                  <a:lnTo>
                    <a:pt x="764046" y="710033"/>
                  </a:lnTo>
                  <a:lnTo>
                    <a:pt x="764163" y="709824"/>
                  </a:lnTo>
                  <a:lnTo>
                    <a:pt x="764243" y="709719"/>
                  </a:lnTo>
                  <a:lnTo>
                    <a:pt x="764303" y="709606"/>
                  </a:lnTo>
                  <a:lnTo>
                    <a:pt x="764330" y="709515"/>
                  </a:lnTo>
                  <a:lnTo>
                    <a:pt x="764345" y="709424"/>
                  </a:lnTo>
                  <a:lnTo>
                    <a:pt x="764337" y="709338"/>
                  </a:lnTo>
                  <a:lnTo>
                    <a:pt x="764284" y="709184"/>
                  </a:lnTo>
                  <a:lnTo>
                    <a:pt x="764254" y="709016"/>
                  </a:lnTo>
                  <a:lnTo>
                    <a:pt x="764243" y="708934"/>
                  </a:lnTo>
                  <a:lnTo>
                    <a:pt x="764239" y="708852"/>
                  </a:lnTo>
                  <a:lnTo>
                    <a:pt x="764243" y="708770"/>
                  </a:lnTo>
                  <a:lnTo>
                    <a:pt x="764273" y="708657"/>
                  </a:lnTo>
                  <a:lnTo>
                    <a:pt x="764326" y="708534"/>
                  </a:lnTo>
                  <a:lnTo>
                    <a:pt x="764383" y="708416"/>
                  </a:lnTo>
                  <a:lnTo>
                    <a:pt x="764432" y="708289"/>
                  </a:lnTo>
                  <a:lnTo>
                    <a:pt x="764352" y="708257"/>
                  </a:lnTo>
                  <a:lnTo>
                    <a:pt x="764266" y="708253"/>
                  </a:lnTo>
                  <a:lnTo>
                    <a:pt x="764198" y="708285"/>
                  </a:lnTo>
                  <a:lnTo>
                    <a:pt x="764148" y="708371"/>
                  </a:lnTo>
                  <a:lnTo>
                    <a:pt x="764062" y="708394"/>
                  </a:lnTo>
                  <a:lnTo>
                    <a:pt x="764009" y="708330"/>
                  </a:lnTo>
                  <a:lnTo>
                    <a:pt x="764050" y="708226"/>
                  </a:lnTo>
                  <a:lnTo>
                    <a:pt x="764167" y="708085"/>
                  </a:lnTo>
                  <a:lnTo>
                    <a:pt x="764299" y="707912"/>
                  </a:lnTo>
                  <a:lnTo>
                    <a:pt x="764383" y="707817"/>
                  </a:lnTo>
                  <a:lnTo>
                    <a:pt x="764485" y="707744"/>
                  </a:lnTo>
                  <a:lnTo>
                    <a:pt x="764609" y="707690"/>
                  </a:lnTo>
                  <a:lnTo>
                    <a:pt x="764734" y="707676"/>
                  </a:lnTo>
                  <a:lnTo>
                    <a:pt x="764848" y="707744"/>
                  </a:lnTo>
                  <a:lnTo>
                    <a:pt x="764904" y="707794"/>
                  </a:lnTo>
                  <a:lnTo>
                    <a:pt x="765018" y="707871"/>
                  </a:lnTo>
                  <a:lnTo>
                    <a:pt x="765101" y="707890"/>
                  </a:lnTo>
                  <a:lnTo>
                    <a:pt x="765203" y="707885"/>
                  </a:lnTo>
                  <a:lnTo>
                    <a:pt x="765301" y="707862"/>
                  </a:lnTo>
                  <a:lnTo>
                    <a:pt x="765374" y="707818"/>
                  </a:lnTo>
                  <a:lnTo>
                    <a:pt x="765234" y="707607"/>
                  </a:lnTo>
                  <a:lnTo>
                    <a:pt x="765457" y="707420"/>
                  </a:lnTo>
                  <a:lnTo>
                    <a:pt x="765980" y="706959"/>
                  </a:lnTo>
                  <a:lnTo>
                    <a:pt x="766162" y="706752"/>
                  </a:lnTo>
                  <a:lnTo>
                    <a:pt x="766330" y="706401"/>
                  </a:lnTo>
                  <a:lnTo>
                    <a:pt x="766518" y="706159"/>
                  </a:lnTo>
                  <a:lnTo>
                    <a:pt x="766833" y="705952"/>
                  </a:lnTo>
                  <a:lnTo>
                    <a:pt x="767076" y="705877"/>
                  </a:lnTo>
                  <a:lnTo>
                    <a:pt x="767149" y="705988"/>
                  </a:lnTo>
                  <a:lnTo>
                    <a:pt x="767431" y="705825"/>
                  </a:lnTo>
                  <a:lnTo>
                    <a:pt x="767714" y="705701"/>
                  </a:lnTo>
                  <a:lnTo>
                    <a:pt x="768488" y="705507"/>
                  </a:lnTo>
                  <a:lnTo>
                    <a:pt x="768891" y="705371"/>
                  </a:lnTo>
                  <a:lnTo>
                    <a:pt x="769306" y="705193"/>
                  </a:lnTo>
                  <a:lnTo>
                    <a:pt x="769538" y="705119"/>
                  </a:lnTo>
                  <a:lnTo>
                    <a:pt x="769819" y="704971"/>
                  </a:lnTo>
                  <a:lnTo>
                    <a:pt x="770018" y="704806"/>
                  </a:lnTo>
                  <a:lnTo>
                    <a:pt x="770115" y="704691"/>
                  </a:lnTo>
                  <a:lnTo>
                    <a:pt x="770192" y="704489"/>
                  </a:lnTo>
                  <a:lnTo>
                    <a:pt x="770306" y="704254"/>
                  </a:lnTo>
                  <a:lnTo>
                    <a:pt x="770402" y="704041"/>
                  </a:lnTo>
                  <a:lnTo>
                    <a:pt x="770483" y="703930"/>
                  </a:lnTo>
                  <a:lnTo>
                    <a:pt x="770666" y="703863"/>
                  </a:lnTo>
                  <a:lnTo>
                    <a:pt x="770813" y="703867"/>
                  </a:lnTo>
                  <a:lnTo>
                    <a:pt x="770960" y="703919"/>
                  </a:lnTo>
                  <a:lnTo>
                    <a:pt x="771128" y="704041"/>
                  </a:lnTo>
                  <a:lnTo>
                    <a:pt x="771181" y="704156"/>
                  </a:lnTo>
                  <a:lnTo>
                    <a:pt x="771333" y="704405"/>
                  </a:lnTo>
                  <a:lnTo>
                    <a:pt x="771492" y="704586"/>
                  </a:lnTo>
                  <a:lnTo>
                    <a:pt x="771585" y="704670"/>
                  </a:lnTo>
                  <a:lnTo>
                    <a:pt x="771763" y="704679"/>
                  </a:lnTo>
                  <a:lnTo>
                    <a:pt x="771866" y="704566"/>
                  </a:lnTo>
                  <a:lnTo>
                    <a:pt x="771945" y="704566"/>
                  </a:lnTo>
                  <a:lnTo>
                    <a:pt x="772039" y="704607"/>
                  </a:lnTo>
                  <a:lnTo>
                    <a:pt x="772138" y="704670"/>
                  </a:lnTo>
                  <a:lnTo>
                    <a:pt x="772236" y="704743"/>
                  </a:lnTo>
                  <a:lnTo>
                    <a:pt x="772323" y="704816"/>
                  </a:lnTo>
                  <a:lnTo>
                    <a:pt x="772387" y="704879"/>
                  </a:lnTo>
                  <a:lnTo>
                    <a:pt x="772565" y="705111"/>
                  </a:lnTo>
                  <a:lnTo>
                    <a:pt x="772625" y="705183"/>
                  </a:lnTo>
                  <a:lnTo>
                    <a:pt x="772795" y="705374"/>
                  </a:lnTo>
                  <a:lnTo>
                    <a:pt x="772973" y="705556"/>
                  </a:lnTo>
                  <a:lnTo>
                    <a:pt x="773154" y="705733"/>
                  </a:lnTo>
                  <a:lnTo>
                    <a:pt x="773525" y="706078"/>
                  </a:lnTo>
                  <a:lnTo>
                    <a:pt x="773721" y="706241"/>
                  </a:lnTo>
                  <a:lnTo>
                    <a:pt x="774129" y="706555"/>
                  </a:lnTo>
                  <a:lnTo>
                    <a:pt x="774314" y="706727"/>
                  </a:lnTo>
                  <a:lnTo>
                    <a:pt x="774454" y="706918"/>
                  </a:lnTo>
                  <a:lnTo>
                    <a:pt x="774518" y="707072"/>
                  </a:lnTo>
                  <a:lnTo>
                    <a:pt x="774564" y="707231"/>
                  </a:lnTo>
                  <a:lnTo>
                    <a:pt x="774636" y="707567"/>
                  </a:lnTo>
                  <a:lnTo>
                    <a:pt x="774734" y="707790"/>
                  </a:lnTo>
                  <a:lnTo>
                    <a:pt x="774806" y="707921"/>
                  </a:lnTo>
                  <a:lnTo>
                    <a:pt x="774893" y="708048"/>
                  </a:lnTo>
                  <a:lnTo>
                    <a:pt x="774946" y="708117"/>
                  </a:lnTo>
                  <a:lnTo>
                    <a:pt x="775006" y="708180"/>
                  </a:lnTo>
                  <a:lnTo>
                    <a:pt x="775131" y="708298"/>
                  </a:lnTo>
                  <a:lnTo>
                    <a:pt x="775199" y="708353"/>
                  </a:lnTo>
                  <a:lnTo>
                    <a:pt x="775324" y="708444"/>
                  </a:lnTo>
                  <a:lnTo>
                    <a:pt x="775441" y="708557"/>
                  </a:lnTo>
                  <a:lnTo>
                    <a:pt x="775550" y="708684"/>
                  </a:lnTo>
                  <a:lnTo>
                    <a:pt x="775641" y="708820"/>
                  </a:lnTo>
                  <a:lnTo>
                    <a:pt x="775717" y="708957"/>
                  </a:lnTo>
                  <a:lnTo>
                    <a:pt x="775751" y="709066"/>
                  </a:lnTo>
                  <a:lnTo>
                    <a:pt x="775769" y="709184"/>
                  </a:lnTo>
                  <a:lnTo>
                    <a:pt x="775781" y="709297"/>
                  </a:lnTo>
                  <a:lnTo>
                    <a:pt x="775803" y="709411"/>
                  </a:lnTo>
                  <a:lnTo>
                    <a:pt x="775845" y="709515"/>
                  </a:lnTo>
                  <a:lnTo>
                    <a:pt x="775909" y="709597"/>
                  </a:lnTo>
                  <a:lnTo>
                    <a:pt x="775985" y="709670"/>
                  </a:lnTo>
                  <a:lnTo>
                    <a:pt x="776072" y="709738"/>
                  </a:lnTo>
                  <a:lnTo>
                    <a:pt x="776234" y="709883"/>
                  </a:lnTo>
                  <a:lnTo>
                    <a:pt x="776393" y="710105"/>
                  </a:lnTo>
                  <a:lnTo>
                    <a:pt x="776654" y="710614"/>
                  </a:lnTo>
                  <a:lnTo>
                    <a:pt x="776794" y="710846"/>
                  </a:lnTo>
                  <a:lnTo>
                    <a:pt x="776975" y="711023"/>
                  </a:lnTo>
                  <a:lnTo>
                    <a:pt x="777073" y="711086"/>
                  </a:lnTo>
                  <a:lnTo>
                    <a:pt x="777175" y="711141"/>
                  </a:lnTo>
                  <a:lnTo>
                    <a:pt x="777296" y="711182"/>
                  </a:lnTo>
                  <a:lnTo>
                    <a:pt x="777432" y="711200"/>
                  </a:lnTo>
                  <a:lnTo>
                    <a:pt x="777557" y="711236"/>
                  </a:lnTo>
                  <a:lnTo>
                    <a:pt x="777636" y="711327"/>
                  </a:lnTo>
                  <a:lnTo>
                    <a:pt x="777685" y="711468"/>
                  </a:lnTo>
                  <a:lnTo>
                    <a:pt x="777719" y="711631"/>
                  </a:lnTo>
                  <a:lnTo>
                    <a:pt x="777750" y="711808"/>
                  </a:lnTo>
                  <a:lnTo>
                    <a:pt x="777840" y="712181"/>
                  </a:lnTo>
                  <a:lnTo>
                    <a:pt x="777897" y="712389"/>
                  </a:lnTo>
                  <a:lnTo>
                    <a:pt x="777935" y="712489"/>
                  </a:lnTo>
                  <a:lnTo>
                    <a:pt x="777973" y="712576"/>
                  </a:lnTo>
                  <a:lnTo>
                    <a:pt x="778071" y="712739"/>
                  </a:lnTo>
                  <a:lnTo>
                    <a:pt x="778112" y="712821"/>
                  </a:lnTo>
                  <a:lnTo>
                    <a:pt x="778150" y="712907"/>
                  </a:lnTo>
                  <a:lnTo>
                    <a:pt x="778169" y="713061"/>
                  </a:lnTo>
                  <a:lnTo>
                    <a:pt x="778158" y="713229"/>
                  </a:lnTo>
                  <a:lnTo>
                    <a:pt x="778143" y="713393"/>
                  </a:lnTo>
                  <a:lnTo>
                    <a:pt x="778143" y="713543"/>
                  </a:lnTo>
                  <a:lnTo>
                    <a:pt x="778188" y="713652"/>
                  </a:lnTo>
                  <a:lnTo>
                    <a:pt x="778302" y="713724"/>
                  </a:lnTo>
                  <a:lnTo>
                    <a:pt x="778419" y="713788"/>
                  </a:lnTo>
                  <a:lnTo>
                    <a:pt x="778483" y="713906"/>
                  </a:lnTo>
                  <a:lnTo>
                    <a:pt x="778472" y="713997"/>
                  </a:lnTo>
                  <a:lnTo>
                    <a:pt x="778426" y="714201"/>
                  </a:lnTo>
                  <a:lnTo>
                    <a:pt x="778419" y="714296"/>
                  </a:lnTo>
                  <a:lnTo>
                    <a:pt x="778453" y="714455"/>
                  </a:lnTo>
                  <a:lnTo>
                    <a:pt x="778509" y="714610"/>
                  </a:lnTo>
                  <a:lnTo>
                    <a:pt x="778664" y="714914"/>
                  </a:lnTo>
                  <a:lnTo>
                    <a:pt x="778736" y="715064"/>
                  </a:lnTo>
                  <a:lnTo>
                    <a:pt x="778770" y="715150"/>
                  </a:lnTo>
                  <a:lnTo>
                    <a:pt x="778846" y="715314"/>
                  </a:lnTo>
                  <a:lnTo>
                    <a:pt x="778917" y="715482"/>
                  </a:lnTo>
                  <a:lnTo>
                    <a:pt x="778952" y="715600"/>
                  </a:lnTo>
                  <a:lnTo>
                    <a:pt x="779072" y="716076"/>
                  </a:lnTo>
                  <a:lnTo>
                    <a:pt x="779152" y="716644"/>
                  </a:lnTo>
                  <a:lnTo>
                    <a:pt x="779190" y="716789"/>
                  </a:lnTo>
                  <a:lnTo>
                    <a:pt x="779261" y="716862"/>
                  </a:lnTo>
                  <a:lnTo>
                    <a:pt x="779341" y="716871"/>
                  </a:lnTo>
                  <a:lnTo>
                    <a:pt x="779413" y="716830"/>
                  </a:lnTo>
                  <a:lnTo>
                    <a:pt x="779481" y="716776"/>
                  </a:lnTo>
                  <a:lnTo>
                    <a:pt x="779567" y="716785"/>
                  </a:lnTo>
                  <a:lnTo>
                    <a:pt x="779620" y="716835"/>
                  </a:lnTo>
                  <a:lnTo>
                    <a:pt x="779673" y="716898"/>
                  </a:lnTo>
                  <a:lnTo>
                    <a:pt x="779707" y="717034"/>
                  </a:lnTo>
                  <a:lnTo>
                    <a:pt x="779628" y="717112"/>
                  </a:lnTo>
                  <a:lnTo>
                    <a:pt x="779617" y="717198"/>
                  </a:lnTo>
                  <a:lnTo>
                    <a:pt x="779666" y="717275"/>
                  </a:lnTo>
                  <a:lnTo>
                    <a:pt x="779877" y="717538"/>
                  </a:lnTo>
                  <a:lnTo>
                    <a:pt x="779926" y="717629"/>
                  </a:lnTo>
                  <a:lnTo>
                    <a:pt x="780025" y="717829"/>
                  </a:lnTo>
                  <a:lnTo>
                    <a:pt x="780081" y="717915"/>
                  </a:lnTo>
                  <a:lnTo>
                    <a:pt x="780153" y="717979"/>
                  </a:lnTo>
                  <a:lnTo>
                    <a:pt x="780248" y="718011"/>
                  </a:lnTo>
                  <a:lnTo>
                    <a:pt x="780361" y="718011"/>
                  </a:lnTo>
                  <a:lnTo>
                    <a:pt x="780482" y="718002"/>
                  </a:lnTo>
                  <a:lnTo>
                    <a:pt x="780599" y="718002"/>
                  </a:lnTo>
                  <a:lnTo>
                    <a:pt x="780697" y="718033"/>
                  </a:lnTo>
                  <a:lnTo>
                    <a:pt x="780792" y="718120"/>
                  </a:lnTo>
                  <a:lnTo>
                    <a:pt x="780883" y="718224"/>
                  </a:lnTo>
                  <a:lnTo>
                    <a:pt x="780966" y="718283"/>
                  </a:lnTo>
                  <a:lnTo>
                    <a:pt x="781038" y="718310"/>
                  </a:lnTo>
                  <a:lnTo>
                    <a:pt x="781106" y="718347"/>
                  </a:lnTo>
                  <a:lnTo>
                    <a:pt x="781162" y="718406"/>
                  </a:lnTo>
                  <a:lnTo>
                    <a:pt x="781200" y="718488"/>
                  </a:lnTo>
                  <a:lnTo>
                    <a:pt x="781230" y="718578"/>
                  </a:lnTo>
                  <a:lnTo>
                    <a:pt x="781310" y="718860"/>
                  </a:lnTo>
                  <a:lnTo>
                    <a:pt x="781332" y="718960"/>
                  </a:lnTo>
                  <a:lnTo>
                    <a:pt x="781347" y="719060"/>
                  </a:lnTo>
                  <a:lnTo>
                    <a:pt x="781397" y="719250"/>
                  </a:lnTo>
                  <a:lnTo>
                    <a:pt x="781438" y="719346"/>
                  </a:lnTo>
                  <a:lnTo>
                    <a:pt x="781487" y="719441"/>
                  </a:lnTo>
                  <a:lnTo>
                    <a:pt x="781540" y="719532"/>
                  </a:lnTo>
                  <a:lnTo>
                    <a:pt x="781695" y="719786"/>
                  </a:lnTo>
                  <a:lnTo>
                    <a:pt x="781877" y="720068"/>
                  </a:lnTo>
                  <a:lnTo>
                    <a:pt x="782016" y="720349"/>
                  </a:lnTo>
                  <a:lnTo>
                    <a:pt x="782058" y="720445"/>
                  </a:lnTo>
                  <a:lnTo>
                    <a:pt x="782096" y="720544"/>
                  </a:lnTo>
                  <a:lnTo>
                    <a:pt x="782126" y="720649"/>
                  </a:lnTo>
                  <a:lnTo>
                    <a:pt x="782164" y="720867"/>
                  </a:lnTo>
                  <a:lnTo>
                    <a:pt x="782190" y="720971"/>
                  </a:lnTo>
                  <a:lnTo>
                    <a:pt x="782228" y="721071"/>
                  </a:lnTo>
                  <a:lnTo>
                    <a:pt x="782277" y="721153"/>
                  </a:lnTo>
                  <a:lnTo>
                    <a:pt x="782338" y="721235"/>
                  </a:lnTo>
                  <a:lnTo>
                    <a:pt x="782375" y="721330"/>
                  </a:lnTo>
                  <a:lnTo>
                    <a:pt x="782425" y="721430"/>
                  </a:lnTo>
                  <a:lnTo>
                    <a:pt x="782496" y="721534"/>
                  </a:lnTo>
                  <a:lnTo>
                    <a:pt x="782625" y="721648"/>
                  </a:lnTo>
                  <a:lnTo>
                    <a:pt x="782700" y="721602"/>
                  </a:lnTo>
                  <a:lnTo>
                    <a:pt x="782772" y="721530"/>
                  </a:lnTo>
                  <a:lnTo>
                    <a:pt x="782863" y="721539"/>
                  </a:lnTo>
                  <a:lnTo>
                    <a:pt x="782946" y="721639"/>
                  </a:lnTo>
                  <a:lnTo>
                    <a:pt x="783037" y="721775"/>
                  </a:lnTo>
                  <a:lnTo>
                    <a:pt x="783112" y="721925"/>
                  </a:lnTo>
                  <a:lnTo>
                    <a:pt x="783154" y="722129"/>
                  </a:lnTo>
                  <a:lnTo>
                    <a:pt x="783124" y="722279"/>
                  </a:lnTo>
                  <a:lnTo>
                    <a:pt x="783124" y="722420"/>
                  </a:lnTo>
                  <a:lnTo>
                    <a:pt x="783165" y="722492"/>
                  </a:lnTo>
                  <a:lnTo>
                    <a:pt x="783237" y="722561"/>
                  </a:lnTo>
                  <a:lnTo>
                    <a:pt x="783316" y="722620"/>
                  </a:lnTo>
                  <a:lnTo>
                    <a:pt x="783392" y="722688"/>
                  </a:lnTo>
                  <a:lnTo>
                    <a:pt x="783445" y="722792"/>
                  </a:lnTo>
                  <a:lnTo>
                    <a:pt x="783456" y="722888"/>
                  </a:lnTo>
                  <a:lnTo>
                    <a:pt x="783502" y="722960"/>
                  </a:lnTo>
                  <a:lnTo>
                    <a:pt x="783608" y="723033"/>
                  </a:lnTo>
                  <a:lnTo>
                    <a:pt x="783687" y="723119"/>
                  </a:lnTo>
                  <a:lnTo>
                    <a:pt x="783702" y="723228"/>
                  </a:lnTo>
                  <a:lnTo>
                    <a:pt x="783683" y="723337"/>
                  </a:lnTo>
                  <a:lnTo>
                    <a:pt x="783623" y="723392"/>
                  </a:lnTo>
                  <a:lnTo>
                    <a:pt x="783532" y="723392"/>
                  </a:lnTo>
                  <a:lnTo>
                    <a:pt x="783441" y="723405"/>
                  </a:lnTo>
                  <a:lnTo>
                    <a:pt x="783366" y="723469"/>
                  </a:lnTo>
                  <a:lnTo>
                    <a:pt x="783309" y="723555"/>
                  </a:lnTo>
                  <a:lnTo>
                    <a:pt x="783298" y="723669"/>
                  </a:lnTo>
                  <a:lnTo>
                    <a:pt x="783328" y="723750"/>
                  </a:lnTo>
                  <a:lnTo>
                    <a:pt x="783377" y="723827"/>
                  </a:lnTo>
                  <a:lnTo>
                    <a:pt x="783434" y="723900"/>
                  </a:lnTo>
                  <a:lnTo>
                    <a:pt x="783543" y="723973"/>
                  </a:lnTo>
                  <a:lnTo>
                    <a:pt x="783653" y="724005"/>
                  </a:lnTo>
                  <a:lnTo>
                    <a:pt x="783759" y="724005"/>
                  </a:lnTo>
                  <a:lnTo>
                    <a:pt x="784046" y="723982"/>
                  </a:lnTo>
                  <a:lnTo>
                    <a:pt x="784167" y="724014"/>
                  </a:lnTo>
                  <a:lnTo>
                    <a:pt x="784035" y="724291"/>
                  </a:lnTo>
                  <a:lnTo>
                    <a:pt x="784197" y="724377"/>
                  </a:lnTo>
                  <a:lnTo>
                    <a:pt x="784378" y="723995"/>
                  </a:lnTo>
                  <a:lnTo>
                    <a:pt x="784700" y="724032"/>
                  </a:lnTo>
                  <a:lnTo>
                    <a:pt x="785093" y="723968"/>
                  </a:lnTo>
                  <a:lnTo>
                    <a:pt x="785183" y="723541"/>
                  </a:lnTo>
                  <a:lnTo>
                    <a:pt x="785249" y="723465"/>
                  </a:lnTo>
                  <a:lnTo>
                    <a:pt x="785372" y="723319"/>
                  </a:lnTo>
                  <a:lnTo>
                    <a:pt x="785667" y="723242"/>
                  </a:lnTo>
                  <a:lnTo>
                    <a:pt x="785656" y="723142"/>
                  </a:lnTo>
                  <a:lnTo>
                    <a:pt x="785297" y="722833"/>
                  </a:lnTo>
                  <a:lnTo>
                    <a:pt x="785274" y="722515"/>
                  </a:lnTo>
                  <a:lnTo>
                    <a:pt x="785062" y="722029"/>
                  </a:lnTo>
                  <a:lnTo>
                    <a:pt x="785221" y="721884"/>
                  </a:lnTo>
                  <a:lnTo>
                    <a:pt x="785263" y="721680"/>
                  </a:lnTo>
                  <a:lnTo>
                    <a:pt x="785584" y="721512"/>
                  </a:lnTo>
                  <a:lnTo>
                    <a:pt x="785818" y="721539"/>
                  </a:lnTo>
                  <a:lnTo>
                    <a:pt x="785935" y="721612"/>
                  </a:lnTo>
                  <a:lnTo>
                    <a:pt x="786045" y="721702"/>
                  </a:lnTo>
                  <a:lnTo>
                    <a:pt x="786102" y="721766"/>
                  </a:lnTo>
                  <a:lnTo>
                    <a:pt x="786200" y="721925"/>
                  </a:lnTo>
                  <a:lnTo>
                    <a:pt x="786249" y="721997"/>
                  </a:lnTo>
                  <a:lnTo>
                    <a:pt x="786313" y="722052"/>
                  </a:lnTo>
                  <a:lnTo>
                    <a:pt x="786389" y="722088"/>
                  </a:lnTo>
                  <a:lnTo>
                    <a:pt x="786480" y="722111"/>
                  </a:lnTo>
                  <a:lnTo>
                    <a:pt x="786669" y="722134"/>
                  </a:lnTo>
                  <a:lnTo>
                    <a:pt x="786756" y="722161"/>
                  </a:lnTo>
                  <a:lnTo>
                    <a:pt x="786865" y="722215"/>
                  </a:lnTo>
                  <a:lnTo>
                    <a:pt x="786971" y="722279"/>
                  </a:lnTo>
                  <a:lnTo>
                    <a:pt x="787390" y="722597"/>
                  </a:lnTo>
                  <a:lnTo>
                    <a:pt x="787617" y="722783"/>
                  </a:lnTo>
                  <a:lnTo>
                    <a:pt x="787738" y="722869"/>
                  </a:lnTo>
                  <a:lnTo>
                    <a:pt x="787863" y="722933"/>
                  </a:lnTo>
                  <a:lnTo>
                    <a:pt x="787976" y="722969"/>
                  </a:lnTo>
                  <a:lnTo>
                    <a:pt x="788097" y="722992"/>
                  </a:lnTo>
                  <a:lnTo>
                    <a:pt x="788339" y="723019"/>
                  </a:lnTo>
                  <a:lnTo>
                    <a:pt x="788460" y="723028"/>
                  </a:lnTo>
                  <a:lnTo>
                    <a:pt x="788622" y="723033"/>
                  </a:lnTo>
                  <a:lnTo>
                    <a:pt x="788959" y="723015"/>
                  </a:lnTo>
                  <a:lnTo>
                    <a:pt x="789121" y="723015"/>
                  </a:lnTo>
                  <a:lnTo>
                    <a:pt x="789276" y="723042"/>
                  </a:lnTo>
                  <a:lnTo>
                    <a:pt x="789363" y="723074"/>
                  </a:lnTo>
                  <a:lnTo>
                    <a:pt x="789613" y="723196"/>
                  </a:lnTo>
                  <a:lnTo>
                    <a:pt x="789700" y="723224"/>
                  </a:lnTo>
                  <a:lnTo>
                    <a:pt x="789836" y="723242"/>
                  </a:lnTo>
                  <a:lnTo>
                    <a:pt x="789979" y="723246"/>
                  </a:lnTo>
                  <a:lnTo>
                    <a:pt x="790123" y="723233"/>
                  </a:lnTo>
                  <a:lnTo>
                    <a:pt x="790263" y="723201"/>
                  </a:lnTo>
                  <a:lnTo>
                    <a:pt x="790395" y="723160"/>
                  </a:lnTo>
                  <a:lnTo>
                    <a:pt x="790474" y="723178"/>
                  </a:lnTo>
                  <a:lnTo>
                    <a:pt x="790633" y="723233"/>
                  </a:lnTo>
                  <a:lnTo>
                    <a:pt x="790708" y="723246"/>
                  </a:lnTo>
                  <a:lnTo>
                    <a:pt x="790777" y="723242"/>
                  </a:lnTo>
                  <a:lnTo>
                    <a:pt x="790845" y="723210"/>
                  </a:lnTo>
                  <a:lnTo>
                    <a:pt x="790916" y="723164"/>
                  </a:lnTo>
                  <a:lnTo>
                    <a:pt x="790977" y="723106"/>
                  </a:lnTo>
                  <a:lnTo>
                    <a:pt x="791064" y="722969"/>
                  </a:lnTo>
                  <a:lnTo>
                    <a:pt x="790848" y="722847"/>
                  </a:lnTo>
                  <a:lnTo>
                    <a:pt x="790531" y="722656"/>
                  </a:lnTo>
                  <a:lnTo>
                    <a:pt x="790418" y="722574"/>
                  </a:lnTo>
                  <a:lnTo>
                    <a:pt x="790195" y="722397"/>
                  </a:lnTo>
                  <a:lnTo>
                    <a:pt x="790077" y="722334"/>
                  </a:lnTo>
                  <a:lnTo>
                    <a:pt x="789960" y="722297"/>
                  </a:lnTo>
                  <a:lnTo>
                    <a:pt x="789892" y="722297"/>
                  </a:lnTo>
                  <a:lnTo>
                    <a:pt x="789820" y="722306"/>
                  </a:lnTo>
                  <a:lnTo>
                    <a:pt x="789752" y="722320"/>
                  </a:lnTo>
                  <a:lnTo>
                    <a:pt x="789609" y="722338"/>
                  </a:lnTo>
                  <a:lnTo>
                    <a:pt x="789480" y="722338"/>
                  </a:lnTo>
                  <a:lnTo>
                    <a:pt x="789344" y="722329"/>
                  </a:lnTo>
                  <a:lnTo>
                    <a:pt x="789208" y="722315"/>
                  </a:lnTo>
                  <a:lnTo>
                    <a:pt x="789080" y="722284"/>
                  </a:lnTo>
                  <a:lnTo>
                    <a:pt x="788963" y="722234"/>
                  </a:lnTo>
                  <a:lnTo>
                    <a:pt x="788883" y="722170"/>
                  </a:lnTo>
                  <a:lnTo>
                    <a:pt x="788808" y="722088"/>
                  </a:lnTo>
                  <a:lnTo>
                    <a:pt x="788736" y="722002"/>
                  </a:lnTo>
                  <a:lnTo>
                    <a:pt x="788660" y="721929"/>
                  </a:lnTo>
                  <a:lnTo>
                    <a:pt x="788577" y="721879"/>
                  </a:lnTo>
                  <a:lnTo>
                    <a:pt x="788501" y="721866"/>
                  </a:lnTo>
                  <a:lnTo>
                    <a:pt x="788260" y="721884"/>
                  </a:lnTo>
                  <a:lnTo>
                    <a:pt x="788184" y="721870"/>
                  </a:lnTo>
                  <a:lnTo>
                    <a:pt x="788093" y="721834"/>
                  </a:lnTo>
                  <a:lnTo>
                    <a:pt x="788003" y="721784"/>
                  </a:lnTo>
                  <a:lnTo>
                    <a:pt x="787923" y="721716"/>
                  </a:lnTo>
                  <a:lnTo>
                    <a:pt x="787851" y="721643"/>
                  </a:lnTo>
                  <a:lnTo>
                    <a:pt x="787765" y="721498"/>
                  </a:lnTo>
                  <a:lnTo>
                    <a:pt x="787727" y="721398"/>
                  </a:lnTo>
                  <a:lnTo>
                    <a:pt x="787674" y="721325"/>
                  </a:lnTo>
                  <a:lnTo>
                    <a:pt x="787606" y="721253"/>
                  </a:lnTo>
                  <a:lnTo>
                    <a:pt x="787530" y="721189"/>
                  </a:lnTo>
                  <a:lnTo>
                    <a:pt x="787447" y="721135"/>
                  </a:lnTo>
                  <a:lnTo>
                    <a:pt x="787360" y="721089"/>
                  </a:lnTo>
                  <a:lnTo>
                    <a:pt x="787262" y="721071"/>
                  </a:lnTo>
                  <a:lnTo>
                    <a:pt x="787046" y="721085"/>
                  </a:lnTo>
                  <a:lnTo>
                    <a:pt x="786941" y="721085"/>
                  </a:lnTo>
                  <a:lnTo>
                    <a:pt x="786854" y="721062"/>
                  </a:lnTo>
                  <a:lnTo>
                    <a:pt x="786756" y="720989"/>
                  </a:lnTo>
                  <a:lnTo>
                    <a:pt x="786676" y="720899"/>
                  </a:lnTo>
                  <a:lnTo>
                    <a:pt x="786627" y="720781"/>
                  </a:lnTo>
                  <a:lnTo>
                    <a:pt x="786616" y="720622"/>
                  </a:lnTo>
                  <a:lnTo>
                    <a:pt x="786653" y="720476"/>
                  </a:lnTo>
                  <a:lnTo>
                    <a:pt x="786635" y="720372"/>
                  </a:lnTo>
                  <a:lnTo>
                    <a:pt x="786574" y="720258"/>
                  </a:lnTo>
                  <a:lnTo>
                    <a:pt x="786491" y="720149"/>
                  </a:lnTo>
                  <a:lnTo>
                    <a:pt x="786396" y="720059"/>
                  </a:lnTo>
                  <a:lnTo>
                    <a:pt x="786264" y="720009"/>
                  </a:lnTo>
                  <a:lnTo>
                    <a:pt x="786098" y="720009"/>
                  </a:lnTo>
                  <a:lnTo>
                    <a:pt x="785935" y="720000"/>
                  </a:lnTo>
                  <a:lnTo>
                    <a:pt x="785852" y="719991"/>
                  </a:lnTo>
                  <a:lnTo>
                    <a:pt x="785777" y="719972"/>
                  </a:lnTo>
                  <a:lnTo>
                    <a:pt x="785712" y="719945"/>
                  </a:lnTo>
                  <a:lnTo>
                    <a:pt x="785633" y="719868"/>
                  </a:lnTo>
                  <a:lnTo>
                    <a:pt x="785550" y="719809"/>
                  </a:lnTo>
                  <a:lnTo>
                    <a:pt x="785459" y="719773"/>
                  </a:lnTo>
                  <a:lnTo>
                    <a:pt x="785384" y="719704"/>
                  </a:lnTo>
                  <a:lnTo>
                    <a:pt x="785353" y="719632"/>
                  </a:lnTo>
                  <a:lnTo>
                    <a:pt x="785297" y="719468"/>
                  </a:lnTo>
                  <a:lnTo>
                    <a:pt x="785259" y="719396"/>
                  </a:lnTo>
                  <a:lnTo>
                    <a:pt x="785206" y="719346"/>
                  </a:lnTo>
                  <a:lnTo>
                    <a:pt x="785146" y="719296"/>
                  </a:lnTo>
                  <a:lnTo>
                    <a:pt x="785021" y="719205"/>
                  </a:lnTo>
                  <a:lnTo>
                    <a:pt x="784964" y="719155"/>
                  </a:lnTo>
                  <a:lnTo>
                    <a:pt x="784906" y="719060"/>
                  </a:lnTo>
                  <a:lnTo>
                    <a:pt x="784873" y="718996"/>
                  </a:lnTo>
                  <a:lnTo>
                    <a:pt x="784836" y="718910"/>
                  </a:lnTo>
                  <a:lnTo>
                    <a:pt x="784790" y="718837"/>
                  </a:lnTo>
                  <a:lnTo>
                    <a:pt x="784734" y="718792"/>
                  </a:lnTo>
                  <a:lnTo>
                    <a:pt x="784639" y="718778"/>
                  </a:lnTo>
                  <a:lnTo>
                    <a:pt x="784564" y="718724"/>
                  </a:lnTo>
                  <a:lnTo>
                    <a:pt x="784560" y="718460"/>
                  </a:lnTo>
                  <a:lnTo>
                    <a:pt x="784526" y="718360"/>
                  </a:lnTo>
                  <a:lnTo>
                    <a:pt x="784477" y="718265"/>
                  </a:lnTo>
                  <a:lnTo>
                    <a:pt x="784363" y="718074"/>
                  </a:lnTo>
                  <a:lnTo>
                    <a:pt x="784314" y="717979"/>
                  </a:lnTo>
                  <a:lnTo>
                    <a:pt x="784261" y="717856"/>
                  </a:lnTo>
                  <a:lnTo>
                    <a:pt x="784167" y="717611"/>
                  </a:lnTo>
                  <a:lnTo>
                    <a:pt x="784019" y="717139"/>
                  </a:lnTo>
                  <a:lnTo>
                    <a:pt x="783959" y="716916"/>
                  </a:lnTo>
                  <a:lnTo>
                    <a:pt x="783872" y="716571"/>
                  </a:lnTo>
                  <a:lnTo>
                    <a:pt x="783793" y="716217"/>
                  </a:lnTo>
                  <a:lnTo>
                    <a:pt x="783785" y="715986"/>
                  </a:lnTo>
                  <a:lnTo>
                    <a:pt x="783762" y="715749"/>
                  </a:lnTo>
                  <a:lnTo>
                    <a:pt x="783732" y="715513"/>
                  </a:lnTo>
                  <a:lnTo>
                    <a:pt x="783691" y="715282"/>
                  </a:lnTo>
                  <a:lnTo>
                    <a:pt x="783638" y="715050"/>
                  </a:lnTo>
                  <a:lnTo>
                    <a:pt x="783566" y="714819"/>
                  </a:lnTo>
                  <a:lnTo>
                    <a:pt x="783471" y="714587"/>
                  </a:lnTo>
                  <a:lnTo>
                    <a:pt x="783271" y="714128"/>
                  </a:lnTo>
                  <a:lnTo>
                    <a:pt x="783120" y="713738"/>
                  </a:lnTo>
                  <a:lnTo>
                    <a:pt x="783052" y="713579"/>
                  </a:lnTo>
                  <a:lnTo>
                    <a:pt x="782991" y="713420"/>
                  </a:lnTo>
                  <a:lnTo>
                    <a:pt x="782950" y="713261"/>
                  </a:lnTo>
                  <a:lnTo>
                    <a:pt x="782942" y="713107"/>
                  </a:lnTo>
                  <a:lnTo>
                    <a:pt x="782976" y="713002"/>
                  </a:lnTo>
                  <a:lnTo>
                    <a:pt x="783037" y="712893"/>
                  </a:lnTo>
                  <a:lnTo>
                    <a:pt x="783101" y="712789"/>
                  </a:lnTo>
                  <a:lnTo>
                    <a:pt x="783154" y="712685"/>
                  </a:lnTo>
                  <a:lnTo>
                    <a:pt x="783177" y="712580"/>
                  </a:lnTo>
                  <a:lnTo>
                    <a:pt x="783161" y="712448"/>
                  </a:lnTo>
                  <a:lnTo>
                    <a:pt x="783109" y="712308"/>
                  </a:lnTo>
                  <a:lnTo>
                    <a:pt x="783037" y="712171"/>
                  </a:lnTo>
                  <a:lnTo>
                    <a:pt x="782946" y="712044"/>
                  </a:lnTo>
                  <a:lnTo>
                    <a:pt x="782852" y="711931"/>
                  </a:lnTo>
                  <a:lnTo>
                    <a:pt x="782761" y="711854"/>
                  </a:lnTo>
                  <a:lnTo>
                    <a:pt x="782651" y="711790"/>
                  </a:lnTo>
                  <a:lnTo>
                    <a:pt x="782534" y="711735"/>
                  </a:lnTo>
                  <a:lnTo>
                    <a:pt x="782432" y="711667"/>
                  </a:lnTo>
                  <a:lnTo>
                    <a:pt x="782357" y="711586"/>
                  </a:lnTo>
                  <a:lnTo>
                    <a:pt x="782300" y="711463"/>
                  </a:lnTo>
                  <a:lnTo>
                    <a:pt x="782270" y="711318"/>
                  </a:lnTo>
                  <a:lnTo>
                    <a:pt x="782258" y="711163"/>
                  </a:lnTo>
                  <a:lnTo>
                    <a:pt x="782266" y="711005"/>
                  </a:lnTo>
                  <a:lnTo>
                    <a:pt x="782285" y="710859"/>
                  </a:lnTo>
                  <a:lnTo>
                    <a:pt x="782311" y="710759"/>
                  </a:lnTo>
                  <a:lnTo>
                    <a:pt x="782357" y="710664"/>
                  </a:lnTo>
                  <a:lnTo>
                    <a:pt x="782406" y="710573"/>
                  </a:lnTo>
                  <a:lnTo>
                    <a:pt x="782444" y="710478"/>
                  </a:lnTo>
                  <a:lnTo>
                    <a:pt x="782459" y="710382"/>
                  </a:lnTo>
                  <a:lnTo>
                    <a:pt x="782413" y="710246"/>
                  </a:lnTo>
                  <a:lnTo>
                    <a:pt x="782292" y="710110"/>
                  </a:lnTo>
                  <a:lnTo>
                    <a:pt x="782145" y="709974"/>
                  </a:lnTo>
                  <a:lnTo>
                    <a:pt x="782005" y="709828"/>
                  </a:lnTo>
                  <a:lnTo>
                    <a:pt x="781914" y="709674"/>
                  </a:lnTo>
                  <a:lnTo>
                    <a:pt x="781884" y="709479"/>
                  </a:lnTo>
                  <a:lnTo>
                    <a:pt x="781907" y="709261"/>
                  </a:lnTo>
                  <a:lnTo>
                    <a:pt x="781948" y="709038"/>
                  </a:lnTo>
                  <a:lnTo>
                    <a:pt x="781975" y="708820"/>
                  </a:lnTo>
                  <a:lnTo>
                    <a:pt x="781956" y="708612"/>
                  </a:lnTo>
                  <a:lnTo>
                    <a:pt x="781930" y="708525"/>
                  </a:lnTo>
                  <a:lnTo>
                    <a:pt x="781843" y="708357"/>
                  </a:lnTo>
                  <a:lnTo>
                    <a:pt x="781812" y="708276"/>
                  </a:lnTo>
                  <a:lnTo>
                    <a:pt x="781797" y="708189"/>
                  </a:lnTo>
                  <a:lnTo>
                    <a:pt x="781839" y="708071"/>
                  </a:lnTo>
                  <a:lnTo>
                    <a:pt x="781941" y="707953"/>
                  </a:lnTo>
                  <a:lnTo>
                    <a:pt x="782069" y="707835"/>
                  </a:lnTo>
                  <a:lnTo>
                    <a:pt x="782194" y="707712"/>
                  </a:lnTo>
                  <a:lnTo>
                    <a:pt x="782281" y="707581"/>
                  </a:lnTo>
                  <a:lnTo>
                    <a:pt x="782323" y="707449"/>
                  </a:lnTo>
                  <a:lnTo>
                    <a:pt x="782341" y="707304"/>
                  </a:lnTo>
                  <a:lnTo>
                    <a:pt x="782349" y="707159"/>
                  </a:lnTo>
                  <a:lnTo>
                    <a:pt x="782368" y="707018"/>
                  </a:lnTo>
                  <a:lnTo>
                    <a:pt x="782406" y="706882"/>
                  </a:lnTo>
                  <a:lnTo>
                    <a:pt x="782527" y="706664"/>
                  </a:lnTo>
                  <a:lnTo>
                    <a:pt x="782693" y="706459"/>
                  </a:lnTo>
                  <a:lnTo>
                    <a:pt x="782897" y="706273"/>
                  </a:lnTo>
                  <a:lnTo>
                    <a:pt x="783116" y="706110"/>
                  </a:lnTo>
                  <a:lnTo>
                    <a:pt x="783339" y="705974"/>
                  </a:lnTo>
                  <a:lnTo>
                    <a:pt x="783502" y="705901"/>
                  </a:lnTo>
                  <a:lnTo>
                    <a:pt x="783675" y="705846"/>
                  </a:lnTo>
                  <a:lnTo>
                    <a:pt x="783853" y="705806"/>
                  </a:lnTo>
                  <a:lnTo>
                    <a:pt x="784208" y="705710"/>
                  </a:lnTo>
                  <a:lnTo>
                    <a:pt x="784654" y="705565"/>
                  </a:lnTo>
                  <a:lnTo>
                    <a:pt x="784802" y="705510"/>
                  </a:lnTo>
                  <a:lnTo>
                    <a:pt x="784991" y="705410"/>
                  </a:lnTo>
                  <a:lnTo>
                    <a:pt x="785089" y="705338"/>
                  </a:lnTo>
                  <a:lnTo>
                    <a:pt x="785191" y="705279"/>
                  </a:lnTo>
                  <a:lnTo>
                    <a:pt x="785331" y="705247"/>
                  </a:lnTo>
                  <a:lnTo>
                    <a:pt x="785486" y="705256"/>
                  </a:lnTo>
                  <a:lnTo>
                    <a:pt x="785644" y="705283"/>
                  </a:lnTo>
                  <a:lnTo>
                    <a:pt x="785811" y="705320"/>
                  </a:lnTo>
                  <a:lnTo>
                    <a:pt x="785969" y="705347"/>
                  </a:lnTo>
                  <a:lnTo>
                    <a:pt x="786170" y="705374"/>
                  </a:lnTo>
                  <a:lnTo>
                    <a:pt x="786570" y="705447"/>
                  </a:lnTo>
                  <a:lnTo>
                    <a:pt x="786771" y="705479"/>
                  </a:lnTo>
                  <a:lnTo>
                    <a:pt x="786971" y="705501"/>
                  </a:lnTo>
                  <a:lnTo>
                    <a:pt x="787190" y="705515"/>
                  </a:lnTo>
                  <a:lnTo>
                    <a:pt x="787840" y="705515"/>
                  </a:lnTo>
                  <a:lnTo>
                    <a:pt x="788059" y="705519"/>
                  </a:lnTo>
                  <a:lnTo>
                    <a:pt x="788237" y="705528"/>
                  </a:lnTo>
                  <a:lnTo>
                    <a:pt x="788774" y="705574"/>
                  </a:lnTo>
                  <a:lnTo>
                    <a:pt x="789084" y="705606"/>
                  </a:lnTo>
                  <a:lnTo>
                    <a:pt x="789352" y="705647"/>
                  </a:lnTo>
                  <a:lnTo>
                    <a:pt x="789488" y="705660"/>
                  </a:lnTo>
                  <a:lnTo>
                    <a:pt x="789620" y="705656"/>
                  </a:lnTo>
                  <a:lnTo>
                    <a:pt x="789798" y="705628"/>
                  </a:lnTo>
                  <a:lnTo>
                    <a:pt x="789972" y="705569"/>
                  </a:lnTo>
                  <a:lnTo>
                    <a:pt x="790149" y="705497"/>
                  </a:lnTo>
                  <a:lnTo>
                    <a:pt x="790629" y="705270"/>
                  </a:lnTo>
                  <a:lnTo>
                    <a:pt x="790901" y="705124"/>
                  </a:lnTo>
                  <a:lnTo>
                    <a:pt x="791166" y="704956"/>
                  </a:lnTo>
                  <a:lnTo>
                    <a:pt x="791355" y="704825"/>
                  </a:lnTo>
                  <a:lnTo>
                    <a:pt x="791445" y="704757"/>
                  </a:lnTo>
                  <a:lnTo>
                    <a:pt x="791525" y="704684"/>
                  </a:lnTo>
                  <a:lnTo>
                    <a:pt x="791589" y="704598"/>
                  </a:lnTo>
                  <a:lnTo>
                    <a:pt x="791642" y="704466"/>
                  </a:lnTo>
                  <a:lnTo>
                    <a:pt x="791676" y="704307"/>
                  </a:lnTo>
                  <a:lnTo>
                    <a:pt x="791691" y="704144"/>
                  </a:lnTo>
                  <a:lnTo>
                    <a:pt x="791676" y="703998"/>
                  </a:lnTo>
                  <a:lnTo>
                    <a:pt x="791627" y="703898"/>
                  </a:lnTo>
                  <a:lnTo>
                    <a:pt x="791536" y="703858"/>
                  </a:lnTo>
                  <a:lnTo>
                    <a:pt x="791408" y="703853"/>
                  </a:lnTo>
                  <a:lnTo>
                    <a:pt x="791102" y="703889"/>
                  </a:lnTo>
                  <a:lnTo>
                    <a:pt x="790958" y="703889"/>
                  </a:lnTo>
                  <a:lnTo>
                    <a:pt x="790728" y="703835"/>
                  </a:lnTo>
                  <a:lnTo>
                    <a:pt x="790501" y="703749"/>
                  </a:lnTo>
                  <a:lnTo>
                    <a:pt x="790278" y="703649"/>
                  </a:lnTo>
                  <a:lnTo>
                    <a:pt x="790051" y="703553"/>
                  </a:lnTo>
                  <a:lnTo>
                    <a:pt x="789722" y="703444"/>
                  </a:lnTo>
                  <a:lnTo>
                    <a:pt x="789620" y="703417"/>
                  </a:lnTo>
                  <a:lnTo>
                    <a:pt x="789522" y="703426"/>
                  </a:lnTo>
                  <a:lnTo>
                    <a:pt x="789420" y="703481"/>
                  </a:lnTo>
                  <a:lnTo>
                    <a:pt x="789318" y="703526"/>
                  </a:lnTo>
                  <a:lnTo>
                    <a:pt x="789250" y="703540"/>
                  </a:lnTo>
                  <a:lnTo>
                    <a:pt x="789174" y="703549"/>
                  </a:lnTo>
                  <a:lnTo>
                    <a:pt x="788955" y="703549"/>
                  </a:lnTo>
                  <a:lnTo>
                    <a:pt x="788834" y="703526"/>
                  </a:lnTo>
                  <a:lnTo>
                    <a:pt x="788588" y="703431"/>
                  </a:lnTo>
                  <a:lnTo>
                    <a:pt x="788467" y="703390"/>
                  </a:lnTo>
                  <a:lnTo>
                    <a:pt x="788347" y="703367"/>
                  </a:lnTo>
                  <a:lnTo>
                    <a:pt x="788241" y="703376"/>
                  </a:lnTo>
                  <a:lnTo>
                    <a:pt x="787916" y="703449"/>
                  </a:lnTo>
                  <a:lnTo>
                    <a:pt x="787772" y="703435"/>
                  </a:lnTo>
                  <a:lnTo>
                    <a:pt x="787697" y="703417"/>
                  </a:lnTo>
                  <a:lnTo>
                    <a:pt x="787621" y="703385"/>
                  </a:lnTo>
                  <a:lnTo>
                    <a:pt x="787511" y="703313"/>
                  </a:lnTo>
                  <a:lnTo>
                    <a:pt x="787406" y="703204"/>
                  </a:lnTo>
                  <a:lnTo>
                    <a:pt x="787311" y="703081"/>
                  </a:lnTo>
                  <a:lnTo>
                    <a:pt x="787254" y="702954"/>
                  </a:lnTo>
                  <a:lnTo>
                    <a:pt x="787254" y="702768"/>
                  </a:lnTo>
                  <a:lnTo>
                    <a:pt x="787292" y="702695"/>
                  </a:lnTo>
                  <a:lnTo>
                    <a:pt x="787341" y="702627"/>
                  </a:lnTo>
                  <a:lnTo>
                    <a:pt x="787402" y="702559"/>
                  </a:lnTo>
                  <a:lnTo>
                    <a:pt x="786869" y="701941"/>
                  </a:lnTo>
                  <a:lnTo>
                    <a:pt x="786672" y="701978"/>
                  </a:lnTo>
                  <a:lnTo>
                    <a:pt x="786589" y="701978"/>
                  </a:lnTo>
                  <a:lnTo>
                    <a:pt x="786487" y="701937"/>
                  </a:lnTo>
                  <a:lnTo>
                    <a:pt x="786393" y="701860"/>
                  </a:lnTo>
                  <a:lnTo>
                    <a:pt x="786302" y="701773"/>
                  </a:lnTo>
                  <a:lnTo>
                    <a:pt x="786208" y="701696"/>
                  </a:lnTo>
                  <a:lnTo>
                    <a:pt x="786106" y="701651"/>
                  </a:lnTo>
                  <a:lnTo>
                    <a:pt x="785981" y="701660"/>
                  </a:lnTo>
                  <a:lnTo>
                    <a:pt x="785852" y="701705"/>
                  </a:lnTo>
                  <a:lnTo>
                    <a:pt x="785720" y="701764"/>
                  </a:lnTo>
                  <a:lnTo>
                    <a:pt x="785588" y="701810"/>
                  </a:lnTo>
                  <a:lnTo>
                    <a:pt x="785467" y="701814"/>
                  </a:lnTo>
                  <a:lnTo>
                    <a:pt x="785361" y="701769"/>
                  </a:lnTo>
                  <a:lnTo>
                    <a:pt x="785263" y="701692"/>
                  </a:lnTo>
                  <a:lnTo>
                    <a:pt x="785168" y="701596"/>
                  </a:lnTo>
                  <a:lnTo>
                    <a:pt x="785078" y="701496"/>
                  </a:lnTo>
                  <a:lnTo>
                    <a:pt x="784911" y="701324"/>
                  </a:lnTo>
                  <a:lnTo>
                    <a:pt x="784771" y="701156"/>
                  </a:lnTo>
                  <a:lnTo>
                    <a:pt x="784700" y="701083"/>
                  </a:lnTo>
                  <a:lnTo>
                    <a:pt x="784616" y="701020"/>
                  </a:lnTo>
                  <a:lnTo>
                    <a:pt x="784537" y="700979"/>
                  </a:lnTo>
                  <a:lnTo>
                    <a:pt x="784480" y="700958"/>
                  </a:lnTo>
                  <a:lnTo>
                    <a:pt x="784273" y="700897"/>
                  </a:lnTo>
                  <a:lnTo>
                    <a:pt x="784186" y="700865"/>
                  </a:lnTo>
                  <a:lnTo>
                    <a:pt x="784035" y="700802"/>
                  </a:lnTo>
                  <a:lnTo>
                    <a:pt x="783887" y="700729"/>
                  </a:lnTo>
                  <a:lnTo>
                    <a:pt x="783815" y="700688"/>
                  </a:lnTo>
                  <a:lnTo>
                    <a:pt x="783732" y="700634"/>
                  </a:lnTo>
                  <a:lnTo>
                    <a:pt x="783653" y="700570"/>
                  </a:lnTo>
                  <a:lnTo>
                    <a:pt x="783577" y="700502"/>
                  </a:lnTo>
                  <a:lnTo>
                    <a:pt x="783498" y="700443"/>
                  </a:lnTo>
                  <a:lnTo>
                    <a:pt x="783415" y="700393"/>
                  </a:lnTo>
                  <a:lnTo>
                    <a:pt x="783298" y="700334"/>
                  </a:lnTo>
                  <a:lnTo>
                    <a:pt x="783169" y="700280"/>
                  </a:lnTo>
                  <a:lnTo>
                    <a:pt x="783037" y="700234"/>
                  </a:lnTo>
                  <a:lnTo>
                    <a:pt x="782916" y="700221"/>
                  </a:lnTo>
                  <a:lnTo>
                    <a:pt x="782814" y="700239"/>
                  </a:lnTo>
                  <a:lnTo>
                    <a:pt x="782738" y="700311"/>
                  </a:lnTo>
                  <a:lnTo>
                    <a:pt x="782685" y="700434"/>
                  </a:lnTo>
                  <a:lnTo>
                    <a:pt x="782636" y="700570"/>
                  </a:lnTo>
                  <a:lnTo>
                    <a:pt x="782587" y="700688"/>
                  </a:lnTo>
                  <a:lnTo>
                    <a:pt x="782515" y="700752"/>
                  </a:lnTo>
                  <a:lnTo>
                    <a:pt x="782428" y="700729"/>
                  </a:lnTo>
                  <a:lnTo>
                    <a:pt x="782323" y="700634"/>
                  </a:lnTo>
                  <a:lnTo>
                    <a:pt x="782077" y="700357"/>
                  </a:lnTo>
                  <a:lnTo>
                    <a:pt x="781948" y="700252"/>
                  </a:lnTo>
                  <a:lnTo>
                    <a:pt x="781707" y="700134"/>
                  </a:lnTo>
                  <a:lnTo>
                    <a:pt x="781438" y="700057"/>
                  </a:lnTo>
                  <a:lnTo>
                    <a:pt x="780875" y="699948"/>
                  </a:lnTo>
                  <a:lnTo>
                    <a:pt x="780554" y="699866"/>
                  </a:lnTo>
                  <a:lnTo>
                    <a:pt x="780433" y="699830"/>
                  </a:lnTo>
                  <a:lnTo>
                    <a:pt x="779934" y="699667"/>
                  </a:lnTo>
                  <a:lnTo>
                    <a:pt x="779768" y="699608"/>
                  </a:lnTo>
                  <a:lnTo>
                    <a:pt x="779677" y="699580"/>
                  </a:lnTo>
                  <a:lnTo>
                    <a:pt x="779496" y="699535"/>
                  </a:lnTo>
                  <a:lnTo>
                    <a:pt x="779413" y="699499"/>
                  </a:lnTo>
                  <a:lnTo>
                    <a:pt x="779337" y="699458"/>
                  </a:lnTo>
                  <a:lnTo>
                    <a:pt x="779216" y="699335"/>
                  </a:lnTo>
                  <a:lnTo>
                    <a:pt x="779122" y="699181"/>
                  </a:lnTo>
                  <a:lnTo>
                    <a:pt x="779084" y="699104"/>
                  </a:lnTo>
                  <a:lnTo>
                    <a:pt x="779053" y="699022"/>
                  </a:lnTo>
                  <a:lnTo>
                    <a:pt x="779035" y="698931"/>
                  </a:lnTo>
                  <a:lnTo>
                    <a:pt x="779004" y="698754"/>
                  </a:lnTo>
                  <a:lnTo>
                    <a:pt x="778974" y="698668"/>
                  </a:lnTo>
                  <a:lnTo>
                    <a:pt x="778827" y="698463"/>
                  </a:lnTo>
                  <a:lnTo>
                    <a:pt x="778600" y="698291"/>
                  </a:lnTo>
                  <a:lnTo>
                    <a:pt x="778041" y="697991"/>
                  </a:lnTo>
                  <a:lnTo>
                    <a:pt x="777538" y="697692"/>
                  </a:lnTo>
                  <a:lnTo>
                    <a:pt x="777285" y="697555"/>
                  </a:lnTo>
                  <a:lnTo>
                    <a:pt x="777039" y="697415"/>
                  </a:lnTo>
                  <a:lnTo>
                    <a:pt x="776816" y="697256"/>
                  </a:lnTo>
                  <a:lnTo>
                    <a:pt x="776639" y="697065"/>
                  </a:lnTo>
                  <a:lnTo>
                    <a:pt x="776555" y="696933"/>
                  </a:lnTo>
                  <a:lnTo>
                    <a:pt x="776491" y="696783"/>
                  </a:lnTo>
                  <a:lnTo>
                    <a:pt x="776438" y="696629"/>
                  </a:lnTo>
                  <a:lnTo>
                    <a:pt x="776378" y="696479"/>
                  </a:lnTo>
                  <a:lnTo>
                    <a:pt x="776302" y="696338"/>
                  </a:lnTo>
                  <a:lnTo>
                    <a:pt x="776204" y="696198"/>
                  </a:lnTo>
                  <a:lnTo>
                    <a:pt x="776094" y="696066"/>
                  </a:lnTo>
                  <a:lnTo>
                    <a:pt x="775864" y="695803"/>
                  </a:lnTo>
                  <a:lnTo>
                    <a:pt x="775766" y="695662"/>
                  </a:lnTo>
                  <a:lnTo>
                    <a:pt x="775671" y="695480"/>
                  </a:lnTo>
                  <a:lnTo>
                    <a:pt x="775588" y="695285"/>
                  </a:lnTo>
                  <a:lnTo>
                    <a:pt x="775437" y="694890"/>
                  </a:lnTo>
                  <a:lnTo>
                    <a:pt x="775350" y="694699"/>
                  </a:lnTo>
                  <a:lnTo>
                    <a:pt x="775108" y="694254"/>
                  </a:lnTo>
                  <a:lnTo>
                    <a:pt x="774930" y="693968"/>
                  </a:lnTo>
                  <a:lnTo>
                    <a:pt x="774700" y="693660"/>
                  </a:lnTo>
                  <a:lnTo>
                    <a:pt x="774454" y="693360"/>
                  </a:lnTo>
                  <a:lnTo>
                    <a:pt x="774337" y="693206"/>
                  </a:lnTo>
                  <a:lnTo>
                    <a:pt x="774175" y="693019"/>
                  </a:lnTo>
                  <a:lnTo>
                    <a:pt x="773834" y="692643"/>
                  </a:lnTo>
                  <a:lnTo>
                    <a:pt x="773702" y="692447"/>
                  </a:lnTo>
                  <a:lnTo>
                    <a:pt x="773630" y="692238"/>
                  </a:lnTo>
                  <a:lnTo>
                    <a:pt x="773615" y="692125"/>
                  </a:lnTo>
                  <a:lnTo>
                    <a:pt x="773611" y="692002"/>
                  </a:lnTo>
                  <a:lnTo>
                    <a:pt x="773611" y="691880"/>
                  </a:lnTo>
                  <a:lnTo>
                    <a:pt x="773630" y="691766"/>
                  </a:lnTo>
                  <a:lnTo>
                    <a:pt x="773710" y="691598"/>
                  </a:lnTo>
                  <a:lnTo>
                    <a:pt x="773759" y="691535"/>
                  </a:lnTo>
                  <a:lnTo>
                    <a:pt x="773872" y="691426"/>
                  </a:lnTo>
                  <a:lnTo>
                    <a:pt x="773933" y="691376"/>
                  </a:lnTo>
                  <a:lnTo>
                    <a:pt x="774152" y="691308"/>
                  </a:lnTo>
                  <a:lnTo>
                    <a:pt x="774432" y="691330"/>
                  </a:lnTo>
                  <a:lnTo>
                    <a:pt x="774738" y="691380"/>
                  </a:lnTo>
                  <a:lnTo>
                    <a:pt x="775029" y="691403"/>
                  </a:lnTo>
                  <a:lnTo>
                    <a:pt x="775263" y="691339"/>
                  </a:lnTo>
                  <a:lnTo>
                    <a:pt x="775384" y="691221"/>
                  </a:lnTo>
                  <a:lnTo>
                    <a:pt x="775482" y="691062"/>
                  </a:lnTo>
                  <a:lnTo>
                    <a:pt x="775569" y="690890"/>
                  </a:lnTo>
                  <a:lnTo>
                    <a:pt x="775667" y="690736"/>
                  </a:lnTo>
                  <a:lnTo>
                    <a:pt x="775792" y="690627"/>
                  </a:lnTo>
                  <a:lnTo>
                    <a:pt x="775962" y="690572"/>
                  </a:lnTo>
                  <a:lnTo>
                    <a:pt x="776155" y="690567"/>
                  </a:lnTo>
                  <a:lnTo>
                    <a:pt x="776363" y="690586"/>
                  </a:lnTo>
                  <a:lnTo>
                    <a:pt x="776574" y="690599"/>
                  </a:lnTo>
                  <a:lnTo>
                    <a:pt x="776771" y="690586"/>
                  </a:lnTo>
                  <a:lnTo>
                    <a:pt x="777039" y="690545"/>
                  </a:lnTo>
                  <a:lnTo>
                    <a:pt x="777119" y="690518"/>
                  </a:lnTo>
                  <a:lnTo>
                    <a:pt x="777175" y="690477"/>
                  </a:lnTo>
                  <a:lnTo>
                    <a:pt x="777156" y="690390"/>
                  </a:lnTo>
                  <a:lnTo>
                    <a:pt x="777062" y="690222"/>
                  </a:lnTo>
                  <a:lnTo>
                    <a:pt x="776941" y="690036"/>
                  </a:lnTo>
                  <a:lnTo>
                    <a:pt x="776828" y="689886"/>
                  </a:lnTo>
                  <a:lnTo>
                    <a:pt x="776756" y="689832"/>
                  </a:lnTo>
                  <a:lnTo>
                    <a:pt x="776680" y="689737"/>
                  </a:lnTo>
                  <a:lnTo>
                    <a:pt x="776608" y="689637"/>
                  </a:lnTo>
                  <a:lnTo>
                    <a:pt x="776544" y="689528"/>
                  </a:lnTo>
                  <a:lnTo>
                    <a:pt x="776491" y="689419"/>
                  </a:lnTo>
                  <a:lnTo>
                    <a:pt x="776446" y="689305"/>
                  </a:lnTo>
                  <a:lnTo>
                    <a:pt x="776412" y="689192"/>
                  </a:lnTo>
                  <a:lnTo>
                    <a:pt x="776385" y="689074"/>
                  </a:lnTo>
                  <a:lnTo>
                    <a:pt x="776367" y="688956"/>
                  </a:lnTo>
                  <a:lnTo>
                    <a:pt x="776359" y="688838"/>
                  </a:lnTo>
                  <a:lnTo>
                    <a:pt x="776370" y="688724"/>
                  </a:lnTo>
                  <a:lnTo>
                    <a:pt x="776401" y="688592"/>
                  </a:lnTo>
                  <a:lnTo>
                    <a:pt x="776453" y="688461"/>
                  </a:lnTo>
                  <a:lnTo>
                    <a:pt x="776521" y="688334"/>
                  </a:lnTo>
                  <a:lnTo>
                    <a:pt x="776605" y="688220"/>
                  </a:lnTo>
                  <a:lnTo>
                    <a:pt x="776695" y="688120"/>
                  </a:lnTo>
                  <a:lnTo>
                    <a:pt x="776627" y="688070"/>
                  </a:lnTo>
                  <a:lnTo>
                    <a:pt x="776537" y="688034"/>
                  </a:lnTo>
                  <a:lnTo>
                    <a:pt x="776435" y="688007"/>
                  </a:lnTo>
                  <a:lnTo>
                    <a:pt x="776336" y="688002"/>
                  </a:lnTo>
                  <a:lnTo>
                    <a:pt x="776189" y="688048"/>
                  </a:lnTo>
                  <a:lnTo>
                    <a:pt x="776136" y="688102"/>
                  </a:lnTo>
                  <a:lnTo>
                    <a:pt x="776083" y="688166"/>
                  </a:lnTo>
                  <a:lnTo>
                    <a:pt x="775974" y="688247"/>
                  </a:lnTo>
                  <a:lnTo>
                    <a:pt x="775898" y="688234"/>
                  </a:lnTo>
                  <a:lnTo>
                    <a:pt x="775822" y="688184"/>
                  </a:lnTo>
                  <a:lnTo>
                    <a:pt x="775577" y="687966"/>
                  </a:lnTo>
                  <a:lnTo>
                    <a:pt x="775324" y="687766"/>
                  </a:lnTo>
                  <a:lnTo>
                    <a:pt x="774949" y="687448"/>
                  </a:lnTo>
                  <a:lnTo>
                    <a:pt x="774885" y="687380"/>
                  </a:lnTo>
                  <a:lnTo>
                    <a:pt x="774779" y="687253"/>
                  </a:lnTo>
                  <a:lnTo>
                    <a:pt x="774628" y="686999"/>
                  </a:lnTo>
                  <a:lnTo>
                    <a:pt x="774537" y="686831"/>
                  </a:lnTo>
                  <a:lnTo>
                    <a:pt x="774496" y="686745"/>
                  </a:lnTo>
                  <a:lnTo>
                    <a:pt x="774443" y="686672"/>
                  </a:lnTo>
                  <a:lnTo>
                    <a:pt x="774379" y="686613"/>
                  </a:lnTo>
                  <a:lnTo>
                    <a:pt x="774296" y="686572"/>
                  </a:lnTo>
                  <a:lnTo>
                    <a:pt x="774193" y="686558"/>
                  </a:lnTo>
                  <a:lnTo>
                    <a:pt x="773974" y="686549"/>
                  </a:lnTo>
                  <a:lnTo>
                    <a:pt x="773872" y="686531"/>
                  </a:lnTo>
                  <a:lnTo>
                    <a:pt x="773759" y="686495"/>
                  </a:lnTo>
                  <a:lnTo>
                    <a:pt x="773540" y="686409"/>
                  </a:lnTo>
                  <a:lnTo>
                    <a:pt x="773434" y="686359"/>
                  </a:lnTo>
                  <a:lnTo>
                    <a:pt x="773222" y="686236"/>
                  </a:lnTo>
                  <a:lnTo>
                    <a:pt x="773120" y="686163"/>
                  </a:lnTo>
                  <a:lnTo>
                    <a:pt x="772722" y="685845"/>
                  </a:lnTo>
                  <a:lnTo>
                    <a:pt x="772644" y="685786"/>
                  </a:lnTo>
                  <a:lnTo>
                    <a:pt x="772463" y="685637"/>
                  </a:lnTo>
                  <a:lnTo>
                    <a:pt x="772376" y="685555"/>
                  </a:lnTo>
                  <a:lnTo>
                    <a:pt x="772281" y="685455"/>
                  </a:lnTo>
                  <a:lnTo>
                    <a:pt x="772100" y="685242"/>
                  </a:lnTo>
                  <a:lnTo>
                    <a:pt x="772017" y="685128"/>
                  </a:lnTo>
                  <a:lnTo>
                    <a:pt x="771930" y="685019"/>
                  </a:lnTo>
                  <a:lnTo>
                    <a:pt x="771884" y="684942"/>
                  </a:lnTo>
                  <a:lnTo>
                    <a:pt x="771794" y="684774"/>
                  </a:lnTo>
                  <a:lnTo>
                    <a:pt x="771741" y="684706"/>
                  </a:lnTo>
                  <a:lnTo>
                    <a:pt x="771616" y="684661"/>
                  </a:lnTo>
                  <a:lnTo>
                    <a:pt x="771469" y="684706"/>
                  </a:lnTo>
                  <a:lnTo>
                    <a:pt x="771397" y="684724"/>
                  </a:lnTo>
                  <a:lnTo>
                    <a:pt x="771283" y="684670"/>
                  </a:lnTo>
                  <a:lnTo>
                    <a:pt x="771242" y="684583"/>
                  </a:lnTo>
                  <a:lnTo>
                    <a:pt x="771208" y="684483"/>
                  </a:lnTo>
                  <a:lnTo>
                    <a:pt x="771163" y="684275"/>
                  </a:lnTo>
                  <a:lnTo>
                    <a:pt x="771125" y="684057"/>
                  </a:lnTo>
                  <a:lnTo>
                    <a:pt x="771117" y="683830"/>
                  </a:lnTo>
                  <a:lnTo>
                    <a:pt x="771136" y="683594"/>
                  </a:lnTo>
                  <a:lnTo>
                    <a:pt x="771185" y="683367"/>
                  </a:lnTo>
                  <a:lnTo>
                    <a:pt x="771249" y="683135"/>
                  </a:lnTo>
                  <a:lnTo>
                    <a:pt x="771265" y="683049"/>
                  </a:lnTo>
                  <a:lnTo>
                    <a:pt x="771287" y="682949"/>
                  </a:lnTo>
                  <a:lnTo>
                    <a:pt x="771310" y="682817"/>
                  </a:lnTo>
                  <a:lnTo>
                    <a:pt x="771340" y="682685"/>
                  </a:lnTo>
                  <a:lnTo>
                    <a:pt x="771386" y="682581"/>
                  </a:lnTo>
                  <a:lnTo>
                    <a:pt x="771524" y="682393"/>
                  </a:lnTo>
                  <a:lnTo>
                    <a:pt x="771609" y="682281"/>
                  </a:lnTo>
                  <a:lnTo>
                    <a:pt x="771684" y="682200"/>
                  </a:lnTo>
                  <a:lnTo>
                    <a:pt x="771881" y="682013"/>
                  </a:lnTo>
                  <a:lnTo>
                    <a:pt x="772020" y="681805"/>
                  </a:lnTo>
                  <a:lnTo>
                    <a:pt x="772085" y="681687"/>
                  </a:lnTo>
                  <a:lnTo>
                    <a:pt x="772209" y="681441"/>
                  </a:lnTo>
                  <a:lnTo>
                    <a:pt x="772285" y="681378"/>
                  </a:lnTo>
                  <a:lnTo>
                    <a:pt x="772621" y="680978"/>
                  </a:lnTo>
                  <a:lnTo>
                    <a:pt x="772765" y="680792"/>
                  </a:lnTo>
                  <a:lnTo>
                    <a:pt x="772822" y="680701"/>
                  </a:lnTo>
                  <a:lnTo>
                    <a:pt x="772901" y="680579"/>
                  </a:lnTo>
                  <a:lnTo>
                    <a:pt x="772988" y="680465"/>
                  </a:lnTo>
                  <a:lnTo>
                    <a:pt x="773128" y="680211"/>
                  </a:lnTo>
                  <a:lnTo>
                    <a:pt x="773203" y="680048"/>
                  </a:lnTo>
                  <a:lnTo>
                    <a:pt x="773339" y="679702"/>
                  </a:lnTo>
                  <a:lnTo>
                    <a:pt x="773415" y="679539"/>
                  </a:lnTo>
                  <a:lnTo>
                    <a:pt x="773510" y="679385"/>
                  </a:lnTo>
                  <a:lnTo>
                    <a:pt x="773600" y="679271"/>
                  </a:lnTo>
                  <a:lnTo>
                    <a:pt x="773698" y="679162"/>
                  </a:lnTo>
                  <a:lnTo>
                    <a:pt x="773804" y="679058"/>
                  </a:lnTo>
                  <a:lnTo>
                    <a:pt x="773918" y="678962"/>
                  </a:lnTo>
                  <a:lnTo>
                    <a:pt x="774031" y="678881"/>
                  </a:lnTo>
                  <a:lnTo>
                    <a:pt x="774193" y="678667"/>
                  </a:lnTo>
                  <a:lnTo>
                    <a:pt x="774352" y="678608"/>
                  </a:lnTo>
                  <a:lnTo>
                    <a:pt x="774534" y="678572"/>
                  </a:lnTo>
                  <a:lnTo>
                    <a:pt x="774632" y="678563"/>
                  </a:lnTo>
                  <a:lnTo>
                    <a:pt x="774760" y="678554"/>
                  </a:lnTo>
                  <a:lnTo>
                    <a:pt x="774889" y="678558"/>
                  </a:lnTo>
                  <a:lnTo>
                    <a:pt x="775006" y="678572"/>
                  </a:lnTo>
                  <a:lnTo>
                    <a:pt x="775112" y="678590"/>
                  </a:lnTo>
                  <a:lnTo>
                    <a:pt x="775206" y="678626"/>
                  </a:lnTo>
                  <a:lnTo>
                    <a:pt x="775278" y="678695"/>
                  </a:lnTo>
                  <a:lnTo>
                    <a:pt x="775346" y="678767"/>
                  </a:lnTo>
                  <a:lnTo>
                    <a:pt x="775425" y="678817"/>
                  </a:lnTo>
                  <a:lnTo>
                    <a:pt x="775596" y="678872"/>
                  </a:lnTo>
                  <a:lnTo>
                    <a:pt x="775660" y="678903"/>
                  </a:lnTo>
                  <a:lnTo>
                    <a:pt x="775732" y="678949"/>
                  </a:lnTo>
                  <a:lnTo>
                    <a:pt x="775800" y="678985"/>
                  </a:lnTo>
                  <a:lnTo>
                    <a:pt x="775871" y="678962"/>
                  </a:lnTo>
                  <a:lnTo>
                    <a:pt x="775822" y="678790"/>
                  </a:lnTo>
                  <a:lnTo>
                    <a:pt x="775845" y="678708"/>
                  </a:lnTo>
                  <a:lnTo>
                    <a:pt x="775951" y="678663"/>
                  </a:lnTo>
                  <a:lnTo>
                    <a:pt x="776075" y="678640"/>
                  </a:lnTo>
                  <a:lnTo>
                    <a:pt x="776196" y="678649"/>
                  </a:lnTo>
                  <a:lnTo>
                    <a:pt x="776321" y="678672"/>
                  </a:lnTo>
                  <a:lnTo>
                    <a:pt x="776442" y="678672"/>
                  </a:lnTo>
                  <a:lnTo>
                    <a:pt x="776563" y="678658"/>
                  </a:lnTo>
                  <a:lnTo>
                    <a:pt x="776805" y="678613"/>
                  </a:lnTo>
                  <a:lnTo>
                    <a:pt x="776930" y="678586"/>
                  </a:lnTo>
                  <a:lnTo>
                    <a:pt x="777153" y="678522"/>
                  </a:lnTo>
                  <a:lnTo>
                    <a:pt x="777258" y="678477"/>
                  </a:lnTo>
                  <a:lnTo>
                    <a:pt x="777360" y="678418"/>
                  </a:lnTo>
                  <a:lnTo>
                    <a:pt x="777459" y="678349"/>
                  </a:lnTo>
                  <a:lnTo>
                    <a:pt x="777565" y="678313"/>
                  </a:lnTo>
                  <a:lnTo>
                    <a:pt x="777674" y="678295"/>
                  </a:lnTo>
                  <a:lnTo>
                    <a:pt x="777780" y="678272"/>
                  </a:lnTo>
                  <a:lnTo>
                    <a:pt x="777886" y="678236"/>
                  </a:lnTo>
                  <a:lnTo>
                    <a:pt x="777988" y="678191"/>
                  </a:lnTo>
                  <a:lnTo>
                    <a:pt x="778162" y="678082"/>
                  </a:lnTo>
                  <a:lnTo>
                    <a:pt x="778230" y="678059"/>
                  </a:lnTo>
                  <a:lnTo>
                    <a:pt x="778377" y="678041"/>
                  </a:lnTo>
                  <a:lnTo>
                    <a:pt x="778449" y="678027"/>
                  </a:lnTo>
                  <a:lnTo>
                    <a:pt x="778551" y="677982"/>
                  </a:lnTo>
                  <a:lnTo>
                    <a:pt x="778687" y="677868"/>
                  </a:lnTo>
                  <a:lnTo>
                    <a:pt x="778759" y="677836"/>
                  </a:lnTo>
                  <a:lnTo>
                    <a:pt x="778846" y="677818"/>
                  </a:lnTo>
                  <a:lnTo>
                    <a:pt x="778933" y="677805"/>
                  </a:lnTo>
                  <a:lnTo>
                    <a:pt x="779008" y="677786"/>
                  </a:lnTo>
                  <a:lnTo>
                    <a:pt x="779103" y="677700"/>
                  </a:lnTo>
                  <a:lnTo>
                    <a:pt x="779156" y="677591"/>
                  </a:lnTo>
                  <a:lnTo>
                    <a:pt x="779171" y="677478"/>
                  </a:lnTo>
                  <a:lnTo>
                    <a:pt x="779122" y="677378"/>
                  </a:lnTo>
                  <a:lnTo>
                    <a:pt x="779027" y="677283"/>
                  </a:lnTo>
                  <a:lnTo>
                    <a:pt x="778944" y="677237"/>
                  </a:lnTo>
                  <a:lnTo>
                    <a:pt x="778865" y="677219"/>
                  </a:lnTo>
                  <a:lnTo>
                    <a:pt x="778770" y="677169"/>
                  </a:lnTo>
                  <a:lnTo>
                    <a:pt x="778713" y="677078"/>
                  </a:lnTo>
                  <a:lnTo>
                    <a:pt x="778645" y="676865"/>
                  </a:lnTo>
                  <a:lnTo>
                    <a:pt x="778555" y="676806"/>
                  </a:lnTo>
                  <a:lnTo>
                    <a:pt x="778453" y="676756"/>
                  </a:lnTo>
                  <a:lnTo>
                    <a:pt x="778422" y="676674"/>
                  </a:lnTo>
                  <a:lnTo>
                    <a:pt x="778468" y="676565"/>
                  </a:lnTo>
                  <a:lnTo>
                    <a:pt x="778498" y="676452"/>
                  </a:lnTo>
                  <a:lnTo>
                    <a:pt x="778483" y="676370"/>
                  </a:lnTo>
                  <a:lnTo>
                    <a:pt x="778441" y="676279"/>
                  </a:lnTo>
                  <a:lnTo>
                    <a:pt x="778381" y="676193"/>
                  </a:lnTo>
                  <a:lnTo>
                    <a:pt x="778313" y="676125"/>
                  </a:lnTo>
                  <a:lnTo>
                    <a:pt x="778245" y="676075"/>
                  </a:lnTo>
                  <a:lnTo>
                    <a:pt x="778222" y="675861"/>
                  </a:lnTo>
                  <a:lnTo>
                    <a:pt x="778207" y="675752"/>
                  </a:lnTo>
                  <a:lnTo>
                    <a:pt x="778188" y="675648"/>
                  </a:lnTo>
                  <a:lnTo>
                    <a:pt x="778135" y="675403"/>
                  </a:lnTo>
                  <a:lnTo>
                    <a:pt x="778109" y="675308"/>
                  </a:lnTo>
                  <a:lnTo>
                    <a:pt x="778079" y="675226"/>
                  </a:lnTo>
                  <a:lnTo>
                    <a:pt x="778045" y="675149"/>
                  </a:lnTo>
                  <a:lnTo>
                    <a:pt x="778003" y="675067"/>
                  </a:lnTo>
                  <a:lnTo>
                    <a:pt x="777961" y="674994"/>
                  </a:lnTo>
                  <a:lnTo>
                    <a:pt x="777893" y="674890"/>
                  </a:lnTo>
                  <a:lnTo>
                    <a:pt x="777829" y="674808"/>
                  </a:lnTo>
                  <a:lnTo>
                    <a:pt x="777788" y="674726"/>
                  </a:lnTo>
                  <a:lnTo>
                    <a:pt x="777753" y="674486"/>
                  </a:lnTo>
                  <a:lnTo>
                    <a:pt x="777693" y="674259"/>
                  </a:lnTo>
                  <a:lnTo>
                    <a:pt x="777617" y="674036"/>
                  </a:lnTo>
                  <a:lnTo>
                    <a:pt x="777546" y="673855"/>
                  </a:lnTo>
                  <a:lnTo>
                    <a:pt x="777481" y="673718"/>
                  </a:lnTo>
                  <a:lnTo>
                    <a:pt x="777428" y="673582"/>
                  </a:lnTo>
                  <a:lnTo>
                    <a:pt x="777398" y="673469"/>
                  </a:lnTo>
                  <a:lnTo>
                    <a:pt x="777364" y="673233"/>
                  </a:lnTo>
                  <a:lnTo>
                    <a:pt x="777345" y="672992"/>
                  </a:lnTo>
                  <a:lnTo>
                    <a:pt x="777342" y="672892"/>
                  </a:lnTo>
                  <a:lnTo>
                    <a:pt x="777345" y="672683"/>
                  </a:lnTo>
                  <a:lnTo>
                    <a:pt x="777338" y="672583"/>
                  </a:lnTo>
                  <a:lnTo>
                    <a:pt x="777308" y="672497"/>
                  </a:lnTo>
                  <a:lnTo>
                    <a:pt x="777232" y="672379"/>
                  </a:lnTo>
                  <a:lnTo>
                    <a:pt x="777134" y="672284"/>
                  </a:lnTo>
                  <a:lnTo>
                    <a:pt x="777024" y="672266"/>
                  </a:lnTo>
                  <a:lnTo>
                    <a:pt x="776907" y="672320"/>
                  </a:lnTo>
                  <a:lnTo>
                    <a:pt x="776786" y="672384"/>
                  </a:lnTo>
                  <a:lnTo>
                    <a:pt x="776695" y="672420"/>
                  </a:lnTo>
                  <a:lnTo>
                    <a:pt x="776518" y="672502"/>
                  </a:lnTo>
                  <a:lnTo>
                    <a:pt x="776427" y="672538"/>
                  </a:lnTo>
                  <a:lnTo>
                    <a:pt x="776336" y="672561"/>
                  </a:lnTo>
                  <a:lnTo>
                    <a:pt x="776249" y="672570"/>
                  </a:lnTo>
                  <a:lnTo>
                    <a:pt x="776162" y="672570"/>
                  </a:lnTo>
                  <a:lnTo>
                    <a:pt x="775890" y="672552"/>
                  </a:lnTo>
                  <a:lnTo>
                    <a:pt x="775475" y="672552"/>
                  </a:lnTo>
                  <a:lnTo>
                    <a:pt x="775335" y="672543"/>
                  </a:lnTo>
                  <a:lnTo>
                    <a:pt x="775199" y="672524"/>
                  </a:lnTo>
                  <a:lnTo>
                    <a:pt x="775074" y="672497"/>
                  </a:lnTo>
                  <a:lnTo>
                    <a:pt x="774700" y="672361"/>
                  </a:lnTo>
                  <a:lnTo>
                    <a:pt x="774571" y="672329"/>
                  </a:lnTo>
                  <a:lnTo>
                    <a:pt x="774458" y="672316"/>
                  </a:lnTo>
                  <a:lnTo>
                    <a:pt x="774224" y="672306"/>
                  </a:lnTo>
                  <a:lnTo>
                    <a:pt x="774110" y="672297"/>
                  </a:lnTo>
                  <a:lnTo>
                    <a:pt x="774004" y="672275"/>
                  </a:lnTo>
                  <a:lnTo>
                    <a:pt x="773918" y="672243"/>
                  </a:lnTo>
                  <a:lnTo>
                    <a:pt x="773838" y="672207"/>
                  </a:lnTo>
                  <a:lnTo>
                    <a:pt x="773680" y="672116"/>
                  </a:lnTo>
                  <a:lnTo>
                    <a:pt x="773513" y="672002"/>
                  </a:lnTo>
                  <a:lnTo>
                    <a:pt x="773426" y="671934"/>
                  </a:lnTo>
                  <a:lnTo>
                    <a:pt x="773339" y="671857"/>
                  </a:lnTo>
                  <a:lnTo>
                    <a:pt x="773181" y="671703"/>
                  </a:lnTo>
                  <a:lnTo>
                    <a:pt x="772818" y="671407"/>
                  </a:lnTo>
                  <a:lnTo>
                    <a:pt x="772735" y="671335"/>
                  </a:lnTo>
                  <a:lnTo>
                    <a:pt x="772576" y="671185"/>
                  </a:lnTo>
                  <a:lnTo>
                    <a:pt x="772493" y="671117"/>
                  </a:lnTo>
                  <a:lnTo>
                    <a:pt x="772406" y="671058"/>
                  </a:lnTo>
                  <a:lnTo>
                    <a:pt x="772300" y="671008"/>
                  </a:lnTo>
                  <a:lnTo>
                    <a:pt x="772187" y="670967"/>
                  </a:lnTo>
                  <a:lnTo>
                    <a:pt x="772073" y="670931"/>
                  </a:lnTo>
                  <a:lnTo>
                    <a:pt x="771839" y="670863"/>
                  </a:lnTo>
                  <a:lnTo>
                    <a:pt x="771559" y="670754"/>
                  </a:lnTo>
                  <a:lnTo>
                    <a:pt x="771488" y="670736"/>
                  </a:lnTo>
                  <a:lnTo>
                    <a:pt x="771389" y="670717"/>
                  </a:lnTo>
                  <a:lnTo>
                    <a:pt x="771287" y="670713"/>
                  </a:lnTo>
                  <a:lnTo>
                    <a:pt x="771185" y="670713"/>
                  </a:lnTo>
                  <a:lnTo>
                    <a:pt x="770758" y="670745"/>
                  </a:lnTo>
                  <a:lnTo>
                    <a:pt x="770645" y="670758"/>
                  </a:lnTo>
                  <a:lnTo>
                    <a:pt x="770426" y="670799"/>
                  </a:lnTo>
                  <a:lnTo>
                    <a:pt x="770358" y="671112"/>
                  </a:lnTo>
                  <a:lnTo>
                    <a:pt x="770244" y="671580"/>
                  </a:lnTo>
                  <a:lnTo>
                    <a:pt x="770222" y="671689"/>
                  </a:lnTo>
                  <a:lnTo>
                    <a:pt x="770203" y="671807"/>
                  </a:lnTo>
                  <a:lnTo>
                    <a:pt x="770180" y="671920"/>
                  </a:lnTo>
                  <a:lnTo>
                    <a:pt x="770146" y="672025"/>
                  </a:lnTo>
                  <a:lnTo>
                    <a:pt x="770097" y="672116"/>
                  </a:lnTo>
                  <a:lnTo>
                    <a:pt x="769999" y="672202"/>
                  </a:lnTo>
                  <a:lnTo>
                    <a:pt x="769899" y="672249"/>
                  </a:lnTo>
                  <a:lnTo>
                    <a:pt x="769874" y="672261"/>
                  </a:lnTo>
                  <a:lnTo>
                    <a:pt x="769590" y="672356"/>
                  </a:lnTo>
                  <a:lnTo>
                    <a:pt x="769462" y="672415"/>
                  </a:lnTo>
                  <a:lnTo>
                    <a:pt x="769303" y="672515"/>
                  </a:lnTo>
                  <a:lnTo>
                    <a:pt x="769156" y="672624"/>
                  </a:lnTo>
                  <a:lnTo>
                    <a:pt x="769088" y="672688"/>
                  </a:lnTo>
                  <a:lnTo>
                    <a:pt x="769008" y="672769"/>
                  </a:lnTo>
                  <a:lnTo>
                    <a:pt x="768933" y="672860"/>
                  </a:lnTo>
                  <a:lnTo>
                    <a:pt x="768865" y="672960"/>
                  </a:lnTo>
                  <a:lnTo>
                    <a:pt x="768808" y="673060"/>
                  </a:lnTo>
                  <a:lnTo>
                    <a:pt x="768759" y="673228"/>
                  </a:lnTo>
                  <a:lnTo>
                    <a:pt x="768759" y="673364"/>
                  </a:lnTo>
                  <a:lnTo>
                    <a:pt x="768736" y="673487"/>
                  </a:lnTo>
                  <a:lnTo>
                    <a:pt x="768676" y="673532"/>
                  </a:lnTo>
                  <a:lnTo>
                    <a:pt x="768585" y="673560"/>
                  </a:lnTo>
                  <a:lnTo>
                    <a:pt x="768374" y="673591"/>
                  </a:lnTo>
                  <a:lnTo>
                    <a:pt x="768271" y="673619"/>
                  </a:lnTo>
                  <a:lnTo>
                    <a:pt x="768200" y="673650"/>
                  </a:lnTo>
                  <a:lnTo>
                    <a:pt x="768060" y="673723"/>
                  </a:lnTo>
                  <a:lnTo>
                    <a:pt x="767992" y="673750"/>
                  </a:lnTo>
                  <a:lnTo>
                    <a:pt x="767912" y="673746"/>
                  </a:lnTo>
                  <a:lnTo>
                    <a:pt x="767837" y="673718"/>
                  </a:lnTo>
                  <a:lnTo>
                    <a:pt x="767674" y="673682"/>
                  </a:lnTo>
                  <a:lnTo>
                    <a:pt x="767508" y="673664"/>
                  </a:lnTo>
                  <a:lnTo>
                    <a:pt x="767425" y="673650"/>
                  </a:lnTo>
                  <a:lnTo>
                    <a:pt x="767210" y="673591"/>
                  </a:lnTo>
                  <a:lnTo>
                    <a:pt x="767141" y="673641"/>
                  </a:lnTo>
                  <a:lnTo>
                    <a:pt x="767134" y="673737"/>
                  </a:lnTo>
                  <a:lnTo>
                    <a:pt x="767141" y="673982"/>
                  </a:lnTo>
                  <a:lnTo>
                    <a:pt x="767138" y="674095"/>
                  </a:lnTo>
                  <a:lnTo>
                    <a:pt x="767123" y="674236"/>
                  </a:lnTo>
                  <a:lnTo>
                    <a:pt x="767096" y="674377"/>
                  </a:lnTo>
                  <a:lnTo>
                    <a:pt x="767005" y="674804"/>
                  </a:lnTo>
                  <a:lnTo>
                    <a:pt x="766919" y="675176"/>
                  </a:lnTo>
                  <a:lnTo>
                    <a:pt x="766854" y="675271"/>
                  </a:lnTo>
                  <a:lnTo>
                    <a:pt x="766643" y="675407"/>
                  </a:lnTo>
                  <a:lnTo>
                    <a:pt x="766465" y="675494"/>
                  </a:lnTo>
                  <a:lnTo>
                    <a:pt x="766072" y="675639"/>
                  </a:lnTo>
                  <a:lnTo>
                    <a:pt x="765906" y="675725"/>
                  </a:lnTo>
                  <a:lnTo>
                    <a:pt x="765785" y="675843"/>
                  </a:lnTo>
                  <a:lnTo>
                    <a:pt x="765728" y="675957"/>
                  </a:lnTo>
                  <a:lnTo>
                    <a:pt x="765690" y="676084"/>
                  </a:lnTo>
                  <a:lnTo>
                    <a:pt x="765668" y="676220"/>
                  </a:lnTo>
                  <a:lnTo>
                    <a:pt x="765656" y="676356"/>
                  </a:lnTo>
                  <a:lnTo>
                    <a:pt x="765653" y="676488"/>
                  </a:lnTo>
                  <a:lnTo>
                    <a:pt x="765792" y="676801"/>
                  </a:lnTo>
                  <a:lnTo>
                    <a:pt x="766110" y="677128"/>
                  </a:lnTo>
                  <a:lnTo>
                    <a:pt x="766476" y="677446"/>
                  </a:lnTo>
                  <a:lnTo>
                    <a:pt x="766764" y="677723"/>
                  </a:lnTo>
                  <a:lnTo>
                    <a:pt x="766847" y="677932"/>
                  </a:lnTo>
                  <a:lnTo>
                    <a:pt x="766790" y="678036"/>
                  </a:lnTo>
                  <a:lnTo>
                    <a:pt x="766718" y="678136"/>
                  </a:lnTo>
                  <a:lnTo>
                    <a:pt x="766473" y="678413"/>
                  </a:lnTo>
                  <a:lnTo>
                    <a:pt x="766359" y="678572"/>
                  </a:lnTo>
                  <a:lnTo>
                    <a:pt x="766253" y="678735"/>
                  </a:lnTo>
                  <a:lnTo>
                    <a:pt x="766144" y="678894"/>
                  </a:lnTo>
                  <a:lnTo>
                    <a:pt x="766027" y="679044"/>
                  </a:lnTo>
                  <a:lnTo>
                    <a:pt x="765894" y="679180"/>
                  </a:lnTo>
                  <a:lnTo>
                    <a:pt x="765762" y="679285"/>
                  </a:lnTo>
                  <a:lnTo>
                    <a:pt x="765619" y="679385"/>
                  </a:lnTo>
                  <a:lnTo>
                    <a:pt x="765471" y="679475"/>
                  </a:lnTo>
                  <a:lnTo>
                    <a:pt x="765316" y="679553"/>
                  </a:lnTo>
                  <a:lnTo>
                    <a:pt x="765157" y="679612"/>
                  </a:lnTo>
                  <a:lnTo>
                    <a:pt x="764984" y="679662"/>
                  </a:lnTo>
                  <a:lnTo>
                    <a:pt x="764802" y="679693"/>
                  </a:lnTo>
                  <a:lnTo>
                    <a:pt x="764617" y="679712"/>
                  </a:lnTo>
                  <a:lnTo>
                    <a:pt x="764436" y="679707"/>
                  </a:lnTo>
                  <a:lnTo>
                    <a:pt x="764266" y="679680"/>
                  </a:lnTo>
                  <a:lnTo>
                    <a:pt x="764141" y="679643"/>
                  </a:lnTo>
                  <a:lnTo>
                    <a:pt x="764016" y="679598"/>
                  </a:lnTo>
                  <a:lnTo>
                    <a:pt x="763895" y="679539"/>
                  </a:lnTo>
                  <a:lnTo>
                    <a:pt x="763789" y="679471"/>
                  </a:lnTo>
                  <a:lnTo>
                    <a:pt x="763702" y="679385"/>
                  </a:lnTo>
                  <a:lnTo>
                    <a:pt x="763649" y="679239"/>
                  </a:lnTo>
                  <a:lnTo>
                    <a:pt x="763649" y="679049"/>
                  </a:lnTo>
                  <a:lnTo>
                    <a:pt x="763714" y="678617"/>
                  </a:lnTo>
                  <a:lnTo>
                    <a:pt x="763718" y="678409"/>
                  </a:lnTo>
                  <a:lnTo>
                    <a:pt x="763691" y="678186"/>
                  </a:lnTo>
                  <a:lnTo>
                    <a:pt x="763649" y="677968"/>
                  </a:lnTo>
                  <a:lnTo>
                    <a:pt x="763600" y="677746"/>
                  </a:lnTo>
                  <a:lnTo>
                    <a:pt x="763495" y="677310"/>
                  </a:lnTo>
                  <a:lnTo>
                    <a:pt x="763442" y="677142"/>
                  </a:lnTo>
                  <a:lnTo>
                    <a:pt x="763309" y="676792"/>
                  </a:lnTo>
                  <a:lnTo>
                    <a:pt x="763279" y="676642"/>
                  </a:lnTo>
                  <a:lnTo>
                    <a:pt x="763306" y="676533"/>
                  </a:lnTo>
                  <a:lnTo>
                    <a:pt x="763392" y="676474"/>
                  </a:lnTo>
                  <a:lnTo>
                    <a:pt x="763529" y="676443"/>
                  </a:lnTo>
                  <a:lnTo>
                    <a:pt x="763676" y="676424"/>
                  </a:lnTo>
                  <a:lnTo>
                    <a:pt x="763816" y="676397"/>
                  </a:lnTo>
                  <a:lnTo>
                    <a:pt x="763914" y="676338"/>
                  </a:lnTo>
                  <a:lnTo>
                    <a:pt x="763971" y="676220"/>
                  </a:lnTo>
                  <a:lnTo>
                    <a:pt x="763982" y="676066"/>
                  </a:lnTo>
                  <a:lnTo>
                    <a:pt x="763967" y="675884"/>
                  </a:lnTo>
                  <a:lnTo>
                    <a:pt x="763944" y="675698"/>
                  </a:lnTo>
                  <a:lnTo>
                    <a:pt x="763895" y="675167"/>
                  </a:lnTo>
                  <a:lnTo>
                    <a:pt x="763842" y="674804"/>
                  </a:lnTo>
                  <a:lnTo>
                    <a:pt x="763767" y="674445"/>
                  </a:lnTo>
                  <a:lnTo>
                    <a:pt x="763684" y="674086"/>
                  </a:lnTo>
                  <a:lnTo>
                    <a:pt x="763593" y="673732"/>
                  </a:lnTo>
                  <a:lnTo>
                    <a:pt x="763498" y="673392"/>
                  </a:lnTo>
                  <a:lnTo>
                    <a:pt x="763396" y="673056"/>
                  </a:lnTo>
                  <a:lnTo>
                    <a:pt x="763170" y="672388"/>
                  </a:lnTo>
                  <a:lnTo>
                    <a:pt x="763052" y="672057"/>
                  </a:lnTo>
                  <a:lnTo>
                    <a:pt x="762988" y="671898"/>
                  </a:lnTo>
                  <a:lnTo>
                    <a:pt x="762909" y="671739"/>
                  </a:lnTo>
                  <a:lnTo>
                    <a:pt x="762837" y="671580"/>
                  </a:lnTo>
                  <a:lnTo>
                    <a:pt x="762788" y="671426"/>
                  </a:lnTo>
                  <a:lnTo>
                    <a:pt x="762784" y="671276"/>
                  </a:lnTo>
                  <a:lnTo>
                    <a:pt x="762833" y="671144"/>
                  </a:lnTo>
                  <a:lnTo>
                    <a:pt x="762932" y="671017"/>
                  </a:lnTo>
                  <a:lnTo>
                    <a:pt x="763045" y="670894"/>
                  </a:lnTo>
                  <a:lnTo>
                    <a:pt x="763143" y="670767"/>
                  </a:lnTo>
                  <a:lnTo>
                    <a:pt x="763196" y="670636"/>
                  </a:lnTo>
                  <a:lnTo>
                    <a:pt x="763143" y="670440"/>
                  </a:lnTo>
                  <a:lnTo>
                    <a:pt x="762958" y="670232"/>
                  </a:lnTo>
                  <a:lnTo>
                    <a:pt x="762705" y="670009"/>
                  </a:lnTo>
                  <a:lnTo>
                    <a:pt x="762433" y="669782"/>
                  </a:lnTo>
                  <a:lnTo>
                    <a:pt x="762202" y="669560"/>
                  </a:lnTo>
                  <a:lnTo>
                    <a:pt x="762051" y="669392"/>
                  </a:lnTo>
                  <a:lnTo>
                    <a:pt x="761896" y="669228"/>
                  </a:lnTo>
                  <a:lnTo>
                    <a:pt x="761741" y="669056"/>
                  </a:lnTo>
                  <a:lnTo>
                    <a:pt x="761605" y="668883"/>
                  </a:lnTo>
                  <a:lnTo>
                    <a:pt x="761488" y="668692"/>
                  </a:lnTo>
                  <a:lnTo>
                    <a:pt x="761439" y="668561"/>
                  </a:lnTo>
                  <a:lnTo>
                    <a:pt x="761371" y="668275"/>
                  </a:lnTo>
                  <a:lnTo>
                    <a:pt x="761325" y="668143"/>
                  </a:lnTo>
                  <a:lnTo>
                    <a:pt x="761257" y="668039"/>
                  </a:lnTo>
                  <a:lnTo>
                    <a:pt x="761185" y="667989"/>
                  </a:lnTo>
                  <a:lnTo>
                    <a:pt x="761102" y="667948"/>
                  </a:lnTo>
                  <a:lnTo>
                    <a:pt x="760928" y="667880"/>
                  </a:lnTo>
                  <a:lnTo>
                    <a:pt x="760857" y="667830"/>
                  </a:lnTo>
                  <a:lnTo>
                    <a:pt x="760751" y="667712"/>
                  </a:lnTo>
                  <a:lnTo>
                    <a:pt x="760668" y="667562"/>
                  </a:lnTo>
                  <a:lnTo>
                    <a:pt x="760604" y="667394"/>
                  </a:lnTo>
                  <a:lnTo>
                    <a:pt x="760551" y="667221"/>
                  </a:lnTo>
                  <a:lnTo>
                    <a:pt x="760501" y="667049"/>
                  </a:lnTo>
                  <a:lnTo>
                    <a:pt x="760456" y="666822"/>
                  </a:lnTo>
                  <a:lnTo>
                    <a:pt x="760433" y="666586"/>
                  </a:lnTo>
                  <a:lnTo>
                    <a:pt x="760426" y="666350"/>
                  </a:lnTo>
                  <a:lnTo>
                    <a:pt x="760422" y="666109"/>
                  </a:lnTo>
                  <a:lnTo>
                    <a:pt x="760392" y="665764"/>
                  </a:lnTo>
                  <a:lnTo>
                    <a:pt x="760392" y="665646"/>
                  </a:lnTo>
                  <a:lnTo>
                    <a:pt x="760388" y="665537"/>
                  </a:lnTo>
                  <a:lnTo>
                    <a:pt x="760369" y="665442"/>
                  </a:lnTo>
                  <a:lnTo>
                    <a:pt x="760282" y="665433"/>
                  </a:lnTo>
                  <a:lnTo>
                    <a:pt x="760067" y="665728"/>
                  </a:lnTo>
                  <a:lnTo>
                    <a:pt x="759953" y="665859"/>
                  </a:lnTo>
                  <a:lnTo>
                    <a:pt x="759874" y="665900"/>
                  </a:lnTo>
                  <a:lnTo>
                    <a:pt x="759810" y="665850"/>
                  </a:lnTo>
                  <a:lnTo>
                    <a:pt x="759761" y="665760"/>
                  </a:lnTo>
                  <a:lnTo>
                    <a:pt x="759719" y="665646"/>
                  </a:lnTo>
                  <a:lnTo>
                    <a:pt x="759640" y="665410"/>
                  </a:lnTo>
                  <a:lnTo>
                    <a:pt x="759545" y="665215"/>
                  </a:lnTo>
                  <a:lnTo>
                    <a:pt x="759504" y="665119"/>
                  </a:lnTo>
                  <a:lnTo>
                    <a:pt x="759466" y="665019"/>
                  </a:lnTo>
                  <a:lnTo>
                    <a:pt x="759443" y="664920"/>
                  </a:lnTo>
                  <a:lnTo>
                    <a:pt x="759447" y="664770"/>
                  </a:lnTo>
                  <a:lnTo>
                    <a:pt x="759481" y="664615"/>
                  </a:lnTo>
                  <a:lnTo>
                    <a:pt x="759583" y="664307"/>
                  </a:lnTo>
                  <a:lnTo>
                    <a:pt x="759617" y="664148"/>
                  </a:lnTo>
                  <a:lnTo>
                    <a:pt x="759644" y="663971"/>
                  </a:lnTo>
                  <a:lnTo>
                    <a:pt x="759663" y="663794"/>
                  </a:lnTo>
                  <a:lnTo>
                    <a:pt x="759674" y="663612"/>
                  </a:lnTo>
                  <a:lnTo>
                    <a:pt x="759678" y="663435"/>
                  </a:lnTo>
                  <a:lnTo>
                    <a:pt x="759670" y="663181"/>
                  </a:lnTo>
                  <a:lnTo>
                    <a:pt x="759659" y="663035"/>
                  </a:lnTo>
                  <a:lnTo>
                    <a:pt x="759640" y="662890"/>
                  </a:lnTo>
                  <a:lnTo>
                    <a:pt x="759640" y="662659"/>
                  </a:lnTo>
                  <a:lnTo>
                    <a:pt x="759644" y="662545"/>
                  </a:lnTo>
                  <a:lnTo>
                    <a:pt x="759681" y="662173"/>
                  </a:lnTo>
                  <a:lnTo>
                    <a:pt x="759704" y="662023"/>
                  </a:lnTo>
                  <a:lnTo>
                    <a:pt x="759730" y="661878"/>
                  </a:lnTo>
                  <a:lnTo>
                    <a:pt x="759764" y="661737"/>
                  </a:lnTo>
                  <a:lnTo>
                    <a:pt x="759806" y="661596"/>
                  </a:lnTo>
                  <a:lnTo>
                    <a:pt x="759844" y="661510"/>
                  </a:lnTo>
                  <a:lnTo>
                    <a:pt x="759889" y="661428"/>
                  </a:lnTo>
                  <a:lnTo>
                    <a:pt x="759972" y="661260"/>
                  </a:lnTo>
                  <a:lnTo>
                    <a:pt x="759995" y="661174"/>
                  </a:lnTo>
                  <a:lnTo>
                    <a:pt x="759995" y="661070"/>
                  </a:lnTo>
                  <a:lnTo>
                    <a:pt x="759980" y="660961"/>
                  </a:lnTo>
                  <a:lnTo>
                    <a:pt x="759931" y="660738"/>
                  </a:lnTo>
                  <a:lnTo>
                    <a:pt x="759923" y="660629"/>
                  </a:lnTo>
                  <a:lnTo>
                    <a:pt x="759927" y="660538"/>
                  </a:lnTo>
                  <a:lnTo>
                    <a:pt x="759995" y="660171"/>
                  </a:lnTo>
                  <a:lnTo>
                    <a:pt x="760010" y="660016"/>
                  </a:lnTo>
                  <a:lnTo>
                    <a:pt x="760040" y="659553"/>
                  </a:lnTo>
                  <a:lnTo>
                    <a:pt x="760056" y="659403"/>
                  </a:lnTo>
                  <a:lnTo>
                    <a:pt x="760074" y="659267"/>
                  </a:lnTo>
                  <a:lnTo>
                    <a:pt x="760124" y="658999"/>
                  </a:lnTo>
                  <a:lnTo>
                    <a:pt x="760165" y="658731"/>
                  </a:lnTo>
                  <a:lnTo>
                    <a:pt x="760173" y="658600"/>
                  </a:lnTo>
                  <a:lnTo>
                    <a:pt x="760169" y="658468"/>
                  </a:lnTo>
                  <a:lnTo>
                    <a:pt x="760169" y="658332"/>
                  </a:lnTo>
                  <a:lnTo>
                    <a:pt x="760173" y="658200"/>
                  </a:lnTo>
                  <a:lnTo>
                    <a:pt x="760192" y="658073"/>
                  </a:lnTo>
                  <a:lnTo>
                    <a:pt x="760226" y="657964"/>
                  </a:lnTo>
                  <a:lnTo>
                    <a:pt x="760271" y="657855"/>
                  </a:lnTo>
                  <a:lnTo>
                    <a:pt x="760324" y="657751"/>
                  </a:lnTo>
                  <a:lnTo>
                    <a:pt x="760369" y="657646"/>
                  </a:lnTo>
                  <a:lnTo>
                    <a:pt x="760396" y="657537"/>
                  </a:lnTo>
                  <a:lnTo>
                    <a:pt x="760407" y="657447"/>
                  </a:lnTo>
                  <a:lnTo>
                    <a:pt x="760407" y="657351"/>
                  </a:lnTo>
                  <a:lnTo>
                    <a:pt x="760403" y="657261"/>
                  </a:lnTo>
                  <a:lnTo>
                    <a:pt x="760388" y="657074"/>
                  </a:lnTo>
                  <a:lnTo>
                    <a:pt x="760377" y="656779"/>
                  </a:lnTo>
                  <a:lnTo>
                    <a:pt x="760362" y="656684"/>
                  </a:lnTo>
                  <a:lnTo>
                    <a:pt x="760331" y="656598"/>
                  </a:lnTo>
                  <a:lnTo>
                    <a:pt x="760286" y="656525"/>
                  </a:lnTo>
                  <a:lnTo>
                    <a:pt x="760233" y="656452"/>
                  </a:lnTo>
                  <a:lnTo>
                    <a:pt x="760173" y="656384"/>
                  </a:lnTo>
                  <a:lnTo>
                    <a:pt x="760105" y="656325"/>
                  </a:lnTo>
                  <a:lnTo>
                    <a:pt x="760033" y="656280"/>
                  </a:lnTo>
                  <a:lnTo>
                    <a:pt x="759836" y="656094"/>
                  </a:lnTo>
                  <a:lnTo>
                    <a:pt x="759617" y="655926"/>
                  </a:lnTo>
                  <a:lnTo>
                    <a:pt x="759383" y="655776"/>
                  </a:lnTo>
                  <a:lnTo>
                    <a:pt x="759141" y="655649"/>
                  </a:lnTo>
                  <a:lnTo>
                    <a:pt x="758892" y="655544"/>
                  </a:lnTo>
                  <a:lnTo>
                    <a:pt x="758619" y="655476"/>
                  </a:lnTo>
                  <a:lnTo>
                    <a:pt x="758483" y="655504"/>
                  </a:lnTo>
                  <a:lnTo>
                    <a:pt x="758343" y="655558"/>
                  </a:lnTo>
                  <a:lnTo>
                    <a:pt x="758207" y="655631"/>
                  </a:lnTo>
                  <a:lnTo>
                    <a:pt x="758083" y="655721"/>
                  </a:lnTo>
                  <a:lnTo>
                    <a:pt x="757950" y="655858"/>
                  </a:lnTo>
                  <a:lnTo>
                    <a:pt x="757849" y="656021"/>
                  </a:lnTo>
                  <a:lnTo>
                    <a:pt x="757338" y="655917"/>
                  </a:lnTo>
                  <a:lnTo>
                    <a:pt x="756802" y="655830"/>
                  </a:lnTo>
                  <a:lnTo>
                    <a:pt x="756707" y="655812"/>
                  </a:lnTo>
                  <a:lnTo>
                    <a:pt x="756511" y="655794"/>
                  </a:lnTo>
                  <a:lnTo>
                    <a:pt x="756363" y="655776"/>
                  </a:lnTo>
                  <a:lnTo>
                    <a:pt x="756288" y="655771"/>
                  </a:lnTo>
                  <a:lnTo>
                    <a:pt x="756216" y="655771"/>
                  </a:lnTo>
                  <a:lnTo>
                    <a:pt x="756095" y="655812"/>
                  </a:lnTo>
                  <a:lnTo>
                    <a:pt x="755993" y="655889"/>
                  </a:lnTo>
                  <a:lnTo>
                    <a:pt x="755895" y="655976"/>
                  </a:lnTo>
                  <a:lnTo>
                    <a:pt x="755823" y="656048"/>
                  </a:lnTo>
                  <a:lnTo>
                    <a:pt x="755687" y="656212"/>
                  </a:lnTo>
                  <a:lnTo>
                    <a:pt x="755619" y="656280"/>
                  </a:lnTo>
                  <a:lnTo>
                    <a:pt x="755494" y="656325"/>
                  </a:lnTo>
                  <a:lnTo>
                    <a:pt x="755400" y="656321"/>
                  </a:lnTo>
                  <a:lnTo>
                    <a:pt x="755320" y="656330"/>
                  </a:lnTo>
                  <a:lnTo>
                    <a:pt x="755282" y="656452"/>
                  </a:lnTo>
                  <a:lnTo>
                    <a:pt x="755267" y="656616"/>
                  </a:lnTo>
                  <a:lnTo>
                    <a:pt x="755184" y="656670"/>
                  </a:lnTo>
                  <a:lnTo>
                    <a:pt x="755097" y="656634"/>
                  </a:lnTo>
                  <a:lnTo>
                    <a:pt x="754995" y="656580"/>
                  </a:lnTo>
                  <a:lnTo>
                    <a:pt x="754889" y="656530"/>
                  </a:lnTo>
                  <a:lnTo>
                    <a:pt x="754791" y="656498"/>
                  </a:lnTo>
                  <a:lnTo>
                    <a:pt x="754689" y="656507"/>
                  </a:lnTo>
                  <a:lnTo>
                    <a:pt x="754583" y="656534"/>
                  </a:lnTo>
                  <a:lnTo>
                    <a:pt x="754477" y="656570"/>
                  </a:lnTo>
                  <a:lnTo>
                    <a:pt x="754375" y="656593"/>
                  </a:lnTo>
                  <a:lnTo>
                    <a:pt x="754224" y="656580"/>
                  </a:lnTo>
                  <a:lnTo>
                    <a:pt x="754122" y="656530"/>
                  </a:lnTo>
                  <a:lnTo>
                    <a:pt x="754016" y="656489"/>
                  </a:lnTo>
                  <a:lnTo>
                    <a:pt x="753895" y="656457"/>
                  </a:lnTo>
                  <a:lnTo>
                    <a:pt x="753767" y="656434"/>
                  </a:lnTo>
                  <a:lnTo>
                    <a:pt x="753638" y="656421"/>
                  </a:lnTo>
                  <a:lnTo>
                    <a:pt x="753514" y="656421"/>
                  </a:lnTo>
                  <a:lnTo>
                    <a:pt x="753385" y="656430"/>
                  </a:lnTo>
                  <a:lnTo>
                    <a:pt x="753298" y="656457"/>
                  </a:lnTo>
                  <a:lnTo>
                    <a:pt x="753113" y="656539"/>
                  </a:lnTo>
                  <a:lnTo>
                    <a:pt x="753030" y="656566"/>
                  </a:lnTo>
                  <a:lnTo>
                    <a:pt x="752909" y="656516"/>
                  </a:lnTo>
                  <a:lnTo>
                    <a:pt x="752864" y="656452"/>
                  </a:lnTo>
                  <a:lnTo>
                    <a:pt x="752830" y="656375"/>
                  </a:lnTo>
                  <a:lnTo>
                    <a:pt x="752800" y="656293"/>
                  </a:lnTo>
                  <a:lnTo>
                    <a:pt x="752765" y="656148"/>
                  </a:lnTo>
                  <a:lnTo>
                    <a:pt x="752762" y="656007"/>
                  </a:lnTo>
                  <a:lnTo>
                    <a:pt x="752777" y="655721"/>
                  </a:lnTo>
                  <a:lnTo>
                    <a:pt x="752815" y="655431"/>
                  </a:lnTo>
                  <a:lnTo>
                    <a:pt x="752837" y="655290"/>
                  </a:lnTo>
                  <a:lnTo>
                    <a:pt x="752852" y="655145"/>
                  </a:lnTo>
                  <a:lnTo>
                    <a:pt x="752867" y="654977"/>
                  </a:lnTo>
                  <a:lnTo>
                    <a:pt x="752886" y="654645"/>
                  </a:lnTo>
                  <a:lnTo>
                    <a:pt x="752898" y="654282"/>
                  </a:lnTo>
                  <a:lnTo>
                    <a:pt x="752886" y="653846"/>
                  </a:lnTo>
                  <a:lnTo>
                    <a:pt x="752890" y="653628"/>
                  </a:lnTo>
                  <a:lnTo>
                    <a:pt x="752909" y="653415"/>
                  </a:lnTo>
                  <a:lnTo>
                    <a:pt x="752954" y="653138"/>
                  </a:lnTo>
                  <a:lnTo>
                    <a:pt x="752977" y="653047"/>
                  </a:lnTo>
                  <a:lnTo>
                    <a:pt x="753004" y="652961"/>
                  </a:lnTo>
                  <a:lnTo>
                    <a:pt x="753049" y="652861"/>
                  </a:lnTo>
                  <a:lnTo>
                    <a:pt x="753102" y="652770"/>
                  </a:lnTo>
                  <a:lnTo>
                    <a:pt x="753189" y="652636"/>
                  </a:lnTo>
                  <a:lnTo>
                    <a:pt x="753351" y="652366"/>
                  </a:lnTo>
                  <a:lnTo>
                    <a:pt x="753434" y="652239"/>
                  </a:lnTo>
                  <a:lnTo>
                    <a:pt x="753510" y="652108"/>
                  </a:lnTo>
                  <a:lnTo>
                    <a:pt x="753574" y="651976"/>
                  </a:lnTo>
                  <a:lnTo>
                    <a:pt x="753623" y="651840"/>
                  </a:lnTo>
                  <a:lnTo>
                    <a:pt x="753642" y="651749"/>
                  </a:lnTo>
                  <a:lnTo>
                    <a:pt x="753657" y="651654"/>
                  </a:lnTo>
                  <a:lnTo>
                    <a:pt x="753665" y="651558"/>
                  </a:lnTo>
                  <a:lnTo>
                    <a:pt x="753672" y="651372"/>
                  </a:lnTo>
                  <a:lnTo>
                    <a:pt x="753669" y="651254"/>
                  </a:lnTo>
                  <a:lnTo>
                    <a:pt x="753638" y="651004"/>
                  </a:lnTo>
                  <a:lnTo>
                    <a:pt x="753669" y="650841"/>
                  </a:lnTo>
                  <a:lnTo>
                    <a:pt x="753782" y="650814"/>
                  </a:lnTo>
                  <a:lnTo>
                    <a:pt x="753918" y="650814"/>
                  </a:lnTo>
                  <a:lnTo>
                    <a:pt x="754035" y="650773"/>
                  </a:lnTo>
                  <a:lnTo>
                    <a:pt x="754149" y="650700"/>
                  </a:lnTo>
                  <a:lnTo>
                    <a:pt x="754243" y="650605"/>
                  </a:lnTo>
                  <a:lnTo>
                    <a:pt x="754228" y="650310"/>
                  </a:lnTo>
                  <a:lnTo>
                    <a:pt x="754183" y="650069"/>
                  </a:lnTo>
                  <a:lnTo>
                    <a:pt x="754107" y="649833"/>
                  </a:lnTo>
                  <a:lnTo>
                    <a:pt x="753933" y="649366"/>
                  </a:lnTo>
                  <a:lnTo>
                    <a:pt x="753858" y="649129"/>
                  </a:lnTo>
                  <a:lnTo>
                    <a:pt x="753786" y="648816"/>
                  </a:lnTo>
                  <a:lnTo>
                    <a:pt x="753721" y="648503"/>
                  </a:lnTo>
                  <a:lnTo>
                    <a:pt x="753665" y="648185"/>
                  </a:lnTo>
                  <a:lnTo>
                    <a:pt x="753559" y="647554"/>
                  </a:lnTo>
                  <a:lnTo>
                    <a:pt x="753446" y="646850"/>
                  </a:lnTo>
                  <a:lnTo>
                    <a:pt x="753412" y="646614"/>
                  </a:lnTo>
                  <a:lnTo>
                    <a:pt x="753385" y="646378"/>
                  </a:lnTo>
                  <a:lnTo>
                    <a:pt x="753359" y="646060"/>
                  </a:lnTo>
                  <a:lnTo>
                    <a:pt x="753344" y="645429"/>
                  </a:lnTo>
                  <a:lnTo>
                    <a:pt x="753325" y="645116"/>
                  </a:lnTo>
                  <a:lnTo>
                    <a:pt x="753279" y="644807"/>
                  </a:lnTo>
                  <a:lnTo>
                    <a:pt x="753200" y="644540"/>
                  </a:lnTo>
                  <a:lnTo>
                    <a:pt x="753094" y="644281"/>
                  </a:lnTo>
                  <a:lnTo>
                    <a:pt x="752981" y="644017"/>
                  </a:lnTo>
                  <a:lnTo>
                    <a:pt x="752890" y="643759"/>
                  </a:lnTo>
                  <a:lnTo>
                    <a:pt x="752845" y="643495"/>
                  </a:lnTo>
                  <a:lnTo>
                    <a:pt x="753030" y="643441"/>
                  </a:lnTo>
                  <a:lnTo>
                    <a:pt x="753152" y="643372"/>
                  </a:lnTo>
                  <a:lnTo>
                    <a:pt x="753189" y="643032"/>
                  </a:lnTo>
                  <a:lnTo>
                    <a:pt x="753251" y="642802"/>
                  </a:lnTo>
                  <a:lnTo>
                    <a:pt x="753334" y="642517"/>
                  </a:lnTo>
                  <a:lnTo>
                    <a:pt x="753374" y="642201"/>
                  </a:lnTo>
                  <a:lnTo>
                    <a:pt x="753431" y="641867"/>
                  </a:lnTo>
                  <a:lnTo>
                    <a:pt x="753589" y="641166"/>
                  </a:lnTo>
                  <a:lnTo>
                    <a:pt x="753638" y="640826"/>
                  </a:lnTo>
                  <a:lnTo>
                    <a:pt x="753695" y="640184"/>
                  </a:lnTo>
                  <a:lnTo>
                    <a:pt x="753904" y="639656"/>
                  </a:lnTo>
                  <a:lnTo>
                    <a:pt x="753978" y="639462"/>
                  </a:lnTo>
                  <a:lnTo>
                    <a:pt x="754136" y="639286"/>
                  </a:lnTo>
                  <a:lnTo>
                    <a:pt x="754325" y="639139"/>
                  </a:lnTo>
                  <a:lnTo>
                    <a:pt x="754709" y="638887"/>
                  </a:lnTo>
                  <a:lnTo>
                    <a:pt x="755316" y="638565"/>
                  </a:lnTo>
                  <a:lnTo>
                    <a:pt x="755558" y="638393"/>
                  </a:lnTo>
                  <a:lnTo>
                    <a:pt x="755808" y="638229"/>
                  </a:lnTo>
                  <a:lnTo>
                    <a:pt x="756057" y="638070"/>
                  </a:lnTo>
                  <a:lnTo>
                    <a:pt x="756310" y="637920"/>
                  </a:lnTo>
                  <a:lnTo>
                    <a:pt x="756495" y="637816"/>
                  </a:lnTo>
                  <a:lnTo>
                    <a:pt x="756677" y="637707"/>
                  </a:lnTo>
                  <a:lnTo>
                    <a:pt x="756866" y="637607"/>
                  </a:lnTo>
                  <a:lnTo>
                    <a:pt x="757055" y="637521"/>
                  </a:lnTo>
                  <a:lnTo>
                    <a:pt x="757251" y="637453"/>
                  </a:lnTo>
                  <a:lnTo>
                    <a:pt x="757444" y="637407"/>
                  </a:lnTo>
                  <a:lnTo>
                    <a:pt x="757644" y="637380"/>
                  </a:lnTo>
                  <a:lnTo>
                    <a:pt x="758249" y="637330"/>
                  </a:lnTo>
                  <a:lnTo>
                    <a:pt x="759016" y="637239"/>
                  </a:lnTo>
                  <a:lnTo>
                    <a:pt x="759273" y="637212"/>
                  </a:lnTo>
                  <a:lnTo>
                    <a:pt x="759957" y="637112"/>
                  </a:lnTo>
                  <a:lnTo>
                    <a:pt x="760169" y="637076"/>
                  </a:lnTo>
                  <a:lnTo>
                    <a:pt x="760596" y="637022"/>
                  </a:lnTo>
                  <a:lnTo>
                    <a:pt x="760804" y="636999"/>
                  </a:lnTo>
                  <a:lnTo>
                    <a:pt x="761220" y="636963"/>
                  </a:lnTo>
                  <a:lnTo>
                    <a:pt x="761427" y="636958"/>
                  </a:lnTo>
                  <a:lnTo>
                    <a:pt x="761631" y="636972"/>
                  </a:lnTo>
                  <a:lnTo>
                    <a:pt x="761794" y="636999"/>
                  </a:lnTo>
                  <a:lnTo>
                    <a:pt x="762108" y="637090"/>
                  </a:lnTo>
                  <a:lnTo>
                    <a:pt x="762263" y="637131"/>
                  </a:lnTo>
                  <a:lnTo>
                    <a:pt x="762421" y="637158"/>
                  </a:lnTo>
                  <a:lnTo>
                    <a:pt x="762565" y="637153"/>
                  </a:lnTo>
                  <a:lnTo>
                    <a:pt x="762712" y="637140"/>
                  </a:lnTo>
                  <a:lnTo>
                    <a:pt x="763003" y="637103"/>
                  </a:lnTo>
                  <a:lnTo>
                    <a:pt x="763147" y="637099"/>
                  </a:lnTo>
                  <a:lnTo>
                    <a:pt x="763453" y="637121"/>
                  </a:lnTo>
                  <a:lnTo>
                    <a:pt x="763604" y="637144"/>
                  </a:lnTo>
                  <a:lnTo>
                    <a:pt x="763755" y="637171"/>
                  </a:lnTo>
                  <a:lnTo>
                    <a:pt x="763903" y="637217"/>
                  </a:lnTo>
                  <a:lnTo>
                    <a:pt x="764043" y="637276"/>
                  </a:lnTo>
                  <a:lnTo>
                    <a:pt x="764447" y="637512"/>
                  </a:lnTo>
                  <a:lnTo>
                    <a:pt x="764587" y="637571"/>
                  </a:lnTo>
                  <a:lnTo>
                    <a:pt x="764753" y="637616"/>
                  </a:lnTo>
                  <a:lnTo>
                    <a:pt x="764923" y="637644"/>
                  </a:lnTo>
                  <a:lnTo>
                    <a:pt x="765271" y="637671"/>
                  </a:lnTo>
                  <a:lnTo>
                    <a:pt x="765653" y="637712"/>
                  </a:lnTo>
                  <a:lnTo>
                    <a:pt x="766068" y="637748"/>
                  </a:lnTo>
                  <a:lnTo>
                    <a:pt x="766272" y="637775"/>
                  </a:lnTo>
                  <a:lnTo>
                    <a:pt x="766476" y="637812"/>
                  </a:lnTo>
                  <a:lnTo>
                    <a:pt x="766643" y="637852"/>
                  </a:lnTo>
                  <a:lnTo>
                    <a:pt x="767134" y="638016"/>
                  </a:lnTo>
                  <a:lnTo>
                    <a:pt x="767300" y="638066"/>
                  </a:lnTo>
                  <a:lnTo>
                    <a:pt x="767765" y="638225"/>
                  </a:lnTo>
                  <a:lnTo>
                    <a:pt x="767999" y="638297"/>
                  </a:lnTo>
                  <a:lnTo>
                    <a:pt x="768234" y="638352"/>
                  </a:lnTo>
                  <a:lnTo>
                    <a:pt x="768464" y="638361"/>
                  </a:lnTo>
                  <a:lnTo>
                    <a:pt x="768634" y="638352"/>
                  </a:lnTo>
                  <a:lnTo>
                    <a:pt x="768717" y="638338"/>
                  </a:lnTo>
                  <a:lnTo>
                    <a:pt x="768880" y="638302"/>
                  </a:lnTo>
                  <a:lnTo>
                    <a:pt x="769020" y="638229"/>
                  </a:lnTo>
                  <a:lnTo>
                    <a:pt x="769148" y="638129"/>
                  </a:lnTo>
                  <a:lnTo>
                    <a:pt x="769277" y="638016"/>
                  </a:lnTo>
                  <a:lnTo>
                    <a:pt x="769405" y="637751"/>
                  </a:lnTo>
                  <a:lnTo>
                    <a:pt x="770171" y="637774"/>
                  </a:lnTo>
                  <a:lnTo>
                    <a:pt x="770653" y="637820"/>
                  </a:lnTo>
                  <a:lnTo>
                    <a:pt x="771516" y="636603"/>
                  </a:lnTo>
                  <a:lnTo>
                    <a:pt x="771519" y="636405"/>
                  </a:lnTo>
                  <a:lnTo>
                    <a:pt x="771178" y="635982"/>
                  </a:lnTo>
                  <a:lnTo>
                    <a:pt x="771098" y="635905"/>
                  </a:lnTo>
                  <a:lnTo>
                    <a:pt x="771023" y="635818"/>
                  </a:lnTo>
                  <a:lnTo>
                    <a:pt x="770887" y="635632"/>
                  </a:lnTo>
                  <a:lnTo>
                    <a:pt x="770815" y="635542"/>
                  </a:lnTo>
                  <a:lnTo>
                    <a:pt x="770690" y="635396"/>
                  </a:lnTo>
                  <a:lnTo>
                    <a:pt x="770622" y="635324"/>
                  </a:lnTo>
                  <a:lnTo>
                    <a:pt x="770490" y="635188"/>
                  </a:lnTo>
                  <a:lnTo>
                    <a:pt x="770369" y="635088"/>
                  </a:lnTo>
                  <a:lnTo>
                    <a:pt x="770097" y="634906"/>
                  </a:lnTo>
                  <a:lnTo>
                    <a:pt x="769987" y="634811"/>
                  </a:lnTo>
                  <a:lnTo>
                    <a:pt x="769923" y="634702"/>
                  </a:lnTo>
                  <a:lnTo>
                    <a:pt x="769942" y="634566"/>
                  </a:lnTo>
                  <a:lnTo>
                    <a:pt x="770025" y="634407"/>
                  </a:lnTo>
                  <a:lnTo>
                    <a:pt x="770131" y="634248"/>
                  </a:lnTo>
                  <a:lnTo>
                    <a:pt x="770214" y="634093"/>
                  </a:lnTo>
                  <a:lnTo>
                    <a:pt x="770225" y="633966"/>
                  </a:lnTo>
                  <a:lnTo>
                    <a:pt x="770161" y="633862"/>
                  </a:lnTo>
                  <a:lnTo>
                    <a:pt x="770052" y="633776"/>
                  </a:lnTo>
                  <a:lnTo>
                    <a:pt x="769915" y="633698"/>
                  </a:lnTo>
                  <a:lnTo>
                    <a:pt x="769772" y="633626"/>
                  </a:lnTo>
                  <a:lnTo>
                    <a:pt x="769636" y="633562"/>
                  </a:lnTo>
                  <a:lnTo>
                    <a:pt x="769553" y="633530"/>
                  </a:lnTo>
                  <a:lnTo>
                    <a:pt x="769379" y="633485"/>
                  </a:lnTo>
                  <a:lnTo>
                    <a:pt x="769299" y="633453"/>
                  </a:lnTo>
                  <a:lnTo>
                    <a:pt x="769228" y="633412"/>
                  </a:lnTo>
                  <a:lnTo>
                    <a:pt x="769148" y="633308"/>
                  </a:lnTo>
                  <a:lnTo>
                    <a:pt x="769103" y="633167"/>
                  </a:lnTo>
                  <a:lnTo>
                    <a:pt x="769073" y="633004"/>
                  </a:lnTo>
                  <a:lnTo>
                    <a:pt x="769031" y="632845"/>
                  </a:lnTo>
                  <a:lnTo>
                    <a:pt x="768971" y="632709"/>
                  </a:lnTo>
                  <a:lnTo>
                    <a:pt x="768876" y="632604"/>
                  </a:lnTo>
                  <a:lnTo>
                    <a:pt x="768755" y="632509"/>
                  </a:lnTo>
                  <a:lnTo>
                    <a:pt x="768631" y="632423"/>
                  </a:lnTo>
                  <a:lnTo>
                    <a:pt x="768528" y="632332"/>
                  </a:lnTo>
                  <a:lnTo>
                    <a:pt x="768464" y="632223"/>
                  </a:lnTo>
                  <a:lnTo>
                    <a:pt x="768461" y="632114"/>
                  </a:lnTo>
                  <a:lnTo>
                    <a:pt x="768483" y="631996"/>
                  </a:lnTo>
                  <a:lnTo>
                    <a:pt x="768562" y="631751"/>
                  </a:lnTo>
                  <a:lnTo>
                    <a:pt x="768578" y="631628"/>
                  </a:lnTo>
                  <a:lnTo>
                    <a:pt x="768566" y="631538"/>
                  </a:lnTo>
                  <a:lnTo>
                    <a:pt x="768547" y="631442"/>
                  </a:lnTo>
                  <a:lnTo>
                    <a:pt x="768521" y="631351"/>
                  </a:lnTo>
                  <a:lnTo>
                    <a:pt x="768506" y="631261"/>
                  </a:lnTo>
                  <a:lnTo>
                    <a:pt x="768502" y="631174"/>
                  </a:lnTo>
                  <a:lnTo>
                    <a:pt x="768547" y="631029"/>
                  </a:lnTo>
                  <a:lnTo>
                    <a:pt x="768638" y="630888"/>
                  </a:lnTo>
                  <a:lnTo>
                    <a:pt x="768755" y="630757"/>
                  </a:lnTo>
                  <a:lnTo>
                    <a:pt x="769005" y="630502"/>
                  </a:lnTo>
                  <a:lnTo>
                    <a:pt x="769144" y="630371"/>
                  </a:lnTo>
                  <a:lnTo>
                    <a:pt x="769292" y="630244"/>
                  </a:lnTo>
                  <a:lnTo>
                    <a:pt x="769360" y="630176"/>
                  </a:lnTo>
                  <a:lnTo>
                    <a:pt x="769443" y="630085"/>
                  </a:lnTo>
                  <a:lnTo>
                    <a:pt x="769594" y="629890"/>
                  </a:lnTo>
                  <a:lnTo>
                    <a:pt x="769674" y="629799"/>
                  </a:lnTo>
                  <a:lnTo>
                    <a:pt x="769757" y="629708"/>
                  </a:lnTo>
                  <a:lnTo>
                    <a:pt x="769915" y="629549"/>
                  </a:lnTo>
                  <a:lnTo>
                    <a:pt x="769999" y="629472"/>
                  </a:lnTo>
                  <a:lnTo>
                    <a:pt x="770085" y="629418"/>
                  </a:lnTo>
                  <a:lnTo>
                    <a:pt x="770176" y="629386"/>
                  </a:lnTo>
                  <a:lnTo>
                    <a:pt x="770244" y="629390"/>
                  </a:lnTo>
                  <a:lnTo>
                    <a:pt x="770316" y="629408"/>
                  </a:lnTo>
                  <a:lnTo>
                    <a:pt x="770388" y="629436"/>
                  </a:lnTo>
                  <a:lnTo>
                    <a:pt x="770524" y="629454"/>
                  </a:lnTo>
                  <a:lnTo>
                    <a:pt x="770592" y="629408"/>
                  </a:lnTo>
                  <a:lnTo>
                    <a:pt x="770652" y="629331"/>
                  </a:lnTo>
                  <a:lnTo>
                    <a:pt x="770766" y="629141"/>
                  </a:lnTo>
                  <a:lnTo>
                    <a:pt x="770838" y="629068"/>
                  </a:lnTo>
                  <a:lnTo>
                    <a:pt x="770917" y="629023"/>
                  </a:lnTo>
                  <a:lnTo>
                    <a:pt x="771015" y="628986"/>
                  </a:lnTo>
                  <a:lnTo>
                    <a:pt x="771110" y="628959"/>
                  </a:lnTo>
                  <a:lnTo>
                    <a:pt x="771193" y="628923"/>
                  </a:lnTo>
                  <a:lnTo>
                    <a:pt x="771249" y="628868"/>
                  </a:lnTo>
                  <a:lnTo>
                    <a:pt x="771265" y="628773"/>
                  </a:lnTo>
                  <a:lnTo>
                    <a:pt x="771234" y="628650"/>
                  </a:lnTo>
                  <a:lnTo>
                    <a:pt x="771193" y="628523"/>
                  </a:lnTo>
                  <a:lnTo>
                    <a:pt x="771163" y="628401"/>
                  </a:lnTo>
                  <a:lnTo>
                    <a:pt x="771215" y="628264"/>
                  </a:lnTo>
                  <a:lnTo>
                    <a:pt x="771314" y="628187"/>
                  </a:lnTo>
                  <a:lnTo>
                    <a:pt x="771427" y="628128"/>
                  </a:lnTo>
                  <a:lnTo>
                    <a:pt x="771544" y="628110"/>
                  </a:lnTo>
                  <a:lnTo>
                    <a:pt x="771688" y="628124"/>
                  </a:lnTo>
                  <a:lnTo>
                    <a:pt x="771832" y="628146"/>
                  </a:lnTo>
                  <a:lnTo>
                    <a:pt x="772002" y="628137"/>
                  </a:lnTo>
                  <a:lnTo>
                    <a:pt x="772028" y="628033"/>
                  </a:lnTo>
                  <a:lnTo>
                    <a:pt x="772020" y="627919"/>
                  </a:lnTo>
                  <a:lnTo>
                    <a:pt x="771964" y="627820"/>
                  </a:lnTo>
                  <a:lnTo>
                    <a:pt x="771899" y="627779"/>
                  </a:lnTo>
                  <a:lnTo>
                    <a:pt x="771824" y="627742"/>
                  </a:lnTo>
                  <a:lnTo>
                    <a:pt x="771760" y="627706"/>
                  </a:lnTo>
                  <a:lnTo>
                    <a:pt x="771760" y="627597"/>
                  </a:lnTo>
                  <a:lnTo>
                    <a:pt x="771862" y="627497"/>
                  </a:lnTo>
                  <a:lnTo>
                    <a:pt x="771994" y="627397"/>
                  </a:lnTo>
                  <a:lnTo>
                    <a:pt x="772115" y="627325"/>
                  </a:lnTo>
                  <a:lnTo>
                    <a:pt x="772187" y="627307"/>
                  </a:lnTo>
                  <a:lnTo>
                    <a:pt x="771862" y="627012"/>
                  </a:lnTo>
                  <a:lnTo>
                    <a:pt x="771544" y="626712"/>
                  </a:lnTo>
                  <a:lnTo>
                    <a:pt x="771389" y="626558"/>
                  </a:lnTo>
                  <a:lnTo>
                    <a:pt x="771034" y="626185"/>
                  </a:lnTo>
                  <a:lnTo>
                    <a:pt x="770864" y="625995"/>
                  </a:lnTo>
                  <a:lnTo>
                    <a:pt x="770686" y="625813"/>
                  </a:lnTo>
                  <a:lnTo>
                    <a:pt x="770501" y="625636"/>
                  </a:lnTo>
                  <a:lnTo>
                    <a:pt x="770191" y="625377"/>
                  </a:lnTo>
                  <a:lnTo>
                    <a:pt x="769862" y="625146"/>
                  </a:lnTo>
                  <a:lnTo>
                    <a:pt x="769194" y="624692"/>
                  </a:lnTo>
                  <a:lnTo>
                    <a:pt x="768876" y="624451"/>
                  </a:lnTo>
                  <a:lnTo>
                    <a:pt x="768657" y="624270"/>
                  </a:lnTo>
                  <a:lnTo>
                    <a:pt x="768445" y="624088"/>
                  </a:lnTo>
                  <a:lnTo>
                    <a:pt x="768237" y="623902"/>
                  </a:lnTo>
                  <a:lnTo>
                    <a:pt x="768026" y="623716"/>
                  </a:lnTo>
                  <a:lnTo>
                    <a:pt x="767606" y="623325"/>
                  </a:lnTo>
                  <a:lnTo>
                    <a:pt x="767191" y="622917"/>
                  </a:lnTo>
                  <a:lnTo>
                    <a:pt x="766767" y="622517"/>
                  </a:lnTo>
                  <a:lnTo>
                    <a:pt x="766465" y="622268"/>
                  </a:lnTo>
                  <a:lnTo>
                    <a:pt x="766140" y="622036"/>
                  </a:lnTo>
                  <a:lnTo>
                    <a:pt x="765823" y="621800"/>
                  </a:lnTo>
                  <a:lnTo>
                    <a:pt x="765535" y="621541"/>
                  </a:lnTo>
                  <a:lnTo>
                    <a:pt x="765309" y="621251"/>
                  </a:lnTo>
                  <a:lnTo>
                    <a:pt x="765135" y="620946"/>
                  </a:lnTo>
                  <a:lnTo>
                    <a:pt x="764980" y="620602"/>
                  </a:lnTo>
                  <a:lnTo>
                    <a:pt x="764866" y="620247"/>
                  </a:lnTo>
                  <a:lnTo>
                    <a:pt x="764810" y="619902"/>
                  </a:lnTo>
                  <a:lnTo>
                    <a:pt x="764840" y="619594"/>
                  </a:lnTo>
                  <a:lnTo>
                    <a:pt x="764965" y="619339"/>
                  </a:lnTo>
                  <a:lnTo>
                    <a:pt x="765169" y="619103"/>
                  </a:lnTo>
                  <a:lnTo>
                    <a:pt x="765418" y="618886"/>
                  </a:lnTo>
                  <a:lnTo>
                    <a:pt x="765683" y="618672"/>
                  </a:lnTo>
                  <a:lnTo>
                    <a:pt x="765928" y="618454"/>
                  </a:lnTo>
                  <a:lnTo>
                    <a:pt x="766189" y="618232"/>
                  </a:lnTo>
                  <a:lnTo>
                    <a:pt x="766752" y="617810"/>
                  </a:lnTo>
                  <a:lnTo>
                    <a:pt x="766998" y="617578"/>
                  </a:lnTo>
                  <a:lnTo>
                    <a:pt x="767183" y="617319"/>
                  </a:lnTo>
                  <a:lnTo>
                    <a:pt x="767259" y="617147"/>
                  </a:lnTo>
                  <a:lnTo>
                    <a:pt x="767319" y="616970"/>
                  </a:lnTo>
                  <a:lnTo>
                    <a:pt x="767467" y="616888"/>
                  </a:lnTo>
                  <a:lnTo>
                    <a:pt x="767614" y="616766"/>
                  </a:lnTo>
                  <a:lnTo>
                    <a:pt x="767742" y="616616"/>
                  </a:lnTo>
                  <a:lnTo>
                    <a:pt x="767844" y="616452"/>
                  </a:lnTo>
                  <a:lnTo>
                    <a:pt x="767901" y="616293"/>
                  </a:lnTo>
                  <a:lnTo>
                    <a:pt x="767886" y="616116"/>
                  </a:lnTo>
                  <a:lnTo>
                    <a:pt x="767799" y="615921"/>
                  </a:lnTo>
                  <a:lnTo>
                    <a:pt x="767678" y="615721"/>
                  </a:lnTo>
                  <a:lnTo>
                    <a:pt x="767580" y="615517"/>
                  </a:lnTo>
                  <a:lnTo>
                    <a:pt x="767542" y="615322"/>
                  </a:lnTo>
                  <a:lnTo>
                    <a:pt x="767576" y="615159"/>
                  </a:lnTo>
                  <a:lnTo>
                    <a:pt x="767644" y="614995"/>
                  </a:lnTo>
                  <a:lnTo>
                    <a:pt x="767822" y="614668"/>
                  </a:lnTo>
                  <a:lnTo>
                    <a:pt x="767897" y="614505"/>
                  </a:lnTo>
                  <a:lnTo>
                    <a:pt x="767965" y="614314"/>
                  </a:lnTo>
                  <a:lnTo>
                    <a:pt x="768151" y="613733"/>
                  </a:lnTo>
                  <a:lnTo>
                    <a:pt x="768222" y="613547"/>
                  </a:lnTo>
                  <a:lnTo>
                    <a:pt x="768392" y="613184"/>
                  </a:lnTo>
                  <a:lnTo>
                    <a:pt x="768483" y="613007"/>
                  </a:lnTo>
                  <a:lnTo>
                    <a:pt x="768581" y="612830"/>
                  </a:lnTo>
                  <a:lnTo>
                    <a:pt x="768797" y="612476"/>
                  </a:lnTo>
                  <a:lnTo>
                    <a:pt x="768914" y="612290"/>
                  </a:lnTo>
                  <a:lnTo>
                    <a:pt x="769039" y="612113"/>
                  </a:lnTo>
                  <a:lnTo>
                    <a:pt x="769171" y="611940"/>
                  </a:lnTo>
                  <a:lnTo>
                    <a:pt x="769315" y="611777"/>
                  </a:lnTo>
                  <a:lnTo>
                    <a:pt x="769432" y="611663"/>
                  </a:lnTo>
                  <a:lnTo>
                    <a:pt x="769696" y="611459"/>
                  </a:lnTo>
                  <a:lnTo>
                    <a:pt x="769825" y="611354"/>
                  </a:lnTo>
                  <a:lnTo>
                    <a:pt x="769938" y="611236"/>
                  </a:lnTo>
                  <a:lnTo>
                    <a:pt x="770067" y="611082"/>
                  </a:lnTo>
                  <a:lnTo>
                    <a:pt x="770127" y="611000"/>
                  </a:lnTo>
                  <a:lnTo>
                    <a:pt x="770180" y="610914"/>
                  </a:lnTo>
                  <a:lnTo>
                    <a:pt x="770218" y="610828"/>
                  </a:lnTo>
                  <a:lnTo>
                    <a:pt x="770248" y="610678"/>
                  </a:lnTo>
                  <a:lnTo>
                    <a:pt x="770237" y="610515"/>
                  </a:lnTo>
                  <a:lnTo>
                    <a:pt x="770210" y="610342"/>
                  </a:lnTo>
                  <a:lnTo>
                    <a:pt x="770131" y="610002"/>
                  </a:lnTo>
                  <a:lnTo>
                    <a:pt x="770085" y="609825"/>
                  </a:lnTo>
                  <a:lnTo>
                    <a:pt x="770029" y="609652"/>
                  </a:lnTo>
                  <a:lnTo>
                    <a:pt x="769965" y="609484"/>
                  </a:lnTo>
                  <a:lnTo>
                    <a:pt x="769912" y="609312"/>
                  </a:lnTo>
                  <a:lnTo>
                    <a:pt x="769870" y="609135"/>
                  </a:lnTo>
                  <a:lnTo>
                    <a:pt x="769840" y="608912"/>
                  </a:lnTo>
                  <a:lnTo>
                    <a:pt x="769821" y="608685"/>
                  </a:lnTo>
                  <a:lnTo>
                    <a:pt x="769821" y="608454"/>
                  </a:lnTo>
                  <a:lnTo>
                    <a:pt x="769828" y="608227"/>
                  </a:lnTo>
                  <a:lnTo>
                    <a:pt x="769855" y="608000"/>
                  </a:lnTo>
                  <a:lnTo>
                    <a:pt x="769897" y="607777"/>
                  </a:lnTo>
                  <a:lnTo>
                    <a:pt x="769961" y="607559"/>
                  </a:lnTo>
                  <a:lnTo>
                    <a:pt x="770180" y="606906"/>
                  </a:lnTo>
                  <a:lnTo>
                    <a:pt x="770244" y="606652"/>
                  </a:lnTo>
                  <a:lnTo>
                    <a:pt x="770297" y="606393"/>
                  </a:lnTo>
                  <a:lnTo>
                    <a:pt x="770354" y="606139"/>
                  </a:lnTo>
                  <a:lnTo>
                    <a:pt x="770433" y="605893"/>
                  </a:lnTo>
                  <a:lnTo>
                    <a:pt x="770543" y="605671"/>
                  </a:lnTo>
                  <a:lnTo>
                    <a:pt x="770690" y="605489"/>
                  </a:lnTo>
                  <a:lnTo>
                    <a:pt x="770868" y="605326"/>
                  </a:lnTo>
                  <a:lnTo>
                    <a:pt x="771061" y="605172"/>
                  </a:lnTo>
                  <a:lnTo>
                    <a:pt x="771257" y="605022"/>
                  </a:lnTo>
                  <a:lnTo>
                    <a:pt x="771446" y="604863"/>
                  </a:lnTo>
                  <a:lnTo>
                    <a:pt x="771847" y="604464"/>
                  </a:lnTo>
                  <a:lnTo>
                    <a:pt x="772043" y="604259"/>
                  </a:lnTo>
                  <a:lnTo>
                    <a:pt x="772243" y="604064"/>
                  </a:lnTo>
                  <a:lnTo>
                    <a:pt x="772455" y="603883"/>
                  </a:lnTo>
                  <a:lnTo>
                    <a:pt x="772633" y="603742"/>
                  </a:lnTo>
                  <a:lnTo>
                    <a:pt x="773003" y="603474"/>
                  </a:lnTo>
                  <a:lnTo>
                    <a:pt x="773196" y="603356"/>
                  </a:lnTo>
                  <a:lnTo>
                    <a:pt x="773392" y="603243"/>
                  </a:lnTo>
                  <a:lnTo>
                    <a:pt x="773577" y="603152"/>
                  </a:lnTo>
                  <a:lnTo>
                    <a:pt x="773963" y="602993"/>
                  </a:lnTo>
                  <a:lnTo>
                    <a:pt x="774356" y="602848"/>
                  </a:lnTo>
                  <a:lnTo>
                    <a:pt x="774515" y="602779"/>
                  </a:lnTo>
                  <a:lnTo>
                    <a:pt x="774670" y="602707"/>
                  </a:lnTo>
                  <a:lnTo>
                    <a:pt x="774828" y="602643"/>
                  </a:lnTo>
                  <a:lnTo>
                    <a:pt x="774987" y="602584"/>
                  </a:lnTo>
                  <a:lnTo>
                    <a:pt x="775150" y="602548"/>
                  </a:lnTo>
                  <a:lnTo>
                    <a:pt x="775316" y="602534"/>
                  </a:lnTo>
                  <a:lnTo>
                    <a:pt x="775490" y="602543"/>
                  </a:lnTo>
                  <a:lnTo>
                    <a:pt x="776004" y="602598"/>
                  </a:lnTo>
                  <a:lnTo>
                    <a:pt x="776162" y="602611"/>
                  </a:lnTo>
                  <a:lnTo>
                    <a:pt x="776480" y="602648"/>
                  </a:lnTo>
                  <a:lnTo>
                    <a:pt x="776639" y="602652"/>
                  </a:lnTo>
                  <a:lnTo>
                    <a:pt x="776794" y="602643"/>
                  </a:lnTo>
                  <a:lnTo>
                    <a:pt x="777100" y="602593"/>
                  </a:lnTo>
                  <a:lnTo>
                    <a:pt x="777251" y="602548"/>
                  </a:lnTo>
                  <a:lnTo>
                    <a:pt x="777391" y="602494"/>
                  </a:lnTo>
                  <a:lnTo>
                    <a:pt x="777515" y="602416"/>
                  </a:lnTo>
                  <a:lnTo>
                    <a:pt x="777629" y="602285"/>
                  </a:lnTo>
                  <a:lnTo>
                    <a:pt x="777704" y="602108"/>
                  </a:lnTo>
                  <a:lnTo>
                    <a:pt x="777840" y="601726"/>
                  </a:lnTo>
                  <a:lnTo>
                    <a:pt x="777939" y="601563"/>
                  </a:lnTo>
                  <a:lnTo>
                    <a:pt x="778086" y="601413"/>
                  </a:lnTo>
                  <a:lnTo>
                    <a:pt x="778260" y="601286"/>
                  </a:lnTo>
                  <a:lnTo>
                    <a:pt x="778441" y="601163"/>
                  </a:lnTo>
                  <a:lnTo>
                    <a:pt x="778630" y="601050"/>
                  </a:lnTo>
                  <a:lnTo>
                    <a:pt x="778808" y="600923"/>
                  </a:lnTo>
                  <a:lnTo>
                    <a:pt x="779443" y="600405"/>
                  </a:lnTo>
                  <a:lnTo>
                    <a:pt x="779605" y="600283"/>
                  </a:lnTo>
                  <a:lnTo>
                    <a:pt x="779707" y="600219"/>
                  </a:lnTo>
                  <a:lnTo>
                    <a:pt x="779821" y="600160"/>
                  </a:lnTo>
                  <a:lnTo>
                    <a:pt x="779926" y="600097"/>
                  </a:lnTo>
                  <a:lnTo>
                    <a:pt x="780021" y="600029"/>
                  </a:lnTo>
                  <a:lnTo>
                    <a:pt x="780089" y="599947"/>
                  </a:lnTo>
                  <a:lnTo>
                    <a:pt x="780119" y="599829"/>
                  </a:lnTo>
                  <a:lnTo>
                    <a:pt x="780112" y="599684"/>
                  </a:lnTo>
                  <a:lnTo>
                    <a:pt x="780085" y="599529"/>
                  </a:lnTo>
                  <a:lnTo>
                    <a:pt x="780074" y="599384"/>
                  </a:lnTo>
                  <a:lnTo>
                    <a:pt x="780100" y="599257"/>
                  </a:lnTo>
                  <a:lnTo>
                    <a:pt x="780191" y="599157"/>
                  </a:lnTo>
                  <a:lnTo>
                    <a:pt x="780323" y="599075"/>
                  </a:lnTo>
                  <a:lnTo>
                    <a:pt x="780474" y="599003"/>
                  </a:lnTo>
                  <a:lnTo>
                    <a:pt x="780618" y="598926"/>
                  </a:lnTo>
                  <a:lnTo>
                    <a:pt x="780724" y="598821"/>
                  </a:lnTo>
                  <a:lnTo>
                    <a:pt x="780788" y="598721"/>
                  </a:lnTo>
                  <a:lnTo>
                    <a:pt x="780837" y="598612"/>
                  </a:lnTo>
                  <a:lnTo>
                    <a:pt x="780879" y="598494"/>
                  </a:lnTo>
                  <a:lnTo>
                    <a:pt x="780905" y="598376"/>
                  </a:lnTo>
                  <a:lnTo>
                    <a:pt x="780920" y="598258"/>
                  </a:lnTo>
                  <a:lnTo>
                    <a:pt x="780788" y="598045"/>
                  </a:lnTo>
                  <a:lnTo>
                    <a:pt x="780645" y="597836"/>
                  </a:lnTo>
                  <a:lnTo>
                    <a:pt x="780490" y="597636"/>
                  </a:lnTo>
                  <a:lnTo>
                    <a:pt x="780323" y="597446"/>
                  </a:lnTo>
                  <a:lnTo>
                    <a:pt x="780150" y="597264"/>
                  </a:lnTo>
                  <a:lnTo>
                    <a:pt x="779730" y="596928"/>
                  </a:lnTo>
                  <a:lnTo>
                    <a:pt x="779254" y="596642"/>
                  </a:lnTo>
                  <a:lnTo>
                    <a:pt x="778736" y="596402"/>
                  </a:lnTo>
                  <a:lnTo>
                    <a:pt x="778203" y="596197"/>
                  </a:lnTo>
                  <a:lnTo>
                    <a:pt x="777266" y="595862"/>
                  </a:lnTo>
                  <a:lnTo>
                    <a:pt x="777058" y="595793"/>
                  </a:lnTo>
                  <a:lnTo>
                    <a:pt x="776854" y="595739"/>
                  </a:lnTo>
                  <a:lnTo>
                    <a:pt x="776646" y="595707"/>
                  </a:lnTo>
                  <a:lnTo>
                    <a:pt x="776431" y="595698"/>
                  </a:lnTo>
                  <a:lnTo>
                    <a:pt x="776215" y="595707"/>
                  </a:lnTo>
                  <a:lnTo>
                    <a:pt x="775781" y="595757"/>
                  </a:lnTo>
                  <a:lnTo>
                    <a:pt x="775271" y="595848"/>
                  </a:lnTo>
                  <a:lnTo>
                    <a:pt x="775123" y="595880"/>
                  </a:lnTo>
                  <a:lnTo>
                    <a:pt x="774832" y="595952"/>
                  </a:lnTo>
                  <a:lnTo>
                    <a:pt x="774624" y="595961"/>
                  </a:lnTo>
                  <a:lnTo>
                    <a:pt x="774337" y="595957"/>
                  </a:lnTo>
                  <a:lnTo>
                    <a:pt x="774046" y="595934"/>
                  </a:lnTo>
                  <a:lnTo>
                    <a:pt x="772977" y="595816"/>
                  </a:lnTo>
                  <a:lnTo>
                    <a:pt x="772731" y="595784"/>
                  </a:lnTo>
                  <a:lnTo>
                    <a:pt x="772489" y="595739"/>
                  </a:lnTo>
                  <a:lnTo>
                    <a:pt x="772251" y="595680"/>
                  </a:lnTo>
                  <a:lnTo>
                    <a:pt x="772013" y="595594"/>
                  </a:lnTo>
                  <a:lnTo>
                    <a:pt x="771782" y="595485"/>
                  </a:lnTo>
                  <a:lnTo>
                    <a:pt x="771329" y="595258"/>
                  </a:lnTo>
                  <a:lnTo>
                    <a:pt x="771095" y="595162"/>
                  </a:lnTo>
                  <a:lnTo>
                    <a:pt x="770864" y="595090"/>
                  </a:lnTo>
                  <a:lnTo>
                    <a:pt x="770165" y="594926"/>
                  </a:lnTo>
                  <a:lnTo>
                    <a:pt x="769931" y="594863"/>
                  </a:lnTo>
                  <a:lnTo>
                    <a:pt x="769632" y="594758"/>
                  </a:lnTo>
                  <a:lnTo>
                    <a:pt x="769333" y="594645"/>
                  </a:lnTo>
                  <a:lnTo>
                    <a:pt x="768740" y="594400"/>
                  </a:lnTo>
                  <a:lnTo>
                    <a:pt x="768445" y="594282"/>
                  </a:lnTo>
                  <a:lnTo>
                    <a:pt x="768086" y="594146"/>
                  </a:lnTo>
                  <a:lnTo>
                    <a:pt x="767372" y="593887"/>
                  </a:lnTo>
                  <a:lnTo>
                    <a:pt x="767021" y="593742"/>
                  </a:lnTo>
                  <a:lnTo>
                    <a:pt x="766677" y="593583"/>
                  </a:lnTo>
                  <a:lnTo>
                    <a:pt x="766117" y="593301"/>
                  </a:lnTo>
                  <a:lnTo>
                    <a:pt x="765845" y="593147"/>
                  </a:lnTo>
                  <a:lnTo>
                    <a:pt x="765588" y="592979"/>
                  </a:lnTo>
                  <a:lnTo>
                    <a:pt x="765358" y="592779"/>
                  </a:lnTo>
                  <a:lnTo>
                    <a:pt x="765203" y="592611"/>
                  </a:lnTo>
                  <a:lnTo>
                    <a:pt x="765059" y="592425"/>
                  </a:lnTo>
                  <a:lnTo>
                    <a:pt x="764927" y="592230"/>
                  </a:lnTo>
                  <a:lnTo>
                    <a:pt x="764810" y="592030"/>
                  </a:lnTo>
                  <a:lnTo>
                    <a:pt x="764708" y="591822"/>
                  </a:lnTo>
                  <a:lnTo>
                    <a:pt x="764613" y="591517"/>
                  </a:lnTo>
                  <a:lnTo>
                    <a:pt x="764564" y="591195"/>
                  </a:lnTo>
                  <a:lnTo>
                    <a:pt x="764511" y="590528"/>
                  </a:lnTo>
                  <a:lnTo>
                    <a:pt x="764458" y="590201"/>
                  </a:lnTo>
                  <a:lnTo>
                    <a:pt x="764371" y="589870"/>
                  </a:lnTo>
                  <a:lnTo>
                    <a:pt x="764286" y="589586"/>
                  </a:lnTo>
                  <a:lnTo>
                    <a:pt x="764163" y="589221"/>
                  </a:lnTo>
                  <a:lnTo>
                    <a:pt x="763929" y="588576"/>
                  </a:lnTo>
                  <a:lnTo>
                    <a:pt x="763808" y="588272"/>
                  </a:lnTo>
                  <a:lnTo>
                    <a:pt x="763411" y="587364"/>
                  </a:lnTo>
                  <a:lnTo>
                    <a:pt x="763287" y="587060"/>
                  </a:lnTo>
                  <a:lnTo>
                    <a:pt x="763192" y="586815"/>
                  </a:lnTo>
                  <a:lnTo>
                    <a:pt x="763094" y="586574"/>
                  </a:lnTo>
                  <a:lnTo>
                    <a:pt x="763003" y="586324"/>
                  </a:lnTo>
                  <a:lnTo>
                    <a:pt x="762924" y="586079"/>
                  </a:lnTo>
                  <a:lnTo>
                    <a:pt x="762863" y="585825"/>
                  </a:lnTo>
                  <a:lnTo>
                    <a:pt x="762822" y="585498"/>
                  </a:lnTo>
                  <a:lnTo>
                    <a:pt x="762811" y="585167"/>
                  </a:lnTo>
                  <a:lnTo>
                    <a:pt x="762818" y="584827"/>
                  </a:lnTo>
                  <a:lnTo>
                    <a:pt x="762833" y="584491"/>
                  </a:lnTo>
                  <a:lnTo>
                    <a:pt x="762837" y="584155"/>
                  </a:lnTo>
                  <a:lnTo>
                    <a:pt x="762803" y="583215"/>
                  </a:lnTo>
                  <a:lnTo>
                    <a:pt x="762799" y="582902"/>
                  </a:lnTo>
                  <a:lnTo>
                    <a:pt x="762807" y="582593"/>
                  </a:lnTo>
                  <a:lnTo>
                    <a:pt x="762841" y="582103"/>
                  </a:lnTo>
                  <a:lnTo>
                    <a:pt x="762901" y="581613"/>
                  </a:lnTo>
                  <a:lnTo>
                    <a:pt x="762935" y="581368"/>
                  </a:lnTo>
                  <a:lnTo>
                    <a:pt x="762958" y="581159"/>
                  </a:lnTo>
                  <a:lnTo>
                    <a:pt x="762969" y="580932"/>
                  </a:lnTo>
                  <a:lnTo>
                    <a:pt x="762988" y="580710"/>
                  </a:lnTo>
                  <a:lnTo>
                    <a:pt x="763034" y="580533"/>
                  </a:lnTo>
                  <a:lnTo>
                    <a:pt x="763120" y="580424"/>
                  </a:lnTo>
                  <a:lnTo>
                    <a:pt x="763230" y="580383"/>
                  </a:lnTo>
                  <a:lnTo>
                    <a:pt x="763362" y="580374"/>
                  </a:lnTo>
                  <a:lnTo>
                    <a:pt x="763502" y="580387"/>
                  </a:lnTo>
                  <a:lnTo>
                    <a:pt x="763786" y="580433"/>
                  </a:lnTo>
                  <a:lnTo>
                    <a:pt x="763956" y="580473"/>
                  </a:lnTo>
                  <a:lnTo>
                    <a:pt x="764122" y="580523"/>
                  </a:lnTo>
                  <a:lnTo>
                    <a:pt x="764288" y="580592"/>
                  </a:lnTo>
                  <a:lnTo>
                    <a:pt x="764447" y="580669"/>
                  </a:lnTo>
                  <a:lnTo>
                    <a:pt x="764598" y="580755"/>
                  </a:lnTo>
                  <a:lnTo>
                    <a:pt x="764832" y="580732"/>
                  </a:lnTo>
                  <a:lnTo>
                    <a:pt x="765067" y="580719"/>
                  </a:lnTo>
                  <a:lnTo>
                    <a:pt x="765305" y="580719"/>
                  </a:lnTo>
                  <a:lnTo>
                    <a:pt x="765543" y="580728"/>
                  </a:lnTo>
                  <a:lnTo>
                    <a:pt x="765777" y="580746"/>
                  </a:lnTo>
                  <a:lnTo>
                    <a:pt x="766000" y="580778"/>
                  </a:lnTo>
                  <a:lnTo>
                    <a:pt x="766223" y="580828"/>
                  </a:lnTo>
                  <a:lnTo>
                    <a:pt x="766662" y="580941"/>
                  </a:lnTo>
                  <a:lnTo>
                    <a:pt x="766884" y="580986"/>
                  </a:lnTo>
                  <a:lnTo>
                    <a:pt x="767569" y="581114"/>
                  </a:lnTo>
                  <a:lnTo>
                    <a:pt x="767912" y="581168"/>
                  </a:lnTo>
                  <a:lnTo>
                    <a:pt x="768256" y="581209"/>
                  </a:lnTo>
                  <a:lnTo>
                    <a:pt x="768600" y="581241"/>
                  </a:lnTo>
                  <a:lnTo>
                    <a:pt x="768967" y="581250"/>
                  </a:lnTo>
                  <a:lnTo>
                    <a:pt x="769333" y="581245"/>
                  </a:lnTo>
                  <a:lnTo>
                    <a:pt x="770067" y="581195"/>
                  </a:lnTo>
                  <a:lnTo>
                    <a:pt x="770292" y="581173"/>
                  </a:lnTo>
                  <a:lnTo>
                    <a:pt x="770433" y="581159"/>
                  </a:lnTo>
                  <a:lnTo>
                    <a:pt x="770781" y="581114"/>
                  </a:lnTo>
                  <a:lnTo>
                    <a:pt x="771129" y="581064"/>
                  </a:lnTo>
                  <a:lnTo>
                    <a:pt x="771476" y="581005"/>
                  </a:lnTo>
                  <a:lnTo>
                    <a:pt x="771820" y="580936"/>
                  </a:lnTo>
                  <a:lnTo>
                    <a:pt x="772160" y="580850"/>
                  </a:lnTo>
                  <a:lnTo>
                    <a:pt x="772466" y="580764"/>
                  </a:lnTo>
                  <a:lnTo>
                    <a:pt x="772769" y="580664"/>
                  </a:lnTo>
                  <a:lnTo>
                    <a:pt x="773071" y="580555"/>
                  </a:lnTo>
                  <a:lnTo>
                    <a:pt x="773668" y="580319"/>
                  </a:lnTo>
                  <a:lnTo>
                    <a:pt x="773982" y="580165"/>
                  </a:lnTo>
                  <a:lnTo>
                    <a:pt x="774598" y="579811"/>
                  </a:lnTo>
                  <a:lnTo>
                    <a:pt x="774911" y="579661"/>
                  </a:lnTo>
                  <a:lnTo>
                    <a:pt x="775233" y="579566"/>
                  </a:lnTo>
                  <a:lnTo>
                    <a:pt x="775414" y="579534"/>
                  </a:lnTo>
                  <a:lnTo>
                    <a:pt x="775596" y="579516"/>
                  </a:lnTo>
                  <a:lnTo>
                    <a:pt x="775777" y="579507"/>
                  </a:lnTo>
                  <a:lnTo>
                    <a:pt x="775962" y="579507"/>
                  </a:lnTo>
                  <a:lnTo>
                    <a:pt x="776140" y="579520"/>
                  </a:lnTo>
                  <a:lnTo>
                    <a:pt x="776589" y="579575"/>
                  </a:lnTo>
                  <a:lnTo>
                    <a:pt x="776816" y="579607"/>
                  </a:lnTo>
                  <a:lnTo>
                    <a:pt x="777262" y="579679"/>
                  </a:lnTo>
                  <a:lnTo>
                    <a:pt x="777667" y="579756"/>
                  </a:lnTo>
                  <a:lnTo>
                    <a:pt x="778868" y="580033"/>
                  </a:lnTo>
                  <a:lnTo>
                    <a:pt x="779273" y="580110"/>
                  </a:lnTo>
                  <a:lnTo>
                    <a:pt x="780127" y="580233"/>
                  </a:lnTo>
                  <a:lnTo>
                    <a:pt x="780558" y="580278"/>
                  </a:lnTo>
                  <a:lnTo>
                    <a:pt x="780988" y="580310"/>
                  </a:lnTo>
                  <a:lnTo>
                    <a:pt x="781416" y="580310"/>
                  </a:lnTo>
                  <a:lnTo>
                    <a:pt x="781797" y="580292"/>
                  </a:lnTo>
                  <a:lnTo>
                    <a:pt x="782179" y="580251"/>
                  </a:lnTo>
                  <a:lnTo>
                    <a:pt x="782557" y="580201"/>
                  </a:lnTo>
                  <a:lnTo>
                    <a:pt x="782935" y="580128"/>
                  </a:lnTo>
                  <a:lnTo>
                    <a:pt x="783305" y="580042"/>
                  </a:lnTo>
                  <a:lnTo>
                    <a:pt x="783513" y="580001"/>
                  </a:lnTo>
                  <a:lnTo>
                    <a:pt x="783721" y="579952"/>
                  </a:lnTo>
                  <a:lnTo>
                    <a:pt x="783804" y="579928"/>
                  </a:lnTo>
                  <a:lnTo>
                    <a:pt x="784133" y="579829"/>
                  </a:lnTo>
                  <a:lnTo>
                    <a:pt x="784333" y="579761"/>
                  </a:lnTo>
                  <a:lnTo>
                    <a:pt x="784560" y="579675"/>
                  </a:lnTo>
                  <a:lnTo>
                    <a:pt x="784779" y="579575"/>
                  </a:lnTo>
                  <a:lnTo>
                    <a:pt x="785217" y="579361"/>
                  </a:lnTo>
                  <a:lnTo>
                    <a:pt x="785433" y="579248"/>
                  </a:lnTo>
                  <a:lnTo>
                    <a:pt x="785659" y="579107"/>
                  </a:lnTo>
                  <a:lnTo>
                    <a:pt x="786106" y="578785"/>
                  </a:lnTo>
                  <a:lnTo>
                    <a:pt x="786332" y="578653"/>
                  </a:lnTo>
                  <a:lnTo>
                    <a:pt x="786567" y="578572"/>
                  </a:lnTo>
                  <a:lnTo>
                    <a:pt x="786669" y="578553"/>
                  </a:lnTo>
                  <a:lnTo>
                    <a:pt x="786774" y="578540"/>
                  </a:lnTo>
                  <a:lnTo>
                    <a:pt x="786876" y="578535"/>
                  </a:lnTo>
                  <a:lnTo>
                    <a:pt x="786982" y="578531"/>
                  </a:lnTo>
                  <a:lnTo>
                    <a:pt x="787084" y="578535"/>
                  </a:lnTo>
                  <a:lnTo>
                    <a:pt x="787160" y="578458"/>
                  </a:lnTo>
                  <a:lnTo>
                    <a:pt x="787239" y="578386"/>
                  </a:lnTo>
                  <a:lnTo>
                    <a:pt x="787390" y="578236"/>
                  </a:lnTo>
                  <a:lnTo>
                    <a:pt x="787697" y="577959"/>
                  </a:lnTo>
                  <a:lnTo>
                    <a:pt x="787935" y="577759"/>
                  </a:lnTo>
                  <a:lnTo>
                    <a:pt x="788415" y="577378"/>
                  </a:lnTo>
                  <a:lnTo>
                    <a:pt x="788660" y="577192"/>
                  </a:lnTo>
                  <a:lnTo>
                    <a:pt x="788898" y="577028"/>
                  </a:lnTo>
                  <a:lnTo>
                    <a:pt x="789397" y="576724"/>
                  </a:lnTo>
                  <a:lnTo>
                    <a:pt x="789631" y="576561"/>
                  </a:lnTo>
                  <a:lnTo>
                    <a:pt x="789847" y="576375"/>
                  </a:lnTo>
                  <a:lnTo>
                    <a:pt x="790021" y="576170"/>
                  </a:lnTo>
                  <a:lnTo>
                    <a:pt x="790168" y="575939"/>
                  </a:lnTo>
                  <a:lnTo>
                    <a:pt x="790455" y="575467"/>
                  </a:lnTo>
                  <a:lnTo>
                    <a:pt x="790622" y="575249"/>
                  </a:lnTo>
                  <a:lnTo>
                    <a:pt x="790901" y="574981"/>
                  </a:lnTo>
                  <a:lnTo>
                    <a:pt x="791215" y="574750"/>
                  </a:lnTo>
                  <a:lnTo>
                    <a:pt x="791540" y="574523"/>
                  </a:lnTo>
                  <a:lnTo>
                    <a:pt x="791850" y="574287"/>
                  </a:lnTo>
                  <a:lnTo>
                    <a:pt x="792118" y="574019"/>
                  </a:lnTo>
                  <a:lnTo>
                    <a:pt x="792296" y="573796"/>
                  </a:lnTo>
                  <a:lnTo>
                    <a:pt x="792466" y="573565"/>
                  </a:lnTo>
                  <a:lnTo>
                    <a:pt x="792621" y="573324"/>
                  </a:lnTo>
                  <a:lnTo>
                    <a:pt x="792753" y="573070"/>
                  </a:lnTo>
                  <a:lnTo>
                    <a:pt x="792859" y="572812"/>
                  </a:lnTo>
                  <a:lnTo>
                    <a:pt x="792923" y="572517"/>
                  </a:lnTo>
                  <a:lnTo>
                    <a:pt x="792942" y="572208"/>
                  </a:lnTo>
                  <a:lnTo>
                    <a:pt x="792938" y="571568"/>
                  </a:lnTo>
                  <a:lnTo>
                    <a:pt x="792957" y="571255"/>
                  </a:lnTo>
                  <a:lnTo>
                    <a:pt x="792976" y="571059"/>
                  </a:lnTo>
                  <a:lnTo>
                    <a:pt x="792991" y="570860"/>
                  </a:lnTo>
                  <a:lnTo>
                    <a:pt x="793018" y="570665"/>
                  </a:lnTo>
                  <a:lnTo>
                    <a:pt x="793055" y="570478"/>
                  </a:lnTo>
                  <a:lnTo>
                    <a:pt x="793123" y="570310"/>
                  </a:lnTo>
                  <a:lnTo>
                    <a:pt x="793324" y="570111"/>
                  </a:lnTo>
                  <a:lnTo>
                    <a:pt x="793619" y="569970"/>
                  </a:lnTo>
                  <a:lnTo>
                    <a:pt x="794310" y="569734"/>
                  </a:lnTo>
                  <a:lnTo>
                    <a:pt x="794613" y="569571"/>
                  </a:lnTo>
                  <a:lnTo>
                    <a:pt x="794934" y="569312"/>
                  </a:lnTo>
                  <a:lnTo>
                    <a:pt x="795228" y="569017"/>
                  </a:lnTo>
                  <a:lnTo>
                    <a:pt x="795508" y="568699"/>
                  </a:lnTo>
                  <a:lnTo>
                    <a:pt x="795777" y="568368"/>
                  </a:lnTo>
                  <a:lnTo>
                    <a:pt x="796037" y="568036"/>
                  </a:lnTo>
                  <a:lnTo>
                    <a:pt x="796241" y="567760"/>
                  </a:lnTo>
                  <a:lnTo>
                    <a:pt x="796351" y="567582"/>
                  </a:lnTo>
                  <a:lnTo>
                    <a:pt x="796615" y="567165"/>
                  </a:lnTo>
                  <a:lnTo>
                    <a:pt x="796816" y="566888"/>
                  </a:lnTo>
                  <a:lnTo>
                    <a:pt x="797046" y="566648"/>
                  </a:lnTo>
                  <a:lnTo>
                    <a:pt x="797281" y="566480"/>
                  </a:lnTo>
                  <a:lnTo>
                    <a:pt x="797545" y="566343"/>
                  </a:lnTo>
                  <a:lnTo>
                    <a:pt x="797813" y="566216"/>
                  </a:lnTo>
                  <a:lnTo>
                    <a:pt x="798074" y="566076"/>
                  </a:lnTo>
                  <a:lnTo>
                    <a:pt x="798308" y="565908"/>
                  </a:lnTo>
                  <a:lnTo>
                    <a:pt x="798505" y="565703"/>
                  </a:lnTo>
                  <a:lnTo>
                    <a:pt x="798679" y="565476"/>
                  </a:lnTo>
                  <a:lnTo>
                    <a:pt x="798841" y="565231"/>
                  </a:lnTo>
                  <a:lnTo>
                    <a:pt x="799159" y="564741"/>
                  </a:lnTo>
                  <a:lnTo>
                    <a:pt x="799378" y="564387"/>
                  </a:lnTo>
                  <a:lnTo>
                    <a:pt x="799779" y="563647"/>
                  </a:lnTo>
                  <a:lnTo>
                    <a:pt x="799998" y="563293"/>
                  </a:lnTo>
                  <a:lnTo>
                    <a:pt x="800247" y="562971"/>
                  </a:lnTo>
                  <a:lnTo>
                    <a:pt x="800402" y="562812"/>
                  </a:lnTo>
                  <a:lnTo>
                    <a:pt x="800565" y="562653"/>
                  </a:lnTo>
                  <a:lnTo>
                    <a:pt x="800731" y="562503"/>
                  </a:lnTo>
                  <a:lnTo>
                    <a:pt x="800905" y="562358"/>
                  </a:lnTo>
                  <a:lnTo>
                    <a:pt x="801082" y="562227"/>
                  </a:lnTo>
                  <a:lnTo>
                    <a:pt x="801196" y="562095"/>
                  </a:lnTo>
                  <a:lnTo>
                    <a:pt x="801302" y="561959"/>
                  </a:lnTo>
                  <a:lnTo>
                    <a:pt x="801400" y="561818"/>
                  </a:lnTo>
                  <a:lnTo>
                    <a:pt x="801487" y="561668"/>
                  </a:lnTo>
                  <a:lnTo>
                    <a:pt x="801566" y="561519"/>
                  </a:lnTo>
                  <a:lnTo>
                    <a:pt x="801638" y="561369"/>
                  </a:lnTo>
                  <a:lnTo>
                    <a:pt x="801702" y="561214"/>
                  </a:lnTo>
                  <a:lnTo>
                    <a:pt x="801755" y="561051"/>
                  </a:lnTo>
                  <a:lnTo>
                    <a:pt x="801797" y="560892"/>
                  </a:lnTo>
                  <a:lnTo>
                    <a:pt x="801816" y="560729"/>
                  </a:lnTo>
                  <a:lnTo>
                    <a:pt x="801816" y="560538"/>
                  </a:lnTo>
                  <a:lnTo>
                    <a:pt x="801785" y="560343"/>
                  </a:lnTo>
                  <a:lnTo>
                    <a:pt x="801740" y="560148"/>
                  </a:lnTo>
                  <a:lnTo>
                    <a:pt x="801672" y="559957"/>
                  </a:lnTo>
                  <a:lnTo>
                    <a:pt x="801596" y="559776"/>
                  </a:lnTo>
                  <a:lnTo>
                    <a:pt x="801513" y="559639"/>
                  </a:lnTo>
                  <a:lnTo>
                    <a:pt x="801305" y="559394"/>
                  </a:lnTo>
                  <a:lnTo>
                    <a:pt x="801207" y="559267"/>
                  </a:lnTo>
                  <a:lnTo>
                    <a:pt x="801132" y="559136"/>
                  </a:lnTo>
                  <a:lnTo>
                    <a:pt x="801067" y="558904"/>
                  </a:lnTo>
                  <a:lnTo>
                    <a:pt x="801045" y="558650"/>
                  </a:lnTo>
                  <a:lnTo>
                    <a:pt x="801048" y="558391"/>
                  </a:lnTo>
                  <a:lnTo>
                    <a:pt x="801075" y="557865"/>
                  </a:lnTo>
                  <a:lnTo>
                    <a:pt x="801079" y="557533"/>
                  </a:lnTo>
                  <a:lnTo>
                    <a:pt x="801086" y="557198"/>
                  </a:lnTo>
                  <a:lnTo>
                    <a:pt x="801105" y="556866"/>
                  </a:lnTo>
                  <a:lnTo>
                    <a:pt x="801135" y="556530"/>
                  </a:lnTo>
                  <a:lnTo>
                    <a:pt x="801152" y="556412"/>
                  </a:lnTo>
                  <a:lnTo>
                    <a:pt x="801181" y="556203"/>
                  </a:lnTo>
                  <a:lnTo>
                    <a:pt x="801219" y="555963"/>
                  </a:lnTo>
                  <a:lnTo>
                    <a:pt x="801320" y="555491"/>
                  </a:lnTo>
                  <a:lnTo>
                    <a:pt x="801438" y="555019"/>
                  </a:lnTo>
                  <a:lnTo>
                    <a:pt x="801513" y="554733"/>
                  </a:lnTo>
                  <a:lnTo>
                    <a:pt x="801774" y="553884"/>
                  </a:lnTo>
                  <a:lnTo>
                    <a:pt x="801853" y="553598"/>
                  </a:lnTo>
                  <a:lnTo>
                    <a:pt x="801910" y="553376"/>
                  </a:lnTo>
                  <a:lnTo>
                    <a:pt x="801959" y="553158"/>
                  </a:lnTo>
                  <a:lnTo>
                    <a:pt x="802005" y="552936"/>
                  </a:lnTo>
                  <a:lnTo>
                    <a:pt x="802107" y="552491"/>
                  </a:lnTo>
                  <a:lnTo>
                    <a:pt x="802296" y="551765"/>
                  </a:lnTo>
                  <a:lnTo>
                    <a:pt x="802398" y="551401"/>
                  </a:lnTo>
                  <a:lnTo>
                    <a:pt x="802613" y="550675"/>
                  </a:lnTo>
                  <a:lnTo>
                    <a:pt x="802745" y="550303"/>
                  </a:lnTo>
                  <a:lnTo>
                    <a:pt x="802866" y="549926"/>
                  </a:lnTo>
                  <a:lnTo>
                    <a:pt x="802983" y="549550"/>
                  </a:lnTo>
                  <a:lnTo>
                    <a:pt x="803093" y="549168"/>
                  </a:lnTo>
                  <a:lnTo>
                    <a:pt x="803195" y="548783"/>
                  </a:lnTo>
                  <a:lnTo>
                    <a:pt x="803274" y="548456"/>
                  </a:lnTo>
                  <a:lnTo>
                    <a:pt x="803350" y="548124"/>
                  </a:lnTo>
                  <a:lnTo>
                    <a:pt x="803482" y="547462"/>
                  </a:lnTo>
                  <a:lnTo>
                    <a:pt x="803584" y="546813"/>
                  </a:lnTo>
                  <a:lnTo>
                    <a:pt x="803630" y="546495"/>
                  </a:lnTo>
                  <a:lnTo>
                    <a:pt x="803667" y="546177"/>
                  </a:lnTo>
                  <a:lnTo>
                    <a:pt x="803698" y="545860"/>
                  </a:lnTo>
                  <a:lnTo>
                    <a:pt x="803720" y="545542"/>
                  </a:lnTo>
                  <a:lnTo>
                    <a:pt x="803732" y="545306"/>
                  </a:lnTo>
                  <a:lnTo>
                    <a:pt x="803735" y="545070"/>
                  </a:lnTo>
                  <a:lnTo>
                    <a:pt x="803739" y="544357"/>
                  </a:lnTo>
                  <a:lnTo>
                    <a:pt x="803747" y="544071"/>
                  </a:lnTo>
                  <a:lnTo>
                    <a:pt x="803754" y="543322"/>
                  </a:lnTo>
                  <a:lnTo>
                    <a:pt x="803751" y="542687"/>
                  </a:lnTo>
                  <a:lnTo>
                    <a:pt x="803758" y="542374"/>
                  </a:lnTo>
                  <a:lnTo>
                    <a:pt x="803777" y="542056"/>
                  </a:lnTo>
                  <a:lnTo>
                    <a:pt x="803804" y="541820"/>
                  </a:lnTo>
                  <a:lnTo>
                    <a:pt x="803921" y="541108"/>
                  </a:lnTo>
                  <a:lnTo>
                    <a:pt x="803955" y="540872"/>
                  </a:lnTo>
                  <a:lnTo>
                    <a:pt x="803981" y="540604"/>
                  </a:lnTo>
                  <a:lnTo>
                    <a:pt x="804004" y="540331"/>
                  </a:lnTo>
                  <a:lnTo>
                    <a:pt x="804034" y="539796"/>
                  </a:lnTo>
                  <a:lnTo>
                    <a:pt x="804053" y="539524"/>
                  </a:lnTo>
                  <a:lnTo>
                    <a:pt x="804064" y="539269"/>
                  </a:lnTo>
                  <a:lnTo>
                    <a:pt x="804079" y="538757"/>
                  </a:lnTo>
                  <a:lnTo>
                    <a:pt x="804106" y="538502"/>
                  </a:lnTo>
                  <a:lnTo>
                    <a:pt x="804128" y="538384"/>
                  </a:lnTo>
                  <a:lnTo>
                    <a:pt x="804128" y="538239"/>
                  </a:lnTo>
                  <a:lnTo>
                    <a:pt x="804144" y="538089"/>
                  </a:lnTo>
                  <a:lnTo>
                    <a:pt x="804166" y="537940"/>
                  </a:lnTo>
                  <a:lnTo>
                    <a:pt x="804197" y="537794"/>
                  </a:lnTo>
                  <a:lnTo>
                    <a:pt x="804238" y="537654"/>
                  </a:lnTo>
                  <a:lnTo>
                    <a:pt x="804287" y="537527"/>
                  </a:lnTo>
                  <a:lnTo>
                    <a:pt x="804344" y="537404"/>
                  </a:lnTo>
                  <a:lnTo>
                    <a:pt x="804408" y="537281"/>
                  </a:lnTo>
                  <a:lnTo>
                    <a:pt x="804476" y="537164"/>
                  </a:lnTo>
                  <a:lnTo>
                    <a:pt x="804627" y="536941"/>
                  </a:lnTo>
                  <a:lnTo>
                    <a:pt x="804711" y="536832"/>
                  </a:lnTo>
                  <a:lnTo>
                    <a:pt x="804797" y="536732"/>
                  </a:lnTo>
                  <a:lnTo>
                    <a:pt x="804888" y="536637"/>
                  </a:lnTo>
                  <a:lnTo>
                    <a:pt x="804990" y="536551"/>
                  </a:lnTo>
                  <a:lnTo>
                    <a:pt x="805096" y="536478"/>
                  </a:lnTo>
                  <a:lnTo>
                    <a:pt x="805213" y="536419"/>
                  </a:lnTo>
                  <a:lnTo>
                    <a:pt x="805455" y="536315"/>
                  </a:lnTo>
                  <a:lnTo>
                    <a:pt x="805572" y="536256"/>
                  </a:lnTo>
                  <a:lnTo>
                    <a:pt x="805723" y="536179"/>
                  </a:lnTo>
                  <a:lnTo>
                    <a:pt x="806309" y="535861"/>
                  </a:lnTo>
                  <a:lnTo>
                    <a:pt x="806782" y="535643"/>
                  </a:lnTo>
                  <a:lnTo>
                    <a:pt x="806933" y="535566"/>
                  </a:lnTo>
                  <a:lnTo>
                    <a:pt x="807072" y="535471"/>
                  </a:lnTo>
                  <a:lnTo>
                    <a:pt x="807201" y="535357"/>
                  </a:lnTo>
                  <a:lnTo>
                    <a:pt x="807322" y="535235"/>
                  </a:lnTo>
                  <a:lnTo>
                    <a:pt x="807432" y="535098"/>
                  </a:lnTo>
                  <a:lnTo>
                    <a:pt x="807537" y="534962"/>
                  </a:lnTo>
                  <a:lnTo>
                    <a:pt x="807639" y="534822"/>
                  </a:lnTo>
                  <a:lnTo>
                    <a:pt x="807813" y="534567"/>
                  </a:lnTo>
                  <a:lnTo>
                    <a:pt x="807889" y="534440"/>
                  </a:lnTo>
                  <a:lnTo>
                    <a:pt x="807964" y="534304"/>
                  </a:lnTo>
                  <a:lnTo>
                    <a:pt x="808029" y="534168"/>
                  </a:lnTo>
                  <a:lnTo>
                    <a:pt x="808085" y="534018"/>
                  </a:lnTo>
                  <a:lnTo>
                    <a:pt x="808134" y="533864"/>
                  </a:lnTo>
                  <a:lnTo>
                    <a:pt x="808176" y="533705"/>
                  </a:lnTo>
                  <a:lnTo>
                    <a:pt x="808244" y="533387"/>
                  </a:lnTo>
                  <a:lnTo>
                    <a:pt x="808270" y="533156"/>
                  </a:lnTo>
                  <a:lnTo>
                    <a:pt x="808274" y="532684"/>
                  </a:lnTo>
                  <a:lnTo>
                    <a:pt x="808297" y="532457"/>
                  </a:lnTo>
                  <a:lnTo>
                    <a:pt x="808361" y="532248"/>
                  </a:lnTo>
                  <a:lnTo>
                    <a:pt x="808478" y="532089"/>
                  </a:lnTo>
                  <a:lnTo>
                    <a:pt x="808645" y="531940"/>
                  </a:lnTo>
                  <a:lnTo>
                    <a:pt x="808815" y="531799"/>
                  </a:lnTo>
                  <a:lnTo>
                    <a:pt x="808939" y="531672"/>
                  </a:lnTo>
                  <a:lnTo>
                    <a:pt x="808977" y="531549"/>
                  </a:lnTo>
                  <a:lnTo>
                    <a:pt x="808928" y="531454"/>
                  </a:lnTo>
                  <a:lnTo>
                    <a:pt x="808834" y="531363"/>
                  </a:lnTo>
                  <a:lnTo>
                    <a:pt x="808728" y="531277"/>
                  </a:lnTo>
                  <a:lnTo>
                    <a:pt x="808633" y="531186"/>
                  </a:lnTo>
                  <a:lnTo>
                    <a:pt x="808584" y="531086"/>
                  </a:lnTo>
                  <a:lnTo>
                    <a:pt x="808588" y="530973"/>
                  </a:lnTo>
                  <a:lnTo>
                    <a:pt x="808637" y="530855"/>
                  </a:lnTo>
                  <a:lnTo>
                    <a:pt x="808705" y="530732"/>
                  </a:lnTo>
                  <a:lnTo>
                    <a:pt x="808781" y="530605"/>
                  </a:lnTo>
                  <a:lnTo>
                    <a:pt x="808845" y="530483"/>
                  </a:lnTo>
                  <a:lnTo>
                    <a:pt x="808924" y="530292"/>
                  </a:lnTo>
                  <a:lnTo>
                    <a:pt x="808996" y="530101"/>
                  </a:lnTo>
                  <a:lnTo>
                    <a:pt x="809075" y="529911"/>
                  </a:lnTo>
                  <a:lnTo>
                    <a:pt x="809162" y="529725"/>
                  </a:lnTo>
                  <a:lnTo>
                    <a:pt x="809179" y="529697"/>
                  </a:lnTo>
                  <a:lnTo>
                    <a:pt x="809264" y="529552"/>
                  </a:lnTo>
                  <a:lnTo>
                    <a:pt x="809363" y="529434"/>
                  </a:lnTo>
                  <a:lnTo>
                    <a:pt x="809593" y="529216"/>
                  </a:lnTo>
                  <a:lnTo>
                    <a:pt x="809707" y="528803"/>
                  </a:lnTo>
                  <a:lnTo>
                    <a:pt x="809537" y="527796"/>
                  </a:lnTo>
                  <a:lnTo>
                    <a:pt x="809276" y="527251"/>
                  </a:lnTo>
                  <a:lnTo>
                    <a:pt x="809004" y="526598"/>
                  </a:lnTo>
                  <a:lnTo>
                    <a:pt x="808932" y="526076"/>
                  </a:lnTo>
                  <a:lnTo>
                    <a:pt x="808618" y="525291"/>
                  </a:lnTo>
                  <a:lnTo>
                    <a:pt x="808146" y="524873"/>
                  </a:lnTo>
                  <a:lnTo>
                    <a:pt x="807908" y="524669"/>
                  </a:lnTo>
                  <a:lnTo>
                    <a:pt x="807662" y="524465"/>
                  </a:lnTo>
                  <a:lnTo>
                    <a:pt x="807224" y="524120"/>
                  </a:lnTo>
                  <a:lnTo>
                    <a:pt x="806827" y="523838"/>
                  </a:lnTo>
                  <a:lnTo>
                    <a:pt x="806630" y="523693"/>
                  </a:lnTo>
                  <a:lnTo>
                    <a:pt x="806441" y="523539"/>
                  </a:lnTo>
                  <a:lnTo>
                    <a:pt x="806215" y="523339"/>
                  </a:lnTo>
                  <a:lnTo>
                    <a:pt x="806105" y="523235"/>
                  </a:lnTo>
                  <a:lnTo>
                    <a:pt x="805897" y="523017"/>
                  </a:lnTo>
                  <a:lnTo>
                    <a:pt x="805693" y="522754"/>
                  </a:lnTo>
                  <a:lnTo>
                    <a:pt x="805602" y="522617"/>
                  </a:lnTo>
                  <a:lnTo>
                    <a:pt x="805515" y="522477"/>
                  </a:lnTo>
                  <a:lnTo>
                    <a:pt x="805436" y="522332"/>
                  </a:lnTo>
                  <a:lnTo>
                    <a:pt x="805368" y="522186"/>
                  </a:lnTo>
                  <a:lnTo>
                    <a:pt x="805318" y="522053"/>
                  </a:lnTo>
                  <a:lnTo>
                    <a:pt x="805258" y="521887"/>
                  </a:lnTo>
                  <a:lnTo>
                    <a:pt x="805172" y="521578"/>
                  </a:lnTo>
                  <a:lnTo>
                    <a:pt x="805130" y="521397"/>
                  </a:lnTo>
                  <a:lnTo>
                    <a:pt x="805096" y="521215"/>
                  </a:lnTo>
                  <a:lnTo>
                    <a:pt x="805069" y="521029"/>
                  </a:lnTo>
                  <a:lnTo>
                    <a:pt x="805047" y="520847"/>
                  </a:lnTo>
                  <a:lnTo>
                    <a:pt x="804998" y="520330"/>
                  </a:lnTo>
                  <a:lnTo>
                    <a:pt x="804990" y="520162"/>
                  </a:lnTo>
                  <a:lnTo>
                    <a:pt x="804990" y="519994"/>
                  </a:lnTo>
                  <a:lnTo>
                    <a:pt x="805005" y="519831"/>
                  </a:lnTo>
                  <a:lnTo>
                    <a:pt x="805043" y="519645"/>
                  </a:lnTo>
                  <a:lnTo>
                    <a:pt x="805107" y="519463"/>
                  </a:lnTo>
                  <a:lnTo>
                    <a:pt x="805183" y="519282"/>
                  </a:lnTo>
                  <a:lnTo>
                    <a:pt x="805262" y="519105"/>
                  </a:lnTo>
                  <a:lnTo>
                    <a:pt x="805334" y="518923"/>
                  </a:lnTo>
                  <a:lnTo>
                    <a:pt x="805531" y="518324"/>
                  </a:lnTo>
                  <a:lnTo>
                    <a:pt x="805636" y="518025"/>
                  </a:lnTo>
                  <a:lnTo>
                    <a:pt x="805693" y="517875"/>
                  </a:lnTo>
                  <a:lnTo>
                    <a:pt x="805871" y="517426"/>
                  </a:lnTo>
                  <a:lnTo>
                    <a:pt x="805939" y="517276"/>
                  </a:lnTo>
                  <a:lnTo>
                    <a:pt x="806014" y="517130"/>
                  </a:lnTo>
                  <a:lnTo>
                    <a:pt x="806086" y="516981"/>
                  </a:lnTo>
                  <a:lnTo>
                    <a:pt x="806150" y="516831"/>
                  </a:lnTo>
                  <a:lnTo>
                    <a:pt x="806199" y="516677"/>
                  </a:lnTo>
                  <a:lnTo>
                    <a:pt x="806226" y="516450"/>
                  </a:lnTo>
                  <a:lnTo>
                    <a:pt x="806215" y="516214"/>
                  </a:lnTo>
                  <a:lnTo>
                    <a:pt x="806188" y="515973"/>
                  </a:lnTo>
                  <a:lnTo>
                    <a:pt x="806154" y="515728"/>
                  </a:lnTo>
                  <a:lnTo>
                    <a:pt x="806139" y="515488"/>
                  </a:lnTo>
                  <a:lnTo>
                    <a:pt x="806139" y="515329"/>
                  </a:lnTo>
                  <a:lnTo>
                    <a:pt x="806154" y="515011"/>
                  </a:lnTo>
                  <a:lnTo>
                    <a:pt x="806158" y="514857"/>
                  </a:lnTo>
                  <a:lnTo>
                    <a:pt x="806150" y="514698"/>
                  </a:lnTo>
                  <a:lnTo>
                    <a:pt x="806128" y="514503"/>
                  </a:lnTo>
                  <a:lnTo>
                    <a:pt x="806094" y="514312"/>
                  </a:lnTo>
                  <a:lnTo>
                    <a:pt x="806048" y="514126"/>
                  </a:lnTo>
                  <a:lnTo>
                    <a:pt x="806007" y="513935"/>
                  </a:lnTo>
                  <a:lnTo>
                    <a:pt x="805969" y="513740"/>
                  </a:lnTo>
                  <a:lnTo>
                    <a:pt x="805946" y="513600"/>
                  </a:lnTo>
                  <a:lnTo>
                    <a:pt x="805886" y="513168"/>
                  </a:lnTo>
                  <a:lnTo>
                    <a:pt x="805780" y="512533"/>
                  </a:lnTo>
                  <a:lnTo>
                    <a:pt x="805689" y="512043"/>
                  </a:lnTo>
                  <a:lnTo>
                    <a:pt x="805648" y="511793"/>
                  </a:lnTo>
                  <a:lnTo>
                    <a:pt x="805602" y="511557"/>
                  </a:lnTo>
                  <a:lnTo>
                    <a:pt x="805549" y="511321"/>
                  </a:lnTo>
                  <a:lnTo>
                    <a:pt x="805500" y="511081"/>
                  </a:lnTo>
                  <a:lnTo>
                    <a:pt x="805459" y="510845"/>
                  </a:lnTo>
                  <a:lnTo>
                    <a:pt x="805428" y="510604"/>
                  </a:lnTo>
                  <a:lnTo>
                    <a:pt x="805398" y="510237"/>
                  </a:lnTo>
                  <a:lnTo>
                    <a:pt x="805387" y="510055"/>
                  </a:lnTo>
                  <a:lnTo>
                    <a:pt x="805391" y="509874"/>
                  </a:lnTo>
                  <a:lnTo>
                    <a:pt x="805406" y="509692"/>
                  </a:lnTo>
                  <a:lnTo>
                    <a:pt x="805432" y="509515"/>
                  </a:lnTo>
                  <a:lnTo>
                    <a:pt x="805474" y="509338"/>
                  </a:lnTo>
                  <a:lnTo>
                    <a:pt x="805527" y="509161"/>
                  </a:lnTo>
                  <a:lnTo>
                    <a:pt x="805587" y="508989"/>
                  </a:lnTo>
                  <a:lnTo>
                    <a:pt x="805655" y="508825"/>
                  </a:lnTo>
                  <a:lnTo>
                    <a:pt x="805731" y="508666"/>
                  </a:lnTo>
                  <a:lnTo>
                    <a:pt x="805814" y="508517"/>
                  </a:lnTo>
                  <a:lnTo>
                    <a:pt x="806003" y="508222"/>
                  </a:lnTo>
                  <a:lnTo>
                    <a:pt x="806101" y="508076"/>
                  </a:lnTo>
                  <a:lnTo>
                    <a:pt x="806188" y="507958"/>
                  </a:lnTo>
                  <a:lnTo>
                    <a:pt x="806464" y="507614"/>
                  </a:lnTo>
                  <a:lnTo>
                    <a:pt x="806608" y="507387"/>
                  </a:lnTo>
                  <a:lnTo>
                    <a:pt x="806672" y="507278"/>
                  </a:lnTo>
                  <a:lnTo>
                    <a:pt x="806729" y="507169"/>
                  </a:lnTo>
                  <a:lnTo>
                    <a:pt x="806831" y="506942"/>
                  </a:lnTo>
                  <a:lnTo>
                    <a:pt x="806876" y="506819"/>
                  </a:lnTo>
                  <a:lnTo>
                    <a:pt x="806948" y="506565"/>
                  </a:lnTo>
                  <a:lnTo>
                    <a:pt x="806997" y="506311"/>
                  </a:lnTo>
                  <a:lnTo>
                    <a:pt x="806925" y="506030"/>
                  </a:lnTo>
                  <a:lnTo>
                    <a:pt x="806880" y="505762"/>
                  </a:lnTo>
                  <a:lnTo>
                    <a:pt x="806857" y="505494"/>
                  </a:lnTo>
                  <a:lnTo>
                    <a:pt x="806842" y="504950"/>
                  </a:lnTo>
                  <a:lnTo>
                    <a:pt x="806827" y="504682"/>
                  </a:lnTo>
                  <a:lnTo>
                    <a:pt x="806808" y="504441"/>
                  </a:lnTo>
                  <a:lnTo>
                    <a:pt x="806763" y="503965"/>
                  </a:lnTo>
                  <a:lnTo>
                    <a:pt x="806744" y="503729"/>
                  </a:lnTo>
                  <a:lnTo>
                    <a:pt x="806729" y="503488"/>
                  </a:lnTo>
                  <a:lnTo>
                    <a:pt x="806725" y="503293"/>
                  </a:lnTo>
                  <a:lnTo>
                    <a:pt x="806725" y="502894"/>
                  </a:lnTo>
                  <a:lnTo>
                    <a:pt x="806717" y="502694"/>
                  </a:lnTo>
                  <a:lnTo>
                    <a:pt x="806706" y="502499"/>
                  </a:lnTo>
                  <a:lnTo>
                    <a:pt x="806679" y="502308"/>
                  </a:lnTo>
                  <a:lnTo>
                    <a:pt x="806645" y="502118"/>
                  </a:lnTo>
                  <a:lnTo>
                    <a:pt x="806562" y="501737"/>
                  </a:lnTo>
                  <a:lnTo>
                    <a:pt x="806472" y="501283"/>
                  </a:lnTo>
                  <a:lnTo>
                    <a:pt x="806358" y="500761"/>
                  </a:lnTo>
                  <a:lnTo>
                    <a:pt x="806309" y="500498"/>
                  </a:lnTo>
                  <a:lnTo>
                    <a:pt x="806268" y="500234"/>
                  </a:lnTo>
                  <a:lnTo>
                    <a:pt x="806237" y="499998"/>
                  </a:lnTo>
                  <a:lnTo>
                    <a:pt x="806188" y="499522"/>
                  </a:lnTo>
                  <a:lnTo>
                    <a:pt x="806173" y="499281"/>
                  </a:lnTo>
                  <a:lnTo>
                    <a:pt x="806169" y="499045"/>
                  </a:lnTo>
                  <a:lnTo>
                    <a:pt x="806177" y="498823"/>
                  </a:lnTo>
                  <a:lnTo>
                    <a:pt x="806218" y="498378"/>
                  </a:lnTo>
                  <a:lnTo>
                    <a:pt x="806245" y="498160"/>
                  </a:lnTo>
                  <a:lnTo>
                    <a:pt x="806268" y="497938"/>
                  </a:lnTo>
                  <a:lnTo>
                    <a:pt x="806339" y="497058"/>
                  </a:lnTo>
                  <a:lnTo>
                    <a:pt x="806369" y="496472"/>
                  </a:lnTo>
                  <a:lnTo>
                    <a:pt x="806373" y="496182"/>
                  </a:lnTo>
                  <a:lnTo>
                    <a:pt x="806369" y="495887"/>
                  </a:lnTo>
                  <a:lnTo>
                    <a:pt x="806354" y="495301"/>
                  </a:lnTo>
                  <a:lnTo>
                    <a:pt x="806354" y="494761"/>
                  </a:lnTo>
                  <a:lnTo>
                    <a:pt x="806366" y="494271"/>
                  </a:lnTo>
                  <a:lnTo>
                    <a:pt x="806381" y="493350"/>
                  </a:lnTo>
                  <a:lnTo>
                    <a:pt x="806388" y="493137"/>
                  </a:lnTo>
                  <a:lnTo>
                    <a:pt x="806388" y="492520"/>
                  </a:lnTo>
                  <a:lnTo>
                    <a:pt x="806381" y="492138"/>
                  </a:lnTo>
                  <a:lnTo>
                    <a:pt x="806366" y="491762"/>
                  </a:lnTo>
                  <a:lnTo>
                    <a:pt x="806351" y="491512"/>
                  </a:lnTo>
                  <a:lnTo>
                    <a:pt x="806332" y="491267"/>
                  </a:lnTo>
                  <a:lnTo>
                    <a:pt x="806286" y="490777"/>
                  </a:lnTo>
                  <a:lnTo>
                    <a:pt x="806258" y="490366"/>
                  </a:lnTo>
                  <a:lnTo>
                    <a:pt x="806218" y="489515"/>
                  </a:lnTo>
                  <a:lnTo>
                    <a:pt x="806211" y="489261"/>
                  </a:lnTo>
                  <a:lnTo>
                    <a:pt x="806196" y="489003"/>
                  </a:lnTo>
                  <a:lnTo>
                    <a:pt x="806150" y="487954"/>
                  </a:lnTo>
                  <a:lnTo>
                    <a:pt x="806131" y="486724"/>
                  </a:lnTo>
                  <a:lnTo>
                    <a:pt x="806131" y="486552"/>
                  </a:lnTo>
                  <a:lnTo>
                    <a:pt x="806124" y="486203"/>
                  </a:lnTo>
                  <a:lnTo>
                    <a:pt x="806116" y="486026"/>
                  </a:lnTo>
                  <a:lnTo>
                    <a:pt x="806097" y="485735"/>
                  </a:lnTo>
                  <a:lnTo>
                    <a:pt x="806063" y="485495"/>
                  </a:lnTo>
                  <a:lnTo>
                    <a:pt x="806037" y="485259"/>
                  </a:lnTo>
                  <a:lnTo>
                    <a:pt x="806022" y="485150"/>
                  </a:lnTo>
                  <a:lnTo>
                    <a:pt x="805980" y="484918"/>
                  </a:lnTo>
                  <a:lnTo>
                    <a:pt x="805980" y="484818"/>
                  </a:lnTo>
                  <a:lnTo>
                    <a:pt x="806060" y="484696"/>
                  </a:lnTo>
                  <a:lnTo>
                    <a:pt x="806128" y="484655"/>
                  </a:lnTo>
                  <a:lnTo>
                    <a:pt x="806203" y="484628"/>
                  </a:lnTo>
                  <a:lnTo>
                    <a:pt x="806286" y="484605"/>
                  </a:lnTo>
                  <a:lnTo>
                    <a:pt x="806366" y="484591"/>
                  </a:lnTo>
                  <a:lnTo>
                    <a:pt x="806449" y="484582"/>
                  </a:lnTo>
                  <a:lnTo>
                    <a:pt x="806626" y="484596"/>
                  </a:lnTo>
                  <a:lnTo>
                    <a:pt x="806713" y="484614"/>
                  </a:lnTo>
                  <a:lnTo>
                    <a:pt x="806797" y="484637"/>
                  </a:lnTo>
                  <a:lnTo>
                    <a:pt x="806936" y="484696"/>
                  </a:lnTo>
                  <a:lnTo>
                    <a:pt x="807069" y="484787"/>
                  </a:lnTo>
                  <a:lnTo>
                    <a:pt x="807326" y="484991"/>
                  </a:lnTo>
                  <a:lnTo>
                    <a:pt x="807462" y="485082"/>
                  </a:lnTo>
                  <a:lnTo>
                    <a:pt x="807609" y="485159"/>
                  </a:lnTo>
                  <a:lnTo>
                    <a:pt x="807760" y="485231"/>
                  </a:lnTo>
                  <a:lnTo>
                    <a:pt x="808063" y="485368"/>
                  </a:lnTo>
                  <a:lnTo>
                    <a:pt x="808206" y="485454"/>
                  </a:lnTo>
                  <a:lnTo>
                    <a:pt x="808342" y="485554"/>
                  </a:lnTo>
                  <a:lnTo>
                    <a:pt x="808732" y="485908"/>
                  </a:lnTo>
                  <a:lnTo>
                    <a:pt x="808868" y="486016"/>
                  </a:lnTo>
                  <a:lnTo>
                    <a:pt x="809038" y="486130"/>
                  </a:lnTo>
                  <a:lnTo>
                    <a:pt x="809589" y="486434"/>
                  </a:lnTo>
                  <a:lnTo>
                    <a:pt x="810047" y="486738"/>
                  </a:lnTo>
                  <a:lnTo>
                    <a:pt x="810187" y="486842"/>
                  </a:lnTo>
                  <a:lnTo>
                    <a:pt x="810315" y="486951"/>
                  </a:lnTo>
                  <a:lnTo>
                    <a:pt x="810425" y="487074"/>
                  </a:lnTo>
                  <a:lnTo>
                    <a:pt x="810496" y="487178"/>
                  </a:lnTo>
                  <a:lnTo>
                    <a:pt x="810557" y="487287"/>
                  </a:lnTo>
                  <a:lnTo>
                    <a:pt x="810670" y="487523"/>
                  </a:lnTo>
                  <a:lnTo>
                    <a:pt x="810731" y="487632"/>
                  </a:lnTo>
                  <a:lnTo>
                    <a:pt x="810863" y="487832"/>
                  </a:lnTo>
                  <a:lnTo>
                    <a:pt x="810931" y="487927"/>
                  </a:lnTo>
                  <a:lnTo>
                    <a:pt x="811003" y="488022"/>
                  </a:lnTo>
                  <a:lnTo>
                    <a:pt x="811078" y="488113"/>
                  </a:lnTo>
                  <a:lnTo>
                    <a:pt x="811199" y="488245"/>
                  </a:lnTo>
                  <a:lnTo>
                    <a:pt x="811332" y="488367"/>
                  </a:lnTo>
                  <a:lnTo>
                    <a:pt x="811604" y="488603"/>
                  </a:lnTo>
                  <a:lnTo>
                    <a:pt x="812087" y="489007"/>
                  </a:lnTo>
                  <a:lnTo>
                    <a:pt x="812171" y="489084"/>
                  </a:lnTo>
                  <a:lnTo>
                    <a:pt x="812269" y="489193"/>
                  </a:lnTo>
                  <a:lnTo>
                    <a:pt x="812537" y="489565"/>
                  </a:lnTo>
                  <a:lnTo>
                    <a:pt x="812632" y="489683"/>
                  </a:lnTo>
                  <a:lnTo>
                    <a:pt x="812753" y="489810"/>
                  </a:lnTo>
                  <a:lnTo>
                    <a:pt x="813134" y="490164"/>
                  </a:lnTo>
                  <a:lnTo>
                    <a:pt x="813255" y="490287"/>
                  </a:lnTo>
                  <a:lnTo>
                    <a:pt x="813493" y="490573"/>
                  </a:lnTo>
                  <a:lnTo>
                    <a:pt x="813569" y="490668"/>
                  </a:lnTo>
                  <a:lnTo>
                    <a:pt x="813641" y="490768"/>
                  </a:lnTo>
                  <a:lnTo>
                    <a:pt x="813803" y="491022"/>
                  </a:lnTo>
                  <a:lnTo>
                    <a:pt x="814026" y="491408"/>
                  </a:lnTo>
                  <a:lnTo>
                    <a:pt x="814230" y="491771"/>
                  </a:lnTo>
                  <a:lnTo>
                    <a:pt x="814302" y="491889"/>
                  </a:lnTo>
                  <a:lnTo>
                    <a:pt x="814438" y="492129"/>
                  </a:lnTo>
                  <a:lnTo>
                    <a:pt x="814510" y="492247"/>
                  </a:lnTo>
                  <a:lnTo>
                    <a:pt x="814929" y="492987"/>
                  </a:lnTo>
                  <a:lnTo>
                    <a:pt x="814997" y="493119"/>
                  </a:lnTo>
                  <a:lnTo>
                    <a:pt x="815062" y="493250"/>
                  </a:lnTo>
                  <a:lnTo>
                    <a:pt x="815160" y="493486"/>
                  </a:lnTo>
                  <a:lnTo>
                    <a:pt x="815288" y="493845"/>
                  </a:lnTo>
                  <a:lnTo>
                    <a:pt x="815322" y="493981"/>
                  </a:lnTo>
                  <a:lnTo>
                    <a:pt x="815383" y="494262"/>
                  </a:lnTo>
                  <a:lnTo>
                    <a:pt x="815421" y="494394"/>
                  </a:lnTo>
                  <a:lnTo>
                    <a:pt x="815474" y="494521"/>
                  </a:lnTo>
                  <a:lnTo>
                    <a:pt x="815621" y="494707"/>
                  </a:lnTo>
                  <a:lnTo>
                    <a:pt x="815829" y="494879"/>
                  </a:lnTo>
                  <a:lnTo>
                    <a:pt x="816044" y="495038"/>
                  </a:lnTo>
                  <a:lnTo>
                    <a:pt x="816203" y="495174"/>
                  </a:lnTo>
                  <a:lnTo>
                    <a:pt x="816248" y="495288"/>
                  </a:lnTo>
                  <a:lnTo>
                    <a:pt x="816188" y="495383"/>
                  </a:lnTo>
                  <a:lnTo>
                    <a:pt x="816082" y="495465"/>
                  </a:lnTo>
                  <a:lnTo>
                    <a:pt x="815957" y="495537"/>
                  </a:lnTo>
                  <a:lnTo>
                    <a:pt x="815844" y="495619"/>
                  </a:lnTo>
                  <a:lnTo>
                    <a:pt x="815768" y="495714"/>
                  </a:lnTo>
                  <a:lnTo>
                    <a:pt x="815734" y="495828"/>
                  </a:lnTo>
                  <a:lnTo>
                    <a:pt x="815723" y="495955"/>
                  </a:lnTo>
                  <a:lnTo>
                    <a:pt x="815723" y="496091"/>
                  </a:lnTo>
                  <a:lnTo>
                    <a:pt x="815738" y="496223"/>
                  </a:lnTo>
                  <a:lnTo>
                    <a:pt x="815761" y="496350"/>
                  </a:lnTo>
                  <a:lnTo>
                    <a:pt x="815799" y="496472"/>
                  </a:lnTo>
                  <a:lnTo>
                    <a:pt x="815859" y="496595"/>
                  </a:lnTo>
                  <a:lnTo>
                    <a:pt x="815923" y="496713"/>
                  </a:lnTo>
                  <a:lnTo>
                    <a:pt x="815973" y="496831"/>
                  </a:lnTo>
                  <a:lnTo>
                    <a:pt x="815988" y="496949"/>
                  </a:lnTo>
                  <a:lnTo>
                    <a:pt x="815954" y="497053"/>
                  </a:lnTo>
                  <a:lnTo>
                    <a:pt x="815889" y="497153"/>
                  </a:lnTo>
                  <a:lnTo>
                    <a:pt x="815810" y="497253"/>
                  </a:lnTo>
                  <a:lnTo>
                    <a:pt x="815742" y="497353"/>
                  </a:lnTo>
                  <a:lnTo>
                    <a:pt x="815704" y="497457"/>
                  </a:lnTo>
                  <a:lnTo>
                    <a:pt x="815700" y="497570"/>
                  </a:lnTo>
                  <a:lnTo>
                    <a:pt x="815723" y="497688"/>
                  </a:lnTo>
                  <a:lnTo>
                    <a:pt x="815791" y="497933"/>
                  </a:lnTo>
                  <a:lnTo>
                    <a:pt x="815810" y="498052"/>
                  </a:lnTo>
                  <a:lnTo>
                    <a:pt x="815814" y="498156"/>
                  </a:lnTo>
                  <a:lnTo>
                    <a:pt x="815799" y="498365"/>
                  </a:lnTo>
                  <a:lnTo>
                    <a:pt x="815795" y="498465"/>
                  </a:lnTo>
                  <a:lnTo>
                    <a:pt x="815802" y="498569"/>
                  </a:lnTo>
                  <a:lnTo>
                    <a:pt x="815844" y="498732"/>
                  </a:lnTo>
                  <a:lnTo>
                    <a:pt x="815912" y="498887"/>
                  </a:lnTo>
                  <a:lnTo>
                    <a:pt x="815991" y="499045"/>
                  </a:lnTo>
                  <a:lnTo>
                    <a:pt x="816059" y="499204"/>
                  </a:lnTo>
                  <a:lnTo>
                    <a:pt x="816105" y="499368"/>
                  </a:lnTo>
                  <a:lnTo>
                    <a:pt x="816116" y="499499"/>
                  </a:lnTo>
                  <a:lnTo>
                    <a:pt x="816112" y="499631"/>
                  </a:lnTo>
                  <a:lnTo>
                    <a:pt x="816101" y="499767"/>
                  </a:lnTo>
                  <a:lnTo>
                    <a:pt x="816093" y="499903"/>
                  </a:lnTo>
                  <a:lnTo>
                    <a:pt x="816093" y="500039"/>
                  </a:lnTo>
                  <a:lnTo>
                    <a:pt x="816112" y="500280"/>
                  </a:lnTo>
                  <a:lnTo>
                    <a:pt x="816139" y="500516"/>
                  </a:lnTo>
                  <a:lnTo>
                    <a:pt x="816165" y="500634"/>
                  </a:lnTo>
                  <a:lnTo>
                    <a:pt x="816218" y="500815"/>
                  </a:lnTo>
                  <a:lnTo>
                    <a:pt x="816290" y="500992"/>
                  </a:lnTo>
                  <a:lnTo>
                    <a:pt x="816543" y="501510"/>
                  </a:lnTo>
                  <a:lnTo>
                    <a:pt x="816634" y="501714"/>
                  </a:lnTo>
                  <a:lnTo>
                    <a:pt x="816728" y="501909"/>
                  </a:lnTo>
                  <a:lnTo>
                    <a:pt x="817000" y="502508"/>
                  </a:lnTo>
                  <a:lnTo>
                    <a:pt x="817174" y="502903"/>
                  </a:lnTo>
                  <a:lnTo>
                    <a:pt x="817261" y="503103"/>
                  </a:lnTo>
                  <a:lnTo>
                    <a:pt x="817341" y="503302"/>
                  </a:lnTo>
                  <a:lnTo>
                    <a:pt x="817420" y="503506"/>
                  </a:lnTo>
                  <a:lnTo>
                    <a:pt x="817484" y="503697"/>
                  </a:lnTo>
                  <a:lnTo>
                    <a:pt x="817662" y="504269"/>
                  </a:lnTo>
                  <a:lnTo>
                    <a:pt x="817805" y="504750"/>
                  </a:lnTo>
                  <a:lnTo>
                    <a:pt x="817941" y="505177"/>
                  </a:lnTo>
                  <a:lnTo>
                    <a:pt x="818006" y="505390"/>
                  </a:lnTo>
                  <a:lnTo>
                    <a:pt x="818059" y="505621"/>
                  </a:lnTo>
                  <a:lnTo>
                    <a:pt x="818123" y="505844"/>
                  </a:lnTo>
                  <a:lnTo>
                    <a:pt x="818206" y="506025"/>
                  </a:lnTo>
                  <a:lnTo>
                    <a:pt x="818229" y="506198"/>
                  </a:lnTo>
                  <a:lnTo>
                    <a:pt x="818285" y="506547"/>
                  </a:lnTo>
                  <a:lnTo>
                    <a:pt x="818387" y="507037"/>
                  </a:lnTo>
                  <a:lnTo>
                    <a:pt x="818501" y="507464"/>
                  </a:lnTo>
                  <a:lnTo>
                    <a:pt x="818588" y="507777"/>
                  </a:lnTo>
                  <a:lnTo>
                    <a:pt x="818686" y="508113"/>
                  </a:lnTo>
                  <a:lnTo>
                    <a:pt x="818743" y="508281"/>
                  </a:lnTo>
                  <a:lnTo>
                    <a:pt x="818803" y="508444"/>
                  </a:lnTo>
                  <a:lnTo>
                    <a:pt x="818935" y="508762"/>
                  </a:lnTo>
                  <a:lnTo>
                    <a:pt x="819007" y="508916"/>
                  </a:lnTo>
                  <a:lnTo>
                    <a:pt x="819090" y="509066"/>
                  </a:lnTo>
                  <a:lnTo>
                    <a:pt x="819185" y="509202"/>
                  </a:lnTo>
                  <a:lnTo>
                    <a:pt x="819283" y="509311"/>
                  </a:lnTo>
                  <a:lnTo>
                    <a:pt x="819389" y="509411"/>
                  </a:lnTo>
                  <a:lnTo>
                    <a:pt x="819672" y="509637"/>
                  </a:lnTo>
                  <a:lnTo>
                    <a:pt x="819733" y="509688"/>
                  </a:lnTo>
                  <a:lnTo>
                    <a:pt x="819895" y="509842"/>
                  </a:lnTo>
                  <a:lnTo>
                    <a:pt x="820065" y="509987"/>
                  </a:lnTo>
                  <a:lnTo>
                    <a:pt x="820160" y="510051"/>
                  </a:lnTo>
                  <a:lnTo>
                    <a:pt x="820269" y="510114"/>
                  </a:lnTo>
                  <a:lnTo>
                    <a:pt x="820383" y="510173"/>
                  </a:lnTo>
                  <a:lnTo>
                    <a:pt x="820504" y="510228"/>
                  </a:lnTo>
                  <a:lnTo>
                    <a:pt x="820746" y="510305"/>
                  </a:lnTo>
                  <a:lnTo>
                    <a:pt x="821577" y="510995"/>
                  </a:lnTo>
                  <a:lnTo>
                    <a:pt x="822284" y="511330"/>
                  </a:lnTo>
                  <a:lnTo>
                    <a:pt x="822669" y="511467"/>
                  </a:lnTo>
                  <a:lnTo>
                    <a:pt x="823308" y="511866"/>
                  </a:lnTo>
                  <a:lnTo>
                    <a:pt x="824011" y="512529"/>
                  </a:lnTo>
                  <a:lnTo>
                    <a:pt x="824109" y="512674"/>
                  </a:lnTo>
                  <a:lnTo>
                    <a:pt x="824192" y="512828"/>
                  </a:lnTo>
                  <a:lnTo>
                    <a:pt x="824268" y="512991"/>
                  </a:lnTo>
                  <a:lnTo>
                    <a:pt x="824328" y="513159"/>
                  </a:lnTo>
                  <a:lnTo>
                    <a:pt x="824366" y="513327"/>
                  </a:lnTo>
                  <a:lnTo>
                    <a:pt x="824381" y="513432"/>
                  </a:lnTo>
                  <a:lnTo>
                    <a:pt x="824389" y="513745"/>
                  </a:lnTo>
                  <a:lnTo>
                    <a:pt x="824400" y="513845"/>
                  </a:lnTo>
                  <a:lnTo>
                    <a:pt x="824442" y="514017"/>
                  </a:lnTo>
                  <a:lnTo>
                    <a:pt x="824506" y="514185"/>
                  </a:lnTo>
                  <a:lnTo>
                    <a:pt x="824581" y="514353"/>
                  </a:lnTo>
                  <a:lnTo>
                    <a:pt x="824823" y="514857"/>
                  </a:lnTo>
                  <a:lnTo>
                    <a:pt x="824910" y="515029"/>
                  </a:lnTo>
                  <a:lnTo>
                    <a:pt x="825095" y="515365"/>
                  </a:lnTo>
                  <a:lnTo>
                    <a:pt x="825368" y="515774"/>
                  </a:lnTo>
                  <a:lnTo>
                    <a:pt x="825454" y="515896"/>
                  </a:lnTo>
                  <a:lnTo>
                    <a:pt x="825553" y="516005"/>
                  </a:lnTo>
                  <a:lnTo>
                    <a:pt x="825704" y="516105"/>
                  </a:lnTo>
                  <a:lnTo>
                    <a:pt x="825863" y="516168"/>
                  </a:lnTo>
                  <a:lnTo>
                    <a:pt x="825946" y="516209"/>
                  </a:lnTo>
                  <a:lnTo>
                    <a:pt x="826116" y="516300"/>
                  </a:lnTo>
                  <a:lnTo>
                    <a:pt x="826275" y="516400"/>
                  </a:lnTo>
                  <a:lnTo>
                    <a:pt x="826993" y="516531"/>
                  </a:lnTo>
                  <a:lnTo>
                    <a:pt x="827597" y="516513"/>
                  </a:lnTo>
                  <a:lnTo>
                    <a:pt x="828697" y="516436"/>
                  </a:lnTo>
                  <a:lnTo>
                    <a:pt x="829699" y="516214"/>
                  </a:lnTo>
                  <a:lnTo>
                    <a:pt x="830337" y="516109"/>
                  </a:lnTo>
                  <a:lnTo>
                    <a:pt x="830515" y="516089"/>
                  </a:lnTo>
                  <a:lnTo>
                    <a:pt x="830587" y="516073"/>
                  </a:lnTo>
                  <a:lnTo>
                    <a:pt x="830662" y="516073"/>
                  </a:lnTo>
                  <a:lnTo>
                    <a:pt x="831187" y="516014"/>
                  </a:lnTo>
                  <a:lnTo>
                    <a:pt x="831550" y="515960"/>
                  </a:lnTo>
                  <a:lnTo>
                    <a:pt x="831902" y="515969"/>
                  </a:lnTo>
                  <a:lnTo>
                    <a:pt x="833197" y="515860"/>
                  </a:lnTo>
                  <a:lnTo>
                    <a:pt x="833587" y="515865"/>
                  </a:lnTo>
                  <a:lnTo>
                    <a:pt x="833613" y="515855"/>
                  </a:lnTo>
                  <a:lnTo>
                    <a:pt x="833912" y="515742"/>
                  </a:lnTo>
                  <a:lnTo>
                    <a:pt x="834558" y="515620"/>
                  </a:lnTo>
                  <a:lnTo>
                    <a:pt x="834947" y="515629"/>
                  </a:lnTo>
                  <a:lnTo>
                    <a:pt x="835268" y="515570"/>
                  </a:lnTo>
                  <a:lnTo>
                    <a:pt x="836882" y="515724"/>
                  </a:lnTo>
                  <a:lnTo>
                    <a:pt x="837978" y="515937"/>
                  </a:lnTo>
                  <a:lnTo>
                    <a:pt x="840034" y="516750"/>
                  </a:lnTo>
                  <a:lnTo>
                    <a:pt x="840994" y="517285"/>
                  </a:lnTo>
                  <a:lnTo>
                    <a:pt x="841251" y="517353"/>
                  </a:lnTo>
                  <a:lnTo>
                    <a:pt x="841701" y="517557"/>
                  </a:lnTo>
                  <a:lnTo>
                    <a:pt x="842347" y="517694"/>
                  </a:lnTo>
                  <a:lnTo>
                    <a:pt x="842990" y="517902"/>
                  </a:lnTo>
                  <a:lnTo>
                    <a:pt x="843375" y="517907"/>
                  </a:lnTo>
                  <a:lnTo>
                    <a:pt x="845438" y="518392"/>
                  </a:lnTo>
                  <a:lnTo>
                    <a:pt x="846137" y="518924"/>
                  </a:lnTo>
                  <a:lnTo>
                    <a:pt x="847347" y="520244"/>
                  </a:lnTo>
                  <a:lnTo>
                    <a:pt x="847600" y="520639"/>
                  </a:lnTo>
                  <a:lnTo>
                    <a:pt x="849992" y="523243"/>
                  </a:lnTo>
                  <a:lnTo>
                    <a:pt x="850268" y="523544"/>
                  </a:lnTo>
                  <a:lnTo>
                    <a:pt x="851481" y="524474"/>
                  </a:lnTo>
                  <a:lnTo>
                    <a:pt x="852184" y="524873"/>
                  </a:lnTo>
                  <a:lnTo>
                    <a:pt x="852955" y="525209"/>
                  </a:lnTo>
                  <a:lnTo>
                    <a:pt x="853277" y="525282"/>
                  </a:lnTo>
                  <a:lnTo>
                    <a:pt x="855600" y="525513"/>
                  </a:lnTo>
                  <a:lnTo>
                    <a:pt x="855925" y="525450"/>
                  </a:lnTo>
                  <a:lnTo>
                    <a:pt x="856250" y="525459"/>
                  </a:lnTo>
                  <a:lnTo>
                    <a:pt x="857203" y="525512"/>
                  </a:lnTo>
                  <a:lnTo>
                    <a:pt x="857864" y="525550"/>
                  </a:lnTo>
                  <a:lnTo>
                    <a:pt x="858574" y="525559"/>
                  </a:lnTo>
                  <a:lnTo>
                    <a:pt x="858896" y="525631"/>
                  </a:lnTo>
                  <a:lnTo>
                    <a:pt x="859542" y="525640"/>
                  </a:lnTo>
                  <a:lnTo>
                    <a:pt x="860642" y="525463"/>
                  </a:lnTo>
                  <a:lnTo>
                    <a:pt x="862010" y="524964"/>
                  </a:lnTo>
                  <a:lnTo>
                    <a:pt x="862586" y="524868"/>
                  </a:lnTo>
                  <a:lnTo>
                    <a:pt x="862722" y="524846"/>
                  </a:lnTo>
                  <a:lnTo>
                    <a:pt x="863752" y="525118"/>
                  </a:lnTo>
                  <a:lnTo>
                    <a:pt x="866382" y="526330"/>
                  </a:lnTo>
                  <a:lnTo>
                    <a:pt x="866511" y="526398"/>
                  </a:lnTo>
                  <a:lnTo>
                    <a:pt x="866833" y="526339"/>
                  </a:lnTo>
                  <a:lnTo>
                    <a:pt x="866648" y="525881"/>
                  </a:lnTo>
                  <a:lnTo>
                    <a:pt x="866444" y="525776"/>
                  </a:lnTo>
                  <a:lnTo>
                    <a:pt x="866345" y="525713"/>
                  </a:lnTo>
                  <a:lnTo>
                    <a:pt x="866168" y="525568"/>
                  </a:lnTo>
                  <a:lnTo>
                    <a:pt x="866028" y="525418"/>
                  </a:lnTo>
                  <a:lnTo>
                    <a:pt x="865907" y="525241"/>
                  </a:lnTo>
                  <a:lnTo>
                    <a:pt x="865797" y="525050"/>
                  </a:lnTo>
                  <a:lnTo>
                    <a:pt x="865707" y="524850"/>
                  </a:lnTo>
                  <a:lnTo>
                    <a:pt x="865623" y="524655"/>
                  </a:lnTo>
                  <a:lnTo>
                    <a:pt x="865556" y="524469"/>
                  </a:lnTo>
                  <a:lnTo>
                    <a:pt x="865503" y="524283"/>
                  </a:lnTo>
                  <a:lnTo>
                    <a:pt x="865457" y="524088"/>
                  </a:lnTo>
                  <a:lnTo>
                    <a:pt x="865382" y="523702"/>
                  </a:lnTo>
                  <a:lnTo>
                    <a:pt x="865351" y="523521"/>
                  </a:lnTo>
                  <a:lnTo>
                    <a:pt x="865329" y="523339"/>
                  </a:lnTo>
                  <a:lnTo>
                    <a:pt x="865291" y="522976"/>
                  </a:lnTo>
                  <a:lnTo>
                    <a:pt x="865268" y="522794"/>
                  </a:lnTo>
                  <a:lnTo>
                    <a:pt x="865234" y="522586"/>
                  </a:lnTo>
                  <a:lnTo>
                    <a:pt x="865208" y="522377"/>
                  </a:lnTo>
                  <a:lnTo>
                    <a:pt x="865170" y="522164"/>
                  </a:lnTo>
                  <a:lnTo>
                    <a:pt x="865128" y="521959"/>
                  </a:lnTo>
                  <a:lnTo>
                    <a:pt x="865068" y="521760"/>
                  </a:lnTo>
                  <a:lnTo>
                    <a:pt x="865000" y="521578"/>
                  </a:lnTo>
                  <a:lnTo>
                    <a:pt x="864921" y="521406"/>
                  </a:lnTo>
                  <a:lnTo>
                    <a:pt x="864739" y="521061"/>
                  </a:lnTo>
                  <a:lnTo>
                    <a:pt x="864652" y="520888"/>
                  </a:lnTo>
                  <a:lnTo>
                    <a:pt x="864558" y="520689"/>
                  </a:lnTo>
                  <a:lnTo>
                    <a:pt x="864459" y="520493"/>
                  </a:lnTo>
                  <a:lnTo>
                    <a:pt x="864274" y="520094"/>
                  </a:lnTo>
                  <a:lnTo>
                    <a:pt x="864199" y="519890"/>
                  </a:lnTo>
                  <a:lnTo>
                    <a:pt x="864142" y="519695"/>
                  </a:lnTo>
                  <a:lnTo>
                    <a:pt x="864097" y="519495"/>
                  </a:lnTo>
                  <a:lnTo>
                    <a:pt x="864059" y="519291"/>
                  </a:lnTo>
                  <a:lnTo>
                    <a:pt x="864017" y="519091"/>
                  </a:lnTo>
                  <a:lnTo>
                    <a:pt x="863957" y="518896"/>
                  </a:lnTo>
                  <a:lnTo>
                    <a:pt x="863893" y="518733"/>
                  </a:lnTo>
                  <a:lnTo>
                    <a:pt x="863745" y="518419"/>
                  </a:lnTo>
                  <a:lnTo>
                    <a:pt x="863666" y="518265"/>
                  </a:lnTo>
                  <a:lnTo>
                    <a:pt x="863583" y="518115"/>
                  </a:lnTo>
                  <a:lnTo>
                    <a:pt x="863473" y="517925"/>
                  </a:lnTo>
                  <a:lnTo>
                    <a:pt x="863360" y="517743"/>
                  </a:lnTo>
                  <a:lnTo>
                    <a:pt x="862872" y="517008"/>
                  </a:lnTo>
                  <a:lnTo>
                    <a:pt x="862627" y="516622"/>
                  </a:lnTo>
                  <a:lnTo>
                    <a:pt x="862370" y="516241"/>
                  </a:lnTo>
                  <a:lnTo>
                    <a:pt x="861780" y="515456"/>
                  </a:lnTo>
                  <a:lnTo>
                    <a:pt x="861448" y="514966"/>
                  </a:lnTo>
                  <a:lnTo>
                    <a:pt x="861361" y="514848"/>
                  </a:lnTo>
                  <a:lnTo>
                    <a:pt x="861240" y="514707"/>
                  </a:lnTo>
                  <a:lnTo>
                    <a:pt x="860983" y="514439"/>
                  </a:lnTo>
                  <a:lnTo>
                    <a:pt x="860865" y="514298"/>
                  </a:lnTo>
                  <a:lnTo>
                    <a:pt x="860771" y="514144"/>
                  </a:lnTo>
                  <a:lnTo>
                    <a:pt x="860726" y="514049"/>
                  </a:lnTo>
                  <a:lnTo>
                    <a:pt x="860654" y="513840"/>
                  </a:lnTo>
                  <a:lnTo>
                    <a:pt x="860624" y="513731"/>
                  </a:lnTo>
                  <a:lnTo>
                    <a:pt x="860608" y="513627"/>
                  </a:lnTo>
                  <a:lnTo>
                    <a:pt x="860605" y="513482"/>
                  </a:lnTo>
                  <a:lnTo>
                    <a:pt x="860624" y="513336"/>
                  </a:lnTo>
                  <a:lnTo>
                    <a:pt x="860658" y="513191"/>
                  </a:lnTo>
                  <a:lnTo>
                    <a:pt x="860688" y="513041"/>
                  </a:lnTo>
                  <a:lnTo>
                    <a:pt x="860707" y="512896"/>
                  </a:lnTo>
                  <a:lnTo>
                    <a:pt x="860714" y="512792"/>
                  </a:lnTo>
                  <a:lnTo>
                    <a:pt x="860726" y="512687"/>
                  </a:lnTo>
                  <a:lnTo>
                    <a:pt x="860729" y="512479"/>
                  </a:lnTo>
                  <a:lnTo>
                    <a:pt x="860714" y="512379"/>
                  </a:lnTo>
                  <a:lnTo>
                    <a:pt x="860639" y="512215"/>
                  </a:lnTo>
                  <a:lnTo>
                    <a:pt x="860514" y="512061"/>
                  </a:lnTo>
                  <a:lnTo>
                    <a:pt x="860359" y="511916"/>
                  </a:lnTo>
                  <a:lnTo>
                    <a:pt x="860193" y="511775"/>
                  </a:lnTo>
                  <a:lnTo>
                    <a:pt x="860038" y="511635"/>
                  </a:lnTo>
                  <a:lnTo>
                    <a:pt x="859902" y="511498"/>
                  </a:lnTo>
                  <a:lnTo>
                    <a:pt x="859467" y="511104"/>
                  </a:lnTo>
                  <a:lnTo>
                    <a:pt x="859214" y="510886"/>
                  </a:lnTo>
                  <a:lnTo>
                    <a:pt x="858995" y="510704"/>
                  </a:lnTo>
                  <a:lnTo>
                    <a:pt x="858885" y="510618"/>
                  </a:lnTo>
                  <a:lnTo>
                    <a:pt x="858606" y="510418"/>
                  </a:lnTo>
                  <a:lnTo>
                    <a:pt x="858519" y="510359"/>
                  </a:lnTo>
                  <a:lnTo>
                    <a:pt x="858436" y="510309"/>
                  </a:lnTo>
                  <a:lnTo>
                    <a:pt x="858345" y="510273"/>
                  </a:lnTo>
                  <a:lnTo>
                    <a:pt x="858262" y="510246"/>
                  </a:lnTo>
                  <a:lnTo>
                    <a:pt x="858088" y="510214"/>
                  </a:lnTo>
                  <a:lnTo>
                    <a:pt x="857914" y="510210"/>
                  </a:lnTo>
                  <a:lnTo>
                    <a:pt x="857067" y="510387"/>
                  </a:lnTo>
                  <a:lnTo>
                    <a:pt x="856742" y="510577"/>
                  </a:lnTo>
                  <a:lnTo>
                    <a:pt x="855964" y="510695"/>
                  </a:lnTo>
                  <a:lnTo>
                    <a:pt x="855703" y="510818"/>
                  </a:lnTo>
                  <a:lnTo>
                    <a:pt x="854535" y="511063"/>
                  </a:lnTo>
                  <a:lnTo>
                    <a:pt x="853689" y="511439"/>
                  </a:lnTo>
                  <a:lnTo>
                    <a:pt x="852782" y="511553"/>
                  </a:lnTo>
                  <a:lnTo>
                    <a:pt x="852200" y="511607"/>
                  </a:lnTo>
                  <a:lnTo>
                    <a:pt x="851516" y="511190"/>
                  </a:lnTo>
                  <a:lnTo>
                    <a:pt x="851399" y="511045"/>
                  </a:lnTo>
                  <a:lnTo>
                    <a:pt x="851289" y="510895"/>
                  </a:lnTo>
                  <a:lnTo>
                    <a:pt x="851183" y="510736"/>
                  </a:lnTo>
                  <a:lnTo>
                    <a:pt x="851089" y="510577"/>
                  </a:lnTo>
                  <a:lnTo>
                    <a:pt x="851002" y="510414"/>
                  </a:lnTo>
                  <a:lnTo>
                    <a:pt x="850930" y="510255"/>
                  </a:lnTo>
                  <a:lnTo>
                    <a:pt x="850866" y="510091"/>
                  </a:lnTo>
                  <a:lnTo>
                    <a:pt x="850809" y="509924"/>
                  </a:lnTo>
                  <a:lnTo>
                    <a:pt x="850760" y="509756"/>
                  </a:lnTo>
                  <a:lnTo>
                    <a:pt x="850718" y="509588"/>
                  </a:lnTo>
                  <a:lnTo>
                    <a:pt x="850688" y="509406"/>
                  </a:lnTo>
                  <a:lnTo>
                    <a:pt x="850673" y="509225"/>
                  </a:lnTo>
                  <a:lnTo>
                    <a:pt x="850662" y="509039"/>
                  </a:lnTo>
                  <a:lnTo>
                    <a:pt x="850643" y="508857"/>
                  </a:lnTo>
                  <a:lnTo>
                    <a:pt x="850601" y="508680"/>
                  </a:lnTo>
                  <a:lnTo>
                    <a:pt x="850537" y="508480"/>
                  </a:lnTo>
                  <a:lnTo>
                    <a:pt x="850450" y="508290"/>
                  </a:lnTo>
                  <a:lnTo>
                    <a:pt x="850397" y="508204"/>
                  </a:lnTo>
                  <a:lnTo>
                    <a:pt x="850337" y="508126"/>
                  </a:lnTo>
                  <a:lnTo>
                    <a:pt x="850269" y="508058"/>
                  </a:lnTo>
                  <a:lnTo>
                    <a:pt x="850193" y="507990"/>
                  </a:lnTo>
                  <a:lnTo>
                    <a:pt x="850117" y="507931"/>
                  </a:lnTo>
                  <a:lnTo>
                    <a:pt x="850034" y="507877"/>
                  </a:lnTo>
                  <a:lnTo>
                    <a:pt x="849926" y="507561"/>
                  </a:lnTo>
                  <a:lnTo>
                    <a:pt x="849834" y="507296"/>
                  </a:lnTo>
                  <a:lnTo>
                    <a:pt x="849713" y="506960"/>
                  </a:lnTo>
                  <a:lnTo>
                    <a:pt x="849641" y="506797"/>
                  </a:lnTo>
                  <a:lnTo>
                    <a:pt x="849562" y="506638"/>
                  </a:lnTo>
                  <a:lnTo>
                    <a:pt x="849498" y="506529"/>
                  </a:lnTo>
                  <a:lnTo>
                    <a:pt x="849426" y="506420"/>
                  </a:lnTo>
                  <a:lnTo>
                    <a:pt x="849267" y="506216"/>
                  </a:lnTo>
                  <a:lnTo>
                    <a:pt x="849184" y="506116"/>
                  </a:lnTo>
                  <a:lnTo>
                    <a:pt x="849093" y="506025"/>
                  </a:lnTo>
                  <a:lnTo>
                    <a:pt x="848080" y="505136"/>
                  </a:lnTo>
                  <a:lnTo>
                    <a:pt x="848065" y="505009"/>
                  </a:lnTo>
                  <a:lnTo>
                    <a:pt x="848062" y="504673"/>
                  </a:lnTo>
                  <a:lnTo>
                    <a:pt x="847884" y="504260"/>
                  </a:lnTo>
                  <a:lnTo>
                    <a:pt x="847771" y="503960"/>
                  </a:lnTo>
                  <a:lnTo>
                    <a:pt x="847676" y="503584"/>
                  </a:lnTo>
                  <a:lnTo>
                    <a:pt x="847612" y="503307"/>
                  </a:lnTo>
                  <a:lnTo>
                    <a:pt x="847608" y="502916"/>
                  </a:lnTo>
                  <a:lnTo>
                    <a:pt x="847555" y="502535"/>
                  </a:lnTo>
                  <a:lnTo>
                    <a:pt x="847555" y="502377"/>
                  </a:lnTo>
                  <a:lnTo>
                    <a:pt x="847461" y="502304"/>
                  </a:lnTo>
                  <a:lnTo>
                    <a:pt x="847302" y="502304"/>
                  </a:lnTo>
                  <a:lnTo>
                    <a:pt x="847072" y="502254"/>
                  </a:lnTo>
                  <a:lnTo>
                    <a:pt x="846709" y="502254"/>
                  </a:lnTo>
                  <a:lnTo>
                    <a:pt x="846534" y="502190"/>
                  </a:lnTo>
                  <a:lnTo>
                    <a:pt x="846534" y="502022"/>
                  </a:lnTo>
                  <a:lnTo>
                    <a:pt x="846670" y="501795"/>
                  </a:lnTo>
                  <a:lnTo>
                    <a:pt x="846736" y="501555"/>
                  </a:lnTo>
                  <a:lnTo>
                    <a:pt x="846894" y="501178"/>
                  </a:lnTo>
                  <a:lnTo>
                    <a:pt x="846962" y="500770"/>
                  </a:lnTo>
                  <a:lnTo>
                    <a:pt x="846985" y="500548"/>
                  </a:lnTo>
                  <a:lnTo>
                    <a:pt x="847023" y="500289"/>
                  </a:lnTo>
                  <a:lnTo>
                    <a:pt x="847136" y="499890"/>
                  </a:lnTo>
                  <a:lnTo>
                    <a:pt x="847181" y="499703"/>
                  </a:lnTo>
                  <a:lnTo>
                    <a:pt x="847336" y="499381"/>
                  </a:lnTo>
                  <a:lnTo>
                    <a:pt x="847476" y="499073"/>
                  </a:lnTo>
                  <a:lnTo>
                    <a:pt x="847589" y="498719"/>
                  </a:lnTo>
                  <a:lnTo>
                    <a:pt x="847638" y="498324"/>
                  </a:lnTo>
                  <a:lnTo>
                    <a:pt x="847703" y="498083"/>
                  </a:lnTo>
                  <a:lnTo>
                    <a:pt x="847778" y="497693"/>
                  </a:lnTo>
                  <a:lnTo>
                    <a:pt x="847842" y="497452"/>
                  </a:lnTo>
                  <a:lnTo>
                    <a:pt x="847929" y="496999"/>
                  </a:lnTo>
                  <a:lnTo>
                    <a:pt x="848035" y="496681"/>
                  </a:lnTo>
                  <a:lnTo>
                    <a:pt x="848080" y="496205"/>
                  </a:lnTo>
                  <a:lnTo>
                    <a:pt x="848118" y="495742"/>
                  </a:lnTo>
                  <a:lnTo>
                    <a:pt x="848190" y="495147"/>
                  </a:lnTo>
                  <a:lnTo>
                    <a:pt x="848190" y="494571"/>
                  </a:lnTo>
                  <a:lnTo>
                    <a:pt x="848288" y="493981"/>
                  </a:lnTo>
                  <a:lnTo>
                    <a:pt x="848390" y="493500"/>
                  </a:lnTo>
                  <a:lnTo>
                    <a:pt x="848443" y="493069"/>
                  </a:lnTo>
                  <a:lnTo>
                    <a:pt x="848470" y="492706"/>
                  </a:lnTo>
                  <a:lnTo>
                    <a:pt x="848436" y="492388"/>
                  </a:lnTo>
                  <a:lnTo>
                    <a:pt x="848458" y="492293"/>
                  </a:lnTo>
                  <a:lnTo>
                    <a:pt x="848500" y="492147"/>
                  </a:lnTo>
                  <a:lnTo>
                    <a:pt x="848496" y="491902"/>
                  </a:lnTo>
                  <a:lnTo>
                    <a:pt x="848530" y="491558"/>
                  </a:lnTo>
                  <a:lnTo>
                    <a:pt x="848526" y="491145"/>
                  </a:lnTo>
                  <a:lnTo>
                    <a:pt x="848568" y="490954"/>
                  </a:lnTo>
                  <a:lnTo>
                    <a:pt x="848564" y="490323"/>
                  </a:lnTo>
                  <a:lnTo>
                    <a:pt x="848553" y="490010"/>
                  </a:lnTo>
                  <a:lnTo>
                    <a:pt x="848526" y="489838"/>
                  </a:lnTo>
                  <a:lnTo>
                    <a:pt x="848507" y="489683"/>
                  </a:lnTo>
                  <a:lnTo>
                    <a:pt x="848504" y="489370"/>
                  </a:lnTo>
                  <a:lnTo>
                    <a:pt x="848447" y="489048"/>
                  </a:lnTo>
                  <a:lnTo>
                    <a:pt x="848458" y="488639"/>
                  </a:lnTo>
                  <a:lnTo>
                    <a:pt x="848458" y="488304"/>
                  </a:lnTo>
                  <a:lnTo>
                    <a:pt x="848436" y="487995"/>
                  </a:lnTo>
                  <a:lnTo>
                    <a:pt x="848481" y="487519"/>
                  </a:lnTo>
                  <a:lnTo>
                    <a:pt x="848454" y="487133"/>
                  </a:lnTo>
                  <a:lnTo>
                    <a:pt x="848451" y="486815"/>
                  </a:lnTo>
                  <a:lnTo>
                    <a:pt x="848466" y="486407"/>
                  </a:lnTo>
                  <a:lnTo>
                    <a:pt x="848454" y="486175"/>
                  </a:lnTo>
                  <a:lnTo>
                    <a:pt x="848341" y="485885"/>
                  </a:lnTo>
                  <a:lnTo>
                    <a:pt x="848220" y="485504"/>
                  </a:lnTo>
                  <a:lnTo>
                    <a:pt x="848096" y="484877"/>
                  </a:lnTo>
                  <a:lnTo>
                    <a:pt x="848050" y="484483"/>
                  </a:lnTo>
                  <a:lnTo>
                    <a:pt x="847937" y="484161"/>
                  </a:lnTo>
                  <a:lnTo>
                    <a:pt x="847903" y="484051"/>
                  </a:lnTo>
                  <a:lnTo>
                    <a:pt x="847861" y="483824"/>
                  </a:lnTo>
                  <a:lnTo>
                    <a:pt x="847166" y="483947"/>
                  </a:lnTo>
                  <a:lnTo>
                    <a:pt x="846524" y="482717"/>
                  </a:lnTo>
                  <a:lnTo>
                    <a:pt x="847261" y="482640"/>
                  </a:lnTo>
                  <a:lnTo>
                    <a:pt x="847249" y="482622"/>
                  </a:lnTo>
                  <a:lnTo>
                    <a:pt x="846872" y="481932"/>
                  </a:lnTo>
                  <a:lnTo>
                    <a:pt x="846532" y="481342"/>
                  </a:lnTo>
                  <a:lnTo>
                    <a:pt x="846421" y="481106"/>
                  </a:lnTo>
                  <a:lnTo>
                    <a:pt x="846319" y="480798"/>
                  </a:lnTo>
                  <a:lnTo>
                    <a:pt x="846247" y="480466"/>
                  </a:lnTo>
                  <a:lnTo>
                    <a:pt x="846172" y="480194"/>
                  </a:lnTo>
                  <a:lnTo>
                    <a:pt x="846047" y="479877"/>
                  </a:lnTo>
                  <a:lnTo>
                    <a:pt x="845907" y="479618"/>
                  </a:lnTo>
                  <a:lnTo>
                    <a:pt x="845843" y="479287"/>
                  </a:lnTo>
                  <a:lnTo>
                    <a:pt x="845783" y="479001"/>
                  </a:lnTo>
                  <a:lnTo>
                    <a:pt x="845786" y="478361"/>
                  </a:lnTo>
                  <a:lnTo>
                    <a:pt x="845835" y="478089"/>
                  </a:lnTo>
                  <a:lnTo>
                    <a:pt x="845885" y="477703"/>
                  </a:lnTo>
                  <a:lnTo>
                    <a:pt x="845953" y="477462"/>
                  </a:lnTo>
                  <a:lnTo>
                    <a:pt x="845903" y="477063"/>
                  </a:lnTo>
                  <a:lnTo>
                    <a:pt x="845824" y="476673"/>
                  </a:lnTo>
                  <a:lnTo>
                    <a:pt x="845736" y="476455"/>
                  </a:lnTo>
                  <a:lnTo>
                    <a:pt x="845677" y="476119"/>
                  </a:lnTo>
                  <a:lnTo>
                    <a:pt x="845363" y="475574"/>
                  </a:lnTo>
                  <a:lnTo>
                    <a:pt x="845171" y="475307"/>
                  </a:lnTo>
                  <a:lnTo>
                    <a:pt x="845019" y="475048"/>
                  </a:lnTo>
                  <a:lnTo>
                    <a:pt x="844710" y="474708"/>
                  </a:lnTo>
                  <a:lnTo>
                    <a:pt x="844457" y="474377"/>
                  </a:lnTo>
                  <a:lnTo>
                    <a:pt x="844225" y="474131"/>
                  </a:lnTo>
                  <a:lnTo>
                    <a:pt x="844113" y="473977"/>
                  </a:lnTo>
                  <a:lnTo>
                    <a:pt x="843845" y="473710"/>
                  </a:lnTo>
                  <a:lnTo>
                    <a:pt x="843556" y="473396"/>
                  </a:lnTo>
                  <a:lnTo>
                    <a:pt x="843481" y="473115"/>
                  </a:lnTo>
                  <a:lnTo>
                    <a:pt x="843356" y="472802"/>
                  </a:lnTo>
                  <a:lnTo>
                    <a:pt x="843122" y="472516"/>
                  </a:lnTo>
                  <a:lnTo>
                    <a:pt x="842484" y="472076"/>
                  </a:lnTo>
                  <a:lnTo>
                    <a:pt x="842416" y="472003"/>
                  </a:lnTo>
                  <a:lnTo>
                    <a:pt x="842234" y="471767"/>
                  </a:lnTo>
                  <a:lnTo>
                    <a:pt x="842144" y="471436"/>
                  </a:lnTo>
                  <a:lnTo>
                    <a:pt x="841834" y="470846"/>
                  </a:lnTo>
                  <a:lnTo>
                    <a:pt x="841753" y="470597"/>
                  </a:lnTo>
                  <a:lnTo>
                    <a:pt x="841770" y="470215"/>
                  </a:lnTo>
                  <a:lnTo>
                    <a:pt x="841868" y="469934"/>
                  </a:lnTo>
                  <a:lnTo>
                    <a:pt x="841977" y="469571"/>
                  </a:lnTo>
                  <a:lnTo>
                    <a:pt x="842053" y="469253"/>
                  </a:lnTo>
                  <a:lnTo>
                    <a:pt x="842321" y="468564"/>
                  </a:lnTo>
                  <a:lnTo>
                    <a:pt x="842748" y="467198"/>
                  </a:lnTo>
                  <a:lnTo>
                    <a:pt x="842733" y="466875"/>
                  </a:lnTo>
                  <a:lnTo>
                    <a:pt x="842725" y="466567"/>
                  </a:lnTo>
                  <a:lnTo>
                    <a:pt x="842786" y="466222"/>
                  </a:lnTo>
                  <a:lnTo>
                    <a:pt x="842733" y="465923"/>
                  </a:lnTo>
                  <a:lnTo>
                    <a:pt x="842665" y="465714"/>
                  </a:lnTo>
                  <a:lnTo>
                    <a:pt x="842374" y="464947"/>
                  </a:lnTo>
                  <a:lnTo>
                    <a:pt x="842162" y="464339"/>
                  </a:lnTo>
                  <a:lnTo>
                    <a:pt x="841962" y="463168"/>
                  </a:lnTo>
                  <a:lnTo>
                    <a:pt x="842491" y="462383"/>
                  </a:lnTo>
                  <a:lnTo>
                    <a:pt x="842270" y="462069"/>
                  </a:lnTo>
                  <a:lnTo>
                    <a:pt x="841849" y="462260"/>
                  </a:lnTo>
                  <a:lnTo>
                    <a:pt x="841339" y="462419"/>
                  </a:lnTo>
                  <a:lnTo>
                    <a:pt x="840903" y="462683"/>
                  </a:lnTo>
                  <a:lnTo>
                    <a:pt x="840397" y="463000"/>
                  </a:lnTo>
                  <a:lnTo>
                    <a:pt x="840341" y="463018"/>
                  </a:lnTo>
                  <a:lnTo>
                    <a:pt x="840291" y="463023"/>
                  </a:lnTo>
                  <a:lnTo>
                    <a:pt x="839759" y="462746"/>
                  </a:lnTo>
                  <a:lnTo>
                    <a:pt x="839336" y="462660"/>
                  </a:lnTo>
                  <a:lnTo>
                    <a:pt x="839317" y="462660"/>
                  </a:lnTo>
                  <a:lnTo>
                    <a:pt x="838764" y="462787"/>
                  </a:lnTo>
                  <a:lnTo>
                    <a:pt x="838273" y="462851"/>
                  </a:lnTo>
                  <a:lnTo>
                    <a:pt x="837680" y="462723"/>
                  </a:lnTo>
                  <a:lnTo>
                    <a:pt x="837215" y="462701"/>
                  </a:lnTo>
                  <a:lnTo>
                    <a:pt x="836947" y="462705"/>
                  </a:lnTo>
                  <a:lnTo>
                    <a:pt x="836709" y="462683"/>
                  </a:lnTo>
                  <a:lnTo>
                    <a:pt x="836330" y="462623"/>
                  </a:lnTo>
                  <a:lnTo>
                    <a:pt x="836188" y="462583"/>
                  </a:lnTo>
                  <a:lnTo>
                    <a:pt x="835946" y="462505"/>
                  </a:lnTo>
                  <a:lnTo>
                    <a:pt x="835854" y="462447"/>
                  </a:lnTo>
                  <a:lnTo>
                    <a:pt x="835790" y="462415"/>
                  </a:lnTo>
                  <a:lnTo>
                    <a:pt x="835737" y="462374"/>
                  </a:lnTo>
                  <a:lnTo>
                    <a:pt x="835507" y="462242"/>
                  </a:lnTo>
                  <a:lnTo>
                    <a:pt x="835193" y="462088"/>
                  </a:lnTo>
                  <a:lnTo>
                    <a:pt x="834717" y="461902"/>
                  </a:lnTo>
                  <a:lnTo>
                    <a:pt x="834487" y="461793"/>
                  </a:lnTo>
                  <a:lnTo>
                    <a:pt x="834241" y="461648"/>
                  </a:lnTo>
                  <a:lnTo>
                    <a:pt x="834015" y="461503"/>
                  </a:lnTo>
                  <a:lnTo>
                    <a:pt x="833769" y="461312"/>
                  </a:lnTo>
                  <a:lnTo>
                    <a:pt x="833624" y="461185"/>
                  </a:lnTo>
                  <a:lnTo>
                    <a:pt x="833384" y="460945"/>
                  </a:lnTo>
                  <a:lnTo>
                    <a:pt x="833093" y="460591"/>
                  </a:lnTo>
                  <a:lnTo>
                    <a:pt x="832978" y="460405"/>
                  </a:lnTo>
                  <a:lnTo>
                    <a:pt x="832918" y="460296"/>
                  </a:lnTo>
                  <a:lnTo>
                    <a:pt x="832869" y="460110"/>
                  </a:lnTo>
                  <a:lnTo>
                    <a:pt x="832827" y="459901"/>
                  </a:lnTo>
                  <a:lnTo>
                    <a:pt x="832808" y="459697"/>
                  </a:lnTo>
                  <a:lnTo>
                    <a:pt x="832729" y="459347"/>
                  </a:lnTo>
                  <a:lnTo>
                    <a:pt x="832688" y="458934"/>
                  </a:lnTo>
                  <a:lnTo>
                    <a:pt x="832646" y="458617"/>
                  </a:lnTo>
                  <a:lnTo>
                    <a:pt x="832631" y="458358"/>
                  </a:lnTo>
                  <a:lnTo>
                    <a:pt x="832582" y="457913"/>
                  </a:lnTo>
                  <a:lnTo>
                    <a:pt x="832552" y="457723"/>
                  </a:lnTo>
                  <a:lnTo>
                    <a:pt x="832521" y="457564"/>
                  </a:lnTo>
                  <a:lnTo>
                    <a:pt x="832437" y="457185"/>
                  </a:lnTo>
                  <a:lnTo>
                    <a:pt x="832431" y="457028"/>
                  </a:lnTo>
                  <a:lnTo>
                    <a:pt x="832419" y="456892"/>
                  </a:lnTo>
                  <a:lnTo>
                    <a:pt x="832389" y="456743"/>
                  </a:lnTo>
                  <a:lnTo>
                    <a:pt x="832389" y="456593"/>
                  </a:lnTo>
                  <a:lnTo>
                    <a:pt x="832431" y="456212"/>
                  </a:lnTo>
                  <a:lnTo>
                    <a:pt x="832461" y="456003"/>
                  </a:lnTo>
                  <a:lnTo>
                    <a:pt x="832506" y="455753"/>
                  </a:lnTo>
                  <a:lnTo>
                    <a:pt x="832536" y="455626"/>
                  </a:lnTo>
                  <a:lnTo>
                    <a:pt x="832635" y="455164"/>
                  </a:lnTo>
                  <a:lnTo>
                    <a:pt x="832684" y="455005"/>
                  </a:lnTo>
                  <a:lnTo>
                    <a:pt x="832705" y="454839"/>
                  </a:lnTo>
                  <a:lnTo>
                    <a:pt x="832691" y="454737"/>
                  </a:lnTo>
                  <a:lnTo>
                    <a:pt x="832642" y="454628"/>
                  </a:lnTo>
                  <a:lnTo>
                    <a:pt x="832582" y="454519"/>
                  </a:lnTo>
                  <a:lnTo>
                    <a:pt x="832487" y="454360"/>
                  </a:lnTo>
                  <a:lnTo>
                    <a:pt x="832434" y="454242"/>
                  </a:lnTo>
                  <a:lnTo>
                    <a:pt x="832363" y="454133"/>
                  </a:lnTo>
                  <a:lnTo>
                    <a:pt x="832238" y="454043"/>
                  </a:lnTo>
                  <a:lnTo>
                    <a:pt x="832132" y="453997"/>
                  </a:lnTo>
                  <a:lnTo>
                    <a:pt x="831943" y="453925"/>
                  </a:lnTo>
                  <a:lnTo>
                    <a:pt x="831641" y="453838"/>
                  </a:lnTo>
                  <a:lnTo>
                    <a:pt x="831520" y="453789"/>
                  </a:lnTo>
                  <a:lnTo>
                    <a:pt x="831260" y="453662"/>
                  </a:lnTo>
                  <a:lnTo>
                    <a:pt x="831112" y="453584"/>
                  </a:lnTo>
                  <a:lnTo>
                    <a:pt x="830990" y="453516"/>
                  </a:lnTo>
                  <a:lnTo>
                    <a:pt x="830801" y="453417"/>
                  </a:lnTo>
                  <a:lnTo>
                    <a:pt x="830614" y="453299"/>
                  </a:lnTo>
                  <a:lnTo>
                    <a:pt x="830495" y="453258"/>
                  </a:lnTo>
                  <a:lnTo>
                    <a:pt x="830409" y="453194"/>
                  </a:lnTo>
                  <a:lnTo>
                    <a:pt x="830148" y="453036"/>
                  </a:lnTo>
                  <a:lnTo>
                    <a:pt x="829899" y="452904"/>
                  </a:lnTo>
                  <a:lnTo>
                    <a:pt x="829740" y="452795"/>
                  </a:lnTo>
                  <a:lnTo>
                    <a:pt x="829593" y="452713"/>
                  </a:lnTo>
                  <a:lnTo>
                    <a:pt x="829509" y="452659"/>
                  </a:lnTo>
                  <a:lnTo>
                    <a:pt x="829426" y="452577"/>
                  </a:lnTo>
                  <a:lnTo>
                    <a:pt x="829305" y="452505"/>
                  </a:lnTo>
                  <a:lnTo>
                    <a:pt x="829173" y="452454"/>
                  </a:lnTo>
                  <a:lnTo>
                    <a:pt x="829052" y="452396"/>
                  </a:lnTo>
                  <a:lnTo>
                    <a:pt x="828931" y="452300"/>
                  </a:lnTo>
                  <a:lnTo>
                    <a:pt x="828841" y="452151"/>
                  </a:lnTo>
                  <a:lnTo>
                    <a:pt x="828777" y="452028"/>
                  </a:lnTo>
                  <a:lnTo>
                    <a:pt x="828709" y="451919"/>
                  </a:lnTo>
                  <a:lnTo>
                    <a:pt x="828595" y="451774"/>
                  </a:lnTo>
                  <a:lnTo>
                    <a:pt x="828488" y="451611"/>
                  </a:lnTo>
                  <a:lnTo>
                    <a:pt x="828346" y="451411"/>
                  </a:lnTo>
                  <a:lnTo>
                    <a:pt x="828263" y="451302"/>
                  </a:lnTo>
                  <a:lnTo>
                    <a:pt x="828146" y="451166"/>
                  </a:lnTo>
                  <a:lnTo>
                    <a:pt x="828021" y="451007"/>
                  </a:lnTo>
                  <a:lnTo>
                    <a:pt x="827948" y="450894"/>
                  </a:lnTo>
                  <a:lnTo>
                    <a:pt x="827700" y="450553"/>
                  </a:lnTo>
                  <a:lnTo>
                    <a:pt x="827593" y="450395"/>
                  </a:lnTo>
                  <a:lnTo>
                    <a:pt x="827525" y="450259"/>
                  </a:lnTo>
                  <a:lnTo>
                    <a:pt x="827450" y="450131"/>
                  </a:lnTo>
                  <a:lnTo>
                    <a:pt x="827355" y="450027"/>
                  </a:lnTo>
                  <a:lnTo>
                    <a:pt x="827261" y="449904"/>
                  </a:lnTo>
                  <a:lnTo>
                    <a:pt x="827234" y="449818"/>
                  </a:lnTo>
                  <a:lnTo>
                    <a:pt x="827234" y="449492"/>
                  </a:lnTo>
                  <a:lnTo>
                    <a:pt x="827162" y="449197"/>
                  </a:lnTo>
                  <a:lnTo>
                    <a:pt x="827102" y="449006"/>
                  </a:lnTo>
                  <a:lnTo>
                    <a:pt x="827011" y="448797"/>
                  </a:lnTo>
                  <a:lnTo>
                    <a:pt x="826974" y="448679"/>
                  </a:lnTo>
                  <a:lnTo>
                    <a:pt x="826872" y="448380"/>
                  </a:lnTo>
                  <a:lnTo>
                    <a:pt x="826818" y="448255"/>
                  </a:lnTo>
                  <a:lnTo>
                    <a:pt x="826649" y="448012"/>
                  </a:lnTo>
                  <a:lnTo>
                    <a:pt x="826588" y="447958"/>
                  </a:lnTo>
                  <a:lnTo>
                    <a:pt x="826430" y="447854"/>
                  </a:lnTo>
                  <a:lnTo>
                    <a:pt x="826335" y="447785"/>
                  </a:lnTo>
                  <a:lnTo>
                    <a:pt x="826241" y="447708"/>
                  </a:lnTo>
                  <a:lnTo>
                    <a:pt x="826169" y="447618"/>
                  </a:lnTo>
                  <a:lnTo>
                    <a:pt x="826082" y="447531"/>
                  </a:lnTo>
                  <a:lnTo>
                    <a:pt x="826040" y="447468"/>
                  </a:lnTo>
                  <a:lnTo>
                    <a:pt x="825957" y="447364"/>
                  </a:lnTo>
                  <a:lnTo>
                    <a:pt x="825889" y="447304"/>
                  </a:lnTo>
                  <a:lnTo>
                    <a:pt x="825806" y="447223"/>
                  </a:lnTo>
                  <a:lnTo>
                    <a:pt x="825738" y="447173"/>
                  </a:lnTo>
                  <a:lnTo>
                    <a:pt x="825614" y="446896"/>
                  </a:lnTo>
                  <a:lnTo>
                    <a:pt x="825523" y="446796"/>
                  </a:lnTo>
                  <a:lnTo>
                    <a:pt x="825376" y="446687"/>
                  </a:lnTo>
                  <a:lnTo>
                    <a:pt x="825125" y="446474"/>
                  </a:lnTo>
                  <a:lnTo>
                    <a:pt x="825002" y="446356"/>
                  </a:lnTo>
                  <a:lnTo>
                    <a:pt x="824891" y="446238"/>
                  </a:lnTo>
                  <a:lnTo>
                    <a:pt x="824853" y="446161"/>
                  </a:lnTo>
                  <a:lnTo>
                    <a:pt x="824789" y="446016"/>
                  </a:lnTo>
                  <a:lnTo>
                    <a:pt x="824615" y="445757"/>
                  </a:lnTo>
                  <a:lnTo>
                    <a:pt x="824570" y="445648"/>
                  </a:lnTo>
                  <a:lnTo>
                    <a:pt x="824525" y="445589"/>
                  </a:lnTo>
                  <a:lnTo>
                    <a:pt x="824491" y="445521"/>
                  </a:lnTo>
                  <a:lnTo>
                    <a:pt x="824419" y="445399"/>
                  </a:lnTo>
                  <a:lnTo>
                    <a:pt x="824347" y="445258"/>
                  </a:lnTo>
                  <a:lnTo>
                    <a:pt x="824317" y="445172"/>
                  </a:lnTo>
                  <a:lnTo>
                    <a:pt x="824264" y="444972"/>
                  </a:lnTo>
                  <a:lnTo>
                    <a:pt x="824207" y="444809"/>
                  </a:lnTo>
                  <a:lnTo>
                    <a:pt x="824168" y="444719"/>
                  </a:lnTo>
                  <a:lnTo>
                    <a:pt x="824162" y="444704"/>
                  </a:lnTo>
                  <a:lnTo>
                    <a:pt x="824067" y="444618"/>
                  </a:lnTo>
                  <a:lnTo>
                    <a:pt x="824033" y="444596"/>
                  </a:lnTo>
                  <a:lnTo>
                    <a:pt x="823882" y="444396"/>
                  </a:lnTo>
                  <a:lnTo>
                    <a:pt x="823803" y="444301"/>
                  </a:lnTo>
                  <a:lnTo>
                    <a:pt x="823554" y="444019"/>
                  </a:lnTo>
                  <a:lnTo>
                    <a:pt x="822963" y="443439"/>
                  </a:lnTo>
                  <a:lnTo>
                    <a:pt x="822521" y="443012"/>
                  </a:lnTo>
                  <a:lnTo>
                    <a:pt x="822298" y="442808"/>
                  </a:lnTo>
                  <a:lnTo>
                    <a:pt x="822068" y="442608"/>
                  </a:lnTo>
                  <a:lnTo>
                    <a:pt x="821528" y="442208"/>
                  </a:lnTo>
                  <a:lnTo>
                    <a:pt x="820957" y="441855"/>
                  </a:lnTo>
                  <a:lnTo>
                    <a:pt x="819785" y="441210"/>
                  </a:lnTo>
                  <a:lnTo>
                    <a:pt x="819211" y="440866"/>
                  </a:lnTo>
                  <a:lnTo>
                    <a:pt x="818629" y="440462"/>
                  </a:lnTo>
                  <a:lnTo>
                    <a:pt x="817481" y="439613"/>
                  </a:lnTo>
                  <a:lnTo>
                    <a:pt x="816898" y="439223"/>
                  </a:lnTo>
                  <a:lnTo>
                    <a:pt x="816294" y="438887"/>
                  </a:lnTo>
                  <a:lnTo>
                    <a:pt x="815784" y="438670"/>
                  </a:lnTo>
                  <a:lnTo>
                    <a:pt x="815655" y="438610"/>
                  </a:lnTo>
                  <a:lnTo>
                    <a:pt x="815164" y="438379"/>
                  </a:lnTo>
                  <a:lnTo>
                    <a:pt x="814917" y="438252"/>
                  </a:lnTo>
                  <a:lnTo>
                    <a:pt x="814677" y="438125"/>
                  </a:lnTo>
                  <a:lnTo>
                    <a:pt x="814439" y="437984"/>
                  </a:lnTo>
                  <a:lnTo>
                    <a:pt x="814173" y="437816"/>
                  </a:lnTo>
                  <a:lnTo>
                    <a:pt x="813916" y="437635"/>
                  </a:lnTo>
                  <a:lnTo>
                    <a:pt x="813663" y="437444"/>
                  </a:lnTo>
                  <a:lnTo>
                    <a:pt x="813161" y="437054"/>
                  </a:lnTo>
                  <a:lnTo>
                    <a:pt x="812934" y="436882"/>
                  </a:lnTo>
                  <a:lnTo>
                    <a:pt x="812825" y="436791"/>
                  </a:lnTo>
                  <a:lnTo>
                    <a:pt x="812711" y="436705"/>
                  </a:lnTo>
                  <a:lnTo>
                    <a:pt x="812454" y="436496"/>
                  </a:lnTo>
                  <a:lnTo>
                    <a:pt x="812315" y="436369"/>
                  </a:lnTo>
                  <a:lnTo>
                    <a:pt x="812175" y="436246"/>
                  </a:lnTo>
                  <a:lnTo>
                    <a:pt x="812030" y="436124"/>
                  </a:lnTo>
                  <a:lnTo>
                    <a:pt x="811883" y="436011"/>
                  </a:lnTo>
                  <a:lnTo>
                    <a:pt x="811762" y="435924"/>
                  </a:lnTo>
                  <a:lnTo>
                    <a:pt x="811388" y="435679"/>
                  </a:lnTo>
                  <a:lnTo>
                    <a:pt x="811263" y="435593"/>
                  </a:lnTo>
                  <a:lnTo>
                    <a:pt x="811037" y="435416"/>
                  </a:lnTo>
                  <a:lnTo>
                    <a:pt x="810376" y="434835"/>
                  </a:lnTo>
                  <a:lnTo>
                    <a:pt x="810141" y="434663"/>
                  </a:lnTo>
                  <a:lnTo>
                    <a:pt x="809926" y="434531"/>
                  </a:lnTo>
                  <a:lnTo>
                    <a:pt x="809699" y="434409"/>
                  </a:lnTo>
                  <a:lnTo>
                    <a:pt x="809245" y="434182"/>
                  </a:lnTo>
                  <a:lnTo>
                    <a:pt x="809018" y="434059"/>
                  </a:lnTo>
                  <a:lnTo>
                    <a:pt x="808304" y="433642"/>
                  </a:lnTo>
                  <a:lnTo>
                    <a:pt x="808168" y="433565"/>
                  </a:lnTo>
                  <a:lnTo>
                    <a:pt x="807893" y="433420"/>
                  </a:lnTo>
                  <a:lnTo>
                    <a:pt x="807757" y="433338"/>
                  </a:lnTo>
                  <a:lnTo>
                    <a:pt x="807628" y="433247"/>
                  </a:lnTo>
                  <a:lnTo>
                    <a:pt x="807537" y="433174"/>
                  </a:lnTo>
                  <a:lnTo>
                    <a:pt x="807447" y="433097"/>
                  </a:lnTo>
                  <a:lnTo>
                    <a:pt x="807182" y="432852"/>
                  </a:lnTo>
                  <a:lnTo>
                    <a:pt x="806839" y="432544"/>
                  </a:lnTo>
                  <a:lnTo>
                    <a:pt x="806652" y="432344"/>
                  </a:lnTo>
                  <a:lnTo>
                    <a:pt x="806548" y="432226"/>
                  </a:lnTo>
                  <a:lnTo>
                    <a:pt x="806448" y="432108"/>
                  </a:lnTo>
                  <a:lnTo>
                    <a:pt x="806350" y="431981"/>
                  </a:lnTo>
                  <a:lnTo>
                    <a:pt x="806146" y="431709"/>
                  </a:lnTo>
                  <a:lnTo>
                    <a:pt x="806044" y="431564"/>
                  </a:lnTo>
                  <a:lnTo>
                    <a:pt x="805942" y="431410"/>
                  </a:lnTo>
                  <a:lnTo>
                    <a:pt x="805852" y="431255"/>
                  </a:lnTo>
                  <a:lnTo>
                    <a:pt x="805772" y="431092"/>
                  </a:lnTo>
                  <a:lnTo>
                    <a:pt x="805670" y="430838"/>
                  </a:lnTo>
                  <a:lnTo>
                    <a:pt x="805591" y="430575"/>
                  </a:lnTo>
                  <a:lnTo>
                    <a:pt x="805530" y="430320"/>
                  </a:lnTo>
                  <a:lnTo>
                    <a:pt x="805474" y="429957"/>
                  </a:lnTo>
                  <a:lnTo>
                    <a:pt x="805447" y="429712"/>
                  </a:lnTo>
                  <a:lnTo>
                    <a:pt x="805432" y="429463"/>
                  </a:lnTo>
                  <a:lnTo>
                    <a:pt x="805406" y="428887"/>
                  </a:lnTo>
                  <a:lnTo>
                    <a:pt x="805398" y="428560"/>
                  </a:lnTo>
                  <a:lnTo>
                    <a:pt x="805402" y="428397"/>
                  </a:lnTo>
                  <a:lnTo>
                    <a:pt x="805417" y="428192"/>
                  </a:lnTo>
                  <a:lnTo>
                    <a:pt x="805436" y="427984"/>
                  </a:lnTo>
                  <a:lnTo>
                    <a:pt x="805462" y="427780"/>
                  </a:lnTo>
                  <a:lnTo>
                    <a:pt x="805496" y="427575"/>
                  </a:lnTo>
                  <a:lnTo>
                    <a:pt x="805564" y="427262"/>
                  </a:lnTo>
                  <a:lnTo>
                    <a:pt x="805621" y="427035"/>
                  </a:lnTo>
                  <a:lnTo>
                    <a:pt x="805655" y="426926"/>
                  </a:lnTo>
                  <a:lnTo>
                    <a:pt x="805693" y="426818"/>
                  </a:lnTo>
                  <a:lnTo>
                    <a:pt x="805750" y="426700"/>
                  </a:lnTo>
                  <a:lnTo>
                    <a:pt x="805810" y="426586"/>
                  </a:lnTo>
                  <a:lnTo>
                    <a:pt x="805898" y="426447"/>
                  </a:lnTo>
                  <a:lnTo>
                    <a:pt x="805984" y="426187"/>
                  </a:lnTo>
                  <a:lnTo>
                    <a:pt x="806105" y="425860"/>
                  </a:lnTo>
                  <a:lnTo>
                    <a:pt x="806290" y="425334"/>
                  </a:lnTo>
                  <a:lnTo>
                    <a:pt x="806366" y="425162"/>
                  </a:lnTo>
                  <a:lnTo>
                    <a:pt x="806453" y="425003"/>
                  </a:lnTo>
                  <a:lnTo>
                    <a:pt x="806536" y="424885"/>
                  </a:lnTo>
                  <a:lnTo>
                    <a:pt x="806626" y="424771"/>
                  </a:lnTo>
                  <a:lnTo>
                    <a:pt x="806914" y="424436"/>
                  </a:lnTo>
                  <a:lnTo>
                    <a:pt x="807091" y="424200"/>
                  </a:lnTo>
                  <a:lnTo>
                    <a:pt x="807261" y="423959"/>
                  </a:lnTo>
                  <a:lnTo>
                    <a:pt x="807594" y="423474"/>
                  </a:lnTo>
                  <a:lnTo>
                    <a:pt x="807881" y="423074"/>
                  </a:lnTo>
                  <a:lnTo>
                    <a:pt x="808229" y="422607"/>
                  </a:lnTo>
                  <a:lnTo>
                    <a:pt x="808448" y="422330"/>
                  </a:lnTo>
                  <a:lnTo>
                    <a:pt x="808652" y="422094"/>
                  </a:lnTo>
                  <a:lnTo>
                    <a:pt x="808758" y="421981"/>
                  </a:lnTo>
                  <a:lnTo>
                    <a:pt x="809004" y="421704"/>
                  </a:lnTo>
                  <a:lnTo>
                    <a:pt x="809147" y="421550"/>
                  </a:lnTo>
                  <a:lnTo>
                    <a:pt x="809589" y="421092"/>
                  </a:lnTo>
                  <a:lnTo>
                    <a:pt x="809680" y="420974"/>
                  </a:lnTo>
                  <a:lnTo>
                    <a:pt x="810270" y="420161"/>
                  </a:lnTo>
                  <a:lnTo>
                    <a:pt x="810413" y="419957"/>
                  </a:lnTo>
                  <a:lnTo>
                    <a:pt x="810542" y="419762"/>
                  </a:lnTo>
                  <a:lnTo>
                    <a:pt x="810916" y="419159"/>
                  </a:lnTo>
                  <a:lnTo>
                    <a:pt x="811203" y="418741"/>
                  </a:lnTo>
                  <a:lnTo>
                    <a:pt x="811366" y="418519"/>
                  </a:lnTo>
                  <a:lnTo>
                    <a:pt x="811532" y="418301"/>
                  </a:lnTo>
                  <a:lnTo>
                    <a:pt x="811702" y="418088"/>
                  </a:lnTo>
                  <a:lnTo>
                    <a:pt x="812046" y="417675"/>
                  </a:lnTo>
                  <a:lnTo>
                    <a:pt x="812405" y="417276"/>
                  </a:lnTo>
                  <a:lnTo>
                    <a:pt x="812586" y="417081"/>
                  </a:lnTo>
                  <a:lnTo>
                    <a:pt x="812987" y="416668"/>
                  </a:lnTo>
                  <a:lnTo>
                    <a:pt x="813645" y="416024"/>
                  </a:lnTo>
                  <a:lnTo>
                    <a:pt x="814340" y="415325"/>
                  </a:lnTo>
                  <a:lnTo>
                    <a:pt x="814491" y="415157"/>
                  </a:lnTo>
                  <a:lnTo>
                    <a:pt x="814635" y="414980"/>
                  </a:lnTo>
                  <a:lnTo>
                    <a:pt x="814771" y="414794"/>
                  </a:lnTo>
                  <a:lnTo>
                    <a:pt x="814892" y="414594"/>
                  </a:lnTo>
                  <a:lnTo>
                    <a:pt x="815122" y="414186"/>
                  </a:lnTo>
                  <a:lnTo>
                    <a:pt x="815247" y="413986"/>
                  </a:lnTo>
                  <a:lnTo>
                    <a:pt x="815549" y="413546"/>
                  </a:lnTo>
                  <a:lnTo>
                    <a:pt x="816158" y="412725"/>
                  </a:lnTo>
                  <a:lnTo>
                    <a:pt x="816430" y="412385"/>
                  </a:lnTo>
                  <a:lnTo>
                    <a:pt x="816562" y="412208"/>
                  </a:lnTo>
                  <a:lnTo>
                    <a:pt x="816683" y="412026"/>
                  </a:lnTo>
                  <a:lnTo>
                    <a:pt x="816796" y="411827"/>
                  </a:lnTo>
                  <a:lnTo>
                    <a:pt x="816902" y="411618"/>
                  </a:lnTo>
                  <a:lnTo>
                    <a:pt x="817201" y="410983"/>
                  </a:lnTo>
                  <a:lnTo>
                    <a:pt x="817186" y="410955"/>
                  </a:lnTo>
                  <a:lnTo>
                    <a:pt x="817211" y="410884"/>
                  </a:lnTo>
                  <a:lnTo>
                    <a:pt x="817336" y="410611"/>
                  </a:lnTo>
                  <a:lnTo>
                    <a:pt x="817528" y="410149"/>
                  </a:lnTo>
                  <a:lnTo>
                    <a:pt x="817588" y="410013"/>
                  </a:lnTo>
                  <a:lnTo>
                    <a:pt x="817664" y="409795"/>
                  </a:lnTo>
                  <a:lnTo>
                    <a:pt x="817754" y="409564"/>
                  </a:lnTo>
                  <a:lnTo>
                    <a:pt x="817870" y="409417"/>
                  </a:lnTo>
                  <a:lnTo>
                    <a:pt x="818059" y="408896"/>
                  </a:lnTo>
                  <a:lnTo>
                    <a:pt x="818353" y="408133"/>
                  </a:lnTo>
                  <a:lnTo>
                    <a:pt x="818557" y="407652"/>
                  </a:lnTo>
                  <a:lnTo>
                    <a:pt x="818754" y="407167"/>
                  </a:lnTo>
                  <a:lnTo>
                    <a:pt x="818848" y="406913"/>
                  </a:lnTo>
                  <a:lnTo>
                    <a:pt x="819022" y="406396"/>
                  </a:lnTo>
                  <a:lnTo>
                    <a:pt x="819113" y="406142"/>
                  </a:lnTo>
                  <a:lnTo>
                    <a:pt x="819200" y="405883"/>
                  </a:lnTo>
                  <a:lnTo>
                    <a:pt x="819457" y="405180"/>
                  </a:lnTo>
                  <a:lnTo>
                    <a:pt x="819601" y="404821"/>
                  </a:lnTo>
                  <a:lnTo>
                    <a:pt x="819759" y="404449"/>
                  </a:lnTo>
                  <a:lnTo>
                    <a:pt x="819842" y="404268"/>
                  </a:lnTo>
                  <a:lnTo>
                    <a:pt x="820077" y="403706"/>
                  </a:lnTo>
                  <a:lnTo>
                    <a:pt x="820077" y="403469"/>
                  </a:lnTo>
                  <a:lnTo>
                    <a:pt x="820072" y="403388"/>
                  </a:lnTo>
                  <a:lnTo>
                    <a:pt x="820057" y="403302"/>
                  </a:lnTo>
                  <a:lnTo>
                    <a:pt x="820051" y="403179"/>
                  </a:lnTo>
                  <a:lnTo>
                    <a:pt x="820051" y="402988"/>
                  </a:lnTo>
                  <a:lnTo>
                    <a:pt x="820087" y="402884"/>
                  </a:lnTo>
                  <a:lnTo>
                    <a:pt x="820081" y="402802"/>
                  </a:lnTo>
                  <a:lnTo>
                    <a:pt x="820077" y="402662"/>
                  </a:lnTo>
                  <a:lnTo>
                    <a:pt x="820038" y="402417"/>
                  </a:lnTo>
                  <a:lnTo>
                    <a:pt x="820017" y="402126"/>
                  </a:lnTo>
                  <a:lnTo>
                    <a:pt x="819979" y="401736"/>
                  </a:lnTo>
                  <a:lnTo>
                    <a:pt x="819979" y="401319"/>
                  </a:lnTo>
                  <a:lnTo>
                    <a:pt x="820047" y="400829"/>
                  </a:lnTo>
                  <a:lnTo>
                    <a:pt x="820057" y="400534"/>
                  </a:lnTo>
                  <a:lnTo>
                    <a:pt x="820062" y="400180"/>
                  </a:lnTo>
                  <a:lnTo>
                    <a:pt x="820164" y="399649"/>
                  </a:lnTo>
                  <a:lnTo>
                    <a:pt x="820268" y="399188"/>
                  </a:lnTo>
                  <a:lnTo>
                    <a:pt x="820280" y="398968"/>
                  </a:lnTo>
                  <a:lnTo>
                    <a:pt x="820228" y="398932"/>
                  </a:lnTo>
                  <a:lnTo>
                    <a:pt x="820107" y="398891"/>
                  </a:lnTo>
                  <a:lnTo>
                    <a:pt x="819986" y="398882"/>
                  </a:lnTo>
                  <a:lnTo>
                    <a:pt x="818671" y="397358"/>
                  </a:lnTo>
                  <a:lnTo>
                    <a:pt x="818523" y="397267"/>
                  </a:lnTo>
                  <a:lnTo>
                    <a:pt x="818380" y="397172"/>
                  </a:lnTo>
                  <a:lnTo>
                    <a:pt x="818240" y="397063"/>
                  </a:lnTo>
                  <a:lnTo>
                    <a:pt x="818108" y="396954"/>
                  </a:lnTo>
                  <a:lnTo>
                    <a:pt x="817979" y="396836"/>
                  </a:lnTo>
                  <a:lnTo>
                    <a:pt x="817847" y="396695"/>
                  </a:lnTo>
                  <a:lnTo>
                    <a:pt x="817722" y="396541"/>
                  </a:lnTo>
                  <a:lnTo>
                    <a:pt x="817374" y="396060"/>
                  </a:lnTo>
                  <a:lnTo>
                    <a:pt x="817125" y="395738"/>
                  </a:lnTo>
                  <a:lnTo>
                    <a:pt x="816883" y="395416"/>
                  </a:lnTo>
                  <a:lnTo>
                    <a:pt x="816532" y="394903"/>
                  </a:lnTo>
                  <a:lnTo>
                    <a:pt x="816460" y="394781"/>
                  </a:lnTo>
                  <a:lnTo>
                    <a:pt x="816400" y="394654"/>
                  </a:lnTo>
                  <a:lnTo>
                    <a:pt x="816328" y="394468"/>
                  </a:lnTo>
                  <a:lnTo>
                    <a:pt x="816279" y="394273"/>
                  </a:lnTo>
                  <a:lnTo>
                    <a:pt x="816199" y="393873"/>
                  </a:lnTo>
                  <a:lnTo>
                    <a:pt x="816150" y="393678"/>
                  </a:lnTo>
                  <a:lnTo>
                    <a:pt x="816044" y="393411"/>
                  </a:lnTo>
                  <a:lnTo>
                    <a:pt x="816018" y="393320"/>
                  </a:lnTo>
                  <a:lnTo>
                    <a:pt x="816018" y="393175"/>
                  </a:lnTo>
                  <a:lnTo>
                    <a:pt x="816052" y="393057"/>
                  </a:lnTo>
                  <a:lnTo>
                    <a:pt x="816071" y="392939"/>
                  </a:lnTo>
                  <a:lnTo>
                    <a:pt x="816052" y="392862"/>
                  </a:lnTo>
                  <a:lnTo>
                    <a:pt x="816010" y="392785"/>
                  </a:lnTo>
                  <a:lnTo>
                    <a:pt x="815908" y="392630"/>
                  </a:lnTo>
                  <a:lnTo>
                    <a:pt x="815874" y="392553"/>
                  </a:lnTo>
                  <a:lnTo>
                    <a:pt x="815852" y="392417"/>
                  </a:lnTo>
                  <a:lnTo>
                    <a:pt x="815852" y="392276"/>
                  </a:lnTo>
                  <a:lnTo>
                    <a:pt x="815961" y="391505"/>
                  </a:lnTo>
                  <a:lnTo>
                    <a:pt x="816010" y="391283"/>
                  </a:lnTo>
                  <a:lnTo>
                    <a:pt x="816090" y="391006"/>
                  </a:lnTo>
                  <a:lnTo>
                    <a:pt x="816139" y="390870"/>
                  </a:lnTo>
                  <a:lnTo>
                    <a:pt x="816195" y="390738"/>
                  </a:lnTo>
                  <a:lnTo>
                    <a:pt x="816256" y="390611"/>
                  </a:lnTo>
                  <a:lnTo>
                    <a:pt x="816320" y="390502"/>
                  </a:lnTo>
                  <a:lnTo>
                    <a:pt x="816388" y="390403"/>
                  </a:lnTo>
                  <a:lnTo>
                    <a:pt x="816460" y="390303"/>
                  </a:lnTo>
                  <a:lnTo>
                    <a:pt x="816536" y="390208"/>
                  </a:lnTo>
                  <a:lnTo>
                    <a:pt x="816619" y="390112"/>
                  </a:lnTo>
                  <a:lnTo>
                    <a:pt x="816709" y="390017"/>
                  </a:lnTo>
                  <a:lnTo>
                    <a:pt x="816808" y="389926"/>
                  </a:lnTo>
                  <a:lnTo>
                    <a:pt x="817016" y="389754"/>
                  </a:lnTo>
                  <a:lnTo>
                    <a:pt x="817125" y="389677"/>
                  </a:lnTo>
                  <a:lnTo>
                    <a:pt x="817257" y="389604"/>
                  </a:lnTo>
                  <a:lnTo>
                    <a:pt x="817677" y="389414"/>
                  </a:lnTo>
                  <a:lnTo>
                    <a:pt x="817805" y="389336"/>
                  </a:lnTo>
                  <a:lnTo>
                    <a:pt x="817934" y="389241"/>
                  </a:lnTo>
                  <a:lnTo>
                    <a:pt x="818059" y="389132"/>
                  </a:lnTo>
                  <a:lnTo>
                    <a:pt x="818176" y="389019"/>
                  </a:lnTo>
                  <a:lnTo>
                    <a:pt x="818281" y="388901"/>
                  </a:lnTo>
                  <a:lnTo>
                    <a:pt x="818384" y="388774"/>
                  </a:lnTo>
                  <a:lnTo>
                    <a:pt x="818550" y="388579"/>
                  </a:lnTo>
                  <a:lnTo>
                    <a:pt x="819034" y="388052"/>
                  </a:lnTo>
                  <a:lnTo>
                    <a:pt x="819279" y="387794"/>
                  </a:lnTo>
                  <a:lnTo>
                    <a:pt x="819529" y="387540"/>
                  </a:lnTo>
                  <a:lnTo>
                    <a:pt x="819755" y="387322"/>
                  </a:lnTo>
                  <a:lnTo>
                    <a:pt x="820447" y="386687"/>
                  </a:lnTo>
                  <a:lnTo>
                    <a:pt x="820666" y="386465"/>
                  </a:lnTo>
                  <a:lnTo>
                    <a:pt x="820863" y="386251"/>
                  </a:lnTo>
                  <a:lnTo>
                    <a:pt x="821237" y="385807"/>
                  </a:lnTo>
                  <a:lnTo>
                    <a:pt x="821422" y="385580"/>
                  </a:lnTo>
                  <a:lnTo>
                    <a:pt x="821785" y="385122"/>
                  </a:lnTo>
                  <a:lnTo>
                    <a:pt x="822011" y="384825"/>
                  </a:lnTo>
                  <a:lnTo>
                    <a:pt x="822144" y="384645"/>
                  </a:lnTo>
                  <a:lnTo>
                    <a:pt x="822507" y="384173"/>
                  </a:lnTo>
                  <a:lnTo>
                    <a:pt x="823346" y="383157"/>
                  </a:lnTo>
                  <a:lnTo>
                    <a:pt x="823546" y="382894"/>
                  </a:lnTo>
                  <a:lnTo>
                    <a:pt x="823773" y="382567"/>
                  </a:lnTo>
                  <a:lnTo>
                    <a:pt x="823988" y="382227"/>
                  </a:lnTo>
                  <a:lnTo>
                    <a:pt x="824411" y="381542"/>
                  </a:lnTo>
                  <a:lnTo>
                    <a:pt x="824627" y="381206"/>
                  </a:lnTo>
                  <a:lnTo>
                    <a:pt x="824846" y="380889"/>
                  </a:lnTo>
                  <a:lnTo>
                    <a:pt x="825303" y="380258"/>
                  </a:lnTo>
                  <a:lnTo>
                    <a:pt x="825526" y="379941"/>
                  </a:lnTo>
                  <a:lnTo>
                    <a:pt x="825742" y="379618"/>
                  </a:lnTo>
                  <a:lnTo>
                    <a:pt x="825900" y="379360"/>
                  </a:lnTo>
                  <a:lnTo>
                    <a:pt x="826207" y="378834"/>
                  </a:lnTo>
                  <a:lnTo>
                    <a:pt x="826709" y="377949"/>
                  </a:lnTo>
                  <a:lnTo>
                    <a:pt x="826902" y="377591"/>
                  </a:lnTo>
                  <a:lnTo>
                    <a:pt x="827098" y="377237"/>
                  </a:lnTo>
                  <a:lnTo>
                    <a:pt x="827302" y="376883"/>
                  </a:lnTo>
                  <a:lnTo>
                    <a:pt x="827522" y="376543"/>
                  </a:lnTo>
                  <a:lnTo>
                    <a:pt x="827737" y="376243"/>
                  </a:lnTo>
                  <a:lnTo>
                    <a:pt x="827968" y="375957"/>
                  </a:lnTo>
                  <a:lnTo>
                    <a:pt x="828440" y="375386"/>
                  </a:lnTo>
                  <a:lnTo>
                    <a:pt x="828939" y="374741"/>
                  </a:lnTo>
                  <a:lnTo>
                    <a:pt x="829468" y="374029"/>
                  </a:lnTo>
                  <a:lnTo>
                    <a:pt x="829990" y="373308"/>
                  </a:lnTo>
                  <a:lnTo>
                    <a:pt x="830583" y="372378"/>
                  </a:lnTo>
                  <a:lnTo>
                    <a:pt x="831395" y="371080"/>
                  </a:lnTo>
                  <a:lnTo>
                    <a:pt x="831815" y="370404"/>
                  </a:lnTo>
                  <a:lnTo>
                    <a:pt x="832457" y="369338"/>
                  </a:lnTo>
                  <a:lnTo>
                    <a:pt x="832677" y="368971"/>
                  </a:lnTo>
                  <a:lnTo>
                    <a:pt x="833104" y="368240"/>
                  </a:lnTo>
                  <a:lnTo>
                    <a:pt x="834328" y="366108"/>
                  </a:lnTo>
                  <a:lnTo>
                    <a:pt x="834736" y="365441"/>
                  </a:lnTo>
                  <a:lnTo>
                    <a:pt x="834868" y="365219"/>
                  </a:lnTo>
                  <a:lnTo>
                    <a:pt x="834993" y="364992"/>
                  </a:lnTo>
                  <a:lnTo>
                    <a:pt x="835148" y="364679"/>
                  </a:lnTo>
                  <a:lnTo>
                    <a:pt x="835288" y="364362"/>
                  </a:lnTo>
                  <a:lnTo>
                    <a:pt x="835556" y="363717"/>
                  </a:lnTo>
                  <a:lnTo>
                    <a:pt x="835700" y="363400"/>
                  </a:lnTo>
                  <a:lnTo>
                    <a:pt x="835934" y="362910"/>
                  </a:lnTo>
                  <a:lnTo>
                    <a:pt x="836297" y="362179"/>
                  </a:lnTo>
                  <a:lnTo>
                    <a:pt x="837004" y="360782"/>
                  </a:lnTo>
                  <a:lnTo>
                    <a:pt x="838088" y="358691"/>
                  </a:lnTo>
                  <a:lnTo>
                    <a:pt x="838240" y="358369"/>
                  </a:lnTo>
                  <a:lnTo>
                    <a:pt x="838376" y="358038"/>
                  </a:lnTo>
                  <a:lnTo>
                    <a:pt x="838523" y="357711"/>
                  </a:lnTo>
                  <a:lnTo>
                    <a:pt x="838689" y="357402"/>
                  </a:lnTo>
                  <a:lnTo>
                    <a:pt x="838893" y="357135"/>
                  </a:lnTo>
                  <a:lnTo>
                    <a:pt x="838961" y="357062"/>
                  </a:lnTo>
                  <a:lnTo>
                    <a:pt x="839033" y="356994"/>
                  </a:lnTo>
                  <a:lnTo>
                    <a:pt x="839256" y="356804"/>
                  </a:lnTo>
                  <a:lnTo>
                    <a:pt x="839732" y="355252"/>
                  </a:lnTo>
                  <a:lnTo>
                    <a:pt x="840205" y="354023"/>
                  </a:lnTo>
                  <a:lnTo>
                    <a:pt x="840605" y="353251"/>
                  </a:lnTo>
                  <a:lnTo>
                    <a:pt x="840866" y="352866"/>
                  </a:lnTo>
                  <a:lnTo>
                    <a:pt x="841070" y="352412"/>
                  </a:lnTo>
                  <a:lnTo>
                    <a:pt x="841331" y="352090"/>
                  </a:lnTo>
                  <a:lnTo>
                    <a:pt x="841512" y="351637"/>
                  </a:lnTo>
                  <a:lnTo>
                    <a:pt x="841735" y="351115"/>
                  </a:lnTo>
                  <a:lnTo>
                    <a:pt x="841833" y="350902"/>
                  </a:lnTo>
                  <a:lnTo>
                    <a:pt x="841935" y="350693"/>
                  </a:lnTo>
                  <a:lnTo>
                    <a:pt x="842128" y="350262"/>
                  </a:lnTo>
                  <a:lnTo>
                    <a:pt x="842287" y="349854"/>
                  </a:lnTo>
                  <a:lnTo>
                    <a:pt x="842438" y="349441"/>
                  </a:lnTo>
                  <a:lnTo>
                    <a:pt x="842578" y="349023"/>
                  </a:lnTo>
                  <a:lnTo>
                    <a:pt x="842710" y="348602"/>
                  </a:lnTo>
                  <a:lnTo>
                    <a:pt x="842835" y="348180"/>
                  </a:lnTo>
                  <a:lnTo>
                    <a:pt x="842945" y="347767"/>
                  </a:lnTo>
                  <a:lnTo>
                    <a:pt x="843137" y="346932"/>
                  </a:lnTo>
                  <a:lnTo>
                    <a:pt x="843228" y="346397"/>
                  </a:lnTo>
                  <a:lnTo>
                    <a:pt x="843372" y="345599"/>
                  </a:lnTo>
                  <a:lnTo>
                    <a:pt x="843481" y="345054"/>
                  </a:lnTo>
                  <a:lnTo>
                    <a:pt x="843542" y="344786"/>
                  </a:lnTo>
                  <a:lnTo>
                    <a:pt x="843591" y="344510"/>
                  </a:lnTo>
                  <a:lnTo>
                    <a:pt x="843632" y="344238"/>
                  </a:lnTo>
                  <a:lnTo>
                    <a:pt x="843651" y="343993"/>
                  </a:lnTo>
                  <a:lnTo>
                    <a:pt x="843666" y="343748"/>
                  </a:lnTo>
                  <a:lnTo>
                    <a:pt x="843693" y="342709"/>
                  </a:lnTo>
                  <a:lnTo>
                    <a:pt x="843704" y="342409"/>
                  </a:lnTo>
                  <a:lnTo>
                    <a:pt x="843712" y="341806"/>
                  </a:lnTo>
                  <a:lnTo>
                    <a:pt x="843704" y="341289"/>
                  </a:lnTo>
                  <a:lnTo>
                    <a:pt x="843697" y="341071"/>
                  </a:lnTo>
                  <a:lnTo>
                    <a:pt x="843674" y="340631"/>
                  </a:lnTo>
                  <a:lnTo>
                    <a:pt x="843659" y="340413"/>
                  </a:lnTo>
                  <a:lnTo>
                    <a:pt x="843602" y="339810"/>
                  </a:lnTo>
                  <a:lnTo>
                    <a:pt x="843526" y="339207"/>
                  </a:lnTo>
                  <a:lnTo>
                    <a:pt x="843425" y="338599"/>
                  </a:lnTo>
                  <a:lnTo>
                    <a:pt x="843364" y="338290"/>
                  </a:lnTo>
                  <a:lnTo>
                    <a:pt x="843330" y="338136"/>
                  </a:lnTo>
                  <a:lnTo>
                    <a:pt x="843099" y="337546"/>
                  </a:lnTo>
                  <a:lnTo>
                    <a:pt x="842975" y="337261"/>
                  </a:lnTo>
                  <a:lnTo>
                    <a:pt x="842839" y="336975"/>
                  </a:lnTo>
                  <a:lnTo>
                    <a:pt x="842680" y="336707"/>
                  </a:lnTo>
                  <a:lnTo>
                    <a:pt x="842502" y="336435"/>
                  </a:lnTo>
                  <a:lnTo>
                    <a:pt x="842310" y="336172"/>
                  </a:lnTo>
                  <a:lnTo>
                    <a:pt x="842098" y="335918"/>
                  </a:lnTo>
                  <a:lnTo>
                    <a:pt x="841871" y="335682"/>
                  </a:lnTo>
                  <a:lnTo>
                    <a:pt x="841626" y="335473"/>
                  </a:lnTo>
                  <a:lnTo>
                    <a:pt x="841463" y="335365"/>
                  </a:lnTo>
                  <a:lnTo>
                    <a:pt x="841293" y="335265"/>
                  </a:lnTo>
                  <a:lnTo>
                    <a:pt x="840938" y="335083"/>
                  </a:lnTo>
                  <a:lnTo>
                    <a:pt x="840760" y="334988"/>
                  </a:lnTo>
                  <a:lnTo>
                    <a:pt x="840242" y="334693"/>
                  </a:lnTo>
                  <a:lnTo>
                    <a:pt x="840072" y="334598"/>
                  </a:lnTo>
                  <a:lnTo>
                    <a:pt x="839725" y="334412"/>
                  </a:lnTo>
                  <a:lnTo>
                    <a:pt x="839555" y="334312"/>
                  </a:lnTo>
                  <a:lnTo>
                    <a:pt x="839385" y="334221"/>
                  </a:lnTo>
                  <a:lnTo>
                    <a:pt x="839207" y="334144"/>
                  </a:lnTo>
                  <a:lnTo>
                    <a:pt x="839029" y="334085"/>
                  </a:lnTo>
                  <a:lnTo>
                    <a:pt x="838908" y="334053"/>
                  </a:lnTo>
                  <a:lnTo>
                    <a:pt x="838787" y="334031"/>
                  </a:lnTo>
                  <a:lnTo>
                    <a:pt x="838546" y="334008"/>
                  </a:lnTo>
                  <a:lnTo>
                    <a:pt x="838425" y="334008"/>
                  </a:lnTo>
                  <a:lnTo>
                    <a:pt x="838236" y="334035"/>
                  </a:lnTo>
                  <a:lnTo>
                    <a:pt x="838047" y="334103"/>
                  </a:lnTo>
                  <a:lnTo>
                    <a:pt x="837669" y="334262"/>
                  </a:lnTo>
                  <a:lnTo>
                    <a:pt x="837480" y="334330"/>
                  </a:lnTo>
                  <a:lnTo>
                    <a:pt x="837079" y="334425"/>
                  </a:lnTo>
                  <a:lnTo>
                    <a:pt x="836875" y="334466"/>
                  </a:lnTo>
                  <a:lnTo>
                    <a:pt x="836467" y="334516"/>
                  </a:lnTo>
                  <a:lnTo>
                    <a:pt x="836229" y="334525"/>
                  </a:lnTo>
                  <a:lnTo>
                    <a:pt x="835983" y="334516"/>
                  </a:lnTo>
                  <a:lnTo>
                    <a:pt x="835741" y="334498"/>
                  </a:lnTo>
                  <a:lnTo>
                    <a:pt x="835499" y="334471"/>
                  </a:lnTo>
                  <a:lnTo>
                    <a:pt x="835262" y="334425"/>
                  </a:lnTo>
                  <a:lnTo>
                    <a:pt x="834997" y="334367"/>
                  </a:lnTo>
                  <a:lnTo>
                    <a:pt x="834740" y="334289"/>
                  </a:lnTo>
                  <a:lnTo>
                    <a:pt x="834483" y="334194"/>
                  </a:lnTo>
                  <a:lnTo>
                    <a:pt x="834234" y="334090"/>
                  </a:lnTo>
                  <a:lnTo>
                    <a:pt x="833995" y="333972"/>
                  </a:lnTo>
                  <a:lnTo>
                    <a:pt x="832718" y="333105"/>
                  </a:lnTo>
                  <a:lnTo>
                    <a:pt x="832083" y="332253"/>
                  </a:lnTo>
                  <a:lnTo>
                    <a:pt x="831120" y="331912"/>
                  </a:lnTo>
                  <a:lnTo>
                    <a:pt x="830874" y="331255"/>
                  </a:lnTo>
                  <a:lnTo>
                    <a:pt x="831010" y="330869"/>
                  </a:lnTo>
                  <a:lnTo>
                    <a:pt x="831014" y="330542"/>
                  </a:lnTo>
                  <a:lnTo>
                    <a:pt x="830707" y="329499"/>
                  </a:lnTo>
                  <a:lnTo>
                    <a:pt x="831172" y="328465"/>
                  </a:lnTo>
                  <a:lnTo>
                    <a:pt x="831316" y="327626"/>
                  </a:lnTo>
                  <a:lnTo>
                    <a:pt x="831649" y="327045"/>
                  </a:lnTo>
                  <a:lnTo>
                    <a:pt x="831909" y="326854"/>
                  </a:lnTo>
                  <a:lnTo>
                    <a:pt x="832431" y="326732"/>
                  </a:lnTo>
                  <a:lnTo>
                    <a:pt x="833413" y="325770"/>
                  </a:lnTo>
                  <a:lnTo>
                    <a:pt x="833678" y="325453"/>
                  </a:lnTo>
                  <a:lnTo>
                    <a:pt x="834199" y="325135"/>
                  </a:lnTo>
                  <a:lnTo>
                    <a:pt x="834525" y="325008"/>
                  </a:lnTo>
                  <a:lnTo>
                    <a:pt x="835753" y="324899"/>
                  </a:lnTo>
                  <a:lnTo>
                    <a:pt x="836403" y="324586"/>
                  </a:lnTo>
                  <a:lnTo>
                    <a:pt x="838156" y="323960"/>
                  </a:lnTo>
                  <a:lnTo>
                    <a:pt x="840167" y="323602"/>
                  </a:lnTo>
                  <a:lnTo>
                    <a:pt x="840492" y="323480"/>
                  </a:lnTo>
                  <a:lnTo>
                    <a:pt x="841459" y="323366"/>
                  </a:lnTo>
                  <a:lnTo>
                    <a:pt x="842952" y="323126"/>
                  </a:lnTo>
                  <a:lnTo>
                    <a:pt x="843466" y="323071"/>
                  </a:lnTo>
                  <a:lnTo>
                    <a:pt x="843855" y="323012"/>
                  </a:lnTo>
                  <a:lnTo>
                    <a:pt x="844309" y="323017"/>
                  </a:lnTo>
                  <a:lnTo>
                    <a:pt x="844634" y="322894"/>
                  </a:lnTo>
                  <a:lnTo>
                    <a:pt x="845930" y="322590"/>
                  </a:lnTo>
                  <a:lnTo>
                    <a:pt x="846905" y="322214"/>
                  </a:lnTo>
                  <a:lnTo>
                    <a:pt x="847034" y="322219"/>
                  </a:lnTo>
                  <a:lnTo>
                    <a:pt x="847748" y="321969"/>
                  </a:lnTo>
                  <a:lnTo>
                    <a:pt x="848398" y="321783"/>
                  </a:lnTo>
                  <a:lnTo>
                    <a:pt x="848783" y="321788"/>
                  </a:lnTo>
                  <a:lnTo>
                    <a:pt x="849241" y="321665"/>
                  </a:lnTo>
                  <a:lnTo>
                    <a:pt x="850144" y="321552"/>
                  </a:lnTo>
                  <a:lnTo>
                    <a:pt x="850730" y="321366"/>
                  </a:lnTo>
                  <a:lnTo>
                    <a:pt x="851637" y="321248"/>
                  </a:lnTo>
                  <a:lnTo>
                    <a:pt x="853447" y="321148"/>
                  </a:lnTo>
                  <a:lnTo>
                    <a:pt x="856417" y="321193"/>
                  </a:lnTo>
                  <a:lnTo>
                    <a:pt x="856867" y="321397"/>
                  </a:lnTo>
                  <a:lnTo>
                    <a:pt x="857185" y="321597"/>
                  </a:lnTo>
                  <a:lnTo>
                    <a:pt x="859690" y="322482"/>
                  </a:lnTo>
                  <a:lnTo>
                    <a:pt x="862177" y="324537"/>
                  </a:lnTo>
                  <a:lnTo>
                    <a:pt x="862498" y="324736"/>
                  </a:lnTo>
                  <a:lnTo>
                    <a:pt x="863005" y="325394"/>
                  </a:lnTo>
                  <a:lnTo>
                    <a:pt x="863193" y="325789"/>
                  </a:lnTo>
                  <a:lnTo>
                    <a:pt x="863893" y="326383"/>
                  </a:lnTo>
                  <a:lnTo>
                    <a:pt x="864271" y="326972"/>
                  </a:lnTo>
                  <a:lnTo>
                    <a:pt x="865291" y="327834"/>
                  </a:lnTo>
                  <a:lnTo>
                    <a:pt x="866636" y="328701"/>
                  </a:lnTo>
                  <a:lnTo>
                    <a:pt x="866878" y="328955"/>
                  </a:lnTo>
                  <a:lnTo>
                    <a:pt x="867116" y="329213"/>
                  </a:lnTo>
                  <a:lnTo>
                    <a:pt x="867351" y="329472"/>
                  </a:lnTo>
                  <a:lnTo>
                    <a:pt x="867581" y="329735"/>
                  </a:lnTo>
                  <a:lnTo>
                    <a:pt x="867808" y="330003"/>
                  </a:lnTo>
                  <a:lnTo>
                    <a:pt x="867989" y="330229"/>
                  </a:lnTo>
                  <a:lnTo>
                    <a:pt x="868333" y="330697"/>
                  </a:lnTo>
                  <a:lnTo>
                    <a:pt x="868511" y="330919"/>
                  </a:lnTo>
                  <a:lnTo>
                    <a:pt x="868707" y="331128"/>
                  </a:lnTo>
                  <a:lnTo>
                    <a:pt x="868896" y="331295"/>
                  </a:lnTo>
                  <a:lnTo>
                    <a:pt x="869097" y="331450"/>
                  </a:lnTo>
                  <a:lnTo>
                    <a:pt x="869505" y="331749"/>
                  </a:lnTo>
                  <a:lnTo>
                    <a:pt x="869705" y="331908"/>
                  </a:lnTo>
                  <a:lnTo>
                    <a:pt x="869909" y="332076"/>
                  </a:lnTo>
                  <a:lnTo>
                    <a:pt x="870302" y="332430"/>
                  </a:lnTo>
                  <a:lnTo>
                    <a:pt x="870703" y="332779"/>
                  </a:lnTo>
                  <a:lnTo>
                    <a:pt x="870873" y="332915"/>
                  </a:lnTo>
                  <a:lnTo>
                    <a:pt x="871050" y="333042"/>
                  </a:lnTo>
                  <a:lnTo>
                    <a:pt x="871224" y="333173"/>
                  </a:lnTo>
                  <a:lnTo>
                    <a:pt x="871391" y="333310"/>
                  </a:lnTo>
                  <a:lnTo>
                    <a:pt x="871546" y="333459"/>
                  </a:lnTo>
                  <a:lnTo>
                    <a:pt x="871787" y="333713"/>
                  </a:lnTo>
                  <a:lnTo>
                    <a:pt x="871901" y="333849"/>
                  </a:lnTo>
                  <a:lnTo>
                    <a:pt x="871988" y="333985"/>
                  </a:lnTo>
                  <a:lnTo>
                    <a:pt x="872041" y="334131"/>
                  </a:lnTo>
                  <a:lnTo>
                    <a:pt x="872044" y="334244"/>
                  </a:lnTo>
                  <a:lnTo>
                    <a:pt x="871988" y="334475"/>
                  </a:lnTo>
                  <a:lnTo>
                    <a:pt x="871965" y="334593"/>
                  </a:lnTo>
                  <a:lnTo>
                    <a:pt x="871969" y="334702"/>
                  </a:lnTo>
                  <a:lnTo>
                    <a:pt x="872033" y="334875"/>
                  </a:lnTo>
                  <a:lnTo>
                    <a:pt x="872154" y="335038"/>
                  </a:lnTo>
                  <a:lnTo>
                    <a:pt x="872313" y="335192"/>
                  </a:lnTo>
                  <a:lnTo>
                    <a:pt x="872649" y="335473"/>
                  </a:lnTo>
                  <a:lnTo>
                    <a:pt x="872804" y="335591"/>
                  </a:lnTo>
                  <a:lnTo>
                    <a:pt x="872966" y="335696"/>
                  </a:lnTo>
                  <a:lnTo>
                    <a:pt x="873465" y="335995"/>
                  </a:lnTo>
                  <a:lnTo>
                    <a:pt x="874153" y="336453"/>
                  </a:lnTo>
                  <a:lnTo>
                    <a:pt x="874346" y="336567"/>
                  </a:lnTo>
                  <a:lnTo>
                    <a:pt x="874743" y="336789"/>
                  </a:lnTo>
                  <a:lnTo>
                    <a:pt x="874939" y="336907"/>
                  </a:lnTo>
                  <a:lnTo>
                    <a:pt x="875124" y="337038"/>
                  </a:lnTo>
                  <a:lnTo>
                    <a:pt x="875245" y="337143"/>
                  </a:lnTo>
                  <a:lnTo>
                    <a:pt x="875472" y="337374"/>
                  </a:lnTo>
                  <a:lnTo>
                    <a:pt x="875589" y="337487"/>
                  </a:lnTo>
                  <a:lnTo>
                    <a:pt x="875714" y="337587"/>
                  </a:lnTo>
                  <a:lnTo>
                    <a:pt x="875892" y="337696"/>
                  </a:lnTo>
                  <a:lnTo>
                    <a:pt x="876081" y="337782"/>
                  </a:lnTo>
                  <a:lnTo>
                    <a:pt x="876470" y="337946"/>
                  </a:lnTo>
                  <a:lnTo>
                    <a:pt x="876655" y="338045"/>
                  </a:lnTo>
                  <a:lnTo>
                    <a:pt x="876765" y="338123"/>
                  </a:lnTo>
                  <a:lnTo>
                    <a:pt x="876972" y="338281"/>
                  </a:lnTo>
                  <a:lnTo>
                    <a:pt x="877184" y="338436"/>
                  </a:lnTo>
                  <a:lnTo>
                    <a:pt x="877328" y="338522"/>
                  </a:lnTo>
                  <a:lnTo>
                    <a:pt x="877634" y="338676"/>
                  </a:lnTo>
                  <a:lnTo>
                    <a:pt x="877777" y="338762"/>
                  </a:lnTo>
                  <a:lnTo>
                    <a:pt x="877906" y="338862"/>
                  </a:lnTo>
                  <a:lnTo>
                    <a:pt x="878027" y="338971"/>
                  </a:lnTo>
                  <a:lnTo>
                    <a:pt x="878148" y="339098"/>
                  </a:lnTo>
                  <a:lnTo>
                    <a:pt x="878254" y="339229"/>
                  </a:lnTo>
                  <a:lnTo>
                    <a:pt x="878333" y="339365"/>
                  </a:lnTo>
                  <a:lnTo>
                    <a:pt x="878367" y="339561"/>
                  </a:lnTo>
                  <a:lnTo>
                    <a:pt x="878344" y="339674"/>
                  </a:lnTo>
                  <a:lnTo>
                    <a:pt x="878333" y="339787"/>
                  </a:lnTo>
                  <a:lnTo>
                    <a:pt x="878409" y="339892"/>
                  </a:lnTo>
                  <a:lnTo>
                    <a:pt x="878563" y="339982"/>
                  </a:lnTo>
                  <a:lnTo>
                    <a:pt x="878802" y="340159"/>
                  </a:lnTo>
                  <a:lnTo>
                    <a:pt x="878794" y="340345"/>
                  </a:lnTo>
                  <a:lnTo>
                    <a:pt x="878794" y="340427"/>
                  </a:lnTo>
                  <a:lnTo>
                    <a:pt x="878805" y="340536"/>
                  </a:lnTo>
                  <a:lnTo>
                    <a:pt x="878854" y="340890"/>
                  </a:lnTo>
                  <a:lnTo>
                    <a:pt x="878866" y="341048"/>
                  </a:lnTo>
                  <a:lnTo>
                    <a:pt x="878847" y="341194"/>
                  </a:lnTo>
                  <a:lnTo>
                    <a:pt x="878783" y="341266"/>
                  </a:lnTo>
                  <a:lnTo>
                    <a:pt x="878677" y="341325"/>
                  </a:lnTo>
                  <a:lnTo>
                    <a:pt x="878545" y="341371"/>
                  </a:lnTo>
                  <a:lnTo>
                    <a:pt x="878276" y="341439"/>
                  </a:lnTo>
                  <a:lnTo>
                    <a:pt x="878072" y="341479"/>
                  </a:lnTo>
                  <a:lnTo>
                    <a:pt x="877970" y="341493"/>
                  </a:lnTo>
                  <a:lnTo>
                    <a:pt x="877868" y="341498"/>
                  </a:lnTo>
                  <a:lnTo>
                    <a:pt x="877770" y="341493"/>
                  </a:lnTo>
                  <a:lnTo>
                    <a:pt x="877653" y="341461"/>
                  </a:lnTo>
                  <a:lnTo>
                    <a:pt x="877543" y="341407"/>
                  </a:lnTo>
                  <a:lnTo>
                    <a:pt x="877320" y="341275"/>
                  </a:lnTo>
                  <a:lnTo>
                    <a:pt x="877203" y="341230"/>
                  </a:lnTo>
                  <a:lnTo>
                    <a:pt x="877082" y="341198"/>
                  </a:lnTo>
                  <a:lnTo>
                    <a:pt x="876829" y="341157"/>
                  </a:lnTo>
                  <a:lnTo>
                    <a:pt x="876700" y="341144"/>
                  </a:lnTo>
                  <a:lnTo>
                    <a:pt x="876405" y="341094"/>
                  </a:lnTo>
                  <a:lnTo>
                    <a:pt x="876065" y="341030"/>
                  </a:lnTo>
                  <a:lnTo>
                    <a:pt x="875895" y="341003"/>
                  </a:lnTo>
                  <a:lnTo>
                    <a:pt x="875721" y="340980"/>
                  </a:lnTo>
                  <a:lnTo>
                    <a:pt x="875533" y="340962"/>
                  </a:lnTo>
                  <a:lnTo>
                    <a:pt x="875249" y="340944"/>
                  </a:lnTo>
                  <a:lnTo>
                    <a:pt x="875124" y="340940"/>
                  </a:lnTo>
                  <a:lnTo>
                    <a:pt x="874867" y="340953"/>
                  </a:lnTo>
                  <a:lnTo>
                    <a:pt x="874739" y="340949"/>
                  </a:lnTo>
                  <a:lnTo>
                    <a:pt x="874618" y="340935"/>
                  </a:lnTo>
                  <a:lnTo>
                    <a:pt x="874463" y="340885"/>
                  </a:lnTo>
                  <a:lnTo>
                    <a:pt x="874312" y="340813"/>
                  </a:lnTo>
                  <a:lnTo>
                    <a:pt x="874017" y="340645"/>
                  </a:lnTo>
                  <a:lnTo>
                    <a:pt x="873866" y="340572"/>
                  </a:lnTo>
                  <a:lnTo>
                    <a:pt x="873643" y="340486"/>
                  </a:lnTo>
                  <a:lnTo>
                    <a:pt x="873420" y="340409"/>
                  </a:lnTo>
                  <a:lnTo>
                    <a:pt x="873189" y="340341"/>
                  </a:lnTo>
                  <a:lnTo>
                    <a:pt x="872963" y="340291"/>
                  </a:lnTo>
                  <a:lnTo>
                    <a:pt x="872732" y="340268"/>
                  </a:lnTo>
                  <a:lnTo>
                    <a:pt x="872551" y="340273"/>
                  </a:lnTo>
                  <a:lnTo>
                    <a:pt x="872366" y="340300"/>
                  </a:lnTo>
                  <a:lnTo>
                    <a:pt x="871999" y="340363"/>
                  </a:lnTo>
                  <a:lnTo>
                    <a:pt x="871814" y="340382"/>
                  </a:lnTo>
                  <a:lnTo>
                    <a:pt x="871519" y="340363"/>
                  </a:lnTo>
                  <a:lnTo>
                    <a:pt x="871224" y="340318"/>
                  </a:lnTo>
                  <a:lnTo>
                    <a:pt x="870929" y="340259"/>
                  </a:lnTo>
                  <a:lnTo>
                    <a:pt x="870631" y="340205"/>
                  </a:lnTo>
                  <a:lnTo>
                    <a:pt x="870332" y="340164"/>
                  </a:lnTo>
                  <a:lnTo>
                    <a:pt x="869841" y="340141"/>
                  </a:lnTo>
                  <a:lnTo>
                    <a:pt x="869346" y="340141"/>
                  </a:lnTo>
                  <a:lnTo>
                    <a:pt x="869100" y="340146"/>
                  </a:lnTo>
                  <a:lnTo>
                    <a:pt x="868556" y="340164"/>
                  </a:lnTo>
                  <a:lnTo>
                    <a:pt x="868284" y="340178"/>
                  </a:lnTo>
                  <a:lnTo>
                    <a:pt x="867740" y="340218"/>
                  </a:lnTo>
                  <a:lnTo>
                    <a:pt x="866905" y="340309"/>
                  </a:lnTo>
                  <a:lnTo>
                    <a:pt x="866470" y="340345"/>
                  </a:lnTo>
                  <a:lnTo>
                    <a:pt x="866013" y="340368"/>
                  </a:lnTo>
                  <a:lnTo>
                    <a:pt x="865786" y="340373"/>
                  </a:lnTo>
                  <a:lnTo>
                    <a:pt x="865559" y="340373"/>
                  </a:lnTo>
                  <a:lnTo>
                    <a:pt x="865091" y="340350"/>
                  </a:lnTo>
                  <a:lnTo>
                    <a:pt x="864392" y="340291"/>
                  </a:lnTo>
                  <a:lnTo>
                    <a:pt x="864248" y="340273"/>
                  </a:lnTo>
                  <a:lnTo>
                    <a:pt x="863961" y="340227"/>
                  </a:lnTo>
                  <a:lnTo>
                    <a:pt x="863825" y="340223"/>
                  </a:lnTo>
                  <a:lnTo>
                    <a:pt x="863696" y="340250"/>
                  </a:lnTo>
                  <a:lnTo>
                    <a:pt x="863594" y="340309"/>
                  </a:lnTo>
                  <a:lnTo>
                    <a:pt x="863500" y="340400"/>
                  </a:lnTo>
                  <a:lnTo>
                    <a:pt x="863409" y="340495"/>
                  </a:lnTo>
                  <a:lnTo>
                    <a:pt x="863314" y="340577"/>
                  </a:lnTo>
                  <a:lnTo>
                    <a:pt x="863216" y="340622"/>
                  </a:lnTo>
                  <a:lnTo>
                    <a:pt x="863107" y="340622"/>
                  </a:lnTo>
                  <a:lnTo>
                    <a:pt x="862989" y="340595"/>
                  </a:lnTo>
                  <a:lnTo>
                    <a:pt x="862872" y="340545"/>
                  </a:lnTo>
                  <a:lnTo>
                    <a:pt x="862755" y="340486"/>
                  </a:lnTo>
                  <a:lnTo>
                    <a:pt x="862649" y="340422"/>
                  </a:lnTo>
                  <a:lnTo>
                    <a:pt x="862521" y="340323"/>
                  </a:lnTo>
                  <a:lnTo>
                    <a:pt x="862407" y="340196"/>
                  </a:lnTo>
                  <a:lnTo>
                    <a:pt x="862203" y="339910"/>
                  </a:lnTo>
                  <a:lnTo>
                    <a:pt x="862090" y="339778"/>
                  </a:lnTo>
                  <a:lnTo>
                    <a:pt x="862011" y="339679"/>
                  </a:lnTo>
                  <a:lnTo>
                    <a:pt x="861444" y="339556"/>
                  </a:lnTo>
                  <a:lnTo>
                    <a:pt x="860673" y="339533"/>
                  </a:lnTo>
                  <a:lnTo>
                    <a:pt x="859346" y="340218"/>
                  </a:lnTo>
                  <a:lnTo>
                    <a:pt x="857906" y="341561"/>
                  </a:lnTo>
                  <a:lnTo>
                    <a:pt x="857642" y="341947"/>
                  </a:lnTo>
                  <a:lnTo>
                    <a:pt x="857309" y="342396"/>
                  </a:lnTo>
                  <a:lnTo>
                    <a:pt x="857049" y="342786"/>
                  </a:lnTo>
                  <a:lnTo>
                    <a:pt x="856716" y="343235"/>
                  </a:lnTo>
                  <a:lnTo>
                    <a:pt x="855922" y="344455"/>
                  </a:lnTo>
                  <a:lnTo>
                    <a:pt x="855658" y="344777"/>
                  </a:lnTo>
                  <a:lnTo>
                    <a:pt x="855458" y="345231"/>
                  </a:lnTo>
                  <a:lnTo>
                    <a:pt x="854135" y="347223"/>
                  </a:lnTo>
                  <a:lnTo>
                    <a:pt x="853934" y="347676"/>
                  </a:lnTo>
                  <a:lnTo>
                    <a:pt x="853670" y="347994"/>
                  </a:lnTo>
                  <a:lnTo>
                    <a:pt x="852340" y="350443"/>
                  </a:lnTo>
                  <a:lnTo>
                    <a:pt x="852139" y="350897"/>
                  </a:lnTo>
                  <a:lnTo>
                    <a:pt x="851739" y="351668"/>
                  </a:lnTo>
                  <a:lnTo>
                    <a:pt x="851474" y="352054"/>
                  </a:lnTo>
                  <a:lnTo>
                    <a:pt x="850673" y="353669"/>
                  </a:lnTo>
                  <a:lnTo>
                    <a:pt x="850669" y="353996"/>
                  </a:lnTo>
                  <a:lnTo>
                    <a:pt x="850340" y="354445"/>
                  </a:lnTo>
                  <a:lnTo>
                    <a:pt x="850061" y="355737"/>
                  </a:lnTo>
                  <a:lnTo>
                    <a:pt x="849860" y="356255"/>
                  </a:lnTo>
                  <a:lnTo>
                    <a:pt x="849052" y="358192"/>
                  </a:lnTo>
                  <a:lnTo>
                    <a:pt x="848851" y="358709"/>
                  </a:lnTo>
                  <a:lnTo>
                    <a:pt x="848715" y="359031"/>
                  </a:lnTo>
                  <a:lnTo>
                    <a:pt x="848451" y="359417"/>
                  </a:lnTo>
                  <a:lnTo>
                    <a:pt x="848118" y="360260"/>
                  </a:lnTo>
                  <a:lnTo>
                    <a:pt x="847710" y="361553"/>
                  </a:lnTo>
                  <a:lnTo>
                    <a:pt x="847506" y="362134"/>
                  </a:lnTo>
                  <a:lnTo>
                    <a:pt x="846429" y="364910"/>
                  </a:lnTo>
                  <a:lnTo>
                    <a:pt x="846229" y="365301"/>
                  </a:lnTo>
                  <a:lnTo>
                    <a:pt x="845892" y="366140"/>
                  </a:lnTo>
                  <a:lnTo>
                    <a:pt x="845821" y="366525"/>
                  </a:lnTo>
                  <a:lnTo>
                    <a:pt x="845620" y="366979"/>
                  </a:lnTo>
                  <a:lnTo>
                    <a:pt x="845280" y="368209"/>
                  </a:lnTo>
                  <a:lnTo>
                    <a:pt x="845137" y="368984"/>
                  </a:lnTo>
                  <a:lnTo>
                    <a:pt x="844498" y="372682"/>
                  </a:lnTo>
                  <a:lnTo>
                    <a:pt x="844426" y="373135"/>
                  </a:lnTo>
                  <a:lnTo>
                    <a:pt x="844290" y="373521"/>
                  </a:lnTo>
                  <a:lnTo>
                    <a:pt x="844082" y="374365"/>
                  </a:lnTo>
                  <a:lnTo>
                    <a:pt x="843519" y="377214"/>
                  </a:lnTo>
                  <a:lnTo>
                    <a:pt x="843387" y="377604"/>
                  </a:lnTo>
                  <a:lnTo>
                    <a:pt x="843315" y="378058"/>
                  </a:lnTo>
                  <a:lnTo>
                    <a:pt x="843179" y="378448"/>
                  </a:lnTo>
                  <a:lnTo>
                    <a:pt x="842948" y="380848"/>
                  </a:lnTo>
                  <a:lnTo>
                    <a:pt x="842740" y="381755"/>
                  </a:lnTo>
                  <a:lnTo>
                    <a:pt x="842597" y="382531"/>
                  </a:lnTo>
                  <a:lnTo>
                    <a:pt x="842525" y="382985"/>
                  </a:lnTo>
                  <a:lnTo>
                    <a:pt x="842389" y="383375"/>
                  </a:lnTo>
                  <a:lnTo>
                    <a:pt x="842385" y="383829"/>
                  </a:lnTo>
                  <a:lnTo>
                    <a:pt x="842249" y="384219"/>
                  </a:lnTo>
                  <a:lnTo>
                    <a:pt x="842242" y="384673"/>
                  </a:lnTo>
                  <a:lnTo>
                    <a:pt x="842098" y="385448"/>
                  </a:lnTo>
                  <a:lnTo>
                    <a:pt x="841947" y="387073"/>
                  </a:lnTo>
                  <a:lnTo>
                    <a:pt x="841928" y="388243"/>
                  </a:lnTo>
                  <a:lnTo>
                    <a:pt x="841784" y="389150"/>
                  </a:lnTo>
                  <a:lnTo>
                    <a:pt x="841641" y="389926"/>
                  </a:lnTo>
                  <a:lnTo>
                    <a:pt x="841433" y="390834"/>
                  </a:lnTo>
                  <a:lnTo>
                    <a:pt x="841282" y="392394"/>
                  </a:lnTo>
                  <a:lnTo>
                    <a:pt x="841131" y="393624"/>
                  </a:lnTo>
                  <a:lnTo>
                    <a:pt x="840995" y="394078"/>
                  </a:lnTo>
                  <a:lnTo>
                    <a:pt x="840855" y="394853"/>
                  </a:lnTo>
                  <a:lnTo>
                    <a:pt x="840711" y="395697"/>
                  </a:lnTo>
                  <a:lnTo>
                    <a:pt x="840760" y="396546"/>
                  </a:lnTo>
                  <a:lnTo>
                    <a:pt x="840654" y="399272"/>
                  </a:lnTo>
                  <a:lnTo>
                    <a:pt x="840605" y="402394"/>
                  </a:lnTo>
                  <a:lnTo>
                    <a:pt x="840707" y="404018"/>
                  </a:lnTo>
                  <a:lnTo>
                    <a:pt x="840858" y="406818"/>
                  </a:lnTo>
                  <a:lnTo>
                    <a:pt x="841093" y="408315"/>
                  </a:lnTo>
                  <a:lnTo>
                    <a:pt x="841576" y="410470"/>
                  </a:lnTo>
                  <a:lnTo>
                    <a:pt x="841886" y="411382"/>
                  </a:lnTo>
                  <a:lnTo>
                    <a:pt x="842124" y="412689"/>
                  </a:lnTo>
                  <a:lnTo>
                    <a:pt x="842555" y="413995"/>
                  </a:lnTo>
                  <a:lnTo>
                    <a:pt x="843175" y="415565"/>
                  </a:lnTo>
                  <a:lnTo>
                    <a:pt x="843682" y="416287"/>
                  </a:lnTo>
                  <a:lnTo>
                    <a:pt x="845076" y="417934"/>
                  </a:lnTo>
                  <a:lnTo>
                    <a:pt x="845458" y="418333"/>
                  </a:lnTo>
                  <a:lnTo>
                    <a:pt x="846539" y="419517"/>
                  </a:lnTo>
                  <a:lnTo>
                    <a:pt x="847366" y="420248"/>
                  </a:lnTo>
                  <a:lnTo>
                    <a:pt x="847536" y="420288"/>
                  </a:lnTo>
                  <a:lnTo>
                    <a:pt x="847710" y="420320"/>
                  </a:lnTo>
                  <a:lnTo>
                    <a:pt x="847884" y="420347"/>
                  </a:lnTo>
                  <a:lnTo>
                    <a:pt x="848232" y="420379"/>
                  </a:lnTo>
                  <a:lnTo>
                    <a:pt x="848519" y="420388"/>
                  </a:lnTo>
                  <a:lnTo>
                    <a:pt x="848821" y="420393"/>
                  </a:lnTo>
                  <a:lnTo>
                    <a:pt x="849116" y="420370"/>
                  </a:lnTo>
                  <a:lnTo>
                    <a:pt x="849384" y="420311"/>
                  </a:lnTo>
                  <a:lnTo>
                    <a:pt x="849607" y="420198"/>
                  </a:lnTo>
                  <a:lnTo>
                    <a:pt x="849717" y="420084"/>
                  </a:lnTo>
                  <a:lnTo>
                    <a:pt x="849808" y="419953"/>
                  </a:lnTo>
                  <a:lnTo>
                    <a:pt x="849978" y="419671"/>
                  </a:lnTo>
                  <a:lnTo>
                    <a:pt x="850076" y="419540"/>
                  </a:lnTo>
                  <a:lnTo>
                    <a:pt x="850356" y="419286"/>
                  </a:lnTo>
                  <a:lnTo>
                    <a:pt x="850681" y="419077"/>
                  </a:lnTo>
                  <a:lnTo>
                    <a:pt x="851032" y="418886"/>
                  </a:lnTo>
                  <a:lnTo>
                    <a:pt x="851383" y="418701"/>
                  </a:lnTo>
                  <a:lnTo>
                    <a:pt x="851720" y="418492"/>
                  </a:lnTo>
                  <a:lnTo>
                    <a:pt x="851969" y="418319"/>
                  </a:lnTo>
                  <a:lnTo>
                    <a:pt x="852956" y="417593"/>
                  </a:lnTo>
                  <a:lnTo>
                    <a:pt x="853394" y="417285"/>
                  </a:lnTo>
                  <a:lnTo>
                    <a:pt x="853829" y="416967"/>
                  </a:lnTo>
                  <a:lnTo>
                    <a:pt x="854036" y="416795"/>
                  </a:lnTo>
                  <a:lnTo>
                    <a:pt x="854203" y="416618"/>
                  </a:lnTo>
                  <a:lnTo>
                    <a:pt x="854513" y="416219"/>
                  </a:lnTo>
                  <a:lnTo>
                    <a:pt x="854675" y="416051"/>
                  </a:lnTo>
                  <a:lnTo>
                    <a:pt x="854864" y="415942"/>
                  </a:lnTo>
                  <a:lnTo>
                    <a:pt x="855083" y="415883"/>
                  </a:lnTo>
                  <a:lnTo>
                    <a:pt x="855337" y="415856"/>
                  </a:lnTo>
                  <a:lnTo>
                    <a:pt x="855594" y="415865"/>
                  </a:lnTo>
                  <a:lnTo>
                    <a:pt x="855816" y="415915"/>
                  </a:lnTo>
                  <a:lnTo>
                    <a:pt x="855983" y="416010"/>
                  </a:lnTo>
                  <a:lnTo>
                    <a:pt x="856058" y="416169"/>
                  </a:lnTo>
                  <a:lnTo>
                    <a:pt x="856077" y="416391"/>
                  </a:lnTo>
                  <a:lnTo>
                    <a:pt x="856073" y="416631"/>
                  </a:lnTo>
                  <a:lnTo>
                    <a:pt x="856092" y="416845"/>
                  </a:lnTo>
                  <a:lnTo>
                    <a:pt x="856168" y="416981"/>
                  </a:lnTo>
                  <a:lnTo>
                    <a:pt x="856323" y="417008"/>
                  </a:lnTo>
                  <a:lnTo>
                    <a:pt x="856538" y="416945"/>
                  </a:lnTo>
                  <a:lnTo>
                    <a:pt x="856792" y="416840"/>
                  </a:lnTo>
                  <a:lnTo>
                    <a:pt x="857049" y="416740"/>
                  </a:lnTo>
                  <a:lnTo>
                    <a:pt x="857294" y="416695"/>
                  </a:lnTo>
                  <a:lnTo>
                    <a:pt x="857559" y="416718"/>
                  </a:lnTo>
                  <a:lnTo>
                    <a:pt x="857823" y="416777"/>
                  </a:lnTo>
                  <a:lnTo>
                    <a:pt x="858092" y="416863"/>
                  </a:lnTo>
                  <a:lnTo>
                    <a:pt x="858609" y="417072"/>
                  </a:lnTo>
                  <a:lnTo>
                    <a:pt x="858726" y="417117"/>
                  </a:lnTo>
                  <a:lnTo>
                    <a:pt x="858851" y="417158"/>
                  </a:lnTo>
                  <a:lnTo>
                    <a:pt x="858968" y="417208"/>
                  </a:lnTo>
                  <a:lnTo>
                    <a:pt x="859078" y="417262"/>
                  </a:lnTo>
                  <a:lnTo>
                    <a:pt x="859165" y="417339"/>
                  </a:lnTo>
                  <a:lnTo>
                    <a:pt x="859248" y="417507"/>
                  </a:lnTo>
                  <a:lnTo>
                    <a:pt x="859286" y="417748"/>
                  </a:lnTo>
                  <a:lnTo>
                    <a:pt x="859282" y="418011"/>
                  </a:lnTo>
                  <a:lnTo>
                    <a:pt x="859233" y="418247"/>
                  </a:lnTo>
                  <a:lnTo>
                    <a:pt x="859146" y="418410"/>
                  </a:lnTo>
                  <a:lnTo>
                    <a:pt x="859025" y="418496"/>
                  </a:lnTo>
                  <a:lnTo>
                    <a:pt x="858866" y="418560"/>
                  </a:lnTo>
                  <a:lnTo>
                    <a:pt x="858685" y="418596"/>
                  </a:lnTo>
                  <a:lnTo>
                    <a:pt x="858500" y="418610"/>
                  </a:lnTo>
                  <a:lnTo>
                    <a:pt x="858330" y="418601"/>
                  </a:lnTo>
                  <a:lnTo>
                    <a:pt x="858186" y="418555"/>
                  </a:lnTo>
                  <a:lnTo>
                    <a:pt x="858039" y="418469"/>
                  </a:lnTo>
                  <a:lnTo>
                    <a:pt x="857895" y="418374"/>
                  </a:lnTo>
                  <a:lnTo>
                    <a:pt x="857759" y="418301"/>
                  </a:lnTo>
                  <a:lnTo>
                    <a:pt x="857623" y="418283"/>
                  </a:lnTo>
                  <a:lnTo>
                    <a:pt x="857540" y="418306"/>
                  </a:lnTo>
                  <a:lnTo>
                    <a:pt x="857453" y="418337"/>
                  </a:lnTo>
                  <a:lnTo>
                    <a:pt x="857370" y="418383"/>
                  </a:lnTo>
                  <a:lnTo>
                    <a:pt x="857079" y="418569"/>
                  </a:lnTo>
                  <a:lnTo>
                    <a:pt x="856943" y="418669"/>
                  </a:lnTo>
                  <a:lnTo>
                    <a:pt x="856818" y="418782"/>
                  </a:lnTo>
                  <a:lnTo>
                    <a:pt x="856716" y="418905"/>
                  </a:lnTo>
                  <a:lnTo>
                    <a:pt x="856644" y="419032"/>
                  </a:lnTo>
                  <a:lnTo>
                    <a:pt x="856610" y="419190"/>
                  </a:lnTo>
                  <a:lnTo>
                    <a:pt x="856610" y="419367"/>
                  </a:lnTo>
                  <a:lnTo>
                    <a:pt x="856637" y="419549"/>
                  </a:lnTo>
                  <a:lnTo>
                    <a:pt x="856682" y="419730"/>
                  </a:lnTo>
                  <a:lnTo>
                    <a:pt x="856731" y="419903"/>
                  </a:lnTo>
                  <a:lnTo>
                    <a:pt x="856833" y="420125"/>
                  </a:lnTo>
                  <a:lnTo>
                    <a:pt x="856977" y="420334"/>
                  </a:lnTo>
                  <a:lnTo>
                    <a:pt x="857143" y="420538"/>
                  </a:lnTo>
                  <a:lnTo>
                    <a:pt x="857317" y="420738"/>
                  </a:lnTo>
                  <a:lnTo>
                    <a:pt x="857479" y="420937"/>
                  </a:lnTo>
                  <a:lnTo>
                    <a:pt x="857978" y="421595"/>
                  </a:lnTo>
                  <a:lnTo>
                    <a:pt x="858148" y="421813"/>
                  </a:lnTo>
                  <a:lnTo>
                    <a:pt x="858326" y="422022"/>
                  </a:lnTo>
                  <a:lnTo>
                    <a:pt x="858560" y="422262"/>
                  </a:lnTo>
                  <a:lnTo>
                    <a:pt x="859063" y="422716"/>
                  </a:lnTo>
                  <a:lnTo>
                    <a:pt x="859290" y="422952"/>
                  </a:lnTo>
                  <a:lnTo>
                    <a:pt x="859479" y="423215"/>
                  </a:lnTo>
                  <a:lnTo>
                    <a:pt x="859573" y="423406"/>
                  </a:lnTo>
                  <a:lnTo>
                    <a:pt x="859660" y="423601"/>
                  </a:lnTo>
                  <a:lnTo>
                    <a:pt x="859732" y="423800"/>
                  </a:lnTo>
                  <a:lnTo>
                    <a:pt x="859792" y="424009"/>
                  </a:lnTo>
                  <a:lnTo>
                    <a:pt x="859841" y="424213"/>
                  </a:lnTo>
                  <a:lnTo>
                    <a:pt x="860344" y="425066"/>
                  </a:lnTo>
                  <a:lnTo>
                    <a:pt x="861043" y="425860"/>
                  </a:lnTo>
                  <a:lnTo>
                    <a:pt x="861799" y="427040"/>
                  </a:lnTo>
                  <a:lnTo>
                    <a:pt x="862181" y="427503"/>
                  </a:lnTo>
                  <a:lnTo>
                    <a:pt x="862494" y="427734"/>
                  </a:lnTo>
                  <a:lnTo>
                    <a:pt x="862479" y="427825"/>
                  </a:lnTo>
                  <a:lnTo>
                    <a:pt x="862464" y="428006"/>
                  </a:lnTo>
                  <a:lnTo>
                    <a:pt x="862464" y="428383"/>
                  </a:lnTo>
                  <a:lnTo>
                    <a:pt x="862468" y="428478"/>
                  </a:lnTo>
                  <a:lnTo>
                    <a:pt x="862487" y="428565"/>
                  </a:lnTo>
                  <a:lnTo>
                    <a:pt x="862574" y="428664"/>
                  </a:lnTo>
                  <a:lnTo>
                    <a:pt x="862695" y="428705"/>
                  </a:lnTo>
                  <a:lnTo>
                    <a:pt x="862827" y="428737"/>
                  </a:lnTo>
                  <a:lnTo>
                    <a:pt x="862940" y="428760"/>
                  </a:lnTo>
                  <a:lnTo>
                    <a:pt x="863171" y="428778"/>
                  </a:lnTo>
                  <a:lnTo>
                    <a:pt x="863288" y="428791"/>
                  </a:lnTo>
                  <a:lnTo>
                    <a:pt x="863398" y="428814"/>
                  </a:lnTo>
                  <a:lnTo>
                    <a:pt x="863541" y="428855"/>
                  </a:lnTo>
                  <a:lnTo>
                    <a:pt x="863681" y="428909"/>
                  </a:lnTo>
                  <a:lnTo>
                    <a:pt x="863817" y="428973"/>
                  </a:lnTo>
                  <a:lnTo>
                    <a:pt x="863946" y="429046"/>
                  </a:lnTo>
                  <a:lnTo>
                    <a:pt x="864066" y="429127"/>
                  </a:lnTo>
                  <a:lnTo>
                    <a:pt x="864146" y="429195"/>
                  </a:lnTo>
                  <a:lnTo>
                    <a:pt x="864289" y="429350"/>
                  </a:lnTo>
                  <a:lnTo>
                    <a:pt x="864357" y="429431"/>
                  </a:lnTo>
                  <a:lnTo>
                    <a:pt x="864596" y="429672"/>
                  </a:lnTo>
                  <a:lnTo>
                    <a:pt x="864769" y="429821"/>
                  </a:lnTo>
                  <a:lnTo>
                    <a:pt x="864864" y="429885"/>
                  </a:lnTo>
                  <a:lnTo>
                    <a:pt x="865000" y="429944"/>
                  </a:lnTo>
                  <a:lnTo>
                    <a:pt x="865143" y="429985"/>
                  </a:lnTo>
                  <a:lnTo>
                    <a:pt x="865299" y="430017"/>
                  </a:lnTo>
                  <a:lnTo>
                    <a:pt x="865450" y="430039"/>
                  </a:lnTo>
                  <a:lnTo>
                    <a:pt x="865967" y="430135"/>
                  </a:lnTo>
                  <a:lnTo>
                    <a:pt x="866088" y="430153"/>
                  </a:lnTo>
                  <a:lnTo>
                    <a:pt x="866209" y="430180"/>
                  </a:lnTo>
                  <a:lnTo>
                    <a:pt x="866508" y="430221"/>
                  </a:lnTo>
                  <a:lnTo>
                    <a:pt x="866602" y="430243"/>
                  </a:lnTo>
                  <a:lnTo>
                    <a:pt x="866727" y="430330"/>
                  </a:lnTo>
                  <a:lnTo>
                    <a:pt x="866810" y="430443"/>
                  </a:lnTo>
                  <a:lnTo>
                    <a:pt x="866878" y="430561"/>
                  </a:lnTo>
                  <a:lnTo>
                    <a:pt x="866924" y="430661"/>
                  </a:lnTo>
                  <a:lnTo>
                    <a:pt x="866961" y="430770"/>
                  </a:lnTo>
                  <a:lnTo>
                    <a:pt x="866988" y="430883"/>
                  </a:lnTo>
                  <a:lnTo>
                    <a:pt x="867003" y="430997"/>
                  </a:lnTo>
                  <a:lnTo>
                    <a:pt x="866992" y="431160"/>
                  </a:lnTo>
                  <a:lnTo>
                    <a:pt x="866954" y="431269"/>
                  </a:lnTo>
                  <a:lnTo>
                    <a:pt x="866931" y="431373"/>
                  </a:lnTo>
                  <a:lnTo>
                    <a:pt x="866950" y="431478"/>
                  </a:lnTo>
                  <a:lnTo>
                    <a:pt x="866995" y="431586"/>
                  </a:lnTo>
                  <a:lnTo>
                    <a:pt x="867067" y="431695"/>
                  </a:lnTo>
                  <a:lnTo>
                    <a:pt x="867147" y="431782"/>
                  </a:lnTo>
                  <a:lnTo>
                    <a:pt x="867233" y="431841"/>
                  </a:lnTo>
                  <a:lnTo>
                    <a:pt x="867853" y="432272"/>
                  </a:lnTo>
                  <a:lnTo>
                    <a:pt x="868235" y="432666"/>
                  </a:lnTo>
                  <a:lnTo>
                    <a:pt x="868870" y="433524"/>
                  </a:lnTo>
                  <a:lnTo>
                    <a:pt x="869316" y="433855"/>
                  </a:lnTo>
                  <a:lnTo>
                    <a:pt x="869633" y="434314"/>
                  </a:lnTo>
                  <a:lnTo>
                    <a:pt x="870400" y="434849"/>
                  </a:lnTo>
                  <a:lnTo>
                    <a:pt x="870778" y="435244"/>
                  </a:lnTo>
                  <a:lnTo>
                    <a:pt x="871413" y="436097"/>
                  </a:lnTo>
                  <a:lnTo>
                    <a:pt x="872048" y="436759"/>
                  </a:lnTo>
                  <a:lnTo>
                    <a:pt x="872301" y="436655"/>
                  </a:lnTo>
                  <a:lnTo>
                    <a:pt x="872573" y="436569"/>
                  </a:lnTo>
                  <a:lnTo>
                    <a:pt x="872713" y="436464"/>
                  </a:lnTo>
                  <a:lnTo>
                    <a:pt x="872868" y="436369"/>
                  </a:lnTo>
                  <a:lnTo>
                    <a:pt x="873034" y="436292"/>
                  </a:lnTo>
                  <a:lnTo>
                    <a:pt x="873205" y="436228"/>
                  </a:lnTo>
                  <a:lnTo>
                    <a:pt x="873375" y="436183"/>
                  </a:lnTo>
                  <a:lnTo>
                    <a:pt x="873598" y="436165"/>
                  </a:lnTo>
                  <a:lnTo>
                    <a:pt x="873836" y="436187"/>
                  </a:lnTo>
                  <a:lnTo>
                    <a:pt x="874316" y="436292"/>
                  </a:lnTo>
                  <a:lnTo>
                    <a:pt x="874554" y="436337"/>
                  </a:lnTo>
                  <a:lnTo>
                    <a:pt x="875011" y="436401"/>
                  </a:lnTo>
                  <a:lnTo>
                    <a:pt x="875472" y="436478"/>
                  </a:lnTo>
                  <a:lnTo>
                    <a:pt x="875695" y="436528"/>
                  </a:lnTo>
                  <a:lnTo>
                    <a:pt x="875895" y="436578"/>
                  </a:lnTo>
                  <a:lnTo>
                    <a:pt x="876096" y="436632"/>
                  </a:lnTo>
                  <a:lnTo>
                    <a:pt x="876292" y="436696"/>
                  </a:lnTo>
                  <a:lnTo>
                    <a:pt x="876485" y="436764"/>
                  </a:lnTo>
                  <a:lnTo>
                    <a:pt x="876670" y="436845"/>
                  </a:lnTo>
                  <a:lnTo>
                    <a:pt x="876821" y="436932"/>
                  </a:lnTo>
                  <a:lnTo>
                    <a:pt x="877105" y="437140"/>
                  </a:lnTo>
                  <a:lnTo>
                    <a:pt x="877252" y="437231"/>
                  </a:lnTo>
                  <a:lnTo>
                    <a:pt x="877407" y="437299"/>
                  </a:lnTo>
                  <a:lnTo>
                    <a:pt x="877558" y="437326"/>
                  </a:lnTo>
                  <a:lnTo>
                    <a:pt x="877713" y="437326"/>
                  </a:lnTo>
                  <a:lnTo>
                    <a:pt x="877872" y="437317"/>
                  </a:lnTo>
                  <a:lnTo>
                    <a:pt x="878031" y="437317"/>
                  </a:lnTo>
                  <a:lnTo>
                    <a:pt x="878182" y="437345"/>
                  </a:lnTo>
                  <a:lnTo>
                    <a:pt x="878344" y="437413"/>
                  </a:lnTo>
                  <a:lnTo>
                    <a:pt x="878499" y="437508"/>
                  </a:lnTo>
                  <a:lnTo>
                    <a:pt x="878798" y="437730"/>
                  </a:lnTo>
                  <a:lnTo>
                    <a:pt x="878949" y="437835"/>
                  </a:lnTo>
                  <a:lnTo>
                    <a:pt x="879104" y="437916"/>
                  </a:lnTo>
                  <a:lnTo>
                    <a:pt x="879421" y="438075"/>
                  </a:lnTo>
                  <a:lnTo>
                    <a:pt x="879573" y="438157"/>
                  </a:lnTo>
                  <a:lnTo>
                    <a:pt x="879792" y="438302"/>
                  </a:lnTo>
                  <a:lnTo>
                    <a:pt x="879928" y="438411"/>
                  </a:lnTo>
                  <a:lnTo>
                    <a:pt x="879992" y="438465"/>
                  </a:lnTo>
                  <a:lnTo>
                    <a:pt x="880053" y="438529"/>
                  </a:lnTo>
                  <a:lnTo>
                    <a:pt x="880143" y="438656"/>
                  </a:lnTo>
                  <a:lnTo>
                    <a:pt x="880211" y="438806"/>
                  </a:lnTo>
                  <a:lnTo>
                    <a:pt x="880268" y="438964"/>
                  </a:lnTo>
                  <a:lnTo>
                    <a:pt x="880321" y="439123"/>
                  </a:lnTo>
                  <a:lnTo>
                    <a:pt x="880377" y="439278"/>
                  </a:lnTo>
                  <a:lnTo>
                    <a:pt x="880430" y="439400"/>
                  </a:lnTo>
                  <a:lnTo>
                    <a:pt x="880529" y="439650"/>
                  </a:lnTo>
                  <a:lnTo>
                    <a:pt x="880581" y="439772"/>
                  </a:lnTo>
                  <a:lnTo>
                    <a:pt x="880638" y="439895"/>
                  </a:lnTo>
                  <a:lnTo>
                    <a:pt x="880725" y="440062"/>
                  </a:lnTo>
                  <a:lnTo>
                    <a:pt x="880918" y="440398"/>
                  </a:lnTo>
                  <a:lnTo>
                    <a:pt x="881133" y="440716"/>
                  </a:lnTo>
                  <a:lnTo>
                    <a:pt x="881235" y="440838"/>
                  </a:lnTo>
                  <a:lnTo>
                    <a:pt x="881473" y="441074"/>
                  </a:lnTo>
                  <a:lnTo>
                    <a:pt x="881579" y="441197"/>
                  </a:lnTo>
                  <a:lnTo>
                    <a:pt x="881662" y="441333"/>
                  </a:lnTo>
                  <a:lnTo>
                    <a:pt x="881711" y="441501"/>
                  </a:lnTo>
                  <a:lnTo>
                    <a:pt x="881730" y="441682"/>
                  </a:lnTo>
                  <a:lnTo>
                    <a:pt x="881742" y="441873"/>
                  </a:lnTo>
                  <a:lnTo>
                    <a:pt x="881761" y="442054"/>
                  </a:lnTo>
                  <a:lnTo>
                    <a:pt x="881817" y="442218"/>
                  </a:lnTo>
                  <a:lnTo>
                    <a:pt x="881893" y="442327"/>
                  </a:lnTo>
                  <a:lnTo>
                    <a:pt x="881987" y="442431"/>
                  </a:lnTo>
                  <a:lnTo>
                    <a:pt x="882093" y="442526"/>
                  </a:lnTo>
                  <a:lnTo>
                    <a:pt x="882191" y="442626"/>
                  </a:lnTo>
                  <a:lnTo>
                    <a:pt x="882282" y="442731"/>
                  </a:lnTo>
                  <a:lnTo>
                    <a:pt x="882354" y="442844"/>
                  </a:lnTo>
                  <a:lnTo>
                    <a:pt x="882418" y="442953"/>
                  </a:lnTo>
                  <a:lnTo>
                    <a:pt x="882479" y="443071"/>
                  </a:lnTo>
                  <a:lnTo>
                    <a:pt x="882532" y="443193"/>
                  </a:lnTo>
                  <a:lnTo>
                    <a:pt x="882577" y="443311"/>
                  </a:lnTo>
                  <a:lnTo>
                    <a:pt x="882600" y="443434"/>
                  </a:lnTo>
                  <a:lnTo>
                    <a:pt x="882615" y="443692"/>
                  </a:lnTo>
                  <a:lnTo>
                    <a:pt x="882630" y="443815"/>
                  </a:lnTo>
                  <a:lnTo>
                    <a:pt x="882668" y="443924"/>
                  </a:lnTo>
                  <a:lnTo>
                    <a:pt x="882717" y="444001"/>
                  </a:lnTo>
                  <a:lnTo>
                    <a:pt x="882849" y="444128"/>
                  </a:lnTo>
                  <a:lnTo>
                    <a:pt x="882913" y="444196"/>
                  </a:lnTo>
                  <a:lnTo>
                    <a:pt x="882966" y="444269"/>
                  </a:lnTo>
                  <a:lnTo>
                    <a:pt x="883012" y="444373"/>
                  </a:lnTo>
                  <a:lnTo>
                    <a:pt x="883042" y="444487"/>
                  </a:lnTo>
                  <a:lnTo>
                    <a:pt x="883061" y="444609"/>
                  </a:lnTo>
                  <a:lnTo>
                    <a:pt x="883091" y="444845"/>
                  </a:lnTo>
                  <a:lnTo>
                    <a:pt x="883098" y="444977"/>
                  </a:lnTo>
                  <a:lnTo>
                    <a:pt x="883098" y="445108"/>
                  </a:lnTo>
                  <a:lnTo>
                    <a:pt x="883095" y="445235"/>
                  </a:lnTo>
                  <a:lnTo>
                    <a:pt x="883098" y="445367"/>
                  </a:lnTo>
                  <a:lnTo>
                    <a:pt x="883114" y="445489"/>
                  </a:lnTo>
                  <a:lnTo>
                    <a:pt x="883144" y="445594"/>
                  </a:lnTo>
                  <a:lnTo>
                    <a:pt x="883276" y="445898"/>
                  </a:lnTo>
                  <a:lnTo>
                    <a:pt x="883310" y="446002"/>
                  </a:lnTo>
                  <a:lnTo>
                    <a:pt x="883333" y="446116"/>
                  </a:lnTo>
                  <a:lnTo>
                    <a:pt x="883352" y="446234"/>
                  </a:lnTo>
                  <a:lnTo>
                    <a:pt x="883363" y="446347"/>
                  </a:lnTo>
                  <a:lnTo>
                    <a:pt x="883371" y="446465"/>
                  </a:lnTo>
                  <a:lnTo>
                    <a:pt x="883359" y="446714"/>
                  </a:lnTo>
                  <a:lnTo>
                    <a:pt x="883344" y="446851"/>
                  </a:lnTo>
                  <a:lnTo>
                    <a:pt x="883321" y="446987"/>
                  </a:lnTo>
                  <a:lnTo>
                    <a:pt x="883280" y="447109"/>
                  </a:lnTo>
                  <a:lnTo>
                    <a:pt x="883197" y="447255"/>
                  </a:lnTo>
                  <a:lnTo>
                    <a:pt x="883140" y="447323"/>
                  </a:lnTo>
                  <a:lnTo>
                    <a:pt x="883080" y="447386"/>
                  </a:lnTo>
                  <a:lnTo>
                    <a:pt x="883174" y="448312"/>
                  </a:lnTo>
                  <a:lnTo>
                    <a:pt x="883170" y="448702"/>
                  </a:lnTo>
                  <a:lnTo>
                    <a:pt x="883227" y="449156"/>
                  </a:lnTo>
                  <a:lnTo>
                    <a:pt x="882955" y="449932"/>
                  </a:lnTo>
                  <a:lnTo>
                    <a:pt x="882902" y="450063"/>
                  </a:lnTo>
                  <a:lnTo>
                    <a:pt x="882834" y="450190"/>
                  </a:lnTo>
                  <a:lnTo>
                    <a:pt x="882751" y="450313"/>
                  </a:lnTo>
                  <a:lnTo>
                    <a:pt x="882664" y="450422"/>
                  </a:lnTo>
                  <a:lnTo>
                    <a:pt x="882566" y="450526"/>
                  </a:lnTo>
                  <a:lnTo>
                    <a:pt x="882460" y="450603"/>
                  </a:lnTo>
                  <a:lnTo>
                    <a:pt x="882343" y="450667"/>
                  </a:lnTo>
                  <a:lnTo>
                    <a:pt x="882218" y="450721"/>
                  </a:lnTo>
                  <a:lnTo>
                    <a:pt x="882097" y="450780"/>
                  </a:lnTo>
                  <a:lnTo>
                    <a:pt x="881984" y="450853"/>
                  </a:lnTo>
                  <a:lnTo>
                    <a:pt x="881844" y="450980"/>
                  </a:lnTo>
                  <a:lnTo>
                    <a:pt x="881776" y="451048"/>
                  </a:lnTo>
                  <a:lnTo>
                    <a:pt x="881644" y="451189"/>
                  </a:lnTo>
                  <a:lnTo>
                    <a:pt x="881462" y="451370"/>
                  </a:lnTo>
                  <a:lnTo>
                    <a:pt x="881371" y="451465"/>
                  </a:lnTo>
                  <a:lnTo>
                    <a:pt x="881197" y="451656"/>
                  </a:lnTo>
                  <a:lnTo>
                    <a:pt x="880956" y="451942"/>
                  </a:lnTo>
                  <a:lnTo>
                    <a:pt x="880873" y="452037"/>
                  </a:lnTo>
                  <a:lnTo>
                    <a:pt x="880786" y="452123"/>
                  </a:lnTo>
                  <a:lnTo>
                    <a:pt x="880661" y="452210"/>
                  </a:lnTo>
                  <a:lnTo>
                    <a:pt x="880532" y="452287"/>
                  </a:lnTo>
                  <a:lnTo>
                    <a:pt x="880260" y="452432"/>
                  </a:lnTo>
                  <a:lnTo>
                    <a:pt x="880136" y="452518"/>
                  </a:lnTo>
                  <a:lnTo>
                    <a:pt x="879984" y="452650"/>
                  </a:lnTo>
                  <a:lnTo>
                    <a:pt x="879841" y="452790"/>
                  </a:lnTo>
                  <a:lnTo>
                    <a:pt x="879705" y="452940"/>
                  </a:lnTo>
                  <a:lnTo>
                    <a:pt x="879573" y="453094"/>
                  </a:lnTo>
                  <a:lnTo>
                    <a:pt x="879226" y="453535"/>
                  </a:lnTo>
                  <a:lnTo>
                    <a:pt x="879146" y="453643"/>
                  </a:lnTo>
                  <a:lnTo>
                    <a:pt x="879062" y="453780"/>
                  </a:lnTo>
                  <a:lnTo>
                    <a:pt x="878998" y="453925"/>
                  </a:lnTo>
                  <a:lnTo>
                    <a:pt x="878972" y="454029"/>
                  </a:lnTo>
                  <a:lnTo>
                    <a:pt x="878949" y="454134"/>
                  </a:lnTo>
                  <a:lnTo>
                    <a:pt x="878934" y="454247"/>
                  </a:lnTo>
                  <a:lnTo>
                    <a:pt x="878926" y="454356"/>
                  </a:lnTo>
                  <a:lnTo>
                    <a:pt x="878926" y="454542"/>
                  </a:lnTo>
                  <a:lnTo>
                    <a:pt x="878945" y="454692"/>
                  </a:lnTo>
                  <a:lnTo>
                    <a:pt x="878953" y="454837"/>
                  </a:lnTo>
                  <a:lnTo>
                    <a:pt x="878904" y="455014"/>
                  </a:lnTo>
                  <a:lnTo>
                    <a:pt x="878813" y="455186"/>
                  </a:lnTo>
                  <a:lnTo>
                    <a:pt x="878688" y="455354"/>
                  </a:lnTo>
                  <a:lnTo>
                    <a:pt x="878545" y="455508"/>
                  </a:lnTo>
                  <a:lnTo>
                    <a:pt x="878397" y="455645"/>
                  </a:lnTo>
                  <a:lnTo>
                    <a:pt x="878178" y="455781"/>
                  </a:lnTo>
                  <a:lnTo>
                    <a:pt x="877917" y="455871"/>
                  </a:lnTo>
                  <a:lnTo>
                    <a:pt x="877638" y="455935"/>
                  </a:lnTo>
                  <a:lnTo>
                    <a:pt x="877350" y="455994"/>
                  </a:lnTo>
                  <a:lnTo>
                    <a:pt x="877075" y="456062"/>
                  </a:lnTo>
                  <a:lnTo>
                    <a:pt x="876405" y="456266"/>
                  </a:lnTo>
                  <a:lnTo>
                    <a:pt x="875956" y="456384"/>
                  </a:lnTo>
                  <a:lnTo>
                    <a:pt x="875514" y="456470"/>
                  </a:lnTo>
                  <a:lnTo>
                    <a:pt x="875287" y="456507"/>
                  </a:lnTo>
                  <a:lnTo>
                    <a:pt x="874448" y="456620"/>
                  </a:lnTo>
                  <a:lnTo>
                    <a:pt x="874251" y="456643"/>
                  </a:lnTo>
                  <a:lnTo>
                    <a:pt x="874055" y="456652"/>
                  </a:lnTo>
                  <a:lnTo>
                    <a:pt x="873858" y="456652"/>
                  </a:lnTo>
                  <a:lnTo>
                    <a:pt x="873545" y="456629"/>
                  </a:lnTo>
                  <a:lnTo>
                    <a:pt x="873390" y="456611"/>
                  </a:lnTo>
                  <a:lnTo>
                    <a:pt x="873235" y="456579"/>
                  </a:lnTo>
                  <a:lnTo>
                    <a:pt x="873084" y="456538"/>
                  </a:lnTo>
                  <a:lnTo>
                    <a:pt x="873000" y="456502"/>
                  </a:lnTo>
                  <a:lnTo>
                    <a:pt x="872842" y="456416"/>
                  </a:lnTo>
                  <a:lnTo>
                    <a:pt x="872762" y="456380"/>
                  </a:lnTo>
                  <a:lnTo>
                    <a:pt x="872683" y="456362"/>
                  </a:lnTo>
                  <a:lnTo>
                    <a:pt x="872581" y="456380"/>
                  </a:lnTo>
                  <a:lnTo>
                    <a:pt x="872479" y="456425"/>
                  </a:lnTo>
                  <a:lnTo>
                    <a:pt x="872373" y="456489"/>
                  </a:lnTo>
                  <a:lnTo>
                    <a:pt x="872271" y="456561"/>
                  </a:lnTo>
                  <a:lnTo>
                    <a:pt x="872169" y="456625"/>
                  </a:lnTo>
                  <a:lnTo>
                    <a:pt x="871954" y="456784"/>
                  </a:lnTo>
                  <a:lnTo>
                    <a:pt x="871848" y="456870"/>
                  </a:lnTo>
                  <a:lnTo>
                    <a:pt x="871742" y="456938"/>
                  </a:lnTo>
                  <a:lnTo>
                    <a:pt x="871625" y="456992"/>
                  </a:lnTo>
                  <a:lnTo>
                    <a:pt x="871470" y="457010"/>
                  </a:lnTo>
                  <a:lnTo>
                    <a:pt x="871300" y="456992"/>
                  </a:lnTo>
                  <a:lnTo>
                    <a:pt x="870956" y="456924"/>
                  </a:lnTo>
                  <a:lnTo>
                    <a:pt x="870782" y="456911"/>
                  </a:lnTo>
                  <a:lnTo>
                    <a:pt x="870487" y="456897"/>
                  </a:lnTo>
                  <a:lnTo>
                    <a:pt x="870397" y="456911"/>
                  </a:lnTo>
                  <a:lnTo>
                    <a:pt x="870310" y="456933"/>
                  </a:lnTo>
                  <a:lnTo>
                    <a:pt x="870227" y="456988"/>
                  </a:lnTo>
                  <a:lnTo>
                    <a:pt x="870155" y="457065"/>
                  </a:lnTo>
                  <a:lnTo>
                    <a:pt x="870091" y="457151"/>
                  </a:lnTo>
                  <a:lnTo>
                    <a:pt x="870030" y="457101"/>
                  </a:lnTo>
                  <a:lnTo>
                    <a:pt x="869894" y="457015"/>
                  </a:lnTo>
                  <a:lnTo>
                    <a:pt x="869747" y="456956"/>
                  </a:lnTo>
                  <a:lnTo>
                    <a:pt x="869656" y="456938"/>
                  </a:lnTo>
                  <a:lnTo>
                    <a:pt x="869558" y="456933"/>
                  </a:lnTo>
                  <a:lnTo>
                    <a:pt x="869459" y="456938"/>
                  </a:lnTo>
                  <a:lnTo>
                    <a:pt x="869365" y="456951"/>
                  </a:lnTo>
                  <a:lnTo>
                    <a:pt x="869278" y="456974"/>
                  </a:lnTo>
                  <a:lnTo>
                    <a:pt x="869180" y="457029"/>
                  </a:lnTo>
                  <a:lnTo>
                    <a:pt x="869089" y="457106"/>
                  </a:lnTo>
                  <a:lnTo>
                    <a:pt x="869006" y="457196"/>
                  </a:lnTo>
                  <a:lnTo>
                    <a:pt x="868855" y="457387"/>
                  </a:lnTo>
                  <a:lnTo>
                    <a:pt x="868719" y="457582"/>
                  </a:lnTo>
                  <a:lnTo>
                    <a:pt x="868601" y="457795"/>
                  </a:lnTo>
                  <a:lnTo>
                    <a:pt x="868503" y="458022"/>
                  </a:lnTo>
                  <a:lnTo>
                    <a:pt x="868140" y="458889"/>
                  </a:lnTo>
                  <a:lnTo>
                    <a:pt x="868057" y="459098"/>
                  </a:lnTo>
                  <a:lnTo>
                    <a:pt x="867906" y="459515"/>
                  </a:lnTo>
                  <a:lnTo>
                    <a:pt x="867838" y="459728"/>
                  </a:lnTo>
                  <a:lnTo>
                    <a:pt x="867717" y="460155"/>
                  </a:lnTo>
                  <a:lnTo>
                    <a:pt x="867604" y="460586"/>
                  </a:lnTo>
                  <a:lnTo>
                    <a:pt x="867494" y="460967"/>
                  </a:lnTo>
                  <a:lnTo>
                    <a:pt x="867396" y="461353"/>
                  </a:lnTo>
                  <a:lnTo>
                    <a:pt x="867354" y="461548"/>
                  </a:lnTo>
                  <a:lnTo>
                    <a:pt x="867320" y="461757"/>
                  </a:lnTo>
                  <a:lnTo>
                    <a:pt x="867290" y="461966"/>
                  </a:lnTo>
                  <a:lnTo>
                    <a:pt x="867249" y="462383"/>
                  </a:lnTo>
                  <a:lnTo>
                    <a:pt x="867226" y="462723"/>
                  </a:lnTo>
                  <a:lnTo>
                    <a:pt x="867226" y="462987"/>
                  </a:lnTo>
                  <a:lnTo>
                    <a:pt x="867222" y="463114"/>
                  </a:lnTo>
                  <a:lnTo>
                    <a:pt x="867218" y="463522"/>
                  </a:lnTo>
                  <a:lnTo>
                    <a:pt x="867207" y="463935"/>
                  </a:lnTo>
                  <a:lnTo>
                    <a:pt x="867026" y="464570"/>
                  </a:lnTo>
                  <a:lnTo>
                    <a:pt x="866674" y="466322"/>
                  </a:lnTo>
                  <a:lnTo>
                    <a:pt x="866527" y="467620"/>
                  </a:lnTo>
                  <a:lnTo>
                    <a:pt x="866436" y="469308"/>
                  </a:lnTo>
                  <a:lnTo>
                    <a:pt x="866413" y="470674"/>
                  </a:lnTo>
                  <a:lnTo>
                    <a:pt x="866202" y="471645"/>
                  </a:lnTo>
                  <a:lnTo>
                    <a:pt x="866198" y="471971"/>
                  </a:lnTo>
                  <a:lnTo>
                    <a:pt x="865525" y="473651"/>
                  </a:lnTo>
                  <a:lnTo>
                    <a:pt x="865317" y="474685"/>
                  </a:lnTo>
                  <a:lnTo>
                    <a:pt x="865283" y="476832"/>
                  </a:lnTo>
                  <a:lnTo>
                    <a:pt x="865344" y="477158"/>
                  </a:lnTo>
                  <a:lnTo>
                    <a:pt x="865336" y="477549"/>
                  </a:lnTo>
                  <a:lnTo>
                    <a:pt x="865461" y="477875"/>
                  </a:lnTo>
                  <a:lnTo>
                    <a:pt x="865453" y="478266"/>
                  </a:lnTo>
                  <a:lnTo>
                    <a:pt x="865661" y="478801"/>
                  </a:lnTo>
                  <a:lnTo>
                    <a:pt x="865794" y="478978"/>
                  </a:lnTo>
                  <a:lnTo>
                    <a:pt x="865937" y="479155"/>
                  </a:lnTo>
                  <a:lnTo>
                    <a:pt x="866088" y="479323"/>
                  </a:lnTo>
                  <a:lnTo>
                    <a:pt x="866247" y="479482"/>
                  </a:lnTo>
                  <a:lnTo>
                    <a:pt x="866413" y="479631"/>
                  </a:lnTo>
                  <a:lnTo>
                    <a:pt x="866557" y="479749"/>
                  </a:lnTo>
                  <a:lnTo>
                    <a:pt x="866708" y="479863"/>
                  </a:lnTo>
                  <a:lnTo>
                    <a:pt x="866859" y="479972"/>
                  </a:lnTo>
                  <a:lnTo>
                    <a:pt x="867018" y="480072"/>
                  </a:lnTo>
                  <a:lnTo>
                    <a:pt x="867184" y="480162"/>
                  </a:lnTo>
                  <a:lnTo>
                    <a:pt x="867324" y="480226"/>
                  </a:lnTo>
                  <a:lnTo>
                    <a:pt x="867615" y="480317"/>
                  </a:lnTo>
                  <a:lnTo>
                    <a:pt x="867759" y="480371"/>
                  </a:lnTo>
                  <a:lnTo>
                    <a:pt x="867895" y="480435"/>
                  </a:lnTo>
                  <a:lnTo>
                    <a:pt x="868001" y="480507"/>
                  </a:lnTo>
                  <a:lnTo>
                    <a:pt x="868197" y="480684"/>
                  </a:lnTo>
                  <a:lnTo>
                    <a:pt x="868299" y="480766"/>
                  </a:lnTo>
                  <a:lnTo>
                    <a:pt x="868405" y="480834"/>
                  </a:lnTo>
                  <a:lnTo>
                    <a:pt x="868568" y="480893"/>
                  </a:lnTo>
                  <a:lnTo>
                    <a:pt x="868741" y="480925"/>
                  </a:lnTo>
                  <a:lnTo>
                    <a:pt x="868923" y="480943"/>
                  </a:lnTo>
                  <a:lnTo>
                    <a:pt x="869093" y="480979"/>
                  </a:lnTo>
                  <a:lnTo>
                    <a:pt x="869248" y="481043"/>
                  </a:lnTo>
                  <a:lnTo>
                    <a:pt x="869365" y="481138"/>
                  </a:lnTo>
                  <a:lnTo>
                    <a:pt x="869471" y="481252"/>
                  </a:lnTo>
                  <a:lnTo>
                    <a:pt x="869569" y="481379"/>
                  </a:lnTo>
                  <a:lnTo>
                    <a:pt x="869871" y="481801"/>
                  </a:lnTo>
                  <a:lnTo>
                    <a:pt x="869977" y="481969"/>
                  </a:lnTo>
                  <a:lnTo>
                    <a:pt x="870079" y="482141"/>
                  </a:lnTo>
                  <a:lnTo>
                    <a:pt x="870174" y="482318"/>
                  </a:lnTo>
                  <a:lnTo>
                    <a:pt x="870261" y="482495"/>
                  </a:lnTo>
                  <a:lnTo>
                    <a:pt x="870400" y="482804"/>
                  </a:lnTo>
                  <a:lnTo>
                    <a:pt x="870465" y="482962"/>
                  </a:lnTo>
                  <a:lnTo>
                    <a:pt x="870574" y="483280"/>
                  </a:lnTo>
                  <a:lnTo>
                    <a:pt x="870688" y="483675"/>
                  </a:lnTo>
                  <a:lnTo>
                    <a:pt x="870737" y="483875"/>
                  </a:lnTo>
                  <a:lnTo>
                    <a:pt x="870759" y="484070"/>
                  </a:lnTo>
                  <a:lnTo>
                    <a:pt x="870752" y="484265"/>
                  </a:lnTo>
                  <a:lnTo>
                    <a:pt x="870725" y="484383"/>
                  </a:lnTo>
                  <a:lnTo>
                    <a:pt x="870639" y="484614"/>
                  </a:lnTo>
                  <a:lnTo>
                    <a:pt x="870589" y="484728"/>
                  </a:lnTo>
                  <a:lnTo>
                    <a:pt x="870548" y="484846"/>
                  </a:lnTo>
                  <a:lnTo>
                    <a:pt x="870484" y="485086"/>
                  </a:lnTo>
                  <a:lnTo>
                    <a:pt x="870427" y="485336"/>
                  </a:lnTo>
                  <a:lnTo>
                    <a:pt x="870382" y="485581"/>
                  </a:lnTo>
                  <a:lnTo>
                    <a:pt x="870351" y="485830"/>
                  </a:lnTo>
                  <a:lnTo>
                    <a:pt x="870332" y="486080"/>
                  </a:lnTo>
                  <a:lnTo>
                    <a:pt x="870336" y="486448"/>
                  </a:lnTo>
                  <a:lnTo>
                    <a:pt x="870348" y="486629"/>
                  </a:lnTo>
                  <a:lnTo>
                    <a:pt x="870385" y="486992"/>
                  </a:lnTo>
                  <a:lnTo>
                    <a:pt x="870397" y="487156"/>
                  </a:lnTo>
                  <a:lnTo>
                    <a:pt x="870400" y="487323"/>
                  </a:lnTo>
                  <a:lnTo>
                    <a:pt x="870415" y="487487"/>
                  </a:lnTo>
                  <a:lnTo>
                    <a:pt x="870446" y="487641"/>
                  </a:lnTo>
                  <a:lnTo>
                    <a:pt x="870502" y="487777"/>
                  </a:lnTo>
                  <a:lnTo>
                    <a:pt x="870578" y="487886"/>
                  </a:lnTo>
                  <a:lnTo>
                    <a:pt x="870676" y="487986"/>
                  </a:lnTo>
                  <a:lnTo>
                    <a:pt x="870786" y="488077"/>
                  </a:lnTo>
                  <a:lnTo>
                    <a:pt x="871013" y="488245"/>
                  </a:lnTo>
                  <a:lnTo>
                    <a:pt x="871130" y="488313"/>
                  </a:lnTo>
                  <a:lnTo>
                    <a:pt x="871262" y="488367"/>
                  </a:lnTo>
                  <a:lnTo>
                    <a:pt x="871387" y="488426"/>
                  </a:lnTo>
                  <a:lnTo>
                    <a:pt x="871504" y="488490"/>
                  </a:lnTo>
                  <a:lnTo>
                    <a:pt x="871591" y="488576"/>
                  </a:lnTo>
                  <a:lnTo>
                    <a:pt x="871655" y="488698"/>
                  </a:lnTo>
                  <a:lnTo>
                    <a:pt x="871697" y="488839"/>
                  </a:lnTo>
                  <a:lnTo>
                    <a:pt x="871719" y="488993"/>
                  </a:lnTo>
                  <a:lnTo>
                    <a:pt x="871723" y="489152"/>
                  </a:lnTo>
                  <a:lnTo>
                    <a:pt x="871712" y="489298"/>
                  </a:lnTo>
                  <a:lnTo>
                    <a:pt x="871655" y="489475"/>
                  </a:lnTo>
                  <a:lnTo>
                    <a:pt x="871561" y="489642"/>
                  </a:lnTo>
                  <a:lnTo>
                    <a:pt x="871436" y="489810"/>
                  </a:lnTo>
                  <a:lnTo>
                    <a:pt x="871304" y="489974"/>
                  </a:lnTo>
                  <a:lnTo>
                    <a:pt x="871179" y="490137"/>
                  </a:lnTo>
                  <a:lnTo>
                    <a:pt x="870922" y="490437"/>
                  </a:lnTo>
                  <a:lnTo>
                    <a:pt x="870843" y="490541"/>
                  </a:lnTo>
                  <a:lnTo>
                    <a:pt x="870778" y="490650"/>
                  </a:lnTo>
                  <a:lnTo>
                    <a:pt x="870741" y="490736"/>
                  </a:lnTo>
                  <a:lnTo>
                    <a:pt x="870706" y="490827"/>
                  </a:lnTo>
                  <a:lnTo>
                    <a:pt x="870676" y="490918"/>
                  </a:lnTo>
                  <a:lnTo>
                    <a:pt x="870654" y="491013"/>
                  </a:lnTo>
                  <a:lnTo>
                    <a:pt x="870642" y="491104"/>
                  </a:lnTo>
                  <a:lnTo>
                    <a:pt x="870657" y="491285"/>
                  </a:lnTo>
                  <a:lnTo>
                    <a:pt x="870725" y="491467"/>
                  </a:lnTo>
                  <a:lnTo>
                    <a:pt x="870820" y="491657"/>
                  </a:lnTo>
                  <a:lnTo>
                    <a:pt x="870922" y="491839"/>
                  </a:lnTo>
                  <a:lnTo>
                    <a:pt x="871103" y="492197"/>
                  </a:lnTo>
                  <a:lnTo>
                    <a:pt x="871375" y="492706"/>
                  </a:lnTo>
                  <a:lnTo>
                    <a:pt x="871459" y="492878"/>
                  </a:lnTo>
                  <a:lnTo>
                    <a:pt x="871534" y="493073"/>
                  </a:lnTo>
                  <a:lnTo>
                    <a:pt x="871663" y="493482"/>
                  </a:lnTo>
                  <a:lnTo>
                    <a:pt x="871738" y="493677"/>
                  </a:lnTo>
                  <a:lnTo>
                    <a:pt x="871833" y="493863"/>
                  </a:lnTo>
                  <a:lnTo>
                    <a:pt x="871904" y="493972"/>
                  </a:lnTo>
                  <a:lnTo>
                    <a:pt x="871984" y="494076"/>
                  </a:lnTo>
                  <a:lnTo>
                    <a:pt x="872154" y="494276"/>
                  </a:lnTo>
                  <a:lnTo>
                    <a:pt x="872245" y="494367"/>
                  </a:lnTo>
                  <a:lnTo>
                    <a:pt x="873979" y="495047"/>
                  </a:lnTo>
                  <a:lnTo>
                    <a:pt x="874301" y="495052"/>
                  </a:lnTo>
                  <a:lnTo>
                    <a:pt x="874686" y="495315"/>
                  </a:lnTo>
                  <a:lnTo>
                    <a:pt x="875393" y="495587"/>
                  </a:lnTo>
                  <a:lnTo>
                    <a:pt x="875778" y="495592"/>
                  </a:lnTo>
                  <a:lnTo>
                    <a:pt x="876099" y="495796"/>
                  </a:lnTo>
                  <a:lnTo>
                    <a:pt x="876424" y="495801"/>
                  </a:lnTo>
                  <a:lnTo>
                    <a:pt x="877517" y="496204"/>
                  </a:lnTo>
                  <a:lnTo>
                    <a:pt x="877902" y="496214"/>
                  </a:lnTo>
                  <a:lnTo>
                    <a:pt x="878095" y="496345"/>
                  </a:lnTo>
                  <a:lnTo>
                    <a:pt x="879640" y="496758"/>
                  </a:lnTo>
                  <a:lnTo>
                    <a:pt x="880026" y="496767"/>
                  </a:lnTo>
                  <a:lnTo>
                    <a:pt x="880351" y="496835"/>
                  </a:lnTo>
                  <a:lnTo>
                    <a:pt x="880672" y="496776"/>
                  </a:lnTo>
                  <a:lnTo>
                    <a:pt x="881383" y="496785"/>
                  </a:lnTo>
                  <a:lnTo>
                    <a:pt x="882354" y="496735"/>
                  </a:lnTo>
                  <a:lnTo>
                    <a:pt x="882721" y="496740"/>
                  </a:lnTo>
                  <a:lnTo>
                    <a:pt x="883087" y="496731"/>
                  </a:lnTo>
                  <a:lnTo>
                    <a:pt x="883268" y="496722"/>
                  </a:lnTo>
                  <a:lnTo>
                    <a:pt x="883420" y="496713"/>
                  </a:lnTo>
                  <a:lnTo>
                    <a:pt x="883722" y="496686"/>
                  </a:lnTo>
                  <a:lnTo>
                    <a:pt x="883873" y="496667"/>
                  </a:lnTo>
                  <a:lnTo>
                    <a:pt x="884179" y="496640"/>
                  </a:lnTo>
                  <a:lnTo>
                    <a:pt x="884497" y="496604"/>
                  </a:lnTo>
                  <a:lnTo>
                    <a:pt x="884655" y="496590"/>
                  </a:lnTo>
                  <a:lnTo>
                    <a:pt x="884818" y="496586"/>
                  </a:lnTo>
                  <a:lnTo>
                    <a:pt x="884999" y="496590"/>
                  </a:lnTo>
                  <a:lnTo>
                    <a:pt x="885181" y="496604"/>
                  </a:lnTo>
                  <a:lnTo>
                    <a:pt x="885366" y="496622"/>
                  </a:lnTo>
                  <a:lnTo>
                    <a:pt x="885547" y="496649"/>
                  </a:lnTo>
                  <a:lnTo>
                    <a:pt x="885725" y="496681"/>
                  </a:lnTo>
                  <a:lnTo>
                    <a:pt x="885933" y="496745"/>
                  </a:lnTo>
                  <a:lnTo>
                    <a:pt x="886541" y="496994"/>
                  </a:lnTo>
                  <a:lnTo>
                    <a:pt x="886749" y="497058"/>
                  </a:lnTo>
                  <a:lnTo>
                    <a:pt x="886889" y="497080"/>
                  </a:lnTo>
                  <a:lnTo>
                    <a:pt x="887176" y="497103"/>
                  </a:lnTo>
                  <a:lnTo>
                    <a:pt x="887320" y="497121"/>
                  </a:lnTo>
                  <a:lnTo>
                    <a:pt x="887460" y="497148"/>
                  </a:lnTo>
                  <a:lnTo>
                    <a:pt x="887637" y="497207"/>
                  </a:lnTo>
                  <a:lnTo>
                    <a:pt x="887807" y="497285"/>
                  </a:lnTo>
                  <a:lnTo>
                    <a:pt x="887977" y="497371"/>
                  </a:lnTo>
                  <a:lnTo>
                    <a:pt x="888151" y="497453"/>
                  </a:lnTo>
                  <a:lnTo>
                    <a:pt x="888325" y="497521"/>
                  </a:lnTo>
                  <a:lnTo>
                    <a:pt x="888590" y="497589"/>
                  </a:lnTo>
                  <a:lnTo>
                    <a:pt x="888726" y="497616"/>
                  </a:lnTo>
                  <a:lnTo>
                    <a:pt x="888998" y="497648"/>
                  </a:lnTo>
                  <a:lnTo>
                    <a:pt x="889153" y="497648"/>
                  </a:lnTo>
                  <a:lnTo>
                    <a:pt x="889311" y="497634"/>
                  </a:lnTo>
                  <a:lnTo>
                    <a:pt x="889633" y="497593"/>
                  </a:lnTo>
                  <a:lnTo>
                    <a:pt x="889788" y="497584"/>
                  </a:lnTo>
                  <a:lnTo>
                    <a:pt x="890026" y="497584"/>
                  </a:lnTo>
                  <a:lnTo>
                    <a:pt x="890147" y="497593"/>
                  </a:lnTo>
                  <a:lnTo>
                    <a:pt x="890385" y="497593"/>
                  </a:lnTo>
                  <a:lnTo>
                    <a:pt x="890506" y="497575"/>
                  </a:lnTo>
                  <a:lnTo>
                    <a:pt x="890748" y="497525"/>
                  </a:lnTo>
                  <a:lnTo>
                    <a:pt x="890865" y="497511"/>
                  </a:lnTo>
                  <a:lnTo>
                    <a:pt x="890978" y="497521"/>
                  </a:lnTo>
                  <a:lnTo>
                    <a:pt x="891129" y="497566"/>
                  </a:lnTo>
                  <a:lnTo>
                    <a:pt x="891205" y="497598"/>
                  </a:lnTo>
                  <a:lnTo>
                    <a:pt x="891273" y="497639"/>
                  </a:lnTo>
                  <a:lnTo>
                    <a:pt x="891333" y="497688"/>
                  </a:lnTo>
                  <a:lnTo>
                    <a:pt x="891382" y="497761"/>
                  </a:lnTo>
                  <a:lnTo>
                    <a:pt x="891420" y="497852"/>
                  </a:lnTo>
                  <a:lnTo>
                    <a:pt x="891477" y="498042"/>
                  </a:lnTo>
                  <a:lnTo>
                    <a:pt x="891522" y="498129"/>
                  </a:lnTo>
                  <a:lnTo>
                    <a:pt x="891594" y="498206"/>
                  </a:lnTo>
                  <a:lnTo>
                    <a:pt x="891673" y="498278"/>
                  </a:lnTo>
                  <a:lnTo>
                    <a:pt x="891764" y="498346"/>
                  </a:lnTo>
                  <a:lnTo>
                    <a:pt x="891953" y="498451"/>
                  </a:lnTo>
                  <a:lnTo>
                    <a:pt x="892066" y="498492"/>
                  </a:lnTo>
                  <a:lnTo>
                    <a:pt x="892433" y="498542"/>
                  </a:lnTo>
                  <a:lnTo>
                    <a:pt x="892546" y="498582"/>
                  </a:lnTo>
                  <a:lnTo>
                    <a:pt x="892652" y="498637"/>
                  </a:lnTo>
                  <a:lnTo>
                    <a:pt x="892758" y="498701"/>
                  </a:lnTo>
                  <a:lnTo>
                    <a:pt x="892856" y="498773"/>
                  </a:lnTo>
                  <a:lnTo>
                    <a:pt x="892943" y="498855"/>
                  </a:lnTo>
                  <a:lnTo>
                    <a:pt x="893015" y="498945"/>
                  </a:lnTo>
                  <a:lnTo>
                    <a:pt x="893068" y="499036"/>
                  </a:lnTo>
                  <a:lnTo>
                    <a:pt x="893121" y="499145"/>
                  </a:lnTo>
                  <a:lnTo>
                    <a:pt x="893162" y="499250"/>
                  </a:lnTo>
                  <a:lnTo>
                    <a:pt x="893178" y="499349"/>
                  </a:lnTo>
                  <a:lnTo>
                    <a:pt x="893125" y="499481"/>
                  </a:lnTo>
                  <a:lnTo>
                    <a:pt x="893064" y="499526"/>
                  </a:lnTo>
                  <a:lnTo>
                    <a:pt x="892996" y="499567"/>
                  </a:lnTo>
                  <a:lnTo>
                    <a:pt x="892917" y="499599"/>
                  </a:lnTo>
                  <a:lnTo>
                    <a:pt x="892845" y="499622"/>
                  </a:lnTo>
                  <a:lnTo>
                    <a:pt x="892777" y="499626"/>
                  </a:lnTo>
                  <a:lnTo>
                    <a:pt x="892701" y="499613"/>
                  </a:lnTo>
                  <a:lnTo>
                    <a:pt x="892626" y="499604"/>
                  </a:lnTo>
                  <a:lnTo>
                    <a:pt x="892516" y="499649"/>
                  </a:lnTo>
                  <a:lnTo>
                    <a:pt x="892512" y="499731"/>
                  </a:lnTo>
                  <a:lnTo>
                    <a:pt x="892528" y="499812"/>
                  </a:lnTo>
                  <a:lnTo>
                    <a:pt x="892577" y="499871"/>
                  </a:lnTo>
                  <a:lnTo>
                    <a:pt x="892682" y="499912"/>
                  </a:lnTo>
                  <a:lnTo>
                    <a:pt x="892955" y="499976"/>
                  </a:lnTo>
                  <a:lnTo>
                    <a:pt x="893076" y="500021"/>
                  </a:lnTo>
                  <a:lnTo>
                    <a:pt x="893310" y="500135"/>
                  </a:lnTo>
                  <a:lnTo>
                    <a:pt x="893423" y="500198"/>
                  </a:lnTo>
                  <a:lnTo>
                    <a:pt x="893529" y="500266"/>
                  </a:lnTo>
                  <a:lnTo>
                    <a:pt x="893627" y="500348"/>
                  </a:lnTo>
                  <a:lnTo>
                    <a:pt x="893752" y="500479"/>
                  </a:lnTo>
                  <a:lnTo>
                    <a:pt x="893809" y="500552"/>
                  </a:lnTo>
                  <a:lnTo>
                    <a:pt x="893858" y="500629"/>
                  </a:lnTo>
                  <a:lnTo>
                    <a:pt x="893922" y="500770"/>
                  </a:lnTo>
                  <a:lnTo>
                    <a:pt x="893960" y="500902"/>
                  </a:lnTo>
                  <a:lnTo>
                    <a:pt x="893971" y="501029"/>
                  </a:lnTo>
                  <a:lnTo>
                    <a:pt x="893956" y="501128"/>
                  </a:lnTo>
                  <a:lnTo>
                    <a:pt x="893915" y="501228"/>
                  </a:lnTo>
                  <a:lnTo>
                    <a:pt x="893858" y="501324"/>
                  </a:lnTo>
                  <a:lnTo>
                    <a:pt x="893726" y="501505"/>
                  </a:lnTo>
                  <a:lnTo>
                    <a:pt x="893669" y="501560"/>
                  </a:lnTo>
                  <a:lnTo>
                    <a:pt x="893529" y="501664"/>
                  </a:lnTo>
                  <a:lnTo>
                    <a:pt x="893476" y="501718"/>
                  </a:lnTo>
                  <a:lnTo>
                    <a:pt x="893438" y="501850"/>
                  </a:lnTo>
                  <a:lnTo>
                    <a:pt x="893457" y="501936"/>
                  </a:lnTo>
                  <a:lnTo>
                    <a:pt x="893499" y="502022"/>
                  </a:lnTo>
                  <a:lnTo>
                    <a:pt x="893559" y="502095"/>
                  </a:lnTo>
                  <a:lnTo>
                    <a:pt x="893627" y="502168"/>
                  </a:lnTo>
                  <a:lnTo>
                    <a:pt x="893710" y="502231"/>
                  </a:lnTo>
                  <a:lnTo>
                    <a:pt x="893801" y="502286"/>
                  </a:lnTo>
                  <a:lnTo>
                    <a:pt x="893990" y="502381"/>
                  </a:lnTo>
                  <a:lnTo>
                    <a:pt x="894107" y="502422"/>
                  </a:lnTo>
                  <a:lnTo>
                    <a:pt x="894368" y="502463"/>
                  </a:lnTo>
                  <a:lnTo>
                    <a:pt x="894485" y="502494"/>
                  </a:lnTo>
                  <a:lnTo>
                    <a:pt x="894633" y="502603"/>
                  </a:lnTo>
                  <a:lnTo>
                    <a:pt x="894716" y="502730"/>
                  </a:lnTo>
                  <a:lnTo>
                    <a:pt x="894772" y="502871"/>
                  </a:lnTo>
                  <a:lnTo>
                    <a:pt x="894795" y="502985"/>
                  </a:lnTo>
                  <a:lnTo>
                    <a:pt x="894799" y="503103"/>
                  </a:lnTo>
                  <a:lnTo>
                    <a:pt x="894785" y="503246"/>
                  </a:lnTo>
                  <a:lnTo>
                    <a:pt x="894772" y="503348"/>
                  </a:lnTo>
                  <a:lnTo>
                    <a:pt x="894750" y="503688"/>
                  </a:lnTo>
                  <a:lnTo>
                    <a:pt x="894757" y="503824"/>
                  </a:lnTo>
                  <a:lnTo>
                    <a:pt x="894803" y="503924"/>
                  </a:lnTo>
                  <a:lnTo>
                    <a:pt x="894871" y="504019"/>
                  </a:lnTo>
                  <a:lnTo>
                    <a:pt x="894958" y="504110"/>
                  </a:lnTo>
                  <a:lnTo>
                    <a:pt x="895147" y="504269"/>
                  </a:lnTo>
                  <a:lnTo>
                    <a:pt x="895264" y="504346"/>
                  </a:lnTo>
                  <a:lnTo>
                    <a:pt x="895388" y="504410"/>
                  </a:lnTo>
                  <a:lnTo>
                    <a:pt x="895653" y="504528"/>
                  </a:lnTo>
                  <a:lnTo>
                    <a:pt x="895778" y="504596"/>
                  </a:lnTo>
                  <a:lnTo>
                    <a:pt x="895982" y="504741"/>
                  </a:lnTo>
                  <a:lnTo>
                    <a:pt x="896084" y="504822"/>
                  </a:lnTo>
                  <a:lnTo>
                    <a:pt x="896171" y="504909"/>
                  </a:lnTo>
                  <a:lnTo>
                    <a:pt x="896246" y="505004"/>
                  </a:lnTo>
                  <a:lnTo>
                    <a:pt x="896288" y="505077"/>
                  </a:lnTo>
                  <a:lnTo>
                    <a:pt x="896356" y="505235"/>
                  </a:lnTo>
                  <a:lnTo>
                    <a:pt x="896397" y="505403"/>
                  </a:lnTo>
                  <a:lnTo>
                    <a:pt x="896413" y="505517"/>
                  </a:lnTo>
                  <a:lnTo>
                    <a:pt x="896416" y="505635"/>
                  </a:lnTo>
                  <a:lnTo>
                    <a:pt x="896413" y="505753"/>
                  </a:lnTo>
                  <a:lnTo>
                    <a:pt x="896390" y="505866"/>
                  </a:lnTo>
                  <a:lnTo>
                    <a:pt x="896314" y="506002"/>
                  </a:lnTo>
                  <a:lnTo>
                    <a:pt x="896235" y="506084"/>
                  </a:lnTo>
                  <a:lnTo>
                    <a:pt x="896061" y="506225"/>
                  </a:lnTo>
                  <a:lnTo>
                    <a:pt x="895967" y="506293"/>
                  </a:lnTo>
                  <a:lnTo>
                    <a:pt x="895868" y="506352"/>
                  </a:lnTo>
                  <a:lnTo>
                    <a:pt x="895770" y="506397"/>
                  </a:lnTo>
                  <a:lnTo>
                    <a:pt x="895668" y="506425"/>
                  </a:lnTo>
                  <a:lnTo>
                    <a:pt x="895581" y="506434"/>
                  </a:lnTo>
                  <a:lnTo>
                    <a:pt x="895494" y="506429"/>
                  </a:lnTo>
                  <a:lnTo>
                    <a:pt x="895404" y="506420"/>
                  </a:lnTo>
                  <a:lnTo>
                    <a:pt x="895317" y="506402"/>
                  </a:lnTo>
                  <a:lnTo>
                    <a:pt x="895233" y="506379"/>
                  </a:lnTo>
                  <a:lnTo>
                    <a:pt x="895158" y="506352"/>
                  </a:lnTo>
                  <a:lnTo>
                    <a:pt x="895014" y="506293"/>
                  </a:lnTo>
                  <a:lnTo>
                    <a:pt x="894878" y="506211"/>
                  </a:lnTo>
                  <a:lnTo>
                    <a:pt x="894806" y="506157"/>
                  </a:lnTo>
                  <a:lnTo>
                    <a:pt x="894667" y="506012"/>
                  </a:lnTo>
                  <a:lnTo>
                    <a:pt x="894599" y="505957"/>
                  </a:lnTo>
                  <a:lnTo>
                    <a:pt x="894527" y="505930"/>
                  </a:lnTo>
                  <a:lnTo>
                    <a:pt x="894444" y="505930"/>
                  </a:lnTo>
                  <a:lnTo>
                    <a:pt x="894364" y="505948"/>
                  </a:lnTo>
                  <a:lnTo>
                    <a:pt x="894293" y="506007"/>
                  </a:lnTo>
                  <a:lnTo>
                    <a:pt x="894255" y="506139"/>
                  </a:lnTo>
                  <a:lnTo>
                    <a:pt x="894243" y="506284"/>
                  </a:lnTo>
                  <a:lnTo>
                    <a:pt x="894285" y="506429"/>
                  </a:lnTo>
                  <a:lnTo>
                    <a:pt x="894360" y="506574"/>
                  </a:lnTo>
                  <a:lnTo>
                    <a:pt x="894481" y="506837"/>
                  </a:lnTo>
                  <a:lnTo>
                    <a:pt x="894549" y="506965"/>
                  </a:lnTo>
                  <a:lnTo>
                    <a:pt x="894636" y="507083"/>
                  </a:lnTo>
                  <a:lnTo>
                    <a:pt x="894742" y="507192"/>
                  </a:lnTo>
                  <a:lnTo>
                    <a:pt x="894856" y="507296"/>
                  </a:lnTo>
                  <a:lnTo>
                    <a:pt x="895097" y="507491"/>
                  </a:lnTo>
                  <a:lnTo>
                    <a:pt x="895222" y="507586"/>
                  </a:lnTo>
                  <a:lnTo>
                    <a:pt x="895487" y="507772"/>
                  </a:lnTo>
                  <a:lnTo>
                    <a:pt x="895763" y="507936"/>
                  </a:lnTo>
                  <a:lnTo>
                    <a:pt x="895910" y="508013"/>
                  </a:lnTo>
                  <a:lnTo>
                    <a:pt x="896065" y="508081"/>
                  </a:lnTo>
                  <a:lnTo>
                    <a:pt x="896224" y="508145"/>
                  </a:lnTo>
                  <a:lnTo>
                    <a:pt x="896371" y="508217"/>
                  </a:lnTo>
                  <a:lnTo>
                    <a:pt x="896507" y="508308"/>
                  </a:lnTo>
                  <a:lnTo>
                    <a:pt x="896598" y="508376"/>
                  </a:lnTo>
                  <a:lnTo>
                    <a:pt x="896685" y="508453"/>
                  </a:lnTo>
                  <a:lnTo>
                    <a:pt x="896768" y="508535"/>
                  </a:lnTo>
                  <a:lnTo>
                    <a:pt x="896840" y="508621"/>
                  </a:lnTo>
                  <a:lnTo>
                    <a:pt x="896896" y="508712"/>
                  </a:lnTo>
                  <a:lnTo>
                    <a:pt x="896934" y="508785"/>
                  </a:lnTo>
                  <a:lnTo>
                    <a:pt x="896968" y="508866"/>
                  </a:lnTo>
                  <a:lnTo>
                    <a:pt x="896995" y="508948"/>
                  </a:lnTo>
                  <a:lnTo>
                    <a:pt x="897010" y="509111"/>
                  </a:lnTo>
                  <a:lnTo>
                    <a:pt x="896968" y="509225"/>
                  </a:lnTo>
                  <a:lnTo>
                    <a:pt x="896870" y="509334"/>
                  </a:lnTo>
                  <a:lnTo>
                    <a:pt x="896741" y="509442"/>
                  </a:lnTo>
                  <a:lnTo>
                    <a:pt x="896605" y="509547"/>
                  </a:lnTo>
                  <a:lnTo>
                    <a:pt x="896488" y="509660"/>
                  </a:lnTo>
                  <a:lnTo>
                    <a:pt x="896322" y="509846"/>
                  </a:lnTo>
                  <a:lnTo>
                    <a:pt x="896163" y="510037"/>
                  </a:lnTo>
                  <a:lnTo>
                    <a:pt x="896054" y="510173"/>
                  </a:lnTo>
                  <a:lnTo>
                    <a:pt x="895993" y="510264"/>
                  </a:lnTo>
                  <a:lnTo>
                    <a:pt x="895921" y="510327"/>
                  </a:lnTo>
                  <a:lnTo>
                    <a:pt x="895804" y="510291"/>
                  </a:lnTo>
                  <a:lnTo>
                    <a:pt x="895736" y="510250"/>
                  </a:lnTo>
                  <a:lnTo>
                    <a:pt x="895608" y="510200"/>
                  </a:lnTo>
                  <a:lnTo>
                    <a:pt x="895490" y="510268"/>
                  </a:lnTo>
                  <a:lnTo>
                    <a:pt x="895381" y="510382"/>
                  </a:lnTo>
                  <a:lnTo>
                    <a:pt x="895283" y="510468"/>
                  </a:lnTo>
                  <a:lnTo>
                    <a:pt x="895184" y="510523"/>
                  </a:lnTo>
                  <a:lnTo>
                    <a:pt x="895147" y="510627"/>
                  </a:lnTo>
                  <a:lnTo>
                    <a:pt x="895207" y="510677"/>
                  </a:lnTo>
                  <a:lnTo>
                    <a:pt x="895294" y="510736"/>
                  </a:lnTo>
                  <a:lnTo>
                    <a:pt x="895479" y="510836"/>
                  </a:lnTo>
                  <a:lnTo>
                    <a:pt x="895574" y="510877"/>
                  </a:lnTo>
                  <a:lnTo>
                    <a:pt x="895676" y="510904"/>
                  </a:lnTo>
                  <a:lnTo>
                    <a:pt x="895781" y="510927"/>
                  </a:lnTo>
                  <a:lnTo>
                    <a:pt x="895993" y="510963"/>
                  </a:lnTo>
                  <a:lnTo>
                    <a:pt x="896311" y="510995"/>
                  </a:lnTo>
                  <a:lnTo>
                    <a:pt x="896447" y="511026"/>
                  </a:lnTo>
                  <a:lnTo>
                    <a:pt x="896564" y="511067"/>
                  </a:lnTo>
                  <a:lnTo>
                    <a:pt x="896662" y="511135"/>
                  </a:lnTo>
                  <a:lnTo>
                    <a:pt x="896700" y="511208"/>
                  </a:lnTo>
                  <a:lnTo>
                    <a:pt x="896715" y="511308"/>
                  </a:lnTo>
                  <a:lnTo>
                    <a:pt x="896715" y="511421"/>
                  </a:lnTo>
                  <a:lnTo>
                    <a:pt x="896692" y="511653"/>
                  </a:lnTo>
                  <a:lnTo>
                    <a:pt x="896688" y="511743"/>
                  </a:lnTo>
                  <a:lnTo>
                    <a:pt x="896673" y="511939"/>
                  </a:lnTo>
                  <a:lnTo>
                    <a:pt x="896647" y="512020"/>
                  </a:lnTo>
                  <a:lnTo>
                    <a:pt x="896549" y="512120"/>
                  </a:lnTo>
                  <a:lnTo>
                    <a:pt x="896314" y="512170"/>
                  </a:lnTo>
                  <a:lnTo>
                    <a:pt x="896205" y="512238"/>
                  </a:lnTo>
                  <a:lnTo>
                    <a:pt x="896133" y="512333"/>
                  </a:lnTo>
                  <a:lnTo>
                    <a:pt x="896088" y="512438"/>
                  </a:lnTo>
                  <a:lnTo>
                    <a:pt x="896084" y="512578"/>
                  </a:lnTo>
                  <a:lnTo>
                    <a:pt x="896125" y="512715"/>
                  </a:lnTo>
                  <a:lnTo>
                    <a:pt x="896205" y="512769"/>
                  </a:lnTo>
                  <a:lnTo>
                    <a:pt x="896322" y="512760"/>
                  </a:lnTo>
                  <a:lnTo>
                    <a:pt x="896439" y="512760"/>
                  </a:lnTo>
                  <a:lnTo>
                    <a:pt x="896518" y="512801"/>
                  </a:lnTo>
                  <a:lnTo>
                    <a:pt x="896598" y="512869"/>
                  </a:lnTo>
                  <a:lnTo>
                    <a:pt x="896670" y="512951"/>
                  </a:lnTo>
                  <a:lnTo>
                    <a:pt x="896722" y="513037"/>
                  </a:lnTo>
                  <a:lnTo>
                    <a:pt x="896749" y="513187"/>
                  </a:lnTo>
                  <a:lnTo>
                    <a:pt x="896722" y="513318"/>
                  </a:lnTo>
                  <a:lnTo>
                    <a:pt x="896662" y="513441"/>
                  </a:lnTo>
                  <a:lnTo>
                    <a:pt x="896598" y="513495"/>
                  </a:lnTo>
                  <a:lnTo>
                    <a:pt x="896507" y="513541"/>
                  </a:lnTo>
                  <a:lnTo>
                    <a:pt x="896405" y="513572"/>
                  </a:lnTo>
                  <a:lnTo>
                    <a:pt x="896318" y="513613"/>
                  </a:lnTo>
                  <a:lnTo>
                    <a:pt x="896254" y="513749"/>
                  </a:lnTo>
                  <a:lnTo>
                    <a:pt x="896277" y="513845"/>
                  </a:lnTo>
                  <a:lnTo>
                    <a:pt x="896318" y="513945"/>
                  </a:lnTo>
                  <a:lnTo>
                    <a:pt x="896356" y="514049"/>
                  </a:lnTo>
                  <a:lnTo>
                    <a:pt x="896375" y="514149"/>
                  </a:lnTo>
                  <a:lnTo>
                    <a:pt x="896375" y="514253"/>
                  </a:lnTo>
                  <a:lnTo>
                    <a:pt x="896364" y="514358"/>
                  </a:lnTo>
                  <a:lnTo>
                    <a:pt x="896333" y="514562"/>
                  </a:lnTo>
                  <a:lnTo>
                    <a:pt x="896329" y="514666"/>
                  </a:lnTo>
                  <a:lnTo>
                    <a:pt x="896329" y="514771"/>
                  </a:lnTo>
                  <a:lnTo>
                    <a:pt x="896356" y="515079"/>
                  </a:lnTo>
                  <a:lnTo>
                    <a:pt x="896356" y="515256"/>
                  </a:lnTo>
                  <a:lnTo>
                    <a:pt x="896348" y="515401"/>
                  </a:lnTo>
                  <a:lnTo>
                    <a:pt x="896352" y="515542"/>
                  </a:lnTo>
                  <a:lnTo>
                    <a:pt x="896375" y="515655"/>
                  </a:lnTo>
                  <a:lnTo>
                    <a:pt x="896409" y="515774"/>
                  </a:lnTo>
                  <a:lnTo>
                    <a:pt x="896454" y="515887"/>
                  </a:lnTo>
                  <a:lnTo>
                    <a:pt x="896511" y="515987"/>
                  </a:lnTo>
                  <a:lnTo>
                    <a:pt x="896632" y="516096"/>
                  </a:lnTo>
                  <a:lnTo>
                    <a:pt x="896858" y="516186"/>
                  </a:lnTo>
                  <a:lnTo>
                    <a:pt x="896927" y="516218"/>
                  </a:lnTo>
                  <a:lnTo>
                    <a:pt x="897187" y="516359"/>
                  </a:lnTo>
                  <a:lnTo>
                    <a:pt x="897350" y="517389"/>
                  </a:lnTo>
                  <a:lnTo>
                    <a:pt x="897471" y="517716"/>
                  </a:lnTo>
                  <a:lnTo>
                    <a:pt x="897467" y="518106"/>
                  </a:lnTo>
                  <a:lnTo>
                    <a:pt x="897845" y="518701"/>
                  </a:lnTo>
                  <a:lnTo>
                    <a:pt x="898030" y="519223"/>
                  </a:lnTo>
                  <a:lnTo>
                    <a:pt x="898661" y="520144"/>
                  </a:lnTo>
                  <a:lnTo>
                    <a:pt x="899364" y="520675"/>
                  </a:lnTo>
                  <a:lnTo>
                    <a:pt x="899750" y="520875"/>
                  </a:lnTo>
                  <a:lnTo>
                    <a:pt x="900895" y="521932"/>
                  </a:lnTo>
                  <a:lnTo>
                    <a:pt x="901662" y="522595"/>
                  </a:lnTo>
                  <a:lnTo>
                    <a:pt x="901915" y="522990"/>
                  </a:lnTo>
                  <a:lnTo>
                    <a:pt x="902168" y="523253"/>
                  </a:lnTo>
                  <a:lnTo>
                    <a:pt x="902667" y="524301"/>
                  </a:lnTo>
                  <a:lnTo>
                    <a:pt x="902860" y="524564"/>
                  </a:lnTo>
                  <a:lnTo>
                    <a:pt x="903170" y="525286"/>
                  </a:lnTo>
                  <a:lnTo>
                    <a:pt x="904190" y="526602"/>
                  </a:lnTo>
                  <a:lnTo>
                    <a:pt x="904273" y="526670"/>
                  </a:lnTo>
                  <a:lnTo>
                    <a:pt x="904568" y="526934"/>
                  </a:lnTo>
                  <a:lnTo>
                    <a:pt x="905347" y="526925"/>
                  </a:lnTo>
                  <a:lnTo>
                    <a:pt x="905808" y="527188"/>
                  </a:lnTo>
                  <a:lnTo>
                    <a:pt x="906201" y="527437"/>
                  </a:lnTo>
                  <a:lnTo>
                    <a:pt x="906291" y="527805"/>
                  </a:lnTo>
                  <a:lnTo>
                    <a:pt x="906272" y="528095"/>
                  </a:lnTo>
                  <a:lnTo>
                    <a:pt x="906488" y="528277"/>
                  </a:lnTo>
                  <a:lnTo>
                    <a:pt x="906586" y="528286"/>
                  </a:lnTo>
                  <a:lnTo>
                    <a:pt x="906666" y="528322"/>
                  </a:lnTo>
                  <a:lnTo>
                    <a:pt x="906726" y="528377"/>
                  </a:lnTo>
                  <a:lnTo>
                    <a:pt x="906779" y="528440"/>
                  </a:lnTo>
                  <a:lnTo>
                    <a:pt x="906828" y="528518"/>
                  </a:lnTo>
                  <a:lnTo>
                    <a:pt x="906858" y="528595"/>
                  </a:lnTo>
                  <a:lnTo>
                    <a:pt x="906870" y="528713"/>
                  </a:lnTo>
                  <a:lnTo>
                    <a:pt x="906843" y="528799"/>
                  </a:lnTo>
                  <a:lnTo>
                    <a:pt x="906828" y="528885"/>
                  </a:lnTo>
                  <a:lnTo>
                    <a:pt x="906847" y="528980"/>
                  </a:lnTo>
                  <a:lnTo>
                    <a:pt x="906896" y="529080"/>
                  </a:lnTo>
                  <a:lnTo>
                    <a:pt x="906972" y="529180"/>
                  </a:lnTo>
                  <a:lnTo>
                    <a:pt x="907055" y="529271"/>
                  </a:lnTo>
                  <a:lnTo>
                    <a:pt x="907142" y="529343"/>
                  </a:lnTo>
                  <a:lnTo>
                    <a:pt x="907248" y="529389"/>
                  </a:lnTo>
                  <a:lnTo>
                    <a:pt x="907380" y="529421"/>
                  </a:lnTo>
                  <a:lnTo>
                    <a:pt x="907508" y="529443"/>
                  </a:lnTo>
                  <a:lnTo>
                    <a:pt x="907610" y="529466"/>
                  </a:lnTo>
                  <a:lnTo>
                    <a:pt x="907633" y="529561"/>
                  </a:lnTo>
                  <a:lnTo>
                    <a:pt x="907565" y="529625"/>
                  </a:lnTo>
                  <a:lnTo>
                    <a:pt x="907478" y="529693"/>
                  </a:lnTo>
                  <a:lnTo>
                    <a:pt x="907395" y="529766"/>
                  </a:lnTo>
                  <a:lnTo>
                    <a:pt x="907342" y="529920"/>
                  </a:lnTo>
                  <a:lnTo>
                    <a:pt x="907361" y="530011"/>
                  </a:lnTo>
                  <a:lnTo>
                    <a:pt x="907387" y="530101"/>
                  </a:lnTo>
                  <a:lnTo>
                    <a:pt x="907406" y="530188"/>
                  </a:lnTo>
                  <a:lnTo>
                    <a:pt x="907406" y="530274"/>
                  </a:lnTo>
                  <a:lnTo>
                    <a:pt x="907369" y="530360"/>
                  </a:lnTo>
                  <a:lnTo>
                    <a:pt x="907308" y="530446"/>
                  </a:lnTo>
                  <a:lnTo>
                    <a:pt x="907236" y="530528"/>
                  </a:lnTo>
                  <a:lnTo>
                    <a:pt x="907172" y="530614"/>
                  </a:lnTo>
                  <a:lnTo>
                    <a:pt x="907142" y="530701"/>
                  </a:lnTo>
                  <a:lnTo>
                    <a:pt x="907142" y="530805"/>
                  </a:lnTo>
                  <a:lnTo>
                    <a:pt x="907168" y="530914"/>
                  </a:lnTo>
                  <a:lnTo>
                    <a:pt x="907210" y="531027"/>
                  </a:lnTo>
                  <a:lnTo>
                    <a:pt x="907263" y="531132"/>
                  </a:lnTo>
                  <a:lnTo>
                    <a:pt x="907327" y="531222"/>
                  </a:lnTo>
                  <a:lnTo>
                    <a:pt x="907395" y="531309"/>
                  </a:lnTo>
                  <a:lnTo>
                    <a:pt x="907474" y="531381"/>
                  </a:lnTo>
                  <a:lnTo>
                    <a:pt x="907565" y="531381"/>
                  </a:lnTo>
                  <a:lnTo>
                    <a:pt x="907622" y="531331"/>
                  </a:lnTo>
                  <a:lnTo>
                    <a:pt x="907731" y="531222"/>
                  </a:lnTo>
                  <a:lnTo>
                    <a:pt x="907822" y="531241"/>
                  </a:lnTo>
                  <a:lnTo>
                    <a:pt x="907867" y="531309"/>
                  </a:lnTo>
                  <a:lnTo>
                    <a:pt x="907905" y="531390"/>
                  </a:lnTo>
                  <a:lnTo>
                    <a:pt x="907924" y="531531"/>
                  </a:lnTo>
                </a:path>
              </a:pathLst>
            </a:custGeom>
            <a:ln w="13550" cap="flat">
              <a:solidFill>
                <a:srgbClr val="6A737B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" name="pl171"/>
            <p:cNvSpPr/>
            <p:nvPr/>
          </p:nvSpPr>
          <p:spPr>
            <a:xfrm>
              <a:off x="6278117" y="3431229"/>
              <a:ext cx="1103335" cy="2163980"/>
            </a:xfrm>
            <a:custGeom>
              <a:avLst/>
              <a:gdLst/>
              <a:ahLst/>
              <a:cxnLst/>
              <a:rect l="0" t="0" r="0" b="0"/>
              <a:pathLst>
                <a:path w="1103335" h="2163980">
                  <a:moveTo>
                    <a:pt x="1103335" y="0"/>
                  </a:moveTo>
                  <a:lnTo>
                    <a:pt x="1103279" y="63"/>
                  </a:lnTo>
                  <a:lnTo>
                    <a:pt x="1103199" y="113"/>
                  </a:lnTo>
                  <a:lnTo>
                    <a:pt x="1103101" y="122"/>
                  </a:lnTo>
                  <a:lnTo>
                    <a:pt x="1103033" y="95"/>
                  </a:lnTo>
                  <a:lnTo>
                    <a:pt x="1102905" y="36"/>
                  </a:lnTo>
                  <a:lnTo>
                    <a:pt x="1102836" y="72"/>
                  </a:lnTo>
                  <a:lnTo>
                    <a:pt x="1102825" y="208"/>
                  </a:lnTo>
                  <a:lnTo>
                    <a:pt x="1102836" y="358"/>
                  </a:lnTo>
                  <a:lnTo>
                    <a:pt x="1102852" y="458"/>
                  </a:lnTo>
                  <a:lnTo>
                    <a:pt x="1102882" y="558"/>
                  </a:lnTo>
                  <a:lnTo>
                    <a:pt x="1102954" y="757"/>
                  </a:lnTo>
                  <a:lnTo>
                    <a:pt x="1102988" y="925"/>
                  </a:lnTo>
                  <a:lnTo>
                    <a:pt x="1103010" y="1061"/>
                  </a:lnTo>
                  <a:lnTo>
                    <a:pt x="1102992" y="1179"/>
                  </a:lnTo>
                  <a:lnTo>
                    <a:pt x="1102901" y="1252"/>
                  </a:lnTo>
                  <a:lnTo>
                    <a:pt x="1102821" y="1338"/>
                  </a:lnTo>
                  <a:lnTo>
                    <a:pt x="1102874" y="1393"/>
                  </a:lnTo>
                  <a:lnTo>
                    <a:pt x="1102923" y="1452"/>
                  </a:lnTo>
                  <a:lnTo>
                    <a:pt x="1102908" y="1543"/>
                  </a:lnTo>
                  <a:lnTo>
                    <a:pt x="1102844" y="1615"/>
                  </a:lnTo>
                  <a:lnTo>
                    <a:pt x="1102818" y="1701"/>
                  </a:lnTo>
                  <a:lnTo>
                    <a:pt x="1102859" y="1783"/>
                  </a:lnTo>
                  <a:lnTo>
                    <a:pt x="1102912" y="1869"/>
                  </a:lnTo>
                  <a:lnTo>
                    <a:pt x="1102957" y="2019"/>
                  </a:lnTo>
                  <a:lnTo>
                    <a:pt x="1102897" y="2064"/>
                  </a:lnTo>
                  <a:lnTo>
                    <a:pt x="1102776" y="2096"/>
                  </a:lnTo>
                  <a:lnTo>
                    <a:pt x="1102640" y="2119"/>
                  </a:lnTo>
                  <a:lnTo>
                    <a:pt x="1102485" y="2164"/>
                  </a:lnTo>
                  <a:lnTo>
                    <a:pt x="1102515" y="2250"/>
                  </a:lnTo>
                  <a:lnTo>
                    <a:pt x="1102568" y="2337"/>
                  </a:lnTo>
                  <a:lnTo>
                    <a:pt x="1102591" y="2459"/>
                  </a:lnTo>
                  <a:lnTo>
                    <a:pt x="1102579" y="2541"/>
                  </a:lnTo>
                  <a:lnTo>
                    <a:pt x="1102557" y="2623"/>
                  </a:lnTo>
                  <a:lnTo>
                    <a:pt x="1102440" y="2950"/>
                  </a:lnTo>
                  <a:lnTo>
                    <a:pt x="1102383" y="3045"/>
                  </a:lnTo>
                  <a:lnTo>
                    <a:pt x="1102323" y="3104"/>
                  </a:lnTo>
                  <a:lnTo>
                    <a:pt x="1102255" y="3163"/>
                  </a:lnTo>
                  <a:lnTo>
                    <a:pt x="1102217" y="3244"/>
                  </a:lnTo>
                  <a:lnTo>
                    <a:pt x="1102224" y="3372"/>
                  </a:lnTo>
                  <a:lnTo>
                    <a:pt x="1102205" y="3476"/>
                  </a:lnTo>
                  <a:lnTo>
                    <a:pt x="1102103" y="3512"/>
                  </a:lnTo>
                  <a:lnTo>
                    <a:pt x="1101975" y="3530"/>
                  </a:lnTo>
                  <a:lnTo>
                    <a:pt x="1101892" y="3608"/>
                  </a:lnTo>
                  <a:lnTo>
                    <a:pt x="1101862" y="3757"/>
                  </a:lnTo>
                  <a:lnTo>
                    <a:pt x="1101812" y="3880"/>
                  </a:lnTo>
                  <a:lnTo>
                    <a:pt x="1101744" y="3898"/>
                  </a:lnTo>
                  <a:lnTo>
                    <a:pt x="1101453" y="3853"/>
                  </a:lnTo>
                  <a:lnTo>
                    <a:pt x="1101404" y="3925"/>
                  </a:lnTo>
                  <a:lnTo>
                    <a:pt x="1101540" y="4166"/>
                  </a:lnTo>
                  <a:lnTo>
                    <a:pt x="1101499" y="4293"/>
                  </a:lnTo>
                  <a:lnTo>
                    <a:pt x="1101385" y="4334"/>
                  </a:lnTo>
                  <a:lnTo>
                    <a:pt x="1101083" y="4388"/>
                  </a:lnTo>
                  <a:lnTo>
                    <a:pt x="1100947" y="4402"/>
                  </a:lnTo>
                  <a:lnTo>
                    <a:pt x="1100841" y="4402"/>
                  </a:lnTo>
                  <a:lnTo>
                    <a:pt x="1100618" y="4370"/>
                  </a:lnTo>
                  <a:lnTo>
                    <a:pt x="1100520" y="4366"/>
                  </a:lnTo>
                  <a:lnTo>
                    <a:pt x="1100422" y="4443"/>
                  </a:lnTo>
                  <a:lnTo>
                    <a:pt x="1100388" y="4565"/>
                  </a:lnTo>
                  <a:lnTo>
                    <a:pt x="1100338" y="4651"/>
                  </a:lnTo>
                  <a:lnTo>
                    <a:pt x="1100244" y="4647"/>
                  </a:lnTo>
                  <a:lnTo>
                    <a:pt x="1100131" y="4597"/>
                  </a:lnTo>
                  <a:lnTo>
                    <a:pt x="1100051" y="4511"/>
                  </a:lnTo>
                  <a:lnTo>
                    <a:pt x="1100014" y="4370"/>
                  </a:lnTo>
                  <a:lnTo>
                    <a:pt x="1099961" y="4257"/>
                  </a:lnTo>
                  <a:lnTo>
                    <a:pt x="1099881" y="4252"/>
                  </a:lnTo>
                  <a:lnTo>
                    <a:pt x="1099753" y="4284"/>
                  </a:lnTo>
                  <a:lnTo>
                    <a:pt x="1099609" y="4347"/>
                  </a:lnTo>
                  <a:lnTo>
                    <a:pt x="1099484" y="4425"/>
                  </a:lnTo>
                  <a:lnTo>
                    <a:pt x="1099413" y="4565"/>
                  </a:lnTo>
                  <a:lnTo>
                    <a:pt x="1099435" y="4692"/>
                  </a:lnTo>
                  <a:lnTo>
                    <a:pt x="1099435" y="4810"/>
                  </a:lnTo>
                  <a:lnTo>
                    <a:pt x="1099371" y="4915"/>
                  </a:lnTo>
                  <a:lnTo>
                    <a:pt x="1099269" y="4996"/>
                  </a:lnTo>
                  <a:lnTo>
                    <a:pt x="1099167" y="5024"/>
                  </a:lnTo>
                  <a:lnTo>
                    <a:pt x="1099050" y="4987"/>
                  </a:lnTo>
                  <a:lnTo>
                    <a:pt x="1098940" y="4974"/>
                  </a:lnTo>
                  <a:lnTo>
                    <a:pt x="1098861" y="5042"/>
                  </a:lnTo>
                  <a:lnTo>
                    <a:pt x="1098785" y="5137"/>
                  </a:lnTo>
                  <a:lnTo>
                    <a:pt x="1098691" y="5173"/>
                  </a:lnTo>
                  <a:lnTo>
                    <a:pt x="1098566" y="5151"/>
                  </a:lnTo>
                  <a:lnTo>
                    <a:pt x="1098464" y="5160"/>
                  </a:lnTo>
                  <a:lnTo>
                    <a:pt x="1098468" y="5278"/>
                  </a:lnTo>
                  <a:lnTo>
                    <a:pt x="1098498" y="5373"/>
                  </a:lnTo>
                  <a:lnTo>
                    <a:pt x="1098521" y="5464"/>
                  </a:lnTo>
                  <a:lnTo>
                    <a:pt x="1098513" y="5605"/>
                  </a:lnTo>
                  <a:lnTo>
                    <a:pt x="1098483" y="5718"/>
                  </a:lnTo>
                  <a:lnTo>
                    <a:pt x="1098400" y="5777"/>
                  </a:lnTo>
                  <a:lnTo>
                    <a:pt x="1098301" y="5695"/>
                  </a:lnTo>
                  <a:lnTo>
                    <a:pt x="1098200" y="5586"/>
                  </a:lnTo>
                  <a:lnTo>
                    <a:pt x="1098143" y="5523"/>
                  </a:lnTo>
                  <a:lnTo>
                    <a:pt x="1097984" y="5305"/>
                  </a:lnTo>
                  <a:lnTo>
                    <a:pt x="1097874" y="5187"/>
                  </a:lnTo>
                  <a:lnTo>
                    <a:pt x="1097769" y="5083"/>
                  </a:lnTo>
                  <a:lnTo>
                    <a:pt x="1097651" y="5019"/>
                  </a:lnTo>
                  <a:lnTo>
                    <a:pt x="1097572" y="5015"/>
                  </a:lnTo>
                  <a:lnTo>
                    <a:pt x="1097481" y="5024"/>
                  </a:lnTo>
                  <a:lnTo>
                    <a:pt x="1097394" y="5046"/>
                  </a:lnTo>
                  <a:lnTo>
                    <a:pt x="1097319" y="5151"/>
                  </a:lnTo>
                  <a:lnTo>
                    <a:pt x="1097413" y="5205"/>
                  </a:lnTo>
                  <a:lnTo>
                    <a:pt x="1097530" y="5264"/>
                  </a:lnTo>
                  <a:lnTo>
                    <a:pt x="1097625" y="5396"/>
                  </a:lnTo>
                  <a:lnTo>
                    <a:pt x="1097379" y="5405"/>
                  </a:lnTo>
                  <a:lnTo>
                    <a:pt x="1097240" y="5423"/>
                  </a:lnTo>
                  <a:lnTo>
                    <a:pt x="1097085" y="5496"/>
                  </a:lnTo>
                  <a:lnTo>
                    <a:pt x="1097013" y="5577"/>
                  </a:lnTo>
                  <a:lnTo>
                    <a:pt x="1096933" y="5654"/>
                  </a:lnTo>
                  <a:lnTo>
                    <a:pt x="1096820" y="5700"/>
                  </a:lnTo>
                  <a:lnTo>
                    <a:pt x="1096684" y="5718"/>
                  </a:lnTo>
                  <a:lnTo>
                    <a:pt x="1096540" y="5723"/>
                  </a:lnTo>
                  <a:lnTo>
                    <a:pt x="1096412" y="5745"/>
                  </a:lnTo>
                  <a:lnTo>
                    <a:pt x="1096265" y="5850"/>
                  </a:lnTo>
                  <a:lnTo>
                    <a:pt x="1096196" y="5986"/>
                  </a:lnTo>
                  <a:lnTo>
                    <a:pt x="1096110" y="6095"/>
                  </a:lnTo>
                  <a:lnTo>
                    <a:pt x="1096023" y="6099"/>
                  </a:lnTo>
                  <a:lnTo>
                    <a:pt x="1095909" y="6049"/>
                  </a:lnTo>
                  <a:lnTo>
                    <a:pt x="1095777" y="5981"/>
                  </a:lnTo>
                  <a:lnTo>
                    <a:pt x="1095652" y="5927"/>
                  </a:lnTo>
                  <a:lnTo>
                    <a:pt x="1095531" y="5913"/>
                  </a:lnTo>
                  <a:lnTo>
                    <a:pt x="1095452" y="5936"/>
                  </a:lnTo>
                  <a:lnTo>
                    <a:pt x="1095301" y="6040"/>
                  </a:lnTo>
                  <a:lnTo>
                    <a:pt x="1095222" y="6086"/>
                  </a:lnTo>
                  <a:lnTo>
                    <a:pt x="1095142" y="6122"/>
                  </a:lnTo>
                  <a:lnTo>
                    <a:pt x="1095044" y="6131"/>
                  </a:lnTo>
                  <a:lnTo>
                    <a:pt x="1094927" y="6122"/>
                  </a:lnTo>
                  <a:lnTo>
                    <a:pt x="1094813" y="6108"/>
                  </a:lnTo>
                  <a:lnTo>
                    <a:pt x="1094711" y="6167"/>
                  </a:lnTo>
                  <a:lnTo>
                    <a:pt x="1094908" y="6367"/>
                  </a:lnTo>
                  <a:lnTo>
                    <a:pt x="1094885" y="6449"/>
                  </a:lnTo>
                  <a:lnTo>
                    <a:pt x="1094806" y="6467"/>
                  </a:lnTo>
                  <a:lnTo>
                    <a:pt x="1094704" y="6476"/>
                  </a:lnTo>
                  <a:lnTo>
                    <a:pt x="1094602" y="6476"/>
                  </a:lnTo>
                  <a:lnTo>
                    <a:pt x="1094458" y="6412"/>
                  </a:lnTo>
                  <a:lnTo>
                    <a:pt x="1094303" y="6231"/>
                  </a:lnTo>
                  <a:lnTo>
                    <a:pt x="1094216" y="6231"/>
                  </a:lnTo>
                  <a:lnTo>
                    <a:pt x="1094156" y="6276"/>
                  </a:lnTo>
                  <a:lnTo>
                    <a:pt x="1094091" y="6331"/>
                  </a:lnTo>
                  <a:lnTo>
                    <a:pt x="1094035" y="6394"/>
                  </a:lnTo>
                  <a:lnTo>
                    <a:pt x="1093982" y="6467"/>
                  </a:lnTo>
                  <a:lnTo>
                    <a:pt x="1093940" y="6539"/>
                  </a:lnTo>
                  <a:lnTo>
                    <a:pt x="1093876" y="6639"/>
                  </a:lnTo>
                  <a:lnTo>
                    <a:pt x="1093729" y="6712"/>
                  </a:lnTo>
                  <a:lnTo>
                    <a:pt x="1093559" y="6771"/>
                  </a:lnTo>
                  <a:lnTo>
                    <a:pt x="1093184" y="6853"/>
                  </a:lnTo>
                  <a:lnTo>
                    <a:pt x="1093030" y="6907"/>
                  </a:lnTo>
                  <a:lnTo>
                    <a:pt x="1092931" y="6998"/>
                  </a:lnTo>
                  <a:lnTo>
                    <a:pt x="1092894" y="7102"/>
                  </a:lnTo>
                  <a:lnTo>
                    <a:pt x="1092890" y="7220"/>
                  </a:lnTo>
                  <a:lnTo>
                    <a:pt x="1092905" y="7475"/>
                  </a:lnTo>
                  <a:lnTo>
                    <a:pt x="1092894" y="7597"/>
                  </a:lnTo>
                  <a:lnTo>
                    <a:pt x="1092875" y="7692"/>
                  </a:lnTo>
                  <a:lnTo>
                    <a:pt x="1092814" y="7878"/>
                  </a:lnTo>
                  <a:lnTo>
                    <a:pt x="1092746" y="8142"/>
                  </a:lnTo>
                  <a:lnTo>
                    <a:pt x="1092704" y="8287"/>
                  </a:lnTo>
                  <a:lnTo>
                    <a:pt x="1092708" y="8419"/>
                  </a:lnTo>
                  <a:lnTo>
                    <a:pt x="1092799" y="8500"/>
                  </a:lnTo>
                  <a:lnTo>
                    <a:pt x="1092916" y="8573"/>
                  </a:lnTo>
                  <a:lnTo>
                    <a:pt x="1092920" y="8686"/>
                  </a:lnTo>
                  <a:lnTo>
                    <a:pt x="1092814" y="8777"/>
                  </a:lnTo>
                  <a:lnTo>
                    <a:pt x="1092678" y="8886"/>
                  </a:lnTo>
                  <a:lnTo>
                    <a:pt x="1092557" y="8999"/>
                  </a:lnTo>
                  <a:lnTo>
                    <a:pt x="1092497" y="9113"/>
                  </a:lnTo>
                  <a:lnTo>
                    <a:pt x="1092561" y="9213"/>
                  </a:lnTo>
                  <a:lnTo>
                    <a:pt x="1092731" y="9322"/>
                  </a:lnTo>
                  <a:lnTo>
                    <a:pt x="1092946" y="9440"/>
                  </a:lnTo>
                  <a:lnTo>
                    <a:pt x="1093154" y="9571"/>
                  </a:lnTo>
                  <a:lnTo>
                    <a:pt x="1093305" y="9794"/>
                  </a:lnTo>
                  <a:lnTo>
                    <a:pt x="1093332" y="9939"/>
                  </a:lnTo>
                  <a:lnTo>
                    <a:pt x="1093377" y="10075"/>
                  </a:lnTo>
                  <a:lnTo>
                    <a:pt x="1093487" y="10152"/>
                  </a:lnTo>
                  <a:lnTo>
                    <a:pt x="1093657" y="10193"/>
                  </a:lnTo>
                  <a:lnTo>
                    <a:pt x="1093842" y="10225"/>
                  </a:lnTo>
                  <a:lnTo>
                    <a:pt x="1094005" y="10266"/>
                  </a:lnTo>
                  <a:lnTo>
                    <a:pt x="1094095" y="10334"/>
                  </a:lnTo>
                  <a:lnTo>
                    <a:pt x="1094110" y="10447"/>
                  </a:lnTo>
                  <a:lnTo>
                    <a:pt x="1094088" y="10584"/>
                  </a:lnTo>
                  <a:lnTo>
                    <a:pt x="1094035" y="10729"/>
                  </a:lnTo>
                  <a:lnTo>
                    <a:pt x="1093963" y="10865"/>
                  </a:lnTo>
                  <a:lnTo>
                    <a:pt x="1093884" y="10983"/>
                  </a:lnTo>
                  <a:lnTo>
                    <a:pt x="1093763" y="11074"/>
                  </a:lnTo>
                  <a:lnTo>
                    <a:pt x="1093596" y="11137"/>
                  </a:lnTo>
                  <a:lnTo>
                    <a:pt x="1093423" y="11187"/>
                  </a:lnTo>
                  <a:lnTo>
                    <a:pt x="1093275" y="11251"/>
                  </a:lnTo>
                  <a:lnTo>
                    <a:pt x="1093181" y="11346"/>
                  </a:lnTo>
                  <a:lnTo>
                    <a:pt x="1093151" y="11432"/>
                  </a:lnTo>
                  <a:lnTo>
                    <a:pt x="1093128" y="11537"/>
                  </a:lnTo>
                  <a:lnTo>
                    <a:pt x="1093116" y="11636"/>
                  </a:lnTo>
                  <a:lnTo>
                    <a:pt x="1093120" y="11727"/>
                  </a:lnTo>
                  <a:lnTo>
                    <a:pt x="1093203" y="11822"/>
                  </a:lnTo>
                  <a:lnTo>
                    <a:pt x="1093271" y="11836"/>
                  </a:lnTo>
                  <a:lnTo>
                    <a:pt x="1093430" y="11850"/>
                  </a:lnTo>
                  <a:lnTo>
                    <a:pt x="1093551" y="11909"/>
                  </a:lnTo>
                  <a:lnTo>
                    <a:pt x="1093649" y="11995"/>
                  </a:lnTo>
                  <a:lnTo>
                    <a:pt x="1093717" y="12099"/>
                  </a:lnTo>
                  <a:lnTo>
                    <a:pt x="1093691" y="12177"/>
                  </a:lnTo>
                  <a:lnTo>
                    <a:pt x="1093596" y="12295"/>
                  </a:lnTo>
                  <a:lnTo>
                    <a:pt x="1093460" y="12417"/>
                  </a:lnTo>
                  <a:lnTo>
                    <a:pt x="1093305" y="12526"/>
                  </a:lnTo>
                  <a:lnTo>
                    <a:pt x="1093162" y="12590"/>
                  </a:lnTo>
                  <a:lnTo>
                    <a:pt x="1093056" y="12612"/>
                  </a:lnTo>
                  <a:lnTo>
                    <a:pt x="1092939" y="12626"/>
                  </a:lnTo>
                  <a:lnTo>
                    <a:pt x="1092822" y="12621"/>
                  </a:lnTo>
                  <a:lnTo>
                    <a:pt x="1092712" y="12599"/>
                  </a:lnTo>
                  <a:lnTo>
                    <a:pt x="1092618" y="12558"/>
                  </a:lnTo>
                  <a:lnTo>
                    <a:pt x="1092546" y="12494"/>
                  </a:lnTo>
                  <a:lnTo>
                    <a:pt x="1092478" y="12399"/>
                  </a:lnTo>
                  <a:lnTo>
                    <a:pt x="1092421" y="12304"/>
                  </a:lnTo>
                  <a:lnTo>
                    <a:pt x="1092315" y="12231"/>
                  </a:lnTo>
                  <a:lnTo>
                    <a:pt x="1092259" y="12322"/>
                  </a:lnTo>
                  <a:lnTo>
                    <a:pt x="1092221" y="12426"/>
                  </a:lnTo>
                  <a:lnTo>
                    <a:pt x="1092202" y="12535"/>
                  </a:lnTo>
                  <a:lnTo>
                    <a:pt x="1092202" y="12658"/>
                  </a:lnTo>
                  <a:lnTo>
                    <a:pt x="1092224" y="12780"/>
                  </a:lnTo>
                  <a:lnTo>
                    <a:pt x="1092262" y="12898"/>
                  </a:lnTo>
                  <a:lnTo>
                    <a:pt x="1092311" y="13003"/>
                  </a:lnTo>
                  <a:lnTo>
                    <a:pt x="1092380" y="13075"/>
                  </a:lnTo>
                  <a:lnTo>
                    <a:pt x="1092478" y="13139"/>
                  </a:lnTo>
                  <a:lnTo>
                    <a:pt x="1092580" y="13198"/>
                  </a:lnTo>
                  <a:lnTo>
                    <a:pt x="1092667" y="13257"/>
                  </a:lnTo>
                  <a:lnTo>
                    <a:pt x="1092727" y="13334"/>
                  </a:lnTo>
                  <a:lnTo>
                    <a:pt x="1092757" y="13416"/>
                  </a:lnTo>
                  <a:lnTo>
                    <a:pt x="1092773" y="13506"/>
                  </a:lnTo>
                  <a:lnTo>
                    <a:pt x="1092776" y="13606"/>
                  </a:lnTo>
                  <a:lnTo>
                    <a:pt x="1092769" y="13697"/>
                  </a:lnTo>
                  <a:lnTo>
                    <a:pt x="1092746" y="13783"/>
                  </a:lnTo>
                  <a:lnTo>
                    <a:pt x="1092689" y="13879"/>
                  </a:lnTo>
                  <a:lnTo>
                    <a:pt x="1092599" y="13974"/>
                  </a:lnTo>
                  <a:lnTo>
                    <a:pt x="1092500" y="14060"/>
                  </a:lnTo>
                  <a:lnTo>
                    <a:pt x="1092444" y="14165"/>
                  </a:lnTo>
                  <a:lnTo>
                    <a:pt x="1092519" y="14151"/>
                  </a:lnTo>
                  <a:lnTo>
                    <a:pt x="1092606" y="14124"/>
                  </a:lnTo>
                  <a:lnTo>
                    <a:pt x="1092689" y="14106"/>
                  </a:lnTo>
                  <a:lnTo>
                    <a:pt x="1092765" y="14106"/>
                  </a:lnTo>
                  <a:lnTo>
                    <a:pt x="1092765" y="14210"/>
                  </a:lnTo>
                  <a:lnTo>
                    <a:pt x="1092727" y="14446"/>
                  </a:lnTo>
                  <a:lnTo>
                    <a:pt x="1092637" y="14954"/>
                  </a:lnTo>
                  <a:lnTo>
                    <a:pt x="1092625" y="15054"/>
                  </a:lnTo>
                  <a:lnTo>
                    <a:pt x="1092697" y="15041"/>
                  </a:lnTo>
                  <a:lnTo>
                    <a:pt x="1092848" y="14963"/>
                  </a:lnTo>
                  <a:lnTo>
                    <a:pt x="1092916" y="14936"/>
                  </a:lnTo>
                  <a:lnTo>
                    <a:pt x="1093018" y="14954"/>
                  </a:lnTo>
                  <a:lnTo>
                    <a:pt x="1093090" y="15013"/>
                  </a:lnTo>
                  <a:lnTo>
                    <a:pt x="1093147" y="15086"/>
                  </a:lnTo>
                  <a:lnTo>
                    <a:pt x="1093181" y="15158"/>
                  </a:lnTo>
                  <a:lnTo>
                    <a:pt x="1093200" y="15249"/>
                  </a:lnTo>
                  <a:lnTo>
                    <a:pt x="1093203" y="15345"/>
                  </a:lnTo>
                  <a:lnTo>
                    <a:pt x="1093192" y="15435"/>
                  </a:lnTo>
                  <a:lnTo>
                    <a:pt x="1093132" y="15562"/>
                  </a:lnTo>
                  <a:lnTo>
                    <a:pt x="1093030" y="15653"/>
                  </a:lnTo>
                  <a:lnTo>
                    <a:pt x="1092916" y="15708"/>
                  </a:lnTo>
                  <a:lnTo>
                    <a:pt x="1092841" y="15708"/>
                  </a:lnTo>
                  <a:lnTo>
                    <a:pt x="1092761" y="15685"/>
                  </a:lnTo>
                  <a:lnTo>
                    <a:pt x="1092678" y="15644"/>
                  </a:lnTo>
                  <a:lnTo>
                    <a:pt x="1092519" y="15549"/>
                  </a:lnTo>
                  <a:lnTo>
                    <a:pt x="1092440" y="15490"/>
                  </a:lnTo>
                  <a:lnTo>
                    <a:pt x="1092285" y="15340"/>
                  </a:lnTo>
                  <a:lnTo>
                    <a:pt x="1092153" y="15272"/>
                  </a:lnTo>
                  <a:lnTo>
                    <a:pt x="1092051" y="15358"/>
                  </a:lnTo>
                  <a:lnTo>
                    <a:pt x="1091952" y="15490"/>
                  </a:lnTo>
                  <a:lnTo>
                    <a:pt x="1091900" y="15540"/>
                  </a:lnTo>
                  <a:lnTo>
                    <a:pt x="1091756" y="15567"/>
                  </a:lnTo>
                  <a:lnTo>
                    <a:pt x="1091574" y="15535"/>
                  </a:lnTo>
                  <a:lnTo>
                    <a:pt x="1091382" y="15485"/>
                  </a:lnTo>
                  <a:lnTo>
                    <a:pt x="1091223" y="15454"/>
                  </a:lnTo>
                  <a:lnTo>
                    <a:pt x="1091129" y="15481"/>
                  </a:lnTo>
                  <a:lnTo>
                    <a:pt x="1091106" y="15576"/>
                  </a:lnTo>
                  <a:lnTo>
                    <a:pt x="1091129" y="15721"/>
                  </a:lnTo>
                  <a:lnTo>
                    <a:pt x="1091185" y="15885"/>
                  </a:lnTo>
                  <a:lnTo>
                    <a:pt x="1091261" y="16044"/>
                  </a:lnTo>
                  <a:lnTo>
                    <a:pt x="1091340" y="16180"/>
                  </a:lnTo>
                  <a:lnTo>
                    <a:pt x="1091412" y="16261"/>
                  </a:lnTo>
                  <a:lnTo>
                    <a:pt x="1091669" y="16479"/>
                  </a:lnTo>
                  <a:lnTo>
                    <a:pt x="1091733" y="16561"/>
                  </a:lnTo>
                  <a:lnTo>
                    <a:pt x="1091794" y="16688"/>
                  </a:lnTo>
                  <a:lnTo>
                    <a:pt x="1091835" y="16820"/>
                  </a:lnTo>
                  <a:lnTo>
                    <a:pt x="1091862" y="16947"/>
                  </a:lnTo>
                  <a:lnTo>
                    <a:pt x="1091877" y="17069"/>
                  </a:lnTo>
                  <a:lnTo>
                    <a:pt x="1091873" y="17187"/>
                  </a:lnTo>
                  <a:lnTo>
                    <a:pt x="1091782" y="17351"/>
                  </a:lnTo>
                  <a:lnTo>
                    <a:pt x="1091605" y="17519"/>
                  </a:lnTo>
                  <a:lnTo>
                    <a:pt x="1091401" y="17678"/>
                  </a:lnTo>
                  <a:lnTo>
                    <a:pt x="1091238" y="17809"/>
                  </a:lnTo>
                  <a:lnTo>
                    <a:pt x="1091223" y="17950"/>
                  </a:lnTo>
                  <a:lnTo>
                    <a:pt x="1091317" y="18036"/>
                  </a:lnTo>
                  <a:lnTo>
                    <a:pt x="1091386" y="18127"/>
                  </a:lnTo>
                  <a:lnTo>
                    <a:pt x="1091363" y="18208"/>
                  </a:lnTo>
                  <a:lnTo>
                    <a:pt x="1091284" y="18304"/>
                  </a:lnTo>
                  <a:lnTo>
                    <a:pt x="1091185" y="18408"/>
                  </a:lnTo>
                  <a:lnTo>
                    <a:pt x="1091102" y="18508"/>
                  </a:lnTo>
                  <a:lnTo>
                    <a:pt x="1091113" y="18658"/>
                  </a:lnTo>
                  <a:lnTo>
                    <a:pt x="1091170" y="18721"/>
                  </a:lnTo>
                  <a:lnTo>
                    <a:pt x="1091284" y="18830"/>
                  </a:lnTo>
                  <a:lnTo>
                    <a:pt x="1091265" y="18908"/>
                  </a:lnTo>
                  <a:lnTo>
                    <a:pt x="1091200" y="18930"/>
                  </a:lnTo>
                  <a:lnTo>
                    <a:pt x="1091113" y="18948"/>
                  </a:lnTo>
                  <a:lnTo>
                    <a:pt x="1090947" y="18994"/>
                  </a:lnTo>
                  <a:lnTo>
                    <a:pt x="1090792" y="19062"/>
                  </a:lnTo>
                  <a:lnTo>
                    <a:pt x="1090630" y="19139"/>
                  </a:lnTo>
                  <a:lnTo>
                    <a:pt x="1090475" y="19225"/>
                  </a:lnTo>
                  <a:lnTo>
                    <a:pt x="1090358" y="19325"/>
                  </a:lnTo>
                  <a:lnTo>
                    <a:pt x="1090297" y="19434"/>
                  </a:lnTo>
                  <a:lnTo>
                    <a:pt x="1090286" y="19534"/>
                  </a:lnTo>
                  <a:lnTo>
                    <a:pt x="1090293" y="19643"/>
                  </a:lnTo>
                  <a:lnTo>
                    <a:pt x="1090320" y="19756"/>
                  </a:lnTo>
                  <a:lnTo>
                    <a:pt x="1090361" y="19861"/>
                  </a:lnTo>
                  <a:lnTo>
                    <a:pt x="1090418" y="19942"/>
                  </a:lnTo>
                  <a:lnTo>
                    <a:pt x="1090392" y="20056"/>
                  </a:lnTo>
                  <a:lnTo>
                    <a:pt x="1090312" y="20505"/>
                  </a:lnTo>
                  <a:lnTo>
                    <a:pt x="1090282" y="20700"/>
                  </a:lnTo>
                  <a:lnTo>
                    <a:pt x="1090380" y="20764"/>
                  </a:lnTo>
                  <a:lnTo>
                    <a:pt x="1090471" y="20837"/>
                  </a:lnTo>
                  <a:lnTo>
                    <a:pt x="1090558" y="20918"/>
                  </a:lnTo>
                  <a:lnTo>
                    <a:pt x="1090633" y="21009"/>
                  </a:lnTo>
                  <a:lnTo>
                    <a:pt x="1090698" y="21104"/>
                  </a:lnTo>
                  <a:lnTo>
                    <a:pt x="1090754" y="21209"/>
                  </a:lnTo>
                  <a:lnTo>
                    <a:pt x="1090800" y="21322"/>
                  </a:lnTo>
                  <a:lnTo>
                    <a:pt x="1090834" y="21436"/>
                  </a:lnTo>
                  <a:lnTo>
                    <a:pt x="1090857" y="21554"/>
                  </a:lnTo>
                  <a:lnTo>
                    <a:pt x="1090864" y="21672"/>
                  </a:lnTo>
                  <a:lnTo>
                    <a:pt x="1090823" y="21821"/>
                  </a:lnTo>
                  <a:lnTo>
                    <a:pt x="1090728" y="21967"/>
                  </a:lnTo>
                  <a:lnTo>
                    <a:pt x="1090618" y="22116"/>
                  </a:lnTo>
                  <a:lnTo>
                    <a:pt x="1090535" y="22262"/>
                  </a:lnTo>
                  <a:lnTo>
                    <a:pt x="1090505" y="22402"/>
                  </a:lnTo>
                  <a:lnTo>
                    <a:pt x="1090566" y="22539"/>
                  </a:lnTo>
                  <a:lnTo>
                    <a:pt x="1090694" y="22675"/>
                  </a:lnTo>
                  <a:lnTo>
                    <a:pt x="1090841" y="22802"/>
                  </a:lnTo>
                  <a:lnTo>
                    <a:pt x="1090962" y="22929"/>
                  </a:lnTo>
                  <a:lnTo>
                    <a:pt x="1091011" y="23061"/>
                  </a:lnTo>
                  <a:lnTo>
                    <a:pt x="1090962" y="23206"/>
                  </a:lnTo>
                  <a:lnTo>
                    <a:pt x="1090845" y="23365"/>
                  </a:lnTo>
                  <a:lnTo>
                    <a:pt x="1090709" y="23519"/>
                  </a:lnTo>
                  <a:lnTo>
                    <a:pt x="1090569" y="23705"/>
                  </a:lnTo>
                  <a:lnTo>
                    <a:pt x="1090630" y="23746"/>
                  </a:lnTo>
                  <a:lnTo>
                    <a:pt x="1090709" y="23773"/>
                  </a:lnTo>
                  <a:lnTo>
                    <a:pt x="1090796" y="23787"/>
                  </a:lnTo>
                  <a:lnTo>
                    <a:pt x="1090883" y="23809"/>
                  </a:lnTo>
                  <a:lnTo>
                    <a:pt x="1090959" y="23841"/>
                  </a:lnTo>
                  <a:lnTo>
                    <a:pt x="1091045" y="23927"/>
                  </a:lnTo>
                  <a:lnTo>
                    <a:pt x="1091110" y="24041"/>
                  </a:lnTo>
                  <a:lnTo>
                    <a:pt x="1091223" y="24295"/>
                  </a:lnTo>
                  <a:lnTo>
                    <a:pt x="1091295" y="24413"/>
                  </a:lnTo>
                  <a:lnTo>
                    <a:pt x="1091370" y="24499"/>
                  </a:lnTo>
                  <a:lnTo>
                    <a:pt x="1091548" y="24667"/>
                  </a:lnTo>
                  <a:lnTo>
                    <a:pt x="1091624" y="24758"/>
                  </a:lnTo>
                  <a:lnTo>
                    <a:pt x="1091677" y="24853"/>
                  </a:lnTo>
                  <a:lnTo>
                    <a:pt x="1091711" y="24985"/>
                  </a:lnTo>
                  <a:lnTo>
                    <a:pt x="1091722" y="25135"/>
                  </a:lnTo>
                  <a:lnTo>
                    <a:pt x="1091711" y="25289"/>
                  </a:lnTo>
                  <a:lnTo>
                    <a:pt x="1091680" y="25430"/>
                  </a:lnTo>
                  <a:lnTo>
                    <a:pt x="1091624" y="25543"/>
                  </a:lnTo>
                  <a:lnTo>
                    <a:pt x="1091484" y="25584"/>
                  </a:lnTo>
                  <a:lnTo>
                    <a:pt x="1091253" y="25543"/>
                  </a:lnTo>
                  <a:lnTo>
                    <a:pt x="1090981" y="25480"/>
                  </a:lnTo>
                  <a:lnTo>
                    <a:pt x="1090728" y="25443"/>
                  </a:lnTo>
                  <a:lnTo>
                    <a:pt x="1090543" y="25484"/>
                  </a:lnTo>
                  <a:lnTo>
                    <a:pt x="1090456" y="25566"/>
                  </a:lnTo>
                  <a:lnTo>
                    <a:pt x="1090380" y="25661"/>
                  </a:lnTo>
                  <a:lnTo>
                    <a:pt x="1090312" y="25770"/>
                  </a:lnTo>
                  <a:lnTo>
                    <a:pt x="1090263" y="25888"/>
                  </a:lnTo>
                  <a:lnTo>
                    <a:pt x="1090233" y="26002"/>
                  </a:lnTo>
                  <a:lnTo>
                    <a:pt x="1090222" y="26142"/>
                  </a:lnTo>
                  <a:lnTo>
                    <a:pt x="1090248" y="26297"/>
                  </a:lnTo>
                  <a:lnTo>
                    <a:pt x="1090297" y="26456"/>
                  </a:lnTo>
                  <a:lnTo>
                    <a:pt x="1090361" y="26605"/>
                  </a:lnTo>
                  <a:lnTo>
                    <a:pt x="1090437" y="26742"/>
                  </a:lnTo>
                  <a:lnTo>
                    <a:pt x="1090501" y="26819"/>
                  </a:lnTo>
                  <a:lnTo>
                    <a:pt x="1090581" y="26900"/>
                  </a:lnTo>
                  <a:lnTo>
                    <a:pt x="1090660" y="26973"/>
                  </a:lnTo>
                  <a:lnTo>
                    <a:pt x="1090732" y="27091"/>
                  </a:lnTo>
                  <a:lnTo>
                    <a:pt x="1090671" y="27164"/>
                  </a:lnTo>
                  <a:lnTo>
                    <a:pt x="1090584" y="27227"/>
                  </a:lnTo>
                  <a:lnTo>
                    <a:pt x="1090569" y="27332"/>
                  </a:lnTo>
                  <a:lnTo>
                    <a:pt x="1090630" y="27436"/>
                  </a:lnTo>
                  <a:lnTo>
                    <a:pt x="1090724" y="27545"/>
                  </a:lnTo>
                  <a:lnTo>
                    <a:pt x="1090834" y="27640"/>
                  </a:lnTo>
                  <a:lnTo>
                    <a:pt x="1090940" y="27704"/>
                  </a:lnTo>
                  <a:lnTo>
                    <a:pt x="1091034" y="27717"/>
                  </a:lnTo>
                  <a:lnTo>
                    <a:pt x="1091144" y="27699"/>
                  </a:lnTo>
                  <a:lnTo>
                    <a:pt x="1091253" y="27672"/>
                  </a:lnTo>
                  <a:lnTo>
                    <a:pt x="1091363" y="27658"/>
                  </a:lnTo>
                  <a:lnTo>
                    <a:pt x="1091457" y="27667"/>
                  </a:lnTo>
                  <a:lnTo>
                    <a:pt x="1091548" y="27781"/>
                  </a:lnTo>
                  <a:lnTo>
                    <a:pt x="1091612" y="27985"/>
                  </a:lnTo>
                  <a:lnTo>
                    <a:pt x="1091661" y="28217"/>
                  </a:lnTo>
                  <a:lnTo>
                    <a:pt x="1091714" y="28407"/>
                  </a:lnTo>
                  <a:lnTo>
                    <a:pt x="1091790" y="28498"/>
                  </a:lnTo>
                  <a:lnTo>
                    <a:pt x="1091881" y="28489"/>
                  </a:lnTo>
                  <a:lnTo>
                    <a:pt x="1091979" y="28444"/>
                  </a:lnTo>
                  <a:lnTo>
                    <a:pt x="1092081" y="28385"/>
                  </a:lnTo>
                  <a:lnTo>
                    <a:pt x="1092179" y="28344"/>
                  </a:lnTo>
                  <a:lnTo>
                    <a:pt x="1092270" y="28335"/>
                  </a:lnTo>
                  <a:lnTo>
                    <a:pt x="1092364" y="28371"/>
                  </a:lnTo>
                  <a:lnTo>
                    <a:pt x="1092470" y="28444"/>
                  </a:lnTo>
                  <a:lnTo>
                    <a:pt x="1092565" y="28530"/>
                  </a:lnTo>
                  <a:lnTo>
                    <a:pt x="1092633" y="28616"/>
                  </a:lnTo>
                  <a:lnTo>
                    <a:pt x="1092618" y="28743"/>
                  </a:lnTo>
                  <a:lnTo>
                    <a:pt x="1092466" y="28834"/>
                  </a:lnTo>
                  <a:lnTo>
                    <a:pt x="1092391" y="28884"/>
                  </a:lnTo>
                  <a:lnTo>
                    <a:pt x="1092342" y="29025"/>
                  </a:lnTo>
                  <a:lnTo>
                    <a:pt x="1092372" y="29115"/>
                  </a:lnTo>
                  <a:lnTo>
                    <a:pt x="1092417" y="29220"/>
                  </a:lnTo>
                  <a:lnTo>
                    <a:pt x="1092470" y="29320"/>
                  </a:lnTo>
                  <a:lnTo>
                    <a:pt x="1092512" y="29424"/>
                  </a:lnTo>
                  <a:lnTo>
                    <a:pt x="1092557" y="29547"/>
                  </a:lnTo>
                  <a:lnTo>
                    <a:pt x="1092595" y="29669"/>
                  </a:lnTo>
                  <a:lnTo>
                    <a:pt x="1092553" y="29783"/>
                  </a:lnTo>
                  <a:lnTo>
                    <a:pt x="1092481" y="29833"/>
                  </a:lnTo>
                  <a:lnTo>
                    <a:pt x="1092391" y="29873"/>
                  </a:lnTo>
                  <a:lnTo>
                    <a:pt x="1092304" y="29923"/>
                  </a:lnTo>
                  <a:lnTo>
                    <a:pt x="1092244" y="29982"/>
                  </a:lnTo>
                  <a:lnTo>
                    <a:pt x="1092191" y="30078"/>
                  </a:lnTo>
                  <a:lnTo>
                    <a:pt x="1092149" y="30196"/>
                  </a:lnTo>
                  <a:lnTo>
                    <a:pt x="1092123" y="30314"/>
                  </a:lnTo>
                  <a:lnTo>
                    <a:pt x="1092123" y="30423"/>
                  </a:lnTo>
                  <a:lnTo>
                    <a:pt x="1092206" y="30541"/>
                  </a:lnTo>
                  <a:lnTo>
                    <a:pt x="1092285" y="30563"/>
                  </a:lnTo>
                  <a:lnTo>
                    <a:pt x="1092380" y="30577"/>
                  </a:lnTo>
                  <a:lnTo>
                    <a:pt x="1092466" y="30600"/>
                  </a:lnTo>
                  <a:lnTo>
                    <a:pt x="1092534" y="30636"/>
                  </a:lnTo>
                  <a:lnTo>
                    <a:pt x="1092516" y="30722"/>
                  </a:lnTo>
                  <a:lnTo>
                    <a:pt x="1092277" y="31085"/>
                  </a:lnTo>
                  <a:lnTo>
                    <a:pt x="1092153" y="31299"/>
                  </a:lnTo>
                  <a:lnTo>
                    <a:pt x="1092088" y="31498"/>
                  </a:lnTo>
                  <a:lnTo>
                    <a:pt x="1092100" y="31703"/>
                  </a:lnTo>
                  <a:lnTo>
                    <a:pt x="1092157" y="31911"/>
                  </a:lnTo>
                  <a:lnTo>
                    <a:pt x="1092244" y="32120"/>
                  </a:lnTo>
                  <a:lnTo>
                    <a:pt x="1092338" y="32334"/>
                  </a:lnTo>
                  <a:lnTo>
                    <a:pt x="1092417" y="32547"/>
                  </a:lnTo>
                  <a:lnTo>
                    <a:pt x="1092444" y="32656"/>
                  </a:lnTo>
                  <a:lnTo>
                    <a:pt x="1092489" y="32883"/>
                  </a:lnTo>
                  <a:lnTo>
                    <a:pt x="1092527" y="32987"/>
                  </a:lnTo>
                  <a:lnTo>
                    <a:pt x="1092580" y="33069"/>
                  </a:lnTo>
                  <a:lnTo>
                    <a:pt x="1092716" y="33096"/>
                  </a:lnTo>
                  <a:lnTo>
                    <a:pt x="1092928" y="33046"/>
                  </a:lnTo>
                  <a:lnTo>
                    <a:pt x="1093162" y="32978"/>
                  </a:lnTo>
                  <a:lnTo>
                    <a:pt x="1093366" y="32928"/>
                  </a:lnTo>
                  <a:lnTo>
                    <a:pt x="1093491" y="32951"/>
                  </a:lnTo>
                  <a:lnTo>
                    <a:pt x="1093547" y="33060"/>
                  </a:lnTo>
                  <a:lnTo>
                    <a:pt x="1093585" y="33214"/>
                  </a:lnTo>
                  <a:lnTo>
                    <a:pt x="1093600" y="33368"/>
                  </a:lnTo>
                  <a:lnTo>
                    <a:pt x="1093596" y="33495"/>
                  </a:lnTo>
                  <a:lnTo>
                    <a:pt x="1093506" y="33577"/>
                  </a:lnTo>
                  <a:lnTo>
                    <a:pt x="1093430" y="33564"/>
                  </a:lnTo>
                  <a:lnTo>
                    <a:pt x="1093260" y="33518"/>
                  </a:lnTo>
                  <a:lnTo>
                    <a:pt x="1093181" y="33514"/>
                  </a:lnTo>
                  <a:lnTo>
                    <a:pt x="1093052" y="33532"/>
                  </a:lnTo>
                  <a:lnTo>
                    <a:pt x="1092920" y="33564"/>
                  </a:lnTo>
                  <a:lnTo>
                    <a:pt x="1092788" y="33618"/>
                  </a:lnTo>
                  <a:lnTo>
                    <a:pt x="1092671" y="33682"/>
                  </a:lnTo>
                  <a:lnTo>
                    <a:pt x="1092568" y="33763"/>
                  </a:lnTo>
                  <a:lnTo>
                    <a:pt x="1092493" y="33954"/>
                  </a:lnTo>
                  <a:lnTo>
                    <a:pt x="1092500" y="34258"/>
                  </a:lnTo>
                  <a:lnTo>
                    <a:pt x="1092568" y="34617"/>
                  </a:lnTo>
                  <a:lnTo>
                    <a:pt x="1092678" y="34975"/>
                  </a:lnTo>
                  <a:lnTo>
                    <a:pt x="1092807" y="35284"/>
                  </a:lnTo>
                  <a:lnTo>
                    <a:pt x="1092988" y="35524"/>
                  </a:lnTo>
                  <a:lnTo>
                    <a:pt x="1093241" y="35742"/>
                  </a:lnTo>
                  <a:lnTo>
                    <a:pt x="1093502" y="35947"/>
                  </a:lnTo>
                  <a:lnTo>
                    <a:pt x="1093717" y="36155"/>
                  </a:lnTo>
                  <a:lnTo>
                    <a:pt x="1093835" y="36464"/>
                  </a:lnTo>
                  <a:lnTo>
                    <a:pt x="1093835" y="36623"/>
                  </a:lnTo>
                  <a:lnTo>
                    <a:pt x="1093819" y="36777"/>
                  </a:lnTo>
                  <a:lnTo>
                    <a:pt x="1093899" y="37054"/>
                  </a:lnTo>
                  <a:lnTo>
                    <a:pt x="1093918" y="37385"/>
                  </a:lnTo>
                  <a:lnTo>
                    <a:pt x="1093880" y="37735"/>
                  </a:lnTo>
                  <a:lnTo>
                    <a:pt x="1093785" y="38057"/>
                  </a:lnTo>
                  <a:lnTo>
                    <a:pt x="1093600" y="38366"/>
                  </a:lnTo>
                  <a:lnTo>
                    <a:pt x="1093509" y="38475"/>
                  </a:lnTo>
                  <a:lnTo>
                    <a:pt x="1093404" y="38547"/>
                  </a:lnTo>
                  <a:lnTo>
                    <a:pt x="1093328" y="38547"/>
                  </a:lnTo>
                  <a:lnTo>
                    <a:pt x="1093245" y="38516"/>
                  </a:lnTo>
                  <a:lnTo>
                    <a:pt x="1093158" y="38470"/>
                  </a:lnTo>
                  <a:lnTo>
                    <a:pt x="1093071" y="38434"/>
                  </a:lnTo>
                  <a:lnTo>
                    <a:pt x="1092988" y="38420"/>
                  </a:lnTo>
                  <a:lnTo>
                    <a:pt x="1092875" y="38493"/>
                  </a:lnTo>
                  <a:lnTo>
                    <a:pt x="1092780" y="38665"/>
                  </a:lnTo>
                  <a:lnTo>
                    <a:pt x="1092682" y="38888"/>
                  </a:lnTo>
                  <a:lnTo>
                    <a:pt x="1092568" y="39097"/>
                  </a:lnTo>
                  <a:lnTo>
                    <a:pt x="1092436" y="39251"/>
                  </a:lnTo>
                  <a:lnTo>
                    <a:pt x="1092308" y="39305"/>
                  </a:lnTo>
                  <a:lnTo>
                    <a:pt x="1092005" y="39373"/>
                  </a:lnTo>
                  <a:lnTo>
                    <a:pt x="1091881" y="39410"/>
                  </a:lnTo>
                  <a:lnTo>
                    <a:pt x="1091805" y="39478"/>
                  </a:lnTo>
                  <a:lnTo>
                    <a:pt x="1091873" y="39560"/>
                  </a:lnTo>
                  <a:lnTo>
                    <a:pt x="1092058" y="39696"/>
                  </a:lnTo>
                  <a:lnTo>
                    <a:pt x="1092289" y="39850"/>
                  </a:lnTo>
                  <a:lnTo>
                    <a:pt x="1092478" y="39995"/>
                  </a:lnTo>
                  <a:lnTo>
                    <a:pt x="1092516" y="40145"/>
                  </a:lnTo>
                  <a:lnTo>
                    <a:pt x="1092448" y="40249"/>
                  </a:lnTo>
                  <a:lnTo>
                    <a:pt x="1092357" y="40327"/>
                  </a:lnTo>
                  <a:lnTo>
                    <a:pt x="1092259" y="40313"/>
                  </a:lnTo>
                  <a:lnTo>
                    <a:pt x="1092119" y="40231"/>
                  </a:lnTo>
                  <a:lnTo>
                    <a:pt x="1091960" y="40118"/>
                  </a:lnTo>
                  <a:lnTo>
                    <a:pt x="1091824" y="40032"/>
                  </a:lnTo>
                  <a:lnTo>
                    <a:pt x="1091737" y="40018"/>
                  </a:lnTo>
                  <a:lnTo>
                    <a:pt x="1091726" y="40109"/>
                  </a:lnTo>
                  <a:lnTo>
                    <a:pt x="1091771" y="40277"/>
                  </a:lnTo>
                  <a:lnTo>
                    <a:pt x="1091835" y="40463"/>
                  </a:lnTo>
                  <a:lnTo>
                    <a:pt x="1091881" y="40626"/>
                  </a:lnTo>
                  <a:lnTo>
                    <a:pt x="1091877" y="40712"/>
                  </a:lnTo>
                  <a:lnTo>
                    <a:pt x="1091809" y="40731"/>
                  </a:lnTo>
                  <a:lnTo>
                    <a:pt x="1091726" y="40731"/>
                  </a:lnTo>
                  <a:lnTo>
                    <a:pt x="1091635" y="40712"/>
                  </a:lnTo>
                  <a:lnTo>
                    <a:pt x="1091541" y="40703"/>
                  </a:lnTo>
                  <a:lnTo>
                    <a:pt x="1091457" y="40703"/>
                  </a:lnTo>
                  <a:lnTo>
                    <a:pt x="1091337" y="40740"/>
                  </a:lnTo>
                  <a:lnTo>
                    <a:pt x="1091223" y="40790"/>
                  </a:lnTo>
                  <a:lnTo>
                    <a:pt x="1090883" y="40994"/>
                  </a:lnTo>
                  <a:lnTo>
                    <a:pt x="1090660" y="41103"/>
                  </a:lnTo>
                  <a:lnTo>
                    <a:pt x="1090596" y="41148"/>
                  </a:lnTo>
                  <a:lnTo>
                    <a:pt x="1090554" y="41280"/>
                  </a:lnTo>
                  <a:lnTo>
                    <a:pt x="1090607" y="41384"/>
                  </a:lnTo>
                  <a:lnTo>
                    <a:pt x="1090686" y="41507"/>
                  </a:lnTo>
                  <a:lnTo>
                    <a:pt x="1090754" y="41629"/>
                  </a:lnTo>
                  <a:lnTo>
                    <a:pt x="1090781" y="41743"/>
                  </a:lnTo>
                  <a:lnTo>
                    <a:pt x="1090770" y="41852"/>
                  </a:lnTo>
                  <a:lnTo>
                    <a:pt x="1090736" y="41965"/>
                  </a:lnTo>
                  <a:lnTo>
                    <a:pt x="1090686" y="42074"/>
                  </a:lnTo>
                  <a:lnTo>
                    <a:pt x="1090566" y="42278"/>
                  </a:lnTo>
                  <a:lnTo>
                    <a:pt x="1090494" y="42374"/>
                  </a:lnTo>
                  <a:lnTo>
                    <a:pt x="1090418" y="42464"/>
                  </a:lnTo>
                  <a:lnTo>
                    <a:pt x="1090331" y="42551"/>
                  </a:lnTo>
                  <a:lnTo>
                    <a:pt x="1090237" y="42623"/>
                  </a:lnTo>
                  <a:lnTo>
                    <a:pt x="1090142" y="42691"/>
                  </a:lnTo>
                  <a:lnTo>
                    <a:pt x="1089999" y="42778"/>
                  </a:lnTo>
                  <a:lnTo>
                    <a:pt x="1089836" y="42855"/>
                  </a:lnTo>
                  <a:lnTo>
                    <a:pt x="1089670" y="42914"/>
                  </a:lnTo>
                  <a:lnTo>
                    <a:pt x="1089515" y="42941"/>
                  </a:lnTo>
                  <a:lnTo>
                    <a:pt x="1089390" y="42918"/>
                  </a:lnTo>
                  <a:lnTo>
                    <a:pt x="1089307" y="42814"/>
                  </a:lnTo>
                  <a:lnTo>
                    <a:pt x="1089258" y="42623"/>
                  </a:lnTo>
                  <a:lnTo>
                    <a:pt x="1089224" y="42410"/>
                  </a:lnTo>
                  <a:lnTo>
                    <a:pt x="1089179" y="42228"/>
                  </a:lnTo>
                  <a:lnTo>
                    <a:pt x="1089103" y="42138"/>
                  </a:lnTo>
                  <a:lnTo>
                    <a:pt x="1088993" y="42142"/>
                  </a:lnTo>
                  <a:lnTo>
                    <a:pt x="1088861" y="42201"/>
                  </a:lnTo>
                  <a:lnTo>
                    <a:pt x="1088721" y="42297"/>
                  </a:lnTo>
                  <a:lnTo>
                    <a:pt x="1088578" y="42401"/>
                  </a:lnTo>
                  <a:lnTo>
                    <a:pt x="1088442" y="42487"/>
                  </a:lnTo>
                  <a:lnTo>
                    <a:pt x="1088268" y="42560"/>
                  </a:lnTo>
                  <a:lnTo>
                    <a:pt x="1087886" y="42705"/>
                  </a:lnTo>
                  <a:lnTo>
                    <a:pt x="1087746" y="42782"/>
                  </a:lnTo>
                  <a:lnTo>
                    <a:pt x="1087689" y="42864"/>
                  </a:lnTo>
                  <a:lnTo>
                    <a:pt x="1087712" y="42955"/>
                  </a:lnTo>
                  <a:lnTo>
                    <a:pt x="1087780" y="43050"/>
                  </a:lnTo>
                  <a:lnTo>
                    <a:pt x="1087954" y="43245"/>
                  </a:lnTo>
                  <a:lnTo>
                    <a:pt x="1088007" y="43350"/>
                  </a:lnTo>
                  <a:lnTo>
                    <a:pt x="1088033" y="43427"/>
                  </a:lnTo>
                  <a:lnTo>
                    <a:pt x="1088075" y="43590"/>
                  </a:lnTo>
                  <a:lnTo>
                    <a:pt x="1088064" y="43740"/>
                  </a:lnTo>
                  <a:lnTo>
                    <a:pt x="1088011" y="43808"/>
                  </a:lnTo>
                  <a:lnTo>
                    <a:pt x="1087928" y="43867"/>
                  </a:lnTo>
                  <a:lnTo>
                    <a:pt x="1087822" y="43917"/>
                  </a:lnTo>
                  <a:lnTo>
                    <a:pt x="1087712" y="43953"/>
                  </a:lnTo>
                  <a:lnTo>
                    <a:pt x="1087610" y="43971"/>
                  </a:lnTo>
                  <a:lnTo>
                    <a:pt x="1087497" y="43971"/>
                  </a:lnTo>
                  <a:lnTo>
                    <a:pt x="1087368" y="43949"/>
                  </a:lnTo>
                  <a:lnTo>
                    <a:pt x="1087244" y="43908"/>
                  </a:lnTo>
                  <a:lnTo>
                    <a:pt x="1087142" y="43853"/>
                  </a:lnTo>
                  <a:lnTo>
                    <a:pt x="1087055" y="43708"/>
                  </a:lnTo>
                  <a:lnTo>
                    <a:pt x="1087055" y="43617"/>
                  </a:lnTo>
                  <a:lnTo>
                    <a:pt x="1087070" y="43522"/>
                  </a:lnTo>
                  <a:lnTo>
                    <a:pt x="1087134" y="43259"/>
                  </a:lnTo>
                  <a:lnTo>
                    <a:pt x="1087191" y="43095"/>
                  </a:lnTo>
                  <a:lnTo>
                    <a:pt x="1087179" y="42996"/>
                  </a:lnTo>
                  <a:lnTo>
                    <a:pt x="1087104" y="42991"/>
                  </a:lnTo>
                  <a:lnTo>
                    <a:pt x="1087028" y="43005"/>
                  </a:lnTo>
                  <a:lnTo>
                    <a:pt x="1086922" y="43050"/>
                  </a:lnTo>
                  <a:lnTo>
                    <a:pt x="1086820" y="43145"/>
                  </a:lnTo>
                  <a:lnTo>
                    <a:pt x="1086718" y="43250"/>
                  </a:lnTo>
                  <a:lnTo>
                    <a:pt x="1086628" y="43332"/>
                  </a:lnTo>
                  <a:lnTo>
                    <a:pt x="1086488" y="43327"/>
                  </a:lnTo>
                  <a:lnTo>
                    <a:pt x="1086386" y="43232"/>
                  </a:lnTo>
                  <a:lnTo>
                    <a:pt x="1086280" y="43141"/>
                  </a:lnTo>
                  <a:lnTo>
                    <a:pt x="1086163" y="43091"/>
                  </a:lnTo>
                  <a:lnTo>
                    <a:pt x="1086031" y="43055"/>
                  </a:lnTo>
                  <a:lnTo>
                    <a:pt x="1085894" y="43036"/>
                  </a:lnTo>
                  <a:lnTo>
                    <a:pt x="1085755" y="43032"/>
                  </a:lnTo>
                  <a:lnTo>
                    <a:pt x="1085626" y="43041"/>
                  </a:lnTo>
                  <a:lnTo>
                    <a:pt x="1085392" y="43082"/>
                  </a:lnTo>
                  <a:lnTo>
                    <a:pt x="1085278" y="43118"/>
                  </a:lnTo>
                  <a:lnTo>
                    <a:pt x="1085188" y="43159"/>
                  </a:lnTo>
                  <a:lnTo>
                    <a:pt x="1085142" y="43272"/>
                  </a:lnTo>
                  <a:lnTo>
                    <a:pt x="1085142" y="43363"/>
                  </a:lnTo>
                  <a:lnTo>
                    <a:pt x="1085078" y="43404"/>
                  </a:lnTo>
                  <a:lnTo>
                    <a:pt x="1084931" y="43440"/>
                  </a:lnTo>
                  <a:lnTo>
                    <a:pt x="1084734" y="43459"/>
                  </a:lnTo>
                  <a:lnTo>
                    <a:pt x="1084534" y="43463"/>
                  </a:lnTo>
                  <a:lnTo>
                    <a:pt x="1084364" y="43440"/>
                  </a:lnTo>
                  <a:lnTo>
                    <a:pt x="1084213" y="43363"/>
                  </a:lnTo>
                  <a:lnTo>
                    <a:pt x="1084077" y="43245"/>
                  </a:lnTo>
                  <a:lnTo>
                    <a:pt x="1083944" y="43105"/>
                  </a:lnTo>
                  <a:lnTo>
                    <a:pt x="1083804" y="42977"/>
                  </a:lnTo>
                  <a:lnTo>
                    <a:pt x="1083653" y="42887"/>
                  </a:lnTo>
                  <a:lnTo>
                    <a:pt x="1083566" y="42864"/>
                  </a:lnTo>
                  <a:lnTo>
                    <a:pt x="1083385" y="42837"/>
                  </a:lnTo>
                  <a:lnTo>
                    <a:pt x="1083294" y="42819"/>
                  </a:lnTo>
                  <a:lnTo>
                    <a:pt x="1083207" y="42791"/>
                  </a:lnTo>
                  <a:lnTo>
                    <a:pt x="1083120" y="42732"/>
                  </a:lnTo>
                  <a:lnTo>
                    <a:pt x="1083041" y="42655"/>
                  </a:lnTo>
                  <a:lnTo>
                    <a:pt x="1082966" y="42569"/>
                  </a:lnTo>
                  <a:lnTo>
                    <a:pt x="1082882" y="42492"/>
                  </a:lnTo>
                  <a:lnTo>
                    <a:pt x="1082796" y="42424"/>
                  </a:lnTo>
                  <a:lnTo>
                    <a:pt x="1082686" y="42360"/>
                  </a:lnTo>
                  <a:lnTo>
                    <a:pt x="1082557" y="42297"/>
                  </a:lnTo>
                  <a:lnTo>
                    <a:pt x="1082429" y="42242"/>
                  </a:lnTo>
                  <a:lnTo>
                    <a:pt x="1082316" y="42219"/>
                  </a:lnTo>
                  <a:lnTo>
                    <a:pt x="1082183" y="42287"/>
                  </a:lnTo>
                  <a:lnTo>
                    <a:pt x="1082009" y="42079"/>
                  </a:lnTo>
                  <a:lnTo>
                    <a:pt x="1081594" y="42151"/>
                  </a:lnTo>
                  <a:lnTo>
                    <a:pt x="1081458" y="42160"/>
                  </a:lnTo>
                  <a:lnTo>
                    <a:pt x="1081306" y="42156"/>
                  </a:lnTo>
                  <a:lnTo>
                    <a:pt x="1081159" y="42138"/>
                  </a:lnTo>
                  <a:lnTo>
                    <a:pt x="1081008" y="42110"/>
                  </a:lnTo>
                  <a:lnTo>
                    <a:pt x="1080861" y="42092"/>
                  </a:lnTo>
                  <a:lnTo>
                    <a:pt x="1080709" y="42092"/>
                  </a:lnTo>
                  <a:lnTo>
                    <a:pt x="1080554" y="42120"/>
                  </a:lnTo>
                  <a:lnTo>
                    <a:pt x="1080396" y="42169"/>
                  </a:lnTo>
                  <a:lnTo>
                    <a:pt x="1080241" y="42228"/>
                  </a:lnTo>
                  <a:lnTo>
                    <a:pt x="1080086" y="42274"/>
                  </a:lnTo>
                  <a:lnTo>
                    <a:pt x="1079931" y="42287"/>
                  </a:lnTo>
                  <a:lnTo>
                    <a:pt x="1079825" y="42274"/>
                  </a:lnTo>
                  <a:lnTo>
                    <a:pt x="1079715" y="42242"/>
                  </a:lnTo>
                  <a:lnTo>
                    <a:pt x="1079610" y="42201"/>
                  </a:lnTo>
                  <a:lnTo>
                    <a:pt x="1079504" y="42174"/>
                  </a:lnTo>
                  <a:lnTo>
                    <a:pt x="1079398" y="42160"/>
                  </a:lnTo>
                  <a:lnTo>
                    <a:pt x="1079304" y="42169"/>
                  </a:lnTo>
                  <a:lnTo>
                    <a:pt x="1079035" y="42242"/>
                  </a:lnTo>
                  <a:lnTo>
                    <a:pt x="1078944" y="42242"/>
                  </a:lnTo>
                  <a:lnTo>
                    <a:pt x="1078842" y="42206"/>
                  </a:lnTo>
                  <a:lnTo>
                    <a:pt x="1078744" y="42142"/>
                  </a:lnTo>
                  <a:lnTo>
                    <a:pt x="1078548" y="42002"/>
                  </a:lnTo>
                  <a:lnTo>
                    <a:pt x="1078442" y="41965"/>
                  </a:lnTo>
                  <a:lnTo>
                    <a:pt x="1078328" y="41961"/>
                  </a:lnTo>
                  <a:lnTo>
                    <a:pt x="1078208" y="41979"/>
                  </a:lnTo>
                  <a:lnTo>
                    <a:pt x="1077966" y="42047"/>
                  </a:lnTo>
                  <a:lnTo>
                    <a:pt x="1077845" y="42074"/>
                  </a:lnTo>
                  <a:lnTo>
                    <a:pt x="1077437" y="42142"/>
                  </a:lnTo>
                  <a:lnTo>
                    <a:pt x="1077304" y="42092"/>
                  </a:lnTo>
                  <a:lnTo>
                    <a:pt x="1077225" y="41970"/>
                  </a:lnTo>
                  <a:lnTo>
                    <a:pt x="1077127" y="41865"/>
                  </a:lnTo>
                  <a:lnTo>
                    <a:pt x="1077051" y="41811"/>
                  </a:lnTo>
                  <a:lnTo>
                    <a:pt x="1076964" y="41766"/>
                  </a:lnTo>
                  <a:lnTo>
                    <a:pt x="1076873" y="41729"/>
                  </a:lnTo>
                  <a:lnTo>
                    <a:pt x="1076779" y="41706"/>
                  </a:lnTo>
                  <a:lnTo>
                    <a:pt x="1076684" y="41693"/>
                  </a:lnTo>
                  <a:lnTo>
                    <a:pt x="1076575" y="41706"/>
                  </a:lnTo>
                  <a:lnTo>
                    <a:pt x="1076462" y="41743"/>
                  </a:lnTo>
                  <a:lnTo>
                    <a:pt x="1076235" y="41847"/>
                  </a:lnTo>
                  <a:lnTo>
                    <a:pt x="1076118" y="41888"/>
                  </a:lnTo>
                  <a:lnTo>
                    <a:pt x="1075925" y="41943"/>
                  </a:lnTo>
                  <a:lnTo>
                    <a:pt x="1075732" y="41988"/>
                  </a:lnTo>
                  <a:lnTo>
                    <a:pt x="1075634" y="42002"/>
                  </a:lnTo>
                  <a:lnTo>
                    <a:pt x="1075486" y="42002"/>
                  </a:lnTo>
                  <a:lnTo>
                    <a:pt x="1075192" y="41952"/>
                  </a:lnTo>
                  <a:lnTo>
                    <a:pt x="1075048" y="41933"/>
                  </a:lnTo>
                  <a:lnTo>
                    <a:pt x="1074908" y="41952"/>
                  </a:lnTo>
                  <a:lnTo>
                    <a:pt x="1074825" y="41983"/>
                  </a:lnTo>
                  <a:lnTo>
                    <a:pt x="1074663" y="42083"/>
                  </a:lnTo>
                  <a:lnTo>
                    <a:pt x="1074583" y="42124"/>
                  </a:lnTo>
                  <a:lnTo>
                    <a:pt x="1074504" y="42147"/>
                  </a:lnTo>
                  <a:lnTo>
                    <a:pt x="1074394" y="42120"/>
                  </a:lnTo>
                  <a:lnTo>
                    <a:pt x="1074281" y="42056"/>
                  </a:lnTo>
                  <a:lnTo>
                    <a:pt x="1074054" y="41861"/>
                  </a:lnTo>
                  <a:lnTo>
                    <a:pt x="1073691" y="41566"/>
                  </a:lnTo>
                  <a:lnTo>
                    <a:pt x="1073623" y="41525"/>
                  </a:lnTo>
                  <a:lnTo>
                    <a:pt x="1073558" y="41501"/>
                  </a:lnTo>
                  <a:lnTo>
                    <a:pt x="1073487" y="41475"/>
                  </a:lnTo>
                  <a:lnTo>
                    <a:pt x="1073332" y="41452"/>
                  </a:lnTo>
                  <a:lnTo>
                    <a:pt x="1073174" y="41439"/>
                  </a:lnTo>
                  <a:lnTo>
                    <a:pt x="1073026" y="41412"/>
                  </a:lnTo>
                  <a:lnTo>
                    <a:pt x="1072902" y="41352"/>
                  </a:lnTo>
                  <a:lnTo>
                    <a:pt x="1072815" y="41230"/>
                  </a:lnTo>
                  <a:lnTo>
                    <a:pt x="1072750" y="41062"/>
                  </a:lnTo>
                  <a:lnTo>
                    <a:pt x="1072698" y="40885"/>
                  </a:lnTo>
                  <a:lnTo>
                    <a:pt x="1072637" y="40735"/>
                  </a:lnTo>
                  <a:lnTo>
                    <a:pt x="1072561" y="40712"/>
                  </a:lnTo>
                  <a:lnTo>
                    <a:pt x="1072482" y="40694"/>
                  </a:lnTo>
                  <a:lnTo>
                    <a:pt x="1072320" y="40685"/>
                  </a:lnTo>
                  <a:lnTo>
                    <a:pt x="1072244" y="40694"/>
                  </a:lnTo>
                  <a:lnTo>
                    <a:pt x="1072131" y="40726"/>
                  </a:lnTo>
                  <a:lnTo>
                    <a:pt x="1072025" y="40790"/>
                  </a:lnTo>
                  <a:lnTo>
                    <a:pt x="1071813" y="40948"/>
                  </a:lnTo>
                  <a:lnTo>
                    <a:pt x="1071707" y="41021"/>
                  </a:lnTo>
                  <a:lnTo>
                    <a:pt x="1071549" y="41112"/>
                  </a:lnTo>
                  <a:lnTo>
                    <a:pt x="1071465" y="41153"/>
                  </a:lnTo>
                  <a:lnTo>
                    <a:pt x="1071390" y="41203"/>
                  </a:lnTo>
                  <a:lnTo>
                    <a:pt x="1071322" y="41257"/>
                  </a:lnTo>
                  <a:lnTo>
                    <a:pt x="1071265" y="41316"/>
                  </a:lnTo>
                  <a:lnTo>
                    <a:pt x="1071216" y="41384"/>
                  </a:lnTo>
                  <a:lnTo>
                    <a:pt x="1071171" y="41457"/>
                  </a:lnTo>
                  <a:lnTo>
                    <a:pt x="1071072" y="41593"/>
                  </a:lnTo>
                  <a:lnTo>
                    <a:pt x="1071001" y="41679"/>
                  </a:lnTo>
                  <a:lnTo>
                    <a:pt x="1070921" y="41766"/>
                  </a:lnTo>
                  <a:lnTo>
                    <a:pt x="1070838" y="41847"/>
                  </a:lnTo>
                  <a:lnTo>
                    <a:pt x="1070683" y="42020"/>
                  </a:lnTo>
                  <a:lnTo>
                    <a:pt x="1070524" y="42228"/>
                  </a:lnTo>
                  <a:lnTo>
                    <a:pt x="1070449" y="42337"/>
                  </a:lnTo>
                  <a:lnTo>
                    <a:pt x="1070290" y="42546"/>
                  </a:lnTo>
                  <a:lnTo>
                    <a:pt x="1070090" y="42778"/>
                  </a:lnTo>
                  <a:lnTo>
                    <a:pt x="1069946" y="42928"/>
                  </a:lnTo>
                  <a:lnTo>
                    <a:pt x="1069863" y="43005"/>
                  </a:lnTo>
                  <a:lnTo>
                    <a:pt x="1069776" y="43082"/>
                  </a:lnTo>
                  <a:lnTo>
                    <a:pt x="1069595" y="43227"/>
                  </a:lnTo>
                  <a:lnTo>
                    <a:pt x="1069508" y="43304"/>
                  </a:lnTo>
                  <a:lnTo>
                    <a:pt x="1069224" y="43563"/>
                  </a:lnTo>
                  <a:lnTo>
                    <a:pt x="1068952" y="43831"/>
                  </a:lnTo>
                  <a:lnTo>
                    <a:pt x="1068824" y="43971"/>
                  </a:lnTo>
                  <a:lnTo>
                    <a:pt x="1068763" y="44044"/>
                  </a:lnTo>
                  <a:lnTo>
                    <a:pt x="1068529" y="44353"/>
                  </a:lnTo>
                  <a:lnTo>
                    <a:pt x="1068268" y="44671"/>
                  </a:lnTo>
                  <a:lnTo>
                    <a:pt x="1068091" y="44875"/>
                  </a:lnTo>
                  <a:lnTo>
                    <a:pt x="1067773" y="45224"/>
                  </a:lnTo>
                  <a:lnTo>
                    <a:pt x="1067664" y="45338"/>
                  </a:lnTo>
                  <a:lnTo>
                    <a:pt x="1067550" y="45447"/>
                  </a:lnTo>
                  <a:lnTo>
                    <a:pt x="1067410" y="45569"/>
                  </a:lnTo>
                  <a:lnTo>
                    <a:pt x="1067116" y="45792"/>
                  </a:lnTo>
                  <a:lnTo>
                    <a:pt x="1066964" y="45901"/>
                  </a:lnTo>
                  <a:lnTo>
                    <a:pt x="1066821" y="46014"/>
                  </a:lnTo>
                  <a:lnTo>
                    <a:pt x="1066602" y="46200"/>
                  </a:lnTo>
                  <a:lnTo>
                    <a:pt x="1066390" y="46391"/>
                  </a:lnTo>
                  <a:lnTo>
                    <a:pt x="1066284" y="46491"/>
                  </a:lnTo>
                  <a:lnTo>
                    <a:pt x="1066039" y="46727"/>
                  </a:lnTo>
                  <a:lnTo>
                    <a:pt x="1065804" y="46976"/>
                  </a:lnTo>
                  <a:lnTo>
                    <a:pt x="1065695" y="47108"/>
                  </a:lnTo>
                  <a:lnTo>
                    <a:pt x="1065506" y="47367"/>
                  </a:lnTo>
                  <a:lnTo>
                    <a:pt x="1065415" y="47498"/>
                  </a:lnTo>
                  <a:lnTo>
                    <a:pt x="1065332" y="47635"/>
                  </a:lnTo>
                  <a:lnTo>
                    <a:pt x="1065252" y="47775"/>
                  </a:lnTo>
                  <a:lnTo>
                    <a:pt x="1065147" y="48002"/>
                  </a:lnTo>
                  <a:lnTo>
                    <a:pt x="1064814" y="48810"/>
                  </a:lnTo>
                  <a:lnTo>
                    <a:pt x="1064757" y="48965"/>
                  </a:lnTo>
                  <a:lnTo>
                    <a:pt x="1064704" y="49119"/>
                  </a:lnTo>
                  <a:lnTo>
                    <a:pt x="1064659" y="49273"/>
                  </a:lnTo>
                  <a:lnTo>
                    <a:pt x="1064621" y="49427"/>
                  </a:lnTo>
                  <a:lnTo>
                    <a:pt x="1064587" y="49586"/>
                  </a:lnTo>
                  <a:lnTo>
                    <a:pt x="1064546" y="49741"/>
                  </a:lnTo>
                  <a:lnTo>
                    <a:pt x="1064497" y="49891"/>
                  </a:lnTo>
                  <a:lnTo>
                    <a:pt x="1064444" y="50018"/>
                  </a:lnTo>
                  <a:lnTo>
                    <a:pt x="1064319" y="50263"/>
                  </a:lnTo>
                  <a:lnTo>
                    <a:pt x="1064198" y="50512"/>
                  </a:lnTo>
                  <a:lnTo>
                    <a:pt x="1064100" y="50780"/>
                  </a:lnTo>
                  <a:lnTo>
                    <a:pt x="1064054" y="50921"/>
                  </a:lnTo>
                  <a:lnTo>
                    <a:pt x="1064005" y="51053"/>
                  </a:lnTo>
                  <a:lnTo>
                    <a:pt x="1063949" y="51184"/>
                  </a:lnTo>
                  <a:lnTo>
                    <a:pt x="1063771" y="51502"/>
                  </a:lnTo>
                  <a:lnTo>
                    <a:pt x="1063669" y="51652"/>
                  </a:lnTo>
                  <a:lnTo>
                    <a:pt x="1063454" y="51951"/>
                  </a:lnTo>
                  <a:lnTo>
                    <a:pt x="1063351" y="52078"/>
                  </a:lnTo>
                  <a:lnTo>
                    <a:pt x="1063140" y="52328"/>
                  </a:lnTo>
                  <a:lnTo>
                    <a:pt x="1063027" y="52446"/>
                  </a:lnTo>
                  <a:lnTo>
                    <a:pt x="1062792" y="52705"/>
                  </a:lnTo>
                  <a:lnTo>
                    <a:pt x="1062539" y="52973"/>
                  </a:lnTo>
                  <a:lnTo>
                    <a:pt x="1062278" y="53236"/>
                  </a:lnTo>
                  <a:lnTo>
                    <a:pt x="1061927" y="53572"/>
                  </a:lnTo>
                  <a:lnTo>
                    <a:pt x="1061647" y="53862"/>
                  </a:lnTo>
                  <a:lnTo>
                    <a:pt x="1061556" y="53962"/>
                  </a:lnTo>
                  <a:lnTo>
                    <a:pt x="1061469" y="54071"/>
                  </a:lnTo>
                  <a:lnTo>
                    <a:pt x="1061401" y="54185"/>
                  </a:lnTo>
                  <a:lnTo>
                    <a:pt x="1061360" y="54266"/>
                  </a:lnTo>
                  <a:lnTo>
                    <a:pt x="1061330" y="54352"/>
                  </a:lnTo>
                  <a:lnTo>
                    <a:pt x="1061303" y="54443"/>
                  </a:lnTo>
                  <a:lnTo>
                    <a:pt x="1061273" y="54530"/>
                  </a:lnTo>
                  <a:lnTo>
                    <a:pt x="1061250" y="54620"/>
                  </a:lnTo>
                  <a:lnTo>
                    <a:pt x="1061137" y="54961"/>
                  </a:lnTo>
                  <a:lnTo>
                    <a:pt x="1061110" y="55079"/>
                  </a:lnTo>
                  <a:lnTo>
                    <a:pt x="1061095" y="55197"/>
                  </a:lnTo>
                  <a:lnTo>
                    <a:pt x="1061092" y="55301"/>
                  </a:lnTo>
                  <a:lnTo>
                    <a:pt x="1061107" y="55515"/>
                  </a:lnTo>
                  <a:lnTo>
                    <a:pt x="1061122" y="55619"/>
                  </a:lnTo>
                  <a:lnTo>
                    <a:pt x="1061144" y="55864"/>
                  </a:lnTo>
                  <a:lnTo>
                    <a:pt x="1061163" y="56000"/>
                  </a:lnTo>
                  <a:lnTo>
                    <a:pt x="1061201" y="56141"/>
                  </a:lnTo>
                  <a:lnTo>
                    <a:pt x="1061269" y="56286"/>
                  </a:lnTo>
                  <a:lnTo>
                    <a:pt x="1061315" y="56350"/>
                  </a:lnTo>
                  <a:lnTo>
                    <a:pt x="1061420" y="56450"/>
                  </a:lnTo>
                  <a:lnTo>
                    <a:pt x="1061507" y="56504"/>
                  </a:lnTo>
                  <a:lnTo>
                    <a:pt x="1061632" y="56595"/>
                  </a:lnTo>
                  <a:lnTo>
                    <a:pt x="1061760" y="56681"/>
                  </a:lnTo>
                  <a:lnTo>
                    <a:pt x="1061851" y="56736"/>
                  </a:lnTo>
                  <a:lnTo>
                    <a:pt x="1061999" y="56804"/>
                  </a:lnTo>
                  <a:lnTo>
                    <a:pt x="1062218" y="56922"/>
                  </a:lnTo>
                  <a:lnTo>
                    <a:pt x="1062395" y="57013"/>
                  </a:lnTo>
                  <a:lnTo>
                    <a:pt x="1062596" y="57103"/>
                  </a:lnTo>
                  <a:lnTo>
                    <a:pt x="1062785" y="57194"/>
                  </a:lnTo>
                  <a:lnTo>
                    <a:pt x="1062932" y="57298"/>
                  </a:lnTo>
                  <a:lnTo>
                    <a:pt x="1063011" y="57421"/>
                  </a:lnTo>
                  <a:lnTo>
                    <a:pt x="1063034" y="57530"/>
                  </a:lnTo>
                  <a:lnTo>
                    <a:pt x="1063034" y="57657"/>
                  </a:lnTo>
                  <a:lnTo>
                    <a:pt x="1063015" y="57784"/>
                  </a:lnTo>
                  <a:lnTo>
                    <a:pt x="1062977" y="57898"/>
                  </a:lnTo>
                  <a:lnTo>
                    <a:pt x="1062924" y="57984"/>
                  </a:lnTo>
                  <a:lnTo>
                    <a:pt x="1062815" y="57975"/>
                  </a:lnTo>
                  <a:lnTo>
                    <a:pt x="1062618" y="57875"/>
                  </a:lnTo>
                  <a:lnTo>
                    <a:pt x="1062395" y="57752"/>
                  </a:lnTo>
                  <a:lnTo>
                    <a:pt x="1062199" y="57657"/>
                  </a:lnTo>
                  <a:lnTo>
                    <a:pt x="1062082" y="57648"/>
                  </a:lnTo>
                  <a:lnTo>
                    <a:pt x="1062025" y="57725"/>
                  </a:lnTo>
                  <a:lnTo>
                    <a:pt x="1061987" y="57830"/>
                  </a:lnTo>
                  <a:lnTo>
                    <a:pt x="1061961" y="57943"/>
                  </a:lnTo>
                  <a:lnTo>
                    <a:pt x="1061949" y="58061"/>
                  </a:lnTo>
                  <a:lnTo>
                    <a:pt x="1061953" y="58170"/>
                  </a:lnTo>
                  <a:lnTo>
                    <a:pt x="1062033" y="58324"/>
                  </a:lnTo>
                  <a:lnTo>
                    <a:pt x="1062203" y="58460"/>
                  </a:lnTo>
                  <a:lnTo>
                    <a:pt x="1062410" y="58597"/>
                  </a:lnTo>
                  <a:lnTo>
                    <a:pt x="1062611" y="58746"/>
                  </a:lnTo>
                  <a:lnTo>
                    <a:pt x="1062747" y="58910"/>
                  </a:lnTo>
                  <a:lnTo>
                    <a:pt x="1062788" y="59014"/>
                  </a:lnTo>
                  <a:lnTo>
                    <a:pt x="1062679" y="58933"/>
                  </a:lnTo>
                  <a:lnTo>
                    <a:pt x="1062558" y="58855"/>
                  </a:lnTo>
                  <a:lnTo>
                    <a:pt x="1062429" y="58792"/>
                  </a:lnTo>
                  <a:lnTo>
                    <a:pt x="1062297" y="58737"/>
                  </a:lnTo>
                  <a:lnTo>
                    <a:pt x="1062165" y="58697"/>
                  </a:lnTo>
                  <a:lnTo>
                    <a:pt x="1061946" y="58638"/>
                  </a:lnTo>
                  <a:lnTo>
                    <a:pt x="1061832" y="58619"/>
                  </a:lnTo>
                  <a:lnTo>
                    <a:pt x="1061726" y="58615"/>
                  </a:lnTo>
                  <a:lnTo>
                    <a:pt x="1061632" y="58638"/>
                  </a:lnTo>
                  <a:lnTo>
                    <a:pt x="1061651" y="58719"/>
                  </a:lnTo>
                  <a:lnTo>
                    <a:pt x="1061715" y="58910"/>
                  </a:lnTo>
                  <a:lnTo>
                    <a:pt x="1061810" y="59164"/>
                  </a:lnTo>
                  <a:lnTo>
                    <a:pt x="1061923" y="59423"/>
                  </a:lnTo>
                  <a:lnTo>
                    <a:pt x="1062055" y="59623"/>
                  </a:lnTo>
                  <a:lnTo>
                    <a:pt x="1062187" y="59736"/>
                  </a:lnTo>
                  <a:lnTo>
                    <a:pt x="1062361" y="59836"/>
                  </a:lnTo>
                  <a:lnTo>
                    <a:pt x="1062531" y="59927"/>
                  </a:lnTo>
                  <a:lnTo>
                    <a:pt x="1062667" y="60017"/>
                  </a:lnTo>
                  <a:lnTo>
                    <a:pt x="1062728" y="60122"/>
                  </a:lnTo>
                  <a:lnTo>
                    <a:pt x="1062720" y="60208"/>
                  </a:lnTo>
                  <a:lnTo>
                    <a:pt x="1062694" y="60294"/>
                  </a:lnTo>
                  <a:lnTo>
                    <a:pt x="1062656" y="60385"/>
                  </a:lnTo>
                  <a:lnTo>
                    <a:pt x="1062611" y="60471"/>
                  </a:lnTo>
                  <a:lnTo>
                    <a:pt x="1062573" y="60558"/>
                  </a:lnTo>
                  <a:lnTo>
                    <a:pt x="1062516" y="60671"/>
                  </a:lnTo>
                  <a:lnTo>
                    <a:pt x="1062441" y="60785"/>
                  </a:lnTo>
                  <a:lnTo>
                    <a:pt x="1062373" y="60898"/>
                  </a:lnTo>
                  <a:lnTo>
                    <a:pt x="1062324" y="60998"/>
                  </a:lnTo>
                  <a:lnTo>
                    <a:pt x="1062324" y="61093"/>
                  </a:lnTo>
                  <a:lnTo>
                    <a:pt x="1062388" y="61157"/>
                  </a:lnTo>
                  <a:lnTo>
                    <a:pt x="1062520" y="61198"/>
                  </a:lnTo>
                  <a:lnTo>
                    <a:pt x="1062679" y="61229"/>
                  </a:lnTo>
                  <a:lnTo>
                    <a:pt x="1062834" y="61275"/>
                  </a:lnTo>
                  <a:lnTo>
                    <a:pt x="1062951" y="61347"/>
                  </a:lnTo>
                  <a:lnTo>
                    <a:pt x="1063038" y="61456"/>
                  </a:lnTo>
                  <a:lnTo>
                    <a:pt x="1063110" y="61597"/>
                  </a:lnTo>
                  <a:lnTo>
                    <a:pt x="1063163" y="61751"/>
                  </a:lnTo>
                  <a:lnTo>
                    <a:pt x="1063189" y="61901"/>
                  </a:lnTo>
                  <a:lnTo>
                    <a:pt x="1063181" y="62033"/>
                  </a:lnTo>
                  <a:lnTo>
                    <a:pt x="1063144" y="62115"/>
                  </a:lnTo>
                  <a:lnTo>
                    <a:pt x="1062966" y="62337"/>
                  </a:lnTo>
                  <a:lnTo>
                    <a:pt x="1062932" y="62419"/>
                  </a:lnTo>
                  <a:lnTo>
                    <a:pt x="1062962" y="62546"/>
                  </a:lnTo>
                  <a:lnTo>
                    <a:pt x="1063072" y="62691"/>
                  </a:lnTo>
                  <a:lnTo>
                    <a:pt x="1063227" y="62841"/>
                  </a:lnTo>
                  <a:lnTo>
                    <a:pt x="1063382" y="63000"/>
                  </a:lnTo>
                  <a:lnTo>
                    <a:pt x="1063503" y="63159"/>
                  </a:lnTo>
                  <a:lnTo>
                    <a:pt x="1063582" y="63331"/>
                  </a:lnTo>
                  <a:lnTo>
                    <a:pt x="1063646" y="63508"/>
                  </a:lnTo>
                  <a:lnTo>
                    <a:pt x="1063760" y="63867"/>
                  </a:lnTo>
                  <a:lnTo>
                    <a:pt x="1063828" y="64044"/>
                  </a:lnTo>
                  <a:lnTo>
                    <a:pt x="1063941" y="64266"/>
                  </a:lnTo>
                  <a:lnTo>
                    <a:pt x="1064066" y="64480"/>
                  </a:lnTo>
                  <a:lnTo>
                    <a:pt x="1064327" y="64906"/>
                  </a:lnTo>
                  <a:lnTo>
                    <a:pt x="1064444" y="65129"/>
                  </a:lnTo>
                  <a:lnTo>
                    <a:pt x="1064500" y="65256"/>
                  </a:lnTo>
                  <a:lnTo>
                    <a:pt x="1064606" y="65515"/>
                  </a:lnTo>
                  <a:lnTo>
                    <a:pt x="1064723" y="65769"/>
                  </a:lnTo>
                  <a:lnTo>
                    <a:pt x="1064822" y="65909"/>
                  </a:lnTo>
                  <a:lnTo>
                    <a:pt x="1065154" y="66313"/>
                  </a:lnTo>
                  <a:lnTo>
                    <a:pt x="1065249" y="66459"/>
                  </a:lnTo>
                  <a:lnTo>
                    <a:pt x="1065351" y="66704"/>
                  </a:lnTo>
                  <a:lnTo>
                    <a:pt x="1065419" y="66972"/>
                  </a:lnTo>
                  <a:lnTo>
                    <a:pt x="1065475" y="67244"/>
                  </a:lnTo>
                  <a:lnTo>
                    <a:pt x="1065551" y="67503"/>
                  </a:lnTo>
                  <a:lnTo>
                    <a:pt x="1065664" y="67734"/>
                  </a:lnTo>
                  <a:lnTo>
                    <a:pt x="1065763" y="67852"/>
                  </a:lnTo>
                  <a:lnTo>
                    <a:pt x="1065872" y="67957"/>
                  </a:lnTo>
                  <a:lnTo>
                    <a:pt x="1065989" y="68057"/>
                  </a:lnTo>
                  <a:lnTo>
                    <a:pt x="1066099" y="68165"/>
                  </a:lnTo>
                  <a:lnTo>
                    <a:pt x="1066190" y="68279"/>
                  </a:lnTo>
                  <a:lnTo>
                    <a:pt x="1066311" y="68642"/>
                  </a:lnTo>
                  <a:lnTo>
                    <a:pt x="1066307" y="69078"/>
                  </a:lnTo>
                  <a:lnTo>
                    <a:pt x="1066254" y="69550"/>
                  </a:lnTo>
                  <a:lnTo>
                    <a:pt x="1066228" y="70013"/>
                  </a:lnTo>
                  <a:lnTo>
                    <a:pt x="1066303" y="70431"/>
                  </a:lnTo>
                  <a:lnTo>
                    <a:pt x="1066371" y="70571"/>
                  </a:lnTo>
                  <a:lnTo>
                    <a:pt x="1066537" y="70839"/>
                  </a:lnTo>
                  <a:lnTo>
                    <a:pt x="1066617" y="70975"/>
                  </a:lnTo>
                  <a:lnTo>
                    <a:pt x="1066681" y="71121"/>
                  </a:lnTo>
                  <a:lnTo>
                    <a:pt x="1066738" y="71343"/>
                  </a:lnTo>
                  <a:lnTo>
                    <a:pt x="1066760" y="71575"/>
                  </a:lnTo>
                  <a:lnTo>
                    <a:pt x="1066783" y="72056"/>
                  </a:lnTo>
                  <a:lnTo>
                    <a:pt x="1066809" y="72292"/>
                  </a:lnTo>
                  <a:lnTo>
                    <a:pt x="1066840" y="72460"/>
                  </a:lnTo>
                  <a:lnTo>
                    <a:pt x="1066953" y="72959"/>
                  </a:lnTo>
                  <a:lnTo>
                    <a:pt x="1066987" y="73127"/>
                  </a:lnTo>
                  <a:lnTo>
                    <a:pt x="1067014" y="73309"/>
                  </a:lnTo>
                  <a:lnTo>
                    <a:pt x="1067021" y="73404"/>
                  </a:lnTo>
                  <a:lnTo>
                    <a:pt x="1067044" y="73490"/>
                  </a:lnTo>
                  <a:lnTo>
                    <a:pt x="1067078" y="73567"/>
                  </a:lnTo>
                  <a:lnTo>
                    <a:pt x="1067135" y="73622"/>
                  </a:lnTo>
                  <a:lnTo>
                    <a:pt x="1067210" y="73672"/>
                  </a:lnTo>
                  <a:lnTo>
                    <a:pt x="1067289" y="73713"/>
                  </a:lnTo>
                  <a:lnTo>
                    <a:pt x="1067361" y="73758"/>
                  </a:lnTo>
                  <a:lnTo>
                    <a:pt x="1067414" y="73817"/>
                  </a:lnTo>
                  <a:lnTo>
                    <a:pt x="1067452" y="73953"/>
                  </a:lnTo>
                  <a:lnTo>
                    <a:pt x="1067444" y="74139"/>
                  </a:lnTo>
                  <a:lnTo>
                    <a:pt x="1067403" y="74335"/>
                  </a:lnTo>
                  <a:lnTo>
                    <a:pt x="1067339" y="74503"/>
                  </a:lnTo>
                  <a:lnTo>
                    <a:pt x="1067255" y="74593"/>
                  </a:lnTo>
                  <a:lnTo>
                    <a:pt x="1067153" y="74602"/>
                  </a:lnTo>
                  <a:lnTo>
                    <a:pt x="1067029" y="74566"/>
                  </a:lnTo>
                  <a:lnTo>
                    <a:pt x="1066896" y="74512"/>
                  </a:lnTo>
                  <a:lnTo>
                    <a:pt x="1066775" y="74475"/>
                  </a:lnTo>
                  <a:lnTo>
                    <a:pt x="1066711" y="74548"/>
                  </a:lnTo>
                  <a:lnTo>
                    <a:pt x="1066961" y="74879"/>
                  </a:lnTo>
                  <a:lnTo>
                    <a:pt x="1067100" y="75084"/>
                  </a:lnTo>
                  <a:lnTo>
                    <a:pt x="1067195" y="75279"/>
                  </a:lnTo>
                  <a:lnTo>
                    <a:pt x="1067236" y="75474"/>
                  </a:lnTo>
                  <a:lnTo>
                    <a:pt x="1067233" y="75692"/>
                  </a:lnTo>
                  <a:lnTo>
                    <a:pt x="1067221" y="75910"/>
                  </a:lnTo>
                  <a:lnTo>
                    <a:pt x="1067225" y="76119"/>
                  </a:lnTo>
                  <a:lnTo>
                    <a:pt x="1067278" y="76305"/>
                  </a:lnTo>
                  <a:lnTo>
                    <a:pt x="1067361" y="76441"/>
                  </a:lnTo>
                  <a:lnTo>
                    <a:pt x="1067463" y="76577"/>
                  </a:lnTo>
                  <a:lnTo>
                    <a:pt x="1067584" y="76704"/>
                  </a:lnTo>
                  <a:lnTo>
                    <a:pt x="1067716" y="76809"/>
                  </a:lnTo>
                  <a:lnTo>
                    <a:pt x="1067853" y="76899"/>
                  </a:lnTo>
                  <a:lnTo>
                    <a:pt x="1067955" y="76936"/>
                  </a:lnTo>
                  <a:lnTo>
                    <a:pt x="1068181" y="76977"/>
                  </a:lnTo>
                  <a:lnTo>
                    <a:pt x="1068280" y="77004"/>
                  </a:lnTo>
                  <a:lnTo>
                    <a:pt x="1068355" y="77113"/>
                  </a:lnTo>
                  <a:lnTo>
                    <a:pt x="1068363" y="77258"/>
                  </a:lnTo>
                  <a:lnTo>
                    <a:pt x="1068329" y="77394"/>
                  </a:lnTo>
                  <a:lnTo>
                    <a:pt x="1068238" y="77494"/>
                  </a:lnTo>
                  <a:lnTo>
                    <a:pt x="1068121" y="77580"/>
                  </a:lnTo>
                  <a:lnTo>
                    <a:pt x="1068072" y="77712"/>
                  </a:lnTo>
                  <a:lnTo>
                    <a:pt x="1068091" y="77807"/>
                  </a:lnTo>
                  <a:lnTo>
                    <a:pt x="1068121" y="77903"/>
                  </a:lnTo>
                  <a:lnTo>
                    <a:pt x="1068125" y="78075"/>
                  </a:lnTo>
                  <a:lnTo>
                    <a:pt x="1068064" y="78134"/>
                  </a:lnTo>
                  <a:lnTo>
                    <a:pt x="1067970" y="78175"/>
                  </a:lnTo>
                  <a:lnTo>
                    <a:pt x="1067860" y="78211"/>
                  </a:lnTo>
                  <a:lnTo>
                    <a:pt x="1067758" y="78252"/>
                  </a:lnTo>
                  <a:lnTo>
                    <a:pt x="1067682" y="78311"/>
                  </a:lnTo>
                  <a:lnTo>
                    <a:pt x="1067649" y="78420"/>
                  </a:lnTo>
                  <a:lnTo>
                    <a:pt x="1067660" y="78561"/>
                  </a:lnTo>
                  <a:lnTo>
                    <a:pt x="1067682" y="78715"/>
                  </a:lnTo>
                  <a:lnTo>
                    <a:pt x="1067698" y="78865"/>
                  </a:lnTo>
                  <a:lnTo>
                    <a:pt x="1067671" y="78992"/>
                  </a:lnTo>
                  <a:lnTo>
                    <a:pt x="1067618" y="79087"/>
                  </a:lnTo>
                  <a:lnTo>
                    <a:pt x="1067546" y="79174"/>
                  </a:lnTo>
                  <a:lnTo>
                    <a:pt x="1067459" y="79251"/>
                  </a:lnTo>
                  <a:lnTo>
                    <a:pt x="1067373" y="79319"/>
                  </a:lnTo>
                  <a:lnTo>
                    <a:pt x="1067278" y="79378"/>
                  </a:lnTo>
                  <a:lnTo>
                    <a:pt x="1067184" y="79414"/>
                  </a:lnTo>
                  <a:lnTo>
                    <a:pt x="1066878" y="79478"/>
                  </a:lnTo>
                  <a:lnTo>
                    <a:pt x="1066787" y="79519"/>
                  </a:lnTo>
                  <a:lnTo>
                    <a:pt x="1066723" y="79578"/>
                  </a:lnTo>
                  <a:lnTo>
                    <a:pt x="1066666" y="79655"/>
                  </a:lnTo>
                  <a:lnTo>
                    <a:pt x="1066617" y="79737"/>
                  </a:lnTo>
                  <a:lnTo>
                    <a:pt x="1066560" y="79805"/>
                  </a:lnTo>
                  <a:lnTo>
                    <a:pt x="1066492" y="79855"/>
                  </a:lnTo>
                  <a:lnTo>
                    <a:pt x="1066405" y="79864"/>
                  </a:lnTo>
                  <a:lnTo>
                    <a:pt x="1066303" y="79841"/>
                  </a:lnTo>
                  <a:lnTo>
                    <a:pt x="1066197" y="79809"/>
                  </a:lnTo>
                  <a:lnTo>
                    <a:pt x="1066095" y="79786"/>
                  </a:lnTo>
                  <a:lnTo>
                    <a:pt x="1066005" y="79796"/>
                  </a:lnTo>
                  <a:lnTo>
                    <a:pt x="1065925" y="79845"/>
                  </a:lnTo>
                  <a:lnTo>
                    <a:pt x="1065846" y="79918"/>
                  </a:lnTo>
                  <a:lnTo>
                    <a:pt x="1065778" y="80004"/>
                  </a:lnTo>
                  <a:lnTo>
                    <a:pt x="1065729" y="80100"/>
                  </a:lnTo>
                  <a:lnTo>
                    <a:pt x="1065710" y="80181"/>
                  </a:lnTo>
                  <a:lnTo>
                    <a:pt x="1065759" y="80240"/>
                  </a:lnTo>
                  <a:lnTo>
                    <a:pt x="1065880" y="80304"/>
                  </a:lnTo>
                  <a:lnTo>
                    <a:pt x="1066046" y="80368"/>
                  </a:lnTo>
                  <a:lnTo>
                    <a:pt x="1066228" y="80426"/>
                  </a:lnTo>
                  <a:lnTo>
                    <a:pt x="1066519" y="80536"/>
                  </a:lnTo>
                  <a:lnTo>
                    <a:pt x="1066930" y="80681"/>
                  </a:lnTo>
                  <a:lnTo>
                    <a:pt x="1067059" y="80740"/>
                  </a:lnTo>
                  <a:lnTo>
                    <a:pt x="1067161" y="80794"/>
                  </a:lnTo>
                  <a:lnTo>
                    <a:pt x="1067354" y="80912"/>
                  </a:lnTo>
                  <a:lnTo>
                    <a:pt x="1067766" y="81198"/>
                  </a:lnTo>
                  <a:lnTo>
                    <a:pt x="1068000" y="81371"/>
                  </a:lnTo>
                  <a:lnTo>
                    <a:pt x="1068215" y="81552"/>
                  </a:lnTo>
                  <a:lnTo>
                    <a:pt x="1068378" y="81743"/>
                  </a:lnTo>
                  <a:lnTo>
                    <a:pt x="1068450" y="81934"/>
                  </a:lnTo>
                  <a:lnTo>
                    <a:pt x="1068435" y="82065"/>
                  </a:lnTo>
                  <a:lnTo>
                    <a:pt x="1068385" y="82197"/>
                  </a:lnTo>
                  <a:lnTo>
                    <a:pt x="1068329" y="82329"/>
                  </a:lnTo>
                  <a:lnTo>
                    <a:pt x="1068291" y="82456"/>
                  </a:lnTo>
                  <a:lnTo>
                    <a:pt x="1068295" y="82569"/>
                  </a:lnTo>
                  <a:lnTo>
                    <a:pt x="1068412" y="82624"/>
                  </a:lnTo>
                  <a:lnTo>
                    <a:pt x="1068642" y="82637"/>
                  </a:lnTo>
                  <a:lnTo>
                    <a:pt x="1068918" y="82633"/>
                  </a:lnTo>
                  <a:lnTo>
                    <a:pt x="1069164" y="82655"/>
                  </a:lnTo>
                  <a:lnTo>
                    <a:pt x="1069315" y="82728"/>
                  </a:lnTo>
                  <a:lnTo>
                    <a:pt x="1069345" y="82864"/>
                  </a:lnTo>
                  <a:lnTo>
                    <a:pt x="1069319" y="83037"/>
                  </a:lnTo>
                  <a:lnTo>
                    <a:pt x="1069270" y="83218"/>
                  </a:lnTo>
                  <a:lnTo>
                    <a:pt x="1069236" y="83400"/>
                  </a:lnTo>
                  <a:lnTo>
                    <a:pt x="1069251" y="83559"/>
                  </a:lnTo>
                  <a:lnTo>
                    <a:pt x="1069323" y="83681"/>
                  </a:lnTo>
                  <a:lnTo>
                    <a:pt x="1069428" y="83786"/>
                  </a:lnTo>
                  <a:lnTo>
                    <a:pt x="1069670" y="83995"/>
                  </a:lnTo>
                  <a:lnTo>
                    <a:pt x="1069776" y="84104"/>
                  </a:lnTo>
                  <a:lnTo>
                    <a:pt x="1069905" y="84276"/>
                  </a:lnTo>
                  <a:lnTo>
                    <a:pt x="1070018" y="84458"/>
                  </a:lnTo>
                  <a:lnTo>
                    <a:pt x="1070124" y="84648"/>
                  </a:lnTo>
                  <a:lnTo>
                    <a:pt x="1070218" y="84843"/>
                  </a:lnTo>
                  <a:lnTo>
                    <a:pt x="1070317" y="85093"/>
                  </a:lnTo>
                  <a:lnTo>
                    <a:pt x="1070400" y="85293"/>
                  </a:lnTo>
                  <a:lnTo>
                    <a:pt x="1070437" y="85375"/>
                  </a:lnTo>
                  <a:lnTo>
                    <a:pt x="1070509" y="85552"/>
                  </a:lnTo>
                  <a:lnTo>
                    <a:pt x="1070540" y="85652"/>
                  </a:lnTo>
                  <a:lnTo>
                    <a:pt x="1070562" y="85751"/>
                  </a:lnTo>
                  <a:lnTo>
                    <a:pt x="1070562" y="85865"/>
                  </a:lnTo>
                  <a:lnTo>
                    <a:pt x="1070558" y="86096"/>
                  </a:lnTo>
                  <a:lnTo>
                    <a:pt x="1070551" y="86210"/>
                  </a:lnTo>
                  <a:lnTo>
                    <a:pt x="1070536" y="86323"/>
                  </a:lnTo>
                  <a:lnTo>
                    <a:pt x="1070506" y="86441"/>
                  </a:lnTo>
                  <a:lnTo>
                    <a:pt x="1070471" y="86555"/>
                  </a:lnTo>
                  <a:lnTo>
                    <a:pt x="1070434" y="86659"/>
                  </a:lnTo>
                  <a:lnTo>
                    <a:pt x="1070392" y="86755"/>
                  </a:lnTo>
                  <a:lnTo>
                    <a:pt x="1070354" y="86854"/>
                  </a:lnTo>
                  <a:lnTo>
                    <a:pt x="1070335" y="86954"/>
                  </a:lnTo>
                  <a:lnTo>
                    <a:pt x="1070320" y="87054"/>
                  </a:lnTo>
                  <a:lnTo>
                    <a:pt x="1070271" y="87295"/>
                  </a:lnTo>
                  <a:lnTo>
                    <a:pt x="1070275" y="87399"/>
                  </a:lnTo>
                  <a:lnTo>
                    <a:pt x="1070301" y="87504"/>
                  </a:lnTo>
                  <a:lnTo>
                    <a:pt x="1070400" y="87658"/>
                  </a:lnTo>
                  <a:lnTo>
                    <a:pt x="1070445" y="87722"/>
                  </a:lnTo>
                  <a:lnTo>
                    <a:pt x="1070490" y="87812"/>
                  </a:lnTo>
                  <a:lnTo>
                    <a:pt x="1070449" y="87880"/>
                  </a:lnTo>
                  <a:lnTo>
                    <a:pt x="1070358" y="87885"/>
                  </a:lnTo>
                  <a:lnTo>
                    <a:pt x="1070264" y="87885"/>
                  </a:lnTo>
                  <a:lnTo>
                    <a:pt x="1070184" y="87894"/>
                  </a:lnTo>
                  <a:lnTo>
                    <a:pt x="1070109" y="87908"/>
                  </a:lnTo>
                  <a:lnTo>
                    <a:pt x="1069965" y="87944"/>
                  </a:lnTo>
                  <a:lnTo>
                    <a:pt x="1069912" y="87994"/>
                  </a:lnTo>
                  <a:lnTo>
                    <a:pt x="1069927" y="88080"/>
                  </a:lnTo>
                  <a:lnTo>
                    <a:pt x="1069957" y="88171"/>
                  </a:lnTo>
                  <a:lnTo>
                    <a:pt x="1069961" y="88280"/>
                  </a:lnTo>
                  <a:lnTo>
                    <a:pt x="1069912" y="88334"/>
                  </a:lnTo>
                  <a:lnTo>
                    <a:pt x="1069825" y="88371"/>
                  </a:lnTo>
                  <a:lnTo>
                    <a:pt x="1069716" y="88380"/>
                  </a:lnTo>
                  <a:lnTo>
                    <a:pt x="1069606" y="88402"/>
                  </a:lnTo>
                  <a:lnTo>
                    <a:pt x="1069493" y="88434"/>
                  </a:lnTo>
                  <a:lnTo>
                    <a:pt x="1069379" y="88462"/>
                  </a:lnTo>
                  <a:lnTo>
                    <a:pt x="1069164" y="88471"/>
                  </a:lnTo>
                  <a:lnTo>
                    <a:pt x="1069069" y="88484"/>
                  </a:lnTo>
                  <a:lnTo>
                    <a:pt x="1068983" y="88511"/>
                  </a:lnTo>
                  <a:lnTo>
                    <a:pt x="1068903" y="88548"/>
                  </a:lnTo>
                  <a:lnTo>
                    <a:pt x="1068839" y="88602"/>
                  </a:lnTo>
                  <a:lnTo>
                    <a:pt x="1068794" y="88675"/>
                  </a:lnTo>
                  <a:lnTo>
                    <a:pt x="1068786" y="88779"/>
                  </a:lnTo>
                  <a:lnTo>
                    <a:pt x="1068771" y="88888"/>
                  </a:lnTo>
                  <a:lnTo>
                    <a:pt x="1068744" y="89006"/>
                  </a:lnTo>
                  <a:lnTo>
                    <a:pt x="1068714" y="89188"/>
                  </a:lnTo>
                  <a:lnTo>
                    <a:pt x="1068688" y="89274"/>
                  </a:lnTo>
                  <a:lnTo>
                    <a:pt x="1068654" y="89356"/>
                  </a:lnTo>
                  <a:lnTo>
                    <a:pt x="1068623" y="89442"/>
                  </a:lnTo>
                  <a:lnTo>
                    <a:pt x="1068552" y="89773"/>
                  </a:lnTo>
                  <a:lnTo>
                    <a:pt x="1068529" y="89864"/>
                  </a:lnTo>
                  <a:lnTo>
                    <a:pt x="1068469" y="90050"/>
                  </a:lnTo>
                  <a:lnTo>
                    <a:pt x="1068431" y="90146"/>
                  </a:lnTo>
                  <a:lnTo>
                    <a:pt x="1068374" y="90205"/>
                  </a:lnTo>
                  <a:lnTo>
                    <a:pt x="1068314" y="90241"/>
                  </a:lnTo>
                  <a:lnTo>
                    <a:pt x="1068249" y="90273"/>
                  </a:lnTo>
                  <a:lnTo>
                    <a:pt x="1068162" y="90323"/>
                  </a:lnTo>
                  <a:lnTo>
                    <a:pt x="1068091" y="90318"/>
                  </a:lnTo>
                  <a:lnTo>
                    <a:pt x="1068034" y="90264"/>
                  </a:lnTo>
                  <a:lnTo>
                    <a:pt x="1067898" y="90064"/>
                  </a:lnTo>
                  <a:lnTo>
                    <a:pt x="1067849" y="90000"/>
                  </a:lnTo>
                  <a:lnTo>
                    <a:pt x="1067781" y="89969"/>
                  </a:lnTo>
                  <a:lnTo>
                    <a:pt x="1067694" y="89973"/>
                  </a:lnTo>
                  <a:lnTo>
                    <a:pt x="1067637" y="90028"/>
                  </a:lnTo>
                  <a:lnTo>
                    <a:pt x="1067584" y="90091"/>
                  </a:lnTo>
                  <a:lnTo>
                    <a:pt x="1067505" y="90168"/>
                  </a:lnTo>
                  <a:lnTo>
                    <a:pt x="1067418" y="90246"/>
                  </a:lnTo>
                  <a:lnTo>
                    <a:pt x="1067339" y="90305"/>
                  </a:lnTo>
                  <a:lnTo>
                    <a:pt x="1067184" y="90409"/>
                  </a:lnTo>
                  <a:lnTo>
                    <a:pt x="1067032" y="90536"/>
                  </a:lnTo>
                  <a:lnTo>
                    <a:pt x="1066927" y="90586"/>
                  </a:lnTo>
                  <a:lnTo>
                    <a:pt x="1066836" y="90595"/>
                  </a:lnTo>
                  <a:lnTo>
                    <a:pt x="1066787" y="90523"/>
                  </a:lnTo>
                  <a:lnTo>
                    <a:pt x="1066753" y="90418"/>
                  </a:lnTo>
                  <a:lnTo>
                    <a:pt x="1066742" y="90332"/>
                  </a:lnTo>
                  <a:lnTo>
                    <a:pt x="1066749" y="90250"/>
                  </a:lnTo>
                  <a:lnTo>
                    <a:pt x="1066787" y="90168"/>
                  </a:lnTo>
                  <a:lnTo>
                    <a:pt x="1066855" y="90087"/>
                  </a:lnTo>
                  <a:lnTo>
                    <a:pt x="1066919" y="90041"/>
                  </a:lnTo>
                  <a:lnTo>
                    <a:pt x="1066979" y="89987"/>
                  </a:lnTo>
                  <a:lnTo>
                    <a:pt x="1067032" y="89919"/>
                  </a:lnTo>
                  <a:lnTo>
                    <a:pt x="1067063" y="89823"/>
                  </a:lnTo>
                  <a:lnTo>
                    <a:pt x="1067025" y="89714"/>
                  </a:lnTo>
                  <a:lnTo>
                    <a:pt x="1066923" y="89524"/>
                  </a:lnTo>
                  <a:lnTo>
                    <a:pt x="1066870" y="89447"/>
                  </a:lnTo>
                  <a:lnTo>
                    <a:pt x="1066802" y="89383"/>
                  </a:lnTo>
                  <a:lnTo>
                    <a:pt x="1066632" y="89292"/>
                  </a:lnTo>
                  <a:lnTo>
                    <a:pt x="1066405" y="89183"/>
                  </a:lnTo>
                  <a:lnTo>
                    <a:pt x="1066175" y="89065"/>
                  </a:lnTo>
                  <a:lnTo>
                    <a:pt x="1066065" y="88997"/>
                  </a:lnTo>
                  <a:lnTo>
                    <a:pt x="1065955" y="88911"/>
                  </a:lnTo>
                  <a:lnTo>
                    <a:pt x="1065853" y="88816"/>
                  </a:lnTo>
                  <a:lnTo>
                    <a:pt x="1065717" y="88675"/>
                  </a:lnTo>
                  <a:lnTo>
                    <a:pt x="1065661" y="88611"/>
                  </a:lnTo>
                  <a:lnTo>
                    <a:pt x="1065290" y="88439"/>
                  </a:lnTo>
                  <a:lnTo>
                    <a:pt x="1064258" y="88039"/>
                  </a:lnTo>
                  <a:lnTo>
                    <a:pt x="1064146" y="88005"/>
                  </a:lnTo>
                  <a:lnTo>
                    <a:pt x="1063389" y="87771"/>
                  </a:lnTo>
                  <a:lnTo>
                    <a:pt x="1061103" y="87041"/>
                  </a:lnTo>
                  <a:lnTo>
                    <a:pt x="1059149" y="86755"/>
                  </a:lnTo>
                  <a:lnTo>
                    <a:pt x="1058805" y="86727"/>
                  </a:lnTo>
                  <a:lnTo>
                    <a:pt x="1058620" y="86786"/>
                  </a:lnTo>
                  <a:lnTo>
                    <a:pt x="1058325" y="86909"/>
                  </a:lnTo>
                  <a:lnTo>
                    <a:pt x="1058212" y="86972"/>
                  </a:lnTo>
                  <a:lnTo>
                    <a:pt x="1057985" y="87091"/>
                  </a:lnTo>
                  <a:lnTo>
                    <a:pt x="1057864" y="87136"/>
                  </a:lnTo>
                  <a:lnTo>
                    <a:pt x="1057736" y="87168"/>
                  </a:lnTo>
                  <a:lnTo>
                    <a:pt x="1057339" y="87218"/>
                  </a:lnTo>
                  <a:lnTo>
                    <a:pt x="1057207" y="87249"/>
                  </a:lnTo>
                  <a:lnTo>
                    <a:pt x="1057135" y="87281"/>
                  </a:lnTo>
                  <a:lnTo>
                    <a:pt x="1056984" y="87363"/>
                  </a:lnTo>
                  <a:lnTo>
                    <a:pt x="1056912" y="87395"/>
                  </a:lnTo>
                  <a:lnTo>
                    <a:pt x="1056836" y="87408"/>
                  </a:lnTo>
                  <a:lnTo>
                    <a:pt x="1056749" y="87381"/>
                  </a:lnTo>
                  <a:lnTo>
                    <a:pt x="1056662" y="87327"/>
                  </a:lnTo>
                  <a:lnTo>
                    <a:pt x="1056575" y="87254"/>
                  </a:lnTo>
                  <a:lnTo>
                    <a:pt x="1056485" y="87190"/>
                  </a:lnTo>
                  <a:lnTo>
                    <a:pt x="1056390" y="87154"/>
                  </a:lnTo>
                  <a:lnTo>
                    <a:pt x="1056273" y="87154"/>
                  </a:lnTo>
                  <a:lnTo>
                    <a:pt x="1056152" y="87181"/>
                  </a:lnTo>
                  <a:lnTo>
                    <a:pt x="1055899" y="87272"/>
                  </a:lnTo>
                  <a:lnTo>
                    <a:pt x="1055774" y="87308"/>
                  </a:lnTo>
                  <a:lnTo>
                    <a:pt x="1055355" y="87395"/>
                  </a:lnTo>
                  <a:lnTo>
                    <a:pt x="1055215" y="87413"/>
                  </a:lnTo>
                  <a:lnTo>
                    <a:pt x="1055079" y="87422"/>
                  </a:lnTo>
                  <a:lnTo>
                    <a:pt x="1054988" y="87417"/>
                  </a:lnTo>
                  <a:lnTo>
                    <a:pt x="1054807" y="87390"/>
                  </a:lnTo>
                  <a:lnTo>
                    <a:pt x="1054625" y="87372"/>
                  </a:lnTo>
                  <a:lnTo>
                    <a:pt x="1054470" y="87363"/>
                  </a:lnTo>
                  <a:lnTo>
                    <a:pt x="1054316" y="87363"/>
                  </a:lnTo>
                  <a:lnTo>
                    <a:pt x="1054002" y="87377"/>
                  </a:lnTo>
                  <a:lnTo>
                    <a:pt x="1053851" y="87399"/>
                  </a:lnTo>
                  <a:lnTo>
                    <a:pt x="1053579" y="87454"/>
                  </a:lnTo>
                  <a:lnTo>
                    <a:pt x="1053314" y="87540"/>
                  </a:lnTo>
                  <a:lnTo>
                    <a:pt x="1053193" y="87594"/>
                  </a:lnTo>
                  <a:lnTo>
                    <a:pt x="1052947" y="87785"/>
                  </a:lnTo>
                  <a:lnTo>
                    <a:pt x="1052739" y="88048"/>
                  </a:lnTo>
                  <a:lnTo>
                    <a:pt x="1052377" y="88679"/>
                  </a:lnTo>
                  <a:lnTo>
                    <a:pt x="1052188" y="88974"/>
                  </a:lnTo>
                  <a:lnTo>
                    <a:pt x="1051799" y="89474"/>
                  </a:lnTo>
                  <a:lnTo>
                    <a:pt x="1050990" y="90450"/>
                  </a:lnTo>
                  <a:lnTo>
                    <a:pt x="1050597" y="90945"/>
                  </a:lnTo>
                  <a:lnTo>
                    <a:pt x="1050223" y="91453"/>
                  </a:lnTo>
                  <a:lnTo>
                    <a:pt x="1049913" y="91921"/>
                  </a:lnTo>
                  <a:lnTo>
                    <a:pt x="1049618" y="92402"/>
                  </a:lnTo>
                  <a:lnTo>
                    <a:pt x="1049047" y="93373"/>
                  </a:lnTo>
                  <a:lnTo>
                    <a:pt x="1048753" y="93855"/>
                  </a:lnTo>
                  <a:lnTo>
                    <a:pt x="1048223" y="94663"/>
                  </a:lnTo>
                  <a:lnTo>
                    <a:pt x="1047955" y="95067"/>
                  </a:lnTo>
                  <a:lnTo>
                    <a:pt x="1047694" y="95471"/>
                  </a:lnTo>
                  <a:lnTo>
                    <a:pt x="1047449" y="95888"/>
                  </a:lnTo>
                  <a:lnTo>
                    <a:pt x="1047252" y="96261"/>
                  </a:lnTo>
                  <a:lnTo>
                    <a:pt x="1047059" y="96637"/>
                  </a:lnTo>
                  <a:lnTo>
                    <a:pt x="1046878" y="97019"/>
                  </a:lnTo>
                  <a:lnTo>
                    <a:pt x="1046700" y="97405"/>
                  </a:lnTo>
                  <a:lnTo>
                    <a:pt x="1046538" y="97795"/>
                  </a:lnTo>
                  <a:lnTo>
                    <a:pt x="1046303" y="98126"/>
                  </a:lnTo>
                  <a:lnTo>
                    <a:pt x="1046073" y="98462"/>
                  </a:lnTo>
                  <a:lnTo>
                    <a:pt x="1045850" y="98803"/>
                  </a:lnTo>
                  <a:lnTo>
                    <a:pt x="1045423" y="99493"/>
                  </a:lnTo>
                  <a:lnTo>
                    <a:pt x="1045215" y="99802"/>
                  </a:lnTo>
                  <a:lnTo>
                    <a:pt x="1044992" y="100115"/>
                  </a:lnTo>
                  <a:lnTo>
                    <a:pt x="1044784" y="100433"/>
                  </a:lnTo>
                  <a:lnTo>
                    <a:pt x="1044626" y="100750"/>
                  </a:lnTo>
                  <a:lnTo>
                    <a:pt x="1044554" y="101073"/>
                  </a:lnTo>
                  <a:lnTo>
                    <a:pt x="1044554" y="101286"/>
                  </a:lnTo>
                  <a:lnTo>
                    <a:pt x="1044573" y="101504"/>
                  </a:lnTo>
                  <a:lnTo>
                    <a:pt x="1044611" y="101722"/>
                  </a:lnTo>
                  <a:lnTo>
                    <a:pt x="1044675" y="101931"/>
                  </a:lnTo>
                  <a:lnTo>
                    <a:pt x="1044765" y="102117"/>
                  </a:lnTo>
                  <a:lnTo>
                    <a:pt x="1044833" y="102244"/>
                  </a:lnTo>
                  <a:lnTo>
                    <a:pt x="1044909" y="102353"/>
                  </a:lnTo>
                  <a:lnTo>
                    <a:pt x="1045007" y="102376"/>
                  </a:lnTo>
                  <a:lnTo>
                    <a:pt x="1045075" y="102353"/>
                  </a:lnTo>
                  <a:lnTo>
                    <a:pt x="1045147" y="102339"/>
                  </a:lnTo>
                  <a:lnTo>
                    <a:pt x="1045226" y="102357"/>
                  </a:lnTo>
                  <a:lnTo>
                    <a:pt x="1045291" y="102394"/>
                  </a:lnTo>
                  <a:lnTo>
                    <a:pt x="1045351" y="102444"/>
                  </a:lnTo>
                  <a:lnTo>
                    <a:pt x="1045415" y="102512"/>
                  </a:lnTo>
                  <a:lnTo>
                    <a:pt x="1045483" y="102607"/>
                  </a:lnTo>
                  <a:lnTo>
                    <a:pt x="1045544" y="102703"/>
                  </a:lnTo>
                  <a:lnTo>
                    <a:pt x="1045703" y="102907"/>
                  </a:lnTo>
                  <a:lnTo>
                    <a:pt x="1045775" y="103020"/>
                  </a:lnTo>
                  <a:lnTo>
                    <a:pt x="1045892" y="103265"/>
                  </a:lnTo>
                  <a:lnTo>
                    <a:pt x="1046028" y="103515"/>
                  </a:lnTo>
                  <a:lnTo>
                    <a:pt x="1046118" y="103733"/>
                  </a:lnTo>
                  <a:lnTo>
                    <a:pt x="1046152" y="103837"/>
                  </a:lnTo>
                  <a:lnTo>
                    <a:pt x="1046186" y="104010"/>
                  </a:lnTo>
                  <a:lnTo>
                    <a:pt x="1046190" y="104092"/>
                  </a:lnTo>
                  <a:lnTo>
                    <a:pt x="1046186" y="104214"/>
                  </a:lnTo>
                  <a:lnTo>
                    <a:pt x="1046130" y="104305"/>
                  </a:lnTo>
                  <a:lnTo>
                    <a:pt x="1046073" y="104355"/>
                  </a:lnTo>
                  <a:lnTo>
                    <a:pt x="1046005" y="104405"/>
                  </a:lnTo>
                  <a:lnTo>
                    <a:pt x="1045926" y="104455"/>
                  </a:lnTo>
                  <a:lnTo>
                    <a:pt x="1045763" y="104541"/>
                  </a:lnTo>
                  <a:lnTo>
                    <a:pt x="1045680" y="104577"/>
                  </a:lnTo>
                  <a:lnTo>
                    <a:pt x="1045608" y="104614"/>
                  </a:lnTo>
                  <a:lnTo>
                    <a:pt x="1045472" y="104695"/>
                  </a:lnTo>
                  <a:lnTo>
                    <a:pt x="1045045" y="104931"/>
                  </a:lnTo>
                  <a:lnTo>
                    <a:pt x="1045136" y="105054"/>
                  </a:lnTo>
                  <a:lnTo>
                    <a:pt x="1045242" y="105168"/>
                  </a:lnTo>
                  <a:lnTo>
                    <a:pt x="1045359" y="105277"/>
                  </a:lnTo>
                  <a:lnTo>
                    <a:pt x="1045487" y="105367"/>
                  </a:lnTo>
                  <a:lnTo>
                    <a:pt x="1045619" y="105444"/>
                  </a:lnTo>
                  <a:lnTo>
                    <a:pt x="1045767" y="105494"/>
                  </a:lnTo>
                  <a:lnTo>
                    <a:pt x="1045948" y="105522"/>
                  </a:lnTo>
                  <a:lnTo>
                    <a:pt x="1046122" y="105540"/>
                  </a:lnTo>
                  <a:lnTo>
                    <a:pt x="1046258" y="105567"/>
                  </a:lnTo>
                  <a:lnTo>
                    <a:pt x="1046341" y="105694"/>
                  </a:lnTo>
                  <a:lnTo>
                    <a:pt x="1046338" y="105780"/>
                  </a:lnTo>
                  <a:lnTo>
                    <a:pt x="1046322" y="105867"/>
                  </a:lnTo>
                  <a:lnTo>
                    <a:pt x="1046254" y="106007"/>
                  </a:lnTo>
                  <a:lnTo>
                    <a:pt x="1046164" y="106035"/>
                  </a:lnTo>
                  <a:lnTo>
                    <a:pt x="1046016" y="106007"/>
                  </a:lnTo>
                  <a:lnTo>
                    <a:pt x="1045846" y="105967"/>
                  </a:lnTo>
                  <a:lnTo>
                    <a:pt x="1045695" y="105944"/>
                  </a:lnTo>
                  <a:lnTo>
                    <a:pt x="1045574" y="106035"/>
                  </a:lnTo>
                  <a:lnTo>
                    <a:pt x="1045555" y="106116"/>
                  </a:lnTo>
                  <a:lnTo>
                    <a:pt x="1045552" y="106207"/>
                  </a:lnTo>
                  <a:lnTo>
                    <a:pt x="1045559" y="106302"/>
                  </a:lnTo>
                  <a:lnTo>
                    <a:pt x="1045570" y="106389"/>
                  </a:lnTo>
                  <a:lnTo>
                    <a:pt x="1045619" y="106507"/>
                  </a:lnTo>
                  <a:lnTo>
                    <a:pt x="1045706" y="106616"/>
                  </a:lnTo>
                  <a:lnTo>
                    <a:pt x="1045812" y="106725"/>
                  </a:lnTo>
                  <a:lnTo>
                    <a:pt x="1045922" y="106834"/>
                  </a:lnTo>
                  <a:lnTo>
                    <a:pt x="1046013" y="106947"/>
                  </a:lnTo>
                  <a:lnTo>
                    <a:pt x="1046156" y="107183"/>
                  </a:lnTo>
                  <a:lnTo>
                    <a:pt x="1046277" y="107433"/>
                  </a:lnTo>
                  <a:lnTo>
                    <a:pt x="1046387" y="107692"/>
                  </a:lnTo>
                  <a:lnTo>
                    <a:pt x="1046474" y="107960"/>
                  </a:lnTo>
                  <a:lnTo>
                    <a:pt x="1046546" y="108223"/>
                  </a:lnTo>
                  <a:lnTo>
                    <a:pt x="1046576" y="108563"/>
                  </a:lnTo>
                  <a:lnTo>
                    <a:pt x="1046549" y="108917"/>
                  </a:lnTo>
                  <a:lnTo>
                    <a:pt x="1046508" y="109276"/>
                  </a:lnTo>
                  <a:lnTo>
                    <a:pt x="1046493" y="109621"/>
                  </a:lnTo>
                  <a:lnTo>
                    <a:pt x="1046549" y="109948"/>
                  </a:lnTo>
                  <a:lnTo>
                    <a:pt x="1046591" y="110048"/>
                  </a:lnTo>
                  <a:lnTo>
                    <a:pt x="1046644" y="110143"/>
                  </a:lnTo>
                  <a:lnTo>
                    <a:pt x="1046738" y="110338"/>
                  </a:lnTo>
                  <a:lnTo>
                    <a:pt x="1046768" y="110438"/>
                  </a:lnTo>
                  <a:lnTo>
                    <a:pt x="1046761" y="110593"/>
                  </a:lnTo>
                  <a:lnTo>
                    <a:pt x="1046712" y="110747"/>
                  </a:lnTo>
                  <a:lnTo>
                    <a:pt x="1046647" y="110910"/>
                  </a:lnTo>
                  <a:lnTo>
                    <a:pt x="1046598" y="111069"/>
                  </a:lnTo>
                  <a:lnTo>
                    <a:pt x="1046595" y="111215"/>
                  </a:lnTo>
                  <a:lnTo>
                    <a:pt x="1046640" y="111328"/>
                  </a:lnTo>
                  <a:lnTo>
                    <a:pt x="1046716" y="111437"/>
                  </a:lnTo>
                  <a:lnTo>
                    <a:pt x="1046795" y="111541"/>
                  </a:lnTo>
                  <a:lnTo>
                    <a:pt x="1046855" y="111641"/>
                  </a:lnTo>
                  <a:lnTo>
                    <a:pt x="1046878" y="111741"/>
                  </a:lnTo>
                  <a:lnTo>
                    <a:pt x="1046833" y="111850"/>
                  </a:lnTo>
                  <a:lnTo>
                    <a:pt x="1046746" y="111959"/>
                  </a:lnTo>
                  <a:lnTo>
                    <a:pt x="1046632" y="112064"/>
                  </a:lnTo>
                  <a:lnTo>
                    <a:pt x="1046504" y="112145"/>
                  </a:lnTo>
                  <a:lnTo>
                    <a:pt x="1046383" y="112191"/>
                  </a:lnTo>
                  <a:lnTo>
                    <a:pt x="1046307" y="112191"/>
                  </a:lnTo>
                  <a:lnTo>
                    <a:pt x="1046232" y="112182"/>
                  </a:lnTo>
                  <a:lnTo>
                    <a:pt x="1046069" y="112150"/>
                  </a:lnTo>
                  <a:lnTo>
                    <a:pt x="1045994" y="112150"/>
                  </a:lnTo>
                  <a:lnTo>
                    <a:pt x="1045865" y="112268"/>
                  </a:lnTo>
                  <a:lnTo>
                    <a:pt x="1045748" y="112508"/>
                  </a:lnTo>
                  <a:lnTo>
                    <a:pt x="1045642" y="112785"/>
                  </a:lnTo>
                  <a:lnTo>
                    <a:pt x="1045540" y="113017"/>
                  </a:lnTo>
                  <a:lnTo>
                    <a:pt x="1045385" y="113117"/>
                  </a:lnTo>
                  <a:lnTo>
                    <a:pt x="1045291" y="113103"/>
                  </a:lnTo>
                  <a:lnTo>
                    <a:pt x="1045204" y="113080"/>
                  </a:lnTo>
                  <a:lnTo>
                    <a:pt x="1045121" y="113031"/>
                  </a:lnTo>
                  <a:lnTo>
                    <a:pt x="1045045" y="112958"/>
                  </a:lnTo>
                  <a:lnTo>
                    <a:pt x="1044977" y="112876"/>
                  </a:lnTo>
                  <a:lnTo>
                    <a:pt x="1044902" y="112804"/>
                  </a:lnTo>
                  <a:lnTo>
                    <a:pt x="1044822" y="112749"/>
                  </a:lnTo>
                  <a:lnTo>
                    <a:pt x="1044728" y="112726"/>
                  </a:lnTo>
                  <a:lnTo>
                    <a:pt x="1044633" y="112717"/>
                  </a:lnTo>
                  <a:lnTo>
                    <a:pt x="1044433" y="112722"/>
                  </a:lnTo>
                  <a:lnTo>
                    <a:pt x="1044335" y="112708"/>
                  </a:lnTo>
                  <a:lnTo>
                    <a:pt x="1044168" y="112640"/>
                  </a:lnTo>
                  <a:lnTo>
                    <a:pt x="1044010" y="112536"/>
                  </a:lnTo>
                  <a:lnTo>
                    <a:pt x="1043855" y="112422"/>
                  </a:lnTo>
                  <a:lnTo>
                    <a:pt x="1043696" y="112322"/>
                  </a:lnTo>
                  <a:lnTo>
                    <a:pt x="1043533" y="112272"/>
                  </a:lnTo>
                  <a:lnTo>
                    <a:pt x="1043325" y="112268"/>
                  </a:lnTo>
                  <a:lnTo>
                    <a:pt x="1043216" y="112282"/>
                  </a:lnTo>
                  <a:lnTo>
                    <a:pt x="1043114" y="112300"/>
                  </a:lnTo>
                  <a:lnTo>
                    <a:pt x="1043012" y="112327"/>
                  </a:lnTo>
                  <a:lnTo>
                    <a:pt x="1042982" y="112344"/>
                  </a:lnTo>
                  <a:lnTo>
                    <a:pt x="1042872" y="112404"/>
                  </a:lnTo>
                  <a:lnTo>
                    <a:pt x="1042740" y="112513"/>
                  </a:lnTo>
                  <a:lnTo>
                    <a:pt x="1042490" y="112763"/>
                  </a:lnTo>
                  <a:lnTo>
                    <a:pt x="1042358" y="112872"/>
                  </a:lnTo>
                  <a:lnTo>
                    <a:pt x="1042158" y="112990"/>
                  </a:lnTo>
                  <a:lnTo>
                    <a:pt x="1041954" y="113090"/>
                  </a:lnTo>
                  <a:lnTo>
                    <a:pt x="1041523" y="113276"/>
                  </a:lnTo>
                  <a:lnTo>
                    <a:pt x="1041311" y="113376"/>
                  </a:lnTo>
                  <a:lnTo>
                    <a:pt x="1041081" y="113489"/>
                  </a:lnTo>
                  <a:lnTo>
                    <a:pt x="1040147" y="113961"/>
                  </a:lnTo>
                  <a:lnTo>
                    <a:pt x="1039932" y="113961"/>
                  </a:lnTo>
                  <a:lnTo>
                    <a:pt x="1039860" y="113957"/>
                  </a:lnTo>
                  <a:lnTo>
                    <a:pt x="1039724" y="113943"/>
                  </a:lnTo>
                  <a:lnTo>
                    <a:pt x="1039592" y="113916"/>
                  </a:lnTo>
                  <a:lnTo>
                    <a:pt x="1039463" y="113907"/>
                  </a:lnTo>
                  <a:lnTo>
                    <a:pt x="1039346" y="113943"/>
                  </a:lnTo>
                  <a:lnTo>
                    <a:pt x="1039229" y="114020"/>
                  </a:lnTo>
                  <a:lnTo>
                    <a:pt x="1039002" y="114229"/>
                  </a:lnTo>
                  <a:lnTo>
                    <a:pt x="1038787" y="114406"/>
                  </a:lnTo>
                  <a:lnTo>
                    <a:pt x="1038689" y="114497"/>
                  </a:lnTo>
                  <a:lnTo>
                    <a:pt x="1038586" y="114579"/>
                  </a:lnTo>
                  <a:lnTo>
                    <a:pt x="1038484" y="114647"/>
                  </a:lnTo>
                  <a:lnTo>
                    <a:pt x="1038375" y="114683"/>
                  </a:lnTo>
                  <a:lnTo>
                    <a:pt x="1038258" y="114669"/>
                  </a:lnTo>
                  <a:lnTo>
                    <a:pt x="1038133" y="114615"/>
                  </a:lnTo>
                  <a:lnTo>
                    <a:pt x="1037876" y="114483"/>
                  </a:lnTo>
                  <a:lnTo>
                    <a:pt x="1037748" y="114447"/>
                  </a:lnTo>
                  <a:lnTo>
                    <a:pt x="1037566" y="114451"/>
                  </a:lnTo>
                  <a:lnTo>
                    <a:pt x="1037475" y="114461"/>
                  </a:lnTo>
                  <a:lnTo>
                    <a:pt x="1037302" y="114501"/>
                  </a:lnTo>
                  <a:lnTo>
                    <a:pt x="1037116" y="114624"/>
                  </a:lnTo>
                  <a:lnTo>
                    <a:pt x="1036954" y="114828"/>
                  </a:lnTo>
                  <a:lnTo>
                    <a:pt x="1036806" y="115078"/>
                  </a:lnTo>
                  <a:lnTo>
                    <a:pt x="1036670" y="115346"/>
                  </a:lnTo>
                  <a:lnTo>
                    <a:pt x="1036531" y="115591"/>
                  </a:lnTo>
                  <a:lnTo>
                    <a:pt x="1036292" y="115982"/>
                  </a:lnTo>
                  <a:lnTo>
                    <a:pt x="1036179" y="116177"/>
                  </a:lnTo>
                  <a:lnTo>
                    <a:pt x="1036070" y="116381"/>
                  </a:lnTo>
                  <a:lnTo>
                    <a:pt x="1035968" y="116581"/>
                  </a:lnTo>
                  <a:lnTo>
                    <a:pt x="1035847" y="116853"/>
                  </a:lnTo>
                  <a:lnTo>
                    <a:pt x="1035744" y="117125"/>
                  </a:lnTo>
                  <a:lnTo>
                    <a:pt x="1035544" y="117684"/>
                  </a:lnTo>
                  <a:lnTo>
                    <a:pt x="1035438" y="117961"/>
                  </a:lnTo>
                  <a:lnTo>
                    <a:pt x="1035249" y="118410"/>
                  </a:lnTo>
                  <a:lnTo>
                    <a:pt x="1034947" y="119073"/>
                  </a:lnTo>
                  <a:lnTo>
                    <a:pt x="1034611" y="120004"/>
                  </a:lnTo>
                  <a:lnTo>
                    <a:pt x="1034256" y="120930"/>
                  </a:lnTo>
                  <a:lnTo>
                    <a:pt x="1033885" y="121852"/>
                  </a:lnTo>
                  <a:lnTo>
                    <a:pt x="1033492" y="122764"/>
                  </a:lnTo>
                  <a:lnTo>
                    <a:pt x="1033088" y="123668"/>
                  </a:lnTo>
                  <a:lnTo>
                    <a:pt x="1032748" y="124362"/>
                  </a:lnTo>
                  <a:lnTo>
                    <a:pt x="1032392" y="125048"/>
                  </a:lnTo>
                  <a:lnTo>
                    <a:pt x="1032030" y="125729"/>
                  </a:lnTo>
                  <a:lnTo>
                    <a:pt x="1031674" y="126414"/>
                  </a:lnTo>
                  <a:lnTo>
                    <a:pt x="1031338" y="127109"/>
                  </a:lnTo>
                  <a:lnTo>
                    <a:pt x="1030937" y="127967"/>
                  </a:lnTo>
                  <a:lnTo>
                    <a:pt x="1030544" y="128830"/>
                  </a:lnTo>
                  <a:lnTo>
                    <a:pt x="1030174" y="129697"/>
                  </a:lnTo>
                  <a:lnTo>
                    <a:pt x="1029841" y="130582"/>
                  </a:lnTo>
                  <a:lnTo>
                    <a:pt x="1029573" y="131477"/>
                  </a:lnTo>
                  <a:lnTo>
                    <a:pt x="1029308" y="132938"/>
                  </a:lnTo>
                  <a:lnTo>
                    <a:pt x="1029218" y="134450"/>
                  </a:lnTo>
                  <a:lnTo>
                    <a:pt x="1029225" y="135985"/>
                  </a:lnTo>
                  <a:lnTo>
                    <a:pt x="1029256" y="137524"/>
                  </a:lnTo>
                  <a:lnTo>
                    <a:pt x="1029237" y="139054"/>
                  </a:lnTo>
                  <a:lnTo>
                    <a:pt x="1029176" y="140116"/>
                  </a:lnTo>
                  <a:lnTo>
                    <a:pt x="1029097" y="141183"/>
                  </a:lnTo>
                  <a:lnTo>
                    <a:pt x="1029029" y="142246"/>
                  </a:lnTo>
                  <a:lnTo>
                    <a:pt x="1028991" y="143308"/>
                  </a:lnTo>
                  <a:lnTo>
                    <a:pt x="1029010" y="144366"/>
                  </a:lnTo>
                  <a:lnTo>
                    <a:pt x="1029059" y="145106"/>
                  </a:lnTo>
                  <a:lnTo>
                    <a:pt x="1029127" y="145851"/>
                  </a:lnTo>
                  <a:lnTo>
                    <a:pt x="1029214" y="146591"/>
                  </a:lnTo>
                  <a:lnTo>
                    <a:pt x="1029320" y="147326"/>
                  </a:lnTo>
                  <a:lnTo>
                    <a:pt x="1029445" y="148057"/>
                  </a:lnTo>
                  <a:lnTo>
                    <a:pt x="1029543" y="148688"/>
                  </a:lnTo>
                  <a:lnTo>
                    <a:pt x="1029634" y="149333"/>
                  </a:lnTo>
                  <a:lnTo>
                    <a:pt x="1029747" y="149969"/>
                  </a:lnTo>
                  <a:lnTo>
                    <a:pt x="1029917" y="150568"/>
                  </a:lnTo>
                  <a:lnTo>
                    <a:pt x="1030170" y="151117"/>
                  </a:lnTo>
                  <a:lnTo>
                    <a:pt x="1030454" y="151535"/>
                  </a:lnTo>
                  <a:lnTo>
                    <a:pt x="1030786" y="151939"/>
                  </a:lnTo>
                  <a:lnTo>
                    <a:pt x="1031156" y="152307"/>
                  </a:lnTo>
                  <a:lnTo>
                    <a:pt x="1031232" y="152366"/>
                  </a:lnTo>
                  <a:lnTo>
                    <a:pt x="1031312" y="152484"/>
                  </a:lnTo>
                  <a:lnTo>
                    <a:pt x="1031557" y="152829"/>
                  </a:lnTo>
                  <a:lnTo>
                    <a:pt x="1031682" y="153024"/>
                  </a:lnTo>
                  <a:lnTo>
                    <a:pt x="1031765" y="153183"/>
                  </a:lnTo>
                  <a:lnTo>
                    <a:pt x="1031818" y="153256"/>
                  </a:lnTo>
                  <a:lnTo>
                    <a:pt x="1031867" y="153342"/>
                  </a:lnTo>
                  <a:lnTo>
                    <a:pt x="1031916" y="153415"/>
                  </a:lnTo>
                  <a:lnTo>
                    <a:pt x="1031999" y="153383"/>
                  </a:lnTo>
                  <a:lnTo>
                    <a:pt x="1032064" y="153342"/>
                  </a:lnTo>
                  <a:lnTo>
                    <a:pt x="1032128" y="153292"/>
                  </a:lnTo>
                  <a:lnTo>
                    <a:pt x="1032188" y="153251"/>
                  </a:lnTo>
                  <a:lnTo>
                    <a:pt x="1032245" y="153206"/>
                  </a:lnTo>
                  <a:lnTo>
                    <a:pt x="1032358" y="153106"/>
                  </a:lnTo>
                  <a:lnTo>
                    <a:pt x="1032638" y="152884"/>
                  </a:lnTo>
                  <a:lnTo>
                    <a:pt x="1032744" y="152847"/>
                  </a:lnTo>
                  <a:lnTo>
                    <a:pt x="1032838" y="152934"/>
                  </a:lnTo>
                  <a:lnTo>
                    <a:pt x="1032921" y="153102"/>
                  </a:lnTo>
                  <a:lnTo>
                    <a:pt x="1033171" y="153524"/>
                  </a:lnTo>
                  <a:lnTo>
                    <a:pt x="1033296" y="153705"/>
                  </a:lnTo>
                  <a:lnTo>
                    <a:pt x="1033367" y="153801"/>
                  </a:lnTo>
                  <a:lnTo>
                    <a:pt x="1033443" y="153892"/>
                  </a:lnTo>
                  <a:lnTo>
                    <a:pt x="1033587" y="154082"/>
                  </a:lnTo>
                  <a:lnTo>
                    <a:pt x="1033828" y="154432"/>
                  </a:lnTo>
                  <a:lnTo>
                    <a:pt x="1033912" y="154532"/>
                  </a:lnTo>
                  <a:lnTo>
                    <a:pt x="1033946" y="154627"/>
                  </a:lnTo>
                  <a:lnTo>
                    <a:pt x="1033870" y="154713"/>
                  </a:lnTo>
                  <a:lnTo>
                    <a:pt x="1033726" y="154795"/>
                  </a:lnTo>
                  <a:lnTo>
                    <a:pt x="1033606" y="154872"/>
                  </a:lnTo>
                  <a:lnTo>
                    <a:pt x="1033500" y="154950"/>
                  </a:lnTo>
                  <a:lnTo>
                    <a:pt x="1033386" y="154999"/>
                  </a:lnTo>
                  <a:lnTo>
                    <a:pt x="1033307" y="154999"/>
                  </a:lnTo>
                  <a:lnTo>
                    <a:pt x="1033039" y="154900"/>
                  </a:lnTo>
                  <a:lnTo>
                    <a:pt x="1032952" y="154895"/>
                  </a:lnTo>
                  <a:lnTo>
                    <a:pt x="1032861" y="154922"/>
                  </a:lnTo>
                  <a:lnTo>
                    <a:pt x="1032770" y="154968"/>
                  </a:lnTo>
                  <a:lnTo>
                    <a:pt x="1032683" y="155027"/>
                  </a:lnTo>
                  <a:lnTo>
                    <a:pt x="1032612" y="155095"/>
                  </a:lnTo>
                  <a:lnTo>
                    <a:pt x="1032551" y="155172"/>
                  </a:lnTo>
                  <a:lnTo>
                    <a:pt x="1032510" y="155304"/>
                  </a:lnTo>
                  <a:lnTo>
                    <a:pt x="1032502" y="155476"/>
                  </a:lnTo>
                  <a:lnTo>
                    <a:pt x="1032525" y="155658"/>
                  </a:lnTo>
                  <a:lnTo>
                    <a:pt x="1032578" y="155821"/>
                  </a:lnTo>
                  <a:lnTo>
                    <a:pt x="1032653" y="155935"/>
                  </a:lnTo>
                  <a:lnTo>
                    <a:pt x="1032721" y="156189"/>
                  </a:lnTo>
                  <a:lnTo>
                    <a:pt x="1032823" y="156716"/>
                  </a:lnTo>
                  <a:lnTo>
                    <a:pt x="1032903" y="156961"/>
                  </a:lnTo>
                  <a:lnTo>
                    <a:pt x="1033020" y="157165"/>
                  </a:lnTo>
                  <a:lnTo>
                    <a:pt x="1033163" y="157310"/>
                  </a:lnTo>
                  <a:lnTo>
                    <a:pt x="1033307" y="157369"/>
                  </a:lnTo>
                  <a:lnTo>
                    <a:pt x="1033598" y="157478"/>
                  </a:lnTo>
                  <a:lnTo>
                    <a:pt x="1033964" y="157606"/>
                  </a:lnTo>
                  <a:lnTo>
                    <a:pt x="1034246" y="157697"/>
                  </a:lnTo>
                  <a:lnTo>
                    <a:pt x="1034403" y="157746"/>
                  </a:lnTo>
                  <a:lnTo>
                    <a:pt x="1034577" y="157787"/>
                  </a:lnTo>
                  <a:lnTo>
                    <a:pt x="1034751" y="157819"/>
                  </a:lnTo>
                  <a:lnTo>
                    <a:pt x="1034917" y="157828"/>
                  </a:lnTo>
                  <a:lnTo>
                    <a:pt x="1035257" y="157805"/>
                  </a:lnTo>
                  <a:lnTo>
                    <a:pt x="1035423" y="157805"/>
                  </a:lnTo>
                  <a:lnTo>
                    <a:pt x="1035578" y="157833"/>
                  </a:lnTo>
                  <a:lnTo>
                    <a:pt x="1035744" y="157905"/>
                  </a:lnTo>
                  <a:lnTo>
                    <a:pt x="1035899" y="158001"/>
                  </a:lnTo>
                  <a:lnTo>
                    <a:pt x="1036047" y="158119"/>
                  </a:lnTo>
                  <a:lnTo>
                    <a:pt x="1036327" y="158377"/>
                  </a:lnTo>
                  <a:lnTo>
                    <a:pt x="1036549" y="158618"/>
                  </a:lnTo>
                  <a:lnTo>
                    <a:pt x="1036746" y="158886"/>
                  </a:lnTo>
                  <a:lnTo>
                    <a:pt x="1037101" y="159467"/>
                  </a:lnTo>
                  <a:lnTo>
                    <a:pt x="1037283" y="159753"/>
                  </a:lnTo>
                  <a:lnTo>
                    <a:pt x="1037494" y="160048"/>
                  </a:lnTo>
                  <a:lnTo>
                    <a:pt x="1037710" y="160334"/>
                  </a:lnTo>
                  <a:lnTo>
                    <a:pt x="1037921" y="160630"/>
                  </a:lnTo>
                  <a:lnTo>
                    <a:pt x="1038082" y="160879"/>
                  </a:lnTo>
                  <a:lnTo>
                    <a:pt x="1038114" y="160929"/>
                  </a:lnTo>
                  <a:lnTo>
                    <a:pt x="1038277" y="161247"/>
                  </a:lnTo>
                  <a:lnTo>
                    <a:pt x="1038424" y="161638"/>
                  </a:lnTo>
                  <a:lnTo>
                    <a:pt x="1038534" y="162055"/>
                  </a:lnTo>
                  <a:lnTo>
                    <a:pt x="1038617" y="162477"/>
                  </a:lnTo>
                  <a:lnTo>
                    <a:pt x="1038666" y="162909"/>
                  </a:lnTo>
                  <a:lnTo>
                    <a:pt x="1038692" y="163331"/>
                  </a:lnTo>
                  <a:lnTo>
                    <a:pt x="1038670" y="163831"/>
                  </a:lnTo>
                  <a:lnTo>
                    <a:pt x="1038586" y="164325"/>
                  </a:lnTo>
                  <a:lnTo>
                    <a:pt x="1038477" y="164825"/>
                  </a:lnTo>
                  <a:lnTo>
                    <a:pt x="1038375" y="165324"/>
                  </a:lnTo>
                  <a:lnTo>
                    <a:pt x="1038314" y="165824"/>
                  </a:lnTo>
                  <a:lnTo>
                    <a:pt x="1038295" y="166292"/>
                  </a:lnTo>
                  <a:lnTo>
                    <a:pt x="1038292" y="166764"/>
                  </a:lnTo>
                  <a:lnTo>
                    <a:pt x="1038307" y="167236"/>
                  </a:lnTo>
                  <a:lnTo>
                    <a:pt x="1038341" y="167704"/>
                  </a:lnTo>
                  <a:lnTo>
                    <a:pt x="1038390" y="168171"/>
                  </a:lnTo>
                  <a:lnTo>
                    <a:pt x="1038447" y="168539"/>
                  </a:lnTo>
                  <a:lnTo>
                    <a:pt x="1038511" y="168907"/>
                  </a:lnTo>
                  <a:lnTo>
                    <a:pt x="1038590" y="169270"/>
                  </a:lnTo>
                  <a:lnTo>
                    <a:pt x="1038681" y="169633"/>
                  </a:lnTo>
                  <a:lnTo>
                    <a:pt x="1038775" y="169992"/>
                  </a:lnTo>
                  <a:lnTo>
                    <a:pt x="1038912" y="170364"/>
                  </a:lnTo>
                  <a:lnTo>
                    <a:pt x="1039089" y="170732"/>
                  </a:lnTo>
                  <a:lnTo>
                    <a:pt x="1039259" y="171100"/>
                  </a:lnTo>
                  <a:lnTo>
                    <a:pt x="1039384" y="171463"/>
                  </a:lnTo>
                  <a:lnTo>
                    <a:pt x="1039422" y="171822"/>
                  </a:lnTo>
                  <a:lnTo>
                    <a:pt x="1039373" y="172135"/>
                  </a:lnTo>
                  <a:lnTo>
                    <a:pt x="1039263" y="172448"/>
                  </a:lnTo>
                  <a:lnTo>
                    <a:pt x="1039116" y="172757"/>
                  </a:lnTo>
                  <a:lnTo>
                    <a:pt x="1038794" y="173361"/>
                  </a:lnTo>
                  <a:lnTo>
                    <a:pt x="1038696" y="173543"/>
                  </a:lnTo>
                  <a:lnTo>
                    <a:pt x="1038473" y="173897"/>
                  </a:lnTo>
                  <a:lnTo>
                    <a:pt x="1038375" y="174074"/>
                  </a:lnTo>
                  <a:lnTo>
                    <a:pt x="1038292" y="174260"/>
                  </a:lnTo>
                  <a:lnTo>
                    <a:pt x="1038246" y="174414"/>
                  </a:lnTo>
                  <a:lnTo>
                    <a:pt x="1038216" y="174573"/>
                  </a:lnTo>
                  <a:lnTo>
                    <a:pt x="1038193" y="174737"/>
                  </a:lnTo>
                  <a:lnTo>
                    <a:pt x="1038129" y="175055"/>
                  </a:lnTo>
                  <a:lnTo>
                    <a:pt x="1038076" y="175254"/>
                  </a:lnTo>
                  <a:lnTo>
                    <a:pt x="1038046" y="175354"/>
                  </a:lnTo>
                  <a:lnTo>
                    <a:pt x="1038012" y="175450"/>
                  </a:lnTo>
                  <a:lnTo>
                    <a:pt x="1037970" y="175545"/>
                  </a:lnTo>
                  <a:lnTo>
                    <a:pt x="1037902" y="175654"/>
                  </a:lnTo>
                  <a:lnTo>
                    <a:pt x="1037725" y="175863"/>
                  </a:lnTo>
                  <a:lnTo>
                    <a:pt x="1037634" y="175963"/>
                  </a:lnTo>
                  <a:lnTo>
                    <a:pt x="1037547" y="176067"/>
                  </a:lnTo>
                  <a:lnTo>
                    <a:pt x="1037438" y="176222"/>
                  </a:lnTo>
                  <a:lnTo>
                    <a:pt x="1037124" y="176703"/>
                  </a:lnTo>
                  <a:lnTo>
                    <a:pt x="1037007" y="176853"/>
                  </a:lnTo>
                  <a:lnTo>
                    <a:pt x="1036912" y="176962"/>
                  </a:lnTo>
                  <a:lnTo>
                    <a:pt x="1036814" y="177066"/>
                  </a:lnTo>
                  <a:lnTo>
                    <a:pt x="1036712" y="177166"/>
                  </a:lnTo>
                  <a:lnTo>
                    <a:pt x="1036391" y="177498"/>
                  </a:lnTo>
                  <a:lnTo>
                    <a:pt x="1035934" y="178006"/>
                  </a:lnTo>
                  <a:lnTo>
                    <a:pt x="1035688" y="178142"/>
                  </a:lnTo>
                  <a:lnTo>
                    <a:pt x="1035450" y="178297"/>
                  </a:lnTo>
                  <a:lnTo>
                    <a:pt x="1035227" y="178474"/>
                  </a:lnTo>
                  <a:lnTo>
                    <a:pt x="1035015" y="178669"/>
                  </a:lnTo>
                  <a:lnTo>
                    <a:pt x="1034830" y="178873"/>
                  </a:lnTo>
                  <a:lnTo>
                    <a:pt x="1034735" y="178991"/>
                  </a:lnTo>
                  <a:lnTo>
                    <a:pt x="1034649" y="179110"/>
                  </a:lnTo>
                  <a:lnTo>
                    <a:pt x="1034565" y="179237"/>
                  </a:lnTo>
                  <a:lnTo>
                    <a:pt x="1034490" y="179364"/>
                  </a:lnTo>
                  <a:lnTo>
                    <a:pt x="1034422" y="179495"/>
                  </a:lnTo>
                  <a:lnTo>
                    <a:pt x="1034384" y="179600"/>
                  </a:lnTo>
                  <a:lnTo>
                    <a:pt x="1034361" y="179718"/>
                  </a:lnTo>
                  <a:lnTo>
                    <a:pt x="1034335" y="179831"/>
                  </a:lnTo>
                  <a:lnTo>
                    <a:pt x="1034301" y="179931"/>
                  </a:lnTo>
                  <a:lnTo>
                    <a:pt x="1034184" y="180036"/>
                  </a:lnTo>
                  <a:lnTo>
                    <a:pt x="1034116" y="180059"/>
                  </a:lnTo>
                  <a:lnTo>
                    <a:pt x="1033968" y="180090"/>
                  </a:lnTo>
                  <a:lnTo>
                    <a:pt x="1033900" y="180113"/>
                  </a:lnTo>
                  <a:lnTo>
                    <a:pt x="1033726" y="180258"/>
                  </a:lnTo>
                  <a:lnTo>
                    <a:pt x="1033587" y="180481"/>
                  </a:lnTo>
                  <a:lnTo>
                    <a:pt x="1033458" y="180721"/>
                  </a:lnTo>
                  <a:lnTo>
                    <a:pt x="1033318" y="180935"/>
                  </a:lnTo>
                  <a:lnTo>
                    <a:pt x="1033148" y="181071"/>
                  </a:lnTo>
                  <a:lnTo>
                    <a:pt x="1032978" y="181098"/>
                  </a:lnTo>
                  <a:lnTo>
                    <a:pt x="1032793" y="181085"/>
                  </a:lnTo>
                  <a:lnTo>
                    <a:pt x="1032600" y="181053"/>
                  </a:lnTo>
                  <a:lnTo>
                    <a:pt x="1032415" y="181035"/>
                  </a:lnTo>
                  <a:lnTo>
                    <a:pt x="1032241" y="181057"/>
                  </a:lnTo>
                  <a:lnTo>
                    <a:pt x="1032033" y="181176"/>
                  </a:lnTo>
                  <a:lnTo>
                    <a:pt x="1031852" y="181362"/>
                  </a:lnTo>
                  <a:lnTo>
                    <a:pt x="1031508" y="181816"/>
                  </a:lnTo>
                  <a:lnTo>
                    <a:pt x="1031315" y="182011"/>
                  </a:lnTo>
                  <a:lnTo>
                    <a:pt x="1031111" y="182174"/>
                  </a:lnTo>
                  <a:lnTo>
                    <a:pt x="1030899" y="182333"/>
                  </a:lnTo>
                  <a:lnTo>
                    <a:pt x="1030684" y="182483"/>
                  </a:lnTo>
                  <a:lnTo>
                    <a:pt x="1030457" y="182619"/>
                  </a:lnTo>
                  <a:lnTo>
                    <a:pt x="1030223" y="182733"/>
                  </a:lnTo>
                  <a:lnTo>
                    <a:pt x="1029966" y="182828"/>
                  </a:lnTo>
                  <a:lnTo>
                    <a:pt x="1029694" y="182896"/>
                  </a:lnTo>
                  <a:lnTo>
                    <a:pt x="1029414" y="182951"/>
                  </a:lnTo>
                  <a:lnTo>
                    <a:pt x="1028859" y="183051"/>
                  </a:lnTo>
                  <a:lnTo>
                    <a:pt x="1028632" y="183105"/>
                  </a:lnTo>
                  <a:lnTo>
                    <a:pt x="1028401" y="183169"/>
                  </a:lnTo>
                  <a:lnTo>
                    <a:pt x="1028171" y="183223"/>
                  </a:lnTo>
                  <a:lnTo>
                    <a:pt x="1027944" y="183260"/>
                  </a:lnTo>
                  <a:lnTo>
                    <a:pt x="1027717" y="183264"/>
                  </a:lnTo>
                  <a:lnTo>
                    <a:pt x="1027502" y="183214"/>
                  </a:lnTo>
                  <a:lnTo>
                    <a:pt x="1027287" y="183128"/>
                  </a:lnTo>
                  <a:lnTo>
                    <a:pt x="1027075" y="183028"/>
                  </a:lnTo>
                  <a:lnTo>
                    <a:pt x="1026863" y="182942"/>
                  </a:lnTo>
                  <a:lnTo>
                    <a:pt x="1026648" y="182901"/>
                  </a:lnTo>
                  <a:lnTo>
                    <a:pt x="1026330" y="182946"/>
                  </a:lnTo>
                  <a:lnTo>
                    <a:pt x="1026013" y="183073"/>
                  </a:lnTo>
                  <a:lnTo>
                    <a:pt x="1025696" y="183241"/>
                  </a:lnTo>
                  <a:lnTo>
                    <a:pt x="1025371" y="183419"/>
                  </a:lnTo>
                  <a:lnTo>
                    <a:pt x="1025046" y="183559"/>
                  </a:lnTo>
                  <a:lnTo>
                    <a:pt x="1024796" y="183618"/>
                  </a:lnTo>
                  <a:lnTo>
                    <a:pt x="1024524" y="183655"/>
                  </a:lnTo>
                  <a:lnTo>
                    <a:pt x="1024263" y="183700"/>
                  </a:lnTo>
                  <a:lnTo>
                    <a:pt x="1024044" y="183768"/>
                  </a:lnTo>
                  <a:lnTo>
                    <a:pt x="1023904" y="183886"/>
                  </a:lnTo>
                  <a:lnTo>
                    <a:pt x="1023870" y="183986"/>
                  </a:lnTo>
                  <a:lnTo>
                    <a:pt x="1023855" y="184109"/>
                  </a:lnTo>
                  <a:lnTo>
                    <a:pt x="1023848" y="184231"/>
                  </a:lnTo>
                  <a:lnTo>
                    <a:pt x="1023829" y="184331"/>
                  </a:lnTo>
                  <a:lnTo>
                    <a:pt x="1023783" y="184395"/>
                  </a:lnTo>
                  <a:lnTo>
                    <a:pt x="1023708" y="184418"/>
                  </a:lnTo>
                  <a:lnTo>
                    <a:pt x="1023613" y="184422"/>
                  </a:lnTo>
                  <a:lnTo>
                    <a:pt x="1023511" y="184404"/>
                  </a:lnTo>
                  <a:lnTo>
                    <a:pt x="1023409" y="184372"/>
                  </a:lnTo>
                  <a:lnTo>
                    <a:pt x="1023330" y="184331"/>
                  </a:lnTo>
                  <a:lnTo>
                    <a:pt x="1023273" y="184263"/>
                  </a:lnTo>
                  <a:lnTo>
                    <a:pt x="1023235" y="184168"/>
                  </a:lnTo>
                  <a:lnTo>
                    <a:pt x="1023201" y="184063"/>
                  </a:lnTo>
                  <a:lnTo>
                    <a:pt x="1023164" y="183977"/>
                  </a:lnTo>
                  <a:lnTo>
                    <a:pt x="1023046" y="183923"/>
                  </a:lnTo>
                  <a:lnTo>
                    <a:pt x="1022978" y="183936"/>
                  </a:lnTo>
                  <a:lnTo>
                    <a:pt x="1022835" y="183977"/>
                  </a:lnTo>
                  <a:lnTo>
                    <a:pt x="1022767" y="183977"/>
                  </a:lnTo>
                  <a:lnTo>
                    <a:pt x="1022650" y="183882"/>
                  </a:lnTo>
                  <a:lnTo>
                    <a:pt x="1022200" y="183655"/>
                  </a:lnTo>
                  <a:lnTo>
                    <a:pt x="1021032" y="184790"/>
                  </a:lnTo>
                  <a:lnTo>
                    <a:pt x="1018874" y="187424"/>
                  </a:lnTo>
                  <a:lnTo>
                    <a:pt x="1017449" y="189589"/>
                  </a:lnTo>
                  <a:lnTo>
                    <a:pt x="1016142" y="191937"/>
                  </a:lnTo>
                  <a:lnTo>
                    <a:pt x="1014471" y="194280"/>
                  </a:lnTo>
                  <a:lnTo>
                    <a:pt x="1012982" y="196501"/>
                  </a:lnTo>
                  <a:lnTo>
                    <a:pt x="1011471" y="200242"/>
                  </a:lnTo>
                  <a:lnTo>
                    <a:pt x="1010938" y="202040"/>
                  </a:lnTo>
                  <a:lnTo>
                    <a:pt x="1010753" y="202631"/>
                  </a:lnTo>
                  <a:lnTo>
                    <a:pt x="1010469" y="203394"/>
                  </a:lnTo>
                  <a:lnTo>
                    <a:pt x="1010182" y="204479"/>
                  </a:lnTo>
                  <a:lnTo>
                    <a:pt x="1009804" y="205560"/>
                  </a:lnTo>
                  <a:lnTo>
                    <a:pt x="1009608" y="206463"/>
                  </a:lnTo>
                  <a:lnTo>
                    <a:pt x="1009778" y="206967"/>
                  </a:lnTo>
                  <a:lnTo>
                    <a:pt x="1009997" y="207603"/>
                  </a:lnTo>
                  <a:lnTo>
                    <a:pt x="1009717" y="208053"/>
                  </a:lnTo>
                  <a:lnTo>
                    <a:pt x="1009619" y="208552"/>
                  </a:lnTo>
                  <a:lnTo>
                    <a:pt x="1009659" y="208785"/>
                  </a:lnTo>
                  <a:lnTo>
                    <a:pt x="1009725" y="209174"/>
                  </a:lnTo>
                  <a:lnTo>
                    <a:pt x="1009747" y="209329"/>
                  </a:lnTo>
                  <a:lnTo>
                    <a:pt x="1009763" y="209479"/>
                  </a:lnTo>
                  <a:lnTo>
                    <a:pt x="1009763" y="209628"/>
                  </a:lnTo>
                  <a:lnTo>
                    <a:pt x="1009751" y="209733"/>
                  </a:lnTo>
                  <a:lnTo>
                    <a:pt x="1009736" y="209833"/>
                  </a:lnTo>
                  <a:lnTo>
                    <a:pt x="1009687" y="210033"/>
                  </a:lnTo>
                  <a:lnTo>
                    <a:pt x="1009623" y="210214"/>
                  </a:lnTo>
                  <a:lnTo>
                    <a:pt x="1009585" y="210296"/>
                  </a:lnTo>
                  <a:lnTo>
                    <a:pt x="1009543" y="210378"/>
                  </a:lnTo>
                  <a:lnTo>
                    <a:pt x="1009449" y="210532"/>
                  </a:lnTo>
                  <a:lnTo>
                    <a:pt x="1009268" y="210727"/>
                  </a:lnTo>
                  <a:lnTo>
                    <a:pt x="1009241" y="210859"/>
                  </a:lnTo>
                  <a:lnTo>
                    <a:pt x="1009275" y="210950"/>
                  </a:lnTo>
                  <a:lnTo>
                    <a:pt x="1009438" y="211236"/>
                  </a:lnTo>
                  <a:lnTo>
                    <a:pt x="1009487" y="211318"/>
                  </a:lnTo>
                  <a:lnTo>
                    <a:pt x="1009543" y="211399"/>
                  </a:lnTo>
                  <a:lnTo>
                    <a:pt x="1009604" y="211477"/>
                  </a:lnTo>
                  <a:lnTo>
                    <a:pt x="1009649" y="211558"/>
                  </a:lnTo>
                  <a:lnTo>
                    <a:pt x="1009679" y="211645"/>
                  </a:lnTo>
                  <a:lnTo>
                    <a:pt x="1009698" y="211767"/>
                  </a:lnTo>
                  <a:lnTo>
                    <a:pt x="1009695" y="211890"/>
                  </a:lnTo>
                  <a:lnTo>
                    <a:pt x="1009634" y="211990"/>
                  </a:lnTo>
                  <a:lnTo>
                    <a:pt x="1009566" y="212026"/>
                  </a:lnTo>
                  <a:lnTo>
                    <a:pt x="1009490" y="212058"/>
                  </a:lnTo>
                  <a:lnTo>
                    <a:pt x="1009369" y="212140"/>
                  </a:lnTo>
                  <a:lnTo>
                    <a:pt x="1009339" y="212217"/>
                  </a:lnTo>
                  <a:lnTo>
                    <a:pt x="1009332" y="212308"/>
                  </a:lnTo>
                  <a:lnTo>
                    <a:pt x="1009335" y="212403"/>
                  </a:lnTo>
                  <a:lnTo>
                    <a:pt x="1009347" y="212503"/>
                  </a:lnTo>
                  <a:lnTo>
                    <a:pt x="1009366" y="212594"/>
                  </a:lnTo>
                  <a:lnTo>
                    <a:pt x="1009400" y="212712"/>
                  </a:lnTo>
                  <a:lnTo>
                    <a:pt x="1009453" y="212825"/>
                  </a:lnTo>
                  <a:lnTo>
                    <a:pt x="1009517" y="212939"/>
                  </a:lnTo>
                  <a:lnTo>
                    <a:pt x="1009585" y="213048"/>
                  </a:lnTo>
                  <a:lnTo>
                    <a:pt x="1009785" y="213343"/>
                  </a:lnTo>
                  <a:lnTo>
                    <a:pt x="1010103" y="213738"/>
                  </a:lnTo>
                  <a:lnTo>
                    <a:pt x="1010435" y="214101"/>
                  </a:lnTo>
                  <a:lnTo>
                    <a:pt x="1010602" y="214297"/>
                  </a:lnTo>
                  <a:lnTo>
                    <a:pt x="1010726" y="214433"/>
                  </a:lnTo>
                  <a:lnTo>
                    <a:pt x="1010787" y="214506"/>
                  </a:lnTo>
                  <a:lnTo>
                    <a:pt x="1010836" y="214583"/>
                  </a:lnTo>
                  <a:lnTo>
                    <a:pt x="1010889" y="214696"/>
                  </a:lnTo>
                  <a:lnTo>
                    <a:pt x="1010926" y="214814"/>
                  </a:lnTo>
                  <a:lnTo>
                    <a:pt x="1010987" y="215069"/>
                  </a:lnTo>
                  <a:lnTo>
                    <a:pt x="1011029" y="215191"/>
                  </a:lnTo>
                  <a:lnTo>
                    <a:pt x="1011134" y="215455"/>
                  </a:lnTo>
                  <a:lnTo>
                    <a:pt x="1011316" y="215850"/>
                  </a:lnTo>
                  <a:lnTo>
                    <a:pt x="1011463" y="216158"/>
                  </a:lnTo>
                  <a:lnTo>
                    <a:pt x="1011622" y="216463"/>
                  </a:lnTo>
                  <a:lnTo>
                    <a:pt x="1011705" y="216613"/>
                  </a:lnTo>
                  <a:lnTo>
                    <a:pt x="1011788" y="216744"/>
                  </a:lnTo>
                  <a:lnTo>
                    <a:pt x="1011973" y="217008"/>
                  </a:lnTo>
                  <a:lnTo>
                    <a:pt x="1012147" y="217271"/>
                  </a:lnTo>
                  <a:lnTo>
                    <a:pt x="1012272" y="217493"/>
                  </a:lnTo>
                  <a:lnTo>
                    <a:pt x="1012385" y="217716"/>
                  </a:lnTo>
                  <a:lnTo>
                    <a:pt x="1012438" y="217830"/>
                  </a:lnTo>
                  <a:lnTo>
                    <a:pt x="1012544" y="218093"/>
                  </a:lnTo>
                  <a:lnTo>
                    <a:pt x="1012680" y="218488"/>
                  </a:lnTo>
                  <a:lnTo>
                    <a:pt x="1012763" y="218801"/>
                  </a:lnTo>
                  <a:lnTo>
                    <a:pt x="1012801" y="218956"/>
                  </a:lnTo>
                  <a:lnTo>
                    <a:pt x="1012850" y="219110"/>
                  </a:lnTo>
                  <a:lnTo>
                    <a:pt x="1012918" y="219251"/>
                  </a:lnTo>
                  <a:lnTo>
                    <a:pt x="1012994" y="219374"/>
                  </a:lnTo>
                  <a:lnTo>
                    <a:pt x="1013088" y="219496"/>
                  </a:lnTo>
                  <a:lnTo>
                    <a:pt x="1013187" y="219614"/>
                  </a:lnTo>
                  <a:lnTo>
                    <a:pt x="1013296" y="219719"/>
                  </a:lnTo>
                  <a:lnTo>
                    <a:pt x="1013410" y="219814"/>
                  </a:lnTo>
                  <a:lnTo>
                    <a:pt x="1013500" y="219873"/>
                  </a:lnTo>
                  <a:lnTo>
                    <a:pt x="1013700" y="219982"/>
                  </a:lnTo>
                  <a:lnTo>
                    <a:pt x="1013908" y="220073"/>
                  </a:lnTo>
                  <a:lnTo>
                    <a:pt x="1014041" y="220114"/>
                  </a:lnTo>
                  <a:lnTo>
                    <a:pt x="1014328" y="220173"/>
                  </a:lnTo>
                  <a:lnTo>
                    <a:pt x="1014453" y="220214"/>
                  </a:lnTo>
                  <a:lnTo>
                    <a:pt x="1014555" y="220282"/>
                  </a:lnTo>
                  <a:lnTo>
                    <a:pt x="1014634" y="220391"/>
                  </a:lnTo>
                  <a:lnTo>
                    <a:pt x="1014698" y="220527"/>
                  </a:lnTo>
                  <a:lnTo>
                    <a:pt x="1014744" y="220677"/>
                  </a:lnTo>
                  <a:lnTo>
                    <a:pt x="1014762" y="220818"/>
                  </a:lnTo>
                  <a:lnTo>
                    <a:pt x="1014744" y="220940"/>
                  </a:lnTo>
                  <a:lnTo>
                    <a:pt x="1014702" y="221017"/>
                  </a:lnTo>
                  <a:lnTo>
                    <a:pt x="1014638" y="221086"/>
                  </a:lnTo>
                  <a:lnTo>
                    <a:pt x="1014494" y="221213"/>
                  </a:lnTo>
                  <a:lnTo>
                    <a:pt x="1014437" y="221290"/>
                  </a:lnTo>
                  <a:lnTo>
                    <a:pt x="1014388" y="221399"/>
                  </a:lnTo>
                  <a:lnTo>
                    <a:pt x="1014347" y="221526"/>
                  </a:lnTo>
                  <a:lnTo>
                    <a:pt x="1014320" y="221653"/>
                  </a:lnTo>
                  <a:lnTo>
                    <a:pt x="1014313" y="221776"/>
                  </a:lnTo>
                  <a:lnTo>
                    <a:pt x="1014328" y="221889"/>
                  </a:lnTo>
                  <a:lnTo>
                    <a:pt x="1014373" y="221994"/>
                  </a:lnTo>
                  <a:lnTo>
                    <a:pt x="1014453" y="222085"/>
                  </a:lnTo>
                  <a:lnTo>
                    <a:pt x="1014638" y="222262"/>
                  </a:lnTo>
                  <a:lnTo>
                    <a:pt x="1014721" y="222352"/>
                  </a:lnTo>
                  <a:lnTo>
                    <a:pt x="1015001" y="222679"/>
                  </a:lnTo>
                  <a:lnTo>
                    <a:pt x="1015073" y="222778"/>
                  </a:lnTo>
                  <a:lnTo>
                    <a:pt x="1015163" y="222911"/>
                  </a:lnTo>
                  <a:lnTo>
                    <a:pt x="1015242" y="223065"/>
                  </a:lnTo>
                  <a:lnTo>
                    <a:pt x="1015307" y="223233"/>
                  </a:lnTo>
                  <a:lnTo>
                    <a:pt x="1015363" y="223401"/>
                  </a:lnTo>
                  <a:lnTo>
                    <a:pt x="1015428" y="223565"/>
                  </a:lnTo>
                  <a:lnTo>
                    <a:pt x="1015503" y="223724"/>
                  </a:lnTo>
                  <a:lnTo>
                    <a:pt x="1015575" y="223837"/>
                  </a:lnTo>
                  <a:lnTo>
                    <a:pt x="1015654" y="223951"/>
                  </a:lnTo>
                  <a:lnTo>
                    <a:pt x="1015821" y="224169"/>
                  </a:lnTo>
                  <a:lnTo>
                    <a:pt x="1015896" y="224282"/>
                  </a:lnTo>
                  <a:lnTo>
                    <a:pt x="1015983" y="224441"/>
                  </a:lnTo>
                  <a:lnTo>
                    <a:pt x="1016062" y="224600"/>
                  </a:lnTo>
                  <a:lnTo>
                    <a:pt x="1016214" y="224932"/>
                  </a:lnTo>
                  <a:lnTo>
                    <a:pt x="1016282" y="225095"/>
                  </a:lnTo>
                  <a:lnTo>
                    <a:pt x="1016429" y="225504"/>
                  </a:lnTo>
                  <a:lnTo>
                    <a:pt x="1016474" y="225604"/>
                  </a:lnTo>
                  <a:lnTo>
                    <a:pt x="1016565" y="225745"/>
                  </a:lnTo>
                  <a:lnTo>
                    <a:pt x="1016671" y="225876"/>
                  </a:lnTo>
                  <a:lnTo>
                    <a:pt x="1016905" y="226135"/>
                  </a:lnTo>
                  <a:lnTo>
                    <a:pt x="1017015" y="226267"/>
                  </a:lnTo>
                  <a:lnTo>
                    <a:pt x="1017192" y="226508"/>
                  </a:lnTo>
                  <a:lnTo>
                    <a:pt x="1017533" y="226984"/>
                  </a:lnTo>
                  <a:lnTo>
                    <a:pt x="1017842" y="227402"/>
                  </a:lnTo>
                  <a:lnTo>
                    <a:pt x="1017884" y="227516"/>
                  </a:lnTo>
                  <a:lnTo>
                    <a:pt x="1017918" y="227629"/>
                  </a:lnTo>
                  <a:lnTo>
                    <a:pt x="1017945" y="227747"/>
                  </a:lnTo>
                  <a:lnTo>
                    <a:pt x="1017963" y="227866"/>
                  </a:lnTo>
                  <a:lnTo>
                    <a:pt x="1017975" y="227988"/>
                  </a:lnTo>
                  <a:lnTo>
                    <a:pt x="1017975" y="228097"/>
                  </a:lnTo>
                  <a:lnTo>
                    <a:pt x="1017967" y="228206"/>
                  </a:lnTo>
                  <a:lnTo>
                    <a:pt x="1017952" y="228320"/>
                  </a:lnTo>
                  <a:lnTo>
                    <a:pt x="1017910" y="228538"/>
                  </a:lnTo>
                  <a:lnTo>
                    <a:pt x="1017865" y="228819"/>
                  </a:lnTo>
                  <a:lnTo>
                    <a:pt x="1017831" y="228960"/>
                  </a:lnTo>
                  <a:lnTo>
                    <a:pt x="1017786" y="229083"/>
                  </a:lnTo>
                  <a:lnTo>
                    <a:pt x="1017714" y="229182"/>
                  </a:lnTo>
                  <a:lnTo>
                    <a:pt x="1017650" y="229228"/>
                  </a:lnTo>
                  <a:lnTo>
                    <a:pt x="1017578" y="229264"/>
                  </a:lnTo>
                  <a:lnTo>
                    <a:pt x="1017419" y="229323"/>
                  </a:lnTo>
                  <a:lnTo>
                    <a:pt x="1017344" y="229360"/>
                  </a:lnTo>
                  <a:lnTo>
                    <a:pt x="1017264" y="229414"/>
                  </a:lnTo>
                  <a:lnTo>
                    <a:pt x="1017192" y="229473"/>
                  </a:lnTo>
                  <a:lnTo>
                    <a:pt x="1016973" y="229668"/>
                  </a:lnTo>
                  <a:lnTo>
                    <a:pt x="1016799" y="229805"/>
                  </a:lnTo>
                  <a:lnTo>
                    <a:pt x="1016694" y="229904"/>
                  </a:lnTo>
                  <a:lnTo>
                    <a:pt x="1016637" y="229977"/>
                  </a:lnTo>
                  <a:lnTo>
                    <a:pt x="1016588" y="230059"/>
                  </a:lnTo>
                  <a:lnTo>
                    <a:pt x="1016467" y="230322"/>
                  </a:lnTo>
                  <a:lnTo>
                    <a:pt x="1016361" y="230540"/>
                  </a:lnTo>
                  <a:lnTo>
                    <a:pt x="1016312" y="230649"/>
                  </a:lnTo>
                  <a:lnTo>
                    <a:pt x="1016270" y="230758"/>
                  </a:lnTo>
                  <a:lnTo>
                    <a:pt x="1016236" y="230872"/>
                  </a:lnTo>
                  <a:lnTo>
                    <a:pt x="1016225" y="230972"/>
                  </a:lnTo>
                  <a:lnTo>
                    <a:pt x="1016225" y="231181"/>
                  </a:lnTo>
                  <a:lnTo>
                    <a:pt x="1016217" y="231280"/>
                  </a:lnTo>
                  <a:lnTo>
                    <a:pt x="1016191" y="231371"/>
                  </a:lnTo>
                  <a:lnTo>
                    <a:pt x="1016142" y="231444"/>
                  </a:lnTo>
                  <a:lnTo>
                    <a:pt x="1016085" y="231517"/>
                  </a:lnTo>
                  <a:lnTo>
                    <a:pt x="1016021" y="231617"/>
                  </a:lnTo>
                  <a:lnTo>
                    <a:pt x="1015968" y="231712"/>
                  </a:lnTo>
                  <a:lnTo>
                    <a:pt x="1015828" y="231884"/>
                  </a:lnTo>
                  <a:lnTo>
                    <a:pt x="1015771" y="231971"/>
                  </a:lnTo>
                  <a:lnTo>
                    <a:pt x="1015726" y="232057"/>
                  </a:lnTo>
                  <a:lnTo>
                    <a:pt x="1015669" y="232125"/>
                  </a:lnTo>
                  <a:lnTo>
                    <a:pt x="1015548" y="232143"/>
                  </a:lnTo>
                  <a:lnTo>
                    <a:pt x="1015401" y="232130"/>
                  </a:lnTo>
                  <a:lnTo>
                    <a:pt x="1015269" y="232157"/>
                  </a:lnTo>
                  <a:lnTo>
                    <a:pt x="1015027" y="232275"/>
                  </a:lnTo>
                  <a:lnTo>
                    <a:pt x="1014898" y="232325"/>
                  </a:lnTo>
                  <a:lnTo>
                    <a:pt x="1014770" y="232366"/>
                  </a:lnTo>
                  <a:lnTo>
                    <a:pt x="1014664" y="232379"/>
                  </a:lnTo>
                  <a:lnTo>
                    <a:pt x="1014577" y="232370"/>
                  </a:lnTo>
                  <a:lnTo>
                    <a:pt x="1014490" y="232370"/>
                  </a:lnTo>
                  <a:lnTo>
                    <a:pt x="1014377" y="232407"/>
                  </a:lnTo>
                  <a:lnTo>
                    <a:pt x="1014264" y="232457"/>
                  </a:lnTo>
                  <a:lnTo>
                    <a:pt x="1014150" y="232484"/>
                  </a:lnTo>
                  <a:lnTo>
                    <a:pt x="1014033" y="232493"/>
                  </a:lnTo>
                  <a:lnTo>
                    <a:pt x="1013920" y="232507"/>
                  </a:lnTo>
                  <a:lnTo>
                    <a:pt x="1013776" y="232543"/>
                  </a:lnTo>
                  <a:lnTo>
                    <a:pt x="1013632" y="232593"/>
                  </a:lnTo>
                  <a:lnTo>
                    <a:pt x="1013564" y="232625"/>
                  </a:lnTo>
                  <a:lnTo>
                    <a:pt x="1013477" y="232675"/>
                  </a:lnTo>
                  <a:lnTo>
                    <a:pt x="1013319" y="232802"/>
                  </a:lnTo>
                  <a:lnTo>
                    <a:pt x="1013239" y="232861"/>
                  </a:lnTo>
                  <a:lnTo>
                    <a:pt x="1013084" y="232924"/>
                  </a:lnTo>
                  <a:lnTo>
                    <a:pt x="1013017" y="232943"/>
                  </a:lnTo>
                  <a:lnTo>
                    <a:pt x="1012948" y="232952"/>
                  </a:lnTo>
                  <a:lnTo>
                    <a:pt x="1012877" y="232956"/>
                  </a:lnTo>
                  <a:lnTo>
                    <a:pt x="1012752" y="232934"/>
                  </a:lnTo>
                  <a:lnTo>
                    <a:pt x="1012514" y="232820"/>
                  </a:lnTo>
                  <a:lnTo>
                    <a:pt x="1012363" y="232793"/>
                  </a:lnTo>
                  <a:lnTo>
                    <a:pt x="1012287" y="232784"/>
                  </a:lnTo>
                  <a:lnTo>
                    <a:pt x="1012208" y="232784"/>
                  </a:lnTo>
                  <a:lnTo>
                    <a:pt x="1012083" y="232825"/>
                  </a:lnTo>
                  <a:lnTo>
                    <a:pt x="1011981" y="232906"/>
                  </a:lnTo>
                  <a:lnTo>
                    <a:pt x="1011868" y="232974"/>
                  </a:lnTo>
                  <a:lnTo>
                    <a:pt x="1011796" y="232984"/>
                  </a:lnTo>
                  <a:lnTo>
                    <a:pt x="1011716" y="232974"/>
                  </a:lnTo>
                  <a:lnTo>
                    <a:pt x="1011558" y="232947"/>
                  </a:lnTo>
                  <a:lnTo>
                    <a:pt x="1011422" y="232956"/>
                  </a:lnTo>
                  <a:lnTo>
                    <a:pt x="1011308" y="232988"/>
                  </a:lnTo>
                  <a:lnTo>
                    <a:pt x="1011195" y="233015"/>
                  </a:lnTo>
                  <a:lnTo>
                    <a:pt x="1011100" y="233011"/>
                  </a:lnTo>
                  <a:lnTo>
                    <a:pt x="1010904" y="232965"/>
                  </a:lnTo>
                  <a:lnTo>
                    <a:pt x="1010813" y="232956"/>
                  </a:lnTo>
                  <a:lnTo>
                    <a:pt x="1010730" y="232970"/>
                  </a:lnTo>
                  <a:lnTo>
                    <a:pt x="1010636" y="233061"/>
                  </a:lnTo>
                  <a:lnTo>
                    <a:pt x="1010549" y="233174"/>
                  </a:lnTo>
                  <a:lnTo>
                    <a:pt x="1010443" y="233242"/>
                  </a:lnTo>
                  <a:lnTo>
                    <a:pt x="1010329" y="233274"/>
                  </a:lnTo>
                  <a:lnTo>
                    <a:pt x="1010212" y="233283"/>
                  </a:lnTo>
                  <a:lnTo>
                    <a:pt x="1010122" y="233274"/>
                  </a:lnTo>
                  <a:lnTo>
                    <a:pt x="1010035" y="233247"/>
                  </a:lnTo>
                  <a:lnTo>
                    <a:pt x="1009770" y="233133"/>
                  </a:lnTo>
                  <a:lnTo>
                    <a:pt x="1009611" y="233074"/>
                  </a:lnTo>
                  <a:lnTo>
                    <a:pt x="1009415" y="232984"/>
                  </a:lnTo>
                  <a:lnTo>
                    <a:pt x="1009313" y="232929"/>
                  </a:lnTo>
                  <a:lnTo>
                    <a:pt x="1009120" y="232834"/>
                  </a:lnTo>
                  <a:lnTo>
                    <a:pt x="1008995" y="232765"/>
                  </a:lnTo>
                  <a:lnTo>
                    <a:pt x="1008803" y="232657"/>
                  </a:lnTo>
                  <a:lnTo>
                    <a:pt x="1008512" y="232470"/>
                  </a:lnTo>
                  <a:lnTo>
                    <a:pt x="1008395" y="232416"/>
                  </a:lnTo>
                  <a:lnTo>
                    <a:pt x="1008311" y="232411"/>
                  </a:lnTo>
                  <a:lnTo>
                    <a:pt x="1008224" y="232425"/>
                  </a:lnTo>
                  <a:lnTo>
                    <a:pt x="1008039" y="232479"/>
                  </a:lnTo>
                  <a:lnTo>
                    <a:pt x="1007948" y="232498"/>
                  </a:lnTo>
                  <a:lnTo>
                    <a:pt x="1007816" y="232511"/>
                  </a:lnTo>
                  <a:lnTo>
                    <a:pt x="1007680" y="232520"/>
                  </a:lnTo>
                  <a:lnTo>
                    <a:pt x="1007552" y="232538"/>
                  </a:lnTo>
                  <a:lnTo>
                    <a:pt x="1007431" y="232575"/>
                  </a:lnTo>
                  <a:lnTo>
                    <a:pt x="1007310" y="232593"/>
                  </a:lnTo>
                  <a:lnTo>
                    <a:pt x="1007238" y="232597"/>
                  </a:lnTo>
                  <a:lnTo>
                    <a:pt x="1007162" y="232593"/>
                  </a:lnTo>
                  <a:lnTo>
                    <a:pt x="1007091" y="232588"/>
                  </a:lnTo>
                  <a:lnTo>
                    <a:pt x="1007019" y="232575"/>
                  </a:lnTo>
                  <a:lnTo>
                    <a:pt x="1006894" y="232525"/>
                  </a:lnTo>
                  <a:lnTo>
                    <a:pt x="1006781" y="232452"/>
                  </a:lnTo>
                  <a:lnTo>
                    <a:pt x="1006671" y="232370"/>
                  </a:lnTo>
                  <a:lnTo>
                    <a:pt x="1006562" y="232252"/>
                  </a:lnTo>
                  <a:lnTo>
                    <a:pt x="1006509" y="232184"/>
                  </a:lnTo>
                  <a:lnTo>
                    <a:pt x="1006456" y="232125"/>
                  </a:lnTo>
                  <a:lnTo>
                    <a:pt x="1006391" y="232080"/>
                  </a:lnTo>
                  <a:lnTo>
                    <a:pt x="1006324" y="232043"/>
                  </a:lnTo>
                  <a:lnTo>
                    <a:pt x="1006252" y="232012"/>
                  </a:lnTo>
                  <a:lnTo>
                    <a:pt x="1006097" y="231971"/>
                  </a:lnTo>
                  <a:lnTo>
                    <a:pt x="1006021" y="231966"/>
                  </a:lnTo>
                  <a:lnTo>
                    <a:pt x="1005919" y="231984"/>
                  </a:lnTo>
                  <a:lnTo>
                    <a:pt x="1005821" y="232012"/>
                  </a:lnTo>
                  <a:lnTo>
                    <a:pt x="1005715" y="232007"/>
                  </a:lnTo>
                  <a:lnTo>
                    <a:pt x="1005598" y="231971"/>
                  </a:lnTo>
                  <a:lnTo>
                    <a:pt x="1005488" y="231921"/>
                  </a:lnTo>
                  <a:lnTo>
                    <a:pt x="1005386" y="231866"/>
                  </a:lnTo>
                  <a:lnTo>
                    <a:pt x="1005292" y="231794"/>
                  </a:lnTo>
                  <a:lnTo>
                    <a:pt x="1005144" y="231653"/>
                  </a:lnTo>
                  <a:lnTo>
                    <a:pt x="1005069" y="231526"/>
                  </a:lnTo>
                  <a:lnTo>
                    <a:pt x="1004959" y="231426"/>
                  </a:lnTo>
                  <a:lnTo>
                    <a:pt x="1004770" y="231448"/>
                  </a:lnTo>
                  <a:lnTo>
                    <a:pt x="1004521" y="231530"/>
                  </a:lnTo>
                  <a:lnTo>
                    <a:pt x="1004381" y="231571"/>
                  </a:lnTo>
                  <a:lnTo>
                    <a:pt x="1004184" y="231621"/>
                  </a:lnTo>
                  <a:lnTo>
                    <a:pt x="1003701" y="231835"/>
                  </a:lnTo>
                  <a:lnTo>
                    <a:pt x="1003236" y="232107"/>
                  </a:lnTo>
                  <a:lnTo>
                    <a:pt x="1002832" y="232393"/>
                  </a:lnTo>
                  <a:lnTo>
                    <a:pt x="1002495" y="232697"/>
                  </a:lnTo>
                  <a:lnTo>
                    <a:pt x="1002197" y="233056"/>
                  </a:lnTo>
                  <a:lnTo>
                    <a:pt x="1001928" y="233451"/>
                  </a:lnTo>
                  <a:lnTo>
                    <a:pt x="1001679" y="233860"/>
                  </a:lnTo>
                  <a:lnTo>
                    <a:pt x="1001222" y="234627"/>
                  </a:lnTo>
                  <a:lnTo>
                    <a:pt x="1001014" y="234995"/>
                  </a:lnTo>
                  <a:lnTo>
                    <a:pt x="1000821" y="235372"/>
                  </a:lnTo>
                  <a:lnTo>
                    <a:pt x="1000651" y="235758"/>
                  </a:lnTo>
                  <a:lnTo>
                    <a:pt x="1000511" y="236149"/>
                  </a:lnTo>
                  <a:lnTo>
                    <a:pt x="1000405" y="236557"/>
                  </a:lnTo>
                  <a:lnTo>
                    <a:pt x="1000326" y="236975"/>
                  </a:lnTo>
                  <a:lnTo>
                    <a:pt x="1000273" y="237402"/>
                  </a:lnTo>
                  <a:lnTo>
                    <a:pt x="1000239" y="237829"/>
                  </a:lnTo>
                  <a:lnTo>
                    <a:pt x="1000216" y="238251"/>
                  </a:lnTo>
                  <a:lnTo>
                    <a:pt x="1000201" y="238633"/>
                  </a:lnTo>
                  <a:lnTo>
                    <a:pt x="1000201" y="239014"/>
                  </a:lnTo>
                  <a:lnTo>
                    <a:pt x="1000213" y="239396"/>
                  </a:lnTo>
                  <a:lnTo>
                    <a:pt x="1000243" y="239777"/>
                  </a:lnTo>
                  <a:lnTo>
                    <a:pt x="1000288" y="240154"/>
                  </a:lnTo>
                  <a:lnTo>
                    <a:pt x="1000356" y="240518"/>
                  </a:lnTo>
                  <a:lnTo>
                    <a:pt x="1000443" y="240885"/>
                  </a:lnTo>
                  <a:lnTo>
                    <a:pt x="1000481" y="241024"/>
                  </a:lnTo>
                  <a:lnTo>
                    <a:pt x="1000541" y="241244"/>
                  </a:lnTo>
                  <a:lnTo>
                    <a:pt x="1000658" y="241603"/>
                  </a:lnTo>
                  <a:lnTo>
                    <a:pt x="1000889" y="242252"/>
                  </a:lnTo>
                  <a:lnTo>
                    <a:pt x="1000995" y="242561"/>
                  </a:lnTo>
                  <a:lnTo>
                    <a:pt x="1001112" y="242861"/>
                  </a:lnTo>
                  <a:lnTo>
                    <a:pt x="1001256" y="243124"/>
                  </a:lnTo>
                  <a:lnTo>
                    <a:pt x="1001445" y="243333"/>
                  </a:lnTo>
                  <a:lnTo>
                    <a:pt x="1001592" y="243438"/>
                  </a:lnTo>
                  <a:lnTo>
                    <a:pt x="1001755" y="243528"/>
                  </a:lnTo>
                  <a:lnTo>
                    <a:pt x="1001925" y="243601"/>
                  </a:lnTo>
                  <a:lnTo>
                    <a:pt x="1002102" y="243665"/>
                  </a:lnTo>
                  <a:lnTo>
                    <a:pt x="1002280" y="243719"/>
                  </a:lnTo>
                  <a:lnTo>
                    <a:pt x="1002363" y="243683"/>
                  </a:lnTo>
                  <a:lnTo>
                    <a:pt x="1002529" y="243628"/>
                  </a:lnTo>
                  <a:lnTo>
                    <a:pt x="1002616" y="243606"/>
                  </a:lnTo>
                  <a:lnTo>
                    <a:pt x="1002703" y="243592"/>
                  </a:lnTo>
                  <a:lnTo>
                    <a:pt x="1002824" y="243578"/>
                  </a:lnTo>
                  <a:lnTo>
                    <a:pt x="1002949" y="243583"/>
                  </a:lnTo>
                  <a:lnTo>
                    <a:pt x="1003198" y="243601"/>
                  </a:lnTo>
                  <a:lnTo>
                    <a:pt x="1003323" y="243601"/>
                  </a:lnTo>
                  <a:lnTo>
                    <a:pt x="1003436" y="243587"/>
                  </a:lnTo>
                  <a:lnTo>
                    <a:pt x="1003667" y="243551"/>
                  </a:lnTo>
                  <a:lnTo>
                    <a:pt x="1003776" y="243542"/>
                  </a:lnTo>
                  <a:lnTo>
                    <a:pt x="1003886" y="243556"/>
                  </a:lnTo>
                  <a:lnTo>
                    <a:pt x="1003973" y="243587"/>
                  </a:lnTo>
                  <a:lnTo>
                    <a:pt x="1004056" y="243642"/>
                  </a:lnTo>
                  <a:lnTo>
                    <a:pt x="1004135" y="243706"/>
                  </a:lnTo>
                  <a:lnTo>
                    <a:pt x="1004219" y="243756"/>
                  </a:lnTo>
                  <a:lnTo>
                    <a:pt x="1004302" y="243787"/>
                  </a:lnTo>
                  <a:lnTo>
                    <a:pt x="1004415" y="243783"/>
                  </a:lnTo>
                  <a:lnTo>
                    <a:pt x="1004532" y="243751"/>
                  </a:lnTo>
                  <a:lnTo>
                    <a:pt x="1004774" y="243656"/>
                  </a:lnTo>
                  <a:lnTo>
                    <a:pt x="1004895" y="243628"/>
                  </a:lnTo>
                  <a:lnTo>
                    <a:pt x="1005065" y="243619"/>
                  </a:lnTo>
                  <a:lnTo>
                    <a:pt x="1005318" y="243633"/>
                  </a:lnTo>
                  <a:lnTo>
                    <a:pt x="1005553" y="243660"/>
                  </a:lnTo>
                  <a:lnTo>
                    <a:pt x="1005670" y="243678"/>
                  </a:lnTo>
                  <a:lnTo>
                    <a:pt x="1005904" y="243701"/>
                  </a:lnTo>
                  <a:lnTo>
                    <a:pt x="1006002" y="243696"/>
                  </a:lnTo>
                  <a:lnTo>
                    <a:pt x="1006199" y="243669"/>
                  </a:lnTo>
                  <a:lnTo>
                    <a:pt x="1006293" y="243665"/>
                  </a:lnTo>
                  <a:lnTo>
                    <a:pt x="1006384" y="243678"/>
                  </a:lnTo>
                  <a:lnTo>
                    <a:pt x="1006460" y="243719"/>
                  </a:lnTo>
                  <a:lnTo>
                    <a:pt x="1006531" y="243778"/>
                  </a:lnTo>
                  <a:lnTo>
                    <a:pt x="1006599" y="243846"/>
                  </a:lnTo>
                  <a:lnTo>
                    <a:pt x="1006667" y="243905"/>
                  </a:lnTo>
                  <a:lnTo>
                    <a:pt x="1006747" y="243937"/>
                  </a:lnTo>
                  <a:lnTo>
                    <a:pt x="1006830" y="243942"/>
                  </a:lnTo>
                  <a:lnTo>
                    <a:pt x="1006917" y="243924"/>
                  </a:lnTo>
                  <a:lnTo>
                    <a:pt x="1007008" y="243896"/>
                  </a:lnTo>
                  <a:lnTo>
                    <a:pt x="1007094" y="243878"/>
                  </a:lnTo>
                  <a:lnTo>
                    <a:pt x="1007166" y="243892"/>
                  </a:lnTo>
                  <a:lnTo>
                    <a:pt x="1007242" y="243951"/>
                  </a:lnTo>
                  <a:lnTo>
                    <a:pt x="1007302" y="244055"/>
                  </a:lnTo>
                  <a:lnTo>
                    <a:pt x="1007351" y="244182"/>
                  </a:lnTo>
                  <a:lnTo>
                    <a:pt x="1007382" y="244314"/>
                  </a:lnTo>
                  <a:lnTo>
                    <a:pt x="1007382" y="244428"/>
                  </a:lnTo>
                  <a:lnTo>
                    <a:pt x="1007359" y="244523"/>
                  </a:lnTo>
                  <a:lnTo>
                    <a:pt x="1007314" y="244614"/>
                  </a:lnTo>
                  <a:lnTo>
                    <a:pt x="1007253" y="244705"/>
                  </a:lnTo>
                  <a:lnTo>
                    <a:pt x="1007125" y="244877"/>
                  </a:lnTo>
                  <a:lnTo>
                    <a:pt x="1006955" y="245072"/>
                  </a:lnTo>
                  <a:lnTo>
                    <a:pt x="1006902" y="245195"/>
                  </a:lnTo>
                  <a:lnTo>
                    <a:pt x="1006887" y="245345"/>
                  </a:lnTo>
                  <a:lnTo>
                    <a:pt x="1006887" y="245495"/>
                  </a:lnTo>
                  <a:lnTo>
                    <a:pt x="1006902" y="245599"/>
                  </a:lnTo>
                  <a:lnTo>
                    <a:pt x="1006932" y="245704"/>
                  </a:lnTo>
                  <a:lnTo>
                    <a:pt x="1006958" y="245813"/>
                  </a:lnTo>
                  <a:lnTo>
                    <a:pt x="1006977" y="245913"/>
                  </a:lnTo>
                  <a:lnTo>
                    <a:pt x="1006966" y="246004"/>
                  </a:lnTo>
                  <a:lnTo>
                    <a:pt x="1006917" y="246090"/>
                  </a:lnTo>
                  <a:lnTo>
                    <a:pt x="1006845" y="246172"/>
                  </a:lnTo>
                  <a:lnTo>
                    <a:pt x="1006758" y="246244"/>
                  </a:lnTo>
                  <a:lnTo>
                    <a:pt x="1006660" y="246312"/>
                  </a:lnTo>
                  <a:lnTo>
                    <a:pt x="1006565" y="246362"/>
                  </a:lnTo>
                  <a:lnTo>
                    <a:pt x="1006471" y="246399"/>
                  </a:lnTo>
                  <a:lnTo>
                    <a:pt x="1006369" y="246417"/>
                  </a:lnTo>
                  <a:lnTo>
                    <a:pt x="1006161" y="246444"/>
                  </a:lnTo>
                  <a:lnTo>
                    <a:pt x="1006059" y="246467"/>
                  </a:lnTo>
                  <a:lnTo>
                    <a:pt x="1005964" y="246494"/>
                  </a:lnTo>
                  <a:lnTo>
                    <a:pt x="1005783" y="246558"/>
                  </a:lnTo>
                  <a:lnTo>
                    <a:pt x="1005605" y="246630"/>
                  </a:lnTo>
                  <a:lnTo>
                    <a:pt x="1005507" y="246680"/>
                  </a:lnTo>
                  <a:lnTo>
                    <a:pt x="1005318" y="246798"/>
                  </a:lnTo>
                  <a:lnTo>
                    <a:pt x="1005224" y="246848"/>
                  </a:lnTo>
                  <a:lnTo>
                    <a:pt x="1005122" y="246875"/>
                  </a:lnTo>
                  <a:lnTo>
                    <a:pt x="1005005" y="246866"/>
                  </a:lnTo>
                  <a:lnTo>
                    <a:pt x="1004884" y="246821"/>
                  </a:lnTo>
                  <a:lnTo>
                    <a:pt x="1004759" y="246762"/>
                  </a:lnTo>
                  <a:lnTo>
                    <a:pt x="1004634" y="246717"/>
                  </a:lnTo>
                  <a:lnTo>
                    <a:pt x="1004510" y="246698"/>
                  </a:lnTo>
                  <a:lnTo>
                    <a:pt x="1004423" y="246707"/>
                  </a:lnTo>
                  <a:lnTo>
                    <a:pt x="1004339" y="246726"/>
                  </a:lnTo>
                  <a:lnTo>
                    <a:pt x="1004253" y="246748"/>
                  </a:lnTo>
                  <a:lnTo>
                    <a:pt x="1004086" y="246803"/>
                  </a:lnTo>
                  <a:lnTo>
                    <a:pt x="1004018" y="246821"/>
                  </a:lnTo>
                  <a:lnTo>
                    <a:pt x="1003882" y="246848"/>
                  </a:lnTo>
                  <a:lnTo>
                    <a:pt x="1003776" y="246912"/>
                  </a:lnTo>
                  <a:lnTo>
                    <a:pt x="1003742" y="247048"/>
                  </a:lnTo>
                  <a:lnTo>
                    <a:pt x="1003739" y="247202"/>
                  </a:lnTo>
                  <a:lnTo>
                    <a:pt x="1003659" y="247257"/>
                  </a:lnTo>
                  <a:lnTo>
                    <a:pt x="1003417" y="247180"/>
                  </a:lnTo>
                  <a:lnTo>
                    <a:pt x="1003296" y="247239"/>
                  </a:lnTo>
                  <a:lnTo>
                    <a:pt x="1003262" y="247330"/>
                  </a:lnTo>
                  <a:lnTo>
                    <a:pt x="1003232" y="247429"/>
                  </a:lnTo>
                  <a:lnTo>
                    <a:pt x="1003198" y="247520"/>
                  </a:lnTo>
                  <a:lnTo>
                    <a:pt x="1003145" y="247575"/>
                  </a:lnTo>
                  <a:lnTo>
                    <a:pt x="1003024" y="247579"/>
                  </a:lnTo>
                  <a:lnTo>
                    <a:pt x="1002892" y="247561"/>
                  </a:lnTo>
                  <a:lnTo>
                    <a:pt x="1002798" y="247620"/>
                  </a:lnTo>
                  <a:lnTo>
                    <a:pt x="1002771" y="247698"/>
                  </a:lnTo>
                  <a:lnTo>
                    <a:pt x="1002756" y="247784"/>
                  </a:lnTo>
                  <a:lnTo>
                    <a:pt x="1002729" y="247861"/>
                  </a:lnTo>
                  <a:lnTo>
                    <a:pt x="1002627" y="247920"/>
                  </a:lnTo>
                  <a:lnTo>
                    <a:pt x="1002552" y="247906"/>
                  </a:lnTo>
                  <a:lnTo>
                    <a:pt x="1002469" y="247879"/>
                  </a:lnTo>
                  <a:lnTo>
                    <a:pt x="1002299" y="247816"/>
                  </a:lnTo>
                  <a:lnTo>
                    <a:pt x="1002121" y="247761"/>
                  </a:lnTo>
                  <a:lnTo>
                    <a:pt x="1001853" y="247670"/>
                  </a:lnTo>
                  <a:lnTo>
                    <a:pt x="1001766" y="247634"/>
                  </a:lnTo>
                  <a:lnTo>
                    <a:pt x="1001596" y="247552"/>
                  </a:lnTo>
                  <a:lnTo>
                    <a:pt x="1001513" y="247525"/>
                  </a:lnTo>
                  <a:lnTo>
                    <a:pt x="1001376" y="247539"/>
                  </a:lnTo>
                  <a:lnTo>
                    <a:pt x="1001263" y="247602"/>
                  </a:lnTo>
                  <a:lnTo>
                    <a:pt x="1001150" y="247657"/>
                  </a:lnTo>
                  <a:lnTo>
                    <a:pt x="1001059" y="247666"/>
                  </a:lnTo>
                  <a:lnTo>
                    <a:pt x="1000965" y="247657"/>
                  </a:lnTo>
                  <a:lnTo>
                    <a:pt x="1000866" y="247638"/>
                  </a:lnTo>
                  <a:lnTo>
                    <a:pt x="1000609" y="247579"/>
                  </a:lnTo>
                  <a:lnTo>
                    <a:pt x="1000488" y="247548"/>
                  </a:lnTo>
                  <a:lnTo>
                    <a:pt x="1000364" y="247529"/>
                  </a:lnTo>
                  <a:lnTo>
                    <a:pt x="1000296" y="247539"/>
                  </a:lnTo>
                  <a:lnTo>
                    <a:pt x="1000228" y="247557"/>
                  </a:lnTo>
                  <a:lnTo>
                    <a:pt x="1000027" y="247638"/>
                  </a:lnTo>
                  <a:lnTo>
                    <a:pt x="999959" y="247675"/>
                  </a:lnTo>
                  <a:lnTo>
                    <a:pt x="999895" y="247720"/>
                  </a:lnTo>
                  <a:lnTo>
                    <a:pt x="999774" y="247797"/>
                  </a:lnTo>
                  <a:lnTo>
                    <a:pt x="999653" y="247788"/>
                  </a:lnTo>
                  <a:lnTo>
                    <a:pt x="999574" y="247743"/>
                  </a:lnTo>
                  <a:lnTo>
                    <a:pt x="999585" y="247643"/>
                  </a:lnTo>
                  <a:lnTo>
                    <a:pt x="999615" y="247561"/>
                  </a:lnTo>
                  <a:lnTo>
                    <a:pt x="999665" y="247407"/>
                  </a:lnTo>
                  <a:lnTo>
                    <a:pt x="999665" y="247284"/>
                  </a:lnTo>
                  <a:lnTo>
                    <a:pt x="999653" y="247157"/>
                  </a:lnTo>
                  <a:lnTo>
                    <a:pt x="999619" y="247021"/>
                  </a:lnTo>
                  <a:lnTo>
                    <a:pt x="999525" y="246803"/>
                  </a:lnTo>
                  <a:lnTo>
                    <a:pt x="999502" y="246657"/>
                  </a:lnTo>
                  <a:lnTo>
                    <a:pt x="999506" y="246512"/>
                  </a:lnTo>
                  <a:lnTo>
                    <a:pt x="999532" y="246371"/>
                  </a:lnTo>
                  <a:lnTo>
                    <a:pt x="999377" y="246321"/>
                  </a:lnTo>
                  <a:lnTo>
                    <a:pt x="999245" y="246253"/>
                  </a:lnTo>
                  <a:lnTo>
                    <a:pt x="999049" y="246226"/>
                  </a:lnTo>
                  <a:lnTo>
                    <a:pt x="998814" y="246290"/>
                  </a:lnTo>
                  <a:lnTo>
                    <a:pt x="998289" y="246521"/>
                  </a:lnTo>
                  <a:lnTo>
                    <a:pt x="998032" y="246598"/>
                  </a:lnTo>
                  <a:lnTo>
                    <a:pt x="997771" y="246635"/>
                  </a:lnTo>
                  <a:lnTo>
                    <a:pt x="997235" y="246657"/>
                  </a:lnTo>
                  <a:lnTo>
                    <a:pt x="996970" y="246680"/>
                  </a:lnTo>
                  <a:lnTo>
                    <a:pt x="996717" y="246739"/>
                  </a:lnTo>
                  <a:lnTo>
                    <a:pt x="996437" y="246844"/>
                  </a:lnTo>
                  <a:lnTo>
                    <a:pt x="996165" y="246984"/>
                  </a:lnTo>
                  <a:lnTo>
                    <a:pt x="995900" y="247148"/>
                  </a:lnTo>
                  <a:lnTo>
                    <a:pt x="995643" y="247325"/>
                  </a:lnTo>
                  <a:lnTo>
                    <a:pt x="995390" y="247507"/>
                  </a:lnTo>
                  <a:lnTo>
                    <a:pt x="995020" y="247797"/>
                  </a:lnTo>
                  <a:lnTo>
                    <a:pt x="994661" y="248111"/>
                  </a:lnTo>
                  <a:lnTo>
                    <a:pt x="994321" y="248451"/>
                  </a:lnTo>
                  <a:lnTo>
                    <a:pt x="993996" y="248806"/>
                  </a:lnTo>
                  <a:lnTo>
                    <a:pt x="993686" y="249164"/>
                  </a:lnTo>
                  <a:lnTo>
                    <a:pt x="993410" y="249510"/>
                  </a:lnTo>
                  <a:lnTo>
                    <a:pt x="993149" y="249864"/>
                  </a:lnTo>
                  <a:lnTo>
                    <a:pt x="992900" y="250232"/>
                  </a:lnTo>
                  <a:lnTo>
                    <a:pt x="992665" y="250608"/>
                  </a:lnTo>
                  <a:lnTo>
                    <a:pt x="992446" y="250990"/>
                  </a:lnTo>
                  <a:lnTo>
                    <a:pt x="991830" y="251481"/>
                  </a:lnTo>
                  <a:lnTo>
                    <a:pt x="991248" y="252048"/>
                  </a:lnTo>
                  <a:lnTo>
                    <a:pt x="990715" y="252675"/>
                  </a:lnTo>
                  <a:lnTo>
                    <a:pt x="990251" y="253338"/>
                  </a:lnTo>
                  <a:lnTo>
                    <a:pt x="989861" y="254028"/>
                  </a:lnTo>
                  <a:lnTo>
                    <a:pt x="989657" y="254492"/>
                  </a:lnTo>
                  <a:lnTo>
                    <a:pt x="989483" y="254973"/>
                  </a:lnTo>
                  <a:lnTo>
                    <a:pt x="989336" y="255463"/>
                  </a:lnTo>
                  <a:lnTo>
                    <a:pt x="989211" y="255963"/>
                  </a:lnTo>
                  <a:lnTo>
                    <a:pt x="989106" y="256463"/>
                  </a:lnTo>
                  <a:lnTo>
                    <a:pt x="989075" y="256681"/>
                  </a:lnTo>
                  <a:lnTo>
                    <a:pt x="989060" y="256908"/>
                  </a:lnTo>
                  <a:lnTo>
                    <a:pt x="989041" y="257126"/>
                  </a:lnTo>
                  <a:lnTo>
                    <a:pt x="989007" y="257344"/>
                  </a:lnTo>
                  <a:lnTo>
                    <a:pt x="988943" y="257543"/>
                  </a:lnTo>
                  <a:lnTo>
                    <a:pt x="988754" y="257802"/>
                  </a:lnTo>
                  <a:lnTo>
                    <a:pt x="988474" y="258020"/>
                  </a:lnTo>
                  <a:lnTo>
                    <a:pt x="987832" y="258429"/>
                  </a:lnTo>
                  <a:lnTo>
                    <a:pt x="987564" y="258674"/>
                  </a:lnTo>
                  <a:lnTo>
                    <a:pt x="987284" y="259051"/>
                  </a:lnTo>
                  <a:lnTo>
                    <a:pt x="987050" y="259474"/>
                  </a:lnTo>
                  <a:lnTo>
                    <a:pt x="986842" y="259919"/>
                  </a:lnTo>
                  <a:lnTo>
                    <a:pt x="986649" y="260368"/>
                  </a:lnTo>
                  <a:lnTo>
                    <a:pt x="986449" y="260818"/>
                  </a:lnTo>
                  <a:lnTo>
                    <a:pt x="986305" y="261163"/>
                  </a:lnTo>
                  <a:lnTo>
                    <a:pt x="986033" y="261867"/>
                  </a:lnTo>
                  <a:lnTo>
                    <a:pt x="985886" y="262208"/>
                  </a:lnTo>
                  <a:lnTo>
                    <a:pt x="985704" y="262535"/>
                  </a:lnTo>
                  <a:lnTo>
                    <a:pt x="985493" y="262816"/>
                  </a:lnTo>
                  <a:lnTo>
                    <a:pt x="985251" y="263080"/>
                  </a:lnTo>
                  <a:lnTo>
                    <a:pt x="984997" y="263339"/>
                  </a:lnTo>
                  <a:lnTo>
                    <a:pt x="984756" y="263602"/>
                  </a:lnTo>
                  <a:lnTo>
                    <a:pt x="984537" y="263883"/>
                  </a:lnTo>
                  <a:lnTo>
                    <a:pt x="984276" y="264320"/>
                  </a:lnTo>
                  <a:lnTo>
                    <a:pt x="984057" y="264787"/>
                  </a:lnTo>
                  <a:lnTo>
                    <a:pt x="983860" y="265269"/>
                  </a:lnTo>
                  <a:lnTo>
                    <a:pt x="983679" y="265759"/>
                  </a:lnTo>
                  <a:lnTo>
                    <a:pt x="983493" y="266245"/>
                  </a:lnTo>
                  <a:lnTo>
                    <a:pt x="983263" y="266813"/>
                  </a:lnTo>
                  <a:lnTo>
                    <a:pt x="983153" y="267094"/>
                  </a:lnTo>
                  <a:lnTo>
                    <a:pt x="983055" y="267385"/>
                  </a:lnTo>
                  <a:lnTo>
                    <a:pt x="982968" y="267676"/>
                  </a:lnTo>
                  <a:lnTo>
                    <a:pt x="982911" y="268057"/>
                  </a:lnTo>
                  <a:lnTo>
                    <a:pt x="982900" y="268857"/>
                  </a:lnTo>
                  <a:lnTo>
                    <a:pt x="982851" y="269229"/>
                  </a:lnTo>
                  <a:lnTo>
                    <a:pt x="982722" y="269547"/>
                  </a:lnTo>
                  <a:lnTo>
                    <a:pt x="982545" y="269742"/>
                  </a:lnTo>
                  <a:lnTo>
                    <a:pt x="982326" y="269906"/>
                  </a:lnTo>
                  <a:lnTo>
                    <a:pt x="982080" y="270056"/>
                  </a:lnTo>
                  <a:lnTo>
                    <a:pt x="981842" y="270210"/>
                  </a:lnTo>
                  <a:lnTo>
                    <a:pt x="981634" y="270392"/>
                  </a:lnTo>
                  <a:lnTo>
                    <a:pt x="981385" y="270691"/>
                  </a:lnTo>
                  <a:lnTo>
                    <a:pt x="981165" y="271023"/>
                  </a:lnTo>
                  <a:lnTo>
                    <a:pt x="980969" y="271373"/>
                  </a:lnTo>
                  <a:lnTo>
                    <a:pt x="980806" y="271736"/>
                  </a:lnTo>
                  <a:lnTo>
                    <a:pt x="980670" y="272104"/>
                  </a:lnTo>
                  <a:lnTo>
                    <a:pt x="980606" y="272358"/>
                  </a:lnTo>
                  <a:lnTo>
                    <a:pt x="980557" y="272617"/>
                  </a:lnTo>
                  <a:lnTo>
                    <a:pt x="980481" y="273139"/>
                  </a:lnTo>
                  <a:lnTo>
                    <a:pt x="980436" y="273398"/>
                  </a:lnTo>
                  <a:lnTo>
                    <a:pt x="980304" y="273975"/>
                  </a:lnTo>
                  <a:lnTo>
                    <a:pt x="980156" y="274552"/>
                  </a:lnTo>
                  <a:lnTo>
                    <a:pt x="979831" y="275696"/>
                  </a:lnTo>
                  <a:lnTo>
                    <a:pt x="979673" y="276269"/>
                  </a:lnTo>
                  <a:lnTo>
                    <a:pt x="979544" y="276759"/>
                  </a:lnTo>
                  <a:lnTo>
                    <a:pt x="979423" y="277254"/>
                  </a:lnTo>
                  <a:lnTo>
                    <a:pt x="979295" y="277745"/>
                  </a:lnTo>
                  <a:lnTo>
                    <a:pt x="979155" y="278231"/>
                  </a:lnTo>
                  <a:lnTo>
                    <a:pt x="978985" y="278708"/>
                  </a:lnTo>
                  <a:lnTo>
                    <a:pt x="978822" y="279116"/>
                  </a:lnTo>
                  <a:lnTo>
                    <a:pt x="978735" y="279316"/>
                  </a:lnTo>
                  <a:lnTo>
                    <a:pt x="978641" y="279516"/>
                  </a:lnTo>
                  <a:lnTo>
                    <a:pt x="978539" y="279707"/>
                  </a:lnTo>
                  <a:lnTo>
                    <a:pt x="978388" y="279929"/>
                  </a:lnTo>
                  <a:lnTo>
                    <a:pt x="978029" y="280338"/>
                  </a:lnTo>
                  <a:lnTo>
                    <a:pt x="977862" y="280552"/>
                  </a:lnTo>
                  <a:lnTo>
                    <a:pt x="977734" y="280774"/>
                  </a:lnTo>
                  <a:lnTo>
                    <a:pt x="977628" y="281183"/>
                  </a:lnTo>
                  <a:lnTo>
                    <a:pt x="977613" y="281628"/>
                  </a:lnTo>
                  <a:lnTo>
                    <a:pt x="977647" y="282091"/>
                  </a:lnTo>
                  <a:lnTo>
                    <a:pt x="977666" y="282559"/>
                  </a:lnTo>
                  <a:lnTo>
                    <a:pt x="977624" y="283009"/>
                  </a:lnTo>
                  <a:lnTo>
                    <a:pt x="977541" y="283327"/>
                  </a:lnTo>
                  <a:lnTo>
                    <a:pt x="977439" y="283645"/>
                  </a:lnTo>
                  <a:lnTo>
                    <a:pt x="977322" y="283958"/>
                  </a:lnTo>
                  <a:lnTo>
                    <a:pt x="977227" y="284299"/>
                  </a:lnTo>
                  <a:lnTo>
                    <a:pt x="977280" y="284399"/>
                  </a:lnTo>
                  <a:lnTo>
                    <a:pt x="977303" y="284489"/>
                  </a:lnTo>
                  <a:lnTo>
                    <a:pt x="977299" y="284612"/>
                  </a:lnTo>
                  <a:lnTo>
                    <a:pt x="977269" y="284721"/>
                  </a:lnTo>
                  <a:lnTo>
                    <a:pt x="977171" y="284803"/>
                  </a:lnTo>
                  <a:lnTo>
                    <a:pt x="977107" y="284839"/>
                  </a:lnTo>
                  <a:lnTo>
                    <a:pt x="977001" y="284916"/>
                  </a:lnTo>
                  <a:lnTo>
                    <a:pt x="976970" y="284998"/>
                  </a:lnTo>
                  <a:lnTo>
                    <a:pt x="976967" y="285094"/>
                  </a:lnTo>
                  <a:lnTo>
                    <a:pt x="976974" y="285293"/>
                  </a:lnTo>
                  <a:lnTo>
                    <a:pt x="976933" y="285457"/>
                  </a:lnTo>
                  <a:lnTo>
                    <a:pt x="976887" y="285557"/>
                  </a:lnTo>
                  <a:lnTo>
                    <a:pt x="976872" y="285643"/>
                  </a:lnTo>
                  <a:lnTo>
                    <a:pt x="976880" y="285829"/>
                  </a:lnTo>
                  <a:lnTo>
                    <a:pt x="976880" y="285920"/>
                  </a:lnTo>
                  <a:lnTo>
                    <a:pt x="976865" y="286006"/>
                  </a:lnTo>
                  <a:lnTo>
                    <a:pt x="976812" y="286111"/>
                  </a:lnTo>
                  <a:lnTo>
                    <a:pt x="976747" y="286206"/>
                  </a:lnTo>
                  <a:lnTo>
                    <a:pt x="976713" y="286306"/>
                  </a:lnTo>
                  <a:lnTo>
                    <a:pt x="976706" y="286402"/>
                  </a:lnTo>
                  <a:lnTo>
                    <a:pt x="976687" y="286492"/>
                  </a:lnTo>
                  <a:lnTo>
                    <a:pt x="976630" y="286629"/>
                  </a:lnTo>
                  <a:lnTo>
                    <a:pt x="976543" y="286756"/>
                  </a:lnTo>
                  <a:lnTo>
                    <a:pt x="976517" y="286851"/>
                  </a:lnTo>
                  <a:lnTo>
                    <a:pt x="976615" y="287019"/>
                  </a:lnTo>
                  <a:lnTo>
                    <a:pt x="976668" y="287078"/>
                  </a:lnTo>
                  <a:lnTo>
                    <a:pt x="976729" y="287137"/>
                  </a:lnTo>
                  <a:lnTo>
                    <a:pt x="976834" y="287251"/>
                  </a:lnTo>
                  <a:lnTo>
                    <a:pt x="976850" y="287369"/>
                  </a:lnTo>
                  <a:lnTo>
                    <a:pt x="976793" y="287487"/>
                  </a:lnTo>
                  <a:lnTo>
                    <a:pt x="976717" y="287605"/>
                  </a:lnTo>
                  <a:lnTo>
                    <a:pt x="976551" y="287787"/>
                  </a:lnTo>
                  <a:lnTo>
                    <a:pt x="976479" y="287891"/>
                  </a:lnTo>
                  <a:lnTo>
                    <a:pt x="976404" y="288019"/>
                  </a:lnTo>
                  <a:lnTo>
                    <a:pt x="976343" y="288150"/>
                  </a:lnTo>
                  <a:lnTo>
                    <a:pt x="976320" y="288241"/>
                  </a:lnTo>
                  <a:lnTo>
                    <a:pt x="976313" y="288332"/>
                  </a:lnTo>
                  <a:lnTo>
                    <a:pt x="976309" y="288427"/>
                  </a:lnTo>
                  <a:lnTo>
                    <a:pt x="976256" y="288495"/>
                  </a:lnTo>
                  <a:lnTo>
                    <a:pt x="976203" y="288554"/>
                  </a:lnTo>
                  <a:lnTo>
                    <a:pt x="976135" y="288618"/>
                  </a:lnTo>
                  <a:lnTo>
                    <a:pt x="976067" y="288704"/>
                  </a:lnTo>
                  <a:lnTo>
                    <a:pt x="976018" y="288809"/>
                  </a:lnTo>
                  <a:lnTo>
                    <a:pt x="975999" y="288895"/>
                  </a:lnTo>
                  <a:lnTo>
                    <a:pt x="975996" y="288986"/>
                  </a:lnTo>
                  <a:lnTo>
                    <a:pt x="976018" y="289081"/>
                  </a:lnTo>
                  <a:lnTo>
                    <a:pt x="976090" y="289258"/>
                  </a:lnTo>
                  <a:lnTo>
                    <a:pt x="976143" y="289358"/>
                  </a:lnTo>
                  <a:lnTo>
                    <a:pt x="976177" y="289449"/>
                  </a:lnTo>
                  <a:lnTo>
                    <a:pt x="976203" y="289545"/>
                  </a:lnTo>
                  <a:lnTo>
                    <a:pt x="976241" y="289731"/>
                  </a:lnTo>
                  <a:lnTo>
                    <a:pt x="976268" y="289840"/>
                  </a:lnTo>
                  <a:lnTo>
                    <a:pt x="976313" y="289953"/>
                  </a:lnTo>
                  <a:lnTo>
                    <a:pt x="976328" y="290067"/>
                  </a:lnTo>
                  <a:lnTo>
                    <a:pt x="976313" y="290149"/>
                  </a:lnTo>
                  <a:lnTo>
                    <a:pt x="976275" y="290244"/>
                  </a:lnTo>
                  <a:lnTo>
                    <a:pt x="976222" y="290326"/>
                  </a:lnTo>
                  <a:lnTo>
                    <a:pt x="976154" y="290403"/>
                  </a:lnTo>
                  <a:lnTo>
                    <a:pt x="976011" y="290585"/>
                  </a:lnTo>
                  <a:lnTo>
                    <a:pt x="975935" y="290685"/>
                  </a:lnTo>
                  <a:lnTo>
                    <a:pt x="975856" y="290798"/>
                  </a:lnTo>
                  <a:lnTo>
                    <a:pt x="975769" y="290903"/>
                  </a:lnTo>
                  <a:lnTo>
                    <a:pt x="975538" y="291089"/>
                  </a:lnTo>
                  <a:lnTo>
                    <a:pt x="975478" y="291157"/>
                  </a:lnTo>
                  <a:lnTo>
                    <a:pt x="975527" y="291243"/>
                  </a:lnTo>
                  <a:lnTo>
                    <a:pt x="975636" y="291357"/>
                  </a:lnTo>
                  <a:lnTo>
                    <a:pt x="975708" y="291484"/>
                  </a:lnTo>
                  <a:lnTo>
                    <a:pt x="975750" y="291625"/>
                  </a:lnTo>
                  <a:lnTo>
                    <a:pt x="975765" y="291775"/>
                  </a:lnTo>
                  <a:lnTo>
                    <a:pt x="975765" y="291861"/>
                  </a:lnTo>
                  <a:lnTo>
                    <a:pt x="975757" y="291952"/>
                  </a:lnTo>
                  <a:lnTo>
                    <a:pt x="975735" y="292043"/>
                  </a:lnTo>
                  <a:lnTo>
                    <a:pt x="975708" y="292124"/>
                  </a:lnTo>
                  <a:lnTo>
                    <a:pt x="975663" y="292193"/>
                  </a:lnTo>
                  <a:lnTo>
                    <a:pt x="975602" y="292252"/>
                  </a:lnTo>
                  <a:lnTo>
                    <a:pt x="975523" y="292302"/>
                  </a:lnTo>
                  <a:lnTo>
                    <a:pt x="975481" y="292319"/>
                  </a:lnTo>
                  <a:lnTo>
                    <a:pt x="975436" y="292338"/>
                  </a:lnTo>
                  <a:lnTo>
                    <a:pt x="975342" y="292365"/>
                  </a:lnTo>
                  <a:lnTo>
                    <a:pt x="975255" y="292379"/>
                  </a:lnTo>
                  <a:lnTo>
                    <a:pt x="975156" y="292374"/>
                  </a:lnTo>
                  <a:lnTo>
                    <a:pt x="974907" y="292324"/>
                  </a:lnTo>
                  <a:lnTo>
                    <a:pt x="974835" y="292306"/>
                  </a:lnTo>
                  <a:lnTo>
                    <a:pt x="974745" y="292347"/>
                  </a:lnTo>
                  <a:lnTo>
                    <a:pt x="974661" y="292397"/>
                  </a:lnTo>
                  <a:lnTo>
                    <a:pt x="974480" y="292610"/>
                  </a:lnTo>
                  <a:lnTo>
                    <a:pt x="974367" y="292928"/>
                  </a:lnTo>
                  <a:lnTo>
                    <a:pt x="974291" y="293301"/>
                  </a:lnTo>
                  <a:lnTo>
                    <a:pt x="974238" y="293696"/>
                  </a:lnTo>
                  <a:lnTo>
                    <a:pt x="974182" y="294059"/>
                  </a:lnTo>
                  <a:lnTo>
                    <a:pt x="974117" y="294373"/>
                  </a:lnTo>
                  <a:lnTo>
                    <a:pt x="974057" y="294691"/>
                  </a:lnTo>
                  <a:lnTo>
                    <a:pt x="974011" y="295004"/>
                  </a:lnTo>
                  <a:lnTo>
                    <a:pt x="973989" y="295322"/>
                  </a:lnTo>
                  <a:lnTo>
                    <a:pt x="974004" y="295631"/>
                  </a:lnTo>
                  <a:lnTo>
                    <a:pt x="974042" y="295835"/>
                  </a:lnTo>
                  <a:lnTo>
                    <a:pt x="974098" y="296040"/>
                  </a:lnTo>
                  <a:lnTo>
                    <a:pt x="974234" y="296444"/>
                  </a:lnTo>
                  <a:lnTo>
                    <a:pt x="974401" y="297075"/>
                  </a:lnTo>
                  <a:lnTo>
                    <a:pt x="974423" y="297216"/>
                  </a:lnTo>
                  <a:lnTo>
                    <a:pt x="974431" y="297357"/>
                  </a:lnTo>
                  <a:lnTo>
                    <a:pt x="974389" y="297561"/>
                  </a:lnTo>
                  <a:lnTo>
                    <a:pt x="974302" y="297761"/>
                  </a:lnTo>
                  <a:lnTo>
                    <a:pt x="974193" y="297956"/>
                  </a:lnTo>
                  <a:lnTo>
                    <a:pt x="974087" y="298156"/>
                  </a:lnTo>
                  <a:lnTo>
                    <a:pt x="974008" y="298365"/>
                  </a:lnTo>
                  <a:lnTo>
                    <a:pt x="973955" y="298638"/>
                  </a:lnTo>
                  <a:lnTo>
                    <a:pt x="973925" y="298919"/>
                  </a:lnTo>
                  <a:lnTo>
                    <a:pt x="973909" y="299205"/>
                  </a:lnTo>
                  <a:lnTo>
                    <a:pt x="973887" y="299778"/>
                  </a:lnTo>
                  <a:lnTo>
                    <a:pt x="973860" y="300114"/>
                  </a:lnTo>
                  <a:lnTo>
                    <a:pt x="973841" y="300445"/>
                  </a:lnTo>
                  <a:lnTo>
                    <a:pt x="973811" y="301118"/>
                  </a:lnTo>
                  <a:lnTo>
                    <a:pt x="973807" y="301449"/>
                  </a:lnTo>
                  <a:lnTo>
                    <a:pt x="973807" y="301935"/>
                  </a:lnTo>
                  <a:lnTo>
                    <a:pt x="973811" y="302180"/>
                  </a:lnTo>
                  <a:lnTo>
                    <a:pt x="973822" y="302426"/>
                  </a:lnTo>
                  <a:lnTo>
                    <a:pt x="973838" y="302666"/>
                  </a:lnTo>
                  <a:lnTo>
                    <a:pt x="973848" y="302754"/>
                  </a:lnTo>
                  <a:lnTo>
                    <a:pt x="973872" y="302943"/>
                  </a:lnTo>
                  <a:lnTo>
                    <a:pt x="973921" y="303216"/>
                  </a:lnTo>
                  <a:lnTo>
                    <a:pt x="973977" y="303489"/>
                  </a:lnTo>
                  <a:lnTo>
                    <a:pt x="974026" y="303761"/>
                  </a:lnTo>
                  <a:lnTo>
                    <a:pt x="974068" y="304038"/>
                  </a:lnTo>
                  <a:lnTo>
                    <a:pt x="974083" y="304406"/>
                  </a:lnTo>
                  <a:lnTo>
                    <a:pt x="974057" y="305151"/>
                  </a:lnTo>
                  <a:lnTo>
                    <a:pt x="974072" y="305514"/>
                  </a:lnTo>
                  <a:lnTo>
                    <a:pt x="974140" y="305864"/>
                  </a:lnTo>
                  <a:lnTo>
                    <a:pt x="974219" y="306105"/>
                  </a:lnTo>
                  <a:lnTo>
                    <a:pt x="974317" y="306341"/>
                  </a:lnTo>
                  <a:lnTo>
                    <a:pt x="974435" y="306577"/>
                  </a:lnTo>
                  <a:lnTo>
                    <a:pt x="974571" y="306791"/>
                  </a:lnTo>
                  <a:lnTo>
                    <a:pt x="974726" y="306986"/>
                  </a:lnTo>
                  <a:lnTo>
                    <a:pt x="974911" y="307168"/>
                  </a:lnTo>
                  <a:lnTo>
                    <a:pt x="975009" y="307254"/>
                  </a:lnTo>
                  <a:lnTo>
                    <a:pt x="975115" y="307331"/>
                  </a:lnTo>
                  <a:lnTo>
                    <a:pt x="975319" y="307454"/>
                  </a:lnTo>
                  <a:lnTo>
                    <a:pt x="975519" y="307554"/>
                  </a:lnTo>
                  <a:lnTo>
                    <a:pt x="975621" y="307585"/>
                  </a:lnTo>
                  <a:lnTo>
                    <a:pt x="975723" y="307608"/>
                  </a:lnTo>
                  <a:lnTo>
                    <a:pt x="975916" y="307590"/>
                  </a:lnTo>
                  <a:lnTo>
                    <a:pt x="976116" y="307499"/>
                  </a:lnTo>
                  <a:lnTo>
                    <a:pt x="976536" y="307195"/>
                  </a:lnTo>
                  <a:lnTo>
                    <a:pt x="977178" y="307090"/>
                  </a:lnTo>
                  <a:lnTo>
                    <a:pt x="977942" y="307190"/>
                  </a:lnTo>
                  <a:lnTo>
                    <a:pt x="978437" y="307109"/>
                  </a:lnTo>
                  <a:lnTo>
                    <a:pt x="978871" y="307467"/>
                  </a:lnTo>
                  <a:lnTo>
                    <a:pt x="979011" y="307972"/>
                  </a:lnTo>
                  <a:lnTo>
                    <a:pt x="979472" y="308303"/>
                  </a:lnTo>
                  <a:lnTo>
                    <a:pt x="979933" y="308721"/>
                  </a:lnTo>
                  <a:lnTo>
                    <a:pt x="980519" y="308703"/>
                  </a:lnTo>
                  <a:lnTo>
                    <a:pt x="980833" y="309266"/>
                  </a:lnTo>
                  <a:lnTo>
                    <a:pt x="981143" y="310125"/>
                  </a:lnTo>
                  <a:lnTo>
                    <a:pt x="981158" y="310919"/>
                  </a:lnTo>
                  <a:lnTo>
                    <a:pt x="981502" y="311365"/>
                  </a:lnTo>
                  <a:lnTo>
                    <a:pt x="982171" y="311755"/>
                  </a:lnTo>
                  <a:lnTo>
                    <a:pt x="982250" y="312141"/>
                  </a:lnTo>
                  <a:lnTo>
                    <a:pt x="982269" y="312818"/>
                  </a:lnTo>
                  <a:lnTo>
                    <a:pt x="982756" y="313354"/>
                  </a:lnTo>
                  <a:lnTo>
                    <a:pt x="983274" y="313863"/>
                  </a:lnTo>
                  <a:lnTo>
                    <a:pt x="983886" y="314140"/>
                  </a:lnTo>
                  <a:lnTo>
                    <a:pt x="984378" y="314558"/>
                  </a:lnTo>
                  <a:lnTo>
                    <a:pt x="984843" y="314740"/>
                  </a:lnTo>
                  <a:lnTo>
                    <a:pt x="985221" y="315066"/>
                  </a:lnTo>
                  <a:lnTo>
                    <a:pt x="985292" y="315103"/>
                  </a:lnTo>
                  <a:lnTo>
                    <a:pt x="985538" y="315039"/>
                  </a:lnTo>
                  <a:lnTo>
                    <a:pt x="985621" y="315026"/>
                  </a:lnTo>
                  <a:lnTo>
                    <a:pt x="985708" y="315003"/>
                  </a:lnTo>
                  <a:lnTo>
                    <a:pt x="985878" y="314948"/>
                  </a:lnTo>
                  <a:lnTo>
                    <a:pt x="986041" y="314885"/>
                  </a:lnTo>
                  <a:lnTo>
                    <a:pt x="986146" y="314885"/>
                  </a:lnTo>
                  <a:lnTo>
                    <a:pt x="986214" y="314894"/>
                  </a:lnTo>
                  <a:lnTo>
                    <a:pt x="986282" y="314917"/>
                  </a:lnTo>
                  <a:lnTo>
                    <a:pt x="986358" y="314976"/>
                  </a:lnTo>
                  <a:lnTo>
                    <a:pt x="986279" y="315039"/>
                  </a:lnTo>
                  <a:lnTo>
                    <a:pt x="986203" y="315080"/>
                  </a:lnTo>
                  <a:lnTo>
                    <a:pt x="986097" y="315176"/>
                  </a:lnTo>
                  <a:lnTo>
                    <a:pt x="986105" y="315275"/>
                  </a:lnTo>
                  <a:lnTo>
                    <a:pt x="986195" y="315503"/>
                  </a:lnTo>
                  <a:lnTo>
                    <a:pt x="986271" y="315630"/>
                  </a:lnTo>
                  <a:lnTo>
                    <a:pt x="986309" y="315752"/>
                  </a:lnTo>
                  <a:lnTo>
                    <a:pt x="986286" y="315830"/>
                  </a:lnTo>
                  <a:lnTo>
                    <a:pt x="986226" y="315907"/>
                  </a:lnTo>
                  <a:lnTo>
                    <a:pt x="986143" y="315984"/>
                  </a:lnTo>
                  <a:lnTo>
                    <a:pt x="985972" y="316120"/>
                  </a:lnTo>
                  <a:lnTo>
                    <a:pt x="985871" y="316179"/>
                  </a:lnTo>
                  <a:lnTo>
                    <a:pt x="985632" y="316284"/>
                  </a:lnTo>
                  <a:lnTo>
                    <a:pt x="985545" y="316334"/>
                  </a:lnTo>
                  <a:lnTo>
                    <a:pt x="985508" y="316452"/>
                  </a:lnTo>
                  <a:lnTo>
                    <a:pt x="985561" y="316593"/>
                  </a:lnTo>
                  <a:lnTo>
                    <a:pt x="985648" y="316697"/>
                  </a:lnTo>
                  <a:lnTo>
                    <a:pt x="985787" y="316720"/>
                  </a:lnTo>
                  <a:lnTo>
                    <a:pt x="985871" y="316747"/>
                  </a:lnTo>
                  <a:lnTo>
                    <a:pt x="985965" y="316802"/>
                  </a:lnTo>
                  <a:lnTo>
                    <a:pt x="986059" y="316838"/>
                  </a:lnTo>
                  <a:lnTo>
                    <a:pt x="986184" y="316847"/>
                  </a:lnTo>
                  <a:lnTo>
                    <a:pt x="986309" y="316824"/>
                  </a:lnTo>
                  <a:lnTo>
                    <a:pt x="986388" y="316770"/>
                  </a:lnTo>
                  <a:lnTo>
                    <a:pt x="986430" y="316688"/>
                  </a:lnTo>
                  <a:lnTo>
                    <a:pt x="986479" y="316620"/>
                  </a:lnTo>
                  <a:lnTo>
                    <a:pt x="986570" y="316570"/>
                  </a:lnTo>
                  <a:lnTo>
                    <a:pt x="986672" y="316538"/>
                  </a:lnTo>
                  <a:lnTo>
                    <a:pt x="986770" y="316534"/>
                  </a:lnTo>
                  <a:lnTo>
                    <a:pt x="986876" y="316543"/>
                  </a:lnTo>
                  <a:lnTo>
                    <a:pt x="986959" y="316584"/>
                  </a:lnTo>
                  <a:lnTo>
                    <a:pt x="986993" y="316706"/>
                  </a:lnTo>
                  <a:lnTo>
                    <a:pt x="986989" y="316797"/>
                  </a:lnTo>
                  <a:lnTo>
                    <a:pt x="986978" y="316888"/>
                  </a:lnTo>
                  <a:lnTo>
                    <a:pt x="986951" y="317183"/>
                  </a:lnTo>
                  <a:lnTo>
                    <a:pt x="986917" y="317315"/>
                  </a:lnTo>
                  <a:lnTo>
                    <a:pt x="986883" y="317388"/>
                  </a:lnTo>
                  <a:lnTo>
                    <a:pt x="986804" y="317542"/>
                  </a:lnTo>
                  <a:lnTo>
                    <a:pt x="986766" y="317642"/>
                  </a:lnTo>
                  <a:lnTo>
                    <a:pt x="986717" y="317733"/>
                  </a:lnTo>
                  <a:lnTo>
                    <a:pt x="986634" y="317801"/>
                  </a:lnTo>
                  <a:lnTo>
                    <a:pt x="986426" y="317910"/>
                  </a:lnTo>
                  <a:lnTo>
                    <a:pt x="986354" y="317933"/>
                  </a:lnTo>
                  <a:lnTo>
                    <a:pt x="986286" y="317960"/>
                  </a:lnTo>
                  <a:lnTo>
                    <a:pt x="986203" y="318024"/>
                  </a:lnTo>
                  <a:lnTo>
                    <a:pt x="986226" y="318114"/>
                  </a:lnTo>
                  <a:lnTo>
                    <a:pt x="986290" y="318219"/>
                  </a:lnTo>
                  <a:lnTo>
                    <a:pt x="986354" y="318314"/>
                  </a:lnTo>
                  <a:lnTo>
                    <a:pt x="986430" y="318410"/>
                  </a:lnTo>
                  <a:lnTo>
                    <a:pt x="986479" y="318509"/>
                  </a:lnTo>
                  <a:lnTo>
                    <a:pt x="986475" y="318600"/>
                  </a:lnTo>
                  <a:lnTo>
                    <a:pt x="986456" y="318691"/>
                  </a:lnTo>
                  <a:lnTo>
                    <a:pt x="986483" y="318782"/>
                  </a:lnTo>
                  <a:lnTo>
                    <a:pt x="986566" y="318864"/>
                  </a:lnTo>
                  <a:lnTo>
                    <a:pt x="986668" y="318932"/>
                  </a:lnTo>
                  <a:lnTo>
                    <a:pt x="986800" y="318977"/>
                  </a:lnTo>
                  <a:lnTo>
                    <a:pt x="986857" y="319023"/>
                  </a:lnTo>
                  <a:lnTo>
                    <a:pt x="986898" y="319105"/>
                  </a:lnTo>
                  <a:lnTo>
                    <a:pt x="986948" y="319177"/>
                  </a:lnTo>
                  <a:lnTo>
                    <a:pt x="987035" y="319223"/>
                  </a:lnTo>
                  <a:lnTo>
                    <a:pt x="987137" y="319250"/>
                  </a:lnTo>
                  <a:lnTo>
                    <a:pt x="987223" y="319291"/>
                  </a:lnTo>
                  <a:lnTo>
                    <a:pt x="987465" y="319454"/>
                  </a:lnTo>
                  <a:lnTo>
                    <a:pt x="987552" y="319518"/>
                  </a:lnTo>
                  <a:lnTo>
                    <a:pt x="987719" y="319609"/>
                  </a:lnTo>
                  <a:lnTo>
                    <a:pt x="987764" y="319695"/>
                  </a:lnTo>
                  <a:lnTo>
                    <a:pt x="987813" y="319759"/>
                  </a:lnTo>
                  <a:lnTo>
                    <a:pt x="987994" y="319913"/>
                  </a:lnTo>
                  <a:lnTo>
                    <a:pt x="988051" y="319977"/>
                  </a:lnTo>
                  <a:lnTo>
                    <a:pt x="988104" y="320045"/>
                  </a:lnTo>
                  <a:lnTo>
                    <a:pt x="988199" y="320181"/>
                  </a:lnTo>
                  <a:lnTo>
                    <a:pt x="988244" y="320249"/>
                  </a:lnTo>
                  <a:lnTo>
                    <a:pt x="988304" y="320349"/>
                  </a:lnTo>
                  <a:lnTo>
                    <a:pt x="988369" y="320440"/>
                  </a:lnTo>
                  <a:lnTo>
                    <a:pt x="988467" y="320458"/>
                  </a:lnTo>
                  <a:lnTo>
                    <a:pt x="988535" y="320440"/>
                  </a:lnTo>
                  <a:lnTo>
                    <a:pt x="988618" y="320431"/>
                  </a:lnTo>
                  <a:lnTo>
                    <a:pt x="988724" y="320435"/>
                  </a:lnTo>
                  <a:lnTo>
                    <a:pt x="988822" y="320454"/>
                  </a:lnTo>
                  <a:lnTo>
                    <a:pt x="988939" y="320481"/>
                  </a:lnTo>
                  <a:lnTo>
                    <a:pt x="989053" y="320522"/>
                  </a:lnTo>
                  <a:lnTo>
                    <a:pt x="989162" y="320581"/>
                  </a:lnTo>
                  <a:lnTo>
                    <a:pt x="989272" y="320663"/>
                  </a:lnTo>
                  <a:lnTo>
                    <a:pt x="989340" y="320763"/>
                  </a:lnTo>
                  <a:lnTo>
                    <a:pt x="989347" y="320858"/>
                  </a:lnTo>
                  <a:lnTo>
                    <a:pt x="989329" y="320958"/>
                  </a:lnTo>
                  <a:lnTo>
                    <a:pt x="989253" y="321044"/>
                  </a:lnTo>
                  <a:lnTo>
                    <a:pt x="989170" y="321103"/>
                  </a:lnTo>
                  <a:lnTo>
                    <a:pt x="989211" y="321203"/>
                  </a:lnTo>
                  <a:lnTo>
                    <a:pt x="989268" y="321271"/>
                  </a:lnTo>
                  <a:lnTo>
                    <a:pt x="989389" y="321389"/>
                  </a:lnTo>
                  <a:lnTo>
                    <a:pt x="989502" y="321467"/>
                  </a:lnTo>
                  <a:lnTo>
                    <a:pt x="989623" y="321530"/>
                  </a:lnTo>
                  <a:lnTo>
                    <a:pt x="989737" y="321585"/>
                  </a:lnTo>
                  <a:lnTo>
                    <a:pt x="989835" y="321639"/>
                  </a:lnTo>
                  <a:lnTo>
                    <a:pt x="989937" y="321671"/>
                  </a:lnTo>
                  <a:lnTo>
                    <a:pt x="990046" y="321648"/>
                  </a:lnTo>
                  <a:lnTo>
                    <a:pt x="990149" y="321621"/>
                  </a:lnTo>
                  <a:lnTo>
                    <a:pt x="990228" y="321653"/>
                  </a:lnTo>
                  <a:lnTo>
                    <a:pt x="990292" y="321735"/>
                  </a:lnTo>
                  <a:lnTo>
                    <a:pt x="990322" y="321825"/>
                  </a:lnTo>
                  <a:lnTo>
                    <a:pt x="990303" y="321907"/>
                  </a:lnTo>
                  <a:lnTo>
                    <a:pt x="990307" y="322003"/>
                  </a:lnTo>
                  <a:lnTo>
                    <a:pt x="990394" y="322089"/>
                  </a:lnTo>
                  <a:lnTo>
                    <a:pt x="990496" y="322143"/>
                  </a:lnTo>
                  <a:lnTo>
                    <a:pt x="990613" y="322121"/>
                  </a:lnTo>
                  <a:lnTo>
                    <a:pt x="990738" y="322048"/>
                  </a:lnTo>
                  <a:lnTo>
                    <a:pt x="990965" y="321925"/>
                  </a:lnTo>
                  <a:lnTo>
                    <a:pt x="991169" y="321784"/>
                  </a:lnTo>
                  <a:lnTo>
                    <a:pt x="991271" y="321766"/>
                  </a:lnTo>
                  <a:lnTo>
                    <a:pt x="991373" y="321784"/>
                  </a:lnTo>
                  <a:lnTo>
                    <a:pt x="991475" y="321816"/>
                  </a:lnTo>
                  <a:lnTo>
                    <a:pt x="991558" y="321834"/>
                  </a:lnTo>
                  <a:lnTo>
                    <a:pt x="991891" y="321925"/>
                  </a:lnTo>
                  <a:lnTo>
                    <a:pt x="992012" y="321943"/>
                  </a:lnTo>
                  <a:lnTo>
                    <a:pt x="992125" y="321966"/>
                  </a:lnTo>
                  <a:lnTo>
                    <a:pt x="992170" y="322025"/>
                  </a:lnTo>
                  <a:lnTo>
                    <a:pt x="992159" y="322121"/>
                  </a:lnTo>
                  <a:lnTo>
                    <a:pt x="992170" y="322202"/>
                  </a:lnTo>
                  <a:lnTo>
                    <a:pt x="992257" y="322257"/>
                  </a:lnTo>
                  <a:lnTo>
                    <a:pt x="992390" y="322280"/>
                  </a:lnTo>
                  <a:lnTo>
                    <a:pt x="992511" y="322271"/>
                  </a:lnTo>
                  <a:lnTo>
                    <a:pt x="992590" y="322289"/>
                  </a:lnTo>
                  <a:lnTo>
                    <a:pt x="992571" y="322370"/>
                  </a:lnTo>
                  <a:lnTo>
                    <a:pt x="992526" y="322489"/>
                  </a:lnTo>
                  <a:lnTo>
                    <a:pt x="992477" y="322579"/>
                  </a:lnTo>
                  <a:lnTo>
                    <a:pt x="992548" y="322602"/>
                  </a:lnTo>
                  <a:lnTo>
                    <a:pt x="992620" y="322616"/>
                  </a:lnTo>
                  <a:lnTo>
                    <a:pt x="992760" y="322629"/>
                  </a:lnTo>
                  <a:lnTo>
                    <a:pt x="992957" y="322620"/>
                  </a:lnTo>
                  <a:lnTo>
                    <a:pt x="993040" y="322661"/>
                  </a:lnTo>
                  <a:lnTo>
                    <a:pt x="993085" y="322734"/>
                  </a:lnTo>
                  <a:lnTo>
                    <a:pt x="993043" y="322820"/>
                  </a:lnTo>
                  <a:lnTo>
                    <a:pt x="993074" y="322893"/>
                  </a:lnTo>
                  <a:lnTo>
                    <a:pt x="993157" y="322952"/>
                  </a:lnTo>
                  <a:lnTo>
                    <a:pt x="993244" y="322965"/>
                  </a:lnTo>
                  <a:lnTo>
                    <a:pt x="993338" y="322965"/>
                  </a:lnTo>
                  <a:lnTo>
                    <a:pt x="993440" y="322988"/>
                  </a:lnTo>
                  <a:lnTo>
                    <a:pt x="993516" y="323034"/>
                  </a:lnTo>
                  <a:lnTo>
                    <a:pt x="993535" y="323129"/>
                  </a:lnTo>
                  <a:lnTo>
                    <a:pt x="993584" y="323193"/>
                  </a:lnTo>
                  <a:lnTo>
                    <a:pt x="993735" y="323156"/>
                  </a:lnTo>
                  <a:lnTo>
                    <a:pt x="993818" y="323147"/>
                  </a:lnTo>
                  <a:lnTo>
                    <a:pt x="993898" y="323147"/>
                  </a:lnTo>
                  <a:lnTo>
                    <a:pt x="993958" y="323188"/>
                  </a:lnTo>
                  <a:lnTo>
                    <a:pt x="993988" y="323288"/>
                  </a:lnTo>
                  <a:lnTo>
                    <a:pt x="994064" y="323356"/>
                  </a:lnTo>
                  <a:lnTo>
                    <a:pt x="994226" y="323302"/>
                  </a:lnTo>
                  <a:lnTo>
                    <a:pt x="994306" y="323306"/>
                  </a:lnTo>
                  <a:lnTo>
                    <a:pt x="994381" y="323315"/>
                  </a:lnTo>
                  <a:lnTo>
                    <a:pt x="994483" y="323306"/>
                  </a:lnTo>
                  <a:lnTo>
                    <a:pt x="994600" y="323247"/>
                  </a:lnTo>
                  <a:lnTo>
                    <a:pt x="994721" y="323202"/>
                  </a:lnTo>
                  <a:lnTo>
                    <a:pt x="994846" y="323193"/>
                  </a:lnTo>
                  <a:lnTo>
                    <a:pt x="994975" y="323197"/>
                  </a:lnTo>
                  <a:lnTo>
                    <a:pt x="995145" y="323229"/>
                  </a:lnTo>
                  <a:lnTo>
                    <a:pt x="995213" y="323256"/>
                  </a:lnTo>
                  <a:lnTo>
                    <a:pt x="995281" y="323293"/>
                  </a:lnTo>
                  <a:lnTo>
                    <a:pt x="995341" y="323347"/>
                  </a:lnTo>
                  <a:lnTo>
                    <a:pt x="995398" y="323411"/>
                  </a:lnTo>
                  <a:lnTo>
                    <a:pt x="995443" y="323474"/>
                  </a:lnTo>
                  <a:lnTo>
                    <a:pt x="995530" y="323515"/>
                  </a:lnTo>
                  <a:lnTo>
                    <a:pt x="995647" y="323461"/>
                  </a:lnTo>
                  <a:lnTo>
                    <a:pt x="995764" y="323420"/>
                  </a:lnTo>
                  <a:lnTo>
                    <a:pt x="995882" y="323383"/>
                  </a:lnTo>
                  <a:lnTo>
                    <a:pt x="996003" y="323356"/>
                  </a:lnTo>
                  <a:lnTo>
                    <a:pt x="996123" y="323388"/>
                  </a:lnTo>
                  <a:lnTo>
                    <a:pt x="996184" y="323433"/>
                  </a:lnTo>
                  <a:lnTo>
                    <a:pt x="996301" y="323551"/>
                  </a:lnTo>
                  <a:lnTo>
                    <a:pt x="996362" y="323597"/>
                  </a:lnTo>
                  <a:lnTo>
                    <a:pt x="996505" y="323688"/>
                  </a:lnTo>
                  <a:lnTo>
                    <a:pt x="996653" y="323760"/>
                  </a:lnTo>
                  <a:lnTo>
                    <a:pt x="996732" y="323792"/>
                  </a:lnTo>
                  <a:lnTo>
                    <a:pt x="996815" y="323810"/>
                  </a:lnTo>
                  <a:lnTo>
                    <a:pt x="996906" y="323824"/>
                  </a:lnTo>
                  <a:lnTo>
                    <a:pt x="996996" y="323829"/>
                  </a:lnTo>
                  <a:lnTo>
                    <a:pt x="997083" y="323847"/>
                  </a:lnTo>
                  <a:lnTo>
                    <a:pt x="997216" y="323910"/>
                  </a:lnTo>
                  <a:lnTo>
                    <a:pt x="997310" y="324001"/>
                  </a:lnTo>
                  <a:lnTo>
                    <a:pt x="997507" y="324201"/>
                  </a:lnTo>
                  <a:lnTo>
                    <a:pt x="997733" y="324437"/>
                  </a:lnTo>
                  <a:lnTo>
                    <a:pt x="997869" y="324596"/>
                  </a:lnTo>
                  <a:lnTo>
                    <a:pt x="997945" y="324664"/>
                  </a:lnTo>
                  <a:lnTo>
                    <a:pt x="998024" y="324710"/>
                  </a:lnTo>
                  <a:lnTo>
                    <a:pt x="998096" y="324723"/>
                  </a:lnTo>
                  <a:lnTo>
                    <a:pt x="998319" y="324723"/>
                  </a:lnTo>
                  <a:lnTo>
                    <a:pt x="998383" y="324796"/>
                  </a:lnTo>
                  <a:lnTo>
                    <a:pt x="998383" y="324946"/>
                  </a:lnTo>
                  <a:lnTo>
                    <a:pt x="998334" y="325059"/>
                  </a:lnTo>
                  <a:lnTo>
                    <a:pt x="998300" y="325246"/>
                  </a:lnTo>
                  <a:lnTo>
                    <a:pt x="998240" y="325455"/>
                  </a:lnTo>
                  <a:lnTo>
                    <a:pt x="998191" y="325668"/>
                  </a:lnTo>
                  <a:lnTo>
                    <a:pt x="998194" y="325859"/>
                  </a:lnTo>
                  <a:lnTo>
                    <a:pt x="998244" y="325963"/>
                  </a:lnTo>
                  <a:lnTo>
                    <a:pt x="998387" y="326168"/>
                  </a:lnTo>
                  <a:lnTo>
                    <a:pt x="998444" y="326263"/>
                  </a:lnTo>
                  <a:lnTo>
                    <a:pt x="998451" y="326350"/>
                  </a:lnTo>
                  <a:lnTo>
                    <a:pt x="998376" y="326381"/>
                  </a:lnTo>
                  <a:lnTo>
                    <a:pt x="998206" y="326386"/>
                  </a:lnTo>
                  <a:lnTo>
                    <a:pt x="997994" y="326386"/>
                  </a:lnTo>
                  <a:lnTo>
                    <a:pt x="997794" y="326409"/>
                  </a:lnTo>
                  <a:lnTo>
                    <a:pt x="997654" y="326468"/>
                  </a:lnTo>
                  <a:lnTo>
                    <a:pt x="997601" y="326581"/>
                  </a:lnTo>
                  <a:lnTo>
                    <a:pt x="997582" y="326731"/>
                  </a:lnTo>
                  <a:lnTo>
                    <a:pt x="997578" y="326895"/>
                  </a:lnTo>
                  <a:lnTo>
                    <a:pt x="997563" y="327054"/>
                  </a:lnTo>
                  <a:lnTo>
                    <a:pt x="997510" y="327176"/>
                  </a:lnTo>
                  <a:lnTo>
                    <a:pt x="997374" y="327263"/>
                  </a:lnTo>
                  <a:lnTo>
                    <a:pt x="997166" y="327299"/>
                  </a:lnTo>
                  <a:lnTo>
                    <a:pt x="996928" y="327308"/>
                  </a:lnTo>
                  <a:lnTo>
                    <a:pt x="996679" y="327313"/>
                  </a:lnTo>
                  <a:lnTo>
                    <a:pt x="996449" y="327335"/>
                  </a:lnTo>
                  <a:lnTo>
                    <a:pt x="996282" y="327390"/>
                  </a:lnTo>
                  <a:lnTo>
                    <a:pt x="995946" y="327522"/>
                  </a:lnTo>
                  <a:lnTo>
                    <a:pt x="995787" y="327562"/>
                  </a:lnTo>
                  <a:lnTo>
                    <a:pt x="995651" y="327544"/>
                  </a:lnTo>
                  <a:lnTo>
                    <a:pt x="995553" y="327467"/>
                  </a:lnTo>
                  <a:lnTo>
                    <a:pt x="995473" y="327349"/>
                  </a:lnTo>
                  <a:lnTo>
                    <a:pt x="995398" y="327213"/>
                  </a:lnTo>
                  <a:lnTo>
                    <a:pt x="995319" y="327090"/>
                  </a:lnTo>
                  <a:lnTo>
                    <a:pt x="995216" y="327004"/>
                  </a:lnTo>
                  <a:lnTo>
                    <a:pt x="995073" y="326985"/>
                  </a:lnTo>
                  <a:lnTo>
                    <a:pt x="994903" y="327022"/>
                  </a:lnTo>
                  <a:lnTo>
                    <a:pt x="994721" y="327081"/>
                  </a:lnTo>
                  <a:lnTo>
                    <a:pt x="994544" y="327126"/>
                  </a:lnTo>
                  <a:lnTo>
                    <a:pt x="994378" y="327126"/>
                  </a:lnTo>
                  <a:lnTo>
                    <a:pt x="994249" y="327081"/>
                  </a:lnTo>
                  <a:lnTo>
                    <a:pt x="994124" y="327013"/>
                  </a:lnTo>
                  <a:lnTo>
                    <a:pt x="994000" y="326936"/>
                  </a:lnTo>
                  <a:lnTo>
                    <a:pt x="993765" y="326758"/>
                  </a:lnTo>
                  <a:lnTo>
                    <a:pt x="993652" y="326658"/>
                  </a:lnTo>
                  <a:lnTo>
                    <a:pt x="993433" y="326418"/>
                  </a:lnTo>
                  <a:lnTo>
                    <a:pt x="993334" y="326331"/>
                  </a:lnTo>
                  <a:lnTo>
                    <a:pt x="993244" y="326309"/>
                  </a:lnTo>
                  <a:lnTo>
                    <a:pt x="993157" y="326363"/>
                  </a:lnTo>
                  <a:lnTo>
                    <a:pt x="993077" y="326472"/>
                  </a:lnTo>
                  <a:lnTo>
                    <a:pt x="993009" y="326622"/>
                  </a:lnTo>
                  <a:lnTo>
                    <a:pt x="992957" y="326781"/>
                  </a:lnTo>
                  <a:lnTo>
                    <a:pt x="992922" y="326922"/>
                  </a:lnTo>
                  <a:lnTo>
                    <a:pt x="992941" y="327122"/>
                  </a:lnTo>
                  <a:lnTo>
                    <a:pt x="993021" y="327353"/>
                  </a:lnTo>
                  <a:lnTo>
                    <a:pt x="993198" y="327739"/>
                  </a:lnTo>
                  <a:lnTo>
                    <a:pt x="993161" y="327830"/>
                  </a:lnTo>
                  <a:lnTo>
                    <a:pt x="993032" y="327835"/>
                  </a:lnTo>
                  <a:lnTo>
                    <a:pt x="992907" y="327853"/>
                  </a:lnTo>
                  <a:lnTo>
                    <a:pt x="992836" y="327908"/>
                  </a:lnTo>
                  <a:lnTo>
                    <a:pt x="992775" y="327994"/>
                  </a:lnTo>
                  <a:lnTo>
                    <a:pt x="992722" y="328089"/>
                  </a:lnTo>
                  <a:lnTo>
                    <a:pt x="992662" y="328180"/>
                  </a:lnTo>
                  <a:lnTo>
                    <a:pt x="992594" y="328248"/>
                  </a:lnTo>
                  <a:lnTo>
                    <a:pt x="992446" y="328307"/>
                  </a:lnTo>
                  <a:lnTo>
                    <a:pt x="992272" y="328321"/>
                  </a:lnTo>
                  <a:lnTo>
                    <a:pt x="991891" y="328307"/>
                  </a:lnTo>
                  <a:lnTo>
                    <a:pt x="991709" y="328321"/>
                  </a:lnTo>
                  <a:lnTo>
                    <a:pt x="991524" y="328380"/>
                  </a:lnTo>
                  <a:lnTo>
                    <a:pt x="991146" y="328539"/>
                  </a:lnTo>
                  <a:lnTo>
                    <a:pt x="990972" y="328584"/>
                  </a:lnTo>
                  <a:lnTo>
                    <a:pt x="990821" y="328575"/>
                  </a:lnTo>
                  <a:lnTo>
                    <a:pt x="990738" y="328525"/>
                  </a:lnTo>
                  <a:lnTo>
                    <a:pt x="990663" y="328457"/>
                  </a:lnTo>
                  <a:lnTo>
                    <a:pt x="990587" y="328375"/>
                  </a:lnTo>
                  <a:lnTo>
                    <a:pt x="990511" y="328307"/>
                  </a:lnTo>
                  <a:lnTo>
                    <a:pt x="990428" y="328257"/>
                  </a:lnTo>
                  <a:lnTo>
                    <a:pt x="990330" y="328230"/>
                  </a:lnTo>
                  <a:lnTo>
                    <a:pt x="990224" y="328216"/>
                  </a:lnTo>
                  <a:lnTo>
                    <a:pt x="990111" y="328216"/>
                  </a:lnTo>
                  <a:lnTo>
                    <a:pt x="990001" y="328230"/>
                  </a:lnTo>
                  <a:lnTo>
                    <a:pt x="989899" y="328248"/>
                  </a:lnTo>
                  <a:lnTo>
                    <a:pt x="989793" y="328294"/>
                  </a:lnTo>
                  <a:lnTo>
                    <a:pt x="989687" y="328366"/>
                  </a:lnTo>
                  <a:lnTo>
                    <a:pt x="989586" y="328444"/>
                  </a:lnTo>
                  <a:lnTo>
                    <a:pt x="989491" y="328498"/>
                  </a:lnTo>
                  <a:lnTo>
                    <a:pt x="989347" y="328475"/>
                  </a:lnTo>
                  <a:lnTo>
                    <a:pt x="989291" y="328425"/>
                  </a:lnTo>
                  <a:lnTo>
                    <a:pt x="989238" y="328366"/>
                  </a:lnTo>
                  <a:lnTo>
                    <a:pt x="989147" y="328235"/>
                  </a:lnTo>
                  <a:lnTo>
                    <a:pt x="989113" y="328144"/>
                  </a:lnTo>
                  <a:lnTo>
                    <a:pt x="989098" y="328030"/>
                  </a:lnTo>
                  <a:lnTo>
                    <a:pt x="989090" y="327921"/>
                  </a:lnTo>
                  <a:lnTo>
                    <a:pt x="989068" y="327821"/>
                  </a:lnTo>
                  <a:lnTo>
                    <a:pt x="989022" y="327749"/>
                  </a:lnTo>
                  <a:lnTo>
                    <a:pt x="988935" y="327744"/>
                  </a:lnTo>
                  <a:lnTo>
                    <a:pt x="988780" y="327799"/>
                  </a:lnTo>
                  <a:lnTo>
                    <a:pt x="988595" y="327894"/>
                  </a:lnTo>
                  <a:lnTo>
                    <a:pt x="988410" y="328012"/>
                  </a:lnTo>
                  <a:lnTo>
                    <a:pt x="988266" y="328135"/>
                  </a:lnTo>
                  <a:lnTo>
                    <a:pt x="988191" y="328216"/>
                  </a:lnTo>
                  <a:lnTo>
                    <a:pt x="988123" y="328312"/>
                  </a:lnTo>
                  <a:lnTo>
                    <a:pt x="988062" y="328412"/>
                  </a:lnTo>
                  <a:lnTo>
                    <a:pt x="987949" y="328616"/>
                  </a:lnTo>
                  <a:lnTo>
                    <a:pt x="987900" y="328721"/>
                  </a:lnTo>
                  <a:lnTo>
                    <a:pt x="987862" y="328830"/>
                  </a:lnTo>
                  <a:lnTo>
                    <a:pt x="987775" y="329048"/>
                  </a:lnTo>
                  <a:lnTo>
                    <a:pt x="987719" y="329143"/>
                  </a:lnTo>
                  <a:lnTo>
                    <a:pt x="987579" y="329284"/>
                  </a:lnTo>
                  <a:lnTo>
                    <a:pt x="987394" y="329388"/>
                  </a:lnTo>
                  <a:lnTo>
                    <a:pt x="987193" y="329479"/>
                  </a:lnTo>
                  <a:lnTo>
                    <a:pt x="986997" y="329579"/>
                  </a:lnTo>
                  <a:lnTo>
                    <a:pt x="986827" y="329706"/>
                  </a:lnTo>
                  <a:lnTo>
                    <a:pt x="986687" y="329902"/>
                  </a:lnTo>
                  <a:lnTo>
                    <a:pt x="986573" y="330152"/>
                  </a:lnTo>
                  <a:lnTo>
                    <a:pt x="986471" y="330397"/>
                  </a:lnTo>
                  <a:lnTo>
                    <a:pt x="986362" y="330588"/>
                  </a:lnTo>
                  <a:lnTo>
                    <a:pt x="986237" y="330674"/>
                  </a:lnTo>
                  <a:lnTo>
                    <a:pt x="986105" y="330642"/>
                  </a:lnTo>
                  <a:lnTo>
                    <a:pt x="985965" y="330556"/>
                  </a:lnTo>
                  <a:lnTo>
                    <a:pt x="985825" y="330442"/>
                  </a:lnTo>
                  <a:lnTo>
                    <a:pt x="985678" y="330347"/>
                  </a:lnTo>
                  <a:lnTo>
                    <a:pt x="985538" y="330306"/>
                  </a:lnTo>
                  <a:lnTo>
                    <a:pt x="985357" y="330360"/>
                  </a:lnTo>
                  <a:lnTo>
                    <a:pt x="985171" y="330510"/>
                  </a:lnTo>
                  <a:lnTo>
                    <a:pt x="984990" y="330710"/>
                  </a:lnTo>
                  <a:lnTo>
                    <a:pt x="984812" y="330933"/>
                  </a:lnTo>
                  <a:lnTo>
                    <a:pt x="984559" y="331233"/>
                  </a:lnTo>
                  <a:lnTo>
                    <a:pt x="984408" y="331442"/>
                  </a:lnTo>
                  <a:lnTo>
                    <a:pt x="984329" y="331537"/>
                  </a:lnTo>
                  <a:lnTo>
                    <a:pt x="984234" y="331614"/>
                  </a:lnTo>
                  <a:lnTo>
                    <a:pt x="984083" y="331696"/>
                  </a:lnTo>
                  <a:lnTo>
                    <a:pt x="983909" y="331746"/>
                  </a:lnTo>
                  <a:lnTo>
                    <a:pt x="983724" y="331778"/>
                  </a:lnTo>
                  <a:lnTo>
                    <a:pt x="983350" y="331823"/>
                  </a:lnTo>
                  <a:lnTo>
                    <a:pt x="983206" y="331832"/>
                  </a:lnTo>
                  <a:lnTo>
                    <a:pt x="982919" y="331828"/>
                  </a:lnTo>
                  <a:lnTo>
                    <a:pt x="982768" y="331837"/>
                  </a:lnTo>
                  <a:lnTo>
                    <a:pt x="982639" y="331855"/>
                  </a:lnTo>
                  <a:lnTo>
                    <a:pt x="982462" y="331909"/>
                  </a:lnTo>
                  <a:lnTo>
                    <a:pt x="982371" y="331946"/>
                  </a:lnTo>
                  <a:lnTo>
                    <a:pt x="982197" y="332028"/>
                  </a:lnTo>
                  <a:lnTo>
                    <a:pt x="981974" y="332150"/>
                  </a:lnTo>
                  <a:lnTo>
                    <a:pt x="981759" y="332300"/>
                  </a:lnTo>
                  <a:lnTo>
                    <a:pt x="981559" y="332468"/>
                  </a:lnTo>
                  <a:lnTo>
                    <a:pt x="981373" y="332654"/>
                  </a:lnTo>
                  <a:lnTo>
                    <a:pt x="981211" y="332850"/>
                  </a:lnTo>
                  <a:lnTo>
                    <a:pt x="981071" y="333095"/>
                  </a:lnTo>
                  <a:lnTo>
                    <a:pt x="980965" y="333368"/>
                  </a:lnTo>
                  <a:lnTo>
                    <a:pt x="980799" y="333940"/>
                  </a:lnTo>
                  <a:lnTo>
                    <a:pt x="980704" y="334217"/>
                  </a:lnTo>
                  <a:lnTo>
                    <a:pt x="980651" y="334353"/>
                  </a:lnTo>
                  <a:lnTo>
                    <a:pt x="980436" y="334867"/>
                  </a:lnTo>
                  <a:lnTo>
                    <a:pt x="980391" y="335021"/>
                  </a:lnTo>
                  <a:lnTo>
                    <a:pt x="980311" y="335234"/>
                  </a:lnTo>
                  <a:lnTo>
                    <a:pt x="980156" y="335584"/>
                  </a:lnTo>
                  <a:lnTo>
                    <a:pt x="979884" y="336170"/>
                  </a:lnTo>
                  <a:lnTo>
                    <a:pt x="979816" y="336279"/>
                  </a:lnTo>
                  <a:lnTo>
                    <a:pt x="979748" y="336361"/>
                  </a:lnTo>
                  <a:lnTo>
                    <a:pt x="979673" y="336434"/>
                  </a:lnTo>
                  <a:lnTo>
                    <a:pt x="979457" y="336684"/>
                  </a:lnTo>
                  <a:lnTo>
                    <a:pt x="979280" y="336879"/>
                  </a:lnTo>
                  <a:lnTo>
                    <a:pt x="979200" y="336979"/>
                  </a:lnTo>
                  <a:lnTo>
                    <a:pt x="979075" y="337179"/>
                  </a:lnTo>
                  <a:lnTo>
                    <a:pt x="978981" y="337379"/>
                  </a:lnTo>
                  <a:lnTo>
                    <a:pt x="978939" y="337497"/>
                  </a:lnTo>
                  <a:lnTo>
                    <a:pt x="978898" y="337642"/>
                  </a:lnTo>
                  <a:lnTo>
                    <a:pt x="978868" y="337783"/>
                  </a:lnTo>
                  <a:lnTo>
                    <a:pt x="978849" y="337905"/>
                  </a:lnTo>
                  <a:lnTo>
                    <a:pt x="978837" y="338028"/>
                  </a:lnTo>
                  <a:lnTo>
                    <a:pt x="978769" y="338410"/>
                  </a:lnTo>
                  <a:lnTo>
                    <a:pt x="978739" y="338723"/>
                  </a:lnTo>
                  <a:lnTo>
                    <a:pt x="978713" y="338873"/>
                  </a:lnTo>
                  <a:lnTo>
                    <a:pt x="978675" y="339018"/>
                  </a:lnTo>
                  <a:lnTo>
                    <a:pt x="978633" y="339159"/>
                  </a:lnTo>
                  <a:lnTo>
                    <a:pt x="978584" y="339305"/>
                  </a:lnTo>
                  <a:lnTo>
                    <a:pt x="978531" y="339445"/>
                  </a:lnTo>
                  <a:lnTo>
                    <a:pt x="978478" y="339573"/>
                  </a:lnTo>
                  <a:lnTo>
                    <a:pt x="978373" y="339800"/>
                  </a:lnTo>
                  <a:lnTo>
                    <a:pt x="978305" y="339931"/>
                  </a:lnTo>
                  <a:lnTo>
                    <a:pt x="978229" y="340059"/>
                  </a:lnTo>
                  <a:lnTo>
                    <a:pt x="978157" y="340159"/>
                  </a:lnTo>
                  <a:lnTo>
                    <a:pt x="978085" y="340240"/>
                  </a:lnTo>
                  <a:lnTo>
                    <a:pt x="978059" y="340336"/>
                  </a:lnTo>
                  <a:lnTo>
                    <a:pt x="978138" y="340368"/>
                  </a:lnTo>
                  <a:lnTo>
                    <a:pt x="978214" y="340422"/>
                  </a:lnTo>
                  <a:lnTo>
                    <a:pt x="978259" y="340490"/>
                  </a:lnTo>
                  <a:lnTo>
                    <a:pt x="978301" y="340576"/>
                  </a:lnTo>
                  <a:lnTo>
                    <a:pt x="978327" y="340658"/>
                  </a:lnTo>
                  <a:lnTo>
                    <a:pt x="978301" y="340754"/>
                  </a:lnTo>
                  <a:lnTo>
                    <a:pt x="978244" y="340813"/>
                  </a:lnTo>
                  <a:lnTo>
                    <a:pt x="978180" y="340872"/>
                  </a:lnTo>
                  <a:lnTo>
                    <a:pt x="978146" y="340958"/>
                  </a:lnTo>
                  <a:lnTo>
                    <a:pt x="978127" y="341049"/>
                  </a:lnTo>
                  <a:lnTo>
                    <a:pt x="978078" y="341131"/>
                  </a:lnTo>
                  <a:lnTo>
                    <a:pt x="977998" y="341131"/>
                  </a:lnTo>
                  <a:lnTo>
                    <a:pt x="977911" y="341108"/>
                  </a:lnTo>
                  <a:lnTo>
                    <a:pt x="977836" y="341108"/>
                  </a:lnTo>
                  <a:lnTo>
                    <a:pt x="977757" y="341135"/>
                  </a:lnTo>
                  <a:lnTo>
                    <a:pt x="977700" y="341185"/>
                  </a:lnTo>
                  <a:lnTo>
                    <a:pt x="977636" y="341235"/>
                  </a:lnTo>
                  <a:lnTo>
                    <a:pt x="977560" y="341271"/>
                  </a:lnTo>
                  <a:lnTo>
                    <a:pt x="977469" y="341294"/>
                  </a:lnTo>
                  <a:lnTo>
                    <a:pt x="977371" y="341299"/>
                  </a:lnTo>
                  <a:lnTo>
                    <a:pt x="977295" y="341290"/>
                  </a:lnTo>
                  <a:lnTo>
                    <a:pt x="977428" y="341603"/>
                  </a:lnTo>
                  <a:lnTo>
                    <a:pt x="977507" y="341580"/>
                  </a:lnTo>
                  <a:lnTo>
                    <a:pt x="977579" y="341612"/>
                  </a:lnTo>
                  <a:lnTo>
                    <a:pt x="977613" y="341685"/>
                  </a:lnTo>
                  <a:lnTo>
                    <a:pt x="977639" y="341762"/>
                  </a:lnTo>
                  <a:lnTo>
                    <a:pt x="977730" y="341989"/>
                  </a:lnTo>
                  <a:lnTo>
                    <a:pt x="977768" y="342094"/>
                  </a:lnTo>
                  <a:lnTo>
                    <a:pt x="977798" y="342203"/>
                  </a:lnTo>
                  <a:lnTo>
                    <a:pt x="977809" y="342321"/>
                  </a:lnTo>
                  <a:lnTo>
                    <a:pt x="977813" y="342462"/>
                  </a:lnTo>
                  <a:lnTo>
                    <a:pt x="977775" y="342575"/>
                  </a:lnTo>
                  <a:lnTo>
                    <a:pt x="977692" y="342625"/>
                  </a:lnTo>
                  <a:lnTo>
                    <a:pt x="977587" y="342657"/>
                  </a:lnTo>
                  <a:lnTo>
                    <a:pt x="977364" y="342743"/>
                  </a:lnTo>
                  <a:lnTo>
                    <a:pt x="977265" y="342807"/>
                  </a:lnTo>
                  <a:lnTo>
                    <a:pt x="977197" y="342907"/>
                  </a:lnTo>
                  <a:lnTo>
                    <a:pt x="977152" y="343034"/>
                  </a:lnTo>
                  <a:lnTo>
                    <a:pt x="977110" y="343166"/>
                  </a:lnTo>
                  <a:lnTo>
                    <a:pt x="977088" y="343316"/>
                  </a:lnTo>
                  <a:lnTo>
                    <a:pt x="977054" y="343615"/>
                  </a:lnTo>
                  <a:lnTo>
                    <a:pt x="977042" y="343761"/>
                  </a:lnTo>
                  <a:lnTo>
                    <a:pt x="977027" y="344029"/>
                  </a:lnTo>
                  <a:lnTo>
                    <a:pt x="977035" y="344156"/>
                  </a:lnTo>
                  <a:lnTo>
                    <a:pt x="977088" y="344297"/>
                  </a:lnTo>
                  <a:lnTo>
                    <a:pt x="977152" y="344438"/>
                  </a:lnTo>
                  <a:lnTo>
                    <a:pt x="977152" y="344569"/>
                  </a:lnTo>
                  <a:lnTo>
                    <a:pt x="977103" y="344701"/>
                  </a:lnTo>
                  <a:lnTo>
                    <a:pt x="977023" y="344792"/>
                  </a:lnTo>
                  <a:lnTo>
                    <a:pt x="976906" y="344819"/>
                  </a:lnTo>
                  <a:lnTo>
                    <a:pt x="976838" y="344815"/>
                  </a:lnTo>
                  <a:lnTo>
                    <a:pt x="976706" y="344787"/>
                  </a:lnTo>
                  <a:lnTo>
                    <a:pt x="976577" y="344738"/>
                  </a:lnTo>
                  <a:lnTo>
                    <a:pt x="976457" y="344674"/>
                  </a:lnTo>
                  <a:lnTo>
                    <a:pt x="976336" y="344637"/>
                  </a:lnTo>
                  <a:lnTo>
                    <a:pt x="976101" y="344592"/>
                  </a:lnTo>
                  <a:lnTo>
                    <a:pt x="976018" y="344569"/>
                  </a:lnTo>
                  <a:lnTo>
                    <a:pt x="975859" y="344506"/>
                  </a:lnTo>
                  <a:lnTo>
                    <a:pt x="975780" y="344469"/>
                  </a:lnTo>
                  <a:lnTo>
                    <a:pt x="975652" y="344388"/>
                  </a:lnTo>
                  <a:lnTo>
                    <a:pt x="975553" y="344292"/>
                  </a:lnTo>
                  <a:lnTo>
                    <a:pt x="975444" y="344211"/>
                  </a:lnTo>
                  <a:lnTo>
                    <a:pt x="975383" y="344174"/>
                  </a:lnTo>
                  <a:lnTo>
                    <a:pt x="975315" y="344142"/>
                  </a:lnTo>
                  <a:lnTo>
                    <a:pt x="975172" y="344102"/>
                  </a:lnTo>
                  <a:lnTo>
                    <a:pt x="975058" y="344097"/>
                  </a:lnTo>
                  <a:lnTo>
                    <a:pt x="974960" y="344111"/>
                  </a:lnTo>
                  <a:lnTo>
                    <a:pt x="974892" y="344147"/>
                  </a:lnTo>
                  <a:lnTo>
                    <a:pt x="974866" y="344233"/>
                  </a:lnTo>
                  <a:lnTo>
                    <a:pt x="974881" y="344320"/>
                  </a:lnTo>
                  <a:lnTo>
                    <a:pt x="975070" y="344624"/>
                  </a:lnTo>
                  <a:lnTo>
                    <a:pt x="975107" y="344724"/>
                  </a:lnTo>
                  <a:lnTo>
                    <a:pt x="975122" y="344810"/>
                  </a:lnTo>
                  <a:lnTo>
                    <a:pt x="975145" y="344896"/>
                  </a:lnTo>
                  <a:lnTo>
                    <a:pt x="975179" y="344992"/>
                  </a:lnTo>
                  <a:lnTo>
                    <a:pt x="975221" y="345087"/>
                  </a:lnTo>
                  <a:lnTo>
                    <a:pt x="975274" y="345187"/>
                  </a:lnTo>
                  <a:lnTo>
                    <a:pt x="975346" y="345278"/>
                  </a:lnTo>
                  <a:lnTo>
                    <a:pt x="975402" y="345378"/>
                  </a:lnTo>
                  <a:lnTo>
                    <a:pt x="975425" y="345492"/>
                  </a:lnTo>
                  <a:lnTo>
                    <a:pt x="975429" y="345614"/>
                  </a:lnTo>
                  <a:lnTo>
                    <a:pt x="975406" y="345732"/>
                  </a:lnTo>
                  <a:lnTo>
                    <a:pt x="975353" y="345850"/>
                  </a:lnTo>
                  <a:lnTo>
                    <a:pt x="975228" y="346046"/>
                  </a:lnTo>
                  <a:lnTo>
                    <a:pt x="975160" y="346118"/>
                  </a:lnTo>
                  <a:lnTo>
                    <a:pt x="975077" y="346155"/>
                  </a:lnTo>
                  <a:lnTo>
                    <a:pt x="974968" y="346141"/>
                  </a:lnTo>
                  <a:lnTo>
                    <a:pt x="974688" y="346068"/>
                  </a:lnTo>
                  <a:lnTo>
                    <a:pt x="974601" y="346041"/>
                  </a:lnTo>
                  <a:lnTo>
                    <a:pt x="974518" y="346009"/>
                  </a:lnTo>
                  <a:lnTo>
                    <a:pt x="974439" y="345973"/>
                  </a:lnTo>
                  <a:lnTo>
                    <a:pt x="974310" y="345887"/>
                  </a:lnTo>
                  <a:lnTo>
                    <a:pt x="974249" y="345837"/>
                  </a:lnTo>
                  <a:lnTo>
                    <a:pt x="974189" y="345800"/>
                  </a:lnTo>
                  <a:lnTo>
                    <a:pt x="974083" y="345778"/>
                  </a:lnTo>
                  <a:lnTo>
                    <a:pt x="974004" y="345782"/>
                  </a:lnTo>
                  <a:lnTo>
                    <a:pt x="973940" y="345805"/>
                  </a:lnTo>
                  <a:lnTo>
                    <a:pt x="973894" y="345891"/>
                  </a:lnTo>
                  <a:lnTo>
                    <a:pt x="973883" y="346014"/>
                  </a:lnTo>
                  <a:lnTo>
                    <a:pt x="973890" y="346146"/>
                  </a:lnTo>
                  <a:lnTo>
                    <a:pt x="973906" y="346255"/>
                  </a:lnTo>
                  <a:lnTo>
                    <a:pt x="973879" y="346355"/>
                  </a:lnTo>
                  <a:lnTo>
                    <a:pt x="973909" y="346455"/>
                  </a:lnTo>
                  <a:lnTo>
                    <a:pt x="973989" y="346491"/>
                  </a:lnTo>
                  <a:lnTo>
                    <a:pt x="974091" y="346523"/>
                  </a:lnTo>
                  <a:lnTo>
                    <a:pt x="974197" y="346545"/>
                  </a:lnTo>
                  <a:lnTo>
                    <a:pt x="974348" y="346555"/>
                  </a:lnTo>
                  <a:lnTo>
                    <a:pt x="974457" y="346536"/>
                  </a:lnTo>
                  <a:lnTo>
                    <a:pt x="974559" y="346532"/>
                  </a:lnTo>
                  <a:lnTo>
                    <a:pt x="974631" y="346550"/>
                  </a:lnTo>
                  <a:lnTo>
                    <a:pt x="974767" y="346618"/>
                  </a:lnTo>
                  <a:lnTo>
                    <a:pt x="974835" y="346659"/>
                  </a:lnTo>
                  <a:lnTo>
                    <a:pt x="975111" y="346809"/>
                  </a:lnTo>
                  <a:lnTo>
                    <a:pt x="975183" y="346841"/>
                  </a:lnTo>
                  <a:lnTo>
                    <a:pt x="975406" y="346922"/>
                  </a:lnTo>
                  <a:lnTo>
                    <a:pt x="975482" y="346945"/>
                  </a:lnTo>
                  <a:lnTo>
                    <a:pt x="975553" y="346963"/>
                  </a:lnTo>
                  <a:lnTo>
                    <a:pt x="975708" y="346982"/>
                  </a:lnTo>
                  <a:lnTo>
                    <a:pt x="975822" y="347031"/>
                  </a:lnTo>
                  <a:lnTo>
                    <a:pt x="975867" y="347118"/>
                  </a:lnTo>
                  <a:lnTo>
                    <a:pt x="975890" y="347222"/>
                  </a:lnTo>
                  <a:lnTo>
                    <a:pt x="975901" y="347327"/>
                  </a:lnTo>
                  <a:lnTo>
                    <a:pt x="975901" y="347431"/>
                  </a:lnTo>
                  <a:lnTo>
                    <a:pt x="975886" y="347636"/>
                  </a:lnTo>
                  <a:lnTo>
                    <a:pt x="975882" y="347731"/>
                  </a:lnTo>
                  <a:lnTo>
                    <a:pt x="975901" y="347822"/>
                  </a:lnTo>
                  <a:lnTo>
                    <a:pt x="975943" y="347908"/>
                  </a:lnTo>
                  <a:lnTo>
                    <a:pt x="975992" y="347990"/>
                  </a:lnTo>
                  <a:lnTo>
                    <a:pt x="976048" y="348044"/>
                  </a:lnTo>
                  <a:lnTo>
                    <a:pt x="976124" y="348126"/>
                  </a:lnTo>
                  <a:lnTo>
                    <a:pt x="976143" y="348226"/>
                  </a:lnTo>
                  <a:lnTo>
                    <a:pt x="976135" y="348340"/>
                  </a:lnTo>
                  <a:lnTo>
                    <a:pt x="976086" y="348462"/>
                  </a:lnTo>
                  <a:lnTo>
                    <a:pt x="976037" y="348521"/>
                  </a:lnTo>
                  <a:lnTo>
                    <a:pt x="975954" y="348590"/>
                  </a:lnTo>
                  <a:lnTo>
                    <a:pt x="975859" y="348626"/>
                  </a:lnTo>
                  <a:lnTo>
                    <a:pt x="975878" y="348848"/>
                  </a:lnTo>
                  <a:lnTo>
                    <a:pt x="975927" y="349048"/>
                  </a:lnTo>
                  <a:lnTo>
                    <a:pt x="976037" y="349266"/>
                  </a:lnTo>
                  <a:lnTo>
                    <a:pt x="976173" y="349475"/>
                  </a:lnTo>
                  <a:lnTo>
                    <a:pt x="976490" y="349866"/>
                  </a:lnTo>
                  <a:lnTo>
                    <a:pt x="976646" y="350066"/>
                  </a:lnTo>
                  <a:lnTo>
                    <a:pt x="976755" y="350234"/>
                  </a:lnTo>
                  <a:lnTo>
                    <a:pt x="976861" y="350425"/>
                  </a:lnTo>
                  <a:lnTo>
                    <a:pt x="976967" y="350606"/>
                  </a:lnTo>
                  <a:lnTo>
                    <a:pt x="977084" y="350743"/>
                  </a:lnTo>
                  <a:lnTo>
                    <a:pt x="977212" y="350815"/>
                  </a:lnTo>
                  <a:lnTo>
                    <a:pt x="977333" y="350806"/>
                  </a:lnTo>
                  <a:lnTo>
                    <a:pt x="977466" y="350756"/>
                  </a:lnTo>
                  <a:lnTo>
                    <a:pt x="977598" y="350697"/>
                  </a:lnTo>
                  <a:lnTo>
                    <a:pt x="977715" y="350656"/>
                  </a:lnTo>
                  <a:lnTo>
                    <a:pt x="977794" y="350666"/>
                  </a:lnTo>
                  <a:lnTo>
                    <a:pt x="977840" y="350729"/>
                  </a:lnTo>
                  <a:lnTo>
                    <a:pt x="977862" y="350820"/>
                  </a:lnTo>
                  <a:lnTo>
                    <a:pt x="977874" y="350929"/>
                  </a:lnTo>
                  <a:lnTo>
                    <a:pt x="977877" y="351038"/>
                  </a:lnTo>
                  <a:lnTo>
                    <a:pt x="977893" y="351143"/>
                  </a:lnTo>
                  <a:lnTo>
                    <a:pt x="977934" y="351374"/>
                  </a:lnTo>
                  <a:lnTo>
                    <a:pt x="978002" y="351842"/>
                  </a:lnTo>
                  <a:lnTo>
                    <a:pt x="978021" y="352074"/>
                  </a:lnTo>
                  <a:lnTo>
                    <a:pt x="978029" y="352306"/>
                  </a:lnTo>
                  <a:lnTo>
                    <a:pt x="978010" y="352542"/>
                  </a:lnTo>
                  <a:lnTo>
                    <a:pt x="977968" y="352778"/>
                  </a:lnTo>
                  <a:lnTo>
                    <a:pt x="977919" y="353014"/>
                  </a:lnTo>
                  <a:lnTo>
                    <a:pt x="977893" y="353241"/>
                  </a:lnTo>
                  <a:lnTo>
                    <a:pt x="977908" y="353468"/>
                  </a:lnTo>
                  <a:lnTo>
                    <a:pt x="977949" y="353632"/>
                  </a:lnTo>
                  <a:lnTo>
                    <a:pt x="978010" y="353800"/>
                  </a:lnTo>
                  <a:lnTo>
                    <a:pt x="978085" y="353959"/>
                  </a:lnTo>
                  <a:lnTo>
                    <a:pt x="978172" y="354113"/>
                  </a:lnTo>
                  <a:lnTo>
                    <a:pt x="978263" y="354263"/>
                  </a:lnTo>
                  <a:lnTo>
                    <a:pt x="978410" y="354450"/>
                  </a:lnTo>
                  <a:lnTo>
                    <a:pt x="978588" y="354613"/>
                  </a:lnTo>
                  <a:lnTo>
                    <a:pt x="978777" y="354772"/>
                  </a:lnTo>
                  <a:lnTo>
                    <a:pt x="978951" y="354936"/>
                  </a:lnTo>
                  <a:lnTo>
                    <a:pt x="979091" y="355122"/>
                  </a:lnTo>
                  <a:lnTo>
                    <a:pt x="979196" y="355363"/>
                  </a:lnTo>
                  <a:lnTo>
                    <a:pt x="979276" y="355626"/>
                  </a:lnTo>
                  <a:lnTo>
                    <a:pt x="979329" y="355899"/>
                  </a:lnTo>
                  <a:lnTo>
                    <a:pt x="979363" y="356176"/>
                  </a:lnTo>
                  <a:lnTo>
                    <a:pt x="979382" y="356448"/>
                  </a:lnTo>
                  <a:lnTo>
                    <a:pt x="979393" y="356653"/>
                  </a:lnTo>
                  <a:lnTo>
                    <a:pt x="979401" y="356862"/>
                  </a:lnTo>
                  <a:lnTo>
                    <a:pt x="979397" y="357066"/>
                  </a:lnTo>
                  <a:lnTo>
                    <a:pt x="979370" y="357266"/>
                  </a:lnTo>
                  <a:lnTo>
                    <a:pt x="979314" y="357452"/>
                  </a:lnTo>
                  <a:lnTo>
                    <a:pt x="979264" y="357539"/>
                  </a:lnTo>
                  <a:lnTo>
                    <a:pt x="979200" y="357620"/>
                  </a:lnTo>
                  <a:lnTo>
                    <a:pt x="979132" y="357698"/>
                  </a:lnTo>
                  <a:lnTo>
                    <a:pt x="979075" y="357784"/>
                  </a:lnTo>
                  <a:lnTo>
                    <a:pt x="979045" y="357870"/>
                  </a:lnTo>
                  <a:lnTo>
                    <a:pt x="979053" y="357997"/>
                  </a:lnTo>
                  <a:lnTo>
                    <a:pt x="979113" y="358134"/>
                  </a:lnTo>
                  <a:lnTo>
                    <a:pt x="979283" y="358415"/>
                  </a:lnTo>
                  <a:lnTo>
                    <a:pt x="979348" y="358561"/>
                  </a:lnTo>
                  <a:lnTo>
                    <a:pt x="979412" y="358756"/>
                  </a:lnTo>
                  <a:lnTo>
                    <a:pt x="979468" y="358961"/>
                  </a:lnTo>
                  <a:lnTo>
                    <a:pt x="979518" y="359165"/>
                  </a:lnTo>
                  <a:lnTo>
                    <a:pt x="979544" y="359369"/>
                  </a:lnTo>
                  <a:lnTo>
                    <a:pt x="979540" y="359569"/>
                  </a:lnTo>
                  <a:lnTo>
                    <a:pt x="979514" y="359842"/>
                  </a:lnTo>
                  <a:lnTo>
                    <a:pt x="979484" y="359978"/>
                  </a:lnTo>
                  <a:lnTo>
                    <a:pt x="979438" y="360101"/>
                  </a:lnTo>
                  <a:lnTo>
                    <a:pt x="979374" y="360196"/>
                  </a:lnTo>
                  <a:lnTo>
                    <a:pt x="979268" y="360260"/>
                  </a:lnTo>
                  <a:lnTo>
                    <a:pt x="978853" y="360346"/>
                  </a:lnTo>
                  <a:lnTo>
                    <a:pt x="978796" y="360473"/>
                  </a:lnTo>
                  <a:lnTo>
                    <a:pt x="978826" y="360564"/>
                  </a:lnTo>
                  <a:lnTo>
                    <a:pt x="978868" y="360655"/>
                  </a:lnTo>
                  <a:lnTo>
                    <a:pt x="978860" y="360791"/>
                  </a:lnTo>
                  <a:lnTo>
                    <a:pt x="978769" y="360819"/>
                  </a:lnTo>
                  <a:lnTo>
                    <a:pt x="978682" y="360819"/>
                  </a:lnTo>
                  <a:lnTo>
                    <a:pt x="978607" y="360787"/>
                  </a:lnTo>
                  <a:lnTo>
                    <a:pt x="978539" y="360705"/>
                  </a:lnTo>
                  <a:lnTo>
                    <a:pt x="978471" y="360605"/>
                  </a:lnTo>
                  <a:lnTo>
                    <a:pt x="978399" y="360514"/>
                  </a:lnTo>
                  <a:lnTo>
                    <a:pt x="978316" y="360446"/>
                  </a:lnTo>
                  <a:lnTo>
                    <a:pt x="978180" y="360414"/>
                  </a:lnTo>
                  <a:lnTo>
                    <a:pt x="978025" y="360428"/>
                  </a:lnTo>
                  <a:lnTo>
                    <a:pt x="977859" y="360460"/>
                  </a:lnTo>
                  <a:lnTo>
                    <a:pt x="977689" y="360487"/>
                  </a:lnTo>
                  <a:lnTo>
                    <a:pt x="977530" y="360482"/>
                  </a:lnTo>
                  <a:lnTo>
                    <a:pt x="977375" y="360455"/>
                  </a:lnTo>
                  <a:lnTo>
                    <a:pt x="977220" y="360414"/>
                  </a:lnTo>
                  <a:lnTo>
                    <a:pt x="977069" y="360360"/>
                  </a:lnTo>
                  <a:lnTo>
                    <a:pt x="976925" y="360292"/>
                  </a:lnTo>
                  <a:lnTo>
                    <a:pt x="976797" y="360210"/>
                  </a:lnTo>
                  <a:lnTo>
                    <a:pt x="976695" y="360114"/>
                  </a:lnTo>
                  <a:lnTo>
                    <a:pt x="976608" y="360001"/>
                  </a:lnTo>
                  <a:lnTo>
                    <a:pt x="976525" y="359883"/>
                  </a:lnTo>
                  <a:lnTo>
                    <a:pt x="976434" y="359769"/>
                  </a:lnTo>
                  <a:lnTo>
                    <a:pt x="976332" y="359674"/>
                  </a:lnTo>
                  <a:lnTo>
                    <a:pt x="976132" y="359556"/>
                  </a:lnTo>
                  <a:lnTo>
                    <a:pt x="975901" y="359465"/>
                  </a:lnTo>
                  <a:lnTo>
                    <a:pt x="975655" y="359401"/>
                  </a:lnTo>
                  <a:lnTo>
                    <a:pt x="975410" y="359378"/>
                  </a:lnTo>
                  <a:lnTo>
                    <a:pt x="975179" y="359388"/>
                  </a:lnTo>
                  <a:lnTo>
                    <a:pt x="975051" y="359424"/>
                  </a:lnTo>
                  <a:lnTo>
                    <a:pt x="974926" y="359478"/>
                  </a:lnTo>
                  <a:lnTo>
                    <a:pt x="974801" y="359542"/>
                  </a:lnTo>
                  <a:lnTo>
                    <a:pt x="974673" y="359601"/>
                  </a:lnTo>
                  <a:lnTo>
                    <a:pt x="974544" y="359642"/>
                  </a:lnTo>
                  <a:lnTo>
                    <a:pt x="974370" y="359660"/>
                  </a:lnTo>
                  <a:lnTo>
                    <a:pt x="973826" y="359615"/>
                  </a:lnTo>
                  <a:lnTo>
                    <a:pt x="973652" y="359628"/>
                  </a:lnTo>
                  <a:lnTo>
                    <a:pt x="973531" y="359665"/>
                  </a:lnTo>
                  <a:lnTo>
                    <a:pt x="973301" y="359774"/>
                  </a:lnTo>
                  <a:lnTo>
                    <a:pt x="973184" y="359815"/>
                  </a:lnTo>
                  <a:lnTo>
                    <a:pt x="973070" y="359828"/>
                  </a:lnTo>
                  <a:lnTo>
                    <a:pt x="972953" y="359810"/>
                  </a:lnTo>
                  <a:lnTo>
                    <a:pt x="972840" y="359769"/>
                  </a:lnTo>
                  <a:lnTo>
                    <a:pt x="972726" y="359710"/>
                  </a:lnTo>
                  <a:lnTo>
                    <a:pt x="972609" y="359656"/>
                  </a:lnTo>
                  <a:lnTo>
                    <a:pt x="972496" y="359610"/>
                  </a:lnTo>
                  <a:lnTo>
                    <a:pt x="972281" y="359551"/>
                  </a:lnTo>
                  <a:lnTo>
                    <a:pt x="972058" y="359501"/>
                  </a:lnTo>
                  <a:lnTo>
                    <a:pt x="971979" y="359070"/>
                  </a:lnTo>
                  <a:lnTo>
                    <a:pt x="971952" y="358792"/>
                  </a:lnTo>
                  <a:lnTo>
                    <a:pt x="971918" y="358679"/>
                  </a:lnTo>
                  <a:lnTo>
                    <a:pt x="971873" y="358579"/>
                  </a:lnTo>
                  <a:lnTo>
                    <a:pt x="971811" y="358484"/>
                  </a:lnTo>
                  <a:lnTo>
                    <a:pt x="971762" y="358429"/>
                  </a:lnTo>
                  <a:lnTo>
                    <a:pt x="971698" y="358375"/>
                  </a:lnTo>
                  <a:lnTo>
                    <a:pt x="971635" y="358329"/>
                  </a:lnTo>
                  <a:lnTo>
                    <a:pt x="971435" y="358202"/>
                  </a:lnTo>
                  <a:lnTo>
                    <a:pt x="971369" y="358166"/>
                  </a:lnTo>
                  <a:lnTo>
                    <a:pt x="971301" y="358134"/>
                  </a:lnTo>
                  <a:lnTo>
                    <a:pt x="971237" y="358097"/>
                  </a:lnTo>
                  <a:lnTo>
                    <a:pt x="971178" y="358056"/>
                  </a:lnTo>
                  <a:lnTo>
                    <a:pt x="971116" y="357998"/>
                  </a:lnTo>
                  <a:lnTo>
                    <a:pt x="970958" y="357789"/>
                  </a:lnTo>
                  <a:lnTo>
                    <a:pt x="970897" y="357729"/>
                  </a:lnTo>
                  <a:lnTo>
                    <a:pt x="970814" y="357680"/>
                  </a:lnTo>
                  <a:lnTo>
                    <a:pt x="970629" y="357607"/>
                  </a:lnTo>
                  <a:lnTo>
                    <a:pt x="970542" y="357566"/>
                  </a:lnTo>
                  <a:lnTo>
                    <a:pt x="970466" y="357511"/>
                  </a:lnTo>
                  <a:lnTo>
                    <a:pt x="970398" y="357434"/>
                  </a:lnTo>
                  <a:lnTo>
                    <a:pt x="970342" y="357339"/>
                  </a:lnTo>
                  <a:lnTo>
                    <a:pt x="970251" y="357130"/>
                  </a:lnTo>
                  <a:lnTo>
                    <a:pt x="970202" y="357025"/>
                  </a:lnTo>
                  <a:lnTo>
                    <a:pt x="970055" y="356775"/>
                  </a:lnTo>
                  <a:lnTo>
                    <a:pt x="970009" y="356689"/>
                  </a:lnTo>
                  <a:lnTo>
                    <a:pt x="969968" y="356603"/>
                  </a:lnTo>
                  <a:lnTo>
                    <a:pt x="969915" y="356453"/>
                  </a:lnTo>
                  <a:lnTo>
                    <a:pt x="969877" y="356298"/>
                  </a:lnTo>
                  <a:lnTo>
                    <a:pt x="969847" y="356135"/>
                  </a:lnTo>
                  <a:lnTo>
                    <a:pt x="969809" y="355980"/>
                  </a:lnTo>
                  <a:lnTo>
                    <a:pt x="969756" y="355826"/>
                  </a:lnTo>
                  <a:lnTo>
                    <a:pt x="969700" y="355708"/>
                  </a:lnTo>
                  <a:lnTo>
                    <a:pt x="969560" y="355472"/>
                  </a:lnTo>
                  <a:lnTo>
                    <a:pt x="969484" y="355358"/>
                  </a:lnTo>
                  <a:lnTo>
                    <a:pt x="969333" y="355113"/>
                  </a:lnTo>
                  <a:lnTo>
                    <a:pt x="969162" y="354849"/>
                  </a:lnTo>
                  <a:lnTo>
                    <a:pt x="969084" y="354713"/>
                  </a:lnTo>
                  <a:lnTo>
                    <a:pt x="968977" y="354509"/>
                  </a:lnTo>
                  <a:lnTo>
                    <a:pt x="968933" y="354413"/>
                  </a:lnTo>
                  <a:lnTo>
                    <a:pt x="968871" y="354350"/>
                  </a:lnTo>
                  <a:lnTo>
                    <a:pt x="968792" y="354295"/>
                  </a:lnTo>
                  <a:lnTo>
                    <a:pt x="968618" y="354204"/>
                  </a:lnTo>
                  <a:lnTo>
                    <a:pt x="968535" y="354150"/>
                  </a:lnTo>
                  <a:lnTo>
                    <a:pt x="968456" y="354091"/>
                  </a:lnTo>
                  <a:lnTo>
                    <a:pt x="968229" y="353900"/>
                  </a:lnTo>
                  <a:lnTo>
                    <a:pt x="967859" y="353604"/>
                  </a:lnTo>
                  <a:lnTo>
                    <a:pt x="967764" y="353523"/>
                  </a:lnTo>
                  <a:lnTo>
                    <a:pt x="967507" y="353314"/>
                  </a:lnTo>
                  <a:lnTo>
                    <a:pt x="967375" y="353246"/>
                  </a:lnTo>
                  <a:lnTo>
                    <a:pt x="967262" y="353259"/>
                  </a:lnTo>
                  <a:lnTo>
                    <a:pt x="967156" y="353291"/>
                  </a:lnTo>
                  <a:lnTo>
                    <a:pt x="967084" y="353328"/>
                  </a:lnTo>
                  <a:lnTo>
                    <a:pt x="967016" y="353382"/>
                  </a:lnTo>
                  <a:lnTo>
                    <a:pt x="966831" y="353559"/>
                  </a:lnTo>
                  <a:lnTo>
                    <a:pt x="966756" y="353618"/>
                  </a:lnTo>
                  <a:lnTo>
                    <a:pt x="966616" y="353741"/>
                  </a:lnTo>
                  <a:lnTo>
                    <a:pt x="966418" y="353895"/>
                  </a:lnTo>
                  <a:lnTo>
                    <a:pt x="966314" y="353968"/>
                  </a:lnTo>
                  <a:lnTo>
                    <a:pt x="966212" y="354050"/>
                  </a:lnTo>
                  <a:lnTo>
                    <a:pt x="966082" y="354163"/>
                  </a:lnTo>
                  <a:lnTo>
                    <a:pt x="965959" y="354286"/>
                  </a:lnTo>
                  <a:lnTo>
                    <a:pt x="965837" y="354413"/>
                  </a:lnTo>
                  <a:lnTo>
                    <a:pt x="965538" y="354768"/>
                  </a:lnTo>
                  <a:lnTo>
                    <a:pt x="965330" y="355035"/>
                  </a:lnTo>
                  <a:lnTo>
                    <a:pt x="965266" y="355127"/>
                  </a:lnTo>
                  <a:lnTo>
                    <a:pt x="965130" y="355340"/>
                  </a:lnTo>
                  <a:lnTo>
                    <a:pt x="965006" y="355558"/>
                  </a:lnTo>
                  <a:lnTo>
                    <a:pt x="964768" y="356008"/>
                  </a:lnTo>
                  <a:lnTo>
                    <a:pt x="964571" y="356335"/>
                  </a:lnTo>
                  <a:lnTo>
                    <a:pt x="964295" y="356753"/>
                  </a:lnTo>
                  <a:lnTo>
                    <a:pt x="964303" y="356839"/>
                  </a:lnTo>
                  <a:lnTo>
                    <a:pt x="964299" y="356935"/>
                  </a:lnTo>
                  <a:lnTo>
                    <a:pt x="964280" y="357034"/>
                  </a:lnTo>
                  <a:lnTo>
                    <a:pt x="964246" y="357125"/>
                  </a:lnTo>
                  <a:lnTo>
                    <a:pt x="964201" y="357202"/>
                  </a:lnTo>
                  <a:lnTo>
                    <a:pt x="964129" y="357271"/>
                  </a:lnTo>
                  <a:lnTo>
                    <a:pt x="964035" y="357321"/>
                  </a:lnTo>
                  <a:lnTo>
                    <a:pt x="963920" y="357361"/>
                  </a:lnTo>
                  <a:lnTo>
                    <a:pt x="963695" y="357421"/>
                  </a:lnTo>
                  <a:lnTo>
                    <a:pt x="963599" y="357439"/>
                  </a:lnTo>
                  <a:lnTo>
                    <a:pt x="963316" y="357452"/>
                  </a:lnTo>
                  <a:lnTo>
                    <a:pt x="963221" y="357466"/>
                  </a:lnTo>
                  <a:lnTo>
                    <a:pt x="963097" y="357493"/>
                  </a:lnTo>
                  <a:lnTo>
                    <a:pt x="962855" y="357566"/>
                  </a:lnTo>
                  <a:lnTo>
                    <a:pt x="962609" y="357648"/>
                  </a:lnTo>
                  <a:lnTo>
                    <a:pt x="962523" y="357666"/>
                  </a:lnTo>
                  <a:lnTo>
                    <a:pt x="962337" y="357693"/>
                  </a:lnTo>
                  <a:lnTo>
                    <a:pt x="962209" y="357761"/>
                  </a:lnTo>
                  <a:lnTo>
                    <a:pt x="962194" y="357897"/>
                  </a:lnTo>
                  <a:lnTo>
                    <a:pt x="962209" y="357979"/>
                  </a:lnTo>
                  <a:lnTo>
                    <a:pt x="962201" y="358129"/>
                  </a:lnTo>
                  <a:lnTo>
                    <a:pt x="962160" y="358193"/>
                  </a:lnTo>
                  <a:lnTo>
                    <a:pt x="962096" y="358252"/>
                  </a:lnTo>
                  <a:lnTo>
                    <a:pt x="961941" y="358352"/>
                  </a:lnTo>
                  <a:lnTo>
                    <a:pt x="961869" y="358402"/>
                  </a:lnTo>
                  <a:lnTo>
                    <a:pt x="961680" y="358547"/>
                  </a:lnTo>
                  <a:lnTo>
                    <a:pt x="961586" y="358615"/>
                  </a:lnTo>
                  <a:lnTo>
                    <a:pt x="961393" y="358747"/>
                  </a:lnTo>
                  <a:lnTo>
                    <a:pt x="961184" y="358902"/>
                  </a:lnTo>
                  <a:lnTo>
                    <a:pt x="961112" y="358942"/>
                  </a:lnTo>
                  <a:lnTo>
                    <a:pt x="960980" y="358970"/>
                  </a:lnTo>
                  <a:lnTo>
                    <a:pt x="960727" y="358929"/>
                  </a:lnTo>
                  <a:lnTo>
                    <a:pt x="960644" y="358933"/>
                  </a:lnTo>
                  <a:lnTo>
                    <a:pt x="960566" y="358942"/>
                  </a:lnTo>
                  <a:lnTo>
                    <a:pt x="960482" y="358956"/>
                  </a:lnTo>
                  <a:lnTo>
                    <a:pt x="960402" y="358979"/>
                  </a:lnTo>
                  <a:lnTo>
                    <a:pt x="960327" y="359006"/>
                  </a:lnTo>
                  <a:lnTo>
                    <a:pt x="960251" y="359052"/>
                  </a:lnTo>
                  <a:lnTo>
                    <a:pt x="960115" y="359169"/>
                  </a:lnTo>
                  <a:lnTo>
                    <a:pt x="960047" y="359220"/>
                  </a:lnTo>
                  <a:lnTo>
                    <a:pt x="959975" y="359247"/>
                  </a:lnTo>
                  <a:lnTo>
                    <a:pt x="959873" y="359188"/>
                  </a:lnTo>
                  <a:lnTo>
                    <a:pt x="959741" y="359024"/>
                  </a:lnTo>
                  <a:lnTo>
                    <a:pt x="959613" y="358820"/>
                  </a:lnTo>
                  <a:lnTo>
                    <a:pt x="959526" y="358633"/>
                  </a:lnTo>
                  <a:lnTo>
                    <a:pt x="959514" y="358515"/>
                  </a:lnTo>
                  <a:lnTo>
                    <a:pt x="959367" y="358525"/>
                  </a:lnTo>
                  <a:lnTo>
                    <a:pt x="959157" y="358509"/>
                  </a:lnTo>
                  <a:lnTo>
                    <a:pt x="959057" y="358497"/>
                  </a:lnTo>
                  <a:lnTo>
                    <a:pt x="958906" y="358461"/>
                  </a:lnTo>
                  <a:lnTo>
                    <a:pt x="958759" y="358415"/>
                  </a:lnTo>
                  <a:lnTo>
                    <a:pt x="958629" y="358352"/>
                  </a:lnTo>
                  <a:lnTo>
                    <a:pt x="958510" y="358275"/>
                  </a:lnTo>
                  <a:lnTo>
                    <a:pt x="958389" y="358188"/>
                  </a:lnTo>
                  <a:lnTo>
                    <a:pt x="958272" y="358093"/>
                  </a:lnTo>
                  <a:lnTo>
                    <a:pt x="957961" y="357870"/>
                  </a:lnTo>
                  <a:lnTo>
                    <a:pt x="957591" y="357575"/>
                  </a:lnTo>
                  <a:lnTo>
                    <a:pt x="957398" y="357443"/>
                  </a:lnTo>
                  <a:lnTo>
                    <a:pt x="957198" y="357330"/>
                  </a:lnTo>
                  <a:lnTo>
                    <a:pt x="957099" y="357294"/>
                  </a:lnTo>
                  <a:lnTo>
                    <a:pt x="956892" y="357239"/>
                  </a:lnTo>
                  <a:lnTo>
                    <a:pt x="956797" y="357198"/>
                  </a:lnTo>
                  <a:lnTo>
                    <a:pt x="956718" y="357148"/>
                  </a:lnTo>
                  <a:lnTo>
                    <a:pt x="956642" y="357034"/>
                  </a:lnTo>
                  <a:lnTo>
                    <a:pt x="956601" y="356889"/>
                  </a:lnTo>
                  <a:lnTo>
                    <a:pt x="956548" y="356553"/>
                  </a:lnTo>
                  <a:lnTo>
                    <a:pt x="956510" y="356394"/>
                  </a:lnTo>
                  <a:lnTo>
                    <a:pt x="956393" y="356021"/>
                  </a:lnTo>
                  <a:lnTo>
                    <a:pt x="956325" y="355840"/>
                  </a:lnTo>
                  <a:lnTo>
                    <a:pt x="956242" y="355676"/>
                  </a:lnTo>
                  <a:lnTo>
                    <a:pt x="956129" y="355549"/>
                  </a:lnTo>
                  <a:lnTo>
                    <a:pt x="956023" y="355481"/>
                  </a:lnTo>
                  <a:lnTo>
                    <a:pt x="955906" y="355431"/>
                  </a:lnTo>
                  <a:lnTo>
                    <a:pt x="955777" y="355390"/>
                  </a:lnTo>
                  <a:lnTo>
                    <a:pt x="955519" y="355317"/>
                  </a:lnTo>
                  <a:lnTo>
                    <a:pt x="955361" y="355281"/>
                  </a:lnTo>
                  <a:lnTo>
                    <a:pt x="955281" y="355267"/>
                  </a:lnTo>
                  <a:lnTo>
                    <a:pt x="955202" y="355249"/>
                  </a:lnTo>
                  <a:lnTo>
                    <a:pt x="955123" y="355226"/>
                  </a:lnTo>
                  <a:lnTo>
                    <a:pt x="954983" y="355163"/>
                  </a:lnTo>
                  <a:lnTo>
                    <a:pt x="954843" y="355086"/>
                  </a:lnTo>
                  <a:lnTo>
                    <a:pt x="954711" y="354999"/>
                  </a:lnTo>
                  <a:lnTo>
                    <a:pt x="954571" y="354922"/>
                  </a:lnTo>
                  <a:lnTo>
                    <a:pt x="954428" y="354858"/>
                  </a:lnTo>
                  <a:lnTo>
                    <a:pt x="954284" y="354822"/>
                  </a:lnTo>
                  <a:lnTo>
                    <a:pt x="954137" y="354800"/>
                  </a:lnTo>
                  <a:lnTo>
                    <a:pt x="953986" y="354781"/>
                  </a:lnTo>
                  <a:lnTo>
                    <a:pt x="953834" y="354772"/>
                  </a:lnTo>
                  <a:lnTo>
                    <a:pt x="953562" y="354749"/>
                  </a:lnTo>
                  <a:lnTo>
                    <a:pt x="953313" y="354740"/>
                  </a:lnTo>
                  <a:lnTo>
                    <a:pt x="953192" y="354740"/>
                  </a:lnTo>
                  <a:lnTo>
                    <a:pt x="953070" y="354749"/>
                  </a:lnTo>
                  <a:lnTo>
                    <a:pt x="952987" y="354768"/>
                  </a:lnTo>
                  <a:lnTo>
                    <a:pt x="952830" y="354813"/>
                  </a:lnTo>
                  <a:lnTo>
                    <a:pt x="952749" y="354831"/>
                  </a:lnTo>
                  <a:lnTo>
                    <a:pt x="952675" y="354831"/>
                  </a:lnTo>
                  <a:lnTo>
                    <a:pt x="952583" y="354800"/>
                  </a:lnTo>
                  <a:lnTo>
                    <a:pt x="952500" y="354745"/>
                  </a:lnTo>
                  <a:lnTo>
                    <a:pt x="952417" y="354677"/>
                  </a:lnTo>
                  <a:lnTo>
                    <a:pt x="952330" y="354613"/>
                  </a:lnTo>
                  <a:lnTo>
                    <a:pt x="952239" y="354559"/>
                  </a:lnTo>
                  <a:lnTo>
                    <a:pt x="952054" y="354495"/>
                  </a:lnTo>
                  <a:lnTo>
                    <a:pt x="951850" y="354454"/>
                  </a:lnTo>
                  <a:lnTo>
                    <a:pt x="951642" y="354436"/>
                  </a:lnTo>
                  <a:lnTo>
                    <a:pt x="951435" y="354436"/>
                  </a:lnTo>
                  <a:lnTo>
                    <a:pt x="951234" y="354454"/>
                  </a:lnTo>
                  <a:lnTo>
                    <a:pt x="951079" y="354491"/>
                  </a:lnTo>
                  <a:lnTo>
                    <a:pt x="950932" y="354545"/>
                  </a:lnTo>
                  <a:lnTo>
                    <a:pt x="950785" y="354609"/>
                  </a:lnTo>
                  <a:lnTo>
                    <a:pt x="950634" y="354668"/>
                  </a:lnTo>
                  <a:lnTo>
                    <a:pt x="950483" y="354708"/>
                  </a:lnTo>
                  <a:lnTo>
                    <a:pt x="950396" y="354722"/>
                  </a:lnTo>
                  <a:lnTo>
                    <a:pt x="950217" y="354740"/>
                  </a:lnTo>
                  <a:lnTo>
                    <a:pt x="950043" y="354745"/>
                  </a:lnTo>
                  <a:lnTo>
                    <a:pt x="949911" y="354731"/>
                  </a:lnTo>
                  <a:lnTo>
                    <a:pt x="949779" y="354708"/>
                  </a:lnTo>
                  <a:lnTo>
                    <a:pt x="949647" y="354677"/>
                  </a:lnTo>
                  <a:lnTo>
                    <a:pt x="949273" y="354563"/>
                  </a:lnTo>
                  <a:lnTo>
                    <a:pt x="949159" y="354518"/>
                  </a:lnTo>
                  <a:lnTo>
                    <a:pt x="948933" y="354436"/>
                  </a:lnTo>
                  <a:lnTo>
                    <a:pt x="948819" y="354413"/>
                  </a:lnTo>
                  <a:lnTo>
                    <a:pt x="948721" y="354418"/>
                  </a:lnTo>
                  <a:lnTo>
                    <a:pt x="948528" y="354427"/>
                  </a:lnTo>
                  <a:lnTo>
                    <a:pt x="948204" y="354504"/>
                  </a:lnTo>
                  <a:lnTo>
                    <a:pt x="947886" y="354636"/>
                  </a:lnTo>
                  <a:lnTo>
                    <a:pt x="947622" y="354809"/>
                  </a:lnTo>
                  <a:lnTo>
                    <a:pt x="947428" y="355054"/>
                  </a:lnTo>
                  <a:lnTo>
                    <a:pt x="947394" y="355140"/>
                  </a:lnTo>
                  <a:lnTo>
                    <a:pt x="947209" y="355204"/>
                  </a:lnTo>
                  <a:lnTo>
                    <a:pt x="946933" y="355313"/>
                  </a:lnTo>
                  <a:lnTo>
                    <a:pt x="946846" y="355363"/>
                  </a:lnTo>
                  <a:lnTo>
                    <a:pt x="946756" y="355426"/>
                  </a:lnTo>
                  <a:lnTo>
                    <a:pt x="946665" y="355485"/>
                  </a:lnTo>
                  <a:lnTo>
                    <a:pt x="946582" y="355526"/>
                  </a:lnTo>
                  <a:lnTo>
                    <a:pt x="946442" y="355517"/>
                  </a:lnTo>
                  <a:lnTo>
                    <a:pt x="946329" y="355444"/>
                  </a:lnTo>
                  <a:lnTo>
                    <a:pt x="946234" y="355349"/>
                  </a:lnTo>
                  <a:lnTo>
                    <a:pt x="946193" y="355231"/>
                  </a:lnTo>
                  <a:lnTo>
                    <a:pt x="946159" y="355113"/>
                  </a:lnTo>
                  <a:lnTo>
                    <a:pt x="946087" y="355058"/>
                  </a:lnTo>
                  <a:lnTo>
                    <a:pt x="945993" y="355049"/>
                  </a:lnTo>
                  <a:lnTo>
                    <a:pt x="945902" y="355072"/>
                  </a:lnTo>
                  <a:lnTo>
                    <a:pt x="945834" y="355145"/>
                  </a:lnTo>
                  <a:lnTo>
                    <a:pt x="945777" y="355240"/>
                  </a:lnTo>
                  <a:lnTo>
                    <a:pt x="945679" y="355299"/>
                  </a:lnTo>
                  <a:lnTo>
                    <a:pt x="945607" y="355313"/>
                  </a:lnTo>
                  <a:lnTo>
                    <a:pt x="945528" y="355313"/>
                  </a:lnTo>
                  <a:lnTo>
                    <a:pt x="945452" y="355304"/>
                  </a:lnTo>
                  <a:lnTo>
                    <a:pt x="945381" y="355290"/>
                  </a:lnTo>
                  <a:lnTo>
                    <a:pt x="945271" y="355222"/>
                  </a:lnTo>
                  <a:lnTo>
                    <a:pt x="945165" y="355140"/>
                  </a:lnTo>
                  <a:lnTo>
                    <a:pt x="945052" y="355154"/>
                  </a:lnTo>
                  <a:lnTo>
                    <a:pt x="944990" y="355217"/>
                  </a:lnTo>
                  <a:lnTo>
                    <a:pt x="944931" y="355295"/>
                  </a:lnTo>
                  <a:lnTo>
                    <a:pt x="944862" y="355367"/>
                  </a:lnTo>
                  <a:lnTo>
                    <a:pt x="944726" y="355431"/>
                  </a:lnTo>
                  <a:lnTo>
                    <a:pt x="944658" y="355435"/>
                  </a:lnTo>
                  <a:lnTo>
                    <a:pt x="944594" y="355472"/>
                  </a:lnTo>
                  <a:lnTo>
                    <a:pt x="944512" y="355499"/>
                  </a:lnTo>
                  <a:lnTo>
                    <a:pt x="944424" y="355513"/>
                  </a:lnTo>
                  <a:lnTo>
                    <a:pt x="944341" y="355513"/>
                  </a:lnTo>
                  <a:lnTo>
                    <a:pt x="944265" y="355495"/>
                  </a:lnTo>
                  <a:lnTo>
                    <a:pt x="944197" y="355444"/>
                  </a:lnTo>
                  <a:lnTo>
                    <a:pt x="944144" y="355354"/>
                  </a:lnTo>
                  <a:lnTo>
                    <a:pt x="944099" y="355249"/>
                  </a:lnTo>
                  <a:lnTo>
                    <a:pt x="944046" y="355154"/>
                  </a:lnTo>
                  <a:lnTo>
                    <a:pt x="943978" y="355081"/>
                  </a:lnTo>
                  <a:lnTo>
                    <a:pt x="943884" y="355031"/>
                  </a:lnTo>
                  <a:lnTo>
                    <a:pt x="943782" y="354995"/>
                  </a:lnTo>
                  <a:lnTo>
                    <a:pt x="943668" y="354972"/>
                  </a:lnTo>
                  <a:lnTo>
                    <a:pt x="943600" y="354972"/>
                  </a:lnTo>
                  <a:lnTo>
                    <a:pt x="943532" y="354981"/>
                  </a:lnTo>
                  <a:lnTo>
                    <a:pt x="943411" y="355026"/>
                  </a:lnTo>
                  <a:lnTo>
                    <a:pt x="943362" y="355095"/>
                  </a:lnTo>
                  <a:lnTo>
                    <a:pt x="943343" y="355204"/>
                  </a:lnTo>
                  <a:lnTo>
                    <a:pt x="943332" y="355331"/>
                  </a:lnTo>
                  <a:lnTo>
                    <a:pt x="943309" y="355454"/>
                  </a:lnTo>
                  <a:lnTo>
                    <a:pt x="943264" y="355549"/>
                  </a:lnTo>
                  <a:lnTo>
                    <a:pt x="943200" y="355603"/>
                  </a:lnTo>
                  <a:lnTo>
                    <a:pt x="943117" y="355640"/>
                  </a:lnTo>
                  <a:lnTo>
                    <a:pt x="942852" y="355744"/>
                  </a:lnTo>
                  <a:lnTo>
                    <a:pt x="942777" y="355794"/>
                  </a:lnTo>
                  <a:lnTo>
                    <a:pt x="942709" y="355853"/>
                  </a:lnTo>
                  <a:lnTo>
                    <a:pt x="942565" y="355958"/>
                  </a:lnTo>
                  <a:lnTo>
                    <a:pt x="942422" y="356003"/>
                  </a:lnTo>
                  <a:lnTo>
                    <a:pt x="942354" y="356012"/>
                  </a:lnTo>
                  <a:lnTo>
                    <a:pt x="942214" y="356012"/>
                  </a:lnTo>
                  <a:lnTo>
                    <a:pt x="942146" y="356008"/>
                  </a:lnTo>
                  <a:lnTo>
                    <a:pt x="942028" y="355990"/>
                  </a:lnTo>
                  <a:lnTo>
                    <a:pt x="941918" y="355962"/>
                  </a:lnTo>
                  <a:lnTo>
                    <a:pt x="941805" y="355926"/>
                  </a:lnTo>
                  <a:lnTo>
                    <a:pt x="941691" y="355899"/>
                  </a:lnTo>
                  <a:lnTo>
                    <a:pt x="941578" y="355885"/>
                  </a:lnTo>
                  <a:lnTo>
                    <a:pt x="941385" y="355890"/>
                  </a:lnTo>
                  <a:lnTo>
                    <a:pt x="941291" y="355903"/>
                  </a:lnTo>
                  <a:lnTo>
                    <a:pt x="941200" y="355930"/>
                  </a:lnTo>
                  <a:lnTo>
                    <a:pt x="941121" y="355967"/>
                  </a:lnTo>
                  <a:lnTo>
                    <a:pt x="941061" y="356021"/>
                  </a:lnTo>
                  <a:lnTo>
                    <a:pt x="941004" y="356089"/>
                  </a:lnTo>
                  <a:lnTo>
                    <a:pt x="940955" y="356167"/>
                  </a:lnTo>
                  <a:lnTo>
                    <a:pt x="940917" y="356249"/>
                  </a:lnTo>
                  <a:lnTo>
                    <a:pt x="940883" y="356403"/>
                  </a:lnTo>
                  <a:lnTo>
                    <a:pt x="940898" y="356558"/>
                  </a:lnTo>
                  <a:lnTo>
                    <a:pt x="940883" y="356694"/>
                  </a:lnTo>
                  <a:lnTo>
                    <a:pt x="940834" y="356762"/>
                  </a:lnTo>
                  <a:lnTo>
                    <a:pt x="940762" y="356821"/>
                  </a:lnTo>
                  <a:lnTo>
                    <a:pt x="940675" y="356871"/>
                  </a:lnTo>
                  <a:lnTo>
                    <a:pt x="940581" y="356912"/>
                  </a:lnTo>
                  <a:lnTo>
                    <a:pt x="940494" y="356939"/>
                  </a:lnTo>
                  <a:lnTo>
                    <a:pt x="940377" y="356944"/>
                  </a:lnTo>
                  <a:lnTo>
                    <a:pt x="940263" y="356939"/>
                  </a:lnTo>
                  <a:lnTo>
                    <a:pt x="940195" y="356998"/>
                  </a:lnTo>
                  <a:lnTo>
                    <a:pt x="940150" y="357230"/>
                  </a:lnTo>
                  <a:lnTo>
                    <a:pt x="940086" y="357348"/>
                  </a:lnTo>
                  <a:lnTo>
                    <a:pt x="940007" y="357457"/>
                  </a:lnTo>
                  <a:lnTo>
                    <a:pt x="939920" y="357534"/>
                  </a:lnTo>
                  <a:lnTo>
                    <a:pt x="939824" y="357580"/>
                  </a:lnTo>
                  <a:lnTo>
                    <a:pt x="939731" y="357634"/>
                  </a:lnTo>
                  <a:lnTo>
                    <a:pt x="939633" y="357707"/>
                  </a:lnTo>
                  <a:lnTo>
                    <a:pt x="939541" y="357789"/>
                  </a:lnTo>
                  <a:lnTo>
                    <a:pt x="939465" y="357897"/>
                  </a:lnTo>
                  <a:lnTo>
                    <a:pt x="939416" y="358038"/>
                  </a:lnTo>
                  <a:lnTo>
                    <a:pt x="939361" y="358175"/>
                  </a:lnTo>
                  <a:lnTo>
                    <a:pt x="939280" y="358275"/>
                  </a:lnTo>
                  <a:lnTo>
                    <a:pt x="939193" y="358375"/>
                  </a:lnTo>
                  <a:lnTo>
                    <a:pt x="939118" y="358470"/>
                  </a:lnTo>
                  <a:lnTo>
                    <a:pt x="939054" y="358574"/>
                  </a:lnTo>
                  <a:lnTo>
                    <a:pt x="938989" y="358670"/>
                  </a:lnTo>
                  <a:lnTo>
                    <a:pt x="938887" y="358806"/>
                  </a:lnTo>
                  <a:lnTo>
                    <a:pt x="938834" y="358870"/>
                  </a:lnTo>
                  <a:lnTo>
                    <a:pt x="938774" y="358924"/>
                  </a:lnTo>
                  <a:lnTo>
                    <a:pt x="938710" y="358965"/>
                  </a:lnTo>
                  <a:lnTo>
                    <a:pt x="938638" y="358974"/>
                  </a:lnTo>
                  <a:lnTo>
                    <a:pt x="938392" y="358942"/>
                  </a:lnTo>
                  <a:lnTo>
                    <a:pt x="938294" y="358974"/>
                  </a:lnTo>
                  <a:lnTo>
                    <a:pt x="938211" y="359042"/>
                  </a:lnTo>
                  <a:lnTo>
                    <a:pt x="938158" y="359101"/>
                  </a:lnTo>
                  <a:lnTo>
                    <a:pt x="938105" y="359179"/>
                  </a:lnTo>
                  <a:lnTo>
                    <a:pt x="938049" y="359247"/>
                  </a:lnTo>
                  <a:lnTo>
                    <a:pt x="937988" y="359292"/>
                  </a:lnTo>
                  <a:lnTo>
                    <a:pt x="937920" y="359333"/>
                  </a:lnTo>
                  <a:lnTo>
                    <a:pt x="937777" y="359397"/>
                  </a:lnTo>
                  <a:lnTo>
                    <a:pt x="937705" y="359424"/>
                  </a:lnTo>
                  <a:lnTo>
                    <a:pt x="937629" y="359460"/>
                  </a:lnTo>
                  <a:lnTo>
                    <a:pt x="937550" y="359487"/>
                  </a:lnTo>
                  <a:lnTo>
                    <a:pt x="937316" y="359578"/>
                  </a:lnTo>
                  <a:lnTo>
                    <a:pt x="937133" y="359660"/>
                  </a:lnTo>
                  <a:lnTo>
                    <a:pt x="937044" y="359706"/>
                  </a:lnTo>
                  <a:lnTo>
                    <a:pt x="936859" y="359778"/>
                  </a:lnTo>
                  <a:lnTo>
                    <a:pt x="936778" y="359801"/>
                  </a:lnTo>
                  <a:lnTo>
                    <a:pt x="936612" y="359837"/>
                  </a:lnTo>
                  <a:lnTo>
                    <a:pt x="936378" y="359869"/>
                  </a:lnTo>
                  <a:lnTo>
                    <a:pt x="936174" y="359874"/>
                  </a:lnTo>
                  <a:lnTo>
                    <a:pt x="935860" y="359892"/>
                  </a:lnTo>
                  <a:lnTo>
                    <a:pt x="935619" y="359892"/>
                  </a:lnTo>
                  <a:lnTo>
                    <a:pt x="935388" y="359869"/>
                  </a:lnTo>
                  <a:lnTo>
                    <a:pt x="935233" y="359860"/>
                  </a:lnTo>
                  <a:lnTo>
                    <a:pt x="934527" y="359855"/>
                  </a:lnTo>
                  <a:lnTo>
                    <a:pt x="934163" y="359837"/>
                  </a:lnTo>
                  <a:lnTo>
                    <a:pt x="933900" y="359810"/>
                  </a:lnTo>
                  <a:lnTo>
                    <a:pt x="933574" y="359765"/>
                  </a:lnTo>
                  <a:lnTo>
                    <a:pt x="933381" y="359724"/>
                  </a:lnTo>
                  <a:lnTo>
                    <a:pt x="933294" y="359696"/>
                  </a:lnTo>
                  <a:lnTo>
                    <a:pt x="933207" y="359651"/>
                  </a:lnTo>
                  <a:lnTo>
                    <a:pt x="933052" y="359533"/>
                  </a:lnTo>
                  <a:lnTo>
                    <a:pt x="932973" y="359478"/>
                  </a:lnTo>
                  <a:lnTo>
                    <a:pt x="932830" y="359419"/>
                  </a:lnTo>
                  <a:lnTo>
                    <a:pt x="932595" y="359365"/>
                  </a:lnTo>
                  <a:lnTo>
                    <a:pt x="932527" y="359328"/>
                  </a:lnTo>
                  <a:lnTo>
                    <a:pt x="932399" y="359238"/>
                  </a:lnTo>
                  <a:lnTo>
                    <a:pt x="932335" y="359206"/>
                  </a:lnTo>
                  <a:lnTo>
                    <a:pt x="932240" y="359247"/>
                  </a:lnTo>
                  <a:lnTo>
                    <a:pt x="932199" y="359360"/>
                  </a:lnTo>
                  <a:lnTo>
                    <a:pt x="932168" y="359506"/>
                  </a:lnTo>
                  <a:lnTo>
                    <a:pt x="932157" y="359651"/>
                  </a:lnTo>
                  <a:lnTo>
                    <a:pt x="932195" y="359792"/>
                  </a:lnTo>
                  <a:lnTo>
                    <a:pt x="932263" y="359874"/>
                  </a:lnTo>
                  <a:lnTo>
                    <a:pt x="932425" y="360023"/>
                  </a:lnTo>
                  <a:lnTo>
                    <a:pt x="932550" y="360196"/>
                  </a:lnTo>
                  <a:lnTo>
                    <a:pt x="932603" y="360287"/>
                  </a:lnTo>
                  <a:lnTo>
                    <a:pt x="932652" y="360387"/>
                  </a:lnTo>
                  <a:lnTo>
                    <a:pt x="932690" y="360483"/>
                  </a:lnTo>
                  <a:lnTo>
                    <a:pt x="932716" y="360587"/>
                  </a:lnTo>
                  <a:lnTo>
                    <a:pt x="932731" y="360696"/>
                  </a:lnTo>
                  <a:lnTo>
                    <a:pt x="932735" y="360810"/>
                  </a:lnTo>
                  <a:lnTo>
                    <a:pt x="932743" y="360918"/>
                  </a:lnTo>
                  <a:lnTo>
                    <a:pt x="932746" y="361032"/>
                  </a:lnTo>
                  <a:lnTo>
                    <a:pt x="932773" y="361295"/>
                  </a:lnTo>
                  <a:lnTo>
                    <a:pt x="932784" y="361564"/>
                  </a:lnTo>
                  <a:lnTo>
                    <a:pt x="932784" y="361695"/>
                  </a:lnTo>
                  <a:lnTo>
                    <a:pt x="932769" y="361818"/>
                  </a:lnTo>
                  <a:lnTo>
                    <a:pt x="932716" y="362063"/>
                  </a:lnTo>
                  <a:lnTo>
                    <a:pt x="932694" y="362186"/>
                  </a:lnTo>
                  <a:lnTo>
                    <a:pt x="932682" y="362308"/>
                  </a:lnTo>
                  <a:lnTo>
                    <a:pt x="932682" y="362458"/>
                  </a:lnTo>
                  <a:lnTo>
                    <a:pt x="932694" y="362608"/>
                  </a:lnTo>
                  <a:lnTo>
                    <a:pt x="932712" y="362763"/>
                  </a:lnTo>
                  <a:lnTo>
                    <a:pt x="932758" y="363063"/>
                  </a:lnTo>
                  <a:lnTo>
                    <a:pt x="932792" y="363217"/>
                  </a:lnTo>
                  <a:lnTo>
                    <a:pt x="932879" y="363531"/>
                  </a:lnTo>
                  <a:lnTo>
                    <a:pt x="932913" y="363685"/>
                  </a:lnTo>
                  <a:lnTo>
                    <a:pt x="932928" y="363840"/>
                  </a:lnTo>
                  <a:lnTo>
                    <a:pt x="932935" y="364044"/>
                  </a:lnTo>
                  <a:lnTo>
                    <a:pt x="932928" y="364148"/>
                  </a:lnTo>
                  <a:lnTo>
                    <a:pt x="932913" y="364239"/>
                  </a:lnTo>
                  <a:lnTo>
                    <a:pt x="932822" y="364371"/>
                  </a:lnTo>
                  <a:lnTo>
                    <a:pt x="932758" y="364412"/>
                  </a:lnTo>
                  <a:lnTo>
                    <a:pt x="932701" y="364512"/>
                  </a:lnTo>
                  <a:lnTo>
                    <a:pt x="932599" y="364739"/>
                  </a:lnTo>
                  <a:lnTo>
                    <a:pt x="932550" y="364875"/>
                  </a:lnTo>
                  <a:lnTo>
                    <a:pt x="932520" y="365016"/>
                  </a:lnTo>
                  <a:lnTo>
                    <a:pt x="932531" y="365148"/>
                  </a:lnTo>
                  <a:lnTo>
                    <a:pt x="932550" y="365280"/>
                  </a:lnTo>
                  <a:lnTo>
                    <a:pt x="932531" y="365389"/>
                  </a:lnTo>
                  <a:lnTo>
                    <a:pt x="932482" y="365479"/>
                  </a:lnTo>
                  <a:lnTo>
                    <a:pt x="932490" y="365566"/>
                  </a:lnTo>
                  <a:lnTo>
                    <a:pt x="932558" y="365588"/>
                  </a:lnTo>
                  <a:lnTo>
                    <a:pt x="932626" y="365648"/>
                  </a:lnTo>
                  <a:lnTo>
                    <a:pt x="932626" y="365757"/>
                  </a:lnTo>
                  <a:lnTo>
                    <a:pt x="932622" y="365865"/>
                  </a:lnTo>
                  <a:lnTo>
                    <a:pt x="932607" y="366002"/>
                  </a:lnTo>
                  <a:lnTo>
                    <a:pt x="932576" y="366138"/>
                  </a:lnTo>
                  <a:lnTo>
                    <a:pt x="932614" y="366229"/>
                  </a:lnTo>
                  <a:lnTo>
                    <a:pt x="932641" y="366320"/>
                  </a:lnTo>
                  <a:lnTo>
                    <a:pt x="932660" y="366429"/>
                  </a:lnTo>
                  <a:lnTo>
                    <a:pt x="932663" y="366547"/>
                  </a:lnTo>
                  <a:lnTo>
                    <a:pt x="932648" y="366670"/>
                  </a:lnTo>
                  <a:lnTo>
                    <a:pt x="932610" y="366769"/>
                  </a:lnTo>
                  <a:lnTo>
                    <a:pt x="932565" y="366874"/>
                  </a:lnTo>
                  <a:lnTo>
                    <a:pt x="932539" y="366988"/>
                  </a:lnTo>
                  <a:lnTo>
                    <a:pt x="932539" y="367119"/>
                  </a:lnTo>
                  <a:lnTo>
                    <a:pt x="932531" y="367251"/>
                  </a:lnTo>
                  <a:lnTo>
                    <a:pt x="932497" y="367337"/>
                  </a:lnTo>
                  <a:lnTo>
                    <a:pt x="932448" y="367419"/>
                  </a:lnTo>
                  <a:lnTo>
                    <a:pt x="932338" y="367583"/>
                  </a:lnTo>
                  <a:lnTo>
                    <a:pt x="932263" y="367728"/>
                  </a:lnTo>
                  <a:lnTo>
                    <a:pt x="932210" y="367851"/>
                  </a:lnTo>
                  <a:lnTo>
                    <a:pt x="932165" y="367978"/>
                  </a:lnTo>
                  <a:lnTo>
                    <a:pt x="932142" y="368064"/>
                  </a:lnTo>
                  <a:lnTo>
                    <a:pt x="932097" y="368337"/>
                  </a:lnTo>
                  <a:lnTo>
                    <a:pt x="932078" y="368423"/>
                  </a:lnTo>
                  <a:lnTo>
                    <a:pt x="932051" y="368514"/>
                  </a:lnTo>
                  <a:lnTo>
                    <a:pt x="931982" y="368691"/>
                  </a:lnTo>
                  <a:lnTo>
                    <a:pt x="931953" y="368777"/>
                  </a:lnTo>
                  <a:lnTo>
                    <a:pt x="931934" y="368868"/>
                  </a:lnTo>
                  <a:lnTo>
                    <a:pt x="931927" y="368973"/>
                  </a:lnTo>
                  <a:lnTo>
                    <a:pt x="931934" y="369082"/>
                  </a:lnTo>
                  <a:lnTo>
                    <a:pt x="931961" y="369295"/>
                  </a:lnTo>
                  <a:lnTo>
                    <a:pt x="931968" y="369400"/>
                  </a:lnTo>
                  <a:lnTo>
                    <a:pt x="931964" y="369491"/>
                  </a:lnTo>
                  <a:lnTo>
                    <a:pt x="931964" y="369582"/>
                  </a:lnTo>
                  <a:lnTo>
                    <a:pt x="931961" y="369668"/>
                  </a:lnTo>
                  <a:lnTo>
                    <a:pt x="931946" y="369850"/>
                  </a:lnTo>
                  <a:lnTo>
                    <a:pt x="931934" y="369945"/>
                  </a:lnTo>
                  <a:lnTo>
                    <a:pt x="931923" y="369993"/>
                  </a:lnTo>
                  <a:lnTo>
                    <a:pt x="931881" y="370227"/>
                  </a:lnTo>
                  <a:lnTo>
                    <a:pt x="931859" y="370431"/>
                  </a:lnTo>
                  <a:lnTo>
                    <a:pt x="931851" y="370545"/>
                  </a:lnTo>
                  <a:lnTo>
                    <a:pt x="931846" y="370658"/>
                  </a:lnTo>
                  <a:lnTo>
                    <a:pt x="931851" y="370767"/>
                  </a:lnTo>
                  <a:lnTo>
                    <a:pt x="931859" y="370881"/>
                  </a:lnTo>
                  <a:lnTo>
                    <a:pt x="931895" y="371017"/>
                  </a:lnTo>
                  <a:lnTo>
                    <a:pt x="931938" y="371154"/>
                  </a:lnTo>
                  <a:lnTo>
                    <a:pt x="931953" y="371299"/>
                  </a:lnTo>
                  <a:lnTo>
                    <a:pt x="931904" y="371626"/>
                  </a:lnTo>
                  <a:lnTo>
                    <a:pt x="931859" y="372039"/>
                  </a:lnTo>
                  <a:lnTo>
                    <a:pt x="931825" y="372217"/>
                  </a:lnTo>
                  <a:lnTo>
                    <a:pt x="931738" y="372507"/>
                  </a:lnTo>
                  <a:lnTo>
                    <a:pt x="931661" y="372821"/>
                  </a:lnTo>
                  <a:lnTo>
                    <a:pt x="931632" y="372921"/>
                  </a:lnTo>
                  <a:lnTo>
                    <a:pt x="931598" y="373020"/>
                  </a:lnTo>
                  <a:lnTo>
                    <a:pt x="931465" y="373293"/>
                  </a:lnTo>
                  <a:lnTo>
                    <a:pt x="931413" y="373379"/>
                  </a:lnTo>
                  <a:lnTo>
                    <a:pt x="931315" y="373484"/>
                  </a:lnTo>
                  <a:lnTo>
                    <a:pt x="931234" y="373534"/>
                  </a:lnTo>
                  <a:lnTo>
                    <a:pt x="931155" y="373588"/>
                  </a:lnTo>
                  <a:lnTo>
                    <a:pt x="931098" y="373652"/>
                  </a:lnTo>
                  <a:lnTo>
                    <a:pt x="931049" y="373724"/>
                  </a:lnTo>
                  <a:lnTo>
                    <a:pt x="931004" y="373806"/>
                  </a:lnTo>
                  <a:lnTo>
                    <a:pt x="930902" y="373952"/>
                  </a:lnTo>
                  <a:lnTo>
                    <a:pt x="930845" y="374002"/>
                  </a:lnTo>
                  <a:lnTo>
                    <a:pt x="930781" y="374052"/>
                  </a:lnTo>
                  <a:lnTo>
                    <a:pt x="930649" y="374143"/>
                  </a:lnTo>
                  <a:lnTo>
                    <a:pt x="930592" y="374193"/>
                  </a:lnTo>
                  <a:lnTo>
                    <a:pt x="930528" y="374265"/>
                  </a:lnTo>
                  <a:lnTo>
                    <a:pt x="930471" y="374338"/>
                  </a:lnTo>
                  <a:lnTo>
                    <a:pt x="930365" y="374492"/>
                  </a:lnTo>
                  <a:lnTo>
                    <a:pt x="930316" y="374574"/>
                  </a:lnTo>
                  <a:lnTo>
                    <a:pt x="930222" y="374774"/>
                  </a:lnTo>
                  <a:lnTo>
                    <a:pt x="930139" y="374983"/>
                  </a:lnTo>
                  <a:lnTo>
                    <a:pt x="930067" y="375178"/>
                  </a:lnTo>
                  <a:lnTo>
                    <a:pt x="929973" y="375456"/>
                  </a:lnTo>
                  <a:lnTo>
                    <a:pt x="929876" y="375701"/>
                  </a:lnTo>
                  <a:lnTo>
                    <a:pt x="929825" y="375824"/>
                  </a:lnTo>
                  <a:lnTo>
                    <a:pt x="929719" y="376110"/>
                  </a:lnTo>
                  <a:lnTo>
                    <a:pt x="929659" y="376255"/>
                  </a:lnTo>
                  <a:lnTo>
                    <a:pt x="929617" y="376328"/>
                  </a:lnTo>
                  <a:lnTo>
                    <a:pt x="929568" y="376401"/>
                  </a:lnTo>
                  <a:lnTo>
                    <a:pt x="929515" y="376469"/>
                  </a:lnTo>
                  <a:lnTo>
                    <a:pt x="929466" y="376541"/>
                  </a:lnTo>
                  <a:lnTo>
                    <a:pt x="929425" y="376614"/>
                  </a:lnTo>
                  <a:lnTo>
                    <a:pt x="929372" y="376741"/>
                  </a:lnTo>
                  <a:lnTo>
                    <a:pt x="929330" y="376873"/>
                  </a:lnTo>
                  <a:lnTo>
                    <a:pt x="929242" y="377114"/>
                  </a:lnTo>
                  <a:lnTo>
                    <a:pt x="929183" y="377205"/>
                  </a:lnTo>
                  <a:lnTo>
                    <a:pt x="929106" y="377255"/>
                  </a:lnTo>
                  <a:lnTo>
                    <a:pt x="929017" y="377291"/>
                  </a:lnTo>
                  <a:lnTo>
                    <a:pt x="928926" y="377296"/>
                  </a:lnTo>
                  <a:lnTo>
                    <a:pt x="928828" y="377273"/>
                  </a:lnTo>
                  <a:lnTo>
                    <a:pt x="928749" y="377327"/>
                  </a:lnTo>
                  <a:lnTo>
                    <a:pt x="928759" y="377409"/>
                  </a:lnTo>
                  <a:lnTo>
                    <a:pt x="928842" y="377445"/>
                  </a:lnTo>
                  <a:lnTo>
                    <a:pt x="928975" y="377468"/>
                  </a:lnTo>
                  <a:lnTo>
                    <a:pt x="929070" y="377527"/>
                  </a:lnTo>
                  <a:lnTo>
                    <a:pt x="929138" y="377609"/>
                  </a:lnTo>
                  <a:lnTo>
                    <a:pt x="929194" y="377704"/>
                  </a:lnTo>
                  <a:lnTo>
                    <a:pt x="929242" y="377845"/>
                  </a:lnTo>
                  <a:lnTo>
                    <a:pt x="929270" y="377995"/>
                  </a:lnTo>
                  <a:lnTo>
                    <a:pt x="929338" y="378268"/>
                  </a:lnTo>
                  <a:lnTo>
                    <a:pt x="929357" y="378399"/>
                  </a:lnTo>
                  <a:lnTo>
                    <a:pt x="929345" y="378531"/>
                  </a:lnTo>
                  <a:lnTo>
                    <a:pt x="929328" y="378603"/>
                  </a:lnTo>
                  <a:lnTo>
                    <a:pt x="929315" y="378663"/>
                  </a:lnTo>
                  <a:lnTo>
                    <a:pt x="929276" y="378772"/>
                  </a:lnTo>
                  <a:lnTo>
                    <a:pt x="929240" y="378863"/>
                  </a:lnTo>
                  <a:lnTo>
                    <a:pt x="929194" y="378953"/>
                  </a:lnTo>
                  <a:lnTo>
                    <a:pt x="929111" y="379090"/>
                  </a:lnTo>
                  <a:lnTo>
                    <a:pt x="929081" y="379176"/>
                  </a:lnTo>
                  <a:lnTo>
                    <a:pt x="929070" y="379285"/>
                  </a:lnTo>
                  <a:lnTo>
                    <a:pt x="929055" y="379394"/>
                  </a:lnTo>
                  <a:lnTo>
                    <a:pt x="929002" y="379540"/>
                  </a:lnTo>
                  <a:lnTo>
                    <a:pt x="928940" y="379685"/>
                  </a:lnTo>
                  <a:lnTo>
                    <a:pt x="928838" y="379949"/>
                  </a:lnTo>
                  <a:lnTo>
                    <a:pt x="928759" y="380180"/>
                  </a:lnTo>
                  <a:lnTo>
                    <a:pt x="928681" y="380494"/>
                  </a:lnTo>
                  <a:lnTo>
                    <a:pt x="928562" y="380894"/>
                  </a:lnTo>
                  <a:lnTo>
                    <a:pt x="928483" y="381198"/>
                  </a:lnTo>
                  <a:lnTo>
                    <a:pt x="928453" y="381298"/>
                  </a:lnTo>
                  <a:lnTo>
                    <a:pt x="928430" y="381402"/>
                  </a:lnTo>
                  <a:lnTo>
                    <a:pt x="928411" y="381507"/>
                  </a:lnTo>
                  <a:lnTo>
                    <a:pt x="928409" y="381666"/>
                  </a:lnTo>
                  <a:lnTo>
                    <a:pt x="928468" y="382129"/>
                  </a:lnTo>
                  <a:lnTo>
                    <a:pt x="928476" y="382371"/>
                  </a:lnTo>
                  <a:lnTo>
                    <a:pt x="928476" y="382388"/>
                  </a:lnTo>
                  <a:lnTo>
                    <a:pt x="928445" y="382515"/>
                  </a:lnTo>
                  <a:lnTo>
                    <a:pt x="928385" y="382606"/>
                  </a:lnTo>
                  <a:lnTo>
                    <a:pt x="928302" y="382688"/>
                  </a:lnTo>
                  <a:lnTo>
                    <a:pt x="928226" y="382747"/>
                  </a:lnTo>
                  <a:lnTo>
                    <a:pt x="928166" y="382811"/>
                  </a:lnTo>
                  <a:lnTo>
                    <a:pt x="928113" y="382874"/>
                  </a:lnTo>
                  <a:lnTo>
                    <a:pt x="928049" y="382988"/>
                  </a:lnTo>
                  <a:lnTo>
                    <a:pt x="928007" y="383119"/>
                  </a:lnTo>
                  <a:lnTo>
                    <a:pt x="927981" y="383261"/>
                  </a:lnTo>
                  <a:lnTo>
                    <a:pt x="927969" y="383406"/>
                  </a:lnTo>
                  <a:lnTo>
                    <a:pt x="927962" y="383547"/>
                  </a:lnTo>
                  <a:lnTo>
                    <a:pt x="927962" y="383674"/>
                  </a:lnTo>
                  <a:lnTo>
                    <a:pt x="927969" y="383806"/>
                  </a:lnTo>
                  <a:lnTo>
                    <a:pt x="928007" y="384064"/>
                  </a:lnTo>
                  <a:lnTo>
                    <a:pt x="928064" y="384346"/>
                  </a:lnTo>
                  <a:lnTo>
                    <a:pt x="928143" y="384655"/>
                  </a:lnTo>
                  <a:lnTo>
                    <a:pt x="928200" y="384796"/>
                  </a:lnTo>
                  <a:lnTo>
                    <a:pt x="928275" y="384928"/>
                  </a:lnTo>
                  <a:lnTo>
                    <a:pt x="928328" y="384996"/>
                  </a:lnTo>
                  <a:lnTo>
                    <a:pt x="928517" y="385178"/>
                  </a:lnTo>
                  <a:lnTo>
                    <a:pt x="928574" y="385241"/>
                  </a:lnTo>
                  <a:lnTo>
                    <a:pt x="928715" y="385414"/>
                  </a:lnTo>
                  <a:lnTo>
                    <a:pt x="928779" y="385505"/>
                  </a:lnTo>
                  <a:lnTo>
                    <a:pt x="928834" y="385596"/>
                  </a:lnTo>
                  <a:lnTo>
                    <a:pt x="928877" y="385695"/>
                  </a:lnTo>
                  <a:lnTo>
                    <a:pt x="928900" y="385786"/>
                  </a:lnTo>
                  <a:lnTo>
                    <a:pt x="928915" y="385882"/>
                  </a:lnTo>
                  <a:lnTo>
                    <a:pt x="928926" y="386077"/>
                  </a:lnTo>
                  <a:lnTo>
                    <a:pt x="928922" y="386264"/>
                  </a:lnTo>
                  <a:lnTo>
                    <a:pt x="928921" y="386390"/>
                  </a:lnTo>
                  <a:lnTo>
                    <a:pt x="928911" y="386500"/>
                  </a:lnTo>
                  <a:lnTo>
                    <a:pt x="928891" y="386604"/>
                  </a:lnTo>
                  <a:lnTo>
                    <a:pt x="928828" y="386772"/>
                  </a:lnTo>
                  <a:lnTo>
                    <a:pt x="928755" y="386904"/>
                  </a:lnTo>
                  <a:lnTo>
                    <a:pt x="928657" y="387013"/>
                  </a:lnTo>
                  <a:lnTo>
                    <a:pt x="928585" y="387054"/>
                  </a:lnTo>
                  <a:lnTo>
                    <a:pt x="928400" y="387099"/>
                  </a:lnTo>
                  <a:lnTo>
                    <a:pt x="928321" y="387126"/>
                  </a:lnTo>
                  <a:lnTo>
                    <a:pt x="928241" y="387245"/>
                  </a:lnTo>
                  <a:lnTo>
                    <a:pt x="928249" y="387340"/>
                  </a:lnTo>
                  <a:lnTo>
                    <a:pt x="928298" y="387549"/>
                  </a:lnTo>
                  <a:lnTo>
                    <a:pt x="928313" y="387649"/>
                  </a:lnTo>
                  <a:lnTo>
                    <a:pt x="928317" y="387799"/>
                  </a:lnTo>
                  <a:lnTo>
                    <a:pt x="928309" y="388090"/>
                  </a:lnTo>
                  <a:lnTo>
                    <a:pt x="928313" y="388239"/>
                  </a:lnTo>
                  <a:lnTo>
                    <a:pt x="928328" y="388380"/>
                  </a:lnTo>
                  <a:lnTo>
                    <a:pt x="928355" y="388485"/>
                  </a:lnTo>
                  <a:lnTo>
                    <a:pt x="928434" y="388685"/>
                  </a:lnTo>
                  <a:lnTo>
                    <a:pt x="928468" y="388785"/>
                  </a:lnTo>
                  <a:lnTo>
                    <a:pt x="928487" y="388889"/>
                  </a:lnTo>
                  <a:lnTo>
                    <a:pt x="928487" y="388989"/>
                  </a:lnTo>
                  <a:lnTo>
                    <a:pt x="928472" y="389089"/>
                  </a:lnTo>
                  <a:lnTo>
                    <a:pt x="928434" y="389294"/>
                  </a:lnTo>
                  <a:lnTo>
                    <a:pt x="928423" y="389394"/>
                  </a:lnTo>
                  <a:lnTo>
                    <a:pt x="928430" y="389543"/>
                  </a:lnTo>
                  <a:lnTo>
                    <a:pt x="928449" y="389698"/>
                  </a:lnTo>
                  <a:lnTo>
                    <a:pt x="928502" y="390002"/>
                  </a:lnTo>
                  <a:lnTo>
                    <a:pt x="928566" y="390556"/>
                  </a:lnTo>
                  <a:lnTo>
                    <a:pt x="928570" y="390693"/>
                  </a:lnTo>
                  <a:lnTo>
                    <a:pt x="928566" y="390825"/>
                  </a:lnTo>
                  <a:lnTo>
                    <a:pt x="928545" y="390988"/>
                  </a:lnTo>
                  <a:lnTo>
                    <a:pt x="928502" y="391152"/>
                  </a:lnTo>
                  <a:lnTo>
                    <a:pt x="928453" y="391311"/>
                  </a:lnTo>
                  <a:lnTo>
                    <a:pt x="928411" y="391474"/>
                  </a:lnTo>
                  <a:lnTo>
                    <a:pt x="928385" y="391638"/>
                  </a:lnTo>
                  <a:lnTo>
                    <a:pt x="928389" y="391783"/>
                  </a:lnTo>
                  <a:lnTo>
                    <a:pt x="928404" y="391929"/>
                  </a:lnTo>
                  <a:lnTo>
                    <a:pt x="928445" y="392224"/>
                  </a:lnTo>
                  <a:lnTo>
                    <a:pt x="928458" y="392369"/>
                  </a:lnTo>
                  <a:lnTo>
                    <a:pt x="928472" y="392660"/>
                  </a:lnTo>
                  <a:lnTo>
                    <a:pt x="928476" y="393101"/>
                  </a:lnTo>
                  <a:lnTo>
                    <a:pt x="928468" y="393369"/>
                  </a:lnTo>
                  <a:lnTo>
                    <a:pt x="928468" y="393546"/>
                  </a:lnTo>
                  <a:lnTo>
                    <a:pt x="928464" y="393660"/>
                  </a:lnTo>
                  <a:lnTo>
                    <a:pt x="928464" y="393887"/>
                  </a:lnTo>
                  <a:lnTo>
                    <a:pt x="928468" y="394000"/>
                  </a:lnTo>
                  <a:lnTo>
                    <a:pt x="928487" y="394109"/>
                  </a:lnTo>
                  <a:lnTo>
                    <a:pt x="928536" y="394241"/>
                  </a:lnTo>
                  <a:lnTo>
                    <a:pt x="928615" y="394368"/>
                  </a:lnTo>
                  <a:lnTo>
                    <a:pt x="928702" y="394491"/>
                  </a:lnTo>
                  <a:lnTo>
                    <a:pt x="928764" y="394613"/>
                  </a:lnTo>
                  <a:lnTo>
                    <a:pt x="928783" y="394732"/>
                  </a:lnTo>
                  <a:lnTo>
                    <a:pt x="928717" y="394868"/>
                  </a:lnTo>
                  <a:lnTo>
                    <a:pt x="928566" y="395009"/>
                  </a:lnTo>
                  <a:lnTo>
                    <a:pt x="928362" y="395140"/>
                  </a:lnTo>
                  <a:lnTo>
                    <a:pt x="928139" y="395245"/>
                  </a:lnTo>
                  <a:lnTo>
                    <a:pt x="927935" y="395309"/>
                  </a:lnTo>
                  <a:lnTo>
                    <a:pt x="927750" y="395345"/>
                  </a:lnTo>
                  <a:lnTo>
                    <a:pt x="927656" y="395359"/>
                  </a:lnTo>
                  <a:lnTo>
                    <a:pt x="927516" y="395327"/>
                  </a:lnTo>
                  <a:lnTo>
                    <a:pt x="927463" y="395241"/>
                  </a:lnTo>
                  <a:lnTo>
                    <a:pt x="927429" y="395127"/>
                  </a:lnTo>
                  <a:lnTo>
                    <a:pt x="927372" y="395009"/>
                  </a:lnTo>
                  <a:lnTo>
                    <a:pt x="927218" y="394763"/>
                  </a:lnTo>
                  <a:lnTo>
                    <a:pt x="927176" y="394673"/>
                  </a:lnTo>
                  <a:lnTo>
                    <a:pt x="927108" y="394491"/>
                  </a:lnTo>
                  <a:lnTo>
                    <a:pt x="927029" y="394309"/>
                  </a:lnTo>
                  <a:lnTo>
                    <a:pt x="926987" y="394241"/>
                  </a:lnTo>
                  <a:lnTo>
                    <a:pt x="926847" y="394041"/>
                  </a:lnTo>
                  <a:lnTo>
                    <a:pt x="926791" y="393905"/>
                  </a:lnTo>
                  <a:lnTo>
                    <a:pt x="926768" y="393764"/>
                  </a:lnTo>
                  <a:lnTo>
                    <a:pt x="926734" y="393632"/>
                  </a:lnTo>
                  <a:lnTo>
                    <a:pt x="926674" y="393537"/>
                  </a:lnTo>
                  <a:lnTo>
                    <a:pt x="926602" y="393451"/>
                  </a:lnTo>
                  <a:lnTo>
                    <a:pt x="926530" y="393341"/>
                  </a:lnTo>
                  <a:lnTo>
                    <a:pt x="926379" y="393092"/>
                  </a:lnTo>
                  <a:lnTo>
                    <a:pt x="926321" y="393010"/>
                  </a:lnTo>
                  <a:lnTo>
                    <a:pt x="926194" y="392855"/>
                  </a:lnTo>
                  <a:lnTo>
                    <a:pt x="926077" y="392696"/>
                  </a:lnTo>
                  <a:lnTo>
                    <a:pt x="926009" y="392583"/>
                  </a:lnTo>
                  <a:lnTo>
                    <a:pt x="925947" y="392469"/>
                  </a:lnTo>
                  <a:lnTo>
                    <a:pt x="925883" y="392342"/>
                  </a:lnTo>
                  <a:lnTo>
                    <a:pt x="925830" y="392197"/>
                  </a:lnTo>
                  <a:lnTo>
                    <a:pt x="925751" y="392069"/>
                  </a:lnTo>
                  <a:lnTo>
                    <a:pt x="925660" y="392006"/>
                  </a:lnTo>
                  <a:lnTo>
                    <a:pt x="925554" y="391956"/>
                  </a:lnTo>
                  <a:lnTo>
                    <a:pt x="925452" y="391888"/>
                  </a:lnTo>
                  <a:lnTo>
                    <a:pt x="925358" y="391797"/>
                  </a:lnTo>
                  <a:lnTo>
                    <a:pt x="925256" y="391724"/>
                  </a:lnTo>
                  <a:lnTo>
                    <a:pt x="925188" y="391701"/>
                  </a:lnTo>
                  <a:lnTo>
                    <a:pt x="925116" y="391683"/>
                  </a:lnTo>
                  <a:lnTo>
                    <a:pt x="925041" y="391669"/>
                  </a:lnTo>
                  <a:lnTo>
                    <a:pt x="924965" y="391665"/>
                  </a:lnTo>
                  <a:lnTo>
                    <a:pt x="924784" y="391669"/>
                  </a:lnTo>
                  <a:lnTo>
                    <a:pt x="924674" y="391688"/>
                  </a:lnTo>
                  <a:lnTo>
                    <a:pt x="924568" y="391715"/>
                  </a:lnTo>
                  <a:lnTo>
                    <a:pt x="924459" y="391751"/>
                  </a:lnTo>
                  <a:lnTo>
                    <a:pt x="924289" y="391833"/>
                  </a:lnTo>
                  <a:lnTo>
                    <a:pt x="924149" y="391915"/>
                  </a:lnTo>
                  <a:lnTo>
                    <a:pt x="924021" y="392015"/>
                  </a:lnTo>
                  <a:lnTo>
                    <a:pt x="923949" y="392078"/>
                  </a:lnTo>
                  <a:lnTo>
                    <a:pt x="923881" y="392147"/>
                  </a:lnTo>
                  <a:lnTo>
                    <a:pt x="923817" y="392219"/>
                  </a:lnTo>
                  <a:lnTo>
                    <a:pt x="923707" y="392374"/>
                  </a:lnTo>
                  <a:lnTo>
                    <a:pt x="923662" y="392469"/>
                  </a:lnTo>
                  <a:lnTo>
                    <a:pt x="923624" y="392569"/>
                  </a:lnTo>
                  <a:lnTo>
                    <a:pt x="923532" y="392878"/>
                  </a:lnTo>
                  <a:lnTo>
                    <a:pt x="923356" y="393309"/>
                  </a:lnTo>
                  <a:lnTo>
                    <a:pt x="923313" y="393455"/>
                  </a:lnTo>
                  <a:lnTo>
                    <a:pt x="923294" y="393601"/>
                  </a:lnTo>
                  <a:lnTo>
                    <a:pt x="923302" y="393709"/>
                  </a:lnTo>
                  <a:lnTo>
                    <a:pt x="923324" y="393814"/>
                  </a:lnTo>
                  <a:lnTo>
                    <a:pt x="923381" y="394027"/>
                  </a:lnTo>
                  <a:lnTo>
                    <a:pt x="923400" y="394137"/>
                  </a:lnTo>
                  <a:lnTo>
                    <a:pt x="923420" y="394559"/>
                  </a:lnTo>
                  <a:lnTo>
                    <a:pt x="923434" y="394682"/>
                  </a:lnTo>
                  <a:lnTo>
                    <a:pt x="923507" y="395054"/>
                  </a:lnTo>
                  <a:lnTo>
                    <a:pt x="923522" y="395177"/>
                  </a:lnTo>
                  <a:lnTo>
                    <a:pt x="923536" y="395390"/>
                  </a:lnTo>
                  <a:lnTo>
                    <a:pt x="923541" y="395500"/>
                  </a:lnTo>
                  <a:lnTo>
                    <a:pt x="923541" y="395713"/>
                  </a:lnTo>
                  <a:lnTo>
                    <a:pt x="923532" y="395936"/>
                  </a:lnTo>
                  <a:lnTo>
                    <a:pt x="923513" y="396158"/>
                  </a:lnTo>
                  <a:lnTo>
                    <a:pt x="923502" y="396272"/>
                  </a:lnTo>
                  <a:lnTo>
                    <a:pt x="923487" y="396386"/>
                  </a:lnTo>
                  <a:lnTo>
                    <a:pt x="923449" y="396613"/>
                  </a:lnTo>
                  <a:lnTo>
                    <a:pt x="923434" y="396722"/>
                  </a:lnTo>
                  <a:lnTo>
                    <a:pt x="923445" y="396894"/>
                  </a:lnTo>
                  <a:lnTo>
                    <a:pt x="923468" y="397021"/>
                  </a:lnTo>
                  <a:lnTo>
                    <a:pt x="923507" y="397144"/>
                  </a:lnTo>
                  <a:lnTo>
                    <a:pt x="923449" y="397608"/>
                  </a:lnTo>
                  <a:lnTo>
                    <a:pt x="923443" y="397725"/>
                  </a:lnTo>
                  <a:lnTo>
                    <a:pt x="923430" y="397839"/>
                  </a:lnTo>
                  <a:lnTo>
                    <a:pt x="923415" y="398062"/>
                  </a:lnTo>
                  <a:lnTo>
                    <a:pt x="923409" y="398289"/>
                  </a:lnTo>
                  <a:lnTo>
                    <a:pt x="923409" y="398421"/>
                  </a:lnTo>
                  <a:lnTo>
                    <a:pt x="923424" y="398802"/>
                  </a:lnTo>
                  <a:lnTo>
                    <a:pt x="923415" y="399016"/>
                  </a:lnTo>
                  <a:lnTo>
                    <a:pt x="923409" y="399098"/>
                  </a:lnTo>
                  <a:lnTo>
                    <a:pt x="923386" y="399266"/>
                  </a:lnTo>
                  <a:lnTo>
                    <a:pt x="923366" y="399348"/>
                  </a:lnTo>
                  <a:lnTo>
                    <a:pt x="923337" y="399429"/>
                  </a:lnTo>
                  <a:lnTo>
                    <a:pt x="923298" y="399507"/>
                  </a:lnTo>
                  <a:lnTo>
                    <a:pt x="923253" y="399584"/>
                  </a:lnTo>
                  <a:lnTo>
                    <a:pt x="923215" y="399661"/>
                  </a:lnTo>
                  <a:lnTo>
                    <a:pt x="923186" y="399738"/>
                  </a:lnTo>
                  <a:lnTo>
                    <a:pt x="923166" y="399820"/>
                  </a:lnTo>
                  <a:lnTo>
                    <a:pt x="923152" y="399902"/>
                  </a:lnTo>
                  <a:lnTo>
                    <a:pt x="923137" y="400075"/>
                  </a:lnTo>
                  <a:lnTo>
                    <a:pt x="923132" y="400156"/>
                  </a:lnTo>
                  <a:lnTo>
                    <a:pt x="923132" y="400243"/>
                  </a:lnTo>
                  <a:lnTo>
                    <a:pt x="923147" y="400411"/>
                  </a:lnTo>
                  <a:lnTo>
                    <a:pt x="923152" y="400492"/>
                  </a:lnTo>
                  <a:lnTo>
                    <a:pt x="923147" y="400574"/>
                  </a:lnTo>
                  <a:lnTo>
                    <a:pt x="923132" y="400683"/>
                  </a:lnTo>
                  <a:lnTo>
                    <a:pt x="923109" y="400788"/>
                  </a:lnTo>
                  <a:lnTo>
                    <a:pt x="923079" y="400892"/>
                  </a:lnTo>
                  <a:lnTo>
                    <a:pt x="923041" y="400997"/>
                  </a:lnTo>
                  <a:lnTo>
                    <a:pt x="922992" y="401092"/>
                  </a:lnTo>
                  <a:lnTo>
                    <a:pt x="922924" y="401188"/>
                  </a:lnTo>
                  <a:lnTo>
                    <a:pt x="922837" y="401274"/>
                  </a:lnTo>
                  <a:lnTo>
                    <a:pt x="922803" y="401302"/>
                  </a:lnTo>
                  <a:lnTo>
                    <a:pt x="922743" y="401351"/>
                  </a:lnTo>
                  <a:lnTo>
                    <a:pt x="922652" y="401437"/>
                  </a:lnTo>
                  <a:lnTo>
                    <a:pt x="922569" y="401528"/>
                  </a:lnTo>
                  <a:lnTo>
                    <a:pt x="922501" y="401624"/>
                  </a:lnTo>
                  <a:lnTo>
                    <a:pt x="922440" y="401728"/>
                  </a:lnTo>
                  <a:lnTo>
                    <a:pt x="922327" y="401937"/>
                  </a:lnTo>
                  <a:lnTo>
                    <a:pt x="922267" y="402037"/>
                  </a:lnTo>
                  <a:lnTo>
                    <a:pt x="922123" y="402242"/>
                  </a:lnTo>
                  <a:lnTo>
                    <a:pt x="921976" y="402442"/>
                  </a:lnTo>
                  <a:lnTo>
                    <a:pt x="921915" y="402550"/>
                  </a:lnTo>
                  <a:lnTo>
                    <a:pt x="921821" y="402769"/>
                  </a:lnTo>
                  <a:lnTo>
                    <a:pt x="921745" y="403000"/>
                  </a:lnTo>
                  <a:lnTo>
                    <a:pt x="921677" y="403237"/>
                  </a:lnTo>
                  <a:lnTo>
                    <a:pt x="921624" y="403486"/>
                  </a:lnTo>
                  <a:lnTo>
                    <a:pt x="921594" y="403609"/>
                  </a:lnTo>
                  <a:lnTo>
                    <a:pt x="921553" y="403727"/>
                  </a:lnTo>
                  <a:lnTo>
                    <a:pt x="921443" y="403945"/>
                  </a:lnTo>
                  <a:lnTo>
                    <a:pt x="921379" y="404054"/>
                  </a:lnTo>
                  <a:lnTo>
                    <a:pt x="921133" y="404450"/>
                  </a:lnTo>
                  <a:lnTo>
                    <a:pt x="921069" y="404540"/>
                  </a:lnTo>
                  <a:lnTo>
                    <a:pt x="920948" y="404727"/>
                  </a:lnTo>
                  <a:lnTo>
                    <a:pt x="920671" y="405140"/>
                  </a:lnTo>
                  <a:lnTo>
                    <a:pt x="920505" y="405367"/>
                  </a:lnTo>
                  <a:lnTo>
                    <a:pt x="920271" y="405722"/>
                  </a:lnTo>
                  <a:lnTo>
                    <a:pt x="920003" y="406203"/>
                  </a:lnTo>
                  <a:lnTo>
                    <a:pt x="919859" y="406430"/>
                  </a:lnTo>
                  <a:lnTo>
                    <a:pt x="919784" y="406540"/>
                  </a:lnTo>
                  <a:lnTo>
                    <a:pt x="919704" y="406649"/>
                  </a:lnTo>
                  <a:lnTo>
                    <a:pt x="919621" y="406753"/>
                  </a:lnTo>
                  <a:lnTo>
                    <a:pt x="919455" y="406939"/>
                  </a:lnTo>
                  <a:lnTo>
                    <a:pt x="919289" y="407112"/>
                  </a:lnTo>
                  <a:lnTo>
                    <a:pt x="919111" y="407267"/>
                  </a:lnTo>
                  <a:lnTo>
                    <a:pt x="919017" y="407334"/>
                  </a:lnTo>
                  <a:lnTo>
                    <a:pt x="918718" y="407521"/>
                  </a:lnTo>
                  <a:lnTo>
                    <a:pt x="918624" y="407589"/>
                  </a:lnTo>
                  <a:lnTo>
                    <a:pt x="918528" y="407680"/>
                  </a:lnTo>
                  <a:lnTo>
                    <a:pt x="918443" y="407775"/>
                  </a:lnTo>
                  <a:lnTo>
                    <a:pt x="918356" y="407880"/>
                  </a:lnTo>
                  <a:lnTo>
                    <a:pt x="918265" y="407975"/>
                  </a:lnTo>
                  <a:lnTo>
                    <a:pt x="918171" y="408061"/>
                  </a:lnTo>
                  <a:lnTo>
                    <a:pt x="918071" y="408130"/>
                  </a:lnTo>
                  <a:lnTo>
                    <a:pt x="917969" y="408189"/>
                  </a:lnTo>
                  <a:lnTo>
                    <a:pt x="917762" y="408298"/>
                  </a:lnTo>
                  <a:lnTo>
                    <a:pt x="917550" y="408402"/>
                  </a:lnTo>
                  <a:lnTo>
                    <a:pt x="917331" y="408493"/>
                  </a:lnTo>
                  <a:lnTo>
                    <a:pt x="917229" y="408548"/>
                  </a:lnTo>
                  <a:lnTo>
                    <a:pt x="917142" y="408616"/>
                  </a:lnTo>
                  <a:lnTo>
                    <a:pt x="917025" y="408793"/>
                  </a:lnTo>
                  <a:lnTo>
                    <a:pt x="916927" y="408820"/>
                  </a:lnTo>
                  <a:lnTo>
                    <a:pt x="916851" y="408780"/>
                  </a:lnTo>
                  <a:lnTo>
                    <a:pt x="916681" y="408679"/>
                  </a:lnTo>
                  <a:lnTo>
                    <a:pt x="916602" y="408666"/>
                  </a:lnTo>
                  <a:lnTo>
                    <a:pt x="916526" y="408698"/>
                  </a:lnTo>
                  <a:lnTo>
                    <a:pt x="916454" y="408761"/>
                  </a:lnTo>
                  <a:lnTo>
                    <a:pt x="916383" y="408838"/>
                  </a:lnTo>
                  <a:lnTo>
                    <a:pt x="916315" y="408920"/>
                  </a:lnTo>
                  <a:lnTo>
                    <a:pt x="916239" y="408993"/>
                  </a:lnTo>
                  <a:lnTo>
                    <a:pt x="916046" y="409152"/>
                  </a:lnTo>
                  <a:lnTo>
                    <a:pt x="915977" y="409197"/>
                  </a:lnTo>
                  <a:lnTo>
                    <a:pt x="915907" y="409225"/>
                  </a:lnTo>
                  <a:lnTo>
                    <a:pt x="915835" y="409238"/>
                  </a:lnTo>
                  <a:lnTo>
                    <a:pt x="915756" y="409238"/>
                  </a:lnTo>
                  <a:lnTo>
                    <a:pt x="915597" y="409220"/>
                  </a:lnTo>
                  <a:lnTo>
                    <a:pt x="915518" y="409220"/>
                  </a:lnTo>
                  <a:lnTo>
                    <a:pt x="915373" y="409234"/>
                  </a:lnTo>
                  <a:lnTo>
                    <a:pt x="915229" y="409256"/>
                  </a:lnTo>
                  <a:lnTo>
                    <a:pt x="915041" y="409306"/>
                  </a:lnTo>
                  <a:lnTo>
                    <a:pt x="914927" y="409347"/>
                  </a:lnTo>
                  <a:lnTo>
                    <a:pt x="914701" y="409438"/>
                  </a:lnTo>
                  <a:lnTo>
                    <a:pt x="914587" y="409475"/>
                  </a:lnTo>
                  <a:lnTo>
                    <a:pt x="914451" y="409502"/>
                  </a:lnTo>
                  <a:lnTo>
                    <a:pt x="914311" y="409520"/>
                  </a:lnTo>
                  <a:lnTo>
                    <a:pt x="914032" y="409556"/>
                  </a:lnTo>
                  <a:lnTo>
                    <a:pt x="913896" y="409583"/>
                  </a:lnTo>
                  <a:lnTo>
                    <a:pt x="913786" y="409620"/>
                  </a:lnTo>
                  <a:lnTo>
                    <a:pt x="913571" y="409706"/>
                  </a:lnTo>
                  <a:lnTo>
                    <a:pt x="913461" y="409742"/>
                  </a:lnTo>
                  <a:lnTo>
                    <a:pt x="913288" y="409752"/>
                  </a:lnTo>
                  <a:lnTo>
                    <a:pt x="913158" y="409724"/>
                  </a:lnTo>
                  <a:lnTo>
                    <a:pt x="913027" y="409688"/>
                  </a:lnTo>
                  <a:lnTo>
                    <a:pt x="912959" y="409661"/>
                  </a:lnTo>
                  <a:lnTo>
                    <a:pt x="912765" y="409570"/>
                  </a:lnTo>
                  <a:lnTo>
                    <a:pt x="912638" y="409583"/>
                  </a:lnTo>
                  <a:lnTo>
                    <a:pt x="912520" y="409670"/>
                  </a:lnTo>
                  <a:lnTo>
                    <a:pt x="912399" y="409738"/>
                  </a:lnTo>
                  <a:lnTo>
                    <a:pt x="912323" y="409742"/>
                  </a:lnTo>
                  <a:lnTo>
                    <a:pt x="912244" y="409729"/>
                  </a:lnTo>
                  <a:lnTo>
                    <a:pt x="912165" y="409706"/>
                  </a:lnTo>
                  <a:lnTo>
                    <a:pt x="912010" y="409643"/>
                  </a:lnTo>
                  <a:lnTo>
                    <a:pt x="911938" y="409597"/>
                  </a:lnTo>
                  <a:lnTo>
                    <a:pt x="911866" y="409542"/>
                  </a:lnTo>
                  <a:lnTo>
                    <a:pt x="911798" y="409484"/>
                  </a:lnTo>
                  <a:lnTo>
                    <a:pt x="911730" y="409434"/>
                  </a:lnTo>
                  <a:lnTo>
                    <a:pt x="911655" y="409397"/>
                  </a:lnTo>
                  <a:lnTo>
                    <a:pt x="911575" y="409384"/>
                  </a:lnTo>
                  <a:lnTo>
                    <a:pt x="911492" y="409384"/>
                  </a:lnTo>
                  <a:lnTo>
                    <a:pt x="911322" y="409393"/>
                  </a:lnTo>
                  <a:lnTo>
                    <a:pt x="911239" y="409388"/>
                  </a:lnTo>
                  <a:lnTo>
                    <a:pt x="911126" y="409365"/>
                  </a:lnTo>
                  <a:lnTo>
                    <a:pt x="911020" y="409329"/>
                  </a:lnTo>
                  <a:lnTo>
                    <a:pt x="910808" y="409238"/>
                  </a:lnTo>
                  <a:lnTo>
                    <a:pt x="910703" y="409197"/>
                  </a:lnTo>
                  <a:lnTo>
                    <a:pt x="910412" y="409116"/>
                  </a:lnTo>
                  <a:lnTo>
                    <a:pt x="910316" y="409084"/>
                  </a:lnTo>
                  <a:lnTo>
                    <a:pt x="910227" y="409043"/>
                  </a:lnTo>
                  <a:lnTo>
                    <a:pt x="910120" y="408988"/>
                  </a:lnTo>
                  <a:lnTo>
                    <a:pt x="910025" y="408925"/>
                  </a:lnTo>
                  <a:lnTo>
                    <a:pt x="909957" y="408829"/>
                  </a:lnTo>
                  <a:lnTo>
                    <a:pt x="909935" y="408679"/>
                  </a:lnTo>
                  <a:lnTo>
                    <a:pt x="909935" y="408525"/>
                  </a:lnTo>
                  <a:lnTo>
                    <a:pt x="909946" y="408348"/>
                  </a:lnTo>
                  <a:lnTo>
                    <a:pt x="909965" y="408261"/>
                  </a:lnTo>
                  <a:lnTo>
                    <a:pt x="909991" y="408180"/>
                  </a:lnTo>
                  <a:lnTo>
                    <a:pt x="910033" y="408107"/>
                  </a:lnTo>
                  <a:lnTo>
                    <a:pt x="910091" y="408048"/>
                  </a:lnTo>
                  <a:lnTo>
                    <a:pt x="910165" y="407998"/>
                  </a:lnTo>
                  <a:lnTo>
                    <a:pt x="910339" y="407916"/>
                  </a:lnTo>
                  <a:lnTo>
                    <a:pt x="910525" y="407821"/>
                  </a:lnTo>
                  <a:lnTo>
                    <a:pt x="910729" y="407730"/>
                  </a:lnTo>
                  <a:lnTo>
                    <a:pt x="910824" y="407675"/>
                  </a:lnTo>
                  <a:lnTo>
                    <a:pt x="910907" y="407612"/>
                  </a:lnTo>
                  <a:lnTo>
                    <a:pt x="910963" y="407534"/>
                  </a:lnTo>
                  <a:lnTo>
                    <a:pt x="911046" y="407344"/>
                  </a:lnTo>
                  <a:lnTo>
                    <a:pt x="911092" y="407258"/>
                  </a:lnTo>
                  <a:lnTo>
                    <a:pt x="911152" y="407194"/>
                  </a:lnTo>
                  <a:lnTo>
                    <a:pt x="911250" y="407157"/>
                  </a:lnTo>
                  <a:lnTo>
                    <a:pt x="911352" y="407130"/>
                  </a:lnTo>
                  <a:lnTo>
                    <a:pt x="911439" y="407048"/>
                  </a:lnTo>
                  <a:lnTo>
                    <a:pt x="911466" y="406971"/>
                  </a:lnTo>
                  <a:lnTo>
                    <a:pt x="911488" y="406885"/>
                  </a:lnTo>
                  <a:lnTo>
                    <a:pt x="911515" y="406798"/>
                  </a:lnTo>
                  <a:lnTo>
                    <a:pt x="911549" y="406721"/>
                  </a:lnTo>
                  <a:lnTo>
                    <a:pt x="911621" y="406639"/>
                  </a:lnTo>
                  <a:lnTo>
                    <a:pt x="911711" y="406571"/>
                  </a:lnTo>
                  <a:lnTo>
                    <a:pt x="911896" y="406444"/>
                  </a:lnTo>
                  <a:lnTo>
                    <a:pt x="911976" y="406367"/>
                  </a:lnTo>
                  <a:lnTo>
                    <a:pt x="912044" y="406276"/>
                  </a:lnTo>
                  <a:lnTo>
                    <a:pt x="912104" y="406176"/>
                  </a:lnTo>
                  <a:lnTo>
                    <a:pt x="912157" y="406072"/>
                  </a:lnTo>
                  <a:lnTo>
                    <a:pt x="912206" y="405967"/>
                  </a:lnTo>
                  <a:lnTo>
                    <a:pt x="912278" y="405795"/>
                  </a:lnTo>
                  <a:lnTo>
                    <a:pt x="912323" y="405663"/>
                  </a:lnTo>
                  <a:lnTo>
                    <a:pt x="912376" y="405531"/>
                  </a:lnTo>
                  <a:lnTo>
                    <a:pt x="912463" y="405390"/>
                  </a:lnTo>
                  <a:lnTo>
                    <a:pt x="912565" y="405263"/>
                  </a:lnTo>
                  <a:lnTo>
                    <a:pt x="912652" y="405181"/>
                  </a:lnTo>
                  <a:lnTo>
                    <a:pt x="912774" y="405090"/>
                  </a:lnTo>
                  <a:lnTo>
                    <a:pt x="912833" y="405013"/>
                  </a:lnTo>
                  <a:lnTo>
                    <a:pt x="912875" y="404927"/>
                  </a:lnTo>
                  <a:lnTo>
                    <a:pt x="912988" y="404641"/>
                  </a:lnTo>
                  <a:lnTo>
                    <a:pt x="913046" y="404536"/>
                  </a:lnTo>
                  <a:lnTo>
                    <a:pt x="913099" y="404427"/>
                  </a:lnTo>
                  <a:lnTo>
                    <a:pt x="913114" y="404304"/>
                  </a:lnTo>
                  <a:lnTo>
                    <a:pt x="913080" y="404154"/>
                  </a:lnTo>
                  <a:lnTo>
                    <a:pt x="913061" y="404013"/>
                  </a:lnTo>
                  <a:lnTo>
                    <a:pt x="913114" y="403868"/>
                  </a:lnTo>
                  <a:lnTo>
                    <a:pt x="913155" y="403800"/>
                  </a:lnTo>
                  <a:lnTo>
                    <a:pt x="913193" y="403727"/>
                  </a:lnTo>
                  <a:lnTo>
                    <a:pt x="913227" y="403582"/>
                  </a:lnTo>
                  <a:lnTo>
                    <a:pt x="913222" y="403436"/>
                  </a:lnTo>
                  <a:lnTo>
                    <a:pt x="913222" y="403291"/>
                  </a:lnTo>
                  <a:lnTo>
                    <a:pt x="913231" y="403191"/>
                  </a:lnTo>
                  <a:lnTo>
                    <a:pt x="913280" y="402887"/>
                  </a:lnTo>
                  <a:lnTo>
                    <a:pt x="913291" y="402782"/>
                  </a:lnTo>
                  <a:lnTo>
                    <a:pt x="913295" y="402682"/>
                  </a:lnTo>
                  <a:lnTo>
                    <a:pt x="913288" y="402478"/>
                  </a:lnTo>
                  <a:lnTo>
                    <a:pt x="913291" y="402373"/>
                  </a:lnTo>
                  <a:lnTo>
                    <a:pt x="913299" y="402274"/>
                  </a:lnTo>
                  <a:lnTo>
                    <a:pt x="913318" y="402178"/>
                  </a:lnTo>
                  <a:lnTo>
                    <a:pt x="913343" y="402083"/>
                  </a:lnTo>
                  <a:lnTo>
                    <a:pt x="913375" y="401987"/>
                  </a:lnTo>
                  <a:lnTo>
                    <a:pt x="913427" y="401796"/>
                  </a:lnTo>
                  <a:lnTo>
                    <a:pt x="913443" y="401692"/>
                  </a:lnTo>
                  <a:lnTo>
                    <a:pt x="913477" y="401388"/>
                  </a:lnTo>
                  <a:lnTo>
                    <a:pt x="913495" y="401288"/>
                  </a:lnTo>
                  <a:lnTo>
                    <a:pt x="913552" y="401115"/>
                  </a:lnTo>
                  <a:lnTo>
                    <a:pt x="913586" y="401033"/>
                  </a:lnTo>
                  <a:lnTo>
                    <a:pt x="913613" y="400951"/>
                  </a:lnTo>
                  <a:lnTo>
                    <a:pt x="913620" y="400865"/>
                  </a:lnTo>
                  <a:lnTo>
                    <a:pt x="913605" y="400770"/>
                  </a:lnTo>
                  <a:lnTo>
                    <a:pt x="913560" y="400674"/>
                  </a:lnTo>
                  <a:lnTo>
                    <a:pt x="913458" y="400483"/>
                  </a:lnTo>
                  <a:lnTo>
                    <a:pt x="913420" y="400383"/>
                  </a:lnTo>
                  <a:lnTo>
                    <a:pt x="913401" y="400292"/>
                  </a:lnTo>
                  <a:lnTo>
                    <a:pt x="913378" y="400020"/>
                  </a:lnTo>
                  <a:lnTo>
                    <a:pt x="913367" y="399933"/>
                  </a:lnTo>
                  <a:lnTo>
                    <a:pt x="913337" y="399761"/>
                  </a:lnTo>
                  <a:lnTo>
                    <a:pt x="913284" y="399511"/>
                  </a:lnTo>
                  <a:lnTo>
                    <a:pt x="913231" y="399143"/>
                  </a:lnTo>
                  <a:lnTo>
                    <a:pt x="913207" y="399025"/>
                  </a:lnTo>
                  <a:lnTo>
                    <a:pt x="913173" y="398907"/>
                  </a:lnTo>
                  <a:lnTo>
                    <a:pt x="913133" y="398807"/>
                  </a:lnTo>
                  <a:lnTo>
                    <a:pt x="912963" y="398521"/>
                  </a:lnTo>
                  <a:lnTo>
                    <a:pt x="912914" y="398421"/>
                  </a:lnTo>
                  <a:lnTo>
                    <a:pt x="912867" y="398298"/>
                  </a:lnTo>
                  <a:lnTo>
                    <a:pt x="912827" y="398171"/>
                  </a:lnTo>
                  <a:lnTo>
                    <a:pt x="912793" y="398044"/>
                  </a:lnTo>
                  <a:lnTo>
                    <a:pt x="912716" y="397789"/>
                  </a:lnTo>
                  <a:lnTo>
                    <a:pt x="912648" y="397617"/>
                  </a:lnTo>
                  <a:lnTo>
                    <a:pt x="912610" y="397535"/>
                  </a:lnTo>
                  <a:lnTo>
                    <a:pt x="912542" y="397362"/>
                  </a:lnTo>
                  <a:lnTo>
                    <a:pt x="912493" y="397217"/>
                  </a:lnTo>
                  <a:lnTo>
                    <a:pt x="912404" y="396917"/>
                  </a:lnTo>
                  <a:lnTo>
                    <a:pt x="912355" y="396772"/>
                  </a:lnTo>
                  <a:lnTo>
                    <a:pt x="912252" y="396590"/>
                  </a:lnTo>
                  <a:lnTo>
                    <a:pt x="912108" y="396395"/>
                  </a:lnTo>
                  <a:lnTo>
                    <a:pt x="912063" y="396308"/>
                  </a:lnTo>
                  <a:lnTo>
                    <a:pt x="911980" y="396131"/>
                  </a:lnTo>
                  <a:lnTo>
                    <a:pt x="911934" y="396044"/>
                  </a:lnTo>
                  <a:lnTo>
                    <a:pt x="911878" y="395972"/>
                  </a:lnTo>
                  <a:lnTo>
                    <a:pt x="911813" y="395922"/>
                  </a:lnTo>
                  <a:lnTo>
                    <a:pt x="911587" y="395804"/>
                  </a:lnTo>
                  <a:lnTo>
                    <a:pt x="911522" y="395754"/>
                  </a:lnTo>
                  <a:lnTo>
                    <a:pt x="911451" y="395686"/>
                  </a:lnTo>
                  <a:lnTo>
                    <a:pt x="911390" y="395604"/>
                  </a:lnTo>
                  <a:lnTo>
                    <a:pt x="911334" y="395518"/>
                  </a:lnTo>
                  <a:lnTo>
                    <a:pt x="911284" y="395427"/>
                  </a:lnTo>
                  <a:lnTo>
                    <a:pt x="911254" y="395291"/>
                  </a:lnTo>
                  <a:lnTo>
                    <a:pt x="911247" y="395204"/>
                  </a:lnTo>
                  <a:lnTo>
                    <a:pt x="911224" y="395118"/>
                  </a:lnTo>
                  <a:lnTo>
                    <a:pt x="911164" y="395041"/>
                  </a:lnTo>
                  <a:lnTo>
                    <a:pt x="911084" y="394972"/>
                  </a:lnTo>
                  <a:lnTo>
                    <a:pt x="910869" y="394750"/>
                  </a:lnTo>
                  <a:lnTo>
                    <a:pt x="910767" y="394659"/>
                  </a:lnTo>
                  <a:lnTo>
                    <a:pt x="910665" y="394577"/>
                  </a:lnTo>
                  <a:lnTo>
                    <a:pt x="910563" y="394505"/>
                  </a:lnTo>
                  <a:lnTo>
                    <a:pt x="910354" y="394377"/>
                  </a:lnTo>
                  <a:lnTo>
                    <a:pt x="910295" y="394327"/>
                  </a:lnTo>
                  <a:lnTo>
                    <a:pt x="910233" y="394282"/>
                  </a:lnTo>
                  <a:lnTo>
                    <a:pt x="910159" y="394277"/>
                  </a:lnTo>
                  <a:lnTo>
                    <a:pt x="910057" y="394337"/>
                  </a:lnTo>
                  <a:lnTo>
                    <a:pt x="909965" y="394423"/>
                  </a:lnTo>
                  <a:lnTo>
                    <a:pt x="909923" y="394500"/>
                  </a:lnTo>
                  <a:lnTo>
                    <a:pt x="909886" y="394577"/>
                  </a:lnTo>
                  <a:lnTo>
                    <a:pt x="909806" y="394609"/>
                  </a:lnTo>
                  <a:lnTo>
                    <a:pt x="909731" y="394582"/>
                  </a:lnTo>
                  <a:lnTo>
                    <a:pt x="909664" y="394552"/>
                  </a:lnTo>
                  <a:lnTo>
                    <a:pt x="909568" y="394518"/>
                  </a:lnTo>
                  <a:lnTo>
                    <a:pt x="909455" y="394555"/>
                  </a:lnTo>
                  <a:lnTo>
                    <a:pt x="909391" y="394682"/>
                  </a:lnTo>
                  <a:lnTo>
                    <a:pt x="909315" y="394800"/>
                  </a:lnTo>
                  <a:lnTo>
                    <a:pt x="909255" y="394845"/>
                  </a:lnTo>
                  <a:lnTo>
                    <a:pt x="909183" y="394877"/>
                  </a:lnTo>
                  <a:lnTo>
                    <a:pt x="909107" y="394904"/>
                  </a:lnTo>
                  <a:lnTo>
                    <a:pt x="909036" y="394936"/>
                  </a:lnTo>
                  <a:lnTo>
                    <a:pt x="908930" y="395032"/>
                  </a:lnTo>
                  <a:lnTo>
                    <a:pt x="908866" y="395163"/>
                  </a:lnTo>
                  <a:lnTo>
                    <a:pt x="908790" y="395286"/>
                  </a:lnTo>
                  <a:lnTo>
                    <a:pt x="908737" y="395340"/>
                  </a:lnTo>
                  <a:lnTo>
                    <a:pt x="908677" y="395390"/>
                  </a:lnTo>
                  <a:lnTo>
                    <a:pt x="908613" y="395436"/>
                  </a:lnTo>
                  <a:lnTo>
                    <a:pt x="908477" y="395513"/>
                  </a:lnTo>
                  <a:lnTo>
                    <a:pt x="908348" y="395554"/>
                  </a:lnTo>
                  <a:lnTo>
                    <a:pt x="908220" y="395586"/>
                  </a:lnTo>
                  <a:lnTo>
                    <a:pt x="908125" y="395645"/>
                  </a:lnTo>
                  <a:lnTo>
                    <a:pt x="908053" y="395722"/>
                  </a:lnTo>
                  <a:lnTo>
                    <a:pt x="907982" y="395790"/>
                  </a:lnTo>
                  <a:lnTo>
                    <a:pt x="907910" y="395831"/>
                  </a:lnTo>
                  <a:lnTo>
                    <a:pt x="907682" y="395926"/>
                  </a:lnTo>
                  <a:lnTo>
                    <a:pt x="907561" y="396017"/>
                  </a:lnTo>
                  <a:lnTo>
                    <a:pt x="907482" y="396095"/>
                  </a:lnTo>
                  <a:lnTo>
                    <a:pt x="907410" y="396145"/>
                  </a:lnTo>
                  <a:lnTo>
                    <a:pt x="907327" y="396181"/>
                  </a:lnTo>
                  <a:lnTo>
                    <a:pt x="907240" y="396213"/>
                  </a:lnTo>
                  <a:lnTo>
                    <a:pt x="906949" y="396308"/>
                  </a:lnTo>
                  <a:lnTo>
                    <a:pt x="906470" y="396417"/>
                  </a:lnTo>
                  <a:lnTo>
                    <a:pt x="906394" y="396435"/>
                  </a:lnTo>
                  <a:lnTo>
                    <a:pt x="906239" y="396481"/>
                  </a:lnTo>
                  <a:lnTo>
                    <a:pt x="906160" y="396499"/>
                  </a:lnTo>
                  <a:lnTo>
                    <a:pt x="906080" y="396513"/>
                  </a:lnTo>
                  <a:lnTo>
                    <a:pt x="905997" y="396522"/>
                  </a:lnTo>
                  <a:lnTo>
                    <a:pt x="905914" y="396522"/>
                  </a:lnTo>
                  <a:lnTo>
                    <a:pt x="905669" y="396508"/>
                  </a:lnTo>
                  <a:lnTo>
                    <a:pt x="905510" y="396490"/>
                  </a:lnTo>
                  <a:lnTo>
                    <a:pt x="905280" y="396449"/>
                  </a:lnTo>
                  <a:lnTo>
                    <a:pt x="904991" y="396372"/>
                  </a:lnTo>
                  <a:lnTo>
                    <a:pt x="904859" y="396367"/>
                  </a:lnTo>
                  <a:lnTo>
                    <a:pt x="904732" y="396395"/>
                  </a:lnTo>
                  <a:lnTo>
                    <a:pt x="904611" y="396413"/>
                  </a:lnTo>
                  <a:lnTo>
                    <a:pt x="904527" y="396404"/>
                  </a:lnTo>
                  <a:lnTo>
                    <a:pt x="904444" y="396390"/>
                  </a:lnTo>
                  <a:lnTo>
                    <a:pt x="904198" y="396326"/>
                  </a:lnTo>
                  <a:lnTo>
                    <a:pt x="904028" y="396299"/>
                  </a:lnTo>
                  <a:lnTo>
                    <a:pt x="903866" y="396263"/>
                  </a:lnTo>
                  <a:lnTo>
                    <a:pt x="903786" y="396240"/>
                  </a:lnTo>
                  <a:lnTo>
                    <a:pt x="903711" y="396213"/>
                  </a:lnTo>
                  <a:lnTo>
                    <a:pt x="903424" y="396081"/>
                  </a:lnTo>
                  <a:lnTo>
                    <a:pt x="903322" y="396040"/>
                  </a:lnTo>
                  <a:lnTo>
                    <a:pt x="903012" y="395931"/>
                  </a:lnTo>
                  <a:lnTo>
                    <a:pt x="902910" y="395890"/>
                  </a:lnTo>
                  <a:lnTo>
                    <a:pt x="902691" y="395781"/>
                  </a:lnTo>
                  <a:lnTo>
                    <a:pt x="902551" y="395704"/>
                  </a:lnTo>
                  <a:lnTo>
                    <a:pt x="902430" y="395613"/>
                  </a:lnTo>
                  <a:lnTo>
                    <a:pt x="902370" y="395563"/>
                  </a:lnTo>
                  <a:lnTo>
                    <a:pt x="902309" y="395522"/>
                  </a:lnTo>
                  <a:lnTo>
                    <a:pt x="902191" y="395472"/>
                  </a:lnTo>
                  <a:lnTo>
                    <a:pt x="902075" y="395454"/>
                  </a:lnTo>
                  <a:lnTo>
                    <a:pt x="901962" y="395431"/>
                  </a:lnTo>
                  <a:lnTo>
                    <a:pt x="901893" y="395413"/>
                  </a:lnTo>
                  <a:lnTo>
                    <a:pt x="901628" y="395322"/>
                  </a:lnTo>
                  <a:lnTo>
                    <a:pt x="901413" y="395272"/>
                  </a:lnTo>
                  <a:lnTo>
                    <a:pt x="901194" y="395231"/>
                  </a:lnTo>
                  <a:lnTo>
                    <a:pt x="900521" y="395095"/>
                  </a:lnTo>
                  <a:lnTo>
                    <a:pt x="900272" y="395068"/>
                  </a:lnTo>
                  <a:lnTo>
                    <a:pt x="900106" y="395036"/>
                  </a:lnTo>
                  <a:lnTo>
                    <a:pt x="899962" y="394986"/>
                  </a:lnTo>
                  <a:lnTo>
                    <a:pt x="899819" y="394927"/>
                  </a:lnTo>
                  <a:lnTo>
                    <a:pt x="899747" y="394904"/>
                  </a:lnTo>
                  <a:lnTo>
                    <a:pt x="899716" y="394898"/>
                  </a:lnTo>
                  <a:lnTo>
                    <a:pt x="899600" y="394882"/>
                  </a:lnTo>
                  <a:lnTo>
                    <a:pt x="899455" y="394868"/>
                  </a:lnTo>
                  <a:lnTo>
                    <a:pt x="899387" y="394845"/>
                  </a:lnTo>
                  <a:lnTo>
                    <a:pt x="899300" y="394786"/>
                  </a:lnTo>
                  <a:lnTo>
                    <a:pt x="899226" y="394709"/>
                  </a:lnTo>
                  <a:lnTo>
                    <a:pt x="899081" y="394527"/>
                  </a:lnTo>
                  <a:lnTo>
                    <a:pt x="899005" y="394450"/>
                  </a:lnTo>
                  <a:lnTo>
                    <a:pt x="898907" y="394364"/>
                  </a:lnTo>
                  <a:lnTo>
                    <a:pt x="898805" y="394291"/>
                  </a:lnTo>
                  <a:lnTo>
                    <a:pt x="898699" y="394245"/>
                  </a:lnTo>
                  <a:lnTo>
                    <a:pt x="898597" y="394218"/>
                  </a:lnTo>
                  <a:lnTo>
                    <a:pt x="898492" y="394205"/>
                  </a:lnTo>
                  <a:lnTo>
                    <a:pt x="898397" y="394205"/>
                  </a:lnTo>
                  <a:lnTo>
                    <a:pt x="898303" y="394218"/>
                  </a:lnTo>
                  <a:lnTo>
                    <a:pt x="898216" y="394250"/>
                  </a:lnTo>
                  <a:lnTo>
                    <a:pt x="898133" y="394314"/>
                  </a:lnTo>
                  <a:lnTo>
                    <a:pt x="898050" y="394355"/>
                  </a:lnTo>
                  <a:lnTo>
                    <a:pt x="897982" y="394350"/>
                  </a:lnTo>
                  <a:lnTo>
                    <a:pt x="897906" y="394314"/>
                  </a:lnTo>
                  <a:lnTo>
                    <a:pt x="897755" y="394200"/>
                  </a:lnTo>
                  <a:lnTo>
                    <a:pt x="897691" y="394141"/>
                  </a:lnTo>
                  <a:lnTo>
                    <a:pt x="897642" y="394082"/>
                  </a:lnTo>
                  <a:lnTo>
                    <a:pt x="897517" y="393882"/>
                  </a:lnTo>
                  <a:lnTo>
                    <a:pt x="897423" y="393796"/>
                  </a:lnTo>
                  <a:lnTo>
                    <a:pt x="897234" y="393691"/>
                  </a:lnTo>
                  <a:lnTo>
                    <a:pt x="897032" y="393610"/>
                  </a:lnTo>
                  <a:lnTo>
                    <a:pt x="896964" y="393587"/>
                  </a:lnTo>
                  <a:lnTo>
                    <a:pt x="896764" y="393482"/>
                  </a:lnTo>
                  <a:lnTo>
                    <a:pt x="896700" y="393442"/>
                  </a:lnTo>
                  <a:lnTo>
                    <a:pt x="896632" y="393405"/>
                  </a:lnTo>
                  <a:lnTo>
                    <a:pt x="896500" y="393341"/>
                  </a:lnTo>
                  <a:lnTo>
                    <a:pt x="896437" y="393314"/>
                  </a:lnTo>
                  <a:lnTo>
                    <a:pt x="896368" y="393292"/>
                  </a:lnTo>
                  <a:lnTo>
                    <a:pt x="896232" y="393260"/>
                  </a:lnTo>
                  <a:lnTo>
                    <a:pt x="896137" y="393251"/>
                  </a:lnTo>
                  <a:lnTo>
                    <a:pt x="895839" y="393278"/>
                  </a:lnTo>
                  <a:lnTo>
                    <a:pt x="895740" y="393278"/>
                  </a:lnTo>
                  <a:lnTo>
                    <a:pt x="895661" y="393269"/>
                  </a:lnTo>
                  <a:lnTo>
                    <a:pt x="895431" y="393228"/>
                  </a:lnTo>
                  <a:lnTo>
                    <a:pt x="895291" y="393214"/>
                  </a:lnTo>
                  <a:lnTo>
                    <a:pt x="894864" y="393214"/>
                  </a:lnTo>
                  <a:lnTo>
                    <a:pt x="894690" y="393201"/>
                  </a:lnTo>
                  <a:lnTo>
                    <a:pt x="894543" y="393155"/>
                  </a:lnTo>
                  <a:lnTo>
                    <a:pt x="894296" y="393019"/>
                  </a:lnTo>
                  <a:lnTo>
                    <a:pt x="894203" y="392982"/>
                  </a:lnTo>
                  <a:lnTo>
                    <a:pt x="894105" y="392951"/>
                  </a:lnTo>
                  <a:lnTo>
                    <a:pt x="893907" y="392901"/>
                  </a:lnTo>
                  <a:lnTo>
                    <a:pt x="893718" y="392869"/>
                  </a:lnTo>
                  <a:lnTo>
                    <a:pt x="893446" y="392810"/>
                  </a:lnTo>
                  <a:lnTo>
                    <a:pt x="893099" y="392706"/>
                  </a:lnTo>
                  <a:lnTo>
                    <a:pt x="893016" y="392674"/>
                  </a:lnTo>
                  <a:lnTo>
                    <a:pt x="892936" y="392633"/>
                  </a:lnTo>
                  <a:lnTo>
                    <a:pt x="892846" y="392578"/>
                  </a:lnTo>
                  <a:lnTo>
                    <a:pt x="892679" y="392442"/>
                  </a:lnTo>
                  <a:lnTo>
                    <a:pt x="892600" y="392369"/>
                  </a:lnTo>
                  <a:lnTo>
                    <a:pt x="892513" y="392306"/>
                  </a:lnTo>
                  <a:lnTo>
                    <a:pt x="892207" y="392069"/>
                  </a:lnTo>
                  <a:lnTo>
                    <a:pt x="892109" y="392020"/>
                  </a:lnTo>
                  <a:lnTo>
                    <a:pt x="891962" y="392038"/>
                  </a:lnTo>
                  <a:lnTo>
                    <a:pt x="891879" y="392078"/>
                  </a:lnTo>
                  <a:lnTo>
                    <a:pt x="891795" y="392065"/>
                  </a:lnTo>
                  <a:lnTo>
                    <a:pt x="891701" y="391988"/>
                  </a:lnTo>
                  <a:lnTo>
                    <a:pt x="891488" y="391774"/>
                  </a:lnTo>
                  <a:lnTo>
                    <a:pt x="891386" y="391679"/>
                  </a:lnTo>
                  <a:lnTo>
                    <a:pt x="891152" y="391506"/>
                  </a:lnTo>
                  <a:lnTo>
                    <a:pt x="891035" y="391424"/>
                  </a:lnTo>
                  <a:lnTo>
                    <a:pt x="890914" y="391347"/>
                  </a:lnTo>
                  <a:lnTo>
                    <a:pt x="890790" y="391279"/>
                  </a:lnTo>
                  <a:lnTo>
                    <a:pt x="890688" y="391229"/>
                  </a:lnTo>
                  <a:lnTo>
                    <a:pt x="890582" y="391183"/>
                  </a:lnTo>
                  <a:lnTo>
                    <a:pt x="890366" y="391102"/>
                  </a:lnTo>
                  <a:lnTo>
                    <a:pt x="890147" y="390997"/>
                  </a:lnTo>
                  <a:lnTo>
                    <a:pt x="889924" y="390866"/>
                  </a:lnTo>
                  <a:lnTo>
                    <a:pt x="889811" y="390806"/>
                  </a:lnTo>
                  <a:lnTo>
                    <a:pt x="889641" y="390738"/>
                  </a:lnTo>
                  <a:lnTo>
                    <a:pt x="889528" y="390707"/>
                  </a:lnTo>
                  <a:lnTo>
                    <a:pt x="889414" y="390684"/>
                  </a:lnTo>
                  <a:lnTo>
                    <a:pt x="889294" y="390675"/>
                  </a:lnTo>
                  <a:lnTo>
                    <a:pt x="889173" y="390684"/>
                  </a:lnTo>
                  <a:lnTo>
                    <a:pt x="888931" y="390711"/>
                  </a:lnTo>
                  <a:lnTo>
                    <a:pt x="888809" y="390707"/>
                  </a:lnTo>
                  <a:lnTo>
                    <a:pt x="888635" y="390688"/>
                  </a:lnTo>
                  <a:lnTo>
                    <a:pt x="888465" y="390652"/>
                  </a:lnTo>
                  <a:lnTo>
                    <a:pt x="888382" y="390629"/>
                  </a:lnTo>
                  <a:lnTo>
                    <a:pt x="888220" y="390584"/>
                  </a:lnTo>
                  <a:lnTo>
                    <a:pt x="888065" y="390520"/>
                  </a:lnTo>
                  <a:lnTo>
                    <a:pt x="887944" y="390443"/>
                  </a:lnTo>
                  <a:lnTo>
                    <a:pt x="887849" y="390348"/>
                  </a:lnTo>
                  <a:lnTo>
                    <a:pt x="887751" y="390261"/>
                  </a:lnTo>
                  <a:lnTo>
                    <a:pt x="887672" y="390216"/>
                  </a:lnTo>
                  <a:lnTo>
                    <a:pt x="887589" y="390180"/>
                  </a:lnTo>
                  <a:lnTo>
                    <a:pt x="887502" y="390148"/>
                  </a:lnTo>
                  <a:lnTo>
                    <a:pt x="887411" y="390125"/>
                  </a:lnTo>
                  <a:lnTo>
                    <a:pt x="887260" y="390111"/>
                  </a:lnTo>
                  <a:lnTo>
                    <a:pt x="887132" y="390120"/>
                  </a:lnTo>
                  <a:lnTo>
                    <a:pt x="886916" y="390161"/>
                  </a:lnTo>
                  <a:lnTo>
                    <a:pt x="886833" y="390193"/>
                  </a:lnTo>
                  <a:lnTo>
                    <a:pt x="886746" y="390220"/>
                  </a:lnTo>
                  <a:lnTo>
                    <a:pt x="886659" y="390238"/>
                  </a:lnTo>
                  <a:lnTo>
                    <a:pt x="886576" y="390243"/>
                  </a:lnTo>
                  <a:lnTo>
                    <a:pt x="886505" y="390229"/>
                  </a:lnTo>
                  <a:lnTo>
                    <a:pt x="886433" y="390202"/>
                  </a:lnTo>
                  <a:lnTo>
                    <a:pt x="886080" y="390020"/>
                  </a:lnTo>
                  <a:lnTo>
                    <a:pt x="886012" y="389980"/>
                  </a:lnTo>
                  <a:lnTo>
                    <a:pt x="885942" y="389943"/>
                  </a:lnTo>
                  <a:lnTo>
                    <a:pt x="885837" y="389897"/>
                  </a:lnTo>
                  <a:lnTo>
                    <a:pt x="885703" y="389843"/>
                  </a:lnTo>
                  <a:lnTo>
                    <a:pt x="885446" y="389762"/>
                  </a:lnTo>
                  <a:lnTo>
                    <a:pt x="885370" y="389730"/>
                  </a:lnTo>
                  <a:lnTo>
                    <a:pt x="885291" y="389702"/>
                  </a:lnTo>
                  <a:lnTo>
                    <a:pt x="885057" y="389612"/>
                  </a:lnTo>
                  <a:lnTo>
                    <a:pt x="884958" y="389562"/>
                  </a:lnTo>
                  <a:lnTo>
                    <a:pt x="884860" y="389498"/>
                  </a:lnTo>
                  <a:lnTo>
                    <a:pt x="884758" y="389444"/>
                  </a:lnTo>
                  <a:lnTo>
                    <a:pt x="884660" y="389403"/>
                  </a:lnTo>
                  <a:lnTo>
                    <a:pt x="884513" y="389394"/>
                  </a:lnTo>
                  <a:lnTo>
                    <a:pt x="884414" y="389430"/>
                  </a:lnTo>
                  <a:lnTo>
                    <a:pt x="884316" y="389457"/>
                  </a:lnTo>
                  <a:lnTo>
                    <a:pt x="884203" y="389439"/>
                  </a:lnTo>
                  <a:lnTo>
                    <a:pt x="884093" y="389394"/>
                  </a:lnTo>
                  <a:lnTo>
                    <a:pt x="883980" y="389325"/>
                  </a:lnTo>
                  <a:lnTo>
                    <a:pt x="883750" y="389194"/>
                  </a:lnTo>
                  <a:lnTo>
                    <a:pt x="883499" y="389080"/>
                  </a:lnTo>
                  <a:lnTo>
                    <a:pt x="883372" y="389026"/>
                  </a:lnTo>
                  <a:lnTo>
                    <a:pt x="883242" y="388975"/>
                  </a:lnTo>
                  <a:lnTo>
                    <a:pt x="883114" y="388934"/>
                  </a:lnTo>
                  <a:lnTo>
                    <a:pt x="882982" y="388907"/>
                  </a:lnTo>
                  <a:lnTo>
                    <a:pt x="882846" y="388885"/>
                  </a:lnTo>
                  <a:lnTo>
                    <a:pt x="882710" y="388871"/>
                  </a:lnTo>
                  <a:lnTo>
                    <a:pt x="882226" y="388839"/>
                  </a:lnTo>
                  <a:lnTo>
                    <a:pt x="882011" y="388839"/>
                  </a:lnTo>
                  <a:lnTo>
                    <a:pt x="881618" y="388858"/>
                  </a:lnTo>
                  <a:lnTo>
                    <a:pt x="881527" y="388876"/>
                  </a:lnTo>
                  <a:lnTo>
                    <a:pt x="881444" y="388907"/>
                  </a:lnTo>
                  <a:lnTo>
                    <a:pt x="881380" y="388948"/>
                  </a:lnTo>
                  <a:lnTo>
                    <a:pt x="881274" y="389067"/>
                  </a:lnTo>
                  <a:lnTo>
                    <a:pt x="881157" y="389153"/>
                  </a:lnTo>
                  <a:lnTo>
                    <a:pt x="881046" y="389157"/>
                  </a:lnTo>
                  <a:lnTo>
                    <a:pt x="880910" y="389134"/>
                  </a:lnTo>
                  <a:lnTo>
                    <a:pt x="880778" y="389085"/>
                  </a:lnTo>
                  <a:lnTo>
                    <a:pt x="880672" y="389026"/>
                  </a:lnTo>
                  <a:lnTo>
                    <a:pt x="880623" y="388966"/>
                  </a:lnTo>
                  <a:lnTo>
                    <a:pt x="880651" y="388853"/>
                  </a:lnTo>
                  <a:lnTo>
                    <a:pt x="880700" y="388735"/>
                  </a:lnTo>
                  <a:lnTo>
                    <a:pt x="880676" y="388630"/>
                  </a:lnTo>
                  <a:lnTo>
                    <a:pt x="880491" y="388462"/>
                  </a:lnTo>
                  <a:lnTo>
                    <a:pt x="880374" y="388349"/>
                  </a:lnTo>
                  <a:lnTo>
                    <a:pt x="880132" y="388126"/>
                  </a:lnTo>
                  <a:lnTo>
                    <a:pt x="880023" y="388012"/>
                  </a:lnTo>
                  <a:lnTo>
                    <a:pt x="879932" y="387881"/>
                  </a:lnTo>
                  <a:lnTo>
                    <a:pt x="879883" y="387785"/>
                  </a:lnTo>
                  <a:lnTo>
                    <a:pt x="879807" y="387581"/>
                  </a:lnTo>
                  <a:lnTo>
                    <a:pt x="879773" y="387476"/>
                  </a:lnTo>
                  <a:lnTo>
                    <a:pt x="879728" y="387381"/>
                  </a:lnTo>
                  <a:lnTo>
                    <a:pt x="879607" y="387163"/>
                  </a:lnTo>
                  <a:lnTo>
                    <a:pt x="879539" y="387059"/>
                  </a:lnTo>
                  <a:lnTo>
                    <a:pt x="879464" y="386958"/>
                  </a:lnTo>
                  <a:lnTo>
                    <a:pt x="879380" y="386872"/>
                  </a:lnTo>
                  <a:lnTo>
                    <a:pt x="879286" y="386804"/>
                  </a:lnTo>
                  <a:lnTo>
                    <a:pt x="879180" y="386740"/>
                  </a:lnTo>
                  <a:lnTo>
                    <a:pt x="878957" y="386636"/>
                  </a:lnTo>
                  <a:lnTo>
                    <a:pt x="878881" y="386593"/>
                  </a:lnTo>
                  <a:lnTo>
                    <a:pt x="878663" y="386481"/>
                  </a:lnTo>
                  <a:lnTo>
                    <a:pt x="878459" y="386386"/>
                  </a:lnTo>
                  <a:lnTo>
                    <a:pt x="878266" y="386286"/>
                  </a:lnTo>
                  <a:lnTo>
                    <a:pt x="878106" y="386168"/>
                  </a:lnTo>
                  <a:lnTo>
                    <a:pt x="878008" y="386031"/>
                  </a:lnTo>
                  <a:lnTo>
                    <a:pt x="877985" y="385904"/>
                  </a:lnTo>
                  <a:lnTo>
                    <a:pt x="878002" y="385764"/>
                  </a:lnTo>
                  <a:lnTo>
                    <a:pt x="878023" y="385618"/>
                  </a:lnTo>
                  <a:lnTo>
                    <a:pt x="878038" y="385477"/>
                  </a:lnTo>
                  <a:lnTo>
                    <a:pt x="878017" y="385350"/>
                  </a:lnTo>
                  <a:lnTo>
                    <a:pt x="877917" y="385214"/>
                  </a:lnTo>
                  <a:lnTo>
                    <a:pt x="877755" y="385105"/>
                  </a:lnTo>
                  <a:lnTo>
                    <a:pt x="877355" y="384914"/>
                  </a:lnTo>
                  <a:lnTo>
                    <a:pt x="877173" y="384800"/>
                  </a:lnTo>
                  <a:lnTo>
                    <a:pt x="877026" y="384687"/>
                  </a:lnTo>
                  <a:lnTo>
                    <a:pt x="876882" y="384564"/>
                  </a:lnTo>
                  <a:lnTo>
                    <a:pt x="876743" y="384442"/>
                  </a:lnTo>
                  <a:lnTo>
                    <a:pt x="876607" y="384314"/>
                  </a:lnTo>
                  <a:lnTo>
                    <a:pt x="876474" y="384183"/>
                  </a:lnTo>
                  <a:lnTo>
                    <a:pt x="876384" y="384169"/>
                  </a:lnTo>
                  <a:lnTo>
                    <a:pt x="876297" y="384137"/>
                  </a:lnTo>
                  <a:lnTo>
                    <a:pt x="876199" y="384083"/>
                  </a:lnTo>
                  <a:lnTo>
                    <a:pt x="876100" y="383983"/>
                  </a:lnTo>
                  <a:lnTo>
                    <a:pt x="875991" y="383887"/>
                  </a:lnTo>
                  <a:lnTo>
                    <a:pt x="875904" y="383846"/>
                  </a:lnTo>
                  <a:lnTo>
                    <a:pt x="875813" y="383814"/>
                  </a:lnTo>
                  <a:lnTo>
                    <a:pt x="875723" y="383797"/>
                  </a:lnTo>
                  <a:lnTo>
                    <a:pt x="875628" y="383792"/>
                  </a:lnTo>
                  <a:lnTo>
                    <a:pt x="875540" y="383778"/>
                  </a:lnTo>
                  <a:lnTo>
                    <a:pt x="875432" y="383728"/>
                  </a:lnTo>
                  <a:lnTo>
                    <a:pt x="875223" y="383597"/>
                  </a:lnTo>
                  <a:lnTo>
                    <a:pt x="874966" y="383415"/>
                  </a:lnTo>
                  <a:lnTo>
                    <a:pt x="874460" y="383015"/>
                  </a:lnTo>
                  <a:lnTo>
                    <a:pt x="874350" y="382933"/>
                  </a:lnTo>
                  <a:lnTo>
                    <a:pt x="874233" y="382865"/>
                  </a:lnTo>
                  <a:lnTo>
                    <a:pt x="874112" y="382838"/>
                  </a:lnTo>
                  <a:lnTo>
                    <a:pt x="873988" y="382842"/>
                  </a:lnTo>
                  <a:lnTo>
                    <a:pt x="873863" y="382838"/>
                  </a:lnTo>
                  <a:lnTo>
                    <a:pt x="873757" y="382783"/>
                  </a:lnTo>
                  <a:lnTo>
                    <a:pt x="873655" y="382715"/>
                  </a:lnTo>
                  <a:lnTo>
                    <a:pt x="873542" y="382674"/>
                  </a:lnTo>
                  <a:lnTo>
                    <a:pt x="873425" y="382661"/>
                  </a:lnTo>
                  <a:lnTo>
                    <a:pt x="873311" y="382643"/>
                  </a:lnTo>
                  <a:lnTo>
                    <a:pt x="873202" y="382611"/>
                  </a:lnTo>
                  <a:lnTo>
                    <a:pt x="872985" y="382538"/>
                  </a:lnTo>
                  <a:lnTo>
                    <a:pt x="872873" y="382511"/>
                  </a:lnTo>
                  <a:lnTo>
                    <a:pt x="872755" y="382488"/>
                  </a:lnTo>
                  <a:lnTo>
                    <a:pt x="872624" y="382484"/>
                  </a:lnTo>
                  <a:lnTo>
                    <a:pt x="872494" y="382488"/>
                  </a:lnTo>
                  <a:lnTo>
                    <a:pt x="872373" y="382470"/>
                  </a:lnTo>
                  <a:lnTo>
                    <a:pt x="872264" y="382433"/>
                  </a:lnTo>
                  <a:lnTo>
                    <a:pt x="872158" y="382415"/>
                  </a:lnTo>
                  <a:lnTo>
                    <a:pt x="872060" y="382465"/>
                  </a:lnTo>
                  <a:lnTo>
                    <a:pt x="871962" y="382538"/>
                  </a:lnTo>
                  <a:lnTo>
                    <a:pt x="871867" y="382561"/>
                  </a:lnTo>
                  <a:lnTo>
                    <a:pt x="871682" y="382534"/>
                  </a:lnTo>
                  <a:lnTo>
                    <a:pt x="871391" y="382502"/>
                  </a:lnTo>
                  <a:lnTo>
                    <a:pt x="871127" y="382484"/>
                  </a:lnTo>
                  <a:lnTo>
                    <a:pt x="870855" y="382474"/>
                  </a:lnTo>
                  <a:lnTo>
                    <a:pt x="870500" y="382474"/>
                  </a:lnTo>
                  <a:lnTo>
                    <a:pt x="870386" y="382470"/>
                  </a:lnTo>
                  <a:lnTo>
                    <a:pt x="870302" y="382461"/>
                  </a:lnTo>
                  <a:lnTo>
                    <a:pt x="870219" y="382447"/>
                  </a:lnTo>
                  <a:lnTo>
                    <a:pt x="870054" y="382406"/>
                  </a:lnTo>
                  <a:lnTo>
                    <a:pt x="869975" y="382379"/>
                  </a:lnTo>
                  <a:lnTo>
                    <a:pt x="869781" y="382270"/>
                  </a:lnTo>
                  <a:lnTo>
                    <a:pt x="869664" y="382247"/>
                  </a:lnTo>
                  <a:lnTo>
                    <a:pt x="869592" y="382252"/>
                  </a:lnTo>
                  <a:lnTo>
                    <a:pt x="869377" y="382306"/>
                  </a:lnTo>
                  <a:lnTo>
                    <a:pt x="869290" y="382338"/>
                  </a:lnTo>
                  <a:lnTo>
                    <a:pt x="869199" y="382379"/>
                  </a:lnTo>
                  <a:lnTo>
                    <a:pt x="869029" y="382465"/>
                  </a:lnTo>
                  <a:lnTo>
                    <a:pt x="868674" y="382633"/>
                  </a:lnTo>
                  <a:lnTo>
                    <a:pt x="868553" y="382697"/>
                  </a:lnTo>
                  <a:lnTo>
                    <a:pt x="868447" y="382760"/>
                  </a:lnTo>
                  <a:lnTo>
                    <a:pt x="868338" y="382829"/>
                  </a:lnTo>
                  <a:lnTo>
                    <a:pt x="868262" y="382888"/>
                  </a:lnTo>
                  <a:lnTo>
                    <a:pt x="868190" y="382951"/>
                  </a:lnTo>
                  <a:lnTo>
                    <a:pt x="868119" y="383020"/>
                  </a:lnTo>
                  <a:lnTo>
                    <a:pt x="868043" y="383083"/>
                  </a:lnTo>
                  <a:lnTo>
                    <a:pt x="867964" y="383133"/>
                  </a:lnTo>
                  <a:lnTo>
                    <a:pt x="867888" y="383165"/>
                  </a:lnTo>
                  <a:lnTo>
                    <a:pt x="867805" y="383192"/>
                  </a:lnTo>
                  <a:lnTo>
                    <a:pt x="867722" y="383210"/>
                  </a:lnTo>
                  <a:lnTo>
                    <a:pt x="867643" y="383238"/>
                  </a:lnTo>
                  <a:lnTo>
                    <a:pt x="867571" y="383270"/>
                  </a:lnTo>
                  <a:lnTo>
                    <a:pt x="867498" y="383319"/>
                  </a:lnTo>
                  <a:lnTo>
                    <a:pt x="867434" y="383374"/>
                  </a:lnTo>
                  <a:lnTo>
                    <a:pt x="867373" y="383433"/>
                  </a:lnTo>
                  <a:lnTo>
                    <a:pt x="867256" y="383556"/>
                  </a:lnTo>
                  <a:lnTo>
                    <a:pt x="867158" y="383651"/>
                  </a:lnTo>
                  <a:lnTo>
                    <a:pt x="866871" y="383965"/>
                  </a:lnTo>
                  <a:lnTo>
                    <a:pt x="866792" y="384087"/>
                  </a:lnTo>
                  <a:lnTo>
                    <a:pt x="866750" y="384328"/>
                  </a:lnTo>
                  <a:lnTo>
                    <a:pt x="866686" y="384410"/>
                  </a:lnTo>
                  <a:lnTo>
                    <a:pt x="866576" y="384451"/>
                  </a:lnTo>
                  <a:lnTo>
                    <a:pt x="866455" y="384473"/>
                  </a:lnTo>
                  <a:lnTo>
                    <a:pt x="866327" y="384460"/>
                  </a:lnTo>
                  <a:lnTo>
                    <a:pt x="866191" y="384428"/>
                  </a:lnTo>
                  <a:lnTo>
                    <a:pt x="866081" y="384432"/>
                  </a:lnTo>
                  <a:lnTo>
                    <a:pt x="865991" y="384455"/>
                  </a:lnTo>
                  <a:lnTo>
                    <a:pt x="865900" y="384487"/>
                  </a:lnTo>
                  <a:lnTo>
                    <a:pt x="865779" y="384524"/>
                  </a:lnTo>
                  <a:lnTo>
                    <a:pt x="865662" y="384573"/>
                  </a:lnTo>
                  <a:lnTo>
                    <a:pt x="865568" y="384641"/>
                  </a:lnTo>
                  <a:lnTo>
                    <a:pt x="865496" y="384728"/>
                  </a:lnTo>
                  <a:lnTo>
                    <a:pt x="865420" y="384810"/>
                  </a:lnTo>
                  <a:lnTo>
                    <a:pt x="865318" y="384873"/>
                  </a:lnTo>
                  <a:lnTo>
                    <a:pt x="865205" y="384919"/>
                  </a:lnTo>
                  <a:lnTo>
                    <a:pt x="865099" y="384928"/>
                  </a:lnTo>
                  <a:lnTo>
                    <a:pt x="865001" y="384901"/>
                  </a:lnTo>
                  <a:lnTo>
                    <a:pt x="864675" y="384773"/>
                  </a:lnTo>
                  <a:lnTo>
                    <a:pt x="864573" y="384741"/>
                  </a:lnTo>
                  <a:lnTo>
                    <a:pt x="864479" y="384714"/>
                  </a:lnTo>
                  <a:lnTo>
                    <a:pt x="864388" y="384710"/>
                  </a:lnTo>
                  <a:lnTo>
                    <a:pt x="864271" y="384769"/>
                  </a:lnTo>
                  <a:lnTo>
                    <a:pt x="864214" y="384814"/>
                  </a:lnTo>
                  <a:lnTo>
                    <a:pt x="864158" y="384869"/>
                  </a:lnTo>
                  <a:lnTo>
                    <a:pt x="863950" y="385014"/>
                  </a:lnTo>
                  <a:lnTo>
                    <a:pt x="863848" y="385073"/>
                  </a:lnTo>
                  <a:lnTo>
                    <a:pt x="863772" y="385100"/>
                  </a:lnTo>
                  <a:lnTo>
                    <a:pt x="863689" y="385123"/>
                  </a:lnTo>
                  <a:lnTo>
                    <a:pt x="863606" y="385137"/>
                  </a:lnTo>
                  <a:lnTo>
                    <a:pt x="863274" y="385155"/>
                  </a:lnTo>
                  <a:lnTo>
                    <a:pt x="863168" y="385146"/>
                  </a:lnTo>
                  <a:lnTo>
                    <a:pt x="863066" y="385123"/>
                  </a:lnTo>
                  <a:lnTo>
                    <a:pt x="862971" y="385091"/>
                  </a:lnTo>
                  <a:lnTo>
                    <a:pt x="862722" y="385037"/>
                  </a:lnTo>
                  <a:lnTo>
                    <a:pt x="862590" y="385032"/>
                  </a:lnTo>
                  <a:lnTo>
                    <a:pt x="862465" y="385064"/>
                  </a:lnTo>
                  <a:lnTo>
                    <a:pt x="862118" y="385223"/>
                  </a:lnTo>
                  <a:lnTo>
                    <a:pt x="861924" y="385305"/>
                  </a:lnTo>
                  <a:lnTo>
                    <a:pt x="861750" y="385368"/>
                  </a:lnTo>
                  <a:lnTo>
                    <a:pt x="861663" y="385396"/>
                  </a:lnTo>
                  <a:lnTo>
                    <a:pt x="861471" y="385468"/>
                  </a:lnTo>
                  <a:lnTo>
                    <a:pt x="861365" y="385505"/>
                  </a:lnTo>
                  <a:lnTo>
                    <a:pt x="861055" y="385627"/>
                  </a:lnTo>
                  <a:lnTo>
                    <a:pt x="860923" y="385755"/>
                  </a:lnTo>
                  <a:lnTo>
                    <a:pt x="860851" y="385818"/>
                  </a:lnTo>
                  <a:lnTo>
                    <a:pt x="860700" y="385927"/>
                  </a:lnTo>
                  <a:lnTo>
                    <a:pt x="860617" y="385973"/>
                  </a:lnTo>
                  <a:lnTo>
                    <a:pt x="860530" y="386014"/>
                  </a:lnTo>
                  <a:lnTo>
                    <a:pt x="860352" y="386091"/>
                  </a:lnTo>
                  <a:lnTo>
                    <a:pt x="860122" y="386213"/>
                  </a:lnTo>
                  <a:lnTo>
                    <a:pt x="859978" y="386300"/>
                  </a:lnTo>
                  <a:lnTo>
                    <a:pt x="859910" y="386345"/>
                  </a:lnTo>
                  <a:lnTo>
                    <a:pt x="859729" y="386486"/>
                  </a:lnTo>
                  <a:lnTo>
                    <a:pt x="859471" y="386718"/>
                  </a:lnTo>
                  <a:lnTo>
                    <a:pt x="859233" y="386945"/>
                  </a:lnTo>
                  <a:lnTo>
                    <a:pt x="859006" y="387181"/>
                  </a:lnTo>
                  <a:lnTo>
                    <a:pt x="858833" y="387376"/>
                  </a:lnTo>
                  <a:lnTo>
                    <a:pt x="858776" y="387454"/>
                  </a:lnTo>
                  <a:lnTo>
                    <a:pt x="858655" y="387604"/>
                  </a:lnTo>
                  <a:lnTo>
                    <a:pt x="858402" y="387908"/>
                  </a:lnTo>
                  <a:lnTo>
                    <a:pt x="858262" y="388053"/>
                  </a:lnTo>
                  <a:lnTo>
                    <a:pt x="858198" y="388112"/>
                  </a:lnTo>
                  <a:lnTo>
                    <a:pt x="858058" y="388221"/>
                  </a:lnTo>
                  <a:lnTo>
                    <a:pt x="857983" y="388271"/>
                  </a:lnTo>
                  <a:lnTo>
                    <a:pt x="857907" y="388317"/>
                  </a:lnTo>
                  <a:lnTo>
                    <a:pt x="857801" y="388367"/>
                  </a:lnTo>
                  <a:lnTo>
                    <a:pt x="857684" y="388408"/>
                  </a:lnTo>
                  <a:lnTo>
                    <a:pt x="857567" y="388439"/>
                  </a:lnTo>
                  <a:lnTo>
                    <a:pt x="857450" y="388476"/>
                  </a:lnTo>
                  <a:lnTo>
                    <a:pt x="857339" y="388526"/>
                  </a:lnTo>
                  <a:lnTo>
                    <a:pt x="857235" y="388580"/>
                  </a:lnTo>
                  <a:lnTo>
                    <a:pt x="857135" y="388639"/>
                  </a:lnTo>
                  <a:lnTo>
                    <a:pt x="857038" y="388703"/>
                  </a:lnTo>
                  <a:lnTo>
                    <a:pt x="856848" y="388839"/>
                  </a:lnTo>
                  <a:lnTo>
                    <a:pt x="856623" y="389026"/>
                  </a:lnTo>
                  <a:lnTo>
                    <a:pt x="856302" y="389321"/>
                  </a:lnTo>
                  <a:lnTo>
                    <a:pt x="856100" y="389498"/>
                  </a:lnTo>
                  <a:lnTo>
                    <a:pt x="855806" y="389771"/>
                  </a:lnTo>
                  <a:lnTo>
                    <a:pt x="855715" y="389875"/>
                  </a:lnTo>
                  <a:lnTo>
                    <a:pt x="855537" y="390093"/>
                  </a:lnTo>
                  <a:lnTo>
                    <a:pt x="855447" y="390193"/>
                  </a:lnTo>
                  <a:lnTo>
                    <a:pt x="855292" y="390307"/>
                  </a:lnTo>
                  <a:lnTo>
                    <a:pt x="855190" y="390352"/>
                  </a:lnTo>
                  <a:lnTo>
                    <a:pt x="855095" y="390411"/>
                  </a:lnTo>
                  <a:lnTo>
                    <a:pt x="855035" y="390475"/>
                  </a:lnTo>
                  <a:lnTo>
                    <a:pt x="854982" y="390552"/>
                  </a:lnTo>
                  <a:lnTo>
                    <a:pt x="854782" y="390934"/>
                  </a:lnTo>
                  <a:lnTo>
                    <a:pt x="854669" y="391183"/>
                  </a:lnTo>
                  <a:lnTo>
                    <a:pt x="854608" y="391311"/>
                  </a:lnTo>
                  <a:lnTo>
                    <a:pt x="854540" y="391429"/>
                  </a:lnTo>
                  <a:lnTo>
                    <a:pt x="854442" y="391570"/>
                  </a:lnTo>
                  <a:lnTo>
                    <a:pt x="854329" y="391701"/>
                  </a:lnTo>
                  <a:lnTo>
                    <a:pt x="854098" y="391960"/>
                  </a:lnTo>
                  <a:lnTo>
                    <a:pt x="853991" y="392097"/>
                  </a:lnTo>
                  <a:lnTo>
                    <a:pt x="853863" y="392274"/>
                  </a:lnTo>
                  <a:lnTo>
                    <a:pt x="853685" y="392551"/>
                  </a:lnTo>
                  <a:lnTo>
                    <a:pt x="853478" y="392919"/>
                  </a:lnTo>
                  <a:lnTo>
                    <a:pt x="853349" y="393169"/>
                  </a:lnTo>
                  <a:lnTo>
                    <a:pt x="853292" y="393292"/>
                  </a:lnTo>
                  <a:lnTo>
                    <a:pt x="853187" y="393541"/>
                  </a:lnTo>
                  <a:lnTo>
                    <a:pt x="853073" y="393787"/>
                  </a:lnTo>
                  <a:lnTo>
                    <a:pt x="852983" y="393937"/>
                  </a:lnTo>
                  <a:lnTo>
                    <a:pt x="852688" y="394364"/>
                  </a:lnTo>
                  <a:lnTo>
                    <a:pt x="852601" y="394509"/>
                  </a:lnTo>
                  <a:lnTo>
                    <a:pt x="852526" y="394650"/>
                  </a:lnTo>
                  <a:lnTo>
                    <a:pt x="852386" y="394940"/>
                  </a:lnTo>
                  <a:lnTo>
                    <a:pt x="852322" y="395086"/>
                  </a:lnTo>
                  <a:lnTo>
                    <a:pt x="852265" y="395236"/>
                  </a:lnTo>
                  <a:lnTo>
                    <a:pt x="852212" y="395404"/>
                  </a:lnTo>
                  <a:lnTo>
                    <a:pt x="852170" y="395577"/>
                  </a:lnTo>
                  <a:lnTo>
                    <a:pt x="852136" y="395754"/>
                  </a:lnTo>
                  <a:lnTo>
                    <a:pt x="852023" y="396267"/>
                  </a:lnTo>
                  <a:lnTo>
                    <a:pt x="851936" y="396604"/>
                  </a:lnTo>
                  <a:lnTo>
                    <a:pt x="851827" y="397085"/>
                  </a:lnTo>
                  <a:lnTo>
                    <a:pt x="851774" y="397389"/>
                  </a:lnTo>
                  <a:lnTo>
                    <a:pt x="851712" y="397694"/>
                  </a:lnTo>
                  <a:lnTo>
                    <a:pt x="851565" y="398284"/>
                  </a:lnTo>
                  <a:lnTo>
                    <a:pt x="851493" y="398657"/>
                  </a:lnTo>
                  <a:lnTo>
                    <a:pt x="851472" y="398784"/>
                  </a:lnTo>
                  <a:lnTo>
                    <a:pt x="851410" y="398952"/>
                  </a:lnTo>
                  <a:lnTo>
                    <a:pt x="851323" y="399039"/>
                  </a:lnTo>
                  <a:lnTo>
                    <a:pt x="851230" y="399116"/>
                  </a:lnTo>
                  <a:lnTo>
                    <a:pt x="851104" y="399197"/>
                  </a:lnTo>
                  <a:lnTo>
                    <a:pt x="851036" y="399234"/>
                  </a:lnTo>
                  <a:lnTo>
                    <a:pt x="850968" y="399257"/>
                  </a:lnTo>
                  <a:lnTo>
                    <a:pt x="850836" y="399279"/>
                  </a:lnTo>
                  <a:lnTo>
                    <a:pt x="850594" y="399248"/>
                  </a:lnTo>
                  <a:lnTo>
                    <a:pt x="850473" y="399225"/>
                  </a:lnTo>
                  <a:lnTo>
                    <a:pt x="850356" y="399193"/>
                  </a:lnTo>
                  <a:lnTo>
                    <a:pt x="850126" y="399121"/>
                  </a:lnTo>
                  <a:lnTo>
                    <a:pt x="850005" y="399093"/>
                  </a:lnTo>
                  <a:lnTo>
                    <a:pt x="849937" y="399084"/>
                  </a:lnTo>
                  <a:lnTo>
                    <a:pt x="849797" y="399057"/>
                  </a:lnTo>
                  <a:lnTo>
                    <a:pt x="849725" y="399048"/>
                  </a:lnTo>
                  <a:lnTo>
                    <a:pt x="849468" y="399034"/>
                  </a:lnTo>
                  <a:lnTo>
                    <a:pt x="849374" y="399034"/>
                  </a:lnTo>
                  <a:lnTo>
                    <a:pt x="849279" y="399039"/>
                  </a:lnTo>
                  <a:lnTo>
                    <a:pt x="849026" y="399025"/>
                  </a:lnTo>
                  <a:lnTo>
                    <a:pt x="848864" y="399011"/>
                  </a:lnTo>
                  <a:lnTo>
                    <a:pt x="848689" y="398988"/>
                  </a:lnTo>
                  <a:lnTo>
                    <a:pt x="848494" y="398943"/>
                  </a:lnTo>
                  <a:lnTo>
                    <a:pt x="848398" y="398934"/>
                  </a:lnTo>
                  <a:lnTo>
                    <a:pt x="848262" y="398970"/>
                  </a:lnTo>
                  <a:lnTo>
                    <a:pt x="848168" y="399039"/>
                  </a:lnTo>
                  <a:lnTo>
                    <a:pt x="848077" y="399111"/>
                  </a:lnTo>
                  <a:lnTo>
                    <a:pt x="848017" y="399148"/>
                  </a:lnTo>
                  <a:lnTo>
                    <a:pt x="847896" y="399229"/>
                  </a:lnTo>
                  <a:lnTo>
                    <a:pt x="847832" y="399266"/>
                  </a:lnTo>
                  <a:lnTo>
                    <a:pt x="847767" y="399293"/>
                  </a:lnTo>
                  <a:lnTo>
                    <a:pt x="847680" y="399320"/>
                  </a:lnTo>
                  <a:lnTo>
                    <a:pt x="847590" y="399339"/>
                  </a:lnTo>
                  <a:lnTo>
                    <a:pt x="847408" y="399366"/>
                  </a:lnTo>
                  <a:lnTo>
                    <a:pt x="847254" y="399397"/>
                  </a:lnTo>
                  <a:lnTo>
                    <a:pt x="846989" y="399470"/>
                  </a:lnTo>
                  <a:lnTo>
                    <a:pt x="846751" y="399543"/>
                  </a:lnTo>
                  <a:lnTo>
                    <a:pt x="846634" y="399534"/>
                  </a:lnTo>
                  <a:lnTo>
                    <a:pt x="846585" y="399420"/>
                  </a:lnTo>
                  <a:lnTo>
                    <a:pt x="845598" y="398702"/>
                  </a:lnTo>
                  <a:lnTo>
                    <a:pt x="844665" y="398026"/>
                  </a:lnTo>
                  <a:lnTo>
                    <a:pt x="844593" y="398021"/>
                  </a:lnTo>
                  <a:lnTo>
                    <a:pt x="844442" y="398021"/>
                  </a:lnTo>
                  <a:lnTo>
                    <a:pt x="844283" y="398012"/>
                  </a:lnTo>
                  <a:lnTo>
                    <a:pt x="844121" y="397989"/>
                  </a:lnTo>
                  <a:lnTo>
                    <a:pt x="844026" y="397962"/>
                  </a:lnTo>
                  <a:lnTo>
                    <a:pt x="843834" y="397894"/>
                  </a:lnTo>
                  <a:lnTo>
                    <a:pt x="843739" y="397867"/>
                  </a:lnTo>
                  <a:lnTo>
                    <a:pt x="843645" y="397844"/>
                  </a:lnTo>
                  <a:lnTo>
                    <a:pt x="843553" y="397839"/>
                  </a:lnTo>
                  <a:lnTo>
                    <a:pt x="843462" y="397844"/>
                  </a:lnTo>
                  <a:lnTo>
                    <a:pt x="843188" y="397867"/>
                  </a:lnTo>
                  <a:lnTo>
                    <a:pt x="842835" y="397871"/>
                  </a:lnTo>
                  <a:lnTo>
                    <a:pt x="842601" y="397880"/>
                  </a:lnTo>
                  <a:lnTo>
                    <a:pt x="842499" y="397889"/>
                  </a:lnTo>
                  <a:lnTo>
                    <a:pt x="842295" y="397898"/>
                  </a:lnTo>
                  <a:lnTo>
                    <a:pt x="842091" y="397925"/>
                  </a:lnTo>
                  <a:lnTo>
                    <a:pt x="841864" y="397980"/>
                  </a:lnTo>
                  <a:lnTo>
                    <a:pt x="841789" y="398003"/>
                  </a:lnTo>
                  <a:lnTo>
                    <a:pt x="841717" y="398030"/>
                  </a:lnTo>
                  <a:lnTo>
                    <a:pt x="841634" y="398062"/>
                  </a:lnTo>
                  <a:lnTo>
                    <a:pt x="841475" y="398153"/>
                  </a:lnTo>
                  <a:lnTo>
                    <a:pt x="841313" y="398235"/>
                  </a:lnTo>
                  <a:lnTo>
                    <a:pt x="841132" y="398316"/>
                  </a:lnTo>
                  <a:lnTo>
                    <a:pt x="840950" y="398389"/>
                  </a:lnTo>
                  <a:lnTo>
                    <a:pt x="840856" y="398416"/>
                  </a:lnTo>
                  <a:lnTo>
                    <a:pt x="840750" y="398439"/>
                  </a:lnTo>
                  <a:lnTo>
                    <a:pt x="840534" y="398466"/>
                  </a:lnTo>
                  <a:lnTo>
                    <a:pt x="840424" y="398475"/>
                  </a:lnTo>
                  <a:lnTo>
                    <a:pt x="840318" y="398489"/>
                  </a:lnTo>
                  <a:lnTo>
                    <a:pt x="839755" y="398571"/>
                  </a:lnTo>
                  <a:lnTo>
                    <a:pt x="839381" y="398634"/>
                  </a:lnTo>
                  <a:lnTo>
                    <a:pt x="839242" y="398621"/>
                  </a:lnTo>
                  <a:lnTo>
                    <a:pt x="839170" y="398621"/>
                  </a:lnTo>
                  <a:lnTo>
                    <a:pt x="839034" y="398630"/>
                  </a:lnTo>
                  <a:lnTo>
                    <a:pt x="838921" y="398657"/>
                  </a:lnTo>
                  <a:lnTo>
                    <a:pt x="838588" y="398807"/>
                  </a:lnTo>
                  <a:lnTo>
                    <a:pt x="838475" y="398839"/>
                  </a:lnTo>
                  <a:lnTo>
                    <a:pt x="838377" y="398852"/>
                  </a:lnTo>
                  <a:lnTo>
                    <a:pt x="837971" y="398852"/>
                  </a:lnTo>
                  <a:lnTo>
                    <a:pt x="837692" y="398866"/>
                  </a:lnTo>
                  <a:lnTo>
                    <a:pt x="837601" y="398875"/>
                  </a:lnTo>
                  <a:lnTo>
                    <a:pt x="837514" y="398893"/>
                  </a:lnTo>
                  <a:lnTo>
                    <a:pt x="837416" y="398934"/>
                  </a:lnTo>
                  <a:lnTo>
                    <a:pt x="837325" y="398984"/>
                  </a:lnTo>
                  <a:lnTo>
                    <a:pt x="837235" y="399043"/>
                  </a:lnTo>
                  <a:lnTo>
                    <a:pt x="837053" y="399152"/>
                  </a:lnTo>
                  <a:lnTo>
                    <a:pt x="836876" y="399234"/>
                  </a:lnTo>
                  <a:lnTo>
                    <a:pt x="836785" y="399270"/>
                  </a:lnTo>
                  <a:lnTo>
                    <a:pt x="836619" y="399361"/>
                  </a:lnTo>
                  <a:lnTo>
                    <a:pt x="836555" y="399411"/>
                  </a:lnTo>
                  <a:lnTo>
                    <a:pt x="836445" y="399530"/>
                  </a:lnTo>
                  <a:lnTo>
                    <a:pt x="836388" y="399579"/>
                  </a:lnTo>
                  <a:lnTo>
                    <a:pt x="836324" y="399625"/>
                  </a:lnTo>
                  <a:lnTo>
                    <a:pt x="836241" y="399657"/>
                  </a:lnTo>
                  <a:lnTo>
                    <a:pt x="836150" y="399679"/>
                  </a:lnTo>
                  <a:lnTo>
                    <a:pt x="835803" y="399720"/>
                  </a:lnTo>
                  <a:lnTo>
                    <a:pt x="835418" y="399775"/>
                  </a:lnTo>
                  <a:lnTo>
                    <a:pt x="835350" y="399788"/>
                  </a:lnTo>
                  <a:lnTo>
                    <a:pt x="835216" y="399820"/>
                  </a:lnTo>
                  <a:lnTo>
                    <a:pt x="835084" y="399879"/>
                  </a:lnTo>
                  <a:lnTo>
                    <a:pt x="834959" y="399961"/>
                  </a:lnTo>
                  <a:lnTo>
                    <a:pt x="834839" y="400052"/>
                  </a:lnTo>
                  <a:lnTo>
                    <a:pt x="834608" y="400247"/>
                  </a:lnTo>
                  <a:lnTo>
                    <a:pt x="834514" y="400329"/>
                  </a:lnTo>
                  <a:lnTo>
                    <a:pt x="834242" y="400593"/>
                  </a:lnTo>
                  <a:lnTo>
                    <a:pt x="834143" y="400674"/>
                  </a:lnTo>
                  <a:lnTo>
                    <a:pt x="834019" y="400747"/>
                  </a:lnTo>
                  <a:lnTo>
                    <a:pt x="833887" y="400811"/>
                  </a:lnTo>
                  <a:lnTo>
                    <a:pt x="833751" y="400869"/>
                  </a:lnTo>
                  <a:lnTo>
                    <a:pt x="833622" y="400938"/>
                  </a:lnTo>
                  <a:lnTo>
                    <a:pt x="833516" y="401024"/>
                  </a:lnTo>
                  <a:lnTo>
                    <a:pt x="833414" y="401156"/>
                  </a:lnTo>
                  <a:lnTo>
                    <a:pt x="833343" y="401315"/>
                  </a:lnTo>
                  <a:lnTo>
                    <a:pt x="833278" y="401483"/>
                  </a:lnTo>
                  <a:lnTo>
                    <a:pt x="833218" y="401656"/>
                  </a:lnTo>
                  <a:lnTo>
                    <a:pt x="833142" y="401814"/>
                  </a:lnTo>
                  <a:lnTo>
                    <a:pt x="832972" y="402096"/>
                  </a:lnTo>
                  <a:lnTo>
                    <a:pt x="832878" y="402233"/>
                  </a:lnTo>
                  <a:lnTo>
                    <a:pt x="832780" y="402360"/>
                  </a:lnTo>
                  <a:lnTo>
                    <a:pt x="832674" y="402483"/>
                  </a:lnTo>
                  <a:lnTo>
                    <a:pt x="832548" y="402596"/>
                  </a:lnTo>
                  <a:lnTo>
                    <a:pt x="832416" y="402700"/>
                  </a:lnTo>
                  <a:lnTo>
                    <a:pt x="832276" y="402796"/>
                  </a:lnTo>
                  <a:lnTo>
                    <a:pt x="831993" y="402978"/>
                  </a:lnTo>
                  <a:lnTo>
                    <a:pt x="831687" y="403159"/>
                  </a:lnTo>
                  <a:lnTo>
                    <a:pt x="831373" y="403323"/>
                  </a:lnTo>
                  <a:lnTo>
                    <a:pt x="831215" y="403400"/>
                  </a:lnTo>
                  <a:lnTo>
                    <a:pt x="831094" y="403468"/>
                  </a:lnTo>
                  <a:lnTo>
                    <a:pt x="830848" y="403623"/>
                  </a:lnTo>
                  <a:lnTo>
                    <a:pt x="830614" y="403777"/>
                  </a:lnTo>
                  <a:lnTo>
                    <a:pt x="830436" y="403900"/>
                  </a:lnTo>
                  <a:lnTo>
                    <a:pt x="830095" y="404154"/>
                  </a:lnTo>
                  <a:lnTo>
                    <a:pt x="829929" y="404291"/>
                  </a:lnTo>
                  <a:lnTo>
                    <a:pt x="829772" y="404431"/>
                  </a:lnTo>
                  <a:lnTo>
                    <a:pt x="829627" y="404572"/>
                  </a:lnTo>
                  <a:lnTo>
                    <a:pt x="829487" y="404717"/>
                  </a:lnTo>
                  <a:lnTo>
                    <a:pt x="829223" y="405027"/>
                  </a:lnTo>
                  <a:lnTo>
                    <a:pt x="828977" y="405336"/>
                  </a:lnTo>
                  <a:lnTo>
                    <a:pt x="828864" y="405490"/>
                  </a:lnTo>
                  <a:lnTo>
                    <a:pt x="828754" y="405649"/>
                  </a:lnTo>
                  <a:lnTo>
                    <a:pt x="828649" y="405808"/>
                  </a:lnTo>
                  <a:lnTo>
                    <a:pt x="828554" y="405976"/>
                  </a:lnTo>
                  <a:lnTo>
                    <a:pt x="828494" y="406094"/>
                  </a:lnTo>
                  <a:lnTo>
                    <a:pt x="828339" y="406453"/>
                  </a:lnTo>
                  <a:lnTo>
                    <a:pt x="828278" y="406571"/>
                  </a:lnTo>
                  <a:lnTo>
                    <a:pt x="828188" y="406703"/>
                  </a:lnTo>
                  <a:lnTo>
                    <a:pt x="828086" y="406826"/>
                  </a:lnTo>
                  <a:lnTo>
                    <a:pt x="827767" y="407194"/>
                  </a:lnTo>
                  <a:lnTo>
                    <a:pt x="827576" y="407453"/>
                  </a:lnTo>
                  <a:lnTo>
                    <a:pt x="827387" y="407716"/>
                  </a:lnTo>
                  <a:lnTo>
                    <a:pt x="827201" y="407994"/>
                  </a:lnTo>
                  <a:lnTo>
                    <a:pt x="827019" y="408284"/>
                  </a:lnTo>
                  <a:lnTo>
                    <a:pt x="826932" y="408429"/>
                  </a:lnTo>
                  <a:lnTo>
                    <a:pt x="826849" y="408575"/>
                  </a:lnTo>
                  <a:lnTo>
                    <a:pt x="826679" y="408888"/>
                  </a:lnTo>
                  <a:lnTo>
                    <a:pt x="826600" y="409047"/>
                  </a:lnTo>
                  <a:lnTo>
                    <a:pt x="826532" y="409206"/>
                  </a:lnTo>
                  <a:lnTo>
                    <a:pt x="826472" y="409370"/>
                  </a:lnTo>
                  <a:lnTo>
                    <a:pt x="826441" y="409506"/>
                  </a:lnTo>
                  <a:lnTo>
                    <a:pt x="826415" y="409647"/>
                  </a:lnTo>
                  <a:lnTo>
                    <a:pt x="826400" y="409788"/>
                  </a:lnTo>
                  <a:lnTo>
                    <a:pt x="826362" y="410069"/>
                  </a:lnTo>
                  <a:lnTo>
                    <a:pt x="826332" y="410220"/>
                  </a:lnTo>
                  <a:lnTo>
                    <a:pt x="826260" y="410524"/>
                  </a:lnTo>
                  <a:lnTo>
                    <a:pt x="826234" y="410678"/>
                  </a:lnTo>
                  <a:lnTo>
                    <a:pt x="826215" y="410833"/>
                  </a:lnTo>
                  <a:lnTo>
                    <a:pt x="826215" y="410992"/>
                  </a:lnTo>
                  <a:lnTo>
                    <a:pt x="826245" y="411310"/>
                  </a:lnTo>
                  <a:lnTo>
                    <a:pt x="826264" y="411469"/>
                  </a:lnTo>
                  <a:lnTo>
                    <a:pt x="826271" y="411633"/>
                  </a:lnTo>
                  <a:lnTo>
                    <a:pt x="826264" y="411855"/>
                  </a:lnTo>
                  <a:lnTo>
                    <a:pt x="826249" y="412083"/>
                  </a:lnTo>
                  <a:lnTo>
                    <a:pt x="826222" y="412309"/>
                  </a:lnTo>
                  <a:lnTo>
                    <a:pt x="826192" y="412532"/>
                  </a:lnTo>
                  <a:lnTo>
                    <a:pt x="826147" y="412755"/>
                  </a:lnTo>
                  <a:lnTo>
                    <a:pt x="826162" y="413359"/>
                  </a:lnTo>
                  <a:lnTo>
                    <a:pt x="826186" y="413694"/>
                  </a:lnTo>
                  <a:lnTo>
                    <a:pt x="826237" y="414150"/>
                  </a:lnTo>
                  <a:lnTo>
                    <a:pt x="826298" y="414790"/>
                  </a:lnTo>
                  <a:lnTo>
                    <a:pt x="826317" y="414935"/>
                  </a:lnTo>
                  <a:lnTo>
                    <a:pt x="826362" y="415222"/>
                  </a:lnTo>
                  <a:lnTo>
                    <a:pt x="826388" y="415367"/>
                  </a:lnTo>
                  <a:lnTo>
                    <a:pt x="826415" y="415512"/>
                  </a:lnTo>
                  <a:lnTo>
                    <a:pt x="826450" y="415670"/>
                  </a:lnTo>
                  <a:lnTo>
                    <a:pt x="826494" y="415867"/>
                  </a:lnTo>
                  <a:lnTo>
                    <a:pt x="826555" y="416103"/>
                  </a:lnTo>
                  <a:lnTo>
                    <a:pt x="826619" y="416330"/>
                  </a:lnTo>
                  <a:lnTo>
                    <a:pt x="826687" y="416558"/>
                  </a:lnTo>
                  <a:lnTo>
                    <a:pt x="826834" y="417007"/>
                  </a:lnTo>
                  <a:lnTo>
                    <a:pt x="826902" y="417235"/>
                  </a:lnTo>
                  <a:lnTo>
                    <a:pt x="826982" y="417562"/>
                  </a:lnTo>
                  <a:lnTo>
                    <a:pt x="827042" y="417775"/>
                  </a:lnTo>
                  <a:lnTo>
                    <a:pt x="827076" y="417889"/>
                  </a:lnTo>
                  <a:lnTo>
                    <a:pt x="827236" y="418334"/>
                  </a:lnTo>
                  <a:lnTo>
                    <a:pt x="827276" y="418457"/>
                  </a:lnTo>
                  <a:lnTo>
                    <a:pt x="827325" y="418579"/>
                  </a:lnTo>
                  <a:lnTo>
                    <a:pt x="827461" y="418947"/>
                  </a:lnTo>
                  <a:lnTo>
                    <a:pt x="827644" y="419420"/>
                  </a:lnTo>
                  <a:lnTo>
                    <a:pt x="827772" y="419734"/>
                  </a:lnTo>
                  <a:lnTo>
                    <a:pt x="827938" y="420124"/>
                  </a:lnTo>
                  <a:lnTo>
                    <a:pt x="828116" y="420506"/>
                  </a:lnTo>
                  <a:lnTo>
                    <a:pt x="828282" y="420833"/>
                  </a:lnTo>
                  <a:lnTo>
                    <a:pt x="828452" y="421151"/>
                  </a:lnTo>
                  <a:lnTo>
                    <a:pt x="828633" y="421469"/>
                  </a:lnTo>
                  <a:lnTo>
                    <a:pt x="828826" y="421774"/>
                  </a:lnTo>
                  <a:lnTo>
                    <a:pt x="829030" y="422073"/>
                  </a:lnTo>
                  <a:lnTo>
                    <a:pt x="829344" y="422491"/>
                  </a:lnTo>
                  <a:lnTo>
                    <a:pt x="829427" y="422591"/>
                  </a:lnTo>
                  <a:lnTo>
                    <a:pt x="829616" y="422832"/>
                  </a:lnTo>
                  <a:lnTo>
                    <a:pt x="829721" y="422946"/>
                  </a:lnTo>
                  <a:lnTo>
                    <a:pt x="829831" y="423055"/>
                  </a:lnTo>
                  <a:lnTo>
                    <a:pt x="829944" y="423155"/>
                  </a:lnTo>
                  <a:lnTo>
                    <a:pt x="830046" y="423236"/>
                  </a:lnTo>
                  <a:lnTo>
                    <a:pt x="830157" y="423309"/>
                  </a:lnTo>
                  <a:lnTo>
                    <a:pt x="830269" y="423377"/>
                  </a:lnTo>
                  <a:lnTo>
                    <a:pt x="830488" y="423523"/>
                  </a:lnTo>
                  <a:lnTo>
                    <a:pt x="830943" y="423873"/>
                  </a:lnTo>
                  <a:lnTo>
                    <a:pt x="831064" y="423950"/>
                  </a:lnTo>
                  <a:lnTo>
                    <a:pt x="831294" y="424077"/>
                  </a:lnTo>
                  <a:lnTo>
                    <a:pt x="831415" y="424131"/>
                  </a:lnTo>
                  <a:lnTo>
                    <a:pt x="831540" y="424177"/>
                  </a:lnTo>
                  <a:lnTo>
                    <a:pt x="831664" y="424209"/>
                  </a:lnTo>
                  <a:lnTo>
                    <a:pt x="831778" y="424222"/>
                  </a:lnTo>
                  <a:lnTo>
                    <a:pt x="831891" y="424222"/>
                  </a:lnTo>
                  <a:lnTo>
                    <a:pt x="832378" y="424177"/>
                  </a:lnTo>
                  <a:lnTo>
                    <a:pt x="832644" y="424131"/>
                  </a:lnTo>
                  <a:lnTo>
                    <a:pt x="832776" y="424118"/>
                  </a:lnTo>
                  <a:lnTo>
                    <a:pt x="832908" y="424118"/>
                  </a:lnTo>
                  <a:lnTo>
                    <a:pt x="833033" y="424136"/>
                  </a:lnTo>
                  <a:lnTo>
                    <a:pt x="833161" y="424163"/>
                  </a:lnTo>
                  <a:lnTo>
                    <a:pt x="833414" y="424236"/>
                  </a:lnTo>
                  <a:lnTo>
                    <a:pt x="833539" y="424268"/>
                  </a:lnTo>
                  <a:lnTo>
                    <a:pt x="833902" y="424354"/>
                  </a:lnTo>
                  <a:lnTo>
                    <a:pt x="834446" y="424477"/>
                  </a:lnTo>
                  <a:lnTo>
                    <a:pt x="834797" y="424549"/>
                  </a:lnTo>
                  <a:lnTo>
                    <a:pt x="834976" y="424581"/>
                  </a:lnTo>
                  <a:lnTo>
                    <a:pt x="835152" y="424618"/>
                  </a:lnTo>
                  <a:lnTo>
                    <a:pt x="835326" y="424659"/>
                  </a:lnTo>
                  <a:lnTo>
                    <a:pt x="835459" y="424695"/>
                  </a:lnTo>
                  <a:lnTo>
                    <a:pt x="835724" y="424786"/>
                  </a:lnTo>
                  <a:lnTo>
                    <a:pt x="835856" y="424822"/>
                  </a:lnTo>
                  <a:lnTo>
                    <a:pt x="835988" y="424836"/>
                  </a:lnTo>
                  <a:lnTo>
                    <a:pt x="836143" y="424827"/>
                  </a:lnTo>
                  <a:lnTo>
                    <a:pt x="836298" y="424795"/>
                  </a:lnTo>
                  <a:lnTo>
                    <a:pt x="836456" y="424745"/>
                  </a:lnTo>
                  <a:lnTo>
                    <a:pt x="836762" y="424627"/>
                  </a:lnTo>
                  <a:lnTo>
                    <a:pt x="836887" y="424568"/>
                  </a:lnTo>
                  <a:lnTo>
                    <a:pt x="837250" y="424359"/>
                  </a:lnTo>
                  <a:lnTo>
                    <a:pt x="837374" y="424304"/>
                  </a:lnTo>
                  <a:lnTo>
                    <a:pt x="837499" y="424263"/>
                  </a:lnTo>
                  <a:lnTo>
                    <a:pt x="837628" y="424232"/>
                  </a:lnTo>
                  <a:lnTo>
                    <a:pt x="837756" y="424209"/>
                  </a:lnTo>
                  <a:lnTo>
                    <a:pt x="838013" y="424150"/>
                  </a:lnTo>
                  <a:lnTo>
                    <a:pt x="838165" y="424104"/>
                  </a:lnTo>
                  <a:lnTo>
                    <a:pt x="838611" y="423954"/>
                  </a:lnTo>
                  <a:lnTo>
                    <a:pt x="838879" y="423882"/>
                  </a:lnTo>
                  <a:lnTo>
                    <a:pt x="838992" y="423854"/>
                  </a:lnTo>
                  <a:lnTo>
                    <a:pt x="839487" y="423750"/>
                  </a:lnTo>
                  <a:lnTo>
                    <a:pt x="839638" y="423705"/>
                  </a:lnTo>
                  <a:lnTo>
                    <a:pt x="839782" y="423668"/>
                  </a:lnTo>
                  <a:lnTo>
                    <a:pt x="839918" y="423659"/>
                  </a:lnTo>
                  <a:lnTo>
                    <a:pt x="840092" y="423718"/>
                  </a:lnTo>
                  <a:lnTo>
                    <a:pt x="840209" y="423804"/>
                  </a:lnTo>
                  <a:lnTo>
                    <a:pt x="840281" y="423909"/>
                  </a:lnTo>
                  <a:lnTo>
                    <a:pt x="840258" y="424091"/>
                  </a:lnTo>
                  <a:lnTo>
                    <a:pt x="840901" y="424486"/>
                  </a:lnTo>
                  <a:lnTo>
                    <a:pt x="841657" y="425027"/>
                  </a:lnTo>
                  <a:lnTo>
                    <a:pt x="841766" y="425045"/>
                  </a:lnTo>
                  <a:lnTo>
                    <a:pt x="841857" y="425117"/>
                  </a:lnTo>
                  <a:lnTo>
                    <a:pt x="841936" y="425227"/>
                  </a:lnTo>
                  <a:lnTo>
                    <a:pt x="842004" y="425363"/>
                  </a:lnTo>
                  <a:lnTo>
                    <a:pt x="842046" y="425499"/>
                  </a:lnTo>
                  <a:lnTo>
                    <a:pt x="842065" y="425626"/>
                  </a:lnTo>
                  <a:lnTo>
                    <a:pt x="842057" y="425717"/>
                  </a:lnTo>
                  <a:lnTo>
                    <a:pt x="842034" y="425804"/>
                  </a:lnTo>
                  <a:lnTo>
                    <a:pt x="842000" y="425894"/>
                  </a:lnTo>
                  <a:lnTo>
                    <a:pt x="841925" y="426067"/>
                  </a:lnTo>
                  <a:lnTo>
                    <a:pt x="841868" y="426190"/>
                  </a:lnTo>
                  <a:lnTo>
                    <a:pt x="841804" y="426313"/>
                  </a:lnTo>
                  <a:lnTo>
                    <a:pt x="841736" y="426430"/>
                  </a:lnTo>
                  <a:lnTo>
                    <a:pt x="841653" y="426544"/>
                  </a:lnTo>
                  <a:lnTo>
                    <a:pt x="841562" y="426640"/>
                  </a:lnTo>
                  <a:lnTo>
                    <a:pt x="841464" y="426717"/>
                  </a:lnTo>
                  <a:lnTo>
                    <a:pt x="841351" y="426780"/>
                  </a:lnTo>
                  <a:lnTo>
                    <a:pt x="841230" y="426839"/>
                  </a:lnTo>
                  <a:lnTo>
                    <a:pt x="840841" y="426994"/>
                  </a:lnTo>
                  <a:lnTo>
                    <a:pt x="840690" y="427049"/>
                  </a:lnTo>
                  <a:lnTo>
                    <a:pt x="840537" y="427094"/>
                  </a:lnTo>
                  <a:lnTo>
                    <a:pt x="840386" y="427130"/>
                  </a:lnTo>
                  <a:lnTo>
                    <a:pt x="840171" y="427148"/>
                  </a:lnTo>
                  <a:lnTo>
                    <a:pt x="840046" y="427148"/>
                  </a:lnTo>
                  <a:lnTo>
                    <a:pt x="839922" y="427139"/>
                  </a:lnTo>
                  <a:lnTo>
                    <a:pt x="839789" y="427117"/>
                  </a:lnTo>
                  <a:lnTo>
                    <a:pt x="839653" y="427076"/>
                  </a:lnTo>
                  <a:lnTo>
                    <a:pt x="839521" y="427030"/>
                  </a:lnTo>
                  <a:lnTo>
                    <a:pt x="839389" y="426998"/>
                  </a:lnTo>
                  <a:lnTo>
                    <a:pt x="839264" y="426998"/>
                  </a:lnTo>
                  <a:lnTo>
                    <a:pt x="839181" y="427017"/>
                  </a:lnTo>
                  <a:lnTo>
                    <a:pt x="838864" y="427166"/>
                  </a:lnTo>
                  <a:lnTo>
                    <a:pt x="838720" y="427217"/>
                  </a:lnTo>
                  <a:lnTo>
                    <a:pt x="838422" y="427298"/>
                  </a:lnTo>
                  <a:lnTo>
                    <a:pt x="838281" y="427353"/>
                  </a:lnTo>
                  <a:lnTo>
                    <a:pt x="838194" y="427417"/>
                  </a:lnTo>
                  <a:lnTo>
                    <a:pt x="838111" y="427489"/>
                  </a:lnTo>
                  <a:lnTo>
                    <a:pt x="838028" y="427571"/>
                  </a:lnTo>
                  <a:lnTo>
                    <a:pt x="837941" y="427662"/>
                  </a:lnTo>
                  <a:lnTo>
                    <a:pt x="837873" y="427762"/>
                  </a:lnTo>
                  <a:lnTo>
                    <a:pt x="837848" y="427853"/>
                  </a:lnTo>
                  <a:lnTo>
                    <a:pt x="837835" y="427953"/>
                  </a:lnTo>
                  <a:lnTo>
                    <a:pt x="837816" y="428053"/>
                  </a:lnTo>
                  <a:lnTo>
                    <a:pt x="837801" y="428162"/>
                  </a:lnTo>
                  <a:lnTo>
                    <a:pt x="837764" y="428253"/>
                  </a:lnTo>
                  <a:lnTo>
                    <a:pt x="837673" y="428321"/>
                  </a:lnTo>
                  <a:lnTo>
                    <a:pt x="837552" y="428366"/>
                  </a:lnTo>
                  <a:lnTo>
                    <a:pt x="837439" y="428398"/>
                  </a:lnTo>
                  <a:lnTo>
                    <a:pt x="837333" y="428421"/>
                  </a:lnTo>
                  <a:lnTo>
                    <a:pt x="837223" y="428425"/>
                  </a:lnTo>
                  <a:lnTo>
                    <a:pt x="837133" y="428412"/>
                  </a:lnTo>
                  <a:lnTo>
                    <a:pt x="837042" y="428393"/>
                  </a:lnTo>
                  <a:lnTo>
                    <a:pt x="836944" y="428348"/>
                  </a:lnTo>
                  <a:lnTo>
                    <a:pt x="836830" y="428280"/>
                  </a:lnTo>
                  <a:lnTo>
                    <a:pt x="836751" y="428194"/>
                  </a:lnTo>
                  <a:lnTo>
                    <a:pt x="836728" y="428112"/>
                  </a:lnTo>
                  <a:lnTo>
                    <a:pt x="836721" y="428025"/>
                  </a:lnTo>
                  <a:lnTo>
                    <a:pt x="836679" y="427866"/>
                  </a:lnTo>
                  <a:lnTo>
                    <a:pt x="836611" y="427780"/>
                  </a:lnTo>
                  <a:lnTo>
                    <a:pt x="836536" y="427748"/>
                  </a:lnTo>
                  <a:lnTo>
                    <a:pt x="836460" y="427739"/>
                  </a:lnTo>
                  <a:lnTo>
                    <a:pt x="836381" y="427757"/>
                  </a:lnTo>
                  <a:lnTo>
                    <a:pt x="836215" y="427848"/>
                  </a:lnTo>
                  <a:lnTo>
                    <a:pt x="835979" y="427971"/>
                  </a:lnTo>
                  <a:lnTo>
                    <a:pt x="835818" y="428075"/>
                  </a:lnTo>
                  <a:lnTo>
                    <a:pt x="835742" y="428130"/>
                  </a:lnTo>
                  <a:lnTo>
                    <a:pt x="835535" y="428293"/>
                  </a:lnTo>
                  <a:lnTo>
                    <a:pt x="835477" y="428334"/>
                  </a:lnTo>
                  <a:lnTo>
                    <a:pt x="835367" y="428430"/>
                  </a:lnTo>
                  <a:lnTo>
                    <a:pt x="835273" y="428534"/>
                  </a:lnTo>
                  <a:lnTo>
                    <a:pt x="834956" y="428998"/>
                  </a:lnTo>
                  <a:lnTo>
                    <a:pt x="834891" y="429116"/>
                  </a:lnTo>
                  <a:lnTo>
                    <a:pt x="834835" y="429225"/>
                  </a:lnTo>
                  <a:lnTo>
                    <a:pt x="834737" y="429443"/>
                  </a:lnTo>
                  <a:lnTo>
                    <a:pt x="834653" y="429643"/>
                  </a:lnTo>
                  <a:lnTo>
                    <a:pt x="834612" y="429748"/>
                  </a:lnTo>
                  <a:lnTo>
                    <a:pt x="834506" y="429956"/>
                  </a:lnTo>
                  <a:lnTo>
                    <a:pt x="834245" y="430392"/>
                  </a:lnTo>
                  <a:lnTo>
                    <a:pt x="834000" y="430824"/>
                  </a:lnTo>
                  <a:lnTo>
                    <a:pt x="833819" y="431156"/>
                  </a:lnTo>
                  <a:lnTo>
                    <a:pt x="833769" y="431238"/>
                  </a:lnTo>
                  <a:lnTo>
                    <a:pt x="833539" y="431583"/>
                  </a:lnTo>
                  <a:lnTo>
                    <a:pt x="833320" y="431887"/>
                  </a:lnTo>
                  <a:lnTo>
                    <a:pt x="833271" y="431960"/>
                  </a:lnTo>
                  <a:lnTo>
                    <a:pt x="833108" y="432219"/>
                  </a:lnTo>
                  <a:lnTo>
                    <a:pt x="833052" y="432314"/>
                  </a:lnTo>
                  <a:lnTo>
                    <a:pt x="833005" y="432410"/>
                  </a:lnTo>
                  <a:lnTo>
                    <a:pt x="832975" y="432510"/>
                  </a:lnTo>
                  <a:lnTo>
                    <a:pt x="832957" y="432619"/>
                  </a:lnTo>
                  <a:lnTo>
                    <a:pt x="832950" y="432733"/>
                  </a:lnTo>
                  <a:lnTo>
                    <a:pt x="832957" y="432846"/>
                  </a:lnTo>
                  <a:lnTo>
                    <a:pt x="832965" y="433078"/>
                  </a:lnTo>
                  <a:lnTo>
                    <a:pt x="832957" y="433391"/>
                  </a:lnTo>
                  <a:lnTo>
                    <a:pt x="832957" y="433777"/>
                  </a:lnTo>
                  <a:lnTo>
                    <a:pt x="832965" y="434041"/>
                  </a:lnTo>
                  <a:lnTo>
                    <a:pt x="833048" y="434432"/>
                  </a:lnTo>
                  <a:lnTo>
                    <a:pt x="833097" y="434627"/>
                  </a:lnTo>
                  <a:lnTo>
                    <a:pt x="833139" y="434823"/>
                  </a:lnTo>
                  <a:lnTo>
                    <a:pt x="833222" y="435263"/>
                  </a:lnTo>
                  <a:lnTo>
                    <a:pt x="833339" y="435931"/>
                  </a:lnTo>
                  <a:lnTo>
                    <a:pt x="833399" y="436390"/>
                  </a:lnTo>
                  <a:lnTo>
                    <a:pt x="833422" y="436540"/>
                  </a:lnTo>
                  <a:lnTo>
                    <a:pt x="833460" y="436685"/>
                  </a:lnTo>
                  <a:lnTo>
                    <a:pt x="833513" y="436835"/>
                  </a:lnTo>
                  <a:lnTo>
                    <a:pt x="833573" y="436981"/>
                  </a:lnTo>
                  <a:lnTo>
                    <a:pt x="833645" y="437126"/>
                  </a:lnTo>
                  <a:lnTo>
                    <a:pt x="833800" y="437403"/>
                  </a:lnTo>
                  <a:lnTo>
                    <a:pt x="833902" y="437549"/>
                  </a:lnTo>
                  <a:lnTo>
                    <a:pt x="834132" y="437826"/>
                  </a:lnTo>
                  <a:lnTo>
                    <a:pt x="834238" y="437967"/>
                  </a:lnTo>
                  <a:lnTo>
                    <a:pt x="834317" y="438121"/>
                  </a:lnTo>
                  <a:lnTo>
                    <a:pt x="834351" y="438212"/>
                  </a:lnTo>
                  <a:lnTo>
                    <a:pt x="834389" y="438412"/>
                  </a:lnTo>
                  <a:lnTo>
                    <a:pt x="834412" y="438512"/>
                  </a:lnTo>
                  <a:lnTo>
                    <a:pt x="834442" y="438607"/>
                  </a:lnTo>
                  <a:lnTo>
                    <a:pt x="834551" y="438821"/>
                  </a:lnTo>
                  <a:lnTo>
                    <a:pt x="834699" y="439016"/>
                  </a:lnTo>
                  <a:lnTo>
                    <a:pt x="835027" y="439393"/>
                  </a:lnTo>
                  <a:lnTo>
                    <a:pt x="835176" y="439593"/>
                  </a:lnTo>
                  <a:lnTo>
                    <a:pt x="835316" y="439839"/>
                  </a:lnTo>
                  <a:lnTo>
                    <a:pt x="835439" y="440088"/>
                  </a:lnTo>
                  <a:lnTo>
                    <a:pt x="835682" y="440598"/>
                  </a:lnTo>
                  <a:lnTo>
                    <a:pt x="835818" y="440847"/>
                  </a:lnTo>
                  <a:lnTo>
                    <a:pt x="836245" y="441515"/>
                  </a:lnTo>
                  <a:lnTo>
                    <a:pt x="836343" y="441688"/>
                  </a:lnTo>
                  <a:lnTo>
                    <a:pt x="836521" y="442033"/>
                  </a:lnTo>
                  <a:lnTo>
                    <a:pt x="836615" y="442201"/>
                  </a:lnTo>
                  <a:lnTo>
                    <a:pt x="836717" y="442365"/>
                  </a:lnTo>
                  <a:lnTo>
                    <a:pt x="836849" y="442533"/>
                  </a:lnTo>
                  <a:lnTo>
                    <a:pt x="837155" y="442842"/>
                  </a:lnTo>
                  <a:lnTo>
                    <a:pt x="837295" y="443001"/>
                  </a:lnTo>
                  <a:lnTo>
                    <a:pt x="837408" y="443174"/>
                  </a:lnTo>
                  <a:lnTo>
                    <a:pt x="837461" y="443288"/>
                  </a:lnTo>
                  <a:lnTo>
                    <a:pt x="837503" y="443401"/>
                  </a:lnTo>
                  <a:lnTo>
                    <a:pt x="837578" y="443637"/>
                  </a:lnTo>
                  <a:lnTo>
                    <a:pt x="837620" y="443755"/>
                  </a:lnTo>
                  <a:lnTo>
                    <a:pt x="837665" y="443901"/>
                  </a:lnTo>
                  <a:lnTo>
                    <a:pt x="837748" y="444196"/>
                  </a:lnTo>
                  <a:lnTo>
                    <a:pt x="837801" y="444337"/>
                  </a:lnTo>
                  <a:lnTo>
                    <a:pt x="837873" y="444469"/>
                  </a:lnTo>
                  <a:lnTo>
                    <a:pt x="837986" y="444610"/>
                  </a:lnTo>
                  <a:lnTo>
                    <a:pt x="838122" y="444746"/>
                  </a:lnTo>
                  <a:lnTo>
                    <a:pt x="838278" y="444864"/>
                  </a:lnTo>
                  <a:lnTo>
                    <a:pt x="838445" y="444969"/>
                  </a:lnTo>
                  <a:lnTo>
                    <a:pt x="838611" y="445055"/>
                  </a:lnTo>
                  <a:lnTo>
                    <a:pt x="838754" y="445114"/>
                  </a:lnTo>
                  <a:lnTo>
                    <a:pt x="838902" y="445159"/>
                  </a:lnTo>
                  <a:lnTo>
                    <a:pt x="839053" y="445196"/>
                  </a:lnTo>
                  <a:lnTo>
                    <a:pt x="839204" y="445223"/>
                  </a:lnTo>
                  <a:lnTo>
                    <a:pt x="839638" y="445287"/>
                  </a:lnTo>
                  <a:lnTo>
                    <a:pt x="839778" y="445300"/>
                  </a:lnTo>
                  <a:lnTo>
                    <a:pt x="839895" y="445296"/>
                  </a:lnTo>
                  <a:lnTo>
                    <a:pt x="839975" y="445255"/>
                  </a:lnTo>
                  <a:lnTo>
                    <a:pt x="840005" y="445178"/>
                  </a:lnTo>
                  <a:lnTo>
                    <a:pt x="840005" y="445068"/>
                  </a:lnTo>
                  <a:lnTo>
                    <a:pt x="839997" y="444955"/>
                  </a:lnTo>
                  <a:lnTo>
                    <a:pt x="839997" y="444846"/>
                  </a:lnTo>
                  <a:lnTo>
                    <a:pt x="840027" y="444769"/>
                  </a:lnTo>
                  <a:lnTo>
                    <a:pt x="840107" y="444741"/>
                  </a:lnTo>
                  <a:lnTo>
                    <a:pt x="840235" y="444760"/>
                  </a:lnTo>
                  <a:lnTo>
                    <a:pt x="840541" y="444841"/>
                  </a:lnTo>
                  <a:lnTo>
                    <a:pt x="840686" y="444868"/>
                  </a:lnTo>
                  <a:lnTo>
                    <a:pt x="840794" y="444868"/>
                  </a:lnTo>
                  <a:lnTo>
                    <a:pt x="841017" y="444846"/>
                  </a:lnTo>
                  <a:lnTo>
                    <a:pt x="841124" y="444850"/>
                  </a:lnTo>
                  <a:lnTo>
                    <a:pt x="841215" y="444878"/>
                  </a:lnTo>
                  <a:lnTo>
                    <a:pt x="841294" y="444928"/>
                  </a:lnTo>
                  <a:lnTo>
                    <a:pt x="841366" y="444991"/>
                  </a:lnTo>
                  <a:lnTo>
                    <a:pt x="841430" y="445068"/>
                  </a:lnTo>
                  <a:lnTo>
                    <a:pt x="841483" y="445155"/>
                  </a:lnTo>
                  <a:lnTo>
                    <a:pt x="841997" y="445059"/>
                  </a:lnTo>
                  <a:lnTo>
                    <a:pt x="842650" y="444946"/>
                  </a:lnTo>
                  <a:lnTo>
                    <a:pt x="842714" y="444655"/>
                  </a:lnTo>
                  <a:lnTo>
                    <a:pt x="842737" y="444560"/>
                  </a:lnTo>
                  <a:lnTo>
                    <a:pt x="842764" y="444464"/>
                  </a:lnTo>
                  <a:lnTo>
                    <a:pt x="842809" y="444314"/>
                  </a:lnTo>
                  <a:lnTo>
                    <a:pt x="842971" y="443865"/>
                  </a:lnTo>
                  <a:lnTo>
                    <a:pt x="843013" y="443715"/>
                  </a:lnTo>
                  <a:lnTo>
                    <a:pt x="843066" y="443410"/>
                  </a:lnTo>
                  <a:lnTo>
                    <a:pt x="843115" y="443274"/>
                  </a:lnTo>
                  <a:lnTo>
                    <a:pt x="843179" y="443146"/>
                  </a:lnTo>
                  <a:lnTo>
                    <a:pt x="843285" y="443101"/>
                  </a:lnTo>
                  <a:lnTo>
                    <a:pt x="843373" y="443342"/>
                  </a:lnTo>
                  <a:lnTo>
                    <a:pt x="843422" y="443488"/>
                  </a:lnTo>
                  <a:lnTo>
                    <a:pt x="843500" y="443746"/>
                  </a:lnTo>
                  <a:lnTo>
                    <a:pt x="843535" y="443878"/>
                  </a:lnTo>
                  <a:lnTo>
                    <a:pt x="843596" y="444142"/>
                  </a:lnTo>
                  <a:lnTo>
                    <a:pt x="843622" y="444273"/>
                  </a:lnTo>
                  <a:lnTo>
                    <a:pt x="843679" y="444619"/>
                  </a:lnTo>
                  <a:lnTo>
                    <a:pt x="843743" y="445137"/>
                  </a:lnTo>
                  <a:lnTo>
                    <a:pt x="843821" y="445673"/>
                  </a:lnTo>
                  <a:lnTo>
                    <a:pt x="843868" y="446032"/>
                  </a:lnTo>
                  <a:lnTo>
                    <a:pt x="843894" y="446291"/>
                  </a:lnTo>
                  <a:lnTo>
                    <a:pt x="843951" y="447081"/>
                  </a:lnTo>
                  <a:lnTo>
                    <a:pt x="843981" y="447340"/>
                  </a:lnTo>
                  <a:lnTo>
                    <a:pt x="844011" y="447536"/>
                  </a:lnTo>
                  <a:lnTo>
                    <a:pt x="844087" y="447918"/>
                  </a:lnTo>
                  <a:lnTo>
                    <a:pt x="844117" y="448113"/>
                  </a:lnTo>
                  <a:lnTo>
                    <a:pt x="844136" y="448304"/>
                  </a:lnTo>
                  <a:lnTo>
                    <a:pt x="844132" y="448477"/>
                  </a:lnTo>
                  <a:lnTo>
                    <a:pt x="844083" y="448826"/>
                  </a:lnTo>
                  <a:lnTo>
                    <a:pt x="844072" y="448999"/>
                  </a:lnTo>
                  <a:lnTo>
                    <a:pt x="844087" y="449162"/>
                  </a:lnTo>
                  <a:lnTo>
                    <a:pt x="844132" y="449312"/>
                  </a:lnTo>
                  <a:lnTo>
                    <a:pt x="844193" y="449462"/>
                  </a:lnTo>
                  <a:lnTo>
                    <a:pt x="844268" y="449608"/>
                  </a:lnTo>
                  <a:lnTo>
                    <a:pt x="844355" y="449739"/>
                  </a:lnTo>
                  <a:lnTo>
                    <a:pt x="844453" y="449858"/>
                  </a:lnTo>
                  <a:lnTo>
                    <a:pt x="844582" y="449971"/>
                  </a:lnTo>
                  <a:lnTo>
                    <a:pt x="844733" y="450071"/>
                  </a:lnTo>
                  <a:lnTo>
                    <a:pt x="844895" y="450153"/>
                  </a:lnTo>
                  <a:lnTo>
                    <a:pt x="845065" y="450226"/>
                  </a:lnTo>
                  <a:lnTo>
                    <a:pt x="845231" y="450285"/>
                  </a:lnTo>
                  <a:lnTo>
                    <a:pt x="845409" y="450330"/>
                  </a:lnTo>
                  <a:lnTo>
                    <a:pt x="845594" y="450358"/>
                  </a:lnTo>
                  <a:lnTo>
                    <a:pt x="845783" y="450371"/>
                  </a:lnTo>
                  <a:lnTo>
                    <a:pt x="845973" y="450376"/>
                  </a:lnTo>
                  <a:lnTo>
                    <a:pt x="846158" y="450367"/>
                  </a:lnTo>
                  <a:lnTo>
                    <a:pt x="846308" y="450348"/>
                  </a:lnTo>
                  <a:lnTo>
                    <a:pt x="846460" y="450321"/>
                  </a:lnTo>
                  <a:lnTo>
                    <a:pt x="846611" y="450289"/>
                  </a:lnTo>
                  <a:lnTo>
                    <a:pt x="846910" y="450208"/>
                  </a:lnTo>
                  <a:lnTo>
                    <a:pt x="847363" y="450103"/>
                  </a:lnTo>
                  <a:lnTo>
                    <a:pt x="847507" y="450049"/>
                  </a:lnTo>
                  <a:lnTo>
                    <a:pt x="847635" y="449980"/>
                  </a:lnTo>
                  <a:lnTo>
                    <a:pt x="847809" y="449840"/>
                  </a:lnTo>
                  <a:lnTo>
                    <a:pt x="847888" y="449758"/>
                  </a:lnTo>
                  <a:lnTo>
                    <a:pt x="847960" y="449667"/>
                  </a:lnTo>
                  <a:lnTo>
                    <a:pt x="848043" y="449508"/>
                  </a:lnTo>
                  <a:lnTo>
                    <a:pt x="848077" y="449367"/>
                  </a:lnTo>
                  <a:lnTo>
                    <a:pt x="848126" y="449231"/>
                  </a:lnTo>
                  <a:lnTo>
                    <a:pt x="848179" y="449167"/>
                  </a:lnTo>
                  <a:lnTo>
                    <a:pt x="848251" y="449108"/>
                  </a:lnTo>
                  <a:lnTo>
                    <a:pt x="848330" y="449054"/>
                  </a:lnTo>
                  <a:lnTo>
                    <a:pt x="848394" y="448994"/>
                  </a:lnTo>
                  <a:lnTo>
                    <a:pt x="848455" y="448858"/>
                  </a:lnTo>
                  <a:lnTo>
                    <a:pt x="848445" y="448704"/>
                  </a:lnTo>
                  <a:lnTo>
                    <a:pt x="848447" y="448549"/>
                  </a:lnTo>
                  <a:lnTo>
                    <a:pt x="848500" y="448413"/>
                  </a:lnTo>
                  <a:lnTo>
                    <a:pt x="848568" y="448277"/>
                  </a:lnTo>
                  <a:lnTo>
                    <a:pt x="848596" y="448140"/>
                  </a:lnTo>
                  <a:lnTo>
                    <a:pt x="848587" y="447999"/>
                  </a:lnTo>
                  <a:lnTo>
                    <a:pt x="848596" y="447863"/>
                  </a:lnTo>
                  <a:lnTo>
                    <a:pt x="848649" y="447740"/>
                  </a:lnTo>
                  <a:lnTo>
                    <a:pt x="848717" y="447622"/>
                  </a:lnTo>
                  <a:lnTo>
                    <a:pt x="848743" y="447477"/>
                  </a:lnTo>
                  <a:lnTo>
                    <a:pt x="848738" y="447395"/>
                  </a:lnTo>
                  <a:lnTo>
                    <a:pt x="848717" y="447227"/>
                  </a:lnTo>
                  <a:lnTo>
                    <a:pt x="848708" y="447145"/>
                  </a:lnTo>
                  <a:lnTo>
                    <a:pt x="848704" y="447063"/>
                  </a:lnTo>
                  <a:lnTo>
                    <a:pt x="848704" y="446895"/>
                  </a:lnTo>
                  <a:lnTo>
                    <a:pt x="848708" y="446813"/>
                  </a:lnTo>
                  <a:lnTo>
                    <a:pt x="848717" y="446732"/>
                  </a:lnTo>
                  <a:lnTo>
                    <a:pt x="848738" y="446627"/>
                  </a:lnTo>
                  <a:lnTo>
                    <a:pt x="848810" y="446422"/>
                  </a:lnTo>
                  <a:lnTo>
                    <a:pt x="848840" y="446323"/>
                  </a:lnTo>
                  <a:lnTo>
                    <a:pt x="848859" y="446218"/>
                  </a:lnTo>
                  <a:lnTo>
                    <a:pt x="848864" y="446123"/>
                  </a:lnTo>
                  <a:lnTo>
                    <a:pt x="848864" y="446027"/>
                  </a:lnTo>
                  <a:lnTo>
                    <a:pt x="848844" y="445832"/>
                  </a:lnTo>
                  <a:lnTo>
                    <a:pt x="848806" y="445527"/>
                  </a:lnTo>
                  <a:lnTo>
                    <a:pt x="848806" y="445391"/>
                  </a:lnTo>
                  <a:lnTo>
                    <a:pt x="848836" y="445309"/>
                  </a:lnTo>
                  <a:lnTo>
                    <a:pt x="848887" y="445228"/>
                  </a:lnTo>
                  <a:lnTo>
                    <a:pt x="849006" y="445068"/>
                  </a:lnTo>
                  <a:lnTo>
                    <a:pt x="849053" y="444982"/>
                  </a:lnTo>
                  <a:lnTo>
                    <a:pt x="849102" y="444823"/>
                  </a:lnTo>
                  <a:lnTo>
                    <a:pt x="849140" y="444655"/>
                  </a:lnTo>
                  <a:lnTo>
                    <a:pt x="849162" y="444573"/>
                  </a:lnTo>
                  <a:lnTo>
                    <a:pt x="849193" y="444482"/>
                  </a:lnTo>
                  <a:lnTo>
                    <a:pt x="849219" y="444387"/>
                  </a:lnTo>
                  <a:lnTo>
                    <a:pt x="849253" y="444296"/>
                  </a:lnTo>
                  <a:lnTo>
                    <a:pt x="849291" y="444210"/>
                  </a:lnTo>
                  <a:lnTo>
                    <a:pt x="849389" y="444074"/>
                  </a:lnTo>
                  <a:lnTo>
                    <a:pt x="849495" y="443973"/>
                  </a:lnTo>
                  <a:lnTo>
                    <a:pt x="849555" y="443932"/>
                  </a:lnTo>
                  <a:lnTo>
                    <a:pt x="849619" y="443896"/>
                  </a:lnTo>
                  <a:lnTo>
                    <a:pt x="849782" y="443728"/>
                  </a:lnTo>
                  <a:lnTo>
                    <a:pt x="849861" y="443637"/>
                  </a:lnTo>
                  <a:lnTo>
                    <a:pt x="849937" y="443546"/>
                  </a:lnTo>
                  <a:lnTo>
                    <a:pt x="850005" y="443456"/>
                  </a:lnTo>
                  <a:lnTo>
                    <a:pt x="850114" y="443292"/>
                  </a:lnTo>
                  <a:lnTo>
                    <a:pt x="850213" y="443128"/>
                  </a:lnTo>
                  <a:lnTo>
                    <a:pt x="850383" y="442833"/>
                  </a:lnTo>
                  <a:lnTo>
                    <a:pt x="850492" y="442615"/>
                  </a:lnTo>
                  <a:lnTo>
                    <a:pt x="850568" y="442429"/>
                  </a:lnTo>
                  <a:lnTo>
                    <a:pt x="850658" y="442147"/>
                  </a:lnTo>
                  <a:lnTo>
                    <a:pt x="850692" y="442024"/>
                  </a:lnTo>
                  <a:lnTo>
                    <a:pt x="850749" y="441775"/>
                  </a:lnTo>
                  <a:lnTo>
                    <a:pt x="850794" y="441661"/>
                  </a:lnTo>
                  <a:lnTo>
                    <a:pt x="850859" y="441570"/>
                  </a:lnTo>
                  <a:lnTo>
                    <a:pt x="850942" y="441515"/>
                  </a:lnTo>
                  <a:lnTo>
                    <a:pt x="851045" y="441474"/>
                  </a:lnTo>
                  <a:lnTo>
                    <a:pt x="851153" y="441447"/>
                  </a:lnTo>
                  <a:lnTo>
                    <a:pt x="851264" y="441411"/>
                  </a:lnTo>
                  <a:lnTo>
                    <a:pt x="851353" y="441361"/>
                  </a:lnTo>
                  <a:lnTo>
                    <a:pt x="851434" y="441279"/>
                  </a:lnTo>
                  <a:lnTo>
                    <a:pt x="851498" y="441179"/>
                  </a:lnTo>
                  <a:lnTo>
                    <a:pt x="851619" y="440966"/>
                  </a:lnTo>
                  <a:lnTo>
                    <a:pt x="851691" y="440870"/>
                  </a:lnTo>
                  <a:lnTo>
                    <a:pt x="851770" y="440789"/>
                  </a:lnTo>
                  <a:lnTo>
                    <a:pt x="851944" y="440643"/>
                  </a:lnTo>
                  <a:lnTo>
                    <a:pt x="852038" y="440575"/>
                  </a:lnTo>
                  <a:lnTo>
                    <a:pt x="852133" y="440516"/>
                  </a:lnTo>
                  <a:lnTo>
                    <a:pt x="852121" y="440393"/>
                  </a:lnTo>
                  <a:lnTo>
                    <a:pt x="852121" y="440270"/>
                  </a:lnTo>
                  <a:lnTo>
                    <a:pt x="852136" y="440152"/>
                  </a:lnTo>
                  <a:lnTo>
                    <a:pt x="852178" y="440034"/>
                  </a:lnTo>
                  <a:lnTo>
                    <a:pt x="852201" y="439920"/>
                  </a:lnTo>
                  <a:lnTo>
                    <a:pt x="852163" y="439816"/>
                  </a:lnTo>
                  <a:lnTo>
                    <a:pt x="852114" y="439707"/>
                  </a:lnTo>
                  <a:lnTo>
                    <a:pt x="852121" y="439603"/>
                  </a:lnTo>
                  <a:lnTo>
                    <a:pt x="852186" y="439498"/>
                  </a:lnTo>
                  <a:lnTo>
                    <a:pt x="852257" y="439393"/>
                  </a:lnTo>
                  <a:lnTo>
                    <a:pt x="852431" y="439107"/>
                  </a:lnTo>
                  <a:lnTo>
                    <a:pt x="852533" y="438966"/>
                  </a:lnTo>
                  <a:lnTo>
                    <a:pt x="852650" y="438830"/>
                  </a:lnTo>
                  <a:lnTo>
                    <a:pt x="852703" y="438757"/>
                  </a:lnTo>
                  <a:lnTo>
                    <a:pt x="852767" y="438635"/>
                  </a:lnTo>
                  <a:lnTo>
                    <a:pt x="852801" y="438539"/>
                  </a:lnTo>
                  <a:lnTo>
                    <a:pt x="852824" y="438444"/>
                  </a:lnTo>
                  <a:lnTo>
                    <a:pt x="852820" y="438339"/>
                  </a:lnTo>
                  <a:lnTo>
                    <a:pt x="852805" y="438230"/>
                  </a:lnTo>
                  <a:lnTo>
                    <a:pt x="852813" y="438103"/>
                  </a:lnTo>
                  <a:lnTo>
                    <a:pt x="852881" y="437794"/>
                  </a:lnTo>
                  <a:lnTo>
                    <a:pt x="852926" y="437553"/>
                  </a:lnTo>
                  <a:lnTo>
                    <a:pt x="852934" y="437471"/>
                  </a:lnTo>
                  <a:lnTo>
                    <a:pt x="852934" y="437322"/>
                  </a:lnTo>
                  <a:lnTo>
                    <a:pt x="852915" y="437185"/>
                  </a:lnTo>
                  <a:lnTo>
                    <a:pt x="852892" y="437049"/>
                  </a:lnTo>
                  <a:lnTo>
                    <a:pt x="852854" y="436667"/>
                  </a:lnTo>
                  <a:lnTo>
                    <a:pt x="852858" y="436513"/>
                  </a:lnTo>
                  <a:lnTo>
                    <a:pt x="852881" y="436281"/>
                  </a:lnTo>
                  <a:lnTo>
                    <a:pt x="852903" y="435972"/>
                  </a:lnTo>
                  <a:lnTo>
                    <a:pt x="852930" y="435836"/>
                  </a:lnTo>
                  <a:lnTo>
                    <a:pt x="852975" y="435713"/>
                  </a:lnTo>
                  <a:lnTo>
                    <a:pt x="853013" y="435586"/>
                  </a:lnTo>
                  <a:lnTo>
                    <a:pt x="853020" y="435495"/>
                  </a:lnTo>
                  <a:lnTo>
                    <a:pt x="853013" y="435395"/>
                  </a:lnTo>
                  <a:lnTo>
                    <a:pt x="852994" y="435204"/>
                  </a:lnTo>
                  <a:lnTo>
                    <a:pt x="852998" y="435109"/>
                  </a:lnTo>
                  <a:lnTo>
                    <a:pt x="853024" y="434982"/>
                  </a:lnTo>
                  <a:lnTo>
                    <a:pt x="853058" y="434859"/>
                  </a:lnTo>
                  <a:lnTo>
                    <a:pt x="853126" y="434577"/>
                  </a:lnTo>
                  <a:lnTo>
                    <a:pt x="853175" y="434436"/>
                  </a:lnTo>
                  <a:lnTo>
                    <a:pt x="853236" y="434354"/>
                  </a:lnTo>
                  <a:lnTo>
                    <a:pt x="853315" y="434277"/>
                  </a:lnTo>
                  <a:lnTo>
                    <a:pt x="853398" y="434205"/>
                  </a:lnTo>
                  <a:lnTo>
                    <a:pt x="853485" y="434136"/>
                  </a:lnTo>
                  <a:lnTo>
                    <a:pt x="853564" y="434059"/>
                  </a:lnTo>
                  <a:lnTo>
                    <a:pt x="853689" y="433923"/>
                  </a:lnTo>
                  <a:lnTo>
                    <a:pt x="853859" y="433705"/>
                  </a:lnTo>
                  <a:lnTo>
                    <a:pt x="854010" y="433455"/>
                  </a:lnTo>
                  <a:lnTo>
                    <a:pt x="854101" y="433346"/>
                  </a:lnTo>
                  <a:lnTo>
                    <a:pt x="854204" y="433255"/>
                  </a:lnTo>
                  <a:lnTo>
                    <a:pt x="854297" y="433160"/>
                  </a:lnTo>
                  <a:lnTo>
                    <a:pt x="854340" y="433078"/>
                  </a:lnTo>
                  <a:lnTo>
                    <a:pt x="854427" y="432805"/>
                  </a:lnTo>
                  <a:lnTo>
                    <a:pt x="854472" y="432728"/>
                  </a:lnTo>
                  <a:lnTo>
                    <a:pt x="854533" y="432673"/>
                  </a:lnTo>
                  <a:lnTo>
                    <a:pt x="854601" y="432628"/>
                  </a:lnTo>
                  <a:lnTo>
                    <a:pt x="854748" y="432546"/>
                  </a:lnTo>
                  <a:lnTo>
                    <a:pt x="854812" y="432496"/>
                  </a:lnTo>
                  <a:lnTo>
                    <a:pt x="854922" y="432369"/>
                  </a:lnTo>
                  <a:lnTo>
                    <a:pt x="855027" y="432228"/>
                  </a:lnTo>
                  <a:lnTo>
                    <a:pt x="855148" y="432083"/>
                  </a:lnTo>
                  <a:lnTo>
                    <a:pt x="855292" y="431924"/>
                  </a:lnTo>
                  <a:lnTo>
                    <a:pt x="855364" y="431851"/>
                  </a:lnTo>
                  <a:lnTo>
                    <a:pt x="855447" y="431783"/>
                  </a:lnTo>
                  <a:lnTo>
                    <a:pt x="855560" y="431701"/>
                  </a:lnTo>
                  <a:lnTo>
                    <a:pt x="855685" y="431629"/>
                  </a:lnTo>
                  <a:lnTo>
                    <a:pt x="855817" y="431565"/>
                  </a:lnTo>
                  <a:lnTo>
                    <a:pt x="855949" y="431510"/>
                  </a:lnTo>
                  <a:lnTo>
                    <a:pt x="856093" y="431388"/>
                  </a:lnTo>
                  <a:lnTo>
                    <a:pt x="856142" y="430992"/>
                  </a:lnTo>
                  <a:lnTo>
                    <a:pt x="856157" y="430847"/>
                  </a:lnTo>
                  <a:lnTo>
                    <a:pt x="856191" y="430711"/>
                  </a:lnTo>
                  <a:lnTo>
                    <a:pt x="856221" y="430633"/>
                  </a:lnTo>
                  <a:lnTo>
                    <a:pt x="856433" y="430293"/>
                  </a:lnTo>
                  <a:lnTo>
                    <a:pt x="856497" y="430165"/>
                  </a:lnTo>
                  <a:lnTo>
                    <a:pt x="856580" y="430056"/>
                  </a:lnTo>
                  <a:lnTo>
                    <a:pt x="856637" y="430011"/>
                  </a:lnTo>
                  <a:lnTo>
                    <a:pt x="856706" y="429979"/>
                  </a:lnTo>
                  <a:lnTo>
                    <a:pt x="856780" y="429952"/>
                  </a:lnTo>
                  <a:lnTo>
                    <a:pt x="856848" y="429920"/>
                  </a:lnTo>
                  <a:lnTo>
                    <a:pt x="856955" y="429843"/>
                  </a:lnTo>
                  <a:lnTo>
                    <a:pt x="857118" y="429656"/>
                  </a:lnTo>
                  <a:lnTo>
                    <a:pt x="857182" y="429597"/>
                  </a:lnTo>
                  <a:lnTo>
                    <a:pt x="857318" y="429493"/>
                  </a:lnTo>
                  <a:lnTo>
                    <a:pt x="857510" y="429334"/>
                  </a:lnTo>
                  <a:lnTo>
                    <a:pt x="857571" y="429288"/>
                  </a:lnTo>
                  <a:lnTo>
                    <a:pt x="857684" y="429189"/>
                  </a:lnTo>
                  <a:lnTo>
                    <a:pt x="857767" y="429088"/>
                  </a:lnTo>
                  <a:lnTo>
                    <a:pt x="857824" y="428984"/>
                  </a:lnTo>
                  <a:lnTo>
                    <a:pt x="857888" y="428884"/>
                  </a:lnTo>
                  <a:lnTo>
                    <a:pt x="858062" y="428725"/>
                  </a:lnTo>
                  <a:lnTo>
                    <a:pt x="858119" y="428639"/>
                  </a:lnTo>
                  <a:lnTo>
                    <a:pt x="858160" y="428534"/>
                  </a:lnTo>
                  <a:lnTo>
                    <a:pt x="858175" y="428430"/>
                  </a:lnTo>
                  <a:lnTo>
                    <a:pt x="858141" y="428316"/>
                  </a:lnTo>
                  <a:lnTo>
                    <a:pt x="858088" y="428207"/>
                  </a:lnTo>
                  <a:lnTo>
                    <a:pt x="858085" y="428089"/>
                  </a:lnTo>
                  <a:lnTo>
                    <a:pt x="858183" y="427848"/>
                  </a:lnTo>
                  <a:lnTo>
                    <a:pt x="858202" y="427766"/>
                  </a:lnTo>
                  <a:lnTo>
                    <a:pt x="858221" y="427598"/>
                  </a:lnTo>
                  <a:lnTo>
                    <a:pt x="858240" y="427516"/>
                  </a:lnTo>
                  <a:lnTo>
                    <a:pt x="858266" y="427439"/>
                  </a:lnTo>
                  <a:lnTo>
                    <a:pt x="858311" y="427376"/>
                  </a:lnTo>
                  <a:lnTo>
                    <a:pt x="858364" y="427312"/>
                  </a:lnTo>
                  <a:lnTo>
                    <a:pt x="858425" y="427253"/>
                  </a:lnTo>
                  <a:lnTo>
                    <a:pt x="858489" y="427198"/>
                  </a:lnTo>
                  <a:lnTo>
                    <a:pt x="858549" y="427139"/>
                  </a:lnTo>
                  <a:lnTo>
                    <a:pt x="858629" y="427080"/>
                  </a:lnTo>
                  <a:lnTo>
                    <a:pt x="858795" y="426971"/>
                  </a:lnTo>
                  <a:lnTo>
                    <a:pt x="858870" y="426912"/>
                  </a:lnTo>
                  <a:lnTo>
                    <a:pt x="858935" y="426844"/>
                  </a:lnTo>
                  <a:lnTo>
                    <a:pt x="858984" y="426753"/>
                  </a:lnTo>
                  <a:lnTo>
                    <a:pt x="859014" y="426658"/>
                  </a:lnTo>
                  <a:lnTo>
                    <a:pt x="859040" y="426553"/>
                  </a:lnTo>
                  <a:lnTo>
                    <a:pt x="859074" y="426453"/>
                  </a:lnTo>
                  <a:lnTo>
                    <a:pt x="859121" y="426362"/>
                  </a:lnTo>
                  <a:lnTo>
                    <a:pt x="859222" y="426262"/>
                  </a:lnTo>
                  <a:lnTo>
                    <a:pt x="859335" y="426167"/>
                  </a:lnTo>
                  <a:lnTo>
                    <a:pt x="859407" y="426062"/>
                  </a:lnTo>
                  <a:lnTo>
                    <a:pt x="859452" y="425949"/>
                  </a:lnTo>
                  <a:lnTo>
                    <a:pt x="859482" y="425835"/>
                  </a:lnTo>
                  <a:lnTo>
                    <a:pt x="859486" y="425735"/>
                  </a:lnTo>
                  <a:lnTo>
                    <a:pt x="859482" y="425631"/>
                  </a:lnTo>
                  <a:lnTo>
                    <a:pt x="859514" y="425508"/>
                  </a:lnTo>
                  <a:lnTo>
                    <a:pt x="859554" y="425435"/>
                  </a:lnTo>
                  <a:lnTo>
                    <a:pt x="859603" y="425363"/>
                  </a:lnTo>
                  <a:lnTo>
                    <a:pt x="859646" y="425227"/>
                  </a:lnTo>
                  <a:lnTo>
                    <a:pt x="859601" y="425127"/>
                  </a:lnTo>
                  <a:lnTo>
                    <a:pt x="859529" y="425022"/>
                  </a:lnTo>
                  <a:lnTo>
                    <a:pt x="859471" y="424913"/>
                  </a:lnTo>
                  <a:lnTo>
                    <a:pt x="859422" y="424790"/>
                  </a:lnTo>
                  <a:lnTo>
                    <a:pt x="859403" y="424663"/>
                  </a:lnTo>
                  <a:lnTo>
                    <a:pt x="859414" y="424554"/>
                  </a:lnTo>
                  <a:lnTo>
                    <a:pt x="859452" y="424454"/>
                  </a:lnTo>
                  <a:lnTo>
                    <a:pt x="859540" y="424386"/>
                  </a:lnTo>
                  <a:lnTo>
                    <a:pt x="859627" y="424386"/>
                  </a:lnTo>
                  <a:lnTo>
                    <a:pt x="859823" y="424404"/>
                  </a:lnTo>
                  <a:lnTo>
                    <a:pt x="859914" y="424395"/>
                  </a:lnTo>
                  <a:lnTo>
                    <a:pt x="859993" y="424363"/>
                  </a:lnTo>
                  <a:lnTo>
                    <a:pt x="860069" y="424322"/>
                  </a:lnTo>
                  <a:lnTo>
                    <a:pt x="860537" y="424009"/>
                  </a:lnTo>
                  <a:lnTo>
                    <a:pt x="860617" y="423959"/>
                  </a:lnTo>
                  <a:lnTo>
                    <a:pt x="860704" y="423922"/>
                  </a:lnTo>
                  <a:lnTo>
                    <a:pt x="860806" y="423905"/>
                  </a:lnTo>
                  <a:lnTo>
                    <a:pt x="860911" y="423905"/>
                  </a:lnTo>
                  <a:lnTo>
                    <a:pt x="861131" y="423918"/>
                  </a:lnTo>
                  <a:lnTo>
                    <a:pt x="861236" y="423909"/>
                  </a:lnTo>
                  <a:lnTo>
                    <a:pt x="861372" y="423868"/>
                  </a:lnTo>
                  <a:lnTo>
                    <a:pt x="861505" y="423813"/>
                  </a:lnTo>
                  <a:lnTo>
                    <a:pt x="861765" y="423677"/>
                  </a:lnTo>
                  <a:lnTo>
                    <a:pt x="861969" y="423583"/>
                  </a:lnTo>
                  <a:lnTo>
                    <a:pt x="862110" y="423518"/>
                  </a:lnTo>
                  <a:lnTo>
                    <a:pt x="862324" y="423427"/>
                  </a:lnTo>
                  <a:lnTo>
                    <a:pt x="862435" y="423395"/>
                  </a:lnTo>
                  <a:lnTo>
                    <a:pt x="862529" y="423373"/>
                  </a:lnTo>
                  <a:lnTo>
                    <a:pt x="862624" y="423359"/>
                  </a:lnTo>
                  <a:lnTo>
                    <a:pt x="862820" y="423341"/>
                  </a:lnTo>
                  <a:lnTo>
                    <a:pt x="862915" y="423328"/>
                  </a:lnTo>
                  <a:lnTo>
                    <a:pt x="863236" y="423259"/>
                  </a:lnTo>
                  <a:lnTo>
                    <a:pt x="863342" y="423232"/>
                  </a:lnTo>
                  <a:lnTo>
                    <a:pt x="863447" y="423209"/>
                  </a:lnTo>
                  <a:lnTo>
                    <a:pt x="863678" y="423173"/>
                  </a:lnTo>
                  <a:lnTo>
                    <a:pt x="863795" y="423159"/>
                  </a:lnTo>
                  <a:lnTo>
                    <a:pt x="863904" y="423132"/>
                  </a:lnTo>
                  <a:lnTo>
                    <a:pt x="864006" y="423091"/>
                  </a:lnTo>
                  <a:lnTo>
                    <a:pt x="864105" y="423027"/>
                  </a:lnTo>
                  <a:lnTo>
                    <a:pt x="864195" y="422955"/>
                  </a:lnTo>
                  <a:lnTo>
                    <a:pt x="864282" y="422868"/>
                  </a:lnTo>
                  <a:lnTo>
                    <a:pt x="864358" y="422760"/>
                  </a:lnTo>
                  <a:lnTo>
                    <a:pt x="864445" y="422664"/>
                  </a:lnTo>
                  <a:lnTo>
                    <a:pt x="864514" y="422627"/>
                  </a:lnTo>
                  <a:lnTo>
                    <a:pt x="864597" y="422596"/>
                  </a:lnTo>
                  <a:lnTo>
                    <a:pt x="864684" y="422578"/>
                  </a:lnTo>
                  <a:lnTo>
                    <a:pt x="864767" y="422569"/>
                  </a:lnTo>
                  <a:lnTo>
                    <a:pt x="864849" y="422573"/>
                  </a:lnTo>
                  <a:lnTo>
                    <a:pt x="864918" y="422591"/>
                  </a:lnTo>
                  <a:lnTo>
                    <a:pt x="865045" y="422659"/>
                  </a:lnTo>
                  <a:lnTo>
                    <a:pt x="865179" y="422705"/>
                  </a:lnTo>
                  <a:lnTo>
                    <a:pt x="865311" y="422682"/>
                  </a:lnTo>
                  <a:lnTo>
                    <a:pt x="865507" y="422609"/>
                  </a:lnTo>
                  <a:lnTo>
                    <a:pt x="865602" y="422569"/>
                  </a:lnTo>
                  <a:lnTo>
                    <a:pt x="865696" y="422523"/>
                  </a:lnTo>
                  <a:lnTo>
                    <a:pt x="865881" y="422419"/>
                  </a:lnTo>
                  <a:lnTo>
                    <a:pt x="866146" y="422237"/>
                  </a:lnTo>
                  <a:lnTo>
                    <a:pt x="866391" y="421896"/>
                  </a:lnTo>
                  <a:lnTo>
                    <a:pt x="866576" y="421624"/>
                  </a:lnTo>
                  <a:lnTo>
                    <a:pt x="866641" y="421537"/>
                  </a:lnTo>
                  <a:lnTo>
                    <a:pt x="866712" y="421455"/>
                  </a:lnTo>
                  <a:lnTo>
                    <a:pt x="866780" y="421392"/>
                  </a:lnTo>
                  <a:lnTo>
                    <a:pt x="867011" y="421215"/>
                  </a:lnTo>
                  <a:lnTo>
                    <a:pt x="867120" y="421105"/>
                  </a:lnTo>
                  <a:lnTo>
                    <a:pt x="867200" y="421015"/>
                  </a:lnTo>
                  <a:lnTo>
                    <a:pt x="867269" y="420919"/>
                  </a:lnTo>
                  <a:lnTo>
                    <a:pt x="867298" y="420828"/>
                  </a:lnTo>
                  <a:lnTo>
                    <a:pt x="867309" y="420733"/>
                  </a:lnTo>
                  <a:lnTo>
                    <a:pt x="867313" y="420633"/>
                  </a:lnTo>
                  <a:lnTo>
                    <a:pt x="867324" y="420538"/>
                  </a:lnTo>
                  <a:lnTo>
                    <a:pt x="867385" y="420397"/>
                  </a:lnTo>
                  <a:lnTo>
                    <a:pt x="867469" y="420297"/>
                  </a:lnTo>
                  <a:lnTo>
                    <a:pt x="867541" y="420192"/>
                  </a:lnTo>
                  <a:lnTo>
                    <a:pt x="867571" y="420092"/>
                  </a:lnTo>
                  <a:lnTo>
                    <a:pt x="867586" y="419983"/>
                  </a:lnTo>
                  <a:lnTo>
                    <a:pt x="867594" y="419870"/>
                  </a:lnTo>
                  <a:lnTo>
                    <a:pt x="867605" y="419520"/>
                  </a:lnTo>
                  <a:lnTo>
                    <a:pt x="867601" y="419388"/>
                  </a:lnTo>
                  <a:lnTo>
                    <a:pt x="867601" y="419261"/>
                  </a:lnTo>
                  <a:lnTo>
                    <a:pt x="867609" y="419138"/>
                  </a:lnTo>
                  <a:lnTo>
                    <a:pt x="867634" y="419020"/>
                  </a:lnTo>
                  <a:lnTo>
                    <a:pt x="867673" y="418938"/>
                  </a:lnTo>
                  <a:lnTo>
                    <a:pt x="867717" y="418861"/>
                  </a:lnTo>
                  <a:lnTo>
                    <a:pt x="867813" y="418711"/>
                  </a:lnTo>
                  <a:lnTo>
                    <a:pt x="867850" y="418629"/>
                  </a:lnTo>
                  <a:lnTo>
                    <a:pt x="867881" y="418543"/>
                  </a:lnTo>
                  <a:lnTo>
                    <a:pt x="867994" y="418057"/>
                  </a:lnTo>
                  <a:lnTo>
                    <a:pt x="868032" y="417930"/>
                  </a:lnTo>
                  <a:lnTo>
                    <a:pt x="868066" y="417798"/>
                  </a:lnTo>
                  <a:lnTo>
                    <a:pt x="868092" y="417671"/>
                  </a:lnTo>
                  <a:lnTo>
                    <a:pt x="868100" y="417475"/>
                  </a:lnTo>
                  <a:lnTo>
                    <a:pt x="868081" y="417225"/>
                  </a:lnTo>
                  <a:lnTo>
                    <a:pt x="868081" y="417057"/>
                  </a:lnTo>
                  <a:lnTo>
                    <a:pt x="868088" y="416889"/>
                  </a:lnTo>
                  <a:lnTo>
                    <a:pt x="868088" y="416807"/>
                  </a:lnTo>
                  <a:lnTo>
                    <a:pt x="868115" y="416399"/>
                  </a:lnTo>
                  <a:lnTo>
                    <a:pt x="868107" y="416271"/>
                  </a:lnTo>
                  <a:lnTo>
                    <a:pt x="868047" y="416112"/>
                  </a:lnTo>
                  <a:lnTo>
                    <a:pt x="867979" y="416030"/>
                  </a:lnTo>
                  <a:lnTo>
                    <a:pt x="867922" y="415944"/>
                  </a:lnTo>
                  <a:lnTo>
                    <a:pt x="867902" y="415853"/>
                  </a:lnTo>
                  <a:lnTo>
                    <a:pt x="867911" y="415749"/>
                  </a:lnTo>
                  <a:lnTo>
                    <a:pt x="867964" y="415531"/>
                  </a:lnTo>
                  <a:lnTo>
                    <a:pt x="868002" y="415295"/>
                  </a:lnTo>
                  <a:lnTo>
                    <a:pt x="868017" y="415172"/>
                  </a:lnTo>
                  <a:lnTo>
                    <a:pt x="867994" y="415045"/>
                  </a:lnTo>
                  <a:lnTo>
                    <a:pt x="867926" y="414922"/>
                  </a:lnTo>
                  <a:lnTo>
                    <a:pt x="867862" y="414795"/>
                  </a:lnTo>
                  <a:lnTo>
                    <a:pt x="867809" y="414640"/>
                  </a:lnTo>
                  <a:lnTo>
                    <a:pt x="867790" y="414558"/>
                  </a:lnTo>
                  <a:lnTo>
                    <a:pt x="867766" y="414399"/>
                  </a:lnTo>
                  <a:lnTo>
                    <a:pt x="867771" y="414277"/>
                  </a:lnTo>
                  <a:lnTo>
                    <a:pt x="867801" y="414154"/>
                  </a:lnTo>
                  <a:lnTo>
                    <a:pt x="867843" y="414027"/>
                  </a:lnTo>
                  <a:lnTo>
                    <a:pt x="867964" y="413682"/>
                  </a:lnTo>
                  <a:lnTo>
                    <a:pt x="868039" y="413500"/>
                  </a:lnTo>
                  <a:lnTo>
                    <a:pt x="868070" y="413405"/>
                  </a:lnTo>
                  <a:lnTo>
                    <a:pt x="868096" y="413309"/>
                  </a:lnTo>
                  <a:lnTo>
                    <a:pt x="868111" y="413218"/>
                  </a:lnTo>
                  <a:lnTo>
                    <a:pt x="868122" y="412936"/>
                  </a:lnTo>
                  <a:lnTo>
                    <a:pt x="868130" y="412841"/>
                  </a:lnTo>
                  <a:lnTo>
                    <a:pt x="868141" y="412619"/>
                  </a:lnTo>
                  <a:lnTo>
                    <a:pt x="868149" y="412505"/>
                  </a:lnTo>
                  <a:lnTo>
                    <a:pt x="868164" y="412400"/>
                  </a:lnTo>
                  <a:lnTo>
                    <a:pt x="868217" y="412232"/>
                  </a:lnTo>
                  <a:lnTo>
                    <a:pt x="868292" y="412110"/>
                  </a:lnTo>
                  <a:lnTo>
                    <a:pt x="868349" y="411982"/>
                  </a:lnTo>
                  <a:lnTo>
                    <a:pt x="868368" y="411860"/>
                  </a:lnTo>
                  <a:lnTo>
                    <a:pt x="868360" y="411728"/>
                  </a:lnTo>
                  <a:lnTo>
                    <a:pt x="868334" y="411592"/>
                  </a:lnTo>
                  <a:lnTo>
                    <a:pt x="868292" y="411464"/>
                  </a:lnTo>
                  <a:lnTo>
                    <a:pt x="868232" y="411355"/>
                  </a:lnTo>
                  <a:lnTo>
                    <a:pt x="868289" y="411242"/>
                  </a:lnTo>
                  <a:lnTo>
                    <a:pt x="868326" y="411119"/>
                  </a:lnTo>
                  <a:lnTo>
                    <a:pt x="868342" y="410988"/>
                  </a:lnTo>
                  <a:lnTo>
                    <a:pt x="868315" y="410837"/>
                  </a:lnTo>
                  <a:lnTo>
                    <a:pt x="868300" y="410687"/>
                  </a:lnTo>
                  <a:lnTo>
                    <a:pt x="868308" y="410597"/>
                  </a:lnTo>
                  <a:lnTo>
                    <a:pt x="868323" y="410501"/>
                  </a:lnTo>
                  <a:lnTo>
                    <a:pt x="868345" y="410411"/>
                  </a:lnTo>
                  <a:lnTo>
                    <a:pt x="868398" y="410229"/>
                  </a:lnTo>
                  <a:lnTo>
                    <a:pt x="868451" y="410061"/>
                  </a:lnTo>
                  <a:lnTo>
                    <a:pt x="868515" y="409897"/>
                  </a:lnTo>
                  <a:lnTo>
                    <a:pt x="868606" y="409629"/>
                  </a:lnTo>
                  <a:lnTo>
                    <a:pt x="868674" y="409443"/>
                  </a:lnTo>
                  <a:lnTo>
                    <a:pt x="868712" y="409356"/>
                  </a:lnTo>
                  <a:lnTo>
                    <a:pt x="868750" y="409279"/>
                  </a:lnTo>
                  <a:lnTo>
                    <a:pt x="868833" y="409134"/>
                  </a:lnTo>
                  <a:lnTo>
                    <a:pt x="868972" y="408920"/>
                  </a:lnTo>
                  <a:lnTo>
                    <a:pt x="869127" y="408730"/>
                  </a:lnTo>
                  <a:lnTo>
                    <a:pt x="869184" y="408670"/>
                  </a:lnTo>
                  <a:lnTo>
                    <a:pt x="869244" y="408611"/>
                  </a:lnTo>
                  <a:lnTo>
                    <a:pt x="869441" y="408448"/>
                  </a:lnTo>
                  <a:lnTo>
                    <a:pt x="869573" y="408352"/>
                  </a:lnTo>
                  <a:lnTo>
                    <a:pt x="869709" y="408266"/>
                  </a:lnTo>
                  <a:lnTo>
                    <a:pt x="869834" y="408175"/>
                  </a:lnTo>
                  <a:lnTo>
                    <a:pt x="869951" y="408066"/>
                  </a:lnTo>
                  <a:lnTo>
                    <a:pt x="870117" y="407902"/>
                  </a:lnTo>
                  <a:lnTo>
                    <a:pt x="870190" y="407825"/>
                  </a:lnTo>
                  <a:lnTo>
                    <a:pt x="870330" y="407662"/>
                  </a:lnTo>
                  <a:lnTo>
                    <a:pt x="870404" y="407594"/>
                  </a:lnTo>
                  <a:lnTo>
                    <a:pt x="870492" y="407539"/>
                  </a:lnTo>
                  <a:lnTo>
                    <a:pt x="870590" y="407503"/>
                  </a:lnTo>
                  <a:lnTo>
                    <a:pt x="870700" y="407480"/>
                  </a:lnTo>
                  <a:lnTo>
                    <a:pt x="870930" y="407467"/>
                  </a:lnTo>
                  <a:lnTo>
                    <a:pt x="871044" y="407453"/>
                  </a:lnTo>
                  <a:lnTo>
                    <a:pt x="871323" y="407412"/>
                  </a:lnTo>
                  <a:lnTo>
                    <a:pt x="871414" y="407394"/>
                  </a:lnTo>
                  <a:lnTo>
                    <a:pt x="871505" y="407371"/>
                  </a:lnTo>
                  <a:lnTo>
                    <a:pt x="871690" y="407307"/>
                  </a:lnTo>
                  <a:lnTo>
                    <a:pt x="871784" y="407271"/>
                  </a:lnTo>
                  <a:lnTo>
                    <a:pt x="871875" y="407230"/>
                  </a:lnTo>
                  <a:lnTo>
                    <a:pt x="871969" y="407194"/>
                  </a:lnTo>
                  <a:lnTo>
                    <a:pt x="872336" y="407030"/>
                  </a:lnTo>
                  <a:lnTo>
                    <a:pt x="872430" y="406994"/>
                  </a:lnTo>
                  <a:lnTo>
                    <a:pt x="872526" y="406962"/>
                  </a:lnTo>
                  <a:lnTo>
                    <a:pt x="872711" y="406907"/>
                  </a:lnTo>
                  <a:lnTo>
                    <a:pt x="872804" y="406876"/>
                  </a:lnTo>
                  <a:lnTo>
                    <a:pt x="872892" y="406839"/>
                  </a:lnTo>
                  <a:lnTo>
                    <a:pt x="872985" y="406785"/>
                  </a:lnTo>
                  <a:lnTo>
                    <a:pt x="873077" y="406721"/>
                  </a:lnTo>
                  <a:lnTo>
                    <a:pt x="873247" y="406585"/>
                  </a:lnTo>
                  <a:lnTo>
                    <a:pt x="873334" y="406522"/>
                  </a:lnTo>
                  <a:lnTo>
                    <a:pt x="873617" y="406344"/>
                  </a:lnTo>
                  <a:lnTo>
                    <a:pt x="873844" y="406190"/>
                  </a:lnTo>
                  <a:lnTo>
                    <a:pt x="873991" y="406072"/>
                  </a:lnTo>
                  <a:lnTo>
                    <a:pt x="874059" y="406003"/>
                  </a:lnTo>
                  <a:lnTo>
                    <a:pt x="874124" y="405917"/>
                  </a:lnTo>
                  <a:lnTo>
                    <a:pt x="874180" y="405826"/>
                  </a:lnTo>
                  <a:lnTo>
                    <a:pt x="874233" y="405726"/>
                  </a:lnTo>
                  <a:lnTo>
                    <a:pt x="874278" y="405627"/>
                  </a:lnTo>
                  <a:lnTo>
                    <a:pt x="874320" y="405522"/>
                  </a:lnTo>
                  <a:lnTo>
                    <a:pt x="874358" y="405372"/>
                  </a:lnTo>
                  <a:lnTo>
                    <a:pt x="874380" y="405213"/>
                  </a:lnTo>
                  <a:lnTo>
                    <a:pt x="874392" y="405054"/>
                  </a:lnTo>
                  <a:lnTo>
                    <a:pt x="874411" y="404895"/>
                  </a:lnTo>
                  <a:lnTo>
                    <a:pt x="874445" y="404740"/>
                  </a:lnTo>
                  <a:lnTo>
                    <a:pt x="874479" y="404627"/>
                  </a:lnTo>
                  <a:lnTo>
                    <a:pt x="874509" y="404504"/>
                  </a:lnTo>
                  <a:lnTo>
                    <a:pt x="874547" y="404390"/>
                  </a:lnTo>
                  <a:lnTo>
                    <a:pt x="874596" y="404295"/>
                  </a:lnTo>
                  <a:lnTo>
                    <a:pt x="874709" y="404213"/>
                  </a:lnTo>
                  <a:lnTo>
                    <a:pt x="874819" y="404186"/>
                  </a:lnTo>
                  <a:lnTo>
                    <a:pt x="874913" y="404191"/>
                  </a:lnTo>
                  <a:lnTo>
                    <a:pt x="874932" y="404309"/>
                  </a:lnTo>
                  <a:lnTo>
                    <a:pt x="874875" y="404677"/>
                  </a:lnTo>
                  <a:lnTo>
                    <a:pt x="874845" y="404818"/>
                  </a:lnTo>
                  <a:lnTo>
                    <a:pt x="874811" y="404954"/>
                  </a:lnTo>
                  <a:lnTo>
                    <a:pt x="874766" y="405099"/>
                  </a:lnTo>
                  <a:lnTo>
                    <a:pt x="874622" y="405540"/>
                  </a:lnTo>
                  <a:lnTo>
                    <a:pt x="874592" y="405690"/>
                  </a:lnTo>
                  <a:lnTo>
                    <a:pt x="874577" y="405844"/>
                  </a:lnTo>
                  <a:lnTo>
                    <a:pt x="874577" y="405999"/>
                  </a:lnTo>
                  <a:lnTo>
                    <a:pt x="874592" y="406317"/>
                  </a:lnTo>
                  <a:lnTo>
                    <a:pt x="874603" y="406476"/>
                  </a:lnTo>
                  <a:lnTo>
                    <a:pt x="874603" y="406935"/>
                  </a:lnTo>
                  <a:lnTo>
                    <a:pt x="874615" y="407089"/>
                  </a:lnTo>
                  <a:lnTo>
                    <a:pt x="874634" y="407239"/>
                  </a:lnTo>
                  <a:lnTo>
                    <a:pt x="874679" y="407403"/>
                  </a:lnTo>
                  <a:lnTo>
                    <a:pt x="874743" y="407566"/>
                  </a:lnTo>
                  <a:lnTo>
                    <a:pt x="874883" y="407884"/>
                  </a:lnTo>
                  <a:lnTo>
                    <a:pt x="874943" y="408052"/>
                  </a:lnTo>
                  <a:lnTo>
                    <a:pt x="874989" y="408229"/>
                  </a:lnTo>
                  <a:lnTo>
                    <a:pt x="875049" y="408598"/>
                  </a:lnTo>
                  <a:lnTo>
                    <a:pt x="875087" y="408780"/>
                  </a:lnTo>
                  <a:lnTo>
                    <a:pt x="875136" y="408957"/>
                  </a:lnTo>
                  <a:lnTo>
                    <a:pt x="875189" y="409107"/>
                  </a:lnTo>
                  <a:lnTo>
                    <a:pt x="875253" y="409256"/>
                  </a:lnTo>
                  <a:lnTo>
                    <a:pt x="875468" y="409697"/>
                  </a:lnTo>
                  <a:lnTo>
                    <a:pt x="875530" y="409829"/>
                  </a:lnTo>
                  <a:lnTo>
                    <a:pt x="875594" y="409956"/>
                  </a:lnTo>
                  <a:lnTo>
                    <a:pt x="875730" y="410206"/>
                  </a:lnTo>
                  <a:lnTo>
                    <a:pt x="875802" y="410329"/>
                  </a:lnTo>
                  <a:lnTo>
                    <a:pt x="875889" y="410451"/>
                  </a:lnTo>
                  <a:lnTo>
                    <a:pt x="876081" y="410687"/>
                  </a:lnTo>
                  <a:lnTo>
                    <a:pt x="876172" y="410810"/>
                  </a:lnTo>
                  <a:lnTo>
                    <a:pt x="876251" y="410938"/>
                  </a:lnTo>
                  <a:lnTo>
                    <a:pt x="876323" y="411087"/>
                  </a:lnTo>
                  <a:lnTo>
                    <a:pt x="876380" y="411242"/>
                  </a:lnTo>
                  <a:lnTo>
                    <a:pt x="876471" y="411564"/>
                  </a:lnTo>
                  <a:lnTo>
                    <a:pt x="876546" y="411842"/>
                  </a:lnTo>
                  <a:lnTo>
                    <a:pt x="876599" y="412078"/>
                  </a:lnTo>
                  <a:lnTo>
                    <a:pt x="876629" y="412191"/>
                  </a:lnTo>
                  <a:lnTo>
                    <a:pt x="876667" y="412305"/>
                  </a:lnTo>
                  <a:lnTo>
                    <a:pt x="876720" y="412446"/>
                  </a:lnTo>
                  <a:lnTo>
                    <a:pt x="876780" y="412587"/>
                  </a:lnTo>
                  <a:lnTo>
                    <a:pt x="876848" y="412723"/>
                  </a:lnTo>
                  <a:lnTo>
                    <a:pt x="876920" y="412855"/>
                  </a:lnTo>
                  <a:lnTo>
                    <a:pt x="876999" y="412982"/>
                  </a:lnTo>
                  <a:lnTo>
                    <a:pt x="877079" y="413105"/>
                  </a:lnTo>
                  <a:lnTo>
                    <a:pt x="877328" y="413459"/>
                  </a:lnTo>
                  <a:lnTo>
                    <a:pt x="877415" y="413577"/>
                  </a:lnTo>
                  <a:lnTo>
                    <a:pt x="877955" y="414227"/>
                  </a:lnTo>
                  <a:lnTo>
                    <a:pt x="878319" y="414681"/>
                  </a:lnTo>
                  <a:lnTo>
                    <a:pt x="878427" y="414840"/>
                  </a:lnTo>
                  <a:lnTo>
                    <a:pt x="878512" y="414972"/>
                  </a:lnTo>
                  <a:lnTo>
                    <a:pt x="878738" y="415376"/>
                  </a:lnTo>
                  <a:lnTo>
                    <a:pt x="878920" y="415676"/>
                  </a:lnTo>
                  <a:lnTo>
                    <a:pt x="879025" y="415840"/>
                  </a:lnTo>
                  <a:lnTo>
                    <a:pt x="879135" y="416003"/>
                  </a:lnTo>
                  <a:lnTo>
                    <a:pt x="879248" y="416162"/>
                  </a:lnTo>
                  <a:lnTo>
                    <a:pt x="879365" y="416317"/>
                  </a:lnTo>
                  <a:lnTo>
                    <a:pt x="879456" y="416421"/>
                  </a:lnTo>
                  <a:lnTo>
                    <a:pt x="879736" y="416721"/>
                  </a:lnTo>
                  <a:lnTo>
                    <a:pt x="879932" y="416939"/>
                  </a:lnTo>
                  <a:lnTo>
                    <a:pt x="880136" y="417175"/>
                  </a:lnTo>
                  <a:lnTo>
                    <a:pt x="880234" y="417294"/>
                  </a:lnTo>
                  <a:lnTo>
                    <a:pt x="880385" y="417485"/>
                  </a:lnTo>
                  <a:lnTo>
                    <a:pt x="880481" y="417621"/>
                  </a:lnTo>
                  <a:lnTo>
                    <a:pt x="880533" y="417689"/>
                  </a:lnTo>
                  <a:lnTo>
                    <a:pt x="880587" y="417752"/>
                  </a:lnTo>
                  <a:lnTo>
                    <a:pt x="880672" y="417843"/>
                  </a:lnTo>
                  <a:lnTo>
                    <a:pt x="880767" y="417930"/>
                  </a:lnTo>
                  <a:lnTo>
                    <a:pt x="880957" y="418094"/>
                  </a:lnTo>
                  <a:lnTo>
                    <a:pt x="881046" y="418184"/>
                  </a:lnTo>
                  <a:lnTo>
                    <a:pt x="881131" y="418280"/>
                  </a:lnTo>
                  <a:lnTo>
                    <a:pt x="881289" y="418479"/>
                  </a:lnTo>
                  <a:lnTo>
                    <a:pt x="881372" y="418575"/>
                  </a:lnTo>
                  <a:lnTo>
                    <a:pt x="881463" y="418661"/>
                  </a:lnTo>
                  <a:lnTo>
                    <a:pt x="881554" y="418729"/>
                  </a:lnTo>
                  <a:lnTo>
                    <a:pt x="881648" y="418793"/>
                  </a:lnTo>
                  <a:lnTo>
                    <a:pt x="881848" y="418902"/>
                  </a:lnTo>
                  <a:lnTo>
                    <a:pt x="881950" y="418952"/>
                  </a:lnTo>
                  <a:lnTo>
                    <a:pt x="882045" y="418993"/>
                  </a:lnTo>
                  <a:lnTo>
                    <a:pt x="882245" y="419056"/>
                  </a:lnTo>
                  <a:lnTo>
                    <a:pt x="882336" y="419093"/>
                  </a:lnTo>
                  <a:lnTo>
                    <a:pt x="882415" y="419147"/>
                  </a:lnTo>
                  <a:lnTo>
                    <a:pt x="882472" y="419220"/>
                  </a:lnTo>
                  <a:lnTo>
                    <a:pt x="882517" y="419306"/>
                  </a:lnTo>
                  <a:lnTo>
                    <a:pt x="882593" y="419493"/>
                  </a:lnTo>
                  <a:lnTo>
                    <a:pt x="882642" y="419575"/>
                  </a:lnTo>
                  <a:lnTo>
                    <a:pt x="882706" y="419656"/>
                  </a:lnTo>
                  <a:lnTo>
                    <a:pt x="882785" y="419743"/>
                  </a:lnTo>
                  <a:lnTo>
                    <a:pt x="882861" y="419820"/>
                  </a:lnTo>
                  <a:lnTo>
                    <a:pt x="882968" y="419888"/>
                  </a:lnTo>
                  <a:lnTo>
                    <a:pt x="883023" y="419811"/>
                  </a:lnTo>
                  <a:lnTo>
                    <a:pt x="883061" y="419702"/>
                  </a:lnTo>
                  <a:lnTo>
                    <a:pt x="883138" y="419597"/>
                  </a:lnTo>
                  <a:lnTo>
                    <a:pt x="883193" y="419547"/>
                  </a:lnTo>
                  <a:lnTo>
                    <a:pt x="883254" y="419502"/>
                  </a:lnTo>
                  <a:lnTo>
                    <a:pt x="883314" y="419452"/>
                  </a:lnTo>
                  <a:lnTo>
                    <a:pt x="883421" y="419356"/>
                  </a:lnTo>
                  <a:lnTo>
                    <a:pt x="883514" y="419265"/>
                  </a:lnTo>
                  <a:lnTo>
                    <a:pt x="883586" y="419170"/>
                  </a:lnTo>
                  <a:lnTo>
                    <a:pt x="883625" y="419084"/>
                  </a:lnTo>
                  <a:lnTo>
                    <a:pt x="883644" y="418988"/>
                  </a:lnTo>
                  <a:lnTo>
                    <a:pt x="883655" y="418893"/>
                  </a:lnTo>
                  <a:lnTo>
                    <a:pt x="883655" y="418793"/>
                  </a:lnTo>
                  <a:lnTo>
                    <a:pt x="883644" y="418697"/>
                  </a:lnTo>
                  <a:lnTo>
                    <a:pt x="883625" y="418616"/>
                  </a:lnTo>
                  <a:lnTo>
                    <a:pt x="883595" y="418534"/>
                  </a:lnTo>
                  <a:lnTo>
                    <a:pt x="883557" y="418457"/>
                  </a:lnTo>
                  <a:lnTo>
                    <a:pt x="883512" y="418384"/>
                  </a:lnTo>
                  <a:lnTo>
                    <a:pt x="883461" y="418316"/>
                  </a:lnTo>
                  <a:lnTo>
                    <a:pt x="883406" y="418262"/>
                  </a:lnTo>
                  <a:lnTo>
                    <a:pt x="883276" y="418170"/>
                  </a:lnTo>
                  <a:lnTo>
                    <a:pt x="883208" y="418129"/>
                  </a:lnTo>
                  <a:lnTo>
                    <a:pt x="883138" y="418103"/>
                  </a:lnTo>
                  <a:lnTo>
                    <a:pt x="883050" y="418080"/>
                  </a:lnTo>
                  <a:lnTo>
                    <a:pt x="882963" y="418071"/>
                  </a:lnTo>
                  <a:lnTo>
                    <a:pt x="882872" y="418071"/>
                  </a:lnTo>
                  <a:lnTo>
                    <a:pt x="882778" y="418062"/>
                  </a:lnTo>
                  <a:lnTo>
                    <a:pt x="882653" y="418034"/>
                  </a:lnTo>
                  <a:lnTo>
                    <a:pt x="882570" y="418012"/>
                  </a:lnTo>
                  <a:lnTo>
                    <a:pt x="882528" y="417948"/>
                  </a:lnTo>
                  <a:lnTo>
                    <a:pt x="882589" y="417894"/>
                  </a:lnTo>
                  <a:lnTo>
                    <a:pt x="882676" y="417825"/>
                  </a:lnTo>
                  <a:lnTo>
                    <a:pt x="882774" y="417761"/>
                  </a:lnTo>
                  <a:lnTo>
                    <a:pt x="882861" y="417721"/>
                  </a:lnTo>
                  <a:lnTo>
                    <a:pt x="882955" y="417694"/>
                  </a:lnTo>
                  <a:lnTo>
                    <a:pt x="883153" y="417680"/>
                  </a:lnTo>
                  <a:lnTo>
                    <a:pt x="883254" y="417685"/>
                  </a:lnTo>
                  <a:lnTo>
                    <a:pt x="883693" y="417662"/>
                  </a:lnTo>
                  <a:lnTo>
                    <a:pt x="883776" y="417662"/>
                  </a:lnTo>
                  <a:lnTo>
                    <a:pt x="883995" y="417680"/>
                  </a:lnTo>
                  <a:lnTo>
                    <a:pt x="884105" y="417694"/>
                  </a:lnTo>
                  <a:lnTo>
                    <a:pt x="884210" y="417716"/>
                  </a:lnTo>
                  <a:lnTo>
                    <a:pt x="884316" y="417743"/>
                  </a:lnTo>
                  <a:lnTo>
                    <a:pt x="884433" y="417784"/>
                  </a:lnTo>
                  <a:lnTo>
                    <a:pt x="884550" y="417834"/>
                  </a:lnTo>
                  <a:lnTo>
                    <a:pt x="884664" y="417894"/>
                  </a:lnTo>
                  <a:lnTo>
                    <a:pt x="884773" y="417961"/>
                  </a:lnTo>
                  <a:lnTo>
                    <a:pt x="884875" y="418034"/>
                  </a:lnTo>
                  <a:lnTo>
                    <a:pt x="884951" y="418112"/>
                  </a:lnTo>
                  <a:lnTo>
                    <a:pt x="885162" y="418370"/>
                  </a:lnTo>
                  <a:lnTo>
                    <a:pt x="885242" y="418443"/>
                  </a:lnTo>
                  <a:lnTo>
                    <a:pt x="885329" y="418497"/>
                  </a:lnTo>
                  <a:lnTo>
                    <a:pt x="885423" y="418548"/>
                  </a:lnTo>
                  <a:lnTo>
                    <a:pt x="885521" y="418589"/>
                  </a:lnTo>
                  <a:lnTo>
                    <a:pt x="885616" y="418634"/>
                  </a:lnTo>
                  <a:lnTo>
                    <a:pt x="885706" y="418684"/>
                  </a:lnTo>
                  <a:lnTo>
                    <a:pt x="885812" y="418757"/>
                  </a:lnTo>
                  <a:lnTo>
                    <a:pt x="886010" y="418925"/>
                  </a:lnTo>
                  <a:lnTo>
                    <a:pt x="886112" y="419002"/>
                  </a:lnTo>
                  <a:lnTo>
                    <a:pt x="886216" y="419070"/>
                  </a:lnTo>
                  <a:lnTo>
                    <a:pt x="886318" y="419125"/>
                  </a:lnTo>
                  <a:lnTo>
                    <a:pt x="886535" y="419216"/>
                  </a:lnTo>
                  <a:lnTo>
                    <a:pt x="886644" y="419256"/>
                  </a:lnTo>
                  <a:lnTo>
                    <a:pt x="886841" y="419320"/>
                  </a:lnTo>
                  <a:lnTo>
                    <a:pt x="887109" y="419388"/>
                  </a:lnTo>
                  <a:lnTo>
                    <a:pt x="887196" y="419416"/>
                  </a:lnTo>
                  <a:lnTo>
                    <a:pt x="887362" y="419484"/>
                  </a:lnTo>
                  <a:lnTo>
                    <a:pt x="887517" y="419566"/>
                  </a:lnTo>
                  <a:lnTo>
                    <a:pt x="887593" y="419611"/>
                  </a:lnTo>
                  <a:lnTo>
                    <a:pt x="887691" y="419688"/>
                  </a:lnTo>
                  <a:lnTo>
                    <a:pt x="887785" y="419774"/>
                  </a:lnTo>
                  <a:lnTo>
                    <a:pt x="887872" y="419870"/>
                  </a:lnTo>
                  <a:lnTo>
                    <a:pt x="887955" y="419965"/>
                  </a:lnTo>
                  <a:lnTo>
                    <a:pt x="888031" y="420065"/>
                  </a:lnTo>
                  <a:lnTo>
                    <a:pt x="888103" y="420179"/>
                  </a:lnTo>
                  <a:lnTo>
                    <a:pt x="888280" y="420547"/>
                  </a:lnTo>
                  <a:lnTo>
                    <a:pt x="888348" y="420660"/>
                  </a:lnTo>
                  <a:lnTo>
                    <a:pt x="888495" y="420860"/>
                  </a:lnTo>
                  <a:lnTo>
                    <a:pt x="888654" y="421051"/>
                  </a:lnTo>
                  <a:lnTo>
                    <a:pt x="888742" y="421137"/>
                  </a:lnTo>
                  <a:lnTo>
                    <a:pt x="888809" y="421196"/>
                  </a:lnTo>
                  <a:lnTo>
                    <a:pt x="888935" y="421314"/>
                  </a:lnTo>
                  <a:lnTo>
                    <a:pt x="888994" y="421383"/>
                  </a:lnTo>
                  <a:lnTo>
                    <a:pt x="889048" y="421451"/>
                  </a:lnTo>
                  <a:lnTo>
                    <a:pt x="889101" y="421533"/>
                  </a:lnTo>
                  <a:lnTo>
                    <a:pt x="889226" y="421805"/>
                  </a:lnTo>
                  <a:lnTo>
                    <a:pt x="889275" y="421887"/>
                  </a:lnTo>
                  <a:lnTo>
                    <a:pt x="889377" y="422005"/>
                  </a:lnTo>
                  <a:lnTo>
                    <a:pt x="889547" y="422169"/>
                  </a:lnTo>
                  <a:lnTo>
                    <a:pt x="889720" y="422323"/>
                  </a:lnTo>
                  <a:lnTo>
                    <a:pt x="889796" y="422428"/>
                  </a:lnTo>
                  <a:lnTo>
                    <a:pt x="889856" y="422573"/>
                  </a:lnTo>
                  <a:lnTo>
                    <a:pt x="889928" y="422705"/>
                  </a:lnTo>
                  <a:lnTo>
                    <a:pt x="890038" y="422814"/>
                  </a:lnTo>
                  <a:lnTo>
                    <a:pt x="890166" y="422909"/>
                  </a:lnTo>
                  <a:lnTo>
                    <a:pt x="890291" y="422959"/>
                  </a:lnTo>
                  <a:lnTo>
                    <a:pt x="890510" y="423009"/>
                  </a:lnTo>
                  <a:lnTo>
                    <a:pt x="890589" y="423041"/>
                  </a:lnTo>
                  <a:lnTo>
                    <a:pt x="890665" y="423087"/>
                  </a:lnTo>
                  <a:lnTo>
                    <a:pt x="890737" y="423141"/>
                  </a:lnTo>
                  <a:lnTo>
                    <a:pt x="890876" y="423250"/>
                  </a:lnTo>
                  <a:lnTo>
                    <a:pt x="890948" y="423314"/>
                  </a:lnTo>
                  <a:lnTo>
                    <a:pt x="891020" y="423382"/>
                  </a:lnTo>
                  <a:lnTo>
                    <a:pt x="891152" y="423518"/>
                  </a:lnTo>
                  <a:lnTo>
                    <a:pt x="891292" y="423655"/>
                  </a:lnTo>
                  <a:lnTo>
                    <a:pt x="891633" y="423968"/>
                  </a:lnTo>
                  <a:lnTo>
                    <a:pt x="891697" y="424036"/>
                  </a:lnTo>
                  <a:lnTo>
                    <a:pt x="891758" y="424095"/>
                  </a:lnTo>
                  <a:lnTo>
                    <a:pt x="891826" y="424150"/>
                  </a:lnTo>
                  <a:lnTo>
                    <a:pt x="891896" y="424191"/>
                  </a:lnTo>
                  <a:lnTo>
                    <a:pt x="892003" y="424218"/>
                  </a:lnTo>
                  <a:lnTo>
                    <a:pt x="892117" y="424227"/>
                  </a:lnTo>
                  <a:lnTo>
                    <a:pt x="892234" y="424232"/>
                  </a:lnTo>
                  <a:lnTo>
                    <a:pt x="892358" y="424218"/>
                  </a:lnTo>
                  <a:lnTo>
                    <a:pt x="892483" y="424218"/>
                  </a:lnTo>
                  <a:lnTo>
                    <a:pt x="892562" y="424236"/>
                  </a:lnTo>
                  <a:lnTo>
                    <a:pt x="892638" y="424263"/>
                  </a:lnTo>
                  <a:lnTo>
                    <a:pt x="892793" y="424331"/>
                  </a:lnTo>
                  <a:lnTo>
                    <a:pt x="892872" y="424363"/>
                  </a:lnTo>
                  <a:lnTo>
                    <a:pt x="892940" y="424386"/>
                  </a:lnTo>
                  <a:lnTo>
                    <a:pt x="893004" y="424413"/>
                  </a:lnTo>
                  <a:lnTo>
                    <a:pt x="893072" y="424432"/>
                  </a:lnTo>
                  <a:lnTo>
                    <a:pt x="893201" y="424445"/>
                  </a:lnTo>
                  <a:lnTo>
                    <a:pt x="893269" y="424422"/>
                  </a:lnTo>
                  <a:lnTo>
                    <a:pt x="893333" y="424372"/>
                  </a:lnTo>
                  <a:lnTo>
                    <a:pt x="893397" y="424313"/>
                  </a:lnTo>
                  <a:lnTo>
                    <a:pt x="893458" y="424250"/>
                  </a:lnTo>
                  <a:lnTo>
                    <a:pt x="893518" y="424195"/>
                  </a:lnTo>
                  <a:lnTo>
                    <a:pt x="893579" y="424150"/>
                  </a:lnTo>
                  <a:lnTo>
                    <a:pt x="893692" y="424054"/>
                  </a:lnTo>
                  <a:lnTo>
                    <a:pt x="893752" y="424013"/>
                  </a:lnTo>
                  <a:lnTo>
                    <a:pt x="893881" y="423963"/>
                  </a:lnTo>
                  <a:lnTo>
                    <a:pt x="894024" y="423931"/>
                  </a:lnTo>
                  <a:lnTo>
                    <a:pt x="894130" y="423950"/>
                  </a:lnTo>
                  <a:lnTo>
                    <a:pt x="894175" y="424023"/>
                  </a:lnTo>
                  <a:lnTo>
                    <a:pt x="894198" y="424122"/>
                  </a:lnTo>
                  <a:lnTo>
                    <a:pt x="894203" y="424245"/>
                  </a:lnTo>
                  <a:lnTo>
                    <a:pt x="894184" y="424327"/>
                  </a:lnTo>
                  <a:lnTo>
                    <a:pt x="894158" y="424409"/>
                  </a:lnTo>
                  <a:lnTo>
                    <a:pt x="894120" y="424486"/>
                  </a:lnTo>
                  <a:lnTo>
                    <a:pt x="894051" y="424604"/>
                  </a:lnTo>
                  <a:lnTo>
                    <a:pt x="893984" y="424686"/>
                  </a:lnTo>
                  <a:lnTo>
                    <a:pt x="893922" y="424772"/>
                  </a:lnTo>
                  <a:lnTo>
                    <a:pt x="893877" y="424850"/>
                  </a:lnTo>
                  <a:lnTo>
                    <a:pt x="893847" y="424927"/>
                  </a:lnTo>
                  <a:lnTo>
                    <a:pt x="893854" y="425036"/>
                  </a:lnTo>
                  <a:lnTo>
                    <a:pt x="893896" y="425108"/>
                  </a:lnTo>
                  <a:lnTo>
                    <a:pt x="893956" y="425186"/>
                  </a:lnTo>
                  <a:lnTo>
                    <a:pt x="894090" y="425326"/>
                  </a:lnTo>
                  <a:lnTo>
                    <a:pt x="894149" y="425395"/>
                  </a:lnTo>
                  <a:lnTo>
                    <a:pt x="894218" y="425463"/>
                  </a:lnTo>
                  <a:lnTo>
                    <a:pt x="894290" y="425526"/>
                  </a:lnTo>
                  <a:lnTo>
                    <a:pt x="894432" y="425644"/>
                  </a:lnTo>
                  <a:lnTo>
                    <a:pt x="894583" y="425754"/>
                  </a:lnTo>
                  <a:lnTo>
                    <a:pt x="894660" y="425804"/>
                  </a:lnTo>
                  <a:lnTo>
                    <a:pt x="894739" y="425849"/>
                  </a:lnTo>
                  <a:lnTo>
                    <a:pt x="894822" y="425885"/>
                  </a:lnTo>
                  <a:lnTo>
                    <a:pt x="894921" y="425922"/>
                  </a:lnTo>
                  <a:lnTo>
                    <a:pt x="895026" y="425949"/>
                  </a:lnTo>
                  <a:lnTo>
                    <a:pt x="895132" y="425967"/>
                  </a:lnTo>
                  <a:lnTo>
                    <a:pt x="895348" y="425994"/>
                  </a:lnTo>
                  <a:lnTo>
                    <a:pt x="895544" y="425999"/>
                  </a:lnTo>
                  <a:lnTo>
                    <a:pt x="895737" y="425990"/>
                  </a:lnTo>
                  <a:lnTo>
                    <a:pt x="895941" y="425972"/>
                  </a:lnTo>
                  <a:lnTo>
                    <a:pt x="896050" y="425958"/>
                  </a:lnTo>
                  <a:lnTo>
                    <a:pt x="896152" y="425940"/>
                  </a:lnTo>
                  <a:lnTo>
                    <a:pt x="896364" y="425913"/>
                  </a:lnTo>
                  <a:lnTo>
                    <a:pt x="896821" y="425876"/>
                  </a:lnTo>
                  <a:lnTo>
                    <a:pt x="896934" y="425863"/>
                  </a:lnTo>
                  <a:lnTo>
                    <a:pt x="897113" y="425835"/>
                  </a:lnTo>
                  <a:lnTo>
                    <a:pt x="897202" y="425817"/>
                  </a:lnTo>
                  <a:lnTo>
                    <a:pt x="897385" y="425790"/>
                  </a:lnTo>
                  <a:lnTo>
                    <a:pt x="897838" y="425758"/>
                  </a:lnTo>
                  <a:lnTo>
                    <a:pt x="897951" y="425740"/>
                  </a:lnTo>
                  <a:lnTo>
                    <a:pt x="898035" y="425722"/>
                  </a:lnTo>
                  <a:lnTo>
                    <a:pt x="898363" y="425631"/>
                  </a:lnTo>
                  <a:lnTo>
                    <a:pt x="898567" y="425586"/>
                  </a:lnTo>
                  <a:lnTo>
                    <a:pt x="898673" y="425567"/>
                  </a:lnTo>
                  <a:lnTo>
                    <a:pt x="898775" y="425558"/>
                  </a:lnTo>
                  <a:lnTo>
                    <a:pt x="898873" y="425563"/>
                  </a:lnTo>
                  <a:lnTo>
                    <a:pt x="898956" y="425577"/>
                  </a:lnTo>
                  <a:lnTo>
                    <a:pt x="899036" y="425599"/>
                  </a:lnTo>
                  <a:lnTo>
                    <a:pt x="899115" y="425626"/>
                  </a:lnTo>
                  <a:lnTo>
                    <a:pt x="899194" y="425663"/>
                  </a:lnTo>
                  <a:lnTo>
                    <a:pt x="899262" y="425704"/>
                  </a:lnTo>
                  <a:lnTo>
                    <a:pt x="899338" y="425772"/>
                  </a:lnTo>
                  <a:lnTo>
                    <a:pt x="899402" y="425858"/>
                  </a:lnTo>
                  <a:lnTo>
                    <a:pt x="899460" y="425949"/>
                  </a:lnTo>
                  <a:lnTo>
                    <a:pt x="899513" y="426049"/>
                  </a:lnTo>
                  <a:lnTo>
                    <a:pt x="899626" y="426240"/>
                  </a:lnTo>
                  <a:lnTo>
                    <a:pt x="899781" y="426540"/>
                  </a:lnTo>
                  <a:lnTo>
                    <a:pt x="899917" y="426789"/>
                  </a:lnTo>
                  <a:lnTo>
                    <a:pt x="899962" y="426862"/>
                  </a:lnTo>
                  <a:lnTo>
                    <a:pt x="900004" y="426939"/>
                  </a:lnTo>
                  <a:lnTo>
                    <a:pt x="900140" y="427207"/>
                  </a:lnTo>
                  <a:lnTo>
                    <a:pt x="900219" y="427407"/>
                  </a:lnTo>
                  <a:lnTo>
                    <a:pt x="900249" y="427507"/>
                  </a:lnTo>
                  <a:lnTo>
                    <a:pt x="900268" y="427626"/>
                  </a:lnTo>
                  <a:lnTo>
                    <a:pt x="900280" y="427744"/>
                  </a:lnTo>
                  <a:lnTo>
                    <a:pt x="900283" y="427862"/>
                  </a:lnTo>
                  <a:lnTo>
                    <a:pt x="900276" y="427980"/>
                  </a:lnTo>
                  <a:lnTo>
                    <a:pt x="900257" y="428098"/>
                  </a:lnTo>
                  <a:lnTo>
                    <a:pt x="900238" y="428180"/>
                  </a:lnTo>
                  <a:lnTo>
                    <a:pt x="900117" y="428507"/>
                  </a:lnTo>
                  <a:lnTo>
                    <a:pt x="900038" y="428752"/>
                  </a:lnTo>
                  <a:lnTo>
                    <a:pt x="900015" y="428834"/>
                  </a:lnTo>
                  <a:lnTo>
                    <a:pt x="899966" y="428961"/>
                  </a:lnTo>
                  <a:lnTo>
                    <a:pt x="899917" y="429048"/>
                  </a:lnTo>
                  <a:lnTo>
                    <a:pt x="899874" y="429139"/>
                  </a:lnTo>
                  <a:lnTo>
                    <a:pt x="899845" y="429229"/>
                  </a:lnTo>
                  <a:lnTo>
                    <a:pt x="899807" y="429429"/>
                  </a:lnTo>
                  <a:lnTo>
                    <a:pt x="899776" y="429520"/>
                  </a:lnTo>
                  <a:lnTo>
                    <a:pt x="899698" y="429606"/>
                  </a:lnTo>
                  <a:lnTo>
                    <a:pt x="899549" y="429670"/>
                  </a:lnTo>
                  <a:lnTo>
                    <a:pt x="899441" y="429738"/>
                  </a:lnTo>
                  <a:lnTo>
                    <a:pt x="899345" y="429824"/>
                  </a:lnTo>
                  <a:lnTo>
                    <a:pt x="899345" y="429911"/>
                  </a:lnTo>
                  <a:lnTo>
                    <a:pt x="899406" y="429956"/>
                  </a:lnTo>
                  <a:lnTo>
                    <a:pt x="899581" y="430065"/>
                  </a:lnTo>
                  <a:lnTo>
                    <a:pt x="899655" y="430120"/>
                  </a:lnTo>
                  <a:lnTo>
                    <a:pt x="899719" y="430183"/>
                  </a:lnTo>
                  <a:lnTo>
                    <a:pt x="899781" y="430252"/>
                  </a:lnTo>
                  <a:lnTo>
                    <a:pt x="899898" y="430392"/>
                  </a:lnTo>
                  <a:lnTo>
                    <a:pt x="899962" y="430461"/>
                  </a:lnTo>
                  <a:lnTo>
                    <a:pt x="900030" y="430524"/>
                  </a:lnTo>
                  <a:lnTo>
                    <a:pt x="900242" y="430702"/>
                  </a:lnTo>
                  <a:lnTo>
                    <a:pt x="900314" y="430756"/>
                  </a:lnTo>
                  <a:lnTo>
                    <a:pt x="900487" y="430911"/>
                  </a:lnTo>
                  <a:lnTo>
                    <a:pt x="900661" y="431056"/>
                  </a:lnTo>
                  <a:lnTo>
                    <a:pt x="900831" y="431174"/>
                  </a:lnTo>
                  <a:lnTo>
                    <a:pt x="901077" y="431301"/>
                  </a:lnTo>
                  <a:lnTo>
                    <a:pt x="901152" y="431356"/>
                  </a:lnTo>
                  <a:lnTo>
                    <a:pt x="901232" y="431424"/>
                  </a:lnTo>
                  <a:lnTo>
                    <a:pt x="901303" y="431506"/>
                  </a:lnTo>
                  <a:lnTo>
                    <a:pt x="901371" y="431592"/>
                  </a:lnTo>
                  <a:lnTo>
                    <a:pt x="901443" y="431674"/>
                  </a:lnTo>
                  <a:lnTo>
                    <a:pt x="901587" y="431787"/>
                  </a:lnTo>
                  <a:lnTo>
                    <a:pt x="901719" y="431878"/>
                  </a:lnTo>
                  <a:lnTo>
                    <a:pt x="901787" y="431910"/>
                  </a:lnTo>
                  <a:lnTo>
                    <a:pt x="901855" y="431928"/>
                  </a:lnTo>
                  <a:lnTo>
                    <a:pt x="901934" y="431919"/>
                  </a:lnTo>
                  <a:lnTo>
                    <a:pt x="902017" y="431887"/>
                  </a:lnTo>
                  <a:lnTo>
                    <a:pt x="902098" y="431842"/>
                  </a:lnTo>
                  <a:lnTo>
                    <a:pt x="902181" y="431810"/>
                  </a:lnTo>
                  <a:lnTo>
                    <a:pt x="902260" y="431797"/>
                  </a:lnTo>
                  <a:lnTo>
                    <a:pt x="902332" y="431815"/>
                  </a:lnTo>
                  <a:lnTo>
                    <a:pt x="902406" y="431842"/>
                  </a:lnTo>
                  <a:lnTo>
                    <a:pt x="902479" y="431878"/>
                  </a:lnTo>
                  <a:lnTo>
                    <a:pt x="902615" y="431960"/>
                  </a:lnTo>
                  <a:lnTo>
                    <a:pt x="902698" y="432024"/>
                  </a:lnTo>
                  <a:lnTo>
                    <a:pt x="902774" y="432096"/>
                  </a:lnTo>
                  <a:lnTo>
                    <a:pt x="902846" y="432169"/>
                  </a:lnTo>
                  <a:lnTo>
                    <a:pt x="902914" y="432251"/>
                  </a:lnTo>
                  <a:lnTo>
                    <a:pt x="902989" y="432328"/>
                  </a:lnTo>
                  <a:lnTo>
                    <a:pt x="903057" y="432392"/>
                  </a:lnTo>
                  <a:lnTo>
                    <a:pt x="903254" y="432596"/>
                  </a:lnTo>
                  <a:lnTo>
                    <a:pt x="903397" y="432764"/>
                  </a:lnTo>
                  <a:lnTo>
                    <a:pt x="903548" y="432973"/>
                  </a:lnTo>
                  <a:lnTo>
                    <a:pt x="903624" y="433073"/>
                  </a:lnTo>
                  <a:lnTo>
                    <a:pt x="903711" y="433169"/>
                  </a:lnTo>
                  <a:lnTo>
                    <a:pt x="903801" y="433250"/>
                  </a:lnTo>
                  <a:lnTo>
                    <a:pt x="904194" y="433555"/>
                  </a:lnTo>
                  <a:lnTo>
                    <a:pt x="904266" y="433618"/>
                  </a:lnTo>
                  <a:lnTo>
                    <a:pt x="904402" y="433755"/>
                  </a:lnTo>
                  <a:lnTo>
                    <a:pt x="904470" y="433818"/>
                  </a:lnTo>
                  <a:lnTo>
                    <a:pt x="904547" y="433878"/>
                  </a:lnTo>
                  <a:lnTo>
                    <a:pt x="904636" y="433932"/>
                  </a:lnTo>
                  <a:lnTo>
                    <a:pt x="904732" y="433982"/>
                  </a:lnTo>
                  <a:lnTo>
                    <a:pt x="904830" y="434027"/>
                  </a:lnTo>
                  <a:lnTo>
                    <a:pt x="905034" y="434109"/>
                  </a:lnTo>
                  <a:lnTo>
                    <a:pt x="905151" y="434145"/>
                  </a:lnTo>
                  <a:lnTo>
                    <a:pt x="905272" y="434173"/>
                  </a:lnTo>
                  <a:lnTo>
                    <a:pt x="905514" y="434218"/>
                  </a:lnTo>
                  <a:lnTo>
                    <a:pt x="905635" y="434250"/>
                  </a:lnTo>
                  <a:lnTo>
                    <a:pt x="905869" y="434337"/>
                  </a:lnTo>
                  <a:lnTo>
                    <a:pt x="906096" y="434436"/>
                  </a:lnTo>
                  <a:lnTo>
                    <a:pt x="906315" y="434536"/>
                  </a:lnTo>
                  <a:lnTo>
                    <a:pt x="906530" y="434650"/>
                  </a:lnTo>
                  <a:lnTo>
                    <a:pt x="906632" y="434709"/>
                  </a:lnTo>
                  <a:lnTo>
                    <a:pt x="906742" y="434763"/>
                  </a:lnTo>
                  <a:lnTo>
                    <a:pt x="907150" y="434945"/>
                  </a:lnTo>
                  <a:lnTo>
                    <a:pt x="907248" y="434995"/>
                  </a:lnTo>
                  <a:lnTo>
                    <a:pt x="907357" y="435059"/>
                  </a:lnTo>
                  <a:lnTo>
                    <a:pt x="907566" y="435204"/>
                  </a:lnTo>
                  <a:lnTo>
                    <a:pt x="907663" y="435281"/>
                  </a:lnTo>
                  <a:lnTo>
                    <a:pt x="907759" y="435363"/>
                  </a:lnTo>
                  <a:lnTo>
                    <a:pt x="907846" y="435454"/>
                  </a:lnTo>
                  <a:lnTo>
                    <a:pt x="908174" y="435841"/>
                  </a:lnTo>
                  <a:lnTo>
                    <a:pt x="908344" y="436027"/>
                  </a:lnTo>
                  <a:lnTo>
                    <a:pt x="908522" y="436209"/>
                  </a:lnTo>
                  <a:lnTo>
                    <a:pt x="908703" y="436381"/>
                  </a:lnTo>
                  <a:lnTo>
                    <a:pt x="908798" y="436458"/>
                  </a:lnTo>
                  <a:lnTo>
                    <a:pt x="908983" y="436622"/>
                  </a:lnTo>
                  <a:lnTo>
                    <a:pt x="909168" y="436803"/>
                  </a:lnTo>
                  <a:lnTo>
                    <a:pt x="909345" y="437012"/>
                  </a:lnTo>
                  <a:lnTo>
                    <a:pt x="909432" y="437122"/>
                  </a:lnTo>
                  <a:lnTo>
                    <a:pt x="909512" y="437231"/>
                  </a:lnTo>
                  <a:lnTo>
                    <a:pt x="909572" y="437331"/>
                  </a:lnTo>
                  <a:lnTo>
                    <a:pt x="909682" y="437544"/>
                  </a:lnTo>
                  <a:lnTo>
                    <a:pt x="909742" y="437640"/>
                  </a:lnTo>
                  <a:lnTo>
                    <a:pt x="909814" y="437726"/>
                  </a:lnTo>
                  <a:lnTo>
                    <a:pt x="909882" y="437780"/>
                  </a:lnTo>
                  <a:lnTo>
                    <a:pt x="909955" y="437830"/>
                  </a:lnTo>
                  <a:lnTo>
                    <a:pt x="910033" y="437876"/>
                  </a:lnTo>
                  <a:lnTo>
                    <a:pt x="910282" y="438008"/>
                  </a:lnTo>
                  <a:lnTo>
                    <a:pt x="910465" y="438112"/>
                  </a:lnTo>
                  <a:lnTo>
                    <a:pt x="910559" y="438153"/>
                  </a:lnTo>
                  <a:lnTo>
                    <a:pt x="910657" y="438189"/>
                  </a:lnTo>
                  <a:lnTo>
                    <a:pt x="910707" y="438204"/>
                  </a:lnTo>
                  <a:lnTo>
                    <a:pt x="910771" y="438221"/>
                  </a:lnTo>
                  <a:lnTo>
                    <a:pt x="911016" y="438253"/>
                  </a:lnTo>
                  <a:lnTo>
                    <a:pt x="911137" y="438253"/>
                  </a:lnTo>
                  <a:lnTo>
                    <a:pt x="911330" y="438235"/>
                  </a:lnTo>
                  <a:lnTo>
                    <a:pt x="911481" y="438239"/>
                  </a:lnTo>
                  <a:lnTo>
                    <a:pt x="911556" y="438258"/>
                  </a:lnTo>
                  <a:lnTo>
                    <a:pt x="911674" y="438308"/>
                  </a:lnTo>
                  <a:lnTo>
                    <a:pt x="911757" y="438380"/>
                  </a:lnTo>
                  <a:lnTo>
                    <a:pt x="911847" y="438435"/>
                  </a:lnTo>
                  <a:lnTo>
                    <a:pt x="911949" y="438426"/>
                  </a:lnTo>
                  <a:lnTo>
                    <a:pt x="912051" y="438407"/>
                  </a:lnTo>
                  <a:lnTo>
                    <a:pt x="912153" y="438448"/>
                  </a:lnTo>
                  <a:lnTo>
                    <a:pt x="912199" y="438512"/>
                  </a:lnTo>
                  <a:lnTo>
                    <a:pt x="912244" y="438594"/>
                  </a:lnTo>
                  <a:lnTo>
                    <a:pt x="912282" y="438685"/>
                  </a:lnTo>
                  <a:lnTo>
                    <a:pt x="912312" y="438766"/>
                  </a:lnTo>
                  <a:lnTo>
                    <a:pt x="912376" y="438907"/>
                  </a:lnTo>
                  <a:lnTo>
                    <a:pt x="912414" y="439053"/>
                  </a:lnTo>
                  <a:lnTo>
                    <a:pt x="912372" y="439184"/>
                  </a:lnTo>
                  <a:lnTo>
                    <a:pt x="912327" y="439253"/>
                  </a:lnTo>
                  <a:lnTo>
                    <a:pt x="912274" y="439357"/>
                  </a:lnTo>
                  <a:lnTo>
                    <a:pt x="912206" y="439507"/>
                  </a:lnTo>
                  <a:lnTo>
                    <a:pt x="912199" y="439612"/>
                  </a:lnTo>
                  <a:lnTo>
                    <a:pt x="912301" y="439621"/>
                  </a:lnTo>
                  <a:lnTo>
                    <a:pt x="912456" y="439589"/>
                  </a:lnTo>
                  <a:lnTo>
                    <a:pt x="912525" y="439593"/>
                  </a:lnTo>
                  <a:lnTo>
                    <a:pt x="912592" y="439616"/>
                  </a:lnTo>
                  <a:lnTo>
                    <a:pt x="912778" y="439757"/>
                  </a:lnTo>
                  <a:lnTo>
                    <a:pt x="912846" y="439798"/>
                  </a:lnTo>
                  <a:lnTo>
                    <a:pt x="912933" y="439830"/>
                  </a:lnTo>
                  <a:lnTo>
                    <a:pt x="913027" y="439852"/>
                  </a:lnTo>
                  <a:lnTo>
                    <a:pt x="913120" y="439870"/>
                  </a:lnTo>
                  <a:lnTo>
                    <a:pt x="913220" y="439884"/>
                  </a:lnTo>
                  <a:lnTo>
                    <a:pt x="913314" y="439902"/>
                  </a:lnTo>
                  <a:lnTo>
                    <a:pt x="913412" y="439930"/>
                  </a:lnTo>
                  <a:lnTo>
                    <a:pt x="913711" y="439998"/>
                  </a:lnTo>
                  <a:lnTo>
                    <a:pt x="913809" y="440012"/>
                  </a:lnTo>
                  <a:lnTo>
                    <a:pt x="913900" y="440016"/>
                  </a:lnTo>
                  <a:lnTo>
                    <a:pt x="914168" y="440012"/>
                  </a:lnTo>
                  <a:lnTo>
                    <a:pt x="914255" y="440021"/>
                  </a:lnTo>
                  <a:lnTo>
                    <a:pt x="914357" y="440048"/>
                  </a:lnTo>
                  <a:lnTo>
                    <a:pt x="914455" y="440084"/>
                  </a:lnTo>
                  <a:lnTo>
                    <a:pt x="914553" y="440129"/>
                  </a:lnTo>
                  <a:lnTo>
                    <a:pt x="914651" y="440161"/>
                  </a:lnTo>
                  <a:lnTo>
                    <a:pt x="914750" y="440175"/>
                  </a:lnTo>
                  <a:lnTo>
                    <a:pt x="914855" y="440175"/>
                  </a:lnTo>
                  <a:lnTo>
                    <a:pt x="914965" y="440157"/>
                  </a:lnTo>
                  <a:lnTo>
                    <a:pt x="915076" y="440125"/>
                  </a:lnTo>
                  <a:lnTo>
                    <a:pt x="915177" y="440084"/>
                  </a:lnTo>
                  <a:lnTo>
                    <a:pt x="915275" y="440039"/>
                  </a:lnTo>
                  <a:lnTo>
                    <a:pt x="915393" y="439957"/>
                  </a:lnTo>
                  <a:lnTo>
                    <a:pt x="915501" y="439866"/>
                  </a:lnTo>
                  <a:lnTo>
                    <a:pt x="915593" y="439757"/>
                  </a:lnTo>
                  <a:lnTo>
                    <a:pt x="915665" y="439621"/>
                  </a:lnTo>
                  <a:lnTo>
                    <a:pt x="915756" y="439521"/>
                  </a:lnTo>
                  <a:lnTo>
                    <a:pt x="915876" y="439489"/>
                  </a:lnTo>
                  <a:lnTo>
                    <a:pt x="915943" y="439489"/>
                  </a:lnTo>
                  <a:lnTo>
                    <a:pt x="916077" y="439502"/>
                  </a:lnTo>
                  <a:lnTo>
                    <a:pt x="916160" y="439516"/>
                  </a:lnTo>
                  <a:lnTo>
                    <a:pt x="916318" y="439580"/>
                  </a:lnTo>
                  <a:lnTo>
                    <a:pt x="916398" y="439607"/>
                  </a:lnTo>
                  <a:lnTo>
                    <a:pt x="916473" y="439607"/>
                  </a:lnTo>
                  <a:lnTo>
                    <a:pt x="916560" y="439571"/>
                  </a:lnTo>
                  <a:lnTo>
                    <a:pt x="916636" y="439498"/>
                  </a:lnTo>
                  <a:lnTo>
                    <a:pt x="916791" y="439316"/>
                  </a:lnTo>
                  <a:lnTo>
                    <a:pt x="916874" y="439239"/>
                  </a:lnTo>
                  <a:lnTo>
                    <a:pt x="916957" y="439184"/>
                  </a:lnTo>
                  <a:lnTo>
                    <a:pt x="917131" y="439080"/>
                  </a:lnTo>
                  <a:lnTo>
                    <a:pt x="917267" y="438993"/>
                  </a:lnTo>
                  <a:lnTo>
                    <a:pt x="917399" y="438898"/>
                  </a:lnTo>
                  <a:lnTo>
                    <a:pt x="917497" y="438821"/>
                  </a:lnTo>
                  <a:lnTo>
                    <a:pt x="917780" y="438580"/>
                  </a:lnTo>
                  <a:lnTo>
                    <a:pt x="917939" y="438471"/>
                  </a:lnTo>
                  <a:lnTo>
                    <a:pt x="918018" y="438417"/>
                  </a:lnTo>
                  <a:lnTo>
                    <a:pt x="918094" y="438357"/>
                  </a:lnTo>
                  <a:lnTo>
                    <a:pt x="918158" y="438289"/>
                  </a:lnTo>
                  <a:lnTo>
                    <a:pt x="918207" y="438217"/>
                  </a:lnTo>
                  <a:lnTo>
                    <a:pt x="918284" y="438053"/>
                  </a:lnTo>
                  <a:lnTo>
                    <a:pt x="918318" y="437971"/>
                  </a:lnTo>
                  <a:lnTo>
                    <a:pt x="918363" y="437894"/>
                  </a:lnTo>
                  <a:lnTo>
                    <a:pt x="918469" y="437763"/>
                  </a:lnTo>
                  <a:lnTo>
                    <a:pt x="918643" y="437572"/>
                  </a:lnTo>
                  <a:lnTo>
                    <a:pt x="918730" y="437471"/>
                  </a:lnTo>
                  <a:lnTo>
                    <a:pt x="918824" y="437372"/>
                  </a:lnTo>
                  <a:lnTo>
                    <a:pt x="918998" y="437167"/>
                  </a:lnTo>
                  <a:lnTo>
                    <a:pt x="919073" y="437058"/>
                  </a:lnTo>
                  <a:lnTo>
                    <a:pt x="919138" y="436940"/>
                  </a:lnTo>
                  <a:lnTo>
                    <a:pt x="919194" y="436812"/>
                  </a:lnTo>
                  <a:lnTo>
                    <a:pt x="919296" y="436558"/>
                  </a:lnTo>
                  <a:lnTo>
                    <a:pt x="919357" y="436435"/>
                  </a:lnTo>
                  <a:lnTo>
                    <a:pt x="919429" y="436336"/>
                  </a:lnTo>
                  <a:lnTo>
                    <a:pt x="919606" y="436136"/>
                  </a:lnTo>
                  <a:lnTo>
                    <a:pt x="919667" y="436036"/>
                  </a:lnTo>
                  <a:lnTo>
                    <a:pt x="919689" y="435945"/>
                  </a:lnTo>
                  <a:lnTo>
                    <a:pt x="919651" y="435859"/>
                  </a:lnTo>
                  <a:lnTo>
                    <a:pt x="919572" y="435781"/>
                  </a:lnTo>
                  <a:lnTo>
                    <a:pt x="919481" y="435699"/>
                  </a:lnTo>
                  <a:lnTo>
                    <a:pt x="919406" y="435622"/>
                  </a:lnTo>
                  <a:lnTo>
                    <a:pt x="919383" y="435459"/>
                  </a:lnTo>
                  <a:lnTo>
                    <a:pt x="919413" y="435377"/>
                  </a:lnTo>
                  <a:lnTo>
                    <a:pt x="919463" y="435295"/>
                  </a:lnTo>
                  <a:lnTo>
                    <a:pt x="919636" y="435068"/>
                  </a:lnTo>
                  <a:lnTo>
                    <a:pt x="919708" y="434991"/>
                  </a:lnTo>
                  <a:lnTo>
                    <a:pt x="919780" y="434923"/>
                  </a:lnTo>
                  <a:lnTo>
                    <a:pt x="919856" y="434873"/>
                  </a:lnTo>
                  <a:lnTo>
                    <a:pt x="919931" y="434850"/>
                  </a:lnTo>
                  <a:lnTo>
                    <a:pt x="919980" y="434859"/>
                  </a:lnTo>
                  <a:lnTo>
                    <a:pt x="920131" y="434927"/>
                  </a:lnTo>
                  <a:lnTo>
                    <a:pt x="920177" y="434927"/>
                  </a:lnTo>
                  <a:lnTo>
                    <a:pt x="920222" y="434895"/>
                  </a:lnTo>
                  <a:lnTo>
                    <a:pt x="920260" y="434818"/>
                  </a:lnTo>
                  <a:lnTo>
                    <a:pt x="920332" y="434632"/>
                  </a:lnTo>
                  <a:lnTo>
                    <a:pt x="920381" y="434559"/>
                  </a:lnTo>
                  <a:lnTo>
                    <a:pt x="920422" y="434523"/>
                  </a:lnTo>
                  <a:lnTo>
                    <a:pt x="920566" y="434423"/>
                  </a:lnTo>
                  <a:lnTo>
                    <a:pt x="920608" y="434386"/>
                  </a:lnTo>
                  <a:lnTo>
                    <a:pt x="920679" y="434300"/>
                  </a:lnTo>
                  <a:lnTo>
                    <a:pt x="920740" y="434200"/>
                  </a:lnTo>
                  <a:lnTo>
                    <a:pt x="920793" y="434091"/>
                  </a:lnTo>
                  <a:lnTo>
                    <a:pt x="920891" y="433868"/>
                  </a:lnTo>
                  <a:lnTo>
                    <a:pt x="920951" y="433709"/>
                  </a:lnTo>
                  <a:lnTo>
                    <a:pt x="920998" y="433573"/>
                  </a:lnTo>
                  <a:lnTo>
                    <a:pt x="921008" y="433546"/>
                  </a:lnTo>
                  <a:lnTo>
                    <a:pt x="921046" y="433473"/>
                  </a:lnTo>
                  <a:lnTo>
                    <a:pt x="921095" y="433396"/>
                  </a:lnTo>
                  <a:lnTo>
                    <a:pt x="921216" y="433250"/>
                  </a:lnTo>
                  <a:lnTo>
                    <a:pt x="921273" y="433178"/>
                  </a:lnTo>
                  <a:lnTo>
                    <a:pt x="921326" y="433101"/>
                  </a:lnTo>
                  <a:lnTo>
                    <a:pt x="921364" y="433023"/>
                  </a:lnTo>
                  <a:lnTo>
                    <a:pt x="921447" y="432764"/>
                  </a:lnTo>
                  <a:lnTo>
                    <a:pt x="921481" y="432682"/>
                  </a:lnTo>
                  <a:lnTo>
                    <a:pt x="921526" y="432601"/>
                  </a:lnTo>
                  <a:lnTo>
                    <a:pt x="921586" y="432523"/>
                  </a:lnTo>
                  <a:lnTo>
                    <a:pt x="921639" y="432446"/>
                  </a:lnTo>
                  <a:lnTo>
                    <a:pt x="921685" y="432364"/>
                  </a:lnTo>
                  <a:lnTo>
                    <a:pt x="921711" y="432287"/>
                  </a:lnTo>
                  <a:lnTo>
                    <a:pt x="921707" y="432228"/>
                  </a:lnTo>
                  <a:lnTo>
                    <a:pt x="921696" y="432165"/>
                  </a:lnTo>
                  <a:lnTo>
                    <a:pt x="921666" y="432046"/>
                  </a:lnTo>
                  <a:lnTo>
                    <a:pt x="921666" y="431987"/>
                  </a:lnTo>
                  <a:lnTo>
                    <a:pt x="921685" y="431919"/>
                  </a:lnTo>
                  <a:lnTo>
                    <a:pt x="921715" y="431856"/>
                  </a:lnTo>
                  <a:lnTo>
                    <a:pt x="921791" y="431728"/>
                  </a:lnTo>
                  <a:lnTo>
                    <a:pt x="921821" y="431665"/>
                  </a:lnTo>
                  <a:lnTo>
                    <a:pt x="921847" y="431569"/>
                  </a:lnTo>
                  <a:lnTo>
                    <a:pt x="921900" y="431283"/>
                  </a:lnTo>
                  <a:lnTo>
                    <a:pt x="921927" y="431192"/>
                  </a:lnTo>
                  <a:lnTo>
                    <a:pt x="921972" y="431097"/>
                  </a:lnTo>
                  <a:lnTo>
                    <a:pt x="922085" y="430920"/>
                  </a:lnTo>
                  <a:lnTo>
                    <a:pt x="922150" y="430833"/>
                  </a:lnTo>
                  <a:lnTo>
                    <a:pt x="922335" y="430561"/>
                  </a:lnTo>
                  <a:lnTo>
                    <a:pt x="922403" y="430470"/>
                  </a:lnTo>
                  <a:lnTo>
                    <a:pt x="922463" y="430374"/>
                  </a:lnTo>
                  <a:lnTo>
                    <a:pt x="922512" y="430279"/>
                  </a:lnTo>
                  <a:lnTo>
                    <a:pt x="922554" y="430184"/>
                  </a:lnTo>
                  <a:lnTo>
                    <a:pt x="922592" y="430084"/>
                  </a:lnTo>
                  <a:lnTo>
                    <a:pt x="922648" y="429884"/>
                  </a:lnTo>
                  <a:lnTo>
                    <a:pt x="922671" y="429784"/>
                  </a:lnTo>
                  <a:lnTo>
                    <a:pt x="922784" y="429684"/>
                  </a:lnTo>
                  <a:lnTo>
                    <a:pt x="922879" y="429566"/>
                  </a:lnTo>
                  <a:lnTo>
                    <a:pt x="922921" y="429502"/>
                  </a:lnTo>
                  <a:lnTo>
                    <a:pt x="922947" y="429438"/>
                  </a:lnTo>
                  <a:lnTo>
                    <a:pt x="922977" y="429293"/>
                  </a:lnTo>
                  <a:lnTo>
                    <a:pt x="922996" y="429225"/>
                  </a:lnTo>
                  <a:lnTo>
                    <a:pt x="923030" y="429166"/>
                  </a:lnTo>
                  <a:lnTo>
                    <a:pt x="923064" y="429134"/>
                  </a:lnTo>
                  <a:lnTo>
                    <a:pt x="923106" y="429102"/>
                  </a:lnTo>
                  <a:lnTo>
                    <a:pt x="923189" y="429048"/>
                  </a:lnTo>
                  <a:lnTo>
                    <a:pt x="923215" y="429011"/>
                  </a:lnTo>
                  <a:lnTo>
                    <a:pt x="923215" y="428952"/>
                  </a:lnTo>
                  <a:lnTo>
                    <a:pt x="923189" y="428880"/>
                  </a:lnTo>
                  <a:lnTo>
                    <a:pt x="923140" y="428798"/>
                  </a:lnTo>
                  <a:lnTo>
                    <a:pt x="923038" y="428643"/>
                  </a:lnTo>
                  <a:lnTo>
                    <a:pt x="922977" y="428557"/>
                  </a:lnTo>
                  <a:lnTo>
                    <a:pt x="922913" y="428475"/>
                  </a:lnTo>
                  <a:lnTo>
                    <a:pt x="922886" y="428434"/>
                  </a:lnTo>
                  <a:lnTo>
                    <a:pt x="922822" y="428312"/>
                  </a:lnTo>
                  <a:lnTo>
                    <a:pt x="922773" y="428184"/>
                  </a:lnTo>
                  <a:lnTo>
                    <a:pt x="922762" y="428116"/>
                  </a:lnTo>
                  <a:lnTo>
                    <a:pt x="922758" y="428044"/>
                  </a:lnTo>
                  <a:lnTo>
                    <a:pt x="922769" y="427971"/>
                  </a:lnTo>
                  <a:lnTo>
                    <a:pt x="922818" y="427753"/>
                  </a:lnTo>
                  <a:lnTo>
                    <a:pt x="922834" y="427662"/>
                  </a:lnTo>
                  <a:lnTo>
                    <a:pt x="922890" y="427398"/>
                  </a:lnTo>
                  <a:lnTo>
                    <a:pt x="922905" y="427312"/>
                  </a:lnTo>
                  <a:lnTo>
                    <a:pt x="922936" y="426944"/>
                  </a:lnTo>
                  <a:lnTo>
                    <a:pt x="923007" y="426476"/>
                  </a:lnTo>
                  <a:lnTo>
                    <a:pt x="923053" y="426058"/>
                  </a:lnTo>
                  <a:lnTo>
                    <a:pt x="923083" y="425831"/>
                  </a:lnTo>
                  <a:lnTo>
                    <a:pt x="923094" y="425717"/>
                  </a:lnTo>
                  <a:lnTo>
                    <a:pt x="923109" y="425604"/>
                  </a:lnTo>
                  <a:lnTo>
                    <a:pt x="923117" y="425485"/>
                  </a:lnTo>
                  <a:lnTo>
                    <a:pt x="923117" y="425236"/>
                  </a:lnTo>
                  <a:lnTo>
                    <a:pt x="923125" y="425104"/>
                  </a:lnTo>
                  <a:lnTo>
                    <a:pt x="923147" y="424904"/>
                  </a:lnTo>
                  <a:lnTo>
                    <a:pt x="923152" y="424836"/>
                  </a:lnTo>
                  <a:lnTo>
                    <a:pt x="923174" y="424699"/>
                  </a:lnTo>
                  <a:lnTo>
                    <a:pt x="923212" y="424559"/>
                  </a:lnTo>
                  <a:lnTo>
                    <a:pt x="923239" y="424418"/>
                  </a:lnTo>
                  <a:lnTo>
                    <a:pt x="923245" y="424300"/>
                  </a:lnTo>
                  <a:lnTo>
                    <a:pt x="923215" y="424209"/>
                  </a:lnTo>
                  <a:lnTo>
                    <a:pt x="923193" y="424186"/>
                  </a:lnTo>
                  <a:lnTo>
                    <a:pt x="923109" y="424127"/>
                  </a:lnTo>
                  <a:lnTo>
                    <a:pt x="923060" y="424036"/>
                  </a:lnTo>
                  <a:lnTo>
                    <a:pt x="923053" y="423950"/>
                  </a:lnTo>
                  <a:lnTo>
                    <a:pt x="923079" y="423754"/>
                  </a:lnTo>
                  <a:lnTo>
                    <a:pt x="923113" y="423554"/>
                  </a:lnTo>
                  <a:lnTo>
                    <a:pt x="923170" y="423346"/>
                  </a:lnTo>
                  <a:lnTo>
                    <a:pt x="923193" y="423246"/>
                  </a:lnTo>
                  <a:lnTo>
                    <a:pt x="923208" y="423141"/>
                  </a:lnTo>
                  <a:lnTo>
                    <a:pt x="923208" y="423073"/>
                  </a:lnTo>
                  <a:lnTo>
                    <a:pt x="923186" y="422800"/>
                  </a:lnTo>
                  <a:lnTo>
                    <a:pt x="923186" y="422709"/>
                  </a:lnTo>
                  <a:lnTo>
                    <a:pt x="923193" y="422532"/>
                  </a:lnTo>
                  <a:lnTo>
                    <a:pt x="923193" y="422355"/>
                  </a:lnTo>
                  <a:lnTo>
                    <a:pt x="923189" y="422269"/>
                  </a:lnTo>
                  <a:lnTo>
                    <a:pt x="923166" y="422091"/>
                  </a:lnTo>
                  <a:lnTo>
                    <a:pt x="923128" y="421723"/>
                  </a:lnTo>
                  <a:lnTo>
                    <a:pt x="923128" y="421596"/>
                  </a:lnTo>
                  <a:lnTo>
                    <a:pt x="923147" y="421505"/>
                  </a:lnTo>
                  <a:lnTo>
                    <a:pt x="923178" y="421415"/>
                  </a:lnTo>
                  <a:lnTo>
                    <a:pt x="923219" y="421328"/>
                  </a:lnTo>
                  <a:lnTo>
                    <a:pt x="923295" y="421195"/>
                  </a:lnTo>
                  <a:lnTo>
                    <a:pt x="923317" y="421160"/>
                  </a:lnTo>
                  <a:lnTo>
                    <a:pt x="923386" y="421060"/>
                  </a:lnTo>
                  <a:lnTo>
                    <a:pt x="923468" y="420969"/>
                  </a:lnTo>
                  <a:lnTo>
                    <a:pt x="923556" y="420883"/>
                  </a:lnTo>
                  <a:lnTo>
                    <a:pt x="923741" y="420720"/>
                  </a:lnTo>
                  <a:lnTo>
                    <a:pt x="923851" y="420647"/>
                  </a:lnTo>
                  <a:lnTo>
                    <a:pt x="924096" y="420524"/>
                  </a:lnTo>
                  <a:lnTo>
                    <a:pt x="924209" y="420451"/>
                  </a:lnTo>
                  <a:lnTo>
                    <a:pt x="924293" y="420365"/>
                  </a:lnTo>
                  <a:lnTo>
                    <a:pt x="924334" y="420288"/>
                  </a:lnTo>
                  <a:lnTo>
                    <a:pt x="924368" y="420201"/>
                  </a:lnTo>
                  <a:lnTo>
                    <a:pt x="924413" y="420015"/>
                  </a:lnTo>
                  <a:lnTo>
                    <a:pt x="924429" y="419924"/>
                  </a:lnTo>
                  <a:lnTo>
                    <a:pt x="924447" y="419774"/>
                  </a:lnTo>
                  <a:lnTo>
                    <a:pt x="924451" y="419624"/>
                  </a:lnTo>
                  <a:lnTo>
                    <a:pt x="924444" y="419470"/>
                  </a:lnTo>
                  <a:lnTo>
                    <a:pt x="924432" y="419315"/>
                  </a:lnTo>
                  <a:lnTo>
                    <a:pt x="924387" y="418943"/>
                  </a:lnTo>
                  <a:lnTo>
                    <a:pt x="924345" y="418725"/>
                  </a:lnTo>
                  <a:lnTo>
                    <a:pt x="924304" y="418548"/>
                  </a:lnTo>
                  <a:lnTo>
                    <a:pt x="924234" y="418324"/>
                  </a:lnTo>
                  <a:lnTo>
                    <a:pt x="924205" y="418216"/>
                  </a:lnTo>
                  <a:lnTo>
                    <a:pt x="924192" y="418184"/>
                  </a:lnTo>
                  <a:lnTo>
                    <a:pt x="924168" y="418103"/>
                  </a:lnTo>
                  <a:lnTo>
                    <a:pt x="924149" y="417989"/>
                  </a:lnTo>
                  <a:lnTo>
                    <a:pt x="924173" y="417842"/>
                  </a:lnTo>
                  <a:lnTo>
                    <a:pt x="924202" y="417757"/>
                  </a:lnTo>
                  <a:lnTo>
                    <a:pt x="924285" y="417625"/>
                  </a:lnTo>
                  <a:lnTo>
                    <a:pt x="924293" y="417516"/>
                  </a:lnTo>
                  <a:lnTo>
                    <a:pt x="924308" y="417412"/>
                  </a:lnTo>
                  <a:lnTo>
                    <a:pt x="924333" y="417319"/>
                  </a:lnTo>
                  <a:lnTo>
                    <a:pt x="924345" y="417285"/>
                  </a:lnTo>
                  <a:lnTo>
                    <a:pt x="924410" y="417139"/>
                  </a:lnTo>
                  <a:lnTo>
                    <a:pt x="924485" y="416998"/>
                  </a:lnTo>
                  <a:lnTo>
                    <a:pt x="924561" y="416876"/>
                  </a:lnTo>
                  <a:lnTo>
                    <a:pt x="924636" y="416748"/>
                  </a:lnTo>
                  <a:lnTo>
                    <a:pt x="924670" y="416685"/>
                  </a:lnTo>
                  <a:lnTo>
                    <a:pt x="924693" y="416635"/>
                  </a:lnTo>
                  <a:lnTo>
                    <a:pt x="924731" y="416526"/>
                  </a:lnTo>
                  <a:lnTo>
                    <a:pt x="924765" y="416417"/>
                  </a:lnTo>
                  <a:lnTo>
                    <a:pt x="924825" y="416199"/>
                  </a:lnTo>
                  <a:lnTo>
                    <a:pt x="924836" y="416144"/>
                  </a:lnTo>
                  <a:lnTo>
                    <a:pt x="924844" y="416035"/>
                  </a:lnTo>
                  <a:lnTo>
                    <a:pt x="924844" y="415976"/>
                  </a:lnTo>
                  <a:lnTo>
                    <a:pt x="924863" y="415876"/>
                  </a:lnTo>
                  <a:lnTo>
                    <a:pt x="924923" y="415785"/>
                  </a:lnTo>
                  <a:lnTo>
                    <a:pt x="924931" y="415763"/>
                  </a:lnTo>
                  <a:lnTo>
                    <a:pt x="924939" y="415726"/>
                  </a:lnTo>
                  <a:lnTo>
                    <a:pt x="924939" y="415690"/>
                  </a:lnTo>
                  <a:lnTo>
                    <a:pt x="924931" y="415617"/>
                  </a:lnTo>
                  <a:lnTo>
                    <a:pt x="924954" y="415540"/>
                  </a:lnTo>
                  <a:lnTo>
                    <a:pt x="925052" y="415422"/>
                  </a:lnTo>
                  <a:lnTo>
                    <a:pt x="925075" y="415381"/>
                  </a:lnTo>
                  <a:lnTo>
                    <a:pt x="925093" y="415317"/>
                  </a:lnTo>
                  <a:lnTo>
                    <a:pt x="925101" y="415249"/>
                  </a:lnTo>
                  <a:lnTo>
                    <a:pt x="925101" y="415108"/>
                  </a:lnTo>
                  <a:lnTo>
                    <a:pt x="925109" y="414990"/>
                  </a:lnTo>
                  <a:lnTo>
                    <a:pt x="925124" y="414881"/>
                  </a:lnTo>
                  <a:lnTo>
                    <a:pt x="925120" y="414831"/>
                  </a:lnTo>
                  <a:lnTo>
                    <a:pt x="925105" y="414790"/>
                  </a:lnTo>
                  <a:lnTo>
                    <a:pt x="925090" y="414772"/>
                  </a:lnTo>
                  <a:lnTo>
                    <a:pt x="925014" y="414718"/>
                  </a:lnTo>
                  <a:lnTo>
                    <a:pt x="924969" y="414649"/>
                  </a:lnTo>
                  <a:lnTo>
                    <a:pt x="924949" y="414527"/>
                  </a:lnTo>
                  <a:lnTo>
                    <a:pt x="924942" y="414463"/>
                  </a:lnTo>
                  <a:lnTo>
                    <a:pt x="924931" y="414404"/>
                  </a:lnTo>
                  <a:lnTo>
                    <a:pt x="924897" y="414313"/>
                  </a:lnTo>
                  <a:lnTo>
                    <a:pt x="924871" y="414218"/>
                  </a:lnTo>
                  <a:lnTo>
                    <a:pt x="924897" y="414122"/>
                  </a:lnTo>
                  <a:lnTo>
                    <a:pt x="924957" y="414077"/>
                  </a:lnTo>
                  <a:lnTo>
                    <a:pt x="925105" y="413986"/>
                  </a:lnTo>
                  <a:lnTo>
                    <a:pt x="925165" y="413932"/>
                  </a:lnTo>
                  <a:lnTo>
                    <a:pt x="925237" y="413823"/>
                  </a:lnTo>
                  <a:lnTo>
                    <a:pt x="925328" y="413641"/>
                  </a:lnTo>
                  <a:lnTo>
                    <a:pt x="925368" y="413578"/>
                  </a:lnTo>
                  <a:lnTo>
                    <a:pt x="925392" y="413545"/>
                  </a:lnTo>
                  <a:lnTo>
                    <a:pt x="925449" y="413445"/>
                  </a:lnTo>
                  <a:lnTo>
                    <a:pt x="925468" y="413395"/>
                  </a:lnTo>
                  <a:lnTo>
                    <a:pt x="925479" y="413336"/>
                  </a:lnTo>
                  <a:lnTo>
                    <a:pt x="925483" y="413277"/>
                  </a:lnTo>
                  <a:lnTo>
                    <a:pt x="925471" y="413100"/>
                  </a:lnTo>
                  <a:lnTo>
                    <a:pt x="925475" y="412905"/>
                  </a:lnTo>
                  <a:lnTo>
                    <a:pt x="925471" y="412809"/>
                  </a:lnTo>
                  <a:lnTo>
                    <a:pt x="925460" y="412714"/>
                  </a:lnTo>
                  <a:lnTo>
                    <a:pt x="925434" y="412623"/>
                  </a:lnTo>
                  <a:lnTo>
                    <a:pt x="925407" y="412569"/>
                  </a:lnTo>
                  <a:lnTo>
                    <a:pt x="925290" y="412405"/>
                  </a:lnTo>
                  <a:lnTo>
                    <a:pt x="925237" y="412291"/>
                  </a:lnTo>
                  <a:lnTo>
                    <a:pt x="925199" y="412173"/>
                  </a:lnTo>
                  <a:lnTo>
                    <a:pt x="925173" y="412055"/>
                  </a:lnTo>
                  <a:lnTo>
                    <a:pt x="925177" y="411901"/>
                  </a:lnTo>
                  <a:lnTo>
                    <a:pt x="925199" y="411711"/>
                  </a:lnTo>
                  <a:lnTo>
                    <a:pt x="925207" y="411605"/>
                  </a:lnTo>
                  <a:lnTo>
                    <a:pt x="925211" y="411478"/>
                  </a:lnTo>
                  <a:lnTo>
                    <a:pt x="925210" y="411356"/>
                  </a:lnTo>
                  <a:lnTo>
                    <a:pt x="925184" y="411133"/>
                  </a:lnTo>
                  <a:lnTo>
                    <a:pt x="925211" y="411019"/>
                  </a:lnTo>
                  <a:lnTo>
                    <a:pt x="925286" y="410902"/>
                  </a:lnTo>
                  <a:lnTo>
                    <a:pt x="925377" y="410787"/>
                  </a:lnTo>
                  <a:lnTo>
                    <a:pt x="925430" y="410733"/>
                  </a:lnTo>
                  <a:lnTo>
                    <a:pt x="925558" y="410633"/>
                  </a:lnTo>
                  <a:lnTo>
                    <a:pt x="925615" y="410583"/>
                  </a:lnTo>
                  <a:lnTo>
                    <a:pt x="925649" y="410524"/>
                  </a:lnTo>
                  <a:lnTo>
                    <a:pt x="925660" y="410474"/>
                  </a:lnTo>
                  <a:lnTo>
                    <a:pt x="925664" y="410420"/>
                  </a:lnTo>
                  <a:lnTo>
                    <a:pt x="925664" y="410360"/>
                  </a:lnTo>
                  <a:lnTo>
                    <a:pt x="925656" y="410251"/>
                  </a:lnTo>
                  <a:lnTo>
                    <a:pt x="925615" y="410002"/>
                  </a:lnTo>
                  <a:lnTo>
                    <a:pt x="925577" y="409838"/>
                  </a:lnTo>
                  <a:lnTo>
                    <a:pt x="925575" y="409732"/>
                  </a:lnTo>
                  <a:lnTo>
                    <a:pt x="925615" y="409611"/>
                  </a:lnTo>
                  <a:lnTo>
                    <a:pt x="925687" y="409497"/>
                  </a:lnTo>
                  <a:lnTo>
                    <a:pt x="925713" y="409438"/>
                  </a:lnTo>
                  <a:lnTo>
                    <a:pt x="925759" y="409302"/>
                  </a:lnTo>
                  <a:lnTo>
                    <a:pt x="925777" y="409238"/>
                  </a:lnTo>
                  <a:lnTo>
                    <a:pt x="925808" y="409097"/>
                  </a:lnTo>
                  <a:lnTo>
                    <a:pt x="925834" y="408888"/>
                  </a:lnTo>
                  <a:lnTo>
                    <a:pt x="925892" y="408829"/>
                  </a:lnTo>
                  <a:lnTo>
                    <a:pt x="925937" y="408820"/>
                  </a:lnTo>
                  <a:lnTo>
                    <a:pt x="925978" y="408816"/>
                  </a:lnTo>
                  <a:lnTo>
                    <a:pt x="926062" y="408789"/>
                  </a:lnTo>
                  <a:lnTo>
                    <a:pt x="926103" y="408743"/>
                  </a:lnTo>
                  <a:lnTo>
                    <a:pt x="926137" y="408688"/>
                  </a:lnTo>
                  <a:lnTo>
                    <a:pt x="926186" y="408561"/>
                  </a:lnTo>
                  <a:lnTo>
                    <a:pt x="926201" y="408493"/>
                  </a:lnTo>
                  <a:lnTo>
                    <a:pt x="926213" y="408420"/>
                  </a:lnTo>
                  <a:lnTo>
                    <a:pt x="926208" y="408266"/>
                  </a:lnTo>
                  <a:lnTo>
                    <a:pt x="926208" y="408111"/>
                  </a:lnTo>
                  <a:lnTo>
                    <a:pt x="926234" y="407921"/>
                  </a:lnTo>
                  <a:lnTo>
                    <a:pt x="926273" y="407762"/>
                  </a:lnTo>
                  <a:lnTo>
                    <a:pt x="926307" y="407680"/>
                  </a:lnTo>
                  <a:lnTo>
                    <a:pt x="926405" y="407539"/>
                  </a:lnTo>
                  <a:lnTo>
                    <a:pt x="926420" y="407503"/>
                  </a:lnTo>
                  <a:lnTo>
                    <a:pt x="926435" y="407451"/>
                  </a:lnTo>
                  <a:lnTo>
                    <a:pt x="926435" y="407389"/>
                  </a:lnTo>
                  <a:lnTo>
                    <a:pt x="926428" y="407205"/>
                  </a:lnTo>
                  <a:lnTo>
                    <a:pt x="926439" y="407044"/>
                  </a:lnTo>
                  <a:lnTo>
                    <a:pt x="926462" y="406880"/>
                  </a:lnTo>
                  <a:lnTo>
                    <a:pt x="926477" y="406803"/>
                  </a:lnTo>
                  <a:lnTo>
                    <a:pt x="926499" y="406785"/>
                  </a:lnTo>
                  <a:lnTo>
                    <a:pt x="926541" y="406739"/>
                  </a:lnTo>
                  <a:lnTo>
                    <a:pt x="926571" y="406689"/>
                  </a:lnTo>
                  <a:lnTo>
                    <a:pt x="926587" y="406644"/>
                  </a:lnTo>
                  <a:lnTo>
                    <a:pt x="926594" y="406589"/>
                  </a:lnTo>
                  <a:lnTo>
                    <a:pt x="926594" y="406535"/>
                  </a:lnTo>
                  <a:lnTo>
                    <a:pt x="926590" y="406485"/>
                  </a:lnTo>
                  <a:lnTo>
                    <a:pt x="926575" y="406440"/>
                  </a:lnTo>
                  <a:lnTo>
                    <a:pt x="926537" y="406399"/>
                  </a:lnTo>
                  <a:lnTo>
                    <a:pt x="926364" y="406312"/>
                  </a:lnTo>
                  <a:lnTo>
                    <a:pt x="926326" y="406235"/>
                  </a:lnTo>
                  <a:lnTo>
                    <a:pt x="926335" y="406162"/>
                  </a:lnTo>
                  <a:lnTo>
                    <a:pt x="926356" y="406067"/>
                  </a:lnTo>
                  <a:lnTo>
                    <a:pt x="926390" y="405822"/>
                  </a:lnTo>
                  <a:lnTo>
                    <a:pt x="926409" y="405717"/>
                  </a:lnTo>
                  <a:lnTo>
                    <a:pt x="926446" y="405554"/>
                  </a:lnTo>
                  <a:lnTo>
                    <a:pt x="926472" y="405360"/>
                  </a:lnTo>
                  <a:lnTo>
                    <a:pt x="926504" y="405236"/>
                  </a:lnTo>
                  <a:lnTo>
                    <a:pt x="926511" y="405190"/>
                  </a:lnTo>
                  <a:lnTo>
                    <a:pt x="926515" y="405145"/>
                  </a:lnTo>
                  <a:lnTo>
                    <a:pt x="926503" y="405086"/>
                  </a:lnTo>
                  <a:lnTo>
                    <a:pt x="926424" y="404913"/>
                  </a:lnTo>
                  <a:lnTo>
                    <a:pt x="926436" y="404781"/>
                  </a:lnTo>
                  <a:lnTo>
                    <a:pt x="926481" y="404672"/>
                  </a:lnTo>
                  <a:lnTo>
                    <a:pt x="926404" y="404650"/>
                  </a:lnTo>
                  <a:lnTo>
                    <a:pt x="926330" y="404609"/>
                  </a:lnTo>
                  <a:lnTo>
                    <a:pt x="926249" y="404532"/>
                  </a:lnTo>
                  <a:lnTo>
                    <a:pt x="926198" y="404441"/>
                  </a:lnTo>
                  <a:lnTo>
                    <a:pt x="926194" y="404323"/>
                  </a:lnTo>
                  <a:lnTo>
                    <a:pt x="926262" y="404073"/>
                  </a:lnTo>
                  <a:lnTo>
                    <a:pt x="926308" y="403952"/>
                  </a:lnTo>
                  <a:lnTo>
                    <a:pt x="926360" y="403841"/>
                  </a:lnTo>
                  <a:lnTo>
                    <a:pt x="926394" y="403741"/>
                  </a:lnTo>
                  <a:lnTo>
                    <a:pt x="926480" y="403609"/>
                  </a:lnTo>
                  <a:lnTo>
                    <a:pt x="926500" y="403559"/>
                  </a:lnTo>
                  <a:lnTo>
                    <a:pt x="926507" y="403509"/>
                  </a:lnTo>
                  <a:lnTo>
                    <a:pt x="926496" y="403346"/>
                  </a:lnTo>
                  <a:lnTo>
                    <a:pt x="926513" y="403268"/>
                  </a:lnTo>
                  <a:lnTo>
                    <a:pt x="926537" y="403208"/>
                  </a:lnTo>
                  <a:lnTo>
                    <a:pt x="926572" y="403146"/>
                  </a:lnTo>
                  <a:lnTo>
                    <a:pt x="926632" y="403050"/>
                  </a:lnTo>
                  <a:lnTo>
                    <a:pt x="926658" y="402996"/>
                  </a:lnTo>
                  <a:lnTo>
                    <a:pt x="926681" y="402937"/>
                  </a:lnTo>
                  <a:lnTo>
                    <a:pt x="926737" y="402832"/>
                  </a:lnTo>
                  <a:lnTo>
                    <a:pt x="926779" y="402805"/>
                  </a:lnTo>
                  <a:lnTo>
                    <a:pt x="926813" y="402796"/>
                  </a:lnTo>
                  <a:lnTo>
                    <a:pt x="926926" y="402810"/>
                  </a:lnTo>
                  <a:lnTo>
                    <a:pt x="926961" y="402810"/>
                  </a:lnTo>
                  <a:lnTo>
                    <a:pt x="927044" y="402782"/>
                  </a:lnTo>
                  <a:lnTo>
                    <a:pt x="927123" y="402732"/>
                  </a:lnTo>
                  <a:lnTo>
                    <a:pt x="927199" y="402669"/>
                  </a:lnTo>
                  <a:lnTo>
                    <a:pt x="927270" y="402596"/>
                  </a:lnTo>
                  <a:lnTo>
                    <a:pt x="927335" y="402528"/>
                  </a:lnTo>
                  <a:lnTo>
                    <a:pt x="927384" y="402469"/>
                  </a:lnTo>
                  <a:lnTo>
                    <a:pt x="927463" y="402332"/>
                  </a:lnTo>
                  <a:lnTo>
                    <a:pt x="927588" y="402141"/>
                  </a:lnTo>
                  <a:lnTo>
                    <a:pt x="927716" y="401960"/>
                  </a:lnTo>
                  <a:lnTo>
                    <a:pt x="927796" y="401819"/>
                  </a:lnTo>
                  <a:lnTo>
                    <a:pt x="927833" y="401737"/>
                  </a:lnTo>
                  <a:lnTo>
                    <a:pt x="927864" y="401656"/>
                  </a:lnTo>
                  <a:lnTo>
                    <a:pt x="927924" y="401487"/>
                  </a:lnTo>
                  <a:lnTo>
                    <a:pt x="927985" y="401301"/>
                  </a:lnTo>
                  <a:lnTo>
                    <a:pt x="928034" y="401110"/>
                  </a:lnTo>
                  <a:lnTo>
                    <a:pt x="928124" y="400711"/>
                  </a:lnTo>
                  <a:lnTo>
                    <a:pt x="928143" y="400606"/>
                  </a:lnTo>
                  <a:lnTo>
                    <a:pt x="928172" y="400483"/>
                  </a:lnTo>
                  <a:lnTo>
                    <a:pt x="928261" y="400129"/>
                  </a:lnTo>
                  <a:lnTo>
                    <a:pt x="928276" y="400034"/>
                  </a:lnTo>
                  <a:lnTo>
                    <a:pt x="928302" y="399906"/>
                  </a:lnTo>
                  <a:lnTo>
                    <a:pt x="928306" y="399866"/>
                  </a:lnTo>
                  <a:lnTo>
                    <a:pt x="928302" y="399829"/>
                  </a:lnTo>
                  <a:lnTo>
                    <a:pt x="928279" y="399793"/>
                  </a:lnTo>
                  <a:lnTo>
                    <a:pt x="928196" y="399729"/>
                  </a:lnTo>
                  <a:lnTo>
                    <a:pt x="928140" y="399661"/>
                  </a:lnTo>
                  <a:lnTo>
                    <a:pt x="928147" y="399575"/>
                  </a:lnTo>
                  <a:lnTo>
                    <a:pt x="928230" y="399370"/>
                  </a:lnTo>
                  <a:lnTo>
                    <a:pt x="928287" y="399243"/>
                  </a:lnTo>
                  <a:lnTo>
                    <a:pt x="928313" y="399175"/>
                  </a:lnTo>
                  <a:lnTo>
                    <a:pt x="928332" y="399111"/>
                  </a:lnTo>
                  <a:lnTo>
                    <a:pt x="928344" y="399025"/>
                  </a:lnTo>
                  <a:lnTo>
                    <a:pt x="928347" y="398939"/>
                  </a:lnTo>
                  <a:lnTo>
                    <a:pt x="928347" y="398852"/>
                  </a:lnTo>
                  <a:lnTo>
                    <a:pt x="928336" y="398575"/>
                  </a:lnTo>
                  <a:lnTo>
                    <a:pt x="928321" y="398366"/>
                  </a:lnTo>
                  <a:lnTo>
                    <a:pt x="928321" y="398266"/>
                  </a:lnTo>
                  <a:lnTo>
                    <a:pt x="928328" y="398162"/>
                  </a:lnTo>
                  <a:lnTo>
                    <a:pt x="928359" y="398026"/>
                  </a:lnTo>
                  <a:lnTo>
                    <a:pt x="928400" y="397884"/>
                  </a:lnTo>
                  <a:lnTo>
                    <a:pt x="928426" y="397748"/>
                  </a:lnTo>
                  <a:lnTo>
                    <a:pt x="928438" y="397617"/>
                  </a:lnTo>
                  <a:lnTo>
                    <a:pt x="928460" y="397485"/>
                  </a:lnTo>
                  <a:lnTo>
                    <a:pt x="928498" y="397371"/>
                  </a:lnTo>
                  <a:lnTo>
                    <a:pt x="928545" y="397253"/>
                  </a:lnTo>
                  <a:lnTo>
                    <a:pt x="928600" y="397144"/>
                  </a:lnTo>
                  <a:lnTo>
                    <a:pt x="928664" y="397035"/>
                  </a:lnTo>
                  <a:lnTo>
                    <a:pt x="928736" y="396935"/>
                  </a:lnTo>
                  <a:lnTo>
                    <a:pt x="928847" y="396817"/>
                  </a:lnTo>
                  <a:lnTo>
                    <a:pt x="928968" y="396703"/>
                  </a:lnTo>
                  <a:lnTo>
                    <a:pt x="929106" y="396604"/>
                  </a:lnTo>
                  <a:lnTo>
                    <a:pt x="929251" y="396522"/>
                  </a:lnTo>
                  <a:lnTo>
                    <a:pt x="929402" y="396453"/>
                  </a:lnTo>
                  <a:lnTo>
                    <a:pt x="929474" y="396381"/>
                  </a:lnTo>
                  <a:lnTo>
                    <a:pt x="929549" y="396313"/>
                  </a:lnTo>
                  <a:lnTo>
                    <a:pt x="929708" y="396186"/>
                  </a:lnTo>
                  <a:lnTo>
                    <a:pt x="929791" y="396126"/>
                  </a:lnTo>
                  <a:lnTo>
                    <a:pt x="929950" y="396026"/>
                  </a:lnTo>
                  <a:lnTo>
                    <a:pt x="930116" y="395936"/>
                  </a:lnTo>
                  <a:lnTo>
                    <a:pt x="930203" y="395895"/>
                  </a:lnTo>
                  <a:lnTo>
                    <a:pt x="930267" y="395858"/>
                  </a:lnTo>
                  <a:lnTo>
                    <a:pt x="930396" y="395795"/>
                  </a:lnTo>
                  <a:lnTo>
                    <a:pt x="930460" y="395768"/>
                  </a:lnTo>
                  <a:lnTo>
                    <a:pt x="930528" y="395745"/>
                  </a:lnTo>
                  <a:lnTo>
                    <a:pt x="930588" y="395731"/>
                  </a:lnTo>
                  <a:lnTo>
                    <a:pt x="930717" y="395727"/>
                  </a:lnTo>
                  <a:lnTo>
                    <a:pt x="930774" y="395718"/>
                  </a:lnTo>
                  <a:lnTo>
                    <a:pt x="930823" y="395690"/>
                  </a:lnTo>
                  <a:lnTo>
                    <a:pt x="930845" y="395668"/>
                  </a:lnTo>
                  <a:lnTo>
                    <a:pt x="930868" y="395636"/>
                  </a:lnTo>
                  <a:lnTo>
                    <a:pt x="930902" y="395572"/>
                  </a:lnTo>
                  <a:lnTo>
                    <a:pt x="930959" y="395490"/>
                  </a:lnTo>
                  <a:lnTo>
                    <a:pt x="931038" y="395390"/>
                  </a:lnTo>
                  <a:lnTo>
                    <a:pt x="931080" y="395345"/>
                  </a:lnTo>
                  <a:lnTo>
                    <a:pt x="931178" y="395254"/>
                  </a:lnTo>
                  <a:lnTo>
                    <a:pt x="931295" y="395172"/>
                  </a:lnTo>
                  <a:lnTo>
                    <a:pt x="931409" y="395082"/>
                  </a:lnTo>
                  <a:lnTo>
                    <a:pt x="931465" y="395022"/>
                  </a:lnTo>
                  <a:lnTo>
                    <a:pt x="931567" y="394900"/>
                  </a:lnTo>
                  <a:lnTo>
                    <a:pt x="931620" y="394841"/>
                  </a:lnTo>
                  <a:lnTo>
                    <a:pt x="931681" y="394791"/>
                  </a:lnTo>
                  <a:lnTo>
                    <a:pt x="931786" y="394727"/>
                  </a:lnTo>
                  <a:lnTo>
                    <a:pt x="931847" y="394700"/>
                  </a:lnTo>
                  <a:lnTo>
                    <a:pt x="931964" y="394654"/>
                  </a:lnTo>
                  <a:lnTo>
                    <a:pt x="932021" y="394636"/>
                  </a:lnTo>
                  <a:lnTo>
                    <a:pt x="932081" y="394623"/>
                  </a:lnTo>
                  <a:lnTo>
                    <a:pt x="932195" y="394586"/>
                  </a:lnTo>
                  <a:lnTo>
                    <a:pt x="932244" y="394559"/>
                  </a:lnTo>
                  <a:lnTo>
                    <a:pt x="932289" y="394518"/>
                  </a:lnTo>
                  <a:lnTo>
                    <a:pt x="932327" y="394464"/>
                  </a:lnTo>
                  <a:lnTo>
                    <a:pt x="932391" y="394350"/>
                  </a:lnTo>
                  <a:lnTo>
                    <a:pt x="932433" y="394296"/>
                  </a:lnTo>
                  <a:lnTo>
                    <a:pt x="932486" y="394241"/>
                  </a:lnTo>
                  <a:lnTo>
                    <a:pt x="932663" y="394100"/>
                  </a:lnTo>
                  <a:lnTo>
                    <a:pt x="932754" y="394005"/>
                  </a:lnTo>
                  <a:lnTo>
                    <a:pt x="932867" y="393868"/>
                  </a:lnTo>
                  <a:lnTo>
                    <a:pt x="932901" y="393823"/>
                  </a:lnTo>
                  <a:lnTo>
                    <a:pt x="933026" y="393696"/>
                  </a:lnTo>
                  <a:lnTo>
                    <a:pt x="933064" y="393650"/>
                  </a:lnTo>
                  <a:lnTo>
                    <a:pt x="933090" y="393600"/>
                  </a:lnTo>
                  <a:lnTo>
                    <a:pt x="933098" y="393560"/>
                  </a:lnTo>
                  <a:lnTo>
                    <a:pt x="933109" y="393432"/>
                  </a:lnTo>
                  <a:lnTo>
                    <a:pt x="933120" y="393391"/>
                  </a:lnTo>
                  <a:lnTo>
                    <a:pt x="933158" y="393341"/>
                  </a:lnTo>
                  <a:lnTo>
                    <a:pt x="933211" y="393301"/>
                  </a:lnTo>
                  <a:lnTo>
                    <a:pt x="933336" y="393228"/>
                  </a:lnTo>
                  <a:lnTo>
                    <a:pt x="933389" y="393182"/>
                  </a:lnTo>
                  <a:lnTo>
                    <a:pt x="933430" y="393132"/>
                  </a:lnTo>
                  <a:lnTo>
                    <a:pt x="933464" y="393078"/>
                  </a:lnTo>
                  <a:lnTo>
                    <a:pt x="933529" y="392960"/>
                  </a:lnTo>
                  <a:lnTo>
                    <a:pt x="933563" y="392905"/>
                  </a:lnTo>
                  <a:lnTo>
                    <a:pt x="933608" y="392842"/>
                  </a:lnTo>
                  <a:lnTo>
                    <a:pt x="933755" y="392656"/>
                  </a:lnTo>
                  <a:lnTo>
                    <a:pt x="933808" y="392601"/>
                  </a:lnTo>
                  <a:lnTo>
                    <a:pt x="934080" y="392256"/>
                  </a:lnTo>
                  <a:lnTo>
                    <a:pt x="934152" y="392169"/>
                  </a:lnTo>
                  <a:lnTo>
                    <a:pt x="934398" y="391842"/>
                  </a:lnTo>
                  <a:lnTo>
                    <a:pt x="934485" y="391738"/>
                  </a:lnTo>
                  <a:lnTo>
                    <a:pt x="934579" y="391638"/>
                  </a:lnTo>
                  <a:lnTo>
                    <a:pt x="934697" y="391538"/>
                  </a:lnTo>
                  <a:lnTo>
                    <a:pt x="934965" y="391365"/>
                  </a:lnTo>
                  <a:lnTo>
                    <a:pt x="935090" y="391274"/>
                  </a:lnTo>
                  <a:lnTo>
                    <a:pt x="935184" y="391165"/>
                  </a:lnTo>
                  <a:lnTo>
                    <a:pt x="935248" y="391024"/>
                  </a:lnTo>
                  <a:lnTo>
                    <a:pt x="935278" y="390865"/>
                  </a:lnTo>
                  <a:lnTo>
                    <a:pt x="935297" y="390702"/>
                  </a:lnTo>
                  <a:lnTo>
                    <a:pt x="935324" y="390538"/>
                  </a:lnTo>
                  <a:lnTo>
                    <a:pt x="935377" y="390388"/>
                  </a:lnTo>
                  <a:lnTo>
                    <a:pt x="935448" y="390275"/>
                  </a:lnTo>
                  <a:lnTo>
                    <a:pt x="935535" y="390166"/>
                  </a:lnTo>
                  <a:lnTo>
                    <a:pt x="935630" y="390066"/>
                  </a:lnTo>
                  <a:lnTo>
                    <a:pt x="935721" y="389961"/>
                  </a:lnTo>
                  <a:lnTo>
                    <a:pt x="935804" y="389852"/>
                  </a:lnTo>
                  <a:lnTo>
                    <a:pt x="935898" y="389702"/>
                  </a:lnTo>
                  <a:lnTo>
                    <a:pt x="936057" y="389380"/>
                  </a:lnTo>
                  <a:lnTo>
                    <a:pt x="936140" y="389225"/>
                  </a:lnTo>
                  <a:lnTo>
                    <a:pt x="936235" y="389080"/>
                  </a:lnTo>
                  <a:lnTo>
                    <a:pt x="936355" y="388939"/>
                  </a:lnTo>
                  <a:lnTo>
                    <a:pt x="936488" y="388807"/>
                  </a:lnTo>
                  <a:lnTo>
                    <a:pt x="936972" y="388371"/>
                  </a:lnTo>
                  <a:lnTo>
                    <a:pt x="937108" y="388262"/>
                  </a:lnTo>
                  <a:lnTo>
                    <a:pt x="937164" y="388199"/>
                  </a:lnTo>
                  <a:lnTo>
                    <a:pt x="937210" y="388135"/>
                  </a:lnTo>
                  <a:lnTo>
                    <a:pt x="937236" y="388040"/>
                  </a:lnTo>
                  <a:lnTo>
                    <a:pt x="937232" y="387931"/>
                  </a:lnTo>
                  <a:lnTo>
                    <a:pt x="937210" y="387699"/>
                  </a:lnTo>
                  <a:lnTo>
                    <a:pt x="937217" y="387594"/>
                  </a:lnTo>
                  <a:lnTo>
                    <a:pt x="937255" y="387481"/>
                  </a:lnTo>
                  <a:lnTo>
                    <a:pt x="937304" y="387376"/>
                  </a:lnTo>
                  <a:lnTo>
                    <a:pt x="937418" y="387163"/>
                  </a:lnTo>
                  <a:lnTo>
                    <a:pt x="937467" y="387054"/>
                  </a:lnTo>
                  <a:lnTo>
                    <a:pt x="937512" y="386927"/>
                  </a:lnTo>
                  <a:lnTo>
                    <a:pt x="937554" y="386795"/>
                  </a:lnTo>
                  <a:lnTo>
                    <a:pt x="937625" y="386531"/>
                  </a:lnTo>
                  <a:lnTo>
                    <a:pt x="937656" y="386400"/>
                  </a:lnTo>
                  <a:lnTo>
                    <a:pt x="937682" y="386254"/>
                  </a:lnTo>
                  <a:lnTo>
                    <a:pt x="937720" y="385959"/>
                  </a:lnTo>
                  <a:lnTo>
                    <a:pt x="937746" y="385814"/>
                  </a:lnTo>
                  <a:lnTo>
                    <a:pt x="937788" y="385677"/>
                  </a:lnTo>
                  <a:lnTo>
                    <a:pt x="937871" y="385505"/>
                  </a:lnTo>
                  <a:lnTo>
                    <a:pt x="937920" y="385418"/>
                  </a:lnTo>
                  <a:lnTo>
                    <a:pt x="937977" y="385337"/>
                  </a:lnTo>
                  <a:lnTo>
                    <a:pt x="938037" y="385264"/>
                  </a:lnTo>
                  <a:lnTo>
                    <a:pt x="938120" y="385187"/>
                  </a:lnTo>
                  <a:lnTo>
                    <a:pt x="938328" y="385055"/>
                  </a:lnTo>
                  <a:lnTo>
                    <a:pt x="938369" y="384984"/>
                  </a:lnTo>
                  <a:lnTo>
                    <a:pt x="938337" y="384828"/>
                  </a:lnTo>
                  <a:lnTo>
                    <a:pt x="938315" y="384682"/>
                  </a:lnTo>
                  <a:lnTo>
                    <a:pt x="938264" y="384497"/>
                  </a:lnTo>
                  <a:lnTo>
                    <a:pt x="938266" y="384400"/>
                  </a:lnTo>
                  <a:lnTo>
                    <a:pt x="938181" y="384287"/>
                  </a:lnTo>
                  <a:lnTo>
                    <a:pt x="938079" y="384196"/>
                  </a:lnTo>
                  <a:lnTo>
                    <a:pt x="937992" y="384101"/>
                  </a:lnTo>
                  <a:lnTo>
                    <a:pt x="937935" y="383996"/>
                  </a:lnTo>
                  <a:lnTo>
                    <a:pt x="937928" y="383864"/>
                  </a:lnTo>
                  <a:lnTo>
                    <a:pt x="937962" y="383719"/>
                  </a:lnTo>
                  <a:lnTo>
                    <a:pt x="938015" y="383574"/>
                  </a:lnTo>
                  <a:lnTo>
                    <a:pt x="938060" y="383424"/>
                  </a:lnTo>
                  <a:lnTo>
                    <a:pt x="938068" y="383279"/>
                  </a:lnTo>
                  <a:lnTo>
                    <a:pt x="938045" y="383179"/>
                  </a:lnTo>
                  <a:lnTo>
                    <a:pt x="938011" y="383083"/>
                  </a:lnTo>
                  <a:lnTo>
                    <a:pt x="937894" y="382797"/>
                  </a:lnTo>
                  <a:lnTo>
                    <a:pt x="937788" y="382438"/>
                  </a:lnTo>
                  <a:lnTo>
                    <a:pt x="937739" y="382256"/>
                  </a:lnTo>
                  <a:lnTo>
                    <a:pt x="937701" y="382075"/>
                  </a:lnTo>
                  <a:lnTo>
                    <a:pt x="937671" y="381888"/>
                  </a:lnTo>
                  <a:lnTo>
                    <a:pt x="937656" y="381711"/>
                  </a:lnTo>
                  <a:lnTo>
                    <a:pt x="937652" y="381529"/>
                  </a:lnTo>
                  <a:lnTo>
                    <a:pt x="937656" y="381348"/>
                  </a:lnTo>
                  <a:lnTo>
                    <a:pt x="937686" y="380989"/>
                  </a:lnTo>
                  <a:lnTo>
                    <a:pt x="937709" y="380844"/>
                  </a:lnTo>
                  <a:lnTo>
                    <a:pt x="937803" y="380412"/>
                  </a:lnTo>
                  <a:lnTo>
                    <a:pt x="937818" y="380271"/>
                  </a:lnTo>
                  <a:lnTo>
                    <a:pt x="937818" y="380139"/>
                  </a:lnTo>
                  <a:lnTo>
                    <a:pt x="937807" y="380003"/>
                  </a:lnTo>
                  <a:lnTo>
                    <a:pt x="937777" y="379740"/>
                  </a:lnTo>
                  <a:lnTo>
                    <a:pt x="937769" y="379608"/>
                  </a:lnTo>
                  <a:lnTo>
                    <a:pt x="937762" y="379408"/>
                  </a:lnTo>
                  <a:lnTo>
                    <a:pt x="937750" y="379199"/>
                  </a:lnTo>
                  <a:lnTo>
                    <a:pt x="937752" y="379108"/>
                  </a:lnTo>
                  <a:lnTo>
                    <a:pt x="937754" y="378999"/>
                  </a:lnTo>
                  <a:lnTo>
                    <a:pt x="937777" y="378808"/>
                  </a:lnTo>
                  <a:lnTo>
                    <a:pt x="937845" y="378645"/>
                  </a:lnTo>
                  <a:lnTo>
                    <a:pt x="937905" y="378568"/>
                  </a:lnTo>
                  <a:lnTo>
                    <a:pt x="938143" y="378368"/>
                  </a:lnTo>
                  <a:lnTo>
                    <a:pt x="938211" y="378290"/>
                  </a:lnTo>
                  <a:lnTo>
                    <a:pt x="938260" y="378204"/>
                  </a:lnTo>
                  <a:lnTo>
                    <a:pt x="938298" y="378109"/>
                  </a:lnTo>
                  <a:lnTo>
                    <a:pt x="938332" y="378013"/>
                  </a:lnTo>
                  <a:lnTo>
                    <a:pt x="938362" y="377913"/>
                  </a:lnTo>
                  <a:lnTo>
                    <a:pt x="938457" y="377636"/>
                  </a:lnTo>
                  <a:lnTo>
                    <a:pt x="938574" y="377273"/>
                  </a:lnTo>
                  <a:lnTo>
                    <a:pt x="938638" y="377091"/>
                  </a:lnTo>
                  <a:lnTo>
                    <a:pt x="938710" y="376919"/>
                  </a:lnTo>
                  <a:lnTo>
                    <a:pt x="938793" y="376773"/>
                  </a:lnTo>
                  <a:lnTo>
                    <a:pt x="938891" y="376632"/>
                  </a:lnTo>
                  <a:lnTo>
                    <a:pt x="939026" y="376453"/>
                  </a:lnTo>
                  <a:lnTo>
                    <a:pt x="939037" y="376352"/>
                  </a:lnTo>
                  <a:lnTo>
                    <a:pt x="939061" y="376249"/>
                  </a:lnTo>
                  <a:lnTo>
                    <a:pt x="939076" y="376205"/>
                  </a:lnTo>
                  <a:lnTo>
                    <a:pt x="939089" y="376144"/>
                  </a:lnTo>
                  <a:lnTo>
                    <a:pt x="939102" y="376063"/>
                  </a:lnTo>
                  <a:lnTo>
                    <a:pt x="939109" y="375983"/>
                  </a:lnTo>
                  <a:lnTo>
                    <a:pt x="939125" y="375915"/>
                  </a:lnTo>
                  <a:lnTo>
                    <a:pt x="939128" y="375869"/>
                  </a:lnTo>
                  <a:lnTo>
                    <a:pt x="939141" y="375784"/>
                  </a:lnTo>
                  <a:lnTo>
                    <a:pt x="939162" y="375698"/>
                  </a:lnTo>
                  <a:lnTo>
                    <a:pt x="939152" y="375583"/>
                  </a:lnTo>
                  <a:lnTo>
                    <a:pt x="939152" y="375424"/>
                  </a:lnTo>
                  <a:lnTo>
                    <a:pt x="939182" y="375110"/>
                  </a:lnTo>
                  <a:lnTo>
                    <a:pt x="939201" y="374956"/>
                  </a:lnTo>
                  <a:lnTo>
                    <a:pt x="939227" y="374642"/>
                  </a:lnTo>
                  <a:lnTo>
                    <a:pt x="939231" y="374547"/>
                  </a:lnTo>
                  <a:lnTo>
                    <a:pt x="939231" y="374256"/>
                  </a:lnTo>
                  <a:lnTo>
                    <a:pt x="939240" y="374016"/>
                  </a:lnTo>
                  <a:lnTo>
                    <a:pt x="939261" y="373724"/>
                  </a:lnTo>
                  <a:lnTo>
                    <a:pt x="939280" y="373584"/>
                  </a:lnTo>
                  <a:lnTo>
                    <a:pt x="939307" y="373443"/>
                  </a:lnTo>
                  <a:lnTo>
                    <a:pt x="939342" y="373334"/>
                  </a:lnTo>
                  <a:lnTo>
                    <a:pt x="939382" y="373225"/>
                  </a:lnTo>
                  <a:lnTo>
                    <a:pt x="939431" y="373121"/>
                  </a:lnTo>
                  <a:lnTo>
                    <a:pt x="939469" y="373011"/>
                  </a:lnTo>
                  <a:lnTo>
                    <a:pt x="939497" y="372902"/>
                  </a:lnTo>
                  <a:lnTo>
                    <a:pt x="939484" y="372725"/>
                  </a:lnTo>
                  <a:lnTo>
                    <a:pt x="939431" y="372534"/>
                  </a:lnTo>
                  <a:lnTo>
                    <a:pt x="939363" y="372348"/>
                  </a:lnTo>
                  <a:lnTo>
                    <a:pt x="939318" y="372166"/>
                  </a:lnTo>
                  <a:lnTo>
                    <a:pt x="939329" y="371998"/>
                  </a:lnTo>
                  <a:lnTo>
                    <a:pt x="939391" y="371885"/>
                  </a:lnTo>
                  <a:lnTo>
                    <a:pt x="939480" y="371780"/>
                  </a:lnTo>
                  <a:lnTo>
                    <a:pt x="939586" y="371680"/>
                  </a:lnTo>
                  <a:lnTo>
                    <a:pt x="939682" y="371580"/>
                  </a:lnTo>
                  <a:lnTo>
                    <a:pt x="939757" y="371467"/>
                  </a:lnTo>
                  <a:lnTo>
                    <a:pt x="939807" y="371370"/>
                  </a:lnTo>
                  <a:lnTo>
                    <a:pt x="939806" y="371279"/>
                  </a:lnTo>
                  <a:lnTo>
                    <a:pt x="939811" y="371240"/>
                  </a:lnTo>
                  <a:lnTo>
                    <a:pt x="939814" y="370999"/>
                  </a:lnTo>
                  <a:lnTo>
                    <a:pt x="939807" y="370968"/>
                  </a:lnTo>
                  <a:lnTo>
                    <a:pt x="939815" y="370848"/>
                  </a:lnTo>
                  <a:lnTo>
                    <a:pt x="939809" y="370808"/>
                  </a:lnTo>
                  <a:lnTo>
                    <a:pt x="939820" y="370762"/>
                  </a:lnTo>
                  <a:lnTo>
                    <a:pt x="939828" y="370653"/>
                  </a:lnTo>
                  <a:lnTo>
                    <a:pt x="939845" y="370548"/>
                  </a:lnTo>
                  <a:lnTo>
                    <a:pt x="939838" y="370515"/>
                  </a:lnTo>
                  <a:lnTo>
                    <a:pt x="939847" y="370480"/>
                  </a:lnTo>
                  <a:lnTo>
                    <a:pt x="939842" y="370429"/>
                  </a:lnTo>
                  <a:lnTo>
                    <a:pt x="939849" y="370384"/>
                  </a:lnTo>
                  <a:lnTo>
                    <a:pt x="939795" y="370072"/>
                  </a:lnTo>
                  <a:lnTo>
                    <a:pt x="939784" y="369904"/>
                  </a:lnTo>
                  <a:lnTo>
                    <a:pt x="939795" y="369723"/>
                  </a:lnTo>
                  <a:lnTo>
                    <a:pt x="939818" y="369545"/>
                  </a:lnTo>
                  <a:lnTo>
                    <a:pt x="939848" y="369364"/>
                  </a:lnTo>
                  <a:lnTo>
                    <a:pt x="939886" y="369186"/>
                  </a:lnTo>
                  <a:lnTo>
                    <a:pt x="939920" y="369005"/>
                  </a:lnTo>
                  <a:lnTo>
                    <a:pt x="939961" y="368714"/>
                  </a:lnTo>
                  <a:lnTo>
                    <a:pt x="940014" y="368428"/>
                  </a:lnTo>
                  <a:lnTo>
                    <a:pt x="940048" y="368287"/>
                  </a:lnTo>
                  <a:lnTo>
                    <a:pt x="940105" y="368128"/>
                  </a:lnTo>
                  <a:lnTo>
                    <a:pt x="940203" y="367928"/>
                  </a:lnTo>
                  <a:lnTo>
                    <a:pt x="940256" y="367824"/>
                  </a:lnTo>
                  <a:lnTo>
                    <a:pt x="940320" y="367669"/>
                  </a:lnTo>
                  <a:lnTo>
                    <a:pt x="940362" y="367510"/>
                  </a:lnTo>
                  <a:lnTo>
                    <a:pt x="940373" y="367346"/>
                  </a:lnTo>
                  <a:lnTo>
                    <a:pt x="940365" y="367178"/>
                  </a:lnTo>
                  <a:lnTo>
                    <a:pt x="940347" y="367006"/>
                  </a:lnTo>
                  <a:lnTo>
                    <a:pt x="940324" y="366838"/>
                  </a:lnTo>
                  <a:lnTo>
                    <a:pt x="940316" y="366665"/>
                  </a:lnTo>
                  <a:lnTo>
                    <a:pt x="940313" y="366474"/>
                  </a:lnTo>
                  <a:lnTo>
                    <a:pt x="940316" y="366283"/>
                  </a:lnTo>
                  <a:lnTo>
                    <a:pt x="940324" y="366188"/>
                  </a:lnTo>
                  <a:lnTo>
                    <a:pt x="940339" y="366070"/>
                  </a:lnTo>
                  <a:lnTo>
                    <a:pt x="940362" y="365952"/>
                  </a:lnTo>
                  <a:lnTo>
                    <a:pt x="940392" y="365834"/>
                  </a:lnTo>
                  <a:lnTo>
                    <a:pt x="940426" y="365720"/>
                  </a:lnTo>
                  <a:lnTo>
                    <a:pt x="940509" y="365493"/>
                  </a:lnTo>
                  <a:lnTo>
                    <a:pt x="940577" y="365379"/>
                  </a:lnTo>
                  <a:lnTo>
                    <a:pt x="940656" y="365275"/>
                  </a:lnTo>
                  <a:lnTo>
                    <a:pt x="940747" y="365175"/>
                  </a:lnTo>
                  <a:lnTo>
                    <a:pt x="940838" y="365084"/>
                  </a:lnTo>
                  <a:lnTo>
                    <a:pt x="940955" y="364993"/>
                  </a:lnTo>
                  <a:lnTo>
                    <a:pt x="941027" y="364912"/>
                  </a:lnTo>
                  <a:lnTo>
                    <a:pt x="941102" y="364789"/>
                  </a:lnTo>
                  <a:lnTo>
                    <a:pt x="941189" y="364684"/>
                  </a:lnTo>
                  <a:lnTo>
                    <a:pt x="941257" y="364648"/>
                  </a:lnTo>
                  <a:lnTo>
                    <a:pt x="941340" y="364630"/>
                  </a:lnTo>
                  <a:lnTo>
                    <a:pt x="941907" y="364539"/>
                  </a:lnTo>
                  <a:lnTo>
                    <a:pt x="941982" y="364516"/>
                  </a:lnTo>
                  <a:lnTo>
                    <a:pt x="942058" y="364484"/>
                  </a:lnTo>
                  <a:lnTo>
                    <a:pt x="942201" y="364403"/>
                  </a:lnTo>
                  <a:lnTo>
                    <a:pt x="942273" y="364357"/>
                  </a:lnTo>
                  <a:lnTo>
                    <a:pt x="942433" y="364280"/>
                  </a:lnTo>
                  <a:lnTo>
                    <a:pt x="942697" y="364171"/>
                  </a:lnTo>
                  <a:lnTo>
                    <a:pt x="942777" y="364121"/>
                  </a:lnTo>
                  <a:lnTo>
                    <a:pt x="942841" y="364071"/>
                  </a:lnTo>
                  <a:lnTo>
                    <a:pt x="943018" y="363894"/>
                  </a:lnTo>
                  <a:lnTo>
                    <a:pt x="943083" y="363844"/>
                  </a:lnTo>
                  <a:lnTo>
                    <a:pt x="943151" y="363808"/>
                  </a:lnTo>
                  <a:lnTo>
                    <a:pt x="943226" y="363776"/>
                  </a:lnTo>
                  <a:lnTo>
                    <a:pt x="943302" y="363748"/>
                  </a:lnTo>
                  <a:lnTo>
                    <a:pt x="943374" y="363712"/>
                  </a:lnTo>
                  <a:lnTo>
                    <a:pt x="943460" y="363626"/>
                  </a:lnTo>
                  <a:lnTo>
                    <a:pt x="943555" y="363444"/>
                  </a:lnTo>
                  <a:lnTo>
                    <a:pt x="943600" y="363380"/>
                  </a:lnTo>
                  <a:lnTo>
                    <a:pt x="943702" y="363263"/>
                  </a:lnTo>
                  <a:lnTo>
                    <a:pt x="943759" y="363208"/>
                  </a:lnTo>
                  <a:lnTo>
                    <a:pt x="943850" y="363149"/>
                  </a:lnTo>
                  <a:lnTo>
                    <a:pt x="943933" y="363113"/>
                  </a:lnTo>
                  <a:lnTo>
                    <a:pt x="944012" y="363108"/>
                  </a:lnTo>
                  <a:lnTo>
                    <a:pt x="944114" y="363145"/>
                  </a:lnTo>
                  <a:lnTo>
                    <a:pt x="944205" y="363154"/>
                  </a:lnTo>
                  <a:lnTo>
                    <a:pt x="944276" y="363094"/>
                  </a:lnTo>
                  <a:lnTo>
                    <a:pt x="944337" y="363008"/>
                  </a:lnTo>
                  <a:lnTo>
                    <a:pt x="944424" y="362931"/>
                  </a:lnTo>
                  <a:lnTo>
                    <a:pt x="944537" y="362863"/>
                  </a:lnTo>
                  <a:lnTo>
                    <a:pt x="944658" y="362813"/>
                  </a:lnTo>
                  <a:lnTo>
                    <a:pt x="944790" y="362781"/>
                  </a:lnTo>
                  <a:lnTo>
                    <a:pt x="944926" y="362767"/>
                  </a:lnTo>
                  <a:lnTo>
                    <a:pt x="944994" y="362772"/>
                  </a:lnTo>
                  <a:lnTo>
                    <a:pt x="945177" y="362799"/>
                  </a:lnTo>
                  <a:lnTo>
                    <a:pt x="945362" y="362817"/>
                  </a:lnTo>
                  <a:lnTo>
                    <a:pt x="945547" y="362831"/>
                  </a:lnTo>
                  <a:lnTo>
                    <a:pt x="945732" y="362835"/>
                  </a:lnTo>
                  <a:lnTo>
                    <a:pt x="945917" y="362831"/>
                  </a:lnTo>
                  <a:lnTo>
                    <a:pt x="946117" y="362813"/>
                  </a:lnTo>
                  <a:lnTo>
                    <a:pt x="946321" y="362781"/>
                  </a:lnTo>
                  <a:lnTo>
                    <a:pt x="946725" y="362704"/>
                  </a:lnTo>
                  <a:lnTo>
                    <a:pt x="946926" y="362672"/>
                  </a:lnTo>
                  <a:lnTo>
                    <a:pt x="947145" y="362644"/>
                  </a:lnTo>
                  <a:lnTo>
                    <a:pt x="947588" y="362604"/>
                  </a:lnTo>
                  <a:lnTo>
                    <a:pt x="948151" y="362545"/>
                  </a:lnTo>
                  <a:lnTo>
                    <a:pt x="948400" y="362527"/>
                  </a:lnTo>
                  <a:lnTo>
                    <a:pt x="948525" y="362508"/>
                  </a:lnTo>
                  <a:lnTo>
                    <a:pt x="948642" y="362481"/>
                  </a:lnTo>
                  <a:lnTo>
                    <a:pt x="948751" y="362440"/>
                  </a:lnTo>
                  <a:lnTo>
                    <a:pt x="949065" y="362272"/>
                  </a:lnTo>
                  <a:lnTo>
                    <a:pt x="949174" y="362222"/>
                  </a:lnTo>
                  <a:lnTo>
                    <a:pt x="949484" y="362118"/>
                  </a:lnTo>
                  <a:lnTo>
                    <a:pt x="949643" y="362077"/>
                  </a:lnTo>
                  <a:lnTo>
                    <a:pt x="949805" y="362045"/>
                  </a:lnTo>
                  <a:lnTo>
                    <a:pt x="949968" y="362018"/>
                  </a:lnTo>
                  <a:lnTo>
                    <a:pt x="950096" y="362013"/>
                  </a:lnTo>
                  <a:lnTo>
                    <a:pt x="950362" y="362031"/>
                  </a:lnTo>
                  <a:lnTo>
                    <a:pt x="950483" y="362022"/>
                  </a:lnTo>
                  <a:lnTo>
                    <a:pt x="950581" y="361981"/>
                  </a:lnTo>
                  <a:lnTo>
                    <a:pt x="950683" y="361873"/>
                  </a:lnTo>
                  <a:lnTo>
                    <a:pt x="950806" y="361677"/>
                  </a:lnTo>
                  <a:lnTo>
                    <a:pt x="950902" y="361559"/>
                  </a:lnTo>
                  <a:lnTo>
                    <a:pt x="951030" y="361373"/>
                  </a:lnTo>
                  <a:lnTo>
                    <a:pt x="951072" y="361277"/>
                  </a:lnTo>
                  <a:lnTo>
                    <a:pt x="951098" y="361173"/>
                  </a:lnTo>
                  <a:lnTo>
                    <a:pt x="951129" y="361068"/>
                  </a:lnTo>
                  <a:lnTo>
                    <a:pt x="951163" y="360987"/>
                  </a:lnTo>
                  <a:lnTo>
                    <a:pt x="951276" y="360923"/>
                  </a:lnTo>
                  <a:lnTo>
                    <a:pt x="951344" y="360927"/>
                  </a:lnTo>
                  <a:lnTo>
                    <a:pt x="951563" y="360987"/>
                  </a:lnTo>
                  <a:lnTo>
                    <a:pt x="951673" y="361005"/>
                  </a:lnTo>
                  <a:lnTo>
                    <a:pt x="951778" y="361028"/>
                  </a:lnTo>
                  <a:lnTo>
                    <a:pt x="951990" y="361086"/>
                  </a:lnTo>
                  <a:lnTo>
                    <a:pt x="952175" y="361168"/>
                  </a:lnTo>
                  <a:lnTo>
                    <a:pt x="952341" y="361268"/>
                  </a:lnTo>
                  <a:lnTo>
                    <a:pt x="952417" y="361327"/>
                  </a:lnTo>
                  <a:lnTo>
                    <a:pt x="952519" y="361464"/>
                  </a:lnTo>
                  <a:lnTo>
                    <a:pt x="952549" y="361536"/>
                  </a:lnTo>
                  <a:lnTo>
                    <a:pt x="952575" y="361618"/>
                  </a:lnTo>
                  <a:lnTo>
                    <a:pt x="952647" y="361750"/>
                  </a:lnTo>
                  <a:lnTo>
                    <a:pt x="952745" y="361822"/>
                  </a:lnTo>
                  <a:lnTo>
                    <a:pt x="952874" y="361873"/>
                  </a:lnTo>
                  <a:lnTo>
                    <a:pt x="953015" y="361904"/>
                  </a:lnTo>
                  <a:lnTo>
                    <a:pt x="953306" y="361940"/>
                  </a:lnTo>
                  <a:lnTo>
                    <a:pt x="953453" y="361949"/>
                  </a:lnTo>
                  <a:lnTo>
                    <a:pt x="953600" y="361945"/>
                  </a:lnTo>
                  <a:lnTo>
                    <a:pt x="953902" y="361918"/>
                  </a:lnTo>
                  <a:lnTo>
                    <a:pt x="954174" y="361900"/>
                  </a:lnTo>
                  <a:lnTo>
                    <a:pt x="954420" y="361891"/>
                  </a:lnTo>
                  <a:lnTo>
                    <a:pt x="954666" y="361873"/>
                  </a:lnTo>
                  <a:lnTo>
                    <a:pt x="954949" y="361845"/>
                  </a:lnTo>
                  <a:lnTo>
                    <a:pt x="955228" y="361809"/>
                  </a:lnTo>
                  <a:lnTo>
                    <a:pt x="955368" y="361795"/>
                  </a:lnTo>
                  <a:lnTo>
                    <a:pt x="955485" y="361791"/>
                  </a:lnTo>
                  <a:lnTo>
                    <a:pt x="955600" y="361781"/>
                  </a:lnTo>
                  <a:lnTo>
                    <a:pt x="955826" y="361772"/>
                  </a:lnTo>
                  <a:lnTo>
                    <a:pt x="956340" y="361736"/>
                  </a:lnTo>
                  <a:lnTo>
                    <a:pt x="956472" y="361718"/>
                  </a:lnTo>
                  <a:lnTo>
                    <a:pt x="956601" y="361686"/>
                  </a:lnTo>
                  <a:lnTo>
                    <a:pt x="956816" y="361609"/>
                  </a:lnTo>
                  <a:lnTo>
                    <a:pt x="956922" y="361559"/>
                  </a:lnTo>
                  <a:lnTo>
                    <a:pt x="957013" y="361500"/>
                  </a:lnTo>
                  <a:lnTo>
                    <a:pt x="957088" y="361427"/>
                  </a:lnTo>
                  <a:lnTo>
                    <a:pt x="957130" y="361359"/>
                  </a:lnTo>
                  <a:lnTo>
                    <a:pt x="957160" y="361282"/>
                  </a:lnTo>
                  <a:lnTo>
                    <a:pt x="957186" y="361200"/>
                  </a:lnTo>
                  <a:lnTo>
                    <a:pt x="957209" y="361118"/>
                  </a:lnTo>
                  <a:lnTo>
                    <a:pt x="957224" y="361032"/>
                  </a:lnTo>
                  <a:lnTo>
                    <a:pt x="957232" y="360905"/>
                  </a:lnTo>
                  <a:lnTo>
                    <a:pt x="957217" y="360769"/>
                  </a:lnTo>
                  <a:lnTo>
                    <a:pt x="957198" y="360632"/>
                  </a:lnTo>
                  <a:lnTo>
                    <a:pt x="957198" y="360514"/>
                  </a:lnTo>
                  <a:lnTo>
                    <a:pt x="957235" y="360419"/>
                  </a:lnTo>
                  <a:lnTo>
                    <a:pt x="957330" y="360355"/>
                  </a:lnTo>
                  <a:lnTo>
                    <a:pt x="957470" y="360328"/>
                  </a:lnTo>
                  <a:lnTo>
                    <a:pt x="957817" y="360333"/>
                  </a:lnTo>
                  <a:lnTo>
                    <a:pt x="957987" y="360414"/>
                  </a:lnTo>
                  <a:lnTo>
                    <a:pt x="958166" y="360483"/>
                  </a:lnTo>
                  <a:lnTo>
                    <a:pt x="958347" y="360537"/>
                  </a:lnTo>
                  <a:lnTo>
                    <a:pt x="958532" y="360578"/>
                  </a:lnTo>
                  <a:lnTo>
                    <a:pt x="958717" y="360605"/>
                  </a:lnTo>
                  <a:lnTo>
                    <a:pt x="958816" y="360614"/>
                  </a:lnTo>
                  <a:lnTo>
                    <a:pt x="959016" y="360623"/>
                  </a:lnTo>
                  <a:lnTo>
                    <a:pt x="959307" y="360610"/>
                  </a:lnTo>
                  <a:lnTo>
                    <a:pt x="959571" y="360582"/>
                  </a:lnTo>
                  <a:lnTo>
                    <a:pt x="959851" y="360541"/>
                  </a:lnTo>
                  <a:lnTo>
                    <a:pt x="960047" y="360505"/>
                  </a:lnTo>
                  <a:lnTo>
                    <a:pt x="960145" y="360492"/>
                  </a:lnTo>
                  <a:lnTo>
                    <a:pt x="960270" y="360483"/>
                  </a:lnTo>
                  <a:lnTo>
                    <a:pt x="960398" y="360487"/>
                  </a:lnTo>
                  <a:lnTo>
                    <a:pt x="960527" y="360487"/>
                  </a:lnTo>
                  <a:lnTo>
                    <a:pt x="960644" y="360473"/>
                  </a:lnTo>
                  <a:lnTo>
                    <a:pt x="960770" y="360401"/>
                  </a:lnTo>
                  <a:lnTo>
                    <a:pt x="960823" y="360337"/>
                  </a:lnTo>
                  <a:lnTo>
                    <a:pt x="960878" y="360278"/>
                  </a:lnTo>
                  <a:lnTo>
                    <a:pt x="961008" y="360196"/>
                  </a:lnTo>
                  <a:lnTo>
                    <a:pt x="961078" y="360169"/>
                  </a:lnTo>
                  <a:lnTo>
                    <a:pt x="961212" y="360160"/>
                  </a:lnTo>
                  <a:lnTo>
                    <a:pt x="961302" y="360232"/>
                  </a:lnTo>
                  <a:lnTo>
                    <a:pt x="961389" y="360328"/>
                  </a:lnTo>
                  <a:lnTo>
                    <a:pt x="961472" y="360360"/>
                  </a:lnTo>
                  <a:lnTo>
                    <a:pt x="961544" y="360360"/>
                  </a:lnTo>
                  <a:lnTo>
                    <a:pt x="961627" y="360305"/>
                  </a:lnTo>
                  <a:lnTo>
                    <a:pt x="961631" y="360191"/>
                  </a:lnTo>
                  <a:lnTo>
                    <a:pt x="961650" y="360078"/>
                  </a:lnTo>
                  <a:lnTo>
                    <a:pt x="961703" y="360023"/>
                  </a:lnTo>
                  <a:lnTo>
                    <a:pt x="961786" y="359987"/>
                  </a:lnTo>
                  <a:lnTo>
                    <a:pt x="962088" y="359910"/>
                  </a:lnTo>
                  <a:lnTo>
                    <a:pt x="962224" y="359883"/>
                  </a:lnTo>
                  <a:lnTo>
                    <a:pt x="962515" y="359842"/>
                  </a:lnTo>
                  <a:lnTo>
                    <a:pt x="962636" y="359810"/>
                  </a:lnTo>
                  <a:lnTo>
                    <a:pt x="962738" y="359706"/>
                  </a:lnTo>
                  <a:lnTo>
                    <a:pt x="962772" y="359619"/>
                  </a:lnTo>
                  <a:lnTo>
                    <a:pt x="962791" y="359524"/>
                  </a:lnTo>
                  <a:lnTo>
                    <a:pt x="962870" y="359496"/>
                  </a:lnTo>
                  <a:lnTo>
                    <a:pt x="963036" y="359446"/>
                  </a:lnTo>
                  <a:lnTo>
                    <a:pt x="963376" y="359356"/>
                  </a:lnTo>
                  <a:lnTo>
                    <a:pt x="963544" y="359306"/>
                  </a:lnTo>
                  <a:lnTo>
                    <a:pt x="963706" y="359247"/>
                  </a:lnTo>
                  <a:lnTo>
                    <a:pt x="963920" y="359147"/>
                  </a:lnTo>
                  <a:lnTo>
                    <a:pt x="964125" y="359029"/>
                  </a:lnTo>
                  <a:lnTo>
                    <a:pt x="964326" y="358902"/>
                  </a:lnTo>
                  <a:lnTo>
                    <a:pt x="964526" y="358770"/>
                  </a:lnTo>
                  <a:lnTo>
                    <a:pt x="964726" y="358647"/>
                  </a:lnTo>
                  <a:lnTo>
                    <a:pt x="965126" y="358443"/>
                  </a:lnTo>
                  <a:lnTo>
                    <a:pt x="965568" y="358252"/>
                  </a:lnTo>
                  <a:lnTo>
                    <a:pt x="965993" y="358056"/>
                  </a:lnTo>
                  <a:lnTo>
                    <a:pt x="966242" y="357888"/>
                  </a:lnTo>
                  <a:lnTo>
                    <a:pt x="966412" y="357798"/>
                  </a:lnTo>
                  <a:lnTo>
                    <a:pt x="966495" y="357748"/>
                  </a:lnTo>
                  <a:lnTo>
                    <a:pt x="966582" y="357707"/>
                  </a:lnTo>
                  <a:lnTo>
                    <a:pt x="966982" y="357489"/>
                  </a:lnTo>
                  <a:lnTo>
                    <a:pt x="967088" y="357439"/>
                  </a:lnTo>
                  <a:lnTo>
                    <a:pt x="967198" y="357393"/>
                  </a:lnTo>
                  <a:lnTo>
                    <a:pt x="967311" y="357361"/>
                  </a:lnTo>
                  <a:lnTo>
                    <a:pt x="967428" y="357339"/>
                  </a:lnTo>
                  <a:lnTo>
                    <a:pt x="967662" y="357303"/>
                  </a:lnTo>
                  <a:lnTo>
                    <a:pt x="967881" y="357253"/>
                  </a:lnTo>
                  <a:lnTo>
                    <a:pt x="967991" y="357234"/>
                  </a:lnTo>
                  <a:lnTo>
                    <a:pt x="968097" y="357212"/>
                  </a:lnTo>
                  <a:lnTo>
                    <a:pt x="968184" y="357175"/>
                  </a:lnTo>
                  <a:lnTo>
                    <a:pt x="968244" y="357125"/>
                  </a:lnTo>
                  <a:lnTo>
                    <a:pt x="968305" y="357048"/>
                  </a:lnTo>
                  <a:lnTo>
                    <a:pt x="968380" y="356975"/>
                  </a:lnTo>
                  <a:lnTo>
                    <a:pt x="968467" y="356912"/>
                  </a:lnTo>
                  <a:lnTo>
                    <a:pt x="968558" y="356866"/>
                  </a:lnTo>
                  <a:lnTo>
                    <a:pt x="968648" y="356834"/>
                  </a:lnTo>
                  <a:lnTo>
                    <a:pt x="968729" y="356821"/>
                  </a:lnTo>
                  <a:lnTo>
                    <a:pt x="968895" y="356834"/>
                  </a:lnTo>
                  <a:lnTo>
                    <a:pt x="969205" y="356894"/>
                  </a:lnTo>
                  <a:lnTo>
                    <a:pt x="969348" y="356930"/>
                  </a:lnTo>
                  <a:lnTo>
                    <a:pt x="969620" y="357025"/>
                  </a:lnTo>
                  <a:lnTo>
                    <a:pt x="969752" y="357084"/>
                  </a:lnTo>
                  <a:lnTo>
                    <a:pt x="969832" y="357175"/>
                  </a:lnTo>
                  <a:lnTo>
                    <a:pt x="969972" y="357384"/>
                  </a:lnTo>
                  <a:lnTo>
                    <a:pt x="970179" y="357743"/>
                  </a:lnTo>
                  <a:lnTo>
                    <a:pt x="970255" y="357888"/>
                  </a:lnTo>
                  <a:lnTo>
                    <a:pt x="970330" y="358034"/>
                  </a:lnTo>
                  <a:lnTo>
                    <a:pt x="970395" y="358184"/>
                  </a:lnTo>
                  <a:lnTo>
                    <a:pt x="970455" y="358334"/>
                  </a:lnTo>
                  <a:lnTo>
                    <a:pt x="970546" y="358620"/>
                  </a:lnTo>
                  <a:lnTo>
                    <a:pt x="970587" y="358765"/>
                  </a:lnTo>
                  <a:lnTo>
                    <a:pt x="970606" y="358906"/>
                  </a:lnTo>
                  <a:lnTo>
                    <a:pt x="970602" y="359047"/>
                  </a:lnTo>
                  <a:lnTo>
                    <a:pt x="970576" y="359160"/>
                  </a:lnTo>
                  <a:lnTo>
                    <a:pt x="970538" y="359278"/>
                  </a:lnTo>
                  <a:lnTo>
                    <a:pt x="970474" y="359401"/>
                  </a:lnTo>
                  <a:lnTo>
                    <a:pt x="970349" y="359596"/>
                  </a:lnTo>
                  <a:lnTo>
                    <a:pt x="970228" y="359606"/>
                  </a:lnTo>
                  <a:lnTo>
                    <a:pt x="970107" y="359624"/>
                  </a:lnTo>
                  <a:lnTo>
                    <a:pt x="969866" y="359674"/>
                  </a:lnTo>
                  <a:lnTo>
                    <a:pt x="969748" y="359706"/>
                  </a:lnTo>
                  <a:lnTo>
                    <a:pt x="969295" y="359914"/>
                  </a:lnTo>
                  <a:lnTo>
                    <a:pt x="968868" y="360251"/>
                  </a:lnTo>
                  <a:lnTo>
                    <a:pt x="968467" y="360664"/>
                  </a:lnTo>
                  <a:lnTo>
                    <a:pt x="968093" y="361118"/>
                  </a:lnTo>
                  <a:lnTo>
                    <a:pt x="967742" y="361559"/>
                  </a:lnTo>
                  <a:lnTo>
                    <a:pt x="967443" y="361981"/>
                  </a:lnTo>
                  <a:lnTo>
                    <a:pt x="967179" y="362436"/>
                  </a:lnTo>
                  <a:lnTo>
                    <a:pt x="966933" y="362904"/>
                  </a:lnTo>
                  <a:lnTo>
                    <a:pt x="966684" y="363367"/>
                  </a:lnTo>
                  <a:lnTo>
                    <a:pt x="966419" y="363821"/>
                  </a:lnTo>
                  <a:lnTo>
                    <a:pt x="966068" y="364339"/>
                  </a:lnTo>
                  <a:lnTo>
                    <a:pt x="965315" y="365348"/>
                  </a:lnTo>
                  <a:lnTo>
                    <a:pt x="964945" y="365852"/>
                  </a:lnTo>
                  <a:lnTo>
                    <a:pt x="964672" y="366263"/>
                  </a:lnTo>
                  <a:lnTo>
                    <a:pt x="964597" y="366374"/>
                  </a:lnTo>
                  <a:lnTo>
                    <a:pt x="964314" y="366838"/>
                  </a:lnTo>
                  <a:lnTo>
                    <a:pt x="964046" y="367306"/>
                  </a:lnTo>
                  <a:lnTo>
                    <a:pt x="963524" y="368255"/>
                  </a:lnTo>
                  <a:lnTo>
                    <a:pt x="962995" y="369264"/>
                  </a:lnTo>
                  <a:lnTo>
                    <a:pt x="962727" y="369791"/>
                  </a:lnTo>
                  <a:lnTo>
                    <a:pt x="962198" y="370858"/>
                  </a:lnTo>
                  <a:lnTo>
                    <a:pt x="961941" y="371394"/>
                  </a:lnTo>
                  <a:lnTo>
                    <a:pt x="961737" y="371848"/>
                  </a:lnTo>
                  <a:lnTo>
                    <a:pt x="961548" y="372312"/>
                  </a:lnTo>
                  <a:lnTo>
                    <a:pt x="961351" y="372771"/>
                  </a:lnTo>
                  <a:lnTo>
                    <a:pt x="961147" y="373225"/>
                  </a:lnTo>
                  <a:lnTo>
                    <a:pt x="960916" y="373666"/>
                  </a:lnTo>
                  <a:lnTo>
                    <a:pt x="960644" y="374084"/>
                  </a:lnTo>
                  <a:lnTo>
                    <a:pt x="960338" y="374488"/>
                  </a:lnTo>
                  <a:lnTo>
                    <a:pt x="960028" y="374883"/>
                  </a:lnTo>
                  <a:lnTo>
                    <a:pt x="959737" y="375292"/>
                  </a:lnTo>
                  <a:lnTo>
                    <a:pt x="959499" y="375728"/>
                  </a:lnTo>
                  <a:lnTo>
                    <a:pt x="959405" y="375960"/>
                  </a:lnTo>
                  <a:lnTo>
                    <a:pt x="959257" y="376441"/>
                  </a:lnTo>
                  <a:lnTo>
                    <a:pt x="959178" y="376678"/>
                  </a:lnTo>
                  <a:lnTo>
                    <a:pt x="959084" y="376914"/>
                  </a:lnTo>
                  <a:lnTo>
                    <a:pt x="958910" y="377241"/>
                  </a:lnTo>
                  <a:lnTo>
                    <a:pt x="958713" y="377554"/>
                  </a:lnTo>
                  <a:lnTo>
                    <a:pt x="958279" y="378172"/>
                  </a:lnTo>
                  <a:lnTo>
                    <a:pt x="957772" y="378931"/>
                  </a:lnTo>
                  <a:lnTo>
                    <a:pt x="957462" y="379372"/>
                  </a:lnTo>
                  <a:lnTo>
                    <a:pt x="957160" y="379817"/>
                  </a:lnTo>
                  <a:lnTo>
                    <a:pt x="956880" y="380271"/>
                  </a:lnTo>
                  <a:lnTo>
                    <a:pt x="956646" y="380744"/>
                  </a:lnTo>
                  <a:lnTo>
                    <a:pt x="956480" y="381221"/>
                  </a:lnTo>
                  <a:lnTo>
                    <a:pt x="956359" y="381716"/>
                  </a:lnTo>
                  <a:lnTo>
                    <a:pt x="956151" y="382724"/>
                  </a:lnTo>
                  <a:lnTo>
                    <a:pt x="956015" y="383219"/>
                  </a:lnTo>
                  <a:lnTo>
                    <a:pt x="955592" y="384273"/>
                  </a:lnTo>
                  <a:lnTo>
                    <a:pt x="955063" y="385291"/>
                  </a:lnTo>
                  <a:lnTo>
                    <a:pt x="954492" y="386291"/>
                  </a:lnTo>
                  <a:lnTo>
                    <a:pt x="953940" y="387304"/>
                  </a:lnTo>
                  <a:lnTo>
                    <a:pt x="953456" y="388344"/>
                  </a:lnTo>
                  <a:lnTo>
                    <a:pt x="953233" y="388926"/>
                  </a:lnTo>
                  <a:lnTo>
                    <a:pt x="953022" y="389521"/>
                  </a:lnTo>
                  <a:lnTo>
                    <a:pt x="952621" y="390711"/>
                  </a:lnTo>
                  <a:lnTo>
                    <a:pt x="952428" y="391273"/>
                  </a:lnTo>
                  <a:lnTo>
                    <a:pt x="951692" y="393446"/>
                  </a:lnTo>
                  <a:lnTo>
                    <a:pt x="951438" y="394155"/>
                  </a:lnTo>
                  <a:lnTo>
                    <a:pt x="951174" y="394859"/>
                  </a:lnTo>
                  <a:lnTo>
                    <a:pt x="950936" y="395436"/>
                  </a:lnTo>
                  <a:lnTo>
                    <a:pt x="950690" y="396008"/>
                  </a:lnTo>
                  <a:lnTo>
                    <a:pt x="950437" y="396576"/>
                  </a:lnTo>
                  <a:lnTo>
                    <a:pt x="950184" y="397149"/>
                  </a:lnTo>
                  <a:lnTo>
                    <a:pt x="949654" y="398407"/>
                  </a:lnTo>
                  <a:lnTo>
                    <a:pt x="949371" y="399093"/>
                  </a:lnTo>
                  <a:lnTo>
                    <a:pt x="949099" y="399779"/>
                  </a:lnTo>
                  <a:lnTo>
                    <a:pt x="948838" y="400474"/>
                  </a:lnTo>
                  <a:lnTo>
                    <a:pt x="948596" y="401174"/>
                  </a:lnTo>
                  <a:lnTo>
                    <a:pt x="948392" y="401924"/>
                  </a:lnTo>
                  <a:lnTo>
                    <a:pt x="948226" y="402687"/>
                  </a:lnTo>
                  <a:lnTo>
                    <a:pt x="948067" y="403450"/>
                  </a:lnTo>
                  <a:lnTo>
                    <a:pt x="947886" y="404204"/>
                  </a:lnTo>
                  <a:lnTo>
                    <a:pt x="947644" y="404936"/>
                  </a:lnTo>
                  <a:lnTo>
                    <a:pt x="947391" y="405549"/>
                  </a:lnTo>
                  <a:lnTo>
                    <a:pt x="947107" y="406153"/>
                  </a:lnTo>
                  <a:lnTo>
                    <a:pt x="946801" y="406748"/>
                  </a:lnTo>
                  <a:lnTo>
                    <a:pt x="946547" y="407193"/>
                  </a:lnTo>
                  <a:lnTo>
                    <a:pt x="946469" y="407330"/>
                  </a:lnTo>
                  <a:lnTo>
                    <a:pt x="946113" y="407889"/>
                  </a:lnTo>
                  <a:lnTo>
                    <a:pt x="945970" y="408180"/>
                  </a:lnTo>
                  <a:lnTo>
                    <a:pt x="945838" y="408480"/>
                  </a:lnTo>
                  <a:lnTo>
                    <a:pt x="945713" y="408779"/>
                  </a:lnTo>
                  <a:lnTo>
                    <a:pt x="945599" y="409084"/>
                  </a:lnTo>
                  <a:lnTo>
                    <a:pt x="945497" y="409393"/>
                  </a:lnTo>
                  <a:lnTo>
                    <a:pt x="945473" y="409504"/>
                  </a:lnTo>
                  <a:lnTo>
                    <a:pt x="945339" y="410101"/>
                  </a:lnTo>
                  <a:lnTo>
                    <a:pt x="945271" y="410837"/>
                  </a:lnTo>
                  <a:lnTo>
                    <a:pt x="945233" y="411587"/>
                  </a:lnTo>
                  <a:lnTo>
                    <a:pt x="945165" y="412323"/>
                  </a:lnTo>
                  <a:lnTo>
                    <a:pt x="945014" y="413036"/>
                  </a:lnTo>
                  <a:lnTo>
                    <a:pt x="944764" y="413659"/>
                  </a:lnTo>
                  <a:lnTo>
                    <a:pt x="944447" y="414259"/>
                  </a:lnTo>
                  <a:lnTo>
                    <a:pt x="944103" y="414854"/>
                  </a:lnTo>
                  <a:lnTo>
                    <a:pt x="943782" y="415449"/>
                  </a:lnTo>
                  <a:lnTo>
                    <a:pt x="943525" y="416071"/>
                  </a:lnTo>
                  <a:lnTo>
                    <a:pt x="943374" y="416617"/>
                  </a:lnTo>
                  <a:lnTo>
                    <a:pt x="943260" y="417175"/>
                  </a:lnTo>
                  <a:lnTo>
                    <a:pt x="943166" y="417739"/>
                  </a:lnTo>
                  <a:lnTo>
                    <a:pt x="943075" y="418307"/>
                  </a:lnTo>
                  <a:lnTo>
                    <a:pt x="942973" y="418866"/>
                  </a:lnTo>
                  <a:lnTo>
                    <a:pt x="942867" y="419361"/>
                  </a:lnTo>
                  <a:lnTo>
                    <a:pt x="942538" y="420833"/>
                  </a:lnTo>
                  <a:lnTo>
                    <a:pt x="942425" y="421324"/>
                  </a:lnTo>
                  <a:lnTo>
                    <a:pt x="942236" y="422032"/>
                  </a:lnTo>
                  <a:lnTo>
                    <a:pt x="941828" y="423450"/>
                  </a:lnTo>
                  <a:lnTo>
                    <a:pt x="941650" y="424159"/>
                  </a:lnTo>
                  <a:lnTo>
                    <a:pt x="941518" y="424877"/>
                  </a:lnTo>
                  <a:lnTo>
                    <a:pt x="941461" y="425449"/>
                  </a:lnTo>
                  <a:lnTo>
                    <a:pt x="941439" y="426026"/>
                  </a:lnTo>
                  <a:lnTo>
                    <a:pt x="941416" y="427185"/>
                  </a:lnTo>
                  <a:lnTo>
                    <a:pt x="941386" y="427766"/>
                  </a:lnTo>
                  <a:lnTo>
                    <a:pt x="941337" y="428343"/>
                  </a:lnTo>
                  <a:lnTo>
                    <a:pt x="941280" y="428920"/>
                  </a:lnTo>
                  <a:lnTo>
                    <a:pt x="941087" y="430652"/>
                  </a:lnTo>
                  <a:lnTo>
                    <a:pt x="940928" y="432110"/>
                  </a:lnTo>
                  <a:lnTo>
                    <a:pt x="940845" y="432837"/>
                  </a:lnTo>
                  <a:lnTo>
                    <a:pt x="940716" y="434023"/>
                  </a:lnTo>
                  <a:lnTo>
                    <a:pt x="940686" y="434295"/>
                  </a:lnTo>
                  <a:lnTo>
                    <a:pt x="940630" y="434891"/>
                  </a:lnTo>
                  <a:lnTo>
                    <a:pt x="940584" y="435490"/>
                  </a:lnTo>
                  <a:lnTo>
                    <a:pt x="940532" y="436086"/>
                  </a:lnTo>
                  <a:lnTo>
                    <a:pt x="940471" y="436676"/>
                  </a:lnTo>
                  <a:lnTo>
                    <a:pt x="940384" y="437267"/>
                  </a:lnTo>
                  <a:lnTo>
                    <a:pt x="940313" y="437610"/>
                  </a:lnTo>
                  <a:lnTo>
                    <a:pt x="940286" y="437744"/>
                  </a:lnTo>
                  <a:lnTo>
                    <a:pt x="940165" y="438217"/>
                  </a:lnTo>
                  <a:lnTo>
                    <a:pt x="940036" y="438689"/>
                  </a:lnTo>
                  <a:lnTo>
                    <a:pt x="939919" y="439162"/>
                  </a:lnTo>
                  <a:lnTo>
                    <a:pt x="939840" y="439639"/>
                  </a:lnTo>
                  <a:lnTo>
                    <a:pt x="939791" y="440211"/>
                  </a:lnTo>
                  <a:lnTo>
                    <a:pt x="939783" y="440788"/>
                  </a:lnTo>
                  <a:lnTo>
                    <a:pt x="939806" y="441947"/>
                  </a:lnTo>
                  <a:lnTo>
                    <a:pt x="939791" y="442529"/>
                  </a:lnTo>
                  <a:lnTo>
                    <a:pt x="939734" y="443137"/>
                  </a:lnTo>
                  <a:lnTo>
                    <a:pt x="939560" y="444364"/>
                  </a:lnTo>
                  <a:lnTo>
                    <a:pt x="939500" y="444973"/>
                  </a:lnTo>
                  <a:lnTo>
                    <a:pt x="939485" y="445582"/>
                  </a:lnTo>
                  <a:lnTo>
                    <a:pt x="939542" y="446177"/>
                  </a:lnTo>
                  <a:lnTo>
                    <a:pt x="939545" y="446214"/>
                  </a:lnTo>
                  <a:lnTo>
                    <a:pt x="939659" y="446841"/>
                  </a:lnTo>
                  <a:lnTo>
                    <a:pt x="939798" y="447472"/>
                  </a:lnTo>
                  <a:lnTo>
                    <a:pt x="939931" y="448104"/>
                  </a:lnTo>
                  <a:lnTo>
                    <a:pt x="940029" y="448735"/>
                  </a:lnTo>
                  <a:lnTo>
                    <a:pt x="940104" y="449617"/>
                  </a:lnTo>
                  <a:lnTo>
                    <a:pt x="940157" y="450498"/>
                  </a:lnTo>
                  <a:lnTo>
                    <a:pt x="940176" y="451389"/>
                  </a:lnTo>
                  <a:lnTo>
                    <a:pt x="940165" y="452275"/>
                  </a:lnTo>
                  <a:lnTo>
                    <a:pt x="940123" y="453156"/>
                  </a:lnTo>
                  <a:lnTo>
                    <a:pt x="940173" y="453933"/>
                  </a:lnTo>
                  <a:lnTo>
                    <a:pt x="940188" y="454324"/>
                  </a:lnTo>
                  <a:lnTo>
                    <a:pt x="940206" y="455106"/>
                  </a:lnTo>
                  <a:lnTo>
                    <a:pt x="940206" y="455533"/>
                  </a:lnTo>
                  <a:lnTo>
                    <a:pt x="940182" y="456225"/>
                  </a:lnTo>
                  <a:lnTo>
                    <a:pt x="940165" y="456819"/>
                  </a:lnTo>
                  <a:lnTo>
                    <a:pt x="940173" y="457251"/>
                  </a:lnTo>
                  <a:lnTo>
                    <a:pt x="940199" y="457719"/>
                  </a:lnTo>
                  <a:lnTo>
                    <a:pt x="940240" y="458191"/>
                  </a:lnTo>
                  <a:lnTo>
                    <a:pt x="940293" y="458659"/>
                  </a:lnTo>
                  <a:lnTo>
                    <a:pt x="940354" y="459127"/>
                  </a:lnTo>
                  <a:lnTo>
                    <a:pt x="940426" y="459595"/>
                  </a:lnTo>
                  <a:lnTo>
                    <a:pt x="940505" y="460027"/>
                  </a:lnTo>
                  <a:lnTo>
                    <a:pt x="940596" y="460454"/>
                  </a:lnTo>
                  <a:lnTo>
                    <a:pt x="940792" y="461313"/>
                  </a:lnTo>
                  <a:lnTo>
                    <a:pt x="940875" y="461744"/>
                  </a:lnTo>
                  <a:lnTo>
                    <a:pt x="940955" y="462212"/>
                  </a:lnTo>
                  <a:lnTo>
                    <a:pt x="941023" y="462685"/>
                  </a:lnTo>
                  <a:lnTo>
                    <a:pt x="941151" y="463626"/>
                  </a:lnTo>
                  <a:lnTo>
                    <a:pt x="941355" y="464875"/>
                  </a:lnTo>
                  <a:lnTo>
                    <a:pt x="941423" y="465271"/>
                  </a:lnTo>
                  <a:lnTo>
                    <a:pt x="941499" y="465661"/>
                  </a:lnTo>
                  <a:lnTo>
                    <a:pt x="941582" y="466048"/>
                  </a:lnTo>
                  <a:lnTo>
                    <a:pt x="941699" y="466502"/>
                  </a:lnTo>
                  <a:lnTo>
                    <a:pt x="941914" y="467223"/>
                  </a:lnTo>
                  <a:lnTo>
                    <a:pt x="942104" y="467851"/>
                  </a:lnTo>
                  <a:lnTo>
                    <a:pt x="942225" y="468301"/>
                  </a:lnTo>
                  <a:lnTo>
                    <a:pt x="942311" y="468678"/>
                  </a:lnTo>
                  <a:lnTo>
                    <a:pt x="942406" y="469165"/>
                  </a:lnTo>
                  <a:lnTo>
                    <a:pt x="942485" y="469596"/>
                  </a:lnTo>
                  <a:lnTo>
                    <a:pt x="942572" y="470028"/>
                  </a:lnTo>
                  <a:lnTo>
                    <a:pt x="942674" y="470455"/>
                  </a:lnTo>
                  <a:lnTo>
                    <a:pt x="942795" y="470869"/>
                  </a:lnTo>
                  <a:lnTo>
                    <a:pt x="942901" y="471196"/>
                  </a:lnTo>
                  <a:lnTo>
                    <a:pt x="943067" y="471687"/>
                  </a:lnTo>
                  <a:lnTo>
                    <a:pt x="943200" y="472100"/>
                  </a:lnTo>
                  <a:lnTo>
                    <a:pt x="943321" y="472514"/>
                  </a:lnTo>
                  <a:lnTo>
                    <a:pt x="943419" y="472923"/>
                  </a:lnTo>
                  <a:lnTo>
                    <a:pt x="943487" y="473248"/>
                  </a:lnTo>
                  <a:lnTo>
                    <a:pt x="943672" y="474159"/>
                  </a:lnTo>
                  <a:lnTo>
                    <a:pt x="943774" y="474568"/>
                  </a:lnTo>
                  <a:lnTo>
                    <a:pt x="943967" y="475222"/>
                  </a:lnTo>
                  <a:lnTo>
                    <a:pt x="944190" y="475872"/>
                  </a:lnTo>
                  <a:lnTo>
                    <a:pt x="944428" y="476512"/>
                  </a:lnTo>
                  <a:lnTo>
                    <a:pt x="944662" y="477158"/>
                  </a:lnTo>
                  <a:lnTo>
                    <a:pt x="944885" y="477803"/>
                  </a:lnTo>
                  <a:lnTo>
                    <a:pt x="945040" y="478294"/>
                  </a:lnTo>
                  <a:lnTo>
                    <a:pt x="945339" y="479271"/>
                  </a:lnTo>
                  <a:lnTo>
                    <a:pt x="945622" y="480252"/>
                  </a:lnTo>
                  <a:lnTo>
                    <a:pt x="945732" y="480666"/>
                  </a:lnTo>
                  <a:lnTo>
                    <a:pt x="945943" y="481493"/>
                  </a:lnTo>
                  <a:lnTo>
                    <a:pt x="946053" y="481902"/>
                  </a:lnTo>
                  <a:lnTo>
                    <a:pt x="946170" y="482311"/>
                  </a:lnTo>
                  <a:lnTo>
                    <a:pt x="946408" y="483065"/>
                  </a:lnTo>
                  <a:lnTo>
                    <a:pt x="946537" y="483438"/>
                  </a:lnTo>
                  <a:lnTo>
                    <a:pt x="946673" y="483810"/>
                  </a:lnTo>
                  <a:lnTo>
                    <a:pt x="946820" y="484174"/>
                  </a:lnTo>
                  <a:lnTo>
                    <a:pt x="946998" y="484583"/>
                  </a:lnTo>
                  <a:lnTo>
                    <a:pt x="947119" y="484851"/>
                  </a:lnTo>
                  <a:lnTo>
                    <a:pt x="947138" y="484960"/>
                  </a:lnTo>
                  <a:lnTo>
                    <a:pt x="947534" y="485642"/>
                  </a:lnTo>
                  <a:lnTo>
                    <a:pt x="947652" y="485837"/>
                  </a:lnTo>
                  <a:lnTo>
                    <a:pt x="947776" y="486033"/>
                  </a:lnTo>
                  <a:lnTo>
                    <a:pt x="948018" y="486428"/>
                  </a:lnTo>
                  <a:lnTo>
                    <a:pt x="948131" y="486628"/>
                  </a:lnTo>
                  <a:lnTo>
                    <a:pt x="948260" y="486873"/>
                  </a:lnTo>
                  <a:lnTo>
                    <a:pt x="948487" y="487378"/>
                  </a:lnTo>
                  <a:lnTo>
                    <a:pt x="948604" y="487628"/>
                  </a:lnTo>
                  <a:lnTo>
                    <a:pt x="948725" y="487873"/>
                  </a:lnTo>
                  <a:lnTo>
                    <a:pt x="949008" y="488373"/>
                  </a:lnTo>
                  <a:lnTo>
                    <a:pt x="949107" y="488536"/>
                  </a:lnTo>
                  <a:lnTo>
                    <a:pt x="949201" y="488704"/>
                  </a:lnTo>
                  <a:lnTo>
                    <a:pt x="949621" y="489509"/>
                  </a:lnTo>
                  <a:lnTo>
                    <a:pt x="949745" y="489732"/>
                  </a:lnTo>
                  <a:lnTo>
                    <a:pt x="949870" y="489950"/>
                  </a:lnTo>
                  <a:lnTo>
                    <a:pt x="950029" y="490309"/>
                  </a:lnTo>
                  <a:lnTo>
                    <a:pt x="950085" y="490427"/>
                  </a:lnTo>
                  <a:lnTo>
                    <a:pt x="950146" y="490545"/>
                  </a:lnTo>
                  <a:lnTo>
                    <a:pt x="950259" y="490749"/>
                  </a:lnTo>
                  <a:lnTo>
                    <a:pt x="950384" y="490949"/>
                  </a:lnTo>
                  <a:lnTo>
                    <a:pt x="950652" y="491340"/>
                  </a:lnTo>
                  <a:lnTo>
                    <a:pt x="950792" y="491527"/>
                  </a:lnTo>
                  <a:lnTo>
                    <a:pt x="950928" y="491695"/>
                  </a:lnTo>
                  <a:lnTo>
                    <a:pt x="951359" y="492181"/>
                  </a:lnTo>
                  <a:lnTo>
                    <a:pt x="951499" y="492345"/>
                  </a:lnTo>
                  <a:lnTo>
                    <a:pt x="951631" y="492513"/>
                  </a:lnTo>
                  <a:lnTo>
                    <a:pt x="951884" y="492858"/>
                  </a:lnTo>
                  <a:lnTo>
                    <a:pt x="952016" y="493026"/>
                  </a:lnTo>
                  <a:lnTo>
                    <a:pt x="952152" y="493190"/>
                  </a:lnTo>
                  <a:lnTo>
                    <a:pt x="952342" y="493390"/>
                  </a:lnTo>
                  <a:lnTo>
                    <a:pt x="952961" y="493953"/>
                  </a:lnTo>
                  <a:lnTo>
                    <a:pt x="953158" y="494153"/>
                  </a:lnTo>
                  <a:lnTo>
                    <a:pt x="953298" y="494317"/>
                  </a:lnTo>
                  <a:lnTo>
                    <a:pt x="953555" y="494658"/>
                  </a:lnTo>
                  <a:lnTo>
                    <a:pt x="953691" y="494821"/>
                  </a:lnTo>
                  <a:lnTo>
                    <a:pt x="953838" y="494971"/>
                  </a:lnTo>
                  <a:lnTo>
                    <a:pt x="953955" y="495067"/>
                  </a:lnTo>
                  <a:lnTo>
                    <a:pt x="954080" y="495153"/>
                  </a:lnTo>
                  <a:lnTo>
                    <a:pt x="954469" y="495398"/>
                  </a:lnTo>
                  <a:lnTo>
                    <a:pt x="954598" y="495489"/>
                  </a:lnTo>
                  <a:lnTo>
                    <a:pt x="954855" y="495680"/>
                  </a:lnTo>
                  <a:lnTo>
                    <a:pt x="955047" y="495775"/>
                  </a:lnTo>
                  <a:lnTo>
                    <a:pt x="955127" y="495798"/>
                  </a:lnTo>
                  <a:lnTo>
                    <a:pt x="955301" y="495812"/>
                  </a:lnTo>
                  <a:lnTo>
                    <a:pt x="955474" y="495812"/>
                  </a:lnTo>
                  <a:lnTo>
                    <a:pt x="955561" y="495807"/>
                  </a:lnTo>
                  <a:lnTo>
                    <a:pt x="955750" y="495780"/>
                  </a:lnTo>
                  <a:lnTo>
                    <a:pt x="955939" y="495735"/>
                  </a:lnTo>
                  <a:lnTo>
                    <a:pt x="956034" y="495707"/>
                  </a:lnTo>
                  <a:lnTo>
                    <a:pt x="956219" y="495639"/>
                  </a:lnTo>
                  <a:lnTo>
                    <a:pt x="956313" y="495598"/>
                  </a:lnTo>
                  <a:lnTo>
                    <a:pt x="956404" y="495553"/>
                  </a:lnTo>
                  <a:lnTo>
                    <a:pt x="956491" y="495503"/>
                  </a:lnTo>
                  <a:lnTo>
                    <a:pt x="956533" y="495439"/>
                  </a:lnTo>
                  <a:lnTo>
                    <a:pt x="956582" y="495353"/>
                  </a:lnTo>
                  <a:lnTo>
                    <a:pt x="956688" y="495207"/>
                  </a:lnTo>
                  <a:lnTo>
                    <a:pt x="956748" y="495117"/>
                  </a:lnTo>
                  <a:lnTo>
                    <a:pt x="956812" y="495030"/>
                  </a:lnTo>
                  <a:lnTo>
                    <a:pt x="956933" y="494853"/>
                  </a:lnTo>
                  <a:lnTo>
                    <a:pt x="957016" y="494726"/>
                  </a:lnTo>
                  <a:lnTo>
                    <a:pt x="957058" y="494653"/>
                  </a:lnTo>
                  <a:lnTo>
                    <a:pt x="957103" y="494585"/>
                  </a:lnTo>
                  <a:lnTo>
                    <a:pt x="957228" y="494380"/>
                  </a:lnTo>
                  <a:lnTo>
                    <a:pt x="957360" y="494171"/>
                  </a:lnTo>
                  <a:lnTo>
                    <a:pt x="957485" y="493990"/>
                  </a:lnTo>
                  <a:lnTo>
                    <a:pt x="957545" y="493908"/>
                  </a:lnTo>
                  <a:lnTo>
                    <a:pt x="957780" y="494117"/>
                  </a:lnTo>
                  <a:lnTo>
                    <a:pt x="957855" y="494190"/>
                  </a:lnTo>
                  <a:lnTo>
                    <a:pt x="957988" y="494326"/>
                  </a:lnTo>
                  <a:lnTo>
                    <a:pt x="958105" y="494453"/>
                  </a:lnTo>
                  <a:lnTo>
                    <a:pt x="958245" y="494617"/>
                  </a:lnTo>
                  <a:lnTo>
                    <a:pt x="958358" y="494762"/>
                  </a:lnTo>
                  <a:lnTo>
                    <a:pt x="958479" y="494871"/>
                  </a:lnTo>
                  <a:lnTo>
                    <a:pt x="958588" y="494989"/>
                  </a:lnTo>
                  <a:lnTo>
                    <a:pt x="958687" y="495089"/>
                  </a:lnTo>
                  <a:lnTo>
                    <a:pt x="958766" y="495176"/>
                  </a:lnTo>
                  <a:lnTo>
                    <a:pt x="958838" y="495271"/>
                  </a:lnTo>
                  <a:lnTo>
                    <a:pt x="958932" y="495435"/>
                  </a:lnTo>
                  <a:lnTo>
                    <a:pt x="958978" y="495548"/>
                  </a:lnTo>
                  <a:lnTo>
                    <a:pt x="959000" y="495630"/>
                  </a:lnTo>
                  <a:lnTo>
                    <a:pt x="959000" y="495725"/>
                  </a:lnTo>
                  <a:lnTo>
                    <a:pt x="958989" y="495812"/>
                  </a:lnTo>
                  <a:lnTo>
                    <a:pt x="959012" y="495934"/>
                  </a:lnTo>
                  <a:lnTo>
                    <a:pt x="959042" y="496057"/>
                  </a:lnTo>
                  <a:lnTo>
                    <a:pt x="959076" y="496153"/>
                  </a:lnTo>
                  <a:lnTo>
                    <a:pt x="959125" y="496244"/>
                  </a:lnTo>
                  <a:lnTo>
                    <a:pt x="959231" y="496421"/>
                  </a:lnTo>
                  <a:lnTo>
                    <a:pt x="959291" y="496498"/>
                  </a:lnTo>
                  <a:lnTo>
                    <a:pt x="959337" y="496607"/>
                  </a:lnTo>
                  <a:lnTo>
                    <a:pt x="959333" y="496702"/>
                  </a:lnTo>
                  <a:lnTo>
                    <a:pt x="959314" y="496793"/>
                  </a:lnTo>
                  <a:lnTo>
                    <a:pt x="959348" y="496866"/>
                  </a:lnTo>
                  <a:lnTo>
                    <a:pt x="959393" y="496934"/>
                  </a:lnTo>
                  <a:lnTo>
                    <a:pt x="959488" y="497007"/>
                  </a:lnTo>
                  <a:lnTo>
                    <a:pt x="959598" y="497061"/>
                  </a:lnTo>
                  <a:lnTo>
                    <a:pt x="959669" y="497134"/>
                  </a:lnTo>
                  <a:lnTo>
                    <a:pt x="959703" y="497216"/>
                  </a:lnTo>
                  <a:lnTo>
                    <a:pt x="959752" y="497275"/>
                  </a:lnTo>
                  <a:lnTo>
                    <a:pt x="959839" y="497302"/>
                  </a:lnTo>
                  <a:lnTo>
                    <a:pt x="959941" y="497293"/>
                  </a:lnTo>
                  <a:lnTo>
                    <a:pt x="960043" y="497248"/>
                  </a:lnTo>
                  <a:lnTo>
                    <a:pt x="960119" y="497202"/>
                  </a:lnTo>
                  <a:lnTo>
                    <a:pt x="960210" y="497239"/>
                  </a:lnTo>
                  <a:lnTo>
                    <a:pt x="960274" y="497271"/>
                  </a:lnTo>
                  <a:lnTo>
                    <a:pt x="960471" y="497275"/>
                  </a:lnTo>
                  <a:lnTo>
                    <a:pt x="960539" y="497302"/>
                  </a:lnTo>
                  <a:lnTo>
                    <a:pt x="960603" y="497352"/>
                  </a:lnTo>
                  <a:lnTo>
                    <a:pt x="960659" y="497420"/>
                  </a:lnTo>
                  <a:lnTo>
                    <a:pt x="960712" y="497534"/>
                  </a:lnTo>
                  <a:lnTo>
                    <a:pt x="960822" y="497807"/>
                  </a:lnTo>
                  <a:lnTo>
                    <a:pt x="960875" y="497952"/>
                  </a:lnTo>
                  <a:lnTo>
                    <a:pt x="960913" y="498107"/>
                  </a:lnTo>
                  <a:lnTo>
                    <a:pt x="960928" y="498270"/>
                  </a:lnTo>
                  <a:lnTo>
                    <a:pt x="960954" y="498429"/>
                  </a:lnTo>
                  <a:lnTo>
                    <a:pt x="961015" y="498566"/>
                  </a:lnTo>
                  <a:lnTo>
                    <a:pt x="961211" y="498929"/>
                  </a:lnTo>
                  <a:lnTo>
                    <a:pt x="961347" y="499156"/>
                  </a:lnTo>
                  <a:lnTo>
                    <a:pt x="961430" y="499270"/>
                  </a:lnTo>
                  <a:lnTo>
                    <a:pt x="961525" y="499338"/>
                  </a:lnTo>
                  <a:lnTo>
                    <a:pt x="961627" y="499379"/>
                  </a:lnTo>
                  <a:lnTo>
                    <a:pt x="961831" y="499443"/>
                  </a:lnTo>
                  <a:lnTo>
                    <a:pt x="961922" y="499484"/>
                  </a:lnTo>
                  <a:lnTo>
                    <a:pt x="961967" y="499556"/>
                  </a:lnTo>
                  <a:lnTo>
                    <a:pt x="961948" y="499688"/>
                  </a:lnTo>
                  <a:lnTo>
                    <a:pt x="961899" y="499815"/>
                  </a:lnTo>
                  <a:lnTo>
                    <a:pt x="961827" y="499929"/>
                  </a:lnTo>
                  <a:lnTo>
                    <a:pt x="961585" y="500188"/>
                  </a:lnTo>
                  <a:lnTo>
                    <a:pt x="961510" y="500252"/>
                  </a:lnTo>
                  <a:lnTo>
                    <a:pt x="961446" y="500320"/>
                  </a:lnTo>
                  <a:lnTo>
                    <a:pt x="961385" y="500374"/>
                  </a:lnTo>
                  <a:lnTo>
                    <a:pt x="961302" y="500383"/>
                  </a:lnTo>
                  <a:lnTo>
                    <a:pt x="961204" y="500442"/>
                  </a:lnTo>
                  <a:lnTo>
                    <a:pt x="961121" y="500520"/>
                  </a:lnTo>
                  <a:lnTo>
                    <a:pt x="961064" y="500602"/>
                  </a:lnTo>
                  <a:lnTo>
                    <a:pt x="961019" y="500697"/>
                  </a:lnTo>
                  <a:lnTo>
                    <a:pt x="961000" y="500806"/>
                  </a:lnTo>
                  <a:lnTo>
                    <a:pt x="961022" y="500942"/>
                  </a:lnTo>
                  <a:lnTo>
                    <a:pt x="961090" y="501183"/>
                  </a:lnTo>
                  <a:lnTo>
                    <a:pt x="961132" y="501292"/>
                  </a:lnTo>
                  <a:lnTo>
                    <a:pt x="961287" y="501615"/>
                  </a:lnTo>
                  <a:lnTo>
                    <a:pt x="961351" y="501742"/>
                  </a:lnTo>
                  <a:lnTo>
                    <a:pt x="961491" y="501997"/>
                  </a:lnTo>
                  <a:lnTo>
                    <a:pt x="961566" y="502119"/>
                  </a:lnTo>
                  <a:lnTo>
                    <a:pt x="961706" y="502333"/>
                  </a:lnTo>
                  <a:lnTo>
                    <a:pt x="961899" y="502597"/>
                  </a:lnTo>
                  <a:lnTo>
                    <a:pt x="961960" y="502687"/>
                  </a:lnTo>
                  <a:lnTo>
                    <a:pt x="962039" y="502815"/>
                  </a:lnTo>
                  <a:lnTo>
                    <a:pt x="962179" y="503074"/>
                  </a:lnTo>
                  <a:lnTo>
                    <a:pt x="962330" y="503333"/>
                  </a:lnTo>
                  <a:lnTo>
                    <a:pt x="962402" y="503428"/>
                  </a:lnTo>
                  <a:lnTo>
                    <a:pt x="962560" y="503619"/>
                  </a:lnTo>
                  <a:lnTo>
                    <a:pt x="962704" y="503819"/>
                  </a:lnTo>
                  <a:lnTo>
                    <a:pt x="962764" y="503919"/>
                  </a:lnTo>
                  <a:lnTo>
                    <a:pt x="962919" y="504233"/>
                  </a:lnTo>
                  <a:lnTo>
                    <a:pt x="962976" y="504333"/>
                  </a:lnTo>
                  <a:lnTo>
                    <a:pt x="963082" y="504478"/>
                  </a:lnTo>
                  <a:lnTo>
                    <a:pt x="963139" y="504551"/>
                  </a:lnTo>
                  <a:lnTo>
                    <a:pt x="963188" y="504628"/>
                  </a:lnTo>
                  <a:lnTo>
                    <a:pt x="963226" y="504705"/>
                  </a:lnTo>
                  <a:lnTo>
                    <a:pt x="963252" y="504805"/>
                  </a:lnTo>
                  <a:lnTo>
                    <a:pt x="963263" y="504914"/>
                  </a:lnTo>
                  <a:lnTo>
                    <a:pt x="963263" y="505137"/>
                  </a:lnTo>
                  <a:lnTo>
                    <a:pt x="963294" y="505405"/>
                  </a:lnTo>
                  <a:lnTo>
                    <a:pt x="963335" y="505646"/>
                  </a:lnTo>
                  <a:lnTo>
                    <a:pt x="963335" y="505882"/>
                  </a:lnTo>
                  <a:lnTo>
                    <a:pt x="963331" y="506005"/>
                  </a:lnTo>
                  <a:lnTo>
                    <a:pt x="963324" y="506123"/>
                  </a:lnTo>
                  <a:lnTo>
                    <a:pt x="963301" y="506309"/>
                  </a:lnTo>
                  <a:lnTo>
                    <a:pt x="963256" y="506596"/>
                  </a:lnTo>
                  <a:lnTo>
                    <a:pt x="963222" y="506868"/>
                  </a:lnTo>
                  <a:lnTo>
                    <a:pt x="963192" y="507141"/>
                  </a:lnTo>
                  <a:lnTo>
                    <a:pt x="963184" y="507282"/>
                  </a:lnTo>
                  <a:lnTo>
                    <a:pt x="963188" y="507641"/>
                  </a:lnTo>
                  <a:lnTo>
                    <a:pt x="963199" y="507823"/>
                  </a:lnTo>
                  <a:lnTo>
                    <a:pt x="963226" y="508000"/>
                  </a:lnTo>
                  <a:lnTo>
                    <a:pt x="963260" y="508173"/>
                  </a:lnTo>
                  <a:lnTo>
                    <a:pt x="963297" y="508295"/>
                  </a:lnTo>
                  <a:lnTo>
                    <a:pt x="963343" y="508418"/>
                  </a:lnTo>
                  <a:lnTo>
                    <a:pt x="963445" y="508654"/>
                  </a:lnTo>
                  <a:lnTo>
                    <a:pt x="963486" y="508772"/>
                  </a:lnTo>
                  <a:lnTo>
                    <a:pt x="963532" y="508936"/>
                  </a:lnTo>
                  <a:lnTo>
                    <a:pt x="963592" y="509263"/>
                  </a:lnTo>
                  <a:lnTo>
                    <a:pt x="963630" y="509427"/>
                  </a:lnTo>
                  <a:lnTo>
                    <a:pt x="963683" y="509581"/>
                  </a:lnTo>
                  <a:lnTo>
                    <a:pt x="963758" y="509736"/>
                  </a:lnTo>
                  <a:lnTo>
                    <a:pt x="963845" y="509890"/>
                  </a:lnTo>
                  <a:lnTo>
                    <a:pt x="963883" y="509972"/>
                  </a:lnTo>
                  <a:lnTo>
                    <a:pt x="963928" y="510095"/>
                  </a:lnTo>
                  <a:lnTo>
                    <a:pt x="964000" y="510349"/>
                  </a:lnTo>
                  <a:lnTo>
                    <a:pt x="964034" y="510477"/>
                  </a:lnTo>
                  <a:lnTo>
                    <a:pt x="964080" y="510599"/>
                  </a:lnTo>
                  <a:lnTo>
                    <a:pt x="964189" y="510817"/>
                  </a:lnTo>
                  <a:lnTo>
                    <a:pt x="964473" y="511336"/>
                  </a:lnTo>
                  <a:lnTo>
                    <a:pt x="964541" y="511472"/>
                  </a:lnTo>
                  <a:lnTo>
                    <a:pt x="964571" y="511545"/>
                  </a:lnTo>
                  <a:lnTo>
                    <a:pt x="964681" y="511858"/>
                  </a:lnTo>
                  <a:lnTo>
                    <a:pt x="964809" y="512253"/>
                  </a:lnTo>
                  <a:lnTo>
                    <a:pt x="964866" y="512453"/>
                  </a:lnTo>
                  <a:lnTo>
                    <a:pt x="964991" y="512849"/>
                  </a:lnTo>
                  <a:lnTo>
                    <a:pt x="965149" y="513303"/>
                  </a:lnTo>
                  <a:lnTo>
                    <a:pt x="965210" y="513453"/>
                  </a:lnTo>
                  <a:lnTo>
                    <a:pt x="965274" y="513599"/>
                  </a:lnTo>
                  <a:lnTo>
                    <a:pt x="965361" y="513753"/>
                  </a:lnTo>
                  <a:lnTo>
                    <a:pt x="965459" y="513903"/>
                  </a:lnTo>
                  <a:lnTo>
                    <a:pt x="965663" y="514203"/>
                  </a:lnTo>
                  <a:lnTo>
                    <a:pt x="965867" y="514489"/>
                  </a:lnTo>
                  <a:lnTo>
                    <a:pt x="966170" y="514898"/>
                  </a:lnTo>
                  <a:lnTo>
                    <a:pt x="966260" y="515044"/>
                  </a:lnTo>
                  <a:lnTo>
                    <a:pt x="966332" y="515185"/>
                  </a:lnTo>
                  <a:lnTo>
                    <a:pt x="966457" y="515485"/>
                  </a:lnTo>
                  <a:lnTo>
                    <a:pt x="966521" y="515630"/>
                  </a:lnTo>
                  <a:lnTo>
                    <a:pt x="966604" y="515762"/>
                  </a:lnTo>
                  <a:lnTo>
                    <a:pt x="966702" y="515885"/>
                  </a:lnTo>
                  <a:lnTo>
                    <a:pt x="966812" y="516007"/>
                  </a:lnTo>
                  <a:lnTo>
                    <a:pt x="966933" y="516116"/>
                  </a:lnTo>
                  <a:lnTo>
                    <a:pt x="967058" y="516216"/>
                  </a:lnTo>
                  <a:lnTo>
                    <a:pt x="967190" y="516307"/>
                  </a:lnTo>
                  <a:lnTo>
                    <a:pt x="967375" y="516494"/>
                  </a:lnTo>
                  <a:lnTo>
                    <a:pt x="967491" y="516603"/>
                  </a:lnTo>
                  <a:lnTo>
                    <a:pt x="967953" y="517034"/>
                  </a:lnTo>
                  <a:lnTo>
                    <a:pt x="968490" y="517516"/>
                  </a:lnTo>
                  <a:lnTo>
                    <a:pt x="968838" y="517807"/>
                  </a:lnTo>
                  <a:lnTo>
                    <a:pt x="969019" y="517948"/>
                  </a:lnTo>
                  <a:lnTo>
                    <a:pt x="969405" y="518225"/>
                  </a:lnTo>
                  <a:lnTo>
                    <a:pt x="969805" y="518484"/>
                  </a:lnTo>
                  <a:lnTo>
                    <a:pt x="970009" y="518607"/>
                  </a:lnTo>
                  <a:lnTo>
                    <a:pt x="970247" y="518743"/>
                  </a:lnTo>
                  <a:lnTo>
                    <a:pt x="970493" y="518875"/>
                  </a:lnTo>
                  <a:lnTo>
                    <a:pt x="970739" y="518998"/>
                  </a:lnTo>
                  <a:lnTo>
                    <a:pt x="970988" y="519116"/>
                  </a:lnTo>
                  <a:lnTo>
                    <a:pt x="971241" y="519234"/>
                  </a:lnTo>
                  <a:lnTo>
                    <a:pt x="971664" y="519425"/>
                  </a:lnTo>
                  <a:lnTo>
                    <a:pt x="972095" y="519607"/>
                  </a:lnTo>
                  <a:lnTo>
                    <a:pt x="972564" y="519798"/>
                  </a:lnTo>
                  <a:lnTo>
                    <a:pt x="972817" y="519907"/>
                  </a:lnTo>
                  <a:lnTo>
                    <a:pt x="973070" y="520007"/>
                  </a:lnTo>
                  <a:lnTo>
                    <a:pt x="973327" y="520093"/>
                  </a:lnTo>
                  <a:lnTo>
                    <a:pt x="973588" y="520157"/>
                  </a:lnTo>
                  <a:lnTo>
                    <a:pt x="973838" y="520184"/>
                  </a:lnTo>
                  <a:lnTo>
                    <a:pt x="974095" y="520184"/>
                  </a:lnTo>
                  <a:lnTo>
                    <a:pt x="974612" y="520166"/>
                  </a:lnTo>
                  <a:lnTo>
                    <a:pt x="974866" y="520175"/>
                  </a:lnTo>
                  <a:lnTo>
                    <a:pt x="975085" y="520207"/>
                  </a:lnTo>
                  <a:lnTo>
                    <a:pt x="975512" y="520297"/>
                  </a:lnTo>
                  <a:lnTo>
                    <a:pt x="975731" y="520334"/>
                  </a:lnTo>
                  <a:lnTo>
                    <a:pt x="975946" y="520357"/>
                  </a:lnTo>
                  <a:lnTo>
                    <a:pt x="976188" y="520357"/>
                  </a:lnTo>
                  <a:lnTo>
                    <a:pt x="976430" y="520338"/>
                  </a:lnTo>
                  <a:lnTo>
                    <a:pt x="976672" y="520311"/>
                  </a:lnTo>
                  <a:lnTo>
                    <a:pt x="976914" y="520270"/>
                  </a:lnTo>
                  <a:lnTo>
                    <a:pt x="977148" y="520216"/>
                  </a:lnTo>
                  <a:lnTo>
                    <a:pt x="977439" y="520125"/>
                  </a:lnTo>
                  <a:lnTo>
                    <a:pt x="977723" y="520007"/>
                  </a:lnTo>
                  <a:lnTo>
                    <a:pt x="978006" y="519875"/>
                  </a:lnTo>
                  <a:lnTo>
                    <a:pt x="978558" y="519593"/>
                  </a:lnTo>
                  <a:lnTo>
                    <a:pt x="978720" y="519507"/>
                  </a:lnTo>
                  <a:lnTo>
                    <a:pt x="979038" y="519320"/>
                  </a:lnTo>
                  <a:lnTo>
                    <a:pt x="979200" y="519234"/>
                  </a:lnTo>
                  <a:lnTo>
                    <a:pt x="979367" y="519166"/>
                  </a:lnTo>
                  <a:lnTo>
                    <a:pt x="979574" y="519098"/>
                  </a:lnTo>
                  <a:lnTo>
                    <a:pt x="979797" y="519034"/>
                  </a:lnTo>
                  <a:lnTo>
                    <a:pt x="980020" y="518989"/>
                  </a:lnTo>
                  <a:lnTo>
                    <a:pt x="980228" y="518979"/>
                  </a:lnTo>
                  <a:lnTo>
                    <a:pt x="980410" y="519020"/>
                  </a:lnTo>
                  <a:lnTo>
                    <a:pt x="980504" y="519084"/>
                  </a:lnTo>
                  <a:lnTo>
                    <a:pt x="980587" y="519170"/>
                  </a:lnTo>
                  <a:lnTo>
                    <a:pt x="980667" y="519261"/>
                  </a:lnTo>
                  <a:lnTo>
                    <a:pt x="980753" y="519343"/>
                  </a:lnTo>
                  <a:lnTo>
                    <a:pt x="980844" y="519388"/>
                  </a:lnTo>
                  <a:lnTo>
                    <a:pt x="980976" y="519384"/>
                  </a:lnTo>
                  <a:lnTo>
                    <a:pt x="981120" y="519316"/>
                  </a:lnTo>
                  <a:lnTo>
                    <a:pt x="981271" y="519229"/>
                  </a:lnTo>
                  <a:lnTo>
                    <a:pt x="981422" y="519152"/>
                  </a:lnTo>
                  <a:lnTo>
                    <a:pt x="981570" y="519120"/>
                  </a:lnTo>
                  <a:lnTo>
                    <a:pt x="981729" y="519143"/>
                  </a:lnTo>
                  <a:lnTo>
                    <a:pt x="981812" y="519161"/>
                  </a:lnTo>
                  <a:lnTo>
                    <a:pt x="981970" y="519207"/>
                  </a:lnTo>
                  <a:lnTo>
                    <a:pt x="982091" y="519252"/>
                  </a:lnTo>
                  <a:lnTo>
                    <a:pt x="982326" y="519357"/>
                  </a:lnTo>
                  <a:lnTo>
                    <a:pt x="982446" y="519398"/>
                  </a:lnTo>
                  <a:lnTo>
                    <a:pt x="982567" y="519420"/>
                  </a:lnTo>
                  <a:lnTo>
                    <a:pt x="982707" y="519407"/>
                  </a:lnTo>
                  <a:lnTo>
                    <a:pt x="982855" y="519361"/>
                  </a:lnTo>
                  <a:lnTo>
                    <a:pt x="983146" y="519239"/>
                  </a:lnTo>
                  <a:lnTo>
                    <a:pt x="983289" y="519189"/>
                  </a:lnTo>
                  <a:lnTo>
                    <a:pt x="983550" y="519134"/>
                  </a:lnTo>
                  <a:lnTo>
                    <a:pt x="983682" y="519111"/>
                  </a:lnTo>
                  <a:lnTo>
                    <a:pt x="983807" y="519080"/>
                  </a:lnTo>
                  <a:lnTo>
                    <a:pt x="983932" y="519039"/>
                  </a:lnTo>
                  <a:lnTo>
                    <a:pt x="984049" y="518984"/>
                  </a:lnTo>
                  <a:lnTo>
                    <a:pt x="984162" y="518920"/>
                  </a:lnTo>
                  <a:lnTo>
                    <a:pt x="984272" y="518852"/>
                  </a:lnTo>
                  <a:lnTo>
                    <a:pt x="984499" y="518725"/>
                  </a:lnTo>
                  <a:lnTo>
                    <a:pt x="984673" y="518661"/>
                  </a:lnTo>
                  <a:lnTo>
                    <a:pt x="984854" y="518607"/>
                  </a:lnTo>
                  <a:lnTo>
                    <a:pt x="985039" y="518557"/>
                  </a:lnTo>
                  <a:lnTo>
                    <a:pt x="985217" y="518498"/>
                  </a:lnTo>
                  <a:lnTo>
                    <a:pt x="985383" y="518421"/>
                  </a:lnTo>
                  <a:lnTo>
                    <a:pt x="985493" y="518348"/>
                  </a:lnTo>
                  <a:lnTo>
                    <a:pt x="985598" y="518266"/>
                  </a:lnTo>
                  <a:lnTo>
                    <a:pt x="985697" y="518180"/>
                  </a:lnTo>
                  <a:lnTo>
                    <a:pt x="985802" y="518098"/>
                  </a:lnTo>
                  <a:lnTo>
                    <a:pt x="985912" y="518025"/>
                  </a:lnTo>
                  <a:lnTo>
                    <a:pt x="986041" y="517961"/>
                  </a:lnTo>
                  <a:lnTo>
                    <a:pt x="986316" y="517852"/>
                  </a:lnTo>
                  <a:lnTo>
                    <a:pt x="986596" y="517757"/>
                  </a:lnTo>
                  <a:lnTo>
                    <a:pt x="986762" y="517689"/>
                  </a:lnTo>
                  <a:lnTo>
                    <a:pt x="987099" y="517543"/>
                  </a:lnTo>
                  <a:lnTo>
                    <a:pt x="987269" y="517489"/>
                  </a:lnTo>
                  <a:lnTo>
                    <a:pt x="987443" y="517448"/>
                  </a:lnTo>
                  <a:lnTo>
                    <a:pt x="987582" y="517434"/>
                  </a:lnTo>
                  <a:lnTo>
                    <a:pt x="987730" y="517434"/>
                  </a:lnTo>
                  <a:lnTo>
                    <a:pt x="987873" y="517439"/>
                  </a:lnTo>
                  <a:lnTo>
                    <a:pt x="988161" y="517462"/>
                  </a:lnTo>
                  <a:lnTo>
                    <a:pt x="988486" y="517480"/>
                  </a:lnTo>
                  <a:lnTo>
                    <a:pt x="988648" y="517493"/>
                  </a:lnTo>
                  <a:lnTo>
                    <a:pt x="988807" y="517516"/>
                  </a:lnTo>
                  <a:lnTo>
                    <a:pt x="988962" y="517552"/>
                  </a:lnTo>
                  <a:lnTo>
                    <a:pt x="989094" y="517607"/>
                  </a:lnTo>
                  <a:lnTo>
                    <a:pt x="989219" y="517675"/>
                  </a:lnTo>
                  <a:lnTo>
                    <a:pt x="989468" y="517821"/>
                  </a:lnTo>
                  <a:lnTo>
                    <a:pt x="989597" y="517884"/>
                  </a:lnTo>
                  <a:lnTo>
                    <a:pt x="989737" y="517943"/>
                  </a:lnTo>
                  <a:lnTo>
                    <a:pt x="989880" y="517993"/>
                  </a:lnTo>
                  <a:lnTo>
                    <a:pt x="990028" y="518039"/>
                  </a:lnTo>
                  <a:lnTo>
                    <a:pt x="990315" y="518139"/>
                  </a:lnTo>
                  <a:lnTo>
                    <a:pt x="990749" y="518302"/>
                  </a:lnTo>
                  <a:lnTo>
                    <a:pt x="990893" y="518361"/>
                  </a:lnTo>
                  <a:lnTo>
                    <a:pt x="991131" y="518489"/>
                  </a:lnTo>
                  <a:lnTo>
                    <a:pt x="991233" y="518548"/>
                  </a:lnTo>
                  <a:lnTo>
                    <a:pt x="991328" y="518611"/>
                  </a:lnTo>
                  <a:lnTo>
                    <a:pt x="991422" y="518684"/>
                  </a:lnTo>
                  <a:lnTo>
                    <a:pt x="991505" y="518761"/>
                  </a:lnTo>
                  <a:lnTo>
                    <a:pt x="991566" y="518848"/>
                  </a:lnTo>
                  <a:lnTo>
                    <a:pt x="991660" y="519048"/>
                  </a:lnTo>
                  <a:lnTo>
                    <a:pt x="991709" y="519139"/>
                  </a:lnTo>
                  <a:lnTo>
                    <a:pt x="991777" y="519207"/>
                  </a:lnTo>
                  <a:lnTo>
                    <a:pt x="991857" y="519252"/>
                  </a:lnTo>
                  <a:lnTo>
                    <a:pt x="991951" y="519284"/>
                  </a:lnTo>
                  <a:lnTo>
                    <a:pt x="992053" y="519307"/>
                  </a:lnTo>
                  <a:lnTo>
                    <a:pt x="992322" y="519343"/>
                  </a:lnTo>
                  <a:lnTo>
                    <a:pt x="992454" y="519352"/>
                  </a:lnTo>
                  <a:lnTo>
                    <a:pt x="992575" y="519384"/>
                  </a:lnTo>
                  <a:lnTo>
                    <a:pt x="992647" y="519452"/>
                  </a:lnTo>
                  <a:lnTo>
                    <a:pt x="992696" y="519557"/>
                  </a:lnTo>
                  <a:lnTo>
                    <a:pt x="992734" y="519688"/>
                  </a:lnTo>
                  <a:lnTo>
                    <a:pt x="992768" y="519825"/>
                  </a:lnTo>
                  <a:lnTo>
                    <a:pt x="992805" y="519947"/>
                  </a:lnTo>
                  <a:lnTo>
                    <a:pt x="992862" y="520102"/>
                  </a:lnTo>
                  <a:lnTo>
                    <a:pt x="992911" y="520257"/>
                  </a:lnTo>
                  <a:lnTo>
                    <a:pt x="993017" y="520566"/>
                  </a:lnTo>
                  <a:lnTo>
                    <a:pt x="993074" y="520716"/>
                  </a:lnTo>
                  <a:lnTo>
                    <a:pt x="993138" y="520875"/>
                  </a:lnTo>
                  <a:lnTo>
                    <a:pt x="993353" y="521334"/>
                  </a:lnTo>
                  <a:lnTo>
                    <a:pt x="993421" y="521488"/>
                  </a:lnTo>
                  <a:lnTo>
                    <a:pt x="993512" y="521715"/>
                  </a:lnTo>
                  <a:lnTo>
                    <a:pt x="993554" y="521833"/>
                  </a:lnTo>
                  <a:lnTo>
                    <a:pt x="993599" y="521943"/>
                  </a:lnTo>
                  <a:lnTo>
                    <a:pt x="993652" y="522056"/>
                  </a:lnTo>
                  <a:lnTo>
                    <a:pt x="993780" y="522274"/>
                  </a:lnTo>
                  <a:lnTo>
                    <a:pt x="993852" y="522379"/>
                  </a:lnTo>
                  <a:lnTo>
                    <a:pt x="994003" y="522583"/>
                  </a:lnTo>
                  <a:lnTo>
                    <a:pt x="994079" y="522670"/>
                  </a:lnTo>
                  <a:lnTo>
                    <a:pt x="994321" y="522906"/>
                  </a:lnTo>
                  <a:lnTo>
                    <a:pt x="994479" y="523092"/>
                  </a:lnTo>
                  <a:lnTo>
                    <a:pt x="994559" y="523197"/>
                  </a:lnTo>
                  <a:lnTo>
                    <a:pt x="994714" y="523411"/>
                  </a:lnTo>
                  <a:lnTo>
                    <a:pt x="994982" y="523792"/>
                  </a:lnTo>
                  <a:lnTo>
                    <a:pt x="995167" y="524069"/>
                  </a:lnTo>
                  <a:lnTo>
                    <a:pt x="995315" y="524301"/>
                  </a:lnTo>
                  <a:lnTo>
                    <a:pt x="995420" y="524483"/>
                  </a:lnTo>
                  <a:lnTo>
                    <a:pt x="995530" y="524660"/>
                  </a:lnTo>
                  <a:lnTo>
                    <a:pt x="995730" y="524906"/>
                  </a:lnTo>
                  <a:lnTo>
                    <a:pt x="995942" y="525147"/>
                  </a:lnTo>
                  <a:lnTo>
                    <a:pt x="996040" y="525269"/>
                  </a:lnTo>
                  <a:lnTo>
                    <a:pt x="996218" y="525515"/>
                  </a:lnTo>
                  <a:lnTo>
                    <a:pt x="996384" y="525760"/>
                  </a:lnTo>
                  <a:lnTo>
                    <a:pt x="996471" y="525878"/>
                  </a:lnTo>
                  <a:lnTo>
                    <a:pt x="996755" y="526242"/>
                  </a:lnTo>
                  <a:lnTo>
                    <a:pt x="996826" y="526328"/>
                  </a:lnTo>
                  <a:lnTo>
                    <a:pt x="997061" y="526560"/>
                  </a:lnTo>
                  <a:lnTo>
                    <a:pt x="997397" y="526928"/>
                  </a:lnTo>
                  <a:lnTo>
                    <a:pt x="997590" y="527187"/>
                  </a:lnTo>
                  <a:lnTo>
                    <a:pt x="997926" y="527742"/>
                  </a:lnTo>
                  <a:lnTo>
                    <a:pt x="998104" y="528014"/>
                  </a:lnTo>
                  <a:lnTo>
                    <a:pt x="998308" y="528255"/>
                  </a:lnTo>
                  <a:lnTo>
                    <a:pt x="998516" y="528451"/>
                  </a:lnTo>
                  <a:lnTo>
                    <a:pt x="998739" y="528632"/>
                  </a:lnTo>
                  <a:lnTo>
                    <a:pt x="998977" y="528805"/>
                  </a:lnTo>
                  <a:lnTo>
                    <a:pt x="999215" y="528964"/>
                  </a:lnTo>
                  <a:lnTo>
                    <a:pt x="999461" y="529119"/>
                  </a:lnTo>
                  <a:lnTo>
                    <a:pt x="999657" y="529237"/>
                  </a:lnTo>
                  <a:lnTo>
                    <a:pt x="1000065" y="529450"/>
                  </a:lnTo>
                  <a:lnTo>
                    <a:pt x="1000477" y="529650"/>
                  </a:lnTo>
                  <a:lnTo>
                    <a:pt x="1001150" y="529955"/>
                  </a:lnTo>
                  <a:lnTo>
                    <a:pt x="1001312" y="530041"/>
                  </a:lnTo>
                  <a:lnTo>
                    <a:pt x="1001577" y="530205"/>
                  </a:lnTo>
                  <a:lnTo>
                    <a:pt x="1001834" y="530396"/>
                  </a:lnTo>
                  <a:lnTo>
                    <a:pt x="1002083" y="530591"/>
                  </a:lnTo>
                  <a:lnTo>
                    <a:pt x="1002340" y="530782"/>
                  </a:lnTo>
                  <a:lnTo>
                    <a:pt x="1002605" y="530950"/>
                  </a:lnTo>
                  <a:lnTo>
                    <a:pt x="1002801" y="531064"/>
                  </a:lnTo>
                  <a:lnTo>
                    <a:pt x="1003002" y="531173"/>
                  </a:lnTo>
                  <a:lnTo>
                    <a:pt x="1003206" y="531273"/>
                  </a:lnTo>
                  <a:lnTo>
                    <a:pt x="1003410" y="531364"/>
                  </a:lnTo>
                  <a:lnTo>
                    <a:pt x="1003621" y="531436"/>
                  </a:lnTo>
                  <a:lnTo>
                    <a:pt x="1003829" y="531491"/>
                  </a:lnTo>
                  <a:lnTo>
                    <a:pt x="1004045" y="531527"/>
                  </a:lnTo>
                  <a:lnTo>
                    <a:pt x="1004260" y="531559"/>
                  </a:lnTo>
                  <a:lnTo>
                    <a:pt x="1004691" y="531596"/>
                  </a:lnTo>
                  <a:lnTo>
                    <a:pt x="1004872" y="531600"/>
                  </a:lnTo>
                  <a:lnTo>
                    <a:pt x="1005227" y="531591"/>
                  </a:lnTo>
                  <a:lnTo>
                    <a:pt x="1005405" y="531591"/>
                  </a:lnTo>
                  <a:lnTo>
                    <a:pt x="1005579" y="531609"/>
                  </a:lnTo>
                  <a:lnTo>
                    <a:pt x="1005806" y="531655"/>
                  </a:lnTo>
                  <a:lnTo>
                    <a:pt x="1006029" y="531718"/>
                  </a:lnTo>
                  <a:lnTo>
                    <a:pt x="1006134" y="531759"/>
                  </a:lnTo>
                  <a:lnTo>
                    <a:pt x="1006271" y="531823"/>
                  </a:lnTo>
                  <a:lnTo>
                    <a:pt x="1006403" y="531895"/>
                  </a:lnTo>
                  <a:lnTo>
                    <a:pt x="1006785" y="532145"/>
                  </a:lnTo>
                  <a:lnTo>
                    <a:pt x="1007136" y="532359"/>
                  </a:lnTo>
                  <a:lnTo>
                    <a:pt x="1007242" y="532436"/>
                  </a:lnTo>
                  <a:lnTo>
                    <a:pt x="1007336" y="532527"/>
                  </a:lnTo>
                  <a:lnTo>
                    <a:pt x="1007461" y="532695"/>
                  </a:lnTo>
                  <a:lnTo>
                    <a:pt x="1007567" y="532895"/>
                  </a:lnTo>
                  <a:lnTo>
                    <a:pt x="1007650" y="533109"/>
                  </a:lnTo>
                  <a:lnTo>
                    <a:pt x="1007695" y="533323"/>
                  </a:lnTo>
                  <a:lnTo>
                    <a:pt x="1007695" y="533518"/>
                  </a:lnTo>
                  <a:lnTo>
                    <a:pt x="1007661" y="533654"/>
                  </a:lnTo>
                  <a:lnTo>
                    <a:pt x="1007605" y="533795"/>
                  </a:lnTo>
                  <a:lnTo>
                    <a:pt x="1007533" y="533927"/>
                  </a:lnTo>
                  <a:lnTo>
                    <a:pt x="1007446" y="534054"/>
                  </a:lnTo>
                  <a:lnTo>
                    <a:pt x="1007359" y="534168"/>
                  </a:lnTo>
                  <a:lnTo>
                    <a:pt x="1007253" y="534277"/>
                  </a:lnTo>
                  <a:lnTo>
                    <a:pt x="1007136" y="534372"/>
                  </a:lnTo>
                  <a:lnTo>
                    <a:pt x="1007008" y="534463"/>
                  </a:lnTo>
                  <a:lnTo>
                    <a:pt x="1006743" y="534627"/>
                  </a:lnTo>
                  <a:lnTo>
                    <a:pt x="1006596" y="534709"/>
                  </a:lnTo>
                  <a:lnTo>
                    <a:pt x="1006134" y="534909"/>
                  </a:lnTo>
                  <a:lnTo>
                    <a:pt x="1005991" y="534990"/>
                  </a:lnTo>
                  <a:lnTo>
                    <a:pt x="1005874" y="535077"/>
                  </a:lnTo>
                  <a:lnTo>
                    <a:pt x="1005541" y="535363"/>
                  </a:lnTo>
                  <a:lnTo>
                    <a:pt x="1005375" y="535477"/>
                  </a:lnTo>
                  <a:lnTo>
                    <a:pt x="1005284" y="535536"/>
                  </a:lnTo>
                  <a:lnTo>
                    <a:pt x="1005186" y="535586"/>
                  </a:lnTo>
                  <a:lnTo>
                    <a:pt x="1004993" y="535640"/>
                  </a:lnTo>
                  <a:lnTo>
                    <a:pt x="1004782" y="535649"/>
                  </a:lnTo>
                  <a:lnTo>
                    <a:pt x="1004336" y="535622"/>
                  </a:lnTo>
                  <a:lnTo>
                    <a:pt x="1004113" y="535618"/>
                  </a:lnTo>
                  <a:lnTo>
                    <a:pt x="1003833" y="535636"/>
                  </a:lnTo>
                  <a:lnTo>
                    <a:pt x="1003693" y="535649"/>
                  </a:lnTo>
                  <a:lnTo>
                    <a:pt x="1003553" y="535654"/>
                  </a:lnTo>
                  <a:lnTo>
                    <a:pt x="1003413" y="535649"/>
                  </a:lnTo>
                  <a:lnTo>
                    <a:pt x="1003262" y="535631"/>
                  </a:lnTo>
                  <a:lnTo>
                    <a:pt x="1003115" y="535604"/>
                  </a:lnTo>
                  <a:lnTo>
                    <a:pt x="1002820" y="535531"/>
                  </a:lnTo>
                  <a:lnTo>
                    <a:pt x="1002669" y="535499"/>
                  </a:lnTo>
                  <a:lnTo>
                    <a:pt x="1002261" y="535431"/>
                  </a:lnTo>
                  <a:lnTo>
                    <a:pt x="1001849" y="535377"/>
                  </a:lnTo>
                  <a:lnTo>
                    <a:pt x="1001346" y="535286"/>
                  </a:lnTo>
                  <a:lnTo>
                    <a:pt x="1001048" y="535222"/>
                  </a:lnTo>
                  <a:lnTo>
                    <a:pt x="1000761" y="535150"/>
                  </a:lnTo>
                  <a:lnTo>
                    <a:pt x="1000345" y="535027"/>
                  </a:lnTo>
                  <a:lnTo>
                    <a:pt x="1000122" y="534968"/>
                  </a:lnTo>
                  <a:lnTo>
                    <a:pt x="999952" y="534931"/>
                  </a:lnTo>
                  <a:lnTo>
                    <a:pt x="999785" y="534891"/>
                  </a:lnTo>
                  <a:lnTo>
                    <a:pt x="999657" y="534845"/>
                  </a:lnTo>
                  <a:lnTo>
                    <a:pt x="999525" y="534791"/>
                  </a:lnTo>
                  <a:lnTo>
                    <a:pt x="999400" y="534731"/>
                  </a:lnTo>
                  <a:lnTo>
                    <a:pt x="999268" y="534681"/>
                  </a:lnTo>
                  <a:lnTo>
                    <a:pt x="999135" y="534645"/>
                  </a:lnTo>
                  <a:lnTo>
                    <a:pt x="998928" y="534609"/>
                  </a:lnTo>
                  <a:lnTo>
                    <a:pt x="998716" y="534600"/>
                  </a:lnTo>
                  <a:lnTo>
                    <a:pt x="998497" y="534600"/>
                  </a:lnTo>
                  <a:lnTo>
                    <a:pt x="997745" y="534645"/>
                  </a:lnTo>
                  <a:lnTo>
                    <a:pt x="997427" y="534681"/>
                  </a:lnTo>
                  <a:lnTo>
                    <a:pt x="997272" y="534704"/>
                  </a:lnTo>
                  <a:lnTo>
                    <a:pt x="997091" y="534745"/>
                  </a:lnTo>
                  <a:lnTo>
                    <a:pt x="996736" y="534845"/>
                  </a:lnTo>
                  <a:lnTo>
                    <a:pt x="996558" y="534891"/>
                  </a:lnTo>
                  <a:lnTo>
                    <a:pt x="996380" y="534927"/>
                  </a:lnTo>
                  <a:lnTo>
                    <a:pt x="996259" y="534940"/>
                  </a:lnTo>
                  <a:lnTo>
                    <a:pt x="995893" y="534954"/>
                  </a:lnTo>
                  <a:lnTo>
                    <a:pt x="995322" y="535004"/>
                  </a:lnTo>
                  <a:lnTo>
                    <a:pt x="995024" y="535045"/>
                  </a:lnTo>
                  <a:lnTo>
                    <a:pt x="994816" y="535086"/>
                  </a:lnTo>
                  <a:lnTo>
                    <a:pt x="994612" y="535140"/>
                  </a:lnTo>
                  <a:lnTo>
                    <a:pt x="994200" y="535259"/>
                  </a:lnTo>
                  <a:lnTo>
                    <a:pt x="993996" y="535309"/>
                  </a:lnTo>
                  <a:lnTo>
                    <a:pt x="993826" y="535345"/>
                  </a:lnTo>
                  <a:lnTo>
                    <a:pt x="993486" y="535399"/>
                  </a:lnTo>
                  <a:lnTo>
                    <a:pt x="993315" y="535436"/>
                  </a:lnTo>
                  <a:lnTo>
                    <a:pt x="993149" y="535481"/>
                  </a:lnTo>
                  <a:lnTo>
                    <a:pt x="992983" y="535536"/>
                  </a:lnTo>
                  <a:lnTo>
                    <a:pt x="992817" y="535599"/>
                  </a:lnTo>
                  <a:lnTo>
                    <a:pt x="992650" y="535668"/>
                  </a:lnTo>
                  <a:lnTo>
                    <a:pt x="992495" y="535749"/>
                  </a:lnTo>
                  <a:lnTo>
                    <a:pt x="992352" y="535845"/>
                  </a:lnTo>
                  <a:lnTo>
                    <a:pt x="992250" y="535945"/>
                  </a:lnTo>
                  <a:lnTo>
                    <a:pt x="992159" y="536059"/>
                  </a:lnTo>
                  <a:lnTo>
                    <a:pt x="992072" y="536181"/>
                  </a:lnTo>
                  <a:lnTo>
                    <a:pt x="991981" y="536299"/>
                  </a:lnTo>
                  <a:lnTo>
                    <a:pt x="991876" y="536399"/>
                  </a:lnTo>
                  <a:lnTo>
                    <a:pt x="991724" y="536495"/>
                  </a:lnTo>
                  <a:lnTo>
                    <a:pt x="991558" y="536568"/>
                  </a:lnTo>
                  <a:lnTo>
                    <a:pt x="991203" y="536690"/>
                  </a:lnTo>
                  <a:lnTo>
                    <a:pt x="991033" y="536758"/>
                  </a:lnTo>
                  <a:lnTo>
                    <a:pt x="990817" y="536867"/>
                  </a:lnTo>
                  <a:lnTo>
                    <a:pt x="990610" y="536981"/>
                  </a:lnTo>
                  <a:lnTo>
                    <a:pt x="990402" y="537099"/>
                  </a:lnTo>
                  <a:lnTo>
                    <a:pt x="990198" y="537222"/>
                  </a:lnTo>
                  <a:lnTo>
                    <a:pt x="989929" y="537376"/>
                  </a:lnTo>
                  <a:lnTo>
                    <a:pt x="989805" y="537431"/>
                  </a:lnTo>
                  <a:lnTo>
                    <a:pt x="989684" y="537495"/>
                  </a:lnTo>
                  <a:lnTo>
                    <a:pt x="989536" y="537604"/>
                  </a:lnTo>
                  <a:lnTo>
                    <a:pt x="989393" y="537731"/>
                  </a:lnTo>
                  <a:lnTo>
                    <a:pt x="989253" y="537845"/>
                  </a:lnTo>
                  <a:lnTo>
                    <a:pt x="989124" y="537963"/>
                  </a:lnTo>
                  <a:lnTo>
                    <a:pt x="989053" y="538013"/>
                  </a:lnTo>
                  <a:lnTo>
                    <a:pt x="988977" y="538045"/>
                  </a:lnTo>
                  <a:lnTo>
                    <a:pt x="988879" y="538054"/>
                  </a:lnTo>
                  <a:lnTo>
                    <a:pt x="988773" y="538040"/>
                  </a:lnTo>
                  <a:lnTo>
                    <a:pt x="988444" y="537954"/>
                  </a:lnTo>
                  <a:lnTo>
                    <a:pt x="988081" y="537908"/>
                  </a:lnTo>
                  <a:lnTo>
                    <a:pt x="987979" y="537899"/>
                  </a:lnTo>
                  <a:lnTo>
                    <a:pt x="987771" y="537890"/>
                  </a:lnTo>
                  <a:lnTo>
                    <a:pt x="987666" y="537881"/>
                  </a:lnTo>
                  <a:lnTo>
                    <a:pt x="987567" y="537863"/>
                  </a:lnTo>
                  <a:lnTo>
                    <a:pt x="987480" y="537826"/>
                  </a:lnTo>
                  <a:lnTo>
                    <a:pt x="987235" y="537699"/>
                  </a:lnTo>
                  <a:lnTo>
                    <a:pt x="987152" y="537672"/>
                  </a:lnTo>
                  <a:lnTo>
                    <a:pt x="986963" y="537667"/>
                  </a:lnTo>
                  <a:lnTo>
                    <a:pt x="986672" y="537708"/>
                  </a:lnTo>
                  <a:lnTo>
                    <a:pt x="986192" y="537749"/>
                  </a:lnTo>
                  <a:lnTo>
                    <a:pt x="986071" y="537754"/>
                  </a:lnTo>
                  <a:lnTo>
                    <a:pt x="985734" y="537749"/>
                  </a:lnTo>
                  <a:lnTo>
                    <a:pt x="985644" y="537763"/>
                  </a:lnTo>
                  <a:lnTo>
                    <a:pt x="985557" y="537781"/>
                  </a:lnTo>
                  <a:lnTo>
                    <a:pt x="985292" y="537845"/>
                  </a:lnTo>
                  <a:lnTo>
                    <a:pt x="984960" y="537899"/>
                  </a:lnTo>
                  <a:lnTo>
                    <a:pt x="984793" y="537935"/>
                  </a:lnTo>
                  <a:lnTo>
                    <a:pt x="984389" y="538054"/>
                  </a:lnTo>
                  <a:lnTo>
                    <a:pt x="984053" y="538163"/>
                  </a:lnTo>
                  <a:lnTo>
                    <a:pt x="983928" y="538208"/>
                  </a:lnTo>
                  <a:lnTo>
                    <a:pt x="983807" y="538263"/>
                  </a:lnTo>
                  <a:lnTo>
                    <a:pt x="983558" y="538349"/>
                  </a:lnTo>
                  <a:lnTo>
                    <a:pt x="983369" y="538376"/>
                  </a:lnTo>
                  <a:lnTo>
                    <a:pt x="983240" y="538367"/>
                  </a:lnTo>
                  <a:lnTo>
                    <a:pt x="983112" y="538367"/>
                  </a:lnTo>
                  <a:lnTo>
                    <a:pt x="983044" y="538372"/>
                  </a:lnTo>
                  <a:lnTo>
                    <a:pt x="982976" y="538381"/>
                  </a:lnTo>
                  <a:lnTo>
                    <a:pt x="982772" y="538422"/>
                  </a:lnTo>
                  <a:lnTo>
                    <a:pt x="982688" y="538445"/>
                  </a:lnTo>
                  <a:lnTo>
                    <a:pt x="982609" y="538472"/>
                  </a:lnTo>
                  <a:lnTo>
                    <a:pt x="982530" y="538504"/>
                  </a:lnTo>
                  <a:lnTo>
                    <a:pt x="982371" y="538576"/>
                  </a:lnTo>
                  <a:lnTo>
                    <a:pt x="982292" y="538622"/>
                  </a:lnTo>
                  <a:lnTo>
                    <a:pt x="982220" y="538681"/>
                  </a:lnTo>
                  <a:lnTo>
                    <a:pt x="982069" y="538790"/>
                  </a:lnTo>
                  <a:lnTo>
                    <a:pt x="981989" y="538831"/>
                  </a:lnTo>
                  <a:lnTo>
                    <a:pt x="981921" y="538858"/>
                  </a:lnTo>
                  <a:lnTo>
                    <a:pt x="981778" y="538899"/>
                  </a:lnTo>
                  <a:lnTo>
                    <a:pt x="981626" y="538917"/>
                  </a:lnTo>
                  <a:lnTo>
                    <a:pt x="981543" y="539004"/>
                  </a:lnTo>
                  <a:lnTo>
                    <a:pt x="981366" y="539158"/>
                  </a:lnTo>
                  <a:lnTo>
                    <a:pt x="981177" y="539294"/>
                  </a:lnTo>
                  <a:lnTo>
                    <a:pt x="981029" y="539385"/>
                  </a:lnTo>
                  <a:lnTo>
                    <a:pt x="980708" y="539535"/>
                  </a:lnTo>
                  <a:lnTo>
                    <a:pt x="980375" y="539667"/>
                  </a:lnTo>
                  <a:lnTo>
                    <a:pt x="980217" y="539722"/>
                  </a:lnTo>
                  <a:lnTo>
                    <a:pt x="979892" y="539817"/>
                  </a:lnTo>
                  <a:lnTo>
                    <a:pt x="979729" y="539872"/>
                  </a:lnTo>
                  <a:lnTo>
                    <a:pt x="979574" y="539940"/>
                  </a:lnTo>
                  <a:lnTo>
                    <a:pt x="979404" y="540040"/>
                  </a:lnTo>
                  <a:lnTo>
                    <a:pt x="979242" y="540153"/>
                  </a:lnTo>
                  <a:lnTo>
                    <a:pt x="979083" y="540276"/>
                  </a:lnTo>
                  <a:lnTo>
                    <a:pt x="978773" y="540535"/>
                  </a:lnTo>
                  <a:lnTo>
                    <a:pt x="978497" y="540753"/>
                  </a:lnTo>
                  <a:lnTo>
                    <a:pt x="978361" y="540867"/>
                  </a:lnTo>
                  <a:lnTo>
                    <a:pt x="978093" y="541099"/>
                  </a:lnTo>
                  <a:lnTo>
                    <a:pt x="978006" y="541181"/>
                  </a:lnTo>
                  <a:lnTo>
                    <a:pt x="977832" y="541353"/>
                  </a:lnTo>
                  <a:lnTo>
                    <a:pt x="977738" y="541435"/>
                  </a:lnTo>
                  <a:lnTo>
                    <a:pt x="977643" y="541503"/>
                  </a:lnTo>
                  <a:lnTo>
                    <a:pt x="977443" y="541599"/>
                  </a:lnTo>
                  <a:lnTo>
                    <a:pt x="977220" y="541658"/>
                  </a:lnTo>
                  <a:lnTo>
                    <a:pt x="976747" y="541740"/>
                  </a:lnTo>
                  <a:lnTo>
                    <a:pt x="976525" y="541808"/>
                  </a:lnTo>
                  <a:lnTo>
                    <a:pt x="976347" y="541880"/>
                  </a:lnTo>
                  <a:lnTo>
                    <a:pt x="976173" y="541967"/>
                  </a:lnTo>
                  <a:lnTo>
                    <a:pt x="975833" y="542153"/>
                  </a:lnTo>
                  <a:lnTo>
                    <a:pt x="975266" y="542435"/>
                  </a:lnTo>
                  <a:lnTo>
                    <a:pt x="975066" y="542530"/>
                  </a:lnTo>
                  <a:lnTo>
                    <a:pt x="974869" y="542621"/>
                  </a:lnTo>
                  <a:lnTo>
                    <a:pt x="974665" y="542703"/>
                  </a:lnTo>
                  <a:lnTo>
                    <a:pt x="974446" y="542776"/>
                  </a:lnTo>
                  <a:lnTo>
                    <a:pt x="974000" y="542898"/>
                  </a:lnTo>
                  <a:lnTo>
                    <a:pt x="973773" y="542953"/>
                  </a:lnTo>
                  <a:lnTo>
                    <a:pt x="973426" y="543030"/>
                  </a:lnTo>
                  <a:lnTo>
                    <a:pt x="972942" y="543121"/>
                  </a:lnTo>
                  <a:lnTo>
                    <a:pt x="972828" y="543126"/>
                  </a:lnTo>
                  <a:lnTo>
                    <a:pt x="972602" y="543153"/>
                  </a:lnTo>
                  <a:lnTo>
                    <a:pt x="972383" y="543198"/>
                  </a:lnTo>
                  <a:lnTo>
                    <a:pt x="972190" y="543267"/>
                  </a:lnTo>
                  <a:lnTo>
                    <a:pt x="972005" y="543339"/>
                  </a:lnTo>
                  <a:lnTo>
                    <a:pt x="971906" y="543371"/>
                  </a:lnTo>
                  <a:lnTo>
                    <a:pt x="971774" y="543394"/>
                  </a:lnTo>
                  <a:lnTo>
                    <a:pt x="971634" y="543407"/>
                  </a:lnTo>
                  <a:lnTo>
                    <a:pt x="971498" y="543412"/>
                  </a:lnTo>
                  <a:lnTo>
                    <a:pt x="971362" y="543426"/>
                  </a:lnTo>
                  <a:lnTo>
                    <a:pt x="971226" y="543448"/>
                  </a:lnTo>
                  <a:lnTo>
                    <a:pt x="971086" y="543485"/>
                  </a:lnTo>
                  <a:lnTo>
                    <a:pt x="970947" y="543530"/>
                  </a:lnTo>
                  <a:lnTo>
                    <a:pt x="970810" y="543585"/>
                  </a:lnTo>
                  <a:lnTo>
                    <a:pt x="970542" y="543703"/>
                  </a:lnTo>
                  <a:lnTo>
                    <a:pt x="970402" y="543776"/>
                  </a:lnTo>
                  <a:lnTo>
                    <a:pt x="969998" y="544026"/>
                  </a:lnTo>
                  <a:lnTo>
                    <a:pt x="969858" y="544107"/>
                  </a:lnTo>
                  <a:lnTo>
                    <a:pt x="969718" y="544180"/>
                  </a:lnTo>
                  <a:lnTo>
                    <a:pt x="969287" y="544380"/>
                  </a:lnTo>
                  <a:lnTo>
                    <a:pt x="969019" y="544516"/>
                  </a:lnTo>
                  <a:lnTo>
                    <a:pt x="968645" y="544730"/>
                  </a:lnTo>
                  <a:lnTo>
                    <a:pt x="968430" y="544839"/>
                  </a:lnTo>
                  <a:lnTo>
                    <a:pt x="968335" y="544880"/>
                  </a:lnTo>
                  <a:lnTo>
                    <a:pt x="968157" y="544971"/>
                  </a:lnTo>
                  <a:lnTo>
                    <a:pt x="968074" y="545025"/>
                  </a:lnTo>
                  <a:lnTo>
                    <a:pt x="967987" y="545103"/>
                  </a:lnTo>
                  <a:lnTo>
                    <a:pt x="967912" y="545198"/>
                  </a:lnTo>
                  <a:lnTo>
                    <a:pt x="967844" y="545294"/>
                  </a:lnTo>
                  <a:lnTo>
                    <a:pt x="967768" y="545385"/>
                  </a:lnTo>
                  <a:lnTo>
                    <a:pt x="967685" y="545462"/>
                  </a:lnTo>
                  <a:lnTo>
                    <a:pt x="967560" y="545534"/>
                  </a:lnTo>
                  <a:lnTo>
                    <a:pt x="967417" y="545589"/>
                  </a:lnTo>
                  <a:lnTo>
                    <a:pt x="967129" y="545684"/>
                  </a:lnTo>
                  <a:lnTo>
                    <a:pt x="967001" y="545748"/>
                  </a:lnTo>
                  <a:lnTo>
                    <a:pt x="966906" y="545816"/>
                  </a:lnTo>
                  <a:lnTo>
                    <a:pt x="966733" y="545980"/>
                  </a:lnTo>
                  <a:lnTo>
                    <a:pt x="966646" y="546057"/>
                  </a:lnTo>
                  <a:lnTo>
                    <a:pt x="966551" y="546125"/>
                  </a:lnTo>
                  <a:lnTo>
                    <a:pt x="966423" y="546194"/>
                  </a:lnTo>
                  <a:lnTo>
                    <a:pt x="966003" y="546330"/>
                  </a:lnTo>
                  <a:lnTo>
                    <a:pt x="965867" y="546384"/>
                  </a:lnTo>
                  <a:lnTo>
                    <a:pt x="965769" y="546430"/>
                  </a:lnTo>
                  <a:lnTo>
                    <a:pt x="965576" y="546530"/>
                  </a:lnTo>
                  <a:lnTo>
                    <a:pt x="965391" y="546643"/>
                  </a:lnTo>
                  <a:lnTo>
                    <a:pt x="965266" y="546730"/>
                  </a:lnTo>
                  <a:lnTo>
                    <a:pt x="965149" y="546821"/>
                  </a:lnTo>
                  <a:lnTo>
                    <a:pt x="964915" y="547016"/>
                  </a:lnTo>
                  <a:lnTo>
                    <a:pt x="964794" y="547107"/>
                  </a:lnTo>
                  <a:lnTo>
                    <a:pt x="964703" y="547166"/>
                  </a:lnTo>
                  <a:lnTo>
                    <a:pt x="964518" y="547271"/>
                  </a:lnTo>
                  <a:lnTo>
                    <a:pt x="964431" y="547330"/>
                  </a:lnTo>
                  <a:lnTo>
                    <a:pt x="964348" y="547393"/>
                  </a:lnTo>
                  <a:lnTo>
                    <a:pt x="964276" y="547466"/>
                  </a:lnTo>
                  <a:lnTo>
                    <a:pt x="964212" y="547543"/>
                  </a:lnTo>
                  <a:lnTo>
                    <a:pt x="964151" y="547625"/>
                  </a:lnTo>
                  <a:lnTo>
                    <a:pt x="964015" y="547775"/>
                  </a:lnTo>
                  <a:lnTo>
                    <a:pt x="963925" y="547839"/>
                  </a:lnTo>
                  <a:lnTo>
                    <a:pt x="963830" y="547898"/>
                  </a:lnTo>
                  <a:lnTo>
                    <a:pt x="963634" y="548002"/>
                  </a:lnTo>
                  <a:lnTo>
                    <a:pt x="963539" y="548061"/>
                  </a:lnTo>
                  <a:lnTo>
                    <a:pt x="963324" y="548225"/>
                  </a:lnTo>
                  <a:lnTo>
                    <a:pt x="963222" y="548311"/>
                  </a:lnTo>
                  <a:lnTo>
                    <a:pt x="963029" y="548498"/>
                  </a:lnTo>
                  <a:lnTo>
                    <a:pt x="962946" y="548598"/>
                  </a:lnTo>
                  <a:lnTo>
                    <a:pt x="962870" y="548698"/>
                  </a:lnTo>
                  <a:lnTo>
                    <a:pt x="962799" y="548802"/>
                  </a:lnTo>
                  <a:lnTo>
                    <a:pt x="962719" y="548902"/>
                  </a:lnTo>
                  <a:lnTo>
                    <a:pt x="962636" y="548998"/>
                  </a:lnTo>
                  <a:lnTo>
                    <a:pt x="962492" y="549139"/>
                  </a:lnTo>
                  <a:lnTo>
                    <a:pt x="962413" y="549207"/>
                  </a:lnTo>
                  <a:lnTo>
                    <a:pt x="962334" y="549266"/>
                  </a:lnTo>
                  <a:lnTo>
                    <a:pt x="962247" y="549316"/>
                  </a:lnTo>
                  <a:lnTo>
                    <a:pt x="962133" y="549357"/>
                  </a:lnTo>
                  <a:lnTo>
                    <a:pt x="961876" y="549384"/>
                  </a:lnTo>
                  <a:lnTo>
                    <a:pt x="961756" y="549407"/>
                  </a:lnTo>
                  <a:lnTo>
                    <a:pt x="961653" y="549457"/>
                  </a:lnTo>
                  <a:lnTo>
                    <a:pt x="961585" y="549539"/>
                  </a:lnTo>
                  <a:lnTo>
                    <a:pt x="961533" y="549643"/>
                  </a:lnTo>
                  <a:lnTo>
                    <a:pt x="961442" y="549879"/>
                  </a:lnTo>
                  <a:lnTo>
                    <a:pt x="961381" y="549984"/>
                  </a:lnTo>
                  <a:lnTo>
                    <a:pt x="961302" y="550079"/>
                  </a:lnTo>
                  <a:lnTo>
                    <a:pt x="961211" y="550166"/>
                  </a:lnTo>
                  <a:lnTo>
                    <a:pt x="961022" y="550334"/>
                  </a:lnTo>
                  <a:lnTo>
                    <a:pt x="960932" y="550420"/>
                  </a:lnTo>
                  <a:lnTo>
                    <a:pt x="960814" y="550552"/>
                  </a:lnTo>
                  <a:lnTo>
                    <a:pt x="960584" y="550825"/>
                  </a:lnTo>
                  <a:lnTo>
                    <a:pt x="960463" y="550952"/>
                  </a:lnTo>
                  <a:lnTo>
                    <a:pt x="960331" y="551066"/>
                  </a:lnTo>
                  <a:lnTo>
                    <a:pt x="960202" y="551138"/>
                  </a:lnTo>
                  <a:lnTo>
                    <a:pt x="960066" y="551202"/>
                  </a:lnTo>
                  <a:lnTo>
                    <a:pt x="959926" y="551261"/>
                  </a:lnTo>
                  <a:lnTo>
                    <a:pt x="959783" y="551316"/>
                  </a:lnTo>
                  <a:lnTo>
                    <a:pt x="959526" y="551438"/>
                  </a:lnTo>
                  <a:lnTo>
                    <a:pt x="958966" y="551738"/>
                  </a:lnTo>
                  <a:lnTo>
                    <a:pt x="958793" y="551825"/>
                  </a:lnTo>
                  <a:lnTo>
                    <a:pt x="958709" y="551870"/>
                  </a:lnTo>
                  <a:lnTo>
                    <a:pt x="958634" y="551925"/>
                  </a:lnTo>
                  <a:lnTo>
                    <a:pt x="958551" y="552006"/>
                  </a:lnTo>
                  <a:lnTo>
                    <a:pt x="958347" y="552302"/>
                  </a:lnTo>
                  <a:lnTo>
                    <a:pt x="958275" y="552393"/>
                  </a:lnTo>
                  <a:lnTo>
                    <a:pt x="958128" y="552525"/>
                  </a:lnTo>
                  <a:lnTo>
                    <a:pt x="957969" y="552643"/>
                  </a:lnTo>
                  <a:lnTo>
                    <a:pt x="957644" y="552875"/>
                  </a:lnTo>
                  <a:lnTo>
                    <a:pt x="957496" y="553002"/>
                  </a:lnTo>
                  <a:lnTo>
                    <a:pt x="957391" y="553106"/>
                  </a:lnTo>
                  <a:lnTo>
                    <a:pt x="957194" y="553325"/>
                  </a:lnTo>
                  <a:lnTo>
                    <a:pt x="957013" y="553556"/>
                  </a:lnTo>
                  <a:lnTo>
                    <a:pt x="956918" y="553693"/>
                  </a:lnTo>
                  <a:lnTo>
                    <a:pt x="956710" y="553947"/>
                  </a:lnTo>
                  <a:lnTo>
                    <a:pt x="956597" y="554074"/>
                  </a:lnTo>
                  <a:lnTo>
                    <a:pt x="956484" y="554192"/>
                  </a:lnTo>
                  <a:lnTo>
                    <a:pt x="956389" y="554115"/>
                  </a:lnTo>
                  <a:lnTo>
                    <a:pt x="956283" y="554043"/>
                  </a:lnTo>
                  <a:lnTo>
                    <a:pt x="956170" y="553984"/>
                  </a:lnTo>
                  <a:lnTo>
                    <a:pt x="956053" y="553934"/>
                  </a:lnTo>
                  <a:lnTo>
                    <a:pt x="955932" y="553902"/>
                  </a:lnTo>
                  <a:lnTo>
                    <a:pt x="955781" y="553902"/>
                  </a:lnTo>
                  <a:lnTo>
                    <a:pt x="955615" y="553943"/>
                  </a:lnTo>
                  <a:lnTo>
                    <a:pt x="955451" y="553988"/>
                  </a:lnTo>
                  <a:lnTo>
                    <a:pt x="955300" y="554015"/>
                  </a:lnTo>
                  <a:lnTo>
                    <a:pt x="955183" y="553988"/>
                  </a:lnTo>
                  <a:lnTo>
                    <a:pt x="955134" y="553875"/>
                  </a:lnTo>
                  <a:lnTo>
                    <a:pt x="955142" y="553684"/>
                  </a:lnTo>
                  <a:lnTo>
                    <a:pt x="955179" y="553443"/>
                  </a:lnTo>
                  <a:lnTo>
                    <a:pt x="955206" y="553197"/>
                  </a:lnTo>
                  <a:lnTo>
                    <a:pt x="955198" y="552975"/>
                  </a:lnTo>
                  <a:lnTo>
                    <a:pt x="955164" y="552802"/>
                  </a:lnTo>
                  <a:lnTo>
                    <a:pt x="955119" y="552620"/>
                  </a:lnTo>
                  <a:lnTo>
                    <a:pt x="955062" y="552443"/>
                  </a:lnTo>
                  <a:lnTo>
                    <a:pt x="954987" y="552284"/>
                  </a:lnTo>
                  <a:lnTo>
                    <a:pt x="954888" y="552157"/>
                  </a:lnTo>
                  <a:lnTo>
                    <a:pt x="954703" y="552052"/>
                  </a:lnTo>
                  <a:lnTo>
                    <a:pt x="954450" y="552016"/>
                  </a:lnTo>
                  <a:lnTo>
                    <a:pt x="954163" y="552011"/>
                  </a:lnTo>
                  <a:lnTo>
                    <a:pt x="953868" y="552020"/>
                  </a:lnTo>
                  <a:lnTo>
                    <a:pt x="953593" y="552002"/>
                  </a:lnTo>
                  <a:lnTo>
                    <a:pt x="953119" y="551947"/>
                  </a:lnTo>
                  <a:lnTo>
                    <a:pt x="952885" y="551916"/>
                  </a:lnTo>
                  <a:lnTo>
                    <a:pt x="952651" y="551875"/>
                  </a:lnTo>
                  <a:lnTo>
                    <a:pt x="952424" y="551820"/>
                  </a:lnTo>
                  <a:lnTo>
                    <a:pt x="952194" y="551748"/>
                  </a:lnTo>
                  <a:lnTo>
                    <a:pt x="951525" y="551456"/>
                  </a:lnTo>
                  <a:lnTo>
                    <a:pt x="951295" y="551379"/>
                  </a:lnTo>
                  <a:lnTo>
                    <a:pt x="950936" y="551279"/>
                  </a:lnTo>
                  <a:lnTo>
                    <a:pt x="950751" y="551238"/>
                  </a:lnTo>
                  <a:lnTo>
                    <a:pt x="950569" y="551211"/>
                  </a:lnTo>
                  <a:lnTo>
                    <a:pt x="950495" y="551207"/>
                  </a:lnTo>
                  <a:lnTo>
                    <a:pt x="950387" y="551202"/>
                  </a:lnTo>
                  <a:lnTo>
                    <a:pt x="950262" y="551206"/>
                  </a:lnTo>
                  <a:lnTo>
                    <a:pt x="950139" y="551225"/>
                  </a:lnTo>
                  <a:lnTo>
                    <a:pt x="949892" y="551270"/>
                  </a:lnTo>
                  <a:lnTo>
                    <a:pt x="949431" y="551334"/>
                  </a:lnTo>
                  <a:lnTo>
                    <a:pt x="949261" y="551352"/>
                  </a:lnTo>
                  <a:lnTo>
                    <a:pt x="949091" y="551366"/>
                  </a:lnTo>
                  <a:lnTo>
                    <a:pt x="948921" y="551370"/>
                  </a:lnTo>
                  <a:lnTo>
                    <a:pt x="948748" y="551366"/>
                  </a:lnTo>
                  <a:lnTo>
                    <a:pt x="948574" y="551352"/>
                  </a:lnTo>
                  <a:lnTo>
                    <a:pt x="948396" y="551329"/>
                  </a:lnTo>
                  <a:lnTo>
                    <a:pt x="948045" y="551293"/>
                  </a:lnTo>
                  <a:lnTo>
                    <a:pt x="947817" y="551275"/>
                  </a:lnTo>
                  <a:lnTo>
                    <a:pt x="947592" y="551266"/>
                  </a:lnTo>
                  <a:lnTo>
                    <a:pt x="947137" y="551234"/>
                  </a:lnTo>
                  <a:lnTo>
                    <a:pt x="946911" y="551206"/>
                  </a:lnTo>
                  <a:lnTo>
                    <a:pt x="946714" y="551175"/>
                  </a:lnTo>
                  <a:lnTo>
                    <a:pt x="946518" y="551139"/>
                  </a:lnTo>
                  <a:lnTo>
                    <a:pt x="946132" y="551047"/>
                  </a:lnTo>
                  <a:lnTo>
                    <a:pt x="945940" y="550997"/>
                  </a:lnTo>
                  <a:lnTo>
                    <a:pt x="945702" y="550930"/>
                  </a:lnTo>
                  <a:lnTo>
                    <a:pt x="945237" y="550784"/>
                  </a:lnTo>
                  <a:lnTo>
                    <a:pt x="944775" y="550616"/>
                  </a:lnTo>
                  <a:lnTo>
                    <a:pt x="944609" y="550547"/>
                  </a:lnTo>
                  <a:lnTo>
                    <a:pt x="944276" y="550384"/>
                  </a:lnTo>
                  <a:lnTo>
                    <a:pt x="944106" y="550320"/>
                  </a:lnTo>
                  <a:lnTo>
                    <a:pt x="943936" y="550280"/>
                  </a:lnTo>
                  <a:lnTo>
                    <a:pt x="943846" y="550270"/>
                  </a:lnTo>
                  <a:lnTo>
                    <a:pt x="943755" y="550270"/>
                  </a:lnTo>
                  <a:lnTo>
                    <a:pt x="943570" y="550280"/>
                  </a:lnTo>
                  <a:lnTo>
                    <a:pt x="943483" y="550270"/>
                  </a:lnTo>
                  <a:lnTo>
                    <a:pt x="943351" y="550239"/>
                  </a:lnTo>
                  <a:lnTo>
                    <a:pt x="943219" y="550198"/>
                  </a:lnTo>
                  <a:lnTo>
                    <a:pt x="942962" y="550088"/>
                  </a:lnTo>
                  <a:lnTo>
                    <a:pt x="942705" y="549970"/>
                  </a:lnTo>
                  <a:lnTo>
                    <a:pt x="942452" y="549834"/>
                  </a:lnTo>
                  <a:lnTo>
                    <a:pt x="942322" y="549775"/>
                  </a:lnTo>
                  <a:lnTo>
                    <a:pt x="942190" y="549725"/>
                  </a:lnTo>
                  <a:lnTo>
                    <a:pt x="942084" y="549666"/>
                  </a:lnTo>
                  <a:lnTo>
                    <a:pt x="941971" y="549616"/>
                  </a:lnTo>
                  <a:lnTo>
                    <a:pt x="941850" y="549570"/>
                  </a:lnTo>
                  <a:lnTo>
                    <a:pt x="941729" y="549534"/>
                  </a:lnTo>
                  <a:lnTo>
                    <a:pt x="941608" y="549511"/>
                  </a:lnTo>
                  <a:lnTo>
                    <a:pt x="941457" y="549502"/>
                  </a:lnTo>
                  <a:lnTo>
                    <a:pt x="941302" y="549516"/>
                  </a:lnTo>
                  <a:lnTo>
                    <a:pt x="941147" y="549543"/>
                  </a:lnTo>
                  <a:lnTo>
                    <a:pt x="940989" y="549566"/>
                  </a:lnTo>
                  <a:lnTo>
                    <a:pt x="940834" y="549580"/>
                  </a:lnTo>
                  <a:lnTo>
                    <a:pt x="940687" y="549580"/>
                  </a:lnTo>
                  <a:lnTo>
                    <a:pt x="940539" y="549575"/>
                  </a:lnTo>
                  <a:lnTo>
                    <a:pt x="940388" y="549566"/>
                  </a:lnTo>
                  <a:lnTo>
                    <a:pt x="940241" y="549552"/>
                  </a:lnTo>
                  <a:lnTo>
                    <a:pt x="940097" y="549525"/>
                  </a:lnTo>
                  <a:lnTo>
                    <a:pt x="939969" y="549489"/>
                  </a:lnTo>
                  <a:lnTo>
                    <a:pt x="939708" y="549384"/>
                  </a:lnTo>
                  <a:lnTo>
                    <a:pt x="939580" y="549339"/>
                  </a:lnTo>
                  <a:lnTo>
                    <a:pt x="939446" y="549311"/>
                  </a:lnTo>
                  <a:lnTo>
                    <a:pt x="939318" y="549302"/>
                  </a:lnTo>
                  <a:lnTo>
                    <a:pt x="939191" y="549311"/>
                  </a:lnTo>
                  <a:lnTo>
                    <a:pt x="938925" y="549339"/>
                  </a:lnTo>
                  <a:lnTo>
                    <a:pt x="938793" y="549339"/>
                  </a:lnTo>
                  <a:lnTo>
                    <a:pt x="938498" y="549316"/>
                  </a:lnTo>
                  <a:lnTo>
                    <a:pt x="938351" y="549298"/>
                  </a:lnTo>
                  <a:lnTo>
                    <a:pt x="938060" y="549247"/>
                  </a:lnTo>
                  <a:lnTo>
                    <a:pt x="937962" y="549216"/>
                  </a:lnTo>
                  <a:lnTo>
                    <a:pt x="937758" y="549134"/>
                  </a:lnTo>
                  <a:lnTo>
                    <a:pt x="937663" y="549111"/>
                  </a:lnTo>
                  <a:lnTo>
                    <a:pt x="937573" y="549116"/>
                  </a:lnTo>
                  <a:lnTo>
                    <a:pt x="937501" y="549148"/>
                  </a:lnTo>
                  <a:lnTo>
                    <a:pt x="937437" y="549198"/>
                  </a:lnTo>
                  <a:lnTo>
                    <a:pt x="937376" y="549257"/>
                  </a:lnTo>
                  <a:lnTo>
                    <a:pt x="937312" y="549311"/>
                  </a:lnTo>
                  <a:lnTo>
                    <a:pt x="937239" y="549357"/>
                  </a:lnTo>
                  <a:lnTo>
                    <a:pt x="937142" y="549384"/>
                  </a:lnTo>
                  <a:lnTo>
                    <a:pt x="937035" y="549402"/>
                  </a:lnTo>
                  <a:lnTo>
                    <a:pt x="936927" y="549407"/>
                  </a:lnTo>
                  <a:lnTo>
                    <a:pt x="936710" y="549430"/>
                  </a:lnTo>
                  <a:lnTo>
                    <a:pt x="936601" y="549457"/>
                  </a:lnTo>
                  <a:lnTo>
                    <a:pt x="936495" y="549498"/>
                  </a:lnTo>
                  <a:lnTo>
                    <a:pt x="936283" y="549566"/>
                  </a:lnTo>
                  <a:lnTo>
                    <a:pt x="936174" y="549584"/>
                  </a:lnTo>
                  <a:lnTo>
                    <a:pt x="936015" y="549575"/>
                  </a:lnTo>
                  <a:lnTo>
                    <a:pt x="935849" y="549543"/>
                  </a:lnTo>
                  <a:lnTo>
                    <a:pt x="935687" y="549489"/>
                  </a:lnTo>
                  <a:lnTo>
                    <a:pt x="935256" y="549325"/>
                  </a:lnTo>
                  <a:lnTo>
                    <a:pt x="935150" y="549279"/>
                  </a:lnTo>
                  <a:lnTo>
                    <a:pt x="935048" y="549230"/>
                  </a:lnTo>
                  <a:lnTo>
                    <a:pt x="934942" y="549189"/>
                  </a:lnTo>
                  <a:lnTo>
                    <a:pt x="934833" y="549152"/>
                  </a:lnTo>
                  <a:lnTo>
                    <a:pt x="934701" y="549120"/>
                  </a:lnTo>
                  <a:lnTo>
                    <a:pt x="934561" y="549102"/>
                  </a:lnTo>
                  <a:lnTo>
                    <a:pt x="934280" y="549079"/>
                  </a:lnTo>
                  <a:lnTo>
                    <a:pt x="934140" y="549057"/>
                  </a:lnTo>
                  <a:lnTo>
                    <a:pt x="933653" y="548939"/>
                  </a:lnTo>
                  <a:lnTo>
                    <a:pt x="933532" y="548925"/>
                  </a:lnTo>
                  <a:lnTo>
                    <a:pt x="933408" y="548925"/>
                  </a:lnTo>
                  <a:lnTo>
                    <a:pt x="933287" y="548939"/>
                  </a:lnTo>
                  <a:lnTo>
                    <a:pt x="933162" y="548961"/>
                  </a:lnTo>
                  <a:lnTo>
                    <a:pt x="932916" y="548998"/>
                  </a:lnTo>
                  <a:lnTo>
                    <a:pt x="932652" y="549029"/>
                  </a:lnTo>
                  <a:lnTo>
                    <a:pt x="932520" y="549043"/>
                  </a:lnTo>
                  <a:lnTo>
                    <a:pt x="932388" y="549043"/>
                  </a:lnTo>
                  <a:lnTo>
                    <a:pt x="932263" y="549025"/>
                  </a:lnTo>
                  <a:lnTo>
                    <a:pt x="932172" y="548998"/>
                  </a:lnTo>
                  <a:lnTo>
                    <a:pt x="931995" y="548907"/>
                  </a:lnTo>
                  <a:lnTo>
                    <a:pt x="931908" y="548857"/>
                  </a:lnTo>
                  <a:lnTo>
                    <a:pt x="931817" y="548816"/>
                  </a:lnTo>
                  <a:lnTo>
                    <a:pt x="931689" y="548748"/>
                  </a:lnTo>
                  <a:lnTo>
                    <a:pt x="931621" y="548716"/>
                  </a:lnTo>
                  <a:lnTo>
                    <a:pt x="931491" y="548684"/>
                  </a:lnTo>
                  <a:lnTo>
                    <a:pt x="931417" y="548707"/>
                  </a:lnTo>
                  <a:lnTo>
                    <a:pt x="931344" y="548757"/>
                  </a:lnTo>
                  <a:lnTo>
                    <a:pt x="931200" y="548879"/>
                  </a:lnTo>
                  <a:lnTo>
                    <a:pt x="931121" y="548925"/>
                  </a:lnTo>
                  <a:lnTo>
                    <a:pt x="931004" y="548961"/>
                  </a:lnTo>
                  <a:lnTo>
                    <a:pt x="930883" y="548980"/>
                  </a:lnTo>
                  <a:lnTo>
                    <a:pt x="930630" y="548989"/>
                  </a:lnTo>
                  <a:lnTo>
                    <a:pt x="930505" y="548998"/>
                  </a:lnTo>
                  <a:lnTo>
                    <a:pt x="930241" y="548993"/>
                  </a:lnTo>
                  <a:lnTo>
                    <a:pt x="930158" y="549002"/>
                  </a:lnTo>
                  <a:lnTo>
                    <a:pt x="930063" y="549070"/>
                  </a:lnTo>
                  <a:lnTo>
                    <a:pt x="930014" y="549171"/>
                  </a:lnTo>
                  <a:lnTo>
                    <a:pt x="929927" y="549370"/>
                  </a:lnTo>
                  <a:lnTo>
                    <a:pt x="929837" y="549566"/>
                  </a:lnTo>
                  <a:lnTo>
                    <a:pt x="929784" y="549652"/>
                  </a:lnTo>
                  <a:lnTo>
                    <a:pt x="929719" y="549725"/>
                  </a:lnTo>
                  <a:lnTo>
                    <a:pt x="929640" y="549770"/>
                  </a:lnTo>
                  <a:lnTo>
                    <a:pt x="929553" y="549807"/>
                  </a:lnTo>
                  <a:lnTo>
                    <a:pt x="929459" y="549834"/>
                  </a:lnTo>
                  <a:lnTo>
                    <a:pt x="929160" y="549902"/>
                  </a:lnTo>
                  <a:lnTo>
                    <a:pt x="928732" y="549952"/>
                  </a:lnTo>
                  <a:lnTo>
                    <a:pt x="928570" y="549984"/>
                  </a:lnTo>
                  <a:lnTo>
                    <a:pt x="928404" y="550011"/>
                  </a:lnTo>
                  <a:lnTo>
                    <a:pt x="928324" y="550030"/>
                  </a:lnTo>
                  <a:lnTo>
                    <a:pt x="928151" y="550048"/>
                  </a:lnTo>
                  <a:lnTo>
                    <a:pt x="928064" y="550052"/>
                  </a:lnTo>
                  <a:lnTo>
                    <a:pt x="927984" y="550070"/>
                  </a:lnTo>
                  <a:lnTo>
                    <a:pt x="927913" y="550102"/>
                  </a:lnTo>
                  <a:lnTo>
                    <a:pt x="927852" y="550161"/>
                  </a:lnTo>
                  <a:lnTo>
                    <a:pt x="927803" y="550243"/>
                  </a:lnTo>
                  <a:lnTo>
                    <a:pt x="927716" y="550425"/>
                  </a:lnTo>
                  <a:lnTo>
                    <a:pt x="927663" y="550511"/>
                  </a:lnTo>
                  <a:lnTo>
                    <a:pt x="927512" y="550698"/>
                  </a:lnTo>
                  <a:lnTo>
                    <a:pt x="927433" y="550784"/>
                  </a:lnTo>
                  <a:lnTo>
                    <a:pt x="927342" y="550861"/>
                  </a:lnTo>
                  <a:lnTo>
                    <a:pt x="927248" y="550911"/>
                  </a:lnTo>
                  <a:lnTo>
                    <a:pt x="927157" y="550934"/>
                  </a:lnTo>
                  <a:lnTo>
                    <a:pt x="927059" y="550943"/>
                  </a:lnTo>
                  <a:lnTo>
                    <a:pt x="926855" y="550939"/>
                  </a:lnTo>
                  <a:lnTo>
                    <a:pt x="926757" y="550948"/>
                  </a:lnTo>
                  <a:lnTo>
                    <a:pt x="926674" y="550961"/>
                  </a:lnTo>
                  <a:lnTo>
                    <a:pt x="926506" y="551006"/>
                  </a:lnTo>
                  <a:lnTo>
                    <a:pt x="926428" y="551029"/>
                  </a:lnTo>
                  <a:lnTo>
                    <a:pt x="926345" y="551061"/>
                  </a:lnTo>
                  <a:lnTo>
                    <a:pt x="926179" y="551161"/>
                  </a:lnTo>
                  <a:lnTo>
                    <a:pt x="926023" y="551293"/>
                  </a:lnTo>
                  <a:lnTo>
                    <a:pt x="925875" y="551443"/>
                  </a:lnTo>
                  <a:lnTo>
                    <a:pt x="925724" y="551584"/>
                  </a:lnTo>
                  <a:lnTo>
                    <a:pt x="925558" y="551707"/>
                  </a:lnTo>
                  <a:lnTo>
                    <a:pt x="925373" y="551802"/>
                  </a:lnTo>
                  <a:lnTo>
                    <a:pt x="925177" y="551884"/>
                  </a:lnTo>
                  <a:lnTo>
                    <a:pt x="924976" y="551957"/>
                  </a:lnTo>
                  <a:lnTo>
                    <a:pt x="924772" y="552025"/>
                  </a:lnTo>
                  <a:lnTo>
                    <a:pt x="924368" y="552175"/>
                  </a:lnTo>
                  <a:lnTo>
                    <a:pt x="924157" y="552247"/>
                  </a:lnTo>
                  <a:lnTo>
                    <a:pt x="923745" y="552402"/>
                  </a:lnTo>
                  <a:lnTo>
                    <a:pt x="923545" y="552493"/>
                  </a:lnTo>
                  <a:lnTo>
                    <a:pt x="923302" y="552620"/>
                  </a:lnTo>
                  <a:lnTo>
                    <a:pt x="923064" y="552765"/>
                  </a:lnTo>
                  <a:lnTo>
                    <a:pt x="922833" y="552920"/>
                  </a:lnTo>
                  <a:lnTo>
                    <a:pt x="922607" y="553084"/>
                  </a:lnTo>
                  <a:lnTo>
                    <a:pt x="922388" y="553252"/>
                  </a:lnTo>
                  <a:lnTo>
                    <a:pt x="922263" y="553365"/>
                  </a:lnTo>
                  <a:lnTo>
                    <a:pt x="922142" y="553484"/>
                  </a:lnTo>
                  <a:lnTo>
                    <a:pt x="922025" y="553606"/>
                  </a:lnTo>
                  <a:lnTo>
                    <a:pt x="921900" y="553720"/>
                  </a:lnTo>
                  <a:lnTo>
                    <a:pt x="921768" y="553815"/>
                  </a:lnTo>
                  <a:lnTo>
                    <a:pt x="921643" y="553884"/>
                  </a:lnTo>
                  <a:lnTo>
                    <a:pt x="921375" y="553992"/>
                  </a:lnTo>
                  <a:lnTo>
                    <a:pt x="921243" y="554038"/>
                  </a:lnTo>
                  <a:lnTo>
                    <a:pt x="921107" y="554093"/>
                  </a:lnTo>
                  <a:lnTo>
                    <a:pt x="920758" y="554247"/>
                  </a:lnTo>
                  <a:lnTo>
                    <a:pt x="920416" y="554406"/>
                  </a:lnTo>
                  <a:lnTo>
                    <a:pt x="920245" y="554488"/>
                  </a:lnTo>
                  <a:lnTo>
                    <a:pt x="920067" y="554584"/>
                  </a:lnTo>
                  <a:lnTo>
                    <a:pt x="919553" y="554879"/>
                  </a:lnTo>
                  <a:lnTo>
                    <a:pt x="919376" y="554965"/>
                  </a:lnTo>
                  <a:lnTo>
                    <a:pt x="919111" y="555083"/>
                  </a:lnTo>
                  <a:lnTo>
                    <a:pt x="918843" y="555184"/>
                  </a:lnTo>
                  <a:lnTo>
                    <a:pt x="918290" y="555374"/>
                  </a:lnTo>
                  <a:lnTo>
                    <a:pt x="918022" y="555479"/>
                  </a:lnTo>
                  <a:lnTo>
                    <a:pt x="917841" y="555565"/>
                  </a:lnTo>
                  <a:lnTo>
                    <a:pt x="917705" y="555647"/>
                  </a:lnTo>
                  <a:lnTo>
                    <a:pt x="917550" y="555711"/>
                  </a:lnTo>
                  <a:lnTo>
                    <a:pt x="917384" y="555756"/>
                  </a:lnTo>
                  <a:lnTo>
                    <a:pt x="917221" y="555779"/>
                  </a:lnTo>
                  <a:lnTo>
                    <a:pt x="917063" y="555774"/>
                  </a:lnTo>
                  <a:lnTo>
                    <a:pt x="916957" y="555747"/>
                  </a:lnTo>
                  <a:lnTo>
                    <a:pt x="916851" y="555702"/>
                  </a:lnTo>
                  <a:lnTo>
                    <a:pt x="916647" y="555606"/>
                  </a:lnTo>
                  <a:lnTo>
                    <a:pt x="916541" y="555583"/>
                  </a:lnTo>
                  <a:lnTo>
                    <a:pt x="916436" y="555593"/>
                  </a:lnTo>
                  <a:lnTo>
                    <a:pt x="916326" y="555629"/>
                  </a:lnTo>
                  <a:lnTo>
                    <a:pt x="916216" y="555670"/>
                  </a:lnTo>
                  <a:lnTo>
                    <a:pt x="916111" y="555697"/>
                  </a:lnTo>
                  <a:lnTo>
                    <a:pt x="916012" y="555697"/>
                  </a:lnTo>
                  <a:lnTo>
                    <a:pt x="915948" y="555670"/>
                  </a:lnTo>
                  <a:lnTo>
                    <a:pt x="915758" y="555542"/>
                  </a:lnTo>
                  <a:lnTo>
                    <a:pt x="915690" y="555511"/>
                  </a:lnTo>
                  <a:lnTo>
                    <a:pt x="915616" y="555488"/>
                  </a:lnTo>
                  <a:lnTo>
                    <a:pt x="915533" y="555470"/>
                  </a:lnTo>
                  <a:lnTo>
                    <a:pt x="915452" y="555461"/>
                  </a:lnTo>
                  <a:lnTo>
                    <a:pt x="915369" y="555456"/>
                  </a:lnTo>
                  <a:lnTo>
                    <a:pt x="915290" y="555461"/>
                  </a:lnTo>
                  <a:lnTo>
                    <a:pt x="915192" y="555479"/>
                  </a:lnTo>
                  <a:lnTo>
                    <a:pt x="915101" y="555506"/>
                  </a:lnTo>
                  <a:lnTo>
                    <a:pt x="914916" y="555583"/>
                  </a:lnTo>
                  <a:lnTo>
                    <a:pt x="914821" y="555615"/>
                  </a:lnTo>
                  <a:lnTo>
                    <a:pt x="914719" y="555647"/>
                  </a:lnTo>
                  <a:lnTo>
                    <a:pt x="914417" y="555729"/>
                  </a:lnTo>
                  <a:lnTo>
                    <a:pt x="914315" y="555751"/>
                  </a:lnTo>
                  <a:lnTo>
                    <a:pt x="914077" y="555779"/>
                  </a:lnTo>
                  <a:lnTo>
                    <a:pt x="913960" y="555783"/>
                  </a:lnTo>
                  <a:lnTo>
                    <a:pt x="913843" y="555797"/>
                  </a:lnTo>
                  <a:lnTo>
                    <a:pt x="913726" y="555820"/>
                  </a:lnTo>
                  <a:lnTo>
                    <a:pt x="913514" y="555897"/>
                  </a:lnTo>
                  <a:lnTo>
                    <a:pt x="913409" y="555947"/>
                  </a:lnTo>
                  <a:lnTo>
                    <a:pt x="913303" y="555992"/>
                  </a:lnTo>
                  <a:lnTo>
                    <a:pt x="912950" y="556124"/>
                  </a:lnTo>
                  <a:lnTo>
                    <a:pt x="912833" y="556142"/>
                  </a:lnTo>
                  <a:lnTo>
                    <a:pt x="912720" y="556133"/>
                  </a:lnTo>
                  <a:lnTo>
                    <a:pt x="912610" y="556106"/>
                  </a:lnTo>
                  <a:lnTo>
                    <a:pt x="912527" y="556074"/>
                  </a:lnTo>
                  <a:lnTo>
                    <a:pt x="912452" y="556033"/>
                  </a:lnTo>
                  <a:lnTo>
                    <a:pt x="912376" y="555983"/>
                  </a:lnTo>
                  <a:lnTo>
                    <a:pt x="912229" y="555879"/>
                  </a:lnTo>
                  <a:lnTo>
                    <a:pt x="912082" y="555751"/>
                  </a:lnTo>
                  <a:lnTo>
                    <a:pt x="911870" y="555547"/>
                  </a:lnTo>
                  <a:lnTo>
                    <a:pt x="911787" y="555447"/>
                  </a:lnTo>
                  <a:lnTo>
                    <a:pt x="911700" y="555352"/>
                  </a:lnTo>
                  <a:lnTo>
                    <a:pt x="911594" y="555297"/>
                  </a:lnTo>
                  <a:lnTo>
                    <a:pt x="911462" y="555283"/>
                  </a:lnTo>
                  <a:lnTo>
                    <a:pt x="911394" y="555288"/>
                  </a:lnTo>
                  <a:lnTo>
                    <a:pt x="911292" y="555301"/>
                  </a:lnTo>
                  <a:lnTo>
                    <a:pt x="911220" y="555320"/>
                  </a:lnTo>
                  <a:lnTo>
                    <a:pt x="911145" y="555333"/>
                  </a:lnTo>
                  <a:lnTo>
                    <a:pt x="911050" y="555297"/>
                  </a:lnTo>
                  <a:lnTo>
                    <a:pt x="910956" y="555234"/>
                  </a:lnTo>
                  <a:lnTo>
                    <a:pt x="910861" y="555179"/>
                  </a:lnTo>
                  <a:lnTo>
                    <a:pt x="910778" y="555120"/>
                  </a:lnTo>
                  <a:lnTo>
                    <a:pt x="910688" y="555079"/>
                  </a:lnTo>
                  <a:lnTo>
                    <a:pt x="910582" y="555092"/>
                  </a:lnTo>
                  <a:lnTo>
                    <a:pt x="910476" y="555129"/>
                  </a:lnTo>
                  <a:lnTo>
                    <a:pt x="910382" y="555138"/>
                  </a:lnTo>
                  <a:lnTo>
                    <a:pt x="910297" y="555133"/>
                  </a:lnTo>
                  <a:lnTo>
                    <a:pt x="910223" y="555111"/>
                  </a:lnTo>
                  <a:lnTo>
                    <a:pt x="910140" y="555034"/>
                  </a:lnTo>
                  <a:lnTo>
                    <a:pt x="910067" y="554938"/>
                  </a:lnTo>
                  <a:lnTo>
                    <a:pt x="909965" y="554892"/>
                  </a:lnTo>
                  <a:lnTo>
                    <a:pt x="909882" y="554883"/>
                  </a:lnTo>
                  <a:lnTo>
                    <a:pt x="909655" y="554788"/>
                  </a:lnTo>
                  <a:lnTo>
                    <a:pt x="909561" y="554816"/>
                  </a:lnTo>
                  <a:lnTo>
                    <a:pt x="909470" y="554852"/>
                  </a:lnTo>
                  <a:lnTo>
                    <a:pt x="909383" y="554892"/>
                  </a:lnTo>
                  <a:lnTo>
                    <a:pt x="909300" y="554943"/>
                  </a:lnTo>
                  <a:lnTo>
                    <a:pt x="909213" y="554974"/>
                  </a:lnTo>
                  <a:lnTo>
                    <a:pt x="909145" y="554952"/>
                  </a:lnTo>
                  <a:lnTo>
                    <a:pt x="909077" y="554888"/>
                  </a:lnTo>
                  <a:lnTo>
                    <a:pt x="909002" y="554806"/>
                  </a:lnTo>
                  <a:lnTo>
                    <a:pt x="908930" y="554738"/>
                  </a:lnTo>
                  <a:lnTo>
                    <a:pt x="908851" y="554702"/>
                  </a:lnTo>
                  <a:lnTo>
                    <a:pt x="908662" y="554697"/>
                  </a:lnTo>
                  <a:lnTo>
                    <a:pt x="908446" y="554642"/>
                  </a:lnTo>
                  <a:lnTo>
                    <a:pt x="908374" y="554610"/>
                  </a:lnTo>
                  <a:lnTo>
                    <a:pt x="908156" y="554817"/>
                  </a:lnTo>
                  <a:lnTo>
                    <a:pt x="908265" y="554861"/>
                  </a:lnTo>
                  <a:lnTo>
                    <a:pt x="908480" y="554911"/>
                  </a:lnTo>
                  <a:lnTo>
                    <a:pt x="908673" y="554911"/>
                  </a:lnTo>
                  <a:lnTo>
                    <a:pt x="908737" y="554970"/>
                  </a:lnTo>
                  <a:lnTo>
                    <a:pt x="908805" y="555025"/>
                  </a:lnTo>
                  <a:lnTo>
                    <a:pt x="908881" y="555070"/>
                  </a:lnTo>
                  <a:lnTo>
                    <a:pt x="908956" y="555111"/>
                  </a:lnTo>
                  <a:lnTo>
                    <a:pt x="909036" y="555143"/>
                  </a:lnTo>
                  <a:lnTo>
                    <a:pt x="909115" y="555165"/>
                  </a:lnTo>
                  <a:lnTo>
                    <a:pt x="909198" y="555174"/>
                  </a:lnTo>
                  <a:lnTo>
                    <a:pt x="909372" y="555184"/>
                  </a:lnTo>
                  <a:lnTo>
                    <a:pt x="909640" y="555188"/>
                  </a:lnTo>
                  <a:lnTo>
                    <a:pt x="909753" y="555211"/>
                  </a:lnTo>
                  <a:lnTo>
                    <a:pt x="909840" y="555261"/>
                  </a:lnTo>
                  <a:lnTo>
                    <a:pt x="909920" y="555333"/>
                  </a:lnTo>
                  <a:lnTo>
                    <a:pt x="909999" y="555420"/>
                  </a:lnTo>
                  <a:lnTo>
                    <a:pt x="910067" y="555538"/>
                  </a:lnTo>
                  <a:lnTo>
                    <a:pt x="910146" y="555620"/>
                  </a:lnTo>
                  <a:lnTo>
                    <a:pt x="910272" y="555606"/>
                  </a:lnTo>
                  <a:lnTo>
                    <a:pt x="910339" y="555579"/>
                  </a:lnTo>
                  <a:lnTo>
                    <a:pt x="910412" y="555542"/>
                  </a:lnTo>
                  <a:lnTo>
                    <a:pt x="910529" y="555506"/>
                  </a:lnTo>
                  <a:lnTo>
                    <a:pt x="910620" y="555483"/>
                  </a:lnTo>
                  <a:lnTo>
                    <a:pt x="910710" y="555470"/>
                  </a:lnTo>
                  <a:lnTo>
                    <a:pt x="910835" y="555501"/>
                  </a:lnTo>
                  <a:lnTo>
                    <a:pt x="910960" y="555561"/>
                  </a:lnTo>
                  <a:lnTo>
                    <a:pt x="911084" y="555597"/>
                  </a:lnTo>
                  <a:lnTo>
                    <a:pt x="911201" y="555615"/>
                  </a:lnTo>
                  <a:lnTo>
                    <a:pt x="911318" y="555638"/>
                  </a:lnTo>
                  <a:lnTo>
                    <a:pt x="911402" y="555661"/>
                  </a:lnTo>
                  <a:lnTo>
                    <a:pt x="911575" y="555715"/>
                  </a:lnTo>
                  <a:lnTo>
                    <a:pt x="911640" y="555751"/>
                  </a:lnTo>
                  <a:lnTo>
                    <a:pt x="911662" y="555861"/>
                  </a:lnTo>
                  <a:lnTo>
                    <a:pt x="911613" y="555961"/>
                  </a:lnTo>
                  <a:lnTo>
                    <a:pt x="911507" y="555992"/>
                  </a:lnTo>
                  <a:lnTo>
                    <a:pt x="911296" y="555992"/>
                  </a:lnTo>
                  <a:lnTo>
                    <a:pt x="911198" y="555988"/>
                  </a:lnTo>
                  <a:lnTo>
                    <a:pt x="910997" y="555961"/>
                  </a:lnTo>
                  <a:lnTo>
                    <a:pt x="910907" y="555961"/>
                  </a:lnTo>
                  <a:lnTo>
                    <a:pt x="910767" y="556024"/>
                  </a:lnTo>
                  <a:lnTo>
                    <a:pt x="910718" y="556088"/>
                  </a:lnTo>
                  <a:lnTo>
                    <a:pt x="910676" y="556156"/>
                  </a:lnTo>
                  <a:lnTo>
                    <a:pt x="910627" y="556220"/>
                  </a:lnTo>
                  <a:lnTo>
                    <a:pt x="910574" y="556279"/>
                  </a:lnTo>
                  <a:lnTo>
                    <a:pt x="910480" y="556333"/>
                  </a:lnTo>
                  <a:lnTo>
                    <a:pt x="910374" y="556370"/>
                  </a:lnTo>
                  <a:lnTo>
                    <a:pt x="910150" y="556433"/>
                  </a:lnTo>
                  <a:lnTo>
                    <a:pt x="910048" y="556479"/>
                  </a:lnTo>
                  <a:lnTo>
                    <a:pt x="909965" y="556533"/>
                  </a:lnTo>
                  <a:lnTo>
                    <a:pt x="909886" y="556592"/>
                  </a:lnTo>
                  <a:lnTo>
                    <a:pt x="909806" y="556656"/>
                  </a:lnTo>
                  <a:lnTo>
                    <a:pt x="909655" y="556788"/>
                  </a:lnTo>
                  <a:lnTo>
                    <a:pt x="909576" y="556851"/>
                  </a:lnTo>
                  <a:lnTo>
                    <a:pt x="909493" y="556911"/>
                  </a:lnTo>
                  <a:lnTo>
                    <a:pt x="909413" y="556974"/>
                  </a:lnTo>
                  <a:lnTo>
                    <a:pt x="909342" y="557038"/>
                  </a:lnTo>
                  <a:lnTo>
                    <a:pt x="909285" y="557115"/>
                  </a:lnTo>
                  <a:lnTo>
                    <a:pt x="909247" y="557193"/>
                  </a:lnTo>
                  <a:lnTo>
                    <a:pt x="909217" y="557274"/>
                  </a:lnTo>
                  <a:lnTo>
                    <a:pt x="909194" y="557361"/>
                  </a:lnTo>
                  <a:lnTo>
                    <a:pt x="909179" y="557447"/>
                  </a:lnTo>
                  <a:lnTo>
                    <a:pt x="909172" y="557533"/>
                  </a:lnTo>
                  <a:lnTo>
                    <a:pt x="909172" y="557633"/>
                  </a:lnTo>
                  <a:lnTo>
                    <a:pt x="909179" y="557733"/>
                  </a:lnTo>
                  <a:lnTo>
                    <a:pt x="909194" y="557838"/>
                  </a:lnTo>
                  <a:lnTo>
                    <a:pt x="909221" y="557933"/>
                  </a:lnTo>
                  <a:lnTo>
                    <a:pt x="909270" y="558074"/>
                  </a:lnTo>
                  <a:lnTo>
                    <a:pt x="909546" y="558592"/>
                  </a:lnTo>
                  <a:lnTo>
                    <a:pt x="909621" y="558661"/>
                  </a:lnTo>
                  <a:lnTo>
                    <a:pt x="909995" y="558874"/>
                  </a:lnTo>
                  <a:lnTo>
                    <a:pt x="910059" y="558769"/>
                  </a:lnTo>
                  <a:lnTo>
                    <a:pt x="910033" y="558451"/>
                  </a:lnTo>
                  <a:lnTo>
                    <a:pt x="909989" y="558247"/>
                  </a:lnTo>
                  <a:lnTo>
                    <a:pt x="909974" y="558142"/>
                  </a:lnTo>
                  <a:lnTo>
                    <a:pt x="909969" y="558042"/>
                  </a:lnTo>
                  <a:lnTo>
                    <a:pt x="909974" y="557919"/>
                  </a:lnTo>
                  <a:lnTo>
                    <a:pt x="909989" y="557797"/>
                  </a:lnTo>
                  <a:lnTo>
                    <a:pt x="910010" y="557679"/>
                  </a:lnTo>
                  <a:lnTo>
                    <a:pt x="910044" y="557561"/>
                  </a:lnTo>
                  <a:lnTo>
                    <a:pt x="910082" y="557447"/>
                  </a:lnTo>
                  <a:lnTo>
                    <a:pt x="910125" y="557347"/>
                  </a:lnTo>
                  <a:lnTo>
                    <a:pt x="910174" y="557251"/>
                  </a:lnTo>
                  <a:lnTo>
                    <a:pt x="910229" y="557156"/>
                  </a:lnTo>
                  <a:lnTo>
                    <a:pt x="910354" y="556974"/>
                  </a:lnTo>
                  <a:lnTo>
                    <a:pt x="910476" y="556810"/>
                  </a:lnTo>
                  <a:lnTo>
                    <a:pt x="910544" y="556733"/>
                  </a:lnTo>
                  <a:lnTo>
                    <a:pt x="910616" y="556661"/>
                  </a:lnTo>
                  <a:lnTo>
                    <a:pt x="910691" y="556597"/>
                  </a:lnTo>
                  <a:lnTo>
                    <a:pt x="910774" y="556529"/>
                  </a:lnTo>
                  <a:lnTo>
                    <a:pt x="910865" y="556465"/>
                  </a:lnTo>
                  <a:lnTo>
                    <a:pt x="910960" y="556406"/>
                  </a:lnTo>
                  <a:lnTo>
                    <a:pt x="911054" y="556360"/>
                  </a:lnTo>
                  <a:lnTo>
                    <a:pt x="911152" y="556338"/>
                  </a:lnTo>
                  <a:lnTo>
                    <a:pt x="911232" y="556333"/>
                  </a:lnTo>
                  <a:lnTo>
                    <a:pt x="911315" y="556342"/>
                  </a:lnTo>
                  <a:lnTo>
                    <a:pt x="911398" y="556356"/>
                  </a:lnTo>
                  <a:lnTo>
                    <a:pt x="911477" y="556383"/>
                  </a:lnTo>
                  <a:lnTo>
                    <a:pt x="911553" y="556415"/>
                  </a:lnTo>
                  <a:lnTo>
                    <a:pt x="911643" y="556502"/>
                  </a:lnTo>
                  <a:lnTo>
                    <a:pt x="911730" y="556592"/>
                  </a:lnTo>
                  <a:lnTo>
                    <a:pt x="911825" y="556601"/>
                  </a:lnTo>
                  <a:lnTo>
                    <a:pt x="911930" y="556524"/>
                  </a:lnTo>
                  <a:lnTo>
                    <a:pt x="912040" y="556461"/>
                  </a:lnTo>
                  <a:lnTo>
                    <a:pt x="912123" y="556461"/>
                  </a:lnTo>
                  <a:lnTo>
                    <a:pt x="912214" y="556483"/>
                  </a:lnTo>
                  <a:lnTo>
                    <a:pt x="912399" y="556560"/>
                  </a:lnTo>
                  <a:lnTo>
                    <a:pt x="912716" y="556647"/>
                  </a:lnTo>
                  <a:lnTo>
                    <a:pt x="912827" y="556670"/>
                  </a:lnTo>
                  <a:lnTo>
                    <a:pt x="912982" y="556651"/>
                  </a:lnTo>
                  <a:lnTo>
                    <a:pt x="913057" y="556651"/>
                  </a:lnTo>
                  <a:lnTo>
                    <a:pt x="913133" y="556661"/>
                  </a:lnTo>
                  <a:lnTo>
                    <a:pt x="913207" y="556679"/>
                  </a:lnTo>
                  <a:lnTo>
                    <a:pt x="913280" y="556697"/>
                  </a:lnTo>
                  <a:lnTo>
                    <a:pt x="913348" y="556729"/>
                  </a:lnTo>
                  <a:lnTo>
                    <a:pt x="913431" y="556779"/>
                  </a:lnTo>
                  <a:lnTo>
                    <a:pt x="913507" y="556842"/>
                  </a:lnTo>
                  <a:lnTo>
                    <a:pt x="913579" y="556920"/>
                  </a:lnTo>
                  <a:lnTo>
                    <a:pt x="913647" y="556997"/>
                  </a:lnTo>
                  <a:lnTo>
                    <a:pt x="913707" y="557079"/>
                  </a:lnTo>
                  <a:lnTo>
                    <a:pt x="913764" y="557174"/>
                  </a:lnTo>
                  <a:lnTo>
                    <a:pt x="913809" y="557274"/>
                  </a:lnTo>
                  <a:lnTo>
                    <a:pt x="913892" y="557488"/>
                  </a:lnTo>
                  <a:lnTo>
                    <a:pt x="913941" y="557592"/>
                  </a:lnTo>
                  <a:lnTo>
                    <a:pt x="913994" y="557683"/>
                  </a:lnTo>
                  <a:lnTo>
                    <a:pt x="914119" y="557856"/>
                  </a:lnTo>
                  <a:lnTo>
                    <a:pt x="914172" y="557947"/>
                  </a:lnTo>
                  <a:lnTo>
                    <a:pt x="914217" y="558042"/>
                  </a:lnTo>
                  <a:lnTo>
                    <a:pt x="914243" y="558138"/>
                  </a:lnTo>
                  <a:lnTo>
                    <a:pt x="914262" y="558242"/>
                  </a:lnTo>
                  <a:lnTo>
                    <a:pt x="914289" y="558551"/>
                  </a:lnTo>
                  <a:lnTo>
                    <a:pt x="914296" y="558711"/>
                  </a:lnTo>
                  <a:lnTo>
                    <a:pt x="914296" y="558874"/>
                  </a:lnTo>
                  <a:lnTo>
                    <a:pt x="914289" y="559038"/>
                  </a:lnTo>
                  <a:lnTo>
                    <a:pt x="914289" y="559201"/>
                  </a:lnTo>
                  <a:lnTo>
                    <a:pt x="914304" y="559479"/>
                  </a:lnTo>
                  <a:lnTo>
                    <a:pt x="914334" y="559706"/>
                  </a:lnTo>
                  <a:lnTo>
                    <a:pt x="914519" y="560224"/>
                  </a:lnTo>
                  <a:lnTo>
                    <a:pt x="914685" y="560701"/>
                  </a:lnTo>
                  <a:lnTo>
                    <a:pt x="914871" y="561183"/>
                  </a:lnTo>
                  <a:lnTo>
                    <a:pt x="915246" y="562101"/>
                  </a:lnTo>
                  <a:lnTo>
                    <a:pt x="915335" y="562683"/>
                  </a:lnTo>
                  <a:lnTo>
                    <a:pt x="915373" y="562792"/>
                  </a:lnTo>
                  <a:lnTo>
                    <a:pt x="915384" y="563142"/>
                  </a:lnTo>
                  <a:lnTo>
                    <a:pt x="915490" y="564205"/>
                  </a:lnTo>
                  <a:lnTo>
                    <a:pt x="915616" y="564337"/>
                  </a:lnTo>
                  <a:lnTo>
                    <a:pt x="915675" y="564537"/>
                  </a:lnTo>
                  <a:lnTo>
                    <a:pt x="915997" y="564864"/>
                  </a:lnTo>
                  <a:lnTo>
                    <a:pt x="916828" y="565337"/>
                  </a:lnTo>
                  <a:lnTo>
                    <a:pt x="917399" y="565932"/>
                  </a:lnTo>
                  <a:lnTo>
                    <a:pt x="917516" y="566714"/>
                  </a:lnTo>
                  <a:lnTo>
                    <a:pt x="917501" y="567755"/>
                  </a:lnTo>
                  <a:lnTo>
                    <a:pt x="917943" y="568219"/>
                  </a:lnTo>
                  <a:lnTo>
                    <a:pt x="918968" y="569019"/>
                  </a:lnTo>
                  <a:lnTo>
                    <a:pt x="919663" y="570010"/>
                  </a:lnTo>
                  <a:lnTo>
                    <a:pt x="919723" y="570205"/>
                  </a:lnTo>
                  <a:lnTo>
                    <a:pt x="919852" y="570337"/>
                  </a:lnTo>
                  <a:lnTo>
                    <a:pt x="919912" y="570532"/>
                  </a:lnTo>
                  <a:lnTo>
                    <a:pt x="920226" y="570996"/>
                  </a:lnTo>
                  <a:lnTo>
                    <a:pt x="920422" y="571064"/>
                  </a:lnTo>
                  <a:lnTo>
                    <a:pt x="920675" y="571264"/>
                  </a:lnTo>
                  <a:lnTo>
                    <a:pt x="921126" y="571464"/>
                  </a:lnTo>
                  <a:lnTo>
                    <a:pt x="922474" y="572141"/>
                  </a:lnTo>
                  <a:lnTo>
                    <a:pt x="923245" y="572346"/>
                  </a:lnTo>
                  <a:lnTo>
                    <a:pt x="924546" y="572041"/>
                  </a:lnTo>
                  <a:lnTo>
                    <a:pt x="924674" y="572178"/>
                  </a:lnTo>
                  <a:lnTo>
                    <a:pt x="924867" y="572246"/>
                  </a:lnTo>
                  <a:lnTo>
                    <a:pt x="925248" y="572773"/>
                  </a:lnTo>
                  <a:lnTo>
                    <a:pt x="925819" y="573237"/>
                  </a:lnTo>
                  <a:lnTo>
                    <a:pt x="926976" y="573909"/>
                  </a:lnTo>
                  <a:lnTo>
                    <a:pt x="927678" y="574441"/>
                  </a:lnTo>
                  <a:lnTo>
                    <a:pt x="928256" y="574582"/>
                  </a:lnTo>
                  <a:lnTo>
                    <a:pt x="928649" y="574455"/>
                  </a:lnTo>
                  <a:lnTo>
                    <a:pt x="929172" y="574073"/>
                  </a:lnTo>
                  <a:lnTo>
                    <a:pt x="930645" y="571037"/>
                  </a:lnTo>
                  <a:lnTo>
                    <a:pt x="930849" y="570455"/>
                  </a:lnTo>
                  <a:lnTo>
                    <a:pt x="930985" y="570264"/>
                  </a:lnTo>
                  <a:lnTo>
                    <a:pt x="931253" y="569614"/>
                  </a:lnTo>
                  <a:lnTo>
                    <a:pt x="931519" y="569164"/>
                  </a:lnTo>
                  <a:lnTo>
                    <a:pt x="933287" y="567828"/>
                  </a:lnTo>
                  <a:lnTo>
                    <a:pt x="933683" y="567505"/>
                  </a:lnTo>
                  <a:lnTo>
                    <a:pt x="933880" y="567314"/>
                  </a:lnTo>
                  <a:lnTo>
                    <a:pt x="934140" y="567187"/>
                  </a:lnTo>
                  <a:lnTo>
                    <a:pt x="936072" y="564028"/>
                  </a:lnTo>
                  <a:lnTo>
                    <a:pt x="936537" y="563192"/>
                  </a:lnTo>
                  <a:lnTo>
                    <a:pt x="936670" y="563065"/>
                  </a:lnTo>
                  <a:lnTo>
                    <a:pt x="936771" y="562792"/>
                  </a:lnTo>
                  <a:lnTo>
                    <a:pt x="936904" y="562547"/>
                  </a:lnTo>
                  <a:lnTo>
                    <a:pt x="937025" y="562301"/>
                  </a:lnTo>
                  <a:lnTo>
                    <a:pt x="937082" y="562174"/>
                  </a:lnTo>
                  <a:lnTo>
                    <a:pt x="937123" y="562065"/>
                  </a:lnTo>
                  <a:lnTo>
                    <a:pt x="937199" y="561837"/>
                  </a:lnTo>
                  <a:lnTo>
                    <a:pt x="937239" y="561729"/>
                  </a:lnTo>
                  <a:lnTo>
                    <a:pt x="937286" y="561619"/>
                  </a:lnTo>
                  <a:lnTo>
                    <a:pt x="937361" y="561474"/>
                  </a:lnTo>
                  <a:lnTo>
                    <a:pt x="937637" y="561056"/>
                  </a:lnTo>
                  <a:lnTo>
                    <a:pt x="937720" y="560910"/>
                  </a:lnTo>
                  <a:lnTo>
                    <a:pt x="937773" y="560788"/>
                  </a:lnTo>
                  <a:lnTo>
                    <a:pt x="937822" y="560669"/>
                  </a:lnTo>
                  <a:lnTo>
                    <a:pt x="937913" y="560420"/>
                  </a:lnTo>
                  <a:lnTo>
                    <a:pt x="937954" y="560292"/>
                  </a:lnTo>
                  <a:lnTo>
                    <a:pt x="938000" y="560165"/>
                  </a:lnTo>
                  <a:lnTo>
                    <a:pt x="938120" y="559774"/>
                  </a:lnTo>
                  <a:lnTo>
                    <a:pt x="938162" y="559647"/>
                  </a:lnTo>
                  <a:lnTo>
                    <a:pt x="938309" y="559151"/>
                  </a:lnTo>
                  <a:lnTo>
                    <a:pt x="938366" y="558988"/>
                  </a:lnTo>
                  <a:lnTo>
                    <a:pt x="938434" y="558833"/>
                  </a:lnTo>
                  <a:lnTo>
                    <a:pt x="938502" y="558702"/>
                  </a:lnTo>
                  <a:lnTo>
                    <a:pt x="938574" y="558574"/>
                  </a:lnTo>
                  <a:lnTo>
                    <a:pt x="938653" y="558447"/>
                  </a:lnTo>
                  <a:lnTo>
                    <a:pt x="938740" y="558328"/>
                  </a:lnTo>
                  <a:lnTo>
                    <a:pt x="938834" y="558220"/>
                  </a:lnTo>
                  <a:lnTo>
                    <a:pt x="938970" y="558101"/>
                  </a:lnTo>
                  <a:lnTo>
                    <a:pt x="939122" y="557992"/>
                  </a:lnTo>
                  <a:lnTo>
                    <a:pt x="939284" y="557897"/>
                  </a:lnTo>
                  <a:lnTo>
                    <a:pt x="939450" y="557815"/>
                  </a:lnTo>
                  <a:lnTo>
                    <a:pt x="939620" y="557742"/>
                  </a:lnTo>
                  <a:lnTo>
                    <a:pt x="939708" y="557715"/>
                  </a:lnTo>
                  <a:lnTo>
                    <a:pt x="939961" y="557647"/>
                  </a:lnTo>
                  <a:lnTo>
                    <a:pt x="940048" y="557620"/>
                  </a:lnTo>
                  <a:lnTo>
                    <a:pt x="940150" y="557583"/>
                  </a:lnTo>
                  <a:lnTo>
                    <a:pt x="940358" y="557492"/>
                  </a:lnTo>
                  <a:lnTo>
                    <a:pt x="940464" y="557456"/>
                  </a:lnTo>
                  <a:lnTo>
                    <a:pt x="940569" y="557433"/>
                  </a:lnTo>
                  <a:lnTo>
                    <a:pt x="940653" y="557429"/>
                  </a:lnTo>
                  <a:lnTo>
                    <a:pt x="940736" y="557429"/>
                  </a:lnTo>
                  <a:lnTo>
                    <a:pt x="940906" y="557442"/>
                  </a:lnTo>
                  <a:lnTo>
                    <a:pt x="941098" y="557429"/>
                  </a:lnTo>
                  <a:lnTo>
                    <a:pt x="941204" y="557415"/>
                  </a:lnTo>
                  <a:lnTo>
                    <a:pt x="941412" y="557379"/>
                  </a:lnTo>
                  <a:lnTo>
                    <a:pt x="941616" y="557324"/>
                  </a:lnTo>
                  <a:lnTo>
                    <a:pt x="941820" y="557260"/>
                  </a:lnTo>
                  <a:lnTo>
                    <a:pt x="941918" y="557215"/>
                  </a:lnTo>
                  <a:lnTo>
                    <a:pt x="942005" y="557165"/>
                  </a:lnTo>
                  <a:lnTo>
                    <a:pt x="942077" y="557092"/>
                  </a:lnTo>
                  <a:lnTo>
                    <a:pt x="942146" y="557011"/>
                  </a:lnTo>
                  <a:lnTo>
                    <a:pt x="942267" y="556829"/>
                  </a:lnTo>
                  <a:lnTo>
                    <a:pt x="942335" y="556743"/>
                  </a:lnTo>
                  <a:lnTo>
                    <a:pt x="942535" y="556560"/>
                  </a:lnTo>
                  <a:lnTo>
                    <a:pt x="942641" y="556479"/>
                  </a:lnTo>
                  <a:lnTo>
                    <a:pt x="942750" y="556401"/>
                  </a:lnTo>
                  <a:lnTo>
                    <a:pt x="942864" y="556329"/>
                  </a:lnTo>
                  <a:lnTo>
                    <a:pt x="943011" y="556256"/>
                  </a:lnTo>
                  <a:lnTo>
                    <a:pt x="943173" y="556197"/>
                  </a:lnTo>
                  <a:lnTo>
                    <a:pt x="943336" y="556147"/>
                  </a:lnTo>
                  <a:lnTo>
                    <a:pt x="943498" y="556088"/>
                  </a:lnTo>
                  <a:lnTo>
                    <a:pt x="943649" y="556015"/>
                  </a:lnTo>
                  <a:lnTo>
                    <a:pt x="943789" y="555924"/>
                  </a:lnTo>
                  <a:lnTo>
                    <a:pt x="944054" y="555706"/>
                  </a:lnTo>
                  <a:lnTo>
                    <a:pt x="944307" y="555470"/>
                  </a:lnTo>
                  <a:lnTo>
                    <a:pt x="944424" y="555356"/>
                  </a:lnTo>
                  <a:lnTo>
                    <a:pt x="944654" y="555111"/>
                  </a:lnTo>
                  <a:lnTo>
                    <a:pt x="944771" y="554997"/>
                  </a:lnTo>
                  <a:lnTo>
                    <a:pt x="944901" y="554892"/>
                  </a:lnTo>
                  <a:lnTo>
                    <a:pt x="945018" y="554820"/>
                  </a:lnTo>
                  <a:lnTo>
                    <a:pt x="945143" y="554756"/>
                  </a:lnTo>
                  <a:lnTo>
                    <a:pt x="945396" y="554642"/>
                  </a:lnTo>
                  <a:lnTo>
                    <a:pt x="945524" y="554579"/>
                  </a:lnTo>
                  <a:lnTo>
                    <a:pt x="945834" y="554397"/>
                  </a:lnTo>
                  <a:lnTo>
                    <a:pt x="945940" y="554343"/>
                  </a:lnTo>
                  <a:lnTo>
                    <a:pt x="946049" y="554293"/>
                  </a:lnTo>
                  <a:lnTo>
                    <a:pt x="946253" y="554233"/>
                  </a:lnTo>
                  <a:lnTo>
                    <a:pt x="946359" y="554215"/>
                  </a:lnTo>
                  <a:lnTo>
                    <a:pt x="946571" y="554170"/>
                  </a:lnTo>
                  <a:lnTo>
                    <a:pt x="946888" y="554111"/>
                  </a:lnTo>
                  <a:lnTo>
                    <a:pt x="946990" y="554084"/>
                  </a:lnTo>
                  <a:lnTo>
                    <a:pt x="947092" y="554052"/>
                  </a:lnTo>
                  <a:lnTo>
                    <a:pt x="947164" y="554015"/>
                  </a:lnTo>
                  <a:lnTo>
                    <a:pt x="947235" y="553970"/>
                  </a:lnTo>
                  <a:lnTo>
                    <a:pt x="947375" y="553888"/>
                  </a:lnTo>
                  <a:lnTo>
                    <a:pt x="947452" y="553861"/>
                  </a:lnTo>
                  <a:lnTo>
                    <a:pt x="947539" y="553838"/>
                  </a:lnTo>
                  <a:lnTo>
                    <a:pt x="947724" y="553820"/>
                  </a:lnTo>
                  <a:lnTo>
                    <a:pt x="947817" y="553824"/>
                  </a:lnTo>
                  <a:lnTo>
                    <a:pt x="947909" y="553834"/>
                  </a:lnTo>
                  <a:lnTo>
                    <a:pt x="947988" y="553852"/>
                  </a:lnTo>
                  <a:lnTo>
                    <a:pt x="948064" y="553879"/>
                  </a:lnTo>
                  <a:lnTo>
                    <a:pt x="948219" y="553943"/>
                  </a:lnTo>
                  <a:lnTo>
                    <a:pt x="948604" y="554084"/>
                  </a:lnTo>
                  <a:lnTo>
                    <a:pt x="948683" y="554111"/>
                  </a:lnTo>
                  <a:lnTo>
                    <a:pt x="949129" y="554247"/>
                  </a:lnTo>
                  <a:lnTo>
                    <a:pt x="949424" y="554347"/>
                  </a:lnTo>
                  <a:lnTo>
                    <a:pt x="949684" y="554456"/>
                  </a:lnTo>
                  <a:lnTo>
                    <a:pt x="949941" y="554570"/>
                  </a:lnTo>
                  <a:lnTo>
                    <a:pt x="950070" y="554620"/>
                  </a:lnTo>
                  <a:lnTo>
                    <a:pt x="950241" y="554693"/>
                  </a:lnTo>
                  <a:lnTo>
                    <a:pt x="950324" y="554724"/>
                  </a:lnTo>
                  <a:lnTo>
                    <a:pt x="950407" y="554747"/>
                  </a:lnTo>
                  <a:lnTo>
                    <a:pt x="950490" y="554761"/>
                  </a:lnTo>
                  <a:lnTo>
                    <a:pt x="950581" y="554743"/>
                  </a:lnTo>
                  <a:lnTo>
                    <a:pt x="950675" y="554706"/>
                  </a:lnTo>
                  <a:lnTo>
                    <a:pt x="950857" y="554620"/>
                  </a:lnTo>
                  <a:lnTo>
                    <a:pt x="950951" y="554602"/>
                  </a:lnTo>
                  <a:lnTo>
                    <a:pt x="951042" y="554606"/>
                  </a:lnTo>
                  <a:lnTo>
                    <a:pt x="951132" y="554620"/>
                  </a:lnTo>
                  <a:lnTo>
                    <a:pt x="951227" y="554642"/>
                  </a:lnTo>
                  <a:lnTo>
                    <a:pt x="951317" y="554670"/>
                  </a:lnTo>
                  <a:lnTo>
                    <a:pt x="951404" y="554706"/>
                  </a:lnTo>
                  <a:lnTo>
                    <a:pt x="951491" y="554765"/>
                  </a:lnTo>
                  <a:lnTo>
                    <a:pt x="951729" y="554988"/>
                  </a:lnTo>
                  <a:lnTo>
                    <a:pt x="951820" y="555043"/>
                  </a:lnTo>
                  <a:lnTo>
                    <a:pt x="951911" y="555065"/>
                  </a:lnTo>
                  <a:lnTo>
                    <a:pt x="952009" y="555079"/>
                  </a:lnTo>
                  <a:lnTo>
                    <a:pt x="952111" y="555083"/>
                  </a:lnTo>
                  <a:lnTo>
                    <a:pt x="952209" y="555092"/>
                  </a:lnTo>
                  <a:lnTo>
                    <a:pt x="952307" y="555115"/>
                  </a:lnTo>
                  <a:lnTo>
                    <a:pt x="952405" y="555156"/>
                  </a:lnTo>
                  <a:lnTo>
                    <a:pt x="952504" y="555206"/>
                  </a:lnTo>
                  <a:lnTo>
                    <a:pt x="952602" y="555270"/>
                  </a:lnTo>
                  <a:lnTo>
                    <a:pt x="952685" y="555338"/>
                  </a:lnTo>
                  <a:lnTo>
                    <a:pt x="952753" y="555415"/>
                  </a:lnTo>
                  <a:lnTo>
                    <a:pt x="952811" y="555520"/>
                  </a:lnTo>
                  <a:lnTo>
                    <a:pt x="952845" y="555643"/>
                  </a:lnTo>
                  <a:lnTo>
                    <a:pt x="952864" y="555774"/>
                  </a:lnTo>
                  <a:lnTo>
                    <a:pt x="952874" y="556038"/>
                  </a:lnTo>
                  <a:lnTo>
                    <a:pt x="952870" y="556147"/>
                  </a:lnTo>
                  <a:lnTo>
                    <a:pt x="952860" y="556261"/>
                  </a:lnTo>
                  <a:lnTo>
                    <a:pt x="952802" y="556592"/>
                  </a:lnTo>
                  <a:lnTo>
                    <a:pt x="952773" y="556747"/>
                  </a:lnTo>
                  <a:lnTo>
                    <a:pt x="952704" y="557060"/>
                  </a:lnTo>
                  <a:lnTo>
                    <a:pt x="952666" y="557220"/>
                  </a:lnTo>
                  <a:lnTo>
                    <a:pt x="952622" y="557374"/>
                  </a:lnTo>
                  <a:lnTo>
                    <a:pt x="952478" y="557429"/>
                  </a:lnTo>
                  <a:lnTo>
                    <a:pt x="952357" y="557501"/>
                  </a:lnTo>
                  <a:lnTo>
                    <a:pt x="952221" y="557520"/>
                  </a:lnTo>
                  <a:lnTo>
                    <a:pt x="952141" y="557511"/>
                  </a:lnTo>
                  <a:lnTo>
                    <a:pt x="952062" y="557488"/>
                  </a:lnTo>
                  <a:lnTo>
                    <a:pt x="951903" y="557429"/>
                  </a:lnTo>
                  <a:lnTo>
                    <a:pt x="951824" y="557415"/>
                  </a:lnTo>
                  <a:lnTo>
                    <a:pt x="951571" y="557433"/>
                  </a:lnTo>
                  <a:lnTo>
                    <a:pt x="951295" y="557524"/>
                  </a:lnTo>
                  <a:lnTo>
                    <a:pt x="951023" y="557670"/>
                  </a:lnTo>
                  <a:lnTo>
                    <a:pt x="950777" y="557851"/>
                  </a:lnTo>
                  <a:lnTo>
                    <a:pt x="950584" y="558047"/>
                  </a:lnTo>
                  <a:lnTo>
                    <a:pt x="950531" y="558120"/>
                  </a:lnTo>
                  <a:lnTo>
                    <a:pt x="950395" y="558365"/>
                  </a:lnTo>
                  <a:lnTo>
                    <a:pt x="950312" y="558524"/>
                  </a:lnTo>
                  <a:lnTo>
                    <a:pt x="950236" y="558692"/>
                  </a:lnTo>
                  <a:lnTo>
                    <a:pt x="950195" y="558770"/>
                  </a:lnTo>
                  <a:lnTo>
                    <a:pt x="950146" y="558842"/>
                  </a:lnTo>
                  <a:lnTo>
                    <a:pt x="950070" y="558933"/>
                  </a:lnTo>
                  <a:lnTo>
                    <a:pt x="949983" y="559010"/>
                  </a:lnTo>
                  <a:lnTo>
                    <a:pt x="949802" y="559160"/>
                  </a:lnTo>
                  <a:lnTo>
                    <a:pt x="949715" y="559238"/>
                  </a:lnTo>
                  <a:lnTo>
                    <a:pt x="949624" y="559333"/>
                  </a:lnTo>
                  <a:lnTo>
                    <a:pt x="949371" y="559619"/>
                  </a:lnTo>
                  <a:lnTo>
                    <a:pt x="949280" y="559710"/>
                  </a:lnTo>
                  <a:lnTo>
                    <a:pt x="949178" y="559801"/>
                  </a:lnTo>
                  <a:lnTo>
                    <a:pt x="948747" y="560128"/>
                  </a:lnTo>
                  <a:lnTo>
                    <a:pt x="948649" y="560210"/>
                  </a:lnTo>
                  <a:lnTo>
                    <a:pt x="948264" y="560551"/>
                  </a:lnTo>
                  <a:lnTo>
                    <a:pt x="948041" y="560719"/>
                  </a:lnTo>
                  <a:lnTo>
                    <a:pt x="947973" y="560778"/>
                  </a:lnTo>
                  <a:lnTo>
                    <a:pt x="947909" y="560847"/>
                  </a:lnTo>
                  <a:lnTo>
                    <a:pt x="947848" y="560937"/>
                  </a:lnTo>
                  <a:lnTo>
                    <a:pt x="947799" y="561038"/>
                  </a:lnTo>
                  <a:lnTo>
                    <a:pt x="947474" y="561288"/>
                  </a:lnTo>
                  <a:lnTo>
                    <a:pt x="947051" y="561637"/>
                  </a:lnTo>
                  <a:lnTo>
                    <a:pt x="946843" y="561819"/>
                  </a:lnTo>
                  <a:lnTo>
                    <a:pt x="946733" y="561910"/>
                  </a:lnTo>
                  <a:lnTo>
                    <a:pt x="946540" y="562065"/>
                  </a:lnTo>
                  <a:lnTo>
                    <a:pt x="946438" y="562137"/>
                  </a:lnTo>
                  <a:lnTo>
                    <a:pt x="946242" y="562292"/>
                  </a:lnTo>
                  <a:lnTo>
                    <a:pt x="945868" y="562592"/>
                  </a:lnTo>
                  <a:lnTo>
                    <a:pt x="945626" y="562792"/>
                  </a:lnTo>
                  <a:lnTo>
                    <a:pt x="945535" y="562942"/>
                  </a:lnTo>
                  <a:lnTo>
                    <a:pt x="945274" y="563406"/>
                  </a:lnTo>
                  <a:lnTo>
                    <a:pt x="945017" y="563765"/>
                  </a:lnTo>
                  <a:lnTo>
                    <a:pt x="944692" y="563915"/>
                  </a:lnTo>
                  <a:lnTo>
                    <a:pt x="944613" y="563910"/>
                  </a:lnTo>
                  <a:lnTo>
                    <a:pt x="944503" y="563974"/>
                  </a:lnTo>
                  <a:lnTo>
                    <a:pt x="944405" y="564110"/>
                  </a:lnTo>
                  <a:lnTo>
                    <a:pt x="944201" y="564469"/>
                  </a:lnTo>
                  <a:lnTo>
                    <a:pt x="944084" y="564619"/>
                  </a:lnTo>
                  <a:lnTo>
                    <a:pt x="943940" y="564746"/>
                  </a:lnTo>
                  <a:lnTo>
                    <a:pt x="943774" y="564855"/>
                  </a:lnTo>
                  <a:lnTo>
                    <a:pt x="943608" y="564955"/>
                  </a:lnTo>
                  <a:lnTo>
                    <a:pt x="943445" y="565069"/>
                  </a:lnTo>
                  <a:lnTo>
                    <a:pt x="943298" y="565192"/>
                  </a:lnTo>
                  <a:lnTo>
                    <a:pt x="943143" y="565387"/>
                  </a:lnTo>
                  <a:lnTo>
                    <a:pt x="943014" y="565610"/>
                  </a:lnTo>
                  <a:lnTo>
                    <a:pt x="942897" y="565846"/>
                  </a:lnTo>
                  <a:lnTo>
                    <a:pt x="942776" y="566074"/>
                  </a:lnTo>
                  <a:lnTo>
                    <a:pt x="942633" y="566287"/>
                  </a:lnTo>
                  <a:lnTo>
                    <a:pt x="942572" y="566369"/>
                  </a:lnTo>
                  <a:lnTo>
                    <a:pt x="942444" y="566528"/>
                  </a:lnTo>
                  <a:lnTo>
                    <a:pt x="942304" y="566674"/>
                  </a:lnTo>
                  <a:lnTo>
                    <a:pt x="942175" y="566778"/>
                  </a:lnTo>
                  <a:lnTo>
                    <a:pt x="941975" y="566928"/>
                  </a:lnTo>
                  <a:lnTo>
                    <a:pt x="941828" y="567078"/>
                  </a:lnTo>
                  <a:lnTo>
                    <a:pt x="941692" y="567242"/>
                  </a:lnTo>
                  <a:lnTo>
                    <a:pt x="941563" y="567414"/>
                  </a:lnTo>
                  <a:lnTo>
                    <a:pt x="941314" y="567764"/>
                  </a:lnTo>
                  <a:lnTo>
                    <a:pt x="941072" y="568123"/>
                  </a:lnTo>
                  <a:lnTo>
                    <a:pt x="940838" y="568487"/>
                  </a:lnTo>
                  <a:lnTo>
                    <a:pt x="940717" y="568669"/>
                  </a:lnTo>
                  <a:lnTo>
                    <a:pt x="939950" y="569591"/>
                  </a:lnTo>
                  <a:lnTo>
                    <a:pt x="939073" y="570441"/>
                  </a:lnTo>
                  <a:lnTo>
                    <a:pt x="938169" y="571273"/>
                  </a:lnTo>
                  <a:lnTo>
                    <a:pt x="937327" y="572137"/>
                  </a:lnTo>
                  <a:lnTo>
                    <a:pt x="936631" y="573091"/>
                  </a:lnTo>
                  <a:lnTo>
                    <a:pt x="936492" y="573346"/>
                  </a:lnTo>
                  <a:lnTo>
                    <a:pt x="936355" y="573605"/>
                  </a:lnTo>
                  <a:lnTo>
                    <a:pt x="936098" y="574128"/>
                  </a:lnTo>
                  <a:lnTo>
                    <a:pt x="935962" y="574382"/>
                  </a:lnTo>
                  <a:lnTo>
                    <a:pt x="935381" y="575350"/>
                  </a:lnTo>
                  <a:lnTo>
                    <a:pt x="935316" y="575445"/>
                  </a:lnTo>
                  <a:lnTo>
                    <a:pt x="934742" y="576287"/>
                  </a:lnTo>
                  <a:lnTo>
                    <a:pt x="934092" y="577214"/>
                  </a:lnTo>
                  <a:lnTo>
                    <a:pt x="933483" y="578164"/>
                  </a:lnTo>
                  <a:lnTo>
                    <a:pt x="932969" y="579155"/>
                  </a:lnTo>
                  <a:lnTo>
                    <a:pt x="932867" y="579382"/>
                  </a:lnTo>
                  <a:lnTo>
                    <a:pt x="932671" y="579846"/>
                  </a:lnTo>
                  <a:lnTo>
                    <a:pt x="932580" y="580082"/>
                  </a:lnTo>
                  <a:lnTo>
                    <a:pt x="932497" y="580318"/>
                  </a:lnTo>
                  <a:lnTo>
                    <a:pt x="932452" y="580459"/>
                  </a:lnTo>
                  <a:lnTo>
                    <a:pt x="932376" y="580746"/>
                  </a:lnTo>
                  <a:lnTo>
                    <a:pt x="932293" y="581032"/>
                  </a:lnTo>
                  <a:lnTo>
                    <a:pt x="932217" y="581241"/>
                  </a:lnTo>
                  <a:lnTo>
                    <a:pt x="932047" y="581650"/>
                  </a:lnTo>
                  <a:lnTo>
                    <a:pt x="931885" y="582064"/>
                  </a:lnTo>
                  <a:lnTo>
                    <a:pt x="931771" y="582386"/>
                  </a:lnTo>
                  <a:lnTo>
                    <a:pt x="931654" y="582705"/>
                  </a:lnTo>
                  <a:lnTo>
                    <a:pt x="931548" y="583032"/>
                  </a:lnTo>
                  <a:lnTo>
                    <a:pt x="931513" y="583192"/>
                  </a:lnTo>
                  <a:lnTo>
                    <a:pt x="931378" y="583804"/>
                  </a:lnTo>
                  <a:lnTo>
                    <a:pt x="931246" y="584591"/>
                  </a:lnTo>
                  <a:lnTo>
                    <a:pt x="931155" y="585386"/>
                  </a:lnTo>
                  <a:lnTo>
                    <a:pt x="931102" y="586186"/>
                  </a:lnTo>
                  <a:lnTo>
                    <a:pt x="931087" y="586977"/>
                  </a:lnTo>
                  <a:lnTo>
                    <a:pt x="931099" y="587368"/>
                  </a:lnTo>
                  <a:lnTo>
                    <a:pt x="931114" y="587754"/>
                  </a:lnTo>
                  <a:lnTo>
                    <a:pt x="931140" y="588145"/>
                  </a:lnTo>
                  <a:lnTo>
                    <a:pt x="931178" y="588532"/>
                  </a:lnTo>
                  <a:lnTo>
                    <a:pt x="931257" y="589209"/>
                  </a:lnTo>
                  <a:lnTo>
                    <a:pt x="931344" y="589791"/>
                  </a:lnTo>
                  <a:lnTo>
                    <a:pt x="931401" y="590077"/>
                  </a:lnTo>
                  <a:lnTo>
                    <a:pt x="931473" y="590359"/>
                  </a:lnTo>
                  <a:lnTo>
                    <a:pt x="931579" y="590704"/>
                  </a:lnTo>
                  <a:lnTo>
                    <a:pt x="931639" y="590873"/>
                  </a:lnTo>
                  <a:lnTo>
                    <a:pt x="931707" y="591041"/>
                  </a:lnTo>
                  <a:lnTo>
                    <a:pt x="931790" y="591195"/>
                  </a:lnTo>
                  <a:lnTo>
                    <a:pt x="931889" y="591345"/>
                  </a:lnTo>
                  <a:lnTo>
                    <a:pt x="931998" y="591491"/>
                  </a:lnTo>
                  <a:lnTo>
                    <a:pt x="932119" y="591632"/>
                  </a:lnTo>
                  <a:lnTo>
                    <a:pt x="932248" y="591754"/>
                  </a:lnTo>
                  <a:lnTo>
                    <a:pt x="932384" y="591868"/>
                  </a:lnTo>
                  <a:lnTo>
                    <a:pt x="932595" y="592004"/>
                  </a:lnTo>
                  <a:lnTo>
                    <a:pt x="932705" y="592064"/>
                  </a:lnTo>
                  <a:lnTo>
                    <a:pt x="932818" y="592114"/>
                  </a:lnTo>
                  <a:lnTo>
                    <a:pt x="932932" y="592154"/>
                  </a:lnTo>
                  <a:lnTo>
                    <a:pt x="933064" y="592191"/>
                  </a:lnTo>
                  <a:lnTo>
                    <a:pt x="933200" y="592223"/>
                  </a:lnTo>
                  <a:lnTo>
                    <a:pt x="933336" y="592245"/>
                  </a:lnTo>
                  <a:lnTo>
                    <a:pt x="933472" y="592245"/>
                  </a:lnTo>
                  <a:lnTo>
                    <a:pt x="933593" y="592218"/>
                  </a:lnTo>
                  <a:lnTo>
                    <a:pt x="933691" y="592173"/>
                  </a:lnTo>
                  <a:lnTo>
                    <a:pt x="933782" y="592100"/>
                  </a:lnTo>
                  <a:lnTo>
                    <a:pt x="933869" y="592014"/>
                  </a:lnTo>
                  <a:lnTo>
                    <a:pt x="934145" y="591732"/>
                  </a:lnTo>
                  <a:lnTo>
                    <a:pt x="934436" y="591395"/>
                  </a:lnTo>
                  <a:lnTo>
                    <a:pt x="934666" y="591191"/>
                  </a:lnTo>
                  <a:lnTo>
                    <a:pt x="934795" y="591086"/>
                  </a:lnTo>
                  <a:lnTo>
                    <a:pt x="934931" y="590995"/>
                  </a:lnTo>
                  <a:lnTo>
                    <a:pt x="935067" y="590918"/>
                  </a:lnTo>
                  <a:lnTo>
                    <a:pt x="935214" y="590864"/>
                  </a:lnTo>
                  <a:lnTo>
                    <a:pt x="935388" y="590845"/>
                  </a:lnTo>
                  <a:lnTo>
                    <a:pt x="935573" y="590859"/>
                  </a:lnTo>
                  <a:lnTo>
                    <a:pt x="935766" y="590900"/>
                  </a:lnTo>
                  <a:lnTo>
                    <a:pt x="936148" y="590991"/>
                  </a:lnTo>
                  <a:lnTo>
                    <a:pt x="936526" y="591068"/>
                  </a:lnTo>
                  <a:lnTo>
                    <a:pt x="936711" y="591114"/>
                  </a:lnTo>
                  <a:lnTo>
                    <a:pt x="936900" y="591168"/>
                  </a:lnTo>
                  <a:lnTo>
                    <a:pt x="937081" y="591227"/>
                  </a:lnTo>
                  <a:lnTo>
                    <a:pt x="937349" y="591332"/>
                  </a:lnTo>
                  <a:lnTo>
                    <a:pt x="937482" y="591391"/>
                  </a:lnTo>
                  <a:lnTo>
                    <a:pt x="937742" y="591518"/>
                  </a:lnTo>
                  <a:lnTo>
                    <a:pt x="937920" y="591664"/>
                  </a:lnTo>
                  <a:lnTo>
                    <a:pt x="938003" y="591741"/>
                  </a:lnTo>
                  <a:lnTo>
                    <a:pt x="938083" y="591827"/>
                  </a:lnTo>
                  <a:lnTo>
                    <a:pt x="938241" y="592009"/>
                  </a:lnTo>
                  <a:lnTo>
                    <a:pt x="938381" y="592204"/>
                  </a:lnTo>
                  <a:lnTo>
                    <a:pt x="938532" y="592450"/>
                  </a:lnTo>
                  <a:lnTo>
                    <a:pt x="938665" y="592709"/>
                  </a:lnTo>
                  <a:lnTo>
                    <a:pt x="938782" y="592977"/>
                  </a:lnTo>
                  <a:lnTo>
                    <a:pt x="938891" y="593250"/>
                  </a:lnTo>
                  <a:lnTo>
                    <a:pt x="939190" y="593936"/>
                  </a:lnTo>
                  <a:lnTo>
                    <a:pt x="939364" y="594354"/>
                  </a:lnTo>
                  <a:lnTo>
                    <a:pt x="939443" y="594568"/>
                  </a:lnTo>
                  <a:lnTo>
                    <a:pt x="939606" y="595050"/>
                  </a:lnTo>
                  <a:lnTo>
                    <a:pt x="939749" y="595545"/>
                  </a:lnTo>
                  <a:lnTo>
                    <a:pt x="939870" y="596045"/>
                  </a:lnTo>
                  <a:lnTo>
                    <a:pt x="939968" y="596545"/>
                  </a:lnTo>
                  <a:lnTo>
                    <a:pt x="940048" y="597054"/>
                  </a:lnTo>
                  <a:lnTo>
                    <a:pt x="940059" y="597154"/>
                  </a:lnTo>
                  <a:lnTo>
                    <a:pt x="940074" y="597368"/>
                  </a:lnTo>
                  <a:lnTo>
                    <a:pt x="940086" y="597473"/>
                  </a:lnTo>
                  <a:lnTo>
                    <a:pt x="940104" y="597573"/>
                  </a:lnTo>
                  <a:lnTo>
                    <a:pt x="940123" y="597654"/>
                  </a:lnTo>
                  <a:lnTo>
                    <a:pt x="940135" y="597886"/>
                  </a:lnTo>
                  <a:lnTo>
                    <a:pt x="940135" y="598118"/>
                  </a:lnTo>
                  <a:lnTo>
                    <a:pt x="940123" y="598350"/>
                  </a:lnTo>
                  <a:lnTo>
                    <a:pt x="940101" y="598582"/>
                  </a:lnTo>
                  <a:lnTo>
                    <a:pt x="940063" y="598809"/>
                  </a:lnTo>
                  <a:lnTo>
                    <a:pt x="940025" y="599009"/>
                  </a:lnTo>
                  <a:lnTo>
                    <a:pt x="939976" y="599209"/>
                  </a:lnTo>
                  <a:lnTo>
                    <a:pt x="939946" y="599305"/>
                  </a:lnTo>
                  <a:lnTo>
                    <a:pt x="939904" y="599418"/>
                  </a:lnTo>
                  <a:lnTo>
                    <a:pt x="939757" y="599741"/>
                  </a:lnTo>
                  <a:lnTo>
                    <a:pt x="939715" y="599854"/>
                  </a:lnTo>
                  <a:lnTo>
                    <a:pt x="939681" y="599973"/>
                  </a:lnTo>
                  <a:lnTo>
                    <a:pt x="939625" y="600218"/>
                  </a:lnTo>
                  <a:lnTo>
                    <a:pt x="939606" y="600341"/>
                  </a:lnTo>
                  <a:lnTo>
                    <a:pt x="939594" y="600459"/>
                  </a:lnTo>
                  <a:lnTo>
                    <a:pt x="939602" y="600618"/>
                  </a:lnTo>
                  <a:lnTo>
                    <a:pt x="939625" y="600773"/>
                  </a:lnTo>
                  <a:lnTo>
                    <a:pt x="939662" y="600932"/>
                  </a:lnTo>
                  <a:lnTo>
                    <a:pt x="939704" y="601086"/>
                  </a:lnTo>
                  <a:lnTo>
                    <a:pt x="939749" y="601236"/>
                  </a:lnTo>
                  <a:lnTo>
                    <a:pt x="939817" y="601432"/>
                  </a:lnTo>
                  <a:lnTo>
                    <a:pt x="939999" y="601809"/>
                  </a:lnTo>
                  <a:lnTo>
                    <a:pt x="940093" y="601995"/>
                  </a:lnTo>
                  <a:lnTo>
                    <a:pt x="940173" y="602186"/>
                  </a:lnTo>
                  <a:lnTo>
                    <a:pt x="940256" y="602436"/>
                  </a:lnTo>
                  <a:lnTo>
                    <a:pt x="940388" y="602955"/>
                  </a:lnTo>
                  <a:lnTo>
                    <a:pt x="940456" y="603214"/>
                  </a:lnTo>
                  <a:lnTo>
                    <a:pt x="940539" y="603464"/>
                  </a:lnTo>
                  <a:lnTo>
                    <a:pt x="940596" y="603614"/>
                  </a:lnTo>
                  <a:lnTo>
                    <a:pt x="940717" y="603905"/>
                  </a:lnTo>
                  <a:lnTo>
                    <a:pt x="940785" y="604050"/>
                  </a:lnTo>
                  <a:lnTo>
                    <a:pt x="940857" y="604191"/>
                  </a:lnTo>
                  <a:lnTo>
                    <a:pt x="940962" y="604355"/>
                  </a:lnTo>
                  <a:lnTo>
                    <a:pt x="941080" y="604514"/>
                  </a:lnTo>
                  <a:lnTo>
                    <a:pt x="941329" y="604818"/>
                  </a:lnTo>
                  <a:lnTo>
                    <a:pt x="941450" y="604973"/>
                  </a:lnTo>
                  <a:lnTo>
                    <a:pt x="941741" y="605300"/>
                  </a:lnTo>
                  <a:lnTo>
                    <a:pt x="941824" y="605414"/>
                  </a:lnTo>
                  <a:lnTo>
                    <a:pt x="941884" y="605532"/>
                  </a:lnTo>
                  <a:lnTo>
                    <a:pt x="941907" y="605637"/>
                  </a:lnTo>
                  <a:lnTo>
                    <a:pt x="941922" y="605750"/>
                  </a:lnTo>
                  <a:lnTo>
                    <a:pt x="941926" y="606086"/>
                  </a:lnTo>
                  <a:lnTo>
                    <a:pt x="941934" y="606277"/>
                  </a:lnTo>
                  <a:lnTo>
                    <a:pt x="941934" y="606655"/>
                  </a:lnTo>
                  <a:lnTo>
                    <a:pt x="941941" y="606846"/>
                  </a:lnTo>
                  <a:lnTo>
                    <a:pt x="941968" y="607028"/>
                  </a:lnTo>
                  <a:lnTo>
                    <a:pt x="942013" y="607200"/>
                  </a:lnTo>
                  <a:lnTo>
                    <a:pt x="942073" y="607368"/>
                  </a:lnTo>
                  <a:lnTo>
                    <a:pt x="942285" y="607864"/>
                  </a:lnTo>
                  <a:lnTo>
                    <a:pt x="942451" y="608287"/>
                  </a:lnTo>
                  <a:lnTo>
                    <a:pt x="942708" y="608923"/>
                  </a:lnTo>
                  <a:lnTo>
                    <a:pt x="942882" y="609318"/>
                  </a:lnTo>
                  <a:lnTo>
                    <a:pt x="942935" y="609455"/>
                  </a:lnTo>
                  <a:lnTo>
                    <a:pt x="942973" y="609591"/>
                  </a:lnTo>
                  <a:lnTo>
                    <a:pt x="942996" y="609787"/>
                  </a:lnTo>
                  <a:lnTo>
                    <a:pt x="942996" y="609987"/>
                  </a:lnTo>
                  <a:lnTo>
                    <a:pt x="942980" y="610191"/>
                  </a:lnTo>
                  <a:lnTo>
                    <a:pt x="942980" y="610396"/>
                  </a:lnTo>
                  <a:lnTo>
                    <a:pt x="943011" y="610587"/>
                  </a:lnTo>
                  <a:lnTo>
                    <a:pt x="943056" y="610728"/>
                  </a:lnTo>
                  <a:lnTo>
                    <a:pt x="943109" y="610873"/>
                  </a:lnTo>
                  <a:lnTo>
                    <a:pt x="943173" y="611009"/>
                  </a:lnTo>
                  <a:lnTo>
                    <a:pt x="943245" y="611141"/>
                  </a:lnTo>
                  <a:lnTo>
                    <a:pt x="943332" y="611255"/>
                  </a:lnTo>
                  <a:lnTo>
                    <a:pt x="943423" y="611350"/>
                  </a:lnTo>
                  <a:lnTo>
                    <a:pt x="943532" y="611432"/>
                  </a:lnTo>
                  <a:lnTo>
                    <a:pt x="943876" y="611650"/>
                  </a:lnTo>
                  <a:lnTo>
                    <a:pt x="944534" y="612100"/>
                  </a:lnTo>
                  <a:lnTo>
                    <a:pt x="944995" y="612450"/>
                  </a:lnTo>
                  <a:lnTo>
                    <a:pt x="945184" y="612614"/>
                  </a:lnTo>
                  <a:lnTo>
                    <a:pt x="945301" y="612728"/>
                  </a:lnTo>
                  <a:lnTo>
                    <a:pt x="945520" y="612973"/>
                  </a:lnTo>
                  <a:lnTo>
                    <a:pt x="945622" y="613100"/>
                  </a:lnTo>
                  <a:lnTo>
                    <a:pt x="945724" y="613232"/>
                  </a:lnTo>
                  <a:lnTo>
                    <a:pt x="945853" y="613423"/>
                  </a:lnTo>
                  <a:lnTo>
                    <a:pt x="945974" y="613623"/>
                  </a:lnTo>
                  <a:lnTo>
                    <a:pt x="946314" y="614237"/>
                  </a:lnTo>
                  <a:lnTo>
                    <a:pt x="946616" y="614823"/>
                  </a:lnTo>
                  <a:lnTo>
                    <a:pt x="946722" y="615010"/>
                  </a:lnTo>
                  <a:lnTo>
                    <a:pt x="946850" y="615187"/>
                  </a:lnTo>
                  <a:lnTo>
                    <a:pt x="946975" y="615319"/>
                  </a:lnTo>
                  <a:lnTo>
                    <a:pt x="947115" y="615432"/>
                  </a:lnTo>
                  <a:lnTo>
                    <a:pt x="947262" y="615546"/>
                  </a:lnTo>
                  <a:lnTo>
                    <a:pt x="947395" y="615669"/>
                  </a:lnTo>
                  <a:lnTo>
                    <a:pt x="947500" y="615805"/>
                  </a:lnTo>
                  <a:lnTo>
                    <a:pt x="947557" y="615919"/>
                  </a:lnTo>
                  <a:lnTo>
                    <a:pt x="947602" y="616042"/>
                  </a:lnTo>
                  <a:lnTo>
                    <a:pt x="947644" y="616164"/>
                  </a:lnTo>
                  <a:lnTo>
                    <a:pt x="947678" y="616292"/>
                  </a:lnTo>
                  <a:lnTo>
                    <a:pt x="947735" y="616528"/>
                  </a:lnTo>
                  <a:lnTo>
                    <a:pt x="947757" y="616642"/>
                  </a:lnTo>
                  <a:lnTo>
                    <a:pt x="947810" y="616973"/>
                  </a:lnTo>
                  <a:lnTo>
                    <a:pt x="947859" y="617219"/>
                  </a:lnTo>
                  <a:lnTo>
                    <a:pt x="947878" y="617342"/>
                  </a:lnTo>
                  <a:lnTo>
                    <a:pt x="947901" y="617460"/>
                  </a:lnTo>
                  <a:lnTo>
                    <a:pt x="947920" y="617687"/>
                  </a:lnTo>
                  <a:lnTo>
                    <a:pt x="947935" y="617792"/>
                  </a:lnTo>
                  <a:lnTo>
                    <a:pt x="947939" y="617901"/>
                  </a:lnTo>
                  <a:lnTo>
                    <a:pt x="947931" y="617996"/>
                  </a:lnTo>
                  <a:lnTo>
                    <a:pt x="947905" y="618083"/>
                  </a:lnTo>
                  <a:lnTo>
                    <a:pt x="947829" y="618183"/>
                  </a:lnTo>
                  <a:lnTo>
                    <a:pt x="947731" y="618269"/>
                  </a:lnTo>
                  <a:lnTo>
                    <a:pt x="947636" y="618319"/>
                  </a:lnTo>
                  <a:lnTo>
                    <a:pt x="947550" y="618342"/>
                  </a:lnTo>
                  <a:lnTo>
                    <a:pt x="947459" y="618351"/>
                  </a:lnTo>
                  <a:lnTo>
                    <a:pt x="947342" y="618333"/>
                  </a:lnTo>
                  <a:lnTo>
                    <a:pt x="947224" y="618273"/>
                  </a:lnTo>
                  <a:lnTo>
                    <a:pt x="946983" y="618119"/>
                  </a:lnTo>
                  <a:lnTo>
                    <a:pt x="946858" y="618064"/>
                  </a:lnTo>
                  <a:lnTo>
                    <a:pt x="946642" y="617996"/>
                  </a:lnTo>
                  <a:lnTo>
                    <a:pt x="946525" y="618005"/>
                  </a:lnTo>
                  <a:lnTo>
                    <a:pt x="946472" y="618124"/>
                  </a:lnTo>
                  <a:lnTo>
                    <a:pt x="946465" y="618210"/>
                  </a:lnTo>
                  <a:lnTo>
                    <a:pt x="946465" y="618392"/>
                  </a:lnTo>
                  <a:lnTo>
                    <a:pt x="946484" y="618574"/>
                  </a:lnTo>
                  <a:lnTo>
                    <a:pt x="946506" y="618664"/>
                  </a:lnTo>
                  <a:lnTo>
                    <a:pt x="946533" y="618751"/>
                  </a:lnTo>
                  <a:lnTo>
                    <a:pt x="946567" y="618833"/>
                  </a:lnTo>
                  <a:lnTo>
                    <a:pt x="946631" y="618937"/>
                  </a:lnTo>
                  <a:lnTo>
                    <a:pt x="946714" y="619028"/>
                  </a:lnTo>
                  <a:lnTo>
                    <a:pt x="946907" y="619201"/>
                  </a:lnTo>
                  <a:lnTo>
                    <a:pt x="947111" y="619378"/>
                  </a:lnTo>
                  <a:lnTo>
                    <a:pt x="947338" y="619546"/>
                  </a:lnTo>
                  <a:lnTo>
                    <a:pt x="947447" y="619637"/>
                  </a:lnTo>
                  <a:lnTo>
                    <a:pt x="947546" y="619737"/>
                  </a:lnTo>
                  <a:lnTo>
                    <a:pt x="947621" y="619828"/>
                  </a:lnTo>
                  <a:lnTo>
                    <a:pt x="947693" y="619924"/>
                  </a:lnTo>
                  <a:lnTo>
                    <a:pt x="947818" y="620133"/>
                  </a:lnTo>
                  <a:lnTo>
                    <a:pt x="947867" y="620237"/>
                  </a:lnTo>
                  <a:lnTo>
                    <a:pt x="947924" y="620424"/>
                  </a:lnTo>
                  <a:lnTo>
                    <a:pt x="947946" y="620624"/>
                  </a:lnTo>
                  <a:lnTo>
                    <a:pt x="947954" y="620828"/>
                  </a:lnTo>
                  <a:lnTo>
                    <a:pt x="947954" y="621033"/>
                  </a:lnTo>
                  <a:lnTo>
                    <a:pt x="947961" y="621237"/>
                  </a:lnTo>
                  <a:lnTo>
                    <a:pt x="947988" y="621637"/>
                  </a:lnTo>
                  <a:lnTo>
                    <a:pt x="947995" y="621833"/>
                  </a:lnTo>
                  <a:lnTo>
                    <a:pt x="947999" y="622033"/>
                  </a:lnTo>
                  <a:lnTo>
                    <a:pt x="947999" y="622233"/>
                  </a:lnTo>
                  <a:lnTo>
                    <a:pt x="947988" y="622533"/>
                  </a:lnTo>
                  <a:lnTo>
                    <a:pt x="947961" y="622828"/>
                  </a:lnTo>
                  <a:lnTo>
                    <a:pt x="947893" y="623428"/>
                  </a:lnTo>
                  <a:lnTo>
                    <a:pt x="947867" y="623724"/>
                  </a:lnTo>
                  <a:lnTo>
                    <a:pt x="947814" y="624879"/>
                  </a:lnTo>
                  <a:lnTo>
                    <a:pt x="947788" y="625160"/>
                  </a:lnTo>
                  <a:lnTo>
                    <a:pt x="947765" y="625351"/>
                  </a:lnTo>
                  <a:lnTo>
                    <a:pt x="947704" y="625733"/>
                  </a:lnTo>
                  <a:lnTo>
                    <a:pt x="947674" y="625920"/>
                  </a:lnTo>
                  <a:lnTo>
                    <a:pt x="947636" y="626106"/>
                  </a:lnTo>
                  <a:lnTo>
                    <a:pt x="947686" y="626279"/>
                  </a:lnTo>
                  <a:lnTo>
                    <a:pt x="947742" y="626451"/>
                  </a:lnTo>
                  <a:lnTo>
                    <a:pt x="947806" y="626620"/>
                  </a:lnTo>
                  <a:lnTo>
                    <a:pt x="947874" y="626783"/>
                  </a:lnTo>
                  <a:lnTo>
                    <a:pt x="947954" y="626942"/>
                  </a:lnTo>
                  <a:lnTo>
                    <a:pt x="948029" y="627083"/>
                  </a:lnTo>
                  <a:lnTo>
                    <a:pt x="948116" y="627215"/>
                  </a:lnTo>
                  <a:lnTo>
                    <a:pt x="948298" y="627479"/>
                  </a:lnTo>
                  <a:lnTo>
                    <a:pt x="948385" y="627615"/>
                  </a:lnTo>
                  <a:lnTo>
                    <a:pt x="948464" y="627747"/>
                  </a:lnTo>
                  <a:lnTo>
                    <a:pt x="948547" y="627874"/>
                  </a:lnTo>
                  <a:lnTo>
                    <a:pt x="948627" y="628011"/>
                  </a:lnTo>
                  <a:lnTo>
                    <a:pt x="948698" y="628143"/>
                  </a:lnTo>
                  <a:lnTo>
                    <a:pt x="948759" y="628283"/>
                  </a:lnTo>
                  <a:lnTo>
                    <a:pt x="948808" y="628456"/>
                  </a:lnTo>
                  <a:lnTo>
                    <a:pt x="948842" y="628629"/>
                  </a:lnTo>
                  <a:lnTo>
                    <a:pt x="948865" y="628811"/>
                  </a:lnTo>
                  <a:lnTo>
                    <a:pt x="948884" y="628993"/>
                  </a:lnTo>
                  <a:lnTo>
                    <a:pt x="948955" y="629447"/>
                  </a:lnTo>
                  <a:lnTo>
                    <a:pt x="949004" y="629724"/>
                  </a:lnTo>
                  <a:lnTo>
                    <a:pt x="949050" y="630002"/>
                  </a:lnTo>
                  <a:lnTo>
                    <a:pt x="949084" y="630279"/>
                  </a:lnTo>
                  <a:lnTo>
                    <a:pt x="949107" y="630556"/>
                  </a:lnTo>
                  <a:lnTo>
                    <a:pt x="949110" y="630725"/>
                  </a:lnTo>
                  <a:lnTo>
                    <a:pt x="949095" y="631056"/>
                  </a:lnTo>
                  <a:lnTo>
                    <a:pt x="949091" y="631388"/>
                  </a:lnTo>
                  <a:lnTo>
                    <a:pt x="949107" y="631588"/>
                  </a:lnTo>
                  <a:lnTo>
                    <a:pt x="949152" y="631988"/>
                  </a:lnTo>
                  <a:lnTo>
                    <a:pt x="949186" y="632384"/>
                  </a:lnTo>
                  <a:lnTo>
                    <a:pt x="949201" y="632743"/>
                  </a:lnTo>
                  <a:lnTo>
                    <a:pt x="949205" y="632920"/>
                  </a:lnTo>
                  <a:lnTo>
                    <a:pt x="949197" y="633098"/>
                  </a:lnTo>
                  <a:lnTo>
                    <a:pt x="949171" y="633270"/>
                  </a:lnTo>
                  <a:lnTo>
                    <a:pt x="949122" y="633452"/>
                  </a:lnTo>
                  <a:lnTo>
                    <a:pt x="949050" y="633625"/>
                  </a:lnTo>
                  <a:lnTo>
                    <a:pt x="948887" y="633970"/>
                  </a:lnTo>
                  <a:lnTo>
                    <a:pt x="948827" y="634152"/>
                  </a:lnTo>
                  <a:lnTo>
                    <a:pt x="948778" y="634375"/>
                  </a:lnTo>
                  <a:lnTo>
                    <a:pt x="948744" y="634607"/>
                  </a:lnTo>
                  <a:lnTo>
                    <a:pt x="948721" y="634843"/>
                  </a:lnTo>
                  <a:lnTo>
                    <a:pt x="948706" y="635075"/>
                  </a:lnTo>
                  <a:lnTo>
                    <a:pt x="948698" y="635311"/>
                  </a:lnTo>
                  <a:lnTo>
                    <a:pt x="948695" y="635611"/>
                  </a:lnTo>
                  <a:lnTo>
                    <a:pt x="948702" y="635907"/>
                  </a:lnTo>
                  <a:lnTo>
                    <a:pt x="948723" y="636230"/>
                  </a:lnTo>
                  <a:lnTo>
                    <a:pt x="948747" y="636507"/>
                  </a:lnTo>
                  <a:lnTo>
                    <a:pt x="948819" y="637075"/>
                  </a:lnTo>
                  <a:lnTo>
                    <a:pt x="948914" y="637612"/>
                  </a:lnTo>
                  <a:lnTo>
                    <a:pt x="949035" y="638139"/>
                  </a:lnTo>
                  <a:lnTo>
                    <a:pt x="949137" y="638466"/>
                  </a:lnTo>
                  <a:lnTo>
                    <a:pt x="949254" y="638789"/>
                  </a:lnTo>
                  <a:lnTo>
                    <a:pt x="949382" y="639107"/>
                  </a:lnTo>
                  <a:lnTo>
                    <a:pt x="949503" y="639426"/>
                  </a:lnTo>
                  <a:lnTo>
                    <a:pt x="949617" y="639753"/>
                  </a:lnTo>
                  <a:lnTo>
                    <a:pt x="949794" y="640371"/>
                  </a:lnTo>
                  <a:lnTo>
                    <a:pt x="950032" y="641308"/>
                  </a:lnTo>
                  <a:lnTo>
                    <a:pt x="950100" y="641553"/>
                  </a:lnTo>
                  <a:lnTo>
                    <a:pt x="950176" y="641794"/>
                  </a:lnTo>
                  <a:lnTo>
                    <a:pt x="950248" y="642039"/>
                  </a:lnTo>
                  <a:lnTo>
                    <a:pt x="950304" y="642285"/>
                  </a:lnTo>
                  <a:lnTo>
                    <a:pt x="950342" y="642530"/>
                  </a:lnTo>
                  <a:lnTo>
                    <a:pt x="950354" y="642785"/>
                  </a:lnTo>
                  <a:lnTo>
                    <a:pt x="950350" y="643040"/>
                  </a:lnTo>
                  <a:lnTo>
                    <a:pt x="950327" y="643294"/>
                  </a:lnTo>
                  <a:lnTo>
                    <a:pt x="950267" y="643803"/>
                  </a:lnTo>
                  <a:lnTo>
                    <a:pt x="950218" y="644103"/>
                  </a:lnTo>
                  <a:lnTo>
                    <a:pt x="950074" y="644694"/>
                  </a:lnTo>
                  <a:lnTo>
                    <a:pt x="950010" y="644990"/>
                  </a:lnTo>
                  <a:lnTo>
                    <a:pt x="949968" y="645290"/>
                  </a:lnTo>
                  <a:lnTo>
                    <a:pt x="949957" y="645490"/>
                  </a:lnTo>
                  <a:lnTo>
                    <a:pt x="949961" y="646090"/>
                  </a:lnTo>
                  <a:lnTo>
                    <a:pt x="949949" y="646285"/>
                  </a:lnTo>
                  <a:lnTo>
                    <a:pt x="949927" y="646486"/>
                  </a:lnTo>
                  <a:lnTo>
                    <a:pt x="949851" y="646886"/>
                  </a:lnTo>
                  <a:lnTo>
                    <a:pt x="949809" y="647081"/>
                  </a:lnTo>
                  <a:lnTo>
                    <a:pt x="949730" y="647499"/>
                  </a:lnTo>
                  <a:lnTo>
                    <a:pt x="949696" y="647722"/>
                  </a:lnTo>
                  <a:lnTo>
                    <a:pt x="949545" y="648627"/>
                  </a:lnTo>
                  <a:lnTo>
                    <a:pt x="949431" y="649354"/>
                  </a:lnTo>
                  <a:lnTo>
                    <a:pt x="949401" y="649600"/>
                  </a:lnTo>
                  <a:lnTo>
                    <a:pt x="949386" y="649763"/>
                  </a:lnTo>
                  <a:lnTo>
                    <a:pt x="949333" y="650427"/>
                  </a:lnTo>
                  <a:lnTo>
                    <a:pt x="949318" y="650550"/>
                  </a:lnTo>
                  <a:lnTo>
                    <a:pt x="949280" y="650791"/>
                  </a:lnTo>
                  <a:lnTo>
                    <a:pt x="949269" y="650913"/>
                  </a:lnTo>
                  <a:lnTo>
                    <a:pt x="949269" y="651036"/>
                  </a:lnTo>
                  <a:lnTo>
                    <a:pt x="949288" y="651318"/>
                  </a:lnTo>
                  <a:lnTo>
                    <a:pt x="949314" y="651459"/>
                  </a:lnTo>
                  <a:lnTo>
                    <a:pt x="949356" y="651591"/>
                  </a:lnTo>
                  <a:lnTo>
                    <a:pt x="949420" y="651700"/>
                  </a:lnTo>
                  <a:lnTo>
                    <a:pt x="949492" y="651768"/>
                  </a:lnTo>
                  <a:lnTo>
                    <a:pt x="949579" y="651823"/>
                  </a:lnTo>
                  <a:lnTo>
                    <a:pt x="949677" y="651873"/>
                  </a:lnTo>
                  <a:lnTo>
                    <a:pt x="949772" y="651927"/>
                  </a:lnTo>
                  <a:lnTo>
                    <a:pt x="949859" y="651986"/>
                  </a:lnTo>
                  <a:lnTo>
                    <a:pt x="950002" y="652109"/>
                  </a:lnTo>
                  <a:lnTo>
                    <a:pt x="950134" y="652245"/>
                  </a:lnTo>
                  <a:lnTo>
                    <a:pt x="950184" y="652323"/>
                  </a:lnTo>
                  <a:lnTo>
                    <a:pt x="950252" y="652455"/>
                  </a:lnTo>
                  <a:lnTo>
                    <a:pt x="950293" y="652595"/>
                  </a:lnTo>
                  <a:lnTo>
                    <a:pt x="950263" y="652705"/>
                  </a:lnTo>
                  <a:lnTo>
                    <a:pt x="950172" y="652796"/>
                  </a:lnTo>
                  <a:lnTo>
                    <a:pt x="950063" y="652873"/>
                  </a:lnTo>
                  <a:lnTo>
                    <a:pt x="949919" y="652936"/>
                  </a:lnTo>
                  <a:lnTo>
                    <a:pt x="949745" y="652959"/>
                  </a:lnTo>
                  <a:lnTo>
                    <a:pt x="949556" y="652959"/>
                  </a:lnTo>
                  <a:lnTo>
                    <a:pt x="949364" y="652941"/>
                  </a:lnTo>
                  <a:lnTo>
                    <a:pt x="949182" y="652914"/>
                  </a:lnTo>
                  <a:lnTo>
                    <a:pt x="949061" y="652891"/>
                  </a:lnTo>
                  <a:lnTo>
                    <a:pt x="948940" y="652859"/>
                  </a:lnTo>
                  <a:lnTo>
                    <a:pt x="948577" y="652736"/>
                  </a:lnTo>
                  <a:lnTo>
                    <a:pt x="948200" y="652618"/>
                  </a:lnTo>
                  <a:lnTo>
                    <a:pt x="948010" y="652550"/>
                  </a:lnTo>
                  <a:lnTo>
                    <a:pt x="947825" y="652477"/>
                  </a:lnTo>
                  <a:lnTo>
                    <a:pt x="947648" y="652391"/>
                  </a:lnTo>
                  <a:lnTo>
                    <a:pt x="947425" y="652264"/>
                  </a:lnTo>
                  <a:lnTo>
                    <a:pt x="947206" y="652114"/>
                  </a:lnTo>
                  <a:lnTo>
                    <a:pt x="946994" y="651955"/>
                  </a:lnTo>
                  <a:lnTo>
                    <a:pt x="946797" y="651782"/>
                  </a:lnTo>
                  <a:lnTo>
                    <a:pt x="946612" y="651600"/>
                  </a:lnTo>
                  <a:lnTo>
                    <a:pt x="946480" y="651454"/>
                  </a:lnTo>
                  <a:lnTo>
                    <a:pt x="946355" y="651304"/>
                  </a:lnTo>
                  <a:lnTo>
                    <a:pt x="946234" y="651145"/>
                  </a:lnTo>
                  <a:lnTo>
                    <a:pt x="946125" y="650982"/>
                  </a:lnTo>
                  <a:lnTo>
                    <a:pt x="946019" y="650813"/>
                  </a:lnTo>
                  <a:lnTo>
                    <a:pt x="945943" y="650686"/>
                  </a:lnTo>
                  <a:lnTo>
                    <a:pt x="945868" y="650554"/>
                  </a:lnTo>
                  <a:lnTo>
                    <a:pt x="945800" y="650423"/>
                  </a:lnTo>
                  <a:lnTo>
                    <a:pt x="945743" y="650286"/>
                  </a:lnTo>
                  <a:lnTo>
                    <a:pt x="945702" y="650145"/>
                  </a:lnTo>
                  <a:lnTo>
                    <a:pt x="945679" y="650027"/>
                  </a:lnTo>
                  <a:lnTo>
                    <a:pt x="945664" y="649904"/>
                  </a:lnTo>
                  <a:lnTo>
                    <a:pt x="945656" y="649781"/>
                  </a:lnTo>
                  <a:lnTo>
                    <a:pt x="945656" y="649536"/>
                  </a:lnTo>
                  <a:lnTo>
                    <a:pt x="945667" y="649404"/>
                  </a:lnTo>
                  <a:lnTo>
                    <a:pt x="945717" y="649131"/>
                  </a:lnTo>
                  <a:lnTo>
                    <a:pt x="945728" y="649000"/>
                  </a:lnTo>
                  <a:lnTo>
                    <a:pt x="945720" y="648872"/>
                  </a:lnTo>
                  <a:lnTo>
                    <a:pt x="945686" y="648740"/>
                  </a:lnTo>
                  <a:lnTo>
                    <a:pt x="945630" y="648613"/>
                  </a:lnTo>
                  <a:lnTo>
                    <a:pt x="945562" y="648490"/>
                  </a:lnTo>
                  <a:lnTo>
                    <a:pt x="945486" y="648372"/>
                  </a:lnTo>
                  <a:lnTo>
                    <a:pt x="945399" y="648259"/>
                  </a:lnTo>
                  <a:lnTo>
                    <a:pt x="945248" y="648108"/>
                  </a:lnTo>
                  <a:lnTo>
                    <a:pt x="945067" y="647977"/>
                  </a:lnTo>
                  <a:lnTo>
                    <a:pt x="944870" y="647863"/>
                  </a:lnTo>
                  <a:lnTo>
                    <a:pt x="944670" y="647754"/>
                  </a:lnTo>
                  <a:lnTo>
                    <a:pt x="944473" y="647636"/>
                  </a:lnTo>
                  <a:lnTo>
                    <a:pt x="944020" y="647322"/>
                  </a:lnTo>
                  <a:lnTo>
                    <a:pt x="943710" y="647122"/>
                  </a:lnTo>
                  <a:lnTo>
                    <a:pt x="943540" y="647027"/>
                  </a:lnTo>
                  <a:lnTo>
                    <a:pt x="943184" y="646849"/>
                  </a:lnTo>
                  <a:lnTo>
                    <a:pt x="942837" y="646667"/>
                  </a:lnTo>
                  <a:lnTo>
                    <a:pt x="942739" y="646608"/>
                  </a:lnTo>
                  <a:lnTo>
                    <a:pt x="942546" y="646481"/>
                  </a:lnTo>
                  <a:lnTo>
                    <a:pt x="942448" y="646422"/>
                  </a:lnTo>
                  <a:lnTo>
                    <a:pt x="942346" y="646381"/>
                  </a:lnTo>
                  <a:lnTo>
                    <a:pt x="942149" y="646345"/>
                  </a:lnTo>
                  <a:lnTo>
                    <a:pt x="942002" y="646340"/>
                  </a:lnTo>
                  <a:lnTo>
                    <a:pt x="941816" y="646354"/>
                  </a:lnTo>
                  <a:lnTo>
                    <a:pt x="941635" y="646381"/>
                  </a:lnTo>
                  <a:lnTo>
                    <a:pt x="941461" y="646422"/>
                  </a:lnTo>
                  <a:lnTo>
                    <a:pt x="941276" y="646490"/>
                  </a:lnTo>
                  <a:lnTo>
                    <a:pt x="941098" y="646581"/>
                  </a:lnTo>
                  <a:lnTo>
                    <a:pt x="940921" y="646686"/>
                  </a:lnTo>
                  <a:lnTo>
                    <a:pt x="940747" y="646799"/>
                  </a:lnTo>
                  <a:lnTo>
                    <a:pt x="940403" y="647013"/>
                  </a:lnTo>
                  <a:lnTo>
                    <a:pt x="939908" y="647340"/>
                  </a:lnTo>
                  <a:lnTo>
                    <a:pt x="939738" y="647445"/>
                  </a:lnTo>
                  <a:lnTo>
                    <a:pt x="939375" y="647649"/>
                  </a:lnTo>
                  <a:lnTo>
                    <a:pt x="939005" y="647845"/>
                  </a:lnTo>
                  <a:lnTo>
                    <a:pt x="938819" y="647936"/>
                  </a:lnTo>
                  <a:lnTo>
                    <a:pt x="938506" y="648081"/>
                  </a:lnTo>
                  <a:lnTo>
                    <a:pt x="938302" y="648190"/>
                  </a:lnTo>
                  <a:lnTo>
                    <a:pt x="938196" y="648240"/>
                  </a:lnTo>
                  <a:lnTo>
                    <a:pt x="937999" y="648313"/>
                  </a:lnTo>
                  <a:lnTo>
                    <a:pt x="937909" y="648340"/>
                  </a:lnTo>
                  <a:lnTo>
                    <a:pt x="937727" y="648386"/>
                  </a:lnTo>
                  <a:lnTo>
                    <a:pt x="937633" y="648404"/>
                  </a:lnTo>
                  <a:lnTo>
                    <a:pt x="937308" y="648659"/>
                  </a:lnTo>
                  <a:lnTo>
                    <a:pt x="935936" y="649290"/>
                  </a:lnTo>
                  <a:lnTo>
                    <a:pt x="935150" y="649795"/>
                  </a:lnTo>
                  <a:lnTo>
                    <a:pt x="932731" y="651450"/>
                  </a:lnTo>
                  <a:lnTo>
                    <a:pt x="928181" y="656392"/>
                  </a:lnTo>
                  <a:lnTo>
                    <a:pt x="927055" y="657869"/>
                  </a:lnTo>
                  <a:lnTo>
                    <a:pt x="926719" y="658515"/>
                  </a:lnTo>
                  <a:lnTo>
                    <a:pt x="925260" y="660706"/>
                  </a:lnTo>
                  <a:lnTo>
                    <a:pt x="923725" y="663284"/>
                  </a:lnTo>
                  <a:lnTo>
                    <a:pt x="923329" y="663802"/>
                  </a:lnTo>
                  <a:lnTo>
                    <a:pt x="922868" y="664316"/>
                  </a:lnTo>
                  <a:lnTo>
                    <a:pt x="922603" y="664702"/>
                  </a:lnTo>
                  <a:lnTo>
                    <a:pt x="921148" y="666434"/>
                  </a:lnTo>
                  <a:lnTo>
                    <a:pt x="920079" y="667753"/>
                  </a:lnTo>
                  <a:lnTo>
                    <a:pt x="919640" y="668316"/>
                  </a:lnTo>
                  <a:lnTo>
                    <a:pt x="919221" y="668889"/>
                  </a:lnTo>
                  <a:lnTo>
                    <a:pt x="919013" y="669180"/>
                  </a:lnTo>
                  <a:lnTo>
                    <a:pt x="918862" y="669398"/>
                  </a:lnTo>
                  <a:lnTo>
                    <a:pt x="918079" y="670576"/>
                  </a:lnTo>
                  <a:lnTo>
                    <a:pt x="917675" y="671167"/>
                  </a:lnTo>
                  <a:lnTo>
                    <a:pt x="917366" y="671609"/>
                  </a:lnTo>
                  <a:lnTo>
                    <a:pt x="917263" y="671754"/>
                  </a:lnTo>
                  <a:lnTo>
                    <a:pt x="917104" y="671963"/>
                  </a:lnTo>
                  <a:lnTo>
                    <a:pt x="916621" y="672576"/>
                  </a:lnTo>
                  <a:lnTo>
                    <a:pt x="916473" y="672790"/>
                  </a:lnTo>
                  <a:lnTo>
                    <a:pt x="916326" y="673045"/>
                  </a:lnTo>
                  <a:lnTo>
                    <a:pt x="916186" y="673308"/>
                  </a:lnTo>
                  <a:lnTo>
                    <a:pt x="915929" y="673845"/>
                  </a:lnTo>
                  <a:lnTo>
                    <a:pt x="915793" y="674109"/>
                  </a:lnTo>
                  <a:lnTo>
                    <a:pt x="915623" y="674395"/>
                  </a:lnTo>
                  <a:lnTo>
                    <a:pt x="915268" y="674959"/>
                  </a:lnTo>
                  <a:lnTo>
                    <a:pt x="915098" y="675241"/>
                  </a:lnTo>
                  <a:lnTo>
                    <a:pt x="914943" y="675532"/>
                  </a:lnTo>
                  <a:lnTo>
                    <a:pt x="914825" y="675768"/>
                  </a:lnTo>
                  <a:lnTo>
                    <a:pt x="914716" y="676009"/>
                  </a:lnTo>
                  <a:lnTo>
                    <a:pt x="914614" y="676250"/>
                  </a:lnTo>
                  <a:lnTo>
                    <a:pt x="914327" y="677000"/>
                  </a:lnTo>
                  <a:lnTo>
                    <a:pt x="914141" y="677527"/>
                  </a:lnTo>
                  <a:lnTo>
                    <a:pt x="914066" y="677796"/>
                  </a:lnTo>
                  <a:lnTo>
                    <a:pt x="914017" y="678064"/>
                  </a:lnTo>
                  <a:lnTo>
                    <a:pt x="913994" y="678259"/>
                  </a:lnTo>
                  <a:lnTo>
                    <a:pt x="913979" y="678464"/>
                  </a:lnTo>
                  <a:lnTo>
                    <a:pt x="913971" y="678664"/>
                  </a:lnTo>
                  <a:lnTo>
                    <a:pt x="913979" y="678864"/>
                  </a:lnTo>
                  <a:lnTo>
                    <a:pt x="914002" y="679060"/>
                  </a:lnTo>
                  <a:lnTo>
                    <a:pt x="914032" y="679232"/>
                  </a:lnTo>
                  <a:lnTo>
                    <a:pt x="914073" y="679405"/>
                  </a:lnTo>
                  <a:lnTo>
                    <a:pt x="914126" y="679573"/>
                  </a:lnTo>
                  <a:lnTo>
                    <a:pt x="914187" y="679737"/>
                  </a:lnTo>
                  <a:lnTo>
                    <a:pt x="914262" y="679892"/>
                  </a:lnTo>
                  <a:lnTo>
                    <a:pt x="914372" y="680069"/>
                  </a:lnTo>
                  <a:lnTo>
                    <a:pt x="914837" y="679978"/>
                  </a:lnTo>
                  <a:lnTo>
                    <a:pt x="915045" y="679933"/>
                  </a:lnTo>
                  <a:lnTo>
                    <a:pt x="915408" y="679937"/>
                  </a:lnTo>
                  <a:lnTo>
                    <a:pt x="915717" y="679892"/>
                  </a:lnTo>
                  <a:lnTo>
                    <a:pt x="916231" y="680264"/>
                  </a:lnTo>
                  <a:lnTo>
                    <a:pt x="916639" y="680633"/>
                  </a:lnTo>
                  <a:lnTo>
                    <a:pt x="916995" y="681006"/>
                  </a:lnTo>
                  <a:lnTo>
                    <a:pt x="917195" y="681369"/>
                  </a:lnTo>
                  <a:lnTo>
                    <a:pt x="917293" y="681788"/>
                  </a:lnTo>
                  <a:lnTo>
                    <a:pt x="917184" y="682201"/>
                  </a:lnTo>
                  <a:lnTo>
                    <a:pt x="917172" y="682774"/>
                  </a:lnTo>
                  <a:lnTo>
                    <a:pt x="917286" y="683652"/>
                  </a:lnTo>
                  <a:lnTo>
                    <a:pt x="917361" y="683879"/>
                  </a:lnTo>
                  <a:lnTo>
                    <a:pt x="917429" y="684111"/>
                  </a:lnTo>
                  <a:lnTo>
                    <a:pt x="917456" y="684237"/>
                  </a:lnTo>
                  <a:lnTo>
                    <a:pt x="917478" y="684343"/>
                  </a:lnTo>
                  <a:lnTo>
                    <a:pt x="917520" y="684584"/>
                  </a:lnTo>
                  <a:lnTo>
                    <a:pt x="917543" y="684820"/>
                  </a:lnTo>
                  <a:lnTo>
                    <a:pt x="917554" y="685093"/>
                  </a:lnTo>
                  <a:lnTo>
                    <a:pt x="917546" y="685375"/>
                  </a:lnTo>
                  <a:lnTo>
                    <a:pt x="917520" y="685652"/>
                  </a:lnTo>
                  <a:lnTo>
                    <a:pt x="917478" y="685929"/>
                  </a:lnTo>
                  <a:lnTo>
                    <a:pt x="917414" y="686198"/>
                  </a:lnTo>
                  <a:lnTo>
                    <a:pt x="917369" y="687152"/>
                  </a:lnTo>
                  <a:lnTo>
                    <a:pt x="917418" y="687998"/>
                  </a:lnTo>
                  <a:lnTo>
                    <a:pt x="917350" y="688194"/>
                  </a:lnTo>
                  <a:lnTo>
                    <a:pt x="917478" y="688457"/>
                  </a:lnTo>
                  <a:lnTo>
                    <a:pt x="917716" y="689635"/>
                  </a:lnTo>
                  <a:lnTo>
                    <a:pt x="917777" y="689894"/>
                  </a:lnTo>
                  <a:lnTo>
                    <a:pt x="918083" y="690812"/>
                  </a:lnTo>
                  <a:lnTo>
                    <a:pt x="918318" y="692377"/>
                  </a:lnTo>
                  <a:lnTo>
                    <a:pt x="918374" y="692900"/>
                  </a:lnTo>
                  <a:lnTo>
                    <a:pt x="918367" y="693227"/>
                  </a:lnTo>
                  <a:lnTo>
                    <a:pt x="918295" y="693814"/>
                  </a:lnTo>
                  <a:lnTo>
                    <a:pt x="918140" y="695241"/>
                  </a:lnTo>
                  <a:lnTo>
                    <a:pt x="918129" y="696023"/>
                  </a:lnTo>
                  <a:lnTo>
                    <a:pt x="918034" y="696289"/>
                  </a:lnTo>
                  <a:lnTo>
                    <a:pt x="918057" y="696351"/>
                  </a:lnTo>
                  <a:lnTo>
                    <a:pt x="918049" y="696870"/>
                  </a:lnTo>
                  <a:lnTo>
                    <a:pt x="917906" y="697583"/>
                  </a:lnTo>
                  <a:lnTo>
                    <a:pt x="917902" y="697910"/>
                  </a:lnTo>
                  <a:lnTo>
                    <a:pt x="917834" y="698105"/>
                  </a:lnTo>
                  <a:lnTo>
                    <a:pt x="917943" y="699151"/>
                  </a:lnTo>
                  <a:lnTo>
                    <a:pt x="918800" y="700321"/>
                  </a:lnTo>
                  <a:lnTo>
                    <a:pt x="918956" y="700533"/>
                  </a:lnTo>
                  <a:lnTo>
                    <a:pt x="918956" y="700729"/>
                  </a:lnTo>
                  <a:lnTo>
                    <a:pt x="920029" y="702311"/>
                  </a:lnTo>
                  <a:lnTo>
                    <a:pt x="921741" y="704425"/>
                  </a:lnTo>
                  <a:lnTo>
                    <a:pt x="922124" y="705078"/>
                  </a:lnTo>
                  <a:lnTo>
                    <a:pt x="922221" y="705375"/>
                  </a:lnTo>
                  <a:lnTo>
                    <a:pt x="922437" y="705971"/>
                  </a:lnTo>
                  <a:lnTo>
                    <a:pt x="922550" y="706262"/>
                  </a:lnTo>
                  <a:lnTo>
                    <a:pt x="922671" y="706553"/>
                  </a:lnTo>
                  <a:lnTo>
                    <a:pt x="922758" y="706771"/>
                  </a:lnTo>
                  <a:lnTo>
                    <a:pt x="923045" y="707408"/>
                  </a:lnTo>
                  <a:lnTo>
                    <a:pt x="923147" y="707613"/>
                  </a:lnTo>
                  <a:lnTo>
                    <a:pt x="923276" y="707853"/>
                  </a:lnTo>
                  <a:lnTo>
                    <a:pt x="923412" y="708094"/>
                  </a:lnTo>
                  <a:lnTo>
                    <a:pt x="923552" y="708331"/>
                  </a:lnTo>
                  <a:lnTo>
                    <a:pt x="923695" y="708563"/>
                  </a:lnTo>
                  <a:lnTo>
                    <a:pt x="923846" y="708790"/>
                  </a:lnTo>
                  <a:lnTo>
                    <a:pt x="924016" y="709017"/>
                  </a:lnTo>
                  <a:lnTo>
                    <a:pt x="924198" y="709236"/>
                  </a:lnTo>
                  <a:lnTo>
                    <a:pt x="924383" y="709449"/>
                  </a:lnTo>
                  <a:lnTo>
                    <a:pt x="924557" y="709672"/>
                  </a:lnTo>
                  <a:lnTo>
                    <a:pt x="924708" y="709909"/>
                  </a:lnTo>
                  <a:lnTo>
                    <a:pt x="924795" y="710072"/>
                  </a:lnTo>
                  <a:lnTo>
                    <a:pt x="924874" y="710236"/>
                  </a:lnTo>
                  <a:lnTo>
                    <a:pt x="924946" y="710404"/>
                  </a:lnTo>
                  <a:lnTo>
                    <a:pt x="925082" y="710745"/>
                  </a:lnTo>
                  <a:lnTo>
                    <a:pt x="925188" y="711036"/>
                  </a:lnTo>
                  <a:lnTo>
                    <a:pt x="925286" y="711336"/>
                  </a:lnTo>
                  <a:lnTo>
                    <a:pt x="925373" y="711636"/>
                  </a:lnTo>
                  <a:lnTo>
                    <a:pt x="925445" y="711941"/>
                  </a:lnTo>
                  <a:lnTo>
                    <a:pt x="925498" y="712246"/>
                  </a:lnTo>
                  <a:lnTo>
                    <a:pt x="925524" y="712487"/>
                  </a:lnTo>
                  <a:lnTo>
                    <a:pt x="925539" y="712732"/>
                  </a:lnTo>
                  <a:lnTo>
                    <a:pt x="925543" y="712978"/>
                  </a:lnTo>
                  <a:lnTo>
                    <a:pt x="925539" y="713223"/>
                  </a:lnTo>
                  <a:lnTo>
                    <a:pt x="925524" y="713701"/>
                  </a:lnTo>
                  <a:lnTo>
                    <a:pt x="925513" y="713937"/>
                  </a:lnTo>
                  <a:lnTo>
                    <a:pt x="925494" y="714174"/>
                  </a:lnTo>
                  <a:lnTo>
                    <a:pt x="925460" y="714405"/>
                  </a:lnTo>
                  <a:lnTo>
                    <a:pt x="925403" y="714624"/>
                  </a:lnTo>
                  <a:lnTo>
                    <a:pt x="925343" y="714787"/>
                  </a:lnTo>
                  <a:lnTo>
                    <a:pt x="925275" y="714947"/>
                  </a:lnTo>
                  <a:lnTo>
                    <a:pt x="925196" y="715106"/>
                  </a:lnTo>
                  <a:lnTo>
                    <a:pt x="925105" y="715256"/>
                  </a:lnTo>
                  <a:lnTo>
                    <a:pt x="925003" y="715392"/>
                  </a:lnTo>
                  <a:lnTo>
                    <a:pt x="924882" y="715533"/>
                  </a:lnTo>
                  <a:lnTo>
                    <a:pt x="924746" y="715669"/>
                  </a:lnTo>
                  <a:lnTo>
                    <a:pt x="924599" y="715792"/>
                  </a:lnTo>
                  <a:lnTo>
                    <a:pt x="924440" y="715897"/>
                  </a:lnTo>
                  <a:lnTo>
                    <a:pt x="924277" y="715988"/>
                  </a:lnTo>
                  <a:lnTo>
                    <a:pt x="924134" y="716051"/>
                  </a:lnTo>
                  <a:lnTo>
                    <a:pt x="923979" y="716101"/>
                  </a:lnTo>
                  <a:lnTo>
                    <a:pt x="923824" y="716142"/>
                  </a:lnTo>
                  <a:lnTo>
                    <a:pt x="923661" y="716174"/>
                  </a:lnTo>
                  <a:lnTo>
                    <a:pt x="923502" y="716197"/>
                  </a:lnTo>
                  <a:lnTo>
                    <a:pt x="923295" y="716220"/>
                  </a:lnTo>
                  <a:lnTo>
                    <a:pt x="923083" y="716229"/>
                  </a:lnTo>
                  <a:lnTo>
                    <a:pt x="922875" y="716224"/>
                  </a:lnTo>
                  <a:lnTo>
                    <a:pt x="922664" y="716211"/>
                  </a:lnTo>
                  <a:lnTo>
                    <a:pt x="922456" y="716179"/>
                  </a:lnTo>
                  <a:lnTo>
                    <a:pt x="922199" y="716120"/>
                  </a:lnTo>
                  <a:lnTo>
                    <a:pt x="921949" y="716024"/>
                  </a:lnTo>
                  <a:lnTo>
                    <a:pt x="921450" y="715810"/>
                  </a:lnTo>
                  <a:lnTo>
                    <a:pt x="921197" y="715720"/>
                  </a:lnTo>
                  <a:lnTo>
                    <a:pt x="920933" y="715647"/>
                  </a:lnTo>
                  <a:lnTo>
                    <a:pt x="920388" y="715538"/>
                  </a:lnTo>
                  <a:lnTo>
                    <a:pt x="920124" y="715465"/>
                  </a:lnTo>
                  <a:lnTo>
                    <a:pt x="919878" y="715365"/>
                  </a:lnTo>
                  <a:lnTo>
                    <a:pt x="919689" y="715251"/>
                  </a:lnTo>
                  <a:lnTo>
                    <a:pt x="919512" y="715124"/>
                  </a:lnTo>
                  <a:lnTo>
                    <a:pt x="919338" y="714983"/>
                  </a:lnTo>
                  <a:lnTo>
                    <a:pt x="919168" y="714837"/>
                  </a:lnTo>
                  <a:lnTo>
                    <a:pt x="918877" y="714560"/>
                  </a:lnTo>
                  <a:lnTo>
                    <a:pt x="918748" y="714433"/>
                  </a:lnTo>
                  <a:lnTo>
                    <a:pt x="918623" y="714296"/>
                  </a:lnTo>
                  <a:lnTo>
                    <a:pt x="918514" y="714160"/>
                  </a:lnTo>
                  <a:lnTo>
                    <a:pt x="918412" y="714010"/>
                  </a:lnTo>
                  <a:lnTo>
                    <a:pt x="918329" y="713837"/>
                  </a:lnTo>
                  <a:lnTo>
                    <a:pt x="918265" y="713646"/>
                  </a:lnTo>
                  <a:lnTo>
                    <a:pt x="918162" y="713255"/>
                  </a:lnTo>
                  <a:lnTo>
                    <a:pt x="918098" y="713064"/>
                  </a:lnTo>
                  <a:lnTo>
                    <a:pt x="918042" y="712919"/>
                  </a:lnTo>
                  <a:lnTo>
                    <a:pt x="917849" y="712482"/>
                  </a:lnTo>
                  <a:lnTo>
                    <a:pt x="917592" y="711964"/>
                  </a:lnTo>
                  <a:lnTo>
                    <a:pt x="917486" y="711777"/>
                  </a:lnTo>
                  <a:lnTo>
                    <a:pt x="917373" y="711605"/>
                  </a:lnTo>
                  <a:lnTo>
                    <a:pt x="917244" y="711445"/>
                  </a:lnTo>
                  <a:lnTo>
                    <a:pt x="917066" y="711291"/>
                  </a:lnTo>
                  <a:lnTo>
                    <a:pt x="916866" y="711159"/>
                  </a:lnTo>
                  <a:lnTo>
                    <a:pt x="916647" y="711041"/>
                  </a:lnTo>
                  <a:lnTo>
                    <a:pt x="916424" y="710927"/>
                  </a:lnTo>
                  <a:lnTo>
                    <a:pt x="915971" y="710704"/>
                  </a:lnTo>
                  <a:lnTo>
                    <a:pt x="915729" y="710600"/>
                  </a:lnTo>
                  <a:lnTo>
                    <a:pt x="915245" y="710404"/>
                  </a:lnTo>
                  <a:lnTo>
                    <a:pt x="915003" y="710300"/>
                  </a:lnTo>
                  <a:lnTo>
                    <a:pt x="914742" y="710181"/>
                  </a:lnTo>
                  <a:lnTo>
                    <a:pt x="914221" y="709936"/>
                  </a:lnTo>
                  <a:lnTo>
                    <a:pt x="913956" y="709822"/>
                  </a:lnTo>
                  <a:lnTo>
                    <a:pt x="913688" y="709727"/>
                  </a:lnTo>
                  <a:lnTo>
                    <a:pt x="913484" y="709663"/>
                  </a:lnTo>
                  <a:lnTo>
                    <a:pt x="913276" y="709599"/>
                  </a:lnTo>
                  <a:lnTo>
                    <a:pt x="913064" y="709545"/>
                  </a:lnTo>
                  <a:lnTo>
                    <a:pt x="912857" y="709504"/>
                  </a:lnTo>
                  <a:lnTo>
                    <a:pt x="912645" y="709486"/>
                  </a:lnTo>
                  <a:lnTo>
                    <a:pt x="912437" y="709499"/>
                  </a:lnTo>
                  <a:lnTo>
                    <a:pt x="912225" y="709536"/>
                  </a:lnTo>
                  <a:lnTo>
                    <a:pt x="911594" y="709690"/>
                  </a:lnTo>
                  <a:lnTo>
                    <a:pt x="911224" y="709768"/>
                  </a:lnTo>
                  <a:lnTo>
                    <a:pt x="910853" y="709845"/>
                  </a:lnTo>
                  <a:lnTo>
                    <a:pt x="910487" y="709931"/>
                  </a:lnTo>
                  <a:lnTo>
                    <a:pt x="910120" y="710036"/>
                  </a:lnTo>
                  <a:lnTo>
                    <a:pt x="909769" y="710159"/>
                  </a:lnTo>
                  <a:lnTo>
                    <a:pt x="909527" y="710259"/>
                  </a:lnTo>
                  <a:lnTo>
                    <a:pt x="909293" y="710372"/>
                  </a:lnTo>
                  <a:lnTo>
                    <a:pt x="909058" y="710491"/>
                  </a:lnTo>
                  <a:lnTo>
                    <a:pt x="908828" y="710618"/>
                  </a:lnTo>
                  <a:lnTo>
                    <a:pt x="908601" y="710750"/>
                  </a:lnTo>
                  <a:lnTo>
                    <a:pt x="908189" y="711004"/>
                  </a:lnTo>
                  <a:lnTo>
                    <a:pt x="907789" y="711286"/>
                  </a:lnTo>
                  <a:lnTo>
                    <a:pt x="907399" y="711582"/>
                  </a:lnTo>
                  <a:lnTo>
                    <a:pt x="907021" y="711891"/>
                  </a:lnTo>
                  <a:lnTo>
                    <a:pt x="906647" y="712209"/>
                  </a:lnTo>
                  <a:lnTo>
                    <a:pt x="906368" y="712459"/>
                  </a:lnTo>
                  <a:lnTo>
                    <a:pt x="906092" y="712714"/>
                  </a:lnTo>
                  <a:lnTo>
                    <a:pt x="905823" y="712978"/>
                  </a:lnTo>
                  <a:lnTo>
                    <a:pt x="905563" y="713241"/>
                  </a:lnTo>
                  <a:lnTo>
                    <a:pt x="905306" y="713514"/>
                  </a:lnTo>
                  <a:lnTo>
                    <a:pt x="905094" y="713751"/>
                  </a:lnTo>
                  <a:lnTo>
                    <a:pt x="904890" y="713987"/>
                  </a:lnTo>
                  <a:lnTo>
                    <a:pt x="904690" y="714228"/>
                  </a:lnTo>
                  <a:lnTo>
                    <a:pt x="904059" y="715006"/>
                  </a:lnTo>
                  <a:lnTo>
                    <a:pt x="903597" y="715588"/>
                  </a:lnTo>
                  <a:lnTo>
                    <a:pt x="903378" y="715888"/>
                  </a:lnTo>
                  <a:lnTo>
                    <a:pt x="903167" y="716192"/>
                  </a:lnTo>
                  <a:lnTo>
                    <a:pt x="902940" y="716547"/>
                  </a:lnTo>
                  <a:lnTo>
                    <a:pt x="902725" y="716911"/>
                  </a:lnTo>
                  <a:lnTo>
                    <a:pt x="902524" y="717279"/>
                  </a:lnTo>
                  <a:lnTo>
                    <a:pt x="902331" y="717657"/>
                  </a:lnTo>
                  <a:lnTo>
                    <a:pt x="902154" y="718038"/>
                  </a:lnTo>
                  <a:lnTo>
                    <a:pt x="902053" y="718454"/>
                  </a:lnTo>
                  <a:lnTo>
                    <a:pt x="901806" y="719466"/>
                  </a:lnTo>
                  <a:lnTo>
                    <a:pt x="901863" y="719989"/>
                  </a:lnTo>
                  <a:lnTo>
                    <a:pt x="901984" y="720576"/>
                  </a:lnTo>
                  <a:lnTo>
                    <a:pt x="902619" y="721240"/>
                  </a:lnTo>
                  <a:lnTo>
                    <a:pt x="902940" y="721376"/>
                  </a:lnTo>
                  <a:lnTo>
                    <a:pt x="903635" y="722363"/>
                  </a:lnTo>
                  <a:lnTo>
                    <a:pt x="903949" y="723022"/>
                  </a:lnTo>
                  <a:lnTo>
                    <a:pt x="904512" y="724072"/>
                  </a:lnTo>
                  <a:lnTo>
                    <a:pt x="904682" y="724500"/>
                  </a:lnTo>
                  <a:lnTo>
                    <a:pt x="904754" y="724800"/>
                  </a:lnTo>
                  <a:lnTo>
                    <a:pt x="905163" y="725476"/>
                  </a:lnTo>
                  <a:lnTo>
                    <a:pt x="905370" y="725818"/>
                  </a:lnTo>
                  <a:lnTo>
                    <a:pt x="905547" y="726087"/>
                  </a:lnTo>
                  <a:lnTo>
                    <a:pt x="905582" y="726382"/>
                  </a:lnTo>
                  <a:lnTo>
                    <a:pt x="905612" y="726719"/>
                  </a:lnTo>
                  <a:lnTo>
                    <a:pt x="905684" y="727060"/>
                  </a:lnTo>
                  <a:lnTo>
                    <a:pt x="905899" y="727396"/>
                  </a:lnTo>
                  <a:lnTo>
                    <a:pt x="906194" y="727628"/>
                  </a:lnTo>
                  <a:lnTo>
                    <a:pt x="906413" y="727819"/>
                  </a:lnTo>
                  <a:lnTo>
                    <a:pt x="906628" y="728269"/>
                  </a:lnTo>
                  <a:lnTo>
                    <a:pt x="906734" y="728569"/>
                  </a:lnTo>
                  <a:lnTo>
                    <a:pt x="906840" y="728906"/>
                  </a:lnTo>
                  <a:lnTo>
                    <a:pt x="906912" y="729247"/>
                  </a:lnTo>
                  <a:lnTo>
                    <a:pt x="907203" y="729624"/>
                  </a:lnTo>
                  <a:lnTo>
                    <a:pt x="907532" y="729965"/>
                  </a:lnTo>
                  <a:lnTo>
                    <a:pt x="907860" y="730233"/>
                  </a:lnTo>
                  <a:lnTo>
                    <a:pt x="908004" y="730570"/>
                  </a:lnTo>
                  <a:lnTo>
                    <a:pt x="908034" y="731020"/>
                  </a:lnTo>
                  <a:lnTo>
                    <a:pt x="908061" y="731616"/>
                  </a:lnTo>
                  <a:lnTo>
                    <a:pt x="908053" y="732216"/>
                  </a:lnTo>
                  <a:lnTo>
                    <a:pt x="908042" y="732334"/>
                  </a:lnTo>
                  <a:lnTo>
                    <a:pt x="908012" y="732575"/>
                  </a:lnTo>
                  <a:lnTo>
                    <a:pt x="907970" y="732812"/>
                  </a:lnTo>
                  <a:lnTo>
                    <a:pt x="907898" y="733094"/>
                  </a:lnTo>
                  <a:lnTo>
                    <a:pt x="907852" y="733248"/>
                  </a:lnTo>
                  <a:lnTo>
                    <a:pt x="907698" y="733753"/>
                  </a:lnTo>
                  <a:lnTo>
                    <a:pt x="907622" y="733985"/>
                  </a:lnTo>
                  <a:lnTo>
                    <a:pt x="907464" y="734444"/>
                  </a:lnTo>
                  <a:lnTo>
                    <a:pt x="907377" y="734676"/>
                  </a:lnTo>
                  <a:lnTo>
                    <a:pt x="907241" y="734858"/>
                  </a:lnTo>
                  <a:lnTo>
                    <a:pt x="907086" y="735035"/>
                  </a:lnTo>
                  <a:lnTo>
                    <a:pt x="906916" y="735199"/>
                  </a:lnTo>
                  <a:lnTo>
                    <a:pt x="906734" y="735344"/>
                  </a:lnTo>
                  <a:lnTo>
                    <a:pt x="906545" y="735476"/>
                  </a:lnTo>
                  <a:lnTo>
                    <a:pt x="906205" y="735640"/>
                  </a:lnTo>
                  <a:lnTo>
                    <a:pt x="906073" y="735658"/>
                  </a:lnTo>
                  <a:lnTo>
                    <a:pt x="906005" y="735658"/>
                  </a:lnTo>
                  <a:lnTo>
                    <a:pt x="905873" y="735649"/>
                  </a:lnTo>
                  <a:lnTo>
                    <a:pt x="905684" y="735599"/>
                  </a:lnTo>
                  <a:lnTo>
                    <a:pt x="905585" y="735581"/>
                  </a:lnTo>
                  <a:lnTo>
                    <a:pt x="905487" y="735572"/>
                  </a:lnTo>
                  <a:lnTo>
                    <a:pt x="905385" y="735572"/>
                  </a:lnTo>
                  <a:lnTo>
                    <a:pt x="905287" y="735576"/>
                  </a:lnTo>
                  <a:lnTo>
                    <a:pt x="905105" y="735595"/>
                  </a:lnTo>
                  <a:lnTo>
                    <a:pt x="904871" y="735667"/>
                  </a:lnTo>
                  <a:lnTo>
                    <a:pt x="904799" y="735663"/>
                  </a:lnTo>
                  <a:lnTo>
                    <a:pt x="904712" y="735649"/>
                  </a:lnTo>
                  <a:lnTo>
                    <a:pt x="904565" y="735640"/>
                  </a:lnTo>
                  <a:lnTo>
                    <a:pt x="904474" y="735635"/>
                  </a:lnTo>
                  <a:lnTo>
                    <a:pt x="904383" y="735640"/>
                  </a:lnTo>
                  <a:lnTo>
                    <a:pt x="904293" y="735658"/>
                  </a:lnTo>
                  <a:lnTo>
                    <a:pt x="904111" y="735735"/>
                  </a:lnTo>
                  <a:lnTo>
                    <a:pt x="903873" y="735799"/>
                  </a:lnTo>
                  <a:lnTo>
                    <a:pt x="903768" y="735840"/>
                  </a:lnTo>
                  <a:lnTo>
                    <a:pt x="903586" y="735917"/>
                  </a:lnTo>
                  <a:lnTo>
                    <a:pt x="903480" y="735954"/>
                  </a:lnTo>
                  <a:lnTo>
                    <a:pt x="903375" y="735981"/>
                  </a:lnTo>
                  <a:lnTo>
                    <a:pt x="903269" y="736004"/>
                  </a:lnTo>
                  <a:lnTo>
                    <a:pt x="903049" y="736026"/>
                  </a:lnTo>
                  <a:lnTo>
                    <a:pt x="902895" y="736017"/>
                  </a:lnTo>
                  <a:lnTo>
                    <a:pt x="902815" y="736008"/>
                  </a:lnTo>
                  <a:lnTo>
                    <a:pt x="902490" y="735958"/>
                  </a:lnTo>
                  <a:lnTo>
                    <a:pt x="902403" y="735940"/>
                  </a:lnTo>
                  <a:lnTo>
                    <a:pt x="902320" y="735917"/>
                  </a:lnTo>
                  <a:lnTo>
                    <a:pt x="902184" y="735854"/>
                  </a:lnTo>
                  <a:lnTo>
                    <a:pt x="902097" y="735790"/>
                  </a:lnTo>
                  <a:lnTo>
                    <a:pt x="901591" y="735576"/>
                  </a:lnTo>
                  <a:lnTo>
                    <a:pt x="900208" y="734608"/>
                  </a:lnTo>
                  <a:lnTo>
                    <a:pt x="900050" y="734775"/>
                  </a:lnTo>
                  <a:lnTo>
                    <a:pt x="899985" y="734935"/>
                  </a:lnTo>
                  <a:lnTo>
                    <a:pt x="899928" y="735103"/>
                  </a:lnTo>
                  <a:lnTo>
                    <a:pt x="899845" y="735231"/>
                  </a:lnTo>
                  <a:lnTo>
                    <a:pt x="899720" y="735458"/>
                  </a:lnTo>
                  <a:lnTo>
                    <a:pt x="899588" y="735713"/>
                  </a:lnTo>
                  <a:lnTo>
                    <a:pt x="899520" y="735858"/>
                  </a:lnTo>
                  <a:lnTo>
                    <a:pt x="899418" y="736054"/>
                  </a:lnTo>
                  <a:lnTo>
                    <a:pt x="899308" y="736240"/>
                  </a:lnTo>
                  <a:lnTo>
                    <a:pt x="899206" y="736399"/>
                  </a:lnTo>
                  <a:lnTo>
                    <a:pt x="899100" y="736554"/>
                  </a:lnTo>
                  <a:lnTo>
                    <a:pt x="898983" y="736704"/>
                  </a:lnTo>
                  <a:lnTo>
                    <a:pt x="898862" y="736850"/>
                  </a:lnTo>
                  <a:lnTo>
                    <a:pt x="898738" y="736990"/>
                  </a:lnTo>
                  <a:lnTo>
                    <a:pt x="898235" y="737827"/>
                  </a:lnTo>
                  <a:lnTo>
                    <a:pt x="897759" y="739114"/>
                  </a:lnTo>
                  <a:lnTo>
                    <a:pt x="897650" y="739396"/>
                  </a:lnTo>
                  <a:lnTo>
                    <a:pt x="896534" y="744070"/>
                  </a:lnTo>
                  <a:lnTo>
                    <a:pt x="895854" y="746012"/>
                  </a:lnTo>
                  <a:lnTo>
                    <a:pt x="895811" y="746325"/>
                  </a:lnTo>
                  <a:lnTo>
                    <a:pt x="895708" y="747054"/>
                  </a:lnTo>
                  <a:lnTo>
                    <a:pt x="895700" y="747641"/>
                  </a:lnTo>
                  <a:lnTo>
                    <a:pt x="895553" y="748677"/>
                  </a:lnTo>
                  <a:lnTo>
                    <a:pt x="895598" y="749660"/>
                  </a:lnTo>
                  <a:lnTo>
                    <a:pt x="895515" y="750696"/>
                  </a:lnTo>
                  <a:lnTo>
                    <a:pt x="895477" y="753111"/>
                  </a:lnTo>
                  <a:lnTo>
                    <a:pt x="895333" y="754016"/>
                  </a:lnTo>
                  <a:lnTo>
                    <a:pt x="895243" y="755580"/>
                  </a:lnTo>
                  <a:lnTo>
                    <a:pt x="895214" y="756003"/>
                  </a:lnTo>
                  <a:lnTo>
                    <a:pt x="894895" y="760655"/>
                  </a:lnTo>
                  <a:lnTo>
                    <a:pt x="894929" y="762547"/>
                  </a:lnTo>
                  <a:lnTo>
                    <a:pt x="895050" y="763006"/>
                  </a:lnTo>
                  <a:lnTo>
                    <a:pt x="895160" y="764311"/>
                  </a:lnTo>
                  <a:lnTo>
                    <a:pt x="895173" y="765371"/>
                  </a:lnTo>
                  <a:lnTo>
                    <a:pt x="895186" y="766394"/>
                  </a:lnTo>
                  <a:lnTo>
                    <a:pt x="895477" y="768422"/>
                  </a:lnTo>
                  <a:lnTo>
                    <a:pt x="895583" y="769727"/>
                  </a:lnTo>
                  <a:lnTo>
                    <a:pt x="895647" y="769986"/>
                  </a:lnTo>
                  <a:lnTo>
                    <a:pt x="895623" y="771359"/>
                  </a:lnTo>
                  <a:lnTo>
                    <a:pt x="895670" y="772465"/>
                  </a:lnTo>
                  <a:lnTo>
                    <a:pt x="896078" y="774948"/>
                  </a:lnTo>
                  <a:lnTo>
                    <a:pt x="896736" y="778149"/>
                  </a:lnTo>
                  <a:lnTo>
                    <a:pt x="897533" y="780969"/>
                  </a:lnTo>
                  <a:lnTo>
                    <a:pt x="898052" y="782501"/>
                  </a:lnTo>
                  <a:lnTo>
                    <a:pt x="898333" y="783329"/>
                  </a:lnTo>
                  <a:lnTo>
                    <a:pt x="899081" y="785034"/>
                  </a:lnTo>
                  <a:lnTo>
                    <a:pt x="900208" y="787267"/>
                  </a:lnTo>
                  <a:lnTo>
                    <a:pt x="901024" y="788781"/>
                  </a:lnTo>
                  <a:lnTo>
                    <a:pt x="901780" y="790291"/>
                  </a:lnTo>
                  <a:lnTo>
                    <a:pt x="902029" y="790723"/>
                  </a:lnTo>
                  <a:lnTo>
                    <a:pt x="902297" y="791142"/>
                  </a:lnTo>
                  <a:lnTo>
                    <a:pt x="902437" y="791342"/>
                  </a:lnTo>
                  <a:lnTo>
                    <a:pt x="902607" y="791574"/>
                  </a:lnTo>
                  <a:lnTo>
                    <a:pt x="902785" y="791806"/>
                  </a:lnTo>
                  <a:lnTo>
                    <a:pt x="902970" y="792028"/>
                  </a:lnTo>
                  <a:lnTo>
                    <a:pt x="903159" y="792247"/>
                  </a:lnTo>
                  <a:lnTo>
                    <a:pt x="903352" y="792461"/>
                  </a:lnTo>
                  <a:lnTo>
                    <a:pt x="903684" y="792811"/>
                  </a:lnTo>
                  <a:lnTo>
                    <a:pt x="903854" y="792979"/>
                  </a:lnTo>
                  <a:lnTo>
                    <a:pt x="904032" y="793143"/>
                  </a:lnTo>
                  <a:lnTo>
                    <a:pt x="904213" y="793297"/>
                  </a:lnTo>
                  <a:lnTo>
                    <a:pt x="904350" y="793406"/>
                  </a:lnTo>
                  <a:lnTo>
                    <a:pt x="904629" y="793616"/>
                  </a:lnTo>
                  <a:lnTo>
                    <a:pt x="904916" y="793807"/>
                  </a:lnTo>
                  <a:lnTo>
                    <a:pt x="905124" y="793930"/>
                  </a:lnTo>
                  <a:lnTo>
                    <a:pt x="905340" y="794043"/>
                  </a:lnTo>
                  <a:lnTo>
                    <a:pt x="905559" y="794148"/>
                  </a:lnTo>
                  <a:lnTo>
                    <a:pt x="905778" y="794243"/>
                  </a:lnTo>
                  <a:lnTo>
                    <a:pt x="906005" y="794321"/>
                  </a:lnTo>
                  <a:lnTo>
                    <a:pt x="906224" y="794384"/>
                  </a:lnTo>
                  <a:lnTo>
                    <a:pt x="906443" y="794430"/>
                  </a:lnTo>
                  <a:lnTo>
                    <a:pt x="906553" y="794439"/>
                  </a:lnTo>
                  <a:lnTo>
                    <a:pt x="906742" y="794430"/>
                  </a:lnTo>
                  <a:lnTo>
                    <a:pt x="906934" y="794398"/>
                  </a:lnTo>
                  <a:lnTo>
                    <a:pt x="907127" y="794339"/>
                  </a:lnTo>
                  <a:lnTo>
                    <a:pt x="907312" y="794262"/>
                  </a:lnTo>
                  <a:lnTo>
                    <a:pt x="907475" y="794170"/>
                  </a:lnTo>
                  <a:lnTo>
                    <a:pt x="908061" y="793907"/>
                  </a:lnTo>
                  <a:lnTo>
                    <a:pt x="908208" y="793807"/>
                  </a:lnTo>
                  <a:lnTo>
                    <a:pt x="908363" y="793716"/>
                  </a:lnTo>
                  <a:lnTo>
                    <a:pt x="908522" y="793629"/>
                  </a:lnTo>
                  <a:lnTo>
                    <a:pt x="908684" y="793552"/>
                  </a:lnTo>
                  <a:lnTo>
                    <a:pt x="908847" y="793479"/>
                  </a:lnTo>
                  <a:lnTo>
                    <a:pt x="908934" y="793452"/>
                  </a:lnTo>
                  <a:lnTo>
                    <a:pt x="909111" y="793406"/>
                  </a:lnTo>
                  <a:lnTo>
                    <a:pt x="909195" y="793379"/>
                  </a:lnTo>
                  <a:lnTo>
                    <a:pt x="909312" y="793297"/>
                  </a:lnTo>
                  <a:lnTo>
                    <a:pt x="909463" y="793111"/>
                  </a:lnTo>
                  <a:lnTo>
                    <a:pt x="909508" y="793047"/>
                  </a:lnTo>
                  <a:lnTo>
                    <a:pt x="909591" y="792915"/>
                  </a:lnTo>
                  <a:lnTo>
                    <a:pt x="909640" y="792856"/>
                  </a:lnTo>
                  <a:lnTo>
                    <a:pt x="909693" y="792806"/>
                  </a:lnTo>
                  <a:lnTo>
                    <a:pt x="909780" y="792761"/>
                  </a:lnTo>
                  <a:lnTo>
                    <a:pt x="909879" y="792733"/>
                  </a:lnTo>
                  <a:lnTo>
                    <a:pt x="909981" y="792711"/>
                  </a:lnTo>
                  <a:lnTo>
                    <a:pt x="910086" y="792702"/>
                  </a:lnTo>
                  <a:lnTo>
                    <a:pt x="910192" y="792702"/>
                  </a:lnTo>
                  <a:lnTo>
                    <a:pt x="910408" y="792733"/>
                  </a:lnTo>
                  <a:lnTo>
                    <a:pt x="910638" y="792824"/>
                  </a:lnTo>
                  <a:lnTo>
                    <a:pt x="910861" y="792956"/>
                  </a:lnTo>
                  <a:lnTo>
                    <a:pt x="911058" y="793120"/>
                  </a:lnTo>
                  <a:lnTo>
                    <a:pt x="911209" y="793293"/>
                  </a:lnTo>
                  <a:lnTo>
                    <a:pt x="911269" y="793388"/>
                  </a:lnTo>
                  <a:lnTo>
                    <a:pt x="911322" y="793493"/>
                  </a:lnTo>
                  <a:lnTo>
                    <a:pt x="911367" y="793602"/>
                  </a:lnTo>
                  <a:lnTo>
                    <a:pt x="911402" y="793716"/>
                  </a:lnTo>
                  <a:lnTo>
                    <a:pt x="911428" y="793829"/>
                  </a:lnTo>
                  <a:lnTo>
                    <a:pt x="911760" y="794407"/>
                  </a:lnTo>
                  <a:lnTo>
                    <a:pt x="912165" y="795062"/>
                  </a:lnTo>
                  <a:lnTo>
                    <a:pt x="912690" y="795685"/>
                  </a:lnTo>
                  <a:lnTo>
                    <a:pt x="913136" y="796303"/>
                  </a:lnTo>
                  <a:lnTo>
                    <a:pt x="913548" y="796767"/>
                  </a:lnTo>
                  <a:lnTo>
                    <a:pt x="913994" y="797345"/>
                  </a:lnTo>
                  <a:lnTo>
                    <a:pt x="914285" y="797922"/>
                  </a:lnTo>
                  <a:lnTo>
                    <a:pt x="914580" y="798577"/>
                  </a:lnTo>
                  <a:lnTo>
                    <a:pt x="914988" y="799159"/>
                  </a:lnTo>
                  <a:lnTo>
                    <a:pt x="915664" y="799664"/>
                  </a:lnTo>
                  <a:lnTo>
                    <a:pt x="916564" y="800442"/>
                  </a:lnTo>
                  <a:lnTo>
                    <a:pt x="916832" y="800624"/>
                  </a:lnTo>
                  <a:lnTo>
                    <a:pt x="917316" y="800951"/>
                  </a:lnTo>
                  <a:lnTo>
                    <a:pt x="918072" y="801311"/>
                  </a:lnTo>
                  <a:lnTo>
                    <a:pt x="918567" y="801365"/>
                  </a:lnTo>
                  <a:lnTo>
                    <a:pt x="919787" y="801283"/>
                  </a:lnTo>
                  <a:lnTo>
                    <a:pt x="922323" y="800674"/>
                  </a:lnTo>
                  <a:lnTo>
                    <a:pt x="926276" y="800542"/>
                  </a:lnTo>
                  <a:lnTo>
                    <a:pt x="926666" y="800551"/>
                  </a:lnTo>
                  <a:lnTo>
                    <a:pt x="929632" y="801252"/>
                  </a:lnTo>
                  <a:lnTo>
                    <a:pt x="930732" y="801270"/>
                  </a:lnTo>
                  <a:lnTo>
                    <a:pt x="930970" y="801161"/>
                  </a:lnTo>
                  <a:lnTo>
                    <a:pt x="931205" y="800997"/>
                  </a:lnTo>
                  <a:lnTo>
                    <a:pt x="931545" y="800674"/>
                  </a:lnTo>
                  <a:lnTo>
                    <a:pt x="931666" y="800538"/>
                  </a:lnTo>
                  <a:lnTo>
                    <a:pt x="931779" y="800392"/>
                  </a:lnTo>
                  <a:lnTo>
                    <a:pt x="931881" y="800242"/>
                  </a:lnTo>
                  <a:lnTo>
                    <a:pt x="931968" y="800087"/>
                  </a:lnTo>
                  <a:lnTo>
                    <a:pt x="932085" y="799842"/>
                  </a:lnTo>
                  <a:lnTo>
                    <a:pt x="932134" y="799710"/>
                  </a:lnTo>
                  <a:lnTo>
                    <a:pt x="932176" y="799578"/>
                  </a:lnTo>
                  <a:lnTo>
                    <a:pt x="932210" y="799446"/>
                  </a:lnTo>
                  <a:lnTo>
                    <a:pt x="932232" y="799319"/>
                  </a:lnTo>
                  <a:lnTo>
                    <a:pt x="932248" y="799187"/>
                  </a:lnTo>
                  <a:lnTo>
                    <a:pt x="932259" y="799055"/>
                  </a:lnTo>
                  <a:lnTo>
                    <a:pt x="932263" y="798928"/>
                  </a:lnTo>
                  <a:lnTo>
                    <a:pt x="932259" y="798796"/>
                  </a:lnTo>
                  <a:lnTo>
                    <a:pt x="932236" y="798559"/>
                  </a:lnTo>
                  <a:lnTo>
                    <a:pt x="932221" y="798441"/>
                  </a:lnTo>
                  <a:lnTo>
                    <a:pt x="932191" y="798327"/>
                  </a:lnTo>
                  <a:lnTo>
                    <a:pt x="932153" y="798223"/>
                  </a:lnTo>
                  <a:lnTo>
                    <a:pt x="932096" y="798118"/>
                  </a:lnTo>
                  <a:lnTo>
                    <a:pt x="932025" y="798023"/>
                  </a:lnTo>
                  <a:lnTo>
                    <a:pt x="931949" y="797932"/>
                  </a:lnTo>
                  <a:lnTo>
                    <a:pt x="931866" y="797841"/>
                  </a:lnTo>
                  <a:lnTo>
                    <a:pt x="931779" y="797759"/>
                  </a:lnTo>
                  <a:lnTo>
                    <a:pt x="931624" y="797604"/>
                  </a:lnTo>
                  <a:lnTo>
                    <a:pt x="931541" y="797531"/>
                  </a:lnTo>
                  <a:lnTo>
                    <a:pt x="931458" y="797468"/>
                  </a:lnTo>
                  <a:lnTo>
                    <a:pt x="931367" y="797409"/>
                  </a:lnTo>
                  <a:lnTo>
                    <a:pt x="931246" y="797345"/>
                  </a:lnTo>
                  <a:lnTo>
                    <a:pt x="931118" y="797299"/>
                  </a:lnTo>
                  <a:lnTo>
                    <a:pt x="930982" y="797263"/>
                  </a:lnTo>
                  <a:lnTo>
                    <a:pt x="930849" y="797222"/>
                  </a:lnTo>
                  <a:lnTo>
                    <a:pt x="930725" y="797168"/>
                  </a:lnTo>
                  <a:lnTo>
                    <a:pt x="930622" y="797113"/>
                  </a:lnTo>
                  <a:lnTo>
                    <a:pt x="930524" y="797054"/>
                  </a:lnTo>
                  <a:lnTo>
                    <a:pt x="930422" y="796990"/>
                  </a:lnTo>
                  <a:lnTo>
                    <a:pt x="930237" y="796854"/>
                  </a:lnTo>
                  <a:lnTo>
                    <a:pt x="929935" y="796545"/>
                  </a:lnTo>
                  <a:lnTo>
                    <a:pt x="929715" y="796081"/>
                  </a:lnTo>
                  <a:lnTo>
                    <a:pt x="929613" y="795317"/>
                  </a:lnTo>
                  <a:lnTo>
                    <a:pt x="929738" y="794784"/>
                  </a:lnTo>
                  <a:lnTo>
                    <a:pt x="929976" y="794252"/>
                  </a:lnTo>
                  <a:lnTo>
                    <a:pt x="930362" y="793802"/>
                  </a:lnTo>
                  <a:lnTo>
                    <a:pt x="931125" y="793625"/>
                  </a:lnTo>
                  <a:lnTo>
                    <a:pt x="932093" y="793538"/>
                  </a:lnTo>
                  <a:lnTo>
                    <a:pt x="932780" y="793552"/>
                  </a:lnTo>
                  <a:lnTo>
                    <a:pt x="933234" y="793707"/>
                  </a:lnTo>
                  <a:lnTo>
                    <a:pt x="933929" y="794034"/>
                  </a:lnTo>
                  <a:lnTo>
                    <a:pt x="934337" y="794184"/>
                  </a:lnTo>
                  <a:lnTo>
                    <a:pt x="934647" y="794334"/>
                  </a:lnTo>
                  <a:lnTo>
                    <a:pt x="934957" y="794439"/>
                  </a:lnTo>
                  <a:lnTo>
                    <a:pt x="935248" y="794443"/>
                  </a:lnTo>
                  <a:lnTo>
                    <a:pt x="935486" y="794521"/>
                  </a:lnTo>
                  <a:lnTo>
                    <a:pt x="935770" y="794766"/>
                  </a:lnTo>
                  <a:lnTo>
                    <a:pt x="935940" y="794839"/>
                  </a:lnTo>
                  <a:lnTo>
                    <a:pt x="936129" y="795039"/>
                  </a:lnTo>
                  <a:lnTo>
                    <a:pt x="936318" y="795307"/>
                  </a:lnTo>
                  <a:lnTo>
                    <a:pt x="936529" y="795699"/>
                  </a:lnTo>
                  <a:lnTo>
                    <a:pt x="936764" y="796017"/>
                  </a:lnTo>
                  <a:lnTo>
                    <a:pt x="936881" y="796285"/>
                  </a:lnTo>
                  <a:lnTo>
                    <a:pt x="937043" y="796554"/>
                  </a:lnTo>
                  <a:lnTo>
                    <a:pt x="937210" y="796726"/>
                  </a:lnTo>
                  <a:lnTo>
                    <a:pt x="937448" y="796899"/>
                  </a:lnTo>
                  <a:lnTo>
                    <a:pt x="937686" y="797049"/>
                  </a:lnTo>
                  <a:lnTo>
                    <a:pt x="938045" y="797149"/>
                  </a:lnTo>
                  <a:lnTo>
                    <a:pt x="938408" y="797158"/>
                  </a:lnTo>
                  <a:lnTo>
                    <a:pt x="938695" y="797113"/>
                  </a:lnTo>
                  <a:lnTo>
                    <a:pt x="938937" y="797190"/>
                  </a:lnTo>
                  <a:lnTo>
                    <a:pt x="939076" y="797409"/>
                  </a:lnTo>
                  <a:lnTo>
                    <a:pt x="939311" y="797945"/>
                  </a:lnTo>
                  <a:lnTo>
                    <a:pt x="939621" y="798218"/>
                  </a:lnTo>
                  <a:lnTo>
                    <a:pt x="939855" y="798486"/>
                  </a:lnTo>
                  <a:lnTo>
                    <a:pt x="940044" y="798805"/>
                  </a:lnTo>
                  <a:lnTo>
                    <a:pt x="940396" y="799296"/>
                  </a:lnTo>
                  <a:lnTo>
                    <a:pt x="940702" y="799737"/>
                  </a:lnTo>
                  <a:lnTo>
                    <a:pt x="940913" y="800151"/>
                  </a:lnTo>
                  <a:lnTo>
                    <a:pt x="941170" y="800565"/>
                  </a:lnTo>
                  <a:lnTo>
                    <a:pt x="941737" y="801252"/>
                  </a:lnTo>
                  <a:lnTo>
                    <a:pt x="941813" y="801325"/>
                  </a:lnTo>
                  <a:lnTo>
                    <a:pt x="941998" y="801502"/>
                  </a:lnTo>
                  <a:lnTo>
                    <a:pt x="942119" y="801670"/>
                  </a:lnTo>
                  <a:lnTo>
                    <a:pt x="942187" y="801916"/>
                  </a:lnTo>
                  <a:lnTo>
                    <a:pt x="942228" y="802179"/>
                  </a:lnTo>
                  <a:lnTo>
                    <a:pt x="942323" y="802402"/>
                  </a:lnTo>
                  <a:lnTo>
                    <a:pt x="942485" y="802620"/>
                  </a:lnTo>
                  <a:lnTo>
                    <a:pt x="942629" y="802771"/>
                  </a:lnTo>
                  <a:lnTo>
                    <a:pt x="942878" y="802907"/>
                  </a:lnTo>
                  <a:lnTo>
                    <a:pt x="942992" y="802993"/>
                  </a:lnTo>
                  <a:lnTo>
                    <a:pt x="943226" y="803157"/>
                  </a:lnTo>
                  <a:lnTo>
                    <a:pt x="943472" y="803303"/>
                  </a:lnTo>
                  <a:lnTo>
                    <a:pt x="943627" y="803371"/>
                  </a:lnTo>
                  <a:lnTo>
                    <a:pt x="943948" y="803485"/>
                  </a:lnTo>
                  <a:lnTo>
                    <a:pt x="944107" y="803548"/>
                  </a:lnTo>
                  <a:lnTo>
                    <a:pt x="944254" y="803630"/>
                  </a:lnTo>
                  <a:lnTo>
                    <a:pt x="944356" y="803698"/>
                  </a:lnTo>
                  <a:lnTo>
                    <a:pt x="944553" y="803853"/>
                  </a:lnTo>
                  <a:lnTo>
                    <a:pt x="944639" y="803939"/>
                  </a:lnTo>
                  <a:lnTo>
                    <a:pt x="944719" y="804030"/>
                  </a:lnTo>
                  <a:lnTo>
                    <a:pt x="944798" y="804162"/>
                  </a:lnTo>
                  <a:lnTo>
                    <a:pt x="944859" y="804303"/>
                  </a:lnTo>
                  <a:lnTo>
                    <a:pt x="944961" y="804608"/>
                  </a:lnTo>
                  <a:lnTo>
                    <a:pt x="945021" y="804749"/>
                  </a:lnTo>
                  <a:lnTo>
                    <a:pt x="945127" y="804935"/>
                  </a:lnTo>
                  <a:lnTo>
                    <a:pt x="945240" y="805117"/>
                  </a:lnTo>
                  <a:lnTo>
                    <a:pt x="945365" y="805295"/>
                  </a:lnTo>
                  <a:lnTo>
                    <a:pt x="945497" y="805467"/>
                  </a:lnTo>
                  <a:lnTo>
                    <a:pt x="945637" y="805627"/>
                  </a:lnTo>
                  <a:lnTo>
                    <a:pt x="945822" y="805804"/>
                  </a:lnTo>
                  <a:lnTo>
                    <a:pt x="946026" y="805963"/>
                  </a:lnTo>
                  <a:lnTo>
                    <a:pt x="946446" y="806272"/>
                  </a:lnTo>
                  <a:lnTo>
                    <a:pt x="946646" y="806436"/>
                  </a:lnTo>
                  <a:lnTo>
                    <a:pt x="946862" y="806632"/>
                  </a:lnTo>
                  <a:lnTo>
                    <a:pt x="947070" y="806832"/>
                  </a:lnTo>
                  <a:lnTo>
                    <a:pt x="947274" y="807041"/>
                  </a:lnTo>
                  <a:lnTo>
                    <a:pt x="947655" y="807478"/>
                  </a:lnTo>
                  <a:lnTo>
                    <a:pt x="947859" y="807751"/>
                  </a:lnTo>
                  <a:lnTo>
                    <a:pt x="948048" y="808032"/>
                  </a:lnTo>
                  <a:lnTo>
                    <a:pt x="948230" y="808324"/>
                  </a:lnTo>
                  <a:lnTo>
                    <a:pt x="948574" y="808915"/>
                  </a:lnTo>
                  <a:lnTo>
                    <a:pt x="948838" y="809356"/>
                  </a:lnTo>
                  <a:lnTo>
                    <a:pt x="948963" y="809574"/>
                  </a:lnTo>
                  <a:lnTo>
                    <a:pt x="949084" y="809802"/>
                  </a:lnTo>
                  <a:lnTo>
                    <a:pt x="949186" y="810034"/>
                  </a:lnTo>
                  <a:lnTo>
                    <a:pt x="949265" y="810234"/>
                  </a:lnTo>
                  <a:lnTo>
                    <a:pt x="949341" y="810438"/>
                  </a:lnTo>
                  <a:lnTo>
                    <a:pt x="949409" y="810648"/>
                  </a:lnTo>
                  <a:lnTo>
                    <a:pt x="949458" y="810857"/>
                  </a:lnTo>
                  <a:lnTo>
                    <a:pt x="949484" y="811066"/>
                  </a:lnTo>
                  <a:lnTo>
                    <a:pt x="949481" y="811271"/>
                  </a:lnTo>
                  <a:lnTo>
                    <a:pt x="949450" y="811475"/>
                  </a:lnTo>
                  <a:lnTo>
                    <a:pt x="949311" y="812089"/>
                  </a:lnTo>
                  <a:lnTo>
                    <a:pt x="949269" y="812235"/>
                  </a:lnTo>
                  <a:lnTo>
                    <a:pt x="949171" y="812521"/>
                  </a:lnTo>
                  <a:lnTo>
                    <a:pt x="949141" y="812662"/>
                  </a:lnTo>
                  <a:lnTo>
                    <a:pt x="949141" y="812799"/>
                  </a:lnTo>
                  <a:lnTo>
                    <a:pt x="949201" y="812949"/>
                  </a:lnTo>
                  <a:lnTo>
                    <a:pt x="949318" y="813085"/>
                  </a:lnTo>
                  <a:lnTo>
                    <a:pt x="949458" y="813222"/>
                  </a:lnTo>
                  <a:lnTo>
                    <a:pt x="949590" y="813367"/>
                  </a:lnTo>
                  <a:lnTo>
                    <a:pt x="949681" y="813517"/>
                  </a:lnTo>
                  <a:lnTo>
                    <a:pt x="949719" y="813667"/>
                  </a:lnTo>
                  <a:lnTo>
                    <a:pt x="949738" y="813827"/>
                  </a:lnTo>
                  <a:lnTo>
                    <a:pt x="949741" y="813986"/>
                  </a:lnTo>
                  <a:lnTo>
                    <a:pt x="949741" y="814150"/>
                  </a:lnTo>
                  <a:lnTo>
                    <a:pt x="949753" y="814595"/>
                  </a:lnTo>
                  <a:lnTo>
                    <a:pt x="949741" y="815164"/>
                  </a:lnTo>
                  <a:lnTo>
                    <a:pt x="949730" y="815446"/>
                  </a:lnTo>
                  <a:lnTo>
                    <a:pt x="949723" y="815732"/>
                  </a:lnTo>
                  <a:lnTo>
                    <a:pt x="949685" y="816492"/>
                  </a:lnTo>
                  <a:lnTo>
                    <a:pt x="949685" y="816747"/>
                  </a:lnTo>
                  <a:lnTo>
                    <a:pt x="949704" y="816997"/>
                  </a:lnTo>
                  <a:lnTo>
                    <a:pt x="949757" y="817301"/>
                  </a:lnTo>
                  <a:lnTo>
                    <a:pt x="949840" y="817606"/>
                  </a:lnTo>
                  <a:lnTo>
                    <a:pt x="949938" y="817906"/>
                  </a:lnTo>
                  <a:lnTo>
                    <a:pt x="950048" y="818206"/>
                  </a:lnTo>
                  <a:lnTo>
                    <a:pt x="950150" y="818507"/>
                  </a:lnTo>
                  <a:lnTo>
                    <a:pt x="950233" y="818761"/>
                  </a:lnTo>
                  <a:lnTo>
                    <a:pt x="950308" y="819025"/>
                  </a:lnTo>
                  <a:lnTo>
                    <a:pt x="950395" y="819280"/>
                  </a:lnTo>
                  <a:lnTo>
                    <a:pt x="950490" y="819534"/>
                  </a:lnTo>
                  <a:lnTo>
                    <a:pt x="950599" y="819776"/>
                  </a:lnTo>
                  <a:lnTo>
                    <a:pt x="950709" y="819976"/>
                  </a:lnTo>
                  <a:lnTo>
                    <a:pt x="950834" y="820167"/>
                  </a:lnTo>
                  <a:lnTo>
                    <a:pt x="951091" y="820544"/>
                  </a:lnTo>
                  <a:lnTo>
                    <a:pt x="951321" y="820894"/>
                  </a:lnTo>
                  <a:lnTo>
                    <a:pt x="951435" y="821049"/>
                  </a:lnTo>
                  <a:lnTo>
                    <a:pt x="951540" y="821208"/>
                  </a:lnTo>
                  <a:lnTo>
                    <a:pt x="951627" y="821367"/>
                  </a:lnTo>
                  <a:lnTo>
                    <a:pt x="951673" y="821536"/>
                  </a:lnTo>
                  <a:lnTo>
                    <a:pt x="951673" y="821658"/>
                  </a:lnTo>
                  <a:lnTo>
                    <a:pt x="951650" y="821781"/>
                  </a:lnTo>
                  <a:lnTo>
                    <a:pt x="951593" y="822036"/>
                  </a:lnTo>
                  <a:lnTo>
                    <a:pt x="951586" y="822163"/>
                  </a:lnTo>
                  <a:lnTo>
                    <a:pt x="951586" y="822263"/>
                  </a:lnTo>
                  <a:lnTo>
                    <a:pt x="951589" y="822363"/>
                  </a:lnTo>
                  <a:lnTo>
                    <a:pt x="951601" y="822463"/>
                  </a:lnTo>
                  <a:lnTo>
                    <a:pt x="951620" y="822554"/>
                  </a:lnTo>
                  <a:lnTo>
                    <a:pt x="951654" y="822641"/>
                  </a:lnTo>
                  <a:lnTo>
                    <a:pt x="951710" y="822727"/>
                  </a:lnTo>
                  <a:lnTo>
                    <a:pt x="951786" y="822809"/>
                  </a:lnTo>
                  <a:lnTo>
                    <a:pt x="951869" y="822886"/>
                  </a:lnTo>
                  <a:lnTo>
                    <a:pt x="951960" y="822941"/>
                  </a:lnTo>
                  <a:lnTo>
                    <a:pt x="952043" y="822964"/>
                  </a:lnTo>
                  <a:lnTo>
                    <a:pt x="952126" y="822950"/>
                  </a:lnTo>
                  <a:lnTo>
                    <a:pt x="952213" y="822914"/>
                  </a:lnTo>
                  <a:lnTo>
                    <a:pt x="952296" y="822864"/>
                  </a:lnTo>
                  <a:lnTo>
                    <a:pt x="952375" y="822800"/>
                  </a:lnTo>
                  <a:lnTo>
                    <a:pt x="952440" y="822732"/>
                  </a:lnTo>
                  <a:lnTo>
                    <a:pt x="952493" y="822636"/>
                  </a:lnTo>
                  <a:lnTo>
                    <a:pt x="952519" y="822523"/>
                  </a:lnTo>
                  <a:lnTo>
                    <a:pt x="952534" y="822400"/>
                  </a:lnTo>
                  <a:lnTo>
                    <a:pt x="952561" y="822282"/>
                  </a:lnTo>
                  <a:lnTo>
                    <a:pt x="952606" y="822181"/>
                  </a:lnTo>
                  <a:lnTo>
                    <a:pt x="952682" y="822104"/>
                  </a:lnTo>
                  <a:lnTo>
                    <a:pt x="952772" y="822041"/>
                  </a:lnTo>
                  <a:lnTo>
                    <a:pt x="952874" y="821981"/>
                  </a:lnTo>
                  <a:lnTo>
                    <a:pt x="953082" y="821872"/>
                  </a:lnTo>
                  <a:lnTo>
                    <a:pt x="953332" y="821727"/>
                  </a:lnTo>
                  <a:lnTo>
                    <a:pt x="953456" y="821663"/>
                  </a:lnTo>
                  <a:lnTo>
                    <a:pt x="953589" y="821604"/>
                  </a:lnTo>
                  <a:lnTo>
                    <a:pt x="953721" y="821568"/>
                  </a:lnTo>
                  <a:lnTo>
                    <a:pt x="953853" y="821540"/>
                  </a:lnTo>
                  <a:lnTo>
                    <a:pt x="953997" y="821522"/>
                  </a:lnTo>
                  <a:lnTo>
                    <a:pt x="954140" y="821517"/>
                  </a:lnTo>
                  <a:lnTo>
                    <a:pt x="954261" y="821531"/>
                  </a:lnTo>
                  <a:lnTo>
                    <a:pt x="954348" y="821577"/>
                  </a:lnTo>
                  <a:lnTo>
                    <a:pt x="954394" y="821668"/>
                  </a:lnTo>
                  <a:lnTo>
                    <a:pt x="954405" y="821790"/>
                  </a:lnTo>
                  <a:lnTo>
                    <a:pt x="954397" y="821936"/>
                  </a:lnTo>
                  <a:lnTo>
                    <a:pt x="954371" y="822081"/>
                  </a:lnTo>
                  <a:lnTo>
                    <a:pt x="954337" y="822209"/>
                  </a:lnTo>
                  <a:lnTo>
                    <a:pt x="954284" y="822341"/>
                  </a:lnTo>
                  <a:lnTo>
                    <a:pt x="954201" y="822463"/>
                  </a:lnTo>
                  <a:lnTo>
                    <a:pt x="954012" y="822709"/>
                  </a:lnTo>
                  <a:lnTo>
                    <a:pt x="953933" y="822836"/>
                  </a:lnTo>
                  <a:lnTo>
                    <a:pt x="953804" y="823082"/>
                  </a:lnTo>
                  <a:lnTo>
                    <a:pt x="953744" y="823209"/>
                  </a:lnTo>
                  <a:lnTo>
                    <a:pt x="953702" y="823337"/>
                  </a:lnTo>
                  <a:lnTo>
                    <a:pt x="953687" y="823464"/>
                  </a:lnTo>
                  <a:lnTo>
                    <a:pt x="953698" y="823560"/>
                  </a:lnTo>
                  <a:lnTo>
                    <a:pt x="953721" y="823655"/>
                  </a:lnTo>
                  <a:lnTo>
                    <a:pt x="953755" y="823755"/>
                  </a:lnTo>
                  <a:lnTo>
                    <a:pt x="953796" y="823851"/>
                  </a:lnTo>
                  <a:lnTo>
                    <a:pt x="953838" y="823942"/>
                  </a:lnTo>
                  <a:lnTo>
                    <a:pt x="953891" y="824037"/>
                  </a:lnTo>
                  <a:lnTo>
                    <a:pt x="954091" y="824319"/>
                  </a:lnTo>
                  <a:lnTo>
                    <a:pt x="954144" y="824419"/>
                  </a:lnTo>
                  <a:lnTo>
                    <a:pt x="954205" y="824638"/>
                  </a:lnTo>
                  <a:lnTo>
                    <a:pt x="954220" y="824869"/>
                  </a:lnTo>
                  <a:lnTo>
                    <a:pt x="954216" y="825115"/>
                  </a:lnTo>
                  <a:lnTo>
                    <a:pt x="954201" y="825365"/>
                  </a:lnTo>
                  <a:lnTo>
                    <a:pt x="954205" y="825606"/>
                  </a:lnTo>
                  <a:lnTo>
                    <a:pt x="954201" y="826298"/>
                  </a:lnTo>
                  <a:lnTo>
                    <a:pt x="954220" y="826470"/>
                  </a:lnTo>
                  <a:lnTo>
                    <a:pt x="954326" y="826571"/>
                  </a:lnTo>
                  <a:lnTo>
                    <a:pt x="954454" y="826571"/>
                  </a:lnTo>
                  <a:lnTo>
                    <a:pt x="954583" y="826561"/>
                  </a:lnTo>
                  <a:lnTo>
                    <a:pt x="954783" y="826489"/>
                  </a:lnTo>
                  <a:lnTo>
                    <a:pt x="954979" y="826343"/>
                  </a:lnTo>
                  <a:lnTo>
                    <a:pt x="955176" y="826184"/>
                  </a:lnTo>
                  <a:lnTo>
                    <a:pt x="955361" y="826056"/>
                  </a:lnTo>
                  <a:lnTo>
                    <a:pt x="955535" y="826025"/>
                  </a:lnTo>
                  <a:lnTo>
                    <a:pt x="955633" y="826047"/>
                  </a:lnTo>
                  <a:lnTo>
                    <a:pt x="955731" y="826093"/>
                  </a:lnTo>
                  <a:lnTo>
                    <a:pt x="955826" y="826143"/>
                  </a:lnTo>
                  <a:lnTo>
                    <a:pt x="955917" y="826202"/>
                  </a:lnTo>
                  <a:lnTo>
                    <a:pt x="956004" y="826270"/>
                  </a:lnTo>
                  <a:lnTo>
                    <a:pt x="956151" y="826407"/>
                  </a:lnTo>
                  <a:lnTo>
                    <a:pt x="956287" y="826571"/>
                  </a:lnTo>
                  <a:lnTo>
                    <a:pt x="956404" y="826757"/>
                  </a:lnTo>
                  <a:lnTo>
                    <a:pt x="956491" y="826953"/>
                  </a:lnTo>
                  <a:lnTo>
                    <a:pt x="956540" y="827148"/>
                  </a:lnTo>
                  <a:lnTo>
                    <a:pt x="956548" y="827239"/>
                  </a:lnTo>
                  <a:lnTo>
                    <a:pt x="956544" y="827335"/>
                  </a:lnTo>
                  <a:lnTo>
                    <a:pt x="956529" y="827526"/>
                  </a:lnTo>
                  <a:lnTo>
                    <a:pt x="956533" y="827621"/>
                  </a:lnTo>
                  <a:lnTo>
                    <a:pt x="956574" y="827876"/>
                  </a:lnTo>
                  <a:lnTo>
                    <a:pt x="956654" y="828135"/>
                  </a:lnTo>
                  <a:lnTo>
                    <a:pt x="956763" y="828390"/>
                  </a:lnTo>
                  <a:lnTo>
                    <a:pt x="956903" y="828622"/>
                  </a:lnTo>
                  <a:lnTo>
                    <a:pt x="957564" y="829045"/>
                  </a:lnTo>
                  <a:lnTo>
                    <a:pt x="957965" y="829113"/>
                  </a:lnTo>
                  <a:lnTo>
                    <a:pt x="958271" y="829117"/>
                  </a:lnTo>
                  <a:lnTo>
                    <a:pt x="958547" y="829245"/>
                  </a:lnTo>
                  <a:lnTo>
                    <a:pt x="958879" y="829345"/>
                  </a:lnTo>
                  <a:lnTo>
                    <a:pt x="959159" y="829258"/>
                  </a:lnTo>
                  <a:lnTo>
                    <a:pt x="959684" y="828990"/>
                  </a:lnTo>
                  <a:lnTo>
                    <a:pt x="959960" y="828995"/>
                  </a:lnTo>
                  <a:lnTo>
                    <a:pt x="960179" y="828904"/>
                  </a:lnTo>
                  <a:lnTo>
                    <a:pt x="960395" y="828690"/>
                  </a:lnTo>
                  <a:lnTo>
                    <a:pt x="960614" y="828540"/>
                  </a:lnTo>
                  <a:lnTo>
                    <a:pt x="960950" y="828544"/>
                  </a:lnTo>
                  <a:lnTo>
                    <a:pt x="961321" y="828490"/>
                  </a:lnTo>
                  <a:lnTo>
                    <a:pt x="961631" y="828435"/>
                  </a:lnTo>
                  <a:lnTo>
                    <a:pt x="961967" y="828472"/>
                  </a:lnTo>
                  <a:lnTo>
                    <a:pt x="962428" y="828417"/>
                  </a:lnTo>
                  <a:lnTo>
                    <a:pt x="962704" y="828390"/>
                  </a:lnTo>
                  <a:lnTo>
                    <a:pt x="963105" y="828367"/>
                  </a:lnTo>
                  <a:lnTo>
                    <a:pt x="963501" y="828435"/>
                  </a:lnTo>
                  <a:lnTo>
                    <a:pt x="963993" y="828567"/>
                  </a:lnTo>
                  <a:lnTo>
                    <a:pt x="964454" y="828544"/>
                  </a:lnTo>
                  <a:lnTo>
                    <a:pt x="965191" y="828526"/>
                  </a:lnTo>
                  <a:lnTo>
                    <a:pt x="965712" y="828504"/>
                  </a:lnTo>
                  <a:lnTo>
                    <a:pt x="966328" y="828294"/>
                  </a:lnTo>
                  <a:lnTo>
                    <a:pt x="966914" y="828308"/>
                  </a:lnTo>
                  <a:lnTo>
                    <a:pt x="967432" y="828467"/>
                  </a:lnTo>
                  <a:lnTo>
                    <a:pt x="967798" y="828631"/>
                  </a:lnTo>
                  <a:lnTo>
                    <a:pt x="968161" y="828881"/>
                  </a:lnTo>
                  <a:lnTo>
                    <a:pt x="968463" y="829163"/>
                  </a:lnTo>
                  <a:lnTo>
                    <a:pt x="968736" y="829509"/>
                  </a:lnTo>
                  <a:lnTo>
                    <a:pt x="968792" y="829786"/>
                  </a:lnTo>
                  <a:lnTo>
                    <a:pt x="968845" y="830159"/>
                  </a:lnTo>
                  <a:lnTo>
                    <a:pt x="968811" y="830496"/>
                  </a:lnTo>
                  <a:lnTo>
                    <a:pt x="968743" y="830928"/>
                  </a:lnTo>
                  <a:lnTo>
                    <a:pt x="968645" y="831328"/>
                  </a:lnTo>
                  <a:lnTo>
                    <a:pt x="968728" y="831664"/>
                  </a:lnTo>
                  <a:lnTo>
                    <a:pt x="968974" y="831887"/>
                  </a:lnTo>
                  <a:lnTo>
                    <a:pt x="969306" y="832015"/>
                  </a:lnTo>
                  <a:lnTo>
                    <a:pt x="969457" y="832201"/>
                  </a:lnTo>
                  <a:lnTo>
                    <a:pt x="969454" y="832601"/>
                  </a:lnTo>
                  <a:lnTo>
                    <a:pt x="969261" y="833002"/>
                  </a:lnTo>
                  <a:lnTo>
                    <a:pt x="968917" y="833552"/>
                  </a:lnTo>
                  <a:lnTo>
                    <a:pt x="968849" y="833920"/>
                  </a:lnTo>
                  <a:lnTo>
                    <a:pt x="968717" y="834380"/>
                  </a:lnTo>
                  <a:lnTo>
                    <a:pt x="968498" y="834685"/>
                  </a:lnTo>
                  <a:lnTo>
                    <a:pt x="968403" y="834898"/>
                  </a:lnTo>
                  <a:lnTo>
                    <a:pt x="968123" y="835139"/>
                  </a:lnTo>
                  <a:lnTo>
                    <a:pt x="967810" y="835321"/>
                  </a:lnTo>
                  <a:lnTo>
                    <a:pt x="967534" y="835531"/>
                  </a:lnTo>
                  <a:lnTo>
                    <a:pt x="967432" y="835931"/>
                  </a:lnTo>
                  <a:lnTo>
                    <a:pt x="967398" y="836149"/>
                  </a:lnTo>
                  <a:lnTo>
                    <a:pt x="967175" y="836636"/>
                  </a:lnTo>
                  <a:lnTo>
                    <a:pt x="966831" y="837186"/>
                  </a:lnTo>
                  <a:lnTo>
                    <a:pt x="966823" y="837464"/>
                  </a:lnTo>
                  <a:lnTo>
                    <a:pt x="966729" y="837677"/>
                  </a:lnTo>
                  <a:lnTo>
                    <a:pt x="966510" y="838014"/>
                  </a:lnTo>
                  <a:lnTo>
                    <a:pt x="966411" y="838351"/>
                  </a:lnTo>
                  <a:lnTo>
                    <a:pt x="966377" y="838628"/>
                  </a:lnTo>
                  <a:lnTo>
                    <a:pt x="966279" y="838905"/>
                  </a:lnTo>
                  <a:lnTo>
                    <a:pt x="966336" y="839306"/>
                  </a:lnTo>
                  <a:lnTo>
                    <a:pt x="966392" y="839583"/>
                  </a:lnTo>
                  <a:lnTo>
                    <a:pt x="966325" y="839892"/>
                  </a:lnTo>
                  <a:lnTo>
                    <a:pt x="966260" y="840074"/>
                  </a:lnTo>
                  <a:lnTo>
                    <a:pt x="966071" y="840320"/>
                  </a:lnTo>
                  <a:lnTo>
                    <a:pt x="965784" y="840929"/>
                  </a:lnTo>
                  <a:lnTo>
                    <a:pt x="965811" y="841239"/>
                  </a:lnTo>
                  <a:lnTo>
                    <a:pt x="965897" y="841548"/>
                  </a:lnTo>
                  <a:lnTo>
                    <a:pt x="966018" y="841798"/>
                  </a:lnTo>
                  <a:lnTo>
                    <a:pt x="966041" y="842107"/>
                  </a:lnTo>
                  <a:lnTo>
                    <a:pt x="965814" y="842781"/>
                  </a:lnTo>
                  <a:lnTo>
                    <a:pt x="965811" y="843122"/>
                  </a:lnTo>
                  <a:lnTo>
                    <a:pt x="965769" y="843677"/>
                  </a:lnTo>
                  <a:lnTo>
                    <a:pt x="965761" y="844541"/>
                  </a:lnTo>
                  <a:lnTo>
                    <a:pt x="965663" y="844941"/>
                  </a:lnTo>
                  <a:lnTo>
                    <a:pt x="965561" y="845400"/>
                  </a:lnTo>
                  <a:lnTo>
                    <a:pt x="965463" y="845737"/>
                  </a:lnTo>
                  <a:lnTo>
                    <a:pt x="965368" y="846165"/>
                  </a:lnTo>
                  <a:lnTo>
                    <a:pt x="965452" y="846629"/>
                  </a:lnTo>
                  <a:lnTo>
                    <a:pt x="965478" y="846938"/>
                  </a:lnTo>
                  <a:lnTo>
                    <a:pt x="965470" y="847247"/>
                  </a:lnTo>
                  <a:lnTo>
                    <a:pt x="965436" y="847525"/>
                  </a:lnTo>
                  <a:lnTo>
                    <a:pt x="965213" y="847920"/>
                  </a:lnTo>
                  <a:lnTo>
                    <a:pt x="964934" y="848284"/>
                  </a:lnTo>
                  <a:lnTo>
                    <a:pt x="964458" y="849203"/>
                  </a:lnTo>
                  <a:lnTo>
                    <a:pt x="964359" y="849662"/>
                  </a:lnTo>
                  <a:lnTo>
                    <a:pt x="964133" y="850272"/>
                  </a:lnTo>
                  <a:lnTo>
                    <a:pt x="964004" y="850672"/>
                  </a:lnTo>
                  <a:lnTo>
                    <a:pt x="963819" y="850763"/>
                  </a:lnTo>
                  <a:lnTo>
                    <a:pt x="963513" y="850727"/>
                  </a:lnTo>
                  <a:lnTo>
                    <a:pt x="963177" y="850595"/>
                  </a:lnTo>
                  <a:lnTo>
                    <a:pt x="963025" y="850472"/>
                  </a:lnTo>
                  <a:lnTo>
                    <a:pt x="962938" y="850254"/>
                  </a:lnTo>
                  <a:lnTo>
                    <a:pt x="962817" y="850131"/>
                  </a:lnTo>
                  <a:lnTo>
                    <a:pt x="962421" y="850058"/>
                  </a:lnTo>
                  <a:lnTo>
                    <a:pt x="962171" y="850149"/>
                  </a:lnTo>
                  <a:lnTo>
                    <a:pt x="961892" y="850331"/>
                  </a:lnTo>
                  <a:lnTo>
                    <a:pt x="961551" y="850599"/>
                  </a:lnTo>
                  <a:lnTo>
                    <a:pt x="961272" y="850872"/>
                  </a:lnTo>
                  <a:lnTo>
                    <a:pt x="961207" y="851086"/>
                  </a:lnTo>
                  <a:lnTo>
                    <a:pt x="961019" y="851332"/>
                  </a:lnTo>
                  <a:lnTo>
                    <a:pt x="960864" y="851450"/>
                  </a:lnTo>
                  <a:lnTo>
                    <a:pt x="960614" y="851723"/>
                  </a:lnTo>
                  <a:lnTo>
                    <a:pt x="960335" y="851996"/>
                  </a:lnTo>
                  <a:lnTo>
                    <a:pt x="959994" y="852146"/>
                  </a:lnTo>
                  <a:lnTo>
                    <a:pt x="959560" y="852323"/>
                  </a:lnTo>
                  <a:lnTo>
                    <a:pt x="959038" y="852346"/>
                  </a:lnTo>
                  <a:lnTo>
                    <a:pt x="958611" y="852337"/>
                  </a:lnTo>
                  <a:lnTo>
                    <a:pt x="958275" y="852209"/>
                  </a:lnTo>
                  <a:lnTo>
                    <a:pt x="958003" y="852018"/>
                  </a:lnTo>
                  <a:lnTo>
                    <a:pt x="957852" y="851741"/>
                  </a:lnTo>
                  <a:lnTo>
                    <a:pt x="957825" y="851495"/>
                  </a:lnTo>
                  <a:lnTo>
                    <a:pt x="957829" y="851341"/>
                  </a:lnTo>
                  <a:lnTo>
                    <a:pt x="957738" y="851213"/>
                  </a:lnTo>
                  <a:lnTo>
                    <a:pt x="957496" y="851118"/>
                  </a:lnTo>
                  <a:lnTo>
                    <a:pt x="957190" y="851113"/>
                  </a:lnTo>
                  <a:lnTo>
                    <a:pt x="956880" y="851141"/>
                  </a:lnTo>
                  <a:lnTo>
                    <a:pt x="956669" y="851104"/>
                  </a:lnTo>
                  <a:lnTo>
                    <a:pt x="956423" y="851068"/>
                  </a:lnTo>
                  <a:lnTo>
                    <a:pt x="956294" y="851282"/>
                  </a:lnTo>
                  <a:lnTo>
                    <a:pt x="956170" y="851527"/>
                  </a:lnTo>
                  <a:lnTo>
                    <a:pt x="956007" y="851987"/>
                  </a:lnTo>
                  <a:lnTo>
                    <a:pt x="955883" y="852200"/>
                  </a:lnTo>
                  <a:lnTo>
                    <a:pt x="955724" y="852446"/>
                  </a:lnTo>
                  <a:lnTo>
                    <a:pt x="955474" y="852719"/>
                  </a:lnTo>
                  <a:lnTo>
                    <a:pt x="955286" y="852992"/>
                  </a:lnTo>
                  <a:lnTo>
                    <a:pt x="955221" y="853328"/>
                  </a:lnTo>
                  <a:lnTo>
                    <a:pt x="955002" y="853542"/>
                  </a:lnTo>
                  <a:lnTo>
                    <a:pt x="954726" y="853597"/>
                  </a:lnTo>
                  <a:lnTo>
                    <a:pt x="954541" y="853688"/>
                  </a:lnTo>
                  <a:lnTo>
                    <a:pt x="954382" y="853933"/>
                  </a:lnTo>
                  <a:lnTo>
                    <a:pt x="954129" y="854479"/>
                  </a:lnTo>
                  <a:lnTo>
                    <a:pt x="953815" y="854848"/>
                  </a:lnTo>
                  <a:lnTo>
                    <a:pt x="953717" y="855152"/>
                  </a:lnTo>
                  <a:lnTo>
                    <a:pt x="953558" y="855398"/>
                  </a:lnTo>
                  <a:lnTo>
                    <a:pt x="953464" y="855735"/>
                  </a:lnTo>
                  <a:lnTo>
                    <a:pt x="953490" y="856012"/>
                  </a:lnTo>
                  <a:lnTo>
                    <a:pt x="953577" y="856258"/>
                  </a:lnTo>
                  <a:lnTo>
                    <a:pt x="953664" y="856476"/>
                  </a:lnTo>
                  <a:lnTo>
                    <a:pt x="953698" y="856726"/>
                  </a:lnTo>
                  <a:lnTo>
                    <a:pt x="953694" y="856945"/>
                  </a:lnTo>
                  <a:lnTo>
                    <a:pt x="953566" y="857249"/>
                  </a:lnTo>
                  <a:lnTo>
                    <a:pt x="953562" y="857559"/>
                  </a:lnTo>
                  <a:lnTo>
                    <a:pt x="953494" y="858018"/>
                  </a:lnTo>
                  <a:lnTo>
                    <a:pt x="953483" y="858523"/>
                  </a:lnTo>
                  <a:lnTo>
                    <a:pt x="953400" y="859055"/>
                  </a:lnTo>
                  <a:lnTo>
                    <a:pt x="953388" y="859628"/>
                  </a:lnTo>
                  <a:lnTo>
                    <a:pt x="953343" y="860047"/>
                  </a:lnTo>
                  <a:lnTo>
                    <a:pt x="953449" y="860506"/>
                  </a:lnTo>
                  <a:lnTo>
                    <a:pt x="953747" y="860970"/>
                  </a:lnTo>
                  <a:lnTo>
                    <a:pt x="954004" y="861357"/>
                  </a:lnTo>
                  <a:lnTo>
                    <a:pt x="954227" y="861816"/>
                  </a:lnTo>
                  <a:lnTo>
                    <a:pt x="954333" y="862353"/>
                  </a:lnTo>
                  <a:lnTo>
                    <a:pt x="954477" y="862776"/>
                  </a:lnTo>
                  <a:lnTo>
                    <a:pt x="954662" y="862930"/>
                  </a:lnTo>
                  <a:lnTo>
                    <a:pt x="954998" y="863354"/>
                  </a:lnTo>
                  <a:lnTo>
                    <a:pt x="955108" y="863663"/>
                  </a:lnTo>
                  <a:lnTo>
                    <a:pt x="954987" y="864118"/>
                  </a:lnTo>
                  <a:lnTo>
                    <a:pt x="954828" y="864381"/>
                  </a:lnTo>
                  <a:lnTo>
                    <a:pt x="954216" y="864832"/>
                  </a:lnTo>
                  <a:lnTo>
                    <a:pt x="954133" y="865132"/>
                  </a:lnTo>
                  <a:lnTo>
                    <a:pt x="954360" y="865328"/>
                  </a:lnTo>
                  <a:lnTo>
                    <a:pt x="954541" y="865714"/>
                  </a:lnTo>
                  <a:lnTo>
                    <a:pt x="954386" y="865937"/>
                  </a:lnTo>
                  <a:lnTo>
                    <a:pt x="954118" y="866124"/>
                  </a:lnTo>
                  <a:lnTo>
                    <a:pt x="953959" y="866619"/>
                  </a:lnTo>
                  <a:lnTo>
                    <a:pt x="953910" y="867152"/>
                  </a:lnTo>
                  <a:lnTo>
                    <a:pt x="954276" y="868070"/>
                  </a:lnTo>
                  <a:lnTo>
                    <a:pt x="954382" y="868571"/>
                  </a:lnTo>
                  <a:lnTo>
                    <a:pt x="954450" y="869067"/>
                  </a:lnTo>
                  <a:lnTo>
                    <a:pt x="954401" y="869562"/>
                  </a:lnTo>
                  <a:lnTo>
                    <a:pt x="954246" y="869826"/>
                  </a:lnTo>
                  <a:lnTo>
                    <a:pt x="954053" y="870331"/>
                  </a:lnTo>
                  <a:lnTo>
                    <a:pt x="953747" y="870554"/>
                  </a:lnTo>
                  <a:lnTo>
                    <a:pt x="953513" y="871009"/>
                  </a:lnTo>
                  <a:lnTo>
                    <a:pt x="953351" y="871505"/>
                  </a:lnTo>
                  <a:lnTo>
                    <a:pt x="953305" y="872073"/>
                  </a:lnTo>
                  <a:lnTo>
                    <a:pt x="953218" y="872569"/>
                  </a:lnTo>
                  <a:lnTo>
                    <a:pt x="953211" y="873142"/>
                  </a:lnTo>
                  <a:lnTo>
                    <a:pt x="953052" y="873597"/>
                  </a:lnTo>
                  <a:lnTo>
                    <a:pt x="952893" y="873897"/>
                  </a:lnTo>
                  <a:lnTo>
                    <a:pt x="952659" y="874352"/>
                  </a:lnTo>
                  <a:lnTo>
                    <a:pt x="952462" y="874693"/>
                  </a:lnTo>
                  <a:lnTo>
                    <a:pt x="952152" y="875185"/>
                  </a:lnTo>
                  <a:lnTo>
                    <a:pt x="951654" y="875480"/>
                  </a:lnTo>
                  <a:lnTo>
                    <a:pt x="951230" y="875776"/>
                  </a:lnTo>
                  <a:lnTo>
                    <a:pt x="950807" y="876113"/>
                  </a:lnTo>
                  <a:lnTo>
                    <a:pt x="950577" y="876376"/>
                  </a:lnTo>
                  <a:lnTo>
                    <a:pt x="950380" y="876717"/>
                  </a:lnTo>
                  <a:lnTo>
                    <a:pt x="950184" y="877095"/>
                  </a:lnTo>
                  <a:lnTo>
                    <a:pt x="949832" y="877586"/>
                  </a:lnTo>
                  <a:lnTo>
                    <a:pt x="949522" y="878000"/>
                  </a:lnTo>
                  <a:lnTo>
                    <a:pt x="949216" y="878223"/>
                  </a:lnTo>
                  <a:lnTo>
                    <a:pt x="948831" y="878446"/>
                  </a:lnTo>
                  <a:lnTo>
                    <a:pt x="948184" y="878623"/>
                  </a:lnTo>
                  <a:lnTo>
                    <a:pt x="947916" y="878737"/>
                  </a:lnTo>
                  <a:lnTo>
                    <a:pt x="947534" y="878842"/>
                  </a:lnTo>
                  <a:lnTo>
                    <a:pt x="947039" y="878874"/>
                  </a:lnTo>
                  <a:lnTo>
                    <a:pt x="945153" y="880484"/>
                  </a:lnTo>
                  <a:lnTo>
                    <a:pt x="944953" y="880934"/>
                  </a:lnTo>
                  <a:lnTo>
                    <a:pt x="944760" y="881275"/>
                  </a:lnTo>
                  <a:lnTo>
                    <a:pt x="944674" y="881771"/>
                  </a:lnTo>
                  <a:lnTo>
                    <a:pt x="944670" y="882153"/>
                  </a:lnTo>
                  <a:lnTo>
                    <a:pt x="944541" y="882836"/>
                  </a:lnTo>
                  <a:lnTo>
                    <a:pt x="944609" y="883486"/>
                  </a:lnTo>
                  <a:lnTo>
                    <a:pt x="944556" y="884250"/>
                  </a:lnTo>
                  <a:lnTo>
                    <a:pt x="944511" y="884855"/>
                  </a:lnTo>
                  <a:lnTo>
                    <a:pt x="944428" y="885201"/>
                  </a:lnTo>
                  <a:lnTo>
                    <a:pt x="944303" y="885770"/>
                  </a:lnTo>
                  <a:lnTo>
                    <a:pt x="944367" y="886684"/>
                  </a:lnTo>
                  <a:lnTo>
                    <a:pt x="944658" y="887758"/>
                  </a:lnTo>
                  <a:lnTo>
                    <a:pt x="944806" y="888103"/>
                  </a:lnTo>
                  <a:lnTo>
                    <a:pt x="944991" y="888490"/>
                  </a:lnTo>
                  <a:lnTo>
                    <a:pt x="945138" y="888722"/>
                  </a:lnTo>
                  <a:lnTo>
                    <a:pt x="945437" y="889104"/>
                  </a:lnTo>
                  <a:lnTo>
                    <a:pt x="945539" y="889682"/>
                  </a:lnTo>
                  <a:lnTo>
                    <a:pt x="945531" y="890178"/>
                  </a:lnTo>
                  <a:lnTo>
                    <a:pt x="945490" y="890519"/>
                  </a:lnTo>
                  <a:lnTo>
                    <a:pt x="945633" y="890828"/>
                  </a:lnTo>
                  <a:lnTo>
                    <a:pt x="945932" y="891210"/>
                  </a:lnTo>
                  <a:lnTo>
                    <a:pt x="946151" y="891711"/>
                  </a:lnTo>
                  <a:lnTo>
                    <a:pt x="946408" y="892252"/>
                  </a:lnTo>
                  <a:lnTo>
                    <a:pt x="946631" y="892557"/>
                  </a:lnTo>
                  <a:lnTo>
                    <a:pt x="946971" y="892716"/>
                  </a:lnTo>
                  <a:lnTo>
                    <a:pt x="947345" y="892989"/>
                  </a:lnTo>
                  <a:lnTo>
                    <a:pt x="947644" y="893416"/>
                  </a:lnTo>
                  <a:lnTo>
                    <a:pt x="947859" y="894103"/>
                  </a:lnTo>
                  <a:lnTo>
                    <a:pt x="947886" y="894904"/>
                  </a:lnTo>
                  <a:lnTo>
                    <a:pt x="947992" y="895482"/>
                  </a:lnTo>
                  <a:lnTo>
                    <a:pt x="948056" y="896128"/>
                  </a:lnTo>
                  <a:lnTo>
                    <a:pt x="948158" y="896819"/>
                  </a:lnTo>
                  <a:lnTo>
                    <a:pt x="948109" y="897579"/>
                  </a:lnTo>
                  <a:lnTo>
                    <a:pt x="948211" y="898116"/>
                  </a:lnTo>
                  <a:lnTo>
                    <a:pt x="948241" y="898611"/>
                  </a:lnTo>
                  <a:lnTo>
                    <a:pt x="948048" y="898912"/>
                  </a:lnTo>
                  <a:lnTo>
                    <a:pt x="948116" y="899257"/>
                  </a:lnTo>
                  <a:lnTo>
                    <a:pt x="948226" y="899603"/>
                  </a:lnTo>
                  <a:lnTo>
                    <a:pt x="948143" y="900022"/>
                  </a:lnTo>
                  <a:lnTo>
                    <a:pt x="948060" y="900363"/>
                  </a:lnTo>
                  <a:lnTo>
                    <a:pt x="947867" y="900590"/>
                  </a:lnTo>
                  <a:lnTo>
                    <a:pt x="947561" y="900850"/>
                  </a:lnTo>
                  <a:lnTo>
                    <a:pt x="947515" y="901232"/>
                  </a:lnTo>
                  <a:lnTo>
                    <a:pt x="947270" y="902219"/>
                  </a:lnTo>
                  <a:lnTo>
                    <a:pt x="946960" y="902674"/>
                  </a:lnTo>
                  <a:lnTo>
                    <a:pt x="946529" y="903352"/>
                  </a:lnTo>
                  <a:lnTo>
                    <a:pt x="946223" y="903688"/>
                  </a:lnTo>
                  <a:lnTo>
                    <a:pt x="945796" y="904066"/>
                  </a:lnTo>
                  <a:lnTo>
                    <a:pt x="944723" y="904848"/>
                  </a:lnTo>
                  <a:lnTo>
                    <a:pt x="944035" y="904989"/>
                  </a:lnTo>
                  <a:lnTo>
                    <a:pt x="943502" y="905171"/>
                  </a:lnTo>
                  <a:lnTo>
                    <a:pt x="942810" y="905462"/>
                  </a:lnTo>
                  <a:lnTo>
                    <a:pt x="942429" y="905685"/>
                  </a:lnTo>
                  <a:lnTo>
                    <a:pt x="942119" y="905949"/>
                  </a:lnTo>
                  <a:lnTo>
                    <a:pt x="941775" y="906136"/>
                  </a:lnTo>
                  <a:lnTo>
                    <a:pt x="941473" y="906167"/>
                  </a:lnTo>
                  <a:lnTo>
                    <a:pt x="940902" y="906158"/>
                  </a:lnTo>
                  <a:lnTo>
                    <a:pt x="940524" y="905922"/>
                  </a:lnTo>
                  <a:lnTo>
                    <a:pt x="940188" y="905612"/>
                  </a:lnTo>
                  <a:lnTo>
                    <a:pt x="939473" y="905294"/>
                  </a:lnTo>
                  <a:lnTo>
                    <a:pt x="939058" y="905135"/>
                  </a:lnTo>
                  <a:lnTo>
                    <a:pt x="938298" y="905035"/>
                  </a:lnTo>
                  <a:lnTo>
                    <a:pt x="937758" y="904980"/>
                  </a:lnTo>
                  <a:lnTo>
                    <a:pt x="937228" y="904948"/>
                  </a:lnTo>
                  <a:lnTo>
                    <a:pt x="936983" y="904930"/>
                  </a:lnTo>
                  <a:lnTo>
                    <a:pt x="935997" y="904694"/>
                  </a:lnTo>
                  <a:lnTo>
                    <a:pt x="935131" y="904320"/>
                  </a:lnTo>
                  <a:lnTo>
                    <a:pt x="934186" y="903870"/>
                  </a:lnTo>
                  <a:lnTo>
                    <a:pt x="933086" y="903215"/>
                  </a:lnTo>
                  <a:lnTo>
                    <a:pt x="932497" y="902847"/>
                  </a:lnTo>
                  <a:lnTo>
                    <a:pt x="931987" y="902637"/>
                  </a:lnTo>
                  <a:lnTo>
                    <a:pt x="931397" y="902351"/>
                  </a:lnTo>
                  <a:lnTo>
                    <a:pt x="930728" y="902137"/>
                  </a:lnTo>
                  <a:lnTo>
                    <a:pt x="930097" y="901850"/>
                  </a:lnTo>
                  <a:lnTo>
                    <a:pt x="929508" y="901600"/>
                  </a:lnTo>
                  <a:lnTo>
                    <a:pt x="926881" y="899926"/>
                  </a:lnTo>
                  <a:lnTo>
                    <a:pt x="926250" y="899635"/>
                  </a:lnTo>
                  <a:lnTo>
                    <a:pt x="925543" y="899266"/>
                  </a:lnTo>
                  <a:lnTo>
                    <a:pt x="924716" y="898934"/>
                  </a:lnTo>
                  <a:lnTo>
                    <a:pt x="923771" y="898680"/>
                  </a:lnTo>
                  <a:lnTo>
                    <a:pt x="922864" y="898307"/>
                  </a:lnTo>
                  <a:lnTo>
                    <a:pt x="921292" y="897524"/>
                  </a:lnTo>
                  <a:lnTo>
                    <a:pt x="920623" y="897238"/>
                  </a:lnTo>
                  <a:lnTo>
                    <a:pt x="920192" y="896910"/>
                  </a:lnTo>
                  <a:lnTo>
                    <a:pt x="919882" y="896546"/>
                  </a:lnTo>
                  <a:lnTo>
                    <a:pt x="919651" y="896105"/>
                  </a:lnTo>
                  <a:lnTo>
                    <a:pt x="919425" y="895545"/>
                  </a:lnTo>
                  <a:lnTo>
                    <a:pt x="919115" y="895100"/>
                  </a:lnTo>
                  <a:lnTo>
                    <a:pt x="918843" y="894658"/>
                  </a:lnTo>
                  <a:lnTo>
                    <a:pt x="918533" y="894376"/>
                  </a:lnTo>
                  <a:lnTo>
                    <a:pt x="918019" y="894208"/>
                  </a:lnTo>
                  <a:lnTo>
                    <a:pt x="917505" y="894158"/>
                  </a:lnTo>
                  <a:lnTo>
                    <a:pt x="916356" y="894140"/>
                  </a:lnTo>
                  <a:lnTo>
                    <a:pt x="915880" y="894094"/>
                  </a:lnTo>
                  <a:lnTo>
                    <a:pt x="915048" y="893999"/>
                  </a:lnTo>
                  <a:lnTo>
                    <a:pt x="914300" y="893908"/>
                  </a:lnTo>
                  <a:lnTo>
                    <a:pt x="913627" y="893817"/>
                  </a:lnTo>
                  <a:lnTo>
                    <a:pt x="912996" y="893649"/>
                  </a:lnTo>
                  <a:lnTo>
                    <a:pt x="912524" y="893439"/>
                  </a:lnTo>
                  <a:lnTo>
                    <a:pt x="912017" y="892993"/>
                  </a:lnTo>
                  <a:lnTo>
                    <a:pt x="911704" y="892830"/>
                  </a:lnTo>
                  <a:lnTo>
                    <a:pt x="911152" y="892620"/>
                  </a:lnTo>
                  <a:lnTo>
                    <a:pt x="910563" y="892375"/>
                  </a:lnTo>
                  <a:lnTo>
                    <a:pt x="910169" y="892047"/>
                  </a:lnTo>
                  <a:lnTo>
                    <a:pt x="909856" y="891843"/>
                  </a:lnTo>
                  <a:lnTo>
                    <a:pt x="909580" y="891720"/>
                  </a:lnTo>
                  <a:lnTo>
                    <a:pt x="909070" y="891392"/>
                  </a:lnTo>
                  <a:lnTo>
                    <a:pt x="908839" y="891151"/>
                  </a:lnTo>
                  <a:lnTo>
                    <a:pt x="908367" y="890942"/>
                  </a:lnTo>
                  <a:lnTo>
                    <a:pt x="908049" y="890819"/>
                  </a:lnTo>
                  <a:lnTo>
                    <a:pt x="907660" y="890532"/>
                  </a:lnTo>
                  <a:lnTo>
                    <a:pt x="907384" y="890291"/>
                  </a:lnTo>
                  <a:lnTo>
                    <a:pt x="907229" y="890128"/>
                  </a:lnTo>
                  <a:lnTo>
                    <a:pt x="907033" y="890128"/>
                  </a:lnTo>
                  <a:lnTo>
                    <a:pt x="906791" y="890282"/>
                  </a:lnTo>
                  <a:lnTo>
                    <a:pt x="906628" y="890673"/>
                  </a:lnTo>
                  <a:lnTo>
                    <a:pt x="906462" y="890992"/>
                  </a:lnTo>
                  <a:lnTo>
                    <a:pt x="906341" y="891269"/>
                  </a:lnTo>
                  <a:lnTo>
                    <a:pt x="906217" y="891506"/>
                  </a:lnTo>
                  <a:lnTo>
                    <a:pt x="905975" y="891620"/>
                  </a:lnTo>
                  <a:lnTo>
                    <a:pt x="905861" y="891579"/>
                  </a:lnTo>
                  <a:lnTo>
                    <a:pt x="905623" y="891415"/>
                  </a:lnTo>
                  <a:lnTo>
                    <a:pt x="905192" y="891169"/>
                  </a:lnTo>
                  <a:lnTo>
                    <a:pt x="904833" y="891165"/>
                  </a:lnTo>
                  <a:lnTo>
                    <a:pt x="904478" y="891197"/>
                  </a:lnTo>
                  <a:lnTo>
                    <a:pt x="904081" y="891310"/>
                  </a:lnTo>
                  <a:lnTo>
                    <a:pt x="903647" y="891183"/>
                  </a:lnTo>
                  <a:lnTo>
                    <a:pt x="903174" y="891096"/>
                  </a:lnTo>
                  <a:lnTo>
                    <a:pt x="902698" y="890969"/>
                  </a:lnTo>
                  <a:lnTo>
                    <a:pt x="902464" y="890805"/>
                  </a:lnTo>
                  <a:lnTo>
                    <a:pt x="902226" y="890723"/>
                  </a:lnTo>
                  <a:lnTo>
                    <a:pt x="902029" y="890719"/>
                  </a:lnTo>
                  <a:lnTo>
                    <a:pt x="901753" y="890755"/>
                  </a:lnTo>
                  <a:lnTo>
                    <a:pt x="901315" y="890787"/>
                  </a:lnTo>
                  <a:lnTo>
                    <a:pt x="900642" y="890814"/>
                  </a:lnTo>
                  <a:lnTo>
                    <a:pt x="899875" y="890769"/>
                  </a:lnTo>
                  <a:lnTo>
                    <a:pt x="899123" y="890833"/>
                  </a:lnTo>
                  <a:lnTo>
                    <a:pt x="898363" y="891060"/>
                  </a:lnTo>
                  <a:lnTo>
                    <a:pt x="897607" y="891328"/>
                  </a:lnTo>
                  <a:lnTo>
                    <a:pt x="897007" y="891633"/>
                  </a:lnTo>
                  <a:lnTo>
                    <a:pt x="896447" y="891984"/>
                  </a:lnTo>
                  <a:lnTo>
                    <a:pt x="896009" y="892138"/>
                  </a:lnTo>
                  <a:lnTo>
                    <a:pt x="895332" y="892243"/>
                  </a:lnTo>
                  <a:lnTo>
                    <a:pt x="894818" y="892197"/>
                  </a:lnTo>
                  <a:lnTo>
                    <a:pt x="894425" y="892070"/>
                  </a:lnTo>
                  <a:lnTo>
                    <a:pt x="894032" y="891906"/>
                  </a:lnTo>
                  <a:lnTo>
                    <a:pt x="893481" y="891733"/>
                  </a:lnTo>
                  <a:lnTo>
                    <a:pt x="893008" y="891529"/>
                  </a:lnTo>
                  <a:lnTo>
                    <a:pt x="892615" y="891324"/>
                  </a:lnTo>
                  <a:lnTo>
                    <a:pt x="892381" y="891042"/>
                  </a:lnTo>
                  <a:lnTo>
                    <a:pt x="892226" y="890837"/>
                  </a:lnTo>
                  <a:lnTo>
                    <a:pt x="891992" y="890555"/>
                  </a:lnTo>
                  <a:lnTo>
                    <a:pt x="891799" y="890273"/>
                  </a:lnTo>
                  <a:lnTo>
                    <a:pt x="891644" y="889996"/>
                  </a:lnTo>
                  <a:lnTo>
                    <a:pt x="891534" y="889554"/>
                  </a:lnTo>
                  <a:lnTo>
                    <a:pt x="891421" y="889195"/>
                  </a:lnTo>
                  <a:lnTo>
                    <a:pt x="891345" y="888872"/>
                  </a:lnTo>
                  <a:lnTo>
                    <a:pt x="891111" y="888672"/>
                  </a:lnTo>
                  <a:lnTo>
                    <a:pt x="890914" y="888626"/>
                  </a:lnTo>
                  <a:lnTo>
                    <a:pt x="890642" y="888385"/>
                  </a:lnTo>
                  <a:lnTo>
                    <a:pt x="890525" y="888185"/>
                  </a:lnTo>
                  <a:lnTo>
                    <a:pt x="890370" y="888062"/>
                  </a:lnTo>
                  <a:lnTo>
                    <a:pt x="889943" y="887576"/>
                  </a:lnTo>
                  <a:lnTo>
                    <a:pt x="889909" y="887180"/>
                  </a:lnTo>
                  <a:lnTo>
                    <a:pt x="889841" y="886620"/>
                  </a:lnTo>
                  <a:lnTo>
                    <a:pt x="889800" y="886461"/>
                  </a:lnTo>
                  <a:lnTo>
                    <a:pt x="889289" y="886252"/>
                  </a:lnTo>
                  <a:lnTo>
                    <a:pt x="889097" y="886093"/>
                  </a:lnTo>
                  <a:lnTo>
                    <a:pt x="888628" y="885606"/>
                  </a:lnTo>
                  <a:lnTo>
                    <a:pt x="888080" y="885001"/>
                  </a:lnTo>
                  <a:lnTo>
                    <a:pt x="887381" y="884310"/>
                  </a:lnTo>
                  <a:lnTo>
                    <a:pt x="886716" y="883823"/>
                  </a:lnTo>
                  <a:lnTo>
                    <a:pt x="886247" y="883259"/>
                  </a:lnTo>
                  <a:lnTo>
                    <a:pt x="885903" y="882654"/>
                  </a:lnTo>
                  <a:lnTo>
                    <a:pt x="885650" y="881726"/>
                  </a:lnTo>
                  <a:lnTo>
                    <a:pt x="885484" y="880907"/>
                  </a:lnTo>
                  <a:lnTo>
                    <a:pt x="885684" y="880011"/>
                  </a:lnTo>
                  <a:lnTo>
                    <a:pt x="885971" y="879547"/>
                  </a:lnTo>
                  <a:lnTo>
                    <a:pt x="886357" y="878746"/>
                  </a:lnTo>
                  <a:lnTo>
                    <a:pt x="886466" y="878437"/>
                  </a:lnTo>
                  <a:lnTo>
                    <a:pt x="886674" y="877982"/>
                  </a:lnTo>
                  <a:lnTo>
                    <a:pt x="886757" y="877714"/>
                  </a:lnTo>
                  <a:lnTo>
                    <a:pt x="886803" y="877327"/>
                  </a:lnTo>
                  <a:lnTo>
                    <a:pt x="886924" y="876786"/>
                  </a:lnTo>
                  <a:lnTo>
                    <a:pt x="887011" y="876326"/>
                  </a:lnTo>
                  <a:lnTo>
                    <a:pt x="887056" y="875981"/>
                  </a:lnTo>
                  <a:lnTo>
                    <a:pt x="886905" y="875744"/>
                  </a:lnTo>
                  <a:lnTo>
                    <a:pt x="886791" y="875549"/>
                  </a:lnTo>
                  <a:lnTo>
                    <a:pt x="886376" y="875235"/>
                  </a:lnTo>
                  <a:lnTo>
                    <a:pt x="886262" y="874962"/>
                  </a:lnTo>
                  <a:lnTo>
                    <a:pt x="886308" y="874693"/>
                  </a:lnTo>
                  <a:lnTo>
                    <a:pt x="886315" y="874038"/>
                  </a:lnTo>
                  <a:lnTo>
                    <a:pt x="886206" y="873802"/>
                  </a:lnTo>
                  <a:lnTo>
                    <a:pt x="886017" y="873570"/>
                  </a:lnTo>
                  <a:lnTo>
                    <a:pt x="885764" y="873388"/>
                  </a:lnTo>
                  <a:lnTo>
                    <a:pt x="885427" y="873074"/>
                  </a:lnTo>
                  <a:lnTo>
                    <a:pt x="885061" y="872724"/>
                  </a:lnTo>
                  <a:lnTo>
                    <a:pt x="884694" y="872469"/>
                  </a:lnTo>
                  <a:lnTo>
                    <a:pt x="884172" y="872087"/>
                  </a:lnTo>
                  <a:lnTo>
                    <a:pt x="883776" y="871864"/>
                  </a:lnTo>
                  <a:lnTo>
                    <a:pt x="883315" y="871577"/>
                  </a:lnTo>
                  <a:lnTo>
                    <a:pt x="882332" y="871250"/>
                  </a:lnTo>
                  <a:lnTo>
                    <a:pt x="881897" y="871177"/>
                  </a:lnTo>
                  <a:lnTo>
                    <a:pt x="881561" y="871082"/>
                  </a:lnTo>
                  <a:lnTo>
                    <a:pt x="881346" y="870922"/>
                  </a:lnTo>
                  <a:lnTo>
                    <a:pt x="881009" y="870572"/>
                  </a:lnTo>
                  <a:lnTo>
                    <a:pt x="880892" y="870199"/>
                  </a:lnTo>
                  <a:lnTo>
                    <a:pt x="880866" y="869949"/>
                  </a:lnTo>
                  <a:lnTo>
                    <a:pt x="880310" y="869849"/>
                  </a:lnTo>
                  <a:lnTo>
                    <a:pt x="879879" y="869685"/>
                  </a:lnTo>
                  <a:lnTo>
                    <a:pt x="879728" y="869462"/>
                  </a:lnTo>
                  <a:lnTo>
                    <a:pt x="879611" y="869153"/>
                  </a:lnTo>
                  <a:lnTo>
                    <a:pt x="879588" y="868835"/>
                  </a:lnTo>
                  <a:lnTo>
                    <a:pt x="879407" y="868612"/>
                  </a:lnTo>
                  <a:lnTo>
                    <a:pt x="879101" y="868421"/>
                  </a:lnTo>
                  <a:lnTo>
                    <a:pt x="878730" y="868230"/>
                  </a:lnTo>
                  <a:lnTo>
                    <a:pt x="878458" y="868070"/>
                  </a:lnTo>
                  <a:lnTo>
                    <a:pt x="878368" y="867757"/>
                  </a:lnTo>
                  <a:lnTo>
                    <a:pt x="878500" y="867447"/>
                  </a:lnTo>
                  <a:lnTo>
                    <a:pt x="878564" y="867138"/>
                  </a:lnTo>
                  <a:lnTo>
                    <a:pt x="878470" y="866674"/>
                  </a:lnTo>
                  <a:lnTo>
                    <a:pt x="878409" y="866233"/>
                  </a:lnTo>
                  <a:lnTo>
                    <a:pt x="878443" y="865855"/>
                  </a:lnTo>
                  <a:lnTo>
                    <a:pt x="878496" y="865719"/>
                  </a:lnTo>
                  <a:lnTo>
                    <a:pt x="878541" y="865651"/>
                  </a:lnTo>
                  <a:lnTo>
                    <a:pt x="878594" y="865591"/>
                  </a:lnTo>
                  <a:lnTo>
                    <a:pt x="878659" y="865537"/>
                  </a:lnTo>
                  <a:lnTo>
                    <a:pt x="878723" y="865491"/>
                  </a:lnTo>
                  <a:lnTo>
                    <a:pt x="878810" y="865450"/>
                  </a:lnTo>
                  <a:lnTo>
                    <a:pt x="878912" y="865423"/>
                  </a:lnTo>
                  <a:lnTo>
                    <a:pt x="879018" y="865414"/>
                  </a:lnTo>
                  <a:lnTo>
                    <a:pt x="879127" y="865409"/>
                  </a:lnTo>
                  <a:lnTo>
                    <a:pt x="879233" y="865414"/>
                  </a:lnTo>
                  <a:lnTo>
                    <a:pt x="879335" y="865423"/>
                  </a:lnTo>
                  <a:lnTo>
                    <a:pt x="879441" y="865446"/>
                  </a:lnTo>
                  <a:lnTo>
                    <a:pt x="879543" y="865473"/>
                  </a:lnTo>
                  <a:lnTo>
                    <a:pt x="879739" y="865550"/>
                  </a:lnTo>
                  <a:lnTo>
                    <a:pt x="879875" y="865623"/>
                  </a:lnTo>
                  <a:lnTo>
                    <a:pt x="880008" y="865714"/>
                  </a:lnTo>
                  <a:lnTo>
                    <a:pt x="880132" y="865814"/>
                  </a:lnTo>
                  <a:lnTo>
                    <a:pt x="880461" y="866110"/>
                  </a:lnTo>
                  <a:lnTo>
                    <a:pt x="880639" y="866278"/>
                  </a:lnTo>
                  <a:lnTo>
                    <a:pt x="880718" y="866369"/>
                  </a:lnTo>
                  <a:lnTo>
                    <a:pt x="880786" y="866465"/>
                  </a:lnTo>
                  <a:lnTo>
                    <a:pt x="880843" y="866583"/>
                  </a:lnTo>
                  <a:lnTo>
                    <a:pt x="880885" y="866710"/>
                  </a:lnTo>
                  <a:lnTo>
                    <a:pt x="880949" y="866979"/>
                  </a:lnTo>
                  <a:lnTo>
                    <a:pt x="880987" y="867106"/>
                  </a:lnTo>
                  <a:lnTo>
                    <a:pt x="881119" y="867452"/>
                  </a:lnTo>
                  <a:lnTo>
                    <a:pt x="881172" y="867566"/>
                  </a:lnTo>
                  <a:lnTo>
                    <a:pt x="881236" y="867666"/>
                  </a:lnTo>
                  <a:lnTo>
                    <a:pt x="881315" y="867766"/>
                  </a:lnTo>
                  <a:lnTo>
                    <a:pt x="881414" y="867861"/>
                  </a:lnTo>
                  <a:lnTo>
                    <a:pt x="881516" y="867943"/>
                  </a:lnTo>
                  <a:lnTo>
                    <a:pt x="881735" y="868102"/>
                  </a:lnTo>
                  <a:lnTo>
                    <a:pt x="881886" y="868193"/>
                  </a:lnTo>
                  <a:lnTo>
                    <a:pt x="882041" y="868275"/>
                  </a:lnTo>
                  <a:lnTo>
                    <a:pt x="882203" y="868348"/>
                  </a:lnTo>
                  <a:lnTo>
                    <a:pt x="882370" y="868412"/>
                  </a:lnTo>
                  <a:lnTo>
                    <a:pt x="882536" y="868452"/>
                  </a:lnTo>
                  <a:lnTo>
                    <a:pt x="882736" y="868480"/>
                  </a:lnTo>
                  <a:lnTo>
                    <a:pt x="882937" y="868480"/>
                  </a:lnTo>
                  <a:lnTo>
                    <a:pt x="883144" y="868466"/>
                  </a:lnTo>
                  <a:lnTo>
                    <a:pt x="883352" y="868443"/>
                  </a:lnTo>
                  <a:lnTo>
                    <a:pt x="883556" y="868430"/>
                  </a:lnTo>
                  <a:lnTo>
                    <a:pt x="884301" y="868389"/>
                  </a:lnTo>
                  <a:lnTo>
                    <a:pt x="885442" y="868298"/>
                  </a:lnTo>
                  <a:lnTo>
                    <a:pt x="886134" y="868193"/>
                  </a:lnTo>
                  <a:lnTo>
                    <a:pt x="887286" y="868211"/>
                  </a:lnTo>
                  <a:lnTo>
                    <a:pt x="887823" y="868184"/>
                  </a:lnTo>
                  <a:lnTo>
                    <a:pt x="888250" y="867998"/>
                  </a:lnTo>
                  <a:lnTo>
                    <a:pt x="888757" y="867620"/>
                  </a:lnTo>
                  <a:lnTo>
                    <a:pt x="889418" y="867015"/>
                  </a:lnTo>
                  <a:lnTo>
                    <a:pt x="889853" y="866251"/>
                  </a:lnTo>
                  <a:lnTo>
                    <a:pt x="890253" y="865409"/>
                  </a:lnTo>
                  <a:lnTo>
                    <a:pt x="890574" y="864491"/>
                  </a:lnTo>
                  <a:lnTo>
                    <a:pt x="890661" y="863949"/>
                  </a:lnTo>
                  <a:lnTo>
                    <a:pt x="890778" y="863176"/>
                  </a:lnTo>
                  <a:lnTo>
                    <a:pt x="890926" y="862025"/>
                  </a:lnTo>
                  <a:lnTo>
                    <a:pt x="890998" y="860365"/>
                  </a:lnTo>
                  <a:lnTo>
                    <a:pt x="891194" y="858705"/>
                  </a:lnTo>
                  <a:lnTo>
                    <a:pt x="891236" y="856753"/>
                  </a:lnTo>
                  <a:lnTo>
                    <a:pt x="891209" y="856549"/>
                  </a:lnTo>
                  <a:lnTo>
                    <a:pt x="891183" y="856139"/>
                  </a:lnTo>
                  <a:lnTo>
                    <a:pt x="891194" y="855725"/>
                  </a:lnTo>
                  <a:lnTo>
                    <a:pt x="891228" y="855389"/>
                  </a:lnTo>
                  <a:lnTo>
                    <a:pt x="891289" y="855052"/>
                  </a:lnTo>
                  <a:lnTo>
                    <a:pt x="891326" y="854884"/>
                  </a:lnTo>
                  <a:lnTo>
                    <a:pt x="891410" y="854566"/>
                  </a:lnTo>
                  <a:lnTo>
                    <a:pt x="891459" y="854406"/>
                  </a:lnTo>
                  <a:lnTo>
                    <a:pt x="891515" y="854256"/>
                  </a:lnTo>
                  <a:lnTo>
                    <a:pt x="891580" y="854106"/>
                  </a:lnTo>
                  <a:lnTo>
                    <a:pt x="891651" y="853965"/>
                  </a:lnTo>
                  <a:lnTo>
                    <a:pt x="891731" y="853824"/>
                  </a:lnTo>
                  <a:lnTo>
                    <a:pt x="891814" y="853692"/>
                  </a:lnTo>
                  <a:lnTo>
                    <a:pt x="891908" y="853565"/>
                  </a:lnTo>
                  <a:lnTo>
                    <a:pt x="892014" y="853447"/>
                  </a:lnTo>
                  <a:lnTo>
                    <a:pt x="892120" y="853351"/>
                  </a:lnTo>
                  <a:lnTo>
                    <a:pt x="892237" y="853260"/>
                  </a:lnTo>
                  <a:lnTo>
                    <a:pt x="892362" y="853178"/>
                  </a:lnTo>
                  <a:lnTo>
                    <a:pt x="892490" y="853101"/>
                  </a:lnTo>
                  <a:lnTo>
                    <a:pt x="892619" y="853037"/>
                  </a:lnTo>
                  <a:lnTo>
                    <a:pt x="892770" y="852974"/>
                  </a:lnTo>
                  <a:lnTo>
                    <a:pt x="892929" y="852928"/>
                  </a:lnTo>
                  <a:lnTo>
                    <a:pt x="893246" y="852851"/>
                  </a:lnTo>
                  <a:lnTo>
                    <a:pt x="893405" y="852805"/>
                  </a:lnTo>
                  <a:lnTo>
                    <a:pt x="893564" y="852751"/>
                  </a:lnTo>
                  <a:lnTo>
                    <a:pt x="894032" y="852569"/>
                  </a:lnTo>
                  <a:lnTo>
                    <a:pt x="894191" y="852519"/>
                  </a:lnTo>
                  <a:lnTo>
                    <a:pt x="894554" y="852419"/>
                  </a:lnTo>
                  <a:lnTo>
                    <a:pt x="894735" y="852378"/>
                  </a:lnTo>
                  <a:lnTo>
                    <a:pt x="894917" y="852355"/>
                  </a:lnTo>
                  <a:lnTo>
                    <a:pt x="895098" y="852355"/>
                  </a:lnTo>
                  <a:lnTo>
                    <a:pt x="895208" y="852364"/>
                  </a:lnTo>
                  <a:lnTo>
                    <a:pt x="895317" y="852382"/>
                  </a:lnTo>
                  <a:lnTo>
                    <a:pt x="895427" y="852410"/>
                  </a:lnTo>
                  <a:lnTo>
                    <a:pt x="895533" y="852441"/>
                  </a:lnTo>
                  <a:lnTo>
                    <a:pt x="895635" y="852482"/>
                  </a:lnTo>
                  <a:lnTo>
                    <a:pt x="895722" y="852532"/>
                  </a:lnTo>
                  <a:lnTo>
                    <a:pt x="895809" y="852592"/>
                  </a:lnTo>
                  <a:lnTo>
                    <a:pt x="895971" y="852723"/>
                  </a:lnTo>
                  <a:lnTo>
                    <a:pt x="896050" y="852792"/>
                  </a:lnTo>
                  <a:lnTo>
                    <a:pt x="896198" y="852933"/>
                  </a:lnTo>
                  <a:lnTo>
                    <a:pt x="896466" y="853247"/>
                  </a:lnTo>
                  <a:lnTo>
                    <a:pt x="896602" y="853397"/>
                  </a:lnTo>
                  <a:lnTo>
                    <a:pt x="896757" y="853529"/>
                  </a:lnTo>
                  <a:lnTo>
                    <a:pt x="896901" y="853620"/>
                  </a:lnTo>
                  <a:lnTo>
                    <a:pt x="897052" y="853706"/>
                  </a:lnTo>
                  <a:lnTo>
                    <a:pt x="897369" y="853847"/>
                  </a:lnTo>
                  <a:lnTo>
                    <a:pt x="897532" y="853901"/>
                  </a:lnTo>
                  <a:lnTo>
                    <a:pt x="897789" y="853974"/>
                  </a:lnTo>
                  <a:lnTo>
                    <a:pt x="898053" y="854029"/>
                  </a:lnTo>
                  <a:lnTo>
                    <a:pt x="898326" y="854061"/>
                  </a:lnTo>
                  <a:lnTo>
                    <a:pt x="898594" y="854070"/>
                  </a:lnTo>
                  <a:lnTo>
                    <a:pt x="898855" y="854047"/>
                  </a:lnTo>
                  <a:lnTo>
                    <a:pt x="899104" y="853988"/>
                  </a:lnTo>
                  <a:lnTo>
                    <a:pt x="899357" y="853901"/>
                  </a:lnTo>
                  <a:lnTo>
                    <a:pt x="899603" y="853788"/>
                  </a:lnTo>
                  <a:lnTo>
                    <a:pt x="899837" y="853660"/>
                  </a:lnTo>
                  <a:lnTo>
                    <a:pt x="900064" y="853524"/>
                  </a:lnTo>
                  <a:lnTo>
                    <a:pt x="900340" y="853319"/>
                  </a:lnTo>
                  <a:lnTo>
                    <a:pt x="900601" y="853083"/>
                  </a:lnTo>
                  <a:lnTo>
                    <a:pt x="900842" y="852824"/>
                  </a:lnTo>
                  <a:lnTo>
                    <a:pt x="901069" y="852551"/>
                  </a:lnTo>
                  <a:lnTo>
                    <a:pt x="901288" y="852273"/>
                  </a:lnTo>
                  <a:lnTo>
                    <a:pt x="901489" y="851996"/>
                  </a:lnTo>
                  <a:lnTo>
                    <a:pt x="901681" y="851705"/>
                  </a:lnTo>
                  <a:lnTo>
                    <a:pt x="901855" y="851404"/>
                  </a:lnTo>
                  <a:lnTo>
                    <a:pt x="902014" y="851095"/>
                  </a:lnTo>
                  <a:lnTo>
                    <a:pt x="902154" y="850781"/>
                  </a:lnTo>
                  <a:lnTo>
                    <a:pt x="902381" y="850190"/>
                  </a:lnTo>
                  <a:lnTo>
                    <a:pt x="902468" y="849885"/>
                  </a:lnTo>
                  <a:lnTo>
                    <a:pt x="902528" y="849576"/>
                  </a:lnTo>
                  <a:lnTo>
                    <a:pt x="902539" y="849280"/>
                  </a:lnTo>
                  <a:lnTo>
                    <a:pt x="902517" y="849030"/>
                  </a:lnTo>
                  <a:lnTo>
                    <a:pt x="902498" y="848907"/>
                  </a:lnTo>
                  <a:lnTo>
                    <a:pt x="902468" y="848789"/>
                  </a:lnTo>
                  <a:lnTo>
                    <a:pt x="902430" y="848675"/>
                  </a:lnTo>
                  <a:lnTo>
                    <a:pt x="902328" y="848512"/>
                  </a:lnTo>
                  <a:lnTo>
                    <a:pt x="902180" y="848366"/>
                  </a:lnTo>
                  <a:lnTo>
                    <a:pt x="901855" y="848093"/>
                  </a:lnTo>
                  <a:lnTo>
                    <a:pt x="901719" y="847938"/>
                  </a:lnTo>
                  <a:lnTo>
                    <a:pt x="901606" y="847779"/>
                  </a:lnTo>
                  <a:lnTo>
                    <a:pt x="901500" y="847611"/>
                  </a:lnTo>
                  <a:lnTo>
                    <a:pt x="901402" y="847443"/>
                  </a:lnTo>
                  <a:lnTo>
                    <a:pt x="901319" y="847265"/>
                  </a:lnTo>
                  <a:lnTo>
                    <a:pt x="901254" y="847083"/>
                  </a:lnTo>
                  <a:lnTo>
                    <a:pt x="901205" y="846801"/>
                  </a:lnTo>
                  <a:lnTo>
                    <a:pt x="901209" y="846501"/>
                  </a:lnTo>
                  <a:lnTo>
                    <a:pt x="901277" y="845883"/>
                  </a:lnTo>
                  <a:lnTo>
                    <a:pt x="901277" y="845578"/>
                  </a:lnTo>
                  <a:lnTo>
                    <a:pt x="901228" y="845223"/>
                  </a:lnTo>
                  <a:lnTo>
                    <a:pt x="901156" y="844873"/>
                  </a:lnTo>
                  <a:lnTo>
                    <a:pt x="901069" y="844523"/>
                  </a:lnTo>
                  <a:lnTo>
                    <a:pt x="900994" y="844172"/>
                  </a:lnTo>
                  <a:lnTo>
                    <a:pt x="900944" y="843822"/>
                  </a:lnTo>
                  <a:lnTo>
                    <a:pt x="900926" y="843508"/>
                  </a:lnTo>
                  <a:lnTo>
                    <a:pt x="900914" y="843190"/>
                  </a:lnTo>
                  <a:lnTo>
                    <a:pt x="900914" y="842876"/>
                  </a:lnTo>
                  <a:lnTo>
                    <a:pt x="900933" y="842562"/>
                  </a:lnTo>
                  <a:lnTo>
                    <a:pt x="900971" y="842253"/>
                  </a:lnTo>
                  <a:lnTo>
                    <a:pt x="901020" y="841994"/>
                  </a:lnTo>
                  <a:lnTo>
                    <a:pt x="901081" y="841734"/>
                  </a:lnTo>
                  <a:lnTo>
                    <a:pt x="901156" y="841480"/>
                  </a:lnTo>
                  <a:lnTo>
                    <a:pt x="901247" y="841230"/>
                  </a:lnTo>
                  <a:lnTo>
                    <a:pt x="901353" y="840993"/>
                  </a:lnTo>
                  <a:lnTo>
                    <a:pt x="901492" y="840747"/>
                  </a:lnTo>
                  <a:lnTo>
                    <a:pt x="901659" y="840520"/>
                  </a:lnTo>
                  <a:lnTo>
                    <a:pt x="901840" y="840297"/>
                  </a:lnTo>
                  <a:lnTo>
                    <a:pt x="902214" y="839860"/>
                  </a:lnTo>
                  <a:lnTo>
                    <a:pt x="902585" y="839410"/>
                  </a:lnTo>
                  <a:lnTo>
                    <a:pt x="902777" y="839192"/>
                  </a:lnTo>
                  <a:lnTo>
                    <a:pt x="902978" y="838983"/>
                  </a:lnTo>
                  <a:lnTo>
                    <a:pt x="903193" y="838792"/>
                  </a:lnTo>
                  <a:lnTo>
                    <a:pt x="903420" y="838614"/>
                  </a:lnTo>
                  <a:lnTo>
                    <a:pt x="903658" y="838460"/>
                  </a:lnTo>
                  <a:lnTo>
                    <a:pt x="903904" y="838310"/>
                  </a:lnTo>
                  <a:lnTo>
                    <a:pt x="904406" y="838028"/>
                  </a:lnTo>
                  <a:lnTo>
                    <a:pt x="904701" y="837850"/>
                  </a:lnTo>
                  <a:lnTo>
                    <a:pt x="905298" y="837509"/>
                  </a:lnTo>
                  <a:lnTo>
                    <a:pt x="905608" y="837368"/>
                  </a:lnTo>
                  <a:lnTo>
                    <a:pt x="905922" y="837268"/>
                  </a:lnTo>
                  <a:lnTo>
                    <a:pt x="906137" y="837245"/>
                  </a:lnTo>
                  <a:lnTo>
                    <a:pt x="906368" y="837250"/>
                  </a:lnTo>
                  <a:lnTo>
                    <a:pt x="906594" y="837259"/>
                  </a:lnTo>
                  <a:lnTo>
                    <a:pt x="906795" y="837236"/>
                  </a:lnTo>
                  <a:lnTo>
                    <a:pt x="906946" y="837163"/>
                  </a:lnTo>
                  <a:lnTo>
                    <a:pt x="907018" y="837086"/>
                  </a:lnTo>
                  <a:lnTo>
                    <a:pt x="907078" y="836990"/>
                  </a:lnTo>
                  <a:lnTo>
                    <a:pt x="907127" y="836890"/>
                  </a:lnTo>
                  <a:lnTo>
                    <a:pt x="907169" y="836786"/>
                  </a:lnTo>
                  <a:lnTo>
                    <a:pt x="907195" y="836686"/>
                  </a:lnTo>
                  <a:lnTo>
                    <a:pt x="907191" y="836536"/>
                  </a:lnTo>
                  <a:lnTo>
                    <a:pt x="907150" y="836381"/>
                  </a:lnTo>
                  <a:lnTo>
                    <a:pt x="907086" y="836217"/>
                  </a:lnTo>
                  <a:lnTo>
                    <a:pt x="907018" y="836058"/>
                  </a:lnTo>
                  <a:lnTo>
                    <a:pt x="906968" y="835894"/>
                  </a:lnTo>
                  <a:lnTo>
                    <a:pt x="906908" y="835631"/>
                  </a:lnTo>
                  <a:lnTo>
                    <a:pt x="906882" y="835499"/>
                  </a:lnTo>
                  <a:lnTo>
                    <a:pt x="906855" y="835230"/>
                  </a:lnTo>
                  <a:lnTo>
                    <a:pt x="906867" y="835076"/>
                  </a:lnTo>
                  <a:lnTo>
                    <a:pt x="906893" y="834917"/>
                  </a:lnTo>
                  <a:lnTo>
                    <a:pt x="906961" y="834607"/>
                  </a:lnTo>
                  <a:lnTo>
                    <a:pt x="907010" y="834339"/>
                  </a:lnTo>
                  <a:lnTo>
                    <a:pt x="907059" y="834116"/>
                  </a:lnTo>
                  <a:lnTo>
                    <a:pt x="907071" y="834007"/>
                  </a:lnTo>
                  <a:lnTo>
                    <a:pt x="907059" y="833907"/>
                  </a:lnTo>
                  <a:lnTo>
                    <a:pt x="907010" y="833779"/>
                  </a:lnTo>
                  <a:lnTo>
                    <a:pt x="906927" y="833652"/>
                  </a:lnTo>
                  <a:lnTo>
                    <a:pt x="906825" y="833538"/>
                  </a:lnTo>
                  <a:lnTo>
                    <a:pt x="906708" y="833434"/>
                  </a:lnTo>
                  <a:lnTo>
                    <a:pt x="906587" y="833356"/>
                  </a:lnTo>
                  <a:lnTo>
                    <a:pt x="906477" y="833311"/>
                  </a:lnTo>
                  <a:lnTo>
                    <a:pt x="906360" y="833279"/>
                  </a:lnTo>
                  <a:lnTo>
                    <a:pt x="906111" y="833247"/>
                  </a:lnTo>
                  <a:lnTo>
                    <a:pt x="905990" y="833225"/>
                  </a:lnTo>
                  <a:lnTo>
                    <a:pt x="905510" y="833115"/>
                  </a:lnTo>
                  <a:lnTo>
                    <a:pt x="905389" y="833093"/>
                  </a:lnTo>
                  <a:lnTo>
                    <a:pt x="905139" y="833056"/>
                  </a:lnTo>
                  <a:lnTo>
                    <a:pt x="904886" y="833029"/>
                  </a:lnTo>
                  <a:lnTo>
                    <a:pt x="904633" y="833011"/>
                  </a:lnTo>
                  <a:lnTo>
                    <a:pt x="904380" y="833006"/>
                  </a:lnTo>
                  <a:lnTo>
                    <a:pt x="904130" y="833011"/>
                  </a:lnTo>
                  <a:lnTo>
                    <a:pt x="903923" y="833033"/>
                  </a:lnTo>
                  <a:lnTo>
                    <a:pt x="903718" y="833065"/>
                  </a:lnTo>
                  <a:lnTo>
                    <a:pt x="903310" y="833143"/>
                  </a:lnTo>
                  <a:lnTo>
                    <a:pt x="903106" y="833175"/>
                  </a:lnTo>
                  <a:lnTo>
                    <a:pt x="902876" y="833202"/>
                  </a:lnTo>
                  <a:lnTo>
                    <a:pt x="902192" y="833256"/>
                  </a:lnTo>
                  <a:lnTo>
                    <a:pt x="901731" y="833302"/>
                  </a:lnTo>
                  <a:lnTo>
                    <a:pt x="901496" y="833320"/>
                  </a:lnTo>
                  <a:lnTo>
                    <a:pt x="901266" y="833347"/>
                  </a:lnTo>
                  <a:lnTo>
                    <a:pt x="901039" y="833384"/>
                  </a:lnTo>
                  <a:lnTo>
                    <a:pt x="900816" y="833438"/>
                  </a:lnTo>
                  <a:lnTo>
                    <a:pt x="900589" y="833529"/>
                  </a:lnTo>
                  <a:lnTo>
                    <a:pt x="900370" y="833643"/>
                  </a:lnTo>
                  <a:lnTo>
                    <a:pt x="900155" y="833770"/>
                  </a:lnTo>
                  <a:lnTo>
                    <a:pt x="899943" y="833902"/>
                  </a:lnTo>
                  <a:lnTo>
                    <a:pt x="899331" y="834243"/>
                  </a:lnTo>
                  <a:lnTo>
                    <a:pt x="899059" y="834375"/>
                  </a:lnTo>
                  <a:lnTo>
                    <a:pt x="898794" y="834466"/>
                  </a:lnTo>
                  <a:lnTo>
                    <a:pt x="898235" y="834580"/>
                  </a:lnTo>
                  <a:lnTo>
                    <a:pt x="897966" y="834657"/>
                  </a:lnTo>
                  <a:lnTo>
                    <a:pt x="897732" y="834776"/>
                  </a:lnTo>
                  <a:lnTo>
                    <a:pt x="897607" y="834866"/>
                  </a:lnTo>
                  <a:lnTo>
                    <a:pt x="897494" y="834971"/>
                  </a:lnTo>
                  <a:lnTo>
                    <a:pt x="897384" y="835080"/>
                  </a:lnTo>
                  <a:lnTo>
                    <a:pt x="897180" y="835312"/>
                  </a:lnTo>
                  <a:lnTo>
                    <a:pt x="897044" y="835490"/>
                  </a:lnTo>
                  <a:lnTo>
                    <a:pt x="896923" y="835685"/>
                  </a:lnTo>
                  <a:lnTo>
                    <a:pt x="896810" y="835885"/>
                  </a:lnTo>
                  <a:lnTo>
                    <a:pt x="896693" y="836081"/>
                  </a:lnTo>
                  <a:lnTo>
                    <a:pt x="896564" y="836267"/>
                  </a:lnTo>
                  <a:lnTo>
                    <a:pt x="896394" y="836467"/>
                  </a:lnTo>
                  <a:lnTo>
                    <a:pt x="896217" y="836663"/>
                  </a:lnTo>
                  <a:lnTo>
                    <a:pt x="896032" y="836854"/>
                  </a:lnTo>
                  <a:lnTo>
                    <a:pt x="895646" y="837218"/>
                  </a:lnTo>
                  <a:lnTo>
                    <a:pt x="895423" y="837404"/>
                  </a:lnTo>
                  <a:lnTo>
                    <a:pt x="894962" y="837755"/>
                  </a:lnTo>
                  <a:lnTo>
                    <a:pt x="894490" y="838100"/>
                  </a:lnTo>
                  <a:lnTo>
                    <a:pt x="893522" y="838828"/>
                  </a:lnTo>
                  <a:lnTo>
                    <a:pt x="893277" y="839005"/>
                  </a:lnTo>
                  <a:lnTo>
                    <a:pt x="892483" y="839838"/>
                  </a:lnTo>
                  <a:lnTo>
                    <a:pt x="891950" y="839283"/>
                  </a:lnTo>
                  <a:lnTo>
                    <a:pt x="891485" y="838250"/>
                  </a:lnTo>
                  <a:lnTo>
                    <a:pt x="890835" y="837696"/>
                  </a:lnTo>
                  <a:lnTo>
                    <a:pt x="891474" y="835535"/>
                  </a:lnTo>
                  <a:lnTo>
                    <a:pt x="892029" y="835708"/>
                  </a:lnTo>
                  <a:lnTo>
                    <a:pt x="892052" y="835626"/>
                  </a:lnTo>
                  <a:lnTo>
                    <a:pt x="892067" y="835540"/>
                  </a:lnTo>
                  <a:lnTo>
                    <a:pt x="892090" y="835371"/>
                  </a:lnTo>
                  <a:lnTo>
                    <a:pt x="892094" y="835289"/>
                  </a:lnTo>
                  <a:lnTo>
                    <a:pt x="892094" y="835185"/>
                  </a:lnTo>
                  <a:lnTo>
                    <a:pt x="892086" y="835080"/>
                  </a:lnTo>
                  <a:lnTo>
                    <a:pt x="892048" y="834762"/>
                  </a:lnTo>
                  <a:lnTo>
                    <a:pt x="892029" y="834480"/>
                  </a:lnTo>
                  <a:lnTo>
                    <a:pt x="892018" y="834384"/>
                  </a:lnTo>
                  <a:lnTo>
                    <a:pt x="891999" y="834293"/>
                  </a:lnTo>
                  <a:lnTo>
                    <a:pt x="891942" y="834148"/>
                  </a:lnTo>
                  <a:lnTo>
                    <a:pt x="891905" y="834075"/>
                  </a:lnTo>
                  <a:lnTo>
                    <a:pt x="891840" y="833930"/>
                  </a:lnTo>
                  <a:lnTo>
                    <a:pt x="891814" y="833843"/>
                  </a:lnTo>
                  <a:lnTo>
                    <a:pt x="891769" y="833666"/>
                  </a:lnTo>
                  <a:lnTo>
                    <a:pt x="891753" y="833579"/>
                  </a:lnTo>
                  <a:lnTo>
                    <a:pt x="891731" y="833411"/>
                  </a:lnTo>
                  <a:lnTo>
                    <a:pt x="891716" y="833102"/>
                  </a:lnTo>
                  <a:lnTo>
                    <a:pt x="891712" y="832997"/>
                  </a:lnTo>
                  <a:lnTo>
                    <a:pt x="891712" y="832888"/>
                  </a:lnTo>
                  <a:lnTo>
                    <a:pt x="891704" y="832679"/>
                  </a:lnTo>
                  <a:lnTo>
                    <a:pt x="891682" y="832342"/>
                  </a:lnTo>
                  <a:lnTo>
                    <a:pt x="891629" y="831710"/>
                  </a:lnTo>
                  <a:lnTo>
                    <a:pt x="891625" y="831614"/>
                  </a:lnTo>
                  <a:lnTo>
                    <a:pt x="891633" y="831523"/>
                  </a:lnTo>
                  <a:lnTo>
                    <a:pt x="891655" y="831419"/>
                  </a:lnTo>
                  <a:lnTo>
                    <a:pt x="891693" y="831310"/>
                  </a:lnTo>
                  <a:lnTo>
                    <a:pt x="891787" y="831105"/>
                  </a:lnTo>
                  <a:lnTo>
                    <a:pt x="891874" y="830905"/>
                  </a:lnTo>
                  <a:lnTo>
                    <a:pt x="891961" y="830718"/>
                  </a:lnTo>
                  <a:lnTo>
                    <a:pt x="892010" y="830623"/>
                  </a:lnTo>
                  <a:lnTo>
                    <a:pt x="892063" y="830537"/>
                  </a:lnTo>
                  <a:lnTo>
                    <a:pt x="892113" y="830464"/>
                  </a:lnTo>
                  <a:lnTo>
                    <a:pt x="892283" y="830250"/>
                  </a:lnTo>
                  <a:lnTo>
                    <a:pt x="892419" y="830100"/>
                  </a:lnTo>
                  <a:lnTo>
                    <a:pt x="892574" y="829945"/>
                  </a:lnTo>
                  <a:lnTo>
                    <a:pt x="892649" y="829863"/>
                  </a:lnTo>
                  <a:lnTo>
                    <a:pt x="892706" y="829772"/>
                  </a:lnTo>
                  <a:lnTo>
                    <a:pt x="892747" y="829695"/>
                  </a:lnTo>
                  <a:lnTo>
                    <a:pt x="892808" y="829531"/>
                  </a:lnTo>
                  <a:lnTo>
                    <a:pt x="892872" y="829290"/>
                  </a:lnTo>
                  <a:lnTo>
                    <a:pt x="892906" y="829145"/>
                  </a:lnTo>
                  <a:lnTo>
                    <a:pt x="892914" y="829004"/>
                  </a:lnTo>
                  <a:lnTo>
                    <a:pt x="892887" y="828890"/>
                  </a:lnTo>
                  <a:lnTo>
                    <a:pt x="892834" y="828781"/>
                  </a:lnTo>
                  <a:lnTo>
                    <a:pt x="892759" y="828672"/>
                  </a:lnTo>
                  <a:lnTo>
                    <a:pt x="892676" y="828567"/>
                  </a:lnTo>
                  <a:lnTo>
                    <a:pt x="892592" y="828472"/>
                  </a:lnTo>
                  <a:lnTo>
                    <a:pt x="892513" y="828394"/>
                  </a:lnTo>
                  <a:lnTo>
                    <a:pt x="892430" y="828326"/>
                  </a:lnTo>
                  <a:lnTo>
                    <a:pt x="892022" y="828040"/>
                  </a:lnTo>
                  <a:lnTo>
                    <a:pt x="891738" y="827867"/>
                  </a:lnTo>
                  <a:lnTo>
                    <a:pt x="891595" y="827785"/>
                  </a:lnTo>
                  <a:lnTo>
                    <a:pt x="891447" y="827708"/>
                  </a:lnTo>
                  <a:lnTo>
                    <a:pt x="891300" y="827635"/>
                  </a:lnTo>
                  <a:lnTo>
                    <a:pt x="890994" y="827507"/>
                  </a:lnTo>
                  <a:lnTo>
                    <a:pt x="890684" y="827389"/>
                  </a:lnTo>
                  <a:lnTo>
                    <a:pt x="890499" y="827326"/>
                  </a:lnTo>
                  <a:lnTo>
                    <a:pt x="890314" y="827266"/>
                  </a:lnTo>
                  <a:lnTo>
                    <a:pt x="889939" y="827157"/>
                  </a:lnTo>
                  <a:lnTo>
                    <a:pt x="889750" y="827098"/>
                  </a:lnTo>
                  <a:lnTo>
                    <a:pt x="889165" y="826907"/>
                  </a:lnTo>
                  <a:lnTo>
                    <a:pt x="888843" y="826821"/>
                  </a:lnTo>
                  <a:lnTo>
                    <a:pt x="888507" y="826748"/>
                  </a:lnTo>
                  <a:lnTo>
                    <a:pt x="888163" y="826684"/>
                  </a:lnTo>
                  <a:lnTo>
                    <a:pt x="887910" y="826648"/>
                  </a:lnTo>
                  <a:lnTo>
                    <a:pt x="887657" y="826621"/>
                  </a:lnTo>
                  <a:lnTo>
                    <a:pt x="887368" y="826622"/>
                  </a:lnTo>
                  <a:lnTo>
                    <a:pt x="887286" y="826625"/>
                  </a:lnTo>
                  <a:lnTo>
                    <a:pt x="887165" y="826675"/>
                  </a:lnTo>
                  <a:lnTo>
                    <a:pt x="887105" y="826716"/>
                  </a:lnTo>
                  <a:lnTo>
                    <a:pt x="887045" y="826766"/>
                  </a:lnTo>
                  <a:lnTo>
                    <a:pt x="886958" y="826880"/>
                  </a:lnTo>
                  <a:lnTo>
                    <a:pt x="886878" y="827003"/>
                  </a:lnTo>
                  <a:lnTo>
                    <a:pt x="886803" y="827130"/>
                  </a:lnTo>
                  <a:lnTo>
                    <a:pt x="886693" y="827357"/>
                  </a:lnTo>
                  <a:lnTo>
                    <a:pt x="886606" y="827598"/>
                  </a:lnTo>
                  <a:lnTo>
                    <a:pt x="886455" y="828090"/>
                  </a:lnTo>
                  <a:lnTo>
                    <a:pt x="886361" y="828331"/>
                  </a:lnTo>
                  <a:lnTo>
                    <a:pt x="886240" y="828585"/>
                  </a:lnTo>
                  <a:lnTo>
                    <a:pt x="886107" y="828840"/>
                  </a:lnTo>
                  <a:lnTo>
                    <a:pt x="885968" y="829090"/>
                  </a:lnTo>
                  <a:lnTo>
                    <a:pt x="885680" y="829586"/>
                  </a:lnTo>
                  <a:lnTo>
                    <a:pt x="885525" y="829850"/>
                  </a:lnTo>
                  <a:lnTo>
                    <a:pt x="885204" y="830377"/>
                  </a:lnTo>
                  <a:lnTo>
                    <a:pt x="884879" y="830900"/>
                  </a:lnTo>
                  <a:lnTo>
                    <a:pt x="884373" y="831733"/>
                  </a:lnTo>
                  <a:lnTo>
                    <a:pt x="884199" y="832006"/>
                  </a:lnTo>
                  <a:lnTo>
                    <a:pt x="884014" y="832274"/>
                  </a:lnTo>
                  <a:lnTo>
                    <a:pt x="883802" y="832551"/>
                  </a:lnTo>
                  <a:lnTo>
                    <a:pt x="883575" y="832824"/>
                  </a:lnTo>
                  <a:lnTo>
                    <a:pt x="883345" y="833088"/>
                  </a:lnTo>
                  <a:lnTo>
                    <a:pt x="883118" y="833361"/>
                  </a:lnTo>
                  <a:lnTo>
                    <a:pt x="882910" y="833643"/>
                  </a:lnTo>
                  <a:lnTo>
                    <a:pt x="882797" y="833820"/>
                  </a:lnTo>
                  <a:lnTo>
                    <a:pt x="882472" y="834366"/>
                  </a:lnTo>
                  <a:lnTo>
                    <a:pt x="882355" y="834539"/>
                  </a:lnTo>
                  <a:lnTo>
                    <a:pt x="882275" y="834648"/>
                  </a:lnTo>
                  <a:lnTo>
                    <a:pt x="882105" y="834866"/>
                  </a:lnTo>
                  <a:lnTo>
                    <a:pt x="882018" y="834971"/>
                  </a:lnTo>
                  <a:lnTo>
                    <a:pt x="881857" y="835155"/>
                  </a:lnTo>
                  <a:lnTo>
                    <a:pt x="881784" y="835253"/>
                  </a:lnTo>
                  <a:lnTo>
                    <a:pt x="881691" y="835356"/>
                  </a:lnTo>
                  <a:lnTo>
                    <a:pt x="881650" y="835434"/>
                  </a:lnTo>
                  <a:lnTo>
                    <a:pt x="881609" y="835496"/>
                  </a:lnTo>
                  <a:lnTo>
                    <a:pt x="881508" y="835623"/>
                  </a:lnTo>
                  <a:lnTo>
                    <a:pt x="881373" y="835681"/>
                  </a:lnTo>
                  <a:lnTo>
                    <a:pt x="881279" y="835706"/>
                  </a:lnTo>
                  <a:lnTo>
                    <a:pt x="881202" y="835739"/>
                  </a:lnTo>
                  <a:lnTo>
                    <a:pt x="881116" y="835783"/>
                  </a:lnTo>
                  <a:lnTo>
                    <a:pt x="881115" y="835747"/>
                  </a:lnTo>
                  <a:lnTo>
                    <a:pt x="881017" y="835767"/>
                  </a:lnTo>
                  <a:lnTo>
                    <a:pt x="880862" y="835840"/>
                  </a:lnTo>
                  <a:lnTo>
                    <a:pt x="880715" y="835917"/>
                  </a:lnTo>
                  <a:lnTo>
                    <a:pt x="880586" y="836017"/>
                  </a:lnTo>
                  <a:lnTo>
                    <a:pt x="880499" y="836113"/>
                  </a:lnTo>
                  <a:lnTo>
                    <a:pt x="880423" y="836217"/>
                  </a:lnTo>
                  <a:lnTo>
                    <a:pt x="880352" y="836326"/>
                  </a:lnTo>
                  <a:lnTo>
                    <a:pt x="880219" y="836554"/>
                  </a:lnTo>
                  <a:lnTo>
                    <a:pt x="880151" y="836681"/>
                  </a:lnTo>
                  <a:lnTo>
                    <a:pt x="879978" y="837086"/>
                  </a:lnTo>
                  <a:lnTo>
                    <a:pt x="879906" y="837213"/>
                  </a:lnTo>
                  <a:lnTo>
                    <a:pt x="879800" y="837368"/>
                  </a:lnTo>
                  <a:lnTo>
                    <a:pt x="879687" y="837518"/>
                  </a:lnTo>
                  <a:lnTo>
                    <a:pt x="879562" y="837659"/>
                  </a:lnTo>
                  <a:lnTo>
                    <a:pt x="879430" y="837796"/>
                  </a:lnTo>
                  <a:lnTo>
                    <a:pt x="879294" y="837928"/>
                  </a:lnTo>
                  <a:lnTo>
                    <a:pt x="879086" y="838119"/>
                  </a:lnTo>
                  <a:lnTo>
                    <a:pt x="878980" y="838205"/>
                  </a:lnTo>
                  <a:lnTo>
                    <a:pt x="878866" y="838282"/>
                  </a:lnTo>
                  <a:lnTo>
                    <a:pt x="878745" y="838341"/>
                  </a:lnTo>
                  <a:lnTo>
                    <a:pt x="878591" y="838373"/>
                  </a:lnTo>
                  <a:lnTo>
                    <a:pt x="878424" y="838378"/>
                  </a:lnTo>
                  <a:lnTo>
                    <a:pt x="878218" y="838363"/>
                  </a:lnTo>
                  <a:lnTo>
                    <a:pt x="878197" y="838391"/>
                  </a:lnTo>
                  <a:lnTo>
                    <a:pt x="878165" y="838424"/>
                  </a:lnTo>
                  <a:lnTo>
                    <a:pt x="878136" y="838465"/>
                  </a:lnTo>
                  <a:lnTo>
                    <a:pt x="878063" y="838478"/>
                  </a:lnTo>
                  <a:lnTo>
                    <a:pt x="877998" y="838457"/>
                  </a:lnTo>
                  <a:lnTo>
                    <a:pt x="877928" y="838413"/>
                  </a:lnTo>
                  <a:lnTo>
                    <a:pt x="877895" y="838355"/>
                  </a:lnTo>
                  <a:lnTo>
                    <a:pt x="877879" y="838286"/>
                  </a:lnTo>
                  <a:lnTo>
                    <a:pt x="877879" y="838232"/>
                  </a:lnTo>
                  <a:lnTo>
                    <a:pt x="877858" y="838208"/>
                  </a:lnTo>
                  <a:lnTo>
                    <a:pt x="877829" y="838183"/>
                  </a:lnTo>
                  <a:lnTo>
                    <a:pt x="877776" y="838171"/>
                  </a:lnTo>
                  <a:lnTo>
                    <a:pt x="877703" y="838212"/>
                  </a:lnTo>
                  <a:lnTo>
                    <a:pt x="877625" y="838233"/>
                  </a:lnTo>
                  <a:lnTo>
                    <a:pt x="877552" y="838245"/>
                  </a:lnTo>
                  <a:lnTo>
                    <a:pt x="877515" y="838278"/>
                  </a:lnTo>
                  <a:lnTo>
                    <a:pt x="877462" y="838307"/>
                  </a:lnTo>
                  <a:lnTo>
                    <a:pt x="877397" y="838238"/>
                  </a:lnTo>
                  <a:lnTo>
                    <a:pt x="877230" y="838241"/>
                  </a:lnTo>
                  <a:lnTo>
                    <a:pt x="877064" y="838250"/>
                  </a:lnTo>
                  <a:lnTo>
                    <a:pt x="876788" y="838310"/>
                  </a:lnTo>
                  <a:lnTo>
                    <a:pt x="876652" y="838360"/>
                  </a:lnTo>
                  <a:lnTo>
                    <a:pt x="876520" y="838414"/>
                  </a:lnTo>
                  <a:lnTo>
                    <a:pt x="876399" y="838482"/>
                  </a:lnTo>
                  <a:lnTo>
                    <a:pt x="876293" y="838560"/>
                  </a:lnTo>
                  <a:lnTo>
                    <a:pt x="876195" y="838655"/>
                  </a:lnTo>
                  <a:lnTo>
                    <a:pt x="875911" y="838955"/>
                  </a:lnTo>
                  <a:lnTo>
                    <a:pt x="875802" y="839078"/>
                  </a:lnTo>
                  <a:lnTo>
                    <a:pt x="875696" y="839215"/>
                  </a:lnTo>
                  <a:lnTo>
                    <a:pt x="875586" y="839347"/>
                  </a:lnTo>
                  <a:lnTo>
                    <a:pt x="875476" y="839447"/>
                  </a:lnTo>
                  <a:lnTo>
                    <a:pt x="875359" y="839492"/>
                  </a:lnTo>
                  <a:lnTo>
                    <a:pt x="875261" y="839483"/>
                  </a:lnTo>
                  <a:lnTo>
                    <a:pt x="875159" y="839460"/>
                  </a:lnTo>
                  <a:lnTo>
                    <a:pt x="875057" y="839415"/>
                  </a:lnTo>
                  <a:lnTo>
                    <a:pt x="874963" y="839365"/>
                  </a:lnTo>
                  <a:lnTo>
                    <a:pt x="874883" y="839301"/>
                  </a:lnTo>
                  <a:lnTo>
                    <a:pt x="874808" y="839206"/>
                  </a:lnTo>
                  <a:lnTo>
                    <a:pt x="874747" y="839092"/>
                  </a:lnTo>
                  <a:lnTo>
                    <a:pt x="874702" y="838960"/>
                  </a:lnTo>
                  <a:lnTo>
                    <a:pt x="874672" y="838824"/>
                  </a:lnTo>
                  <a:lnTo>
                    <a:pt x="874653" y="838692"/>
                  </a:lnTo>
                  <a:lnTo>
                    <a:pt x="874649" y="838551"/>
                  </a:lnTo>
                  <a:lnTo>
                    <a:pt x="874672" y="838405"/>
                  </a:lnTo>
                  <a:lnTo>
                    <a:pt x="874706" y="838259"/>
                  </a:lnTo>
                  <a:lnTo>
                    <a:pt x="874743" y="838114"/>
                  </a:lnTo>
                  <a:lnTo>
                    <a:pt x="874785" y="837973"/>
                  </a:lnTo>
                  <a:lnTo>
                    <a:pt x="874879" y="837682"/>
                  </a:lnTo>
                  <a:lnTo>
                    <a:pt x="874936" y="837541"/>
                  </a:lnTo>
                  <a:lnTo>
                    <a:pt x="875038" y="837250"/>
                  </a:lnTo>
                  <a:lnTo>
                    <a:pt x="875174" y="836822"/>
                  </a:lnTo>
                  <a:lnTo>
                    <a:pt x="875235" y="836604"/>
                  </a:lnTo>
                  <a:lnTo>
                    <a:pt x="875276" y="836386"/>
                  </a:lnTo>
                  <a:lnTo>
                    <a:pt x="875295" y="836172"/>
                  </a:lnTo>
                  <a:lnTo>
                    <a:pt x="875295" y="836013"/>
                  </a:lnTo>
                  <a:lnTo>
                    <a:pt x="875284" y="835849"/>
                  </a:lnTo>
                  <a:lnTo>
                    <a:pt x="875265" y="835690"/>
                  </a:lnTo>
                  <a:lnTo>
                    <a:pt x="875235" y="835535"/>
                  </a:lnTo>
                  <a:lnTo>
                    <a:pt x="875189" y="835385"/>
                  </a:lnTo>
                  <a:lnTo>
                    <a:pt x="875121" y="835244"/>
                  </a:lnTo>
                  <a:lnTo>
                    <a:pt x="875034" y="835112"/>
                  </a:lnTo>
                  <a:lnTo>
                    <a:pt x="874940" y="834985"/>
                  </a:lnTo>
                  <a:lnTo>
                    <a:pt x="874849" y="834853"/>
                  </a:lnTo>
                  <a:lnTo>
                    <a:pt x="874781" y="834712"/>
                  </a:lnTo>
                  <a:lnTo>
                    <a:pt x="874721" y="834562"/>
                  </a:lnTo>
                  <a:lnTo>
                    <a:pt x="874668" y="834403"/>
                  </a:lnTo>
                  <a:lnTo>
                    <a:pt x="874630" y="834239"/>
                  </a:lnTo>
                  <a:lnTo>
                    <a:pt x="874607" y="834080"/>
                  </a:lnTo>
                  <a:lnTo>
                    <a:pt x="874611" y="833925"/>
                  </a:lnTo>
                  <a:lnTo>
                    <a:pt x="874653" y="833761"/>
                  </a:lnTo>
                  <a:lnTo>
                    <a:pt x="874728" y="833602"/>
                  </a:lnTo>
                  <a:lnTo>
                    <a:pt x="874826" y="833443"/>
                  </a:lnTo>
                  <a:lnTo>
                    <a:pt x="874936" y="833293"/>
                  </a:lnTo>
                  <a:lnTo>
                    <a:pt x="875046" y="833147"/>
                  </a:lnTo>
                  <a:lnTo>
                    <a:pt x="875163" y="833006"/>
                  </a:lnTo>
                  <a:lnTo>
                    <a:pt x="875291" y="832865"/>
                  </a:lnTo>
                  <a:lnTo>
                    <a:pt x="875427" y="832733"/>
                  </a:lnTo>
                  <a:lnTo>
                    <a:pt x="875571" y="832610"/>
                  </a:lnTo>
                  <a:lnTo>
                    <a:pt x="875718" y="832497"/>
                  </a:lnTo>
                  <a:lnTo>
                    <a:pt x="875903" y="832379"/>
                  </a:lnTo>
                  <a:lnTo>
                    <a:pt x="876100" y="832278"/>
                  </a:lnTo>
                  <a:lnTo>
                    <a:pt x="876501" y="832087"/>
                  </a:lnTo>
                  <a:lnTo>
                    <a:pt x="876686" y="831969"/>
                  </a:lnTo>
                  <a:lnTo>
                    <a:pt x="876894" y="831815"/>
                  </a:lnTo>
                  <a:lnTo>
                    <a:pt x="876992" y="831733"/>
                  </a:lnTo>
                  <a:lnTo>
                    <a:pt x="877086" y="831646"/>
                  </a:lnTo>
                  <a:lnTo>
                    <a:pt x="877177" y="831555"/>
                  </a:lnTo>
                  <a:lnTo>
                    <a:pt x="877260" y="831455"/>
                  </a:lnTo>
                  <a:lnTo>
                    <a:pt x="877340" y="831351"/>
                  </a:lnTo>
                  <a:lnTo>
                    <a:pt x="877415" y="831246"/>
                  </a:lnTo>
                  <a:lnTo>
                    <a:pt x="877483" y="831132"/>
                  </a:lnTo>
                  <a:lnTo>
                    <a:pt x="877544" y="831019"/>
                  </a:lnTo>
                  <a:lnTo>
                    <a:pt x="877631" y="830828"/>
                  </a:lnTo>
                  <a:lnTo>
                    <a:pt x="877702" y="830623"/>
                  </a:lnTo>
                  <a:lnTo>
                    <a:pt x="877764" y="830428"/>
                  </a:lnTo>
                  <a:lnTo>
                    <a:pt x="877723" y="830371"/>
                  </a:lnTo>
                  <a:lnTo>
                    <a:pt x="877707" y="830297"/>
                  </a:lnTo>
                  <a:lnTo>
                    <a:pt x="877719" y="830239"/>
                  </a:lnTo>
                  <a:lnTo>
                    <a:pt x="877755" y="830206"/>
                  </a:lnTo>
                  <a:lnTo>
                    <a:pt x="877800" y="830149"/>
                  </a:lnTo>
                  <a:lnTo>
                    <a:pt x="877804" y="830083"/>
                  </a:lnTo>
                  <a:lnTo>
                    <a:pt x="877820" y="830005"/>
                  </a:lnTo>
                  <a:lnTo>
                    <a:pt x="877869" y="829899"/>
                  </a:lnTo>
                  <a:lnTo>
                    <a:pt x="877852" y="829833"/>
                  </a:lnTo>
                  <a:lnTo>
                    <a:pt x="877807" y="829759"/>
                  </a:lnTo>
                  <a:lnTo>
                    <a:pt x="877762" y="829718"/>
                  </a:lnTo>
                  <a:lnTo>
                    <a:pt x="877713" y="829690"/>
                  </a:lnTo>
                  <a:lnTo>
                    <a:pt x="877681" y="829661"/>
                  </a:lnTo>
                  <a:lnTo>
                    <a:pt x="877685" y="829624"/>
                  </a:lnTo>
                  <a:lnTo>
                    <a:pt x="877676" y="829575"/>
                  </a:lnTo>
                  <a:lnTo>
                    <a:pt x="877648" y="829542"/>
                  </a:lnTo>
                  <a:lnTo>
                    <a:pt x="877590" y="829518"/>
                  </a:lnTo>
                  <a:lnTo>
                    <a:pt x="877537" y="829461"/>
                  </a:lnTo>
                  <a:lnTo>
                    <a:pt x="877517" y="829403"/>
                  </a:lnTo>
                  <a:lnTo>
                    <a:pt x="877524" y="829325"/>
                  </a:lnTo>
                  <a:lnTo>
                    <a:pt x="877565" y="829268"/>
                  </a:lnTo>
                  <a:lnTo>
                    <a:pt x="877622" y="829214"/>
                  </a:lnTo>
                  <a:lnTo>
                    <a:pt x="877547" y="829027"/>
                  </a:lnTo>
                  <a:lnTo>
                    <a:pt x="877309" y="828381"/>
                  </a:lnTo>
                  <a:lnTo>
                    <a:pt x="877136" y="827980"/>
                  </a:lnTo>
                  <a:lnTo>
                    <a:pt x="876958" y="827585"/>
                  </a:lnTo>
                  <a:lnTo>
                    <a:pt x="876792" y="827189"/>
                  </a:lnTo>
                  <a:lnTo>
                    <a:pt x="876652" y="826780"/>
                  </a:lnTo>
                  <a:lnTo>
                    <a:pt x="876580" y="826489"/>
                  </a:lnTo>
                  <a:lnTo>
                    <a:pt x="876512" y="826193"/>
                  </a:lnTo>
                  <a:lnTo>
                    <a:pt x="876452" y="825897"/>
                  </a:lnTo>
                  <a:lnTo>
                    <a:pt x="876381" y="825446"/>
                  </a:lnTo>
                  <a:lnTo>
                    <a:pt x="876252" y="825400"/>
                  </a:lnTo>
                  <a:lnTo>
                    <a:pt x="876387" y="825085"/>
                  </a:lnTo>
                  <a:lnTo>
                    <a:pt x="876444" y="824669"/>
                  </a:lnTo>
                  <a:lnTo>
                    <a:pt x="876497" y="824360"/>
                  </a:lnTo>
                  <a:lnTo>
                    <a:pt x="876561" y="824046"/>
                  </a:lnTo>
                  <a:lnTo>
                    <a:pt x="876633" y="823737"/>
                  </a:lnTo>
                  <a:lnTo>
                    <a:pt x="876705" y="823460"/>
                  </a:lnTo>
                  <a:lnTo>
                    <a:pt x="876875" y="822905"/>
                  </a:lnTo>
                  <a:lnTo>
                    <a:pt x="876973" y="822632"/>
                  </a:lnTo>
                  <a:lnTo>
                    <a:pt x="877173" y="822104"/>
                  </a:lnTo>
                  <a:lnTo>
                    <a:pt x="877389" y="821595"/>
                  </a:lnTo>
                  <a:lnTo>
                    <a:pt x="877374" y="821559"/>
                  </a:lnTo>
                  <a:lnTo>
                    <a:pt x="877634" y="821104"/>
                  </a:lnTo>
                  <a:lnTo>
                    <a:pt x="877842" y="820767"/>
                  </a:lnTo>
                  <a:lnTo>
                    <a:pt x="878073" y="820444"/>
                  </a:lnTo>
                  <a:lnTo>
                    <a:pt x="878560" y="819816"/>
                  </a:lnTo>
                  <a:lnTo>
                    <a:pt x="879037" y="819180"/>
                  </a:lnTo>
                  <a:lnTo>
                    <a:pt x="879271" y="818857"/>
                  </a:lnTo>
                  <a:lnTo>
                    <a:pt x="879509" y="818538"/>
                  </a:lnTo>
                  <a:lnTo>
                    <a:pt x="879739" y="818216"/>
                  </a:lnTo>
                  <a:lnTo>
                    <a:pt x="879830" y="818094"/>
                  </a:lnTo>
                  <a:lnTo>
                    <a:pt x="879814" y="818014"/>
                  </a:lnTo>
                  <a:lnTo>
                    <a:pt x="879835" y="817977"/>
                  </a:lnTo>
                  <a:lnTo>
                    <a:pt x="879863" y="817977"/>
                  </a:lnTo>
                  <a:lnTo>
                    <a:pt x="879952" y="818010"/>
                  </a:lnTo>
                  <a:lnTo>
                    <a:pt x="880057" y="817878"/>
                  </a:lnTo>
                  <a:lnTo>
                    <a:pt x="880020" y="817833"/>
                  </a:lnTo>
                  <a:lnTo>
                    <a:pt x="880016" y="817764"/>
                  </a:lnTo>
                  <a:lnTo>
                    <a:pt x="880040" y="817714"/>
                  </a:lnTo>
                  <a:lnTo>
                    <a:pt x="880134" y="817595"/>
                  </a:lnTo>
                  <a:lnTo>
                    <a:pt x="880223" y="817509"/>
                  </a:lnTo>
                  <a:lnTo>
                    <a:pt x="880317" y="817430"/>
                  </a:lnTo>
                  <a:lnTo>
                    <a:pt x="880473" y="817110"/>
                  </a:lnTo>
                  <a:lnTo>
                    <a:pt x="881448" y="815519"/>
                  </a:lnTo>
                  <a:lnTo>
                    <a:pt x="881931" y="814704"/>
                  </a:lnTo>
                  <a:lnTo>
                    <a:pt x="882181" y="814300"/>
                  </a:lnTo>
                  <a:lnTo>
                    <a:pt x="882434" y="813895"/>
                  </a:lnTo>
                  <a:lnTo>
                    <a:pt x="882589" y="813654"/>
                  </a:lnTo>
                  <a:lnTo>
                    <a:pt x="882906" y="813176"/>
                  </a:lnTo>
                  <a:lnTo>
                    <a:pt x="882966" y="813179"/>
                  </a:lnTo>
                  <a:lnTo>
                    <a:pt x="883305" y="812390"/>
                  </a:lnTo>
                  <a:lnTo>
                    <a:pt x="883381" y="812503"/>
                  </a:lnTo>
                  <a:lnTo>
                    <a:pt x="884029" y="811635"/>
                  </a:lnTo>
                  <a:lnTo>
                    <a:pt x="884698" y="812421"/>
                  </a:lnTo>
                  <a:lnTo>
                    <a:pt x="884894" y="812294"/>
                  </a:lnTo>
                  <a:lnTo>
                    <a:pt x="885616" y="811589"/>
                  </a:lnTo>
                  <a:lnTo>
                    <a:pt x="886017" y="811075"/>
                  </a:lnTo>
                  <a:lnTo>
                    <a:pt x="886474" y="810757"/>
                  </a:lnTo>
                  <a:lnTo>
                    <a:pt x="886999" y="810247"/>
                  </a:lnTo>
                  <a:lnTo>
                    <a:pt x="887636" y="809766"/>
                  </a:lnTo>
                  <a:lnTo>
                    <a:pt x="889361" y="808460"/>
                  </a:lnTo>
                  <a:lnTo>
                    <a:pt x="889758" y="808010"/>
                  </a:lnTo>
                  <a:lnTo>
                    <a:pt x="889924" y="807096"/>
                  </a:lnTo>
                  <a:lnTo>
                    <a:pt x="889966" y="806918"/>
                  </a:lnTo>
                  <a:lnTo>
                    <a:pt x="890004" y="806736"/>
                  </a:lnTo>
                  <a:lnTo>
                    <a:pt x="890030" y="806559"/>
                  </a:lnTo>
                  <a:lnTo>
                    <a:pt x="890049" y="806377"/>
                  </a:lnTo>
                  <a:lnTo>
                    <a:pt x="890060" y="806195"/>
                  </a:lnTo>
                  <a:lnTo>
                    <a:pt x="890057" y="805940"/>
                  </a:lnTo>
                  <a:lnTo>
                    <a:pt x="890038" y="805686"/>
                  </a:lnTo>
                  <a:lnTo>
                    <a:pt x="890000" y="805431"/>
                  </a:lnTo>
                  <a:lnTo>
                    <a:pt x="889955" y="805176"/>
                  </a:lnTo>
                  <a:lnTo>
                    <a:pt x="889902" y="804926"/>
                  </a:lnTo>
                  <a:lnTo>
                    <a:pt x="889830" y="804653"/>
                  </a:lnTo>
                  <a:lnTo>
                    <a:pt x="889743" y="804385"/>
                  </a:lnTo>
                  <a:lnTo>
                    <a:pt x="889649" y="804121"/>
                  </a:lnTo>
                  <a:lnTo>
                    <a:pt x="889441" y="803594"/>
                  </a:lnTo>
                  <a:lnTo>
                    <a:pt x="889274" y="803184"/>
                  </a:lnTo>
                  <a:lnTo>
                    <a:pt x="889100" y="802780"/>
                  </a:lnTo>
                  <a:lnTo>
                    <a:pt x="888912" y="802379"/>
                  </a:lnTo>
                  <a:lnTo>
                    <a:pt x="888719" y="801984"/>
                  </a:lnTo>
                  <a:lnTo>
                    <a:pt x="888515" y="801588"/>
                  </a:lnTo>
                  <a:lnTo>
                    <a:pt x="888224" y="801047"/>
                  </a:lnTo>
                  <a:lnTo>
                    <a:pt x="888072" y="800783"/>
                  </a:lnTo>
                  <a:lnTo>
                    <a:pt x="887759" y="800251"/>
                  </a:lnTo>
                  <a:lnTo>
                    <a:pt x="887585" y="799946"/>
                  </a:lnTo>
                  <a:lnTo>
                    <a:pt x="887419" y="799628"/>
                  </a:lnTo>
                  <a:lnTo>
                    <a:pt x="887245" y="799319"/>
                  </a:lnTo>
                  <a:lnTo>
                    <a:pt x="887052" y="799037"/>
                  </a:lnTo>
                  <a:lnTo>
                    <a:pt x="886822" y="798791"/>
                  </a:lnTo>
                  <a:lnTo>
                    <a:pt x="886682" y="798673"/>
                  </a:lnTo>
                  <a:lnTo>
                    <a:pt x="886531" y="798564"/>
                  </a:lnTo>
                  <a:lnTo>
                    <a:pt x="886376" y="798464"/>
                  </a:lnTo>
                  <a:lnTo>
                    <a:pt x="886051" y="798295"/>
                  </a:lnTo>
                  <a:lnTo>
                    <a:pt x="885525" y="798627"/>
                  </a:lnTo>
                  <a:lnTo>
                    <a:pt x="885136" y="798987"/>
                  </a:lnTo>
                  <a:lnTo>
                    <a:pt x="884301" y="798759"/>
                  </a:lnTo>
                  <a:lnTo>
                    <a:pt x="883938" y="798846"/>
                  </a:lnTo>
                  <a:lnTo>
                    <a:pt x="883999" y="798996"/>
                  </a:lnTo>
                  <a:lnTo>
                    <a:pt x="884025" y="799178"/>
                  </a:lnTo>
                  <a:lnTo>
                    <a:pt x="883930" y="799414"/>
                  </a:lnTo>
                  <a:lnTo>
                    <a:pt x="883689" y="799592"/>
                  </a:lnTo>
                  <a:lnTo>
                    <a:pt x="883390" y="799496"/>
                  </a:lnTo>
                  <a:lnTo>
                    <a:pt x="883076" y="800306"/>
                  </a:lnTo>
                  <a:lnTo>
                    <a:pt x="883436" y="800460"/>
                  </a:lnTo>
                  <a:lnTo>
                    <a:pt x="883432" y="800578"/>
                  </a:lnTo>
                  <a:lnTo>
                    <a:pt x="882680" y="800810"/>
                  </a:lnTo>
                  <a:lnTo>
                    <a:pt x="882381" y="800715"/>
                  </a:lnTo>
                  <a:lnTo>
                    <a:pt x="882665" y="799787"/>
                  </a:lnTo>
                  <a:lnTo>
                    <a:pt x="882963" y="799851"/>
                  </a:lnTo>
                  <a:lnTo>
                    <a:pt x="883341" y="798864"/>
                  </a:lnTo>
                  <a:lnTo>
                    <a:pt x="883103" y="798773"/>
                  </a:lnTo>
                  <a:lnTo>
                    <a:pt x="882513" y="798100"/>
                  </a:lnTo>
                  <a:lnTo>
                    <a:pt x="881206" y="797627"/>
                  </a:lnTo>
                  <a:lnTo>
                    <a:pt x="879891" y="801060"/>
                  </a:lnTo>
                  <a:lnTo>
                    <a:pt x="878727" y="800651"/>
                  </a:lnTo>
                  <a:lnTo>
                    <a:pt x="880015" y="797154"/>
                  </a:lnTo>
                  <a:lnTo>
                    <a:pt x="879063" y="796781"/>
                  </a:lnTo>
                  <a:lnTo>
                    <a:pt x="879713" y="795026"/>
                  </a:lnTo>
                  <a:lnTo>
                    <a:pt x="879630" y="794694"/>
                  </a:lnTo>
                  <a:lnTo>
                    <a:pt x="879441" y="794443"/>
                  </a:lnTo>
                  <a:lnTo>
                    <a:pt x="879165" y="794230"/>
                  </a:lnTo>
                  <a:lnTo>
                    <a:pt x="878832" y="794043"/>
                  </a:lnTo>
                  <a:lnTo>
                    <a:pt x="878481" y="793875"/>
                  </a:lnTo>
                  <a:lnTo>
                    <a:pt x="877812" y="793534"/>
                  </a:lnTo>
                  <a:lnTo>
                    <a:pt x="877472" y="793375"/>
                  </a:lnTo>
                  <a:lnTo>
                    <a:pt x="877124" y="793229"/>
                  </a:lnTo>
                  <a:lnTo>
                    <a:pt x="876421" y="792956"/>
                  </a:lnTo>
                  <a:lnTo>
                    <a:pt x="875824" y="792733"/>
                  </a:lnTo>
                  <a:lnTo>
                    <a:pt x="875219" y="792529"/>
                  </a:lnTo>
                  <a:lnTo>
                    <a:pt x="874607" y="792342"/>
                  </a:lnTo>
                  <a:lnTo>
                    <a:pt x="874086" y="792191"/>
                  </a:lnTo>
                  <a:lnTo>
                    <a:pt x="873379" y="792001"/>
                  </a:lnTo>
                  <a:lnTo>
                    <a:pt x="872982" y="791883"/>
                  </a:lnTo>
                  <a:lnTo>
                    <a:pt x="872585" y="791751"/>
                  </a:lnTo>
                  <a:lnTo>
                    <a:pt x="872189" y="791637"/>
                  </a:lnTo>
                  <a:lnTo>
                    <a:pt x="871796" y="791560"/>
                  </a:lnTo>
                  <a:lnTo>
                    <a:pt x="871406" y="791546"/>
                  </a:lnTo>
                  <a:lnTo>
                    <a:pt x="871236" y="791565"/>
                  </a:lnTo>
                  <a:lnTo>
                    <a:pt x="871066" y="791587"/>
                  </a:lnTo>
                  <a:lnTo>
                    <a:pt x="870896" y="791624"/>
                  </a:lnTo>
                  <a:lnTo>
                    <a:pt x="870564" y="791710"/>
                  </a:lnTo>
                  <a:lnTo>
                    <a:pt x="870269" y="791810"/>
                  </a:lnTo>
                  <a:lnTo>
                    <a:pt x="870121" y="791869"/>
                  </a:lnTo>
                  <a:lnTo>
                    <a:pt x="869978" y="791933"/>
                  </a:lnTo>
                  <a:lnTo>
                    <a:pt x="869838" y="792001"/>
                  </a:lnTo>
                  <a:lnTo>
                    <a:pt x="869589" y="792349"/>
                  </a:lnTo>
                  <a:lnTo>
                    <a:pt x="869641" y="792383"/>
                  </a:lnTo>
                  <a:lnTo>
                    <a:pt x="869853" y="792251"/>
                  </a:lnTo>
                  <a:lnTo>
                    <a:pt x="870091" y="792183"/>
                  </a:lnTo>
                  <a:lnTo>
                    <a:pt x="870337" y="792188"/>
                  </a:lnTo>
                  <a:lnTo>
                    <a:pt x="870575" y="792265"/>
                  </a:lnTo>
                  <a:lnTo>
                    <a:pt x="870783" y="792401"/>
                  </a:lnTo>
                  <a:lnTo>
                    <a:pt x="870941" y="792592"/>
                  </a:lnTo>
                  <a:lnTo>
                    <a:pt x="871040" y="792820"/>
                  </a:lnTo>
                  <a:lnTo>
                    <a:pt x="871070" y="793065"/>
                  </a:lnTo>
                  <a:lnTo>
                    <a:pt x="871032" y="793311"/>
                  </a:lnTo>
                  <a:lnTo>
                    <a:pt x="870923" y="793538"/>
                  </a:lnTo>
                  <a:lnTo>
                    <a:pt x="870760" y="793725"/>
                  </a:lnTo>
                  <a:lnTo>
                    <a:pt x="870548" y="793852"/>
                  </a:lnTo>
                  <a:lnTo>
                    <a:pt x="870310" y="793920"/>
                  </a:lnTo>
                  <a:lnTo>
                    <a:pt x="870061" y="793916"/>
                  </a:lnTo>
                  <a:lnTo>
                    <a:pt x="869827" y="793843"/>
                  </a:lnTo>
                  <a:lnTo>
                    <a:pt x="869619" y="793702"/>
                  </a:lnTo>
                  <a:lnTo>
                    <a:pt x="869460" y="793511"/>
                  </a:lnTo>
                  <a:lnTo>
                    <a:pt x="869362" y="793284"/>
                  </a:lnTo>
                  <a:lnTo>
                    <a:pt x="869332" y="793038"/>
                  </a:lnTo>
                  <a:lnTo>
                    <a:pt x="869369" y="792793"/>
                  </a:lnTo>
                  <a:lnTo>
                    <a:pt x="869412" y="792665"/>
                  </a:lnTo>
                  <a:lnTo>
                    <a:pt x="869356" y="792650"/>
                  </a:lnTo>
                  <a:lnTo>
                    <a:pt x="869101" y="792952"/>
                  </a:lnTo>
                  <a:lnTo>
                    <a:pt x="868111" y="794921"/>
                  </a:lnTo>
                  <a:lnTo>
                    <a:pt x="867982" y="795344"/>
                  </a:lnTo>
                  <a:lnTo>
                    <a:pt x="867948" y="795503"/>
                  </a:lnTo>
                  <a:lnTo>
                    <a:pt x="867892" y="795826"/>
                  </a:lnTo>
                  <a:lnTo>
                    <a:pt x="867850" y="795981"/>
                  </a:lnTo>
                  <a:lnTo>
                    <a:pt x="867790" y="796122"/>
                  </a:lnTo>
                  <a:lnTo>
                    <a:pt x="867665" y="796290"/>
                  </a:lnTo>
                  <a:lnTo>
                    <a:pt x="867502" y="796435"/>
                  </a:lnTo>
                  <a:lnTo>
                    <a:pt x="867317" y="796572"/>
                  </a:lnTo>
                  <a:lnTo>
                    <a:pt x="867125" y="796699"/>
                  </a:lnTo>
                  <a:lnTo>
                    <a:pt x="866939" y="796831"/>
                  </a:lnTo>
                  <a:lnTo>
                    <a:pt x="866833" y="796922"/>
                  </a:lnTo>
                  <a:lnTo>
                    <a:pt x="866622" y="797117"/>
                  </a:lnTo>
                  <a:lnTo>
                    <a:pt x="866512" y="797195"/>
                  </a:lnTo>
                  <a:lnTo>
                    <a:pt x="866395" y="797245"/>
                  </a:lnTo>
                  <a:lnTo>
                    <a:pt x="866301" y="797263"/>
                  </a:lnTo>
                  <a:lnTo>
                    <a:pt x="866104" y="797268"/>
                  </a:lnTo>
                  <a:lnTo>
                    <a:pt x="866006" y="797254"/>
                  </a:lnTo>
                  <a:lnTo>
                    <a:pt x="865915" y="797236"/>
                  </a:lnTo>
                  <a:lnTo>
                    <a:pt x="865787" y="797172"/>
                  </a:lnTo>
                  <a:lnTo>
                    <a:pt x="865666" y="797077"/>
                  </a:lnTo>
                  <a:lnTo>
                    <a:pt x="865443" y="796845"/>
                  </a:lnTo>
                  <a:lnTo>
                    <a:pt x="865322" y="796745"/>
                  </a:lnTo>
                  <a:lnTo>
                    <a:pt x="865140" y="796617"/>
                  </a:lnTo>
                  <a:lnTo>
                    <a:pt x="864955" y="796499"/>
                  </a:lnTo>
                  <a:lnTo>
                    <a:pt x="864766" y="796385"/>
                  </a:lnTo>
                  <a:lnTo>
                    <a:pt x="864570" y="796281"/>
                  </a:lnTo>
                  <a:lnTo>
                    <a:pt x="864230" y="796117"/>
                  </a:lnTo>
                  <a:lnTo>
                    <a:pt x="864078" y="796035"/>
                  </a:lnTo>
                  <a:lnTo>
                    <a:pt x="863931" y="795971"/>
                  </a:lnTo>
                  <a:lnTo>
                    <a:pt x="863787" y="795930"/>
                  </a:lnTo>
                  <a:lnTo>
                    <a:pt x="863655" y="795930"/>
                  </a:lnTo>
                  <a:lnTo>
                    <a:pt x="863580" y="795962"/>
                  </a:lnTo>
                  <a:lnTo>
                    <a:pt x="863508" y="796012"/>
                  </a:lnTo>
                  <a:lnTo>
                    <a:pt x="863368" y="796126"/>
                  </a:lnTo>
                  <a:lnTo>
                    <a:pt x="863292" y="796167"/>
                  </a:lnTo>
                  <a:lnTo>
                    <a:pt x="863156" y="796217"/>
                  </a:lnTo>
                  <a:lnTo>
                    <a:pt x="863013" y="796258"/>
                  </a:lnTo>
                  <a:lnTo>
                    <a:pt x="862862" y="796281"/>
                  </a:lnTo>
                  <a:lnTo>
                    <a:pt x="862710" y="796285"/>
                  </a:lnTo>
                  <a:lnTo>
                    <a:pt x="862570" y="796276"/>
                  </a:lnTo>
                  <a:lnTo>
                    <a:pt x="862434" y="796240"/>
                  </a:lnTo>
                  <a:lnTo>
                    <a:pt x="862302" y="796181"/>
                  </a:lnTo>
                  <a:lnTo>
                    <a:pt x="861917" y="795962"/>
                  </a:lnTo>
                  <a:lnTo>
                    <a:pt x="861486" y="795744"/>
                  </a:lnTo>
                  <a:lnTo>
                    <a:pt x="861203" y="795589"/>
                  </a:lnTo>
                  <a:lnTo>
                    <a:pt x="860069" y="795089"/>
                  </a:lnTo>
                  <a:lnTo>
                    <a:pt x="859355" y="794957"/>
                  </a:lnTo>
                  <a:lnTo>
                    <a:pt x="858568" y="795185"/>
                  </a:lnTo>
                  <a:lnTo>
                    <a:pt x="858020" y="795658"/>
                  </a:lnTo>
                  <a:lnTo>
                    <a:pt x="857831" y="795990"/>
                  </a:lnTo>
                  <a:lnTo>
                    <a:pt x="857620" y="796376"/>
                  </a:lnTo>
                  <a:lnTo>
                    <a:pt x="857488" y="796594"/>
                  </a:lnTo>
                  <a:lnTo>
                    <a:pt x="857329" y="796813"/>
                  </a:lnTo>
                  <a:lnTo>
                    <a:pt x="857128" y="796895"/>
                  </a:lnTo>
                  <a:lnTo>
                    <a:pt x="856868" y="796890"/>
                  </a:lnTo>
                  <a:lnTo>
                    <a:pt x="856698" y="796713"/>
                  </a:lnTo>
                  <a:lnTo>
                    <a:pt x="856656" y="796449"/>
                  </a:lnTo>
                  <a:lnTo>
                    <a:pt x="856569" y="796294"/>
                  </a:lnTo>
                  <a:lnTo>
                    <a:pt x="856350" y="796399"/>
                  </a:lnTo>
                  <a:lnTo>
                    <a:pt x="856108" y="796549"/>
                  </a:lnTo>
                  <a:lnTo>
                    <a:pt x="855730" y="796872"/>
                  </a:lnTo>
                  <a:lnTo>
                    <a:pt x="855420" y="797131"/>
                  </a:lnTo>
                  <a:lnTo>
                    <a:pt x="855235" y="797504"/>
                  </a:lnTo>
                  <a:lnTo>
                    <a:pt x="855054" y="797850"/>
                  </a:lnTo>
                  <a:lnTo>
                    <a:pt x="854744" y="798109"/>
                  </a:lnTo>
                  <a:lnTo>
                    <a:pt x="854302" y="798300"/>
                  </a:lnTo>
                  <a:lnTo>
                    <a:pt x="853640" y="798532"/>
                  </a:lnTo>
                  <a:lnTo>
                    <a:pt x="853024" y="798764"/>
                  </a:lnTo>
                  <a:lnTo>
                    <a:pt x="852582" y="799064"/>
                  </a:lnTo>
                  <a:lnTo>
                    <a:pt x="852027" y="799405"/>
                  </a:lnTo>
                  <a:lnTo>
                    <a:pt x="851475" y="799683"/>
                  </a:lnTo>
                  <a:lnTo>
                    <a:pt x="851210" y="799896"/>
                  </a:lnTo>
                  <a:lnTo>
                    <a:pt x="850942" y="800092"/>
                  </a:lnTo>
                  <a:lnTo>
                    <a:pt x="850855" y="800092"/>
                  </a:lnTo>
                  <a:lnTo>
                    <a:pt x="850727" y="800024"/>
                  </a:lnTo>
                  <a:lnTo>
                    <a:pt x="850485" y="799996"/>
                  </a:lnTo>
                  <a:lnTo>
                    <a:pt x="850330" y="800105"/>
                  </a:lnTo>
                  <a:lnTo>
                    <a:pt x="850194" y="800256"/>
                  </a:lnTo>
                  <a:lnTo>
                    <a:pt x="850084" y="800342"/>
                  </a:lnTo>
                  <a:lnTo>
                    <a:pt x="849888" y="800383"/>
                  </a:lnTo>
                  <a:lnTo>
                    <a:pt x="849733" y="800337"/>
                  </a:lnTo>
                  <a:lnTo>
                    <a:pt x="849668" y="800269"/>
                  </a:lnTo>
                  <a:lnTo>
                    <a:pt x="849627" y="800137"/>
                  </a:lnTo>
                  <a:lnTo>
                    <a:pt x="849585" y="800024"/>
                  </a:lnTo>
                  <a:lnTo>
                    <a:pt x="849502" y="799846"/>
                  </a:lnTo>
                  <a:lnTo>
                    <a:pt x="849393" y="799714"/>
                  </a:lnTo>
                  <a:lnTo>
                    <a:pt x="849355" y="799492"/>
                  </a:lnTo>
                  <a:lnTo>
                    <a:pt x="849313" y="799337"/>
                  </a:lnTo>
                  <a:lnTo>
                    <a:pt x="849294" y="799050"/>
                  </a:lnTo>
                  <a:lnTo>
                    <a:pt x="849298" y="798832"/>
                  </a:lnTo>
                  <a:lnTo>
                    <a:pt x="849151" y="798655"/>
                  </a:lnTo>
                  <a:lnTo>
                    <a:pt x="848954" y="798564"/>
                  </a:lnTo>
                  <a:lnTo>
                    <a:pt x="848826" y="798273"/>
                  </a:lnTo>
                  <a:lnTo>
                    <a:pt x="848678" y="797854"/>
                  </a:lnTo>
                  <a:lnTo>
                    <a:pt x="848640" y="797654"/>
                  </a:lnTo>
                  <a:lnTo>
                    <a:pt x="848535" y="797431"/>
                  </a:lnTo>
                  <a:lnTo>
                    <a:pt x="848406" y="797213"/>
                  </a:lnTo>
                  <a:lnTo>
                    <a:pt x="848187" y="797077"/>
                  </a:lnTo>
                  <a:lnTo>
                    <a:pt x="847949" y="797027"/>
                  </a:lnTo>
                  <a:lnTo>
                    <a:pt x="847684" y="797067"/>
                  </a:lnTo>
                  <a:lnTo>
                    <a:pt x="847488" y="797086"/>
                  </a:lnTo>
                  <a:lnTo>
                    <a:pt x="847276" y="796954"/>
                  </a:lnTo>
                  <a:lnTo>
                    <a:pt x="846800" y="796804"/>
                  </a:lnTo>
                  <a:lnTo>
                    <a:pt x="846562" y="796735"/>
                  </a:lnTo>
                  <a:lnTo>
                    <a:pt x="846320" y="796681"/>
                  </a:lnTo>
                  <a:lnTo>
                    <a:pt x="845715" y="796572"/>
                  </a:lnTo>
                  <a:lnTo>
                    <a:pt x="845534" y="796549"/>
                  </a:lnTo>
                  <a:lnTo>
                    <a:pt x="845352" y="796540"/>
                  </a:lnTo>
                  <a:lnTo>
                    <a:pt x="845179" y="796558"/>
                  </a:lnTo>
                  <a:lnTo>
                    <a:pt x="844967" y="796613"/>
                  </a:lnTo>
                  <a:lnTo>
                    <a:pt x="844759" y="796699"/>
                  </a:lnTo>
                  <a:lnTo>
                    <a:pt x="844555" y="796808"/>
                  </a:lnTo>
                  <a:lnTo>
                    <a:pt x="844370" y="796940"/>
                  </a:lnTo>
                  <a:lnTo>
                    <a:pt x="844208" y="797086"/>
                  </a:lnTo>
                  <a:lnTo>
                    <a:pt x="844079" y="797249"/>
                  </a:lnTo>
                  <a:lnTo>
                    <a:pt x="843981" y="797440"/>
                  </a:lnTo>
                  <a:lnTo>
                    <a:pt x="843807" y="797845"/>
                  </a:lnTo>
                  <a:lnTo>
                    <a:pt x="843709" y="798041"/>
                  </a:lnTo>
                  <a:lnTo>
                    <a:pt x="843618" y="798200"/>
                  </a:lnTo>
                  <a:lnTo>
                    <a:pt x="843316" y="798664"/>
                  </a:lnTo>
                  <a:lnTo>
                    <a:pt x="843093" y="799019"/>
                  </a:lnTo>
                  <a:lnTo>
                    <a:pt x="842847" y="799428"/>
                  </a:lnTo>
                  <a:lnTo>
                    <a:pt x="842597" y="799833"/>
                  </a:lnTo>
                  <a:lnTo>
                    <a:pt x="842280" y="800383"/>
                  </a:lnTo>
                  <a:lnTo>
                    <a:pt x="842167" y="800560"/>
                  </a:lnTo>
                  <a:lnTo>
                    <a:pt x="842042" y="800728"/>
                  </a:lnTo>
                  <a:lnTo>
                    <a:pt x="841914" y="800865"/>
                  </a:lnTo>
                  <a:lnTo>
                    <a:pt x="841774" y="800992"/>
                  </a:lnTo>
                  <a:lnTo>
                    <a:pt x="841626" y="801115"/>
                  </a:lnTo>
                  <a:lnTo>
                    <a:pt x="841490" y="801242"/>
                  </a:lnTo>
                  <a:lnTo>
                    <a:pt x="841373" y="801383"/>
                  </a:lnTo>
                  <a:lnTo>
                    <a:pt x="841301" y="801497"/>
                  </a:lnTo>
                  <a:lnTo>
                    <a:pt x="841241" y="801615"/>
                  </a:lnTo>
                  <a:lnTo>
                    <a:pt x="841127" y="801861"/>
                  </a:lnTo>
                  <a:lnTo>
                    <a:pt x="841059" y="801979"/>
                  </a:lnTo>
                  <a:lnTo>
                    <a:pt x="840954" y="802175"/>
                  </a:lnTo>
                  <a:lnTo>
                    <a:pt x="840893" y="802270"/>
                  </a:lnTo>
                  <a:lnTo>
                    <a:pt x="840829" y="802348"/>
                  </a:lnTo>
                  <a:lnTo>
                    <a:pt x="840753" y="802398"/>
                  </a:lnTo>
                  <a:lnTo>
                    <a:pt x="840666" y="802416"/>
                  </a:lnTo>
                  <a:lnTo>
                    <a:pt x="840572" y="802407"/>
                  </a:lnTo>
                  <a:lnTo>
                    <a:pt x="840474" y="802388"/>
                  </a:lnTo>
                  <a:lnTo>
                    <a:pt x="840273" y="802329"/>
                  </a:lnTo>
                  <a:lnTo>
                    <a:pt x="840099" y="802261"/>
                  </a:lnTo>
                  <a:lnTo>
                    <a:pt x="839933" y="802161"/>
                  </a:lnTo>
                  <a:lnTo>
                    <a:pt x="839608" y="801934"/>
                  </a:lnTo>
                  <a:lnTo>
                    <a:pt x="839442" y="801834"/>
                  </a:lnTo>
                  <a:lnTo>
                    <a:pt x="839230" y="801729"/>
                  </a:lnTo>
                  <a:lnTo>
                    <a:pt x="839011" y="801634"/>
                  </a:lnTo>
                  <a:lnTo>
                    <a:pt x="838576" y="801443"/>
                  </a:lnTo>
                  <a:lnTo>
                    <a:pt x="838369" y="801333"/>
                  </a:lnTo>
                  <a:lnTo>
                    <a:pt x="838108" y="801161"/>
                  </a:lnTo>
                  <a:lnTo>
                    <a:pt x="837862" y="800970"/>
                  </a:lnTo>
                  <a:lnTo>
                    <a:pt x="837378" y="800578"/>
                  </a:lnTo>
                  <a:lnTo>
                    <a:pt x="837121" y="800406"/>
                  </a:lnTo>
                  <a:lnTo>
                    <a:pt x="836876" y="800269"/>
                  </a:lnTo>
                  <a:lnTo>
                    <a:pt x="836630" y="800142"/>
                  </a:lnTo>
                  <a:lnTo>
                    <a:pt x="836120" y="799905"/>
                  </a:lnTo>
                  <a:lnTo>
                    <a:pt x="835871" y="799783"/>
                  </a:lnTo>
                  <a:lnTo>
                    <a:pt x="835232" y="799428"/>
                  </a:lnTo>
                  <a:lnTo>
                    <a:pt x="835017" y="799314"/>
                  </a:lnTo>
                  <a:lnTo>
                    <a:pt x="834797" y="799219"/>
                  </a:lnTo>
                  <a:lnTo>
                    <a:pt x="834676" y="799178"/>
                  </a:lnTo>
                  <a:lnTo>
                    <a:pt x="834434" y="799114"/>
                  </a:lnTo>
                  <a:lnTo>
                    <a:pt x="834314" y="799078"/>
                  </a:lnTo>
                  <a:lnTo>
                    <a:pt x="834200" y="799028"/>
                  </a:lnTo>
                  <a:lnTo>
                    <a:pt x="834068" y="798950"/>
                  </a:lnTo>
                  <a:lnTo>
                    <a:pt x="833943" y="798859"/>
                  </a:lnTo>
                  <a:lnTo>
                    <a:pt x="833822" y="798759"/>
                  </a:lnTo>
                  <a:lnTo>
                    <a:pt x="833709" y="798650"/>
                  </a:lnTo>
                  <a:lnTo>
                    <a:pt x="833607" y="798536"/>
                  </a:lnTo>
                  <a:lnTo>
                    <a:pt x="833482" y="798355"/>
                  </a:lnTo>
                  <a:lnTo>
                    <a:pt x="833376" y="798154"/>
                  </a:lnTo>
                  <a:lnTo>
                    <a:pt x="833289" y="797941"/>
                  </a:lnTo>
                  <a:lnTo>
                    <a:pt x="833142" y="797504"/>
                  </a:lnTo>
                  <a:lnTo>
                    <a:pt x="833089" y="797313"/>
                  </a:lnTo>
                  <a:lnTo>
                    <a:pt x="833044" y="797117"/>
                  </a:lnTo>
                  <a:lnTo>
                    <a:pt x="833006" y="796922"/>
                  </a:lnTo>
                  <a:lnTo>
                    <a:pt x="832919" y="796531"/>
                  </a:lnTo>
                  <a:lnTo>
                    <a:pt x="832794" y="796117"/>
                  </a:lnTo>
                  <a:lnTo>
                    <a:pt x="832651" y="795708"/>
                  </a:lnTo>
                  <a:lnTo>
                    <a:pt x="832450" y="795153"/>
                  </a:lnTo>
                  <a:lnTo>
                    <a:pt x="832310" y="794812"/>
                  </a:lnTo>
                  <a:lnTo>
                    <a:pt x="832231" y="794653"/>
                  </a:lnTo>
                  <a:lnTo>
                    <a:pt x="832148" y="794512"/>
                  </a:lnTo>
                  <a:lnTo>
                    <a:pt x="832057" y="794371"/>
                  </a:lnTo>
                  <a:lnTo>
                    <a:pt x="831963" y="794239"/>
                  </a:lnTo>
                  <a:lnTo>
                    <a:pt x="831653" y="793848"/>
                  </a:lnTo>
                  <a:lnTo>
                    <a:pt x="831540" y="793716"/>
                  </a:lnTo>
                  <a:lnTo>
                    <a:pt x="831422" y="793593"/>
                  </a:lnTo>
                  <a:lnTo>
                    <a:pt x="831298" y="793475"/>
                  </a:lnTo>
                  <a:lnTo>
                    <a:pt x="831169" y="793366"/>
                  </a:lnTo>
                  <a:lnTo>
                    <a:pt x="831037" y="793279"/>
                  </a:lnTo>
                  <a:lnTo>
                    <a:pt x="830897" y="793202"/>
                  </a:lnTo>
                  <a:lnTo>
                    <a:pt x="830750" y="793129"/>
                  </a:lnTo>
                  <a:lnTo>
                    <a:pt x="830455" y="792993"/>
                  </a:lnTo>
                  <a:lnTo>
                    <a:pt x="829998" y="792747"/>
                  </a:lnTo>
                  <a:lnTo>
                    <a:pt x="829839" y="792674"/>
                  </a:lnTo>
                  <a:lnTo>
                    <a:pt x="829680" y="792615"/>
                  </a:lnTo>
                  <a:lnTo>
                    <a:pt x="829540" y="792579"/>
                  </a:lnTo>
                  <a:lnTo>
                    <a:pt x="829397" y="792547"/>
                  </a:lnTo>
                  <a:lnTo>
                    <a:pt x="829253" y="792520"/>
                  </a:lnTo>
                  <a:lnTo>
                    <a:pt x="828962" y="792483"/>
                  </a:lnTo>
                  <a:lnTo>
                    <a:pt x="828815" y="792479"/>
                  </a:lnTo>
                  <a:lnTo>
                    <a:pt x="828524" y="792488"/>
                  </a:lnTo>
                  <a:lnTo>
                    <a:pt x="828380" y="792488"/>
                  </a:lnTo>
                  <a:lnTo>
                    <a:pt x="828240" y="792470"/>
                  </a:lnTo>
                  <a:lnTo>
                    <a:pt x="828153" y="792451"/>
                  </a:lnTo>
                  <a:lnTo>
                    <a:pt x="827983" y="792406"/>
                  </a:lnTo>
                  <a:lnTo>
                    <a:pt x="827692" y="792288"/>
                  </a:lnTo>
                  <a:lnTo>
                    <a:pt x="827568" y="792220"/>
                  </a:lnTo>
                  <a:lnTo>
                    <a:pt x="827447" y="792147"/>
                  </a:lnTo>
                  <a:lnTo>
                    <a:pt x="827333" y="792060"/>
                  </a:lnTo>
                  <a:lnTo>
                    <a:pt x="827227" y="791974"/>
                  </a:lnTo>
                  <a:lnTo>
                    <a:pt x="827129" y="791874"/>
                  </a:lnTo>
                  <a:lnTo>
                    <a:pt x="827039" y="791769"/>
                  </a:lnTo>
                  <a:lnTo>
                    <a:pt x="826955" y="791660"/>
                  </a:lnTo>
                  <a:lnTo>
                    <a:pt x="826880" y="791542"/>
                  </a:lnTo>
                  <a:lnTo>
                    <a:pt x="826816" y="791424"/>
                  </a:lnTo>
                  <a:lnTo>
                    <a:pt x="826766" y="791296"/>
                  </a:lnTo>
                  <a:lnTo>
                    <a:pt x="826733" y="791164"/>
                  </a:lnTo>
                  <a:lnTo>
                    <a:pt x="826619" y="790619"/>
                  </a:lnTo>
                  <a:lnTo>
                    <a:pt x="826596" y="790478"/>
                  </a:lnTo>
                  <a:lnTo>
                    <a:pt x="826566" y="790341"/>
                  </a:lnTo>
                  <a:lnTo>
                    <a:pt x="826532" y="790209"/>
                  </a:lnTo>
                  <a:lnTo>
                    <a:pt x="826476" y="790091"/>
                  </a:lnTo>
                  <a:lnTo>
                    <a:pt x="826396" y="789973"/>
                  </a:lnTo>
                  <a:lnTo>
                    <a:pt x="826294" y="789873"/>
                  </a:lnTo>
                  <a:lnTo>
                    <a:pt x="826181" y="789777"/>
                  </a:lnTo>
                  <a:lnTo>
                    <a:pt x="825833" y="789514"/>
                  </a:lnTo>
                  <a:lnTo>
                    <a:pt x="825716" y="789432"/>
                  </a:lnTo>
                  <a:lnTo>
                    <a:pt x="825599" y="789354"/>
                  </a:lnTo>
                  <a:lnTo>
                    <a:pt x="825474" y="789286"/>
                  </a:lnTo>
                  <a:lnTo>
                    <a:pt x="825349" y="789227"/>
                  </a:lnTo>
                  <a:lnTo>
                    <a:pt x="825198" y="789177"/>
                  </a:lnTo>
                  <a:lnTo>
                    <a:pt x="824873" y="789122"/>
                  </a:lnTo>
                  <a:lnTo>
                    <a:pt x="824714" y="789091"/>
                  </a:lnTo>
                  <a:lnTo>
                    <a:pt x="824571" y="789031"/>
                  </a:lnTo>
                  <a:lnTo>
                    <a:pt x="824469" y="788959"/>
                  </a:lnTo>
                  <a:lnTo>
                    <a:pt x="824374" y="788872"/>
                  </a:lnTo>
                  <a:lnTo>
                    <a:pt x="824193" y="788686"/>
                  </a:lnTo>
                  <a:lnTo>
                    <a:pt x="824098" y="788599"/>
                  </a:lnTo>
                  <a:lnTo>
                    <a:pt x="824015" y="788540"/>
                  </a:lnTo>
                  <a:lnTo>
                    <a:pt x="823834" y="788427"/>
                  </a:lnTo>
                  <a:lnTo>
                    <a:pt x="823755" y="788363"/>
                  </a:lnTo>
                  <a:lnTo>
                    <a:pt x="823683" y="788290"/>
                  </a:lnTo>
                  <a:lnTo>
                    <a:pt x="823622" y="788195"/>
                  </a:lnTo>
                  <a:lnTo>
                    <a:pt x="823573" y="788086"/>
                  </a:lnTo>
                  <a:lnTo>
                    <a:pt x="823498" y="787854"/>
                  </a:lnTo>
                  <a:lnTo>
                    <a:pt x="823452" y="787745"/>
                  </a:lnTo>
                  <a:lnTo>
                    <a:pt x="823369" y="787563"/>
                  </a:lnTo>
                  <a:lnTo>
                    <a:pt x="823327" y="787476"/>
                  </a:lnTo>
                  <a:lnTo>
                    <a:pt x="823278" y="787390"/>
                  </a:lnTo>
                  <a:lnTo>
                    <a:pt x="823218" y="787317"/>
                  </a:lnTo>
                  <a:lnTo>
                    <a:pt x="823138" y="787253"/>
                  </a:lnTo>
                  <a:lnTo>
                    <a:pt x="823048" y="787194"/>
                  </a:lnTo>
                  <a:lnTo>
                    <a:pt x="822946" y="787149"/>
                  </a:lnTo>
                  <a:lnTo>
                    <a:pt x="822742" y="787067"/>
                  </a:lnTo>
                  <a:lnTo>
                    <a:pt x="822530" y="786994"/>
                  </a:lnTo>
                  <a:lnTo>
                    <a:pt x="822311" y="786944"/>
                  </a:lnTo>
                  <a:lnTo>
                    <a:pt x="822201" y="786940"/>
                  </a:lnTo>
                  <a:lnTo>
                    <a:pt x="822069" y="786958"/>
                  </a:lnTo>
                  <a:lnTo>
                    <a:pt x="821937" y="786999"/>
                  </a:lnTo>
                  <a:lnTo>
                    <a:pt x="821801" y="787053"/>
                  </a:lnTo>
                  <a:lnTo>
                    <a:pt x="821536" y="787171"/>
                  </a:lnTo>
                  <a:lnTo>
                    <a:pt x="821343" y="787253"/>
                  </a:lnTo>
                  <a:lnTo>
                    <a:pt x="821147" y="787349"/>
                  </a:lnTo>
                  <a:lnTo>
                    <a:pt x="820958" y="787449"/>
                  </a:lnTo>
                  <a:lnTo>
                    <a:pt x="820765" y="787544"/>
                  </a:lnTo>
                  <a:lnTo>
                    <a:pt x="820236" y="787790"/>
                  </a:lnTo>
                  <a:lnTo>
                    <a:pt x="819654" y="788031"/>
                  </a:lnTo>
                  <a:lnTo>
                    <a:pt x="819408" y="788122"/>
                  </a:lnTo>
                  <a:lnTo>
                    <a:pt x="819144" y="788208"/>
                  </a:lnTo>
                  <a:lnTo>
                    <a:pt x="818864" y="788286"/>
                  </a:lnTo>
                  <a:lnTo>
                    <a:pt x="818577" y="788349"/>
                  </a:lnTo>
                  <a:lnTo>
                    <a:pt x="818275" y="788404"/>
                  </a:lnTo>
                  <a:lnTo>
                    <a:pt x="818173" y="788413"/>
                  </a:lnTo>
                  <a:lnTo>
                    <a:pt x="818071" y="788418"/>
                  </a:lnTo>
                  <a:lnTo>
                    <a:pt x="817874" y="788395"/>
                  </a:lnTo>
                  <a:lnTo>
                    <a:pt x="817776" y="788377"/>
                  </a:lnTo>
                  <a:lnTo>
                    <a:pt x="817439" y="788295"/>
                  </a:lnTo>
                  <a:lnTo>
                    <a:pt x="817152" y="788204"/>
                  </a:lnTo>
                  <a:lnTo>
                    <a:pt x="816771" y="788067"/>
                  </a:lnTo>
                  <a:lnTo>
                    <a:pt x="816578" y="787986"/>
                  </a:lnTo>
                  <a:lnTo>
                    <a:pt x="816381" y="787917"/>
                  </a:lnTo>
                  <a:lnTo>
                    <a:pt x="816245" y="787885"/>
                  </a:lnTo>
                  <a:lnTo>
                    <a:pt x="816105" y="787858"/>
                  </a:lnTo>
                  <a:lnTo>
                    <a:pt x="815965" y="787840"/>
                  </a:lnTo>
                  <a:lnTo>
                    <a:pt x="815682" y="787826"/>
                  </a:lnTo>
                  <a:lnTo>
                    <a:pt x="815565" y="787831"/>
                  </a:lnTo>
                  <a:lnTo>
                    <a:pt x="815331" y="787858"/>
                  </a:lnTo>
                  <a:lnTo>
                    <a:pt x="815096" y="787895"/>
                  </a:lnTo>
                  <a:lnTo>
                    <a:pt x="814892" y="787935"/>
                  </a:lnTo>
                  <a:lnTo>
                    <a:pt x="814586" y="788004"/>
                  </a:lnTo>
                  <a:lnTo>
                    <a:pt x="814473" y="788026"/>
                  </a:lnTo>
                  <a:lnTo>
                    <a:pt x="814246" y="788063"/>
                  </a:lnTo>
                  <a:lnTo>
                    <a:pt x="814136" y="788090"/>
                  </a:lnTo>
                  <a:lnTo>
                    <a:pt x="814038" y="788131"/>
                  </a:lnTo>
                  <a:lnTo>
                    <a:pt x="813917" y="788227"/>
                  </a:lnTo>
                  <a:lnTo>
                    <a:pt x="813804" y="788336"/>
                  </a:lnTo>
                  <a:lnTo>
                    <a:pt x="813743" y="788381"/>
                  </a:lnTo>
                  <a:lnTo>
                    <a:pt x="813634" y="788445"/>
                  </a:lnTo>
                  <a:lnTo>
                    <a:pt x="813520" y="788499"/>
                  </a:lnTo>
                  <a:lnTo>
                    <a:pt x="813286" y="788590"/>
                  </a:lnTo>
                  <a:lnTo>
                    <a:pt x="813048" y="788718"/>
                  </a:lnTo>
                  <a:lnTo>
                    <a:pt x="812810" y="788868"/>
                  </a:lnTo>
                  <a:lnTo>
                    <a:pt x="812693" y="788945"/>
                  </a:lnTo>
                  <a:lnTo>
                    <a:pt x="812583" y="789031"/>
                  </a:lnTo>
                  <a:lnTo>
                    <a:pt x="812447" y="789154"/>
                  </a:lnTo>
                  <a:lnTo>
                    <a:pt x="811786" y="789800"/>
                  </a:lnTo>
                  <a:lnTo>
                    <a:pt x="811570" y="790023"/>
                  </a:lnTo>
                  <a:lnTo>
                    <a:pt x="811370" y="790255"/>
                  </a:lnTo>
                  <a:lnTo>
                    <a:pt x="811189" y="790500"/>
                  </a:lnTo>
                  <a:lnTo>
                    <a:pt x="811022" y="790769"/>
                  </a:lnTo>
                  <a:lnTo>
                    <a:pt x="810875" y="791051"/>
                  </a:lnTo>
                  <a:lnTo>
                    <a:pt x="810743" y="791342"/>
                  </a:lnTo>
                  <a:lnTo>
                    <a:pt x="810622" y="791637"/>
                  </a:lnTo>
                  <a:lnTo>
                    <a:pt x="810403" y="792183"/>
                  </a:lnTo>
                  <a:lnTo>
                    <a:pt x="810308" y="792433"/>
                  </a:lnTo>
                  <a:lnTo>
                    <a:pt x="810138" y="792938"/>
                  </a:lnTo>
                  <a:lnTo>
                    <a:pt x="810059" y="793197"/>
                  </a:lnTo>
                  <a:lnTo>
                    <a:pt x="809896" y="793788"/>
                  </a:lnTo>
                  <a:lnTo>
                    <a:pt x="809828" y="794093"/>
                  </a:lnTo>
                  <a:lnTo>
                    <a:pt x="809772" y="794393"/>
                  </a:lnTo>
                  <a:lnTo>
                    <a:pt x="809734" y="794698"/>
                  </a:lnTo>
                  <a:lnTo>
                    <a:pt x="809719" y="794889"/>
                  </a:lnTo>
                  <a:lnTo>
                    <a:pt x="809707" y="795276"/>
                  </a:lnTo>
                  <a:lnTo>
                    <a:pt x="809707" y="795471"/>
                  </a:lnTo>
                  <a:lnTo>
                    <a:pt x="809719" y="795662"/>
                  </a:lnTo>
                  <a:lnTo>
                    <a:pt x="809719" y="795862"/>
                  </a:lnTo>
                  <a:lnTo>
                    <a:pt x="809726" y="795967"/>
                  </a:lnTo>
                  <a:lnTo>
                    <a:pt x="809741" y="796062"/>
                  </a:lnTo>
                  <a:lnTo>
                    <a:pt x="809768" y="796144"/>
                  </a:lnTo>
                  <a:lnTo>
                    <a:pt x="809839" y="796244"/>
                  </a:lnTo>
                  <a:lnTo>
                    <a:pt x="809938" y="796335"/>
                  </a:lnTo>
                  <a:lnTo>
                    <a:pt x="810055" y="796408"/>
                  </a:lnTo>
                  <a:lnTo>
                    <a:pt x="810183" y="796472"/>
                  </a:lnTo>
                  <a:lnTo>
                    <a:pt x="810304" y="796517"/>
                  </a:lnTo>
                  <a:lnTo>
                    <a:pt x="810418" y="796545"/>
                  </a:lnTo>
                  <a:lnTo>
                    <a:pt x="810539" y="796554"/>
                  </a:lnTo>
                  <a:lnTo>
                    <a:pt x="810663" y="796554"/>
                  </a:lnTo>
                  <a:lnTo>
                    <a:pt x="810784" y="796545"/>
                  </a:lnTo>
                  <a:lnTo>
                    <a:pt x="810905" y="796526"/>
                  </a:lnTo>
                  <a:lnTo>
                    <a:pt x="811079" y="796490"/>
                  </a:lnTo>
                  <a:lnTo>
                    <a:pt x="811257" y="796431"/>
                  </a:lnTo>
                  <a:lnTo>
                    <a:pt x="811427" y="796358"/>
                  </a:lnTo>
                  <a:lnTo>
                    <a:pt x="811593" y="796272"/>
                  </a:lnTo>
                  <a:lnTo>
                    <a:pt x="811752" y="796181"/>
                  </a:lnTo>
                  <a:lnTo>
                    <a:pt x="811922" y="796067"/>
                  </a:lnTo>
                  <a:lnTo>
                    <a:pt x="812232" y="795799"/>
                  </a:lnTo>
                  <a:lnTo>
                    <a:pt x="812383" y="795658"/>
                  </a:lnTo>
                  <a:lnTo>
                    <a:pt x="812719" y="795398"/>
                  </a:lnTo>
                  <a:lnTo>
                    <a:pt x="812897" y="795271"/>
                  </a:lnTo>
                  <a:lnTo>
                    <a:pt x="813078" y="795148"/>
                  </a:lnTo>
                  <a:lnTo>
                    <a:pt x="813263" y="795039"/>
                  </a:lnTo>
                  <a:lnTo>
                    <a:pt x="813456" y="794944"/>
                  </a:lnTo>
                  <a:lnTo>
                    <a:pt x="813717" y="794844"/>
                  </a:lnTo>
                  <a:lnTo>
                    <a:pt x="813993" y="794766"/>
                  </a:lnTo>
                  <a:lnTo>
                    <a:pt x="814276" y="794707"/>
                  </a:lnTo>
                  <a:lnTo>
                    <a:pt x="814560" y="794675"/>
                  </a:lnTo>
                  <a:lnTo>
                    <a:pt x="814843" y="794662"/>
                  </a:lnTo>
                  <a:lnTo>
                    <a:pt x="815142" y="794680"/>
                  </a:lnTo>
                  <a:lnTo>
                    <a:pt x="815448" y="794730"/>
                  </a:lnTo>
                  <a:lnTo>
                    <a:pt x="815750" y="794803"/>
                  </a:lnTo>
                  <a:lnTo>
                    <a:pt x="816045" y="794894"/>
                  </a:lnTo>
                  <a:lnTo>
                    <a:pt x="816340" y="794989"/>
                  </a:lnTo>
                  <a:lnTo>
                    <a:pt x="816672" y="795121"/>
                  </a:lnTo>
                  <a:lnTo>
                    <a:pt x="816993" y="795285"/>
                  </a:lnTo>
                  <a:lnTo>
                    <a:pt x="817628" y="795635"/>
                  </a:lnTo>
                  <a:lnTo>
                    <a:pt x="817946" y="795803"/>
                  </a:lnTo>
                  <a:lnTo>
                    <a:pt x="818717" y="796167"/>
                  </a:lnTo>
                  <a:lnTo>
                    <a:pt x="819102" y="796344"/>
                  </a:lnTo>
                  <a:lnTo>
                    <a:pt x="819484" y="796535"/>
                  </a:lnTo>
                  <a:lnTo>
                    <a:pt x="819854" y="796740"/>
                  </a:lnTo>
                  <a:lnTo>
                    <a:pt x="820172" y="796936"/>
                  </a:lnTo>
                  <a:lnTo>
                    <a:pt x="820485" y="797140"/>
                  </a:lnTo>
                  <a:lnTo>
                    <a:pt x="820795" y="797354"/>
                  </a:lnTo>
                  <a:lnTo>
                    <a:pt x="821691" y="798004"/>
                  </a:lnTo>
                  <a:lnTo>
                    <a:pt x="821986" y="798214"/>
                  </a:lnTo>
                  <a:lnTo>
                    <a:pt x="822277" y="798432"/>
                  </a:lnTo>
                  <a:lnTo>
                    <a:pt x="822556" y="798659"/>
                  </a:lnTo>
                  <a:lnTo>
                    <a:pt x="822825" y="798900"/>
                  </a:lnTo>
                  <a:lnTo>
                    <a:pt x="823067" y="799150"/>
                  </a:lnTo>
                  <a:lnTo>
                    <a:pt x="823305" y="799410"/>
                  </a:lnTo>
                  <a:lnTo>
                    <a:pt x="823528" y="799683"/>
                  </a:lnTo>
                  <a:lnTo>
                    <a:pt x="823743" y="799960"/>
                  </a:lnTo>
                  <a:lnTo>
                    <a:pt x="823943" y="800246"/>
                  </a:lnTo>
                  <a:lnTo>
                    <a:pt x="824083" y="800469"/>
                  </a:lnTo>
                  <a:lnTo>
                    <a:pt x="824767" y="802934"/>
                  </a:lnTo>
                  <a:lnTo>
                    <a:pt x="826128" y="806673"/>
                  </a:lnTo>
                  <a:lnTo>
                    <a:pt x="826682" y="807838"/>
                  </a:lnTo>
                  <a:lnTo>
                    <a:pt x="826816" y="808119"/>
                  </a:lnTo>
                  <a:lnTo>
                    <a:pt x="827383" y="809042"/>
                  </a:lnTo>
                  <a:lnTo>
                    <a:pt x="827541" y="809429"/>
                  </a:lnTo>
                  <a:lnTo>
                    <a:pt x="827674" y="809661"/>
                  </a:lnTo>
                  <a:lnTo>
                    <a:pt x="827806" y="810111"/>
                  </a:lnTo>
                  <a:lnTo>
                    <a:pt x="827828" y="810257"/>
                  </a:lnTo>
                  <a:lnTo>
                    <a:pt x="827832" y="810366"/>
                  </a:lnTo>
                  <a:lnTo>
                    <a:pt x="827817" y="810602"/>
                  </a:lnTo>
                  <a:lnTo>
                    <a:pt x="827783" y="810884"/>
                  </a:lnTo>
                  <a:lnTo>
                    <a:pt x="827779" y="811089"/>
                  </a:lnTo>
                  <a:lnTo>
                    <a:pt x="827813" y="811616"/>
                  </a:lnTo>
                  <a:lnTo>
                    <a:pt x="827859" y="812071"/>
                  </a:lnTo>
                  <a:lnTo>
                    <a:pt x="827919" y="812585"/>
                  </a:lnTo>
                  <a:lnTo>
                    <a:pt x="827964" y="813022"/>
                  </a:lnTo>
                  <a:lnTo>
                    <a:pt x="827998" y="813240"/>
                  </a:lnTo>
                  <a:lnTo>
                    <a:pt x="828108" y="813754"/>
                  </a:lnTo>
                  <a:lnTo>
                    <a:pt x="828153" y="814027"/>
                  </a:lnTo>
                  <a:lnTo>
                    <a:pt x="828176" y="814218"/>
                  </a:lnTo>
                  <a:lnTo>
                    <a:pt x="828184" y="814418"/>
                  </a:lnTo>
                  <a:lnTo>
                    <a:pt x="828191" y="814518"/>
                  </a:lnTo>
                  <a:lnTo>
                    <a:pt x="828203" y="814618"/>
                  </a:lnTo>
                  <a:lnTo>
                    <a:pt x="828248" y="814854"/>
                  </a:lnTo>
                  <a:lnTo>
                    <a:pt x="828278" y="814973"/>
                  </a:lnTo>
                  <a:lnTo>
                    <a:pt x="828316" y="815091"/>
                  </a:lnTo>
                  <a:lnTo>
                    <a:pt x="828357" y="815200"/>
                  </a:lnTo>
                  <a:lnTo>
                    <a:pt x="828433" y="815350"/>
                  </a:lnTo>
                  <a:lnTo>
                    <a:pt x="828520" y="815491"/>
                  </a:lnTo>
                  <a:lnTo>
                    <a:pt x="828618" y="815637"/>
                  </a:lnTo>
                  <a:lnTo>
                    <a:pt x="828667" y="815719"/>
                  </a:lnTo>
                  <a:lnTo>
                    <a:pt x="828720" y="815796"/>
                  </a:lnTo>
                  <a:lnTo>
                    <a:pt x="828781" y="815869"/>
                  </a:lnTo>
                  <a:lnTo>
                    <a:pt x="828875" y="815960"/>
                  </a:lnTo>
                  <a:lnTo>
                    <a:pt x="828947" y="816014"/>
                  </a:lnTo>
                  <a:lnTo>
                    <a:pt x="829023" y="816064"/>
                  </a:lnTo>
                  <a:lnTo>
                    <a:pt x="829325" y="816696"/>
                  </a:lnTo>
                  <a:lnTo>
                    <a:pt x="829831" y="817361"/>
                  </a:lnTo>
                  <a:lnTo>
                    <a:pt x="830277" y="817824"/>
                  </a:lnTo>
                  <a:lnTo>
                    <a:pt x="830685" y="818134"/>
                  </a:lnTo>
                  <a:lnTo>
                    <a:pt x="830818" y="818197"/>
                  </a:lnTo>
                  <a:lnTo>
                    <a:pt x="830969" y="818247"/>
                  </a:lnTo>
                  <a:lnTo>
                    <a:pt x="831128" y="818275"/>
                  </a:lnTo>
                  <a:lnTo>
                    <a:pt x="831286" y="818279"/>
                  </a:lnTo>
                  <a:lnTo>
                    <a:pt x="831430" y="818257"/>
                  </a:lnTo>
                  <a:lnTo>
                    <a:pt x="831547" y="818211"/>
                  </a:lnTo>
                  <a:lnTo>
                    <a:pt x="831653" y="818138"/>
                  </a:lnTo>
                  <a:lnTo>
                    <a:pt x="831868" y="817974"/>
                  </a:lnTo>
                  <a:lnTo>
                    <a:pt x="831978" y="817906"/>
                  </a:lnTo>
                  <a:lnTo>
                    <a:pt x="832167" y="817815"/>
                  </a:lnTo>
                  <a:lnTo>
                    <a:pt x="832265" y="817779"/>
                  </a:lnTo>
                  <a:lnTo>
                    <a:pt x="832363" y="817752"/>
                  </a:lnTo>
                  <a:lnTo>
                    <a:pt x="832462" y="817733"/>
                  </a:lnTo>
                  <a:lnTo>
                    <a:pt x="832594" y="817729"/>
                  </a:lnTo>
                  <a:lnTo>
                    <a:pt x="832730" y="817743"/>
                  </a:lnTo>
                  <a:lnTo>
                    <a:pt x="832866" y="817770"/>
                  </a:lnTo>
                  <a:lnTo>
                    <a:pt x="832998" y="817811"/>
                  </a:lnTo>
                  <a:lnTo>
                    <a:pt x="833119" y="817865"/>
                  </a:lnTo>
                  <a:lnTo>
                    <a:pt x="833301" y="817993"/>
                  </a:lnTo>
                  <a:lnTo>
                    <a:pt x="833452" y="818170"/>
                  </a:lnTo>
                  <a:lnTo>
                    <a:pt x="833732" y="818593"/>
                  </a:lnTo>
                  <a:lnTo>
                    <a:pt x="833886" y="818784"/>
                  </a:lnTo>
                  <a:lnTo>
                    <a:pt x="834079" y="818966"/>
                  </a:lnTo>
                  <a:lnTo>
                    <a:pt x="834276" y="819139"/>
                  </a:lnTo>
                  <a:lnTo>
                    <a:pt x="834691" y="819475"/>
                  </a:lnTo>
                  <a:lnTo>
                    <a:pt x="835183" y="819885"/>
                  </a:lnTo>
                  <a:lnTo>
                    <a:pt x="835466" y="820130"/>
                  </a:lnTo>
                  <a:lnTo>
                    <a:pt x="835606" y="820258"/>
                  </a:lnTo>
                  <a:lnTo>
                    <a:pt x="835799" y="820453"/>
                  </a:lnTo>
                  <a:lnTo>
                    <a:pt x="835988" y="820653"/>
                  </a:lnTo>
                  <a:lnTo>
                    <a:pt x="836169" y="820858"/>
                  </a:lnTo>
                  <a:lnTo>
                    <a:pt x="836335" y="821076"/>
                  </a:lnTo>
                  <a:lnTo>
                    <a:pt x="836487" y="821299"/>
                  </a:lnTo>
                  <a:lnTo>
                    <a:pt x="836611" y="821517"/>
                  </a:lnTo>
                  <a:lnTo>
                    <a:pt x="836721" y="821749"/>
                  </a:lnTo>
                  <a:lnTo>
                    <a:pt x="836819" y="821981"/>
                  </a:lnTo>
                  <a:lnTo>
                    <a:pt x="836910" y="822222"/>
                  </a:lnTo>
                  <a:lnTo>
                    <a:pt x="837129" y="822723"/>
                  </a:lnTo>
                  <a:lnTo>
                    <a:pt x="837242" y="822991"/>
                  </a:lnTo>
                  <a:lnTo>
                    <a:pt x="837590" y="823792"/>
                  </a:lnTo>
                  <a:lnTo>
                    <a:pt x="837802" y="824369"/>
                  </a:lnTo>
                  <a:lnTo>
                    <a:pt x="837885" y="824547"/>
                  </a:lnTo>
                  <a:lnTo>
                    <a:pt x="837995" y="824706"/>
                  </a:lnTo>
                  <a:lnTo>
                    <a:pt x="838096" y="824810"/>
                  </a:lnTo>
                  <a:lnTo>
                    <a:pt x="838210" y="824915"/>
                  </a:lnTo>
                  <a:lnTo>
                    <a:pt x="838331" y="825010"/>
                  </a:lnTo>
                  <a:lnTo>
                    <a:pt x="838456" y="825083"/>
                  </a:lnTo>
                  <a:lnTo>
                    <a:pt x="838588" y="825138"/>
                  </a:lnTo>
                  <a:lnTo>
                    <a:pt x="838694" y="825151"/>
                  </a:lnTo>
                  <a:lnTo>
                    <a:pt x="838909" y="825147"/>
                  </a:lnTo>
                  <a:lnTo>
                    <a:pt x="839019" y="825138"/>
                  </a:lnTo>
                  <a:lnTo>
                    <a:pt x="839128" y="825147"/>
                  </a:lnTo>
                  <a:lnTo>
                    <a:pt x="839317" y="825179"/>
                  </a:lnTo>
                  <a:lnTo>
                    <a:pt x="839502" y="825229"/>
                  </a:lnTo>
                  <a:lnTo>
                    <a:pt x="839688" y="825288"/>
                  </a:lnTo>
                  <a:lnTo>
                    <a:pt x="839861" y="825370"/>
                  </a:lnTo>
                  <a:lnTo>
                    <a:pt x="840024" y="825461"/>
                  </a:lnTo>
                  <a:lnTo>
                    <a:pt x="840186" y="825593"/>
                  </a:lnTo>
                  <a:lnTo>
                    <a:pt x="840326" y="825747"/>
                  </a:lnTo>
                  <a:lnTo>
                    <a:pt x="840462" y="825920"/>
                  </a:lnTo>
                  <a:lnTo>
                    <a:pt x="840595" y="826097"/>
                  </a:lnTo>
                  <a:lnTo>
                    <a:pt x="840734" y="826257"/>
                  </a:lnTo>
                  <a:lnTo>
                    <a:pt x="840904" y="826416"/>
                  </a:lnTo>
                  <a:lnTo>
                    <a:pt x="841263" y="826716"/>
                  </a:lnTo>
                  <a:lnTo>
                    <a:pt x="841430" y="826880"/>
                  </a:lnTo>
                  <a:lnTo>
                    <a:pt x="841562" y="827057"/>
                  </a:lnTo>
                  <a:lnTo>
                    <a:pt x="841672" y="827266"/>
                  </a:lnTo>
                  <a:lnTo>
                    <a:pt x="841721" y="827376"/>
                  </a:lnTo>
                  <a:lnTo>
                    <a:pt x="841793" y="827603"/>
                  </a:lnTo>
                  <a:lnTo>
                    <a:pt x="841808" y="827698"/>
                  </a:lnTo>
                  <a:lnTo>
                    <a:pt x="841815" y="827799"/>
                  </a:lnTo>
                  <a:lnTo>
                    <a:pt x="841823" y="827994"/>
                  </a:lnTo>
                  <a:lnTo>
                    <a:pt x="841845" y="828090"/>
                  </a:lnTo>
                  <a:lnTo>
                    <a:pt x="841914" y="828231"/>
                  </a:lnTo>
                  <a:lnTo>
                    <a:pt x="842016" y="828362"/>
                  </a:lnTo>
                  <a:lnTo>
                    <a:pt x="842129" y="828485"/>
                  </a:lnTo>
                  <a:lnTo>
                    <a:pt x="842235" y="828617"/>
                  </a:lnTo>
                  <a:lnTo>
                    <a:pt x="842314" y="828758"/>
                  </a:lnTo>
                  <a:lnTo>
                    <a:pt x="842367" y="828917"/>
                  </a:lnTo>
                  <a:lnTo>
                    <a:pt x="842401" y="829090"/>
                  </a:lnTo>
                  <a:lnTo>
                    <a:pt x="842420" y="829263"/>
                  </a:lnTo>
                  <a:lnTo>
                    <a:pt x="842427" y="829436"/>
                  </a:lnTo>
                  <a:lnTo>
                    <a:pt x="842420" y="829604"/>
                  </a:lnTo>
                  <a:lnTo>
                    <a:pt x="842378" y="829800"/>
                  </a:lnTo>
                  <a:lnTo>
                    <a:pt x="842303" y="829991"/>
                  </a:lnTo>
                  <a:lnTo>
                    <a:pt x="842216" y="830182"/>
                  </a:lnTo>
                  <a:lnTo>
                    <a:pt x="842140" y="830373"/>
                  </a:lnTo>
                  <a:lnTo>
                    <a:pt x="842102" y="830564"/>
                  </a:lnTo>
                  <a:lnTo>
                    <a:pt x="842099" y="830723"/>
                  </a:lnTo>
                  <a:lnTo>
                    <a:pt x="842106" y="830887"/>
                  </a:lnTo>
                  <a:lnTo>
                    <a:pt x="842129" y="831046"/>
                  </a:lnTo>
                  <a:lnTo>
                    <a:pt x="842163" y="831201"/>
                  </a:lnTo>
                  <a:lnTo>
                    <a:pt x="842212" y="831351"/>
                  </a:lnTo>
                  <a:lnTo>
                    <a:pt x="842307" y="831546"/>
                  </a:lnTo>
                  <a:lnTo>
                    <a:pt x="842435" y="831728"/>
                  </a:lnTo>
                  <a:lnTo>
                    <a:pt x="842586" y="831901"/>
                  </a:lnTo>
                  <a:lnTo>
                    <a:pt x="842749" y="832060"/>
                  </a:lnTo>
                  <a:lnTo>
                    <a:pt x="842915" y="832210"/>
                  </a:lnTo>
                  <a:lnTo>
                    <a:pt x="843070" y="832329"/>
                  </a:lnTo>
                  <a:lnTo>
                    <a:pt x="843232" y="832438"/>
                  </a:lnTo>
                  <a:lnTo>
                    <a:pt x="843399" y="832538"/>
                  </a:lnTo>
                  <a:lnTo>
                    <a:pt x="843573" y="832629"/>
                  </a:lnTo>
                  <a:lnTo>
                    <a:pt x="843750" y="832706"/>
                  </a:lnTo>
                  <a:lnTo>
                    <a:pt x="844128" y="832856"/>
                  </a:lnTo>
                  <a:lnTo>
                    <a:pt x="844325" y="832911"/>
                  </a:lnTo>
                  <a:lnTo>
                    <a:pt x="844502" y="832933"/>
                  </a:lnTo>
                  <a:lnTo>
                    <a:pt x="844650" y="832902"/>
                  </a:lnTo>
                  <a:lnTo>
                    <a:pt x="844740" y="832829"/>
                  </a:lnTo>
                  <a:lnTo>
                    <a:pt x="844816" y="832724"/>
                  </a:lnTo>
                  <a:lnTo>
                    <a:pt x="844948" y="832479"/>
                  </a:lnTo>
                  <a:lnTo>
                    <a:pt x="845020" y="832365"/>
                  </a:lnTo>
                  <a:lnTo>
                    <a:pt x="845088" y="832265"/>
                  </a:lnTo>
                  <a:lnTo>
                    <a:pt x="845152" y="832156"/>
                  </a:lnTo>
                  <a:lnTo>
                    <a:pt x="845224" y="832051"/>
                  </a:lnTo>
                  <a:lnTo>
                    <a:pt x="845300" y="831960"/>
                  </a:lnTo>
                  <a:lnTo>
                    <a:pt x="845387" y="831887"/>
                  </a:lnTo>
                  <a:lnTo>
                    <a:pt x="845500" y="831833"/>
                  </a:lnTo>
                  <a:lnTo>
                    <a:pt x="845632" y="831796"/>
                  </a:lnTo>
                  <a:lnTo>
                    <a:pt x="845772" y="831778"/>
                  </a:lnTo>
                  <a:lnTo>
                    <a:pt x="845916" y="831774"/>
                  </a:lnTo>
                  <a:lnTo>
                    <a:pt x="846052" y="831778"/>
                  </a:lnTo>
                  <a:lnTo>
                    <a:pt x="846237" y="831815"/>
                  </a:lnTo>
                  <a:lnTo>
                    <a:pt x="846426" y="831883"/>
                  </a:lnTo>
                  <a:lnTo>
                    <a:pt x="846611" y="831978"/>
                  </a:lnTo>
                  <a:lnTo>
                    <a:pt x="846785" y="832092"/>
                  </a:lnTo>
                  <a:lnTo>
                    <a:pt x="846943" y="832215"/>
                  </a:lnTo>
                  <a:lnTo>
                    <a:pt x="847072" y="832329"/>
                  </a:lnTo>
                  <a:lnTo>
                    <a:pt x="847189" y="832456"/>
                  </a:lnTo>
                  <a:lnTo>
                    <a:pt x="847299" y="832597"/>
                  </a:lnTo>
                  <a:lnTo>
                    <a:pt x="847393" y="832738"/>
                  </a:lnTo>
                  <a:lnTo>
                    <a:pt x="847473" y="832888"/>
                  </a:lnTo>
                  <a:lnTo>
                    <a:pt x="847537" y="833056"/>
                  </a:lnTo>
                  <a:lnTo>
                    <a:pt x="847579" y="833238"/>
                  </a:lnTo>
                  <a:lnTo>
                    <a:pt x="847605" y="833425"/>
                  </a:lnTo>
                  <a:lnTo>
                    <a:pt x="847624" y="833611"/>
                  </a:lnTo>
                  <a:lnTo>
                    <a:pt x="847654" y="834011"/>
                  </a:lnTo>
                  <a:lnTo>
                    <a:pt x="847658" y="834448"/>
                  </a:lnTo>
                  <a:lnTo>
                    <a:pt x="847643" y="834666"/>
                  </a:lnTo>
                  <a:lnTo>
                    <a:pt x="847620" y="834885"/>
                  </a:lnTo>
                  <a:lnTo>
                    <a:pt x="847579" y="835089"/>
                  </a:lnTo>
                  <a:lnTo>
                    <a:pt x="847518" y="835294"/>
                  </a:lnTo>
                  <a:lnTo>
                    <a:pt x="847454" y="835494"/>
                  </a:lnTo>
                  <a:lnTo>
                    <a:pt x="847397" y="835699"/>
                  </a:lnTo>
                  <a:lnTo>
                    <a:pt x="847363" y="835903"/>
                  </a:lnTo>
                  <a:lnTo>
                    <a:pt x="847356" y="836108"/>
                  </a:lnTo>
                  <a:lnTo>
                    <a:pt x="847367" y="836313"/>
                  </a:lnTo>
                  <a:lnTo>
                    <a:pt x="847401" y="836727"/>
                  </a:lnTo>
                  <a:lnTo>
                    <a:pt x="847405" y="836931"/>
                  </a:lnTo>
                  <a:lnTo>
                    <a:pt x="847397" y="837122"/>
                  </a:lnTo>
                  <a:lnTo>
                    <a:pt x="847340" y="837700"/>
                  </a:lnTo>
                  <a:lnTo>
                    <a:pt x="847329" y="837896"/>
                  </a:lnTo>
                  <a:lnTo>
                    <a:pt x="847337" y="838114"/>
                  </a:lnTo>
                  <a:lnTo>
                    <a:pt x="847374" y="838551"/>
                  </a:lnTo>
                  <a:lnTo>
                    <a:pt x="847386" y="838769"/>
                  </a:lnTo>
                  <a:lnTo>
                    <a:pt x="847371" y="838983"/>
                  </a:lnTo>
                  <a:lnTo>
                    <a:pt x="847348" y="839128"/>
                  </a:lnTo>
                  <a:lnTo>
                    <a:pt x="847276" y="839419"/>
                  </a:lnTo>
                  <a:lnTo>
                    <a:pt x="847231" y="839565"/>
                  </a:lnTo>
                  <a:lnTo>
                    <a:pt x="847178" y="839701"/>
                  </a:lnTo>
                  <a:lnTo>
                    <a:pt x="847102" y="839860"/>
                  </a:lnTo>
                  <a:lnTo>
                    <a:pt x="846906" y="840165"/>
                  </a:lnTo>
                  <a:lnTo>
                    <a:pt x="846815" y="840320"/>
                  </a:lnTo>
                  <a:lnTo>
                    <a:pt x="846747" y="840479"/>
                  </a:lnTo>
                  <a:lnTo>
                    <a:pt x="846698" y="840720"/>
                  </a:lnTo>
                  <a:lnTo>
                    <a:pt x="846687" y="840970"/>
                  </a:lnTo>
                  <a:lnTo>
                    <a:pt x="846717" y="841489"/>
                  </a:lnTo>
                  <a:lnTo>
                    <a:pt x="846724" y="841748"/>
                  </a:lnTo>
                  <a:lnTo>
                    <a:pt x="846713" y="842412"/>
                  </a:lnTo>
                  <a:lnTo>
                    <a:pt x="846717" y="842508"/>
                  </a:lnTo>
                  <a:lnTo>
                    <a:pt x="846732" y="842708"/>
                  </a:lnTo>
                  <a:lnTo>
                    <a:pt x="846724" y="842803"/>
                  </a:lnTo>
                  <a:lnTo>
                    <a:pt x="846706" y="842894"/>
                  </a:lnTo>
                  <a:lnTo>
                    <a:pt x="846664" y="842972"/>
                  </a:lnTo>
                  <a:lnTo>
                    <a:pt x="846607" y="843049"/>
                  </a:lnTo>
                  <a:lnTo>
                    <a:pt x="846539" y="843117"/>
                  </a:lnTo>
                  <a:lnTo>
                    <a:pt x="846316" y="843326"/>
                  </a:lnTo>
                  <a:lnTo>
                    <a:pt x="846229" y="843395"/>
                  </a:lnTo>
                  <a:lnTo>
                    <a:pt x="846139" y="843458"/>
                  </a:lnTo>
                  <a:lnTo>
                    <a:pt x="846052" y="843531"/>
                  </a:lnTo>
                  <a:lnTo>
                    <a:pt x="845972" y="843604"/>
                  </a:lnTo>
                  <a:lnTo>
                    <a:pt x="845901" y="843681"/>
                  </a:lnTo>
                  <a:lnTo>
                    <a:pt x="845761" y="843845"/>
                  </a:lnTo>
                  <a:lnTo>
                    <a:pt x="845704" y="843931"/>
                  </a:lnTo>
                  <a:lnTo>
                    <a:pt x="845666" y="844022"/>
                  </a:lnTo>
                  <a:lnTo>
                    <a:pt x="845651" y="844122"/>
                  </a:lnTo>
                  <a:lnTo>
                    <a:pt x="845659" y="844231"/>
                  </a:lnTo>
                  <a:lnTo>
                    <a:pt x="845678" y="844345"/>
                  </a:lnTo>
                  <a:lnTo>
                    <a:pt x="845700" y="844454"/>
                  </a:lnTo>
                  <a:lnTo>
                    <a:pt x="845715" y="844568"/>
                  </a:lnTo>
                  <a:lnTo>
                    <a:pt x="845817" y="845592"/>
                  </a:lnTo>
                  <a:lnTo>
                    <a:pt x="845851" y="845705"/>
                  </a:lnTo>
                  <a:lnTo>
                    <a:pt x="845855" y="845837"/>
                  </a:lnTo>
                  <a:lnTo>
                    <a:pt x="845836" y="845978"/>
                  </a:lnTo>
                  <a:lnTo>
                    <a:pt x="845795" y="846110"/>
                  </a:lnTo>
                  <a:lnTo>
                    <a:pt x="845734" y="846206"/>
                  </a:lnTo>
                  <a:lnTo>
                    <a:pt x="845666" y="846256"/>
                  </a:lnTo>
                  <a:lnTo>
                    <a:pt x="845583" y="846292"/>
                  </a:lnTo>
                  <a:lnTo>
                    <a:pt x="845398" y="846347"/>
                  </a:lnTo>
                  <a:lnTo>
                    <a:pt x="845311" y="846378"/>
                  </a:lnTo>
                  <a:lnTo>
                    <a:pt x="845122" y="846492"/>
                  </a:lnTo>
                  <a:lnTo>
                    <a:pt x="844941" y="846624"/>
                  </a:lnTo>
                  <a:lnTo>
                    <a:pt x="844771" y="846770"/>
                  </a:lnTo>
                  <a:lnTo>
                    <a:pt x="844608" y="846929"/>
                  </a:lnTo>
                  <a:lnTo>
                    <a:pt x="844457" y="847088"/>
                  </a:lnTo>
                  <a:lnTo>
                    <a:pt x="844362" y="847202"/>
                  </a:lnTo>
                  <a:lnTo>
                    <a:pt x="844272" y="847320"/>
                  </a:lnTo>
                  <a:lnTo>
                    <a:pt x="844185" y="847438"/>
                  </a:lnTo>
                  <a:lnTo>
                    <a:pt x="844026" y="847684"/>
                  </a:lnTo>
                  <a:lnTo>
                    <a:pt x="843894" y="847920"/>
                  </a:lnTo>
                  <a:lnTo>
                    <a:pt x="843777" y="848170"/>
                  </a:lnTo>
                  <a:lnTo>
                    <a:pt x="843675" y="848425"/>
                  </a:lnTo>
                  <a:lnTo>
                    <a:pt x="843588" y="848684"/>
                  </a:lnTo>
                  <a:lnTo>
                    <a:pt x="843523" y="848944"/>
                  </a:lnTo>
                  <a:lnTo>
                    <a:pt x="843497" y="849135"/>
                  </a:lnTo>
                  <a:lnTo>
                    <a:pt x="843486" y="849330"/>
                  </a:lnTo>
                  <a:lnTo>
                    <a:pt x="843482" y="849521"/>
                  </a:lnTo>
                  <a:lnTo>
                    <a:pt x="843471" y="849717"/>
                  </a:lnTo>
                  <a:lnTo>
                    <a:pt x="843448" y="849908"/>
                  </a:lnTo>
                  <a:lnTo>
                    <a:pt x="843406" y="850090"/>
                  </a:lnTo>
                  <a:lnTo>
                    <a:pt x="843357" y="850272"/>
                  </a:lnTo>
                  <a:lnTo>
                    <a:pt x="843195" y="850809"/>
                  </a:lnTo>
                  <a:lnTo>
                    <a:pt x="843172" y="850909"/>
                  </a:lnTo>
                  <a:lnTo>
                    <a:pt x="843157" y="851013"/>
                  </a:lnTo>
                  <a:lnTo>
                    <a:pt x="843138" y="851113"/>
                  </a:lnTo>
                  <a:lnTo>
                    <a:pt x="843111" y="851209"/>
                  </a:lnTo>
                  <a:lnTo>
                    <a:pt x="843066" y="851291"/>
                  </a:lnTo>
                  <a:lnTo>
                    <a:pt x="842964" y="851359"/>
                  </a:lnTo>
                  <a:lnTo>
                    <a:pt x="842828" y="851395"/>
                  </a:lnTo>
                  <a:lnTo>
                    <a:pt x="842669" y="851423"/>
                  </a:lnTo>
                  <a:lnTo>
                    <a:pt x="842522" y="851454"/>
                  </a:lnTo>
                  <a:lnTo>
                    <a:pt x="842401" y="851523"/>
                  </a:lnTo>
                  <a:lnTo>
                    <a:pt x="842318" y="851609"/>
                  </a:lnTo>
                  <a:lnTo>
                    <a:pt x="842250" y="851709"/>
                  </a:lnTo>
                  <a:lnTo>
                    <a:pt x="842189" y="851823"/>
                  </a:lnTo>
                  <a:lnTo>
                    <a:pt x="842137" y="851941"/>
                  </a:lnTo>
                  <a:lnTo>
                    <a:pt x="842091" y="852059"/>
                  </a:lnTo>
                  <a:lnTo>
                    <a:pt x="842061" y="852169"/>
                  </a:lnTo>
                  <a:lnTo>
                    <a:pt x="842042" y="852282"/>
                  </a:lnTo>
                  <a:lnTo>
                    <a:pt x="842031" y="852396"/>
                  </a:lnTo>
                  <a:lnTo>
                    <a:pt x="842004" y="852505"/>
                  </a:lnTo>
                  <a:lnTo>
                    <a:pt x="841963" y="852601"/>
                  </a:lnTo>
                  <a:lnTo>
                    <a:pt x="841872" y="852696"/>
                  </a:lnTo>
                  <a:lnTo>
                    <a:pt x="841759" y="852774"/>
                  </a:lnTo>
                  <a:lnTo>
                    <a:pt x="841626" y="852842"/>
                  </a:lnTo>
                  <a:lnTo>
                    <a:pt x="841354" y="852951"/>
                  </a:lnTo>
                  <a:lnTo>
                    <a:pt x="841210" y="852992"/>
                  </a:lnTo>
                  <a:lnTo>
                    <a:pt x="840908" y="853037"/>
                  </a:lnTo>
                  <a:lnTo>
                    <a:pt x="840765" y="853065"/>
                  </a:lnTo>
                  <a:lnTo>
                    <a:pt x="840629" y="853119"/>
                  </a:lnTo>
                  <a:lnTo>
                    <a:pt x="840481" y="853219"/>
                  </a:lnTo>
                  <a:lnTo>
                    <a:pt x="840341" y="853347"/>
                  </a:lnTo>
                  <a:lnTo>
                    <a:pt x="840217" y="853497"/>
                  </a:lnTo>
                  <a:lnTo>
                    <a:pt x="840111" y="853656"/>
                  </a:lnTo>
                  <a:lnTo>
                    <a:pt x="840016" y="853829"/>
                  </a:lnTo>
                  <a:lnTo>
                    <a:pt x="839899" y="853906"/>
                  </a:lnTo>
                  <a:lnTo>
                    <a:pt x="839820" y="853983"/>
                  </a:lnTo>
                  <a:lnTo>
                    <a:pt x="839752" y="854074"/>
                  </a:lnTo>
                  <a:lnTo>
                    <a:pt x="839688" y="854170"/>
                  </a:lnTo>
                  <a:lnTo>
                    <a:pt x="839616" y="854256"/>
                  </a:lnTo>
                  <a:lnTo>
                    <a:pt x="839257" y="854561"/>
                  </a:lnTo>
                  <a:lnTo>
                    <a:pt x="838607" y="854466"/>
                  </a:lnTo>
                  <a:lnTo>
                    <a:pt x="838350" y="854152"/>
                  </a:lnTo>
                  <a:lnTo>
                    <a:pt x="837537" y="853310"/>
                  </a:lnTo>
                  <a:lnTo>
                    <a:pt x="836759" y="852769"/>
                  </a:lnTo>
                  <a:lnTo>
                    <a:pt x="836158" y="852232"/>
                  </a:lnTo>
                  <a:lnTo>
                    <a:pt x="835727" y="851918"/>
                  </a:lnTo>
                  <a:lnTo>
                    <a:pt x="833826" y="850968"/>
                  </a:lnTo>
                  <a:lnTo>
                    <a:pt x="833267" y="850567"/>
                  </a:lnTo>
                  <a:lnTo>
                    <a:pt x="832617" y="850163"/>
                  </a:lnTo>
                  <a:lnTo>
                    <a:pt x="831925" y="849844"/>
                  </a:lnTo>
                  <a:lnTo>
                    <a:pt x="831585" y="849444"/>
                  </a:lnTo>
                  <a:lnTo>
                    <a:pt x="831328" y="849003"/>
                  </a:lnTo>
                  <a:lnTo>
                    <a:pt x="830942" y="848603"/>
                  </a:lnTo>
                  <a:lnTo>
                    <a:pt x="830379" y="848457"/>
                  </a:lnTo>
                  <a:lnTo>
                    <a:pt x="828331" y="848425"/>
                  </a:lnTo>
                  <a:lnTo>
                    <a:pt x="827371" y="848366"/>
                  </a:lnTo>
                  <a:lnTo>
                    <a:pt x="826460" y="848175"/>
                  </a:lnTo>
                  <a:lnTo>
                    <a:pt x="825897" y="847948"/>
                  </a:lnTo>
                  <a:lnTo>
                    <a:pt x="825421" y="847807"/>
                  </a:lnTo>
                  <a:lnTo>
                    <a:pt x="824722" y="847752"/>
                  </a:lnTo>
                  <a:lnTo>
                    <a:pt x="824151" y="848002"/>
                  </a:lnTo>
                  <a:lnTo>
                    <a:pt x="823664" y="848389"/>
                  </a:lnTo>
                  <a:lnTo>
                    <a:pt x="823222" y="848907"/>
                  </a:lnTo>
                  <a:lnTo>
                    <a:pt x="822870" y="849253"/>
                  </a:lnTo>
                  <a:lnTo>
                    <a:pt x="822553" y="849949"/>
                  </a:lnTo>
                  <a:lnTo>
                    <a:pt x="822413" y="850340"/>
                  </a:lnTo>
                  <a:lnTo>
                    <a:pt x="822194" y="851118"/>
                  </a:lnTo>
                  <a:lnTo>
                    <a:pt x="822152" y="851582"/>
                  </a:lnTo>
                  <a:lnTo>
                    <a:pt x="822126" y="851809"/>
                  </a:lnTo>
                  <a:lnTo>
                    <a:pt x="822084" y="852037"/>
                  </a:lnTo>
                  <a:lnTo>
                    <a:pt x="822039" y="852232"/>
                  </a:lnTo>
                  <a:lnTo>
                    <a:pt x="821986" y="852432"/>
                  </a:lnTo>
                  <a:lnTo>
                    <a:pt x="821925" y="852628"/>
                  </a:lnTo>
                  <a:lnTo>
                    <a:pt x="821854" y="852814"/>
                  </a:lnTo>
                  <a:lnTo>
                    <a:pt x="821767" y="852996"/>
                  </a:lnTo>
                  <a:lnTo>
                    <a:pt x="821657" y="853165"/>
                  </a:lnTo>
                  <a:lnTo>
                    <a:pt x="821528" y="853324"/>
                  </a:lnTo>
                  <a:lnTo>
                    <a:pt x="821385" y="853478"/>
                  </a:lnTo>
                  <a:lnTo>
                    <a:pt x="821094" y="853770"/>
                  </a:lnTo>
                  <a:lnTo>
                    <a:pt x="820931" y="853920"/>
                  </a:lnTo>
                  <a:lnTo>
                    <a:pt x="820587" y="854202"/>
                  </a:lnTo>
                  <a:lnTo>
                    <a:pt x="820240" y="854479"/>
                  </a:lnTo>
                  <a:lnTo>
                    <a:pt x="819616" y="854961"/>
                  </a:lnTo>
                  <a:lnTo>
                    <a:pt x="819299" y="855198"/>
                  </a:lnTo>
                  <a:lnTo>
                    <a:pt x="818656" y="855657"/>
                  </a:lnTo>
                  <a:lnTo>
                    <a:pt x="816298" y="856885"/>
                  </a:lnTo>
                  <a:lnTo>
                    <a:pt x="814734" y="857563"/>
                  </a:lnTo>
                  <a:lnTo>
                    <a:pt x="812746" y="858477"/>
                  </a:lnTo>
                  <a:lnTo>
                    <a:pt x="809462" y="860688"/>
                  </a:lnTo>
                  <a:lnTo>
                    <a:pt x="808275" y="861470"/>
                  </a:lnTo>
                  <a:lnTo>
                    <a:pt x="807183" y="862062"/>
                  </a:lnTo>
                  <a:lnTo>
                    <a:pt x="805527" y="862648"/>
                  </a:lnTo>
                  <a:lnTo>
                    <a:pt x="805244" y="862835"/>
                  </a:lnTo>
                  <a:lnTo>
                    <a:pt x="804042" y="863349"/>
                  </a:lnTo>
                  <a:lnTo>
                    <a:pt x="803169" y="863986"/>
                  </a:lnTo>
                  <a:lnTo>
                    <a:pt x="802299" y="865248"/>
                  </a:lnTo>
                  <a:lnTo>
                    <a:pt x="802285" y="865268"/>
                  </a:lnTo>
                  <a:lnTo>
                    <a:pt x="801760" y="866487"/>
                  </a:lnTo>
                  <a:lnTo>
                    <a:pt x="801306" y="867779"/>
                  </a:lnTo>
                  <a:lnTo>
                    <a:pt x="801147" y="868644"/>
                  </a:lnTo>
                  <a:lnTo>
                    <a:pt x="800917" y="869508"/>
                  </a:lnTo>
                  <a:lnTo>
                    <a:pt x="800871" y="869717"/>
                  </a:lnTo>
                  <a:lnTo>
                    <a:pt x="800837" y="869935"/>
                  </a:lnTo>
                  <a:lnTo>
                    <a:pt x="800818" y="870154"/>
                  </a:lnTo>
                  <a:lnTo>
                    <a:pt x="800815" y="870372"/>
                  </a:lnTo>
                  <a:lnTo>
                    <a:pt x="800830" y="870586"/>
                  </a:lnTo>
                  <a:lnTo>
                    <a:pt x="800860" y="870791"/>
                  </a:lnTo>
                  <a:lnTo>
                    <a:pt x="800943" y="871277"/>
                  </a:lnTo>
                  <a:lnTo>
                    <a:pt x="801004" y="871718"/>
                  </a:lnTo>
                  <a:lnTo>
                    <a:pt x="801083" y="872132"/>
                  </a:lnTo>
                  <a:lnTo>
                    <a:pt x="801140" y="872574"/>
                  </a:lnTo>
                  <a:lnTo>
                    <a:pt x="801113" y="872965"/>
                  </a:lnTo>
                  <a:lnTo>
                    <a:pt x="801189" y="873492"/>
                  </a:lnTo>
                  <a:lnTo>
                    <a:pt x="801159" y="873993"/>
                  </a:lnTo>
                  <a:lnTo>
                    <a:pt x="801110" y="874389"/>
                  </a:lnTo>
                  <a:lnTo>
                    <a:pt x="801057" y="874934"/>
                  </a:lnTo>
                  <a:lnTo>
                    <a:pt x="801091" y="875544"/>
                  </a:lnTo>
                  <a:lnTo>
                    <a:pt x="801110" y="875762"/>
                  </a:lnTo>
                  <a:lnTo>
                    <a:pt x="800992" y="876113"/>
                  </a:lnTo>
                  <a:lnTo>
                    <a:pt x="800637" y="876567"/>
                  </a:lnTo>
                  <a:lnTo>
                    <a:pt x="800286" y="876931"/>
                  </a:lnTo>
                  <a:lnTo>
                    <a:pt x="800063" y="877059"/>
                  </a:lnTo>
                  <a:lnTo>
                    <a:pt x="799711" y="877272"/>
                  </a:lnTo>
                  <a:lnTo>
                    <a:pt x="799552" y="877573"/>
                  </a:lnTo>
                  <a:lnTo>
                    <a:pt x="799330" y="877900"/>
                  </a:lnTo>
                  <a:lnTo>
                    <a:pt x="799001" y="878005"/>
                  </a:lnTo>
                  <a:lnTo>
                    <a:pt x="798234" y="878319"/>
                  </a:lnTo>
                  <a:lnTo>
                    <a:pt x="797822" y="878378"/>
                  </a:lnTo>
                  <a:lnTo>
                    <a:pt x="797557" y="878505"/>
                  </a:lnTo>
                  <a:lnTo>
                    <a:pt x="797119" y="878692"/>
                  </a:lnTo>
                  <a:lnTo>
                    <a:pt x="796813" y="878755"/>
                  </a:lnTo>
                  <a:lnTo>
                    <a:pt x="796333" y="878787"/>
                  </a:lnTo>
                  <a:lnTo>
                    <a:pt x="795898" y="878783"/>
                  </a:lnTo>
                  <a:lnTo>
                    <a:pt x="795479" y="878969"/>
                  </a:lnTo>
                  <a:lnTo>
                    <a:pt x="795108" y="879160"/>
                  </a:lnTo>
                  <a:lnTo>
                    <a:pt x="794583" y="879197"/>
                  </a:lnTo>
                  <a:lnTo>
                    <a:pt x="794156" y="879092"/>
                  </a:lnTo>
                  <a:lnTo>
                    <a:pt x="793763" y="878878"/>
                  </a:lnTo>
                  <a:lnTo>
                    <a:pt x="793419" y="878628"/>
                  </a:lnTo>
                  <a:lnTo>
                    <a:pt x="793249" y="878341"/>
                  </a:lnTo>
                  <a:lnTo>
                    <a:pt x="793211" y="877905"/>
                  </a:lnTo>
                  <a:lnTo>
                    <a:pt x="793324" y="877577"/>
                  </a:lnTo>
                  <a:lnTo>
                    <a:pt x="793532" y="877013"/>
                  </a:lnTo>
                  <a:lnTo>
                    <a:pt x="793691" y="876690"/>
                  </a:lnTo>
                  <a:lnTo>
                    <a:pt x="793831" y="876035"/>
                  </a:lnTo>
                  <a:lnTo>
                    <a:pt x="793906" y="875467"/>
                  </a:lnTo>
                  <a:lnTo>
                    <a:pt x="794001" y="874903"/>
                  </a:lnTo>
                  <a:lnTo>
                    <a:pt x="794031" y="874443"/>
                  </a:lnTo>
                  <a:lnTo>
                    <a:pt x="793929" y="873979"/>
                  </a:lnTo>
                  <a:lnTo>
                    <a:pt x="793857" y="873301"/>
                  </a:lnTo>
                  <a:lnTo>
                    <a:pt x="793691" y="872665"/>
                  </a:lnTo>
                  <a:lnTo>
                    <a:pt x="793612" y="872269"/>
                  </a:lnTo>
                  <a:lnTo>
                    <a:pt x="793619" y="871769"/>
                  </a:lnTo>
                  <a:lnTo>
                    <a:pt x="793585" y="871154"/>
                  </a:lnTo>
                  <a:lnTo>
                    <a:pt x="793600" y="870413"/>
                  </a:lnTo>
                  <a:lnTo>
                    <a:pt x="793672" y="869954"/>
                  </a:lnTo>
                  <a:lnTo>
                    <a:pt x="793748" y="869362"/>
                  </a:lnTo>
                  <a:lnTo>
                    <a:pt x="793808" y="869048"/>
                  </a:lnTo>
                  <a:lnTo>
                    <a:pt x="793740" y="868644"/>
                  </a:lnTo>
                  <a:lnTo>
                    <a:pt x="793661" y="868234"/>
                  </a:lnTo>
                  <a:lnTo>
                    <a:pt x="793574" y="867829"/>
                  </a:lnTo>
                  <a:lnTo>
                    <a:pt x="793476" y="867429"/>
                  </a:lnTo>
                  <a:lnTo>
                    <a:pt x="793370" y="867061"/>
                  </a:lnTo>
                  <a:lnTo>
                    <a:pt x="793260" y="866692"/>
                  </a:lnTo>
                  <a:lnTo>
                    <a:pt x="793135" y="866328"/>
                  </a:lnTo>
                  <a:lnTo>
                    <a:pt x="793003" y="865969"/>
                  </a:lnTo>
                  <a:lnTo>
                    <a:pt x="792860" y="865614"/>
                  </a:lnTo>
                  <a:lnTo>
                    <a:pt x="792705" y="865291"/>
                  </a:lnTo>
                  <a:lnTo>
                    <a:pt x="792179" y="864336"/>
                  </a:lnTo>
                  <a:lnTo>
                    <a:pt x="792024" y="864013"/>
                  </a:lnTo>
                  <a:lnTo>
                    <a:pt x="791907" y="863726"/>
                  </a:lnTo>
                  <a:lnTo>
                    <a:pt x="791699" y="863140"/>
                  </a:lnTo>
                  <a:lnTo>
                    <a:pt x="791590" y="862844"/>
                  </a:lnTo>
                  <a:lnTo>
                    <a:pt x="791473" y="862557"/>
                  </a:lnTo>
                  <a:lnTo>
                    <a:pt x="791295" y="862171"/>
                  </a:lnTo>
                  <a:lnTo>
                    <a:pt x="791200" y="861975"/>
                  </a:lnTo>
                  <a:lnTo>
                    <a:pt x="791098" y="861789"/>
                  </a:lnTo>
                  <a:lnTo>
                    <a:pt x="790985" y="861611"/>
                  </a:lnTo>
                  <a:lnTo>
                    <a:pt x="790841" y="861443"/>
                  </a:lnTo>
                  <a:lnTo>
                    <a:pt x="790679" y="861284"/>
                  </a:lnTo>
                  <a:lnTo>
                    <a:pt x="790513" y="861134"/>
                  </a:lnTo>
                  <a:lnTo>
                    <a:pt x="790350" y="860974"/>
                  </a:lnTo>
                  <a:lnTo>
                    <a:pt x="790207" y="860806"/>
                  </a:lnTo>
                  <a:lnTo>
                    <a:pt x="790089" y="860629"/>
                  </a:lnTo>
                  <a:lnTo>
                    <a:pt x="789984" y="860442"/>
                  </a:lnTo>
                  <a:lnTo>
                    <a:pt x="789885" y="860251"/>
                  </a:lnTo>
                  <a:lnTo>
                    <a:pt x="789798" y="860056"/>
                  </a:lnTo>
                  <a:lnTo>
                    <a:pt x="789719" y="859860"/>
                  </a:lnTo>
                  <a:lnTo>
                    <a:pt x="789647" y="859633"/>
                  </a:lnTo>
                  <a:lnTo>
                    <a:pt x="789545" y="859169"/>
                  </a:lnTo>
                  <a:lnTo>
                    <a:pt x="789504" y="858932"/>
                  </a:lnTo>
                  <a:lnTo>
                    <a:pt x="789451" y="858700"/>
                  </a:lnTo>
                  <a:lnTo>
                    <a:pt x="789383" y="858436"/>
                  </a:lnTo>
                  <a:lnTo>
                    <a:pt x="789239" y="857918"/>
                  </a:lnTo>
                  <a:lnTo>
                    <a:pt x="789171" y="857659"/>
                  </a:lnTo>
                  <a:lnTo>
                    <a:pt x="789114" y="857395"/>
                  </a:lnTo>
                  <a:lnTo>
                    <a:pt x="789039" y="856958"/>
                  </a:lnTo>
                  <a:lnTo>
                    <a:pt x="788986" y="856521"/>
                  </a:lnTo>
                  <a:lnTo>
                    <a:pt x="788948" y="856076"/>
                  </a:lnTo>
                  <a:lnTo>
                    <a:pt x="788956" y="855807"/>
                  </a:lnTo>
                  <a:lnTo>
                    <a:pt x="788948" y="855530"/>
                  </a:lnTo>
                  <a:lnTo>
                    <a:pt x="788922" y="855257"/>
                  </a:lnTo>
                  <a:lnTo>
                    <a:pt x="788937" y="854757"/>
                  </a:lnTo>
                  <a:lnTo>
                    <a:pt x="788918" y="854120"/>
                  </a:lnTo>
                  <a:lnTo>
                    <a:pt x="788782" y="853738"/>
                  </a:lnTo>
                  <a:lnTo>
                    <a:pt x="788585" y="853388"/>
                  </a:lnTo>
                  <a:lnTo>
                    <a:pt x="788241" y="853092"/>
                  </a:lnTo>
                  <a:lnTo>
                    <a:pt x="787901" y="852764"/>
                  </a:lnTo>
                  <a:lnTo>
                    <a:pt x="787675" y="852387"/>
                  </a:lnTo>
                  <a:lnTo>
                    <a:pt x="787478" y="852119"/>
                  </a:lnTo>
                  <a:lnTo>
                    <a:pt x="787191" y="852000"/>
                  </a:lnTo>
                  <a:lnTo>
                    <a:pt x="786964" y="851791"/>
                  </a:lnTo>
                  <a:lnTo>
                    <a:pt x="786824" y="851500"/>
                  </a:lnTo>
                  <a:lnTo>
                    <a:pt x="786654" y="851204"/>
                  </a:lnTo>
                  <a:lnTo>
                    <a:pt x="786545" y="851000"/>
                  </a:lnTo>
                  <a:lnTo>
                    <a:pt x="786314" y="850822"/>
                  </a:lnTo>
                  <a:lnTo>
                    <a:pt x="785913" y="850640"/>
                  </a:lnTo>
                  <a:lnTo>
                    <a:pt x="785392" y="850545"/>
                  </a:lnTo>
                  <a:lnTo>
                    <a:pt x="784787" y="850449"/>
                  </a:lnTo>
                  <a:lnTo>
                    <a:pt x="784413" y="850299"/>
                  </a:lnTo>
                  <a:lnTo>
                    <a:pt x="784013" y="850176"/>
                  </a:lnTo>
                  <a:lnTo>
                    <a:pt x="783434" y="850135"/>
                  </a:lnTo>
                  <a:lnTo>
                    <a:pt x="782916" y="850067"/>
                  </a:lnTo>
                  <a:lnTo>
                    <a:pt x="782395" y="850117"/>
                  </a:lnTo>
                  <a:lnTo>
                    <a:pt x="781643" y="850135"/>
                  </a:lnTo>
                  <a:lnTo>
                    <a:pt x="780747" y="850117"/>
                  </a:lnTo>
                  <a:lnTo>
                    <a:pt x="780343" y="850113"/>
                  </a:lnTo>
                  <a:lnTo>
                    <a:pt x="779995" y="850076"/>
                  </a:lnTo>
                  <a:lnTo>
                    <a:pt x="779447" y="849981"/>
                  </a:lnTo>
                  <a:lnTo>
                    <a:pt x="779103" y="849858"/>
                  </a:lnTo>
                  <a:lnTo>
                    <a:pt x="778929" y="849826"/>
                  </a:lnTo>
                  <a:lnTo>
                    <a:pt x="778612" y="849735"/>
                  </a:lnTo>
                  <a:lnTo>
                    <a:pt x="777834" y="849603"/>
                  </a:lnTo>
                  <a:lnTo>
                    <a:pt x="776851" y="849530"/>
                  </a:lnTo>
                  <a:lnTo>
                    <a:pt x="776564" y="849585"/>
                  </a:lnTo>
                  <a:lnTo>
                    <a:pt x="776212" y="849662"/>
                  </a:lnTo>
                  <a:lnTo>
                    <a:pt x="775808" y="849631"/>
                  </a:lnTo>
                  <a:lnTo>
                    <a:pt x="775551" y="849480"/>
                  </a:lnTo>
                  <a:lnTo>
                    <a:pt x="775411" y="849217"/>
                  </a:lnTo>
                  <a:lnTo>
                    <a:pt x="775358" y="848866"/>
                  </a:lnTo>
                  <a:lnTo>
                    <a:pt x="775305" y="848721"/>
                  </a:lnTo>
                  <a:lnTo>
                    <a:pt x="775192" y="848430"/>
                  </a:lnTo>
                  <a:lnTo>
                    <a:pt x="774992" y="848280"/>
                  </a:lnTo>
                  <a:lnTo>
                    <a:pt x="774678" y="848098"/>
                  </a:lnTo>
                  <a:lnTo>
                    <a:pt x="774360" y="848039"/>
                  </a:lnTo>
                  <a:lnTo>
                    <a:pt x="773873" y="847852"/>
                  </a:lnTo>
                  <a:lnTo>
                    <a:pt x="773359" y="847525"/>
                  </a:lnTo>
                  <a:lnTo>
                    <a:pt x="772928" y="847288"/>
                  </a:lnTo>
                  <a:lnTo>
                    <a:pt x="772501" y="847047"/>
                  </a:lnTo>
                  <a:lnTo>
                    <a:pt x="771726" y="846597"/>
                  </a:lnTo>
                  <a:lnTo>
                    <a:pt x="771095" y="846237"/>
                  </a:lnTo>
                  <a:lnTo>
                    <a:pt x="770751" y="846087"/>
                  </a:lnTo>
                  <a:lnTo>
                    <a:pt x="770290" y="845905"/>
                  </a:lnTo>
                  <a:lnTo>
                    <a:pt x="769716" y="845810"/>
                  </a:lnTo>
                  <a:lnTo>
                    <a:pt x="769398" y="845714"/>
                  </a:lnTo>
                  <a:lnTo>
                    <a:pt x="768937" y="845678"/>
                  </a:lnTo>
                  <a:lnTo>
                    <a:pt x="768446" y="845614"/>
                  </a:lnTo>
                  <a:lnTo>
                    <a:pt x="767985" y="845519"/>
                  </a:lnTo>
                  <a:lnTo>
                    <a:pt x="767369" y="845446"/>
                  </a:lnTo>
                  <a:lnTo>
                    <a:pt x="766477" y="845400"/>
                  </a:lnTo>
                  <a:lnTo>
                    <a:pt x="765812" y="845332"/>
                  </a:lnTo>
                  <a:lnTo>
                    <a:pt x="765177" y="845146"/>
                  </a:lnTo>
                  <a:lnTo>
                    <a:pt x="764720" y="844877"/>
                  </a:lnTo>
                  <a:lnTo>
                    <a:pt x="764489" y="844705"/>
                  </a:lnTo>
                  <a:lnTo>
                    <a:pt x="764395" y="844568"/>
                  </a:lnTo>
                  <a:lnTo>
                    <a:pt x="764334" y="844436"/>
                  </a:lnTo>
                  <a:lnTo>
                    <a:pt x="764289" y="844291"/>
                  </a:lnTo>
                  <a:lnTo>
                    <a:pt x="764255" y="844136"/>
                  </a:lnTo>
                  <a:lnTo>
                    <a:pt x="764240" y="843986"/>
                  </a:lnTo>
                  <a:lnTo>
                    <a:pt x="764247" y="843840"/>
                  </a:lnTo>
                  <a:lnTo>
                    <a:pt x="764296" y="843672"/>
                  </a:lnTo>
                  <a:lnTo>
                    <a:pt x="764391" y="843513"/>
                  </a:lnTo>
                  <a:lnTo>
                    <a:pt x="764508" y="843354"/>
                  </a:lnTo>
                  <a:lnTo>
                    <a:pt x="764629" y="843199"/>
                  </a:lnTo>
                  <a:lnTo>
                    <a:pt x="764954" y="842758"/>
                  </a:lnTo>
                  <a:lnTo>
                    <a:pt x="765064" y="842617"/>
                  </a:lnTo>
                  <a:lnTo>
                    <a:pt x="765158" y="842476"/>
                  </a:lnTo>
                  <a:lnTo>
                    <a:pt x="765241" y="842321"/>
                  </a:lnTo>
                  <a:lnTo>
                    <a:pt x="765290" y="842198"/>
                  </a:lnTo>
                  <a:lnTo>
                    <a:pt x="765339" y="842071"/>
                  </a:lnTo>
                  <a:lnTo>
                    <a:pt x="765377" y="841939"/>
                  </a:lnTo>
                  <a:lnTo>
                    <a:pt x="765404" y="841807"/>
                  </a:lnTo>
                  <a:lnTo>
                    <a:pt x="765411" y="841680"/>
                  </a:lnTo>
                  <a:lnTo>
                    <a:pt x="765392" y="841512"/>
                  </a:lnTo>
                  <a:lnTo>
                    <a:pt x="765343" y="841343"/>
                  </a:lnTo>
                  <a:lnTo>
                    <a:pt x="765275" y="841180"/>
                  </a:lnTo>
                  <a:lnTo>
                    <a:pt x="765192" y="841016"/>
                  </a:lnTo>
                  <a:lnTo>
                    <a:pt x="765105" y="840866"/>
                  </a:lnTo>
                  <a:lnTo>
                    <a:pt x="764931" y="840638"/>
                  </a:lnTo>
                  <a:lnTo>
                    <a:pt x="764712" y="840438"/>
                  </a:lnTo>
                  <a:lnTo>
                    <a:pt x="764470" y="840252"/>
                  </a:lnTo>
                  <a:lnTo>
                    <a:pt x="764225" y="840070"/>
                  </a:lnTo>
                  <a:lnTo>
                    <a:pt x="763994" y="839874"/>
                  </a:lnTo>
                  <a:lnTo>
                    <a:pt x="763495" y="839410"/>
                  </a:lnTo>
                  <a:lnTo>
                    <a:pt x="763008" y="838937"/>
                  </a:lnTo>
                  <a:lnTo>
                    <a:pt x="762766" y="838696"/>
                  </a:lnTo>
                  <a:lnTo>
                    <a:pt x="761424" y="837632"/>
                  </a:lnTo>
                  <a:lnTo>
                    <a:pt x="760978" y="837036"/>
                  </a:lnTo>
                  <a:lnTo>
                    <a:pt x="759327" y="835249"/>
                  </a:lnTo>
                  <a:lnTo>
                    <a:pt x="757554" y="832938"/>
                  </a:lnTo>
                  <a:lnTo>
                    <a:pt x="757297" y="832670"/>
                  </a:lnTo>
                  <a:lnTo>
                    <a:pt x="757048" y="832210"/>
                  </a:lnTo>
                  <a:lnTo>
                    <a:pt x="756167" y="830696"/>
                  </a:lnTo>
                  <a:lnTo>
                    <a:pt x="755986" y="829913"/>
                  </a:lnTo>
                  <a:lnTo>
                    <a:pt x="755869" y="829190"/>
                  </a:lnTo>
                  <a:lnTo>
                    <a:pt x="755941" y="828804"/>
                  </a:lnTo>
                  <a:lnTo>
                    <a:pt x="756012" y="828476"/>
                  </a:lnTo>
                  <a:lnTo>
                    <a:pt x="756148" y="828149"/>
                  </a:lnTo>
                  <a:lnTo>
                    <a:pt x="756349" y="827703"/>
                  </a:lnTo>
                  <a:lnTo>
                    <a:pt x="757154" y="826152"/>
                  </a:lnTo>
                  <a:lnTo>
                    <a:pt x="757551" y="825638"/>
                  </a:lnTo>
                  <a:lnTo>
                    <a:pt x="758204" y="825192"/>
                  </a:lnTo>
                  <a:lnTo>
                    <a:pt x="758597" y="825001"/>
                  </a:lnTo>
                  <a:lnTo>
                    <a:pt x="759179" y="825015"/>
                  </a:lnTo>
                  <a:lnTo>
                    <a:pt x="760105" y="824292"/>
                  </a:lnTo>
                  <a:lnTo>
                    <a:pt x="760173" y="824228"/>
                  </a:lnTo>
                  <a:lnTo>
                    <a:pt x="760238" y="824155"/>
                  </a:lnTo>
                  <a:lnTo>
                    <a:pt x="760347" y="824010"/>
                  </a:lnTo>
                  <a:lnTo>
                    <a:pt x="760400" y="823928"/>
                  </a:lnTo>
                  <a:lnTo>
                    <a:pt x="760445" y="823842"/>
                  </a:lnTo>
                  <a:lnTo>
                    <a:pt x="760547" y="823564"/>
                  </a:lnTo>
                  <a:lnTo>
                    <a:pt x="760589" y="823478"/>
                  </a:lnTo>
                  <a:lnTo>
                    <a:pt x="760642" y="823387"/>
                  </a:lnTo>
                  <a:lnTo>
                    <a:pt x="760759" y="823214"/>
                  </a:lnTo>
                  <a:lnTo>
                    <a:pt x="760823" y="823132"/>
                  </a:lnTo>
                  <a:lnTo>
                    <a:pt x="760899" y="823059"/>
                  </a:lnTo>
                  <a:lnTo>
                    <a:pt x="760990" y="822982"/>
                  </a:lnTo>
                  <a:lnTo>
                    <a:pt x="761088" y="822914"/>
                  </a:lnTo>
                  <a:lnTo>
                    <a:pt x="761194" y="822855"/>
                  </a:lnTo>
                  <a:lnTo>
                    <a:pt x="761303" y="822805"/>
                  </a:lnTo>
                  <a:lnTo>
                    <a:pt x="761417" y="822764"/>
                  </a:lnTo>
                  <a:lnTo>
                    <a:pt x="761496" y="822745"/>
                  </a:lnTo>
                  <a:lnTo>
                    <a:pt x="761670" y="822727"/>
                  </a:lnTo>
                  <a:lnTo>
                    <a:pt x="761753" y="822723"/>
                  </a:lnTo>
                  <a:lnTo>
                    <a:pt x="761961" y="822691"/>
                  </a:lnTo>
                  <a:lnTo>
                    <a:pt x="762203" y="822641"/>
                  </a:lnTo>
                  <a:lnTo>
                    <a:pt x="762445" y="822600"/>
                  </a:lnTo>
                  <a:lnTo>
                    <a:pt x="762566" y="822595"/>
                  </a:lnTo>
                  <a:lnTo>
                    <a:pt x="762819" y="822600"/>
                  </a:lnTo>
                  <a:lnTo>
                    <a:pt x="762925" y="822591"/>
                  </a:lnTo>
                  <a:lnTo>
                    <a:pt x="762989" y="822550"/>
                  </a:lnTo>
                  <a:lnTo>
                    <a:pt x="763030" y="822459"/>
                  </a:lnTo>
                  <a:lnTo>
                    <a:pt x="763049" y="822359"/>
                  </a:lnTo>
                  <a:lnTo>
                    <a:pt x="763053" y="822241"/>
                  </a:lnTo>
                  <a:lnTo>
                    <a:pt x="763030" y="822109"/>
                  </a:lnTo>
                  <a:lnTo>
                    <a:pt x="762974" y="821845"/>
                  </a:lnTo>
                  <a:lnTo>
                    <a:pt x="762913" y="821590"/>
                  </a:lnTo>
                  <a:lnTo>
                    <a:pt x="762804" y="821081"/>
                  </a:lnTo>
                  <a:lnTo>
                    <a:pt x="762773" y="820908"/>
                  </a:lnTo>
                  <a:lnTo>
                    <a:pt x="762766" y="820813"/>
                  </a:lnTo>
                  <a:lnTo>
                    <a:pt x="762762" y="820617"/>
                  </a:lnTo>
                  <a:lnTo>
                    <a:pt x="762754" y="820421"/>
                  </a:lnTo>
                  <a:lnTo>
                    <a:pt x="762709" y="820058"/>
                  </a:lnTo>
                  <a:lnTo>
                    <a:pt x="762656" y="819712"/>
                  </a:lnTo>
                  <a:lnTo>
                    <a:pt x="762618" y="819507"/>
                  </a:lnTo>
                  <a:lnTo>
                    <a:pt x="762603" y="819403"/>
                  </a:lnTo>
                  <a:lnTo>
                    <a:pt x="762581" y="819184"/>
                  </a:lnTo>
                  <a:lnTo>
                    <a:pt x="762573" y="818952"/>
                  </a:lnTo>
                  <a:lnTo>
                    <a:pt x="762569" y="818720"/>
                  </a:lnTo>
                  <a:lnTo>
                    <a:pt x="762577" y="818529"/>
                  </a:lnTo>
                  <a:lnTo>
                    <a:pt x="762584" y="818429"/>
                  </a:lnTo>
                  <a:lnTo>
                    <a:pt x="762584" y="818334"/>
                  </a:lnTo>
                  <a:lnTo>
                    <a:pt x="762577" y="818238"/>
                  </a:lnTo>
                  <a:lnTo>
                    <a:pt x="762558" y="818125"/>
                  </a:lnTo>
                  <a:lnTo>
                    <a:pt x="762532" y="818015"/>
                  </a:lnTo>
                  <a:lnTo>
                    <a:pt x="762494" y="817902"/>
                  </a:lnTo>
                  <a:lnTo>
                    <a:pt x="762452" y="817797"/>
                  </a:lnTo>
                  <a:lnTo>
                    <a:pt x="762373" y="817620"/>
                  </a:lnTo>
                  <a:lnTo>
                    <a:pt x="762305" y="817483"/>
                  </a:lnTo>
                  <a:lnTo>
                    <a:pt x="762188" y="817270"/>
                  </a:lnTo>
                  <a:lnTo>
                    <a:pt x="762097" y="817110"/>
                  </a:lnTo>
                  <a:lnTo>
                    <a:pt x="761995" y="816956"/>
                  </a:lnTo>
                  <a:lnTo>
                    <a:pt x="761934" y="816874"/>
                  </a:lnTo>
                  <a:lnTo>
                    <a:pt x="761798" y="816719"/>
                  </a:lnTo>
                  <a:lnTo>
                    <a:pt x="761730" y="816637"/>
                  </a:lnTo>
                  <a:lnTo>
                    <a:pt x="761670" y="816556"/>
                  </a:lnTo>
                  <a:lnTo>
                    <a:pt x="761625" y="816478"/>
                  </a:lnTo>
                  <a:lnTo>
                    <a:pt x="761541" y="816319"/>
                  </a:lnTo>
                  <a:lnTo>
                    <a:pt x="761466" y="816160"/>
                  </a:lnTo>
                  <a:lnTo>
                    <a:pt x="761428" y="816069"/>
                  </a:lnTo>
                  <a:lnTo>
                    <a:pt x="761330" y="815791"/>
                  </a:lnTo>
                  <a:lnTo>
                    <a:pt x="761061" y="815150"/>
                  </a:lnTo>
                  <a:lnTo>
                    <a:pt x="760944" y="814859"/>
                  </a:lnTo>
                  <a:lnTo>
                    <a:pt x="760888" y="814714"/>
                  </a:lnTo>
                  <a:lnTo>
                    <a:pt x="760838" y="814568"/>
                  </a:lnTo>
                  <a:lnTo>
                    <a:pt x="760801" y="814418"/>
                  </a:lnTo>
                  <a:lnTo>
                    <a:pt x="760774" y="814263"/>
                  </a:lnTo>
                  <a:lnTo>
                    <a:pt x="760755" y="813950"/>
                  </a:lnTo>
                  <a:lnTo>
                    <a:pt x="760752" y="813790"/>
                  </a:lnTo>
                  <a:lnTo>
                    <a:pt x="760759" y="813476"/>
                  </a:lnTo>
                  <a:lnTo>
                    <a:pt x="760778" y="813172"/>
                  </a:lnTo>
                  <a:lnTo>
                    <a:pt x="760801" y="813022"/>
                  </a:lnTo>
                  <a:lnTo>
                    <a:pt x="760827" y="812872"/>
                  </a:lnTo>
                  <a:lnTo>
                    <a:pt x="760854" y="812776"/>
                  </a:lnTo>
                  <a:lnTo>
                    <a:pt x="760876" y="812676"/>
                  </a:lnTo>
                  <a:lnTo>
                    <a:pt x="760906" y="812576"/>
                  </a:lnTo>
                  <a:lnTo>
                    <a:pt x="760944" y="812480"/>
                  </a:lnTo>
                  <a:lnTo>
                    <a:pt x="760986" y="812389"/>
                  </a:lnTo>
                  <a:lnTo>
                    <a:pt x="761050" y="812285"/>
                  </a:lnTo>
                  <a:lnTo>
                    <a:pt x="761126" y="812185"/>
                  </a:lnTo>
                  <a:lnTo>
                    <a:pt x="761209" y="812089"/>
                  </a:lnTo>
                  <a:lnTo>
                    <a:pt x="761296" y="811998"/>
                  </a:lnTo>
                  <a:lnTo>
                    <a:pt x="761386" y="811912"/>
                  </a:lnTo>
                  <a:lnTo>
                    <a:pt x="761477" y="811835"/>
                  </a:lnTo>
                  <a:lnTo>
                    <a:pt x="761757" y="811630"/>
                  </a:lnTo>
                  <a:lnTo>
                    <a:pt x="761847" y="811557"/>
                  </a:lnTo>
                  <a:lnTo>
                    <a:pt x="762165" y="811289"/>
                  </a:lnTo>
                  <a:lnTo>
                    <a:pt x="762259" y="811189"/>
                  </a:lnTo>
                  <a:lnTo>
                    <a:pt x="762339" y="811080"/>
                  </a:lnTo>
                  <a:lnTo>
                    <a:pt x="762414" y="810943"/>
                  </a:lnTo>
                  <a:lnTo>
                    <a:pt x="762448" y="810870"/>
                  </a:lnTo>
                  <a:lnTo>
                    <a:pt x="762494" y="810720"/>
                  </a:lnTo>
                  <a:lnTo>
                    <a:pt x="762505" y="810634"/>
                  </a:lnTo>
                  <a:lnTo>
                    <a:pt x="762509" y="810552"/>
                  </a:lnTo>
                  <a:lnTo>
                    <a:pt x="762501" y="810461"/>
                  </a:lnTo>
                  <a:lnTo>
                    <a:pt x="762490" y="810379"/>
                  </a:lnTo>
                  <a:lnTo>
                    <a:pt x="762448" y="810220"/>
                  </a:lnTo>
                  <a:lnTo>
                    <a:pt x="762414" y="810143"/>
                  </a:lnTo>
                  <a:lnTo>
                    <a:pt x="762377" y="810070"/>
                  </a:lnTo>
                  <a:lnTo>
                    <a:pt x="762297" y="809929"/>
                  </a:lnTo>
                  <a:lnTo>
                    <a:pt x="762184" y="809715"/>
                  </a:lnTo>
                  <a:lnTo>
                    <a:pt x="762139" y="809652"/>
                  </a:lnTo>
                  <a:lnTo>
                    <a:pt x="762089" y="809592"/>
                  </a:lnTo>
                  <a:lnTo>
                    <a:pt x="762029" y="809533"/>
                  </a:lnTo>
                  <a:lnTo>
                    <a:pt x="761885" y="809433"/>
                  </a:lnTo>
                  <a:lnTo>
                    <a:pt x="761806" y="809388"/>
                  </a:lnTo>
                  <a:lnTo>
                    <a:pt x="761375" y="809115"/>
                  </a:lnTo>
                  <a:lnTo>
                    <a:pt x="761118" y="808960"/>
                  </a:lnTo>
                  <a:lnTo>
                    <a:pt x="760952" y="808865"/>
                  </a:lnTo>
                  <a:lnTo>
                    <a:pt x="760808" y="808774"/>
                  </a:lnTo>
                  <a:lnTo>
                    <a:pt x="760691" y="808692"/>
                  </a:lnTo>
                  <a:lnTo>
                    <a:pt x="760566" y="808624"/>
                  </a:lnTo>
                  <a:lnTo>
                    <a:pt x="760438" y="808578"/>
                  </a:lnTo>
                  <a:lnTo>
                    <a:pt x="760238" y="808528"/>
                  </a:lnTo>
                  <a:lnTo>
                    <a:pt x="759984" y="808455"/>
                  </a:lnTo>
                  <a:lnTo>
                    <a:pt x="759901" y="808437"/>
                  </a:lnTo>
                  <a:lnTo>
                    <a:pt x="759818" y="808428"/>
                  </a:lnTo>
                  <a:lnTo>
                    <a:pt x="759727" y="808433"/>
                  </a:lnTo>
                  <a:lnTo>
                    <a:pt x="759546" y="808469"/>
                  </a:lnTo>
                  <a:lnTo>
                    <a:pt x="759455" y="808496"/>
                  </a:lnTo>
                  <a:lnTo>
                    <a:pt x="759361" y="808515"/>
                  </a:lnTo>
                  <a:lnTo>
                    <a:pt x="759070" y="808555"/>
                  </a:lnTo>
                  <a:lnTo>
                    <a:pt x="758972" y="808574"/>
                  </a:lnTo>
                  <a:lnTo>
                    <a:pt x="758877" y="808596"/>
                  </a:lnTo>
                  <a:lnTo>
                    <a:pt x="758790" y="808628"/>
                  </a:lnTo>
                  <a:lnTo>
                    <a:pt x="758703" y="808665"/>
                  </a:lnTo>
                  <a:lnTo>
                    <a:pt x="758454" y="808801"/>
                  </a:lnTo>
                  <a:lnTo>
                    <a:pt x="758329" y="808883"/>
                  </a:lnTo>
                  <a:lnTo>
                    <a:pt x="758269" y="808928"/>
                  </a:lnTo>
                  <a:lnTo>
                    <a:pt x="758148" y="809010"/>
                  </a:lnTo>
                  <a:lnTo>
                    <a:pt x="757981" y="809106"/>
                  </a:lnTo>
                  <a:lnTo>
                    <a:pt x="757808" y="809188"/>
                  </a:lnTo>
                  <a:lnTo>
                    <a:pt x="757721" y="809215"/>
                  </a:lnTo>
                  <a:lnTo>
                    <a:pt x="757649" y="809224"/>
                  </a:lnTo>
                  <a:lnTo>
                    <a:pt x="757505" y="809233"/>
                  </a:lnTo>
                  <a:lnTo>
                    <a:pt x="757430" y="809233"/>
                  </a:lnTo>
                  <a:lnTo>
                    <a:pt x="757358" y="809238"/>
                  </a:lnTo>
                  <a:lnTo>
                    <a:pt x="757086" y="809265"/>
                  </a:lnTo>
                  <a:lnTo>
                    <a:pt x="756746" y="809310"/>
                  </a:lnTo>
                  <a:lnTo>
                    <a:pt x="756587" y="809329"/>
                  </a:lnTo>
                  <a:lnTo>
                    <a:pt x="756424" y="809361"/>
                  </a:lnTo>
                  <a:lnTo>
                    <a:pt x="756148" y="809438"/>
                  </a:lnTo>
                  <a:lnTo>
                    <a:pt x="755952" y="809488"/>
                  </a:lnTo>
                  <a:lnTo>
                    <a:pt x="755755" y="809542"/>
                  </a:lnTo>
                  <a:lnTo>
                    <a:pt x="755559" y="809606"/>
                  </a:lnTo>
                  <a:lnTo>
                    <a:pt x="755366" y="809670"/>
                  </a:lnTo>
                  <a:lnTo>
                    <a:pt x="755177" y="809743"/>
                  </a:lnTo>
                  <a:lnTo>
                    <a:pt x="754799" y="809911"/>
                  </a:lnTo>
                  <a:lnTo>
                    <a:pt x="754614" y="810002"/>
                  </a:lnTo>
                  <a:lnTo>
                    <a:pt x="754244" y="810193"/>
                  </a:lnTo>
                  <a:lnTo>
                    <a:pt x="753650" y="810484"/>
                  </a:lnTo>
                  <a:lnTo>
                    <a:pt x="753257" y="810689"/>
                  </a:lnTo>
                  <a:lnTo>
                    <a:pt x="753049" y="810820"/>
                  </a:lnTo>
                  <a:lnTo>
                    <a:pt x="752849" y="810966"/>
                  </a:lnTo>
                  <a:lnTo>
                    <a:pt x="752645" y="811107"/>
                  </a:lnTo>
                  <a:lnTo>
                    <a:pt x="752437" y="811225"/>
                  </a:lnTo>
                  <a:lnTo>
                    <a:pt x="752222" y="811293"/>
                  </a:lnTo>
                  <a:lnTo>
                    <a:pt x="752041" y="811312"/>
                  </a:lnTo>
                  <a:lnTo>
                    <a:pt x="751852" y="811312"/>
                  </a:lnTo>
                  <a:lnTo>
                    <a:pt x="751659" y="811289"/>
                  </a:lnTo>
                  <a:lnTo>
                    <a:pt x="751474" y="811252"/>
                  </a:lnTo>
                  <a:lnTo>
                    <a:pt x="751300" y="811193"/>
                  </a:lnTo>
                  <a:lnTo>
                    <a:pt x="751247" y="811034"/>
                  </a:lnTo>
                  <a:lnTo>
                    <a:pt x="751209" y="810870"/>
                  </a:lnTo>
                  <a:lnTo>
                    <a:pt x="751183" y="810707"/>
                  </a:lnTo>
                  <a:lnTo>
                    <a:pt x="751213" y="810388"/>
                  </a:lnTo>
                  <a:lnTo>
                    <a:pt x="751353" y="810052"/>
                  </a:lnTo>
                  <a:lnTo>
                    <a:pt x="751549" y="809711"/>
                  </a:lnTo>
                  <a:lnTo>
                    <a:pt x="751742" y="809361"/>
                  </a:lnTo>
                  <a:lnTo>
                    <a:pt x="751878" y="809006"/>
                  </a:lnTo>
                  <a:lnTo>
                    <a:pt x="751931" y="808715"/>
                  </a:lnTo>
                  <a:lnTo>
                    <a:pt x="751965" y="808419"/>
                  </a:lnTo>
                  <a:lnTo>
                    <a:pt x="752014" y="807819"/>
                  </a:lnTo>
                  <a:lnTo>
                    <a:pt x="752052" y="807523"/>
                  </a:lnTo>
                  <a:lnTo>
                    <a:pt x="752127" y="807137"/>
                  </a:lnTo>
                  <a:lnTo>
                    <a:pt x="752222" y="806750"/>
                  </a:lnTo>
                  <a:lnTo>
                    <a:pt x="752320" y="806368"/>
                  </a:lnTo>
                  <a:lnTo>
                    <a:pt x="752403" y="805981"/>
                  </a:lnTo>
                  <a:lnTo>
                    <a:pt x="752452" y="805595"/>
                  </a:lnTo>
                  <a:lnTo>
                    <a:pt x="752460" y="805299"/>
                  </a:lnTo>
                  <a:lnTo>
                    <a:pt x="752399" y="804403"/>
                  </a:lnTo>
                  <a:lnTo>
                    <a:pt x="752403" y="804108"/>
                  </a:lnTo>
                  <a:lnTo>
                    <a:pt x="752437" y="803748"/>
                  </a:lnTo>
                  <a:lnTo>
                    <a:pt x="752494" y="803389"/>
                  </a:lnTo>
                  <a:lnTo>
                    <a:pt x="752566" y="803034"/>
                  </a:lnTo>
                  <a:lnTo>
                    <a:pt x="752645" y="802680"/>
                  </a:lnTo>
                  <a:lnTo>
                    <a:pt x="752732" y="802325"/>
                  </a:lnTo>
                  <a:lnTo>
                    <a:pt x="752861" y="801906"/>
                  </a:lnTo>
                  <a:lnTo>
                    <a:pt x="753174" y="801088"/>
                  </a:lnTo>
                  <a:lnTo>
                    <a:pt x="753322" y="800674"/>
                  </a:lnTo>
                  <a:lnTo>
                    <a:pt x="753435" y="800256"/>
                  </a:lnTo>
                  <a:lnTo>
                    <a:pt x="753492" y="799933"/>
                  </a:lnTo>
                  <a:lnTo>
                    <a:pt x="753541" y="799605"/>
                  </a:lnTo>
                  <a:lnTo>
                    <a:pt x="753575" y="799278"/>
                  </a:lnTo>
                  <a:lnTo>
                    <a:pt x="753598" y="798950"/>
                  </a:lnTo>
                  <a:lnTo>
                    <a:pt x="753609" y="798623"/>
                  </a:lnTo>
                  <a:lnTo>
                    <a:pt x="753019" y="798468"/>
                  </a:lnTo>
                  <a:lnTo>
                    <a:pt x="751160" y="798027"/>
                  </a:lnTo>
                  <a:lnTo>
                    <a:pt x="751096" y="798204"/>
                  </a:lnTo>
                  <a:lnTo>
                    <a:pt x="750978" y="798682"/>
                  </a:lnTo>
                  <a:lnTo>
                    <a:pt x="750911" y="799178"/>
                  </a:lnTo>
                  <a:lnTo>
                    <a:pt x="750861" y="799678"/>
                  </a:lnTo>
                  <a:lnTo>
                    <a:pt x="750797" y="800174"/>
                  </a:lnTo>
                  <a:lnTo>
                    <a:pt x="750684" y="800656"/>
                  </a:lnTo>
                  <a:lnTo>
                    <a:pt x="750536" y="801065"/>
                  </a:lnTo>
                  <a:lnTo>
                    <a:pt x="750366" y="801470"/>
                  </a:lnTo>
                  <a:lnTo>
                    <a:pt x="750177" y="801870"/>
                  </a:lnTo>
                  <a:lnTo>
                    <a:pt x="749973" y="802261"/>
                  </a:lnTo>
                  <a:lnTo>
                    <a:pt x="749762" y="802648"/>
                  </a:lnTo>
                  <a:lnTo>
                    <a:pt x="749577" y="802998"/>
                  </a:lnTo>
                  <a:lnTo>
                    <a:pt x="749391" y="803362"/>
                  </a:lnTo>
                  <a:lnTo>
                    <a:pt x="749191" y="803712"/>
                  </a:lnTo>
                  <a:lnTo>
                    <a:pt x="748964" y="804021"/>
                  </a:lnTo>
                  <a:lnTo>
                    <a:pt x="748696" y="804267"/>
                  </a:lnTo>
                  <a:lnTo>
                    <a:pt x="748507" y="804385"/>
                  </a:lnTo>
                  <a:lnTo>
                    <a:pt x="748303" y="804485"/>
                  </a:lnTo>
                  <a:lnTo>
                    <a:pt x="748087" y="804572"/>
                  </a:lnTo>
                  <a:lnTo>
                    <a:pt x="747872" y="804640"/>
                  </a:lnTo>
                  <a:lnTo>
                    <a:pt x="747653" y="804694"/>
                  </a:lnTo>
                  <a:lnTo>
                    <a:pt x="747298" y="804740"/>
                  </a:lnTo>
                  <a:lnTo>
                    <a:pt x="746927" y="804726"/>
                  </a:lnTo>
                  <a:lnTo>
                    <a:pt x="746553" y="804685"/>
                  </a:lnTo>
                  <a:lnTo>
                    <a:pt x="746175" y="804631"/>
                  </a:lnTo>
                  <a:lnTo>
                    <a:pt x="745801" y="804590"/>
                  </a:lnTo>
                  <a:lnTo>
                    <a:pt x="745442" y="804540"/>
                  </a:lnTo>
                  <a:lnTo>
                    <a:pt x="744720" y="804412"/>
                  </a:lnTo>
                  <a:lnTo>
                    <a:pt x="744369" y="804380"/>
                  </a:lnTo>
                  <a:lnTo>
                    <a:pt x="744025" y="804408"/>
                  </a:lnTo>
                  <a:lnTo>
                    <a:pt x="743858" y="804453"/>
                  </a:lnTo>
                  <a:lnTo>
                    <a:pt x="743696" y="804512"/>
                  </a:lnTo>
                  <a:lnTo>
                    <a:pt x="743371" y="804644"/>
                  </a:lnTo>
                  <a:lnTo>
                    <a:pt x="743205" y="804694"/>
                  </a:lnTo>
                  <a:lnTo>
                    <a:pt x="742929" y="804744"/>
                  </a:lnTo>
                  <a:lnTo>
                    <a:pt x="742649" y="804776"/>
                  </a:lnTo>
                  <a:lnTo>
                    <a:pt x="742366" y="804794"/>
                  </a:lnTo>
                  <a:lnTo>
                    <a:pt x="742079" y="804803"/>
                  </a:lnTo>
                  <a:lnTo>
                    <a:pt x="741455" y="804835"/>
                  </a:lnTo>
                  <a:lnTo>
                    <a:pt x="741115" y="804849"/>
                  </a:lnTo>
                  <a:lnTo>
                    <a:pt x="740771" y="804858"/>
                  </a:lnTo>
                  <a:lnTo>
                    <a:pt x="740431" y="804863"/>
                  </a:lnTo>
                  <a:lnTo>
                    <a:pt x="740091" y="804863"/>
                  </a:lnTo>
                  <a:lnTo>
                    <a:pt x="739822" y="804858"/>
                  </a:lnTo>
                  <a:lnTo>
                    <a:pt x="739289" y="804831"/>
                  </a:lnTo>
                  <a:lnTo>
                    <a:pt x="739021" y="804826"/>
                  </a:lnTo>
                  <a:lnTo>
                    <a:pt x="738757" y="804840"/>
                  </a:lnTo>
                  <a:lnTo>
                    <a:pt x="738503" y="804876"/>
                  </a:lnTo>
                  <a:lnTo>
                    <a:pt x="738250" y="804926"/>
                  </a:lnTo>
                  <a:lnTo>
                    <a:pt x="737937" y="805002"/>
                  </a:lnTo>
                  <a:lnTo>
                    <a:pt x="737491" y="805117"/>
                  </a:lnTo>
                  <a:lnTo>
                    <a:pt x="737283" y="805176"/>
                  </a:lnTo>
                  <a:lnTo>
                    <a:pt x="736871" y="805313"/>
                  </a:lnTo>
                  <a:lnTo>
                    <a:pt x="736659" y="805363"/>
                  </a:lnTo>
                  <a:lnTo>
                    <a:pt x="736451" y="805395"/>
                  </a:lnTo>
                  <a:lnTo>
                    <a:pt x="736243" y="805413"/>
                  </a:lnTo>
                  <a:lnTo>
                    <a:pt x="736013" y="805427"/>
                  </a:lnTo>
                  <a:lnTo>
                    <a:pt x="735794" y="805417"/>
                  </a:lnTo>
                  <a:lnTo>
                    <a:pt x="735609" y="805386"/>
                  </a:lnTo>
                  <a:lnTo>
                    <a:pt x="735488" y="805304"/>
                  </a:lnTo>
                  <a:lnTo>
                    <a:pt x="735450" y="805176"/>
                  </a:lnTo>
                  <a:lnTo>
                    <a:pt x="735465" y="805008"/>
                  </a:lnTo>
                  <a:lnTo>
                    <a:pt x="735503" y="804826"/>
                  </a:lnTo>
                  <a:lnTo>
                    <a:pt x="735525" y="804644"/>
                  </a:lnTo>
                  <a:lnTo>
                    <a:pt x="735503" y="804485"/>
                  </a:lnTo>
                  <a:lnTo>
                    <a:pt x="735404" y="804335"/>
                  </a:lnTo>
                  <a:lnTo>
                    <a:pt x="735257" y="804194"/>
                  </a:lnTo>
                  <a:lnTo>
                    <a:pt x="735076" y="804076"/>
                  </a:lnTo>
                  <a:lnTo>
                    <a:pt x="734887" y="803967"/>
                  </a:lnTo>
                  <a:lnTo>
                    <a:pt x="734698" y="803880"/>
                  </a:lnTo>
                  <a:lnTo>
                    <a:pt x="734301" y="803757"/>
                  </a:lnTo>
                  <a:lnTo>
                    <a:pt x="733844" y="803721"/>
                  </a:lnTo>
                  <a:lnTo>
                    <a:pt x="733730" y="803690"/>
                  </a:lnTo>
                  <a:lnTo>
                    <a:pt x="733652" y="803735"/>
                  </a:lnTo>
                  <a:lnTo>
                    <a:pt x="733546" y="803789"/>
                  </a:lnTo>
                  <a:lnTo>
                    <a:pt x="733434" y="803875"/>
                  </a:lnTo>
                  <a:lnTo>
                    <a:pt x="733349" y="803932"/>
                  </a:lnTo>
                  <a:lnTo>
                    <a:pt x="733047" y="804070"/>
                  </a:lnTo>
                  <a:lnTo>
                    <a:pt x="732864" y="804167"/>
                  </a:lnTo>
                  <a:lnTo>
                    <a:pt x="732825" y="804332"/>
                  </a:lnTo>
                  <a:lnTo>
                    <a:pt x="732775" y="804384"/>
                  </a:lnTo>
                  <a:lnTo>
                    <a:pt x="732693" y="804392"/>
                  </a:lnTo>
                  <a:lnTo>
                    <a:pt x="732515" y="804458"/>
                  </a:lnTo>
                  <a:lnTo>
                    <a:pt x="732315" y="804510"/>
                  </a:lnTo>
                  <a:lnTo>
                    <a:pt x="732130" y="804575"/>
                  </a:lnTo>
                  <a:lnTo>
                    <a:pt x="732054" y="804621"/>
                  </a:lnTo>
                  <a:lnTo>
                    <a:pt x="731983" y="804745"/>
                  </a:lnTo>
                  <a:lnTo>
                    <a:pt x="731884" y="804964"/>
                  </a:lnTo>
                  <a:lnTo>
                    <a:pt x="731652" y="804917"/>
                  </a:lnTo>
                  <a:lnTo>
                    <a:pt x="731563" y="804902"/>
                  </a:lnTo>
                  <a:lnTo>
                    <a:pt x="731486" y="804895"/>
                  </a:lnTo>
                  <a:lnTo>
                    <a:pt x="731269" y="804945"/>
                  </a:lnTo>
                  <a:lnTo>
                    <a:pt x="731029" y="805029"/>
                  </a:lnTo>
                  <a:lnTo>
                    <a:pt x="730896" y="805104"/>
                  </a:lnTo>
                  <a:lnTo>
                    <a:pt x="730306" y="805618"/>
                  </a:lnTo>
                  <a:lnTo>
                    <a:pt x="730008" y="805868"/>
                  </a:lnTo>
                  <a:lnTo>
                    <a:pt x="729698" y="806100"/>
                  </a:lnTo>
                  <a:lnTo>
                    <a:pt x="729316" y="806313"/>
                  </a:lnTo>
                  <a:lnTo>
                    <a:pt x="728912" y="806500"/>
                  </a:lnTo>
                  <a:lnTo>
                    <a:pt x="728504" y="806673"/>
                  </a:lnTo>
                  <a:lnTo>
                    <a:pt x="728111" y="806868"/>
                  </a:lnTo>
                  <a:lnTo>
                    <a:pt x="727752" y="807105"/>
                  </a:lnTo>
                  <a:lnTo>
                    <a:pt x="727351" y="807496"/>
                  </a:lnTo>
                  <a:lnTo>
                    <a:pt x="726996" y="807951"/>
                  </a:lnTo>
                  <a:lnTo>
                    <a:pt x="726675" y="808442"/>
                  </a:lnTo>
                  <a:lnTo>
                    <a:pt x="726081" y="809461"/>
                  </a:lnTo>
                  <a:lnTo>
                    <a:pt x="725889" y="809806"/>
                  </a:lnTo>
                  <a:lnTo>
                    <a:pt x="725707" y="810161"/>
                  </a:lnTo>
                  <a:lnTo>
                    <a:pt x="725533" y="810520"/>
                  </a:lnTo>
                  <a:lnTo>
                    <a:pt x="725352" y="810880"/>
                  </a:lnTo>
                  <a:lnTo>
                    <a:pt x="725163" y="811230"/>
                  </a:lnTo>
                  <a:lnTo>
                    <a:pt x="724687" y="811916"/>
                  </a:lnTo>
                  <a:lnTo>
                    <a:pt x="723583" y="813222"/>
                  </a:lnTo>
                  <a:lnTo>
                    <a:pt x="723115" y="813895"/>
                  </a:lnTo>
                  <a:lnTo>
                    <a:pt x="722892" y="814347"/>
                  </a:lnTo>
                  <a:lnTo>
                    <a:pt x="722819" y="814663"/>
                  </a:lnTo>
                  <a:lnTo>
                    <a:pt x="722666" y="815496"/>
                  </a:lnTo>
                  <a:lnTo>
                    <a:pt x="722621" y="815640"/>
                  </a:lnTo>
                  <a:lnTo>
                    <a:pt x="722544" y="815722"/>
                  </a:lnTo>
                  <a:lnTo>
                    <a:pt x="722438" y="815759"/>
                  </a:lnTo>
                  <a:lnTo>
                    <a:pt x="722381" y="815747"/>
                  </a:lnTo>
                  <a:lnTo>
                    <a:pt x="722192" y="815851"/>
                  </a:lnTo>
                  <a:lnTo>
                    <a:pt x="721822" y="816010"/>
                  </a:lnTo>
                  <a:lnTo>
                    <a:pt x="721452" y="816101"/>
                  </a:lnTo>
                  <a:lnTo>
                    <a:pt x="721059" y="816119"/>
                  </a:lnTo>
                  <a:lnTo>
                    <a:pt x="720647" y="816096"/>
                  </a:lnTo>
                  <a:lnTo>
                    <a:pt x="720227" y="816060"/>
                  </a:lnTo>
                  <a:lnTo>
                    <a:pt x="719819" y="816046"/>
                  </a:lnTo>
                  <a:lnTo>
                    <a:pt x="718304" y="816105"/>
                  </a:lnTo>
                  <a:lnTo>
                    <a:pt x="717801" y="816110"/>
                  </a:lnTo>
                  <a:lnTo>
                    <a:pt x="717298" y="816078"/>
                  </a:lnTo>
                  <a:lnTo>
                    <a:pt x="716735" y="815996"/>
                  </a:lnTo>
                  <a:lnTo>
                    <a:pt x="716172" y="815869"/>
                  </a:lnTo>
                  <a:lnTo>
                    <a:pt x="715054" y="815573"/>
                  </a:lnTo>
                  <a:lnTo>
                    <a:pt x="714255" y="815376"/>
                  </a:lnTo>
                  <a:lnTo>
                    <a:pt x="714134" y="815394"/>
                  </a:lnTo>
                  <a:lnTo>
                    <a:pt x="713895" y="815393"/>
                  </a:lnTo>
                  <a:lnTo>
                    <a:pt x="713839" y="815412"/>
                  </a:lnTo>
                  <a:lnTo>
                    <a:pt x="713690" y="815426"/>
                  </a:lnTo>
                  <a:lnTo>
                    <a:pt x="713457" y="815390"/>
                  </a:lnTo>
                  <a:lnTo>
                    <a:pt x="713265" y="815354"/>
                  </a:lnTo>
                  <a:lnTo>
                    <a:pt x="713136" y="815305"/>
                  </a:lnTo>
                  <a:lnTo>
                    <a:pt x="713038" y="815236"/>
                  </a:lnTo>
                  <a:lnTo>
                    <a:pt x="712935" y="815183"/>
                  </a:lnTo>
                  <a:lnTo>
                    <a:pt x="712784" y="815051"/>
                  </a:lnTo>
                  <a:lnTo>
                    <a:pt x="712574" y="815032"/>
                  </a:lnTo>
                  <a:lnTo>
                    <a:pt x="712291" y="814950"/>
                  </a:lnTo>
                  <a:lnTo>
                    <a:pt x="711716" y="814754"/>
                  </a:lnTo>
                  <a:lnTo>
                    <a:pt x="711437" y="814700"/>
                  </a:lnTo>
                  <a:lnTo>
                    <a:pt x="711172" y="814709"/>
                  </a:lnTo>
                  <a:lnTo>
                    <a:pt x="710953" y="814786"/>
                  </a:lnTo>
                  <a:lnTo>
                    <a:pt x="710742" y="814909"/>
                  </a:lnTo>
                  <a:lnTo>
                    <a:pt x="710333" y="815218"/>
                  </a:lnTo>
                  <a:lnTo>
                    <a:pt x="710122" y="815359"/>
                  </a:lnTo>
                  <a:lnTo>
                    <a:pt x="709657" y="815632"/>
                  </a:lnTo>
                  <a:lnTo>
                    <a:pt x="709188" y="815896"/>
                  </a:lnTo>
                  <a:lnTo>
                    <a:pt x="708708" y="816146"/>
                  </a:lnTo>
                  <a:lnTo>
                    <a:pt x="708225" y="816378"/>
                  </a:lnTo>
                  <a:lnTo>
                    <a:pt x="707729" y="816583"/>
                  </a:lnTo>
                  <a:lnTo>
                    <a:pt x="707068" y="816815"/>
                  </a:lnTo>
                  <a:lnTo>
                    <a:pt x="706392" y="817001"/>
                  </a:lnTo>
                  <a:lnTo>
                    <a:pt x="705700" y="817156"/>
                  </a:lnTo>
                  <a:lnTo>
                    <a:pt x="705005" y="817270"/>
                  </a:lnTo>
                  <a:lnTo>
                    <a:pt x="704309" y="817342"/>
                  </a:lnTo>
                  <a:lnTo>
                    <a:pt x="703550" y="817388"/>
                  </a:lnTo>
                  <a:lnTo>
                    <a:pt x="702779" y="817392"/>
                  </a:lnTo>
                  <a:lnTo>
                    <a:pt x="702008" y="817351"/>
                  </a:lnTo>
                  <a:lnTo>
                    <a:pt x="701252" y="817242"/>
                  </a:lnTo>
                  <a:lnTo>
                    <a:pt x="700534" y="817056"/>
                  </a:lnTo>
                  <a:lnTo>
                    <a:pt x="699937" y="816828"/>
                  </a:lnTo>
                  <a:lnTo>
                    <a:pt x="699351" y="816546"/>
                  </a:lnTo>
                  <a:lnTo>
                    <a:pt x="698788" y="816198"/>
                  </a:lnTo>
                  <a:lnTo>
                    <a:pt x="698633" y="816190"/>
                  </a:lnTo>
                  <a:lnTo>
                    <a:pt x="698314" y="816072"/>
                  </a:lnTo>
                  <a:lnTo>
                    <a:pt x="698049" y="815913"/>
                  </a:lnTo>
                  <a:lnTo>
                    <a:pt x="697950" y="815876"/>
                  </a:lnTo>
                  <a:lnTo>
                    <a:pt x="697897" y="815806"/>
                  </a:lnTo>
                  <a:lnTo>
                    <a:pt x="697851" y="815671"/>
                  </a:lnTo>
                  <a:lnTo>
                    <a:pt x="697729" y="815532"/>
                  </a:lnTo>
                  <a:lnTo>
                    <a:pt x="697691" y="815483"/>
                  </a:lnTo>
                  <a:lnTo>
                    <a:pt x="697680" y="815438"/>
                  </a:lnTo>
                  <a:lnTo>
                    <a:pt x="697664" y="815394"/>
                  </a:lnTo>
                  <a:lnTo>
                    <a:pt x="697333" y="815059"/>
                  </a:lnTo>
                  <a:lnTo>
                    <a:pt x="696944" y="814641"/>
                  </a:lnTo>
                  <a:lnTo>
                    <a:pt x="696581" y="814195"/>
                  </a:lnTo>
                  <a:lnTo>
                    <a:pt x="696245" y="813731"/>
                  </a:lnTo>
                  <a:lnTo>
                    <a:pt x="695931" y="813258"/>
                  </a:lnTo>
                  <a:lnTo>
                    <a:pt x="695651" y="812790"/>
                  </a:lnTo>
                  <a:lnTo>
                    <a:pt x="695390" y="812303"/>
                  </a:lnTo>
                  <a:lnTo>
                    <a:pt x="695156" y="811807"/>
                  </a:lnTo>
                  <a:lnTo>
                    <a:pt x="694952" y="811298"/>
                  </a:lnTo>
                  <a:lnTo>
                    <a:pt x="694786" y="810779"/>
                  </a:lnTo>
                  <a:lnTo>
                    <a:pt x="694657" y="810275"/>
                  </a:lnTo>
                  <a:lnTo>
                    <a:pt x="694559" y="809752"/>
                  </a:lnTo>
                  <a:lnTo>
                    <a:pt x="694491" y="809224"/>
                  </a:lnTo>
                  <a:lnTo>
                    <a:pt x="694448" y="809095"/>
                  </a:lnTo>
                  <a:lnTo>
                    <a:pt x="694452" y="808881"/>
                  </a:lnTo>
                  <a:lnTo>
                    <a:pt x="694439" y="808757"/>
                  </a:lnTo>
                  <a:lnTo>
                    <a:pt x="694415" y="808605"/>
                  </a:lnTo>
                  <a:lnTo>
                    <a:pt x="694422" y="808350"/>
                  </a:lnTo>
                  <a:lnTo>
                    <a:pt x="694419" y="808306"/>
                  </a:lnTo>
                  <a:lnTo>
                    <a:pt x="694396" y="808260"/>
                  </a:lnTo>
                  <a:lnTo>
                    <a:pt x="694372" y="808145"/>
                  </a:lnTo>
                  <a:lnTo>
                    <a:pt x="694363" y="807821"/>
                  </a:lnTo>
                  <a:lnTo>
                    <a:pt x="694370" y="807751"/>
                  </a:lnTo>
                  <a:lnTo>
                    <a:pt x="694401" y="807698"/>
                  </a:lnTo>
                  <a:lnTo>
                    <a:pt x="694458" y="807550"/>
                  </a:lnTo>
                  <a:lnTo>
                    <a:pt x="694502" y="807345"/>
                  </a:lnTo>
                  <a:lnTo>
                    <a:pt x="694536" y="807293"/>
                  </a:lnTo>
                  <a:lnTo>
                    <a:pt x="694574" y="807251"/>
                  </a:lnTo>
                  <a:lnTo>
                    <a:pt x="694710" y="806636"/>
                  </a:lnTo>
                  <a:lnTo>
                    <a:pt x="694952" y="805872"/>
                  </a:lnTo>
                  <a:lnTo>
                    <a:pt x="695266" y="805145"/>
                  </a:lnTo>
                  <a:lnTo>
                    <a:pt x="695636" y="804471"/>
                  </a:lnTo>
                  <a:lnTo>
                    <a:pt x="696165" y="803803"/>
                  </a:lnTo>
                  <a:lnTo>
                    <a:pt x="696811" y="803212"/>
                  </a:lnTo>
                  <a:lnTo>
                    <a:pt x="697526" y="802666"/>
                  </a:lnTo>
                  <a:lnTo>
                    <a:pt x="698255" y="802120"/>
                  </a:lnTo>
                  <a:lnTo>
                    <a:pt x="698947" y="801552"/>
                  </a:lnTo>
                  <a:lnTo>
                    <a:pt x="699733" y="800829"/>
                  </a:lnTo>
                  <a:lnTo>
                    <a:pt x="700515" y="800096"/>
                  </a:lnTo>
                  <a:lnTo>
                    <a:pt x="700904" y="799728"/>
                  </a:lnTo>
                  <a:lnTo>
                    <a:pt x="702480" y="798200"/>
                  </a:lnTo>
                  <a:lnTo>
                    <a:pt x="703259" y="797422"/>
                  </a:lnTo>
                  <a:lnTo>
                    <a:pt x="704030" y="796640"/>
                  </a:lnTo>
                  <a:lnTo>
                    <a:pt x="704793" y="795853"/>
                  </a:lnTo>
                  <a:lnTo>
                    <a:pt x="704933" y="795598"/>
                  </a:lnTo>
                  <a:lnTo>
                    <a:pt x="705224" y="795089"/>
                  </a:lnTo>
                  <a:lnTo>
                    <a:pt x="705526" y="794593"/>
                  </a:lnTo>
                  <a:lnTo>
                    <a:pt x="705851" y="794098"/>
                  </a:lnTo>
                  <a:lnTo>
                    <a:pt x="706021" y="793852"/>
                  </a:lnTo>
                  <a:lnTo>
                    <a:pt x="706195" y="793611"/>
                  </a:lnTo>
                  <a:lnTo>
                    <a:pt x="706380" y="793375"/>
                  </a:lnTo>
                  <a:lnTo>
                    <a:pt x="706562" y="793161"/>
                  </a:lnTo>
                  <a:lnTo>
                    <a:pt x="706751" y="792952"/>
                  </a:lnTo>
                  <a:lnTo>
                    <a:pt x="706943" y="792747"/>
                  </a:lnTo>
                  <a:lnTo>
                    <a:pt x="707144" y="792551"/>
                  </a:lnTo>
                  <a:lnTo>
                    <a:pt x="707348" y="792360"/>
                  </a:lnTo>
                  <a:lnTo>
                    <a:pt x="707714" y="792088"/>
                  </a:lnTo>
                  <a:lnTo>
                    <a:pt x="708126" y="791856"/>
                  </a:lnTo>
                  <a:lnTo>
                    <a:pt x="708538" y="791633"/>
                  </a:lnTo>
                  <a:lnTo>
                    <a:pt x="708920" y="791383"/>
                  </a:lnTo>
                  <a:lnTo>
                    <a:pt x="709230" y="791078"/>
                  </a:lnTo>
                  <a:lnTo>
                    <a:pt x="709370" y="790905"/>
                  </a:lnTo>
                  <a:lnTo>
                    <a:pt x="709506" y="790719"/>
                  </a:lnTo>
                  <a:lnTo>
                    <a:pt x="709627" y="790528"/>
                  </a:lnTo>
                  <a:lnTo>
                    <a:pt x="709717" y="790332"/>
                  </a:lnTo>
                  <a:lnTo>
                    <a:pt x="709763" y="790137"/>
                  </a:lnTo>
                  <a:lnTo>
                    <a:pt x="709736" y="789905"/>
                  </a:lnTo>
                  <a:lnTo>
                    <a:pt x="709642" y="789668"/>
                  </a:lnTo>
                  <a:lnTo>
                    <a:pt x="709502" y="789427"/>
                  </a:lnTo>
                  <a:lnTo>
                    <a:pt x="709343" y="789191"/>
                  </a:lnTo>
                  <a:lnTo>
                    <a:pt x="709188" y="788972"/>
                  </a:lnTo>
                  <a:lnTo>
                    <a:pt x="709105" y="788863"/>
                  </a:lnTo>
                  <a:lnTo>
                    <a:pt x="708920" y="788663"/>
                  </a:lnTo>
                  <a:lnTo>
                    <a:pt x="708833" y="788559"/>
                  </a:lnTo>
                  <a:lnTo>
                    <a:pt x="708761" y="788449"/>
                  </a:lnTo>
                  <a:lnTo>
                    <a:pt x="708716" y="788340"/>
                  </a:lnTo>
                  <a:lnTo>
                    <a:pt x="708659" y="788104"/>
                  </a:lnTo>
                  <a:lnTo>
                    <a:pt x="708625" y="787990"/>
                  </a:lnTo>
                  <a:lnTo>
                    <a:pt x="708572" y="787890"/>
                  </a:lnTo>
                  <a:lnTo>
                    <a:pt x="708481" y="787785"/>
                  </a:lnTo>
                  <a:lnTo>
                    <a:pt x="708368" y="787704"/>
                  </a:lnTo>
                  <a:lnTo>
                    <a:pt x="707771" y="787353"/>
                  </a:lnTo>
                  <a:lnTo>
                    <a:pt x="707548" y="787231"/>
                  </a:lnTo>
                  <a:lnTo>
                    <a:pt x="707321" y="787117"/>
                  </a:lnTo>
                  <a:lnTo>
                    <a:pt x="707102" y="786994"/>
                  </a:lnTo>
                  <a:lnTo>
                    <a:pt x="706887" y="786867"/>
                  </a:lnTo>
                  <a:lnTo>
                    <a:pt x="706501" y="786608"/>
                  </a:lnTo>
                  <a:lnTo>
                    <a:pt x="706380" y="786517"/>
                  </a:lnTo>
                  <a:lnTo>
                    <a:pt x="706263" y="786417"/>
                  </a:lnTo>
                  <a:lnTo>
                    <a:pt x="706127" y="786280"/>
                  </a:lnTo>
                  <a:lnTo>
                    <a:pt x="706010" y="786130"/>
                  </a:lnTo>
                  <a:lnTo>
                    <a:pt x="705919" y="786026"/>
                  </a:lnTo>
                  <a:lnTo>
                    <a:pt x="705700" y="785821"/>
                  </a:lnTo>
                  <a:lnTo>
                    <a:pt x="705526" y="785671"/>
                  </a:lnTo>
                  <a:lnTo>
                    <a:pt x="705417" y="785593"/>
                  </a:lnTo>
                  <a:lnTo>
                    <a:pt x="705322" y="785534"/>
                  </a:lnTo>
                  <a:lnTo>
                    <a:pt x="705163" y="785425"/>
                  </a:lnTo>
                  <a:lnTo>
                    <a:pt x="705039" y="785330"/>
                  </a:lnTo>
                  <a:lnTo>
                    <a:pt x="704918" y="785225"/>
                  </a:lnTo>
                  <a:lnTo>
                    <a:pt x="704736" y="785130"/>
                  </a:lnTo>
                  <a:lnTo>
                    <a:pt x="704506" y="784993"/>
                  </a:lnTo>
                  <a:lnTo>
                    <a:pt x="704324" y="784893"/>
                  </a:lnTo>
                  <a:lnTo>
                    <a:pt x="704139" y="784802"/>
                  </a:lnTo>
                  <a:lnTo>
                    <a:pt x="703954" y="784702"/>
                  </a:lnTo>
                  <a:lnTo>
                    <a:pt x="703788" y="784593"/>
                  </a:lnTo>
                  <a:lnTo>
                    <a:pt x="703640" y="784466"/>
                  </a:lnTo>
                  <a:lnTo>
                    <a:pt x="703504" y="784288"/>
                  </a:lnTo>
                  <a:lnTo>
                    <a:pt x="703380" y="784084"/>
                  </a:lnTo>
                  <a:lnTo>
                    <a:pt x="703281" y="783865"/>
                  </a:lnTo>
                  <a:lnTo>
                    <a:pt x="703213" y="783638"/>
                  </a:lnTo>
                  <a:lnTo>
                    <a:pt x="703183" y="783424"/>
                  </a:lnTo>
                  <a:lnTo>
                    <a:pt x="703225" y="783174"/>
                  </a:lnTo>
                  <a:lnTo>
                    <a:pt x="703346" y="782924"/>
                  </a:lnTo>
                  <a:lnTo>
                    <a:pt x="703667" y="782419"/>
                  </a:lnTo>
                  <a:lnTo>
                    <a:pt x="703799" y="782160"/>
                  </a:lnTo>
                  <a:lnTo>
                    <a:pt x="703886" y="781937"/>
                  </a:lnTo>
                  <a:lnTo>
                    <a:pt x="703969" y="781710"/>
                  </a:lnTo>
                  <a:lnTo>
                    <a:pt x="704113" y="781246"/>
                  </a:lnTo>
                  <a:lnTo>
                    <a:pt x="704306" y="780518"/>
                  </a:lnTo>
                  <a:lnTo>
                    <a:pt x="704332" y="780350"/>
                  </a:lnTo>
                  <a:lnTo>
                    <a:pt x="704347" y="780182"/>
                  </a:lnTo>
                  <a:lnTo>
                    <a:pt x="704336" y="780000"/>
                  </a:lnTo>
                  <a:lnTo>
                    <a:pt x="704298" y="779813"/>
                  </a:lnTo>
                  <a:lnTo>
                    <a:pt x="704253" y="779631"/>
                  </a:lnTo>
                  <a:lnTo>
                    <a:pt x="704215" y="779449"/>
                  </a:lnTo>
                  <a:lnTo>
                    <a:pt x="704203" y="779268"/>
                  </a:lnTo>
                  <a:lnTo>
                    <a:pt x="704287" y="778972"/>
                  </a:lnTo>
                  <a:lnTo>
                    <a:pt x="704457" y="778672"/>
                  </a:lnTo>
                  <a:lnTo>
                    <a:pt x="704642" y="778381"/>
                  </a:lnTo>
                  <a:lnTo>
                    <a:pt x="704774" y="778113"/>
                  </a:lnTo>
                  <a:lnTo>
                    <a:pt x="704782" y="777885"/>
                  </a:lnTo>
                  <a:lnTo>
                    <a:pt x="704733" y="777771"/>
                  </a:lnTo>
                  <a:lnTo>
                    <a:pt x="704668" y="777667"/>
                  </a:lnTo>
                  <a:lnTo>
                    <a:pt x="704593" y="777562"/>
                  </a:lnTo>
                  <a:lnTo>
                    <a:pt x="704510" y="777471"/>
                  </a:lnTo>
                  <a:lnTo>
                    <a:pt x="704415" y="777394"/>
                  </a:lnTo>
                  <a:lnTo>
                    <a:pt x="704098" y="777467"/>
                  </a:lnTo>
                  <a:lnTo>
                    <a:pt x="703924" y="777480"/>
                  </a:lnTo>
                  <a:lnTo>
                    <a:pt x="703572" y="777499"/>
                  </a:lnTo>
                  <a:lnTo>
                    <a:pt x="703395" y="777499"/>
                  </a:lnTo>
                  <a:lnTo>
                    <a:pt x="703221" y="777489"/>
                  </a:lnTo>
                  <a:lnTo>
                    <a:pt x="702975" y="777449"/>
                  </a:lnTo>
                  <a:lnTo>
                    <a:pt x="702730" y="777376"/>
                  </a:lnTo>
                  <a:lnTo>
                    <a:pt x="702488" y="777298"/>
                  </a:lnTo>
                  <a:lnTo>
                    <a:pt x="702246" y="777235"/>
                  </a:lnTo>
                  <a:lnTo>
                    <a:pt x="702000" y="777198"/>
                  </a:lnTo>
                  <a:lnTo>
                    <a:pt x="701819" y="777208"/>
                  </a:lnTo>
                  <a:lnTo>
                    <a:pt x="701634" y="777239"/>
                  </a:lnTo>
                  <a:lnTo>
                    <a:pt x="701448" y="777276"/>
                  </a:lnTo>
                  <a:lnTo>
                    <a:pt x="701267" y="777298"/>
                  </a:lnTo>
                  <a:lnTo>
                    <a:pt x="701082" y="777298"/>
                  </a:lnTo>
                  <a:lnTo>
                    <a:pt x="700848" y="777258"/>
                  </a:lnTo>
                  <a:lnTo>
                    <a:pt x="700613" y="777185"/>
                  </a:lnTo>
                  <a:lnTo>
                    <a:pt x="700383" y="777089"/>
                  </a:lnTo>
                  <a:lnTo>
                    <a:pt x="700160" y="776980"/>
                  </a:lnTo>
                  <a:lnTo>
                    <a:pt x="699944" y="776857"/>
                  </a:lnTo>
                  <a:lnTo>
                    <a:pt x="699684" y="776671"/>
                  </a:lnTo>
                  <a:lnTo>
                    <a:pt x="699442" y="776448"/>
                  </a:lnTo>
                  <a:lnTo>
                    <a:pt x="699207" y="776203"/>
                  </a:lnTo>
                  <a:lnTo>
                    <a:pt x="698981" y="775957"/>
                  </a:lnTo>
                  <a:lnTo>
                    <a:pt x="698743" y="775725"/>
                  </a:lnTo>
                  <a:lnTo>
                    <a:pt x="698595" y="775602"/>
                  </a:lnTo>
                  <a:lnTo>
                    <a:pt x="698289" y="775366"/>
                  </a:lnTo>
                  <a:lnTo>
                    <a:pt x="698149" y="775238"/>
                  </a:lnTo>
                  <a:lnTo>
                    <a:pt x="698028" y="775097"/>
                  </a:lnTo>
                  <a:lnTo>
                    <a:pt x="697896" y="774884"/>
                  </a:lnTo>
                  <a:lnTo>
                    <a:pt x="697790" y="774643"/>
                  </a:lnTo>
                  <a:lnTo>
                    <a:pt x="697711" y="774383"/>
                  </a:lnTo>
                  <a:lnTo>
                    <a:pt x="697643" y="774124"/>
                  </a:lnTo>
                  <a:lnTo>
                    <a:pt x="697590" y="773865"/>
                  </a:lnTo>
                  <a:lnTo>
                    <a:pt x="697567" y="773638"/>
                  </a:lnTo>
                  <a:lnTo>
                    <a:pt x="697571" y="773397"/>
                  </a:lnTo>
                  <a:lnTo>
                    <a:pt x="697579" y="773160"/>
                  </a:lnTo>
                  <a:lnTo>
                    <a:pt x="697560" y="772942"/>
                  </a:lnTo>
                  <a:lnTo>
                    <a:pt x="697492" y="772751"/>
                  </a:lnTo>
                  <a:lnTo>
                    <a:pt x="697356" y="772587"/>
                  </a:lnTo>
                  <a:lnTo>
                    <a:pt x="697170" y="772446"/>
                  </a:lnTo>
                  <a:lnTo>
                    <a:pt x="696955" y="772328"/>
                  </a:lnTo>
                  <a:lnTo>
                    <a:pt x="696728" y="772223"/>
                  </a:lnTo>
                  <a:lnTo>
                    <a:pt x="696513" y="772119"/>
                  </a:lnTo>
                  <a:lnTo>
                    <a:pt x="696312" y="772005"/>
                  </a:lnTo>
                  <a:lnTo>
                    <a:pt x="696116" y="771887"/>
                  </a:lnTo>
                  <a:lnTo>
                    <a:pt x="695923" y="771755"/>
                  </a:lnTo>
                  <a:lnTo>
                    <a:pt x="695738" y="771619"/>
                  </a:lnTo>
                  <a:lnTo>
                    <a:pt x="695560" y="771473"/>
                  </a:lnTo>
                  <a:lnTo>
                    <a:pt x="695439" y="771368"/>
                  </a:lnTo>
                  <a:lnTo>
                    <a:pt x="695201" y="771141"/>
                  </a:lnTo>
                  <a:lnTo>
                    <a:pt x="695092" y="771023"/>
                  </a:lnTo>
                  <a:lnTo>
                    <a:pt x="694816" y="770709"/>
                  </a:lnTo>
                  <a:lnTo>
                    <a:pt x="694733" y="770609"/>
                  </a:lnTo>
                  <a:lnTo>
                    <a:pt x="694665" y="770509"/>
                  </a:lnTo>
                  <a:lnTo>
                    <a:pt x="694616" y="770400"/>
                  </a:lnTo>
                  <a:lnTo>
                    <a:pt x="694589" y="770254"/>
                  </a:lnTo>
                  <a:lnTo>
                    <a:pt x="694593" y="770095"/>
                  </a:lnTo>
                  <a:lnTo>
                    <a:pt x="694612" y="769931"/>
                  </a:lnTo>
                  <a:lnTo>
                    <a:pt x="694653" y="769772"/>
                  </a:lnTo>
                  <a:lnTo>
                    <a:pt x="694699" y="769622"/>
                  </a:lnTo>
                  <a:lnTo>
                    <a:pt x="694767" y="769477"/>
                  </a:lnTo>
                  <a:lnTo>
                    <a:pt x="694850" y="769336"/>
                  </a:lnTo>
                  <a:lnTo>
                    <a:pt x="694948" y="769199"/>
                  </a:lnTo>
                  <a:lnTo>
                    <a:pt x="695050" y="769072"/>
                  </a:lnTo>
                  <a:lnTo>
                    <a:pt x="695254" y="768840"/>
                  </a:lnTo>
                  <a:lnTo>
                    <a:pt x="695356" y="768740"/>
                  </a:lnTo>
                  <a:lnTo>
                    <a:pt x="695462" y="768640"/>
                  </a:lnTo>
                  <a:lnTo>
                    <a:pt x="695681" y="768463"/>
                  </a:lnTo>
                  <a:lnTo>
                    <a:pt x="695810" y="768376"/>
                  </a:lnTo>
                  <a:lnTo>
                    <a:pt x="695942" y="768294"/>
                  </a:lnTo>
                  <a:lnTo>
                    <a:pt x="696214" y="768149"/>
                  </a:lnTo>
                  <a:lnTo>
                    <a:pt x="696687" y="767880"/>
                  </a:lnTo>
                  <a:lnTo>
                    <a:pt x="696792" y="767808"/>
                  </a:lnTo>
                  <a:lnTo>
                    <a:pt x="696891" y="767726"/>
                  </a:lnTo>
                  <a:lnTo>
                    <a:pt x="697004" y="767594"/>
                  </a:lnTo>
                  <a:lnTo>
                    <a:pt x="697099" y="767444"/>
                  </a:lnTo>
                  <a:lnTo>
                    <a:pt x="697265" y="767117"/>
                  </a:lnTo>
                  <a:lnTo>
                    <a:pt x="697352" y="766957"/>
                  </a:lnTo>
                  <a:lnTo>
                    <a:pt x="697461" y="766794"/>
                  </a:lnTo>
                  <a:lnTo>
                    <a:pt x="697567" y="766625"/>
                  </a:lnTo>
                  <a:lnTo>
                    <a:pt x="697616" y="766539"/>
                  </a:lnTo>
                  <a:lnTo>
                    <a:pt x="697669" y="766425"/>
                  </a:lnTo>
                  <a:lnTo>
                    <a:pt x="697715" y="766307"/>
                  </a:lnTo>
                  <a:lnTo>
                    <a:pt x="697794" y="766071"/>
                  </a:lnTo>
                  <a:lnTo>
                    <a:pt x="697839" y="765952"/>
                  </a:lnTo>
                  <a:lnTo>
                    <a:pt x="697987" y="765584"/>
                  </a:lnTo>
                  <a:lnTo>
                    <a:pt x="698096" y="765338"/>
                  </a:lnTo>
                  <a:lnTo>
                    <a:pt x="698372" y="765020"/>
                  </a:lnTo>
                  <a:lnTo>
                    <a:pt x="698637" y="764688"/>
                  </a:lnTo>
                  <a:lnTo>
                    <a:pt x="698867" y="764343"/>
                  </a:lnTo>
                  <a:lnTo>
                    <a:pt x="699162" y="763720"/>
                  </a:lnTo>
                  <a:lnTo>
                    <a:pt x="699377" y="763047"/>
                  </a:lnTo>
                  <a:lnTo>
                    <a:pt x="699540" y="762346"/>
                  </a:lnTo>
                  <a:lnTo>
                    <a:pt x="699684" y="761637"/>
                  </a:lnTo>
                  <a:lnTo>
                    <a:pt x="699835" y="760936"/>
                  </a:lnTo>
                  <a:lnTo>
                    <a:pt x="700012" y="760141"/>
                  </a:lnTo>
                  <a:lnTo>
                    <a:pt x="700171" y="759340"/>
                  </a:lnTo>
                  <a:lnTo>
                    <a:pt x="700318" y="758535"/>
                  </a:lnTo>
                  <a:lnTo>
                    <a:pt x="700454" y="757731"/>
                  </a:lnTo>
                  <a:lnTo>
                    <a:pt x="700583" y="756921"/>
                  </a:lnTo>
                  <a:lnTo>
                    <a:pt x="700832" y="755289"/>
                  </a:lnTo>
                  <a:lnTo>
                    <a:pt x="700942" y="754470"/>
                  </a:lnTo>
                  <a:lnTo>
                    <a:pt x="701037" y="753652"/>
                  </a:lnTo>
                  <a:lnTo>
                    <a:pt x="701105" y="752829"/>
                  </a:lnTo>
                  <a:lnTo>
                    <a:pt x="701169" y="751901"/>
                  </a:lnTo>
                  <a:lnTo>
                    <a:pt x="701218" y="750964"/>
                  </a:lnTo>
                  <a:lnTo>
                    <a:pt x="701241" y="750032"/>
                  </a:lnTo>
                  <a:lnTo>
                    <a:pt x="701210" y="749104"/>
                  </a:lnTo>
                  <a:lnTo>
                    <a:pt x="701108" y="748190"/>
                  </a:lnTo>
                  <a:lnTo>
                    <a:pt x="700980" y="747513"/>
                  </a:lnTo>
                  <a:lnTo>
                    <a:pt x="700810" y="746835"/>
                  </a:lnTo>
                  <a:lnTo>
                    <a:pt x="700613" y="746162"/>
                  </a:lnTo>
                  <a:lnTo>
                    <a:pt x="700402" y="745494"/>
                  </a:lnTo>
                  <a:lnTo>
                    <a:pt x="700182" y="744834"/>
                  </a:lnTo>
                  <a:lnTo>
                    <a:pt x="699763" y="743693"/>
                  </a:lnTo>
                  <a:lnTo>
                    <a:pt x="699275" y="742579"/>
                  </a:lnTo>
                  <a:lnTo>
                    <a:pt x="698255" y="740364"/>
                  </a:lnTo>
                  <a:lnTo>
                    <a:pt x="697779" y="739241"/>
                  </a:lnTo>
                  <a:lnTo>
                    <a:pt x="697405" y="738286"/>
                  </a:lnTo>
                  <a:lnTo>
                    <a:pt x="697042" y="737322"/>
                  </a:lnTo>
                  <a:lnTo>
                    <a:pt x="696626" y="736181"/>
                  </a:lnTo>
                  <a:lnTo>
                    <a:pt x="696346" y="735390"/>
                  </a:lnTo>
                  <a:lnTo>
                    <a:pt x="696010" y="734417"/>
                  </a:lnTo>
                  <a:lnTo>
                    <a:pt x="695825" y="734098"/>
                  </a:lnTo>
                  <a:lnTo>
                    <a:pt x="695670" y="733748"/>
                  </a:lnTo>
                  <a:lnTo>
                    <a:pt x="695549" y="733380"/>
                  </a:lnTo>
                  <a:lnTo>
                    <a:pt x="695462" y="733007"/>
                  </a:lnTo>
                  <a:lnTo>
                    <a:pt x="695417" y="732643"/>
                  </a:lnTo>
                  <a:lnTo>
                    <a:pt x="695436" y="732357"/>
                  </a:lnTo>
                  <a:lnTo>
                    <a:pt x="695504" y="732061"/>
                  </a:lnTo>
                  <a:lnTo>
                    <a:pt x="695583" y="731770"/>
                  </a:lnTo>
                  <a:lnTo>
                    <a:pt x="695632" y="731488"/>
                  </a:lnTo>
                  <a:lnTo>
                    <a:pt x="695613" y="731225"/>
                  </a:lnTo>
                  <a:lnTo>
                    <a:pt x="695504" y="730970"/>
                  </a:lnTo>
                  <a:lnTo>
                    <a:pt x="695341" y="730738"/>
                  </a:lnTo>
                  <a:lnTo>
                    <a:pt x="695137" y="730511"/>
                  </a:lnTo>
                  <a:lnTo>
                    <a:pt x="694925" y="730293"/>
                  </a:lnTo>
                  <a:lnTo>
                    <a:pt x="694725" y="730070"/>
                  </a:lnTo>
                  <a:lnTo>
                    <a:pt x="694117" y="729333"/>
                  </a:lnTo>
                  <a:lnTo>
                    <a:pt x="693799" y="728974"/>
                  </a:lnTo>
                  <a:lnTo>
                    <a:pt x="693467" y="728637"/>
                  </a:lnTo>
                  <a:lnTo>
                    <a:pt x="693111" y="728333"/>
                  </a:lnTo>
                  <a:lnTo>
                    <a:pt x="692620" y="728015"/>
                  </a:lnTo>
                  <a:lnTo>
                    <a:pt x="692084" y="727751"/>
                  </a:lnTo>
                  <a:lnTo>
                    <a:pt x="690957" y="727292"/>
                  </a:lnTo>
                  <a:lnTo>
                    <a:pt x="690413" y="727037"/>
                  </a:lnTo>
                  <a:lnTo>
                    <a:pt x="689476" y="726550"/>
                  </a:lnTo>
                  <a:lnTo>
                    <a:pt x="689007" y="726296"/>
                  </a:lnTo>
                  <a:lnTo>
                    <a:pt x="688554" y="726032"/>
                  </a:lnTo>
                  <a:lnTo>
                    <a:pt x="687813" y="725555"/>
                  </a:lnTo>
                  <a:lnTo>
                    <a:pt x="687499" y="725368"/>
                  </a:lnTo>
                  <a:lnTo>
                    <a:pt x="687201" y="725173"/>
                  </a:lnTo>
                  <a:lnTo>
                    <a:pt x="686948" y="724950"/>
                  </a:lnTo>
                  <a:lnTo>
                    <a:pt x="686770" y="724700"/>
                  </a:lnTo>
                  <a:lnTo>
                    <a:pt x="686702" y="724422"/>
                  </a:lnTo>
                  <a:lnTo>
                    <a:pt x="686706" y="724113"/>
                  </a:lnTo>
                  <a:lnTo>
                    <a:pt x="686740" y="723790"/>
                  </a:lnTo>
                  <a:lnTo>
                    <a:pt x="686766" y="723468"/>
                  </a:lnTo>
                  <a:lnTo>
                    <a:pt x="686740" y="723163"/>
                  </a:lnTo>
                  <a:lnTo>
                    <a:pt x="686664" y="722899"/>
                  </a:lnTo>
                  <a:lnTo>
                    <a:pt x="686566" y="722645"/>
                  </a:lnTo>
                  <a:lnTo>
                    <a:pt x="686449" y="722394"/>
                  </a:lnTo>
                  <a:lnTo>
                    <a:pt x="686196" y="721899"/>
                  </a:lnTo>
                  <a:lnTo>
                    <a:pt x="685931" y="721471"/>
                  </a:lnTo>
                  <a:lnTo>
                    <a:pt x="685625" y="721067"/>
                  </a:lnTo>
                  <a:lnTo>
                    <a:pt x="685304" y="720667"/>
                  </a:lnTo>
                  <a:lnTo>
                    <a:pt x="685005" y="720257"/>
                  </a:lnTo>
                  <a:lnTo>
                    <a:pt x="684756" y="719825"/>
                  </a:lnTo>
                  <a:lnTo>
                    <a:pt x="684555" y="719362"/>
                  </a:lnTo>
                  <a:lnTo>
                    <a:pt x="684385" y="718875"/>
                  </a:lnTo>
                  <a:lnTo>
                    <a:pt x="684246" y="718375"/>
                  </a:lnTo>
                  <a:lnTo>
                    <a:pt x="684136" y="717870"/>
                  </a:lnTo>
                  <a:lnTo>
                    <a:pt x="684060" y="717370"/>
                  </a:lnTo>
                  <a:lnTo>
                    <a:pt x="684023" y="716674"/>
                  </a:lnTo>
                  <a:lnTo>
                    <a:pt x="684057" y="715965"/>
                  </a:lnTo>
                  <a:lnTo>
                    <a:pt x="684143" y="715251"/>
                  </a:lnTo>
                  <a:lnTo>
                    <a:pt x="684268" y="714546"/>
                  </a:lnTo>
                  <a:lnTo>
                    <a:pt x="684404" y="713846"/>
                  </a:lnTo>
                  <a:lnTo>
                    <a:pt x="684540" y="713332"/>
                  </a:lnTo>
                  <a:lnTo>
                    <a:pt x="684884" y="712323"/>
                  </a:lnTo>
                  <a:lnTo>
                    <a:pt x="685035" y="711814"/>
                  </a:lnTo>
                  <a:lnTo>
                    <a:pt x="685130" y="711300"/>
                  </a:lnTo>
                  <a:lnTo>
                    <a:pt x="685156" y="710927"/>
                  </a:lnTo>
                  <a:lnTo>
                    <a:pt x="685160" y="710550"/>
                  </a:lnTo>
                  <a:lnTo>
                    <a:pt x="685126" y="709795"/>
                  </a:lnTo>
                  <a:lnTo>
                    <a:pt x="685160" y="709458"/>
                  </a:lnTo>
                  <a:lnTo>
                    <a:pt x="685171" y="709286"/>
                  </a:lnTo>
                  <a:lnTo>
                    <a:pt x="685187" y="709117"/>
                  </a:lnTo>
                  <a:lnTo>
                    <a:pt x="685232" y="708313"/>
                  </a:lnTo>
                  <a:lnTo>
                    <a:pt x="685240" y="708104"/>
                  </a:lnTo>
                  <a:lnTo>
                    <a:pt x="685243" y="707890"/>
                  </a:lnTo>
                  <a:lnTo>
                    <a:pt x="685258" y="707658"/>
                  </a:lnTo>
                  <a:lnTo>
                    <a:pt x="685289" y="707412"/>
                  </a:lnTo>
                  <a:lnTo>
                    <a:pt x="685304" y="707176"/>
                  </a:lnTo>
                  <a:lnTo>
                    <a:pt x="685292" y="706953"/>
                  </a:lnTo>
                  <a:lnTo>
                    <a:pt x="685236" y="706753"/>
                  </a:lnTo>
                  <a:lnTo>
                    <a:pt x="685187" y="706662"/>
                  </a:lnTo>
                  <a:lnTo>
                    <a:pt x="685130" y="706576"/>
                  </a:lnTo>
                  <a:lnTo>
                    <a:pt x="685001" y="706421"/>
                  </a:lnTo>
                  <a:lnTo>
                    <a:pt x="684930" y="706349"/>
                  </a:lnTo>
                  <a:lnTo>
                    <a:pt x="684835" y="706271"/>
                  </a:lnTo>
                  <a:lnTo>
                    <a:pt x="684729" y="706203"/>
                  </a:lnTo>
                  <a:lnTo>
                    <a:pt x="684616" y="706144"/>
                  </a:lnTo>
                  <a:lnTo>
                    <a:pt x="684514" y="706076"/>
                  </a:lnTo>
                  <a:lnTo>
                    <a:pt x="684423" y="705994"/>
                  </a:lnTo>
                  <a:lnTo>
                    <a:pt x="684336" y="705880"/>
                  </a:lnTo>
                  <a:lnTo>
                    <a:pt x="684261" y="705753"/>
                  </a:lnTo>
                  <a:lnTo>
                    <a:pt x="684200" y="705616"/>
                  </a:lnTo>
                  <a:lnTo>
                    <a:pt x="684151" y="705476"/>
                  </a:lnTo>
                  <a:lnTo>
                    <a:pt x="684125" y="705335"/>
                  </a:lnTo>
                  <a:lnTo>
                    <a:pt x="684125" y="705130"/>
                  </a:lnTo>
                  <a:lnTo>
                    <a:pt x="684170" y="704916"/>
                  </a:lnTo>
                  <a:lnTo>
                    <a:pt x="684249" y="704698"/>
                  </a:lnTo>
                  <a:lnTo>
                    <a:pt x="684347" y="704484"/>
                  </a:lnTo>
                  <a:lnTo>
                    <a:pt x="684453" y="704284"/>
                  </a:lnTo>
                  <a:lnTo>
                    <a:pt x="684537" y="704143"/>
                  </a:lnTo>
                  <a:lnTo>
                    <a:pt x="684627" y="704007"/>
                  </a:lnTo>
                  <a:lnTo>
                    <a:pt x="684729" y="703870"/>
                  </a:lnTo>
                  <a:lnTo>
                    <a:pt x="684835" y="703743"/>
                  </a:lnTo>
                  <a:lnTo>
                    <a:pt x="684948" y="703625"/>
                  </a:lnTo>
                  <a:lnTo>
                    <a:pt x="685069" y="703520"/>
                  </a:lnTo>
                  <a:lnTo>
                    <a:pt x="685122" y="703461"/>
                  </a:lnTo>
                  <a:lnTo>
                    <a:pt x="685168" y="703398"/>
                  </a:lnTo>
                  <a:lnTo>
                    <a:pt x="685209" y="703329"/>
                  </a:lnTo>
                  <a:lnTo>
                    <a:pt x="685247" y="703243"/>
                  </a:lnTo>
                  <a:lnTo>
                    <a:pt x="685274" y="703148"/>
                  </a:lnTo>
                  <a:lnTo>
                    <a:pt x="685289" y="703048"/>
                  </a:lnTo>
                  <a:lnTo>
                    <a:pt x="685296" y="702948"/>
                  </a:lnTo>
                  <a:lnTo>
                    <a:pt x="685300" y="702847"/>
                  </a:lnTo>
                  <a:lnTo>
                    <a:pt x="685270" y="702647"/>
                  </a:lnTo>
                  <a:lnTo>
                    <a:pt x="685190" y="702447"/>
                  </a:lnTo>
                  <a:lnTo>
                    <a:pt x="684975" y="702047"/>
                  </a:lnTo>
                  <a:lnTo>
                    <a:pt x="684892" y="701843"/>
                  </a:lnTo>
                  <a:lnTo>
                    <a:pt x="684835" y="701620"/>
                  </a:lnTo>
                  <a:lnTo>
                    <a:pt x="684786" y="701393"/>
                  </a:lnTo>
                  <a:lnTo>
                    <a:pt x="684744" y="701161"/>
                  </a:lnTo>
                  <a:lnTo>
                    <a:pt x="684710" y="700929"/>
                  </a:lnTo>
                  <a:lnTo>
                    <a:pt x="684684" y="700697"/>
                  </a:lnTo>
                  <a:lnTo>
                    <a:pt x="684661" y="700420"/>
                  </a:lnTo>
                  <a:lnTo>
                    <a:pt x="684646" y="700138"/>
                  </a:lnTo>
                  <a:lnTo>
                    <a:pt x="684642" y="699856"/>
                  </a:lnTo>
                  <a:lnTo>
                    <a:pt x="684646" y="699578"/>
                  </a:lnTo>
                  <a:lnTo>
                    <a:pt x="684661" y="699297"/>
                  </a:lnTo>
                  <a:lnTo>
                    <a:pt x="684695" y="699046"/>
                  </a:lnTo>
                  <a:lnTo>
                    <a:pt x="684707" y="698719"/>
                  </a:lnTo>
                  <a:lnTo>
                    <a:pt x="684699" y="698387"/>
                  </a:lnTo>
                  <a:lnTo>
                    <a:pt x="684669" y="697892"/>
                  </a:lnTo>
                  <a:lnTo>
                    <a:pt x="684684" y="697328"/>
                  </a:lnTo>
                  <a:lnTo>
                    <a:pt x="684719" y="696662"/>
                  </a:lnTo>
                  <a:lnTo>
                    <a:pt x="684737" y="696396"/>
                  </a:lnTo>
                  <a:lnTo>
                    <a:pt x="684763" y="696178"/>
                  </a:lnTo>
                  <a:lnTo>
                    <a:pt x="684771" y="696091"/>
                  </a:lnTo>
                  <a:lnTo>
                    <a:pt x="684786" y="696009"/>
                  </a:lnTo>
                  <a:lnTo>
                    <a:pt x="684797" y="695927"/>
                  </a:lnTo>
                  <a:lnTo>
                    <a:pt x="684839" y="695691"/>
                  </a:lnTo>
                  <a:lnTo>
                    <a:pt x="684869" y="695541"/>
                  </a:lnTo>
                  <a:lnTo>
                    <a:pt x="684907" y="695391"/>
                  </a:lnTo>
                  <a:lnTo>
                    <a:pt x="684948" y="695245"/>
                  </a:lnTo>
                  <a:lnTo>
                    <a:pt x="685005" y="695104"/>
                  </a:lnTo>
                  <a:lnTo>
                    <a:pt x="685043" y="695027"/>
                  </a:lnTo>
                  <a:lnTo>
                    <a:pt x="685088" y="694950"/>
                  </a:lnTo>
                  <a:lnTo>
                    <a:pt x="685319" y="694586"/>
                  </a:lnTo>
                  <a:lnTo>
                    <a:pt x="685500" y="694313"/>
                  </a:lnTo>
                  <a:lnTo>
                    <a:pt x="685598" y="694181"/>
                  </a:lnTo>
                  <a:lnTo>
                    <a:pt x="685693" y="694045"/>
                  </a:lnTo>
                  <a:lnTo>
                    <a:pt x="685905" y="693754"/>
                  </a:lnTo>
                  <a:lnTo>
                    <a:pt x="686014" y="693609"/>
                  </a:lnTo>
                  <a:lnTo>
                    <a:pt x="686128" y="693468"/>
                  </a:lnTo>
                  <a:lnTo>
                    <a:pt x="686381" y="693177"/>
                  </a:lnTo>
                  <a:lnTo>
                    <a:pt x="686521" y="693027"/>
                  </a:lnTo>
                  <a:lnTo>
                    <a:pt x="686668" y="692881"/>
                  </a:lnTo>
                  <a:lnTo>
                    <a:pt x="686819" y="692749"/>
                  </a:lnTo>
                  <a:lnTo>
                    <a:pt x="686982" y="692636"/>
                  </a:lnTo>
                  <a:lnTo>
                    <a:pt x="687110" y="692572"/>
                  </a:lnTo>
                  <a:lnTo>
                    <a:pt x="687246" y="692522"/>
                  </a:lnTo>
                  <a:lnTo>
                    <a:pt x="687386" y="692481"/>
                  </a:lnTo>
                  <a:lnTo>
                    <a:pt x="687518" y="692426"/>
                  </a:lnTo>
                  <a:lnTo>
                    <a:pt x="687635" y="692354"/>
                  </a:lnTo>
                  <a:lnTo>
                    <a:pt x="687707" y="692299"/>
                  </a:lnTo>
                  <a:lnTo>
                    <a:pt x="687775" y="692236"/>
                  </a:lnTo>
                  <a:lnTo>
                    <a:pt x="687896" y="692099"/>
                  </a:lnTo>
                  <a:lnTo>
                    <a:pt x="687938" y="691981"/>
                  </a:lnTo>
                  <a:lnTo>
                    <a:pt x="687900" y="691895"/>
                  </a:lnTo>
                  <a:lnTo>
                    <a:pt x="687858" y="691813"/>
                  </a:lnTo>
                  <a:lnTo>
                    <a:pt x="687722" y="691735"/>
                  </a:lnTo>
                  <a:lnTo>
                    <a:pt x="687496" y="691717"/>
                  </a:lnTo>
                  <a:lnTo>
                    <a:pt x="687220" y="691735"/>
                  </a:lnTo>
                  <a:lnTo>
                    <a:pt x="686933" y="691744"/>
                  </a:lnTo>
                  <a:lnTo>
                    <a:pt x="686679" y="691722"/>
                  </a:lnTo>
                  <a:lnTo>
                    <a:pt x="686422" y="691640"/>
                  </a:lnTo>
                  <a:lnTo>
                    <a:pt x="686169" y="691535"/>
                  </a:lnTo>
                  <a:lnTo>
                    <a:pt x="685924" y="691417"/>
                  </a:lnTo>
                  <a:lnTo>
                    <a:pt x="685678" y="691290"/>
                  </a:lnTo>
                  <a:lnTo>
                    <a:pt x="685436" y="691158"/>
                  </a:lnTo>
                  <a:lnTo>
                    <a:pt x="684975" y="690922"/>
                  </a:lnTo>
                  <a:lnTo>
                    <a:pt x="684510" y="690671"/>
                  </a:lnTo>
                  <a:lnTo>
                    <a:pt x="684064" y="690403"/>
                  </a:lnTo>
                  <a:lnTo>
                    <a:pt x="683648" y="690103"/>
                  </a:lnTo>
                  <a:lnTo>
                    <a:pt x="683278" y="689758"/>
                  </a:lnTo>
                  <a:lnTo>
                    <a:pt x="682942" y="689353"/>
                  </a:lnTo>
                  <a:lnTo>
                    <a:pt x="682643" y="688898"/>
                  </a:lnTo>
                  <a:lnTo>
                    <a:pt x="682382" y="688412"/>
                  </a:lnTo>
                  <a:lnTo>
                    <a:pt x="682175" y="687907"/>
                  </a:lnTo>
                  <a:lnTo>
                    <a:pt x="682023" y="687402"/>
                  </a:lnTo>
                  <a:lnTo>
                    <a:pt x="681918" y="687021"/>
                  </a:lnTo>
                  <a:lnTo>
                    <a:pt x="681789" y="686648"/>
                  </a:lnTo>
                  <a:lnTo>
                    <a:pt x="681645" y="686279"/>
                  </a:lnTo>
                  <a:lnTo>
                    <a:pt x="681479" y="685920"/>
                  </a:lnTo>
                  <a:lnTo>
                    <a:pt x="681298" y="685570"/>
                  </a:lnTo>
                  <a:lnTo>
                    <a:pt x="681139" y="685325"/>
                  </a:lnTo>
                  <a:lnTo>
                    <a:pt x="680772" y="684852"/>
                  </a:lnTo>
                  <a:lnTo>
                    <a:pt x="680599" y="684615"/>
                  </a:lnTo>
                  <a:lnTo>
                    <a:pt x="680451" y="684361"/>
                  </a:lnTo>
                  <a:lnTo>
                    <a:pt x="680308" y="683993"/>
                  </a:lnTo>
                  <a:lnTo>
                    <a:pt x="680209" y="683606"/>
                  </a:lnTo>
                  <a:lnTo>
                    <a:pt x="680130" y="683201"/>
                  </a:lnTo>
                  <a:lnTo>
                    <a:pt x="680062" y="682801"/>
                  </a:lnTo>
                  <a:lnTo>
                    <a:pt x="679975" y="682401"/>
                  </a:lnTo>
                  <a:lnTo>
                    <a:pt x="679839" y="681938"/>
                  </a:lnTo>
                  <a:lnTo>
                    <a:pt x="679688" y="681478"/>
                  </a:lnTo>
                  <a:lnTo>
                    <a:pt x="679544" y="681019"/>
                  </a:lnTo>
                  <a:lnTo>
                    <a:pt x="679420" y="680555"/>
                  </a:lnTo>
                  <a:lnTo>
                    <a:pt x="679340" y="680087"/>
                  </a:lnTo>
                  <a:lnTo>
                    <a:pt x="679302" y="679692"/>
                  </a:lnTo>
                  <a:lnTo>
                    <a:pt x="679280" y="679291"/>
                  </a:lnTo>
                  <a:lnTo>
                    <a:pt x="679284" y="678891"/>
                  </a:lnTo>
                  <a:lnTo>
                    <a:pt x="679310" y="678496"/>
                  </a:lnTo>
                  <a:lnTo>
                    <a:pt x="679374" y="678105"/>
                  </a:lnTo>
                  <a:lnTo>
                    <a:pt x="679438" y="677859"/>
                  </a:lnTo>
                  <a:lnTo>
                    <a:pt x="679518" y="677618"/>
                  </a:lnTo>
                  <a:lnTo>
                    <a:pt x="679612" y="677377"/>
                  </a:lnTo>
                  <a:lnTo>
                    <a:pt x="679699" y="677136"/>
                  </a:lnTo>
                  <a:lnTo>
                    <a:pt x="679771" y="676891"/>
                  </a:lnTo>
                  <a:lnTo>
                    <a:pt x="679862" y="676523"/>
                  </a:lnTo>
                  <a:lnTo>
                    <a:pt x="679949" y="676141"/>
                  </a:lnTo>
                  <a:lnTo>
                    <a:pt x="680009" y="675759"/>
                  </a:lnTo>
                  <a:lnTo>
                    <a:pt x="680032" y="675386"/>
                  </a:lnTo>
                  <a:lnTo>
                    <a:pt x="679990" y="675027"/>
                  </a:lnTo>
                  <a:lnTo>
                    <a:pt x="679922" y="674763"/>
                  </a:lnTo>
                  <a:lnTo>
                    <a:pt x="679820" y="674500"/>
                  </a:lnTo>
                  <a:lnTo>
                    <a:pt x="679699" y="674240"/>
                  </a:lnTo>
                  <a:lnTo>
                    <a:pt x="679552" y="674004"/>
                  </a:lnTo>
                  <a:lnTo>
                    <a:pt x="679393" y="673781"/>
                  </a:lnTo>
                  <a:lnTo>
                    <a:pt x="679370" y="673668"/>
                  </a:lnTo>
                  <a:lnTo>
                    <a:pt x="679336" y="673554"/>
                  </a:lnTo>
                  <a:lnTo>
                    <a:pt x="679287" y="673445"/>
                  </a:lnTo>
                  <a:lnTo>
                    <a:pt x="679227" y="673340"/>
                  </a:lnTo>
                  <a:lnTo>
                    <a:pt x="679159" y="673249"/>
                  </a:lnTo>
                  <a:lnTo>
                    <a:pt x="678992" y="673136"/>
                  </a:lnTo>
                  <a:lnTo>
                    <a:pt x="678766" y="673077"/>
                  </a:lnTo>
                  <a:lnTo>
                    <a:pt x="678501" y="673049"/>
                  </a:lnTo>
                  <a:lnTo>
                    <a:pt x="678229" y="673040"/>
                  </a:lnTo>
                  <a:lnTo>
                    <a:pt x="677972" y="673040"/>
                  </a:lnTo>
                  <a:lnTo>
                    <a:pt x="677730" y="673036"/>
                  </a:lnTo>
                  <a:lnTo>
                    <a:pt x="677485" y="673049"/>
                  </a:lnTo>
                  <a:lnTo>
                    <a:pt x="677243" y="673077"/>
                  </a:lnTo>
                  <a:lnTo>
                    <a:pt x="677001" y="673117"/>
                  </a:lnTo>
                  <a:lnTo>
                    <a:pt x="676763" y="673172"/>
                  </a:lnTo>
                  <a:lnTo>
                    <a:pt x="676676" y="673204"/>
                  </a:lnTo>
                  <a:lnTo>
                    <a:pt x="676589" y="673245"/>
                  </a:lnTo>
                  <a:lnTo>
                    <a:pt x="676423" y="673336"/>
                  </a:lnTo>
                  <a:lnTo>
                    <a:pt x="676347" y="673390"/>
                  </a:lnTo>
                  <a:lnTo>
                    <a:pt x="676215" y="673495"/>
                  </a:lnTo>
                  <a:lnTo>
                    <a:pt x="676090" y="673613"/>
                  </a:lnTo>
                  <a:lnTo>
                    <a:pt x="675977" y="673745"/>
                  </a:lnTo>
                  <a:lnTo>
                    <a:pt x="675878" y="673886"/>
                  </a:lnTo>
                  <a:lnTo>
                    <a:pt x="675795" y="674031"/>
                  </a:lnTo>
                  <a:lnTo>
                    <a:pt x="675723" y="674236"/>
                  </a:lnTo>
                  <a:lnTo>
                    <a:pt x="675693" y="674463"/>
                  </a:lnTo>
                  <a:lnTo>
                    <a:pt x="675671" y="674936"/>
                  </a:lnTo>
                  <a:lnTo>
                    <a:pt x="675640" y="675168"/>
                  </a:lnTo>
                  <a:lnTo>
                    <a:pt x="675569" y="675459"/>
                  </a:lnTo>
                  <a:lnTo>
                    <a:pt x="675485" y="675745"/>
                  </a:lnTo>
                  <a:lnTo>
                    <a:pt x="675395" y="676032"/>
                  </a:lnTo>
                  <a:lnTo>
                    <a:pt x="675293" y="676318"/>
                  </a:lnTo>
                  <a:lnTo>
                    <a:pt x="675024" y="676986"/>
                  </a:lnTo>
                  <a:lnTo>
                    <a:pt x="674847" y="677373"/>
                  </a:lnTo>
                  <a:lnTo>
                    <a:pt x="674658" y="677750"/>
                  </a:lnTo>
                  <a:lnTo>
                    <a:pt x="674450" y="678119"/>
                  </a:lnTo>
                  <a:lnTo>
                    <a:pt x="674235" y="678478"/>
                  </a:lnTo>
                  <a:lnTo>
                    <a:pt x="674072" y="678705"/>
                  </a:lnTo>
                  <a:lnTo>
                    <a:pt x="673894" y="678928"/>
                  </a:lnTo>
                  <a:lnTo>
                    <a:pt x="673713" y="679141"/>
                  </a:lnTo>
                  <a:lnTo>
                    <a:pt x="673547" y="679369"/>
                  </a:lnTo>
                  <a:lnTo>
                    <a:pt x="673403" y="679605"/>
                  </a:lnTo>
                  <a:lnTo>
                    <a:pt x="673301" y="679819"/>
                  </a:lnTo>
                  <a:lnTo>
                    <a:pt x="673207" y="680042"/>
                  </a:lnTo>
                  <a:lnTo>
                    <a:pt x="673105" y="680337"/>
                  </a:lnTo>
                  <a:lnTo>
                    <a:pt x="673055" y="680501"/>
                  </a:lnTo>
                  <a:lnTo>
                    <a:pt x="673006" y="680737"/>
                  </a:lnTo>
                  <a:lnTo>
                    <a:pt x="672968" y="680956"/>
                  </a:lnTo>
                  <a:lnTo>
                    <a:pt x="672942" y="681178"/>
                  </a:lnTo>
                  <a:lnTo>
                    <a:pt x="672927" y="681406"/>
                  </a:lnTo>
                  <a:lnTo>
                    <a:pt x="672934" y="681628"/>
                  </a:lnTo>
                  <a:lnTo>
                    <a:pt x="672961" y="681847"/>
                  </a:lnTo>
                  <a:lnTo>
                    <a:pt x="673002" y="682033"/>
                  </a:lnTo>
                  <a:lnTo>
                    <a:pt x="673063" y="682219"/>
                  </a:lnTo>
                  <a:lnTo>
                    <a:pt x="673135" y="682401"/>
                  </a:lnTo>
                  <a:lnTo>
                    <a:pt x="673222" y="682574"/>
                  </a:lnTo>
                  <a:lnTo>
                    <a:pt x="673316" y="682738"/>
                  </a:lnTo>
                  <a:lnTo>
                    <a:pt x="673354" y="682847"/>
                  </a:lnTo>
                  <a:lnTo>
                    <a:pt x="673399" y="682951"/>
                  </a:lnTo>
                  <a:lnTo>
                    <a:pt x="673452" y="683051"/>
                  </a:lnTo>
                  <a:lnTo>
                    <a:pt x="673513" y="683147"/>
                  </a:lnTo>
                  <a:lnTo>
                    <a:pt x="673581" y="683233"/>
                  </a:lnTo>
                  <a:lnTo>
                    <a:pt x="673702" y="683352"/>
                  </a:lnTo>
                  <a:lnTo>
                    <a:pt x="673849" y="683447"/>
                  </a:lnTo>
                  <a:lnTo>
                    <a:pt x="674008" y="683529"/>
                  </a:lnTo>
                  <a:lnTo>
                    <a:pt x="674336" y="683683"/>
                  </a:lnTo>
                  <a:lnTo>
                    <a:pt x="674525" y="683783"/>
                  </a:lnTo>
                  <a:lnTo>
                    <a:pt x="674718" y="683879"/>
                  </a:lnTo>
                  <a:lnTo>
                    <a:pt x="674911" y="683970"/>
                  </a:lnTo>
                  <a:lnTo>
                    <a:pt x="675304" y="684138"/>
                  </a:lnTo>
                  <a:lnTo>
                    <a:pt x="677677" y="688385"/>
                  </a:lnTo>
                  <a:lnTo>
                    <a:pt x="678924" y="695009"/>
                  </a:lnTo>
                  <a:lnTo>
                    <a:pt x="676328" y="698796"/>
                  </a:lnTo>
                  <a:lnTo>
                    <a:pt x="676192" y="699056"/>
                  </a:lnTo>
                  <a:lnTo>
                    <a:pt x="676067" y="699265"/>
                  </a:lnTo>
                  <a:lnTo>
                    <a:pt x="675924" y="699487"/>
                  </a:lnTo>
                  <a:lnTo>
                    <a:pt x="675792" y="699706"/>
                  </a:lnTo>
                  <a:lnTo>
                    <a:pt x="675708" y="699906"/>
                  </a:lnTo>
                  <a:lnTo>
                    <a:pt x="675712" y="700060"/>
                  </a:lnTo>
                  <a:lnTo>
                    <a:pt x="675701" y="700260"/>
                  </a:lnTo>
                  <a:lnTo>
                    <a:pt x="675689" y="700360"/>
                  </a:lnTo>
                  <a:lnTo>
                    <a:pt x="675659" y="700561"/>
                  </a:lnTo>
                  <a:lnTo>
                    <a:pt x="675633" y="700660"/>
                  </a:lnTo>
                  <a:lnTo>
                    <a:pt x="675538" y="700956"/>
                  </a:lnTo>
                  <a:lnTo>
                    <a:pt x="675516" y="701056"/>
                  </a:lnTo>
                  <a:lnTo>
                    <a:pt x="675485" y="701242"/>
                  </a:lnTo>
                  <a:lnTo>
                    <a:pt x="675470" y="701433"/>
                  </a:lnTo>
                  <a:lnTo>
                    <a:pt x="675451" y="702011"/>
                  </a:lnTo>
                  <a:lnTo>
                    <a:pt x="675395" y="702693"/>
                  </a:lnTo>
                  <a:lnTo>
                    <a:pt x="675383" y="702920"/>
                  </a:lnTo>
                  <a:lnTo>
                    <a:pt x="675387" y="703143"/>
                  </a:lnTo>
                  <a:lnTo>
                    <a:pt x="675417" y="703420"/>
                  </a:lnTo>
                  <a:lnTo>
                    <a:pt x="675466" y="703698"/>
                  </a:lnTo>
                  <a:lnTo>
                    <a:pt x="675531" y="703971"/>
                  </a:lnTo>
                  <a:lnTo>
                    <a:pt x="675603" y="704243"/>
                  </a:lnTo>
                  <a:lnTo>
                    <a:pt x="675682" y="704512"/>
                  </a:lnTo>
                  <a:lnTo>
                    <a:pt x="675723" y="704643"/>
                  </a:lnTo>
                  <a:lnTo>
                    <a:pt x="675822" y="704894"/>
                  </a:lnTo>
                  <a:lnTo>
                    <a:pt x="675863" y="705025"/>
                  </a:lnTo>
                  <a:lnTo>
                    <a:pt x="675897" y="705153"/>
                  </a:lnTo>
                  <a:lnTo>
                    <a:pt x="675924" y="705330"/>
                  </a:lnTo>
                  <a:lnTo>
                    <a:pt x="675935" y="705512"/>
                  </a:lnTo>
                  <a:lnTo>
                    <a:pt x="675935" y="705698"/>
                  </a:lnTo>
                  <a:lnTo>
                    <a:pt x="675928" y="706062"/>
                  </a:lnTo>
                  <a:lnTo>
                    <a:pt x="675909" y="706371"/>
                  </a:lnTo>
                  <a:lnTo>
                    <a:pt x="675875" y="706680"/>
                  </a:lnTo>
                  <a:lnTo>
                    <a:pt x="675795" y="707299"/>
                  </a:lnTo>
                  <a:lnTo>
                    <a:pt x="675765" y="707603"/>
                  </a:lnTo>
                  <a:lnTo>
                    <a:pt x="675712" y="708258"/>
                  </a:lnTo>
                  <a:lnTo>
                    <a:pt x="675689" y="708586"/>
                  </a:lnTo>
                  <a:lnTo>
                    <a:pt x="675682" y="708913"/>
                  </a:lnTo>
                  <a:lnTo>
                    <a:pt x="675689" y="709240"/>
                  </a:lnTo>
                  <a:lnTo>
                    <a:pt x="675720" y="709531"/>
                  </a:lnTo>
                  <a:lnTo>
                    <a:pt x="675757" y="709822"/>
                  </a:lnTo>
                  <a:lnTo>
                    <a:pt x="675769" y="709968"/>
                  </a:lnTo>
                  <a:lnTo>
                    <a:pt x="675780" y="710213"/>
                  </a:lnTo>
                  <a:lnTo>
                    <a:pt x="675788" y="710459"/>
                  </a:lnTo>
                  <a:lnTo>
                    <a:pt x="675784" y="710709"/>
                  </a:lnTo>
                  <a:lnTo>
                    <a:pt x="675773" y="710950"/>
                  </a:lnTo>
                  <a:lnTo>
                    <a:pt x="675750" y="711195"/>
                  </a:lnTo>
                  <a:lnTo>
                    <a:pt x="675712" y="711423"/>
                  </a:lnTo>
                  <a:lnTo>
                    <a:pt x="675663" y="711650"/>
                  </a:lnTo>
                  <a:lnTo>
                    <a:pt x="675550" y="712100"/>
                  </a:lnTo>
                  <a:lnTo>
                    <a:pt x="675500" y="712328"/>
                  </a:lnTo>
                  <a:lnTo>
                    <a:pt x="675470" y="712500"/>
                  </a:lnTo>
                  <a:lnTo>
                    <a:pt x="675391" y="713019"/>
                  </a:lnTo>
                  <a:lnTo>
                    <a:pt x="675349" y="713187"/>
                  </a:lnTo>
                  <a:lnTo>
                    <a:pt x="675278" y="713455"/>
                  </a:lnTo>
                  <a:lnTo>
                    <a:pt x="675191" y="713719"/>
                  </a:lnTo>
                  <a:lnTo>
                    <a:pt x="675089" y="713983"/>
                  </a:lnTo>
                  <a:lnTo>
                    <a:pt x="674983" y="714242"/>
                  </a:lnTo>
                  <a:lnTo>
                    <a:pt x="674877" y="714496"/>
                  </a:lnTo>
                  <a:lnTo>
                    <a:pt x="674752" y="714751"/>
                  </a:lnTo>
                  <a:lnTo>
                    <a:pt x="674684" y="714874"/>
                  </a:lnTo>
                  <a:lnTo>
                    <a:pt x="674631" y="715001"/>
                  </a:lnTo>
                  <a:lnTo>
                    <a:pt x="674593" y="715128"/>
                  </a:lnTo>
                  <a:lnTo>
                    <a:pt x="674582" y="715228"/>
                  </a:lnTo>
                  <a:lnTo>
                    <a:pt x="674586" y="715629"/>
                  </a:lnTo>
                  <a:lnTo>
                    <a:pt x="674563" y="715870"/>
                  </a:lnTo>
                  <a:lnTo>
                    <a:pt x="674529" y="716106"/>
                  </a:lnTo>
                  <a:lnTo>
                    <a:pt x="674488" y="716338"/>
                  </a:lnTo>
                  <a:lnTo>
                    <a:pt x="674439" y="716574"/>
                  </a:lnTo>
                  <a:lnTo>
                    <a:pt x="674382" y="716806"/>
                  </a:lnTo>
                  <a:lnTo>
                    <a:pt x="674344" y="716984"/>
                  </a:lnTo>
                  <a:lnTo>
                    <a:pt x="674302" y="717156"/>
                  </a:lnTo>
                  <a:lnTo>
                    <a:pt x="674204" y="717502"/>
                  </a:lnTo>
                  <a:lnTo>
                    <a:pt x="674144" y="717666"/>
                  </a:lnTo>
                  <a:lnTo>
                    <a:pt x="674038" y="717920"/>
                  </a:lnTo>
                  <a:lnTo>
                    <a:pt x="673917" y="718170"/>
                  </a:lnTo>
                  <a:lnTo>
                    <a:pt x="673785" y="718416"/>
                  </a:lnTo>
                  <a:lnTo>
                    <a:pt x="673641" y="718652"/>
                  </a:lnTo>
                  <a:lnTo>
                    <a:pt x="673490" y="718884"/>
                  </a:lnTo>
                  <a:lnTo>
                    <a:pt x="673237" y="719248"/>
                  </a:lnTo>
                  <a:lnTo>
                    <a:pt x="673101" y="719425"/>
                  </a:lnTo>
                  <a:lnTo>
                    <a:pt x="672953" y="719589"/>
                  </a:lnTo>
                  <a:lnTo>
                    <a:pt x="672795" y="719735"/>
                  </a:lnTo>
                  <a:lnTo>
                    <a:pt x="672545" y="719903"/>
                  </a:lnTo>
                  <a:lnTo>
                    <a:pt x="672262" y="720039"/>
                  </a:lnTo>
                  <a:lnTo>
                    <a:pt x="671956" y="720148"/>
                  </a:lnTo>
                  <a:lnTo>
                    <a:pt x="671646" y="720235"/>
                  </a:lnTo>
                  <a:lnTo>
                    <a:pt x="671336" y="720303"/>
                  </a:lnTo>
                  <a:lnTo>
                    <a:pt x="671071" y="720335"/>
                  </a:lnTo>
                  <a:lnTo>
                    <a:pt x="670799" y="720344"/>
                  </a:lnTo>
                  <a:lnTo>
                    <a:pt x="670247" y="720344"/>
                  </a:lnTo>
                  <a:lnTo>
                    <a:pt x="669979" y="720366"/>
                  </a:lnTo>
                  <a:lnTo>
                    <a:pt x="669809" y="720389"/>
                  </a:lnTo>
                  <a:lnTo>
                    <a:pt x="669631" y="720403"/>
                  </a:lnTo>
                  <a:lnTo>
                    <a:pt x="669461" y="720426"/>
                  </a:lnTo>
                  <a:lnTo>
                    <a:pt x="669299" y="720466"/>
                  </a:lnTo>
                  <a:lnTo>
                    <a:pt x="669110" y="720576"/>
                  </a:lnTo>
                  <a:lnTo>
                    <a:pt x="669023" y="720671"/>
                  </a:lnTo>
                  <a:lnTo>
                    <a:pt x="668932" y="720758"/>
                  </a:lnTo>
                  <a:lnTo>
                    <a:pt x="668781" y="720853"/>
                  </a:lnTo>
                  <a:lnTo>
                    <a:pt x="668611" y="720926"/>
                  </a:lnTo>
                  <a:lnTo>
                    <a:pt x="668430" y="720976"/>
                  </a:lnTo>
                  <a:lnTo>
                    <a:pt x="668244" y="721008"/>
                  </a:lnTo>
                  <a:lnTo>
                    <a:pt x="668067" y="721017"/>
                  </a:lnTo>
                  <a:lnTo>
                    <a:pt x="667938" y="720999"/>
                  </a:lnTo>
                  <a:lnTo>
                    <a:pt x="667810" y="720958"/>
                  </a:lnTo>
                  <a:lnTo>
                    <a:pt x="667681" y="720908"/>
                  </a:lnTo>
                  <a:lnTo>
                    <a:pt x="667557" y="720876"/>
                  </a:lnTo>
                  <a:lnTo>
                    <a:pt x="667436" y="720871"/>
                  </a:lnTo>
                  <a:lnTo>
                    <a:pt x="667285" y="720930"/>
                  </a:lnTo>
                  <a:lnTo>
                    <a:pt x="667141" y="721053"/>
                  </a:lnTo>
                  <a:lnTo>
                    <a:pt x="667001" y="721203"/>
                  </a:lnTo>
                  <a:lnTo>
                    <a:pt x="666858" y="721344"/>
                  </a:lnTo>
                  <a:lnTo>
                    <a:pt x="666702" y="721449"/>
                  </a:lnTo>
                  <a:lnTo>
                    <a:pt x="666559" y="721503"/>
                  </a:lnTo>
                  <a:lnTo>
                    <a:pt x="666408" y="721544"/>
                  </a:lnTo>
                  <a:lnTo>
                    <a:pt x="666253" y="721576"/>
                  </a:lnTo>
                  <a:lnTo>
                    <a:pt x="666098" y="721590"/>
                  </a:lnTo>
                  <a:lnTo>
                    <a:pt x="665947" y="721594"/>
                  </a:lnTo>
                  <a:lnTo>
                    <a:pt x="665659" y="721385"/>
                  </a:lnTo>
                  <a:lnTo>
                    <a:pt x="665376" y="721171"/>
                  </a:lnTo>
                  <a:lnTo>
                    <a:pt x="665240" y="721058"/>
                  </a:lnTo>
                  <a:lnTo>
                    <a:pt x="665093" y="720944"/>
                  </a:lnTo>
                  <a:lnTo>
                    <a:pt x="664949" y="720826"/>
                  </a:lnTo>
                  <a:lnTo>
                    <a:pt x="664669" y="720585"/>
                  </a:lnTo>
                  <a:lnTo>
                    <a:pt x="664533" y="720457"/>
                  </a:lnTo>
                  <a:lnTo>
                    <a:pt x="664374" y="720298"/>
                  </a:lnTo>
                  <a:lnTo>
                    <a:pt x="664080" y="719966"/>
                  </a:lnTo>
                  <a:lnTo>
                    <a:pt x="663929" y="719807"/>
                  </a:lnTo>
                  <a:lnTo>
                    <a:pt x="663762" y="719662"/>
                  </a:lnTo>
                  <a:lnTo>
                    <a:pt x="663619" y="719553"/>
                  </a:lnTo>
                  <a:lnTo>
                    <a:pt x="663467" y="719448"/>
                  </a:lnTo>
                  <a:lnTo>
                    <a:pt x="663313" y="719348"/>
                  </a:lnTo>
                  <a:lnTo>
                    <a:pt x="663154" y="719262"/>
                  </a:lnTo>
                  <a:lnTo>
                    <a:pt x="662987" y="719189"/>
                  </a:lnTo>
                  <a:lnTo>
                    <a:pt x="662901" y="719157"/>
                  </a:lnTo>
                  <a:lnTo>
                    <a:pt x="662538" y="719052"/>
                  </a:lnTo>
                  <a:lnTo>
                    <a:pt x="662303" y="718966"/>
                  </a:lnTo>
                  <a:lnTo>
                    <a:pt x="661843" y="718780"/>
                  </a:lnTo>
                  <a:lnTo>
                    <a:pt x="661608" y="718698"/>
                  </a:lnTo>
                  <a:lnTo>
                    <a:pt x="661370" y="718639"/>
                  </a:lnTo>
                  <a:lnTo>
                    <a:pt x="661124" y="718598"/>
                  </a:lnTo>
                  <a:lnTo>
                    <a:pt x="660871" y="718566"/>
                  </a:lnTo>
                  <a:lnTo>
                    <a:pt x="660618" y="718552"/>
                  </a:lnTo>
                  <a:lnTo>
                    <a:pt x="660369" y="718570"/>
                  </a:lnTo>
                  <a:lnTo>
                    <a:pt x="660134" y="718616"/>
                  </a:lnTo>
                  <a:lnTo>
                    <a:pt x="659949" y="718684"/>
                  </a:lnTo>
                  <a:lnTo>
                    <a:pt x="659772" y="718775"/>
                  </a:lnTo>
                  <a:lnTo>
                    <a:pt x="659598" y="718880"/>
                  </a:lnTo>
                  <a:lnTo>
                    <a:pt x="659431" y="718998"/>
                  </a:lnTo>
                  <a:lnTo>
                    <a:pt x="659276" y="719125"/>
                  </a:lnTo>
                  <a:lnTo>
                    <a:pt x="659069" y="719312"/>
                  </a:lnTo>
                  <a:lnTo>
                    <a:pt x="658857" y="719525"/>
                  </a:lnTo>
                  <a:lnTo>
                    <a:pt x="658668" y="719757"/>
                  </a:lnTo>
                  <a:lnTo>
                    <a:pt x="658536" y="719989"/>
                  </a:lnTo>
                  <a:lnTo>
                    <a:pt x="658475" y="720221"/>
                  </a:lnTo>
                  <a:lnTo>
                    <a:pt x="658479" y="720344"/>
                  </a:lnTo>
                  <a:lnTo>
                    <a:pt x="658490" y="720462"/>
                  </a:lnTo>
                  <a:lnTo>
                    <a:pt x="658517" y="720585"/>
                  </a:lnTo>
                  <a:lnTo>
                    <a:pt x="658555" y="720703"/>
                  </a:lnTo>
                  <a:lnTo>
                    <a:pt x="658596" y="720812"/>
                  </a:lnTo>
                  <a:lnTo>
                    <a:pt x="658672" y="720926"/>
                  </a:lnTo>
                  <a:lnTo>
                    <a:pt x="658770" y="721030"/>
                  </a:lnTo>
                  <a:lnTo>
                    <a:pt x="658876" y="721126"/>
                  </a:lnTo>
                  <a:lnTo>
                    <a:pt x="658974" y="721230"/>
                  </a:lnTo>
                  <a:lnTo>
                    <a:pt x="659042" y="721344"/>
                  </a:lnTo>
                  <a:lnTo>
                    <a:pt x="659095" y="721521"/>
                  </a:lnTo>
                  <a:lnTo>
                    <a:pt x="659110" y="721717"/>
                  </a:lnTo>
                  <a:lnTo>
                    <a:pt x="659099" y="721926"/>
                  </a:lnTo>
                  <a:lnTo>
                    <a:pt x="659069" y="722131"/>
                  </a:lnTo>
                  <a:lnTo>
                    <a:pt x="659027" y="722326"/>
                  </a:lnTo>
                  <a:lnTo>
                    <a:pt x="658985" y="722494"/>
                  </a:lnTo>
                  <a:lnTo>
                    <a:pt x="658936" y="722667"/>
                  </a:lnTo>
                  <a:lnTo>
                    <a:pt x="658872" y="722836"/>
                  </a:lnTo>
                  <a:lnTo>
                    <a:pt x="658793" y="722981"/>
                  </a:lnTo>
                  <a:lnTo>
                    <a:pt x="658691" y="723104"/>
                  </a:lnTo>
                  <a:lnTo>
                    <a:pt x="658521" y="723199"/>
                  </a:lnTo>
                  <a:lnTo>
                    <a:pt x="658305" y="723245"/>
                  </a:lnTo>
                  <a:lnTo>
                    <a:pt x="657576" y="723281"/>
                  </a:lnTo>
                  <a:lnTo>
                    <a:pt x="657187" y="723331"/>
                  </a:lnTo>
                  <a:lnTo>
                    <a:pt x="656790" y="723377"/>
                  </a:lnTo>
                  <a:lnTo>
                    <a:pt x="656397" y="723413"/>
                  </a:lnTo>
                  <a:lnTo>
                    <a:pt x="656004" y="723417"/>
                  </a:lnTo>
                  <a:lnTo>
                    <a:pt x="655622" y="723377"/>
                  </a:lnTo>
                  <a:lnTo>
                    <a:pt x="655331" y="723313"/>
                  </a:lnTo>
                  <a:lnTo>
                    <a:pt x="655044" y="723227"/>
                  </a:lnTo>
                  <a:lnTo>
                    <a:pt x="654756" y="723122"/>
                  </a:lnTo>
                  <a:lnTo>
                    <a:pt x="654477" y="723008"/>
                  </a:lnTo>
                  <a:lnTo>
                    <a:pt x="654197" y="722895"/>
                  </a:lnTo>
                  <a:lnTo>
                    <a:pt x="653785" y="722717"/>
                  </a:lnTo>
                  <a:lnTo>
                    <a:pt x="653385" y="722522"/>
                  </a:lnTo>
                  <a:lnTo>
                    <a:pt x="652984" y="722313"/>
                  </a:lnTo>
                  <a:lnTo>
                    <a:pt x="652587" y="722099"/>
                  </a:lnTo>
                  <a:lnTo>
                    <a:pt x="652194" y="721881"/>
                  </a:lnTo>
                  <a:lnTo>
                    <a:pt x="651937" y="721721"/>
                  </a:lnTo>
                  <a:lnTo>
                    <a:pt x="651688" y="721544"/>
                  </a:lnTo>
                  <a:lnTo>
                    <a:pt x="651555" y="721456"/>
                  </a:lnTo>
                  <a:lnTo>
                    <a:pt x="651435" y="721376"/>
                  </a:lnTo>
                  <a:lnTo>
                    <a:pt x="651174" y="721235"/>
                  </a:lnTo>
                  <a:lnTo>
                    <a:pt x="650905" y="721139"/>
                  </a:lnTo>
                  <a:lnTo>
                    <a:pt x="650652" y="721099"/>
                  </a:lnTo>
                  <a:lnTo>
                    <a:pt x="650391" y="721094"/>
                  </a:lnTo>
                  <a:lnTo>
                    <a:pt x="650127" y="721112"/>
                  </a:lnTo>
                  <a:lnTo>
                    <a:pt x="649862" y="721144"/>
                  </a:lnTo>
                  <a:lnTo>
                    <a:pt x="649602" y="721180"/>
                  </a:lnTo>
                  <a:lnTo>
                    <a:pt x="649337" y="721235"/>
                  </a:lnTo>
                  <a:lnTo>
                    <a:pt x="649076" y="721312"/>
                  </a:lnTo>
                  <a:lnTo>
                    <a:pt x="648816" y="721403"/>
                  </a:lnTo>
                  <a:lnTo>
                    <a:pt x="648555" y="721485"/>
                  </a:lnTo>
                  <a:lnTo>
                    <a:pt x="648018" y="721612"/>
                  </a:lnTo>
                  <a:lnTo>
                    <a:pt x="647742" y="721672"/>
                  </a:lnTo>
                  <a:lnTo>
                    <a:pt x="647463" y="721721"/>
                  </a:lnTo>
                  <a:lnTo>
                    <a:pt x="647187" y="721740"/>
                  </a:lnTo>
                  <a:lnTo>
                    <a:pt x="646922" y="721721"/>
                  </a:lnTo>
                  <a:lnTo>
                    <a:pt x="646696" y="721662"/>
                  </a:lnTo>
                  <a:lnTo>
                    <a:pt x="646472" y="721576"/>
                  </a:lnTo>
                  <a:lnTo>
                    <a:pt x="646042" y="721353"/>
                  </a:lnTo>
                  <a:lnTo>
                    <a:pt x="645822" y="721244"/>
                  </a:lnTo>
                  <a:lnTo>
                    <a:pt x="644583" y="720698"/>
                  </a:lnTo>
                  <a:lnTo>
                    <a:pt x="643974" y="720439"/>
                  </a:lnTo>
                  <a:lnTo>
                    <a:pt x="643083" y="720071"/>
                  </a:lnTo>
                  <a:lnTo>
                    <a:pt x="642780" y="719953"/>
                  </a:lnTo>
                  <a:lnTo>
                    <a:pt x="642497" y="719844"/>
                  </a:lnTo>
                  <a:lnTo>
                    <a:pt x="641919" y="719644"/>
                  </a:lnTo>
                  <a:lnTo>
                    <a:pt x="641635" y="719530"/>
                  </a:lnTo>
                  <a:lnTo>
                    <a:pt x="641359" y="719403"/>
                  </a:lnTo>
                  <a:lnTo>
                    <a:pt x="641106" y="719252"/>
                  </a:lnTo>
                  <a:lnTo>
                    <a:pt x="640630" y="718911"/>
                  </a:lnTo>
                  <a:lnTo>
                    <a:pt x="640388" y="718743"/>
                  </a:lnTo>
                  <a:lnTo>
                    <a:pt x="640135" y="718598"/>
                  </a:lnTo>
                  <a:lnTo>
                    <a:pt x="639821" y="718439"/>
                  </a:lnTo>
                  <a:lnTo>
                    <a:pt x="639500" y="718284"/>
                  </a:lnTo>
                  <a:lnTo>
                    <a:pt x="639167" y="718152"/>
                  </a:lnTo>
                  <a:lnTo>
                    <a:pt x="638839" y="718066"/>
                  </a:lnTo>
                  <a:lnTo>
                    <a:pt x="638514" y="718048"/>
                  </a:lnTo>
                  <a:lnTo>
                    <a:pt x="638332" y="718075"/>
                  </a:lnTo>
                  <a:lnTo>
                    <a:pt x="638151" y="718129"/>
                  </a:lnTo>
                  <a:lnTo>
                    <a:pt x="637784" y="718252"/>
                  </a:lnTo>
                  <a:lnTo>
                    <a:pt x="637599" y="718293"/>
                  </a:lnTo>
                  <a:lnTo>
                    <a:pt x="637331" y="718302"/>
                  </a:lnTo>
                  <a:lnTo>
                    <a:pt x="637055" y="718275"/>
                  </a:lnTo>
                  <a:lnTo>
                    <a:pt x="636779" y="718234"/>
                  </a:lnTo>
                  <a:lnTo>
                    <a:pt x="636507" y="718202"/>
                  </a:lnTo>
                  <a:lnTo>
                    <a:pt x="636231" y="718202"/>
                  </a:lnTo>
                  <a:lnTo>
                    <a:pt x="636038" y="718225"/>
                  </a:lnTo>
                  <a:lnTo>
                    <a:pt x="635838" y="718257"/>
                  </a:lnTo>
                  <a:lnTo>
                    <a:pt x="635641" y="718298"/>
                  </a:lnTo>
                  <a:lnTo>
                    <a:pt x="635449" y="718343"/>
                  </a:lnTo>
                  <a:lnTo>
                    <a:pt x="635252" y="718380"/>
                  </a:lnTo>
                  <a:lnTo>
                    <a:pt x="635003" y="718434"/>
                  </a:lnTo>
                  <a:lnTo>
                    <a:pt x="634508" y="718561"/>
                  </a:lnTo>
                  <a:lnTo>
                    <a:pt x="634258" y="718602"/>
                  </a:lnTo>
                  <a:lnTo>
                    <a:pt x="634070" y="718616"/>
                  </a:lnTo>
                  <a:lnTo>
                    <a:pt x="634009" y="718620"/>
                  </a:lnTo>
                  <a:lnTo>
                    <a:pt x="633669" y="718593"/>
                  </a:lnTo>
                  <a:lnTo>
                    <a:pt x="633325" y="718520"/>
                  </a:lnTo>
                  <a:lnTo>
                    <a:pt x="632981" y="718416"/>
                  </a:lnTo>
                  <a:lnTo>
                    <a:pt x="632644" y="718284"/>
                  </a:lnTo>
                  <a:lnTo>
                    <a:pt x="632323" y="718134"/>
                  </a:lnTo>
                  <a:lnTo>
                    <a:pt x="631949" y="717911"/>
                  </a:lnTo>
                  <a:lnTo>
                    <a:pt x="631601" y="717634"/>
                  </a:lnTo>
                  <a:lnTo>
                    <a:pt x="631265" y="717334"/>
                  </a:lnTo>
                  <a:lnTo>
                    <a:pt x="630932" y="717024"/>
                  </a:lnTo>
                  <a:lnTo>
                    <a:pt x="630589" y="716729"/>
                  </a:lnTo>
                  <a:lnTo>
                    <a:pt x="630264" y="716456"/>
                  </a:lnTo>
                  <a:lnTo>
                    <a:pt x="629938" y="716170"/>
                  </a:lnTo>
                  <a:lnTo>
                    <a:pt x="629610" y="715892"/>
                  </a:lnTo>
                  <a:lnTo>
                    <a:pt x="629273" y="715629"/>
                  </a:lnTo>
                  <a:lnTo>
                    <a:pt x="628918" y="715392"/>
                  </a:lnTo>
                  <a:lnTo>
                    <a:pt x="628506" y="715160"/>
                  </a:lnTo>
                  <a:lnTo>
                    <a:pt x="628075" y="714942"/>
                  </a:lnTo>
                  <a:lnTo>
                    <a:pt x="627630" y="714751"/>
                  </a:lnTo>
                  <a:lnTo>
                    <a:pt x="627176" y="714601"/>
                  </a:lnTo>
                  <a:lnTo>
                    <a:pt x="626723" y="714505"/>
                  </a:lnTo>
                  <a:lnTo>
                    <a:pt x="626212" y="714474"/>
                  </a:lnTo>
                  <a:lnTo>
                    <a:pt x="625687" y="714510"/>
                  </a:lnTo>
                  <a:lnTo>
                    <a:pt x="625162" y="714592"/>
                  </a:lnTo>
                  <a:lnTo>
                    <a:pt x="624111" y="714787"/>
                  </a:lnTo>
                  <a:lnTo>
                    <a:pt x="623737" y="714837"/>
                  </a:lnTo>
                  <a:lnTo>
                    <a:pt x="623355" y="714878"/>
                  </a:lnTo>
                  <a:lnTo>
                    <a:pt x="622981" y="714933"/>
                  </a:lnTo>
                  <a:lnTo>
                    <a:pt x="622618" y="715019"/>
                  </a:lnTo>
                  <a:lnTo>
                    <a:pt x="622282" y="715147"/>
                  </a:lnTo>
                  <a:lnTo>
                    <a:pt x="622059" y="715279"/>
                  </a:lnTo>
                  <a:lnTo>
                    <a:pt x="621651" y="715620"/>
                  </a:lnTo>
                  <a:lnTo>
                    <a:pt x="621447" y="715783"/>
                  </a:lnTo>
                  <a:lnTo>
                    <a:pt x="621224" y="715915"/>
                  </a:lnTo>
                  <a:lnTo>
                    <a:pt x="621001" y="716001"/>
                  </a:lnTo>
                  <a:lnTo>
                    <a:pt x="620766" y="716065"/>
                  </a:lnTo>
                  <a:lnTo>
                    <a:pt x="620283" y="716165"/>
                  </a:lnTo>
                  <a:lnTo>
                    <a:pt x="620045" y="716220"/>
                  </a:lnTo>
                  <a:lnTo>
                    <a:pt x="619757" y="716306"/>
                  </a:lnTo>
                  <a:lnTo>
                    <a:pt x="619470" y="716402"/>
                  </a:lnTo>
                  <a:lnTo>
                    <a:pt x="619183" y="716488"/>
                  </a:lnTo>
                  <a:lnTo>
                    <a:pt x="618896" y="716556"/>
                  </a:lnTo>
                  <a:lnTo>
                    <a:pt x="618609" y="716588"/>
                  </a:lnTo>
                  <a:lnTo>
                    <a:pt x="618302" y="716588"/>
                  </a:lnTo>
                  <a:lnTo>
                    <a:pt x="617981" y="716574"/>
                  </a:lnTo>
                  <a:lnTo>
                    <a:pt x="617664" y="716529"/>
                  </a:lnTo>
                  <a:lnTo>
                    <a:pt x="617388" y="716443"/>
                  </a:lnTo>
                  <a:lnTo>
                    <a:pt x="617180" y="716302"/>
                  </a:lnTo>
                  <a:lnTo>
                    <a:pt x="617040" y="716083"/>
                  </a:lnTo>
                  <a:lnTo>
                    <a:pt x="616957" y="715801"/>
                  </a:lnTo>
                  <a:lnTo>
                    <a:pt x="616915" y="715479"/>
                  </a:lnTo>
                  <a:lnTo>
                    <a:pt x="616912" y="715156"/>
                  </a:lnTo>
                  <a:lnTo>
                    <a:pt x="616942" y="714860"/>
                  </a:lnTo>
                  <a:lnTo>
                    <a:pt x="617010" y="714601"/>
                  </a:lnTo>
                  <a:lnTo>
                    <a:pt x="617112" y="714346"/>
                  </a:lnTo>
                  <a:lnTo>
                    <a:pt x="617248" y="714096"/>
                  </a:lnTo>
                  <a:lnTo>
                    <a:pt x="617395" y="713855"/>
                  </a:lnTo>
                  <a:lnTo>
                    <a:pt x="617550" y="713628"/>
                  </a:lnTo>
                  <a:lnTo>
                    <a:pt x="617800" y="713314"/>
                  </a:lnTo>
                  <a:lnTo>
                    <a:pt x="618087" y="713028"/>
                  </a:lnTo>
                  <a:lnTo>
                    <a:pt x="618711" y="712491"/>
                  </a:lnTo>
                  <a:lnTo>
                    <a:pt x="619236" y="712000"/>
                  </a:lnTo>
                  <a:lnTo>
                    <a:pt x="619474" y="711796"/>
                  </a:lnTo>
                  <a:lnTo>
                    <a:pt x="619701" y="711586"/>
                  </a:lnTo>
                  <a:lnTo>
                    <a:pt x="619909" y="711364"/>
                  </a:lnTo>
                  <a:lnTo>
                    <a:pt x="620071" y="711118"/>
                  </a:lnTo>
                  <a:lnTo>
                    <a:pt x="620184" y="710854"/>
                  </a:lnTo>
                  <a:lnTo>
                    <a:pt x="620275" y="710568"/>
                  </a:lnTo>
                  <a:lnTo>
                    <a:pt x="620332" y="710272"/>
                  </a:lnTo>
                  <a:lnTo>
                    <a:pt x="620358" y="709972"/>
                  </a:lnTo>
                  <a:lnTo>
                    <a:pt x="620354" y="709686"/>
                  </a:lnTo>
                  <a:lnTo>
                    <a:pt x="620328" y="709468"/>
                  </a:lnTo>
                  <a:lnTo>
                    <a:pt x="620290" y="709245"/>
                  </a:lnTo>
                  <a:lnTo>
                    <a:pt x="620230" y="709027"/>
                  </a:lnTo>
                  <a:lnTo>
                    <a:pt x="620147" y="708822"/>
                  </a:lnTo>
                  <a:lnTo>
                    <a:pt x="620045" y="708636"/>
                  </a:lnTo>
                  <a:lnTo>
                    <a:pt x="619875" y="708445"/>
                  </a:lnTo>
                  <a:lnTo>
                    <a:pt x="619655" y="708285"/>
                  </a:lnTo>
                  <a:lnTo>
                    <a:pt x="619410" y="708144"/>
                  </a:lnTo>
                  <a:lnTo>
                    <a:pt x="619168" y="707999"/>
                  </a:lnTo>
                  <a:lnTo>
                    <a:pt x="618952" y="707831"/>
                  </a:lnTo>
                  <a:lnTo>
                    <a:pt x="618786" y="707644"/>
                  </a:lnTo>
                  <a:lnTo>
                    <a:pt x="618639" y="707444"/>
                  </a:lnTo>
                  <a:lnTo>
                    <a:pt x="618495" y="707235"/>
                  </a:lnTo>
                  <a:lnTo>
                    <a:pt x="618348" y="707031"/>
                  </a:lnTo>
                  <a:lnTo>
                    <a:pt x="618189" y="706835"/>
                  </a:lnTo>
                  <a:lnTo>
                    <a:pt x="617992" y="706639"/>
                  </a:lnTo>
                  <a:lnTo>
                    <a:pt x="617361" y="706094"/>
                  </a:lnTo>
                  <a:lnTo>
                    <a:pt x="617161" y="705903"/>
                  </a:lnTo>
                  <a:lnTo>
                    <a:pt x="616923" y="705644"/>
                  </a:lnTo>
                  <a:lnTo>
                    <a:pt x="616692" y="705371"/>
                  </a:lnTo>
                  <a:lnTo>
                    <a:pt x="616473" y="705094"/>
                  </a:lnTo>
                  <a:lnTo>
                    <a:pt x="616265" y="704807"/>
                  </a:lnTo>
                  <a:lnTo>
                    <a:pt x="616080" y="704512"/>
                  </a:lnTo>
                  <a:lnTo>
                    <a:pt x="615955" y="704266"/>
                  </a:lnTo>
                  <a:lnTo>
                    <a:pt x="615842" y="704016"/>
                  </a:lnTo>
                  <a:lnTo>
                    <a:pt x="615740" y="703757"/>
                  </a:lnTo>
                  <a:lnTo>
                    <a:pt x="615634" y="703502"/>
                  </a:lnTo>
                  <a:lnTo>
                    <a:pt x="615513" y="703257"/>
                  </a:lnTo>
                  <a:lnTo>
                    <a:pt x="615374" y="703011"/>
                  </a:lnTo>
                  <a:lnTo>
                    <a:pt x="615222" y="702775"/>
                  </a:lnTo>
                  <a:lnTo>
                    <a:pt x="614905" y="702302"/>
                  </a:lnTo>
                  <a:lnTo>
                    <a:pt x="614754" y="702065"/>
                  </a:lnTo>
                  <a:lnTo>
                    <a:pt x="614591" y="701788"/>
                  </a:lnTo>
                  <a:lnTo>
                    <a:pt x="614278" y="701220"/>
                  </a:lnTo>
                  <a:lnTo>
                    <a:pt x="614111" y="700942"/>
                  </a:lnTo>
                  <a:lnTo>
                    <a:pt x="613930" y="700679"/>
                  </a:lnTo>
                  <a:lnTo>
                    <a:pt x="613805" y="700529"/>
                  </a:lnTo>
                  <a:lnTo>
                    <a:pt x="613537" y="700247"/>
                  </a:lnTo>
                  <a:lnTo>
                    <a:pt x="613408" y="700101"/>
                  </a:lnTo>
                  <a:lnTo>
                    <a:pt x="613291" y="699947"/>
                  </a:lnTo>
                  <a:lnTo>
                    <a:pt x="613204" y="699797"/>
                  </a:lnTo>
                  <a:lnTo>
                    <a:pt x="613061" y="699478"/>
                  </a:lnTo>
                  <a:lnTo>
                    <a:pt x="612993" y="699315"/>
                  </a:lnTo>
                  <a:lnTo>
                    <a:pt x="612953" y="699235"/>
                  </a:lnTo>
                  <a:lnTo>
                    <a:pt x="612913" y="699156"/>
                  </a:lnTo>
                  <a:lnTo>
                    <a:pt x="612773" y="698910"/>
                  </a:lnTo>
                  <a:lnTo>
                    <a:pt x="612467" y="698437"/>
                  </a:lnTo>
                  <a:lnTo>
                    <a:pt x="612309" y="698205"/>
                  </a:lnTo>
                  <a:lnTo>
                    <a:pt x="612154" y="697964"/>
                  </a:lnTo>
                  <a:lnTo>
                    <a:pt x="611655" y="697173"/>
                  </a:lnTo>
                  <a:lnTo>
                    <a:pt x="611330" y="696646"/>
                  </a:lnTo>
                  <a:lnTo>
                    <a:pt x="610933" y="696018"/>
                  </a:lnTo>
                  <a:lnTo>
                    <a:pt x="610808" y="695805"/>
                  </a:lnTo>
                  <a:lnTo>
                    <a:pt x="610699" y="695586"/>
                  </a:lnTo>
                  <a:lnTo>
                    <a:pt x="610597" y="695327"/>
                  </a:lnTo>
                  <a:lnTo>
                    <a:pt x="610517" y="695063"/>
                  </a:lnTo>
                  <a:lnTo>
                    <a:pt x="610449" y="694791"/>
                  </a:lnTo>
                  <a:lnTo>
                    <a:pt x="610366" y="694527"/>
                  </a:lnTo>
                  <a:lnTo>
                    <a:pt x="610264" y="694272"/>
                  </a:lnTo>
                  <a:lnTo>
                    <a:pt x="610185" y="694118"/>
                  </a:lnTo>
                  <a:lnTo>
                    <a:pt x="610102" y="693972"/>
                  </a:lnTo>
                  <a:lnTo>
                    <a:pt x="609920" y="693681"/>
                  </a:lnTo>
                  <a:lnTo>
                    <a:pt x="609818" y="693545"/>
                  </a:lnTo>
                  <a:lnTo>
                    <a:pt x="609735" y="693395"/>
                  </a:lnTo>
                  <a:lnTo>
                    <a:pt x="609576" y="693090"/>
                  </a:lnTo>
                  <a:lnTo>
                    <a:pt x="609505" y="692936"/>
                  </a:lnTo>
                  <a:lnTo>
                    <a:pt x="609436" y="692777"/>
                  </a:lnTo>
                  <a:lnTo>
                    <a:pt x="609342" y="692540"/>
                  </a:lnTo>
                  <a:lnTo>
                    <a:pt x="609263" y="692295"/>
                  </a:lnTo>
                  <a:lnTo>
                    <a:pt x="609119" y="691804"/>
                  </a:lnTo>
                  <a:lnTo>
                    <a:pt x="609040" y="691558"/>
                  </a:lnTo>
                  <a:lnTo>
                    <a:pt x="608972" y="691299"/>
                  </a:lnTo>
                  <a:lnTo>
                    <a:pt x="608911" y="691022"/>
                  </a:lnTo>
                  <a:lnTo>
                    <a:pt x="608843" y="690758"/>
                  </a:lnTo>
                  <a:lnTo>
                    <a:pt x="608749" y="690530"/>
                  </a:lnTo>
                  <a:lnTo>
                    <a:pt x="608609" y="690376"/>
                  </a:lnTo>
                  <a:lnTo>
                    <a:pt x="608461" y="690308"/>
                  </a:lnTo>
                  <a:lnTo>
                    <a:pt x="608291" y="690280"/>
                  </a:lnTo>
                  <a:lnTo>
                    <a:pt x="607921" y="690262"/>
                  </a:lnTo>
                  <a:lnTo>
                    <a:pt x="607743" y="690244"/>
                  </a:lnTo>
                  <a:lnTo>
                    <a:pt x="607184" y="690153"/>
                  </a:lnTo>
                  <a:lnTo>
                    <a:pt x="606625" y="690053"/>
                  </a:lnTo>
                  <a:lnTo>
                    <a:pt x="606400" y="690005"/>
                  </a:lnTo>
                  <a:lnTo>
                    <a:pt x="606065" y="689935"/>
                  </a:lnTo>
                  <a:lnTo>
                    <a:pt x="605778" y="689880"/>
                  </a:lnTo>
                  <a:lnTo>
                    <a:pt x="605495" y="689817"/>
                  </a:lnTo>
                  <a:lnTo>
                    <a:pt x="605223" y="689735"/>
                  </a:lnTo>
                  <a:lnTo>
                    <a:pt x="604958" y="689630"/>
                  </a:lnTo>
                  <a:lnTo>
                    <a:pt x="604735" y="689508"/>
                  </a:lnTo>
                  <a:lnTo>
                    <a:pt x="604523" y="689367"/>
                  </a:lnTo>
                  <a:lnTo>
                    <a:pt x="604316" y="689212"/>
                  </a:lnTo>
                  <a:lnTo>
                    <a:pt x="603915" y="688889"/>
                  </a:lnTo>
                  <a:lnTo>
                    <a:pt x="603628" y="688666"/>
                  </a:lnTo>
                  <a:lnTo>
                    <a:pt x="603348" y="688439"/>
                  </a:lnTo>
                  <a:lnTo>
                    <a:pt x="603072" y="688203"/>
                  </a:lnTo>
                  <a:lnTo>
                    <a:pt x="602812" y="687957"/>
                  </a:lnTo>
                  <a:lnTo>
                    <a:pt x="602573" y="687689"/>
                  </a:lnTo>
                  <a:lnTo>
                    <a:pt x="602377" y="687389"/>
                  </a:lnTo>
                  <a:lnTo>
                    <a:pt x="602214" y="687057"/>
                  </a:lnTo>
                  <a:lnTo>
                    <a:pt x="602059" y="686716"/>
                  </a:lnTo>
                  <a:lnTo>
                    <a:pt x="601882" y="686407"/>
                  </a:lnTo>
                  <a:lnTo>
                    <a:pt x="601655" y="686157"/>
                  </a:lnTo>
                  <a:lnTo>
                    <a:pt x="601481" y="686048"/>
                  </a:lnTo>
                  <a:lnTo>
                    <a:pt x="601285" y="685966"/>
                  </a:lnTo>
                  <a:lnTo>
                    <a:pt x="601081" y="685888"/>
                  </a:lnTo>
                  <a:lnTo>
                    <a:pt x="600888" y="685802"/>
                  </a:lnTo>
                  <a:lnTo>
                    <a:pt x="600722" y="685688"/>
                  </a:lnTo>
                  <a:lnTo>
                    <a:pt x="600548" y="685475"/>
                  </a:lnTo>
                  <a:lnTo>
                    <a:pt x="600423" y="685211"/>
                  </a:lnTo>
                  <a:lnTo>
                    <a:pt x="600317" y="684929"/>
                  </a:lnTo>
                  <a:lnTo>
                    <a:pt x="600204" y="684643"/>
                  </a:lnTo>
                  <a:lnTo>
                    <a:pt x="600064" y="684384"/>
                  </a:lnTo>
                  <a:lnTo>
                    <a:pt x="599898" y="684152"/>
                  </a:lnTo>
                  <a:lnTo>
                    <a:pt x="599720" y="683920"/>
                  </a:lnTo>
                  <a:lnTo>
                    <a:pt x="599531" y="683697"/>
                  </a:lnTo>
                  <a:lnTo>
                    <a:pt x="599323" y="683502"/>
                  </a:lnTo>
                  <a:lnTo>
                    <a:pt x="599100" y="683347"/>
                  </a:lnTo>
                  <a:lnTo>
                    <a:pt x="598719" y="683183"/>
                  </a:lnTo>
                  <a:lnTo>
                    <a:pt x="598258" y="683070"/>
                  </a:lnTo>
                  <a:lnTo>
                    <a:pt x="597785" y="683024"/>
                  </a:lnTo>
                  <a:lnTo>
                    <a:pt x="597366" y="683061"/>
                  </a:lnTo>
                  <a:lnTo>
                    <a:pt x="597063" y="683197"/>
                  </a:lnTo>
                  <a:lnTo>
                    <a:pt x="596995" y="683261"/>
                  </a:lnTo>
                  <a:lnTo>
                    <a:pt x="596867" y="683411"/>
                  </a:lnTo>
                  <a:lnTo>
                    <a:pt x="596753" y="683570"/>
                  </a:lnTo>
                  <a:lnTo>
                    <a:pt x="596621" y="683811"/>
                  </a:lnTo>
                  <a:lnTo>
                    <a:pt x="596519" y="684074"/>
                  </a:lnTo>
                  <a:lnTo>
                    <a:pt x="596428" y="684347"/>
                  </a:lnTo>
                  <a:lnTo>
                    <a:pt x="596319" y="684602"/>
                  </a:lnTo>
                  <a:lnTo>
                    <a:pt x="596168" y="684811"/>
                  </a:lnTo>
                  <a:lnTo>
                    <a:pt x="596016" y="684943"/>
                  </a:lnTo>
                  <a:lnTo>
                    <a:pt x="595846" y="685066"/>
                  </a:lnTo>
                  <a:lnTo>
                    <a:pt x="595669" y="685175"/>
                  </a:lnTo>
                  <a:lnTo>
                    <a:pt x="595480" y="685261"/>
                  </a:lnTo>
                  <a:lnTo>
                    <a:pt x="595291" y="685325"/>
                  </a:lnTo>
                  <a:lnTo>
                    <a:pt x="594728" y="684975"/>
                  </a:lnTo>
                  <a:lnTo>
                    <a:pt x="594308" y="685234"/>
                  </a:lnTo>
                  <a:lnTo>
                    <a:pt x="594452" y="685538"/>
                  </a:lnTo>
                  <a:lnTo>
                    <a:pt x="594380" y="685607"/>
                  </a:lnTo>
                  <a:lnTo>
                    <a:pt x="594301" y="685666"/>
                  </a:lnTo>
                  <a:lnTo>
                    <a:pt x="594127" y="685761"/>
                  </a:lnTo>
                  <a:lnTo>
                    <a:pt x="594036" y="685798"/>
                  </a:lnTo>
                  <a:lnTo>
                    <a:pt x="593809" y="685798"/>
                  </a:lnTo>
                  <a:lnTo>
                    <a:pt x="593549" y="685693"/>
                  </a:lnTo>
                  <a:lnTo>
                    <a:pt x="593269" y="685525"/>
                  </a:lnTo>
                  <a:lnTo>
                    <a:pt x="592989" y="685334"/>
                  </a:lnTo>
                  <a:lnTo>
                    <a:pt x="592267" y="684875"/>
                  </a:lnTo>
                  <a:lnTo>
                    <a:pt x="591833" y="684547"/>
                  </a:lnTo>
                  <a:lnTo>
                    <a:pt x="591410" y="684197"/>
                  </a:lnTo>
                  <a:lnTo>
                    <a:pt x="590990" y="683843"/>
                  </a:lnTo>
                  <a:lnTo>
                    <a:pt x="590563" y="683502"/>
                  </a:lnTo>
                  <a:lnTo>
                    <a:pt x="589448" y="682629"/>
                  </a:lnTo>
                  <a:lnTo>
                    <a:pt x="589074" y="682342"/>
                  </a:lnTo>
                  <a:lnTo>
                    <a:pt x="588700" y="682065"/>
                  </a:lnTo>
                  <a:lnTo>
                    <a:pt x="588330" y="681801"/>
                  </a:lnTo>
                  <a:lnTo>
                    <a:pt x="587203" y="681037"/>
                  </a:lnTo>
                  <a:lnTo>
                    <a:pt x="586833" y="680778"/>
                  </a:lnTo>
                  <a:lnTo>
                    <a:pt x="586504" y="680542"/>
                  </a:lnTo>
                  <a:lnTo>
                    <a:pt x="585850" y="680055"/>
                  </a:lnTo>
                  <a:lnTo>
                    <a:pt x="585193" y="679578"/>
                  </a:lnTo>
                  <a:lnTo>
                    <a:pt x="584959" y="679423"/>
                  </a:lnTo>
                  <a:lnTo>
                    <a:pt x="584482" y="679128"/>
                  </a:lnTo>
                  <a:lnTo>
                    <a:pt x="584252" y="678969"/>
                  </a:lnTo>
                  <a:lnTo>
                    <a:pt x="584036" y="678796"/>
                  </a:lnTo>
                  <a:lnTo>
                    <a:pt x="583829" y="678605"/>
                  </a:lnTo>
                  <a:lnTo>
                    <a:pt x="583636" y="678396"/>
                  </a:lnTo>
                  <a:lnTo>
                    <a:pt x="583451" y="678178"/>
                  </a:lnTo>
                  <a:lnTo>
                    <a:pt x="583277" y="677950"/>
                  </a:lnTo>
                  <a:lnTo>
                    <a:pt x="583111" y="677718"/>
                  </a:lnTo>
                  <a:lnTo>
                    <a:pt x="582971" y="677487"/>
                  </a:lnTo>
                  <a:lnTo>
                    <a:pt x="582846" y="677246"/>
                  </a:lnTo>
                  <a:lnTo>
                    <a:pt x="582725" y="677000"/>
                  </a:lnTo>
                  <a:lnTo>
                    <a:pt x="582597" y="676759"/>
                  </a:lnTo>
                  <a:lnTo>
                    <a:pt x="582453" y="676532"/>
                  </a:lnTo>
                  <a:lnTo>
                    <a:pt x="582317" y="676359"/>
                  </a:lnTo>
                  <a:lnTo>
                    <a:pt x="582173" y="676191"/>
                  </a:lnTo>
                  <a:lnTo>
                    <a:pt x="582026" y="676027"/>
                  </a:lnTo>
                  <a:lnTo>
                    <a:pt x="581871" y="675873"/>
                  </a:lnTo>
                  <a:lnTo>
                    <a:pt x="581709" y="675722"/>
                  </a:lnTo>
                  <a:lnTo>
                    <a:pt x="580027" y="673722"/>
                  </a:lnTo>
                  <a:lnTo>
                    <a:pt x="579800" y="673277"/>
                  </a:lnTo>
                  <a:lnTo>
                    <a:pt x="579588" y="672817"/>
                  </a:lnTo>
                  <a:lnTo>
                    <a:pt x="579396" y="672345"/>
                  </a:lnTo>
                  <a:lnTo>
                    <a:pt x="579331" y="672164"/>
                  </a:lnTo>
                  <a:lnTo>
                    <a:pt x="579203" y="672317"/>
                  </a:lnTo>
                  <a:lnTo>
                    <a:pt x="578730" y="672858"/>
                  </a:lnTo>
                  <a:lnTo>
                    <a:pt x="578243" y="673390"/>
                  </a:lnTo>
                  <a:lnTo>
                    <a:pt x="577744" y="673904"/>
                  </a:lnTo>
                  <a:lnTo>
                    <a:pt x="577230" y="674404"/>
                  </a:lnTo>
                  <a:lnTo>
                    <a:pt x="576837" y="674768"/>
                  </a:lnTo>
                  <a:lnTo>
                    <a:pt x="576433" y="675127"/>
                  </a:lnTo>
                  <a:lnTo>
                    <a:pt x="576023" y="675479"/>
                  </a:lnTo>
                  <a:lnTo>
                    <a:pt x="575607" y="675821"/>
                  </a:lnTo>
                  <a:lnTo>
                    <a:pt x="575183" y="676155"/>
                  </a:lnTo>
                  <a:lnTo>
                    <a:pt x="574438" y="676710"/>
                  </a:lnTo>
                  <a:lnTo>
                    <a:pt x="573912" y="677075"/>
                  </a:lnTo>
                  <a:lnTo>
                    <a:pt x="573980" y="677182"/>
                  </a:lnTo>
                  <a:lnTo>
                    <a:pt x="574142" y="677409"/>
                  </a:lnTo>
                  <a:lnTo>
                    <a:pt x="574313" y="677618"/>
                  </a:lnTo>
                  <a:lnTo>
                    <a:pt x="574604" y="677696"/>
                  </a:lnTo>
                  <a:lnTo>
                    <a:pt x="575178" y="677873"/>
                  </a:lnTo>
                  <a:lnTo>
                    <a:pt x="575462" y="677973"/>
                  </a:lnTo>
                  <a:lnTo>
                    <a:pt x="575741" y="678078"/>
                  </a:lnTo>
                  <a:lnTo>
                    <a:pt x="576051" y="678200"/>
                  </a:lnTo>
                  <a:lnTo>
                    <a:pt x="576357" y="678337"/>
                  </a:lnTo>
                  <a:lnTo>
                    <a:pt x="577260" y="678773"/>
                  </a:lnTo>
                  <a:lnTo>
                    <a:pt x="577944" y="679128"/>
                  </a:lnTo>
                  <a:lnTo>
                    <a:pt x="578625" y="679496"/>
                  </a:lnTo>
                  <a:lnTo>
                    <a:pt x="578965" y="679669"/>
                  </a:lnTo>
                  <a:lnTo>
                    <a:pt x="579997" y="680137"/>
                  </a:lnTo>
                  <a:lnTo>
                    <a:pt x="580801" y="680560"/>
                  </a:lnTo>
                  <a:lnTo>
                    <a:pt x="581070" y="680719"/>
                  </a:lnTo>
                  <a:lnTo>
                    <a:pt x="581315" y="680896"/>
                  </a:lnTo>
                  <a:lnTo>
                    <a:pt x="581523" y="681105"/>
                  </a:lnTo>
                  <a:lnTo>
                    <a:pt x="581648" y="681292"/>
                  </a:lnTo>
                  <a:lnTo>
                    <a:pt x="581746" y="681497"/>
                  </a:lnTo>
                  <a:lnTo>
                    <a:pt x="581924" y="681924"/>
                  </a:lnTo>
                  <a:lnTo>
                    <a:pt x="582033" y="682124"/>
                  </a:lnTo>
                  <a:lnTo>
                    <a:pt x="582109" y="682247"/>
                  </a:lnTo>
                  <a:lnTo>
                    <a:pt x="582272" y="682483"/>
                  </a:lnTo>
                  <a:lnTo>
                    <a:pt x="582359" y="682597"/>
                  </a:lnTo>
                  <a:lnTo>
                    <a:pt x="582453" y="682706"/>
                  </a:lnTo>
                  <a:lnTo>
                    <a:pt x="582597" y="682851"/>
                  </a:lnTo>
                  <a:lnTo>
                    <a:pt x="582755" y="682979"/>
                  </a:lnTo>
                  <a:lnTo>
                    <a:pt x="582918" y="683101"/>
                  </a:lnTo>
                  <a:lnTo>
                    <a:pt x="583254" y="683347"/>
                  </a:lnTo>
                  <a:lnTo>
                    <a:pt x="583628" y="683629"/>
                  </a:lnTo>
                  <a:lnTo>
                    <a:pt x="584006" y="683902"/>
                  </a:lnTo>
                  <a:lnTo>
                    <a:pt x="584358" y="684138"/>
                  </a:lnTo>
                  <a:lnTo>
                    <a:pt x="584513" y="684247"/>
                  </a:lnTo>
                  <a:lnTo>
                    <a:pt x="584671" y="684352"/>
                  </a:lnTo>
                  <a:lnTo>
                    <a:pt x="584834" y="684447"/>
                  </a:lnTo>
                  <a:lnTo>
                    <a:pt x="585004" y="684529"/>
                  </a:lnTo>
                  <a:lnTo>
                    <a:pt x="585265" y="684602"/>
                  </a:lnTo>
                  <a:lnTo>
                    <a:pt x="585544" y="684634"/>
                  </a:lnTo>
                  <a:lnTo>
                    <a:pt x="585828" y="684656"/>
                  </a:lnTo>
                  <a:lnTo>
                    <a:pt x="586096" y="684697"/>
                  </a:lnTo>
                  <a:lnTo>
                    <a:pt x="586338" y="684793"/>
                  </a:lnTo>
                  <a:lnTo>
                    <a:pt x="586451" y="684866"/>
                  </a:lnTo>
                  <a:lnTo>
                    <a:pt x="586557" y="684947"/>
                  </a:lnTo>
                  <a:lnTo>
                    <a:pt x="586663" y="685038"/>
                  </a:lnTo>
                  <a:lnTo>
                    <a:pt x="586761" y="685134"/>
                  </a:lnTo>
                  <a:lnTo>
                    <a:pt x="586856" y="685234"/>
                  </a:lnTo>
                  <a:lnTo>
                    <a:pt x="586977" y="685375"/>
                  </a:lnTo>
                  <a:lnTo>
                    <a:pt x="587094" y="685520"/>
                  </a:lnTo>
                  <a:lnTo>
                    <a:pt x="587200" y="685679"/>
                  </a:lnTo>
                  <a:lnTo>
                    <a:pt x="587294" y="685843"/>
                  </a:lnTo>
                  <a:lnTo>
                    <a:pt x="587366" y="686011"/>
                  </a:lnTo>
                  <a:lnTo>
                    <a:pt x="587404" y="686184"/>
                  </a:lnTo>
                  <a:lnTo>
                    <a:pt x="587411" y="686570"/>
                  </a:lnTo>
                  <a:lnTo>
                    <a:pt x="587430" y="686739"/>
                  </a:lnTo>
                  <a:lnTo>
                    <a:pt x="587494" y="686875"/>
                  </a:lnTo>
                  <a:lnTo>
                    <a:pt x="587562" y="686934"/>
                  </a:lnTo>
                  <a:lnTo>
                    <a:pt x="587638" y="686984"/>
                  </a:lnTo>
                  <a:lnTo>
                    <a:pt x="587721" y="687025"/>
                  </a:lnTo>
                  <a:lnTo>
                    <a:pt x="587801" y="687071"/>
                  </a:lnTo>
                  <a:lnTo>
                    <a:pt x="587876" y="687125"/>
                  </a:lnTo>
                  <a:lnTo>
                    <a:pt x="587974" y="687230"/>
                  </a:lnTo>
                  <a:lnTo>
                    <a:pt x="588058" y="687357"/>
                  </a:lnTo>
                  <a:lnTo>
                    <a:pt x="588209" y="687625"/>
                  </a:lnTo>
                  <a:lnTo>
                    <a:pt x="588292" y="687753"/>
                  </a:lnTo>
                  <a:lnTo>
                    <a:pt x="588409" y="687907"/>
                  </a:lnTo>
                  <a:lnTo>
                    <a:pt x="588651" y="688198"/>
                  </a:lnTo>
                  <a:lnTo>
                    <a:pt x="589059" y="688662"/>
                  </a:lnTo>
                  <a:lnTo>
                    <a:pt x="589546" y="689185"/>
                  </a:lnTo>
                  <a:lnTo>
                    <a:pt x="590042" y="689758"/>
                  </a:lnTo>
                  <a:lnTo>
                    <a:pt x="590208" y="689962"/>
                  </a:lnTo>
                  <a:lnTo>
                    <a:pt x="590359" y="690167"/>
                  </a:lnTo>
                  <a:lnTo>
                    <a:pt x="590495" y="690385"/>
                  </a:lnTo>
                  <a:lnTo>
                    <a:pt x="590612" y="690622"/>
                  </a:lnTo>
                  <a:lnTo>
                    <a:pt x="590710" y="690872"/>
                  </a:lnTo>
                  <a:lnTo>
                    <a:pt x="590797" y="691126"/>
                  </a:lnTo>
                  <a:lnTo>
                    <a:pt x="591032" y="691908"/>
                  </a:lnTo>
                  <a:lnTo>
                    <a:pt x="591107" y="692176"/>
                  </a:lnTo>
                  <a:lnTo>
                    <a:pt x="591175" y="692449"/>
                  </a:lnTo>
                  <a:lnTo>
                    <a:pt x="591228" y="692722"/>
                  </a:lnTo>
                  <a:lnTo>
                    <a:pt x="591262" y="692995"/>
                  </a:lnTo>
                  <a:lnTo>
                    <a:pt x="591281" y="693254"/>
                  </a:lnTo>
                  <a:lnTo>
                    <a:pt x="591289" y="693518"/>
                  </a:lnTo>
                  <a:lnTo>
                    <a:pt x="591281" y="693781"/>
                  </a:lnTo>
                  <a:lnTo>
                    <a:pt x="591251" y="694041"/>
                  </a:lnTo>
                  <a:lnTo>
                    <a:pt x="591194" y="694286"/>
                  </a:lnTo>
                  <a:lnTo>
                    <a:pt x="591134" y="694477"/>
                  </a:lnTo>
                  <a:lnTo>
                    <a:pt x="591062" y="694668"/>
                  </a:lnTo>
                  <a:lnTo>
                    <a:pt x="590975" y="694850"/>
                  </a:lnTo>
                  <a:lnTo>
                    <a:pt x="590873" y="695014"/>
                  </a:lnTo>
                  <a:lnTo>
                    <a:pt x="590748" y="695145"/>
                  </a:lnTo>
                  <a:lnTo>
                    <a:pt x="590590" y="695245"/>
                  </a:lnTo>
                  <a:lnTo>
                    <a:pt x="590401" y="695323"/>
                  </a:lnTo>
                  <a:lnTo>
                    <a:pt x="590196" y="695373"/>
                  </a:lnTo>
                  <a:lnTo>
                    <a:pt x="589989" y="695404"/>
                  </a:lnTo>
                  <a:lnTo>
                    <a:pt x="589788" y="695418"/>
                  </a:lnTo>
                  <a:lnTo>
                    <a:pt x="589645" y="695400"/>
                  </a:lnTo>
                  <a:lnTo>
                    <a:pt x="589494" y="695364"/>
                  </a:lnTo>
                  <a:lnTo>
                    <a:pt x="589346" y="695323"/>
                  </a:lnTo>
                  <a:lnTo>
                    <a:pt x="589206" y="695295"/>
                  </a:lnTo>
                  <a:lnTo>
                    <a:pt x="589074" y="695309"/>
                  </a:lnTo>
                  <a:lnTo>
                    <a:pt x="588987" y="695336"/>
                  </a:lnTo>
                  <a:lnTo>
                    <a:pt x="588896" y="695373"/>
                  </a:lnTo>
                  <a:lnTo>
                    <a:pt x="588813" y="695423"/>
                  </a:lnTo>
                  <a:lnTo>
                    <a:pt x="588738" y="695477"/>
                  </a:lnTo>
                  <a:lnTo>
                    <a:pt x="588685" y="695541"/>
                  </a:lnTo>
                  <a:lnTo>
                    <a:pt x="588655" y="695645"/>
                  </a:lnTo>
                  <a:lnTo>
                    <a:pt x="588666" y="695786"/>
                  </a:lnTo>
                  <a:lnTo>
                    <a:pt x="588700" y="695937"/>
                  </a:lnTo>
                  <a:lnTo>
                    <a:pt x="588757" y="696087"/>
                  </a:lnTo>
                  <a:lnTo>
                    <a:pt x="588817" y="696214"/>
                  </a:lnTo>
                  <a:lnTo>
                    <a:pt x="588889" y="696309"/>
                  </a:lnTo>
                  <a:lnTo>
                    <a:pt x="588976" y="696396"/>
                  </a:lnTo>
                  <a:lnTo>
                    <a:pt x="589169" y="696559"/>
                  </a:lnTo>
                  <a:lnTo>
                    <a:pt x="589240" y="696655"/>
                  </a:lnTo>
                  <a:lnTo>
                    <a:pt x="589316" y="696809"/>
                  </a:lnTo>
                  <a:lnTo>
                    <a:pt x="589376" y="696982"/>
                  </a:lnTo>
                  <a:lnTo>
                    <a:pt x="589410" y="697169"/>
                  </a:lnTo>
                  <a:lnTo>
                    <a:pt x="589426" y="697351"/>
                  </a:lnTo>
                  <a:lnTo>
                    <a:pt x="589418" y="697523"/>
                  </a:lnTo>
                  <a:lnTo>
                    <a:pt x="589176" y="697664"/>
                  </a:lnTo>
                  <a:lnTo>
                    <a:pt x="589992" y="700269"/>
                  </a:lnTo>
                  <a:lnTo>
                    <a:pt x="589981" y="700420"/>
                  </a:lnTo>
                  <a:lnTo>
                    <a:pt x="590023" y="700601"/>
                  </a:lnTo>
                  <a:lnTo>
                    <a:pt x="590098" y="700788"/>
                  </a:lnTo>
                  <a:lnTo>
                    <a:pt x="590200" y="700947"/>
                  </a:lnTo>
                  <a:lnTo>
                    <a:pt x="590142" y="700977"/>
                  </a:lnTo>
                  <a:lnTo>
                    <a:pt x="590314" y="701042"/>
                  </a:lnTo>
                  <a:lnTo>
                    <a:pt x="590420" y="701074"/>
                  </a:lnTo>
                  <a:lnTo>
                    <a:pt x="590544" y="701074"/>
                  </a:lnTo>
                  <a:lnTo>
                    <a:pt x="590676" y="701061"/>
                  </a:lnTo>
                  <a:lnTo>
                    <a:pt x="590937" y="701006"/>
                  </a:lnTo>
                  <a:lnTo>
                    <a:pt x="591145" y="700951"/>
                  </a:lnTo>
                  <a:lnTo>
                    <a:pt x="591353" y="700870"/>
                  </a:lnTo>
                  <a:lnTo>
                    <a:pt x="591557" y="700770"/>
                  </a:lnTo>
                  <a:lnTo>
                    <a:pt x="591946" y="700542"/>
                  </a:lnTo>
                  <a:lnTo>
                    <a:pt x="592256" y="700347"/>
                  </a:lnTo>
                  <a:lnTo>
                    <a:pt x="592551" y="700124"/>
                  </a:lnTo>
                  <a:lnTo>
                    <a:pt x="592691" y="700006"/>
                  </a:lnTo>
                  <a:lnTo>
                    <a:pt x="592861" y="699924"/>
                  </a:lnTo>
                  <a:lnTo>
                    <a:pt x="593035" y="699851"/>
                  </a:lnTo>
                  <a:lnTo>
                    <a:pt x="593212" y="699788"/>
                  </a:lnTo>
                  <a:lnTo>
                    <a:pt x="593394" y="699733"/>
                  </a:lnTo>
                  <a:lnTo>
                    <a:pt x="593575" y="699692"/>
                  </a:lnTo>
                  <a:lnTo>
                    <a:pt x="593791" y="699660"/>
                  </a:lnTo>
                  <a:lnTo>
                    <a:pt x="594010" y="699651"/>
                  </a:lnTo>
                  <a:lnTo>
                    <a:pt x="594456" y="699656"/>
                  </a:lnTo>
                  <a:lnTo>
                    <a:pt x="595359" y="699656"/>
                  </a:lnTo>
                  <a:lnTo>
                    <a:pt x="596039" y="699678"/>
                  </a:lnTo>
                  <a:lnTo>
                    <a:pt x="596719" y="699715"/>
                  </a:lnTo>
                  <a:lnTo>
                    <a:pt x="597403" y="699747"/>
                  </a:lnTo>
                  <a:lnTo>
                    <a:pt x="598084" y="699769"/>
                  </a:lnTo>
                  <a:lnTo>
                    <a:pt x="598964" y="699788"/>
                  </a:lnTo>
                  <a:lnTo>
                    <a:pt x="599407" y="699792"/>
                  </a:lnTo>
                  <a:lnTo>
                    <a:pt x="599845" y="699801"/>
                  </a:lnTo>
                  <a:lnTo>
                    <a:pt x="600283" y="699810"/>
                  </a:lnTo>
                  <a:lnTo>
                    <a:pt x="601043" y="699819"/>
                  </a:lnTo>
                  <a:lnTo>
                    <a:pt x="601806" y="699824"/>
                  </a:lnTo>
                  <a:lnTo>
                    <a:pt x="602566" y="699838"/>
                  </a:lnTo>
                  <a:lnTo>
                    <a:pt x="603325" y="699869"/>
                  </a:lnTo>
                  <a:lnTo>
                    <a:pt x="604078" y="699928"/>
                  </a:lnTo>
                  <a:lnTo>
                    <a:pt x="604474" y="699974"/>
                  </a:lnTo>
                  <a:lnTo>
                    <a:pt x="605260" y="700083"/>
                  </a:lnTo>
                  <a:lnTo>
                    <a:pt x="605461" y="700097"/>
                  </a:lnTo>
                  <a:lnTo>
                    <a:pt x="605653" y="700119"/>
                  </a:lnTo>
                  <a:lnTo>
                    <a:pt x="605839" y="700165"/>
                  </a:lnTo>
                  <a:lnTo>
                    <a:pt x="605997" y="700238"/>
                  </a:lnTo>
                  <a:lnTo>
                    <a:pt x="606130" y="700351"/>
                  </a:lnTo>
                  <a:lnTo>
                    <a:pt x="606243" y="700492"/>
                  </a:lnTo>
                  <a:lnTo>
                    <a:pt x="606341" y="700647"/>
                  </a:lnTo>
                  <a:lnTo>
                    <a:pt x="606436" y="700811"/>
                  </a:lnTo>
                  <a:lnTo>
                    <a:pt x="606817" y="701388"/>
                  </a:lnTo>
                  <a:lnTo>
                    <a:pt x="607086" y="701815"/>
                  </a:lnTo>
                  <a:lnTo>
                    <a:pt x="607343" y="702252"/>
                  </a:lnTo>
                  <a:lnTo>
                    <a:pt x="607588" y="702693"/>
                  </a:lnTo>
                  <a:lnTo>
                    <a:pt x="607819" y="703143"/>
                  </a:lnTo>
                  <a:lnTo>
                    <a:pt x="608019" y="703557"/>
                  </a:lnTo>
                  <a:lnTo>
                    <a:pt x="608208" y="703975"/>
                  </a:lnTo>
                  <a:lnTo>
                    <a:pt x="608390" y="704398"/>
                  </a:lnTo>
                  <a:lnTo>
                    <a:pt x="608560" y="704825"/>
                  </a:lnTo>
                  <a:lnTo>
                    <a:pt x="608718" y="705257"/>
                  </a:lnTo>
                  <a:lnTo>
                    <a:pt x="608835" y="705598"/>
                  </a:lnTo>
                  <a:lnTo>
                    <a:pt x="609047" y="706285"/>
                  </a:lnTo>
                  <a:lnTo>
                    <a:pt x="609436" y="707685"/>
                  </a:lnTo>
                  <a:lnTo>
                    <a:pt x="609527" y="708040"/>
                  </a:lnTo>
                  <a:lnTo>
                    <a:pt x="609603" y="708395"/>
                  </a:lnTo>
                  <a:lnTo>
                    <a:pt x="609648" y="708754"/>
                  </a:lnTo>
                  <a:lnTo>
                    <a:pt x="609663" y="708986"/>
                  </a:lnTo>
                  <a:lnTo>
                    <a:pt x="609667" y="709218"/>
                  </a:lnTo>
                  <a:lnTo>
                    <a:pt x="609663" y="709449"/>
                  </a:lnTo>
                  <a:lnTo>
                    <a:pt x="609648" y="709686"/>
                  </a:lnTo>
                  <a:lnTo>
                    <a:pt x="609629" y="709913"/>
                  </a:lnTo>
                  <a:lnTo>
                    <a:pt x="609576" y="710236"/>
                  </a:lnTo>
                  <a:lnTo>
                    <a:pt x="609505" y="710559"/>
                  </a:lnTo>
                  <a:lnTo>
                    <a:pt x="609414" y="710877"/>
                  </a:lnTo>
                  <a:lnTo>
                    <a:pt x="609315" y="711195"/>
                  </a:lnTo>
                  <a:lnTo>
                    <a:pt x="609213" y="711509"/>
                  </a:lnTo>
                  <a:lnTo>
                    <a:pt x="609115" y="711786"/>
                  </a:lnTo>
                  <a:lnTo>
                    <a:pt x="608888" y="712328"/>
                  </a:lnTo>
                  <a:lnTo>
                    <a:pt x="608783" y="712600"/>
                  </a:lnTo>
                  <a:lnTo>
                    <a:pt x="608696" y="712882"/>
                  </a:lnTo>
                  <a:lnTo>
                    <a:pt x="608563" y="713332"/>
                  </a:lnTo>
                  <a:lnTo>
                    <a:pt x="608511" y="713560"/>
                  </a:lnTo>
                  <a:lnTo>
                    <a:pt x="608488" y="713778"/>
                  </a:lnTo>
                  <a:lnTo>
                    <a:pt x="608511" y="713983"/>
                  </a:lnTo>
                  <a:lnTo>
                    <a:pt x="608548" y="714087"/>
                  </a:lnTo>
                  <a:lnTo>
                    <a:pt x="608601" y="714187"/>
                  </a:lnTo>
                  <a:lnTo>
                    <a:pt x="608722" y="714383"/>
                  </a:lnTo>
                  <a:lnTo>
                    <a:pt x="608779" y="714483"/>
                  </a:lnTo>
                  <a:lnTo>
                    <a:pt x="608960" y="714856"/>
                  </a:lnTo>
                  <a:lnTo>
                    <a:pt x="609047" y="715047"/>
                  </a:lnTo>
                  <a:lnTo>
                    <a:pt x="609126" y="715238"/>
                  </a:lnTo>
                  <a:lnTo>
                    <a:pt x="609202" y="715433"/>
                  </a:lnTo>
                  <a:lnTo>
                    <a:pt x="609263" y="715615"/>
                  </a:lnTo>
                  <a:lnTo>
                    <a:pt x="609368" y="715992"/>
                  </a:lnTo>
                  <a:lnTo>
                    <a:pt x="609463" y="716374"/>
                  </a:lnTo>
                  <a:lnTo>
                    <a:pt x="609599" y="716970"/>
                  </a:lnTo>
                  <a:lnTo>
                    <a:pt x="609716" y="717570"/>
                  </a:lnTo>
                  <a:lnTo>
                    <a:pt x="609765" y="717870"/>
                  </a:lnTo>
                  <a:lnTo>
                    <a:pt x="609811" y="718357"/>
                  </a:lnTo>
                  <a:lnTo>
                    <a:pt x="609822" y="718852"/>
                  </a:lnTo>
                  <a:lnTo>
                    <a:pt x="609829" y="719343"/>
                  </a:lnTo>
                  <a:lnTo>
                    <a:pt x="609860" y="719830"/>
                  </a:lnTo>
                  <a:lnTo>
                    <a:pt x="609943" y="720303"/>
                  </a:lnTo>
                  <a:lnTo>
                    <a:pt x="610041" y="720635"/>
                  </a:lnTo>
                  <a:lnTo>
                    <a:pt x="610162" y="720958"/>
                  </a:lnTo>
                  <a:lnTo>
                    <a:pt x="610298" y="721280"/>
                  </a:lnTo>
                  <a:lnTo>
                    <a:pt x="610574" y="721917"/>
                  </a:lnTo>
                  <a:lnTo>
                    <a:pt x="610767" y="722422"/>
                  </a:lnTo>
                  <a:lnTo>
                    <a:pt x="610948" y="722940"/>
                  </a:lnTo>
                  <a:lnTo>
                    <a:pt x="611145" y="723445"/>
                  </a:lnTo>
                  <a:lnTo>
                    <a:pt x="611383" y="723913"/>
                  </a:lnTo>
                  <a:lnTo>
                    <a:pt x="611689" y="724313"/>
                  </a:lnTo>
                  <a:lnTo>
                    <a:pt x="611752" y="724375"/>
                  </a:lnTo>
                  <a:lnTo>
                    <a:pt x="611847" y="724468"/>
                  </a:lnTo>
                  <a:lnTo>
                    <a:pt x="612014" y="724613"/>
                  </a:lnTo>
                  <a:lnTo>
                    <a:pt x="612188" y="724750"/>
                  </a:lnTo>
                  <a:lnTo>
                    <a:pt x="612373" y="724877"/>
                  </a:lnTo>
                  <a:lnTo>
                    <a:pt x="612558" y="724991"/>
                  </a:lnTo>
                  <a:lnTo>
                    <a:pt x="612807" y="725368"/>
                  </a:lnTo>
                  <a:lnTo>
                    <a:pt x="612947" y="725482"/>
                  </a:lnTo>
                  <a:lnTo>
                    <a:pt x="613091" y="725591"/>
                  </a:lnTo>
                  <a:lnTo>
                    <a:pt x="613238" y="725696"/>
                  </a:lnTo>
                  <a:lnTo>
                    <a:pt x="613390" y="725796"/>
                  </a:lnTo>
                  <a:lnTo>
                    <a:pt x="613616" y="725923"/>
                  </a:lnTo>
                  <a:lnTo>
                    <a:pt x="613854" y="726037"/>
                  </a:lnTo>
                  <a:lnTo>
                    <a:pt x="614100" y="726137"/>
                  </a:lnTo>
                  <a:lnTo>
                    <a:pt x="614346" y="726228"/>
                  </a:lnTo>
                  <a:lnTo>
                    <a:pt x="614595" y="726309"/>
                  </a:lnTo>
                  <a:lnTo>
                    <a:pt x="614863" y="726391"/>
                  </a:lnTo>
                  <a:lnTo>
                    <a:pt x="615132" y="726464"/>
                  </a:lnTo>
                  <a:lnTo>
                    <a:pt x="615408" y="726528"/>
                  </a:lnTo>
                  <a:lnTo>
                    <a:pt x="615683" y="726582"/>
                  </a:lnTo>
                  <a:lnTo>
                    <a:pt x="616333" y="726719"/>
                  </a:lnTo>
                  <a:lnTo>
                    <a:pt x="616711" y="726791"/>
                  </a:lnTo>
                  <a:lnTo>
                    <a:pt x="617093" y="726855"/>
                  </a:lnTo>
                  <a:lnTo>
                    <a:pt x="617491" y="726907"/>
                  </a:lnTo>
                  <a:lnTo>
                    <a:pt x="617853" y="726941"/>
                  </a:lnTo>
                  <a:lnTo>
                    <a:pt x="618280" y="726960"/>
                  </a:lnTo>
                  <a:lnTo>
                    <a:pt x="619629" y="726955"/>
                  </a:lnTo>
                  <a:lnTo>
                    <a:pt x="619980" y="726941"/>
                  </a:lnTo>
                  <a:lnTo>
                    <a:pt x="620328" y="726905"/>
                  </a:lnTo>
                  <a:lnTo>
                    <a:pt x="620668" y="726837"/>
                  </a:lnTo>
                  <a:lnTo>
                    <a:pt x="620816" y="726791"/>
                  </a:lnTo>
                  <a:lnTo>
                    <a:pt x="621250" y="726628"/>
                  </a:lnTo>
                  <a:lnTo>
                    <a:pt x="621398" y="726582"/>
                  </a:lnTo>
                  <a:lnTo>
                    <a:pt x="621628" y="726523"/>
                  </a:lnTo>
                  <a:lnTo>
                    <a:pt x="621862" y="726478"/>
                  </a:lnTo>
                  <a:lnTo>
                    <a:pt x="622577" y="726373"/>
                  </a:lnTo>
                  <a:lnTo>
                    <a:pt x="623053" y="726287"/>
                  </a:lnTo>
                  <a:lnTo>
                    <a:pt x="623291" y="726250"/>
                  </a:lnTo>
                  <a:lnTo>
                    <a:pt x="623529" y="726228"/>
                  </a:lnTo>
                  <a:lnTo>
                    <a:pt x="623759" y="726241"/>
                  </a:lnTo>
                  <a:lnTo>
                    <a:pt x="623918" y="726259"/>
                  </a:lnTo>
                  <a:lnTo>
                    <a:pt x="623994" y="726273"/>
                  </a:lnTo>
                  <a:lnTo>
                    <a:pt x="624069" y="726296"/>
                  </a:lnTo>
                  <a:lnTo>
                    <a:pt x="624138" y="726323"/>
                  </a:lnTo>
                  <a:lnTo>
                    <a:pt x="624221" y="726437"/>
                  </a:lnTo>
                  <a:lnTo>
                    <a:pt x="624262" y="726619"/>
                  </a:lnTo>
                  <a:lnTo>
                    <a:pt x="624304" y="727078"/>
                  </a:lnTo>
                  <a:lnTo>
                    <a:pt x="624349" y="727282"/>
                  </a:lnTo>
                  <a:lnTo>
                    <a:pt x="624436" y="727492"/>
                  </a:lnTo>
                  <a:lnTo>
                    <a:pt x="624538" y="727701"/>
                  </a:lnTo>
                  <a:lnTo>
                    <a:pt x="624652" y="727901"/>
                  </a:lnTo>
                  <a:lnTo>
                    <a:pt x="624772" y="728096"/>
                  </a:lnTo>
                  <a:lnTo>
                    <a:pt x="624992" y="728410"/>
                  </a:lnTo>
                  <a:lnTo>
                    <a:pt x="625082" y="728533"/>
                  </a:lnTo>
                  <a:lnTo>
                    <a:pt x="625177" y="728651"/>
                  </a:lnTo>
                  <a:lnTo>
                    <a:pt x="625279" y="728760"/>
                  </a:lnTo>
                  <a:lnTo>
                    <a:pt x="625388" y="728865"/>
                  </a:lnTo>
                  <a:lnTo>
                    <a:pt x="625502" y="728960"/>
                  </a:lnTo>
                  <a:lnTo>
                    <a:pt x="625626" y="729047"/>
                  </a:lnTo>
                  <a:lnTo>
                    <a:pt x="625755" y="729124"/>
                  </a:lnTo>
                  <a:lnTo>
                    <a:pt x="625891" y="729197"/>
                  </a:lnTo>
                  <a:lnTo>
                    <a:pt x="626027" y="729260"/>
                  </a:lnTo>
                  <a:lnTo>
                    <a:pt x="626152" y="729297"/>
                  </a:lnTo>
                  <a:lnTo>
                    <a:pt x="626549" y="729374"/>
                  </a:lnTo>
                  <a:lnTo>
                    <a:pt x="626670" y="729424"/>
                  </a:lnTo>
                  <a:lnTo>
                    <a:pt x="626768" y="729479"/>
                  </a:lnTo>
                  <a:lnTo>
                    <a:pt x="626859" y="729547"/>
                  </a:lnTo>
                  <a:lnTo>
                    <a:pt x="626945" y="729620"/>
                  </a:lnTo>
                  <a:lnTo>
                    <a:pt x="627240" y="729883"/>
                  </a:lnTo>
                  <a:lnTo>
                    <a:pt x="627474" y="730106"/>
                  </a:lnTo>
                  <a:lnTo>
                    <a:pt x="627595" y="730215"/>
                  </a:lnTo>
                  <a:lnTo>
                    <a:pt x="627720" y="730320"/>
                  </a:lnTo>
                  <a:lnTo>
                    <a:pt x="627913" y="730447"/>
                  </a:lnTo>
                  <a:lnTo>
                    <a:pt x="628113" y="730556"/>
                  </a:lnTo>
                  <a:lnTo>
                    <a:pt x="628533" y="730761"/>
                  </a:lnTo>
                  <a:lnTo>
                    <a:pt x="628737" y="730870"/>
                  </a:lnTo>
                  <a:lnTo>
                    <a:pt x="628986" y="731029"/>
                  </a:lnTo>
                  <a:lnTo>
                    <a:pt x="629470" y="731375"/>
                  </a:lnTo>
                  <a:lnTo>
                    <a:pt x="629715" y="731534"/>
                  </a:lnTo>
                  <a:lnTo>
                    <a:pt x="629976" y="731657"/>
                  </a:lnTo>
                  <a:lnTo>
                    <a:pt x="630294" y="731748"/>
                  </a:lnTo>
                  <a:lnTo>
                    <a:pt x="630623" y="731807"/>
                  </a:lnTo>
                  <a:lnTo>
                    <a:pt x="630963" y="731839"/>
                  </a:lnTo>
                  <a:lnTo>
                    <a:pt x="632025" y="731893"/>
                  </a:lnTo>
                  <a:lnTo>
                    <a:pt x="632406" y="731902"/>
                  </a:lnTo>
                  <a:lnTo>
                    <a:pt x="633170" y="731889"/>
                  </a:lnTo>
                  <a:lnTo>
                    <a:pt x="633702" y="731865"/>
                  </a:lnTo>
                  <a:lnTo>
                    <a:pt x="634099" y="731843"/>
                  </a:lnTo>
                  <a:lnTo>
                    <a:pt x="634375" y="731820"/>
                  </a:lnTo>
                  <a:lnTo>
                    <a:pt x="634651" y="731789"/>
                  </a:lnTo>
                  <a:lnTo>
                    <a:pt x="634920" y="731743"/>
                  </a:lnTo>
                  <a:lnTo>
                    <a:pt x="635316" y="731616"/>
                  </a:lnTo>
                  <a:lnTo>
                    <a:pt x="635706" y="731438"/>
                  </a:lnTo>
                  <a:lnTo>
                    <a:pt x="636091" y="731238"/>
                  </a:lnTo>
                  <a:lnTo>
                    <a:pt x="636477" y="731047"/>
                  </a:lnTo>
                  <a:lnTo>
                    <a:pt x="636873" y="730897"/>
                  </a:lnTo>
                  <a:lnTo>
                    <a:pt x="637138" y="730820"/>
                  </a:lnTo>
                  <a:lnTo>
                    <a:pt x="637410" y="730752"/>
                  </a:lnTo>
                  <a:lnTo>
                    <a:pt x="637682" y="730693"/>
                  </a:lnTo>
                  <a:lnTo>
                    <a:pt x="637954" y="730643"/>
                  </a:lnTo>
                  <a:lnTo>
                    <a:pt x="638230" y="730597"/>
                  </a:lnTo>
                  <a:lnTo>
                    <a:pt x="638328" y="730515"/>
                  </a:lnTo>
                  <a:lnTo>
                    <a:pt x="638438" y="730434"/>
                  </a:lnTo>
                  <a:lnTo>
                    <a:pt x="638548" y="730361"/>
                  </a:lnTo>
                  <a:lnTo>
                    <a:pt x="638661" y="730293"/>
                  </a:lnTo>
                  <a:lnTo>
                    <a:pt x="638778" y="730229"/>
                  </a:lnTo>
                  <a:lnTo>
                    <a:pt x="638899" y="730174"/>
                  </a:lnTo>
                  <a:lnTo>
                    <a:pt x="639024" y="730129"/>
                  </a:lnTo>
                  <a:lnTo>
                    <a:pt x="639152" y="730088"/>
                  </a:lnTo>
                  <a:lnTo>
                    <a:pt x="639281" y="730056"/>
                  </a:lnTo>
                  <a:lnTo>
                    <a:pt x="639409" y="730033"/>
                  </a:lnTo>
                  <a:lnTo>
                    <a:pt x="639659" y="730011"/>
                  </a:lnTo>
                  <a:lnTo>
                    <a:pt x="639787" y="730015"/>
                  </a:lnTo>
                  <a:lnTo>
                    <a:pt x="639912" y="730024"/>
                  </a:lnTo>
                  <a:lnTo>
                    <a:pt x="640036" y="730043"/>
                  </a:lnTo>
                  <a:lnTo>
                    <a:pt x="640188" y="730083"/>
                  </a:lnTo>
                  <a:lnTo>
                    <a:pt x="640339" y="730143"/>
                  </a:lnTo>
                  <a:lnTo>
                    <a:pt x="640634" y="730288"/>
                  </a:lnTo>
                  <a:lnTo>
                    <a:pt x="640785" y="730352"/>
                  </a:lnTo>
                  <a:lnTo>
                    <a:pt x="641185" y="730474"/>
                  </a:lnTo>
                  <a:lnTo>
                    <a:pt x="641450" y="730570"/>
                  </a:lnTo>
                  <a:lnTo>
                    <a:pt x="641722" y="730711"/>
                  </a:lnTo>
                  <a:lnTo>
                    <a:pt x="641854" y="730793"/>
                  </a:lnTo>
                  <a:lnTo>
                    <a:pt x="642111" y="730961"/>
                  </a:lnTo>
                  <a:lnTo>
                    <a:pt x="642255" y="731066"/>
                  </a:lnTo>
                  <a:lnTo>
                    <a:pt x="642667" y="731411"/>
                  </a:lnTo>
                  <a:lnTo>
                    <a:pt x="642810" y="731520"/>
                  </a:lnTo>
                  <a:lnTo>
                    <a:pt x="643060" y="731675"/>
                  </a:lnTo>
                  <a:lnTo>
                    <a:pt x="643574" y="731984"/>
                  </a:lnTo>
                  <a:lnTo>
                    <a:pt x="643922" y="732189"/>
                  </a:lnTo>
                  <a:lnTo>
                    <a:pt x="644247" y="732393"/>
                  </a:lnTo>
                  <a:lnTo>
                    <a:pt x="644394" y="732498"/>
                  </a:lnTo>
                  <a:lnTo>
                    <a:pt x="644545" y="732598"/>
                  </a:lnTo>
                  <a:lnTo>
                    <a:pt x="644836" y="732812"/>
                  </a:lnTo>
                  <a:lnTo>
                    <a:pt x="645123" y="733030"/>
                  </a:lnTo>
                  <a:lnTo>
                    <a:pt x="645539" y="733371"/>
                  </a:lnTo>
                  <a:lnTo>
                    <a:pt x="645917" y="733671"/>
                  </a:lnTo>
                  <a:lnTo>
                    <a:pt x="646159" y="733885"/>
                  </a:lnTo>
                  <a:lnTo>
                    <a:pt x="646291" y="734039"/>
                  </a:lnTo>
                  <a:lnTo>
                    <a:pt x="646533" y="734376"/>
                  </a:lnTo>
                  <a:lnTo>
                    <a:pt x="646662" y="734531"/>
                  </a:lnTo>
                  <a:lnTo>
                    <a:pt x="646813" y="734653"/>
                  </a:lnTo>
                  <a:lnTo>
                    <a:pt x="646930" y="734712"/>
                  </a:lnTo>
                  <a:lnTo>
                    <a:pt x="647051" y="734762"/>
                  </a:lnTo>
                  <a:lnTo>
                    <a:pt x="647436" y="734872"/>
                  </a:lnTo>
                  <a:lnTo>
                    <a:pt x="647829" y="734999"/>
                  </a:lnTo>
                  <a:lnTo>
                    <a:pt x="648026" y="735053"/>
                  </a:lnTo>
                  <a:lnTo>
                    <a:pt x="648219" y="735076"/>
                  </a:lnTo>
                  <a:lnTo>
                    <a:pt x="648396" y="735058"/>
                  </a:lnTo>
                  <a:lnTo>
                    <a:pt x="648532" y="734999"/>
                  </a:lnTo>
                  <a:lnTo>
                    <a:pt x="648664" y="734926"/>
                  </a:lnTo>
                  <a:lnTo>
                    <a:pt x="648733" y="734894"/>
                  </a:lnTo>
                  <a:lnTo>
                    <a:pt x="648865" y="734844"/>
                  </a:lnTo>
                  <a:lnTo>
                    <a:pt x="648933" y="734826"/>
                  </a:lnTo>
                  <a:lnTo>
                    <a:pt x="649069" y="734776"/>
                  </a:lnTo>
                  <a:lnTo>
                    <a:pt x="649197" y="734708"/>
                  </a:lnTo>
                  <a:lnTo>
                    <a:pt x="649571" y="734471"/>
                  </a:lnTo>
                  <a:lnTo>
                    <a:pt x="649700" y="734408"/>
                  </a:lnTo>
                  <a:lnTo>
                    <a:pt x="649855" y="734353"/>
                  </a:lnTo>
                  <a:lnTo>
                    <a:pt x="650014" y="734312"/>
                  </a:lnTo>
                  <a:lnTo>
                    <a:pt x="650339" y="734249"/>
                  </a:lnTo>
                  <a:lnTo>
                    <a:pt x="650501" y="734212"/>
                  </a:lnTo>
                  <a:lnTo>
                    <a:pt x="651340" y="733998"/>
                  </a:lnTo>
                  <a:lnTo>
                    <a:pt x="651548" y="733935"/>
                  </a:lnTo>
                  <a:lnTo>
                    <a:pt x="651752" y="733867"/>
                  </a:lnTo>
                  <a:lnTo>
                    <a:pt x="652153" y="733707"/>
                  </a:lnTo>
                  <a:lnTo>
                    <a:pt x="652353" y="733635"/>
                  </a:lnTo>
                  <a:lnTo>
                    <a:pt x="652557" y="733576"/>
                  </a:lnTo>
                  <a:lnTo>
                    <a:pt x="652837" y="733521"/>
                  </a:lnTo>
                  <a:lnTo>
                    <a:pt x="653120" y="733485"/>
                  </a:lnTo>
                  <a:lnTo>
                    <a:pt x="653695" y="733448"/>
                  </a:lnTo>
                  <a:lnTo>
                    <a:pt x="653945" y="733436"/>
                  </a:lnTo>
                  <a:lnTo>
                    <a:pt x="654552" y="733403"/>
                  </a:lnTo>
                  <a:lnTo>
                    <a:pt x="655403" y="733376"/>
                  </a:lnTo>
                  <a:lnTo>
                    <a:pt x="656563" y="733303"/>
                  </a:lnTo>
                  <a:lnTo>
                    <a:pt x="656948" y="733298"/>
                  </a:lnTo>
                  <a:lnTo>
                    <a:pt x="657330" y="733321"/>
                  </a:lnTo>
                  <a:lnTo>
                    <a:pt x="657496" y="733348"/>
                  </a:lnTo>
                  <a:lnTo>
                    <a:pt x="657829" y="733416"/>
                  </a:lnTo>
                  <a:lnTo>
                    <a:pt x="657995" y="733444"/>
                  </a:lnTo>
                  <a:lnTo>
                    <a:pt x="658162" y="733462"/>
                  </a:lnTo>
                  <a:lnTo>
                    <a:pt x="658354" y="733466"/>
                  </a:lnTo>
                  <a:lnTo>
                    <a:pt x="658547" y="733453"/>
                  </a:lnTo>
                  <a:lnTo>
                    <a:pt x="658740" y="733430"/>
                  </a:lnTo>
                  <a:lnTo>
                    <a:pt x="658932" y="733412"/>
                  </a:lnTo>
                  <a:lnTo>
                    <a:pt x="659125" y="733398"/>
                  </a:lnTo>
                  <a:lnTo>
                    <a:pt x="659492" y="733385"/>
                  </a:lnTo>
                  <a:lnTo>
                    <a:pt x="659858" y="733380"/>
                  </a:lnTo>
                  <a:lnTo>
                    <a:pt x="660966" y="733385"/>
                  </a:lnTo>
                  <a:lnTo>
                    <a:pt x="661483" y="733389"/>
                  </a:lnTo>
                  <a:lnTo>
                    <a:pt x="662001" y="733403"/>
                  </a:lnTo>
                  <a:lnTo>
                    <a:pt x="662523" y="733412"/>
                  </a:lnTo>
                  <a:lnTo>
                    <a:pt x="663040" y="733407"/>
                  </a:lnTo>
                  <a:lnTo>
                    <a:pt x="663558" y="733389"/>
                  </a:lnTo>
                  <a:lnTo>
                    <a:pt x="664129" y="733344"/>
                  </a:lnTo>
                  <a:lnTo>
                    <a:pt x="664696" y="733285"/>
                  </a:lnTo>
                  <a:lnTo>
                    <a:pt x="665334" y="733189"/>
                  </a:lnTo>
                  <a:lnTo>
                    <a:pt x="665690" y="733130"/>
                  </a:lnTo>
                  <a:lnTo>
                    <a:pt x="666041" y="733062"/>
                  </a:lnTo>
                  <a:lnTo>
                    <a:pt x="666396" y="732984"/>
                  </a:lnTo>
                  <a:lnTo>
                    <a:pt x="666744" y="732898"/>
                  </a:lnTo>
                  <a:lnTo>
                    <a:pt x="667387" y="732712"/>
                  </a:lnTo>
                  <a:lnTo>
                    <a:pt x="667708" y="732607"/>
                  </a:lnTo>
                  <a:lnTo>
                    <a:pt x="668025" y="732498"/>
                  </a:lnTo>
                  <a:lnTo>
                    <a:pt x="668339" y="732380"/>
                  </a:lnTo>
                  <a:lnTo>
                    <a:pt x="668649" y="732252"/>
                  </a:lnTo>
                  <a:lnTo>
                    <a:pt x="669253" y="731975"/>
                  </a:lnTo>
                  <a:lnTo>
                    <a:pt x="669552" y="731829"/>
                  </a:lnTo>
                  <a:lnTo>
                    <a:pt x="670444" y="731429"/>
                  </a:lnTo>
                  <a:lnTo>
                    <a:pt x="671608" y="730929"/>
                  </a:lnTo>
                  <a:lnTo>
                    <a:pt x="671880" y="730806"/>
                  </a:lnTo>
                  <a:lnTo>
                    <a:pt x="672160" y="730688"/>
                  </a:lnTo>
                  <a:lnTo>
                    <a:pt x="672435" y="730579"/>
                  </a:lnTo>
                  <a:lnTo>
                    <a:pt x="672719" y="730484"/>
                  </a:lnTo>
                  <a:lnTo>
                    <a:pt x="672919" y="730429"/>
                  </a:lnTo>
                  <a:lnTo>
                    <a:pt x="673120" y="730379"/>
                  </a:lnTo>
                  <a:lnTo>
                    <a:pt x="673528" y="730297"/>
                  </a:lnTo>
                  <a:lnTo>
                    <a:pt x="674200" y="730129"/>
                  </a:lnTo>
                  <a:lnTo>
                    <a:pt x="674669" y="730002"/>
                  </a:lnTo>
                  <a:lnTo>
                    <a:pt x="675512" y="729752"/>
                  </a:lnTo>
                  <a:lnTo>
                    <a:pt x="675814" y="729656"/>
                  </a:lnTo>
                  <a:lnTo>
                    <a:pt x="676415" y="729456"/>
                  </a:lnTo>
                  <a:lnTo>
                    <a:pt x="676578" y="729583"/>
                  </a:lnTo>
                  <a:lnTo>
                    <a:pt x="676729" y="729729"/>
                  </a:lnTo>
                  <a:lnTo>
                    <a:pt x="676872" y="729883"/>
                  </a:lnTo>
                  <a:lnTo>
                    <a:pt x="677001" y="730052"/>
                  </a:lnTo>
                  <a:lnTo>
                    <a:pt x="677114" y="730220"/>
                  </a:lnTo>
                  <a:lnTo>
                    <a:pt x="677250" y="730547"/>
                  </a:lnTo>
                  <a:lnTo>
                    <a:pt x="677318" y="730911"/>
                  </a:lnTo>
                  <a:lnTo>
                    <a:pt x="677356" y="731298"/>
                  </a:lnTo>
                  <a:lnTo>
                    <a:pt x="677401" y="731684"/>
                  </a:lnTo>
                  <a:lnTo>
                    <a:pt x="677488" y="732048"/>
                  </a:lnTo>
                  <a:lnTo>
                    <a:pt x="677564" y="732257"/>
                  </a:lnTo>
                  <a:lnTo>
                    <a:pt x="677647" y="732462"/>
                  </a:lnTo>
                  <a:lnTo>
                    <a:pt x="677738" y="732666"/>
                  </a:lnTo>
                  <a:lnTo>
                    <a:pt x="677836" y="732871"/>
                  </a:lnTo>
                  <a:lnTo>
                    <a:pt x="677938" y="733066"/>
                  </a:lnTo>
                  <a:lnTo>
                    <a:pt x="678006" y="733175"/>
                  </a:lnTo>
                  <a:lnTo>
                    <a:pt x="678150" y="733389"/>
                  </a:lnTo>
                  <a:lnTo>
                    <a:pt x="678218" y="733498"/>
                  </a:lnTo>
                  <a:lnTo>
                    <a:pt x="678267" y="733612"/>
                  </a:lnTo>
                  <a:lnTo>
                    <a:pt x="678297" y="733753"/>
                  </a:lnTo>
                  <a:lnTo>
                    <a:pt x="678305" y="733898"/>
                  </a:lnTo>
                  <a:lnTo>
                    <a:pt x="678301" y="734053"/>
                  </a:lnTo>
                  <a:lnTo>
                    <a:pt x="678305" y="734203"/>
                  </a:lnTo>
                  <a:lnTo>
                    <a:pt x="678320" y="734353"/>
                  </a:lnTo>
                  <a:lnTo>
                    <a:pt x="678354" y="734508"/>
                  </a:lnTo>
                  <a:lnTo>
                    <a:pt x="678395" y="734662"/>
                  </a:lnTo>
                  <a:lnTo>
                    <a:pt x="678448" y="734812"/>
                  </a:lnTo>
                  <a:lnTo>
                    <a:pt x="678505" y="734958"/>
                  </a:lnTo>
                  <a:lnTo>
                    <a:pt x="678577" y="735099"/>
                  </a:lnTo>
                  <a:lnTo>
                    <a:pt x="678743" y="735340"/>
                  </a:lnTo>
                  <a:lnTo>
                    <a:pt x="678955" y="735558"/>
                  </a:lnTo>
                  <a:lnTo>
                    <a:pt x="679193" y="735758"/>
                  </a:lnTo>
                  <a:lnTo>
                    <a:pt x="679699" y="736127"/>
                  </a:lnTo>
                  <a:lnTo>
                    <a:pt x="679937" y="736304"/>
                  </a:lnTo>
                  <a:lnTo>
                    <a:pt x="680183" y="736472"/>
                  </a:lnTo>
                  <a:lnTo>
                    <a:pt x="680436" y="736627"/>
                  </a:lnTo>
                  <a:lnTo>
                    <a:pt x="680697" y="736768"/>
                  </a:lnTo>
                  <a:lnTo>
                    <a:pt x="680961" y="736891"/>
                  </a:lnTo>
                  <a:lnTo>
                    <a:pt x="681260" y="736986"/>
                  </a:lnTo>
                  <a:lnTo>
                    <a:pt x="681577" y="737040"/>
                  </a:lnTo>
                  <a:lnTo>
                    <a:pt x="681895" y="737086"/>
                  </a:lnTo>
                  <a:lnTo>
                    <a:pt x="682209" y="737150"/>
                  </a:lnTo>
                  <a:lnTo>
                    <a:pt x="682500" y="737254"/>
                  </a:lnTo>
                  <a:lnTo>
                    <a:pt x="682651" y="737336"/>
                  </a:lnTo>
                  <a:lnTo>
                    <a:pt x="682946" y="737532"/>
                  </a:lnTo>
                  <a:lnTo>
                    <a:pt x="683229" y="737741"/>
                  </a:lnTo>
                  <a:lnTo>
                    <a:pt x="683490" y="737941"/>
                  </a:lnTo>
                  <a:lnTo>
                    <a:pt x="683747" y="738159"/>
                  </a:lnTo>
                  <a:lnTo>
                    <a:pt x="683996" y="738382"/>
                  </a:lnTo>
                  <a:lnTo>
                    <a:pt x="684484" y="738841"/>
                  </a:lnTo>
                  <a:lnTo>
                    <a:pt x="684850" y="739150"/>
                  </a:lnTo>
                  <a:lnTo>
                    <a:pt x="685032" y="739310"/>
                  </a:lnTo>
                  <a:lnTo>
                    <a:pt x="685198" y="739478"/>
                  </a:lnTo>
                  <a:lnTo>
                    <a:pt x="685341" y="739664"/>
                  </a:lnTo>
                  <a:lnTo>
                    <a:pt x="685478" y="739896"/>
                  </a:lnTo>
                  <a:lnTo>
                    <a:pt x="685587" y="740146"/>
                  </a:lnTo>
                  <a:lnTo>
                    <a:pt x="685674" y="740410"/>
                  </a:lnTo>
                  <a:lnTo>
                    <a:pt x="685742" y="740683"/>
                  </a:lnTo>
                  <a:lnTo>
                    <a:pt x="685791" y="740951"/>
                  </a:lnTo>
                  <a:lnTo>
                    <a:pt x="685810" y="741165"/>
                  </a:lnTo>
                  <a:lnTo>
                    <a:pt x="685810" y="741379"/>
                  </a:lnTo>
                  <a:lnTo>
                    <a:pt x="685803" y="741597"/>
                  </a:lnTo>
                  <a:lnTo>
                    <a:pt x="685772" y="742029"/>
                  </a:lnTo>
                  <a:lnTo>
                    <a:pt x="685734" y="742261"/>
                  </a:lnTo>
                  <a:lnTo>
                    <a:pt x="685617" y="742734"/>
                  </a:lnTo>
                  <a:lnTo>
                    <a:pt x="685591" y="742961"/>
                  </a:lnTo>
                  <a:lnTo>
                    <a:pt x="685617" y="743170"/>
                  </a:lnTo>
                  <a:lnTo>
                    <a:pt x="685701" y="743329"/>
                  </a:lnTo>
                  <a:lnTo>
                    <a:pt x="685821" y="743479"/>
                  </a:lnTo>
                  <a:lnTo>
                    <a:pt x="685965" y="743620"/>
                  </a:lnTo>
                  <a:lnTo>
                    <a:pt x="686101" y="743766"/>
                  </a:lnTo>
                  <a:lnTo>
                    <a:pt x="686211" y="743920"/>
                  </a:lnTo>
                  <a:lnTo>
                    <a:pt x="686275" y="744061"/>
                  </a:lnTo>
                  <a:lnTo>
                    <a:pt x="686385" y="744361"/>
                  </a:lnTo>
                  <a:lnTo>
                    <a:pt x="686464" y="744666"/>
                  </a:lnTo>
                  <a:lnTo>
                    <a:pt x="686513" y="745007"/>
                  </a:lnTo>
                  <a:lnTo>
                    <a:pt x="686513" y="745357"/>
                  </a:lnTo>
                  <a:lnTo>
                    <a:pt x="686494" y="745717"/>
                  </a:lnTo>
                  <a:lnTo>
                    <a:pt x="686483" y="746071"/>
                  </a:lnTo>
                  <a:lnTo>
                    <a:pt x="686502" y="746421"/>
                  </a:lnTo>
                  <a:lnTo>
                    <a:pt x="686547" y="746708"/>
                  </a:lnTo>
                  <a:lnTo>
                    <a:pt x="686600" y="746994"/>
                  </a:lnTo>
                  <a:lnTo>
                    <a:pt x="686661" y="747276"/>
                  </a:lnTo>
                  <a:lnTo>
                    <a:pt x="686812" y="747840"/>
                  </a:lnTo>
                  <a:lnTo>
                    <a:pt x="686967" y="748254"/>
                  </a:lnTo>
                  <a:lnTo>
                    <a:pt x="687159" y="748654"/>
                  </a:lnTo>
                  <a:lnTo>
                    <a:pt x="687360" y="749054"/>
                  </a:lnTo>
                  <a:lnTo>
                    <a:pt x="687533" y="749459"/>
                  </a:lnTo>
                  <a:lnTo>
                    <a:pt x="687651" y="749877"/>
                  </a:lnTo>
                  <a:lnTo>
                    <a:pt x="687707" y="750287"/>
                  </a:lnTo>
                  <a:lnTo>
                    <a:pt x="687722" y="750705"/>
                  </a:lnTo>
                  <a:lnTo>
                    <a:pt x="687711" y="751128"/>
                  </a:lnTo>
                  <a:lnTo>
                    <a:pt x="687673" y="751551"/>
                  </a:lnTo>
                  <a:lnTo>
                    <a:pt x="687613" y="751965"/>
                  </a:lnTo>
                  <a:lnTo>
                    <a:pt x="687568" y="752237"/>
                  </a:lnTo>
                  <a:lnTo>
                    <a:pt x="687507" y="752510"/>
                  </a:lnTo>
                  <a:lnTo>
                    <a:pt x="687435" y="752783"/>
                  </a:lnTo>
                  <a:lnTo>
                    <a:pt x="687352" y="753047"/>
                  </a:lnTo>
                  <a:lnTo>
                    <a:pt x="687258" y="753306"/>
                  </a:lnTo>
                  <a:lnTo>
                    <a:pt x="687106" y="753633"/>
                  </a:lnTo>
                  <a:lnTo>
                    <a:pt x="686933" y="753956"/>
                  </a:lnTo>
                  <a:lnTo>
                    <a:pt x="686736" y="754265"/>
                  </a:lnTo>
                  <a:lnTo>
                    <a:pt x="686521" y="754561"/>
                  </a:lnTo>
                  <a:lnTo>
                    <a:pt x="686290" y="754838"/>
                  </a:lnTo>
                  <a:lnTo>
                    <a:pt x="686116" y="755025"/>
                  </a:lnTo>
                  <a:lnTo>
                    <a:pt x="685734" y="755370"/>
                  </a:lnTo>
                  <a:lnTo>
                    <a:pt x="685069" y="755916"/>
                  </a:lnTo>
                  <a:lnTo>
                    <a:pt x="684518" y="756325"/>
                  </a:lnTo>
                  <a:lnTo>
                    <a:pt x="684242" y="756535"/>
                  </a:lnTo>
                  <a:lnTo>
                    <a:pt x="683977" y="756753"/>
                  </a:lnTo>
                  <a:lnTo>
                    <a:pt x="683611" y="757098"/>
                  </a:lnTo>
                  <a:lnTo>
                    <a:pt x="683263" y="757467"/>
                  </a:lnTo>
                  <a:lnTo>
                    <a:pt x="682919" y="757840"/>
                  </a:lnTo>
                  <a:lnTo>
                    <a:pt x="682571" y="758204"/>
                  </a:lnTo>
                  <a:lnTo>
                    <a:pt x="681982" y="758740"/>
                  </a:lnTo>
                  <a:lnTo>
                    <a:pt x="681759" y="758949"/>
                  </a:lnTo>
                  <a:lnTo>
                    <a:pt x="681532" y="759145"/>
                  </a:lnTo>
                  <a:lnTo>
                    <a:pt x="681294" y="759304"/>
                  </a:lnTo>
                  <a:lnTo>
                    <a:pt x="681045" y="759399"/>
                  </a:lnTo>
                  <a:lnTo>
                    <a:pt x="680772" y="759427"/>
                  </a:lnTo>
                  <a:lnTo>
                    <a:pt x="680481" y="759399"/>
                  </a:lnTo>
                  <a:lnTo>
                    <a:pt x="680187" y="759331"/>
                  </a:lnTo>
                  <a:lnTo>
                    <a:pt x="679899" y="759231"/>
                  </a:lnTo>
                  <a:lnTo>
                    <a:pt x="679642" y="759104"/>
                  </a:lnTo>
                  <a:lnTo>
                    <a:pt x="679499" y="759013"/>
                  </a:lnTo>
                  <a:lnTo>
                    <a:pt x="679367" y="758904"/>
                  </a:lnTo>
                  <a:lnTo>
                    <a:pt x="679053" y="758617"/>
                  </a:lnTo>
                  <a:lnTo>
                    <a:pt x="678758" y="758285"/>
                  </a:lnTo>
                  <a:lnTo>
                    <a:pt x="678494" y="757931"/>
                  </a:lnTo>
                  <a:lnTo>
                    <a:pt x="678271" y="757549"/>
                  </a:lnTo>
                  <a:lnTo>
                    <a:pt x="678093" y="757162"/>
                  </a:lnTo>
                  <a:lnTo>
                    <a:pt x="678021" y="756935"/>
                  </a:lnTo>
                  <a:lnTo>
                    <a:pt x="677976" y="756698"/>
                  </a:lnTo>
                  <a:lnTo>
                    <a:pt x="677934" y="756457"/>
                  </a:lnTo>
                  <a:lnTo>
                    <a:pt x="677885" y="756221"/>
                  </a:lnTo>
                  <a:lnTo>
                    <a:pt x="677813" y="755994"/>
                  </a:lnTo>
                  <a:lnTo>
                    <a:pt x="677760" y="755875"/>
                  </a:lnTo>
                  <a:lnTo>
                    <a:pt x="677575" y="755539"/>
                  </a:lnTo>
                  <a:lnTo>
                    <a:pt x="677526" y="755421"/>
                  </a:lnTo>
                  <a:lnTo>
                    <a:pt x="677481" y="755270"/>
                  </a:lnTo>
                  <a:lnTo>
                    <a:pt x="677443" y="755116"/>
                  </a:lnTo>
                  <a:lnTo>
                    <a:pt x="677420" y="754957"/>
                  </a:lnTo>
                  <a:lnTo>
                    <a:pt x="677401" y="754802"/>
                  </a:lnTo>
                  <a:lnTo>
                    <a:pt x="677398" y="754643"/>
                  </a:lnTo>
                  <a:lnTo>
                    <a:pt x="677171" y="754634"/>
                  </a:lnTo>
                  <a:lnTo>
                    <a:pt x="676978" y="754547"/>
                  </a:lnTo>
                  <a:lnTo>
                    <a:pt x="676872" y="754461"/>
                  </a:lnTo>
                  <a:lnTo>
                    <a:pt x="676706" y="754543"/>
                  </a:lnTo>
                  <a:lnTo>
                    <a:pt x="676566" y="754593"/>
                  </a:lnTo>
                  <a:lnTo>
                    <a:pt x="676479" y="754620"/>
                  </a:lnTo>
                  <a:lnTo>
                    <a:pt x="676449" y="754697"/>
                  </a:lnTo>
                  <a:lnTo>
                    <a:pt x="676449" y="754797"/>
                  </a:lnTo>
                  <a:lnTo>
                    <a:pt x="676483" y="754916"/>
                  </a:lnTo>
                  <a:lnTo>
                    <a:pt x="676532" y="755043"/>
                  </a:lnTo>
                  <a:lnTo>
                    <a:pt x="676521" y="755139"/>
                  </a:lnTo>
                  <a:lnTo>
                    <a:pt x="676472" y="755248"/>
                  </a:lnTo>
                  <a:lnTo>
                    <a:pt x="676638" y="755398"/>
                  </a:lnTo>
                  <a:lnTo>
                    <a:pt x="676634" y="755516"/>
                  </a:lnTo>
                  <a:lnTo>
                    <a:pt x="676536" y="755634"/>
                  </a:lnTo>
                  <a:lnTo>
                    <a:pt x="676483" y="755689"/>
                  </a:lnTo>
                  <a:lnTo>
                    <a:pt x="676404" y="755757"/>
                  </a:lnTo>
                  <a:lnTo>
                    <a:pt x="676336" y="755971"/>
                  </a:lnTo>
                  <a:lnTo>
                    <a:pt x="676207" y="756153"/>
                  </a:lnTo>
                  <a:lnTo>
                    <a:pt x="676143" y="756203"/>
                  </a:lnTo>
                  <a:lnTo>
                    <a:pt x="675996" y="756303"/>
                  </a:lnTo>
                  <a:lnTo>
                    <a:pt x="675920" y="756344"/>
                  </a:lnTo>
                  <a:lnTo>
                    <a:pt x="675844" y="756416"/>
                  </a:lnTo>
                  <a:lnTo>
                    <a:pt x="675769" y="756512"/>
                  </a:lnTo>
                  <a:lnTo>
                    <a:pt x="675633" y="756762"/>
                  </a:lnTo>
                  <a:lnTo>
                    <a:pt x="675599" y="756889"/>
                  </a:lnTo>
                  <a:lnTo>
                    <a:pt x="675535" y="756948"/>
                  </a:lnTo>
                  <a:lnTo>
                    <a:pt x="675436" y="757012"/>
                  </a:lnTo>
                  <a:lnTo>
                    <a:pt x="675293" y="757089"/>
                  </a:lnTo>
                  <a:lnTo>
                    <a:pt x="675058" y="757208"/>
                  </a:lnTo>
                  <a:lnTo>
                    <a:pt x="674994" y="757244"/>
                  </a:lnTo>
                  <a:lnTo>
                    <a:pt x="674934" y="757321"/>
                  </a:lnTo>
                  <a:lnTo>
                    <a:pt x="674858" y="757453"/>
                  </a:lnTo>
                  <a:lnTo>
                    <a:pt x="674680" y="757540"/>
                  </a:lnTo>
                  <a:lnTo>
                    <a:pt x="674601" y="757540"/>
                  </a:lnTo>
                  <a:lnTo>
                    <a:pt x="674544" y="757603"/>
                  </a:lnTo>
                  <a:lnTo>
                    <a:pt x="674492" y="757694"/>
                  </a:lnTo>
                  <a:lnTo>
                    <a:pt x="674359" y="757790"/>
                  </a:lnTo>
                  <a:lnTo>
                    <a:pt x="674238" y="757803"/>
                  </a:lnTo>
                  <a:lnTo>
                    <a:pt x="674136" y="757872"/>
                  </a:lnTo>
                  <a:lnTo>
                    <a:pt x="674034" y="757903"/>
                  </a:lnTo>
                  <a:lnTo>
                    <a:pt x="673932" y="757922"/>
                  </a:lnTo>
                  <a:lnTo>
                    <a:pt x="673811" y="757872"/>
                  </a:lnTo>
                  <a:lnTo>
                    <a:pt x="673694" y="757894"/>
                  </a:lnTo>
                  <a:lnTo>
                    <a:pt x="673547" y="757931"/>
                  </a:lnTo>
                  <a:lnTo>
                    <a:pt x="673437" y="757903"/>
                  </a:lnTo>
                  <a:lnTo>
                    <a:pt x="673343" y="757917"/>
                  </a:lnTo>
                  <a:lnTo>
                    <a:pt x="673241" y="757949"/>
                  </a:lnTo>
                  <a:lnTo>
                    <a:pt x="673120" y="757967"/>
                  </a:lnTo>
                  <a:lnTo>
                    <a:pt x="672976" y="757940"/>
                  </a:lnTo>
                  <a:lnTo>
                    <a:pt x="672893" y="757917"/>
                  </a:lnTo>
                  <a:lnTo>
                    <a:pt x="672810" y="757881"/>
                  </a:lnTo>
                  <a:lnTo>
                    <a:pt x="672711" y="757853"/>
                  </a:lnTo>
                  <a:lnTo>
                    <a:pt x="672507" y="757831"/>
                  </a:lnTo>
                  <a:lnTo>
                    <a:pt x="672281" y="757781"/>
                  </a:lnTo>
                  <a:lnTo>
                    <a:pt x="672182" y="757785"/>
                  </a:lnTo>
                  <a:lnTo>
                    <a:pt x="672008" y="757844"/>
                  </a:lnTo>
                  <a:lnTo>
                    <a:pt x="671907" y="757785"/>
                  </a:lnTo>
                  <a:lnTo>
                    <a:pt x="671808" y="757808"/>
                  </a:lnTo>
                  <a:lnTo>
                    <a:pt x="671687" y="757767"/>
                  </a:lnTo>
                  <a:lnTo>
                    <a:pt x="671566" y="757817"/>
                  </a:lnTo>
                  <a:lnTo>
                    <a:pt x="671491" y="757931"/>
                  </a:lnTo>
                  <a:lnTo>
                    <a:pt x="671389" y="758040"/>
                  </a:lnTo>
                  <a:lnTo>
                    <a:pt x="671309" y="758053"/>
                  </a:lnTo>
                  <a:lnTo>
                    <a:pt x="671200" y="758044"/>
                  </a:lnTo>
                  <a:lnTo>
                    <a:pt x="671056" y="758017"/>
                  </a:lnTo>
                  <a:lnTo>
                    <a:pt x="670954" y="757976"/>
                  </a:lnTo>
                  <a:lnTo>
                    <a:pt x="670871" y="757917"/>
                  </a:lnTo>
                  <a:lnTo>
                    <a:pt x="670436" y="757994"/>
                  </a:lnTo>
                  <a:lnTo>
                    <a:pt x="670297" y="758035"/>
                  </a:lnTo>
                  <a:lnTo>
                    <a:pt x="670160" y="758053"/>
                  </a:lnTo>
                  <a:lnTo>
                    <a:pt x="669953" y="758053"/>
                  </a:lnTo>
                  <a:lnTo>
                    <a:pt x="669798" y="758031"/>
                  </a:lnTo>
                  <a:lnTo>
                    <a:pt x="669696" y="758022"/>
                  </a:lnTo>
                  <a:lnTo>
                    <a:pt x="669579" y="758040"/>
                  </a:lnTo>
                  <a:lnTo>
                    <a:pt x="669499" y="758094"/>
                  </a:lnTo>
                  <a:lnTo>
                    <a:pt x="669416" y="758113"/>
                  </a:lnTo>
                  <a:lnTo>
                    <a:pt x="669340" y="758085"/>
                  </a:lnTo>
                  <a:lnTo>
                    <a:pt x="669167" y="758008"/>
                  </a:lnTo>
                  <a:lnTo>
                    <a:pt x="669091" y="757967"/>
                  </a:lnTo>
                  <a:lnTo>
                    <a:pt x="668872" y="757922"/>
                  </a:lnTo>
                  <a:lnTo>
                    <a:pt x="668713" y="757899"/>
                  </a:lnTo>
                  <a:lnTo>
                    <a:pt x="668641" y="757931"/>
                  </a:lnTo>
                  <a:lnTo>
                    <a:pt x="668486" y="757981"/>
                  </a:lnTo>
                  <a:lnTo>
                    <a:pt x="668407" y="757999"/>
                  </a:lnTo>
                  <a:lnTo>
                    <a:pt x="668328" y="758013"/>
                  </a:lnTo>
                  <a:lnTo>
                    <a:pt x="668207" y="758022"/>
                  </a:lnTo>
                  <a:lnTo>
                    <a:pt x="668082" y="758017"/>
                  </a:lnTo>
                  <a:lnTo>
                    <a:pt x="667961" y="758003"/>
                  </a:lnTo>
                  <a:lnTo>
                    <a:pt x="667712" y="757967"/>
                  </a:lnTo>
                  <a:lnTo>
                    <a:pt x="667594" y="757953"/>
                  </a:lnTo>
                  <a:lnTo>
                    <a:pt x="667360" y="757917"/>
                  </a:lnTo>
                  <a:lnTo>
                    <a:pt x="667243" y="757890"/>
                  </a:lnTo>
                  <a:lnTo>
                    <a:pt x="667130" y="757858"/>
                  </a:lnTo>
                  <a:lnTo>
                    <a:pt x="666997" y="757808"/>
                  </a:lnTo>
                  <a:lnTo>
                    <a:pt x="666619" y="757603"/>
                  </a:lnTo>
                  <a:lnTo>
                    <a:pt x="666487" y="757553"/>
                  </a:lnTo>
                  <a:lnTo>
                    <a:pt x="666317" y="757526"/>
                  </a:lnTo>
                  <a:lnTo>
                    <a:pt x="666230" y="757517"/>
                  </a:lnTo>
                  <a:lnTo>
                    <a:pt x="666064" y="757485"/>
                  </a:lnTo>
                  <a:lnTo>
                    <a:pt x="665992" y="757453"/>
                  </a:lnTo>
                  <a:lnTo>
                    <a:pt x="665784" y="757344"/>
                  </a:lnTo>
                  <a:lnTo>
                    <a:pt x="665712" y="757312"/>
                  </a:lnTo>
                  <a:lnTo>
                    <a:pt x="665565" y="757271"/>
                  </a:lnTo>
                  <a:lnTo>
                    <a:pt x="665410" y="757249"/>
                  </a:lnTo>
                  <a:lnTo>
                    <a:pt x="665248" y="757235"/>
                  </a:lnTo>
                  <a:lnTo>
                    <a:pt x="665089" y="757230"/>
                  </a:lnTo>
                  <a:lnTo>
                    <a:pt x="664934" y="757235"/>
                  </a:lnTo>
                  <a:lnTo>
                    <a:pt x="664824" y="757244"/>
                  </a:lnTo>
                  <a:lnTo>
                    <a:pt x="664601" y="757280"/>
                  </a:lnTo>
                  <a:lnTo>
                    <a:pt x="664382" y="757326"/>
                  </a:lnTo>
                  <a:lnTo>
                    <a:pt x="664159" y="757353"/>
                  </a:lnTo>
                  <a:lnTo>
                    <a:pt x="663936" y="757389"/>
                  </a:lnTo>
                  <a:lnTo>
                    <a:pt x="663827" y="757412"/>
                  </a:lnTo>
                  <a:lnTo>
                    <a:pt x="663630" y="757467"/>
                  </a:lnTo>
                  <a:lnTo>
                    <a:pt x="663437" y="757531"/>
                  </a:lnTo>
                  <a:lnTo>
                    <a:pt x="663244" y="757603"/>
                  </a:lnTo>
                  <a:lnTo>
                    <a:pt x="663059" y="757690"/>
                  </a:lnTo>
                  <a:lnTo>
                    <a:pt x="662882" y="757785"/>
                  </a:lnTo>
                  <a:lnTo>
                    <a:pt x="662765" y="757862"/>
                  </a:lnTo>
                  <a:lnTo>
                    <a:pt x="662542" y="758031"/>
                  </a:lnTo>
                  <a:lnTo>
                    <a:pt x="662436" y="758117"/>
                  </a:lnTo>
                  <a:lnTo>
                    <a:pt x="662194" y="758290"/>
                  </a:lnTo>
                  <a:lnTo>
                    <a:pt x="662066" y="758376"/>
                  </a:lnTo>
                  <a:lnTo>
                    <a:pt x="661801" y="758540"/>
                  </a:lnTo>
                  <a:lnTo>
                    <a:pt x="661442" y="758726"/>
                  </a:lnTo>
                  <a:lnTo>
                    <a:pt x="661208" y="758831"/>
                  </a:lnTo>
                  <a:lnTo>
                    <a:pt x="660969" y="758922"/>
                  </a:lnTo>
                  <a:lnTo>
                    <a:pt x="660731" y="758990"/>
                  </a:lnTo>
                  <a:lnTo>
                    <a:pt x="660489" y="759018"/>
                  </a:lnTo>
                  <a:lnTo>
                    <a:pt x="660327" y="758999"/>
                  </a:lnTo>
                  <a:lnTo>
                    <a:pt x="659976" y="758917"/>
                  </a:lnTo>
                  <a:lnTo>
                    <a:pt x="659843" y="758890"/>
                  </a:lnTo>
                  <a:lnTo>
                    <a:pt x="659764" y="758981"/>
                  </a:lnTo>
                  <a:lnTo>
                    <a:pt x="659772" y="759072"/>
                  </a:lnTo>
                  <a:lnTo>
                    <a:pt x="659798" y="759172"/>
                  </a:lnTo>
                  <a:lnTo>
                    <a:pt x="659832" y="759272"/>
                  </a:lnTo>
                  <a:lnTo>
                    <a:pt x="659870" y="759363"/>
                  </a:lnTo>
                  <a:lnTo>
                    <a:pt x="659923" y="759477"/>
                  </a:lnTo>
                  <a:lnTo>
                    <a:pt x="659991" y="759581"/>
                  </a:lnTo>
                  <a:lnTo>
                    <a:pt x="660070" y="759681"/>
                  </a:lnTo>
                  <a:lnTo>
                    <a:pt x="660146" y="759786"/>
                  </a:lnTo>
                  <a:lnTo>
                    <a:pt x="660214" y="759891"/>
                  </a:lnTo>
                  <a:lnTo>
                    <a:pt x="660335" y="760127"/>
                  </a:lnTo>
                  <a:lnTo>
                    <a:pt x="660524" y="760627"/>
                  </a:lnTo>
                  <a:lnTo>
                    <a:pt x="660622" y="760873"/>
                  </a:lnTo>
                  <a:lnTo>
                    <a:pt x="660746" y="761105"/>
                  </a:lnTo>
                  <a:lnTo>
                    <a:pt x="660886" y="761300"/>
                  </a:lnTo>
                  <a:lnTo>
                    <a:pt x="661045" y="761487"/>
                  </a:lnTo>
                  <a:lnTo>
                    <a:pt x="661211" y="761669"/>
                  </a:lnTo>
                  <a:lnTo>
                    <a:pt x="661381" y="761846"/>
                  </a:lnTo>
                  <a:lnTo>
                    <a:pt x="661540" y="762032"/>
                  </a:lnTo>
                  <a:lnTo>
                    <a:pt x="661631" y="762142"/>
                  </a:lnTo>
                  <a:lnTo>
                    <a:pt x="661895" y="762483"/>
                  </a:lnTo>
                  <a:lnTo>
                    <a:pt x="661986" y="762592"/>
                  </a:lnTo>
                  <a:lnTo>
                    <a:pt x="662096" y="762705"/>
                  </a:lnTo>
                  <a:lnTo>
                    <a:pt x="662330" y="762919"/>
                  </a:lnTo>
                  <a:lnTo>
                    <a:pt x="662428" y="763033"/>
                  </a:lnTo>
                  <a:lnTo>
                    <a:pt x="662519" y="763219"/>
                  </a:lnTo>
                  <a:lnTo>
                    <a:pt x="662549" y="763351"/>
                  </a:lnTo>
                  <a:lnTo>
                    <a:pt x="662557" y="763483"/>
                  </a:lnTo>
                  <a:lnTo>
                    <a:pt x="662474" y="763583"/>
                  </a:lnTo>
                  <a:lnTo>
                    <a:pt x="662281" y="763674"/>
                  </a:lnTo>
                  <a:lnTo>
                    <a:pt x="662035" y="763756"/>
                  </a:lnTo>
                  <a:lnTo>
                    <a:pt x="661793" y="763856"/>
                  </a:lnTo>
                  <a:lnTo>
                    <a:pt x="661604" y="763988"/>
                  </a:lnTo>
                  <a:lnTo>
                    <a:pt x="661491" y="764138"/>
                  </a:lnTo>
                  <a:lnTo>
                    <a:pt x="661393" y="764306"/>
                  </a:lnTo>
                  <a:lnTo>
                    <a:pt x="661313" y="764488"/>
                  </a:lnTo>
                  <a:lnTo>
                    <a:pt x="661238" y="764675"/>
                  </a:lnTo>
                  <a:lnTo>
                    <a:pt x="661124" y="764988"/>
                  </a:lnTo>
                  <a:lnTo>
                    <a:pt x="661090" y="765120"/>
                  </a:lnTo>
                  <a:lnTo>
                    <a:pt x="661015" y="765384"/>
                  </a:lnTo>
                  <a:lnTo>
                    <a:pt x="660962" y="765507"/>
                  </a:lnTo>
                  <a:lnTo>
                    <a:pt x="660841" y="765729"/>
                  </a:lnTo>
                  <a:lnTo>
                    <a:pt x="660694" y="765943"/>
                  </a:lnTo>
                  <a:lnTo>
                    <a:pt x="660524" y="766148"/>
                  </a:lnTo>
                  <a:lnTo>
                    <a:pt x="660335" y="766325"/>
                  </a:lnTo>
                  <a:lnTo>
                    <a:pt x="660134" y="766471"/>
                  </a:lnTo>
                  <a:lnTo>
                    <a:pt x="659957" y="766562"/>
                  </a:lnTo>
                  <a:lnTo>
                    <a:pt x="659764" y="766630"/>
                  </a:lnTo>
                  <a:lnTo>
                    <a:pt x="659564" y="766684"/>
                  </a:lnTo>
                  <a:lnTo>
                    <a:pt x="659360" y="766734"/>
                  </a:lnTo>
                  <a:lnTo>
                    <a:pt x="658997" y="766816"/>
                  </a:lnTo>
                  <a:lnTo>
                    <a:pt x="658834" y="766857"/>
                  </a:lnTo>
                  <a:lnTo>
                    <a:pt x="658668" y="766889"/>
                  </a:lnTo>
                  <a:lnTo>
                    <a:pt x="658505" y="766912"/>
                  </a:lnTo>
                  <a:lnTo>
                    <a:pt x="658343" y="766926"/>
                  </a:lnTo>
                  <a:lnTo>
                    <a:pt x="658135" y="766930"/>
                  </a:lnTo>
                  <a:lnTo>
                    <a:pt x="657927" y="766921"/>
                  </a:lnTo>
                  <a:lnTo>
                    <a:pt x="657716" y="766898"/>
                  </a:lnTo>
                  <a:lnTo>
                    <a:pt x="657508" y="766862"/>
                  </a:lnTo>
                  <a:lnTo>
                    <a:pt x="657307" y="766812"/>
                  </a:lnTo>
                  <a:lnTo>
                    <a:pt x="657164" y="766771"/>
                  </a:lnTo>
                  <a:lnTo>
                    <a:pt x="657024" y="766721"/>
                  </a:lnTo>
                  <a:lnTo>
                    <a:pt x="656888" y="766666"/>
                  </a:lnTo>
                  <a:lnTo>
                    <a:pt x="656752" y="766603"/>
                  </a:lnTo>
                  <a:lnTo>
                    <a:pt x="656620" y="766534"/>
                  </a:lnTo>
                  <a:lnTo>
                    <a:pt x="655263" y="765757"/>
                  </a:lnTo>
                  <a:lnTo>
                    <a:pt x="654821" y="765557"/>
                  </a:lnTo>
                  <a:lnTo>
                    <a:pt x="654466" y="765375"/>
                  </a:lnTo>
                  <a:lnTo>
                    <a:pt x="654227" y="765266"/>
                  </a:lnTo>
                  <a:lnTo>
                    <a:pt x="654110" y="765225"/>
                  </a:lnTo>
                  <a:lnTo>
                    <a:pt x="653634" y="765097"/>
                  </a:lnTo>
                  <a:lnTo>
                    <a:pt x="653464" y="765047"/>
                  </a:lnTo>
                  <a:lnTo>
                    <a:pt x="652965" y="764897"/>
                  </a:lnTo>
                  <a:lnTo>
                    <a:pt x="652799" y="764843"/>
                  </a:lnTo>
                  <a:lnTo>
                    <a:pt x="652633" y="764779"/>
                  </a:lnTo>
                  <a:lnTo>
                    <a:pt x="651968" y="764506"/>
                  </a:lnTo>
                  <a:lnTo>
                    <a:pt x="651873" y="764474"/>
                  </a:lnTo>
                  <a:lnTo>
                    <a:pt x="651775" y="764447"/>
                  </a:lnTo>
                  <a:lnTo>
                    <a:pt x="651586" y="764383"/>
                  </a:lnTo>
                  <a:lnTo>
                    <a:pt x="651495" y="764338"/>
                  </a:lnTo>
                  <a:lnTo>
                    <a:pt x="651355" y="764238"/>
                  </a:lnTo>
                  <a:lnTo>
                    <a:pt x="651234" y="764111"/>
                  </a:lnTo>
                  <a:lnTo>
                    <a:pt x="651121" y="763974"/>
                  </a:lnTo>
                  <a:lnTo>
                    <a:pt x="651000" y="763842"/>
                  </a:lnTo>
                  <a:lnTo>
                    <a:pt x="650868" y="763729"/>
                  </a:lnTo>
                  <a:lnTo>
                    <a:pt x="650724" y="763651"/>
                  </a:lnTo>
                  <a:lnTo>
                    <a:pt x="650573" y="763588"/>
                  </a:lnTo>
                  <a:lnTo>
                    <a:pt x="650263" y="763469"/>
                  </a:lnTo>
                  <a:lnTo>
                    <a:pt x="650116" y="763397"/>
                  </a:lnTo>
                  <a:lnTo>
                    <a:pt x="649957" y="763287"/>
                  </a:lnTo>
                  <a:lnTo>
                    <a:pt x="649806" y="763169"/>
                  </a:lnTo>
                  <a:lnTo>
                    <a:pt x="649658" y="763042"/>
                  </a:lnTo>
                  <a:lnTo>
                    <a:pt x="649515" y="762910"/>
                  </a:lnTo>
                  <a:lnTo>
                    <a:pt x="649250" y="762678"/>
                  </a:lnTo>
                  <a:lnTo>
                    <a:pt x="649020" y="762460"/>
                  </a:lnTo>
                  <a:lnTo>
                    <a:pt x="648903" y="762355"/>
                  </a:lnTo>
                  <a:lnTo>
                    <a:pt x="648782" y="762251"/>
                  </a:lnTo>
                  <a:lnTo>
                    <a:pt x="648623" y="762128"/>
                  </a:lnTo>
                  <a:lnTo>
                    <a:pt x="648124" y="761787"/>
                  </a:lnTo>
                  <a:lnTo>
                    <a:pt x="647954" y="761678"/>
                  </a:lnTo>
                  <a:lnTo>
                    <a:pt x="647814" y="761582"/>
                  </a:lnTo>
                  <a:lnTo>
                    <a:pt x="647678" y="761478"/>
                  </a:lnTo>
                  <a:lnTo>
                    <a:pt x="647538" y="761382"/>
                  </a:lnTo>
                  <a:lnTo>
                    <a:pt x="647395" y="761296"/>
                  </a:lnTo>
                  <a:lnTo>
                    <a:pt x="647243" y="761223"/>
                  </a:lnTo>
                  <a:lnTo>
                    <a:pt x="647013" y="761168"/>
                  </a:lnTo>
                  <a:lnTo>
                    <a:pt x="646771" y="761155"/>
                  </a:lnTo>
                  <a:lnTo>
                    <a:pt x="646261" y="761168"/>
                  </a:lnTo>
                  <a:lnTo>
                    <a:pt x="646012" y="761164"/>
                  </a:lnTo>
                  <a:lnTo>
                    <a:pt x="645675" y="761132"/>
                  </a:lnTo>
                  <a:lnTo>
                    <a:pt x="644674" y="761005"/>
                  </a:lnTo>
                  <a:lnTo>
                    <a:pt x="644341" y="760973"/>
                  </a:lnTo>
                  <a:lnTo>
                    <a:pt x="644122" y="760968"/>
                  </a:lnTo>
                  <a:lnTo>
                    <a:pt x="643676" y="760987"/>
                  </a:lnTo>
                  <a:lnTo>
                    <a:pt x="643464" y="760968"/>
                  </a:lnTo>
                  <a:lnTo>
                    <a:pt x="643268" y="760914"/>
                  </a:lnTo>
                  <a:lnTo>
                    <a:pt x="643109" y="760836"/>
                  </a:lnTo>
                  <a:lnTo>
                    <a:pt x="642958" y="760727"/>
                  </a:lnTo>
                  <a:lnTo>
                    <a:pt x="642818" y="760609"/>
                  </a:lnTo>
                  <a:lnTo>
                    <a:pt x="642682" y="760477"/>
                  </a:lnTo>
                  <a:lnTo>
                    <a:pt x="642557" y="760345"/>
                  </a:lnTo>
                  <a:lnTo>
                    <a:pt x="642433" y="760195"/>
                  </a:lnTo>
                  <a:lnTo>
                    <a:pt x="642315" y="760041"/>
                  </a:lnTo>
                  <a:lnTo>
                    <a:pt x="642206" y="759877"/>
                  </a:lnTo>
                  <a:lnTo>
                    <a:pt x="642104" y="759704"/>
                  </a:lnTo>
                  <a:lnTo>
                    <a:pt x="642013" y="759536"/>
                  </a:lnTo>
                  <a:lnTo>
                    <a:pt x="641945" y="759377"/>
                  </a:lnTo>
                  <a:lnTo>
                    <a:pt x="641839" y="759045"/>
                  </a:lnTo>
                  <a:lnTo>
                    <a:pt x="641783" y="758881"/>
                  </a:lnTo>
                  <a:lnTo>
                    <a:pt x="641711" y="758726"/>
                  </a:lnTo>
                  <a:lnTo>
                    <a:pt x="641594" y="758545"/>
                  </a:lnTo>
                  <a:lnTo>
                    <a:pt x="641457" y="758367"/>
                  </a:lnTo>
                  <a:lnTo>
                    <a:pt x="641314" y="758199"/>
                  </a:lnTo>
                  <a:lnTo>
                    <a:pt x="641163" y="758035"/>
                  </a:lnTo>
                  <a:lnTo>
                    <a:pt x="640860" y="757726"/>
                  </a:lnTo>
                  <a:lnTo>
                    <a:pt x="640550" y="757444"/>
                  </a:lnTo>
                  <a:lnTo>
                    <a:pt x="640388" y="757312"/>
                  </a:lnTo>
                  <a:lnTo>
                    <a:pt x="640222" y="757185"/>
                  </a:lnTo>
                  <a:lnTo>
                    <a:pt x="639995" y="757030"/>
                  </a:lnTo>
                  <a:lnTo>
                    <a:pt x="639757" y="756889"/>
                  </a:lnTo>
                  <a:lnTo>
                    <a:pt x="639515" y="756762"/>
                  </a:lnTo>
                  <a:lnTo>
                    <a:pt x="639273" y="756626"/>
                  </a:lnTo>
                  <a:lnTo>
                    <a:pt x="639039" y="756480"/>
                  </a:lnTo>
                  <a:lnTo>
                    <a:pt x="638627" y="756207"/>
                  </a:lnTo>
                  <a:lnTo>
                    <a:pt x="638423" y="756066"/>
                  </a:lnTo>
                  <a:lnTo>
                    <a:pt x="638234" y="755912"/>
                  </a:lnTo>
                  <a:lnTo>
                    <a:pt x="638056" y="755743"/>
                  </a:lnTo>
                  <a:lnTo>
                    <a:pt x="637977" y="755648"/>
                  </a:lnTo>
                  <a:lnTo>
                    <a:pt x="637901" y="755548"/>
                  </a:lnTo>
                  <a:lnTo>
                    <a:pt x="637829" y="755443"/>
                  </a:lnTo>
                  <a:lnTo>
                    <a:pt x="637750" y="755348"/>
                  </a:lnTo>
                  <a:lnTo>
                    <a:pt x="637663" y="755257"/>
                  </a:lnTo>
                  <a:lnTo>
                    <a:pt x="637474" y="755134"/>
                  </a:lnTo>
                  <a:lnTo>
                    <a:pt x="637248" y="755048"/>
                  </a:lnTo>
                  <a:lnTo>
                    <a:pt x="636771" y="754907"/>
                  </a:lnTo>
                  <a:lnTo>
                    <a:pt x="636556" y="754797"/>
                  </a:lnTo>
                  <a:lnTo>
                    <a:pt x="636435" y="754707"/>
                  </a:lnTo>
                  <a:lnTo>
                    <a:pt x="636091" y="754393"/>
                  </a:lnTo>
                  <a:lnTo>
                    <a:pt x="635970" y="754306"/>
                  </a:lnTo>
                  <a:lnTo>
                    <a:pt x="635758" y="754193"/>
                  </a:lnTo>
                  <a:lnTo>
                    <a:pt x="635687" y="754165"/>
                  </a:lnTo>
                  <a:lnTo>
                    <a:pt x="635611" y="754143"/>
                  </a:lnTo>
                  <a:lnTo>
                    <a:pt x="635467" y="754129"/>
                  </a:lnTo>
                  <a:lnTo>
                    <a:pt x="635313" y="754143"/>
                  </a:lnTo>
                  <a:lnTo>
                    <a:pt x="635158" y="754179"/>
                  </a:lnTo>
                  <a:lnTo>
                    <a:pt x="634851" y="754288"/>
                  </a:lnTo>
                  <a:lnTo>
                    <a:pt x="634742" y="754338"/>
                  </a:lnTo>
                  <a:lnTo>
                    <a:pt x="634530" y="754461"/>
                  </a:lnTo>
                  <a:lnTo>
                    <a:pt x="634428" y="754529"/>
                  </a:lnTo>
                  <a:lnTo>
                    <a:pt x="634330" y="754602"/>
                  </a:lnTo>
                  <a:lnTo>
                    <a:pt x="634239" y="754675"/>
                  </a:lnTo>
                  <a:lnTo>
                    <a:pt x="634065" y="754843"/>
                  </a:lnTo>
                  <a:lnTo>
                    <a:pt x="633979" y="754920"/>
                  </a:lnTo>
                  <a:lnTo>
                    <a:pt x="633884" y="754993"/>
                  </a:lnTo>
                  <a:lnTo>
                    <a:pt x="633646" y="755111"/>
                  </a:lnTo>
                  <a:lnTo>
                    <a:pt x="633378" y="755189"/>
                  </a:lnTo>
                  <a:lnTo>
                    <a:pt x="633098" y="755239"/>
                  </a:lnTo>
                  <a:lnTo>
                    <a:pt x="632523" y="755289"/>
                  </a:lnTo>
                  <a:lnTo>
                    <a:pt x="632350" y="755293"/>
                  </a:lnTo>
                  <a:lnTo>
                    <a:pt x="631824" y="755275"/>
                  </a:lnTo>
                  <a:lnTo>
                    <a:pt x="631348" y="755270"/>
                  </a:lnTo>
                  <a:lnTo>
                    <a:pt x="631027" y="755257"/>
                  </a:lnTo>
                  <a:lnTo>
                    <a:pt x="630713" y="755261"/>
                  </a:lnTo>
                  <a:lnTo>
                    <a:pt x="630456" y="755302"/>
                  </a:lnTo>
                  <a:lnTo>
                    <a:pt x="630290" y="755411"/>
                  </a:lnTo>
                  <a:lnTo>
                    <a:pt x="630241" y="755507"/>
                  </a:lnTo>
                  <a:lnTo>
                    <a:pt x="630207" y="755621"/>
                  </a:lnTo>
                  <a:lnTo>
                    <a:pt x="630158" y="755857"/>
                  </a:lnTo>
                  <a:lnTo>
                    <a:pt x="630124" y="755966"/>
                  </a:lnTo>
                  <a:lnTo>
                    <a:pt x="629965" y="756216"/>
                  </a:lnTo>
                  <a:lnTo>
                    <a:pt x="629750" y="756439"/>
                  </a:lnTo>
                  <a:lnTo>
                    <a:pt x="629504" y="756653"/>
                  </a:lnTo>
                  <a:lnTo>
                    <a:pt x="629270" y="756871"/>
                  </a:lnTo>
                  <a:lnTo>
                    <a:pt x="629066" y="757108"/>
                  </a:lnTo>
                  <a:lnTo>
                    <a:pt x="628922" y="757349"/>
                  </a:lnTo>
                  <a:lnTo>
                    <a:pt x="628794" y="757599"/>
                  </a:lnTo>
                  <a:lnTo>
                    <a:pt x="628563" y="758117"/>
                  </a:lnTo>
                  <a:lnTo>
                    <a:pt x="628446" y="758376"/>
                  </a:lnTo>
                  <a:lnTo>
                    <a:pt x="628340" y="758667"/>
                  </a:lnTo>
                  <a:lnTo>
                    <a:pt x="628249" y="758990"/>
                  </a:lnTo>
                  <a:lnTo>
                    <a:pt x="628151" y="759295"/>
                  </a:lnTo>
                  <a:lnTo>
                    <a:pt x="628030" y="759545"/>
                  </a:lnTo>
                  <a:lnTo>
                    <a:pt x="627867" y="759686"/>
                  </a:lnTo>
                  <a:lnTo>
                    <a:pt x="627777" y="759718"/>
                  </a:lnTo>
                  <a:lnTo>
                    <a:pt x="627682" y="759745"/>
                  </a:lnTo>
                  <a:lnTo>
                    <a:pt x="627584" y="759759"/>
                  </a:lnTo>
                  <a:lnTo>
                    <a:pt x="627486" y="759763"/>
                  </a:lnTo>
                  <a:lnTo>
                    <a:pt x="627388" y="759759"/>
                  </a:lnTo>
                  <a:lnTo>
                    <a:pt x="627161" y="759704"/>
                  </a:lnTo>
                  <a:lnTo>
                    <a:pt x="626930" y="759640"/>
                  </a:lnTo>
                  <a:lnTo>
                    <a:pt x="626703" y="759568"/>
                  </a:lnTo>
                  <a:lnTo>
                    <a:pt x="626481" y="759490"/>
                  </a:lnTo>
                  <a:lnTo>
                    <a:pt x="626261" y="759404"/>
                  </a:lnTo>
                  <a:lnTo>
                    <a:pt x="625986" y="759281"/>
                  </a:lnTo>
                  <a:lnTo>
                    <a:pt x="625717" y="759145"/>
                  </a:lnTo>
                  <a:lnTo>
                    <a:pt x="625449" y="758999"/>
                  </a:lnTo>
                  <a:lnTo>
                    <a:pt x="624769" y="758590"/>
                  </a:lnTo>
                  <a:lnTo>
                    <a:pt x="624602" y="758495"/>
                  </a:lnTo>
                  <a:lnTo>
                    <a:pt x="624440" y="758395"/>
                  </a:lnTo>
                  <a:lnTo>
                    <a:pt x="624285" y="758285"/>
                  </a:lnTo>
                  <a:lnTo>
                    <a:pt x="624141" y="758163"/>
                  </a:lnTo>
                  <a:lnTo>
                    <a:pt x="623979" y="757985"/>
                  </a:lnTo>
                  <a:lnTo>
                    <a:pt x="623835" y="757781"/>
                  </a:lnTo>
                  <a:lnTo>
                    <a:pt x="623574" y="757344"/>
                  </a:lnTo>
                  <a:lnTo>
                    <a:pt x="623435" y="757135"/>
                  </a:lnTo>
                  <a:lnTo>
                    <a:pt x="623140" y="756735"/>
                  </a:lnTo>
                  <a:lnTo>
                    <a:pt x="622425" y="755793"/>
                  </a:lnTo>
                  <a:lnTo>
                    <a:pt x="622301" y="755621"/>
                  </a:lnTo>
                  <a:lnTo>
                    <a:pt x="622134" y="755366"/>
                  </a:lnTo>
                  <a:lnTo>
                    <a:pt x="622055" y="755234"/>
                  </a:lnTo>
                  <a:lnTo>
                    <a:pt x="621968" y="755111"/>
                  </a:lnTo>
                  <a:lnTo>
                    <a:pt x="621878" y="754993"/>
                  </a:lnTo>
                  <a:lnTo>
                    <a:pt x="621711" y="754829"/>
                  </a:lnTo>
                  <a:lnTo>
                    <a:pt x="621534" y="754684"/>
                  </a:lnTo>
                  <a:lnTo>
                    <a:pt x="621386" y="754452"/>
                  </a:lnTo>
                  <a:lnTo>
                    <a:pt x="621231" y="754225"/>
                  </a:lnTo>
                  <a:lnTo>
                    <a:pt x="621065" y="754002"/>
                  </a:lnTo>
                  <a:lnTo>
                    <a:pt x="620891" y="753788"/>
                  </a:lnTo>
                  <a:lnTo>
                    <a:pt x="620706" y="753583"/>
                  </a:lnTo>
                  <a:lnTo>
                    <a:pt x="620589" y="753465"/>
                  </a:lnTo>
                  <a:lnTo>
                    <a:pt x="620336" y="753247"/>
                  </a:lnTo>
                  <a:lnTo>
                    <a:pt x="620094" y="753015"/>
                  </a:lnTo>
                  <a:lnTo>
                    <a:pt x="619961" y="752856"/>
                  </a:lnTo>
                  <a:lnTo>
                    <a:pt x="619587" y="752346"/>
                  </a:lnTo>
                  <a:lnTo>
                    <a:pt x="619455" y="752183"/>
                  </a:lnTo>
                  <a:lnTo>
                    <a:pt x="619277" y="752001"/>
                  </a:lnTo>
                  <a:lnTo>
                    <a:pt x="619092" y="751828"/>
                  </a:lnTo>
                  <a:lnTo>
                    <a:pt x="618711" y="751492"/>
                  </a:lnTo>
                  <a:lnTo>
                    <a:pt x="618522" y="751314"/>
                  </a:lnTo>
                  <a:lnTo>
                    <a:pt x="618503" y="751628"/>
                  </a:lnTo>
                  <a:lnTo>
                    <a:pt x="618476" y="752260"/>
                  </a:lnTo>
                  <a:lnTo>
                    <a:pt x="618472" y="752892"/>
                  </a:lnTo>
                  <a:lnTo>
                    <a:pt x="618454" y="753429"/>
                  </a:lnTo>
                  <a:lnTo>
                    <a:pt x="618450" y="753697"/>
                  </a:lnTo>
                  <a:lnTo>
                    <a:pt x="618472" y="753956"/>
                  </a:lnTo>
                  <a:lnTo>
                    <a:pt x="618540" y="754193"/>
                  </a:lnTo>
                  <a:lnTo>
                    <a:pt x="618665" y="754402"/>
                  </a:lnTo>
                  <a:lnTo>
                    <a:pt x="618839" y="754593"/>
                  </a:lnTo>
                  <a:lnTo>
                    <a:pt x="619039" y="754770"/>
                  </a:lnTo>
                  <a:lnTo>
                    <a:pt x="619240" y="754952"/>
                  </a:lnTo>
                  <a:lnTo>
                    <a:pt x="619413" y="755148"/>
                  </a:lnTo>
                  <a:lnTo>
                    <a:pt x="619527" y="755302"/>
                  </a:lnTo>
                  <a:lnTo>
                    <a:pt x="619636" y="755461"/>
                  </a:lnTo>
                  <a:lnTo>
                    <a:pt x="619840" y="755793"/>
                  </a:lnTo>
                  <a:lnTo>
                    <a:pt x="619935" y="755962"/>
                  </a:lnTo>
                  <a:lnTo>
                    <a:pt x="620063" y="756239"/>
                  </a:lnTo>
                  <a:lnTo>
                    <a:pt x="620169" y="756530"/>
                  </a:lnTo>
                  <a:lnTo>
                    <a:pt x="620268" y="756826"/>
                  </a:lnTo>
                  <a:lnTo>
                    <a:pt x="620370" y="757117"/>
                  </a:lnTo>
                  <a:lnTo>
                    <a:pt x="620487" y="757403"/>
                  </a:lnTo>
                  <a:lnTo>
                    <a:pt x="620638" y="757690"/>
                  </a:lnTo>
                  <a:lnTo>
                    <a:pt x="620978" y="758244"/>
                  </a:lnTo>
                  <a:lnTo>
                    <a:pt x="621152" y="758522"/>
                  </a:lnTo>
                  <a:lnTo>
                    <a:pt x="621311" y="758804"/>
                  </a:lnTo>
                  <a:lnTo>
                    <a:pt x="621466" y="759145"/>
                  </a:lnTo>
                  <a:lnTo>
                    <a:pt x="621738" y="759859"/>
                  </a:lnTo>
                  <a:lnTo>
                    <a:pt x="621893" y="760200"/>
                  </a:lnTo>
                  <a:lnTo>
                    <a:pt x="622082" y="760514"/>
                  </a:lnTo>
                  <a:lnTo>
                    <a:pt x="622297" y="760768"/>
                  </a:lnTo>
                  <a:lnTo>
                    <a:pt x="622535" y="761000"/>
                  </a:lnTo>
                  <a:lnTo>
                    <a:pt x="622792" y="761218"/>
                  </a:lnTo>
                  <a:lnTo>
                    <a:pt x="623057" y="761437"/>
                  </a:lnTo>
                  <a:lnTo>
                    <a:pt x="623310" y="761655"/>
                  </a:lnTo>
                  <a:lnTo>
                    <a:pt x="623922" y="762205"/>
                  </a:lnTo>
                  <a:lnTo>
                    <a:pt x="624848" y="763024"/>
                  </a:lnTo>
                  <a:lnTo>
                    <a:pt x="625233" y="763406"/>
                  </a:lnTo>
                  <a:lnTo>
                    <a:pt x="625608" y="763811"/>
                  </a:lnTo>
                  <a:lnTo>
                    <a:pt x="625986" y="764206"/>
                  </a:lnTo>
                  <a:lnTo>
                    <a:pt x="626382" y="764561"/>
                  </a:lnTo>
                  <a:lnTo>
                    <a:pt x="626821" y="764847"/>
                  </a:lnTo>
                  <a:lnTo>
                    <a:pt x="627217" y="765034"/>
                  </a:lnTo>
                  <a:lnTo>
                    <a:pt x="627637" y="765184"/>
                  </a:lnTo>
                  <a:lnTo>
                    <a:pt x="628072" y="765302"/>
                  </a:lnTo>
                  <a:lnTo>
                    <a:pt x="628514" y="765384"/>
                  </a:lnTo>
                  <a:lnTo>
                    <a:pt x="628948" y="765420"/>
                  </a:lnTo>
                  <a:lnTo>
                    <a:pt x="629425" y="765416"/>
                  </a:lnTo>
                  <a:lnTo>
                    <a:pt x="629912" y="765370"/>
                  </a:lnTo>
                  <a:lnTo>
                    <a:pt x="630400" y="765275"/>
                  </a:lnTo>
                  <a:lnTo>
                    <a:pt x="630857" y="765129"/>
                  </a:lnTo>
                  <a:lnTo>
                    <a:pt x="631273" y="764925"/>
                  </a:lnTo>
                  <a:lnTo>
                    <a:pt x="631473" y="764765"/>
                  </a:lnTo>
                  <a:lnTo>
                    <a:pt x="631654" y="764565"/>
                  </a:lnTo>
                  <a:lnTo>
                    <a:pt x="631832" y="764361"/>
                  </a:lnTo>
                  <a:lnTo>
                    <a:pt x="632017" y="764192"/>
                  </a:lnTo>
                  <a:lnTo>
                    <a:pt x="632282" y="764079"/>
                  </a:lnTo>
                  <a:lnTo>
                    <a:pt x="632410" y="764070"/>
                  </a:lnTo>
                  <a:lnTo>
                    <a:pt x="632535" y="764051"/>
                  </a:lnTo>
                  <a:lnTo>
                    <a:pt x="632660" y="764001"/>
                  </a:lnTo>
                  <a:lnTo>
                    <a:pt x="632780" y="763933"/>
                  </a:lnTo>
                  <a:lnTo>
                    <a:pt x="632898" y="763847"/>
                  </a:lnTo>
                  <a:lnTo>
                    <a:pt x="633121" y="763660"/>
                  </a:lnTo>
                  <a:lnTo>
                    <a:pt x="633472" y="763324"/>
                  </a:lnTo>
                  <a:lnTo>
                    <a:pt x="633793" y="762919"/>
                  </a:lnTo>
                  <a:lnTo>
                    <a:pt x="634069" y="762474"/>
                  </a:lnTo>
                  <a:lnTo>
                    <a:pt x="634288" y="762005"/>
                  </a:lnTo>
                  <a:lnTo>
                    <a:pt x="634432" y="761537"/>
                  </a:lnTo>
                  <a:lnTo>
                    <a:pt x="634485" y="761446"/>
                  </a:lnTo>
                  <a:lnTo>
                    <a:pt x="634545" y="761364"/>
                  </a:lnTo>
                  <a:lnTo>
                    <a:pt x="634613" y="761287"/>
                  </a:lnTo>
                  <a:lnTo>
                    <a:pt x="634746" y="761187"/>
                  </a:lnTo>
                  <a:lnTo>
                    <a:pt x="634901" y="761105"/>
                  </a:lnTo>
                  <a:lnTo>
                    <a:pt x="635071" y="761041"/>
                  </a:lnTo>
                  <a:lnTo>
                    <a:pt x="635415" y="760941"/>
                  </a:lnTo>
                  <a:lnTo>
                    <a:pt x="635687" y="760855"/>
                  </a:lnTo>
                  <a:lnTo>
                    <a:pt x="635823" y="760818"/>
                  </a:lnTo>
                  <a:lnTo>
                    <a:pt x="635959" y="760796"/>
                  </a:lnTo>
                  <a:lnTo>
                    <a:pt x="636095" y="760791"/>
                  </a:lnTo>
                  <a:lnTo>
                    <a:pt x="636227" y="760809"/>
                  </a:lnTo>
                  <a:lnTo>
                    <a:pt x="636356" y="760841"/>
                  </a:lnTo>
                  <a:lnTo>
                    <a:pt x="636488" y="760882"/>
                  </a:lnTo>
                  <a:lnTo>
                    <a:pt x="636730" y="761000"/>
                  </a:lnTo>
                  <a:lnTo>
                    <a:pt x="636926" y="761168"/>
                  </a:lnTo>
                  <a:lnTo>
                    <a:pt x="637085" y="761396"/>
                  </a:lnTo>
                  <a:lnTo>
                    <a:pt x="637225" y="761655"/>
                  </a:lnTo>
                  <a:lnTo>
                    <a:pt x="637361" y="761923"/>
                  </a:lnTo>
                  <a:lnTo>
                    <a:pt x="637505" y="762178"/>
                  </a:lnTo>
                  <a:lnTo>
                    <a:pt x="637591" y="762305"/>
                  </a:lnTo>
                  <a:lnTo>
                    <a:pt x="637758" y="762569"/>
                  </a:lnTo>
                  <a:lnTo>
                    <a:pt x="637932" y="762824"/>
                  </a:lnTo>
                  <a:lnTo>
                    <a:pt x="638124" y="763051"/>
                  </a:lnTo>
                  <a:lnTo>
                    <a:pt x="638332" y="763265"/>
                  </a:lnTo>
                  <a:lnTo>
                    <a:pt x="638774" y="763674"/>
                  </a:lnTo>
                  <a:lnTo>
                    <a:pt x="639133" y="764020"/>
                  </a:lnTo>
                  <a:lnTo>
                    <a:pt x="639553" y="764438"/>
                  </a:lnTo>
                  <a:lnTo>
                    <a:pt x="639942" y="764806"/>
                  </a:lnTo>
                  <a:lnTo>
                    <a:pt x="640441" y="765270"/>
                  </a:lnTo>
                  <a:lnTo>
                    <a:pt x="640951" y="765716"/>
                  </a:lnTo>
                  <a:lnTo>
                    <a:pt x="641367" y="766071"/>
                  </a:lnTo>
                  <a:lnTo>
                    <a:pt x="641578" y="766243"/>
                  </a:lnTo>
                  <a:lnTo>
                    <a:pt x="641794" y="766412"/>
                  </a:lnTo>
                  <a:lnTo>
                    <a:pt x="642081" y="766625"/>
                  </a:lnTo>
                  <a:lnTo>
                    <a:pt x="642368" y="766821"/>
                  </a:lnTo>
                  <a:lnTo>
                    <a:pt x="643260" y="767153"/>
                  </a:lnTo>
                  <a:lnTo>
                    <a:pt x="643706" y="767330"/>
                  </a:lnTo>
                  <a:lnTo>
                    <a:pt x="644587" y="767694"/>
                  </a:lnTo>
                  <a:lnTo>
                    <a:pt x="645206" y="767976"/>
                  </a:lnTo>
                  <a:lnTo>
                    <a:pt x="645822" y="768263"/>
                  </a:lnTo>
                  <a:lnTo>
                    <a:pt x="646132" y="768399"/>
                  </a:lnTo>
                  <a:lnTo>
                    <a:pt x="646423" y="768513"/>
                  </a:lnTo>
                  <a:lnTo>
                    <a:pt x="647024" y="768722"/>
                  </a:lnTo>
                  <a:lnTo>
                    <a:pt x="647308" y="768845"/>
                  </a:lnTo>
                  <a:lnTo>
                    <a:pt x="647576" y="768999"/>
                  </a:lnTo>
                  <a:lnTo>
                    <a:pt x="647807" y="769167"/>
                  </a:lnTo>
                  <a:lnTo>
                    <a:pt x="648022" y="769354"/>
                  </a:lnTo>
                  <a:lnTo>
                    <a:pt x="648230" y="769563"/>
                  </a:lnTo>
                  <a:lnTo>
                    <a:pt x="648423" y="769777"/>
                  </a:lnTo>
                  <a:lnTo>
                    <a:pt x="648596" y="770004"/>
                  </a:lnTo>
                  <a:lnTo>
                    <a:pt x="648816" y="770368"/>
                  </a:lnTo>
                  <a:lnTo>
                    <a:pt x="648993" y="770768"/>
                  </a:lnTo>
                  <a:lnTo>
                    <a:pt x="649133" y="771191"/>
                  </a:lnTo>
                  <a:lnTo>
                    <a:pt x="649246" y="771623"/>
                  </a:lnTo>
                  <a:lnTo>
                    <a:pt x="649341" y="772051"/>
                  </a:lnTo>
                  <a:lnTo>
                    <a:pt x="649386" y="772319"/>
                  </a:lnTo>
                  <a:lnTo>
                    <a:pt x="649420" y="772592"/>
                  </a:lnTo>
                  <a:lnTo>
                    <a:pt x="649447" y="772865"/>
                  </a:lnTo>
                  <a:lnTo>
                    <a:pt x="649473" y="773410"/>
                  </a:lnTo>
                  <a:lnTo>
                    <a:pt x="649477" y="773829"/>
                  </a:lnTo>
                  <a:lnTo>
                    <a:pt x="649462" y="774247"/>
                  </a:lnTo>
                  <a:lnTo>
                    <a:pt x="649432" y="774670"/>
                  </a:lnTo>
                  <a:lnTo>
                    <a:pt x="649371" y="775084"/>
                  </a:lnTo>
                  <a:lnTo>
                    <a:pt x="649280" y="775488"/>
                  </a:lnTo>
                  <a:lnTo>
                    <a:pt x="649178" y="775820"/>
                  </a:lnTo>
                  <a:lnTo>
                    <a:pt x="649054" y="776152"/>
                  </a:lnTo>
                  <a:lnTo>
                    <a:pt x="648914" y="776475"/>
                  </a:lnTo>
                  <a:lnTo>
                    <a:pt x="648751" y="776789"/>
                  </a:lnTo>
                  <a:lnTo>
                    <a:pt x="648577" y="777094"/>
                  </a:lnTo>
                  <a:lnTo>
                    <a:pt x="648373" y="777389"/>
                  </a:lnTo>
                  <a:lnTo>
                    <a:pt x="648150" y="777671"/>
                  </a:lnTo>
                  <a:lnTo>
                    <a:pt x="647909" y="777944"/>
                  </a:lnTo>
                  <a:lnTo>
                    <a:pt x="647217" y="778690"/>
                  </a:lnTo>
                  <a:lnTo>
                    <a:pt x="646612" y="779304"/>
                  </a:lnTo>
                  <a:lnTo>
                    <a:pt x="646110" y="779800"/>
                  </a:lnTo>
                  <a:lnTo>
                    <a:pt x="645505" y="780382"/>
                  </a:lnTo>
                  <a:lnTo>
                    <a:pt x="645195" y="780664"/>
                  </a:lnTo>
                  <a:lnTo>
                    <a:pt x="644878" y="780937"/>
                  </a:lnTo>
                  <a:lnTo>
                    <a:pt x="644538" y="781223"/>
                  </a:lnTo>
                  <a:lnTo>
                    <a:pt x="644190" y="781505"/>
                  </a:lnTo>
                  <a:lnTo>
                    <a:pt x="643835" y="781778"/>
                  </a:lnTo>
                  <a:lnTo>
                    <a:pt x="643472" y="782033"/>
                  </a:lnTo>
                  <a:lnTo>
                    <a:pt x="643094" y="782260"/>
                  </a:lnTo>
                  <a:lnTo>
                    <a:pt x="642705" y="782456"/>
                  </a:lnTo>
                  <a:lnTo>
                    <a:pt x="642300" y="782628"/>
                  </a:lnTo>
                  <a:lnTo>
                    <a:pt x="641888" y="782783"/>
                  </a:lnTo>
                  <a:lnTo>
                    <a:pt x="641057" y="783060"/>
                  </a:lnTo>
                  <a:lnTo>
                    <a:pt x="640671" y="783138"/>
                  </a:lnTo>
                  <a:lnTo>
                    <a:pt x="640256" y="783183"/>
                  </a:lnTo>
                  <a:lnTo>
                    <a:pt x="639851" y="783233"/>
                  </a:lnTo>
                  <a:lnTo>
                    <a:pt x="639511" y="783324"/>
                  </a:lnTo>
                  <a:lnTo>
                    <a:pt x="639281" y="783497"/>
                  </a:lnTo>
                  <a:lnTo>
                    <a:pt x="639209" y="783838"/>
                  </a:lnTo>
                  <a:lnTo>
                    <a:pt x="638682" y="783833"/>
                  </a:lnTo>
                  <a:lnTo>
                    <a:pt x="637979" y="783232"/>
                  </a:lnTo>
                  <a:lnTo>
                    <a:pt x="637787" y="783232"/>
                  </a:lnTo>
                  <a:lnTo>
                    <a:pt x="637273" y="782959"/>
                  </a:lnTo>
                  <a:lnTo>
                    <a:pt x="637016" y="782891"/>
                  </a:lnTo>
                  <a:lnTo>
                    <a:pt x="636823" y="782759"/>
                  </a:lnTo>
                  <a:lnTo>
                    <a:pt x="636048" y="782550"/>
                  </a:lnTo>
                  <a:lnTo>
                    <a:pt x="634884" y="782400"/>
                  </a:lnTo>
                  <a:lnTo>
                    <a:pt x="634302" y="782391"/>
                  </a:lnTo>
                  <a:lnTo>
                    <a:pt x="634045" y="782323"/>
                  </a:lnTo>
                  <a:lnTo>
                    <a:pt x="633527" y="782250"/>
                  </a:lnTo>
                  <a:lnTo>
                    <a:pt x="632745" y="782432"/>
                  </a:lnTo>
                  <a:lnTo>
                    <a:pt x="631177" y="783446"/>
                  </a:lnTo>
                  <a:lnTo>
                    <a:pt x="629405" y="784719"/>
                  </a:lnTo>
                  <a:lnTo>
                    <a:pt x="629597" y="784920"/>
                  </a:lnTo>
                  <a:lnTo>
                    <a:pt x="629726" y="784920"/>
                  </a:lnTo>
                  <a:lnTo>
                    <a:pt x="630504" y="784806"/>
                  </a:lnTo>
                  <a:lnTo>
                    <a:pt x="631679" y="784301"/>
                  </a:lnTo>
                  <a:lnTo>
                    <a:pt x="632851" y="784060"/>
                  </a:lnTo>
                  <a:lnTo>
                    <a:pt x="633955" y="783951"/>
                  </a:lnTo>
                  <a:lnTo>
                    <a:pt x="634212" y="783955"/>
                  </a:lnTo>
                  <a:lnTo>
                    <a:pt x="635050" y="784096"/>
                  </a:lnTo>
                  <a:lnTo>
                    <a:pt x="636082" y="784374"/>
                  </a:lnTo>
                  <a:lnTo>
                    <a:pt x="636343" y="784378"/>
                  </a:lnTo>
                  <a:lnTo>
                    <a:pt x="636989" y="784519"/>
                  </a:lnTo>
                  <a:lnTo>
                    <a:pt x="637503" y="784724"/>
                  </a:lnTo>
                  <a:lnTo>
                    <a:pt x="637889" y="784797"/>
                  </a:lnTo>
                  <a:lnTo>
                    <a:pt x="638274" y="784997"/>
                  </a:lnTo>
                  <a:lnTo>
                    <a:pt x="638467" y="785129"/>
                  </a:lnTo>
                  <a:lnTo>
                    <a:pt x="639306" y="785406"/>
                  </a:lnTo>
                  <a:lnTo>
                    <a:pt x="639627" y="785410"/>
                  </a:lnTo>
                  <a:lnTo>
                    <a:pt x="639885" y="785548"/>
                  </a:lnTo>
                  <a:lnTo>
                    <a:pt x="641235" y="786285"/>
                  </a:lnTo>
                  <a:lnTo>
                    <a:pt x="641488" y="786485"/>
                  </a:lnTo>
                  <a:lnTo>
                    <a:pt x="642780" y="786767"/>
                  </a:lnTo>
                  <a:lnTo>
                    <a:pt x="643491" y="786844"/>
                  </a:lnTo>
                  <a:lnTo>
                    <a:pt x="643672" y="786810"/>
                  </a:lnTo>
                  <a:lnTo>
                    <a:pt x="644291" y="786584"/>
                  </a:lnTo>
                  <a:lnTo>
                    <a:pt x="644737" y="786353"/>
                  </a:lnTo>
                  <a:lnTo>
                    <a:pt x="645066" y="786176"/>
                  </a:lnTo>
                  <a:lnTo>
                    <a:pt x="645254" y="785998"/>
                  </a:lnTo>
                  <a:lnTo>
                    <a:pt x="645418" y="785948"/>
                  </a:lnTo>
                  <a:lnTo>
                    <a:pt x="645524" y="785857"/>
                  </a:lnTo>
                  <a:lnTo>
                    <a:pt x="645728" y="785662"/>
                  </a:lnTo>
                  <a:lnTo>
                    <a:pt x="645834" y="785571"/>
                  </a:lnTo>
                  <a:lnTo>
                    <a:pt x="645943" y="785489"/>
                  </a:lnTo>
                  <a:lnTo>
                    <a:pt x="646106" y="785398"/>
                  </a:lnTo>
                  <a:lnTo>
                    <a:pt x="646284" y="785325"/>
                  </a:lnTo>
                  <a:lnTo>
                    <a:pt x="646465" y="785261"/>
                  </a:lnTo>
                  <a:lnTo>
                    <a:pt x="646650" y="785202"/>
                  </a:lnTo>
                  <a:lnTo>
                    <a:pt x="647387" y="784939"/>
                  </a:lnTo>
                  <a:lnTo>
                    <a:pt x="647670" y="784848"/>
                  </a:lnTo>
                  <a:lnTo>
                    <a:pt x="647954" y="784766"/>
                  </a:lnTo>
                  <a:lnTo>
                    <a:pt x="648241" y="784693"/>
                  </a:lnTo>
                  <a:lnTo>
                    <a:pt x="648566" y="784634"/>
                  </a:lnTo>
                  <a:lnTo>
                    <a:pt x="648899" y="784593"/>
                  </a:lnTo>
                  <a:lnTo>
                    <a:pt x="650131" y="784497"/>
                  </a:lnTo>
                  <a:lnTo>
                    <a:pt x="650592" y="784479"/>
                  </a:lnTo>
                  <a:lnTo>
                    <a:pt x="650822" y="784461"/>
                  </a:lnTo>
                  <a:lnTo>
                    <a:pt x="651045" y="784429"/>
                  </a:lnTo>
                  <a:lnTo>
                    <a:pt x="651234" y="784388"/>
                  </a:lnTo>
                  <a:lnTo>
                    <a:pt x="651423" y="784329"/>
                  </a:lnTo>
                  <a:lnTo>
                    <a:pt x="651465" y="784144"/>
                  </a:lnTo>
                  <a:lnTo>
                    <a:pt x="652366" y="784118"/>
                  </a:lnTo>
                  <a:lnTo>
                    <a:pt x="653018" y="784334"/>
                  </a:lnTo>
                  <a:lnTo>
                    <a:pt x="653087" y="784342"/>
                  </a:lnTo>
                  <a:lnTo>
                    <a:pt x="653279" y="784366"/>
                  </a:lnTo>
                  <a:lnTo>
                    <a:pt x="654330" y="784305"/>
                  </a:lnTo>
                  <a:lnTo>
                    <a:pt x="654526" y="784334"/>
                  </a:lnTo>
                  <a:lnTo>
                    <a:pt x="655138" y="784338"/>
                  </a:lnTo>
                  <a:lnTo>
                    <a:pt x="655444" y="784334"/>
                  </a:lnTo>
                  <a:lnTo>
                    <a:pt x="655743" y="784315"/>
                  </a:lnTo>
                  <a:lnTo>
                    <a:pt x="656030" y="784256"/>
                  </a:lnTo>
                  <a:lnTo>
                    <a:pt x="656283" y="784170"/>
                  </a:lnTo>
                  <a:lnTo>
                    <a:pt x="656529" y="784056"/>
                  </a:lnTo>
                  <a:lnTo>
                    <a:pt x="656767" y="783929"/>
                  </a:lnTo>
                  <a:lnTo>
                    <a:pt x="657236" y="783652"/>
                  </a:lnTo>
                  <a:lnTo>
                    <a:pt x="657496" y="783492"/>
                  </a:lnTo>
                  <a:lnTo>
                    <a:pt x="657750" y="783320"/>
                  </a:lnTo>
                  <a:lnTo>
                    <a:pt x="658498" y="782788"/>
                  </a:lnTo>
                  <a:lnTo>
                    <a:pt x="658683" y="782646"/>
                  </a:lnTo>
                  <a:lnTo>
                    <a:pt x="658865" y="782492"/>
                  </a:lnTo>
                  <a:lnTo>
                    <a:pt x="659050" y="782342"/>
                  </a:lnTo>
                  <a:lnTo>
                    <a:pt x="659239" y="782214"/>
                  </a:lnTo>
                  <a:lnTo>
                    <a:pt x="659443" y="782128"/>
                  </a:lnTo>
                  <a:lnTo>
                    <a:pt x="659738" y="782092"/>
                  </a:lnTo>
                  <a:lnTo>
                    <a:pt x="660055" y="782128"/>
                  </a:lnTo>
                  <a:lnTo>
                    <a:pt x="660384" y="782210"/>
                  </a:lnTo>
                  <a:lnTo>
                    <a:pt x="660720" y="782301"/>
                  </a:lnTo>
                  <a:lnTo>
                    <a:pt x="661045" y="782365"/>
                  </a:lnTo>
                  <a:lnTo>
                    <a:pt x="661691" y="782442"/>
                  </a:lnTo>
                  <a:lnTo>
                    <a:pt x="662013" y="782474"/>
                  </a:lnTo>
                  <a:lnTo>
                    <a:pt x="662334" y="782496"/>
                  </a:lnTo>
                  <a:lnTo>
                    <a:pt x="662655" y="782496"/>
                  </a:lnTo>
                  <a:lnTo>
                    <a:pt x="663252" y="782446"/>
                  </a:lnTo>
                  <a:lnTo>
                    <a:pt x="663861" y="782342"/>
                  </a:lnTo>
                  <a:lnTo>
                    <a:pt x="664458" y="782183"/>
                  </a:lnTo>
                  <a:lnTo>
                    <a:pt x="665036" y="781969"/>
                  </a:lnTo>
                  <a:lnTo>
                    <a:pt x="665573" y="781710"/>
                  </a:lnTo>
                  <a:lnTo>
                    <a:pt x="665909" y="781501"/>
                  </a:lnTo>
                  <a:lnTo>
                    <a:pt x="666226" y="781259"/>
                  </a:lnTo>
                  <a:lnTo>
                    <a:pt x="666839" y="780737"/>
                  </a:lnTo>
                  <a:lnTo>
                    <a:pt x="667152" y="780491"/>
                  </a:lnTo>
                  <a:lnTo>
                    <a:pt x="667477" y="780254"/>
                  </a:lnTo>
                  <a:lnTo>
                    <a:pt x="668139" y="779800"/>
                  </a:lnTo>
                  <a:lnTo>
                    <a:pt x="668464" y="779568"/>
                  </a:lnTo>
                  <a:lnTo>
                    <a:pt x="668781" y="779318"/>
                  </a:lnTo>
                  <a:lnTo>
                    <a:pt x="669148" y="779008"/>
                  </a:lnTo>
                  <a:lnTo>
                    <a:pt x="669514" y="778690"/>
                  </a:lnTo>
                  <a:lnTo>
                    <a:pt x="669866" y="778358"/>
                  </a:lnTo>
                  <a:lnTo>
                    <a:pt x="670187" y="778003"/>
                  </a:lnTo>
                  <a:lnTo>
                    <a:pt x="670470" y="777626"/>
                  </a:lnTo>
                  <a:lnTo>
                    <a:pt x="670614" y="777380"/>
                  </a:lnTo>
                  <a:lnTo>
                    <a:pt x="670973" y="776584"/>
                  </a:lnTo>
                  <a:lnTo>
                    <a:pt x="671113" y="776334"/>
                  </a:lnTo>
                  <a:lnTo>
                    <a:pt x="671309" y="776093"/>
                  </a:lnTo>
                  <a:lnTo>
                    <a:pt x="671540" y="775866"/>
                  </a:lnTo>
                  <a:lnTo>
                    <a:pt x="671774" y="775643"/>
                  </a:lnTo>
                  <a:lnTo>
                    <a:pt x="671988" y="775215"/>
                  </a:lnTo>
                  <a:lnTo>
                    <a:pt x="672055" y="775119"/>
                  </a:lnTo>
                  <a:lnTo>
                    <a:pt x="672186" y="774952"/>
                  </a:lnTo>
                  <a:lnTo>
                    <a:pt x="672235" y="774738"/>
                  </a:lnTo>
                  <a:lnTo>
                    <a:pt x="672265" y="774520"/>
                  </a:lnTo>
                  <a:lnTo>
                    <a:pt x="672273" y="774302"/>
                  </a:lnTo>
                  <a:lnTo>
                    <a:pt x="672265" y="774092"/>
                  </a:lnTo>
                  <a:lnTo>
                    <a:pt x="672602" y="773183"/>
                  </a:lnTo>
                  <a:lnTo>
                    <a:pt x="672806" y="772796"/>
                  </a:lnTo>
                  <a:lnTo>
                    <a:pt x="673395" y="772219"/>
                  </a:lnTo>
                  <a:lnTo>
                    <a:pt x="674049" y="771969"/>
                  </a:lnTo>
                  <a:lnTo>
                    <a:pt x="674352" y="771987"/>
                  </a:lnTo>
                  <a:lnTo>
                    <a:pt x="674662" y="772037"/>
                  </a:lnTo>
                  <a:lnTo>
                    <a:pt x="674971" y="772114"/>
                  </a:lnTo>
                  <a:lnTo>
                    <a:pt x="675266" y="772219"/>
                  </a:lnTo>
                  <a:lnTo>
                    <a:pt x="675542" y="772346"/>
                  </a:lnTo>
                  <a:lnTo>
                    <a:pt x="675803" y="772514"/>
                  </a:lnTo>
                  <a:lnTo>
                    <a:pt x="676049" y="772714"/>
                  </a:lnTo>
                  <a:lnTo>
                    <a:pt x="676279" y="772942"/>
                  </a:lnTo>
                  <a:lnTo>
                    <a:pt x="676502" y="773174"/>
                  </a:lnTo>
                  <a:lnTo>
                    <a:pt x="676869" y="773574"/>
                  </a:lnTo>
                  <a:lnTo>
                    <a:pt x="677012" y="773738"/>
                  </a:lnTo>
                  <a:lnTo>
                    <a:pt x="677156" y="773911"/>
                  </a:lnTo>
                  <a:lnTo>
                    <a:pt x="677432" y="774256"/>
                  </a:lnTo>
                  <a:lnTo>
                    <a:pt x="677624" y="774520"/>
                  </a:lnTo>
                  <a:lnTo>
                    <a:pt x="677810" y="774793"/>
                  </a:lnTo>
                  <a:lnTo>
                    <a:pt x="678342" y="775630"/>
                  </a:lnTo>
                  <a:lnTo>
                    <a:pt x="678588" y="775971"/>
                  </a:lnTo>
                  <a:lnTo>
                    <a:pt x="678856" y="776307"/>
                  </a:lnTo>
                  <a:lnTo>
                    <a:pt x="679110" y="776648"/>
                  </a:lnTo>
                  <a:lnTo>
                    <a:pt x="679321" y="776998"/>
                  </a:lnTo>
                  <a:lnTo>
                    <a:pt x="679454" y="777367"/>
                  </a:lnTo>
                  <a:lnTo>
                    <a:pt x="679499" y="777630"/>
                  </a:lnTo>
                  <a:lnTo>
                    <a:pt x="679518" y="777908"/>
                  </a:lnTo>
                  <a:lnTo>
                    <a:pt x="679514" y="778185"/>
                  </a:lnTo>
                  <a:lnTo>
                    <a:pt x="679484" y="778458"/>
                  </a:lnTo>
                  <a:lnTo>
                    <a:pt x="679431" y="778722"/>
                  </a:lnTo>
                  <a:lnTo>
                    <a:pt x="679276" y="779090"/>
                  </a:lnTo>
                  <a:lnTo>
                    <a:pt x="679038" y="779436"/>
                  </a:lnTo>
                  <a:lnTo>
                    <a:pt x="678751" y="779768"/>
                  </a:lnTo>
                  <a:lnTo>
                    <a:pt x="678444" y="780091"/>
                  </a:lnTo>
                  <a:lnTo>
                    <a:pt x="678154" y="780418"/>
                  </a:lnTo>
                  <a:lnTo>
                    <a:pt x="677810" y="780786"/>
                  </a:lnTo>
                  <a:lnTo>
                    <a:pt x="677428" y="781137"/>
                  </a:lnTo>
                  <a:lnTo>
                    <a:pt x="677054" y="781487"/>
                  </a:lnTo>
                  <a:lnTo>
                    <a:pt x="676717" y="781855"/>
                  </a:lnTo>
                  <a:lnTo>
                    <a:pt x="676464" y="782265"/>
                  </a:lnTo>
                  <a:lnTo>
                    <a:pt x="676362" y="782542"/>
                  </a:lnTo>
                  <a:lnTo>
                    <a:pt x="676294" y="782838"/>
                  </a:lnTo>
                  <a:lnTo>
                    <a:pt x="676241" y="783138"/>
                  </a:lnTo>
                  <a:lnTo>
                    <a:pt x="676173" y="783438"/>
                  </a:lnTo>
                  <a:lnTo>
                    <a:pt x="676075" y="783715"/>
                  </a:lnTo>
                  <a:lnTo>
                    <a:pt x="676007" y="783856"/>
                  </a:lnTo>
                  <a:lnTo>
                    <a:pt x="675935" y="783993"/>
                  </a:lnTo>
                  <a:lnTo>
                    <a:pt x="675859" y="784125"/>
                  </a:lnTo>
                  <a:lnTo>
                    <a:pt x="675701" y="784388"/>
                  </a:lnTo>
                  <a:lnTo>
                    <a:pt x="675550" y="784598"/>
                  </a:lnTo>
                  <a:lnTo>
                    <a:pt x="675206" y="784993"/>
                  </a:lnTo>
                  <a:lnTo>
                    <a:pt x="675058" y="785198"/>
                  </a:lnTo>
                  <a:lnTo>
                    <a:pt x="674956" y="785416"/>
                  </a:lnTo>
                  <a:lnTo>
                    <a:pt x="674892" y="785694"/>
                  </a:lnTo>
                  <a:lnTo>
                    <a:pt x="674873" y="785998"/>
                  </a:lnTo>
                  <a:lnTo>
                    <a:pt x="674888" y="786307"/>
                  </a:lnTo>
                  <a:lnTo>
                    <a:pt x="674945" y="786608"/>
                  </a:lnTo>
                  <a:lnTo>
                    <a:pt x="675036" y="786876"/>
                  </a:lnTo>
                  <a:lnTo>
                    <a:pt x="675134" y="787076"/>
                  </a:lnTo>
                  <a:lnTo>
                    <a:pt x="675259" y="787271"/>
                  </a:lnTo>
                  <a:lnTo>
                    <a:pt x="675402" y="787453"/>
                  </a:lnTo>
                  <a:lnTo>
                    <a:pt x="675561" y="787617"/>
                  </a:lnTo>
                  <a:lnTo>
                    <a:pt x="675731" y="787758"/>
                  </a:lnTo>
                  <a:lnTo>
                    <a:pt x="675912" y="788013"/>
                  </a:lnTo>
                  <a:lnTo>
                    <a:pt x="676113" y="788263"/>
                  </a:lnTo>
                  <a:lnTo>
                    <a:pt x="676321" y="788499"/>
                  </a:lnTo>
                  <a:lnTo>
                    <a:pt x="676543" y="788722"/>
                  </a:lnTo>
                  <a:lnTo>
                    <a:pt x="676778" y="788931"/>
                  </a:lnTo>
                  <a:lnTo>
                    <a:pt x="677046" y="789127"/>
                  </a:lnTo>
                  <a:lnTo>
                    <a:pt x="677341" y="789300"/>
                  </a:lnTo>
                  <a:lnTo>
                    <a:pt x="677643" y="789459"/>
                  </a:lnTo>
                  <a:lnTo>
                    <a:pt x="677930" y="789632"/>
                  </a:lnTo>
                  <a:lnTo>
                    <a:pt x="678199" y="789832"/>
                  </a:lnTo>
                  <a:lnTo>
                    <a:pt x="678573" y="790178"/>
                  </a:lnTo>
                  <a:lnTo>
                    <a:pt x="678747" y="790364"/>
                  </a:lnTo>
                  <a:lnTo>
                    <a:pt x="678894" y="790564"/>
                  </a:lnTo>
                  <a:lnTo>
                    <a:pt x="679000" y="790773"/>
                  </a:lnTo>
                  <a:lnTo>
                    <a:pt x="679064" y="791046"/>
                  </a:lnTo>
                  <a:lnTo>
                    <a:pt x="679068" y="791342"/>
                  </a:lnTo>
                  <a:lnTo>
                    <a:pt x="679030" y="791651"/>
                  </a:lnTo>
                  <a:lnTo>
                    <a:pt x="678924" y="792265"/>
                  </a:lnTo>
                  <a:lnTo>
                    <a:pt x="678875" y="792597"/>
                  </a:lnTo>
                  <a:lnTo>
                    <a:pt x="678819" y="792934"/>
                  </a:lnTo>
                  <a:lnTo>
                    <a:pt x="678743" y="793266"/>
                  </a:lnTo>
                  <a:lnTo>
                    <a:pt x="678637" y="793575"/>
                  </a:lnTo>
                  <a:lnTo>
                    <a:pt x="678486" y="793852"/>
                  </a:lnTo>
                  <a:lnTo>
                    <a:pt x="678403" y="793961"/>
                  </a:lnTo>
                  <a:lnTo>
                    <a:pt x="678104" y="794252"/>
                  </a:lnTo>
                  <a:lnTo>
                    <a:pt x="678017" y="794362"/>
                  </a:lnTo>
                  <a:lnTo>
                    <a:pt x="677881" y="794589"/>
                  </a:lnTo>
                  <a:lnTo>
                    <a:pt x="677772" y="794839"/>
                  </a:lnTo>
                  <a:lnTo>
                    <a:pt x="677681" y="795103"/>
                  </a:lnTo>
                  <a:lnTo>
                    <a:pt x="677534" y="795639"/>
                  </a:lnTo>
                  <a:lnTo>
                    <a:pt x="677401" y="796067"/>
                  </a:lnTo>
                  <a:lnTo>
                    <a:pt x="677345" y="796285"/>
                  </a:lnTo>
                  <a:lnTo>
                    <a:pt x="677311" y="796504"/>
                  </a:lnTo>
                  <a:lnTo>
                    <a:pt x="677311" y="796717"/>
                  </a:lnTo>
                  <a:lnTo>
                    <a:pt x="677330" y="796854"/>
                  </a:lnTo>
                  <a:lnTo>
                    <a:pt x="677364" y="796990"/>
                  </a:lnTo>
                  <a:lnTo>
                    <a:pt x="677414" y="797146"/>
                  </a:lnTo>
                  <a:lnTo>
                    <a:pt x="677503" y="797390"/>
                  </a:lnTo>
                  <a:lnTo>
                    <a:pt x="677606" y="797636"/>
                  </a:lnTo>
                  <a:lnTo>
                    <a:pt x="677726" y="797882"/>
                  </a:lnTo>
                  <a:lnTo>
                    <a:pt x="678002" y="798355"/>
                  </a:lnTo>
                  <a:lnTo>
                    <a:pt x="678150" y="798582"/>
                  </a:lnTo>
                  <a:lnTo>
                    <a:pt x="678316" y="798818"/>
                  </a:lnTo>
                  <a:lnTo>
                    <a:pt x="678494" y="799041"/>
                  </a:lnTo>
                  <a:lnTo>
                    <a:pt x="678679" y="799264"/>
                  </a:lnTo>
                  <a:lnTo>
                    <a:pt x="678849" y="799492"/>
                  </a:lnTo>
                  <a:lnTo>
                    <a:pt x="679000" y="799733"/>
                  </a:lnTo>
                  <a:lnTo>
                    <a:pt x="679185" y="800115"/>
                  </a:lnTo>
                  <a:lnTo>
                    <a:pt x="679336" y="800524"/>
                  </a:lnTo>
                  <a:lnTo>
                    <a:pt x="679457" y="800947"/>
                  </a:lnTo>
                  <a:lnTo>
                    <a:pt x="679552" y="801374"/>
                  </a:lnTo>
                  <a:lnTo>
                    <a:pt x="679631" y="801802"/>
                  </a:lnTo>
                  <a:lnTo>
                    <a:pt x="679703" y="802320"/>
                  </a:lnTo>
                  <a:lnTo>
                    <a:pt x="679733" y="802843"/>
                  </a:lnTo>
                  <a:lnTo>
                    <a:pt x="679741" y="803375"/>
                  </a:lnTo>
                  <a:lnTo>
                    <a:pt x="679722" y="803903"/>
                  </a:lnTo>
                  <a:lnTo>
                    <a:pt x="679692" y="804426"/>
                  </a:lnTo>
                  <a:lnTo>
                    <a:pt x="679635" y="805249"/>
                  </a:lnTo>
                  <a:lnTo>
                    <a:pt x="679593" y="805654"/>
                  </a:lnTo>
                  <a:lnTo>
                    <a:pt x="679518" y="806054"/>
                  </a:lnTo>
                  <a:lnTo>
                    <a:pt x="679401" y="806432"/>
                  </a:lnTo>
                  <a:lnTo>
                    <a:pt x="679193" y="806877"/>
                  </a:lnTo>
                  <a:lnTo>
                    <a:pt x="678928" y="807328"/>
                  </a:lnTo>
                  <a:lnTo>
                    <a:pt x="678614" y="807741"/>
                  </a:lnTo>
                  <a:lnTo>
                    <a:pt x="678263" y="808096"/>
                  </a:lnTo>
                  <a:lnTo>
                    <a:pt x="677881" y="808360"/>
                  </a:lnTo>
                  <a:lnTo>
                    <a:pt x="677624" y="808469"/>
                  </a:lnTo>
                  <a:lnTo>
                    <a:pt x="677349" y="808551"/>
                  </a:lnTo>
                  <a:lnTo>
                    <a:pt x="677065" y="808610"/>
                  </a:lnTo>
                  <a:lnTo>
                    <a:pt x="676774" y="808656"/>
                  </a:lnTo>
                  <a:lnTo>
                    <a:pt x="675905" y="808787"/>
                  </a:lnTo>
                  <a:lnTo>
                    <a:pt x="675614" y="808819"/>
                  </a:lnTo>
                  <a:lnTo>
                    <a:pt x="675327" y="808819"/>
                  </a:lnTo>
                  <a:lnTo>
                    <a:pt x="675051" y="808774"/>
                  </a:lnTo>
                  <a:lnTo>
                    <a:pt x="674896" y="808719"/>
                  </a:lnTo>
                  <a:lnTo>
                    <a:pt x="674593" y="808560"/>
                  </a:lnTo>
                  <a:lnTo>
                    <a:pt x="674442" y="808474"/>
                  </a:lnTo>
                  <a:lnTo>
                    <a:pt x="674291" y="808401"/>
                  </a:lnTo>
                  <a:lnTo>
                    <a:pt x="673887" y="808246"/>
                  </a:lnTo>
                  <a:lnTo>
                    <a:pt x="673683" y="808178"/>
                  </a:lnTo>
                  <a:lnTo>
                    <a:pt x="673479" y="808119"/>
                  </a:lnTo>
                  <a:lnTo>
                    <a:pt x="673271" y="808073"/>
                  </a:lnTo>
                  <a:lnTo>
                    <a:pt x="672751" y="808164"/>
                  </a:lnTo>
                  <a:lnTo>
                    <a:pt x="672477" y="808042"/>
                  </a:lnTo>
                  <a:lnTo>
                    <a:pt x="672077" y="808083"/>
                  </a:lnTo>
                  <a:lnTo>
                    <a:pt x="671041" y="808228"/>
                  </a:lnTo>
                  <a:lnTo>
                    <a:pt x="670814" y="808269"/>
                  </a:lnTo>
                  <a:lnTo>
                    <a:pt x="670587" y="808315"/>
                  </a:lnTo>
                  <a:lnTo>
                    <a:pt x="670365" y="808351"/>
                  </a:lnTo>
                  <a:lnTo>
                    <a:pt x="670138" y="808383"/>
                  </a:lnTo>
                  <a:lnTo>
                    <a:pt x="669979" y="808401"/>
                  </a:lnTo>
                  <a:lnTo>
                    <a:pt x="669820" y="808428"/>
                  </a:lnTo>
                  <a:lnTo>
                    <a:pt x="669662" y="808446"/>
                  </a:lnTo>
                  <a:lnTo>
                    <a:pt x="669510" y="808446"/>
                  </a:lnTo>
                  <a:lnTo>
                    <a:pt x="669367" y="808419"/>
                  </a:lnTo>
                  <a:lnTo>
                    <a:pt x="669204" y="808319"/>
                  </a:lnTo>
                  <a:lnTo>
                    <a:pt x="669065" y="808160"/>
                  </a:lnTo>
                  <a:lnTo>
                    <a:pt x="668804" y="807764"/>
                  </a:lnTo>
                  <a:lnTo>
                    <a:pt x="668664" y="807582"/>
                  </a:lnTo>
                  <a:lnTo>
                    <a:pt x="668320" y="807200"/>
                  </a:lnTo>
                  <a:lnTo>
                    <a:pt x="668192" y="807091"/>
                  </a:lnTo>
                  <a:lnTo>
                    <a:pt x="668056" y="807009"/>
                  </a:lnTo>
                  <a:lnTo>
                    <a:pt x="667916" y="806964"/>
                  </a:lnTo>
                  <a:lnTo>
                    <a:pt x="667761" y="806945"/>
                  </a:lnTo>
                  <a:lnTo>
                    <a:pt x="667439" y="806927"/>
                  </a:lnTo>
                  <a:lnTo>
                    <a:pt x="667288" y="806891"/>
                  </a:lnTo>
                  <a:lnTo>
                    <a:pt x="667133" y="806814"/>
                  </a:lnTo>
                  <a:lnTo>
                    <a:pt x="666982" y="806704"/>
                  </a:lnTo>
                  <a:lnTo>
                    <a:pt x="666839" y="806586"/>
                  </a:lnTo>
                  <a:lnTo>
                    <a:pt x="666687" y="806486"/>
                  </a:lnTo>
                  <a:lnTo>
                    <a:pt x="666529" y="806413"/>
                  </a:lnTo>
                  <a:lnTo>
                    <a:pt x="666302" y="806368"/>
                  </a:lnTo>
                  <a:lnTo>
                    <a:pt x="666049" y="806345"/>
                  </a:lnTo>
                  <a:lnTo>
                    <a:pt x="665799" y="806354"/>
                  </a:lnTo>
                  <a:lnTo>
                    <a:pt x="665573" y="806404"/>
                  </a:lnTo>
                  <a:lnTo>
                    <a:pt x="665399" y="806500"/>
                  </a:lnTo>
                  <a:lnTo>
                    <a:pt x="665308" y="806618"/>
                  </a:lnTo>
                  <a:lnTo>
                    <a:pt x="665251" y="806773"/>
                  </a:lnTo>
                  <a:lnTo>
                    <a:pt x="665206" y="806945"/>
                  </a:lnTo>
                  <a:lnTo>
                    <a:pt x="665153" y="807114"/>
                  </a:lnTo>
                  <a:lnTo>
                    <a:pt x="665077" y="807264"/>
                  </a:lnTo>
                  <a:lnTo>
                    <a:pt x="664923" y="807446"/>
                  </a:lnTo>
                  <a:lnTo>
                    <a:pt x="664737" y="807610"/>
                  </a:lnTo>
                  <a:lnTo>
                    <a:pt x="664526" y="807755"/>
                  </a:lnTo>
                  <a:lnTo>
                    <a:pt x="664307" y="807892"/>
                  </a:lnTo>
                  <a:lnTo>
                    <a:pt x="663845" y="808160"/>
                  </a:lnTo>
                  <a:lnTo>
                    <a:pt x="663592" y="808287"/>
                  </a:lnTo>
                  <a:lnTo>
                    <a:pt x="663063" y="808510"/>
                  </a:lnTo>
                  <a:lnTo>
                    <a:pt x="662636" y="808678"/>
                  </a:lnTo>
                  <a:lnTo>
                    <a:pt x="661975" y="808910"/>
                  </a:lnTo>
                  <a:lnTo>
                    <a:pt x="661684" y="809029"/>
                  </a:lnTo>
                  <a:lnTo>
                    <a:pt x="661396" y="809160"/>
                  </a:lnTo>
                  <a:lnTo>
                    <a:pt x="661106" y="809288"/>
                  </a:lnTo>
                  <a:lnTo>
                    <a:pt x="660818" y="809374"/>
                  </a:lnTo>
                  <a:lnTo>
                    <a:pt x="660531" y="809401"/>
                  </a:lnTo>
                  <a:lnTo>
                    <a:pt x="660282" y="809361"/>
                  </a:lnTo>
                  <a:lnTo>
                    <a:pt x="660028" y="809283"/>
                  </a:lnTo>
                  <a:lnTo>
                    <a:pt x="659779" y="809174"/>
                  </a:lnTo>
                  <a:lnTo>
                    <a:pt x="659541" y="809047"/>
                  </a:lnTo>
                  <a:lnTo>
                    <a:pt x="659310" y="808915"/>
                  </a:lnTo>
                  <a:lnTo>
                    <a:pt x="659137" y="808806"/>
                  </a:lnTo>
                  <a:lnTo>
                    <a:pt x="658970" y="808687"/>
                  </a:lnTo>
                  <a:lnTo>
                    <a:pt x="658804" y="808555"/>
                  </a:lnTo>
                  <a:lnTo>
                    <a:pt x="658649" y="808424"/>
                  </a:lnTo>
                  <a:lnTo>
                    <a:pt x="658498" y="808283"/>
                  </a:lnTo>
                  <a:lnTo>
                    <a:pt x="658317" y="808078"/>
                  </a:lnTo>
                  <a:lnTo>
                    <a:pt x="658146" y="807860"/>
                  </a:lnTo>
                  <a:lnTo>
                    <a:pt x="657988" y="807628"/>
                  </a:lnTo>
                  <a:lnTo>
                    <a:pt x="657825" y="807400"/>
                  </a:lnTo>
                  <a:lnTo>
                    <a:pt x="657648" y="807187"/>
                  </a:lnTo>
                  <a:lnTo>
                    <a:pt x="657500" y="807036"/>
                  </a:lnTo>
                  <a:lnTo>
                    <a:pt x="657345" y="806891"/>
                  </a:lnTo>
                  <a:lnTo>
                    <a:pt x="657187" y="806750"/>
                  </a:lnTo>
                  <a:lnTo>
                    <a:pt x="657035" y="806604"/>
                  </a:lnTo>
                  <a:lnTo>
                    <a:pt x="656892" y="806454"/>
                  </a:lnTo>
                  <a:lnTo>
                    <a:pt x="656718" y="806236"/>
                  </a:lnTo>
                  <a:lnTo>
                    <a:pt x="656555" y="806009"/>
                  </a:lnTo>
                  <a:lnTo>
                    <a:pt x="656091" y="805308"/>
                  </a:lnTo>
                  <a:lnTo>
                    <a:pt x="655977" y="805131"/>
                  </a:lnTo>
                  <a:lnTo>
                    <a:pt x="655853" y="804958"/>
                  </a:lnTo>
                  <a:lnTo>
                    <a:pt x="655720" y="804790"/>
                  </a:lnTo>
                  <a:lnTo>
                    <a:pt x="655577" y="804635"/>
                  </a:lnTo>
                  <a:lnTo>
                    <a:pt x="655429" y="804485"/>
                  </a:lnTo>
                  <a:lnTo>
                    <a:pt x="655312" y="804390"/>
                  </a:lnTo>
                  <a:lnTo>
                    <a:pt x="655055" y="804226"/>
                  </a:lnTo>
                  <a:lnTo>
                    <a:pt x="654938" y="804135"/>
                  </a:lnTo>
                  <a:lnTo>
                    <a:pt x="654847" y="804030"/>
                  </a:lnTo>
                  <a:lnTo>
                    <a:pt x="654783" y="803912"/>
                  </a:lnTo>
                  <a:lnTo>
                    <a:pt x="654745" y="803789"/>
                  </a:lnTo>
                  <a:lnTo>
                    <a:pt x="654677" y="803521"/>
                  </a:lnTo>
                  <a:lnTo>
                    <a:pt x="654602" y="803316"/>
                  </a:lnTo>
                  <a:lnTo>
                    <a:pt x="654575" y="803234"/>
                  </a:lnTo>
                  <a:lnTo>
                    <a:pt x="654541" y="803157"/>
                  </a:lnTo>
                  <a:lnTo>
                    <a:pt x="654503" y="803084"/>
                  </a:lnTo>
                  <a:lnTo>
                    <a:pt x="654454" y="803021"/>
                  </a:lnTo>
                  <a:lnTo>
                    <a:pt x="654375" y="802943"/>
                  </a:lnTo>
                  <a:lnTo>
                    <a:pt x="654276" y="802884"/>
                  </a:lnTo>
                  <a:lnTo>
                    <a:pt x="654167" y="802830"/>
                  </a:lnTo>
                  <a:lnTo>
                    <a:pt x="653940" y="802748"/>
                  </a:lnTo>
                  <a:lnTo>
                    <a:pt x="653800" y="802702"/>
                  </a:lnTo>
                  <a:lnTo>
                    <a:pt x="653645" y="802661"/>
                  </a:lnTo>
                  <a:lnTo>
                    <a:pt x="653494" y="802630"/>
                  </a:lnTo>
                  <a:lnTo>
                    <a:pt x="653354" y="802630"/>
                  </a:lnTo>
                  <a:lnTo>
                    <a:pt x="653241" y="802661"/>
                  </a:lnTo>
                  <a:lnTo>
                    <a:pt x="653211" y="802766"/>
                  </a:lnTo>
                  <a:lnTo>
                    <a:pt x="653241" y="802962"/>
                  </a:lnTo>
                  <a:lnTo>
                    <a:pt x="653302" y="803212"/>
                  </a:lnTo>
                  <a:lnTo>
                    <a:pt x="653358" y="803475"/>
                  </a:lnTo>
                  <a:lnTo>
                    <a:pt x="653369" y="803707"/>
                  </a:lnTo>
                  <a:lnTo>
                    <a:pt x="653343" y="803912"/>
                  </a:lnTo>
                  <a:lnTo>
                    <a:pt x="653298" y="804121"/>
                  </a:lnTo>
                  <a:lnTo>
                    <a:pt x="653233" y="804326"/>
                  </a:lnTo>
                  <a:lnTo>
                    <a:pt x="653154" y="804521"/>
                  </a:lnTo>
                  <a:lnTo>
                    <a:pt x="653056" y="804703"/>
                  </a:lnTo>
                  <a:lnTo>
                    <a:pt x="653003" y="804790"/>
                  </a:lnTo>
                  <a:lnTo>
                    <a:pt x="652946" y="804872"/>
                  </a:lnTo>
                  <a:lnTo>
                    <a:pt x="652882" y="804954"/>
                  </a:lnTo>
                  <a:lnTo>
                    <a:pt x="652750" y="805108"/>
                  </a:lnTo>
                  <a:lnTo>
                    <a:pt x="652289" y="805558"/>
                  </a:lnTo>
                  <a:lnTo>
                    <a:pt x="652043" y="805836"/>
                  </a:lnTo>
                  <a:lnTo>
                    <a:pt x="651812" y="806136"/>
                  </a:lnTo>
                  <a:lnTo>
                    <a:pt x="651612" y="806445"/>
                  </a:lnTo>
                  <a:lnTo>
                    <a:pt x="651450" y="806773"/>
                  </a:lnTo>
                  <a:lnTo>
                    <a:pt x="651370" y="806968"/>
                  </a:lnTo>
                  <a:lnTo>
                    <a:pt x="651306" y="807173"/>
                  </a:lnTo>
                  <a:lnTo>
                    <a:pt x="651249" y="807378"/>
                  </a:lnTo>
                  <a:lnTo>
                    <a:pt x="651208" y="807587"/>
                  </a:lnTo>
                  <a:lnTo>
                    <a:pt x="651174" y="807796"/>
                  </a:lnTo>
                  <a:lnTo>
                    <a:pt x="651094" y="808028"/>
                  </a:lnTo>
                  <a:lnTo>
                    <a:pt x="650989" y="808260"/>
                  </a:lnTo>
                  <a:lnTo>
                    <a:pt x="650860" y="808483"/>
                  </a:lnTo>
                  <a:lnTo>
                    <a:pt x="650717" y="808692"/>
                  </a:lnTo>
                  <a:lnTo>
                    <a:pt x="650554" y="808883"/>
                  </a:lnTo>
                  <a:lnTo>
                    <a:pt x="650293" y="809119"/>
                  </a:lnTo>
                  <a:lnTo>
                    <a:pt x="649983" y="809324"/>
                  </a:lnTo>
                  <a:lnTo>
                    <a:pt x="649643" y="809497"/>
                  </a:lnTo>
                  <a:lnTo>
                    <a:pt x="649292" y="809629"/>
                  </a:lnTo>
                  <a:lnTo>
                    <a:pt x="648940" y="809720"/>
                  </a:lnTo>
                  <a:lnTo>
                    <a:pt x="648759" y="809743"/>
                  </a:lnTo>
                  <a:lnTo>
                    <a:pt x="648577" y="809756"/>
                  </a:lnTo>
                  <a:lnTo>
                    <a:pt x="648389" y="809756"/>
                  </a:lnTo>
                  <a:lnTo>
                    <a:pt x="647089" y="809793"/>
                  </a:lnTo>
                  <a:lnTo>
                    <a:pt x="646832" y="809711"/>
                  </a:lnTo>
                  <a:lnTo>
                    <a:pt x="646495" y="809702"/>
                  </a:lnTo>
                  <a:lnTo>
                    <a:pt x="646140" y="809756"/>
                  </a:lnTo>
                  <a:lnTo>
                    <a:pt x="645819" y="809861"/>
                  </a:lnTo>
                  <a:lnTo>
                    <a:pt x="645599" y="810015"/>
                  </a:lnTo>
                  <a:lnTo>
                    <a:pt x="645532" y="810106"/>
                  </a:lnTo>
                  <a:lnTo>
                    <a:pt x="645471" y="810206"/>
                  </a:lnTo>
                  <a:lnTo>
                    <a:pt x="645422" y="810311"/>
                  </a:lnTo>
                  <a:lnTo>
                    <a:pt x="645305" y="810598"/>
                  </a:lnTo>
                  <a:lnTo>
                    <a:pt x="645259" y="810739"/>
                  </a:lnTo>
                  <a:lnTo>
                    <a:pt x="645222" y="810880"/>
                  </a:lnTo>
                  <a:lnTo>
                    <a:pt x="645441" y="810961"/>
                  </a:lnTo>
                  <a:lnTo>
                    <a:pt x="645656" y="811052"/>
                  </a:lnTo>
                  <a:lnTo>
                    <a:pt x="645872" y="811161"/>
                  </a:lnTo>
                  <a:lnTo>
                    <a:pt x="646076" y="811280"/>
                  </a:lnTo>
                  <a:lnTo>
                    <a:pt x="646272" y="811407"/>
                  </a:lnTo>
                  <a:lnTo>
                    <a:pt x="646514" y="811598"/>
                  </a:lnTo>
                  <a:lnTo>
                    <a:pt x="646741" y="811812"/>
                  </a:lnTo>
                  <a:lnTo>
                    <a:pt x="646956" y="812044"/>
                  </a:lnTo>
                  <a:lnTo>
                    <a:pt x="647153" y="812285"/>
                  </a:lnTo>
                  <a:lnTo>
                    <a:pt x="647338" y="812535"/>
                  </a:lnTo>
                  <a:lnTo>
                    <a:pt x="647493" y="812799"/>
                  </a:lnTo>
                  <a:lnTo>
                    <a:pt x="647621" y="813076"/>
                  </a:lnTo>
                  <a:lnTo>
                    <a:pt x="647742" y="813363"/>
                  </a:lnTo>
                  <a:lnTo>
                    <a:pt x="647875" y="813640"/>
                  </a:lnTo>
                  <a:lnTo>
                    <a:pt x="648041" y="813890"/>
                  </a:lnTo>
                  <a:lnTo>
                    <a:pt x="648226" y="814099"/>
                  </a:lnTo>
                  <a:lnTo>
                    <a:pt x="648430" y="814300"/>
                  </a:lnTo>
                  <a:lnTo>
                    <a:pt x="648649" y="814482"/>
                  </a:lnTo>
                  <a:lnTo>
                    <a:pt x="648880" y="814650"/>
                  </a:lnTo>
                  <a:lnTo>
                    <a:pt x="649118" y="814800"/>
                  </a:lnTo>
                  <a:lnTo>
                    <a:pt x="649231" y="814950"/>
                  </a:lnTo>
                  <a:lnTo>
                    <a:pt x="649420" y="815218"/>
                  </a:lnTo>
                  <a:lnTo>
                    <a:pt x="649583" y="815496"/>
                  </a:lnTo>
                  <a:lnTo>
                    <a:pt x="649700" y="815782"/>
                  </a:lnTo>
                  <a:lnTo>
                    <a:pt x="649764" y="816105"/>
                  </a:lnTo>
                  <a:lnTo>
                    <a:pt x="649798" y="816446"/>
                  </a:lnTo>
                  <a:lnTo>
                    <a:pt x="649791" y="816792"/>
                  </a:lnTo>
                  <a:lnTo>
                    <a:pt x="649749" y="817129"/>
                  </a:lnTo>
                  <a:lnTo>
                    <a:pt x="649735" y="817192"/>
                  </a:lnTo>
                  <a:lnTo>
                    <a:pt x="649670" y="817451"/>
                  </a:lnTo>
                  <a:lnTo>
                    <a:pt x="649560" y="817729"/>
                  </a:lnTo>
                  <a:lnTo>
                    <a:pt x="649417" y="818002"/>
                  </a:lnTo>
                  <a:lnTo>
                    <a:pt x="649246" y="818261"/>
                  </a:lnTo>
                  <a:lnTo>
                    <a:pt x="649054" y="818507"/>
                  </a:lnTo>
                  <a:lnTo>
                    <a:pt x="648850" y="818734"/>
                  </a:lnTo>
                  <a:lnTo>
                    <a:pt x="648574" y="818975"/>
                  </a:lnTo>
                  <a:lnTo>
                    <a:pt x="648260" y="819193"/>
                  </a:lnTo>
                  <a:lnTo>
                    <a:pt x="647927" y="819380"/>
                  </a:lnTo>
                  <a:lnTo>
                    <a:pt x="647580" y="819548"/>
                  </a:lnTo>
                  <a:lnTo>
                    <a:pt x="647232" y="819694"/>
                  </a:lnTo>
                  <a:lnTo>
                    <a:pt x="646979" y="819780"/>
                  </a:lnTo>
                  <a:lnTo>
                    <a:pt x="646722" y="819853"/>
                  </a:lnTo>
                  <a:lnTo>
                    <a:pt x="646461" y="819916"/>
                  </a:lnTo>
                  <a:lnTo>
                    <a:pt x="645637" y="820108"/>
                  </a:lnTo>
                  <a:lnTo>
                    <a:pt x="645040" y="820230"/>
                  </a:lnTo>
                  <a:lnTo>
                    <a:pt x="644957" y="820103"/>
                  </a:lnTo>
                  <a:lnTo>
                    <a:pt x="644814" y="820171"/>
                  </a:lnTo>
                  <a:lnTo>
                    <a:pt x="644582" y="820239"/>
                  </a:lnTo>
                  <a:lnTo>
                    <a:pt x="644487" y="820300"/>
                  </a:lnTo>
                  <a:lnTo>
                    <a:pt x="644446" y="820384"/>
                  </a:lnTo>
                  <a:lnTo>
                    <a:pt x="644341" y="820439"/>
                  </a:lnTo>
                  <a:lnTo>
                    <a:pt x="644193" y="820546"/>
                  </a:lnTo>
                  <a:lnTo>
                    <a:pt x="644089" y="820551"/>
                  </a:lnTo>
                  <a:lnTo>
                    <a:pt x="643919" y="820576"/>
                  </a:lnTo>
                  <a:lnTo>
                    <a:pt x="643756" y="820673"/>
                  </a:lnTo>
                  <a:lnTo>
                    <a:pt x="643436" y="820810"/>
                  </a:lnTo>
                  <a:lnTo>
                    <a:pt x="643231" y="820916"/>
                  </a:lnTo>
                  <a:lnTo>
                    <a:pt x="642975" y="821077"/>
                  </a:lnTo>
                  <a:lnTo>
                    <a:pt x="642949" y="821081"/>
                  </a:lnTo>
                  <a:lnTo>
                    <a:pt x="642835" y="821081"/>
                  </a:lnTo>
                  <a:lnTo>
                    <a:pt x="642722" y="821165"/>
                  </a:lnTo>
                  <a:lnTo>
                    <a:pt x="642590" y="821217"/>
                  </a:lnTo>
                  <a:lnTo>
                    <a:pt x="642444" y="821284"/>
                  </a:lnTo>
                  <a:lnTo>
                    <a:pt x="642365" y="821278"/>
                  </a:lnTo>
                  <a:lnTo>
                    <a:pt x="642232" y="821327"/>
                  </a:lnTo>
                  <a:lnTo>
                    <a:pt x="642027" y="821474"/>
                  </a:lnTo>
                  <a:lnTo>
                    <a:pt x="641833" y="821540"/>
                  </a:lnTo>
                  <a:lnTo>
                    <a:pt x="641665" y="821521"/>
                  </a:lnTo>
                  <a:lnTo>
                    <a:pt x="641511" y="821451"/>
                  </a:lnTo>
                  <a:lnTo>
                    <a:pt x="641314" y="821589"/>
                  </a:lnTo>
                  <a:lnTo>
                    <a:pt x="641051" y="821796"/>
                  </a:lnTo>
                  <a:lnTo>
                    <a:pt x="640805" y="821981"/>
                  </a:lnTo>
                  <a:lnTo>
                    <a:pt x="640707" y="822008"/>
                  </a:lnTo>
                  <a:lnTo>
                    <a:pt x="640620" y="822115"/>
                  </a:lnTo>
                  <a:lnTo>
                    <a:pt x="640427" y="822232"/>
                  </a:lnTo>
                  <a:lnTo>
                    <a:pt x="640394" y="822353"/>
                  </a:lnTo>
                  <a:lnTo>
                    <a:pt x="640367" y="822385"/>
                  </a:lnTo>
                  <a:lnTo>
                    <a:pt x="639930" y="822692"/>
                  </a:lnTo>
                  <a:lnTo>
                    <a:pt x="639774" y="822711"/>
                  </a:lnTo>
                  <a:lnTo>
                    <a:pt x="639488" y="822771"/>
                  </a:lnTo>
                  <a:lnTo>
                    <a:pt x="639370" y="822696"/>
                  </a:lnTo>
                  <a:lnTo>
                    <a:pt x="639122" y="822693"/>
                  </a:lnTo>
                  <a:lnTo>
                    <a:pt x="638548" y="822775"/>
                  </a:lnTo>
                  <a:lnTo>
                    <a:pt x="638336" y="822763"/>
                  </a:lnTo>
                  <a:lnTo>
                    <a:pt x="638256" y="822794"/>
                  </a:lnTo>
                  <a:lnTo>
                    <a:pt x="638174" y="822813"/>
                  </a:lnTo>
                  <a:lnTo>
                    <a:pt x="637965" y="822778"/>
                  </a:lnTo>
                  <a:lnTo>
                    <a:pt x="637817" y="822724"/>
                  </a:lnTo>
                  <a:lnTo>
                    <a:pt x="637764" y="822722"/>
                  </a:lnTo>
                  <a:lnTo>
                    <a:pt x="637616" y="822675"/>
                  </a:lnTo>
                  <a:lnTo>
                    <a:pt x="637479" y="822639"/>
                  </a:lnTo>
                  <a:lnTo>
                    <a:pt x="637360" y="822621"/>
                  </a:lnTo>
                  <a:lnTo>
                    <a:pt x="637142" y="822523"/>
                  </a:lnTo>
                  <a:lnTo>
                    <a:pt x="637087" y="822502"/>
                  </a:lnTo>
                  <a:lnTo>
                    <a:pt x="636887" y="822381"/>
                  </a:lnTo>
                  <a:lnTo>
                    <a:pt x="636800" y="822361"/>
                  </a:lnTo>
                  <a:lnTo>
                    <a:pt x="636740" y="822357"/>
                  </a:lnTo>
                  <a:lnTo>
                    <a:pt x="636537" y="822261"/>
                  </a:lnTo>
                  <a:lnTo>
                    <a:pt x="636453" y="822233"/>
                  </a:lnTo>
                  <a:lnTo>
                    <a:pt x="636318" y="822174"/>
                  </a:lnTo>
                  <a:lnTo>
                    <a:pt x="636167" y="822101"/>
                  </a:lnTo>
                  <a:lnTo>
                    <a:pt x="635911" y="822031"/>
                  </a:lnTo>
                  <a:lnTo>
                    <a:pt x="635778" y="821977"/>
                  </a:lnTo>
                  <a:lnTo>
                    <a:pt x="635676" y="821956"/>
                  </a:lnTo>
                  <a:lnTo>
                    <a:pt x="635564" y="821905"/>
                  </a:lnTo>
                  <a:lnTo>
                    <a:pt x="635348" y="821855"/>
                  </a:lnTo>
                  <a:lnTo>
                    <a:pt x="635223" y="821855"/>
                  </a:lnTo>
                  <a:lnTo>
                    <a:pt x="634923" y="821789"/>
                  </a:lnTo>
                  <a:lnTo>
                    <a:pt x="634490" y="821710"/>
                  </a:lnTo>
                  <a:lnTo>
                    <a:pt x="634409" y="821685"/>
                  </a:lnTo>
                  <a:lnTo>
                    <a:pt x="634370" y="821641"/>
                  </a:lnTo>
                  <a:lnTo>
                    <a:pt x="634089" y="821601"/>
                  </a:lnTo>
                  <a:lnTo>
                    <a:pt x="633907" y="821581"/>
                  </a:lnTo>
                  <a:lnTo>
                    <a:pt x="633560" y="821496"/>
                  </a:lnTo>
                  <a:lnTo>
                    <a:pt x="633299" y="821455"/>
                  </a:lnTo>
                  <a:lnTo>
                    <a:pt x="633147" y="821415"/>
                  </a:lnTo>
                  <a:lnTo>
                    <a:pt x="632919" y="821365"/>
                  </a:lnTo>
                  <a:lnTo>
                    <a:pt x="632827" y="821362"/>
                  </a:lnTo>
                  <a:lnTo>
                    <a:pt x="632710" y="821349"/>
                  </a:lnTo>
                  <a:lnTo>
                    <a:pt x="632523" y="821305"/>
                  </a:lnTo>
                  <a:lnTo>
                    <a:pt x="632413" y="821285"/>
                  </a:lnTo>
                  <a:lnTo>
                    <a:pt x="632299" y="821273"/>
                  </a:lnTo>
                  <a:lnTo>
                    <a:pt x="632182" y="821243"/>
                  </a:lnTo>
                  <a:lnTo>
                    <a:pt x="632058" y="821232"/>
                  </a:lnTo>
                  <a:lnTo>
                    <a:pt x="631932" y="821228"/>
                  </a:lnTo>
                  <a:lnTo>
                    <a:pt x="631832" y="821238"/>
                  </a:lnTo>
                  <a:lnTo>
                    <a:pt x="631732" y="821220"/>
                  </a:lnTo>
                  <a:lnTo>
                    <a:pt x="631612" y="821216"/>
                  </a:lnTo>
                  <a:lnTo>
                    <a:pt x="631401" y="821215"/>
                  </a:lnTo>
                  <a:lnTo>
                    <a:pt x="631182" y="821206"/>
                  </a:lnTo>
                  <a:lnTo>
                    <a:pt x="631098" y="821213"/>
                  </a:lnTo>
                  <a:lnTo>
                    <a:pt x="630892" y="821214"/>
                  </a:lnTo>
                  <a:lnTo>
                    <a:pt x="630817" y="821198"/>
                  </a:lnTo>
                  <a:lnTo>
                    <a:pt x="630641" y="821198"/>
                  </a:lnTo>
                  <a:lnTo>
                    <a:pt x="630415" y="821220"/>
                  </a:lnTo>
                  <a:lnTo>
                    <a:pt x="630211" y="821218"/>
                  </a:lnTo>
                  <a:lnTo>
                    <a:pt x="630102" y="821236"/>
                  </a:lnTo>
                  <a:lnTo>
                    <a:pt x="629879" y="821246"/>
                  </a:lnTo>
                  <a:lnTo>
                    <a:pt x="629662" y="821260"/>
                  </a:lnTo>
                  <a:lnTo>
                    <a:pt x="629554" y="821258"/>
                  </a:lnTo>
                  <a:lnTo>
                    <a:pt x="629393" y="821298"/>
                  </a:lnTo>
                  <a:lnTo>
                    <a:pt x="629277" y="821299"/>
                  </a:lnTo>
                  <a:lnTo>
                    <a:pt x="629053" y="821310"/>
                  </a:lnTo>
                  <a:lnTo>
                    <a:pt x="628858" y="821324"/>
                  </a:lnTo>
                  <a:lnTo>
                    <a:pt x="628514" y="821437"/>
                  </a:lnTo>
                  <a:lnTo>
                    <a:pt x="628265" y="821925"/>
                  </a:lnTo>
                  <a:lnTo>
                    <a:pt x="628541" y="822133"/>
                  </a:lnTo>
                  <a:lnTo>
                    <a:pt x="628620" y="822102"/>
                  </a:lnTo>
                  <a:lnTo>
                    <a:pt x="628768" y="822099"/>
                  </a:lnTo>
                  <a:lnTo>
                    <a:pt x="628924" y="822135"/>
                  </a:lnTo>
                  <a:lnTo>
                    <a:pt x="629394" y="822298"/>
                  </a:lnTo>
                  <a:lnTo>
                    <a:pt x="629741" y="822355"/>
                  </a:lnTo>
                  <a:lnTo>
                    <a:pt x="630043" y="822453"/>
                  </a:lnTo>
                  <a:lnTo>
                    <a:pt x="630354" y="822530"/>
                  </a:lnTo>
                  <a:lnTo>
                    <a:pt x="630602" y="822636"/>
                  </a:lnTo>
                  <a:lnTo>
                    <a:pt x="630872" y="822734"/>
                  </a:lnTo>
                  <a:lnTo>
                    <a:pt x="631024" y="822812"/>
                  </a:lnTo>
                  <a:lnTo>
                    <a:pt x="631137" y="822900"/>
                  </a:lnTo>
                  <a:lnTo>
                    <a:pt x="631593" y="823172"/>
                  </a:lnTo>
                  <a:lnTo>
                    <a:pt x="631699" y="823201"/>
                  </a:lnTo>
                  <a:lnTo>
                    <a:pt x="631821" y="823307"/>
                  </a:lnTo>
                  <a:lnTo>
                    <a:pt x="631903" y="823327"/>
                  </a:lnTo>
                  <a:lnTo>
                    <a:pt x="631968" y="823393"/>
                  </a:lnTo>
                  <a:lnTo>
                    <a:pt x="632284" y="823582"/>
                  </a:lnTo>
                  <a:lnTo>
                    <a:pt x="632468" y="823721"/>
                  </a:lnTo>
                  <a:lnTo>
                    <a:pt x="632639" y="823864"/>
                  </a:lnTo>
                  <a:lnTo>
                    <a:pt x="632857" y="823966"/>
                  </a:lnTo>
                  <a:lnTo>
                    <a:pt x="633008" y="824138"/>
                  </a:lnTo>
                  <a:lnTo>
                    <a:pt x="633077" y="824244"/>
                  </a:lnTo>
                  <a:lnTo>
                    <a:pt x="633404" y="824532"/>
                  </a:lnTo>
                  <a:lnTo>
                    <a:pt x="633600" y="824642"/>
                  </a:lnTo>
                  <a:lnTo>
                    <a:pt x="633620" y="824720"/>
                  </a:lnTo>
                  <a:lnTo>
                    <a:pt x="633699" y="824787"/>
                  </a:lnTo>
                  <a:lnTo>
                    <a:pt x="633798" y="824841"/>
                  </a:lnTo>
                  <a:lnTo>
                    <a:pt x="633864" y="824882"/>
                  </a:lnTo>
                  <a:lnTo>
                    <a:pt x="633998" y="824918"/>
                  </a:lnTo>
                  <a:lnTo>
                    <a:pt x="634104" y="825017"/>
                  </a:lnTo>
                  <a:lnTo>
                    <a:pt x="634227" y="825049"/>
                  </a:lnTo>
                  <a:lnTo>
                    <a:pt x="634325" y="825094"/>
                  </a:lnTo>
                  <a:lnTo>
                    <a:pt x="634382" y="825175"/>
                  </a:lnTo>
                  <a:lnTo>
                    <a:pt x="634477" y="825289"/>
                  </a:lnTo>
                  <a:lnTo>
                    <a:pt x="634587" y="825363"/>
                  </a:lnTo>
                  <a:lnTo>
                    <a:pt x="634646" y="825490"/>
                  </a:lnTo>
                  <a:lnTo>
                    <a:pt x="634781" y="825654"/>
                  </a:lnTo>
                  <a:lnTo>
                    <a:pt x="634928" y="825764"/>
                  </a:lnTo>
                  <a:lnTo>
                    <a:pt x="634940" y="825846"/>
                  </a:lnTo>
                  <a:lnTo>
                    <a:pt x="635010" y="825912"/>
                  </a:lnTo>
                  <a:lnTo>
                    <a:pt x="635049" y="826023"/>
                  </a:lnTo>
                  <a:lnTo>
                    <a:pt x="635110" y="826125"/>
                  </a:lnTo>
                  <a:lnTo>
                    <a:pt x="635241" y="826219"/>
                  </a:lnTo>
                  <a:lnTo>
                    <a:pt x="635257" y="826367"/>
                  </a:lnTo>
                  <a:lnTo>
                    <a:pt x="635371" y="826551"/>
                  </a:lnTo>
                  <a:lnTo>
                    <a:pt x="635400" y="826641"/>
                  </a:lnTo>
                  <a:lnTo>
                    <a:pt x="635466" y="826695"/>
                  </a:lnTo>
                  <a:lnTo>
                    <a:pt x="635507" y="826822"/>
                  </a:lnTo>
                  <a:lnTo>
                    <a:pt x="635544" y="827052"/>
                  </a:lnTo>
                  <a:lnTo>
                    <a:pt x="635581" y="827341"/>
                  </a:lnTo>
                  <a:lnTo>
                    <a:pt x="635653" y="827524"/>
                  </a:lnTo>
                  <a:lnTo>
                    <a:pt x="635698" y="827594"/>
                  </a:lnTo>
                  <a:lnTo>
                    <a:pt x="635692" y="827712"/>
                  </a:lnTo>
                  <a:lnTo>
                    <a:pt x="635741" y="827814"/>
                  </a:lnTo>
                  <a:lnTo>
                    <a:pt x="635815" y="827828"/>
                  </a:lnTo>
                  <a:lnTo>
                    <a:pt x="635840" y="827901"/>
                  </a:lnTo>
                  <a:lnTo>
                    <a:pt x="635885" y="827903"/>
                  </a:lnTo>
                  <a:lnTo>
                    <a:pt x="635949" y="827880"/>
                  </a:lnTo>
                  <a:lnTo>
                    <a:pt x="636258" y="827819"/>
                  </a:lnTo>
                  <a:lnTo>
                    <a:pt x="636650" y="827674"/>
                  </a:lnTo>
                  <a:lnTo>
                    <a:pt x="636677" y="827671"/>
                  </a:lnTo>
                  <a:lnTo>
                    <a:pt x="636740" y="827670"/>
                  </a:lnTo>
                  <a:lnTo>
                    <a:pt x="636797" y="827679"/>
                  </a:lnTo>
                  <a:lnTo>
                    <a:pt x="636957" y="827718"/>
                  </a:lnTo>
                  <a:lnTo>
                    <a:pt x="637039" y="827747"/>
                  </a:lnTo>
                  <a:lnTo>
                    <a:pt x="637089" y="827758"/>
                  </a:lnTo>
                  <a:lnTo>
                    <a:pt x="637142" y="827750"/>
                  </a:lnTo>
                  <a:lnTo>
                    <a:pt x="637185" y="827730"/>
                  </a:lnTo>
                  <a:lnTo>
                    <a:pt x="637217" y="827709"/>
                  </a:lnTo>
                  <a:lnTo>
                    <a:pt x="637266" y="827705"/>
                  </a:lnTo>
                  <a:lnTo>
                    <a:pt x="637319" y="827685"/>
                  </a:lnTo>
                  <a:lnTo>
                    <a:pt x="637360" y="827656"/>
                  </a:lnTo>
                  <a:lnTo>
                    <a:pt x="637404" y="827632"/>
                  </a:lnTo>
                  <a:lnTo>
                    <a:pt x="637499" y="827588"/>
                  </a:lnTo>
                  <a:lnTo>
                    <a:pt x="637581" y="827530"/>
                  </a:lnTo>
                  <a:lnTo>
                    <a:pt x="637791" y="827419"/>
                  </a:lnTo>
                  <a:lnTo>
                    <a:pt x="637874" y="827402"/>
                  </a:lnTo>
                  <a:lnTo>
                    <a:pt x="637956" y="827439"/>
                  </a:lnTo>
                  <a:lnTo>
                    <a:pt x="638178" y="827467"/>
                  </a:lnTo>
                  <a:lnTo>
                    <a:pt x="638277" y="827438"/>
                  </a:lnTo>
                  <a:lnTo>
                    <a:pt x="638371" y="827430"/>
                  </a:lnTo>
                  <a:lnTo>
                    <a:pt x="638477" y="827377"/>
                  </a:lnTo>
                  <a:lnTo>
                    <a:pt x="638566" y="827352"/>
                  </a:lnTo>
                  <a:lnTo>
                    <a:pt x="638658" y="827303"/>
                  </a:lnTo>
                  <a:lnTo>
                    <a:pt x="638772" y="827282"/>
                  </a:lnTo>
                  <a:lnTo>
                    <a:pt x="638963" y="827138"/>
                  </a:lnTo>
                  <a:lnTo>
                    <a:pt x="639028" y="827109"/>
                  </a:lnTo>
                  <a:lnTo>
                    <a:pt x="639122" y="827088"/>
                  </a:lnTo>
                  <a:lnTo>
                    <a:pt x="639261" y="827088"/>
                  </a:lnTo>
                  <a:lnTo>
                    <a:pt x="639346" y="827129"/>
                  </a:lnTo>
                  <a:lnTo>
                    <a:pt x="639591" y="827121"/>
                  </a:lnTo>
                  <a:lnTo>
                    <a:pt x="639768" y="827085"/>
                  </a:lnTo>
                  <a:lnTo>
                    <a:pt x="639873" y="827052"/>
                  </a:lnTo>
                  <a:lnTo>
                    <a:pt x="639987" y="827011"/>
                  </a:lnTo>
                  <a:lnTo>
                    <a:pt x="640106" y="826937"/>
                  </a:lnTo>
                  <a:lnTo>
                    <a:pt x="640212" y="826862"/>
                  </a:lnTo>
                  <a:lnTo>
                    <a:pt x="640306" y="826828"/>
                  </a:lnTo>
                  <a:lnTo>
                    <a:pt x="640436" y="826795"/>
                  </a:lnTo>
                  <a:lnTo>
                    <a:pt x="640575" y="826802"/>
                  </a:lnTo>
                  <a:lnTo>
                    <a:pt x="640693" y="826823"/>
                  </a:lnTo>
                  <a:lnTo>
                    <a:pt x="640779" y="826843"/>
                  </a:lnTo>
                  <a:lnTo>
                    <a:pt x="640873" y="826839"/>
                  </a:lnTo>
                  <a:lnTo>
                    <a:pt x="641031" y="826817"/>
                  </a:lnTo>
                  <a:lnTo>
                    <a:pt x="641251" y="826760"/>
                  </a:lnTo>
                  <a:lnTo>
                    <a:pt x="641468" y="826652"/>
                  </a:lnTo>
                  <a:lnTo>
                    <a:pt x="641579" y="826615"/>
                  </a:lnTo>
                  <a:lnTo>
                    <a:pt x="641734" y="826611"/>
                  </a:lnTo>
                  <a:lnTo>
                    <a:pt x="641910" y="826598"/>
                  </a:lnTo>
                  <a:lnTo>
                    <a:pt x="642089" y="826573"/>
                  </a:lnTo>
                  <a:lnTo>
                    <a:pt x="642212" y="826540"/>
                  </a:lnTo>
                  <a:lnTo>
                    <a:pt x="642316" y="826498"/>
                  </a:lnTo>
                  <a:lnTo>
                    <a:pt x="642468" y="826468"/>
                  </a:lnTo>
                  <a:lnTo>
                    <a:pt x="642582" y="826427"/>
                  </a:lnTo>
                  <a:lnTo>
                    <a:pt x="642708" y="826369"/>
                  </a:lnTo>
                  <a:lnTo>
                    <a:pt x="643035" y="826263"/>
                  </a:lnTo>
                  <a:lnTo>
                    <a:pt x="643194" y="826253"/>
                  </a:lnTo>
                  <a:lnTo>
                    <a:pt x="643353" y="826130"/>
                  </a:lnTo>
                  <a:lnTo>
                    <a:pt x="643721" y="826002"/>
                  </a:lnTo>
                  <a:lnTo>
                    <a:pt x="644157" y="826005"/>
                  </a:lnTo>
                  <a:lnTo>
                    <a:pt x="644325" y="826038"/>
                  </a:lnTo>
                  <a:lnTo>
                    <a:pt x="644504" y="826086"/>
                  </a:lnTo>
                  <a:lnTo>
                    <a:pt x="644614" y="826078"/>
                  </a:lnTo>
                  <a:lnTo>
                    <a:pt x="644716" y="826082"/>
                  </a:lnTo>
                  <a:lnTo>
                    <a:pt x="644798" y="826135"/>
                  </a:lnTo>
                  <a:lnTo>
                    <a:pt x="645010" y="826101"/>
                  </a:lnTo>
                  <a:lnTo>
                    <a:pt x="645108" y="826187"/>
                  </a:lnTo>
                  <a:lnTo>
                    <a:pt x="645549" y="826232"/>
                  </a:lnTo>
                  <a:lnTo>
                    <a:pt x="645590" y="826117"/>
                  </a:lnTo>
                  <a:lnTo>
                    <a:pt x="646520" y="826389"/>
                  </a:lnTo>
                  <a:lnTo>
                    <a:pt x="646622" y="826429"/>
                  </a:lnTo>
                  <a:lnTo>
                    <a:pt x="646719" y="826480"/>
                  </a:lnTo>
                  <a:lnTo>
                    <a:pt x="646765" y="826510"/>
                  </a:lnTo>
                  <a:lnTo>
                    <a:pt x="646851" y="826578"/>
                  </a:lnTo>
                  <a:lnTo>
                    <a:pt x="646892" y="826616"/>
                  </a:lnTo>
                  <a:lnTo>
                    <a:pt x="646964" y="826699"/>
                  </a:lnTo>
                  <a:lnTo>
                    <a:pt x="646997" y="826743"/>
                  </a:lnTo>
                  <a:lnTo>
                    <a:pt x="647052" y="826838"/>
                  </a:lnTo>
                  <a:lnTo>
                    <a:pt x="647097" y="826938"/>
                  </a:lnTo>
                  <a:lnTo>
                    <a:pt x="647130" y="827043"/>
                  </a:lnTo>
                  <a:lnTo>
                    <a:pt x="647149" y="827151"/>
                  </a:lnTo>
                  <a:lnTo>
                    <a:pt x="647153" y="827206"/>
                  </a:lnTo>
                  <a:lnTo>
                    <a:pt x="647163" y="827554"/>
                  </a:lnTo>
                  <a:lnTo>
                    <a:pt x="647168" y="827605"/>
                  </a:lnTo>
                  <a:lnTo>
                    <a:pt x="647190" y="827706"/>
                  </a:lnTo>
                  <a:lnTo>
                    <a:pt x="647203" y="827749"/>
                  </a:lnTo>
                  <a:lnTo>
                    <a:pt x="647225" y="827803"/>
                  </a:lnTo>
                  <a:lnTo>
                    <a:pt x="647271" y="827894"/>
                  </a:lnTo>
                  <a:lnTo>
                    <a:pt x="647329" y="827979"/>
                  </a:lnTo>
                  <a:lnTo>
                    <a:pt x="647361" y="828019"/>
                  </a:lnTo>
                  <a:lnTo>
                    <a:pt x="647397" y="828057"/>
                  </a:lnTo>
                  <a:lnTo>
                    <a:pt x="647474" y="828124"/>
                  </a:lnTo>
                  <a:lnTo>
                    <a:pt x="647515" y="828155"/>
                  </a:lnTo>
                  <a:lnTo>
                    <a:pt x="647605" y="828206"/>
                  </a:lnTo>
                  <a:lnTo>
                    <a:pt x="647651" y="828228"/>
                  </a:lnTo>
                  <a:lnTo>
                    <a:pt x="647748" y="828262"/>
                  </a:lnTo>
                  <a:lnTo>
                    <a:pt x="648030" y="828221"/>
                  </a:lnTo>
                  <a:lnTo>
                    <a:pt x="648449" y="828094"/>
                  </a:lnTo>
                  <a:lnTo>
                    <a:pt x="648766" y="827884"/>
                  </a:lnTo>
                  <a:lnTo>
                    <a:pt x="649186" y="827630"/>
                  </a:lnTo>
                  <a:lnTo>
                    <a:pt x="649903" y="827406"/>
                  </a:lnTo>
                  <a:lnTo>
                    <a:pt x="650037" y="827402"/>
                  </a:lnTo>
                  <a:lnTo>
                    <a:pt x="650143" y="827427"/>
                  </a:lnTo>
                  <a:lnTo>
                    <a:pt x="650258" y="827422"/>
                  </a:lnTo>
                  <a:lnTo>
                    <a:pt x="650376" y="827393"/>
                  </a:lnTo>
                  <a:lnTo>
                    <a:pt x="650469" y="827349"/>
                  </a:lnTo>
                  <a:lnTo>
                    <a:pt x="650398" y="827242"/>
                  </a:lnTo>
                  <a:lnTo>
                    <a:pt x="650335" y="827137"/>
                  </a:lnTo>
                  <a:lnTo>
                    <a:pt x="650935" y="826927"/>
                  </a:lnTo>
                  <a:lnTo>
                    <a:pt x="651069" y="826892"/>
                  </a:lnTo>
                  <a:lnTo>
                    <a:pt x="651051" y="826800"/>
                  </a:lnTo>
                  <a:lnTo>
                    <a:pt x="651569" y="826719"/>
                  </a:lnTo>
                  <a:lnTo>
                    <a:pt x="651700" y="826930"/>
                  </a:lnTo>
                  <a:lnTo>
                    <a:pt x="651739" y="826911"/>
                  </a:lnTo>
                  <a:lnTo>
                    <a:pt x="651810" y="826907"/>
                  </a:lnTo>
                  <a:lnTo>
                    <a:pt x="651828" y="826911"/>
                  </a:lnTo>
                  <a:lnTo>
                    <a:pt x="651892" y="827045"/>
                  </a:lnTo>
                  <a:lnTo>
                    <a:pt x="652062" y="826987"/>
                  </a:lnTo>
                  <a:lnTo>
                    <a:pt x="652168" y="826934"/>
                  </a:lnTo>
                  <a:lnTo>
                    <a:pt x="652259" y="826853"/>
                  </a:lnTo>
                  <a:lnTo>
                    <a:pt x="652334" y="826824"/>
                  </a:lnTo>
                  <a:lnTo>
                    <a:pt x="652440" y="826754"/>
                  </a:lnTo>
                  <a:lnTo>
                    <a:pt x="652494" y="826669"/>
                  </a:lnTo>
                  <a:lnTo>
                    <a:pt x="652534" y="826601"/>
                  </a:lnTo>
                  <a:lnTo>
                    <a:pt x="652575" y="826544"/>
                  </a:lnTo>
                  <a:lnTo>
                    <a:pt x="652633" y="826446"/>
                  </a:lnTo>
                  <a:lnTo>
                    <a:pt x="652735" y="826340"/>
                  </a:lnTo>
                  <a:lnTo>
                    <a:pt x="652905" y="826135"/>
                  </a:lnTo>
                  <a:lnTo>
                    <a:pt x="653014" y="826076"/>
                  </a:lnTo>
                  <a:lnTo>
                    <a:pt x="653130" y="825999"/>
                  </a:lnTo>
                  <a:lnTo>
                    <a:pt x="653202" y="825946"/>
                  </a:lnTo>
                  <a:lnTo>
                    <a:pt x="653172" y="825885"/>
                  </a:lnTo>
                  <a:lnTo>
                    <a:pt x="653164" y="825841"/>
                  </a:lnTo>
                  <a:lnTo>
                    <a:pt x="653168" y="825790"/>
                  </a:lnTo>
                  <a:lnTo>
                    <a:pt x="653176" y="825765"/>
                  </a:lnTo>
                  <a:lnTo>
                    <a:pt x="653190" y="825751"/>
                  </a:lnTo>
                  <a:lnTo>
                    <a:pt x="653116" y="825668"/>
                  </a:lnTo>
                  <a:lnTo>
                    <a:pt x="653368" y="825406"/>
                  </a:lnTo>
                  <a:lnTo>
                    <a:pt x="653394" y="825430"/>
                  </a:lnTo>
                  <a:lnTo>
                    <a:pt x="653354" y="825274"/>
                  </a:lnTo>
                  <a:lnTo>
                    <a:pt x="653338" y="825229"/>
                  </a:lnTo>
                  <a:lnTo>
                    <a:pt x="653328" y="825146"/>
                  </a:lnTo>
                  <a:lnTo>
                    <a:pt x="653322" y="824960"/>
                  </a:lnTo>
                  <a:lnTo>
                    <a:pt x="653341" y="824874"/>
                  </a:lnTo>
                  <a:lnTo>
                    <a:pt x="653411" y="824736"/>
                  </a:lnTo>
                  <a:lnTo>
                    <a:pt x="653451" y="824686"/>
                  </a:lnTo>
                  <a:lnTo>
                    <a:pt x="653505" y="824657"/>
                  </a:lnTo>
                  <a:lnTo>
                    <a:pt x="653577" y="824654"/>
                  </a:lnTo>
                  <a:lnTo>
                    <a:pt x="653674" y="824699"/>
                  </a:lnTo>
                  <a:lnTo>
                    <a:pt x="653767" y="824711"/>
                  </a:lnTo>
                  <a:lnTo>
                    <a:pt x="653875" y="824714"/>
                  </a:lnTo>
                  <a:lnTo>
                    <a:pt x="653965" y="824697"/>
                  </a:lnTo>
                  <a:lnTo>
                    <a:pt x="654062" y="824661"/>
                  </a:lnTo>
                  <a:lnTo>
                    <a:pt x="654128" y="824619"/>
                  </a:lnTo>
                  <a:lnTo>
                    <a:pt x="654196" y="824563"/>
                  </a:lnTo>
                  <a:lnTo>
                    <a:pt x="654251" y="824541"/>
                  </a:lnTo>
                  <a:lnTo>
                    <a:pt x="654271" y="824526"/>
                  </a:lnTo>
                  <a:lnTo>
                    <a:pt x="654360" y="824477"/>
                  </a:lnTo>
                  <a:lnTo>
                    <a:pt x="654560" y="824288"/>
                  </a:lnTo>
                  <a:lnTo>
                    <a:pt x="654649" y="824165"/>
                  </a:lnTo>
                  <a:lnTo>
                    <a:pt x="654719" y="824099"/>
                  </a:lnTo>
                  <a:lnTo>
                    <a:pt x="654547" y="823947"/>
                  </a:lnTo>
                  <a:lnTo>
                    <a:pt x="655033" y="823542"/>
                  </a:lnTo>
                  <a:lnTo>
                    <a:pt x="655173" y="823657"/>
                  </a:lnTo>
                  <a:lnTo>
                    <a:pt x="655192" y="823641"/>
                  </a:lnTo>
                  <a:lnTo>
                    <a:pt x="655264" y="823605"/>
                  </a:lnTo>
                  <a:lnTo>
                    <a:pt x="655346" y="823541"/>
                  </a:lnTo>
                  <a:lnTo>
                    <a:pt x="655526" y="823428"/>
                  </a:lnTo>
                  <a:lnTo>
                    <a:pt x="655606" y="823361"/>
                  </a:lnTo>
                  <a:lnTo>
                    <a:pt x="655685" y="823305"/>
                  </a:lnTo>
                  <a:lnTo>
                    <a:pt x="655764" y="823234"/>
                  </a:lnTo>
                  <a:lnTo>
                    <a:pt x="655801" y="823179"/>
                  </a:lnTo>
                  <a:lnTo>
                    <a:pt x="655848" y="823117"/>
                  </a:lnTo>
                  <a:lnTo>
                    <a:pt x="655917" y="823062"/>
                  </a:lnTo>
                  <a:lnTo>
                    <a:pt x="656077" y="822964"/>
                  </a:lnTo>
                  <a:lnTo>
                    <a:pt x="656147" y="822898"/>
                  </a:lnTo>
                  <a:lnTo>
                    <a:pt x="656318" y="822717"/>
                  </a:lnTo>
                  <a:lnTo>
                    <a:pt x="656373" y="822639"/>
                  </a:lnTo>
                  <a:lnTo>
                    <a:pt x="656414" y="822549"/>
                  </a:lnTo>
                  <a:lnTo>
                    <a:pt x="656504" y="822446"/>
                  </a:lnTo>
                  <a:lnTo>
                    <a:pt x="656598" y="822319"/>
                  </a:lnTo>
                  <a:lnTo>
                    <a:pt x="656769" y="822105"/>
                  </a:lnTo>
                  <a:lnTo>
                    <a:pt x="656985" y="821895"/>
                  </a:lnTo>
                  <a:lnTo>
                    <a:pt x="657070" y="821772"/>
                  </a:lnTo>
                  <a:lnTo>
                    <a:pt x="657147" y="821690"/>
                  </a:lnTo>
                  <a:lnTo>
                    <a:pt x="657290" y="821558"/>
                  </a:lnTo>
                  <a:lnTo>
                    <a:pt x="657414" y="821499"/>
                  </a:lnTo>
                  <a:lnTo>
                    <a:pt x="657488" y="821383"/>
                  </a:lnTo>
                  <a:lnTo>
                    <a:pt x="657557" y="821232"/>
                  </a:lnTo>
                  <a:lnTo>
                    <a:pt x="657614" y="821055"/>
                  </a:lnTo>
                  <a:lnTo>
                    <a:pt x="657674" y="820895"/>
                  </a:lnTo>
                  <a:lnTo>
                    <a:pt x="657686" y="820805"/>
                  </a:lnTo>
                  <a:lnTo>
                    <a:pt x="657690" y="820731"/>
                  </a:lnTo>
                  <a:lnTo>
                    <a:pt x="657731" y="820633"/>
                  </a:lnTo>
                  <a:lnTo>
                    <a:pt x="657911" y="820440"/>
                  </a:lnTo>
                  <a:lnTo>
                    <a:pt x="658005" y="820370"/>
                  </a:lnTo>
                  <a:lnTo>
                    <a:pt x="658048" y="820312"/>
                  </a:lnTo>
                  <a:lnTo>
                    <a:pt x="658068" y="820275"/>
                  </a:lnTo>
                  <a:lnTo>
                    <a:pt x="658113" y="820222"/>
                  </a:lnTo>
                  <a:lnTo>
                    <a:pt x="658146" y="820164"/>
                  </a:lnTo>
                  <a:lnTo>
                    <a:pt x="658209" y="820104"/>
                  </a:lnTo>
                  <a:lnTo>
                    <a:pt x="658263" y="820059"/>
                  </a:lnTo>
                  <a:lnTo>
                    <a:pt x="658373" y="820010"/>
                  </a:lnTo>
                  <a:lnTo>
                    <a:pt x="658470" y="819957"/>
                  </a:lnTo>
                  <a:lnTo>
                    <a:pt x="658592" y="819907"/>
                  </a:lnTo>
                  <a:lnTo>
                    <a:pt x="658690" y="819862"/>
                  </a:lnTo>
                  <a:lnTo>
                    <a:pt x="658800" y="819841"/>
                  </a:lnTo>
                  <a:lnTo>
                    <a:pt x="658874" y="819837"/>
                  </a:lnTo>
                  <a:lnTo>
                    <a:pt x="658972" y="819816"/>
                  </a:lnTo>
                  <a:lnTo>
                    <a:pt x="659045" y="819767"/>
                  </a:lnTo>
                  <a:lnTo>
                    <a:pt x="659126" y="819735"/>
                  </a:lnTo>
                  <a:lnTo>
                    <a:pt x="659142" y="819732"/>
                  </a:lnTo>
                  <a:lnTo>
                    <a:pt x="659138" y="819663"/>
                  </a:lnTo>
                  <a:lnTo>
                    <a:pt x="659162" y="819605"/>
                  </a:lnTo>
                  <a:lnTo>
                    <a:pt x="659194" y="819572"/>
                  </a:lnTo>
                  <a:lnTo>
                    <a:pt x="659259" y="819519"/>
                  </a:lnTo>
                  <a:lnTo>
                    <a:pt x="659287" y="819502"/>
                  </a:lnTo>
                  <a:lnTo>
                    <a:pt x="659357" y="819474"/>
                  </a:lnTo>
                  <a:lnTo>
                    <a:pt x="659410" y="819461"/>
                  </a:lnTo>
                  <a:lnTo>
                    <a:pt x="659459" y="819465"/>
                  </a:lnTo>
                  <a:lnTo>
                    <a:pt x="659492" y="819473"/>
                  </a:lnTo>
                  <a:lnTo>
                    <a:pt x="659541" y="819494"/>
                  </a:lnTo>
                  <a:lnTo>
                    <a:pt x="659569" y="819514"/>
                  </a:lnTo>
                  <a:lnTo>
                    <a:pt x="659623" y="819588"/>
                  </a:lnTo>
                  <a:lnTo>
                    <a:pt x="659677" y="819575"/>
                  </a:lnTo>
                  <a:lnTo>
                    <a:pt x="659701" y="819539"/>
                  </a:lnTo>
                  <a:lnTo>
                    <a:pt x="659776" y="819842"/>
                  </a:lnTo>
                  <a:lnTo>
                    <a:pt x="660006" y="819817"/>
                  </a:lnTo>
                  <a:lnTo>
                    <a:pt x="660237" y="819808"/>
                  </a:lnTo>
                  <a:lnTo>
                    <a:pt x="660317" y="819771"/>
                  </a:lnTo>
                  <a:lnTo>
                    <a:pt x="660459" y="819766"/>
                  </a:lnTo>
                  <a:lnTo>
                    <a:pt x="660575" y="819785"/>
                  </a:lnTo>
                  <a:lnTo>
                    <a:pt x="660656" y="819808"/>
                  </a:lnTo>
                  <a:lnTo>
                    <a:pt x="660742" y="819821"/>
                  </a:lnTo>
                  <a:lnTo>
                    <a:pt x="660871" y="819846"/>
                  </a:lnTo>
                  <a:lnTo>
                    <a:pt x="661044" y="819911"/>
                  </a:lnTo>
                  <a:lnTo>
                    <a:pt x="661134" y="819937"/>
                  </a:lnTo>
                  <a:lnTo>
                    <a:pt x="661207" y="819967"/>
                  </a:lnTo>
                  <a:lnTo>
                    <a:pt x="661373" y="819966"/>
                  </a:lnTo>
                  <a:lnTo>
                    <a:pt x="661447" y="819949"/>
                  </a:lnTo>
                  <a:lnTo>
                    <a:pt x="661534" y="820004"/>
                  </a:lnTo>
                  <a:lnTo>
                    <a:pt x="661583" y="820040"/>
                  </a:lnTo>
                  <a:lnTo>
                    <a:pt x="661636" y="820070"/>
                  </a:lnTo>
                  <a:lnTo>
                    <a:pt x="661727" y="820076"/>
                  </a:lnTo>
                  <a:lnTo>
                    <a:pt x="661936" y="820117"/>
                  </a:lnTo>
                  <a:lnTo>
                    <a:pt x="662173" y="820134"/>
                  </a:lnTo>
                  <a:lnTo>
                    <a:pt x="662403" y="820185"/>
                  </a:lnTo>
                  <a:lnTo>
                    <a:pt x="662501" y="820216"/>
                  </a:lnTo>
                  <a:lnTo>
                    <a:pt x="662702" y="820286"/>
                  </a:lnTo>
                  <a:lnTo>
                    <a:pt x="662892" y="820363"/>
                  </a:lnTo>
                  <a:lnTo>
                    <a:pt x="663030" y="820405"/>
                  </a:lnTo>
                  <a:lnTo>
                    <a:pt x="663116" y="820438"/>
                  </a:lnTo>
                  <a:lnTo>
                    <a:pt x="663196" y="820456"/>
                  </a:lnTo>
                  <a:lnTo>
                    <a:pt x="663417" y="820481"/>
                  </a:lnTo>
                  <a:lnTo>
                    <a:pt x="663483" y="820496"/>
                  </a:lnTo>
                  <a:lnTo>
                    <a:pt x="663633" y="820495"/>
                  </a:lnTo>
                  <a:lnTo>
                    <a:pt x="663690" y="820502"/>
                  </a:lnTo>
                  <a:lnTo>
                    <a:pt x="663785" y="820500"/>
                  </a:lnTo>
                  <a:lnTo>
                    <a:pt x="663842" y="820508"/>
                  </a:lnTo>
                  <a:lnTo>
                    <a:pt x="663977" y="820519"/>
                  </a:lnTo>
                  <a:lnTo>
                    <a:pt x="664165" y="820567"/>
                  </a:lnTo>
                  <a:lnTo>
                    <a:pt x="664505" y="820580"/>
                  </a:lnTo>
                  <a:lnTo>
                    <a:pt x="664634" y="820610"/>
                  </a:lnTo>
                  <a:lnTo>
                    <a:pt x="664795" y="820618"/>
                  </a:lnTo>
                  <a:lnTo>
                    <a:pt x="664830" y="820632"/>
                  </a:lnTo>
                  <a:lnTo>
                    <a:pt x="664875" y="820662"/>
                  </a:lnTo>
                  <a:lnTo>
                    <a:pt x="665025" y="820731"/>
                  </a:lnTo>
                  <a:lnTo>
                    <a:pt x="665083" y="820779"/>
                  </a:lnTo>
                  <a:lnTo>
                    <a:pt x="665244" y="820867"/>
                  </a:lnTo>
                  <a:lnTo>
                    <a:pt x="665230" y="820900"/>
                  </a:lnTo>
                  <a:lnTo>
                    <a:pt x="665346" y="820941"/>
                  </a:lnTo>
                  <a:lnTo>
                    <a:pt x="665391" y="820983"/>
                  </a:lnTo>
                  <a:lnTo>
                    <a:pt x="665431" y="821031"/>
                  </a:lnTo>
                  <a:lnTo>
                    <a:pt x="665504" y="821107"/>
                  </a:lnTo>
                  <a:lnTo>
                    <a:pt x="665591" y="820882"/>
                  </a:lnTo>
                  <a:lnTo>
                    <a:pt x="666074" y="821040"/>
                  </a:lnTo>
                  <a:lnTo>
                    <a:pt x="665984" y="821254"/>
                  </a:lnTo>
                  <a:lnTo>
                    <a:pt x="666061" y="821275"/>
                  </a:lnTo>
                  <a:lnTo>
                    <a:pt x="666245" y="821335"/>
                  </a:lnTo>
                  <a:lnTo>
                    <a:pt x="666324" y="821355"/>
                  </a:lnTo>
                  <a:lnTo>
                    <a:pt x="666474" y="821433"/>
                  </a:lnTo>
                  <a:lnTo>
                    <a:pt x="666709" y="821507"/>
                  </a:lnTo>
                  <a:lnTo>
                    <a:pt x="666946" y="821636"/>
                  </a:lnTo>
                  <a:lnTo>
                    <a:pt x="667036" y="821652"/>
                  </a:lnTo>
                  <a:lnTo>
                    <a:pt x="667127" y="821689"/>
                  </a:lnTo>
                  <a:lnTo>
                    <a:pt x="667221" y="821735"/>
                  </a:lnTo>
                  <a:lnTo>
                    <a:pt x="667430" y="821945"/>
                  </a:lnTo>
                  <a:lnTo>
                    <a:pt x="667479" y="821986"/>
                  </a:lnTo>
                  <a:lnTo>
                    <a:pt x="667561" y="822035"/>
                  </a:lnTo>
                  <a:lnTo>
                    <a:pt x="667634" y="822072"/>
                  </a:lnTo>
                  <a:lnTo>
                    <a:pt x="667706" y="822117"/>
                  </a:lnTo>
                  <a:lnTo>
                    <a:pt x="667796" y="822146"/>
                  </a:lnTo>
                  <a:lnTo>
                    <a:pt x="667852" y="822181"/>
                  </a:lnTo>
                  <a:lnTo>
                    <a:pt x="667978" y="822241"/>
                  </a:lnTo>
                  <a:lnTo>
                    <a:pt x="668015" y="822270"/>
                  </a:lnTo>
                  <a:lnTo>
                    <a:pt x="668166" y="822329"/>
                  </a:lnTo>
                  <a:lnTo>
                    <a:pt x="668242" y="822348"/>
                  </a:lnTo>
                  <a:lnTo>
                    <a:pt x="668305" y="822375"/>
                  </a:lnTo>
                  <a:lnTo>
                    <a:pt x="668357" y="822413"/>
                  </a:lnTo>
                  <a:lnTo>
                    <a:pt x="668421" y="822447"/>
                  </a:lnTo>
                  <a:lnTo>
                    <a:pt x="668471" y="822488"/>
                  </a:lnTo>
                  <a:lnTo>
                    <a:pt x="668510" y="822516"/>
                  </a:lnTo>
                  <a:lnTo>
                    <a:pt x="668611" y="822623"/>
                  </a:lnTo>
                  <a:lnTo>
                    <a:pt x="668659" y="822663"/>
                  </a:lnTo>
                  <a:lnTo>
                    <a:pt x="668772" y="822772"/>
                  </a:lnTo>
                  <a:lnTo>
                    <a:pt x="668833" y="822822"/>
                  </a:lnTo>
                  <a:lnTo>
                    <a:pt x="668890" y="822875"/>
                  </a:lnTo>
                  <a:lnTo>
                    <a:pt x="668927" y="822957"/>
                  </a:lnTo>
                  <a:lnTo>
                    <a:pt x="668959" y="823011"/>
                  </a:lnTo>
                  <a:lnTo>
                    <a:pt x="669037" y="823039"/>
                  </a:lnTo>
                  <a:lnTo>
                    <a:pt x="669106" y="823072"/>
                  </a:lnTo>
                  <a:lnTo>
                    <a:pt x="669147" y="823150"/>
                  </a:lnTo>
                  <a:lnTo>
                    <a:pt x="669148" y="823216"/>
                  </a:lnTo>
                  <a:lnTo>
                    <a:pt x="669155" y="823238"/>
                  </a:lnTo>
                  <a:lnTo>
                    <a:pt x="669196" y="823262"/>
                  </a:lnTo>
                  <a:lnTo>
                    <a:pt x="669245" y="823303"/>
                  </a:lnTo>
                  <a:lnTo>
                    <a:pt x="669255" y="823373"/>
                  </a:lnTo>
                  <a:lnTo>
                    <a:pt x="669308" y="823393"/>
                  </a:lnTo>
                  <a:lnTo>
                    <a:pt x="669353" y="823352"/>
                  </a:lnTo>
                  <a:lnTo>
                    <a:pt x="669380" y="823295"/>
                  </a:lnTo>
                  <a:lnTo>
                    <a:pt x="669417" y="823268"/>
                  </a:lnTo>
                  <a:lnTo>
                    <a:pt x="669453" y="823257"/>
                  </a:lnTo>
                  <a:lnTo>
                    <a:pt x="669565" y="823299"/>
                  </a:lnTo>
                  <a:lnTo>
                    <a:pt x="669657" y="823320"/>
                  </a:lnTo>
                  <a:lnTo>
                    <a:pt x="669754" y="823330"/>
                  </a:lnTo>
                  <a:lnTo>
                    <a:pt x="669836" y="823328"/>
                  </a:lnTo>
                  <a:lnTo>
                    <a:pt x="670053" y="823309"/>
                  </a:lnTo>
                  <a:lnTo>
                    <a:pt x="670137" y="823291"/>
                  </a:lnTo>
                  <a:lnTo>
                    <a:pt x="670218" y="823287"/>
                  </a:lnTo>
                  <a:lnTo>
                    <a:pt x="670374" y="823268"/>
                  </a:lnTo>
                  <a:lnTo>
                    <a:pt x="670444" y="823277"/>
                  </a:lnTo>
                  <a:lnTo>
                    <a:pt x="670510" y="823281"/>
                  </a:lnTo>
                  <a:lnTo>
                    <a:pt x="670580" y="823299"/>
                  </a:lnTo>
                  <a:lnTo>
                    <a:pt x="670641" y="823296"/>
                  </a:lnTo>
                  <a:lnTo>
                    <a:pt x="670815" y="823253"/>
                  </a:lnTo>
                  <a:lnTo>
                    <a:pt x="670871" y="823225"/>
                  </a:lnTo>
                  <a:lnTo>
                    <a:pt x="671041" y="823223"/>
                  </a:lnTo>
                  <a:lnTo>
                    <a:pt x="671093" y="823235"/>
                  </a:lnTo>
                  <a:lnTo>
                    <a:pt x="671260" y="823232"/>
                  </a:lnTo>
                  <a:lnTo>
                    <a:pt x="671578" y="823273"/>
                  </a:lnTo>
                  <a:lnTo>
                    <a:pt x="671895" y="823335"/>
                  </a:lnTo>
                  <a:lnTo>
                    <a:pt x="672027" y="823332"/>
                  </a:lnTo>
                  <a:lnTo>
                    <a:pt x="672262" y="823273"/>
                  </a:lnTo>
                  <a:lnTo>
                    <a:pt x="672424" y="823187"/>
                  </a:lnTo>
                  <a:lnTo>
                    <a:pt x="672572" y="823064"/>
                  </a:lnTo>
                  <a:lnTo>
                    <a:pt x="672715" y="822932"/>
                  </a:lnTo>
                  <a:lnTo>
                    <a:pt x="672859" y="822791"/>
                  </a:lnTo>
                  <a:lnTo>
                    <a:pt x="673010" y="822668"/>
                  </a:lnTo>
                  <a:lnTo>
                    <a:pt x="673395" y="822404"/>
                  </a:lnTo>
                  <a:lnTo>
                    <a:pt x="673592" y="822282"/>
                  </a:lnTo>
                  <a:lnTo>
                    <a:pt x="673796" y="822168"/>
                  </a:lnTo>
                  <a:lnTo>
                    <a:pt x="674004" y="822068"/>
                  </a:lnTo>
                  <a:lnTo>
                    <a:pt x="674193" y="821990"/>
                  </a:lnTo>
                  <a:lnTo>
                    <a:pt x="674389" y="821922"/>
                  </a:lnTo>
                  <a:lnTo>
                    <a:pt x="674590" y="821859"/>
                  </a:lnTo>
                  <a:lnTo>
                    <a:pt x="674790" y="821809"/>
                  </a:lnTo>
                  <a:lnTo>
                    <a:pt x="674994" y="821777"/>
                  </a:lnTo>
                  <a:lnTo>
                    <a:pt x="675081" y="821768"/>
                  </a:lnTo>
                  <a:lnTo>
                    <a:pt x="675342" y="821754"/>
                  </a:lnTo>
                  <a:lnTo>
                    <a:pt x="675429" y="821754"/>
                  </a:lnTo>
                  <a:lnTo>
                    <a:pt x="675618" y="821713"/>
                  </a:lnTo>
                  <a:lnTo>
                    <a:pt x="675807" y="821681"/>
                  </a:lnTo>
                  <a:lnTo>
                    <a:pt x="676003" y="821663"/>
                  </a:lnTo>
                  <a:lnTo>
                    <a:pt x="676196" y="821654"/>
                  </a:lnTo>
                  <a:lnTo>
                    <a:pt x="676385" y="821663"/>
                  </a:lnTo>
                  <a:lnTo>
                    <a:pt x="676581" y="821686"/>
                  </a:lnTo>
                  <a:lnTo>
                    <a:pt x="676774" y="821727"/>
                  </a:lnTo>
                  <a:lnTo>
                    <a:pt x="676967" y="821777"/>
                  </a:lnTo>
                  <a:lnTo>
                    <a:pt x="677156" y="821836"/>
                  </a:lnTo>
                  <a:lnTo>
                    <a:pt x="677590" y="821981"/>
                  </a:lnTo>
                  <a:lnTo>
                    <a:pt x="677844" y="822072"/>
                  </a:lnTo>
                  <a:lnTo>
                    <a:pt x="678085" y="822172"/>
                  </a:lnTo>
                  <a:lnTo>
                    <a:pt x="678316" y="822295"/>
                  </a:lnTo>
                  <a:lnTo>
                    <a:pt x="678516" y="822445"/>
                  </a:lnTo>
                  <a:lnTo>
                    <a:pt x="678656" y="822600"/>
                  </a:lnTo>
                  <a:lnTo>
                    <a:pt x="678770" y="822782"/>
                  </a:lnTo>
                  <a:lnTo>
                    <a:pt x="678989" y="823159"/>
                  </a:lnTo>
                  <a:lnTo>
                    <a:pt x="679110" y="823332"/>
                  </a:lnTo>
                  <a:lnTo>
                    <a:pt x="679287" y="823528"/>
                  </a:lnTo>
                  <a:lnTo>
                    <a:pt x="679476" y="823705"/>
                  </a:lnTo>
                  <a:lnTo>
                    <a:pt x="679869" y="824051"/>
                  </a:lnTo>
                  <a:lnTo>
                    <a:pt x="680058" y="824228"/>
                  </a:lnTo>
                  <a:lnTo>
                    <a:pt x="680175" y="824360"/>
                  </a:lnTo>
                  <a:lnTo>
                    <a:pt x="680402" y="824633"/>
                  </a:lnTo>
                  <a:lnTo>
                    <a:pt x="680527" y="824756"/>
                  </a:lnTo>
                  <a:lnTo>
                    <a:pt x="680659" y="824856"/>
                  </a:lnTo>
                  <a:lnTo>
                    <a:pt x="680810" y="824919"/>
                  </a:lnTo>
                  <a:lnTo>
                    <a:pt x="680977" y="824956"/>
                  </a:lnTo>
                  <a:lnTo>
                    <a:pt x="681320" y="825010"/>
                  </a:lnTo>
                  <a:lnTo>
                    <a:pt x="681487" y="825042"/>
                  </a:lnTo>
                  <a:lnTo>
                    <a:pt x="681910" y="825156"/>
                  </a:lnTo>
                  <a:lnTo>
                    <a:pt x="682122" y="825220"/>
                  </a:lnTo>
                  <a:lnTo>
                    <a:pt x="682329" y="825288"/>
                  </a:lnTo>
                  <a:lnTo>
                    <a:pt x="682534" y="825370"/>
                  </a:lnTo>
                  <a:lnTo>
                    <a:pt x="682836" y="825506"/>
                  </a:lnTo>
                  <a:lnTo>
                    <a:pt x="683138" y="825661"/>
                  </a:lnTo>
                  <a:lnTo>
                    <a:pt x="683429" y="825838"/>
                  </a:lnTo>
                  <a:lnTo>
                    <a:pt x="683694" y="826043"/>
                  </a:lnTo>
                  <a:lnTo>
                    <a:pt x="683917" y="826270"/>
                  </a:lnTo>
                  <a:lnTo>
                    <a:pt x="684068" y="826502"/>
                  </a:lnTo>
                  <a:lnTo>
                    <a:pt x="684193" y="826762"/>
                  </a:lnTo>
                  <a:lnTo>
                    <a:pt x="684291" y="827039"/>
                  </a:lnTo>
                  <a:lnTo>
                    <a:pt x="684461" y="827598"/>
                  </a:lnTo>
                  <a:lnTo>
                    <a:pt x="684537" y="827876"/>
                  </a:lnTo>
                  <a:lnTo>
                    <a:pt x="684597" y="828158"/>
                  </a:lnTo>
                  <a:lnTo>
                    <a:pt x="684699" y="828722"/>
                  </a:lnTo>
                  <a:lnTo>
                    <a:pt x="684744" y="829008"/>
                  </a:lnTo>
                  <a:lnTo>
                    <a:pt x="684884" y="829768"/>
                  </a:lnTo>
                  <a:lnTo>
                    <a:pt x="684945" y="830145"/>
                  </a:lnTo>
                  <a:lnTo>
                    <a:pt x="684979" y="830527"/>
                  </a:lnTo>
                  <a:lnTo>
                    <a:pt x="684975" y="830900"/>
                  </a:lnTo>
                  <a:lnTo>
                    <a:pt x="684952" y="831132"/>
                  </a:lnTo>
                  <a:lnTo>
                    <a:pt x="684918" y="831364"/>
                  </a:lnTo>
                  <a:lnTo>
                    <a:pt x="684873" y="831596"/>
                  </a:lnTo>
                  <a:lnTo>
                    <a:pt x="684816" y="831824"/>
                  </a:lnTo>
                  <a:lnTo>
                    <a:pt x="684737" y="832037"/>
                  </a:lnTo>
                  <a:lnTo>
                    <a:pt x="684631" y="832265"/>
                  </a:lnTo>
                  <a:lnTo>
                    <a:pt x="684506" y="832488"/>
                  </a:lnTo>
                  <a:lnTo>
                    <a:pt x="684363" y="832701"/>
                  </a:lnTo>
                  <a:lnTo>
                    <a:pt x="684200" y="832888"/>
                  </a:lnTo>
                  <a:lnTo>
                    <a:pt x="684019" y="833033"/>
                  </a:lnTo>
                  <a:lnTo>
                    <a:pt x="683853" y="833111"/>
                  </a:lnTo>
                  <a:lnTo>
                    <a:pt x="683648" y="833159"/>
                  </a:lnTo>
                  <a:lnTo>
                    <a:pt x="683386" y="833295"/>
                  </a:lnTo>
                  <a:lnTo>
                    <a:pt x="683143" y="833269"/>
                  </a:lnTo>
                  <a:lnTo>
                    <a:pt x="683097" y="833284"/>
                  </a:lnTo>
                  <a:lnTo>
                    <a:pt x="682912" y="833375"/>
                  </a:lnTo>
                  <a:lnTo>
                    <a:pt x="682734" y="833479"/>
                  </a:lnTo>
                  <a:lnTo>
                    <a:pt x="682564" y="833593"/>
                  </a:lnTo>
                  <a:lnTo>
                    <a:pt x="682401" y="833720"/>
                  </a:lnTo>
                  <a:lnTo>
                    <a:pt x="682246" y="833857"/>
                  </a:lnTo>
                  <a:lnTo>
                    <a:pt x="682117" y="833910"/>
                  </a:lnTo>
                  <a:lnTo>
                    <a:pt x="682111" y="833936"/>
                  </a:lnTo>
                  <a:lnTo>
                    <a:pt x="681986" y="834240"/>
                  </a:lnTo>
                  <a:lnTo>
                    <a:pt x="681941" y="834343"/>
                  </a:lnTo>
                  <a:lnTo>
                    <a:pt x="681892" y="834425"/>
                  </a:lnTo>
                  <a:lnTo>
                    <a:pt x="681862" y="834493"/>
                  </a:lnTo>
                  <a:lnTo>
                    <a:pt x="681781" y="834748"/>
                  </a:lnTo>
                  <a:lnTo>
                    <a:pt x="681809" y="834789"/>
                  </a:lnTo>
                  <a:lnTo>
                    <a:pt x="681903" y="834819"/>
                  </a:lnTo>
                  <a:lnTo>
                    <a:pt x="681895" y="834868"/>
                  </a:lnTo>
                  <a:lnTo>
                    <a:pt x="681913" y="834942"/>
                  </a:lnTo>
                  <a:lnTo>
                    <a:pt x="681905" y="835027"/>
                  </a:lnTo>
                  <a:lnTo>
                    <a:pt x="681803" y="835119"/>
                  </a:lnTo>
                  <a:lnTo>
                    <a:pt x="681796" y="835186"/>
                  </a:lnTo>
                  <a:lnTo>
                    <a:pt x="681837" y="835260"/>
                  </a:lnTo>
                  <a:lnTo>
                    <a:pt x="681835" y="835416"/>
                  </a:lnTo>
                  <a:lnTo>
                    <a:pt x="681798" y="835539"/>
                  </a:lnTo>
                  <a:lnTo>
                    <a:pt x="681804" y="835615"/>
                  </a:lnTo>
                  <a:lnTo>
                    <a:pt x="681857" y="835692"/>
                  </a:lnTo>
                  <a:lnTo>
                    <a:pt x="681899" y="835845"/>
                  </a:lnTo>
                  <a:lnTo>
                    <a:pt x="681891" y="835902"/>
                  </a:lnTo>
                  <a:lnTo>
                    <a:pt x="681845" y="835957"/>
                  </a:lnTo>
                  <a:lnTo>
                    <a:pt x="681797" y="835990"/>
                  </a:lnTo>
                  <a:lnTo>
                    <a:pt x="681763" y="836088"/>
                  </a:lnTo>
                  <a:lnTo>
                    <a:pt x="681756" y="836161"/>
                  </a:lnTo>
                  <a:lnTo>
                    <a:pt x="681736" y="836240"/>
                  </a:lnTo>
                  <a:lnTo>
                    <a:pt x="681744" y="836377"/>
                  </a:lnTo>
                  <a:lnTo>
                    <a:pt x="681661" y="836567"/>
                  </a:lnTo>
                  <a:lnTo>
                    <a:pt x="681593" y="836694"/>
                  </a:lnTo>
                  <a:lnTo>
                    <a:pt x="681566" y="836783"/>
                  </a:lnTo>
                  <a:lnTo>
                    <a:pt x="681545" y="836889"/>
                  </a:lnTo>
                  <a:lnTo>
                    <a:pt x="681541" y="836970"/>
                  </a:lnTo>
                  <a:lnTo>
                    <a:pt x="681567" y="837056"/>
                  </a:lnTo>
                  <a:lnTo>
                    <a:pt x="681573" y="837132"/>
                  </a:lnTo>
                  <a:lnTo>
                    <a:pt x="681469" y="837223"/>
                  </a:lnTo>
                  <a:lnTo>
                    <a:pt x="681411" y="837308"/>
                  </a:lnTo>
                  <a:lnTo>
                    <a:pt x="681287" y="837454"/>
                  </a:lnTo>
                  <a:lnTo>
                    <a:pt x="681237" y="837560"/>
                  </a:lnTo>
                  <a:lnTo>
                    <a:pt x="681241" y="837646"/>
                  </a:lnTo>
                  <a:lnTo>
                    <a:pt x="681275" y="837780"/>
                  </a:lnTo>
                  <a:lnTo>
                    <a:pt x="681212" y="837906"/>
                  </a:lnTo>
                  <a:lnTo>
                    <a:pt x="681092" y="838036"/>
                  </a:lnTo>
                  <a:lnTo>
                    <a:pt x="681011" y="838137"/>
                  </a:lnTo>
                  <a:lnTo>
                    <a:pt x="680956" y="838229"/>
                  </a:lnTo>
                  <a:lnTo>
                    <a:pt x="680958" y="838267"/>
                  </a:lnTo>
                  <a:lnTo>
                    <a:pt x="680898" y="838320"/>
                  </a:lnTo>
                  <a:lnTo>
                    <a:pt x="680731" y="838426"/>
                  </a:lnTo>
                  <a:lnTo>
                    <a:pt x="680652" y="838527"/>
                  </a:lnTo>
                  <a:lnTo>
                    <a:pt x="680585" y="838625"/>
                  </a:lnTo>
                  <a:lnTo>
                    <a:pt x="680495" y="838729"/>
                  </a:lnTo>
                  <a:lnTo>
                    <a:pt x="680415" y="838849"/>
                  </a:lnTo>
                  <a:lnTo>
                    <a:pt x="680366" y="839009"/>
                  </a:lnTo>
                  <a:lnTo>
                    <a:pt x="680311" y="839136"/>
                  </a:lnTo>
                  <a:lnTo>
                    <a:pt x="680234" y="839254"/>
                  </a:lnTo>
                  <a:lnTo>
                    <a:pt x="680057" y="839354"/>
                  </a:lnTo>
                  <a:lnTo>
                    <a:pt x="680031" y="839372"/>
                  </a:lnTo>
                  <a:lnTo>
                    <a:pt x="679929" y="839489"/>
                  </a:lnTo>
                  <a:lnTo>
                    <a:pt x="679852" y="839643"/>
                  </a:lnTo>
                  <a:lnTo>
                    <a:pt x="679769" y="839766"/>
                  </a:lnTo>
                  <a:lnTo>
                    <a:pt x="679718" y="839927"/>
                  </a:lnTo>
                  <a:lnTo>
                    <a:pt x="679713" y="840076"/>
                  </a:lnTo>
                  <a:lnTo>
                    <a:pt x="679725" y="840154"/>
                  </a:lnTo>
                  <a:lnTo>
                    <a:pt x="679664" y="840281"/>
                  </a:lnTo>
                  <a:lnTo>
                    <a:pt x="679600" y="840448"/>
                  </a:lnTo>
                  <a:lnTo>
                    <a:pt x="679604" y="840595"/>
                  </a:lnTo>
                  <a:lnTo>
                    <a:pt x="679652" y="840681"/>
                  </a:lnTo>
                  <a:lnTo>
                    <a:pt x="679642" y="840794"/>
                  </a:lnTo>
                  <a:lnTo>
                    <a:pt x="679604" y="840853"/>
                  </a:lnTo>
                  <a:lnTo>
                    <a:pt x="679570" y="840945"/>
                  </a:lnTo>
                  <a:lnTo>
                    <a:pt x="679567" y="841045"/>
                  </a:lnTo>
                  <a:lnTo>
                    <a:pt x="679574" y="841138"/>
                  </a:lnTo>
                  <a:lnTo>
                    <a:pt x="679570" y="841284"/>
                  </a:lnTo>
                  <a:lnTo>
                    <a:pt x="679582" y="841413"/>
                  </a:lnTo>
                  <a:lnTo>
                    <a:pt x="679664" y="841551"/>
                  </a:lnTo>
                  <a:lnTo>
                    <a:pt x="679850" y="841838"/>
                  </a:lnTo>
                  <a:lnTo>
                    <a:pt x="679906" y="841899"/>
                  </a:lnTo>
                  <a:lnTo>
                    <a:pt x="679920" y="842014"/>
                  </a:lnTo>
                  <a:lnTo>
                    <a:pt x="679826" y="842096"/>
                  </a:lnTo>
                  <a:lnTo>
                    <a:pt x="679729" y="842236"/>
                  </a:lnTo>
                  <a:lnTo>
                    <a:pt x="679713" y="842416"/>
                  </a:lnTo>
                  <a:lnTo>
                    <a:pt x="679730" y="842568"/>
                  </a:lnTo>
                  <a:lnTo>
                    <a:pt x="679763" y="842698"/>
                  </a:lnTo>
                  <a:lnTo>
                    <a:pt x="679767" y="842782"/>
                  </a:lnTo>
                  <a:lnTo>
                    <a:pt x="679803" y="842918"/>
                  </a:lnTo>
                  <a:lnTo>
                    <a:pt x="679805" y="842970"/>
                  </a:lnTo>
                  <a:lnTo>
                    <a:pt x="679803" y="843008"/>
                  </a:lnTo>
                  <a:lnTo>
                    <a:pt x="679827" y="843050"/>
                  </a:lnTo>
                  <a:lnTo>
                    <a:pt x="679888" y="843119"/>
                  </a:lnTo>
                  <a:lnTo>
                    <a:pt x="679939" y="843167"/>
                  </a:lnTo>
                  <a:lnTo>
                    <a:pt x="680046" y="843310"/>
                  </a:lnTo>
                  <a:lnTo>
                    <a:pt x="680076" y="843395"/>
                  </a:lnTo>
                  <a:lnTo>
                    <a:pt x="680096" y="843511"/>
                  </a:lnTo>
                  <a:lnTo>
                    <a:pt x="680096" y="843565"/>
                  </a:lnTo>
                  <a:lnTo>
                    <a:pt x="680107" y="843693"/>
                  </a:lnTo>
                  <a:lnTo>
                    <a:pt x="680110" y="843768"/>
                  </a:lnTo>
                  <a:lnTo>
                    <a:pt x="680124" y="843837"/>
                  </a:lnTo>
                  <a:lnTo>
                    <a:pt x="680133" y="843930"/>
                  </a:lnTo>
                  <a:lnTo>
                    <a:pt x="680163" y="844105"/>
                  </a:lnTo>
                  <a:lnTo>
                    <a:pt x="680181" y="844172"/>
                  </a:lnTo>
                  <a:lnTo>
                    <a:pt x="680189" y="844288"/>
                  </a:lnTo>
                  <a:lnTo>
                    <a:pt x="680185" y="844370"/>
                  </a:lnTo>
                  <a:lnTo>
                    <a:pt x="680162" y="844420"/>
                  </a:lnTo>
                  <a:lnTo>
                    <a:pt x="680095" y="844644"/>
                  </a:lnTo>
                  <a:lnTo>
                    <a:pt x="680076" y="844681"/>
                  </a:lnTo>
                  <a:lnTo>
                    <a:pt x="680026" y="844805"/>
                  </a:lnTo>
                  <a:lnTo>
                    <a:pt x="679990" y="844881"/>
                  </a:lnTo>
                  <a:lnTo>
                    <a:pt x="679948" y="845006"/>
                  </a:lnTo>
                  <a:lnTo>
                    <a:pt x="679901" y="845085"/>
                  </a:lnTo>
                  <a:lnTo>
                    <a:pt x="679879" y="845135"/>
                  </a:lnTo>
                  <a:lnTo>
                    <a:pt x="679819" y="845247"/>
                  </a:lnTo>
                  <a:lnTo>
                    <a:pt x="679797" y="845295"/>
                  </a:lnTo>
                  <a:lnTo>
                    <a:pt x="679760" y="845401"/>
                  </a:lnTo>
                  <a:lnTo>
                    <a:pt x="679726" y="845479"/>
                  </a:lnTo>
                  <a:lnTo>
                    <a:pt x="679700" y="845527"/>
                  </a:lnTo>
                  <a:lnTo>
                    <a:pt x="679672" y="845593"/>
                  </a:lnTo>
                  <a:lnTo>
                    <a:pt x="679648" y="845635"/>
                  </a:lnTo>
                  <a:lnTo>
                    <a:pt x="679612" y="845811"/>
                  </a:lnTo>
                  <a:lnTo>
                    <a:pt x="679597" y="845861"/>
                  </a:lnTo>
                  <a:lnTo>
                    <a:pt x="679584" y="845995"/>
                  </a:lnTo>
                  <a:lnTo>
                    <a:pt x="679574" y="846055"/>
                  </a:lnTo>
                  <a:lnTo>
                    <a:pt x="679548" y="846146"/>
                  </a:lnTo>
                  <a:lnTo>
                    <a:pt x="679536" y="846213"/>
                  </a:lnTo>
                  <a:lnTo>
                    <a:pt x="679510" y="846304"/>
                  </a:lnTo>
                  <a:lnTo>
                    <a:pt x="679505" y="846352"/>
                  </a:lnTo>
                  <a:lnTo>
                    <a:pt x="679509" y="846473"/>
                  </a:lnTo>
                  <a:lnTo>
                    <a:pt x="679475" y="846609"/>
                  </a:lnTo>
                  <a:lnTo>
                    <a:pt x="679476" y="846657"/>
                  </a:lnTo>
                  <a:lnTo>
                    <a:pt x="679472" y="846754"/>
                  </a:lnTo>
                  <a:lnTo>
                    <a:pt x="679435" y="846879"/>
                  </a:lnTo>
                  <a:lnTo>
                    <a:pt x="679370" y="847010"/>
                  </a:lnTo>
                  <a:lnTo>
                    <a:pt x="679344" y="847069"/>
                  </a:lnTo>
                  <a:lnTo>
                    <a:pt x="679326" y="847146"/>
                  </a:lnTo>
                  <a:lnTo>
                    <a:pt x="679294" y="847211"/>
                  </a:lnTo>
                  <a:lnTo>
                    <a:pt x="679230" y="847357"/>
                  </a:lnTo>
                  <a:lnTo>
                    <a:pt x="679126" y="847556"/>
                  </a:lnTo>
                  <a:lnTo>
                    <a:pt x="679083" y="847657"/>
                  </a:lnTo>
                  <a:lnTo>
                    <a:pt x="679037" y="847741"/>
                  </a:lnTo>
                  <a:lnTo>
                    <a:pt x="678978" y="847824"/>
                  </a:lnTo>
                  <a:lnTo>
                    <a:pt x="678952" y="847876"/>
                  </a:lnTo>
                  <a:lnTo>
                    <a:pt x="678709" y="848230"/>
                  </a:lnTo>
                  <a:lnTo>
                    <a:pt x="678577" y="848415"/>
                  </a:lnTo>
                  <a:lnTo>
                    <a:pt x="678539" y="848475"/>
                  </a:lnTo>
                  <a:lnTo>
                    <a:pt x="678499" y="848524"/>
                  </a:lnTo>
                  <a:lnTo>
                    <a:pt x="678435" y="848570"/>
                  </a:lnTo>
                  <a:lnTo>
                    <a:pt x="678370" y="848657"/>
                  </a:lnTo>
                  <a:lnTo>
                    <a:pt x="678318" y="848719"/>
                  </a:lnTo>
                  <a:lnTo>
                    <a:pt x="678280" y="848758"/>
                  </a:lnTo>
                  <a:lnTo>
                    <a:pt x="678211" y="848849"/>
                  </a:lnTo>
                  <a:lnTo>
                    <a:pt x="678133" y="848914"/>
                  </a:lnTo>
                  <a:lnTo>
                    <a:pt x="678124" y="848933"/>
                  </a:lnTo>
                  <a:lnTo>
                    <a:pt x="678013" y="849003"/>
                  </a:lnTo>
                  <a:lnTo>
                    <a:pt x="677905" y="849102"/>
                  </a:lnTo>
                  <a:lnTo>
                    <a:pt x="677827" y="849217"/>
                  </a:lnTo>
                  <a:lnTo>
                    <a:pt x="677750" y="849323"/>
                  </a:lnTo>
                  <a:lnTo>
                    <a:pt x="677692" y="849450"/>
                  </a:lnTo>
                  <a:lnTo>
                    <a:pt x="677648" y="849594"/>
                  </a:lnTo>
                  <a:lnTo>
                    <a:pt x="677563" y="849754"/>
                  </a:lnTo>
                  <a:lnTo>
                    <a:pt x="677494" y="849877"/>
                  </a:lnTo>
                  <a:lnTo>
                    <a:pt x="677454" y="850123"/>
                  </a:lnTo>
                  <a:lnTo>
                    <a:pt x="677438" y="850197"/>
                  </a:lnTo>
                  <a:lnTo>
                    <a:pt x="677427" y="850308"/>
                  </a:lnTo>
                  <a:lnTo>
                    <a:pt x="677412" y="850375"/>
                  </a:lnTo>
                  <a:lnTo>
                    <a:pt x="677396" y="850424"/>
                  </a:lnTo>
                  <a:lnTo>
                    <a:pt x="677359" y="850464"/>
                  </a:lnTo>
                  <a:lnTo>
                    <a:pt x="677321" y="850530"/>
                  </a:lnTo>
                  <a:lnTo>
                    <a:pt x="677311" y="850564"/>
                  </a:lnTo>
                  <a:lnTo>
                    <a:pt x="677307" y="850658"/>
                  </a:lnTo>
                  <a:lnTo>
                    <a:pt x="677295" y="850794"/>
                  </a:lnTo>
                  <a:lnTo>
                    <a:pt x="677291" y="850913"/>
                  </a:lnTo>
                  <a:lnTo>
                    <a:pt x="677277" y="851090"/>
                  </a:lnTo>
                  <a:lnTo>
                    <a:pt x="677252" y="851211"/>
                  </a:lnTo>
                  <a:lnTo>
                    <a:pt x="677280" y="851388"/>
                  </a:lnTo>
                  <a:lnTo>
                    <a:pt x="677423" y="851498"/>
                  </a:lnTo>
                  <a:lnTo>
                    <a:pt x="677469" y="851752"/>
                  </a:lnTo>
                  <a:lnTo>
                    <a:pt x="677431" y="851956"/>
                  </a:lnTo>
                  <a:lnTo>
                    <a:pt x="677444" y="852045"/>
                  </a:lnTo>
                  <a:lnTo>
                    <a:pt x="677384" y="852184"/>
                  </a:lnTo>
                  <a:lnTo>
                    <a:pt x="677286" y="852303"/>
                  </a:lnTo>
                  <a:lnTo>
                    <a:pt x="677181" y="852669"/>
                  </a:lnTo>
                  <a:lnTo>
                    <a:pt x="677091" y="852791"/>
                  </a:lnTo>
                  <a:lnTo>
                    <a:pt x="677080" y="852955"/>
                  </a:lnTo>
                  <a:lnTo>
                    <a:pt x="677166" y="853086"/>
                  </a:lnTo>
                  <a:lnTo>
                    <a:pt x="677434" y="853557"/>
                  </a:lnTo>
                  <a:lnTo>
                    <a:pt x="677476" y="853601"/>
                  </a:lnTo>
                  <a:lnTo>
                    <a:pt x="677513" y="853650"/>
                  </a:lnTo>
                  <a:lnTo>
                    <a:pt x="677539" y="853697"/>
                  </a:lnTo>
                  <a:lnTo>
                    <a:pt x="677603" y="853863"/>
                  </a:lnTo>
                  <a:lnTo>
                    <a:pt x="677691" y="853815"/>
                  </a:lnTo>
                  <a:lnTo>
                    <a:pt x="677790" y="853946"/>
                  </a:lnTo>
                  <a:lnTo>
                    <a:pt x="677871" y="854038"/>
                  </a:lnTo>
                  <a:lnTo>
                    <a:pt x="677925" y="854113"/>
                  </a:lnTo>
                  <a:lnTo>
                    <a:pt x="677902" y="854140"/>
                  </a:lnTo>
                  <a:lnTo>
                    <a:pt x="678009" y="854228"/>
                  </a:lnTo>
                  <a:lnTo>
                    <a:pt x="678174" y="854333"/>
                  </a:lnTo>
                  <a:lnTo>
                    <a:pt x="678401" y="854393"/>
                  </a:lnTo>
                  <a:lnTo>
                    <a:pt x="678445" y="854510"/>
                  </a:lnTo>
                  <a:lnTo>
                    <a:pt x="678575" y="854596"/>
                  </a:lnTo>
                  <a:lnTo>
                    <a:pt x="678703" y="854706"/>
                  </a:lnTo>
                  <a:lnTo>
                    <a:pt x="678516" y="854906"/>
                  </a:lnTo>
                  <a:lnTo>
                    <a:pt x="678539" y="855003"/>
                  </a:lnTo>
                  <a:lnTo>
                    <a:pt x="678665" y="855044"/>
                  </a:lnTo>
                  <a:lnTo>
                    <a:pt x="678730" y="855105"/>
                  </a:lnTo>
                  <a:lnTo>
                    <a:pt x="678826" y="855160"/>
                  </a:lnTo>
                  <a:lnTo>
                    <a:pt x="678960" y="855180"/>
                  </a:lnTo>
                  <a:lnTo>
                    <a:pt x="679011" y="855265"/>
                  </a:lnTo>
                  <a:lnTo>
                    <a:pt x="679092" y="855392"/>
                  </a:lnTo>
                  <a:lnTo>
                    <a:pt x="679129" y="855399"/>
                  </a:lnTo>
                  <a:lnTo>
                    <a:pt x="679186" y="855473"/>
                  </a:lnTo>
                  <a:lnTo>
                    <a:pt x="679370" y="855432"/>
                  </a:lnTo>
                  <a:lnTo>
                    <a:pt x="679721" y="855479"/>
                  </a:lnTo>
                  <a:lnTo>
                    <a:pt x="680554" y="855795"/>
                  </a:lnTo>
                  <a:lnTo>
                    <a:pt x="680714" y="855861"/>
                  </a:lnTo>
                  <a:lnTo>
                    <a:pt x="681094" y="855942"/>
                  </a:lnTo>
                  <a:lnTo>
                    <a:pt x="681396" y="856139"/>
                  </a:lnTo>
                  <a:lnTo>
                    <a:pt x="681668" y="856247"/>
                  </a:lnTo>
                  <a:lnTo>
                    <a:pt x="681988" y="856426"/>
                  </a:lnTo>
                  <a:lnTo>
                    <a:pt x="682322" y="856647"/>
                  </a:lnTo>
                  <a:lnTo>
                    <a:pt x="682609" y="856942"/>
                  </a:lnTo>
                  <a:lnTo>
                    <a:pt x="682869" y="857130"/>
                  </a:lnTo>
                  <a:lnTo>
                    <a:pt x="683016" y="857198"/>
                  </a:lnTo>
                  <a:lnTo>
                    <a:pt x="683118" y="857252"/>
                  </a:lnTo>
                  <a:lnTo>
                    <a:pt x="683235" y="857293"/>
                  </a:lnTo>
                  <a:lnTo>
                    <a:pt x="683322" y="857353"/>
                  </a:lnTo>
                  <a:lnTo>
                    <a:pt x="683405" y="857421"/>
                  </a:lnTo>
                  <a:lnTo>
                    <a:pt x="683496" y="857512"/>
                  </a:lnTo>
                  <a:lnTo>
                    <a:pt x="683564" y="857607"/>
                  </a:lnTo>
                  <a:lnTo>
                    <a:pt x="683711" y="857907"/>
                  </a:lnTo>
                  <a:lnTo>
                    <a:pt x="683794" y="858044"/>
                  </a:lnTo>
                  <a:lnTo>
                    <a:pt x="683869" y="858153"/>
                  </a:lnTo>
                  <a:lnTo>
                    <a:pt x="683990" y="858353"/>
                  </a:lnTo>
                  <a:lnTo>
                    <a:pt x="684066" y="858458"/>
                  </a:lnTo>
                  <a:lnTo>
                    <a:pt x="684198" y="858662"/>
                  </a:lnTo>
                  <a:lnTo>
                    <a:pt x="684273" y="858785"/>
                  </a:lnTo>
                  <a:lnTo>
                    <a:pt x="684330" y="858894"/>
                  </a:lnTo>
                  <a:lnTo>
                    <a:pt x="684413" y="859076"/>
                  </a:lnTo>
                  <a:lnTo>
                    <a:pt x="684428" y="859149"/>
                  </a:lnTo>
                  <a:lnTo>
                    <a:pt x="684428" y="859227"/>
                  </a:lnTo>
                  <a:lnTo>
                    <a:pt x="684405" y="859285"/>
                  </a:lnTo>
                  <a:lnTo>
                    <a:pt x="684356" y="859367"/>
                  </a:lnTo>
                  <a:lnTo>
                    <a:pt x="684303" y="859440"/>
                  </a:lnTo>
                  <a:lnTo>
                    <a:pt x="684148" y="859608"/>
                  </a:lnTo>
                  <a:lnTo>
                    <a:pt x="684069" y="859681"/>
                  </a:lnTo>
                  <a:lnTo>
                    <a:pt x="684023" y="859740"/>
                  </a:lnTo>
                  <a:lnTo>
                    <a:pt x="683948" y="859790"/>
                  </a:lnTo>
                  <a:lnTo>
                    <a:pt x="683887" y="859817"/>
                  </a:lnTo>
                  <a:lnTo>
                    <a:pt x="683729" y="859908"/>
                  </a:lnTo>
                  <a:lnTo>
                    <a:pt x="683627" y="859958"/>
                  </a:lnTo>
                  <a:lnTo>
                    <a:pt x="683566" y="859980"/>
                  </a:lnTo>
                  <a:lnTo>
                    <a:pt x="683498" y="859985"/>
                  </a:lnTo>
                  <a:lnTo>
                    <a:pt x="683400" y="859976"/>
                  </a:lnTo>
                  <a:lnTo>
                    <a:pt x="683249" y="859976"/>
                  </a:lnTo>
                  <a:lnTo>
                    <a:pt x="683132" y="859967"/>
                  </a:lnTo>
                  <a:lnTo>
                    <a:pt x="682953" y="859935"/>
                  </a:lnTo>
                  <a:lnTo>
                    <a:pt x="682881" y="859912"/>
                  </a:lnTo>
                  <a:lnTo>
                    <a:pt x="682822" y="859898"/>
                  </a:lnTo>
                  <a:lnTo>
                    <a:pt x="682760" y="859866"/>
                  </a:lnTo>
                  <a:lnTo>
                    <a:pt x="682666" y="859825"/>
                  </a:lnTo>
                  <a:lnTo>
                    <a:pt x="682547" y="859838"/>
                  </a:lnTo>
                  <a:lnTo>
                    <a:pt x="682132" y="859708"/>
                  </a:lnTo>
                  <a:lnTo>
                    <a:pt x="682008" y="859614"/>
                  </a:lnTo>
                  <a:lnTo>
                    <a:pt x="681963" y="859515"/>
                  </a:lnTo>
                  <a:lnTo>
                    <a:pt x="681775" y="859462"/>
                  </a:lnTo>
                  <a:lnTo>
                    <a:pt x="681482" y="859438"/>
                  </a:lnTo>
                  <a:lnTo>
                    <a:pt x="681283" y="859439"/>
                  </a:lnTo>
                  <a:lnTo>
                    <a:pt x="680993" y="859450"/>
                  </a:lnTo>
                  <a:lnTo>
                    <a:pt x="680573" y="859419"/>
                  </a:lnTo>
                  <a:lnTo>
                    <a:pt x="680124" y="859285"/>
                  </a:lnTo>
                  <a:lnTo>
                    <a:pt x="679934" y="859261"/>
                  </a:lnTo>
                  <a:lnTo>
                    <a:pt x="679611" y="859166"/>
                  </a:lnTo>
                  <a:lnTo>
                    <a:pt x="679419" y="859129"/>
                  </a:lnTo>
                  <a:lnTo>
                    <a:pt x="679227" y="859199"/>
                  </a:lnTo>
                  <a:lnTo>
                    <a:pt x="679131" y="859343"/>
                  </a:lnTo>
                  <a:lnTo>
                    <a:pt x="679049" y="859282"/>
                  </a:lnTo>
                  <a:lnTo>
                    <a:pt x="678905" y="859285"/>
                  </a:lnTo>
                  <a:lnTo>
                    <a:pt x="678623" y="859207"/>
                  </a:lnTo>
                  <a:lnTo>
                    <a:pt x="678272" y="859154"/>
                  </a:lnTo>
                  <a:lnTo>
                    <a:pt x="678011" y="859126"/>
                  </a:lnTo>
                  <a:lnTo>
                    <a:pt x="677854" y="859196"/>
                  </a:lnTo>
                  <a:lnTo>
                    <a:pt x="677716" y="859238"/>
                  </a:lnTo>
                  <a:lnTo>
                    <a:pt x="677616" y="859279"/>
                  </a:lnTo>
                  <a:lnTo>
                    <a:pt x="677355" y="859394"/>
                  </a:lnTo>
                  <a:lnTo>
                    <a:pt x="677303" y="859407"/>
                  </a:lnTo>
                  <a:lnTo>
                    <a:pt x="677132" y="859391"/>
                  </a:lnTo>
                  <a:lnTo>
                    <a:pt x="677022" y="859477"/>
                  </a:lnTo>
                  <a:lnTo>
                    <a:pt x="676965" y="859489"/>
                  </a:lnTo>
                  <a:lnTo>
                    <a:pt x="676846" y="859522"/>
                  </a:lnTo>
                  <a:lnTo>
                    <a:pt x="676401" y="859653"/>
                  </a:lnTo>
                  <a:lnTo>
                    <a:pt x="676328" y="859722"/>
                  </a:lnTo>
                  <a:lnTo>
                    <a:pt x="676173" y="859738"/>
                  </a:lnTo>
                  <a:lnTo>
                    <a:pt x="676022" y="859680"/>
                  </a:lnTo>
                  <a:lnTo>
                    <a:pt x="675950" y="859686"/>
                  </a:lnTo>
                  <a:lnTo>
                    <a:pt x="675809" y="859690"/>
                  </a:lnTo>
                  <a:lnTo>
                    <a:pt x="675641" y="859916"/>
                  </a:lnTo>
                  <a:lnTo>
                    <a:pt x="675457" y="860120"/>
                  </a:lnTo>
                  <a:lnTo>
                    <a:pt x="675231" y="860224"/>
                  </a:lnTo>
                  <a:lnTo>
                    <a:pt x="675204" y="860297"/>
                  </a:lnTo>
                  <a:lnTo>
                    <a:pt x="675135" y="860412"/>
                  </a:lnTo>
                  <a:lnTo>
                    <a:pt x="675284" y="860658"/>
                  </a:lnTo>
                  <a:lnTo>
                    <a:pt x="674162" y="861301"/>
                  </a:lnTo>
                  <a:lnTo>
                    <a:pt x="674082" y="861155"/>
                  </a:lnTo>
                  <a:lnTo>
                    <a:pt x="674031" y="861112"/>
                  </a:lnTo>
                  <a:lnTo>
                    <a:pt x="673988" y="861220"/>
                  </a:lnTo>
                  <a:lnTo>
                    <a:pt x="673918" y="861442"/>
                  </a:lnTo>
                  <a:lnTo>
                    <a:pt x="673728" y="861538"/>
                  </a:lnTo>
                  <a:lnTo>
                    <a:pt x="673467" y="861561"/>
                  </a:lnTo>
                  <a:lnTo>
                    <a:pt x="673282" y="861624"/>
                  </a:lnTo>
                  <a:lnTo>
                    <a:pt x="673084" y="861671"/>
                  </a:lnTo>
                  <a:lnTo>
                    <a:pt x="672941" y="861841"/>
                  </a:lnTo>
                  <a:lnTo>
                    <a:pt x="672789" y="862015"/>
                  </a:lnTo>
                  <a:lnTo>
                    <a:pt x="672580" y="862151"/>
                  </a:lnTo>
                  <a:lnTo>
                    <a:pt x="672528" y="862197"/>
                  </a:lnTo>
                  <a:lnTo>
                    <a:pt x="672314" y="862282"/>
                  </a:lnTo>
                  <a:lnTo>
                    <a:pt x="672238" y="862358"/>
                  </a:lnTo>
                  <a:lnTo>
                    <a:pt x="672075" y="862427"/>
                  </a:lnTo>
                  <a:lnTo>
                    <a:pt x="671871" y="862630"/>
                  </a:lnTo>
                  <a:lnTo>
                    <a:pt x="671774" y="862813"/>
                  </a:lnTo>
                  <a:lnTo>
                    <a:pt x="671667" y="862939"/>
                  </a:lnTo>
                  <a:lnTo>
                    <a:pt x="671508" y="863136"/>
                  </a:lnTo>
                  <a:lnTo>
                    <a:pt x="671403" y="863156"/>
                  </a:lnTo>
                  <a:lnTo>
                    <a:pt x="671132" y="863218"/>
                  </a:lnTo>
                  <a:lnTo>
                    <a:pt x="671034" y="863284"/>
                  </a:lnTo>
                  <a:lnTo>
                    <a:pt x="670842" y="863301"/>
                  </a:lnTo>
                  <a:lnTo>
                    <a:pt x="670665" y="863232"/>
                  </a:lnTo>
                  <a:lnTo>
                    <a:pt x="670592" y="863166"/>
                  </a:lnTo>
                  <a:lnTo>
                    <a:pt x="670446" y="863144"/>
                  </a:lnTo>
                  <a:lnTo>
                    <a:pt x="670234" y="863226"/>
                  </a:lnTo>
                  <a:lnTo>
                    <a:pt x="670122" y="863310"/>
                  </a:lnTo>
                  <a:lnTo>
                    <a:pt x="669943" y="863405"/>
                  </a:lnTo>
                  <a:lnTo>
                    <a:pt x="669769" y="863557"/>
                  </a:lnTo>
                  <a:lnTo>
                    <a:pt x="669614" y="863746"/>
                  </a:lnTo>
                  <a:lnTo>
                    <a:pt x="669553" y="863886"/>
                  </a:lnTo>
                  <a:lnTo>
                    <a:pt x="669479" y="864190"/>
                  </a:lnTo>
                  <a:lnTo>
                    <a:pt x="669480" y="864432"/>
                  </a:lnTo>
                  <a:lnTo>
                    <a:pt x="669411" y="864686"/>
                  </a:lnTo>
                  <a:lnTo>
                    <a:pt x="669329" y="864838"/>
                  </a:lnTo>
                  <a:lnTo>
                    <a:pt x="669165" y="865023"/>
                  </a:lnTo>
                  <a:lnTo>
                    <a:pt x="669038" y="865097"/>
                  </a:lnTo>
                  <a:lnTo>
                    <a:pt x="668797" y="865257"/>
                  </a:lnTo>
                  <a:lnTo>
                    <a:pt x="668716" y="865307"/>
                  </a:lnTo>
                  <a:lnTo>
                    <a:pt x="668634" y="865333"/>
                  </a:lnTo>
                  <a:lnTo>
                    <a:pt x="668516" y="865416"/>
                  </a:lnTo>
                  <a:lnTo>
                    <a:pt x="668252" y="865556"/>
                  </a:lnTo>
                  <a:lnTo>
                    <a:pt x="668007" y="865790"/>
                  </a:lnTo>
                  <a:lnTo>
                    <a:pt x="667720" y="865995"/>
                  </a:lnTo>
                  <a:lnTo>
                    <a:pt x="667385" y="866181"/>
                  </a:lnTo>
                  <a:lnTo>
                    <a:pt x="667144" y="866345"/>
                  </a:lnTo>
                  <a:lnTo>
                    <a:pt x="666968" y="866553"/>
                  </a:lnTo>
                  <a:lnTo>
                    <a:pt x="666119" y="867303"/>
                  </a:lnTo>
                  <a:lnTo>
                    <a:pt x="665996" y="867479"/>
                  </a:lnTo>
                  <a:lnTo>
                    <a:pt x="665874" y="867598"/>
                  </a:lnTo>
                  <a:lnTo>
                    <a:pt x="665670" y="867684"/>
                  </a:lnTo>
                  <a:lnTo>
                    <a:pt x="665486" y="867696"/>
                  </a:lnTo>
                  <a:lnTo>
                    <a:pt x="665421" y="867736"/>
                  </a:lnTo>
                  <a:lnTo>
                    <a:pt x="664577" y="867630"/>
                  </a:lnTo>
                  <a:lnTo>
                    <a:pt x="663553" y="867256"/>
                  </a:lnTo>
                  <a:lnTo>
                    <a:pt x="662902" y="866897"/>
                  </a:lnTo>
                  <a:lnTo>
                    <a:pt x="662290" y="866582"/>
                  </a:lnTo>
                  <a:lnTo>
                    <a:pt x="661833" y="866628"/>
                  </a:lnTo>
                  <a:lnTo>
                    <a:pt x="661722" y="866588"/>
                  </a:lnTo>
                  <a:lnTo>
                    <a:pt x="661616" y="866701"/>
                  </a:lnTo>
                  <a:lnTo>
                    <a:pt x="661325" y="866592"/>
                  </a:lnTo>
                  <a:lnTo>
                    <a:pt x="661162" y="866474"/>
                  </a:lnTo>
                  <a:lnTo>
                    <a:pt x="661011" y="866342"/>
                  </a:lnTo>
                  <a:lnTo>
                    <a:pt x="660867" y="866192"/>
                  </a:lnTo>
                  <a:lnTo>
                    <a:pt x="660739" y="866033"/>
                  </a:lnTo>
                  <a:lnTo>
                    <a:pt x="660626" y="865864"/>
                  </a:lnTo>
                  <a:lnTo>
                    <a:pt x="660550" y="865705"/>
                  </a:lnTo>
                  <a:lnTo>
                    <a:pt x="660493" y="865523"/>
                  </a:lnTo>
                  <a:lnTo>
                    <a:pt x="660444" y="865341"/>
                  </a:lnTo>
                  <a:lnTo>
                    <a:pt x="660380" y="865182"/>
                  </a:lnTo>
                  <a:lnTo>
                    <a:pt x="660282" y="865055"/>
                  </a:lnTo>
                  <a:lnTo>
                    <a:pt x="660081" y="865005"/>
                  </a:lnTo>
                  <a:lnTo>
                    <a:pt x="659790" y="865064"/>
                  </a:lnTo>
                  <a:lnTo>
                    <a:pt x="659095" y="865305"/>
                  </a:lnTo>
                  <a:lnTo>
                    <a:pt x="658762" y="865387"/>
                  </a:lnTo>
                  <a:lnTo>
                    <a:pt x="658154" y="865491"/>
                  </a:lnTo>
                  <a:lnTo>
                    <a:pt x="657848" y="865532"/>
                  </a:lnTo>
                  <a:lnTo>
                    <a:pt x="657568" y="865528"/>
                  </a:lnTo>
                  <a:lnTo>
                    <a:pt x="657334" y="865450"/>
                  </a:lnTo>
                  <a:lnTo>
                    <a:pt x="657175" y="865309"/>
                  </a:lnTo>
                  <a:lnTo>
                    <a:pt x="657047" y="865123"/>
                  </a:lnTo>
                  <a:lnTo>
                    <a:pt x="656933" y="864905"/>
                  </a:lnTo>
                  <a:lnTo>
                    <a:pt x="656831" y="864673"/>
                  </a:lnTo>
                  <a:lnTo>
                    <a:pt x="656612" y="864195"/>
                  </a:lnTo>
                  <a:lnTo>
                    <a:pt x="656514" y="863922"/>
                  </a:lnTo>
                  <a:lnTo>
                    <a:pt x="656325" y="863372"/>
                  </a:lnTo>
                  <a:lnTo>
                    <a:pt x="656015" y="862594"/>
                  </a:lnTo>
                  <a:lnTo>
                    <a:pt x="655909" y="862339"/>
                  </a:lnTo>
                  <a:lnTo>
                    <a:pt x="655777" y="862112"/>
                  </a:lnTo>
                  <a:lnTo>
                    <a:pt x="655614" y="861930"/>
                  </a:lnTo>
                  <a:lnTo>
                    <a:pt x="655418" y="861811"/>
                  </a:lnTo>
                  <a:lnTo>
                    <a:pt x="655195" y="861725"/>
                  </a:lnTo>
                  <a:lnTo>
                    <a:pt x="654953" y="861661"/>
                  </a:lnTo>
                  <a:lnTo>
                    <a:pt x="654462" y="861552"/>
                  </a:lnTo>
                  <a:lnTo>
                    <a:pt x="654072" y="861484"/>
                  </a:lnTo>
                  <a:lnTo>
                    <a:pt x="653271" y="861416"/>
                  </a:lnTo>
                  <a:lnTo>
                    <a:pt x="652878" y="861361"/>
                  </a:lnTo>
                  <a:lnTo>
                    <a:pt x="652508" y="861252"/>
                  </a:lnTo>
                  <a:lnTo>
                    <a:pt x="652357" y="861170"/>
                  </a:lnTo>
                  <a:lnTo>
                    <a:pt x="652066" y="860961"/>
                  </a:lnTo>
                  <a:lnTo>
                    <a:pt x="651926" y="860893"/>
                  </a:lnTo>
                  <a:lnTo>
                    <a:pt x="651801" y="860884"/>
                  </a:lnTo>
                  <a:lnTo>
                    <a:pt x="651760" y="860984"/>
                  </a:lnTo>
                  <a:lnTo>
                    <a:pt x="651760" y="861211"/>
                  </a:lnTo>
                  <a:lnTo>
                    <a:pt x="651771" y="861507"/>
                  </a:lnTo>
                  <a:lnTo>
                    <a:pt x="651756" y="861802"/>
                  </a:lnTo>
                  <a:lnTo>
                    <a:pt x="651692" y="862043"/>
                  </a:lnTo>
                  <a:lnTo>
                    <a:pt x="651582" y="862175"/>
                  </a:lnTo>
                  <a:lnTo>
                    <a:pt x="651431" y="862294"/>
                  </a:lnTo>
                  <a:lnTo>
                    <a:pt x="651276" y="862407"/>
                  </a:lnTo>
                  <a:lnTo>
                    <a:pt x="651140" y="862521"/>
                  </a:lnTo>
                  <a:lnTo>
                    <a:pt x="651057" y="862657"/>
                  </a:lnTo>
                  <a:lnTo>
                    <a:pt x="651125" y="862817"/>
                  </a:lnTo>
                  <a:lnTo>
                    <a:pt x="651359" y="863021"/>
                  </a:lnTo>
                  <a:lnTo>
                    <a:pt x="651680" y="863253"/>
                  </a:lnTo>
                  <a:lnTo>
                    <a:pt x="652013" y="863504"/>
                  </a:lnTo>
                  <a:lnTo>
                    <a:pt x="652285" y="863754"/>
                  </a:lnTo>
                  <a:lnTo>
                    <a:pt x="652417" y="863908"/>
                  </a:lnTo>
                  <a:lnTo>
                    <a:pt x="652546" y="864068"/>
                  </a:lnTo>
                  <a:lnTo>
                    <a:pt x="652670" y="864227"/>
                  </a:lnTo>
                  <a:lnTo>
                    <a:pt x="652788" y="864395"/>
                  </a:lnTo>
                  <a:lnTo>
                    <a:pt x="652897" y="864568"/>
                  </a:lnTo>
                  <a:lnTo>
                    <a:pt x="653094" y="864982"/>
                  </a:lnTo>
                  <a:lnTo>
                    <a:pt x="653237" y="865423"/>
                  </a:lnTo>
                  <a:lnTo>
                    <a:pt x="653351" y="865887"/>
                  </a:lnTo>
                  <a:lnTo>
                    <a:pt x="653453" y="866356"/>
                  </a:lnTo>
                  <a:lnTo>
                    <a:pt x="653570" y="866815"/>
                  </a:lnTo>
                  <a:lnTo>
                    <a:pt x="653683" y="867229"/>
                  </a:lnTo>
                  <a:lnTo>
                    <a:pt x="653899" y="868066"/>
                  </a:lnTo>
                  <a:lnTo>
                    <a:pt x="654020" y="868480"/>
                  </a:lnTo>
                  <a:lnTo>
                    <a:pt x="654159" y="868885"/>
                  </a:lnTo>
                  <a:lnTo>
                    <a:pt x="654273" y="869158"/>
                  </a:lnTo>
                  <a:lnTo>
                    <a:pt x="654526" y="869694"/>
                  </a:lnTo>
                  <a:lnTo>
                    <a:pt x="654647" y="869963"/>
                  </a:lnTo>
                  <a:lnTo>
                    <a:pt x="654877" y="870527"/>
                  </a:lnTo>
                  <a:lnTo>
                    <a:pt x="655010" y="870822"/>
                  </a:lnTo>
                  <a:lnTo>
                    <a:pt x="655123" y="871123"/>
                  </a:lnTo>
                  <a:lnTo>
                    <a:pt x="655191" y="871409"/>
                  </a:lnTo>
                  <a:lnTo>
                    <a:pt x="655180" y="871673"/>
                  </a:lnTo>
                  <a:lnTo>
                    <a:pt x="655078" y="871909"/>
                  </a:lnTo>
                  <a:lnTo>
                    <a:pt x="654915" y="872128"/>
                  </a:lnTo>
                  <a:lnTo>
                    <a:pt x="654704" y="872332"/>
                  </a:lnTo>
                  <a:lnTo>
                    <a:pt x="654269" y="872733"/>
                  </a:lnTo>
                  <a:lnTo>
                    <a:pt x="654076" y="872919"/>
                  </a:lnTo>
                  <a:lnTo>
                    <a:pt x="653880" y="873101"/>
                  </a:lnTo>
                  <a:lnTo>
                    <a:pt x="653676" y="873274"/>
                  </a:lnTo>
                  <a:lnTo>
                    <a:pt x="653464" y="873442"/>
                  </a:lnTo>
                  <a:lnTo>
                    <a:pt x="653252" y="873602"/>
                  </a:lnTo>
                  <a:lnTo>
                    <a:pt x="652670" y="874211"/>
                  </a:lnTo>
                  <a:lnTo>
                    <a:pt x="652474" y="874411"/>
                  </a:lnTo>
                  <a:lnTo>
                    <a:pt x="652274" y="874607"/>
                  </a:lnTo>
                  <a:lnTo>
                    <a:pt x="652085" y="874830"/>
                  </a:lnTo>
                  <a:lnTo>
                    <a:pt x="651892" y="875075"/>
                  </a:lnTo>
                  <a:lnTo>
                    <a:pt x="651699" y="875307"/>
                  </a:lnTo>
                  <a:lnTo>
                    <a:pt x="651503" y="875480"/>
                  </a:lnTo>
                  <a:lnTo>
                    <a:pt x="651302" y="875553"/>
                  </a:lnTo>
                  <a:lnTo>
                    <a:pt x="651174" y="875544"/>
                  </a:lnTo>
                  <a:lnTo>
                    <a:pt x="651042" y="875508"/>
                  </a:lnTo>
                  <a:lnTo>
                    <a:pt x="650777" y="875407"/>
                  </a:lnTo>
                  <a:lnTo>
                    <a:pt x="650501" y="875312"/>
                  </a:lnTo>
                  <a:lnTo>
                    <a:pt x="650354" y="875253"/>
                  </a:lnTo>
                  <a:lnTo>
                    <a:pt x="650210" y="875203"/>
                  </a:lnTo>
                  <a:lnTo>
                    <a:pt x="650067" y="875166"/>
                  </a:lnTo>
                  <a:lnTo>
                    <a:pt x="649930" y="875171"/>
                  </a:lnTo>
                  <a:lnTo>
                    <a:pt x="649806" y="875216"/>
                  </a:lnTo>
                  <a:lnTo>
                    <a:pt x="649685" y="875303"/>
                  </a:lnTo>
                  <a:lnTo>
                    <a:pt x="649568" y="875407"/>
                  </a:lnTo>
                  <a:lnTo>
                    <a:pt x="649450" y="875503"/>
                  </a:lnTo>
                  <a:lnTo>
                    <a:pt x="649326" y="875580"/>
                  </a:lnTo>
                  <a:lnTo>
                    <a:pt x="649103" y="875649"/>
                  </a:lnTo>
                  <a:lnTo>
                    <a:pt x="648865" y="875685"/>
                  </a:lnTo>
                  <a:lnTo>
                    <a:pt x="648619" y="875694"/>
                  </a:lnTo>
                  <a:lnTo>
                    <a:pt x="648370" y="875690"/>
                  </a:lnTo>
                  <a:lnTo>
                    <a:pt x="648124" y="875680"/>
                  </a:lnTo>
                  <a:lnTo>
                    <a:pt x="647980" y="875667"/>
                  </a:lnTo>
                  <a:lnTo>
                    <a:pt x="647693" y="875621"/>
                  </a:lnTo>
                  <a:lnTo>
                    <a:pt x="647550" y="875603"/>
                  </a:lnTo>
                  <a:lnTo>
                    <a:pt x="647406" y="875608"/>
                  </a:lnTo>
                  <a:lnTo>
                    <a:pt x="647183" y="875658"/>
                  </a:lnTo>
                  <a:lnTo>
                    <a:pt x="646960" y="875749"/>
                  </a:lnTo>
                  <a:lnTo>
                    <a:pt x="646741" y="875867"/>
                  </a:lnTo>
                  <a:lnTo>
                    <a:pt x="646525" y="875999"/>
                  </a:lnTo>
                  <a:lnTo>
                    <a:pt x="646321" y="876131"/>
                  </a:lnTo>
                  <a:lnTo>
                    <a:pt x="646121" y="876276"/>
                  </a:lnTo>
                  <a:lnTo>
                    <a:pt x="645932" y="876440"/>
                  </a:lnTo>
                  <a:lnTo>
                    <a:pt x="645747" y="876608"/>
                  </a:lnTo>
                  <a:lnTo>
                    <a:pt x="645554" y="876768"/>
                  </a:lnTo>
                  <a:lnTo>
                    <a:pt x="645350" y="876895"/>
                  </a:lnTo>
                  <a:lnTo>
                    <a:pt x="645176" y="876968"/>
                  </a:lnTo>
                  <a:lnTo>
                    <a:pt x="644995" y="877022"/>
                  </a:lnTo>
                  <a:lnTo>
                    <a:pt x="644628" y="877122"/>
                  </a:lnTo>
                  <a:lnTo>
                    <a:pt x="644447" y="877177"/>
                  </a:lnTo>
                  <a:lnTo>
                    <a:pt x="644077" y="877304"/>
                  </a:lnTo>
                  <a:lnTo>
                    <a:pt x="643718" y="877441"/>
                  </a:lnTo>
                  <a:lnTo>
                    <a:pt x="643544" y="877523"/>
                  </a:lnTo>
                  <a:lnTo>
                    <a:pt x="643355" y="877627"/>
                  </a:lnTo>
                  <a:lnTo>
                    <a:pt x="643173" y="877746"/>
                  </a:lnTo>
                  <a:lnTo>
                    <a:pt x="642814" y="877991"/>
                  </a:lnTo>
                  <a:lnTo>
                    <a:pt x="642633" y="878109"/>
                  </a:lnTo>
                  <a:lnTo>
                    <a:pt x="642210" y="878378"/>
                  </a:lnTo>
                  <a:lnTo>
                    <a:pt x="641994" y="878510"/>
                  </a:lnTo>
                  <a:lnTo>
                    <a:pt x="641775" y="878614"/>
                  </a:lnTo>
                  <a:lnTo>
                    <a:pt x="641544" y="878692"/>
                  </a:lnTo>
                  <a:lnTo>
                    <a:pt x="641314" y="878733"/>
                  </a:lnTo>
                  <a:lnTo>
                    <a:pt x="641072" y="878751"/>
                  </a:lnTo>
                  <a:lnTo>
                    <a:pt x="640823" y="878746"/>
                  </a:lnTo>
                  <a:lnTo>
                    <a:pt x="640581" y="878719"/>
                  </a:lnTo>
                  <a:lnTo>
                    <a:pt x="640346" y="878669"/>
                  </a:lnTo>
                  <a:lnTo>
                    <a:pt x="640127" y="878592"/>
                  </a:lnTo>
                  <a:lnTo>
                    <a:pt x="639916" y="878478"/>
                  </a:lnTo>
                  <a:lnTo>
                    <a:pt x="639496" y="878219"/>
                  </a:lnTo>
                  <a:lnTo>
                    <a:pt x="639281" y="878109"/>
                  </a:lnTo>
                  <a:lnTo>
                    <a:pt x="638899" y="877932"/>
                  </a:lnTo>
                  <a:lnTo>
                    <a:pt x="638702" y="877850"/>
                  </a:lnTo>
                  <a:lnTo>
                    <a:pt x="638480" y="877852"/>
                  </a:lnTo>
                  <a:lnTo>
                    <a:pt x="638381" y="877850"/>
                  </a:lnTo>
                  <a:lnTo>
                    <a:pt x="638181" y="877854"/>
                  </a:lnTo>
                  <a:lnTo>
                    <a:pt x="637982" y="877873"/>
                  </a:lnTo>
                  <a:lnTo>
                    <a:pt x="637786" y="877904"/>
                  </a:lnTo>
                  <a:lnTo>
                    <a:pt x="637688" y="877924"/>
                  </a:lnTo>
                  <a:lnTo>
                    <a:pt x="637495" y="877974"/>
                  </a:lnTo>
                  <a:lnTo>
                    <a:pt x="637400" y="878004"/>
                  </a:lnTo>
                  <a:lnTo>
                    <a:pt x="637306" y="878036"/>
                  </a:lnTo>
                  <a:lnTo>
                    <a:pt x="637121" y="878111"/>
                  </a:lnTo>
                  <a:lnTo>
                    <a:pt x="636941" y="878197"/>
                  </a:lnTo>
                  <a:lnTo>
                    <a:pt x="636854" y="878245"/>
                  </a:lnTo>
                  <a:lnTo>
                    <a:pt x="636767" y="878295"/>
                  </a:lnTo>
                  <a:lnTo>
                    <a:pt x="636600" y="878404"/>
                  </a:lnTo>
                  <a:lnTo>
                    <a:pt x="636440" y="878523"/>
                  </a:lnTo>
                  <a:lnTo>
                    <a:pt x="636363" y="878587"/>
                  </a:lnTo>
                  <a:lnTo>
                    <a:pt x="636288" y="878653"/>
                  </a:lnTo>
                  <a:lnTo>
                    <a:pt x="636145" y="878792"/>
                  </a:lnTo>
                  <a:lnTo>
                    <a:pt x="636077" y="878865"/>
                  </a:lnTo>
                  <a:lnTo>
                    <a:pt x="635948" y="879018"/>
                  </a:lnTo>
                  <a:lnTo>
                    <a:pt x="635828" y="879178"/>
                  </a:lnTo>
                  <a:lnTo>
                    <a:pt x="635772" y="879261"/>
                  </a:lnTo>
                  <a:lnTo>
                    <a:pt x="635669" y="879433"/>
                  </a:lnTo>
                  <a:lnTo>
                    <a:pt x="635621" y="879521"/>
                  </a:lnTo>
                  <a:lnTo>
                    <a:pt x="635536" y="879702"/>
                  </a:lnTo>
                  <a:lnTo>
                    <a:pt x="635496" y="879794"/>
                  </a:lnTo>
                  <a:lnTo>
                    <a:pt x="635461" y="879888"/>
                  </a:lnTo>
                  <a:lnTo>
                    <a:pt x="635428" y="879982"/>
                  </a:lnTo>
                  <a:lnTo>
                    <a:pt x="635371" y="880174"/>
                  </a:lnTo>
                  <a:lnTo>
                    <a:pt x="635328" y="880370"/>
                  </a:lnTo>
                  <a:lnTo>
                    <a:pt x="635311" y="880469"/>
                  </a:lnTo>
                  <a:lnTo>
                    <a:pt x="635296" y="880568"/>
                  </a:lnTo>
                  <a:lnTo>
                    <a:pt x="635285" y="880668"/>
                  </a:lnTo>
                  <a:lnTo>
                    <a:pt x="635279" y="880768"/>
                  </a:lnTo>
                  <a:lnTo>
                    <a:pt x="635273" y="880868"/>
                  </a:lnTo>
                  <a:lnTo>
                    <a:pt x="635274" y="881068"/>
                  </a:lnTo>
                  <a:lnTo>
                    <a:pt x="635288" y="881268"/>
                  </a:lnTo>
                  <a:lnTo>
                    <a:pt x="635300" y="881368"/>
                  </a:lnTo>
                  <a:lnTo>
                    <a:pt x="635333" y="881566"/>
                  </a:lnTo>
                  <a:lnTo>
                    <a:pt x="635353" y="881664"/>
                  </a:lnTo>
                  <a:lnTo>
                    <a:pt x="635378" y="881761"/>
                  </a:lnTo>
                  <a:lnTo>
                    <a:pt x="635510" y="881894"/>
                  </a:lnTo>
                  <a:lnTo>
                    <a:pt x="635563" y="881988"/>
                  </a:lnTo>
                  <a:lnTo>
                    <a:pt x="635581" y="882147"/>
                  </a:lnTo>
                  <a:lnTo>
                    <a:pt x="635615" y="882258"/>
                  </a:lnTo>
                  <a:lnTo>
                    <a:pt x="635808" y="882534"/>
                  </a:lnTo>
                  <a:lnTo>
                    <a:pt x="635896" y="882697"/>
                  </a:lnTo>
                  <a:lnTo>
                    <a:pt x="636023" y="882735"/>
                  </a:lnTo>
                  <a:lnTo>
                    <a:pt x="636032" y="882770"/>
                  </a:lnTo>
                  <a:lnTo>
                    <a:pt x="636001" y="882816"/>
                  </a:lnTo>
                  <a:lnTo>
                    <a:pt x="635963" y="882851"/>
                  </a:lnTo>
                  <a:lnTo>
                    <a:pt x="635913" y="882890"/>
                  </a:lnTo>
                  <a:lnTo>
                    <a:pt x="635923" y="882927"/>
                  </a:lnTo>
                  <a:lnTo>
                    <a:pt x="635972" y="882984"/>
                  </a:lnTo>
                  <a:lnTo>
                    <a:pt x="636017" y="883065"/>
                  </a:lnTo>
                  <a:lnTo>
                    <a:pt x="636050" y="883142"/>
                  </a:lnTo>
                  <a:lnTo>
                    <a:pt x="636092" y="883209"/>
                  </a:lnTo>
                  <a:lnTo>
                    <a:pt x="636123" y="883254"/>
                  </a:lnTo>
                  <a:lnTo>
                    <a:pt x="636163" y="883293"/>
                  </a:lnTo>
                  <a:lnTo>
                    <a:pt x="636160" y="883381"/>
                  </a:lnTo>
                  <a:lnTo>
                    <a:pt x="636189" y="883453"/>
                  </a:lnTo>
                  <a:lnTo>
                    <a:pt x="636228" y="883521"/>
                  </a:lnTo>
                  <a:lnTo>
                    <a:pt x="636281" y="883577"/>
                  </a:lnTo>
                  <a:lnTo>
                    <a:pt x="636345" y="883627"/>
                  </a:lnTo>
                  <a:lnTo>
                    <a:pt x="636409" y="883663"/>
                  </a:lnTo>
                  <a:lnTo>
                    <a:pt x="636537" y="883685"/>
                  </a:lnTo>
                  <a:lnTo>
                    <a:pt x="636710" y="883705"/>
                  </a:lnTo>
                  <a:lnTo>
                    <a:pt x="636907" y="883794"/>
                  </a:lnTo>
                  <a:lnTo>
                    <a:pt x="636985" y="883824"/>
                  </a:lnTo>
                  <a:lnTo>
                    <a:pt x="637076" y="883853"/>
                  </a:lnTo>
                  <a:lnTo>
                    <a:pt x="637168" y="883870"/>
                  </a:lnTo>
                  <a:lnTo>
                    <a:pt x="637251" y="883878"/>
                  </a:lnTo>
                  <a:lnTo>
                    <a:pt x="637302" y="883856"/>
                  </a:lnTo>
                  <a:lnTo>
                    <a:pt x="637333" y="883850"/>
                  </a:lnTo>
                  <a:lnTo>
                    <a:pt x="637439" y="883723"/>
                  </a:lnTo>
                  <a:lnTo>
                    <a:pt x="637479" y="883681"/>
                  </a:lnTo>
                  <a:lnTo>
                    <a:pt x="637518" y="883658"/>
                  </a:lnTo>
                  <a:lnTo>
                    <a:pt x="637665" y="883611"/>
                  </a:lnTo>
                  <a:lnTo>
                    <a:pt x="637749" y="883591"/>
                  </a:lnTo>
                  <a:lnTo>
                    <a:pt x="637908" y="883561"/>
                  </a:lnTo>
                  <a:lnTo>
                    <a:pt x="637968" y="883533"/>
                  </a:lnTo>
                  <a:lnTo>
                    <a:pt x="638145" y="883522"/>
                  </a:lnTo>
                  <a:lnTo>
                    <a:pt x="638194" y="883513"/>
                  </a:lnTo>
                  <a:lnTo>
                    <a:pt x="638236" y="883499"/>
                  </a:lnTo>
                  <a:lnTo>
                    <a:pt x="638284" y="883465"/>
                  </a:lnTo>
                  <a:lnTo>
                    <a:pt x="638312" y="883432"/>
                  </a:lnTo>
                  <a:lnTo>
                    <a:pt x="638345" y="883441"/>
                  </a:lnTo>
                  <a:lnTo>
                    <a:pt x="638434" y="883529"/>
                  </a:lnTo>
                  <a:lnTo>
                    <a:pt x="638458" y="883531"/>
                  </a:lnTo>
                  <a:lnTo>
                    <a:pt x="638503" y="883483"/>
                  </a:lnTo>
                  <a:lnTo>
                    <a:pt x="638545" y="883527"/>
                  </a:lnTo>
                  <a:lnTo>
                    <a:pt x="638615" y="883545"/>
                  </a:lnTo>
                  <a:lnTo>
                    <a:pt x="638863" y="883577"/>
                  </a:lnTo>
                  <a:lnTo>
                    <a:pt x="638884" y="883531"/>
                  </a:lnTo>
                  <a:lnTo>
                    <a:pt x="638904" y="883509"/>
                  </a:lnTo>
                  <a:lnTo>
                    <a:pt x="638929" y="883510"/>
                  </a:lnTo>
                  <a:lnTo>
                    <a:pt x="638940" y="883532"/>
                  </a:lnTo>
                  <a:lnTo>
                    <a:pt x="638968" y="883548"/>
                  </a:lnTo>
                  <a:lnTo>
                    <a:pt x="639270" y="883538"/>
                  </a:lnTo>
                  <a:lnTo>
                    <a:pt x="639397" y="883542"/>
                  </a:lnTo>
                  <a:lnTo>
                    <a:pt x="639575" y="883565"/>
                  </a:lnTo>
                  <a:lnTo>
                    <a:pt x="639857" y="883617"/>
                  </a:lnTo>
                  <a:lnTo>
                    <a:pt x="639998" y="883633"/>
                  </a:lnTo>
                  <a:lnTo>
                    <a:pt x="640127" y="883618"/>
                  </a:lnTo>
                  <a:lnTo>
                    <a:pt x="640246" y="883596"/>
                  </a:lnTo>
                  <a:lnTo>
                    <a:pt x="640405" y="883613"/>
                  </a:lnTo>
                  <a:lnTo>
                    <a:pt x="640466" y="883598"/>
                  </a:lnTo>
                  <a:lnTo>
                    <a:pt x="640516" y="883591"/>
                  </a:lnTo>
                  <a:lnTo>
                    <a:pt x="640575" y="883621"/>
                  </a:lnTo>
                  <a:lnTo>
                    <a:pt x="640640" y="883641"/>
                  </a:lnTo>
                  <a:lnTo>
                    <a:pt x="640793" y="883597"/>
                  </a:lnTo>
                  <a:lnTo>
                    <a:pt x="640859" y="883615"/>
                  </a:lnTo>
                  <a:lnTo>
                    <a:pt x="640903" y="883622"/>
                  </a:lnTo>
                  <a:lnTo>
                    <a:pt x="640945" y="883609"/>
                  </a:lnTo>
                  <a:lnTo>
                    <a:pt x="640980" y="883609"/>
                  </a:lnTo>
                  <a:lnTo>
                    <a:pt x="641009" y="883658"/>
                  </a:lnTo>
                  <a:lnTo>
                    <a:pt x="641035" y="883692"/>
                  </a:lnTo>
                  <a:lnTo>
                    <a:pt x="641097" y="883693"/>
                  </a:lnTo>
                  <a:lnTo>
                    <a:pt x="641370" y="883662"/>
                  </a:lnTo>
                  <a:lnTo>
                    <a:pt x="641537" y="883653"/>
                  </a:lnTo>
                  <a:lnTo>
                    <a:pt x="641624" y="883654"/>
                  </a:lnTo>
                  <a:lnTo>
                    <a:pt x="641693" y="883668"/>
                  </a:lnTo>
                  <a:lnTo>
                    <a:pt x="641775" y="883700"/>
                  </a:lnTo>
                  <a:lnTo>
                    <a:pt x="641836" y="883739"/>
                  </a:lnTo>
                  <a:lnTo>
                    <a:pt x="641865" y="883784"/>
                  </a:lnTo>
                  <a:lnTo>
                    <a:pt x="641887" y="883834"/>
                  </a:lnTo>
                  <a:lnTo>
                    <a:pt x="641921" y="883877"/>
                  </a:lnTo>
                  <a:lnTo>
                    <a:pt x="642001" y="883894"/>
                  </a:lnTo>
                  <a:lnTo>
                    <a:pt x="642062" y="883938"/>
                  </a:lnTo>
                  <a:lnTo>
                    <a:pt x="642115" y="883990"/>
                  </a:lnTo>
                  <a:lnTo>
                    <a:pt x="642160" y="884071"/>
                  </a:lnTo>
                  <a:lnTo>
                    <a:pt x="642180" y="884085"/>
                  </a:lnTo>
                  <a:lnTo>
                    <a:pt x="642295" y="884097"/>
                  </a:lnTo>
                  <a:lnTo>
                    <a:pt x="642344" y="884112"/>
                  </a:lnTo>
                  <a:lnTo>
                    <a:pt x="642382" y="884138"/>
                  </a:lnTo>
                  <a:lnTo>
                    <a:pt x="642405" y="884180"/>
                  </a:lnTo>
                  <a:lnTo>
                    <a:pt x="642417" y="884228"/>
                  </a:lnTo>
                  <a:lnTo>
                    <a:pt x="642433" y="884259"/>
                  </a:lnTo>
                  <a:lnTo>
                    <a:pt x="642473" y="884295"/>
                  </a:lnTo>
                  <a:lnTo>
                    <a:pt x="642550" y="884328"/>
                  </a:lnTo>
                  <a:lnTo>
                    <a:pt x="642674" y="884413"/>
                  </a:lnTo>
                  <a:lnTo>
                    <a:pt x="642786" y="884504"/>
                  </a:lnTo>
                  <a:lnTo>
                    <a:pt x="642813" y="884537"/>
                  </a:lnTo>
                  <a:lnTo>
                    <a:pt x="642802" y="884614"/>
                  </a:lnTo>
                  <a:lnTo>
                    <a:pt x="642803" y="884634"/>
                  </a:lnTo>
                  <a:lnTo>
                    <a:pt x="642827" y="884629"/>
                  </a:lnTo>
                  <a:lnTo>
                    <a:pt x="642857" y="884616"/>
                  </a:lnTo>
                  <a:lnTo>
                    <a:pt x="642877" y="884615"/>
                  </a:lnTo>
                  <a:lnTo>
                    <a:pt x="642892" y="884635"/>
                  </a:lnTo>
                  <a:lnTo>
                    <a:pt x="642904" y="884666"/>
                  </a:lnTo>
                  <a:lnTo>
                    <a:pt x="642931" y="884670"/>
                  </a:lnTo>
                  <a:lnTo>
                    <a:pt x="642957" y="884661"/>
                  </a:lnTo>
                  <a:lnTo>
                    <a:pt x="642983" y="884643"/>
                  </a:lnTo>
                  <a:lnTo>
                    <a:pt x="643005" y="884637"/>
                  </a:lnTo>
                  <a:lnTo>
                    <a:pt x="643040" y="884659"/>
                  </a:lnTo>
                  <a:lnTo>
                    <a:pt x="643078" y="884723"/>
                  </a:lnTo>
                  <a:lnTo>
                    <a:pt x="643107" y="884747"/>
                  </a:lnTo>
                  <a:lnTo>
                    <a:pt x="643160" y="884768"/>
                  </a:lnTo>
                  <a:lnTo>
                    <a:pt x="643227" y="884773"/>
                  </a:lnTo>
                  <a:lnTo>
                    <a:pt x="643265" y="884767"/>
                  </a:lnTo>
                  <a:lnTo>
                    <a:pt x="643307" y="884744"/>
                  </a:lnTo>
                  <a:lnTo>
                    <a:pt x="643331" y="884649"/>
                  </a:lnTo>
                  <a:lnTo>
                    <a:pt x="643492" y="884759"/>
                  </a:lnTo>
                  <a:lnTo>
                    <a:pt x="643545" y="884869"/>
                  </a:lnTo>
                  <a:lnTo>
                    <a:pt x="643648" y="885147"/>
                  </a:lnTo>
                  <a:lnTo>
                    <a:pt x="643980" y="885412"/>
                  </a:lnTo>
                  <a:lnTo>
                    <a:pt x="644021" y="885506"/>
                  </a:lnTo>
                  <a:lnTo>
                    <a:pt x="644116" y="885545"/>
                  </a:lnTo>
                  <a:lnTo>
                    <a:pt x="644148" y="885562"/>
                  </a:lnTo>
                  <a:lnTo>
                    <a:pt x="644184" y="885557"/>
                  </a:lnTo>
                  <a:lnTo>
                    <a:pt x="644263" y="885539"/>
                  </a:lnTo>
                  <a:lnTo>
                    <a:pt x="644296" y="885527"/>
                  </a:lnTo>
                  <a:lnTo>
                    <a:pt x="644431" y="885444"/>
                  </a:lnTo>
                  <a:lnTo>
                    <a:pt x="644515" y="885317"/>
                  </a:lnTo>
                  <a:lnTo>
                    <a:pt x="644530" y="885288"/>
                  </a:lnTo>
                  <a:lnTo>
                    <a:pt x="644580" y="885215"/>
                  </a:lnTo>
                  <a:lnTo>
                    <a:pt x="644642" y="885232"/>
                  </a:lnTo>
                  <a:lnTo>
                    <a:pt x="644693" y="885195"/>
                  </a:lnTo>
                  <a:lnTo>
                    <a:pt x="645293" y="884693"/>
                  </a:lnTo>
                  <a:lnTo>
                    <a:pt x="645305" y="884533"/>
                  </a:lnTo>
                  <a:lnTo>
                    <a:pt x="645644" y="884414"/>
                  </a:lnTo>
                  <a:lnTo>
                    <a:pt x="645828" y="884418"/>
                  </a:lnTo>
                  <a:lnTo>
                    <a:pt x="645827" y="884528"/>
                  </a:lnTo>
                  <a:lnTo>
                    <a:pt x="645862" y="884570"/>
                  </a:lnTo>
                  <a:lnTo>
                    <a:pt x="645911" y="884568"/>
                  </a:lnTo>
                  <a:lnTo>
                    <a:pt x="645950" y="884549"/>
                  </a:lnTo>
                  <a:lnTo>
                    <a:pt x="646017" y="884504"/>
                  </a:lnTo>
                  <a:lnTo>
                    <a:pt x="646099" y="884479"/>
                  </a:lnTo>
                  <a:lnTo>
                    <a:pt x="646295" y="884433"/>
                  </a:lnTo>
                  <a:lnTo>
                    <a:pt x="646417" y="884325"/>
                  </a:lnTo>
                  <a:lnTo>
                    <a:pt x="646477" y="884262"/>
                  </a:lnTo>
                  <a:lnTo>
                    <a:pt x="646520" y="884187"/>
                  </a:lnTo>
                  <a:lnTo>
                    <a:pt x="646549" y="884148"/>
                  </a:lnTo>
                  <a:lnTo>
                    <a:pt x="646571" y="884140"/>
                  </a:lnTo>
                  <a:lnTo>
                    <a:pt x="646603" y="884142"/>
                  </a:lnTo>
                  <a:lnTo>
                    <a:pt x="646614" y="884158"/>
                  </a:lnTo>
                  <a:lnTo>
                    <a:pt x="646678" y="884135"/>
                  </a:lnTo>
                  <a:lnTo>
                    <a:pt x="646704" y="884164"/>
                  </a:lnTo>
                  <a:lnTo>
                    <a:pt x="646749" y="884163"/>
                  </a:lnTo>
                  <a:lnTo>
                    <a:pt x="646791" y="884132"/>
                  </a:lnTo>
                  <a:lnTo>
                    <a:pt x="646877" y="884060"/>
                  </a:lnTo>
                  <a:lnTo>
                    <a:pt x="646905" y="883996"/>
                  </a:lnTo>
                  <a:lnTo>
                    <a:pt x="646910" y="883962"/>
                  </a:lnTo>
                  <a:lnTo>
                    <a:pt x="646984" y="883909"/>
                  </a:lnTo>
                  <a:lnTo>
                    <a:pt x="647046" y="883917"/>
                  </a:lnTo>
                  <a:lnTo>
                    <a:pt x="647110" y="883943"/>
                  </a:lnTo>
                  <a:lnTo>
                    <a:pt x="647133" y="883946"/>
                  </a:lnTo>
                  <a:lnTo>
                    <a:pt x="647198" y="883930"/>
                  </a:lnTo>
                  <a:lnTo>
                    <a:pt x="647243" y="883925"/>
                  </a:lnTo>
                  <a:lnTo>
                    <a:pt x="647333" y="883864"/>
                  </a:lnTo>
                  <a:lnTo>
                    <a:pt x="647349" y="883818"/>
                  </a:lnTo>
                  <a:lnTo>
                    <a:pt x="647402" y="883818"/>
                  </a:lnTo>
                  <a:lnTo>
                    <a:pt x="647463" y="883758"/>
                  </a:lnTo>
                  <a:lnTo>
                    <a:pt x="647534" y="883724"/>
                  </a:lnTo>
                  <a:lnTo>
                    <a:pt x="647628" y="883695"/>
                  </a:lnTo>
                  <a:lnTo>
                    <a:pt x="647701" y="883637"/>
                  </a:lnTo>
                  <a:lnTo>
                    <a:pt x="647920" y="883413"/>
                  </a:lnTo>
                  <a:lnTo>
                    <a:pt x="647997" y="883347"/>
                  </a:lnTo>
                  <a:lnTo>
                    <a:pt x="648033" y="883310"/>
                  </a:lnTo>
                  <a:lnTo>
                    <a:pt x="648050" y="883277"/>
                  </a:lnTo>
                  <a:lnTo>
                    <a:pt x="648059" y="883268"/>
                  </a:lnTo>
                  <a:lnTo>
                    <a:pt x="648138" y="883202"/>
                  </a:lnTo>
                  <a:lnTo>
                    <a:pt x="648190" y="883165"/>
                  </a:lnTo>
                  <a:lnTo>
                    <a:pt x="648392" y="882992"/>
                  </a:lnTo>
                  <a:lnTo>
                    <a:pt x="648439" y="882972"/>
                  </a:lnTo>
                  <a:lnTo>
                    <a:pt x="648647" y="882850"/>
                  </a:lnTo>
                  <a:lnTo>
                    <a:pt x="648690" y="882766"/>
                  </a:lnTo>
                  <a:lnTo>
                    <a:pt x="648714" y="882714"/>
                  </a:lnTo>
                  <a:lnTo>
                    <a:pt x="648795" y="882665"/>
                  </a:lnTo>
                  <a:lnTo>
                    <a:pt x="648909" y="882624"/>
                  </a:lnTo>
                  <a:lnTo>
                    <a:pt x="649085" y="882488"/>
                  </a:lnTo>
                  <a:lnTo>
                    <a:pt x="649277" y="882266"/>
                  </a:lnTo>
                  <a:lnTo>
                    <a:pt x="649422" y="882118"/>
                  </a:lnTo>
                  <a:lnTo>
                    <a:pt x="649475" y="882093"/>
                  </a:lnTo>
                  <a:lnTo>
                    <a:pt x="649533" y="882113"/>
                  </a:lnTo>
                  <a:lnTo>
                    <a:pt x="649639" y="882199"/>
                  </a:lnTo>
                  <a:lnTo>
                    <a:pt x="649738" y="882240"/>
                  </a:lnTo>
                  <a:lnTo>
                    <a:pt x="649950" y="882236"/>
                  </a:lnTo>
                  <a:lnTo>
                    <a:pt x="650345" y="882189"/>
                  </a:lnTo>
                  <a:lnTo>
                    <a:pt x="650787" y="882143"/>
                  </a:lnTo>
                  <a:lnTo>
                    <a:pt x="650946" y="882188"/>
                  </a:lnTo>
                  <a:lnTo>
                    <a:pt x="651146" y="882228"/>
                  </a:lnTo>
                  <a:lnTo>
                    <a:pt x="651282" y="882234"/>
                  </a:lnTo>
                  <a:lnTo>
                    <a:pt x="651486" y="882160"/>
                  </a:lnTo>
                  <a:lnTo>
                    <a:pt x="651689" y="882058"/>
                  </a:lnTo>
                  <a:lnTo>
                    <a:pt x="651945" y="882020"/>
                  </a:lnTo>
                  <a:lnTo>
                    <a:pt x="652231" y="881940"/>
                  </a:lnTo>
                  <a:lnTo>
                    <a:pt x="652349" y="881902"/>
                  </a:lnTo>
                  <a:lnTo>
                    <a:pt x="652489" y="881884"/>
                  </a:lnTo>
                  <a:lnTo>
                    <a:pt x="652596" y="881871"/>
                  </a:lnTo>
                  <a:lnTo>
                    <a:pt x="652749" y="881862"/>
                  </a:lnTo>
                  <a:lnTo>
                    <a:pt x="653011" y="881858"/>
                  </a:lnTo>
                  <a:lnTo>
                    <a:pt x="653250" y="881879"/>
                  </a:lnTo>
                  <a:lnTo>
                    <a:pt x="653265" y="881794"/>
                  </a:lnTo>
                  <a:lnTo>
                    <a:pt x="653387" y="881794"/>
                  </a:lnTo>
                  <a:lnTo>
                    <a:pt x="653591" y="881867"/>
                  </a:lnTo>
                  <a:lnTo>
                    <a:pt x="653750" y="881875"/>
                  </a:lnTo>
                  <a:lnTo>
                    <a:pt x="653877" y="881877"/>
                  </a:lnTo>
                  <a:lnTo>
                    <a:pt x="653975" y="881885"/>
                  </a:lnTo>
                  <a:lnTo>
                    <a:pt x="653998" y="881680"/>
                  </a:lnTo>
                  <a:lnTo>
                    <a:pt x="654075" y="881676"/>
                  </a:lnTo>
                  <a:lnTo>
                    <a:pt x="654108" y="881548"/>
                  </a:lnTo>
                  <a:lnTo>
                    <a:pt x="654320" y="881568"/>
                  </a:lnTo>
                  <a:lnTo>
                    <a:pt x="654304" y="881643"/>
                  </a:lnTo>
                  <a:lnTo>
                    <a:pt x="654632" y="881740"/>
                  </a:lnTo>
                  <a:lnTo>
                    <a:pt x="654926" y="881748"/>
                  </a:lnTo>
                  <a:lnTo>
                    <a:pt x="654883" y="881944"/>
                  </a:lnTo>
                  <a:lnTo>
                    <a:pt x="655051" y="881942"/>
                  </a:lnTo>
                  <a:lnTo>
                    <a:pt x="655300" y="881991"/>
                  </a:lnTo>
                  <a:lnTo>
                    <a:pt x="655501" y="882013"/>
                  </a:lnTo>
                  <a:lnTo>
                    <a:pt x="655727" y="882045"/>
                  </a:lnTo>
                  <a:lnTo>
                    <a:pt x="655935" y="882102"/>
                  </a:lnTo>
                  <a:lnTo>
                    <a:pt x="656109" y="882162"/>
                  </a:lnTo>
                  <a:lnTo>
                    <a:pt x="656273" y="882210"/>
                  </a:lnTo>
                  <a:lnTo>
                    <a:pt x="656509" y="882243"/>
                  </a:lnTo>
                  <a:lnTo>
                    <a:pt x="656717" y="882247"/>
                  </a:lnTo>
                  <a:lnTo>
                    <a:pt x="656820" y="882244"/>
                  </a:lnTo>
                  <a:lnTo>
                    <a:pt x="656920" y="882217"/>
                  </a:lnTo>
                  <a:lnTo>
                    <a:pt x="656977" y="882207"/>
                  </a:lnTo>
                  <a:lnTo>
                    <a:pt x="657105" y="882145"/>
                  </a:lnTo>
                  <a:lnTo>
                    <a:pt x="657263" y="882043"/>
                  </a:lnTo>
                  <a:lnTo>
                    <a:pt x="657346" y="882054"/>
                  </a:lnTo>
                  <a:lnTo>
                    <a:pt x="657383" y="882016"/>
                  </a:lnTo>
                  <a:lnTo>
                    <a:pt x="657404" y="882000"/>
                  </a:lnTo>
                  <a:lnTo>
                    <a:pt x="657460" y="882032"/>
                  </a:lnTo>
                  <a:lnTo>
                    <a:pt x="657504" y="882039"/>
                  </a:lnTo>
                  <a:lnTo>
                    <a:pt x="657556" y="882037"/>
                  </a:lnTo>
                  <a:lnTo>
                    <a:pt x="657678" y="882043"/>
                  </a:lnTo>
                  <a:lnTo>
                    <a:pt x="657750" y="882043"/>
                  </a:lnTo>
                  <a:lnTo>
                    <a:pt x="657795" y="882022"/>
                  </a:lnTo>
                  <a:lnTo>
                    <a:pt x="657825" y="881989"/>
                  </a:lnTo>
                  <a:lnTo>
                    <a:pt x="657875" y="881977"/>
                  </a:lnTo>
                  <a:lnTo>
                    <a:pt x="657939" y="881973"/>
                  </a:lnTo>
                  <a:lnTo>
                    <a:pt x="658010" y="881986"/>
                  </a:lnTo>
                  <a:lnTo>
                    <a:pt x="658255" y="881995"/>
                  </a:lnTo>
                  <a:lnTo>
                    <a:pt x="658369" y="882052"/>
                  </a:lnTo>
                  <a:lnTo>
                    <a:pt x="658487" y="882007"/>
                  </a:lnTo>
                  <a:lnTo>
                    <a:pt x="658610" y="882014"/>
                  </a:lnTo>
                  <a:lnTo>
                    <a:pt x="658632" y="882011"/>
                  </a:lnTo>
                  <a:lnTo>
                    <a:pt x="658780" y="881979"/>
                  </a:lnTo>
                  <a:lnTo>
                    <a:pt x="658871" y="881947"/>
                  </a:lnTo>
                  <a:lnTo>
                    <a:pt x="658938" y="881934"/>
                  </a:lnTo>
                  <a:lnTo>
                    <a:pt x="658938" y="881917"/>
                  </a:lnTo>
                  <a:lnTo>
                    <a:pt x="659294" y="881846"/>
                  </a:lnTo>
                  <a:lnTo>
                    <a:pt x="659432" y="881822"/>
                  </a:lnTo>
                  <a:lnTo>
                    <a:pt x="659742" y="881785"/>
                  </a:lnTo>
                  <a:lnTo>
                    <a:pt x="659917" y="881784"/>
                  </a:lnTo>
                  <a:lnTo>
                    <a:pt x="660321" y="881869"/>
                  </a:lnTo>
                  <a:lnTo>
                    <a:pt x="660411" y="882004"/>
                  </a:lnTo>
                  <a:lnTo>
                    <a:pt x="660402" y="882054"/>
                  </a:lnTo>
                  <a:lnTo>
                    <a:pt x="660447" y="882179"/>
                  </a:lnTo>
                  <a:lnTo>
                    <a:pt x="660451" y="882355"/>
                  </a:lnTo>
                  <a:lnTo>
                    <a:pt x="660509" y="882638"/>
                  </a:lnTo>
                  <a:lnTo>
                    <a:pt x="660481" y="882913"/>
                  </a:lnTo>
                  <a:lnTo>
                    <a:pt x="660417" y="883593"/>
                  </a:lnTo>
                  <a:lnTo>
                    <a:pt x="660253" y="883868"/>
                  </a:lnTo>
                  <a:lnTo>
                    <a:pt x="660112" y="883961"/>
                  </a:lnTo>
                  <a:lnTo>
                    <a:pt x="660003" y="884207"/>
                  </a:lnTo>
                  <a:lnTo>
                    <a:pt x="659785" y="884297"/>
                  </a:lnTo>
                  <a:lnTo>
                    <a:pt x="659683" y="884391"/>
                  </a:lnTo>
                  <a:lnTo>
                    <a:pt x="659587" y="884451"/>
                  </a:lnTo>
                  <a:lnTo>
                    <a:pt x="658851" y="884855"/>
                  </a:lnTo>
                  <a:lnTo>
                    <a:pt x="658723" y="884982"/>
                  </a:lnTo>
                  <a:lnTo>
                    <a:pt x="658617" y="885143"/>
                  </a:lnTo>
                  <a:lnTo>
                    <a:pt x="658458" y="885291"/>
                  </a:lnTo>
                  <a:lnTo>
                    <a:pt x="658278" y="885403"/>
                  </a:lnTo>
                  <a:lnTo>
                    <a:pt x="658246" y="885441"/>
                  </a:lnTo>
                  <a:lnTo>
                    <a:pt x="658092" y="885556"/>
                  </a:lnTo>
                  <a:lnTo>
                    <a:pt x="657949" y="885758"/>
                  </a:lnTo>
                  <a:lnTo>
                    <a:pt x="657818" y="885766"/>
                  </a:lnTo>
                  <a:lnTo>
                    <a:pt x="657649" y="885926"/>
                  </a:lnTo>
                  <a:lnTo>
                    <a:pt x="657588" y="886019"/>
                  </a:lnTo>
                  <a:lnTo>
                    <a:pt x="657421" y="886257"/>
                  </a:lnTo>
                  <a:lnTo>
                    <a:pt x="657277" y="886553"/>
                  </a:lnTo>
                  <a:lnTo>
                    <a:pt x="657181" y="886779"/>
                  </a:lnTo>
                  <a:lnTo>
                    <a:pt x="657039" y="886922"/>
                  </a:lnTo>
                  <a:lnTo>
                    <a:pt x="656930" y="887094"/>
                  </a:lnTo>
                  <a:lnTo>
                    <a:pt x="656909" y="887260"/>
                  </a:lnTo>
                  <a:lnTo>
                    <a:pt x="656911" y="887400"/>
                  </a:lnTo>
                  <a:lnTo>
                    <a:pt x="656882" y="887558"/>
                  </a:lnTo>
                  <a:lnTo>
                    <a:pt x="656803" y="887780"/>
                  </a:lnTo>
                  <a:lnTo>
                    <a:pt x="656737" y="887942"/>
                  </a:lnTo>
                  <a:lnTo>
                    <a:pt x="656712" y="888102"/>
                  </a:lnTo>
                  <a:lnTo>
                    <a:pt x="656675" y="888306"/>
                  </a:lnTo>
                  <a:lnTo>
                    <a:pt x="656655" y="888368"/>
                  </a:lnTo>
                  <a:lnTo>
                    <a:pt x="656599" y="888488"/>
                  </a:lnTo>
                  <a:lnTo>
                    <a:pt x="656467" y="888653"/>
                  </a:lnTo>
                  <a:lnTo>
                    <a:pt x="656373" y="888738"/>
                  </a:lnTo>
                  <a:lnTo>
                    <a:pt x="656285" y="888823"/>
                  </a:lnTo>
                  <a:lnTo>
                    <a:pt x="656220" y="888945"/>
                  </a:lnTo>
                  <a:lnTo>
                    <a:pt x="656168" y="889021"/>
                  </a:lnTo>
                  <a:lnTo>
                    <a:pt x="656136" y="889104"/>
                  </a:lnTo>
                  <a:lnTo>
                    <a:pt x="656069" y="889210"/>
                  </a:lnTo>
                  <a:lnTo>
                    <a:pt x="656032" y="889291"/>
                  </a:lnTo>
                  <a:lnTo>
                    <a:pt x="656014" y="889357"/>
                  </a:lnTo>
                  <a:lnTo>
                    <a:pt x="655980" y="889439"/>
                  </a:lnTo>
                  <a:lnTo>
                    <a:pt x="655951" y="889591"/>
                  </a:lnTo>
                  <a:lnTo>
                    <a:pt x="655892" y="889661"/>
                  </a:lnTo>
                  <a:lnTo>
                    <a:pt x="655867" y="889718"/>
                  </a:lnTo>
                  <a:lnTo>
                    <a:pt x="655790" y="889809"/>
                  </a:lnTo>
                  <a:lnTo>
                    <a:pt x="655753" y="889965"/>
                  </a:lnTo>
                  <a:lnTo>
                    <a:pt x="655756" y="890088"/>
                  </a:lnTo>
                  <a:lnTo>
                    <a:pt x="655753" y="890145"/>
                  </a:lnTo>
                  <a:lnTo>
                    <a:pt x="655690" y="890229"/>
                  </a:lnTo>
                  <a:lnTo>
                    <a:pt x="655651" y="890269"/>
                  </a:lnTo>
                  <a:lnTo>
                    <a:pt x="655645" y="890338"/>
                  </a:lnTo>
                  <a:lnTo>
                    <a:pt x="655683" y="890384"/>
                  </a:lnTo>
                  <a:lnTo>
                    <a:pt x="655742" y="890420"/>
                  </a:lnTo>
                  <a:lnTo>
                    <a:pt x="655762" y="890445"/>
                  </a:lnTo>
                  <a:lnTo>
                    <a:pt x="655742" y="890484"/>
                  </a:lnTo>
                  <a:lnTo>
                    <a:pt x="655703" y="890497"/>
                  </a:lnTo>
                  <a:lnTo>
                    <a:pt x="655698" y="890457"/>
                  </a:lnTo>
                  <a:lnTo>
                    <a:pt x="655693" y="890437"/>
                  </a:lnTo>
                  <a:lnTo>
                    <a:pt x="655633" y="890416"/>
                  </a:lnTo>
                  <a:lnTo>
                    <a:pt x="655509" y="890500"/>
                  </a:lnTo>
                  <a:lnTo>
                    <a:pt x="655418" y="890605"/>
                  </a:lnTo>
                  <a:lnTo>
                    <a:pt x="655345" y="890774"/>
                  </a:lnTo>
                  <a:lnTo>
                    <a:pt x="655336" y="891060"/>
                  </a:lnTo>
                  <a:lnTo>
                    <a:pt x="655286" y="891375"/>
                  </a:lnTo>
                  <a:lnTo>
                    <a:pt x="655096" y="892083"/>
                  </a:lnTo>
                  <a:lnTo>
                    <a:pt x="655048" y="892185"/>
                  </a:lnTo>
                  <a:lnTo>
                    <a:pt x="655007" y="892253"/>
                  </a:lnTo>
                  <a:lnTo>
                    <a:pt x="654964" y="892399"/>
                  </a:lnTo>
                  <a:lnTo>
                    <a:pt x="654922" y="892497"/>
                  </a:lnTo>
                  <a:lnTo>
                    <a:pt x="654859" y="892554"/>
                  </a:lnTo>
                  <a:lnTo>
                    <a:pt x="654750" y="892626"/>
                  </a:lnTo>
                  <a:lnTo>
                    <a:pt x="654643" y="892788"/>
                  </a:lnTo>
                  <a:lnTo>
                    <a:pt x="654598" y="892994"/>
                  </a:lnTo>
                  <a:lnTo>
                    <a:pt x="654526" y="893238"/>
                  </a:lnTo>
                  <a:lnTo>
                    <a:pt x="654375" y="893543"/>
                  </a:lnTo>
                  <a:lnTo>
                    <a:pt x="654210" y="893861"/>
                  </a:lnTo>
                  <a:lnTo>
                    <a:pt x="654113" y="893986"/>
                  </a:lnTo>
                  <a:lnTo>
                    <a:pt x="654062" y="894116"/>
                  </a:lnTo>
                  <a:lnTo>
                    <a:pt x="654002" y="894214"/>
                  </a:lnTo>
                  <a:lnTo>
                    <a:pt x="653971" y="894302"/>
                  </a:lnTo>
                  <a:lnTo>
                    <a:pt x="653854" y="894420"/>
                  </a:lnTo>
                  <a:lnTo>
                    <a:pt x="653758" y="894523"/>
                  </a:lnTo>
                  <a:lnTo>
                    <a:pt x="653678" y="894682"/>
                  </a:lnTo>
                  <a:lnTo>
                    <a:pt x="653591" y="894677"/>
                  </a:lnTo>
                  <a:lnTo>
                    <a:pt x="653509" y="894886"/>
                  </a:lnTo>
                  <a:lnTo>
                    <a:pt x="656145" y="898363"/>
                  </a:lnTo>
                  <a:lnTo>
                    <a:pt x="656258" y="898375"/>
                  </a:lnTo>
                  <a:lnTo>
                    <a:pt x="657062" y="898213"/>
                  </a:lnTo>
                  <a:lnTo>
                    <a:pt x="657604" y="898138"/>
                  </a:lnTo>
                  <a:lnTo>
                    <a:pt x="658135" y="898091"/>
                  </a:lnTo>
                  <a:lnTo>
                    <a:pt x="658704" y="898180"/>
                  </a:lnTo>
                  <a:lnTo>
                    <a:pt x="659195" y="898371"/>
                  </a:lnTo>
                  <a:lnTo>
                    <a:pt x="659746" y="898612"/>
                  </a:lnTo>
                  <a:lnTo>
                    <a:pt x="660143" y="898763"/>
                  </a:lnTo>
                  <a:lnTo>
                    <a:pt x="660425" y="898893"/>
                  </a:lnTo>
                  <a:lnTo>
                    <a:pt x="660764" y="898970"/>
                  </a:lnTo>
                  <a:lnTo>
                    <a:pt x="661033" y="898916"/>
                  </a:lnTo>
                  <a:lnTo>
                    <a:pt x="661189" y="898865"/>
                  </a:lnTo>
                  <a:lnTo>
                    <a:pt x="661183" y="898832"/>
                  </a:lnTo>
                  <a:lnTo>
                    <a:pt x="661149" y="898724"/>
                  </a:lnTo>
                  <a:lnTo>
                    <a:pt x="661098" y="898619"/>
                  </a:lnTo>
                  <a:lnTo>
                    <a:pt x="661083" y="898519"/>
                  </a:lnTo>
                  <a:lnTo>
                    <a:pt x="661064" y="898461"/>
                  </a:lnTo>
                  <a:lnTo>
                    <a:pt x="660946" y="898075"/>
                  </a:lnTo>
                  <a:lnTo>
                    <a:pt x="660908" y="897808"/>
                  </a:lnTo>
                  <a:lnTo>
                    <a:pt x="660882" y="897660"/>
                  </a:lnTo>
                  <a:lnTo>
                    <a:pt x="660791" y="897207"/>
                  </a:lnTo>
                  <a:lnTo>
                    <a:pt x="660715" y="896577"/>
                  </a:lnTo>
                  <a:lnTo>
                    <a:pt x="660651" y="895947"/>
                  </a:lnTo>
                  <a:lnTo>
                    <a:pt x="660619" y="895296"/>
                  </a:lnTo>
                  <a:lnTo>
                    <a:pt x="660698" y="894645"/>
                  </a:lnTo>
                  <a:lnTo>
                    <a:pt x="660844" y="893953"/>
                  </a:lnTo>
                  <a:lnTo>
                    <a:pt x="660955" y="893326"/>
                  </a:lnTo>
                  <a:lnTo>
                    <a:pt x="661019" y="892943"/>
                  </a:lnTo>
                  <a:lnTo>
                    <a:pt x="661138" y="892596"/>
                  </a:lnTo>
                  <a:lnTo>
                    <a:pt x="661283" y="892303"/>
                  </a:lnTo>
                  <a:lnTo>
                    <a:pt x="661475" y="892055"/>
                  </a:lnTo>
                  <a:lnTo>
                    <a:pt x="661659" y="891709"/>
                  </a:lnTo>
                  <a:lnTo>
                    <a:pt x="661878" y="891333"/>
                  </a:lnTo>
                  <a:lnTo>
                    <a:pt x="662062" y="891023"/>
                  </a:lnTo>
                  <a:lnTo>
                    <a:pt x="662225" y="890772"/>
                  </a:lnTo>
                  <a:lnTo>
                    <a:pt x="662399" y="890562"/>
                  </a:lnTo>
                  <a:lnTo>
                    <a:pt x="662709" y="890204"/>
                  </a:lnTo>
                  <a:lnTo>
                    <a:pt x="662883" y="889933"/>
                  </a:lnTo>
                  <a:lnTo>
                    <a:pt x="663208" y="889596"/>
                  </a:lnTo>
                  <a:lnTo>
                    <a:pt x="663535" y="889230"/>
                  </a:lnTo>
                  <a:lnTo>
                    <a:pt x="663762" y="888926"/>
                  </a:lnTo>
                  <a:lnTo>
                    <a:pt x="663880" y="888762"/>
                  </a:lnTo>
                  <a:lnTo>
                    <a:pt x="664011" y="888638"/>
                  </a:lnTo>
                  <a:lnTo>
                    <a:pt x="664287" y="888535"/>
                  </a:lnTo>
                  <a:lnTo>
                    <a:pt x="664610" y="888379"/>
                  </a:lnTo>
                  <a:lnTo>
                    <a:pt x="665355" y="887841"/>
                  </a:lnTo>
                  <a:lnTo>
                    <a:pt x="665502" y="887758"/>
                  </a:lnTo>
                  <a:lnTo>
                    <a:pt x="665694" y="887589"/>
                  </a:lnTo>
                  <a:lnTo>
                    <a:pt x="665844" y="887472"/>
                  </a:lnTo>
                  <a:lnTo>
                    <a:pt x="665929" y="887418"/>
                  </a:lnTo>
                  <a:lnTo>
                    <a:pt x="665983" y="887361"/>
                  </a:lnTo>
                  <a:lnTo>
                    <a:pt x="666187" y="887229"/>
                  </a:lnTo>
                  <a:lnTo>
                    <a:pt x="666219" y="887192"/>
                  </a:lnTo>
                  <a:lnTo>
                    <a:pt x="666252" y="887179"/>
                  </a:lnTo>
                  <a:lnTo>
                    <a:pt x="666415" y="887040"/>
                  </a:lnTo>
                  <a:lnTo>
                    <a:pt x="666546" y="886912"/>
                  </a:lnTo>
                  <a:lnTo>
                    <a:pt x="667256" y="886152"/>
                  </a:lnTo>
                  <a:lnTo>
                    <a:pt x="667321" y="886063"/>
                  </a:lnTo>
                  <a:lnTo>
                    <a:pt x="667389" y="885970"/>
                  </a:lnTo>
                  <a:lnTo>
                    <a:pt x="667652" y="885723"/>
                  </a:lnTo>
                  <a:lnTo>
                    <a:pt x="667830" y="885478"/>
                  </a:lnTo>
                  <a:lnTo>
                    <a:pt x="668188" y="884944"/>
                  </a:lnTo>
                  <a:lnTo>
                    <a:pt x="668476" y="884623"/>
                  </a:lnTo>
                  <a:lnTo>
                    <a:pt x="668631" y="884459"/>
                  </a:lnTo>
                  <a:lnTo>
                    <a:pt x="669006" y="883933"/>
                  </a:lnTo>
                  <a:lnTo>
                    <a:pt x="669259" y="883637"/>
                  </a:lnTo>
                  <a:lnTo>
                    <a:pt x="669408" y="883456"/>
                  </a:lnTo>
                  <a:lnTo>
                    <a:pt x="669811" y="882923"/>
                  </a:lnTo>
                  <a:lnTo>
                    <a:pt x="670550" y="881955"/>
                  </a:lnTo>
                  <a:lnTo>
                    <a:pt x="671113" y="879749"/>
                  </a:lnTo>
                  <a:lnTo>
                    <a:pt x="671234" y="879043"/>
                  </a:lnTo>
                  <a:lnTo>
                    <a:pt x="671529" y="877656"/>
                  </a:lnTo>
                  <a:lnTo>
                    <a:pt x="671871" y="876949"/>
                  </a:lnTo>
                  <a:lnTo>
                    <a:pt x="672274" y="876391"/>
                  </a:lnTo>
                  <a:lnTo>
                    <a:pt x="673150" y="876003"/>
                  </a:lnTo>
                  <a:lnTo>
                    <a:pt x="673929" y="875875"/>
                  </a:lnTo>
                  <a:lnTo>
                    <a:pt x="675463" y="876420"/>
                  </a:lnTo>
                  <a:lnTo>
                    <a:pt x="676103" y="876662"/>
                  </a:lnTo>
                  <a:lnTo>
                    <a:pt x="677280" y="876335"/>
                  </a:lnTo>
                  <a:lnTo>
                    <a:pt x="678301" y="876057"/>
                  </a:lnTo>
                  <a:lnTo>
                    <a:pt x="678465" y="875846"/>
                  </a:lnTo>
                  <a:lnTo>
                    <a:pt x="680011" y="873818"/>
                  </a:lnTo>
                  <a:lnTo>
                    <a:pt x="680205" y="873517"/>
                  </a:lnTo>
                  <a:lnTo>
                    <a:pt x="680296" y="873329"/>
                  </a:lnTo>
                  <a:lnTo>
                    <a:pt x="680451" y="873092"/>
                  </a:lnTo>
                  <a:lnTo>
                    <a:pt x="680685" y="872765"/>
                  </a:lnTo>
                  <a:lnTo>
                    <a:pt x="680849" y="872546"/>
                  </a:lnTo>
                  <a:lnTo>
                    <a:pt x="681265" y="871929"/>
                  </a:lnTo>
                  <a:lnTo>
                    <a:pt x="681797" y="871168"/>
                  </a:lnTo>
                  <a:lnTo>
                    <a:pt x="682697" y="870124"/>
                  </a:lnTo>
                  <a:lnTo>
                    <a:pt x="685626" y="871985"/>
                  </a:lnTo>
                  <a:lnTo>
                    <a:pt x="685725" y="872051"/>
                  </a:lnTo>
                  <a:lnTo>
                    <a:pt x="688475" y="873806"/>
                  </a:lnTo>
                  <a:lnTo>
                    <a:pt x="688682" y="873897"/>
                  </a:lnTo>
                  <a:lnTo>
                    <a:pt x="688898" y="873979"/>
                  </a:lnTo>
                  <a:lnTo>
                    <a:pt x="689056" y="874047"/>
                  </a:lnTo>
                  <a:lnTo>
                    <a:pt x="689230" y="874134"/>
                  </a:lnTo>
                  <a:lnTo>
                    <a:pt x="689397" y="874211"/>
                  </a:lnTo>
                  <a:lnTo>
                    <a:pt x="689540" y="874252"/>
                  </a:lnTo>
                  <a:lnTo>
                    <a:pt x="689684" y="874188"/>
                  </a:lnTo>
                  <a:lnTo>
                    <a:pt x="689729" y="874125"/>
                  </a:lnTo>
                  <a:lnTo>
                    <a:pt x="689763" y="874057"/>
                  </a:lnTo>
                  <a:lnTo>
                    <a:pt x="689801" y="873911"/>
                  </a:lnTo>
                  <a:lnTo>
                    <a:pt x="689763" y="873820"/>
                  </a:lnTo>
                  <a:lnTo>
                    <a:pt x="689650" y="873724"/>
                  </a:lnTo>
                  <a:lnTo>
                    <a:pt x="689499" y="873629"/>
                  </a:lnTo>
                  <a:lnTo>
                    <a:pt x="689351" y="873524"/>
                  </a:lnTo>
                  <a:lnTo>
                    <a:pt x="689238" y="873406"/>
                  </a:lnTo>
                  <a:lnTo>
                    <a:pt x="689088" y="873150"/>
                  </a:lnTo>
                  <a:lnTo>
                    <a:pt x="689026" y="872976"/>
                  </a:lnTo>
                  <a:lnTo>
                    <a:pt x="689054" y="872699"/>
                  </a:lnTo>
                  <a:lnTo>
                    <a:pt x="689062" y="872506"/>
                  </a:lnTo>
                  <a:lnTo>
                    <a:pt x="689013" y="872383"/>
                  </a:lnTo>
                  <a:lnTo>
                    <a:pt x="688976" y="872338"/>
                  </a:lnTo>
                  <a:lnTo>
                    <a:pt x="689045" y="872272"/>
                  </a:lnTo>
                  <a:lnTo>
                    <a:pt x="689131" y="872202"/>
                  </a:lnTo>
                  <a:lnTo>
                    <a:pt x="689114" y="872153"/>
                  </a:lnTo>
                  <a:lnTo>
                    <a:pt x="689020" y="872104"/>
                  </a:lnTo>
                  <a:lnTo>
                    <a:pt x="689036" y="872059"/>
                  </a:lnTo>
                  <a:lnTo>
                    <a:pt x="689257" y="871997"/>
                  </a:lnTo>
                  <a:lnTo>
                    <a:pt x="689228" y="871933"/>
                  </a:lnTo>
                  <a:lnTo>
                    <a:pt x="689280" y="871629"/>
                  </a:lnTo>
                  <a:lnTo>
                    <a:pt x="689239" y="870797"/>
                  </a:lnTo>
                  <a:lnTo>
                    <a:pt x="689655" y="870346"/>
                  </a:lnTo>
                  <a:lnTo>
                    <a:pt x="689760" y="870464"/>
                  </a:lnTo>
                  <a:lnTo>
                    <a:pt x="689961" y="870252"/>
                  </a:lnTo>
                  <a:lnTo>
                    <a:pt x="690141" y="870076"/>
                  </a:lnTo>
                  <a:lnTo>
                    <a:pt x="690268" y="869984"/>
                  </a:lnTo>
                  <a:lnTo>
                    <a:pt x="690432" y="869801"/>
                  </a:lnTo>
                  <a:lnTo>
                    <a:pt x="690629" y="869650"/>
                  </a:lnTo>
                  <a:lnTo>
                    <a:pt x="690733" y="869589"/>
                  </a:lnTo>
                  <a:lnTo>
                    <a:pt x="690920" y="869494"/>
                  </a:lnTo>
                  <a:lnTo>
                    <a:pt x="690984" y="869509"/>
                  </a:lnTo>
                  <a:lnTo>
                    <a:pt x="691039" y="869480"/>
                  </a:lnTo>
                  <a:lnTo>
                    <a:pt x="691118" y="869496"/>
                  </a:lnTo>
                  <a:lnTo>
                    <a:pt x="691253" y="869432"/>
                  </a:lnTo>
                  <a:lnTo>
                    <a:pt x="691493" y="869244"/>
                  </a:lnTo>
                  <a:lnTo>
                    <a:pt x="691617" y="869341"/>
                  </a:lnTo>
                  <a:lnTo>
                    <a:pt x="691717" y="869312"/>
                  </a:lnTo>
                  <a:lnTo>
                    <a:pt x="691936" y="869318"/>
                  </a:lnTo>
                  <a:lnTo>
                    <a:pt x="692233" y="869301"/>
                  </a:lnTo>
                  <a:lnTo>
                    <a:pt x="692412" y="869324"/>
                  </a:lnTo>
                  <a:lnTo>
                    <a:pt x="692591" y="869304"/>
                  </a:lnTo>
                  <a:lnTo>
                    <a:pt x="692802" y="869336"/>
                  </a:lnTo>
                  <a:lnTo>
                    <a:pt x="693123" y="869404"/>
                  </a:lnTo>
                  <a:lnTo>
                    <a:pt x="693173" y="869514"/>
                  </a:lnTo>
                  <a:lnTo>
                    <a:pt x="693181" y="869526"/>
                  </a:lnTo>
                  <a:lnTo>
                    <a:pt x="693296" y="869617"/>
                  </a:lnTo>
                  <a:lnTo>
                    <a:pt x="693457" y="869675"/>
                  </a:lnTo>
                  <a:lnTo>
                    <a:pt x="693539" y="869659"/>
                  </a:lnTo>
                  <a:lnTo>
                    <a:pt x="693674" y="869724"/>
                  </a:lnTo>
                  <a:lnTo>
                    <a:pt x="693796" y="869691"/>
                  </a:lnTo>
                  <a:lnTo>
                    <a:pt x="693932" y="869785"/>
                  </a:lnTo>
                  <a:lnTo>
                    <a:pt x="694103" y="869969"/>
                  </a:lnTo>
                  <a:lnTo>
                    <a:pt x="694331" y="870121"/>
                  </a:lnTo>
                  <a:lnTo>
                    <a:pt x="694506" y="870100"/>
                  </a:lnTo>
                  <a:lnTo>
                    <a:pt x="694706" y="870070"/>
                  </a:lnTo>
                  <a:lnTo>
                    <a:pt x="694795" y="870074"/>
                  </a:lnTo>
                  <a:lnTo>
                    <a:pt x="694995" y="870029"/>
                  </a:lnTo>
                  <a:lnTo>
                    <a:pt x="695175" y="870065"/>
                  </a:lnTo>
                  <a:lnTo>
                    <a:pt x="695424" y="870106"/>
                  </a:lnTo>
                  <a:lnTo>
                    <a:pt x="695602" y="870101"/>
                  </a:lnTo>
                  <a:lnTo>
                    <a:pt x="695820" y="870125"/>
                  </a:lnTo>
                  <a:lnTo>
                    <a:pt x="696024" y="870121"/>
                  </a:lnTo>
                  <a:lnTo>
                    <a:pt x="696228" y="870096"/>
                  </a:lnTo>
                  <a:lnTo>
                    <a:pt x="696310" y="870116"/>
                  </a:lnTo>
                  <a:lnTo>
                    <a:pt x="696408" y="870161"/>
                  </a:lnTo>
                  <a:lnTo>
                    <a:pt x="696539" y="870201"/>
                  </a:lnTo>
                  <a:lnTo>
                    <a:pt x="696636" y="870193"/>
                  </a:lnTo>
                  <a:lnTo>
                    <a:pt x="696844" y="870196"/>
                  </a:lnTo>
                  <a:lnTo>
                    <a:pt x="696908" y="869822"/>
                  </a:lnTo>
                  <a:lnTo>
                    <a:pt x="696831" y="869717"/>
                  </a:lnTo>
                  <a:lnTo>
                    <a:pt x="696974" y="869688"/>
                  </a:lnTo>
                  <a:lnTo>
                    <a:pt x="697044" y="869684"/>
                  </a:lnTo>
                  <a:lnTo>
                    <a:pt x="697215" y="869741"/>
                  </a:lnTo>
                  <a:lnTo>
                    <a:pt x="697379" y="869781"/>
                  </a:lnTo>
                  <a:lnTo>
                    <a:pt x="697419" y="869818"/>
                  </a:lnTo>
                  <a:lnTo>
                    <a:pt x="697428" y="869925"/>
                  </a:lnTo>
                  <a:lnTo>
                    <a:pt x="697465" y="869965"/>
                  </a:lnTo>
                  <a:lnTo>
                    <a:pt x="697497" y="869974"/>
                  </a:lnTo>
                  <a:lnTo>
                    <a:pt x="697530" y="869974"/>
                  </a:lnTo>
                  <a:lnTo>
                    <a:pt x="697644" y="870006"/>
                  </a:lnTo>
                  <a:lnTo>
                    <a:pt x="697857" y="870010"/>
                  </a:lnTo>
                  <a:lnTo>
                    <a:pt x="697967" y="870005"/>
                  </a:lnTo>
                  <a:lnTo>
                    <a:pt x="698110" y="869956"/>
                  </a:lnTo>
                  <a:lnTo>
                    <a:pt x="698191" y="869906"/>
                  </a:lnTo>
                  <a:lnTo>
                    <a:pt x="698281" y="869832"/>
                  </a:lnTo>
                  <a:lnTo>
                    <a:pt x="698366" y="869795"/>
                  </a:lnTo>
                  <a:lnTo>
                    <a:pt x="698513" y="869754"/>
                  </a:lnTo>
                  <a:lnTo>
                    <a:pt x="698766" y="869618"/>
                  </a:lnTo>
                  <a:lnTo>
                    <a:pt x="698852" y="869581"/>
                  </a:lnTo>
                  <a:lnTo>
                    <a:pt x="699039" y="869576"/>
                  </a:lnTo>
                  <a:lnTo>
                    <a:pt x="699207" y="869613"/>
                  </a:lnTo>
                  <a:lnTo>
                    <a:pt x="699305" y="869650"/>
                  </a:lnTo>
                  <a:lnTo>
                    <a:pt x="699317" y="869756"/>
                  </a:lnTo>
                  <a:lnTo>
                    <a:pt x="699390" y="869841"/>
                  </a:lnTo>
                  <a:lnTo>
                    <a:pt x="699739" y="870129"/>
                  </a:lnTo>
                  <a:lnTo>
                    <a:pt x="699866" y="870218"/>
                  </a:lnTo>
                  <a:lnTo>
                    <a:pt x="699996" y="870251"/>
                  </a:lnTo>
                  <a:lnTo>
                    <a:pt x="700135" y="870333"/>
                  </a:lnTo>
                  <a:lnTo>
                    <a:pt x="700388" y="870426"/>
                  </a:lnTo>
                  <a:lnTo>
                    <a:pt x="700692" y="870536"/>
                  </a:lnTo>
                  <a:lnTo>
                    <a:pt x="700830" y="870520"/>
                  </a:lnTo>
                  <a:lnTo>
                    <a:pt x="701043" y="870548"/>
                  </a:lnTo>
                  <a:lnTo>
                    <a:pt x="701228" y="870667"/>
                  </a:lnTo>
                  <a:lnTo>
                    <a:pt x="701378" y="870741"/>
                  </a:lnTo>
                  <a:lnTo>
                    <a:pt x="701683" y="870836"/>
                  </a:lnTo>
                  <a:lnTo>
                    <a:pt x="701939" y="870857"/>
                  </a:lnTo>
                  <a:lnTo>
                    <a:pt x="702105" y="870875"/>
                  </a:lnTo>
                  <a:lnTo>
                    <a:pt x="702115" y="870823"/>
                  </a:lnTo>
                  <a:lnTo>
                    <a:pt x="702162" y="870823"/>
                  </a:lnTo>
                  <a:lnTo>
                    <a:pt x="702273" y="870940"/>
                  </a:lnTo>
                  <a:lnTo>
                    <a:pt x="702474" y="870971"/>
                  </a:lnTo>
                  <a:lnTo>
                    <a:pt x="702886" y="871016"/>
                  </a:lnTo>
                  <a:lnTo>
                    <a:pt x="703061" y="870993"/>
                  </a:lnTo>
                  <a:lnTo>
                    <a:pt x="703630" y="870992"/>
                  </a:lnTo>
                  <a:lnTo>
                    <a:pt x="703686" y="870998"/>
                  </a:lnTo>
                  <a:lnTo>
                    <a:pt x="703793" y="871027"/>
                  </a:lnTo>
                  <a:lnTo>
                    <a:pt x="703910" y="871051"/>
                  </a:lnTo>
                  <a:lnTo>
                    <a:pt x="704047" y="871110"/>
                  </a:lnTo>
                  <a:lnTo>
                    <a:pt x="704176" y="871188"/>
                  </a:lnTo>
                  <a:lnTo>
                    <a:pt x="704226" y="871228"/>
                  </a:lnTo>
                  <a:lnTo>
                    <a:pt x="704366" y="871314"/>
                  </a:lnTo>
                  <a:lnTo>
                    <a:pt x="704432" y="871343"/>
                  </a:lnTo>
                  <a:lnTo>
                    <a:pt x="704512" y="871384"/>
                  </a:lnTo>
                  <a:lnTo>
                    <a:pt x="704785" y="871504"/>
                  </a:lnTo>
                  <a:lnTo>
                    <a:pt x="704865" y="871547"/>
                  </a:lnTo>
                  <a:lnTo>
                    <a:pt x="705013" y="871618"/>
                  </a:lnTo>
                  <a:lnTo>
                    <a:pt x="705129" y="871663"/>
                  </a:lnTo>
                  <a:lnTo>
                    <a:pt x="705185" y="871680"/>
                  </a:lnTo>
                  <a:lnTo>
                    <a:pt x="705247" y="871714"/>
                  </a:lnTo>
                  <a:lnTo>
                    <a:pt x="705427" y="871786"/>
                  </a:lnTo>
                  <a:lnTo>
                    <a:pt x="705539" y="871822"/>
                  </a:lnTo>
                  <a:lnTo>
                    <a:pt x="705650" y="871867"/>
                  </a:lnTo>
                  <a:lnTo>
                    <a:pt x="705714" y="871898"/>
                  </a:lnTo>
                  <a:lnTo>
                    <a:pt x="705762" y="871927"/>
                  </a:lnTo>
                  <a:lnTo>
                    <a:pt x="705892" y="871987"/>
                  </a:lnTo>
                  <a:lnTo>
                    <a:pt x="705951" y="872009"/>
                  </a:lnTo>
                  <a:lnTo>
                    <a:pt x="706009" y="872024"/>
                  </a:lnTo>
                  <a:lnTo>
                    <a:pt x="706056" y="872045"/>
                  </a:lnTo>
                  <a:lnTo>
                    <a:pt x="706457" y="872206"/>
                  </a:lnTo>
                  <a:lnTo>
                    <a:pt x="706515" y="872218"/>
                  </a:lnTo>
                  <a:lnTo>
                    <a:pt x="706580" y="872248"/>
                  </a:lnTo>
                  <a:lnTo>
                    <a:pt x="706632" y="872290"/>
                  </a:lnTo>
                  <a:lnTo>
                    <a:pt x="706686" y="872342"/>
                  </a:lnTo>
                  <a:lnTo>
                    <a:pt x="706737" y="872398"/>
                  </a:lnTo>
                  <a:lnTo>
                    <a:pt x="706820" y="872528"/>
                  </a:lnTo>
                  <a:lnTo>
                    <a:pt x="706851" y="872680"/>
                  </a:lnTo>
                  <a:lnTo>
                    <a:pt x="706881" y="872767"/>
                  </a:lnTo>
                  <a:lnTo>
                    <a:pt x="706928" y="872855"/>
                  </a:lnTo>
                  <a:lnTo>
                    <a:pt x="706961" y="872892"/>
                  </a:lnTo>
                  <a:lnTo>
                    <a:pt x="706992" y="872953"/>
                  </a:lnTo>
                  <a:lnTo>
                    <a:pt x="707066" y="873034"/>
                  </a:lnTo>
                  <a:lnTo>
                    <a:pt x="707158" y="873107"/>
                  </a:lnTo>
                  <a:lnTo>
                    <a:pt x="707218" y="873163"/>
                  </a:lnTo>
                  <a:lnTo>
                    <a:pt x="707266" y="873203"/>
                  </a:lnTo>
                  <a:lnTo>
                    <a:pt x="707339" y="873255"/>
                  </a:lnTo>
                  <a:lnTo>
                    <a:pt x="707455" y="873326"/>
                  </a:lnTo>
                  <a:lnTo>
                    <a:pt x="707501" y="873348"/>
                  </a:lnTo>
                  <a:lnTo>
                    <a:pt x="707526" y="873366"/>
                  </a:lnTo>
                  <a:lnTo>
                    <a:pt x="707553" y="873395"/>
                  </a:lnTo>
                  <a:lnTo>
                    <a:pt x="707587" y="873419"/>
                  </a:lnTo>
                  <a:lnTo>
                    <a:pt x="707615" y="873267"/>
                  </a:lnTo>
                  <a:lnTo>
                    <a:pt x="708044" y="873368"/>
                  </a:lnTo>
                  <a:lnTo>
                    <a:pt x="707883" y="873905"/>
                  </a:lnTo>
                  <a:lnTo>
                    <a:pt x="707922" y="873937"/>
                  </a:lnTo>
                  <a:lnTo>
                    <a:pt x="708060" y="874025"/>
                  </a:lnTo>
                  <a:lnTo>
                    <a:pt x="708094" y="874050"/>
                  </a:lnTo>
                  <a:lnTo>
                    <a:pt x="708141" y="874093"/>
                  </a:lnTo>
                  <a:lnTo>
                    <a:pt x="708297" y="874192"/>
                  </a:lnTo>
                  <a:lnTo>
                    <a:pt x="708409" y="874271"/>
                  </a:lnTo>
                  <a:lnTo>
                    <a:pt x="708468" y="874321"/>
                  </a:lnTo>
                  <a:lnTo>
                    <a:pt x="708618" y="874393"/>
                  </a:lnTo>
                  <a:lnTo>
                    <a:pt x="708686" y="874430"/>
                  </a:lnTo>
                  <a:lnTo>
                    <a:pt x="708779" y="874507"/>
                  </a:lnTo>
                  <a:lnTo>
                    <a:pt x="708864" y="874560"/>
                  </a:lnTo>
                  <a:lnTo>
                    <a:pt x="709031" y="874695"/>
                  </a:lnTo>
                  <a:lnTo>
                    <a:pt x="709075" y="874734"/>
                  </a:lnTo>
                  <a:lnTo>
                    <a:pt x="709419" y="874743"/>
                  </a:lnTo>
                  <a:lnTo>
                    <a:pt x="709653" y="874680"/>
                  </a:lnTo>
                  <a:lnTo>
                    <a:pt x="709891" y="874575"/>
                  </a:lnTo>
                  <a:lnTo>
                    <a:pt x="710118" y="874439"/>
                  </a:lnTo>
                  <a:lnTo>
                    <a:pt x="710326" y="874279"/>
                  </a:lnTo>
                  <a:lnTo>
                    <a:pt x="710496" y="874102"/>
                  </a:lnTo>
                  <a:lnTo>
                    <a:pt x="710662" y="873775"/>
                  </a:lnTo>
                  <a:lnTo>
                    <a:pt x="710734" y="873361"/>
                  </a:lnTo>
                  <a:lnTo>
                    <a:pt x="710738" y="872892"/>
                  </a:lnTo>
                  <a:lnTo>
                    <a:pt x="710715" y="872414"/>
                  </a:lnTo>
                  <a:lnTo>
                    <a:pt x="710700" y="871960"/>
                  </a:lnTo>
                  <a:lnTo>
                    <a:pt x="710628" y="871414"/>
                  </a:lnTo>
                  <a:lnTo>
                    <a:pt x="710326" y="870290"/>
                  </a:lnTo>
                  <a:lnTo>
                    <a:pt x="710254" y="869772"/>
                  </a:lnTo>
                  <a:lnTo>
                    <a:pt x="710333" y="869317"/>
                  </a:lnTo>
                  <a:lnTo>
                    <a:pt x="710405" y="869180"/>
                  </a:lnTo>
                  <a:lnTo>
                    <a:pt x="710496" y="869053"/>
                  </a:lnTo>
                  <a:lnTo>
                    <a:pt x="710594" y="868926"/>
                  </a:lnTo>
                  <a:lnTo>
                    <a:pt x="710681" y="868798"/>
                  </a:lnTo>
                  <a:lnTo>
                    <a:pt x="710753" y="868662"/>
                  </a:lnTo>
                  <a:lnTo>
                    <a:pt x="710832" y="868466"/>
                  </a:lnTo>
                  <a:lnTo>
                    <a:pt x="710908" y="868252"/>
                  </a:lnTo>
                  <a:lnTo>
                    <a:pt x="710961" y="868039"/>
                  </a:lnTo>
                  <a:lnTo>
                    <a:pt x="710976" y="867838"/>
                  </a:lnTo>
                  <a:lnTo>
                    <a:pt x="710934" y="867679"/>
                  </a:lnTo>
                  <a:lnTo>
                    <a:pt x="710847" y="867570"/>
                  </a:lnTo>
                  <a:lnTo>
                    <a:pt x="710726" y="867479"/>
                  </a:lnTo>
                  <a:lnTo>
                    <a:pt x="710583" y="867397"/>
                  </a:lnTo>
                  <a:lnTo>
                    <a:pt x="710428" y="867324"/>
                  </a:lnTo>
                  <a:lnTo>
                    <a:pt x="710284" y="867252"/>
                  </a:lnTo>
                  <a:lnTo>
                    <a:pt x="709925" y="867102"/>
                  </a:lnTo>
                  <a:lnTo>
                    <a:pt x="709536" y="867001"/>
                  </a:lnTo>
                  <a:lnTo>
                    <a:pt x="709139" y="866915"/>
                  </a:lnTo>
                  <a:lnTo>
                    <a:pt x="708757" y="866806"/>
                  </a:lnTo>
                  <a:lnTo>
                    <a:pt x="708406" y="866642"/>
                  </a:lnTo>
                  <a:lnTo>
                    <a:pt x="708130" y="866424"/>
                  </a:lnTo>
                  <a:lnTo>
                    <a:pt x="707881" y="866155"/>
                  </a:lnTo>
                  <a:lnTo>
                    <a:pt x="707643" y="865869"/>
                  </a:lnTo>
                  <a:lnTo>
                    <a:pt x="707393" y="865605"/>
                  </a:lnTo>
                  <a:lnTo>
                    <a:pt x="707114" y="865387"/>
                  </a:lnTo>
                  <a:lnTo>
                    <a:pt x="706924" y="865287"/>
                  </a:lnTo>
                  <a:lnTo>
                    <a:pt x="706724" y="865209"/>
                  </a:lnTo>
                  <a:lnTo>
                    <a:pt x="706520" y="865137"/>
                  </a:lnTo>
                  <a:lnTo>
                    <a:pt x="706320" y="865055"/>
                  </a:lnTo>
                  <a:lnTo>
                    <a:pt x="706135" y="864955"/>
                  </a:lnTo>
                  <a:lnTo>
                    <a:pt x="705938" y="864814"/>
                  </a:lnTo>
                  <a:lnTo>
                    <a:pt x="705745" y="864659"/>
                  </a:lnTo>
                  <a:lnTo>
                    <a:pt x="705564" y="864486"/>
                  </a:lnTo>
                  <a:lnTo>
                    <a:pt x="705398" y="864304"/>
                  </a:lnTo>
                  <a:lnTo>
                    <a:pt x="705247" y="864113"/>
                  </a:lnTo>
                  <a:lnTo>
                    <a:pt x="705107" y="863904"/>
                  </a:lnTo>
                  <a:lnTo>
                    <a:pt x="704990" y="863672"/>
                  </a:lnTo>
                  <a:lnTo>
                    <a:pt x="704884" y="863435"/>
                  </a:lnTo>
                  <a:lnTo>
                    <a:pt x="704786" y="863194"/>
                  </a:lnTo>
                  <a:lnTo>
                    <a:pt x="704600" y="862708"/>
                  </a:lnTo>
                  <a:lnTo>
                    <a:pt x="704445" y="862207"/>
                  </a:lnTo>
                  <a:lnTo>
                    <a:pt x="704302" y="861707"/>
                  </a:lnTo>
                  <a:lnTo>
                    <a:pt x="704226" y="861425"/>
                  </a:lnTo>
                  <a:lnTo>
                    <a:pt x="704158" y="861138"/>
                  </a:lnTo>
                  <a:lnTo>
                    <a:pt x="704011" y="860574"/>
                  </a:lnTo>
                  <a:lnTo>
                    <a:pt x="703916" y="860297"/>
                  </a:lnTo>
                  <a:lnTo>
                    <a:pt x="703807" y="860042"/>
                  </a:lnTo>
                  <a:lnTo>
                    <a:pt x="703686" y="859787"/>
                  </a:lnTo>
                  <a:lnTo>
                    <a:pt x="703553" y="859542"/>
                  </a:lnTo>
                  <a:lnTo>
                    <a:pt x="703281" y="859051"/>
                  </a:lnTo>
                  <a:lnTo>
                    <a:pt x="703172" y="858864"/>
                  </a:lnTo>
                  <a:lnTo>
                    <a:pt x="702832" y="858318"/>
                  </a:lnTo>
                  <a:lnTo>
                    <a:pt x="702673" y="858050"/>
                  </a:lnTo>
                  <a:lnTo>
                    <a:pt x="702628" y="857963"/>
                  </a:lnTo>
                  <a:lnTo>
                    <a:pt x="702533" y="857800"/>
                  </a:lnTo>
                  <a:lnTo>
                    <a:pt x="702480" y="857718"/>
                  </a:lnTo>
                  <a:lnTo>
                    <a:pt x="702302" y="857472"/>
                  </a:lnTo>
                  <a:lnTo>
                    <a:pt x="702204" y="857354"/>
                  </a:lnTo>
                  <a:lnTo>
                    <a:pt x="702102" y="857240"/>
                  </a:lnTo>
                  <a:lnTo>
                    <a:pt x="701996" y="857131"/>
                  </a:lnTo>
                  <a:lnTo>
                    <a:pt x="701921" y="857063"/>
                  </a:lnTo>
                  <a:lnTo>
                    <a:pt x="701751" y="856935"/>
                  </a:lnTo>
                  <a:lnTo>
                    <a:pt x="701668" y="856867"/>
                  </a:lnTo>
                  <a:lnTo>
                    <a:pt x="701592" y="856794"/>
                  </a:lnTo>
                  <a:lnTo>
                    <a:pt x="701464" y="856594"/>
                  </a:lnTo>
                  <a:lnTo>
                    <a:pt x="701380" y="856358"/>
                  </a:lnTo>
                  <a:lnTo>
                    <a:pt x="701312" y="856103"/>
                  </a:lnTo>
                  <a:lnTo>
                    <a:pt x="701233" y="855853"/>
                  </a:lnTo>
                  <a:lnTo>
                    <a:pt x="701120" y="855635"/>
                  </a:lnTo>
                  <a:lnTo>
                    <a:pt x="701021" y="855507"/>
                  </a:lnTo>
                  <a:lnTo>
                    <a:pt x="700908" y="855389"/>
                  </a:lnTo>
                  <a:lnTo>
                    <a:pt x="700553" y="855048"/>
                  </a:lnTo>
                  <a:lnTo>
                    <a:pt x="700345" y="854829"/>
                  </a:lnTo>
                  <a:lnTo>
                    <a:pt x="699914" y="854402"/>
                  </a:lnTo>
                  <a:lnTo>
                    <a:pt x="699706" y="854179"/>
                  </a:lnTo>
                  <a:lnTo>
                    <a:pt x="699506" y="853956"/>
                  </a:lnTo>
                  <a:lnTo>
                    <a:pt x="699324" y="853724"/>
                  </a:lnTo>
                  <a:lnTo>
                    <a:pt x="698984" y="853247"/>
                  </a:lnTo>
                  <a:lnTo>
                    <a:pt x="698811" y="853010"/>
                  </a:lnTo>
                  <a:lnTo>
                    <a:pt x="698622" y="852787"/>
                  </a:lnTo>
                  <a:lnTo>
                    <a:pt x="698368" y="852532"/>
                  </a:lnTo>
                  <a:lnTo>
                    <a:pt x="698089" y="852296"/>
                  </a:lnTo>
                  <a:lnTo>
                    <a:pt x="697522" y="851846"/>
                  </a:lnTo>
                  <a:lnTo>
                    <a:pt x="697246" y="851609"/>
                  </a:lnTo>
                  <a:lnTo>
                    <a:pt x="696842" y="851232"/>
                  </a:lnTo>
                  <a:lnTo>
                    <a:pt x="696388" y="850795"/>
                  </a:lnTo>
                  <a:lnTo>
                    <a:pt x="695965" y="850376"/>
                  </a:lnTo>
                  <a:lnTo>
                    <a:pt x="695659" y="850063"/>
                  </a:lnTo>
                  <a:lnTo>
                    <a:pt x="695549" y="849931"/>
                  </a:lnTo>
                  <a:lnTo>
                    <a:pt x="695685" y="849831"/>
                  </a:lnTo>
                  <a:lnTo>
                    <a:pt x="695844" y="849758"/>
                  </a:lnTo>
                  <a:lnTo>
                    <a:pt x="696022" y="849699"/>
                  </a:lnTo>
                  <a:lnTo>
                    <a:pt x="696377" y="849612"/>
                  </a:lnTo>
                  <a:lnTo>
                    <a:pt x="696668" y="849576"/>
                  </a:lnTo>
                  <a:lnTo>
                    <a:pt x="696966" y="849580"/>
                  </a:lnTo>
                  <a:lnTo>
                    <a:pt x="697272" y="849599"/>
                  </a:lnTo>
                  <a:lnTo>
                    <a:pt x="697571" y="849603"/>
                  </a:lnTo>
                  <a:lnTo>
                    <a:pt x="697858" y="849558"/>
                  </a:lnTo>
                  <a:lnTo>
                    <a:pt x="698145" y="849453"/>
                  </a:lnTo>
                  <a:lnTo>
                    <a:pt x="698429" y="849317"/>
                  </a:lnTo>
                  <a:lnTo>
                    <a:pt x="698701" y="849153"/>
                  </a:lnTo>
                  <a:lnTo>
                    <a:pt x="698958" y="848962"/>
                  </a:lnTo>
                  <a:lnTo>
                    <a:pt x="699185" y="848753"/>
                  </a:lnTo>
                  <a:lnTo>
                    <a:pt x="699366" y="848521"/>
                  </a:lnTo>
                  <a:lnTo>
                    <a:pt x="699510" y="848257"/>
                  </a:lnTo>
                  <a:lnTo>
                    <a:pt x="699646" y="847979"/>
                  </a:lnTo>
                  <a:lnTo>
                    <a:pt x="699782" y="847702"/>
                  </a:lnTo>
                  <a:lnTo>
                    <a:pt x="699944" y="847447"/>
                  </a:lnTo>
                  <a:lnTo>
                    <a:pt x="700077" y="847297"/>
                  </a:lnTo>
                  <a:lnTo>
                    <a:pt x="700360" y="847020"/>
                  </a:lnTo>
                  <a:lnTo>
                    <a:pt x="700496" y="846874"/>
                  </a:lnTo>
                  <a:lnTo>
                    <a:pt x="700613" y="846715"/>
                  </a:lnTo>
                  <a:lnTo>
                    <a:pt x="700757" y="846424"/>
                  </a:lnTo>
                  <a:lnTo>
                    <a:pt x="700844" y="846096"/>
                  </a:lnTo>
                  <a:lnTo>
                    <a:pt x="700972" y="845410"/>
                  </a:lnTo>
                  <a:lnTo>
                    <a:pt x="701055" y="845073"/>
                  </a:lnTo>
                  <a:lnTo>
                    <a:pt x="701222" y="844459"/>
                  </a:lnTo>
                  <a:lnTo>
                    <a:pt x="701312" y="844154"/>
                  </a:lnTo>
                  <a:lnTo>
                    <a:pt x="701422" y="843863"/>
                  </a:lnTo>
                  <a:lnTo>
                    <a:pt x="701573" y="843599"/>
                  </a:lnTo>
                  <a:lnTo>
                    <a:pt x="701721" y="843426"/>
                  </a:lnTo>
                  <a:lnTo>
                    <a:pt x="701898" y="843272"/>
                  </a:lnTo>
                  <a:lnTo>
                    <a:pt x="702083" y="843122"/>
                  </a:lnTo>
                  <a:lnTo>
                    <a:pt x="702261" y="842967"/>
                  </a:lnTo>
                  <a:lnTo>
                    <a:pt x="702405" y="842790"/>
                  </a:lnTo>
                  <a:lnTo>
                    <a:pt x="702492" y="842653"/>
                  </a:lnTo>
                  <a:lnTo>
                    <a:pt x="702575" y="842508"/>
                  </a:lnTo>
                  <a:lnTo>
                    <a:pt x="702646" y="842358"/>
                  </a:lnTo>
                  <a:lnTo>
                    <a:pt x="702703" y="842207"/>
                  </a:lnTo>
                  <a:lnTo>
                    <a:pt x="702748" y="842053"/>
                  </a:lnTo>
                  <a:lnTo>
                    <a:pt x="702764" y="841844"/>
                  </a:lnTo>
                  <a:lnTo>
                    <a:pt x="702741" y="841630"/>
                  </a:lnTo>
                  <a:lnTo>
                    <a:pt x="702703" y="841407"/>
                  </a:lnTo>
                  <a:lnTo>
                    <a:pt x="702673" y="841189"/>
                  </a:lnTo>
                  <a:lnTo>
                    <a:pt x="702684" y="840979"/>
                  </a:lnTo>
                  <a:lnTo>
                    <a:pt x="702775" y="840688"/>
                  </a:lnTo>
                  <a:lnTo>
                    <a:pt x="702930" y="840402"/>
                  </a:lnTo>
                  <a:lnTo>
                    <a:pt x="703123" y="840129"/>
                  </a:lnTo>
                  <a:lnTo>
                    <a:pt x="703330" y="839860"/>
                  </a:lnTo>
                  <a:lnTo>
                    <a:pt x="703527" y="839592"/>
                  </a:lnTo>
                  <a:lnTo>
                    <a:pt x="703697" y="839378"/>
                  </a:lnTo>
                  <a:lnTo>
                    <a:pt x="704056" y="838969"/>
                  </a:lnTo>
                  <a:lnTo>
                    <a:pt x="704226" y="838760"/>
                  </a:lnTo>
                  <a:lnTo>
                    <a:pt x="704370" y="838532"/>
                  </a:lnTo>
                  <a:lnTo>
                    <a:pt x="704510" y="838246"/>
                  </a:lnTo>
                  <a:lnTo>
                    <a:pt x="704627" y="837937"/>
                  </a:lnTo>
                  <a:lnTo>
                    <a:pt x="704721" y="837614"/>
                  </a:lnTo>
                  <a:lnTo>
                    <a:pt x="704782" y="837291"/>
                  </a:lnTo>
                  <a:lnTo>
                    <a:pt x="704804" y="836977"/>
                  </a:lnTo>
                  <a:lnTo>
                    <a:pt x="704793" y="836777"/>
                  </a:lnTo>
                  <a:lnTo>
                    <a:pt x="704676" y="836181"/>
                  </a:lnTo>
                  <a:lnTo>
                    <a:pt x="704657" y="835981"/>
                  </a:lnTo>
                  <a:lnTo>
                    <a:pt x="704668" y="835649"/>
                  </a:lnTo>
                  <a:lnTo>
                    <a:pt x="704687" y="835485"/>
                  </a:lnTo>
                  <a:lnTo>
                    <a:pt x="704714" y="835321"/>
                  </a:lnTo>
                  <a:lnTo>
                    <a:pt x="704755" y="835162"/>
                  </a:lnTo>
                  <a:lnTo>
                    <a:pt x="704850" y="834898"/>
                  </a:lnTo>
                  <a:lnTo>
                    <a:pt x="704974" y="834630"/>
                  </a:lnTo>
                  <a:lnTo>
                    <a:pt x="705129" y="834380"/>
                  </a:lnTo>
                  <a:lnTo>
                    <a:pt x="705311" y="834166"/>
                  </a:lnTo>
                  <a:lnTo>
                    <a:pt x="705515" y="834020"/>
                  </a:lnTo>
                  <a:lnTo>
                    <a:pt x="705742" y="833948"/>
                  </a:lnTo>
                  <a:lnTo>
                    <a:pt x="705999" y="833939"/>
                  </a:lnTo>
                  <a:lnTo>
                    <a:pt x="706274" y="833966"/>
                  </a:lnTo>
                  <a:lnTo>
                    <a:pt x="706826" y="834043"/>
                  </a:lnTo>
                  <a:lnTo>
                    <a:pt x="707351" y="834148"/>
                  </a:lnTo>
                  <a:lnTo>
                    <a:pt x="707888" y="834330"/>
                  </a:lnTo>
                  <a:lnTo>
                    <a:pt x="708417" y="834516"/>
                  </a:lnTo>
                  <a:lnTo>
                    <a:pt x="708912" y="834625"/>
                  </a:lnTo>
                  <a:lnTo>
                    <a:pt x="709362" y="834580"/>
                  </a:lnTo>
                  <a:lnTo>
                    <a:pt x="709464" y="834539"/>
                  </a:lnTo>
                  <a:lnTo>
                    <a:pt x="709759" y="834384"/>
                  </a:lnTo>
                  <a:lnTo>
                    <a:pt x="709861" y="834339"/>
                  </a:lnTo>
                  <a:lnTo>
                    <a:pt x="710125" y="834275"/>
                  </a:lnTo>
                  <a:lnTo>
                    <a:pt x="710401" y="834243"/>
                  </a:lnTo>
                  <a:lnTo>
                    <a:pt x="710689" y="834239"/>
                  </a:lnTo>
                  <a:lnTo>
                    <a:pt x="710976" y="834257"/>
                  </a:lnTo>
                  <a:lnTo>
                    <a:pt x="711259" y="834284"/>
                  </a:lnTo>
                  <a:lnTo>
                    <a:pt x="711637" y="834362"/>
                  </a:lnTo>
                  <a:lnTo>
                    <a:pt x="712011" y="834498"/>
                  </a:lnTo>
                  <a:lnTo>
                    <a:pt x="712382" y="834653"/>
                  </a:lnTo>
                  <a:lnTo>
                    <a:pt x="712756" y="834794"/>
                  </a:lnTo>
                  <a:lnTo>
                    <a:pt x="713137" y="834894"/>
                  </a:lnTo>
                  <a:lnTo>
                    <a:pt x="713655" y="834948"/>
                  </a:lnTo>
                  <a:lnTo>
                    <a:pt x="714184" y="834957"/>
                  </a:lnTo>
                  <a:lnTo>
                    <a:pt x="714717" y="834930"/>
                  </a:lnTo>
                  <a:lnTo>
                    <a:pt x="715246" y="834862"/>
                  </a:lnTo>
                  <a:lnTo>
                    <a:pt x="715768" y="834771"/>
                  </a:lnTo>
                  <a:lnTo>
                    <a:pt x="716187" y="834639"/>
                  </a:lnTo>
                  <a:lnTo>
                    <a:pt x="716603" y="834453"/>
                  </a:lnTo>
                  <a:lnTo>
                    <a:pt x="717015" y="834257"/>
                  </a:lnTo>
                  <a:lnTo>
                    <a:pt x="717423" y="834111"/>
                  </a:lnTo>
                  <a:lnTo>
                    <a:pt x="717831" y="834066"/>
                  </a:lnTo>
                  <a:lnTo>
                    <a:pt x="718213" y="834130"/>
                  </a:lnTo>
                  <a:lnTo>
                    <a:pt x="718591" y="834266"/>
                  </a:lnTo>
                  <a:lnTo>
                    <a:pt x="718965" y="834448"/>
                  </a:lnTo>
                  <a:lnTo>
                    <a:pt x="719339" y="834648"/>
                  </a:lnTo>
                  <a:lnTo>
                    <a:pt x="719710" y="834839"/>
                  </a:lnTo>
                  <a:lnTo>
                    <a:pt x="720095" y="835021"/>
                  </a:lnTo>
                  <a:lnTo>
                    <a:pt x="720480" y="835212"/>
                  </a:lnTo>
                  <a:lnTo>
                    <a:pt x="720858" y="835412"/>
                  </a:lnTo>
                  <a:lnTo>
                    <a:pt x="721225" y="835626"/>
                  </a:lnTo>
                  <a:lnTo>
                    <a:pt x="721580" y="835863"/>
                  </a:lnTo>
                  <a:lnTo>
                    <a:pt x="722056" y="836231"/>
                  </a:lnTo>
                  <a:lnTo>
                    <a:pt x="722510" y="836640"/>
                  </a:lnTo>
                  <a:lnTo>
                    <a:pt x="722937" y="837081"/>
                  </a:lnTo>
                  <a:lnTo>
                    <a:pt x="723326" y="837550"/>
                  </a:lnTo>
                  <a:lnTo>
                    <a:pt x="723678" y="838041"/>
                  </a:lnTo>
                  <a:lnTo>
                    <a:pt x="723901" y="838419"/>
                  </a:lnTo>
                  <a:lnTo>
                    <a:pt x="724090" y="838819"/>
                  </a:lnTo>
                  <a:lnTo>
                    <a:pt x="724445" y="839633"/>
                  </a:lnTo>
                  <a:lnTo>
                    <a:pt x="724762" y="840329"/>
                  </a:lnTo>
                  <a:lnTo>
                    <a:pt x="725016" y="840920"/>
                  </a:lnTo>
                  <a:lnTo>
                    <a:pt x="725163" y="841198"/>
                  </a:lnTo>
                  <a:lnTo>
                    <a:pt x="725344" y="841452"/>
                  </a:lnTo>
                  <a:lnTo>
                    <a:pt x="725730" y="841821"/>
                  </a:lnTo>
                  <a:lnTo>
                    <a:pt x="726206" y="842153"/>
                  </a:lnTo>
                  <a:lnTo>
                    <a:pt x="726735" y="842417"/>
                  </a:lnTo>
                  <a:lnTo>
                    <a:pt x="727275" y="842590"/>
                  </a:lnTo>
                  <a:lnTo>
                    <a:pt x="727789" y="842649"/>
                  </a:lnTo>
                  <a:lnTo>
                    <a:pt x="728205" y="842603"/>
                  </a:lnTo>
                  <a:lnTo>
                    <a:pt x="728636" y="842485"/>
                  </a:lnTo>
                  <a:lnTo>
                    <a:pt x="729059" y="842312"/>
                  </a:lnTo>
                  <a:lnTo>
                    <a:pt x="729445" y="842089"/>
                  </a:lnTo>
                  <a:lnTo>
                    <a:pt x="729774" y="841825"/>
                  </a:lnTo>
                  <a:lnTo>
                    <a:pt x="730065" y="841539"/>
                  </a:lnTo>
                  <a:lnTo>
                    <a:pt x="730616" y="840929"/>
                  </a:lnTo>
                  <a:lnTo>
                    <a:pt x="731168" y="840274"/>
                  </a:lnTo>
                  <a:lnTo>
                    <a:pt x="731671" y="839565"/>
                  </a:lnTo>
                  <a:lnTo>
                    <a:pt x="732128" y="838819"/>
                  </a:lnTo>
                  <a:lnTo>
                    <a:pt x="732547" y="838046"/>
                  </a:lnTo>
                  <a:lnTo>
                    <a:pt x="732940" y="837273"/>
                  </a:lnTo>
                  <a:lnTo>
                    <a:pt x="733443" y="836135"/>
                  </a:lnTo>
                  <a:lnTo>
                    <a:pt x="733881" y="834957"/>
                  </a:lnTo>
                  <a:lnTo>
                    <a:pt x="734240" y="833748"/>
                  </a:lnTo>
                  <a:lnTo>
                    <a:pt x="734528" y="832524"/>
                  </a:lnTo>
                  <a:lnTo>
                    <a:pt x="734728" y="831296"/>
                  </a:lnTo>
                  <a:lnTo>
                    <a:pt x="734853" y="830668"/>
                  </a:lnTo>
                  <a:lnTo>
                    <a:pt x="734966" y="830036"/>
                  </a:lnTo>
                  <a:lnTo>
                    <a:pt x="735064" y="829404"/>
                  </a:lnTo>
                  <a:lnTo>
                    <a:pt x="735155" y="828767"/>
                  </a:lnTo>
                  <a:lnTo>
                    <a:pt x="735231" y="828131"/>
                  </a:lnTo>
                  <a:lnTo>
                    <a:pt x="735306" y="827412"/>
                  </a:lnTo>
                  <a:lnTo>
                    <a:pt x="735363" y="826684"/>
                  </a:lnTo>
                  <a:lnTo>
                    <a:pt x="735408" y="825961"/>
                  </a:lnTo>
                  <a:lnTo>
                    <a:pt x="735435" y="825233"/>
                  </a:lnTo>
                  <a:lnTo>
                    <a:pt x="735446" y="824510"/>
                  </a:lnTo>
                  <a:lnTo>
                    <a:pt x="735442" y="823996"/>
                  </a:lnTo>
                  <a:lnTo>
                    <a:pt x="735431" y="823482"/>
                  </a:lnTo>
                  <a:lnTo>
                    <a:pt x="735408" y="822964"/>
                  </a:lnTo>
                  <a:lnTo>
                    <a:pt x="735378" y="822450"/>
                  </a:lnTo>
                  <a:lnTo>
                    <a:pt x="735337" y="821941"/>
                  </a:lnTo>
                  <a:lnTo>
                    <a:pt x="735287" y="821508"/>
                  </a:lnTo>
                  <a:lnTo>
                    <a:pt x="735219" y="821076"/>
                  </a:lnTo>
                  <a:lnTo>
                    <a:pt x="735144" y="820644"/>
                  </a:lnTo>
                  <a:lnTo>
                    <a:pt x="735083" y="820212"/>
                  </a:lnTo>
                  <a:lnTo>
                    <a:pt x="735034" y="819780"/>
                  </a:lnTo>
                  <a:lnTo>
                    <a:pt x="735008" y="819380"/>
                  </a:lnTo>
                  <a:lnTo>
                    <a:pt x="734989" y="818980"/>
                  </a:lnTo>
                  <a:lnTo>
                    <a:pt x="734981" y="818579"/>
                  </a:lnTo>
                  <a:lnTo>
                    <a:pt x="734985" y="818179"/>
                  </a:lnTo>
                  <a:lnTo>
                    <a:pt x="734993" y="817779"/>
                  </a:lnTo>
                  <a:lnTo>
                    <a:pt x="735011" y="817347"/>
                  </a:lnTo>
                  <a:lnTo>
                    <a:pt x="735038" y="816915"/>
                  </a:lnTo>
                  <a:lnTo>
                    <a:pt x="735076" y="816478"/>
                  </a:lnTo>
                  <a:lnTo>
                    <a:pt x="735136" y="816051"/>
                  </a:lnTo>
                  <a:lnTo>
                    <a:pt x="735219" y="815632"/>
                  </a:lnTo>
                  <a:lnTo>
                    <a:pt x="735261" y="815464"/>
                  </a:lnTo>
                  <a:lnTo>
                    <a:pt x="735412" y="814968"/>
                  </a:lnTo>
                  <a:lnTo>
                    <a:pt x="735518" y="814586"/>
                  </a:lnTo>
                  <a:lnTo>
                    <a:pt x="735582" y="814368"/>
                  </a:lnTo>
                  <a:lnTo>
                    <a:pt x="735639" y="814150"/>
                  </a:lnTo>
                  <a:lnTo>
                    <a:pt x="735684" y="813931"/>
                  </a:lnTo>
                  <a:lnTo>
                    <a:pt x="735703" y="813713"/>
                  </a:lnTo>
                  <a:lnTo>
                    <a:pt x="735692" y="813572"/>
                  </a:lnTo>
                  <a:lnTo>
                    <a:pt x="735635" y="813290"/>
                  </a:lnTo>
                  <a:lnTo>
                    <a:pt x="735620" y="813158"/>
                  </a:lnTo>
                  <a:lnTo>
                    <a:pt x="735639" y="813031"/>
                  </a:lnTo>
                  <a:lnTo>
                    <a:pt x="735699" y="812903"/>
                  </a:lnTo>
                  <a:lnTo>
                    <a:pt x="735786" y="812776"/>
                  </a:lnTo>
                  <a:lnTo>
                    <a:pt x="735896" y="812662"/>
                  </a:lnTo>
                  <a:lnTo>
                    <a:pt x="736013" y="812571"/>
                  </a:lnTo>
                  <a:lnTo>
                    <a:pt x="736138" y="812512"/>
                  </a:lnTo>
                  <a:lnTo>
                    <a:pt x="736289" y="812499"/>
                  </a:lnTo>
                  <a:lnTo>
                    <a:pt x="736463" y="812540"/>
                  </a:lnTo>
                  <a:lnTo>
                    <a:pt x="736644" y="812612"/>
                  </a:lnTo>
                  <a:lnTo>
                    <a:pt x="736995" y="812790"/>
                  </a:lnTo>
                  <a:lnTo>
                    <a:pt x="737332" y="813003"/>
                  </a:lnTo>
                  <a:lnTo>
                    <a:pt x="737634" y="813285"/>
                  </a:lnTo>
                  <a:lnTo>
                    <a:pt x="737918" y="813608"/>
                  </a:lnTo>
                  <a:lnTo>
                    <a:pt x="738182" y="813950"/>
                  </a:lnTo>
                  <a:lnTo>
                    <a:pt x="738851" y="814827"/>
                  </a:lnTo>
                  <a:lnTo>
                    <a:pt x="739048" y="815109"/>
                  </a:lnTo>
                  <a:lnTo>
                    <a:pt x="739206" y="815400"/>
                  </a:lnTo>
                  <a:lnTo>
                    <a:pt x="739316" y="815700"/>
                  </a:lnTo>
                  <a:lnTo>
                    <a:pt x="739361" y="815982"/>
                  </a:lnTo>
                  <a:lnTo>
                    <a:pt x="739369" y="816274"/>
                  </a:lnTo>
                  <a:lnTo>
                    <a:pt x="739346" y="816574"/>
                  </a:lnTo>
                  <a:lnTo>
                    <a:pt x="739316" y="816874"/>
                  </a:lnTo>
                  <a:lnTo>
                    <a:pt x="739256" y="817620"/>
                  </a:lnTo>
                  <a:lnTo>
                    <a:pt x="739199" y="818061"/>
                  </a:lnTo>
                  <a:lnTo>
                    <a:pt x="739074" y="818952"/>
                  </a:lnTo>
                  <a:lnTo>
                    <a:pt x="739029" y="819398"/>
                  </a:lnTo>
                  <a:lnTo>
                    <a:pt x="738999" y="819739"/>
                  </a:lnTo>
                  <a:lnTo>
                    <a:pt x="738961" y="820080"/>
                  </a:lnTo>
                  <a:lnTo>
                    <a:pt x="738934" y="820426"/>
                  </a:lnTo>
                  <a:lnTo>
                    <a:pt x="738930" y="820763"/>
                  </a:lnTo>
                  <a:lnTo>
                    <a:pt x="738965" y="821094"/>
                  </a:lnTo>
                  <a:lnTo>
                    <a:pt x="739048" y="821454"/>
                  </a:lnTo>
                  <a:lnTo>
                    <a:pt x="739169" y="821804"/>
                  </a:lnTo>
                  <a:lnTo>
                    <a:pt x="739320" y="822150"/>
                  </a:lnTo>
                  <a:lnTo>
                    <a:pt x="739497" y="822486"/>
                  </a:lnTo>
                  <a:lnTo>
                    <a:pt x="739686" y="822809"/>
                  </a:lnTo>
                  <a:lnTo>
                    <a:pt x="739932" y="823150"/>
                  </a:lnTo>
                  <a:lnTo>
                    <a:pt x="740212" y="823469"/>
                  </a:lnTo>
                  <a:lnTo>
                    <a:pt x="740514" y="823773"/>
                  </a:lnTo>
                  <a:lnTo>
                    <a:pt x="740824" y="824074"/>
                  </a:lnTo>
                  <a:lnTo>
                    <a:pt x="741126" y="824383"/>
                  </a:lnTo>
                  <a:lnTo>
                    <a:pt x="741406" y="824660"/>
                  </a:lnTo>
                  <a:lnTo>
                    <a:pt x="741697" y="824933"/>
                  </a:lnTo>
                  <a:lnTo>
                    <a:pt x="741984" y="825211"/>
                  </a:lnTo>
                  <a:lnTo>
                    <a:pt x="742252" y="825493"/>
                  </a:lnTo>
                  <a:lnTo>
                    <a:pt x="742494" y="825802"/>
                  </a:lnTo>
                  <a:lnTo>
                    <a:pt x="742694" y="826129"/>
                  </a:lnTo>
                  <a:lnTo>
                    <a:pt x="742865" y="826479"/>
                  </a:lnTo>
                  <a:lnTo>
                    <a:pt x="743167" y="827198"/>
                  </a:lnTo>
                  <a:lnTo>
                    <a:pt x="743329" y="827553"/>
                  </a:lnTo>
                  <a:lnTo>
                    <a:pt x="743492" y="827858"/>
                  </a:lnTo>
                  <a:lnTo>
                    <a:pt x="743670" y="828153"/>
                  </a:lnTo>
                  <a:lnTo>
                    <a:pt x="743840" y="828453"/>
                  </a:lnTo>
                  <a:lnTo>
                    <a:pt x="743987" y="828763"/>
                  </a:lnTo>
                  <a:lnTo>
                    <a:pt x="744093" y="829077"/>
                  </a:lnTo>
                  <a:lnTo>
                    <a:pt x="744131" y="829336"/>
                  </a:lnTo>
                  <a:lnTo>
                    <a:pt x="744134" y="829609"/>
                  </a:lnTo>
                  <a:lnTo>
                    <a:pt x="744127" y="829877"/>
                  </a:lnTo>
                  <a:lnTo>
                    <a:pt x="744134" y="830145"/>
                  </a:lnTo>
                  <a:lnTo>
                    <a:pt x="744184" y="830400"/>
                  </a:lnTo>
                  <a:lnTo>
                    <a:pt x="744274" y="830637"/>
                  </a:lnTo>
                  <a:lnTo>
                    <a:pt x="744391" y="830873"/>
                  </a:lnTo>
                  <a:lnTo>
                    <a:pt x="744528" y="831096"/>
                  </a:lnTo>
                  <a:lnTo>
                    <a:pt x="744679" y="831310"/>
                  </a:lnTo>
                  <a:lnTo>
                    <a:pt x="744845" y="831505"/>
                  </a:lnTo>
                  <a:lnTo>
                    <a:pt x="744977" y="831646"/>
                  </a:lnTo>
                  <a:lnTo>
                    <a:pt x="745121" y="831778"/>
                  </a:lnTo>
                  <a:lnTo>
                    <a:pt x="745268" y="831901"/>
                  </a:lnTo>
                  <a:lnTo>
                    <a:pt x="745427" y="832015"/>
                  </a:lnTo>
                  <a:lnTo>
                    <a:pt x="745586" y="832124"/>
                  </a:lnTo>
                  <a:lnTo>
                    <a:pt x="745775" y="832242"/>
                  </a:lnTo>
                  <a:lnTo>
                    <a:pt x="745873" y="832297"/>
                  </a:lnTo>
                  <a:lnTo>
                    <a:pt x="746069" y="832397"/>
                  </a:lnTo>
                  <a:lnTo>
                    <a:pt x="746217" y="832451"/>
                  </a:lnTo>
                  <a:lnTo>
                    <a:pt x="746530" y="832533"/>
                  </a:lnTo>
                  <a:lnTo>
                    <a:pt x="746670" y="832588"/>
                  </a:lnTo>
                  <a:lnTo>
                    <a:pt x="746780" y="832674"/>
                  </a:lnTo>
                  <a:lnTo>
                    <a:pt x="746852" y="832788"/>
                  </a:lnTo>
                  <a:lnTo>
                    <a:pt x="746901" y="832929"/>
                  </a:lnTo>
                  <a:lnTo>
                    <a:pt x="746931" y="833084"/>
                  </a:lnTo>
                  <a:lnTo>
                    <a:pt x="746946" y="833243"/>
                  </a:lnTo>
                  <a:lnTo>
                    <a:pt x="746954" y="833393"/>
                  </a:lnTo>
                  <a:lnTo>
                    <a:pt x="746942" y="833648"/>
                  </a:lnTo>
                  <a:lnTo>
                    <a:pt x="746893" y="833916"/>
                  </a:lnTo>
                  <a:lnTo>
                    <a:pt x="746810" y="834175"/>
                  </a:lnTo>
                  <a:lnTo>
                    <a:pt x="746697" y="834421"/>
                  </a:lnTo>
                  <a:lnTo>
                    <a:pt x="746557" y="834634"/>
                  </a:lnTo>
                  <a:lnTo>
                    <a:pt x="746273" y="835053"/>
                  </a:lnTo>
                  <a:lnTo>
                    <a:pt x="745994" y="835476"/>
                  </a:lnTo>
                  <a:lnTo>
                    <a:pt x="745718" y="835899"/>
                  </a:lnTo>
                  <a:lnTo>
                    <a:pt x="745450" y="836331"/>
                  </a:lnTo>
                  <a:lnTo>
                    <a:pt x="745189" y="836763"/>
                  </a:lnTo>
                  <a:lnTo>
                    <a:pt x="744947" y="837182"/>
                  </a:lnTo>
                  <a:lnTo>
                    <a:pt x="744713" y="837605"/>
                  </a:lnTo>
                  <a:lnTo>
                    <a:pt x="744252" y="838455"/>
                  </a:lnTo>
                  <a:lnTo>
                    <a:pt x="744014" y="838874"/>
                  </a:lnTo>
                  <a:lnTo>
                    <a:pt x="743647" y="839456"/>
                  </a:lnTo>
                  <a:lnTo>
                    <a:pt x="743269" y="840029"/>
                  </a:lnTo>
                  <a:lnTo>
                    <a:pt x="742880" y="840602"/>
                  </a:lnTo>
                  <a:lnTo>
                    <a:pt x="742506" y="841175"/>
                  </a:lnTo>
                  <a:lnTo>
                    <a:pt x="742154" y="841766"/>
                  </a:lnTo>
                  <a:lnTo>
                    <a:pt x="741852" y="842289"/>
                  </a:lnTo>
                  <a:lnTo>
                    <a:pt x="741550" y="842822"/>
                  </a:lnTo>
                  <a:lnTo>
                    <a:pt x="741262" y="843358"/>
                  </a:lnTo>
                  <a:lnTo>
                    <a:pt x="741009" y="843904"/>
                  </a:lnTo>
                  <a:lnTo>
                    <a:pt x="740809" y="844468"/>
                  </a:lnTo>
                  <a:lnTo>
                    <a:pt x="740695" y="844927"/>
                  </a:lnTo>
                  <a:lnTo>
                    <a:pt x="740616" y="845396"/>
                  </a:lnTo>
                  <a:lnTo>
                    <a:pt x="740559" y="845873"/>
                  </a:lnTo>
                  <a:lnTo>
                    <a:pt x="740510" y="846351"/>
                  </a:lnTo>
                  <a:lnTo>
                    <a:pt x="740453" y="846829"/>
                  </a:lnTo>
                  <a:lnTo>
                    <a:pt x="740401" y="847170"/>
                  </a:lnTo>
                  <a:lnTo>
                    <a:pt x="740340" y="847511"/>
                  </a:lnTo>
                  <a:lnTo>
                    <a:pt x="740287" y="847852"/>
                  </a:lnTo>
                  <a:lnTo>
                    <a:pt x="740257" y="848189"/>
                  </a:lnTo>
                  <a:lnTo>
                    <a:pt x="740268" y="848525"/>
                  </a:lnTo>
                  <a:lnTo>
                    <a:pt x="740348" y="848853"/>
                  </a:lnTo>
                  <a:lnTo>
                    <a:pt x="740484" y="849180"/>
                  </a:lnTo>
                  <a:lnTo>
                    <a:pt x="740635" y="849503"/>
                  </a:lnTo>
                  <a:lnTo>
                    <a:pt x="740763" y="849826"/>
                  </a:lnTo>
                  <a:lnTo>
                    <a:pt x="740831" y="850154"/>
                  </a:lnTo>
                  <a:lnTo>
                    <a:pt x="740835" y="850358"/>
                  </a:lnTo>
                  <a:lnTo>
                    <a:pt x="740820" y="850563"/>
                  </a:lnTo>
                  <a:lnTo>
                    <a:pt x="740797" y="850768"/>
                  </a:lnTo>
                  <a:lnTo>
                    <a:pt x="740707" y="851345"/>
                  </a:lnTo>
                  <a:lnTo>
                    <a:pt x="740676" y="851509"/>
                  </a:lnTo>
                  <a:lnTo>
                    <a:pt x="740643" y="851677"/>
                  </a:lnTo>
                  <a:lnTo>
                    <a:pt x="740563" y="852005"/>
                  </a:lnTo>
                  <a:lnTo>
                    <a:pt x="740574" y="852396"/>
                  </a:lnTo>
                  <a:lnTo>
                    <a:pt x="740616" y="852792"/>
                  </a:lnTo>
                  <a:lnTo>
                    <a:pt x="740684" y="853183"/>
                  </a:lnTo>
                  <a:lnTo>
                    <a:pt x="740775" y="853569"/>
                  </a:lnTo>
                  <a:lnTo>
                    <a:pt x="740896" y="853942"/>
                  </a:lnTo>
                  <a:lnTo>
                    <a:pt x="741088" y="854388"/>
                  </a:lnTo>
                  <a:lnTo>
                    <a:pt x="741334" y="854816"/>
                  </a:lnTo>
                  <a:lnTo>
                    <a:pt x="741617" y="855230"/>
                  </a:lnTo>
                  <a:lnTo>
                    <a:pt x="741920" y="855630"/>
                  </a:lnTo>
                  <a:lnTo>
                    <a:pt x="742226" y="856021"/>
                  </a:lnTo>
                  <a:lnTo>
                    <a:pt x="742472" y="856312"/>
                  </a:lnTo>
                  <a:lnTo>
                    <a:pt x="742736" y="856585"/>
                  </a:lnTo>
                  <a:lnTo>
                    <a:pt x="743004" y="856853"/>
                  </a:lnTo>
                  <a:lnTo>
                    <a:pt x="743265" y="857126"/>
                  </a:lnTo>
                  <a:lnTo>
                    <a:pt x="743507" y="857418"/>
                  </a:lnTo>
                  <a:lnTo>
                    <a:pt x="743673" y="857650"/>
                  </a:lnTo>
                  <a:lnTo>
                    <a:pt x="743832" y="857891"/>
                  </a:lnTo>
                  <a:lnTo>
                    <a:pt x="744134" y="858382"/>
                  </a:lnTo>
                  <a:lnTo>
                    <a:pt x="744297" y="858618"/>
                  </a:lnTo>
                  <a:lnTo>
                    <a:pt x="744603" y="859028"/>
                  </a:lnTo>
                  <a:lnTo>
                    <a:pt x="744762" y="859232"/>
                  </a:lnTo>
                  <a:lnTo>
                    <a:pt x="745087" y="859628"/>
                  </a:lnTo>
                  <a:lnTo>
                    <a:pt x="749248" y="867065"/>
                  </a:lnTo>
                  <a:lnTo>
                    <a:pt x="749384" y="867197"/>
                  </a:lnTo>
                  <a:lnTo>
                    <a:pt x="749535" y="867315"/>
                  </a:lnTo>
                  <a:lnTo>
                    <a:pt x="749701" y="867420"/>
                  </a:lnTo>
                  <a:lnTo>
                    <a:pt x="749871" y="867511"/>
                  </a:lnTo>
                  <a:lnTo>
                    <a:pt x="750049" y="867575"/>
                  </a:lnTo>
                  <a:lnTo>
                    <a:pt x="750272" y="867611"/>
                  </a:lnTo>
                  <a:lnTo>
                    <a:pt x="750506" y="867593"/>
                  </a:lnTo>
                  <a:lnTo>
                    <a:pt x="750994" y="867529"/>
                  </a:lnTo>
                  <a:lnTo>
                    <a:pt x="751228" y="867534"/>
                  </a:lnTo>
                  <a:lnTo>
                    <a:pt x="751455" y="867579"/>
                  </a:lnTo>
                  <a:lnTo>
                    <a:pt x="751674" y="867652"/>
                  </a:lnTo>
                  <a:lnTo>
                    <a:pt x="752116" y="867811"/>
                  </a:lnTo>
                  <a:lnTo>
                    <a:pt x="752343" y="867866"/>
                  </a:lnTo>
                  <a:lnTo>
                    <a:pt x="752566" y="867893"/>
                  </a:lnTo>
                  <a:lnTo>
                    <a:pt x="752789" y="867907"/>
                  </a:lnTo>
                  <a:lnTo>
                    <a:pt x="753239" y="867925"/>
                  </a:lnTo>
                  <a:lnTo>
                    <a:pt x="753462" y="867948"/>
                  </a:lnTo>
                  <a:lnTo>
                    <a:pt x="753673" y="867984"/>
                  </a:lnTo>
                  <a:lnTo>
                    <a:pt x="754093" y="868084"/>
                  </a:lnTo>
                  <a:lnTo>
                    <a:pt x="754300" y="868129"/>
                  </a:lnTo>
                  <a:lnTo>
                    <a:pt x="754512" y="868152"/>
                  </a:lnTo>
                  <a:lnTo>
                    <a:pt x="754845" y="868152"/>
                  </a:lnTo>
                  <a:lnTo>
                    <a:pt x="755177" y="868120"/>
                  </a:lnTo>
                  <a:lnTo>
                    <a:pt x="755514" y="868066"/>
                  </a:lnTo>
                  <a:lnTo>
                    <a:pt x="755839" y="867979"/>
                  </a:lnTo>
                  <a:lnTo>
                    <a:pt x="756148" y="867866"/>
                  </a:lnTo>
                  <a:lnTo>
                    <a:pt x="756311" y="867820"/>
                  </a:lnTo>
                  <a:lnTo>
                    <a:pt x="756768" y="867588"/>
                  </a:lnTo>
                  <a:lnTo>
                    <a:pt x="757173" y="867406"/>
                  </a:lnTo>
                  <a:lnTo>
                    <a:pt x="757653" y="867334"/>
                  </a:lnTo>
                  <a:lnTo>
                    <a:pt x="758053" y="867315"/>
                  </a:lnTo>
                  <a:lnTo>
                    <a:pt x="758590" y="867352"/>
                  </a:lnTo>
                  <a:lnTo>
                    <a:pt x="759119" y="867547"/>
                  </a:lnTo>
                  <a:lnTo>
                    <a:pt x="759648" y="867961"/>
                  </a:lnTo>
                  <a:lnTo>
                    <a:pt x="760204" y="868266"/>
                  </a:lnTo>
                  <a:lnTo>
                    <a:pt x="761020" y="868866"/>
                  </a:lnTo>
                  <a:lnTo>
                    <a:pt x="761545" y="869385"/>
                  </a:lnTo>
                  <a:lnTo>
                    <a:pt x="761912" y="869876"/>
                  </a:lnTo>
                  <a:lnTo>
                    <a:pt x="762116" y="870418"/>
                  </a:lnTo>
                  <a:lnTo>
                    <a:pt x="762320" y="871063"/>
                  </a:lnTo>
                  <a:lnTo>
                    <a:pt x="762524" y="871655"/>
                  </a:lnTo>
                  <a:lnTo>
                    <a:pt x="762834" y="872260"/>
                  </a:lnTo>
                  <a:lnTo>
                    <a:pt x="763083" y="872787"/>
                  </a:lnTo>
                  <a:lnTo>
                    <a:pt x="763386" y="874029"/>
                  </a:lnTo>
                  <a:lnTo>
                    <a:pt x="763382" y="874357"/>
                  </a:lnTo>
                  <a:lnTo>
                    <a:pt x="763620" y="875599"/>
                  </a:lnTo>
                  <a:lnTo>
                    <a:pt x="763673" y="876317"/>
                  </a:lnTo>
                  <a:lnTo>
                    <a:pt x="763533" y="876772"/>
                  </a:lnTo>
                  <a:lnTo>
                    <a:pt x="763529" y="877031"/>
                  </a:lnTo>
                  <a:lnTo>
                    <a:pt x="763257" y="877746"/>
                  </a:lnTo>
                  <a:lnTo>
                    <a:pt x="763061" y="878069"/>
                  </a:lnTo>
                  <a:lnTo>
                    <a:pt x="762380" y="879752"/>
                  </a:lnTo>
                  <a:lnTo>
                    <a:pt x="762312" y="880138"/>
                  </a:lnTo>
                  <a:lnTo>
                    <a:pt x="762490" y="880989"/>
                  </a:lnTo>
                  <a:lnTo>
                    <a:pt x="762985" y="882235"/>
                  </a:lnTo>
                  <a:lnTo>
                    <a:pt x="763423" y="883154"/>
                  </a:lnTo>
                  <a:lnTo>
                    <a:pt x="764240" y="884801"/>
                  </a:lnTo>
                  <a:lnTo>
                    <a:pt x="764478" y="885847"/>
                  </a:lnTo>
                  <a:lnTo>
                    <a:pt x="764474" y="886106"/>
                  </a:lnTo>
                  <a:lnTo>
                    <a:pt x="764202" y="886821"/>
                  </a:lnTo>
                  <a:lnTo>
                    <a:pt x="763937" y="887207"/>
                  </a:lnTo>
                  <a:lnTo>
                    <a:pt x="763854" y="887275"/>
                  </a:lnTo>
                  <a:lnTo>
                    <a:pt x="763767" y="887339"/>
                  </a:lnTo>
                  <a:lnTo>
                    <a:pt x="763578" y="887453"/>
                  </a:lnTo>
                  <a:lnTo>
                    <a:pt x="763480" y="887498"/>
                  </a:lnTo>
                  <a:lnTo>
                    <a:pt x="763318" y="887557"/>
                  </a:lnTo>
                  <a:lnTo>
                    <a:pt x="763140" y="887598"/>
                  </a:lnTo>
                  <a:lnTo>
                    <a:pt x="762962" y="887621"/>
                  </a:lnTo>
                  <a:lnTo>
                    <a:pt x="762781" y="887626"/>
                  </a:lnTo>
                  <a:lnTo>
                    <a:pt x="762611" y="887607"/>
                  </a:lnTo>
                  <a:lnTo>
                    <a:pt x="762471" y="887566"/>
                  </a:lnTo>
                  <a:lnTo>
                    <a:pt x="762335" y="887503"/>
                  </a:lnTo>
                  <a:lnTo>
                    <a:pt x="762070" y="887348"/>
                  </a:lnTo>
                  <a:lnTo>
                    <a:pt x="761934" y="887284"/>
                  </a:lnTo>
                  <a:lnTo>
                    <a:pt x="761802" y="887234"/>
                  </a:lnTo>
                  <a:lnTo>
                    <a:pt x="761530" y="887143"/>
                  </a:lnTo>
                  <a:lnTo>
                    <a:pt x="761394" y="887107"/>
                  </a:lnTo>
                  <a:lnTo>
                    <a:pt x="761258" y="887089"/>
                  </a:lnTo>
                  <a:lnTo>
                    <a:pt x="761035" y="887084"/>
                  </a:lnTo>
                  <a:lnTo>
                    <a:pt x="760804" y="887107"/>
                  </a:lnTo>
                  <a:lnTo>
                    <a:pt x="760570" y="887157"/>
                  </a:lnTo>
                  <a:lnTo>
                    <a:pt x="760347" y="887230"/>
                  </a:lnTo>
                  <a:lnTo>
                    <a:pt x="760136" y="887316"/>
                  </a:lnTo>
                  <a:lnTo>
                    <a:pt x="759943" y="887421"/>
                  </a:lnTo>
                  <a:lnTo>
                    <a:pt x="759758" y="887539"/>
                  </a:lnTo>
                  <a:lnTo>
                    <a:pt x="759580" y="887680"/>
                  </a:lnTo>
                  <a:lnTo>
                    <a:pt x="759410" y="887830"/>
                  </a:lnTo>
                  <a:lnTo>
                    <a:pt x="759259" y="887985"/>
                  </a:lnTo>
                  <a:lnTo>
                    <a:pt x="759062" y="888253"/>
                  </a:lnTo>
                  <a:lnTo>
                    <a:pt x="758900" y="888558"/>
                  </a:lnTo>
                  <a:lnTo>
                    <a:pt x="758764" y="888881"/>
                  </a:lnTo>
                  <a:lnTo>
                    <a:pt x="758631" y="889213"/>
                  </a:lnTo>
                  <a:lnTo>
                    <a:pt x="758488" y="889532"/>
                  </a:lnTo>
                  <a:lnTo>
                    <a:pt x="758299" y="889859"/>
                  </a:lnTo>
                  <a:lnTo>
                    <a:pt x="757894" y="890514"/>
                  </a:lnTo>
                  <a:lnTo>
                    <a:pt x="757721" y="890846"/>
                  </a:lnTo>
                  <a:lnTo>
                    <a:pt x="757592" y="891197"/>
                  </a:lnTo>
                  <a:lnTo>
                    <a:pt x="757532" y="891483"/>
                  </a:lnTo>
                  <a:lnTo>
                    <a:pt x="757498" y="891779"/>
                  </a:lnTo>
                  <a:lnTo>
                    <a:pt x="757479" y="892084"/>
                  </a:lnTo>
                  <a:lnTo>
                    <a:pt x="757467" y="892384"/>
                  </a:lnTo>
                  <a:lnTo>
                    <a:pt x="757441" y="892684"/>
                  </a:lnTo>
                  <a:lnTo>
                    <a:pt x="757414" y="892948"/>
                  </a:lnTo>
                  <a:lnTo>
                    <a:pt x="757346" y="893467"/>
                  </a:lnTo>
                  <a:lnTo>
                    <a:pt x="757320" y="893730"/>
                  </a:lnTo>
                  <a:lnTo>
                    <a:pt x="757297" y="893990"/>
                  </a:lnTo>
                  <a:lnTo>
                    <a:pt x="757282" y="894276"/>
                  </a:lnTo>
                  <a:lnTo>
                    <a:pt x="757271" y="894563"/>
                  </a:lnTo>
                  <a:lnTo>
                    <a:pt x="757267" y="894849"/>
                  </a:lnTo>
                  <a:lnTo>
                    <a:pt x="757267" y="895136"/>
                  </a:lnTo>
                  <a:lnTo>
                    <a:pt x="757271" y="895418"/>
                  </a:lnTo>
                  <a:lnTo>
                    <a:pt x="757294" y="895968"/>
                  </a:lnTo>
                  <a:lnTo>
                    <a:pt x="757312" y="896246"/>
                  </a:lnTo>
                  <a:lnTo>
                    <a:pt x="757335" y="896519"/>
                  </a:lnTo>
                  <a:lnTo>
                    <a:pt x="757373" y="896792"/>
                  </a:lnTo>
                  <a:lnTo>
                    <a:pt x="757426" y="897083"/>
                  </a:lnTo>
                  <a:lnTo>
                    <a:pt x="757486" y="897370"/>
                  </a:lnTo>
                  <a:lnTo>
                    <a:pt x="757558" y="897656"/>
                  </a:lnTo>
                  <a:lnTo>
                    <a:pt x="757641" y="897943"/>
                  </a:lnTo>
                  <a:lnTo>
                    <a:pt x="757736" y="898225"/>
                  </a:lnTo>
                  <a:lnTo>
                    <a:pt x="758031" y="899294"/>
                  </a:lnTo>
                  <a:lnTo>
                    <a:pt x="758114" y="899558"/>
                  </a:lnTo>
                  <a:lnTo>
                    <a:pt x="758216" y="899821"/>
                  </a:lnTo>
                  <a:lnTo>
                    <a:pt x="758333" y="900076"/>
                  </a:lnTo>
                  <a:lnTo>
                    <a:pt x="758469" y="900326"/>
                  </a:lnTo>
                  <a:lnTo>
                    <a:pt x="758733" y="900727"/>
                  </a:lnTo>
                  <a:lnTo>
                    <a:pt x="758858" y="900895"/>
                  </a:lnTo>
                  <a:lnTo>
                    <a:pt x="758987" y="901054"/>
                  </a:lnTo>
                  <a:lnTo>
                    <a:pt x="759130" y="901200"/>
                  </a:lnTo>
                  <a:lnTo>
                    <a:pt x="759289" y="901318"/>
                  </a:lnTo>
                  <a:lnTo>
                    <a:pt x="759444" y="901400"/>
                  </a:lnTo>
                  <a:lnTo>
                    <a:pt x="759614" y="901473"/>
                  </a:lnTo>
                  <a:lnTo>
                    <a:pt x="759792" y="901532"/>
                  </a:lnTo>
                  <a:lnTo>
                    <a:pt x="759973" y="901564"/>
                  </a:lnTo>
                  <a:lnTo>
                    <a:pt x="760151" y="901582"/>
                  </a:lnTo>
                  <a:lnTo>
                    <a:pt x="760298" y="901568"/>
                  </a:lnTo>
                  <a:lnTo>
                    <a:pt x="760445" y="901532"/>
                  </a:lnTo>
                  <a:lnTo>
                    <a:pt x="760748" y="901441"/>
                  </a:lnTo>
                  <a:lnTo>
                    <a:pt x="760895" y="901405"/>
                  </a:lnTo>
                  <a:lnTo>
                    <a:pt x="761266" y="901355"/>
                  </a:lnTo>
                  <a:lnTo>
                    <a:pt x="761640" y="901318"/>
                  </a:lnTo>
                  <a:lnTo>
                    <a:pt x="761825" y="901295"/>
                  </a:lnTo>
                  <a:lnTo>
                    <a:pt x="761991" y="901268"/>
                  </a:lnTo>
                  <a:lnTo>
                    <a:pt x="762320" y="901191"/>
                  </a:lnTo>
                  <a:lnTo>
                    <a:pt x="762482" y="901173"/>
                  </a:lnTo>
                  <a:lnTo>
                    <a:pt x="762634" y="901186"/>
                  </a:lnTo>
                  <a:lnTo>
                    <a:pt x="762758" y="901223"/>
                  </a:lnTo>
                  <a:lnTo>
                    <a:pt x="762883" y="901273"/>
                  </a:lnTo>
                  <a:lnTo>
                    <a:pt x="763000" y="901341"/>
                  </a:lnTo>
                  <a:lnTo>
                    <a:pt x="763106" y="901418"/>
                  </a:lnTo>
                  <a:lnTo>
                    <a:pt x="763185" y="901509"/>
                  </a:lnTo>
                  <a:lnTo>
                    <a:pt x="763234" y="901605"/>
                  </a:lnTo>
                  <a:lnTo>
                    <a:pt x="763261" y="901714"/>
                  </a:lnTo>
                  <a:lnTo>
                    <a:pt x="763280" y="901832"/>
                  </a:lnTo>
                  <a:lnTo>
                    <a:pt x="763287" y="901950"/>
                  </a:lnTo>
                  <a:lnTo>
                    <a:pt x="763325" y="902333"/>
                  </a:lnTo>
                  <a:lnTo>
                    <a:pt x="763337" y="902601"/>
                  </a:lnTo>
                  <a:lnTo>
                    <a:pt x="763321" y="902869"/>
                  </a:lnTo>
                  <a:lnTo>
                    <a:pt x="763284" y="903129"/>
                  </a:lnTo>
                  <a:lnTo>
                    <a:pt x="763216" y="903374"/>
                  </a:lnTo>
                  <a:lnTo>
                    <a:pt x="763144" y="903547"/>
                  </a:lnTo>
                  <a:lnTo>
                    <a:pt x="763049" y="903711"/>
                  </a:lnTo>
                  <a:lnTo>
                    <a:pt x="762943" y="903875"/>
                  </a:lnTo>
                  <a:lnTo>
                    <a:pt x="762830" y="904029"/>
                  </a:lnTo>
                  <a:lnTo>
                    <a:pt x="762705" y="904175"/>
                  </a:lnTo>
                  <a:lnTo>
                    <a:pt x="762592" y="904293"/>
                  </a:lnTo>
                  <a:lnTo>
                    <a:pt x="762471" y="904412"/>
                  </a:lnTo>
                  <a:lnTo>
                    <a:pt x="762346" y="904521"/>
                  </a:lnTo>
                  <a:lnTo>
                    <a:pt x="762214" y="904625"/>
                  </a:lnTo>
                  <a:lnTo>
                    <a:pt x="762078" y="904721"/>
                  </a:lnTo>
                  <a:lnTo>
                    <a:pt x="761795" y="904907"/>
                  </a:lnTo>
                  <a:lnTo>
                    <a:pt x="761492" y="905071"/>
                  </a:lnTo>
                  <a:lnTo>
                    <a:pt x="761175" y="905208"/>
                  </a:lnTo>
                  <a:lnTo>
                    <a:pt x="760850" y="905321"/>
                  </a:lnTo>
                  <a:lnTo>
                    <a:pt x="760525" y="905408"/>
                  </a:lnTo>
                  <a:lnTo>
                    <a:pt x="759474" y="905640"/>
                  </a:lnTo>
                  <a:lnTo>
                    <a:pt x="758178" y="905749"/>
                  </a:lnTo>
                  <a:lnTo>
                    <a:pt x="757517" y="906390"/>
                  </a:lnTo>
                  <a:lnTo>
                    <a:pt x="757180" y="907164"/>
                  </a:lnTo>
                  <a:lnTo>
                    <a:pt x="757112" y="907428"/>
                  </a:lnTo>
                  <a:lnTo>
                    <a:pt x="757029" y="908533"/>
                  </a:lnTo>
                  <a:lnTo>
                    <a:pt x="757010" y="909511"/>
                  </a:lnTo>
                  <a:lnTo>
                    <a:pt x="757074" y="909707"/>
                  </a:lnTo>
                  <a:lnTo>
                    <a:pt x="757124" y="910425"/>
                  </a:lnTo>
                  <a:lnTo>
                    <a:pt x="757250" y="910687"/>
                  </a:lnTo>
                  <a:lnTo>
                    <a:pt x="757917" y="913305"/>
                  </a:lnTo>
                  <a:lnTo>
                    <a:pt x="757911" y="913698"/>
                  </a:lnTo>
                  <a:lnTo>
                    <a:pt x="758172" y="914384"/>
                  </a:lnTo>
                  <a:lnTo>
                    <a:pt x="758284" y="914679"/>
                  </a:lnTo>
                  <a:lnTo>
                    <a:pt x="758401" y="915207"/>
                  </a:lnTo>
                  <a:lnTo>
                    <a:pt x="758590" y="915598"/>
                  </a:lnTo>
                  <a:lnTo>
                    <a:pt x="758648" y="915923"/>
                  </a:lnTo>
                  <a:lnTo>
                    <a:pt x="758898" y="916450"/>
                  </a:lnTo>
                  <a:lnTo>
                    <a:pt x="759331" y="917700"/>
                  </a:lnTo>
                  <a:lnTo>
                    <a:pt x="759891" y="918880"/>
                  </a:lnTo>
                  <a:lnTo>
                    <a:pt x="760026" y="919142"/>
                  </a:lnTo>
                  <a:lnTo>
                    <a:pt x="760313" y="919651"/>
                  </a:lnTo>
                  <a:lnTo>
                    <a:pt x="760468" y="919902"/>
                  </a:lnTo>
                  <a:lnTo>
                    <a:pt x="760627" y="920143"/>
                  </a:lnTo>
                  <a:lnTo>
                    <a:pt x="760831" y="920434"/>
                  </a:lnTo>
                  <a:lnTo>
                    <a:pt x="761039" y="920716"/>
                  </a:lnTo>
                  <a:lnTo>
                    <a:pt x="761262" y="920993"/>
                  </a:lnTo>
                  <a:lnTo>
                    <a:pt x="761719" y="921530"/>
                  </a:lnTo>
                  <a:lnTo>
                    <a:pt x="761927" y="921767"/>
                  </a:lnTo>
                  <a:lnTo>
                    <a:pt x="762146" y="921999"/>
                  </a:lnTo>
                  <a:lnTo>
                    <a:pt x="762365" y="922226"/>
                  </a:lnTo>
                  <a:lnTo>
                    <a:pt x="762588" y="922449"/>
                  </a:lnTo>
                  <a:lnTo>
                    <a:pt x="762815" y="922667"/>
                  </a:lnTo>
                  <a:lnTo>
                    <a:pt x="763144" y="922977"/>
                  </a:lnTo>
                  <a:lnTo>
                    <a:pt x="763476" y="923282"/>
                  </a:lnTo>
                  <a:lnTo>
                    <a:pt x="763816" y="923573"/>
                  </a:lnTo>
                  <a:lnTo>
                    <a:pt x="764168" y="923859"/>
                  </a:lnTo>
                  <a:lnTo>
                    <a:pt x="764523" y="924128"/>
                  </a:lnTo>
                  <a:lnTo>
                    <a:pt x="765022" y="924483"/>
                  </a:lnTo>
                  <a:lnTo>
                    <a:pt x="765536" y="924824"/>
                  </a:lnTo>
                  <a:lnTo>
                    <a:pt x="766061" y="925142"/>
                  </a:lnTo>
                  <a:lnTo>
                    <a:pt x="766605" y="925424"/>
                  </a:lnTo>
                  <a:lnTo>
                    <a:pt x="767161" y="925665"/>
                  </a:lnTo>
                  <a:lnTo>
                    <a:pt x="767652" y="925843"/>
                  </a:lnTo>
                  <a:lnTo>
                    <a:pt x="768151" y="926002"/>
                  </a:lnTo>
                  <a:lnTo>
                    <a:pt x="768665" y="926134"/>
                  </a:lnTo>
                  <a:lnTo>
                    <a:pt x="769179" y="926225"/>
                  </a:lnTo>
                  <a:lnTo>
                    <a:pt x="769689" y="926270"/>
                  </a:lnTo>
                  <a:lnTo>
                    <a:pt x="770113" y="926266"/>
                  </a:lnTo>
                  <a:lnTo>
                    <a:pt x="770540" y="926239"/>
                  </a:lnTo>
                  <a:lnTo>
                    <a:pt x="770967" y="926180"/>
                  </a:lnTo>
                  <a:lnTo>
                    <a:pt x="771390" y="926098"/>
                  </a:lnTo>
                  <a:lnTo>
                    <a:pt x="771802" y="925993"/>
                  </a:lnTo>
                  <a:lnTo>
                    <a:pt x="772081" y="925911"/>
                  </a:lnTo>
                  <a:lnTo>
                    <a:pt x="772361" y="925811"/>
                  </a:lnTo>
                  <a:lnTo>
                    <a:pt x="772637" y="925706"/>
                  </a:lnTo>
                  <a:lnTo>
                    <a:pt x="772909" y="925588"/>
                  </a:lnTo>
                  <a:lnTo>
                    <a:pt x="773174" y="925456"/>
                  </a:lnTo>
                  <a:lnTo>
                    <a:pt x="773427" y="925324"/>
                  </a:lnTo>
                  <a:lnTo>
                    <a:pt x="773684" y="925183"/>
                  </a:lnTo>
                  <a:lnTo>
                    <a:pt x="773933" y="925033"/>
                  </a:lnTo>
                  <a:lnTo>
                    <a:pt x="774164" y="924865"/>
                  </a:lnTo>
                  <a:lnTo>
                    <a:pt x="774360" y="924669"/>
                  </a:lnTo>
                  <a:lnTo>
                    <a:pt x="774508" y="924483"/>
                  </a:lnTo>
                  <a:lnTo>
                    <a:pt x="774632" y="924283"/>
                  </a:lnTo>
                  <a:lnTo>
                    <a:pt x="774742" y="924064"/>
                  </a:lnTo>
                  <a:lnTo>
                    <a:pt x="774844" y="923841"/>
                  </a:lnTo>
                  <a:lnTo>
                    <a:pt x="774939" y="923623"/>
                  </a:lnTo>
                  <a:lnTo>
                    <a:pt x="775044" y="923341"/>
                  </a:lnTo>
                  <a:lnTo>
                    <a:pt x="775139" y="923054"/>
                  </a:lnTo>
                  <a:lnTo>
                    <a:pt x="775214" y="922758"/>
                  </a:lnTo>
                  <a:lnTo>
                    <a:pt x="775275" y="922463"/>
                  </a:lnTo>
                  <a:lnTo>
                    <a:pt x="775316" y="922162"/>
                  </a:lnTo>
                  <a:lnTo>
                    <a:pt x="775305" y="921871"/>
                  </a:lnTo>
                  <a:lnTo>
                    <a:pt x="775146" y="921289"/>
                  </a:lnTo>
                  <a:lnTo>
                    <a:pt x="775063" y="920616"/>
                  </a:lnTo>
                  <a:lnTo>
                    <a:pt x="775124" y="919747"/>
                  </a:lnTo>
                  <a:lnTo>
                    <a:pt x="775422" y="919128"/>
                  </a:lnTo>
                  <a:lnTo>
                    <a:pt x="775815" y="918555"/>
                  </a:lnTo>
                  <a:lnTo>
                    <a:pt x="776208" y="918132"/>
                  </a:lnTo>
                  <a:lnTo>
                    <a:pt x="776836" y="917754"/>
                  </a:lnTo>
                  <a:lnTo>
                    <a:pt x="778034" y="917427"/>
                  </a:lnTo>
                  <a:lnTo>
                    <a:pt x="778415" y="917299"/>
                  </a:lnTo>
                  <a:lnTo>
                    <a:pt x="779190" y="917085"/>
                  </a:lnTo>
                  <a:lnTo>
                    <a:pt x="779614" y="916981"/>
                  </a:lnTo>
                  <a:lnTo>
                    <a:pt x="780041" y="916894"/>
                  </a:lnTo>
                  <a:lnTo>
                    <a:pt x="780471" y="916817"/>
                  </a:lnTo>
                  <a:lnTo>
                    <a:pt x="780902" y="916749"/>
                  </a:lnTo>
                  <a:lnTo>
                    <a:pt x="781333" y="916694"/>
                  </a:lnTo>
                  <a:lnTo>
                    <a:pt x="782195" y="916576"/>
                  </a:lnTo>
                  <a:lnTo>
                    <a:pt x="782626" y="916531"/>
                  </a:lnTo>
                  <a:lnTo>
                    <a:pt x="783053" y="916521"/>
                  </a:lnTo>
                  <a:lnTo>
                    <a:pt x="783472" y="916558"/>
                  </a:lnTo>
                  <a:lnTo>
                    <a:pt x="783714" y="916603"/>
                  </a:lnTo>
                  <a:lnTo>
                    <a:pt x="783960" y="916667"/>
                  </a:lnTo>
                  <a:lnTo>
                    <a:pt x="784198" y="916740"/>
                  </a:lnTo>
                  <a:lnTo>
                    <a:pt x="784432" y="916822"/>
                  </a:lnTo>
                  <a:lnTo>
                    <a:pt x="784662" y="916922"/>
                  </a:lnTo>
                  <a:lnTo>
                    <a:pt x="784893" y="917036"/>
                  </a:lnTo>
                  <a:lnTo>
                    <a:pt x="785120" y="917167"/>
                  </a:lnTo>
                  <a:lnTo>
                    <a:pt x="785339" y="917313"/>
                  </a:lnTo>
                  <a:lnTo>
                    <a:pt x="785551" y="917468"/>
                  </a:lnTo>
                  <a:lnTo>
                    <a:pt x="785758" y="917627"/>
                  </a:lnTo>
                  <a:lnTo>
                    <a:pt x="785913" y="917768"/>
                  </a:lnTo>
                  <a:lnTo>
                    <a:pt x="786197" y="918082"/>
                  </a:lnTo>
                  <a:lnTo>
                    <a:pt x="786348" y="918223"/>
                  </a:lnTo>
                  <a:lnTo>
                    <a:pt x="786514" y="918323"/>
                  </a:lnTo>
                  <a:lnTo>
                    <a:pt x="786688" y="918382"/>
                  </a:lnTo>
                  <a:lnTo>
                    <a:pt x="786873" y="918409"/>
                  </a:lnTo>
                  <a:lnTo>
                    <a:pt x="787066" y="918418"/>
                  </a:lnTo>
                  <a:lnTo>
                    <a:pt x="787708" y="918432"/>
                  </a:lnTo>
                  <a:lnTo>
                    <a:pt x="788222" y="918418"/>
                  </a:lnTo>
                  <a:lnTo>
                    <a:pt x="788479" y="918396"/>
                  </a:lnTo>
                  <a:lnTo>
                    <a:pt x="788733" y="918364"/>
                  </a:lnTo>
                  <a:lnTo>
                    <a:pt x="789084" y="918305"/>
                  </a:lnTo>
                  <a:lnTo>
                    <a:pt x="789436" y="918227"/>
                  </a:lnTo>
                  <a:lnTo>
                    <a:pt x="789783" y="918132"/>
                  </a:lnTo>
                  <a:lnTo>
                    <a:pt x="790123" y="918014"/>
                  </a:lnTo>
                  <a:lnTo>
                    <a:pt x="790448" y="917877"/>
                  </a:lnTo>
                  <a:lnTo>
                    <a:pt x="790702" y="917750"/>
                  </a:lnTo>
                  <a:lnTo>
                    <a:pt x="791185" y="917445"/>
                  </a:lnTo>
                  <a:lnTo>
                    <a:pt x="791420" y="917281"/>
                  </a:lnTo>
                  <a:lnTo>
                    <a:pt x="791937" y="916944"/>
                  </a:lnTo>
                  <a:lnTo>
                    <a:pt x="792761" y="916385"/>
                  </a:lnTo>
                  <a:lnTo>
                    <a:pt x="793041" y="916207"/>
                  </a:lnTo>
                  <a:lnTo>
                    <a:pt x="793714" y="915771"/>
                  </a:lnTo>
                  <a:lnTo>
                    <a:pt x="794054" y="915557"/>
                  </a:lnTo>
                  <a:lnTo>
                    <a:pt x="794405" y="915366"/>
                  </a:lnTo>
                  <a:lnTo>
                    <a:pt x="794764" y="915207"/>
                  </a:lnTo>
                  <a:lnTo>
                    <a:pt x="795112" y="915093"/>
                  </a:lnTo>
                  <a:lnTo>
                    <a:pt x="795471" y="915006"/>
                  </a:lnTo>
                  <a:lnTo>
                    <a:pt x="796567" y="914806"/>
                  </a:lnTo>
                  <a:lnTo>
                    <a:pt x="796892" y="914738"/>
                  </a:lnTo>
                  <a:lnTo>
                    <a:pt x="797213" y="914661"/>
                  </a:lnTo>
                  <a:lnTo>
                    <a:pt x="797538" y="914593"/>
                  </a:lnTo>
                  <a:lnTo>
                    <a:pt x="797867" y="914533"/>
                  </a:lnTo>
                  <a:lnTo>
                    <a:pt x="798196" y="914492"/>
                  </a:lnTo>
                  <a:lnTo>
                    <a:pt x="798536" y="914465"/>
                  </a:lnTo>
                  <a:lnTo>
                    <a:pt x="798880" y="914451"/>
                  </a:lnTo>
                  <a:lnTo>
                    <a:pt x="799224" y="914451"/>
                  </a:lnTo>
                  <a:lnTo>
                    <a:pt x="799568" y="914470"/>
                  </a:lnTo>
                  <a:lnTo>
                    <a:pt x="799900" y="914520"/>
                  </a:lnTo>
                  <a:lnTo>
                    <a:pt x="800123" y="914583"/>
                  </a:lnTo>
                  <a:lnTo>
                    <a:pt x="800342" y="914665"/>
                  </a:lnTo>
                  <a:lnTo>
                    <a:pt x="800561" y="914756"/>
                  </a:lnTo>
                  <a:lnTo>
                    <a:pt x="800781" y="914834"/>
                  </a:lnTo>
                  <a:lnTo>
                    <a:pt x="801004" y="914884"/>
                  </a:lnTo>
                  <a:lnTo>
                    <a:pt x="801329" y="914934"/>
                  </a:lnTo>
                  <a:lnTo>
                    <a:pt x="801495" y="914952"/>
                  </a:lnTo>
                  <a:lnTo>
                    <a:pt x="801646" y="914943"/>
                  </a:lnTo>
                  <a:lnTo>
                    <a:pt x="801775" y="914897"/>
                  </a:lnTo>
                  <a:lnTo>
                    <a:pt x="801862" y="914824"/>
                  </a:lnTo>
                  <a:lnTo>
                    <a:pt x="801937" y="914729"/>
                  </a:lnTo>
                  <a:lnTo>
                    <a:pt x="802005" y="914615"/>
                  </a:lnTo>
                  <a:lnTo>
                    <a:pt x="802126" y="914388"/>
                  </a:lnTo>
                  <a:lnTo>
                    <a:pt x="802239" y="914151"/>
                  </a:lnTo>
                  <a:lnTo>
                    <a:pt x="802334" y="913896"/>
                  </a:lnTo>
                  <a:lnTo>
                    <a:pt x="802410" y="913637"/>
                  </a:lnTo>
                  <a:lnTo>
                    <a:pt x="802462" y="913369"/>
                  </a:lnTo>
                  <a:lnTo>
                    <a:pt x="802485" y="913109"/>
                  </a:lnTo>
                  <a:lnTo>
                    <a:pt x="802485" y="912887"/>
                  </a:lnTo>
                  <a:lnTo>
                    <a:pt x="802455" y="912664"/>
                  </a:lnTo>
                  <a:lnTo>
                    <a:pt x="802372" y="912213"/>
                  </a:lnTo>
                  <a:lnTo>
                    <a:pt x="802334" y="911990"/>
                  </a:lnTo>
                  <a:lnTo>
                    <a:pt x="802300" y="911731"/>
                  </a:lnTo>
                  <a:lnTo>
                    <a:pt x="802224" y="911217"/>
                  </a:lnTo>
                  <a:lnTo>
                    <a:pt x="802198" y="910958"/>
                  </a:lnTo>
                  <a:lnTo>
                    <a:pt x="802187" y="910703"/>
                  </a:lnTo>
                  <a:lnTo>
                    <a:pt x="802190" y="910216"/>
                  </a:lnTo>
                  <a:lnTo>
                    <a:pt x="802209" y="909975"/>
                  </a:lnTo>
                  <a:lnTo>
                    <a:pt x="802239" y="909734"/>
                  </a:lnTo>
                  <a:lnTo>
                    <a:pt x="802292" y="909502"/>
                  </a:lnTo>
                  <a:lnTo>
                    <a:pt x="802372" y="909215"/>
                  </a:lnTo>
                  <a:lnTo>
                    <a:pt x="802421" y="909074"/>
                  </a:lnTo>
                  <a:lnTo>
                    <a:pt x="802481" y="908942"/>
                  </a:lnTo>
                  <a:lnTo>
                    <a:pt x="802557" y="908820"/>
                  </a:lnTo>
                  <a:lnTo>
                    <a:pt x="802693" y="908683"/>
                  </a:lnTo>
                  <a:lnTo>
                    <a:pt x="802856" y="908569"/>
                  </a:lnTo>
                  <a:lnTo>
                    <a:pt x="803041" y="908469"/>
                  </a:lnTo>
                  <a:lnTo>
                    <a:pt x="803230" y="908387"/>
                  </a:lnTo>
                  <a:lnTo>
                    <a:pt x="803422" y="908324"/>
                  </a:lnTo>
                  <a:lnTo>
                    <a:pt x="803710" y="908274"/>
                  </a:lnTo>
                  <a:lnTo>
                    <a:pt x="804016" y="908283"/>
                  </a:lnTo>
                  <a:lnTo>
                    <a:pt x="804647" y="908351"/>
                  </a:lnTo>
                  <a:lnTo>
                    <a:pt x="804957" y="908346"/>
                  </a:lnTo>
                  <a:lnTo>
                    <a:pt x="805342" y="908292"/>
                  </a:lnTo>
                  <a:lnTo>
                    <a:pt x="805720" y="908210"/>
                  </a:lnTo>
                  <a:lnTo>
                    <a:pt x="806102" y="908110"/>
                  </a:lnTo>
                  <a:lnTo>
                    <a:pt x="806476" y="907992"/>
                  </a:lnTo>
                  <a:lnTo>
                    <a:pt x="807092" y="907778"/>
                  </a:lnTo>
                  <a:lnTo>
                    <a:pt x="807334" y="907687"/>
                  </a:lnTo>
                  <a:lnTo>
                    <a:pt x="807576" y="907587"/>
                  </a:lnTo>
                  <a:lnTo>
                    <a:pt x="807814" y="907482"/>
                  </a:lnTo>
                  <a:lnTo>
                    <a:pt x="808048" y="907373"/>
                  </a:lnTo>
                  <a:lnTo>
                    <a:pt x="808313" y="907232"/>
                  </a:lnTo>
                  <a:lnTo>
                    <a:pt x="808570" y="907082"/>
                  </a:lnTo>
                  <a:lnTo>
                    <a:pt x="809084" y="906768"/>
                  </a:lnTo>
                  <a:lnTo>
                    <a:pt x="809344" y="906622"/>
                  </a:lnTo>
                  <a:lnTo>
                    <a:pt x="809666" y="906463"/>
                  </a:lnTo>
                  <a:lnTo>
                    <a:pt x="810652" y="906031"/>
                  </a:lnTo>
                  <a:lnTo>
                    <a:pt x="810977" y="905876"/>
                  </a:lnTo>
                  <a:lnTo>
                    <a:pt x="811464" y="905622"/>
                  </a:lnTo>
                  <a:lnTo>
                    <a:pt x="812183" y="905212"/>
                  </a:lnTo>
                  <a:lnTo>
                    <a:pt x="812322" y="905126"/>
                  </a:lnTo>
                  <a:lnTo>
                    <a:pt x="812591" y="904944"/>
                  </a:lnTo>
                  <a:lnTo>
                    <a:pt x="812730" y="904862"/>
                  </a:lnTo>
                  <a:lnTo>
                    <a:pt x="812874" y="904794"/>
                  </a:lnTo>
                  <a:lnTo>
                    <a:pt x="813044" y="904730"/>
                  </a:lnTo>
                  <a:lnTo>
                    <a:pt x="813218" y="904675"/>
                  </a:lnTo>
                  <a:lnTo>
                    <a:pt x="813400" y="904630"/>
                  </a:lnTo>
                  <a:lnTo>
                    <a:pt x="813573" y="904616"/>
                  </a:lnTo>
                  <a:lnTo>
                    <a:pt x="813732" y="904639"/>
                  </a:lnTo>
                  <a:lnTo>
                    <a:pt x="813842" y="904680"/>
                  </a:lnTo>
                  <a:lnTo>
                    <a:pt x="813947" y="904744"/>
                  </a:lnTo>
                  <a:lnTo>
                    <a:pt x="814050" y="904821"/>
                  </a:lnTo>
                  <a:lnTo>
                    <a:pt x="814148" y="904903"/>
                  </a:lnTo>
                  <a:lnTo>
                    <a:pt x="814238" y="904989"/>
                  </a:lnTo>
                  <a:lnTo>
                    <a:pt x="814352" y="905112"/>
                  </a:lnTo>
                  <a:lnTo>
                    <a:pt x="814458" y="905249"/>
                  </a:lnTo>
                  <a:lnTo>
                    <a:pt x="814643" y="905540"/>
                  </a:lnTo>
                  <a:lnTo>
                    <a:pt x="814945" y="905990"/>
                  </a:lnTo>
                  <a:lnTo>
                    <a:pt x="815342" y="906618"/>
                  </a:lnTo>
                  <a:lnTo>
                    <a:pt x="815535" y="906932"/>
                  </a:lnTo>
                  <a:lnTo>
                    <a:pt x="815739" y="907246"/>
                  </a:lnTo>
                  <a:lnTo>
                    <a:pt x="816328" y="908137"/>
                  </a:lnTo>
                  <a:lnTo>
                    <a:pt x="816736" y="908720"/>
                  </a:lnTo>
                  <a:lnTo>
                    <a:pt x="816861" y="909115"/>
                  </a:lnTo>
                  <a:lnTo>
                    <a:pt x="816997" y="909598"/>
                  </a:lnTo>
                  <a:lnTo>
                    <a:pt x="817228" y="910275"/>
                  </a:lnTo>
                  <a:lnTo>
                    <a:pt x="817598" y="911053"/>
                  </a:lnTo>
                  <a:lnTo>
                    <a:pt x="817734" y="911585"/>
                  </a:lnTo>
                  <a:lnTo>
                    <a:pt x="818290" y="912605"/>
                  </a:lnTo>
                  <a:lnTo>
                    <a:pt x="818619" y="913141"/>
                  </a:lnTo>
                  <a:lnTo>
                    <a:pt x="818902" y="913241"/>
                  </a:lnTo>
                  <a:lnTo>
                    <a:pt x="819390" y="913478"/>
                  </a:lnTo>
                  <a:lnTo>
                    <a:pt x="819499" y="913628"/>
                  </a:lnTo>
                  <a:lnTo>
                    <a:pt x="819601" y="913783"/>
                  </a:lnTo>
                  <a:lnTo>
                    <a:pt x="819798" y="914101"/>
                  </a:lnTo>
                  <a:lnTo>
                    <a:pt x="820002" y="914461"/>
                  </a:lnTo>
                  <a:lnTo>
                    <a:pt x="820107" y="914665"/>
                  </a:lnTo>
                  <a:lnTo>
                    <a:pt x="820210" y="914875"/>
                  </a:lnTo>
                  <a:lnTo>
                    <a:pt x="820300" y="915084"/>
                  </a:lnTo>
                  <a:lnTo>
                    <a:pt x="820387" y="915298"/>
                  </a:lnTo>
                  <a:lnTo>
                    <a:pt x="820459" y="915552"/>
                  </a:lnTo>
                  <a:lnTo>
                    <a:pt x="820512" y="915816"/>
                  </a:lnTo>
                  <a:lnTo>
                    <a:pt x="820557" y="916085"/>
                  </a:lnTo>
                  <a:lnTo>
                    <a:pt x="820614" y="916344"/>
                  </a:lnTo>
                  <a:lnTo>
                    <a:pt x="820705" y="916590"/>
                  </a:lnTo>
                  <a:lnTo>
                    <a:pt x="820814" y="916790"/>
                  </a:lnTo>
                  <a:lnTo>
                    <a:pt x="820947" y="916981"/>
                  </a:lnTo>
                  <a:lnTo>
                    <a:pt x="821234" y="917354"/>
                  </a:lnTo>
                  <a:lnTo>
                    <a:pt x="821374" y="917545"/>
                  </a:lnTo>
                  <a:lnTo>
                    <a:pt x="821525" y="917768"/>
                  </a:lnTo>
                  <a:lnTo>
                    <a:pt x="822122" y="918673"/>
                  </a:lnTo>
                  <a:lnTo>
                    <a:pt x="822481" y="919187"/>
                  </a:lnTo>
                  <a:lnTo>
                    <a:pt x="822598" y="919360"/>
                  </a:lnTo>
                  <a:lnTo>
                    <a:pt x="822821" y="919738"/>
                  </a:lnTo>
                  <a:lnTo>
                    <a:pt x="822931" y="919942"/>
                  </a:lnTo>
                  <a:lnTo>
                    <a:pt x="823033" y="920147"/>
                  </a:lnTo>
                  <a:lnTo>
                    <a:pt x="823127" y="920361"/>
                  </a:lnTo>
                  <a:lnTo>
                    <a:pt x="823199" y="920575"/>
                  </a:lnTo>
                  <a:lnTo>
                    <a:pt x="823256" y="920775"/>
                  </a:lnTo>
                  <a:lnTo>
                    <a:pt x="823305" y="920984"/>
                  </a:lnTo>
                  <a:lnTo>
                    <a:pt x="823342" y="921193"/>
                  </a:lnTo>
                  <a:lnTo>
                    <a:pt x="823358" y="921403"/>
                  </a:lnTo>
                  <a:lnTo>
                    <a:pt x="823354" y="921607"/>
                  </a:lnTo>
                  <a:lnTo>
                    <a:pt x="823324" y="921780"/>
                  </a:lnTo>
                  <a:lnTo>
                    <a:pt x="823282" y="921953"/>
                  </a:lnTo>
                  <a:lnTo>
                    <a:pt x="823222" y="922126"/>
                  </a:lnTo>
                  <a:lnTo>
                    <a:pt x="823154" y="922294"/>
                  </a:lnTo>
                  <a:lnTo>
                    <a:pt x="823082" y="922458"/>
                  </a:lnTo>
                  <a:lnTo>
                    <a:pt x="823006" y="922617"/>
                  </a:lnTo>
                  <a:lnTo>
                    <a:pt x="822923" y="922772"/>
                  </a:lnTo>
                  <a:lnTo>
                    <a:pt x="822832" y="922927"/>
                  </a:lnTo>
                  <a:lnTo>
                    <a:pt x="822488" y="923464"/>
                  </a:lnTo>
                  <a:lnTo>
                    <a:pt x="822330" y="923700"/>
                  </a:lnTo>
                  <a:lnTo>
                    <a:pt x="822160" y="923932"/>
                  </a:lnTo>
                  <a:lnTo>
                    <a:pt x="821974" y="924141"/>
                  </a:lnTo>
                  <a:lnTo>
                    <a:pt x="821770" y="924323"/>
                  </a:lnTo>
                  <a:lnTo>
                    <a:pt x="821570" y="924455"/>
                  </a:lnTo>
                  <a:lnTo>
                    <a:pt x="821351" y="924569"/>
                  </a:lnTo>
                  <a:lnTo>
                    <a:pt x="821120" y="924669"/>
                  </a:lnTo>
                  <a:lnTo>
                    <a:pt x="820886" y="924751"/>
                  </a:lnTo>
                  <a:lnTo>
                    <a:pt x="820652" y="924819"/>
                  </a:lnTo>
                  <a:lnTo>
                    <a:pt x="820402" y="924874"/>
                  </a:lnTo>
                  <a:lnTo>
                    <a:pt x="820149" y="924910"/>
                  </a:lnTo>
                  <a:lnTo>
                    <a:pt x="819888" y="924933"/>
                  </a:lnTo>
                  <a:lnTo>
                    <a:pt x="819080" y="924992"/>
                  </a:lnTo>
                  <a:lnTo>
                    <a:pt x="818789" y="925006"/>
                  </a:lnTo>
                  <a:lnTo>
                    <a:pt x="818207" y="925024"/>
                  </a:lnTo>
                  <a:lnTo>
                    <a:pt x="817198" y="925047"/>
                  </a:lnTo>
                  <a:lnTo>
                    <a:pt x="816835" y="925047"/>
                  </a:lnTo>
                  <a:lnTo>
                    <a:pt x="816479" y="925033"/>
                  </a:lnTo>
                  <a:lnTo>
                    <a:pt x="816124" y="925001"/>
                  </a:lnTo>
                  <a:lnTo>
                    <a:pt x="815814" y="924947"/>
                  </a:lnTo>
                  <a:lnTo>
                    <a:pt x="815508" y="924878"/>
                  </a:lnTo>
                  <a:lnTo>
                    <a:pt x="814896" y="924710"/>
                  </a:lnTo>
                  <a:lnTo>
                    <a:pt x="814371" y="924574"/>
                  </a:lnTo>
                  <a:lnTo>
                    <a:pt x="813932" y="924442"/>
                  </a:lnTo>
                  <a:lnTo>
                    <a:pt x="813709" y="924392"/>
                  </a:lnTo>
                  <a:lnTo>
                    <a:pt x="813486" y="924355"/>
                  </a:lnTo>
                  <a:lnTo>
                    <a:pt x="813248" y="924346"/>
                  </a:lnTo>
                  <a:lnTo>
                    <a:pt x="813010" y="924355"/>
                  </a:lnTo>
                  <a:lnTo>
                    <a:pt x="812768" y="924378"/>
                  </a:lnTo>
                  <a:lnTo>
                    <a:pt x="812530" y="924405"/>
                  </a:lnTo>
                  <a:lnTo>
                    <a:pt x="812288" y="924419"/>
                  </a:lnTo>
                  <a:lnTo>
                    <a:pt x="811997" y="924428"/>
                  </a:lnTo>
                  <a:lnTo>
                    <a:pt x="811703" y="924419"/>
                  </a:lnTo>
                  <a:lnTo>
                    <a:pt x="811408" y="924419"/>
                  </a:lnTo>
                  <a:lnTo>
                    <a:pt x="811121" y="924437"/>
                  </a:lnTo>
                  <a:lnTo>
                    <a:pt x="810837" y="924483"/>
                  </a:lnTo>
                  <a:lnTo>
                    <a:pt x="810622" y="924537"/>
                  </a:lnTo>
                  <a:lnTo>
                    <a:pt x="810406" y="924606"/>
                  </a:lnTo>
                  <a:lnTo>
                    <a:pt x="810195" y="924687"/>
                  </a:lnTo>
                  <a:lnTo>
                    <a:pt x="809991" y="924783"/>
                  </a:lnTo>
                  <a:lnTo>
                    <a:pt x="809805" y="924892"/>
                  </a:lnTo>
                  <a:lnTo>
                    <a:pt x="809628" y="925033"/>
                  </a:lnTo>
                  <a:lnTo>
                    <a:pt x="809458" y="925192"/>
                  </a:lnTo>
                  <a:lnTo>
                    <a:pt x="809303" y="925370"/>
                  </a:lnTo>
                  <a:lnTo>
                    <a:pt x="809159" y="925552"/>
                  </a:lnTo>
                  <a:lnTo>
                    <a:pt x="809023" y="925738"/>
                  </a:lnTo>
                  <a:lnTo>
                    <a:pt x="808876" y="925961"/>
                  </a:lnTo>
                  <a:lnTo>
                    <a:pt x="808747" y="926198"/>
                  </a:lnTo>
                  <a:lnTo>
                    <a:pt x="808630" y="926439"/>
                  </a:lnTo>
                  <a:lnTo>
                    <a:pt x="808403" y="926930"/>
                  </a:lnTo>
                  <a:lnTo>
                    <a:pt x="808177" y="927399"/>
                  </a:lnTo>
                  <a:lnTo>
                    <a:pt x="808067" y="927635"/>
                  </a:lnTo>
                  <a:lnTo>
                    <a:pt x="807965" y="927876"/>
                  </a:lnTo>
                  <a:lnTo>
                    <a:pt x="807871" y="928118"/>
                  </a:lnTo>
                  <a:lnTo>
                    <a:pt x="807780" y="928422"/>
                  </a:lnTo>
                  <a:lnTo>
                    <a:pt x="807704" y="928727"/>
                  </a:lnTo>
                  <a:lnTo>
                    <a:pt x="807576" y="929350"/>
                  </a:lnTo>
                  <a:lnTo>
                    <a:pt x="807372" y="930210"/>
                  </a:lnTo>
                  <a:lnTo>
                    <a:pt x="807304" y="930483"/>
                  </a:lnTo>
                  <a:lnTo>
                    <a:pt x="807228" y="930756"/>
                  </a:lnTo>
                  <a:lnTo>
                    <a:pt x="807141" y="931025"/>
                  </a:lnTo>
                  <a:lnTo>
                    <a:pt x="807024" y="931325"/>
                  </a:lnTo>
                  <a:lnTo>
                    <a:pt x="806892" y="931621"/>
                  </a:lnTo>
                  <a:lnTo>
                    <a:pt x="806752" y="931912"/>
                  </a:lnTo>
                  <a:lnTo>
                    <a:pt x="806597" y="932194"/>
                  </a:lnTo>
                  <a:lnTo>
                    <a:pt x="806431" y="932467"/>
                  </a:lnTo>
                  <a:lnTo>
                    <a:pt x="806280" y="932703"/>
                  </a:lnTo>
                  <a:lnTo>
                    <a:pt x="806113" y="932935"/>
                  </a:lnTo>
                  <a:lnTo>
                    <a:pt x="805943" y="933163"/>
                  </a:lnTo>
                  <a:lnTo>
                    <a:pt x="805758" y="933372"/>
                  </a:lnTo>
                  <a:lnTo>
                    <a:pt x="805561" y="933568"/>
                  </a:lnTo>
                  <a:lnTo>
                    <a:pt x="805369" y="933722"/>
                  </a:lnTo>
                  <a:lnTo>
                    <a:pt x="805168" y="933868"/>
                  </a:lnTo>
                  <a:lnTo>
                    <a:pt x="804957" y="934000"/>
                  </a:lnTo>
                  <a:lnTo>
                    <a:pt x="804741" y="934123"/>
                  </a:lnTo>
                  <a:lnTo>
                    <a:pt x="804522" y="934237"/>
                  </a:lnTo>
                  <a:lnTo>
                    <a:pt x="804307" y="934337"/>
                  </a:lnTo>
                  <a:lnTo>
                    <a:pt x="804088" y="934432"/>
                  </a:lnTo>
                  <a:lnTo>
                    <a:pt x="803865" y="934514"/>
                  </a:lnTo>
                  <a:lnTo>
                    <a:pt x="803634" y="934587"/>
                  </a:lnTo>
                  <a:lnTo>
                    <a:pt x="803407" y="934646"/>
                  </a:lnTo>
                  <a:lnTo>
                    <a:pt x="803105" y="934710"/>
                  </a:lnTo>
                  <a:lnTo>
                    <a:pt x="802795" y="934755"/>
                  </a:lnTo>
                  <a:lnTo>
                    <a:pt x="802485" y="934782"/>
                  </a:lnTo>
                  <a:lnTo>
                    <a:pt x="802175" y="934796"/>
                  </a:lnTo>
                  <a:lnTo>
                    <a:pt x="801865" y="934792"/>
                  </a:lnTo>
                  <a:lnTo>
                    <a:pt x="801608" y="934778"/>
                  </a:lnTo>
                  <a:lnTo>
                    <a:pt x="801348" y="934751"/>
                  </a:lnTo>
                  <a:lnTo>
                    <a:pt x="801091" y="934714"/>
                  </a:lnTo>
                  <a:lnTo>
                    <a:pt x="800837" y="934664"/>
                  </a:lnTo>
                  <a:lnTo>
                    <a:pt x="800588" y="934600"/>
                  </a:lnTo>
                  <a:lnTo>
                    <a:pt x="800342" y="934519"/>
                  </a:lnTo>
                  <a:lnTo>
                    <a:pt x="800101" y="934419"/>
                  </a:lnTo>
                  <a:lnTo>
                    <a:pt x="799866" y="934309"/>
                  </a:lnTo>
                  <a:lnTo>
                    <a:pt x="799401" y="934064"/>
                  </a:lnTo>
                  <a:lnTo>
                    <a:pt x="799231" y="933964"/>
                  </a:lnTo>
                  <a:lnTo>
                    <a:pt x="799061" y="933859"/>
                  </a:lnTo>
                  <a:lnTo>
                    <a:pt x="798725" y="933641"/>
                  </a:lnTo>
                  <a:lnTo>
                    <a:pt x="798290" y="933368"/>
                  </a:lnTo>
                  <a:lnTo>
                    <a:pt x="798026" y="933190"/>
                  </a:lnTo>
                  <a:lnTo>
                    <a:pt x="797761" y="933022"/>
                  </a:lnTo>
                  <a:lnTo>
                    <a:pt x="797485" y="932867"/>
                  </a:lnTo>
                  <a:lnTo>
                    <a:pt x="797202" y="932740"/>
                  </a:lnTo>
                  <a:lnTo>
                    <a:pt x="796956" y="932658"/>
                  </a:lnTo>
                  <a:lnTo>
                    <a:pt x="796703" y="932590"/>
                  </a:lnTo>
                  <a:lnTo>
                    <a:pt x="796446" y="932540"/>
                  </a:lnTo>
                  <a:lnTo>
                    <a:pt x="796185" y="932494"/>
                  </a:lnTo>
                  <a:lnTo>
                    <a:pt x="795928" y="932462"/>
                  </a:lnTo>
                  <a:lnTo>
                    <a:pt x="795690" y="932440"/>
                  </a:lnTo>
                  <a:lnTo>
                    <a:pt x="795448" y="932430"/>
                  </a:lnTo>
                  <a:lnTo>
                    <a:pt x="795210" y="932426"/>
                  </a:lnTo>
                  <a:lnTo>
                    <a:pt x="794972" y="932430"/>
                  </a:lnTo>
                  <a:lnTo>
                    <a:pt x="794730" y="932440"/>
                  </a:lnTo>
                  <a:lnTo>
                    <a:pt x="794129" y="932476"/>
                  </a:lnTo>
                  <a:lnTo>
                    <a:pt x="793827" y="932508"/>
                  </a:lnTo>
                  <a:lnTo>
                    <a:pt x="793540" y="932571"/>
                  </a:lnTo>
                  <a:lnTo>
                    <a:pt x="793275" y="932676"/>
                  </a:lnTo>
                  <a:lnTo>
                    <a:pt x="793082" y="932790"/>
                  </a:lnTo>
                  <a:lnTo>
                    <a:pt x="792897" y="932931"/>
                  </a:lnTo>
                  <a:lnTo>
                    <a:pt x="792724" y="933086"/>
                  </a:lnTo>
                  <a:lnTo>
                    <a:pt x="792561" y="933258"/>
                  </a:lnTo>
                  <a:lnTo>
                    <a:pt x="792410" y="933431"/>
                  </a:lnTo>
                  <a:lnTo>
                    <a:pt x="792312" y="933559"/>
                  </a:lnTo>
                  <a:lnTo>
                    <a:pt x="792217" y="933691"/>
                  </a:lnTo>
                  <a:lnTo>
                    <a:pt x="792126" y="933827"/>
                  </a:lnTo>
                  <a:lnTo>
                    <a:pt x="791971" y="934109"/>
                  </a:lnTo>
                  <a:lnTo>
                    <a:pt x="791835" y="934460"/>
                  </a:lnTo>
                  <a:lnTo>
                    <a:pt x="791737" y="934837"/>
                  </a:lnTo>
                  <a:lnTo>
                    <a:pt x="791684" y="935233"/>
                  </a:lnTo>
                  <a:lnTo>
                    <a:pt x="791673" y="935624"/>
                  </a:lnTo>
                  <a:lnTo>
                    <a:pt x="791711" y="935997"/>
                  </a:lnTo>
                  <a:lnTo>
                    <a:pt x="791654" y="936570"/>
                  </a:lnTo>
                  <a:lnTo>
                    <a:pt x="791631" y="937940"/>
                  </a:lnTo>
                  <a:lnTo>
                    <a:pt x="791488" y="938654"/>
                  </a:lnTo>
                  <a:lnTo>
                    <a:pt x="791597" y="939828"/>
                  </a:lnTo>
                  <a:lnTo>
                    <a:pt x="791798" y="943222"/>
                  </a:lnTo>
                  <a:lnTo>
                    <a:pt x="791794" y="943417"/>
                  </a:lnTo>
                  <a:lnTo>
                    <a:pt x="791854" y="943613"/>
                  </a:lnTo>
                  <a:lnTo>
                    <a:pt x="791790" y="943745"/>
                  </a:lnTo>
                  <a:lnTo>
                    <a:pt x="791639" y="944914"/>
                  </a:lnTo>
                  <a:lnTo>
                    <a:pt x="791495" y="945628"/>
                  </a:lnTo>
                  <a:lnTo>
                    <a:pt x="791420" y="946215"/>
                  </a:lnTo>
                  <a:lnTo>
                    <a:pt x="791480" y="946543"/>
                  </a:lnTo>
                  <a:lnTo>
                    <a:pt x="791412" y="946866"/>
                  </a:lnTo>
                  <a:lnTo>
                    <a:pt x="791473" y="947125"/>
                  </a:lnTo>
                  <a:lnTo>
                    <a:pt x="791631" y="949150"/>
                  </a:lnTo>
                  <a:lnTo>
                    <a:pt x="791318" y="952207"/>
                  </a:lnTo>
                  <a:lnTo>
                    <a:pt x="791295" y="953695"/>
                  </a:lnTo>
                  <a:lnTo>
                    <a:pt x="791359" y="954660"/>
                  </a:lnTo>
                  <a:lnTo>
                    <a:pt x="791537" y="955388"/>
                  </a:lnTo>
                  <a:lnTo>
                    <a:pt x="791862" y="956065"/>
                  </a:lnTo>
                  <a:lnTo>
                    <a:pt x="792281" y="956698"/>
                  </a:lnTo>
                  <a:lnTo>
                    <a:pt x="792459" y="957521"/>
                  </a:lnTo>
                  <a:lnTo>
                    <a:pt x="792739" y="958054"/>
                  </a:lnTo>
                  <a:lnTo>
                    <a:pt x="793022" y="958395"/>
                  </a:lnTo>
                  <a:lnTo>
                    <a:pt x="793298" y="959027"/>
                  </a:lnTo>
                  <a:lnTo>
                    <a:pt x="793574" y="959705"/>
                  </a:lnTo>
                  <a:lnTo>
                    <a:pt x="793952" y="960147"/>
                  </a:lnTo>
                  <a:lnTo>
                    <a:pt x="794228" y="960729"/>
                  </a:lnTo>
                  <a:lnTo>
                    <a:pt x="794409" y="961407"/>
                  </a:lnTo>
                  <a:lnTo>
                    <a:pt x="794632" y="962326"/>
                  </a:lnTo>
                  <a:lnTo>
                    <a:pt x="794764" y="963099"/>
                  </a:lnTo>
                  <a:lnTo>
                    <a:pt x="794564" y="963527"/>
                  </a:lnTo>
                  <a:lnTo>
                    <a:pt x="794368" y="964005"/>
                  </a:lnTo>
                  <a:lnTo>
                    <a:pt x="794307" y="964633"/>
                  </a:lnTo>
                  <a:lnTo>
                    <a:pt x="794341" y="965497"/>
                  </a:lnTo>
                  <a:lnTo>
                    <a:pt x="794326" y="966221"/>
                  </a:lnTo>
                  <a:lnTo>
                    <a:pt x="794500" y="967476"/>
                  </a:lnTo>
                  <a:lnTo>
                    <a:pt x="794488" y="968054"/>
                  </a:lnTo>
                  <a:lnTo>
                    <a:pt x="794432" y="968677"/>
                  </a:lnTo>
                  <a:lnTo>
                    <a:pt x="794273" y="969401"/>
                  </a:lnTo>
                  <a:lnTo>
                    <a:pt x="794171" y="969929"/>
                  </a:lnTo>
                  <a:lnTo>
                    <a:pt x="793876" y="970161"/>
                  </a:lnTo>
                  <a:lnTo>
                    <a:pt x="793396" y="970347"/>
                  </a:lnTo>
                  <a:lnTo>
                    <a:pt x="792678" y="970238"/>
                  </a:lnTo>
                  <a:lnTo>
                    <a:pt x="791340" y="969974"/>
                  </a:lnTo>
                  <a:lnTo>
                    <a:pt x="790622" y="969819"/>
                  </a:lnTo>
                  <a:lnTo>
                    <a:pt x="789855" y="969851"/>
                  </a:lnTo>
                  <a:lnTo>
                    <a:pt x="789133" y="969888"/>
                  </a:lnTo>
                  <a:lnTo>
                    <a:pt x="788155" y="970038"/>
                  </a:lnTo>
                  <a:lnTo>
                    <a:pt x="787788" y="970152"/>
                  </a:lnTo>
                  <a:lnTo>
                    <a:pt x="786809" y="970443"/>
                  </a:lnTo>
                  <a:lnTo>
                    <a:pt x="785894" y="970861"/>
                  </a:lnTo>
                  <a:lnTo>
                    <a:pt x="785169" y="971139"/>
                  </a:lnTo>
                  <a:lnTo>
                    <a:pt x="784689" y="971225"/>
                  </a:lnTo>
                  <a:lnTo>
                    <a:pt x="784016" y="971262"/>
                  </a:lnTo>
                  <a:lnTo>
                    <a:pt x="783536" y="971257"/>
                  </a:lnTo>
                  <a:lnTo>
                    <a:pt x="782236" y="971426"/>
                  </a:lnTo>
                  <a:lnTo>
                    <a:pt x="781514" y="971653"/>
                  </a:lnTo>
                  <a:lnTo>
                    <a:pt x="780555" y="971831"/>
                  </a:lnTo>
                  <a:lnTo>
                    <a:pt x="779251" y="972194"/>
                  </a:lnTo>
                  <a:lnTo>
                    <a:pt x="778767" y="972522"/>
                  </a:lnTo>
                  <a:lnTo>
                    <a:pt x="778234" y="972804"/>
                  </a:lnTo>
                  <a:lnTo>
                    <a:pt x="777607" y="973032"/>
                  </a:lnTo>
                  <a:lnTo>
                    <a:pt x="777074" y="973359"/>
                  </a:lnTo>
                  <a:lnTo>
                    <a:pt x="776159" y="973632"/>
                  </a:lnTo>
                  <a:lnTo>
                    <a:pt x="775630" y="973769"/>
                  </a:lnTo>
                  <a:lnTo>
                    <a:pt x="775335" y="974055"/>
                  </a:lnTo>
                  <a:lnTo>
                    <a:pt x="774893" y="974624"/>
                  </a:lnTo>
                  <a:lnTo>
                    <a:pt x="774504" y="975097"/>
                  </a:lnTo>
                  <a:lnTo>
                    <a:pt x="774066" y="975379"/>
                  </a:lnTo>
                  <a:lnTo>
                    <a:pt x="773631" y="975566"/>
                  </a:lnTo>
                  <a:lnTo>
                    <a:pt x="772637" y="976185"/>
                  </a:lnTo>
                  <a:lnTo>
                    <a:pt x="772486" y="976248"/>
                  </a:lnTo>
                  <a:lnTo>
                    <a:pt x="772335" y="976299"/>
                  </a:lnTo>
                  <a:lnTo>
                    <a:pt x="772180" y="976344"/>
                  </a:lnTo>
                  <a:lnTo>
                    <a:pt x="772021" y="976371"/>
                  </a:lnTo>
                  <a:lnTo>
                    <a:pt x="771885" y="976390"/>
                  </a:lnTo>
                  <a:lnTo>
                    <a:pt x="771745" y="976399"/>
                  </a:lnTo>
                  <a:lnTo>
                    <a:pt x="771605" y="976403"/>
                  </a:lnTo>
                  <a:lnTo>
                    <a:pt x="771469" y="976390"/>
                  </a:lnTo>
                  <a:lnTo>
                    <a:pt x="771341" y="976362"/>
                  </a:lnTo>
                  <a:lnTo>
                    <a:pt x="771167" y="976294"/>
                  </a:lnTo>
                  <a:lnTo>
                    <a:pt x="771084" y="976253"/>
                  </a:lnTo>
                  <a:lnTo>
                    <a:pt x="771004" y="976203"/>
                  </a:lnTo>
                  <a:lnTo>
                    <a:pt x="770933" y="976148"/>
                  </a:lnTo>
                  <a:lnTo>
                    <a:pt x="770853" y="976066"/>
                  </a:lnTo>
                  <a:lnTo>
                    <a:pt x="770785" y="975971"/>
                  </a:lnTo>
                  <a:lnTo>
                    <a:pt x="770664" y="975762"/>
                  </a:lnTo>
                  <a:lnTo>
                    <a:pt x="770600" y="975662"/>
                  </a:lnTo>
                  <a:lnTo>
                    <a:pt x="770483" y="975493"/>
                  </a:lnTo>
                  <a:lnTo>
                    <a:pt x="769878" y="974665"/>
                  </a:lnTo>
                  <a:lnTo>
                    <a:pt x="769629" y="974337"/>
                  </a:lnTo>
                  <a:lnTo>
                    <a:pt x="769512" y="974169"/>
                  </a:lnTo>
                  <a:lnTo>
                    <a:pt x="769402" y="973996"/>
                  </a:lnTo>
                  <a:lnTo>
                    <a:pt x="769334" y="973869"/>
                  </a:lnTo>
                  <a:lnTo>
                    <a:pt x="769217" y="973605"/>
                  </a:lnTo>
                  <a:lnTo>
                    <a:pt x="769153" y="973482"/>
                  </a:lnTo>
                  <a:lnTo>
                    <a:pt x="769070" y="973373"/>
                  </a:lnTo>
                  <a:lnTo>
                    <a:pt x="768998" y="973309"/>
                  </a:lnTo>
                  <a:lnTo>
                    <a:pt x="768918" y="973245"/>
                  </a:lnTo>
                  <a:lnTo>
                    <a:pt x="768835" y="973191"/>
                  </a:lnTo>
                  <a:lnTo>
                    <a:pt x="768665" y="973091"/>
                  </a:lnTo>
                  <a:lnTo>
                    <a:pt x="768465" y="973004"/>
                  </a:lnTo>
                  <a:lnTo>
                    <a:pt x="768249" y="972941"/>
                  </a:lnTo>
                  <a:lnTo>
                    <a:pt x="768026" y="972900"/>
                  </a:lnTo>
                  <a:lnTo>
                    <a:pt x="767796" y="972877"/>
                  </a:lnTo>
                  <a:lnTo>
                    <a:pt x="767577" y="972868"/>
                  </a:lnTo>
                  <a:lnTo>
                    <a:pt x="767384" y="972877"/>
                  </a:lnTo>
                  <a:lnTo>
                    <a:pt x="767188" y="972904"/>
                  </a:lnTo>
                  <a:lnTo>
                    <a:pt x="766995" y="972945"/>
                  </a:lnTo>
                  <a:lnTo>
                    <a:pt x="766802" y="972995"/>
                  </a:lnTo>
                  <a:lnTo>
                    <a:pt x="766617" y="973059"/>
                  </a:lnTo>
                  <a:lnTo>
                    <a:pt x="766401" y="973154"/>
                  </a:lnTo>
                  <a:lnTo>
                    <a:pt x="766194" y="973273"/>
                  </a:lnTo>
                  <a:lnTo>
                    <a:pt x="765989" y="973400"/>
                  </a:lnTo>
                  <a:lnTo>
                    <a:pt x="765789" y="973532"/>
                  </a:lnTo>
                  <a:lnTo>
                    <a:pt x="765581" y="973655"/>
                  </a:lnTo>
                  <a:lnTo>
                    <a:pt x="765404" y="973750"/>
                  </a:lnTo>
                  <a:lnTo>
                    <a:pt x="765037" y="973928"/>
                  </a:lnTo>
                  <a:lnTo>
                    <a:pt x="764860" y="974019"/>
                  </a:lnTo>
                  <a:lnTo>
                    <a:pt x="764686" y="974124"/>
                  </a:lnTo>
                  <a:lnTo>
                    <a:pt x="764501" y="974256"/>
                  </a:lnTo>
                  <a:lnTo>
                    <a:pt x="764319" y="974406"/>
                  </a:lnTo>
                  <a:lnTo>
                    <a:pt x="763968" y="974715"/>
                  </a:lnTo>
                  <a:lnTo>
                    <a:pt x="763786" y="974861"/>
                  </a:lnTo>
                  <a:lnTo>
                    <a:pt x="763635" y="974965"/>
                  </a:lnTo>
                  <a:lnTo>
                    <a:pt x="763318" y="975166"/>
                  </a:lnTo>
                  <a:lnTo>
                    <a:pt x="763166" y="975275"/>
                  </a:lnTo>
                  <a:lnTo>
                    <a:pt x="763027" y="975398"/>
                  </a:lnTo>
                  <a:lnTo>
                    <a:pt x="762898" y="975552"/>
                  </a:lnTo>
                  <a:lnTo>
                    <a:pt x="762785" y="975730"/>
                  </a:lnTo>
                  <a:lnTo>
                    <a:pt x="762679" y="975912"/>
                  </a:lnTo>
                  <a:lnTo>
                    <a:pt x="762577" y="976098"/>
                  </a:lnTo>
                  <a:lnTo>
                    <a:pt x="762467" y="976276"/>
                  </a:lnTo>
                  <a:lnTo>
                    <a:pt x="762331" y="976467"/>
                  </a:lnTo>
                  <a:lnTo>
                    <a:pt x="761904" y="977031"/>
                  </a:lnTo>
                  <a:lnTo>
                    <a:pt x="761481" y="977645"/>
                  </a:lnTo>
                  <a:lnTo>
                    <a:pt x="761349" y="977859"/>
                  </a:lnTo>
                  <a:lnTo>
                    <a:pt x="761228" y="978082"/>
                  </a:lnTo>
                  <a:lnTo>
                    <a:pt x="761137" y="978310"/>
                  </a:lnTo>
                  <a:lnTo>
                    <a:pt x="761088" y="978469"/>
                  </a:lnTo>
                  <a:lnTo>
                    <a:pt x="761046" y="978633"/>
                  </a:lnTo>
                  <a:lnTo>
                    <a:pt x="761016" y="978796"/>
                  </a:lnTo>
                  <a:lnTo>
                    <a:pt x="760993" y="978965"/>
                  </a:lnTo>
                  <a:lnTo>
                    <a:pt x="760986" y="979129"/>
                  </a:lnTo>
                  <a:lnTo>
                    <a:pt x="760986" y="979311"/>
                  </a:lnTo>
                  <a:lnTo>
                    <a:pt x="761005" y="979488"/>
                  </a:lnTo>
                  <a:lnTo>
                    <a:pt x="761031" y="979670"/>
                  </a:lnTo>
                  <a:lnTo>
                    <a:pt x="761065" y="979847"/>
                  </a:lnTo>
                  <a:lnTo>
                    <a:pt x="761107" y="980025"/>
                  </a:lnTo>
                  <a:lnTo>
                    <a:pt x="761160" y="980207"/>
                  </a:lnTo>
                  <a:lnTo>
                    <a:pt x="761292" y="980562"/>
                  </a:lnTo>
                  <a:lnTo>
                    <a:pt x="761364" y="980744"/>
                  </a:lnTo>
                  <a:lnTo>
                    <a:pt x="761387" y="980792"/>
                  </a:lnTo>
                  <a:lnTo>
                    <a:pt x="761432" y="980921"/>
                  </a:lnTo>
                  <a:lnTo>
                    <a:pt x="761492" y="981071"/>
                  </a:lnTo>
                  <a:lnTo>
                    <a:pt x="761560" y="981222"/>
                  </a:lnTo>
                  <a:lnTo>
                    <a:pt x="761625" y="981376"/>
                  </a:lnTo>
                  <a:lnTo>
                    <a:pt x="761670" y="981526"/>
                  </a:lnTo>
                  <a:lnTo>
                    <a:pt x="761693" y="981681"/>
                  </a:lnTo>
                  <a:lnTo>
                    <a:pt x="761677" y="981827"/>
                  </a:lnTo>
                  <a:lnTo>
                    <a:pt x="761632" y="981977"/>
                  </a:lnTo>
                  <a:lnTo>
                    <a:pt x="761519" y="982277"/>
                  </a:lnTo>
                  <a:lnTo>
                    <a:pt x="761477" y="982427"/>
                  </a:lnTo>
                  <a:lnTo>
                    <a:pt x="761443" y="982591"/>
                  </a:lnTo>
                  <a:lnTo>
                    <a:pt x="761417" y="982755"/>
                  </a:lnTo>
                  <a:lnTo>
                    <a:pt x="761398" y="982923"/>
                  </a:lnTo>
                  <a:lnTo>
                    <a:pt x="761390" y="983087"/>
                  </a:lnTo>
                  <a:lnTo>
                    <a:pt x="761394" y="983251"/>
                  </a:lnTo>
                  <a:lnTo>
                    <a:pt x="761420" y="983506"/>
                  </a:lnTo>
                  <a:lnTo>
                    <a:pt x="761481" y="983760"/>
                  </a:lnTo>
                  <a:lnTo>
                    <a:pt x="761564" y="984015"/>
                  </a:lnTo>
                  <a:lnTo>
                    <a:pt x="761666" y="984261"/>
                  </a:lnTo>
                  <a:lnTo>
                    <a:pt x="761783" y="984488"/>
                  </a:lnTo>
                  <a:lnTo>
                    <a:pt x="761893" y="984675"/>
                  </a:lnTo>
                  <a:lnTo>
                    <a:pt x="762014" y="984848"/>
                  </a:lnTo>
                  <a:lnTo>
                    <a:pt x="762150" y="985021"/>
                  </a:lnTo>
                  <a:lnTo>
                    <a:pt x="762297" y="985180"/>
                  </a:lnTo>
                  <a:lnTo>
                    <a:pt x="762448" y="985326"/>
                  </a:lnTo>
                  <a:lnTo>
                    <a:pt x="762588" y="985435"/>
                  </a:lnTo>
                  <a:lnTo>
                    <a:pt x="762736" y="985540"/>
                  </a:lnTo>
                  <a:lnTo>
                    <a:pt x="762883" y="985635"/>
                  </a:lnTo>
                  <a:lnTo>
                    <a:pt x="763431" y="985954"/>
                  </a:lnTo>
                  <a:lnTo>
                    <a:pt x="764172" y="986322"/>
                  </a:lnTo>
                  <a:lnTo>
                    <a:pt x="764410" y="986454"/>
                  </a:lnTo>
                  <a:lnTo>
                    <a:pt x="764644" y="986604"/>
                  </a:lnTo>
                  <a:lnTo>
                    <a:pt x="765321" y="987087"/>
                  </a:lnTo>
                  <a:lnTo>
                    <a:pt x="765559" y="987228"/>
                  </a:lnTo>
                  <a:lnTo>
                    <a:pt x="765823" y="987355"/>
                  </a:lnTo>
                  <a:lnTo>
                    <a:pt x="766382" y="987555"/>
                  </a:lnTo>
                  <a:lnTo>
                    <a:pt x="766655" y="987664"/>
                  </a:lnTo>
                  <a:lnTo>
                    <a:pt x="766912" y="987801"/>
                  </a:lnTo>
                  <a:lnTo>
                    <a:pt x="767365" y="988069"/>
                  </a:lnTo>
                  <a:lnTo>
                    <a:pt x="767584" y="988219"/>
                  </a:lnTo>
                  <a:lnTo>
                    <a:pt x="767758" y="988388"/>
                  </a:lnTo>
                  <a:lnTo>
                    <a:pt x="767856" y="988570"/>
                  </a:lnTo>
                  <a:lnTo>
                    <a:pt x="767875" y="988688"/>
                  </a:lnTo>
                  <a:lnTo>
                    <a:pt x="767879" y="988811"/>
                  </a:lnTo>
                  <a:lnTo>
                    <a:pt x="767845" y="989189"/>
                  </a:lnTo>
                  <a:lnTo>
                    <a:pt x="767834" y="989421"/>
                  </a:lnTo>
                  <a:lnTo>
                    <a:pt x="767717" y="990872"/>
                  </a:lnTo>
                  <a:lnTo>
                    <a:pt x="767679" y="991391"/>
                  </a:lnTo>
                  <a:lnTo>
                    <a:pt x="767660" y="991855"/>
                  </a:lnTo>
                  <a:lnTo>
                    <a:pt x="767652" y="992474"/>
                  </a:lnTo>
                  <a:lnTo>
                    <a:pt x="767652" y="992679"/>
                  </a:lnTo>
                  <a:lnTo>
                    <a:pt x="767637" y="992943"/>
                  </a:lnTo>
                  <a:lnTo>
                    <a:pt x="767615" y="993207"/>
                  </a:lnTo>
                  <a:lnTo>
                    <a:pt x="767599" y="993470"/>
                  </a:lnTo>
                  <a:lnTo>
                    <a:pt x="767879" y="994321"/>
                  </a:lnTo>
                  <a:lnTo>
                    <a:pt x="768442" y="995245"/>
                  </a:lnTo>
                  <a:lnTo>
                    <a:pt x="768627" y="995636"/>
                  </a:lnTo>
                  <a:lnTo>
                    <a:pt x="768522" y="996069"/>
                  </a:lnTo>
                  <a:lnTo>
                    <a:pt x="768370" y="996451"/>
                  </a:lnTo>
                  <a:lnTo>
                    <a:pt x="768367" y="996883"/>
                  </a:lnTo>
                  <a:lnTo>
                    <a:pt x="768310" y="997315"/>
                  </a:lnTo>
                  <a:lnTo>
                    <a:pt x="768113" y="997647"/>
                  </a:lnTo>
                  <a:lnTo>
                    <a:pt x="767917" y="997743"/>
                  </a:lnTo>
                  <a:lnTo>
                    <a:pt x="767535" y="997638"/>
                  </a:lnTo>
                  <a:lnTo>
                    <a:pt x="767161" y="997297"/>
                  </a:lnTo>
                  <a:lnTo>
                    <a:pt x="766828" y="996951"/>
                  </a:lnTo>
                  <a:lnTo>
                    <a:pt x="766401" y="996706"/>
                  </a:lnTo>
                  <a:lnTo>
                    <a:pt x="765925" y="996601"/>
                  </a:lnTo>
                  <a:lnTo>
                    <a:pt x="765441" y="996687"/>
                  </a:lnTo>
                  <a:lnTo>
                    <a:pt x="765339" y="997024"/>
                  </a:lnTo>
                  <a:lnTo>
                    <a:pt x="765287" y="997506"/>
                  </a:lnTo>
                  <a:lnTo>
                    <a:pt x="765275" y="997984"/>
                  </a:lnTo>
                  <a:lnTo>
                    <a:pt x="765124" y="998466"/>
                  </a:lnTo>
                  <a:lnTo>
                    <a:pt x="764686" y="998844"/>
                  </a:lnTo>
                  <a:lnTo>
                    <a:pt x="764202" y="999172"/>
                  </a:lnTo>
                  <a:lnTo>
                    <a:pt x="763669" y="999404"/>
                  </a:lnTo>
                  <a:lnTo>
                    <a:pt x="762996" y="999490"/>
                  </a:lnTo>
                  <a:lnTo>
                    <a:pt x="762467" y="999627"/>
                  </a:lnTo>
                  <a:lnTo>
                    <a:pt x="761889" y="999854"/>
                  </a:lnTo>
                  <a:lnTo>
                    <a:pt x="761360" y="999941"/>
                  </a:lnTo>
                  <a:lnTo>
                    <a:pt x="760782" y="999982"/>
                  </a:lnTo>
                  <a:lnTo>
                    <a:pt x="760018" y="999822"/>
                  </a:lnTo>
                  <a:lnTo>
                    <a:pt x="759448" y="999527"/>
                  </a:lnTo>
                  <a:lnTo>
                    <a:pt x="759164" y="999326"/>
                  </a:lnTo>
                  <a:lnTo>
                    <a:pt x="759070" y="999085"/>
                  </a:lnTo>
                  <a:lnTo>
                    <a:pt x="759172" y="998844"/>
                  </a:lnTo>
                  <a:lnTo>
                    <a:pt x="759368" y="998562"/>
                  </a:lnTo>
                  <a:lnTo>
                    <a:pt x="759470" y="998271"/>
                  </a:lnTo>
                  <a:lnTo>
                    <a:pt x="759470" y="998080"/>
                  </a:lnTo>
                  <a:lnTo>
                    <a:pt x="759236" y="997788"/>
                  </a:lnTo>
                  <a:lnTo>
                    <a:pt x="758669" y="997534"/>
                  </a:lnTo>
                  <a:lnTo>
                    <a:pt x="758518" y="997515"/>
                  </a:lnTo>
                  <a:lnTo>
                    <a:pt x="758367" y="997515"/>
                  </a:lnTo>
                  <a:lnTo>
                    <a:pt x="758216" y="997520"/>
                  </a:lnTo>
                  <a:lnTo>
                    <a:pt x="758061" y="997552"/>
                  </a:lnTo>
                  <a:lnTo>
                    <a:pt x="757913" y="997606"/>
                  </a:lnTo>
                  <a:lnTo>
                    <a:pt x="757611" y="997734"/>
                  </a:lnTo>
                  <a:lnTo>
                    <a:pt x="757460" y="997784"/>
                  </a:lnTo>
                  <a:lnTo>
                    <a:pt x="757188" y="997848"/>
                  </a:lnTo>
                  <a:lnTo>
                    <a:pt x="757052" y="997875"/>
                  </a:lnTo>
                  <a:lnTo>
                    <a:pt x="756776" y="997907"/>
                  </a:lnTo>
                  <a:lnTo>
                    <a:pt x="756666" y="997911"/>
                  </a:lnTo>
                  <a:lnTo>
                    <a:pt x="756557" y="997911"/>
                  </a:lnTo>
                  <a:lnTo>
                    <a:pt x="756232" y="997898"/>
                  </a:lnTo>
                  <a:lnTo>
                    <a:pt x="756152" y="997907"/>
                  </a:lnTo>
                  <a:lnTo>
                    <a:pt x="755823" y="997861"/>
                  </a:lnTo>
                  <a:lnTo>
                    <a:pt x="755498" y="997793"/>
                  </a:lnTo>
                  <a:lnTo>
                    <a:pt x="755173" y="997702"/>
                  </a:lnTo>
                  <a:lnTo>
                    <a:pt x="754860" y="997588"/>
                  </a:lnTo>
                  <a:lnTo>
                    <a:pt x="754557" y="997456"/>
                  </a:lnTo>
                  <a:lnTo>
                    <a:pt x="754248" y="997265"/>
                  </a:lnTo>
                  <a:lnTo>
                    <a:pt x="753956" y="997038"/>
                  </a:lnTo>
                  <a:lnTo>
                    <a:pt x="753677" y="996787"/>
                  </a:lnTo>
                  <a:lnTo>
                    <a:pt x="753390" y="996551"/>
                  </a:lnTo>
                  <a:lnTo>
                    <a:pt x="753084" y="996351"/>
                  </a:lnTo>
                  <a:lnTo>
                    <a:pt x="752861" y="996237"/>
                  </a:lnTo>
                  <a:lnTo>
                    <a:pt x="752634" y="996132"/>
                  </a:lnTo>
                  <a:lnTo>
                    <a:pt x="752403" y="996032"/>
                  </a:lnTo>
                  <a:lnTo>
                    <a:pt x="752169" y="995946"/>
                  </a:lnTo>
                  <a:lnTo>
                    <a:pt x="751931" y="995873"/>
                  </a:lnTo>
                  <a:lnTo>
                    <a:pt x="751700" y="995823"/>
                  </a:lnTo>
                  <a:lnTo>
                    <a:pt x="751462" y="995791"/>
                  </a:lnTo>
                  <a:lnTo>
                    <a:pt x="751220" y="995768"/>
                  </a:lnTo>
                  <a:lnTo>
                    <a:pt x="750990" y="995723"/>
                  </a:lnTo>
                  <a:lnTo>
                    <a:pt x="750774" y="995645"/>
                  </a:lnTo>
                  <a:lnTo>
                    <a:pt x="750536" y="995486"/>
                  </a:lnTo>
                  <a:lnTo>
                    <a:pt x="750313" y="995286"/>
                  </a:lnTo>
                  <a:lnTo>
                    <a:pt x="750113" y="995049"/>
                  </a:lnTo>
                  <a:lnTo>
                    <a:pt x="749928" y="994799"/>
                  </a:lnTo>
                  <a:lnTo>
                    <a:pt x="749758" y="994544"/>
                  </a:lnTo>
                  <a:lnTo>
                    <a:pt x="749648" y="994317"/>
                  </a:lnTo>
                  <a:lnTo>
                    <a:pt x="749561" y="994062"/>
                  </a:lnTo>
                  <a:lnTo>
                    <a:pt x="749482" y="993807"/>
                  </a:lnTo>
                  <a:lnTo>
                    <a:pt x="749384" y="993584"/>
                  </a:lnTo>
                  <a:lnTo>
                    <a:pt x="749240" y="993411"/>
                  </a:lnTo>
                  <a:lnTo>
                    <a:pt x="749017" y="993307"/>
                  </a:lnTo>
                  <a:lnTo>
                    <a:pt x="748741" y="993266"/>
                  </a:lnTo>
                  <a:lnTo>
                    <a:pt x="748439" y="993266"/>
                  </a:lnTo>
                  <a:lnTo>
                    <a:pt x="748129" y="993284"/>
                  </a:lnTo>
                  <a:lnTo>
                    <a:pt x="747623" y="993325"/>
                  </a:lnTo>
                  <a:lnTo>
                    <a:pt x="747003" y="993434"/>
                  </a:lnTo>
                  <a:lnTo>
                    <a:pt x="746795" y="993452"/>
                  </a:lnTo>
                  <a:lnTo>
                    <a:pt x="746440" y="993457"/>
                  </a:lnTo>
                  <a:lnTo>
                    <a:pt x="746085" y="993434"/>
                  </a:lnTo>
                  <a:lnTo>
                    <a:pt x="745729" y="993393"/>
                  </a:lnTo>
                  <a:lnTo>
                    <a:pt x="745370" y="993357"/>
                  </a:lnTo>
                  <a:lnTo>
                    <a:pt x="745015" y="993338"/>
                  </a:lnTo>
                  <a:lnTo>
                    <a:pt x="744584" y="993348"/>
                  </a:lnTo>
                  <a:lnTo>
                    <a:pt x="744153" y="993366"/>
                  </a:lnTo>
                  <a:lnTo>
                    <a:pt x="743938" y="993366"/>
                  </a:lnTo>
                  <a:lnTo>
                    <a:pt x="743496" y="993348"/>
                  </a:lnTo>
                  <a:lnTo>
                    <a:pt x="743054" y="993320"/>
                  </a:lnTo>
                  <a:lnTo>
                    <a:pt x="742611" y="993275"/>
                  </a:lnTo>
                  <a:lnTo>
                    <a:pt x="742173" y="993211"/>
                  </a:lnTo>
                  <a:lnTo>
                    <a:pt x="741746" y="993120"/>
                  </a:lnTo>
                  <a:lnTo>
                    <a:pt x="741527" y="993061"/>
                  </a:lnTo>
                  <a:lnTo>
                    <a:pt x="741311" y="992997"/>
                  </a:lnTo>
                  <a:lnTo>
                    <a:pt x="741096" y="992929"/>
                  </a:lnTo>
                  <a:lnTo>
                    <a:pt x="740884" y="992852"/>
                  </a:lnTo>
                  <a:lnTo>
                    <a:pt x="740673" y="992765"/>
                  </a:lnTo>
                  <a:lnTo>
                    <a:pt x="740465" y="992665"/>
                  </a:lnTo>
                  <a:lnTo>
                    <a:pt x="740261" y="992551"/>
                  </a:lnTo>
                  <a:lnTo>
                    <a:pt x="739856" y="992315"/>
                  </a:lnTo>
                  <a:lnTo>
                    <a:pt x="739649" y="992210"/>
                  </a:lnTo>
                  <a:lnTo>
                    <a:pt x="739444" y="992124"/>
                  </a:lnTo>
                  <a:lnTo>
                    <a:pt x="738621" y="991819"/>
                  </a:lnTo>
                  <a:lnTo>
                    <a:pt x="738386" y="991691"/>
                  </a:lnTo>
                  <a:lnTo>
                    <a:pt x="737918" y="991396"/>
                  </a:lnTo>
                  <a:lnTo>
                    <a:pt x="737702" y="991305"/>
                  </a:lnTo>
                  <a:lnTo>
                    <a:pt x="737457" y="991314"/>
                  </a:lnTo>
                  <a:lnTo>
                    <a:pt x="737355" y="991359"/>
                  </a:lnTo>
                  <a:lnTo>
                    <a:pt x="737260" y="991414"/>
                  </a:lnTo>
                  <a:lnTo>
                    <a:pt x="737404" y="991782"/>
                  </a:lnTo>
                  <a:lnTo>
                    <a:pt x="737676" y="992519"/>
                  </a:lnTo>
                  <a:lnTo>
                    <a:pt x="737929" y="993261"/>
                  </a:lnTo>
                  <a:lnTo>
                    <a:pt x="738035" y="993539"/>
                  </a:lnTo>
                  <a:lnTo>
                    <a:pt x="738148" y="993812"/>
                  </a:lnTo>
                  <a:lnTo>
                    <a:pt x="738250" y="994089"/>
                  </a:lnTo>
                  <a:lnTo>
                    <a:pt x="738330" y="994367"/>
                  </a:lnTo>
                  <a:lnTo>
                    <a:pt x="738364" y="994640"/>
                  </a:lnTo>
                  <a:lnTo>
                    <a:pt x="738337" y="994913"/>
                  </a:lnTo>
                  <a:lnTo>
                    <a:pt x="738265" y="995186"/>
                  </a:lnTo>
                  <a:lnTo>
                    <a:pt x="738258" y="995500"/>
                  </a:lnTo>
                  <a:lnTo>
                    <a:pt x="738243" y="995818"/>
                  </a:lnTo>
                  <a:lnTo>
                    <a:pt x="738224" y="996132"/>
                  </a:lnTo>
                  <a:lnTo>
                    <a:pt x="738197" y="996446"/>
                  </a:lnTo>
                  <a:lnTo>
                    <a:pt x="738163" y="996760"/>
                  </a:lnTo>
                  <a:lnTo>
                    <a:pt x="738099" y="997120"/>
                  </a:lnTo>
                  <a:lnTo>
                    <a:pt x="737933" y="997829"/>
                  </a:lnTo>
                  <a:lnTo>
                    <a:pt x="737868" y="998189"/>
                  </a:lnTo>
                  <a:lnTo>
                    <a:pt x="737842" y="998544"/>
                  </a:lnTo>
                  <a:lnTo>
                    <a:pt x="737850" y="998785"/>
                  </a:lnTo>
                  <a:lnTo>
                    <a:pt x="737872" y="999026"/>
                  </a:lnTo>
                  <a:lnTo>
                    <a:pt x="737902" y="999272"/>
                  </a:lnTo>
                  <a:lnTo>
                    <a:pt x="737944" y="999513"/>
                  </a:lnTo>
                  <a:lnTo>
                    <a:pt x="737986" y="999750"/>
                  </a:lnTo>
                  <a:lnTo>
                    <a:pt x="738076" y="1000141"/>
                  </a:lnTo>
                  <a:lnTo>
                    <a:pt x="738190" y="1000528"/>
                  </a:lnTo>
                  <a:lnTo>
                    <a:pt x="738451" y="1001292"/>
                  </a:lnTo>
                  <a:lnTo>
                    <a:pt x="738802" y="1002375"/>
                  </a:lnTo>
                  <a:lnTo>
                    <a:pt x="738919" y="1002726"/>
                  </a:lnTo>
                  <a:lnTo>
                    <a:pt x="739029" y="1003076"/>
                  </a:lnTo>
                  <a:lnTo>
                    <a:pt x="739123" y="1003431"/>
                  </a:lnTo>
                  <a:lnTo>
                    <a:pt x="739165" y="1003645"/>
                  </a:lnTo>
                  <a:lnTo>
                    <a:pt x="739221" y="1004091"/>
                  </a:lnTo>
                  <a:lnTo>
                    <a:pt x="739271" y="1004295"/>
                  </a:lnTo>
                  <a:lnTo>
                    <a:pt x="739358" y="1004477"/>
                  </a:lnTo>
                  <a:lnTo>
                    <a:pt x="739584" y="1004682"/>
                  </a:lnTo>
                  <a:lnTo>
                    <a:pt x="739921" y="1004828"/>
                  </a:lnTo>
                  <a:lnTo>
                    <a:pt x="740321" y="1004923"/>
                  </a:lnTo>
                  <a:lnTo>
                    <a:pt x="740737" y="1004992"/>
                  </a:lnTo>
                  <a:lnTo>
                    <a:pt x="741126" y="1005046"/>
                  </a:lnTo>
                  <a:lnTo>
                    <a:pt x="741342" y="1005069"/>
                  </a:lnTo>
                  <a:lnTo>
                    <a:pt x="741557" y="1005073"/>
                  </a:lnTo>
                  <a:lnTo>
                    <a:pt x="741776" y="1005073"/>
                  </a:lnTo>
                  <a:lnTo>
                    <a:pt x="741992" y="1005083"/>
                  </a:lnTo>
                  <a:lnTo>
                    <a:pt x="742203" y="1005110"/>
                  </a:lnTo>
                  <a:lnTo>
                    <a:pt x="742490" y="1005169"/>
                  </a:lnTo>
                  <a:lnTo>
                    <a:pt x="742778" y="1005246"/>
                  </a:lnTo>
                  <a:lnTo>
                    <a:pt x="743061" y="1005346"/>
                  </a:lnTo>
                  <a:lnTo>
                    <a:pt x="743326" y="1005474"/>
                  </a:lnTo>
                  <a:lnTo>
                    <a:pt x="743564" y="1005629"/>
                  </a:lnTo>
                  <a:lnTo>
                    <a:pt x="743798" y="1005847"/>
                  </a:lnTo>
                  <a:lnTo>
                    <a:pt x="744010" y="1006111"/>
                  </a:lnTo>
                  <a:lnTo>
                    <a:pt x="744191" y="1006402"/>
                  </a:lnTo>
                  <a:lnTo>
                    <a:pt x="744338" y="1006712"/>
                  </a:lnTo>
                  <a:lnTo>
                    <a:pt x="744452" y="1007016"/>
                  </a:lnTo>
                  <a:lnTo>
                    <a:pt x="744524" y="1007353"/>
                  </a:lnTo>
                  <a:lnTo>
                    <a:pt x="744558" y="1007708"/>
                  </a:lnTo>
                  <a:lnTo>
                    <a:pt x="744554" y="1008072"/>
                  </a:lnTo>
                  <a:lnTo>
                    <a:pt x="744512" y="1008427"/>
                  </a:lnTo>
                  <a:lnTo>
                    <a:pt x="744429" y="1008759"/>
                  </a:lnTo>
                  <a:lnTo>
                    <a:pt x="744172" y="1009292"/>
                  </a:lnTo>
                  <a:lnTo>
                    <a:pt x="743677" y="1010356"/>
                  </a:lnTo>
                  <a:lnTo>
                    <a:pt x="743435" y="1010893"/>
                  </a:lnTo>
                  <a:lnTo>
                    <a:pt x="743197" y="1011435"/>
                  </a:lnTo>
                  <a:lnTo>
                    <a:pt x="742823" y="1012290"/>
                  </a:lnTo>
                  <a:lnTo>
                    <a:pt x="742642" y="1012718"/>
                  </a:lnTo>
                  <a:lnTo>
                    <a:pt x="742468" y="1013150"/>
                  </a:lnTo>
                  <a:lnTo>
                    <a:pt x="742309" y="1013592"/>
                  </a:lnTo>
                  <a:lnTo>
                    <a:pt x="742067" y="1014288"/>
                  </a:lnTo>
                  <a:lnTo>
                    <a:pt x="741954" y="1014643"/>
                  </a:lnTo>
                  <a:lnTo>
                    <a:pt x="741871" y="1014998"/>
                  </a:lnTo>
                  <a:lnTo>
                    <a:pt x="741822" y="1015357"/>
                  </a:lnTo>
                  <a:lnTo>
                    <a:pt x="741833" y="1015671"/>
                  </a:lnTo>
                  <a:lnTo>
                    <a:pt x="741886" y="1015994"/>
                  </a:lnTo>
                  <a:lnTo>
                    <a:pt x="741950" y="1016313"/>
                  </a:lnTo>
                  <a:lnTo>
                    <a:pt x="741995" y="1016627"/>
                  </a:lnTo>
                  <a:lnTo>
                    <a:pt x="741992" y="1016941"/>
                  </a:lnTo>
                  <a:lnTo>
                    <a:pt x="741912" y="1017273"/>
                  </a:lnTo>
                  <a:lnTo>
                    <a:pt x="741784" y="1017600"/>
                  </a:lnTo>
                  <a:lnTo>
                    <a:pt x="741455" y="1018247"/>
                  </a:lnTo>
                  <a:lnTo>
                    <a:pt x="741308" y="1018574"/>
                  </a:lnTo>
                  <a:lnTo>
                    <a:pt x="740971" y="1019375"/>
                  </a:lnTo>
                  <a:lnTo>
                    <a:pt x="740809" y="1019776"/>
                  </a:lnTo>
                  <a:lnTo>
                    <a:pt x="740665" y="1020185"/>
                  </a:lnTo>
                  <a:lnTo>
                    <a:pt x="740552" y="1020599"/>
                  </a:lnTo>
                  <a:lnTo>
                    <a:pt x="740484" y="1020972"/>
                  </a:lnTo>
                  <a:lnTo>
                    <a:pt x="740442" y="1021355"/>
                  </a:lnTo>
                  <a:lnTo>
                    <a:pt x="740412" y="1021737"/>
                  </a:lnTo>
                  <a:lnTo>
                    <a:pt x="740397" y="1022124"/>
                  </a:lnTo>
                  <a:lnTo>
                    <a:pt x="740389" y="1022506"/>
                  </a:lnTo>
                  <a:lnTo>
                    <a:pt x="740397" y="1022756"/>
                  </a:lnTo>
                  <a:lnTo>
                    <a:pt x="740416" y="1023007"/>
                  </a:lnTo>
                  <a:lnTo>
                    <a:pt x="740438" y="1023257"/>
                  </a:lnTo>
                  <a:lnTo>
                    <a:pt x="740450" y="1023507"/>
                  </a:lnTo>
                  <a:lnTo>
                    <a:pt x="740435" y="1023757"/>
                  </a:lnTo>
                  <a:lnTo>
                    <a:pt x="740397" y="1023930"/>
                  </a:lnTo>
                  <a:lnTo>
                    <a:pt x="740280" y="1024272"/>
                  </a:lnTo>
                  <a:lnTo>
                    <a:pt x="740234" y="1024440"/>
                  </a:lnTo>
                  <a:lnTo>
                    <a:pt x="740223" y="1024608"/>
                  </a:lnTo>
                  <a:lnTo>
                    <a:pt x="740257" y="1024813"/>
                  </a:lnTo>
                  <a:lnTo>
                    <a:pt x="740329" y="1025018"/>
                  </a:lnTo>
                  <a:lnTo>
                    <a:pt x="740431" y="1025218"/>
                  </a:lnTo>
                  <a:lnTo>
                    <a:pt x="740544" y="1025414"/>
                  </a:lnTo>
                  <a:lnTo>
                    <a:pt x="740665" y="1025600"/>
                  </a:lnTo>
                  <a:lnTo>
                    <a:pt x="740786" y="1025755"/>
                  </a:lnTo>
                  <a:lnTo>
                    <a:pt x="741081" y="1026033"/>
                  </a:lnTo>
                  <a:lnTo>
                    <a:pt x="741209" y="1026178"/>
                  </a:lnTo>
                  <a:lnTo>
                    <a:pt x="741308" y="1026337"/>
                  </a:lnTo>
                  <a:lnTo>
                    <a:pt x="741364" y="1026483"/>
                  </a:lnTo>
                  <a:lnTo>
                    <a:pt x="741417" y="1026647"/>
                  </a:lnTo>
                  <a:lnTo>
                    <a:pt x="741455" y="1026815"/>
                  </a:lnTo>
                  <a:lnTo>
                    <a:pt x="741463" y="1026956"/>
                  </a:lnTo>
                  <a:lnTo>
                    <a:pt x="741425" y="1027061"/>
                  </a:lnTo>
                  <a:lnTo>
                    <a:pt x="741334" y="1027116"/>
                  </a:lnTo>
                  <a:lnTo>
                    <a:pt x="741202" y="1027129"/>
                  </a:lnTo>
                  <a:lnTo>
                    <a:pt x="741047" y="1027129"/>
                  </a:lnTo>
                  <a:lnTo>
                    <a:pt x="740896" y="1027143"/>
                  </a:lnTo>
                  <a:lnTo>
                    <a:pt x="740767" y="1027184"/>
                  </a:lnTo>
                  <a:lnTo>
                    <a:pt x="740639" y="1027302"/>
                  </a:lnTo>
                  <a:lnTo>
                    <a:pt x="740537" y="1027475"/>
                  </a:lnTo>
                  <a:lnTo>
                    <a:pt x="740453" y="1027680"/>
                  </a:lnTo>
                  <a:lnTo>
                    <a:pt x="740397" y="1027894"/>
                  </a:lnTo>
                  <a:lnTo>
                    <a:pt x="740359" y="1028099"/>
                  </a:lnTo>
                  <a:lnTo>
                    <a:pt x="740348" y="1028322"/>
                  </a:lnTo>
                  <a:lnTo>
                    <a:pt x="740367" y="1028563"/>
                  </a:lnTo>
                  <a:lnTo>
                    <a:pt x="740419" y="1028799"/>
                  </a:lnTo>
                  <a:lnTo>
                    <a:pt x="740499" y="1029022"/>
                  </a:lnTo>
                  <a:lnTo>
                    <a:pt x="740605" y="1029218"/>
                  </a:lnTo>
                  <a:lnTo>
                    <a:pt x="740797" y="1029409"/>
                  </a:lnTo>
                  <a:lnTo>
                    <a:pt x="741062" y="1029546"/>
                  </a:lnTo>
                  <a:lnTo>
                    <a:pt x="741368" y="1029659"/>
                  </a:lnTo>
                  <a:lnTo>
                    <a:pt x="741682" y="1029769"/>
                  </a:lnTo>
                  <a:lnTo>
                    <a:pt x="741969" y="1029900"/>
                  </a:lnTo>
                  <a:lnTo>
                    <a:pt x="742320" y="1030087"/>
                  </a:lnTo>
                  <a:lnTo>
                    <a:pt x="742687" y="1030274"/>
                  </a:lnTo>
                  <a:lnTo>
                    <a:pt x="743038" y="1030478"/>
                  </a:lnTo>
                  <a:lnTo>
                    <a:pt x="743348" y="1030706"/>
                  </a:lnTo>
                  <a:lnTo>
                    <a:pt x="743586" y="1030984"/>
                  </a:lnTo>
                  <a:lnTo>
                    <a:pt x="743738" y="1031279"/>
                  </a:lnTo>
                  <a:lnTo>
                    <a:pt x="743843" y="1031621"/>
                  </a:lnTo>
                  <a:lnTo>
                    <a:pt x="743904" y="1031980"/>
                  </a:lnTo>
                  <a:lnTo>
                    <a:pt x="743938" y="1032344"/>
                  </a:lnTo>
                  <a:lnTo>
                    <a:pt x="743953" y="1032699"/>
                  </a:lnTo>
                  <a:lnTo>
                    <a:pt x="743908" y="1033209"/>
                  </a:lnTo>
                  <a:lnTo>
                    <a:pt x="743779" y="1033728"/>
                  </a:lnTo>
                  <a:lnTo>
                    <a:pt x="743598" y="1034242"/>
                  </a:lnTo>
                  <a:lnTo>
                    <a:pt x="743186" y="1035252"/>
                  </a:lnTo>
                  <a:lnTo>
                    <a:pt x="742963" y="1035821"/>
                  </a:lnTo>
                  <a:lnTo>
                    <a:pt x="742717" y="1036390"/>
                  </a:lnTo>
                  <a:lnTo>
                    <a:pt x="742453" y="1036945"/>
                  </a:lnTo>
                  <a:lnTo>
                    <a:pt x="742158" y="1037482"/>
                  </a:lnTo>
                  <a:lnTo>
                    <a:pt x="741829" y="1037992"/>
                  </a:lnTo>
                  <a:lnTo>
                    <a:pt x="741515" y="1038419"/>
                  </a:lnTo>
                  <a:lnTo>
                    <a:pt x="741179" y="1038833"/>
                  </a:lnTo>
                  <a:lnTo>
                    <a:pt x="740816" y="1039229"/>
                  </a:lnTo>
                  <a:lnTo>
                    <a:pt x="740435" y="1039603"/>
                  </a:lnTo>
                  <a:lnTo>
                    <a:pt x="740026" y="1039935"/>
                  </a:lnTo>
                  <a:lnTo>
                    <a:pt x="739683" y="1040194"/>
                  </a:lnTo>
                  <a:lnTo>
                    <a:pt x="739323" y="1040444"/>
                  </a:lnTo>
                  <a:lnTo>
                    <a:pt x="738949" y="1040672"/>
                  </a:lnTo>
                  <a:lnTo>
                    <a:pt x="738564" y="1040849"/>
                  </a:lnTo>
                  <a:lnTo>
                    <a:pt x="738175" y="1040954"/>
                  </a:lnTo>
                  <a:lnTo>
                    <a:pt x="737861" y="1040990"/>
                  </a:lnTo>
                  <a:lnTo>
                    <a:pt x="737536" y="1040995"/>
                  </a:lnTo>
                  <a:lnTo>
                    <a:pt x="737207" y="1040968"/>
                  </a:lnTo>
                  <a:lnTo>
                    <a:pt x="736894" y="1040904"/>
                  </a:lnTo>
                  <a:lnTo>
                    <a:pt x="736606" y="1040799"/>
                  </a:lnTo>
                  <a:lnTo>
                    <a:pt x="736391" y="1040663"/>
                  </a:lnTo>
                  <a:lnTo>
                    <a:pt x="736194" y="1040494"/>
                  </a:lnTo>
                  <a:lnTo>
                    <a:pt x="736009" y="1040303"/>
                  </a:lnTo>
                  <a:lnTo>
                    <a:pt x="735828" y="1040108"/>
                  </a:lnTo>
                  <a:lnTo>
                    <a:pt x="735639" y="1039926"/>
                  </a:lnTo>
                  <a:lnTo>
                    <a:pt x="735272" y="1039621"/>
                  </a:lnTo>
                  <a:lnTo>
                    <a:pt x="734528" y="1039020"/>
                  </a:lnTo>
                  <a:lnTo>
                    <a:pt x="734169" y="1038711"/>
                  </a:lnTo>
                  <a:lnTo>
                    <a:pt x="733829" y="1038383"/>
                  </a:lnTo>
                  <a:lnTo>
                    <a:pt x="733541" y="1038073"/>
                  </a:lnTo>
                  <a:lnTo>
                    <a:pt x="733262" y="1037750"/>
                  </a:lnTo>
                  <a:lnTo>
                    <a:pt x="732997" y="1037418"/>
                  </a:lnTo>
                  <a:lnTo>
                    <a:pt x="732755" y="1037077"/>
                  </a:lnTo>
                  <a:lnTo>
                    <a:pt x="732547" y="1036713"/>
                  </a:lnTo>
                  <a:lnTo>
                    <a:pt x="732370" y="1036280"/>
                  </a:lnTo>
                  <a:lnTo>
                    <a:pt x="732245" y="1035821"/>
                  </a:lnTo>
                  <a:lnTo>
                    <a:pt x="732052" y="1034865"/>
                  </a:lnTo>
                  <a:lnTo>
                    <a:pt x="731931" y="1034401"/>
                  </a:lnTo>
                  <a:lnTo>
                    <a:pt x="731769" y="1033905"/>
                  </a:lnTo>
                  <a:lnTo>
                    <a:pt x="731402" y="1032931"/>
                  </a:lnTo>
                  <a:lnTo>
                    <a:pt x="731225" y="1032444"/>
                  </a:lnTo>
                  <a:lnTo>
                    <a:pt x="731055" y="1031953"/>
                  </a:lnTo>
                  <a:lnTo>
                    <a:pt x="730907" y="1031493"/>
                  </a:lnTo>
                  <a:lnTo>
                    <a:pt x="730631" y="1030565"/>
                  </a:lnTo>
                  <a:lnTo>
                    <a:pt x="730499" y="1030101"/>
                  </a:lnTo>
                  <a:lnTo>
                    <a:pt x="730374" y="1029637"/>
                  </a:lnTo>
                  <a:lnTo>
                    <a:pt x="730257" y="1029241"/>
                  </a:lnTo>
                  <a:lnTo>
                    <a:pt x="730136" y="1028849"/>
                  </a:lnTo>
                  <a:lnTo>
                    <a:pt x="730023" y="1028453"/>
                  </a:lnTo>
                  <a:lnTo>
                    <a:pt x="729936" y="1028053"/>
                  </a:lnTo>
                  <a:lnTo>
                    <a:pt x="729883" y="1027653"/>
                  </a:lnTo>
                  <a:lnTo>
                    <a:pt x="729879" y="1027288"/>
                  </a:lnTo>
                  <a:lnTo>
                    <a:pt x="729902" y="1026920"/>
                  </a:lnTo>
                  <a:lnTo>
                    <a:pt x="729947" y="1026551"/>
                  </a:lnTo>
                  <a:lnTo>
                    <a:pt x="730000" y="1026183"/>
                  </a:lnTo>
                  <a:lnTo>
                    <a:pt x="730046" y="1025814"/>
                  </a:lnTo>
                  <a:lnTo>
                    <a:pt x="730132" y="1025027"/>
                  </a:lnTo>
                  <a:lnTo>
                    <a:pt x="730231" y="1024235"/>
                  </a:lnTo>
                  <a:lnTo>
                    <a:pt x="730337" y="1023448"/>
                  </a:lnTo>
                  <a:lnTo>
                    <a:pt x="730450" y="1022661"/>
                  </a:lnTo>
                  <a:lnTo>
                    <a:pt x="730571" y="1021873"/>
                  </a:lnTo>
                  <a:lnTo>
                    <a:pt x="730665" y="1021350"/>
                  </a:lnTo>
                  <a:lnTo>
                    <a:pt x="730771" y="1020827"/>
                  </a:lnTo>
                  <a:lnTo>
                    <a:pt x="730873" y="1020303"/>
                  </a:lnTo>
                  <a:lnTo>
                    <a:pt x="730960" y="1019776"/>
                  </a:lnTo>
                  <a:lnTo>
                    <a:pt x="731009" y="1019252"/>
                  </a:lnTo>
                  <a:lnTo>
                    <a:pt x="731028" y="1018929"/>
                  </a:lnTo>
                  <a:lnTo>
                    <a:pt x="731055" y="1018606"/>
                  </a:lnTo>
                  <a:lnTo>
                    <a:pt x="731039" y="1018365"/>
                  </a:lnTo>
                  <a:lnTo>
                    <a:pt x="731028" y="1018247"/>
                  </a:lnTo>
                  <a:lnTo>
                    <a:pt x="731009" y="1018133"/>
                  </a:lnTo>
                  <a:lnTo>
                    <a:pt x="730983" y="1018015"/>
                  </a:lnTo>
                  <a:lnTo>
                    <a:pt x="730930" y="1017828"/>
                  </a:lnTo>
                  <a:lnTo>
                    <a:pt x="730862" y="1017646"/>
                  </a:lnTo>
                  <a:lnTo>
                    <a:pt x="730779" y="1017464"/>
                  </a:lnTo>
                  <a:lnTo>
                    <a:pt x="730594" y="1017118"/>
                  </a:lnTo>
                  <a:lnTo>
                    <a:pt x="730458" y="1016904"/>
                  </a:lnTo>
                  <a:lnTo>
                    <a:pt x="730303" y="1016695"/>
                  </a:lnTo>
                  <a:lnTo>
                    <a:pt x="730136" y="1016495"/>
                  </a:lnTo>
                  <a:lnTo>
                    <a:pt x="729800" y="1016103"/>
                  </a:lnTo>
                  <a:lnTo>
                    <a:pt x="729630" y="1015921"/>
                  </a:lnTo>
                  <a:lnTo>
                    <a:pt x="729282" y="1015571"/>
                  </a:lnTo>
                  <a:lnTo>
                    <a:pt x="729116" y="1015394"/>
                  </a:lnTo>
                  <a:lnTo>
                    <a:pt x="728965" y="1015198"/>
                  </a:lnTo>
                  <a:lnTo>
                    <a:pt x="728848" y="1015039"/>
                  </a:lnTo>
                  <a:lnTo>
                    <a:pt x="728730" y="1014870"/>
                  </a:lnTo>
                  <a:lnTo>
                    <a:pt x="728621" y="1014697"/>
                  </a:lnTo>
                  <a:lnTo>
                    <a:pt x="728541" y="1014520"/>
                  </a:lnTo>
                  <a:lnTo>
                    <a:pt x="728500" y="1014338"/>
                  </a:lnTo>
                  <a:lnTo>
                    <a:pt x="728492" y="1014220"/>
                  </a:lnTo>
                  <a:lnTo>
                    <a:pt x="728500" y="1014101"/>
                  </a:lnTo>
                  <a:lnTo>
                    <a:pt x="728519" y="1013978"/>
                  </a:lnTo>
                  <a:lnTo>
                    <a:pt x="728545" y="1013860"/>
                  </a:lnTo>
                  <a:lnTo>
                    <a:pt x="728583" y="1013746"/>
                  </a:lnTo>
                  <a:lnTo>
                    <a:pt x="728689" y="1013573"/>
                  </a:lnTo>
                  <a:lnTo>
                    <a:pt x="728851" y="1013419"/>
                  </a:lnTo>
                  <a:lnTo>
                    <a:pt x="729033" y="1013273"/>
                  </a:lnTo>
                  <a:lnTo>
                    <a:pt x="729191" y="1013118"/>
                  </a:lnTo>
                  <a:lnTo>
                    <a:pt x="729297" y="1012945"/>
                  </a:lnTo>
                  <a:lnTo>
                    <a:pt x="729335" y="1012704"/>
                  </a:lnTo>
                  <a:lnTo>
                    <a:pt x="729309" y="1012436"/>
                  </a:lnTo>
                  <a:lnTo>
                    <a:pt x="729237" y="1012154"/>
                  </a:lnTo>
                  <a:lnTo>
                    <a:pt x="729063" y="1011608"/>
                  </a:lnTo>
                  <a:lnTo>
                    <a:pt x="728976" y="1011321"/>
                  </a:lnTo>
                  <a:lnTo>
                    <a:pt x="728878" y="1011030"/>
                  </a:lnTo>
                  <a:lnTo>
                    <a:pt x="728764" y="1010748"/>
                  </a:lnTo>
                  <a:lnTo>
                    <a:pt x="728628" y="1010488"/>
                  </a:lnTo>
                  <a:lnTo>
                    <a:pt x="728458" y="1010261"/>
                  </a:lnTo>
                  <a:lnTo>
                    <a:pt x="728326" y="1010142"/>
                  </a:lnTo>
                  <a:lnTo>
                    <a:pt x="728182" y="1010033"/>
                  </a:lnTo>
                  <a:lnTo>
                    <a:pt x="727876" y="1009833"/>
                  </a:lnTo>
                  <a:lnTo>
                    <a:pt x="727729" y="1009728"/>
                  </a:lnTo>
                  <a:lnTo>
                    <a:pt x="727480" y="1009528"/>
                  </a:lnTo>
                  <a:lnTo>
                    <a:pt x="726996" y="1009100"/>
                  </a:lnTo>
                  <a:lnTo>
                    <a:pt x="726750" y="1008896"/>
                  </a:lnTo>
                  <a:lnTo>
                    <a:pt x="726489" y="1008709"/>
                  </a:lnTo>
                  <a:lnTo>
                    <a:pt x="726293" y="1008582"/>
                  </a:lnTo>
                  <a:lnTo>
                    <a:pt x="726089" y="1008463"/>
                  </a:lnTo>
                  <a:lnTo>
                    <a:pt x="725885" y="1008350"/>
                  </a:lnTo>
                  <a:lnTo>
                    <a:pt x="725673" y="1008240"/>
                  </a:lnTo>
                  <a:lnTo>
                    <a:pt x="725204" y="1008008"/>
                  </a:lnTo>
                  <a:lnTo>
                    <a:pt x="724936" y="1007895"/>
                  </a:lnTo>
                  <a:lnTo>
                    <a:pt x="724403" y="1007658"/>
                  </a:lnTo>
                  <a:lnTo>
                    <a:pt x="724150" y="1007517"/>
                  </a:lnTo>
                  <a:lnTo>
                    <a:pt x="723870" y="1007344"/>
                  </a:lnTo>
                  <a:lnTo>
                    <a:pt x="723598" y="1007157"/>
                  </a:lnTo>
                  <a:lnTo>
                    <a:pt x="723338" y="1006962"/>
                  </a:lnTo>
                  <a:lnTo>
                    <a:pt x="723084" y="1006748"/>
                  </a:lnTo>
                  <a:lnTo>
                    <a:pt x="722842" y="1006530"/>
                  </a:lnTo>
                  <a:lnTo>
                    <a:pt x="722627" y="1006329"/>
                  </a:lnTo>
                  <a:lnTo>
                    <a:pt x="722204" y="1005920"/>
                  </a:lnTo>
                  <a:lnTo>
                    <a:pt x="721988" y="1005724"/>
                  </a:lnTo>
                  <a:lnTo>
                    <a:pt x="721758" y="1005547"/>
                  </a:lnTo>
                  <a:lnTo>
                    <a:pt x="721369" y="1005301"/>
                  </a:lnTo>
                  <a:lnTo>
                    <a:pt x="720953" y="1005083"/>
                  </a:lnTo>
                  <a:lnTo>
                    <a:pt x="720518" y="1004900"/>
                  </a:lnTo>
                  <a:lnTo>
                    <a:pt x="720076" y="1004764"/>
                  </a:lnTo>
                  <a:lnTo>
                    <a:pt x="719638" y="1004691"/>
                  </a:lnTo>
                  <a:lnTo>
                    <a:pt x="719309" y="1004673"/>
                  </a:lnTo>
                  <a:lnTo>
                    <a:pt x="718973" y="1004682"/>
                  </a:lnTo>
                  <a:lnTo>
                    <a:pt x="718636" y="1004718"/>
                  </a:lnTo>
                  <a:lnTo>
                    <a:pt x="718028" y="1004969"/>
                  </a:lnTo>
                  <a:lnTo>
                    <a:pt x="717752" y="1005092"/>
                  </a:lnTo>
                  <a:lnTo>
                    <a:pt x="717208" y="1005360"/>
                  </a:lnTo>
                  <a:lnTo>
                    <a:pt x="716932" y="1005483"/>
                  </a:lnTo>
                  <a:lnTo>
                    <a:pt x="716648" y="1005574"/>
                  </a:lnTo>
                  <a:lnTo>
                    <a:pt x="716384" y="1005629"/>
                  </a:lnTo>
                  <a:lnTo>
                    <a:pt x="716108" y="1005665"/>
                  </a:lnTo>
                  <a:lnTo>
                    <a:pt x="715556" y="1005706"/>
                  </a:lnTo>
                  <a:lnTo>
                    <a:pt x="715280" y="1005738"/>
                  </a:lnTo>
                  <a:lnTo>
                    <a:pt x="715050" y="1005770"/>
                  </a:lnTo>
                  <a:lnTo>
                    <a:pt x="714592" y="1005847"/>
                  </a:lnTo>
                  <a:lnTo>
                    <a:pt x="714362" y="1005879"/>
                  </a:lnTo>
                  <a:lnTo>
                    <a:pt x="714135" y="1005902"/>
                  </a:lnTo>
                  <a:lnTo>
                    <a:pt x="713821" y="1005924"/>
                  </a:lnTo>
                  <a:lnTo>
                    <a:pt x="713508" y="1005943"/>
                  </a:lnTo>
                  <a:lnTo>
                    <a:pt x="713194" y="1005947"/>
                  </a:lnTo>
                  <a:lnTo>
                    <a:pt x="712884" y="1005924"/>
                  </a:lnTo>
                  <a:lnTo>
                    <a:pt x="712582" y="1005874"/>
                  </a:lnTo>
                  <a:lnTo>
                    <a:pt x="712257" y="1005783"/>
                  </a:lnTo>
                  <a:lnTo>
                    <a:pt x="711928" y="1005656"/>
                  </a:lnTo>
                  <a:lnTo>
                    <a:pt x="711614" y="1005497"/>
                  </a:lnTo>
                  <a:lnTo>
                    <a:pt x="711316" y="1005315"/>
                  </a:lnTo>
                  <a:lnTo>
                    <a:pt x="711044" y="1005105"/>
                  </a:lnTo>
                  <a:lnTo>
                    <a:pt x="710836" y="1004905"/>
                  </a:lnTo>
                  <a:lnTo>
                    <a:pt x="710647" y="1004682"/>
                  </a:lnTo>
                  <a:lnTo>
                    <a:pt x="710469" y="1004441"/>
                  </a:lnTo>
                  <a:lnTo>
                    <a:pt x="710144" y="1003945"/>
                  </a:lnTo>
                  <a:lnTo>
                    <a:pt x="709978" y="1003676"/>
                  </a:lnTo>
                  <a:lnTo>
                    <a:pt x="709823" y="1003408"/>
                  </a:lnTo>
                  <a:lnTo>
                    <a:pt x="709679" y="1003130"/>
                  </a:lnTo>
                  <a:lnTo>
                    <a:pt x="709547" y="1002848"/>
                  </a:lnTo>
                  <a:lnTo>
                    <a:pt x="709426" y="1002557"/>
                  </a:lnTo>
                  <a:lnTo>
                    <a:pt x="709286" y="1002152"/>
                  </a:lnTo>
                  <a:lnTo>
                    <a:pt x="709169" y="1001729"/>
                  </a:lnTo>
                  <a:lnTo>
                    <a:pt x="709075" y="1001297"/>
                  </a:lnTo>
                  <a:lnTo>
                    <a:pt x="709011" y="1000864"/>
                  </a:lnTo>
                  <a:lnTo>
                    <a:pt x="708969" y="1000432"/>
                  </a:lnTo>
                  <a:lnTo>
                    <a:pt x="708916" y="1000196"/>
                  </a:lnTo>
                  <a:lnTo>
                    <a:pt x="708852" y="999963"/>
                  </a:lnTo>
                  <a:lnTo>
                    <a:pt x="708765" y="999759"/>
                  </a:lnTo>
                  <a:lnTo>
                    <a:pt x="708640" y="999604"/>
                  </a:lnTo>
                  <a:lnTo>
                    <a:pt x="708459" y="999504"/>
                  </a:lnTo>
                  <a:lnTo>
                    <a:pt x="708236" y="999454"/>
                  </a:lnTo>
                  <a:lnTo>
                    <a:pt x="707983" y="999436"/>
                  </a:lnTo>
                  <a:lnTo>
                    <a:pt x="707726" y="999427"/>
                  </a:lnTo>
                  <a:lnTo>
                    <a:pt x="707480" y="999408"/>
                  </a:lnTo>
                  <a:lnTo>
                    <a:pt x="706830" y="999295"/>
                  </a:lnTo>
                  <a:lnTo>
                    <a:pt x="706505" y="999245"/>
                  </a:lnTo>
                  <a:lnTo>
                    <a:pt x="706180" y="999208"/>
                  </a:lnTo>
                  <a:lnTo>
                    <a:pt x="705855" y="999204"/>
                  </a:lnTo>
                  <a:lnTo>
                    <a:pt x="705677" y="999208"/>
                  </a:lnTo>
                  <a:lnTo>
                    <a:pt x="705496" y="999208"/>
                  </a:lnTo>
                  <a:lnTo>
                    <a:pt x="705315" y="999222"/>
                  </a:lnTo>
                  <a:lnTo>
                    <a:pt x="705141" y="999249"/>
                  </a:lnTo>
                  <a:lnTo>
                    <a:pt x="704982" y="999304"/>
                  </a:lnTo>
                  <a:lnTo>
                    <a:pt x="704816" y="999613"/>
                  </a:lnTo>
                  <a:lnTo>
                    <a:pt x="704646" y="999913"/>
                  </a:lnTo>
                  <a:lnTo>
                    <a:pt x="704430" y="1000305"/>
                  </a:lnTo>
                  <a:lnTo>
                    <a:pt x="704302" y="1000550"/>
                  </a:lnTo>
                  <a:lnTo>
                    <a:pt x="704166" y="1000792"/>
                  </a:lnTo>
                  <a:lnTo>
                    <a:pt x="704015" y="1001010"/>
                  </a:lnTo>
                  <a:lnTo>
                    <a:pt x="703841" y="1001201"/>
                  </a:lnTo>
                  <a:lnTo>
                    <a:pt x="703667" y="1001351"/>
                  </a:lnTo>
                  <a:lnTo>
                    <a:pt x="703478" y="1001492"/>
                  </a:lnTo>
                  <a:lnTo>
                    <a:pt x="703278" y="1001615"/>
                  </a:lnTo>
                  <a:lnTo>
                    <a:pt x="703070" y="1001706"/>
                  </a:lnTo>
                  <a:lnTo>
                    <a:pt x="702869" y="1001743"/>
                  </a:lnTo>
                  <a:lnTo>
                    <a:pt x="702726" y="1001738"/>
                  </a:lnTo>
                  <a:lnTo>
                    <a:pt x="702567" y="1001720"/>
                  </a:lnTo>
                  <a:lnTo>
                    <a:pt x="702416" y="1001679"/>
                  </a:lnTo>
                  <a:lnTo>
                    <a:pt x="702280" y="1001624"/>
                  </a:lnTo>
                  <a:lnTo>
                    <a:pt x="702170" y="1001547"/>
                  </a:lnTo>
                  <a:lnTo>
                    <a:pt x="702121" y="1001392"/>
                  </a:lnTo>
                  <a:lnTo>
                    <a:pt x="702144" y="1001156"/>
                  </a:lnTo>
                  <a:lnTo>
                    <a:pt x="702216" y="1000869"/>
                  </a:lnTo>
                  <a:lnTo>
                    <a:pt x="702314" y="1000582"/>
                  </a:lnTo>
                  <a:lnTo>
                    <a:pt x="702416" y="1000327"/>
                  </a:lnTo>
                  <a:lnTo>
                    <a:pt x="702492" y="1000168"/>
                  </a:lnTo>
                  <a:lnTo>
                    <a:pt x="702586" y="1000013"/>
                  </a:lnTo>
                  <a:lnTo>
                    <a:pt x="702786" y="999713"/>
                  </a:lnTo>
                  <a:lnTo>
                    <a:pt x="702873" y="999554"/>
                  </a:lnTo>
                  <a:lnTo>
                    <a:pt x="702979" y="999295"/>
                  </a:lnTo>
                  <a:lnTo>
                    <a:pt x="703070" y="999022"/>
                  </a:lnTo>
                  <a:lnTo>
                    <a:pt x="703149" y="998744"/>
                  </a:lnTo>
                  <a:lnTo>
                    <a:pt x="703300" y="998189"/>
                  </a:lnTo>
                  <a:lnTo>
                    <a:pt x="703587" y="997188"/>
                  </a:lnTo>
                  <a:lnTo>
                    <a:pt x="703656" y="996938"/>
                  </a:lnTo>
                  <a:lnTo>
                    <a:pt x="703761" y="996423"/>
                  </a:lnTo>
                  <a:lnTo>
                    <a:pt x="703776" y="996028"/>
                  </a:lnTo>
                  <a:lnTo>
                    <a:pt x="703833" y="995773"/>
                  </a:lnTo>
                  <a:lnTo>
                    <a:pt x="703901" y="995527"/>
                  </a:lnTo>
                  <a:lnTo>
                    <a:pt x="703984" y="995281"/>
                  </a:lnTo>
                  <a:lnTo>
                    <a:pt x="704079" y="995045"/>
                  </a:lnTo>
                  <a:lnTo>
                    <a:pt x="704158" y="994885"/>
                  </a:lnTo>
                  <a:lnTo>
                    <a:pt x="704249" y="994726"/>
                  </a:lnTo>
                  <a:lnTo>
                    <a:pt x="704343" y="994576"/>
                  </a:lnTo>
                  <a:lnTo>
                    <a:pt x="704430" y="994417"/>
                  </a:lnTo>
                  <a:lnTo>
                    <a:pt x="704506" y="994253"/>
                  </a:lnTo>
                  <a:lnTo>
                    <a:pt x="704574" y="994003"/>
                  </a:lnTo>
                  <a:lnTo>
                    <a:pt x="704612" y="993739"/>
                  </a:lnTo>
                  <a:lnTo>
                    <a:pt x="704634" y="993470"/>
                  </a:lnTo>
                  <a:lnTo>
                    <a:pt x="704649" y="993197"/>
                  </a:lnTo>
                  <a:lnTo>
                    <a:pt x="704672" y="992929"/>
                  </a:lnTo>
                  <a:lnTo>
                    <a:pt x="704748" y="992242"/>
                  </a:lnTo>
                  <a:lnTo>
                    <a:pt x="704782" y="991782"/>
                  </a:lnTo>
                  <a:lnTo>
                    <a:pt x="704797" y="991145"/>
                  </a:lnTo>
                  <a:lnTo>
                    <a:pt x="704778" y="990440"/>
                  </a:lnTo>
                  <a:lnTo>
                    <a:pt x="704778" y="990149"/>
                  </a:lnTo>
                  <a:lnTo>
                    <a:pt x="704782" y="989985"/>
                  </a:lnTo>
                  <a:lnTo>
                    <a:pt x="704801" y="989666"/>
                  </a:lnTo>
                  <a:lnTo>
                    <a:pt x="704819" y="989512"/>
                  </a:lnTo>
                  <a:lnTo>
                    <a:pt x="704850" y="989362"/>
                  </a:lnTo>
                  <a:lnTo>
                    <a:pt x="704929" y="989070"/>
                  </a:lnTo>
                  <a:lnTo>
                    <a:pt x="704963" y="988925"/>
                  </a:lnTo>
                  <a:lnTo>
                    <a:pt x="704978" y="988775"/>
                  </a:lnTo>
                  <a:lnTo>
                    <a:pt x="704978" y="988647"/>
                  </a:lnTo>
                  <a:lnTo>
                    <a:pt x="704967" y="988515"/>
                  </a:lnTo>
                  <a:lnTo>
                    <a:pt x="704948" y="988383"/>
                  </a:lnTo>
                  <a:lnTo>
                    <a:pt x="704903" y="988124"/>
                  </a:lnTo>
                  <a:lnTo>
                    <a:pt x="704865" y="987933"/>
                  </a:lnTo>
                  <a:lnTo>
                    <a:pt x="704767" y="987555"/>
                  </a:lnTo>
                  <a:lnTo>
                    <a:pt x="704721" y="987369"/>
                  </a:lnTo>
                  <a:lnTo>
                    <a:pt x="704589" y="986704"/>
                  </a:lnTo>
                  <a:lnTo>
                    <a:pt x="704551" y="986468"/>
                  </a:lnTo>
                  <a:lnTo>
                    <a:pt x="704547" y="986236"/>
                  </a:lnTo>
                  <a:lnTo>
                    <a:pt x="704585" y="986026"/>
                  </a:lnTo>
                  <a:lnTo>
                    <a:pt x="704619" y="985940"/>
                  </a:lnTo>
                  <a:lnTo>
                    <a:pt x="704710" y="985781"/>
                  </a:lnTo>
                  <a:lnTo>
                    <a:pt x="704797" y="985617"/>
                  </a:lnTo>
                  <a:lnTo>
                    <a:pt x="704850" y="985489"/>
                  </a:lnTo>
                  <a:lnTo>
                    <a:pt x="704895" y="985362"/>
                  </a:lnTo>
                  <a:lnTo>
                    <a:pt x="705016" y="984971"/>
                  </a:lnTo>
                  <a:lnTo>
                    <a:pt x="705122" y="984657"/>
                  </a:lnTo>
                  <a:lnTo>
                    <a:pt x="705152" y="984548"/>
                  </a:lnTo>
                  <a:lnTo>
                    <a:pt x="705171" y="984443"/>
                  </a:lnTo>
                  <a:lnTo>
                    <a:pt x="705179" y="984356"/>
                  </a:lnTo>
                  <a:lnTo>
                    <a:pt x="705175" y="984088"/>
                  </a:lnTo>
                  <a:lnTo>
                    <a:pt x="705186" y="983897"/>
                  </a:lnTo>
                  <a:lnTo>
                    <a:pt x="705209" y="983697"/>
                  </a:lnTo>
                  <a:lnTo>
                    <a:pt x="705224" y="983597"/>
                  </a:lnTo>
                  <a:lnTo>
                    <a:pt x="705277" y="983378"/>
                  </a:lnTo>
                  <a:lnTo>
                    <a:pt x="705311" y="983260"/>
                  </a:lnTo>
                  <a:lnTo>
                    <a:pt x="705352" y="983142"/>
                  </a:lnTo>
                  <a:lnTo>
                    <a:pt x="705398" y="983028"/>
                  </a:lnTo>
                  <a:lnTo>
                    <a:pt x="705451" y="982914"/>
                  </a:lnTo>
                  <a:lnTo>
                    <a:pt x="705496" y="982782"/>
                  </a:lnTo>
                  <a:lnTo>
                    <a:pt x="705511" y="982564"/>
                  </a:lnTo>
                  <a:lnTo>
                    <a:pt x="705473" y="982327"/>
                  </a:lnTo>
                  <a:lnTo>
                    <a:pt x="705398" y="982086"/>
                  </a:lnTo>
                  <a:lnTo>
                    <a:pt x="705292" y="981859"/>
                  </a:lnTo>
                  <a:lnTo>
                    <a:pt x="705163" y="981667"/>
                  </a:lnTo>
                  <a:lnTo>
                    <a:pt x="705073" y="981576"/>
                  </a:lnTo>
                  <a:lnTo>
                    <a:pt x="704967" y="981495"/>
                  </a:lnTo>
                  <a:lnTo>
                    <a:pt x="704869" y="981431"/>
                  </a:lnTo>
                  <a:lnTo>
                    <a:pt x="704744" y="981340"/>
                  </a:lnTo>
                  <a:lnTo>
                    <a:pt x="704649" y="981249"/>
                  </a:lnTo>
                  <a:lnTo>
                    <a:pt x="704540" y="981099"/>
                  </a:lnTo>
                  <a:lnTo>
                    <a:pt x="704442" y="980926"/>
                  </a:lnTo>
                  <a:lnTo>
                    <a:pt x="704362" y="980744"/>
                  </a:lnTo>
                  <a:lnTo>
                    <a:pt x="704302" y="980553"/>
                  </a:lnTo>
                  <a:lnTo>
                    <a:pt x="704256" y="980366"/>
                  </a:lnTo>
                  <a:lnTo>
                    <a:pt x="704241" y="980130"/>
                  </a:lnTo>
                  <a:lnTo>
                    <a:pt x="704264" y="979888"/>
                  </a:lnTo>
                  <a:lnTo>
                    <a:pt x="704358" y="979388"/>
                  </a:lnTo>
                  <a:lnTo>
                    <a:pt x="704419" y="978942"/>
                  </a:lnTo>
                  <a:lnTo>
                    <a:pt x="704453" y="978742"/>
                  </a:lnTo>
                  <a:lnTo>
                    <a:pt x="704479" y="978542"/>
                  </a:lnTo>
                  <a:lnTo>
                    <a:pt x="704487" y="978341"/>
                  </a:lnTo>
                  <a:lnTo>
                    <a:pt x="704472" y="978150"/>
                  </a:lnTo>
                  <a:lnTo>
                    <a:pt x="704426" y="977968"/>
                  </a:lnTo>
                  <a:lnTo>
                    <a:pt x="704366" y="977786"/>
                  </a:lnTo>
                  <a:lnTo>
                    <a:pt x="704290" y="977609"/>
                  </a:lnTo>
                  <a:lnTo>
                    <a:pt x="704192" y="977454"/>
                  </a:lnTo>
                  <a:lnTo>
                    <a:pt x="704075" y="977327"/>
                  </a:lnTo>
                  <a:lnTo>
                    <a:pt x="703916" y="977227"/>
                  </a:lnTo>
                  <a:lnTo>
                    <a:pt x="703727" y="977163"/>
                  </a:lnTo>
                  <a:lnTo>
                    <a:pt x="703516" y="977122"/>
                  </a:lnTo>
                  <a:lnTo>
                    <a:pt x="703300" y="977099"/>
                  </a:lnTo>
                  <a:lnTo>
                    <a:pt x="703092" y="977072"/>
                  </a:lnTo>
                  <a:lnTo>
                    <a:pt x="702824" y="977045"/>
                  </a:lnTo>
                  <a:lnTo>
                    <a:pt x="702552" y="977031"/>
                  </a:lnTo>
                  <a:lnTo>
                    <a:pt x="702280" y="977036"/>
                  </a:lnTo>
                  <a:lnTo>
                    <a:pt x="702012" y="977063"/>
                  </a:lnTo>
                  <a:lnTo>
                    <a:pt x="701755" y="977108"/>
                  </a:lnTo>
                  <a:lnTo>
                    <a:pt x="701558" y="977163"/>
                  </a:lnTo>
                  <a:lnTo>
                    <a:pt x="701361" y="977227"/>
                  </a:lnTo>
                  <a:lnTo>
                    <a:pt x="701173" y="977309"/>
                  </a:lnTo>
                  <a:lnTo>
                    <a:pt x="700987" y="977400"/>
                  </a:lnTo>
                  <a:lnTo>
                    <a:pt x="700817" y="977504"/>
                  </a:lnTo>
                  <a:lnTo>
                    <a:pt x="700579" y="977695"/>
                  </a:lnTo>
                  <a:lnTo>
                    <a:pt x="700364" y="977923"/>
                  </a:lnTo>
                  <a:lnTo>
                    <a:pt x="700171" y="978182"/>
                  </a:lnTo>
                  <a:lnTo>
                    <a:pt x="699804" y="978710"/>
                  </a:lnTo>
                  <a:lnTo>
                    <a:pt x="699668" y="978928"/>
                  </a:lnTo>
                  <a:lnTo>
                    <a:pt x="699540" y="979147"/>
                  </a:lnTo>
                  <a:lnTo>
                    <a:pt x="699415" y="979374"/>
                  </a:lnTo>
                  <a:lnTo>
                    <a:pt x="699287" y="979597"/>
                  </a:lnTo>
                  <a:lnTo>
                    <a:pt x="699147" y="979811"/>
                  </a:lnTo>
                  <a:lnTo>
                    <a:pt x="699034" y="979961"/>
                  </a:lnTo>
                  <a:lnTo>
                    <a:pt x="698667" y="980407"/>
                  </a:lnTo>
                  <a:lnTo>
                    <a:pt x="698554" y="980557"/>
                  </a:lnTo>
                  <a:lnTo>
                    <a:pt x="698342" y="980908"/>
                  </a:lnTo>
                  <a:lnTo>
                    <a:pt x="698300" y="981058"/>
                  </a:lnTo>
                  <a:lnTo>
                    <a:pt x="698251" y="981208"/>
                  </a:lnTo>
                  <a:lnTo>
                    <a:pt x="698198" y="981354"/>
                  </a:lnTo>
                  <a:lnTo>
                    <a:pt x="698077" y="981645"/>
                  </a:lnTo>
                  <a:lnTo>
                    <a:pt x="698017" y="981768"/>
                  </a:lnTo>
                  <a:lnTo>
                    <a:pt x="697873" y="982004"/>
                  </a:lnTo>
                  <a:lnTo>
                    <a:pt x="697809" y="982122"/>
                  </a:lnTo>
                  <a:lnTo>
                    <a:pt x="697749" y="982245"/>
                  </a:lnTo>
                  <a:lnTo>
                    <a:pt x="697560" y="982855"/>
                  </a:lnTo>
                  <a:lnTo>
                    <a:pt x="697397" y="983460"/>
                  </a:lnTo>
                  <a:lnTo>
                    <a:pt x="697314" y="983829"/>
                  </a:lnTo>
                  <a:lnTo>
                    <a:pt x="697246" y="984202"/>
                  </a:lnTo>
                  <a:lnTo>
                    <a:pt x="697186" y="984575"/>
                  </a:lnTo>
                  <a:lnTo>
                    <a:pt x="697076" y="985326"/>
                  </a:lnTo>
                  <a:lnTo>
                    <a:pt x="697008" y="985781"/>
                  </a:lnTo>
                  <a:lnTo>
                    <a:pt x="696891" y="986691"/>
                  </a:lnTo>
                  <a:lnTo>
                    <a:pt x="696823" y="987146"/>
                  </a:lnTo>
                  <a:lnTo>
                    <a:pt x="696743" y="987596"/>
                  </a:lnTo>
                  <a:lnTo>
                    <a:pt x="696653" y="988056"/>
                  </a:lnTo>
                  <a:lnTo>
                    <a:pt x="696554" y="988515"/>
                  </a:lnTo>
                  <a:lnTo>
                    <a:pt x="696449" y="988970"/>
                  </a:lnTo>
                  <a:lnTo>
                    <a:pt x="696324" y="989421"/>
                  </a:lnTo>
                  <a:lnTo>
                    <a:pt x="696184" y="989867"/>
                  </a:lnTo>
                  <a:lnTo>
                    <a:pt x="695961" y="990454"/>
                  </a:lnTo>
                  <a:lnTo>
                    <a:pt x="695799" y="990822"/>
                  </a:lnTo>
                  <a:lnTo>
                    <a:pt x="695583" y="991223"/>
                  </a:lnTo>
                  <a:lnTo>
                    <a:pt x="695353" y="991623"/>
                  </a:lnTo>
                  <a:lnTo>
                    <a:pt x="695115" y="992014"/>
                  </a:lnTo>
                  <a:lnTo>
                    <a:pt x="694869" y="992397"/>
                  </a:lnTo>
                  <a:lnTo>
                    <a:pt x="694612" y="992774"/>
                  </a:lnTo>
                  <a:lnTo>
                    <a:pt x="694344" y="993134"/>
                  </a:lnTo>
                  <a:lnTo>
                    <a:pt x="694060" y="993475"/>
                  </a:lnTo>
                  <a:lnTo>
                    <a:pt x="693773" y="993816"/>
                  </a:lnTo>
                  <a:lnTo>
                    <a:pt x="693493" y="994162"/>
                  </a:lnTo>
                  <a:lnTo>
                    <a:pt x="693225" y="994521"/>
                  </a:lnTo>
                  <a:lnTo>
                    <a:pt x="692813" y="995149"/>
                  </a:lnTo>
                  <a:lnTo>
                    <a:pt x="692617" y="995472"/>
                  </a:lnTo>
                  <a:lnTo>
                    <a:pt x="692427" y="995800"/>
                  </a:lnTo>
                  <a:lnTo>
                    <a:pt x="692246" y="996132"/>
                  </a:lnTo>
                  <a:lnTo>
                    <a:pt x="692137" y="996291"/>
                  </a:lnTo>
                  <a:lnTo>
                    <a:pt x="691770" y="996765"/>
                  </a:lnTo>
                  <a:lnTo>
                    <a:pt x="691373" y="997215"/>
                  </a:lnTo>
                  <a:lnTo>
                    <a:pt x="690738" y="997866"/>
                  </a:lnTo>
                  <a:lnTo>
                    <a:pt x="690519" y="998098"/>
                  </a:lnTo>
                  <a:lnTo>
                    <a:pt x="690289" y="998321"/>
                  </a:lnTo>
                  <a:lnTo>
                    <a:pt x="690050" y="998498"/>
                  </a:lnTo>
                  <a:lnTo>
                    <a:pt x="689793" y="998608"/>
                  </a:lnTo>
                  <a:lnTo>
                    <a:pt x="689601" y="998648"/>
                  </a:lnTo>
                  <a:lnTo>
                    <a:pt x="689397" y="998671"/>
                  </a:lnTo>
                  <a:lnTo>
                    <a:pt x="689192" y="998671"/>
                  </a:lnTo>
                  <a:lnTo>
                    <a:pt x="688992" y="998644"/>
                  </a:lnTo>
                  <a:lnTo>
                    <a:pt x="688811" y="998594"/>
                  </a:lnTo>
                  <a:lnTo>
                    <a:pt x="688592" y="998453"/>
                  </a:lnTo>
                  <a:lnTo>
                    <a:pt x="688399" y="998234"/>
                  </a:lnTo>
                  <a:lnTo>
                    <a:pt x="688225" y="997966"/>
                  </a:lnTo>
                  <a:lnTo>
                    <a:pt x="688062" y="997688"/>
                  </a:lnTo>
                  <a:lnTo>
                    <a:pt x="687900" y="997425"/>
                  </a:lnTo>
                  <a:lnTo>
                    <a:pt x="687556" y="996906"/>
                  </a:lnTo>
                  <a:lnTo>
                    <a:pt x="687394" y="996642"/>
                  </a:lnTo>
                  <a:lnTo>
                    <a:pt x="687242" y="996369"/>
                  </a:lnTo>
                  <a:lnTo>
                    <a:pt x="687103" y="996096"/>
                  </a:lnTo>
                  <a:lnTo>
                    <a:pt x="686936" y="995704"/>
                  </a:lnTo>
                  <a:lnTo>
                    <a:pt x="686793" y="995299"/>
                  </a:lnTo>
                  <a:lnTo>
                    <a:pt x="686668" y="994885"/>
                  </a:lnTo>
                  <a:lnTo>
                    <a:pt x="686566" y="994471"/>
                  </a:lnTo>
                  <a:lnTo>
                    <a:pt x="686483" y="994053"/>
                  </a:lnTo>
                  <a:lnTo>
                    <a:pt x="686430" y="993661"/>
                  </a:lnTo>
                  <a:lnTo>
                    <a:pt x="686407" y="993266"/>
                  </a:lnTo>
                  <a:lnTo>
                    <a:pt x="686385" y="992469"/>
                  </a:lnTo>
                  <a:lnTo>
                    <a:pt x="686351" y="992073"/>
                  </a:lnTo>
                  <a:lnTo>
                    <a:pt x="686294" y="991609"/>
                  </a:lnTo>
                  <a:lnTo>
                    <a:pt x="686226" y="991145"/>
                  </a:lnTo>
                  <a:lnTo>
                    <a:pt x="686143" y="990681"/>
                  </a:lnTo>
                  <a:lnTo>
                    <a:pt x="686056" y="990222"/>
                  </a:lnTo>
                  <a:lnTo>
                    <a:pt x="685848" y="989289"/>
                  </a:lnTo>
                  <a:lnTo>
                    <a:pt x="685738" y="988816"/>
                  </a:lnTo>
                  <a:lnTo>
                    <a:pt x="685614" y="988347"/>
                  </a:lnTo>
                  <a:lnTo>
                    <a:pt x="685466" y="987887"/>
                  </a:lnTo>
                  <a:lnTo>
                    <a:pt x="685281" y="987446"/>
                  </a:lnTo>
                  <a:lnTo>
                    <a:pt x="685137" y="987173"/>
                  </a:lnTo>
                  <a:lnTo>
                    <a:pt x="684971" y="986909"/>
                  </a:lnTo>
                  <a:lnTo>
                    <a:pt x="684797" y="986650"/>
                  </a:lnTo>
                  <a:lnTo>
                    <a:pt x="684631" y="986386"/>
                  </a:lnTo>
                  <a:lnTo>
                    <a:pt x="684484" y="986113"/>
                  </a:lnTo>
                  <a:lnTo>
                    <a:pt x="684333" y="985744"/>
                  </a:lnTo>
                  <a:lnTo>
                    <a:pt x="684204" y="985357"/>
                  </a:lnTo>
                  <a:lnTo>
                    <a:pt x="684091" y="984966"/>
                  </a:lnTo>
                  <a:lnTo>
                    <a:pt x="683981" y="984570"/>
                  </a:lnTo>
                  <a:lnTo>
                    <a:pt x="683864" y="984184"/>
                  </a:lnTo>
                  <a:lnTo>
                    <a:pt x="683512" y="983110"/>
                  </a:lnTo>
                  <a:lnTo>
                    <a:pt x="683335" y="982577"/>
                  </a:lnTo>
                  <a:lnTo>
                    <a:pt x="683142" y="982050"/>
                  </a:lnTo>
                  <a:lnTo>
                    <a:pt x="682923" y="981531"/>
                  </a:lnTo>
                  <a:lnTo>
                    <a:pt x="682707" y="981071"/>
                  </a:lnTo>
                  <a:lnTo>
                    <a:pt x="682477" y="980621"/>
                  </a:lnTo>
                  <a:lnTo>
                    <a:pt x="682231" y="980175"/>
                  </a:lnTo>
                  <a:lnTo>
                    <a:pt x="681974" y="979738"/>
                  </a:lnTo>
                  <a:lnTo>
                    <a:pt x="681702" y="979311"/>
                  </a:lnTo>
                  <a:lnTo>
                    <a:pt x="681566" y="978892"/>
                  </a:lnTo>
                  <a:lnTo>
                    <a:pt x="681472" y="978446"/>
                  </a:lnTo>
                  <a:lnTo>
                    <a:pt x="681422" y="977991"/>
                  </a:lnTo>
                  <a:lnTo>
                    <a:pt x="681415" y="977541"/>
                  </a:lnTo>
                  <a:lnTo>
                    <a:pt x="681453" y="977104"/>
                  </a:lnTo>
                  <a:lnTo>
                    <a:pt x="681483" y="976913"/>
                  </a:lnTo>
                  <a:lnTo>
                    <a:pt x="681517" y="976726"/>
                  </a:lnTo>
                  <a:lnTo>
                    <a:pt x="681566" y="976535"/>
                  </a:lnTo>
                  <a:lnTo>
                    <a:pt x="681619" y="976353"/>
                  </a:lnTo>
                  <a:lnTo>
                    <a:pt x="681691" y="976180"/>
                  </a:lnTo>
                  <a:lnTo>
                    <a:pt x="681827" y="975921"/>
                  </a:lnTo>
                  <a:lnTo>
                    <a:pt x="681993" y="975657"/>
                  </a:lnTo>
                  <a:lnTo>
                    <a:pt x="682186" y="975420"/>
                  </a:lnTo>
                  <a:lnTo>
                    <a:pt x="682401" y="975220"/>
                  </a:lnTo>
                  <a:lnTo>
                    <a:pt x="682632" y="975079"/>
                  </a:lnTo>
                  <a:lnTo>
                    <a:pt x="682828" y="975029"/>
                  </a:lnTo>
                  <a:lnTo>
                    <a:pt x="683036" y="975015"/>
                  </a:lnTo>
                  <a:lnTo>
                    <a:pt x="683255" y="975025"/>
                  </a:lnTo>
                  <a:lnTo>
                    <a:pt x="683475" y="975025"/>
                  </a:lnTo>
                  <a:lnTo>
                    <a:pt x="683683" y="975002"/>
                  </a:lnTo>
                  <a:lnTo>
                    <a:pt x="683898" y="974947"/>
                  </a:lnTo>
                  <a:lnTo>
                    <a:pt x="684110" y="974883"/>
                  </a:lnTo>
                  <a:lnTo>
                    <a:pt x="684317" y="974806"/>
                  </a:lnTo>
                  <a:lnTo>
                    <a:pt x="684518" y="974711"/>
                  </a:lnTo>
                  <a:lnTo>
                    <a:pt x="684710" y="974601"/>
                  </a:lnTo>
                  <a:lnTo>
                    <a:pt x="684983" y="974388"/>
                  </a:lnTo>
                  <a:lnTo>
                    <a:pt x="685228" y="974119"/>
                  </a:lnTo>
                  <a:lnTo>
                    <a:pt x="685447" y="973819"/>
                  </a:lnTo>
                  <a:lnTo>
                    <a:pt x="685651" y="973500"/>
                  </a:lnTo>
                  <a:lnTo>
                    <a:pt x="685844" y="973186"/>
                  </a:lnTo>
                  <a:lnTo>
                    <a:pt x="685961" y="972982"/>
                  </a:lnTo>
                  <a:lnTo>
                    <a:pt x="686067" y="972777"/>
                  </a:lnTo>
                  <a:lnTo>
                    <a:pt x="686267" y="972354"/>
                  </a:lnTo>
                  <a:lnTo>
                    <a:pt x="686373" y="972140"/>
                  </a:lnTo>
                  <a:lnTo>
                    <a:pt x="686661" y="971576"/>
                  </a:lnTo>
                  <a:lnTo>
                    <a:pt x="686948" y="971007"/>
                  </a:lnTo>
                  <a:lnTo>
                    <a:pt x="687095" y="970725"/>
                  </a:lnTo>
                  <a:lnTo>
                    <a:pt x="687144" y="970616"/>
                  </a:lnTo>
                  <a:lnTo>
                    <a:pt x="687227" y="970393"/>
                  </a:lnTo>
                  <a:lnTo>
                    <a:pt x="687295" y="970161"/>
                  </a:lnTo>
                  <a:lnTo>
                    <a:pt x="687325" y="970015"/>
                  </a:lnTo>
                  <a:lnTo>
                    <a:pt x="687352" y="969865"/>
                  </a:lnTo>
                  <a:lnTo>
                    <a:pt x="687371" y="969710"/>
                  </a:lnTo>
                  <a:lnTo>
                    <a:pt x="687382" y="969560"/>
                  </a:lnTo>
                  <a:lnTo>
                    <a:pt x="687386" y="969405"/>
                  </a:lnTo>
                  <a:lnTo>
                    <a:pt x="687378" y="969214"/>
                  </a:lnTo>
                  <a:lnTo>
                    <a:pt x="687352" y="969019"/>
                  </a:lnTo>
                  <a:lnTo>
                    <a:pt x="687314" y="968823"/>
                  </a:lnTo>
                  <a:lnTo>
                    <a:pt x="687276" y="968627"/>
                  </a:lnTo>
                  <a:lnTo>
                    <a:pt x="687242" y="968432"/>
                  </a:lnTo>
                  <a:lnTo>
                    <a:pt x="687224" y="968313"/>
                  </a:lnTo>
                  <a:lnTo>
                    <a:pt x="687208" y="968191"/>
                  </a:lnTo>
                  <a:lnTo>
                    <a:pt x="687171" y="967954"/>
                  </a:lnTo>
                  <a:lnTo>
                    <a:pt x="687144" y="967836"/>
                  </a:lnTo>
                  <a:lnTo>
                    <a:pt x="687110" y="967708"/>
                  </a:lnTo>
                  <a:lnTo>
                    <a:pt x="687016" y="967463"/>
                  </a:lnTo>
                  <a:lnTo>
                    <a:pt x="686974" y="967340"/>
                  </a:lnTo>
                  <a:lnTo>
                    <a:pt x="686940" y="967212"/>
                  </a:lnTo>
                  <a:lnTo>
                    <a:pt x="686914" y="967071"/>
                  </a:lnTo>
                  <a:lnTo>
                    <a:pt x="686895" y="966930"/>
                  </a:lnTo>
                  <a:lnTo>
                    <a:pt x="686883" y="966789"/>
                  </a:lnTo>
                  <a:lnTo>
                    <a:pt x="686876" y="966648"/>
                  </a:lnTo>
                  <a:lnTo>
                    <a:pt x="686872" y="966343"/>
                  </a:lnTo>
                  <a:lnTo>
                    <a:pt x="686959" y="962940"/>
                  </a:lnTo>
                  <a:lnTo>
                    <a:pt x="685837" y="962517"/>
                  </a:lnTo>
                  <a:lnTo>
                    <a:pt x="685734" y="962471"/>
                  </a:lnTo>
                  <a:lnTo>
                    <a:pt x="685606" y="962449"/>
                  </a:lnTo>
                  <a:lnTo>
                    <a:pt x="685466" y="962449"/>
                  </a:lnTo>
                  <a:lnTo>
                    <a:pt x="685334" y="962467"/>
                  </a:lnTo>
                  <a:lnTo>
                    <a:pt x="685217" y="962508"/>
                  </a:lnTo>
                  <a:lnTo>
                    <a:pt x="685119" y="962572"/>
                  </a:lnTo>
                  <a:lnTo>
                    <a:pt x="685020" y="962658"/>
                  </a:lnTo>
                  <a:lnTo>
                    <a:pt x="684937" y="962763"/>
                  </a:lnTo>
                  <a:lnTo>
                    <a:pt x="684873" y="962876"/>
                  </a:lnTo>
                  <a:lnTo>
                    <a:pt x="684831" y="962986"/>
                  </a:lnTo>
                  <a:lnTo>
                    <a:pt x="684503" y="966493"/>
                  </a:lnTo>
                  <a:lnTo>
                    <a:pt x="684744" y="966662"/>
                  </a:lnTo>
                  <a:lnTo>
                    <a:pt x="684593" y="967413"/>
                  </a:lnTo>
                  <a:lnTo>
                    <a:pt x="684408" y="967331"/>
                  </a:lnTo>
                  <a:lnTo>
                    <a:pt x="683584" y="968341"/>
                  </a:lnTo>
                  <a:lnTo>
                    <a:pt x="683335" y="968691"/>
                  </a:lnTo>
                  <a:lnTo>
                    <a:pt x="683463" y="969014"/>
                  </a:lnTo>
                  <a:lnTo>
                    <a:pt x="682734" y="969301"/>
                  </a:lnTo>
                  <a:lnTo>
                    <a:pt x="682549" y="969082"/>
                  </a:lnTo>
                  <a:lnTo>
                    <a:pt x="681876" y="969178"/>
                  </a:lnTo>
                  <a:lnTo>
                    <a:pt x="681203" y="969260"/>
                  </a:lnTo>
                  <a:lnTo>
                    <a:pt x="680531" y="969333"/>
                  </a:lnTo>
                  <a:lnTo>
                    <a:pt x="679854" y="969387"/>
                  </a:lnTo>
                  <a:lnTo>
                    <a:pt x="679178" y="969428"/>
                  </a:lnTo>
                  <a:lnTo>
                    <a:pt x="678391" y="969460"/>
                  </a:lnTo>
                  <a:lnTo>
                    <a:pt x="677606" y="969478"/>
                  </a:lnTo>
                  <a:lnTo>
                    <a:pt x="676816" y="969478"/>
                  </a:lnTo>
                  <a:lnTo>
                    <a:pt x="676030" y="969446"/>
                  </a:lnTo>
                  <a:lnTo>
                    <a:pt x="675247" y="969387"/>
                  </a:lnTo>
                  <a:lnTo>
                    <a:pt x="675013" y="969351"/>
                  </a:lnTo>
                  <a:lnTo>
                    <a:pt x="674537" y="969260"/>
                  </a:lnTo>
                  <a:lnTo>
                    <a:pt x="674302" y="969233"/>
                  </a:lnTo>
                  <a:lnTo>
                    <a:pt x="674068" y="969233"/>
                  </a:lnTo>
                  <a:lnTo>
                    <a:pt x="673894" y="969246"/>
                  </a:lnTo>
                  <a:lnTo>
                    <a:pt x="673717" y="969273"/>
                  </a:lnTo>
                  <a:lnTo>
                    <a:pt x="673547" y="969310"/>
                  </a:lnTo>
                  <a:lnTo>
                    <a:pt x="673380" y="969360"/>
                  </a:lnTo>
                  <a:lnTo>
                    <a:pt x="673229" y="969433"/>
                  </a:lnTo>
                  <a:lnTo>
                    <a:pt x="673082" y="969533"/>
                  </a:lnTo>
                  <a:lnTo>
                    <a:pt x="672934" y="969656"/>
                  </a:lnTo>
                  <a:lnTo>
                    <a:pt x="672575" y="969402"/>
                  </a:lnTo>
                  <a:lnTo>
                    <a:pt x="672525" y="969472"/>
                  </a:lnTo>
                  <a:lnTo>
                    <a:pt x="672493" y="969583"/>
                  </a:lnTo>
                  <a:lnTo>
                    <a:pt x="672498" y="969749"/>
                  </a:lnTo>
                  <a:lnTo>
                    <a:pt x="672525" y="969836"/>
                  </a:lnTo>
                  <a:lnTo>
                    <a:pt x="672570" y="969941"/>
                  </a:lnTo>
                  <a:lnTo>
                    <a:pt x="672604" y="970052"/>
                  </a:lnTo>
                  <a:lnTo>
                    <a:pt x="672673" y="970244"/>
                  </a:lnTo>
                  <a:lnTo>
                    <a:pt x="672680" y="970297"/>
                  </a:lnTo>
                  <a:lnTo>
                    <a:pt x="672702" y="970377"/>
                  </a:lnTo>
                  <a:lnTo>
                    <a:pt x="672735" y="970531"/>
                  </a:lnTo>
                  <a:lnTo>
                    <a:pt x="672740" y="970603"/>
                  </a:lnTo>
                  <a:lnTo>
                    <a:pt x="672759" y="970734"/>
                  </a:lnTo>
                  <a:lnTo>
                    <a:pt x="672758" y="970836"/>
                  </a:lnTo>
                  <a:lnTo>
                    <a:pt x="672774" y="970899"/>
                  </a:lnTo>
                  <a:lnTo>
                    <a:pt x="672774" y="971071"/>
                  </a:lnTo>
                  <a:lnTo>
                    <a:pt x="672762" y="971216"/>
                  </a:lnTo>
                  <a:lnTo>
                    <a:pt x="672758" y="971436"/>
                  </a:lnTo>
                  <a:lnTo>
                    <a:pt x="672750" y="971481"/>
                  </a:lnTo>
                  <a:lnTo>
                    <a:pt x="672744" y="971558"/>
                  </a:lnTo>
                  <a:lnTo>
                    <a:pt x="672748" y="971692"/>
                  </a:lnTo>
                  <a:lnTo>
                    <a:pt x="672763" y="971805"/>
                  </a:lnTo>
                  <a:lnTo>
                    <a:pt x="672782" y="971898"/>
                  </a:lnTo>
                  <a:lnTo>
                    <a:pt x="672803" y="971976"/>
                  </a:lnTo>
                  <a:lnTo>
                    <a:pt x="672872" y="972167"/>
                  </a:lnTo>
                  <a:lnTo>
                    <a:pt x="672914" y="972231"/>
                  </a:lnTo>
                  <a:lnTo>
                    <a:pt x="672941" y="972295"/>
                  </a:lnTo>
                  <a:lnTo>
                    <a:pt x="672971" y="972384"/>
                  </a:lnTo>
                  <a:lnTo>
                    <a:pt x="673087" y="972618"/>
                  </a:lnTo>
                  <a:lnTo>
                    <a:pt x="673116" y="972660"/>
                  </a:lnTo>
                  <a:lnTo>
                    <a:pt x="673142" y="972720"/>
                  </a:lnTo>
                  <a:lnTo>
                    <a:pt x="673177" y="972831"/>
                  </a:lnTo>
                  <a:lnTo>
                    <a:pt x="673246" y="972924"/>
                  </a:lnTo>
                  <a:lnTo>
                    <a:pt x="673295" y="972955"/>
                  </a:lnTo>
                  <a:lnTo>
                    <a:pt x="673324" y="972983"/>
                  </a:lnTo>
                  <a:lnTo>
                    <a:pt x="673337" y="973049"/>
                  </a:lnTo>
                  <a:lnTo>
                    <a:pt x="673335" y="973124"/>
                  </a:lnTo>
                  <a:lnTo>
                    <a:pt x="673340" y="973187"/>
                  </a:lnTo>
                  <a:lnTo>
                    <a:pt x="673396" y="973362"/>
                  </a:lnTo>
                  <a:lnTo>
                    <a:pt x="673472" y="973502"/>
                  </a:lnTo>
                  <a:lnTo>
                    <a:pt x="673546" y="973659"/>
                  </a:lnTo>
                  <a:lnTo>
                    <a:pt x="673565" y="973734"/>
                  </a:lnTo>
                  <a:lnTo>
                    <a:pt x="673679" y="974025"/>
                  </a:lnTo>
                  <a:lnTo>
                    <a:pt x="673737" y="974114"/>
                  </a:lnTo>
                  <a:lnTo>
                    <a:pt x="673774" y="974213"/>
                  </a:lnTo>
                  <a:lnTo>
                    <a:pt x="673793" y="974281"/>
                  </a:lnTo>
                  <a:lnTo>
                    <a:pt x="673831" y="974324"/>
                  </a:lnTo>
                  <a:lnTo>
                    <a:pt x="673844" y="974373"/>
                  </a:lnTo>
                  <a:lnTo>
                    <a:pt x="673861" y="974411"/>
                  </a:lnTo>
                  <a:lnTo>
                    <a:pt x="673865" y="974473"/>
                  </a:lnTo>
                  <a:lnTo>
                    <a:pt x="673850" y="974489"/>
                  </a:lnTo>
                  <a:lnTo>
                    <a:pt x="673837" y="974518"/>
                  </a:lnTo>
                  <a:lnTo>
                    <a:pt x="673839" y="974745"/>
                  </a:lnTo>
                  <a:lnTo>
                    <a:pt x="673833" y="974814"/>
                  </a:lnTo>
                  <a:lnTo>
                    <a:pt x="673831" y="974872"/>
                  </a:lnTo>
                  <a:lnTo>
                    <a:pt x="673876" y="974982"/>
                  </a:lnTo>
                  <a:lnTo>
                    <a:pt x="673910" y="975134"/>
                  </a:lnTo>
                  <a:lnTo>
                    <a:pt x="673937" y="975205"/>
                  </a:lnTo>
                  <a:lnTo>
                    <a:pt x="673946" y="975275"/>
                  </a:lnTo>
                  <a:lnTo>
                    <a:pt x="673959" y="975570"/>
                  </a:lnTo>
                  <a:lnTo>
                    <a:pt x="673984" y="975682"/>
                  </a:lnTo>
                  <a:lnTo>
                    <a:pt x="674020" y="975808"/>
                  </a:lnTo>
                  <a:lnTo>
                    <a:pt x="674065" y="975905"/>
                  </a:lnTo>
                  <a:lnTo>
                    <a:pt x="674101" y="976046"/>
                  </a:lnTo>
                  <a:lnTo>
                    <a:pt x="674129" y="976131"/>
                  </a:lnTo>
                  <a:lnTo>
                    <a:pt x="674139" y="976221"/>
                  </a:lnTo>
                  <a:lnTo>
                    <a:pt x="674163" y="976326"/>
                  </a:lnTo>
                  <a:lnTo>
                    <a:pt x="674173" y="976421"/>
                  </a:lnTo>
                  <a:lnTo>
                    <a:pt x="674226" y="976636"/>
                  </a:lnTo>
                  <a:lnTo>
                    <a:pt x="674294" y="977012"/>
                  </a:lnTo>
                  <a:lnTo>
                    <a:pt x="674343" y="977139"/>
                  </a:lnTo>
                  <a:lnTo>
                    <a:pt x="674369" y="977268"/>
                  </a:lnTo>
                  <a:lnTo>
                    <a:pt x="674382" y="977373"/>
                  </a:lnTo>
                  <a:lnTo>
                    <a:pt x="674404" y="977459"/>
                  </a:lnTo>
                  <a:lnTo>
                    <a:pt x="674469" y="977546"/>
                  </a:lnTo>
                  <a:lnTo>
                    <a:pt x="674554" y="977669"/>
                  </a:lnTo>
                  <a:lnTo>
                    <a:pt x="674669" y="977799"/>
                  </a:lnTo>
                  <a:lnTo>
                    <a:pt x="674767" y="977902"/>
                  </a:lnTo>
                  <a:lnTo>
                    <a:pt x="674860" y="978041"/>
                  </a:lnTo>
                  <a:lnTo>
                    <a:pt x="674899" y="978162"/>
                  </a:lnTo>
                  <a:lnTo>
                    <a:pt x="674974" y="978419"/>
                  </a:lnTo>
                  <a:lnTo>
                    <a:pt x="675037" y="978534"/>
                  </a:lnTo>
                  <a:lnTo>
                    <a:pt x="675229" y="978863"/>
                  </a:lnTo>
                  <a:lnTo>
                    <a:pt x="675316" y="979020"/>
                  </a:lnTo>
                  <a:lnTo>
                    <a:pt x="675427" y="979176"/>
                  </a:lnTo>
                  <a:lnTo>
                    <a:pt x="675529" y="979328"/>
                  </a:lnTo>
                  <a:lnTo>
                    <a:pt x="675596" y="979435"/>
                  </a:lnTo>
                  <a:lnTo>
                    <a:pt x="675752" y="979651"/>
                  </a:lnTo>
                  <a:lnTo>
                    <a:pt x="675771" y="979636"/>
                  </a:lnTo>
                  <a:lnTo>
                    <a:pt x="675804" y="979618"/>
                  </a:lnTo>
                  <a:lnTo>
                    <a:pt x="675841" y="979636"/>
                  </a:lnTo>
                  <a:lnTo>
                    <a:pt x="675863" y="979671"/>
                  </a:lnTo>
                  <a:lnTo>
                    <a:pt x="675922" y="979753"/>
                  </a:lnTo>
                  <a:lnTo>
                    <a:pt x="676009" y="979889"/>
                  </a:lnTo>
                  <a:lnTo>
                    <a:pt x="676024" y="979958"/>
                  </a:lnTo>
                  <a:lnTo>
                    <a:pt x="676060" y="980090"/>
                  </a:lnTo>
                  <a:lnTo>
                    <a:pt x="676133" y="980242"/>
                  </a:lnTo>
                  <a:lnTo>
                    <a:pt x="676161" y="980310"/>
                  </a:lnTo>
                  <a:lnTo>
                    <a:pt x="676190" y="980405"/>
                  </a:lnTo>
                  <a:lnTo>
                    <a:pt x="676219" y="980471"/>
                  </a:lnTo>
                  <a:lnTo>
                    <a:pt x="676261" y="980549"/>
                  </a:lnTo>
                  <a:lnTo>
                    <a:pt x="676312" y="980657"/>
                  </a:lnTo>
                  <a:lnTo>
                    <a:pt x="676355" y="980738"/>
                  </a:lnTo>
                  <a:lnTo>
                    <a:pt x="676428" y="980828"/>
                  </a:lnTo>
                  <a:lnTo>
                    <a:pt x="676480" y="980930"/>
                  </a:lnTo>
                  <a:lnTo>
                    <a:pt x="676526" y="981011"/>
                  </a:lnTo>
                  <a:lnTo>
                    <a:pt x="676589" y="981102"/>
                  </a:lnTo>
                  <a:lnTo>
                    <a:pt x="676646" y="981168"/>
                  </a:lnTo>
                  <a:lnTo>
                    <a:pt x="676691" y="981266"/>
                  </a:lnTo>
                  <a:lnTo>
                    <a:pt x="676705" y="981323"/>
                  </a:lnTo>
                  <a:lnTo>
                    <a:pt x="676843" y="981705"/>
                  </a:lnTo>
                  <a:lnTo>
                    <a:pt x="676860" y="981776"/>
                  </a:lnTo>
                  <a:lnTo>
                    <a:pt x="676894" y="981894"/>
                  </a:lnTo>
                  <a:lnTo>
                    <a:pt x="676928" y="981996"/>
                  </a:lnTo>
                  <a:lnTo>
                    <a:pt x="676965" y="982144"/>
                  </a:lnTo>
                  <a:lnTo>
                    <a:pt x="677019" y="982240"/>
                  </a:lnTo>
                  <a:lnTo>
                    <a:pt x="677126" y="982461"/>
                  </a:lnTo>
                  <a:lnTo>
                    <a:pt x="677181" y="982555"/>
                  </a:lnTo>
                  <a:lnTo>
                    <a:pt x="677267" y="982739"/>
                  </a:lnTo>
                  <a:lnTo>
                    <a:pt x="677332" y="982843"/>
                  </a:lnTo>
                  <a:lnTo>
                    <a:pt x="677369" y="982922"/>
                  </a:lnTo>
                  <a:lnTo>
                    <a:pt x="677395" y="983027"/>
                  </a:lnTo>
                  <a:lnTo>
                    <a:pt x="677399" y="983055"/>
                  </a:lnTo>
                  <a:lnTo>
                    <a:pt x="678092" y="983000"/>
                  </a:lnTo>
                  <a:lnTo>
                    <a:pt x="678231" y="984022"/>
                  </a:lnTo>
                  <a:lnTo>
                    <a:pt x="677518" y="984084"/>
                  </a:lnTo>
                  <a:lnTo>
                    <a:pt x="677526" y="984125"/>
                  </a:lnTo>
                  <a:lnTo>
                    <a:pt x="677531" y="984171"/>
                  </a:lnTo>
                  <a:lnTo>
                    <a:pt x="677545" y="984235"/>
                  </a:lnTo>
                  <a:lnTo>
                    <a:pt x="677554" y="984303"/>
                  </a:lnTo>
                  <a:lnTo>
                    <a:pt x="677554" y="984396"/>
                  </a:lnTo>
                  <a:lnTo>
                    <a:pt x="677536" y="984480"/>
                  </a:lnTo>
                  <a:lnTo>
                    <a:pt x="677520" y="984538"/>
                  </a:lnTo>
                  <a:lnTo>
                    <a:pt x="677495" y="984594"/>
                  </a:lnTo>
                  <a:lnTo>
                    <a:pt x="677395" y="984727"/>
                  </a:lnTo>
                  <a:lnTo>
                    <a:pt x="677344" y="984783"/>
                  </a:lnTo>
                  <a:lnTo>
                    <a:pt x="677318" y="984832"/>
                  </a:lnTo>
                  <a:lnTo>
                    <a:pt x="677329" y="984856"/>
                  </a:lnTo>
                  <a:lnTo>
                    <a:pt x="677393" y="984858"/>
                  </a:lnTo>
                  <a:lnTo>
                    <a:pt x="677424" y="984877"/>
                  </a:lnTo>
                  <a:lnTo>
                    <a:pt x="677434" y="984921"/>
                  </a:lnTo>
                  <a:lnTo>
                    <a:pt x="677426" y="984966"/>
                  </a:lnTo>
                  <a:lnTo>
                    <a:pt x="677358" y="985216"/>
                  </a:lnTo>
                  <a:lnTo>
                    <a:pt x="677350" y="985270"/>
                  </a:lnTo>
                  <a:lnTo>
                    <a:pt x="677307" y="985308"/>
                  </a:lnTo>
                  <a:lnTo>
                    <a:pt x="677249" y="985396"/>
                  </a:lnTo>
                  <a:lnTo>
                    <a:pt x="677227" y="985470"/>
                  </a:lnTo>
                  <a:lnTo>
                    <a:pt x="677216" y="985571"/>
                  </a:lnTo>
                  <a:lnTo>
                    <a:pt x="677207" y="985700"/>
                  </a:lnTo>
                  <a:lnTo>
                    <a:pt x="677205" y="985871"/>
                  </a:lnTo>
                  <a:lnTo>
                    <a:pt x="677252" y="986092"/>
                  </a:lnTo>
                  <a:lnTo>
                    <a:pt x="677245" y="986217"/>
                  </a:lnTo>
                  <a:lnTo>
                    <a:pt x="677227" y="986355"/>
                  </a:lnTo>
                  <a:lnTo>
                    <a:pt x="677218" y="986510"/>
                  </a:lnTo>
                  <a:lnTo>
                    <a:pt x="677233" y="986705"/>
                  </a:lnTo>
                  <a:lnTo>
                    <a:pt x="677279" y="986771"/>
                  </a:lnTo>
                  <a:lnTo>
                    <a:pt x="677309" y="986881"/>
                  </a:lnTo>
                  <a:lnTo>
                    <a:pt x="677311" y="987036"/>
                  </a:lnTo>
                  <a:lnTo>
                    <a:pt x="677351" y="987369"/>
                  </a:lnTo>
                  <a:lnTo>
                    <a:pt x="677352" y="987509"/>
                  </a:lnTo>
                  <a:lnTo>
                    <a:pt x="677344" y="987786"/>
                  </a:lnTo>
                  <a:lnTo>
                    <a:pt x="677337" y="987910"/>
                  </a:lnTo>
                  <a:lnTo>
                    <a:pt x="677393" y="988067"/>
                  </a:lnTo>
                  <a:lnTo>
                    <a:pt x="677419" y="988124"/>
                  </a:lnTo>
                  <a:lnTo>
                    <a:pt x="677618" y="988202"/>
                  </a:lnTo>
                  <a:lnTo>
                    <a:pt x="677814" y="988440"/>
                  </a:lnTo>
                  <a:lnTo>
                    <a:pt x="677843" y="988732"/>
                  </a:lnTo>
                  <a:lnTo>
                    <a:pt x="677831" y="988999"/>
                  </a:lnTo>
                  <a:lnTo>
                    <a:pt x="678003" y="988962"/>
                  </a:lnTo>
                  <a:lnTo>
                    <a:pt x="678182" y="989225"/>
                  </a:lnTo>
                  <a:lnTo>
                    <a:pt x="678264" y="989314"/>
                  </a:lnTo>
                  <a:lnTo>
                    <a:pt x="678309" y="989449"/>
                  </a:lnTo>
                  <a:lnTo>
                    <a:pt x="678224" y="989651"/>
                  </a:lnTo>
                  <a:lnTo>
                    <a:pt x="678131" y="989758"/>
                  </a:lnTo>
                  <a:lnTo>
                    <a:pt x="678026" y="989857"/>
                  </a:lnTo>
                  <a:lnTo>
                    <a:pt x="677872" y="990030"/>
                  </a:lnTo>
                  <a:lnTo>
                    <a:pt x="677819" y="990202"/>
                  </a:lnTo>
                  <a:lnTo>
                    <a:pt x="677735" y="990387"/>
                  </a:lnTo>
                  <a:lnTo>
                    <a:pt x="677420" y="990777"/>
                  </a:lnTo>
                  <a:lnTo>
                    <a:pt x="677114" y="991065"/>
                  </a:lnTo>
                  <a:lnTo>
                    <a:pt x="676814" y="991205"/>
                  </a:lnTo>
                  <a:lnTo>
                    <a:pt x="676462" y="991189"/>
                  </a:lnTo>
                  <a:lnTo>
                    <a:pt x="676030" y="991433"/>
                  </a:lnTo>
                  <a:lnTo>
                    <a:pt x="675887" y="991601"/>
                  </a:lnTo>
                  <a:lnTo>
                    <a:pt x="675884" y="992007"/>
                  </a:lnTo>
                  <a:lnTo>
                    <a:pt x="675860" y="992241"/>
                  </a:lnTo>
                  <a:lnTo>
                    <a:pt x="675967" y="992709"/>
                  </a:lnTo>
                  <a:lnTo>
                    <a:pt x="676042" y="993221"/>
                  </a:lnTo>
                  <a:lnTo>
                    <a:pt x="676097" y="993832"/>
                  </a:lnTo>
                  <a:lnTo>
                    <a:pt x="676220" y="994410"/>
                  </a:lnTo>
                  <a:lnTo>
                    <a:pt x="676312" y="995062"/>
                  </a:lnTo>
                  <a:lnTo>
                    <a:pt x="676352" y="995555"/>
                  </a:lnTo>
                  <a:lnTo>
                    <a:pt x="676590" y="996116"/>
                  </a:lnTo>
                  <a:lnTo>
                    <a:pt x="676661" y="996362"/>
                  </a:lnTo>
                  <a:lnTo>
                    <a:pt x="676694" y="996567"/>
                  </a:lnTo>
                  <a:lnTo>
                    <a:pt x="676891" y="996907"/>
                  </a:lnTo>
                  <a:lnTo>
                    <a:pt x="677005" y="997247"/>
                  </a:lnTo>
                  <a:lnTo>
                    <a:pt x="677137" y="997325"/>
                  </a:lnTo>
                  <a:lnTo>
                    <a:pt x="677248" y="997346"/>
                  </a:lnTo>
                  <a:lnTo>
                    <a:pt x="677174" y="997386"/>
                  </a:lnTo>
                  <a:lnTo>
                    <a:pt x="677080" y="997452"/>
                  </a:lnTo>
                  <a:lnTo>
                    <a:pt x="677174" y="997866"/>
                  </a:lnTo>
                  <a:lnTo>
                    <a:pt x="677438" y="998842"/>
                  </a:lnTo>
                  <a:lnTo>
                    <a:pt x="677566" y="999289"/>
                  </a:lnTo>
                  <a:lnTo>
                    <a:pt x="677718" y="999707"/>
                  </a:lnTo>
                  <a:lnTo>
                    <a:pt x="677792" y="1000039"/>
                  </a:lnTo>
                  <a:lnTo>
                    <a:pt x="677989" y="1000404"/>
                  </a:lnTo>
                  <a:lnTo>
                    <a:pt x="678230" y="1000637"/>
                  </a:lnTo>
                  <a:lnTo>
                    <a:pt x="678578" y="1001100"/>
                  </a:lnTo>
                  <a:lnTo>
                    <a:pt x="678943" y="1001674"/>
                  </a:lnTo>
                  <a:lnTo>
                    <a:pt x="679181" y="1002055"/>
                  </a:lnTo>
                  <a:lnTo>
                    <a:pt x="679382" y="1002563"/>
                  </a:lnTo>
                  <a:lnTo>
                    <a:pt x="679513" y="1002825"/>
                  </a:lnTo>
                  <a:lnTo>
                    <a:pt x="679575" y="1003211"/>
                  </a:lnTo>
                  <a:lnTo>
                    <a:pt x="679686" y="1003526"/>
                  </a:lnTo>
                  <a:lnTo>
                    <a:pt x="679699" y="1003822"/>
                  </a:lnTo>
                  <a:lnTo>
                    <a:pt x="679879" y="1004158"/>
                  </a:lnTo>
                  <a:lnTo>
                    <a:pt x="679978" y="1004716"/>
                  </a:lnTo>
                  <a:lnTo>
                    <a:pt x="680273" y="1005289"/>
                  </a:lnTo>
                  <a:lnTo>
                    <a:pt x="680371" y="1005539"/>
                  </a:lnTo>
                  <a:lnTo>
                    <a:pt x="680530" y="1005669"/>
                  </a:lnTo>
                  <a:lnTo>
                    <a:pt x="680528" y="1006044"/>
                  </a:lnTo>
                  <a:lnTo>
                    <a:pt x="680628" y="1006563"/>
                  </a:lnTo>
                  <a:lnTo>
                    <a:pt x="680633" y="1006670"/>
                  </a:lnTo>
                  <a:lnTo>
                    <a:pt x="680660" y="1007043"/>
                  </a:lnTo>
                  <a:lnTo>
                    <a:pt x="680660" y="1007509"/>
                  </a:lnTo>
                  <a:lnTo>
                    <a:pt x="680653" y="1007755"/>
                  </a:lnTo>
                  <a:lnTo>
                    <a:pt x="680661" y="1007968"/>
                  </a:lnTo>
                  <a:lnTo>
                    <a:pt x="680658" y="1008127"/>
                  </a:lnTo>
                  <a:lnTo>
                    <a:pt x="680646" y="1008337"/>
                  </a:lnTo>
                  <a:lnTo>
                    <a:pt x="680591" y="1008715"/>
                  </a:lnTo>
                  <a:lnTo>
                    <a:pt x="680584" y="1009039"/>
                  </a:lnTo>
                  <a:lnTo>
                    <a:pt x="680552" y="1009556"/>
                  </a:lnTo>
                  <a:lnTo>
                    <a:pt x="680509" y="1009843"/>
                  </a:lnTo>
                  <a:lnTo>
                    <a:pt x="680537" y="1010060"/>
                  </a:lnTo>
                  <a:lnTo>
                    <a:pt x="680677" y="1010355"/>
                  </a:lnTo>
                  <a:lnTo>
                    <a:pt x="680665" y="1010618"/>
                  </a:lnTo>
                  <a:lnTo>
                    <a:pt x="680638" y="1011032"/>
                  </a:lnTo>
                  <a:lnTo>
                    <a:pt x="680805" y="1011151"/>
                  </a:lnTo>
                  <a:lnTo>
                    <a:pt x="680936" y="1011179"/>
                  </a:lnTo>
                  <a:lnTo>
                    <a:pt x="680982" y="1011232"/>
                  </a:lnTo>
                  <a:lnTo>
                    <a:pt x="680970" y="1011359"/>
                  </a:lnTo>
                  <a:lnTo>
                    <a:pt x="681047" y="1011441"/>
                  </a:lnTo>
                  <a:lnTo>
                    <a:pt x="681231" y="1011391"/>
                  </a:lnTo>
                  <a:lnTo>
                    <a:pt x="681488" y="1011604"/>
                  </a:lnTo>
                  <a:lnTo>
                    <a:pt x="681783" y="1011898"/>
                  </a:lnTo>
                  <a:lnTo>
                    <a:pt x="682169" y="1012271"/>
                  </a:lnTo>
                  <a:lnTo>
                    <a:pt x="682177" y="1012443"/>
                  </a:lnTo>
                  <a:lnTo>
                    <a:pt x="682447" y="1012693"/>
                  </a:lnTo>
                  <a:lnTo>
                    <a:pt x="682607" y="1012766"/>
                  </a:lnTo>
                  <a:lnTo>
                    <a:pt x="682843" y="1013044"/>
                  </a:lnTo>
                  <a:lnTo>
                    <a:pt x="683151" y="1013568"/>
                  </a:lnTo>
                  <a:lnTo>
                    <a:pt x="683258" y="1013949"/>
                  </a:lnTo>
                  <a:lnTo>
                    <a:pt x="683586" y="1014203"/>
                  </a:lnTo>
                  <a:lnTo>
                    <a:pt x="683679" y="1014133"/>
                  </a:lnTo>
                  <a:lnTo>
                    <a:pt x="683954" y="1014161"/>
                  </a:lnTo>
                  <a:lnTo>
                    <a:pt x="684170" y="1014267"/>
                  </a:lnTo>
                  <a:lnTo>
                    <a:pt x="684517" y="1014455"/>
                  </a:lnTo>
                  <a:lnTo>
                    <a:pt x="684594" y="1014458"/>
                  </a:lnTo>
                  <a:lnTo>
                    <a:pt x="685008" y="1014904"/>
                  </a:lnTo>
                  <a:lnTo>
                    <a:pt x="685352" y="1015203"/>
                  </a:lnTo>
                  <a:lnTo>
                    <a:pt x="685519" y="1015342"/>
                  </a:lnTo>
                  <a:lnTo>
                    <a:pt x="685700" y="1015571"/>
                  </a:lnTo>
                  <a:lnTo>
                    <a:pt x="686084" y="1015562"/>
                  </a:lnTo>
                  <a:lnTo>
                    <a:pt x="686349" y="1015902"/>
                  </a:lnTo>
                  <a:lnTo>
                    <a:pt x="686800" y="1016409"/>
                  </a:lnTo>
                  <a:lnTo>
                    <a:pt x="687099" y="1016814"/>
                  </a:lnTo>
                  <a:lnTo>
                    <a:pt x="687054" y="1016979"/>
                  </a:lnTo>
                  <a:lnTo>
                    <a:pt x="687289" y="1017663"/>
                  </a:lnTo>
                  <a:lnTo>
                    <a:pt x="687491" y="1018134"/>
                  </a:lnTo>
                  <a:lnTo>
                    <a:pt x="687540" y="1018429"/>
                  </a:lnTo>
                  <a:lnTo>
                    <a:pt x="687630" y="1018478"/>
                  </a:lnTo>
                  <a:lnTo>
                    <a:pt x="687402" y="1018688"/>
                  </a:lnTo>
                  <a:lnTo>
                    <a:pt x="687039" y="1018882"/>
                  </a:lnTo>
                  <a:lnTo>
                    <a:pt x="686909" y="1018882"/>
                  </a:lnTo>
                  <a:lnTo>
                    <a:pt x="686876" y="1018800"/>
                  </a:lnTo>
                  <a:lnTo>
                    <a:pt x="686209" y="1018531"/>
                  </a:lnTo>
                  <a:lnTo>
                    <a:pt x="685277" y="1018181"/>
                  </a:lnTo>
                  <a:lnTo>
                    <a:pt x="684906" y="1017850"/>
                  </a:lnTo>
                  <a:lnTo>
                    <a:pt x="684594" y="1017596"/>
                  </a:lnTo>
                  <a:lnTo>
                    <a:pt x="684158" y="1017536"/>
                  </a:lnTo>
                  <a:lnTo>
                    <a:pt x="683650" y="1017217"/>
                  </a:lnTo>
                  <a:lnTo>
                    <a:pt x="683295" y="1016952"/>
                  </a:lnTo>
                  <a:lnTo>
                    <a:pt x="682938" y="1016792"/>
                  </a:lnTo>
                  <a:lnTo>
                    <a:pt x="682510" y="1016671"/>
                  </a:lnTo>
                  <a:lnTo>
                    <a:pt x="682159" y="1016462"/>
                  </a:lnTo>
                  <a:lnTo>
                    <a:pt x="681896" y="1016061"/>
                  </a:lnTo>
                  <a:lnTo>
                    <a:pt x="681560" y="1015697"/>
                  </a:lnTo>
                  <a:lnTo>
                    <a:pt x="681462" y="1015619"/>
                  </a:lnTo>
                  <a:lnTo>
                    <a:pt x="681324" y="1015620"/>
                  </a:lnTo>
                  <a:lnTo>
                    <a:pt x="681094" y="1015210"/>
                  </a:lnTo>
                  <a:lnTo>
                    <a:pt x="680843" y="1014813"/>
                  </a:lnTo>
                  <a:lnTo>
                    <a:pt x="680676" y="1014575"/>
                  </a:lnTo>
                  <a:lnTo>
                    <a:pt x="680548" y="1014367"/>
                  </a:lnTo>
                  <a:lnTo>
                    <a:pt x="680422" y="1014252"/>
                  </a:lnTo>
                  <a:lnTo>
                    <a:pt x="680199" y="1014283"/>
                  </a:lnTo>
                  <a:lnTo>
                    <a:pt x="679887" y="1014062"/>
                  </a:lnTo>
                  <a:lnTo>
                    <a:pt x="678745" y="1013531"/>
                  </a:lnTo>
                  <a:lnTo>
                    <a:pt x="678218" y="1013171"/>
                  </a:lnTo>
                  <a:lnTo>
                    <a:pt x="678072" y="1013007"/>
                  </a:lnTo>
                  <a:lnTo>
                    <a:pt x="677856" y="1012884"/>
                  </a:lnTo>
                  <a:lnTo>
                    <a:pt x="677578" y="1012671"/>
                  </a:lnTo>
                  <a:lnTo>
                    <a:pt x="677267" y="1012442"/>
                  </a:lnTo>
                  <a:lnTo>
                    <a:pt x="676996" y="1012184"/>
                  </a:lnTo>
                  <a:lnTo>
                    <a:pt x="676767" y="1012008"/>
                  </a:lnTo>
                  <a:lnTo>
                    <a:pt x="676465" y="1011767"/>
                  </a:lnTo>
                  <a:lnTo>
                    <a:pt x="676186" y="1011505"/>
                  </a:lnTo>
                  <a:lnTo>
                    <a:pt x="675978" y="1011206"/>
                  </a:lnTo>
                  <a:lnTo>
                    <a:pt x="675834" y="1010792"/>
                  </a:lnTo>
                  <a:lnTo>
                    <a:pt x="675732" y="1010665"/>
                  </a:lnTo>
                  <a:lnTo>
                    <a:pt x="675722" y="1010337"/>
                  </a:lnTo>
                  <a:lnTo>
                    <a:pt x="675673" y="1010070"/>
                  </a:lnTo>
                  <a:lnTo>
                    <a:pt x="675595" y="1009992"/>
                  </a:lnTo>
                  <a:lnTo>
                    <a:pt x="675431" y="1009894"/>
                  </a:lnTo>
                  <a:lnTo>
                    <a:pt x="675224" y="1009771"/>
                  </a:lnTo>
                  <a:lnTo>
                    <a:pt x="675044" y="1009692"/>
                  </a:lnTo>
                  <a:lnTo>
                    <a:pt x="674937" y="1009632"/>
                  </a:lnTo>
                  <a:lnTo>
                    <a:pt x="674849" y="1009567"/>
                  </a:lnTo>
                  <a:lnTo>
                    <a:pt x="674735" y="1009491"/>
                  </a:lnTo>
                  <a:lnTo>
                    <a:pt x="674620" y="1009446"/>
                  </a:lnTo>
                  <a:lnTo>
                    <a:pt x="674458" y="1009343"/>
                  </a:lnTo>
                  <a:lnTo>
                    <a:pt x="674359" y="1009254"/>
                  </a:lnTo>
                  <a:lnTo>
                    <a:pt x="674229" y="1009144"/>
                  </a:lnTo>
                  <a:lnTo>
                    <a:pt x="673996" y="1009013"/>
                  </a:lnTo>
                  <a:lnTo>
                    <a:pt x="673727" y="1008960"/>
                  </a:lnTo>
                  <a:lnTo>
                    <a:pt x="673493" y="1008760"/>
                  </a:lnTo>
                  <a:lnTo>
                    <a:pt x="673242" y="1008445"/>
                  </a:lnTo>
                  <a:lnTo>
                    <a:pt x="672948" y="1008113"/>
                  </a:lnTo>
                  <a:lnTo>
                    <a:pt x="672714" y="1007867"/>
                  </a:lnTo>
                  <a:lnTo>
                    <a:pt x="672580" y="1007716"/>
                  </a:lnTo>
                  <a:lnTo>
                    <a:pt x="672396" y="1007667"/>
                  </a:lnTo>
                  <a:lnTo>
                    <a:pt x="671967" y="1007639"/>
                  </a:lnTo>
                  <a:lnTo>
                    <a:pt x="671751" y="1007742"/>
                  </a:lnTo>
                  <a:lnTo>
                    <a:pt x="671559" y="1007624"/>
                  </a:lnTo>
                  <a:lnTo>
                    <a:pt x="671472" y="1007419"/>
                  </a:lnTo>
                  <a:lnTo>
                    <a:pt x="671325" y="1007222"/>
                  </a:lnTo>
                  <a:lnTo>
                    <a:pt x="671287" y="1006783"/>
                  </a:lnTo>
                  <a:lnTo>
                    <a:pt x="671098" y="1006324"/>
                  </a:lnTo>
                  <a:lnTo>
                    <a:pt x="670697" y="1005521"/>
                  </a:lnTo>
                  <a:lnTo>
                    <a:pt x="670499" y="1005235"/>
                  </a:lnTo>
                  <a:lnTo>
                    <a:pt x="670340" y="1005128"/>
                  </a:lnTo>
                  <a:lnTo>
                    <a:pt x="670279" y="1005161"/>
                  </a:lnTo>
                  <a:lnTo>
                    <a:pt x="670250" y="1005099"/>
                  </a:lnTo>
                  <a:lnTo>
                    <a:pt x="670210" y="1004932"/>
                  </a:lnTo>
                  <a:lnTo>
                    <a:pt x="670246" y="1004841"/>
                  </a:lnTo>
                  <a:lnTo>
                    <a:pt x="670171" y="1004726"/>
                  </a:lnTo>
                  <a:lnTo>
                    <a:pt x="670045" y="1004710"/>
                  </a:lnTo>
                  <a:lnTo>
                    <a:pt x="669755" y="1004477"/>
                  </a:lnTo>
                  <a:lnTo>
                    <a:pt x="669484" y="1004203"/>
                  </a:lnTo>
                  <a:lnTo>
                    <a:pt x="669340" y="1003748"/>
                  </a:lnTo>
                  <a:lnTo>
                    <a:pt x="669197" y="1003617"/>
                  </a:lnTo>
                  <a:lnTo>
                    <a:pt x="668912" y="1003281"/>
                  </a:lnTo>
                  <a:lnTo>
                    <a:pt x="668175" y="1002717"/>
                  </a:lnTo>
                  <a:lnTo>
                    <a:pt x="667766" y="1002406"/>
                  </a:lnTo>
                  <a:lnTo>
                    <a:pt x="667622" y="1002279"/>
                  </a:lnTo>
                  <a:lnTo>
                    <a:pt x="667418" y="1002045"/>
                  </a:lnTo>
                  <a:lnTo>
                    <a:pt x="667100" y="1001828"/>
                  </a:lnTo>
                  <a:lnTo>
                    <a:pt x="666845" y="1001677"/>
                  </a:lnTo>
                  <a:lnTo>
                    <a:pt x="666706" y="1001485"/>
                  </a:lnTo>
                  <a:lnTo>
                    <a:pt x="666501" y="1001215"/>
                  </a:lnTo>
                  <a:lnTo>
                    <a:pt x="666116" y="1000723"/>
                  </a:lnTo>
                  <a:lnTo>
                    <a:pt x="665810" y="1000260"/>
                  </a:lnTo>
                  <a:lnTo>
                    <a:pt x="665354" y="999646"/>
                  </a:lnTo>
                  <a:lnTo>
                    <a:pt x="665325" y="999507"/>
                  </a:lnTo>
                  <a:lnTo>
                    <a:pt x="665248" y="999367"/>
                  </a:lnTo>
                  <a:lnTo>
                    <a:pt x="665026" y="999035"/>
                  </a:lnTo>
                  <a:lnTo>
                    <a:pt x="664796" y="998589"/>
                  </a:lnTo>
                  <a:lnTo>
                    <a:pt x="664478" y="998151"/>
                  </a:lnTo>
                  <a:lnTo>
                    <a:pt x="664272" y="997806"/>
                  </a:lnTo>
                  <a:lnTo>
                    <a:pt x="664113" y="997552"/>
                  </a:lnTo>
                  <a:lnTo>
                    <a:pt x="663900" y="997376"/>
                  </a:lnTo>
                  <a:lnTo>
                    <a:pt x="663837" y="997155"/>
                  </a:lnTo>
                  <a:lnTo>
                    <a:pt x="663823" y="996945"/>
                  </a:lnTo>
                  <a:lnTo>
                    <a:pt x="663734" y="996576"/>
                  </a:lnTo>
                  <a:lnTo>
                    <a:pt x="663732" y="996228"/>
                  </a:lnTo>
                  <a:lnTo>
                    <a:pt x="663686" y="995887"/>
                  </a:lnTo>
                  <a:lnTo>
                    <a:pt x="663588" y="995391"/>
                  </a:lnTo>
                  <a:lnTo>
                    <a:pt x="663521" y="994915"/>
                  </a:lnTo>
                  <a:lnTo>
                    <a:pt x="663502" y="994811"/>
                  </a:lnTo>
                  <a:lnTo>
                    <a:pt x="663475" y="994717"/>
                  </a:lnTo>
                  <a:lnTo>
                    <a:pt x="663471" y="994630"/>
                  </a:lnTo>
                  <a:lnTo>
                    <a:pt x="663440" y="994558"/>
                  </a:lnTo>
                  <a:lnTo>
                    <a:pt x="663448" y="994422"/>
                  </a:lnTo>
                  <a:lnTo>
                    <a:pt x="663478" y="994326"/>
                  </a:lnTo>
                  <a:lnTo>
                    <a:pt x="663464" y="994196"/>
                  </a:lnTo>
                  <a:lnTo>
                    <a:pt x="663463" y="994074"/>
                  </a:lnTo>
                  <a:lnTo>
                    <a:pt x="663453" y="993901"/>
                  </a:lnTo>
                  <a:lnTo>
                    <a:pt x="663440" y="993781"/>
                  </a:lnTo>
                  <a:lnTo>
                    <a:pt x="663468" y="993581"/>
                  </a:lnTo>
                  <a:lnTo>
                    <a:pt x="663464" y="993501"/>
                  </a:lnTo>
                  <a:lnTo>
                    <a:pt x="663466" y="993395"/>
                  </a:lnTo>
                  <a:lnTo>
                    <a:pt x="663494" y="993209"/>
                  </a:lnTo>
                  <a:lnTo>
                    <a:pt x="663568" y="992993"/>
                  </a:lnTo>
                  <a:lnTo>
                    <a:pt x="663585" y="992843"/>
                  </a:lnTo>
                  <a:lnTo>
                    <a:pt x="663559" y="992653"/>
                  </a:lnTo>
                  <a:lnTo>
                    <a:pt x="663528" y="992598"/>
                  </a:lnTo>
                  <a:lnTo>
                    <a:pt x="663493" y="992551"/>
                  </a:lnTo>
                  <a:lnTo>
                    <a:pt x="663455" y="992534"/>
                  </a:lnTo>
                  <a:lnTo>
                    <a:pt x="663353" y="992507"/>
                  </a:lnTo>
                  <a:lnTo>
                    <a:pt x="663298" y="992474"/>
                  </a:lnTo>
                  <a:lnTo>
                    <a:pt x="663289" y="992411"/>
                  </a:lnTo>
                  <a:lnTo>
                    <a:pt x="663316" y="992216"/>
                  </a:lnTo>
                  <a:lnTo>
                    <a:pt x="663308" y="992128"/>
                  </a:lnTo>
                  <a:lnTo>
                    <a:pt x="663278" y="991983"/>
                  </a:lnTo>
                  <a:lnTo>
                    <a:pt x="663242" y="991905"/>
                  </a:lnTo>
                  <a:lnTo>
                    <a:pt x="663213" y="991882"/>
                  </a:lnTo>
                  <a:lnTo>
                    <a:pt x="663181" y="991842"/>
                  </a:lnTo>
                  <a:lnTo>
                    <a:pt x="663172" y="991779"/>
                  </a:lnTo>
                  <a:lnTo>
                    <a:pt x="663183" y="991697"/>
                  </a:lnTo>
                  <a:lnTo>
                    <a:pt x="663219" y="991604"/>
                  </a:lnTo>
                  <a:lnTo>
                    <a:pt x="663226" y="991519"/>
                  </a:lnTo>
                  <a:lnTo>
                    <a:pt x="663223" y="991444"/>
                  </a:lnTo>
                  <a:lnTo>
                    <a:pt x="663248" y="991283"/>
                  </a:lnTo>
                  <a:lnTo>
                    <a:pt x="663249" y="991201"/>
                  </a:lnTo>
                  <a:lnTo>
                    <a:pt x="663245" y="991091"/>
                  </a:lnTo>
                  <a:lnTo>
                    <a:pt x="663237" y="991020"/>
                  </a:lnTo>
                  <a:lnTo>
                    <a:pt x="663211" y="990933"/>
                  </a:lnTo>
                  <a:lnTo>
                    <a:pt x="663214" y="990852"/>
                  </a:lnTo>
                  <a:lnTo>
                    <a:pt x="663191" y="990785"/>
                  </a:lnTo>
                  <a:lnTo>
                    <a:pt x="663181" y="990729"/>
                  </a:lnTo>
                  <a:lnTo>
                    <a:pt x="663178" y="990659"/>
                  </a:lnTo>
                  <a:lnTo>
                    <a:pt x="663161" y="990600"/>
                  </a:lnTo>
                  <a:lnTo>
                    <a:pt x="663056" y="990371"/>
                  </a:lnTo>
                  <a:lnTo>
                    <a:pt x="662947" y="990206"/>
                  </a:lnTo>
                  <a:lnTo>
                    <a:pt x="662917" y="990126"/>
                  </a:lnTo>
                  <a:lnTo>
                    <a:pt x="662890" y="990022"/>
                  </a:lnTo>
                  <a:lnTo>
                    <a:pt x="662882" y="989969"/>
                  </a:lnTo>
                  <a:lnTo>
                    <a:pt x="662803" y="989864"/>
                  </a:lnTo>
                  <a:lnTo>
                    <a:pt x="662795" y="989794"/>
                  </a:lnTo>
                  <a:lnTo>
                    <a:pt x="662762" y="989699"/>
                  </a:lnTo>
                  <a:lnTo>
                    <a:pt x="662652" y="989432"/>
                  </a:lnTo>
                  <a:lnTo>
                    <a:pt x="662594" y="989353"/>
                  </a:lnTo>
                  <a:lnTo>
                    <a:pt x="662538" y="989296"/>
                  </a:lnTo>
                  <a:lnTo>
                    <a:pt x="662448" y="989184"/>
                  </a:lnTo>
                  <a:lnTo>
                    <a:pt x="662358" y="989102"/>
                  </a:lnTo>
                  <a:lnTo>
                    <a:pt x="662328" y="989032"/>
                  </a:lnTo>
                  <a:lnTo>
                    <a:pt x="662301" y="988984"/>
                  </a:lnTo>
                  <a:lnTo>
                    <a:pt x="662281" y="988929"/>
                  </a:lnTo>
                  <a:lnTo>
                    <a:pt x="662229" y="988822"/>
                  </a:lnTo>
                  <a:lnTo>
                    <a:pt x="662173" y="988741"/>
                  </a:lnTo>
                  <a:lnTo>
                    <a:pt x="662120" y="988677"/>
                  </a:lnTo>
                  <a:lnTo>
                    <a:pt x="662045" y="988616"/>
                  </a:lnTo>
                  <a:lnTo>
                    <a:pt x="661906" y="988428"/>
                  </a:lnTo>
                  <a:lnTo>
                    <a:pt x="661851" y="988331"/>
                  </a:lnTo>
                  <a:lnTo>
                    <a:pt x="661796" y="988226"/>
                  </a:lnTo>
                  <a:lnTo>
                    <a:pt x="661758" y="988163"/>
                  </a:lnTo>
                  <a:lnTo>
                    <a:pt x="661704" y="988111"/>
                  </a:lnTo>
                  <a:lnTo>
                    <a:pt x="661637" y="988064"/>
                  </a:lnTo>
                  <a:lnTo>
                    <a:pt x="661588" y="988024"/>
                  </a:lnTo>
                  <a:lnTo>
                    <a:pt x="661521" y="987954"/>
                  </a:lnTo>
                  <a:lnTo>
                    <a:pt x="661482" y="987880"/>
                  </a:lnTo>
                  <a:lnTo>
                    <a:pt x="661440" y="987746"/>
                  </a:lnTo>
                  <a:lnTo>
                    <a:pt x="661402" y="987672"/>
                  </a:lnTo>
                  <a:lnTo>
                    <a:pt x="661286" y="987558"/>
                  </a:lnTo>
                  <a:lnTo>
                    <a:pt x="661215" y="987452"/>
                  </a:lnTo>
                  <a:lnTo>
                    <a:pt x="661162" y="987360"/>
                  </a:lnTo>
                  <a:lnTo>
                    <a:pt x="661135" y="987334"/>
                  </a:lnTo>
                  <a:lnTo>
                    <a:pt x="661082" y="987256"/>
                  </a:lnTo>
                  <a:lnTo>
                    <a:pt x="661022" y="987183"/>
                  </a:lnTo>
                  <a:lnTo>
                    <a:pt x="660985" y="987113"/>
                  </a:lnTo>
                  <a:lnTo>
                    <a:pt x="660943" y="987060"/>
                  </a:lnTo>
                  <a:lnTo>
                    <a:pt x="660932" y="986997"/>
                  </a:lnTo>
                  <a:lnTo>
                    <a:pt x="660911" y="986918"/>
                  </a:lnTo>
                  <a:lnTo>
                    <a:pt x="660893" y="986830"/>
                  </a:lnTo>
                  <a:lnTo>
                    <a:pt x="660885" y="986766"/>
                  </a:lnTo>
                  <a:lnTo>
                    <a:pt x="660879" y="986679"/>
                  </a:lnTo>
                  <a:lnTo>
                    <a:pt x="660840" y="986471"/>
                  </a:lnTo>
                  <a:lnTo>
                    <a:pt x="660821" y="986386"/>
                  </a:lnTo>
                  <a:lnTo>
                    <a:pt x="660794" y="986331"/>
                  </a:lnTo>
                  <a:lnTo>
                    <a:pt x="660766" y="986253"/>
                  </a:lnTo>
                  <a:lnTo>
                    <a:pt x="660674" y="986048"/>
                  </a:lnTo>
                  <a:lnTo>
                    <a:pt x="660632" y="985964"/>
                  </a:lnTo>
                  <a:lnTo>
                    <a:pt x="660526" y="985772"/>
                  </a:lnTo>
                  <a:lnTo>
                    <a:pt x="660474" y="985686"/>
                  </a:lnTo>
                  <a:lnTo>
                    <a:pt x="660419" y="985619"/>
                  </a:lnTo>
                  <a:lnTo>
                    <a:pt x="660319" y="985477"/>
                  </a:lnTo>
                  <a:lnTo>
                    <a:pt x="660259" y="985410"/>
                  </a:lnTo>
                  <a:lnTo>
                    <a:pt x="660192" y="985306"/>
                  </a:lnTo>
                  <a:lnTo>
                    <a:pt x="660135" y="985233"/>
                  </a:lnTo>
                  <a:lnTo>
                    <a:pt x="660102" y="985156"/>
                  </a:lnTo>
                  <a:lnTo>
                    <a:pt x="660047" y="985086"/>
                  </a:lnTo>
                  <a:lnTo>
                    <a:pt x="659981" y="985013"/>
                  </a:lnTo>
                  <a:lnTo>
                    <a:pt x="659935" y="984915"/>
                  </a:lnTo>
                  <a:lnTo>
                    <a:pt x="659894" y="984840"/>
                  </a:lnTo>
                  <a:lnTo>
                    <a:pt x="659836" y="984681"/>
                  </a:lnTo>
                  <a:lnTo>
                    <a:pt x="659800" y="984627"/>
                  </a:lnTo>
                  <a:lnTo>
                    <a:pt x="659810" y="984566"/>
                  </a:lnTo>
                  <a:lnTo>
                    <a:pt x="659832" y="984493"/>
                  </a:lnTo>
                  <a:lnTo>
                    <a:pt x="659870" y="984385"/>
                  </a:lnTo>
                  <a:lnTo>
                    <a:pt x="659908" y="984199"/>
                  </a:lnTo>
                  <a:lnTo>
                    <a:pt x="659908" y="984122"/>
                  </a:lnTo>
                  <a:lnTo>
                    <a:pt x="659949" y="983870"/>
                  </a:lnTo>
                  <a:lnTo>
                    <a:pt x="659958" y="983783"/>
                  </a:lnTo>
                  <a:lnTo>
                    <a:pt x="659965" y="983693"/>
                  </a:lnTo>
                  <a:lnTo>
                    <a:pt x="659964" y="983609"/>
                  </a:lnTo>
                  <a:lnTo>
                    <a:pt x="659969" y="983526"/>
                  </a:lnTo>
                  <a:lnTo>
                    <a:pt x="659966" y="983437"/>
                  </a:lnTo>
                  <a:lnTo>
                    <a:pt x="659928" y="983215"/>
                  </a:lnTo>
                  <a:lnTo>
                    <a:pt x="659889" y="983140"/>
                  </a:lnTo>
                  <a:lnTo>
                    <a:pt x="659765" y="982966"/>
                  </a:lnTo>
                  <a:lnTo>
                    <a:pt x="659788" y="982800"/>
                  </a:lnTo>
                  <a:lnTo>
                    <a:pt x="659807" y="982719"/>
                  </a:lnTo>
                  <a:lnTo>
                    <a:pt x="659803" y="982669"/>
                  </a:lnTo>
                  <a:lnTo>
                    <a:pt x="659754" y="982491"/>
                  </a:lnTo>
                  <a:lnTo>
                    <a:pt x="659754" y="982255"/>
                  </a:lnTo>
                  <a:lnTo>
                    <a:pt x="659757" y="982201"/>
                  </a:lnTo>
                  <a:lnTo>
                    <a:pt x="659764" y="982153"/>
                  </a:lnTo>
                  <a:lnTo>
                    <a:pt x="659779" y="982138"/>
                  </a:lnTo>
                  <a:lnTo>
                    <a:pt x="659826" y="982102"/>
                  </a:lnTo>
                  <a:lnTo>
                    <a:pt x="659852" y="982053"/>
                  </a:lnTo>
                  <a:lnTo>
                    <a:pt x="659901" y="981878"/>
                  </a:lnTo>
                  <a:lnTo>
                    <a:pt x="659942" y="981769"/>
                  </a:lnTo>
                  <a:lnTo>
                    <a:pt x="659973" y="981669"/>
                  </a:lnTo>
                  <a:lnTo>
                    <a:pt x="660004" y="981548"/>
                  </a:lnTo>
                  <a:lnTo>
                    <a:pt x="660026" y="981443"/>
                  </a:lnTo>
                  <a:lnTo>
                    <a:pt x="660041" y="981324"/>
                  </a:lnTo>
                  <a:lnTo>
                    <a:pt x="660073" y="981152"/>
                  </a:lnTo>
                  <a:lnTo>
                    <a:pt x="660098" y="981047"/>
                  </a:lnTo>
                  <a:lnTo>
                    <a:pt x="660112" y="980955"/>
                  </a:lnTo>
                  <a:lnTo>
                    <a:pt x="660105" y="980825"/>
                  </a:lnTo>
                  <a:lnTo>
                    <a:pt x="660059" y="980692"/>
                  </a:lnTo>
                  <a:lnTo>
                    <a:pt x="660040" y="980646"/>
                  </a:lnTo>
                  <a:lnTo>
                    <a:pt x="660004" y="980565"/>
                  </a:lnTo>
                  <a:lnTo>
                    <a:pt x="659947" y="980478"/>
                  </a:lnTo>
                  <a:lnTo>
                    <a:pt x="659902" y="980391"/>
                  </a:lnTo>
                  <a:lnTo>
                    <a:pt x="659753" y="980155"/>
                  </a:lnTo>
                  <a:lnTo>
                    <a:pt x="659675" y="980049"/>
                  </a:lnTo>
                  <a:lnTo>
                    <a:pt x="659581" y="980000"/>
                  </a:lnTo>
                  <a:lnTo>
                    <a:pt x="659479" y="979963"/>
                  </a:lnTo>
                  <a:lnTo>
                    <a:pt x="659278" y="979873"/>
                  </a:lnTo>
                  <a:lnTo>
                    <a:pt x="659213" y="979824"/>
                  </a:lnTo>
                  <a:lnTo>
                    <a:pt x="659078" y="979668"/>
                  </a:lnTo>
                  <a:lnTo>
                    <a:pt x="658996" y="979627"/>
                  </a:lnTo>
                  <a:lnTo>
                    <a:pt x="658894" y="979558"/>
                  </a:lnTo>
                  <a:lnTo>
                    <a:pt x="658811" y="979489"/>
                  </a:lnTo>
                  <a:lnTo>
                    <a:pt x="658705" y="979390"/>
                  </a:lnTo>
                  <a:lnTo>
                    <a:pt x="658623" y="979283"/>
                  </a:lnTo>
                  <a:lnTo>
                    <a:pt x="658558" y="979210"/>
                  </a:lnTo>
                  <a:lnTo>
                    <a:pt x="658464" y="979111"/>
                  </a:lnTo>
                  <a:lnTo>
                    <a:pt x="658377" y="978980"/>
                  </a:lnTo>
                  <a:lnTo>
                    <a:pt x="658332" y="978907"/>
                  </a:lnTo>
                  <a:lnTo>
                    <a:pt x="658234" y="978862"/>
                  </a:lnTo>
                  <a:lnTo>
                    <a:pt x="657973" y="978809"/>
                  </a:lnTo>
                  <a:lnTo>
                    <a:pt x="657847" y="978772"/>
                  </a:lnTo>
                  <a:lnTo>
                    <a:pt x="657731" y="978686"/>
                  </a:lnTo>
                  <a:lnTo>
                    <a:pt x="657645" y="978568"/>
                  </a:lnTo>
                  <a:lnTo>
                    <a:pt x="657584" y="978428"/>
                  </a:lnTo>
                  <a:lnTo>
                    <a:pt x="657547" y="978326"/>
                  </a:lnTo>
                  <a:lnTo>
                    <a:pt x="657511" y="978281"/>
                  </a:lnTo>
                  <a:lnTo>
                    <a:pt x="657473" y="978186"/>
                  </a:lnTo>
                  <a:lnTo>
                    <a:pt x="657456" y="978129"/>
                  </a:lnTo>
                  <a:lnTo>
                    <a:pt x="657403" y="978059"/>
                  </a:lnTo>
                  <a:lnTo>
                    <a:pt x="657334" y="977862"/>
                  </a:lnTo>
                  <a:lnTo>
                    <a:pt x="657259" y="977596"/>
                  </a:lnTo>
                  <a:lnTo>
                    <a:pt x="657181" y="977419"/>
                  </a:lnTo>
                  <a:lnTo>
                    <a:pt x="657066" y="977219"/>
                  </a:lnTo>
                  <a:lnTo>
                    <a:pt x="656980" y="976886"/>
                  </a:lnTo>
                  <a:lnTo>
                    <a:pt x="656938" y="976656"/>
                  </a:lnTo>
                  <a:lnTo>
                    <a:pt x="656995" y="976410"/>
                  </a:lnTo>
                  <a:lnTo>
                    <a:pt x="656995" y="976304"/>
                  </a:lnTo>
                  <a:lnTo>
                    <a:pt x="656966" y="976185"/>
                  </a:lnTo>
                  <a:lnTo>
                    <a:pt x="656954" y="976078"/>
                  </a:lnTo>
                  <a:lnTo>
                    <a:pt x="656908" y="975980"/>
                  </a:lnTo>
                  <a:lnTo>
                    <a:pt x="656838" y="975943"/>
                  </a:lnTo>
                  <a:lnTo>
                    <a:pt x="656765" y="975934"/>
                  </a:lnTo>
                  <a:lnTo>
                    <a:pt x="656648" y="975992"/>
                  </a:lnTo>
                  <a:lnTo>
                    <a:pt x="656473" y="976089"/>
                  </a:lnTo>
                  <a:lnTo>
                    <a:pt x="656441" y="976110"/>
                  </a:lnTo>
                  <a:lnTo>
                    <a:pt x="656323" y="976170"/>
                  </a:lnTo>
                  <a:lnTo>
                    <a:pt x="656209" y="976244"/>
                  </a:lnTo>
                  <a:lnTo>
                    <a:pt x="656123" y="976289"/>
                  </a:lnTo>
                  <a:lnTo>
                    <a:pt x="656086" y="976318"/>
                  </a:lnTo>
                  <a:lnTo>
                    <a:pt x="656045" y="976334"/>
                  </a:lnTo>
                  <a:lnTo>
                    <a:pt x="656005" y="976416"/>
                  </a:lnTo>
                  <a:lnTo>
                    <a:pt x="655961" y="976580"/>
                  </a:lnTo>
                  <a:lnTo>
                    <a:pt x="655886" y="976901"/>
                  </a:lnTo>
                  <a:lnTo>
                    <a:pt x="655867" y="976971"/>
                  </a:lnTo>
                  <a:lnTo>
                    <a:pt x="655867" y="977082"/>
                  </a:lnTo>
                  <a:lnTo>
                    <a:pt x="655879" y="977131"/>
                  </a:lnTo>
                  <a:lnTo>
                    <a:pt x="655873" y="977201"/>
                  </a:lnTo>
                  <a:lnTo>
                    <a:pt x="655885" y="977262"/>
                  </a:lnTo>
                  <a:lnTo>
                    <a:pt x="655905" y="977299"/>
                  </a:lnTo>
                  <a:lnTo>
                    <a:pt x="655913" y="977344"/>
                  </a:lnTo>
                  <a:lnTo>
                    <a:pt x="655905" y="977394"/>
                  </a:lnTo>
                  <a:lnTo>
                    <a:pt x="655893" y="977439"/>
                  </a:lnTo>
                  <a:lnTo>
                    <a:pt x="655885" y="977554"/>
                  </a:lnTo>
                  <a:lnTo>
                    <a:pt x="655889" y="977603"/>
                  </a:lnTo>
                  <a:lnTo>
                    <a:pt x="655881" y="977644"/>
                  </a:lnTo>
                  <a:lnTo>
                    <a:pt x="655848" y="977673"/>
                  </a:lnTo>
                  <a:lnTo>
                    <a:pt x="655779" y="977710"/>
                  </a:lnTo>
                  <a:lnTo>
                    <a:pt x="655762" y="977751"/>
                  </a:lnTo>
                  <a:lnTo>
                    <a:pt x="655746" y="977829"/>
                  </a:lnTo>
                  <a:lnTo>
                    <a:pt x="655707" y="977895"/>
                  </a:lnTo>
                  <a:lnTo>
                    <a:pt x="655682" y="978031"/>
                  </a:lnTo>
                  <a:lnTo>
                    <a:pt x="655686" y="978056"/>
                  </a:lnTo>
                  <a:lnTo>
                    <a:pt x="655686" y="978105"/>
                  </a:lnTo>
                  <a:lnTo>
                    <a:pt x="655694" y="978125"/>
                  </a:lnTo>
                  <a:lnTo>
                    <a:pt x="655707" y="978187"/>
                  </a:lnTo>
                  <a:lnTo>
                    <a:pt x="655747" y="978289"/>
                  </a:lnTo>
                  <a:lnTo>
                    <a:pt x="655760" y="978355"/>
                  </a:lnTo>
                  <a:lnTo>
                    <a:pt x="655760" y="978392"/>
                  </a:lnTo>
                  <a:lnTo>
                    <a:pt x="655790" y="978486"/>
                  </a:lnTo>
                  <a:lnTo>
                    <a:pt x="655806" y="978588"/>
                  </a:lnTo>
                  <a:lnTo>
                    <a:pt x="655814" y="978622"/>
                  </a:lnTo>
                  <a:lnTo>
                    <a:pt x="655806" y="978654"/>
                  </a:lnTo>
                  <a:lnTo>
                    <a:pt x="655810" y="978688"/>
                  </a:lnTo>
                  <a:lnTo>
                    <a:pt x="655810" y="978720"/>
                  </a:lnTo>
                  <a:lnTo>
                    <a:pt x="655794" y="978773"/>
                  </a:lnTo>
                  <a:lnTo>
                    <a:pt x="655777" y="978889"/>
                  </a:lnTo>
                  <a:lnTo>
                    <a:pt x="655765" y="978930"/>
                  </a:lnTo>
                  <a:lnTo>
                    <a:pt x="655749" y="979028"/>
                  </a:lnTo>
                  <a:lnTo>
                    <a:pt x="655728" y="979069"/>
                  </a:lnTo>
                  <a:lnTo>
                    <a:pt x="655713" y="979127"/>
                  </a:lnTo>
                  <a:lnTo>
                    <a:pt x="655693" y="979163"/>
                  </a:lnTo>
                  <a:lnTo>
                    <a:pt x="655685" y="979204"/>
                  </a:lnTo>
                  <a:lnTo>
                    <a:pt x="655686" y="979228"/>
                  </a:lnTo>
                  <a:lnTo>
                    <a:pt x="655708" y="979359"/>
                  </a:lnTo>
                  <a:lnTo>
                    <a:pt x="655708" y="979405"/>
                  </a:lnTo>
                  <a:lnTo>
                    <a:pt x="655728" y="979459"/>
                  </a:lnTo>
                  <a:lnTo>
                    <a:pt x="655728" y="979496"/>
                  </a:lnTo>
                  <a:lnTo>
                    <a:pt x="655745" y="979520"/>
                  </a:lnTo>
                  <a:lnTo>
                    <a:pt x="655745" y="979619"/>
                  </a:lnTo>
                  <a:lnTo>
                    <a:pt x="655765" y="979643"/>
                  </a:lnTo>
                  <a:lnTo>
                    <a:pt x="655781" y="979680"/>
                  </a:lnTo>
                  <a:lnTo>
                    <a:pt x="655786" y="979725"/>
                  </a:lnTo>
                  <a:lnTo>
                    <a:pt x="655773" y="979762"/>
                  </a:lnTo>
                  <a:lnTo>
                    <a:pt x="655720" y="979836"/>
                  </a:lnTo>
                  <a:lnTo>
                    <a:pt x="655712" y="979881"/>
                  </a:lnTo>
                  <a:lnTo>
                    <a:pt x="655724" y="979927"/>
                  </a:lnTo>
                  <a:lnTo>
                    <a:pt x="655727" y="980043"/>
                  </a:lnTo>
                  <a:lnTo>
                    <a:pt x="655723" y="980080"/>
                  </a:lnTo>
                  <a:lnTo>
                    <a:pt x="655723" y="980117"/>
                  </a:lnTo>
                  <a:lnTo>
                    <a:pt x="655707" y="980182"/>
                  </a:lnTo>
                  <a:lnTo>
                    <a:pt x="655703" y="980248"/>
                  </a:lnTo>
                  <a:lnTo>
                    <a:pt x="655671" y="980383"/>
                  </a:lnTo>
                  <a:lnTo>
                    <a:pt x="655671" y="980412"/>
                  </a:lnTo>
                  <a:lnTo>
                    <a:pt x="655655" y="980474"/>
                  </a:lnTo>
                  <a:lnTo>
                    <a:pt x="655639" y="980560"/>
                  </a:lnTo>
                  <a:lnTo>
                    <a:pt x="655591" y="980685"/>
                  </a:lnTo>
                  <a:lnTo>
                    <a:pt x="655598" y="980739"/>
                  </a:lnTo>
                  <a:lnTo>
                    <a:pt x="655610" y="980776"/>
                  </a:lnTo>
                  <a:lnTo>
                    <a:pt x="655577" y="980883"/>
                  </a:lnTo>
                  <a:lnTo>
                    <a:pt x="655565" y="980985"/>
                  </a:lnTo>
                  <a:lnTo>
                    <a:pt x="655534" y="981075"/>
                  </a:lnTo>
                  <a:lnTo>
                    <a:pt x="655522" y="981162"/>
                  </a:lnTo>
                  <a:lnTo>
                    <a:pt x="655489" y="981235"/>
                  </a:lnTo>
                  <a:lnTo>
                    <a:pt x="655477" y="981293"/>
                  </a:lnTo>
                  <a:lnTo>
                    <a:pt x="655477" y="981355"/>
                  </a:lnTo>
                  <a:lnTo>
                    <a:pt x="655486" y="981429"/>
                  </a:lnTo>
                  <a:lnTo>
                    <a:pt x="655483" y="981476"/>
                  </a:lnTo>
                  <a:lnTo>
                    <a:pt x="655475" y="981517"/>
                  </a:lnTo>
                  <a:lnTo>
                    <a:pt x="655459" y="981562"/>
                  </a:lnTo>
                  <a:lnTo>
                    <a:pt x="655439" y="981640"/>
                  </a:lnTo>
                  <a:lnTo>
                    <a:pt x="655414" y="981714"/>
                  </a:lnTo>
                  <a:lnTo>
                    <a:pt x="655414" y="981812"/>
                  </a:lnTo>
                  <a:lnTo>
                    <a:pt x="655410" y="981878"/>
                  </a:lnTo>
                  <a:lnTo>
                    <a:pt x="655381" y="981919"/>
                  </a:lnTo>
                  <a:lnTo>
                    <a:pt x="655324" y="981928"/>
                  </a:lnTo>
                  <a:lnTo>
                    <a:pt x="655284" y="981977"/>
                  </a:lnTo>
                  <a:lnTo>
                    <a:pt x="655263" y="982038"/>
                  </a:lnTo>
                  <a:lnTo>
                    <a:pt x="655228" y="982079"/>
                  </a:lnTo>
                  <a:lnTo>
                    <a:pt x="655191" y="982145"/>
                  </a:lnTo>
                  <a:lnTo>
                    <a:pt x="655165" y="982204"/>
                  </a:lnTo>
                  <a:lnTo>
                    <a:pt x="655141" y="982238"/>
                  </a:lnTo>
                  <a:lnTo>
                    <a:pt x="655128" y="982262"/>
                  </a:lnTo>
                  <a:lnTo>
                    <a:pt x="655086" y="982328"/>
                  </a:lnTo>
                  <a:lnTo>
                    <a:pt x="655045" y="982446"/>
                  </a:lnTo>
                  <a:lnTo>
                    <a:pt x="655013" y="982556"/>
                  </a:lnTo>
                  <a:lnTo>
                    <a:pt x="654992" y="982610"/>
                  </a:lnTo>
                  <a:lnTo>
                    <a:pt x="654984" y="982644"/>
                  </a:lnTo>
                  <a:lnTo>
                    <a:pt x="654972" y="982701"/>
                  </a:lnTo>
                  <a:lnTo>
                    <a:pt x="654973" y="982754"/>
                  </a:lnTo>
                  <a:lnTo>
                    <a:pt x="654953" y="982943"/>
                  </a:lnTo>
                  <a:lnTo>
                    <a:pt x="654953" y="982977"/>
                  </a:lnTo>
                  <a:lnTo>
                    <a:pt x="654877" y="983400"/>
                  </a:lnTo>
                  <a:lnTo>
                    <a:pt x="654840" y="983482"/>
                  </a:lnTo>
                  <a:lnTo>
                    <a:pt x="654836" y="983544"/>
                  </a:lnTo>
                  <a:lnTo>
                    <a:pt x="654802" y="983652"/>
                  </a:lnTo>
                  <a:lnTo>
                    <a:pt x="654794" y="983697"/>
                  </a:lnTo>
                  <a:lnTo>
                    <a:pt x="654777" y="983742"/>
                  </a:lnTo>
                  <a:lnTo>
                    <a:pt x="654769" y="983792"/>
                  </a:lnTo>
                  <a:lnTo>
                    <a:pt x="654757" y="983886"/>
                  </a:lnTo>
                  <a:lnTo>
                    <a:pt x="654757" y="983973"/>
                  </a:lnTo>
                  <a:lnTo>
                    <a:pt x="654773" y="984030"/>
                  </a:lnTo>
                  <a:lnTo>
                    <a:pt x="654806" y="984054"/>
                  </a:lnTo>
                  <a:lnTo>
                    <a:pt x="654818" y="984100"/>
                  </a:lnTo>
                  <a:lnTo>
                    <a:pt x="654799" y="984201"/>
                  </a:lnTo>
                  <a:lnTo>
                    <a:pt x="654719" y="984195"/>
                  </a:lnTo>
                  <a:lnTo>
                    <a:pt x="654670" y="984434"/>
                  </a:lnTo>
                  <a:lnTo>
                    <a:pt x="654644" y="984539"/>
                  </a:lnTo>
                  <a:lnTo>
                    <a:pt x="654624" y="984672"/>
                  </a:lnTo>
                  <a:lnTo>
                    <a:pt x="654598" y="984803"/>
                  </a:lnTo>
                  <a:lnTo>
                    <a:pt x="654547" y="985013"/>
                  </a:lnTo>
                  <a:lnTo>
                    <a:pt x="654522" y="985162"/>
                  </a:lnTo>
                  <a:lnTo>
                    <a:pt x="654511" y="985260"/>
                  </a:lnTo>
                  <a:lnTo>
                    <a:pt x="654504" y="985377"/>
                  </a:lnTo>
                  <a:lnTo>
                    <a:pt x="654508" y="985618"/>
                  </a:lnTo>
                  <a:lnTo>
                    <a:pt x="654530" y="985766"/>
                  </a:lnTo>
                  <a:lnTo>
                    <a:pt x="654568" y="986163"/>
                  </a:lnTo>
                  <a:lnTo>
                    <a:pt x="654561" y="986353"/>
                  </a:lnTo>
                  <a:lnTo>
                    <a:pt x="654561" y="986451"/>
                  </a:lnTo>
                  <a:lnTo>
                    <a:pt x="654528" y="986532"/>
                  </a:lnTo>
                  <a:lnTo>
                    <a:pt x="654527" y="986581"/>
                  </a:lnTo>
                  <a:lnTo>
                    <a:pt x="654533" y="986715"/>
                  </a:lnTo>
                  <a:lnTo>
                    <a:pt x="654513" y="986917"/>
                  </a:lnTo>
                  <a:lnTo>
                    <a:pt x="654515" y="987047"/>
                  </a:lnTo>
                  <a:lnTo>
                    <a:pt x="654549" y="987132"/>
                  </a:lnTo>
                  <a:lnTo>
                    <a:pt x="654671" y="987251"/>
                  </a:lnTo>
                  <a:lnTo>
                    <a:pt x="654666" y="987304"/>
                  </a:lnTo>
                  <a:lnTo>
                    <a:pt x="654553" y="987405"/>
                  </a:lnTo>
                  <a:lnTo>
                    <a:pt x="654585" y="987537"/>
                  </a:lnTo>
                  <a:lnTo>
                    <a:pt x="654567" y="987632"/>
                  </a:lnTo>
                  <a:lnTo>
                    <a:pt x="654504" y="987739"/>
                  </a:lnTo>
                  <a:lnTo>
                    <a:pt x="654479" y="987865"/>
                  </a:lnTo>
                  <a:lnTo>
                    <a:pt x="654503" y="987909"/>
                  </a:lnTo>
                  <a:lnTo>
                    <a:pt x="654611" y="987999"/>
                  </a:lnTo>
                  <a:lnTo>
                    <a:pt x="654598" y="988068"/>
                  </a:lnTo>
                  <a:lnTo>
                    <a:pt x="654572" y="988118"/>
                  </a:lnTo>
                  <a:lnTo>
                    <a:pt x="654600" y="988149"/>
                  </a:lnTo>
                  <a:lnTo>
                    <a:pt x="654636" y="988231"/>
                  </a:lnTo>
                  <a:lnTo>
                    <a:pt x="654636" y="988303"/>
                  </a:lnTo>
                  <a:lnTo>
                    <a:pt x="654625" y="988360"/>
                  </a:lnTo>
                  <a:lnTo>
                    <a:pt x="654679" y="988437"/>
                  </a:lnTo>
                  <a:lnTo>
                    <a:pt x="654700" y="988492"/>
                  </a:lnTo>
                  <a:lnTo>
                    <a:pt x="654811" y="988532"/>
                  </a:lnTo>
                  <a:lnTo>
                    <a:pt x="654792" y="988598"/>
                  </a:lnTo>
                  <a:lnTo>
                    <a:pt x="654805" y="988756"/>
                  </a:lnTo>
                  <a:lnTo>
                    <a:pt x="654749" y="988915"/>
                  </a:lnTo>
                  <a:lnTo>
                    <a:pt x="654732" y="989075"/>
                  </a:lnTo>
                  <a:lnTo>
                    <a:pt x="654723" y="989369"/>
                  </a:lnTo>
                  <a:lnTo>
                    <a:pt x="654814" y="989741"/>
                  </a:lnTo>
                  <a:lnTo>
                    <a:pt x="654860" y="989818"/>
                  </a:lnTo>
                  <a:lnTo>
                    <a:pt x="654885" y="989867"/>
                  </a:lnTo>
                  <a:lnTo>
                    <a:pt x="655025" y="990204"/>
                  </a:lnTo>
                  <a:lnTo>
                    <a:pt x="655089" y="990336"/>
                  </a:lnTo>
                  <a:lnTo>
                    <a:pt x="655107" y="990381"/>
                  </a:lnTo>
                  <a:lnTo>
                    <a:pt x="655104" y="990399"/>
                  </a:lnTo>
                  <a:lnTo>
                    <a:pt x="655090" y="990425"/>
                  </a:lnTo>
                  <a:lnTo>
                    <a:pt x="655045" y="990489"/>
                  </a:lnTo>
                  <a:lnTo>
                    <a:pt x="655028" y="990507"/>
                  </a:lnTo>
                  <a:lnTo>
                    <a:pt x="655029" y="990520"/>
                  </a:lnTo>
                  <a:lnTo>
                    <a:pt x="655045" y="990535"/>
                  </a:lnTo>
                  <a:lnTo>
                    <a:pt x="655131" y="990560"/>
                  </a:lnTo>
                  <a:lnTo>
                    <a:pt x="655157" y="990572"/>
                  </a:lnTo>
                  <a:lnTo>
                    <a:pt x="655172" y="990585"/>
                  </a:lnTo>
                  <a:lnTo>
                    <a:pt x="655175" y="990617"/>
                  </a:lnTo>
                  <a:lnTo>
                    <a:pt x="655162" y="990739"/>
                  </a:lnTo>
                  <a:lnTo>
                    <a:pt x="655149" y="990834"/>
                  </a:lnTo>
                  <a:lnTo>
                    <a:pt x="655151" y="990864"/>
                  </a:lnTo>
                  <a:lnTo>
                    <a:pt x="655161" y="990887"/>
                  </a:lnTo>
                  <a:lnTo>
                    <a:pt x="655181" y="990901"/>
                  </a:lnTo>
                  <a:lnTo>
                    <a:pt x="655254" y="990906"/>
                  </a:lnTo>
                  <a:lnTo>
                    <a:pt x="655271" y="990917"/>
                  </a:lnTo>
                  <a:lnTo>
                    <a:pt x="655278" y="990934"/>
                  </a:lnTo>
                  <a:lnTo>
                    <a:pt x="655275" y="990953"/>
                  </a:lnTo>
                  <a:lnTo>
                    <a:pt x="655102" y="991240"/>
                  </a:lnTo>
                  <a:lnTo>
                    <a:pt x="654983" y="991517"/>
                  </a:lnTo>
                  <a:lnTo>
                    <a:pt x="654934" y="991885"/>
                  </a:lnTo>
                  <a:lnTo>
                    <a:pt x="654976" y="992036"/>
                  </a:lnTo>
                  <a:lnTo>
                    <a:pt x="655037" y="992155"/>
                  </a:lnTo>
                  <a:lnTo>
                    <a:pt x="655009" y="992237"/>
                  </a:lnTo>
                  <a:lnTo>
                    <a:pt x="655025" y="992327"/>
                  </a:lnTo>
                  <a:lnTo>
                    <a:pt x="654996" y="992434"/>
                  </a:lnTo>
                  <a:lnTo>
                    <a:pt x="654939" y="992512"/>
                  </a:lnTo>
                  <a:lnTo>
                    <a:pt x="654972" y="992729"/>
                  </a:lnTo>
                  <a:lnTo>
                    <a:pt x="655043" y="992866"/>
                  </a:lnTo>
                  <a:lnTo>
                    <a:pt x="655191" y="993360"/>
                  </a:lnTo>
                  <a:lnTo>
                    <a:pt x="655137" y="993843"/>
                  </a:lnTo>
                  <a:lnTo>
                    <a:pt x="655113" y="993932"/>
                  </a:lnTo>
                  <a:lnTo>
                    <a:pt x="655135" y="994275"/>
                  </a:lnTo>
                  <a:lnTo>
                    <a:pt x="655215" y="994637"/>
                  </a:lnTo>
                  <a:lnTo>
                    <a:pt x="655154" y="994923"/>
                  </a:lnTo>
                  <a:lnTo>
                    <a:pt x="655230" y="995241"/>
                  </a:lnTo>
                  <a:lnTo>
                    <a:pt x="655333" y="995572"/>
                  </a:lnTo>
                  <a:lnTo>
                    <a:pt x="655477" y="995943"/>
                  </a:lnTo>
                  <a:lnTo>
                    <a:pt x="655605" y="996243"/>
                  </a:lnTo>
                  <a:lnTo>
                    <a:pt x="655685" y="996538"/>
                  </a:lnTo>
                  <a:lnTo>
                    <a:pt x="655697" y="996588"/>
                  </a:lnTo>
                  <a:lnTo>
                    <a:pt x="655863" y="997467"/>
                  </a:lnTo>
                  <a:lnTo>
                    <a:pt x="655951" y="998293"/>
                  </a:lnTo>
                  <a:lnTo>
                    <a:pt x="656362" y="998322"/>
                  </a:lnTo>
                  <a:lnTo>
                    <a:pt x="656376" y="998333"/>
                  </a:lnTo>
                  <a:lnTo>
                    <a:pt x="656422" y="998545"/>
                  </a:lnTo>
                  <a:lnTo>
                    <a:pt x="656394" y="998562"/>
                  </a:lnTo>
                  <a:lnTo>
                    <a:pt x="656372" y="998545"/>
                  </a:lnTo>
                  <a:lnTo>
                    <a:pt x="656066" y="998580"/>
                  </a:lnTo>
                  <a:lnTo>
                    <a:pt x="656104" y="998605"/>
                  </a:lnTo>
                  <a:lnTo>
                    <a:pt x="656122" y="998629"/>
                  </a:lnTo>
                  <a:lnTo>
                    <a:pt x="656295" y="999682"/>
                  </a:lnTo>
                  <a:lnTo>
                    <a:pt x="656343" y="999676"/>
                  </a:lnTo>
                  <a:lnTo>
                    <a:pt x="656360" y="999706"/>
                  </a:lnTo>
                  <a:lnTo>
                    <a:pt x="656829" y="999669"/>
                  </a:lnTo>
                  <a:lnTo>
                    <a:pt x="656826" y="999907"/>
                  </a:lnTo>
                  <a:lnTo>
                    <a:pt x="656871" y="999903"/>
                  </a:lnTo>
                  <a:lnTo>
                    <a:pt x="657051" y="1000342"/>
                  </a:lnTo>
                  <a:lnTo>
                    <a:pt x="656606" y="1000370"/>
                  </a:lnTo>
                  <a:lnTo>
                    <a:pt x="656677" y="1000426"/>
                  </a:lnTo>
                  <a:lnTo>
                    <a:pt x="656746" y="1000571"/>
                  </a:lnTo>
                  <a:lnTo>
                    <a:pt x="656964" y="1000828"/>
                  </a:lnTo>
                  <a:lnTo>
                    <a:pt x="656984" y="1000944"/>
                  </a:lnTo>
                  <a:lnTo>
                    <a:pt x="657013" y="1001034"/>
                  </a:lnTo>
                  <a:lnTo>
                    <a:pt x="657058" y="1001087"/>
                  </a:lnTo>
                  <a:lnTo>
                    <a:pt x="657071" y="1001123"/>
                  </a:lnTo>
                  <a:lnTo>
                    <a:pt x="657195" y="1001849"/>
                  </a:lnTo>
                  <a:lnTo>
                    <a:pt x="657211" y="1002123"/>
                  </a:lnTo>
                  <a:lnTo>
                    <a:pt x="657350" y="1002259"/>
                  </a:lnTo>
                  <a:lnTo>
                    <a:pt x="657554" y="1002176"/>
                  </a:lnTo>
                  <a:lnTo>
                    <a:pt x="657798" y="1002823"/>
                  </a:lnTo>
                  <a:lnTo>
                    <a:pt x="658002" y="1003515"/>
                  </a:lnTo>
                  <a:lnTo>
                    <a:pt x="658207" y="1004056"/>
                  </a:lnTo>
                  <a:lnTo>
                    <a:pt x="658215" y="1004302"/>
                  </a:lnTo>
                  <a:lnTo>
                    <a:pt x="657966" y="1004290"/>
                  </a:lnTo>
                  <a:lnTo>
                    <a:pt x="657972" y="1004612"/>
                  </a:lnTo>
                  <a:lnTo>
                    <a:pt x="657972" y="1004795"/>
                  </a:lnTo>
                  <a:lnTo>
                    <a:pt x="657965" y="1004986"/>
                  </a:lnTo>
                  <a:lnTo>
                    <a:pt x="657979" y="1004992"/>
                  </a:lnTo>
                  <a:lnTo>
                    <a:pt x="658002" y="1005010"/>
                  </a:lnTo>
                  <a:lnTo>
                    <a:pt x="658015" y="1005037"/>
                  </a:lnTo>
                  <a:lnTo>
                    <a:pt x="658018" y="1005052"/>
                  </a:lnTo>
                  <a:lnTo>
                    <a:pt x="658013" y="1005125"/>
                  </a:lnTo>
                  <a:lnTo>
                    <a:pt x="658015" y="1005154"/>
                  </a:lnTo>
                  <a:lnTo>
                    <a:pt x="658029" y="1005211"/>
                  </a:lnTo>
                  <a:lnTo>
                    <a:pt x="658054" y="1005264"/>
                  </a:lnTo>
                  <a:lnTo>
                    <a:pt x="658055" y="1005290"/>
                  </a:lnTo>
                  <a:lnTo>
                    <a:pt x="658051" y="1005341"/>
                  </a:lnTo>
                  <a:lnTo>
                    <a:pt x="658044" y="1005367"/>
                  </a:lnTo>
                  <a:lnTo>
                    <a:pt x="658024" y="1005415"/>
                  </a:lnTo>
                  <a:lnTo>
                    <a:pt x="658026" y="1005656"/>
                  </a:lnTo>
                  <a:lnTo>
                    <a:pt x="658019" y="1005744"/>
                  </a:lnTo>
                  <a:lnTo>
                    <a:pt x="657996" y="1005920"/>
                  </a:lnTo>
                  <a:lnTo>
                    <a:pt x="657984" y="1006042"/>
                  </a:lnTo>
                  <a:lnTo>
                    <a:pt x="657957" y="1006162"/>
                  </a:lnTo>
                  <a:lnTo>
                    <a:pt x="657939" y="1006221"/>
                  </a:lnTo>
                  <a:lnTo>
                    <a:pt x="657917" y="1006279"/>
                  </a:lnTo>
                  <a:lnTo>
                    <a:pt x="657869" y="1006457"/>
                  </a:lnTo>
                  <a:lnTo>
                    <a:pt x="657814" y="1006635"/>
                  </a:lnTo>
                  <a:lnTo>
                    <a:pt x="657802" y="1006686"/>
                  </a:lnTo>
                  <a:lnTo>
                    <a:pt x="657785" y="1006736"/>
                  </a:lnTo>
                  <a:lnTo>
                    <a:pt x="657709" y="1006911"/>
                  </a:lnTo>
                  <a:lnTo>
                    <a:pt x="657681" y="1006990"/>
                  </a:lnTo>
                  <a:lnTo>
                    <a:pt x="657634" y="1007138"/>
                  </a:lnTo>
                  <a:lnTo>
                    <a:pt x="657621" y="1007171"/>
                  </a:lnTo>
                  <a:lnTo>
                    <a:pt x="657584" y="1007230"/>
                  </a:lnTo>
                  <a:lnTo>
                    <a:pt x="657535" y="1007282"/>
                  </a:lnTo>
                  <a:lnTo>
                    <a:pt x="657479" y="1007324"/>
                  </a:lnTo>
                  <a:lnTo>
                    <a:pt x="657357" y="1007658"/>
                  </a:lnTo>
                  <a:lnTo>
                    <a:pt x="657390" y="1007707"/>
                  </a:lnTo>
                  <a:lnTo>
                    <a:pt x="657402" y="1007734"/>
                  </a:lnTo>
                  <a:lnTo>
                    <a:pt x="657418" y="1007791"/>
                  </a:lnTo>
                  <a:lnTo>
                    <a:pt x="657422" y="1007815"/>
                  </a:lnTo>
                  <a:lnTo>
                    <a:pt x="657421" y="1007862"/>
                  </a:lnTo>
                  <a:lnTo>
                    <a:pt x="657407" y="1007907"/>
                  </a:lnTo>
                  <a:lnTo>
                    <a:pt x="657383" y="1007948"/>
                  </a:lnTo>
                  <a:lnTo>
                    <a:pt x="657366" y="1007965"/>
                  </a:lnTo>
                  <a:lnTo>
                    <a:pt x="657268" y="1008062"/>
                  </a:lnTo>
                  <a:lnTo>
                    <a:pt x="657181" y="1008135"/>
                  </a:lnTo>
                  <a:lnTo>
                    <a:pt x="657000" y="1008553"/>
                  </a:lnTo>
                  <a:lnTo>
                    <a:pt x="657048" y="1008634"/>
                  </a:lnTo>
                  <a:lnTo>
                    <a:pt x="657062" y="1008684"/>
                  </a:lnTo>
                  <a:lnTo>
                    <a:pt x="657063" y="1008711"/>
                  </a:lnTo>
                  <a:lnTo>
                    <a:pt x="657062" y="1008737"/>
                  </a:lnTo>
                  <a:lnTo>
                    <a:pt x="657056" y="1008763"/>
                  </a:lnTo>
                  <a:lnTo>
                    <a:pt x="657047" y="1008788"/>
                  </a:lnTo>
                  <a:lnTo>
                    <a:pt x="657020" y="1008832"/>
                  </a:lnTo>
                  <a:lnTo>
                    <a:pt x="656999" y="1008856"/>
                  </a:lnTo>
                  <a:lnTo>
                    <a:pt x="656953" y="1008896"/>
                  </a:lnTo>
                  <a:lnTo>
                    <a:pt x="656900" y="1008927"/>
                  </a:lnTo>
                  <a:lnTo>
                    <a:pt x="656841" y="1008947"/>
                  </a:lnTo>
                  <a:lnTo>
                    <a:pt x="656780" y="1008956"/>
                  </a:lnTo>
                  <a:lnTo>
                    <a:pt x="656734" y="1009001"/>
                  </a:lnTo>
                  <a:lnTo>
                    <a:pt x="656648" y="1009059"/>
                  </a:lnTo>
                  <a:lnTo>
                    <a:pt x="656573" y="1009100"/>
                  </a:lnTo>
                  <a:lnTo>
                    <a:pt x="656493" y="1009135"/>
                  </a:lnTo>
                  <a:lnTo>
                    <a:pt x="656414" y="1009163"/>
                  </a:lnTo>
                  <a:lnTo>
                    <a:pt x="656350" y="1009176"/>
                  </a:lnTo>
                  <a:lnTo>
                    <a:pt x="656326" y="1009177"/>
                  </a:lnTo>
                  <a:lnTo>
                    <a:pt x="656277" y="1009218"/>
                  </a:lnTo>
                  <a:lnTo>
                    <a:pt x="656239" y="1009239"/>
                  </a:lnTo>
                  <a:lnTo>
                    <a:pt x="656195" y="1009247"/>
                  </a:lnTo>
                  <a:lnTo>
                    <a:pt x="656173" y="1009245"/>
                  </a:lnTo>
                  <a:lnTo>
                    <a:pt x="656151" y="1009241"/>
                  </a:lnTo>
                  <a:lnTo>
                    <a:pt x="656086" y="1009211"/>
                  </a:lnTo>
                  <a:lnTo>
                    <a:pt x="656047" y="1009179"/>
                  </a:lnTo>
                  <a:lnTo>
                    <a:pt x="656017" y="1009139"/>
                  </a:lnTo>
                  <a:lnTo>
                    <a:pt x="655537" y="1008983"/>
                  </a:lnTo>
                  <a:lnTo>
                    <a:pt x="655509" y="1009001"/>
                  </a:lnTo>
                  <a:lnTo>
                    <a:pt x="655486" y="1009005"/>
                  </a:lnTo>
                  <a:lnTo>
                    <a:pt x="655440" y="1009005"/>
                  </a:lnTo>
                  <a:lnTo>
                    <a:pt x="655395" y="1008995"/>
                  </a:lnTo>
                  <a:lnTo>
                    <a:pt x="655358" y="1008969"/>
                  </a:lnTo>
                  <a:lnTo>
                    <a:pt x="655343" y="1008952"/>
                  </a:lnTo>
                  <a:lnTo>
                    <a:pt x="655323" y="1008912"/>
                  </a:lnTo>
                  <a:lnTo>
                    <a:pt x="654633" y="1008684"/>
                  </a:lnTo>
                  <a:lnTo>
                    <a:pt x="654538" y="1008801"/>
                  </a:lnTo>
                  <a:lnTo>
                    <a:pt x="654520" y="1008818"/>
                  </a:lnTo>
                  <a:lnTo>
                    <a:pt x="654478" y="1008845"/>
                  </a:lnTo>
                  <a:lnTo>
                    <a:pt x="654455" y="1008854"/>
                  </a:lnTo>
                  <a:lnTo>
                    <a:pt x="654407" y="1008865"/>
                  </a:lnTo>
                  <a:lnTo>
                    <a:pt x="654328" y="1008862"/>
                  </a:lnTo>
                  <a:lnTo>
                    <a:pt x="654275" y="1008856"/>
                  </a:lnTo>
                  <a:lnTo>
                    <a:pt x="654131" y="1008823"/>
                  </a:lnTo>
                  <a:lnTo>
                    <a:pt x="654051" y="1008817"/>
                  </a:lnTo>
                  <a:lnTo>
                    <a:pt x="654011" y="1008817"/>
                  </a:lnTo>
                  <a:lnTo>
                    <a:pt x="653968" y="1008802"/>
                  </a:lnTo>
                  <a:lnTo>
                    <a:pt x="653950" y="1008733"/>
                  </a:lnTo>
                  <a:lnTo>
                    <a:pt x="653923" y="1008693"/>
                  </a:lnTo>
                  <a:lnTo>
                    <a:pt x="653897" y="1008670"/>
                  </a:lnTo>
                  <a:lnTo>
                    <a:pt x="653881" y="1008662"/>
                  </a:lnTo>
                  <a:lnTo>
                    <a:pt x="653860" y="1008658"/>
                  </a:lnTo>
                  <a:lnTo>
                    <a:pt x="653654" y="1008622"/>
                  </a:lnTo>
                  <a:lnTo>
                    <a:pt x="653509" y="1008588"/>
                  </a:lnTo>
                  <a:lnTo>
                    <a:pt x="653467" y="1008574"/>
                  </a:lnTo>
                  <a:lnTo>
                    <a:pt x="653386" y="1008537"/>
                  </a:lnTo>
                  <a:lnTo>
                    <a:pt x="653387" y="1008508"/>
                  </a:lnTo>
                  <a:lnTo>
                    <a:pt x="651998" y="1008156"/>
                  </a:lnTo>
                  <a:lnTo>
                    <a:pt x="651222" y="1007965"/>
                  </a:lnTo>
                  <a:lnTo>
                    <a:pt x="651017" y="1007908"/>
                  </a:lnTo>
                  <a:lnTo>
                    <a:pt x="650666" y="1007622"/>
                  </a:lnTo>
                  <a:lnTo>
                    <a:pt x="649969" y="1006905"/>
                  </a:lnTo>
                  <a:lnTo>
                    <a:pt x="649760" y="1005999"/>
                  </a:lnTo>
                  <a:lnTo>
                    <a:pt x="649471" y="1002832"/>
                  </a:lnTo>
                  <a:lnTo>
                    <a:pt x="648737" y="1001254"/>
                  </a:lnTo>
                  <a:lnTo>
                    <a:pt x="648167" y="1000234"/>
                  </a:lnTo>
                  <a:lnTo>
                    <a:pt x="647990" y="999361"/>
                  </a:lnTo>
                  <a:lnTo>
                    <a:pt x="648223" y="999300"/>
                  </a:lnTo>
                  <a:lnTo>
                    <a:pt x="648229" y="999245"/>
                  </a:lnTo>
                  <a:lnTo>
                    <a:pt x="648227" y="999188"/>
                  </a:lnTo>
                  <a:lnTo>
                    <a:pt x="648190" y="999103"/>
                  </a:lnTo>
                  <a:lnTo>
                    <a:pt x="648176" y="999038"/>
                  </a:lnTo>
                  <a:lnTo>
                    <a:pt x="648180" y="998964"/>
                  </a:lnTo>
                  <a:lnTo>
                    <a:pt x="648173" y="998890"/>
                  </a:lnTo>
                  <a:lnTo>
                    <a:pt x="648144" y="998804"/>
                  </a:lnTo>
                  <a:lnTo>
                    <a:pt x="648108" y="998722"/>
                  </a:lnTo>
                  <a:lnTo>
                    <a:pt x="648077" y="998502"/>
                  </a:lnTo>
                  <a:lnTo>
                    <a:pt x="648070" y="998420"/>
                  </a:lnTo>
                  <a:lnTo>
                    <a:pt x="648028" y="998232"/>
                  </a:lnTo>
                  <a:lnTo>
                    <a:pt x="648003" y="998090"/>
                  </a:lnTo>
                  <a:lnTo>
                    <a:pt x="647954" y="997862"/>
                  </a:lnTo>
                  <a:lnTo>
                    <a:pt x="647907" y="997693"/>
                  </a:lnTo>
                  <a:lnTo>
                    <a:pt x="647847" y="997405"/>
                  </a:lnTo>
                  <a:lnTo>
                    <a:pt x="647794" y="997201"/>
                  </a:lnTo>
                  <a:lnTo>
                    <a:pt x="647748" y="997098"/>
                  </a:lnTo>
                  <a:lnTo>
                    <a:pt x="647690" y="997004"/>
                  </a:lnTo>
                  <a:lnTo>
                    <a:pt x="647682" y="996926"/>
                  </a:lnTo>
                  <a:lnTo>
                    <a:pt x="647662" y="996889"/>
                  </a:lnTo>
                  <a:lnTo>
                    <a:pt x="647341" y="996115"/>
                  </a:lnTo>
                  <a:lnTo>
                    <a:pt x="647270" y="995875"/>
                  </a:lnTo>
                  <a:lnTo>
                    <a:pt x="647150" y="995654"/>
                  </a:lnTo>
                  <a:lnTo>
                    <a:pt x="647130" y="995527"/>
                  </a:lnTo>
                  <a:lnTo>
                    <a:pt x="647085" y="995433"/>
                  </a:lnTo>
                  <a:lnTo>
                    <a:pt x="647061" y="995333"/>
                  </a:lnTo>
                  <a:lnTo>
                    <a:pt x="646761" y="995407"/>
                  </a:lnTo>
                  <a:lnTo>
                    <a:pt x="646635" y="994597"/>
                  </a:lnTo>
                  <a:lnTo>
                    <a:pt x="646544" y="994356"/>
                  </a:lnTo>
                  <a:lnTo>
                    <a:pt x="646805" y="994267"/>
                  </a:lnTo>
                  <a:lnTo>
                    <a:pt x="646699" y="994139"/>
                  </a:lnTo>
                  <a:lnTo>
                    <a:pt x="646663" y="994033"/>
                  </a:lnTo>
                  <a:lnTo>
                    <a:pt x="646451" y="993934"/>
                  </a:lnTo>
                  <a:lnTo>
                    <a:pt x="646470" y="993924"/>
                  </a:lnTo>
                  <a:lnTo>
                    <a:pt x="646457" y="993907"/>
                  </a:lnTo>
                  <a:lnTo>
                    <a:pt x="646437" y="993824"/>
                  </a:lnTo>
                  <a:lnTo>
                    <a:pt x="646401" y="993735"/>
                  </a:lnTo>
                  <a:lnTo>
                    <a:pt x="646388" y="993672"/>
                  </a:lnTo>
                  <a:lnTo>
                    <a:pt x="646386" y="993575"/>
                  </a:lnTo>
                  <a:lnTo>
                    <a:pt x="646399" y="993507"/>
                  </a:lnTo>
                  <a:lnTo>
                    <a:pt x="646431" y="993451"/>
                  </a:lnTo>
                  <a:lnTo>
                    <a:pt x="646436" y="993378"/>
                  </a:lnTo>
                  <a:lnTo>
                    <a:pt x="646425" y="993291"/>
                  </a:lnTo>
                  <a:lnTo>
                    <a:pt x="646359" y="993166"/>
                  </a:lnTo>
                  <a:lnTo>
                    <a:pt x="646323" y="993068"/>
                  </a:lnTo>
                  <a:lnTo>
                    <a:pt x="646282" y="992976"/>
                  </a:lnTo>
                  <a:lnTo>
                    <a:pt x="646216" y="992923"/>
                  </a:lnTo>
                  <a:lnTo>
                    <a:pt x="646160" y="992850"/>
                  </a:lnTo>
                  <a:lnTo>
                    <a:pt x="646038" y="992651"/>
                  </a:lnTo>
                  <a:lnTo>
                    <a:pt x="645995" y="992587"/>
                  </a:lnTo>
                  <a:lnTo>
                    <a:pt x="645550" y="992760"/>
                  </a:lnTo>
                  <a:lnTo>
                    <a:pt x="644806" y="991593"/>
                  </a:lnTo>
                  <a:lnTo>
                    <a:pt x="643750" y="990795"/>
                  </a:lnTo>
                  <a:lnTo>
                    <a:pt x="643710" y="990783"/>
                  </a:lnTo>
                  <a:lnTo>
                    <a:pt x="643921" y="990454"/>
                  </a:lnTo>
                  <a:lnTo>
                    <a:pt x="643721" y="990331"/>
                  </a:lnTo>
                  <a:lnTo>
                    <a:pt x="643617" y="990308"/>
                  </a:lnTo>
                  <a:lnTo>
                    <a:pt x="643574" y="990288"/>
                  </a:lnTo>
                  <a:lnTo>
                    <a:pt x="643510" y="990272"/>
                  </a:lnTo>
                  <a:lnTo>
                    <a:pt x="643458" y="990267"/>
                  </a:lnTo>
                  <a:lnTo>
                    <a:pt x="643405" y="990255"/>
                  </a:lnTo>
                  <a:lnTo>
                    <a:pt x="643330" y="990221"/>
                  </a:lnTo>
                  <a:lnTo>
                    <a:pt x="643129" y="990139"/>
                  </a:lnTo>
                  <a:lnTo>
                    <a:pt x="643067" y="990100"/>
                  </a:lnTo>
                  <a:lnTo>
                    <a:pt x="643014" y="990060"/>
                  </a:lnTo>
                  <a:lnTo>
                    <a:pt x="642944" y="989986"/>
                  </a:lnTo>
                  <a:lnTo>
                    <a:pt x="642887" y="989953"/>
                  </a:lnTo>
                  <a:lnTo>
                    <a:pt x="642783" y="989862"/>
                  </a:lnTo>
                  <a:lnTo>
                    <a:pt x="642533" y="989735"/>
                  </a:lnTo>
                  <a:lnTo>
                    <a:pt x="642372" y="989647"/>
                  </a:lnTo>
                  <a:lnTo>
                    <a:pt x="642307" y="989615"/>
                  </a:lnTo>
                  <a:lnTo>
                    <a:pt x="642065" y="989520"/>
                  </a:lnTo>
                  <a:lnTo>
                    <a:pt x="641906" y="989469"/>
                  </a:lnTo>
                  <a:lnTo>
                    <a:pt x="641821" y="989434"/>
                  </a:lnTo>
                  <a:lnTo>
                    <a:pt x="641771" y="989407"/>
                  </a:lnTo>
                  <a:lnTo>
                    <a:pt x="641674" y="989329"/>
                  </a:lnTo>
                  <a:lnTo>
                    <a:pt x="641506" y="989507"/>
                  </a:lnTo>
                  <a:lnTo>
                    <a:pt x="641250" y="989348"/>
                  </a:lnTo>
                  <a:lnTo>
                    <a:pt x="640817" y="988903"/>
                  </a:lnTo>
                  <a:lnTo>
                    <a:pt x="639893" y="987973"/>
                  </a:lnTo>
                  <a:lnTo>
                    <a:pt x="639795" y="987918"/>
                  </a:lnTo>
                  <a:lnTo>
                    <a:pt x="639516" y="987779"/>
                  </a:lnTo>
                  <a:lnTo>
                    <a:pt x="639239" y="987674"/>
                  </a:lnTo>
                  <a:lnTo>
                    <a:pt x="638639" y="987338"/>
                  </a:lnTo>
                  <a:lnTo>
                    <a:pt x="638039" y="987064"/>
                  </a:lnTo>
                  <a:lnTo>
                    <a:pt x="637423" y="986721"/>
                  </a:lnTo>
                  <a:lnTo>
                    <a:pt x="637454" y="986093"/>
                  </a:lnTo>
                  <a:lnTo>
                    <a:pt x="637355" y="986047"/>
                  </a:lnTo>
                  <a:lnTo>
                    <a:pt x="637224" y="986013"/>
                  </a:lnTo>
                  <a:lnTo>
                    <a:pt x="637190" y="985993"/>
                  </a:lnTo>
                  <a:lnTo>
                    <a:pt x="637151" y="985993"/>
                  </a:lnTo>
                  <a:lnTo>
                    <a:pt x="637059" y="985985"/>
                  </a:lnTo>
                  <a:lnTo>
                    <a:pt x="636964" y="985958"/>
                  </a:lnTo>
                  <a:lnTo>
                    <a:pt x="636883" y="985945"/>
                  </a:lnTo>
                  <a:lnTo>
                    <a:pt x="636802" y="985924"/>
                  </a:lnTo>
                  <a:lnTo>
                    <a:pt x="636612" y="985919"/>
                  </a:lnTo>
                  <a:lnTo>
                    <a:pt x="636495" y="985939"/>
                  </a:lnTo>
                  <a:lnTo>
                    <a:pt x="636472" y="985938"/>
                  </a:lnTo>
                  <a:lnTo>
                    <a:pt x="636424" y="986547"/>
                  </a:lnTo>
                  <a:lnTo>
                    <a:pt x="636144" y="986604"/>
                  </a:lnTo>
                  <a:lnTo>
                    <a:pt x="635798" y="986740"/>
                  </a:lnTo>
                  <a:lnTo>
                    <a:pt x="635513" y="986897"/>
                  </a:lnTo>
                  <a:lnTo>
                    <a:pt x="635186" y="987022"/>
                  </a:lnTo>
                  <a:lnTo>
                    <a:pt x="634879" y="987371"/>
                  </a:lnTo>
                  <a:lnTo>
                    <a:pt x="634958" y="987724"/>
                  </a:lnTo>
                  <a:lnTo>
                    <a:pt x="634802" y="987762"/>
                  </a:lnTo>
                  <a:lnTo>
                    <a:pt x="634611" y="988020"/>
                  </a:lnTo>
                  <a:lnTo>
                    <a:pt x="634477" y="988275"/>
                  </a:lnTo>
                  <a:lnTo>
                    <a:pt x="634518" y="988277"/>
                  </a:lnTo>
                  <a:lnTo>
                    <a:pt x="634526" y="988295"/>
                  </a:lnTo>
                  <a:lnTo>
                    <a:pt x="634479" y="988434"/>
                  </a:lnTo>
                  <a:lnTo>
                    <a:pt x="634432" y="988548"/>
                  </a:lnTo>
                  <a:lnTo>
                    <a:pt x="634322" y="988701"/>
                  </a:lnTo>
                  <a:lnTo>
                    <a:pt x="634257" y="988765"/>
                  </a:lnTo>
                  <a:lnTo>
                    <a:pt x="634219" y="988793"/>
                  </a:lnTo>
                  <a:lnTo>
                    <a:pt x="634185" y="988849"/>
                  </a:lnTo>
                  <a:lnTo>
                    <a:pt x="634136" y="988910"/>
                  </a:lnTo>
                  <a:lnTo>
                    <a:pt x="634079" y="988946"/>
                  </a:lnTo>
                  <a:lnTo>
                    <a:pt x="633991" y="988983"/>
                  </a:lnTo>
                  <a:lnTo>
                    <a:pt x="633960" y="989034"/>
                  </a:lnTo>
                  <a:lnTo>
                    <a:pt x="633894" y="989063"/>
                  </a:lnTo>
                  <a:lnTo>
                    <a:pt x="633816" y="989071"/>
                  </a:lnTo>
                  <a:lnTo>
                    <a:pt x="633639" y="989057"/>
                  </a:lnTo>
                  <a:lnTo>
                    <a:pt x="633548" y="989010"/>
                  </a:lnTo>
                  <a:lnTo>
                    <a:pt x="633405" y="988913"/>
                  </a:lnTo>
                  <a:lnTo>
                    <a:pt x="633329" y="988857"/>
                  </a:lnTo>
                  <a:lnTo>
                    <a:pt x="633292" y="988817"/>
                  </a:lnTo>
                  <a:lnTo>
                    <a:pt x="633266" y="988803"/>
                  </a:lnTo>
                  <a:lnTo>
                    <a:pt x="633251" y="988773"/>
                  </a:lnTo>
                  <a:lnTo>
                    <a:pt x="633227" y="988742"/>
                  </a:lnTo>
                  <a:lnTo>
                    <a:pt x="633202" y="988722"/>
                  </a:lnTo>
                  <a:lnTo>
                    <a:pt x="633176" y="988654"/>
                  </a:lnTo>
                  <a:lnTo>
                    <a:pt x="633137" y="988596"/>
                  </a:lnTo>
                  <a:lnTo>
                    <a:pt x="633073" y="988539"/>
                  </a:lnTo>
                  <a:lnTo>
                    <a:pt x="633043" y="988506"/>
                  </a:lnTo>
                  <a:lnTo>
                    <a:pt x="633024" y="988461"/>
                  </a:lnTo>
                  <a:lnTo>
                    <a:pt x="632933" y="988328"/>
                  </a:lnTo>
                  <a:lnTo>
                    <a:pt x="632894" y="988286"/>
                  </a:lnTo>
                  <a:lnTo>
                    <a:pt x="632861" y="988242"/>
                  </a:lnTo>
                  <a:lnTo>
                    <a:pt x="632839" y="988200"/>
                  </a:lnTo>
                  <a:lnTo>
                    <a:pt x="632798" y="988151"/>
                  </a:lnTo>
                  <a:lnTo>
                    <a:pt x="632770" y="988131"/>
                  </a:lnTo>
                  <a:lnTo>
                    <a:pt x="632764" y="988080"/>
                  </a:lnTo>
                  <a:lnTo>
                    <a:pt x="632725" y="988034"/>
                  </a:lnTo>
                  <a:lnTo>
                    <a:pt x="632699" y="987984"/>
                  </a:lnTo>
                  <a:lnTo>
                    <a:pt x="632680" y="987932"/>
                  </a:lnTo>
                  <a:lnTo>
                    <a:pt x="632349" y="987612"/>
                  </a:lnTo>
                  <a:lnTo>
                    <a:pt x="631869" y="987178"/>
                  </a:lnTo>
                  <a:lnTo>
                    <a:pt x="631206" y="986550"/>
                  </a:lnTo>
                  <a:lnTo>
                    <a:pt x="630169" y="985910"/>
                  </a:lnTo>
                  <a:lnTo>
                    <a:pt x="628363" y="985215"/>
                  </a:lnTo>
                  <a:lnTo>
                    <a:pt x="628370" y="985156"/>
                  </a:lnTo>
                  <a:lnTo>
                    <a:pt x="628348" y="985030"/>
                  </a:lnTo>
                  <a:lnTo>
                    <a:pt x="628185" y="984608"/>
                  </a:lnTo>
                  <a:lnTo>
                    <a:pt x="628087" y="984386"/>
                  </a:lnTo>
                  <a:lnTo>
                    <a:pt x="628008" y="984299"/>
                  </a:lnTo>
                  <a:lnTo>
                    <a:pt x="627978" y="984271"/>
                  </a:lnTo>
                  <a:lnTo>
                    <a:pt x="627963" y="984252"/>
                  </a:lnTo>
                  <a:lnTo>
                    <a:pt x="627624" y="983969"/>
                  </a:lnTo>
                  <a:lnTo>
                    <a:pt x="627431" y="983765"/>
                  </a:lnTo>
                  <a:lnTo>
                    <a:pt x="627373" y="983715"/>
                  </a:lnTo>
                  <a:lnTo>
                    <a:pt x="627147" y="983502"/>
                  </a:lnTo>
                  <a:lnTo>
                    <a:pt x="627101" y="983463"/>
                  </a:lnTo>
                  <a:lnTo>
                    <a:pt x="627016" y="983405"/>
                  </a:lnTo>
                  <a:lnTo>
                    <a:pt x="626872" y="983319"/>
                  </a:lnTo>
                  <a:lnTo>
                    <a:pt x="626770" y="983268"/>
                  </a:lnTo>
                  <a:lnTo>
                    <a:pt x="626496" y="983152"/>
                  </a:lnTo>
                  <a:lnTo>
                    <a:pt x="626355" y="983067"/>
                  </a:lnTo>
                  <a:lnTo>
                    <a:pt x="626307" y="983029"/>
                  </a:lnTo>
                  <a:lnTo>
                    <a:pt x="626166" y="982935"/>
                  </a:lnTo>
                  <a:lnTo>
                    <a:pt x="626094" y="982905"/>
                  </a:lnTo>
                  <a:lnTo>
                    <a:pt x="626050" y="982882"/>
                  </a:lnTo>
                  <a:lnTo>
                    <a:pt x="626001" y="982846"/>
                  </a:lnTo>
                  <a:lnTo>
                    <a:pt x="625920" y="982796"/>
                  </a:lnTo>
                  <a:lnTo>
                    <a:pt x="625835" y="982751"/>
                  </a:lnTo>
                  <a:lnTo>
                    <a:pt x="625773" y="982706"/>
                  </a:lnTo>
                  <a:lnTo>
                    <a:pt x="625695" y="982638"/>
                  </a:lnTo>
                  <a:lnTo>
                    <a:pt x="625622" y="982581"/>
                  </a:lnTo>
                  <a:lnTo>
                    <a:pt x="625382" y="982359"/>
                  </a:lnTo>
                  <a:lnTo>
                    <a:pt x="625269" y="982269"/>
                  </a:lnTo>
                  <a:lnTo>
                    <a:pt x="624978" y="982015"/>
                  </a:lnTo>
                  <a:lnTo>
                    <a:pt x="624720" y="981724"/>
                  </a:lnTo>
                  <a:lnTo>
                    <a:pt x="624573" y="981548"/>
                  </a:lnTo>
                  <a:lnTo>
                    <a:pt x="624405" y="981256"/>
                  </a:lnTo>
                  <a:lnTo>
                    <a:pt x="624258" y="981089"/>
                  </a:lnTo>
                  <a:lnTo>
                    <a:pt x="620268" y="984151"/>
                  </a:lnTo>
                  <a:lnTo>
                    <a:pt x="620282" y="984176"/>
                  </a:lnTo>
                  <a:lnTo>
                    <a:pt x="620306" y="984155"/>
                  </a:lnTo>
                  <a:lnTo>
                    <a:pt x="620506" y="984499"/>
                  </a:lnTo>
                  <a:lnTo>
                    <a:pt x="620483" y="984520"/>
                  </a:lnTo>
                  <a:lnTo>
                    <a:pt x="620888" y="985204"/>
                  </a:lnTo>
                  <a:lnTo>
                    <a:pt x="621166" y="985803"/>
                  </a:lnTo>
                  <a:lnTo>
                    <a:pt x="621389" y="986265"/>
                  </a:lnTo>
                  <a:lnTo>
                    <a:pt x="621623" y="986451"/>
                  </a:lnTo>
                  <a:lnTo>
                    <a:pt x="622037" y="986690"/>
                  </a:lnTo>
                  <a:lnTo>
                    <a:pt x="622099" y="986750"/>
                  </a:lnTo>
                  <a:lnTo>
                    <a:pt x="622203" y="986798"/>
                  </a:lnTo>
                  <a:lnTo>
                    <a:pt x="622316" y="986860"/>
                  </a:lnTo>
                  <a:lnTo>
                    <a:pt x="622596" y="986973"/>
                  </a:lnTo>
                  <a:lnTo>
                    <a:pt x="622626" y="986989"/>
                  </a:lnTo>
                  <a:lnTo>
                    <a:pt x="622684" y="987026"/>
                  </a:lnTo>
                  <a:lnTo>
                    <a:pt x="622740" y="987068"/>
                  </a:lnTo>
                  <a:lnTo>
                    <a:pt x="622801" y="987121"/>
                  </a:lnTo>
                  <a:lnTo>
                    <a:pt x="622899" y="987220"/>
                  </a:lnTo>
                  <a:lnTo>
                    <a:pt x="622950" y="987286"/>
                  </a:lnTo>
                  <a:lnTo>
                    <a:pt x="623007" y="987380"/>
                  </a:lnTo>
                  <a:lnTo>
                    <a:pt x="623029" y="987409"/>
                  </a:lnTo>
                  <a:lnTo>
                    <a:pt x="623065" y="987453"/>
                  </a:lnTo>
                  <a:lnTo>
                    <a:pt x="623106" y="987493"/>
                  </a:lnTo>
                  <a:lnTo>
                    <a:pt x="623158" y="987530"/>
                  </a:lnTo>
                  <a:lnTo>
                    <a:pt x="623189" y="987545"/>
                  </a:lnTo>
                  <a:lnTo>
                    <a:pt x="623491" y="987652"/>
                  </a:lnTo>
                  <a:lnTo>
                    <a:pt x="623537" y="987678"/>
                  </a:lnTo>
                  <a:lnTo>
                    <a:pt x="623567" y="987701"/>
                  </a:lnTo>
                  <a:lnTo>
                    <a:pt x="623624" y="987754"/>
                  </a:lnTo>
                  <a:lnTo>
                    <a:pt x="623709" y="987849"/>
                  </a:lnTo>
                  <a:lnTo>
                    <a:pt x="623766" y="987930"/>
                  </a:lnTo>
                  <a:lnTo>
                    <a:pt x="623816" y="988016"/>
                  </a:lnTo>
                  <a:lnTo>
                    <a:pt x="624133" y="988326"/>
                  </a:lnTo>
                  <a:lnTo>
                    <a:pt x="624175" y="988355"/>
                  </a:lnTo>
                  <a:lnTo>
                    <a:pt x="624306" y="988477"/>
                  </a:lnTo>
                  <a:lnTo>
                    <a:pt x="624962" y="988936"/>
                  </a:lnTo>
                  <a:lnTo>
                    <a:pt x="625062" y="989023"/>
                  </a:lnTo>
                  <a:lnTo>
                    <a:pt x="625618" y="989126"/>
                  </a:lnTo>
                  <a:lnTo>
                    <a:pt x="629758" y="994582"/>
                  </a:lnTo>
                  <a:lnTo>
                    <a:pt x="629841" y="994885"/>
                  </a:lnTo>
                  <a:lnTo>
                    <a:pt x="629820" y="995090"/>
                  </a:lnTo>
                  <a:lnTo>
                    <a:pt x="630124" y="995496"/>
                  </a:lnTo>
                  <a:lnTo>
                    <a:pt x="629694" y="995635"/>
                  </a:lnTo>
                  <a:lnTo>
                    <a:pt x="629756" y="995680"/>
                  </a:lnTo>
                  <a:lnTo>
                    <a:pt x="629866" y="995791"/>
                  </a:lnTo>
                  <a:lnTo>
                    <a:pt x="630015" y="996033"/>
                  </a:lnTo>
                  <a:lnTo>
                    <a:pt x="630075" y="996073"/>
                  </a:lnTo>
                  <a:lnTo>
                    <a:pt x="630204" y="996219"/>
                  </a:lnTo>
                  <a:lnTo>
                    <a:pt x="630314" y="996382"/>
                  </a:lnTo>
                  <a:lnTo>
                    <a:pt x="630367" y="996449"/>
                  </a:lnTo>
                  <a:lnTo>
                    <a:pt x="630416" y="996492"/>
                  </a:lnTo>
                  <a:lnTo>
                    <a:pt x="630496" y="996546"/>
                  </a:lnTo>
                  <a:lnTo>
                    <a:pt x="630526" y="996563"/>
                  </a:lnTo>
                  <a:lnTo>
                    <a:pt x="630563" y="996570"/>
                  </a:lnTo>
                  <a:lnTo>
                    <a:pt x="630600" y="996598"/>
                  </a:lnTo>
                  <a:lnTo>
                    <a:pt x="630646" y="996643"/>
                  </a:lnTo>
                  <a:lnTo>
                    <a:pt x="630671" y="996673"/>
                  </a:lnTo>
                  <a:lnTo>
                    <a:pt x="630738" y="996791"/>
                  </a:lnTo>
                  <a:lnTo>
                    <a:pt x="630760" y="996873"/>
                  </a:lnTo>
                  <a:lnTo>
                    <a:pt x="630807" y="996978"/>
                  </a:lnTo>
                  <a:lnTo>
                    <a:pt x="630830" y="997049"/>
                  </a:lnTo>
                  <a:lnTo>
                    <a:pt x="630902" y="997238"/>
                  </a:lnTo>
                  <a:lnTo>
                    <a:pt x="630958" y="997361"/>
                  </a:lnTo>
                  <a:lnTo>
                    <a:pt x="631002" y="997436"/>
                  </a:lnTo>
                  <a:lnTo>
                    <a:pt x="631064" y="997508"/>
                  </a:lnTo>
                  <a:lnTo>
                    <a:pt x="631128" y="997601"/>
                  </a:lnTo>
                  <a:lnTo>
                    <a:pt x="631151" y="997661"/>
                  </a:lnTo>
                  <a:lnTo>
                    <a:pt x="631201" y="997764"/>
                  </a:lnTo>
                  <a:lnTo>
                    <a:pt x="631264" y="997712"/>
                  </a:lnTo>
                  <a:lnTo>
                    <a:pt x="631296" y="997711"/>
                  </a:lnTo>
                  <a:lnTo>
                    <a:pt x="631328" y="997735"/>
                  </a:lnTo>
                  <a:lnTo>
                    <a:pt x="631378" y="997785"/>
                  </a:lnTo>
                  <a:lnTo>
                    <a:pt x="631454" y="997848"/>
                  </a:lnTo>
                  <a:lnTo>
                    <a:pt x="631586" y="997914"/>
                  </a:lnTo>
                  <a:lnTo>
                    <a:pt x="631789" y="997831"/>
                  </a:lnTo>
                  <a:lnTo>
                    <a:pt x="632072" y="998396"/>
                  </a:lnTo>
                  <a:lnTo>
                    <a:pt x="632359" y="998895"/>
                  </a:lnTo>
                  <a:lnTo>
                    <a:pt x="632461" y="999101"/>
                  </a:lnTo>
                  <a:lnTo>
                    <a:pt x="632601" y="999515"/>
                  </a:lnTo>
                  <a:lnTo>
                    <a:pt x="632843" y="1000129"/>
                  </a:lnTo>
                  <a:lnTo>
                    <a:pt x="632880" y="1000244"/>
                  </a:lnTo>
                  <a:lnTo>
                    <a:pt x="633034" y="1001160"/>
                  </a:lnTo>
                  <a:lnTo>
                    <a:pt x="633231" y="1002190"/>
                  </a:lnTo>
                  <a:lnTo>
                    <a:pt x="632774" y="1002703"/>
                  </a:lnTo>
                  <a:lnTo>
                    <a:pt x="631553" y="1002631"/>
                  </a:lnTo>
                  <a:lnTo>
                    <a:pt x="629110" y="1002489"/>
                  </a:lnTo>
                  <a:lnTo>
                    <a:pt x="627857" y="1002416"/>
                  </a:lnTo>
                  <a:lnTo>
                    <a:pt x="627235" y="1002384"/>
                  </a:lnTo>
                  <a:lnTo>
                    <a:pt x="625982" y="1002325"/>
                  </a:lnTo>
                  <a:lnTo>
                    <a:pt x="625730" y="1002301"/>
                  </a:lnTo>
                  <a:lnTo>
                    <a:pt x="625464" y="1002104"/>
                  </a:lnTo>
                  <a:lnTo>
                    <a:pt x="625227" y="1001943"/>
                  </a:lnTo>
                  <a:lnTo>
                    <a:pt x="625139" y="1001851"/>
                  </a:lnTo>
                  <a:lnTo>
                    <a:pt x="624177" y="1001049"/>
                  </a:lnTo>
                  <a:lnTo>
                    <a:pt x="623156" y="999736"/>
                  </a:lnTo>
                  <a:lnTo>
                    <a:pt x="622468" y="999510"/>
                  </a:lnTo>
                  <a:lnTo>
                    <a:pt x="622287" y="999454"/>
                  </a:lnTo>
                  <a:lnTo>
                    <a:pt x="622110" y="999390"/>
                  </a:lnTo>
                  <a:lnTo>
                    <a:pt x="621834" y="999611"/>
                  </a:lnTo>
                  <a:lnTo>
                    <a:pt x="621642" y="999652"/>
                  </a:lnTo>
                  <a:lnTo>
                    <a:pt x="620460" y="1001566"/>
                  </a:lnTo>
                  <a:lnTo>
                    <a:pt x="620570" y="1001522"/>
                  </a:lnTo>
                  <a:lnTo>
                    <a:pt x="620961" y="1001634"/>
                  </a:lnTo>
                  <a:lnTo>
                    <a:pt x="621124" y="1001684"/>
                  </a:lnTo>
                  <a:lnTo>
                    <a:pt x="621196" y="1001703"/>
                  </a:lnTo>
                  <a:lnTo>
                    <a:pt x="621110" y="1001964"/>
                  </a:lnTo>
                  <a:lnTo>
                    <a:pt x="621095" y="1001960"/>
                  </a:lnTo>
                  <a:lnTo>
                    <a:pt x="621099" y="1001946"/>
                  </a:lnTo>
                  <a:lnTo>
                    <a:pt x="620874" y="1001882"/>
                  </a:lnTo>
                  <a:lnTo>
                    <a:pt x="620799" y="1002107"/>
                  </a:lnTo>
                  <a:lnTo>
                    <a:pt x="620423" y="1002254"/>
                  </a:lnTo>
                  <a:lnTo>
                    <a:pt x="620445" y="1002266"/>
                  </a:lnTo>
                  <a:lnTo>
                    <a:pt x="622222" y="1004768"/>
                  </a:lnTo>
                  <a:lnTo>
                    <a:pt x="622461" y="1004576"/>
                  </a:lnTo>
                  <a:lnTo>
                    <a:pt x="622721" y="1004884"/>
                  </a:lnTo>
                  <a:lnTo>
                    <a:pt x="622945" y="1005177"/>
                  </a:lnTo>
                  <a:lnTo>
                    <a:pt x="623331" y="1005667"/>
                  </a:lnTo>
                  <a:lnTo>
                    <a:pt x="623691" y="1005777"/>
                  </a:lnTo>
                  <a:lnTo>
                    <a:pt x="624071" y="1005898"/>
                  </a:lnTo>
                  <a:lnTo>
                    <a:pt x="625097" y="1006217"/>
                  </a:lnTo>
                  <a:lnTo>
                    <a:pt x="625468" y="1006380"/>
                  </a:lnTo>
                  <a:lnTo>
                    <a:pt x="625978" y="1006556"/>
                  </a:lnTo>
                  <a:lnTo>
                    <a:pt x="626092" y="1006576"/>
                  </a:lnTo>
                  <a:lnTo>
                    <a:pt x="626473" y="1006652"/>
                  </a:lnTo>
                  <a:lnTo>
                    <a:pt x="626764" y="1006756"/>
                  </a:lnTo>
                  <a:lnTo>
                    <a:pt x="627062" y="1006886"/>
                  </a:lnTo>
                  <a:lnTo>
                    <a:pt x="627219" y="1007153"/>
                  </a:lnTo>
                  <a:lnTo>
                    <a:pt x="628641" y="1008127"/>
                  </a:lnTo>
                  <a:lnTo>
                    <a:pt x="629045" y="1008623"/>
                  </a:lnTo>
                  <a:lnTo>
                    <a:pt x="629827" y="1009583"/>
                  </a:lnTo>
                  <a:lnTo>
                    <a:pt x="629856" y="1009614"/>
                  </a:lnTo>
                  <a:lnTo>
                    <a:pt x="630341" y="1010216"/>
                  </a:lnTo>
                  <a:lnTo>
                    <a:pt x="631016" y="1010776"/>
                  </a:lnTo>
                  <a:lnTo>
                    <a:pt x="631993" y="1011167"/>
                  </a:lnTo>
                  <a:lnTo>
                    <a:pt x="633153" y="1011623"/>
                  </a:lnTo>
                  <a:lnTo>
                    <a:pt x="633473" y="1011773"/>
                  </a:lnTo>
                  <a:lnTo>
                    <a:pt x="634027" y="1012080"/>
                  </a:lnTo>
                  <a:lnTo>
                    <a:pt x="635262" y="1012725"/>
                  </a:lnTo>
                  <a:lnTo>
                    <a:pt x="635781" y="1012933"/>
                  </a:lnTo>
                  <a:lnTo>
                    <a:pt x="635576" y="1013209"/>
                  </a:lnTo>
                  <a:lnTo>
                    <a:pt x="635813" y="1013381"/>
                  </a:lnTo>
                  <a:lnTo>
                    <a:pt x="636050" y="1013552"/>
                  </a:lnTo>
                  <a:lnTo>
                    <a:pt x="636254" y="1013269"/>
                  </a:lnTo>
                  <a:lnTo>
                    <a:pt x="636353" y="1013335"/>
                  </a:lnTo>
                  <a:lnTo>
                    <a:pt x="636115" y="1013689"/>
                  </a:lnTo>
                  <a:lnTo>
                    <a:pt x="636121" y="1013721"/>
                  </a:lnTo>
                  <a:lnTo>
                    <a:pt x="636168" y="1013756"/>
                  </a:lnTo>
                  <a:lnTo>
                    <a:pt x="636293" y="1013537"/>
                  </a:lnTo>
                  <a:lnTo>
                    <a:pt x="636409" y="1013603"/>
                  </a:lnTo>
                  <a:lnTo>
                    <a:pt x="636291" y="1013821"/>
                  </a:lnTo>
                  <a:lnTo>
                    <a:pt x="636367" y="1013864"/>
                  </a:lnTo>
                  <a:lnTo>
                    <a:pt x="636284" y="1014050"/>
                  </a:lnTo>
                  <a:lnTo>
                    <a:pt x="636356" y="1014055"/>
                  </a:lnTo>
                  <a:lnTo>
                    <a:pt x="636409" y="1014089"/>
                  </a:lnTo>
                  <a:lnTo>
                    <a:pt x="636455" y="1014160"/>
                  </a:lnTo>
                  <a:lnTo>
                    <a:pt x="636499" y="1014188"/>
                  </a:lnTo>
                  <a:lnTo>
                    <a:pt x="636560" y="1014240"/>
                  </a:lnTo>
                  <a:lnTo>
                    <a:pt x="636628" y="1014306"/>
                  </a:lnTo>
                  <a:lnTo>
                    <a:pt x="636676" y="1014363"/>
                  </a:lnTo>
                  <a:lnTo>
                    <a:pt x="636748" y="1014415"/>
                  </a:lnTo>
                  <a:lnTo>
                    <a:pt x="636794" y="1014467"/>
                  </a:lnTo>
                  <a:lnTo>
                    <a:pt x="636817" y="1014499"/>
                  </a:lnTo>
                  <a:lnTo>
                    <a:pt x="636846" y="1014513"/>
                  </a:lnTo>
                  <a:lnTo>
                    <a:pt x="637050" y="1014256"/>
                  </a:lnTo>
                  <a:lnTo>
                    <a:pt x="637096" y="1014296"/>
                  </a:lnTo>
                  <a:lnTo>
                    <a:pt x="637140" y="1014319"/>
                  </a:lnTo>
                  <a:lnTo>
                    <a:pt x="637212" y="1014372"/>
                  </a:lnTo>
                  <a:lnTo>
                    <a:pt x="637262" y="1014424"/>
                  </a:lnTo>
                  <a:lnTo>
                    <a:pt x="637280" y="1014472"/>
                  </a:lnTo>
                  <a:lnTo>
                    <a:pt x="637262" y="1014507"/>
                  </a:lnTo>
                  <a:lnTo>
                    <a:pt x="637220" y="1014562"/>
                  </a:lnTo>
                  <a:lnTo>
                    <a:pt x="637211" y="1014623"/>
                  </a:lnTo>
                  <a:lnTo>
                    <a:pt x="637260" y="1014684"/>
                  </a:lnTo>
                  <a:lnTo>
                    <a:pt x="637318" y="1014743"/>
                  </a:lnTo>
                  <a:lnTo>
                    <a:pt x="637356" y="1014800"/>
                  </a:lnTo>
                  <a:lnTo>
                    <a:pt x="637383" y="1014867"/>
                  </a:lnTo>
                  <a:lnTo>
                    <a:pt x="637681" y="1015280"/>
                  </a:lnTo>
                  <a:lnTo>
                    <a:pt x="637742" y="1015398"/>
                  </a:lnTo>
                  <a:lnTo>
                    <a:pt x="637802" y="1015539"/>
                  </a:lnTo>
                  <a:lnTo>
                    <a:pt x="637850" y="1015632"/>
                  </a:lnTo>
                  <a:lnTo>
                    <a:pt x="637915" y="1015786"/>
                  </a:lnTo>
                  <a:lnTo>
                    <a:pt x="637941" y="1015868"/>
                  </a:lnTo>
                  <a:lnTo>
                    <a:pt x="637970" y="1015927"/>
                  </a:lnTo>
                  <a:lnTo>
                    <a:pt x="638325" y="1015817"/>
                  </a:lnTo>
                  <a:lnTo>
                    <a:pt x="638327" y="1015866"/>
                  </a:lnTo>
                  <a:lnTo>
                    <a:pt x="638454" y="1015853"/>
                  </a:lnTo>
                  <a:lnTo>
                    <a:pt x="638461" y="1015915"/>
                  </a:lnTo>
                  <a:lnTo>
                    <a:pt x="638330" y="1015931"/>
                  </a:lnTo>
                  <a:lnTo>
                    <a:pt x="637990" y="1016049"/>
                  </a:lnTo>
                  <a:lnTo>
                    <a:pt x="638031" y="1016090"/>
                  </a:lnTo>
                  <a:lnTo>
                    <a:pt x="638047" y="1016125"/>
                  </a:lnTo>
                  <a:lnTo>
                    <a:pt x="638058" y="1016168"/>
                  </a:lnTo>
                  <a:lnTo>
                    <a:pt x="638062" y="1016200"/>
                  </a:lnTo>
                  <a:lnTo>
                    <a:pt x="638077" y="1016256"/>
                  </a:lnTo>
                  <a:lnTo>
                    <a:pt x="638053" y="1016299"/>
                  </a:lnTo>
                  <a:lnTo>
                    <a:pt x="638036" y="1016341"/>
                  </a:lnTo>
                  <a:lnTo>
                    <a:pt x="638034" y="1016368"/>
                  </a:lnTo>
                  <a:lnTo>
                    <a:pt x="638110" y="1016461"/>
                  </a:lnTo>
                  <a:lnTo>
                    <a:pt x="638122" y="1016496"/>
                  </a:lnTo>
                  <a:lnTo>
                    <a:pt x="638076" y="1016607"/>
                  </a:lnTo>
                  <a:lnTo>
                    <a:pt x="638038" y="1016677"/>
                  </a:lnTo>
                  <a:lnTo>
                    <a:pt x="638016" y="1016736"/>
                  </a:lnTo>
                  <a:lnTo>
                    <a:pt x="637990" y="1016826"/>
                  </a:lnTo>
                  <a:lnTo>
                    <a:pt x="637968" y="1016835"/>
                  </a:lnTo>
                  <a:lnTo>
                    <a:pt x="637938" y="1016881"/>
                  </a:lnTo>
                  <a:lnTo>
                    <a:pt x="637911" y="1016935"/>
                  </a:lnTo>
                  <a:lnTo>
                    <a:pt x="637861" y="1017069"/>
                  </a:lnTo>
                  <a:lnTo>
                    <a:pt x="637810" y="1017128"/>
                  </a:lnTo>
                  <a:lnTo>
                    <a:pt x="637772" y="1017188"/>
                  </a:lnTo>
                  <a:lnTo>
                    <a:pt x="637737" y="1017234"/>
                  </a:lnTo>
                  <a:lnTo>
                    <a:pt x="637698" y="1017278"/>
                  </a:lnTo>
                  <a:lnTo>
                    <a:pt x="637653" y="1017356"/>
                  </a:lnTo>
                  <a:lnTo>
                    <a:pt x="637602" y="1017462"/>
                  </a:lnTo>
                  <a:lnTo>
                    <a:pt x="637575" y="1017510"/>
                  </a:lnTo>
                  <a:lnTo>
                    <a:pt x="637693" y="1018599"/>
                  </a:lnTo>
                  <a:lnTo>
                    <a:pt x="638021" y="1018528"/>
                  </a:lnTo>
                  <a:lnTo>
                    <a:pt x="638076" y="1019115"/>
                  </a:lnTo>
                  <a:lnTo>
                    <a:pt x="638327" y="1019255"/>
                  </a:lnTo>
                  <a:lnTo>
                    <a:pt x="639175" y="1019671"/>
                  </a:lnTo>
                  <a:lnTo>
                    <a:pt x="639753" y="1020991"/>
                  </a:lnTo>
                  <a:lnTo>
                    <a:pt x="639750" y="1021044"/>
                  </a:lnTo>
                  <a:lnTo>
                    <a:pt x="639798" y="1021056"/>
                  </a:lnTo>
                  <a:lnTo>
                    <a:pt x="639741" y="1021161"/>
                  </a:lnTo>
                  <a:lnTo>
                    <a:pt x="639736" y="1021193"/>
                  </a:lnTo>
                  <a:lnTo>
                    <a:pt x="639780" y="1021206"/>
                  </a:lnTo>
                  <a:lnTo>
                    <a:pt x="639721" y="1021456"/>
                  </a:lnTo>
                  <a:lnTo>
                    <a:pt x="639639" y="1021433"/>
                  </a:lnTo>
                  <a:lnTo>
                    <a:pt x="639598" y="1021482"/>
                  </a:lnTo>
                  <a:lnTo>
                    <a:pt x="639541" y="1021568"/>
                  </a:lnTo>
                  <a:lnTo>
                    <a:pt x="639492" y="1021690"/>
                  </a:lnTo>
                  <a:lnTo>
                    <a:pt x="639498" y="1021734"/>
                  </a:lnTo>
                  <a:lnTo>
                    <a:pt x="639498" y="1021767"/>
                  </a:lnTo>
                  <a:lnTo>
                    <a:pt x="639510" y="1021864"/>
                  </a:lnTo>
                  <a:lnTo>
                    <a:pt x="639477" y="1021909"/>
                  </a:lnTo>
                  <a:lnTo>
                    <a:pt x="639419" y="1021950"/>
                  </a:lnTo>
                  <a:lnTo>
                    <a:pt x="639380" y="1021964"/>
                  </a:lnTo>
                  <a:lnTo>
                    <a:pt x="639360" y="1021945"/>
                  </a:lnTo>
                  <a:lnTo>
                    <a:pt x="639314" y="1021867"/>
                  </a:lnTo>
                  <a:lnTo>
                    <a:pt x="639280" y="1021845"/>
                  </a:lnTo>
                  <a:lnTo>
                    <a:pt x="639243" y="1021842"/>
                  </a:lnTo>
                  <a:lnTo>
                    <a:pt x="639219" y="1021866"/>
                  </a:lnTo>
                  <a:lnTo>
                    <a:pt x="639160" y="1021906"/>
                  </a:lnTo>
                  <a:lnTo>
                    <a:pt x="639091" y="1021949"/>
                  </a:lnTo>
                  <a:lnTo>
                    <a:pt x="639048" y="1021966"/>
                  </a:lnTo>
                  <a:lnTo>
                    <a:pt x="638959" y="1022013"/>
                  </a:lnTo>
                  <a:lnTo>
                    <a:pt x="638912" y="1022049"/>
                  </a:lnTo>
                  <a:lnTo>
                    <a:pt x="638872" y="1022091"/>
                  </a:lnTo>
                  <a:lnTo>
                    <a:pt x="638854" y="1022125"/>
                  </a:lnTo>
                  <a:lnTo>
                    <a:pt x="638831" y="1022235"/>
                  </a:lnTo>
                  <a:lnTo>
                    <a:pt x="638760" y="1022304"/>
                  </a:lnTo>
                  <a:lnTo>
                    <a:pt x="638733" y="1022325"/>
                  </a:lnTo>
                  <a:lnTo>
                    <a:pt x="638693" y="1022334"/>
                  </a:lnTo>
                  <a:lnTo>
                    <a:pt x="638668" y="1022355"/>
                  </a:lnTo>
                  <a:lnTo>
                    <a:pt x="638650" y="1022380"/>
                  </a:lnTo>
                  <a:lnTo>
                    <a:pt x="638585" y="1022570"/>
                  </a:lnTo>
                  <a:lnTo>
                    <a:pt x="638497" y="1022695"/>
                  </a:lnTo>
                  <a:lnTo>
                    <a:pt x="638462" y="1022734"/>
                  </a:lnTo>
                  <a:lnTo>
                    <a:pt x="638423" y="1022770"/>
                  </a:lnTo>
                  <a:lnTo>
                    <a:pt x="638400" y="1022799"/>
                  </a:lnTo>
                  <a:lnTo>
                    <a:pt x="638374" y="1022859"/>
                  </a:lnTo>
                  <a:lnTo>
                    <a:pt x="638359" y="1022913"/>
                  </a:lnTo>
                  <a:lnTo>
                    <a:pt x="638243" y="1023100"/>
                  </a:lnTo>
                  <a:lnTo>
                    <a:pt x="638204" y="1023197"/>
                  </a:lnTo>
                  <a:lnTo>
                    <a:pt x="638127" y="1023438"/>
                  </a:lnTo>
                  <a:lnTo>
                    <a:pt x="638057" y="1023544"/>
                  </a:lnTo>
                  <a:lnTo>
                    <a:pt x="637998" y="1023613"/>
                  </a:lnTo>
                  <a:lnTo>
                    <a:pt x="637962" y="1023662"/>
                  </a:lnTo>
                  <a:lnTo>
                    <a:pt x="637944" y="1023738"/>
                  </a:lnTo>
                  <a:lnTo>
                    <a:pt x="637900" y="1023837"/>
                  </a:lnTo>
                  <a:lnTo>
                    <a:pt x="637746" y="1024112"/>
                  </a:lnTo>
                  <a:lnTo>
                    <a:pt x="637657" y="1024256"/>
                  </a:lnTo>
                  <a:lnTo>
                    <a:pt x="637585" y="1024362"/>
                  </a:lnTo>
                  <a:lnTo>
                    <a:pt x="637643" y="1024397"/>
                  </a:lnTo>
                  <a:lnTo>
                    <a:pt x="637693" y="1024440"/>
                  </a:lnTo>
                  <a:lnTo>
                    <a:pt x="637719" y="1024503"/>
                  </a:lnTo>
                  <a:lnTo>
                    <a:pt x="637708" y="1024579"/>
                  </a:lnTo>
                  <a:lnTo>
                    <a:pt x="637681" y="1024648"/>
                  </a:lnTo>
                  <a:lnTo>
                    <a:pt x="637590" y="1024748"/>
                  </a:lnTo>
                  <a:lnTo>
                    <a:pt x="637549" y="1024721"/>
                  </a:lnTo>
                  <a:lnTo>
                    <a:pt x="637564" y="1024681"/>
                  </a:lnTo>
                  <a:lnTo>
                    <a:pt x="637602" y="1024542"/>
                  </a:lnTo>
                  <a:lnTo>
                    <a:pt x="637587" y="1024476"/>
                  </a:lnTo>
                  <a:lnTo>
                    <a:pt x="637529" y="1024456"/>
                  </a:lnTo>
                  <a:lnTo>
                    <a:pt x="637496" y="1024520"/>
                  </a:lnTo>
                  <a:lnTo>
                    <a:pt x="637446" y="1024643"/>
                  </a:lnTo>
                  <a:lnTo>
                    <a:pt x="637385" y="1024743"/>
                  </a:lnTo>
                  <a:lnTo>
                    <a:pt x="637329" y="1024865"/>
                  </a:lnTo>
                  <a:lnTo>
                    <a:pt x="637276" y="1025016"/>
                  </a:lnTo>
                  <a:lnTo>
                    <a:pt x="637240" y="1025135"/>
                  </a:lnTo>
                  <a:lnTo>
                    <a:pt x="637225" y="1025221"/>
                  </a:lnTo>
                  <a:lnTo>
                    <a:pt x="637168" y="1025350"/>
                  </a:lnTo>
                  <a:lnTo>
                    <a:pt x="637141" y="1025462"/>
                  </a:lnTo>
                  <a:lnTo>
                    <a:pt x="637107" y="1025576"/>
                  </a:lnTo>
                  <a:lnTo>
                    <a:pt x="637092" y="1025609"/>
                  </a:lnTo>
                  <a:lnTo>
                    <a:pt x="637078" y="1025726"/>
                  </a:lnTo>
                  <a:lnTo>
                    <a:pt x="637053" y="1025834"/>
                  </a:lnTo>
                  <a:lnTo>
                    <a:pt x="637050" y="1025881"/>
                  </a:lnTo>
                  <a:lnTo>
                    <a:pt x="637016" y="1026021"/>
                  </a:lnTo>
                  <a:lnTo>
                    <a:pt x="636990" y="1026146"/>
                  </a:lnTo>
                  <a:lnTo>
                    <a:pt x="636989" y="1026192"/>
                  </a:lnTo>
                  <a:lnTo>
                    <a:pt x="637001" y="1026292"/>
                  </a:lnTo>
                  <a:lnTo>
                    <a:pt x="636993" y="1026547"/>
                  </a:lnTo>
                  <a:lnTo>
                    <a:pt x="636995" y="1026622"/>
                  </a:lnTo>
                  <a:lnTo>
                    <a:pt x="636985" y="1026686"/>
                  </a:lnTo>
                  <a:lnTo>
                    <a:pt x="636978" y="1026756"/>
                  </a:lnTo>
                  <a:lnTo>
                    <a:pt x="636962" y="1026861"/>
                  </a:lnTo>
                  <a:lnTo>
                    <a:pt x="637092" y="1026856"/>
                  </a:lnTo>
                  <a:lnTo>
                    <a:pt x="637624" y="1028908"/>
                  </a:lnTo>
                  <a:lnTo>
                    <a:pt x="637536" y="1028907"/>
                  </a:lnTo>
                  <a:lnTo>
                    <a:pt x="637595" y="1029000"/>
                  </a:lnTo>
                  <a:lnTo>
                    <a:pt x="637619" y="1029055"/>
                  </a:lnTo>
                  <a:lnTo>
                    <a:pt x="637605" y="1029170"/>
                  </a:lnTo>
                  <a:lnTo>
                    <a:pt x="637608" y="1029279"/>
                  </a:lnTo>
                  <a:lnTo>
                    <a:pt x="637627" y="1029375"/>
                  </a:lnTo>
                  <a:lnTo>
                    <a:pt x="637619" y="1029482"/>
                  </a:lnTo>
                  <a:lnTo>
                    <a:pt x="637609" y="1029544"/>
                  </a:lnTo>
                  <a:lnTo>
                    <a:pt x="637606" y="1029647"/>
                  </a:lnTo>
                  <a:lnTo>
                    <a:pt x="637861" y="1029632"/>
                  </a:lnTo>
                  <a:lnTo>
                    <a:pt x="637903" y="1030179"/>
                  </a:lnTo>
                  <a:lnTo>
                    <a:pt x="637594" y="1030182"/>
                  </a:lnTo>
                  <a:lnTo>
                    <a:pt x="637530" y="1030575"/>
                  </a:lnTo>
                  <a:lnTo>
                    <a:pt x="637477" y="1030674"/>
                  </a:lnTo>
                  <a:lnTo>
                    <a:pt x="637409" y="1030913"/>
                  </a:lnTo>
                  <a:lnTo>
                    <a:pt x="637430" y="1030970"/>
                  </a:lnTo>
                  <a:lnTo>
                    <a:pt x="637468" y="1031052"/>
                  </a:lnTo>
                  <a:lnTo>
                    <a:pt x="637491" y="1031121"/>
                  </a:lnTo>
                  <a:lnTo>
                    <a:pt x="637510" y="1031248"/>
                  </a:lnTo>
                  <a:lnTo>
                    <a:pt x="637465" y="1031342"/>
                  </a:lnTo>
                  <a:lnTo>
                    <a:pt x="637396" y="1031456"/>
                  </a:lnTo>
                  <a:lnTo>
                    <a:pt x="637327" y="1031611"/>
                  </a:lnTo>
                  <a:lnTo>
                    <a:pt x="637306" y="1031680"/>
                  </a:lnTo>
                  <a:lnTo>
                    <a:pt x="637246" y="1031776"/>
                  </a:lnTo>
                  <a:lnTo>
                    <a:pt x="637182" y="1031850"/>
                  </a:lnTo>
                  <a:lnTo>
                    <a:pt x="637123" y="1031939"/>
                  </a:lnTo>
                  <a:lnTo>
                    <a:pt x="637057" y="1032005"/>
                  </a:lnTo>
                  <a:lnTo>
                    <a:pt x="636998" y="1032070"/>
                  </a:lnTo>
                  <a:lnTo>
                    <a:pt x="636962" y="1032084"/>
                  </a:lnTo>
                  <a:lnTo>
                    <a:pt x="636911" y="1032086"/>
                  </a:lnTo>
                  <a:lnTo>
                    <a:pt x="636849" y="1032115"/>
                  </a:lnTo>
                  <a:lnTo>
                    <a:pt x="636855" y="1032222"/>
                  </a:lnTo>
                  <a:lnTo>
                    <a:pt x="636844" y="1032296"/>
                  </a:lnTo>
                  <a:lnTo>
                    <a:pt x="637077" y="1032430"/>
                  </a:lnTo>
                  <a:lnTo>
                    <a:pt x="635174" y="1033871"/>
                  </a:lnTo>
                  <a:lnTo>
                    <a:pt x="634349" y="1035469"/>
                  </a:lnTo>
                  <a:lnTo>
                    <a:pt x="634280" y="1035433"/>
                  </a:lnTo>
                  <a:lnTo>
                    <a:pt x="634313" y="1035505"/>
                  </a:lnTo>
                  <a:lnTo>
                    <a:pt x="634328" y="1035553"/>
                  </a:lnTo>
                  <a:lnTo>
                    <a:pt x="634328" y="1035702"/>
                  </a:lnTo>
                  <a:lnTo>
                    <a:pt x="634310" y="1035873"/>
                  </a:lnTo>
                  <a:lnTo>
                    <a:pt x="634284" y="1035973"/>
                  </a:lnTo>
                  <a:lnTo>
                    <a:pt x="634213" y="1036073"/>
                  </a:lnTo>
                  <a:lnTo>
                    <a:pt x="634145" y="1036189"/>
                  </a:lnTo>
                  <a:lnTo>
                    <a:pt x="634128" y="1036284"/>
                  </a:lnTo>
                  <a:lnTo>
                    <a:pt x="634117" y="1036372"/>
                  </a:lnTo>
                  <a:lnTo>
                    <a:pt x="634132" y="1036392"/>
                  </a:lnTo>
                  <a:lnTo>
                    <a:pt x="634102" y="1036635"/>
                  </a:lnTo>
                  <a:lnTo>
                    <a:pt x="634068" y="1036857"/>
                  </a:lnTo>
                  <a:lnTo>
                    <a:pt x="633985" y="1036951"/>
                  </a:lnTo>
                  <a:lnTo>
                    <a:pt x="633932" y="1036995"/>
                  </a:lnTo>
                  <a:lnTo>
                    <a:pt x="633824" y="1037034"/>
                  </a:lnTo>
                  <a:lnTo>
                    <a:pt x="633730" y="1037005"/>
                  </a:lnTo>
                  <a:lnTo>
                    <a:pt x="633660" y="1036952"/>
                  </a:lnTo>
                  <a:lnTo>
                    <a:pt x="633612" y="1036908"/>
                  </a:lnTo>
                  <a:lnTo>
                    <a:pt x="633570" y="1036892"/>
                  </a:lnTo>
                  <a:lnTo>
                    <a:pt x="633485" y="1036891"/>
                  </a:lnTo>
                  <a:lnTo>
                    <a:pt x="633432" y="1036920"/>
                  </a:lnTo>
                  <a:lnTo>
                    <a:pt x="633333" y="1036955"/>
                  </a:lnTo>
                  <a:lnTo>
                    <a:pt x="633266" y="1036966"/>
                  </a:lnTo>
                  <a:lnTo>
                    <a:pt x="633201" y="1036971"/>
                  </a:lnTo>
                  <a:lnTo>
                    <a:pt x="633113" y="1036947"/>
                  </a:lnTo>
                  <a:lnTo>
                    <a:pt x="633066" y="1036900"/>
                  </a:lnTo>
                  <a:lnTo>
                    <a:pt x="633039" y="1036830"/>
                  </a:lnTo>
                  <a:lnTo>
                    <a:pt x="632998" y="1036779"/>
                  </a:lnTo>
                  <a:lnTo>
                    <a:pt x="632940" y="1036760"/>
                  </a:lnTo>
                  <a:lnTo>
                    <a:pt x="632854" y="1036747"/>
                  </a:lnTo>
                  <a:lnTo>
                    <a:pt x="632718" y="1036741"/>
                  </a:lnTo>
                  <a:lnTo>
                    <a:pt x="632670" y="1036752"/>
                  </a:lnTo>
                  <a:lnTo>
                    <a:pt x="632643" y="1036775"/>
                  </a:lnTo>
                  <a:lnTo>
                    <a:pt x="632507" y="1036816"/>
                  </a:lnTo>
                  <a:lnTo>
                    <a:pt x="632419" y="1036807"/>
                  </a:lnTo>
                  <a:lnTo>
                    <a:pt x="632360" y="1036786"/>
                  </a:lnTo>
                  <a:lnTo>
                    <a:pt x="632311" y="1036774"/>
                  </a:lnTo>
                  <a:lnTo>
                    <a:pt x="632280" y="1036776"/>
                  </a:lnTo>
                  <a:lnTo>
                    <a:pt x="631737" y="1036402"/>
                  </a:lnTo>
                  <a:lnTo>
                    <a:pt x="631752" y="1036125"/>
                  </a:lnTo>
                  <a:lnTo>
                    <a:pt x="631626" y="1036112"/>
                  </a:lnTo>
                  <a:lnTo>
                    <a:pt x="631613" y="1036130"/>
                  </a:lnTo>
                  <a:lnTo>
                    <a:pt x="631300" y="1036087"/>
                  </a:lnTo>
                  <a:lnTo>
                    <a:pt x="631303" y="1036007"/>
                  </a:lnTo>
                  <a:lnTo>
                    <a:pt x="631241" y="1035997"/>
                  </a:lnTo>
                  <a:lnTo>
                    <a:pt x="631196" y="1035914"/>
                  </a:lnTo>
                  <a:lnTo>
                    <a:pt x="630843" y="1035661"/>
                  </a:lnTo>
                  <a:lnTo>
                    <a:pt x="630763" y="1035643"/>
                  </a:lnTo>
                  <a:lnTo>
                    <a:pt x="630586" y="1035536"/>
                  </a:lnTo>
                  <a:lnTo>
                    <a:pt x="630484" y="1035436"/>
                  </a:lnTo>
                  <a:lnTo>
                    <a:pt x="630329" y="1035248"/>
                  </a:lnTo>
                  <a:lnTo>
                    <a:pt x="630303" y="1035195"/>
                  </a:lnTo>
                  <a:lnTo>
                    <a:pt x="630238" y="1035100"/>
                  </a:lnTo>
                  <a:lnTo>
                    <a:pt x="630205" y="1035063"/>
                  </a:lnTo>
                  <a:lnTo>
                    <a:pt x="630083" y="1034994"/>
                  </a:lnTo>
                  <a:lnTo>
                    <a:pt x="630022" y="1034982"/>
                  </a:lnTo>
                  <a:lnTo>
                    <a:pt x="629905" y="1034950"/>
                  </a:lnTo>
                  <a:lnTo>
                    <a:pt x="629866" y="1034712"/>
                  </a:lnTo>
                  <a:lnTo>
                    <a:pt x="629875" y="1034573"/>
                  </a:lnTo>
                  <a:lnTo>
                    <a:pt x="629793" y="1034356"/>
                  </a:lnTo>
                  <a:lnTo>
                    <a:pt x="629686" y="1034208"/>
                  </a:lnTo>
                  <a:lnTo>
                    <a:pt x="629575" y="1034110"/>
                  </a:lnTo>
                  <a:lnTo>
                    <a:pt x="629514" y="1034077"/>
                  </a:lnTo>
                  <a:lnTo>
                    <a:pt x="629492" y="1034069"/>
                  </a:lnTo>
                  <a:lnTo>
                    <a:pt x="629447" y="1033968"/>
                  </a:lnTo>
                  <a:lnTo>
                    <a:pt x="629447" y="1033758"/>
                  </a:lnTo>
                  <a:lnTo>
                    <a:pt x="629470" y="1033517"/>
                  </a:lnTo>
                  <a:lnTo>
                    <a:pt x="629184" y="1033263"/>
                  </a:lnTo>
                  <a:lnTo>
                    <a:pt x="629053" y="1033140"/>
                  </a:lnTo>
                  <a:lnTo>
                    <a:pt x="628398" y="1032772"/>
                  </a:lnTo>
                  <a:lnTo>
                    <a:pt x="627804" y="1032455"/>
                  </a:lnTo>
                  <a:lnTo>
                    <a:pt x="627902" y="1032233"/>
                  </a:lnTo>
                  <a:lnTo>
                    <a:pt x="627759" y="1032179"/>
                  </a:lnTo>
                  <a:lnTo>
                    <a:pt x="627559" y="1032138"/>
                  </a:lnTo>
                  <a:lnTo>
                    <a:pt x="627277" y="1032061"/>
                  </a:lnTo>
                  <a:lnTo>
                    <a:pt x="627241" y="1032154"/>
                  </a:lnTo>
                  <a:lnTo>
                    <a:pt x="627053" y="1032080"/>
                  </a:lnTo>
                  <a:lnTo>
                    <a:pt x="626857" y="1032011"/>
                  </a:lnTo>
                  <a:lnTo>
                    <a:pt x="626128" y="1032086"/>
                  </a:lnTo>
                  <a:lnTo>
                    <a:pt x="625471" y="1032116"/>
                  </a:lnTo>
                  <a:lnTo>
                    <a:pt x="625413" y="1032152"/>
                  </a:lnTo>
                  <a:lnTo>
                    <a:pt x="624143" y="1031106"/>
                  </a:lnTo>
                  <a:lnTo>
                    <a:pt x="623984" y="1030968"/>
                  </a:lnTo>
                  <a:lnTo>
                    <a:pt x="623775" y="1030493"/>
                  </a:lnTo>
                  <a:lnTo>
                    <a:pt x="623242" y="1029207"/>
                  </a:lnTo>
                  <a:lnTo>
                    <a:pt x="622973" y="1028557"/>
                  </a:lnTo>
                  <a:lnTo>
                    <a:pt x="622253" y="1027689"/>
                  </a:lnTo>
                  <a:lnTo>
                    <a:pt x="622331" y="1027571"/>
                  </a:lnTo>
                  <a:lnTo>
                    <a:pt x="620288" y="1025610"/>
                  </a:lnTo>
                  <a:lnTo>
                    <a:pt x="618940" y="1024981"/>
                  </a:lnTo>
                  <a:lnTo>
                    <a:pt x="618177" y="1024664"/>
                  </a:lnTo>
                  <a:lnTo>
                    <a:pt x="616815" y="1024095"/>
                  </a:lnTo>
                  <a:lnTo>
                    <a:pt x="616255" y="1023907"/>
                  </a:lnTo>
                  <a:lnTo>
                    <a:pt x="615587" y="1023589"/>
                  </a:lnTo>
                  <a:lnTo>
                    <a:pt x="615156" y="1023279"/>
                  </a:lnTo>
                  <a:lnTo>
                    <a:pt x="614796" y="1023073"/>
                  </a:lnTo>
                  <a:lnTo>
                    <a:pt x="614789" y="1023089"/>
                  </a:lnTo>
                  <a:lnTo>
                    <a:pt x="614638" y="1023003"/>
                  </a:lnTo>
                  <a:lnTo>
                    <a:pt x="614557" y="1022975"/>
                  </a:lnTo>
                  <a:lnTo>
                    <a:pt x="614514" y="1022966"/>
                  </a:lnTo>
                  <a:lnTo>
                    <a:pt x="614429" y="1022959"/>
                  </a:lnTo>
                  <a:lnTo>
                    <a:pt x="613977" y="1022956"/>
                  </a:lnTo>
                  <a:lnTo>
                    <a:pt x="613886" y="1022961"/>
                  </a:lnTo>
                  <a:lnTo>
                    <a:pt x="613701" y="1022980"/>
                  </a:lnTo>
                  <a:lnTo>
                    <a:pt x="613517" y="1023014"/>
                  </a:lnTo>
                  <a:lnTo>
                    <a:pt x="613427" y="1023035"/>
                  </a:lnTo>
                  <a:lnTo>
                    <a:pt x="613084" y="1023126"/>
                  </a:lnTo>
                  <a:lnTo>
                    <a:pt x="612957" y="1023173"/>
                  </a:lnTo>
                  <a:lnTo>
                    <a:pt x="612834" y="1023230"/>
                  </a:lnTo>
                  <a:lnTo>
                    <a:pt x="612480" y="1023419"/>
                  </a:lnTo>
                  <a:lnTo>
                    <a:pt x="612297" y="1023507"/>
                  </a:lnTo>
                  <a:lnTo>
                    <a:pt x="612119" y="1023607"/>
                  </a:lnTo>
                  <a:lnTo>
                    <a:pt x="611947" y="1023717"/>
                  </a:lnTo>
                  <a:lnTo>
                    <a:pt x="611735" y="1023866"/>
                  </a:lnTo>
                  <a:lnTo>
                    <a:pt x="611674" y="1023915"/>
                  </a:lnTo>
                  <a:lnTo>
                    <a:pt x="611614" y="1023966"/>
                  </a:lnTo>
                  <a:lnTo>
                    <a:pt x="611501" y="1024075"/>
                  </a:lnTo>
                  <a:lnTo>
                    <a:pt x="611396" y="1024193"/>
                  </a:lnTo>
                  <a:lnTo>
                    <a:pt x="611363" y="1024242"/>
                  </a:lnTo>
                  <a:lnTo>
                    <a:pt x="611309" y="1024341"/>
                  </a:lnTo>
                  <a:lnTo>
                    <a:pt x="611267" y="1024447"/>
                  </a:lnTo>
                  <a:lnTo>
                    <a:pt x="611236" y="1024556"/>
                  </a:lnTo>
                  <a:lnTo>
                    <a:pt x="611218" y="1024668"/>
                  </a:lnTo>
                  <a:lnTo>
                    <a:pt x="611214" y="1024724"/>
                  </a:lnTo>
                  <a:lnTo>
                    <a:pt x="611207" y="1028010"/>
                  </a:lnTo>
                  <a:lnTo>
                    <a:pt x="611203" y="1028339"/>
                  </a:lnTo>
                  <a:lnTo>
                    <a:pt x="611191" y="1028486"/>
                  </a:lnTo>
                  <a:lnTo>
                    <a:pt x="611240" y="1028502"/>
                  </a:lnTo>
                  <a:lnTo>
                    <a:pt x="611109" y="1028769"/>
                  </a:lnTo>
                  <a:lnTo>
                    <a:pt x="611175" y="1029946"/>
                  </a:lnTo>
                  <a:lnTo>
                    <a:pt x="607728" y="1028425"/>
                  </a:lnTo>
                  <a:lnTo>
                    <a:pt x="608271" y="1027379"/>
                  </a:lnTo>
                  <a:lnTo>
                    <a:pt x="608238" y="1027342"/>
                  </a:lnTo>
                  <a:lnTo>
                    <a:pt x="607845" y="1026998"/>
                  </a:lnTo>
                  <a:lnTo>
                    <a:pt x="607223" y="1026236"/>
                  </a:lnTo>
                  <a:lnTo>
                    <a:pt x="607109" y="1026246"/>
                  </a:lnTo>
                  <a:lnTo>
                    <a:pt x="607028" y="1026206"/>
                  </a:lnTo>
                  <a:lnTo>
                    <a:pt x="606761" y="1025908"/>
                  </a:lnTo>
                  <a:lnTo>
                    <a:pt x="605130" y="1023847"/>
                  </a:lnTo>
                  <a:lnTo>
                    <a:pt x="604893" y="1023558"/>
                  </a:lnTo>
                  <a:lnTo>
                    <a:pt x="604702" y="1023313"/>
                  </a:lnTo>
                  <a:lnTo>
                    <a:pt x="604294" y="1022833"/>
                  </a:lnTo>
                  <a:lnTo>
                    <a:pt x="604039" y="1022507"/>
                  </a:lnTo>
                  <a:lnTo>
                    <a:pt x="603920" y="1022365"/>
                  </a:lnTo>
                  <a:lnTo>
                    <a:pt x="603908" y="1022351"/>
                  </a:lnTo>
                  <a:lnTo>
                    <a:pt x="603878" y="1022355"/>
                  </a:lnTo>
                  <a:lnTo>
                    <a:pt x="603858" y="1022353"/>
                  </a:lnTo>
                  <a:lnTo>
                    <a:pt x="603811" y="1022342"/>
                  </a:lnTo>
                  <a:lnTo>
                    <a:pt x="603761" y="1022322"/>
                  </a:lnTo>
                  <a:lnTo>
                    <a:pt x="603705" y="1022281"/>
                  </a:lnTo>
                  <a:lnTo>
                    <a:pt x="603677" y="1022255"/>
                  </a:lnTo>
                  <a:lnTo>
                    <a:pt x="603550" y="1022123"/>
                  </a:lnTo>
                  <a:lnTo>
                    <a:pt x="603448" y="1021997"/>
                  </a:lnTo>
                  <a:lnTo>
                    <a:pt x="603388" y="1021917"/>
                  </a:lnTo>
                  <a:lnTo>
                    <a:pt x="603266" y="1021769"/>
                  </a:lnTo>
                  <a:lnTo>
                    <a:pt x="603134" y="1021629"/>
                  </a:lnTo>
                  <a:lnTo>
                    <a:pt x="603045" y="1021527"/>
                  </a:lnTo>
                  <a:lnTo>
                    <a:pt x="602776" y="1021239"/>
                  </a:lnTo>
                  <a:lnTo>
                    <a:pt x="602341" y="1020764"/>
                  </a:lnTo>
                  <a:lnTo>
                    <a:pt x="602255" y="1020678"/>
                  </a:lnTo>
                  <a:lnTo>
                    <a:pt x="601187" y="1019716"/>
                  </a:lnTo>
                  <a:lnTo>
                    <a:pt x="600452" y="1018919"/>
                  </a:lnTo>
                  <a:lnTo>
                    <a:pt x="600175" y="1018437"/>
                  </a:lnTo>
                  <a:lnTo>
                    <a:pt x="600089" y="1018150"/>
                  </a:lnTo>
                  <a:lnTo>
                    <a:pt x="600003" y="1017801"/>
                  </a:lnTo>
                  <a:lnTo>
                    <a:pt x="599590" y="1017955"/>
                  </a:lnTo>
                  <a:lnTo>
                    <a:pt x="598711" y="1015529"/>
                  </a:lnTo>
                  <a:lnTo>
                    <a:pt x="599142" y="1015372"/>
                  </a:lnTo>
                  <a:lnTo>
                    <a:pt x="598923" y="1015133"/>
                  </a:lnTo>
                  <a:lnTo>
                    <a:pt x="598677" y="1014555"/>
                  </a:lnTo>
                  <a:lnTo>
                    <a:pt x="598603" y="1014362"/>
                  </a:lnTo>
                  <a:lnTo>
                    <a:pt x="598296" y="1013656"/>
                  </a:lnTo>
                  <a:lnTo>
                    <a:pt x="598137" y="1013078"/>
                  </a:lnTo>
                  <a:lnTo>
                    <a:pt x="598070" y="1012550"/>
                  </a:lnTo>
                  <a:lnTo>
                    <a:pt x="598070" y="1012336"/>
                  </a:lnTo>
                  <a:lnTo>
                    <a:pt x="598537" y="1011320"/>
                  </a:lnTo>
                  <a:lnTo>
                    <a:pt x="598402" y="1009885"/>
                  </a:lnTo>
                  <a:lnTo>
                    <a:pt x="598421" y="1009673"/>
                  </a:lnTo>
                  <a:lnTo>
                    <a:pt x="598357" y="1009062"/>
                  </a:lnTo>
                  <a:lnTo>
                    <a:pt x="598331" y="1008787"/>
                  </a:lnTo>
                  <a:lnTo>
                    <a:pt x="598296" y="1008265"/>
                  </a:lnTo>
                  <a:lnTo>
                    <a:pt x="598246" y="1007611"/>
                  </a:lnTo>
                  <a:lnTo>
                    <a:pt x="598199" y="1006799"/>
                  </a:lnTo>
                  <a:lnTo>
                    <a:pt x="598152" y="1005874"/>
                  </a:lnTo>
                  <a:lnTo>
                    <a:pt x="598142" y="1005531"/>
                  </a:lnTo>
                  <a:lnTo>
                    <a:pt x="598111" y="1005240"/>
                  </a:lnTo>
                  <a:lnTo>
                    <a:pt x="598101" y="1004920"/>
                  </a:lnTo>
                  <a:lnTo>
                    <a:pt x="598066" y="1004581"/>
                  </a:lnTo>
                  <a:lnTo>
                    <a:pt x="598017" y="1003856"/>
                  </a:lnTo>
                  <a:lnTo>
                    <a:pt x="598007" y="1003647"/>
                  </a:lnTo>
                  <a:lnTo>
                    <a:pt x="597977" y="1003340"/>
                  </a:lnTo>
                  <a:lnTo>
                    <a:pt x="597942" y="1002877"/>
                  </a:lnTo>
                  <a:lnTo>
                    <a:pt x="597904" y="1002648"/>
                  </a:lnTo>
                  <a:lnTo>
                    <a:pt x="597836" y="1002391"/>
                  </a:lnTo>
                  <a:lnTo>
                    <a:pt x="597745" y="1002175"/>
                  </a:lnTo>
                  <a:lnTo>
                    <a:pt x="597684" y="1001995"/>
                  </a:lnTo>
                  <a:lnTo>
                    <a:pt x="597637" y="1001803"/>
                  </a:lnTo>
                  <a:lnTo>
                    <a:pt x="597534" y="1001571"/>
                  </a:lnTo>
                  <a:lnTo>
                    <a:pt x="597426" y="1001350"/>
                  </a:lnTo>
                  <a:lnTo>
                    <a:pt x="597301" y="1001073"/>
                  </a:lnTo>
                  <a:lnTo>
                    <a:pt x="597194" y="1000869"/>
                  </a:lnTo>
                  <a:lnTo>
                    <a:pt x="596972" y="1000536"/>
                  </a:lnTo>
                  <a:lnTo>
                    <a:pt x="596454" y="999975"/>
                  </a:lnTo>
                  <a:lnTo>
                    <a:pt x="596037" y="999602"/>
                  </a:lnTo>
                  <a:lnTo>
                    <a:pt x="595597" y="999278"/>
                  </a:lnTo>
                  <a:lnTo>
                    <a:pt x="595638" y="999207"/>
                  </a:lnTo>
                  <a:lnTo>
                    <a:pt x="595267" y="998953"/>
                  </a:lnTo>
                  <a:lnTo>
                    <a:pt x="594881" y="998740"/>
                  </a:lnTo>
                  <a:lnTo>
                    <a:pt x="594480" y="998570"/>
                  </a:lnTo>
                  <a:lnTo>
                    <a:pt x="594513" y="998495"/>
                  </a:lnTo>
                  <a:lnTo>
                    <a:pt x="594099" y="998338"/>
                  </a:lnTo>
                  <a:lnTo>
                    <a:pt x="593677" y="998226"/>
                  </a:lnTo>
                  <a:lnTo>
                    <a:pt x="593250" y="998159"/>
                  </a:lnTo>
                  <a:lnTo>
                    <a:pt x="592818" y="998138"/>
                  </a:lnTo>
                  <a:lnTo>
                    <a:pt x="592814" y="998112"/>
                  </a:lnTo>
                  <a:lnTo>
                    <a:pt x="591999" y="998061"/>
                  </a:lnTo>
                  <a:lnTo>
                    <a:pt x="592001" y="998077"/>
                  </a:lnTo>
                  <a:lnTo>
                    <a:pt x="590912" y="998051"/>
                  </a:lnTo>
                  <a:lnTo>
                    <a:pt x="590912" y="998073"/>
                  </a:lnTo>
                  <a:lnTo>
                    <a:pt x="590412" y="998036"/>
                  </a:lnTo>
                  <a:lnTo>
                    <a:pt x="590414" y="998014"/>
                  </a:lnTo>
                  <a:lnTo>
                    <a:pt x="590243" y="998009"/>
                  </a:lnTo>
                  <a:lnTo>
                    <a:pt x="589784" y="998027"/>
                  </a:lnTo>
                  <a:lnTo>
                    <a:pt x="589738" y="998035"/>
                  </a:lnTo>
                  <a:lnTo>
                    <a:pt x="589688" y="998063"/>
                  </a:lnTo>
                  <a:lnTo>
                    <a:pt x="589657" y="998099"/>
                  </a:lnTo>
                  <a:lnTo>
                    <a:pt x="589642" y="998127"/>
                  </a:lnTo>
                  <a:lnTo>
                    <a:pt x="589638" y="998142"/>
                  </a:lnTo>
                  <a:lnTo>
                    <a:pt x="589633" y="998158"/>
                  </a:lnTo>
                  <a:lnTo>
                    <a:pt x="589632" y="998189"/>
                  </a:lnTo>
                  <a:lnTo>
                    <a:pt x="589767" y="998884"/>
                  </a:lnTo>
                  <a:lnTo>
                    <a:pt x="589439" y="998992"/>
                  </a:lnTo>
                  <a:lnTo>
                    <a:pt x="589312" y="999040"/>
                  </a:lnTo>
                  <a:lnTo>
                    <a:pt x="588739" y="999344"/>
                  </a:lnTo>
                  <a:lnTo>
                    <a:pt x="588767" y="999683"/>
                  </a:lnTo>
                  <a:lnTo>
                    <a:pt x="588857" y="1000407"/>
                  </a:lnTo>
                  <a:lnTo>
                    <a:pt x="589043" y="1001494"/>
                  </a:lnTo>
                  <a:lnTo>
                    <a:pt x="588949" y="1001466"/>
                  </a:lnTo>
                  <a:lnTo>
                    <a:pt x="589021" y="1002019"/>
                  </a:lnTo>
                  <a:lnTo>
                    <a:pt x="588970" y="1002332"/>
                  </a:lnTo>
                  <a:lnTo>
                    <a:pt x="588827" y="1002516"/>
                  </a:lnTo>
                  <a:lnTo>
                    <a:pt x="588614" y="1002903"/>
                  </a:lnTo>
                  <a:lnTo>
                    <a:pt x="588663" y="1002917"/>
                  </a:lnTo>
                  <a:lnTo>
                    <a:pt x="587537" y="1004040"/>
                  </a:lnTo>
                  <a:lnTo>
                    <a:pt x="587246" y="1004506"/>
                  </a:lnTo>
                  <a:lnTo>
                    <a:pt x="586608" y="1005486"/>
                  </a:lnTo>
                  <a:lnTo>
                    <a:pt x="586572" y="1005547"/>
                  </a:lnTo>
                  <a:lnTo>
                    <a:pt x="586585" y="1006095"/>
                  </a:lnTo>
                  <a:lnTo>
                    <a:pt x="586515" y="1007900"/>
                  </a:lnTo>
                  <a:lnTo>
                    <a:pt x="586691" y="1007913"/>
                  </a:lnTo>
                  <a:lnTo>
                    <a:pt x="586619" y="1008664"/>
                  </a:lnTo>
                  <a:lnTo>
                    <a:pt x="586356" y="1008644"/>
                  </a:lnTo>
                  <a:lnTo>
                    <a:pt x="586296" y="1009284"/>
                  </a:lnTo>
                  <a:lnTo>
                    <a:pt x="586201" y="1010249"/>
                  </a:lnTo>
                  <a:lnTo>
                    <a:pt x="586242" y="1010257"/>
                  </a:lnTo>
                  <a:lnTo>
                    <a:pt x="586141" y="1010999"/>
                  </a:lnTo>
                  <a:lnTo>
                    <a:pt x="586190" y="1011008"/>
                  </a:lnTo>
                  <a:lnTo>
                    <a:pt x="586317" y="1011307"/>
                  </a:lnTo>
                  <a:lnTo>
                    <a:pt x="586416" y="1011848"/>
                  </a:lnTo>
                  <a:lnTo>
                    <a:pt x="586274" y="1012464"/>
                  </a:lnTo>
                  <a:lnTo>
                    <a:pt x="586073" y="1012456"/>
                  </a:lnTo>
                  <a:lnTo>
                    <a:pt x="585884" y="1013252"/>
                  </a:lnTo>
                  <a:lnTo>
                    <a:pt x="585851" y="1013249"/>
                  </a:lnTo>
                  <a:lnTo>
                    <a:pt x="585385" y="1014767"/>
                  </a:lnTo>
                  <a:lnTo>
                    <a:pt x="585319" y="1014960"/>
                  </a:lnTo>
                  <a:lnTo>
                    <a:pt x="585231" y="1015695"/>
                  </a:lnTo>
                  <a:lnTo>
                    <a:pt x="585654" y="1016596"/>
                  </a:lnTo>
                  <a:lnTo>
                    <a:pt x="585941" y="1017244"/>
                  </a:lnTo>
                  <a:lnTo>
                    <a:pt x="586014" y="1017404"/>
                  </a:lnTo>
                  <a:lnTo>
                    <a:pt x="586167" y="1017752"/>
                  </a:lnTo>
                  <a:lnTo>
                    <a:pt x="586397" y="1018240"/>
                  </a:lnTo>
                  <a:lnTo>
                    <a:pt x="586420" y="1018340"/>
                  </a:lnTo>
                  <a:lnTo>
                    <a:pt x="586487" y="1018593"/>
                  </a:lnTo>
                  <a:lnTo>
                    <a:pt x="586541" y="1019027"/>
                  </a:lnTo>
                  <a:lnTo>
                    <a:pt x="586542" y="1019163"/>
                  </a:lnTo>
                  <a:lnTo>
                    <a:pt x="586534" y="1019429"/>
                  </a:lnTo>
                  <a:lnTo>
                    <a:pt x="586507" y="1019548"/>
                  </a:lnTo>
                  <a:lnTo>
                    <a:pt x="586462" y="1019651"/>
                  </a:lnTo>
                  <a:lnTo>
                    <a:pt x="586393" y="1019795"/>
                  </a:lnTo>
                  <a:lnTo>
                    <a:pt x="586291" y="1019910"/>
                  </a:lnTo>
                  <a:lnTo>
                    <a:pt x="586185" y="1019993"/>
                  </a:lnTo>
                  <a:lnTo>
                    <a:pt x="586119" y="1020050"/>
                  </a:lnTo>
                  <a:lnTo>
                    <a:pt x="586013" y="1020108"/>
                  </a:lnTo>
                  <a:lnTo>
                    <a:pt x="585883" y="1020149"/>
                  </a:lnTo>
                  <a:lnTo>
                    <a:pt x="585523" y="1020183"/>
                  </a:lnTo>
                  <a:lnTo>
                    <a:pt x="584586" y="1020194"/>
                  </a:lnTo>
                  <a:lnTo>
                    <a:pt x="584398" y="1020173"/>
                  </a:lnTo>
                  <a:lnTo>
                    <a:pt x="583653" y="1020076"/>
                  </a:lnTo>
                  <a:lnTo>
                    <a:pt x="582314" y="1019852"/>
                  </a:lnTo>
                  <a:lnTo>
                    <a:pt x="582085" y="1019734"/>
                  </a:lnTo>
                  <a:lnTo>
                    <a:pt x="581106" y="1019705"/>
                  </a:lnTo>
                  <a:lnTo>
                    <a:pt x="580473" y="1019683"/>
                  </a:lnTo>
                  <a:lnTo>
                    <a:pt x="580036" y="1019762"/>
                  </a:lnTo>
                  <a:lnTo>
                    <a:pt x="579085" y="1019974"/>
                  </a:lnTo>
                  <a:lnTo>
                    <a:pt x="578865" y="1020097"/>
                  </a:lnTo>
                  <a:lnTo>
                    <a:pt x="578669" y="1020233"/>
                  </a:lnTo>
                  <a:lnTo>
                    <a:pt x="578408" y="1020443"/>
                  </a:lnTo>
                  <a:lnTo>
                    <a:pt x="578208" y="1020760"/>
                  </a:lnTo>
                  <a:lnTo>
                    <a:pt x="578061" y="1021118"/>
                  </a:lnTo>
                  <a:lnTo>
                    <a:pt x="577960" y="1021622"/>
                  </a:lnTo>
                  <a:lnTo>
                    <a:pt x="578250" y="1021823"/>
                  </a:lnTo>
                  <a:lnTo>
                    <a:pt x="578023" y="1022115"/>
                  </a:lnTo>
                  <a:lnTo>
                    <a:pt x="577826" y="1022326"/>
                  </a:lnTo>
                  <a:lnTo>
                    <a:pt x="577892" y="1022398"/>
                  </a:lnTo>
                  <a:lnTo>
                    <a:pt x="577864" y="1022443"/>
                  </a:lnTo>
                  <a:lnTo>
                    <a:pt x="577820" y="1023006"/>
                  </a:lnTo>
                  <a:lnTo>
                    <a:pt x="577812" y="1023359"/>
                  </a:lnTo>
                  <a:lnTo>
                    <a:pt x="577836" y="1024721"/>
                  </a:lnTo>
                  <a:lnTo>
                    <a:pt x="577883" y="1025512"/>
                  </a:lnTo>
                  <a:lnTo>
                    <a:pt x="577907" y="1025828"/>
                  </a:lnTo>
                  <a:lnTo>
                    <a:pt x="577959" y="1026048"/>
                  </a:lnTo>
                  <a:lnTo>
                    <a:pt x="578031" y="1026526"/>
                  </a:lnTo>
                  <a:lnTo>
                    <a:pt x="577955" y="1026851"/>
                  </a:lnTo>
                  <a:lnTo>
                    <a:pt x="577605" y="1027374"/>
                  </a:lnTo>
                  <a:lnTo>
                    <a:pt x="577513" y="1027452"/>
                  </a:lnTo>
                  <a:lnTo>
                    <a:pt x="577415" y="1027497"/>
                  </a:lnTo>
                  <a:lnTo>
                    <a:pt x="577265" y="1027501"/>
                  </a:lnTo>
                  <a:lnTo>
                    <a:pt x="576920" y="1027388"/>
                  </a:lnTo>
                  <a:lnTo>
                    <a:pt x="576374" y="1026988"/>
                  </a:lnTo>
                  <a:lnTo>
                    <a:pt x="575890" y="1026559"/>
                  </a:lnTo>
                  <a:lnTo>
                    <a:pt x="574966" y="1025598"/>
                  </a:lnTo>
                  <a:lnTo>
                    <a:pt x="573960" y="1023780"/>
                  </a:lnTo>
                  <a:lnTo>
                    <a:pt x="573340" y="1022355"/>
                  </a:lnTo>
                  <a:lnTo>
                    <a:pt x="573314" y="1022274"/>
                  </a:lnTo>
                  <a:lnTo>
                    <a:pt x="573223" y="1021987"/>
                  </a:lnTo>
                  <a:lnTo>
                    <a:pt x="573198" y="1021647"/>
                  </a:lnTo>
                  <a:lnTo>
                    <a:pt x="573215" y="1019834"/>
                  </a:lnTo>
                  <a:lnTo>
                    <a:pt x="573351" y="1018668"/>
                  </a:lnTo>
                  <a:lnTo>
                    <a:pt x="573404" y="1018545"/>
                  </a:lnTo>
                  <a:lnTo>
                    <a:pt x="573449" y="1018499"/>
                  </a:lnTo>
                  <a:lnTo>
                    <a:pt x="574552" y="1016467"/>
                  </a:lnTo>
                  <a:lnTo>
                    <a:pt x="574760" y="1016085"/>
                  </a:lnTo>
                  <a:lnTo>
                    <a:pt x="573899" y="1014520"/>
                  </a:lnTo>
                  <a:lnTo>
                    <a:pt x="573626" y="1014016"/>
                  </a:lnTo>
                  <a:lnTo>
                    <a:pt x="573608" y="1013987"/>
                  </a:lnTo>
                  <a:lnTo>
                    <a:pt x="572705" y="1012939"/>
                  </a:lnTo>
                  <a:lnTo>
                    <a:pt x="572635" y="1012960"/>
                  </a:lnTo>
                  <a:lnTo>
                    <a:pt x="572069" y="1012115"/>
                  </a:lnTo>
                  <a:lnTo>
                    <a:pt x="572792" y="1012036"/>
                  </a:lnTo>
                  <a:lnTo>
                    <a:pt x="572554" y="1011572"/>
                  </a:lnTo>
                  <a:lnTo>
                    <a:pt x="572116" y="1011620"/>
                  </a:lnTo>
                  <a:lnTo>
                    <a:pt x="571950" y="1011148"/>
                  </a:lnTo>
                  <a:lnTo>
                    <a:pt x="571886" y="1011155"/>
                  </a:lnTo>
                  <a:lnTo>
                    <a:pt x="571732" y="1010667"/>
                  </a:lnTo>
                  <a:lnTo>
                    <a:pt x="571811" y="1008463"/>
                  </a:lnTo>
                  <a:lnTo>
                    <a:pt x="570799" y="1007313"/>
                  </a:lnTo>
                  <a:lnTo>
                    <a:pt x="570570" y="1007013"/>
                  </a:lnTo>
                  <a:lnTo>
                    <a:pt x="569848" y="1006215"/>
                  </a:lnTo>
                  <a:lnTo>
                    <a:pt x="569109" y="1006057"/>
                  </a:lnTo>
                  <a:lnTo>
                    <a:pt x="569365" y="1005581"/>
                  </a:lnTo>
                  <a:lnTo>
                    <a:pt x="569063" y="1005401"/>
                  </a:lnTo>
                  <a:lnTo>
                    <a:pt x="569071" y="1005339"/>
                  </a:lnTo>
                  <a:lnTo>
                    <a:pt x="569148" y="1005307"/>
                  </a:lnTo>
                  <a:lnTo>
                    <a:pt x="569148" y="1005245"/>
                  </a:lnTo>
                  <a:lnTo>
                    <a:pt x="569042" y="1005163"/>
                  </a:lnTo>
                  <a:lnTo>
                    <a:pt x="568883" y="1005094"/>
                  </a:lnTo>
                  <a:lnTo>
                    <a:pt x="568747" y="1004971"/>
                  </a:lnTo>
                  <a:lnTo>
                    <a:pt x="568625" y="1004836"/>
                  </a:lnTo>
                  <a:lnTo>
                    <a:pt x="568502" y="1004791"/>
                  </a:lnTo>
                  <a:lnTo>
                    <a:pt x="568347" y="1004791"/>
                  </a:lnTo>
                  <a:lnTo>
                    <a:pt x="568237" y="1004873"/>
                  </a:lnTo>
                  <a:lnTo>
                    <a:pt x="568086" y="1004902"/>
                  </a:lnTo>
                  <a:lnTo>
                    <a:pt x="568033" y="1004985"/>
                  </a:lnTo>
                  <a:lnTo>
                    <a:pt x="567971" y="1005046"/>
                  </a:lnTo>
                  <a:lnTo>
                    <a:pt x="567874" y="1005047"/>
                  </a:lnTo>
                  <a:lnTo>
                    <a:pt x="567771" y="1004985"/>
                  </a:lnTo>
                  <a:lnTo>
                    <a:pt x="567727" y="1004871"/>
                  </a:lnTo>
                  <a:lnTo>
                    <a:pt x="567669" y="1004809"/>
                  </a:lnTo>
                  <a:lnTo>
                    <a:pt x="567154" y="1004638"/>
                  </a:lnTo>
                  <a:lnTo>
                    <a:pt x="567031" y="1004630"/>
                  </a:lnTo>
                  <a:lnTo>
                    <a:pt x="566921" y="1004647"/>
                  </a:lnTo>
                  <a:lnTo>
                    <a:pt x="566811" y="1004647"/>
                  </a:lnTo>
                  <a:lnTo>
                    <a:pt x="566737" y="1004605"/>
                  </a:lnTo>
                  <a:lnTo>
                    <a:pt x="566676" y="1004539"/>
                  </a:lnTo>
                  <a:lnTo>
                    <a:pt x="566639" y="1004494"/>
                  </a:lnTo>
                  <a:lnTo>
                    <a:pt x="566672" y="1004375"/>
                  </a:lnTo>
                  <a:lnTo>
                    <a:pt x="566619" y="1004420"/>
                  </a:lnTo>
                  <a:lnTo>
                    <a:pt x="566566" y="1004478"/>
                  </a:lnTo>
                  <a:lnTo>
                    <a:pt x="566537" y="1004478"/>
                  </a:lnTo>
                  <a:lnTo>
                    <a:pt x="566537" y="1004404"/>
                  </a:lnTo>
                  <a:lnTo>
                    <a:pt x="566550" y="1004326"/>
                  </a:lnTo>
                  <a:lnTo>
                    <a:pt x="566525" y="1004195"/>
                  </a:lnTo>
                  <a:lnTo>
                    <a:pt x="566456" y="1004084"/>
                  </a:lnTo>
                  <a:lnTo>
                    <a:pt x="566320" y="1003912"/>
                  </a:lnTo>
                  <a:lnTo>
                    <a:pt x="566185" y="1003773"/>
                  </a:lnTo>
                  <a:lnTo>
                    <a:pt x="566014" y="1003613"/>
                  </a:lnTo>
                  <a:lnTo>
                    <a:pt x="565845" y="1003437"/>
                  </a:lnTo>
                  <a:lnTo>
                    <a:pt x="565698" y="1003254"/>
                  </a:lnTo>
                  <a:lnTo>
                    <a:pt x="565502" y="1003504"/>
                  </a:lnTo>
                  <a:lnTo>
                    <a:pt x="563533" y="1001915"/>
                  </a:lnTo>
                  <a:lnTo>
                    <a:pt x="562550" y="1000344"/>
                  </a:lnTo>
                  <a:lnTo>
                    <a:pt x="563094" y="1000249"/>
                  </a:lnTo>
                  <a:lnTo>
                    <a:pt x="563106" y="1000208"/>
                  </a:lnTo>
                  <a:lnTo>
                    <a:pt x="563201" y="1000092"/>
                  </a:lnTo>
                  <a:lnTo>
                    <a:pt x="563267" y="999984"/>
                  </a:lnTo>
                  <a:lnTo>
                    <a:pt x="563333" y="999914"/>
                  </a:lnTo>
                  <a:lnTo>
                    <a:pt x="563338" y="999761"/>
                  </a:lnTo>
                  <a:lnTo>
                    <a:pt x="563291" y="999456"/>
                  </a:lnTo>
                  <a:lnTo>
                    <a:pt x="563193" y="999327"/>
                  </a:lnTo>
                  <a:lnTo>
                    <a:pt x="563234" y="999195"/>
                  </a:lnTo>
                  <a:lnTo>
                    <a:pt x="563291" y="999050"/>
                  </a:lnTo>
                  <a:lnTo>
                    <a:pt x="563328" y="998906"/>
                  </a:lnTo>
                  <a:lnTo>
                    <a:pt x="563350" y="998774"/>
                  </a:lnTo>
                  <a:lnTo>
                    <a:pt x="563344" y="998707"/>
                  </a:lnTo>
                  <a:lnTo>
                    <a:pt x="563279" y="998670"/>
                  </a:lnTo>
                  <a:lnTo>
                    <a:pt x="563291" y="998554"/>
                  </a:lnTo>
                  <a:lnTo>
                    <a:pt x="563320" y="998443"/>
                  </a:lnTo>
                  <a:lnTo>
                    <a:pt x="563580" y="998310"/>
                  </a:lnTo>
                  <a:lnTo>
                    <a:pt x="563645" y="998043"/>
                  </a:lnTo>
                  <a:lnTo>
                    <a:pt x="563083" y="998048"/>
                  </a:lnTo>
                  <a:lnTo>
                    <a:pt x="563312" y="997597"/>
                  </a:lnTo>
                  <a:lnTo>
                    <a:pt x="563547" y="997257"/>
                  </a:lnTo>
                  <a:lnTo>
                    <a:pt x="563870" y="996907"/>
                  </a:lnTo>
                  <a:lnTo>
                    <a:pt x="563867" y="996890"/>
                  </a:lnTo>
                  <a:lnTo>
                    <a:pt x="563992" y="996660"/>
                  </a:lnTo>
                  <a:lnTo>
                    <a:pt x="564012" y="996670"/>
                  </a:lnTo>
                  <a:lnTo>
                    <a:pt x="564318" y="995239"/>
                  </a:lnTo>
                  <a:lnTo>
                    <a:pt x="564420" y="994881"/>
                  </a:lnTo>
                  <a:lnTo>
                    <a:pt x="564252" y="994120"/>
                  </a:lnTo>
                  <a:lnTo>
                    <a:pt x="564189" y="993836"/>
                  </a:lnTo>
                  <a:lnTo>
                    <a:pt x="564109" y="993599"/>
                  </a:lnTo>
                  <a:lnTo>
                    <a:pt x="564084" y="992899"/>
                  </a:lnTo>
                  <a:lnTo>
                    <a:pt x="563844" y="992895"/>
                  </a:lnTo>
                  <a:lnTo>
                    <a:pt x="563849" y="992820"/>
                  </a:lnTo>
                  <a:lnTo>
                    <a:pt x="564083" y="992807"/>
                  </a:lnTo>
                  <a:lnTo>
                    <a:pt x="564076" y="992626"/>
                  </a:lnTo>
                  <a:lnTo>
                    <a:pt x="564083" y="992451"/>
                  </a:lnTo>
                  <a:lnTo>
                    <a:pt x="564291" y="992465"/>
                  </a:lnTo>
                  <a:lnTo>
                    <a:pt x="564301" y="992297"/>
                  </a:lnTo>
                  <a:lnTo>
                    <a:pt x="563841" y="992275"/>
                  </a:lnTo>
                  <a:lnTo>
                    <a:pt x="563852" y="992098"/>
                  </a:lnTo>
                  <a:lnTo>
                    <a:pt x="564133" y="992110"/>
                  </a:lnTo>
                  <a:lnTo>
                    <a:pt x="564157" y="991921"/>
                  </a:lnTo>
                  <a:lnTo>
                    <a:pt x="564318" y="991931"/>
                  </a:lnTo>
                  <a:lnTo>
                    <a:pt x="564327" y="991747"/>
                  </a:lnTo>
                  <a:lnTo>
                    <a:pt x="564758" y="991777"/>
                  </a:lnTo>
                  <a:lnTo>
                    <a:pt x="564684" y="991193"/>
                  </a:lnTo>
                  <a:lnTo>
                    <a:pt x="564053" y="991368"/>
                  </a:lnTo>
                  <a:lnTo>
                    <a:pt x="563306" y="990329"/>
                  </a:lnTo>
                  <a:lnTo>
                    <a:pt x="562063" y="988585"/>
                  </a:lnTo>
                  <a:lnTo>
                    <a:pt x="562510" y="988023"/>
                  </a:lnTo>
                  <a:lnTo>
                    <a:pt x="562418" y="987934"/>
                  </a:lnTo>
                  <a:lnTo>
                    <a:pt x="562316" y="987856"/>
                  </a:lnTo>
                  <a:lnTo>
                    <a:pt x="562163" y="987795"/>
                  </a:lnTo>
                  <a:lnTo>
                    <a:pt x="561992" y="987745"/>
                  </a:lnTo>
                  <a:lnTo>
                    <a:pt x="561923" y="987730"/>
                  </a:lnTo>
                  <a:lnTo>
                    <a:pt x="561128" y="987141"/>
                  </a:lnTo>
                  <a:lnTo>
                    <a:pt x="560670" y="986268"/>
                  </a:lnTo>
                  <a:lnTo>
                    <a:pt x="560572" y="986074"/>
                  </a:lnTo>
                  <a:lnTo>
                    <a:pt x="560468" y="985883"/>
                  </a:lnTo>
                  <a:lnTo>
                    <a:pt x="560399" y="985850"/>
                  </a:lnTo>
                  <a:lnTo>
                    <a:pt x="560329" y="985752"/>
                  </a:lnTo>
                  <a:lnTo>
                    <a:pt x="560195" y="985678"/>
                  </a:lnTo>
                  <a:lnTo>
                    <a:pt x="560081" y="985592"/>
                  </a:lnTo>
                  <a:lnTo>
                    <a:pt x="559965" y="985477"/>
                  </a:lnTo>
                  <a:lnTo>
                    <a:pt x="559859" y="985355"/>
                  </a:lnTo>
                  <a:lnTo>
                    <a:pt x="559777" y="985240"/>
                  </a:lnTo>
                  <a:lnTo>
                    <a:pt x="559702" y="985101"/>
                  </a:lnTo>
                  <a:lnTo>
                    <a:pt x="559665" y="984998"/>
                  </a:lnTo>
                  <a:lnTo>
                    <a:pt x="559613" y="984929"/>
                  </a:lnTo>
                  <a:lnTo>
                    <a:pt x="559470" y="984769"/>
                  </a:lnTo>
                  <a:lnTo>
                    <a:pt x="559302" y="984772"/>
                  </a:lnTo>
                  <a:lnTo>
                    <a:pt x="559230" y="984665"/>
                  </a:lnTo>
                  <a:lnTo>
                    <a:pt x="559302" y="984589"/>
                  </a:lnTo>
                  <a:lnTo>
                    <a:pt x="559187" y="984536"/>
                  </a:lnTo>
                  <a:lnTo>
                    <a:pt x="559097" y="984524"/>
                  </a:lnTo>
                  <a:lnTo>
                    <a:pt x="558844" y="984500"/>
                  </a:lnTo>
                  <a:lnTo>
                    <a:pt x="558472" y="984484"/>
                  </a:lnTo>
                  <a:lnTo>
                    <a:pt x="558211" y="984481"/>
                  </a:lnTo>
                  <a:lnTo>
                    <a:pt x="557683" y="984511"/>
                  </a:lnTo>
                  <a:lnTo>
                    <a:pt x="557332" y="984573"/>
                  </a:lnTo>
                  <a:lnTo>
                    <a:pt x="556863" y="984697"/>
                  </a:lnTo>
                  <a:lnTo>
                    <a:pt x="556472" y="984862"/>
                  </a:lnTo>
                  <a:lnTo>
                    <a:pt x="556093" y="985129"/>
                  </a:lnTo>
                  <a:lnTo>
                    <a:pt x="555909" y="985347"/>
                  </a:lnTo>
                  <a:lnTo>
                    <a:pt x="555746" y="985622"/>
                  </a:lnTo>
                  <a:lnTo>
                    <a:pt x="555657" y="985836"/>
                  </a:lnTo>
                  <a:lnTo>
                    <a:pt x="555630" y="985991"/>
                  </a:lnTo>
                  <a:lnTo>
                    <a:pt x="555655" y="986172"/>
                  </a:lnTo>
                  <a:lnTo>
                    <a:pt x="555629" y="986295"/>
                  </a:lnTo>
                  <a:lnTo>
                    <a:pt x="555621" y="986419"/>
                  </a:lnTo>
                  <a:lnTo>
                    <a:pt x="555659" y="986805"/>
                  </a:lnTo>
                  <a:lnTo>
                    <a:pt x="555693" y="987050"/>
                  </a:lnTo>
                  <a:lnTo>
                    <a:pt x="555766" y="987245"/>
                  </a:lnTo>
                  <a:lnTo>
                    <a:pt x="555738" y="987498"/>
                  </a:lnTo>
                  <a:lnTo>
                    <a:pt x="555709" y="987717"/>
                  </a:lnTo>
                  <a:lnTo>
                    <a:pt x="555668" y="987991"/>
                  </a:lnTo>
                  <a:lnTo>
                    <a:pt x="555656" y="988259"/>
                  </a:lnTo>
                  <a:lnTo>
                    <a:pt x="555587" y="988523"/>
                  </a:lnTo>
                  <a:lnTo>
                    <a:pt x="555603" y="988816"/>
                  </a:lnTo>
                  <a:lnTo>
                    <a:pt x="555637" y="989049"/>
                  </a:lnTo>
                  <a:lnTo>
                    <a:pt x="555637" y="989331"/>
                  </a:lnTo>
                  <a:lnTo>
                    <a:pt x="555588" y="989585"/>
                  </a:lnTo>
                  <a:lnTo>
                    <a:pt x="555486" y="989630"/>
                  </a:lnTo>
                  <a:lnTo>
                    <a:pt x="555457" y="989795"/>
                  </a:lnTo>
                  <a:lnTo>
                    <a:pt x="555218" y="990149"/>
                  </a:lnTo>
                  <a:lnTo>
                    <a:pt x="555219" y="990433"/>
                  </a:lnTo>
                  <a:lnTo>
                    <a:pt x="555155" y="990877"/>
                  </a:lnTo>
                  <a:lnTo>
                    <a:pt x="555225" y="990897"/>
                  </a:lnTo>
                  <a:lnTo>
                    <a:pt x="555257" y="990963"/>
                  </a:lnTo>
                  <a:lnTo>
                    <a:pt x="555151" y="991074"/>
                  </a:lnTo>
                  <a:lnTo>
                    <a:pt x="555091" y="991272"/>
                  </a:lnTo>
                  <a:lnTo>
                    <a:pt x="555132" y="991403"/>
                  </a:lnTo>
                  <a:lnTo>
                    <a:pt x="555104" y="991539"/>
                  </a:lnTo>
                  <a:lnTo>
                    <a:pt x="555350" y="991780"/>
                  </a:lnTo>
                  <a:lnTo>
                    <a:pt x="555591" y="991946"/>
                  </a:lnTo>
                  <a:lnTo>
                    <a:pt x="555728" y="992052"/>
                  </a:lnTo>
                  <a:lnTo>
                    <a:pt x="555904" y="992269"/>
                  </a:lnTo>
                  <a:lnTo>
                    <a:pt x="555928" y="992469"/>
                  </a:lnTo>
                  <a:lnTo>
                    <a:pt x="555904" y="992580"/>
                  </a:lnTo>
                  <a:lnTo>
                    <a:pt x="555826" y="992535"/>
                  </a:lnTo>
                  <a:lnTo>
                    <a:pt x="555740" y="992539"/>
                  </a:lnTo>
                  <a:lnTo>
                    <a:pt x="555691" y="992637"/>
                  </a:lnTo>
                  <a:lnTo>
                    <a:pt x="555668" y="992827"/>
                  </a:lnTo>
                  <a:lnTo>
                    <a:pt x="555583" y="992900"/>
                  </a:lnTo>
                  <a:lnTo>
                    <a:pt x="555359" y="993011"/>
                  </a:lnTo>
                  <a:lnTo>
                    <a:pt x="555295" y="993165"/>
                  </a:lnTo>
                  <a:lnTo>
                    <a:pt x="555294" y="993279"/>
                  </a:lnTo>
                  <a:lnTo>
                    <a:pt x="555305" y="993381"/>
                  </a:lnTo>
                  <a:lnTo>
                    <a:pt x="555302" y="993603"/>
                  </a:lnTo>
                  <a:lnTo>
                    <a:pt x="555159" y="993694"/>
                  </a:lnTo>
                  <a:lnTo>
                    <a:pt x="555142" y="993917"/>
                  </a:lnTo>
                  <a:lnTo>
                    <a:pt x="554989" y="994244"/>
                  </a:lnTo>
                  <a:lnTo>
                    <a:pt x="554866" y="994417"/>
                  </a:lnTo>
                  <a:lnTo>
                    <a:pt x="554909" y="994546"/>
                  </a:lnTo>
                  <a:lnTo>
                    <a:pt x="554853" y="994733"/>
                  </a:lnTo>
                  <a:lnTo>
                    <a:pt x="554622" y="994877"/>
                  </a:lnTo>
                  <a:lnTo>
                    <a:pt x="554595" y="994931"/>
                  </a:lnTo>
                  <a:lnTo>
                    <a:pt x="554323" y="995175"/>
                  </a:lnTo>
                  <a:lnTo>
                    <a:pt x="554302" y="995188"/>
                  </a:lnTo>
                  <a:lnTo>
                    <a:pt x="554147" y="995219"/>
                  </a:lnTo>
                  <a:lnTo>
                    <a:pt x="553984" y="995317"/>
                  </a:lnTo>
                  <a:lnTo>
                    <a:pt x="553834" y="995456"/>
                  </a:lnTo>
                  <a:lnTo>
                    <a:pt x="553657" y="995608"/>
                  </a:lnTo>
                  <a:lnTo>
                    <a:pt x="553546" y="995835"/>
                  </a:lnTo>
                  <a:lnTo>
                    <a:pt x="553542" y="996064"/>
                  </a:lnTo>
                  <a:lnTo>
                    <a:pt x="553447" y="996212"/>
                  </a:lnTo>
                  <a:lnTo>
                    <a:pt x="553253" y="996313"/>
                  </a:lnTo>
                  <a:lnTo>
                    <a:pt x="553028" y="996407"/>
                  </a:lnTo>
                  <a:lnTo>
                    <a:pt x="552855" y="996454"/>
                  </a:lnTo>
                  <a:lnTo>
                    <a:pt x="552666" y="996429"/>
                  </a:lnTo>
                  <a:lnTo>
                    <a:pt x="552398" y="996466"/>
                  </a:lnTo>
                  <a:lnTo>
                    <a:pt x="551985" y="996470"/>
                  </a:lnTo>
                  <a:lnTo>
                    <a:pt x="551581" y="996383"/>
                  </a:lnTo>
                  <a:lnTo>
                    <a:pt x="551330" y="996323"/>
                  </a:lnTo>
                  <a:lnTo>
                    <a:pt x="551087" y="996085"/>
                  </a:lnTo>
                  <a:lnTo>
                    <a:pt x="550824" y="996031"/>
                  </a:lnTo>
                  <a:lnTo>
                    <a:pt x="550573" y="996073"/>
                  </a:lnTo>
                  <a:lnTo>
                    <a:pt x="549937" y="996009"/>
                  </a:lnTo>
                  <a:lnTo>
                    <a:pt x="549787" y="996076"/>
                  </a:lnTo>
                  <a:lnTo>
                    <a:pt x="549577" y="996273"/>
                  </a:lnTo>
                  <a:lnTo>
                    <a:pt x="549417" y="996433"/>
                  </a:lnTo>
                  <a:lnTo>
                    <a:pt x="549285" y="996488"/>
                  </a:lnTo>
                  <a:lnTo>
                    <a:pt x="549053" y="996506"/>
                  </a:lnTo>
                  <a:lnTo>
                    <a:pt x="548768" y="996501"/>
                  </a:lnTo>
                  <a:lnTo>
                    <a:pt x="548158" y="996573"/>
                  </a:lnTo>
                  <a:lnTo>
                    <a:pt x="547909" y="996613"/>
                  </a:lnTo>
                  <a:lnTo>
                    <a:pt x="547562" y="996710"/>
                  </a:lnTo>
                  <a:lnTo>
                    <a:pt x="547319" y="996725"/>
                  </a:lnTo>
                  <a:lnTo>
                    <a:pt x="544956" y="997343"/>
                  </a:lnTo>
                  <a:lnTo>
                    <a:pt x="544824" y="996877"/>
                  </a:lnTo>
                  <a:lnTo>
                    <a:pt x="544357" y="996929"/>
                  </a:lnTo>
                  <a:lnTo>
                    <a:pt x="544118" y="996948"/>
                  </a:lnTo>
                  <a:lnTo>
                    <a:pt x="543896" y="997064"/>
                  </a:lnTo>
                  <a:lnTo>
                    <a:pt x="543693" y="997266"/>
                  </a:lnTo>
                  <a:lnTo>
                    <a:pt x="543601" y="997431"/>
                  </a:lnTo>
                  <a:lnTo>
                    <a:pt x="543537" y="997579"/>
                  </a:lnTo>
                  <a:lnTo>
                    <a:pt x="543488" y="997743"/>
                  </a:lnTo>
                  <a:lnTo>
                    <a:pt x="543337" y="997895"/>
                  </a:lnTo>
                  <a:lnTo>
                    <a:pt x="543281" y="998083"/>
                  </a:lnTo>
                  <a:lnTo>
                    <a:pt x="543261" y="998362"/>
                  </a:lnTo>
                  <a:lnTo>
                    <a:pt x="543269" y="998575"/>
                  </a:lnTo>
                  <a:lnTo>
                    <a:pt x="543305" y="998735"/>
                  </a:lnTo>
                  <a:lnTo>
                    <a:pt x="543286" y="998834"/>
                  </a:lnTo>
                  <a:lnTo>
                    <a:pt x="543010" y="999470"/>
                  </a:lnTo>
                  <a:lnTo>
                    <a:pt x="542810" y="999675"/>
                  </a:lnTo>
                  <a:lnTo>
                    <a:pt x="542712" y="999872"/>
                  </a:lnTo>
                  <a:lnTo>
                    <a:pt x="542726" y="1000052"/>
                  </a:lnTo>
                  <a:lnTo>
                    <a:pt x="542824" y="1000274"/>
                  </a:lnTo>
                  <a:lnTo>
                    <a:pt x="542877" y="1000454"/>
                  </a:lnTo>
                  <a:lnTo>
                    <a:pt x="542844" y="1000581"/>
                  </a:lnTo>
                  <a:lnTo>
                    <a:pt x="542762" y="1000634"/>
                  </a:lnTo>
                  <a:lnTo>
                    <a:pt x="542780" y="1000729"/>
                  </a:lnTo>
                  <a:lnTo>
                    <a:pt x="542931" y="1001224"/>
                  </a:lnTo>
                  <a:lnTo>
                    <a:pt x="543067" y="1001655"/>
                  </a:lnTo>
                  <a:lnTo>
                    <a:pt x="543233" y="1002209"/>
                  </a:lnTo>
                  <a:lnTo>
                    <a:pt x="543386" y="1002893"/>
                  </a:lnTo>
                  <a:lnTo>
                    <a:pt x="543598" y="1003415"/>
                  </a:lnTo>
                  <a:lnTo>
                    <a:pt x="544495" y="1004415"/>
                  </a:lnTo>
                  <a:lnTo>
                    <a:pt x="544696" y="1004669"/>
                  </a:lnTo>
                  <a:lnTo>
                    <a:pt x="545088" y="1004939"/>
                  </a:lnTo>
                  <a:lnTo>
                    <a:pt x="545418" y="1005152"/>
                  </a:lnTo>
                  <a:lnTo>
                    <a:pt x="545708" y="1005246"/>
                  </a:lnTo>
                  <a:lnTo>
                    <a:pt x="546377" y="1005425"/>
                  </a:lnTo>
                  <a:lnTo>
                    <a:pt x="546991" y="1005494"/>
                  </a:lnTo>
                  <a:lnTo>
                    <a:pt x="547611" y="1005640"/>
                  </a:lnTo>
                  <a:lnTo>
                    <a:pt x="548658" y="1005803"/>
                  </a:lnTo>
                  <a:lnTo>
                    <a:pt x="549062" y="1005806"/>
                  </a:lnTo>
                  <a:lnTo>
                    <a:pt x="549417" y="1005781"/>
                  </a:lnTo>
                  <a:lnTo>
                    <a:pt x="549829" y="1005723"/>
                  </a:lnTo>
                  <a:lnTo>
                    <a:pt x="550090" y="1005763"/>
                  </a:lnTo>
                  <a:lnTo>
                    <a:pt x="550451" y="1005918"/>
                  </a:lnTo>
                  <a:lnTo>
                    <a:pt x="550863" y="1006061"/>
                  </a:lnTo>
                  <a:lnTo>
                    <a:pt x="551267" y="1006110"/>
                  </a:lnTo>
                  <a:lnTo>
                    <a:pt x="551467" y="1006097"/>
                  </a:lnTo>
                  <a:lnTo>
                    <a:pt x="551787" y="1006277"/>
                  </a:lnTo>
                  <a:lnTo>
                    <a:pt x="551946" y="1006473"/>
                  </a:lnTo>
                  <a:lnTo>
                    <a:pt x="552311" y="1006912"/>
                  </a:lnTo>
                  <a:lnTo>
                    <a:pt x="552535" y="1007219"/>
                  </a:lnTo>
                  <a:lnTo>
                    <a:pt x="552892" y="1007543"/>
                  </a:lnTo>
                  <a:lnTo>
                    <a:pt x="553218" y="1007858"/>
                  </a:lnTo>
                  <a:lnTo>
                    <a:pt x="553717" y="1008197"/>
                  </a:lnTo>
                  <a:lnTo>
                    <a:pt x="554430" y="1009246"/>
                  </a:lnTo>
                  <a:lnTo>
                    <a:pt x="554834" y="1009544"/>
                  </a:lnTo>
                  <a:lnTo>
                    <a:pt x="555174" y="1009854"/>
                  </a:lnTo>
                  <a:lnTo>
                    <a:pt x="555600" y="1010252"/>
                  </a:lnTo>
                  <a:lnTo>
                    <a:pt x="555792" y="1010502"/>
                  </a:lnTo>
                  <a:lnTo>
                    <a:pt x="556161" y="1010817"/>
                  </a:lnTo>
                  <a:lnTo>
                    <a:pt x="556247" y="1011062"/>
                  </a:lnTo>
                  <a:lnTo>
                    <a:pt x="556213" y="1011471"/>
                  </a:lnTo>
                  <a:lnTo>
                    <a:pt x="556168" y="1011697"/>
                  </a:lnTo>
                  <a:lnTo>
                    <a:pt x="556079" y="1011984"/>
                  </a:lnTo>
                  <a:lnTo>
                    <a:pt x="555859" y="1012087"/>
                  </a:lnTo>
                  <a:lnTo>
                    <a:pt x="555557" y="1012116"/>
                  </a:lnTo>
                  <a:lnTo>
                    <a:pt x="555063" y="1012191"/>
                  </a:lnTo>
                  <a:lnTo>
                    <a:pt x="554372" y="1012369"/>
                  </a:lnTo>
                  <a:lnTo>
                    <a:pt x="554106" y="1012369"/>
                  </a:lnTo>
                  <a:lnTo>
                    <a:pt x="553870" y="1012398"/>
                  </a:lnTo>
                  <a:lnTo>
                    <a:pt x="553621" y="1012538"/>
                  </a:lnTo>
                  <a:lnTo>
                    <a:pt x="553364" y="1012568"/>
                  </a:lnTo>
                  <a:lnTo>
                    <a:pt x="552898" y="1012577"/>
                  </a:lnTo>
                  <a:lnTo>
                    <a:pt x="552674" y="1012536"/>
                  </a:lnTo>
                  <a:lnTo>
                    <a:pt x="552511" y="1012610"/>
                  </a:lnTo>
                  <a:lnTo>
                    <a:pt x="552155" y="1012697"/>
                  </a:lnTo>
                  <a:lnTo>
                    <a:pt x="551792" y="1012681"/>
                  </a:lnTo>
                  <a:lnTo>
                    <a:pt x="551411" y="1012612"/>
                  </a:lnTo>
                  <a:lnTo>
                    <a:pt x="551180" y="1012744"/>
                  </a:lnTo>
                  <a:lnTo>
                    <a:pt x="550927" y="1012777"/>
                  </a:lnTo>
                  <a:lnTo>
                    <a:pt x="550342" y="1012614"/>
                  </a:lnTo>
                  <a:lnTo>
                    <a:pt x="550175" y="1012622"/>
                  </a:lnTo>
                  <a:lnTo>
                    <a:pt x="549828" y="1012803"/>
                  </a:lnTo>
                  <a:lnTo>
                    <a:pt x="549436" y="1012899"/>
                  </a:lnTo>
                  <a:lnTo>
                    <a:pt x="548713" y="1012938"/>
                  </a:lnTo>
                  <a:lnTo>
                    <a:pt x="548591" y="1012939"/>
                  </a:lnTo>
                  <a:lnTo>
                    <a:pt x="548432" y="1012948"/>
                  </a:lnTo>
                  <a:lnTo>
                    <a:pt x="548256" y="1012858"/>
                  </a:lnTo>
                  <a:lnTo>
                    <a:pt x="547856" y="1012961"/>
                  </a:lnTo>
                  <a:lnTo>
                    <a:pt x="547366" y="1013175"/>
                  </a:lnTo>
                  <a:lnTo>
                    <a:pt x="547138" y="1013237"/>
                  </a:lnTo>
                  <a:lnTo>
                    <a:pt x="546762" y="1013316"/>
                  </a:lnTo>
                  <a:lnTo>
                    <a:pt x="546620" y="1013406"/>
                  </a:lnTo>
                  <a:lnTo>
                    <a:pt x="546362" y="1013464"/>
                  </a:lnTo>
                  <a:lnTo>
                    <a:pt x="546040" y="1013448"/>
                  </a:lnTo>
                  <a:lnTo>
                    <a:pt x="545236" y="1013548"/>
                  </a:lnTo>
                  <a:lnTo>
                    <a:pt x="544565" y="1013689"/>
                  </a:lnTo>
                  <a:lnTo>
                    <a:pt x="543937" y="1013838"/>
                  </a:lnTo>
                  <a:lnTo>
                    <a:pt x="543667" y="1013969"/>
                  </a:lnTo>
                  <a:lnTo>
                    <a:pt x="543269" y="1014306"/>
                  </a:lnTo>
                  <a:lnTo>
                    <a:pt x="542412" y="1014628"/>
                  </a:lnTo>
                  <a:lnTo>
                    <a:pt x="541957" y="1014604"/>
                  </a:lnTo>
                  <a:lnTo>
                    <a:pt x="540977" y="1014458"/>
                  </a:lnTo>
                  <a:lnTo>
                    <a:pt x="540345" y="1014582"/>
                  </a:lnTo>
                  <a:lnTo>
                    <a:pt x="539896" y="1014846"/>
                  </a:lnTo>
                  <a:lnTo>
                    <a:pt x="539598" y="1014945"/>
                  </a:lnTo>
                  <a:lnTo>
                    <a:pt x="539278" y="1015045"/>
                  </a:lnTo>
                  <a:lnTo>
                    <a:pt x="539066" y="1015046"/>
                  </a:lnTo>
                  <a:lnTo>
                    <a:pt x="538801" y="1015112"/>
                  </a:lnTo>
                  <a:lnTo>
                    <a:pt x="538613" y="1015006"/>
                  </a:lnTo>
                  <a:lnTo>
                    <a:pt x="538359" y="1014933"/>
                  </a:lnTo>
                  <a:lnTo>
                    <a:pt x="538146" y="1014732"/>
                  </a:lnTo>
                  <a:lnTo>
                    <a:pt x="537918" y="1014625"/>
                  </a:lnTo>
                  <a:lnTo>
                    <a:pt x="537706" y="1014503"/>
                  </a:lnTo>
                  <a:lnTo>
                    <a:pt x="537406" y="1014356"/>
                  </a:lnTo>
                  <a:lnTo>
                    <a:pt x="537267" y="1014393"/>
                  </a:lnTo>
                  <a:lnTo>
                    <a:pt x="537055" y="1014356"/>
                  </a:lnTo>
                  <a:lnTo>
                    <a:pt x="536769" y="1014189"/>
                  </a:lnTo>
                  <a:lnTo>
                    <a:pt x="536311" y="1013931"/>
                  </a:lnTo>
                  <a:lnTo>
                    <a:pt x="536197" y="1013738"/>
                  </a:lnTo>
                  <a:lnTo>
                    <a:pt x="536242" y="1013611"/>
                  </a:lnTo>
                  <a:lnTo>
                    <a:pt x="536265" y="1013373"/>
                  </a:lnTo>
                  <a:lnTo>
                    <a:pt x="536399" y="1012724"/>
                  </a:lnTo>
                  <a:lnTo>
                    <a:pt x="536512" y="1011998"/>
                  </a:lnTo>
                  <a:lnTo>
                    <a:pt x="536610" y="1011731"/>
                  </a:lnTo>
                  <a:lnTo>
                    <a:pt x="536682" y="1011358"/>
                  </a:lnTo>
                  <a:lnTo>
                    <a:pt x="536833" y="1011013"/>
                  </a:lnTo>
                  <a:lnTo>
                    <a:pt x="537020" y="1010520"/>
                  </a:lnTo>
                  <a:lnTo>
                    <a:pt x="537130" y="1010052"/>
                  </a:lnTo>
                  <a:lnTo>
                    <a:pt x="537284" y="1009346"/>
                  </a:lnTo>
                  <a:lnTo>
                    <a:pt x="537417" y="1008690"/>
                  </a:lnTo>
                  <a:lnTo>
                    <a:pt x="537495" y="1008427"/>
                  </a:lnTo>
                  <a:lnTo>
                    <a:pt x="537546" y="1008000"/>
                  </a:lnTo>
                  <a:lnTo>
                    <a:pt x="537657" y="1007663"/>
                  </a:lnTo>
                  <a:lnTo>
                    <a:pt x="537712" y="1007196"/>
                  </a:lnTo>
                  <a:lnTo>
                    <a:pt x="537828" y="1006674"/>
                  </a:lnTo>
                  <a:lnTo>
                    <a:pt x="537850" y="1006523"/>
                  </a:lnTo>
                  <a:lnTo>
                    <a:pt x="537809" y="1006301"/>
                  </a:lnTo>
                  <a:lnTo>
                    <a:pt x="537812" y="1005907"/>
                  </a:lnTo>
                  <a:lnTo>
                    <a:pt x="537869" y="1005517"/>
                  </a:lnTo>
                  <a:lnTo>
                    <a:pt x="537831" y="1005160"/>
                  </a:lnTo>
                  <a:lnTo>
                    <a:pt x="537745" y="1004894"/>
                  </a:lnTo>
                  <a:lnTo>
                    <a:pt x="537674" y="1004611"/>
                  </a:lnTo>
                  <a:lnTo>
                    <a:pt x="537682" y="1004328"/>
                  </a:lnTo>
                  <a:lnTo>
                    <a:pt x="537564" y="1004007"/>
                  </a:lnTo>
                  <a:lnTo>
                    <a:pt x="537443" y="1003959"/>
                  </a:lnTo>
                  <a:lnTo>
                    <a:pt x="537345" y="1003840"/>
                  </a:lnTo>
                  <a:lnTo>
                    <a:pt x="537361" y="1003635"/>
                  </a:lnTo>
                  <a:lnTo>
                    <a:pt x="537421" y="1003278"/>
                  </a:lnTo>
                  <a:lnTo>
                    <a:pt x="537433" y="1003008"/>
                  </a:lnTo>
                  <a:lnTo>
                    <a:pt x="537376" y="1002930"/>
                  </a:lnTo>
                  <a:lnTo>
                    <a:pt x="537281" y="1002856"/>
                  </a:lnTo>
                  <a:lnTo>
                    <a:pt x="537224" y="1002729"/>
                  </a:lnTo>
                  <a:lnTo>
                    <a:pt x="537216" y="1002635"/>
                  </a:lnTo>
                  <a:lnTo>
                    <a:pt x="537277" y="1002512"/>
                  </a:lnTo>
                  <a:lnTo>
                    <a:pt x="537289" y="1002451"/>
                  </a:lnTo>
                  <a:lnTo>
                    <a:pt x="537220" y="1002311"/>
                  </a:lnTo>
                  <a:lnTo>
                    <a:pt x="537187" y="1002139"/>
                  </a:lnTo>
                  <a:lnTo>
                    <a:pt x="537255" y="1001979"/>
                  </a:lnTo>
                  <a:lnTo>
                    <a:pt x="537243" y="1001872"/>
                  </a:lnTo>
                  <a:lnTo>
                    <a:pt x="537263" y="1001614"/>
                  </a:lnTo>
                  <a:lnTo>
                    <a:pt x="537315" y="1001290"/>
                  </a:lnTo>
                  <a:lnTo>
                    <a:pt x="537242" y="1001012"/>
                  </a:lnTo>
                  <a:lnTo>
                    <a:pt x="537303" y="1000753"/>
                  </a:lnTo>
                  <a:lnTo>
                    <a:pt x="537359" y="1000134"/>
                  </a:lnTo>
                  <a:lnTo>
                    <a:pt x="537371" y="999908"/>
                  </a:lnTo>
                  <a:lnTo>
                    <a:pt x="537533" y="999547"/>
                  </a:lnTo>
                  <a:lnTo>
                    <a:pt x="537621" y="999158"/>
                  </a:lnTo>
                  <a:lnTo>
                    <a:pt x="537756" y="998690"/>
                  </a:lnTo>
                  <a:lnTo>
                    <a:pt x="537828" y="998374"/>
                  </a:lnTo>
                  <a:lnTo>
                    <a:pt x="538035" y="997958"/>
                  </a:lnTo>
                  <a:lnTo>
                    <a:pt x="538435" y="995593"/>
                  </a:lnTo>
                  <a:lnTo>
                    <a:pt x="538556" y="994753"/>
                  </a:lnTo>
                  <a:lnTo>
                    <a:pt x="538515" y="994558"/>
                  </a:lnTo>
                  <a:lnTo>
                    <a:pt x="538493" y="994382"/>
                  </a:lnTo>
                  <a:lnTo>
                    <a:pt x="538545" y="994264"/>
                  </a:lnTo>
                  <a:lnTo>
                    <a:pt x="538584" y="994079"/>
                  </a:lnTo>
                  <a:lnTo>
                    <a:pt x="538648" y="993944"/>
                  </a:lnTo>
                  <a:lnTo>
                    <a:pt x="538669" y="993760"/>
                  </a:lnTo>
                  <a:lnTo>
                    <a:pt x="538697" y="993562"/>
                  </a:lnTo>
                  <a:lnTo>
                    <a:pt x="538852" y="993250"/>
                  </a:lnTo>
                  <a:lnTo>
                    <a:pt x="539056" y="992883"/>
                  </a:lnTo>
                  <a:lnTo>
                    <a:pt x="539126" y="992764"/>
                  </a:lnTo>
                  <a:lnTo>
                    <a:pt x="539228" y="992694"/>
                  </a:lnTo>
                  <a:lnTo>
                    <a:pt x="539285" y="992575"/>
                  </a:lnTo>
                  <a:lnTo>
                    <a:pt x="539452" y="992172"/>
                  </a:lnTo>
                  <a:lnTo>
                    <a:pt x="539665" y="991847"/>
                  </a:lnTo>
                  <a:lnTo>
                    <a:pt x="539842" y="991727"/>
                  </a:lnTo>
                  <a:lnTo>
                    <a:pt x="540090" y="991661"/>
                  </a:lnTo>
                  <a:lnTo>
                    <a:pt x="540265" y="991643"/>
                  </a:lnTo>
                  <a:lnTo>
                    <a:pt x="540398" y="991246"/>
                  </a:lnTo>
                  <a:lnTo>
                    <a:pt x="540601" y="990619"/>
                  </a:lnTo>
                  <a:lnTo>
                    <a:pt x="540877" y="990279"/>
                  </a:lnTo>
                  <a:lnTo>
                    <a:pt x="541164" y="989878"/>
                  </a:lnTo>
                  <a:lnTo>
                    <a:pt x="541451" y="989349"/>
                  </a:lnTo>
                  <a:lnTo>
                    <a:pt x="541746" y="988746"/>
                  </a:lnTo>
                  <a:lnTo>
                    <a:pt x="542041" y="988090"/>
                  </a:lnTo>
                  <a:lnTo>
                    <a:pt x="542394" y="987645"/>
                  </a:lnTo>
                  <a:lnTo>
                    <a:pt x="542764" y="987182"/>
                  </a:lnTo>
                  <a:lnTo>
                    <a:pt x="543041" y="986665"/>
                  </a:lnTo>
                  <a:lnTo>
                    <a:pt x="543299" y="986106"/>
                  </a:lnTo>
                  <a:lnTo>
                    <a:pt x="543542" y="985641"/>
                  </a:lnTo>
                  <a:lnTo>
                    <a:pt x="543469" y="985170"/>
                  </a:lnTo>
                  <a:lnTo>
                    <a:pt x="543365" y="984707"/>
                  </a:lnTo>
                  <a:lnTo>
                    <a:pt x="543294" y="984174"/>
                  </a:lnTo>
                  <a:lnTo>
                    <a:pt x="543094" y="983772"/>
                  </a:lnTo>
                  <a:lnTo>
                    <a:pt x="542967" y="983231"/>
                  </a:lnTo>
                  <a:lnTo>
                    <a:pt x="542622" y="982698"/>
                  </a:lnTo>
                  <a:lnTo>
                    <a:pt x="542282" y="982207"/>
                  </a:lnTo>
                  <a:lnTo>
                    <a:pt x="542029" y="981793"/>
                  </a:lnTo>
                  <a:lnTo>
                    <a:pt x="541930" y="981207"/>
                  </a:lnTo>
                  <a:lnTo>
                    <a:pt x="541692" y="980842"/>
                  </a:lnTo>
                  <a:lnTo>
                    <a:pt x="541655" y="980506"/>
                  </a:lnTo>
                  <a:lnTo>
                    <a:pt x="541507" y="980047"/>
                  </a:lnTo>
                  <a:lnTo>
                    <a:pt x="541383" y="979571"/>
                  </a:lnTo>
                  <a:lnTo>
                    <a:pt x="541428" y="979227"/>
                  </a:lnTo>
                  <a:lnTo>
                    <a:pt x="541451" y="978607"/>
                  </a:lnTo>
                  <a:lnTo>
                    <a:pt x="541442" y="978086"/>
                  </a:lnTo>
                  <a:lnTo>
                    <a:pt x="541315" y="977623"/>
                  </a:lnTo>
                  <a:lnTo>
                    <a:pt x="541342" y="977086"/>
                  </a:lnTo>
                  <a:lnTo>
                    <a:pt x="541474" y="976118"/>
                  </a:lnTo>
                  <a:lnTo>
                    <a:pt x="541507" y="975753"/>
                  </a:lnTo>
                  <a:lnTo>
                    <a:pt x="541697" y="975227"/>
                  </a:lnTo>
                  <a:lnTo>
                    <a:pt x="541810" y="974686"/>
                  </a:lnTo>
                  <a:lnTo>
                    <a:pt x="541878" y="974155"/>
                  </a:lnTo>
                  <a:lnTo>
                    <a:pt x="541417" y="974067"/>
                  </a:lnTo>
                  <a:lnTo>
                    <a:pt x="541671" y="973701"/>
                  </a:lnTo>
                  <a:lnTo>
                    <a:pt x="541934" y="973322"/>
                  </a:lnTo>
                  <a:lnTo>
                    <a:pt x="541965" y="973190"/>
                  </a:lnTo>
                  <a:lnTo>
                    <a:pt x="541945" y="973072"/>
                  </a:lnTo>
                  <a:lnTo>
                    <a:pt x="541982" y="972994"/>
                  </a:lnTo>
                  <a:lnTo>
                    <a:pt x="541944" y="972826"/>
                  </a:lnTo>
                  <a:lnTo>
                    <a:pt x="541890" y="972654"/>
                  </a:lnTo>
                  <a:lnTo>
                    <a:pt x="541814" y="972558"/>
                  </a:lnTo>
                  <a:lnTo>
                    <a:pt x="541692" y="972394"/>
                  </a:lnTo>
                  <a:lnTo>
                    <a:pt x="541520" y="972124"/>
                  </a:lnTo>
                  <a:lnTo>
                    <a:pt x="541243" y="971793"/>
                  </a:lnTo>
                  <a:lnTo>
                    <a:pt x="541182" y="971712"/>
                  </a:lnTo>
                  <a:lnTo>
                    <a:pt x="541124" y="971663"/>
                  </a:lnTo>
                  <a:lnTo>
                    <a:pt x="541047" y="971651"/>
                  </a:lnTo>
                  <a:lnTo>
                    <a:pt x="540949" y="971622"/>
                  </a:lnTo>
                  <a:lnTo>
                    <a:pt x="540893" y="971562"/>
                  </a:lnTo>
                  <a:lnTo>
                    <a:pt x="540726" y="971332"/>
                  </a:lnTo>
                  <a:lnTo>
                    <a:pt x="540644" y="971170"/>
                  </a:lnTo>
                  <a:lnTo>
                    <a:pt x="540504" y="971100"/>
                  </a:lnTo>
                  <a:lnTo>
                    <a:pt x="539797" y="970663"/>
                  </a:lnTo>
                  <a:lnTo>
                    <a:pt x="539647" y="970822"/>
                  </a:lnTo>
                  <a:lnTo>
                    <a:pt x="539248" y="970308"/>
                  </a:lnTo>
                  <a:lnTo>
                    <a:pt x="539074" y="969926"/>
                  </a:lnTo>
                  <a:lnTo>
                    <a:pt x="538812" y="969682"/>
                  </a:lnTo>
                  <a:lnTo>
                    <a:pt x="538435" y="969400"/>
                  </a:lnTo>
                  <a:lnTo>
                    <a:pt x="538273" y="969186"/>
                  </a:lnTo>
                  <a:lnTo>
                    <a:pt x="538305" y="969152"/>
                  </a:lnTo>
                  <a:lnTo>
                    <a:pt x="537600" y="968483"/>
                  </a:lnTo>
                  <a:lnTo>
                    <a:pt x="537353" y="968749"/>
                  </a:lnTo>
                  <a:lnTo>
                    <a:pt x="535251" y="966754"/>
                  </a:lnTo>
                  <a:lnTo>
                    <a:pt x="534915" y="967113"/>
                  </a:lnTo>
                  <a:lnTo>
                    <a:pt x="534876" y="967174"/>
                  </a:lnTo>
                  <a:lnTo>
                    <a:pt x="534449" y="966368"/>
                  </a:lnTo>
                  <a:lnTo>
                    <a:pt x="534416" y="966356"/>
                  </a:lnTo>
                  <a:lnTo>
                    <a:pt x="534383" y="966414"/>
                  </a:lnTo>
                  <a:lnTo>
                    <a:pt x="534346" y="966513"/>
                  </a:lnTo>
                  <a:lnTo>
                    <a:pt x="534318" y="966609"/>
                  </a:lnTo>
                  <a:lnTo>
                    <a:pt x="534318" y="966761"/>
                  </a:lnTo>
                  <a:lnTo>
                    <a:pt x="534285" y="966990"/>
                  </a:lnTo>
                  <a:lnTo>
                    <a:pt x="534244" y="967207"/>
                  </a:lnTo>
                  <a:lnTo>
                    <a:pt x="534216" y="967303"/>
                  </a:lnTo>
                  <a:lnTo>
                    <a:pt x="534193" y="967413"/>
                  </a:lnTo>
                  <a:lnTo>
                    <a:pt x="534180" y="967529"/>
                  </a:lnTo>
                  <a:lnTo>
                    <a:pt x="534123" y="967817"/>
                  </a:lnTo>
                  <a:lnTo>
                    <a:pt x="534089" y="968274"/>
                  </a:lnTo>
                  <a:lnTo>
                    <a:pt x="534087" y="968507"/>
                  </a:lnTo>
                  <a:lnTo>
                    <a:pt x="534099" y="968679"/>
                  </a:lnTo>
                  <a:lnTo>
                    <a:pt x="534138" y="969083"/>
                  </a:lnTo>
                  <a:lnTo>
                    <a:pt x="534133" y="969236"/>
                  </a:lnTo>
                  <a:lnTo>
                    <a:pt x="534189" y="969641"/>
                  </a:lnTo>
                  <a:lnTo>
                    <a:pt x="534167" y="969825"/>
                  </a:lnTo>
                  <a:lnTo>
                    <a:pt x="534146" y="969940"/>
                  </a:lnTo>
                  <a:lnTo>
                    <a:pt x="534095" y="970150"/>
                  </a:lnTo>
                  <a:lnTo>
                    <a:pt x="534073" y="970410"/>
                  </a:lnTo>
                  <a:lnTo>
                    <a:pt x="534036" y="970642"/>
                  </a:lnTo>
                  <a:lnTo>
                    <a:pt x="534047" y="971162"/>
                  </a:lnTo>
                  <a:lnTo>
                    <a:pt x="534099" y="971333"/>
                  </a:lnTo>
                  <a:lnTo>
                    <a:pt x="534102" y="971543"/>
                  </a:lnTo>
                  <a:lnTo>
                    <a:pt x="534127" y="971917"/>
                  </a:lnTo>
                  <a:lnTo>
                    <a:pt x="534103" y="972196"/>
                  </a:lnTo>
                  <a:lnTo>
                    <a:pt x="534108" y="972488"/>
                  </a:lnTo>
                  <a:lnTo>
                    <a:pt x="534176" y="973024"/>
                  </a:lnTo>
                  <a:lnTo>
                    <a:pt x="534171" y="973279"/>
                  </a:lnTo>
                  <a:lnTo>
                    <a:pt x="534033" y="973659"/>
                  </a:lnTo>
                  <a:lnTo>
                    <a:pt x="533835" y="973960"/>
                  </a:lnTo>
                  <a:lnTo>
                    <a:pt x="533576" y="974144"/>
                  </a:lnTo>
                  <a:lnTo>
                    <a:pt x="533397" y="974184"/>
                  </a:lnTo>
                  <a:lnTo>
                    <a:pt x="533191" y="974210"/>
                  </a:lnTo>
                  <a:lnTo>
                    <a:pt x="532764" y="974134"/>
                  </a:lnTo>
                  <a:lnTo>
                    <a:pt x="532541" y="974068"/>
                  </a:lnTo>
                  <a:lnTo>
                    <a:pt x="532185" y="973950"/>
                  </a:lnTo>
                  <a:lnTo>
                    <a:pt x="531989" y="973855"/>
                  </a:lnTo>
                  <a:lnTo>
                    <a:pt x="531583" y="973696"/>
                  </a:lnTo>
                  <a:lnTo>
                    <a:pt x="531225" y="973593"/>
                  </a:lnTo>
                  <a:lnTo>
                    <a:pt x="531106" y="973543"/>
                  </a:lnTo>
                  <a:lnTo>
                    <a:pt x="530991" y="973482"/>
                  </a:lnTo>
                  <a:lnTo>
                    <a:pt x="530902" y="973421"/>
                  </a:lnTo>
                  <a:lnTo>
                    <a:pt x="530733" y="973282"/>
                  </a:lnTo>
                  <a:lnTo>
                    <a:pt x="530684" y="972483"/>
                  </a:lnTo>
                  <a:lnTo>
                    <a:pt x="530638" y="972404"/>
                  </a:lnTo>
                  <a:lnTo>
                    <a:pt x="530525" y="972237"/>
                  </a:lnTo>
                  <a:lnTo>
                    <a:pt x="530419" y="972114"/>
                  </a:lnTo>
                  <a:lnTo>
                    <a:pt x="530356" y="971973"/>
                  </a:lnTo>
                  <a:lnTo>
                    <a:pt x="530368" y="971893"/>
                  </a:lnTo>
                  <a:lnTo>
                    <a:pt x="530375" y="971689"/>
                  </a:lnTo>
                  <a:lnTo>
                    <a:pt x="530348" y="971491"/>
                  </a:lnTo>
                  <a:lnTo>
                    <a:pt x="530283" y="971326"/>
                  </a:lnTo>
                  <a:lnTo>
                    <a:pt x="530186" y="971250"/>
                  </a:lnTo>
                  <a:lnTo>
                    <a:pt x="530074" y="971188"/>
                  </a:lnTo>
                  <a:lnTo>
                    <a:pt x="530021" y="971064"/>
                  </a:lnTo>
                  <a:lnTo>
                    <a:pt x="529990" y="970942"/>
                  </a:lnTo>
                  <a:lnTo>
                    <a:pt x="530032" y="970614"/>
                  </a:lnTo>
                  <a:lnTo>
                    <a:pt x="529974" y="970478"/>
                  </a:lnTo>
                  <a:lnTo>
                    <a:pt x="529957" y="970310"/>
                  </a:lnTo>
                  <a:lnTo>
                    <a:pt x="530179" y="969967"/>
                  </a:lnTo>
                  <a:lnTo>
                    <a:pt x="530182" y="969820"/>
                  </a:lnTo>
                  <a:lnTo>
                    <a:pt x="529995" y="969478"/>
                  </a:lnTo>
                  <a:lnTo>
                    <a:pt x="529953" y="969381"/>
                  </a:lnTo>
                  <a:lnTo>
                    <a:pt x="529854" y="969223"/>
                  </a:lnTo>
                  <a:lnTo>
                    <a:pt x="529699" y="969085"/>
                  </a:lnTo>
                  <a:lnTo>
                    <a:pt x="529530" y="969050"/>
                  </a:lnTo>
                  <a:lnTo>
                    <a:pt x="529438" y="968979"/>
                  </a:lnTo>
                  <a:lnTo>
                    <a:pt x="529328" y="968845"/>
                  </a:lnTo>
                  <a:lnTo>
                    <a:pt x="528981" y="968615"/>
                  </a:lnTo>
                  <a:lnTo>
                    <a:pt x="528811" y="968528"/>
                  </a:lnTo>
                  <a:lnTo>
                    <a:pt x="528636" y="968473"/>
                  </a:lnTo>
                  <a:lnTo>
                    <a:pt x="528402" y="968411"/>
                  </a:lnTo>
                  <a:lnTo>
                    <a:pt x="528200" y="968386"/>
                  </a:lnTo>
                  <a:lnTo>
                    <a:pt x="527839" y="968375"/>
                  </a:lnTo>
                  <a:lnTo>
                    <a:pt x="527575" y="968381"/>
                  </a:lnTo>
                  <a:lnTo>
                    <a:pt x="527205" y="968395"/>
                  </a:lnTo>
                  <a:lnTo>
                    <a:pt x="526869" y="968474"/>
                  </a:lnTo>
                  <a:lnTo>
                    <a:pt x="526694" y="968530"/>
                  </a:lnTo>
                  <a:lnTo>
                    <a:pt x="526430" y="968601"/>
                  </a:lnTo>
                  <a:lnTo>
                    <a:pt x="526226" y="968695"/>
                  </a:lnTo>
                  <a:lnTo>
                    <a:pt x="525828" y="968925"/>
                  </a:lnTo>
                  <a:lnTo>
                    <a:pt x="525722" y="969030"/>
                  </a:lnTo>
                  <a:lnTo>
                    <a:pt x="525514" y="969204"/>
                  </a:lnTo>
                  <a:lnTo>
                    <a:pt x="525424" y="969254"/>
                  </a:lnTo>
                  <a:lnTo>
                    <a:pt x="525269" y="969324"/>
                  </a:lnTo>
                  <a:lnTo>
                    <a:pt x="525122" y="969349"/>
                  </a:lnTo>
                  <a:lnTo>
                    <a:pt x="525077" y="969369"/>
                  </a:lnTo>
                  <a:lnTo>
                    <a:pt x="525045" y="969394"/>
                  </a:lnTo>
                  <a:lnTo>
                    <a:pt x="525013" y="969427"/>
                  </a:lnTo>
                  <a:lnTo>
                    <a:pt x="524903" y="969752"/>
                  </a:lnTo>
                  <a:lnTo>
                    <a:pt x="524760" y="970047"/>
                  </a:lnTo>
                  <a:lnTo>
                    <a:pt x="524488" y="970462"/>
                  </a:lnTo>
                  <a:lnTo>
                    <a:pt x="524292" y="970652"/>
                  </a:lnTo>
                  <a:lnTo>
                    <a:pt x="524051" y="970898"/>
                  </a:lnTo>
                  <a:lnTo>
                    <a:pt x="523877" y="971087"/>
                  </a:lnTo>
                  <a:lnTo>
                    <a:pt x="523588" y="971383"/>
                  </a:lnTo>
                  <a:lnTo>
                    <a:pt x="523298" y="971671"/>
                  </a:lnTo>
                  <a:lnTo>
                    <a:pt x="523124" y="971893"/>
                  </a:lnTo>
                  <a:lnTo>
                    <a:pt x="523030" y="972139"/>
                  </a:lnTo>
                  <a:lnTo>
                    <a:pt x="522948" y="972537"/>
                  </a:lnTo>
                  <a:lnTo>
                    <a:pt x="522892" y="972944"/>
                  </a:lnTo>
                  <a:lnTo>
                    <a:pt x="522849" y="973383"/>
                  </a:lnTo>
                  <a:lnTo>
                    <a:pt x="522728" y="974122"/>
                  </a:lnTo>
                  <a:lnTo>
                    <a:pt x="522683" y="974544"/>
                  </a:lnTo>
                  <a:lnTo>
                    <a:pt x="522647" y="974696"/>
                  </a:lnTo>
                  <a:lnTo>
                    <a:pt x="522562" y="974808"/>
                  </a:lnTo>
                  <a:lnTo>
                    <a:pt x="522588" y="974957"/>
                  </a:lnTo>
                  <a:lnTo>
                    <a:pt x="522552" y="975152"/>
                  </a:lnTo>
                  <a:lnTo>
                    <a:pt x="522562" y="975335"/>
                  </a:lnTo>
                  <a:lnTo>
                    <a:pt x="522539" y="975612"/>
                  </a:lnTo>
                  <a:lnTo>
                    <a:pt x="522539" y="975860"/>
                  </a:lnTo>
                  <a:lnTo>
                    <a:pt x="522505" y="976133"/>
                  </a:lnTo>
                  <a:lnTo>
                    <a:pt x="522522" y="976283"/>
                  </a:lnTo>
                  <a:lnTo>
                    <a:pt x="522529" y="976650"/>
                  </a:lnTo>
                  <a:lnTo>
                    <a:pt x="522590" y="976821"/>
                  </a:lnTo>
                  <a:lnTo>
                    <a:pt x="522706" y="977019"/>
                  </a:lnTo>
                  <a:lnTo>
                    <a:pt x="522901" y="977385"/>
                  </a:lnTo>
                  <a:lnTo>
                    <a:pt x="522956" y="977501"/>
                  </a:lnTo>
                  <a:lnTo>
                    <a:pt x="522971" y="977821"/>
                  </a:lnTo>
                  <a:lnTo>
                    <a:pt x="522964" y="978063"/>
                  </a:lnTo>
                  <a:lnTo>
                    <a:pt x="522973" y="978299"/>
                  </a:lnTo>
                  <a:lnTo>
                    <a:pt x="522929" y="978517"/>
                  </a:lnTo>
                  <a:lnTo>
                    <a:pt x="522884" y="978766"/>
                  </a:lnTo>
                  <a:lnTo>
                    <a:pt x="522832" y="978986"/>
                  </a:lnTo>
                  <a:lnTo>
                    <a:pt x="522837" y="979457"/>
                  </a:lnTo>
                  <a:lnTo>
                    <a:pt x="522881" y="979660"/>
                  </a:lnTo>
                  <a:lnTo>
                    <a:pt x="522975" y="979835"/>
                  </a:lnTo>
                  <a:lnTo>
                    <a:pt x="523020" y="980446"/>
                  </a:lnTo>
                  <a:lnTo>
                    <a:pt x="523001" y="980736"/>
                  </a:lnTo>
                  <a:lnTo>
                    <a:pt x="523004" y="981013"/>
                  </a:lnTo>
                  <a:lnTo>
                    <a:pt x="523189" y="981528"/>
                  </a:lnTo>
                  <a:lnTo>
                    <a:pt x="523317" y="981671"/>
                  </a:lnTo>
                  <a:lnTo>
                    <a:pt x="523450" y="981837"/>
                  </a:lnTo>
                  <a:lnTo>
                    <a:pt x="523559" y="982191"/>
                  </a:lnTo>
                  <a:lnTo>
                    <a:pt x="523593" y="982382"/>
                  </a:lnTo>
                  <a:lnTo>
                    <a:pt x="523615" y="982540"/>
                  </a:lnTo>
                  <a:lnTo>
                    <a:pt x="523623" y="982796"/>
                  </a:lnTo>
                  <a:lnTo>
                    <a:pt x="523590" y="983118"/>
                  </a:lnTo>
                  <a:lnTo>
                    <a:pt x="523532" y="983324"/>
                  </a:lnTo>
                  <a:lnTo>
                    <a:pt x="523427" y="983522"/>
                  </a:lnTo>
                  <a:lnTo>
                    <a:pt x="523292" y="983653"/>
                  </a:lnTo>
                  <a:lnTo>
                    <a:pt x="523111" y="983631"/>
                  </a:lnTo>
                  <a:lnTo>
                    <a:pt x="522906" y="983585"/>
                  </a:lnTo>
                  <a:lnTo>
                    <a:pt x="522647" y="983508"/>
                  </a:lnTo>
                  <a:lnTo>
                    <a:pt x="522348" y="983342"/>
                  </a:lnTo>
                  <a:lnTo>
                    <a:pt x="522145" y="983209"/>
                  </a:lnTo>
                  <a:lnTo>
                    <a:pt x="521902" y="983066"/>
                  </a:lnTo>
                  <a:lnTo>
                    <a:pt x="521740" y="982998"/>
                  </a:lnTo>
                  <a:lnTo>
                    <a:pt x="521593" y="982884"/>
                  </a:lnTo>
                  <a:lnTo>
                    <a:pt x="521232" y="982732"/>
                  </a:lnTo>
                  <a:lnTo>
                    <a:pt x="521050" y="982669"/>
                  </a:lnTo>
                  <a:lnTo>
                    <a:pt x="520691" y="982615"/>
                  </a:lnTo>
                  <a:lnTo>
                    <a:pt x="520536" y="982566"/>
                  </a:lnTo>
                  <a:lnTo>
                    <a:pt x="520340" y="982465"/>
                  </a:lnTo>
                  <a:lnTo>
                    <a:pt x="520216" y="982410"/>
                  </a:lnTo>
                  <a:lnTo>
                    <a:pt x="520076" y="982267"/>
                  </a:lnTo>
                  <a:lnTo>
                    <a:pt x="519888" y="982148"/>
                  </a:lnTo>
                  <a:lnTo>
                    <a:pt x="519552" y="981965"/>
                  </a:lnTo>
                  <a:lnTo>
                    <a:pt x="519337" y="981890"/>
                  </a:lnTo>
                  <a:lnTo>
                    <a:pt x="519160" y="981860"/>
                  </a:lnTo>
                  <a:lnTo>
                    <a:pt x="518971" y="981840"/>
                  </a:lnTo>
                  <a:lnTo>
                    <a:pt x="518522" y="981775"/>
                  </a:lnTo>
                  <a:lnTo>
                    <a:pt x="518318" y="981700"/>
                  </a:lnTo>
                  <a:lnTo>
                    <a:pt x="518101" y="981660"/>
                  </a:lnTo>
                  <a:lnTo>
                    <a:pt x="517935" y="981602"/>
                  </a:lnTo>
                  <a:lnTo>
                    <a:pt x="517735" y="981507"/>
                  </a:lnTo>
                  <a:lnTo>
                    <a:pt x="517547" y="981376"/>
                  </a:lnTo>
                  <a:lnTo>
                    <a:pt x="517279" y="981205"/>
                  </a:lnTo>
                  <a:lnTo>
                    <a:pt x="517139" y="981147"/>
                  </a:lnTo>
                  <a:lnTo>
                    <a:pt x="516981" y="981047"/>
                  </a:lnTo>
                  <a:lnTo>
                    <a:pt x="516668" y="980793"/>
                  </a:lnTo>
                  <a:lnTo>
                    <a:pt x="516409" y="980573"/>
                  </a:lnTo>
                  <a:lnTo>
                    <a:pt x="516278" y="980437"/>
                  </a:lnTo>
                  <a:lnTo>
                    <a:pt x="516129" y="980256"/>
                  </a:lnTo>
                  <a:lnTo>
                    <a:pt x="515996" y="980061"/>
                  </a:lnTo>
                  <a:lnTo>
                    <a:pt x="515871" y="979853"/>
                  </a:lnTo>
                  <a:lnTo>
                    <a:pt x="515751" y="979579"/>
                  </a:lnTo>
                  <a:lnTo>
                    <a:pt x="515612" y="979217"/>
                  </a:lnTo>
                  <a:lnTo>
                    <a:pt x="515476" y="979009"/>
                  </a:lnTo>
                  <a:lnTo>
                    <a:pt x="515386" y="978910"/>
                  </a:lnTo>
                  <a:lnTo>
                    <a:pt x="515195" y="978734"/>
                  </a:lnTo>
                  <a:lnTo>
                    <a:pt x="515038" y="978450"/>
                  </a:lnTo>
                  <a:lnTo>
                    <a:pt x="515093" y="978254"/>
                  </a:lnTo>
                  <a:lnTo>
                    <a:pt x="515169" y="978004"/>
                  </a:lnTo>
                  <a:lnTo>
                    <a:pt x="515301" y="977667"/>
                  </a:lnTo>
                  <a:lnTo>
                    <a:pt x="515420" y="977374"/>
                  </a:lnTo>
                  <a:lnTo>
                    <a:pt x="515546" y="977128"/>
                  </a:lnTo>
                  <a:lnTo>
                    <a:pt x="515668" y="976873"/>
                  </a:lnTo>
                  <a:lnTo>
                    <a:pt x="515740" y="976710"/>
                  </a:lnTo>
                  <a:lnTo>
                    <a:pt x="515876" y="976459"/>
                  </a:lnTo>
                  <a:lnTo>
                    <a:pt x="516056" y="976237"/>
                  </a:lnTo>
                  <a:lnTo>
                    <a:pt x="516449" y="975975"/>
                  </a:lnTo>
                  <a:lnTo>
                    <a:pt x="516605" y="975834"/>
                  </a:lnTo>
                  <a:lnTo>
                    <a:pt x="516728" y="975551"/>
                  </a:lnTo>
                  <a:lnTo>
                    <a:pt x="516992" y="975067"/>
                  </a:lnTo>
                  <a:lnTo>
                    <a:pt x="517235" y="974823"/>
                  </a:lnTo>
                  <a:lnTo>
                    <a:pt x="517445" y="974586"/>
                  </a:lnTo>
                  <a:lnTo>
                    <a:pt x="517580" y="974466"/>
                  </a:lnTo>
                  <a:lnTo>
                    <a:pt x="517668" y="974337"/>
                  </a:lnTo>
                  <a:lnTo>
                    <a:pt x="517812" y="973997"/>
                  </a:lnTo>
                  <a:lnTo>
                    <a:pt x="517959" y="973824"/>
                  </a:lnTo>
                  <a:lnTo>
                    <a:pt x="518375" y="973463"/>
                  </a:lnTo>
                  <a:lnTo>
                    <a:pt x="518569" y="973310"/>
                  </a:lnTo>
                  <a:lnTo>
                    <a:pt x="518843" y="973110"/>
                  </a:lnTo>
                  <a:lnTo>
                    <a:pt x="519231" y="972814"/>
                  </a:lnTo>
                  <a:lnTo>
                    <a:pt x="519601" y="972477"/>
                  </a:lnTo>
                  <a:lnTo>
                    <a:pt x="519556" y="972366"/>
                  </a:lnTo>
                  <a:lnTo>
                    <a:pt x="519540" y="972247"/>
                  </a:lnTo>
                  <a:lnTo>
                    <a:pt x="519560" y="972091"/>
                  </a:lnTo>
                  <a:lnTo>
                    <a:pt x="520306" y="970258"/>
                  </a:lnTo>
                  <a:lnTo>
                    <a:pt x="520545" y="968111"/>
                  </a:lnTo>
                  <a:lnTo>
                    <a:pt x="520483" y="968102"/>
                  </a:lnTo>
                  <a:lnTo>
                    <a:pt x="520454" y="968049"/>
                  </a:lnTo>
                  <a:lnTo>
                    <a:pt x="520499" y="968004"/>
                  </a:lnTo>
                  <a:lnTo>
                    <a:pt x="520533" y="967953"/>
                  </a:lnTo>
                  <a:lnTo>
                    <a:pt x="520586" y="967495"/>
                  </a:lnTo>
                  <a:lnTo>
                    <a:pt x="520658" y="967293"/>
                  </a:lnTo>
                  <a:lnTo>
                    <a:pt x="520696" y="966761"/>
                  </a:lnTo>
                  <a:lnTo>
                    <a:pt x="520691" y="966624"/>
                  </a:lnTo>
                  <a:lnTo>
                    <a:pt x="520718" y="966507"/>
                  </a:lnTo>
                  <a:lnTo>
                    <a:pt x="520741" y="966338"/>
                  </a:lnTo>
                  <a:lnTo>
                    <a:pt x="520736" y="966196"/>
                  </a:lnTo>
                  <a:lnTo>
                    <a:pt x="520779" y="966074"/>
                  </a:lnTo>
                  <a:lnTo>
                    <a:pt x="520794" y="965865"/>
                  </a:lnTo>
                  <a:lnTo>
                    <a:pt x="520788" y="965725"/>
                  </a:lnTo>
                  <a:lnTo>
                    <a:pt x="520808" y="965535"/>
                  </a:lnTo>
                  <a:lnTo>
                    <a:pt x="520815" y="965336"/>
                  </a:lnTo>
                  <a:lnTo>
                    <a:pt x="520827" y="965279"/>
                  </a:lnTo>
                  <a:lnTo>
                    <a:pt x="520770" y="965149"/>
                  </a:lnTo>
                  <a:lnTo>
                    <a:pt x="520733" y="964977"/>
                  </a:lnTo>
                  <a:lnTo>
                    <a:pt x="520661" y="964803"/>
                  </a:lnTo>
                  <a:lnTo>
                    <a:pt x="520619" y="964644"/>
                  </a:lnTo>
                  <a:lnTo>
                    <a:pt x="520543" y="964407"/>
                  </a:lnTo>
                  <a:lnTo>
                    <a:pt x="520488" y="964186"/>
                  </a:lnTo>
                  <a:lnTo>
                    <a:pt x="520420" y="964009"/>
                  </a:lnTo>
                  <a:lnTo>
                    <a:pt x="520370" y="963925"/>
                  </a:lnTo>
                  <a:lnTo>
                    <a:pt x="520332" y="963795"/>
                  </a:lnTo>
                  <a:lnTo>
                    <a:pt x="520262" y="963653"/>
                  </a:lnTo>
                  <a:lnTo>
                    <a:pt x="520082" y="963440"/>
                  </a:lnTo>
                  <a:lnTo>
                    <a:pt x="519998" y="963380"/>
                  </a:lnTo>
                  <a:lnTo>
                    <a:pt x="519890" y="963280"/>
                  </a:lnTo>
                  <a:lnTo>
                    <a:pt x="519818" y="963166"/>
                  </a:lnTo>
                  <a:lnTo>
                    <a:pt x="519741" y="963054"/>
                  </a:lnTo>
                  <a:lnTo>
                    <a:pt x="519694" y="962975"/>
                  </a:lnTo>
                  <a:lnTo>
                    <a:pt x="519631" y="962858"/>
                  </a:lnTo>
                  <a:lnTo>
                    <a:pt x="519584" y="962726"/>
                  </a:lnTo>
                  <a:lnTo>
                    <a:pt x="519566" y="962598"/>
                  </a:lnTo>
                  <a:lnTo>
                    <a:pt x="519540" y="962484"/>
                  </a:lnTo>
                  <a:lnTo>
                    <a:pt x="519559" y="962340"/>
                  </a:lnTo>
                  <a:lnTo>
                    <a:pt x="519590" y="962162"/>
                  </a:lnTo>
                  <a:lnTo>
                    <a:pt x="519544" y="961985"/>
                  </a:lnTo>
                  <a:lnTo>
                    <a:pt x="519505" y="961860"/>
                  </a:lnTo>
                  <a:lnTo>
                    <a:pt x="519467" y="961755"/>
                  </a:lnTo>
                  <a:lnTo>
                    <a:pt x="519415" y="961627"/>
                  </a:lnTo>
                  <a:lnTo>
                    <a:pt x="519332" y="961500"/>
                  </a:lnTo>
                  <a:lnTo>
                    <a:pt x="519247" y="961393"/>
                  </a:lnTo>
                  <a:lnTo>
                    <a:pt x="519132" y="961288"/>
                  </a:lnTo>
                  <a:lnTo>
                    <a:pt x="519026" y="961235"/>
                  </a:lnTo>
                  <a:lnTo>
                    <a:pt x="518748" y="960996"/>
                  </a:lnTo>
                  <a:lnTo>
                    <a:pt x="518631" y="960795"/>
                  </a:lnTo>
                  <a:lnTo>
                    <a:pt x="518596" y="960564"/>
                  </a:lnTo>
                  <a:lnTo>
                    <a:pt x="518590" y="960468"/>
                  </a:lnTo>
                  <a:lnTo>
                    <a:pt x="518597" y="960318"/>
                  </a:lnTo>
                  <a:lnTo>
                    <a:pt x="518603" y="960049"/>
                  </a:lnTo>
                  <a:lnTo>
                    <a:pt x="518618" y="959967"/>
                  </a:lnTo>
                  <a:lnTo>
                    <a:pt x="518589" y="959770"/>
                  </a:lnTo>
                  <a:lnTo>
                    <a:pt x="518609" y="959422"/>
                  </a:lnTo>
                  <a:lnTo>
                    <a:pt x="518645" y="959187"/>
                  </a:lnTo>
                  <a:lnTo>
                    <a:pt x="518716" y="958973"/>
                  </a:lnTo>
                  <a:lnTo>
                    <a:pt x="518759" y="958820"/>
                  </a:lnTo>
                  <a:lnTo>
                    <a:pt x="518822" y="958666"/>
                  </a:lnTo>
                  <a:lnTo>
                    <a:pt x="518887" y="958463"/>
                  </a:lnTo>
                  <a:lnTo>
                    <a:pt x="518962" y="958259"/>
                  </a:lnTo>
                  <a:lnTo>
                    <a:pt x="519028" y="958056"/>
                  </a:lnTo>
                  <a:lnTo>
                    <a:pt x="519086" y="957822"/>
                  </a:lnTo>
                  <a:lnTo>
                    <a:pt x="519193" y="957447"/>
                  </a:lnTo>
                  <a:lnTo>
                    <a:pt x="519220" y="957288"/>
                  </a:lnTo>
                  <a:lnTo>
                    <a:pt x="519271" y="957106"/>
                  </a:lnTo>
                  <a:lnTo>
                    <a:pt x="519366" y="956977"/>
                  </a:lnTo>
                  <a:lnTo>
                    <a:pt x="519518" y="956835"/>
                  </a:lnTo>
                  <a:lnTo>
                    <a:pt x="519676" y="956731"/>
                  </a:lnTo>
                  <a:lnTo>
                    <a:pt x="519830" y="956598"/>
                  </a:lnTo>
                  <a:lnTo>
                    <a:pt x="519943" y="956441"/>
                  </a:lnTo>
                  <a:lnTo>
                    <a:pt x="520084" y="956158"/>
                  </a:lnTo>
                  <a:lnTo>
                    <a:pt x="520126" y="956056"/>
                  </a:lnTo>
                  <a:lnTo>
                    <a:pt x="520196" y="955837"/>
                  </a:lnTo>
                  <a:lnTo>
                    <a:pt x="520269" y="955692"/>
                  </a:lnTo>
                  <a:lnTo>
                    <a:pt x="520385" y="955572"/>
                  </a:lnTo>
                  <a:lnTo>
                    <a:pt x="520515" y="955458"/>
                  </a:lnTo>
                  <a:lnTo>
                    <a:pt x="520743" y="955290"/>
                  </a:lnTo>
                  <a:lnTo>
                    <a:pt x="520862" y="955187"/>
                  </a:lnTo>
                  <a:lnTo>
                    <a:pt x="521028" y="954978"/>
                  </a:lnTo>
                  <a:lnTo>
                    <a:pt x="521129" y="954865"/>
                  </a:lnTo>
                  <a:lnTo>
                    <a:pt x="521224" y="954787"/>
                  </a:lnTo>
                  <a:lnTo>
                    <a:pt x="521422" y="954519"/>
                  </a:lnTo>
                  <a:lnTo>
                    <a:pt x="521664" y="954255"/>
                  </a:lnTo>
                  <a:lnTo>
                    <a:pt x="521807" y="954117"/>
                  </a:lnTo>
                  <a:lnTo>
                    <a:pt x="522030" y="953932"/>
                  </a:lnTo>
                  <a:lnTo>
                    <a:pt x="522326" y="953620"/>
                  </a:lnTo>
                  <a:lnTo>
                    <a:pt x="522526" y="953388"/>
                  </a:lnTo>
                  <a:lnTo>
                    <a:pt x="522653" y="953221"/>
                  </a:lnTo>
                  <a:lnTo>
                    <a:pt x="522837" y="952950"/>
                  </a:lnTo>
                  <a:lnTo>
                    <a:pt x="522922" y="952786"/>
                  </a:lnTo>
                  <a:lnTo>
                    <a:pt x="523049" y="952710"/>
                  </a:lnTo>
                  <a:lnTo>
                    <a:pt x="523192" y="952610"/>
                  </a:lnTo>
                  <a:lnTo>
                    <a:pt x="523228" y="952389"/>
                  </a:lnTo>
                  <a:lnTo>
                    <a:pt x="522694" y="952123"/>
                  </a:lnTo>
                  <a:lnTo>
                    <a:pt x="522517" y="951816"/>
                  </a:lnTo>
                  <a:lnTo>
                    <a:pt x="522441" y="951584"/>
                  </a:lnTo>
                  <a:lnTo>
                    <a:pt x="522392" y="951625"/>
                  </a:lnTo>
                  <a:lnTo>
                    <a:pt x="521419" y="950290"/>
                  </a:lnTo>
                  <a:lnTo>
                    <a:pt x="521167" y="950533"/>
                  </a:lnTo>
                  <a:lnTo>
                    <a:pt x="521022" y="950626"/>
                  </a:lnTo>
                  <a:lnTo>
                    <a:pt x="519885" y="951225"/>
                  </a:lnTo>
                  <a:lnTo>
                    <a:pt x="519745" y="951397"/>
                  </a:lnTo>
                  <a:lnTo>
                    <a:pt x="519575" y="951652"/>
                  </a:lnTo>
                  <a:lnTo>
                    <a:pt x="519265" y="952185"/>
                  </a:lnTo>
                  <a:lnTo>
                    <a:pt x="519099" y="952439"/>
                  </a:lnTo>
                  <a:lnTo>
                    <a:pt x="518902" y="952662"/>
                  </a:lnTo>
                  <a:lnTo>
                    <a:pt x="518668" y="952849"/>
                  </a:lnTo>
                  <a:lnTo>
                    <a:pt x="518411" y="953003"/>
                  </a:lnTo>
                  <a:lnTo>
                    <a:pt x="518135" y="953149"/>
                  </a:lnTo>
                  <a:lnTo>
                    <a:pt x="517852" y="953281"/>
                  </a:lnTo>
                  <a:lnTo>
                    <a:pt x="517579" y="953418"/>
                  </a:lnTo>
                  <a:lnTo>
                    <a:pt x="517292" y="953554"/>
                  </a:lnTo>
                  <a:lnTo>
                    <a:pt x="516710" y="953795"/>
                  </a:lnTo>
                  <a:lnTo>
                    <a:pt x="516431" y="953932"/>
                  </a:lnTo>
                  <a:lnTo>
                    <a:pt x="516170" y="954095"/>
                  </a:lnTo>
                  <a:lnTo>
                    <a:pt x="515799" y="954437"/>
                  </a:lnTo>
                  <a:lnTo>
                    <a:pt x="515474" y="954846"/>
                  </a:lnTo>
                  <a:lnTo>
                    <a:pt x="515183" y="955306"/>
                  </a:lnTo>
                  <a:lnTo>
                    <a:pt x="514658" y="956247"/>
                  </a:lnTo>
                  <a:lnTo>
                    <a:pt x="514446" y="956634"/>
                  </a:lnTo>
                  <a:lnTo>
                    <a:pt x="514246" y="957030"/>
                  </a:lnTo>
                  <a:lnTo>
                    <a:pt x="514057" y="957435"/>
                  </a:lnTo>
                  <a:lnTo>
                    <a:pt x="513883" y="957840"/>
                  </a:lnTo>
                  <a:lnTo>
                    <a:pt x="513721" y="958249"/>
                  </a:lnTo>
                  <a:lnTo>
                    <a:pt x="513864" y="961753"/>
                  </a:lnTo>
                  <a:lnTo>
                    <a:pt x="513838" y="962030"/>
                  </a:lnTo>
                  <a:lnTo>
                    <a:pt x="513830" y="962171"/>
                  </a:lnTo>
                  <a:lnTo>
                    <a:pt x="513808" y="962453"/>
                  </a:lnTo>
                  <a:lnTo>
                    <a:pt x="513804" y="962767"/>
                  </a:lnTo>
                  <a:lnTo>
                    <a:pt x="513827" y="963400"/>
                  </a:lnTo>
                  <a:lnTo>
                    <a:pt x="513823" y="963709"/>
                  </a:lnTo>
                  <a:lnTo>
                    <a:pt x="513781" y="964014"/>
                  </a:lnTo>
                  <a:lnTo>
                    <a:pt x="513713" y="964314"/>
                  </a:lnTo>
                  <a:lnTo>
                    <a:pt x="513619" y="964610"/>
                  </a:lnTo>
                  <a:lnTo>
                    <a:pt x="513505" y="964901"/>
                  </a:lnTo>
                  <a:lnTo>
                    <a:pt x="513373" y="965179"/>
                  </a:lnTo>
                  <a:lnTo>
                    <a:pt x="513226" y="965447"/>
                  </a:lnTo>
                  <a:lnTo>
                    <a:pt x="511907" y="968059"/>
                  </a:lnTo>
                  <a:lnTo>
                    <a:pt x="511261" y="969860"/>
                  </a:lnTo>
                  <a:lnTo>
                    <a:pt x="510803" y="970302"/>
                  </a:lnTo>
                  <a:lnTo>
                    <a:pt x="510815" y="970406"/>
                  </a:lnTo>
                  <a:lnTo>
                    <a:pt x="508468" y="972144"/>
                  </a:lnTo>
                  <a:lnTo>
                    <a:pt x="508354" y="972194"/>
                  </a:lnTo>
                  <a:lnTo>
                    <a:pt x="508230" y="972235"/>
                  </a:lnTo>
                  <a:lnTo>
                    <a:pt x="508120" y="972245"/>
                  </a:lnTo>
                  <a:lnTo>
                    <a:pt x="507765" y="972213"/>
                  </a:lnTo>
                  <a:lnTo>
                    <a:pt x="507651" y="972222"/>
                  </a:lnTo>
                  <a:lnTo>
                    <a:pt x="507504" y="972281"/>
                  </a:lnTo>
                  <a:lnTo>
                    <a:pt x="507364" y="972367"/>
                  </a:lnTo>
                  <a:lnTo>
                    <a:pt x="507228" y="972477"/>
                  </a:lnTo>
                  <a:lnTo>
                    <a:pt x="506816" y="972863"/>
                  </a:lnTo>
                  <a:lnTo>
                    <a:pt x="506657" y="973027"/>
                  </a:lnTo>
                  <a:lnTo>
                    <a:pt x="506510" y="973200"/>
                  </a:lnTo>
                  <a:lnTo>
                    <a:pt x="506389" y="973382"/>
                  </a:lnTo>
                  <a:lnTo>
                    <a:pt x="506298" y="973578"/>
                  </a:lnTo>
                  <a:lnTo>
                    <a:pt x="506230" y="973837"/>
                  </a:lnTo>
                  <a:lnTo>
                    <a:pt x="506204" y="974124"/>
                  </a:lnTo>
                  <a:lnTo>
                    <a:pt x="506215" y="974419"/>
                  </a:lnTo>
                  <a:lnTo>
                    <a:pt x="506268" y="974702"/>
                  </a:lnTo>
                  <a:lnTo>
                    <a:pt x="506355" y="974952"/>
                  </a:lnTo>
                  <a:lnTo>
                    <a:pt x="506907" y="976631"/>
                  </a:lnTo>
                  <a:lnTo>
                    <a:pt x="507504" y="978105"/>
                  </a:lnTo>
                  <a:lnTo>
                    <a:pt x="508022" y="979529"/>
                  </a:lnTo>
                  <a:lnTo>
                    <a:pt x="507976" y="979656"/>
                  </a:lnTo>
                  <a:lnTo>
                    <a:pt x="508661" y="981085"/>
                  </a:lnTo>
                  <a:lnTo>
                    <a:pt x="509861" y="982813"/>
                  </a:lnTo>
                  <a:lnTo>
                    <a:pt x="510686" y="984002"/>
                  </a:lnTo>
                  <a:lnTo>
                    <a:pt x="511276" y="985803"/>
                  </a:lnTo>
                  <a:lnTo>
                    <a:pt x="512047" y="986946"/>
                  </a:lnTo>
                  <a:lnTo>
                    <a:pt x="515225" y="990631"/>
                  </a:lnTo>
                  <a:lnTo>
                    <a:pt x="515437" y="990890"/>
                  </a:lnTo>
                  <a:lnTo>
                    <a:pt x="515535" y="991022"/>
                  </a:lnTo>
                  <a:lnTo>
                    <a:pt x="515625" y="991163"/>
                  </a:lnTo>
                  <a:lnTo>
                    <a:pt x="515709" y="991309"/>
                  </a:lnTo>
                  <a:lnTo>
                    <a:pt x="515822" y="991523"/>
                  </a:lnTo>
                  <a:lnTo>
                    <a:pt x="515924" y="991746"/>
                  </a:lnTo>
                  <a:lnTo>
                    <a:pt x="516007" y="991973"/>
                  </a:lnTo>
                  <a:lnTo>
                    <a:pt x="516071" y="992210"/>
                  </a:lnTo>
                  <a:lnTo>
                    <a:pt x="516105" y="992442"/>
                  </a:lnTo>
                  <a:lnTo>
                    <a:pt x="516113" y="992642"/>
                  </a:lnTo>
                  <a:lnTo>
                    <a:pt x="516098" y="992847"/>
                  </a:lnTo>
                  <a:lnTo>
                    <a:pt x="516068" y="993052"/>
                  </a:lnTo>
                  <a:lnTo>
                    <a:pt x="516026" y="993252"/>
                  </a:lnTo>
                  <a:lnTo>
                    <a:pt x="515962" y="993438"/>
                  </a:lnTo>
                  <a:lnTo>
                    <a:pt x="515814" y="993625"/>
                  </a:lnTo>
                  <a:lnTo>
                    <a:pt x="515656" y="993798"/>
                  </a:lnTo>
                  <a:lnTo>
                    <a:pt x="515486" y="993966"/>
                  </a:lnTo>
                  <a:lnTo>
                    <a:pt x="515304" y="994121"/>
                  </a:lnTo>
                  <a:lnTo>
                    <a:pt x="515115" y="994262"/>
                  </a:lnTo>
                  <a:lnTo>
                    <a:pt x="514938" y="994380"/>
                  </a:lnTo>
                  <a:lnTo>
                    <a:pt x="514749" y="994490"/>
                  </a:lnTo>
                  <a:lnTo>
                    <a:pt x="514556" y="994590"/>
                  </a:lnTo>
                  <a:lnTo>
                    <a:pt x="514356" y="994676"/>
                  </a:lnTo>
                  <a:lnTo>
                    <a:pt x="514152" y="994744"/>
                  </a:lnTo>
                  <a:lnTo>
                    <a:pt x="514016" y="994781"/>
                  </a:lnTo>
                  <a:lnTo>
                    <a:pt x="513732" y="994831"/>
                  </a:lnTo>
                  <a:lnTo>
                    <a:pt x="513589" y="994849"/>
                  </a:lnTo>
                  <a:lnTo>
                    <a:pt x="513445" y="994858"/>
                  </a:lnTo>
                  <a:lnTo>
                    <a:pt x="510278" y="993088"/>
                  </a:lnTo>
                  <a:lnTo>
                    <a:pt x="510195" y="993047"/>
                  </a:lnTo>
                  <a:lnTo>
                    <a:pt x="510115" y="993011"/>
                  </a:lnTo>
                  <a:lnTo>
                    <a:pt x="509862" y="992915"/>
                  </a:lnTo>
                  <a:lnTo>
                    <a:pt x="509711" y="992874"/>
                  </a:lnTo>
                  <a:lnTo>
                    <a:pt x="509552" y="992847"/>
                  </a:lnTo>
                  <a:lnTo>
                    <a:pt x="509231" y="992806"/>
                  </a:lnTo>
                  <a:lnTo>
                    <a:pt x="509076" y="992774"/>
                  </a:lnTo>
                  <a:lnTo>
                    <a:pt x="508834" y="992711"/>
                  </a:lnTo>
                  <a:lnTo>
                    <a:pt x="508592" y="992638"/>
                  </a:lnTo>
                  <a:lnTo>
                    <a:pt x="508351" y="992556"/>
                  </a:lnTo>
                  <a:lnTo>
                    <a:pt x="508112" y="992469"/>
                  </a:lnTo>
                  <a:lnTo>
                    <a:pt x="507878" y="992378"/>
                  </a:lnTo>
                  <a:lnTo>
                    <a:pt x="507481" y="992215"/>
                  </a:lnTo>
                  <a:lnTo>
                    <a:pt x="507092" y="992028"/>
                  </a:lnTo>
                  <a:lnTo>
                    <a:pt x="506321" y="991632"/>
                  </a:lnTo>
                  <a:lnTo>
                    <a:pt x="505584" y="991232"/>
                  </a:lnTo>
                  <a:lnTo>
                    <a:pt x="505233" y="991036"/>
                  </a:lnTo>
                  <a:lnTo>
                    <a:pt x="504881" y="990831"/>
                  </a:lnTo>
                  <a:lnTo>
                    <a:pt x="504341" y="990529"/>
                  </a:lnTo>
                  <a:lnTo>
                    <a:pt x="504171" y="990435"/>
                  </a:lnTo>
                  <a:lnTo>
                    <a:pt x="504023" y="990344"/>
                  </a:lnTo>
                  <a:lnTo>
                    <a:pt x="503872" y="990235"/>
                  </a:lnTo>
                  <a:lnTo>
                    <a:pt x="503717" y="990135"/>
                  </a:lnTo>
                  <a:lnTo>
                    <a:pt x="503570" y="990067"/>
                  </a:lnTo>
                  <a:lnTo>
                    <a:pt x="503430" y="990049"/>
                  </a:lnTo>
                  <a:lnTo>
                    <a:pt x="503355" y="990067"/>
                  </a:lnTo>
                  <a:lnTo>
                    <a:pt x="503279" y="990099"/>
                  </a:lnTo>
                  <a:lnTo>
                    <a:pt x="503132" y="990181"/>
                  </a:lnTo>
                  <a:lnTo>
                    <a:pt x="503014" y="990217"/>
                  </a:lnTo>
                  <a:lnTo>
                    <a:pt x="502931" y="990235"/>
                  </a:lnTo>
                  <a:lnTo>
                    <a:pt x="502844" y="990244"/>
                  </a:lnTo>
                  <a:lnTo>
                    <a:pt x="502716" y="990231"/>
                  </a:lnTo>
                  <a:lnTo>
                    <a:pt x="502580" y="990176"/>
                  </a:lnTo>
                  <a:lnTo>
                    <a:pt x="502448" y="990099"/>
                  </a:lnTo>
                  <a:lnTo>
                    <a:pt x="502327" y="990003"/>
                  </a:lnTo>
                  <a:lnTo>
                    <a:pt x="502228" y="989903"/>
                  </a:lnTo>
                  <a:lnTo>
                    <a:pt x="502156" y="989744"/>
                  </a:lnTo>
                  <a:lnTo>
                    <a:pt x="502141" y="989548"/>
                  </a:lnTo>
                  <a:lnTo>
                    <a:pt x="502141" y="989334"/>
                  </a:lnTo>
                  <a:lnTo>
                    <a:pt x="502134" y="989120"/>
                  </a:lnTo>
                  <a:lnTo>
                    <a:pt x="502081" y="988938"/>
                  </a:lnTo>
                  <a:lnTo>
                    <a:pt x="502005" y="988829"/>
                  </a:lnTo>
                  <a:lnTo>
                    <a:pt x="501918" y="988725"/>
                  </a:lnTo>
                  <a:lnTo>
                    <a:pt x="501631" y="988429"/>
                  </a:lnTo>
                  <a:lnTo>
                    <a:pt x="501132" y="987878"/>
                  </a:lnTo>
                  <a:lnTo>
                    <a:pt x="500958" y="987701"/>
                  </a:lnTo>
                  <a:lnTo>
                    <a:pt x="500773" y="987537"/>
                  </a:lnTo>
                  <a:lnTo>
                    <a:pt x="500460" y="987291"/>
                  </a:lnTo>
                  <a:lnTo>
                    <a:pt x="500297" y="987178"/>
                  </a:lnTo>
                  <a:lnTo>
                    <a:pt x="500127" y="987073"/>
                  </a:lnTo>
                  <a:lnTo>
                    <a:pt x="499953" y="986982"/>
                  </a:lnTo>
                  <a:lnTo>
                    <a:pt x="499791" y="986927"/>
                  </a:lnTo>
                  <a:lnTo>
                    <a:pt x="499435" y="986855"/>
                  </a:lnTo>
                  <a:lnTo>
                    <a:pt x="499280" y="986804"/>
                  </a:lnTo>
                  <a:lnTo>
                    <a:pt x="499167" y="986718"/>
                  </a:lnTo>
                  <a:lnTo>
                    <a:pt x="499114" y="986586"/>
                  </a:lnTo>
                  <a:lnTo>
                    <a:pt x="499103" y="986422"/>
                  </a:lnTo>
                  <a:lnTo>
                    <a:pt x="499107" y="986245"/>
                  </a:lnTo>
                  <a:lnTo>
                    <a:pt x="499103" y="986072"/>
                  </a:lnTo>
                  <a:lnTo>
                    <a:pt x="499057" y="985922"/>
                  </a:lnTo>
                  <a:lnTo>
                    <a:pt x="499005" y="985844"/>
                  </a:lnTo>
                  <a:lnTo>
                    <a:pt x="498944" y="985776"/>
                  </a:lnTo>
                  <a:lnTo>
                    <a:pt x="498876" y="985708"/>
                  </a:lnTo>
                  <a:lnTo>
                    <a:pt x="498804" y="985644"/>
                  </a:lnTo>
                  <a:lnTo>
                    <a:pt x="498619" y="985499"/>
                  </a:lnTo>
                  <a:lnTo>
                    <a:pt x="498498" y="985421"/>
                  </a:lnTo>
                  <a:lnTo>
                    <a:pt x="498373" y="985353"/>
                  </a:lnTo>
                  <a:lnTo>
                    <a:pt x="498245" y="985289"/>
                  </a:lnTo>
                  <a:lnTo>
                    <a:pt x="498113" y="985239"/>
                  </a:lnTo>
                  <a:lnTo>
                    <a:pt x="497946" y="985185"/>
                  </a:lnTo>
                  <a:lnTo>
                    <a:pt x="497773" y="985139"/>
                  </a:lnTo>
                  <a:lnTo>
                    <a:pt x="497595" y="985112"/>
                  </a:lnTo>
                  <a:lnTo>
                    <a:pt x="497417" y="985098"/>
                  </a:lnTo>
                  <a:lnTo>
                    <a:pt x="497243" y="985098"/>
                  </a:lnTo>
                  <a:lnTo>
                    <a:pt x="497116" y="985105"/>
                  </a:lnTo>
                  <a:lnTo>
                    <a:pt x="497073" y="985107"/>
                  </a:lnTo>
                  <a:lnTo>
                    <a:pt x="496896" y="985130"/>
                  </a:lnTo>
                  <a:lnTo>
                    <a:pt x="496722" y="985162"/>
                  </a:lnTo>
                  <a:lnTo>
                    <a:pt x="496578" y="985212"/>
                  </a:lnTo>
                  <a:lnTo>
                    <a:pt x="496461" y="985367"/>
                  </a:lnTo>
                  <a:lnTo>
                    <a:pt x="496446" y="985449"/>
                  </a:lnTo>
                  <a:lnTo>
                    <a:pt x="496439" y="985535"/>
                  </a:lnTo>
                  <a:lnTo>
                    <a:pt x="496439" y="985626"/>
                  </a:lnTo>
                  <a:lnTo>
                    <a:pt x="496442" y="985708"/>
                  </a:lnTo>
                  <a:lnTo>
                    <a:pt x="496454" y="985794"/>
                  </a:lnTo>
                  <a:lnTo>
                    <a:pt x="496510" y="986045"/>
                  </a:lnTo>
                  <a:lnTo>
                    <a:pt x="496518" y="986126"/>
                  </a:lnTo>
                  <a:lnTo>
                    <a:pt x="496514" y="986222"/>
                  </a:lnTo>
                  <a:lnTo>
                    <a:pt x="496480" y="986404"/>
                  </a:lnTo>
                  <a:lnTo>
                    <a:pt x="496457" y="986495"/>
                  </a:lnTo>
                  <a:lnTo>
                    <a:pt x="496427" y="986586"/>
                  </a:lnTo>
                  <a:lnTo>
                    <a:pt x="496382" y="986700"/>
                  </a:lnTo>
                  <a:lnTo>
                    <a:pt x="496257" y="986914"/>
                  </a:lnTo>
                  <a:lnTo>
                    <a:pt x="496129" y="987123"/>
                  </a:lnTo>
                  <a:lnTo>
                    <a:pt x="495966" y="987373"/>
                  </a:lnTo>
                  <a:lnTo>
                    <a:pt x="495792" y="987619"/>
                  </a:lnTo>
                  <a:lnTo>
                    <a:pt x="495611" y="987856"/>
                  </a:lnTo>
                  <a:lnTo>
                    <a:pt x="495426" y="988088"/>
                  </a:lnTo>
                  <a:lnTo>
                    <a:pt x="495059" y="988520"/>
                  </a:lnTo>
                  <a:lnTo>
                    <a:pt x="494882" y="988720"/>
                  </a:lnTo>
                  <a:lnTo>
                    <a:pt x="494700" y="988911"/>
                  </a:lnTo>
                  <a:lnTo>
                    <a:pt x="494610" y="988996"/>
                  </a:lnTo>
                  <a:lnTo>
                    <a:pt x="494507" y="989093"/>
                  </a:lnTo>
                  <a:lnTo>
                    <a:pt x="494303" y="989262"/>
                  </a:lnTo>
                  <a:lnTo>
                    <a:pt x="493925" y="989539"/>
                  </a:lnTo>
                  <a:lnTo>
                    <a:pt x="493729" y="989666"/>
                  </a:lnTo>
                  <a:lnTo>
                    <a:pt x="493532" y="989753"/>
                  </a:lnTo>
                  <a:lnTo>
                    <a:pt x="493336" y="989785"/>
                  </a:lnTo>
                  <a:lnTo>
                    <a:pt x="493222" y="989767"/>
                  </a:lnTo>
                  <a:lnTo>
                    <a:pt x="493105" y="989721"/>
                  </a:lnTo>
                  <a:lnTo>
                    <a:pt x="492988" y="989666"/>
                  </a:lnTo>
                  <a:lnTo>
                    <a:pt x="492875" y="989626"/>
                  </a:lnTo>
                  <a:lnTo>
                    <a:pt x="492758" y="989607"/>
                  </a:lnTo>
                  <a:lnTo>
                    <a:pt x="492682" y="989616"/>
                  </a:lnTo>
                  <a:lnTo>
                    <a:pt x="492459" y="989671"/>
                  </a:lnTo>
                  <a:lnTo>
                    <a:pt x="492383" y="989685"/>
                  </a:lnTo>
                  <a:lnTo>
                    <a:pt x="492202" y="989689"/>
                  </a:lnTo>
                  <a:lnTo>
                    <a:pt x="492013" y="989676"/>
                  </a:lnTo>
                  <a:lnTo>
                    <a:pt x="491836" y="989644"/>
                  </a:lnTo>
                  <a:lnTo>
                    <a:pt x="491643" y="989589"/>
                  </a:lnTo>
                  <a:lnTo>
                    <a:pt x="491473" y="989521"/>
                  </a:lnTo>
                  <a:lnTo>
                    <a:pt x="491284" y="989334"/>
                  </a:lnTo>
                  <a:lnTo>
                    <a:pt x="491102" y="989139"/>
                  </a:lnTo>
                  <a:lnTo>
                    <a:pt x="490932" y="988929"/>
                  </a:lnTo>
                  <a:lnTo>
                    <a:pt x="490777" y="988715"/>
                  </a:lnTo>
                  <a:lnTo>
                    <a:pt x="490672" y="988524"/>
                  </a:lnTo>
                  <a:lnTo>
                    <a:pt x="490585" y="988320"/>
                  </a:lnTo>
                  <a:lnTo>
                    <a:pt x="490501" y="988110"/>
                  </a:lnTo>
                  <a:lnTo>
                    <a:pt x="490407" y="987910"/>
                  </a:lnTo>
                  <a:lnTo>
                    <a:pt x="490286" y="987737"/>
                  </a:lnTo>
                  <a:lnTo>
                    <a:pt x="490208" y="987670"/>
                  </a:lnTo>
                  <a:lnTo>
                    <a:pt x="490112" y="987587"/>
                  </a:lnTo>
                  <a:lnTo>
                    <a:pt x="489904" y="987469"/>
                  </a:lnTo>
                  <a:lnTo>
                    <a:pt x="489685" y="987360"/>
                  </a:lnTo>
                  <a:lnTo>
                    <a:pt x="489470" y="987246"/>
                  </a:lnTo>
                  <a:lnTo>
                    <a:pt x="489281" y="987105"/>
                  </a:lnTo>
                  <a:lnTo>
                    <a:pt x="489122" y="986941"/>
                  </a:lnTo>
                  <a:lnTo>
                    <a:pt x="488986" y="986754"/>
                  </a:lnTo>
                  <a:lnTo>
                    <a:pt x="488721" y="986363"/>
                  </a:lnTo>
                  <a:lnTo>
                    <a:pt x="488582" y="986177"/>
                  </a:lnTo>
                  <a:lnTo>
                    <a:pt x="488408" y="985963"/>
                  </a:lnTo>
                  <a:lnTo>
                    <a:pt x="488226" y="985758"/>
                  </a:lnTo>
                  <a:lnTo>
                    <a:pt x="487973" y="985480"/>
                  </a:lnTo>
                  <a:lnTo>
                    <a:pt x="487641" y="985135"/>
                  </a:lnTo>
                  <a:lnTo>
                    <a:pt x="487482" y="984957"/>
                  </a:lnTo>
                  <a:lnTo>
                    <a:pt x="487334" y="984771"/>
                  </a:lnTo>
                  <a:lnTo>
                    <a:pt x="487206" y="984575"/>
                  </a:lnTo>
                  <a:lnTo>
                    <a:pt x="486975" y="984156"/>
                  </a:lnTo>
                  <a:lnTo>
                    <a:pt x="486866" y="983947"/>
                  </a:lnTo>
                  <a:lnTo>
                    <a:pt x="486745" y="983738"/>
                  </a:lnTo>
                  <a:lnTo>
                    <a:pt x="486564" y="983474"/>
                  </a:lnTo>
                  <a:lnTo>
                    <a:pt x="485981" y="982709"/>
                  </a:lnTo>
                  <a:lnTo>
                    <a:pt x="485600" y="982154"/>
                  </a:lnTo>
                  <a:lnTo>
                    <a:pt x="485392" y="981863"/>
                  </a:lnTo>
                  <a:lnTo>
                    <a:pt x="485199" y="981567"/>
                  </a:lnTo>
                  <a:lnTo>
                    <a:pt x="485029" y="981263"/>
                  </a:lnTo>
                  <a:lnTo>
                    <a:pt x="484908" y="980949"/>
                  </a:lnTo>
                  <a:lnTo>
                    <a:pt x="484859" y="980767"/>
                  </a:lnTo>
                  <a:lnTo>
                    <a:pt x="484814" y="980580"/>
                  </a:lnTo>
                  <a:lnTo>
                    <a:pt x="484780" y="980393"/>
                  </a:lnTo>
                  <a:lnTo>
                    <a:pt x="484765" y="980207"/>
                  </a:lnTo>
                  <a:lnTo>
                    <a:pt x="484772" y="980025"/>
                  </a:lnTo>
                  <a:lnTo>
                    <a:pt x="484791" y="979911"/>
                  </a:lnTo>
                  <a:lnTo>
                    <a:pt x="484821" y="979797"/>
                  </a:lnTo>
                  <a:lnTo>
                    <a:pt x="484935" y="979465"/>
                  </a:lnTo>
                  <a:lnTo>
                    <a:pt x="485062" y="979187"/>
                  </a:lnTo>
                  <a:lnTo>
                    <a:pt x="485226" y="978828"/>
                  </a:lnTo>
                  <a:lnTo>
                    <a:pt x="485619" y="978223"/>
                  </a:lnTo>
                  <a:lnTo>
                    <a:pt x="486084" y="977645"/>
                  </a:lnTo>
                  <a:lnTo>
                    <a:pt x="486579" y="977086"/>
                  </a:lnTo>
                  <a:lnTo>
                    <a:pt x="487074" y="976540"/>
                  </a:lnTo>
                  <a:lnTo>
                    <a:pt x="487558" y="976030"/>
                  </a:lnTo>
                  <a:lnTo>
                    <a:pt x="488068" y="975543"/>
                  </a:lnTo>
                  <a:lnTo>
                    <a:pt x="488597" y="975070"/>
                  </a:lnTo>
                  <a:lnTo>
                    <a:pt x="489659" y="974133"/>
                  </a:lnTo>
                  <a:lnTo>
                    <a:pt x="490328" y="973523"/>
                  </a:lnTo>
                  <a:lnTo>
                    <a:pt x="490993" y="972909"/>
                  </a:lnTo>
                  <a:lnTo>
                    <a:pt x="491665" y="972304"/>
                  </a:lnTo>
                  <a:lnTo>
                    <a:pt x="491918" y="972091"/>
                  </a:lnTo>
                  <a:lnTo>
                    <a:pt x="492357" y="971721"/>
                  </a:lnTo>
                  <a:lnTo>
                    <a:pt x="493071" y="971180"/>
                  </a:lnTo>
                  <a:lnTo>
                    <a:pt x="493676" y="970766"/>
                  </a:lnTo>
                  <a:lnTo>
                    <a:pt x="494292" y="970370"/>
                  </a:lnTo>
                  <a:lnTo>
                    <a:pt x="494923" y="969992"/>
                  </a:lnTo>
                  <a:lnTo>
                    <a:pt x="495562" y="969633"/>
                  </a:lnTo>
                  <a:lnTo>
                    <a:pt x="496212" y="969292"/>
                  </a:lnTo>
                  <a:lnTo>
                    <a:pt x="496718" y="969060"/>
                  </a:lnTo>
                  <a:lnTo>
                    <a:pt x="497240" y="968850"/>
                  </a:lnTo>
                  <a:lnTo>
                    <a:pt x="497765" y="968646"/>
                  </a:lnTo>
                  <a:lnTo>
                    <a:pt x="498279" y="968423"/>
                  </a:lnTo>
                  <a:lnTo>
                    <a:pt x="498774" y="968163"/>
                  </a:lnTo>
                  <a:lnTo>
                    <a:pt x="499239" y="967877"/>
                  </a:lnTo>
                  <a:lnTo>
                    <a:pt x="499692" y="967572"/>
                  </a:lnTo>
                  <a:lnTo>
                    <a:pt x="500131" y="967240"/>
                  </a:lnTo>
                  <a:lnTo>
                    <a:pt x="500550" y="966889"/>
                  </a:lnTo>
                  <a:lnTo>
                    <a:pt x="500940" y="966516"/>
                  </a:lnTo>
                  <a:lnTo>
                    <a:pt x="501377" y="966026"/>
                  </a:lnTo>
                  <a:lnTo>
                    <a:pt x="501480" y="965911"/>
                  </a:lnTo>
                  <a:lnTo>
                    <a:pt x="501971" y="965247"/>
                  </a:lnTo>
                  <a:lnTo>
                    <a:pt x="502324" y="964681"/>
                  </a:lnTo>
                  <a:lnTo>
                    <a:pt x="502413" y="964537"/>
                  </a:lnTo>
                  <a:lnTo>
                    <a:pt x="502788" y="963795"/>
                  </a:lnTo>
                  <a:lnTo>
                    <a:pt x="503090" y="963045"/>
                  </a:lnTo>
                  <a:lnTo>
                    <a:pt x="503279" y="962749"/>
                  </a:lnTo>
                  <a:lnTo>
                    <a:pt x="503441" y="962431"/>
                  </a:lnTo>
                  <a:lnTo>
                    <a:pt x="503577" y="962094"/>
                  </a:lnTo>
                  <a:lnTo>
                    <a:pt x="503645" y="961864"/>
                  </a:lnTo>
                  <a:lnTo>
                    <a:pt x="503679" y="961748"/>
                  </a:lnTo>
                  <a:lnTo>
                    <a:pt x="503748" y="961402"/>
                  </a:lnTo>
                  <a:lnTo>
                    <a:pt x="503770" y="961216"/>
                  </a:lnTo>
                  <a:lnTo>
                    <a:pt x="503782" y="961029"/>
                  </a:lnTo>
                  <a:lnTo>
                    <a:pt x="503785" y="960838"/>
                  </a:lnTo>
                  <a:lnTo>
                    <a:pt x="503782" y="960652"/>
                  </a:lnTo>
                  <a:lnTo>
                    <a:pt x="503766" y="960465"/>
                  </a:lnTo>
                  <a:lnTo>
                    <a:pt x="503729" y="960256"/>
                  </a:lnTo>
                  <a:lnTo>
                    <a:pt x="503676" y="960051"/>
                  </a:lnTo>
                  <a:lnTo>
                    <a:pt x="503621" y="959878"/>
                  </a:lnTo>
                  <a:lnTo>
                    <a:pt x="503547" y="959642"/>
                  </a:lnTo>
                  <a:lnTo>
                    <a:pt x="503498" y="959437"/>
                  </a:lnTo>
                  <a:lnTo>
                    <a:pt x="503456" y="959200"/>
                  </a:lnTo>
                  <a:lnTo>
                    <a:pt x="503404" y="958718"/>
                  </a:lnTo>
                  <a:lnTo>
                    <a:pt x="503370" y="958477"/>
                  </a:lnTo>
                  <a:lnTo>
                    <a:pt x="503313" y="958245"/>
                  </a:lnTo>
                  <a:lnTo>
                    <a:pt x="503222" y="957990"/>
                  </a:lnTo>
                  <a:lnTo>
                    <a:pt x="503109" y="957740"/>
                  </a:lnTo>
                  <a:lnTo>
                    <a:pt x="502984" y="957494"/>
                  </a:lnTo>
                  <a:lnTo>
                    <a:pt x="502852" y="957253"/>
                  </a:lnTo>
                  <a:lnTo>
                    <a:pt x="502289" y="956134"/>
                  </a:lnTo>
                  <a:lnTo>
                    <a:pt x="502138" y="955847"/>
                  </a:lnTo>
                  <a:lnTo>
                    <a:pt x="501975" y="955565"/>
                  </a:lnTo>
                  <a:lnTo>
                    <a:pt x="501828" y="955319"/>
                  </a:lnTo>
                  <a:lnTo>
                    <a:pt x="501673" y="955074"/>
                  </a:lnTo>
                  <a:lnTo>
                    <a:pt x="501514" y="954833"/>
                  </a:lnTo>
                  <a:lnTo>
                    <a:pt x="501351" y="954596"/>
                  </a:lnTo>
                  <a:lnTo>
                    <a:pt x="501061" y="954200"/>
                  </a:lnTo>
                  <a:lnTo>
                    <a:pt x="500807" y="953882"/>
                  </a:lnTo>
                  <a:lnTo>
                    <a:pt x="500679" y="953727"/>
                  </a:lnTo>
                  <a:lnTo>
                    <a:pt x="500543" y="953572"/>
                  </a:lnTo>
                  <a:lnTo>
                    <a:pt x="500157" y="953117"/>
                  </a:lnTo>
                  <a:lnTo>
                    <a:pt x="499957" y="952899"/>
                  </a:lnTo>
                  <a:lnTo>
                    <a:pt x="499738" y="952708"/>
                  </a:lnTo>
                  <a:lnTo>
                    <a:pt x="499503" y="952576"/>
                  </a:lnTo>
                  <a:lnTo>
                    <a:pt x="499254" y="952512"/>
                  </a:lnTo>
                  <a:lnTo>
                    <a:pt x="498986" y="952503"/>
                  </a:lnTo>
                  <a:lnTo>
                    <a:pt x="498430" y="952530"/>
                  </a:lnTo>
                  <a:lnTo>
                    <a:pt x="498158" y="952508"/>
                  </a:lnTo>
                  <a:lnTo>
                    <a:pt x="497867" y="952453"/>
                  </a:lnTo>
                  <a:lnTo>
                    <a:pt x="497572" y="952389"/>
                  </a:lnTo>
                  <a:lnTo>
                    <a:pt x="497285" y="952303"/>
                  </a:lnTo>
                  <a:lnTo>
                    <a:pt x="497005" y="952203"/>
                  </a:lnTo>
                  <a:lnTo>
                    <a:pt x="496741" y="952075"/>
                  </a:lnTo>
                  <a:lnTo>
                    <a:pt x="496420" y="951866"/>
                  </a:lnTo>
                  <a:lnTo>
                    <a:pt x="496121" y="951607"/>
                  </a:lnTo>
                  <a:lnTo>
                    <a:pt x="495845" y="951316"/>
                  </a:lnTo>
                  <a:lnTo>
                    <a:pt x="495585" y="951011"/>
                  </a:lnTo>
                  <a:lnTo>
                    <a:pt x="495339" y="950701"/>
                  </a:lnTo>
                  <a:lnTo>
                    <a:pt x="495052" y="950315"/>
                  </a:lnTo>
                  <a:lnTo>
                    <a:pt x="494783" y="949905"/>
                  </a:lnTo>
                  <a:lnTo>
                    <a:pt x="494538" y="949482"/>
                  </a:lnTo>
                  <a:lnTo>
                    <a:pt x="494341" y="949041"/>
                  </a:lnTo>
                  <a:lnTo>
                    <a:pt x="494194" y="948595"/>
                  </a:lnTo>
                  <a:lnTo>
                    <a:pt x="494148" y="948390"/>
                  </a:lnTo>
                  <a:lnTo>
                    <a:pt x="494114" y="948185"/>
                  </a:lnTo>
                  <a:lnTo>
                    <a:pt x="494088" y="947981"/>
                  </a:lnTo>
                  <a:lnTo>
                    <a:pt x="494065" y="947776"/>
                  </a:lnTo>
                  <a:lnTo>
                    <a:pt x="494046" y="947567"/>
                  </a:lnTo>
                  <a:lnTo>
                    <a:pt x="494024" y="947207"/>
                  </a:lnTo>
                  <a:lnTo>
                    <a:pt x="494020" y="947025"/>
                  </a:lnTo>
                  <a:lnTo>
                    <a:pt x="494024" y="946666"/>
                  </a:lnTo>
                  <a:lnTo>
                    <a:pt x="494035" y="946502"/>
                  </a:lnTo>
                  <a:lnTo>
                    <a:pt x="494054" y="946338"/>
                  </a:lnTo>
                  <a:lnTo>
                    <a:pt x="494073" y="946174"/>
                  </a:lnTo>
                  <a:lnTo>
                    <a:pt x="494122" y="945851"/>
                  </a:lnTo>
                  <a:lnTo>
                    <a:pt x="494190" y="945524"/>
                  </a:lnTo>
                  <a:lnTo>
                    <a:pt x="494371" y="944873"/>
                  </a:lnTo>
                  <a:lnTo>
                    <a:pt x="494443" y="944546"/>
                  </a:lnTo>
                  <a:lnTo>
                    <a:pt x="494473" y="944218"/>
                  </a:lnTo>
                  <a:lnTo>
                    <a:pt x="494473" y="944064"/>
                  </a:lnTo>
                  <a:lnTo>
                    <a:pt x="494466" y="943909"/>
                  </a:lnTo>
                  <a:lnTo>
                    <a:pt x="494451" y="943750"/>
                  </a:lnTo>
                  <a:lnTo>
                    <a:pt x="494409" y="943440"/>
                  </a:lnTo>
                  <a:lnTo>
                    <a:pt x="494375" y="943285"/>
                  </a:lnTo>
                  <a:lnTo>
                    <a:pt x="494292" y="942981"/>
                  </a:lnTo>
                  <a:lnTo>
                    <a:pt x="494194" y="942676"/>
                  </a:lnTo>
                  <a:lnTo>
                    <a:pt x="494129" y="942526"/>
                  </a:lnTo>
                  <a:lnTo>
                    <a:pt x="493918" y="942084"/>
                  </a:lnTo>
                  <a:lnTo>
                    <a:pt x="493857" y="941930"/>
                  </a:lnTo>
                  <a:lnTo>
                    <a:pt x="493816" y="941798"/>
                  </a:lnTo>
                  <a:lnTo>
                    <a:pt x="493755" y="941529"/>
                  </a:lnTo>
                  <a:lnTo>
                    <a:pt x="493672" y="941265"/>
                  </a:lnTo>
                  <a:lnTo>
                    <a:pt x="493593" y="941102"/>
                  </a:lnTo>
                  <a:lnTo>
                    <a:pt x="493495" y="940947"/>
                  </a:lnTo>
                  <a:lnTo>
                    <a:pt x="493279" y="940638"/>
                  </a:lnTo>
                  <a:lnTo>
                    <a:pt x="493185" y="940478"/>
                  </a:lnTo>
                  <a:lnTo>
                    <a:pt x="492992" y="940114"/>
                  </a:lnTo>
                  <a:lnTo>
                    <a:pt x="492905" y="939923"/>
                  </a:lnTo>
                  <a:lnTo>
                    <a:pt x="492833" y="939732"/>
                  </a:lnTo>
                  <a:lnTo>
                    <a:pt x="492777" y="939537"/>
                  </a:lnTo>
                  <a:lnTo>
                    <a:pt x="492731" y="939259"/>
                  </a:lnTo>
                  <a:lnTo>
                    <a:pt x="492727" y="938973"/>
                  </a:lnTo>
                  <a:lnTo>
                    <a:pt x="492746" y="938681"/>
                  </a:lnTo>
                  <a:lnTo>
                    <a:pt x="492799" y="938099"/>
                  </a:lnTo>
                  <a:lnTo>
                    <a:pt x="492837" y="937644"/>
                  </a:lnTo>
                  <a:lnTo>
                    <a:pt x="492860" y="937421"/>
                  </a:lnTo>
                  <a:lnTo>
                    <a:pt x="492890" y="937194"/>
                  </a:lnTo>
                  <a:lnTo>
                    <a:pt x="492935" y="936971"/>
                  </a:lnTo>
                  <a:lnTo>
                    <a:pt x="492996" y="936752"/>
                  </a:lnTo>
                  <a:lnTo>
                    <a:pt x="493071" y="936539"/>
                  </a:lnTo>
                  <a:lnTo>
                    <a:pt x="493154" y="936325"/>
                  </a:lnTo>
                  <a:lnTo>
                    <a:pt x="493234" y="936106"/>
                  </a:lnTo>
                  <a:lnTo>
                    <a:pt x="493306" y="935888"/>
                  </a:lnTo>
                  <a:lnTo>
                    <a:pt x="493358" y="935656"/>
                  </a:lnTo>
                  <a:lnTo>
                    <a:pt x="493442" y="935187"/>
                  </a:lnTo>
                  <a:lnTo>
                    <a:pt x="493487" y="934951"/>
                  </a:lnTo>
                  <a:lnTo>
                    <a:pt x="493559" y="934728"/>
                  </a:lnTo>
                  <a:lnTo>
                    <a:pt x="493684" y="934432"/>
                  </a:lnTo>
                  <a:lnTo>
                    <a:pt x="493842" y="934150"/>
                  </a:lnTo>
                  <a:lnTo>
                    <a:pt x="494020" y="933877"/>
                  </a:lnTo>
                  <a:lnTo>
                    <a:pt x="494205" y="933604"/>
                  </a:lnTo>
                  <a:lnTo>
                    <a:pt x="494394" y="933340"/>
                  </a:lnTo>
                  <a:lnTo>
                    <a:pt x="494526" y="933186"/>
                  </a:lnTo>
                  <a:lnTo>
                    <a:pt x="494681" y="933036"/>
                  </a:lnTo>
                  <a:lnTo>
                    <a:pt x="494825" y="932881"/>
                  </a:lnTo>
                  <a:lnTo>
                    <a:pt x="494938" y="932731"/>
                  </a:lnTo>
                  <a:lnTo>
                    <a:pt x="494991" y="932531"/>
                  </a:lnTo>
                  <a:lnTo>
                    <a:pt x="493419" y="931571"/>
                  </a:lnTo>
                  <a:lnTo>
                    <a:pt x="493264" y="931639"/>
                  </a:lnTo>
                  <a:lnTo>
                    <a:pt x="492965" y="931784"/>
                  </a:lnTo>
                  <a:lnTo>
                    <a:pt x="492674" y="931948"/>
                  </a:lnTo>
                  <a:lnTo>
                    <a:pt x="492357" y="932157"/>
                  </a:lnTo>
                  <a:lnTo>
                    <a:pt x="492051" y="932394"/>
                  </a:lnTo>
                  <a:lnTo>
                    <a:pt x="491760" y="932653"/>
                  </a:lnTo>
                  <a:lnTo>
                    <a:pt x="491480" y="932926"/>
                  </a:lnTo>
                  <a:lnTo>
                    <a:pt x="491220" y="933208"/>
                  </a:lnTo>
                  <a:lnTo>
                    <a:pt x="491080" y="933377"/>
                  </a:lnTo>
                  <a:lnTo>
                    <a:pt x="490687" y="933918"/>
                  </a:lnTo>
                  <a:lnTo>
                    <a:pt x="490543" y="934091"/>
                  </a:lnTo>
                  <a:lnTo>
                    <a:pt x="490244" y="934409"/>
                  </a:lnTo>
                  <a:lnTo>
                    <a:pt x="490086" y="934564"/>
                  </a:lnTo>
                  <a:lnTo>
                    <a:pt x="489923" y="934714"/>
                  </a:lnTo>
                  <a:lnTo>
                    <a:pt x="489757" y="934855"/>
                  </a:lnTo>
                  <a:lnTo>
                    <a:pt x="489523" y="935037"/>
                  </a:lnTo>
                  <a:lnTo>
                    <a:pt x="489277" y="935206"/>
                  </a:lnTo>
                  <a:lnTo>
                    <a:pt x="489024" y="935369"/>
                  </a:lnTo>
                  <a:lnTo>
                    <a:pt x="488767" y="935515"/>
                  </a:lnTo>
                  <a:lnTo>
                    <a:pt x="488502" y="935647"/>
                  </a:lnTo>
                  <a:lnTo>
                    <a:pt x="488211" y="935783"/>
                  </a:lnTo>
                  <a:lnTo>
                    <a:pt x="488060" y="935847"/>
                  </a:lnTo>
                  <a:lnTo>
                    <a:pt x="487913" y="935902"/>
                  </a:lnTo>
                  <a:lnTo>
                    <a:pt x="487762" y="935947"/>
                  </a:lnTo>
                  <a:lnTo>
                    <a:pt x="487641" y="935970"/>
                  </a:lnTo>
                  <a:lnTo>
                    <a:pt x="487512" y="935974"/>
                  </a:lnTo>
                  <a:lnTo>
                    <a:pt x="487387" y="935984"/>
                  </a:lnTo>
                  <a:lnTo>
                    <a:pt x="487274" y="936006"/>
                  </a:lnTo>
                  <a:lnTo>
                    <a:pt x="487176" y="936052"/>
                  </a:lnTo>
                  <a:lnTo>
                    <a:pt x="487085" y="936170"/>
                  </a:lnTo>
                  <a:lnTo>
                    <a:pt x="487040" y="936298"/>
                  </a:lnTo>
                  <a:lnTo>
                    <a:pt x="487025" y="936343"/>
                  </a:lnTo>
                  <a:lnTo>
                    <a:pt x="486994" y="936548"/>
                  </a:lnTo>
                  <a:lnTo>
                    <a:pt x="486987" y="936757"/>
                  </a:lnTo>
                  <a:lnTo>
                    <a:pt x="487006" y="936943"/>
                  </a:lnTo>
                  <a:lnTo>
                    <a:pt x="487062" y="937112"/>
                  </a:lnTo>
                  <a:lnTo>
                    <a:pt x="487157" y="937266"/>
                  </a:lnTo>
                  <a:lnTo>
                    <a:pt x="487274" y="937421"/>
                  </a:lnTo>
                  <a:lnTo>
                    <a:pt x="487395" y="937571"/>
                  </a:lnTo>
                  <a:lnTo>
                    <a:pt x="487497" y="937730"/>
                  </a:lnTo>
                  <a:lnTo>
                    <a:pt x="487622" y="937972"/>
                  </a:lnTo>
                  <a:lnTo>
                    <a:pt x="487739" y="938222"/>
                  </a:lnTo>
                  <a:lnTo>
                    <a:pt x="487845" y="938472"/>
                  </a:lnTo>
                  <a:lnTo>
                    <a:pt x="487939" y="938727"/>
                  </a:lnTo>
                  <a:lnTo>
                    <a:pt x="488018" y="938986"/>
                  </a:lnTo>
                  <a:lnTo>
                    <a:pt x="488067" y="939187"/>
                  </a:lnTo>
                  <a:lnTo>
                    <a:pt x="488124" y="939496"/>
                  </a:lnTo>
                  <a:lnTo>
                    <a:pt x="488219" y="940820"/>
                  </a:lnTo>
                  <a:lnTo>
                    <a:pt x="488234" y="941070"/>
                  </a:lnTo>
                  <a:lnTo>
                    <a:pt x="488309" y="942066"/>
                  </a:lnTo>
                  <a:lnTo>
                    <a:pt x="488324" y="942208"/>
                  </a:lnTo>
                  <a:lnTo>
                    <a:pt x="488344" y="942348"/>
                  </a:lnTo>
                  <a:lnTo>
                    <a:pt x="488370" y="942626"/>
                  </a:lnTo>
                  <a:lnTo>
                    <a:pt x="488377" y="942840"/>
                  </a:lnTo>
                  <a:lnTo>
                    <a:pt x="488370" y="942977"/>
                  </a:lnTo>
                  <a:lnTo>
                    <a:pt x="488370" y="943117"/>
                  </a:lnTo>
                  <a:lnTo>
                    <a:pt x="488411" y="943345"/>
                  </a:lnTo>
                  <a:lnTo>
                    <a:pt x="488585" y="943809"/>
                  </a:lnTo>
                  <a:lnTo>
                    <a:pt x="488642" y="944023"/>
                  </a:lnTo>
                  <a:lnTo>
                    <a:pt x="488623" y="944214"/>
                  </a:lnTo>
                  <a:lnTo>
                    <a:pt x="488551" y="944332"/>
                  </a:lnTo>
                  <a:lnTo>
                    <a:pt x="488457" y="944441"/>
                  </a:lnTo>
                  <a:lnTo>
                    <a:pt x="488343" y="944546"/>
                  </a:lnTo>
                  <a:lnTo>
                    <a:pt x="488222" y="944646"/>
                  </a:lnTo>
                  <a:lnTo>
                    <a:pt x="488109" y="944746"/>
                  </a:lnTo>
                  <a:lnTo>
                    <a:pt x="487810" y="945065"/>
                  </a:lnTo>
                  <a:lnTo>
                    <a:pt x="487659" y="945219"/>
                  </a:lnTo>
                  <a:lnTo>
                    <a:pt x="487497" y="945351"/>
                  </a:lnTo>
                  <a:lnTo>
                    <a:pt x="487323" y="945433"/>
                  </a:lnTo>
                  <a:lnTo>
                    <a:pt x="487149" y="945456"/>
                  </a:lnTo>
                  <a:lnTo>
                    <a:pt x="486960" y="945438"/>
                  </a:lnTo>
                  <a:lnTo>
                    <a:pt x="486575" y="945370"/>
                  </a:lnTo>
                  <a:lnTo>
                    <a:pt x="486393" y="945379"/>
                  </a:lnTo>
                  <a:lnTo>
                    <a:pt x="486257" y="945415"/>
                  </a:lnTo>
                  <a:lnTo>
                    <a:pt x="486125" y="945465"/>
                  </a:lnTo>
                  <a:lnTo>
                    <a:pt x="485993" y="945524"/>
                  </a:lnTo>
                  <a:lnTo>
                    <a:pt x="485860" y="945588"/>
                  </a:lnTo>
                  <a:lnTo>
                    <a:pt x="485728" y="945638"/>
                  </a:lnTo>
                  <a:lnTo>
                    <a:pt x="485328" y="945820"/>
                  </a:lnTo>
                  <a:lnTo>
                    <a:pt x="485195" y="945856"/>
                  </a:lnTo>
                  <a:lnTo>
                    <a:pt x="485067" y="945861"/>
                  </a:lnTo>
                  <a:lnTo>
                    <a:pt x="484976" y="945843"/>
                  </a:lnTo>
                  <a:lnTo>
                    <a:pt x="484889" y="945806"/>
                  </a:lnTo>
                  <a:lnTo>
                    <a:pt x="484806" y="945761"/>
                  </a:lnTo>
                  <a:lnTo>
                    <a:pt x="484644" y="945661"/>
                  </a:lnTo>
                  <a:lnTo>
                    <a:pt x="484530" y="945565"/>
                  </a:lnTo>
                  <a:lnTo>
                    <a:pt x="484330" y="945329"/>
                  </a:lnTo>
                  <a:lnTo>
                    <a:pt x="484228" y="945224"/>
                  </a:lnTo>
                  <a:lnTo>
                    <a:pt x="484111" y="945142"/>
                  </a:lnTo>
                  <a:lnTo>
                    <a:pt x="483910" y="945106"/>
                  </a:lnTo>
                  <a:lnTo>
                    <a:pt x="483680" y="945128"/>
                  </a:lnTo>
                  <a:lnTo>
                    <a:pt x="483185" y="945260"/>
                  </a:lnTo>
                  <a:lnTo>
                    <a:pt x="482890" y="945324"/>
                  </a:lnTo>
                  <a:lnTo>
                    <a:pt x="482784" y="945328"/>
                  </a:lnTo>
                  <a:lnTo>
                    <a:pt x="482675" y="945320"/>
                  </a:lnTo>
                  <a:lnTo>
                    <a:pt x="482607" y="945306"/>
                  </a:lnTo>
                  <a:lnTo>
                    <a:pt x="482542" y="945283"/>
                  </a:lnTo>
                  <a:lnTo>
                    <a:pt x="482474" y="945256"/>
                  </a:lnTo>
                  <a:lnTo>
                    <a:pt x="482270" y="945160"/>
                  </a:lnTo>
                  <a:lnTo>
                    <a:pt x="482051" y="945037"/>
                  </a:lnTo>
                  <a:lnTo>
                    <a:pt x="481930" y="944960"/>
                  </a:lnTo>
                  <a:lnTo>
                    <a:pt x="481824" y="944892"/>
                  </a:lnTo>
                  <a:lnTo>
                    <a:pt x="481730" y="944815"/>
                  </a:lnTo>
                  <a:lnTo>
                    <a:pt x="481666" y="944751"/>
                  </a:lnTo>
                  <a:lnTo>
                    <a:pt x="481552" y="944605"/>
                  </a:lnTo>
                  <a:lnTo>
                    <a:pt x="481499" y="944528"/>
                  </a:lnTo>
                  <a:lnTo>
                    <a:pt x="481386" y="944377"/>
                  </a:lnTo>
                  <a:lnTo>
                    <a:pt x="481325" y="944305"/>
                  </a:lnTo>
                  <a:lnTo>
                    <a:pt x="481204" y="944150"/>
                  </a:lnTo>
                  <a:lnTo>
                    <a:pt x="481140" y="944078"/>
                  </a:lnTo>
                  <a:lnTo>
                    <a:pt x="481012" y="943950"/>
                  </a:lnTo>
                  <a:lnTo>
                    <a:pt x="480880" y="943827"/>
                  </a:lnTo>
                  <a:lnTo>
                    <a:pt x="480811" y="943773"/>
                  </a:lnTo>
                  <a:lnTo>
                    <a:pt x="480740" y="943650"/>
                  </a:lnTo>
                  <a:lnTo>
                    <a:pt x="480691" y="943527"/>
                  </a:lnTo>
                  <a:lnTo>
                    <a:pt x="480668" y="943413"/>
                  </a:lnTo>
                  <a:lnTo>
                    <a:pt x="480660" y="943300"/>
                  </a:lnTo>
                  <a:lnTo>
                    <a:pt x="480664" y="943181"/>
                  </a:lnTo>
                  <a:lnTo>
                    <a:pt x="480664" y="943058"/>
                  </a:lnTo>
                  <a:lnTo>
                    <a:pt x="480660" y="942945"/>
                  </a:lnTo>
                  <a:lnTo>
                    <a:pt x="480645" y="942767"/>
                  </a:lnTo>
                  <a:lnTo>
                    <a:pt x="480638" y="942585"/>
                  </a:lnTo>
                  <a:lnTo>
                    <a:pt x="480619" y="942408"/>
                  </a:lnTo>
                  <a:lnTo>
                    <a:pt x="480581" y="942239"/>
                  </a:lnTo>
                  <a:lnTo>
                    <a:pt x="480520" y="942085"/>
                  </a:lnTo>
                  <a:lnTo>
                    <a:pt x="480441" y="941971"/>
                  </a:lnTo>
                  <a:lnTo>
                    <a:pt x="480343" y="941866"/>
                  </a:lnTo>
                  <a:lnTo>
                    <a:pt x="480233" y="941771"/>
                  </a:lnTo>
                  <a:lnTo>
                    <a:pt x="480025" y="941571"/>
                  </a:lnTo>
                  <a:lnTo>
                    <a:pt x="479821" y="941320"/>
                  </a:lnTo>
                  <a:lnTo>
                    <a:pt x="479625" y="941056"/>
                  </a:lnTo>
                  <a:lnTo>
                    <a:pt x="479534" y="940925"/>
                  </a:lnTo>
                  <a:lnTo>
                    <a:pt x="479092" y="940397"/>
                  </a:lnTo>
                  <a:lnTo>
                    <a:pt x="478453" y="939864"/>
                  </a:lnTo>
                  <a:lnTo>
                    <a:pt x="476783" y="938859"/>
                  </a:lnTo>
                  <a:lnTo>
                    <a:pt x="476397" y="938787"/>
                  </a:lnTo>
                  <a:lnTo>
                    <a:pt x="475819" y="938450"/>
                  </a:lnTo>
                  <a:lnTo>
                    <a:pt x="475116" y="937790"/>
                  </a:lnTo>
                  <a:lnTo>
                    <a:pt x="474803" y="937326"/>
                  </a:lnTo>
                  <a:lnTo>
                    <a:pt x="474489" y="936734"/>
                  </a:lnTo>
                  <a:lnTo>
                    <a:pt x="474444" y="936484"/>
                  </a:lnTo>
                  <a:lnTo>
                    <a:pt x="474444" y="936220"/>
                  </a:lnTo>
                  <a:lnTo>
                    <a:pt x="474432" y="935956"/>
                  </a:lnTo>
                  <a:lnTo>
                    <a:pt x="474417" y="935693"/>
                  </a:lnTo>
                  <a:lnTo>
                    <a:pt x="474394" y="935429"/>
                  </a:lnTo>
                  <a:lnTo>
                    <a:pt x="474330" y="934887"/>
                  </a:lnTo>
                  <a:lnTo>
                    <a:pt x="474289" y="934605"/>
                  </a:lnTo>
                  <a:lnTo>
                    <a:pt x="474240" y="934323"/>
                  </a:lnTo>
                  <a:lnTo>
                    <a:pt x="474172" y="934055"/>
                  </a:lnTo>
                  <a:lnTo>
                    <a:pt x="474077" y="933796"/>
                  </a:lnTo>
                  <a:lnTo>
                    <a:pt x="473956" y="933572"/>
                  </a:lnTo>
                  <a:lnTo>
                    <a:pt x="473805" y="933359"/>
                  </a:lnTo>
                  <a:lnTo>
                    <a:pt x="473639" y="933154"/>
                  </a:lnTo>
                  <a:lnTo>
                    <a:pt x="473476" y="932945"/>
                  </a:lnTo>
                  <a:lnTo>
                    <a:pt x="473321" y="932736"/>
                  </a:lnTo>
                  <a:lnTo>
                    <a:pt x="473083" y="932339"/>
                  </a:lnTo>
                  <a:lnTo>
                    <a:pt x="472849" y="931939"/>
                  </a:lnTo>
                  <a:lnTo>
                    <a:pt x="472716" y="931748"/>
                  </a:lnTo>
                  <a:lnTo>
                    <a:pt x="472543" y="931511"/>
                  </a:lnTo>
                  <a:lnTo>
                    <a:pt x="472380" y="931308"/>
                  </a:lnTo>
                  <a:lnTo>
                    <a:pt x="472157" y="931052"/>
                  </a:lnTo>
                  <a:lnTo>
                    <a:pt x="471949" y="930838"/>
                  </a:lnTo>
                  <a:lnTo>
                    <a:pt x="471730" y="930642"/>
                  </a:lnTo>
                  <a:lnTo>
                    <a:pt x="471515" y="930488"/>
                  </a:lnTo>
                  <a:lnTo>
                    <a:pt x="471280" y="930356"/>
                  </a:lnTo>
                  <a:lnTo>
                    <a:pt x="470804" y="930106"/>
                  </a:lnTo>
                  <a:lnTo>
                    <a:pt x="470577" y="929960"/>
                  </a:lnTo>
                  <a:lnTo>
                    <a:pt x="470324" y="929769"/>
                  </a:lnTo>
                  <a:lnTo>
                    <a:pt x="470075" y="929565"/>
                  </a:lnTo>
                  <a:lnTo>
                    <a:pt x="469837" y="929350"/>
                  </a:lnTo>
                  <a:lnTo>
                    <a:pt x="469606" y="929128"/>
                  </a:lnTo>
                  <a:lnTo>
                    <a:pt x="469398" y="928887"/>
                  </a:lnTo>
                  <a:lnTo>
                    <a:pt x="469172" y="928596"/>
                  </a:lnTo>
                  <a:lnTo>
                    <a:pt x="468964" y="928286"/>
                  </a:lnTo>
                  <a:lnTo>
                    <a:pt x="468775" y="927963"/>
                  </a:lnTo>
                  <a:lnTo>
                    <a:pt x="468608" y="927631"/>
                  </a:lnTo>
                  <a:lnTo>
                    <a:pt x="468465" y="927290"/>
                  </a:lnTo>
                  <a:lnTo>
                    <a:pt x="468352" y="927053"/>
                  </a:lnTo>
                  <a:lnTo>
                    <a:pt x="468212" y="926821"/>
                  </a:lnTo>
                  <a:lnTo>
                    <a:pt x="468057" y="926598"/>
                  </a:lnTo>
                  <a:lnTo>
                    <a:pt x="467887" y="926394"/>
                  </a:lnTo>
                  <a:lnTo>
                    <a:pt x="467705" y="926202"/>
                  </a:lnTo>
                  <a:lnTo>
                    <a:pt x="467513" y="926048"/>
                  </a:lnTo>
                  <a:lnTo>
                    <a:pt x="467301" y="925916"/>
                  </a:lnTo>
                  <a:lnTo>
                    <a:pt x="467078" y="925793"/>
                  </a:lnTo>
                  <a:lnTo>
                    <a:pt x="466855" y="925665"/>
                  </a:lnTo>
                  <a:lnTo>
                    <a:pt x="466643" y="925529"/>
                  </a:lnTo>
                  <a:lnTo>
                    <a:pt x="466390" y="925315"/>
                  </a:lnTo>
                  <a:lnTo>
                    <a:pt x="466156" y="925070"/>
                  </a:lnTo>
                  <a:lnTo>
                    <a:pt x="465918" y="924828"/>
                  </a:lnTo>
                  <a:lnTo>
                    <a:pt x="465672" y="924619"/>
                  </a:lnTo>
                  <a:lnTo>
                    <a:pt x="465400" y="924469"/>
                  </a:lnTo>
                  <a:lnTo>
                    <a:pt x="465135" y="924401"/>
                  </a:lnTo>
                  <a:lnTo>
                    <a:pt x="464852" y="924365"/>
                  </a:lnTo>
                  <a:lnTo>
                    <a:pt x="464561" y="924360"/>
                  </a:lnTo>
                  <a:lnTo>
                    <a:pt x="464270" y="924378"/>
                  </a:lnTo>
                  <a:lnTo>
                    <a:pt x="463986" y="924406"/>
                  </a:lnTo>
                  <a:lnTo>
                    <a:pt x="463726" y="924451"/>
                  </a:lnTo>
                  <a:lnTo>
                    <a:pt x="463469" y="924514"/>
                  </a:lnTo>
                  <a:lnTo>
                    <a:pt x="463215" y="924592"/>
                  </a:lnTo>
                  <a:lnTo>
                    <a:pt x="462962" y="924679"/>
                  </a:lnTo>
                  <a:lnTo>
                    <a:pt x="462312" y="924924"/>
                  </a:lnTo>
                  <a:lnTo>
                    <a:pt x="461904" y="925092"/>
                  </a:lnTo>
                  <a:lnTo>
                    <a:pt x="461511" y="925288"/>
                  </a:lnTo>
                  <a:lnTo>
                    <a:pt x="461149" y="925511"/>
                  </a:lnTo>
                  <a:lnTo>
                    <a:pt x="460823" y="925775"/>
                  </a:lnTo>
                  <a:lnTo>
                    <a:pt x="460555" y="926066"/>
                  </a:lnTo>
                  <a:lnTo>
                    <a:pt x="460321" y="926393"/>
                  </a:lnTo>
                  <a:lnTo>
                    <a:pt x="460113" y="926748"/>
                  </a:lnTo>
                  <a:lnTo>
                    <a:pt x="459924" y="927112"/>
                  </a:lnTo>
                  <a:lnTo>
                    <a:pt x="459758" y="927485"/>
                  </a:lnTo>
                  <a:lnTo>
                    <a:pt x="459675" y="927694"/>
                  </a:lnTo>
                  <a:lnTo>
                    <a:pt x="459471" y="928341"/>
                  </a:lnTo>
                  <a:lnTo>
                    <a:pt x="459395" y="928554"/>
                  </a:lnTo>
                  <a:lnTo>
                    <a:pt x="459236" y="928923"/>
                  </a:lnTo>
                  <a:lnTo>
                    <a:pt x="459062" y="929282"/>
                  </a:lnTo>
                  <a:lnTo>
                    <a:pt x="458877" y="929642"/>
                  </a:lnTo>
                  <a:lnTo>
                    <a:pt x="458681" y="929997"/>
                  </a:lnTo>
                  <a:lnTo>
                    <a:pt x="458480" y="930342"/>
                  </a:lnTo>
                  <a:lnTo>
                    <a:pt x="458257" y="930743"/>
                  </a:lnTo>
                  <a:lnTo>
                    <a:pt x="458027" y="931147"/>
                  </a:lnTo>
                  <a:lnTo>
                    <a:pt x="457785" y="931539"/>
                  </a:lnTo>
                  <a:lnTo>
                    <a:pt x="457520" y="931907"/>
                  </a:lnTo>
                  <a:lnTo>
                    <a:pt x="457222" y="932244"/>
                  </a:lnTo>
                  <a:lnTo>
                    <a:pt x="456715" y="932635"/>
                  </a:lnTo>
                  <a:lnTo>
                    <a:pt x="456130" y="932945"/>
                  </a:lnTo>
                  <a:lnTo>
                    <a:pt x="454860" y="933472"/>
                  </a:lnTo>
                  <a:lnTo>
                    <a:pt x="454248" y="933768"/>
                  </a:lnTo>
                  <a:lnTo>
                    <a:pt x="453945" y="933927"/>
                  </a:lnTo>
                  <a:lnTo>
                    <a:pt x="453639" y="934082"/>
                  </a:lnTo>
                  <a:lnTo>
                    <a:pt x="453337" y="934246"/>
                  </a:lnTo>
                  <a:lnTo>
                    <a:pt x="453050" y="934423"/>
                  </a:lnTo>
                  <a:lnTo>
                    <a:pt x="452781" y="934623"/>
                  </a:lnTo>
                  <a:lnTo>
                    <a:pt x="452400" y="934992"/>
                  </a:lnTo>
                  <a:lnTo>
                    <a:pt x="452041" y="935419"/>
                  </a:lnTo>
                  <a:lnTo>
                    <a:pt x="451731" y="935884"/>
                  </a:lnTo>
                  <a:lnTo>
                    <a:pt x="451485" y="936370"/>
                  </a:lnTo>
                  <a:lnTo>
                    <a:pt x="451323" y="936866"/>
                  </a:lnTo>
                  <a:lnTo>
                    <a:pt x="451277" y="937080"/>
                  </a:lnTo>
                  <a:lnTo>
                    <a:pt x="451236" y="937298"/>
                  </a:lnTo>
                  <a:lnTo>
                    <a:pt x="451209" y="937517"/>
                  </a:lnTo>
                  <a:lnTo>
                    <a:pt x="451202" y="937735"/>
                  </a:lnTo>
                  <a:lnTo>
                    <a:pt x="451228" y="937940"/>
                  </a:lnTo>
                  <a:lnTo>
                    <a:pt x="451326" y="938204"/>
                  </a:lnTo>
                  <a:lnTo>
                    <a:pt x="451485" y="938458"/>
                  </a:lnTo>
                  <a:lnTo>
                    <a:pt x="451689" y="938700"/>
                  </a:lnTo>
                  <a:lnTo>
                    <a:pt x="451908" y="938932"/>
                  </a:lnTo>
                  <a:lnTo>
                    <a:pt x="452128" y="939150"/>
                  </a:lnTo>
                  <a:lnTo>
                    <a:pt x="452339" y="939337"/>
                  </a:lnTo>
                  <a:lnTo>
                    <a:pt x="452566" y="939509"/>
                  </a:lnTo>
                  <a:lnTo>
                    <a:pt x="453035" y="939837"/>
                  </a:lnTo>
                  <a:lnTo>
                    <a:pt x="453261" y="940014"/>
                  </a:lnTo>
                  <a:lnTo>
                    <a:pt x="453673" y="940378"/>
                  </a:lnTo>
                  <a:lnTo>
                    <a:pt x="454074" y="940765"/>
                  </a:lnTo>
                  <a:lnTo>
                    <a:pt x="454266" y="940961"/>
                  </a:lnTo>
                  <a:lnTo>
                    <a:pt x="454425" y="941179"/>
                  </a:lnTo>
                  <a:lnTo>
                    <a:pt x="454592" y="941388"/>
                  </a:lnTo>
                  <a:lnTo>
                    <a:pt x="454765" y="941598"/>
                  </a:lnTo>
                  <a:lnTo>
                    <a:pt x="454943" y="941802"/>
                  </a:lnTo>
                  <a:lnTo>
                    <a:pt x="455128" y="941998"/>
                  </a:lnTo>
                  <a:lnTo>
                    <a:pt x="455457" y="942335"/>
                  </a:lnTo>
                  <a:lnTo>
                    <a:pt x="455627" y="942498"/>
                  </a:lnTo>
                  <a:lnTo>
                    <a:pt x="455805" y="942649"/>
                  </a:lnTo>
                  <a:lnTo>
                    <a:pt x="455990" y="942790"/>
                  </a:lnTo>
                  <a:lnTo>
                    <a:pt x="456217" y="942935"/>
                  </a:lnTo>
                  <a:lnTo>
                    <a:pt x="456458" y="943058"/>
                  </a:lnTo>
                  <a:lnTo>
                    <a:pt x="456704" y="943176"/>
                  </a:lnTo>
                  <a:lnTo>
                    <a:pt x="456957" y="943281"/>
                  </a:lnTo>
                  <a:lnTo>
                    <a:pt x="457211" y="943377"/>
                  </a:lnTo>
                  <a:lnTo>
                    <a:pt x="457403" y="943440"/>
                  </a:lnTo>
                  <a:lnTo>
                    <a:pt x="457600" y="943495"/>
                  </a:lnTo>
                  <a:lnTo>
                    <a:pt x="457800" y="943545"/>
                  </a:lnTo>
                  <a:lnTo>
                    <a:pt x="457997" y="943604"/>
                  </a:lnTo>
                  <a:lnTo>
                    <a:pt x="458189" y="943677"/>
                  </a:lnTo>
                  <a:lnTo>
                    <a:pt x="458379" y="943772"/>
                  </a:lnTo>
                  <a:lnTo>
                    <a:pt x="458435" y="943800"/>
                  </a:lnTo>
                  <a:lnTo>
                    <a:pt x="458681" y="943945"/>
                  </a:lnTo>
                  <a:lnTo>
                    <a:pt x="458911" y="944100"/>
                  </a:lnTo>
                  <a:lnTo>
                    <a:pt x="459368" y="944437"/>
                  </a:lnTo>
                  <a:lnTo>
                    <a:pt x="459716" y="944719"/>
                  </a:lnTo>
                  <a:lnTo>
                    <a:pt x="460045" y="945023"/>
                  </a:lnTo>
                  <a:lnTo>
                    <a:pt x="460993" y="945983"/>
                  </a:lnTo>
                  <a:lnTo>
                    <a:pt x="461662" y="946643"/>
                  </a:lnTo>
                  <a:lnTo>
                    <a:pt x="462316" y="947325"/>
                  </a:lnTo>
                  <a:lnTo>
                    <a:pt x="462543" y="947548"/>
                  </a:lnTo>
                  <a:lnTo>
                    <a:pt x="462758" y="947776"/>
                  </a:lnTo>
                  <a:lnTo>
                    <a:pt x="462951" y="948022"/>
                  </a:lnTo>
                  <a:lnTo>
                    <a:pt x="463095" y="948281"/>
                  </a:lnTo>
                  <a:lnTo>
                    <a:pt x="463178" y="948481"/>
                  </a:lnTo>
                  <a:lnTo>
                    <a:pt x="463246" y="948695"/>
                  </a:lnTo>
                  <a:lnTo>
                    <a:pt x="463299" y="948913"/>
                  </a:lnTo>
                  <a:lnTo>
                    <a:pt x="463325" y="949132"/>
                  </a:lnTo>
                  <a:lnTo>
                    <a:pt x="463321" y="949341"/>
                  </a:lnTo>
                  <a:lnTo>
                    <a:pt x="463280" y="949550"/>
                  </a:lnTo>
                  <a:lnTo>
                    <a:pt x="463204" y="949760"/>
                  </a:lnTo>
                  <a:lnTo>
                    <a:pt x="463102" y="949960"/>
                  </a:lnTo>
                  <a:lnTo>
                    <a:pt x="462883" y="950360"/>
                  </a:lnTo>
                  <a:lnTo>
                    <a:pt x="462781" y="950529"/>
                  </a:lnTo>
                  <a:lnTo>
                    <a:pt x="462547" y="950856"/>
                  </a:lnTo>
                  <a:lnTo>
                    <a:pt x="462437" y="951020"/>
                  </a:lnTo>
                  <a:lnTo>
                    <a:pt x="462343" y="951193"/>
                  </a:lnTo>
                  <a:lnTo>
                    <a:pt x="462260" y="951420"/>
                  </a:lnTo>
                  <a:lnTo>
                    <a:pt x="462203" y="951657"/>
                  </a:lnTo>
                  <a:lnTo>
                    <a:pt x="462154" y="951898"/>
                  </a:lnTo>
                  <a:lnTo>
                    <a:pt x="462093" y="952135"/>
                  </a:lnTo>
                  <a:lnTo>
                    <a:pt x="462003" y="952353"/>
                  </a:lnTo>
                  <a:lnTo>
                    <a:pt x="461783" y="952676"/>
                  </a:lnTo>
                  <a:lnTo>
                    <a:pt x="461496" y="952967"/>
                  </a:lnTo>
                  <a:lnTo>
                    <a:pt x="461167" y="953231"/>
                  </a:lnTo>
                  <a:lnTo>
                    <a:pt x="460820" y="953477"/>
                  </a:lnTo>
                  <a:lnTo>
                    <a:pt x="460472" y="953704"/>
                  </a:lnTo>
                  <a:lnTo>
                    <a:pt x="459954" y="954009"/>
                  </a:lnTo>
                  <a:lnTo>
                    <a:pt x="459399" y="954282"/>
                  </a:lnTo>
                  <a:lnTo>
                    <a:pt x="458817" y="954509"/>
                  </a:lnTo>
                  <a:lnTo>
                    <a:pt x="458227" y="954678"/>
                  </a:lnTo>
                  <a:lnTo>
                    <a:pt x="457641" y="954782"/>
                  </a:lnTo>
                  <a:lnTo>
                    <a:pt x="457339" y="954787"/>
                  </a:lnTo>
                  <a:lnTo>
                    <a:pt x="456723" y="954728"/>
                  </a:lnTo>
                  <a:lnTo>
                    <a:pt x="456421" y="954719"/>
                  </a:lnTo>
                  <a:lnTo>
                    <a:pt x="456130" y="954755"/>
                  </a:lnTo>
                  <a:lnTo>
                    <a:pt x="455971" y="954796"/>
                  </a:lnTo>
                  <a:lnTo>
                    <a:pt x="455812" y="954851"/>
                  </a:lnTo>
                  <a:lnTo>
                    <a:pt x="455657" y="954914"/>
                  </a:lnTo>
                  <a:lnTo>
                    <a:pt x="455502" y="954983"/>
                  </a:lnTo>
                  <a:lnTo>
                    <a:pt x="455351" y="955055"/>
                  </a:lnTo>
                  <a:lnTo>
                    <a:pt x="455124" y="955196"/>
                  </a:lnTo>
                  <a:lnTo>
                    <a:pt x="454909" y="955365"/>
                  </a:lnTo>
                  <a:lnTo>
                    <a:pt x="454701" y="955542"/>
                  </a:lnTo>
                  <a:lnTo>
                    <a:pt x="454482" y="955697"/>
                  </a:lnTo>
                  <a:lnTo>
                    <a:pt x="454248" y="955815"/>
                  </a:lnTo>
                  <a:lnTo>
                    <a:pt x="454078" y="955856"/>
                  </a:lnTo>
                  <a:lnTo>
                    <a:pt x="453715" y="955897"/>
                  </a:lnTo>
                  <a:lnTo>
                    <a:pt x="453537" y="955924"/>
                  </a:lnTo>
                  <a:lnTo>
                    <a:pt x="453367" y="955974"/>
                  </a:lnTo>
                  <a:lnTo>
                    <a:pt x="453174" y="956079"/>
                  </a:lnTo>
                  <a:lnTo>
                    <a:pt x="452993" y="956220"/>
                  </a:lnTo>
                  <a:lnTo>
                    <a:pt x="452819" y="956379"/>
                  </a:lnTo>
                  <a:lnTo>
                    <a:pt x="452649" y="956543"/>
                  </a:lnTo>
                  <a:lnTo>
                    <a:pt x="452475" y="956698"/>
                  </a:lnTo>
                  <a:lnTo>
                    <a:pt x="452396" y="956834"/>
                  </a:lnTo>
                  <a:lnTo>
                    <a:pt x="452309" y="956966"/>
                  </a:lnTo>
                  <a:lnTo>
                    <a:pt x="452120" y="957221"/>
                  </a:lnTo>
                  <a:lnTo>
                    <a:pt x="452022" y="957339"/>
                  </a:lnTo>
                  <a:lnTo>
                    <a:pt x="451920" y="957453"/>
                  </a:lnTo>
                  <a:lnTo>
                    <a:pt x="451481" y="957885"/>
                  </a:lnTo>
                  <a:lnTo>
                    <a:pt x="451353" y="958026"/>
                  </a:lnTo>
                  <a:lnTo>
                    <a:pt x="450975" y="958463"/>
                  </a:lnTo>
                  <a:lnTo>
                    <a:pt x="450759" y="958672"/>
                  </a:lnTo>
                  <a:lnTo>
                    <a:pt x="450510" y="958882"/>
                  </a:lnTo>
                  <a:lnTo>
                    <a:pt x="450423" y="958945"/>
                  </a:lnTo>
                  <a:lnTo>
                    <a:pt x="450034" y="959414"/>
                  </a:lnTo>
                  <a:lnTo>
                    <a:pt x="449641" y="959833"/>
                  </a:lnTo>
                  <a:lnTo>
                    <a:pt x="449251" y="960274"/>
                  </a:lnTo>
                  <a:lnTo>
                    <a:pt x="448851" y="960692"/>
                  </a:lnTo>
                  <a:lnTo>
                    <a:pt x="448428" y="961057"/>
                  </a:lnTo>
                  <a:lnTo>
                    <a:pt x="447963" y="961325"/>
                  </a:lnTo>
                  <a:lnTo>
                    <a:pt x="447713" y="961420"/>
                  </a:lnTo>
                  <a:lnTo>
                    <a:pt x="446905" y="961430"/>
                  </a:lnTo>
                  <a:lnTo>
                    <a:pt x="446100" y="961311"/>
                  </a:lnTo>
                  <a:lnTo>
                    <a:pt x="446069" y="961398"/>
                  </a:lnTo>
                  <a:lnTo>
                    <a:pt x="446013" y="961443"/>
                  </a:lnTo>
                  <a:lnTo>
                    <a:pt x="445941" y="961452"/>
                  </a:lnTo>
                  <a:lnTo>
                    <a:pt x="445858" y="961452"/>
                  </a:lnTo>
                  <a:lnTo>
                    <a:pt x="445771" y="961443"/>
                  </a:lnTo>
                  <a:lnTo>
                    <a:pt x="445695" y="961430"/>
                  </a:lnTo>
                  <a:lnTo>
                    <a:pt x="445601" y="961402"/>
                  </a:lnTo>
                  <a:lnTo>
                    <a:pt x="445510" y="961357"/>
                  </a:lnTo>
                  <a:lnTo>
                    <a:pt x="445336" y="961243"/>
                  </a:lnTo>
                  <a:lnTo>
                    <a:pt x="445136" y="961120"/>
                  </a:lnTo>
                  <a:lnTo>
                    <a:pt x="445026" y="961043"/>
                  </a:lnTo>
                  <a:lnTo>
                    <a:pt x="444913" y="960970"/>
                  </a:lnTo>
                  <a:lnTo>
                    <a:pt x="444800" y="960902"/>
                  </a:lnTo>
                  <a:lnTo>
                    <a:pt x="444682" y="960838"/>
                  </a:lnTo>
                  <a:lnTo>
                    <a:pt x="444475" y="960756"/>
                  </a:lnTo>
                  <a:lnTo>
                    <a:pt x="443810" y="960583"/>
                  </a:lnTo>
                  <a:lnTo>
                    <a:pt x="443605" y="960497"/>
                  </a:lnTo>
                  <a:lnTo>
                    <a:pt x="443503" y="960442"/>
                  </a:lnTo>
                  <a:lnTo>
                    <a:pt x="443311" y="960329"/>
                  </a:lnTo>
                  <a:lnTo>
                    <a:pt x="443224" y="960265"/>
                  </a:lnTo>
                  <a:lnTo>
                    <a:pt x="443141" y="960187"/>
                  </a:lnTo>
                  <a:lnTo>
                    <a:pt x="443050" y="960060"/>
                  </a:lnTo>
                  <a:lnTo>
                    <a:pt x="442978" y="959910"/>
                  </a:lnTo>
                  <a:lnTo>
                    <a:pt x="442921" y="959746"/>
                  </a:lnTo>
                  <a:lnTo>
                    <a:pt x="442816" y="959414"/>
                  </a:lnTo>
                  <a:lnTo>
                    <a:pt x="442668" y="959009"/>
                  </a:lnTo>
                  <a:lnTo>
                    <a:pt x="442540" y="958590"/>
                  </a:lnTo>
                  <a:lnTo>
                    <a:pt x="442426" y="958172"/>
                  </a:lnTo>
                  <a:lnTo>
                    <a:pt x="442328" y="957749"/>
                  </a:lnTo>
                  <a:lnTo>
                    <a:pt x="442249" y="957321"/>
                  </a:lnTo>
                  <a:lnTo>
                    <a:pt x="442192" y="957217"/>
                  </a:lnTo>
                  <a:lnTo>
                    <a:pt x="442003" y="956925"/>
                  </a:lnTo>
                  <a:lnTo>
                    <a:pt x="441807" y="956639"/>
                  </a:lnTo>
                  <a:lnTo>
                    <a:pt x="441621" y="956348"/>
                  </a:lnTo>
                  <a:lnTo>
                    <a:pt x="441455" y="956043"/>
                  </a:lnTo>
                  <a:lnTo>
                    <a:pt x="441353" y="955792"/>
                  </a:lnTo>
                  <a:lnTo>
                    <a:pt x="441262" y="955538"/>
                  </a:lnTo>
                  <a:lnTo>
                    <a:pt x="441179" y="955278"/>
                  </a:lnTo>
                  <a:lnTo>
                    <a:pt x="441089" y="955019"/>
                  </a:lnTo>
                  <a:lnTo>
                    <a:pt x="440994" y="954769"/>
                  </a:lnTo>
                  <a:lnTo>
                    <a:pt x="440828" y="954359"/>
                  </a:lnTo>
                  <a:lnTo>
                    <a:pt x="440741" y="954155"/>
                  </a:lnTo>
                  <a:lnTo>
                    <a:pt x="440643" y="953963"/>
                  </a:lnTo>
                  <a:lnTo>
                    <a:pt x="440525" y="953786"/>
                  </a:lnTo>
                  <a:lnTo>
                    <a:pt x="440295" y="953536"/>
                  </a:lnTo>
                  <a:lnTo>
                    <a:pt x="440011" y="953317"/>
                  </a:lnTo>
                  <a:lnTo>
                    <a:pt x="439698" y="953126"/>
                  </a:lnTo>
                  <a:lnTo>
                    <a:pt x="439365" y="952962"/>
                  </a:lnTo>
                  <a:lnTo>
                    <a:pt x="439036" y="952831"/>
                  </a:lnTo>
                  <a:lnTo>
                    <a:pt x="438643" y="952726"/>
                  </a:lnTo>
                  <a:lnTo>
                    <a:pt x="438231" y="952676"/>
                  </a:lnTo>
                  <a:lnTo>
                    <a:pt x="437804" y="952658"/>
                  </a:lnTo>
                  <a:lnTo>
                    <a:pt x="437377" y="952658"/>
                  </a:lnTo>
                  <a:lnTo>
                    <a:pt x="436954" y="952649"/>
                  </a:lnTo>
                  <a:lnTo>
                    <a:pt x="436516" y="952630"/>
                  </a:lnTo>
                  <a:lnTo>
                    <a:pt x="436077" y="952617"/>
                  </a:lnTo>
                  <a:lnTo>
                    <a:pt x="435639" y="952612"/>
                  </a:lnTo>
                  <a:lnTo>
                    <a:pt x="435408" y="952617"/>
                  </a:lnTo>
                  <a:lnTo>
                    <a:pt x="435080" y="952737"/>
                  </a:lnTo>
                  <a:lnTo>
                    <a:pt x="434962" y="952781"/>
                  </a:lnTo>
                  <a:lnTo>
                    <a:pt x="434509" y="952935"/>
                  </a:lnTo>
                  <a:lnTo>
                    <a:pt x="434097" y="953067"/>
                  </a:lnTo>
                  <a:lnTo>
                    <a:pt x="433912" y="953122"/>
                  </a:lnTo>
                  <a:lnTo>
                    <a:pt x="433730" y="953181"/>
                  </a:lnTo>
                  <a:lnTo>
                    <a:pt x="433545" y="953231"/>
                  </a:lnTo>
                  <a:lnTo>
                    <a:pt x="433356" y="953276"/>
                  </a:lnTo>
                  <a:lnTo>
                    <a:pt x="432967" y="953340"/>
                  </a:lnTo>
                  <a:lnTo>
                    <a:pt x="432574" y="953377"/>
                  </a:lnTo>
                  <a:lnTo>
                    <a:pt x="432177" y="953395"/>
                  </a:lnTo>
                  <a:lnTo>
                    <a:pt x="431380" y="953404"/>
                  </a:lnTo>
                  <a:lnTo>
                    <a:pt x="430582" y="953422"/>
                  </a:lnTo>
                  <a:lnTo>
                    <a:pt x="430322" y="953404"/>
                  </a:lnTo>
                  <a:lnTo>
                    <a:pt x="430068" y="953349"/>
                  </a:lnTo>
                  <a:lnTo>
                    <a:pt x="429857" y="953286"/>
                  </a:lnTo>
                  <a:lnTo>
                    <a:pt x="429645" y="953199"/>
                  </a:lnTo>
                  <a:lnTo>
                    <a:pt x="429437" y="953094"/>
                  </a:lnTo>
                  <a:lnTo>
                    <a:pt x="429252" y="952976"/>
                  </a:lnTo>
                  <a:lnTo>
                    <a:pt x="429093" y="952831"/>
                  </a:lnTo>
                  <a:lnTo>
                    <a:pt x="428957" y="952662"/>
                  </a:lnTo>
                  <a:lnTo>
                    <a:pt x="428840" y="952462"/>
                  </a:lnTo>
                  <a:lnTo>
                    <a:pt x="428746" y="952248"/>
                  </a:lnTo>
                  <a:lnTo>
                    <a:pt x="428678" y="952030"/>
                  </a:lnTo>
                  <a:lnTo>
                    <a:pt x="428640" y="951816"/>
                  </a:lnTo>
                  <a:lnTo>
                    <a:pt x="428625" y="951702"/>
                  </a:lnTo>
                  <a:lnTo>
                    <a:pt x="428527" y="951152"/>
                  </a:lnTo>
                  <a:lnTo>
                    <a:pt x="428409" y="950601"/>
                  </a:lnTo>
                  <a:lnTo>
                    <a:pt x="428277" y="950055"/>
                  </a:lnTo>
                  <a:lnTo>
                    <a:pt x="428020" y="949136"/>
                  </a:lnTo>
                  <a:lnTo>
                    <a:pt x="427907" y="948754"/>
                  </a:lnTo>
                  <a:lnTo>
                    <a:pt x="427786" y="948377"/>
                  </a:lnTo>
                  <a:lnTo>
                    <a:pt x="427646" y="948008"/>
                  </a:lnTo>
                  <a:lnTo>
                    <a:pt x="427480" y="947653"/>
                  </a:lnTo>
                  <a:lnTo>
                    <a:pt x="427306" y="947339"/>
                  </a:lnTo>
                  <a:lnTo>
                    <a:pt x="427109" y="947030"/>
                  </a:lnTo>
                  <a:lnTo>
                    <a:pt x="426901" y="946734"/>
                  </a:lnTo>
                  <a:lnTo>
                    <a:pt x="426675" y="946447"/>
                  </a:lnTo>
                  <a:lnTo>
                    <a:pt x="426440" y="946174"/>
                  </a:lnTo>
                  <a:lnTo>
                    <a:pt x="426187" y="945906"/>
                  </a:lnTo>
                  <a:lnTo>
                    <a:pt x="425923" y="945647"/>
                  </a:lnTo>
                  <a:lnTo>
                    <a:pt x="425647" y="945406"/>
                  </a:lnTo>
                  <a:lnTo>
                    <a:pt x="425356" y="945178"/>
                  </a:lnTo>
                  <a:lnTo>
                    <a:pt x="425053" y="944978"/>
                  </a:lnTo>
                  <a:lnTo>
                    <a:pt x="424755" y="944805"/>
                  </a:lnTo>
                  <a:lnTo>
                    <a:pt x="424445" y="944650"/>
                  </a:lnTo>
                  <a:lnTo>
                    <a:pt x="424124" y="944509"/>
                  </a:lnTo>
                  <a:lnTo>
                    <a:pt x="423795" y="944400"/>
                  </a:lnTo>
                  <a:lnTo>
                    <a:pt x="423462" y="944314"/>
                  </a:lnTo>
                  <a:lnTo>
                    <a:pt x="423122" y="944277"/>
                  </a:lnTo>
                  <a:lnTo>
                    <a:pt x="422775" y="944282"/>
                  </a:lnTo>
                  <a:lnTo>
                    <a:pt x="422419" y="944305"/>
                  </a:lnTo>
                  <a:lnTo>
                    <a:pt x="422068" y="944332"/>
                  </a:lnTo>
                  <a:lnTo>
                    <a:pt x="421716" y="944332"/>
                  </a:lnTo>
                  <a:lnTo>
                    <a:pt x="421414" y="944318"/>
                  </a:lnTo>
                  <a:lnTo>
                    <a:pt x="420212" y="944209"/>
                  </a:lnTo>
                  <a:lnTo>
                    <a:pt x="419842" y="944186"/>
                  </a:lnTo>
                  <a:lnTo>
                    <a:pt x="419471" y="944173"/>
                  </a:lnTo>
                  <a:lnTo>
                    <a:pt x="419105" y="944154"/>
                  </a:lnTo>
                  <a:lnTo>
                    <a:pt x="418735" y="944127"/>
                  </a:lnTo>
                  <a:lnTo>
                    <a:pt x="418096" y="944041"/>
                  </a:lnTo>
                  <a:lnTo>
                    <a:pt x="417812" y="944009"/>
                  </a:lnTo>
                  <a:lnTo>
                    <a:pt x="417533" y="943963"/>
                  </a:lnTo>
                  <a:lnTo>
                    <a:pt x="417280" y="943886"/>
                  </a:lnTo>
                  <a:lnTo>
                    <a:pt x="417068" y="943763"/>
                  </a:lnTo>
                  <a:lnTo>
                    <a:pt x="416917" y="943599"/>
                  </a:lnTo>
                  <a:lnTo>
                    <a:pt x="416800" y="943399"/>
                  </a:lnTo>
                  <a:lnTo>
                    <a:pt x="416698" y="943176"/>
                  </a:lnTo>
                  <a:lnTo>
                    <a:pt x="416603" y="942949"/>
                  </a:lnTo>
                  <a:lnTo>
                    <a:pt x="416501" y="942730"/>
                  </a:lnTo>
                  <a:lnTo>
                    <a:pt x="416180" y="942116"/>
                  </a:lnTo>
                  <a:lnTo>
                    <a:pt x="416078" y="941907"/>
                  </a:lnTo>
                  <a:lnTo>
                    <a:pt x="415987" y="941698"/>
                  </a:lnTo>
                  <a:lnTo>
                    <a:pt x="415927" y="941534"/>
                  </a:lnTo>
                  <a:lnTo>
                    <a:pt x="415866" y="941366"/>
                  </a:lnTo>
                  <a:lnTo>
                    <a:pt x="415760" y="941029"/>
                  </a:lnTo>
                  <a:lnTo>
                    <a:pt x="415651" y="940669"/>
                  </a:lnTo>
                  <a:lnTo>
                    <a:pt x="415537" y="940278"/>
                  </a:lnTo>
                  <a:lnTo>
                    <a:pt x="415360" y="939600"/>
                  </a:lnTo>
                  <a:lnTo>
                    <a:pt x="415277" y="939314"/>
                  </a:lnTo>
                  <a:lnTo>
                    <a:pt x="415205" y="939023"/>
                  </a:lnTo>
                  <a:lnTo>
                    <a:pt x="415163" y="938740"/>
                  </a:lnTo>
                  <a:lnTo>
                    <a:pt x="415171" y="938463"/>
                  </a:lnTo>
                  <a:lnTo>
                    <a:pt x="415250" y="938145"/>
                  </a:lnTo>
                  <a:lnTo>
                    <a:pt x="415386" y="937822"/>
                  </a:lnTo>
                  <a:lnTo>
                    <a:pt x="415571" y="937512"/>
                  </a:lnTo>
                  <a:lnTo>
                    <a:pt x="415787" y="937239"/>
                  </a:lnTo>
                  <a:lnTo>
                    <a:pt x="416029" y="937016"/>
                  </a:lnTo>
                  <a:lnTo>
                    <a:pt x="416165" y="936675"/>
                  </a:lnTo>
                  <a:lnTo>
                    <a:pt x="416316" y="936338"/>
                  </a:lnTo>
                  <a:lnTo>
                    <a:pt x="416580" y="935824"/>
                  </a:lnTo>
                  <a:lnTo>
                    <a:pt x="416675" y="935651"/>
                  </a:lnTo>
                  <a:lnTo>
                    <a:pt x="416781" y="935488"/>
                  </a:lnTo>
                  <a:lnTo>
                    <a:pt x="416902" y="935338"/>
                  </a:lnTo>
                  <a:lnTo>
                    <a:pt x="417023" y="935215"/>
                  </a:lnTo>
                  <a:lnTo>
                    <a:pt x="417151" y="935101"/>
                  </a:lnTo>
                  <a:lnTo>
                    <a:pt x="417287" y="934996"/>
                  </a:lnTo>
                  <a:lnTo>
                    <a:pt x="417431" y="934896"/>
                  </a:lnTo>
                  <a:lnTo>
                    <a:pt x="417578" y="934814"/>
                  </a:lnTo>
                  <a:lnTo>
                    <a:pt x="417729" y="934742"/>
                  </a:lnTo>
                  <a:lnTo>
                    <a:pt x="417888" y="934682"/>
                  </a:lnTo>
                  <a:lnTo>
                    <a:pt x="418051" y="934632"/>
                  </a:lnTo>
                  <a:lnTo>
                    <a:pt x="418217" y="934591"/>
                  </a:lnTo>
                  <a:lnTo>
                    <a:pt x="418383" y="934560"/>
                  </a:lnTo>
                  <a:lnTo>
                    <a:pt x="418591" y="934551"/>
                  </a:lnTo>
                  <a:lnTo>
                    <a:pt x="418803" y="934564"/>
                  </a:lnTo>
                  <a:lnTo>
                    <a:pt x="419018" y="934596"/>
                  </a:lnTo>
                  <a:lnTo>
                    <a:pt x="419233" y="934619"/>
                  </a:lnTo>
                  <a:lnTo>
                    <a:pt x="419445" y="934623"/>
                  </a:lnTo>
                  <a:lnTo>
                    <a:pt x="419687" y="934600"/>
                  </a:lnTo>
                  <a:lnTo>
                    <a:pt x="419929" y="934555"/>
                  </a:lnTo>
                  <a:lnTo>
                    <a:pt x="420409" y="934455"/>
                  </a:lnTo>
                  <a:lnTo>
                    <a:pt x="420647" y="934423"/>
                  </a:lnTo>
                  <a:lnTo>
                    <a:pt x="421040" y="934400"/>
                  </a:lnTo>
                  <a:lnTo>
                    <a:pt x="421236" y="934400"/>
                  </a:lnTo>
                  <a:lnTo>
                    <a:pt x="421429" y="934396"/>
                  </a:lnTo>
                  <a:lnTo>
                    <a:pt x="421626" y="934396"/>
                  </a:lnTo>
                  <a:lnTo>
                    <a:pt x="421951" y="934409"/>
                  </a:lnTo>
                  <a:lnTo>
                    <a:pt x="422601" y="934469"/>
                  </a:lnTo>
                  <a:lnTo>
                    <a:pt x="422918" y="934473"/>
                  </a:lnTo>
                  <a:lnTo>
                    <a:pt x="423224" y="934423"/>
                  </a:lnTo>
                  <a:lnTo>
                    <a:pt x="423372" y="934373"/>
                  </a:lnTo>
                  <a:lnTo>
                    <a:pt x="423795" y="934173"/>
                  </a:lnTo>
                  <a:lnTo>
                    <a:pt x="423942" y="934127"/>
                  </a:lnTo>
                  <a:lnTo>
                    <a:pt x="424105" y="934096"/>
                  </a:lnTo>
                  <a:lnTo>
                    <a:pt x="424275" y="934077"/>
                  </a:lnTo>
                  <a:lnTo>
                    <a:pt x="424615" y="934064"/>
                  </a:lnTo>
                  <a:lnTo>
                    <a:pt x="424785" y="934050"/>
                  </a:lnTo>
                  <a:lnTo>
                    <a:pt x="425465" y="934041"/>
                  </a:lnTo>
                  <a:lnTo>
                    <a:pt x="425673" y="934014"/>
                  </a:lnTo>
                  <a:lnTo>
                    <a:pt x="425855" y="933936"/>
                  </a:lnTo>
                  <a:lnTo>
                    <a:pt x="426002" y="933782"/>
                  </a:lnTo>
                  <a:lnTo>
                    <a:pt x="426115" y="933568"/>
                  </a:lnTo>
                  <a:lnTo>
                    <a:pt x="426293" y="933063"/>
                  </a:lnTo>
                  <a:lnTo>
                    <a:pt x="426406" y="932831"/>
                  </a:lnTo>
                  <a:lnTo>
                    <a:pt x="426637" y="932476"/>
                  </a:lnTo>
                  <a:lnTo>
                    <a:pt x="426762" y="932303"/>
                  </a:lnTo>
                  <a:lnTo>
                    <a:pt x="426894" y="932139"/>
                  </a:lnTo>
                  <a:lnTo>
                    <a:pt x="427041" y="931998"/>
                  </a:lnTo>
                  <a:lnTo>
                    <a:pt x="427264" y="931853"/>
                  </a:lnTo>
                  <a:lnTo>
                    <a:pt x="427517" y="931743"/>
                  </a:lnTo>
                  <a:lnTo>
                    <a:pt x="428050" y="931561"/>
                  </a:lnTo>
                  <a:lnTo>
                    <a:pt x="428296" y="931439"/>
                  </a:lnTo>
                  <a:lnTo>
                    <a:pt x="428617" y="931216"/>
                  </a:lnTo>
                  <a:lnTo>
                    <a:pt x="428920" y="930956"/>
                  </a:lnTo>
                  <a:lnTo>
                    <a:pt x="429207" y="930683"/>
                  </a:lnTo>
                  <a:lnTo>
                    <a:pt x="429494" y="930401"/>
                  </a:lnTo>
                  <a:lnTo>
                    <a:pt x="429785" y="930128"/>
                  </a:lnTo>
                  <a:lnTo>
                    <a:pt x="430204" y="929778"/>
                  </a:lnTo>
                  <a:lnTo>
                    <a:pt x="430635" y="929441"/>
                  </a:lnTo>
                  <a:lnTo>
                    <a:pt x="431058" y="929096"/>
                  </a:lnTo>
                  <a:lnTo>
                    <a:pt x="431459" y="928732"/>
                  </a:lnTo>
                  <a:lnTo>
                    <a:pt x="431814" y="928336"/>
                  </a:lnTo>
                  <a:lnTo>
                    <a:pt x="432128" y="927890"/>
                  </a:lnTo>
                  <a:lnTo>
                    <a:pt x="432400" y="927417"/>
                  </a:lnTo>
                  <a:lnTo>
                    <a:pt x="432646" y="926917"/>
                  </a:lnTo>
                  <a:lnTo>
                    <a:pt x="433103" y="925907"/>
                  </a:lnTo>
                  <a:lnTo>
                    <a:pt x="433538" y="924915"/>
                  </a:lnTo>
                  <a:lnTo>
                    <a:pt x="433758" y="924355"/>
                  </a:lnTo>
                  <a:lnTo>
                    <a:pt x="433923" y="923900"/>
                  </a:lnTo>
                  <a:lnTo>
                    <a:pt x="434184" y="923027"/>
                  </a:lnTo>
                  <a:lnTo>
                    <a:pt x="434309" y="922622"/>
                  </a:lnTo>
                  <a:lnTo>
                    <a:pt x="434411" y="922240"/>
                  </a:lnTo>
                  <a:lnTo>
                    <a:pt x="434460" y="921940"/>
                  </a:lnTo>
                  <a:lnTo>
                    <a:pt x="434418" y="921785"/>
                  </a:lnTo>
                  <a:lnTo>
                    <a:pt x="434229" y="921753"/>
                  </a:lnTo>
                  <a:lnTo>
                    <a:pt x="433976" y="921821"/>
                  </a:lnTo>
                  <a:lnTo>
                    <a:pt x="433681" y="921949"/>
                  </a:lnTo>
                  <a:lnTo>
                    <a:pt x="433386" y="922103"/>
                  </a:lnTo>
                  <a:lnTo>
                    <a:pt x="433122" y="922249"/>
                  </a:lnTo>
                  <a:lnTo>
                    <a:pt x="432801" y="922445"/>
                  </a:lnTo>
                  <a:lnTo>
                    <a:pt x="432487" y="922667"/>
                  </a:lnTo>
                  <a:lnTo>
                    <a:pt x="432189" y="922913"/>
                  </a:lnTo>
                  <a:lnTo>
                    <a:pt x="431920" y="923186"/>
                  </a:lnTo>
                  <a:lnTo>
                    <a:pt x="431678" y="923473"/>
                  </a:lnTo>
                  <a:lnTo>
                    <a:pt x="431490" y="923824"/>
                  </a:lnTo>
                  <a:lnTo>
                    <a:pt x="431353" y="924214"/>
                  </a:lnTo>
                  <a:lnTo>
                    <a:pt x="431240" y="924624"/>
                  </a:lnTo>
                  <a:lnTo>
                    <a:pt x="431096" y="925006"/>
                  </a:lnTo>
                  <a:lnTo>
                    <a:pt x="430892" y="925333"/>
                  </a:lnTo>
                  <a:lnTo>
                    <a:pt x="430590" y="925615"/>
                  </a:lnTo>
                  <a:lnTo>
                    <a:pt x="430231" y="925861"/>
                  </a:lnTo>
                  <a:lnTo>
                    <a:pt x="429830" y="926066"/>
                  </a:lnTo>
                  <a:lnTo>
                    <a:pt x="429418" y="926234"/>
                  </a:lnTo>
                  <a:lnTo>
                    <a:pt x="429006" y="926371"/>
                  </a:lnTo>
                  <a:lnTo>
                    <a:pt x="428632" y="926452"/>
                  </a:lnTo>
                  <a:lnTo>
                    <a:pt x="428239" y="926503"/>
                  </a:lnTo>
                  <a:lnTo>
                    <a:pt x="427842" y="926521"/>
                  </a:lnTo>
                  <a:lnTo>
                    <a:pt x="427446" y="926521"/>
                  </a:lnTo>
                  <a:lnTo>
                    <a:pt x="427053" y="926512"/>
                  </a:lnTo>
                  <a:lnTo>
                    <a:pt x="426667" y="926484"/>
                  </a:lnTo>
                  <a:lnTo>
                    <a:pt x="426289" y="926439"/>
                  </a:lnTo>
                  <a:lnTo>
                    <a:pt x="425907" y="926380"/>
                  </a:lnTo>
                  <a:lnTo>
                    <a:pt x="424827" y="926198"/>
                  </a:lnTo>
                  <a:lnTo>
                    <a:pt x="424192" y="926070"/>
                  </a:lnTo>
                  <a:lnTo>
                    <a:pt x="423871" y="926025"/>
                  </a:lnTo>
                  <a:lnTo>
                    <a:pt x="423553" y="926002"/>
                  </a:lnTo>
                  <a:lnTo>
                    <a:pt x="423285" y="926020"/>
                  </a:lnTo>
                  <a:lnTo>
                    <a:pt x="422748" y="926116"/>
                  </a:lnTo>
                  <a:lnTo>
                    <a:pt x="422484" y="926152"/>
                  </a:lnTo>
                  <a:lnTo>
                    <a:pt x="422219" y="926157"/>
                  </a:lnTo>
                  <a:lnTo>
                    <a:pt x="421875" y="926107"/>
                  </a:lnTo>
                  <a:lnTo>
                    <a:pt x="421535" y="926011"/>
                  </a:lnTo>
                  <a:lnTo>
                    <a:pt x="421199" y="925884"/>
                  </a:lnTo>
                  <a:lnTo>
                    <a:pt x="420866" y="925743"/>
                  </a:lnTo>
                  <a:lnTo>
                    <a:pt x="420719" y="925675"/>
                  </a:lnTo>
                  <a:lnTo>
                    <a:pt x="420243" y="925397"/>
                  </a:lnTo>
                  <a:lnTo>
                    <a:pt x="420008" y="925251"/>
                  </a:lnTo>
                  <a:lnTo>
                    <a:pt x="419778" y="925101"/>
                  </a:lnTo>
                  <a:lnTo>
                    <a:pt x="419551" y="924942"/>
                  </a:lnTo>
                  <a:lnTo>
                    <a:pt x="419309" y="924760"/>
                  </a:lnTo>
                  <a:lnTo>
                    <a:pt x="419067" y="924569"/>
                  </a:lnTo>
                  <a:lnTo>
                    <a:pt x="418946" y="924478"/>
                  </a:lnTo>
                  <a:lnTo>
                    <a:pt x="418848" y="924423"/>
                  </a:lnTo>
                  <a:lnTo>
                    <a:pt x="418753" y="924355"/>
                  </a:lnTo>
                  <a:lnTo>
                    <a:pt x="418663" y="924278"/>
                  </a:lnTo>
                  <a:lnTo>
                    <a:pt x="418583" y="924192"/>
                  </a:lnTo>
                  <a:lnTo>
                    <a:pt x="418512" y="924105"/>
                  </a:lnTo>
                  <a:lnTo>
                    <a:pt x="418444" y="923973"/>
                  </a:lnTo>
                  <a:lnTo>
                    <a:pt x="418402" y="923828"/>
                  </a:lnTo>
                  <a:lnTo>
                    <a:pt x="418376" y="923668"/>
                  </a:lnTo>
                  <a:lnTo>
                    <a:pt x="418342" y="923514"/>
                  </a:lnTo>
                  <a:lnTo>
                    <a:pt x="418281" y="923373"/>
                  </a:lnTo>
                  <a:lnTo>
                    <a:pt x="418190" y="923227"/>
                  </a:lnTo>
                  <a:lnTo>
                    <a:pt x="418081" y="923091"/>
                  </a:lnTo>
                  <a:lnTo>
                    <a:pt x="417956" y="922963"/>
                  </a:lnTo>
                  <a:lnTo>
                    <a:pt x="417828" y="922840"/>
                  </a:lnTo>
                  <a:lnTo>
                    <a:pt x="417692" y="922727"/>
                  </a:lnTo>
                  <a:lnTo>
                    <a:pt x="417529" y="922613"/>
                  </a:lnTo>
                  <a:lnTo>
                    <a:pt x="417355" y="922508"/>
                  </a:lnTo>
                  <a:lnTo>
                    <a:pt x="417170" y="922413"/>
                  </a:lnTo>
                  <a:lnTo>
                    <a:pt x="416985" y="922331"/>
                  </a:lnTo>
                  <a:lnTo>
                    <a:pt x="416796" y="922258"/>
                  </a:lnTo>
                  <a:lnTo>
                    <a:pt x="416592" y="922190"/>
                  </a:lnTo>
                  <a:lnTo>
                    <a:pt x="416384" y="922131"/>
                  </a:lnTo>
                  <a:lnTo>
                    <a:pt x="416172" y="922081"/>
                  </a:lnTo>
                  <a:lnTo>
                    <a:pt x="415957" y="922044"/>
                  </a:lnTo>
                  <a:lnTo>
                    <a:pt x="415745" y="922026"/>
                  </a:lnTo>
                  <a:lnTo>
                    <a:pt x="415636" y="922021"/>
                  </a:lnTo>
                  <a:lnTo>
                    <a:pt x="415409" y="922026"/>
                  </a:lnTo>
                  <a:lnTo>
                    <a:pt x="415186" y="922044"/>
                  </a:lnTo>
                  <a:lnTo>
                    <a:pt x="415038" y="921967"/>
                  </a:lnTo>
                  <a:lnTo>
                    <a:pt x="414887" y="921894"/>
                  </a:lnTo>
                  <a:lnTo>
                    <a:pt x="414736" y="921830"/>
                  </a:lnTo>
                  <a:lnTo>
                    <a:pt x="414581" y="921785"/>
                  </a:lnTo>
                  <a:lnTo>
                    <a:pt x="414396" y="921762"/>
                  </a:lnTo>
                  <a:lnTo>
                    <a:pt x="414207" y="921767"/>
                  </a:lnTo>
                  <a:lnTo>
                    <a:pt x="414018" y="921780"/>
                  </a:lnTo>
                  <a:lnTo>
                    <a:pt x="413833" y="921780"/>
                  </a:lnTo>
                  <a:lnTo>
                    <a:pt x="413655" y="921749"/>
                  </a:lnTo>
                  <a:lnTo>
                    <a:pt x="413508" y="921685"/>
                  </a:lnTo>
                  <a:lnTo>
                    <a:pt x="413364" y="921598"/>
                  </a:lnTo>
                  <a:lnTo>
                    <a:pt x="413224" y="921498"/>
                  </a:lnTo>
                  <a:lnTo>
                    <a:pt x="412960" y="921284"/>
                  </a:lnTo>
                  <a:lnTo>
                    <a:pt x="412624" y="920993"/>
                  </a:lnTo>
                  <a:lnTo>
                    <a:pt x="412465" y="920834"/>
                  </a:lnTo>
                  <a:lnTo>
                    <a:pt x="412310" y="920670"/>
                  </a:lnTo>
                  <a:lnTo>
                    <a:pt x="412166" y="920502"/>
                  </a:lnTo>
                  <a:lnTo>
                    <a:pt x="411913" y="920411"/>
                  </a:lnTo>
                  <a:lnTo>
                    <a:pt x="411652" y="920347"/>
                  </a:lnTo>
                  <a:lnTo>
                    <a:pt x="411393" y="920320"/>
                  </a:lnTo>
                  <a:lnTo>
                    <a:pt x="411230" y="920334"/>
                  </a:lnTo>
                  <a:lnTo>
                    <a:pt x="411150" y="920343"/>
                  </a:lnTo>
                  <a:lnTo>
                    <a:pt x="411010" y="920375"/>
                  </a:lnTo>
                  <a:lnTo>
                    <a:pt x="410866" y="920420"/>
                  </a:lnTo>
                  <a:lnTo>
                    <a:pt x="410730" y="920479"/>
                  </a:lnTo>
                  <a:lnTo>
                    <a:pt x="410605" y="920552"/>
                  </a:lnTo>
                  <a:lnTo>
                    <a:pt x="410492" y="920638"/>
                  </a:lnTo>
                  <a:lnTo>
                    <a:pt x="410356" y="920811"/>
                  </a:lnTo>
                  <a:lnTo>
                    <a:pt x="410254" y="921039"/>
                  </a:lnTo>
                  <a:lnTo>
                    <a:pt x="410182" y="921294"/>
                  </a:lnTo>
                  <a:lnTo>
                    <a:pt x="410148" y="921553"/>
                  </a:lnTo>
                  <a:lnTo>
                    <a:pt x="410148" y="921794"/>
                  </a:lnTo>
                  <a:lnTo>
                    <a:pt x="410205" y="922044"/>
                  </a:lnTo>
                  <a:lnTo>
                    <a:pt x="410330" y="922294"/>
                  </a:lnTo>
                  <a:lnTo>
                    <a:pt x="410488" y="922536"/>
                  </a:lnTo>
                  <a:lnTo>
                    <a:pt x="410658" y="922781"/>
                  </a:lnTo>
                  <a:lnTo>
                    <a:pt x="410813" y="923022"/>
                  </a:lnTo>
                  <a:lnTo>
                    <a:pt x="410919" y="923209"/>
                  </a:lnTo>
                  <a:lnTo>
                    <a:pt x="411138" y="923568"/>
                  </a:lnTo>
                  <a:lnTo>
                    <a:pt x="411244" y="923755"/>
                  </a:lnTo>
                  <a:lnTo>
                    <a:pt x="411339" y="923941"/>
                  </a:lnTo>
                  <a:lnTo>
                    <a:pt x="411471" y="924255"/>
                  </a:lnTo>
                  <a:lnTo>
                    <a:pt x="411584" y="924583"/>
                  </a:lnTo>
                  <a:lnTo>
                    <a:pt x="411683" y="924915"/>
                  </a:lnTo>
                  <a:lnTo>
                    <a:pt x="411758" y="925251"/>
                  </a:lnTo>
                  <a:lnTo>
                    <a:pt x="411815" y="925584"/>
                  </a:lnTo>
                  <a:lnTo>
                    <a:pt x="411875" y="925884"/>
                  </a:lnTo>
                  <a:lnTo>
                    <a:pt x="411936" y="926316"/>
                  </a:lnTo>
                  <a:lnTo>
                    <a:pt x="411989" y="926753"/>
                  </a:lnTo>
                  <a:lnTo>
                    <a:pt x="412019" y="927194"/>
                  </a:lnTo>
                  <a:lnTo>
                    <a:pt x="412030" y="927635"/>
                  </a:lnTo>
                  <a:lnTo>
                    <a:pt x="412015" y="928072"/>
                  </a:lnTo>
                  <a:lnTo>
                    <a:pt x="412076" y="928372"/>
                  </a:lnTo>
                  <a:lnTo>
                    <a:pt x="412110" y="928504"/>
                  </a:lnTo>
                  <a:lnTo>
                    <a:pt x="412132" y="928636"/>
                  </a:lnTo>
                  <a:lnTo>
                    <a:pt x="412136" y="928723"/>
                  </a:lnTo>
                  <a:lnTo>
                    <a:pt x="412129" y="928809"/>
                  </a:lnTo>
                  <a:lnTo>
                    <a:pt x="412117" y="928895"/>
                  </a:lnTo>
                  <a:lnTo>
                    <a:pt x="412102" y="928977"/>
                  </a:lnTo>
                  <a:lnTo>
                    <a:pt x="412049" y="929137"/>
                  </a:lnTo>
                  <a:lnTo>
                    <a:pt x="411977" y="929278"/>
                  </a:lnTo>
                  <a:lnTo>
                    <a:pt x="411936" y="929346"/>
                  </a:lnTo>
                  <a:lnTo>
                    <a:pt x="411898" y="929419"/>
                  </a:lnTo>
                  <a:lnTo>
                    <a:pt x="411777" y="929664"/>
                  </a:lnTo>
                  <a:lnTo>
                    <a:pt x="411660" y="929915"/>
                  </a:lnTo>
                  <a:lnTo>
                    <a:pt x="411607" y="930042"/>
                  </a:lnTo>
                  <a:lnTo>
                    <a:pt x="411565" y="930169"/>
                  </a:lnTo>
                  <a:lnTo>
                    <a:pt x="411501" y="930433"/>
                  </a:lnTo>
                  <a:lnTo>
                    <a:pt x="411467" y="930561"/>
                  </a:lnTo>
                  <a:lnTo>
                    <a:pt x="411422" y="930688"/>
                  </a:lnTo>
                  <a:lnTo>
                    <a:pt x="411346" y="930843"/>
                  </a:lnTo>
                  <a:lnTo>
                    <a:pt x="411256" y="930997"/>
                  </a:lnTo>
                  <a:lnTo>
                    <a:pt x="410968" y="931448"/>
                  </a:lnTo>
                  <a:lnTo>
                    <a:pt x="410783" y="931780"/>
                  </a:lnTo>
                  <a:lnTo>
                    <a:pt x="410420" y="932453"/>
                  </a:lnTo>
                  <a:lnTo>
                    <a:pt x="410246" y="932794"/>
                  </a:lnTo>
                  <a:lnTo>
                    <a:pt x="410080" y="933136"/>
                  </a:lnTo>
                  <a:lnTo>
                    <a:pt x="409218" y="933741"/>
                  </a:lnTo>
                  <a:lnTo>
                    <a:pt x="409245" y="934050"/>
                  </a:lnTo>
                  <a:lnTo>
                    <a:pt x="409751" y="934150"/>
                  </a:lnTo>
                  <a:lnTo>
                    <a:pt x="409695" y="934473"/>
                  </a:lnTo>
                  <a:lnTo>
                    <a:pt x="409090" y="934309"/>
                  </a:lnTo>
                  <a:lnTo>
                    <a:pt x="408844" y="934578"/>
                  </a:lnTo>
                  <a:lnTo>
                    <a:pt x="409321" y="935142"/>
                  </a:lnTo>
                  <a:lnTo>
                    <a:pt x="408788" y="935479"/>
                  </a:lnTo>
                  <a:lnTo>
                    <a:pt x="408444" y="934874"/>
                  </a:lnTo>
                  <a:lnTo>
                    <a:pt x="407847" y="934792"/>
                  </a:lnTo>
                  <a:lnTo>
                    <a:pt x="407155" y="934924"/>
                  </a:lnTo>
                  <a:lnTo>
                    <a:pt x="406566" y="934933"/>
                  </a:lnTo>
                  <a:lnTo>
                    <a:pt x="406293" y="934969"/>
                  </a:lnTo>
                  <a:lnTo>
                    <a:pt x="406014" y="934933"/>
                  </a:lnTo>
                  <a:lnTo>
                    <a:pt x="405734" y="934837"/>
                  </a:lnTo>
                  <a:lnTo>
                    <a:pt x="405167" y="934569"/>
                  </a:lnTo>
                  <a:lnTo>
                    <a:pt x="404884" y="934450"/>
                  </a:lnTo>
                  <a:lnTo>
                    <a:pt x="403916" y="934155"/>
                  </a:lnTo>
                  <a:lnTo>
                    <a:pt x="402941" y="933882"/>
                  </a:lnTo>
                  <a:lnTo>
                    <a:pt x="402454" y="933741"/>
                  </a:lnTo>
                  <a:lnTo>
                    <a:pt x="401082" y="933299"/>
                  </a:lnTo>
                  <a:lnTo>
                    <a:pt x="400621" y="933158"/>
                  </a:lnTo>
                  <a:lnTo>
                    <a:pt x="400160" y="933031"/>
                  </a:lnTo>
                  <a:lnTo>
                    <a:pt x="399400" y="932854"/>
                  </a:lnTo>
                  <a:lnTo>
                    <a:pt x="399022" y="932772"/>
                  </a:lnTo>
                  <a:lnTo>
                    <a:pt x="398637" y="932703"/>
                  </a:lnTo>
                  <a:lnTo>
                    <a:pt x="397987" y="932599"/>
                  </a:lnTo>
                  <a:lnTo>
                    <a:pt x="397450" y="932535"/>
                  </a:lnTo>
                  <a:lnTo>
                    <a:pt x="396910" y="932480"/>
                  </a:lnTo>
                  <a:lnTo>
                    <a:pt x="396725" y="932517"/>
                  </a:lnTo>
                  <a:lnTo>
                    <a:pt x="396536" y="932540"/>
                  </a:lnTo>
                  <a:lnTo>
                    <a:pt x="396347" y="932553"/>
                  </a:lnTo>
                  <a:lnTo>
                    <a:pt x="395969" y="932540"/>
                  </a:lnTo>
                  <a:lnTo>
                    <a:pt x="395598" y="932462"/>
                  </a:lnTo>
                  <a:lnTo>
                    <a:pt x="395232" y="932317"/>
                  </a:lnTo>
                  <a:lnTo>
                    <a:pt x="394869" y="932130"/>
                  </a:lnTo>
                  <a:lnTo>
                    <a:pt x="394518" y="931921"/>
                  </a:lnTo>
                  <a:lnTo>
                    <a:pt x="394177" y="931707"/>
                  </a:lnTo>
                  <a:lnTo>
                    <a:pt x="393837" y="931466"/>
                  </a:lnTo>
                  <a:lnTo>
                    <a:pt x="393512" y="931188"/>
                  </a:lnTo>
                  <a:lnTo>
                    <a:pt x="393199" y="930902"/>
                  </a:lnTo>
                  <a:lnTo>
                    <a:pt x="392877" y="930624"/>
                  </a:lnTo>
                  <a:lnTo>
                    <a:pt x="392541" y="930374"/>
                  </a:lnTo>
                  <a:lnTo>
                    <a:pt x="392205" y="930179"/>
                  </a:lnTo>
                  <a:lnTo>
                    <a:pt x="391853" y="930010"/>
                  </a:lnTo>
                  <a:lnTo>
                    <a:pt x="391498" y="929846"/>
                  </a:lnTo>
                  <a:lnTo>
                    <a:pt x="391150" y="929673"/>
                  </a:lnTo>
                  <a:lnTo>
                    <a:pt x="390821" y="929473"/>
                  </a:lnTo>
                  <a:lnTo>
                    <a:pt x="390194" y="928977"/>
                  </a:lnTo>
                  <a:lnTo>
                    <a:pt x="389586" y="928400"/>
                  </a:lnTo>
                  <a:lnTo>
                    <a:pt x="389041" y="927758"/>
                  </a:lnTo>
                  <a:lnTo>
                    <a:pt x="388614" y="927076"/>
                  </a:lnTo>
                  <a:lnTo>
                    <a:pt x="388350" y="926380"/>
                  </a:lnTo>
                  <a:lnTo>
                    <a:pt x="388308" y="926180"/>
                  </a:lnTo>
                  <a:lnTo>
                    <a:pt x="388274" y="925975"/>
                  </a:lnTo>
                  <a:lnTo>
                    <a:pt x="388248" y="925770"/>
                  </a:lnTo>
                  <a:lnTo>
                    <a:pt x="388233" y="925565"/>
                  </a:lnTo>
                  <a:lnTo>
                    <a:pt x="388221" y="925361"/>
                  </a:lnTo>
                  <a:lnTo>
                    <a:pt x="388233" y="924883"/>
                  </a:lnTo>
                  <a:lnTo>
                    <a:pt x="388293" y="924392"/>
                  </a:lnTo>
                  <a:lnTo>
                    <a:pt x="388395" y="923905"/>
                  </a:lnTo>
                  <a:lnTo>
                    <a:pt x="388531" y="923432"/>
                  </a:lnTo>
                  <a:lnTo>
                    <a:pt x="388698" y="922977"/>
                  </a:lnTo>
                  <a:lnTo>
                    <a:pt x="388818" y="922727"/>
                  </a:lnTo>
                  <a:lnTo>
                    <a:pt x="389109" y="922244"/>
                  </a:lnTo>
                  <a:lnTo>
                    <a:pt x="389249" y="922003"/>
                  </a:lnTo>
                  <a:lnTo>
                    <a:pt x="389370" y="921753"/>
                  </a:lnTo>
                  <a:lnTo>
                    <a:pt x="389476" y="921489"/>
                  </a:lnTo>
                  <a:lnTo>
                    <a:pt x="389571" y="921216"/>
                  </a:lnTo>
                  <a:lnTo>
                    <a:pt x="389654" y="920943"/>
                  </a:lnTo>
                  <a:lnTo>
                    <a:pt x="389718" y="920661"/>
                  </a:lnTo>
                  <a:lnTo>
                    <a:pt x="389756" y="920384"/>
                  </a:lnTo>
                  <a:lnTo>
                    <a:pt x="389752" y="920093"/>
                  </a:lnTo>
                  <a:lnTo>
                    <a:pt x="389703" y="919797"/>
                  </a:lnTo>
                  <a:lnTo>
                    <a:pt x="389646" y="919501"/>
                  </a:lnTo>
                  <a:lnTo>
                    <a:pt x="389616" y="919210"/>
                  </a:lnTo>
                  <a:lnTo>
                    <a:pt x="389639" y="918932"/>
                  </a:lnTo>
                  <a:lnTo>
                    <a:pt x="389691" y="918782"/>
                  </a:lnTo>
                  <a:lnTo>
                    <a:pt x="389767" y="918637"/>
                  </a:lnTo>
                  <a:lnTo>
                    <a:pt x="389846" y="918496"/>
                  </a:lnTo>
                  <a:lnTo>
                    <a:pt x="389911" y="918355"/>
                  </a:lnTo>
                  <a:lnTo>
                    <a:pt x="389941" y="918209"/>
                  </a:lnTo>
                  <a:lnTo>
                    <a:pt x="389896" y="918004"/>
                  </a:lnTo>
                  <a:lnTo>
                    <a:pt x="389775" y="917791"/>
                  </a:lnTo>
                  <a:lnTo>
                    <a:pt x="389608" y="917577"/>
                  </a:lnTo>
                  <a:lnTo>
                    <a:pt x="389234" y="917181"/>
                  </a:lnTo>
                  <a:lnTo>
                    <a:pt x="389041" y="916999"/>
                  </a:lnTo>
                  <a:lnTo>
                    <a:pt x="388826" y="916840"/>
                  </a:lnTo>
                  <a:lnTo>
                    <a:pt x="388380" y="916531"/>
                  </a:lnTo>
                  <a:lnTo>
                    <a:pt x="388165" y="916367"/>
                  </a:lnTo>
                  <a:lnTo>
                    <a:pt x="387668" y="915950"/>
                  </a:lnTo>
                  <a:lnTo>
                    <a:pt x="387364" y="915684"/>
                  </a:lnTo>
                  <a:lnTo>
                    <a:pt x="387114" y="915443"/>
                  </a:lnTo>
                  <a:lnTo>
                    <a:pt x="386887" y="915179"/>
                  </a:lnTo>
                  <a:lnTo>
                    <a:pt x="386661" y="914875"/>
                  </a:lnTo>
                  <a:lnTo>
                    <a:pt x="386456" y="914547"/>
                  </a:lnTo>
                  <a:lnTo>
                    <a:pt x="386271" y="914206"/>
                  </a:lnTo>
                  <a:lnTo>
                    <a:pt x="386109" y="913856"/>
                  </a:lnTo>
                  <a:lnTo>
                    <a:pt x="385980" y="913496"/>
                  </a:lnTo>
                  <a:lnTo>
                    <a:pt x="385905" y="913169"/>
                  </a:lnTo>
                  <a:lnTo>
                    <a:pt x="385848" y="912482"/>
                  </a:lnTo>
                  <a:lnTo>
                    <a:pt x="385810" y="912140"/>
                  </a:lnTo>
                  <a:lnTo>
                    <a:pt x="385720" y="911822"/>
                  </a:lnTo>
                  <a:lnTo>
                    <a:pt x="385621" y="911604"/>
                  </a:lnTo>
                  <a:lnTo>
                    <a:pt x="385508" y="911385"/>
                  </a:lnTo>
                  <a:lnTo>
                    <a:pt x="385383" y="911176"/>
                  </a:lnTo>
                  <a:lnTo>
                    <a:pt x="385240" y="910976"/>
                  </a:lnTo>
                  <a:lnTo>
                    <a:pt x="385088" y="910798"/>
                  </a:lnTo>
                  <a:lnTo>
                    <a:pt x="384918" y="910648"/>
                  </a:lnTo>
                  <a:lnTo>
                    <a:pt x="384862" y="910611"/>
                  </a:lnTo>
                  <a:lnTo>
                    <a:pt x="384726" y="910521"/>
                  </a:lnTo>
                  <a:lnTo>
                    <a:pt x="384525" y="910403"/>
                  </a:lnTo>
                  <a:lnTo>
                    <a:pt x="384333" y="910275"/>
                  </a:lnTo>
                  <a:lnTo>
                    <a:pt x="384159" y="910125"/>
                  </a:lnTo>
                  <a:lnTo>
                    <a:pt x="383966" y="909884"/>
                  </a:lnTo>
                  <a:lnTo>
                    <a:pt x="383803" y="909611"/>
                  </a:lnTo>
                  <a:lnTo>
                    <a:pt x="383664" y="909325"/>
                  </a:lnTo>
                  <a:lnTo>
                    <a:pt x="383528" y="909024"/>
                  </a:lnTo>
                  <a:lnTo>
                    <a:pt x="383392" y="908733"/>
                  </a:lnTo>
                  <a:lnTo>
                    <a:pt x="383259" y="908460"/>
                  </a:lnTo>
                  <a:lnTo>
                    <a:pt x="383131" y="908183"/>
                  </a:lnTo>
                  <a:lnTo>
                    <a:pt x="383006" y="907905"/>
                  </a:lnTo>
                  <a:lnTo>
                    <a:pt x="382632" y="907041"/>
                  </a:lnTo>
                  <a:lnTo>
                    <a:pt x="382417" y="906565"/>
                  </a:lnTo>
                  <a:lnTo>
                    <a:pt x="382243" y="906127"/>
                  </a:lnTo>
                  <a:lnTo>
                    <a:pt x="382141" y="905813"/>
                  </a:lnTo>
                  <a:lnTo>
                    <a:pt x="382042" y="905435"/>
                  </a:lnTo>
                  <a:lnTo>
                    <a:pt x="382001" y="905244"/>
                  </a:lnTo>
                  <a:lnTo>
                    <a:pt x="381967" y="905053"/>
                  </a:lnTo>
                  <a:lnTo>
                    <a:pt x="381940" y="904862"/>
                  </a:lnTo>
                  <a:lnTo>
                    <a:pt x="381940" y="904421"/>
                  </a:lnTo>
                  <a:lnTo>
                    <a:pt x="382005" y="903975"/>
                  </a:lnTo>
                  <a:lnTo>
                    <a:pt x="382107" y="903520"/>
                  </a:lnTo>
                  <a:lnTo>
                    <a:pt x="382345" y="902624"/>
                  </a:lnTo>
                  <a:lnTo>
                    <a:pt x="382549" y="901950"/>
                  </a:lnTo>
                  <a:lnTo>
                    <a:pt x="382809" y="901291"/>
                  </a:lnTo>
                  <a:lnTo>
                    <a:pt x="383074" y="900636"/>
                  </a:lnTo>
                  <a:lnTo>
                    <a:pt x="383293" y="899976"/>
                  </a:lnTo>
                  <a:lnTo>
                    <a:pt x="383414" y="899303"/>
                  </a:lnTo>
                  <a:lnTo>
                    <a:pt x="383444" y="898980"/>
                  </a:lnTo>
                  <a:lnTo>
                    <a:pt x="383471" y="898648"/>
                  </a:lnTo>
                  <a:lnTo>
                    <a:pt x="383482" y="898316"/>
                  </a:lnTo>
                  <a:lnTo>
                    <a:pt x="383452" y="897997"/>
                  </a:lnTo>
                  <a:lnTo>
                    <a:pt x="383369" y="897706"/>
                  </a:lnTo>
                  <a:lnTo>
                    <a:pt x="383263" y="897483"/>
                  </a:lnTo>
                  <a:lnTo>
                    <a:pt x="383127" y="897260"/>
                  </a:lnTo>
                  <a:lnTo>
                    <a:pt x="382968" y="897056"/>
                  </a:lnTo>
                  <a:lnTo>
                    <a:pt x="382787" y="896883"/>
                  </a:lnTo>
                  <a:lnTo>
                    <a:pt x="382594" y="896751"/>
                  </a:lnTo>
                  <a:lnTo>
                    <a:pt x="382364" y="896683"/>
                  </a:lnTo>
                  <a:lnTo>
                    <a:pt x="381835" y="896646"/>
                  </a:lnTo>
                  <a:lnTo>
                    <a:pt x="381555" y="896637"/>
                  </a:lnTo>
                  <a:lnTo>
                    <a:pt x="381275" y="896646"/>
                  </a:lnTo>
                  <a:lnTo>
                    <a:pt x="380999" y="896669"/>
                  </a:lnTo>
                  <a:lnTo>
                    <a:pt x="380723" y="896701"/>
                  </a:lnTo>
                  <a:lnTo>
                    <a:pt x="380198" y="896783"/>
                  </a:lnTo>
                  <a:lnTo>
                    <a:pt x="379941" y="896837"/>
                  </a:lnTo>
                  <a:lnTo>
                    <a:pt x="379703" y="896924"/>
                  </a:lnTo>
                  <a:lnTo>
                    <a:pt x="379499" y="897047"/>
                  </a:lnTo>
                  <a:lnTo>
                    <a:pt x="379386" y="897156"/>
                  </a:lnTo>
                  <a:lnTo>
                    <a:pt x="379280" y="897283"/>
                  </a:lnTo>
                  <a:lnTo>
                    <a:pt x="379185" y="897420"/>
                  </a:lnTo>
                  <a:lnTo>
                    <a:pt x="379102" y="897565"/>
                  </a:lnTo>
                  <a:lnTo>
                    <a:pt x="379030" y="897711"/>
                  </a:lnTo>
                  <a:lnTo>
                    <a:pt x="378966" y="897906"/>
                  </a:lnTo>
                  <a:lnTo>
                    <a:pt x="378928" y="898111"/>
                  </a:lnTo>
                  <a:lnTo>
                    <a:pt x="378906" y="898325"/>
                  </a:lnTo>
                  <a:lnTo>
                    <a:pt x="378887" y="898539"/>
                  </a:lnTo>
                  <a:lnTo>
                    <a:pt x="378838" y="898921"/>
                  </a:lnTo>
                  <a:lnTo>
                    <a:pt x="378807" y="899271"/>
                  </a:lnTo>
                  <a:lnTo>
                    <a:pt x="378773" y="899444"/>
                  </a:lnTo>
                  <a:lnTo>
                    <a:pt x="378724" y="899603"/>
                  </a:lnTo>
                  <a:lnTo>
                    <a:pt x="378634" y="899771"/>
                  </a:lnTo>
                  <a:lnTo>
                    <a:pt x="378516" y="899926"/>
                  </a:lnTo>
                  <a:lnTo>
                    <a:pt x="378384" y="900076"/>
                  </a:lnTo>
                  <a:lnTo>
                    <a:pt x="378244" y="900217"/>
                  </a:lnTo>
                  <a:lnTo>
                    <a:pt x="378101" y="900354"/>
                  </a:lnTo>
                  <a:lnTo>
                    <a:pt x="377991" y="900449"/>
                  </a:lnTo>
                  <a:lnTo>
                    <a:pt x="377881" y="900536"/>
                  </a:lnTo>
                  <a:lnTo>
                    <a:pt x="377651" y="900709"/>
                  </a:lnTo>
                  <a:lnTo>
                    <a:pt x="377545" y="900804"/>
                  </a:lnTo>
                  <a:lnTo>
                    <a:pt x="377337" y="901018"/>
                  </a:lnTo>
                  <a:lnTo>
                    <a:pt x="377145" y="901245"/>
                  </a:lnTo>
                  <a:lnTo>
                    <a:pt x="376967" y="901491"/>
                  </a:lnTo>
                  <a:lnTo>
                    <a:pt x="376804" y="901750"/>
                  </a:lnTo>
                  <a:lnTo>
                    <a:pt x="376668" y="902010"/>
                  </a:lnTo>
                  <a:lnTo>
                    <a:pt x="376555" y="902296"/>
                  </a:lnTo>
                  <a:lnTo>
                    <a:pt x="376460" y="902601"/>
                  </a:lnTo>
                  <a:lnTo>
                    <a:pt x="376393" y="902910"/>
                  </a:lnTo>
                  <a:lnTo>
                    <a:pt x="376340" y="903224"/>
                  </a:lnTo>
                  <a:lnTo>
                    <a:pt x="376309" y="903534"/>
                  </a:lnTo>
                  <a:lnTo>
                    <a:pt x="376294" y="903802"/>
                  </a:lnTo>
                  <a:lnTo>
                    <a:pt x="376294" y="904075"/>
                  </a:lnTo>
                  <a:lnTo>
                    <a:pt x="376306" y="904343"/>
                  </a:lnTo>
                  <a:lnTo>
                    <a:pt x="376336" y="904616"/>
                  </a:lnTo>
                  <a:lnTo>
                    <a:pt x="376374" y="904880"/>
                  </a:lnTo>
                  <a:lnTo>
                    <a:pt x="376483" y="905321"/>
                  </a:lnTo>
                  <a:lnTo>
                    <a:pt x="376638" y="905754"/>
                  </a:lnTo>
                  <a:lnTo>
                    <a:pt x="376827" y="906177"/>
                  </a:lnTo>
                  <a:lnTo>
                    <a:pt x="377039" y="906595"/>
                  </a:lnTo>
                  <a:lnTo>
                    <a:pt x="377250" y="907004"/>
                  </a:lnTo>
                  <a:lnTo>
                    <a:pt x="377439" y="907355"/>
                  </a:lnTo>
                  <a:lnTo>
                    <a:pt x="377636" y="907696"/>
                  </a:lnTo>
                  <a:lnTo>
                    <a:pt x="377844" y="908033"/>
                  </a:lnTo>
                  <a:lnTo>
                    <a:pt x="378059" y="908360"/>
                  </a:lnTo>
                  <a:lnTo>
                    <a:pt x="378286" y="908683"/>
                  </a:lnTo>
                  <a:lnTo>
                    <a:pt x="378365" y="908947"/>
                  </a:lnTo>
                  <a:lnTo>
                    <a:pt x="378516" y="909475"/>
                  </a:lnTo>
                  <a:lnTo>
                    <a:pt x="378603" y="909739"/>
                  </a:lnTo>
                  <a:lnTo>
                    <a:pt x="378751" y="910125"/>
                  </a:lnTo>
                  <a:lnTo>
                    <a:pt x="378909" y="910507"/>
                  </a:lnTo>
                  <a:lnTo>
                    <a:pt x="379076" y="910890"/>
                  </a:lnTo>
                  <a:lnTo>
                    <a:pt x="379253" y="911267"/>
                  </a:lnTo>
                  <a:lnTo>
                    <a:pt x="379438" y="911635"/>
                  </a:lnTo>
                  <a:lnTo>
                    <a:pt x="379624" y="911981"/>
                  </a:lnTo>
                  <a:lnTo>
                    <a:pt x="380232" y="912982"/>
                  </a:lnTo>
                  <a:lnTo>
                    <a:pt x="380417" y="913323"/>
                  </a:lnTo>
                  <a:lnTo>
                    <a:pt x="380621" y="913728"/>
                  </a:lnTo>
                  <a:lnTo>
                    <a:pt x="380814" y="914142"/>
                  </a:lnTo>
                  <a:lnTo>
                    <a:pt x="381086" y="914752"/>
                  </a:lnTo>
                  <a:lnTo>
                    <a:pt x="381252" y="915161"/>
                  </a:lnTo>
                  <a:lnTo>
                    <a:pt x="381321" y="915370"/>
                  </a:lnTo>
                  <a:lnTo>
                    <a:pt x="381396" y="915657"/>
                  </a:lnTo>
                  <a:lnTo>
                    <a:pt x="381460" y="915944"/>
                  </a:lnTo>
                  <a:lnTo>
                    <a:pt x="381509" y="916239"/>
                  </a:lnTo>
                  <a:lnTo>
                    <a:pt x="381551" y="916531"/>
                  </a:lnTo>
                  <a:lnTo>
                    <a:pt x="381585" y="916826"/>
                  </a:lnTo>
                  <a:lnTo>
                    <a:pt x="381596" y="917117"/>
                  </a:lnTo>
                  <a:lnTo>
                    <a:pt x="381593" y="917413"/>
                  </a:lnTo>
                  <a:lnTo>
                    <a:pt x="381581" y="917704"/>
                  </a:lnTo>
                  <a:lnTo>
                    <a:pt x="381589" y="917995"/>
                  </a:lnTo>
                  <a:lnTo>
                    <a:pt x="381630" y="918277"/>
                  </a:lnTo>
                  <a:lnTo>
                    <a:pt x="381702" y="918519"/>
                  </a:lnTo>
                  <a:lnTo>
                    <a:pt x="381797" y="918751"/>
                  </a:lnTo>
                  <a:lnTo>
                    <a:pt x="381902" y="918983"/>
                  </a:lnTo>
                  <a:lnTo>
                    <a:pt x="382016" y="919215"/>
                  </a:lnTo>
                  <a:lnTo>
                    <a:pt x="382337" y="919970"/>
                  </a:lnTo>
                  <a:lnTo>
                    <a:pt x="382443" y="920229"/>
                  </a:lnTo>
                  <a:lnTo>
                    <a:pt x="382534" y="920493"/>
                  </a:lnTo>
                  <a:lnTo>
                    <a:pt x="382598" y="920761"/>
                  </a:lnTo>
                  <a:lnTo>
                    <a:pt x="382621" y="921089"/>
                  </a:lnTo>
                  <a:lnTo>
                    <a:pt x="382605" y="921421"/>
                  </a:lnTo>
                  <a:lnTo>
                    <a:pt x="382519" y="922094"/>
                  </a:lnTo>
                  <a:lnTo>
                    <a:pt x="382496" y="922431"/>
                  </a:lnTo>
                  <a:lnTo>
                    <a:pt x="382500" y="922895"/>
                  </a:lnTo>
                  <a:lnTo>
                    <a:pt x="382553" y="923828"/>
                  </a:lnTo>
                  <a:lnTo>
                    <a:pt x="382560" y="924292"/>
                  </a:lnTo>
                  <a:lnTo>
                    <a:pt x="382526" y="924751"/>
                  </a:lnTo>
                  <a:lnTo>
                    <a:pt x="382458" y="925274"/>
                  </a:lnTo>
                  <a:lnTo>
                    <a:pt x="382375" y="925843"/>
                  </a:lnTo>
                  <a:lnTo>
                    <a:pt x="382254" y="926384"/>
                  </a:lnTo>
                  <a:lnTo>
                    <a:pt x="382076" y="926816"/>
                  </a:lnTo>
                  <a:lnTo>
                    <a:pt x="381835" y="927062"/>
                  </a:lnTo>
                  <a:lnTo>
                    <a:pt x="381710" y="927103"/>
                  </a:lnTo>
                  <a:lnTo>
                    <a:pt x="381581" y="927130"/>
                  </a:lnTo>
                  <a:lnTo>
                    <a:pt x="381313" y="927167"/>
                  </a:lnTo>
                  <a:lnTo>
                    <a:pt x="381181" y="927194"/>
                  </a:lnTo>
                  <a:lnTo>
                    <a:pt x="380689" y="927326"/>
                  </a:lnTo>
                  <a:lnTo>
                    <a:pt x="380194" y="927472"/>
                  </a:lnTo>
                  <a:lnTo>
                    <a:pt x="379949" y="927535"/>
                  </a:lnTo>
                  <a:lnTo>
                    <a:pt x="379616" y="927594"/>
                  </a:lnTo>
                  <a:lnTo>
                    <a:pt x="378943" y="927676"/>
                  </a:lnTo>
                  <a:lnTo>
                    <a:pt x="378611" y="927722"/>
                  </a:lnTo>
                  <a:lnTo>
                    <a:pt x="378282" y="927795"/>
                  </a:lnTo>
                  <a:lnTo>
                    <a:pt x="377984" y="927876"/>
                  </a:lnTo>
                  <a:lnTo>
                    <a:pt x="377677" y="927967"/>
                  </a:lnTo>
                  <a:lnTo>
                    <a:pt x="377383" y="928072"/>
                  </a:lnTo>
                  <a:lnTo>
                    <a:pt x="377095" y="928199"/>
                  </a:lnTo>
                  <a:lnTo>
                    <a:pt x="376827" y="928350"/>
                  </a:lnTo>
                  <a:lnTo>
                    <a:pt x="376589" y="928532"/>
                  </a:lnTo>
                  <a:lnTo>
                    <a:pt x="376370" y="928745"/>
                  </a:lnTo>
                  <a:lnTo>
                    <a:pt x="375950" y="929205"/>
                  </a:lnTo>
                  <a:lnTo>
                    <a:pt x="375724" y="929414"/>
                  </a:lnTo>
                  <a:lnTo>
                    <a:pt x="375459" y="929628"/>
                  </a:lnTo>
                  <a:lnTo>
                    <a:pt x="375183" y="929828"/>
                  </a:lnTo>
                  <a:lnTo>
                    <a:pt x="374900" y="930024"/>
                  </a:lnTo>
                  <a:lnTo>
                    <a:pt x="374333" y="930406"/>
                  </a:lnTo>
                  <a:lnTo>
                    <a:pt x="374106" y="930579"/>
                  </a:lnTo>
                  <a:lnTo>
                    <a:pt x="373879" y="930765"/>
                  </a:lnTo>
                  <a:lnTo>
                    <a:pt x="373649" y="930943"/>
                  </a:lnTo>
                  <a:lnTo>
                    <a:pt x="373414" y="931088"/>
                  </a:lnTo>
                  <a:lnTo>
                    <a:pt x="373165" y="931184"/>
                  </a:lnTo>
                  <a:lnTo>
                    <a:pt x="372889" y="931220"/>
                  </a:lnTo>
                  <a:lnTo>
                    <a:pt x="372598" y="931207"/>
                  </a:lnTo>
                  <a:lnTo>
                    <a:pt x="372303" y="931157"/>
                  </a:lnTo>
                  <a:lnTo>
                    <a:pt x="372009" y="931088"/>
                  </a:lnTo>
                  <a:lnTo>
                    <a:pt x="371725" y="931011"/>
                  </a:lnTo>
                  <a:lnTo>
                    <a:pt x="371257" y="930824"/>
                  </a:lnTo>
                  <a:lnTo>
                    <a:pt x="370814" y="930561"/>
                  </a:lnTo>
                  <a:lnTo>
                    <a:pt x="369953" y="929942"/>
                  </a:lnTo>
                  <a:lnTo>
                    <a:pt x="369507" y="929664"/>
                  </a:lnTo>
                  <a:lnTo>
                    <a:pt x="369099" y="929455"/>
                  </a:lnTo>
                  <a:lnTo>
                    <a:pt x="368275" y="929050"/>
                  </a:lnTo>
                  <a:lnTo>
                    <a:pt x="367852" y="928864"/>
                  </a:lnTo>
                  <a:lnTo>
                    <a:pt x="367428" y="928686"/>
                  </a:lnTo>
                  <a:lnTo>
                    <a:pt x="367035" y="928527"/>
                  </a:lnTo>
                  <a:lnTo>
                    <a:pt x="366635" y="928377"/>
                  </a:lnTo>
                  <a:lnTo>
                    <a:pt x="366234" y="928236"/>
                  </a:lnTo>
                  <a:lnTo>
                    <a:pt x="365830" y="928108"/>
                  </a:lnTo>
                  <a:lnTo>
                    <a:pt x="365418" y="927995"/>
                  </a:lnTo>
                  <a:lnTo>
                    <a:pt x="364949" y="927886"/>
                  </a:lnTo>
                  <a:lnTo>
                    <a:pt x="364473" y="927785"/>
                  </a:lnTo>
                  <a:lnTo>
                    <a:pt x="363993" y="927708"/>
                  </a:lnTo>
                  <a:lnTo>
                    <a:pt x="363517" y="927663"/>
                  </a:lnTo>
                  <a:lnTo>
                    <a:pt x="363041" y="927663"/>
                  </a:lnTo>
                  <a:lnTo>
                    <a:pt x="362700" y="927685"/>
                  </a:lnTo>
                  <a:lnTo>
                    <a:pt x="362357" y="927726"/>
                  </a:lnTo>
                  <a:lnTo>
                    <a:pt x="362013" y="927785"/>
                  </a:lnTo>
                  <a:lnTo>
                    <a:pt x="361684" y="927872"/>
                  </a:lnTo>
                  <a:lnTo>
                    <a:pt x="361548" y="927977"/>
                  </a:lnTo>
                  <a:lnTo>
                    <a:pt x="361291" y="928195"/>
                  </a:lnTo>
                  <a:lnTo>
                    <a:pt x="361162" y="928309"/>
                  </a:lnTo>
                  <a:lnTo>
                    <a:pt x="361038" y="928427"/>
                  </a:lnTo>
                  <a:lnTo>
                    <a:pt x="360898" y="928586"/>
                  </a:lnTo>
                  <a:lnTo>
                    <a:pt x="360773" y="928764"/>
                  </a:lnTo>
                  <a:lnTo>
                    <a:pt x="360641" y="928936"/>
                  </a:lnTo>
                  <a:lnTo>
                    <a:pt x="360505" y="929091"/>
                  </a:lnTo>
                  <a:lnTo>
                    <a:pt x="360346" y="929196"/>
                  </a:lnTo>
                  <a:lnTo>
                    <a:pt x="360195" y="929250"/>
                  </a:lnTo>
                  <a:lnTo>
                    <a:pt x="360032" y="929273"/>
                  </a:lnTo>
                  <a:lnTo>
                    <a:pt x="359862" y="929282"/>
                  </a:lnTo>
                  <a:lnTo>
                    <a:pt x="359634" y="929285"/>
                  </a:lnTo>
                  <a:lnTo>
                    <a:pt x="359212" y="929282"/>
                  </a:lnTo>
                  <a:lnTo>
                    <a:pt x="358880" y="929273"/>
                  </a:lnTo>
                  <a:lnTo>
                    <a:pt x="358562" y="929237"/>
                  </a:lnTo>
                  <a:lnTo>
                    <a:pt x="358279" y="929155"/>
                  </a:lnTo>
                  <a:lnTo>
                    <a:pt x="358063" y="929014"/>
                  </a:lnTo>
                  <a:lnTo>
                    <a:pt x="357954" y="928864"/>
                  </a:lnTo>
                  <a:lnTo>
                    <a:pt x="357878" y="928677"/>
                  </a:lnTo>
                  <a:lnTo>
                    <a:pt x="357818" y="928472"/>
                  </a:lnTo>
                  <a:lnTo>
                    <a:pt x="357765" y="928263"/>
                  </a:lnTo>
                  <a:lnTo>
                    <a:pt x="357701" y="928063"/>
                  </a:lnTo>
                  <a:lnTo>
                    <a:pt x="357587" y="927745"/>
                  </a:lnTo>
                  <a:lnTo>
                    <a:pt x="357376" y="927099"/>
                  </a:lnTo>
                  <a:lnTo>
                    <a:pt x="357258" y="926780"/>
                  </a:lnTo>
                  <a:lnTo>
                    <a:pt x="357130" y="926466"/>
                  </a:lnTo>
                  <a:lnTo>
                    <a:pt x="357039" y="926266"/>
                  </a:lnTo>
                  <a:lnTo>
                    <a:pt x="356741" y="925684"/>
                  </a:lnTo>
                  <a:lnTo>
                    <a:pt x="356635" y="925497"/>
                  </a:lnTo>
                  <a:lnTo>
                    <a:pt x="356586" y="925079"/>
                  </a:lnTo>
                  <a:lnTo>
                    <a:pt x="356582" y="924965"/>
                  </a:lnTo>
                  <a:lnTo>
                    <a:pt x="356582" y="924733"/>
                  </a:lnTo>
                  <a:lnTo>
                    <a:pt x="356597" y="924501"/>
                  </a:lnTo>
                  <a:lnTo>
                    <a:pt x="356873" y="924069"/>
                  </a:lnTo>
                  <a:lnTo>
                    <a:pt x="357629" y="923159"/>
                  </a:lnTo>
                  <a:lnTo>
                    <a:pt x="357833" y="922904"/>
                  </a:lnTo>
                  <a:lnTo>
                    <a:pt x="358445" y="922126"/>
                  </a:lnTo>
                  <a:lnTo>
                    <a:pt x="359084" y="921353"/>
                  </a:lnTo>
                  <a:lnTo>
                    <a:pt x="359303" y="921098"/>
                  </a:lnTo>
                  <a:lnTo>
                    <a:pt x="359530" y="920852"/>
                  </a:lnTo>
                  <a:lnTo>
                    <a:pt x="359768" y="920620"/>
                  </a:lnTo>
                  <a:lnTo>
                    <a:pt x="359942" y="920470"/>
                  </a:lnTo>
                  <a:lnTo>
                    <a:pt x="360115" y="920325"/>
                  </a:lnTo>
                  <a:lnTo>
                    <a:pt x="360297" y="920184"/>
                  </a:lnTo>
                  <a:lnTo>
                    <a:pt x="360478" y="920052"/>
                  </a:lnTo>
                  <a:lnTo>
                    <a:pt x="360667" y="919924"/>
                  </a:lnTo>
                  <a:lnTo>
                    <a:pt x="360985" y="919724"/>
                  </a:lnTo>
                  <a:lnTo>
                    <a:pt x="361317" y="919542"/>
                  </a:lnTo>
                  <a:lnTo>
                    <a:pt x="361661" y="919374"/>
                  </a:lnTo>
                  <a:lnTo>
                    <a:pt x="362009" y="919233"/>
                  </a:lnTo>
                  <a:lnTo>
                    <a:pt x="362364" y="919124"/>
                  </a:lnTo>
                  <a:lnTo>
                    <a:pt x="362598" y="919078"/>
                  </a:lnTo>
                  <a:lnTo>
                    <a:pt x="362836" y="919051"/>
                  </a:lnTo>
                  <a:lnTo>
                    <a:pt x="363075" y="919033"/>
                  </a:lnTo>
                  <a:lnTo>
                    <a:pt x="363313" y="919005"/>
                  </a:lnTo>
                  <a:lnTo>
                    <a:pt x="363551" y="918969"/>
                  </a:lnTo>
                  <a:lnTo>
                    <a:pt x="363944" y="918864"/>
                  </a:lnTo>
                  <a:lnTo>
                    <a:pt x="364333" y="918746"/>
                  </a:lnTo>
                  <a:lnTo>
                    <a:pt x="364794" y="918623"/>
                  </a:lnTo>
                  <a:lnTo>
                    <a:pt x="365335" y="918509"/>
                  </a:lnTo>
                  <a:lnTo>
                    <a:pt x="365603" y="918441"/>
                  </a:lnTo>
                  <a:lnTo>
                    <a:pt x="365864" y="918359"/>
                  </a:lnTo>
                  <a:lnTo>
                    <a:pt x="366325" y="918159"/>
                  </a:lnTo>
                  <a:lnTo>
                    <a:pt x="366771" y="917913"/>
                  </a:lnTo>
                  <a:lnTo>
                    <a:pt x="367205" y="917631"/>
                  </a:lnTo>
                  <a:lnTo>
                    <a:pt x="367629" y="917336"/>
                  </a:lnTo>
                  <a:lnTo>
                    <a:pt x="368044" y="917031"/>
                  </a:lnTo>
                  <a:lnTo>
                    <a:pt x="368418" y="916749"/>
                  </a:lnTo>
                  <a:lnTo>
                    <a:pt x="368789" y="916453"/>
                  </a:lnTo>
                  <a:lnTo>
                    <a:pt x="369152" y="916144"/>
                  </a:lnTo>
                  <a:lnTo>
                    <a:pt x="369503" y="915825"/>
                  </a:lnTo>
                  <a:lnTo>
                    <a:pt x="369843" y="915498"/>
                  </a:lnTo>
                  <a:lnTo>
                    <a:pt x="369983" y="915316"/>
                  </a:lnTo>
                  <a:lnTo>
                    <a:pt x="370115" y="915129"/>
                  </a:lnTo>
                  <a:lnTo>
                    <a:pt x="370236" y="914938"/>
                  </a:lnTo>
                  <a:lnTo>
                    <a:pt x="370342" y="914738"/>
                  </a:lnTo>
                  <a:lnTo>
                    <a:pt x="370448" y="914424"/>
                  </a:lnTo>
                  <a:lnTo>
                    <a:pt x="370501" y="914083"/>
                  </a:lnTo>
                  <a:lnTo>
                    <a:pt x="370542" y="913737"/>
                  </a:lnTo>
                  <a:lnTo>
                    <a:pt x="370618" y="913423"/>
                  </a:lnTo>
                  <a:lnTo>
                    <a:pt x="370761" y="913164"/>
                  </a:lnTo>
                  <a:lnTo>
                    <a:pt x="370879" y="913064"/>
                  </a:lnTo>
                  <a:lnTo>
                    <a:pt x="371158" y="912896"/>
                  </a:lnTo>
                  <a:lnTo>
                    <a:pt x="371291" y="912809"/>
                  </a:lnTo>
                  <a:lnTo>
                    <a:pt x="371400" y="912705"/>
                  </a:lnTo>
                  <a:lnTo>
                    <a:pt x="371464" y="912605"/>
                  </a:lnTo>
                  <a:lnTo>
                    <a:pt x="371514" y="912495"/>
                  </a:lnTo>
                  <a:lnTo>
                    <a:pt x="371559" y="912382"/>
                  </a:lnTo>
                  <a:lnTo>
                    <a:pt x="371600" y="912268"/>
                  </a:lnTo>
                  <a:lnTo>
                    <a:pt x="371744" y="911909"/>
                  </a:lnTo>
                  <a:lnTo>
                    <a:pt x="371839" y="911658"/>
                  </a:lnTo>
                  <a:lnTo>
                    <a:pt x="371922" y="911408"/>
                  </a:lnTo>
                  <a:lnTo>
                    <a:pt x="371997" y="911153"/>
                  </a:lnTo>
                  <a:lnTo>
                    <a:pt x="372061" y="910899"/>
                  </a:lnTo>
                  <a:lnTo>
                    <a:pt x="372126" y="910526"/>
                  </a:lnTo>
                  <a:lnTo>
                    <a:pt x="372160" y="910153"/>
                  </a:lnTo>
                  <a:lnTo>
                    <a:pt x="372179" y="909770"/>
                  </a:lnTo>
                  <a:lnTo>
                    <a:pt x="372179" y="909384"/>
                  </a:lnTo>
                  <a:lnTo>
                    <a:pt x="372175" y="909006"/>
                  </a:lnTo>
                  <a:lnTo>
                    <a:pt x="372152" y="908478"/>
                  </a:lnTo>
                  <a:lnTo>
                    <a:pt x="372103" y="907955"/>
                  </a:lnTo>
                  <a:lnTo>
                    <a:pt x="372031" y="907428"/>
                  </a:lnTo>
                  <a:lnTo>
                    <a:pt x="371941" y="906909"/>
                  </a:lnTo>
                  <a:lnTo>
                    <a:pt x="371827" y="906395"/>
                  </a:lnTo>
                  <a:lnTo>
                    <a:pt x="371740" y="906054"/>
                  </a:lnTo>
                  <a:lnTo>
                    <a:pt x="371642" y="905722"/>
                  </a:lnTo>
                  <a:lnTo>
                    <a:pt x="371536" y="905385"/>
                  </a:lnTo>
                  <a:lnTo>
                    <a:pt x="371423" y="905053"/>
                  </a:lnTo>
                  <a:lnTo>
                    <a:pt x="371306" y="904725"/>
                  </a:lnTo>
                  <a:lnTo>
                    <a:pt x="371113" y="904243"/>
                  </a:lnTo>
                  <a:lnTo>
                    <a:pt x="370890" y="903770"/>
                  </a:lnTo>
                  <a:lnTo>
                    <a:pt x="370660" y="903297"/>
                  </a:lnTo>
                  <a:lnTo>
                    <a:pt x="370440" y="902824"/>
                  </a:lnTo>
                  <a:lnTo>
                    <a:pt x="370247" y="902337"/>
                  </a:lnTo>
                  <a:lnTo>
                    <a:pt x="369960" y="901359"/>
                  </a:lnTo>
                  <a:lnTo>
                    <a:pt x="369745" y="900354"/>
                  </a:lnTo>
                  <a:lnTo>
                    <a:pt x="369582" y="899326"/>
                  </a:lnTo>
                  <a:lnTo>
                    <a:pt x="369189" y="896251"/>
                  </a:lnTo>
                  <a:lnTo>
                    <a:pt x="369076" y="895231"/>
                  </a:lnTo>
                  <a:lnTo>
                    <a:pt x="368985" y="894208"/>
                  </a:lnTo>
                  <a:lnTo>
                    <a:pt x="368913" y="893184"/>
                  </a:lnTo>
                  <a:lnTo>
                    <a:pt x="368857" y="892161"/>
                  </a:lnTo>
                  <a:lnTo>
                    <a:pt x="368963" y="891583"/>
                  </a:lnTo>
                  <a:lnTo>
                    <a:pt x="369012" y="891280"/>
                  </a:lnTo>
                  <a:lnTo>
                    <a:pt x="369057" y="891001"/>
                  </a:lnTo>
                  <a:lnTo>
                    <a:pt x="369140" y="890414"/>
                  </a:lnTo>
                  <a:lnTo>
                    <a:pt x="369216" y="889832"/>
                  </a:lnTo>
                  <a:lnTo>
                    <a:pt x="369363" y="888535"/>
                  </a:lnTo>
                  <a:lnTo>
                    <a:pt x="369450" y="887821"/>
                  </a:lnTo>
                  <a:lnTo>
                    <a:pt x="369511" y="887103"/>
                  </a:lnTo>
                  <a:lnTo>
                    <a:pt x="369526" y="886398"/>
                  </a:lnTo>
                  <a:lnTo>
                    <a:pt x="369469" y="885701"/>
                  </a:lnTo>
                  <a:lnTo>
                    <a:pt x="369352" y="885051"/>
                  </a:lnTo>
                  <a:lnTo>
                    <a:pt x="369182" y="884405"/>
                  </a:lnTo>
                  <a:lnTo>
                    <a:pt x="368966" y="883773"/>
                  </a:lnTo>
                  <a:lnTo>
                    <a:pt x="368706" y="883154"/>
                  </a:lnTo>
                  <a:lnTo>
                    <a:pt x="368411" y="882567"/>
                  </a:lnTo>
                  <a:lnTo>
                    <a:pt x="368192" y="882190"/>
                  </a:lnTo>
                  <a:lnTo>
                    <a:pt x="367961" y="881817"/>
                  </a:lnTo>
                  <a:lnTo>
                    <a:pt x="367708" y="881457"/>
                  </a:lnTo>
                  <a:lnTo>
                    <a:pt x="367436" y="881116"/>
                  </a:lnTo>
                  <a:lnTo>
                    <a:pt x="367141" y="880802"/>
                  </a:lnTo>
                  <a:lnTo>
                    <a:pt x="366722" y="880452"/>
                  </a:lnTo>
                  <a:lnTo>
                    <a:pt x="366257" y="880147"/>
                  </a:lnTo>
                  <a:lnTo>
                    <a:pt x="365762" y="879874"/>
                  </a:lnTo>
                  <a:lnTo>
                    <a:pt x="365255" y="879624"/>
                  </a:lnTo>
                  <a:lnTo>
                    <a:pt x="364749" y="879388"/>
                  </a:lnTo>
                  <a:lnTo>
                    <a:pt x="364000" y="879056"/>
                  </a:lnTo>
                  <a:lnTo>
                    <a:pt x="363619" y="878901"/>
                  </a:lnTo>
                  <a:lnTo>
                    <a:pt x="363230" y="878774"/>
                  </a:lnTo>
                  <a:lnTo>
                    <a:pt x="362840" y="878669"/>
                  </a:lnTo>
                  <a:lnTo>
                    <a:pt x="362413" y="878601"/>
                  </a:lnTo>
                  <a:lnTo>
                    <a:pt x="361982" y="878564"/>
                  </a:lnTo>
                  <a:lnTo>
                    <a:pt x="361544" y="878555"/>
                  </a:lnTo>
                  <a:lnTo>
                    <a:pt x="361106" y="878560"/>
                  </a:lnTo>
                  <a:lnTo>
                    <a:pt x="360671" y="878569"/>
                  </a:lnTo>
                  <a:lnTo>
                    <a:pt x="360180" y="878628"/>
                  </a:lnTo>
                  <a:lnTo>
                    <a:pt x="359125" y="878851"/>
                  </a:lnTo>
                  <a:lnTo>
                    <a:pt x="358702" y="878883"/>
                  </a:lnTo>
                  <a:lnTo>
                    <a:pt x="358434" y="878778"/>
                  </a:lnTo>
                  <a:lnTo>
                    <a:pt x="358328" y="878560"/>
                  </a:lnTo>
                  <a:lnTo>
                    <a:pt x="358283" y="878291"/>
                  </a:lnTo>
                  <a:lnTo>
                    <a:pt x="358256" y="877691"/>
                  </a:lnTo>
                  <a:lnTo>
                    <a:pt x="358211" y="877404"/>
                  </a:lnTo>
                  <a:lnTo>
                    <a:pt x="358082" y="876940"/>
                  </a:lnTo>
                  <a:lnTo>
                    <a:pt x="357924" y="876463"/>
                  </a:lnTo>
                  <a:lnTo>
                    <a:pt x="357731" y="876003"/>
                  </a:lnTo>
                  <a:lnTo>
                    <a:pt x="357493" y="875599"/>
                  </a:lnTo>
                  <a:lnTo>
                    <a:pt x="357198" y="875271"/>
                  </a:lnTo>
                  <a:lnTo>
                    <a:pt x="356858" y="875053"/>
                  </a:lnTo>
                  <a:lnTo>
                    <a:pt x="356461" y="874893"/>
                  </a:lnTo>
                  <a:lnTo>
                    <a:pt x="356034" y="874780"/>
                  </a:lnTo>
                  <a:lnTo>
                    <a:pt x="355592" y="874689"/>
                  </a:lnTo>
                  <a:lnTo>
                    <a:pt x="355165" y="874611"/>
                  </a:lnTo>
                  <a:lnTo>
                    <a:pt x="354949" y="874584"/>
                  </a:lnTo>
                  <a:lnTo>
                    <a:pt x="354723" y="874580"/>
                  </a:lnTo>
                  <a:lnTo>
                    <a:pt x="354503" y="874571"/>
                  </a:lnTo>
                  <a:lnTo>
                    <a:pt x="354296" y="874539"/>
                  </a:lnTo>
                  <a:lnTo>
                    <a:pt x="354110" y="874466"/>
                  </a:lnTo>
                  <a:lnTo>
                    <a:pt x="353891" y="874238"/>
                  </a:lnTo>
                  <a:lnTo>
                    <a:pt x="353710" y="873870"/>
                  </a:lnTo>
                  <a:lnTo>
                    <a:pt x="353589" y="873438"/>
                  </a:lnTo>
                  <a:lnTo>
                    <a:pt x="353543" y="873010"/>
                  </a:lnTo>
                  <a:lnTo>
                    <a:pt x="353585" y="872651"/>
                  </a:lnTo>
                  <a:lnTo>
                    <a:pt x="353691" y="872437"/>
                  </a:lnTo>
                  <a:lnTo>
                    <a:pt x="353846" y="872237"/>
                  </a:lnTo>
                  <a:lnTo>
                    <a:pt x="354035" y="872046"/>
                  </a:lnTo>
                  <a:lnTo>
                    <a:pt x="354228" y="871859"/>
                  </a:lnTo>
                  <a:lnTo>
                    <a:pt x="354617" y="871455"/>
                  </a:lnTo>
                  <a:lnTo>
                    <a:pt x="355048" y="871027"/>
                  </a:lnTo>
                  <a:lnTo>
                    <a:pt x="355248" y="870809"/>
                  </a:lnTo>
                  <a:lnTo>
                    <a:pt x="355422" y="870568"/>
                  </a:lnTo>
                  <a:lnTo>
                    <a:pt x="355607" y="870222"/>
                  </a:lnTo>
                  <a:lnTo>
                    <a:pt x="355758" y="869844"/>
                  </a:lnTo>
                  <a:lnTo>
                    <a:pt x="355875" y="869449"/>
                  </a:lnTo>
                  <a:lnTo>
                    <a:pt x="355962" y="869048"/>
                  </a:lnTo>
                  <a:lnTo>
                    <a:pt x="356015" y="868648"/>
                  </a:lnTo>
                  <a:lnTo>
                    <a:pt x="356004" y="867902"/>
                  </a:lnTo>
                  <a:lnTo>
                    <a:pt x="355849" y="867115"/>
                  </a:lnTo>
                  <a:lnTo>
                    <a:pt x="355584" y="866328"/>
                  </a:lnTo>
                  <a:lnTo>
                    <a:pt x="355237" y="865578"/>
                  </a:lnTo>
                  <a:lnTo>
                    <a:pt x="354843" y="864895"/>
                  </a:lnTo>
                  <a:lnTo>
                    <a:pt x="354386" y="864277"/>
                  </a:lnTo>
                  <a:lnTo>
                    <a:pt x="353853" y="863690"/>
                  </a:lnTo>
                  <a:lnTo>
                    <a:pt x="353256" y="863153"/>
                  </a:lnTo>
                  <a:lnTo>
                    <a:pt x="352614" y="862689"/>
                  </a:lnTo>
                  <a:lnTo>
                    <a:pt x="351949" y="862307"/>
                  </a:lnTo>
                  <a:lnTo>
                    <a:pt x="351344" y="861698"/>
                  </a:lnTo>
                  <a:lnTo>
                    <a:pt x="350770" y="861043"/>
                  </a:lnTo>
                  <a:lnTo>
                    <a:pt x="350229" y="860360"/>
                  </a:lnTo>
                  <a:lnTo>
                    <a:pt x="349734" y="859646"/>
                  </a:lnTo>
                  <a:lnTo>
                    <a:pt x="349284" y="858914"/>
                  </a:lnTo>
                  <a:lnTo>
                    <a:pt x="348990" y="858386"/>
                  </a:lnTo>
                  <a:lnTo>
                    <a:pt x="348706" y="857850"/>
                  </a:lnTo>
                  <a:lnTo>
                    <a:pt x="348449" y="857299"/>
                  </a:lnTo>
                  <a:lnTo>
                    <a:pt x="348230" y="856740"/>
                  </a:lnTo>
                  <a:lnTo>
                    <a:pt x="348060" y="856167"/>
                  </a:lnTo>
                  <a:lnTo>
                    <a:pt x="347958" y="855666"/>
                  </a:lnTo>
                  <a:lnTo>
                    <a:pt x="347886" y="855157"/>
                  </a:lnTo>
                  <a:lnTo>
                    <a:pt x="347844" y="854638"/>
                  </a:lnTo>
                  <a:lnTo>
                    <a:pt x="347828" y="854197"/>
                  </a:lnTo>
                  <a:lnTo>
                    <a:pt x="347826" y="854120"/>
                  </a:lnTo>
                  <a:lnTo>
                    <a:pt x="347829" y="853606"/>
                  </a:lnTo>
                  <a:lnTo>
                    <a:pt x="347848" y="853228"/>
                  </a:lnTo>
                  <a:lnTo>
                    <a:pt x="347882" y="852851"/>
                  </a:lnTo>
                  <a:lnTo>
                    <a:pt x="347924" y="852473"/>
                  </a:lnTo>
                  <a:lnTo>
                    <a:pt x="348030" y="851723"/>
                  </a:lnTo>
                  <a:lnTo>
                    <a:pt x="348109" y="851232"/>
                  </a:lnTo>
                  <a:lnTo>
                    <a:pt x="348207" y="850745"/>
                  </a:lnTo>
                  <a:lnTo>
                    <a:pt x="348517" y="849285"/>
                  </a:lnTo>
                  <a:lnTo>
                    <a:pt x="348857" y="847515"/>
                  </a:lnTo>
                  <a:lnTo>
                    <a:pt x="349076" y="846337"/>
                  </a:lnTo>
                  <a:lnTo>
                    <a:pt x="349016" y="845823"/>
                  </a:lnTo>
                  <a:lnTo>
                    <a:pt x="348940" y="845314"/>
                  </a:lnTo>
                  <a:lnTo>
                    <a:pt x="348793" y="844477"/>
                  </a:lnTo>
                  <a:lnTo>
                    <a:pt x="348733" y="844186"/>
                  </a:lnTo>
                  <a:lnTo>
                    <a:pt x="348668" y="843899"/>
                  </a:lnTo>
                  <a:lnTo>
                    <a:pt x="348596" y="843613"/>
                  </a:lnTo>
                  <a:lnTo>
                    <a:pt x="348426" y="843035"/>
                  </a:lnTo>
                  <a:lnTo>
                    <a:pt x="348358" y="842849"/>
                  </a:lnTo>
                  <a:lnTo>
                    <a:pt x="348158" y="842367"/>
                  </a:lnTo>
                  <a:lnTo>
                    <a:pt x="348003" y="842030"/>
                  </a:lnTo>
                  <a:lnTo>
                    <a:pt x="347841" y="841721"/>
                  </a:lnTo>
                  <a:lnTo>
                    <a:pt x="347705" y="841521"/>
                  </a:lnTo>
                  <a:lnTo>
                    <a:pt x="347610" y="841498"/>
                  </a:lnTo>
                  <a:lnTo>
                    <a:pt x="347557" y="841607"/>
                  </a:lnTo>
                  <a:lnTo>
                    <a:pt x="347535" y="841734"/>
                  </a:lnTo>
                  <a:lnTo>
                    <a:pt x="347523" y="841875"/>
                  </a:lnTo>
                  <a:lnTo>
                    <a:pt x="347516" y="842153"/>
                  </a:lnTo>
                  <a:lnTo>
                    <a:pt x="347504" y="842344"/>
                  </a:lnTo>
                  <a:lnTo>
                    <a:pt x="347501" y="842530"/>
                  </a:lnTo>
                  <a:lnTo>
                    <a:pt x="347504" y="842912"/>
                  </a:lnTo>
                  <a:lnTo>
                    <a:pt x="347485" y="843290"/>
                  </a:lnTo>
                  <a:lnTo>
                    <a:pt x="347448" y="843668"/>
                  </a:lnTo>
                  <a:lnTo>
                    <a:pt x="347425" y="843859"/>
                  </a:lnTo>
                  <a:lnTo>
                    <a:pt x="347399" y="844045"/>
                  </a:lnTo>
                  <a:lnTo>
                    <a:pt x="347346" y="844486"/>
                  </a:lnTo>
                  <a:lnTo>
                    <a:pt x="347255" y="844363"/>
                  </a:lnTo>
                  <a:lnTo>
                    <a:pt x="347176" y="844227"/>
                  </a:lnTo>
                  <a:lnTo>
                    <a:pt x="347104" y="844086"/>
                  </a:lnTo>
                  <a:lnTo>
                    <a:pt x="346983" y="843795"/>
                  </a:lnTo>
                  <a:lnTo>
                    <a:pt x="346866" y="843422"/>
                  </a:lnTo>
                  <a:lnTo>
                    <a:pt x="346786" y="843026"/>
                  </a:lnTo>
                  <a:lnTo>
                    <a:pt x="346749" y="842617"/>
                  </a:lnTo>
                  <a:lnTo>
                    <a:pt x="346752" y="842212"/>
                  </a:lnTo>
                  <a:lnTo>
                    <a:pt x="346801" y="841825"/>
                  </a:lnTo>
                  <a:lnTo>
                    <a:pt x="346718" y="841480"/>
                  </a:lnTo>
                  <a:lnTo>
                    <a:pt x="346480" y="840425"/>
                  </a:lnTo>
                  <a:lnTo>
                    <a:pt x="346397" y="840074"/>
                  </a:lnTo>
                  <a:lnTo>
                    <a:pt x="346253" y="839342"/>
                  </a:lnTo>
                  <a:lnTo>
                    <a:pt x="346185" y="838974"/>
                  </a:lnTo>
                  <a:lnTo>
                    <a:pt x="346102" y="838610"/>
                  </a:lnTo>
                  <a:lnTo>
                    <a:pt x="345996" y="838250"/>
                  </a:lnTo>
                  <a:lnTo>
                    <a:pt x="345800" y="837786"/>
                  </a:lnTo>
                  <a:lnTo>
                    <a:pt x="345547" y="837336"/>
                  </a:lnTo>
                  <a:lnTo>
                    <a:pt x="345278" y="836895"/>
                  </a:lnTo>
                  <a:lnTo>
                    <a:pt x="345044" y="836445"/>
                  </a:lnTo>
                  <a:lnTo>
                    <a:pt x="344882" y="835976"/>
                  </a:lnTo>
                  <a:lnTo>
                    <a:pt x="344791" y="835494"/>
                  </a:lnTo>
                  <a:lnTo>
                    <a:pt x="344742" y="834994"/>
                  </a:lnTo>
                  <a:lnTo>
                    <a:pt x="344730" y="834489"/>
                  </a:lnTo>
                  <a:lnTo>
                    <a:pt x="344768" y="833989"/>
                  </a:lnTo>
                  <a:lnTo>
                    <a:pt x="344851" y="833507"/>
                  </a:lnTo>
                  <a:lnTo>
                    <a:pt x="345040" y="832924"/>
                  </a:lnTo>
                  <a:lnTo>
                    <a:pt x="345320" y="832360"/>
                  </a:lnTo>
                  <a:lnTo>
                    <a:pt x="345664" y="831810"/>
                  </a:lnTo>
                  <a:lnTo>
                    <a:pt x="346038" y="831282"/>
                  </a:lnTo>
                  <a:lnTo>
                    <a:pt x="346423" y="830768"/>
                  </a:lnTo>
                  <a:lnTo>
                    <a:pt x="346900" y="830168"/>
                  </a:lnTo>
                  <a:lnTo>
                    <a:pt x="347414" y="829590"/>
                  </a:lnTo>
                  <a:lnTo>
                    <a:pt x="347965" y="829040"/>
                  </a:lnTo>
                  <a:lnTo>
                    <a:pt x="348544" y="828526"/>
                  </a:lnTo>
                  <a:lnTo>
                    <a:pt x="349148" y="828058"/>
                  </a:lnTo>
                  <a:lnTo>
                    <a:pt x="349458" y="827839"/>
                  </a:lnTo>
                  <a:lnTo>
                    <a:pt x="349776" y="827630"/>
                  </a:lnTo>
                  <a:lnTo>
                    <a:pt x="350097" y="827435"/>
                  </a:lnTo>
                  <a:lnTo>
                    <a:pt x="350426" y="827248"/>
                  </a:lnTo>
                  <a:lnTo>
                    <a:pt x="350758" y="827071"/>
                  </a:lnTo>
                  <a:lnTo>
                    <a:pt x="351336" y="826793"/>
                  </a:lnTo>
                  <a:lnTo>
                    <a:pt x="351930" y="826548"/>
                  </a:lnTo>
                  <a:lnTo>
                    <a:pt x="352534" y="826329"/>
                  </a:lnTo>
                  <a:lnTo>
                    <a:pt x="352686" y="826285"/>
                  </a:lnTo>
                  <a:lnTo>
                    <a:pt x="353154" y="826148"/>
                  </a:lnTo>
                  <a:lnTo>
                    <a:pt x="353770" y="825997"/>
                  </a:lnTo>
                  <a:lnTo>
                    <a:pt x="353952" y="824578"/>
                  </a:lnTo>
                  <a:lnTo>
                    <a:pt x="353887" y="824433"/>
                  </a:lnTo>
                  <a:lnTo>
                    <a:pt x="353785" y="824133"/>
                  </a:lnTo>
                  <a:lnTo>
                    <a:pt x="353740" y="823978"/>
                  </a:lnTo>
                  <a:lnTo>
                    <a:pt x="353706" y="823823"/>
                  </a:lnTo>
                  <a:lnTo>
                    <a:pt x="353683" y="823691"/>
                  </a:lnTo>
                  <a:lnTo>
                    <a:pt x="353653" y="823423"/>
                  </a:lnTo>
                  <a:lnTo>
                    <a:pt x="353646" y="823287"/>
                  </a:lnTo>
                  <a:lnTo>
                    <a:pt x="353642" y="823150"/>
                  </a:lnTo>
                  <a:lnTo>
                    <a:pt x="353653" y="822900"/>
                  </a:lnTo>
                  <a:lnTo>
                    <a:pt x="353683" y="822645"/>
                  </a:lnTo>
                  <a:lnTo>
                    <a:pt x="353702" y="822564"/>
                  </a:lnTo>
                  <a:lnTo>
                    <a:pt x="353748" y="822309"/>
                  </a:lnTo>
                  <a:lnTo>
                    <a:pt x="353785" y="822022"/>
                  </a:lnTo>
                  <a:lnTo>
                    <a:pt x="353800" y="821822"/>
                  </a:lnTo>
                  <a:lnTo>
                    <a:pt x="353819" y="821335"/>
                  </a:lnTo>
                  <a:lnTo>
                    <a:pt x="353827" y="821022"/>
                  </a:lnTo>
                  <a:lnTo>
                    <a:pt x="353827" y="820831"/>
                  </a:lnTo>
                  <a:lnTo>
                    <a:pt x="353838" y="820262"/>
                  </a:lnTo>
                  <a:lnTo>
                    <a:pt x="353861" y="819930"/>
                  </a:lnTo>
                  <a:lnTo>
                    <a:pt x="353895" y="819603"/>
                  </a:lnTo>
                  <a:lnTo>
                    <a:pt x="353936" y="819275"/>
                  </a:lnTo>
                  <a:lnTo>
                    <a:pt x="354046" y="818625"/>
                  </a:lnTo>
                  <a:lnTo>
                    <a:pt x="354114" y="817188"/>
                  </a:lnTo>
                  <a:lnTo>
                    <a:pt x="354156" y="816601"/>
                  </a:lnTo>
                  <a:lnTo>
                    <a:pt x="354216" y="816010"/>
                  </a:lnTo>
                  <a:lnTo>
                    <a:pt x="354254" y="815418"/>
                  </a:lnTo>
                  <a:lnTo>
                    <a:pt x="354250" y="814841"/>
                  </a:lnTo>
                  <a:lnTo>
                    <a:pt x="354163" y="814286"/>
                  </a:lnTo>
                  <a:lnTo>
                    <a:pt x="353993" y="813740"/>
                  </a:lnTo>
                  <a:lnTo>
                    <a:pt x="353755" y="813204"/>
                  </a:lnTo>
                  <a:lnTo>
                    <a:pt x="353464" y="812685"/>
                  </a:lnTo>
                  <a:lnTo>
                    <a:pt x="353128" y="812198"/>
                  </a:lnTo>
                  <a:lnTo>
                    <a:pt x="352765" y="811753"/>
                  </a:lnTo>
                  <a:lnTo>
                    <a:pt x="352463" y="811448"/>
                  </a:lnTo>
                  <a:lnTo>
                    <a:pt x="352138" y="811171"/>
                  </a:lnTo>
                  <a:lnTo>
                    <a:pt x="351790" y="810902"/>
                  </a:lnTo>
                  <a:lnTo>
                    <a:pt x="349606" y="810634"/>
                  </a:lnTo>
                  <a:lnTo>
                    <a:pt x="348543" y="810502"/>
                  </a:lnTo>
                  <a:lnTo>
                    <a:pt x="348948" y="810879"/>
                  </a:lnTo>
                  <a:lnTo>
                    <a:pt x="349329" y="811275"/>
                  </a:lnTo>
                  <a:lnTo>
                    <a:pt x="349663" y="811703"/>
                  </a:lnTo>
                  <a:lnTo>
                    <a:pt x="349965" y="812185"/>
                  </a:lnTo>
                  <a:lnTo>
                    <a:pt x="350229" y="812699"/>
                  </a:lnTo>
                  <a:lnTo>
                    <a:pt x="350460" y="813240"/>
                  </a:lnTo>
                  <a:lnTo>
                    <a:pt x="350652" y="813790"/>
                  </a:lnTo>
                  <a:lnTo>
                    <a:pt x="350815" y="814341"/>
                  </a:lnTo>
                  <a:lnTo>
                    <a:pt x="350928" y="814841"/>
                  </a:lnTo>
                  <a:lnTo>
                    <a:pt x="351019" y="815350"/>
                  </a:lnTo>
                  <a:lnTo>
                    <a:pt x="351079" y="815864"/>
                  </a:lnTo>
                  <a:lnTo>
                    <a:pt x="351113" y="816383"/>
                  </a:lnTo>
                  <a:lnTo>
                    <a:pt x="351121" y="816896"/>
                  </a:lnTo>
                  <a:lnTo>
                    <a:pt x="351091" y="817547"/>
                  </a:lnTo>
                  <a:lnTo>
                    <a:pt x="351015" y="818206"/>
                  </a:lnTo>
                  <a:lnTo>
                    <a:pt x="350898" y="818861"/>
                  </a:lnTo>
                  <a:lnTo>
                    <a:pt x="350747" y="819507"/>
                  </a:lnTo>
                  <a:lnTo>
                    <a:pt x="350569" y="820140"/>
                  </a:lnTo>
                  <a:lnTo>
                    <a:pt x="350399" y="820681"/>
                  </a:lnTo>
                  <a:lnTo>
                    <a:pt x="350207" y="821217"/>
                  </a:lnTo>
                  <a:lnTo>
                    <a:pt x="349991" y="821745"/>
                  </a:lnTo>
                  <a:lnTo>
                    <a:pt x="349746" y="822254"/>
                  </a:lnTo>
                  <a:lnTo>
                    <a:pt x="349465" y="822741"/>
                  </a:lnTo>
                  <a:lnTo>
                    <a:pt x="348963" y="823400"/>
                  </a:lnTo>
                  <a:lnTo>
                    <a:pt x="348370" y="824001"/>
                  </a:lnTo>
                  <a:lnTo>
                    <a:pt x="347716" y="824565"/>
                  </a:lnTo>
                  <a:lnTo>
                    <a:pt x="347044" y="825111"/>
                  </a:lnTo>
                  <a:lnTo>
                    <a:pt x="346383" y="825656"/>
                  </a:lnTo>
                  <a:lnTo>
                    <a:pt x="346072" y="825961"/>
                  </a:lnTo>
                  <a:lnTo>
                    <a:pt x="345751" y="826307"/>
                  </a:lnTo>
                  <a:lnTo>
                    <a:pt x="345433" y="826625"/>
                  </a:lnTo>
                  <a:lnTo>
                    <a:pt x="345135" y="826848"/>
                  </a:lnTo>
                  <a:lnTo>
                    <a:pt x="344878" y="826903"/>
                  </a:lnTo>
                  <a:lnTo>
                    <a:pt x="344700" y="826830"/>
                  </a:lnTo>
                  <a:lnTo>
                    <a:pt x="344538" y="826698"/>
                  </a:lnTo>
                  <a:lnTo>
                    <a:pt x="344217" y="826384"/>
                  </a:lnTo>
                  <a:lnTo>
                    <a:pt x="344042" y="826252"/>
                  </a:lnTo>
                  <a:lnTo>
                    <a:pt x="343819" y="826116"/>
                  </a:lnTo>
                  <a:lnTo>
                    <a:pt x="343585" y="825989"/>
                  </a:lnTo>
                  <a:lnTo>
                    <a:pt x="343347" y="825875"/>
                  </a:lnTo>
                  <a:lnTo>
                    <a:pt x="343101" y="825788"/>
                  </a:lnTo>
                  <a:lnTo>
                    <a:pt x="342856" y="825733"/>
                  </a:lnTo>
                  <a:lnTo>
                    <a:pt x="342437" y="825743"/>
                  </a:lnTo>
                  <a:lnTo>
                    <a:pt x="341991" y="825856"/>
                  </a:lnTo>
                  <a:lnTo>
                    <a:pt x="341540" y="826047"/>
                  </a:lnTo>
                  <a:lnTo>
                    <a:pt x="341111" y="826289"/>
                  </a:lnTo>
                  <a:lnTo>
                    <a:pt x="340724" y="826548"/>
                  </a:lnTo>
                  <a:lnTo>
                    <a:pt x="340146" y="827194"/>
                  </a:lnTo>
                  <a:lnTo>
                    <a:pt x="340081" y="827323"/>
                  </a:lnTo>
                  <a:lnTo>
                    <a:pt x="339704" y="828099"/>
                  </a:lnTo>
                  <a:lnTo>
                    <a:pt x="339394" y="829154"/>
                  </a:lnTo>
                  <a:lnTo>
                    <a:pt x="339213" y="830246"/>
                  </a:lnTo>
                  <a:lnTo>
                    <a:pt x="339160" y="831260"/>
                  </a:lnTo>
                  <a:lnTo>
                    <a:pt x="339198" y="831965"/>
                  </a:lnTo>
                  <a:lnTo>
                    <a:pt x="339308" y="832674"/>
                  </a:lnTo>
                  <a:lnTo>
                    <a:pt x="339478" y="833384"/>
                  </a:lnTo>
                  <a:lnTo>
                    <a:pt x="339629" y="833834"/>
                  </a:lnTo>
                  <a:lnTo>
                    <a:pt x="339878" y="834544"/>
                  </a:lnTo>
                  <a:lnTo>
                    <a:pt x="340150" y="835240"/>
                  </a:lnTo>
                  <a:lnTo>
                    <a:pt x="340441" y="835931"/>
                  </a:lnTo>
                  <a:lnTo>
                    <a:pt x="340754" y="836613"/>
                  </a:lnTo>
                  <a:lnTo>
                    <a:pt x="341087" y="837281"/>
                  </a:lnTo>
                  <a:lnTo>
                    <a:pt x="341325" y="837705"/>
                  </a:lnTo>
                  <a:lnTo>
                    <a:pt x="341579" y="838119"/>
                  </a:lnTo>
                  <a:lnTo>
                    <a:pt x="341840" y="838532"/>
                  </a:lnTo>
                  <a:lnTo>
                    <a:pt x="342089" y="838951"/>
                  </a:lnTo>
                  <a:lnTo>
                    <a:pt x="342489" y="839692"/>
                  </a:lnTo>
                  <a:lnTo>
                    <a:pt x="342675" y="840015"/>
                  </a:lnTo>
                  <a:lnTo>
                    <a:pt x="342841" y="840338"/>
                  </a:lnTo>
                  <a:lnTo>
                    <a:pt x="342962" y="840666"/>
                  </a:lnTo>
                  <a:lnTo>
                    <a:pt x="343015" y="840989"/>
                  </a:lnTo>
                  <a:lnTo>
                    <a:pt x="342965" y="841411"/>
                  </a:lnTo>
                  <a:lnTo>
                    <a:pt x="342818" y="841866"/>
                  </a:lnTo>
                  <a:lnTo>
                    <a:pt x="342591" y="842303"/>
                  </a:lnTo>
                  <a:lnTo>
                    <a:pt x="342312" y="842680"/>
                  </a:lnTo>
                  <a:lnTo>
                    <a:pt x="342002" y="842935"/>
                  </a:lnTo>
                  <a:lnTo>
                    <a:pt x="341623" y="843067"/>
                  </a:lnTo>
                  <a:lnTo>
                    <a:pt x="341166" y="843104"/>
                  </a:lnTo>
                  <a:lnTo>
                    <a:pt x="340675" y="843063"/>
                  </a:lnTo>
                  <a:lnTo>
                    <a:pt x="340203" y="842953"/>
                  </a:lnTo>
                  <a:lnTo>
                    <a:pt x="339795" y="842785"/>
                  </a:lnTo>
                  <a:lnTo>
                    <a:pt x="339587" y="842649"/>
                  </a:lnTo>
                  <a:lnTo>
                    <a:pt x="339394" y="842480"/>
                  </a:lnTo>
                  <a:lnTo>
                    <a:pt x="339023" y="842107"/>
                  </a:lnTo>
                  <a:lnTo>
                    <a:pt x="338832" y="841935"/>
                  </a:lnTo>
                  <a:lnTo>
                    <a:pt x="338543" y="841702"/>
                  </a:lnTo>
                  <a:lnTo>
                    <a:pt x="338253" y="841484"/>
                  </a:lnTo>
                  <a:lnTo>
                    <a:pt x="337954" y="841271"/>
                  </a:lnTo>
                  <a:lnTo>
                    <a:pt x="337644" y="841070"/>
                  </a:lnTo>
                  <a:lnTo>
                    <a:pt x="337331" y="840889"/>
                  </a:lnTo>
                  <a:lnTo>
                    <a:pt x="336964" y="840706"/>
                  </a:lnTo>
                  <a:lnTo>
                    <a:pt x="336590" y="840547"/>
                  </a:lnTo>
                  <a:lnTo>
                    <a:pt x="336204" y="840406"/>
                  </a:lnTo>
                  <a:lnTo>
                    <a:pt x="335815" y="840279"/>
                  </a:lnTo>
                  <a:lnTo>
                    <a:pt x="335422" y="840161"/>
                  </a:lnTo>
                  <a:lnTo>
                    <a:pt x="334859" y="840011"/>
                  </a:lnTo>
                  <a:lnTo>
                    <a:pt x="334285" y="839888"/>
                  </a:lnTo>
                  <a:lnTo>
                    <a:pt x="333707" y="839788"/>
                  </a:lnTo>
                  <a:lnTo>
                    <a:pt x="333120" y="839720"/>
                  </a:lnTo>
                  <a:lnTo>
                    <a:pt x="332542" y="839674"/>
                  </a:lnTo>
                  <a:lnTo>
                    <a:pt x="332523" y="839952"/>
                  </a:lnTo>
                  <a:lnTo>
                    <a:pt x="332561" y="840256"/>
                  </a:lnTo>
                  <a:lnTo>
                    <a:pt x="332641" y="840556"/>
                  </a:lnTo>
                  <a:lnTo>
                    <a:pt x="332761" y="840834"/>
                  </a:lnTo>
                  <a:lnTo>
                    <a:pt x="332914" y="841066"/>
                  </a:lnTo>
                  <a:lnTo>
                    <a:pt x="333026" y="841170"/>
                  </a:lnTo>
                  <a:lnTo>
                    <a:pt x="333294" y="841334"/>
                  </a:lnTo>
                  <a:lnTo>
                    <a:pt x="333420" y="841425"/>
                  </a:lnTo>
                  <a:lnTo>
                    <a:pt x="333518" y="841530"/>
                  </a:lnTo>
                  <a:lnTo>
                    <a:pt x="333575" y="841644"/>
                  </a:lnTo>
                  <a:lnTo>
                    <a:pt x="333611" y="841766"/>
                  </a:lnTo>
                  <a:lnTo>
                    <a:pt x="333673" y="842025"/>
                  </a:lnTo>
                  <a:lnTo>
                    <a:pt x="333714" y="842153"/>
                  </a:lnTo>
                  <a:lnTo>
                    <a:pt x="333775" y="842289"/>
                  </a:lnTo>
                  <a:lnTo>
                    <a:pt x="333922" y="842553"/>
                  </a:lnTo>
                  <a:lnTo>
                    <a:pt x="333998" y="842680"/>
                  </a:lnTo>
                  <a:lnTo>
                    <a:pt x="334070" y="842817"/>
                  </a:lnTo>
                  <a:lnTo>
                    <a:pt x="334164" y="843017"/>
                  </a:lnTo>
                  <a:lnTo>
                    <a:pt x="334338" y="843422"/>
                  </a:lnTo>
                  <a:lnTo>
                    <a:pt x="334436" y="843622"/>
                  </a:lnTo>
                  <a:lnTo>
                    <a:pt x="334542" y="843813"/>
                  </a:lnTo>
                  <a:lnTo>
                    <a:pt x="334704" y="844036"/>
                  </a:lnTo>
                  <a:lnTo>
                    <a:pt x="334882" y="844250"/>
                  </a:lnTo>
                  <a:lnTo>
                    <a:pt x="335467" y="844855"/>
                  </a:lnTo>
                  <a:lnTo>
                    <a:pt x="335943" y="845364"/>
                  </a:lnTo>
                  <a:lnTo>
                    <a:pt x="336268" y="845692"/>
                  </a:lnTo>
                  <a:lnTo>
                    <a:pt x="336530" y="845978"/>
                  </a:lnTo>
                  <a:lnTo>
                    <a:pt x="336783" y="846274"/>
                  </a:lnTo>
                  <a:lnTo>
                    <a:pt x="337025" y="846574"/>
                  </a:lnTo>
                  <a:lnTo>
                    <a:pt x="337263" y="846883"/>
                  </a:lnTo>
                  <a:lnTo>
                    <a:pt x="337486" y="847197"/>
                  </a:lnTo>
                  <a:lnTo>
                    <a:pt x="337784" y="847634"/>
                  </a:lnTo>
                  <a:lnTo>
                    <a:pt x="338067" y="848084"/>
                  </a:lnTo>
                  <a:lnTo>
                    <a:pt x="338332" y="848544"/>
                  </a:lnTo>
                  <a:lnTo>
                    <a:pt x="338570" y="849016"/>
                  </a:lnTo>
                  <a:lnTo>
                    <a:pt x="338775" y="849499"/>
                  </a:lnTo>
                  <a:lnTo>
                    <a:pt x="338951" y="850053"/>
                  </a:lnTo>
                  <a:lnTo>
                    <a:pt x="339087" y="850631"/>
                  </a:lnTo>
                  <a:lnTo>
                    <a:pt x="339187" y="851218"/>
                  </a:lnTo>
                  <a:lnTo>
                    <a:pt x="339266" y="851809"/>
                  </a:lnTo>
                  <a:lnTo>
                    <a:pt x="339330" y="852396"/>
                  </a:lnTo>
                  <a:lnTo>
                    <a:pt x="339387" y="853042"/>
                  </a:lnTo>
                  <a:lnTo>
                    <a:pt x="339421" y="853683"/>
                  </a:lnTo>
                  <a:lnTo>
                    <a:pt x="339436" y="854334"/>
                  </a:lnTo>
                  <a:lnTo>
                    <a:pt x="339421" y="854980"/>
                  </a:lnTo>
                  <a:lnTo>
                    <a:pt x="339383" y="855621"/>
                  </a:lnTo>
                  <a:lnTo>
                    <a:pt x="339296" y="856258"/>
                  </a:lnTo>
                  <a:lnTo>
                    <a:pt x="339160" y="856885"/>
                  </a:lnTo>
                  <a:lnTo>
                    <a:pt x="339013" y="857518"/>
                  </a:lnTo>
                  <a:lnTo>
                    <a:pt x="338887" y="858145"/>
                  </a:lnTo>
                  <a:lnTo>
                    <a:pt x="338828" y="858778"/>
                  </a:lnTo>
                  <a:lnTo>
                    <a:pt x="338815" y="859296"/>
                  </a:lnTo>
                  <a:lnTo>
                    <a:pt x="338819" y="859824"/>
                  </a:lnTo>
                  <a:lnTo>
                    <a:pt x="338847" y="860347"/>
                  </a:lnTo>
                  <a:lnTo>
                    <a:pt x="338926" y="860856"/>
                  </a:lnTo>
                  <a:lnTo>
                    <a:pt x="339058" y="861338"/>
                  </a:lnTo>
                  <a:lnTo>
                    <a:pt x="339262" y="861798"/>
                  </a:lnTo>
                  <a:lnTo>
                    <a:pt x="339441" y="862099"/>
                  </a:lnTo>
                  <a:lnTo>
                    <a:pt x="339519" y="862243"/>
                  </a:lnTo>
                  <a:lnTo>
                    <a:pt x="339821" y="862671"/>
                  </a:lnTo>
                  <a:lnTo>
                    <a:pt x="340154" y="863067"/>
                  </a:lnTo>
                  <a:lnTo>
                    <a:pt x="340516" y="863422"/>
                  </a:lnTo>
                  <a:lnTo>
                    <a:pt x="340902" y="863731"/>
                  </a:lnTo>
                  <a:lnTo>
                    <a:pt x="341325" y="864008"/>
                  </a:lnTo>
                  <a:lnTo>
                    <a:pt x="341772" y="864254"/>
                  </a:lnTo>
                  <a:lnTo>
                    <a:pt x="342240" y="864463"/>
                  </a:lnTo>
                  <a:lnTo>
                    <a:pt x="342709" y="864627"/>
                  </a:lnTo>
                  <a:lnTo>
                    <a:pt x="343113" y="864723"/>
                  </a:lnTo>
                  <a:lnTo>
                    <a:pt x="343532" y="864773"/>
                  </a:lnTo>
                  <a:lnTo>
                    <a:pt x="344383" y="864836"/>
                  </a:lnTo>
                  <a:lnTo>
                    <a:pt x="344806" y="864886"/>
                  </a:lnTo>
                  <a:lnTo>
                    <a:pt x="345626" y="865036"/>
                  </a:lnTo>
                  <a:lnTo>
                    <a:pt x="346034" y="865118"/>
                  </a:lnTo>
                  <a:lnTo>
                    <a:pt x="346442" y="865209"/>
                  </a:lnTo>
                  <a:lnTo>
                    <a:pt x="347148" y="865391"/>
                  </a:lnTo>
                  <a:lnTo>
                    <a:pt x="347459" y="865464"/>
                  </a:lnTo>
                  <a:lnTo>
                    <a:pt x="347765" y="865546"/>
                  </a:lnTo>
                  <a:lnTo>
                    <a:pt x="348056" y="865650"/>
                  </a:lnTo>
                  <a:lnTo>
                    <a:pt x="348332" y="865783"/>
                  </a:lnTo>
                  <a:lnTo>
                    <a:pt x="348747" y="866096"/>
                  </a:lnTo>
                  <a:lnTo>
                    <a:pt x="349138" y="866510"/>
                  </a:lnTo>
                  <a:lnTo>
                    <a:pt x="349474" y="866979"/>
                  </a:lnTo>
                  <a:lnTo>
                    <a:pt x="349733" y="867484"/>
                  </a:lnTo>
                  <a:lnTo>
                    <a:pt x="349897" y="867979"/>
                  </a:lnTo>
                  <a:lnTo>
                    <a:pt x="349931" y="868193"/>
                  </a:lnTo>
                  <a:lnTo>
                    <a:pt x="349969" y="868407"/>
                  </a:lnTo>
                  <a:lnTo>
                    <a:pt x="350014" y="868621"/>
                  </a:lnTo>
                  <a:lnTo>
                    <a:pt x="350063" y="868830"/>
                  </a:lnTo>
                  <a:lnTo>
                    <a:pt x="350120" y="869039"/>
                  </a:lnTo>
                  <a:lnTo>
                    <a:pt x="350252" y="869412"/>
                  </a:lnTo>
                  <a:lnTo>
                    <a:pt x="350607" y="870131"/>
                  </a:lnTo>
                  <a:lnTo>
                    <a:pt x="350754" y="870490"/>
                  </a:lnTo>
                  <a:lnTo>
                    <a:pt x="350830" y="870859"/>
                  </a:lnTo>
                  <a:lnTo>
                    <a:pt x="350826" y="871204"/>
                  </a:lnTo>
                  <a:lnTo>
                    <a:pt x="350777" y="871555"/>
                  </a:lnTo>
                  <a:lnTo>
                    <a:pt x="350694" y="871905"/>
                  </a:lnTo>
                  <a:lnTo>
                    <a:pt x="350490" y="872596"/>
                  </a:lnTo>
                  <a:lnTo>
                    <a:pt x="350339" y="873083"/>
                  </a:lnTo>
                  <a:lnTo>
                    <a:pt x="350256" y="873324"/>
                  </a:lnTo>
                  <a:lnTo>
                    <a:pt x="350154" y="873556"/>
                  </a:lnTo>
                  <a:lnTo>
                    <a:pt x="350033" y="873770"/>
                  </a:lnTo>
                  <a:lnTo>
                    <a:pt x="349765" y="874107"/>
                  </a:lnTo>
                  <a:lnTo>
                    <a:pt x="349425" y="874416"/>
                  </a:lnTo>
                  <a:lnTo>
                    <a:pt x="349035" y="874680"/>
                  </a:lnTo>
                  <a:lnTo>
                    <a:pt x="348623" y="874893"/>
                  </a:lnTo>
                  <a:lnTo>
                    <a:pt x="348211" y="875044"/>
                  </a:lnTo>
                  <a:lnTo>
                    <a:pt x="347890" y="875112"/>
                  </a:lnTo>
                  <a:lnTo>
                    <a:pt x="347557" y="875139"/>
                  </a:lnTo>
                  <a:lnTo>
                    <a:pt x="347214" y="875135"/>
                  </a:lnTo>
                  <a:lnTo>
                    <a:pt x="346874" y="875112"/>
                  </a:lnTo>
                  <a:lnTo>
                    <a:pt x="346536" y="875076"/>
                  </a:lnTo>
                  <a:lnTo>
                    <a:pt x="346298" y="875044"/>
                  </a:lnTo>
                  <a:lnTo>
                    <a:pt x="346057" y="875003"/>
                  </a:lnTo>
                  <a:lnTo>
                    <a:pt x="345819" y="874953"/>
                  </a:lnTo>
                  <a:lnTo>
                    <a:pt x="345588" y="874889"/>
                  </a:lnTo>
                  <a:lnTo>
                    <a:pt x="345365" y="874807"/>
                  </a:lnTo>
                  <a:lnTo>
                    <a:pt x="345124" y="874662"/>
                  </a:lnTo>
                  <a:lnTo>
                    <a:pt x="344897" y="874479"/>
                  </a:lnTo>
                  <a:lnTo>
                    <a:pt x="344678" y="874284"/>
                  </a:lnTo>
                  <a:lnTo>
                    <a:pt x="344451" y="874102"/>
                  </a:lnTo>
                  <a:lnTo>
                    <a:pt x="344206" y="873975"/>
                  </a:lnTo>
                  <a:lnTo>
                    <a:pt x="343815" y="873893"/>
                  </a:lnTo>
                  <a:lnTo>
                    <a:pt x="343396" y="873893"/>
                  </a:lnTo>
                  <a:lnTo>
                    <a:pt x="342958" y="873952"/>
                  </a:lnTo>
                  <a:lnTo>
                    <a:pt x="342516" y="874034"/>
                  </a:lnTo>
                  <a:lnTo>
                    <a:pt x="342093" y="874125"/>
                  </a:lnTo>
                  <a:lnTo>
                    <a:pt x="341623" y="874252"/>
                  </a:lnTo>
                  <a:lnTo>
                    <a:pt x="341166" y="874425"/>
                  </a:lnTo>
                  <a:lnTo>
                    <a:pt x="340709" y="874621"/>
                  </a:lnTo>
                  <a:lnTo>
                    <a:pt x="340252" y="874807"/>
                  </a:lnTo>
                  <a:lnTo>
                    <a:pt x="339787" y="874953"/>
                  </a:lnTo>
                  <a:lnTo>
                    <a:pt x="339002" y="875185"/>
                  </a:lnTo>
                  <a:lnTo>
                    <a:pt x="338604" y="875280"/>
                  </a:lnTo>
                  <a:lnTo>
                    <a:pt x="338220" y="875326"/>
                  </a:lnTo>
                  <a:lnTo>
                    <a:pt x="337856" y="875294"/>
                  </a:lnTo>
                  <a:lnTo>
                    <a:pt x="337471" y="875130"/>
                  </a:lnTo>
                  <a:lnTo>
                    <a:pt x="337100" y="874861"/>
                  </a:lnTo>
                  <a:lnTo>
                    <a:pt x="336749" y="874520"/>
                  </a:lnTo>
                  <a:lnTo>
                    <a:pt x="336432" y="874143"/>
                  </a:lnTo>
                  <a:lnTo>
                    <a:pt x="336147" y="873766"/>
                  </a:lnTo>
                  <a:lnTo>
                    <a:pt x="335864" y="873265"/>
                  </a:lnTo>
                  <a:lnTo>
                    <a:pt x="335656" y="872710"/>
                  </a:lnTo>
                  <a:lnTo>
                    <a:pt x="335490" y="872119"/>
                  </a:lnTo>
                  <a:lnTo>
                    <a:pt x="335331" y="871523"/>
                  </a:lnTo>
                  <a:lnTo>
                    <a:pt x="335146" y="870950"/>
                  </a:lnTo>
                  <a:lnTo>
                    <a:pt x="335006" y="870549"/>
                  </a:lnTo>
                  <a:lnTo>
                    <a:pt x="334878" y="870144"/>
                  </a:lnTo>
                  <a:lnTo>
                    <a:pt x="334742" y="869740"/>
                  </a:lnTo>
                  <a:lnTo>
                    <a:pt x="334580" y="869358"/>
                  </a:lnTo>
                  <a:lnTo>
                    <a:pt x="334376" y="869003"/>
                  </a:lnTo>
                  <a:lnTo>
                    <a:pt x="334039" y="868603"/>
                  </a:lnTo>
                  <a:lnTo>
                    <a:pt x="333630" y="868248"/>
                  </a:lnTo>
                  <a:lnTo>
                    <a:pt x="333177" y="867925"/>
                  </a:lnTo>
                  <a:lnTo>
                    <a:pt x="332705" y="867625"/>
                  </a:lnTo>
                  <a:lnTo>
                    <a:pt x="332236" y="867347"/>
                  </a:lnTo>
                  <a:lnTo>
                    <a:pt x="331779" y="867093"/>
                  </a:lnTo>
                  <a:lnTo>
                    <a:pt x="331307" y="866860"/>
                  </a:lnTo>
                  <a:lnTo>
                    <a:pt x="330826" y="866647"/>
                  </a:lnTo>
                  <a:lnTo>
                    <a:pt x="330335" y="866465"/>
                  </a:lnTo>
                  <a:lnTo>
                    <a:pt x="329836" y="866305"/>
                  </a:lnTo>
                  <a:lnTo>
                    <a:pt x="329413" y="866201"/>
                  </a:lnTo>
                  <a:lnTo>
                    <a:pt x="328983" y="866110"/>
                  </a:lnTo>
                  <a:lnTo>
                    <a:pt x="328548" y="866042"/>
                  </a:lnTo>
                  <a:lnTo>
                    <a:pt x="328110" y="865992"/>
                  </a:lnTo>
                  <a:lnTo>
                    <a:pt x="327671" y="865955"/>
                  </a:lnTo>
                  <a:lnTo>
                    <a:pt x="327251" y="865951"/>
                  </a:lnTo>
                  <a:lnTo>
                    <a:pt x="326832" y="865969"/>
                  </a:lnTo>
                  <a:lnTo>
                    <a:pt x="325986" y="866028"/>
                  </a:lnTo>
                  <a:lnTo>
                    <a:pt x="325563" y="866042"/>
                  </a:lnTo>
                  <a:lnTo>
                    <a:pt x="325282" y="866028"/>
                  </a:lnTo>
                  <a:lnTo>
                    <a:pt x="324666" y="865969"/>
                  </a:lnTo>
                  <a:lnTo>
                    <a:pt x="324436" y="865969"/>
                  </a:lnTo>
                  <a:lnTo>
                    <a:pt x="324323" y="866019"/>
                  </a:lnTo>
                  <a:lnTo>
                    <a:pt x="324300" y="866151"/>
                  </a:lnTo>
                  <a:lnTo>
                    <a:pt x="324315" y="866305"/>
                  </a:lnTo>
                  <a:lnTo>
                    <a:pt x="324364" y="866469"/>
                  </a:lnTo>
                  <a:lnTo>
                    <a:pt x="324425" y="866628"/>
                  </a:lnTo>
                  <a:lnTo>
                    <a:pt x="324496" y="866770"/>
                  </a:lnTo>
                  <a:lnTo>
                    <a:pt x="324670" y="866970"/>
                  </a:lnTo>
                  <a:lnTo>
                    <a:pt x="324927" y="867129"/>
                  </a:lnTo>
                  <a:lnTo>
                    <a:pt x="325229" y="867256"/>
                  </a:lnTo>
                  <a:lnTo>
                    <a:pt x="325850" y="867479"/>
                  </a:lnTo>
                  <a:lnTo>
                    <a:pt x="326432" y="867647"/>
                  </a:lnTo>
                  <a:lnTo>
                    <a:pt x="327044" y="867734"/>
                  </a:lnTo>
                  <a:lnTo>
                    <a:pt x="327667" y="867793"/>
                  </a:lnTo>
                  <a:lnTo>
                    <a:pt x="328288" y="867875"/>
                  </a:lnTo>
                  <a:lnTo>
                    <a:pt x="328877" y="868034"/>
                  </a:lnTo>
                  <a:lnTo>
                    <a:pt x="329342" y="868207"/>
                  </a:lnTo>
                  <a:lnTo>
                    <a:pt x="329810" y="868398"/>
                  </a:lnTo>
                  <a:lnTo>
                    <a:pt x="330267" y="868616"/>
                  </a:lnTo>
                  <a:lnTo>
                    <a:pt x="330679" y="868880"/>
                  </a:lnTo>
                  <a:lnTo>
                    <a:pt x="331024" y="869194"/>
                  </a:lnTo>
                  <a:lnTo>
                    <a:pt x="331311" y="869567"/>
                  </a:lnTo>
                  <a:lnTo>
                    <a:pt x="331560" y="869999"/>
                  </a:lnTo>
                  <a:lnTo>
                    <a:pt x="331760" y="870468"/>
                  </a:lnTo>
                  <a:lnTo>
                    <a:pt x="331885" y="870936"/>
                  </a:lnTo>
                  <a:lnTo>
                    <a:pt x="331915" y="871387"/>
                  </a:lnTo>
                  <a:lnTo>
                    <a:pt x="331828" y="871760"/>
                  </a:lnTo>
                  <a:lnTo>
                    <a:pt x="331647" y="872123"/>
                  </a:lnTo>
                  <a:lnTo>
                    <a:pt x="331428" y="872487"/>
                  </a:lnTo>
                  <a:lnTo>
                    <a:pt x="331216" y="872860"/>
                  </a:lnTo>
                  <a:lnTo>
                    <a:pt x="331077" y="873238"/>
                  </a:lnTo>
                  <a:lnTo>
                    <a:pt x="330992" y="873665"/>
                  </a:lnTo>
                  <a:lnTo>
                    <a:pt x="330947" y="874107"/>
                  </a:lnTo>
                  <a:lnTo>
                    <a:pt x="330937" y="874552"/>
                  </a:lnTo>
                  <a:lnTo>
                    <a:pt x="330962" y="874994"/>
                  </a:lnTo>
                  <a:lnTo>
                    <a:pt x="331035" y="875417"/>
                  </a:lnTo>
                  <a:lnTo>
                    <a:pt x="331133" y="875726"/>
                  </a:lnTo>
                  <a:lnTo>
                    <a:pt x="331262" y="876026"/>
                  </a:lnTo>
                  <a:lnTo>
                    <a:pt x="331413" y="876322"/>
                  </a:lnTo>
                  <a:lnTo>
                    <a:pt x="331560" y="876622"/>
                  </a:lnTo>
                  <a:lnTo>
                    <a:pt x="331692" y="876922"/>
                  </a:lnTo>
                  <a:lnTo>
                    <a:pt x="331919" y="877568"/>
                  </a:lnTo>
                  <a:lnTo>
                    <a:pt x="332123" y="878223"/>
                  </a:lnTo>
                  <a:lnTo>
                    <a:pt x="332221" y="878551"/>
                  </a:lnTo>
                  <a:lnTo>
                    <a:pt x="332312" y="878960"/>
                  </a:lnTo>
                  <a:lnTo>
                    <a:pt x="332459" y="879806"/>
                  </a:lnTo>
                  <a:lnTo>
                    <a:pt x="332565" y="880202"/>
                  </a:lnTo>
                  <a:lnTo>
                    <a:pt x="332739" y="880552"/>
                  </a:lnTo>
                  <a:lnTo>
                    <a:pt x="333050" y="880916"/>
                  </a:lnTo>
                  <a:lnTo>
                    <a:pt x="333439" y="881244"/>
                  </a:lnTo>
                  <a:lnTo>
                    <a:pt x="333884" y="881521"/>
                  </a:lnTo>
                  <a:lnTo>
                    <a:pt x="334357" y="881744"/>
                  </a:lnTo>
                  <a:lnTo>
                    <a:pt x="334825" y="881898"/>
                  </a:lnTo>
                  <a:lnTo>
                    <a:pt x="335207" y="881967"/>
                  </a:lnTo>
                  <a:lnTo>
                    <a:pt x="335607" y="881990"/>
                  </a:lnTo>
                  <a:lnTo>
                    <a:pt x="336011" y="881976"/>
                  </a:lnTo>
                  <a:lnTo>
                    <a:pt x="336417" y="881935"/>
                  </a:lnTo>
                  <a:lnTo>
                    <a:pt x="336809" y="881871"/>
                  </a:lnTo>
                  <a:lnTo>
                    <a:pt x="337217" y="881762"/>
                  </a:lnTo>
                  <a:lnTo>
                    <a:pt x="337614" y="881612"/>
                  </a:lnTo>
                  <a:lnTo>
                    <a:pt x="338405" y="881257"/>
                  </a:lnTo>
                  <a:lnTo>
                    <a:pt x="338804" y="881098"/>
                  </a:lnTo>
                  <a:lnTo>
                    <a:pt x="339481" y="880857"/>
                  </a:lnTo>
                  <a:lnTo>
                    <a:pt x="340161" y="880620"/>
                  </a:lnTo>
                  <a:lnTo>
                    <a:pt x="340845" y="880402"/>
                  </a:lnTo>
                  <a:lnTo>
                    <a:pt x="341536" y="880224"/>
                  </a:lnTo>
                  <a:lnTo>
                    <a:pt x="342236" y="880102"/>
                  </a:lnTo>
                  <a:lnTo>
                    <a:pt x="342871" y="880066"/>
                  </a:lnTo>
                  <a:lnTo>
                    <a:pt x="343517" y="880088"/>
                  </a:lnTo>
                  <a:lnTo>
                    <a:pt x="344164" y="880138"/>
                  </a:lnTo>
                  <a:lnTo>
                    <a:pt x="344814" y="880174"/>
                  </a:lnTo>
                  <a:lnTo>
                    <a:pt x="345456" y="880161"/>
                  </a:lnTo>
                  <a:lnTo>
                    <a:pt x="345970" y="880116"/>
                  </a:lnTo>
                  <a:lnTo>
                    <a:pt x="346487" y="880061"/>
                  </a:lnTo>
                  <a:lnTo>
                    <a:pt x="346998" y="879988"/>
                  </a:lnTo>
                  <a:lnTo>
                    <a:pt x="347508" y="879897"/>
                  </a:lnTo>
                  <a:lnTo>
                    <a:pt x="348003" y="879770"/>
                  </a:lnTo>
                  <a:lnTo>
                    <a:pt x="348245" y="879702"/>
                  </a:lnTo>
                  <a:lnTo>
                    <a:pt x="348483" y="879620"/>
                  </a:lnTo>
                  <a:lnTo>
                    <a:pt x="348721" y="879538"/>
                  </a:lnTo>
                  <a:lnTo>
                    <a:pt x="348955" y="879452"/>
                  </a:lnTo>
                  <a:lnTo>
                    <a:pt x="349189" y="879356"/>
                  </a:lnTo>
                  <a:lnTo>
                    <a:pt x="349382" y="879260"/>
                  </a:lnTo>
                  <a:lnTo>
                    <a:pt x="349580" y="879138"/>
                  </a:lnTo>
                  <a:lnTo>
                    <a:pt x="349771" y="879024"/>
                  </a:lnTo>
                  <a:lnTo>
                    <a:pt x="349957" y="878946"/>
                  </a:lnTo>
                  <a:lnTo>
                    <a:pt x="350127" y="878937"/>
                  </a:lnTo>
                  <a:lnTo>
                    <a:pt x="350282" y="879024"/>
                  </a:lnTo>
                  <a:lnTo>
                    <a:pt x="350418" y="879192"/>
                  </a:lnTo>
                  <a:lnTo>
                    <a:pt x="350543" y="879401"/>
                  </a:lnTo>
                  <a:lnTo>
                    <a:pt x="350664" y="879620"/>
                  </a:lnTo>
                  <a:lnTo>
                    <a:pt x="350792" y="879820"/>
                  </a:lnTo>
                  <a:lnTo>
                    <a:pt x="351136" y="880320"/>
                  </a:lnTo>
                  <a:lnTo>
                    <a:pt x="351468" y="880830"/>
                  </a:lnTo>
                  <a:lnTo>
                    <a:pt x="351793" y="881344"/>
                  </a:lnTo>
                  <a:lnTo>
                    <a:pt x="352127" y="881849"/>
                  </a:lnTo>
                  <a:lnTo>
                    <a:pt x="352482" y="882344"/>
                  </a:lnTo>
                  <a:lnTo>
                    <a:pt x="352943" y="882931"/>
                  </a:lnTo>
                  <a:lnTo>
                    <a:pt x="353419" y="883514"/>
                  </a:lnTo>
                  <a:lnTo>
                    <a:pt x="353910" y="884082"/>
                  </a:lnTo>
                  <a:lnTo>
                    <a:pt x="354431" y="884619"/>
                  </a:lnTo>
                  <a:lnTo>
                    <a:pt x="354976" y="885128"/>
                  </a:lnTo>
                  <a:lnTo>
                    <a:pt x="355562" y="885624"/>
                  </a:lnTo>
                  <a:lnTo>
                    <a:pt x="356174" y="886102"/>
                  </a:lnTo>
                  <a:lnTo>
                    <a:pt x="356812" y="886543"/>
                  </a:lnTo>
                  <a:lnTo>
                    <a:pt x="357473" y="886930"/>
                  </a:lnTo>
                  <a:lnTo>
                    <a:pt x="358162" y="887239"/>
                  </a:lnTo>
                  <a:lnTo>
                    <a:pt x="358506" y="887362"/>
                  </a:lnTo>
                  <a:lnTo>
                    <a:pt x="358861" y="887471"/>
                  </a:lnTo>
                  <a:lnTo>
                    <a:pt x="359223" y="887567"/>
                  </a:lnTo>
                  <a:lnTo>
                    <a:pt x="359586" y="887644"/>
                  </a:lnTo>
                  <a:lnTo>
                    <a:pt x="359950" y="887707"/>
                  </a:lnTo>
                  <a:lnTo>
                    <a:pt x="360324" y="887617"/>
                  </a:lnTo>
                  <a:lnTo>
                    <a:pt x="360788" y="887630"/>
                  </a:lnTo>
                  <a:lnTo>
                    <a:pt x="361272" y="887730"/>
                  </a:lnTo>
                  <a:lnTo>
                    <a:pt x="361703" y="887903"/>
                  </a:lnTo>
                  <a:lnTo>
                    <a:pt x="362009" y="888135"/>
                  </a:lnTo>
                  <a:lnTo>
                    <a:pt x="362175" y="888399"/>
                  </a:lnTo>
                  <a:lnTo>
                    <a:pt x="362288" y="888722"/>
                  </a:lnTo>
                  <a:lnTo>
                    <a:pt x="362352" y="889086"/>
                  </a:lnTo>
                  <a:lnTo>
                    <a:pt x="362379" y="889450"/>
                  </a:lnTo>
                  <a:lnTo>
                    <a:pt x="362375" y="889800"/>
                  </a:lnTo>
                  <a:lnTo>
                    <a:pt x="362288" y="890223"/>
                  </a:lnTo>
                  <a:lnTo>
                    <a:pt x="362099" y="890642"/>
                  </a:lnTo>
                  <a:lnTo>
                    <a:pt x="361869" y="891060"/>
                  </a:lnTo>
                  <a:lnTo>
                    <a:pt x="361642" y="891483"/>
                  </a:lnTo>
                  <a:lnTo>
                    <a:pt x="361472" y="891915"/>
                  </a:lnTo>
                  <a:lnTo>
                    <a:pt x="361298" y="892807"/>
                  </a:lnTo>
                  <a:lnTo>
                    <a:pt x="361242" y="893735"/>
                  </a:lnTo>
                  <a:lnTo>
                    <a:pt x="361268" y="894690"/>
                  </a:lnTo>
                  <a:lnTo>
                    <a:pt x="361355" y="895641"/>
                  </a:lnTo>
                  <a:lnTo>
                    <a:pt x="361465" y="896574"/>
                  </a:lnTo>
                  <a:lnTo>
                    <a:pt x="361586" y="897328"/>
                  </a:lnTo>
                  <a:lnTo>
                    <a:pt x="361744" y="898074"/>
                  </a:lnTo>
                  <a:lnTo>
                    <a:pt x="361933" y="898821"/>
                  </a:lnTo>
                  <a:lnTo>
                    <a:pt x="362133" y="899562"/>
                  </a:lnTo>
                  <a:lnTo>
                    <a:pt x="362345" y="900299"/>
                  </a:lnTo>
                  <a:lnTo>
                    <a:pt x="362535" y="900904"/>
                  </a:lnTo>
                  <a:lnTo>
                    <a:pt x="362745" y="901505"/>
                  </a:lnTo>
                  <a:lnTo>
                    <a:pt x="362962" y="902105"/>
                  </a:lnTo>
                  <a:lnTo>
                    <a:pt x="363158" y="902706"/>
                  </a:lnTo>
                  <a:lnTo>
                    <a:pt x="363313" y="903320"/>
                  </a:lnTo>
                  <a:lnTo>
                    <a:pt x="363453" y="903993"/>
                  </a:lnTo>
                  <a:lnTo>
                    <a:pt x="363574" y="904680"/>
                  </a:lnTo>
                  <a:lnTo>
                    <a:pt x="363661" y="905367"/>
                  </a:lnTo>
                  <a:lnTo>
                    <a:pt x="363691" y="906049"/>
                  </a:lnTo>
                  <a:lnTo>
                    <a:pt x="363645" y="906718"/>
                  </a:lnTo>
                  <a:lnTo>
                    <a:pt x="363593" y="907005"/>
                  </a:lnTo>
                  <a:lnTo>
                    <a:pt x="363525" y="907286"/>
                  </a:lnTo>
                  <a:lnTo>
                    <a:pt x="363370" y="907850"/>
                  </a:lnTo>
                  <a:lnTo>
                    <a:pt x="363305" y="908137"/>
                  </a:lnTo>
                  <a:lnTo>
                    <a:pt x="363200" y="908870"/>
                  </a:lnTo>
                  <a:lnTo>
                    <a:pt x="363147" y="909616"/>
                  </a:lnTo>
                  <a:lnTo>
                    <a:pt x="363113" y="910366"/>
                  </a:lnTo>
                  <a:lnTo>
                    <a:pt x="363070" y="910886"/>
                  </a:lnTo>
                  <a:lnTo>
                    <a:pt x="363052" y="911112"/>
                  </a:lnTo>
                  <a:lnTo>
                    <a:pt x="362924" y="911840"/>
                  </a:lnTo>
                  <a:lnTo>
                    <a:pt x="362867" y="912140"/>
                  </a:lnTo>
                  <a:lnTo>
                    <a:pt x="362818" y="912459"/>
                  </a:lnTo>
                  <a:lnTo>
                    <a:pt x="362754" y="912768"/>
                  </a:lnTo>
                  <a:lnTo>
                    <a:pt x="362656" y="913041"/>
                  </a:lnTo>
                  <a:lnTo>
                    <a:pt x="362507" y="913255"/>
                  </a:lnTo>
                  <a:lnTo>
                    <a:pt x="362326" y="913373"/>
                  </a:lnTo>
                  <a:lnTo>
                    <a:pt x="362111" y="913460"/>
                  </a:lnTo>
                  <a:lnTo>
                    <a:pt x="361873" y="913519"/>
                  </a:lnTo>
                  <a:lnTo>
                    <a:pt x="361631" y="913569"/>
                  </a:lnTo>
                  <a:lnTo>
                    <a:pt x="361397" y="913628"/>
                  </a:lnTo>
                  <a:lnTo>
                    <a:pt x="360898" y="913746"/>
                  </a:lnTo>
                  <a:lnTo>
                    <a:pt x="360383" y="913828"/>
                  </a:lnTo>
                  <a:lnTo>
                    <a:pt x="359869" y="913901"/>
                  </a:lnTo>
                  <a:lnTo>
                    <a:pt x="359363" y="913996"/>
                  </a:lnTo>
                  <a:lnTo>
                    <a:pt x="358872" y="914133"/>
                  </a:lnTo>
                  <a:lnTo>
                    <a:pt x="358230" y="914410"/>
                  </a:lnTo>
                  <a:lnTo>
                    <a:pt x="357609" y="914752"/>
                  </a:lnTo>
                  <a:lnTo>
                    <a:pt x="357009" y="915138"/>
                  </a:lnTo>
                  <a:lnTo>
                    <a:pt x="356423" y="915552"/>
                  </a:lnTo>
                  <a:lnTo>
                    <a:pt x="355853" y="915976"/>
                  </a:lnTo>
                  <a:lnTo>
                    <a:pt x="355494" y="916294"/>
                  </a:lnTo>
                  <a:lnTo>
                    <a:pt x="355131" y="916681"/>
                  </a:lnTo>
                  <a:lnTo>
                    <a:pt x="354780" y="917045"/>
                  </a:lnTo>
                  <a:lnTo>
                    <a:pt x="354684" y="917122"/>
                  </a:lnTo>
                  <a:lnTo>
                    <a:pt x="354563" y="917185"/>
                  </a:lnTo>
                  <a:lnTo>
                    <a:pt x="354427" y="917226"/>
                  </a:lnTo>
                  <a:lnTo>
                    <a:pt x="354295" y="917249"/>
                  </a:lnTo>
                  <a:lnTo>
                    <a:pt x="354174" y="917245"/>
                  </a:lnTo>
                  <a:lnTo>
                    <a:pt x="354084" y="917217"/>
                  </a:lnTo>
                  <a:lnTo>
                    <a:pt x="353997" y="917172"/>
                  </a:lnTo>
                  <a:lnTo>
                    <a:pt x="353914" y="917113"/>
                  </a:lnTo>
                  <a:lnTo>
                    <a:pt x="353759" y="916976"/>
                  </a:lnTo>
                  <a:lnTo>
                    <a:pt x="353676" y="916876"/>
                  </a:lnTo>
                  <a:lnTo>
                    <a:pt x="353604" y="916763"/>
                  </a:lnTo>
                  <a:lnTo>
                    <a:pt x="353483" y="916512"/>
                  </a:lnTo>
                  <a:lnTo>
                    <a:pt x="353415" y="916390"/>
                  </a:lnTo>
                  <a:lnTo>
                    <a:pt x="353343" y="916280"/>
                  </a:lnTo>
                  <a:lnTo>
                    <a:pt x="353109" y="915948"/>
                  </a:lnTo>
                  <a:lnTo>
                    <a:pt x="353041" y="915834"/>
                  </a:lnTo>
                  <a:lnTo>
                    <a:pt x="352928" y="915621"/>
                  </a:lnTo>
                  <a:lnTo>
                    <a:pt x="352829" y="915402"/>
                  </a:lnTo>
                  <a:lnTo>
                    <a:pt x="352739" y="915175"/>
                  </a:lnTo>
                  <a:lnTo>
                    <a:pt x="352667" y="914943"/>
                  </a:lnTo>
                  <a:lnTo>
                    <a:pt x="352607" y="914711"/>
                  </a:lnTo>
                  <a:lnTo>
                    <a:pt x="352420" y="914256"/>
                  </a:lnTo>
                  <a:lnTo>
                    <a:pt x="352220" y="913865"/>
                  </a:lnTo>
                  <a:lnTo>
                    <a:pt x="352006" y="913464"/>
                  </a:lnTo>
                  <a:lnTo>
                    <a:pt x="351772" y="913087"/>
                  </a:lnTo>
                  <a:lnTo>
                    <a:pt x="351506" y="912755"/>
                  </a:lnTo>
                  <a:lnTo>
                    <a:pt x="351193" y="912495"/>
                  </a:lnTo>
                  <a:lnTo>
                    <a:pt x="350977" y="912363"/>
                  </a:lnTo>
                  <a:lnTo>
                    <a:pt x="350743" y="912245"/>
                  </a:lnTo>
                  <a:lnTo>
                    <a:pt x="350501" y="912149"/>
                  </a:lnTo>
                  <a:lnTo>
                    <a:pt x="350256" y="912091"/>
                  </a:lnTo>
                  <a:lnTo>
                    <a:pt x="350025" y="912082"/>
                  </a:lnTo>
                  <a:lnTo>
                    <a:pt x="349855" y="912100"/>
                  </a:lnTo>
                  <a:lnTo>
                    <a:pt x="349727" y="912131"/>
                  </a:lnTo>
                  <a:lnTo>
                    <a:pt x="349512" y="912204"/>
                  </a:lnTo>
                  <a:lnTo>
                    <a:pt x="349357" y="912281"/>
                  </a:lnTo>
                  <a:lnTo>
                    <a:pt x="349231" y="912382"/>
                  </a:lnTo>
                  <a:lnTo>
                    <a:pt x="349133" y="912568"/>
                  </a:lnTo>
                  <a:lnTo>
                    <a:pt x="349099" y="912828"/>
                  </a:lnTo>
                  <a:lnTo>
                    <a:pt x="349110" y="913128"/>
                  </a:lnTo>
                  <a:lnTo>
                    <a:pt x="349129" y="913433"/>
                  </a:lnTo>
                  <a:lnTo>
                    <a:pt x="349129" y="913719"/>
                  </a:lnTo>
                  <a:lnTo>
                    <a:pt x="349050" y="914574"/>
                  </a:lnTo>
                  <a:lnTo>
                    <a:pt x="349031" y="914856"/>
                  </a:lnTo>
                  <a:lnTo>
                    <a:pt x="349023" y="915143"/>
                  </a:lnTo>
                  <a:lnTo>
                    <a:pt x="349042" y="915489"/>
                  </a:lnTo>
                  <a:lnTo>
                    <a:pt x="349076" y="915839"/>
                  </a:lnTo>
                  <a:lnTo>
                    <a:pt x="349257" y="917086"/>
                  </a:lnTo>
                  <a:lnTo>
                    <a:pt x="349352" y="917704"/>
                  </a:lnTo>
                  <a:lnTo>
                    <a:pt x="349382" y="918082"/>
                  </a:lnTo>
                  <a:lnTo>
                    <a:pt x="349406" y="918264"/>
                  </a:lnTo>
                  <a:lnTo>
                    <a:pt x="349421" y="918441"/>
                  </a:lnTo>
                  <a:lnTo>
                    <a:pt x="349406" y="918591"/>
                  </a:lnTo>
                  <a:lnTo>
                    <a:pt x="349352" y="918700"/>
                  </a:lnTo>
                  <a:lnTo>
                    <a:pt x="349251" y="918750"/>
                  </a:lnTo>
                  <a:lnTo>
                    <a:pt x="349114" y="918769"/>
                  </a:lnTo>
                  <a:lnTo>
                    <a:pt x="348959" y="918764"/>
                  </a:lnTo>
                  <a:lnTo>
                    <a:pt x="348797" y="918755"/>
                  </a:lnTo>
                  <a:lnTo>
                    <a:pt x="348645" y="918764"/>
                  </a:lnTo>
                  <a:lnTo>
                    <a:pt x="348404" y="918819"/>
                  </a:lnTo>
                  <a:lnTo>
                    <a:pt x="347928" y="918969"/>
                  </a:lnTo>
                  <a:lnTo>
                    <a:pt x="347459" y="919142"/>
                  </a:lnTo>
                  <a:lnTo>
                    <a:pt x="347157" y="919228"/>
                  </a:lnTo>
                  <a:lnTo>
                    <a:pt x="346846" y="919301"/>
                  </a:lnTo>
                  <a:lnTo>
                    <a:pt x="346544" y="919387"/>
                  </a:lnTo>
                  <a:lnTo>
                    <a:pt x="346264" y="919506"/>
                  </a:lnTo>
                  <a:lnTo>
                    <a:pt x="346034" y="919665"/>
                  </a:lnTo>
                  <a:lnTo>
                    <a:pt x="345936" y="919760"/>
                  </a:lnTo>
                  <a:lnTo>
                    <a:pt x="345838" y="919865"/>
                  </a:lnTo>
                  <a:lnTo>
                    <a:pt x="345747" y="919974"/>
                  </a:lnTo>
                  <a:lnTo>
                    <a:pt x="345675" y="920092"/>
                  </a:lnTo>
                  <a:lnTo>
                    <a:pt x="345630" y="920211"/>
                  </a:lnTo>
                  <a:lnTo>
                    <a:pt x="345702" y="920370"/>
                  </a:lnTo>
                  <a:lnTo>
                    <a:pt x="345932" y="920570"/>
                  </a:lnTo>
                  <a:lnTo>
                    <a:pt x="346253" y="920793"/>
                  </a:lnTo>
                  <a:lnTo>
                    <a:pt x="346589" y="921025"/>
                  </a:lnTo>
                  <a:lnTo>
                    <a:pt x="346870" y="921262"/>
                  </a:lnTo>
                  <a:lnTo>
                    <a:pt x="347131" y="921535"/>
                  </a:lnTo>
                  <a:lnTo>
                    <a:pt x="347380" y="921821"/>
                  </a:lnTo>
                  <a:lnTo>
                    <a:pt x="347618" y="922113"/>
                  </a:lnTo>
                  <a:lnTo>
                    <a:pt x="347848" y="922417"/>
                  </a:lnTo>
                  <a:lnTo>
                    <a:pt x="348060" y="922731"/>
                  </a:lnTo>
                  <a:lnTo>
                    <a:pt x="348396" y="923582"/>
                  </a:lnTo>
                  <a:lnTo>
                    <a:pt x="348721" y="924437"/>
                  </a:lnTo>
                  <a:lnTo>
                    <a:pt x="349027" y="925301"/>
                  </a:lnTo>
                  <a:lnTo>
                    <a:pt x="349318" y="926166"/>
                  </a:lnTo>
                  <a:lnTo>
                    <a:pt x="349595" y="927039"/>
                  </a:lnTo>
                  <a:lnTo>
                    <a:pt x="349716" y="927490"/>
                  </a:lnTo>
                  <a:lnTo>
                    <a:pt x="349820" y="927945"/>
                  </a:lnTo>
                  <a:lnTo>
                    <a:pt x="349931" y="928400"/>
                  </a:lnTo>
                  <a:lnTo>
                    <a:pt x="350059" y="928845"/>
                  </a:lnTo>
                  <a:lnTo>
                    <a:pt x="350222" y="929273"/>
                  </a:lnTo>
                  <a:lnTo>
                    <a:pt x="350403" y="929641"/>
                  </a:lnTo>
                  <a:lnTo>
                    <a:pt x="350607" y="929996"/>
                  </a:lnTo>
                  <a:lnTo>
                    <a:pt x="350830" y="930347"/>
                  </a:lnTo>
                  <a:lnTo>
                    <a:pt x="351072" y="930679"/>
                  </a:lnTo>
                  <a:lnTo>
                    <a:pt x="351325" y="931002"/>
                  </a:lnTo>
                  <a:lnTo>
                    <a:pt x="351790" y="931489"/>
                  </a:lnTo>
                  <a:lnTo>
                    <a:pt x="352316" y="931925"/>
                  </a:lnTo>
                  <a:lnTo>
                    <a:pt x="352875" y="932330"/>
                  </a:lnTo>
                  <a:lnTo>
                    <a:pt x="353449" y="932722"/>
                  </a:lnTo>
                  <a:lnTo>
                    <a:pt x="354484" y="933440"/>
                  </a:lnTo>
                  <a:lnTo>
                    <a:pt x="355441" y="934050"/>
                  </a:lnTo>
                  <a:lnTo>
                    <a:pt x="355909" y="934369"/>
                  </a:lnTo>
                  <a:lnTo>
                    <a:pt x="356070" y="934493"/>
                  </a:lnTo>
                  <a:lnTo>
                    <a:pt x="356355" y="934710"/>
                  </a:lnTo>
                  <a:lnTo>
                    <a:pt x="356529" y="934878"/>
                  </a:lnTo>
                  <a:lnTo>
                    <a:pt x="356691" y="935069"/>
                  </a:lnTo>
                  <a:lnTo>
                    <a:pt x="356854" y="935251"/>
                  </a:lnTo>
                  <a:lnTo>
                    <a:pt x="357029" y="935401"/>
                  </a:lnTo>
                  <a:lnTo>
                    <a:pt x="357216" y="935501"/>
                  </a:lnTo>
                  <a:lnTo>
                    <a:pt x="357327" y="935533"/>
                  </a:lnTo>
                  <a:lnTo>
                    <a:pt x="357439" y="935556"/>
                  </a:lnTo>
                  <a:lnTo>
                    <a:pt x="357554" y="935569"/>
                  </a:lnTo>
                  <a:lnTo>
                    <a:pt x="357671" y="935569"/>
                  </a:lnTo>
                  <a:lnTo>
                    <a:pt x="357784" y="935565"/>
                  </a:lnTo>
                  <a:lnTo>
                    <a:pt x="359049" y="935585"/>
                  </a:lnTo>
                  <a:lnTo>
                    <a:pt x="359892" y="935601"/>
                  </a:lnTo>
                  <a:lnTo>
                    <a:pt x="360126" y="935529"/>
                  </a:lnTo>
                  <a:lnTo>
                    <a:pt x="360362" y="935461"/>
                  </a:lnTo>
                  <a:lnTo>
                    <a:pt x="360600" y="935401"/>
                  </a:lnTo>
                  <a:lnTo>
                    <a:pt x="360841" y="935351"/>
                  </a:lnTo>
                  <a:lnTo>
                    <a:pt x="361385" y="935269"/>
                  </a:lnTo>
                  <a:lnTo>
                    <a:pt x="361695" y="935233"/>
                  </a:lnTo>
                  <a:lnTo>
                    <a:pt x="362001" y="935210"/>
                  </a:lnTo>
                  <a:lnTo>
                    <a:pt x="362301" y="935224"/>
                  </a:lnTo>
                  <a:lnTo>
                    <a:pt x="362575" y="935292"/>
                  </a:lnTo>
                  <a:lnTo>
                    <a:pt x="362681" y="935333"/>
                  </a:lnTo>
                  <a:lnTo>
                    <a:pt x="362788" y="935379"/>
                  </a:lnTo>
                  <a:lnTo>
                    <a:pt x="362894" y="935433"/>
                  </a:lnTo>
                  <a:lnTo>
                    <a:pt x="362992" y="935492"/>
                  </a:lnTo>
                  <a:lnTo>
                    <a:pt x="363086" y="935556"/>
                  </a:lnTo>
                  <a:lnTo>
                    <a:pt x="363287" y="935742"/>
                  </a:lnTo>
                  <a:lnTo>
                    <a:pt x="363464" y="935965"/>
                  </a:lnTo>
                  <a:lnTo>
                    <a:pt x="363615" y="936225"/>
                  </a:lnTo>
                  <a:lnTo>
                    <a:pt x="363740" y="936493"/>
                  </a:lnTo>
                  <a:lnTo>
                    <a:pt x="363838" y="936761"/>
                  </a:lnTo>
                  <a:lnTo>
                    <a:pt x="363876" y="936957"/>
                  </a:lnTo>
                  <a:lnTo>
                    <a:pt x="363895" y="937367"/>
                  </a:lnTo>
                  <a:lnTo>
                    <a:pt x="363917" y="937562"/>
                  </a:lnTo>
                  <a:lnTo>
                    <a:pt x="363974" y="937744"/>
                  </a:lnTo>
                  <a:lnTo>
                    <a:pt x="364152" y="937990"/>
                  </a:lnTo>
                  <a:lnTo>
                    <a:pt x="364416" y="938208"/>
                  </a:lnTo>
                  <a:lnTo>
                    <a:pt x="364733" y="938390"/>
                  </a:lnTo>
                  <a:lnTo>
                    <a:pt x="365071" y="938540"/>
                  </a:lnTo>
                  <a:lnTo>
                    <a:pt x="365398" y="938649"/>
                  </a:lnTo>
                  <a:lnTo>
                    <a:pt x="365543" y="938677"/>
                  </a:lnTo>
                  <a:lnTo>
                    <a:pt x="365849" y="938695"/>
                  </a:lnTo>
                  <a:lnTo>
                    <a:pt x="365992" y="938718"/>
                  </a:lnTo>
                  <a:lnTo>
                    <a:pt x="366117" y="938768"/>
                  </a:lnTo>
                  <a:lnTo>
                    <a:pt x="366200" y="938823"/>
                  </a:lnTo>
                  <a:lnTo>
                    <a:pt x="366283" y="938891"/>
                  </a:lnTo>
                  <a:lnTo>
                    <a:pt x="366355" y="938968"/>
                  </a:lnTo>
                  <a:lnTo>
                    <a:pt x="366419" y="939050"/>
                  </a:lnTo>
                  <a:lnTo>
                    <a:pt x="366472" y="939136"/>
                  </a:lnTo>
                  <a:lnTo>
                    <a:pt x="369152" y="941871"/>
                  </a:lnTo>
                  <a:lnTo>
                    <a:pt x="370070" y="942353"/>
                  </a:lnTo>
                  <a:lnTo>
                    <a:pt x="373180" y="942480"/>
                  </a:lnTo>
                  <a:lnTo>
                    <a:pt x="375130" y="942125"/>
                  </a:lnTo>
                  <a:lnTo>
                    <a:pt x="375138" y="942030"/>
                  </a:lnTo>
                  <a:lnTo>
                    <a:pt x="375160" y="941930"/>
                  </a:lnTo>
                  <a:lnTo>
                    <a:pt x="375194" y="941834"/>
                  </a:lnTo>
                  <a:lnTo>
                    <a:pt x="375236" y="941743"/>
                  </a:lnTo>
                  <a:lnTo>
                    <a:pt x="375285" y="941661"/>
                  </a:lnTo>
                  <a:lnTo>
                    <a:pt x="375345" y="941593"/>
                  </a:lnTo>
                  <a:lnTo>
                    <a:pt x="375413" y="941534"/>
                  </a:lnTo>
                  <a:lnTo>
                    <a:pt x="375493" y="941475"/>
                  </a:lnTo>
                  <a:lnTo>
                    <a:pt x="375655" y="941375"/>
                  </a:lnTo>
                  <a:lnTo>
                    <a:pt x="375731" y="941338"/>
                  </a:lnTo>
                  <a:lnTo>
                    <a:pt x="375969" y="941247"/>
                  </a:lnTo>
                  <a:lnTo>
                    <a:pt x="376087" y="941188"/>
                  </a:lnTo>
                  <a:lnTo>
                    <a:pt x="376165" y="941138"/>
                  </a:lnTo>
                  <a:lnTo>
                    <a:pt x="376246" y="941093"/>
                  </a:lnTo>
                  <a:lnTo>
                    <a:pt x="376359" y="941056"/>
                  </a:lnTo>
                  <a:lnTo>
                    <a:pt x="376480" y="941034"/>
                  </a:lnTo>
                  <a:lnTo>
                    <a:pt x="376612" y="941024"/>
                  </a:lnTo>
                  <a:lnTo>
                    <a:pt x="376737" y="941034"/>
                  </a:lnTo>
                  <a:lnTo>
                    <a:pt x="376854" y="941056"/>
                  </a:lnTo>
                  <a:lnTo>
                    <a:pt x="379586" y="940542"/>
                  </a:lnTo>
                  <a:lnTo>
                    <a:pt x="380572" y="940368"/>
                  </a:lnTo>
                  <a:lnTo>
                    <a:pt x="380973" y="940297"/>
                  </a:lnTo>
                  <a:lnTo>
                    <a:pt x="381393" y="940146"/>
                  </a:lnTo>
                  <a:lnTo>
                    <a:pt x="381797" y="939965"/>
                  </a:lnTo>
                  <a:lnTo>
                    <a:pt x="382167" y="939741"/>
                  </a:lnTo>
                  <a:lnTo>
                    <a:pt x="382481" y="939473"/>
                  </a:lnTo>
                  <a:lnTo>
                    <a:pt x="382655" y="939232"/>
                  </a:lnTo>
                  <a:lnTo>
                    <a:pt x="382791" y="938954"/>
                  </a:lnTo>
                  <a:lnTo>
                    <a:pt x="382915" y="938663"/>
                  </a:lnTo>
                  <a:lnTo>
                    <a:pt x="383051" y="938386"/>
                  </a:lnTo>
                  <a:lnTo>
                    <a:pt x="383225" y="938145"/>
                  </a:lnTo>
                  <a:lnTo>
                    <a:pt x="383414" y="937953"/>
                  </a:lnTo>
                  <a:lnTo>
                    <a:pt x="383622" y="937771"/>
                  </a:lnTo>
                  <a:lnTo>
                    <a:pt x="383846" y="937608"/>
                  </a:lnTo>
                  <a:lnTo>
                    <a:pt x="384080" y="937476"/>
                  </a:lnTo>
                  <a:lnTo>
                    <a:pt x="384318" y="937389"/>
                  </a:lnTo>
                  <a:lnTo>
                    <a:pt x="384575" y="937353"/>
                  </a:lnTo>
                  <a:lnTo>
                    <a:pt x="384847" y="937367"/>
                  </a:lnTo>
                  <a:lnTo>
                    <a:pt x="385123" y="937412"/>
                  </a:lnTo>
                  <a:lnTo>
                    <a:pt x="385398" y="937480"/>
                  </a:lnTo>
                  <a:lnTo>
                    <a:pt x="385655" y="937567"/>
                  </a:lnTo>
                  <a:lnTo>
                    <a:pt x="385889" y="937672"/>
                  </a:lnTo>
                  <a:lnTo>
                    <a:pt x="386120" y="937803"/>
                  </a:lnTo>
                  <a:lnTo>
                    <a:pt x="386339" y="937949"/>
                  </a:lnTo>
                  <a:lnTo>
                    <a:pt x="386558" y="938108"/>
                  </a:lnTo>
                  <a:lnTo>
                    <a:pt x="386773" y="938258"/>
                  </a:lnTo>
                  <a:lnTo>
                    <a:pt x="387152" y="938549"/>
                  </a:lnTo>
                  <a:lnTo>
                    <a:pt x="387515" y="938859"/>
                  </a:lnTo>
                  <a:lnTo>
                    <a:pt x="387866" y="939182"/>
                  </a:lnTo>
                  <a:lnTo>
                    <a:pt x="388225" y="939500"/>
                  </a:lnTo>
                  <a:lnTo>
                    <a:pt x="388599" y="939791"/>
                  </a:lnTo>
                  <a:lnTo>
                    <a:pt x="388924" y="940028"/>
                  </a:lnTo>
                  <a:lnTo>
                    <a:pt x="389250" y="940260"/>
                  </a:lnTo>
                  <a:lnTo>
                    <a:pt x="389585" y="940483"/>
                  </a:lnTo>
                  <a:lnTo>
                    <a:pt x="389926" y="940688"/>
                  </a:lnTo>
                  <a:lnTo>
                    <a:pt x="390281" y="940856"/>
                  </a:lnTo>
                  <a:lnTo>
                    <a:pt x="390485" y="940929"/>
                  </a:lnTo>
                  <a:lnTo>
                    <a:pt x="390693" y="940988"/>
                  </a:lnTo>
                  <a:lnTo>
                    <a:pt x="390901" y="941043"/>
                  </a:lnTo>
                  <a:lnTo>
                    <a:pt x="390973" y="941065"/>
                  </a:lnTo>
                  <a:lnTo>
                    <a:pt x="391063" y="941165"/>
                  </a:lnTo>
                  <a:lnTo>
                    <a:pt x="391150" y="941270"/>
                  </a:lnTo>
                  <a:lnTo>
                    <a:pt x="391331" y="941470"/>
                  </a:lnTo>
                  <a:lnTo>
                    <a:pt x="391777" y="941989"/>
                  </a:lnTo>
                  <a:lnTo>
                    <a:pt x="391902" y="942125"/>
                  </a:lnTo>
                  <a:lnTo>
                    <a:pt x="392030" y="942253"/>
                  </a:lnTo>
                  <a:lnTo>
                    <a:pt x="392254" y="942444"/>
                  </a:lnTo>
                  <a:lnTo>
                    <a:pt x="392491" y="942621"/>
                  </a:lnTo>
                  <a:lnTo>
                    <a:pt x="392738" y="942785"/>
                  </a:lnTo>
                  <a:lnTo>
                    <a:pt x="392991" y="942944"/>
                  </a:lnTo>
                  <a:lnTo>
                    <a:pt x="393372" y="943176"/>
                  </a:lnTo>
                  <a:lnTo>
                    <a:pt x="393497" y="943263"/>
                  </a:lnTo>
                  <a:lnTo>
                    <a:pt x="393626" y="943340"/>
                  </a:lnTo>
                  <a:lnTo>
                    <a:pt x="393758" y="943409"/>
                  </a:lnTo>
                  <a:lnTo>
                    <a:pt x="393909" y="943454"/>
                  </a:lnTo>
                  <a:lnTo>
                    <a:pt x="393992" y="943467"/>
                  </a:lnTo>
                  <a:lnTo>
                    <a:pt x="394921" y="943568"/>
                  </a:lnTo>
                  <a:lnTo>
                    <a:pt x="395459" y="943590"/>
                  </a:lnTo>
                  <a:lnTo>
                    <a:pt x="395519" y="943654"/>
                  </a:lnTo>
                  <a:lnTo>
                    <a:pt x="395587" y="943718"/>
                  </a:lnTo>
                  <a:lnTo>
                    <a:pt x="395663" y="943772"/>
                  </a:lnTo>
                  <a:lnTo>
                    <a:pt x="395742" y="943818"/>
                  </a:lnTo>
                  <a:lnTo>
                    <a:pt x="395821" y="943854"/>
                  </a:lnTo>
                  <a:lnTo>
                    <a:pt x="395916" y="943881"/>
                  </a:lnTo>
                  <a:lnTo>
                    <a:pt x="396014" y="943890"/>
                  </a:lnTo>
                  <a:lnTo>
                    <a:pt x="396316" y="943904"/>
                  </a:lnTo>
                  <a:lnTo>
                    <a:pt x="396557" y="943945"/>
                  </a:lnTo>
                  <a:lnTo>
                    <a:pt x="396747" y="943977"/>
                  </a:lnTo>
                  <a:lnTo>
                    <a:pt x="396853" y="943986"/>
                  </a:lnTo>
                  <a:lnTo>
                    <a:pt x="396959" y="943991"/>
                  </a:lnTo>
                  <a:lnTo>
                    <a:pt x="397174" y="943982"/>
                  </a:lnTo>
                  <a:lnTo>
                    <a:pt x="397389" y="943982"/>
                  </a:lnTo>
                  <a:lnTo>
                    <a:pt x="397670" y="943995"/>
                  </a:lnTo>
                  <a:lnTo>
                    <a:pt x="397949" y="944023"/>
                  </a:lnTo>
                  <a:lnTo>
                    <a:pt x="398082" y="944050"/>
                  </a:lnTo>
                  <a:lnTo>
                    <a:pt x="398191" y="944077"/>
                  </a:lnTo>
                  <a:lnTo>
                    <a:pt x="398403" y="944150"/>
                  </a:lnTo>
                  <a:lnTo>
                    <a:pt x="398618" y="944232"/>
                  </a:lnTo>
                  <a:lnTo>
                    <a:pt x="398901" y="944332"/>
                  </a:lnTo>
                  <a:lnTo>
                    <a:pt x="399181" y="944441"/>
                  </a:lnTo>
                  <a:lnTo>
                    <a:pt x="399479" y="944569"/>
                  </a:lnTo>
                  <a:lnTo>
                    <a:pt x="399638" y="944641"/>
                  </a:lnTo>
                  <a:lnTo>
                    <a:pt x="399793" y="944719"/>
                  </a:lnTo>
                  <a:lnTo>
                    <a:pt x="399940" y="944810"/>
                  </a:lnTo>
                  <a:lnTo>
                    <a:pt x="400076" y="944910"/>
                  </a:lnTo>
                  <a:lnTo>
                    <a:pt x="400168" y="945001"/>
                  </a:lnTo>
                  <a:lnTo>
                    <a:pt x="400251" y="945101"/>
                  </a:lnTo>
                  <a:lnTo>
                    <a:pt x="400580" y="945556"/>
                  </a:lnTo>
                  <a:lnTo>
                    <a:pt x="400682" y="945701"/>
                  </a:lnTo>
                  <a:lnTo>
                    <a:pt x="400874" y="945993"/>
                  </a:lnTo>
                  <a:lnTo>
                    <a:pt x="400965" y="946142"/>
                  </a:lnTo>
                  <a:lnTo>
                    <a:pt x="401256" y="946470"/>
                  </a:lnTo>
                  <a:lnTo>
                    <a:pt x="401668" y="946961"/>
                  </a:lnTo>
                  <a:lnTo>
                    <a:pt x="401875" y="947230"/>
                  </a:lnTo>
                  <a:lnTo>
                    <a:pt x="401990" y="947386"/>
                  </a:lnTo>
                  <a:lnTo>
                    <a:pt x="402079" y="947508"/>
                  </a:lnTo>
                  <a:lnTo>
                    <a:pt x="402472" y="948062"/>
                  </a:lnTo>
                  <a:lnTo>
                    <a:pt x="402665" y="948345"/>
                  </a:lnTo>
                  <a:lnTo>
                    <a:pt x="402835" y="948631"/>
                  </a:lnTo>
                  <a:lnTo>
                    <a:pt x="402995" y="948927"/>
                  </a:lnTo>
                  <a:lnTo>
                    <a:pt x="403157" y="949218"/>
                  </a:lnTo>
                  <a:lnTo>
                    <a:pt x="403335" y="949491"/>
                  </a:lnTo>
                  <a:lnTo>
                    <a:pt x="403546" y="949728"/>
                  </a:lnTo>
                  <a:lnTo>
                    <a:pt x="403777" y="949896"/>
                  </a:lnTo>
                  <a:lnTo>
                    <a:pt x="404298" y="950210"/>
                  </a:lnTo>
                  <a:lnTo>
                    <a:pt x="404649" y="950410"/>
                  </a:lnTo>
                  <a:lnTo>
                    <a:pt x="404823" y="950497"/>
                  </a:lnTo>
                  <a:lnTo>
                    <a:pt x="405012" y="950570"/>
                  </a:lnTo>
                  <a:lnTo>
                    <a:pt x="405193" y="950651"/>
                  </a:lnTo>
                  <a:lnTo>
                    <a:pt x="405348" y="950742"/>
                  </a:lnTo>
                  <a:lnTo>
                    <a:pt x="405450" y="950861"/>
                  </a:lnTo>
                  <a:lnTo>
                    <a:pt x="405484" y="950956"/>
                  </a:lnTo>
                  <a:lnTo>
                    <a:pt x="405499" y="951061"/>
                  </a:lnTo>
                  <a:lnTo>
                    <a:pt x="405518" y="951275"/>
                  </a:lnTo>
                  <a:lnTo>
                    <a:pt x="405538" y="951375"/>
                  </a:lnTo>
                  <a:lnTo>
                    <a:pt x="405590" y="951552"/>
                  </a:lnTo>
                  <a:lnTo>
                    <a:pt x="405659" y="951730"/>
                  </a:lnTo>
                  <a:lnTo>
                    <a:pt x="405742" y="951898"/>
                  </a:lnTo>
                  <a:lnTo>
                    <a:pt x="405839" y="952053"/>
                  </a:lnTo>
                  <a:lnTo>
                    <a:pt x="405957" y="952180"/>
                  </a:lnTo>
                  <a:lnTo>
                    <a:pt x="406169" y="952303"/>
                  </a:lnTo>
                  <a:lnTo>
                    <a:pt x="406433" y="952366"/>
                  </a:lnTo>
                  <a:lnTo>
                    <a:pt x="406732" y="952394"/>
                  </a:lnTo>
                  <a:lnTo>
                    <a:pt x="407333" y="952394"/>
                  </a:lnTo>
                  <a:lnTo>
                    <a:pt x="407574" y="952398"/>
                  </a:lnTo>
                  <a:lnTo>
                    <a:pt x="407820" y="952398"/>
                  </a:lnTo>
                  <a:lnTo>
                    <a:pt x="408063" y="952385"/>
                  </a:lnTo>
                  <a:lnTo>
                    <a:pt x="408297" y="952344"/>
                  </a:lnTo>
                  <a:lnTo>
                    <a:pt x="408505" y="952262"/>
                  </a:lnTo>
                  <a:lnTo>
                    <a:pt x="408663" y="952167"/>
                  </a:lnTo>
                  <a:lnTo>
                    <a:pt x="408811" y="952039"/>
                  </a:lnTo>
                  <a:lnTo>
                    <a:pt x="408950" y="951898"/>
                  </a:lnTo>
                  <a:lnTo>
                    <a:pt x="409079" y="951748"/>
                  </a:lnTo>
                  <a:lnTo>
                    <a:pt x="409196" y="951593"/>
                  </a:lnTo>
                  <a:lnTo>
                    <a:pt x="409279" y="951461"/>
                  </a:lnTo>
                  <a:lnTo>
                    <a:pt x="409347" y="951316"/>
                  </a:lnTo>
                  <a:lnTo>
                    <a:pt x="409411" y="951170"/>
                  </a:lnTo>
                  <a:lnTo>
                    <a:pt x="409487" y="951038"/>
                  </a:lnTo>
                  <a:lnTo>
                    <a:pt x="409585" y="950938"/>
                  </a:lnTo>
                  <a:lnTo>
                    <a:pt x="409725" y="950865"/>
                  </a:lnTo>
                  <a:lnTo>
                    <a:pt x="409884" y="950815"/>
                  </a:lnTo>
                  <a:lnTo>
                    <a:pt x="410057" y="950792"/>
                  </a:lnTo>
                  <a:lnTo>
                    <a:pt x="410401" y="950779"/>
                  </a:lnTo>
                  <a:lnTo>
                    <a:pt x="410605" y="950797"/>
                  </a:lnTo>
                  <a:lnTo>
                    <a:pt x="410809" y="950833"/>
                  </a:lnTo>
                  <a:lnTo>
                    <a:pt x="411362" y="950906"/>
                  </a:lnTo>
                  <a:lnTo>
                    <a:pt x="411475" y="950915"/>
                  </a:lnTo>
                  <a:lnTo>
                    <a:pt x="411592" y="950915"/>
                  </a:lnTo>
                  <a:lnTo>
                    <a:pt x="411947" y="950902"/>
                  </a:lnTo>
                  <a:lnTo>
                    <a:pt x="412064" y="950906"/>
                  </a:lnTo>
                  <a:lnTo>
                    <a:pt x="412208" y="950924"/>
                  </a:lnTo>
                  <a:lnTo>
                    <a:pt x="412348" y="950952"/>
                  </a:lnTo>
                  <a:lnTo>
                    <a:pt x="412491" y="950988"/>
                  </a:lnTo>
                  <a:lnTo>
                    <a:pt x="412778" y="951052"/>
                  </a:lnTo>
                  <a:lnTo>
                    <a:pt x="413398" y="951143"/>
                  </a:lnTo>
                  <a:lnTo>
                    <a:pt x="413550" y="951179"/>
                  </a:lnTo>
                  <a:lnTo>
                    <a:pt x="413724" y="951238"/>
                  </a:lnTo>
                  <a:lnTo>
                    <a:pt x="413807" y="951275"/>
                  </a:lnTo>
                  <a:lnTo>
                    <a:pt x="413894" y="951302"/>
                  </a:lnTo>
                  <a:lnTo>
                    <a:pt x="413981" y="951320"/>
                  </a:lnTo>
                  <a:lnTo>
                    <a:pt x="414102" y="951320"/>
                  </a:lnTo>
                  <a:lnTo>
                    <a:pt x="414222" y="951307"/>
                  </a:lnTo>
                  <a:lnTo>
                    <a:pt x="414464" y="951252"/>
                  </a:lnTo>
                  <a:lnTo>
                    <a:pt x="414589" y="951234"/>
                  </a:lnTo>
                  <a:lnTo>
                    <a:pt x="414823" y="951215"/>
                  </a:lnTo>
                  <a:lnTo>
                    <a:pt x="414940" y="951211"/>
                  </a:lnTo>
                  <a:lnTo>
                    <a:pt x="415057" y="951215"/>
                  </a:lnTo>
                  <a:lnTo>
                    <a:pt x="415174" y="951225"/>
                  </a:lnTo>
                  <a:lnTo>
                    <a:pt x="415348" y="951270"/>
                  </a:lnTo>
                  <a:lnTo>
                    <a:pt x="415435" y="951302"/>
                  </a:lnTo>
                  <a:lnTo>
                    <a:pt x="415707" y="951407"/>
                  </a:lnTo>
                  <a:lnTo>
                    <a:pt x="415809" y="951452"/>
                  </a:lnTo>
                  <a:lnTo>
                    <a:pt x="415907" y="951502"/>
                  </a:lnTo>
                  <a:lnTo>
                    <a:pt x="416111" y="951584"/>
                  </a:lnTo>
                  <a:lnTo>
                    <a:pt x="416407" y="951680"/>
                  </a:lnTo>
                  <a:lnTo>
                    <a:pt x="416558" y="951721"/>
                  </a:lnTo>
                  <a:lnTo>
                    <a:pt x="416943" y="951807"/>
                  </a:lnTo>
                  <a:lnTo>
                    <a:pt x="417102" y="951848"/>
                  </a:lnTo>
                  <a:lnTo>
                    <a:pt x="417469" y="951948"/>
                  </a:lnTo>
                  <a:lnTo>
                    <a:pt x="417574" y="951980"/>
                  </a:lnTo>
                  <a:lnTo>
                    <a:pt x="417786" y="952034"/>
                  </a:lnTo>
                  <a:lnTo>
                    <a:pt x="418001" y="952062"/>
                  </a:lnTo>
                  <a:lnTo>
                    <a:pt x="418073" y="952075"/>
                  </a:lnTo>
                  <a:lnTo>
                    <a:pt x="418141" y="952094"/>
                  </a:lnTo>
                  <a:lnTo>
                    <a:pt x="418288" y="952157"/>
                  </a:lnTo>
                  <a:lnTo>
                    <a:pt x="418360" y="952194"/>
                  </a:lnTo>
                  <a:lnTo>
                    <a:pt x="418424" y="952239"/>
                  </a:lnTo>
                  <a:lnTo>
                    <a:pt x="418477" y="952289"/>
                  </a:lnTo>
                  <a:lnTo>
                    <a:pt x="418553" y="952426"/>
                  </a:lnTo>
                  <a:lnTo>
                    <a:pt x="418583" y="952499"/>
                  </a:lnTo>
                  <a:lnTo>
                    <a:pt x="418640" y="952721"/>
                  </a:lnTo>
                  <a:lnTo>
                    <a:pt x="418662" y="952858"/>
                  </a:lnTo>
                  <a:lnTo>
                    <a:pt x="418675" y="952999"/>
                  </a:lnTo>
                  <a:lnTo>
                    <a:pt x="418675" y="953099"/>
                  </a:lnTo>
                  <a:lnTo>
                    <a:pt x="418662" y="953204"/>
                  </a:lnTo>
                  <a:lnTo>
                    <a:pt x="418628" y="953408"/>
                  </a:lnTo>
                  <a:lnTo>
                    <a:pt x="418579" y="953631"/>
                  </a:lnTo>
                  <a:lnTo>
                    <a:pt x="418496" y="953872"/>
                  </a:lnTo>
                  <a:lnTo>
                    <a:pt x="418409" y="954109"/>
                  </a:lnTo>
                  <a:lnTo>
                    <a:pt x="418345" y="954300"/>
                  </a:lnTo>
                  <a:lnTo>
                    <a:pt x="418209" y="954678"/>
                  </a:lnTo>
                  <a:lnTo>
                    <a:pt x="418130" y="954860"/>
                  </a:lnTo>
                  <a:lnTo>
                    <a:pt x="418035" y="955033"/>
                  </a:lnTo>
                  <a:lnTo>
                    <a:pt x="417967" y="955133"/>
                  </a:lnTo>
                  <a:lnTo>
                    <a:pt x="417737" y="955406"/>
                  </a:lnTo>
                  <a:lnTo>
                    <a:pt x="417665" y="955501"/>
                  </a:lnTo>
                  <a:lnTo>
                    <a:pt x="417525" y="955747"/>
                  </a:lnTo>
                  <a:lnTo>
                    <a:pt x="417389" y="956002"/>
                  </a:lnTo>
                  <a:lnTo>
                    <a:pt x="417314" y="956120"/>
                  </a:lnTo>
                  <a:lnTo>
                    <a:pt x="417178" y="956307"/>
                  </a:lnTo>
                  <a:lnTo>
                    <a:pt x="417027" y="956484"/>
                  </a:lnTo>
                  <a:lnTo>
                    <a:pt x="416947" y="956570"/>
                  </a:lnTo>
                  <a:lnTo>
                    <a:pt x="416747" y="956753"/>
                  </a:lnTo>
                  <a:lnTo>
                    <a:pt x="416532" y="956925"/>
                  </a:lnTo>
                  <a:lnTo>
                    <a:pt x="416430" y="957016"/>
                  </a:lnTo>
                  <a:lnTo>
                    <a:pt x="416247" y="957198"/>
                  </a:lnTo>
                  <a:lnTo>
                    <a:pt x="416160" y="957289"/>
                  </a:lnTo>
                  <a:lnTo>
                    <a:pt x="415809" y="957676"/>
                  </a:lnTo>
                  <a:lnTo>
                    <a:pt x="415647" y="957876"/>
                  </a:lnTo>
                  <a:lnTo>
                    <a:pt x="415582" y="957986"/>
                  </a:lnTo>
                  <a:lnTo>
                    <a:pt x="415545" y="958104"/>
                  </a:lnTo>
                  <a:lnTo>
                    <a:pt x="415522" y="958236"/>
                  </a:lnTo>
                  <a:lnTo>
                    <a:pt x="415507" y="958363"/>
                  </a:lnTo>
                  <a:lnTo>
                    <a:pt x="415477" y="958477"/>
                  </a:lnTo>
                  <a:lnTo>
                    <a:pt x="415371" y="958577"/>
                  </a:lnTo>
                  <a:lnTo>
                    <a:pt x="415261" y="958604"/>
                  </a:lnTo>
                  <a:lnTo>
                    <a:pt x="415156" y="958641"/>
                  </a:lnTo>
                  <a:lnTo>
                    <a:pt x="415091" y="958700"/>
                  </a:lnTo>
                  <a:lnTo>
                    <a:pt x="415038" y="958768"/>
                  </a:lnTo>
                  <a:lnTo>
                    <a:pt x="414989" y="958850"/>
                  </a:lnTo>
                  <a:lnTo>
                    <a:pt x="414948" y="958936"/>
                  </a:lnTo>
                  <a:lnTo>
                    <a:pt x="414902" y="959018"/>
                  </a:lnTo>
                  <a:lnTo>
                    <a:pt x="414755" y="959300"/>
                  </a:lnTo>
                  <a:lnTo>
                    <a:pt x="414691" y="959450"/>
                  </a:lnTo>
                  <a:lnTo>
                    <a:pt x="414634" y="959601"/>
                  </a:lnTo>
                  <a:lnTo>
                    <a:pt x="414589" y="959751"/>
                  </a:lnTo>
                  <a:lnTo>
                    <a:pt x="414479" y="959919"/>
                  </a:lnTo>
                  <a:lnTo>
                    <a:pt x="414381" y="960096"/>
                  </a:lnTo>
                  <a:lnTo>
                    <a:pt x="414298" y="960283"/>
                  </a:lnTo>
                  <a:lnTo>
                    <a:pt x="414230" y="960474"/>
                  </a:lnTo>
                  <a:lnTo>
                    <a:pt x="414177" y="960665"/>
                  </a:lnTo>
                  <a:lnTo>
                    <a:pt x="414132" y="960911"/>
                  </a:lnTo>
                  <a:lnTo>
                    <a:pt x="414109" y="961166"/>
                  </a:lnTo>
                  <a:lnTo>
                    <a:pt x="414109" y="961421"/>
                  </a:lnTo>
                  <a:lnTo>
                    <a:pt x="414139" y="961675"/>
                  </a:lnTo>
                  <a:lnTo>
                    <a:pt x="414196" y="961912"/>
                  </a:lnTo>
                  <a:lnTo>
                    <a:pt x="414260" y="962062"/>
                  </a:lnTo>
                  <a:lnTo>
                    <a:pt x="414347" y="962208"/>
                  </a:lnTo>
                  <a:lnTo>
                    <a:pt x="414532" y="962490"/>
                  </a:lnTo>
                  <a:lnTo>
                    <a:pt x="415222" y="963120"/>
                  </a:lnTo>
                  <a:lnTo>
                    <a:pt x="416873" y="964199"/>
                  </a:lnTo>
                  <a:lnTo>
                    <a:pt x="417249" y="965290"/>
                  </a:lnTo>
                  <a:lnTo>
                    <a:pt x="417403" y="965528"/>
                  </a:lnTo>
                  <a:lnTo>
                    <a:pt x="417778" y="965993"/>
                  </a:lnTo>
                  <a:lnTo>
                    <a:pt x="419377" y="967768"/>
                  </a:lnTo>
                  <a:lnTo>
                    <a:pt x="419438" y="968077"/>
                  </a:lnTo>
                  <a:lnTo>
                    <a:pt x="419574" y="968218"/>
                  </a:lnTo>
                  <a:lnTo>
                    <a:pt x="419721" y="968354"/>
                  </a:lnTo>
                  <a:lnTo>
                    <a:pt x="419876" y="968482"/>
                  </a:lnTo>
                  <a:lnTo>
                    <a:pt x="420038" y="968600"/>
                  </a:lnTo>
                  <a:lnTo>
                    <a:pt x="420208" y="968700"/>
                  </a:lnTo>
                  <a:lnTo>
                    <a:pt x="420443" y="968814"/>
                  </a:lnTo>
                  <a:lnTo>
                    <a:pt x="420696" y="968909"/>
                  </a:lnTo>
                  <a:lnTo>
                    <a:pt x="420960" y="968978"/>
                  </a:lnTo>
                  <a:lnTo>
                    <a:pt x="421225" y="969028"/>
                  </a:lnTo>
                  <a:lnTo>
                    <a:pt x="421485" y="969051"/>
                  </a:lnTo>
                  <a:lnTo>
                    <a:pt x="421717" y="969051"/>
                  </a:lnTo>
                  <a:lnTo>
                    <a:pt x="421955" y="969037"/>
                  </a:lnTo>
                  <a:lnTo>
                    <a:pt x="422189" y="969001"/>
                  </a:lnTo>
                  <a:lnTo>
                    <a:pt x="422423" y="968946"/>
                  </a:lnTo>
                  <a:lnTo>
                    <a:pt x="422642" y="968873"/>
                  </a:lnTo>
                  <a:lnTo>
                    <a:pt x="422812" y="968796"/>
                  </a:lnTo>
                  <a:lnTo>
                    <a:pt x="422971" y="968700"/>
                  </a:lnTo>
                  <a:lnTo>
                    <a:pt x="423288" y="968495"/>
                  </a:lnTo>
                  <a:lnTo>
                    <a:pt x="423455" y="968409"/>
                  </a:lnTo>
                  <a:lnTo>
                    <a:pt x="423621" y="968341"/>
                  </a:lnTo>
                  <a:lnTo>
                    <a:pt x="423787" y="968282"/>
                  </a:lnTo>
                  <a:lnTo>
                    <a:pt x="423874" y="968254"/>
                  </a:lnTo>
                  <a:lnTo>
                    <a:pt x="424351" y="968195"/>
                  </a:lnTo>
                  <a:lnTo>
                    <a:pt x="425303" y="968059"/>
                  </a:lnTo>
                  <a:lnTo>
                    <a:pt x="426157" y="967949"/>
                  </a:lnTo>
                  <a:lnTo>
                    <a:pt x="426908" y="967836"/>
                  </a:lnTo>
                  <a:lnTo>
                    <a:pt x="427282" y="967804"/>
                  </a:lnTo>
                  <a:lnTo>
                    <a:pt x="427654" y="967804"/>
                  </a:lnTo>
                  <a:lnTo>
                    <a:pt x="428152" y="967872"/>
                  </a:lnTo>
                  <a:lnTo>
                    <a:pt x="428719" y="967414"/>
                  </a:lnTo>
                  <a:lnTo>
                    <a:pt x="431457" y="969606"/>
                  </a:lnTo>
                  <a:lnTo>
                    <a:pt x="432903" y="970442"/>
                  </a:lnTo>
                  <a:lnTo>
                    <a:pt x="433285" y="970966"/>
                  </a:lnTo>
                  <a:lnTo>
                    <a:pt x="433889" y="971230"/>
                  </a:lnTo>
                  <a:lnTo>
                    <a:pt x="434505" y="971458"/>
                  </a:lnTo>
                  <a:lnTo>
                    <a:pt x="435124" y="971639"/>
                  </a:lnTo>
                  <a:lnTo>
                    <a:pt x="435533" y="971717"/>
                  </a:lnTo>
                  <a:lnTo>
                    <a:pt x="435945" y="971776"/>
                  </a:lnTo>
                  <a:lnTo>
                    <a:pt x="436361" y="971822"/>
                  </a:lnTo>
                  <a:lnTo>
                    <a:pt x="436776" y="971849"/>
                  </a:lnTo>
                  <a:lnTo>
                    <a:pt x="437188" y="971863"/>
                  </a:lnTo>
                  <a:lnTo>
                    <a:pt x="437520" y="971849"/>
                  </a:lnTo>
                  <a:lnTo>
                    <a:pt x="438519" y="971749"/>
                  </a:lnTo>
                  <a:lnTo>
                    <a:pt x="438851" y="971740"/>
                  </a:lnTo>
                  <a:lnTo>
                    <a:pt x="439146" y="971744"/>
                  </a:lnTo>
                  <a:lnTo>
                    <a:pt x="439444" y="971762"/>
                  </a:lnTo>
                  <a:lnTo>
                    <a:pt x="439739" y="971785"/>
                  </a:lnTo>
                  <a:lnTo>
                    <a:pt x="440035" y="971826"/>
                  </a:lnTo>
                  <a:lnTo>
                    <a:pt x="440322" y="971876"/>
                  </a:lnTo>
                  <a:lnTo>
                    <a:pt x="440658" y="971958"/>
                  </a:lnTo>
                  <a:lnTo>
                    <a:pt x="440994" y="972053"/>
                  </a:lnTo>
                  <a:lnTo>
                    <a:pt x="441327" y="972167"/>
                  </a:lnTo>
                  <a:lnTo>
                    <a:pt x="441640" y="972308"/>
                  </a:lnTo>
                  <a:lnTo>
                    <a:pt x="441935" y="972477"/>
                  </a:lnTo>
                  <a:lnTo>
                    <a:pt x="442222" y="972713"/>
                  </a:lnTo>
                  <a:lnTo>
                    <a:pt x="442475" y="973004"/>
                  </a:lnTo>
                  <a:lnTo>
                    <a:pt x="442960" y="973628"/>
                  </a:lnTo>
                  <a:lnTo>
                    <a:pt x="443782" y="974111"/>
                  </a:lnTo>
                  <a:lnTo>
                    <a:pt x="445275" y="974748"/>
                  </a:lnTo>
                  <a:lnTo>
                    <a:pt x="445779" y="974978"/>
                  </a:lnTo>
                  <a:lnTo>
                    <a:pt x="446262" y="975472"/>
                  </a:lnTo>
                  <a:lnTo>
                    <a:pt x="446905" y="976107"/>
                  </a:lnTo>
                  <a:lnTo>
                    <a:pt x="447271" y="976176"/>
                  </a:lnTo>
                  <a:lnTo>
                    <a:pt x="447645" y="976212"/>
                  </a:lnTo>
                  <a:lnTo>
                    <a:pt x="448015" y="976208"/>
                  </a:lnTo>
                  <a:lnTo>
                    <a:pt x="448368" y="976153"/>
                  </a:lnTo>
                  <a:lnTo>
                    <a:pt x="448549" y="976107"/>
                  </a:lnTo>
                  <a:lnTo>
                    <a:pt x="448821" y="976012"/>
                  </a:lnTo>
                  <a:lnTo>
                    <a:pt x="449969" y="975120"/>
                  </a:lnTo>
                  <a:lnTo>
                    <a:pt x="451090" y="973567"/>
                  </a:lnTo>
                  <a:lnTo>
                    <a:pt x="451572" y="973129"/>
                  </a:lnTo>
                  <a:lnTo>
                    <a:pt x="452555" y="972358"/>
                  </a:lnTo>
                  <a:lnTo>
                    <a:pt x="454203" y="971462"/>
                  </a:lnTo>
                  <a:lnTo>
                    <a:pt x="454467" y="971193"/>
                  </a:lnTo>
                  <a:lnTo>
                    <a:pt x="454716" y="970911"/>
                  </a:lnTo>
                  <a:lnTo>
                    <a:pt x="454958" y="970620"/>
                  </a:lnTo>
                  <a:lnTo>
                    <a:pt x="455192" y="970325"/>
                  </a:lnTo>
                  <a:lnTo>
                    <a:pt x="455332" y="970129"/>
                  </a:lnTo>
                  <a:lnTo>
                    <a:pt x="455593" y="969724"/>
                  </a:lnTo>
                  <a:lnTo>
                    <a:pt x="455733" y="969528"/>
                  </a:lnTo>
                  <a:lnTo>
                    <a:pt x="455925" y="968795"/>
                  </a:lnTo>
                  <a:lnTo>
                    <a:pt x="457150" y="968541"/>
                  </a:lnTo>
                  <a:lnTo>
                    <a:pt x="457517" y="968354"/>
                  </a:lnTo>
                  <a:lnTo>
                    <a:pt x="457902" y="968182"/>
                  </a:lnTo>
                  <a:lnTo>
                    <a:pt x="458291" y="968027"/>
                  </a:lnTo>
                  <a:lnTo>
                    <a:pt x="458688" y="967904"/>
                  </a:lnTo>
                  <a:lnTo>
                    <a:pt x="459089" y="967813"/>
                  </a:lnTo>
                  <a:lnTo>
                    <a:pt x="459312" y="967781"/>
                  </a:lnTo>
                  <a:lnTo>
                    <a:pt x="459539" y="967754"/>
                  </a:lnTo>
                  <a:lnTo>
                    <a:pt x="459769" y="967736"/>
                  </a:lnTo>
                  <a:lnTo>
                    <a:pt x="460223" y="967731"/>
                  </a:lnTo>
                  <a:lnTo>
                    <a:pt x="460529" y="967654"/>
                  </a:lnTo>
                  <a:lnTo>
                    <a:pt x="462158" y="967226"/>
                  </a:lnTo>
                  <a:lnTo>
                    <a:pt x="462955" y="967008"/>
                  </a:lnTo>
                  <a:lnTo>
                    <a:pt x="463355" y="966903"/>
                  </a:lnTo>
                  <a:lnTo>
                    <a:pt x="463752" y="966807"/>
                  </a:lnTo>
                  <a:lnTo>
                    <a:pt x="464024" y="966762"/>
                  </a:lnTo>
                  <a:lnTo>
                    <a:pt x="464307" y="966730"/>
                  </a:lnTo>
                  <a:lnTo>
                    <a:pt x="464588" y="966694"/>
                  </a:lnTo>
                  <a:lnTo>
                    <a:pt x="464845" y="966630"/>
                  </a:lnTo>
                  <a:lnTo>
                    <a:pt x="465064" y="966516"/>
                  </a:lnTo>
                  <a:lnTo>
                    <a:pt x="465166" y="966137"/>
                  </a:lnTo>
                  <a:lnTo>
                    <a:pt x="465390" y="965878"/>
                  </a:lnTo>
                  <a:lnTo>
                    <a:pt x="466280" y="965567"/>
                  </a:lnTo>
                  <a:lnTo>
                    <a:pt x="466964" y="965306"/>
                  </a:lnTo>
                  <a:lnTo>
                    <a:pt x="467075" y="965183"/>
                  </a:lnTo>
                  <a:lnTo>
                    <a:pt x="467143" y="965097"/>
                  </a:lnTo>
                  <a:lnTo>
                    <a:pt x="467260" y="964919"/>
                  </a:lnTo>
                  <a:lnTo>
                    <a:pt x="467324" y="964828"/>
                  </a:lnTo>
                  <a:lnTo>
                    <a:pt x="467392" y="964751"/>
                  </a:lnTo>
                  <a:lnTo>
                    <a:pt x="467585" y="964624"/>
                  </a:lnTo>
                  <a:lnTo>
                    <a:pt x="467815" y="964537"/>
                  </a:lnTo>
                  <a:lnTo>
                    <a:pt x="468064" y="964469"/>
                  </a:lnTo>
                  <a:lnTo>
                    <a:pt x="468306" y="964387"/>
                  </a:lnTo>
                  <a:lnTo>
                    <a:pt x="468518" y="964273"/>
                  </a:lnTo>
                  <a:lnTo>
                    <a:pt x="468616" y="964196"/>
                  </a:lnTo>
                  <a:lnTo>
                    <a:pt x="468797" y="964027"/>
                  </a:lnTo>
                  <a:lnTo>
                    <a:pt x="468880" y="963937"/>
                  </a:lnTo>
                  <a:lnTo>
                    <a:pt x="468960" y="963841"/>
                  </a:lnTo>
                  <a:lnTo>
                    <a:pt x="469084" y="963636"/>
                  </a:lnTo>
                  <a:lnTo>
                    <a:pt x="469175" y="963400"/>
                  </a:lnTo>
                  <a:lnTo>
                    <a:pt x="469251" y="963154"/>
                  </a:lnTo>
                  <a:lnTo>
                    <a:pt x="469345" y="962922"/>
                  </a:lnTo>
                  <a:lnTo>
                    <a:pt x="469477" y="962731"/>
                  </a:lnTo>
                  <a:lnTo>
                    <a:pt x="469714" y="962304"/>
                  </a:lnTo>
                  <a:lnTo>
                    <a:pt x="470141" y="962037"/>
                  </a:lnTo>
                  <a:lnTo>
                    <a:pt x="471089" y="961625"/>
                  </a:lnTo>
                  <a:lnTo>
                    <a:pt x="471874" y="961149"/>
                  </a:lnTo>
                  <a:lnTo>
                    <a:pt x="472715" y="960661"/>
                  </a:lnTo>
                  <a:lnTo>
                    <a:pt x="473666" y="959791"/>
                  </a:lnTo>
                  <a:lnTo>
                    <a:pt x="474327" y="959776"/>
                  </a:lnTo>
                  <a:lnTo>
                    <a:pt x="474626" y="959701"/>
                  </a:lnTo>
                  <a:lnTo>
                    <a:pt x="474772" y="959578"/>
                  </a:lnTo>
                  <a:lnTo>
                    <a:pt x="475064" y="959314"/>
                  </a:lnTo>
                  <a:lnTo>
                    <a:pt x="475196" y="959177"/>
                  </a:lnTo>
                  <a:lnTo>
                    <a:pt x="475321" y="959027"/>
                  </a:lnTo>
                  <a:lnTo>
                    <a:pt x="475404" y="958900"/>
                  </a:lnTo>
                  <a:lnTo>
                    <a:pt x="475544" y="958618"/>
                  </a:lnTo>
                  <a:lnTo>
                    <a:pt x="475619" y="958477"/>
                  </a:lnTo>
                  <a:lnTo>
                    <a:pt x="475706" y="958350"/>
                  </a:lnTo>
                  <a:lnTo>
                    <a:pt x="475835" y="958208"/>
                  </a:lnTo>
                  <a:lnTo>
                    <a:pt x="475978" y="958072"/>
                  </a:lnTo>
                  <a:lnTo>
                    <a:pt x="476133" y="957949"/>
                  </a:lnTo>
                  <a:lnTo>
                    <a:pt x="476292" y="957840"/>
                  </a:lnTo>
                  <a:lnTo>
                    <a:pt x="476462" y="957740"/>
                  </a:lnTo>
                  <a:lnTo>
                    <a:pt x="476775" y="957608"/>
                  </a:lnTo>
                  <a:lnTo>
                    <a:pt x="477119" y="957526"/>
                  </a:lnTo>
                  <a:lnTo>
                    <a:pt x="477612" y="957297"/>
                  </a:lnTo>
                  <a:lnTo>
                    <a:pt x="478351" y="957337"/>
                  </a:lnTo>
                  <a:lnTo>
                    <a:pt x="479937" y="957466"/>
                  </a:lnTo>
                  <a:lnTo>
                    <a:pt x="482233" y="958032"/>
                  </a:lnTo>
                  <a:lnTo>
                    <a:pt x="483953" y="958714"/>
                  </a:lnTo>
                  <a:lnTo>
                    <a:pt x="484209" y="958750"/>
                  </a:lnTo>
                  <a:lnTo>
                    <a:pt x="484447" y="958800"/>
                  </a:lnTo>
                  <a:lnTo>
                    <a:pt x="484693" y="958959"/>
                  </a:lnTo>
                  <a:lnTo>
                    <a:pt x="484946" y="959182"/>
                  </a:lnTo>
                  <a:lnTo>
                    <a:pt x="485195" y="959428"/>
                  </a:lnTo>
                  <a:lnTo>
                    <a:pt x="485433" y="959646"/>
                  </a:lnTo>
                  <a:lnTo>
                    <a:pt x="485672" y="959855"/>
                  </a:lnTo>
                  <a:lnTo>
                    <a:pt x="486125" y="960301"/>
                  </a:lnTo>
                  <a:lnTo>
                    <a:pt x="486356" y="960520"/>
                  </a:lnTo>
                  <a:lnTo>
                    <a:pt x="486594" y="960725"/>
                  </a:lnTo>
                  <a:lnTo>
                    <a:pt x="486802" y="960870"/>
                  </a:lnTo>
                  <a:lnTo>
                    <a:pt x="487017" y="961006"/>
                  </a:lnTo>
                  <a:lnTo>
                    <a:pt x="487236" y="961134"/>
                  </a:lnTo>
                  <a:lnTo>
                    <a:pt x="487444" y="961275"/>
                  </a:lnTo>
                  <a:lnTo>
                    <a:pt x="488322" y="961966"/>
                  </a:lnTo>
                  <a:lnTo>
                    <a:pt x="488348" y="962221"/>
                  </a:lnTo>
                  <a:lnTo>
                    <a:pt x="488427" y="962444"/>
                  </a:lnTo>
                  <a:lnTo>
                    <a:pt x="488442" y="962695"/>
                  </a:lnTo>
                  <a:lnTo>
                    <a:pt x="488397" y="962972"/>
                  </a:lnTo>
                  <a:lnTo>
                    <a:pt x="488305" y="963254"/>
                  </a:lnTo>
                  <a:lnTo>
                    <a:pt x="488178" y="963518"/>
                  </a:lnTo>
                  <a:lnTo>
                    <a:pt x="488033" y="963745"/>
                  </a:lnTo>
                  <a:lnTo>
                    <a:pt x="487810" y="963968"/>
                  </a:lnTo>
                  <a:lnTo>
                    <a:pt x="487523" y="964155"/>
                  </a:lnTo>
                  <a:lnTo>
                    <a:pt x="487198" y="964310"/>
                  </a:lnTo>
                  <a:lnTo>
                    <a:pt x="486858" y="964432"/>
                  </a:lnTo>
                  <a:lnTo>
                    <a:pt x="486530" y="964528"/>
                  </a:lnTo>
                  <a:lnTo>
                    <a:pt x="486190" y="964587"/>
                  </a:lnTo>
                  <a:lnTo>
                    <a:pt x="485842" y="964596"/>
                  </a:lnTo>
                  <a:lnTo>
                    <a:pt x="485487" y="964583"/>
                  </a:lnTo>
                  <a:lnTo>
                    <a:pt x="485131" y="964583"/>
                  </a:lnTo>
                  <a:lnTo>
                    <a:pt x="484787" y="964624"/>
                  </a:lnTo>
                  <a:lnTo>
                    <a:pt x="484413" y="964724"/>
                  </a:lnTo>
                  <a:lnTo>
                    <a:pt x="484047" y="964851"/>
                  </a:lnTo>
                  <a:lnTo>
                    <a:pt x="483684" y="965006"/>
                  </a:lnTo>
                  <a:lnTo>
                    <a:pt x="483158" y="965396"/>
                  </a:lnTo>
                  <a:lnTo>
                    <a:pt x="481949" y="965907"/>
                  </a:lnTo>
                  <a:lnTo>
                    <a:pt x="481560" y="965779"/>
                  </a:lnTo>
                  <a:lnTo>
                    <a:pt x="481348" y="965848"/>
                  </a:lnTo>
                  <a:lnTo>
                    <a:pt x="481137" y="965938"/>
                  </a:lnTo>
                  <a:lnTo>
                    <a:pt x="481035" y="965988"/>
                  </a:lnTo>
                  <a:lnTo>
                    <a:pt x="480869" y="966084"/>
                  </a:lnTo>
                  <a:lnTo>
                    <a:pt x="480706" y="966193"/>
                  </a:lnTo>
                  <a:lnTo>
                    <a:pt x="480551" y="966316"/>
                  </a:lnTo>
                  <a:lnTo>
                    <a:pt x="480400" y="966448"/>
                  </a:lnTo>
                  <a:lnTo>
                    <a:pt x="480259" y="966585"/>
                  </a:lnTo>
                  <a:lnTo>
                    <a:pt x="480070" y="966794"/>
                  </a:lnTo>
                  <a:lnTo>
                    <a:pt x="479900" y="967021"/>
                  </a:lnTo>
                  <a:lnTo>
                    <a:pt x="479742" y="967262"/>
                  </a:lnTo>
                  <a:lnTo>
                    <a:pt x="479598" y="967508"/>
                  </a:lnTo>
                  <a:lnTo>
                    <a:pt x="479334" y="967986"/>
                  </a:lnTo>
                  <a:lnTo>
                    <a:pt x="479213" y="968218"/>
                  </a:lnTo>
                  <a:lnTo>
                    <a:pt x="479107" y="968454"/>
                  </a:lnTo>
                  <a:lnTo>
                    <a:pt x="479013" y="968695"/>
                  </a:lnTo>
                  <a:lnTo>
                    <a:pt x="478945" y="968941"/>
                  </a:lnTo>
                  <a:lnTo>
                    <a:pt x="478922" y="969060"/>
                  </a:lnTo>
                  <a:lnTo>
                    <a:pt x="478903" y="969182"/>
                  </a:lnTo>
                  <a:lnTo>
                    <a:pt x="478888" y="969305"/>
                  </a:lnTo>
                  <a:lnTo>
                    <a:pt x="478877" y="969428"/>
                  </a:lnTo>
                  <a:lnTo>
                    <a:pt x="478873" y="969551"/>
                  </a:lnTo>
                  <a:lnTo>
                    <a:pt x="478797" y="969756"/>
                  </a:lnTo>
                  <a:lnTo>
                    <a:pt x="478688" y="969965"/>
                  </a:lnTo>
                  <a:lnTo>
                    <a:pt x="478567" y="970165"/>
                  </a:lnTo>
                  <a:lnTo>
                    <a:pt x="478435" y="970361"/>
                  </a:lnTo>
                  <a:lnTo>
                    <a:pt x="478159" y="970743"/>
                  </a:lnTo>
                  <a:lnTo>
                    <a:pt x="477902" y="971066"/>
                  </a:lnTo>
                  <a:lnTo>
                    <a:pt x="477625" y="971385"/>
                  </a:lnTo>
                  <a:lnTo>
                    <a:pt x="477334" y="971689"/>
                  </a:lnTo>
                  <a:lnTo>
                    <a:pt x="477028" y="971967"/>
                  </a:lnTo>
                  <a:lnTo>
                    <a:pt x="476700" y="972213"/>
                  </a:lnTo>
                  <a:lnTo>
                    <a:pt x="476420" y="972395"/>
                  </a:lnTo>
                  <a:lnTo>
                    <a:pt x="476129" y="972554"/>
                  </a:lnTo>
                  <a:lnTo>
                    <a:pt x="475282" y="972968"/>
                  </a:lnTo>
                  <a:lnTo>
                    <a:pt x="474870" y="973018"/>
                  </a:lnTo>
                  <a:lnTo>
                    <a:pt x="474538" y="973077"/>
                  </a:lnTo>
                  <a:lnTo>
                    <a:pt x="474198" y="973118"/>
                  </a:lnTo>
                  <a:lnTo>
                    <a:pt x="473858" y="973145"/>
                  </a:lnTo>
                  <a:lnTo>
                    <a:pt x="473268" y="973159"/>
                  </a:lnTo>
                  <a:lnTo>
                    <a:pt x="473015" y="973159"/>
                  </a:lnTo>
                  <a:lnTo>
                    <a:pt x="472766" y="973145"/>
                  </a:lnTo>
                  <a:lnTo>
                    <a:pt x="472517" y="973118"/>
                  </a:lnTo>
                  <a:lnTo>
                    <a:pt x="472279" y="973068"/>
                  </a:lnTo>
                  <a:lnTo>
                    <a:pt x="472026" y="972963"/>
                  </a:lnTo>
                  <a:lnTo>
                    <a:pt x="471779" y="972813"/>
                  </a:lnTo>
                  <a:lnTo>
                    <a:pt x="471541" y="972650"/>
                  </a:lnTo>
                  <a:lnTo>
                    <a:pt x="471299" y="972508"/>
                  </a:lnTo>
                  <a:lnTo>
                    <a:pt x="471046" y="972426"/>
                  </a:lnTo>
                  <a:lnTo>
                    <a:pt x="470914" y="972408"/>
                  </a:lnTo>
                  <a:lnTo>
                    <a:pt x="470774" y="972408"/>
                  </a:lnTo>
                  <a:lnTo>
                    <a:pt x="470502" y="972417"/>
                  </a:lnTo>
                  <a:lnTo>
                    <a:pt x="470366" y="972413"/>
                  </a:lnTo>
                  <a:lnTo>
                    <a:pt x="470151" y="972390"/>
                  </a:lnTo>
                  <a:lnTo>
                    <a:pt x="469939" y="972358"/>
                  </a:lnTo>
                  <a:lnTo>
                    <a:pt x="469724" y="972317"/>
                  </a:lnTo>
                  <a:lnTo>
                    <a:pt x="469515" y="972267"/>
                  </a:lnTo>
                  <a:lnTo>
                    <a:pt x="469311" y="972208"/>
                  </a:lnTo>
                  <a:lnTo>
                    <a:pt x="469160" y="972154"/>
                  </a:lnTo>
                  <a:lnTo>
                    <a:pt x="469009" y="972090"/>
                  </a:lnTo>
                  <a:lnTo>
                    <a:pt x="468718" y="971953"/>
                  </a:lnTo>
                  <a:lnTo>
                    <a:pt x="468571" y="971881"/>
                  </a:lnTo>
                  <a:lnTo>
                    <a:pt x="468212" y="971827"/>
                  </a:lnTo>
                  <a:lnTo>
                    <a:pt x="467876" y="971635"/>
                  </a:lnTo>
                  <a:lnTo>
                    <a:pt x="467653" y="971721"/>
                  </a:lnTo>
                  <a:lnTo>
                    <a:pt x="467188" y="971994"/>
                  </a:lnTo>
                  <a:lnTo>
                    <a:pt x="466954" y="972103"/>
                  </a:lnTo>
                  <a:lnTo>
                    <a:pt x="466745" y="972172"/>
                  </a:lnTo>
                  <a:lnTo>
                    <a:pt x="466530" y="972231"/>
                  </a:lnTo>
                  <a:lnTo>
                    <a:pt x="465891" y="972395"/>
                  </a:lnTo>
                  <a:lnTo>
                    <a:pt x="465642" y="972454"/>
                  </a:lnTo>
                  <a:lnTo>
                    <a:pt x="465136" y="972549"/>
                  </a:lnTo>
                  <a:lnTo>
                    <a:pt x="464886" y="972609"/>
                  </a:lnTo>
                  <a:lnTo>
                    <a:pt x="464645" y="972686"/>
                  </a:lnTo>
                  <a:lnTo>
                    <a:pt x="464437" y="972763"/>
                  </a:lnTo>
                  <a:lnTo>
                    <a:pt x="464228" y="972850"/>
                  </a:lnTo>
                  <a:lnTo>
                    <a:pt x="464024" y="972941"/>
                  </a:lnTo>
                  <a:lnTo>
                    <a:pt x="463829" y="973045"/>
                  </a:lnTo>
                  <a:lnTo>
                    <a:pt x="463642" y="973163"/>
                  </a:lnTo>
                  <a:lnTo>
                    <a:pt x="463420" y="973327"/>
                  </a:lnTo>
                  <a:lnTo>
                    <a:pt x="463197" y="973510"/>
                  </a:lnTo>
                  <a:lnTo>
                    <a:pt x="462993" y="973705"/>
                  </a:lnTo>
                  <a:lnTo>
                    <a:pt x="462867" y="973875"/>
                  </a:lnTo>
                  <a:lnTo>
                    <a:pt x="462815" y="974483"/>
                  </a:lnTo>
                  <a:lnTo>
                    <a:pt x="462634" y="975288"/>
                  </a:lnTo>
                  <a:lnTo>
                    <a:pt x="462668" y="975580"/>
                  </a:lnTo>
                  <a:lnTo>
                    <a:pt x="462702" y="975835"/>
                  </a:lnTo>
                  <a:lnTo>
                    <a:pt x="462747" y="976089"/>
                  </a:lnTo>
                  <a:lnTo>
                    <a:pt x="462804" y="976340"/>
                  </a:lnTo>
                  <a:lnTo>
                    <a:pt x="462876" y="976590"/>
                  </a:lnTo>
                  <a:lnTo>
                    <a:pt x="462955" y="976831"/>
                  </a:lnTo>
                  <a:lnTo>
                    <a:pt x="463046" y="977036"/>
                  </a:lnTo>
                  <a:lnTo>
                    <a:pt x="463155" y="977236"/>
                  </a:lnTo>
                  <a:lnTo>
                    <a:pt x="463268" y="977432"/>
                  </a:lnTo>
                  <a:lnTo>
                    <a:pt x="463367" y="977631"/>
                  </a:lnTo>
                  <a:lnTo>
                    <a:pt x="463435" y="977841"/>
                  </a:lnTo>
                  <a:lnTo>
                    <a:pt x="463476" y="978087"/>
                  </a:lnTo>
                  <a:lnTo>
                    <a:pt x="463484" y="978214"/>
                  </a:lnTo>
                  <a:lnTo>
                    <a:pt x="463488" y="978337"/>
                  </a:lnTo>
                  <a:lnTo>
                    <a:pt x="463484" y="978464"/>
                  </a:lnTo>
                  <a:lnTo>
                    <a:pt x="463476" y="978601"/>
                  </a:lnTo>
                  <a:lnTo>
                    <a:pt x="463457" y="978742"/>
                  </a:lnTo>
                  <a:lnTo>
                    <a:pt x="463427" y="978878"/>
                  </a:lnTo>
                  <a:lnTo>
                    <a:pt x="463393" y="979015"/>
                  </a:lnTo>
                  <a:lnTo>
                    <a:pt x="463348" y="979147"/>
                  </a:lnTo>
                  <a:lnTo>
                    <a:pt x="463253" y="979652"/>
                  </a:lnTo>
                  <a:lnTo>
                    <a:pt x="463212" y="980495"/>
                  </a:lnTo>
                  <a:lnTo>
                    <a:pt x="463170" y="981349"/>
                  </a:lnTo>
                  <a:lnTo>
                    <a:pt x="463956" y="981390"/>
                  </a:lnTo>
                  <a:lnTo>
                    <a:pt x="464001" y="981813"/>
                  </a:lnTo>
                  <a:lnTo>
                    <a:pt x="464101" y="983155"/>
                  </a:lnTo>
                  <a:lnTo>
                    <a:pt x="463450" y="983415"/>
                  </a:lnTo>
                  <a:lnTo>
                    <a:pt x="463639" y="983988"/>
                  </a:lnTo>
                  <a:lnTo>
                    <a:pt x="464267" y="984147"/>
                  </a:lnTo>
                  <a:lnTo>
                    <a:pt x="466673" y="989858"/>
                  </a:lnTo>
                  <a:lnTo>
                    <a:pt x="465969" y="992886"/>
                  </a:lnTo>
                  <a:lnTo>
                    <a:pt x="465762" y="993196"/>
                  </a:lnTo>
                  <a:lnTo>
                    <a:pt x="465237" y="993360"/>
                  </a:lnTo>
                  <a:lnTo>
                    <a:pt x="460188" y="992800"/>
                  </a:lnTo>
                  <a:lnTo>
                    <a:pt x="456777" y="992499"/>
                  </a:lnTo>
                  <a:lnTo>
                    <a:pt x="454606" y="992394"/>
                  </a:lnTo>
                  <a:lnTo>
                    <a:pt x="448530" y="993152"/>
                  </a:lnTo>
                  <a:lnTo>
                    <a:pt x="447211" y="993320"/>
                  </a:lnTo>
                  <a:lnTo>
                    <a:pt x="446587" y="991914"/>
                  </a:lnTo>
                  <a:lnTo>
                    <a:pt x="445964" y="992306"/>
                  </a:lnTo>
                  <a:lnTo>
                    <a:pt x="445405" y="993426"/>
                  </a:lnTo>
                  <a:lnTo>
                    <a:pt x="445260" y="993716"/>
                  </a:lnTo>
                  <a:lnTo>
                    <a:pt x="444841" y="994763"/>
                  </a:lnTo>
                  <a:lnTo>
                    <a:pt x="444641" y="994886"/>
                  </a:lnTo>
                  <a:lnTo>
                    <a:pt x="444433" y="995004"/>
                  </a:lnTo>
                  <a:lnTo>
                    <a:pt x="444225" y="995113"/>
                  </a:lnTo>
                  <a:lnTo>
                    <a:pt x="444010" y="995213"/>
                  </a:lnTo>
                  <a:lnTo>
                    <a:pt x="443791" y="995309"/>
                  </a:lnTo>
                  <a:lnTo>
                    <a:pt x="443568" y="995399"/>
                  </a:lnTo>
                  <a:lnTo>
                    <a:pt x="443341" y="995486"/>
                  </a:lnTo>
                  <a:lnTo>
                    <a:pt x="443107" y="995563"/>
                  </a:lnTo>
                  <a:lnTo>
                    <a:pt x="442873" y="995627"/>
                  </a:lnTo>
                  <a:lnTo>
                    <a:pt x="442639" y="995686"/>
                  </a:lnTo>
                  <a:lnTo>
                    <a:pt x="442475" y="995718"/>
                  </a:lnTo>
                  <a:lnTo>
                    <a:pt x="442309" y="995746"/>
                  </a:lnTo>
                  <a:lnTo>
                    <a:pt x="441973" y="995786"/>
                  </a:lnTo>
                  <a:lnTo>
                    <a:pt x="441806" y="995800"/>
                  </a:lnTo>
                  <a:lnTo>
                    <a:pt x="440590" y="995518"/>
                  </a:lnTo>
                  <a:lnTo>
                    <a:pt x="440317" y="995381"/>
                  </a:lnTo>
                  <a:lnTo>
                    <a:pt x="440275" y="995190"/>
                  </a:lnTo>
                  <a:lnTo>
                    <a:pt x="440118" y="995072"/>
                  </a:lnTo>
                  <a:lnTo>
                    <a:pt x="439116" y="995086"/>
                  </a:lnTo>
                  <a:lnTo>
                    <a:pt x="439002" y="995081"/>
                  </a:lnTo>
                  <a:lnTo>
                    <a:pt x="438523" y="995013"/>
                  </a:lnTo>
                  <a:lnTo>
                    <a:pt x="438043" y="994872"/>
                  </a:lnTo>
                  <a:lnTo>
                    <a:pt x="437567" y="994681"/>
                  </a:lnTo>
                  <a:lnTo>
                    <a:pt x="437105" y="994458"/>
                  </a:lnTo>
                  <a:lnTo>
                    <a:pt x="436659" y="994221"/>
                  </a:lnTo>
                  <a:lnTo>
                    <a:pt x="436266" y="993989"/>
                  </a:lnTo>
                  <a:lnTo>
                    <a:pt x="435885" y="993730"/>
                  </a:lnTo>
                  <a:lnTo>
                    <a:pt x="435514" y="993452"/>
                  </a:lnTo>
                  <a:lnTo>
                    <a:pt x="435163" y="993157"/>
                  </a:lnTo>
                  <a:lnTo>
                    <a:pt x="434831" y="992842"/>
                  </a:lnTo>
                  <a:lnTo>
                    <a:pt x="434646" y="992615"/>
                  </a:lnTo>
                  <a:lnTo>
                    <a:pt x="434437" y="992410"/>
                  </a:lnTo>
                  <a:lnTo>
                    <a:pt x="434172" y="992192"/>
                  </a:lnTo>
                  <a:lnTo>
                    <a:pt x="433885" y="991996"/>
                  </a:lnTo>
                  <a:lnTo>
                    <a:pt x="433591" y="991810"/>
                  </a:lnTo>
                  <a:lnTo>
                    <a:pt x="433548" y="991785"/>
                  </a:lnTo>
                  <a:lnTo>
                    <a:pt x="433285" y="991641"/>
                  </a:lnTo>
                  <a:lnTo>
                    <a:pt x="432975" y="991487"/>
                  </a:lnTo>
                  <a:lnTo>
                    <a:pt x="432597" y="991318"/>
                  </a:lnTo>
                  <a:lnTo>
                    <a:pt x="432204" y="991163"/>
                  </a:lnTo>
                  <a:lnTo>
                    <a:pt x="431799" y="991036"/>
                  </a:lnTo>
                  <a:lnTo>
                    <a:pt x="431391" y="990931"/>
                  </a:lnTo>
                  <a:lnTo>
                    <a:pt x="430983" y="990863"/>
                  </a:lnTo>
                  <a:lnTo>
                    <a:pt x="430654" y="990845"/>
                  </a:lnTo>
                  <a:lnTo>
                    <a:pt x="430322" y="990854"/>
                  </a:lnTo>
                  <a:lnTo>
                    <a:pt x="429989" y="990881"/>
                  </a:lnTo>
                  <a:lnTo>
                    <a:pt x="429653" y="990899"/>
                  </a:lnTo>
                  <a:lnTo>
                    <a:pt x="429321" y="990895"/>
                  </a:lnTo>
                  <a:lnTo>
                    <a:pt x="428942" y="990863"/>
                  </a:lnTo>
                  <a:lnTo>
                    <a:pt x="428560" y="990822"/>
                  </a:lnTo>
                  <a:lnTo>
                    <a:pt x="428186" y="990758"/>
                  </a:lnTo>
                  <a:lnTo>
                    <a:pt x="427812" y="990681"/>
                  </a:lnTo>
                  <a:lnTo>
                    <a:pt x="427446" y="990586"/>
                  </a:lnTo>
                  <a:lnTo>
                    <a:pt x="427140" y="990481"/>
                  </a:lnTo>
                  <a:lnTo>
                    <a:pt x="426834" y="990358"/>
                  </a:lnTo>
                  <a:lnTo>
                    <a:pt x="426534" y="990226"/>
                  </a:lnTo>
                  <a:lnTo>
                    <a:pt x="426240" y="990085"/>
                  </a:lnTo>
                  <a:lnTo>
                    <a:pt x="425949" y="989940"/>
                  </a:lnTo>
                  <a:lnTo>
                    <a:pt x="425639" y="989771"/>
                  </a:lnTo>
                  <a:lnTo>
                    <a:pt x="425337" y="989589"/>
                  </a:lnTo>
                  <a:lnTo>
                    <a:pt x="425042" y="989403"/>
                  </a:lnTo>
                  <a:lnTo>
                    <a:pt x="424748" y="989207"/>
                  </a:lnTo>
                  <a:lnTo>
                    <a:pt x="424453" y="989016"/>
                  </a:lnTo>
                  <a:lnTo>
                    <a:pt x="424253" y="988879"/>
                  </a:lnTo>
                  <a:lnTo>
                    <a:pt x="423647" y="988461"/>
                  </a:lnTo>
                  <a:lnTo>
                    <a:pt x="423451" y="988315"/>
                  </a:lnTo>
                  <a:lnTo>
                    <a:pt x="423319" y="988806"/>
                  </a:lnTo>
                  <a:lnTo>
                    <a:pt x="422491" y="988638"/>
                  </a:lnTo>
                  <a:lnTo>
                    <a:pt x="422423" y="988793"/>
                  </a:lnTo>
                  <a:lnTo>
                    <a:pt x="420677" y="988360"/>
                  </a:lnTo>
                  <a:lnTo>
                    <a:pt x="420537" y="988283"/>
                  </a:lnTo>
                  <a:lnTo>
                    <a:pt x="420375" y="988228"/>
                  </a:lnTo>
                  <a:lnTo>
                    <a:pt x="420205" y="988192"/>
                  </a:lnTo>
                  <a:lnTo>
                    <a:pt x="420035" y="988179"/>
                  </a:lnTo>
                  <a:lnTo>
                    <a:pt x="419876" y="988188"/>
                  </a:lnTo>
                  <a:lnTo>
                    <a:pt x="419744" y="988224"/>
                  </a:lnTo>
                  <a:lnTo>
                    <a:pt x="419612" y="988274"/>
                  </a:lnTo>
                  <a:lnTo>
                    <a:pt x="419483" y="988347"/>
                  </a:lnTo>
                  <a:lnTo>
                    <a:pt x="419362" y="988429"/>
                  </a:lnTo>
                  <a:lnTo>
                    <a:pt x="419255" y="988520"/>
                  </a:lnTo>
                  <a:lnTo>
                    <a:pt x="419154" y="988629"/>
                  </a:lnTo>
                  <a:lnTo>
                    <a:pt x="419064" y="988761"/>
                  </a:lnTo>
                  <a:lnTo>
                    <a:pt x="418987" y="988902"/>
                  </a:lnTo>
                  <a:lnTo>
                    <a:pt x="418934" y="989048"/>
                  </a:lnTo>
                  <a:lnTo>
                    <a:pt x="418904" y="989193"/>
                  </a:lnTo>
                  <a:lnTo>
                    <a:pt x="418900" y="989293"/>
                  </a:lnTo>
                  <a:lnTo>
                    <a:pt x="418909" y="989394"/>
                  </a:lnTo>
                  <a:lnTo>
                    <a:pt x="418928" y="989498"/>
                  </a:lnTo>
                  <a:lnTo>
                    <a:pt x="418953" y="989598"/>
                  </a:lnTo>
                  <a:lnTo>
                    <a:pt x="418987" y="989689"/>
                  </a:lnTo>
                  <a:lnTo>
                    <a:pt x="419332" y="991241"/>
                  </a:lnTo>
                  <a:lnTo>
                    <a:pt x="419426" y="992761"/>
                  </a:lnTo>
                  <a:lnTo>
                    <a:pt x="419502" y="995545"/>
                  </a:lnTo>
                  <a:lnTo>
                    <a:pt x="419453" y="998266"/>
                  </a:lnTo>
                  <a:lnTo>
                    <a:pt x="419238" y="998294"/>
                  </a:lnTo>
                  <a:lnTo>
                    <a:pt x="419213" y="1000194"/>
                  </a:lnTo>
                  <a:lnTo>
                    <a:pt x="419183" y="1000376"/>
                  </a:lnTo>
                  <a:lnTo>
                    <a:pt x="419105" y="1000582"/>
                  </a:lnTo>
                  <a:lnTo>
                    <a:pt x="419045" y="1000660"/>
                  </a:lnTo>
                  <a:lnTo>
                    <a:pt x="418972" y="1000733"/>
                  </a:lnTo>
                  <a:lnTo>
                    <a:pt x="418885" y="1000801"/>
                  </a:lnTo>
                  <a:lnTo>
                    <a:pt x="418796" y="1000851"/>
                  </a:lnTo>
                  <a:lnTo>
                    <a:pt x="418704" y="1000887"/>
                  </a:lnTo>
                  <a:lnTo>
                    <a:pt x="418403" y="1000978"/>
                  </a:lnTo>
                  <a:lnTo>
                    <a:pt x="418088" y="1001046"/>
                  </a:lnTo>
                  <a:lnTo>
                    <a:pt x="417767" y="1001092"/>
                  </a:lnTo>
                  <a:lnTo>
                    <a:pt x="417446" y="1001115"/>
                  </a:lnTo>
                  <a:lnTo>
                    <a:pt x="417132" y="1001106"/>
                  </a:lnTo>
                  <a:lnTo>
                    <a:pt x="416830" y="1001083"/>
                  </a:lnTo>
                  <a:lnTo>
                    <a:pt x="416524" y="1001042"/>
                  </a:lnTo>
                  <a:lnTo>
                    <a:pt x="416222" y="1000973"/>
                  </a:lnTo>
                  <a:lnTo>
                    <a:pt x="415934" y="1000874"/>
                  </a:lnTo>
                  <a:lnTo>
                    <a:pt x="415673" y="1000742"/>
                  </a:lnTo>
                  <a:lnTo>
                    <a:pt x="415477" y="1000600"/>
                  </a:lnTo>
                  <a:lnTo>
                    <a:pt x="415288" y="1000428"/>
                  </a:lnTo>
                  <a:lnTo>
                    <a:pt x="415118" y="1000236"/>
                  </a:lnTo>
                  <a:lnTo>
                    <a:pt x="414963" y="1000036"/>
                  </a:lnTo>
                  <a:lnTo>
                    <a:pt x="414831" y="999827"/>
                  </a:lnTo>
                  <a:lnTo>
                    <a:pt x="414714" y="999545"/>
                  </a:lnTo>
                  <a:lnTo>
                    <a:pt x="414649" y="999235"/>
                  </a:lnTo>
                  <a:lnTo>
                    <a:pt x="414604" y="998917"/>
                  </a:lnTo>
                  <a:lnTo>
                    <a:pt x="414547" y="998603"/>
                  </a:lnTo>
                  <a:lnTo>
                    <a:pt x="414445" y="998312"/>
                  </a:lnTo>
                  <a:lnTo>
                    <a:pt x="414381" y="998189"/>
                  </a:lnTo>
                  <a:lnTo>
                    <a:pt x="414234" y="997943"/>
                  </a:lnTo>
                  <a:lnTo>
                    <a:pt x="413631" y="997455"/>
                  </a:lnTo>
                  <a:lnTo>
                    <a:pt x="413305" y="996989"/>
                  </a:lnTo>
                  <a:lnTo>
                    <a:pt x="412722" y="996239"/>
                  </a:lnTo>
                  <a:lnTo>
                    <a:pt x="411475" y="995044"/>
                  </a:lnTo>
                  <a:lnTo>
                    <a:pt x="410708" y="994246"/>
                  </a:lnTo>
                  <a:lnTo>
                    <a:pt x="409921" y="993375"/>
                  </a:lnTo>
                  <a:lnTo>
                    <a:pt x="409604" y="993216"/>
                  </a:lnTo>
                  <a:lnTo>
                    <a:pt x="409275" y="993079"/>
                  </a:lnTo>
                  <a:lnTo>
                    <a:pt x="408939" y="992956"/>
                  </a:lnTo>
                  <a:lnTo>
                    <a:pt x="408592" y="992856"/>
                  </a:lnTo>
                  <a:lnTo>
                    <a:pt x="408248" y="992783"/>
                  </a:lnTo>
                  <a:lnTo>
                    <a:pt x="407927" y="992761"/>
                  </a:lnTo>
                  <a:lnTo>
                    <a:pt x="407261" y="992806"/>
                  </a:lnTo>
                  <a:lnTo>
                    <a:pt x="406951" y="992801"/>
                  </a:lnTo>
                  <a:lnTo>
                    <a:pt x="406868" y="992774"/>
                  </a:lnTo>
                  <a:lnTo>
                    <a:pt x="406766" y="992720"/>
                  </a:lnTo>
                  <a:lnTo>
                    <a:pt x="406668" y="992656"/>
                  </a:lnTo>
                  <a:lnTo>
                    <a:pt x="406573" y="992583"/>
                  </a:lnTo>
                  <a:lnTo>
                    <a:pt x="406486" y="992506"/>
                  </a:lnTo>
                  <a:lnTo>
                    <a:pt x="406403" y="992424"/>
                  </a:lnTo>
                  <a:lnTo>
                    <a:pt x="406331" y="992342"/>
                  </a:lnTo>
                  <a:lnTo>
                    <a:pt x="406203" y="992164"/>
                  </a:lnTo>
                  <a:lnTo>
                    <a:pt x="406154" y="992069"/>
                  </a:lnTo>
                  <a:lnTo>
                    <a:pt x="406112" y="991974"/>
                  </a:lnTo>
                  <a:lnTo>
                    <a:pt x="405848" y="990695"/>
                  </a:lnTo>
                  <a:lnTo>
                    <a:pt x="405799" y="990431"/>
                  </a:lnTo>
                  <a:lnTo>
                    <a:pt x="405757" y="990162"/>
                  </a:lnTo>
                  <a:lnTo>
                    <a:pt x="405723" y="989890"/>
                  </a:lnTo>
                  <a:lnTo>
                    <a:pt x="405682" y="989353"/>
                  </a:lnTo>
                  <a:lnTo>
                    <a:pt x="405678" y="989243"/>
                  </a:lnTo>
                  <a:lnTo>
                    <a:pt x="405674" y="988916"/>
                  </a:lnTo>
                  <a:lnTo>
                    <a:pt x="405682" y="988625"/>
                  </a:lnTo>
                  <a:lnTo>
                    <a:pt x="405697" y="988442"/>
                  </a:lnTo>
                  <a:lnTo>
                    <a:pt x="405708" y="988260"/>
                  </a:lnTo>
                  <a:lnTo>
                    <a:pt x="405723" y="988079"/>
                  </a:lnTo>
                  <a:lnTo>
                    <a:pt x="405723" y="987756"/>
                  </a:lnTo>
                  <a:lnTo>
                    <a:pt x="405701" y="987337"/>
                  </a:lnTo>
                  <a:lnTo>
                    <a:pt x="405674" y="987000"/>
                  </a:lnTo>
                  <a:lnTo>
                    <a:pt x="405654" y="986809"/>
                  </a:lnTo>
                  <a:lnTo>
                    <a:pt x="405650" y="986713"/>
                  </a:lnTo>
                  <a:lnTo>
                    <a:pt x="405632" y="986212"/>
                  </a:lnTo>
                  <a:lnTo>
                    <a:pt x="405635" y="985713"/>
                  </a:lnTo>
                  <a:lnTo>
                    <a:pt x="405610" y="985622"/>
                  </a:lnTo>
                  <a:lnTo>
                    <a:pt x="405590" y="985530"/>
                  </a:lnTo>
                  <a:lnTo>
                    <a:pt x="405582" y="985417"/>
                  </a:lnTo>
                  <a:lnTo>
                    <a:pt x="405587" y="985303"/>
                  </a:lnTo>
                  <a:lnTo>
                    <a:pt x="405601" y="985071"/>
                  </a:lnTo>
                  <a:lnTo>
                    <a:pt x="405599" y="984825"/>
                  </a:lnTo>
                  <a:lnTo>
                    <a:pt x="405595" y="984693"/>
                  </a:lnTo>
                  <a:lnTo>
                    <a:pt x="405587" y="984561"/>
                  </a:lnTo>
                  <a:lnTo>
                    <a:pt x="405572" y="984429"/>
                  </a:lnTo>
                  <a:lnTo>
                    <a:pt x="405533" y="984238"/>
                  </a:lnTo>
                  <a:lnTo>
                    <a:pt x="405499" y="984116"/>
                  </a:lnTo>
                  <a:lnTo>
                    <a:pt x="405420" y="983897"/>
                  </a:lnTo>
                  <a:lnTo>
                    <a:pt x="405061" y="983392"/>
                  </a:lnTo>
                  <a:lnTo>
                    <a:pt x="404948" y="983314"/>
                  </a:lnTo>
                  <a:lnTo>
                    <a:pt x="404876" y="983278"/>
                  </a:lnTo>
                  <a:lnTo>
                    <a:pt x="404653" y="983196"/>
                  </a:lnTo>
                  <a:lnTo>
                    <a:pt x="404525" y="983128"/>
                  </a:lnTo>
                  <a:lnTo>
                    <a:pt x="404411" y="983055"/>
                  </a:lnTo>
                  <a:lnTo>
                    <a:pt x="404302" y="982969"/>
                  </a:lnTo>
                  <a:lnTo>
                    <a:pt x="404007" y="982596"/>
                  </a:lnTo>
                  <a:lnTo>
                    <a:pt x="403920" y="982473"/>
                  </a:lnTo>
                  <a:lnTo>
                    <a:pt x="403871" y="982414"/>
                  </a:lnTo>
                  <a:lnTo>
                    <a:pt x="403773" y="982305"/>
                  </a:lnTo>
                  <a:lnTo>
                    <a:pt x="403686" y="982232"/>
                  </a:lnTo>
                  <a:lnTo>
                    <a:pt x="403482" y="982104"/>
                  </a:lnTo>
                  <a:lnTo>
                    <a:pt x="403399" y="982036"/>
                  </a:lnTo>
                  <a:lnTo>
                    <a:pt x="403342" y="981954"/>
                  </a:lnTo>
                  <a:lnTo>
                    <a:pt x="403255" y="981890"/>
                  </a:lnTo>
                  <a:lnTo>
                    <a:pt x="402967" y="981708"/>
                  </a:lnTo>
                  <a:lnTo>
                    <a:pt x="402676" y="981536"/>
                  </a:lnTo>
                  <a:lnTo>
                    <a:pt x="402393" y="981358"/>
                  </a:lnTo>
                  <a:lnTo>
                    <a:pt x="402121" y="981158"/>
                  </a:lnTo>
                  <a:lnTo>
                    <a:pt x="401921" y="981003"/>
                  </a:lnTo>
                  <a:lnTo>
                    <a:pt x="401724" y="980844"/>
                  </a:lnTo>
                  <a:lnTo>
                    <a:pt x="401528" y="980680"/>
                  </a:lnTo>
                  <a:lnTo>
                    <a:pt x="401354" y="980507"/>
                  </a:lnTo>
                  <a:lnTo>
                    <a:pt x="401199" y="980316"/>
                  </a:lnTo>
                  <a:lnTo>
                    <a:pt x="401071" y="980111"/>
                  </a:lnTo>
                  <a:lnTo>
                    <a:pt x="400255" y="978555"/>
                  </a:lnTo>
                  <a:lnTo>
                    <a:pt x="400625" y="978342"/>
                  </a:lnTo>
                  <a:lnTo>
                    <a:pt x="400614" y="978155"/>
                  </a:lnTo>
                  <a:lnTo>
                    <a:pt x="400599" y="977995"/>
                  </a:lnTo>
                  <a:lnTo>
                    <a:pt x="400580" y="977841"/>
                  </a:lnTo>
                  <a:lnTo>
                    <a:pt x="400531" y="977581"/>
                  </a:lnTo>
                  <a:lnTo>
                    <a:pt x="400512" y="977495"/>
                  </a:lnTo>
                  <a:lnTo>
                    <a:pt x="400500" y="977336"/>
                  </a:lnTo>
                  <a:lnTo>
                    <a:pt x="400493" y="977031"/>
                  </a:lnTo>
                  <a:lnTo>
                    <a:pt x="400478" y="976813"/>
                  </a:lnTo>
                  <a:lnTo>
                    <a:pt x="400466" y="976704"/>
                  </a:lnTo>
                  <a:lnTo>
                    <a:pt x="400444" y="976599"/>
                  </a:lnTo>
                  <a:lnTo>
                    <a:pt x="400382" y="976449"/>
                  </a:lnTo>
                  <a:lnTo>
                    <a:pt x="400319" y="976349"/>
                  </a:lnTo>
                  <a:lnTo>
                    <a:pt x="400246" y="976262"/>
                  </a:lnTo>
                  <a:lnTo>
                    <a:pt x="400070" y="976317"/>
                  </a:lnTo>
                  <a:lnTo>
                    <a:pt x="399782" y="975966"/>
                  </a:lnTo>
                  <a:lnTo>
                    <a:pt x="398127" y="974988"/>
                  </a:lnTo>
                  <a:lnTo>
                    <a:pt x="396921" y="974478"/>
                  </a:lnTo>
                  <a:lnTo>
                    <a:pt x="396936" y="974160"/>
                  </a:lnTo>
                  <a:lnTo>
                    <a:pt x="396841" y="974142"/>
                  </a:lnTo>
                  <a:lnTo>
                    <a:pt x="396743" y="974133"/>
                  </a:lnTo>
                  <a:lnTo>
                    <a:pt x="396630" y="974128"/>
                  </a:lnTo>
                  <a:lnTo>
                    <a:pt x="396517" y="974133"/>
                  </a:lnTo>
                  <a:lnTo>
                    <a:pt x="396260" y="974133"/>
                  </a:lnTo>
                  <a:lnTo>
                    <a:pt x="396180" y="974142"/>
                  </a:lnTo>
                  <a:lnTo>
                    <a:pt x="396097" y="974146"/>
                  </a:lnTo>
                  <a:lnTo>
                    <a:pt x="395931" y="974133"/>
                  </a:lnTo>
                  <a:lnTo>
                    <a:pt x="395772" y="974092"/>
                  </a:lnTo>
                  <a:lnTo>
                    <a:pt x="395693" y="974055"/>
                  </a:lnTo>
                  <a:lnTo>
                    <a:pt x="395538" y="973973"/>
                  </a:lnTo>
                  <a:lnTo>
                    <a:pt x="395459" y="973937"/>
                  </a:lnTo>
                  <a:lnTo>
                    <a:pt x="395138" y="973796"/>
                  </a:lnTo>
                  <a:lnTo>
                    <a:pt x="395027" y="973755"/>
                  </a:lnTo>
                  <a:lnTo>
                    <a:pt x="394919" y="973723"/>
                  </a:lnTo>
                  <a:lnTo>
                    <a:pt x="394813" y="973700"/>
                  </a:lnTo>
                  <a:lnTo>
                    <a:pt x="394711" y="973687"/>
                  </a:lnTo>
                  <a:lnTo>
                    <a:pt x="394604" y="973678"/>
                  </a:lnTo>
                  <a:lnTo>
                    <a:pt x="394498" y="973673"/>
                  </a:lnTo>
                  <a:lnTo>
                    <a:pt x="394396" y="973678"/>
                  </a:lnTo>
                  <a:lnTo>
                    <a:pt x="394313" y="973696"/>
                  </a:lnTo>
                  <a:lnTo>
                    <a:pt x="394230" y="973719"/>
                  </a:lnTo>
                  <a:lnTo>
                    <a:pt x="394151" y="973746"/>
                  </a:lnTo>
                  <a:lnTo>
                    <a:pt x="393984" y="973787"/>
                  </a:lnTo>
                  <a:lnTo>
                    <a:pt x="393879" y="973792"/>
                  </a:lnTo>
                  <a:lnTo>
                    <a:pt x="393769" y="973787"/>
                  </a:lnTo>
                  <a:lnTo>
                    <a:pt x="393550" y="973769"/>
                  </a:lnTo>
                  <a:lnTo>
                    <a:pt x="393440" y="973764"/>
                  </a:lnTo>
                  <a:lnTo>
                    <a:pt x="393282" y="973764"/>
                  </a:lnTo>
                  <a:lnTo>
                    <a:pt x="392964" y="973773"/>
                  </a:lnTo>
                  <a:lnTo>
                    <a:pt x="392806" y="973782"/>
                  </a:lnTo>
                  <a:lnTo>
                    <a:pt x="392647" y="973796"/>
                  </a:lnTo>
                  <a:lnTo>
                    <a:pt x="392500" y="973814"/>
                  </a:lnTo>
                  <a:lnTo>
                    <a:pt x="392064" y="973883"/>
                  </a:lnTo>
                  <a:lnTo>
                    <a:pt x="391717" y="973910"/>
                  </a:lnTo>
                  <a:lnTo>
                    <a:pt x="391313" y="973914"/>
                  </a:lnTo>
                  <a:lnTo>
                    <a:pt x="390908" y="973892"/>
                  </a:lnTo>
                  <a:lnTo>
                    <a:pt x="389620" y="973477"/>
                  </a:lnTo>
                  <a:lnTo>
                    <a:pt x="389324" y="973382"/>
                  </a:lnTo>
                  <a:lnTo>
                    <a:pt x="389256" y="973282"/>
                  </a:lnTo>
                  <a:lnTo>
                    <a:pt x="389196" y="973177"/>
                  </a:lnTo>
                  <a:lnTo>
                    <a:pt x="389152" y="973064"/>
                  </a:lnTo>
                  <a:lnTo>
                    <a:pt x="389064" y="972700"/>
                  </a:lnTo>
                  <a:lnTo>
                    <a:pt x="389015" y="972590"/>
                  </a:lnTo>
                  <a:lnTo>
                    <a:pt x="387632" y="971280"/>
                  </a:lnTo>
                  <a:lnTo>
                    <a:pt x="387322" y="971412"/>
                  </a:lnTo>
                  <a:lnTo>
                    <a:pt x="387092" y="970402"/>
                  </a:lnTo>
                  <a:lnTo>
                    <a:pt x="385893" y="969232"/>
                  </a:lnTo>
                  <a:lnTo>
                    <a:pt x="386132" y="966005"/>
                  </a:lnTo>
                  <a:lnTo>
                    <a:pt x="386798" y="965518"/>
                  </a:lnTo>
                  <a:lnTo>
                    <a:pt x="386365" y="964942"/>
                  </a:lnTo>
                  <a:lnTo>
                    <a:pt x="386388" y="963745"/>
                  </a:lnTo>
                  <a:lnTo>
                    <a:pt x="386478" y="963327"/>
                  </a:lnTo>
                  <a:lnTo>
                    <a:pt x="384484" y="963709"/>
                  </a:lnTo>
                  <a:lnTo>
                    <a:pt x="384431" y="964701"/>
                  </a:lnTo>
                  <a:lnTo>
                    <a:pt x="383474" y="964787"/>
                  </a:lnTo>
                  <a:lnTo>
                    <a:pt x="383195" y="965260"/>
                  </a:lnTo>
                  <a:lnTo>
                    <a:pt x="382983" y="965356"/>
                  </a:lnTo>
                  <a:lnTo>
                    <a:pt x="382541" y="965556"/>
                  </a:lnTo>
                  <a:lnTo>
                    <a:pt x="381607" y="966325"/>
                  </a:lnTo>
                  <a:lnTo>
                    <a:pt x="381316" y="967549"/>
                  </a:lnTo>
                  <a:lnTo>
                    <a:pt x="381192" y="967754"/>
                  </a:lnTo>
                  <a:lnTo>
                    <a:pt x="381041" y="967949"/>
                  </a:lnTo>
                  <a:lnTo>
                    <a:pt x="380867" y="968131"/>
                  </a:lnTo>
                  <a:lnTo>
                    <a:pt x="380678" y="968291"/>
                  </a:lnTo>
                  <a:lnTo>
                    <a:pt x="380481" y="968423"/>
                  </a:lnTo>
                  <a:lnTo>
                    <a:pt x="380179" y="968550"/>
                  </a:lnTo>
                  <a:lnTo>
                    <a:pt x="379835" y="968623"/>
                  </a:lnTo>
                  <a:lnTo>
                    <a:pt x="379469" y="968650"/>
                  </a:lnTo>
                  <a:lnTo>
                    <a:pt x="379099" y="968646"/>
                  </a:lnTo>
                  <a:lnTo>
                    <a:pt x="378744" y="968632"/>
                  </a:lnTo>
                  <a:lnTo>
                    <a:pt x="378327" y="968591"/>
                  </a:lnTo>
                  <a:lnTo>
                    <a:pt x="377908" y="968509"/>
                  </a:lnTo>
                  <a:lnTo>
                    <a:pt x="377492" y="968395"/>
                  </a:lnTo>
                  <a:lnTo>
                    <a:pt x="377092" y="968254"/>
                  </a:lnTo>
                  <a:lnTo>
                    <a:pt x="376710" y="968081"/>
                  </a:lnTo>
                  <a:lnTo>
                    <a:pt x="376457" y="967931"/>
                  </a:lnTo>
                  <a:lnTo>
                    <a:pt x="376218" y="967754"/>
                  </a:lnTo>
                  <a:lnTo>
                    <a:pt x="375750" y="967394"/>
                  </a:lnTo>
                  <a:lnTo>
                    <a:pt x="375500" y="967240"/>
                  </a:lnTo>
                  <a:lnTo>
                    <a:pt x="375160" y="967072"/>
                  </a:lnTo>
                  <a:lnTo>
                    <a:pt x="374805" y="966917"/>
                  </a:lnTo>
                  <a:lnTo>
                    <a:pt x="374443" y="966785"/>
                  </a:lnTo>
                  <a:lnTo>
                    <a:pt x="374076" y="966685"/>
                  </a:lnTo>
                  <a:lnTo>
                    <a:pt x="373706" y="966626"/>
                  </a:lnTo>
                  <a:lnTo>
                    <a:pt x="373381" y="966607"/>
                  </a:lnTo>
                  <a:lnTo>
                    <a:pt x="373051" y="966616"/>
                  </a:lnTo>
                  <a:lnTo>
                    <a:pt x="372719" y="966648"/>
                  </a:lnTo>
                  <a:lnTo>
                    <a:pt x="372390" y="966703"/>
                  </a:lnTo>
                  <a:lnTo>
                    <a:pt x="371914" y="966794"/>
                  </a:lnTo>
                  <a:lnTo>
                    <a:pt x="371748" y="966816"/>
                  </a:lnTo>
                  <a:lnTo>
                    <a:pt x="371589" y="966848"/>
                  </a:lnTo>
                  <a:lnTo>
                    <a:pt x="371457" y="966889"/>
                  </a:lnTo>
                  <a:lnTo>
                    <a:pt x="371385" y="966962"/>
                  </a:lnTo>
                  <a:lnTo>
                    <a:pt x="371068" y="967130"/>
                  </a:lnTo>
                  <a:lnTo>
                    <a:pt x="370736" y="967281"/>
                  </a:lnTo>
                  <a:lnTo>
                    <a:pt x="370387" y="967404"/>
                  </a:lnTo>
                  <a:lnTo>
                    <a:pt x="370036" y="967495"/>
                  </a:lnTo>
                  <a:lnTo>
                    <a:pt x="369684" y="967558"/>
                  </a:lnTo>
                  <a:lnTo>
                    <a:pt x="369254" y="967581"/>
                  </a:lnTo>
                  <a:lnTo>
                    <a:pt x="368812" y="967549"/>
                  </a:lnTo>
                  <a:lnTo>
                    <a:pt x="368370" y="967476"/>
                  </a:lnTo>
                  <a:lnTo>
                    <a:pt x="367485" y="967303"/>
                  </a:lnTo>
                  <a:lnTo>
                    <a:pt x="367020" y="967208"/>
                  </a:lnTo>
                  <a:lnTo>
                    <a:pt x="366552" y="967094"/>
                  </a:lnTo>
                  <a:lnTo>
                    <a:pt x="366087" y="966967"/>
                  </a:lnTo>
                  <a:lnTo>
                    <a:pt x="365626" y="966835"/>
                  </a:lnTo>
                  <a:lnTo>
                    <a:pt x="365168" y="966698"/>
                  </a:lnTo>
                  <a:lnTo>
                    <a:pt x="364692" y="966548"/>
                  </a:lnTo>
                  <a:lnTo>
                    <a:pt x="364216" y="966393"/>
                  </a:lnTo>
                  <a:lnTo>
                    <a:pt x="363744" y="966225"/>
                  </a:lnTo>
                  <a:lnTo>
                    <a:pt x="363182" y="966054"/>
                  </a:lnTo>
                  <a:lnTo>
                    <a:pt x="362811" y="965875"/>
                  </a:lnTo>
                  <a:lnTo>
                    <a:pt x="362511" y="965743"/>
                  </a:lnTo>
                  <a:lnTo>
                    <a:pt x="362213" y="965602"/>
                  </a:lnTo>
                  <a:lnTo>
                    <a:pt x="361591" y="965553"/>
                  </a:lnTo>
                  <a:lnTo>
                    <a:pt x="361018" y="965490"/>
                  </a:lnTo>
                  <a:lnTo>
                    <a:pt x="360536" y="965343"/>
                  </a:lnTo>
                  <a:lnTo>
                    <a:pt x="360116" y="965336"/>
                  </a:lnTo>
                  <a:lnTo>
                    <a:pt x="359417" y="965316"/>
                  </a:lnTo>
                  <a:lnTo>
                    <a:pt x="359023" y="965320"/>
                  </a:lnTo>
                  <a:lnTo>
                    <a:pt x="358763" y="965393"/>
                  </a:lnTo>
                  <a:lnTo>
                    <a:pt x="358502" y="965452"/>
                  </a:lnTo>
                  <a:lnTo>
                    <a:pt x="358120" y="965497"/>
                  </a:lnTo>
                  <a:lnTo>
                    <a:pt x="357731" y="965524"/>
                  </a:lnTo>
                  <a:lnTo>
                    <a:pt x="357337" y="965533"/>
                  </a:lnTo>
                  <a:lnTo>
                    <a:pt x="356948" y="965524"/>
                  </a:lnTo>
                  <a:lnTo>
                    <a:pt x="356559" y="965501"/>
                  </a:lnTo>
                  <a:lnTo>
                    <a:pt x="356291" y="965479"/>
                  </a:lnTo>
                  <a:lnTo>
                    <a:pt x="356023" y="965447"/>
                  </a:lnTo>
                  <a:lnTo>
                    <a:pt x="355754" y="965406"/>
                  </a:lnTo>
                  <a:lnTo>
                    <a:pt x="355490" y="965361"/>
                  </a:lnTo>
                  <a:lnTo>
                    <a:pt x="355226" y="965306"/>
                  </a:lnTo>
                  <a:lnTo>
                    <a:pt x="354980" y="965288"/>
                  </a:lnTo>
                  <a:lnTo>
                    <a:pt x="354733" y="965247"/>
                  </a:lnTo>
                  <a:lnTo>
                    <a:pt x="354488" y="965192"/>
                  </a:lnTo>
                  <a:lnTo>
                    <a:pt x="354250" y="965115"/>
                  </a:lnTo>
                  <a:lnTo>
                    <a:pt x="354023" y="965024"/>
                  </a:lnTo>
                  <a:lnTo>
                    <a:pt x="353853" y="964928"/>
                  </a:lnTo>
                  <a:lnTo>
                    <a:pt x="353695" y="964814"/>
                  </a:lnTo>
                  <a:lnTo>
                    <a:pt x="353540" y="964692"/>
                  </a:lnTo>
                  <a:lnTo>
                    <a:pt x="353381" y="964578"/>
                  </a:lnTo>
                  <a:lnTo>
                    <a:pt x="353211" y="964487"/>
                  </a:lnTo>
                  <a:lnTo>
                    <a:pt x="352958" y="964414"/>
                  </a:lnTo>
                  <a:lnTo>
                    <a:pt x="352690" y="964382"/>
                  </a:lnTo>
                  <a:lnTo>
                    <a:pt x="352414" y="964369"/>
                  </a:lnTo>
                  <a:lnTo>
                    <a:pt x="352142" y="964346"/>
                  </a:lnTo>
                  <a:lnTo>
                    <a:pt x="351876" y="964292"/>
                  </a:lnTo>
                  <a:lnTo>
                    <a:pt x="351601" y="964196"/>
                  </a:lnTo>
                  <a:lnTo>
                    <a:pt x="351325" y="964082"/>
                  </a:lnTo>
                  <a:lnTo>
                    <a:pt x="351060" y="963950"/>
                  </a:lnTo>
                  <a:lnTo>
                    <a:pt x="350815" y="963796"/>
                  </a:lnTo>
                  <a:lnTo>
                    <a:pt x="350596" y="963618"/>
                  </a:lnTo>
                  <a:lnTo>
                    <a:pt x="350498" y="963522"/>
                  </a:lnTo>
                  <a:lnTo>
                    <a:pt x="350403" y="963422"/>
                  </a:lnTo>
                  <a:lnTo>
                    <a:pt x="350312" y="963318"/>
                  </a:lnTo>
                  <a:lnTo>
                    <a:pt x="350237" y="963208"/>
                  </a:lnTo>
                  <a:lnTo>
                    <a:pt x="350173" y="963090"/>
                  </a:lnTo>
                  <a:lnTo>
                    <a:pt x="350127" y="962899"/>
                  </a:lnTo>
                  <a:lnTo>
                    <a:pt x="350131" y="962695"/>
                  </a:lnTo>
                  <a:lnTo>
                    <a:pt x="350154" y="962476"/>
                  </a:lnTo>
                  <a:lnTo>
                    <a:pt x="350169" y="962258"/>
                  </a:lnTo>
                  <a:lnTo>
                    <a:pt x="350150" y="962048"/>
                  </a:lnTo>
                  <a:lnTo>
                    <a:pt x="350108" y="961907"/>
                  </a:lnTo>
                  <a:lnTo>
                    <a:pt x="350056" y="961762"/>
                  </a:lnTo>
                  <a:lnTo>
                    <a:pt x="349995" y="961620"/>
                  </a:lnTo>
                  <a:lnTo>
                    <a:pt x="349931" y="961484"/>
                  </a:lnTo>
                  <a:lnTo>
                    <a:pt x="349859" y="961352"/>
                  </a:lnTo>
                  <a:lnTo>
                    <a:pt x="349738" y="961170"/>
                  </a:lnTo>
                  <a:lnTo>
                    <a:pt x="349591" y="960997"/>
                  </a:lnTo>
                  <a:lnTo>
                    <a:pt x="349440" y="960829"/>
                  </a:lnTo>
                  <a:lnTo>
                    <a:pt x="349300" y="960656"/>
                  </a:lnTo>
                  <a:lnTo>
                    <a:pt x="349182" y="960474"/>
                  </a:lnTo>
                  <a:lnTo>
                    <a:pt x="349140" y="960361"/>
                  </a:lnTo>
                  <a:lnTo>
                    <a:pt x="349072" y="960124"/>
                  </a:lnTo>
                  <a:lnTo>
                    <a:pt x="349035" y="960010"/>
                  </a:lnTo>
                  <a:lnTo>
                    <a:pt x="348978" y="959906"/>
                  </a:lnTo>
                  <a:lnTo>
                    <a:pt x="348914" y="959828"/>
                  </a:lnTo>
                  <a:lnTo>
                    <a:pt x="348842" y="959755"/>
                  </a:lnTo>
                  <a:lnTo>
                    <a:pt x="348596" y="959551"/>
                  </a:lnTo>
                  <a:lnTo>
                    <a:pt x="348351" y="959318"/>
                  </a:lnTo>
                  <a:lnTo>
                    <a:pt x="348226" y="959205"/>
                  </a:lnTo>
                  <a:lnTo>
                    <a:pt x="348094" y="959118"/>
                  </a:lnTo>
                  <a:lnTo>
                    <a:pt x="347958" y="959064"/>
                  </a:lnTo>
                  <a:lnTo>
                    <a:pt x="347750" y="959073"/>
                  </a:lnTo>
                  <a:lnTo>
                    <a:pt x="347501" y="959159"/>
                  </a:lnTo>
                  <a:lnTo>
                    <a:pt x="347255" y="959300"/>
                  </a:lnTo>
                  <a:lnTo>
                    <a:pt x="347047" y="959473"/>
                  </a:lnTo>
                  <a:lnTo>
                    <a:pt x="346910" y="959650"/>
                  </a:lnTo>
                  <a:lnTo>
                    <a:pt x="346885" y="959751"/>
                  </a:lnTo>
                  <a:lnTo>
                    <a:pt x="346874" y="959860"/>
                  </a:lnTo>
                  <a:lnTo>
                    <a:pt x="346870" y="959974"/>
                  </a:lnTo>
                  <a:lnTo>
                    <a:pt x="346855" y="960078"/>
                  </a:lnTo>
                  <a:lnTo>
                    <a:pt x="346816" y="960169"/>
                  </a:lnTo>
                  <a:lnTo>
                    <a:pt x="346710" y="960260"/>
                  </a:lnTo>
                  <a:lnTo>
                    <a:pt x="346555" y="960320"/>
                  </a:lnTo>
                  <a:lnTo>
                    <a:pt x="346370" y="960361"/>
                  </a:lnTo>
                  <a:lnTo>
                    <a:pt x="345992" y="960415"/>
                  </a:lnTo>
                  <a:lnTo>
                    <a:pt x="345762" y="960438"/>
                  </a:lnTo>
                  <a:lnTo>
                    <a:pt x="345528" y="960442"/>
                  </a:lnTo>
                  <a:lnTo>
                    <a:pt x="345297" y="960433"/>
                  </a:lnTo>
                  <a:lnTo>
                    <a:pt x="345059" y="960429"/>
                  </a:lnTo>
                  <a:lnTo>
                    <a:pt x="344829" y="960438"/>
                  </a:lnTo>
                  <a:lnTo>
                    <a:pt x="344457" y="960539"/>
                  </a:lnTo>
                  <a:lnTo>
                    <a:pt x="343929" y="960785"/>
                  </a:lnTo>
                  <a:lnTo>
                    <a:pt x="342803" y="961193"/>
                  </a:lnTo>
                  <a:lnTo>
                    <a:pt x="342607" y="961380"/>
                  </a:lnTo>
                  <a:lnTo>
                    <a:pt x="342391" y="961521"/>
                  </a:lnTo>
                  <a:lnTo>
                    <a:pt x="342210" y="961589"/>
                  </a:lnTo>
                  <a:lnTo>
                    <a:pt x="342021" y="961639"/>
                  </a:lnTo>
                  <a:lnTo>
                    <a:pt x="341632" y="961716"/>
                  </a:lnTo>
                  <a:lnTo>
                    <a:pt x="341438" y="961762"/>
                  </a:lnTo>
                  <a:lnTo>
                    <a:pt x="341179" y="961816"/>
                  </a:lnTo>
                  <a:lnTo>
                    <a:pt x="340890" y="961866"/>
                  </a:lnTo>
                  <a:lnTo>
                    <a:pt x="340622" y="961921"/>
                  </a:lnTo>
                  <a:lnTo>
                    <a:pt x="340399" y="962003"/>
                  </a:lnTo>
                  <a:lnTo>
                    <a:pt x="340267" y="962130"/>
                  </a:lnTo>
                  <a:lnTo>
                    <a:pt x="340233" y="962203"/>
                  </a:lnTo>
                  <a:lnTo>
                    <a:pt x="340207" y="962281"/>
                  </a:lnTo>
                  <a:lnTo>
                    <a:pt x="340188" y="962358"/>
                  </a:lnTo>
                  <a:lnTo>
                    <a:pt x="340173" y="962517"/>
                  </a:lnTo>
                  <a:lnTo>
                    <a:pt x="337331" y="962121"/>
                  </a:lnTo>
                  <a:lnTo>
                    <a:pt x="335048" y="961784"/>
                  </a:lnTo>
                  <a:lnTo>
                    <a:pt x="334867" y="961784"/>
                  </a:lnTo>
                  <a:lnTo>
                    <a:pt x="334776" y="961789"/>
                  </a:lnTo>
                  <a:lnTo>
                    <a:pt x="334685" y="961803"/>
                  </a:lnTo>
                  <a:lnTo>
                    <a:pt x="334595" y="961821"/>
                  </a:lnTo>
                  <a:lnTo>
                    <a:pt x="334357" y="961921"/>
                  </a:lnTo>
                  <a:lnTo>
                    <a:pt x="334134" y="962094"/>
                  </a:lnTo>
                  <a:lnTo>
                    <a:pt x="333918" y="962308"/>
                  </a:lnTo>
                  <a:lnTo>
                    <a:pt x="333703" y="962526"/>
                  </a:lnTo>
                  <a:lnTo>
                    <a:pt x="333480" y="962713"/>
                  </a:lnTo>
                  <a:lnTo>
                    <a:pt x="332727" y="963190"/>
                  </a:lnTo>
                  <a:lnTo>
                    <a:pt x="331923" y="963600"/>
                  </a:lnTo>
                  <a:lnTo>
                    <a:pt x="331088" y="963959"/>
                  </a:lnTo>
                  <a:lnTo>
                    <a:pt x="330237" y="964287"/>
                  </a:lnTo>
                  <a:lnTo>
                    <a:pt x="329387" y="964592"/>
                  </a:lnTo>
                  <a:lnTo>
                    <a:pt x="328654" y="964860"/>
                  </a:lnTo>
                  <a:lnTo>
                    <a:pt x="327909" y="965115"/>
                  </a:lnTo>
                  <a:lnTo>
                    <a:pt x="327161" y="965342"/>
                  </a:lnTo>
                  <a:lnTo>
                    <a:pt x="326405" y="965520"/>
                  </a:lnTo>
                  <a:lnTo>
                    <a:pt x="325641" y="965629"/>
                  </a:lnTo>
                  <a:lnTo>
                    <a:pt x="324927" y="965697"/>
                  </a:lnTo>
                  <a:lnTo>
                    <a:pt x="324568" y="965715"/>
                  </a:lnTo>
                  <a:lnTo>
                    <a:pt x="324217" y="965702"/>
                  </a:lnTo>
                  <a:lnTo>
                    <a:pt x="323884" y="965638"/>
                  </a:lnTo>
                  <a:lnTo>
                    <a:pt x="323499" y="965470"/>
                  </a:lnTo>
                  <a:lnTo>
                    <a:pt x="323140" y="965219"/>
                  </a:lnTo>
                  <a:lnTo>
                    <a:pt x="322999" y="965075"/>
                  </a:lnTo>
                  <a:lnTo>
                    <a:pt x="322793" y="964919"/>
                  </a:lnTo>
                  <a:lnTo>
                    <a:pt x="322452" y="964605"/>
                  </a:lnTo>
                  <a:lnTo>
                    <a:pt x="322104" y="964314"/>
                  </a:lnTo>
                  <a:lnTo>
                    <a:pt x="321813" y="964055"/>
                  </a:lnTo>
                  <a:lnTo>
                    <a:pt x="321519" y="963764"/>
                  </a:lnTo>
                  <a:lnTo>
                    <a:pt x="321228" y="963482"/>
                  </a:lnTo>
                  <a:lnTo>
                    <a:pt x="320933" y="963277"/>
                  </a:lnTo>
                  <a:lnTo>
                    <a:pt x="320593" y="963186"/>
                  </a:lnTo>
                  <a:lnTo>
                    <a:pt x="320801" y="963668"/>
                  </a:lnTo>
                  <a:lnTo>
                    <a:pt x="320914" y="963900"/>
                  </a:lnTo>
                  <a:lnTo>
                    <a:pt x="321020" y="964164"/>
                  </a:lnTo>
                  <a:lnTo>
                    <a:pt x="321277" y="964637"/>
                  </a:lnTo>
                  <a:lnTo>
                    <a:pt x="321564" y="965088"/>
                  </a:lnTo>
                  <a:lnTo>
                    <a:pt x="321877" y="965515"/>
                  </a:lnTo>
                  <a:lnTo>
                    <a:pt x="322074" y="965770"/>
                  </a:lnTo>
                  <a:lnTo>
                    <a:pt x="322278" y="966025"/>
                  </a:lnTo>
                  <a:lnTo>
                    <a:pt x="322497" y="966266"/>
                  </a:lnTo>
                  <a:lnTo>
                    <a:pt x="322725" y="966489"/>
                  </a:lnTo>
                  <a:lnTo>
                    <a:pt x="322974" y="966680"/>
                  </a:lnTo>
                  <a:lnTo>
                    <a:pt x="323242" y="966844"/>
                  </a:lnTo>
                  <a:lnTo>
                    <a:pt x="323533" y="966990"/>
                  </a:lnTo>
                  <a:lnTo>
                    <a:pt x="323835" y="967107"/>
                  </a:lnTo>
                  <a:lnTo>
                    <a:pt x="324145" y="967203"/>
                  </a:lnTo>
                  <a:lnTo>
                    <a:pt x="324455" y="967267"/>
                  </a:lnTo>
                  <a:lnTo>
                    <a:pt x="325014" y="967285"/>
                  </a:lnTo>
                  <a:lnTo>
                    <a:pt x="325597" y="967185"/>
                  </a:lnTo>
                  <a:lnTo>
                    <a:pt x="326190" y="967003"/>
                  </a:lnTo>
                  <a:lnTo>
                    <a:pt x="327365" y="966594"/>
                  </a:lnTo>
                  <a:lnTo>
                    <a:pt x="327765" y="966466"/>
                  </a:lnTo>
                  <a:lnTo>
                    <a:pt x="328167" y="966325"/>
                  </a:lnTo>
                  <a:lnTo>
                    <a:pt x="328563" y="966180"/>
                  </a:lnTo>
                  <a:lnTo>
                    <a:pt x="328956" y="966025"/>
                  </a:lnTo>
                  <a:lnTo>
                    <a:pt x="329345" y="965861"/>
                  </a:lnTo>
                  <a:lnTo>
                    <a:pt x="332633" y="964287"/>
                  </a:lnTo>
                  <a:lnTo>
                    <a:pt x="332988" y="964041"/>
                  </a:lnTo>
                  <a:lnTo>
                    <a:pt x="333377" y="963823"/>
                  </a:lnTo>
                  <a:lnTo>
                    <a:pt x="333790" y="963645"/>
                  </a:lnTo>
                  <a:lnTo>
                    <a:pt x="334213" y="963509"/>
                  </a:lnTo>
                  <a:lnTo>
                    <a:pt x="334632" y="963413"/>
                  </a:lnTo>
                  <a:lnTo>
                    <a:pt x="335044" y="963368"/>
                  </a:lnTo>
                  <a:lnTo>
                    <a:pt x="335467" y="963359"/>
                  </a:lnTo>
                  <a:lnTo>
                    <a:pt x="335894" y="963391"/>
                  </a:lnTo>
                  <a:lnTo>
                    <a:pt x="336311" y="963463"/>
                  </a:lnTo>
                  <a:lnTo>
                    <a:pt x="336700" y="963581"/>
                  </a:lnTo>
                  <a:lnTo>
                    <a:pt x="337047" y="963745"/>
                  </a:lnTo>
                  <a:lnTo>
                    <a:pt x="337376" y="963955"/>
                  </a:lnTo>
                  <a:lnTo>
                    <a:pt x="337693" y="964200"/>
                  </a:lnTo>
                  <a:lnTo>
                    <a:pt x="337992" y="964464"/>
                  </a:lnTo>
                  <a:lnTo>
                    <a:pt x="338275" y="964737"/>
                  </a:lnTo>
                  <a:lnTo>
                    <a:pt x="338521" y="965019"/>
                  </a:lnTo>
                  <a:lnTo>
                    <a:pt x="338740" y="965329"/>
                  </a:lnTo>
                  <a:lnTo>
                    <a:pt x="338949" y="965643"/>
                  </a:lnTo>
                  <a:lnTo>
                    <a:pt x="339168" y="965952"/>
                  </a:lnTo>
                  <a:lnTo>
                    <a:pt x="339417" y="966230"/>
                  </a:lnTo>
                  <a:lnTo>
                    <a:pt x="339734" y="966521"/>
                  </a:lnTo>
                  <a:lnTo>
                    <a:pt x="340078" y="966789"/>
                  </a:lnTo>
                  <a:lnTo>
                    <a:pt x="340441" y="967035"/>
                  </a:lnTo>
                  <a:lnTo>
                    <a:pt x="340819" y="967253"/>
                  </a:lnTo>
                  <a:lnTo>
                    <a:pt x="341204" y="967431"/>
                  </a:lnTo>
                  <a:lnTo>
                    <a:pt x="341568" y="967558"/>
                  </a:lnTo>
                  <a:lnTo>
                    <a:pt x="341942" y="967649"/>
                  </a:lnTo>
                  <a:lnTo>
                    <a:pt x="342327" y="967717"/>
                  </a:lnTo>
                  <a:lnTo>
                    <a:pt x="342712" y="967768"/>
                  </a:lnTo>
                  <a:lnTo>
                    <a:pt x="343098" y="967813"/>
                  </a:lnTo>
                  <a:lnTo>
                    <a:pt x="343407" y="967836"/>
                  </a:lnTo>
                  <a:lnTo>
                    <a:pt x="343717" y="967845"/>
                  </a:lnTo>
                  <a:lnTo>
                    <a:pt x="344032" y="967845"/>
                  </a:lnTo>
                  <a:lnTo>
                    <a:pt x="344342" y="967854"/>
                  </a:lnTo>
                  <a:lnTo>
                    <a:pt x="344651" y="967886"/>
                  </a:lnTo>
                  <a:lnTo>
                    <a:pt x="344908" y="967931"/>
                  </a:lnTo>
                  <a:lnTo>
                    <a:pt x="345169" y="967986"/>
                  </a:lnTo>
                  <a:lnTo>
                    <a:pt x="345426" y="968049"/>
                  </a:lnTo>
                  <a:lnTo>
                    <a:pt x="345940" y="968168"/>
                  </a:lnTo>
                  <a:lnTo>
                    <a:pt x="346306" y="968227"/>
                  </a:lnTo>
                  <a:lnTo>
                    <a:pt x="346680" y="968264"/>
                  </a:lnTo>
                  <a:lnTo>
                    <a:pt x="347055" y="968309"/>
                  </a:lnTo>
                  <a:lnTo>
                    <a:pt x="347410" y="968382"/>
                  </a:lnTo>
                  <a:lnTo>
                    <a:pt x="347746" y="968505"/>
                  </a:lnTo>
                  <a:lnTo>
                    <a:pt x="347939" y="968623"/>
                  </a:lnTo>
                  <a:lnTo>
                    <a:pt x="348124" y="968773"/>
                  </a:lnTo>
                  <a:lnTo>
                    <a:pt x="348302" y="968928"/>
                  </a:lnTo>
                  <a:lnTo>
                    <a:pt x="348483" y="969069"/>
                  </a:lnTo>
                  <a:lnTo>
                    <a:pt x="348683" y="969173"/>
                  </a:lnTo>
                  <a:lnTo>
                    <a:pt x="348978" y="969242"/>
                  </a:lnTo>
                  <a:lnTo>
                    <a:pt x="349291" y="969260"/>
                  </a:lnTo>
                  <a:lnTo>
                    <a:pt x="349621" y="969242"/>
                  </a:lnTo>
                  <a:lnTo>
                    <a:pt x="349954" y="969214"/>
                  </a:lnTo>
                  <a:lnTo>
                    <a:pt x="350278" y="969201"/>
                  </a:lnTo>
                  <a:lnTo>
                    <a:pt x="350660" y="969201"/>
                  </a:lnTo>
                  <a:lnTo>
                    <a:pt x="351038" y="969196"/>
                  </a:lnTo>
                  <a:lnTo>
                    <a:pt x="351801" y="969173"/>
                  </a:lnTo>
                  <a:lnTo>
                    <a:pt x="352180" y="969146"/>
                  </a:lnTo>
                  <a:lnTo>
                    <a:pt x="352541" y="969105"/>
                  </a:lnTo>
                  <a:lnTo>
                    <a:pt x="352905" y="969046"/>
                  </a:lnTo>
                  <a:lnTo>
                    <a:pt x="353268" y="968982"/>
                  </a:lnTo>
                  <a:lnTo>
                    <a:pt x="353634" y="968937"/>
                  </a:lnTo>
                  <a:lnTo>
                    <a:pt x="353993" y="968923"/>
                  </a:lnTo>
                  <a:lnTo>
                    <a:pt x="354201" y="968928"/>
                  </a:lnTo>
                  <a:lnTo>
                    <a:pt x="354410" y="968941"/>
                  </a:lnTo>
                  <a:lnTo>
                    <a:pt x="354824" y="968991"/>
                  </a:lnTo>
                  <a:lnTo>
                    <a:pt x="355028" y="969028"/>
                  </a:lnTo>
                  <a:lnTo>
                    <a:pt x="355331" y="969051"/>
                  </a:lnTo>
                  <a:lnTo>
                    <a:pt x="355409" y="969060"/>
                  </a:lnTo>
                  <a:lnTo>
                    <a:pt x="355936" y="969123"/>
                  </a:lnTo>
                  <a:lnTo>
                    <a:pt x="356238" y="969173"/>
                  </a:lnTo>
                  <a:lnTo>
                    <a:pt x="356831" y="969283"/>
                  </a:lnTo>
                  <a:lnTo>
                    <a:pt x="357133" y="969342"/>
                  </a:lnTo>
                  <a:lnTo>
                    <a:pt x="357428" y="969406"/>
                  </a:lnTo>
                  <a:lnTo>
                    <a:pt x="357720" y="969492"/>
                  </a:lnTo>
                  <a:lnTo>
                    <a:pt x="357996" y="969601"/>
                  </a:lnTo>
                  <a:lnTo>
                    <a:pt x="358162" y="969687"/>
                  </a:lnTo>
                  <a:lnTo>
                    <a:pt x="358324" y="969788"/>
                  </a:lnTo>
                  <a:lnTo>
                    <a:pt x="358483" y="969897"/>
                  </a:lnTo>
                  <a:lnTo>
                    <a:pt x="358642" y="969997"/>
                  </a:lnTo>
                  <a:lnTo>
                    <a:pt x="358808" y="970092"/>
                  </a:lnTo>
                  <a:lnTo>
                    <a:pt x="359046" y="970206"/>
                  </a:lnTo>
                  <a:lnTo>
                    <a:pt x="359291" y="970311"/>
                  </a:lnTo>
                  <a:lnTo>
                    <a:pt x="359541" y="970402"/>
                  </a:lnTo>
                  <a:lnTo>
                    <a:pt x="359794" y="970484"/>
                  </a:lnTo>
                  <a:lnTo>
                    <a:pt x="360051" y="970547"/>
                  </a:lnTo>
                  <a:lnTo>
                    <a:pt x="360437" y="970607"/>
                  </a:lnTo>
                  <a:lnTo>
                    <a:pt x="360830" y="970620"/>
                  </a:lnTo>
                  <a:lnTo>
                    <a:pt x="361234" y="970611"/>
                  </a:lnTo>
                  <a:lnTo>
                    <a:pt x="361635" y="970593"/>
                  </a:lnTo>
                  <a:lnTo>
                    <a:pt x="362269" y="970575"/>
                  </a:lnTo>
                  <a:lnTo>
                    <a:pt x="362739" y="970538"/>
                  </a:lnTo>
                  <a:lnTo>
                    <a:pt x="362973" y="970538"/>
                  </a:lnTo>
                  <a:lnTo>
                    <a:pt x="363200" y="970561"/>
                  </a:lnTo>
                  <a:lnTo>
                    <a:pt x="363502" y="970648"/>
                  </a:lnTo>
                  <a:lnTo>
                    <a:pt x="363797" y="970779"/>
                  </a:lnTo>
                  <a:lnTo>
                    <a:pt x="364084" y="970939"/>
                  </a:lnTo>
                  <a:lnTo>
                    <a:pt x="364371" y="971116"/>
                  </a:lnTo>
                  <a:lnTo>
                    <a:pt x="364877" y="971412"/>
                  </a:lnTo>
                  <a:lnTo>
                    <a:pt x="365311" y="971703"/>
                  </a:lnTo>
                  <a:lnTo>
                    <a:pt x="366026" y="971892"/>
                  </a:lnTo>
                  <a:lnTo>
                    <a:pt x="366892" y="972144"/>
                  </a:lnTo>
                  <a:lnTo>
                    <a:pt x="367269" y="972208"/>
                  </a:lnTo>
                  <a:lnTo>
                    <a:pt x="367613" y="972331"/>
                  </a:lnTo>
                  <a:lnTo>
                    <a:pt x="367832" y="972463"/>
                  </a:lnTo>
                  <a:lnTo>
                    <a:pt x="368040" y="972618"/>
                  </a:lnTo>
                  <a:lnTo>
                    <a:pt x="368240" y="972786"/>
                  </a:lnTo>
                  <a:lnTo>
                    <a:pt x="368634" y="973127"/>
                  </a:lnTo>
                  <a:lnTo>
                    <a:pt x="368804" y="973268"/>
                  </a:lnTo>
                  <a:lnTo>
                    <a:pt x="369101" y="973216"/>
                  </a:lnTo>
                  <a:lnTo>
                    <a:pt x="369566" y="973231"/>
                  </a:lnTo>
                  <a:lnTo>
                    <a:pt x="369695" y="973840"/>
                  </a:lnTo>
                  <a:lnTo>
                    <a:pt x="369597" y="974337"/>
                  </a:lnTo>
                  <a:lnTo>
                    <a:pt x="369639" y="974888"/>
                  </a:lnTo>
                  <a:lnTo>
                    <a:pt x="369597" y="975461"/>
                  </a:lnTo>
                  <a:lnTo>
                    <a:pt x="369473" y="975998"/>
                  </a:lnTo>
                  <a:lnTo>
                    <a:pt x="369273" y="976458"/>
                  </a:lnTo>
                  <a:lnTo>
                    <a:pt x="369171" y="976608"/>
                  </a:lnTo>
                  <a:lnTo>
                    <a:pt x="369057" y="976744"/>
                  </a:lnTo>
                  <a:lnTo>
                    <a:pt x="368687" y="977154"/>
                  </a:lnTo>
                  <a:lnTo>
                    <a:pt x="368440" y="977495"/>
                  </a:lnTo>
                  <a:lnTo>
                    <a:pt x="367981" y="978219"/>
                  </a:lnTo>
                  <a:lnTo>
                    <a:pt x="367723" y="978542"/>
                  </a:lnTo>
                  <a:lnTo>
                    <a:pt x="367428" y="978810"/>
                  </a:lnTo>
                  <a:lnTo>
                    <a:pt x="367194" y="978951"/>
                  </a:lnTo>
                  <a:lnTo>
                    <a:pt x="366941" y="979070"/>
                  </a:lnTo>
                  <a:lnTo>
                    <a:pt x="366676" y="979170"/>
                  </a:lnTo>
                  <a:lnTo>
                    <a:pt x="366144" y="979361"/>
                  </a:lnTo>
                  <a:lnTo>
                    <a:pt x="365966" y="979420"/>
                  </a:lnTo>
                  <a:lnTo>
                    <a:pt x="365785" y="979470"/>
                  </a:lnTo>
                  <a:lnTo>
                    <a:pt x="365606" y="979525"/>
                  </a:lnTo>
                  <a:lnTo>
                    <a:pt x="365430" y="979584"/>
                  </a:lnTo>
                  <a:lnTo>
                    <a:pt x="365260" y="979652"/>
                  </a:lnTo>
                  <a:lnTo>
                    <a:pt x="364801" y="979902"/>
                  </a:lnTo>
                  <a:lnTo>
                    <a:pt x="364356" y="980216"/>
                  </a:lnTo>
                  <a:lnTo>
                    <a:pt x="363948" y="980589"/>
                  </a:lnTo>
                  <a:lnTo>
                    <a:pt x="363585" y="980994"/>
                  </a:lnTo>
                  <a:lnTo>
                    <a:pt x="363555" y="981393"/>
                  </a:lnTo>
                  <a:lnTo>
                    <a:pt x="363411" y="981699"/>
                  </a:lnTo>
                  <a:lnTo>
                    <a:pt x="363188" y="981818"/>
                  </a:lnTo>
                  <a:lnTo>
                    <a:pt x="363049" y="982204"/>
                  </a:lnTo>
                  <a:lnTo>
                    <a:pt x="362964" y="982391"/>
                  </a:lnTo>
                  <a:lnTo>
                    <a:pt x="362773" y="982773"/>
                  </a:lnTo>
                  <a:lnTo>
                    <a:pt x="362539" y="983142"/>
                  </a:lnTo>
                  <a:lnTo>
                    <a:pt x="362273" y="983492"/>
                  </a:lnTo>
                  <a:lnTo>
                    <a:pt x="361978" y="983815"/>
                  </a:lnTo>
                  <a:lnTo>
                    <a:pt x="361661" y="984088"/>
                  </a:lnTo>
                  <a:lnTo>
                    <a:pt x="361110" y="984398"/>
                  </a:lnTo>
                  <a:lnTo>
                    <a:pt x="360464" y="984593"/>
                  </a:lnTo>
                  <a:lnTo>
                    <a:pt x="359760" y="984707"/>
                  </a:lnTo>
                  <a:lnTo>
                    <a:pt x="359042" y="984775"/>
                  </a:lnTo>
                  <a:lnTo>
                    <a:pt x="357731" y="984871"/>
                  </a:lnTo>
                  <a:lnTo>
                    <a:pt x="357096" y="984903"/>
                  </a:lnTo>
                  <a:lnTo>
                    <a:pt x="356465" y="984894"/>
                  </a:lnTo>
                  <a:lnTo>
                    <a:pt x="355853" y="984825"/>
                  </a:lnTo>
                  <a:lnTo>
                    <a:pt x="355275" y="984680"/>
                  </a:lnTo>
                  <a:lnTo>
                    <a:pt x="354776" y="984493"/>
                  </a:lnTo>
                  <a:lnTo>
                    <a:pt x="354257" y="984256"/>
                  </a:lnTo>
                  <a:lnTo>
                    <a:pt x="353774" y="983974"/>
                  </a:lnTo>
                  <a:lnTo>
                    <a:pt x="353373" y="983647"/>
                  </a:lnTo>
                  <a:lnTo>
                    <a:pt x="353101" y="983273"/>
                  </a:lnTo>
                  <a:lnTo>
                    <a:pt x="353022" y="983055"/>
                  </a:lnTo>
                  <a:lnTo>
                    <a:pt x="352969" y="982828"/>
                  </a:lnTo>
                  <a:lnTo>
                    <a:pt x="352860" y="982118"/>
                  </a:lnTo>
                  <a:lnTo>
                    <a:pt x="352833" y="981959"/>
                  </a:lnTo>
                  <a:lnTo>
                    <a:pt x="352792" y="981627"/>
                  </a:lnTo>
                  <a:lnTo>
                    <a:pt x="352754" y="981467"/>
                  </a:lnTo>
                  <a:lnTo>
                    <a:pt x="352697" y="981322"/>
                  </a:lnTo>
                  <a:lnTo>
                    <a:pt x="352584" y="981163"/>
                  </a:lnTo>
                  <a:lnTo>
                    <a:pt x="352440" y="981017"/>
                  </a:lnTo>
                  <a:lnTo>
                    <a:pt x="352269" y="980885"/>
                  </a:lnTo>
                  <a:lnTo>
                    <a:pt x="351918" y="980644"/>
                  </a:lnTo>
                  <a:lnTo>
                    <a:pt x="351740" y="980539"/>
                  </a:lnTo>
                  <a:lnTo>
                    <a:pt x="351553" y="980443"/>
                  </a:lnTo>
                  <a:lnTo>
                    <a:pt x="351363" y="980353"/>
                  </a:lnTo>
                  <a:lnTo>
                    <a:pt x="351178" y="980257"/>
                  </a:lnTo>
                  <a:lnTo>
                    <a:pt x="351004" y="980143"/>
                  </a:lnTo>
                  <a:lnTo>
                    <a:pt x="350898" y="980052"/>
                  </a:lnTo>
                  <a:lnTo>
                    <a:pt x="350796" y="979952"/>
                  </a:lnTo>
                  <a:lnTo>
                    <a:pt x="350698" y="979848"/>
                  </a:lnTo>
                  <a:lnTo>
                    <a:pt x="350596" y="979761"/>
                  </a:lnTo>
                  <a:lnTo>
                    <a:pt x="350482" y="979693"/>
                  </a:lnTo>
                  <a:lnTo>
                    <a:pt x="350256" y="979647"/>
                  </a:lnTo>
                  <a:lnTo>
                    <a:pt x="349976" y="979661"/>
                  </a:lnTo>
                  <a:lnTo>
                    <a:pt x="349689" y="979729"/>
                  </a:lnTo>
                  <a:lnTo>
                    <a:pt x="349431" y="979838"/>
                  </a:lnTo>
                  <a:lnTo>
                    <a:pt x="349246" y="979979"/>
                  </a:lnTo>
                  <a:lnTo>
                    <a:pt x="349114" y="981713"/>
                  </a:lnTo>
                  <a:lnTo>
                    <a:pt x="349080" y="982036"/>
                  </a:lnTo>
                  <a:lnTo>
                    <a:pt x="349027" y="982359"/>
                  </a:lnTo>
                  <a:lnTo>
                    <a:pt x="348978" y="982618"/>
                  </a:lnTo>
                  <a:lnTo>
                    <a:pt x="348925" y="982878"/>
                  </a:lnTo>
                  <a:lnTo>
                    <a:pt x="348861" y="983137"/>
                  </a:lnTo>
                  <a:lnTo>
                    <a:pt x="348789" y="983387"/>
                  </a:lnTo>
                  <a:lnTo>
                    <a:pt x="348698" y="983633"/>
                  </a:lnTo>
                  <a:lnTo>
                    <a:pt x="348562" y="983920"/>
                  </a:lnTo>
                  <a:lnTo>
                    <a:pt x="348400" y="984197"/>
                  </a:lnTo>
                  <a:lnTo>
                    <a:pt x="348222" y="984466"/>
                  </a:lnTo>
                  <a:lnTo>
                    <a:pt x="348030" y="984730"/>
                  </a:lnTo>
                  <a:lnTo>
                    <a:pt x="347837" y="984984"/>
                  </a:lnTo>
                  <a:lnTo>
                    <a:pt x="347595" y="985294"/>
                  </a:lnTo>
                  <a:lnTo>
                    <a:pt x="347338" y="985594"/>
                  </a:lnTo>
                  <a:lnTo>
                    <a:pt x="347065" y="985881"/>
                  </a:lnTo>
                  <a:lnTo>
                    <a:pt x="346782" y="986158"/>
                  </a:lnTo>
                  <a:lnTo>
                    <a:pt x="346491" y="986418"/>
                  </a:lnTo>
                  <a:lnTo>
                    <a:pt x="346057" y="986759"/>
                  </a:lnTo>
                  <a:lnTo>
                    <a:pt x="345596" y="987064"/>
                  </a:lnTo>
                  <a:lnTo>
                    <a:pt x="345116" y="987346"/>
                  </a:lnTo>
                  <a:lnTo>
                    <a:pt x="344138" y="987878"/>
                  </a:lnTo>
                  <a:lnTo>
                    <a:pt x="343604" y="988179"/>
                  </a:lnTo>
                  <a:lnTo>
                    <a:pt x="343064" y="988488"/>
                  </a:lnTo>
                  <a:lnTo>
                    <a:pt x="342516" y="988775"/>
                  </a:lnTo>
                  <a:lnTo>
                    <a:pt x="341957" y="989007"/>
                  </a:lnTo>
                  <a:lnTo>
                    <a:pt x="341389" y="989152"/>
                  </a:lnTo>
                  <a:lnTo>
                    <a:pt x="341057" y="989198"/>
                  </a:lnTo>
                  <a:lnTo>
                    <a:pt x="340717" y="989234"/>
                  </a:lnTo>
                  <a:lnTo>
                    <a:pt x="340373" y="989243"/>
                  </a:lnTo>
                  <a:lnTo>
                    <a:pt x="340040" y="989225"/>
                  </a:lnTo>
                  <a:lnTo>
                    <a:pt x="339719" y="989166"/>
                  </a:lnTo>
                  <a:lnTo>
                    <a:pt x="339368" y="989039"/>
                  </a:lnTo>
                  <a:lnTo>
                    <a:pt x="339032" y="988852"/>
                  </a:lnTo>
                  <a:lnTo>
                    <a:pt x="338707" y="988625"/>
                  </a:lnTo>
                  <a:lnTo>
                    <a:pt x="338385" y="988388"/>
                  </a:lnTo>
                  <a:lnTo>
                    <a:pt x="337686" y="987901"/>
                  </a:lnTo>
                  <a:lnTo>
                    <a:pt x="336579" y="987064"/>
                  </a:lnTo>
                  <a:lnTo>
                    <a:pt x="335952" y="986640"/>
                  </a:lnTo>
                  <a:lnTo>
                    <a:pt x="335705" y="986463"/>
                  </a:lnTo>
                  <a:lnTo>
                    <a:pt x="335456" y="986299"/>
                  </a:lnTo>
                  <a:lnTo>
                    <a:pt x="335199" y="986163"/>
                  </a:lnTo>
                  <a:lnTo>
                    <a:pt x="334935" y="986077"/>
                  </a:lnTo>
                  <a:lnTo>
                    <a:pt x="334678" y="986045"/>
                  </a:lnTo>
                  <a:lnTo>
                    <a:pt x="334413" y="986045"/>
                  </a:lnTo>
                  <a:lnTo>
                    <a:pt x="334141" y="986067"/>
                  </a:lnTo>
                  <a:lnTo>
                    <a:pt x="333873" y="986118"/>
                  </a:lnTo>
                  <a:lnTo>
                    <a:pt x="333616" y="986186"/>
                  </a:lnTo>
                  <a:lnTo>
                    <a:pt x="333264" y="986336"/>
                  </a:lnTo>
                  <a:lnTo>
                    <a:pt x="332928" y="986550"/>
                  </a:lnTo>
                  <a:lnTo>
                    <a:pt x="332610" y="986800"/>
                  </a:lnTo>
                  <a:lnTo>
                    <a:pt x="332289" y="987059"/>
                  </a:lnTo>
                  <a:lnTo>
                    <a:pt x="331968" y="987305"/>
                  </a:lnTo>
                  <a:lnTo>
                    <a:pt x="331707" y="987482"/>
                  </a:lnTo>
                  <a:lnTo>
                    <a:pt x="331451" y="987664"/>
                  </a:lnTo>
                  <a:lnTo>
                    <a:pt x="331190" y="987842"/>
                  </a:lnTo>
                  <a:lnTo>
                    <a:pt x="330675" y="988206"/>
                  </a:lnTo>
                  <a:lnTo>
                    <a:pt x="330350" y="988279"/>
                  </a:lnTo>
                  <a:lnTo>
                    <a:pt x="330029" y="988360"/>
                  </a:lnTo>
                  <a:lnTo>
                    <a:pt x="329870" y="988406"/>
                  </a:lnTo>
                  <a:lnTo>
                    <a:pt x="329625" y="988493"/>
                  </a:lnTo>
                  <a:lnTo>
                    <a:pt x="329141" y="988706"/>
                  </a:lnTo>
                  <a:lnTo>
                    <a:pt x="328900" y="988802"/>
                  </a:lnTo>
                  <a:lnTo>
                    <a:pt x="328650" y="988870"/>
                  </a:lnTo>
                  <a:lnTo>
                    <a:pt x="328473" y="988888"/>
                  </a:lnTo>
                  <a:lnTo>
                    <a:pt x="328084" y="988898"/>
                  </a:lnTo>
                  <a:lnTo>
                    <a:pt x="327886" y="988911"/>
                  </a:lnTo>
                  <a:lnTo>
                    <a:pt x="327690" y="988929"/>
                  </a:lnTo>
                  <a:lnTo>
                    <a:pt x="327316" y="988975"/>
                  </a:lnTo>
                  <a:lnTo>
                    <a:pt x="327134" y="989007"/>
                  </a:lnTo>
                  <a:lnTo>
                    <a:pt x="326953" y="989043"/>
                  </a:lnTo>
                  <a:lnTo>
                    <a:pt x="326772" y="989084"/>
                  </a:lnTo>
                  <a:lnTo>
                    <a:pt x="326594" y="989129"/>
                  </a:lnTo>
                  <a:lnTo>
                    <a:pt x="326496" y="989148"/>
                  </a:lnTo>
                  <a:lnTo>
                    <a:pt x="326390" y="989161"/>
                  </a:lnTo>
                  <a:lnTo>
                    <a:pt x="326292" y="989184"/>
                  </a:lnTo>
                  <a:lnTo>
                    <a:pt x="326201" y="989211"/>
                  </a:lnTo>
                  <a:lnTo>
                    <a:pt x="326129" y="989261"/>
                  </a:lnTo>
                  <a:lnTo>
                    <a:pt x="326080" y="989357"/>
                  </a:lnTo>
                  <a:lnTo>
                    <a:pt x="326069" y="989494"/>
                  </a:lnTo>
                  <a:lnTo>
                    <a:pt x="326080" y="989648"/>
                  </a:lnTo>
                  <a:lnTo>
                    <a:pt x="326107" y="989808"/>
                  </a:lnTo>
                  <a:lnTo>
                    <a:pt x="326673" y="990274"/>
                  </a:lnTo>
                  <a:lnTo>
                    <a:pt x="326763" y="990606"/>
                  </a:lnTo>
                  <a:lnTo>
                    <a:pt x="327946" y="992301"/>
                  </a:lnTo>
                  <a:lnTo>
                    <a:pt x="328052" y="992449"/>
                  </a:lnTo>
                  <a:lnTo>
                    <a:pt x="328637" y="993327"/>
                  </a:lnTo>
                  <a:lnTo>
                    <a:pt x="328446" y="993798"/>
                  </a:lnTo>
                  <a:lnTo>
                    <a:pt x="328655" y="994398"/>
                  </a:lnTo>
                  <a:lnTo>
                    <a:pt x="328688" y="994567"/>
                  </a:lnTo>
                  <a:lnTo>
                    <a:pt x="328737" y="994681"/>
                  </a:lnTo>
                  <a:lnTo>
                    <a:pt x="328847" y="994904"/>
                  </a:lnTo>
                  <a:lnTo>
                    <a:pt x="328911" y="995004"/>
                  </a:lnTo>
                  <a:lnTo>
                    <a:pt x="328990" y="995095"/>
                  </a:lnTo>
                  <a:lnTo>
                    <a:pt x="329096" y="995172"/>
                  </a:lnTo>
                  <a:lnTo>
                    <a:pt x="329224" y="995231"/>
                  </a:lnTo>
                  <a:lnTo>
                    <a:pt x="329493" y="995340"/>
                  </a:lnTo>
                  <a:lnTo>
                    <a:pt x="329606" y="995418"/>
                  </a:lnTo>
                  <a:lnTo>
                    <a:pt x="329704" y="995536"/>
                  </a:lnTo>
                  <a:lnTo>
                    <a:pt x="329784" y="995677"/>
                  </a:lnTo>
                  <a:lnTo>
                    <a:pt x="329923" y="995977"/>
                  </a:lnTo>
                  <a:lnTo>
                    <a:pt x="330006" y="996119"/>
                  </a:lnTo>
                  <a:lnTo>
                    <a:pt x="330090" y="996228"/>
                  </a:lnTo>
                  <a:lnTo>
                    <a:pt x="330180" y="996337"/>
                  </a:lnTo>
                  <a:lnTo>
                    <a:pt x="330358" y="996542"/>
                  </a:lnTo>
                  <a:lnTo>
                    <a:pt x="330554" y="996778"/>
                  </a:lnTo>
                  <a:lnTo>
                    <a:pt x="330656" y="996910"/>
                  </a:lnTo>
                  <a:lnTo>
                    <a:pt x="330860" y="997179"/>
                  </a:lnTo>
                  <a:lnTo>
                    <a:pt x="330956" y="997320"/>
                  </a:lnTo>
                  <a:lnTo>
                    <a:pt x="331213" y="997656"/>
                  </a:lnTo>
                  <a:lnTo>
                    <a:pt x="331273" y="997770"/>
                  </a:lnTo>
                  <a:lnTo>
                    <a:pt x="331292" y="997880"/>
                  </a:lnTo>
                  <a:lnTo>
                    <a:pt x="331269" y="997970"/>
                  </a:lnTo>
                  <a:lnTo>
                    <a:pt x="331220" y="998061"/>
                  </a:lnTo>
                  <a:lnTo>
                    <a:pt x="331094" y="998239"/>
                  </a:lnTo>
                  <a:lnTo>
                    <a:pt x="331039" y="998325"/>
                  </a:lnTo>
                  <a:lnTo>
                    <a:pt x="330941" y="998548"/>
                  </a:lnTo>
                  <a:lnTo>
                    <a:pt x="330767" y="999013"/>
                  </a:lnTo>
                  <a:lnTo>
                    <a:pt x="330664" y="999231"/>
                  </a:lnTo>
                  <a:lnTo>
                    <a:pt x="330535" y="999431"/>
                  </a:lnTo>
                  <a:lnTo>
                    <a:pt x="330329" y="999641"/>
                  </a:lnTo>
                  <a:lnTo>
                    <a:pt x="330078" y="999818"/>
                  </a:lnTo>
                  <a:lnTo>
                    <a:pt x="329802" y="999977"/>
                  </a:lnTo>
                  <a:lnTo>
                    <a:pt x="329519" y="1000123"/>
                  </a:lnTo>
                  <a:lnTo>
                    <a:pt x="329243" y="1000273"/>
                  </a:lnTo>
                  <a:lnTo>
                    <a:pt x="329039" y="1000396"/>
                  </a:lnTo>
                  <a:lnTo>
                    <a:pt x="328832" y="1000523"/>
                  </a:lnTo>
                  <a:lnTo>
                    <a:pt x="328624" y="1000646"/>
                  </a:lnTo>
                  <a:lnTo>
                    <a:pt x="328411" y="1000742"/>
                  </a:lnTo>
                  <a:lnTo>
                    <a:pt x="328192" y="1000810"/>
                  </a:lnTo>
                  <a:lnTo>
                    <a:pt x="327940" y="1000833"/>
                  </a:lnTo>
                  <a:lnTo>
                    <a:pt x="327678" y="1000815"/>
                  </a:lnTo>
                  <a:lnTo>
                    <a:pt x="327146" y="1000719"/>
                  </a:lnTo>
                  <a:lnTo>
                    <a:pt x="326881" y="1000682"/>
                  </a:lnTo>
                  <a:lnTo>
                    <a:pt x="326054" y="1000610"/>
                  </a:lnTo>
                  <a:lnTo>
                    <a:pt x="325846" y="1000596"/>
                  </a:lnTo>
                  <a:lnTo>
                    <a:pt x="325242" y="1000509"/>
                  </a:lnTo>
                  <a:lnTo>
                    <a:pt x="325040" y="1000496"/>
                  </a:lnTo>
                  <a:lnTo>
                    <a:pt x="324844" y="1000505"/>
                  </a:lnTo>
                  <a:lnTo>
                    <a:pt x="324572" y="1000582"/>
                  </a:lnTo>
                  <a:lnTo>
                    <a:pt x="324311" y="1000714"/>
                  </a:lnTo>
                  <a:lnTo>
                    <a:pt x="324051" y="1000874"/>
                  </a:lnTo>
                  <a:lnTo>
                    <a:pt x="323790" y="1001028"/>
                  </a:lnTo>
                  <a:lnTo>
                    <a:pt x="323518" y="1001142"/>
                  </a:lnTo>
                  <a:lnTo>
                    <a:pt x="323238" y="1001224"/>
                  </a:lnTo>
                  <a:lnTo>
                    <a:pt x="322950" y="1001301"/>
                  </a:lnTo>
                  <a:lnTo>
                    <a:pt x="322659" y="1001351"/>
                  </a:lnTo>
                  <a:lnTo>
                    <a:pt x="322372" y="1001378"/>
                  </a:lnTo>
                  <a:lnTo>
                    <a:pt x="322093" y="1001360"/>
                  </a:lnTo>
                  <a:lnTo>
                    <a:pt x="321968" y="1001328"/>
                  </a:lnTo>
                  <a:lnTo>
                    <a:pt x="321602" y="1001201"/>
                  </a:lnTo>
                  <a:lnTo>
                    <a:pt x="321477" y="1001174"/>
                  </a:lnTo>
                  <a:lnTo>
                    <a:pt x="321186" y="1001183"/>
                  </a:lnTo>
                  <a:lnTo>
                    <a:pt x="320891" y="1001265"/>
                  </a:lnTo>
                  <a:lnTo>
                    <a:pt x="320287" y="1001488"/>
                  </a:lnTo>
                  <a:lnTo>
                    <a:pt x="319980" y="1001565"/>
                  </a:lnTo>
                  <a:lnTo>
                    <a:pt x="319678" y="1001606"/>
                  </a:lnTo>
                  <a:lnTo>
                    <a:pt x="319368" y="1001638"/>
                  </a:lnTo>
                  <a:lnTo>
                    <a:pt x="319058" y="1001656"/>
                  </a:lnTo>
                  <a:lnTo>
                    <a:pt x="318752" y="1001647"/>
                  </a:lnTo>
                  <a:lnTo>
                    <a:pt x="318458" y="1001606"/>
                  </a:lnTo>
                  <a:lnTo>
                    <a:pt x="318238" y="1001547"/>
                  </a:lnTo>
                  <a:lnTo>
                    <a:pt x="318019" y="1001474"/>
                  </a:lnTo>
                  <a:lnTo>
                    <a:pt x="317804" y="1001383"/>
                  </a:lnTo>
                  <a:lnTo>
                    <a:pt x="317596" y="1001279"/>
                  </a:lnTo>
                  <a:lnTo>
                    <a:pt x="317391" y="1001169"/>
                  </a:lnTo>
                  <a:lnTo>
                    <a:pt x="317187" y="1001028"/>
                  </a:lnTo>
                  <a:lnTo>
                    <a:pt x="316996" y="1000865"/>
                  </a:lnTo>
                  <a:lnTo>
                    <a:pt x="316806" y="1000692"/>
                  </a:lnTo>
                  <a:lnTo>
                    <a:pt x="316609" y="1000528"/>
                  </a:lnTo>
                  <a:lnTo>
                    <a:pt x="316405" y="1000387"/>
                  </a:lnTo>
                  <a:lnTo>
                    <a:pt x="316084" y="1000205"/>
                  </a:lnTo>
                  <a:lnTo>
                    <a:pt x="315918" y="1000118"/>
                  </a:lnTo>
                  <a:lnTo>
                    <a:pt x="315752" y="1000059"/>
                  </a:lnTo>
                  <a:lnTo>
                    <a:pt x="315582" y="1000027"/>
                  </a:lnTo>
                  <a:lnTo>
                    <a:pt x="315397" y="1000032"/>
                  </a:lnTo>
                  <a:lnTo>
                    <a:pt x="315208" y="1000073"/>
                  </a:lnTo>
                  <a:lnTo>
                    <a:pt x="315019" y="1000141"/>
                  </a:lnTo>
                  <a:lnTo>
                    <a:pt x="314376" y="1000387"/>
                  </a:lnTo>
                  <a:lnTo>
                    <a:pt x="314111" y="1000496"/>
                  </a:lnTo>
                  <a:lnTo>
                    <a:pt x="313854" y="1000614"/>
                  </a:lnTo>
                  <a:lnTo>
                    <a:pt x="313597" y="1000746"/>
                  </a:lnTo>
                  <a:lnTo>
                    <a:pt x="313352" y="1000887"/>
                  </a:lnTo>
                  <a:lnTo>
                    <a:pt x="313235" y="1000955"/>
                  </a:lnTo>
                  <a:lnTo>
                    <a:pt x="313121" y="1001028"/>
                  </a:lnTo>
                  <a:lnTo>
                    <a:pt x="312789" y="1001260"/>
                  </a:lnTo>
                  <a:lnTo>
                    <a:pt x="312706" y="1001010"/>
                  </a:lnTo>
                  <a:lnTo>
                    <a:pt x="312630" y="1000760"/>
                  </a:lnTo>
                  <a:lnTo>
                    <a:pt x="312596" y="1000632"/>
                  </a:lnTo>
                  <a:lnTo>
                    <a:pt x="312543" y="1000396"/>
                  </a:lnTo>
                  <a:lnTo>
                    <a:pt x="312502" y="1000159"/>
                  </a:lnTo>
                  <a:lnTo>
                    <a:pt x="312468" y="999918"/>
                  </a:lnTo>
                  <a:lnTo>
                    <a:pt x="312426" y="999681"/>
                  </a:lnTo>
                  <a:lnTo>
                    <a:pt x="312372" y="999445"/>
                  </a:lnTo>
                  <a:lnTo>
                    <a:pt x="312116" y="999085"/>
                  </a:lnTo>
                  <a:lnTo>
                    <a:pt x="311950" y="998593"/>
                  </a:lnTo>
                  <a:lnTo>
                    <a:pt x="311953" y="998416"/>
                  </a:lnTo>
                  <a:lnTo>
                    <a:pt x="311802" y="998080"/>
                  </a:lnTo>
                  <a:lnTo>
                    <a:pt x="311677" y="997729"/>
                  </a:lnTo>
                  <a:lnTo>
                    <a:pt x="311613" y="997511"/>
                  </a:lnTo>
                  <a:lnTo>
                    <a:pt x="311556" y="997288"/>
                  </a:lnTo>
                  <a:lnTo>
                    <a:pt x="311503" y="997065"/>
                  </a:lnTo>
                  <a:lnTo>
                    <a:pt x="311458" y="996842"/>
                  </a:lnTo>
                  <a:lnTo>
                    <a:pt x="311420" y="996615"/>
                  </a:lnTo>
                  <a:lnTo>
                    <a:pt x="311390" y="996264"/>
                  </a:lnTo>
                  <a:lnTo>
                    <a:pt x="311390" y="995909"/>
                  </a:lnTo>
                  <a:lnTo>
                    <a:pt x="311401" y="995554"/>
                  </a:lnTo>
                  <a:lnTo>
                    <a:pt x="311417" y="995199"/>
                  </a:lnTo>
                  <a:lnTo>
                    <a:pt x="311420" y="994845"/>
                  </a:lnTo>
                  <a:lnTo>
                    <a:pt x="311413" y="994571"/>
                  </a:lnTo>
                  <a:lnTo>
                    <a:pt x="311379" y="993761"/>
                  </a:lnTo>
                  <a:lnTo>
                    <a:pt x="311375" y="993489"/>
                  </a:lnTo>
                  <a:lnTo>
                    <a:pt x="311375" y="993134"/>
                  </a:lnTo>
                  <a:lnTo>
                    <a:pt x="311386" y="992424"/>
                  </a:lnTo>
                  <a:lnTo>
                    <a:pt x="311405" y="991718"/>
                  </a:lnTo>
                  <a:lnTo>
                    <a:pt x="311420" y="991377"/>
                  </a:lnTo>
                  <a:lnTo>
                    <a:pt x="311443" y="991036"/>
                  </a:lnTo>
                  <a:lnTo>
                    <a:pt x="311462" y="990695"/>
                  </a:lnTo>
                  <a:lnTo>
                    <a:pt x="311477" y="990358"/>
                  </a:lnTo>
                  <a:lnTo>
                    <a:pt x="311473" y="990017"/>
                  </a:lnTo>
                  <a:lnTo>
                    <a:pt x="311462" y="989621"/>
                  </a:lnTo>
                  <a:lnTo>
                    <a:pt x="311451" y="989425"/>
                  </a:lnTo>
                  <a:lnTo>
                    <a:pt x="311428" y="989230"/>
                  </a:lnTo>
                  <a:lnTo>
                    <a:pt x="311386" y="989043"/>
                  </a:lnTo>
                  <a:lnTo>
                    <a:pt x="311292" y="988816"/>
                  </a:lnTo>
                  <a:lnTo>
                    <a:pt x="311163" y="988602"/>
                  </a:lnTo>
                  <a:lnTo>
                    <a:pt x="310869" y="988174"/>
                  </a:lnTo>
                  <a:lnTo>
                    <a:pt x="310748" y="987956"/>
                  </a:lnTo>
                  <a:lnTo>
                    <a:pt x="310540" y="987464"/>
                  </a:lnTo>
                  <a:lnTo>
                    <a:pt x="310449" y="987209"/>
                  </a:lnTo>
                  <a:lnTo>
                    <a:pt x="310378" y="986955"/>
                  </a:lnTo>
                  <a:lnTo>
                    <a:pt x="310321" y="986695"/>
                  </a:lnTo>
                  <a:lnTo>
                    <a:pt x="310295" y="986482"/>
                  </a:lnTo>
                  <a:lnTo>
                    <a:pt x="310287" y="986267"/>
                  </a:lnTo>
                  <a:lnTo>
                    <a:pt x="310283" y="986054"/>
                  </a:lnTo>
                  <a:lnTo>
                    <a:pt x="310283" y="985835"/>
                  </a:lnTo>
                  <a:lnTo>
                    <a:pt x="310272" y="985617"/>
                  </a:lnTo>
                  <a:lnTo>
                    <a:pt x="310215" y="984971"/>
                  </a:lnTo>
                  <a:lnTo>
                    <a:pt x="310185" y="984752"/>
                  </a:lnTo>
                  <a:lnTo>
                    <a:pt x="310132" y="984420"/>
                  </a:lnTo>
                  <a:lnTo>
                    <a:pt x="310053" y="984261"/>
                  </a:lnTo>
                  <a:lnTo>
                    <a:pt x="309977" y="984093"/>
                  </a:lnTo>
                  <a:lnTo>
                    <a:pt x="309909" y="983929"/>
                  </a:lnTo>
                  <a:lnTo>
                    <a:pt x="309845" y="983760"/>
                  </a:lnTo>
                  <a:lnTo>
                    <a:pt x="309747" y="983469"/>
                  </a:lnTo>
                  <a:lnTo>
                    <a:pt x="309679" y="983233"/>
                  </a:lnTo>
                  <a:lnTo>
                    <a:pt x="309649" y="983110"/>
                  </a:lnTo>
                  <a:lnTo>
                    <a:pt x="309626" y="982991"/>
                  </a:lnTo>
                  <a:lnTo>
                    <a:pt x="309615" y="982887"/>
                  </a:lnTo>
                  <a:lnTo>
                    <a:pt x="309615" y="982668"/>
                  </a:lnTo>
                  <a:lnTo>
                    <a:pt x="309602" y="982564"/>
                  </a:lnTo>
                  <a:lnTo>
                    <a:pt x="309573" y="982473"/>
                  </a:lnTo>
                  <a:lnTo>
                    <a:pt x="309481" y="982364"/>
                  </a:lnTo>
                  <a:lnTo>
                    <a:pt x="309345" y="982273"/>
                  </a:lnTo>
                  <a:lnTo>
                    <a:pt x="309183" y="982200"/>
                  </a:lnTo>
                  <a:lnTo>
                    <a:pt x="309018" y="982150"/>
                  </a:lnTo>
                  <a:lnTo>
                    <a:pt x="308862" y="982131"/>
                  </a:lnTo>
                  <a:lnTo>
                    <a:pt x="308707" y="982154"/>
                  </a:lnTo>
                  <a:lnTo>
                    <a:pt x="308552" y="982218"/>
                  </a:lnTo>
                  <a:lnTo>
                    <a:pt x="308393" y="982305"/>
                  </a:lnTo>
                  <a:lnTo>
                    <a:pt x="308091" y="982491"/>
                  </a:lnTo>
                  <a:lnTo>
                    <a:pt x="307966" y="982573"/>
                  </a:lnTo>
                  <a:lnTo>
                    <a:pt x="307725" y="982755"/>
                  </a:lnTo>
                  <a:lnTo>
                    <a:pt x="307604" y="982837"/>
                  </a:lnTo>
                  <a:lnTo>
                    <a:pt x="307475" y="982905"/>
                  </a:lnTo>
                  <a:lnTo>
                    <a:pt x="307279" y="982969"/>
                  </a:lnTo>
                  <a:lnTo>
                    <a:pt x="307071" y="983010"/>
                  </a:lnTo>
                  <a:lnTo>
                    <a:pt x="306856" y="983028"/>
                  </a:lnTo>
                  <a:lnTo>
                    <a:pt x="306428" y="983042"/>
                  </a:lnTo>
                  <a:lnTo>
                    <a:pt x="306095" y="983042"/>
                  </a:lnTo>
                  <a:lnTo>
                    <a:pt x="305929" y="983032"/>
                  </a:lnTo>
                  <a:lnTo>
                    <a:pt x="305763" y="983010"/>
                  </a:lnTo>
                  <a:lnTo>
                    <a:pt x="305604" y="982978"/>
                  </a:lnTo>
                  <a:lnTo>
                    <a:pt x="305366" y="982910"/>
                  </a:lnTo>
                  <a:lnTo>
                    <a:pt x="305128" y="982814"/>
                  </a:lnTo>
                  <a:lnTo>
                    <a:pt x="304902" y="982696"/>
                  </a:lnTo>
                  <a:lnTo>
                    <a:pt x="304686" y="982559"/>
                  </a:lnTo>
                  <a:lnTo>
                    <a:pt x="304490" y="982405"/>
                  </a:lnTo>
                  <a:lnTo>
                    <a:pt x="301644" y="981299"/>
                  </a:lnTo>
                  <a:lnTo>
                    <a:pt x="301560" y="981517"/>
                  </a:lnTo>
                  <a:lnTo>
                    <a:pt x="301516" y="981627"/>
                  </a:lnTo>
                  <a:lnTo>
                    <a:pt x="301410" y="981836"/>
                  </a:lnTo>
                  <a:lnTo>
                    <a:pt x="301307" y="982013"/>
                  </a:lnTo>
                  <a:lnTo>
                    <a:pt x="301186" y="982182"/>
                  </a:lnTo>
                  <a:lnTo>
                    <a:pt x="300937" y="982514"/>
                  </a:lnTo>
                  <a:lnTo>
                    <a:pt x="300823" y="982687"/>
                  </a:lnTo>
                  <a:lnTo>
                    <a:pt x="300706" y="982914"/>
                  </a:lnTo>
                  <a:lnTo>
                    <a:pt x="300506" y="983387"/>
                  </a:lnTo>
                  <a:lnTo>
                    <a:pt x="300393" y="983620"/>
                  </a:lnTo>
                  <a:lnTo>
                    <a:pt x="300261" y="983829"/>
                  </a:lnTo>
                  <a:lnTo>
                    <a:pt x="300091" y="984034"/>
                  </a:lnTo>
                  <a:lnTo>
                    <a:pt x="299902" y="984224"/>
                  </a:lnTo>
                  <a:lnTo>
                    <a:pt x="299698" y="984402"/>
                  </a:lnTo>
                  <a:lnTo>
                    <a:pt x="299482" y="984561"/>
                  </a:lnTo>
                  <a:lnTo>
                    <a:pt x="299256" y="984707"/>
                  </a:lnTo>
                  <a:lnTo>
                    <a:pt x="298976" y="984848"/>
                  </a:lnTo>
                  <a:lnTo>
                    <a:pt x="298674" y="984957"/>
                  </a:lnTo>
                  <a:lnTo>
                    <a:pt x="298357" y="985043"/>
                  </a:lnTo>
                  <a:lnTo>
                    <a:pt x="298038" y="985121"/>
                  </a:lnTo>
                  <a:lnTo>
                    <a:pt x="297721" y="985189"/>
                  </a:lnTo>
                  <a:lnTo>
                    <a:pt x="297422" y="985248"/>
                  </a:lnTo>
                  <a:lnTo>
                    <a:pt x="297124" y="985294"/>
                  </a:lnTo>
                  <a:lnTo>
                    <a:pt x="296822" y="985335"/>
                  </a:lnTo>
                  <a:lnTo>
                    <a:pt x="296520" y="985371"/>
                  </a:lnTo>
                  <a:lnTo>
                    <a:pt x="295991" y="985448"/>
                  </a:lnTo>
                  <a:lnTo>
                    <a:pt x="295752" y="985467"/>
                  </a:lnTo>
                  <a:lnTo>
                    <a:pt x="295521" y="985489"/>
                  </a:lnTo>
                  <a:lnTo>
                    <a:pt x="295302" y="985540"/>
                  </a:lnTo>
                  <a:lnTo>
                    <a:pt x="295102" y="985622"/>
                  </a:lnTo>
                  <a:lnTo>
                    <a:pt x="294966" y="985717"/>
                  </a:lnTo>
                  <a:lnTo>
                    <a:pt x="294841" y="985835"/>
                  </a:lnTo>
                  <a:lnTo>
                    <a:pt x="294607" y="986095"/>
                  </a:lnTo>
                  <a:lnTo>
                    <a:pt x="294486" y="986217"/>
                  </a:lnTo>
                  <a:lnTo>
                    <a:pt x="294290" y="986400"/>
                  </a:lnTo>
                  <a:lnTo>
                    <a:pt x="294093" y="986591"/>
                  </a:lnTo>
                  <a:lnTo>
                    <a:pt x="293889" y="986768"/>
                  </a:lnTo>
                  <a:lnTo>
                    <a:pt x="293678" y="986918"/>
                  </a:lnTo>
                  <a:lnTo>
                    <a:pt x="293451" y="987032"/>
                  </a:lnTo>
                  <a:lnTo>
                    <a:pt x="293289" y="987077"/>
                  </a:lnTo>
                  <a:lnTo>
                    <a:pt x="293114" y="987114"/>
                  </a:lnTo>
                  <a:lnTo>
                    <a:pt x="292940" y="987137"/>
                  </a:lnTo>
                  <a:lnTo>
                    <a:pt x="292762" y="987146"/>
                  </a:lnTo>
                  <a:lnTo>
                    <a:pt x="292589" y="987141"/>
                  </a:lnTo>
                  <a:lnTo>
                    <a:pt x="292336" y="987109"/>
                  </a:lnTo>
                  <a:lnTo>
                    <a:pt x="292075" y="987045"/>
                  </a:lnTo>
                  <a:lnTo>
                    <a:pt x="291936" y="986998"/>
                  </a:lnTo>
                  <a:lnTo>
                    <a:pt x="291822" y="986955"/>
                  </a:lnTo>
                  <a:lnTo>
                    <a:pt x="291580" y="986836"/>
                  </a:lnTo>
                  <a:lnTo>
                    <a:pt x="291357" y="986704"/>
                  </a:lnTo>
                  <a:lnTo>
                    <a:pt x="291085" y="986463"/>
                  </a:lnTo>
                  <a:lnTo>
                    <a:pt x="290857" y="986163"/>
                  </a:lnTo>
                  <a:lnTo>
                    <a:pt x="290651" y="985822"/>
                  </a:lnTo>
                  <a:lnTo>
                    <a:pt x="290453" y="985476"/>
                  </a:lnTo>
                  <a:lnTo>
                    <a:pt x="290238" y="985148"/>
                  </a:lnTo>
                  <a:lnTo>
                    <a:pt x="289989" y="984834"/>
                  </a:lnTo>
                  <a:lnTo>
                    <a:pt x="289475" y="984215"/>
                  </a:lnTo>
                  <a:lnTo>
                    <a:pt x="289237" y="983897"/>
                  </a:lnTo>
                  <a:lnTo>
                    <a:pt x="289025" y="983560"/>
                  </a:lnTo>
                  <a:lnTo>
                    <a:pt x="288855" y="983206"/>
                  </a:lnTo>
                  <a:lnTo>
                    <a:pt x="288712" y="982832"/>
                  </a:lnTo>
                  <a:lnTo>
                    <a:pt x="288461" y="982068"/>
                  </a:lnTo>
                  <a:lnTo>
                    <a:pt x="288325" y="981695"/>
                  </a:lnTo>
                  <a:lnTo>
                    <a:pt x="287964" y="980776"/>
                  </a:lnTo>
                  <a:lnTo>
                    <a:pt x="287770" y="980321"/>
                  </a:lnTo>
                  <a:lnTo>
                    <a:pt x="287570" y="979875"/>
                  </a:lnTo>
                  <a:lnTo>
                    <a:pt x="287347" y="979438"/>
                  </a:lnTo>
                  <a:lnTo>
                    <a:pt x="287101" y="979019"/>
                  </a:lnTo>
                  <a:lnTo>
                    <a:pt x="286837" y="978610"/>
                  </a:lnTo>
                  <a:lnTo>
                    <a:pt x="286557" y="978210"/>
                  </a:lnTo>
                  <a:lnTo>
                    <a:pt x="286282" y="977809"/>
                  </a:lnTo>
                  <a:lnTo>
                    <a:pt x="286017" y="977400"/>
                  </a:lnTo>
                  <a:lnTo>
                    <a:pt x="285821" y="977086"/>
                  </a:lnTo>
                  <a:lnTo>
                    <a:pt x="285617" y="976776"/>
                  </a:lnTo>
                  <a:lnTo>
                    <a:pt x="285424" y="976462"/>
                  </a:lnTo>
                  <a:lnTo>
                    <a:pt x="285243" y="976144"/>
                  </a:lnTo>
                  <a:lnTo>
                    <a:pt x="285087" y="975816"/>
                  </a:lnTo>
                  <a:lnTo>
                    <a:pt x="284973" y="975502"/>
                  </a:lnTo>
                  <a:lnTo>
                    <a:pt x="284879" y="975184"/>
                  </a:lnTo>
                  <a:lnTo>
                    <a:pt x="284641" y="974206"/>
                  </a:lnTo>
                  <a:lnTo>
                    <a:pt x="284573" y="973951"/>
                  </a:lnTo>
                  <a:lnTo>
                    <a:pt x="284448" y="973437"/>
                  </a:lnTo>
                  <a:lnTo>
                    <a:pt x="284297" y="972859"/>
                  </a:lnTo>
                  <a:lnTo>
                    <a:pt x="284271" y="972722"/>
                  </a:lnTo>
                  <a:lnTo>
                    <a:pt x="284222" y="972600"/>
                  </a:lnTo>
                  <a:lnTo>
                    <a:pt x="284146" y="972631"/>
                  </a:lnTo>
                  <a:lnTo>
                    <a:pt x="283995" y="972777"/>
                  </a:lnTo>
                  <a:lnTo>
                    <a:pt x="283595" y="973218"/>
                  </a:lnTo>
                  <a:lnTo>
                    <a:pt x="283413" y="973419"/>
                  </a:lnTo>
                  <a:lnTo>
                    <a:pt x="283243" y="973582"/>
                  </a:lnTo>
                  <a:lnTo>
                    <a:pt x="283062" y="973741"/>
                  </a:lnTo>
                  <a:lnTo>
                    <a:pt x="282888" y="973905"/>
                  </a:lnTo>
                  <a:lnTo>
                    <a:pt x="282741" y="974078"/>
                  </a:lnTo>
                  <a:lnTo>
                    <a:pt x="282635" y="974269"/>
                  </a:lnTo>
                  <a:lnTo>
                    <a:pt x="282592" y="974469"/>
                  </a:lnTo>
                  <a:lnTo>
                    <a:pt x="282596" y="974688"/>
                  </a:lnTo>
                  <a:lnTo>
                    <a:pt x="282620" y="974915"/>
                  </a:lnTo>
                  <a:lnTo>
                    <a:pt x="282635" y="975138"/>
                  </a:lnTo>
                  <a:lnTo>
                    <a:pt x="282615" y="975352"/>
                  </a:lnTo>
                  <a:lnTo>
                    <a:pt x="282575" y="975498"/>
                  </a:lnTo>
                  <a:lnTo>
                    <a:pt x="282528" y="975639"/>
                  </a:lnTo>
                  <a:lnTo>
                    <a:pt x="282473" y="975780"/>
                  </a:lnTo>
                  <a:lnTo>
                    <a:pt x="282347" y="976053"/>
                  </a:lnTo>
                  <a:lnTo>
                    <a:pt x="282222" y="976253"/>
                  </a:lnTo>
                  <a:lnTo>
                    <a:pt x="282067" y="976444"/>
                  </a:lnTo>
                  <a:lnTo>
                    <a:pt x="281909" y="976631"/>
                  </a:lnTo>
                  <a:lnTo>
                    <a:pt x="281776" y="976826"/>
                  </a:lnTo>
                  <a:lnTo>
                    <a:pt x="281693" y="977031"/>
                  </a:lnTo>
                  <a:lnTo>
                    <a:pt x="281667" y="977240"/>
                  </a:lnTo>
                  <a:lnTo>
                    <a:pt x="281682" y="977454"/>
                  </a:lnTo>
                  <a:lnTo>
                    <a:pt x="281716" y="977677"/>
                  </a:lnTo>
                  <a:lnTo>
                    <a:pt x="281761" y="977900"/>
                  </a:lnTo>
                  <a:lnTo>
                    <a:pt x="281822" y="978260"/>
                  </a:lnTo>
                  <a:lnTo>
                    <a:pt x="281852" y="978401"/>
                  </a:lnTo>
                  <a:lnTo>
                    <a:pt x="281878" y="978542"/>
                  </a:lnTo>
                  <a:lnTo>
                    <a:pt x="281901" y="978683"/>
                  </a:lnTo>
                  <a:lnTo>
                    <a:pt x="281912" y="978824"/>
                  </a:lnTo>
                  <a:lnTo>
                    <a:pt x="281901" y="979060"/>
                  </a:lnTo>
                  <a:lnTo>
                    <a:pt x="281860" y="979297"/>
                  </a:lnTo>
                  <a:lnTo>
                    <a:pt x="281803" y="979534"/>
                  </a:lnTo>
                  <a:lnTo>
                    <a:pt x="281754" y="979770"/>
                  </a:lnTo>
                  <a:lnTo>
                    <a:pt x="281735" y="980007"/>
                  </a:lnTo>
                  <a:lnTo>
                    <a:pt x="281735" y="980152"/>
                  </a:lnTo>
                  <a:lnTo>
                    <a:pt x="281739" y="980303"/>
                  </a:lnTo>
                  <a:lnTo>
                    <a:pt x="281750" y="980448"/>
                  </a:lnTo>
                  <a:lnTo>
                    <a:pt x="281784" y="980744"/>
                  </a:lnTo>
                  <a:lnTo>
                    <a:pt x="282532" y="983442"/>
                  </a:lnTo>
                  <a:lnTo>
                    <a:pt x="282903" y="984484"/>
                  </a:lnTo>
                  <a:lnTo>
                    <a:pt x="282930" y="984680"/>
                  </a:lnTo>
                  <a:lnTo>
                    <a:pt x="282945" y="984880"/>
                  </a:lnTo>
                  <a:lnTo>
                    <a:pt x="282941" y="985080"/>
                  </a:lnTo>
                  <a:lnTo>
                    <a:pt x="282926" y="985280"/>
                  </a:lnTo>
                  <a:lnTo>
                    <a:pt x="282896" y="985476"/>
                  </a:lnTo>
                  <a:lnTo>
                    <a:pt x="282751" y="985913"/>
                  </a:lnTo>
                  <a:lnTo>
                    <a:pt x="282502" y="986368"/>
                  </a:lnTo>
                  <a:lnTo>
                    <a:pt x="282181" y="986786"/>
                  </a:lnTo>
                  <a:lnTo>
                    <a:pt x="281818" y="987123"/>
                  </a:lnTo>
                  <a:lnTo>
                    <a:pt x="281444" y="987328"/>
                  </a:lnTo>
                  <a:lnTo>
                    <a:pt x="281142" y="987392"/>
                  </a:lnTo>
                  <a:lnTo>
                    <a:pt x="280813" y="987401"/>
                  </a:lnTo>
                  <a:lnTo>
                    <a:pt x="280477" y="987364"/>
                  </a:lnTo>
                  <a:lnTo>
                    <a:pt x="280141" y="987291"/>
                  </a:lnTo>
                  <a:lnTo>
                    <a:pt x="279830" y="987200"/>
                  </a:lnTo>
                  <a:lnTo>
                    <a:pt x="279562" y="987100"/>
                  </a:lnTo>
                  <a:lnTo>
                    <a:pt x="279290" y="986978"/>
                  </a:lnTo>
                  <a:lnTo>
                    <a:pt x="279033" y="986832"/>
                  </a:lnTo>
                  <a:lnTo>
                    <a:pt x="278806" y="986663"/>
                  </a:lnTo>
                  <a:lnTo>
                    <a:pt x="278629" y="986463"/>
                  </a:lnTo>
                  <a:lnTo>
                    <a:pt x="278515" y="986263"/>
                  </a:lnTo>
                  <a:lnTo>
                    <a:pt x="278440" y="986031"/>
                  </a:lnTo>
                  <a:lnTo>
                    <a:pt x="278387" y="985785"/>
                  </a:lnTo>
                  <a:lnTo>
                    <a:pt x="278258" y="985084"/>
                  </a:lnTo>
                  <a:lnTo>
                    <a:pt x="278228" y="984880"/>
                  </a:lnTo>
                  <a:lnTo>
                    <a:pt x="278202" y="984675"/>
                  </a:lnTo>
                  <a:lnTo>
                    <a:pt x="278164" y="984470"/>
                  </a:lnTo>
                  <a:lnTo>
                    <a:pt x="278111" y="984270"/>
                  </a:lnTo>
                  <a:lnTo>
                    <a:pt x="278001" y="984025"/>
                  </a:lnTo>
                  <a:lnTo>
                    <a:pt x="277862" y="983792"/>
                  </a:lnTo>
                  <a:lnTo>
                    <a:pt x="277552" y="983333"/>
                  </a:lnTo>
                  <a:lnTo>
                    <a:pt x="277422" y="983092"/>
                  </a:lnTo>
                  <a:lnTo>
                    <a:pt x="277294" y="982787"/>
                  </a:lnTo>
                  <a:lnTo>
                    <a:pt x="277182" y="982482"/>
                  </a:lnTo>
                  <a:lnTo>
                    <a:pt x="277135" y="982323"/>
                  </a:lnTo>
                  <a:lnTo>
                    <a:pt x="277105" y="982191"/>
                  </a:lnTo>
                  <a:lnTo>
                    <a:pt x="277090" y="982049"/>
                  </a:lnTo>
                  <a:lnTo>
                    <a:pt x="277071" y="981913"/>
                  </a:lnTo>
                  <a:lnTo>
                    <a:pt x="277041" y="981781"/>
                  </a:lnTo>
                  <a:lnTo>
                    <a:pt x="276997" y="981658"/>
                  </a:lnTo>
                  <a:lnTo>
                    <a:pt x="276910" y="981527"/>
                  </a:lnTo>
                  <a:lnTo>
                    <a:pt x="276861" y="981463"/>
                  </a:lnTo>
                  <a:lnTo>
                    <a:pt x="276746" y="981349"/>
                  </a:lnTo>
                  <a:lnTo>
                    <a:pt x="276818" y="980339"/>
                  </a:lnTo>
                  <a:lnTo>
                    <a:pt x="276878" y="980157"/>
                  </a:lnTo>
                  <a:lnTo>
                    <a:pt x="276916" y="979961"/>
                  </a:lnTo>
                  <a:lnTo>
                    <a:pt x="276931" y="979756"/>
                  </a:lnTo>
                  <a:lnTo>
                    <a:pt x="276920" y="979556"/>
                  </a:lnTo>
                  <a:lnTo>
                    <a:pt x="276886" y="979374"/>
                  </a:lnTo>
                  <a:lnTo>
                    <a:pt x="276716" y="979133"/>
                  </a:lnTo>
                  <a:lnTo>
                    <a:pt x="276410" y="978937"/>
                  </a:lnTo>
                  <a:lnTo>
                    <a:pt x="276028" y="978760"/>
                  </a:lnTo>
                  <a:lnTo>
                    <a:pt x="275632" y="978583"/>
                  </a:lnTo>
                  <a:lnTo>
                    <a:pt x="275284" y="978378"/>
                  </a:lnTo>
                  <a:lnTo>
                    <a:pt x="274763" y="977923"/>
                  </a:lnTo>
                  <a:lnTo>
                    <a:pt x="274282" y="977404"/>
                  </a:lnTo>
                  <a:lnTo>
                    <a:pt x="273817" y="976872"/>
                  </a:lnTo>
                  <a:lnTo>
                    <a:pt x="273334" y="976371"/>
                  </a:lnTo>
                  <a:lnTo>
                    <a:pt x="272797" y="975943"/>
                  </a:lnTo>
                  <a:lnTo>
                    <a:pt x="272590" y="975825"/>
                  </a:lnTo>
                  <a:lnTo>
                    <a:pt x="272374" y="975716"/>
                  </a:lnTo>
                  <a:lnTo>
                    <a:pt x="272154" y="975611"/>
                  </a:lnTo>
                  <a:lnTo>
                    <a:pt x="271944" y="975498"/>
                  </a:lnTo>
                  <a:lnTo>
                    <a:pt x="271746" y="975366"/>
                  </a:lnTo>
                  <a:lnTo>
                    <a:pt x="271501" y="975156"/>
                  </a:lnTo>
                  <a:lnTo>
                    <a:pt x="271274" y="974915"/>
                  </a:lnTo>
                  <a:lnTo>
                    <a:pt x="271062" y="974656"/>
                  </a:lnTo>
                  <a:lnTo>
                    <a:pt x="270658" y="974128"/>
                  </a:lnTo>
                  <a:lnTo>
                    <a:pt x="270439" y="973819"/>
                  </a:lnTo>
                  <a:lnTo>
                    <a:pt x="270239" y="973487"/>
                  </a:lnTo>
                  <a:lnTo>
                    <a:pt x="270039" y="973159"/>
                  </a:lnTo>
                  <a:lnTo>
                    <a:pt x="269823" y="972854"/>
                  </a:lnTo>
                  <a:lnTo>
                    <a:pt x="269570" y="972586"/>
                  </a:lnTo>
                  <a:lnTo>
                    <a:pt x="269263" y="972344"/>
                  </a:lnTo>
                  <a:lnTo>
                    <a:pt x="268923" y="972140"/>
                  </a:lnTo>
                  <a:lnTo>
                    <a:pt x="268564" y="971958"/>
                  </a:lnTo>
                  <a:lnTo>
                    <a:pt x="268190" y="971808"/>
                  </a:lnTo>
                  <a:lnTo>
                    <a:pt x="267816" y="971689"/>
                  </a:lnTo>
                  <a:lnTo>
                    <a:pt x="267378" y="971607"/>
                  </a:lnTo>
                  <a:lnTo>
                    <a:pt x="266929" y="971576"/>
                  </a:lnTo>
                  <a:lnTo>
                    <a:pt x="266463" y="971580"/>
                  </a:lnTo>
                  <a:lnTo>
                    <a:pt x="266002" y="971594"/>
                  </a:lnTo>
                  <a:lnTo>
                    <a:pt x="265541" y="971598"/>
                  </a:lnTo>
                  <a:lnTo>
                    <a:pt x="265129" y="971585"/>
                  </a:lnTo>
                  <a:lnTo>
                    <a:pt x="264714" y="971580"/>
                  </a:lnTo>
                  <a:lnTo>
                    <a:pt x="263470" y="971557"/>
                  </a:lnTo>
                  <a:lnTo>
                    <a:pt x="263164" y="971562"/>
                  </a:lnTo>
                  <a:lnTo>
                    <a:pt x="262854" y="971580"/>
                  </a:lnTo>
                  <a:lnTo>
                    <a:pt x="262548" y="971589"/>
                  </a:lnTo>
                  <a:lnTo>
                    <a:pt x="262242" y="971580"/>
                  </a:lnTo>
                  <a:lnTo>
                    <a:pt x="261951" y="971530"/>
                  </a:lnTo>
                  <a:lnTo>
                    <a:pt x="261607" y="971417"/>
                  </a:lnTo>
                  <a:lnTo>
                    <a:pt x="261266" y="971253"/>
                  </a:lnTo>
                  <a:lnTo>
                    <a:pt x="260943" y="971052"/>
                  </a:lnTo>
                  <a:lnTo>
                    <a:pt x="260632" y="970829"/>
                  </a:lnTo>
                  <a:lnTo>
                    <a:pt x="260348" y="970588"/>
                  </a:lnTo>
                  <a:lnTo>
                    <a:pt x="260054" y="970297"/>
                  </a:lnTo>
                  <a:lnTo>
                    <a:pt x="259778" y="969974"/>
                  </a:lnTo>
                  <a:lnTo>
                    <a:pt x="259529" y="969628"/>
                  </a:lnTo>
                  <a:lnTo>
                    <a:pt x="259321" y="969264"/>
                  </a:lnTo>
                  <a:lnTo>
                    <a:pt x="259166" y="968891"/>
                  </a:lnTo>
                  <a:lnTo>
                    <a:pt x="259074" y="968477"/>
                  </a:lnTo>
                  <a:lnTo>
                    <a:pt x="259045" y="968040"/>
                  </a:lnTo>
                  <a:lnTo>
                    <a:pt x="259056" y="967594"/>
                  </a:lnTo>
                  <a:lnTo>
                    <a:pt x="259102" y="967144"/>
                  </a:lnTo>
                  <a:lnTo>
                    <a:pt x="259155" y="966703"/>
                  </a:lnTo>
                  <a:lnTo>
                    <a:pt x="259242" y="966243"/>
                  </a:lnTo>
                  <a:lnTo>
                    <a:pt x="259366" y="965788"/>
                  </a:lnTo>
                  <a:lnTo>
                    <a:pt x="259665" y="964887"/>
                  </a:lnTo>
                  <a:lnTo>
                    <a:pt x="259804" y="964432"/>
                  </a:lnTo>
                  <a:lnTo>
                    <a:pt x="259895" y="964118"/>
                  </a:lnTo>
                  <a:lnTo>
                    <a:pt x="260160" y="963181"/>
                  </a:lnTo>
                  <a:lnTo>
                    <a:pt x="260239" y="962863"/>
                  </a:lnTo>
                  <a:lnTo>
                    <a:pt x="260303" y="962521"/>
                  </a:lnTo>
                  <a:lnTo>
                    <a:pt x="260466" y="961998"/>
                  </a:lnTo>
                  <a:lnTo>
                    <a:pt x="260681" y="961475"/>
                  </a:lnTo>
                  <a:lnTo>
                    <a:pt x="260945" y="960975"/>
                  </a:lnTo>
                  <a:lnTo>
                    <a:pt x="261249" y="960501"/>
                  </a:lnTo>
                  <a:lnTo>
                    <a:pt x="261342" y="960388"/>
                  </a:lnTo>
                  <a:lnTo>
                    <a:pt x="261589" y="960074"/>
                  </a:lnTo>
                  <a:lnTo>
                    <a:pt x="261951" y="959719"/>
                  </a:lnTo>
                  <a:lnTo>
                    <a:pt x="262363" y="959409"/>
                  </a:lnTo>
                  <a:lnTo>
                    <a:pt x="263239" y="958841"/>
                  </a:lnTo>
                  <a:lnTo>
                    <a:pt x="263664" y="958540"/>
                  </a:lnTo>
                  <a:lnTo>
                    <a:pt x="264006" y="958313"/>
                  </a:lnTo>
                  <a:lnTo>
                    <a:pt x="264385" y="958085"/>
                  </a:lnTo>
                  <a:lnTo>
                    <a:pt x="264740" y="957853"/>
                  </a:lnTo>
                  <a:lnTo>
                    <a:pt x="265016" y="957613"/>
                  </a:lnTo>
                  <a:lnTo>
                    <a:pt x="265148" y="957344"/>
                  </a:lnTo>
                  <a:lnTo>
                    <a:pt x="265163" y="957180"/>
                  </a:lnTo>
                  <a:lnTo>
                    <a:pt x="265152" y="957007"/>
                  </a:lnTo>
                  <a:lnTo>
                    <a:pt x="265122" y="956839"/>
                  </a:lnTo>
                  <a:lnTo>
                    <a:pt x="265076" y="956671"/>
                  </a:lnTo>
                  <a:lnTo>
                    <a:pt x="265020" y="956511"/>
                  </a:lnTo>
                  <a:lnTo>
                    <a:pt x="264861" y="956256"/>
                  </a:lnTo>
                  <a:lnTo>
                    <a:pt x="264627" y="956038"/>
                  </a:lnTo>
                  <a:lnTo>
                    <a:pt x="264355" y="955833"/>
                  </a:lnTo>
                  <a:lnTo>
                    <a:pt x="264074" y="955629"/>
                  </a:lnTo>
                  <a:lnTo>
                    <a:pt x="263817" y="955410"/>
                  </a:lnTo>
                  <a:lnTo>
                    <a:pt x="263447" y="955046"/>
                  </a:lnTo>
                  <a:lnTo>
                    <a:pt x="263066" y="954682"/>
                  </a:lnTo>
                  <a:lnTo>
                    <a:pt x="262703" y="954300"/>
                  </a:lnTo>
                  <a:lnTo>
                    <a:pt x="262386" y="953900"/>
                  </a:lnTo>
                  <a:lnTo>
                    <a:pt x="262148" y="953467"/>
                  </a:lnTo>
                  <a:lnTo>
                    <a:pt x="262053" y="953195"/>
                  </a:lnTo>
                  <a:lnTo>
                    <a:pt x="262023" y="953099"/>
                  </a:lnTo>
                  <a:lnTo>
                    <a:pt x="261947" y="952708"/>
                  </a:lnTo>
                  <a:lnTo>
                    <a:pt x="261898" y="952307"/>
                  </a:lnTo>
                  <a:lnTo>
                    <a:pt x="261857" y="951902"/>
                  </a:lnTo>
                  <a:lnTo>
                    <a:pt x="261793" y="951502"/>
                  </a:lnTo>
                  <a:lnTo>
                    <a:pt x="261687" y="950997"/>
                  </a:lnTo>
                  <a:lnTo>
                    <a:pt x="261576" y="950497"/>
                  </a:lnTo>
                  <a:lnTo>
                    <a:pt x="261460" y="949991"/>
                  </a:lnTo>
                  <a:lnTo>
                    <a:pt x="261334" y="949491"/>
                  </a:lnTo>
                  <a:lnTo>
                    <a:pt x="261202" y="948995"/>
                  </a:lnTo>
                  <a:lnTo>
                    <a:pt x="261100" y="948554"/>
                  </a:lnTo>
                  <a:lnTo>
                    <a:pt x="261013" y="948103"/>
                  </a:lnTo>
                  <a:lnTo>
                    <a:pt x="260908" y="947657"/>
                  </a:lnTo>
                  <a:lnTo>
                    <a:pt x="260764" y="947244"/>
                  </a:lnTo>
                  <a:lnTo>
                    <a:pt x="260560" y="946875"/>
                  </a:lnTo>
                  <a:lnTo>
                    <a:pt x="260360" y="946634"/>
                  </a:lnTo>
                  <a:lnTo>
                    <a:pt x="260137" y="946398"/>
                  </a:lnTo>
                  <a:lnTo>
                    <a:pt x="259891" y="946188"/>
                  </a:lnTo>
                  <a:lnTo>
                    <a:pt x="259631" y="946006"/>
                  </a:lnTo>
                  <a:lnTo>
                    <a:pt x="259359" y="945874"/>
                  </a:lnTo>
                  <a:lnTo>
                    <a:pt x="259098" y="945788"/>
                  </a:lnTo>
                  <a:lnTo>
                    <a:pt x="258815" y="945724"/>
                  </a:lnTo>
                  <a:lnTo>
                    <a:pt x="258530" y="945692"/>
                  </a:lnTo>
                  <a:lnTo>
                    <a:pt x="258251" y="945701"/>
                  </a:lnTo>
                  <a:lnTo>
                    <a:pt x="257994" y="945751"/>
                  </a:lnTo>
                  <a:lnTo>
                    <a:pt x="257661" y="945938"/>
                  </a:lnTo>
                  <a:lnTo>
                    <a:pt x="257344" y="946256"/>
                  </a:lnTo>
                  <a:lnTo>
                    <a:pt x="257065" y="946657"/>
                  </a:lnTo>
                  <a:lnTo>
                    <a:pt x="256853" y="947084"/>
                  </a:lnTo>
                  <a:lnTo>
                    <a:pt x="256743" y="947494"/>
                  </a:lnTo>
                  <a:lnTo>
                    <a:pt x="256740" y="947712"/>
                  </a:lnTo>
                  <a:lnTo>
                    <a:pt x="256777" y="947940"/>
                  </a:lnTo>
                  <a:lnTo>
                    <a:pt x="256827" y="948167"/>
                  </a:lnTo>
                  <a:lnTo>
                    <a:pt x="256868" y="948399"/>
                  </a:lnTo>
                  <a:lnTo>
                    <a:pt x="256868" y="948622"/>
                  </a:lnTo>
                  <a:lnTo>
                    <a:pt x="256800" y="948886"/>
                  </a:lnTo>
                  <a:lnTo>
                    <a:pt x="256683" y="949145"/>
                  </a:lnTo>
                  <a:lnTo>
                    <a:pt x="256538" y="949405"/>
                  </a:lnTo>
                  <a:lnTo>
                    <a:pt x="256407" y="949664"/>
                  </a:lnTo>
                  <a:lnTo>
                    <a:pt x="256309" y="949932"/>
                  </a:lnTo>
                  <a:lnTo>
                    <a:pt x="256241" y="950437"/>
                  </a:lnTo>
                  <a:lnTo>
                    <a:pt x="256260" y="950965"/>
                  </a:lnTo>
                  <a:lnTo>
                    <a:pt x="256388" y="952044"/>
                  </a:lnTo>
                  <a:lnTo>
                    <a:pt x="256407" y="952581"/>
                  </a:lnTo>
                  <a:lnTo>
                    <a:pt x="256366" y="953672"/>
                  </a:lnTo>
                  <a:lnTo>
                    <a:pt x="256324" y="954218"/>
                  </a:lnTo>
                  <a:lnTo>
                    <a:pt x="256245" y="954751"/>
                  </a:lnTo>
                  <a:lnTo>
                    <a:pt x="256113" y="955269"/>
                  </a:lnTo>
                  <a:lnTo>
                    <a:pt x="255909" y="955788"/>
                  </a:lnTo>
                  <a:lnTo>
                    <a:pt x="255647" y="956293"/>
                  </a:lnTo>
                  <a:lnTo>
                    <a:pt x="255345" y="956789"/>
                  </a:lnTo>
                  <a:lnTo>
                    <a:pt x="254702" y="957740"/>
                  </a:lnTo>
                  <a:lnTo>
                    <a:pt x="254472" y="958067"/>
                  </a:lnTo>
                  <a:lnTo>
                    <a:pt x="254238" y="958391"/>
                  </a:lnTo>
                  <a:lnTo>
                    <a:pt x="253996" y="958709"/>
                  </a:lnTo>
                  <a:lnTo>
                    <a:pt x="253501" y="959337"/>
                  </a:lnTo>
                  <a:lnTo>
                    <a:pt x="253271" y="959605"/>
                  </a:lnTo>
                  <a:lnTo>
                    <a:pt x="252790" y="960133"/>
                  </a:lnTo>
                  <a:lnTo>
                    <a:pt x="252563" y="960401"/>
                  </a:lnTo>
                  <a:lnTo>
                    <a:pt x="252355" y="960684"/>
                  </a:lnTo>
                  <a:lnTo>
                    <a:pt x="252114" y="961116"/>
                  </a:lnTo>
                  <a:lnTo>
                    <a:pt x="251921" y="961580"/>
                  </a:lnTo>
                  <a:lnTo>
                    <a:pt x="251747" y="962057"/>
                  </a:lnTo>
                  <a:lnTo>
                    <a:pt x="251562" y="962526"/>
                  </a:lnTo>
                  <a:lnTo>
                    <a:pt x="251339" y="962967"/>
                  </a:lnTo>
                  <a:lnTo>
                    <a:pt x="250911" y="963654"/>
                  </a:lnTo>
                  <a:lnTo>
                    <a:pt x="250435" y="964332"/>
                  </a:lnTo>
                  <a:lnTo>
                    <a:pt x="249906" y="964969"/>
                  </a:lnTo>
                  <a:lnTo>
                    <a:pt x="249328" y="965524"/>
                  </a:lnTo>
                  <a:lnTo>
                    <a:pt x="248698" y="965956"/>
                  </a:lnTo>
                  <a:lnTo>
                    <a:pt x="248005" y="966271"/>
                  </a:lnTo>
                  <a:lnTo>
                    <a:pt x="247242" y="966503"/>
                  </a:lnTo>
                  <a:lnTo>
                    <a:pt x="246441" y="966639"/>
                  </a:lnTo>
                  <a:lnTo>
                    <a:pt x="245640" y="966680"/>
                  </a:lnTo>
                  <a:lnTo>
                    <a:pt x="244880" y="966621"/>
                  </a:lnTo>
                  <a:lnTo>
                    <a:pt x="244464" y="966548"/>
                  </a:lnTo>
                  <a:lnTo>
                    <a:pt x="244045" y="966452"/>
                  </a:lnTo>
                  <a:lnTo>
                    <a:pt x="243633" y="966325"/>
                  </a:lnTo>
                  <a:lnTo>
                    <a:pt x="243244" y="966157"/>
                  </a:lnTo>
                  <a:lnTo>
                    <a:pt x="242893" y="965947"/>
                  </a:lnTo>
                  <a:lnTo>
                    <a:pt x="242567" y="965674"/>
                  </a:lnTo>
                  <a:lnTo>
                    <a:pt x="242269" y="965347"/>
                  </a:lnTo>
                  <a:lnTo>
                    <a:pt x="242004" y="964983"/>
                  </a:lnTo>
                  <a:lnTo>
                    <a:pt x="241766" y="964596"/>
                  </a:lnTo>
                  <a:lnTo>
                    <a:pt x="241558" y="964210"/>
                  </a:lnTo>
                  <a:lnTo>
                    <a:pt x="241320" y="963609"/>
                  </a:lnTo>
                  <a:lnTo>
                    <a:pt x="241169" y="962958"/>
                  </a:lnTo>
                  <a:lnTo>
                    <a:pt x="241075" y="962281"/>
                  </a:lnTo>
                  <a:lnTo>
                    <a:pt x="241007" y="961593"/>
                  </a:lnTo>
                  <a:lnTo>
                    <a:pt x="240935" y="960915"/>
                  </a:lnTo>
                  <a:lnTo>
                    <a:pt x="240780" y="959814"/>
                  </a:lnTo>
                  <a:lnTo>
                    <a:pt x="240723" y="959259"/>
                  </a:lnTo>
                  <a:lnTo>
                    <a:pt x="240701" y="958709"/>
                  </a:lnTo>
                  <a:lnTo>
                    <a:pt x="240742" y="958167"/>
                  </a:lnTo>
                  <a:lnTo>
                    <a:pt x="240822" y="957667"/>
                  </a:lnTo>
                  <a:lnTo>
                    <a:pt x="240939" y="957153"/>
                  </a:lnTo>
                  <a:lnTo>
                    <a:pt x="241094" y="956652"/>
                  </a:lnTo>
                  <a:lnTo>
                    <a:pt x="241298" y="956188"/>
                  </a:lnTo>
                  <a:lnTo>
                    <a:pt x="241566" y="955783"/>
                  </a:lnTo>
                  <a:lnTo>
                    <a:pt x="241830" y="955510"/>
                  </a:lnTo>
                  <a:lnTo>
                    <a:pt x="242136" y="955274"/>
                  </a:lnTo>
                  <a:lnTo>
                    <a:pt x="242470" y="955060"/>
                  </a:lnTo>
                  <a:lnTo>
                    <a:pt x="242814" y="954851"/>
                  </a:lnTo>
                  <a:lnTo>
                    <a:pt x="243146" y="954637"/>
                  </a:lnTo>
                  <a:lnTo>
                    <a:pt x="243588" y="954378"/>
                  </a:lnTo>
                  <a:lnTo>
                    <a:pt x="244510" y="953909"/>
                  </a:lnTo>
                  <a:lnTo>
                    <a:pt x="244925" y="953636"/>
                  </a:lnTo>
                  <a:lnTo>
                    <a:pt x="245270" y="953304"/>
                  </a:lnTo>
                  <a:lnTo>
                    <a:pt x="245504" y="952976"/>
                  </a:lnTo>
                  <a:lnTo>
                    <a:pt x="245716" y="952612"/>
                  </a:lnTo>
                  <a:lnTo>
                    <a:pt x="245890" y="952226"/>
                  </a:lnTo>
                  <a:lnTo>
                    <a:pt x="246003" y="951834"/>
                  </a:lnTo>
                  <a:lnTo>
                    <a:pt x="246020" y="951621"/>
                  </a:lnTo>
                  <a:lnTo>
                    <a:pt x="246033" y="951456"/>
                  </a:lnTo>
                  <a:lnTo>
                    <a:pt x="245950" y="951056"/>
                  </a:lnTo>
                  <a:lnTo>
                    <a:pt x="245761" y="950656"/>
                  </a:lnTo>
                  <a:lnTo>
                    <a:pt x="245497" y="950260"/>
                  </a:lnTo>
                  <a:lnTo>
                    <a:pt x="245197" y="949878"/>
                  </a:lnTo>
                  <a:lnTo>
                    <a:pt x="244899" y="949528"/>
                  </a:lnTo>
                  <a:lnTo>
                    <a:pt x="244570" y="949182"/>
                  </a:lnTo>
                  <a:lnTo>
                    <a:pt x="244208" y="948868"/>
                  </a:lnTo>
                  <a:lnTo>
                    <a:pt x="243822" y="948572"/>
                  </a:lnTo>
                  <a:lnTo>
                    <a:pt x="243422" y="948290"/>
                  </a:lnTo>
                  <a:lnTo>
                    <a:pt x="243025" y="948021"/>
                  </a:lnTo>
                  <a:lnTo>
                    <a:pt x="242548" y="947735"/>
                  </a:lnTo>
                  <a:lnTo>
                    <a:pt x="242049" y="947476"/>
                  </a:lnTo>
                  <a:lnTo>
                    <a:pt x="241045" y="946980"/>
                  </a:lnTo>
                  <a:lnTo>
                    <a:pt x="240557" y="946702"/>
                  </a:lnTo>
                  <a:lnTo>
                    <a:pt x="239940" y="946311"/>
                  </a:lnTo>
                  <a:lnTo>
                    <a:pt x="239332" y="945892"/>
                  </a:lnTo>
                  <a:lnTo>
                    <a:pt x="238739" y="945460"/>
                  </a:lnTo>
                  <a:lnTo>
                    <a:pt x="238157" y="945005"/>
                  </a:lnTo>
                  <a:lnTo>
                    <a:pt x="237863" y="944760"/>
                  </a:lnTo>
                  <a:lnTo>
                    <a:pt x="236267" y="942148"/>
                  </a:lnTo>
                  <a:lnTo>
                    <a:pt x="236747" y="941730"/>
                  </a:lnTo>
                  <a:lnTo>
                    <a:pt x="236566" y="941238"/>
                  </a:lnTo>
                  <a:lnTo>
                    <a:pt x="236324" y="940542"/>
                  </a:lnTo>
                  <a:lnTo>
                    <a:pt x="236267" y="940401"/>
                  </a:lnTo>
                  <a:lnTo>
                    <a:pt x="236207" y="940256"/>
                  </a:lnTo>
                  <a:lnTo>
                    <a:pt x="235935" y="939687"/>
                  </a:lnTo>
                  <a:lnTo>
                    <a:pt x="235761" y="939277"/>
                  </a:lnTo>
                  <a:lnTo>
                    <a:pt x="235652" y="939004"/>
                  </a:lnTo>
                  <a:lnTo>
                    <a:pt x="235542" y="938709"/>
                  </a:lnTo>
                  <a:lnTo>
                    <a:pt x="235444" y="938409"/>
                  </a:lnTo>
                  <a:lnTo>
                    <a:pt x="235315" y="937958"/>
                  </a:lnTo>
                  <a:lnTo>
                    <a:pt x="235293" y="937853"/>
                  </a:lnTo>
                  <a:lnTo>
                    <a:pt x="235266" y="937753"/>
                  </a:lnTo>
                  <a:lnTo>
                    <a:pt x="235240" y="937125"/>
                  </a:lnTo>
                  <a:lnTo>
                    <a:pt x="235319" y="936516"/>
                  </a:lnTo>
                  <a:lnTo>
                    <a:pt x="235467" y="935893"/>
                  </a:lnTo>
                  <a:lnTo>
                    <a:pt x="235678" y="935287"/>
                  </a:lnTo>
                  <a:lnTo>
                    <a:pt x="235943" y="934710"/>
                  </a:lnTo>
                  <a:lnTo>
                    <a:pt x="236260" y="934182"/>
                  </a:lnTo>
                  <a:lnTo>
                    <a:pt x="235644" y="933681"/>
                  </a:lnTo>
                  <a:lnTo>
                    <a:pt x="234972" y="933231"/>
                  </a:lnTo>
                  <a:lnTo>
                    <a:pt x="234260" y="932831"/>
                  </a:lnTo>
                  <a:lnTo>
                    <a:pt x="233524" y="932499"/>
                  </a:lnTo>
                  <a:lnTo>
                    <a:pt x="232776" y="932235"/>
                  </a:lnTo>
                  <a:lnTo>
                    <a:pt x="232028" y="932044"/>
                  </a:lnTo>
                  <a:lnTo>
                    <a:pt x="231252" y="931912"/>
                  </a:lnTo>
                  <a:lnTo>
                    <a:pt x="230463" y="931843"/>
                  </a:lnTo>
                  <a:lnTo>
                    <a:pt x="229677" y="931852"/>
                  </a:lnTo>
                  <a:lnTo>
                    <a:pt x="228920" y="931939"/>
                  </a:lnTo>
                  <a:lnTo>
                    <a:pt x="228142" y="932103"/>
                  </a:lnTo>
                  <a:lnTo>
                    <a:pt x="227281" y="932344"/>
                  </a:lnTo>
                  <a:lnTo>
                    <a:pt x="226479" y="932644"/>
                  </a:lnTo>
                  <a:lnTo>
                    <a:pt x="225871" y="932990"/>
                  </a:lnTo>
                  <a:lnTo>
                    <a:pt x="225603" y="933358"/>
                  </a:lnTo>
                  <a:lnTo>
                    <a:pt x="225599" y="933582"/>
                  </a:lnTo>
                  <a:lnTo>
                    <a:pt x="225633" y="933809"/>
                  </a:lnTo>
                  <a:lnTo>
                    <a:pt x="225731" y="934268"/>
                  </a:lnTo>
                  <a:lnTo>
                    <a:pt x="225754" y="934500"/>
                  </a:lnTo>
                  <a:lnTo>
                    <a:pt x="225712" y="934928"/>
                  </a:lnTo>
                  <a:lnTo>
                    <a:pt x="225606" y="935360"/>
                  </a:lnTo>
                  <a:lnTo>
                    <a:pt x="225474" y="935788"/>
                  </a:lnTo>
                  <a:lnTo>
                    <a:pt x="225346" y="936220"/>
                  </a:lnTo>
                  <a:lnTo>
                    <a:pt x="225259" y="936657"/>
                  </a:lnTo>
                  <a:lnTo>
                    <a:pt x="225206" y="937112"/>
                  </a:lnTo>
                  <a:lnTo>
                    <a:pt x="225164" y="937571"/>
                  </a:lnTo>
                  <a:lnTo>
                    <a:pt x="225145" y="938035"/>
                  </a:lnTo>
                  <a:lnTo>
                    <a:pt x="225161" y="938491"/>
                  </a:lnTo>
                  <a:lnTo>
                    <a:pt x="225217" y="938936"/>
                  </a:lnTo>
                  <a:lnTo>
                    <a:pt x="225395" y="939532"/>
                  </a:lnTo>
                  <a:lnTo>
                    <a:pt x="225674" y="940114"/>
                  </a:lnTo>
                  <a:lnTo>
                    <a:pt x="226014" y="940679"/>
                  </a:lnTo>
                  <a:lnTo>
                    <a:pt x="226369" y="941243"/>
                  </a:lnTo>
                  <a:lnTo>
                    <a:pt x="226698" y="941812"/>
                  </a:lnTo>
                  <a:lnTo>
                    <a:pt x="227220" y="942803"/>
                  </a:lnTo>
                  <a:lnTo>
                    <a:pt x="227485" y="943299"/>
                  </a:lnTo>
                  <a:lnTo>
                    <a:pt x="228018" y="944282"/>
                  </a:lnTo>
                  <a:lnTo>
                    <a:pt x="228282" y="944510"/>
                  </a:lnTo>
                  <a:lnTo>
                    <a:pt x="228531" y="944769"/>
                  </a:lnTo>
                  <a:lnTo>
                    <a:pt x="228750" y="945055"/>
                  </a:lnTo>
                  <a:lnTo>
                    <a:pt x="228943" y="945360"/>
                  </a:lnTo>
                  <a:lnTo>
                    <a:pt x="229094" y="945674"/>
                  </a:lnTo>
                  <a:lnTo>
                    <a:pt x="229205" y="946079"/>
                  </a:lnTo>
                  <a:lnTo>
                    <a:pt x="229243" y="946516"/>
                  </a:lnTo>
                  <a:lnTo>
                    <a:pt x="229234" y="946971"/>
                  </a:lnTo>
                  <a:lnTo>
                    <a:pt x="229215" y="947426"/>
                  </a:lnTo>
                  <a:lnTo>
                    <a:pt x="229215" y="947876"/>
                  </a:lnTo>
                  <a:lnTo>
                    <a:pt x="229224" y="948185"/>
                  </a:lnTo>
                  <a:lnTo>
                    <a:pt x="229224" y="948809"/>
                  </a:lnTo>
                  <a:lnTo>
                    <a:pt x="229239" y="949118"/>
                  </a:lnTo>
                  <a:lnTo>
                    <a:pt x="229268" y="949428"/>
                  </a:lnTo>
                  <a:lnTo>
                    <a:pt x="229326" y="949723"/>
                  </a:lnTo>
                  <a:lnTo>
                    <a:pt x="229396" y="950019"/>
                  </a:lnTo>
                  <a:lnTo>
                    <a:pt x="229702" y="951097"/>
                  </a:lnTo>
                  <a:lnTo>
                    <a:pt x="229821" y="951488"/>
                  </a:lnTo>
                  <a:lnTo>
                    <a:pt x="229873" y="951684"/>
                  </a:lnTo>
                  <a:lnTo>
                    <a:pt x="229915" y="951884"/>
                  </a:lnTo>
                  <a:lnTo>
                    <a:pt x="229991" y="952403"/>
                  </a:lnTo>
                  <a:lnTo>
                    <a:pt x="230040" y="952994"/>
                  </a:lnTo>
                  <a:lnTo>
                    <a:pt x="230043" y="953559"/>
                  </a:lnTo>
                  <a:lnTo>
                    <a:pt x="229983" y="954009"/>
                  </a:lnTo>
                  <a:lnTo>
                    <a:pt x="229832" y="954245"/>
                  </a:lnTo>
                  <a:lnTo>
                    <a:pt x="229594" y="954296"/>
                  </a:lnTo>
                  <a:lnTo>
                    <a:pt x="229322" y="954268"/>
                  </a:lnTo>
                  <a:lnTo>
                    <a:pt x="229030" y="954205"/>
                  </a:lnTo>
                  <a:lnTo>
                    <a:pt x="228735" y="954146"/>
                  </a:lnTo>
                  <a:lnTo>
                    <a:pt x="228452" y="954136"/>
                  </a:lnTo>
                  <a:lnTo>
                    <a:pt x="228146" y="954191"/>
                  </a:lnTo>
                  <a:lnTo>
                    <a:pt x="227840" y="954277"/>
                  </a:lnTo>
                  <a:lnTo>
                    <a:pt x="227538" y="954391"/>
                  </a:lnTo>
                  <a:lnTo>
                    <a:pt x="227251" y="954528"/>
                  </a:lnTo>
                  <a:lnTo>
                    <a:pt x="226981" y="954682"/>
                  </a:lnTo>
                  <a:lnTo>
                    <a:pt x="226728" y="954851"/>
                  </a:lnTo>
                  <a:lnTo>
                    <a:pt x="226479" y="955037"/>
                  </a:lnTo>
                  <a:lnTo>
                    <a:pt x="226245" y="955247"/>
                  </a:lnTo>
                  <a:lnTo>
                    <a:pt x="226048" y="955474"/>
                  </a:lnTo>
                  <a:lnTo>
                    <a:pt x="225905" y="955720"/>
                  </a:lnTo>
                  <a:lnTo>
                    <a:pt x="225852" y="956029"/>
                  </a:lnTo>
                  <a:lnTo>
                    <a:pt x="225882" y="956398"/>
                  </a:lnTo>
                  <a:lnTo>
                    <a:pt x="225931" y="956766"/>
                  </a:lnTo>
                  <a:lnTo>
                    <a:pt x="225950" y="957062"/>
                  </a:lnTo>
                  <a:lnTo>
                    <a:pt x="225878" y="957230"/>
                  </a:lnTo>
                  <a:lnTo>
                    <a:pt x="225739" y="957294"/>
                  </a:lnTo>
                  <a:lnTo>
                    <a:pt x="225587" y="957335"/>
                  </a:lnTo>
                  <a:lnTo>
                    <a:pt x="225512" y="957344"/>
                  </a:lnTo>
                  <a:lnTo>
                    <a:pt x="221114" y="958158"/>
                  </a:lnTo>
                  <a:lnTo>
                    <a:pt x="220944" y="958154"/>
                  </a:lnTo>
                  <a:lnTo>
                    <a:pt x="220765" y="958167"/>
                  </a:lnTo>
                  <a:lnTo>
                    <a:pt x="220591" y="958199"/>
                  </a:lnTo>
                  <a:lnTo>
                    <a:pt x="220417" y="958245"/>
                  </a:lnTo>
                  <a:lnTo>
                    <a:pt x="220259" y="958309"/>
                  </a:lnTo>
                  <a:lnTo>
                    <a:pt x="220055" y="958454"/>
                  </a:lnTo>
                  <a:lnTo>
                    <a:pt x="219885" y="958672"/>
                  </a:lnTo>
                  <a:lnTo>
                    <a:pt x="219722" y="958909"/>
                  </a:lnTo>
                  <a:lnTo>
                    <a:pt x="219549" y="959123"/>
                  </a:lnTo>
                  <a:lnTo>
                    <a:pt x="219348" y="959268"/>
                  </a:lnTo>
                  <a:lnTo>
                    <a:pt x="219110" y="959337"/>
                  </a:lnTo>
                  <a:lnTo>
                    <a:pt x="218846" y="959359"/>
                  </a:lnTo>
                  <a:lnTo>
                    <a:pt x="218574" y="959350"/>
                  </a:lnTo>
                  <a:lnTo>
                    <a:pt x="218301" y="959309"/>
                  </a:lnTo>
                  <a:lnTo>
                    <a:pt x="218048" y="959246"/>
                  </a:lnTo>
                  <a:lnTo>
                    <a:pt x="217761" y="959155"/>
                  </a:lnTo>
                  <a:lnTo>
                    <a:pt x="217617" y="959096"/>
                  </a:lnTo>
                  <a:lnTo>
                    <a:pt x="217508" y="959027"/>
                  </a:lnTo>
                  <a:lnTo>
                    <a:pt x="217447" y="958945"/>
                  </a:lnTo>
                  <a:lnTo>
                    <a:pt x="217474" y="958832"/>
                  </a:lnTo>
                  <a:lnTo>
                    <a:pt x="217579" y="958672"/>
                  </a:lnTo>
                  <a:lnTo>
                    <a:pt x="217727" y="958508"/>
                  </a:lnTo>
                  <a:lnTo>
                    <a:pt x="217874" y="958386"/>
                  </a:lnTo>
                  <a:lnTo>
                    <a:pt x="217984" y="958345"/>
                  </a:lnTo>
                  <a:lnTo>
                    <a:pt x="216869" y="955023"/>
                  </a:lnTo>
                  <a:lnTo>
                    <a:pt x="216763" y="954796"/>
                  </a:lnTo>
                  <a:lnTo>
                    <a:pt x="216665" y="954564"/>
                  </a:lnTo>
                  <a:lnTo>
                    <a:pt x="216578" y="954323"/>
                  </a:lnTo>
                  <a:lnTo>
                    <a:pt x="216506" y="954077"/>
                  </a:lnTo>
                  <a:lnTo>
                    <a:pt x="216442" y="953836"/>
                  </a:lnTo>
                  <a:lnTo>
                    <a:pt x="216374" y="953431"/>
                  </a:lnTo>
                  <a:lnTo>
                    <a:pt x="216344" y="953012"/>
                  </a:lnTo>
                  <a:lnTo>
                    <a:pt x="216344" y="952594"/>
                  </a:lnTo>
                  <a:lnTo>
                    <a:pt x="216363" y="952171"/>
                  </a:lnTo>
                  <a:lnTo>
                    <a:pt x="216469" y="951921"/>
                  </a:lnTo>
                  <a:lnTo>
                    <a:pt x="216688" y="951420"/>
                  </a:lnTo>
                  <a:lnTo>
                    <a:pt x="216801" y="951170"/>
                  </a:lnTo>
                  <a:lnTo>
                    <a:pt x="216918" y="950924"/>
                  </a:lnTo>
                  <a:lnTo>
                    <a:pt x="217077" y="950615"/>
                  </a:lnTo>
                  <a:lnTo>
                    <a:pt x="217251" y="950314"/>
                  </a:lnTo>
                  <a:lnTo>
                    <a:pt x="217421" y="950010"/>
                  </a:lnTo>
                  <a:lnTo>
                    <a:pt x="217583" y="949705"/>
                  </a:lnTo>
                  <a:lnTo>
                    <a:pt x="217715" y="949387"/>
                  </a:lnTo>
                  <a:lnTo>
                    <a:pt x="217829" y="949041"/>
                  </a:lnTo>
                  <a:lnTo>
                    <a:pt x="217923" y="948686"/>
                  </a:lnTo>
                  <a:lnTo>
                    <a:pt x="217995" y="948322"/>
                  </a:lnTo>
                  <a:lnTo>
                    <a:pt x="218048" y="947958"/>
                  </a:lnTo>
                  <a:lnTo>
                    <a:pt x="218078" y="947594"/>
                  </a:lnTo>
                  <a:lnTo>
                    <a:pt x="218101" y="947508"/>
                  </a:lnTo>
                  <a:lnTo>
                    <a:pt x="218184" y="946734"/>
                  </a:lnTo>
                  <a:lnTo>
                    <a:pt x="218210" y="945933"/>
                  </a:lnTo>
                  <a:lnTo>
                    <a:pt x="218169" y="945133"/>
                  </a:lnTo>
                  <a:lnTo>
                    <a:pt x="218067" y="944346"/>
                  </a:lnTo>
                  <a:lnTo>
                    <a:pt x="217889" y="943590"/>
                  </a:lnTo>
                  <a:lnTo>
                    <a:pt x="217685" y="943022"/>
                  </a:lnTo>
                  <a:lnTo>
                    <a:pt x="217424" y="942462"/>
                  </a:lnTo>
                  <a:lnTo>
                    <a:pt x="217130" y="941916"/>
                  </a:lnTo>
                  <a:lnTo>
                    <a:pt x="216820" y="941379"/>
                  </a:lnTo>
                  <a:lnTo>
                    <a:pt x="216518" y="940838"/>
                  </a:lnTo>
                  <a:lnTo>
                    <a:pt x="216250" y="940292"/>
                  </a:lnTo>
                  <a:lnTo>
                    <a:pt x="215993" y="939728"/>
                  </a:lnTo>
                  <a:lnTo>
                    <a:pt x="215716" y="939182"/>
                  </a:lnTo>
                  <a:lnTo>
                    <a:pt x="215402" y="938672"/>
                  </a:lnTo>
                  <a:lnTo>
                    <a:pt x="215025" y="938240"/>
                  </a:lnTo>
                  <a:lnTo>
                    <a:pt x="214639" y="937981"/>
                  </a:lnTo>
                  <a:lnTo>
                    <a:pt x="214239" y="937740"/>
                  </a:lnTo>
                  <a:lnTo>
                    <a:pt x="213823" y="937517"/>
                  </a:lnTo>
                  <a:lnTo>
                    <a:pt x="213399" y="937317"/>
                  </a:lnTo>
                  <a:lnTo>
                    <a:pt x="212966" y="937144"/>
                  </a:lnTo>
                  <a:lnTo>
                    <a:pt x="212390" y="936957"/>
                  </a:lnTo>
                  <a:lnTo>
                    <a:pt x="211797" y="936821"/>
                  </a:lnTo>
                  <a:lnTo>
                    <a:pt x="211189" y="936720"/>
                  </a:lnTo>
                  <a:lnTo>
                    <a:pt x="210577" y="936648"/>
                  </a:lnTo>
                  <a:lnTo>
                    <a:pt x="209964" y="936593"/>
                  </a:lnTo>
                  <a:lnTo>
                    <a:pt x="209450" y="936552"/>
                  </a:lnTo>
                  <a:lnTo>
                    <a:pt x="208925" y="936520"/>
                  </a:lnTo>
                  <a:lnTo>
                    <a:pt x="208404" y="936511"/>
                  </a:lnTo>
                  <a:lnTo>
                    <a:pt x="207889" y="936534"/>
                  </a:lnTo>
                  <a:lnTo>
                    <a:pt x="207383" y="936607"/>
                  </a:lnTo>
                  <a:lnTo>
                    <a:pt x="206941" y="936730"/>
                  </a:lnTo>
                  <a:lnTo>
                    <a:pt x="206510" y="936898"/>
                  </a:lnTo>
                  <a:lnTo>
                    <a:pt x="206083" y="937089"/>
                  </a:lnTo>
                  <a:lnTo>
                    <a:pt x="205653" y="937276"/>
                  </a:lnTo>
                  <a:lnTo>
                    <a:pt x="205217" y="937430"/>
                  </a:lnTo>
                  <a:lnTo>
                    <a:pt x="204881" y="937544"/>
                  </a:lnTo>
                  <a:lnTo>
                    <a:pt x="204537" y="937672"/>
                  </a:lnTo>
                  <a:lnTo>
                    <a:pt x="204197" y="937785"/>
                  </a:lnTo>
                  <a:lnTo>
                    <a:pt x="203865" y="937844"/>
                  </a:lnTo>
                  <a:lnTo>
                    <a:pt x="203551" y="937830"/>
                  </a:lnTo>
                  <a:lnTo>
                    <a:pt x="203253" y="937712"/>
                  </a:lnTo>
                  <a:lnTo>
                    <a:pt x="202977" y="937503"/>
                  </a:lnTo>
                  <a:lnTo>
                    <a:pt x="202437" y="936985"/>
                  </a:lnTo>
                  <a:lnTo>
                    <a:pt x="202156" y="936757"/>
                  </a:lnTo>
                  <a:lnTo>
                    <a:pt x="201850" y="936561"/>
                  </a:lnTo>
                  <a:lnTo>
                    <a:pt x="201537" y="936375"/>
                  </a:lnTo>
                  <a:lnTo>
                    <a:pt x="201219" y="936198"/>
                  </a:lnTo>
                  <a:lnTo>
                    <a:pt x="200898" y="936029"/>
                  </a:lnTo>
                  <a:lnTo>
                    <a:pt x="200120" y="935638"/>
                  </a:lnTo>
                  <a:lnTo>
                    <a:pt x="199667" y="935420"/>
                  </a:lnTo>
                  <a:lnTo>
                    <a:pt x="199201" y="935219"/>
                  </a:lnTo>
                  <a:lnTo>
                    <a:pt x="198733" y="935042"/>
                  </a:lnTo>
                  <a:lnTo>
                    <a:pt x="198253" y="934896"/>
                  </a:lnTo>
                  <a:lnTo>
                    <a:pt x="197894" y="934810"/>
                  </a:lnTo>
                  <a:lnTo>
                    <a:pt x="197527" y="934733"/>
                  </a:lnTo>
                  <a:lnTo>
                    <a:pt x="197156" y="934678"/>
                  </a:lnTo>
                  <a:lnTo>
                    <a:pt x="196786" y="934637"/>
                  </a:lnTo>
                  <a:lnTo>
                    <a:pt x="196416" y="934614"/>
                  </a:lnTo>
                  <a:lnTo>
                    <a:pt x="195679" y="934591"/>
                  </a:lnTo>
                  <a:lnTo>
                    <a:pt x="195309" y="934605"/>
                  </a:lnTo>
                  <a:lnTo>
                    <a:pt x="194954" y="934660"/>
                  </a:lnTo>
                  <a:lnTo>
                    <a:pt x="194629" y="934764"/>
                  </a:lnTo>
                  <a:lnTo>
                    <a:pt x="194341" y="934937"/>
                  </a:lnTo>
                  <a:lnTo>
                    <a:pt x="194076" y="935160"/>
                  </a:lnTo>
                  <a:lnTo>
                    <a:pt x="193827" y="935420"/>
                  </a:lnTo>
                  <a:lnTo>
                    <a:pt x="193593" y="935697"/>
                  </a:lnTo>
                  <a:lnTo>
                    <a:pt x="193377" y="935979"/>
                  </a:lnTo>
                  <a:lnTo>
                    <a:pt x="193189" y="936238"/>
                  </a:lnTo>
                  <a:lnTo>
                    <a:pt x="193011" y="936516"/>
                  </a:lnTo>
                  <a:lnTo>
                    <a:pt x="192849" y="936798"/>
                  </a:lnTo>
                  <a:lnTo>
                    <a:pt x="192701" y="937089"/>
                  </a:lnTo>
                  <a:lnTo>
                    <a:pt x="192569" y="937385"/>
                  </a:lnTo>
                  <a:lnTo>
                    <a:pt x="192244" y="937558"/>
                  </a:lnTo>
                  <a:lnTo>
                    <a:pt x="191880" y="937721"/>
                  </a:lnTo>
                  <a:lnTo>
                    <a:pt x="191514" y="937844"/>
                  </a:lnTo>
                  <a:lnTo>
                    <a:pt x="191166" y="937899"/>
                  </a:lnTo>
                  <a:lnTo>
                    <a:pt x="190872" y="937853"/>
                  </a:lnTo>
                  <a:lnTo>
                    <a:pt x="190630" y="937676"/>
                  </a:lnTo>
                  <a:lnTo>
                    <a:pt x="190426" y="937389"/>
                  </a:lnTo>
                  <a:lnTo>
                    <a:pt x="190256" y="937039"/>
                  </a:lnTo>
                  <a:lnTo>
                    <a:pt x="190105" y="936661"/>
                  </a:lnTo>
                  <a:lnTo>
                    <a:pt x="189973" y="936306"/>
                  </a:lnTo>
                  <a:lnTo>
                    <a:pt x="189829" y="935756"/>
                  </a:lnTo>
                  <a:lnTo>
                    <a:pt x="189776" y="935169"/>
                  </a:lnTo>
                  <a:lnTo>
                    <a:pt x="189765" y="934569"/>
                  </a:lnTo>
                  <a:lnTo>
                    <a:pt x="189750" y="933964"/>
                  </a:lnTo>
                  <a:lnTo>
                    <a:pt x="189697" y="933372"/>
                  </a:lnTo>
                  <a:lnTo>
                    <a:pt x="189625" y="932935"/>
                  </a:lnTo>
                  <a:lnTo>
                    <a:pt x="189546" y="932499"/>
                  </a:lnTo>
                  <a:lnTo>
                    <a:pt x="189459" y="932062"/>
                  </a:lnTo>
                  <a:lnTo>
                    <a:pt x="189357" y="931630"/>
                  </a:lnTo>
                  <a:lnTo>
                    <a:pt x="189240" y="931202"/>
                  </a:lnTo>
                  <a:lnTo>
                    <a:pt x="189084" y="930783"/>
                  </a:lnTo>
                  <a:lnTo>
                    <a:pt x="188700" y="929960"/>
                  </a:lnTo>
                  <a:lnTo>
                    <a:pt x="188529" y="929551"/>
                  </a:lnTo>
                  <a:lnTo>
                    <a:pt x="188415" y="929123"/>
                  </a:lnTo>
                  <a:lnTo>
                    <a:pt x="188366" y="928613"/>
                  </a:lnTo>
                  <a:lnTo>
                    <a:pt x="188385" y="928090"/>
                  </a:lnTo>
                  <a:lnTo>
                    <a:pt x="188442" y="927558"/>
                  </a:lnTo>
                  <a:lnTo>
                    <a:pt x="188510" y="927026"/>
                  </a:lnTo>
                  <a:lnTo>
                    <a:pt x="188563" y="926498"/>
                  </a:lnTo>
                  <a:lnTo>
                    <a:pt x="188642" y="925224"/>
                  </a:lnTo>
                  <a:lnTo>
                    <a:pt x="188702" y="924374"/>
                  </a:lnTo>
                  <a:lnTo>
                    <a:pt x="188797" y="924342"/>
                  </a:lnTo>
                  <a:lnTo>
                    <a:pt x="188891" y="924305"/>
                  </a:lnTo>
                  <a:lnTo>
                    <a:pt x="188986" y="924260"/>
                  </a:lnTo>
                  <a:lnTo>
                    <a:pt x="189163" y="924160"/>
                  </a:lnTo>
                  <a:lnTo>
                    <a:pt x="189395" y="923859"/>
                  </a:lnTo>
                  <a:lnTo>
                    <a:pt x="189542" y="923377"/>
                  </a:lnTo>
                  <a:lnTo>
                    <a:pt x="189610" y="922809"/>
                  </a:lnTo>
                  <a:lnTo>
                    <a:pt x="189606" y="922226"/>
                  </a:lnTo>
                  <a:lnTo>
                    <a:pt x="189531" y="921717"/>
                  </a:lnTo>
                  <a:lnTo>
                    <a:pt x="189304" y="921221"/>
                  </a:lnTo>
                  <a:lnTo>
                    <a:pt x="188929" y="920757"/>
                  </a:lnTo>
                  <a:lnTo>
                    <a:pt x="188461" y="920316"/>
                  </a:lnTo>
                  <a:lnTo>
                    <a:pt x="187966" y="919892"/>
                  </a:lnTo>
                  <a:lnTo>
                    <a:pt x="187501" y="919465"/>
                  </a:lnTo>
                  <a:lnTo>
                    <a:pt x="187176" y="919142"/>
                  </a:lnTo>
                  <a:lnTo>
                    <a:pt x="186514" y="918514"/>
                  </a:lnTo>
                  <a:lnTo>
                    <a:pt x="186174" y="918209"/>
                  </a:lnTo>
                  <a:lnTo>
                    <a:pt x="185830" y="917909"/>
                  </a:lnTo>
                  <a:lnTo>
                    <a:pt x="184942" y="918678"/>
                  </a:lnTo>
                  <a:lnTo>
                    <a:pt x="182407" y="916508"/>
                  </a:lnTo>
                  <a:lnTo>
                    <a:pt x="184708" y="913965"/>
                  </a:lnTo>
                  <a:lnTo>
                    <a:pt x="184735" y="913246"/>
                  </a:lnTo>
                  <a:lnTo>
                    <a:pt x="184742" y="912886"/>
                  </a:lnTo>
                  <a:lnTo>
                    <a:pt x="184742" y="912163"/>
                  </a:lnTo>
                  <a:lnTo>
                    <a:pt x="184754" y="911654"/>
                  </a:lnTo>
                  <a:lnTo>
                    <a:pt x="184780" y="911130"/>
                  </a:lnTo>
                  <a:lnTo>
                    <a:pt x="184791" y="910612"/>
                  </a:lnTo>
                  <a:lnTo>
                    <a:pt x="184742" y="910116"/>
                  </a:lnTo>
                  <a:lnTo>
                    <a:pt x="184602" y="909670"/>
                  </a:lnTo>
                  <a:lnTo>
                    <a:pt x="184417" y="909352"/>
                  </a:lnTo>
                  <a:lnTo>
                    <a:pt x="184183" y="909056"/>
                  </a:lnTo>
                  <a:lnTo>
                    <a:pt x="183914" y="908779"/>
                  </a:lnTo>
                  <a:lnTo>
                    <a:pt x="183628" y="908515"/>
                  </a:lnTo>
                  <a:lnTo>
                    <a:pt x="183087" y="908037"/>
                  </a:lnTo>
                  <a:lnTo>
                    <a:pt x="182826" y="907814"/>
                  </a:lnTo>
                  <a:lnTo>
                    <a:pt x="182554" y="907609"/>
                  </a:lnTo>
                  <a:lnTo>
                    <a:pt x="182274" y="907437"/>
                  </a:lnTo>
                  <a:lnTo>
                    <a:pt x="181980" y="907314"/>
                  </a:lnTo>
                  <a:lnTo>
                    <a:pt x="181651" y="907255"/>
                  </a:lnTo>
                  <a:lnTo>
                    <a:pt x="181302" y="907264"/>
                  </a:lnTo>
                  <a:lnTo>
                    <a:pt x="180945" y="907300"/>
                  </a:lnTo>
                  <a:lnTo>
                    <a:pt x="180585" y="907346"/>
                  </a:lnTo>
                  <a:lnTo>
                    <a:pt x="180354" y="907364"/>
                  </a:lnTo>
                  <a:lnTo>
                    <a:pt x="179950" y="907268"/>
                  </a:lnTo>
                  <a:lnTo>
                    <a:pt x="179814" y="907241"/>
                  </a:lnTo>
                  <a:lnTo>
                    <a:pt x="179678" y="907218"/>
                  </a:lnTo>
                  <a:lnTo>
                    <a:pt x="179319" y="907182"/>
                  </a:lnTo>
                  <a:lnTo>
                    <a:pt x="178579" y="907177"/>
                  </a:lnTo>
                  <a:lnTo>
                    <a:pt x="178224" y="907150"/>
                  </a:lnTo>
                  <a:lnTo>
                    <a:pt x="177879" y="907073"/>
                  </a:lnTo>
                  <a:lnTo>
                    <a:pt x="177690" y="906995"/>
                  </a:lnTo>
                  <a:lnTo>
                    <a:pt x="177501" y="906904"/>
                  </a:lnTo>
                  <a:lnTo>
                    <a:pt x="177316" y="906800"/>
                  </a:lnTo>
                  <a:lnTo>
                    <a:pt x="177135" y="906691"/>
                  </a:lnTo>
                  <a:lnTo>
                    <a:pt x="176836" y="906486"/>
                  </a:lnTo>
                  <a:lnTo>
                    <a:pt x="176711" y="906395"/>
                  </a:lnTo>
                  <a:lnTo>
                    <a:pt x="176594" y="906299"/>
                  </a:lnTo>
                  <a:lnTo>
                    <a:pt x="176481" y="906195"/>
                  </a:lnTo>
                  <a:lnTo>
                    <a:pt x="176379" y="906081"/>
                  </a:lnTo>
                  <a:lnTo>
                    <a:pt x="176285" y="905949"/>
                  </a:lnTo>
                  <a:lnTo>
                    <a:pt x="176194" y="905808"/>
                  </a:lnTo>
                  <a:lnTo>
                    <a:pt x="176121" y="905654"/>
                  </a:lnTo>
                  <a:lnTo>
                    <a:pt x="176062" y="905499"/>
                  </a:lnTo>
                  <a:lnTo>
                    <a:pt x="176028" y="905344"/>
                  </a:lnTo>
                  <a:lnTo>
                    <a:pt x="176039" y="905148"/>
                  </a:lnTo>
                  <a:lnTo>
                    <a:pt x="176098" y="904948"/>
                  </a:lnTo>
                  <a:lnTo>
                    <a:pt x="176185" y="904743"/>
                  </a:lnTo>
                  <a:lnTo>
                    <a:pt x="176262" y="904534"/>
                  </a:lnTo>
                  <a:lnTo>
                    <a:pt x="176300" y="904330"/>
                  </a:lnTo>
                  <a:lnTo>
                    <a:pt x="176307" y="904079"/>
                  </a:lnTo>
                  <a:lnTo>
                    <a:pt x="176292" y="903816"/>
                  </a:lnTo>
                  <a:lnTo>
                    <a:pt x="176251" y="903561"/>
                  </a:lnTo>
                  <a:lnTo>
                    <a:pt x="176179" y="903320"/>
                  </a:lnTo>
                  <a:lnTo>
                    <a:pt x="176069" y="903110"/>
                  </a:lnTo>
                  <a:lnTo>
                    <a:pt x="175887" y="902919"/>
                  </a:lnTo>
                  <a:lnTo>
                    <a:pt x="175645" y="902765"/>
                  </a:lnTo>
                  <a:lnTo>
                    <a:pt x="175367" y="902637"/>
                  </a:lnTo>
                  <a:lnTo>
                    <a:pt x="175071" y="902542"/>
                  </a:lnTo>
                  <a:lnTo>
                    <a:pt x="174788" y="902465"/>
                  </a:lnTo>
                  <a:lnTo>
                    <a:pt x="174572" y="902433"/>
                  </a:lnTo>
                  <a:lnTo>
                    <a:pt x="174353" y="902424"/>
                  </a:lnTo>
                  <a:lnTo>
                    <a:pt x="173911" y="902428"/>
                  </a:lnTo>
                  <a:lnTo>
                    <a:pt x="173692" y="902419"/>
                  </a:lnTo>
                  <a:lnTo>
                    <a:pt x="173445" y="902396"/>
                  </a:lnTo>
                  <a:lnTo>
                    <a:pt x="173196" y="902378"/>
                  </a:lnTo>
                  <a:lnTo>
                    <a:pt x="172952" y="902346"/>
                  </a:lnTo>
                  <a:lnTo>
                    <a:pt x="172713" y="902301"/>
                  </a:lnTo>
                  <a:lnTo>
                    <a:pt x="172486" y="902228"/>
                  </a:lnTo>
                  <a:lnTo>
                    <a:pt x="172176" y="902064"/>
                  </a:lnTo>
                  <a:lnTo>
                    <a:pt x="171878" y="901850"/>
                  </a:lnTo>
                  <a:lnTo>
                    <a:pt x="171602" y="901600"/>
                  </a:lnTo>
                  <a:lnTo>
                    <a:pt x="171364" y="901318"/>
                  </a:lnTo>
                  <a:lnTo>
                    <a:pt x="171175" y="901022"/>
                  </a:lnTo>
                  <a:lnTo>
                    <a:pt x="170777" y="900760"/>
                  </a:lnTo>
                  <a:lnTo>
                    <a:pt x="170285" y="900439"/>
                  </a:lnTo>
                  <a:lnTo>
                    <a:pt x="169451" y="899903"/>
                  </a:lnTo>
                  <a:lnTo>
                    <a:pt x="169051" y="899571"/>
                  </a:lnTo>
                  <a:lnTo>
                    <a:pt x="168628" y="899276"/>
                  </a:lnTo>
                  <a:lnTo>
                    <a:pt x="168182" y="899012"/>
                  </a:lnTo>
                  <a:lnTo>
                    <a:pt x="167729" y="898784"/>
                  </a:lnTo>
                  <a:lnTo>
                    <a:pt x="167320" y="898616"/>
                  </a:lnTo>
                  <a:lnTo>
                    <a:pt x="166893" y="898461"/>
                  </a:lnTo>
                  <a:lnTo>
                    <a:pt x="166455" y="898343"/>
                  </a:lnTo>
                  <a:lnTo>
                    <a:pt x="166016" y="898266"/>
                  </a:lnTo>
                  <a:lnTo>
                    <a:pt x="165586" y="898243"/>
                  </a:lnTo>
                  <a:lnTo>
                    <a:pt x="165261" y="898298"/>
                  </a:lnTo>
                  <a:lnTo>
                    <a:pt x="164602" y="898539"/>
                  </a:lnTo>
                  <a:lnTo>
                    <a:pt x="164289" y="898616"/>
                  </a:lnTo>
                  <a:lnTo>
                    <a:pt x="164002" y="898602"/>
                  </a:lnTo>
                  <a:lnTo>
                    <a:pt x="163726" y="898475"/>
                  </a:lnTo>
                  <a:lnTo>
                    <a:pt x="163435" y="898275"/>
                  </a:lnTo>
                  <a:lnTo>
                    <a:pt x="163171" y="898034"/>
                  </a:lnTo>
                  <a:lnTo>
                    <a:pt x="162982" y="897774"/>
                  </a:lnTo>
                  <a:lnTo>
                    <a:pt x="162910" y="897538"/>
                  </a:lnTo>
                  <a:lnTo>
                    <a:pt x="162948" y="897351"/>
                  </a:lnTo>
                  <a:lnTo>
                    <a:pt x="163057" y="897165"/>
                  </a:lnTo>
                  <a:lnTo>
                    <a:pt x="163333" y="896783"/>
                  </a:lnTo>
                  <a:lnTo>
                    <a:pt x="163424" y="896583"/>
                  </a:lnTo>
                  <a:lnTo>
                    <a:pt x="163484" y="896237"/>
                  </a:lnTo>
                  <a:lnTo>
                    <a:pt x="163473" y="895869"/>
                  </a:lnTo>
                  <a:lnTo>
                    <a:pt x="163420" y="895486"/>
                  </a:lnTo>
                  <a:lnTo>
                    <a:pt x="163356" y="895104"/>
                  </a:lnTo>
                  <a:lnTo>
                    <a:pt x="163307" y="894727"/>
                  </a:lnTo>
                  <a:lnTo>
                    <a:pt x="163216" y="893712"/>
                  </a:lnTo>
                  <a:lnTo>
                    <a:pt x="163156" y="893207"/>
                  </a:lnTo>
                  <a:lnTo>
                    <a:pt x="163076" y="892707"/>
                  </a:lnTo>
                  <a:lnTo>
                    <a:pt x="162967" y="892215"/>
                  </a:lnTo>
                  <a:lnTo>
                    <a:pt x="162837" y="891706"/>
                  </a:lnTo>
                  <a:lnTo>
                    <a:pt x="162697" y="891178"/>
                  </a:lnTo>
                  <a:lnTo>
                    <a:pt x="162527" y="890674"/>
                  </a:lnTo>
                  <a:lnTo>
                    <a:pt x="162306" y="890214"/>
                  </a:lnTo>
                  <a:lnTo>
                    <a:pt x="162010" y="889841"/>
                  </a:lnTo>
                  <a:lnTo>
                    <a:pt x="161866" y="889714"/>
                  </a:lnTo>
                  <a:lnTo>
                    <a:pt x="161715" y="889591"/>
                  </a:lnTo>
                  <a:lnTo>
                    <a:pt x="161553" y="889477"/>
                  </a:lnTo>
                  <a:lnTo>
                    <a:pt x="161387" y="889377"/>
                  </a:lnTo>
                  <a:lnTo>
                    <a:pt x="161213" y="889286"/>
                  </a:lnTo>
                  <a:lnTo>
                    <a:pt x="157892" y="886553"/>
                  </a:lnTo>
                  <a:lnTo>
                    <a:pt x="157808" y="886484"/>
                  </a:lnTo>
                  <a:lnTo>
                    <a:pt x="153718" y="887216"/>
                  </a:lnTo>
                  <a:lnTo>
                    <a:pt x="152819" y="888012"/>
                  </a:lnTo>
                  <a:lnTo>
                    <a:pt x="152506" y="888272"/>
                  </a:lnTo>
                  <a:lnTo>
                    <a:pt x="152211" y="888563"/>
                  </a:lnTo>
                  <a:lnTo>
                    <a:pt x="151928" y="888868"/>
                  </a:lnTo>
                  <a:lnTo>
                    <a:pt x="151624" y="889211"/>
                  </a:lnTo>
                  <a:lnTo>
                    <a:pt x="150967" y="889932"/>
                  </a:lnTo>
                  <a:lnTo>
                    <a:pt x="150178" y="890842"/>
                  </a:lnTo>
                  <a:lnTo>
                    <a:pt x="149781" y="891292"/>
                  </a:lnTo>
                  <a:lnTo>
                    <a:pt x="149368" y="891729"/>
                  </a:lnTo>
                  <a:lnTo>
                    <a:pt x="148949" y="892143"/>
                  </a:lnTo>
                  <a:lnTo>
                    <a:pt x="148805" y="892275"/>
                  </a:lnTo>
                  <a:lnTo>
                    <a:pt x="148662" y="892411"/>
                  </a:lnTo>
                  <a:lnTo>
                    <a:pt x="148050" y="892252"/>
                  </a:lnTo>
                  <a:lnTo>
                    <a:pt x="147891" y="892366"/>
                  </a:lnTo>
                  <a:lnTo>
                    <a:pt x="147646" y="892529"/>
                  </a:lnTo>
                  <a:lnTo>
                    <a:pt x="147389" y="892684"/>
                  </a:lnTo>
                  <a:lnTo>
                    <a:pt x="147124" y="892820"/>
                  </a:lnTo>
                  <a:lnTo>
                    <a:pt x="146984" y="892880"/>
                  </a:lnTo>
                  <a:lnTo>
                    <a:pt x="146764" y="892952"/>
                  </a:lnTo>
                  <a:lnTo>
                    <a:pt x="146656" y="892984"/>
                  </a:lnTo>
                  <a:lnTo>
                    <a:pt x="146428" y="893034"/>
                  </a:lnTo>
                  <a:lnTo>
                    <a:pt x="146301" y="892971"/>
                  </a:lnTo>
                  <a:lnTo>
                    <a:pt x="145892" y="893034"/>
                  </a:lnTo>
                  <a:lnTo>
                    <a:pt x="142929" y="892821"/>
                  </a:lnTo>
                  <a:lnTo>
                    <a:pt x="142109" y="892762"/>
                  </a:lnTo>
                  <a:lnTo>
                    <a:pt x="142124" y="892675"/>
                  </a:lnTo>
                  <a:lnTo>
                    <a:pt x="142132" y="892584"/>
                  </a:lnTo>
                  <a:lnTo>
                    <a:pt x="142136" y="892493"/>
                  </a:lnTo>
                  <a:lnTo>
                    <a:pt x="142117" y="892311"/>
                  </a:lnTo>
                  <a:lnTo>
                    <a:pt x="142094" y="892211"/>
                  </a:lnTo>
                  <a:lnTo>
                    <a:pt x="142064" y="892116"/>
                  </a:lnTo>
                  <a:lnTo>
                    <a:pt x="142022" y="892020"/>
                  </a:lnTo>
                  <a:lnTo>
                    <a:pt x="141973" y="891929"/>
                  </a:lnTo>
                  <a:lnTo>
                    <a:pt x="141916" y="891847"/>
                  </a:lnTo>
                  <a:lnTo>
                    <a:pt x="141867" y="891788"/>
                  </a:lnTo>
                  <a:lnTo>
                    <a:pt x="141754" y="891683"/>
                  </a:lnTo>
                  <a:lnTo>
                    <a:pt x="141629" y="891588"/>
                  </a:lnTo>
                  <a:lnTo>
                    <a:pt x="141350" y="891442"/>
                  </a:lnTo>
                  <a:lnTo>
                    <a:pt x="141024" y="891360"/>
                  </a:lnTo>
                  <a:lnTo>
                    <a:pt x="140674" y="891310"/>
                  </a:lnTo>
                  <a:lnTo>
                    <a:pt x="140314" y="891274"/>
                  </a:lnTo>
                  <a:lnTo>
                    <a:pt x="139966" y="891224"/>
                  </a:lnTo>
                  <a:lnTo>
                    <a:pt x="139154" y="891069"/>
                  </a:lnTo>
                  <a:lnTo>
                    <a:pt x="138746" y="891001"/>
                  </a:lnTo>
                  <a:lnTo>
                    <a:pt x="137929" y="890851"/>
                  </a:lnTo>
                  <a:lnTo>
                    <a:pt x="137608" y="890801"/>
                  </a:lnTo>
                  <a:lnTo>
                    <a:pt x="137279" y="890764"/>
                  </a:lnTo>
                  <a:lnTo>
                    <a:pt x="136950" y="890719"/>
                  </a:lnTo>
                  <a:lnTo>
                    <a:pt x="136637" y="890646"/>
                  </a:lnTo>
                  <a:lnTo>
                    <a:pt x="136350" y="890528"/>
                  </a:lnTo>
                  <a:lnTo>
                    <a:pt x="136133" y="890382"/>
                  </a:lnTo>
                  <a:lnTo>
                    <a:pt x="135934" y="890209"/>
                  </a:lnTo>
                  <a:lnTo>
                    <a:pt x="135559" y="889818"/>
                  </a:lnTo>
                  <a:lnTo>
                    <a:pt x="135368" y="889627"/>
                  </a:lnTo>
                  <a:lnTo>
                    <a:pt x="134709" y="889054"/>
                  </a:lnTo>
                  <a:lnTo>
                    <a:pt x="134498" y="888854"/>
                  </a:lnTo>
                  <a:lnTo>
                    <a:pt x="134116" y="888453"/>
                  </a:lnTo>
                  <a:lnTo>
                    <a:pt x="134025" y="888353"/>
                  </a:lnTo>
                  <a:lnTo>
                    <a:pt x="133946" y="888249"/>
                  </a:lnTo>
                  <a:lnTo>
                    <a:pt x="133893" y="888135"/>
                  </a:lnTo>
                  <a:lnTo>
                    <a:pt x="133871" y="887976"/>
                  </a:lnTo>
                  <a:lnTo>
                    <a:pt x="133893" y="887803"/>
                  </a:lnTo>
                  <a:lnTo>
                    <a:pt x="133976" y="887435"/>
                  </a:lnTo>
                  <a:lnTo>
                    <a:pt x="133991" y="887257"/>
                  </a:lnTo>
                  <a:lnTo>
                    <a:pt x="133988" y="887148"/>
                  </a:lnTo>
                  <a:lnTo>
                    <a:pt x="133965" y="886925"/>
                  </a:lnTo>
                  <a:lnTo>
                    <a:pt x="133946" y="886821"/>
                  </a:lnTo>
                  <a:lnTo>
                    <a:pt x="133920" y="886711"/>
                  </a:lnTo>
                  <a:lnTo>
                    <a:pt x="133829" y="886484"/>
                  </a:lnTo>
                  <a:lnTo>
                    <a:pt x="133693" y="886261"/>
                  </a:lnTo>
                  <a:lnTo>
                    <a:pt x="133534" y="886052"/>
                  </a:lnTo>
                  <a:lnTo>
                    <a:pt x="133361" y="885847"/>
                  </a:lnTo>
                  <a:lnTo>
                    <a:pt x="133187" y="885651"/>
                  </a:lnTo>
                  <a:lnTo>
                    <a:pt x="132891" y="885347"/>
                  </a:lnTo>
                  <a:lnTo>
                    <a:pt x="132566" y="885065"/>
                  </a:lnTo>
                  <a:lnTo>
                    <a:pt x="132219" y="884801"/>
                  </a:lnTo>
                  <a:lnTo>
                    <a:pt x="131440" y="884282"/>
                  </a:lnTo>
                  <a:lnTo>
                    <a:pt x="130972" y="884005"/>
                  </a:lnTo>
                  <a:lnTo>
                    <a:pt x="130417" y="883723"/>
                  </a:lnTo>
                  <a:lnTo>
                    <a:pt x="129849" y="883468"/>
                  </a:lnTo>
                  <a:lnTo>
                    <a:pt x="129271" y="883231"/>
                  </a:lnTo>
                  <a:lnTo>
                    <a:pt x="128689" y="883013"/>
                  </a:lnTo>
                  <a:lnTo>
                    <a:pt x="127749" y="882699"/>
                  </a:lnTo>
                  <a:lnTo>
                    <a:pt x="126780" y="882440"/>
                  </a:lnTo>
                  <a:lnTo>
                    <a:pt x="125802" y="882231"/>
                  </a:lnTo>
                  <a:lnTo>
                    <a:pt x="124815" y="882058"/>
                  </a:lnTo>
                  <a:lnTo>
                    <a:pt x="123829" y="881917"/>
                  </a:lnTo>
                  <a:lnTo>
                    <a:pt x="122737" y="881785"/>
                  </a:lnTo>
                  <a:lnTo>
                    <a:pt x="121633" y="881698"/>
                  </a:lnTo>
                  <a:lnTo>
                    <a:pt x="120526" y="881653"/>
                  </a:lnTo>
                  <a:lnTo>
                    <a:pt x="119418" y="881662"/>
                  </a:lnTo>
                  <a:lnTo>
                    <a:pt x="119076" y="881681"/>
                  </a:lnTo>
                  <a:lnTo>
                    <a:pt x="118323" y="881730"/>
                  </a:lnTo>
                  <a:lnTo>
                    <a:pt x="117382" y="881835"/>
                  </a:lnTo>
                  <a:lnTo>
                    <a:pt x="116440" y="881990"/>
                  </a:lnTo>
                  <a:lnTo>
                    <a:pt x="115504" y="882181"/>
                  </a:lnTo>
                  <a:lnTo>
                    <a:pt x="114577" y="882413"/>
                  </a:lnTo>
                  <a:lnTo>
                    <a:pt x="113670" y="882681"/>
                  </a:lnTo>
                  <a:lnTo>
                    <a:pt x="113398" y="882727"/>
                  </a:lnTo>
                  <a:lnTo>
                    <a:pt x="113130" y="882777"/>
                  </a:lnTo>
                  <a:lnTo>
                    <a:pt x="112866" y="882840"/>
                  </a:lnTo>
                  <a:lnTo>
                    <a:pt x="112601" y="882908"/>
                  </a:lnTo>
                  <a:lnTo>
                    <a:pt x="112341" y="882990"/>
                  </a:lnTo>
                  <a:lnTo>
                    <a:pt x="111827" y="883186"/>
                  </a:lnTo>
                  <a:lnTo>
                    <a:pt x="111327" y="883432"/>
                  </a:lnTo>
                  <a:lnTo>
                    <a:pt x="110840" y="883709"/>
                  </a:lnTo>
                  <a:lnTo>
                    <a:pt x="109892" y="884300"/>
                  </a:lnTo>
                  <a:lnTo>
                    <a:pt x="109476" y="884596"/>
                  </a:lnTo>
                  <a:lnTo>
                    <a:pt x="108678" y="885247"/>
                  </a:lnTo>
                  <a:lnTo>
                    <a:pt x="108270" y="885547"/>
                  </a:lnTo>
                  <a:lnTo>
                    <a:pt x="107835" y="885792"/>
                  </a:lnTo>
                  <a:lnTo>
                    <a:pt x="107541" y="885920"/>
                  </a:lnTo>
                  <a:lnTo>
                    <a:pt x="107239" y="886033"/>
                  </a:lnTo>
                  <a:lnTo>
                    <a:pt x="106929" y="886134"/>
                  </a:lnTo>
                  <a:lnTo>
                    <a:pt x="106619" y="886216"/>
                  </a:lnTo>
                  <a:lnTo>
                    <a:pt x="106304" y="886270"/>
                  </a:lnTo>
                  <a:lnTo>
                    <a:pt x="105885" y="886302"/>
                  </a:lnTo>
                  <a:lnTo>
                    <a:pt x="105458" y="886288"/>
                  </a:lnTo>
                  <a:lnTo>
                    <a:pt x="105024" y="886243"/>
                  </a:lnTo>
                  <a:lnTo>
                    <a:pt x="104166" y="886120"/>
                  </a:lnTo>
                  <a:lnTo>
                    <a:pt x="103819" y="886065"/>
                  </a:lnTo>
                  <a:lnTo>
                    <a:pt x="103721" y="886046"/>
                  </a:lnTo>
                  <a:lnTo>
                    <a:pt x="102775" y="885861"/>
                  </a:lnTo>
                  <a:lnTo>
                    <a:pt x="102424" y="885802"/>
                  </a:lnTo>
                  <a:lnTo>
                    <a:pt x="101732" y="885701"/>
                  </a:lnTo>
                  <a:lnTo>
                    <a:pt x="101030" y="885624"/>
                  </a:lnTo>
                  <a:lnTo>
                    <a:pt x="100300" y="885579"/>
                  </a:lnTo>
                  <a:lnTo>
                    <a:pt x="99914" y="885570"/>
                  </a:lnTo>
                  <a:lnTo>
                    <a:pt x="99529" y="885570"/>
                  </a:lnTo>
                  <a:lnTo>
                    <a:pt x="99147" y="885583"/>
                  </a:lnTo>
                  <a:lnTo>
                    <a:pt x="98766" y="885620"/>
                  </a:lnTo>
                  <a:lnTo>
                    <a:pt x="98513" y="885656"/>
                  </a:lnTo>
                  <a:lnTo>
                    <a:pt x="98262" y="885701"/>
                  </a:lnTo>
                  <a:lnTo>
                    <a:pt x="98013" y="885751"/>
                  </a:lnTo>
                  <a:lnTo>
                    <a:pt x="97764" y="885811"/>
                  </a:lnTo>
                  <a:lnTo>
                    <a:pt x="97522" y="885879"/>
                  </a:lnTo>
                  <a:lnTo>
                    <a:pt x="97325" y="885947"/>
                  </a:lnTo>
                  <a:lnTo>
                    <a:pt x="96940" y="886102"/>
                  </a:lnTo>
                  <a:lnTo>
                    <a:pt x="96751" y="886184"/>
                  </a:lnTo>
                  <a:lnTo>
                    <a:pt x="96555" y="886257"/>
                  </a:lnTo>
                  <a:lnTo>
                    <a:pt x="95984" y="886479"/>
                  </a:lnTo>
                  <a:lnTo>
                    <a:pt x="95788" y="886539"/>
                  </a:lnTo>
                  <a:lnTo>
                    <a:pt x="95590" y="886580"/>
                  </a:lnTo>
                  <a:lnTo>
                    <a:pt x="95424" y="886598"/>
                  </a:lnTo>
                  <a:lnTo>
                    <a:pt x="95254" y="886607"/>
                  </a:lnTo>
                  <a:lnTo>
                    <a:pt x="95080" y="886607"/>
                  </a:lnTo>
                  <a:lnTo>
                    <a:pt x="94910" y="886593"/>
                  </a:lnTo>
                  <a:lnTo>
                    <a:pt x="94748" y="886561"/>
                  </a:lnTo>
                  <a:lnTo>
                    <a:pt x="94533" y="886498"/>
                  </a:lnTo>
                  <a:lnTo>
                    <a:pt x="94325" y="886406"/>
                  </a:lnTo>
                  <a:lnTo>
                    <a:pt x="94125" y="886293"/>
                  </a:lnTo>
                  <a:lnTo>
                    <a:pt x="93928" y="886166"/>
                  </a:lnTo>
                  <a:lnTo>
                    <a:pt x="93743" y="886033"/>
                  </a:lnTo>
                  <a:lnTo>
                    <a:pt x="93588" y="885911"/>
                  </a:lnTo>
                  <a:lnTo>
                    <a:pt x="93441" y="885774"/>
                  </a:lnTo>
                  <a:lnTo>
                    <a:pt x="93301" y="885633"/>
                  </a:lnTo>
                  <a:lnTo>
                    <a:pt x="93022" y="885342"/>
                  </a:lnTo>
                  <a:lnTo>
                    <a:pt x="92798" y="885101"/>
                  </a:lnTo>
                  <a:lnTo>
                    <a:pt x="92367" y="884605"/>
                  </a:lnTo>
                  <a:lnTo>
                    <a:pt x="92148" y="884364"/>
                  </a:lnTo>
                  <a:lnTo>
                    <a:pt x="91917" y="884132"/>
                  </a:lnTo>
                  <a:lnTo>
                    <a:pt x="91725" y="883982"/>
                  </a:lnTo>
                  <a:lnTo>
                    <a:pt x="91302" y="883709"/>
                  </a:lnTo>
                  <a:lnTo>
                    <a:pt x="91117" y="883559"/>
                  </a:lnTo>
                  <a:lnTo>
                    <a:pt x="90973" y="883382"/>
                  </a:lnTo>
                  <a:lnTo>
                    <a:pt x="90920" y="883272"/>
                  </a:lnTo>
                  <a:lnTo>
                    <a:pt x="90879" y="883159"/>
                  </a:lnTo>
                  <a:lnTo>
                    <a:pt x="90803" y="882922"/>
                  </a:lnTo>
                  <a:lnTo>
                    <a:pt x="90758" y="882809"/>
                  </a:lnTo>
                  <a:lnTo>
                    <a:pt x="90637" y="882567"/>
                  </a:lnTo>
                  <a:lnTo>
                    <a:pt x="90493" y="882326"/>
                  </a:lnTo>
                  <a:lnTo>
                    <a:pt x="90337" y="882099"/>
                  </a:lnTo>
                  <a:lnTo>
                    <a:pt x="90167" y="881876"/>
                  </a:lnTo>
                  <a:lnTo>
                    <a:pt x="89861" y="881507"/>
                  </a:lnTo>
                  <a:lnTo>
                    <a:pt x="89725" y="881353"/>
                  </a:lnTo>
                  <a:lnTo>
                    <a:pt x="89586" y="881203"/>
                  </a:lnTo>
                  <a:lnTo>
                    <a:pt x="89434" y="881071"/>
                  </a:lnTo>
                  <a:lnTo>
                    <a:pt x="89272" y="880971"/>
                  </a:lnTo>
                  <a:lnTo>
                    <a:pt x="89068" y="880907"/>
                  </a:lnTo>
                  <a:lnTo>
                    <a:pt x="88845" y="880875"/>
                  </a:lnTo>
                  <a:lnTo>
                    <a:pt x="88611" y="880875"/>
                  </a:lnTo>
                  <a:lnTo>
                    <a:pt x="88146" y="880893"/>
                  </a:lnTo>
                  <a:lnTo>
                    <a:pt x="87886" y="880916"/>
                  </a:lnTo>
                  <a:lnTo>
                    <a:pt x="87625" y="880952"/>
                  </a:lnTo>
                  <a:lnTo>
                    <a:pt x="87106" y="881053"/>
                  </a:lnTo>
                  <a:lnTo>
                    <a:pt x="86846" y="881098"/>
                  </a:lnTo>
                  <a:lnTo>
                    <a:pt x="86559" y="881125"/>
                  </a:lnTo>
                  <a:lnTo>
                    <a:pt x="85973" y="881162"/>
                  </a:lnTo>
                  <a:lnTo>
                    <a:pt x="85693" y="881207"/>
                  </a:lnTo>
                  <a:lnTo>
                    <a:pt x="85433" y="881294"/>
                  </a:lnTo>
                  <a:lnTo>
                    <a:pt x="85235" y="881407"/>
                  </a:lnTo>
                  <a:lnTo>
                    <a:pt x="85050" y="881544"/>
                  </a:lnTo>
                  <a:lnTo>
                    <a:pt x="84869" y="881698"/>
                  </a:lnTo>
                  <a:lnTo>
                    <a:pt x="84695" y="881862"/>
                  </a:lnTo>
                  <a:lnTo>
                    <a:pt x="84518" y="882012"/>
                  </a:lnTo>
                  <a:lnTo>
                    <a:pt x="84302" y="882185"/>
                  </a:lnTo>
                  <a:lnTo>
                    <a:pt x="84083" y="882349"/>
                  </a:lnTo>
                  <a:lnTo>
                    <a:pt x="83872" y="882522"/>
                  </a:lnTo>
                  <a:lnTo>
                    <a:pt x="83671" y="882704"/>
                  </a:lnTo>
                  <a:lnTo>
                    <a:pt x="83913" y="882357"/>
                  </a:lnTo>
                  <a:lnTo>
                    <a:pt x="83731" y="882375"/>
                  </a:lnTo>
                  <a:lnTo>
                    <a:pt x="83317" y="882490"/>
                  </a:lnTo>
                  <a:lnTo>
                    <a:pt x="82848" y="882532"/>
                  </a:lnTo>
                  <a:lnTo>
                    <a:pt x="82716" y="882473"/>
                  </a:lnTo>
                  <a:lnTo>
                    <a:pt x="79732" y="885113"/>
                  </a:lnTo>
                  <a:lnTo>
                    <a:pt x="77739" y="886867"/>
                  </a:lnTo>
                  <a:lnTo>
                    <a:pt x="74691" y="889736"/>
                  </a:lnTo>
                  <a:lnTo>
                    <a:pt x="71687" y="892750"/>
                  </a:lnTo>
                  <a:lnTo>
                    <a:pt x="68651" y="895675"/>
                  </a:lnTo>
                  <a:lnTo>
                    <a:pt x="65504" y="898277"/>
                  </a:lnTo>
                  <a:lnTo>
                    <a:pt x="62172" y="900323"/>
                  </a:lnTo>
                  <a:lnTo>
                    <a:pt x="61749" y="900512"/>
                  </a:lnTo>
                  <a:lnTo>
                    <a:pt x="60889" y="900859"/>
                  </a:lnTo>
                  <a:lnTo>
                    <a:pt x="60467" y="901050"/>
                  </a:lnTo>
                  <a:lnTo>
                    <a:pt x="60061" y="901275"/>
                  </a:lnTo>
                  <a:lnTo>
                    <a:pt x="59689" y="901535"/>
                  </a:lnTo>
                  <a:lnTo>
                    <a:pt x="59331" y="901829"/>
                  </a:lnTo>
                  <a:lnTo>
                    <a:pt x="58628" y="902445"/>
                  </a:lnTo>
                  <a:lnTo>
                    <a:pt x="58266" y="902735"/>
                  </a:lnTo>
                  <a:lnTo>
                    <a:pt x="57514" y="903277"/>
                  </a:lnTo>
                  <a:lnTo>
                    <a:pt x="56745" y="903793"/>
                  </a:lnTo>
                  <a:lnTo>
                    <a:pt x="55963" y="904279"/>
                  </a:lnTo>
                  <a:lnTo>
                    <a:pt x="55167" y="904732"/>
                  </a:lnTo>
                  <a:lnTo>
                    <a:pt x="54361" y="905147"/>
                  </a:lnTo>
                  <a:lnTo>
                    <a:pt x="53648" y="905476"/>
                  </a:lnTo>
                  <a:lnTo>
                    <a:pt x="52926" y="905776"/>
                  </a:lnTo>
                  <a:lnTo>
                    <a:pt x="52195" y="906050"/>
                  </a:lnTo>
                  <a:lnTo>
                    <a:pt x="51458" y="906305"/>
                  </a:lnTo>
                  <a:lnTo>
                    <a:pt x="50721" y="906543"/>
                  </a:lnTo>
                  <a:lnTo>
                    <a:pt x="50095" y="906732"/>
                  </a:lnTo>
                  <a:lnTo>
                    <a:pt x="49465" y="906908"/>
                  </a:lnTo>
                  <a:lnTo>
                    <a:pt x="48834" y="907071"/>
                  </a:lnTo>
                  <a:lnTo>
                    <a:pt x="48200" y="907219"/>
                  </a:lnTo>
                  <a:lnTo>
                    <a:pt x="47564" y="907354"/>
                  </a:lnTo>
                  <a:lnTo>
                    <a:pt x="45983" y="907742"/>
                  </a:lnTo>
                  <a:lnTo>
                    <a:pt x="45277" y="907927"/>
                  </a:lnTo>
                  <a:lnTo>
                    <a:pt x="44572" y="908124"/>
                  </a:lnTo>
                  <a:lnTo>
                    <a:pt x="43868" y="908313"/>
                  </a:lnTo>
                  <a:lnTo>
                    <a:pt x="43160" y="908472"/>
                  </a:lnTo>
                  <a:lnTo>
                    <a:pt x="42449" y="908581"/>
                  </a:lnTo>
                  <a:lnTo>
                    <a:pt x="41499" y="908633"/>
                  </a:lnTo>
                  <a:lnTo>
                    <a:pt x="40543" y="908603"/>
                  </a:lnTo>
                  <a:lnTo>
                    <a:pt x="39584" y="908518"/>
                  </a:lnTo>
                  <a:lnTo>
                    <a:pt x="38623" y="908402"/>
                  </a:lnTo>
                  <a:lnTo>
                    <a:pt x="37669" y="908281"/>
                  </a:lnTo>
                  <a:lnTo>
                    <a:pt x="36537" y="908125"/>
                  </a:lnTo>
                  <a:lnTo>
                    <a:pt x="35410" y="907934"/>
                  </a:lnTo>
                  <a:lnTo>
                    <a:pt x="34283" y="907713"/>
                  </a:lnTo>
                  <a:lnTo>
                    <a:pt x="33160" y="907467"/>
                  </a:lnTo>
                  <a:lnTo>
                    <a:pt x="32042" y="907202"/>
                  </a:lnTo>
                  <a:lnTo>
                    <a:pt x="31555" y="907069"/>
                  </a:lnTo>
                  <a:lnTo>
                    <a:pt x="30582" y="906777"/>
                  </a:lnTo>
                  <a:lnTo>
                    <a:pt x="30094" y="906646"/>
                  </a:lnTo>
                  <a:lnTo>
                    <a:pt x="29603" y="906542"/>
                  </a:lnTo>
                  <a:lnTo>
                    <a:pt x="28776" y="906432"/>
                  </a:lnTo>
                  <a:lnTo>
                    <a:pt x="27939" y="906381"/>
                  </a:lnTo>
                  <a:lnTo>
                    <a:pt x="27097" y="906379"/>
                  </a:lnTo>
                  <a:lnTo>
                    <a:pt x="26256" y="906415"/>
                  </a:lnTo>
                  <a:lnTo>
                    <a:pt x="25421" y="906481"/>
                  </a:lnTo>
                  <a:lnTo>
                    <a:pt x="24802" y="906563"/>
                  </a:lnTo>
                  <a:lnTo>
                    <a:pt x="24185" y="906678"/>
                  </a:lnTo>
                  <a:lnTo>
                    <a:pt x="23569" y="906807"/>
                  </a:lnTo>
                  <a:lnTo>
                    <a:pt x="22953" y="906928"/>
                  </a:lnTo>
                  <a:lnTo>
                    <a:pt x="22335" y="907021"/>
                  </a:lnTo>
                  <a:lnTo>
                    <a:pt x="21353" y="907103"/>
                  </a:lnTo>
                  <a:lnTo>
                    <a:pt x="20368" y="907134"/>
                  </a:lnTo>
                  <a:lnTo>
                    <a:pt x="19380" y="907137"/>
                  </a:lnTo>
                  <a:lnTo>
                    <a:pt x="18392" y="907132"/>
                  </a:lnTo>
                  <a:lnTo>
                    <a:pt x="17406" y="907141"/>
                  </a:lnTo>
                  <a:lnTo>
                    <a:pt x="16309" y="907159"/>
                  </a:lnTo>
                  <a:lnTo>
                    <a:pt x="14119" y="907186"/>
                  </a:lnTo>
                  <a:lnTo>
                    <a:pt x="13024" y="907212"/>
                  </a:lnTo>
                  <a:lnTo>
                    <a:pt x="11928" y="907260"/>
                  </a:lnTo>
                  <a:lnTo>
                    <a:pt x="11071" y="907320"/>
                  </a:lnTo>
                  <a:lnTo>
                    <a:pt x="10216" y="907394"/>
                  </a:lnTo>
                  <a:lnTo>
                    <a:pt x="8504" y="907553"/>
                  </a:lnTo>
                  <a:lnTo>
                    <a:pt x="6312" y="907719"/>
                  </a:lnTo>
                  <a:lnTo>
                    <a:pt x="5646" y="907763"/>
                  </a:lnTo>
                  <a:lnTo>
                    <a:pt x="4978" y="907793"/>
                  </a:lnTo>
                  <a:lnTo>
                    <a:pt x="4311" y="907799"/>
                  </a:lnTo>
                  <a:lnTo>
                    <a:pt x="3810" y="907788"/>
                  </a:lnTo>
                  <a:lnTo>
                    <a:pt x="3308" y="907767"/>
                  </a:lnTo>
                  <a:lnTo>
                    <a:pt x="2806" y="907736"/>
                  </a:lnTo>
                  <a:lnTo>
                    <a:pt x="2306" y="907695"/>
                  </a:lnTo>
                  <a:lnTo>
                    <a:pt x="1805" y="907644"/>
                  </a:lnTo>
                  <a:lnTo>
                    <a:pt x="121" y="907542"/>
                  </a:lnTo>
                  <a:lnTo>
                    <a:pt x="0" y="909586"/>
                  </a:lnTo>
                  <a:lnTo>
                    <a:pt x="457" y="909619"/>
                  </a:lnTo>
                  <a:lnTo>
                    <a:pt x="1247" y="909675"/>
                  </a:lnTo>
                  <a:lnTo>
                    <a:pt x="1247" y="909708"/>
                  </a:lnTo>
                  <a:lnTo>
                    <a:pt x="1757" y="909720"/>
                  </a:lnTo>
                  <a:lnTo>
                    <a:pt x="2994" y="909853"/>
                  </a:lnTo>
                  <a:lnTo>
                    <a:pt x="4315" y="909920"/>
                  </a:lnTo>
                  <a:lnTo>
                    <a:pt x="5976" y="909995"/>
                  </a:lnTo>
                  <a:lnTo>
                    <a:pt x="6633" y="910031"/>
                  </a:lnTo>
                  <a:lnTo>
                    <a:pt x="7802" y="910088"/>
                  </a:lnTo>
                  <a:lnTo>
                    <a:pt x="8697" y="910285"/>
                  </a:lnTo>
                  <a:lnTo>
                    <a:pt x="8860" y="910269"/>
                  </a:lnTo>
                  <a:lnTo>
                    <a:pt x="10221" y="910207"/>
                  </a:lnTo>
                  <a:lnTo>
                    <a:pt x="10756" y="910313"/>
                  </a:lnTo>
                  <a:lnTo>
                    <a:pt x="11696" y="910280"/>
                  </a:lnTo>
                  <a:lnTo>
                    <a:pt x="12226" y="910419"/>
                  </a:lnTo>
                  <a:lnTo>
                    <a:pt x="12518" y="910468"/>
                  </a:lnTo>
                  <a:lnTo>
                    <a:pt x="12844" y="910509"/>
                  </a:lnTo>
                  <a:lnTo>
                    <a:pt x="13931" y="910390"/>
                  </a:lnTo>
                  <a:lnTo>
                    <a:pt x="14792" y="910562"/>
                  </a:lnTo>
                  <a:lnTo>
                    <a:pt x="15839" y="910615"/>
                  </a:lnTo>
                  <a:lnTo>
                    <a:pt x="16522" y="910676"/>
                  </a:lnTo>
                  <a:lnTo>
                    <a:pt x="16938" y="910643"/>
                  </a:lnTo>
                  <a:lnTo>
                    <a:pt x="17215" y="910553"/>
                  </a:lnTo>
                  <a:lnTo>
                    <a:pt x="17436" y="910564"/>
                  </a:lnTo>
                  <a:lnTo>
                    <a:pt x="17844" y="910489"/>
                  </a:lnTo>
                  <a:lnTo>
                    <a:pt x="18373" y="910271"/>
                  </a:lnTo>
                  <a:lnTo>
                    <a:pt x="18981" y="909786"/>
                  </a:lnTo>
                  <a:lnTo>
                    <a:pt x="19433" y="909601"/>
                  </a:lnTo>
                  <a:lnTo>
                    <a:pt x="19849" y="909760"/>
                  </a:lnTo>
                  <a:lnTo>
                    <a:pt x="20311" y="909849"/>
                  </a:lnTo>
                  <a:lnTo>
                    <a:pt x="21253" y="909848"/>
                  </a:lnTo>
                  <a:lnTo>
                    <a:pt x="22115" y="909748"/>
                  </a:lnTo>
                  <a:lnTo>
                    <a:pt x="22462" y="909821"/>
                  </a:lnTo>
                  <a:lnTo>
                    <a:pt x="23184" y="909686"/>
                  </a:lnTo>
                  <a:lnTo>
                    <a:pt x="24119" y="909398"/>
                  </a:lnTo>
                  <a:lnTo>
                    <a:pt x="26090" y="909036"/>
                  </a:lnTo>
                  <a:lnTo>
                    <a:pt x="28299" y="908744"/>
                  </a:lnTo>
                  <a:lnTo>
                    <a:pt x="30736" y="908825"/>
                  </a:lnTo>
                  <a:lnTo>
                    <a:pt x="35845" y="910706"/>
                  </a:lnTo>
                  <a:lnTo>
                    <a:pt x="36788" y="910968"/>
                  </a:lnTo>
                  <a:lnTo>
                    <a:pt x="39351" y="911090"/>
                  </a:lnTo>
                  <a:lnTo>
                    <a:pt x="40822" y="911175"/>
                  </a:lnTo>
                  <a:lnTo>
                    <a:pt x="41642" y="911197"/>
                  </a:lnTo>
                  <a:lnTo>
                    <a:pt x="41686" y="911132"/>
                  </a:lnTo>
                  <a:lnTo>
                    <a:pt x="41734" y="911069"/>
                  </a:lnTo>
                  <a:lnTo>
                    <a:pt x="41790" y="911010"/>
                  </a:lnTo>
                  <a:lnTo>
                    <a:pt x="41849" y="910956"/>
                  </a:lnTo>
                  <a:lnTo>
                    <a:pt x="41911" y="910908"/>
                  </a:lnTo>
                  <a:lnTo>
                    <a:pt x="42009" y="910852"/>
                  </a:lnTo>
                  <a:lnTo>
                    <a:pt x="42118" y="910810"/>
                  </a:lnTo>
                  <a:lnTo>
                    <a:pt x="42234" y="910778"/>
                  </a:lnTo>
                  <a:lnTo>
                    <a:pt x="42468" y="910730"/>
                  </a:lnTo>
                  <a:lnTo>
                    <a:pt x="42658" y="910705"/>
                  </a:lnTo>
                  <a:lnTo>
                    <a:pt x="42853" y="910698"/>
                  </a:lnTo>
                  <a:lnTo>
                    <a:pt x="43049" y="910705"/>
                  </a:lnTo>
                  <a:lnTo>
                    <a:pt x="43680" y="910743"/>
                  </a:lnTo>
                  <a:lnTo>
                    <a:pt x="43920" y="910766"/>
                  </a:lnTo>
                  <a:lnTo>
                    <a:pt x="44396" y="910822"/>
                  </a:lnTo>
                  <a:lnTo>
                    <a:pt x="44635" y="910843"/>
                  </a:lnTo>
                  <a:lnTo>
                    <a:pt x="45217" y="910879"/>
                  </a:lnTo>
                  <a:lnTo>
                    <a:pt x="45827" y="910903"/>
                  </a:lnTo>
                  <a:lnTo>
                    <a:pt x="46444" y="910915"/>
                  </a:lnTo>
                  <a:lnTo>
                    <a:pt x="47062" y="910917"/>
                  </a:lnTo>
                  <a:lnTo>
                    <a:pt x="47679" y="910910"/>
                  </a:lnTo>
                  <a:lnTo>
                    <a:pt x="48391" y="910895"/>
                  </a:lnTo>
                  <a:lnTo>
                    <a:pt x="48747" y="910883"/>
                  </a:lnTo>
                  <a:lnTo>
                    <a:pt x="49103" y="910866"/>
                  </a:lnTo>
                  <a:lnTo>
                    <a:pt x="49458" y="910842"/>
                  </a:lnTo>
                  <a:lnTo>
                    <a:pt x="49768" y="910815"/>
                  </a:lnTo>
                  <a:lnTo>
                    <a:pt x="50389" y="910749"/>
                  </a:lnTo>
                  <a:lnTo>
                    <a:pt x="50699" y="910709"/>
                  </a:lnTo>
                  <a:lnTo>
                    <a:pt x="51008" y="910665"/>
                  </a:lnTo>
                  <a:lnTo>
                    <a:pt x="52341" y="910393"/>
                  </a:lnTo>
                  <a:lnTo>
                    <a:pt x="52683" y="910320"/>
                  </a:lnTo>
                  <a:lnTo>
                    <a:pt x="53023" y="910239"/>
                  </a:lnTo>
                  <a:lnTo>
                    <a:pt x="53361" y="910150"/>
                  </a:lnTo>
                  <a:lnTo>
                    <a:pt x="53697" y="910054"/>
                  </a:lnTo>
                  <a:lnTo>
                    <a:pt x="54031" y="909951"/>
                  </a:lnTo>
                  <a:lnTo>
                    <a:pt x="54548" y="909778"/>
                  </a:lnTo>
                  <a:lnTo>
                    <a:pt x="55061" y="909587"/>
                  </a:lnTo>
                  <a:lnTo>
                    <a:pt x="55567" y="909379"/>
                  </a:lnTo>
                  <a:lnTo>
                    <a:pt x="56063" y="909152"/>
                  </a:lnTo>
                  <a:lnTo>
                    <a:pt x="56549" y="908906"/>
                  </a:lnTo>
                  <a:lnTo>
                    <a:pt x="56912" y="908704"/>
                  </a:lnTo>
                  <a:lnTo>
                    <a:pt x="57272" y="908491"/>
                  </a:lnTo>
                  <a:lnTo>
                    <a:pt x="57624" y="908267"/>
                  </a:lnTo>
                  <a:lnTo>
                    <a:pt x="57969" y="908032"/>
                  </a:lnTo>
                  <a:lnTo>
                    <a:pt x="58307" y="907788"/>
                  </a:lnTo>
                  <a:lnTo>
                    <a:pt x="73146" y="896860"/>
                  </a:lnTo>
                  <a:lnTo>
                    <a:pt x="79476" y="892063"/>
                  </a:lnTo>
                  <a:lnTo>
                    <a:pt x="79904" y="891754"/>
                  </a:lnTo>
                  <a:lnTo>
                    <a:pt x="80346" y="891468"/>
                  </a:lnTo>
                  <a:lnTo>
                    <a:pt x="80803" y="891206"/>
                  </a:lnTo>
                  <a:lnTo>
                    <a:pt x="81272" y="890968"/>
                  </a:lnTo>
                  <a:lnTo>
                    <a:pt x="81754" y="890756"/>
                  </a:lnTo>
                  <a:lnTo>
                    <a:pt x="82246" y="890569"/>
                  </a:lnTo>
                  <a:lnTo>
                    <a:pt x="82748" y="890408"/>
                  </a:lnTo>
                  <a:lnTo>
                    <a:pt x="83257" y="890274"/>
                  </a:lnTo>
                  <a:lnTo>
                    <a:pt x="83772" y="890166"/>
                  </a:lnTo>
                  <a:lnTo>
                    <a:pt x="84293" y="890086"/>
                  </a:lnTo>
                  <a:lnTo>
                    <a:pt x="84815" y="890034"/>
                  </a:lnTo>
                  <a:lnTo>
                    <a:pt x="85342" y="890009"/>
                  </a:lnTo>
                  <a:lnTo>
                    <a:pt x="85867" y="890011"/>
                  </a:lnTo>
                  <a:lnTo>
                    <a:pt x="86169" y="890025"/>
                  </a:lnTo>
                  <a:lnTo>
                    <a:pt x="86550" y="890050"/>
                  </a:lnTo>
                  <a:lnTo>
                    <a:pt x="86931" y="890089"/>
                  </a:lnTo>
                  <a:lnTo>
                    <a:pt x="87120" y="890113"/>
                  </a:lnTo>
                  <a:lnTo>
                    <a:pt x="87495" y="890172"/>
                  </a:lnTo>
                  <a:lnTo>
                    <a:pt x="87654" y="890205"/>
                  </a:lnTo>
                  <a:lnTo>
                    <a:pt x="88148" y="890317"/>
                  </a:lnTo>
                  <a:lnTo>
                    <a:pt x="88637" y="890456"/>
                  </a:lnTo>
                  <a:lnTo>
                    <a:pt x="89117" y="890620"/>
                  </a:lnTo>
                  <a:lnTo>
                    <a:pt x="89620" y="890827"/>
                  </a:lnTo>
                  <a:lnTo>
                    <a:pt x="90114" y="891060"/>
                  </a:lnTo>
                  <a:lnTo>
                    <a:pt x="90578" y="891314"/>
                  </a:lnTo>
                  <a:lnTo>
                    <a:pt x="91030" y="891592"/>
                  </a:lnTo>
                  <a:lnTo>
                    <a:pt x="91282" y="891761"/>
                  </a:lnTo>
                  <a:lnTo>
                    <a:pt x="97948" y="896366"/>
                  </a:lnTo>
                  <a:lnTo>
                    <a:pt x="98692" y="896851"/>
                  </a:lnTo>
                  <a:lnTo>
                    <a:pt x="99462" y="897296"/>
                  </a:lnTo>
                  <a:lnTo>
                    <a:pt x="100253" y="897700"/>
                  </a:lnTo>
                  <a:lnTo>
                    <a:pt x="101064" y="898063"/>
                  </a:lnTo>
                  <a:lnTo>
                    <a:pt x="101893" y="898382"/>
                  </a:lnTo>
                  <a:lnTo>
                    <a:pt x="102737" y="898657"/>
                  </a:lnTo>
                  <a:lnTo>
                    <a:pt x="103595" y="898887"/>
                  </a:lnTo>
                  <a:lnTo>
                    <a:pt x="104223" y="899025"/>
                  </a:lnTo>
                  <a:lnTo>
                    <a:pt x="105091" y="899176"/>
                  </a:lnTo>
                  <a:lnTo>
                    <a:pt x="105966" y="899281"/>
                  </a:lnTo>
                  <a:lnTo>
                    <a:pt x="106844" y="899339"/>
                  </a:lnTo>
                  <a:lnTo>
                    <a:pt x="107725" y="899351"/>
                  </a:lnTo>
                  <a:lnTo>
                    <a:pt x="108605" y="899317"/>
                  </a:lnTo>
                  <a:lnTo>
                    <a:pt x="109482" y="899237"/>
                  </a:lnTo>
                  <a:lnTo>
                    <a:pt x="110116" y="899162"/>
                  </a:lnTo>
                  <a:lnTo>
                    <a:pt x="113822" y="898747"/>
                  </a:lnTo>
                  <a:lnTo>
                    <a:pt x="123482" y="897530"/>
                  </a:lnTo>
                  <a:lnTo>
                    <a:pt x="123667" y="897521"/>
                  </a:lnTo>
                  <a:lnTo>
                    <a:pt x="123760" y="897523"/>
                  </a:lnTo>
                  <a:lnTo>
                    <a:pt x="123851" y="897530"/>
                  </a:lnTo>
                  <a:lnTo>
                    <a:pt x="123943" y="897543"/>
                  </a:lnTo>
                  <a:lnTo>
                    <a:pt x="124034" y="897559"/>
                  </a:lnTo>
                  <a:lnTo>
                    <a:pt x="124124" y="897581"/>
                  </a:lnTo>
                  <a:lnTo>
                    <a:pt x="124213" y="897608"/>
                  </a:lnTo>
                  <a:lnTo>
                    <a:pt x="124300" y="897639"/>
                  </a:lnTo>
                  <a:lnTo>
                    <a:pt x="124387" y="897675"/>
                  </a:lnTo>
                  <a:lnTo>
                    <a:pt x="124470" y="897720"/>
                  </a:lnTo>
                  <a:lnTo>
                    <a:pt x="124549" y="897774"/>
                  </a:lnTo>
                  <a:lnTo>
                    <a:pt x="124621" y="897836"/>
                  </a:lnTo>
                  <a:lnTo>
                    <a:pt x="124655" y="897869"/>
                  </a:lnTo>
                  <a:lnTo>
                    <a:pt x="124716" y="897942"/>
                  </a:lnTo>
                  <a:lnTo>
                    <a:pt x="124770" y="898020"/>
                  </a:lnTo>
                  <a:lnTo>
                    <a:pt x="124815" y="898104"/>
                  </a:lnTo>
                  <a:lnTo>
                    <a:pt x="124852" y="898192"/>
                  </a:lnTo>
                  <a:lnTo>
                    <a:pt x="124867" y="898237"/>
                  </a:lnTo>
                  <a:lnTo>
                    <a:pt x="124879" y="898283"/>
                  </a:lnTo>
                  <a:lnTo>
                    <a:pt x="124897" y="898377"/>
                  </a:lnTo>
                  <a:lnTo>
                    <a:pt x="124904" y="898472"/>
                  </a:lnTo>
                  <a:lnTo>
                    <a:pt x="124898" y="898612"/>
                  </a:lnTo>
                  <a:lnTo>
                    <a:pt x="124886" y="898726"/>
                  </a:lnTo>
                  <a:lnTo>
                    <a:pt x="124868" y="898838"/>
                  </a:lnTo>
                  <a:lnTo>
                    <a:pt x="124845" y="898949"/>
                  </a:lnTo>
                  <a:lnTo>
                    <a:pt x="124815" y="899060"/>
                  </a:lnTo>
                  <a:lnTo>
                    <a:pt x="124781" y="899168"/>
                  </a:lnTo>
                  <a:lnTo>
                    <a:pt x="124741" y="899274"/>
                  </a:lnTo>
                  <a:lnTo>
                    <a:pt x="124694" y="899378"/>
                  </a:lnTo>
                  <a:lnTo>
                    <a:pt x="124643" y="899479"/>
                  </a:lnTo>
                  <a:lnTo>
                    <a:pt x="124585" y="899578"/>
                  </a:lnTo>
                  <a:lnTo>
                    <a:pt x="124524" y="899673"/>
                  </a:lnTo>
                  <a:lnTo>
                    <a:pt x="115027" y="912904"/>
                  </a:lnTo>
                  <a:lnTo>
                    <a:pt x="106744" y="924530"/>
                  </a:lnTo>
                  <a:lnTo>
                    <a:pt x="103102" y="929632"/>
                  </a:lnTo>
                  <a:lnTo>
                    <a:pt x="99337" y="934913"/>
                  </a:lnTo>
                  <a:lnTo>
                    <a:pt x="94839" y="941221"/>
                  </a:lnTo>
                  <a:lnTo>
                    <a:pt x="91443" y="945982"/>
                  </a:lnTo>
                  <a:lnTo>
                    <a:pt x="92552" y="947444"/>
                  </a:lnTo>
                  <a:lnTo>
                    <a:pt x="94892" y="950168"/>
                  </a:lnTo>
                  <a:lnTo>
                    <a:pt x="96487" y="951925"/>
                  </a:lnTo>
                  <a:lnTo>
                    <a:pt x="96509" y="952106"/>
                  </a:lnTo>
                  <a:lnTo>
                    <a:pt x="96273" y="953438"/>
                  </a:lnTo>
                  <a:lnTo>
                    <a:pt x="96051" y="954793"/>
                  </a:lnTo>
                  <a:lnTo>
                    <a:pt x="96107" y="954753"/>
                  </a:lnTo>
                  <a:lnTo>
                    <a:pt x="96238" y="954672"/>
                  </a:lnTo>
                  <a:lnTo>
                    <a:pt x="96307" y="954637"/>
                  </a:lnTo>
                  <a:lnTo>
                    <a:pt x="96378" y="954609"/>
                  </a:lnTo>
                  <a:lnTo>
                    <a:pt x="96450" y="954591"/>
                  </a:lnTo>
                  <a:lnTo>
                    <a:pt x="96496" y="954585"/>
                  </a:lnTo>
                  <a:lnTo>
                    <a:pt x="96544" y="954582"/>
                  </a:lnTo>
                  <a:lnTo>
                    <a:pt x="96639" y="954586"/>
                  </a:lnTo>
                  <a:lnTo>
                    <a:pt x="96730" y="954599"/>
                  </a:lnTo>
                  <a:lnTo>
                    <a:pt x="96819" y="954620"/>
                  </a:lnTo>
                  <a:lnTo>
                    <a:pt x="96861" y="954636"/>
                  </a:lnTo>
                  <a:lnTo>
                    <a:pt x="96900" y="954656"/>
                  </a:lnTo>
                  <a:lnTo>
                    <a:pt x="96932" y="954677"/>
                  </a:lnTo>
                  <a:lnTo>
                    <a:pt x="96990" y="954727"/>
                  </a:lnTo>
                  <a:lnTo>
                    <a:pt x="97039" y="954785"/>
                  </a:lnTo>
                  <a:lnTo>
                    <a:pt x="97069" y="954842"/>
                  </a:lnTo>
                  <a:lnTo>
                    <a:pt x="97088" y="954908"/>
                  </a:lnTo>
                  <a:lnTo>
                    <a:pt x="97099" y="954978"/>
                  </a:lnTo>
                  <a:lnTo>
                    <a:pt x="97103" y="955050"/>
                  </a:lnTo>
                  <a:lnTo>
                    <a:pt x="97104" y="955119"/>
                  </a:lnTo>
                  <a:lnTo>
                    <a:pt x="97099" y="955173"/>
                  </a:lnTo>
                  <a:lnTo>
                    <a:pt x="97090" y="955227"/>
                  </a:lnTo>
                  <a:lnTo>
                    <a:pt x="97050" y="955388"/>
                  </a:lnTo>
                  <a:lnTo>
                    <a:pt x="96959" y="955963"/>
                  </a:lnTo>
                  <a:lnTo>
                    <a:pt x="96890" y="956368"/>
                  </a:lnTo>
                  <a:lnTo>
                    <a:pt x="96847" y="956569"/>
                  </a:lnTo>
                  <a:lnTo>
                    <a:pt x="96838" y="956635"/>
                  </a:lnTo>
                  <a:lnTo>
                    <a:pt x="96838" y="956732"/>
                  </a:lnTo>
                  <a:lnTo>
                    <a:pt x="96851" y="956823"/>
                  </a:lnTo>
                  <a:lnTo>
                    <a:pt x="96866" y="956901"/>
                  </a:lnTo>
                  <a:lnTo>
                    <a:pt x="96872" y="956916"/>
                  </a:lnTo>
                  <a:lnTo>
                    <a:pt x="96879" y="956928"/>
                  </a:lnTo>
                  <a:lnTo>
                    <a:pt x="96892" y="956938"/>
                  </a:lnTo>
                  <a:lnTo>
                    <a:pt x="96964" y="956960"/>
                  </a:lnTo>
                  <a:lnTo>
                    <a:pt x="97042" y="956976"/>
                  </a:lnTo>
                  <a:lnTo>
                    <a:pt x="97124" y="956980"/>
                  </a:lnTo>
                  <a:lnTo>
                    <a:pt x="97373" y="956971"/>
                  </a:lnTo>
                  <a:lnTo>
                    <a:pt x="97939" y="956967"/>
                  </a:lnTo>
                  <a:lnTo>
                    <a:pt x="98080" y="956971"/>
                  </a:lnTo>
                  <a:lnTo>
                    <a:pt x="98179" y="956978"/>
                  </a:lnTo>
                  <a:lnTo>
                    <a:pt x="98375" y="956998"/>
                  </a:lnTo>
                  <a:lnTo>
                    <a:pt x="98572" y="957014"/>
                  </a:lnTo>
                  <a:lnTo>
                    <a:pt x="98673" y="957017"/>
                  </a:lnTo>
                  <a:lnTo>
                    <a:pt x="99245" y="957015"/>
                  </a:lnTo>
                  <a:lnTo>
                    <a:pt x="99412" y="957019"/>
                  </a:lnTo>
                  <a:lnTo>
                    <a:pt x="99557" y="957031"/>
                  </a:lnTo>
                  <a:lnTo>
                    <a:pt x="99806" y="957068"/>
                  </a:lnTo>
                  <a:lnTo>
                    <a:pt x="100217" y="957140"/>
                  </a:lnTo>
                  <a:lnTo>
                    <a:pt x="100355" y="957158"/>
                  </a:lnTo>
                  <a:lnTo>
                    <a:pt x="100492" y="957165"/>
                  </a:lnTo>
                  <a:lnTo>
                    <a:pt x="100630" y="957165"/>
                  </a:lnTo>
                  <a:lnTo>
                    <a:pt x="100673" y="957161"/>
                  </a:lnTo>
                  <a:lnTo>
                    <a:pt x="100751" y="957145"/>
                  </a:lnTo>
                  <a:lnTo>
                    <a:pt x="100817" y="957122"/>
                  </a:lnTo>
                  <a:lnTo>
                    <a:pt x="100850" y="957107"/>
                  </a:lnTo>
                  <a:lnTo>
                    <a:pt x="100879" y="957089"/>
                  </a:lnTo>
                  <a:lnTo>
                    <a:pt x="100909" y="957063"/>
                  </a:lnTo>
                  <a:lnTo>
                    <a:pt x="100934" y="957031"/>
                  </a:lnTo>
                  <a:lnTo>
                    <a:pt x="101007" y="956927"/>
                  </a:lnTo>
                  <a:lnTo>
                    <a:pt x="101254" y="956626"/>
                  </a:lnTo>
                  <a:lnTo>
                    <a:pt x="101338" y="956528"/>
                  </a:lnTo>
                  <a:lnTo>
                    <a:pt x="101485" y="956368"/>
                  </a:lnTo>
                  <a:lnTo>
                    <a:pt x="101736" y="956120"/>
                  </a:lnTo>
                  <a:lnTo>
                    <a:pt x="102095" y="955749"/>
                  </a:lnTo>
                  <a:lnTo>
                    <a:pt x="102348" y="955496"/>
                  </a:lnTo>
                  <a:lnTo>
                    <a:pt x="102594" y="955258"/>
                  </a:lnTo>
                  <a:lnTo>
                    <a:pt x="102679" y="955185"/>
                  </a:lnTo>
                  <a:lnTo>
                    <a:pt x="102858" y="955044"/>
                  </a:lnTo>
                  <a:lnTo>
                    <a:pt x="102938" y="954967"/>
                  </a:lnTo>
                  <a:lnTo>
                    <a:pt x="103001" y="954881"/>
                  </a:lnTo>
                  <a:lnTo>
                    <a:pt x="103021" y="954842"/>
                  </a:lnTo>
                  <a:lnTo>
                    <a:pt x="103058" y="954761"/>
                  </a:lnTo>
                  <a:lnTo>
                    <a:pt x="103087" y="954677"/>
                  </a:lnTo>
                  <a:lnTo>
                    <a:pt x="103108" y="954579"/>
                  </a:lnTo>
                  <a:lnTo>
                    <a:pt x="103129" y="954429"/>
                  </a:lnTo>
                  <a:lnTo>
                    <a:pt x="103151" y="954299"/>
                  </a:lnTo>
                  <a:lnTo>
                    <a:pt x="103161" y="954202"/>
                  </a:lnTo>
                  <a:lnTo>
                    <a:pt x="103170" y="954173"/>
                  </a:lnTo>
                  <a:lnTo>
                    <a:pt x="103183" y="954149"/>
                  </a:lnTo>
                  <a:lnTo>
                    <a:pt x="103206" y="954132"/>
                  </a:lnTo>
                  <a:lnTo>
                    <a:pt x="103273" y="954116"/>
                  </a:lnTo>
                  <a:lnTo>
                    <a:pt x="103491" y="954081"/>
                  </a:lnTo>
                  <a:lnTo>
                    <a:pt x="103638" y="954072"/>
                  </a:lnTo>
                  <a:lnTo>
                    <a:pt x="103733" y="954073"/>
                  </a:lnTo>
                  <a:lnTo>
                    <a:pt x="103827" y="954084"/>
                  </a:lnTo>
                  <a:lnTo>
                    <a:pt x="103907" y="954103"/>
                  </a:lnTo>
                  <a:lnTo>
                    <a:pt x="103985" y="954129"/>
                  </a:lnTo>
                  <a:lnTo>
                    <a:pt x="104020" y="954149"/>
                  </a:lnTo>
                  <a:lnTo>
                    <a:pt x="104068" y="954182"/>
                  </a:lnTo>
                  <a:lnTo>
                    <a:pt x="104110" y="954223"/>
                  </a:lnTo>
                  <a:lnTo>
                    <a:pt x="104126" y="954246"/>
                  </a:lnTo>
                  <a:lnTo>
                    <a:pt x="104138" y="954271"/>
                  </a:lnTo>
                  <a:lnTo>
                    <a:pt x="104155" y="954328"/>
                  </a:lnTo>
                  <a:lnTo>
                    <a:pt x="104159" y="954385"/>
                  </a:lnTo>
                  <a:lnTo>
                    <a:pt x="104153" y="954443"/>
                  </a:lnTo>
                  <a:lnTo>
                    <a:pt x="104138" y="954499"/>
                  </a:lnTo>
                  <a:lnTo>
                    <a:pt x="104126" y="954526"/>
                  </a:lnTo>
                  <a:lnTo>
                    <a:pt x="104103" y="954560"/>
                  </a:lnTo>
                  <a:lnTo>
                    <a:pt x="104072" y="954590"/>
                  </a:lnTo>
                  <a:lnTo>
                    <a:pt x="103966" y="954677"/>
                  </a:lnTo>
                  <a:lnTo>
                    <a:pt x="103783" y="954881"/>
                  </a:lnTo>
                  <a:lnTo>
                    <a:pt x="103704" y="954957"/>
                  </a:lnTo>
                  <a:lnTo>
                    <a:pt x="103655" y="955010"/>
                  </a:lnTo>
                  <a:lnTo>
                    <a:pt x="103602" y="955084"/>
                  </a:lnTo>
                  <a:lnTo>
                    <a:pt x="103579" y="955123"/>
                  </a:lnTo>
                  <a:lnTo>
                    <a:pt x="103561" y="955163"/>
                  </a:lnTo>
                  <a:lnTo>
                    <a:pt x="103548" y="955204"/>
                  </a:lnTo>
                  <a:lnTo>
                    <a:pt x="103541" y="955240"/>
                  </a:lnTo>
                  <a:lnTo>
                    <a:pt x="103537" y="955277"/>
                  </a:lnTo>
                  <a:lnTo>
                    <a:pt x="103537" y="955315"/>
                  </a:lnTo>
                  <a:lnTo>
                    <a:pt x="103548" y="955387"/>
                  </a:lnTo>
                  <a:lnTo>
                    <a:pt x="103557" y="955417"/>
                  </a:lnTo>
                  <a:lnTo>
                    <a:pt x="103571" y="955446"/>
                  </a:lnTo>
                  <a:lnTo>
                    <a:pt x="103604" y="955502"/>
                  </a:lnTo>
                  <a:lnTo>
                    <a:pt x="103623" y="955527"/>
                  </a:lnTo>
                  <a:lnTo>
                    <a:pt x="103650" y="955555"/>
                  </a:lnTo>
                  <a:lnTo>
                    <a:pt x="103681" y="955579"/>
                  </a:lnTo>
                  <a:lnTo>
                    <a:pt x="103850" y="955688"/>
                  </a:lnTo>
                  <a:lnTo>
                    <a:pt x="103891" y="955721"/>
                  </a:lnTo>
                  <a:lnTo>
                    <a:pt x="103922" y="955752"/>
                  </a:lnTo>
                  <a:lnTo>
                    <a:pt x="103934" y="955775"/>
                  </a:lnTo>
                  <a:lnTo>
                    <a:pt x="103929" y="955796"/>
                  </a:lnTo>
                  <a:lnTo>
                    <a:pt x="103881" y="955895"/>
                  </a:lnTo>
                  <a:lnTo>
                    <a:pt x="103840" y="955955"/>
                  </a:lnTo>
                  <a:lnTo>
                    <a:pt x="103802" y="955989"/>
                  </a:lnTo>
                  <a:lnTo>
                    <a:pt x="103741" y="956023"/>
                  </a:lnTo>
                  <a:lnTo>
                    <a:pt x="103683" y="956039"/>
                  </a:lnTo>
                  <a:lnTo>
                    <a:pt x="103619" y="956044"/>
                  </a:lnTo>
                  <a:lnTo>
                    <a:pt x="103356" y="956027"/>
                  </a:lnTo>
                  <a:lnTo>
                    <a:pt x="103227" y="956005"/>
                  </a:lnTo>
                  <a:lnTo>
                    <a:pt x="103166" y="956002"/>
                  </a:lnTo>
                  <a:lnTo>
                    <a:pt x="103108" y="956012"/>
                  </a:lnTo>
                  <a:lnTo>
                    <a:pt x="103066" y="956031"/>
                  </a:lnTo>
                  <a:lnTo>
                    <a:pt x="103027" y="956057"/>
                  </a:lnTo>
                  <a:lnTo>
                    <a:pt x="102851" y="956207"/>
                  </a:lnTo>
                  <a:lnTo>
                    <a:pt x="102790" y="956266"/>
                  </a:lnTo>
                  <a:lnTo>
                    <a:pt x="102672" y="956390"/>
                  </a:lnTo>
                  <a:lnTo>
                    <a:pt x="102459" y="956631"/>
                  </a:lnTo>
                  <a:lnTo>
                    <a:pt x="102315" y="956819"/>
                  </a:lnTo>
                  <a:lnTo>
                    <a:pt x="102185" y="957017"/>
                  </a:lnTo>
                  <a:lnTo>
                    <a:pt x="102155" y="957068"/>
                  </a:lnTo>
                  <a:lnTo>
                    <a:pt x="102129" y="957121"/>
                  </a:lnTo>
                  <a:lnTo>
                    <a:pt x="102111" y="957175"/>
                  </a:lnTo>
                  <a:lnTo>
                    <a:pt x="102098" y="957237"/>
                  </a:lnTo>
                  <a:lnTo>
                    <a:pt x="102093" y="957269"/>
                  </a:lnTo>
                  <a:lnTo>
                    <a:pt x="102093" y="957299"/>
                  </a:lnTo>
                  <a:lnTo>
                    <a:pt x="102100" y="957326"/>
                  </a:lnTo>
                  <a:lnTo>
                    <a:pt x="102128" y="957365"/>
                  </a:lnTo>
                  <a:lnTo>
                    <a:pt x="102186" y="957412"/>
                  </a:lnTo>
                  <a:lnTo>
                    <a:pt x="102230" y="957428"/>
                  </a:lnTo>
                  <a:lnTo>
                    <a:pt x="102280" y="957432"/>
                  </a:lnTo>
                  <a:lnTo>
                    <a:pt x="102443" y="957423"/>
                  </a:lnTo>
                  <a:lnTo>
                    <a:pt x="102634" y="957428"/>
                  </a:lnTo>
                  <a:lnTo>
                    <a:pt x="102723" y="957442"/>
                  </a:lnTo>
                  <a:lnTo>
                    <a:pt x="102851" y="957479"/>
                  </a:lnTo>
                  <a:lnTo>
                    <a:pt x="102949" y="957492"/>
                  </a:lnTo>
                  <a:lnTo>
                    <a:pt x="103061" y="957492"/>
                  </a:lnTo>
                  <a:lnTo>
                    <a:pt x="103370" y="957475"/>
                  </a:lnTo>
                  <a:lnTo>
                    <a:pt x="104440" y="956310"/>
                  </a:lnTo>
                  <a:lnTo>
                    <a:pt x="110708" y="956716"/>
                  </a:lnTo>
                  <a:lnTo>
                    <a:pt x="109435" y="976358"/>
                  </a:lnTo>
                  <a:lnTo>
                    <a:pt x="111342" y="976584"/>
                  </a:lnTo>
                  <a:lnTo>
                    <a:pt x="116897" y="977242"/>
                  </a:lnTo>
                  <a:lnTo>
                    <a:pt x="118311" y="976125"/>
                  </a:lnTo>
                  <a:lnTo>
                    <a:pt x="119115" y="971839"/>
                  </a:lnTo>
                  <a:lnTo>
                    <a:pt x="119123" y="971512"/>
                  </a:lnTo>
                  <a:lnTo>
                    <a:pt x="119554" y="969173"/>
                  </a:lnTo>
                  <a:lnTo>
                    <a:pt x="119660" y="966766"/>
                  </a:lnTo>
                  <a:lnTo>
                    <a:pt x="119712" y="963832"/>
                  </a:lnTo>
                  <a:lnTo>
                    <a:pt x="119796" y="962794"/>
                  </a:lnTo>
                  <a:lnTo>
                    <a:pt x="120963" y="962813"/>
                  </a:lnTo>
                  <a:lnTo>
                    <a:pt x="121368" y="961907"/>
                  </a:lnTo>
                  <a:lnTo>
                    <a:pt x="121451" y="961543"/>
                  </a:lnTo>
                  <a:lnTo>
                    <a:pt x="121787" y="960092"/>
                  </a:lnTo>
                  <a:lnTo>
                    <a:pt x="121866" y="959441"/>
                  </a:lnTo>
                  <a:lnTo>
                    <a:pt x="121878" y="958727"/>
                  </a:lnTo>
                  <a:lnTo>
                    <a:pt x="122014" y="958399"/>
                  </a:lnTo>
                  <a:lnTo>
                    <a:pt x="122018" y="958140"/>
                  </a:lnTo>
                  <a:lnTo>
                    <a:pt x="122422" y="957234"/>
                  </a:lnTo>
                  <a:lnTo>
                    <a:pt x="122687" y="957043"/>
                  </a:lnTo>
                  <a:lnTo>
                    <a:pt x="123831" y="954523"/>
                  </a:lnTo>
                  <a:lnTo>
                    <a:pt x="120929" y="953886"/>
                  </a:lnTo>
                  <a:lnTo>
                    <a:pt x="120604" y="953749"/>
                  </a:lnTo>
                  <a:lnTo>
                    <a:pt x="120826" y="948756"/>
                  </a:lnTo>
                  <a:lnTo>
                    <a:pt x="120993" y="945011"/>
                  </a:lnTo>
                  <a:lnTo>
                    <a:pt x="121409" y="937562"/>
                  </a:lnTo>
                  <a:lnTo>
                    <a:pt x="121313" y="930671"/>
                  </a:lnTo>
                  <a:lnTo>
                    <a:pt x="121526" y="924187"/>
                  </a:lnTo>
                  <a:lnTo>
                    <a:pt x="126588" y="916067"/>
                  </a:lnTo>
                  <a:lnTo>
                    <a:pt x="127688" y="914482"/>
                  </a:lnTo>
                  <a:lnTo>
                    <a:pt x="133401" y="906254"/>
                  </a:lnTo>
                  <a:lnTo>
                    <a:pt x="135621" y="903124"/>
                  </a:lnTo>
                  <a:lnTo>
                    <a:pt x="135700" y="902878"/>
                  </a:lnTo>
                  <a:lnTo>
                    <a:pt x="135827" y="902628"/>
                  </a:lnTo>
                  <a:lnTo>
                    <a:pt x="135991" y="902396"/>
                  </a:lnTo>
                  <a:lnTo>
                    <a:pt x="136176" y="902192"/>
                  </a:lnTo>
                  <a:lnTo>
                    <a:pt x="136376" y="902028"/>
                  </a:lnTo>
                  <a:lnTo>
                    <a:pt x="136595" y="901914"/>
                  </a:lnTo>
                  <a:lnTo>
                    <a:pt x="136845" y="901841"/>
                  </a:lnTo>
                  <a:lnTo>
                    <a:pt x="137109" y="901800"/>
                  </a:lnTo>
                  <a:lnTo>
                    <a:pt x="137381" y="901764"/>
                  </a:lnTo>
                  <a:lnTo>
                    <a:pt x="138069" y="901682"/>
                  </a:lnTo>
                  <a:lnTo>
                    <a:pt x="138503" y="901659"/>
                  </a:lnTo>
                  <a:lnTo>
                    <a:pt x="138941" y="901655"/>
                  </a:lnTo>
                  <a:lnTo>
                    <a:pt x="139373" y="901677"/>
                  </a:lnTo>
                  <a:lnTo>
                    <a:pt x="139804" y="901723"/>
                  </a:lnTo>
                  <a:lnTo>
                    <a:pt x="141300" y="901895"/>
                  </a:lnTo>
                  <a:lnTo>
                    <a:pt x="142536" y="902037"/>
                  </a:lnTo>
                  <a:lnTo>
                    <a:pt x="142887" y="901819"/>
                  </a:lnTo>
                  <a:lnTo>
                    <a:pt x="143122" y="901677"/>
                  </a:lnTo>
                  <a:lnTo>
                    <a:pt x="143395" y="901505"/>
                  </a:lnTo>
                  <a:lnTo>
                    <a:pt x="143531" y="901414"/>
                  </a:lnTo>
                  <a:lnTo>
                    <a:pt x="143669" y="901336"/>
                  </a:lnTo>
                  <a:lnTo>
                    <a:pt x="143962" y="901195"/>
                  </a:lnTo>
                  <a:lnTo>
                    <a:pt x="144101" y="901168"/>
                  </a:lnTo>
                  <a:lnTo>
                    <a:pt x="144411" y="901095"/>
                  </a:lnTo>
                  <a:lnTo>
                    <a:pt x="144548" y="901072"/>
                  </a:lnTo>
                  <a:lnTo>
                    <a:pt x="144728" y="901054"/>
                  </a:lnTo>
                  <a:lnTo>
                    <a:pt x="145042" y="901050"/>
                  </a:lnTo>
                  <a:lnTo>
                    <a:pt x="145344" y="901086"/>
                  </a:lnTo>
                  <a:lnTo>
                    <a:pt x="145680" y="901200"/>
                  </a:lnTo>
                  <a:lnTo>
                    <a:pt x="145997" y="901396"/>
                  </a:lnTo>
                  <a:lnTo>
                    <a:pt x="146628" y="901869"/>
                  </a:lnTo>
                  <a:lnTo>
                    <a:pt x="146958" y="902064"/>
                  </a:lnTo>
                  <a:lnTo>
                    <a:pt x="147649" y="902346"/>
                  </a:lnTo>
                  <a:lnTo>
                    <a:pt x="148378" y="902551"/>
                  </a:lnTo>
                  <a:lnTo>
                    <a:pt x="149124" y="902715"/>
                  </a:lnTo>
                  <a:lnTo>
                    <a:pt x="149879" y="902865"/>
                  </a:lnTo>
                  <a:lnTo>
                    <a:pt x="150623" y="903033"/>
                  </a:lnTo>
                  <a:lnTo>
                    <a:pt x="151243" y="903179"/>
                  </a:lnTo>
                  <a:lnTo>
                    <a:pt x="152487" y="903456"/>
                  </a:lnTo>
                  <a:lnTo>
                    <a:pt x="153106" y="903606"/>
                  </a:lnTo>
                  <a:lnTo>
                    <a:pt x="153715" y="903779"/>
                  </a:lnTo>
                  <a:lnTo>
                    <a:pt x="154266" y="903925"/>
                  </a:lnTo>
                  <a:lnTo>
                    <a:pt x="154838" y="904061"/>
                  </a:lnTo>
                  <a:lnTo>
                    <a:pt x="155393" y="904221"/>
                  </a:lnTo>
                  <a:lnTo>
                    <a:pt x="155903" y="904430"/>
                  </a:lnTo>
                  <a:lnTo>
                    <a:pt x="156330" y="904725"/>
                  </a:lnTo>
                  <a:lnTo>
                    <a:pt x="156541" y="904967"/>
                  </a:lnTo>
                  <a:lnTo>
                    <a:pt x="156719" y="905239"/>
                  </a:lnTo>
                  <a:lnTo>
                    <a:pt x="156881" y="905531"/>
                  </a:lnTo>
                  <a:lnTo>
                    <a:pt x="157055" y="905812"/>
                  </a:lnTo>
                  <a:lnTo>
                    <a:pt x="157255" y="906063"/>
                  </a:lnTo>
                  <a:lnTo>
                    <a:pt x="157408" y="906217"/>
                  </a:lnTo>
                  <a:lnTo>
                    <a:pt x="157570" y="906368"/>
                  </a:lnTo>
                  <a:lnTo>
                    <a:pt x="157736" y="906508"/>
                  </a:lnTo>
                  <a:lnTo>
                    <a:pt x="157906" y="906641"/>
                  </a:lnTo>
                  <a:lnTo>
                    <a:pt x="158084" y="906768"/>
                  </a:lnTo>
                  <a:lnTo>
                    <a:pt x="158416" y="906950"/>
                  </a:lnTo>
                  <a:lnTo>
                    <a:pt x="158771" y="907087"/>
                  </a:lnTo>
                  <a:lnTo>
                    <a:pt x="159508" y="907337"/>
                  </a:lnTo>
                  <a:lnTo>
                    <a:pt x="159859" y="907487"/>
                  </a:lnTo>
                  <a:lnTo>
                    <a:pt x="160295" y="907705"/>
                  </a:lnTo>
                  <a:lnTo>
                    <a:pt x="160729" y="907937"/>
                  </a:lnTo>
                  <a:lnTo>
                    <a:pt x="161152" y="908192"/>
                  </a:lnTo>
                  <a:lnTo>
                    <a:pt x="161282" y="908285"/>
                  </a:lnTo>
                  <a:lnTo>
                    <a:pt x="161545" y="908474"/>
                  </a:lnTo>
                  <a:lnTo>
                    <a:pt x="161889" y="908792"/>
                  </a:lnTo>
                  <a:lnTo>
                    <a:pt x="162187" y="909165"/>
                  </a:lnTo>
                  <a:lnTo>
                    <a:pt x="162442" y="909579"/>
                  </a:lnTo>
                  <a:lnTo>
                    <a:pt x="162661" y="910025"/>
                  </a:lnTo>
                  <a:lnTo>
                    <a:pt x="162865" y="910480"/>
                  </a:lnTo>
                  <a:lnTo>
                    <a:pt x="163061" y="910930"/>
                  </a:lnTo>
                  <a:lnTo>
                    <a:pt x="163254" y="911345"/>
                  </a:lnTo>
                  <a:lnTo>
                    <a:pt x="163371" y="911745"/>
                  </a:lnTo>
                  <a:lnTo>
                    <a:pt x="163620" y="912195"/>
                  </a:lnTo>
                  <a:lnTo>
                    <a:pt x="163749" y="912627"/>
                  </a:lnTo>
                  <a:lnTo>
                    <a:pt x="163813" y="913059"/>
                  </a:lnTo>
                  <a:lnTo>
                    <a:pt x="163820" y="913259"/>
                  </a:lnTo>
                  <a:lnTo>
                    <a:pt x="163817" y="913464"/>
                  </a:lnTo>
                  <a:lnTo>
                    <a:pt x="163805" y="913664"/>
                  </a:lnTo>
                  <a:lnTo>
                    <a:pt x="163779" y="913865"/>
                  </a:lnTo>
                  <a:lnTo>
                    <a:pt x="163741" y="914060"/>
                  </a:lnTo>
                  <a:lnTo>
                    <a:pt x="163575" y="914461"/>
                  </a:lnTo>
                  <a:lnTo>
                    <a:pt x="163314" y="914838"/>
                  </a:lnTo>
                  <a:lnTo>
                    <a:pt x="162676" y="915562"/>
                  </a:lnTo>
                  <a:lnTo>
                    <a:pt x="162389" y="915939"/>
                  </a:lnTo>
                  <a:lnTo>
                    <a:pt x="162142" y="916326"/>
                  </a:lnTo>
                  <a:lnTo>
                    <a:pt x="161904" y="916717"/>
                  </a:lnTo>
                  <a:lnTo>
                    <a:pt x="161670" y="917118"/>
                  </a:lnTo>
                  <a:lnTo>
                    <a:pt x="161451" y="917518"/>
                  </a:lnTo>
                  <a:lnTo>
                    <a:pt x="161247" y="917927"/>
                  </a:lnTo>
                  <a:lnTo>
                    <a:pt x="161156" y="918136"/>
                  </a:lnTo>
                  <a:lnTo>
                    <a:pt x="160990" y="918564"/>
                  </a:lnTo>
                  <a:lnTo>
                    <a:pt x="160903" y="918773"/>
                  </a:lnTo>
                  <a:lnTo>
                    <a:pt x="160809" y="918978"/>
                  </a:lnTo>
                  <a:lnTo>
                    <a:pt x="160529" y="919401"/>
                  </a:lnTo>
                  <a:lnTo>
                    <a:pt x="160185" y="919797"/>
                  </a:lnTo>
                  <a:lnTo>
                    <a:pt x="159823" y="920183"/>
                  </a:lnTo>
                  <a:lnTo>
                    <a:pt x="159493" y="920579"/>
                  </a:lnTo>
                  <a:lnTo>
                    <a:pt x="159244" y="921012"/>
                  </a:lnTo>
                  <a:lnTo>
                    <a:pt x="159115" y="921325"/>
                  </a:lnTo>
                  <a:lnTo>
                    <a:pt x="159006" y="921648"/>
                  </a:lnTo>
                  <a:lnTo>
                    <a:pt x="158915" y="921980"/>
                  </a:lnTo>
                  <a:lnTo>
                    <a:pt x="158858" y="922312"/>
                  </a:lnTo>
                  <a:lnTo>
                    <a:pt x="158843" y="922645"/>
                  </a:lnTo>
                  <a:lnTo>
                    <a:pt x="158907" y="923013"/>
                  </a:lnTo>
                  <a:lnTo>
                    <a:pt x="159051" y="923382"/>
                  </a:lnTo>
                  <a:lnTo>
                    <a:pt x="159225" y="923755"/>
                  </a:lnTo>
                  <a:lnTo>
                    <a:pt x="159387" y="924123"/>
                  </a:lnTo>
                  <a:lnTo>
                    <a:pt x="159493" y="924505"/>
                  </a:lnTo>
                  <a:lnTo>
                    <a:pt x="159547" y="924851"/>
                  </a:lnTo>
                  <a:lnTo>
                    <a:pt x="159587" y="925210"/>
                  </a:lnTo>
                  <a:lnTo>
                    <a:pt x="159606" y="925570"/>
                  </a:lnTo>
                  <a:lnTo>
                    <a:pt x="159585" y="925920"/>
                  </a:lnTo>
                  <a:lnTo>
                    <a:pt x="159517" y="926248"/>
                  </a:lnTo>
                  <a:lnTo>
                    <a:pt x="159274" y="926712"/>
                  </a:lnTo>
                  <a:lnTo>
                    <a:pt x="158885" y="927139"/>
                  </a:lnTo>
                  <a:lnTo>
                    <a:pt x="158405" y="927535"/>
                  </a:lnTo>
                  <a:lnTo>
                    <a:pt x="157880" y="927895"/>
                  </a:lnTo>
                  <a:lnTo>
                    <a:pt x="157477" y="928145"/>
                  </a:lnTo>
                  <a:lnTo>
                    <a:pt x="157374" y="928218"/>
                  </a:lnTo>
                  <a:lnTo>
                    <a:pt x="156823" y="928522"/>
                  </a:lnTo>
                  <a:lnTo>
                    <a:pt x="156598" y="928627"/>
                  </a:lnTo>
                  <a:lnTo>
                    <a:pt x="156298" y="928840"/>
                  </a:lnTo>
                  <a:lnTo>
                    <a:pt x="156069" y="928907"/>
                  </a:lnTo>
                  <a:lnTo>
                    <a:pt x="155254" y="929145"/>
                  </a:lnTo>
                  <a:lnTo>
                    <a:pt x="153972" y="929378"/>
                  </a:lnTo>
                  <a:lnTo>
                    <a:pt x="152634" y="929664"/>
                  </a:lnTo>
                  <a:lnTo>
                    <a:pt x="152181" y="929755"/>
                  </a:lnTo>
                  <a:lnTo>
                    <a:pt x="151724" y="929837"/>
                  </a:lnTo>
                  <a:lnTo>
                    <a:pt x="151269" y="929910"/>
                  </a:lnTo>
                  <a:lnTo>
                    <a:pt x="150816" y="929974"/>
                  </a:lnTo>
                  <a:lnTo>
                    <a:pt x="150380" y="930041"/>
                  </a:lnTo>
                  <a:lnTo>
                    <a:pt x="149960" y="930243"/>
                  </a:lnTo>
                  <a:lnTo>
                    <a:pt x="149305" y="930565"/>
                  </a:lnTo>
                  <a:lnTo>
                    <a:pt x="149028" y="930729"/>
                  </a:lnTo>
                  <a:lnTo>
                    <a:pt x="148760" y="930906"/>
                  </a:lnTo>
                  <a:lnTo>
                    <a:pt x="148503" y="931102"/>
                  </a:lnTo>
                  <a:lnTo>
                    <a:pt x="148261" y="931311"/>
                  </a:lnTo>
                  <a:lnTo>
                    <a:pt x="148084" y="931489"/>
                  </a:lnTo>
                  <a:lnTo>
                    <a:pt x="147918" y="931675"/>
                  </a:lnTo>
                  <a:lnTo>
                    <a:pt x="147604" y="932067"/>
                  </a:lnTo>
                  <a:lnTo>
                    <a:pt x="147340" y="932412"/>
                  </a:lnTo>
                  <a:lnTo>
                    <a:pt x="147128" y="932708"/>
                  </a:lnTo>
                  <a:lnTo>
                    <a:pt x="146924" y="933008"/>
                  </a:lnTo>
                  <a:lnTo>
                    <a:pt x="146705" y="933340"/>
                  </a:lnTo>
                  <a:lnTo>
                    <a:pt x="146500" y="933681"/>
                  </a:lnTo>
                  <a:lnTo>
                    <a:pt x="146307" y="934028"/>
                  </a:lnTo>
                  <a:lnTo>
                    <a:pt x="146126" y="934382"/>
                  </a:lnTo>
                  <a:lnTo>
                    <a:pt x="145960" y="934742"/>
                  </a:lnTo>
                  <a:lnTo>
                    <a:pt x="145839" y="935019"/>
                  </a:lnTo>
                  <a:lnTo>
                    <a:pt x="145722" y="935301"/>
                  </a:lnTo>
                  <a:lnTo>
                    <a:pt x="145620" y="935588"/>
                  </a:lnTo>
                  <a:lnTo>
                    <a:pt x="145521" y="935874"/>
                  </a:lnTo>
                  <a:lnTo>
                    <a:pt x="145435" y="936166"/>
                  </a:lnTo>
                  <a:lnTo>
                    <a:pt x="145325" y="936639"/>
                  </a:lnTo>
                  <a:lnTo>
                    <a:pt x="145242" y="937125"/>
                  </a:lnTo>
                  <a:lnTo>
                    <a:pt x="145185" y="937612"/>
                  </a:lnTo>
                  <a:lnTo>
                    <a:pt x="145079" y="938595"/>
                  </a:lnTo>
                  <a:lnTo>
                    <a:pt x="145023" y="939054"/>
                  </a:lnTo>
                  <a:lnTo>
                    <a:pt x="144928" y="939974"/>
                  </a:lnTo>
                  <a:lnTo>
                    <a:pt x="145135" y="940614"/>
                  </a:lnTo>
                  <a:lnTo>
                    <a:pt x="145639" y="941231"/>
                  </a:lnTo>
                  <a:lnTo>
                    <a:pt x="149053" y="941060"/>
                  </a:lnTo>
                  <a:lnTo>
                    <a:pt x="150376" y="944881"/>
                  </a:lnTo>
                  <a:lnTo>
                    <a:pt x="146521" y="947534"/>
                  </a:lnTo>
                  <a:lnTo>
                    <a:pt x="146689" y="947902"/>
                  </a:lnTo>
                  <a:lnTo>
                    <a:pt x="146537" y="948039"/>
                  </a:lnTo>
                  <a:lnTo>
                    <a:pt x="146573" y="948099"/>
                  </a:lnTo>
                  <a:lnTo>
                    <a:pt x="146731" y="948340"/>
                  </a:lnTo>
                  <a:lnTo>
                    <a:pt x="146894" y="948577"/>
                  </a:lnTo>
                  <a:lnTo>
                    <a:pt x="147226" y="949004"/>
                  </a:lnTo>
                  <a:lnTo>
                    <a:pt x="147566" y="949387"/>
                  </a:lnTo>
                  <a:lnTo>
                    <a:pt x="147918" y="949760"/>
                  </a:lnTo>
                  <a:lnTo>
                    <a:pt x="148420" y="950278"/>
                  </a:lnTo>
                  <a:lnTo>
                    <a:pt x="148677" y="950533"/>
                  </a:lnTo>
                  <a:lnTo>
                    <a:pt x="148939" y="950783"/>
                  </a:lnTo>
                  <a:lnTo>
                    <a:pt x="149203" y="951029"/>
                  </a:lnTo>
                  <a:lnTo>
                    <a:pt x="149456" y="951206"/>
                  </a:lnTo>
                  <a:lnTo>
                    <a:pt x="149698" y="951398"/>
                  </a:lnTo>
                  <a:lnTo>
                    <a:pt x="149932" y="951607"/>
                  </a:lnTo>
                  <a:lnTo>
                    <a:pt x="150155" y="951825"/>
                  </a:lnTo>
                  <a:lnTo>
                    <a:pt x="150363" y="952053"/>
                  </a:lnTo>
                  <a:lnTo>
                    <a:pt x="150589" y="952353"/>
                  </a:lnTo>
                  <a:lnTo>
                    <a:pt x="150786" y="952676"/>
                  </a:lnTo>
                  <a:lnTo>
                    <a:pt x="151326" y="953691"/>
                  </a:lnTo>
                  <a:lnTo>
                    <a:pt x="151523" y="954068"/>
                  </a:lnTo>
                  <a:lnTo>
                    <a:pt x="151705" y="954455"/>
                  </a:lnTo>
                  <a:lnTo>
                    <a:pt x="151894" y="954837"/>
                  </a:lnTo>
                  <a:lnTo>
                    <a:pt x="152102" y="955197"/>
                  </a:lnTo>
                  <a:lnTo>
                    <a:pt x="152772" y="955883"/>
                  </a:lnTo>
                  <a:lnTo>
                    <a:pt x="153224" y="956238"/>
                  </a:lnTo>
                  <a:lnTo>
                    <a:pt x="153475" y="956415"/>
                  </a:lnTo>
                  <a:lnTo>
                    <a:pt x="153737" y="956525"/>
                  </a:lnTo>
                  <a:lnTo>
                    <a:pt x="154275" y="956762"/>
                  </a:lnTo>
                  <a:lnTo>
                    <a:pt x="154810" y="956943"/>
                  </a:lnTo>
                  <a:lnTo>
                    <a:pt x="155280" y="957053"/>
                  </a:lnTo>
                  <a:lnTo>
                    <a:pt x="155767" y="957126"/>
                  </a:lnTo>
                  <a:lnTo>
                    <a:pt x="156258" y="957157"/>
                  </a:lnTo>
                  <a:lnTo>
                    <a:pt x="156753" y="957153"/>
                  </a:lnTo>
                  <a:lnTo>
                    <a:pt x="157234" y="957112"/>
                  </a:lnTo>
                  <a:lnTo>
                    <a:pt x="157409" y="957080"/>
                  </a:lnTo>
                  <a:lnTo>
                    <a:pt x="157513" y="957062"/>
                  </a:lnTo>
                  <a:lnTo>
                    <a:pt x="157785" y="956998"/>
                  </a:lnTo>
                  <a:lnTo>
                    <a:pt x="158609" y="956762"/>
                  </a:lnTo>
                  <a:lnTo>
                    <a:pt x="160140" y="956370"/>
                  </a:lnTo>
                  <a:lnTo>
                    <a:pt x="160899" y="956152"/>
                  </a:lnTo>
                  <a:lnTo>
                    <a:pt x="161625" y="955874"/>
                  </a:lnTo>
                  <a:lnTo>
                    <a:pt x="162297" y="955519"/>
                  </a:lnTo>
                  <a:lnTo>
                    <a:pt x="162819" y="955142"/>
                  </a:lnTo>
                  <a:lnTo>
                    <a:pt x="163303" y="954710"/>
                  </a:lnTo>
                  <a:lnTo>
                    <a:pt x="163764" y="954236"/>
                  </a:lnTo>
                  <a:lnTo>
                    <a:pt x="164206" y="953745"/>
                  </a:lnTo>
                  <a:lnTo>
                    <a:pt x="164640" y="953254"/>
                  </a:lnTo>
                  <a:lnTo>
                    <a:pt x="165018" y="952808"/>
                  </a:lnTo>
                  <a:lnTo>
                    <a:pt x="165388" y="952348"/>
                  </a:lnTo>
                  <a:lnTo>
                    <a:pt x="165744" y="951875"/>
                  </a:lnTo>
                  <a:lnTo>
                    <a:pt x="166088" y="951398"/>
                  </a:lnTo>
                  <a:lnTo>
                    <a:pt x="166424" y="950915"/>
                  </a:lnTo>
                  <a:lnTo>
                    <a:pt x="167055" y="950028"/>
                  </a:lnTo>
                  <a:lnTo>
                    <a:pt x="167361" y="949578"/>
                  </a:lnTo>
                  <a:lnTo>
                    <a:pt x="167626" y="949114"/>
                  </a:lnTo>
                  <a:lnTo>
                    <a:pt x="167831" y="948631"/>
                  </a:lnTo>
                  <a:lnTo>
                    <a:pt x="167944" y="948176"/>
                  </a:lnTo>
                  <a:lnTo>
                    <a:pt x="167993" y="947703"/>
                  </a:lnTo>
                  <a:lnTo>
                    <a:pt x="168054" y="946734"/>
                  </a:lnTo>
                  <a:lnTo>
                    <a:pt x="168124" y="946265"/>
                  </a:lnTo>
                  <a:lnTo>
                    <a:pt x="168216" y="945902"/>
                  </a:lnTo>
                  <a:lnTo>
                    <a:pt x="168312" y="945537"/>
                  </a:lnTo>
                  <a:lnTo>
                    <a:pt x="168380" y="945405"/>
                  </a:lnTo>
                  <a:lnTo>
                    <a:pt x="168443" y="945183"/>
                  </a:lnTo>
                  <a:lnTo>
                    <a:pt x="168556" y="944828"/>
                  </a:lnTo>
                  <a:lnTo>
                    <a:pt x="168654" y="944464"/>
                  </a:lnTo>
                  <a:lnTo>
                    <a:pt x="168764" y="943759"/>
                  </a:lnTo>
                  <a:lnTo>
                    <a:pt x="168809" y="943036"/>
                  </a:lnTo>
                  <a:lnTo>
                    <a:pt x="168847" y="942307"/>
                  </a:lnTo>
                  <a:lnTo>
                    <a:pt x="168901" y="941506"/>
                  </a:lnTo>
                  <a:lnTo>
                    <a:pt x="169153" y="940979"/>
                  </a:lnTo>
                  <a:lnTo>
                    <a:pt x="169237" y="940860"/>
                  </a:lnTo>
                  <a:lnTo>
                    <a:pt x="169489" y="940442"/>
                  </a:lnTo>
                  <a:lnTo>
                    <a:pt x="169912" y="939951"/>
                  </a:lnTo>
                  <a:lnTo>
                    <a:pt x="170393" y="939487"/>
                  </a:lnTo>
                  <a:lnTo>
                    <a:pt x="170892" y="939036"/>
                  </a:lnTo>
                  <a:lnTo>
                    <a:pt x="171375" y="938586"/>
                  </a:lnTo>
                  <a:lnTo>
                    <a:pt x="171666" y="938272"/>
                  </a:lnTo>
                  <a:lnTo>
                    <a:pt x="171949" y="937940"/>
                  </a:lnTo>
                  <a:lnTo>
                    <a:pt x="172244" y="937626"/>
                  </a:lnTo>
                  <a:lnTo>
                    <a:pt x="172554" y="937358"/>
                  </a:lnTo>
                  <a:lnTo>
                    <a:pt x="172894" y="937175"/>
                  </a:lnTo>
                  <a:lnTo>
                    <a:pt x="173220" y="937084"/>
                  </a:lnTo>
                  <a:lnTo>
                    <a:pt x="173575" y="937021"/>
                  </a:lnTo>
                  <a:lnTo>
                    <a:pt x="173938" y="937007"/>
                  </a:lnTo>
                  <a:lnTo>
                    <a:pt x="174278" y="937043"/>
                  </a:lnTo>
                  <a:lnTo>
                    <a:pt x="174572" y="937144"/>
                  </a:lnTo>
                  <a:lnTo>
                    <a:pt x="174689" y="937221"/>
                  </a:lnTo>
                  <a:lnTo>
                    <a:pt x="174799" y="937308"/>
                  </a:lnTo>
                  <a:lnTo>
                    <a:pt x="175014" y="937503"/>
                  </a:lnTo>
                  <a:lnTo>
                    <a:pt x="175124" y="937594"/>
                  </a:lnTo>
                  <a:lnTo>
                    <a:pt x="175279" y="937703"/>
                  </a:lnTo>
                  <a:lnTo>
                    <a:pt x="175437" y="937808"/>
                  </a:lnTo>
                  <a:lnTo>
                    <a:pt x="175922" y="938108"/>
                  </a:lnTo>
                  <a:lnTo>
                    <a:pt x="176402" y="938363"/>
                  </a:lnTo>
                  <a:lnTo>
                    <a:pt x="176897" y="938595"/>
                  </a:lnTo>
                  <a:lnTo>
                    <a:pt x="177898" y="939032"/>
                  </a:lnTo>
                  <a:lnTo>
                    <a:pt x="179024" y="939605"/>
                  </a:lnTo>
                  <a:lnTo>
                    <a:pt x="179342" y="939778"/>
                  </a:lnTo>
                  <a:lnTo>
                    <a:pt x="179644" y="939965"/>
                  </a:lnTo>
                  <a:lnTo>
                    <a:pt x="179927" y="940178"/>
                  </a:lnTo>
                  <a:lnTo>
                    <a:pt x="180256" y="940492"/>
                  </a:lnTo>
                  <a:lnTo>
                    <a:pt x="180554" y="940842"/>
                  </a:lnTo>
                  <a:lnTo>
                    <a:pt x="180834" y="941220"/>
                  </a:lnTo>
                  <a:lnTo>
                    <a:pt x="181087" y="941616"/>
                  </a:lnTo>
                  <a:lnTo>
                    <a:pt x="181321" y="942016"/>
                  </a:lnTo>
                  <a:lnTo>
                    <a:pt x="181530" y="942407"/>
                  </a:lnTo>
                  <a:lnTo>
                    <a:pt x="181719" y="942817"/>
                  </a:lnTo>
                  <a:lnTo>
                    <a:pt x="181889" y="943235"/>
                  </a:lnTo>
                  <a:lnTo>
                    <a:pt x="182036" y="943659"/>
                  </a:lnTo>
                  <a:lnTo>
                    <a:pt x="182153" y="944091"/>
                  </a:lnTo>
                  <a:lnTo>
                    <a:pt x="182252" y="944577"/>
                  </a:lnTo>
                  <a:lnTo>
                    <a:pt x="182312" y="945078"/>
                  </a:lnTo>
                  <a:lnTo>
                    <a:pt x="182346" y="945583"/>
                  </a:lnTo>
                  <a:lnTo>
                    <a:pt x="182357" y="946088"/>
                  </a:lnTo>
                  <a:lnTo>
                    <a:pt x="182354" y="946593"/>
                  </a:lnTo>
                  <a:lnTo>
                    <a:pt x="182339" y="947080"/>
                  </a:lnTo>
                  <a:lnTo>
                    <a:pt x="182301" y="947562"/>
                  </a:lnTo>
                  <a:lnTo>
                    <a:pt x="182264" y="947934"/>
                  </a:lnTo>
                  <a:lnTo>
                    <a:pt x="182244" y="948049"/>
                  </a:lnTo>
                  <a:lnTo>
                    <a:pt x="182123" y="949023"/>
                  </a:lnTo>
                  <a:lnTo>
                    <a:pt x="182085" y="949532"/>
                  </a:lnTo>
                  <a:lnTo>
                    <a:pt x="182063" y="950060"/>
                  </a:lnTo>
                  <a:lnTo>
                    <a:pt x="182029" y="950579"/>
                  </a:lnTo>
                  <a:lnTo>
                    <a:pt x="181942" y="951070"/>
                  </a:lnTo>
                  <a:lnTo>
                    <a:pt x="181768" y="951511"/>
                  </a:lnTo>
                  <a:lnTo>
                    <a:pt x="181515" y="951834"/>
                  </a:lnTo>
                  <a:lnTo>
                    <a:pt x="181185" y="952116"/>
                  </a:lnTo>
                  <a:lnTo>
                    <a:pt x="180826" y="952380"/>
                  </a:lnTo>
                  <a:lnTo>
                    <a:pt x="180498" y="952658"/>
                  </a:lnTo>
                  <a:lnTo>
                    <a:pt x="180248" y="952981"/>
                  </a:lnTo>
                  <a:lnTo>
                    <a:pt x="180094" y="953336"/>
                  </a:lnTo>
                  <a:lnTo>
                    <a:pt x="179976" y="953713"/>
                  </a:lnTo>
                  <a:lnTo>
                    <a:pt x="179901" y="954114"/>
                  </a:lnTo>
                  <a:lnTo>
                    <a:pt x="179856" y="954514"/>
                  </a:lnTo>
                  <a:lnTo>
                    <a:pt x="179840" y="954910"/>
                  </a:lnTo>
                  <a:lnTo>
                    <a:pt x="179844" y="955174"/>
                  </a:lnTo>
                  <a:lnTo>
                    <a:pt x="179863" y="955442"/>
                  </a:lnTo>
                  <a:lnTo>
                    <a:pt x="179893" y="955706"/>
                  </a:lnTo>
                  <a:lnTo>
                    <a:pt x="179939" y="955970"/>
                  </a:lnTo>
                  <a:lnTo>
                    <a:pt x="180003" y="956225"/>
                  </a:lnTo>
                  <a:lnTo>
                    <a:pt x="180124" y="956584"/>
                  </a:lnTo>
                  <a:lnTo>
                    <a:pt x="180275" y="956943"/>
                  </a:lnTo>
                  <a:lnTo>
                    <a:pt x="180460" y="957289"/>
                  </a:lnTo>
                  <a:lnTo>
                    <a:pt x="180675" y="957617"/>
                  </a:lnTo>
                  <a:lnTo>
                    <a:pt x="180907" y="957917"/>
                  </a:lnTo>
                  <a:lnTo>
                    <a:pt x="181028" y="958227"/>
                  </a:lnTo>
                  <a:lnTo>
                    <a:pt x="181111" y="958559"/>
                  </a:lnTo>
                  <a:lnTo>
                    <a:pt x="181160" y="958904"/>
                  </a:lnTo>
                  <a:lnTo>
                    <a:pt x="181164" y="959250"/>
                  </a:lnTo>
                  <a:lnTo>
                    <a:pt x="181130" y="959578"/>
                  </a:lnTo>
                  <a:lnTo>
                    <a:pt x="181023" y="959942"/>
                  </a:lnTo>
                  <a:lnTo>
                    <a:pt x="180858" y="960310"/>
                  </a:lnTo>
                  <a:lnTo>
                    <a:pt x="180638" y="960661"/>
                  </a:lnTo>
                  <a:lnTo>
                    <a:pt x="180381" y="960975"/>
                  </a:lnTo>
                  <a:lnTo>
                    <a:pt x="180101" y="961238"/>
                  </a:lnTo>
                  <a:lnTo>
                    <a:pt x="179810" y="961425"/>
                  </a:lnTo>
                  <a:lnTo>
                    <a:pt x="179478" y="961562"/>
                  </a:lnTo>
                  <a:lnTo>
                    <a:pt x="179123" y="961671"/>
                  </a:lnTo>
                  <a:lnTo>
                    <a:pt x="178764" y="961771"/>
                  </a:lnTo>
                  <a:lnTo>
                    <a:pt x="178415" y="961894"/>
                  </a:lnTo>
                  <a:lnTo>
                    <a:pt x="177924" y="962094"/>
                  </a:lnTo>
                  <a:lnTo>
                    <a:pt x="176953" y="962512"/>
                  </a:lnTo>
                  <a:lnTo>
                    <a:pt x="175990" y="962949"/>
                  </a:lnTo>
                  <a:lnTo>
                    <a:pt x="175422" y="963222"/>
                  </a:lnTo>
                  <a:lnTo>
                    <a:pt x="174859" y="963500"/>
                  </a:lnTo>
                  <a:lnTo>
                    <a:pt x="174296" y="963782"/>
                  </a:lnTo>
                  <a:lnTo>
                    <a:pt x="173741" y="964073"/>
                  </a:lnTo>
                  <a:lnTo>
                    <a:pt x="173186" y="964373"/>
                  </a:lnTo>
                  <a:lnTo>
                    <a:pt x="172535" y="964737"/>
                  </a:lnTo>
                  <a:lnTo>
                    <a:pt x="171889" y="965115"/>
                  </a:lnTo>
                  <a:lnTo>
                    <a:pt x="171247" y="965497"/>
                  </a:lnTo>
                  <a:lnTo>
                    <a:pt x="170607" y="965884"/>
                  </a:lnTo>
                  <a:lnTo>
                    <a:pt x="169961" y="966257"/>
                  </a:lnTo>
                  <a:lnTo>
                    <a:pt x="169349" y="966566"/>
                  </a:lnTo>
                  <a:lnTo>
                    <a:pt x="168722" y="966853"/>
                  </a:lnTo>
                  <a:lnTo>
                    <a:pt x="168099" y="967144"/>
                  </a:lnTo>
                  <a:lnTo>
                    <a:pt x="167516" y="967481"/>
                  </a:lnTo>
                  <a:lnTo>
                    <a:pt x="166999" y="967886"/>
                  </a:lnTo>
                  <a:lnTo>
                    <a:pt x="166655" y="968241"/>
                  </a:lnTo>
                  <a:lnTo>
                    <a:pt x="166334" y="968628"/>
                  </a:lnTo>
                  <a:lnTo>
                    <a:pt x="166043" y="969037"/>
                  </a:lnTo>
                  <a:lnTo>
                    <a:pt x="165778" y="969469"/>
                  </a:lnTo>
                  <a:lnTo>
                    <a:pt x="165548" y="969906"/>
                  </a:lnTo>
                  <a:lnTo>
                    <a:pt x="165382" y="970247"/>
                  </a:lnTo>
                  <a:lnTo>
                    <a:pt x="165223" y="970598"/>
                  </a:lnTo>
                  <a:lnTo>
                    <a:pt x="165087" y="970957"/>
                  </a:lnTo>
                  <a:lnTo>
                    <a:pt x="164989" y="971321"/>
                  </a:lnTo>
                  <a:lnTo>
                    <a:pt x="164940" y="971685"/>
                  </a:lnTo>
                  <a:lnTo>
                    <a:pt x="164926" y="971998"/>
                  </a:lnTo>
                  <a:lnTo>
                    <a:pt x="164969" y="972385"/>
                  </a:lnTo>
                  <a:lnTo>
                    <a:pt x="165014" y="972618"/>
                  </a:lnTo>
                  <a:lnTo>
                    <a:pt x="165076" y="972840"/>
                  </a:lnTo>
                  <a:lnTo>
                    <a:pt x="165169" y="973104"/>
                  </a:lnTo>
                  <a:lnTo>
                    <a:pt x="165291" y="973364"/>
                  </a:lnTo>
                  <a:lnTo>
                    <a:pt x="165437" y="973614"/>
                  </a:lnTo>
                  <a:lnTo>
                    <a:pt x="165605" y="973851"/>
                  </a:lnTo>
                  <a:lnTo>
                    <a:pt x="165786" y="974064"/>
                  </a:lnTo>
                  <a:lnTo>
                    <a:pt x="160733" y="978178"/>
                  </a:lnTo>
                  <a:lnTo>
                    <a:pt x="160801" y="978396"/>
                  </a:lnTo>
                  <a:lnTo>
                    <a:pt x="160880" y="978614"/>
                  </a:lnTo>
                  <a:lnTo>
                    <a:pt x="160971" y="978828"/>
                  </a:lnTo>
                  <a:lnTo>
                    <a:pt x="161073" y="979038"/>
                  </a:lnTo>
                  <a:lnTo>
                    <a:pt x="161186" y="979238"/>
                  </a:lnTo>
                  <a:lnTo>
                    <a:pt x="161424" y="979579"/>
                  </a:lnTo>
                  <a:lnTo>
                    <a:pt x="161711" y="979898"/>
                  </a:lnTo>
                  <a:lnTo>
                    <a:pt x="162034" y="980193"/>
                  </a:lnTo>
                  <a:lnTo>
                    <a:pt x="162376" y="980457"/>
                  </a:lnTo>
                  <a:lnTo>
                    <a:pt x="162729" y="980685"/>
                  </a:lnTo>
                  <a:lnTo>
                    <a:pt x="163140" y="980880"/>
                  </a:lnTo>
                  <a:lnTo>
                    <a:pt x="163792" y="981098"/>
                  </a:lnTo>
                  <a:lnTo>
                    <a:pt x="164040" y="981135"/>
                  </a:lnTo>
                  <a:lnTo>
                    <a:pt x="164508" y="981226"/>
                  </a:lnTo>
                  <a:lnTo>
                    <a:pt x="164969" y="981303"/>
                  </a:lnTo>
                  <a:lnTo>
                    <a:pt x="165418" y="981390"/>
                  </a:lnTo>
                  <a:lnTo>
                    <a:pt x="165877" y="981472"/>
                  </a:lnTo>
                  <a:lnTo>
                    <a:pt x="166334" y="981531"/>
                  </a:lnTo>
                  <a:lnTo>
                    <a:pt x="166783" y="981549"/>
                  </a:lnTo>
                  <a:lnTo>
                    <a:pt x="167218" y="981504"/>
                  </a:lnTo>
                  <a:lnTo>
                    <a:pt x="167765" y="981322"/>
                  </a:lnTo>
                  <a:lnTo>
                    <a:pt x="168295" y="981026"/>
                  </a:lnTo>
                  <a:lnTo>
                    <a:pt x="168809" y="980648"/>
                  </a:lnTo>
                  <a:lnTo>
                    <a:pt x="169300" y="980234"/>
                  </a:lnTo>
                  <a:lnTo>
                    <a:pt x="169761" y="979816"/>
                  </a:lnTo>
                  <a:lnTo>
                    <a:pt x="170146" y="979438"/>
                  </a:lnTo>
                  <a:lnTo>
                    <a:pt x="170505" y="979029"/>
                  </a:lnTo>
                  <a:lnTo>
                    <a:pt x="170850" y="978605"/>
                  </a:lnTo>
                  <a:lnTo>
                    <a:pt x="171186" y="978173"/>
                  </a:lnTo>
                  <a:lnTo>
                    <a:pt x="171499" y="977781"/>
                  </a:lnTo>
                  <a:lnTo>
                    <a:pt x="171893" y="977304"/>
                  </a:lnTo>
                  <a:lnTo>
                    <a:pt x="172607" y="976408"/>
                  </a:lnTo>
                  <a:lnTo>
                    <a:pt x="173313" y="975498"/>
                  </a:lnTo>
                  <a:lnTo>
                    <a:pt x="173737" y="975125"/>
                  </a:lnTo>
                  <a:lnTo>
                    <a:pt x="174164" y="974760"/>
                  </a:lnTo>
                  <a:lnTo>
                    <a:pt x="174599" y="974401"/>
                  </a:lnTo>
                  <a:lnTo>
                    <a:pt x="174737" y="974255"/>
                  </a:lnTo>
                  <a:lnTo>
                    <a:pt x="175037" y="974046"/>
                  </a:lnTo>
                  <a:lnTo>
                    <a:pt x="175483" y="973700"/>
                  </a:lnTo>
                  <a:lnTo>
                    <a:pt x="176069" y="973273"/>
                  </a:lnTo>
                  <a:lnTo>
                    <a:pt x="176666" y="972859"/>
                  </a:lnTo>
                  <a:lnTo>
                    <a:pt x="177875" y="972049"/>
                  </a:lnTo>
                  <a:lnTo>
                    <a:pt x="178477" y="971639"/>
                  </a:lnTo>
                  <a:lnTo>
                    <a:pt x="178847" y="971357"/>
                  </a:lnTo>
                  <a:lnTo>
                    <a:pt x="179213" y="971057"/>
                  </a:lnTo>
                  <a:lnTo>
                    <a:pt x="179580" y="970766"/>
                  </a:lnTo>
                  <a:lnTo>
                    <a:pt x="179958" y="970502"/>
                  </a:lnTo>
                  <a:lnTo>
                    <a:pt x="180358" y="970288"/>
                  </a:lnTo>
                  <a:lnTo>
                    <a:pt x="180868" y="970106"/>
                  </a:lnTo>
                  <a:lnTo>
                    <a:pt x="181413" y="969983"/>
                  </a:lnTo>
                  <a:lnTo>
                    <a:pt x="181972" y="969906"/>
                  </a:lnTo>
                  <a:lnTo>
                    <a:pt x="182539" y="969861"/>
                  </a:lnTo>
                  <a:lnTo>
                    <a:pt x="183094" y="969829"/>
                  </a:lnTo>
                  <a:lnTo>
                    <a:pt x="183377" y="969824"/>
                  </a:lnTo>
                  <a:lnTo>
                    <a:pt x="183657" y="969829"/>
                  </a:lnTo>
                  <a:lnTo>
                    <a:pt x="184504" y="969856"/>
                  </a:lnTo>
                  <a:lnTo>
                    <a:pt x="184912" y="969874"/>
                  </a:lnTo>
                  <a:lnTo>
                    <a:pt x="185324" y="969897"/>
                  </a:lnTo>
                  <a:lnTo>
                    <a:pt x="186144" y="969928"/>
                  </a:lnTo>
                  <a:lnTo>
                    <a:pt x="186557" y="969924"/>
                  </a:lnTo>
                  <a:lnTo>
                    <a:pt x="186912" y="969901"/>
                  </a:lnTo>
                  <a:lnTo>
                    <a:pt x="187267" y="969865"/>
                  </a:lnTo>
                  <a:lnTo>
                    <a:pt x="188332" y="969728"/>
                  </a:lnTo>
                  <a:lnTo>
                    <a:pt x="188759" y="969660"/>
                  </a:lnTo>
                  <a:lnTo>
                    <a:pt x="189614" y="969492"/>
                  </a:lnTo>
                  <a:lnTo>
                    <a:pt x="190033" y="969442"/>
                  </a:lnTo>
                  <a:lnTo>
                    <a:pt x="190449" y="969460"/>
                  </a:lnTo>
                  <a:lnTo>
                    <a:pt x="190698" y="969501"/>
                  </a:lnTo>
                  <a:lnTo>
                    <a:pt x="190947" y="969565"/>
                  </a:lnTo>
                  <a:lnTo>
                    <a:pt x="191193" y="969642"/>
                  </a:lnTo>
                  <a:lnTo>
                    <a:pt x="191338" y="969723"/>
                  </a:lnTo>
                  <a:lnTo>
                    <a:pt x="191438" y="969728"/>
                  </a:lnTo>
                  <a:lnTo>
                    <a:pt x="191680" y="969820"/>
                  </a:lnTo>
                  <a:lnTo>
                    <a:pt x="192093" y="969983"/>
                  </a:lnTo>
                  <a:lnTo>
                    <a:pt x="192512" y="970165"/>
                  </a:lnTo>
                  <a:lnTo>
                    <a:pt x="192913" y="970374"/>
                  </a:lnTo>
                  <a:lnTo>
                    <a:pt x="193283" y="970616"/>
                  </a:lnTo>
                  <a:lnTo>
                    <a:pt x="193600" y="970902"/>
                  </a:lnTo>
                  <a:lnTo>
                    <a:pt x="193827" y="971171"/>
                  </a:lnTo>
                  <a:lnTo>
                    <a:pt x="194027" y="971467"/>
                  </a:lnTo>
                  <a:lnTo>
                    <a:pt x="194205" y="971781"/>
                  </a:lnTo>
                  <a:lnTo>
                    <a:pt x="194352" y="972113"/>
                  </a:lnTo>
                  <a:lnTo>
                    <a:pt x="194474" y="972445"/>
                  </a:lnTo>
                  <a:lnTo>
                    <a:pt x="194561" y="972777"/>
                  </a:lnTo>
                  <a:lnTo>
                    <a:pt x="194624" y="973122"/>
                  </a:lnTo>
                  <a:lnTo>
                    <a:pt x="194659" y="973478"/>
                  </a:lnTo>
                  <a:lnTo>
                    <a:pt x="194667" y="973828"/>
                  </a:lnTo>
                  <a:lnTo>
                    <a:pt x="194639" y="974169"/>
                  </a:lnTo>
                  <a:lnTo>
                    <a:pt x="194575" y="974506"/>
                  </a:lnTo>
                  <a:lnTo>
                    <a:pt x="194474" y="974838"/>
                  </a:lnTo>
                  <a:lnTo>
                    <a:pt x="194422" y="974992"/>
                  </a:lnTo>
                  <a:lnTo>
                    <a:pt x="194286" y="975247"/>
                  </a:lnTo>
                  <a:lnTo>
                    <a:pt x="194197" y="975484"/>
                  </a:lnTo>
                  <a:lnTo>
                    <a:pt x="194046" y="975798"/>
                  </a:lnTo>
                  <a:lnTo>
                    <a:pt x="193887" y="976098"/>
                  </a:lnTo>
                  <a:lnTo>
                    <a:pt x="193717" y="976389"/>
                  </a:lnTo>
                  <a:lnTo>
                    <a:pt x="193532" y="976676"/>
                  </a:lnTo>
                  <a:lnTo>
                    <a:pt x="193336" y="976954"/>
                  </a:lnTo>
                  <a:lnTo>
                    <a:pt x="193132" y="977222"/>
                  </a:lnTo>
                  <a:lnTo>
                    <a:pt x="192648" y="978114"/>
                  </a:lnTo>
                  <a:lnTo>
                    <a:pt x="192135" y="978997"/>
                  </a:lnTo>
                  <a:lnTo>
                    <a:pt x="191586" y="979857"/>
                  </a:lnTo>
                  <a:lnTo>
                    <a:pt x="191008" y="980694"/>
                  </a:lnTo>
                  <a:lnTo>
                    <a:pt x="190403" y="981508"/>
                  </a:lnTo>
                  <a:lnTo>
                    <a:pt x="189973" y="982040"/>
                  </a:lnTo>
                  <a:lnTo>
                    <a:pt x="189531" y="982564"/>
                  </a:lnTo>
                  <a:lnTo>
                    <a:pt x="189076" y="983073"/>
                  </a:lnTo>
                  <a:lnTo>
                    <a:pt x="188612" y="983579"/>
                  </a:lnTo>
                  <a:lnTo>
                    <a:pt x="187754" y="984493"/>
                  </a:lnTo>
                  <a:lnTo>
                    <a:pt x="187357" y="984907"/>
                  </a:lnTo>
                  <a:lnTo>
                    <a:pt x="186553" y="985717"/>
                  </a:lnTo>
                  <a:lnTo>
                    <a:pt x="186144" y="986113"/>
                  </a:lnTo>
                  <a:lnTo>
                    <a:pt x="185698" y="986509"/>
                  </a:lnTo>
                  <a:lnTo>
                    <a:pt x="184776" y="987260"/>
                  </a:lnTo>
                  <a:lnTo>
                    <a:pt x="184342" y="987660"/>
                  </a:lnTo>
                  <a:lnTo>
                    <a:pt x="183949" y="988092"/>
                  </a:lnTo>
                  <a:lnTo>
                    <a:pt x="183634" y="988524"/>
                  </a:lnTo>
                  <a:lnTo>
                    <a:pt x="183340" y="988980"/>
                  </a:lnTo>
                  <a:lnTo>
                    <a:pt x="183075" y="989453"/>
                  </a:lnTo>
                  <a:lnTo>
                    <a:pt x="182837" y="989940"/>
                  </a:lnTo>
                  <a:lnTo>
                    <a:pt x="182629" y="990435"/>
                  </a:lnTo>
                  <a:lnTo>
                    <a:pt x="182459" y="990927"/>
                  </a:lnTo>
                  <a:lnTo>
                    <a:pt x="182320" y="991432"/>
                  </a:lnTo>
                  <a:lnTo>
                    <a:pt x="182206" y="991946"/>
                  </a:lnTo>
                  <a:lnTo>
                    <a:pt x="182116" y="992465"/>
                  </a:lnTo>
                  <a:lnTo>
                    <a:pt x="182044" y="992988"/>
                  </a:lnTo>
                  <a:lnTo>
                    <a:pt x="181976" y="993520"/>
                  </a:lnTo>
                  <a:lnTo>
                    <a:pt x="181923" y="994058"/>
                  </a:lnTo>
                  <a:lnTo>
                    <a:pt x="181897" y="994599"/>
                  </a:lnTo>
                  <a:lnTo>
                    <a:pt x="181915" y="995131"/>
                  </a:lnTo>
                  <a:lnTo>
                    <a:pt x="181995" y="995645"/>
                  </a:lnTo>
                  <a:lnTo>
                    <a:pt x="182138" y="996146"/>
                  </a:lnTo>
                  <a:lnTo>
                    <a:pt x="182371" y="996741"/>
                  </a:lnTo>
                  <a:lnTo>
                    <a:pt x="182577" y="997124"/>
                  </a:lnTo>
                  <a:lnTo>
                    <a:pt x="182860" y="997574"/>
                  </a:lnTo>
                  <a:lnTo>
                    <a:pt x="183177" y="997984"/>
                  </a:lnTo>
                  <a:lnTo>
                    <a:pt x="183600" y="998403"/>
                  </a:lnTo>
                  <a:lnTo>
                    <a:pt x="184091" y="998771"/>
                  </a:lnTo>
                  <a:lnTo>
                    <a:pt x="184308" y="998938"/>
                  </a:lnTo>
                  <a:lnTo>
                    <a:pt x="184629" y="999095"/>
                  </a:lnTo>
                  <a:lnTo>
                    <a:pt x="185188" y="999376"/>
                  </a:lnTo>
                  <a:lnTo>
                    <a:pt x="185751" y="999609"/>
                  </a:lnTo>
                  <a:lnTo>
                    <a:pt x="186329" y="999800"/>
                  </a:lnTo>
                  <a:lnTo>
                    <a:pt x="186931" y="999936"/>
                  </a:lnTo>
                  <a:lnTo>
                    <a:pt x="187550" y="1000032"/>
                  </a:lnTo>
                  <a:lnTo>
                    <a:pt x="188170" y="1000086"/>
                  </a:lnTo>
                  <a:lnTo>
                    <a:pt x="188782" y="1000109"/>
                  </a:lnTo>
                  <a:lnTo>
                    <a:pt x="189387" y="1000104"/>
                  </a:lnTo>
                  <a:lnTo>
                    <a:pt x="189999" y="1000063"/>
                  </a:lnTo>
                  <a:lnTo>
                    <a:pt x="190607" y="999991"/>
                  </a:lnTo>
                  <a:lnTo>
                    <a:pt x="191204" y="999877"/>
                  </a:lnTo>
                  <a:lnTo>
                    <a:pt x="191786" y="999722"/>
                  </a:lnTo>
                  <a:lnTo>
                    <a:pt x="192316" y="999540"/>
                  </a:lnTo>
                  <a:lnTo>
                    <a:pt x="192888" y="999271"/>
                  </a:lnTo>
                  <a:lnTo>
                    <a:pt x="193347" y="999072"/>
                  </a:lnTo>
                  <a:lnTo>
                    <a:pt x="193624" y="998924"/>
                  </a:lnTo>
                  <a:lnTo>
                    <a:pt x="194312" y="998489"/>
                  </a:lnTo>
                  <a:lnTo>
                    <a:pt x="194848" y="998080"/>
                  </a:lnTo>
                  <a:lnTo>
                    <a:pt x="195354" y="997620"/>
                  </a:lnTo>
                  <a:lnTo>
                    <a:pt x="195834" y="997124"/>
                  </a:lnTo>
                  <a:lnTo>
                    <a:pt x="196284" y="996601"/>
                  </a:lnTo>
                  <a:lnTo>
                    <a:pt x="196710" y="996069"/>
                  </a:lnTo>
                  <a:lnTo>
                    <a:pt x="197131" y="995486"/>
                  </a:lnTo>
                  <a:lnTo>
                    <a:pt x="197520" y="994881"/>
                  </a:lnTo>
                  <a:lnTo>
                    <a:pt x="197675" y="994607"/>
                  </a:lnTo>
                  <a:lnTo>
                    <a:pt x="197879" y="994248"/>
                  </a:lnTo>
                  <a:lnTo>
                    <a:pt x="198200" y="993602"/>
                  </a:lnTo>
                  <a:lnTo>
                    <a:pt x="198881" y="992054"/>
                  </a:lnTo>
                  <a:lnTo>
                    <a:pt x="199973" y="989525"/>
                  </a:lnTo>
                  <a:lnTo>
                    <a:pt x="200315" y="988706"/>
                  </a:lnTo>
                  <a:lnTo>
                    <a:pt x="200981" y="987064"/>
                  </a:lnTo>
                  <a:lnTo>
                    <a:pt x="201933" y="984607"/>
                  </a:lnTo>
                  <a:lnTo>
                    <a:pt x="202252" y="983801"/>
                  </a:lnTo>
                  <a:lnTo>
                    <a:pt x="202560" y="982991"/>
                  </a:lnTo>
                  <a:lnTo>
                    <a:pt x="202841" y="982177"/>
                  </a:lnTo>
                  <a:lnTo>
                    <a:pt x="202937" y="981827"/>
                  </a:lnTo>
                  <a:lnTo>
                    <a:pt x="203068" y="981349"/>
                  </a:lnTo>
                  <a:lnTo>
                    <a:pt x="203162" y="980944"/>
                  </a:lnTo>
                  <a:lnTo>
                    <a:pt x="203245" y="980539"/>
                  </a:lnTo>
                  <a:lnTo>
                    <a:pt x="203317" y="980129"/>
                  </a:lnTo>
                  <a:lnTo>
                    <a:pt x="203385" y="979720"/>
                  </a:lnTo>
                  <a:lnTo>
                    <a:pt x="203502" y="978860"/>
                  </a:lnTo>
                  <a:lnTo>
                    <a:pt x="203544" y="978405"/>
                  </a:lnTo>
                  <a:lnTo>
                    <a:pt x="203578" y="977950"/>
                  </a:lnTo>
                  <a:lnTo>
                    <a:pt x="203600" y="977495"/>
                  </a:lnTo>
                  <a:lnTo>
                    <a:pt x="203612" y="977040"/>
                  </a:lnTo>
                  <a:lnTo>
                    <a:pt x="203604" y="976408"/>
                  </a:lnTo>
                  <a:lnTo>
                    <a:pt x="203566" y="975775"/>
                  </a:lnTo>
                  <a:lnTo>
                    <a:pt x="203524" y="975303"/>
                  </a:lnTo>
                  <a:lnTo>
                    <a:pt x="203510" y="975143"/>
                  </a:lnTo>
                  <a:lnTo>
                    <a:pt x="203438" y="974510"/>
                  </a:lnTo>
                  <a:lnTo>
                    <a:pt x="203355" y="973883"/>
                  </a:lnTo>
                  <a:lnTo>
                    <a:pt x="203245" y="973154"/>
                  </a:lnTo>
                  <a:lnTo>
                    <a:pt x="203113" y="972426"/>
                  </a:lnTo>
                  <a:lnTo>
                    <a:pt x="202962" y="971703"/>
                  </a:lnTo>
                  <a:lnTo>
                    <a:pt x="202792" y="970984"/>
                  </a:lnTo>
                  <a:lnTo>
                    <a:pt x="202104" y="968003"/>
                  </a:lnTo>
                  <a:lnTo>
                    <a:pt x="202003" y="967566"/>
                  </a:lnTo>
                  <a:lnTo>
                    <a:pt x="200921" y="963115"/>
                  </a:lnTo>
                  <a:lnTo>
                    <a:pt x="200858" y="962853"/>
                  </a:lnTo>
                  <a:lnTo>
                    <a:pt x="199474" y="956770"/>
                  </a:lnTo>
                  <a:lnTo>
                    <a:pt x="199411" y="956574"/>
                  </a:lnTo>
                  <a:lnTo>
                    <a:pt x="199227" y="955702"/>
                  </a:lnTo>
                  <a:lnTo>
                    <a:pt x="199220" y="955474"/>
                  </a:lnTo>
                  <a:lnTo>
                    <a:pt x="199239" y="955238"/>
                  </a:lnTo>
                  <a:lnTo>
                    <a:pt x="199284" y="955001"/>
                  </a:lnTo>
                  <a:lnTo>
                    <a:pt x="199348" y="954778"/>
                  </a:lnTo>
                  <a:lnTo>
                    <a:pt x="199435" y="954568"/>
                  </a:lnTo>
                  <a:lnTo>
                    <a:pt x="199522" y="954400"/>
                  </a:lnTo>
                  <a:lnTo>
                    <a:pt x="199624" y="954227"/>
                  </a:lnTo>
                  <a:lnTo>
                    <a:pt x="199737" y="954068"/>
                  </a:lnTo>
                  <a:lnTo>
                    <a:pt x="199862" y="953941"/>
                  </a:lnTo>
                  <a:lnTo>
                    <a:pt x="200003" y="953863"/>
                  </a:lnTo>
                  <a:lnTo>
                    <a:pt x="200266" y="953768"/>
                  </a:lnTo>
                  <a:lnTo>
                    <a:pt x="200573" y="953713"/>
                  </a:lnTo>
                  <a:lnTo>
                    <a:pt x="200891" y="953704"/>
                  </a:lnTo>
                  <a:lnTo>
                    <a:pt x="201197" y="953741"/>
                  </a:lnTo>
                  <a:lnTo>
                    <a:pt x="201469" y="953822"/>
                  </a:lnTo>
                  <a:lnTo>
                    <a:pt x="201684" y="953954"/>
                  </a:lnTo>
                  <a:lnTo>
                    <a:pt x="201877" y="954132"/>
                  </a:lnTo>
                  <a:lnTo>
                    <a:pt x="202058" y="954341"/>
                  </a:lnTo>
                  <a:lnTo>
                    <a:pt x="202388" y="954778"/>
                  </a:lnTo>
                  <a:lnTo>
                    <a:pt x="202564" y="955033"/>
                  </a:lnTo>
                  <a:lnTo>
                    <a:pt x="202728" y="955301"/>
                  </a:lnTo>
                  <a:lnTo>
                    <a:pt x="202879" y="955574"/>
                  </a:lnTo>
                  <a:lnTo>
                    <a:pt x="203162" y="956133"/>
                  </a:lnTo>
                  <a:lnTo>
                    <a:pt x="203298" y="956461"/>
                  </a:lnTo>
                  <a:lnTo>
                    <a:pt x="203525" y="957148"/>
                  </a:lnTo>
                  <a:lnTo>
                    <a:pt x="203668" y="957453"/>
                  </a:lnTo>
                  <a:lnTo>
                    <a:pt x="203869" y="957689"/>
                  </a:lnTo>
                  <a:lnTo>
                    <a:pt x="203955" y="957749"/>
                  </a:lnTo>
                  <a:lnTo>
                    <a:pt x="204050" y="957803"/>
                  </a:lnTo>
                  <a:lnTo>
                    <a:pt x="204148" y="957853"/>
                  </a:lnTo>
                  <a:lnTo>
                    <a:pt x="204271" y="957860"/>
                  </a:lnTo>
                  <a:lnTo>
                    <a:pt x="204354" y="957945"/>
                  </a:lnTo>
                  <a:lnTo>
                    <a:pt x="204492" y="958131"/>
                  </a:lnTo>
                  <a:lnTo>
                    <a:pt x="204628" y="958336"/>
                  </a:lnTo>
                  <a:lnTo>
                    <a:pt x="204754" y="958549"/>
                  </a:lnTo>
                  <a:lnTo>
                    <a:pt x="204885" y="958750"/>
                  </a:lnTo>
                  <a:lnTo>
                    <a:pt x="205047" y="958918"/>
                  </a:lnTo>
                  <a:lnTo>
                    <a:pt x="205128" y="958973"/>
                  </a:lnTo>
                  <a:lnTo>
                    <a:pt x="205211" y="959023"/>
                  </a:lnTo>
                  <a:lnTo>
                    <a:pt x="205289" y="959105"/>
                  </a:lnTo>
                  <a:lnTo>
                    <a:pt x="205368" y="959214"/>
                  </a:lnTo>
                  <a:lnTo>
                    <a:pt x="205441" y="959327"/>
                  </a:lnTo>
                  <a:lnTo>
                    <a:pt x="205528" y="959491"/>
                  </a:lnTo>
                  <a:lnTo>
                    <a:pt x="205596" y="959664"/>
                  </a:lnTo>
                  <a:lnTo>
                    <a:pt x="205653" y="959842"/>
                  </a:lnTo>
                  <a:lnTo>
                    <a:pt x="205706" y="960024"/>
                  </a:lnTo>
                  <a:lnTo>
                    <a:pt x="205763" y="960204"/>
                  </a:lnTo>
                  <a:lnTo>
                    <a:pt x="205849" y="960460"/>
                  </a:lnTo>
                  <a:lnTo>
                    <a:pt x="205944" y="960720"/>
                  </a:lnTo>
                  <a:lnTo>
                    <a:pt x="206027" y="960984"/>
                  </a:lnTo>
                  <a:lnTo>
                    <a:pt x="206076" y="961238"/>
                  </a:lnTo>
                  <a:lnTo>
                    <a:pt x="206068" y="961484"/>
                  </a:lnTo>
                  <a:lnTo>
                    <a:pt x="206034" y="961620"/>
                  </a:lnTo>
                  <a:lnTo>
                    <a:pt x="205989" y="961757"/>
                  </a:lnTo>
                  <a:lnTo>
                    <a:pt x="205928" y="961894"/>
                  </a:lnTo>
                  <a:lnTo>
                    <a:pt x="205789" y="962148"/>
                  </a:lnTo>
                  <a:lnTo>
                    <a:pt x="205724" y="962244"/>
                  </a:lnTo>
                  <a:lnTo>
                    <a:pt x="205649" y="962335"/>
                  </a:lnTo>
                  <a:lnTo>
                    <a:pt x="205570" y="962421"/>
                  </a:lnTo>
                  <a:lnTo>
                    <a:pt x="205502" y="962512"/>
                  </a:lnTo>
                  <a:lnTo>
                    <a:pt x="205449" y="962613"/>
                  </a:lnTo>
                  <a:lnTo>
                    <a:pt x="205411" y="962803"/>
                  </a:lnTo>
                  <a:lnTo>
                    <a:pt x="205430" y="963013"/>
                  </a:lnTo>
                  <a:lnTo>
                    <a:pt x="205475" y="963236"/>
                  </a:lnTo>
                  <a:lnTo>
                    <a:pt x="205528" y="963463"/>
                  </a:lnTo>
                  <a:lnTo>
                    <a:pt x="205562" y="963686"/>
                  </a:lnTo>
                  <a:lnTo>
                    <a:pt x="205933" y="965883"/>
                  </a:lnTo>
                  <a:lnTo>
                    <a:pt x="205918" y="966088"/>
                  </a:lnTo>
                  <a:lnTo>
                    <a:pt x="205925" y="966184"/>
                  </a:lnTo>
                  <a:lnTo>
                    <a:pt x="206095" y="966466"/>
                  </a:lnTo>
                  <a:lnTo>
                    <a:pt x="206306" y="966648"/>
                  </a:lnTo>
                  <a:lnTo>
                    <a:pt x="206386" y="966685"/>
                  </a:lnTo>
                  <a:lnTo>
                    <a:pt x="206548" y="966730"/>
                  </a:lnTo>
                  <a:lnTo>
                    <a:pt x="206631" y="966757"/>
                  </a:lnTo>
                  <a:lnTo>
                    <a:pt x="206707" y="966789"/>
                  </a:lnTo>
                  <a:lnTo>
                    <a:pt x="206850" y="966953"/>
                  </a:lnTo>
                  <a:lnTo>
                    <a:pt x="206941" y="967203"/>
                  </a:lnTo>
                  <a:lnTo>
                    <a:pt x="206995" y="967457"/>
                  </a:lnTo>
                  <a:lnTo>
                    <a:pt x="207056" y="967653"/>
                  </a:lnTo>
                  <a:lnTo>
                    <a:pt x="207183" y="967786"/>
                  </a:lnTo>
                  <a:lnTo>
                    <a:pt x="207217" y="968008"/>
                  </a:lnTo>
                  <a:lnTo>
                    <a:pt x="207402" y="968191"/>
                  </a:lnTo>
                  <a:lnTo>
                    <a:pt x="207625" y="968341"/>
                  </a:lnTo>
                  <a:lnTo>
                    <a:pt x="208108" y="968614"/>
                  </a:lnTo>
                  <a:lnTo>
                    <a:pt x="208340" y="968764"/>
                  </a:lnTo>
                  <a:lnTo>
                    <a:pt x="208733" y="969078"/>
                  </a:lnTo>
                  <a:lnTo>
                    <a:pt x="209110" y="969406"/>
                  </a:lnTo>
                  <a:lnTo>
                    <a:pt x="209858" y="970083"/>
                  </a:lnTo>
                  <a:lnTo>
                    <a:pt x="210435" y="970560"/>
                  </a:lnTo>
                  <a:lnTo>
                    <a:pt x="210751" y="970825"/>
                  </a:lnTo>
                  <a:lnTo>
                    <a:pt x="211261" y="971239"/>
                  </a:lnTo>
                  <a:lnTo>
                    <a:pt x="211782" y="971639"/>
                  </a:lnTo>
                  <a:lnTo>
                    <a:pt x="212319" y="972012"/>
                  </a:lnTo>
                  <a:lnTo>
                    <a:pt x="212878" y="972335"/>
                  </a:lnTo>
                  <a:lnTo>
                    <a:pt x="213544" y="972641"/>
                  </a:lnTo>
                  <a:lnTo>
                    <a:pt x="214235" y="972895"/>
                  </a:lnTo>
                  <a:lnTo>
                    <a:pt x="214996" y="973135"/>
                  </a:lnTo>
                  <a:lnTo>
                    <a:pt x="215674" y="973273"/>
                  </a:lnTo>
                  <a:lnTo>
                    <a:pt x="216397" y="973405"/>
                  </a:lnTo>
                  <a:lnTo>
                    <a:pt x="217228" y="973514"/>
                  </a:lnTo>
                  <a:lnTo>
                    <a:pt x="218078" y="973573"/>
                  </a:lnTo>
                  <a:lnTo>
                    <a:pt x="218929" y="973577"/>
                  </a:lnTo>
                  <a:lnTo>
                    <a:pt x="219775" y="973528"/>
                  </a:lnTo>
                  <a:lnTo>
                    <a:pt x="220603" y="973414"/>
                  </a:lnTo>
                  <a:lnTo>
                    <a:pt x="221680" y="973159"/>
                  </a:lnTo>
                  <a:lnTo>
                    <a:pt x="222598" y="972863"/>
                  </a:lnTo>
                  <a:lnTo>
                    <a:pt x="223569" y="972454"/>
                  </a:lnTo>
                  <a:lnTo>
                    <a:pt x="224503" y="971967"/>
                  </a:lnTo>
                  <a:lnTo>
                    <a:pt x="225380" y="971426"/>
                  </a:lnTo>
                  <a:lnTo>
                    <a:pt x="225810" y="971121"/>
                  </a:lnTo>
                  <a:lnTo>
                    <a:pt x="226233" y="970793"/>
                  </a:lnTo>
                  <a:lnTo>
                    <a:pt x="226641" y="970452"/>
                  </a:lnTo>
                  <a:lnTo>
                    <a:pt x="227035" y="970092"/>
                  </a:lnTo>
                  <a:lnTo>
                    <a:pt x="227413" y="969719"/>
                  </a:lnTo>
                  <a:lnTo>
                    <a:pt x="229219" y="969419"/>
                  </a:lnTo>
                  <a:lnTo>
                    <a:pt x="229432" y="970259"/>
                  </a:lnTo>
                  <a:lnTo>
                    <a:pt x="231154" y="976763"/>
                  </a:lnTo>
                  <a:lnTo>
                    <a:pt x="232034" y="978359"/>
                  </a:lnTo>
                  <a:lnTo>
                    <a:pt x="233803" y="981568"/>
                  </a:lnTo>
                  <a:lnTo>
                    <a:pt x="234833" y="983581"/>
                  </a:lnTo>
                  <a:lnTo>
                    <a:pt x="235285" y="984611"/>
                  </a:lnTo>
                  <a:lnTo>
                    <a:pt x="235720" y="986448"/>
                  </a:lnTo>
                  <a:lnTo>
                    <a:pt x="235872" y="987117"/>
                  </a:lnTo>
                  <a:lnTo>
                    <a:pt x="236740" y="990795"/>
                  </a:lnTo>
                  <a:lnTo>
                    <a:pt x="237523" y="993903"/>
                  </a:lnTo>
                  <a:lnTo>
                    <a:pt x="237576" y="994048"/>
                  </a:lnTo>
                  <a:lnTo>
                    <a:pt x="237640" y="994194"/>
                  </a:lnTo>
                  <a:lnTo>
                    <a:pt x="237719" y="994335"/>
                  </a:lnTo>
                  <a:lnTo>
                    <a:pt x="237806" y="994472"/>
                  </a:lnTo>
                  <a:lnTo>
                    <a:pt x="237900" y="994594"/>
                  </a:lnTo>
                  <a:lnTo>
                    <a:pt x="238070" y="994763"/>
                  </a:lnTo>
                  <a:lnTo>
                    <a:pt x="238271" y="994913"/>
                  </a:lnTo>
                  <a:lnTo>
                    <a:pt x="238497" y="995040"/>
                  </a:lnTo>
                  <a:lnTo>
                    <a:pt x="238728" y="995149"/>
                  </a:lnTo>
                  <a:lnTo>
                    <a:pt x="238958" y="995250"/>
                  </a:lnTo>
                  <a:lnTo>
                    <a:pt x="239279" y="995354"/>
                  </a:lnTo>
                  <a:lnTo>
                    <a:pt x="239619" y="995431"/>
                  </a:lnTo>
                  <a:lnTo>
                    <a:pt x="239967" y="995477"/>
                  </a:lnTo>
                  <a:lnTo>
                    <a:pt x="240319" y="995491"/>
                  </a:lnTo>
                  <a:lnTo>
                    <a:pt x="240659" y="995477"/>
                  </a:lnTo>
                  <a:lnTo>
                    <a:pt x="241045" y="995413"/>
                  </a:lnTo>
                  <a:lnTo>
                    <a:pt x="241430" y="995300"/>
                  </a:lnTo>
                  <a:lnTo>
                    <a:pt x="241808" y="995154"/>
                  </a:lnTo>
                  <a:lnTo>
                    <a:pt x="242174" y="994977"/>
                  </a:lnTo>
                  <a:lnTo>
                    <a:pt x="242523" y="994776"/>
                  </a:lnTo>
                  <a:lnTo>
                    <a:pt x="242971" y="994458"/>
                  </a:lnTo>
                  <a:lnTo>
                    <a:pt x="243403" y="994076"/>
                  </a:lnTo>
                  <a:lnTo>
                    <a:pt x="243434" y="994042"/>
                  </a:lnTo>
                  <a:lnTo>
                    <a:pt x="243792" y="993648"/>
                  </a:lnTo>
                  <a:lnTo>
                    <a:pt x="244132" y="993188"/>
                  </a:lnTo>
                  <a:lnTo>
                    <a:pt x="244408" y="992711"/>
                  </a:lnTo>
                  <a:lnTo>
                    <a:pt x="244597" y="992155"/>
                  </a:lnTo>
                  <a:lnTo>
                    <a:pt x="244684" y="991555"/>
                  </a:lnTo>
                  <a:lnTo>
                    <a:pt x="244721" y="990927"/>
                  </a:lnTo>
                  <a:lnTo>
                    <a:pt x="244763" y="990299"/>
                  </a:lnTo>
                  <a:lnTo>
                    <a:pt x="244854" y="989685"/>
                  </a:lnTo>
                  <a:lnTo>
                    <a:pt x="244899" y="989480"/>
                  </a:lnTo>
                  <a:lnTo>
                    <a:pt x="244997" y="989070"/>
                  </a:lnTo>
                  <a:lnTo>
                    <a:pt x="245054" y="988866"/>
                  </a:lnTo>
                  <a:lnTo>
                    <a:pt x="245114" y="988665"/>
                  </a:lnTo>
                  <a:lnTo>
                    <a:pt x="245216" y="988397"/>
                  </a:lnTo>
                  <a:lnTo>
                    <a:pt x="245331" y="988138"/>
                  </a:lnTo>
                  <a:lnTo>
                    <a:pt x="245569" y="987619"/>
                  </a:lnTo>
                  <a:lnTo>
                    <a:pt x="245674" y="987355"/>
                  </a:lnTo>
                  <a:lnTo>
                    <a:pt x="245746" y="987118"/>
                  </a:lnTo>
                  <a:lnTo>
                    <a:pt x="245799" y="986873"/>
                  </a:lnTo>
                  <a:lnTo>
                    <a:pt x="245856" y="986631"/>
                  </a:lnTo>
                  <a:lnTo>
                    <a:pt x="245931" y="986400"/>
                  </a:lnTo>
                  <a:lnTo>
                    <a:pt x="246037" y="986190"/>
                  </a:lnTo>
                  <a:lnTo>
                    <a:pt x="246233" y="985954"/>
                  </a:lnTo>
                  <a:lnTo>
                    <a:pt x="246483" y="985740"/>
                  </a:lnTo>
                  <a:lnTo>
                    <a:pt x="246766" y="985558"/>
                  </a:lnTo>
                  <a:lnTo>
                    <a:pt x="247068" y="985403"/>
                  </a:lnTo>
                  <a:lnTo>
                    <a:pt x="247367" y="985285"/>
                  </a:lnTo>
                  <a:lnTo>
                    <a:pt x="247659" y="985198"/>
                  </a:lnTo>
                  <a:lnTo>
                    <a:pt x="247967" y="985139"/>
                  </a:lnTo>
                  <a:lnTo>
                    <a:pt x="248282" y="985107"/>
                  </a:lnTo>
                  <a:lnTo>
                    <a:pt x="248588" y="985116"/>
                  </a:lnTo>
                  <a:lnTo>
                    <a:pt x="248879" y="985166"/>
                  </a:lnTo>
                  <a:lnTo>
                    <a:pt x="249147" y="985276"/>
                  </a:lnTo>
                  <a:lnTo>
                    <a:pt x="249396" y="985439"/>
                  </a:lnTo>
                  <a:lnTo>
                    <a:pt x="249642" y="985631"/>
                  </a:lnTo>
                  <a:lnTo>
                    <a:pt x="249884" y="985835"/>
                  </a:lnTo>
                  <a:lnTo>
                    <a:pt x="250129" y="986022"/>
                  </a:lnTo>
                  <a:lnTo>
                    <a:pt x="250435" y="986236"/>
                  </a:lnTo>
                  <a:lnTo>
                    <a:pt x="250735" y="986463"/>
                  </a:lnTo>
                  <a:lnTo>
                    <a:pt x="251037" y="986681"/>
                  </a:lnTo>
                  <a:lnTo>
                    <a:pt x="251347" y="986891"/>
                  </a:lnTo>
                  <a:lnTo>
                    <a:pt x="251668" y="987073"/>
                  </a:lnTo>
                  <a:lnTo>
                    <a:pt x="252185" y="987310"/>
                  </a:lnTo>
                  <a:lnTo>
                    <a:pt x="252729" y="987505"/>
                  </a:lnTo>
                  <a:lnTo>
                    <a:pt x="253292" y="987655"/>
                  </a:lnTo>
                  <a:lnTo>
                    <a:pt x="253860" y="987774"/>
                  </a:lnTo>
                  <a:lnTo>
                    <a:pt x="254427" y="987860"/>
                  </a:lnTo>
                  <a:lnTo>
                    <a:pt x="254940" y="987905"/>
                  </a:lnTo>
                  <a:lnTo>
                    <a:pt x="255462" y="987928"/>
                  </a:lnTo>
                  <a:lnTo>
                    <a:pt x="255983" y="987919"/>
                  </a:lnTo>
                  <a:lnTo>
                    <a:pt x="256502" y="987878"/>
                  </a:lnTo>
                  <a:lnTo>
                    <a:pt x="257008" y="987810"/>
                  </a:lnTo>
                  <a:lnTo>
                    <a:pt x="257284" y="987751"/>
                  </a:lnTo>
                  <a:lnTo>
                    <a:pt x="257559" y="987683"/>
                  </a:lnTo>
                  <a:lnTo>
                    <a:pt x="257835" y="987605"/>
                  </a:lnTo>
                  <a:lnTo>
                    <a:pt x="258621" y="987369"/>
                  </a:lnTo>
                  <a:lnTo>
                    <a:pt x="259109" y="987209"/>
                  </a:lnTo>
                  <a:lnTo>
                    <a:pt x="259355" y="987137"/>
                  </a:lnTo>
                  <a:lnTo>
                    <a:pt x="259604" y="987073"/>
                  </a:lnTo>
                  <a:lnTo>
                    <a:pt x="259872" y="987023"/>
                  </a:lnTo>
                  <a:lnTo>
                    <a:pt x="260144" y="986982"/>
                  </a:lnTo>
                  <a:lnTo>
                    <a:pt x="260420" y="986950"/>
                  </a:lnTo>
                  <a:lnTo>
                    <a:pt x="260968" y="986905"/>
                  </a:lnTo>
                  <a:lnTo>
                    <a:pt x="261366" y="986855"/>
                  </a:lnTo>
                  <a:lnTo>
                    <a:pt x="261777" y="986795"/>
                  </a:lnTo>
                  <a:lnTo>
                    <a:pt x="262182" y="986759"/>
                  </a:lnTo>
                  <a:lnTo>
                    <a:pt x="262556" y="986777"/>
                  </a:lnTo>
                  <a:lnTo>
                    <a:pt x="262869" y="986891"/>
                  </a:lnTo>
                  <a:lnTo>
                    <a:pt x="262990" y="986968"/>
                  </a:lnTo>
                  <a:lnTo>
                    <a:pt x="263111" y="987059"/>
                  </a:lnTo>
                  <a:lnTo>
                    <a:pt x="263224" y="987159"/>
                  </a:lnTo>
                  <a:lnTo>
                    <a:pt x="263319" y="987269"/>
                  </a:lnTo>
                  <a:lnTo>
                    <a:pt x="263394" y="987387"/>
                  </a:lnTo>
                  <a:lnTo>
                    <a:pt x="263440" y="987505"/>
                  </a:lnTo>
                  <a:lnTo>
                    <a:pt x="263474" y="987633"/>
                  </a:lnTo>
                  <a:lnTo>
                    <a:pt x="263493" y="987769"/>
                  </a:lnTo>
                  <a:lnTo>
                    <a:pt x="263496" y="987901"/>
                  </a:lnTo>
                  <a:lnTo>
                    <a:pt x="263481" y="988024"/>
                  </a:lnTo>
                  <a:lnTo>
                    <a:pt x="263417" y="988170"/>
                  </a:lnTo>
                  <a:lnTo>
                    <a:pt x="263311" y="988301"/>
                  </a:lnTo>
                  <a:lnTo>
                    <a:pt x="263179" y="988433"/>
                  </a:lnTo>
                  <a:lnTo>
                    <a:pt x="263043" y="988561"/>
                  </a:lnTo>
                  <a:lnTo>
                    <a:pt x="262930" y="988697"/>
                  </a:lnTo>
                  <a:lnTo>
                    <a:pt x="262805" y="988911"/>
                  </a:lnTo>
                  <a:lnTo>
                    <a:pt x="262688" y="989129"/>
                  </a:lnTo>
                  <a:lnTo>
                    <a:pt x="262582" y="989357"/>
                  </a:lnTo>
                  <a:lnTo>
                    <a:pt x="262480" y="989589"/>
                  </a:lnTo>
                  <a:lnTo>
                    <a:pt x="262197" y="990176"/>
                  </a:lnTo>
                  <a:lnTo>
                    <a:pt x="261838" y="990909"/>
                  </a:lnTo>
                  <a:lnTo>
                    <a:pt x="261668" y="991282"/>
                  </a:lnTo>
                  <a:lnTo>
                    <a:pt x="261517" y="991655"/>
                  </a:lnTo>
                  <a:lnTo>
                    <a:pt x="261309" y="992210"/>
                  </a:lnTo>
                  <a:lnTo>
                    <a:pt x="261128" y="992779"/>
                  </a:lnTo>
                  <a:lnTo>
                    <a:pt x="261051" y="993065"/>
                  </a:lnTo>
                  <a:lnTo>
                    <a:pt x="260957" y="993484"/>
                  </a:lnTo>
                  <a:lnTo>
                    <a:pt x="260885" y="993912"/>
                  </a:lnTo>
                  <a:lnTo>
                    <a:pt x="260719" y="995209"/>
                  </a:lnTo>
                  <a:lnTo>
                    <a:pt x="260681" y="995563"/>
                  </a:lnTo>
                  <a:lnTo>
                    <a:pt x="260647" y="995918"/>
                  </a:lnTo>
                  <a:lnTo>
                    <a:pt x="260617" y="996273"/>
                  </a:lnTo>
                  <a:lnTo>
                    <a:pt x="260568" y="996624"/>
                  </a:lnTo>
                  <a:lnTo>
                    <a:pt x="260492" y="996965"/>
                  </a:lnTo>
                  <a:lnTo>
                    <a:pt x="260371" y="997375"/>
                  </a:lnTo>
                  <a:lnTo>
                    <a:pt x="260220" y="997789"/>
                  </a:lnTo>
                  <a:lnTo>
                    <a:pt x="260039" y="998189"/>
                  </a:lnTo>
                  <a:lnTo>
                    <a:pt x="259831" y="998562"/>
                  </a:lnTo>
                  <a:lnTo>
                    <a:pt x="259582" y="998903"/>
                  </a:lnTo>
                  <a:lnTo>
                    <a:pt x="259294" y="999181"/>
                  </a:lnTo>
                  <a:lnTo>
                    <a:pt x="258958" y="999417"/>
                  </a:lnTo>
                  <a:lnTo>
                    <a:pt x="258598" y="999631"/>
                  </a:lnTo>
                  <a:lnTo>
                    <a:pt x="258239" y="999854"/>
                  </a:lnTo>
                  <a:lnTo>
                    <a:pt x="257903" y="1000095"/>
                  </a:lnTo>
                  <a:lnTo>
                    <a:pt x="257397" y="1000514"/>
                  </a:lnTo>
                  <a:lnTo>
                    <a:pt x="256898" y="1000960"/>
                  </a:lnTo>
                  <a:lnTo>
                    <a:pt x="256422" y="1001424"/>
                  </a:lnTo>
                  <a:lnTo>
                    <a:pt x="255992" y="1001920"/>
                  </a:lnTo>
                  <a:lnTo>
                    <a:pt x="255624" y="1002448"/>
                  </a:lnTo>
                  <a:lnTo>
                    <a:pt x="255352" y="1002944"/>
                  </a:lnTo>
                  <a:lnTo>
                    <a:pt x="255122" y="1003467"/>
                  </a:lnTo>
                  <a:lnTo>
                    <a:pt x="254925" y="1004009"/>
                  </a:lnTo>
                  <a:lnTo>
                    <a:pt x="254767" y="1004564"/>
                  </a:lnTo>
                  <a:lnTo>
                    <a:pt x="254650" y="1005119"/>
                  </a:lnTo>
                  <a:lnTo>
                    <a:pt x="254563" y="1005706"/>
                  </a:lnTo>
                  <a:lnTo>
                    <a:pt x="254521" y="1006307"/>
                  </a:lnTo>
                  <a:lnTo>
                    <a:pt x="254517" y="1006912"/>
                  </a:lnTo>
                  <a:lnTo>
                    <a:pt x="254555" y="1007512"/>
                  </a:lnTo>
                  <a:lnTo>
                    <a:pt x="254631" y="1008099"/>
                  </a:lnTo>
                  <a:lnTo>
                    <a:pt x="254578" y="1008377"/>
                  </a:lnTo>
                  <a:lnTo>
                    <a:pt x="254517" y="1008654"/>
                  </a:lnTo>
                  <a:lnTo>
                    <a:pt x="254449" y="1008932"/>
                  </a:lnTo>
                  <a:lnTo>
                    <a:pt x="254370" y="1009210"/>
                  </a:lnTo>
                  <a:lnTo>
                    <a:pt x="254185" y="1009819"/>
                  </a:lnTo>
                  <a:lnTo>
                    <a:pt x="254087" y="1010174"/>
                  </a:lnTo>
                  <a:lnTo>
                    <a:pt x="253970" y="1010515"/>
                  </a:lnTo>
                  <a:lnTo>
                    <a:pt x="253817" y="1010816"/>
                  </a:lnTo>
                  <a:lnTo>
                    <a:pt x="253618" y="1011048"/>
                  </a:lnTo>
                  <a:lnTo>
                    <a:pt x="252884" y="1012299"/>
                  </a:lnTo>
                  <a:lnTo>
                    <a:pt x="252786" y="1012450"/>
                  </a:lnTo>
                  <a:lnTo>
                    <a:pt x="252575" y="1012795"/>
                  </a:lnTo>
                  <a:lnTo>
                    <a:pt x="252461" y="1012964"/>
                  </a:lnTo>
                  <a:lnTo>
                    <a:pt x="252337" y="1013114"/>
                  </a:lnTo>
                  <a:lnTo>
                    <a:pt x="252193" y="1013246"/>
                  </a:lnTo>
                  <a:lnTo>
                    <a:pt x="252004" y="1013360"/>
                  </a:lnTo>
                  <a:lnTo>
                    <a:pt x="251785" y="1013441"/>
                  </a:lnTo>
                  <a:lnTo>
                    <a:pt x="251551" y="1013500"/>
                  </a:lnTo>
                  <a:lnTo>
                    <a:pt x="251317" y="1013564"/>
                  </a:lnTo>
                  <a:lnTo>
                    <a:pt x="251094" y="1013646"/>
                  </a:lnTo>
                  <a:lnTo>
                    <a:pt x="250833" y="1013774"/>
                  </a:lnTo>
                  <a:lnTo>
                    <a:pt x="250571" y="1013914"/>
                  </a:lnTo>
                  <a:lnTo>
                    <a:pt x="250318" y="1014069"/>
                  </a:lnTo>
                  <a:lnTo>
                    <a:pt x="250073" y="1014229"/>
                  </a:lnTo>
                  <a:lnTo>
                    <a:pt x="249827" y="1014397"/>
                  </a:lnTo>
                  <a:lnTo>
                    <a:pt x="249699" y="1014502"/>
                  </a:lnTo>
                  <a:lnTo>
                    <a:pt x="249449" y="1014729"/>
                  </a:lnTo>
                  <a:lnTo>
                    <a:pt x="249317" y="1014829"/>
                  </a:lnTo>
                  <a:lnTo>
                    <a:pt x="249177" y="1014902"/>
                  </a:lnTo>
                  <a:lnTo>
                    <a:pt x="249053" y="1014929"/>
                  </a:lnTo>
                  <a:lnTo>
                    <a:pt x="248777" y="1014934"/>
                  </a:lnTo>
                  <a:lnTo>
                    <a:pt x="248648" y="1014948"/>
                  </a:lnTo>
                  <a:lnTo>
                    <a:pt x="248535" y="1014984"/>
                  </a:lnTo>
                  <a:lnTo>
                    <a:pt x="248429" y="1015075"/>
                  </a:lnTo>
                  <a:lnTo>
                    <a:pt x="248346" y="1015202"/>
                  </a:lnTo>
                  <a:lnTo>
                    <a:pt x="248195" y="1015494"/>
                  </a:lnTo>
                  <a:lnTo>
                    <a:pt x="248103" y="1015621"/>
                  </a:lnTo>
                  <a:lnTo>
                    <a:pt x="247937" y="1015794"/>
                  </a:lnTo>
                  <a:lnTo>
                    <a:pt x="247748" y="1015944"/>
                  </a:lnTo>
                  <a:lnTo>
                    <a:pt x="247552" y="1016090"/>
                  </a:lnTo>
                  <a:lnTo>
                    <a:pt x="247352" y="1016231"/>
                  </a:lnTo>
                  <a:lnTo>
                    <a:pt x="246891" y="1016590"/>
                  </a:lnTo>
                  <a:lnTo>
                    <a:pt x="246619" y="1016795"/>
                  </a:lnTo>
                  <a:lnTo>
                    <a:pt x="246354" y="1017009"/>
                  </a:lnTo>
                  <a:lnTo>
                    <a:pt x="246105" y="1017237"/>
                  </a:lnTo>
                  <a:lnTo>
                    <a:pt x="245886" y="1017487"/>
                  </a:lnTo>
                  <a:lnTo>
                    <a:pt x="245780" y="1017646"/>
                  </a:lnTo>
                  <a:lnTo>
                    <a:pt x="245689" y="1017819"/>
                  </a:lnTo>
                  <a:lnTo>
                    <a:pt x="245603" y="1017996"/>
                  </a:lnTo>
                  <a:lnTo>
                    <a:pt x="245504" y="1018165"/>
                  </a:lnTo>
                  <a:lnTo>
                    <a:pt x="245391" y="1018315"/>
                  </a:lnTo>
                  <a:lnTo>
                    <a:pt x="245250" y="1018438"/>
                  </a:lnTo>
                  <a:lnTo>
                    <a:pt x="245095" y="1018542"/>
                  </a:lnTo>
                  <a:lnTo>
                    <a:pt x="244763" y="1018743"/>
                  </a:lnTo>
                  <a:lnTo>
                    <a:pt x="244608" y="1018847"/>
                  </a:lnTo>
                  <a:lnTo>
                    <a:pt x="244166" y="1019207"/>
                  </a:lnTo>
                  <a:lnTo>
                    <a:pt x="243743" y="1019603"/>
                  </a:lnTo>
                  <a:lnTo>
                    <a:pt x="243342" y="1020022"/>
                  </a:lnTo>
                  <a:lnTo>
                    <a:pt x="242984" y="1020472"/>
                  </a:lnTo>
                  <a:lnTo>
                    <a:pt x="242674" y="1020941"/>
                  </a:lnTo>
                  <a:lnTo>
                    <a:pt x="242446" y="1021373"/>
                  </a:lnTo>
                  <a:lnTo>
                    <a:pt x="242246" y="1021828"/>
                  </a:lnTo>
                  <a:lnTo>
                    <a:pt x="242080" y="1022301"/>
                  </a:lnTo>
                  <a:lnTo>
                    <a:pt x="241951" y="1022779"/>
                  </a:lnTo>
                  <a:lnTo>
                    <a:pt x="241857" y="1023261"/>
                  </a:lnTo>
                  <a:lnTo>
                    <a:pt x="241861" y="1023626"/>
                  </a:lnTo>
                  <a:lnTo>
                    <a:pt x="241876" y="1023989"/>
                  </a:lnTo>
                  <a:lnTo>
                    <a:pt x="241902" y="1024358"/>
                  </a:lnTo>
                  <a:lnTo>
                    <a:pt x="241944" y="1024722"/>
                  </a:lnTo>
                  <a:lnTo>
                    <a:pt x="241997" y="1025082"/>
                  </a:lnTo>
                  <a:lnTo>
                    <a:pt x="242034" y="1025300"/>
                  </a:lnTo>
                  <a:lnTo>
                    <a:pt x="242121" y="1025737"/>
                  </a:lnTo>
                  <a:lnTo>
                    <a:pt x="242174" y="1025955"/>
                  </a:lnTo>
                  <a:lnTo>
                    <a:pt x="242314" y="1026415"/>
                  </a:lnTo>
                  <a:lnTo>
                    <a:pt x="242402" y="1026656"/>
                  </a:lnTo>
                  <a:lnTo>
                    <a:pt x="242500" y="1026892"/>
                  </a:lnTo>
                  <a:lnTo>
                    <a:pt x="242610" y="1027125"/>
                  </a:lnTo>
                  <a:lnTo>
                    <a:pt x="242734" y="1027347"/>
                  </a:lnTo>
                  <a:lnTo>
                    <a:pt x="242899" y="1027277"/>
                  </a:lnTo>
                  <a:lnTo>
                    <a:pt x="243022" y="1027424"/>
                  </a:lnTo>
                  <a:lnTo>
                    <a:pt x="243214" y="1027719"/>
                  </a:lnTo>
                  <a:lnTo>
                    <a:pt x="243393" y="1027915"/>
                  </a:lnTo>
                  <a:lnTo>
                    <a:pt x="243499" y="1028025"/>
                  </a:lnTo>
                  <a:lnTo>
                    <a:pt x="243668" y="1028307"/>
                  </a:lnTo>
                  <a:lnTo>
                    <a:pt x="243829" y="1028467"/>
                  </a:lnTo>
                  <a:lnTo>
                    <a:pt x="243962" y="1028641"/>
                  </a:lnTo>
                  <a:lnTo>
                    <a:pt x="244154" y="1028916"/>
                  </a:lnTo>
                  <a:lnTo>
                    <a:pt x="244276" y="1029037"/>
                  </a:lnTo>
                  <a:lnTo>
                    <a:pt x="244496" y="1029220"/>
                  </a:lnTo>
                  <a:lnTo>
                    <a:pt x="245045" y="1029567"/>
                  </a:lnTo>
                  <a:lnTo>
                    <a:pt x="245187" y="1029639"/>
                  </a:lnTo>
                  <a:lnTo>
                    <a:pt x="245349" y="1029668"/>
                  </a:lnTo>
                  <a:lnTo>
                    <a:pt x="245550" y="1029755"/>
                  </a:lnTo>
                  <a:lnTo>
                    <a:pt x="245795" y="1029873"/>
                  </a:lnTo>
                  <a:lnTo>
                    <a:pt x="246071" y="1029969"/>
                  </a:lnTo>
                  <a:lnTo>
                    <a:pt x="246362" y="1030028"/>
                  </a:lnTo>
                  <a:lnTo>
                    <a:pt x="246664" y="1030069"/>
                  </a:lnTo>
                  <a:lnTo>
                    <a:pt x="246963" y="1030083"/>
                  </a:lnTo>
                  <a:lnTo>
                    <a:pt x="247257" y="1030078"/>
                  </a:lnTo>
                  <a:lnTo>
                    <a:pt x="247442" y="1030060"/>
                  </a:lnTo>
                  <a:lnTo>
                    <a:pt x="247624" y="1030037"/>
                  </a:lnTo>
                  <a:lnTo>
                    <a:pt x="247986" y="1029964"/>
                  </a:lnTo>
                  <a:lnTo>
                    <a:pt x="248169" y="1029919"/>
                  </a:lnTo>
                  <a:lnTo>
                    <a:pt x="248531" y="1029800"/>
                  </a:lnTo>
                  <a:lnTo>
                    <a:pt x="248886" y="1029646"/>
                  </a:lnTo>
                  <a:lnTo>
                    <a:pt x="249238" y="1029473"/>
                  </a:lnTo>
                  <a:lnTo>
                    <a:pt x="249589" y="1029309"/>
                  </a:lnTo>
                  <a:lnTo>
                    <a:pt x="249952" y="1029172"/>
                  </a:lnTo>
                  <a:lnTo>
                    <a:pt x="250318" y="1029068"/>
                  </a:lnTo>
                  <a:lnTo>
                    <a:pt x="250686" y="1028977"/>
                  </a:lnTo>
                  <a:lnTo>
                    <a:pt x="251060" y="1028899"/>
                  </a:lnTo>
                  <a:lnTo>
                    <a:pt x="251437" y="1028831"/>
                  </a:lnTo>
                  <a:lnTo>
                    <a:pt x="251815" y="1028772"/>
                  </a:lnTo>
                  <a:lnTo>
                    <a:pt x="252269" y="1028713"/>
                  </a:lnTo>
                  <a:lnTo>
                    <a:pt x="252726" y="1028667"/>
                  </a:lnTo>
                  <a:lnTo>
                    <a:pt x="253190" y="1028636"/>
                  </a:lnTo>
                  <a:lnTo>
                    <a:pt x="253647" y="1028627"/>
                  </a:lnTo>
                  <a:lnTo>
                    <a:pt x="254106" y="1028640"/>
                  </a:lnTo>
                  <a:lnTo>
                    <a:pt x="254461" y="1028672"/>
                  </a:lnTo>
                  <a:lnTo>
                    <a:pt x="254816" y="1028717"/>
                  </a:lnTo>
                  <a:lnTo>
                    <a:pt x="255171" y="1028776"/>
                  </a:lnTo>
                  <a:lnTo>
                    <a:pt x="255522" y="1028849"/>
                  </a:lnTo>
                  <a:lnTo>
                    <a:pt x="255871" y="1028936"/>
                  </a:lnTo>
                  <a:lnTo>
                    <a:pt x="257737" y="1031161"/>
                  </a:lnTo>
                  <a:lnTo>
                    <a:pt x="257593" y="1031434"/>
                  </a:lnTo>
                  <a:lnTo>
                    <a:pt x="257529" y="1031548"/>
                  </a:lnTo>
                  <a:lnTo>
                    <a:pt x="257461" y="1031657"/>
                  </a:lnTo>
                  <a:lnTo>
                    <a:pt x="257401" y="1031766"/>
                  </a:lnTo>
                  <a:lnTo>
                    <a:pt x="257348" y="1031880"/>
                  </a:lnTo>
                  <a:lnTo>
                    <a:pt x="257321" y="1032021"/>
                  </a:lnTo>
                  <a:lnTo>
                    <a:pt x="257321" y="1032126"/>
                  </a:lnTo>
                  <a:lnTo>
                    <a:pt x="257355" y="1032317"/>
                  </a:lnTo>
                  <a:lnTo>
                    <a:pt x="257435" y="1032508"/>
                  </a:lnTo>
                  <a:lnTo>
                    <a:pt x="257646" y="1032890"/>
                  </a:lnTo>
                  <a:lnTo>
                    <a:pt x="257737" y="1033086"/>
                  </a:lnTo>
                  <a:lnTo>
                    <a:pt x="257801" y="1033259"/>
                  </a:lnTo>
                  <a:lnTo>
                    <a:pt x="257922" y="1033605"/>
                  </a:lnTo>
                  <a:lnTo>
                    <a:pt x="257975" y="1033782"/>
                  </a:lnTo>
                  <a:lnTo>
                    <a:pt x="258020" y="1033960"/>
                  </a:lnTo>
                  <a:lnTo>
                    <a:pt x="258058" y="1034146"/>
                  </a:lnTo>
                  <a:lnTo>
                    <a:pt x="258081" y="1034342"/>
                  </a:lnTo>
                  <a:lnTo>
                    <a:pt x="258100" y="1034538"/>
                  </a:lnTo>
                  <a:lnTo>
                    <a:pt x="258130" y="1034729"/>
                  </a:lnTo>
                  <a:lnTo>
                    <a:pt x="258175" y="1034915"/>
                  </a:lnTo>
                  <a:lnTo>
                    <a:pt x="258239" y="1035088"/>
                  </a:lnTo>
                  <a:lnTo>
                    <a:pt x="258311" y="1035261"/>
                  </a:lnTo>
                  <a:lnTo>
                    <a:pt x="258398" y="1035430"/>
                  </a:lnTo>
                  <a:lnTo>
                    <a:pt x="258490" y="1035593"/>
                  </a:lnTo>
                  <a:lnTo>
                    <a:pt x="258592" y="1035743"/>
                  </a:lnTo>
                  <a:lnTo>
                    <a:pt x="258719" y="1035885"/>
                  </a:lnTo>
                  <a:lnTo>
                    <a:pt x="259022" y="1036135"/>
                  </a:lnTo>
                  <a:lnTo>
                    <a:pt x="259162" y="1036262"/>
                  </a:lnTo>
                  <a:lnTo>
                    <a:pt x="259272" y="1036408"/>
                  </a:lnTo>
                  <a:lnTo>
                    <a:pt x="259340" y="1036553"/>
                  </a:lnTo>
                  <a:lnTo>
                    <a:pt x="259393" y="1036708"/>
                  </a:lnTo>
                  <a:lnTo>
                    <a:pt x="259434" y="1036868"/>
                  </a:lnTo>
                  <a:lnTo>
                    <a:pt x="259461" y="1037031"/>
                  </a:lnTo>
                  <a:lnTo>
                    <a:pt x="259472" y="1037191"/>
                  </a:lnTo>
                  <a:lnTo>
                    <a:pt x="259472" y="1037377"/>
                  </a:lnTo>
                  <a:lnTo>
                    <a:pt x="259449" y="1037564"/>
                  </a:lnTo>
                  <a:lnTo>
                    <a:pt x="259416" y="1037708"/>
                  </a:lnTo>
                  <a:lnTo>
                    <a:pt x="259412" y="1037750"/>
                  </a:lnTo>
                  <a:lnTo>
                    <a:pt x="259355" y="1037932"/>
                  </a:lnTo>
                  <a:lnTo>
                    <a:pt x="259283" y="1038101"/>
                  </a:lnTo>
                  <a:lnTo>
                    <a:pt x="259147" y="1038306"/>
                  </a:lnTo>
                  <a:lnTo>
                    <a:pt x="258966" y="1038492"/>
                  </a:lnTo>
                  <a:lnTo>
                    <a:pt x="258753" y="1038665"/>
                  </a:lnTo>
                  <a:lnTo>
                    <a:pt x="258530" y="1038829"/>
                  </a:lnTo>
                  <a:lnTo>
                    <a:pt x="257911" y="1039306"/>
                  </a:lnTo>
                  <a:lnTo>
                    <a:pt x="257488" y="1039603"/>
                  </a:lnTo>
                  <a:lnTo>
                    <a:pt x="257053" y="1039880"/>
                  </a:lnTo>
                  <a:lnTo>
                    <a:pt x="256600" y="1040126"/>
                  </a:lnTo>
                  <a:lnTo>
                    <a:pt x="256134" y="1040340"/>
                  </a:lnTo>
                  <a:lnTo>
                    <a:pt x="255760" y="1040481"/>
                  </a:lnTo>
                  <a:lnTo>
                    <a:pt x="255371" y="1040604"/>
                  </a:lnTo>
                  <a:lnTo>
                    <a:pt x="254978" y="1040708"/>
                  </a:lnTo>
                  <a:lnTo>
                    <a:pt x="254582" y="1040795"/>
                  </a:lnTo>
                  <a:lnTo>
                    <a:pt x="254185" y="1040868"/>
                  </a:lnTo>
                  <a:lnTo>
                    <a:pt x="253800" y="1040913"/>
                  </a:lnTo>
                  <a:lnTo>
                    <a:pt x="253409" y="1040936"/>
                  </a:lnTo>
                  <a:lnTo>
                    <a:pt x="252803" y="1040947"/>
                  </a:lnTo>
                  <a:lnTo>
                    <a:pt x="252238" y="1040959"/>
                  </a:lnTo>
                  <a:lnTo>
                    <a:pt x="251271" y="1041004"/>
                  </a:lnTo>
                  <a:lnTo>
                    <a:pt x="250788" y="1041018"/>
                  </a:lnTo>
                  <a:lnTo>
                    <a:pt x="250303" y="1041022"/>
                  </a:lnTo>
                  <a:lnTo>
                    <a:pt x="249823" y="1041004"/>
                  </a:lnTo>
                  <a:lnTo>
                    <a:pt x="249075" y="1040945"/>
                  </a:lnTo>
                  <a:lnTo>
                    <a:pt x="248701" y="1040899"/>
                  </a:lnTo>
                  <a:lnTo>
                    <a:pt x="248331" y="1040836"/>
                  </a:lnTo>
                  <a:lnTo>
                    <a:pt x="247971" y="1040749"/>
                  </a:lnTo>
                  <a:lnTo>
                    <a:pt x="247450" y="1040581"/>
                  </a:lnTo>
                  <a:lnTo>
                    <a:pt x="246932" y="1040367"/>
                  </a:lnTo>
                  <a:lnTo>
                    <a:pt x="246434" y="1040108"/>
                  </a:lnTo>
                  <a:lnTo>
                    <a:pt x="245958" y="1039812"/>
                  </a:lnTo>
                  <a:lnTo>
                    <a:pt x="245517" y="1039487"/>
                  </a:lnTo>
                  <a:lnTo>
                    <a:pt x="245129" y="1039306"/>
                  </a:lnTo>
                  <a:lnTo>
                    <a:pt x="244733" y="1039148"/>
                  </a:lnTo>
                  <a:lnTo>
                    <a:pt x="244325" y="1039011"/>
                  </a:lnTo>
                  <a:lnTo>
                    <a:pt x="243913" y="1038897"/>
                  </a:lnTo>
                  <a:lnTo>
                    <a:pt x="243501" y="1038811"/>
                  </a:lnTo>
                  <a:lnTo>
                    <a:pt x="243248" y="1038765"/>
                  </a:lnTo>
                  <a:lnTo>
                    <a:pt x="242737" y="1038706"/>
                  </a:lnTo>
                  <a:lnTo>
                    <a:pt x="242480" y="1038688"/>
                  </a:lnTo>
                  <a:lnTo>
                    <a:pt x="242223" y="1038688"/>
                  </a:lnTo>
                  <a:lnTo>
                    <a:pt x="241902" y="1038702"/>
                  </a:lnTo>
                  <a:lnTo>
                    <a:pt x="241577" y="1038733"/>
                  </a:lnTo>
                  <a:lnTo>
                    <a:pt x="241256" y="1038784"/>
                  </a:lnTo>
                  <a:lnTo>
                    <a:pt x="240935" y="1038851"/>
                  </a:lnTo>
                  <a:lnTo>
                    <a:pt x="240625" y="1038938"/>
                  </a:lnTo>
                  <a:lnTo>
                    <a:pt x="240319" y="1039038"/>
                  </a:lnTo>
                  <a:lnTo>
                    <a:pt x="240016" y="1039152"/>
                  </a:lnTo>
                  <a:lnTo>
                    <a:pt x="239719" y="1039284"/>
                  </a:lnTo>
                  <a:lnTo>
                    <a:pt x="239430" y="1039429"/>
                  </a:lnTo>
                  <a:lnTo>
                    <a:pt x="239155" y="1039593"/>
                  </a:lnTo>
                  <a:lnTo>
                    <a:pt x="238852" y="1039793"/>
                  </a:lnTo>
                  <a:lnTo>
                    <a:pt x="238558" y="1040021"/>
                  </a:lnTo>
                  <a:lnTo>
                    <a:pt x="238278" y="1040267"/>
                  </a:lnTo>
                  <a:lnTo>
                    <a:pt x="238021" y="1040526"/>
                  </a:lnTo>
                  <a:lnTo>
                    <a:pt x="237795" y="1040808"/>
                  </a:lnTo>
                  <a:lnTo>
                    <a:pt x="237591" y="1041118"/>
                  </a:lnTo>
                  <a:lnTo>
                    <a:pt x="237408" y="1041450"/>
                  </a:lnTo>
                  <a:lnTo>
                    <a:pt x="237257" y="1041800"/>
                  </a:lnTo>
                  <a:lnTo>
                    <a:pt x="237134" y="1042160"/>
                  </a:lnTo>
                  <a:lnTo>
                    <a:pt x="237047" y="1042520"/>
                  </a:lnTo>
                  <a:lnTo>
                    <a:pt x="237000" y="1042824"/>
                  </a:lnTo>
                  <a:lnTo>
                    <a:pt x="236981" y="1043138"/>
                  </a:lnTo>
                  <a:lnTo>
                    <a:pt x="236981" y="1043457"/>
                  </a:lnTo>
                  <a:lnTo>
                    <a:pt x="237004" y="1043771"/>
                  </a:lnTo>
                  <a:lnTo>
                    <a:pt x="237038" y="1044080"/>
                  </a:lnTo>
                  <a:lnTo>
                    <a:pt x="237110" y="1044485"/>
                  </a:lnTo>
                  <a:lnTo>
                    <a:pt x="237223" y="1044886"/>
                  </a:lnTo>
                  <a:lnTo>
                    <a:pt x="237364" y="1045282"/>
                  </a:lnTo>
                  <a:lnTo>
                    <a:pt x="237519" y="1045673"/>
                  </a:lnTo>
                  <a:lnTo>
                    <a:pt x="237681" y="1046055"/>
                  </a:lnTo>
                  <a:lnTo>
                    <a:pt x="238004" y="1046655"/>
                  </a:lnTo>
                  <a:lnTo>
                    <a:pt x="238061" y="1046850"/>
                  </a:lnTo>
                  <a:lnTo>
                    <a:pt x="238439" y="1047574"/>
                  </a:lnTo>
                  <a:lnTo>
                    <a:pt x="238656" y="1047889"/>
                  </a:lnTo>
                  <a:lnTo>
                    <a:pt x="238762" y="1048008"/>
                  </a:lnTo>
                  <a:lnTo>
                    <a:pt x="239068" y="1048363"/>
                  </a:lnTo>
                  <a:lnTo>
                    <a:pt x="239846" y="1049314"/>
                  </a:lnTo>
                  <a:lnTo>
                    <a:pt x="240046" y="1049546"/>
                  </a:lnTo>
                  <a:lnTo>
                    <a:pt x="240240" y="1049760"/>
                  </a:lnTo>
                  <a:lnTo>
                    <a:pt x="240433" y="1049965"/>
                  </a:lnTo>
                  <a:lnTo>
                    <a:pt x="240829" y="1050374"/>
                  </a:lnTo>
                  <a:lnTo>
                    <a:pt x="241222" y="1050752"/>
                  </a:lnTo>
                  <a:lnTo>
                    <a:pt x="241615" y="1051098"/>
                  </a:lnTo>
                  <a:lnTo>
                    <a:pt x="242015" y="1051435"/>
                  </a:lnTo>
                  <a:lnTo>
                    <a:pt x="242291" y="1051657"/>
                  </a:lnTo>
                  <a:lnTo>
                    <a:pt x="242572" y="1051876"/>
                  </a:lnTo>
                  <a:lnTo>
                    <a:pt x="243142" y="1052304"/>
                  </a:lnTo>
                  <a:lnTo>
                    <a:pt x="243418" y="1052518"/>
                  </a:lnTo>
                  <a:lnTo>
                    <a:pt x="244612" y="1053496"/>
                  </a:lnTo>
                  <a:lnTo>
                    <a:pt x="245478" y="1054192"/>
                  </a:lnTo>
                  <a:lnTo>
                    <a:pt x="245769" y="1054415"/>
                  </a:lnTo>
                  <a:lnTo>
                    <a:pt x="246071" y="1054634"/>
                  </a:lnTo>
                  <a:lnTo>
                    <a:pt x="246347" y="1054811"/>
                  </a:lnTo>
                  <a:lnTo>
                    <a:pt x="246925" y="1055139"/>
                  </a:lnTo>
                  <a:lnTo>
                    <a:pt x="247208" y="1055312"/>
                  </a:lnTo>
                  <a:lnTo>
                    <a:pt x="247476" y="1055503"/>
                  </a:lnTo>
                  <a:lnTo>
                    <a:pt x="247703" y="1055699"/>
                  </a:lnTo>
                  <a:lnTo>
                    <a:pt x="247927" y="1055903"/>
                  </a:lnTo>
                  <a:lnTo>
                    <a:pt x="248137" y="1056117"/>
                  </a:lnTo>
                  <a:lnTo>
                    <a:pt x="248341" y="1056340"/>
                  </a:lnTo>
                  <a:lnTo>
                    <a:pt x="248535" y="1056568"/>
                  </a:lnTo>
                  <a:lnTo>
                    <a:pt x="248599" y="1056631"/>
                  </a:lnTo>
                  <a:lnTo>
                    <a:pt x="248667" y="1056691"/>
                  </a:lnTo>
                  <a:lnTo>
                    <a:pt x="248803" y="1056800"/>
                  </a:lnTo>
                  <a:lnTo>
                    <a:pt x="249004" y="1056945"/>
                  </a:lnTo>
                  <a:lnTo>
                    <a:pt x="249279" y="1057109"/>
                  </a:lnTo>
                  <a:lnTo>
                    <a:pt x="249559" y="1057251"/>
                  </a:lnTo>
                  <a:lnTo>
                    <a:pt x="249733" y="1057323"/>
                  </a:lnTo>
                  <a:lnTo>
                    <a:pt x="249910" y="1057387"/>
                  </a:lnTo>
                  <a:lnTo>
                    <a:pt x="250092" y="1057446"/>
                  </a:lnTo>
                  <a:lnTo>
                    <a:pt x="250614" y="1057587"/>
                  </a:lnTo>
                  <a:lnTo>
                    <a:pt x="250931" y="1057660"/>
                  </a:lnTo>
                  <a:lnTo>
                    <a:pt x="251090" y="1057687"/>
                  </a:lnTo>
                  <a:lnTo>
                    <a:pt x="251249" y="1057696"/>
                  </a:lnTo>
                  <a:lnTo>
                    <a:pt x="251419" y="1057696"/>
                  </a:lnTo>
                  <a:lnTo>
                    <a:pt x="251585" y="1057683"/>
                  </a:lnTo>
                  <a:lnTo>
                    <a:pt x="251755" y="1057655"/>
                  </a:lnTo>
                  <a:lnTo>
                    <a:pt x="251921" y="1057619"/>
                  </a:lnTo>
                  <a:lnTo>
                    <a:pt x="252083" y="1057573"/>
                  </a:lnTo>
                  <a:lnTo>
                    <a:pt x="253481" y="1057008"/>
                  </a:lnTo>
                  <a:lnTo>
                    <a:pt x="254143" y="1056741"/>
                  </a:lnTo>
                  <a:lnTo>
                    <a:pt x="256339" y="1055949"/>
                  </a:lnTo>
                  <a:lnTo>
                    <a:pt x="256487" y="1056508"/>
                  </a:lnTo>
                  <a:lnTo>
                    <a:pt x="256479" y="1056600"/>
                  </a:lnTo>
                  <a:lnTo>
                    <a:pt x="256521" y="1056709"/>
                  </a:lnTo>
                  <a:lnTo>
                    <a:pt x="256592" y="1056754"/>
                  </a:lnTo>
                  <a:lnTo>
                    <a:pt x="256668" y="1056791"/>
                  </a:lnTo>
                  <a:lnTo>
                    <a:pt x="261857" y="1057232"/>
                  </a:lnTo>
                  <a:lnTo>
                    <a:pt x="261961" y="1057158"/>
                  </a:lnTo>
                  <a:lnTo>
                    <a:pt x="262110" y="1057046"/>
                  </a:lnTo>
                  <a:lnTo>
                    <a:pt x="262405" y="1056809"/>
                  </a:lnTo>
                  <a:lnTo>
                    <a:pt x="262646" y="1056604"/>
                  </a:lnTo>
                  <a:lnTo>
                    <a:pt x="262869" y="1056390"/>
                  </a:lnTo>
                  <a:lnTo>
                    <a:pt x="263039" y="1056167"/>
                  </a:lnTo>
                  <a:lnTo>
                    <a:pt x="263126" y="1055935"/>
                  </a:lnTo>
                  <a:lnTo>
                    <a:pt x="263115" y="1055744"/>
                  </a:lnTo>
                  <a:lnTo>
                    <a:pt x="263047" y="1055539"/>
                  </a:lnTo>
                  <a:lnTo>
                    <a:pt x="262964" y="1055339"/>
                  </a:lnTo>
                  <a:lnTo>
                    <a:pt x="262903" y="1055139"/>
                  </a:lnTo>
                  <a:lnTo>
                    <a:pt x="262915" y="1054898"/>
                  </a:lnTo>
                  <a:lnTo>
                    <a:pt x="262952" y="1054775"/>
                  </a:lnTo>
                  <a:lnTo>
                    <a:pt x="263009" y="1054679"/>
                  </a:lnTo>
                  <a:lnTo>
                    <a:pt x="263077" y="1054665"/>
                  </a:lnTo>
                  <a:lnTo>
                    <a:pt x="263137" y="1054676"/>
                  </a:lnTo>
                  <a:lnTo>
                    <a:pt x="263296" y="1054743"/>
                  </a:lnTo>
                  <a:lnTo>
                    <a:pt x="263417" y="1054784"/>
                  </a:lnTo>
                  <a:lnTo>
                    <a:pt x="263528" y="1054793"/>
                  </a:lnTo>
                  <a:lnTo>
                    <a:pt x="263659" y="1054743"/>
                  </a:lnTo>
                  <a:lnTo>
                    <a:pt x="263791" y="1054647"/>
                  </a:lnTo>
                  <a:lnTo>
                    <a:pt x="263919" y="1054533"/>
                  </a:lnTo>
                  <a:lnTo>
                    <a:pt x="264045" y="1054447"/>
                  </a:lnTo>
                  <a:lnTo>
                    <a:pt x="264157" y="1054425"/>
                  </a:lnTo>
                  <a:lnTo>
                    <a:pt x="264257" y="1054497"/>
                  </a:lnTo>
                  <a:lnTo>
                    <a:pt x="264336" y="1054656"/>
                  </a:lnTo>
                  <a:lnTo>
                    <a:pt x="264408" y="1054857"/>
                  </a:lnTo>
                  <a:lnTo>
                    <a:pt x="264491" y="1055061"/>
                  </a:lnTo>
                  <a:lnTo>
                    <a:pt x="264593" y="1055230"/>
                  </a:lnTo>
                  <a:lnTo>
                    <a:pt x="264733" y="1055371"/>
                  </a:lnTo>
                  <a:lnTo>
                    <a:pt x="264891" y="1055494"/>
                  </a:lnTo>
                  <a:lnTo>
                    <a:pt x="265061" y="1055607"/>
                  </a:lnTo>
                  <a:lnTo>
                    <a:pt x="265413" y="1055803"/>
                  </a:lnTo>
                  <a:lnTo>
                    <a:pt x="265541" y="1055853"/>
                  </a:lnTo>
                  <a:lnTo>
                    <a:pt x="265806" y="1055935"/>
                  </a:lnTo>
                  <a:lnTo>
                    <a:pt x="266180" y="1055535"/>
                  </a:lnTo>
                  <a:lnTo>
                    <a:pt x="267946" y="1054718"/>
                  </a:lnTo>
                  <a:lnTo>
                    <a:pt x="269208" y="1056580"/>
                  </a:lnTo>
                  <a:lnTo>
                    <a:pt x="267133" y="1058111"/>
                  </a:lnTo>
                  <a:lnTo>
                    <a:pt x="267272" y="1058443"/>
                  </a:lnTo>
                  <a:lnTo>
                    <a:pt x="267355" y="1058748"/>
                  </a:lnTo>
                  <a:lnTo>
                    <a:pt x="267415" y="1059037"/>
                  </a:lnTo>
                  <a:lnTo>
                    <a:pt x="267461" y="1059380"/>
                  </a:lnTo>
                  <a:lnTo>
                    <a:pt x="267484" y="1059699"/>
                  </a:lnTo>
                  <a:lnTo>
                    <a:pt x="267484" y="1060013"/>
                  </a:lnTo>
                  <a:lnTo>
                    <a:pt x="267450" y="1060418"/>
                  </a:lnTo>
                  <a:lnTo>
                    <a:pt x="267374" y="1060827"/>
                  </a:lnTo>
                  <a:lnTo>
                    <a:pt x="267304" y="1061049"/>
                  </a:lnTo>
                  <a:lnTo>
                    <a:pt x="267265" y="1061233"/>
                  </a:lnTo>
                  <a:lnTo>
                    <a:pt x="267136" y="1061633"/>
                  </a:lnTo>
                  <a:lnTo>
                    <a:pt x="267000" y="1062020"/>
                  </a:lnTo>
                  <a:lnTo>
                    <a:pt x="266755" y="1062611"/>
                  </a:lnTo>
                  <a:lnTo>
                    <a:pt x="266487" y="1063119"/>
                  </a:lnTo>
                  <a:lnTo>
                    <a:pt x="266463" y="1063190"/>
                  </a:lnTo>
                  <a:lnTo>
                    <a:pt x="266134" y="1063754"/>
                  </a:lnTo>
                  <a:lnTo>
                    <a:pt x="265775" y="1064295"/>
                  </a:lnTo>
                  <a:lnTo>
                    <a:pt x="265390" y="1064810"/>
                  </a:lnTo>
                  <a:lnTo>
                    <a:pt x="264914" y="1065387"/>
                  </a:lnTo>
                  <a:lnTo>
                    <a:pt x="264400" y="1065952"/>
                  </a:lnTo>
                  <a:lnTo>
                    <a:pt x="263849" y="1066480"/>
                  </a:lnTo>
                  <a:lnTo>
                    <a:pt x="263262" y="1066948"/>
                  </a:lnTo>
                  <a:lnTo>
                    <a:pt x="262643" y="1067331"/>
                  </a:lnTo>
                  <a:lnTo>
                    <a:pt x="262212" y="1067540"/>
                  </a:lnTo>
                  <a:lnTo>
                    <a:pt x="261766" y="1067722"/>
                  </a:lnTo>
                  <a:lnTo>
                    <a:pt x="261309" y="1067877"/>
                  </a:lnTo>
                  <a:lnTo>
                    <a:pt x="260843" y="1068000"/>
                  </a:lnTo>
                  <a:lnTo>
                    <a:pt x="260375" y="1068091"/>
                  </a:lnTo>
                  <a:lnTo>
                    <a:pt x="260088" y="1068746"/>
                  </a:lnTo>
                  <a:lnTo>
                    <a:pt x="259880" y="1068778"/>
                  </a:lnTo>
                  <a:lnTo>
                    <a:pt x="259230" y="1068295"/>
                  </a:lnTo>
                  <a:lnTo>
                    <a:pt x="258777" y="1068414"/>
                  </a:lnTo>
                  <a:lnTo>
                    <a:pt x="258323" y="1068523"/>
                  </a:lnTo>
                  <a:lnTo>
                    <a:pt x="257869" y="1068628"/>
                  </a:lnTo>
                  <a:lnTo>
                    <a:pt x="257412" y="1068728"/>
                  </a:lnTo>
                  <a:lnTo>
                    <a:pt x="256955" y="1068823"/>
                  </a:lnTo>
                  <a:lnTo>
                    <a:pt x="256547" y="1068896"/>
                  </a:lnTo>
                  <a:lnTo>
                    <a:pt x="256139" y="1068955"/>
                  </a:lnTo>
                  <a:lnTo>
                    <a:pt x="255322" y="1069083"/>
                  </a:lnTo>
                  <a:lnTo>
                    <a:pt x="254918" y="1069165"/>
                  </a:lnTo>
                  <a:lnTo>
                    <a:pt x="254351" y="1069297"/>
                  </a:lnTo>
                  <a:lnTo>
                    <a:pt x="253783" y="1069451"/>
                  </a:lnTo>
                  <a:lnTo>
                    <a:pt x="253380" y="1069574"/>
                  </a:lnTo>
                  <a:lnTo>
                    <a:pt x="253222" y="1069615"/>
                  </a:lnTo>
                  <a:lnTo>
                    <a:pt x="252665" y="1069806"/>
                  </a:lnTo>
                  <a:lnTo>
                    <a:pt x="252121" y="1070011"/>
                  </a:lnTo>
                  <a:lnTo>
                    <a:pt x="251800" y="1070148"/>
                  </a:lnTo>
                  <a:lnTo>
                    <a:pt x="250862" y="1070598"/>
                  </a:lnTo>
                  <a:lnTo>
                    <a:pt x="250550" y="1070740"/>
                  </a:lnTo>
                  <a:lnTo>
                    <a:pt x="250088" y="1070935"/>
                  </a:lnTo>
                  <a:lnTo>
                    <a:pt x="249623" y="1071117"/>
                  </a:lnTo>
                  <a:lnTo>
                    <a:pt x="249155" y="1071290"/>
                  </a:lnTo>
                  <a:lnTo>
                    <a:pt x="248222" y="1071645"/>
                  </a:lnTo>
                  <a:lnTo>
                    <a:pt x="247767" y="1071800"/>
                  </a:lnTo>
                  <a:lnTo>
                    <a:pt x="247299" y="1071932"/>
                  </a:lnTo>
                  <a:lnTo>
                    <a:pt x="246838" y="1072078"/>
                  </a:lnTo>
                  <a:lnTo>
                    <a:pt x="246407" y="1072260"/>
                  </a:lnTo>
                  <a:lnTo>
                    <a:pt x="246037" y="1072505"/>
                  </a:lnTo>
                  <a:lnTo>
                    <a:pt x="245780" y="1072747"/>
                  </a:lnTo>
                  <a:lnTo>
                    <a:pt x="245542" y="1073024"/>
                  </a:lnTo>
                  <a:lnTo>
                    <a:pt x="245331" y="1073320"/>
                  </a:lnTo>
                  <a:lnTo>
                    <a:pt x="245142" y="1073666"/>
                  </a:lnTo>
                  <a:lnTo>
                    <a:pt x="245016" y="1073957"/>
                  </a:lnTo>
                  <a:lnTo>
                    <a:pt x="244933" y="1074262"/>
                  </a:lnTo>
                  <a:lnTo>
                    <a:pt x="244884" y="1074585"/>
                  </a:lnTo>
                  <a:lnTo>
                    <a:pt x="244861" y="1074913"/>
                  </a:lnTo>
                  <a:lnTo>
                    <a:pt x="244865" y="1075245"/>
                  </a:lnTo>
                  <a:lnTo>
                    <a:pt x="244895" y="1075564"/>
                  </a:lnTo>
                  <a:lnTo>
                    <a:pt x="244952" y="1075909"/>
                  </a:lnTo>
                  <a:lnTo>
                    <a:pt x="245046" y="1076256"/>
                  </a:lnTo>
                  <a:lnTo>
                    <a:pt x="245172" y="1076592"/>
                  </a:lnTo>
                  <a:lnTo>
                    <a:pt x="245314" y="1076920"/>
                  </a:lnTo>
                  <a:lnTo>
                    <a:pt x="245478" y="1077234"/>
                  </a:lnTo>
                  <a:lnTo>
                    <a:pt x="245674" y="1077552"/>
                  </a:lnTo>
                  <a:lnTo>
                    <a:pt x="245893" y="1077862"/>
                  </a:lnTo>
                  <a:lnTo>
                    <a:pt x="246139" y="1078153"/>
                  </a:lnTo>
                  <a:lnTo>
                    <a:pt x="246400" y="1078426"/>
                  </a:lnTo>
                  <a:lnTo>
                    <a:pt x="246679" y="1078677"/>
                  </a:lnTo>
                  <a:lnTo>
                    <a:pt x="249276" y="1081093"/>
                  </a:lnTo>
                  <a:lnTo>
                    <a:pt x="249566" y="1081330"/>
                  </a:lnTo>
                  <a:lnTo>
                    <a:pt x="249854" y="1081576"/>
                  </a:lnTo>
                  <a:lnTo>
                    <a:pt x="250133" y="1081826"/>
                  </a:lnTo>
                  <a:lnTo>
                    <a:pt x="250405" y="1082085"/>
                  </a:lnTo>
                  <a:lnTo>
                    <a:pt x="250671" y="1082354"/>
                  </a:lnTo>
                  <a:lnTo>
                    <a:pt x="251165" y="1082841"/>
                  </a:lnTo>
                  <a:lnTo>
                    <a:pt x="251403" y="1083096"/>
                  </a:lnTo>
                  <a:lnTo>
                    <a:pt x="251615" y="1083364"/>
                  </a:lnTo>
                  <a:lnTo>
                    <a:pt x="251777" y="1083651"/>
                  </a:lnTo>
                  <a:lnTo>
                    <a:pt x="251853" y="1083851"/>
                  </a:lnTo>
                  <a:lnTo>
                    <a:pt x="251913" y="1084056"/>
                  </a:lnTo>
                  <a:lnTo>
                    <a:pt x="251963" y="1084270"/>
                  </a:lnTo>
                  <a:lnTo>
                    <a:pt x="252042" y="1084698"/>
                  </a:lnTo>
                  <a:lnTo>
                    <a:pt x="252091" y="1085007"/>
                  </a:lnTo>
                  <a:lnTo>
                    <a:pt x="252125" y="1085321"/>
                  </a:lnTo>
                  <a:lnTo>
                    <a:pt x="252201" y="1086263"/>
                  </a:lnTo>
                  <a:lnTo>
                    <a:pt x="252219" y="1086623"/>
                  </a:lnTo>
                  <a:lnTo>
                    <a:pt x="252223" y="1086982"/>
                  </a:lnTo>
                  <a:lnTo>
                    <a:pt x="252231" y="1087346"/>
                  </a:lnTo>
                  <a:lnTo>
                    <a:pt x="252269" y="1087693"/>
                  </a:lnTo>
                  <a:lnTo>
                    <a:pt x="252359" y="1088020"/>
                  </a:lnTo>
                  <a:lnTo>
                    <a:pt x="252439" y="1088202"/>
                  </a:lnTo>
                  <a:lnTo>
                    <a:pt x="252533" y="1088380"/>
                  </a:lnTo>
                  <a:lnTo>
                    <a:pt x="252635" y="1088548"/>
                  </a:lnTo>
                  <a:lnTo>
                    <a:pt x="252862" y="1088885"/>
                  </a:lnTo>
                  <a:lnTo>
                    <a:pt x="253141" y="1089254"/>
                  </a:lnTo>
                  <a:lnTo>
                    <a:pt x="253447" y="1089604"/>
                  </a:lnTo>
                  <a:lnTo>
                    <a:pt x="253783" y="1089937"/>
                  </a:lnTo>
                  <a:lnTo>
                    <a:pt x="254140" y="1090241"/>
                  </a:lnTo>
                  <a:lnTo>
                    <a:pt x="254791" y="1090749"/>
                  </a:lnTo>
                  <a:lnTo>
                    <a:pt x="255884" y="1091287"/>
                  </a:lnTo>
                  <a:lnTo>
                    <a:pt x="256008" y="1091418"/>
                  </a:lnTo>
                  <a:lnTo>
                    <a:pt x="256979" y="1091701"/>
                  </a:lnTo>
                  <a:lnTo>
                    <a:pt x="257236" y="1091701"/>
                  </a:lnTo>
                  <a:lnTo>
                    <a:pt x="257883" y="1091842"/>
                  </a:lnTo>
                  <a:lnTo>
                    <a:pt x="258597" y="1091792"/>
                  </a:lnTo>
                  <a:lnTo>
                    <a:pt x="259700" y="1091682"/>
                  </a:lnTo>
                  <a:lnTo>
                    <a:pt x="261197" y="1091250"/>
                  </a:lnTo>
                  <a:lnTo>
                    <a:pt x="262833" y="1090495"/>
                  </a:lnTo>
                  <a:lnTo>
                    <a:pt x="263997" y="1089442"/>
                  </a:lnTo>
                  <a:lnTo>
                    <a:pt x="264742" y="1088770"/>
                  </a:lnTo>
                  <a:lnTo>
                    <a:pt x="266722" y="1086781"/>
                  </a:lnTo>
                  <a:lnTo>
                    <a:pt x="268045" y="1085374"/>
                  </a:lnTo>
                  <a:lnTo>
                    <a:pt x="268510" y="1084664"/>
                  </a:lnTo>
                  <a:lnTo>
                    <a:pt x="269306" y="1083892"/>
                  </a:lnTo>
                  <a:lnTo>
                    <a:pt x="269906" y="1083551"/>
                  </a:lnTo>
                  <a:lnTo>
                    <a:pt x="270518" y="1083228"/>
                  </a:lnTo>
                  <a:lnTo>
                    <a:pt x="271142" y="1082923"/>
                  </a:lnTo>
                  <a:lnTo>
                    <a:pt x="271774" y="1082641"/>
                  </a:lnTo>
                  <a:lnTo>
                    <a:pt x="272412" y="1082381"/>
                  </a:lnTo>
                  <a:lnTo>
                    <a:pt x="272869" y="1082190"/>
                  </a:lnTo>
                  <a:lnTo>
                    <a:pt x="273334" y="1081990"/>
                  </a:lnTo>
                  <a:lnTo>
                    <a:pt x="273802" y="1081808"/>
                  </a:lnTo>
                  <a:lnTo>
                    <a:pt x="274271" y="1081676"/>
                  </a:lnTo>
                  <a:lnTo>
                    <a:pt x="274590" y="1081574"/>
                  </a:lnTo>
                  <a:lnTo>
                    <a:pt x="274744" y="1081617"/>
                  </a:lnTo>
                  <a:lnTo>
                    <a:pt x="274986" y="1081626"/>
                  </a:lnTo>
                  <a:lnTo>
                    <a:pt x="275231" y="1081657"/>
                  </a:lnTo>
                  <a:lnTo>
                    <a:pt x="275719" y="1081739"/>
                  </a:lnTo>
                  <a:lnTo>
                    <a:pt x="275964" y="1081767"/>
                  </a:lnTo>
                  <a:lnTo>
                    <a:pt x="276365" y="1081799"/>
                  </a:lnTo>
                  <a:lnTo>
                    <a:pt x="276773" y="1081821"/>
                  </a:lnTo>
                  <a:lnTo>
                    <a:pt x="277177" y="1081835"/>
                  </a:lnTo>
                  <a:lnTo>
                    <a:pt x="277586" y="1081831"/>
                  </a:lnTo>
                  <a:lnTo>
                    <a:pt x="277986" y="1081803"/>
                  </a:lnTo>
                  <a:lnTo>
                    <a:pt x="278277" y="1081767"/>
                  </a:lnTo>
                  <a:lnTo>
                    <a:pt x="278564" y="1081712"/>
                  </a:lnTo>
                  <a:lnTo>
                    <a:pt x="279426" y="1081535"/>
                  </a:lnTo>
                  <a:lnTo>
                    <a:pt x="280084" y="1081407"/>
                  </a:lnTo>
                  <a:lnTo>
                    <a:pt x="280745" y="1081280"/>
                  </a:lnTo>
                  <a:lnTo>
                    <a:pt x="281074" y="1081225"/>
                  </a:lnTo>
                  <a:lnTo>
                    <a:pt x="281361" y="1081202"/>
                  </a:lnTo>
                  <a:lnTo>
                    <a:pt x="281663" y="1081202"/>
                  </a:lnTo>
                  <a:lnTo>
                    <a:pt x="281954" y="1081193"/>
                  </a:lnTo>
                  <a:lnTo>
                    <a:pt x="282218" y="1081148"/>
                  </a:lnTo>
                  <a:lnTo>
                    <a:pt x="282426" y="1081039"/>
                  </a:lnTo>
                  <a:lnTo>
                    <a:pt x="282543" y="1080875"/>
                  </a:lnTo>
                  <a:lnTo>
                    <a:pt x="282579" y="1080800"/>
                  </a:lnTo>
                  <a:lnTo>
                    <a:pt x="282673" y="1080420"/>
                  </a:lnTo>
                  <a:lnTo>
                    <a:pt x="282747" y="1080215"/>
                  </a:lnTo>
                  <a:lnTo>
                    <a:pt x="282869" y="1080074"/>
                  </a:lnTo>
                  <a:lnTo>
                    <a:pt x="282998" y="1080019"/>
                  </a:lnTo>
                  <a:lnTo>
                    <a:pt x="283149" y="1079992"/>
                  </a:lnTo>
                  <a:lnTo>
                    <a:pt x="283470" y="1079974"/>
                  </a:lnTo>
                  <a:lnTo>
                    <a:pt x="283629" y="1079960"/>
                  </a:lnTo>
                  <a:lnTo>
                    <a:pt x="284222" y="1079851"/>
                  </a:lnTo>
                  <a:lnTo>
                    <a:pt x="284520" y="1079792"/>
                  </a:lnTo>
                  <a:lnTo>
                    <a:pt x="284815" y="1079723"/>
                  </a:lnTo>
                  <a:lnTo>
                    <a:pt x="285109" y="1079646"/>
                  </a:lnTo>
                  <a:lnTo>
                    <a:pt x="285496" y="1079537"/>
                  </a:lnTo>
                  <a:lnTo>
                    <a:pt x="285885" y="1079419"/>
                  </a:lnTo>
                  <a:lnTo>
                    <a:pt x="286266" y="1079287"/>
                  </a:lnTo>
                  <a:lnTo>
                    <a:pt x="287016" y="1078989"/>
                  </a:lnTo>
                  <a:lnTo>
                    <a:pt x="287634" y="1078854"/>
                  </a:lnTo>
                  <a:lnTo>
                    <a:pt x="288255" y="1078658"/>
                  </a:lnTo>
                  <a:lnTo>
                    <a:pt x="288859" y="1078404"/>
                  </a:lnTo>
                  <a:lnTo>
                    <a:pt x="289429" y="1078099"/>
                  </a:lnTo>
                  <a:lnTo>
                    <a:pt x="289958" y="1077748"/>
                  </a:lnTo>
                  <a:lnTo>
                    <a:pt x="290385" y="1077402"/>
                  </a:lnTo>
                  <a:lnTo>
                    <a:pt x="290793" y="1077015"/>
                  </a:lnTo>
                  <a:lnTo>
                    <a:pt x="291168" y="1076597"/>
                  </a:lnTo>
                  <a:lnTo>
                    <a:pt x="291508" y="1076151"/>
                  </a:lnTo>
                  <a:lnTo>
                    <a:pt x="291799" y="1075687"/>
                  </a:lnTo>
                  <a:lnTo>
                    <a:pt x="292041" y="1075177"/>
                  </a:lnTo>
                  <a:lnTo>
                    <a:pt x="292230" y="1074635"/>
                  </a:lnTo>
                  <a:lnTo>
                    <a:pt x="292377" y="1074075"/>
                  </a:lnTo>
                  <a:lnTo>
                    <a:pt x="292498" y="1073502"/>
                  </a:lnTo>
                  <a:lnTo>
                    <a:pt x="292608" y="1072938"/>
                  </a:lnTo>
                  <a:lnTo>
                    <a:pt x="292691" y="1072428"/>
                  </a:lnTo>
                  <a:lnTo>
                    <a:pt x="292759" y="1071914"/>
                  </a:lnTo>
                  <a:lnTo>
                    <a:pt x="292779" y="1071553"/>
                  </a:lnTo>
                  <a:lnTo>
                    <a:pt x="292808" y="1071399"/>
                  </a:lnTo>
                  <a:lnTo>
                    <a:pt x="292838" y="1070885"/>
                  </a:lnTo>
                  <a:lnTo>
                    <a:pt x="292842" y="1070371"/>
                  </a:lnTo>
                  <a:lnTo>
                    <a:pt x="292812" y="1069756"/>
                  </a:lnTo>
                  <a:lnTo>
                    <a:pt x="292740" y="1069142"/>
                  </a:lnTo>
                  <a:lnTo>
                    <a:pt x="292642" y="1068532"/>
                  </a:lnTo>
                  <a:lnTo>
                    <a:pt x="292422" y="1067313"/>
                  </a:lnTo>
                  <a:lnTo>
                    <a:pt x="292211" y="1065952"/>
                  </a:lnTo>
                  <a:lnTo>
                    <a:pt x="292090" y="1065273"/>
                  </a:lnTo>
                  <a:lnTo>
                    <a:pt x="291935" y="1064609"/>
                  </a:lnTo>
                  <a:lnTo>
                    <a:pt x="291727" y="1063968"/>
                  </a:lnTo>
                  <a:lnTo>
                    <a:pt x="291561" y="1063594"/>
                  </a:lnTo>
                  <a:lnTo>
                    <a:pt x="291365" y="1063235"/>
                  </a:lnTo>
                  <a:lnTo>
                    <a:pt x="291161" y="1062875"/>
                  </a:lnTo>
                  <a:lnTo>
                    <a:pt x="290972" y="1062511"/>
                  </a:lnTo>
                  <a:lnTo>
                    <a:pt x="290808" y="1062138"/>
                  </a:lnTo>
                  <a:lnTo>
                    <a:pt x="290651" y="1061569"/>
                  </a:lnTo>
                  <a:lnTo>
                    <a:pt x="290551" y="1060973"/>
                  </a:lnTo>
                  <a:lnTo>
                    <a:pt x="290483" y="1060372"/>
                  </a:lnTo>
                  <a:lnTo>
                    <a:pt x="290408" y="1059767"/>
                  </a:lnTo>
                  <a:lnTo>
                    <a:pt x="290295" y="1059176"/>
                  </a:lnTo>
                  <a:lnTo>
                    <a:pt x="290053" y="1058361"/>
                  </a:lnTo>
                  <a:lnTo>
                    <a:pt x="290012" y="1058243"/>
                  </a:lnTo>
                  <a:lnTo>
                    <a:pt x="289754" y="1057555"/>
                  </a:lnTo>
                  <a:lnTo>
                    <a:pt x="289433" y="1056759"/>
                  </a:lnTo>
                  <a:lnTo>
                    <a:pt x="289120" y="1055962"/>
                  </a:lnTo>
                  <a:lnTo>
                    <a:pt x="288848" y="1055148"/>
                  </a:lnTo>
                  <a:lnTo>
                    <a:pt x="288723" y="1054670"/>
                  </a:lnTo>
                  <a:lnTo>
                    <a:pt x="288606" y="1054192"/>
                  </a:lnTo>
                  <a:lnTo>
                    <a:pt x="288496" y="1053710"/>
                  </a:lnTo>
                  <a:lnTo>
                    <a:pt x="288372" y="1053227"/>
                  </a:lnTo>
                  <a:lnTo>
                    <a:pt x="288227" y="1052759"/>
                  </a:lnTo>
                  <a:lnTo>
                    <a:pt x="287979" y="1052062"/>
                  </a:lnTo>
                  <a:lnTo>
                    <a:pt x="287698" y="1051371"/>
                  </a:lnTo>
                  <a:lnTo>
                    <a:pt x="287385" y="1050697"/>
                  </a:lnTo>
                  <a:lnTo>
                    <a:pt x="287045" y="1050037"/>
                  </a:lnTo>
                  <a:lnTo>
                    <a:pt x="286678" y="1049396"/>
                  </a:lnTo>
                  <a:lnTo>
                    <a:pt x="286293" y="1048808"/>
                  </a:lnTo>
                  <a:lnTo>
                    <a:pt x="285874" y="1048244"/>
                  </a:lnTo>
                  <a:lnTo>
                    <a:pt x="284985" y="1047143"/>
                  </a:lnTo>
                  <a:lnTo>
                    <a:pt x="284547" y="1046592"/>
                  </a:lnTo>
                  <a:lnTo>
                    <a:pt x="284093" y="1046078"/>
                  </a:lnTo>
                  <a:lnTo>
                    <a:pt x="283587" y="1045573"/>
                  </a:lnTo>
                  <a:lnTo>
                    <a:pt x="283107" y="1045068"/>
                  </a:lnTo>
                  <a:lnTo>
                    <a:pt x="282722" y="1044540"/>
                  </a:lnTo>
                  <a:lnTo>
                    <a:pt x="282507" y="1043985"/>
                  </a:lnTo>
                  <a:lnTo>
                    <a:pt x="282468" y="1043703"/>
                  </a:lnTo>
                  <a:lnTo>
                    <a:pt x="282450" y="1043412"/>
                  </a:lnTo>
                  <a:lnTo>
                    <a:pt x="282453" y="1043120"/>
                  </a:lnTo>
                  <a:lnTo>
                    <a:pt x="282483" y="1042834"/>
                  </a:lnTo>
                  <a:lnTo>
                    <a:pt x="282532" y="1042556"/>
                  </a:lnTo>
                  <a:lnTo>
                    <a:pt x="282857" y="1041742"/>
                  </a:lnTo>
                  <a:lnTo>
                    <a:pt x="283126" y="1041136"/>
                  </a:lnTo>
                  <a:lnTo>
                    <a:pt x="283443" y="1039429"/>
                  </a:lnTo>
                  <a:lnTo>
                    <a:pt x="284082" y="1036572"/>
                  </a:lnTo>
                  <a:lnTo>
                    <a:pt x="284199" y="1036290"/>
                  </a:lnTo>
                  <a:lnTo>
                    <a:pt x="284293" y="1035994"/>
                  </a:lnTo>
                  <a:lnTo>
                    <a:pt x="284358" y="1035684"/>
                  </a:lnTo>
                  <a:lnTo>
                    <a:pt x="284399" y="1035375"/>
                  </a:lnTo>
                  <a:lnTo>
                    <a:pt x="284407" y="1035074"/>
                  </a:lnTo>
                  <a:lnTo>
                    <a:pt x="284373" y="1034770"/>
                  </a:lnTo>
                  <a:lnTo>
                    <a:pt x="284301" y="1034465"/>
                  </a:lnTo>
                  <a:lnTo>
                    <a:pt x="284199" y="1034165"/>
                  </a:lnTo>
                  <a:lnTo>
                    <a:pt x="284089" y="1033864"/>
                  </a:lnTo>
                  <a:lnTo>
                    <a:pt x="283916" y="1033368"/>
                  </a:lnTo>
                  <a:lnTo>
                    <a:pt x="283761" y="1032977"/>
                  </a:lnTo>
                  <a:lnTo>
                    <a:pt x="283689" y="1032781"/>
                  </a:lnTo>
                  <a:lnTo>
                    <a:pt x="283629" y="1032581"/>
                  </a:lnTo>
                  <a:lnTo>
                    <a:pt x="283572" y="1032267"/>
                  </a:lnTo>
                  <a:lnTo>
                    <a:pt x="283549" y="1031948"/>
                  </a:lnTo>
                  <a:lnTo>
                    <a:pt x="283534" y="1031625"/>
                  </a:lnTo>
                  <a:lnTo>
                    <a:pt x="283504" y="1031307"/>
                  </a:lnTo>
                  <a:lnTo>
                    <a:pt x="283432" y="1031002"/>
                  </a:lnTo>
                  <a:lnTo>
                    <a:pt x="283360" y="1030815"/>
                  </a:lnTo>
                  <a:lnTo>
                    <a:pt x="283273" y="1030633"/>
                  </a:lnTo>
                  <a:lnTo>
                    <a:pt x="283085" y="1030274"/>
                  </a:lnTo>
                  <a:lnTo>
                    <a:pt x="283000" y="1030092"/>
                  </a:lnTo>
                  <a:lnTo>
                    <a:pt x="282888" y="1029782"/>
                  </a:lnTo>
                  <a:lnTo>
                    <a:pt x="282796" y="1029459"/>
                  </a:lnTo>
                  <a:lnTo>
                    <a:pt x="282711" y="1029136"/>
                  </a:lnTo>
                  <a:lnTo>
                    <a:pt x="282620" y="1028817"/>
                  </a:lnTo>
                  <a:lnTo>
                    <a:pt x="282507" y="1028504"/>
                  </a:lnTo>
                  <a:lnTo>
                    <a:pt x="282366" y="1028153"/>
                  </a:lnTo>
                  <a:lnTo>
                    <a:pt x="282216" y="1027803"/>
                  </a:lnTo>
                  <a:lnTo>
                    <a:pt x="282048" y="1027457"/>
                  </a:lnTo>
                  <a:lnTo>
                    <a:pt x="281860" y="1027134"/>
                  </a:lnTo>
                  <a:lnTo>
                    <a:pt x="281640" y="1026838"/>
                  </a:lnTo>
                  <a:lnTo>
                    <a:pt x="281410" y="1026601"/>
                  </a:lnTo>
                  <a:lnTo>
                    <a:pt x="281157" y="1026388"/>
                  </a:lnTo>
                  <a:lnTo>
                    <a:pt x="280885" y="1026187"/>
                  </a:lnTo>
                  <a:lnTo>
                    <a:pt x="280598" y="1026005"/>
                  </a:lnTo>
                  <a:lnTo>
                    <a:pt x="280311" y="1025837"/>
                  </a:lnTo>
                  <a:lnTo>
                    <a:pt x="280001" y="1025673"/>
                  </a:lnTo>
                  <a:lnTo>
                    <a:pt x="279680" y="1025523"/>
                  </a:lnTo>
                  <a:lnTo>
                    <a:pt x="279350" y="1025391"/>
                  </a:lnTo>
                  <a:lnTo>
                    <a:pt x="279014" y="1025286"/>
                  </a:lnTo>
                  <a:lnTo>
                    <a:pt x="278678" y="1025209"/>
                  </a:lnTo>
                  <a:lnTo>
                    <a:pt x="278375" y="1025154"/>
                  </a:lnTo>
                  <a:lnTo>
                    <a:pt x="278062" y="1025104"/>
                  </a:lnTo>
                  <a:lnTo>
                    <a:pt x="277748" y="1025086"/>
                  </a:lnTo>
                  <a:lnTo>
                    <a:pt x="277450" y="1025104"/>
                  </a:lnTo>
                  <a:lnTo>
                    <a:pt x="277182" y="1025182"/>
                  </a:lnTo>
                  <a:lnTo>
                    <a:pt x="277056" y="1025254"/>
                  </a:lnTo>
                  <a:lnTo>
                    <a:pt x="276939" y="1025350"/>
                  </a:lnTo>
                  <a:lnTo>
                    <a:pt x="276822" y="1025455"/>
                  </a:lnTo>
                  <a:lnTo>
                    <a:pt x="276705" y="1025546"/>
                  </a:lnTo>
                  <a:lnTo>
                    <a:pt x="276576" y="1025618"/>
                  </a:lnTo>
                  <a:lnTo>
                    <a:pt x="276384" y="1025673"/>
                  </a:lnTo>
                  <a:lnTo>
                    <a:pt x="276176" y="1025696"/>
                  </a:lnTo>
                  <a:lnTo>
                    <a:pt x="275960" y="1025696"/>
                  </a:lnTo>
                  <a:lnTo>
                    <a:pt x="275741" y="1025687"/>
                  </a:lnTo>
                  <a:lnTo>
                    <a:pt x="275530" y="1025673"/>
                  </a:lnTo>
                  <a:lnTo>
                    <a:pt x="275076" y="1025632"/>
                  </a:lnTo>
                  <a:lnTo>
                    <a:pt x="274618" y="1025546"/>
                  </a:lnTo>
                  <a:lnTo>
                    <a:pt x="274169" y="1025423"/>
                  </a:lnTo>
                  <a:lnTo>
                    <a:pt x="273723" y="1025277"/>
                  </a:lnTo>
                  <a:lnTo>
                    <a:pt x="273296" y="1025109"/>
                  </a:lnTo>
                  <a:lnTo>
                    <a:pt x="272824" y="1024890"/>
                  </a:lnTo>
                  <a:lnTo>
                    <a:pt x="272367" y="1024631"/>
                  </a:lnTo>
                  <a:lnTo>
                    <a:pt x="271920" y="1024344"/>
                  </a:lnTo>
                  <a:lnTo>
                    <a:pt x="271489" y="1024040"/>
                  </a:lnTo>
                  <a:lnTo>
                    <a:pt x="271078" y="1023716"/>
                  </a:lnTo>
                  <a:lnTo>
                    <a:pt x="270722" y="1023425"/>
                  </a:lnTo>
                  <a:lnTo>
                    <a:pt x="270371" y="1023125"/>
                  </a:lnTo>
                  <a:lnTo>
                    <a:pt x="270039" y="1022806"/>
                  </a:lnTo>
                  <a:lnTo>
                    <a:pt x="269729" y="1022469"/>
                  </a:lnTo>
                  <a:lnTo>
                    <a:pt x="269461" y="1022110"/>
                  </a:lnTo>
                  <a:lnTo>
                    <a:pt x="269155" y="1021546"/>
                  </a:lnTo>
                  <a:lnTo>
                    <a:pt x="268919" y="1020923"/>
                  </a:lnTo>
                  <a:lnTo>
                    <a:pt x="268746" y="1020267"/>
                  </a:lnTo>
                  <a:lnTo>
                    <a:pt x="268678" y="1019903"/>
                  </a:lnTo>
                  <a:lnTo>
                    <a:pt x="268844" y="1017407"/>
                  </a:lnTo>
                  <a:lnTo>
                    <a:pt x="268904" y="1016349"/>
                  </a:lnTo>
                  <a:lnTo>
                    <a:pt x="268976" y="1016299"/>
                  </a:lnTo>
                  <a:lnTo>
                    <a:pt x="269044" y="1016244"/>
                  </a:lnTo>
                  <a:lnTo>
                    <a:pt x="269142" y="1016149"/>
                  </a:lnTo>
                  <a:lnTo>
                    <a:pt x="269229" y="1016035"/>
                  </a:lnTo>
                  <a:lnTo>
                    <a:pt x="269306" y="1015912"/>
                  </a:lnTo>
                  <a:lnTo>
                    <a:pt x="269429" y="1015653"/>
                  </a:lnTo>
                  <a:lnTo>
                    <a:pt x="269472" y="1015521"/>
                  </a:lnTo>
                  <a:lnTo>
                    <a:pt x="269501" y="1015384"/>
                  </a:lnTo>
                  <a:lnTo>
                    <a:pt x="269550" y="1015107"/>
                  </a:lnTo>
                  <a:lnTo>
                    <a:pt x="269593" y="1014979"/>
                  </a:lnTo>
                  <a:lnTo>
                    <a:pt x="269778" y="1014679"/>
                  </a:lnTo>
                  <a:lnTo>
                    <a:pt x="270046" y="1014415"/>
                  </a:lnTo>
                  <a:lnTo>
                    <a:pt x="270356" y="1014165"/>
                  </a:lnTo>
                  <a:lnTo>
                    <a:pt x="270677" y="1013919"/>
                  </a:lnTo>
                  <a:lnTo>
                    <a:pt x="270960" y="1013651"/>
                  </a:lnTo>
                  <a:lnTo>
                    <a:pt x="271297" y="1013232"/>
                  </a:lnTo>
                  <a:lnTo>
                    <a:pt x="271604" y="1012786"/>
                  </a:lnTo>
                  <a:lnTo>
                    <a:pt x="271901" y="1012336"/>
                  </a:lnTo>
                  <a:lnTo>
                    <a:pt x="272216" y="1011899"/>
                  </a:lnTo>
                  <a:lnTo>
                    <a:pt x="272571" y="1011503"/>
                  </a:lnTo>
                  <a:lnTo>
                    <a:pt x="272854" y="1011248"/>
                  </a:lnTo>
                  <a:lnTo>
                    <a:pt x="273160" y="1011016"/>
                  </a:lnTo>
                  <a:lnTo>
                    <a:pt x="273783" y="1010561"/>
                  </a:lnTo>
                  <a:lnTo>
                    <a:pt x="274086" y="1010329"/>
                  </a:lnTo>
                  <a:lnTo>
                    <a:pt x="274316" y="1010138"/>
                  </a:lnTo>
                  <a:lnTo>
                    <a:pt x="274539" y="1009942"/>
                  </a:lnTo>
                  <a:lnTo>
                    <a:pt x="274992" y="1009555"/>
                  </a:lnTo>
                  <a:lnTo>
                    <a:pt x="275228" y="1009374"/>
                  </a:lnTo>
                  <a:lnTo>
                    <a:pt x="275734" y="1009019"/>
                  </a:lnTo>
                  <a:lnTo>
                    <a:pt x="276266" y="1008682"/>
                  </a:lnTo>
                  <a:lnTo>
                    <a:pt x="276715" y="1008424"/>
                  </a:lnTo>
                  <a:lnTo>
                    <a:pt x="276814" y="1008377"/>
                  </a:lnTo>
                  <a:lnTo>
                    <a:pt x="277378" y="1008095"/>
                  </a:lnTo>
                  <a:lnTo>
                    <a:pt x="277945" y="1007849"/>
                  </a:lnTo>
                  <a:lnTo>
                    <a:pt x="279628" y="1007063"/>
                  </a:lnTo>
                  <a:lnTo>
                    <a:pt x="282921" y="1005538"/>
                  </a:lnTo>
                  <a:lnTo>
                    <a:pt x="286127" y="1003840"/>
                  </a:lnTo>
                  <a:lnTo>
                    <a:pt x="286240" y="1003740"/>
                  </a:lnTo>
                  <a:lnTo>
                    <a:pt x="286338" y="1003553"/>
                  </a:lnTo>
                  <a:lnTo>
                    <a:pt x="286372" y="1003308"/>
                  </a:lnTo>
                  <a:lnTo>
                    <a:pt x="286391" y="1002757"/>
                  </a:lnTo>
                  <a:lnTo>
                    <a:pt x="286444" y="1002503"/>
                  </a:lnTo>
                  <a:lnTo>
                    <a:pt x="286512" y="1002343"/>
                  </a:lnTo>
                  <a:lnTo>
                    <a:pt x="286588" y="1002184"/>
                  </a:lnTo>
                  <a:lnTo>
                    <a:pt x="286674" y="1002025"/>
                  </a:lnTo>
                  <a:lnTo>
                    <a:pt x="286769" y="1001874"/>
                  </a:lnTo>
                  <a:lnTo>
                    <a:pt x="286871" y="1001734"/>
                  </a:lnTo>
                  <a:lnTo>
                    <a:pt x="286988" y="1001611"/>
                  </a:lnTo>
                  <a:lnTo>
                    <a:pt x="287260" y="1001392"/>
                  </a:lnTo>
                  <a:lnTo>
                    <a:pt x="287381" y="1001279"/>
                  </a:lnTo>
                  <a:lnTo>
                    <a:pt x="287475" y="1001147"/>
                  </a:lnTo>
                  <a:lnTo>
                    <a:pt x="287524" y="1001005"/>
                  </a:lnTo>
                  <a:lnTo>
                    <a:pt x="287551" y="1000856"/>
                  </a:lnTo>
                  <a:lnTo>
                    <a:pt x="287566" y="1000692"/>
                  </a:lnTo>
                  <a:lnTo>
                    <a:pt x="287570" y="1000528"/>
                  </a:lnTo>
                  <a:lnTo>
                    <a:pt x="287581" y="1000369"/>
                  </a:lnTo>
                  <a:lnTo>
                    <a:pt x="287596" y="999986"/>
                  </a:lnTo>
                  <a:lnTo>
                    <a:pt x="287596" y="999859"/>
                  </a:lnTo>
                  <a:lnTo>
                    <a:pt x="287589" y="999727"/>
                  </a:lnTo>
                  <a:lnTo>
                    <a:pt x="286886" y="998339"/>
                  </a:lnTo>
                  <a:lnTo>
                    <a:pt x="287022" y="998357"/>
                  </a:lnTo>
                  <a:lnTo>
                    <a:pt x="287166" y="998353"/>
                  </a:lnTo>
                  <a:lnTo>
                    <a:pt x="287313" y="998325"/>
                  </a:lnTo>
                  <a:lnTo>
                    <a:pt x="287453" y="998276"/>
                  </a:lnTo>
                  <a:lnTo>
                    <a:pt x="287574" y="998216"/>
                  </a:lnTo>
                  <a:lnTo>
                    <a:pt x="287664" y="998130"/>
                  </a:lnTo>
                  <a:lnTo>
                    <a:pt x="287736" y="998020"/>
                  </a:lnTo>
                  <a:lnTo>
                    <a:pt x="287804" y="997902"/>
                  </a:lnTo>
                  <a:lnTo>
                    <a:pt x="287868" y="997779"/>
                  </a:lnTo>
                  <a:lnTo>
                    <a:pt x="287949" y="997670"/>
                  </a:lnTo>
                  <a:lnTo>
                    <a:pt x="288134" y="997483"/>
                  </a:lnTo>
                  <a:lnTo>
                    <a:pt x="288349" y="997311"/>
                  </a:lnTo>
                  <a:lnTo>
                    <a:pt x="288576" y="997156"/>
                  </a:lnTo>
                  <a:lnTo>
                    <a:pt x="288814" y="997024"/>
                  </a:lnTo>
                  <a:lnTo>
                    <a:pt x="289059" y="996910"/>
                  </a:lnTo>
                  <a:lnTo>
                    <a:pt x="289327" y="996815"/>
                  </a:lnTo>
                  <a:lnTo>
                    <a:pt x="289611" y="996742"/>
                  </a:lnTo>
                  <a:lnTo>
                    <a:pt x="289898" y="996696"/>
                  </a:lnTo>
                  <a:lnTo>
                    <a:pt x="290189" y="996669"/>
                  </a:lnTo>
                  <a:lnTo>
                    <a:pt x="290477" y="996665"/>
                  </a:lnTo>
                  <a:lnTo>
                    <a:pt x="290734" y="996687"/>
                  </a:lnTo>
                  <a:lnTo>
                    <a:pt x="290987" y="996733"/>
                  </a:lnTo>
                  <a:lnTo>
                    <a:pt x="291497" y="996860"/>
                  </a:lnTo>
                  <a:lnTo>
                    <a:pt x="291878" y="996938"/>
                  </a:lnTo>
                  <a:lnTo>
                    <a:pt x="292135" y="996983"/>
                  </a:lnTo>
                  <a:lnTo>
                    <a:pt x="292264" y="997001"/>
                  </a:lnTo>
                  <a:lnTo>
                    <a:pt x="292340" y="997027"/>
                  </a:lnTo>
                  <a:lnTo>
                    <a:pt x="292392" y="997019"/>
                  </a:lnTo>
                  <a:lnTo>
                    <a:pt x="292755" y="997056"/>
                  </a:lnTo>
                  <a:lnTo>
                    <a:pt x="292936" y="997070"/>
                  </a:lnTo>
                  <a:lnTo>
                    <a:pt x="293121" y="997079"/>
                  </a:lnTo>
                  <a:lnTo>
                    <a:pt x="293304" y="997083"/>
                  </a:lnTo>
                  <a:lnTo>
                    <a:pt x="293542" y="997074"/>
                  </a:lnTo>
                  <a:lnTo>
                    <a:pt x="293897" y="997047"/>
                  </a:lnTo>
                  <a:lnTo>
                    <a:pt x="294157" y="997038"/>
                  </a:lnTo>
                  <a:lnTo>
                    <a:pt x="294433" y="997042"/>
                  </a:lnTo>
                  <a:lnTo>
                    <a:pt x="294701" y="997029"/>
                  </a:lnTo>
                  <a:lnTo>
                    <a:pt x="294943" y="996988"/>
                  </a:lnTo>
                  <a:lnTo>
                    <a:pt x="295132" y="996888"/>
                  </a:lnTo>
                  <a:lnTo>
                    <a:pt x="295196" y="996819"/>
                  </a:lnTo>
                  <a:lnTo>
                    <a:pt x="295355" y="996592"/>
                  </a:lnTo>
                  <a:lnTo>
                    <a:pt x="295412" y="996524"/>
                  </a:lnTo>
                  <a:lnTo>
                    <a:pt x="295555" y="996396"/>
                  </a:lnTo>
                  <a:lnTo>
                    <a:pt x="295714" y="996278"/>
                  </a:lnTo>
                  <a:lnTo>
                    <a:pt x="295884" y="996178"/>
                  </a:lnTo>
                  <a:lnTo>
                    <a:pt x="296065" y="996096"/>
                  </a:lnTo>
                  <a:lnTo>
                    <a:pt x="296244" y="996037"/>
                  </a:lnTo>
                  <a:lnTo>
                    <a:pt x="296436" y="996005"/>
                  </a:lnTo>
                  <a:lnTo>
                    <a:pt x="296637" y="996000"/>
                  </a:lnTo>
                  <a:lnTo>
                    <a:pt x="297249" y="996055"/>
                  </a:lnTo>
                  <a:lnTo>
                    <a:pt x="297494" y="996046"/>
                  </a:lnTo>
                  <a:lnTo>
                    <a:pt x="297751" y="996028"/>
                  </a:lnTo>
                  <a:lnTo>
                    <a:pt x="298004" y="996018"/>
                  </a:lnTo>
                  <a:lnTo>
                    <a:pt x="298235" y="996041"/>
                  </a:lnTo>
                  <a:lnTo>
                    <a:pt x="298435" y="996119"/>
                  </a:lnTo>
                  <a:lnTo>
                    <a:pt x="298527" y="996187"/>
                  </a:lnTo>
                  <a:lnTo>
                    <a:pt x="298605" y="996269"/>
                  </a:lnTo>
                  <a:lnTo>
                    <a:pt x="298839" y="996542"/>
                  </a:lnTo>
                  <a:lnTo>
                    <a:pt x="299044" y="996755"/>
                  </a:lnTo>
                  <a:lnTo>
                    <a:pt x="299244" y="996983"/>
                  </a:lnTo>
                  <a:lnTo>
                    <a:pt x="299331" y="997101"/>
                  </a:lnTo>
                  <a:lnTo>
                    <a:pt x="299456" y="997302"/>
                  </a:lnTo>
                  <a:lnTo>
                    <a:pt x="299569" y="997520"/>
                  </a:lnTo>
                  <a:lnTo>
                    <a:pt x="299664" y="997748"/>
                  </a:lnTo>
                  <a:lnTo>
                    <a:pt x="299747" y="997975"/>
                  </a:lnTo>
                  <a:lnTo>
                    <a:pt x="299811" y="998207"/>
                  </a:lnTo>
                  <a:lnTo>
                    <a:pt x="299890" y="998530"/>
                  </a:lnTo>
                  <a:lnTo>
                    <a:pt x="299958" y="998876"/>
                  </a:lnTo>
                  <a:lnTo>
                    <a:pt x="299992" y="999222"/>
                  </a:lnTo>
                  <a:lnTo>
                    <a:pt x="299973" y="999527"/>
                  </a:lnTo>
                  <a:lnTo>
                    <a:pt x="299872" y="999766"/>
                  </a:lnTo>
                  <a:lnTo>
                    <a:pt x="299777" y="999877"/>
                  </a:lnTo>
                  <a:lnTo>
                    <a:pt x="299660" y="999964"/>
                  </a:lnTo>
                  <a:lnTo>
                    <a:pt x="299399" y="1000127"/>
                  </a:lnTo>
                  <a:lnTo>
                    <a:pt x="298969" y="1000446"/>
                  </a:lnTo>
                  <a:lnTo>
                    <a:pt x="298878" y="1000528"/>
                  </a:lnTo>
                  <a:lnTo>
                    <a:pt x="298810" y="1000623"/>
                  </a:lnTo>
                  <a:lnTo>
                    <a:pt x="298757" y="1000769"/>
                  </a:lnTo>
                  <a:lnTo>
                    <a:pt x="298738" y="1000942"/>
                  </a:lnTo>
                  <a:lnTo>
                    <a:pt x="298746" y="1001128"/>
                  </a:lnTo>
                  <a:lnTo>
                    <a:pt x="298767" y="1001315"/>
                  </a:lnTo>
                  <a:lnTo>
                    <a:pt x="298829" y="1001711"/>
                  </a:lnTo>
                  <a:lnTo>
                    <a:pt x="298874" y="1001934"/>
                  </a:lnTo>
                  <a:lnTo>
                    <a:pt x="298937" y="1002148"/>
                  </a:lnTo>
                  <a:lnTo>
                    <a:pt x="299024" y="1002343"/>
                  </a:lnTo>
                  <a:lnTo>
                    <a:pt x="299142" y="1002507"/>
                  </a:lnTo>
                  <a:lnTo>
                    <a:pt x="299316" y="1002639"/>
                  </a:lnTo>
                  <a:lnTo>
                    <a:pt x="299535" y="1002725"/>
                  </a:lnTo>
                  <a:lnTo>
                    <a:pt x="299781" y="1002789"/>
                  </a:lnTo>
                  <a:lnTo>
                    <a:pt x="300034" y="1002839"/>
                  </a:lnTo>
                  <a:lnTo>
                    <a:pt x="300276" y="1002894"/>
                  </a:lnTo>
                  <a:lnTo>
                    <a:pt x="300619" y="1002944"/>
                  </a:lnTo>
                  <a:lnTo>
                    <a:pt x="301350" y="1002967"/>
                  </a:lnTo>
                  <a:lnTo>
                    <a:pt x="301671" y="1003021"/>
                  </a:lnTo>
                  <a:lnTo>
                    <a:pt x="301916" y="1003153"/>
                  </a:lnTo>
                  <a:lnTo>
                    <a:pt x="302033" y="1003299"/>
                  </a:lnTo>
                  <a:lnTo>
                    <a:pt x="302120" y="1003476"/>
                  </a:lnTo>
                  <a:lnTo>
                    <a:pt x="302271" y="1003854"/>
                  </a:lnTo>
                  <a:lnTo>
                    <a:pt x="302358" y="1004036"/>
                  </a:lnTo>
                  <a:lnTo>
                    <a:pt x="302623" y="1004532"/>
                  </a:lnTo>
                  <a:lnTo>
                    <a:pt x="302766" y="1004777"/>
                  </a:lnTo>
                  <a:lnTo>
                    <a:pt x="302925" y="1005001"/>
                  </a:lnTo>
                  <a:lnTo>
                    <a:pt x="303110" y="1005196"/>
                  </a:lnTo>
                  <a:lnTo>
                    <a:pt x="303303" y="1005319"/>
                  </a:lnTo>
                  <a:lnTo>
                    <a:pt x="303522" y="1005410"/>
                  </a:lnTo>
                  <a:lnTo>
                    <a:pt x="303752" y="1005492"/>
                  </a:lnTo>
                  <a:lnTo>
                    <a:pt x="303969" y="1005588"/>
                  </a:lnTo>
                  <a:lnTo>
                    <a:pt x="304154" y="1005719"/>
                  </a:lnTo>
                  <a:lnTo>
                    <a:pt x="304320" y="1005929"/>
                  </a:lnTo>
                  <a:lnTo>
                    <a:pt x="304448" y="1006184"/>
                  </a:lnTo>
                  <a:lnTo>
                    <a:pt x="304554" y="1006461"/>
                  </a:lnTo>
                  <a:lnTo>
                    <a:pt x="304656" y="1006743"/>
                  </a:lnTo>
                  <a:lnTo>
                    <a:pt x="304769" y="1007012"/>
                  </a:lnTo>
                  <a:lnTo>
                    <a:pt x="304913" y="1007289"/>
                  </a:lnTo>
                  <a:lnTo>
                    <a:pt x="305215" y="1007840"/>
                  </a:lnTo>
                  <a:lnTo>
                    <a:pt x="305355" y="1008118"/>
                  </a:lnTo>
                  <a:lnTo>
                    <a:pt x="305472" y="1008400"/>
                  </a:lnTo>
                  <a:lnTo>
                    <a:pt x="305521" y="1008541"/>
                  </a:lnTo>
                  <a:lnTo>
                    <a:pt x="305638" y="1008959"/>
                  </a:lnTo>
                  <a:lnTo>
                    <a:pt x="305691" y="1009091"/>
                  </a:lnTo>
                  <a:lnTo>
                    <a:pt x="305767" y="1009255"/>
                  </a:lnTo>
                  <a:lnTo>
                    <a:pt x="305854" y="1009410"/>
                  </a:lnTo>
                  <a:lnTo>
                    <a:pt x="305952" y="1009564"/>
                  </a:lnTo>
                  <a:lnTo>
                    <a:pt x="306029" y="1009670"/>
                  </a:lnTo>
                  <a:lnTo>
                    <a:pt x="306058" y="1009710"/>
                  </a:lnTo>
                  <a:lnTo>
                    <a:pt x="306171" y="1009847"/>
                  </a:lnTo>
                  <a:lnTo>
                    <a:pt x="306250" y="1010334"/>
                  </a:lnTo>
                  <a:lnTo>
                    <a:pt x="306341" y="1010820"/>
                  </a:lnTo>
                  <a:lnTo>
                    <a:pt x="306390" y="1011062"/>
                  </a:lnTo>
                  <a:lnTo>
                    <a:pt x="306447" y="1011312"/>
                  </a:lnTo>
                  <a:lnTo>
                    <a:pt x="306690" y="1012317"/>
                  </a:lnTo>
                  <a:lnTo>
                    <a:pt x="306726" y="1012486"/>
                  </a:lnTo>
                  <a:lnTo>
                    <a:pt x="306758" y="1012659"/>
                  </a:lnTo>
                  <a:lnTo>
                    <a:pt x="306828" y="1013000"/>
                  </a:lnTo>
                  <a:lnTo>
                    <a:pt x="306875" y="1013164"/>
                  </a:lnTo>
                  <a:lnTo>
                    <a:pt x="306979" y="1013455"/>
                  </a:lnTo>
                  <a:lnTo>
                    <a:pt x="307109" y="1013737"/>
                  </a:lnTo>
                  <a:lnTo>
                    <a:pt x="307249" y="1014015"/>
                  </a:lnTo>
                  <a:lnTo>
                    <a:pt x="307381" y="1014297"/>
                  </a:lnTo>
                  <a:lnTo>
                    <a:pt x="307490" y="1014588"/>
                  </a:lnTo>
                  <a:lnTo>
                    <a:pt x="307581" y="1014884"/>
                  </a:lnTo>
                  <a:lnTo>
                    <a:pt x="307668" y="1015184"/>
                  </a:lnTo>
                  <a:lnTo>
                    <a:pt x="307740" y="1015485"/>
                  </a:lnTo>
                  <a:lnTo>
                    <a:pt x="307781" y="1015789"/>
                  </a:lnTo>
                  <a:lnTo>
                    <a:pt x="307785" y="1016085"/>
                  </a:lnTo>
                  <a:lnTo>
                    <a:pt x="307728" y="1016449"/>
                  </a:lnTo>
                  <a:lnTo>
                    <a:pt x="307611" y="1016809"/>
                  </a:lnTo>
                  <a:lnTo>
                    <a:pt x="307453" y="1017168"/>
                  </a:lnTo>
                  <a:lnTo>
                    <a:pt x="307264" y="1017514"/>
                  </a:lnTo>
                  <a:lnTo>
                    <a:pt x="307071" y="1017846"/>
                  </a:lnTo>
                  <a:lnTo>
                    <a:pt x="306958" y="1018010"/>
                  </a:lnTo>
                  <a:lnTo>
                    <a:pt x="306701" y="1018315"/>
                  </a:lnTo>
                  <a:lnTo>
                    <a:pt x="306583" y="1018474"/>
                  </a:lnTo>
                  <a:lnTo>
                    <a:pt x="306492" y="1018643"/>
                  </a:lnTo>
                  <a:lnTo>
                    <a:pt x="306433" y="1018806"/>
                  </a:lnTo>
                  <a:lnTo>
                    <a:pt x="306384" y="1018979"/>
                  </a:lnTo>
                  <a:lnTo>
                    <a:pt x="306349" y="1019152"/>
                  </a:lnTo>
                  <a:lnTo>
                    <a:pt x="306337" y="1019325"/>
                  </a:lnTo>
                  <a:lnTo>
                    <a:pt x="306356" y="1019484"/>
                  </a:lnTo>
                  <a:lnTo>
                    <a:pt x="306394" y="1019589"/>
                  </a:lnTo>
                  <a:lnTo>
                    <a:pt x="306443" y="1019689"/>
                  </a:lnTo>
                  <a:lnTo>
                    <a:pt x="306503" y="1019785"/>
                  </a:lnTo>
                  <a:lnTo>
                    <a:pt x="306632" y="1019976"/>
                  </a:lnTo>
                  <a:lnTo>
                    <a:pt x="306799" y="1020194"/>
                  </a:lnTo>
                  <a:lnTo>
                    <a:pt x="306988" y="1020399"/>
                  </a:lnTo>
                  <a:lnTo>
                    <a:pt x="307192" y="1020590"/>
                  </a:lnTo>
                  <a:lnTo>
                    <a:pt x="307404" y="1020777"/>
                  </a:lnTo>
                  <a:lnTo>
                    <a:pt x="307823" y="1021136"/>
                  </a:lnTo>
                  <a:lnTo>
                    <a:pt x="308031" y="1021309"/>
                  </a:lnTo>
                  <a:lnTo>
                    <a:pt x="308242" y="1021477"/>
                  </a:lnTo>
                  <a:lnTo>
                    <a:pt x="308461" y="1021637"/>
                  </a:lnTo>
                  <a:lnTo>
                    <a:pt x="308907" y="1021933"/>
                  </a:lnTo>
                  <a:lnTo>
                    <a:pt x="309134" y="1022078"/>
                  </a:lnTo>
                  <a:lnTo>
                    <a:pt x="309364" y="1022210"/>
                  </a:lnTo>
                  <a:lnTo>
                    <a:pt x="309598" y="1022315"/>
                  </a:lnTo>
                  <a:lnTo>
                    <a:pt x="309841" y="1022374"/>
                  </a:lnTo>
                  <a:lnTo>
                    <a:pt x="310140" y="1022369"/>
                  </a:lnTo>
                  <a:lnTo>
                    <a:pt x="310457" y="1022297"/>
                  </a:lnTo>
                  <a:lnTo>
                    <a:pt x="310774" y="1022178"/>
                  </a:lnTo>
                  <a:lnTo>
                    <a:pt x="311084" y="1022033"/>
                  </a:lnTo>
                  <a:lnTo>
                    <a:pt x="311375" y="1021878"/>
                  </a:lnTo>
                  <a:lnTo>
                    <a:pt x="311662" y="1021705"/>
                  </a:lnTo>
                  <a:lnTo>
                    <a:pt x="311934" y="1021509"/>
                  </a:lnTo>
                  <a:lnTo>
                    <a:pt x="312066" y="1021405"/>
                  </a:lnTo>
                  <a:lnTo>
                    <a:pt x="317687" y="1021427"/>
                  </a:lnTo>
                  <a:lnTo>
                    <a:pt x="320419" y="1021396"/>
                  </a:lnTo>
                  <a:lnTo>
                    <a:pt x="320540" y="1021432"/>
                  </a:lnTo>
                  <a:lnTo>
                    <a:pt x="320669" y="1021455"/>
                  </a:lnTo>
                  <a:lnTo>
                    <a:pt x="320801" y="1021464"/>
                  </a:lnTo>
                  <a:lnTo>
                    <a:pt x="320933" y="1021464"/>
                  </a:lnTo>
                  <a:lnTo>
                    <a:pt x="321058" y="1021445"/>
                  </a:lnTo>
                  <a:lnTo>
                    <a:pt x="321239" y="1021391"/>
                  </a:lnTo>
                  <a:lnTo>
                    <a:pt x="321417" y="1021300"/>
                  </a:lnTo>
                  <a:lnTo>
                    <a:pt x="321587" y="1021182"/>
                  </a:lnTo>
                  <a:lnTo>
                    <a:pt x="321741" y="1021045"/>
                  </a:lnTo>
                  <a:lnTo>
                    <a:pt x="321870" y="1020900"/>
                  </a:lnTo>
                  <a:lnTo>
                    <a:pt x="321957" y="1020745"/>
                  </a:lnTo>
                  <a:lnTo>
                    <a:pt x="322013" y="1020567"/>
                  </a:lnTo>
                  <a:lnTo>
                    <a:pt x="322063" y="1020385"/>
                  </a:lnTo>
                  <a:lnTo>
                    <a:pt x="322119" y="1020208"/>
                  </a:lnTo>
                  <a:lnTo>
                    <a:pt x="322206" y="1020058"/>
                  </a:lnTo>
                  <a:lnTo>
                    <a:pt x="322376" y="1019921"/>
                  </a:lnTo>
                  <a:lnTo>
                    <a:pt x="322595" y="1019826"/>
                  </a:lnTo>
                  <a:lnTo>
                    <a:pt x="322833" y="1019744"/>
                  </a:lnTo>
                  <a:lnTo>
                    <a:pt x="323053" y="1019648"/>
                  </a:lnTo>
                  <a:lnTo>
                    <a:pt x="323223" y="1019512"/>
                  </a:lnTo>
                  <a:lnTo>
                    <a:pt x="323325" y="1019334"/>
                  </a:lnTo>
                  <a:lnTo>
                    <a:pt x="323393" y="1019125"/>
                  </a:lnTo>
                  <a:lnTo>
                    <a:pt x="323488" y="1018679"/>
                  </a:lnTo>
                  <a:lnTo>
                    <a:pt x="323563" y="1018470"/>
                  </a:lnTo>
                  <a:lnTo>
                    <a:pt x="323665" y="1018283"/>
                  </a:lnTo>
                  <a:lnTo>
                    <a:pt x="323782" y="1018101"/>
                  </a:lnTo>
                  <a:lnTo>
                    <a:pt x="323903" y="1017924"/>
                  </a:lnTo>
                  <a:lnTo>
                    <a:pt x="323966" y="1017822"/>
                  </a:lnTo>
                  <a:lnTo>
                    <a:pt x="324017" y="1017742"/>
                  </a:lnTo>
                  <a:lnTo>
                    <a:pt x="324100" y="1017550"/>
                  </a:lnTo>
                  <a:lnTo>
                    <a:pt x="324138" y="1017419"/>
                  </a:lnTo>
                  <a:lnTo>
                    <a:pt x="324168" y="1017282"/>
                  </a:lnTo>
                  <a:lnTo>
                    <a:pt x="324213" y="1017009"/>
                  </a:lnTo>
                  <a:lnTo>
                    <a:pt x="324247" y="1016745"/>
                  </a:lnTo>
                  <a:lnTo>
                    <a:pt x="324262" y="1016495"/>
                  </a:lnTo>
                  <a:lnTo>
                    <a:pt x="324281" y="1016372"/>
                  </a:lnTo>
                  <a:lnTo>
                    <a:pt x="324323" y="1016267"/>
                  </a:lnTo>
                  <a:lnTo>
                    <a:pt x="324444" y="1016149"/>
                  </a:lnTo>
                  <a:lnTo>
                    <a:pt x="324621" y="1016063"/>
                  </a:lnTo>
                  <a:lnTo>
                    <a:pt x="324825" y="1015990"/>
                  </a:lnTo>
                  <a:lnTo>
                    <a:pt x="325023" y="1015912"/>
                  </a:lnTo>
                  <a:lnTo>
                    <a:pt x="325176" y="1015798"/>
                  </a:lnTo>
                  <a:lnTo>
                    <a:pt x="325244" y="1015712"/>
                  </a:lnTo>
                  <a:lnTo>
                    <a:pt x="325363" y="1015521"/>
                  </a:lnTo>
                  <a:lnTo>
                    <a:pt x="325467" y="1015321"/>
                  </a:lnTo>
                  <a:lnTo>
                    <a:pt x="325535" y="1015143"/>
                  </a:lnTo>
                  <a:lnTo>
                    <a:pt x="325641" y="1014766"/>
                  </a:lnTo>
                  <a:lnTo>
                    <a:pt x="325705" y="1014588"/>
                  </a:lnTo>
                  <a:lnTo>
                    <a:pt x="325801" y="1014438"/>
                  </a:lnTo>
                  <a:lnTo>
                    <a:pt x="325891" y="1014361"/>
                  </a:lnTo>
                  <a:lnTo>
                    <a:pt x="325997" y="1014293"/>
                  </a:lnTo>
                  <a:lnTo>
                    <a:pt x="326107" y="1014233"/>
                  </a:lnTo>
                  <a:lnTo>
                    <a:pt x="326209" y="1014165"/>
                  </a:lnTo>
                  <a:lnTo>
                    <a:pt x="326292" y="1014083"/>
                  </a:lnTo>
                  <a:lnTo>
                    <a:pt x="326349" y="1013983"/>
                  </a:lnTo>
                  <a:lnTo>
                    <a:pt x="326394" y="1013874"/>
                  </a:lnTo>
                  <a:lnTo>
                    <a:pt x="326462" y="1013637"/>
                  </a:lnTo>
                  <a:lnTo>
                    <a:pt x="326500" y="1013523"/>
                  </a:lnTo>
                  <a:lnTo>
                    <a:pt x="326651" y="1013196"/>
                  </a:lnTo>
                  <a:lnTo>
                    <a:pt x="326734" y="1013032"/>
                  </a:lnTo>
                  <a:lnTo>
                    <a:pt x="326821" y="1012877"/>
                  </a:lnTo>
                  <a:lnTo>
                    <a:pt x="326919" y="1012727"/>
                  </a:lnTo>
                  <a:lnTo>
                    <a:pt x="327127" y="1012463"/>
                  </a:lnTo>
                  <a:lnTo>
                    <a:pt x="327369" y="1012222"/>
                  </a:lnTo>
                  <a:lnTo>
                    <a:pt x="327633" y="1011999"/>
                  </a:lnTo>
                  <a:lnTo>
                    <a:pt x="327909" y="1011785"/>
                  </a:lnTo>
                  <a:lnTo>
                    <a:pt x="328182" y="1011580"/>
                  </a:lnTo>
                  <a:lnTo>
                    <a:pt x="328556" y="1011303"/>
                  </a:lnTo>
                  <a:lnTo>
                    <a:pt x="328945" y="1011043"/>
                  </a:lnTo>
                  <a:lnTo>
                    <a:pt x="329345" y="1010798"/>
                  </a:lnTo>
                  <a:lnTo>
                    <a:pt x="329757" y="1010570"/>
                  </a:lnTo>
                  <a:lnTo>
                    <a:pt x="329852" y="1010525"/>
                  </a:lnTo>
                  <a:lnTo>
                    <a:pt x="331357" y="1009982"/>
                  </a:lnTo>
                  <a:lnTo>
                    <a:pt x="331598" y="1009874"/>
                  </a:lnTo>
                  <a:lnTo>
                    <a:pt x="332025" y="1009692"/>
                  </a:lnTo>
                  <a:lnTo>
                    <a:pt x="333237" y="1009205"/>
                  </a:lnTo>
                  <a:lnTo>
                    <a:pt x="333315" y="1009178"/>
                  </a:lnTo>
                  <a:lnTo>
                    <a:pt x="334039" y="1008932"/>
                  </a:lnTo>
                  <a:lnTo>
                    <a:pt x="334444" y="1008836"/>
                  </a:lnTo>
                  <a:lnTo>
                    <a:pt x="334674" y="1008814"/>
                  </a:lnTo>
                  <a:lnTo>
                    <a:pt x="335142" y="1008805"/>
                  </a:lnTo>
                  <a:lnTo>
                    <a:pt x="335369" y="1008786"/>
                  </a:lnTo>
                  <a:lnTo>
                    <a:pt x="335584" y="1008732"/>
                  </a:lnTo>
                  <a:lnTo>
                    <a:pt x="335903" y="1008591"/>
                  </a:lnTo>
                  <a:lnTo>
                    <a:pt x="336054" y="1008500"/>
                  </a:lnTo>
                  <a:lnTo>
                    <a:pt x="336190" y="1008395"/>
                  </a:lnTo>
                  <a:lnTo>
                    <a:pt x="336311" y="1008277"/>
                  </a:lnTo>
                  <a:lnTo>
                    <a:pt x="336398" y="1008127"/>
                  </a:lnTo>
                  <a:lnTo>
                    <a:pt x="336453" y="1007945"/>
                  </a:lnTo>
                  <a:lnTo>
                    <a:pt x="336502" y="1007758"/>
                  </a:lnTo>
                  <a:lnTo>
                    <a:pt x="336564" y="1007594"/>
                  </a:lnTo>
                  <a:lnTo>
                    <a:pt x="336662" y="1007480"/>
                  </a:lnTo>
                  <a:lnTo>
                    <a:pt x="336730" y="1007449"/>
                  </a:lnTo>
                  <a:lnTo>
                    <a:pt x="336806" y="1007421"/>
                  </a:lnTo>
                  <a:lnTo>
                    <a:pt x="336968" y="1007385"/>
                  </a:lnTo>
                  <a:lnTo>
                    <a:pt x="337044" y="1007362"/>
                  </a:lnTo>
                  <a:lnTo>
                    <a:pt x="337278" y="1007267"/>
                  </a:lnTo>
                  <a:lnTo>
                    <a:pt x="337395" y="1007212"/>
                  </a:lnTo>
                  <a:lnTo>
                    <a:pt x="337501" y="1007148"/>
                  </a:lnTo>
                  <a:lnTo>
                    <a:pt x="337595" y="1007075"/>
                  </a:lnTo>
                  <a:lnTo>
                    <a:pt x="337678" y="1006966"/>
                  </a:lnTo>
                  <a:lnTo>
                    <a:pt x="337750" y="1006844"/>
                  </a:lnTo>
                  <a:lnTo>
                    <a:pt x="337811" y="1006707"/>
                  </a:lnTo>
                  <a:lnTo>
                    <a:pt x="337871" y="1006570"/>
                  </a:lnTo>
                  <a:lnTo>
                    <a:pt x="337943" y="1006448"/>
                  </a:lnTo>
                  <a:lnTo>
                    <a:pt x="338052" y="1006311"/>
                  </a:lnTo>
                  <a:lnTo>
                    <a:pt x="338166" y="1006179"/>
                  </a:lnTo>
                  <a:lnTo>
                    <a:pt x="338192" y="1006158"/>
                  </a:lnTo>
                  <a:lnTo>
                    <a:pt x="338290" y="1006056"/>
                  </a:lnTo>
                  <a:lnTo>
                    <a:pt x="338415" y="1005938"/>
                  </a:lnTo>
                  <a:lnTo>
                    <a:pt x="338547" y="1005820"/>
                  </a:lnTo>
                  <a:lnTo>
                    <a:pt x="338707" y="1005688"/>
                  </a:lnTo>
                  <a:lnTo>
                    <a:pt x="338868" y="1005560"/>
                  </a:lnTo>
                  <a:lnTo>
                    <a:pt x="339038" y="1005442"/>
                  </a:lnTo>
                  <a:lnTo>
                    <a:pt x="339217" y="1005337"/>
                  </a:lnTo>
                  <a:lnTo>
                    <a:pt x="339398" y="1005246"/>
                  </a:lnTo>
                  <a:lnTo>
                    <a:pt x="339685" y="1005142"/>
                  </a:lnTo>
                  <a:lnTo>
                    <a:pt x="339984" y="1005074"/>
                  </a:lnTo>
                  <a:lnTo>
                    <a:pt x="340297" y="1005033"/>
                  </a:lnTo>
                  <a:lnTo>
                    <a:pt x="340611" y="1005014"/>
                  </a:lnTo>
                  <a:lnTo>
                    <a:pt x="340921" y="1005019"/>
                  </a:lnTo>
                  <a:lnTo>
                    <a:pt x="341194" y="1005042"/>
                  </a:lnTo>
                  <a:lnTo>
                    <a:pt x="341461" y="1005092"/>
                  </a:lnTo>
                  <a:lnTo>
                    <a:pt x="341730" y="1005156"/>
                  </a:lnTo>
                  <a:lnTo>
                    <a:pt x="342267" y="1005296"/>
                  </a:lnTo>
                  <a:lnTo>
                    <a:pt x="342837" y="1005424"/>
                  </a:lnTo>
                  <a:lnTo>
                    <a:pt x="343120" y="1005492"/>
                  </a:lnTo>
                  <a:lnTo>
                    <a:pt x="343396" y="1005583"/>
                  </a:lnTo>
                  <a:lnTo>
                    <a:pt x="343649" y="1005701"/>
                  </a:lnTo>
                  <a:lnTo>
                    <a:pt x="343881" y="1005847"/>
                  </a:lnTo>
                  <a:lnTo>
                    <a:pt x="344106" y="1006011"/>
                  </a:lnTo>
                  <a:lnTo>
                    <a:pt x="344315" y="1006193"/>
                  </a:lnTo>
                  <a:lnTo>
                    <a:pt x="344500" y="1006393"/>
                  </a:lnTo>
                  <a:lnTo>
                    <a:pt x="344644" y="1006611"/>
                  </a:lnTo>
                  <a:lnTo>
                    <a:pt x="344693" y="1006707"/>
                  </a:lnTo>
                  <a:lnTo>
                    <a:pt x="344802" y="1007021"/>
                  </a:lnTo>
                  <a:lnTo>
                    <a:pt x="344848" y="1007121"/>
                  </a:lnTo>
                  <a:lnTo>
                    <a:pt x="344980" y="1007326"/>
                  </a:lnTo>
                  <a:lnTo>
                    <a:pt x="345142" y="1007521"/>
                  </a:lnTo>
                  <a:lnTo>
                    <a:pt x="345316" y="1007708"/>
                  </a:lnTo>
                  <a:lnTo>
                    <a:pt x="345471" y="1007899"/>
                  </a:lnTo>
                  <a:lnTo>
                    <a:pt x="345588" y="1008109"/>
                  </a:lnTo>
                  <a:lnTo>
                    <a:pt x="345660" y="1008381"/>
                  </a:lnTo>
                  <a:lnTo>
                    <a:pt x="345686" y="1008677"/>
                  </a:lnTo>
                  <a:lnTo>
                    <a:pt x="345686" y="1008982"/>
                  </a:lnTo>
                  <a:lnTo>
                    <a:pt x="345679" y="1009292"/>
                  </a:lnTo>
                  <a:lnTo>
                    <a:pt x="345686" y="1009592"/>
                  </a:lnTo>
                  <a:lnTo>
                    <a:pt x="345705" y="1009965"/>
                  </a:lnTo>
                  <a:lnTo>
                    <a:pt x="345709" y="1010343"/>
                  </a:lnTo>
                  <a:lnTo>
                    <a:pt x="345724" y="1010716"/>
                  </a:lnTo>
                  <a:lnTo>
                    <a:pt x="345766" y="1011075"/>
                  </a:lnTo>
                  <a:lnTo>
                    <a:pt x="345864" y="1011416"/>
                  </a:lnTo>
                  <a:lnTo>
                    <a:pt x="346004" y="1011694"/>
                  </a:lnTo>
                  <a:lnTo>
                    <a:pt x="346185" y="1011958"/>
                  </a:lnTo>
                  <a:lnTo>
                    <a:pt x="346389" y="1012213"/>
                  </a:lnTo>
                  <a:lnTo>
                    <a:pt x="346976" y="1012891"/>
                  </a:lnTo>
                  <a:lnTo>
                    <a:pt x="347146" y="1013077"/>
                  </a:lnTo>
                  <a:lnTo>
                    <a:pt x="347225" y="1013177"/>
                  </a:lnTo>
                  <a:lnTo>
                    <a:pt x="347497" y="1013573"/>
                  </a:lnTo>
                  <a:lnTo>
                    <a:pt x="347724" y="1014006"/>
                  </a:lnTo>
                  <a:lnTo>
                    <a:pt x="347935" y="1014456"/>
                  </a:lnTo>
                  <a:lnTo>
                    <a:pt x="348158" y="1014897"/>
                  </a:lnTo>
                  <a:lnTo>
                    <a:pt x="348413" y="1015325"/>
                  </a:lnTo>
                  <a:lnTo>
                    <a:pt x="348638" y="1015612"/>
                  </a:lnTo>
                  <a:lnTo>
                    <a:pt x="348891" y="1015899"/>
                  </a:lnTo>
                  <a:lnTo>
                    <a:pt x="349148" y="1016181"/>
                  </a:lnTo>
                  <a:lnTo>
                    <a:pt x="349391" y="1016468"/>
                  </a:lnTo>
                  <a:lnTo>
                    <a:pt x="349606" y="1016777"/>
                  </a:lnTo>
                  <a:lnTo>
                    <a:pt x="349727" y="1016981"/>
                  </a:lnTo>
                  <a:lnTo>
                    <a:pt x="349844" y="1017191"/>
                  </a:lnTo>
                  <a:lnTo>
                    <a:pt x="349954" y="1017405"/>
                  </a:lnTo>
                  <a:lnTo>
                    <a:pt x="350052" y="1017619"/>
                  </a:lnTo>
                  <a:lnTo>
                    <a:pt x="350135" y="1017842"/>
                  </a:lnTo>
                  <a:lnTo>
                    <a:pt x="350214" y="1018097"/>
                  </a:lnTo>
                  <a:lnTo>
                    <a:pt x="350275" y="1018360"/>
                  </a:lnTo>
                  <a:lnTo>
                    <a:pt x="350324" y="1018629"/>
                  </a:lnTo>
                  <a:lnTo>
                    <a:pt x="350354" y="1018893"/>
                  </a:lnTo>
                  <a:lnTo>
                    <a:pt x="350365" y="1019162"/>
                  </a:lnTo>
                  <a:lnTo>
                    <a:pt x="350358" y="1019421"/>
                  </a:lnTo>
                  <a:lnTo>
                    <a:pt x="350343" y="1019689"/>
                  </a:lnTo>
                  <a:lnTo>
                    <a:pt x="350305" y="1019958"/>
                  </a:lnTo>
                  <a:lnTo>
                    <a:pt x="350237" y="1020208"/>
                  </a:lnTo>
                  <a:lnTo>
                    <a:pt x="350131" y="1020426"/>
                  </a:lnTo>
                  <a:lnTo>
                    <a:pt x="349972" y="1020613"/>
                  </a:lnTo>
                  <a:lnTo>
                    <a:pt x="349771" y="1020772"/>
                  </a:lnTo>
                  <a:lnTo>
                    <a:pt x="349542" y="1020918"/>
                  </a:lnTo>
                  <a:lnTo>
                    <a:pt x="349061" y="1021168"/>
                  </a:lnTo>
                  <a:lnTo>
                    <a:pt x="348823" y="1021282"/>
                  </a:lnTo>
                  <a:lnTo>
                    <a:pt x="348577" y="1021373"/>
                  </a:lnTo>
                  <a:lnTo>
                    <a:pt x="348324" y="1021459"/>
                  </a:lnTo>
                  <a:lnTo>
                    <a:pt x="348075" y="1021550"/>
                  </a:lnTo>
                  <a:lnTo>
                    <a:pt x="347833" y="1021655"/>
                  </a:lnTo>
                  <a:lnTo>
                    <a:pt x="347183" y="1021957"/>
                  </a:lnTo>
                  <a:lnTo>
                    <a:pt x="346855" y="1022133"/>
                  </a:lnTo>
                  <a:lnTo>
                    <a:pt x="346559" y="1022328"/>
                  </a:lnTo>
                  <a:lnTo>
                    <a:pt x="346295" y="1022556"/>
                  </a:lnTo>
                  <a:lnTo>
                    <a:pt x="346094" y="1022815"/>
                  </a:lnTo>
                  <a:lnTo>
                    <a:pt x="345928" y="1023102"/>
                  </a:lnTo>
                  <a:lnTo>
                    <a:pt x="345471" y="1024026"/>
                  </a:lnTo>
                  <a:lnTo>
                    <a:pt x="345056" y="1024690"/>
                  </a:lnTo>
                  <a:lnTo>
                    <a:pt x="344625" y="1025346"/>
                  </a:lnTo>
                  <a:lnTo>
                    <a:pt x="344402" y="1025668"/>
                  </a:lnTo>
                  <a:lnTo>
                    <a:pt x="344319" y="1025851"/>
                  </a:lnTo>
                  <a:lnTo>
                    <a:pt x="344242" y="1026032"/>
                  </a:lnTo>
                  <a:lnTo>
                    <a:pt x="344100" y="1026397"/>
                  </a:lnTo>
                  <a:lnTo>
                    <a:pt x="344036" y="1026583"/>
                  </a:lnTo>
                  <a:lnTo>
                    <a:pt x="343985" y="1026743"/>
                  </a:lnTo>
                  <a:lnTo>
                    <a:pt x="343902" y="1027061"/>
                  </a:lnTo>
                  <a:lnTo>
                    <a:pt x="343853" y="1027220"/>
                  </a:lnTo>
                  <a:lnTo>
                    <a:pt x="343800" y="1027375"/>
                  </a:lnTo>
                  <a:lnTo>
                    <a:pt x="343668" y="1027675"/>
                  </a:lnTo>
                  <a:lnTo>
                    <a:pt x="343513" y="1027967"/>
                  </a:lnTo>
                  <a:lnTo>
                    <a:pt x="343343" y="1028253"/>
                  </a:lnTo>
                  <a:lnTo>
                    <a:pt x="343154" y="1028526"/>
                  </a:lnTo>
                  <a:lnTo>
                    <a:pt x="342954" y="1028786"/>
                  </a:lnTo>
                  <a:lnTo>
                    <a:pt x="342580" y="1029245"/>
                  </a:lnTo>
                  <a:lnTo>
                    <a:pt x="342376" y="1029459"/>
                  </a:lnTo>
                  <a:lnTo>
                    <a:pt x="342157" y="1029646"/>
                  </a:lnTo>
                  <a:lnTo>
                    <a:pt x="341923" y="1029782"/>
                  </a:lnTo>
                  <a:lnTo>
                    <a:pt x="341711" y="1029851"/>
                  </a:lnTo>
                  <a:lnTo>
                    <a:pt x="341481" y="1029878"/>
                  </a:lnTo>
                  <a:lnTo>
                    <a:pt x="341242" y="1029887"/>
                  </a:lnTo>
                  <a:lnTo>
                    <a:pt x="341008" y="1029905"/>
                  </a:lnTo>
                  <a:lnTo>
                    <a:pt x="340781" y="1029955"/>
                  </a:lnTo>
                  <a:lnTo>
                    <a:pt x="340422" y="1030096"/>
                  </a:lnTo>
                  <a:lnTo>
                    <a:pt x="340071" y="1030287"/>
                  </a:lnTo>
                  <a:lnTo>
                    <a:pt x="339734" y="1030519"/>
                  </a:lnTo>
                  <a:lnTo>
                    <a:pt x="339417" y="1030770"/>
                  </a:lnTo>
                  <a:lnTo>
                    <a:pt x="339119" y="1031033"/>
                  </a:lnTo>
                  <a:lnTo>
                    <a:pt x="338902" y="1031243"/>
                  </a:lnTo>
                  <a:lnTo>
                    <a:pt x="338691" y="1031466"/>
                  </a:lnTo>
                  <a:lnTo>
                    <a:pt x="338494" y="1031698"/>
                  </a:lnTo>
                  <a:lnTo>
                    <a:pt x="338309" y="1031939"/>
                  </a:lnTo>
                  <a:lnTo>
                    <a:pt x="338147" y="1032194"/>
                  </a:lnTo>
                  <a:lnTo>
                    <a:pt x="337928" y="1032622"/>
                  </a:lnTo>
                  <a:lnTo>
                    <a:pt x="337754" y="1033091"/>
                  </a:lnTo>
                  <a:lnTo>
                    <a:pt x="337625" y="1033578"/>
                  </a:lnTo>
                  <a:lnTo>
                    <a:pt x="337542" y="1034074"/>
                  </a:lnTo>
                  <a:lnTo>
                    <a:pt x="337505" y="1034561"/>
                  </a:lnTo>
                  <a:lnTo>
                    <a:pt x="337520" y="1035074"/>
                  </a:lnTo>
                  <a:lnTo>
                    <a:pt x="337591" y="1035593"/>
                  </a:lnTo>
                  <a:lnTo>
                    <a:pt x="337716" y="1036112"/>
                  </a:lnTo>
                  <a:lnTo>
                    <a:pt x="337882" y="1036613"/>
                  </a:lnTo>
                  <a:lnTo>
                    <a:pt x="338058" y="1037002"/>
                  </a:lnTo>
                  <a:lnTo>
                    <a:pt x="338090" y="1037081"/>
                  </a:lnTo>
                  <a:lnTo>
                    <a:pt x="338305" y="1037454"/>
                  </a:lnTo>
                  <a:lnTo>
                    <a:pt x="338551" y="1037814"/>
                  </a:lnTo>
                  <a:lnTo>
                    <a:pt x="338832" y="1038155"/>
                  </a:lnTo>
                  <a:lnTo>
                    <a:pt x="339134" y="1038474"/>
                  </a:lnTo>
                  <a:lnTo>
                    <a:pt x="339455" y="1038756"/>
                  </a:lnTo>
                  <a:lnTo>
                    <a:pt x="339742" y="1038974"/>
                  </a:lnTo>
                  <a:lnTo>
                    <a:pt x="340052" y="1039170"/>
                  </a:lnTo>
                  <a:lnTo>
                    <a:pt x="340377" y="1039347"/>
                  </a:lnTo>
                  <a:lnTo>
                    <a:pt x="340713" y="1039507"/>
                  </a:lnTo>
                  <a:lnTo>
                    <a:pt x="341049" y="1039644"/>
                  </a:lnTo>
                  <a:lnTo>
                    <a:pt x="341317" y="1039734"/>
                  </a:lnTo>
                  <a:lnTo>
                    <a:pt x="341594" y="1039816"/>
                  </a:lnTo>
                  <a:lnTo>
                    <a:pt x="341874" y="1039880"/>
                  </a:lnTo>
                  <a:lnTo>
                    <a:pt x="342153" y="1039939"/>
                  </a:lnTo>
                  <a:lnTo>
                    <a:pt x="342433" y="1039985"/>
                  </a:lnTo>
                  <a:lnTo>
                    <a:pt x="342686" y="1040017"/>
                  </a:lnTo>
                  <a:lnTo>
                    <a:pt x="342939" y="1040044"/>
                  </a:lnTo>
                  <a:lnTo>
                    <a:pt x="343192" y="1040062"/>
                  </a:lnTo>
                  <a:lnTo>
                    <a:pt x="343445" y="1040071"/>
                  </a:lnTo>
                  <a:lnTo>
                    <a:pt x="343698" y="1040071"/>
                  </a:lnTo>
                  <a:lnTo>
                    <a:pt x="344183" y="1040062"/>
                  </a:lnTo>
                  <a:lnTo>
                    <a:pt x="344670" y="1040035"/>
                  </a:lnTo>
                  <a:lnTo>
                    <a:pt x="345154" y="1039976"/>
                  </a:lnTo>
                  <a:lnTo>
                    <a:pt x="345626" y="1039880"/>
                  </a:lnTo>
                  <a:lnTo>
                    <a:pt x="346076" y="1039734"/>
                  </a:lnTo>
                  <a:lnTo>
                    <a:pt x="346366" y="1039603"/>
                  </a:lnTo>
                  <a:lnTo>
                    <a:pt x="346646" y="1039448"/>
                  </a:lnTo>
                  <a:lnTo>
                    <a:pt x="346923" y="1039275"/>
                  </a:lnTo>
                  <a:lnTo>
                    <a:pt x="347191" y="1039093"/>
                  </a:lnTo>
                  <a:lnTo>
                    <a:pt x="347452" y="1038902"/>
                  </a:lnTo>
                  <a:lnTo>
                    <a:pt x="347761" y="1038651"/>
                  </a:lnTo>
                  <a:lnTo>
                    <a:pt x="348056" y="1038374"/>
                  </a:lnTo>
                  <a:lnTo>
                    <a:pt x="348347" y="1038092"/>
                  </a:lnTo>
                  <a:lnTo>
                    <a:pt x="348634" y="1037805"/>
                  </a:lnTo>
                  <a:lnTo>
                    <a:pt x="348929" y="1037532"/>
                  </a:lnTo>
                  <a:lnTo>
                    <a:pt x="349231" y="1037273"/>
                  </a:lnTo>
                  <a:lnTo>
                    <a:pt x="349542" y="1037018"/>
                  </a:lnTo>
                  <a:lnTo>
                    <a:pt x="351155" y="1035698"/>
                  </a:lnTo>
                  <a:lnTo>
                    <a:pt x="352535" y="1034583"/>
                  </a:lnTo>
                  <a:lnTo>
                    <a:pt x="353906" y="1033464"/>
                  </a:lnTo>
                  <a:lnTo>
                    <a:pt x="355260" y="1032321"/>
                  </a:lnTo>
                  <a:lnTo>
                    <a:pt x="355394" y="1032230"/>
                  </a:lnTo>
                  <a:lnTo>
                    <a:pt x="355709" y="1031939"/>
                  </a:lnTo>
                  <a:lnTo>
                    <a:pt x="356159" y="1031557"/>
                  </a:lnTo>
                  <a:lnTo>
                    <a:pt x="356612" y="1031225"/>
                  </a:lnTo>
                  <a:lnTo>
                    <a:pt x="357073" y="1030902"/>
                  </a:lnTo>
                  <a:lnTo>
                    <a:pt x="357541" y="1030588"/>
                  </a:lnTo>
                  <a:lnTo>
                    <a:pt x="358018" y="1030287"/>
                  </a:lnTo>
                  <a:lnTo>
                    <a:pt x="358498" y="1030001"/>
                  </a:lnTo>
                  <a:lnTo>
                    <a:pt x="359031" y="1029714"/>
                  </a:lnTo>
                  <a:lnTo>
                    <a:pt x="359582" y="1029446"/>
                  </a:lnTo>
                  <a:lnTo>
                    <a:pt x="360135" y="1029190"/>
                  </a:lnTo>
                  <a:lnTo>
                    <a:pt x="360683" y="1028931"/>
                  </a:lnTo>
                  <a:lnTo>
                    <a:pt x="361223" y="1028649"/>
                  </a:lnTo>
                  <a:lnTo>
                    <a:pt x="361831" y="1028381"/>
                  </a:lnTo>
                  <a:lnTo>
                    <a:pt x="362473" y="1027935"/>
                  </a:lnTo>
                  <a:lnTo>
                    <a:pt x="363090" y="1027562"/>
                  </a:lnTo>
                  <a:lnTo>
                    <a:pt x="363683" y="1027157"/>
                  </a:lnTo>
                  <a:lnTo>
                    <a:pt x="364242" y="1026720"/>
                  </a:lnTo>
                  <a:lnTo>
                    <a:pt x="364635" y="1026379"/>
                  </a:lnTo>
                  <a:lnTo>
                    <a:pt x="365017" y="1026023"/>
                  </a:lnTo>
                  <a:lnTo>
                    <a:pt x="365383" y="1025655"/>
                  </a:lnTo>
                  <a:lnTo>
                    <a:pt x="365732" y="1025268"/>
                  </a:lnTo>
                  <a:lnTo>
                    <a:pt x="366060" y="1024863"/>
                  </a:lnTo>
                  <a:lnTo>
                    <a:pt x="366480" y="1024258"/>
                  </a:lnTo>
                  <a:lnTo>
                    <a:pt x="366854" y="1023616"/>
                  </a:lnTo>
                  <a:lnTo>
                    <a:pt x="367190" y="1022943"/>
                  </a:lnTo>
                  <a:lnTo>
                    <a:pt x="367492" y="1022251"/>
                  </a:lnTo>
                  <a:lnTo>
                    <a:pt x="367753" y="1021555"/>
                  </a:lnTo>
                  <a:lnTo>
                    <a:pt x="367908" y="1021095"/>
                  </a:lnTo>
                  <a:lnTo>
                    <a:pt x="368049" y="1020626"/>
                  </a:lnTo>
                  <a:lnTo>
                    <a:pt x="368172" y="1020153"/>
                  </a:lnTo>
                  <a:lnTo>
                    <a:pt x="368279" y="1019675"/>
                  </a:lnTo>
                  <a:lnTo>
                    <a:pt x="368376" y="1019198"/>
                  </a:lnTo>
                  <a:lnTo>
                    <a:pt x="368445" y="1018656"/>
                  </a:lnTo>
                  <a:lnTo>
                    <a:pt x="368479" y="1018110"/>
                  </a:lnTo>
                  <a:lnTo>
                    <a:pt x="368502" y="1017559"/>
                  </a:lnTo>
                  <a:lnTo>
                    <a:pt x="368555" y="1017018"/>
                  </a:lnTo>
                  <a:lnTo>
                    <a:pt x="368664" y="1016495"/>
                  </a:lnTo>
                  <a:lnTo>
                    <a:pt x="368797" y="1016108"/>
                  </a:lnTo>
                  <a:lnTo>
                    <a:pt x="368955" y="1015726"/>
                  </a:lnTo>
                  <a:lnTo>
                    <a:pt x="369129" y="1015353"/>
                  </a:lnTo>
                  <a:lnTo>
                    <a:pt x="369318" y="1014984"/>
                  </a:lnTo>
                  <a:lnTo>
                    <a:pt x="369518" y="1014620"/>
                  </a:lnTo>
                  <a:lnTo>
                    <a:pt x="369752" y="1014233"/>
                  </a:lnTo>
                  <a:lnTo>
                    <a:pt x="370002" y="1013860"/>
                  </a:lnTo>
                  <a:lnTo>
                    <a:pt x="370266" y="1013491"/>
                  </a:lnTo>
                  <a:lnTo>
                    <a:pt x="370804" y="1012759"/>
                  </a:lnTo>
                  <a:lnTo>
                    <a:pt x="371044" y="1012459"/>
                  </a:lnTo>
                  <a:lnTo>
                    <a:pt x="371310" y="1012163"/>
                  </a:lnTo>
                  <a:lnTo>
                    <a:pt x="371563" y="1011867"/>
                  </a:lnTo>
                  <a:lnTo>
                    <a:pt x="371782" y="1011562"/>
                  </a:lnTo>
                  <a:lnTo>
                    <a:pt x="371941" y="1011230"/>
                  </a:lnTo>
                  <a:lnTo>
                    <a:pt x="371997" y="1011053"/>
                  </a:lnTo>
                  <a:lnTo>
                    <a:pt x="372043" y="1010870"/>
                  </a:lnTo>
                  <a:lnTo>
                    <a:pt x="372080" y="1010684"/>
                  </a:lnTo>
                  <a:lnTo>
                    <a:pt x="372099" y="1010497"/>
                  </a:lnTo>
                  <a:lnTo>
                    <a:pt x="372099" y="1010316"/>
                  </a:lnTo>
                  <a:lnTo>
                    <a:pt x="372073" y="1010106"/>
                  </a:lnTo>
                  <a:lnTo>
                    <a:pt x="372016" y="1009892"/>
                  </a:lnTo>
                  <a:lnTo>
                    <a:pt x="371933" y="1009683"/>
                  </a:lnTo>
                  <a:lnTo>
                    <a:pt x="371839" y="1009483"/>
                  </a:lnTo>
                  <a:lnTo>
                    <a:pt x="371733" y="1009292"/>
                  </a:lnTo>
                  <a:lnTo>
                    <a:pt x="371487" y="1008982"/>
                  </a:lnTo>
                  <a:lnTo>
                    <a:pt x="371166" y="1008718"/>
                  </a:lnTo>
                  <a:lnTo>
                    <a:pt x="370804" y="1008477"/>
                  </a:lnTo>
                  <a:lnTo>
                    <a:pt x="370425" y="1008245"/>
                  </a:lnTo>
                  <a:lnTo>
                    <a:pt x="370070" y="1008004"/>
                  </a:lnTo>
                  <a:lnTo>
                    <a:pt x="369450" y="1007549"/>
                  </a:lnTo>
                  <a:lnTo>
                    <a:pt x="369137" y="1007326"/>
                  </a:lnTo>
                  <a:lnTo>
                    <a:pt x="368506" y="1006885"/>
                  </a:lnTo>
                  <a:lnTo>
                    <a:pt x="368185" y="1006689"/>
                  </a:lnTo>
                  <a:lnTo>
                    <a:pt x="367847" y="1006520"/>
                  </a:lnTo>
                  <a:lnTo>
                    <a:pt x="367492" y="1006375"/>
                  </a:lnTo>
                  <a:lnTo>
                    <a:pt x="367130" y="1006261"/>
                  </a:lnTo>
                  <a:lnTo>
                    <a:pt x="366767" y="1006174"/>
                  </a:lnTo>
                  <a:lnTo>
                    <a:pt x="366502" y="1006138"/>
                  </a:lnTo>
                  <a:lnTo>
                    <a:pt x="366234" y="1006115"/>
                  </a:lnTo>
                  <a:lnTo>
                    <a:pt x="365966" y="1006111"/>
                  </a:lnTo>
                  <a:lnTo>
                    <a:pt x="365421" y="1006115"/>
                  </a:lnTo>
                  <a:lnTo>
                    <a:pt x="364968" y="1006156"/>
                  </a:lnTo>
                  <a:lnTo>
                    <a:pt x="364518" y="1006238"/>
                  </a:lnTo>
                  <a:lnTo>
                    <a:pt x="364065" y="1006329"/>
                  </a:lnTo>
                  <a:lnTo>
                    <a:pt x="363615" y="1006398"/>
                  </a:lnTo>
                  <a:lnTo>
                    <a:pt x="363166" y="1006416"/>
                  </a:lnTo>
                  <a:lnTo>
                    <a:pt x="362909" y="1006393"/>
                  </a:lnTo>
                  <a:lnTo>
                    <a:pt x="362656" y="1006352"/>
                  </a:lnTo>
                  <a:lnTo>
                    <a:pt x="362145" y="1006256"/>
                  </a:lnTo>
                  <a:lnTo>
                    <a:pt x="361888" y="1006220"/>
                  </a:lnTo>
                  <a:lnTo>
                    <a:pt x="361419" y="1006188"/>
                  </a:lnTo>
                  <a:lnTo>
                    <a:pt x="360951" y="1006179"/>
                  </a:lnTo>
                  <a:lnTo>
                    <a:pt x="360005" y="1006170"/>
                  </a:lnTo>
                  <a:lnTo>
                    <a:pt x="359517" y="1006183"/>
                  </a:lnTo>
                  <a:lnTo>
                    <a:pt x="359178" y="1006138"/>
                  </a:lnTo>
                  <a:lnTo>
                    <a:pt x="358804" y="1006143"/>
                  </a:lnTo>
                  <a:lnTo>
                    <a:pt x="358438" y="1006138"/>
                  </a:lnTo>
                  <a:lnTo>
                    <a:pt x="358113" y="1006079"/>
                  </a:lnTo>
                  <a:lnTo>
                    <a:pt x="357860" y="1005947"/>
                  </a:lnTo>
                  <a:lnTo>
                    <a:pt x="357758" y="1005842"/>
                  </a:lnTo>
                  <a:lnTo>
                    <a:pt x="357675" y="1005719"/>
                  </a:lnTo>
                  <a:lnTo>
                    <a:pt x="357594" y="1005588"/>
                  </a:lnTo>
                  <a:lnTo>
                    <a:pt x="357516" y="1005456"/>
                  </a:lnTo>
                  <a:lnTo>
                    <a:pt x="357433" y="1005333"/>
                  </a:lnTo>
                  <a:lnTo>
                    <a:pt x="357267" y="1005133"/>
                  </a:lnTo>
                  <a:lnTo>
                    <a:pt x="357093" y="1004946"/>
                  </a:lnTo>
                  <a:lnTo>
                    <a:pt x="356317" y="1004182"/>
                  </a:lnTo>
                  <a:lnTo>
                    <a:pt x="356094" y="1003959"/>
                  </a:lnTo>
                  <a:lnTo>
                    <a:pt x="355418" y="1003303"/>
                  </a:lnTo>
                  <a:lnTo>
                    <a:pt x="354878" y="1002744"/>
                  </a:lnTo>
                  <a:lnTo>
                    <a:pt x="354688" y="1002566"/>
                  </a:lnTo>
                  <a:lnTo>
                    <a:pt x="354488" y="1002407"/>
                  </a:lnTo>
                  <a:lnTo>
                    <a:pt x="354144" y="1002229"/>
                  </a:lnTo>
                  <a:lnTo>
                    <a:pt x="353744" y="1002102"/>
                  </a:lnTo>
                  <a:lnTo>
                    <a:pt x="353343" y="1001993"/>
                  </a:lnTo>
                  <a:lnTo>
                    <a:pt x="352984" y="1001847"/>
                  </a:lnTo>
                  <a:lnTo>
                    <a:pt x="352724" y="1001634"/>
                  </a:lnTo>
                  <a:lnTo>
                    <a:pt x="352599" y="1001433"/>
                  </a:lnTo>
                  <a:lnTo>
                    <a:pt x="352493" y="1001215"/>
                  </a:lnTo>
                  <a:lnTo>
                    <a:pt x="352414" y="1000978"/>
                  </a:lnTo>
                  <a:lnTo>
                    <a:pt x="352361" y="1000742"/>
                  </a:lnTo>
                  <a:lnTo>
                    <a:pt x="352337" y="1000509"/>
                  </a:lnTo>
                  <a:lnTo>
                    <a:pt x="352356" y="1000309"/>
                  </a:lnTo>
                  <a:lnTo>
                    <a:pt x="352405" y="1000109"/>
                  </a:lnTo>
                  <a:lnTo>
                    <a:pt x="352474" y="999909"/>
                  </a:lnTo>
                  <a:lnTo>
                    <a:pt x="352539" y="999704"/>
                  </a:lnTo>
                  <a:lnTo>
                    <a:pt x="352572" y="999518"/>
                  </a:lnTo>
                  <a:lnTo>
                    <a:pt x="352633" y="999258"/>
                  </a:lnTo>
                  <a:lnTo>
                    <a:pt x="352667" y="999017"/>
                  </a:lnTo>
                  <a:lnTo>
                    <a:pt x="352720" y="998530"/>
                  </a:lnTo>
                  <a:lnTo>
                    <a:pt x="352765" y="998153"/>
                  </a:lnTo>
                  <a:lnTo>
                    <a:pt x="352784" y="998020"/>
                  </a:lnTo>
                  <a:lnTo>
                    <a:pt x="352814" y="997748"/>
                  </a:lnTo>
                  <a:lnTo>
                    <a:pt x="352852" y="997343"/>
                  </a:lnTo>
                  <a:lnTo>
                    <a:pt x="352867" y="997074"/>
                  </a:lnTo>
                  <a:lnTo>
                    <a:pt x="352879" y="996806"/>
                  </a:lnTo>
                  <a:lnTo>
                    <a:pt x="352886" y="996533"/>
                  </a:lnTo>
                  <a:lnTo>
                    <a:pt x="352886" y="996264"/>
                  </a:lnTo>
                  <a:lnTo>
                    <a:pt x="352863" y="996059"/>
                  </a:lnTo>
                  <a:lnTo>
                    <a:pt x="352822" y="995836"/>
                  </a:lnTo>
                  <a:lnTo>
                    <a:pt x="352788" y="995623"/>
                  </a:lnTo>
                  <a:lnTo>
                    <a:pt x="352784" y="995440"/>
                  </a:lnTo>
                  <a:lnTo>
                    <a:pt x="352837" y="995318"/>
                  </a:lnTo>
                  <a:lnTo>
                    <a:pt x="352924" y="995254"/>
                  </a:lnTo>
                  <a:lnTo>
                    <a:pt x="353037" y="995199"/>
                  </a:lnTo>
                  <a:lnTo>
                    <a:pt x="353158" y="995158"/>
                  </a:lnTo>
                  <a:lnTo>
                    <a:pt x="353275" y="995145"/>
                  </a:lnTo>
                  <a:lnTo>
                    <a:pt x="353377" y="995158"/>
                  </a:lnTo>
                  <a:lnTo>
                    <a:pt x="353441" y="995195"/>
                  </a:lnTo>
                  <a:lnTo>
                    <a:pt x="353608" y="995386"/>
                  </a:lnTo>
                  <a:lnTo>
                    <a:pt x="353672" y="995436"/>
                  </a:lnTo>
                  <a:lnTo>
                    <a:pt x="353800" y="995450"/>
                  </a:lnTo>
                  <a:lnTo>
                    <a:pt x="353963" y="995422"/>
                  </a:lnTo>
                  <a:lnTo>
                    <a:pt x="354106" y="995363"/>
                  </a:lnTo>
                  <a:lnTo>
                    <a:pt x="354265" y="995318"/>
                  </a:lnTo>
                  <a:lnTo>
                    <a:pt x="354416" y="995313"/>
                  </a:lnTo>
                  <a:lnTo>
                    <a:pt x="354527" y="995340"/>
                  </a:lnTo>
                  <a:lnTo>
                    <a:pt x="354639" y="995381"/>
                  </a:lnTo>
                  <a:lnTo>
                    <a:pt x="354750" y="995431"/>
                  </a:lnTo>
                  <a:lnTo>
                    <a:pt x="354852" y="995491"/>
                  </a:lnTo>
                  <a:lnTo>
                    <a:pt x="354950" y="995559"/>
                  </a:lnTo>
                  <a:lnTo>
                    <a:pt x="355071" y="995668"/>
                  </a:lnTo>
                  <a:lnTo>
                    <a:pt x="355175" y="995795"/>
                  </a:lnTo>
                  <a:lnTo>
                    <a:pt x="355275" y="995932"/>
                  </a:lnTo>
                  <a:lnTo>
                    <a:pt x="355373" y="996078"/>
                  </a:lnTo>
                  <a:lnTo>
                    <a:pt x="355475" y="996210"/>
                  </a:lnTo>
                  <a:lnTo>
                    <a:pt x="355762" y="996551"/>
                  </a:lnTo>
                  <a:lnTo>
                    <a:pt x="355864" y="996660"/>
                  </a:lnTo>
                  <a:lnTo>
                    <a:pt x="355970" y="996760"/>
                  </a:lnTo>
                  <a:lnTo>
                    <a:pt x="356083" y="996847"/>
                  </a:lnTo>
                  <a:lnTo>
                    <a:pt x="356317" y="997006"/>
                  </a:lnTo>
                  <a:lnTo>
                    <a:pt x="356442" y="997079"/>
                  </a:lnTo>
                  <a:lnTo>
                    <a:pt x="356570" y="997142"/>
                  </a:lnTo>
                  <a:lnTo>
                    <a:pt x="357046" y="996810"/>
                  </a:lnTo>
                  <a:lnTo>
                    <a:pt x="357512" y="997124"/>
                  </a:lnTo>
                  <a:lnTo>
                    <a:pt x="359038" y="998403"/>
                  </a:lnTo>
                  <a:lnTo>
                    <a:pt x="359152" y="998503"/>
                  </a:lnTo>
                  <a:lnTo>
                    <a:pt x="359205" y="998557"/>
                  </a:lnTo>
                  <a:lnTo>
                    <a:pt x="359299" y="998676"/>
                  </a:lnTo>
                  <a:lnTo>
                    <a:pt x="359375" y="998849"/>
                  </a:lnTo>
                  <a:lnTo>
                    <a:pt x="359405" y="999058"/>
                  </a:lnTo>
                  <a:lnTo>
                    <a:pt x="359427" y="999276"/>
                  </a:lnTo>
                  <a:lnTo>
                    <a:pt x="359465" y="999463"/>
                  </a:lnTo>
                  <a:lnTo>
                    <a:pt x="359552" y="999595"/>
                  </a:lnTo>
                  <a:lnTo>
                    <a:pt x="359673" y="999659"/>
                  </a:lnTo>
                  <a:lnTo>
                    <a:pt x="359820" y="999699"/>
                  </a:lnTo>
                  <a:lnTo>
                    <a:pt x="359975" y="999718"/>
                  </a:lnTo>
                  <a:lnTo>
                    <a:pt x="360139" y="999718"/>
                  </a:lnTo>
                  <a:lnTo>
                    <a:pt x="360290" y="999709"/>
                  </a:lnTo>
                  <a:lnTo>
                    <a:pt x="360479" y="999668"/>
                  </a:lnTo>
                  <a:lnTo>
                    <a:pt x="360664" y="999590"/>
                  </a:lnTo>
                  <a:lnTo>
                    <a:pt x="361208" y="999285"/>
                  </a:lnTo>
                  <a:lnTo>
                    <a:pt x="361404" y="999167"/>
                  </a:lnTo>
                  <a:lnTo>
                    <a:pt x="361597" y="999035"/>
                  </a:lnTo>
                  <a:lnTo>
                    <a:pt x="361790" y="998903"/>
                  </a:lnTo>
                  <a:lnTo>
                    <a:pt x="361986" y="998794"/>
                  </a:lnTo>
                  <a:lnTo>
                    <a:pt x="362190" y="998731"/>
                  </a:lnTo>
                  <a:lnTo>
                    <a:pt x="362356" y="998717"/>
                  </a:lnTo>
                  <a:lnTo>
                    <a:pt x="362522" y="998721"/>
                  </a:lnTo>
                  <a:lnTo>
                    <a:pt x="362862" y="998767"/>
                  </a:lnTo>
                  <a:lnTo>
                    <a:pt x="363309" y="998798"/>
                  </a:lnTo>
                  <a:lnTo>
                    <a:pt x="363593" y="998830"/>
                  </a:lnTo>
                  <a:lnTo>
                    <a:pt x="363872" y="998849"/>
                  </a:lnTo>
                  <a:lnTo>
                    <a:pt x="364137" y="998835"/>
                  </a:lnTo>
                  <a:lnTo>
                    <a:pt x="364378" y="998767"/>
                  </a:lnTo>
                  <a:lnTo>
                    <a:pt x="364552" y="998676"/>
                  </a:lnTo>
                  <a:lnTo>
                    <a:pt x="364718" y="998557"/>
                  </a:lnTo>
                  <a:lnTo>
                    <a:pt x="364873" y="998421"/>
                  </a:lnTo>
                  <a:lnTo>
                    <a:pt x="365009" y="998266"/>
                  </a:lnTo>
                  <a:lnTo>
                    <a:pt x="365130" y="998107"/>
                  </a:lnTo>
                  <a:lnTo>
                    <a:pt x="365226" y="997884"/>
                  </a:lnTo>
                  <a:lnTo>
                    <a:pt x="365275" y="997629"/>
                  </a:lnTo>
                  <a:lnTo>
                    <a:pt x="365305" y="997365"/>
                  </a:lnTo>
                  <a:lnTo>
                    <a:pt x="365353" y="997110"/>
                  </a:lnTo>
                  <a:lnTo>
                    <a:pt x="365435" y="996980"/>
                  </a:lnTo>
                  <a:lnTo>
                    <a:pt x="365455" y="996897"/>
                  </a:lnTo>
                  <a:lnTo>
                    <a:pt x="365602" y="996733"/>
                  </a:lnTo>
                  <a:lnTo>
                    <a:pt x="365787" y="996597"/>
                  </a:lnTo>
                  <a:lnTo>
                    <a:pt x="365992" y="996474"/>
                  </a:lnTo>
                  <a:lnTo>
                    <a:pt x="366204" y="996355"/>
                  </a:lnTo>
                  <a:lnTo>
                    <a:pt x="366680" y="996078"/>
                  </a:lnTo>
                  <a:lnTo>
                    <a:pt x="366956" y="995923"/>
                  </a:lnTo>
                  <a:lnTo>
                    <a:pt x="368423" y="995163"/>
                  </a:lnTo>
                  <a:lnTo>
                    <a:pt x="369046" y="994845"/>
                  </a:lnTo>
                  <a:lnTo>
                    <a:pt x="369669" y="994531"/>
                  </a:lnTo>
                  <a:lnTo>
                    <a:pt x="370150" y="994293"/>
                  </a:lnTo>
                  <a:lnTo>
                    <a:pt x="370932" y="993916"/>
                  </a:lnTo>
                  <a:lnTo>
                    <a:pt x="371654" y="993802"/>
                  </a:lnTo>
                  <a:lnTo>
                    <a:pt x="372012" y="993739"/>
                  </a:lnTo>
                  <a:lnTo>
                    <a:pt x="372371" y="993671"/>
                  </a:lnTo>
                  <a:lnTo>
                    <a:pt x="372730" y="993598"/>
                  </a:lnTo>
                  <a:lnTo>
                    <a:pt x="372957" y="993557"/>
                  </a:lnTo>
                  <a:lnTo>
                    <a:pt x="373414" y="993466"/>
                  </a:lnTo>
                  <a:lnTo>
                    <a:pt x="373642" y="993416"/>
                  </a:lnTo>
                  <a:lnTo>
                    <a:pt x="373861" y="993347"/>
                  </a:lnTo>
                  <a:lnTo>
                    <a:pt x="374163" y="993229"/>
                  </a:lnTo>
                  <a:lnTo>
                    <a:pt x="374458" y="993084"/>
                  </a:lnTo>
                  <a:lnTo>
                    <a:pt x="375032" y="992756"/>
                  </a:lnTo>
                  <a:lnTo>
                    <a:pt x="375634" y="992437"/>
                  </a:lnTo>
                  <a:lnTo>
                    <a:pt x="376257" y="992128"/>
                  </a:lnTo>
                  <a:lnTo>
                    <a:pt x="376563" y="991964"/>
                  </a:lnTo>
                  <a:lnTo>
                    <a:pt x="376865" y="991791"/>
                  </a:lnTo>
                  <a:lnTo>
                    <a:pt x="377118" y="991628"/>
                  </a:lnTo>
                  <a:lnTo>
                    <a:pt x="377364" y="991464"/>
                  </a:lnTo>
                  <a:lnTo>
                    <a:pt x="377609" y="991286"/>
                  </a:lnTo>
                  <a:lnTo>
                    <a:pt x="377851" y="991109"/>
                  </a:lnTo>
                  <a:lnTo>
                    <a:pt x="378085" y="990922"/>
                  </a:lnTo>
                  <a:lnTo>
                    <a:pt x="378716" y="989967"/>
                  </a:lnTo>
                  <a:lnTo>
                    <a:pt x="380905" y="989066"/>
                  </a:lnTo>
                  <a:lnTo>
                    <a:pt x="381014" y="989061"/>
                  </a:lnTo>
                  <a:lnTo>
                    <a:pt x="381310" y="989021"/>
                  </a:lnTo>
                  <a:lnTo>
                    <a:pt x="381524" y="989707"/>
                  </a:lnTo>
                  <a:lnTo>
                    <a:pt x="381620" y="989776"/>
                  </a:lnTo>
                  <a:lnTo>
                    <a:pt x="381722" y="989835"/>
                  </a:lnTo>
                  <a:lnTo>
                    <a:pt x="381858" y="989862"/>
                  </a:lnTo>
                  <a:lnTo>
                    <a:pt x="382009" y="989858"/>
                  </a:lnTo>
                  <a:lnTo>
                    <a:pt x="382341" y="989789"/>
                  </a:lnTo>
                  <a:lnTo>
                    <a:pt x="382700" y="989739"/>
                  </a:lnTo>
                  <a:lnTo>
                    <a:pt x="382908" y="989694"/>
                  </a:lnTo>
                  <a:lnTo>
                    <a:pt x="383116" y="989662"/>
                  </a:lnTo>
                  <a:lnTo>
                    <a:pt x="383304" y="989657"/>
                  </a:lnTo>
                  <a:lnTo>
                    <a:pt x="383467" y="989703"/>
                  </a:lnTo>
                  <a:lnTo>
                    <a:pt x="383554" y="989771"/>
                  </a:lnTo>
                  <a:lnTo>
                    <a:pt x="383629" y="989867"/>
                  </a:lnTo>
                  <a:lnTo>
                    <a:pt x="383697" y="989971"/>
                  </a:lnTo>
                  <a:lnTo>
                    <a:pt x="383773" y="990067"/>
                  </a:lnTo>
                  <a:lnTo>
                    <a:pt x="383860" y="990140"/>
                  </a:lnTo>
                  <a:lnTo>
                    <a:pt x="384016" y="990203"/>
                  </a:lnTo>
                  <a:lnTo>
                    <a:pt x="384192" y="990231"/>
                  </a:lnTo>
                  <a:lnTo>
                    <a:pt x="384386" y="990231"/>
                  </a:lnTo>
                  <a:lnTo>
                    <a:pt x="384771" y="990213"/>
                  </a:lnTo>
                  <a:lnTo>
                    <a:pt x="385051" y="990185"/>
                  </a:lnTo>
                  <a:lnTo>
                    <a:pt x="385330" y="990131"/>
                  </a:lnTo>
                  <a:lnTo>
                    <a:pt x="386169" y="989912"/>
                  </a:lnTo>
                  <a:lnTo>
                    <a:pt x="387182" y="989694"/>
                  </a:lnTo>
                  <a:lnTo>
                    <a:pt x="387515" y="989603"/>
                  </a:lnTo>
                  <a:lnTo>
                    <a:pt x="388002" y="989421"/>
                  </a:lnTo>
                  <a:lnTo>
                    <a:pt x="388165" y="989353"/>
                  </a:lnTo>
                  <a:lnTo>
                    <a:pt x="388327" y="989280"/>
                  </a:lnTo>
                  <a:lnTo>
                    <a:pt x="388482" y="989193"/>
                  </a:lnTo>
                  <a:lnTo>
                    <a:pt x="388622" y="989098"/>
                  </a:lnTo>
                  <a:lnTo>
                    <a:pt x="388709" y="989007"/>
                  </a:lnTo>
                  <a:lnTo>
                    <a:pt x="388784" y="988893"/>
                  </a:lnTo>
                  <a:lnTo>
                    <a:pt x="388860" y="988788"/>
                  </a:lnTo>
                  <a:lnTo>
                    <a:pt x="388939" y="988697"/>
                  </a:lnTo>
                  <a:lnTo>
                    <a:pt x="389030" y="988647"/>
                  </a:lnTo>
                  <a:lnTo>
                    <a:pt x="389152" y="988670"/>
                  </a:lnTo>
                  <a:lnTo>
                    <a:pt x="389302" y="988770"/>
                  </a:lnTo>
                  <a:lnTo>
                    <a:pt x="389464" y="988916"/>
                  </a:lnTo>
                  <a:lnTo>
                    <a:pt x="389609" y="989089"/>
                  </a:lnTo>
                  <a:lnTo>
                    <a:pt x="389718" y="989252"/>
                  </a:lnTo>
                  <a:lnTo>
                    <a:pt x="389775" y="989371"/>
                  </a:lnTo>
                  <a:lnTo>
                    <a:pt x="389824" y="989498"/>
                  </a:lnTo>
                  <a:lnTo>
                    <a:pt x="389858" y="989630"/>
                  </a:lnTo>
                  <a:lnTo>
                    <a:pt x="389885" y="989767"/>
                  </a:lnTo>
                  <a:lnTo>
                    <a:pt x="389892" y="989899"/>
                  </a:lnTo>
                  <a:lnTo>
                    <a:pt x="389750" y="992575"/>
                  </a:lnTo>
                  <a:lnTo>
                    <a:pt x="389129" y="993115"/>
                  </a:lnTo>
                  <a:lnTo>
                    <a:pt x="387715" y="994408"/>
                  </a:lnTo>
                  <a:lnTo>
                    <a:pt x="387283" y="994662"/>
                  </a:lnTo>
                  <a:lnTo>
                    <a:pt x="387005" y="994849"/>
                  </a:lnTo>
                  <a:lnTo>
                    <a:pt x="386543" y="995149"/>
                  </a:lnTo>
                  <a:lnTo>
                    <a:pt x="386316" y="995313"/>
                  </a:lnTo>
                  <a:lnTo>
                    <a:pt x="386112" y="995486"/>
                  </a:lnTo>
                  <a:lnTo>
                    <a:pt x="385935" y="995686"/>
                  </a:lnTo>
                  <a:lnTo>
                    <a:pt x="385810" y="995882"/>
                  </a:lnTo>
                  <a:lnTo>
                    <a:pt x="385701" y="996096"/>
                  </a:lnTo>
                  <a:lnTo>
                    <a:pt x="385610" y="996323"/>
                  </a:lnTo>
                  <a:lnTo>
                    <a:pt x="385534" y="996556"/>
                  </a:lnTo>
                  <a:lnTo>
                    <a:pt x="385466" y="996783"/>
                  </a:lnTo>
                  <a:lnTo>
                    <a:pt x="385372" y="997192"/>
                  </a:lnTo>
                  <a:lnTo>
                    <a:pt x="385319" y="997615"/>
                  </a:lnTo>
                  <a:lnTo>
                    <a:pt x="385300" y="998043"/>
                  </a:lnTo>
                  <a:lnTo>
                    <a:pt x="385304" y="998475"/>
                  </a:lnTo>
                  <a:lnTo>
                    <a:pt x="385327" y="998899"/>
                  </a:lnTo>
                  <a:lnTo>
                    <a:pt x="385364" y="999363"/>
                  </a:lnTo>
                  <a:lnTo>
                    <a:pt x="385417" y="999832"/>
                  </a:lnTo>
                  <a:lnTo>
                    <a:pt x="385441" y="999963"/>
                  </a:lnTo>
                  <a:lnTo>
                    <a:pt x="385504" y="1000300"/>
                  </a:lnTo>
                  <a:lnTo>
                    <a:pt x="385625" y="1000751"/>
                  </a:lnTo>
                  <a:lnTo>
                    <a:pt x="385787" y="1001174"/>
                  </a:lnTo>
                  <a:lnTo>
                    <a:pt x="385950" y="1001492"/>
                  </a:lnTo>
                  <a:lnTo>
                    <a:pt x="386143" y="1001797"/>
                  </a:lnTo>
                  <a:lnTo>
                    <a:pt x="386258" y="1001958"/>
                  </a:lnTo>
                  <a:lnTo>
                    <a:pt x="386354" y="1002093"/>
                  </a:lnTo>
                  <a:lnTo>
                    <a:pt x="386428" y="1002189"/>
                  </a:lnTo>
                  <a:lnTo>
                    <a:pt x="386581" y="1002380"/>
                  </a:lnTo>
                  <a:lnTo>
                    <a:pt x="386997" y="1002864"/>
                  </a:lnTo>
                  <a:lnTo>
                    <a:pt x="387073" y="1002953"/>
                  </a:lnTo>
                  <a:lnTo>
                    <a:pt x="387341" y="1003249"/>
                  </a:lnTo>
                  <a:lnTo>
                    <a:pt x="387624" y="1003531"/>
                  </a:lnTo>
                  <a:lnTo>
                    <a:pt x="387837" y="1003707"/>
                  </a:lnTo>
                  <a:lnTo>
                    <a:pt x="387927" y="1003781"/>
                  </a:lnTo>
                  <a:lnTo>
                    <a:pt x="388280" y="1003998"/>
                  </a:lnTo>
                  <a:lnTo>
                    <a:pt x="388429" y="1004081"/>
                  </a:lnTo>
                  <a:lnTo>
                    <a:pt x="388614" y="1004159"/>
                  </a:lnTo>
                  <a:lnTo>
                    <a:pt x="389000" y="1004295"/>
                  </a:lnTo>
                  <a:lnTo>
                    <a:pt x="389192" y="1004359"/>
                  </a:lnTo>
                  <a:lnTo>
                    <a:pt x="389283" y="1004395"/>
                  </a:lnTo>
                  <a:lnTo>
                    <a:pt x="389460" y="1004477"/>
                  </a:lnTo>
                  <a:lnTo>
                    <a:pt x="389551" y="1004505"/>
                  </a:lnTo>
                  <a:lnTo>
                    <a:pt x="389643" y="1004518"/>
                  </a:lnTo>
                  <a:lnTo>
                    <a:pt x="389764" y="1004514"/>
                  </a:lnTo>
                  <a:lnTo>
                    <a:pt x="389885" y="1004482"/>
                  </a:lnTo>
                  <a:lnTo>
                    <a:pt x="390130" y="1004382"/>
                  </a:lnTo>
                  <a:lnTo>
                    <a:pt x="390372" y="1004277"/>
                  </a:lnTo>
                  <a:lnTo>
                    <a:pt x="390497" y="1004223"/>
                  </a:lnTo>
                  <a:lnTo>
                    <a:pt x="390738" y="1004104"/>
                  </a:lnTo>
                  <a:lnTo>
                    <a:pt x="390855" y="1004036"/>
                  </a:lnTo>
                  <a:lnTo>
                    <a:pt x="391972" y="1004140"/>
                  </a:lnTo>
                  <a:lnTo>
                    <a:pt x="392655" y="1004204"/>
                  </a:lnTo>
                  <a:lnTo>
                    <a:pt x="393397" y="1004274"/>
                  </a:lnTo>
                  <a:lnTo>
                    <a:pt x="394211" y="1004350"/>
                  </a:lnTo>
                  <a:lnTo>
                    <a:pt x="394207" y="1004655"/>
                  </a:lnTo>
                  <a:lnTo>
                    <a:pt x="394857" y="1004664"/>
                  </a:lnTo>
                  <a:lnTo>
                    <a:pt x="394968" y="1004264"/>
                  </a:lnTo>
                  <a:lnTo>
                    <a:pt x="399831" y="1004555"/>
                  </a:lnTo>
                  <a:lnTo>
                    <a:pt x="400124" y="1004838"/>
                  </a:lnTo>
                  <a:lnTo>
                    <a:pt x="401407" y="1006143"/>
                  </a:lnTo>
                  <a:lnTo>
                    <a:pt x="398841" y="1009374"/>
                  </a:lnTo>
                  <a:lnTo>
                    <a:pt x="398773" y="1009469"/>
                  </a:lnTo>
                  <a:lnTo>
                    <a:pt x="398648" y="1009669"/>
                  </a:lnTo>
                  <a:lnTo>
                    <a:pt x="398440" y="1010024"/>
                  </a:lnTo>
                  <a:lnTo>
                    <a:pt x="398350" y="1010183"/>
                  </a:lnTo>
                  <a:lnTo>
                    <a:pt x="398267" y="1010343"/>
                  </a:lnTo>
                  <a:lnTo>
                    <a:pt x="398202" y="1010506"/>
                  </a:lnTo>
                  <a:lnTo>
                    <a:pt x="398165" y="1010670"/>
                  </a:lnTo>
                  <a:lnTo>
                    <a:pt x="398187" y="1010916"/>
                  </a:lnTo>
                  <a:lnTo>
                    <a:pt x="398282" y="1011166"/>
                  </a:lnTo>
                  <a:lnTo>
                    <a:pt x="398422" y="1011426"/>
                  </a:lnTo>
                  <a:lnTo>
                    <a:pt x="398569" y="1011685"/>
                  </a:lnTo>
                  <a:lnTo>
                    <a:pt x="398694" y="1011940"/>
                  </a:lnTo>
                  <a:lnTo>
                    <a:pt x="398811" y="1012286"/>
                  </a:lnTo>
                  <a:lnTo>
                    <a:pt x="398838" y="1012384"/>
                  </a:lnTo>
                  <a:lnTo>
                    <a:pt x="398909" y="1012640"/>
                  </a:lnTo>
                  <a:lnTo>
                    <a:pt x="399011" y="1012991"/>
                  </a:lnTo>
                  <a:lnTo>
                    <a:pt x="399139" y="1013319"/>
                  </a:lnTo>
                  <a:lnTo>
                    <a:pt x="399317" y="1013614"/>
                  </a:lnTo>
                  <a:lnTo>
                    <a:pt x="399510" y="1013838"/>
                  </a:lnTo>
                  <a:lnTo>
                    <a:pt x="399729" y="1014047"/>
                  </a:lnTo>
                  <a:lnTo>
                    <a:pt x="399970" y="1014233"/>
                  </a:lnTo>
                  <a:lnTo>
                    <a:pt x="400227" y="1014397"/>
                  </a:lnTo>
                  <a:lnTo>
                    <a:pt x="400489" y="1014529"/>
                  </a:lnTo>
                  <a:lnTo>
                    <a:pt x="401078" y="1014797"/>
                  </a:lnTo>
                  <a:lnTo>
                    <a:pt x="401301" y="1014910"/>
                  </a:lnTo>
                  <a:lnTo>
                    <a:pt x="401656" y="1015089"/>
                  </a:lnTo>
                  <a:lnTo>
                    <a:pt x="402227" y="1015403"/>
                  </a:lnTo>
                  <a:lnTo>
                    <a:pt x="402621" y="1015640"/>
                  </a:lnTo>
                  <a:lnTo>
                    <a:pt x="402786" y="1015739"/>
                  </a:lnTo>
                  <a:lnTo>
                    <a:pt x="403327" y="1016094"/>
                  </a:lnTo>
                  <a:lnTo>
                    <a:pt x="403743" y="1016399"/>
                  </a:lnTo>
                  <a:lnTo>
                    <a:pt x="404147" y="1016722"/>
                  </a:lnTo>
                  <a:lnTo>
                    <a:pt x="404944" y="1017387"/>
                  </a:lnTo>
                  <a:lnTo>
                    <a:pt x="405348" y="1017710"/>
                  </a:lnTo>
                  <a:lnTo>
                    <a:pt x="405693" y="1017978"/>
                  </a:lnTo>
                  <a:lnTo>
                    <a:pt x="406736" y="1018775"/>
                  </a:lnTo>
                  <a:lnTo>
                    <a:pt x="407087" y="1019034"/>
                  </a:lnTo>
                  <a:lnTo>
                    <a:pt x="408014" y="1020209"/>
                  </a:lnTo>
                  <a:lnTo>
                    <a:pt x="408580" y="1020927"/>
                  </a:lnTo>
                  <a:lnTo>
                    <a:pt x="409152" y="1021624"/>
                  </a:lnTo>
                  <a:lnTo>
                    <a:pt x="410215" y="1022922"/>
                  </a:lnTo>
                  <a:lnTo>
                    <a:pt x="410775" y="1023603"/>
                  </a:lnTo>
                  <a:lnTo>
                    <a:pt x="409899" y="1024399"/>
                  </a:lnTo>
                  <a:lnTo>
                    <a:pt x="409887" y="1024486"/>
                  </a:lnTo>
                  <a:lnTo>
                    <a:pt x="409880" y="1024572"/>
                  </a:lnTo>
                  <a:lnTo>
                    <a:pt x="409880" y="1024658"/>
                  </a:lnTo>
                  <a:lnTo>
                    <a:pt x="409884" y="1024745"/>
                  </a:lnTo>
                  <a:lnTo>
                    <a:pt x="409895" y="1024831"/>
                  </a:lnTo>
                  <a:lnTo>
                    <a:pt x="409940" y="1024995"/>
                  </a:lnTo>
                  <a:lnTo>
                    <a:pt x="410020" y="1025159"/>
                  </a:lnTo>
                  <a:lnTo>
                    <a:pt x="410125" y="1025314"/>
                  </a:lnTo>
                  <a:lnTo>
                    <a:pt x="410239" y="1025464"/>
                  </a:lnTo>
                  <a:lnTo>
                    <a:pt x="410356" y="1025605"/>
                  </a:lnTo>
                  <a:lnTo>
                    <a:pt x="410480" y="1025737"/>
                  </a:lnTo>
                  <a:lnTo>
                    <a:pt x="410620" y="1025860"/>
                  </a:lnTo>
                  <a:lnTo>
                    <a:pt x="410765" y="1025973"/>
                  </a:lnTo>
                  <a:lnTo>
                    <a:pt x="411063" y="1026192"/>
                  </a:lnTo>
                  <a:lnTo>
                    <a:pt x="411252" y="1026319"/>
                  </a:lnTo>
                  <a:lnTo>
                    <a:pt x="411649" y="1026556"/>
                  </a:lnTo>
                  <a:lnTo>
                    <a:pt x="411838" y="1026683"/>
                  </a:lnTo>
                  <a:lnTo>
                    <a:pt x="412004" y="1026834"/>
                  </a:lnTo>
                  <a:lnTo>
                    <a:pt x="412136" y="1026988"/>
                  </a:lnTo>
                  <a:lnTo>
                    <a:pt x="412261" y="1027157"/>
                  </a:lnTo>
                  <a:lnTo>
                    <a:pt x="412370" y="1027334"/>
                  </a:lnTo>
                  <a:lnTo>
                    <a:pt x="412472" y="1027516"/>
                  </a:lnTo>
                  <a:lnTo>
                    <a:pt x="412559" y="1027703"/>
                  </a:lnTo>
                  <a:lnTo>
                    <a:pt x="412627" y="1027880"/>
                  </a:lnTo>
                  <a:lnTo>
                    <a:pt x="412676" y="1028067"/>
                  </a:lnTo>
                  <a:lnTo>
                    <a:pt x="412718" y="1028253"/>
                  </a:lnTo>
                  <a:lnTo>
                    <a:pt x="412767" y="1028440"/>
                  </a:lnTo>
                  <a:lnTo>
                    <a:pt x="412831" y="1028617"/>
                  </a:lnTo>
                  <a:lnTo>
                    <a:pt x="412960" y="1028881"/>
                  </a:lnTo>
                  <a:lnTo>
                    <a:pt x="413122" y="1029131"/>
                  </a:lnTo>
                  <a:lnTo>
                    <a:pt x="413296" y="1029373"/>
                  </a:lnTo>
                  <a:lnTo>
                    <a:pt x="413467" y="1029618"/>
                  </a:lnTo>
                  <a:lnTo>
                    <a:pt x="413617" y="1029878"/>
                  </a:lnTo>
                  <a:lnTo>
                    <a:pt x="413777" y="1030233"/>
                  </a:lnTo>
                  <a:lnTo>
                    <a:pt x="413909" y="1030601"/>
                  </a:lnTo>
                  <a:lnTo>
                    <a:pt x="414030" y="1030974"/>
                  </a:lnTo>
                  <a:lnTo>
                    <a:pt x="414158" y="1031343"/>
                  </a:lnTo>
                  <a:lnTo>
                    <a:pt x="414302" y="1031707"/>
                  </a:lnTo>
                  <a:lnTo>
                    <a:pt x="414460" y="1032053"/>
                  </a:lnTo>
                  <a:lnTo>
                    <a:pt x="414627" y="1032399"/>
                  </a:lnTo>
                  <a:lnTo>
                    <a:pt x="414723" y="1032623"/>
                  </a:lnTo>
                  <a:lnTo>
                    <a:pt x="414804" y="1032736"/>
                  </a:lnTo>
                  <a:lnTo>
                    <a:pt x="414986" y="1033072"/>
                  </a:lnTo>
                  <a:lnTo>
                    <a:pt x="415178" y="1033400"/>
                  </a:lnTo>
                  <a:lnTo>
                    <a:pt x="416232" y="1034993"/>
                  </a:lnTo>
                  <a:lnTo>
                    <a:pt x="417227" y="1034178"/>
                  </a:lnTo>
                  <a:lnTo>
                    <a:pt x="417801" y="1034642"/>
                  </a:lnTo>
                  <a:lnTo>
                    <a:pt x="418179" y="1034524"/>
                  </a:lnTo>
                  <a:lnTo>
                    <a:pt x="418573" y="1034988"/>
                  </a:lnTo>
                  <a:lnTo>
                    <a:pt x="417064" y="1036326"/>
                  </a:lnTo>
                  <a:lnTo>
                    <a:pt x="417979" y="1037355"/>
                  </a:lnTo>
                  <a:lnTo>
                    <a:pt x="418792" y="1038251"/>
                  </a:lnTo>
                  <a:lnTo>
                    <a:pt x="419657" y="1039306"/>
                  </a:lnTo>
                  <a:lnTo>
                    <a:pt x="419717" y="1039357"/>
                  </a:lnTo>
                  <a:lnTo>
                    <a:pt x="419827" y="1039470"/>
                  </a:lnTo>
                  <a:lnTo>
                    <a:pt x="419929" y="1039589"/>
                  </a:lnTo>
                  <a:lnTo>
                    <a:pt x="420016" y="1039739"/>
                  </a:lnTo>
                  <a:lnTo>
                    <a:pt x="420080" y="1039912"/>
                  </a:lnTo>
                  <a:lnTo>
                    <a:pt x="420137" y="1040090"/>
                  </a:lnTo>
                  <a:lnTo>
                    <a:pt x="420201" y="1040258"/>
                  </a:lnTo>
                  <a:lnTo>
                    <a:pt x="420292" y="1040403"/>
                  </a:lnTo>
                  <a:lnTo>
                    <a:pt x="420412" y="1040535"/>
                  </a:lnTo>
                  <a:lnTo>
                    <a:pt x="420556" y="1040658"/>
                  </a:lnTo>
                  <a:lnTo>
                    <a:pt x="420711" y="1040767"/>
                  </a:lnTo>
                  <a:lnTo>
                    <a:pt x="420873" y="1040854"/>
                  </a:lnTo>
                  <a:lnTo>
                    <a:pt x="421036" y="1040922"/>
                  </a:lnTo>
                  <a:lnTo>
                    <a:pt x="421168" y="1040599"/>
                  </a:lnTo>
                  <a:lnTo>
                    <a:pt x="421540" y="1041019"/>
                  </a:lnTo>
                  <a:lnTo>
                    <a:pt x="421713" y="1041213"/>
                  </a:lnTo>
                  <a:lnTo>
                    <a:pt x="422737" y="1040371"/>
                  </a:lnTo>
                  <a:lnTo>
                    <a:pt x="424710" y="1042419"/>
                  </a:lnTo>
                  <a:lnTo>
                    <a:pt x="424225" y="1042925"/>
                  </a:lnTo>
                  <a:lnTo>
                    <a:pt x="424574" y="1043330"/>
                  </a:lnTo>
                  <a:lnTo>
                    <a:pt x="423364" y="1044462"/>
                  </a:lnTo>
                  <a:lnTo>
                    <a:pt x="423330" y="1044549"/>
                  </a:lnTo>
                  <a:lnTo>
                    <a:pt x="423303" y="1044645"/>
                  </a:lnTo>
                  <a:lnTo>
                    <a:pt x="423285" y="1044745"/>
                  </a:lnTo>
                  <a:lnTo>
                    <a:pt x="423277" y="1044841"/>
                  </a:lnTo>
                  <a:lnTo>
                    <a:pt x="423277" y="1044940"/>
                  </a:lnTo>
                  <a:lnTo>
                    <a:pt x="423300" y="1045063"/>
                  </a:lnTo>
                  <a:lnTo>
                    <a:pt x="423341" y="1045191"/>
                  </a:lnTo>
                  <a:lnTo>
                    <a:pt x="423398" y="1045314"/>
                  </a:lnTo>
                  <a:lnTo>
                    <a:pt x="423466" y="1045432"/>
                  </a:lnTo>
                  <a:lnTo>
                    <a:pt x="423545" y="1045541"/>
                  </a:lnTo>
                  <a:lnTo>
                    <a:pt x="423662" y="1045664"/>
                  </a:lnTo>
                  <a:lnTo>
                    <a:pt x="423802" y="1045773"/>
                  </a:lnTo>
                  <a:lnTo>
                    <a:pt x="423961" y="1045869"/>
                  </a:lnTo>
                  <a:lnTo>
                    <a:pt x="424128" y="1045955"/>
                  </a:lnTo>
                  <a:lnTo>
                    <a:pt x="424287" y="1046033"/>
                  </a:lnTo>
                  <a:lnTo>
                    <a:pt x="424619" y="1046187"/>
                  </a:lnTo>
                  <a:lnTo>
                    <a:pt x="424793" y="1046251"/>
                  </a:lnTo>
                  <a:lnTo>
                    <a:pt x="424959" y="1046288"/>
                  </a:lnTo>
                  <a:lnTo>
                    <a:pt x="425118" y="1046283"/>
                  </a:lnTo>
                  <a:lnTo>
                    <a:pt x="425220" y="1046256"/>
                  </a:lnTo>
                  <a:lnTo>
                    <a:pt x="425326" y="1046210"/>
                  </a:lnTo>
                  <a:lnTo>
                    <a:pt x="425424" y="1046156"/>
                  </a:lnTo>
                  <a:lnTo>
                    <a:pt x="425518" y="1046087"/>
                  </a:lnTo>
                  <a:lnTo>
                    <a:pt x="425598" y="1046014"/>
                  </a:lnTo>
                  <a:lnTo>
                    <a:pt x="427257" y="1044763"/>
                  </a:lnTo>
                  <a:lnTo>
                    <a:pt x="428390" y="1044990"/>
                  </a:lnTo>
                  <a:lnTo>
                    <a:pt x="428935" y="1045583"/>
                  </a:lnTo>
                  <a:lnTo>
                    <a:pt x="429244" y="1045919"/>
                  </a:lnTo>
                  <a:lnTo>
                    <a:pt x="429710" y="1046606"/>
                  </a:lnTo>
                  <a:lnTo>
                    <a:pt x="429778" y="1047043"/>
                  </a:lnTo>
                  <a:lnTo>
                    <a:pt x="429493" y="1047475"/>
                  </a:lnTo>
                  <a:lnTo>
                    <a:pt x="429642" y="1048076"/>
                  </a:lnTo>
                  <a:lnTo>
                    <a:pt x="429444" y="1048153"/>
                  </a:lnTo>
                  <a:lnTo>
                    <a:pt x="429595" y="1048394"/>
                  </a:lnTo>
                  <a:lnTo>
                    <a:pt x="429755" y="1048358"/>
                  </a:lnTo>
                  <a:lnTo>
                    <a:pt x="429989" y="1048640"/>
                  </a:lnTo>
                  <a:lnTo>
                    <a:pt x="429710" y="1048836"/>
                  </a:lnTo>
                  <a:lnTo>
                    <a:pt x="429584" y="1049109"/>
                  </a:lnTo>
                  <a:lnTo>
                    <a:pt x="426727" y="1051407"/>
                  </a:lnTo>
                  <a:lnTo>
                    <a:pt x="425647" y="1052026"/>
                  </a:lnTo>
                  <a:lnTo>
                    <a:pt x="424010" y="1052873"/>
                  </a:lnTo>
                  <a:lnTo>
                    <a:pt x="423564" y="1053259"/>
                  </a:lnTo>
                  <a:lnTo>
                    <a:pt x="422722" y="1053842"/>
                  </a:lnTo>
                  <a:lnTo>
                    <a:pt x="421523" y="1054538"/>
                  </a:lnTo>
                  <a:lnTo>
                    <a:pt x="421051" y="1054169"/>
                  </a:lnTo>
                  <a:lnTo>
                    <a:pt x="419117" y="1055621"/>
                  </a:lnTo>
                  <a:lnTo>
                    <a:pt x="418783" y="1055867"/>
                  </a:lnTo>
                  <a:lnTo>
                    <a:pt x="418126" y="1056363"/>
                  </a:lnTo>
                  <a:lnTo>
                    <a:pt x="417797" y="1056618"/>
                  </a:lnTo>
                  <a:lnTo>
                    <a:pt x="417219" y="1057087"/>
                  </a:lnTo>
                  <a:lnTo>
                    <a:pt x="416649" y="1057564"/>
                  </a:lnTo>
                  <a:lnTo>
                    <a:pt x="416403" y="1057860"/>
                  </a:lnTo>
                  <a:lnTo>
                    <a:pt x="416456" y="1057983"/>
                  </a:lnTo>
                  <a:lnTo>
                    <a:pt x="416485" y="1058115"/>
                  </a:lnTo>
                  <a:lnTo>
                    <a:pt x="416490" y="1058202"/>
                  </a:lnTo>
                  <a:lnTo>
                    <a:pt x="416479" y="1058297"/>
                  </a:lnTo>
                  <a:lnTo>
                    <a:pt x="416373" y="1058716"/>
                  </a:lnTo>
                  <a:lnTo>
                    <a:pt x="416328" y="1058857"/>
                  </a:lnTo>
                  <a:lnTo>
                    <a:pt x="416279" y="1058998"/>
                  </a:lnTo>
                  <a:lnTo>
                    <a:pt x="416226" y="1059135"/>
                  </a:lnTo>
                  <a:lnTo>
                    <a:pt x="416164" y="1059271"/>
                  </a:lnTo>
                  <a:lnTo>
                    <a:pt x="415968" y="1059617"/>
                  </a:lnTo>
                  <a:lnTo>
                    <a:pt x="415877" y="1059790"/>
                  </a:lnTo>
                  <a:lnTo>
                    <a:pt x="415771" y="1059981"/>
                  </a:lnTo>
                  <a:lnTo>
                    <a:pt x="415662" y="1060168"/>
                  </a:lnTo>
                  <a:lnTo>
                    <a:pt x="415556" y="1060363"/>
                  </a:lnTo>
                  <a:lnTo>
                    <a:pt x="415465" y="1060554"/>
                  </a:lnTo>
                  <a:lnTo>
                    <a:pt x="415397" y="1060759"/>
                  </a:lnTo>
                  <a:lnTo>
                    <a:pt x="415367" y="1060896"/>
                  </a:lnTo>
                  <a:lnTo>
                    <a:pt x="415337" y="1061187"/>
                  </a:lnTo>
                  <a:lnTo>
                    <a:pt x="415326" y="1061333"/>
                  </a:lnTo>
                  <a:lnTo>
                    <a:pt x="415307" y="1061474"/>
                  </a:lnTo>
                  <a:lnTo>
                    <a:pt x="415284" y="1061810"/>
                  </a:lnTo>
                  <a:lnTo>
                    <a:pt x="415269" y="1061979"/>
                  </a:lnTo>
                  <a:lnTo>
                    <a:pt x="415235" y="1062129"/>
                  </a:lnTo>
                  <a:lnTo>
                    <a:pt x="415167" y="1062243"/>
                  </a:lnTo>
                  <a:lnTo>
                    <a:pt x="415106" y="1062297"/>
                  </a:lnTo>
                  <a:lnTo>
                    <a:pt x="414959" y="1062379"/>
                  </a:lnTo>
                  <a:lnTo>
                    <a:pt x="414804" y="1062443"/>
                  </a:lnTo>
                  <a:lnTo>
                    <a:pt x="414664" y="1062488"/>
                  </a:lnTo>
                  <a:lnTo>
                    <a:pt x="414517" y="1062516"/>
                  </a:lnTo>
                  <a:lnTo>
                    <a:pt x="414211" y="1062557"/>
                  </a:lnTo>
                  <a:lnTo>
                    <a:pt x="414060" y="1062584"/>
                  </a:lnTo>
                  <a:lnTo>
                    <a:pt x="413690" y="1062680"/>
                  </a:lnTo>
                  <a:lnTo>
                    <a:pt x="413322" y="1062785"/>
                  </a:lnTo>
                  <a:lnTo>
                    <a:pt x="413133" y="1062825"/>
                  </a:lnTo>
                  <a:lnTo>
                    <a:pt x="412737" y="1062889"/>
                  </a:lnTo>
                  <a:lnTo>
                    <a:pt x="412537" y="1062912"/>
                  </a:lnTo>
                  <a:lnTo>
                    <a:pt x="412336" y="1062925"/>
                  </a:lnTo>
                  <a:lnTo>
                    <a:pt x="412030" y="1062939"/>
                  </a:lnTo>
                  <a:lnTo>
                    <a:pt x="411943" y="1062953"/>
                  </a:lnTo>
                  <a:lnTo>
                    <a:pt x="411826" y="1062934"/>
                  </a:lnTo>
                  <a:lnTo>
                    <a:pt x="411622" y="1062925"/>
                  </a:lnTo>
                  <a:lnTo>
                    <a:pt x="411339" y="1062898"/>
                  </a:lnTo>
                  <a:lnTo>
                    <a:pt x="411052" y="1062857"/>
                  </a:lnTo>
                  <a:lnTo>
                    <a:pt x="410769" y="1062803"/>
                  </a:lnTo>
                  <a:lnTo>
                    <a:pt x="410492" y="1062730"/>
                  </a:lnTo>
                  <a:lnTo>
                    <a:pt x="410220" y="1062643"/>
                  </a:lnTo>
                  <a:lnTo>
                    <a:pt x="410001" y="1062557"/>
                  </a:lnTo>
                  <a:lnTo>
                    <a:pt x="409785" y="1062452"/>
                  </a:lnTo>
                  <a:lnTo>
                    <a:pt x="409154" y="1062111"/>
                  </a:lnTo>
                  <a:lnTo>
                    <a:pt x="408973" y="1062002"/>
                  </a:lnTo>
                  <a:lnTo>
                    <a:pt x="408614" y="1061774"/>
                  </a:lnTo>
                  <a:lnTo>
                    <a:pt x="408433" y="1061674"/>
                  </a:lnTo>
                  <a:lnTo>
                    <a:pt x="408239" y="1061606"/>
                  </a:lnTo>
                  <a:lnTo>
                    <a:pt x="408048" y="1061578"/>
                  </a:lnTo>
                  <a:lnTo>
                    <a:pt x="407846" y="1061583"/>
                  </a:lnTo>
                  <a:lnTo>
                    <a:pt x="407642" y="1061597"/>
                  </a:lnTo>
                  <a:lnTo>
                    <a:pt x="407442" y="1061606"/>
                  </a:lnTo>
                  <a:lnTo>
                    <a:pt x="407242" y="1061587"/>
                  </a:lnTo>
                  <a:lnTo>
                    <a:pt x="407042" y="1061542"/>
                  </a:lnTo>
                  <a:lnTo>
                    <a:pt x="406845" y="1061483"/>
                  </a:lnTo>
                  <a:lnTo>
                    <a:pt x="406649" y="1061410"/>
                  </a:lnTo>
                  <a:lnTo>
                    <a:pt x="406460" y="1061328"/>
                  </a:lnTo>
                  <a:lnTo>
                    <a:pt x="406275" y="1061237"/>
                  </a:lnTo>
                  <a:lnTo>
                    <a:pt x="406082" y="1061119"/>
                  </a:lnTo>
                  <a:lnTo>
                    <a:pt x="405893" y="1060982"/>
                  </a:lnTo>
                  <a:lnTo>
                    <a:pt x="405716" y="1060836"/>
                  </a:lnTo>
                  <a:lnTo>
                    <a:pt x="405538" y="1060682"/>
                  </a:lnTo>
                  <a:lnTo>
                    <a:pt x="405367" y="1060527"/>
                  </a:lnTo>
                  <a:lnTo>
                    <a:pt x="405159" y="1060327"/>
                  </a:lnTo>
                  <a:lnTo>
                    <a:pt x="404955" y="1060118"/>
                  </a:lnTo>
                  <a:lnTo>
                    <a:pt x="404759" y="1059903"/>
                  </a:lnTo>
                  <a:lnTo>
                    <a:pt x="404570" y="1059681"/>
                  </a:lnTo>
                  <a:lnTo>
                    <a:pt x="404389" y="1059453"/>
                  </a:lnTo>
                  <a:lnTo>
                    <a:pt x="404234" y="1059212"/>
                  </a:lnTo>
                  <a:lnTo>
                    <a:pt x="404098" y="1058943"/>
                  </a:lnTo>
                  <a:lnTo>
                    <a:pt x="403958" y="1058679"/>
                  </a:lnTo>
                  <a:lnTo>
                    <a:pt x="403807" y="1058456"/>
                  </a:lnTo>
                  <a:lnTo>
                    <a:pt x="403614" y="1058311"/>
                  </a:lnTo>
                  <a:lnTo>
                    <a:pt x="403437" y="1058256"/>
                  </a:lnTo>
                  <a:lnTo>
                    <a:pt x="403240" y="1058238"/>
                  </a:lnTo>
                  <a:lnTo>
                    <a:pt x="403031" y="1058243"/>
                  </a:lnTo>
                  <a:lnTo>
                    <a:pt x="402820" y="1058261"/>
                  </a:lnTo>
                  <a:lnTo>
                    <a:pt x="402616" y="1058265"/>
                  </a:lnTo>
                  <a:lnTo>
                    <a:pt x="402238" y="1058265"/>
                  </a:lnTo>
                  <a:lnTo>
                    <a:pt x="401857" y="1058279"/>
                  </a:lnTo>
                  <a:lnTo>
                    <a:pt x="401475" y="1058302"/>
                  </a:lnTo>
                  <a:lnTo>
                    <a:pt x="401097" y="1058338"/>
                  </a:lnTo>
                  <a:lnTo>
                    <a:pt x="400723" y="1058384"/>
                  </a:lnTo>
                  <a:lnTo>
                    <a:pt x="400417" y="1058415"/>
                  </a:lnTo>
                  <a:lnTo>
                    <a:pt x="400091" y="1058443"/>
                  </a:lnTo>
                  <a:lnTo>
                    <a:pt x="399778" y="1058484"/>
                  </a:lnTo>
                  <a:lnTo>
                    <a:pt x="399517" y="1058556"/>
                  </a:lnTo>
                  <a:lnTo>
                    <a:pt x="399332" y="1058693"/>
                  </a:lnTo>
                  <a:lnTo>
                    <a:pt x="399249" y="1058880"/>
                  </a:lnTo>
                  <a:lnTo>
                    <a:pt x="399215" y="1059103"/>
                  </a:lnTo>
                  <a:lnTo>
                    <a:pt x="399215" y="1059353"/>
                  </a:lnTo>
                  <a:lnTo>
                    <a:pt x="399230" y="1059608"/>
                  </a:lnTo>
                  <a:lnTo>
                    <a:pt x="399238" y="1060181"/>
                  </a:lnTo>
                  <a:lnTo>
                    <a:pt x="399256" y="1060518"/>
                  </a:lnTo>
                  <a:lnTo>
                    <a:pt x="399287" y="1060850"/>
                  </a:lnTo>
                  <a:lnTo>
                    <a:pt x="399332" y="1061183"/>
                  </a:lnTo>
                  <a:lnTo>
                    <a:pt x="399389" y="1061515"/>
                  </a:lnTo>
                  <a:lnTo>
                    <a:pt x="399400" y="1061810"/>
                  </a:lnTo>
                  <a:lnTo>
                    <a:pt x="399449" y="1062406"/>
                  </a:lnTo>
                  <a:lnTo>
                    <a:pt x="399468" y="1062707"/>
                  </a:lnTo>
                  <a:lnTo>
                    <a:pt x="399498" y="1063772"/>
                  </a:lnTo>
                  <a:lnTo>
                    <a:pt x="399513" y="1064127"/>
                  </a:lnTo>
                  <a:lnTo>
                    <a:pt x="399536" y="1064482"/>
                  </a:lnTo>
                  <a:lnTo>
                    <a:pt x="399608" y="1065160"/>
                  </a:lnTo>
                  <a:lnTo>
                    <a:pt x="399653" y="1065497"/>
                  </a:lnTo>
                  <a:lnTo>
                    <a:pt x="399702" y="1065829"/>
                  </a:lnTo>
                  <a:lnTo>
                    <a:pt x="399759" y="1066166"/>
                  </a:lnTo>
                  <a:lnTo>
                    <a:pt x="399725" y="1066370"/>
                  </a:lnTo>
                  <a:lnTo>
                    <a:pt x="399668" y="1066575"/>
                  </a:lnTo>
                  <a:lnTo>
                    <a:pt x="399589" y="1066780"/>
                  </a:lnTo>
                  <a:lnTo>
                    <a:pt x="399491" y="1066971"/>
                  </a:lnTo>
                  <a:lnTo>
                    <a:pt x="399374" y="1067144"/>
                  </a:lnTo>
                  <a:lnTo>
                    <a:pt x="399162" y="1067353"/>
                  </a:lnTo>
                  <a:lnTo>
                    <a:pt x="398886" y="1067522"/>
                  </a:lnTo>
                  <a:lnTo>
                    <a:pt x="398580" y="1067663"/>
                  </a:lnTo>
                  <a:lnTo>
                    <a:pt x="397953" y="1067918"/>
                  </a:lnTo>
                  <a:lnTo>
                    <a:pt x="397525" y="1068100"/>
                  </a:lnTo>
                  <a:lnTo>
                    <a:pt x="397087" y="1068268"/>
                  </a:lnTo>
                  <a:lnTo>
                    <a:pt x="396641" y="1068418"/>
                  </a:lnTo>
                  <a:lnTo>
                    <a:pt x="396188" y="1068532"/>
                  </a:lnTo>
                  <a:lnTo>
                    <a:pt x="395735" y="1068614"/>
                  </a:lnTo>
                  <a:lnTo>
                    <a:pt x="395285" y="1068655"/>
                  </a:lnTo>
                  <a:lnTo>
                    <a:pt x="394828" y="1068669"/>
                  </a:lnTo>
                  <a:lnTo>
                    <a:pt x="394366" y="1068651"/>
                  </a:lnTo>
                  <a:lnTo>
                    <a:pt x="393913" y="1068601"/>
                  </a:lnTo>
                  <a:lnTo>
                    <a:pt x="393471" y="1068514"/>
                  </a:lnTo>
                  <a:lnTo>
                    <a:pt x="393119" y="1068414"/>
                  </a:lnTo>
                  <a:lnTo>
                    <a:pt x="392768" y="1068295"/>
                  </a:lnTo>
                  <a:lnTo>
                    <a:pt x="392419" y="1068150"/>
                  </a:lnTo>
                  <a:lnTo>
                    <a:pt x="392087" y="1067986"/>
                  </a:lnTo>
                  <a:lnTo>
                    <a:pt x="391770" y="1067804"/>
                  </a:lnTo>
                  <a:lnTo>
                    <a:pt x="391554" y="1067659"/>
                  </a:lnTo>
                  <a:lnTo>
                    <a:pt x="391150" y="1067321"/>
                  </a:lnTo>
                  <a:lnTo>
                    <a:pt x="390950" y="1067149"/>
                  </a:lnTo>
                  <a:lnTo>
                    <a:pt x="390742" y="1066985"/>
                  </a:lnTo>
                  <a:lnTo>
                    <a:pt x="390387" y="1066712"/>
                  </a:lnTo>
                  <a:lnTo>
                    <a:pt x="390024" y="1066439"/>
                  </a:lnTo>
                  <a:lnTo>
                    <a:pt x="389649" y="1066175"/>
                  </a:lnTo>
                  <a:lnTo>
                    <a:pt x="389268" y="1065952"/>
                  </a:lnTo>
                  <a:lnTo>
                    <a:pt x="388867" y="1065783"/>
                  </a:lnTo>
                  <a:lnTo>
                    <a:pt x="388629" y="1065711"/>
                  </a:lnTo>
                  <a:lnTo>
                    <a:pt x="388384" y="1065652"/>
                  </a:lnTo>
                  <a:lnTo>
                    <a:pt x="388138" y="1065601"/>
                  </a:lnTo>
                  <a:lnTo>
                    <a:pt x="387889" y="1065579"/>
                  </a:lnTo>
                  <a:lnTo>
                    <a:pt x="387647" y="1065579"/>
                  </a:lnTo>
                  <a:lnTo>
                    <a:pt x="387330" y="1065633"/>
                  </a:lnTo>
                  <a:lnTo>
                    <a:pt x="387011" y="1065743"/>
                  </a:lnTo>
                  <a:lnTo>
                    <a:pt x="386803" y="1065844"/>
                  </a:lnTo>
                  <a:lnTo>
                    <a:pt x="386703" y="1065888"/>
                  </a:lnTo>
                  <a:lnTo>
                    <a:pt x="386396" y="1066057"/>
                  </a:lnTo>
                  <a:lnTo>
                    <a:pt x="386105" y="1066225"/>
                  </a:lnTo>
                  <a:lnTo>
                    <a:pt x="385886" y="1066348"/>
                  </a:lnTo>
                  <a:lnTo>
                    <a:pt x="385667" y="1066480"/>
                  </a:lnTo>
                  <a:lnTo>
                    <a:pt x="385455" y="1066616"/>
                  </a:lnTo>
                  <a:lnTo>
                    <a:pt x="385266" y="1066771"/>
                  </a:lnTo>
                  <a:lnTo>
                    <a:pt x="385111" y="1066948"/>
                  </a:lnTo>
                  <a:lnTo>
                    <a:pt x="385005" y="1067276"/>
                  </a:lnTo>
                  <a:lnTo>
                    <a:pt x="385017" y="1067681"/>
                  </a:lnTo>
                  <a:lnTo>
                    <a:pt x="385070" y="1068118"/>
                  </a:lnTo>
                  <a:lnTo>
                    <a:pt x="385096" y="1068541"/>
                  </a:lnTo>
                  <a:lnTo>
                    <a:pt x="385013" y="1068914"/>
                  </a:lnTo>
                  <a:lnTo>
                    <a:pt x="384892" y="1069129"/>
                  </a:lnTo>
                  <a:lnTo>
                    <a:pt x="384741" y="1069333"/>
                  </a:lnTo>
                  <a:lnTo>
                    <a:pt x="384571" y="1069524"/>
                  </a:lnTo>
                  <a:lnTo>
                    <a:pt x="384201" y="1069884"/>
                  </a:lnTo>
                  <a:lnTo>
                    <a:pt x="383860" y="1070157"/>
                  </a:lnTo>
                  <a:lnTo>
                    <a:pt x="383486" y="1070403"/>
                  </a:lnTo>
                  <a:lnTo>
                    <a:pt x="383093" y="1070617"/>
                  </a:lnTo>
                  <a:lnTo>
                    <a:pt x="382685" y="1070821"/>
                  </a:lnTo>
                  <a:lnTo>
                    <a:pt x="382281" y="1071017"/>
                  </a:lnTo>
                  <a:lnTo>
                    <a:pt x="381977" y="1071154"/>
                  </a:lnTo>
                  <a:lnTo>
                    <a:pt x="381354" y="1071395"/>
                  </a:lnTo>
                  <a:lnTo>
                    <a:pt x="381044" y="1071522"/>
                  </a:lnTo>
                  <a:lnTo>
                    <a:pt x="380738" y="1071663"/>
                  </a:lnTo>
                  <a:lnTo>
                    <a:pt x="380459" y="1071818"/>
                  </a:lnTo>
                  <a:lnTo>
                    <a:pt x="379915" y="1072150"/>
                  </a:lnTo>
                  <a:lnTo>
                    <a:pt x="379647" y="1072328"/>
                  </a:lnTo>
                  <a:lnTo>
                    <a:pt x="379125" y="1072660"/>
                  </a:lnTo>
                  <a:lnTo>
                    <a:pt x="378623" y="1072988"/>
                  </a:lnTo>
                  <a:lnTo>
                    <a:pt x="378376" y="1073161"/>
                  </a:lnTo>
                  <a:lnTo>
                    <a:pt x="378138" y="1073338"/>
                  </a:lnTo>
                  <a:lnTo>
                    <a:pt x="377730" y="1073698"/>
                  </a:lnTo>
                  <a:lnTo>
                    <a:pt x="377345" y="1074085"/>
                  </a:lnTo>
                  <a:lnTo>
                    <a:pt x="376975" y="1074494"/>
                  </a:lnTo>
                  <a:lnTo>
                    <a:pt x="376263" y="1075336"/>
                  </a:lnTo>
                  <a:lnTo>
                    <a:pt x="375917" y="1075764"/>
                  </a:lnTo>
                  <a:lnTo>
                    <a:pt x="375580" y="1076201"/>
                  </a:lnTo>
                  <a:lnTo>
                    <a:pt x="374915" y="1077084"/>
                  </a:lnTo>
                  <a:lnTo>
                    <a:pt x="374571" y="1077516"/>
                  </a:lnTo>
                  <a:lnTo>
                    <a:pt x="374186" y="1078021"/>
                  </a:lnTo>
                  <a:lnTo>
                    <a:pt x="373804" y="1078544"/>
                  </a:lnTo>
                  <a:lnTo>
                    <a:pt x="373410" y="1079050"/>
                  </a:lnTo>
                  <a:lnTo>
                    <a:pt x="372987" y="1079510"/>
                  </a:lnTo>
                  <a:lnTo>
                    <a:pt x="372507" y="1079878"/>
                  </a:lnTo>
                  <a:lnTo>
                    <a:pt x="371986" y="1080128"/>
                  </a:lnTo>
                  <a:lnTo>
                    <a:pt x="371412" y="1080297"/>
                  </a:lnTo>
                  <a:lnTo>
                    <a:pt x="370815" y="1080424"/>
                  </a:lnTo>
                  <a:lnTo>
                    <a:pt x="370206" y="1080538"/>
                  </a:lnTo>
                  <a:lnTo>
                    <a:pt x="369616" y="1080688"/>
                  </a:lnTo>
                  <a:lnTo>
                    <a:pt x="369125" y="1080852"/>
                  </a:lnTo>
                  <a:lnTo>
                    <a:pt x="368142" y="1081207"/>
                  </a:lnTo>
                  <a:lnTo>
                    <a:pt x="367651" y="1081371"/>
                  </a:lnTo>
                  <a:lnTo>
                    <a:pt x="367152" y="1081503"/>
                  </a:lnTo>
                  <a:lnTo>
                    <a:pt x="366502" y="1081626"/>
                  </a:lnTo>
                  <a:lnTo>
                    <a:pt x="365841" y="1081717"/>
                  </a:lnTo>
                  <a:lnTo>
                    <a:pt x="365172" y="1081771"/>
                  </a:lnTo>
                  <a:lnTo>
                    <a:pt x="364503" y="1081803"/>
                  </a:lnTo>
                  <a:lnTo>
                    <a:pt x="363838" y="1081812"/>
                  </a:lnTo>
                  <a:lnTo>
                    <a:pt x="363143" y="1081785"/>
                  </a:lnTo>
                  <a:lnTo>
                    <a:pt x="362447" y="1081717"/>
                  </a:lnTo>
                  <a:lnTo>
                    <a:pt x="361748" y="1081626"/>
                  </a:lnTo>
                  <a:lnTo>
                    <a:pt x="361053" y="1081548"/>
                  </a:lnTo>
                  <a:lnTo>
                    <a:pt x="360282" y="1081486"/>
                  </a:lnTo>
                  <a:lnTo>
                    <a:pt x="359775" y="1081480"/>
                  </a:lnTo>
                  <a:lnTo>
                    <a:pt x="359193" y="1081458"/>
                  </a:lnTo>
                  <a:lnTo>
                    <a:pt x="358608" y="1081453"/>
                  </a:lnTo>
                  <a:lnTo>
                    <a:pt x="358339" y="1081455"/>
                  </a:lnTo>
                  <a:lnTo>
                    <a:pt x="358037" y="1081485"/>
                  </a:lnTo>
                  <a:lnTo>
                    <a:pt x="357365" y="1081568"/>
                  </a:lnTo>
                  <a:lnTo>
                    <a:pt x="357156" y="1081648"/>
                  </a:lnTo>
                  <a:lnTo>
                    <a:pt x="356831" y="1081726"/>
                  </a:lnTo>
                  <a:lnTo>
                    <a:pt x="356514" y="1081821"/>
                  </a:lnTo>
                  <a:lnTo>
                    <a:pt x="356212" y="1081944"/>
                  </a:lnTo>
                  <a:lnTo>
                    <a:pt x="355936" y="1082099"/>
                  </a:lnTo>
                  <a:lnTo>
                    <a:pt x="355788" y="1082208"/>
                  </a:lnTo>
                  <a:lnTo>
                    <a:pt x="355649" y="1082322"/>
                  </a:lnTo>
                  <a:lnTo>
                    <a:pt x="355063" y="1082882"/>
                  </a:lnTo>
                  <a:lnTo>
                    <a:pt x="354508" y="1083433"/>
                  </a:lnTo>
                  <a:lnTo>
                    <a:pt x="354314" y="1083605"/>
                  </a:lnTo>
                  <a:lnTo>
                    <a:pt x="354152" y="1083742"/>
                  </a:lnTo>
                  <a:lnTo>
                    <a:pt x="353819" y="1083992"/>
                  </a:lnTo>
                  <a:lnTo>
                    <a:pt x="353657" y="1084124"/>
                  </a:lnTo>
                  <a:lnTo>
                    <a:pt x="353506" y="1084270"/>
                  </a:lnTo>
                  <a:lnTo>
                    <a:pt x="353271" y="1084520"/>
                  </a:lnTo>
                  <a:lnTo>
                    <a:pt x="353162" y="1084652"/>
                  </a:lnTo>
                  <a:lnTo>
                    <a:pt x="353071" y="1084789"/>
                  </a:lnTo>
                  <a:lnTo>
                    <a:pt x="353003" y="1084934"/>
                  </a:lnTo>
                  <a:lnTo>
                    <a:pt x="352988" y="1085198"/>
                  </a:lnTo>
                  <a:lnTo>
                    <a:pt x="353064" y="1085490"/>
                  </a:lnTo>
                  <a:lnTo>
                    <a:pt x="353196" y="1085799"/>
                  </a:lnTo>
                  <a:lnTo>
                    <a:pt x="353347" y="1086118"/>
                  </a:lnTo>
                  <a:lnTo>
                    <a:pt x="353468" y="1086423"/>
                  </a:lnTo>
                  <a:lnTo>
                    <a:pt x="353649" y="1087010"/>
                  </a:lnTo>
                  <a:lnTo>
                    <a:pt x="353827" y="1087602"/>
                  </a:lnTo>
                  <a:lnTo>
                    <a:pt x="354012" y="1088189"/>
                  </a:lnTo>
                  <a:lnTo>
                    <a:pt x="354216" y="1088767"/>
                  </a:lnTo>
                  <a:lnTo>
                    <a:pt x="354459" y="1089331"/>
                  </a:lnTo>
                  <a:lnTo>
                    <a:pt x="354635" y="1089691"/>
                  </a:lnTo>
                  <a:lnTo>
                    <a:pt x="354820" y="1090045"/>
                  </a:lnTo>
                  <a:lnTo>
                    <a:pt x="355018" y="1090396"/>
                  </a:lnTo>
                  <a:lnTo>
                    <a:pt x="355229" y="1090742"/>
                  </a:lnTo>
                  <a:lnTo>
                    <a:pt x="355445" y="1091078"/>
                  </a:lnTo>
                  <a:lnTo>
                    <a:pt x="355577" y="1091329"/>
                  </a:lnTo>
                  <a:lnTo>
                    <a:pt x="355728" y="1091575"/>
                  </a:lnTo>
                  <a:lnTo>
                    <a:pt x="355898" y="1091811"/>
                  </a:lnTo>
                  <a:lnTo>
                    <a:pt x="356083" y="1092035"/>
                  </a:lnTo>
                  <a:lnTo>
                    <a:pt x="356283" y="1092239"/>
                  </a:lnTo>
                  <a:lnTo>
                    <a:pt x="356540" y="1092453"/>
                  </a:lnTo>
                  <a:lnTo>
                    <a:pt x="356831" y="1092644"/>
                  </a:lnTo>
                  <a:lnTo>
                    <a:pt x="357137" y="1092813"/>
                  </a:lnTo>
                  <a:lnTo>
                    <a:pt x="357765" y="1093127"/>
                  </a:lnTo>
                  <a:lnTo>
                    <a:pt x="358098" y="1093277"/>
                  </a:lnTo>
                  <a:lnTo>
                    <a:pt x="358438" y="1093409"/>
                  </a:lnTo>
                  <a:lnTo>
                    <a:pt x="359125" y="1093659"/>
                  </a:lnTo>
                  <a:lnTo>
                    <a:pt x="359465" y="1093800"/>
                  </a:lnTo>
                  <a:lnTo>
                    <a:pt x="359847" y="1093987"/>
                  </a:lnTo>
                  <a:lnTo>
                    <a:pt x="360228" y="1094187"/>
                  </a:lnTo>
                  <a:lnTo>
                    <a:pt x="360603" y="1094392"/>
                  </a:lnTo>
                  <a:lnTo>
                    <a:pt x="360985" y="1094592"/>
                  </a:lnTo>
                  <a:lnTo>
                    <a:pt x="361374" y="1094765"/>
                  </a:lnTo>
                  <a:lnTo>
                    <a:pt x="361876" y="1094975"/>
                  </a:lnTo>
                  <a:lnTo>
                    <a:pt x="362133" y="1095070"/>
                  </a:lnTo>
                  <a:lnTo>
                    <a:pt x="362390" y="1095152"/>
                  </a:lnTo>
                  <a:lnTo>
                    <a:pt x="362651" y="1095220"/>
                  </a:lnTo>
                  <a:lnTo>
                    <a:pt x="362943" y="1095271"/>
                  </a:lnTo>
                  <a:lnTo>
                    <a:pt x="363241" y="1095302"/>
                  </a:lnTo>
                  <a:lnTo>
                    <a:pt x="363543" y="1095320"/>
                  </a:lnTo>
                  <a:lnTo>
                    <a:pt x="363846" y="1095325"/>
                  </a:lnTo>
                  <a:lnTo>
                    <a:pt x="364148" y="1095320"/>
                  </a:lnTo>
                  <a:lnTo>
                    <a:pt x="364556" y="1095302"/>
                  </a:lnTo>
                  <a:lnTo>
                    <a:pt x="364968" y="1095271"/>
                  </a:lnTo>
                  <a:lnTo>
                    <a:pt x="365377" y="1095216"/>
                  </a:lnTo>
                  <a:lnTo>
                    <a:pt x="365777" y="1095129"/>
                  </a:lnTo>
                  <a:lnTo>
                    <a:pt x="366151" y="1094997"/>
                  </a:lnTo>
                  <a:lnTo>
                    <a:pt x="366423" y="1094842"/>
                  </a:lnTo>
                  <a:lnTo>
                    <a:pt x="366676" y="1094652"/>
                  </a:lnTo>
                  <a:lnTo>
                    <a:pt x="366926" y="1094442"/>
                  </a:lnTo>
                  <a:lnTo>
                    <a:pt x="367179" y="1094246"/>
                  </a:lnTo>
                  <a:lnTo>
                    <a:pt x="367451" y="1094087"/>
                  </a:lnTo>
                  <a:lnTo>
                    <a:pt x="367655" y="1094001"/>
                  </a:lnTo>
                  <a:lnTo>
                    <a:pt x="367870" y="1093923"/>
                  </a:lnTo>
                  <a:lnTo>
                    <a:pt x="368085" y="1093855"/>
                  </a:lnTo>
                  <a:lnTo>
                    <a:pt x="368309" y="1093796"/>
                  </a:lnTo>
                  <a:lnTo>
                    <a:pt x="368528" y="1093750"/>
                  </a:lnTo>
                  <a:lnTo>
                    <a:pt x="368849" y="1093700"/>
                  </a:lnTo>
                  <a:lnTo>
                    <a:pt x="369178" y="1093673"/>
                  </a:lnTo>
                  <a:lnTo>
                    <a:pt x="369511" y="1093668"/>
                  </a:lnTo>
                  <a:lnTo>
                    <a:pt x="369843" y="1093677"/>
                  </a:lnTo>
                  <a:lnTo>
                    <a:pt x="370402" y="1093732"/>
                  </a:lnTo>
                  <a:lnTo>
                    <a:pt x="370640" y="1093759"/>
                  </a:lnTo>
                  <a:lnTo>
                    <a:pt x="370874" y="1093796"/>
                  </a:lnTo>
                  <a:lnTo>
                    <a:pt x="371098" y="1093855"/>
                  </a:lnTo>
                  <a:lnTo>
                    <a:pt x="371306" y="1093941"/>
                  </a:lnTo>
                  <a:lnTo>
                    <a:pt x="371552" y="1094133"/>
                  </a:lnTo>
                  <a:lnTo>
                    <a:pt x="371763" y="1094387"/>
                  </a:lnTo>
                  <a:lnTo>
                    <a:pt x="372141" y="1094984"/>
                  </a:lnTo>
                  <a:lnTo>
                    <a:pt x="372352" y="1095252"/>
                  </a:lnTo>
                  <a:lnTo>
                    <a:pt x="372409" y="1095311"/>
                  </a:lnTo>
                  <a:lnTo>
                    <a:pt x="372530" y="1095420"/>
                  </a:lnTo>
                  <a:lnTo>
                    <a:pt x="372583" y="1095480"/>
                  </a:lnTo>
                  <a:lnTo>
                    <a:pt x="372632" y="1095543"/>
                  </a:lnTo>
                  <a:lnTo>
                    <a:pt x="372711" y="1095680"/>
                  </a:lnTo>
                  <a:lnTo>
                    <a:pt x="372768" y="1095839"/>
                  </a:lnTo>
                  <a:lnTo>
                    <a:pt x="372806" y="1096003"/>
                  </a:lnTo>
                  <a:lnTo>
                    <a:pt x="372828" y="1096172"/>
                  </a:lnTo>
                  <a:lnTo>
                    <a:pt x="372832" y="1096336"/>
                  </a:lnTo>
                  <a:lnTo>
                    <a:pt x="372802" y="1096522"/>
                  </a:lnTo>
                  <a:lnTo>
                    <a:pt x="372730" y="1096704"/>
                  </a:lnTo>
                  <a:lnTo>
                    <a:pt x="372640" y="1096891"/>
                  </a:lnTo>
                  <a:lnTo>
                    <a:pt x="372541" y="1097073"/>
                  </a:lnTo>
                  <a:lnTo>
                    <a:pt x="372458" y="1097259"/>
                  </a:lnTo>
                  <a:lnTo>
                    <a:pt x="372394" y="1097487"/>
                  </a:lnTo>
                  <a:lnTo>
                    <a:pt x="372341" y="1097724"/>
                  </a:lnTo>
                  <a:lnTo>
                    <a:pt x="372284" y="1097960"/>
                  </a:lnTo>
                  <a:lnTo>
                    <a:pt x="372205" y="1098165"/>
                  </a:lnTo>
                  <a:lnTo>
                    <a:pt x="372084" y="1098329"/>
                  </a:lnTo>
                  <a:lnTo>
                    <a:pt x="371865" y="1098434"/>
                  </a:lnTo>
                  <a:lnTo>
                    <a:pt x="371574" y="1098461"/>
                  </a:lnTo>
                  <a:lnTo>
                    <a:pt x="371246" y="1098443"/>
                  </a:lnTo>
                  <a:lnTo>
                    <a:pt x="370906" y="1098402"/>
                  </a:lnTo>
                  <a:lnTo>
                    <a:pt x="370583" y="1098375"/>
                  </a:lnTo>
                  <a:lnTo>
                    <a:pt x="370141" y="1098329"/>
                  </a:lnTo>
                  <a:lnTo>
                    <a:pt x="369699" y="1098252"/>
                  </a:lnTo>
                  <a:lnTo>
                    <a:pt x="369261" y="1098160"/>
                  </a:lnTo>
                  <a:lnTo>
                    <a:pt x="368819" y="1098060"/>
                  </a:lnTo>
                  <a:lnTo>
                    <a:pt x="368011" y="1097901"/>
                  </a:lnTo>
                  <a:lnTo>
                    <a:pt x="367273" y="1097746"/>
                  </a:lnTo>
                  <a:lnTo>
                    <a:pt x="366903" y="1097687"/>
                  </a:lnTo>
                  <a:lnTo>
                    <a:pt x="366529" y="1097655"/>
                  </a:lnTo>
                  <a:lnTo>
                    <a:pt x="366008" y="1097646"/>
                  </a:lnTo>
                  <a:lnTo>
                    <a:pt x="365466" y="1097669"/>
                  </a:lnTo>
                  <a:lnTo>
                    <a:pt x="364934" y="1097733"/>
                  </a:lnTo>
                  <a:lnTo>
                    <a:pt x="364424" y="1097851"/>
                  </a:lnTo>
                  <a:lnTo>
                    <a:pt x="363955" y="1098038"/>
                  </a:lnTo>
                  <a:lnTo>
                    <a:pt x="363638" y="1098224"/>
                  </a:lnTo>
                  <a:lnTo>
                    <a:pt x="363336" y="1098447"/>
                  </a:lnTo>
                  <a:lnTo>
                    <a:pt x="363049" y="1098697"/>
                  </a:lnTo>
                  <a:lnTo>
                    <a:pt x="362773" y="1098962"/>
                  </a:lnTo>
                  <a:lnTo>
                    <a:pt x="362507" y="1099230"/>
                  </a:lnTo>
                  <a:lnTo>
                    <a:pt x="362356" y="1099394"/>
                  </a:lnTo>
                  <a:lnTo>
                    <a:pt x="362077" y="1099749"/>
                  </a:lnTo>
                  <a:lnTo>
                    <a:pt x="361933" y="1099922"/>
                  </a:lnTo>
                  <a:lnTo>
                    <a:pt x="361778" y="1100077"/>
                  </a:lnTo>
                  <a:lnTo>
                    <a:pt x="361438" y="1100318"/>
                  </a:lnTo>
                  <a:lnTo>
                    <a:pt x="361060" y="1100509"/>
                  </a:lnTo>
                  <a:lnTo>
                    <a:pt x="360656" y="1100669"/>
                  </a:lnTo>
                  <a:lnTo>
                    <a:pt x="360241" y="1100818"/>
                  </a:lnTo>
                  <a:lnTo>
                    <a:pt x="359420" y="1101133"/>
                  </a:lnTo>
                  <a:lnTo>
                    <a:pt x="358166" y="1101565"/>
                  </a:lnTo>
                  <a:lnTo>
                    <a:pt x="357754" y="1101724"/>
                  </a:lnTo>
                  <a:lnTo>
                    <a:pt x="357390" y="1101879"/>
                  </a:lnTo>
                  <a:lnTo>
                    <a:pt x="356672" y="1102216"/>
                  </a:lnTo>
                  <a:lnTo>
                    <a:pt x="356314" y="1102389"/>
                  </a:lnTo>
                  <a:lnTo>
                    <a:pt x="355955" y="1102548"/>
                  </a:lnTo>
                  <a:lnTo>
                    <a:pt x="355622" y="1102689"/>
                  </a:lnTo>
                  <a:lnTo>
                    <a:pt x="354954" y="1102949"/>
                  </a:lnTo>
                  <a:lnTo>
                    <a:pt x="354624" y="1103085"/>
                  </a:lnTo>
                  <a:lnTo>
                    <a:pt x="354299" y="1103235"/>
                  </a:lnTo>
                  <a:lnTo>
                    <a:pt x="353868" y="1103477"/>
                  </a:lnTo>
                  <a:lnTo>
                    <a:pt x="353449" y="1103741"/>
                  </a:lnTo>
                  <a:lnTo>
                    <a:pt x="352629" y="1104296"/>
                  </a:lnTo>
                  <a:lnTo>
                    <a:pt x="352206" y="1104560"/>
                  </a:lnTo>
                  <a:lnTo>
                    <a:pt x="351359" y="1105074"/>
                  </a:lnTo>
                  <a:lnTo>
                    <a:pt x="350932" y="1105324"/>
                  </a:lnTo>
                  <a:lnTo>
                    <a:pt x="350494" y="1105552"/>
                  </a:lnTo>
                  <a:lnTo>
                    <a:pt x="350044" y="1105739"/>
                  </a:lnTo>
                  <a:lnTo>
                    <a:pt x="349708" y="1105843"/>
                  </a:lnTo>
                  <a:lnTo>
                    <a:pt x="349367" y="1105925"/>
                  </a:lnTo>
                  <a:lnTo>
                    <a:pt x="349019" y="1105998"/>
                  </a:lnTo>
                  <a:lnTo>
                    <a:pt x="348672" y="1106066"/>
                  </a:lnTo>
                  <a:lnTo>
                    <a:pt x="348489" y="1106114"/>
                  </a:lnTo>
                  <a:lnTo>
                    <a:pt x="348324" y="1106139"/>
                  </a:lnTo>
                  <a:lnTo>
                    <a:pt x="348007" y="1106199"/>
                  </a:lnTo>
                  <a:lnTo>
                    <a:pt x="347365" y="1106303"/>
                  </a:lnTo>
                  <a:lnTo>
                    <a:pt x="347055" y="1106371"/>
                  </a:lnTo>
                  <a:lnTo>
                    <a:pt x="346749" y="1106467"/>
                  </a:lnTo>
                  <a:lnTo>
                    <a:pt x="346404" y="1106640"/>
                  </a:lnTo>
                  <a:lnTo>
                    <a:pt x="346079" y="1106863"/>
                  </a:lnTo>
                  <a:lnTo>
                    <a:pt x="345758" y="1107100"/>
                  </a:lnTo>
                  <a:lnTo>
                    <a:pt x="345568" y="1107233"/>
                  </a:lnTo>
                  <a:lnTo>
                    <a:pt x="345433" y="1107327"/>
                  </a:lnTo>
                  <a:lnTo>
                    <a:pt x="345090" y="1107509"/>
                  </a:lnTo>
                  <a:lnTo>
                    <a:pt x="344700" y="1107632"/>
                  </a:lnTo>
                  <a:lnTo>
                    <a:pt x="344289" y="1107709"/>
                  </a:lnTo>
                  <a:lnTo>
                    <a:pt x="343872" y="1107764"/>
                  </a:lnTo>
                  <a:lnTo>
                    <a:pt x="343468" y="1107846"/>
                  </a:lnTo>
                  <a:lnTo>
                    <a:pt x="343086" y="1107978"/>
                  </a:lnTo>
                  <a:lnTo>
                    <a:pt x="342701" y="1108178"/>
                  </a:lnTo>
                  <a:lnTo>
                    <a:pt x="342521" y="1108268"/>
                  </a:lnTo>
                  <a:lnTo>
                    <a:pt x="342335" y="1108420"/>
                  </a:lnTo>
                  <a:lnTo>
                    <a:pt x="341983" y="1108692"/>
                  </a:lnTo>
                  <a:lnTo>
                    <a:pt x="341651" y="1108993"/>
                  </a:lnTo>
                  <a:lnTo>
                    <a:pt x="341349" y="1109307"/>
                  </a:lnTo>
                  <a:lnTo>
                    <a:pt x="341030" y="1109685"/>
                  </a:lnTo>
                  <a:lnTo>
                    <a:pt x="340736" y="1110090"/>
                  </a:lnTo>
                  <a:lnTo>
                    <a:pt x="340475" y="1110527"/>
                  </a:lnTo>
                  <a:lnTo>
                    <a:pt x="340256" y="1110973"/>
                  </a:lnTo>
                  <a:lnTo>
                    <a:pt x="340097" y="1111432"/>
                  </a:lnTo>
                  <a:lnTo>
                    <a:pt x="340052" y="1111712"/>
                  </a:lnTo>
                  <a:lnTo>
                    <a:pt x="339984" y="1111960"/>
                  </a:lnTo>
                  <a:lnTo>
                    <a:pt x="339931" y="1112511"/>
                  </a:lnTo>
                  <a:lnTo>
                    <a:pt x="339935" y="1113075"/>
                  </a:lnTo>
                  <a:lnTo>
                    <a:pt x="339999" y="1113631"/>
                  </a:lnTo>
                  <a:lnTo>
                    <a:pt x="340120" y="1114154"/>
                  </a:lnTo>
                  <a:lnTo>
                    <a:pt x="340282" y="1114614"/>
                  </a:lnTo>
                  <a:lnTo>
                    <a:pt x="340494" y="1115065"/>
                  </a:lnTo>
                  <a:lnTo>
                    <a:pt x="340747" y="1115497"/>
                  </a:lnTo>
                  <a:lnTo>
                    <a:pt x="341042" y="1115897"/>
                  </a:lnTo>
                  <a:lnTo>
                    <a:pt x="341364" y="1116257"/>
                  </a:lnTo>
                  <a:lnTo>
                    <a:pt x="341706" y="1116562"/>
                  </a:lnTo>
                  <a:lnTo>
                    <a:pt x="342085" y="1116835"/>
                  </a:lnTo>
                  <a:lnTo>
                    <a:pt x="342493" y="1117081"/>
                  </a:lnTo>
                  <a:lnTo>
                    <a:pt x="342913" y="1117281"/>
                  </a:lnTo>
                  <a:lnTo>
                    <a:pt x="343472" y="1117491"/>
                  </a:lnTo>
                  <a:lnTo>
                    <a:pt x="343711" y="1117574"/>
                  </a:lnTo>
                  <a:lnTo>
                    <a:pt x="343910" y="1117689"/>
                  </a:lnTo>
                  <a:lnTo>
                    <a:pt x="344359" y="1117882"/>
                  </a:lnTo>
                  <a:lnTo>
                    <a:pt x="345241" y="1117423"/>
                  </a:lnTo>
                  <a:lnTo>
                    <a:pt x="345532" y="1117277"/>
                  </a:lnTo>
                  <a:lnTo>
                    <a:pt x="346419" y="1116822"/>
                  </a:lnTo>
                  <a:lnTo>
                    <a:pt x="346865" y="1116598"/>
                  </a:lnTo>
                  <a:lnTo>
                    <a:pt x="347316" y="1116380"/>
                  </a:lnTo>
                  <a:lnTo>
                    <a:pt x="347769" y="1116171"/>
                  </a:lnTo>
                  <a:lnTo>
                    <a:pt x="348543" y="1115834"/>
                  </a:lnTo>
                  <a:lnTo>
                    <a:pt x="349329" y="1115520"/>
                  </a:lnTo>
                  <a:lnTo>
                    <a:pt x="350127" y="1115229"/>
                  </a:lnTo>
                  <a:lnTo>
                    <a:pt x="350928" y="1114955"/>
                  </a:lnTo>
                  <a:lnTo>
                    <a:pt x="351738" y="1114710"/>
                  </a:lnTo>
                  <a:lnTo>
                    <a:pt x="352405" y="1114560"/>
                  </a:lnTo>
                  <a:lnTo>
                    <a:pt x="353328" y="1114391"/>
                  </a:lnTo>
                  <a:lnTo>
                    <a:pt x="354250" y="1114273"/>
                  </a:lnTo>
                  <a:lnTo>
                    <a:pt x="354594" y="1114243"/>
                  </a:lnTo>
                  <a:lnTo>
                    <a:pt x="355173" y="1114213"/>
                  </a:lnTo>
                  <a:lnTo>
                    <a:pt x="355785" y="1114213"/>
                  </a:lnTo>
                  <a:lnTo>
                    <a:pt x="356400" y="1114236"/>
                  </a:lnTo>
                  <a:lnTo>
                    <a:pt x="357012" y="1114282"/>
                  </a:lnTo>
                  <a:lnTo>
                    <a:pt x="357628" y="1114341"/>
                  </a:lnTo>
                  <a:lnTo>
                    <a:pt x="358237" y="1114414"/>
                  </a:lnTo>
                  <a:lnTo>
                    <a:pt x="358552" y="1114470"/>
                  </a:lnTo>
                  <a:lnTo>
                    <a:pt x="359125" y="1114550"/>
                  </a:lnTo>
                  <a:lnTo>
                    <a:pt x="360009" y="1114728"/>
                  </a:lnTo>
                  <a:lnTo>
                    <a:pt x="360887" y="1114928"/>
                  </a:lnTo>
                  <a:lnTo>
                    <a:pt x="362643" y="1115351"/>
                  </a:lnTo>
                  <a:lnTo>
                    <a:pt x="363162" y="1115465"/>
                  </a:lnTo>
                  <a:lnTo>
                    <a:pt x="364193" y="1115684"/>
                  </a:lnTo>
                  <a:lnTo>
                    <a:pt x="364703" y="1115816"/>
                  </a:lnTo>
                  <a:lnTo>
                    <a:pt x="365202" y="1115975"/>
                  </a:lnTo>
                  <a:lnTo>
                    <a:pt x="365770" y="1116180"/>
                  </a:lnTo>
                  <a:lnTo>
                    <a:pt x="366336" y="1116412"/>
                  </a:lnTo>
                  <a:lnTo>
                    <a:pt x="366884" y="1116671"/>
                  </a:lnTo>
                  <a:lnTo>
                    <a:pt x="367409" y="1116967"/>
                  </a:lnTo>
                  <a:lnTo>
                    <a:pt x="367890" y="1117313"/>
                  </a:lnTo>
                  <a:lnTo>
                    <a:pt x="368147" y="1117536"/>
                  </a:lnTo>
                  <a:lnTo>
                    <a:pt x="368396" y="1117777"/>
                  </a:lnTo>
                  <a:lnTo>
                    <a:pt x="368634" y="1118028"/>
                  </a:lnTo>
                  <a:lnTo>
                    <a:pt x="368861" y="1118287"/>
                  </a:lnTo>
                  <a:lnTo>
                    <a:pt x="369080" y="1118551"/>
                  </a:lnTo>
                  <a:lnTo>
                    <a:pt x="369507" y="1119157"/>
                  </a:lnTo>
                  <a:lnTo>
                    <a:pt x="369866" y="1119817"/>
                  </a:lnTo>
                  <a:lnTo>
                    <a:pt x="370202" y="1120499"/>
                  </a:lnTo>
                  <a:lnTo>
                    <a:pt x="370553" y="1121173"/>
                  </a:lnTo>
                  <a:lnTo>
                    <a:pt x="370951" y="1121810"/>
                  </a:lnTo>
                  <a:lnTo>
                    <a:pt x="371117" y="1122056"/>
                  </a:lnTo>
                  <a:lnTo>
                    <a:pt x="371283" y="1122311"/>
                  </a:lnTo>
                  <a:lnTo>
                    <a:pt x="371453" y="1122561"/>
                  </a:lnTo>
                  <a:lnTo>
                    <a:pt x="371642" y="1122784"/>
                  </a:lnTo>
                  <a:lnTo>
                    <a:pt x="371854" y="1122971"/>
                  </a:lnTo>
                  <a:lnTo>
                    <a:pt x="372065" y="1123085"/>
                  </a:lnTo>
                  <a:lnTo>
                    <a:pt x="372296" y="1123167"/>
                  </a:lnTo>
                  <a:lnTo>
                    <a:pt x="372538" y="1123240"/>
                  </a:lnTo>
                  <a:lnTo>
                    <a:pt x="372772" y="1123317"/>
                  </a:lnTo>
                  <a:lnTo>
                    <a:pt x="372991" y="1123421"/>
                  </a:lnTo>
                  <a:lnTo>
                    <a:pt x="373236" y="1123594"/>
                  </a:lnTo>
                  <a:lnTo>
                    <a:pt x="373474" y="1123799"/>
                  </a:lnTo>
                  <a:lnTo>
                    <a:pt x="373695" y="1124022"/>
                  </a:lnTo>
                  <a:lnTo>
                    <a:pt x="373887" y="1124264"/>
                  </a:lnTo>
                  <a:lnTo>
                    <a:pt x="374042" y="1124514"/>
                  </a:lnTo>
                  <a:lnTo>
                    <a:pt x="374152" y="1124805"/>
                  </a:lnTo>
                  <a:lnTo>
                    <a:pt x="374315" y="1124866"/>
                  </a:lnTo>
                  <a:lnTo>
                    <a:pt x="375837" y="1125344"/>
                  </a:lnTo>
                  <a:lnTo>
                    <a:pt x="377160" y="1126083"/>
                  </a:lnTo>
                  <a:lnTo>
                    <a:pt x="377413" y="1125661"/>
                  </a:lnTo>
                  <a:lnTo>
                    <a:pt x="377556" y="1125502"/>
                  </a:lnTo>
                  <a:lnTo>
                    <a:pt x="377685" y="1125397"/>
                  </a:lnTo>
                  <a:lnTo>
                    <a:pt x="377832" y="1125310"/>
                  </a:lnTo>
                  <a:lnTo>
                    <a:pt x="377987" y="1125228"/>
                  </a:lnTo>
                  <a:lnTo>
                    <a:pt x="378131" y="1125137"/>
                  </a:lnTo>
                  <a:lnTo>
                    <a:pt x="378255" y="1125033"/>
                  </a:lnTo>
                  <a:lnTo>
                    <a:pt x="378395" y="1124860"/>
                  </a:lnTo>
                  <a:lnTo>
                    <a:pt x="378516" y="1124659"/>
                  </a:lnTo>
                  <a:lnTo>
                    <a:pt x="378614" y="1124446"/>
                  </a:lnTo>
                  <a:lnTo>
                    <a:pt x="378687" y="1124223"/>
                  </a:lnTo>
                  <a:lnTo>
                    <a:pt x="378731" y="1124004"/>
                  </a:lnTo>
                  <a:lnTo>
                    <a:pt x="378906" y="1123745"/>
                  </a:lnTo>
                  <a:lnTo>
                    <a:pt x="379295" y="1123053"/>
                  </a:lnTo>
                  <a:lnTo>
                    <a:pt x="379631" y="1122329"/>
                  </a:lnTo>
                  <a:lnTo>
                    <a:pt x="379926" y="1121578"/>
                  </a:lnTo>
                  <a:lnTo>
                    <a:pt x="380179" y="1120813"/>
                  </a:lnTo>
                  <a:lnTo>
                    <a:pt x="380402" y="1120044"/>
                  </a:lnTo>
                  <a:lnTo>
                    <a:pt x="380602" y="1119207"/>
                  </a:lnTo>
                  <a:lnTo>
                    <a:pt x="380761" y="1118351"/>
                  </a:lnTo>
                  <a:lnTo>
                    <a:pt x="380878" y="1117486"/>
                  </a:lnTo>
                  <a:lnTo>
                    <a:pt x="380950" y="1116621"/>
                  </a:lnTo>
                  <a:lnTo>
                    <a:pt x="380976" y="1115757"/>
                  </a:lnTo>
                  <a:lnTo>
                    <a:pt x="380893" y="1108374"/>
                  </a:lnTo>
                  <a:lnTo>
                    <a:pt x="380878" y="1108146"/>
                  </a:lnTo>
                  <a:lnTo>
                    <a:pt x="380871" y="1107919"/>
                  </a:lnTo>
                  <a:lnTo>
                    <a:pt x="380874" y="1107687"/>
                  </a:lnTo>
                  <a:lnTo>
                    <a:pt x="380889" y="1107454"/>
                  </a:lnTo>
                  <a:lnTo>
                    <a:pt x="380916" y="1107227"/>
                  </a:lnTo>
                  <a:lnTo>
                    <a:pt x="381010" y="1106808"/>
                  </a:lnTo>
                  <a:lnTo>
                    <a:pt x="381165" y="1106389"/>
                  </a:lnTo>
                  <a:lnTo>
                    <a:pt x="381350" y="1105980"/>
                  </a:lnTo>
                  <a:lnTo>
                    <a:pt x="381552" y="1105575"/>
                  </a:lnTo>
                  <a:lnTo>
                    <a:pt x="381737" y="1105165"/>
                  </a:lnTo>
                  <a:lnTo>
                    <a:pt x="382507" y="1103263"/>
                  </a:lnTo>
                  <a:lnTo>
                    <a:pt x="383078" y="1102362"/>
                  </a:lnTo>
                  <a:lnTo>
                    <a:pt x="383944" y="1101014"/>
                  </a:lnTo>
                  <a:lnTo>
                    <a:pt x="384152" y="1100673"/>
                  </a:lnTo>
                  <a:lnTo>
                    <a:pt x="384548" y="1099990"/>
                  </a:lnTo>
                  <a:lnTo>
                    <a:pt x="384767" y="1099662"/>
                  </a:lnTo>
                  <a:lnTo>
                    <a:pt x="385009" y="1099362"/>
                  </a:lnTo>
                  <a:lnTo>
                    <a:pt x="385202" y="1099162"/>
                  </a:lnTo>
                  <a:lnTo>
                    <a:pt x="385406" y="1098971"/>
                  </a:lnTo>
                  <a:lnTo>
                    <a:pt x="385617" y="1098793"/>
                  </a:lnTo>
                  <a:lnTo>
                    <a:pt x="385837" y="1098625"/>
                  </a:lnTo>
                  <a:lnTo>
                    <a:pt x="386063" y="1098466"/>
                  </a:lnTo>
                  <a:lnTo>
                    <a:pt x="386260" y="1098338"/>
                  </a:lnTo>
                  <a:lnTo>
                    <a:pt x="386467" y="1098220"/>
                  </a:lnTo>
                  <a:lnTo>
                    <a:pt x="386679" y="1098110"/>
                  </a:lnTo>
                  <a:lnTo>
                    <a:pt x="386892" y="1098010"/>
                  </a:lnTo>
                  <a:lnTo>
                    <a:pt x="387107" y="1097915"/>
                  </a:lnTo>
                  <a:lnTo>
                    <a:pt x="387300" y="1097847"/>
                  </a:lnTo>
                  <a:lnTo>
                    <a:pt x="387496" y="1097787"/>
                  </a:lnTo>
                  <a:lnTo>
                    <a:pt x="387889" y="1097678"/>
                  </a:lnTo>
                  <a:lnTo>
                    <a:pt x="388089" y="1097619"/>
                  </a:lnTo>
                  <a:lnTo>
                    <a:pt x="388289" y="1097550"/>
                  </a:lnTo>
                  <a:lnTo>
                    <a:pt x="388690" y="1097405"/>
                  </a:lnTo>
                  <a:lnTo>
                    <a:pt x="388894" y="1097337"/>
                  </a:lnTo>
                  <a:lnTo>
                    <a:pt x="389098" y="1097291"/>
                  </a:lnTo>
                  <a:lnTo>
                    <a:pt x="389405" y="1097255"/>
                  </a:lnTo>
                  <a:lnTo>
                    <a:pt x="389718" y="1097255"/>
                  </a:lnTo>
                  <a:lnTo>
                    <a:pt x="390036" y="1097273"/>
                  </a:lnTo>
                  <a:lnTo>
                    <a:pt x="390353" y="1097300"/>
                  </a:lnTo>
                  <a:lnTo>
                    <a:pt x="390667" y="1097319"/>
                  </a:lnTo>
                  <a:lnTo>
                    <a:pt x="391328" y="1097346"/>
                  </a:lnTo>
                  <a:lnTo>
                    <a:pt x="391766" y="1097373"/>
                  </a:lnTo>
                  <a:lnTo>
                    <a:pt x="391996" y="1097346"/>
                  </a:lnTo>
                  <a:lnTo>
                    <a:pt x="392424" y="1097282"/>
                  </a:lnTo>
                  <a:lnTo>
                    <a:pt x="392851" y="1097209"/>
                  </a:lnTo>
                  <a:lnTo>
                    <a:pt x="393180" y="1097142"/>
                  </a:lnTo>
                  <a:lnTo>
                    <a:pt x="393274" y="1097123"/>
                  </a:lnTo>
                  <a:lnTo>
                    <a:pt x="394158" y="1096900"/>
                  </a:lnTo>
                  <a:lnTo>
                    <a:pt x="395036" y="1096618"/>
                  </a:lnTo>
                  <a:lnTo>
                    <a:pt x="395901" y="1096281"/>
                  </a:lnTo>
                  <a:lnTo>
                    <a:pt x="396743" y="1095898"/>
                  </a:lnTo>
                  <a:lnTo>
                    <a:pt x="397555" y="1095471"/>
                  </a:lnTo>
                  <a:lnTo>
                    <a:pt x="398210" y="1095079"/>
                  </a:lnTo>
                  <a:lnTo>
                    <a:pt x="398848" y="1094652"/>
                  </a:lnTo>
                  <a:lnTo>
                    <a:pt x="399468" y="1094196"/>
                  </a:lnTo>
                  <a:lnTo>
                    <a:pt x="400065" y="1093718"/>
                  </a:lnTo>
                  <a:lnTo>
                    <a:pt x="400644" y="1093218"/>
                  </a:lnTo>
                  <a:lnTo>
                    <a:pt x="400848" y="1093031"/>
                  </a:lnTo>
                  <a:lnTo>
                    <a:pt x="401248" y="1092649"/>
                  </a:lnTo>
                  <a:lnTo>
                    <a:pt x="401445" y="1092453"/>
                  </a:lnTo>
                  <a:lnTo>
                    <a:pt x="401637" y="1092253"/>
                  </a:lnTo>
                  <a:lnTo>
                    <a:pt x="401853" y="1092280"/>
                  </a:lnTo>
                  <a:lnTo>
                    <a:pt x="402072" y="1092294"/>
                  </a:lnTo>
                  <a:lnTo>
                    <a:pt x="402291" y="1092298"/>
                  </a:lnTo>
                  <a:lnTo>
                    <a:pt x="402514" y="1092289"/>
                  </a:lnTo>
                  <a:lnTo>
                    <a:pt x="402729" y="1092271"/>
                  </a:lnTo>
                  <a:lnTo>
                    <a:pt x="403063" y="1092221"/>
                  </a:lnTo>
                  <a:lnTo>
                    <a:pt x="403391" y="1092144"/>
                  </a:lnTo>
                  <a:lnTo>
                    <a:pt x="403720" y="1092039"/>
                  </a:lnTo>
                  <a:lnTo>
                    <a:pt x="404037" y="1091916"/>
                  </a:lnTo>
                  <a:lnTo>
                    <a:pt x="404347" y="1091784"/>
                  </a:lnTo>
                  <a:lnTo>
                    <a:pt x="404642" y="1091634"/>
                  </a:lnTo>
                  <a:lnTo>
                    <a:pt x="404929" y="1091466"/>
                  </a:lnTo>
                  <a:lnTo>
                    <a:pt x="405208" y="1091283"/>
                  </a:lnTo>
                  <a:lnTo>
                    <a:pt x="405480" y="1091088"/>
                  </a:lnTo>
                  <a:lnTo>
                    <a:pt x="405742" y="1090883"/>
                  </a:lnTo>
                  <a:lnTo>
                    <a:pt x="406052" y="1090619"/>
                  </a:lnTo>
                  <a:lnTo>
                    <a:pt x="406350" y="1090337"/>
                  </a:lnTo>
                  <a:lnTo>
                    <a:pt x="406630" y="1090041"/>
                  </a:lnTo>
                  <a:lnTo>
                    <a:pt x="406898" y="1089732"/>
                  </a:lnTo>
                  <a:lnTo>
                    <a:pt x="407147" y="1089408"/>
                  </a:lnTo>
                  <a:lnTo>
                    <a:pt x="407363" y="1089094"/>
                  </a:lnTo>
                  <a:lnTo>
                    <a:pt x="407559" y="1088767"/>
                  </a:lnTo>
                  <a:lnTo>
                    <a:pt x="407742" y="1088430"/>
                  </a:lnTo>
                  <a:lnTo>
                    <a:pt x="408097" y="1087752"/>
                  </a:lnTo>
                  <a:lnTo>
                    <a:pt x="408252" y="1087501"/>
                  </a:lnTo>
                  <a:lnTo>
                    <a:pt x="408418" y="1087251"/>
                  </a:lnTo>
                  <a:lnTo>
                    <a:pt x="408573" y="1087001"/>
                  </a:lnTo>
                  <a:lnTo>
                    <a:pt x="408697" y="1086751"/>
                  </a:lnTo>
                  <a:lnTo>
                    <a:pt x="408754" y="1086491"/>
                  </a:lnTo>
                  <a:lnTo>
                    <a:pt x="408724" y="1086195"/>
                  </a:lnTo>
                  <a:lnTo>
                    <a:pt x="408614" y="1085886"/>
                  </a:lnTo>
                  <a:lnTo>
                    <a:pt x="408456" y="1085576"/>
                  </a:lnTo>
                  <a:lnTo>
                    <a:pt x="407961" y="1084770"/>
                  </a:lnTo>
                  <a:lnTo>
                    <a:pt x="407820" y="1084566"/>
                  </a:lnTo>
                  <a:lnTo>
                    <a:pt x="407676" y="1084366"/>
                  </a:lnTo>
                  <a:lnTo>
                    <a:pt x="407521" y="1084175"/>
                  </a:lnTo>
                  <a:lnTo>
                    <a:pt x="407359" y="1083983"/>
                  </a:lnTo>
                  <a:lnTo>
                    <a:pt x="407669" y="1083778"/>
                  </a:lnTo>
                  <a:lnTo>
                    <a:pt x="407963" y="1083542"/>
                  </a:lnTo>
                  <a:lnTo>
                    <a:pt x="408239" y="1083273"/>
                  </a:lnTo>
                  <a:lnTo>
                    <a:pt x="408490" y="1082982"/>
                  </a:lnTo>
                  <a:lnTo>
                    <a:pt x="408705" y="1082681"/>
                  </a:lnTo>
                  <a:lnTo>
                    <a:pt x="408803" y="1082518"/>
                  </a:lnTo>
                  <a:lnTo>
                    <a:pt x="408894" y="1082349"/>
                  </a:lnTo>
                  <a:lnTo>
                    <a:pt x="408977" y="1082176"/>
                  </a:lnTo>
                  <a:lnTo>
                    <a:pt x="409124" y="1081821"/>
                  </a:lnTo>
                  <a:lnTo>
                    <a:pt x="409211" y="1081567"/>
                  </a:lnTo>
                  <a:lnTo>
                    <a:pt x="409279" y="1081298"/>
                  </a:lnTo>
                  <a:lnTo>
                    <a:pt x="409408" y="1080761"/>
                  </a:lnTo>
                  <a:lnTo>
                    <a:pt x="409491" y="1080501"/>
                  </a:lnTo>
                  <a:lnTo>
                    <a:pt x="409551" y="1080329"/>
                  </a:lnTo>
                  <a:lnTo>
                    <a:pt x="409604" y="1080147"/>
                  </a:lnTo>
                  <a:lnTo>
                    <a:pt x="409668" y="1079969"/>
                  </a:lnTo>
                  <a:lnTo>
                    <a:pt x="409744" y="1079819"/>
                  </a:lnTo>
                  <a:lnTo>
                    <a:pt x="409853" y="1079701"/>
                  </a:lnTo>
                  <a:lnTo>
                    <a:pt x="410001" y="1079623"/>
                  </a:lnTo>
                  <a:lnTo>
                    <a:pt x="410186" y="1079578"/>
                  </a:lnTo>
                  <a:lnTo>
                    <a:pt x="410386" y="1079559"/>
                  </a:lnTo>
                  <a:lnTo>
                    <a:pt x="410590" y="1079568"/>
                  </a:lnTo>
                  <a:lnTo>
                    <a:pt x="410771" y="1079600"/>
                  </a:lnTo>
                  <a:lnTo>
                    <a:pt x="410969" y="1079687"/>
                  </a:lnTo>
                  <a:lnTo>
                    <a:pt x="411150" y="1079824"/>
                  </a:lnTo>
                  <a:lnTo>
                    <a:pt x="411324" y="1079987"/>
                  </a:lnTo>
                  <a:lnTo>
                    <a:pt x="411498" y="1080160"/>
                  </a:lnTo>
                  <a:lnTo>
                    <a:pt x="411679" y="1080311"/>
                  </a:lnTo>
                  <a:lnTo>
                    <a:pt x="411996" y="1080538"/>
                  </a:lnTo>
                  <a:lnTo>
                    <a:pt x="412317" y="1080756"/>
                  </a:lnTo>
                  <a:lnTo>
                    <a:pt x="412646" y="1080971"/>
                  </a:lnTo>
                  <a:lnTo>
                    <a:pt x="412982" y="1081157"/>
                  </a:lnTo>
                  <a:lnTo>
                    <a:pt x="413331" y="1081321"/>
                  </a:lnTo>
                  <a:lnTo>
                    <a:pt x="413871" y="1081503"/>
                  </a:lnTo>
                  <a:lnTo>
                    <a:pt x="414438" y="1081621"/>
                  </a:lnTo>
                  <a:lnTo>
                    <a:pt x="415023" y="1081698"/>
                  </a:lnTo>
                  <a:lnTo>
                    <a:pt x="415613" y="1081744"/>
                  </a:lnTo>
                  <a:lnTo>
                    <a:pt x="416668" y="1081803"/>
                  </a:lnTo>
                  <a:lnTo>
                    <a:pt x="417147" y="1081821"/>
                  </a:lnTo>
                  <a:lnTo>
                    <a:pt x="417627" y="1081821"/>
                  </a:lnTo>
                  <a:lnTo>
                    <a:pt x="418096" y="1081785"/>
                  </a:lnTo>
                  <a:lnTo>
                    <a:pt x="418553" y="1081703"/>
                  </a:lnTo>
                  <a:lnTo>
                    <a:pt x="419151" y="1081521"/>
                  </a:lnTo>
                  <a:lnTo>
                    <a:pt x="419755" y="1081266"/>
                  </a:lnTo>
                  <a:lnTo>
                    <a:pt x="420329" y="1080943"/>
                  </a:lnTo>
                  <a:lnTo>
                    <a:pt x="420847" y="1080565"/>
                  </a:lnTo>
                  <a:lnTo>
                    <a:pt x="421285" y="1080137"/>
                  </a:lnTo>
                  <a:lnTo>
                    <a:pt x="421587" y="1079714"/>
                  </a:lnTo>
                  <a:lnTo>
                    <a:pt x="421838" y="1079236"/>
                  </a:lnTo>
                  <a:lnTo>
                    <a:pt x="422045" y="1078722"/>
                  </a:lnTo>
                  <a:lnTo>
                    <a:pt x="422219" y="1078199"/>
                  </a:lnTo>
                  <a:lnTo>
                    <a:pt x="422363" y="1077675"/>
                  </a:lnTo>
                  <a:lnTo>
                    <a:pt x="422450" y="1077188"/>
                  </a:lnTo>
                  <a:lnTo>
                    <a:pt x="422484" y="1076683"/>
                  </a:lnTo>
                  <a:lnTo>
                    <a:pt x="422503" y="1076178"/>
                  </a:lnTo>
                  <a:lnTo>
                    <a:pt x="422540" y="1075682"/>
                  </a:lnTo>
                  <a:lnTo>
                    <a:pt x="422635" y="1075195"/>
                  </a:lnTo>
                  <a:lnTo>
                    <a:pt x="422752" y="1074854"/>
                  </a:lnTo>
                  <a:lnTo>
                    <a:pt x="422888" y="1074521"/>
                  </a:lnTo>
                  <a:lnTo>
                    <a:pt x="423039" y="1074189"/>
                  </a:lnTo>
                  <a:lnTo>
                    <a:pt x="423356" y="1073534"/>
                  </a:lnTo>
                  <a:lnTo>
                    <a:pt x="423598" y="1073056"/>
                  </a:lnTo>
                  <a:lnTo>
                    <a:pt x="423851" y="1072578"/>
                  </a:lnTo>
                  <a:lnTo>
                    <a:pt x="424117" y="1072105"/>
                  </a:lnTo>
                  <a:lnTo>
                    <a:pt x="424391" y="1071645"/>
                  </a:lnTo>
                  <a:lnTo>
                    <a:pt x="424491" y="1071486"/>
                  </a:lnTo>
                  <a:lnTo>
                    <a:pt x="424619" y="1071399"/>
                  </a:lnTo>
                  <a:lnTo>
                    <a:pt x="424759" y="1071322"/>
                  </a:lnTo>
                  <a:lnTo>
                    <a:pt x="424910" y="1071263"/>
                  </a:lnTo>
                  <a:lnTo>
                    <a:pt x="425065" y="1071213"/>
                  </a:lnTo>
                  <a:lnTo>
                    <a:pt x="425220" y="1071167"/>
                  </a:lnTo>
                  <a:lnTo>
                    <a:pt x="425443" y="1071117"/>
                  </a:lnTo>
                  <a:lnTo>
                    <a:pt x="425566" y="1071098"/>
                  </a:lnTo>
                  <a:lnTo>
                    <a:pt x="425673" y="1071081"/>
                  </a:lnTo>
                  <a:lnTo>
                    <a:pt x="425911" y="1071063"/>
                  </a:lnTo>
                  <a:lnTo>
                    <a:pt x="426145" y="1071063"/>
                  </a:lnTo>
                  <a:lnTo>
                    <a:pt x="426376" y="1071085"/>
                  </a:lnTo>
                  <a:lnTo>
                    <a:pt x="427809" y="1070162"/>
                  </a:lnTo>
                  <a:lnTo>
                    <a:pt x="428616" y="1069675"/>
                  </a:lnTo>
                  <a:lnTo>
                    <a:pt x="430144" y="1068755"/>
                  </a:lnTo>
                  <a:lnTo>
                    <a:pt x="432956" y="1067040"/>
                  </a:lnTo>
                  <a:lnTo>
                    <a:pt x="433043" y="1066944"/>
                  </a:lnTo>
                  <a:lnTo>
                    <a:pt x="433315" y="1066680"/>
                  </a:lnTo>
                  <a:lnTo>
                    <a:pt x="433409" y="1066598"/>
                  </a:lnTo>
                  <a:lnTo>
                    <a:pt x="433715" y="1066352"/>
                  </a:lnTo>
                  <a:lnTo>
                    <a:pt x="433874" y="1066239"/>
                  </a:lnTo>
                  <a:lnTo>
                    <a:pt x="434206" y="1066034"/>
                  </a:lnTo>
                  <a:lnTo>
                    <a:pt x="434289" y="1065993"/>
                  </a:lnTo>
                  <a:lnTo>
                    <a:pt x="434463" y="1065924"/>
                  </a:lnTo>
                  <a:lnTo>
                    <a:pt x="434539" y="1065883"/>
                  </a:lnTo>
                  <a:lnTo>
                    <a:pt x="434603" y="1065829"/>
                  </a:lnTo>
                  <a:lnTo>
                    <a:pt x="434646" y="1065761"/>
                  </a:lnTo>
                  <a:lnTo>
                    <a:pt x="434709" y="1065510"/>
                  </a:lnTo>
                  <a:lnTo>
                    <a:pt x="434743" y="1065437"/>
                  </a:lnTo>
                  <a:lnTo>
                    <a:pt x="434799" y="1065355"/>
                  </a:lnTo>
                  <a:lnTo>
                    <a:pt x="434871" y="1065283"/>
                  </a:lnTo>
                  <a:lnTo>
                    <a:pt x="434948" y="1065219"/>
                  </a:lnTo>
                  <a:lnTo>
                    <a:pt x="435031" y="1065156"/>
                  </a:lnTo>
                  <a:lnTo>
                    <a:pt x="435118" y="1065101"/>
                  </a:lnTo>
                  <a:lnTo>
                    <a:pt x="435254" y="1065023"/>
                  </a:lnTo>
                  <a:lnTo>
                    <a:pt x="435405" y="1064955"/>
                  </a:lnTo>
                  <a:lnTo>
                    <a:pt x="435564" y="1064905"/>
                  </a:lnTo>
                  <a:lnTo>
                    <a:pt x="435722" y="1064869"/>
                  </a:lnTo>
                  <a:lnTo>
                    <a:pt x="435881" y="1064850"/>
                  </a:lnTo>
                  <a:lnTo>
                    <a:pt x="435960" y="1064810"/>
                  </a:lnTo>
                  <a:lnTo>
                    <a:pt x="436111" y="1064723"/>
                  </a:lnTo>
                  <a:lnTo>
                    <a:pt x="436516" y="1064518"/>
                  </a:lnTo>
                  <a:lnTo>
                    <a:pt x="437026" y="1064291"/>
                  </a:lnTo>
                  <a:lnTo>
                    <a:pt x="437275" y="1064173"/>
                  </a:lnTo>
                  <a:lnTo>
                    <a:pt x="437524" y="1064050"/>
                  </a:lnTo>
                  <a:lnTo>
                    <a:pt x="437850" y="1063858"/>
                  </a:lnTo>
                  <a:lnTo>
                    <a:pt x="438473" y="1063444"/>
                  </a:lnTo>
                  <a:lnTo>
                    <a:pt x="438787" y="1063240"/>
                  </a:lnTo>
                  <a:lnTo>
                    <a:pt x="439399" y="1062871"/>
                  </a:lnTo>
                  <a:lnTo>
                    <a:pt x="439497" y="1062821"/>
                  </a:lnTo>
                  <a:lnTo>
                    <a:pt x="439599" y="1062785"/>
                  </a:lnTo>
                  <a:lnTo>
                    <a:pt x="439720" y="1062771"/>
                  </a:lnTo>
                  <a:lnTo>
                    <a:pt x="439850" y="1062780"/>
                  </a:lnTo>
                  <a:lnTo>
                    <a:pt x="440105" y="1062816"/>
                  </a:lnTo>
                  <a:lnTo>
                    <a:pt x="440234" y="1062821"/>
                  </a:lnTo>
                  <a:lnTo>
                    <a:pt x="440416" y="1062812"/>
                  </a:lnTo>
                  <a:lnTo>
                    <a:pt x="440598" y="1062794"/>
                  </a:lnTo>
                  <a:lnTo>
                    <a:pt x="440960" y="1062739"/>
                  </a:lnTo>
                  <a:lnTo>
                    <a:pt x="441463" y="1062675"/>
                  </a:lnTo>
                  <a:lnTo>
                    <a:pt x="442109" y="1062602"/>
                  </a:lnTo>
                  <a:lnTo>
                    <a:pt x="442435" y="1062561"/>
                  </a:lnTo>
                  <a:lnTo>
                    <a:pt x="442752" y="1062461"/>
                  </a:lnTo>
                  <a:lnTo>
                    <a:pt x="442752" y="1062329"/>
                  </a:lnTo>
                  <a:lnTo>
                    <a:pt x="442762" y="1062207"/>
                  </a:lnTo>
                  <a:lnTo>
                    <a:pt x="442937" y="1062024"/>
                  </a:lnTo>
                  <a:lnTo>
                    <a:pt x="443330" y="1061874"/>
                  </a:lnTo>
                  <a:lnTo>
                    <a:pt x="443851" y="1061747"/>
                  </a:lnTo>
                  <a:lnTo>
                    <a:pt x="444407" y="1061628"/>
                  </a:lnTo>
                  <a:lnTo>
                    <a:pt x="444901" y="1061505"/>
                  </a:lnTo>
                  <a:lnTo>
                    <a:pt x="445419" y="1061360"/>
                  </a:lnTo>
                  <a:lnTo>
                    <a:pt x="446202" y="1061160"/>
                  </a:lnTo>
                  <a:lnTo>
                    <a:pt x="446463" y="1060309"/>
                  </a:lnTo>
                  <a:lnTo>
                    <a:pt x="446659" y="1060327"/>
                  </a:lnTo>
                  <a:lnTo>
                    <a:pt x="446708" y="1060154"/>
                  </a:lnTo>
                  <a:lnTo>
                    <a:pt x="446746" y="1059976"/>
                  </a:lnTo>
                  <a:lnTo>
                    <a:pt x="446772" y="1059799"/>
                  </a:lnTo>
                  <a:lnTo>
                    <a:pt x="446818" y="1059439"/>
                  </a:lnTo>
                  <a:lnTo>
                    <a:pt x="446867" y="1059002"/>
                  </a:lnTo>
                  <a:lnTo>
                    <a:pt x="446905" y="1058566"/>
                  </a:lnTo>
                  <a:lnTo>
                    <a:pt x="446920" y="1058124"/>
                  </a:lnTo>
                  <a:lnTo>
                    <a:pt x="446915" y="1057977"/>
                  </a:lnTo>
                  <a:lnTo>
                    <a:pt x="446905" y="1057687"/>
                  </a:lnTo>
                  <a:lnTo>
                    <a:pt x="446859" y="1057260"/>
                  </a:lnTo>
                  <a:lnTo>
                    <a:pt x="446769" y="1056818"/>
                  </a:lnTo>
                  <a:lnTo>
                    <a:pt x="446652" y="1056381"/>
                  </a:lnTo>
                  <a:lnTo>
                    <a:pt x="446497" y="1055949"/>
                  </a:lnTo>
                  <a:lnTo>
                    <a:pt x="446319" y="1055530"/>
                  </a:lnTo>
                  <a:lnTo>
                    <a:pt x="446111" y="1055134"/>
                  </a:lnTo>
                  <a:lnTo>
                    <a:pt x="444781" y="1051821"/>
                  </a:lnTo>
                  <a:lnTo>
                    <a:pt x="444618" y="1050998"/>
                  </a:lnTo>
                  <a:lnTo>
                    <a:pt x="444565" y="1049996"/>
                  </a:lnTo>
                  <a:lnTo>
                    <a:pt x="444509" y="1049209"/>
                  </a:lnTo>
                  <a:lnTo>
                    <a:pt x="444320" y="1047703"/>
                  </a:lnTo>
                  <a:lnTo>
                    <a:pt x="444380" y="1047621"/>
                  </a:lnTo>
                  <a:lnTo>
                    <a:pt x="444490" y="1047457"/>
                  </a:lnTo>
                  <a:lnTo>
                    <a:pt x="444577" y="1047316"/>
                  </a:lnTo>
                  <a:lnTo>
                    <a:pt x="446750" y="1046297"/>
                  </a:lnTo>
                  <a:lnTo>
                    <a:pt x="446867" y="1046224"/>
                  </a:lnTo>
                  <a:lnTo>
                    <a:pt x="446988" y="1046169"/>
                  </a:lnTo>
                  <a:lnTo>
                    <a:pt x="447097" y="1046142"/>
                  </a:lnTo>
                  <a:lnTo>
                    <a:pt x="447211" y="1046137"/>
                  </a:lnTo>
                  <a:lnTo>
                    <a:pt x="447328" y="1046137"/>
                  </a:lnTo>
                  <a:lnTo>
                    <a:pt x="447437" y="1046124"/>
                  </a:lnTo>
                  <a:lnTo>
                    <a:pt x="447524" y="1046083"/>
                  </a:lnTo>
                  <a:lnTo>
                    <a:pt x="452048" y="1047329"/>
                  </a:lnTo>
                  <a:lnTo>
                    <a:pt x="452203" y="1047348"/>
                  </a:lnTo>
                  <a:lnTo>
                    <a:pt x="452362" y="1047343"/>
                  </a:lnTo>
                  <a:lnTo>
                    <a:pt x="452437" y="1047334"/>
                  </a:lnTo>
                  <a:lnTo>
                    <a:pt x="452611" y="1047293"/>
                  </a:lnTo>
                  <a:lnTo>
                    <a:pt x="452789" y="1047225"/>
                  </a:lnTo>
                  <a:lnTo>
                    <a:pt x="452959" y="1047129"/>
                  </a:lnTo>
                  <a:lnTo>
                    <a:pt x="453106" y="1047016"/>
                  </a:lnTo>
                  <a:lnTo>
                    <a:pt x="453219" y="1046888"/>
                  </a:lnTo>
                  <a:lnTo>
                    <a:pt x="453268" y="1046788"/>
                  </a:lnTo>
                  <a:lnTo>
                    <a:pt x="453302" y="1046674"/>
                  </a:lnTo>
                  <a:lnTo>
                    <a:pt x="453355" y="1046442"/>
                  </a:lnTo>
                  <a:lnTo>
                    <a:pt x="453397" y="1046333"/>
                  </a:lnTo>
                  <a:lnTo>
                    <a:pt x="453538" y="1046151"/>
                  </a:lnTo>
                  <a:lnTo>
                    <a:pt x="453727" y="1045996"/>
                  </a:lnTo>
                  <a:lnTo>
                    <a:pt x="453934" y="1045851"/>
                  </a:lnTo>
                  <a:lnTo>
                    <a:pt x="454127" y="1045701"/>
                  </a:lnTo>
                  <a:lnTo>
                    <a:pt x="454286" y="1045523"/>
                  </a:lnTo>
                  <a:lnTo>
                    <a:pt x="454354" y="1045409"/>
                  </a:lnTo>
                  <a:lnTo>
                    <a:pt x="454414" y="1045291"/>
                  </a:lnTo>
                  <a:lnTo>
                    <a:pt x="454471" y="1045168"/>
                  </a:lnTo>
                  <a:lnTo>
                    <a:pt x="454520" y="1045045"/>
                  </a:lnTo>
                  <a:lnTo>
                    <a:pt x="454561" y="1044859"/>
                  </a:lnTo>
                  <a:lnTo>
                    <a:pt x="454595" y="1042046"/>
                  </a:lnTo>
                  <a:lnTo>
                    <a:pt x="455003" y="1042324"/>
                  </a:lnTo>
                  <a:lnTo>
                    <a:pt x="455071" y="1042255"/>
                  </a:lnTo>
                  <a:lnTo>
                    <a:pt x="455374" y="1041687"/>
                  </a:lnTo>
                  <a:lnTo>
                    <a:pt x="455419" y="1041432"/>
                  </a:lnTo>
                  <a:lnTo>
                    <a:pt x="455472" y="1040940"/>
                  </a:lnTo>
                  <a:lnTo>
                    <a:pt x="455472" y="1040840"/>
                  </a:lnTo>
                  <a:lnTo>
                    <a:pt x="455461" y="1040735"/>
                  </a:lnTo>
                  <a:lnTo>
                    <a:pt x="455396" y="1040576"/>
                  </a:lnTo>
                  <a:lnTo>
                    <a:pt x="455291" y="1040426"/>
                  </a:lnTo>
                  <a:lnTo>
                    <a:pt x="455026" y="1040131"/>
                  </a:lnTo>
                  <a:lnTo>
                    <a:pt x="454913" y="1039976"/>
                  </a:lnTo>
                  <a:lnTo>
                    <a:pt x="454747" y="1039693"/>
                  </a:lnTo>
                  <a:lnTo>
                    <a:pt x="454592" y="1039398"/>
                  </a:lnTo>
                  <a:lnTo>
                    <a:pt x="454456" y="1039093"/>
                  </a:lnTo>
                  <a:lnTo>
                    <a:pt x="454331" y="1038784"/>
                  </a:lnTo>
                  <a:lnTo>
                    <a:pt x="454225" y="1038469"/>
                  </a:lnTo>
                  <a:lnTo>
                    <a:pt x="454210" y="1038346"/>
                  </a:lnTo>
                  <a:lnTo>
                    <a:pt x="454210" y="1038146"/>
                  </a:lnTo>
                  <a:lnTo>
                    <a:pt x="454248" y="1037964"/>
                  </a:lnTo>
                  <a:lnTo>
                    <a:pt x="454346" y="1037778"/>
                  </a:lnTo>
                  <a:lnTo>
                    <a:pt x="454486" y="1037591"/>
                  </a:lnTo>
                  <a:lnTo>
                    <a:pt x="454660" y="1037423"/>
                  </a:lnTo>
                  <a:lnTo>
                    <a:pt x="454849" y="1037295"/>
                  </a:lnTo>
                  <a:lnTo>
                    <a:pt x="455037" y="1037223"/>
                  </a:lnTo>
                  <a:lnTo>
                    <a:pt x="455204" y="1037209"/>
                  </a:lnTo>
                  <a:lnTo>
                    <a:pt x="455385" y="1037232"/>
                  </a:lnTo>
                  <a:lnTo>
                    <a:pt x="455570" y="1037277"/>
                  </a:lnTo>
                  <a:lnTo>
                    <a:pt x="455748" y="1037350"/>
                  </a:lnTo>
                  <a:lnTo>
                    <a:pt x="455904" y="1037432"/>
                  </a:lnTo>
                  <a:lnTo>
                    <a:pt x="456046" y="1037545"/>
                  </a:lnTo>
                  <a:lnTo>
                    <a:pt x="456172" y="1037687"/>
                  </a:lnTo>
                  <a:lnTo>
                    <a:pt x="456285" y="1037846"/>
                  </a:lnTo>
                  <a:lnTo>
                    <a:pt x="456595" y="1038329"/>
                  </a:lnTo>
                  <a:lnTo>
                    <a:pt x="456863" y="1038806"/>
                  </a:lnTo>
                  <a:lnTo>
                    <a:pt x="456965" y="1038961"/>
                  </a:lnTo>
                  <a:lnTo>
                    <a:pt x="457101" y="1039129"/>
                  </a:lnTo>
                  <a:lnTo>
                    <a:pt x="457241" y="1039293"/>
                  </a:lnTo>
                  <a:lnTo>
                    <a:pt x="457543" y="1039603"/>
                  </a:lnTo>
                  <a:lnTo>
                    <a:pt x="457702" y="1039748"/>
                  </a:lnTo>
                  <a:lnTo>
                    <a:pt x="457826" y="1039857"/>
                  </a:lnTo>
                  <a:lnTo>
                    <a:pt x="458348" y="1040271"/>
                  </a:lnTo>
                  <a:lnTo>
                    <a:pt x="458757" y="1040663"/>
                  </a:lnTo>
                  <a:lnTo>
                    <a:pt x="458869" y="1040745"/>
                  </a:lnTo>
                  <a:lnTo>
                    <a:pt x="459040" y="1040827"/>
                  </a:lnTo>
                  <a:lnTo>
                    <a:pt x="459218" y="1040881"/>
                  </a:lnTo>
                  <a:lnTo>
                    <a:pt x="459410" y="1040931"/>
                  </a:lnTo>
                  <a:lnTo>
                    <a:pt x="459599" y="1040972"/>
                  </a:lnTo>
                  <a:lnTo>
                    <a:pt x="459784" y="1041027"/>
                  </a:lnTo>
                  <a:lnTo>
                    <a:pt x="460102" y="1041136"/>
                  </a:lnTo>
                  <a:lnTo>
                    <a:pt x="460419" y="1041254"/>
                  </a:lnTo>
                  <a:lnTo>
                    <a:pt x="460578" y="1041309"/>
                  </a:lnTo>
                  <a:lnTo>
                    <a:pt x="460876" y="1041427"/>
                  </a:lnTo>
                  <a:lnTo>
                    <a:pt x="461175" y="1041564"/>
                  </a:lnTo>
                  <a:lnTo>
                    <a:pt x="461473" y="1041687"/>
                  </a:lnTo>
                  <a:lnTo>
                    <a:pt x="461769" y="1041769"/>
                  </a:lnTo>
                  <a:lnTo>
                    <a:pt x="462048" y="1041773"/>
                  </a:lnTo>
                  <a:lnTo>
                    <a:pt x="462233" y="1041732"/>
                  </a:lnTo>
                  <a:lnTo>
                    <a:pt x="462422" y="1041673"/>
                  </a:lnTo>
                  <a:lnTo>
                    <a:pt x="462600" y="1041591"/>
                  </a:lnTo>
                  <a:lnTo>
                    <a:pt x="462766" y="1041491"/>
                  </a:lnTo>
                  <a:lnTo>
                    <a:pt x="462902" y="1041373"/>
                  </a:lnTo>
                  <a:lnTo>
                    <a:pt x="462974" y="1041272"/>
                  </a:lnTo>
                  <a:lnTo>
                    <a:pt x="463030" y="1041154"/>
                  </a:lnTo>
                  <a:lnTo>
                    <a:pt x="463132" y="1040904"/>
                  </a:lnTo>
                  <a:lnTo>
                    <a:pt x="463204" y="1040795"/>
                  </a:lnTo>
                  <a:lnTo>
                    <a:pt x="463408" y="1040613"/>
                  </a:lnTo>
                  <a:lnTo>
                    <a:pt x="463669" y="1040481"/>
                  </a:lnTo>
                  <a:lnTo>
                    <a:pt x="463965" y="1040371"/>
                  </a:lnTo>
                  <a:lnTo>
                    <a:pt x="464267" y="1040267"/>
                  </a:lnTo>
                  <a:lnTo>
                    <a:pt x="464546" y="1040140"/>
                  </a:lnTo>
                  <a:lnTo>
                    <a:pt x="464822" y="1039985"/>
                  </a:lnTo>
                  <a:lnTo>
                    <a:pt x="465230" y="1039739"/>
                  </a:lnTo>
                  <a:lnTo>
                    <a:pt x="465381" y="1039644"/>
                  </a:lnTo>
                  <a:lnTo>
                    <a:pt x="465676" y="1039448"/>
                  </a:lnTo>
                  <a:lnTo>
                    <a:pt x="465819" y="1039343"/>
                  </a:lnTo>
                  <a:lnTo>
                    <a:pt x="465963" y="1039243"/>
                  </a:lnTo>
                  <a:lnTo>
                    <a:pt x="466465" y="1038920"/>
                  </a:lnTo>
                  <a:lnTo>
                    <a:pt x="467403" y="1038556"/>
                  </a:lnTo>
                  <a:lnTo>
                    <a:pt x="467641" y="1038765"/>
                  </a:lnTo>
                  <a:lnTo>
                    <a:pt x="467830" y="1038656"/>
                  </a:lnTo>
                  <a:lnTo>
                    <a:pt x="468095" y="1038465"/>
                  </a:lnTo>
                  <a:lnTo>
                    <a:pt x="468250" y="1038324"/>
                  </a:lnTo>
                  <a:lnTo>
                    <a:pt x="468389" y="1038169"/>
                  </a:lnTo>
                  <a:lnTo>
                    <a:pt x="468661" y="1037837"/>
                  </a:lnTo>
                  <a:lnTo>
                    <a:pt x="468797" y="1037678"/>
                  </a:lnTo>
                  <a:lnTo>
                    <a:pt x="468975" y="1037482"/>
                  </a:lnTo>
                  <a:lnTo>
                    <a:pt x="469335" y="1037090"/>
                  </a:lnTo>
                  <a:lnTo>
                    <a:pt x="469520" y="1036904"/>
                  </a:lnTo>
                  <a:lnTo>
                    <a:pt x="469713" y="1036726"/>
                  </a:lnTo>
                  <a:lnTo>
                    <a:pt x="469879" y="1036585"/>
                  </a:lnTo>
                  <a:lnTo>
                    <a:pt x="470049" y="1036449"/>
                  </a:lnTo>
                  <a:lnTo>
                    <a:pt x="470223" y="1036317"/>
                  </a:lnTo>
                  <a:lnTo>
                    <a:pt x="470400" y="1036194"/>
                  </a:lnTo>
                  <a:lnTo>
                    <a:pt x="470656" y="1036044"/>
                  </a:lnTo>
                  <a:lnTo>
                    <a:pt x="470857" y="1035948"/>
                  </a:lnTo>
                  <a:lnTo>
                    <a:pt x="471137" y="1035830"/>
                  </a:lnTo>
                  <a:lnTo>
                    <a:pt x="471280" y="1035784"/>
                  </a:lnTo>
                  <a:lnTo>
                    <a:pt x="472085" y="1035279"/>
                  </a:lnTo>
                  <a:lnTo>
                    <a:pt x="476779" y="1033077"/>
                  </a:lnTo>
                  <a:lnTo>
                    <a:pt x="476715" y="1032899"/>
                  </a:lnTo>
                  <a:lnTo>
                    <a:pt x="477028" y="1032768"/>
                  </a:lnTo>
                  <a:lnTo>
                    <a:pt x="477229" y="1033081"/>
                  </a:lnTo>
                  <a:lnTo>
                    <a:pt x="477925" y="1032681"/>
                  </a:lnTo>
                  <a:lnTo>
                    <a:pt x="477721" y="1032503"/>
                  </a:lnTo>
                  <a:lnTo>
                    <a:pt x="477512" y="1032567"/>
                  </a:lnTo>
                  <a:lnTo>
                    <a:pt x="477274" y="1032358"/>
                  </a:lnTo>
                  <a:lnTo>
                    <a:pt x="477319" y="1031944"/>
                  </a:lnTo>
                  <a:lnTo>
                    <a:pt x="477523" y="1031912"/>
                  </a:lnTo>
                  <a:lnTo>
                    <a:pt x="477838" y="1031707"/>
                  </a:lnTo>
                  <a:lnTo>
                    <a:pt x="478348" y="1032098"/>
                  </a:lnTo>
                  <a:lnTo>
                    <a:pt x="479194" y="1031248"/>
                  </a:lnTo>
                  <a:lnTo>
                    <a:pt x="479224" y="1031088"/>
                  </a:lnTo>
                  <a:lnTo>
                    <a:pt x="479262" y="1030925"/>
                  </a:lnTo>
                  <a:lnTo>
                    <a:pt x="479307" y="1030765"/>
                  </a:lnTo>
                  <a:lnTo>
                    <a:pt x="479356" y="1030610"/>
                  </a:lnTo>
                  <a:lnTo>
                    <a:pt x="479413" y="1030456"/>
                  </a:lnTo>
                  <a:lnTo>
                    <a:pt x="479515" y="1030233"/>
                  </a:lnTo>
                  <a:lnTo>
                    <a:pt x="479636" y="1030023"/>
                  </a:lnTo>
                  <a:lnTo>
                    <a:pt x="479764" y="1029814"/>
                  </a:lnTo>
                  <a:lnTo>
                    <a:pt x="479898" y="1029605"/>
                  </a:lnTo>
                  <a:lnTo>
                    <a:pt x="480019" y="1029391"/>
                  </a:lnTo>
                  <a:lnTo>
                    <a:pt x="480253" y="1028927"/>
                  </a:lnTo>
                  <a:lnTo>
                    <a:pt x="480361" y="1028690"/>
                  </a:lnTo>
                  <a:lnTo>
                    <a:pt x="480661" y="1028085"/>
                  </a:lnTo>
                  <a:lnTo>
                    <a:pt x="480948" y="1027539"/>
                  </a:lnTo>
                  <a:lnTo>
                    <a:pt x="481129" y="1027207"/>
                  </a:lnTo>
                  <a:lnTo>
                    <a:pt x="481545" y="1026487"/>
                  </a:lnTo>
                  <a:lnTo>
                    <a:pt x="481953" y="1025810"/>
                  </a:lnTo>
                  <a:lnTo>
                    <a:pt x="482085" y="1025582"/>
                  </a:lnTo>
                  <a:lnTo>
                    <a:pt x="482232" y="1025305"/>
                  </a:lnTo>
                  <a:lnTo>
                    <a:pt x="482512" y="1024740"/>
                  </a:lnTo>
                  <a:lnTo>
                    <a:pt x="482663" y="1024467"/>
                  </a:lnTo>
                  <a:lnTo>
                    <a:pt x="482833" y="1024212"/>
                  </a:lnTo>
                  <a:lnTo>
                    <a:pt x="482916" y="1024112"/>
                  </a:lnTo>
                  <a:lnTo>
                    <a:pt x="483091" y="1023926"/>
                  </a:lnTo>
                  <a:lnTo>
                    <a:pt x="483257" y="1023734"/>
                  </a:lnTo>
                  <a:lnTo>
                    <a:pt x="483359" y="1023598"/>
                  </a:lnTo>
                  <a:lnTo>
                    <a:pt x="483540" y="1023302"/>
                  </a:lnTo>
                  <a:lnTo>
                    <a:pt x="483639" y="1023166"/>
                  </a:lnTo>
                  <a:lnTo>
                    <a:pt x="483752" y="1023052"/>
                  </a:lnTo>
                  <a:lnTo>
                    <a:pt x="483839" y="1022993"/>
                  </a:lnTo>
                  <a:lnTo>
                    <a:pt x="484032" y="1022893"/>
                  </a:lnTo>
                  <a:lnTo>
                    <a:pt x="484122" y="1022842"/>
                  </a:lnTo>
                  <a:lnTo>
                    <a:pt x="484205" y="1022784"/>
                  </a:lnTo>
                  <a:lnTo>
                    <a:pt x="484296" y="1022688"/>
                  </a:lnTo>
                  <a:lnTo>
                    <a:pt x="484379" y="1022583"/>
                  </a:lnTo>
                  <a:lnTo>
                    <a:pt x="484451" y="1022474"/>
                  </a:lnTo>
                  <a:lnTo>
                    <a:pt x="484515" y="1022356"/>
                  </a:lnTo>
                  <a:lnTo>
                    <a:pt x="484560" y="1022233"/>
                  </a:lnTo>
                  <a:lnTo>
                    <a:pt x="484545" y="1022101"/>
                  </a:lnTo>
                  <a:lnTo>
                    <a:pt x="485744" y="1020754"/>
                  </a:lnTo>
                  <a:lnTo>
                    <a:pt x="485661" y="1020681"/>
                  </a:lnTo>
                  <a:lnTo>
                    <a:pt x="485880" y="1020322"/>
                  </a:lnTo>
                  <a:lnTo>
                    <a:pt x="487191" y="1018761"/>
                  </a:lnTo>
                  <a:lnTo>
                    <a:pt x="488033" y="1017641"/>
                  </a:lnTo>
                  <a:lnTo>
                    <a:pt x="488442" y="1017045"/>
                  </a:lnTo>
                  <a:lnTo>
                    <a:pt x="488873" y="1016472"/>
                  </a:lnTo>
                  <a:lnTo>
                    <a:pt x="489081" y="1016031"/>
                  </a:lnTo>
                  <a:lnTo>
                    <a:pt x="489946" y="1014775"/>
                  </a:lnTo>
                  <a:lnTo>
                    <a:pt x="490218" y="1014470"/>
                  </a:lnTo>
                  <a:lnTo>
                    <a:pt x="491511" y="1014201"/>
                  </a:lnTo>
                  <a:lnTo>
                    <a:pt x="491911" y="1014233"/>
                  </a:lnTo>
                  <a:lnTo>
                    <a:pt x="492213" y="1014552"/>
                  </a:lnTo>
                  <a:lnTo>
                    <a:pt x="492637" y="1014470"/>
                  </a:lnTo>
                  <a:lnTo>
                    <a:pt x="492576" y="1014242"/>
                  </a:lnTo>
                  <a:lnTo>
                    <a:pt x="493369" y="1014392"/>
                  </a:lnTo>
                  <a:lnTo>
                    <a:pt x="493522" y="1014752"/>
                  </a:lnTo>
                  <a:lnTo>
                    <a:pt x="493964" y="1014779"/>
                  </a:lnTo>
                  <a:lnTo>
                    <a:pt x="493971" y="1014447"/>
                  </a:lnTo>
                  <a:lnTo>
                    <a:pt x="495301" y="1014338"/>
                  </a:lnTo>
                  <a:lnTo>
                    <a:pt x="497017" y="1013987"/>
                  </a:lnTo>
                  <a:lnTo>
                    <a:pt x="497731" y="1013692"/>
                  </a:lnTo>
                  <a:lnTo>
                    <a:pt x="500962" y="1012249"/>
                  </a:lnTo>
                  <a:lnTo>
                    <a:pt x="501857" y="1011739"/>
                  </a:lnTo>
                  <a:lnTo>
                    <a:pt x="503165" y="1011112"/>
                  </a:lnTo>
                  <a:lnTo>
                    <a:pt x="503301" y="1010657"/>
                  </a:lnTo>
                  <a:lnTo>
                    <a:pt x="503959" y="1010147"/>
                  </a:lnTo>
                  <a:lnTo>
                    <a:pt x="504223" y="1009824"/>
                  </a:lnTo>
                  <a:lnTo>
                    <a:pt x="504433" y="1009549"/>
                  </a:lnTo>
                  <a:lnTo>
                    <a:pt x="504810" y="1009573"/>
                  </a:lnTo>
                  <a:lnTo>
                    <a:pt x="505369" y="1008823"/>
                  </a:lnTo>
                  <a:lnTo>
                    <a:pt x="505444" y="1008627"/>
                  </a:lnTo>
                  <a:lnTo>
                    <a:pt x="505531" y="1008436"/>
                  </a:lnTo>
                  <a:lnTo>
                    <a:pt x="505626" y="1008245"/>
                  </a:lnTo>
                  <a:lnTo>
                    <a:pt x="505728" y="1008058"/>
                  </a:lnTo>
                  <a:lnTo>
                    <a:pt x="505837" y="1007881"/>
                  </a:lnTo>
                  <a:lnTo>
                    <a:pt x="506056" y="1007562"/>
                  </a:lnTo>
                  <a:lnTo>
                    <a:pt x="506177" y="1007412"/>
                  </a:lnTo>
                  <a:lnTo>
                    <a:pt x="506306" y="1007267"/>
                  </a:lnTo>
                  <a:lnTo>
                    <a:pt x="506442" y="1007139"/>
                  </a:lnTo>
                  <a:lnTo>
                    <a:pt x="506612" y="1007012"/>
                  </a:lnTo>
                  <a:lnTo>
                    <a:pt x="506793" y="1006898"/>
                  </a:lnTo>
                  <a:lnTo>
                    <a:pt x="506983" y="1006798"/>
                  </a:lnTo>
                  <a:lnTo>
                    <a:pt x="507182" y="1006712"/>
                  </a:lnTo>
                  <a:lnTo>
                    <a:pt x="507470" y="1006607"/>
                  </a:lnTo>
                  <a:lnTo>
                    <a:pt x="507659" y="1006543"/>
                  </a:lnTo>
                  <a:lnTo>
                    <a:pt x="507750" y="1006525"/>
                  </a:lnTo>
                  <a:lnTo>
                    <a:pt x="507890" y="1006543"/>
                  </a:lnTo>
                  <a:lnTo>
                    <a:pt x="507995" y="1006589"/>
                  </a:lnTo>
                  <a:lnTo>
                    <a:pt x="508090" y="1006652"/>
                  </a:lnTo>
                  <a:lnTo>
                    <a:pt x="509334" y="1007767"/>
                  </a:lnTo>
                  <a:lnTo>
                    <a:pt x="510267" y="1008596"/>
                  </a:lnTo>
                  <a:lnTo>
                    <a:pt x="510675" y="1008918"/>
                  </a:lnTo>
                  <a:lnTo>
                    <a:pt x="511291" y="1008791"/>
                  </a:lnTo>
                  <a:lnTo>
                    <a:pt x="512712" y="1009747"/>
                  </a:lnTo>
                  <a:lnTo>
                    <a:pt x="513509" y="1010534"/>
                  </a:lnTo>
                  <a:lnTo>
                    <a:pt x="513411" y="1010566"/>
                  </a:lnTo>
                  <a:lnTo>
                    <a:pt x="513320" y="1010634"/>
                  </a:lnTo>
                  <a:lnTo>
                    <a:pt x="513271" y="1010711"/>
                  </a:lnTo>
                  <a:lnTo>
                    <a:pt x="513260" y="1010820"/>
                  </a:lnTo>
                  <a:lnTo>
                    <a:pt x="513245" y="1010925"/>
                  </a:lnTo>
                  <a:lnTo>
                    <a:pt x="513211" y="1011048"/>
                  </a:lnTo>
                  <a:lnTo>
                    <a:pt x="513158" y="1011162"/>
                  </a:lnTo>
                  <a:lnTo>
                    <a:pt x="513063" y="1011235"/>
                  </a:lnTo>
                  <a:lnTo>
                    <a:pt x="512995" y="1011253"/>
                  </a:lnTo>
                  <a:lnTo>
                    <a:pt x="512795" y="1011275"/>
                  </a:lnTo>
                  <a:lnTo>
                    <a:pt x="512610" y="1011307"/>
                  </a:lnTo>
                  <a:lnTo>
                    <a:pt x="512455" y="1011344"/>
                  </a:lnTo>
                  <a:lnTo>
                    <a:pt x="512379" y="1011371"/>
                  </a:lnTo>
                  <a:lnTo>
                    <a:pt x="512307" y="1011407"/>
                  </a:lnTo>
                  <a:lnTo>
                    <a:pt x="512243" y="1011448"/>
                  </a:lnTo>
                  <a:lnTo>
                    <a:pt x="512183" y="1011498"/>
                  </a:lnTo>
                  <a:lnTo>
                    <a:pt x="512096" y="1011548"/>
                  </a:lnTo>
                  <a:lnTo>
                    <a:pt x="511986" y="1011599"/>
                  </a:lnTo>
                  <a:lnTo>
                    <a:pt x="511869" y="1011635"/>
                  </a:lnTo>
                  <a:lnTo>
                    <a:pt x="511775" y="1011644"/>
                  </a:lnTo>
                  <a:lnTo>
                    <a:pt x="511672" y="1011630"/>
                  </a:lnTo>
                  <a:lnTo>
                    <a:pt x="511461" y="1011594"/>
                  </a:lnTo>
                  <a:lnTo>
                    <a:pt x="511359" y="1011585"/>
                  </a:lnTo>
                  <a:lnTo>
                    <a:pt x="511234" y="1011599"/>
                  </a:lnTo>
                  <a:lnTo>
                    <a:pt x="511113" y="1011621"/>
                  </a:lnTo>
                  <a:lnTo>
                    <a:pt x="510868" y="1011676"/>
                  </a:lnTo>
                  <a:lnTo>
                    <a:pt x="510747" y="1011694"/>
                  </a:lnTo>
                  <a:lnTo>
                    <a:pt x="510554" y="1011708"/>
                  </a:lnTo>
                  <a:lnTo>
                    <a:pt x="509968" y="1011717"/>
                  </a:lnTo>
                  <a:lnTo>
                    <a:pt x="509775" y="1011735"/>
                  </a:lnTo>
                  <a:lnTo>
                    <a:pt x="509647" y="1011771"/>
                  </a:lnTo>
                  <a:lnTo>
                    <a:pt x="509382" y="1011867"/>
                  </a:lnTo>
                  <a:lnTo>
                    <a:pt x="509258" y="1011894"/>
                  </a:lnTo>
                  <a:lnTo>
                    <a:pt x="509084" y="1011862"/>
                  </a:lnTo>
                  <a:lnTo>
                    <a:pt x="509004" y="1011822"/>
                  </a:lnTo>
                  <a:lnTo>
                    <a:pt x="508929" y="1011776"/>
                  </a:lnTo>
                  <a:lnTo>
                    <a:pt x="508849" y="1011740"/>
                  </a:lnTo>
                  <a:lnTo>
                    <a:pt x="508774" y="1011740"/>
                  </a:lnTo>
                  <a:lnTo>
                    <a:pt x="508694" y="1011762"/>
                  </a:lnTo>
                  <a:lnTo>
                    <a:pt x="508608" y="1011799"/>
                  </a:lnTo>
                  <a:lnTo>
                    <a:pt x="508453" y="1011890"/>
                  </a:lnTo>
                  <a:lnTo>
                    <a:pt x="508377" y="1011953"/>
                  </a:lnTo>
                  <a:lnTo>
                    <a:pt x="508309" y="1012031"/>
                  </a:lnTo>
                  <a:lnTo>
                    <a:pt x="508248" y="1012113"/>
                  </a:lnTo>
                  <a:lnTo>
                    <a:pt x="508184" y="1012190"/>
                  </a:lnTo>
                  <a:lnTo>
                    <a:pt x="508109" y="1012263"/>
                  </a:lnTo>
                  <a:lnTo>
                    <a:pt x="507980" y="1012345"/>
                  </a:lnTo>
                  <a:lnTo>
                    <a:pt x="507837" y="1012413"/>
                  </a:lnTo>
                  <a:lnTo>
                    <a:pt x="507534" y="1012531"/>
                  </a:lnTo>
                  <a:lnTo>
                    <a:pt x="507394" y="1012609"/>
                  </a:lnTo>
                  <a:lnTo>
                    <a:pt x="507274" y="1012691"/>
                  </a:lnTo>
                  <a:lnTo>
                    <a:pt x="506937" y="1012977"/>
                  </a:lnTo>
                  <a:lnTo>
                    <a:pt x="506763" y="1013077"/>
                  </a:lnTo>
                  <a:lnTo>
                    <a:pt x="506657" y="1013118"/>
                  </a:lnTo>
                  <a:lnTo>
                    <a:pt x="506555" y="1013168"/>
                  </a:lnTo>
                  <a:lnTo>
                    <a:pt x="506476" y="1013228"/>
                  </a:lnTo>
                  <a:lnTo>
                    <a:pt x="506404" y="1013305"/>
                  </a:lnTo>
                  <a:lnTo>
                    <a:pt x="506340" y="1013387"/>
                  </a:lnTo>
                  <a:lnTo>
                    <a:pt x="506280" y="1013473"/>
                  </a:lnTo>
                  <a:lnTo>
                    <a:pt x="505890" y="1013947"/>
                  </a:lnTo>
                  <a:lnTo>
                    <a:pt x="506023" y="1014188"/>
                  </a:lnTo>
                  <a:lnTo>
                    <a:pt x="505346" y="1014570"/>
                  </a:lnTo>
                  <a:lnTo>
                    <a:pt x="505478" y="1014893"/>
                  </a:lnTo>
                  <a:lnTo>
                    <a:pt x="504741" y="1015293"/>
                  </a:lnTo>
                  <a:lnTo>
                    <a:pt x="504666" y="1015057"/>
                  </a:lnTo>
                  <a:lnTo>
                    <a:pt x="504602" y="1015088"/>
                  </a:lnTo>
                  <a:lnTo>
                    <a:pt x="504473" y="1015143"/>
                  </a:lnTo>
                  <a:lnTo>
                    <a:pt x="504273" y="1015216"/>
                  </a:lnTo>
                  <a:lnTo>
                    <a:pt x="504171" y="1015243"/>
                  </a:lnTo>
                  <a:lnTo>
                    <a:pt x="503997" y="1015280"/>
                  </a:lnTo>
                  <a:lnTo>
                    <a:pt x="503819" y="1015298"/>
                  </a:lnTo>
                  <a:lnTo>
                    <a:pt x="503460" y="1015316"/>
                  </a:lnTo>
                  <a:lnTo>
                    <a:pt x="503279" y="1015330"/>
                  </a:lnTo>
                  <a:lnTo>
                    <a:pt x="502958" y="1015362"/>
                  </a:lnTo>
                  <a:lnTo>
                    <a:pt x="502795" y="1015384"/>
                  </a:lnTo>
                  <a:lnTo>
                    <a:pt x="502474" y="1015421"/>
                  </a:lnTo>
                  <a:lnTo>
                    <a:pt x="502345" y="1015462"/>
                  </a:lnTo>
                  <a:lnTo>
                    <a:pt x="502217" y="1015494"/>
                  </a:lnTo>
                  <a:lnTo>
                    <a:pt x="501956" y="1015548"/>
                  </a:lnTo>
                  <a:lnTo>
                    <a:pt x="501714" y="1015580"/>
                  </a:lnTo>
                  <a:lnTo>
                    <a:pt x="501382" y="1015589"/>
                  </a:lnTo>
                  <a:lnTo>
                    <a:pt x="501079" y="1015630"/>
                  </a:lnTo>
                  <a:lnTo>
                    <a:pt x="500958" y="1015662"/>
                  </a:lnTo>
                  <a:lnTo>
                    <a:pt x="500879" y="1015698"/>
                  </a:lnTo>
                  <a:lnTo>
                    <a:pt x="500804" y="1015739"/>
                  </a:lnTo>
                  <a:lnTo>
                    <a:pt x="500501" y="1015926"/>
                  </a:lnTo>
                  <a:lnTo>
                    <a:pt x="500350" y="1016031"/>
                  </a:lnTo>
                  <a:lnTo>
                    <a:pt x="500274" y="1016076"/>
                  </a:lnTo>
                  <a:lnTo>
                    <a:pt x="500195" y="1016117"/>
                  </a:lnTo>
                  <a:lnTo>
                    <a:pt x="500112" y="1016153"/>
                  </a:lnTo>
                  <a:lnTo>
                    <a:pt x="499931" y="1016204"/>
                  </a:lnTo>
                  <a:lnTo>
                    <a:pt x="499704" y="1016254"/>
                  </a:lnTo>
                  <a:lnTo>
                    <a:pt x="499617" y="1016267"/>
                  </a:lnTo>
                  <a:lnTo>
                    <a:pt x="499447" y="1016304"/>
                  </a:lnTo>
                  <a:lnTo>
                    <a:pt x="499209" y="1016386"/>
                  </a:lnTo>
                  <a:lnTo>
                    <a:pt x="498925" y="1016477"/>
                  </a:lnTo>
                  <a:lnTo>
                    <a:pt x="498729" y="1016536"/>
                  </a:lnTo>
                  <a:lnTo>
                    <a:pt x="498479" y="1016599"/>
                  </a:lnTo>
                  <a:lnTo>
                    <a:pt x="497364" y="1016959"/>
                  </a:lnTo>
                  <a:lnTo>
                    <a:pt x="497236" y="1016668"/>
                  </a:lnTo>
                  <a:lnTo>
                    <a:pt x="497070" y="1016804"/>
                  </a:lnTo>
                  <a:lnTo>
                    <a:pt x="496915" y="1016950"/>
                  </a:lnTo>
                  <a:lnTo>
                    <a:pt x="496764" y="1017104"/>
                  </a:lnTo>
                  <a:lnTo>
                    <a:pt x="496624" y="1017264"/>
                  </a:lnTo>
                  <a:lnTo>
                    <a:pt x="496492" y="1017432"/>
                  </a:lnTo>
                  <a:lnTo>
                    <a:pt x="496329" y="1017673"/>
                  </a:lnTo>
                  <a:lnTo>
                    <a:pt x="496182" y="1017924"/>
                  </a:lnTo>
                  <a:lnTo>
                    <a:pt x="496053" y="1018187"/>
                  </a:lnTo>
                  <a:lnTo>
                    <a:pt x="495947" y="1018461"/>
                  </a:lnTo>
                  <a:lnTo>
                    <a:pt x="495868" y="1018738"/>
                  </a:lnTo>
                  <a:lnTo>
                    <a:pt x="495822" y="1018984"/>
                  </a:lnTo>
                  <a:lnTo>
                    <a:pt x="495792" y="1019243"/>
                  </a:lnTo>
                  <a:lnTo>
                    <a:pt x="495781" y="1019498"/>
                  </a:lnTo>
                  <a:lnTo>
                    <a:pt x="495792" y="1019757"/>
                  </a:lnTo>
                  <a:lnTo>
                    <a:pt x="495822" y="1020008"/>
                  </a:lnTo>
                  <a:lnTo>
                    <a:pt x="495875" y="1020226"/>
                  </a:lnTo>
                  <a:lnTo>
                    <a:pt x="495943" y="1020449"/>
                  </a:lnTo>
                  <a:lnTo>
                    <a:pt x="496027" y="1020663"/>
                  </a:lnTo>
                  <a:lnTo>
                    <a:pt x="496129" y="1020872"/>
                  </a:lnTo>
                  <a:lnTo>
                    <a:pt x="496242" y="1021068"/>
                  </a:lnTo>
                  <a:lnTo>
                    <a:pt x="496805" y="1021919"/>
                  </a:lnTo>
                  <a:lnTo>
                    <a:pt x="497644" y="1022815"/>
                  </a:lnTo>
                  <a:lnTo>
                    <a:pt x="497958" y="1022993"/>
                  </a:lnTo>
                  <a:lnTo>
                    <a:pt x="498547" y="1022843"/>
                  </a:lnTo>
                  <a:lnTo>
                    <a:pt x="500917" y="1022702"/>
                  </a:lnTo>
                  <a:lnTo>
                    <a:pt x="502168" y="1023166"/>
                  </a:lnTo>
                  <a:lnTo>
                    <a:pt x="502735" y="1023484"/>
                  </a:lnTo>
                  <a:lnTo>
                    <a:pt x="503082" y="1023653"/>
                  </a:lnTo>
                  <a:lnTo>
                    <a:pt x="503422" y="1023839"/>
                  </a:lnTo>
                  <a:lnTo>
                    <a:pt x="503585" y="1023939"/>
                  </a:lnTo>
                  <a:lnTo>
                    <a:pt x="504020" y="1024221"/>
                  </a:lnTo>
                  <a:lnTo>
                    <a:pt x="504435" y="1024535"/>
                  </a:lnTo>
                  <a:lnTo>
                    <a:pt x="504547" y="1024628"/>
                  </a:lnTo>
                  <a:lnTo>
                    <a:pt x="504836" y="1024868"/>
                  </a:lnTo>
                  <a:lnTo>
                    <a:pt x="505225" y="1025218"/>
                  </a:lnTo>
                  <a:lnTo>
                    <a:pt x="505599" y="1025578"/>
                  </a:lnTo>
                  <a:lnTo>
                    <a:pt x="505853" y="1025846"/>
                  </a:lnTo>
                  <a:lnTo>
                    <a:pt x="506102" y="1026124"/>
                  </a:lnTo>
                  <a:lnTo>
                    <a:pt x="506586" y="1026697"/>
                  </a:lnTo>
                  <a:lnTo>
                    <a:pt x="506831" y="1026975"/>
                  </a:lnTo>
                  <a:lnTo>
                    <a:pt x="507028" y="1027207"/>
                  </a:lnTo>
                  <a:lnTo>
                    <a:pt x="507217" y="1027452"/>
                  </a:lnTo>
                  <a:lnTo>
                    <a:pt x="507410" y="1027684"/>
                  </a:lnTo>
                  <a:lnTo>
                    <a:pt x="507617" y="1027898"/>
                  </a:lnTo>
                  <a:lnTo>
                    <a:pt x="507852" y="1028076"/>
                  </a:lnTo>
                  <a:lnTo>
                    <a:pt x="508094" y="1028194"/>
                  </a:lnTo>
                  <a:lnTo>
                    <a:pt x="508354" y="1028290"/>
                  </a:lnTo>
                  <a:lnTo>
                    <a:pt x="508626" y="1028362"/>
                  </a:lnTo>
                  <a:lnTo>
                    <a:pt x="508902" y="1028417"/>
                  </a:lnTo>
                  <a:lnTo>
                    <a:pt x="509178" y="1028467"/>
                  </a:lnTo>
                  <a:lnTo>
                    <a:pt x="509311" y="1028490"/>
                  </a:lnTo>
                  <a:lnTo>
                    <a:pt x="509583" y="1028508"/>
                  </a:lnTo>
                  <a:lnTo>
                    <a:pt x="509715" y="1028526"/>
                  </a:lnTo>
                  <a:lnTo>
                    <a:pt x="509843" y="1028554"/>
                  </a:lnTo>
                  <a:lnTo>
                    <a:pt x="509995" y="1028608"/>
                  </a:lnTo>
                  <a:lnTo>
                    <a:pt x="510066" y="1028640"/>
                  </a:lnTo>
                  <a:lnTo>
                    <a:pt x="510214" y="1028713"/>
                  </a:lnTo>
                  <a:lnTo>
                    <a:pt x="510475" y="1028453"/>
                  </a:lnTo>
                  <a:lnTo>
                    <a:pt x="511393" y="1029031"/>
                  </a:lnTo>
                  <a:lnTo>
                    <a:pt x="511204" y="1029323"/>
                  </a:lnTo>
                  <a:lnTo>
                    <a:pt x="512118" y="1029860"/>
                  </a:lnTo>
                  <a:lnTo>
                    <a:pt x="512152" y="1030087"/>
                  </a:lnTo>
                  <a:lnTo>
                    <a:pt x="512629" y="1030356"/>
                  </a:lnTo>
                  <a:lnTo>
                    <a:pt x="512935" y="1029914"/>
                  </a:lnTo>
                  <a:lnTo>
                    <a:pt x="515134" y="1031407"/>
                  </a:lnTo>
                  <a:lnTo>
                    <a:pt x="515395" y="1031653"/>
                  </a:lnTo>
                  <a:lnTo>
                    <a:pt x="515675" y="1031889"/>
                  </a:lnTo>
                  <a:lnTo>
                    <a:pt x="515973" y="1032103"/>
                  </a:lnTo>
                  <a:lnTo>
                    <a:pt x="516279" y="1032299"/>
                  </a:lnTo>
                  <a:lnTo>
                    <a:pt x="516597" y="1032472"/>
                  </a:lnTo>
                  <a:lnTo>
                    <a:pt x="516967" y="1032645"/>
                  </a:lnTo>
                  <a:lnTo>
                    <a:pt x="517353" y="1032795"/>
                  </a:lnTo>
                  <a:lnTo>
                    <a:pt x="517753" y="1032913"/>
                  </a:lnTo>
                  <a:lnTo>
                    <a:pt x="518154" y="1032995"/>
                  </a:lnTo>
                  <a:lnTo>
                    <a:pt x="518551" y="1033027"/>
                  </a:lnTo>
                  <a:lnTo>
                    <a:pt x="518947" y="1032999"/>
                  </a:lnTo>
                  <a:lnTo>
                    <a:pt x="519344" y="1032918"/>
                  </a:lnTo>
                  <a:lnTo>
                    <a:pt x="519741" y="1032804"/>
                  </a:lnTo>
                  <a:lnTo>
                    <a:pt x="520735" y="1032472"/>
                  </a:lnTo>
                  <a:lnTo>
                    <a:pt x="521151" y="1032308"/>
                  </a:lnTo>
                  <a:lnTo>
                    <a:pt x="521359" y="1032235"/>
                  </a:lnTo>
                  <a:lnTo>
                    <a:pt x="521570" y="1032190"/>
                  </a:lnTo>
                  <a:lnTo>
                    <a:pt x="521740" y="1032167"/>
                  </a:lnTo>
                  <a:lnTo>
                    <a:pt x="521910" y="1032153"/>
                  </a:lnTo>
                  <a:lnTo>
                    <a:pt x="522080" y="1032149"/>
                  </a:lnTo>
                  <a:lnTo>
                    <a:pt x="522254" y="1032153"/>
                  </a:lnTo>
                  <a:lnTo>
                    <a:pt x="522424" y="1032167"/>
                  </a:lnTo>
                  <a:lnTo>
                    <a:pt x="526680" y="1032613"/>
                  </a:lnTo>
                  <a:lnTo>
                    <a:pt x="527197" y="1032699"/>
                  </a:lnTo>
                  <a:lnTo>
                    <a:pt x="527061" y="1032927"/>
                  </a:lnTo>
                  <a:lnTo>
                    <a:pt x="527001" y="1033045"/>
                  </a:lnTo>
                  <a:lnTo>
                    <a:pt x="526891" y="1033286"/>
                  </a:lnTo>
                  <a:lnTo>
                    <a:pt x="526842" y="1033404"/>
                  </a:lnTo>
                  <a:lnTo>
                    <a:pt x="526759" y="1033641"/>
                  </a:lnTo>
                  <a:lnTo>
                    <a:pt x="526695" y="1033878"/>
                  </a:lnTo>
                  <a:lnTo>
                    <a:pt x="526661" y="1034046"/>
                  </a:lnTo>
                  <a:lnTo>
                    <a:pt x="526630" y="1034219"/>
                  </a:lnTo>
                  <a:lnTo>
                    <a:pt x="526615" y="1034392"/>
                  </a:lnTo>
                  <a:lnTo>
                    <a:pt x="526604" y="1034565"/>
                  </a:lnTo>
                  <a:lnTo>
                    <a:pt x="526604" y="1034733"/>
                  </a:lnTo>
                  <a:lnTo>
                    <a:pt x="525928" y="1035279"/>
                  </a:lnTo>
                  <a:lnTo>
                    <a:pt x="526181" y="1035584"/>
                  </a:lnTo>
                  <a:lnTo>
                    <a:pt x="526857" y="1035184"/>
                  </a:lnTo>
                  <a:lnTo>
                    <a:pt x="527073" y="1035562"/>
                  </a:lnTo>
                  <a:lnTo>
                    <a:pt x="525187" y="1037354"/>
                  </a:lnTo>
                  <a:lnTo>
                    <a:pt x="524968" y="1037200"/>
                  </a:lnTo>
                  <a:lnTo>
                    <a:pt x="525194" y="1036904"/>
                  </a:lnTo>
                  <a:lnTo>
                    <a:pt x="524722" y="1036376"/>
                  </a:lnTo>
                  <a:lnTo>
                    <a:pt x="523365" y="1037618"/>
                  </a:lnTo>
                  <a:lnTo>
                    <a:pt x="519817" y="1039229"/>
                  </a:lnTo>
                  <a:lnTo>
                    <a:pt x="518849" y="1039288"/>
                  </a:lnTo>
                  <a:lnTo>
                    <a:pt x="518645" y="1039384"/>
                  </a:lnTo>
                  <a:lnTo>
                    <a:pt x="518430" y="1039466"/>
                  </a:lnTo>
                  <a:lnTo>
                    <a:pt x="518210" y="1039534"/>
                  </a:lnTo>
                  <a:lnTo>
                    <a:pt x="517991" y="1039593"/>
                  </a:lnTo>
                  <a:lnTo>
                    <a:pt x="517768" y="1039643"/>
                  </a:lnTo>
                  <a:lnTo>
                    <a:pt x="517379" y="1039680"/>
                  </a:lnTo>
                  <a:lnTo>
                    <a:pt x="516978" y="1039666"/>
                  </a:lnTo>
                  <a:lnTo>
                    <a:pt x="516574" y="1039621"/>
                  </a:lnTo>
                  <a:lnTo>
                    <a:pt x="516170" y="1039557"/>
                  </a:lnTo>
                  <a:lnTo>
                    <a:pt x="515350" y="1039425"/>
                  </a:lnTo>
                  <a:lnTo>
                    <a:pt x="514934" y="1039343"/>
                  </a:lnTo>
                  <a:lnTo>
                    <a:pt x="514518" y="1039247"/>
                  </a:lnTo>
                  <a:lnTo>
                    <a:pt x="514110" y="1039134"/>
                  </a:lnTo>
                  <a:lnTo>
                    <a:pt x="513702" y="1039011"/>
                  </a:lnTo>
                  <a:lnTo>
                    <a:pt x="513589" y="1038961"/>
                  </a:lnTo>
                  <a:lnTo>
                    <a:pt x="513354" y="1038843"/>
                  </a:lnTo>
                  <a:lnTo>
                    <a:pt x="513245" y="1038811"/>
                  </a:lnTo>
                  <a:lnTo>
                    <a:pt x="513150" y="1038815"/>
                  </a:lnTo>
                  <a:lnTo>
                    <a:pt x="513075" y="1038861"/>
                  </a:lnTo>
                  <a:lnTo>
                    <a:pt x="513007" y="1038934"/>
                  </a:lnTo>
                  <a:lnTo>
                    <a:pt x="512946" y="1039025"/>
                  </a:lnTo>
                  <a:lnTo>
                    <a:pt x="512889" y="1039125"/>
                  </a:lnTo>
                  <a:lnTo>
                    <a:pt x="512848" y="1039220"/>
                  </a:lnTo>
                  <a:lnTo>
                    <a:pt x="512806" y="1039343"/>
                  </a:lnTo>
                  <a:lnTo>
                    <a:pt x="512787" y="1039475"/>
                  </a:lnTo>
                  <a:lnTo>
                    <a:pt x="512780" y="1039612"/>
                  </a:lnTo>
                  <a:lnTo>
                    <a:pt x="512776" y="1039753"/>
                  </a:lnTo>
                  <a:lnTo>
                    <a:pt x="512750" y="1039985"/>
                  </a:lnTo>
                  <a:lnTo>
                    <a:pt x="512742" y="1040085"/>
                  </a:lnTo>
                  <a:lnTo>
                    <a:pt x="512731" y="1040185"/>
                  </a:lnTo>
                  <a:lnTo>
                    <a:pt x="512712" y="1040281"/>
                  </a:lnTo>
                  <a:lnTo>
                    <a:pt x="512678" y="1040372"/>
                  </a:lnTo>
                  <a:lnTo>
                    <a:pt x="512625" y="1040467"/>
                  </a:lnTo>
                  <a:lnTo>
                    <a:pt x="512557" y="1040558"/>
                  </a:lnTo>
                  <a:lnTo>
                    <a:pt x="512477" y="1040645"/>
                  </a:lnTo>
                  <a:lnTo>
                    <a:pt x="512390" y="1040717"/>
                  </a:lnTo>
                  <a:lnTo>
                    <a:pt x="512300" y="1040772"/>
                  </a:lnTo>
                  <a:lnTo>
                    <a:pt x="512137" y="1040772"/>
                  </a:lnTo>
                  <a:lnTo>
                    <a:pt x="511926" y="1040672"/>
                  </a:lnTo>
                  <a:lnTo>
                    <a:pt x="511688" y="1040513"/>
                  </a:lnTo>
                  <a:lnTo>
                    <a:pt x="511449" y="1040331"/>
                  </a:lnTo>
                  <a:lnTo>
                    <a:pt x="511087" y="1040035"/>
                  </a:lnTo>
                  <a:lnTo>
                    <a:pt x="510811" y="1039762"/>
                  </a:lnTo>
                  <a:lnTo>
                    <a:pt x="510679" y="1039616"/>
                  </a:lnTo>
                  <a:lnTo>
                    <a:pt x="510542" y="1039475"/>
                  </a:lnTo>
                  <a:lnTo>
                    <a:pt x="510418" y="1039339"/>
                  </a:lnTo>
                  <a:lnTo>
                    <a:pt x="510180" y="1039056"/>
                  </a:lnTo>
                  <a:lnTo>
                    <a:pt x="510059" y="1038920"/>
                  </a:lnTo>
                  <a:lnTo>
                    <a:pt x="509926" y="1038797"/>
                  </a:lnTo>
                  <a:lnTo>
                    <a:pt x="509760" y="1038665"/>
                  </a:lnTo>
                  <a:lnTo>
                    <a:pt x="509590" y="1038542"/>
                  </a:lnTo>
                  <a:lnTo>
                    <a:pt x="509412" y="1038424"/>
                  </a:lnTo>
                  <a:lnTo>
                    <a:pt x="509231" y="1038319"/>
                  </a:lnTo>
                  <a:lnTo>
                    <a:pt x="509046" y="1038219"/>
                  </a:lnTo>
                  <a:lnTo>
                    <a:pt x="508744" y="1038073"/>
                  </a:lnTo>
                  <a:lnTo>
                    <a:pt x="508589" y="1038005"/>
                  </a:lnTo>
                  <a:lnTo>
                    <a:pt x="508430" y="1037951"/>
                  </a:lnTo>
                  <a:lnTo>
                    <a:pt x="508214" y="1037896"/>
                  </a:lnTo>
                  <a:lnTo>
                    <a:pt x="508094" y="1037878"/>
                  </a:lnTo>
                  <a:lnTo>
                    <a:pt x="507976" y="1037869"/>
                  </a:lnTo>
                  <a:lnTo>
                    <a:pt x="505127" y="1039789"/>
                  </a:lnTo>
                  <a:lnTo>
                    <a:pt x="504333" y="1040558"/>
                  </a:lnTo>
                  <a:lnTo>
                    <a:pt x="504144" y="1040813"/>
                  </a:lnTo>
                  <a:lnTo>
                    <a:pt x="504432" y="1041341"/>
                  </a:lnTo>
                  <a:lnTo>
                    <a:pt x="505388" y="1041732"/>
                  </a:lnTo>
                  <a:lnTo>
                    <a:pt x="505951" y="1041254"/>
                  </a:lnTo>
                  <a:lnTo>
                    <a:pt x="507591" y="1042847"/>
                  </a:lnTo>
                  <a:lnTo>
                    <a:pt x="509934" y="1044886"/>
                  </a:lnTo>
                  <a:lnTo>
                    <a:pt x="509628" y="1045273"/>
                  </a:lnTo>
                  <a:lnTo>
                    <a:pt x="509669" y="1045341"/>
                  </a:lnTo>
                  <a:lnTo>
                    <a:pt x="509704" y="1045414"/>
                  </a:lnTo>
                  <a:lnTo>
                    <a:pt x="509726" y="1045528"/>
                  </a:lnTo>
                  <a:lnTo>
                    <a:pt x="509741" y="1045632"/>
                  </a:lnTo>
                  <a:lnTo>
                    <a:pt x="509813" y="1045764"/>
                  </a:lnTo>
                  <a:lnTo>
                    <a:pt x="509862" y="1045823"/>
                  </a:lnTo>
                  <a:lnTo>
                    <a:pt x="509945" y="1045955"/>
                  </a:lnTo>
                  <a:lnTo>
                    <a:pt x="509991" y="1046101"/>
                  </a:lnTo>
                  <a:lnTo>
                    <a:pt x="510029" y="1046247"/>
                  </a:lnTo>
                  <a:lnTo>
                    <a:pt x="510085" y="1046360"/>
                  </a:lnTo>
                  <a:lnTo>
                    <a:pt x="510131" y="1046424"/>
                  </a:lnTo>
                  <a:lnTo>
                    <a:pt x="510211" y="1046510"/>
                  </a:lnTo>
                  <a:lnTo>
                    <a:pt x="510395" y="1046556"/>
                  </a:lnTo>
                  <a:lnTo>
                    <a:pt x="510553" y="1046769"/>
                  </a:lnTo>
                  <a:lnTo>
                    <a:pt x="511298" y="1047148"/>
                  </a:lnTo>
                  <a:lnTo>
                    <a:pt x="511480" y="1047166"/>
                  </a:lnTo>
                  <a:lnTo>
                    <a:pt x="511782" y="1047220"/>
                  </a:lnTo>
                  <a:lnTo>
                    <a:pt x="512081" y="1047298"/>
                  </a:lnTo>
                  <a:lnTo>
                    <a:pt x="512224" y="1047343"/>
                  </a:lnTo>
                  <a:lnTo>
                    <a:pt x="512428" y="1047421"/>
                  </a:lnTo>
                  <a:lnTo>
                    <a:pt x="512530" y="1047466"/>
                  </a:lnTo>
                  <a:lnTo>
                    <a:pt x="512731" y="1047548"/>
                  </a:lnTo>
                  <a:lnTo>
                    <a:pt x="512908" y="1047616"/>
                  </a:lnTo>
                  <a:lnTo>
                    <a:pt x="513271" y="1047744"/>
                  </a:lnTo>
                  <a:lnTo>
                    <a:pt x="513445" y="1047817"/>
                  </a:lnTo>
                  <a:lnTo>
                    <a:pt x="513604" y="1047912"/>
                  </a:lnTo>
                  <a:lnTo>
                    <a:pt x="513668" y="1047962"/>
                  </a:lnTo>
                  <a:lnTo>
                    <a:pt x="513781" y="1048076"/>
                  </a:lnTo>
                  <a:lnTo>
                    <a:pt x="513842" y="1048121"/>
                  </a:lnTo>
                  <a:lnTo>
                    <a:pt x="513936" y="1048140"/>
                  </a:lnTo>
                  <a:lnTo>
                    <a:pt x="514012" y="1048126"/>
                  </a:lnTo>
                  <a:lnTo>
                    <a:pt x="514080" y="1048099"/>
                  </a:lnTo>
                  <a:lnTo>
                    <a:pt x="514257" y="1048253"/>
                  </a:lnTo>
                  <a:lnTo>
                    <a:pt x="514212" y="1048385"/>
                  </a:lnTo>
                  <a:lnTo>
                    <a:pt x="514707" y="1048968"/>
                  </a:lnTo>
                  <a:lnTo>
                    <a:pt x="515319" y="1049478"/>
                  </a:lnTo>
                  <a:lnTo>
                    <a:pt x="515694" y="1049150"/>
                  </a:lnTo>
                  <a:lnTo>
                    <a:pt x="517107" y="1050433"/>
                  </a:lnTo>
                  <a:lnTo>
                    <a:pt x="516283" y="1051375"/>
                  </a:lnTo>
                  <a:lnTo>
                    <a:pt x="516532" y="1051676"/>
                  </a:lnTo>
                  <a:lnTo>
                    <a:pt x="516567" y="1051899"/>
                  </a:lnTo>
                  <a:lnTo>
                    <a:pt x="516895" y="1052017"/>
                  </a:lnTo>
                  <a:lnTo>
                    <a:pt x="517364" y="1052504"/>
                  </a:lnTo>
                  <a:lnTo>
                    <a:pt x="517175" y="1052722"/>
                  </a:lnTo>
                  <a:lnTo>
                    <a:pt x="518014" y="1053364"/>
                  </a:lnTo>
                  <a:lnTo>
                    <a:pt x="518955" y="1054192"/>
                  </a:lnTo>
                  <a:lnTo>
                    <a:pt x="519533" y="1054720"/>
                  </a:lnTo>
                  <a:lnTo>
                    <a:pt x="519620" y="1054861"/>
                  </a:lnTo>
                  <a:lnTo>
                    <a:pt x="519726" y="1054998"/>
                  </a:lnTo>
                  <a:lnTo>
                    <a:pt x="519843" y="1055121"/>
                  </a:lnTo>
                  <a:lnTo>
                    <a:pt x="519975" y="1055230"/>
                  </a:lnTo>
                  <a:lnTo>
                    <a:pt x="520111" y="1055321"/>
                  </a:lnTo>
                  <a:lnTo>
                    <a:pt x="520350" y="1055421"/>
                  </a:lnTo>
                  <a:lnTo>
                    <a:pt x="520625" y="1055471"/>
                  </a:lnTo>
                  <a:lnTo>
                    <a:pt x="520924" y="1055480"/>
                  </a:lnTo>
                  <a:lnTo>
                    <a:pt x="521223" y="1055457"/>
                  </a:lnTo>
                  <a:lnTo>
                    <a:pt x="521506" y="1055421"/>
                  </a:lnTo>
                  <a:lnTo>
                    <a:pt x="521729" y="1055375"/>
                  </a:lnTo>
                  <a:lnTo>
                    <a:pt x="521948" y="1055312"/>
                  </a:lnTo>
                  <a:lnTo>
                    <a:pt x="522164" y="1055230"/>
                  </a:lnTo>
                  <a:lnTo>
                    <a:pt x="522375" y="1055134"/>
                  </a:lnTo>
                  <a:lnTo>
                    <a:pt x="522579" y="1055034"/>
                  </a:lnTo>
                  <a:lnTo>
                    <a:pt x="522866" y="1054857"/>
                  </a:lnTo>
                  <a:lnTo>
                    <a:pt x="523138" y="1054643"/>
                  </a:lnTo>
                  <a:lnTo>
                    <a:pt x="523395" y="1054406"/>
                  </a:lnTo>
                  <a:lnTo>
                    <a:pt x="523645" y="1054160"/>
                  </a:lnTo>
                  <a:lnTo>
                    <a:pt x="523887" y="1053910"/>
                  </a:lnTo>
                  <a:lnTo>
                    <a:pt x="524129" y="1053642"/>
                  </a:lnTo>
                  <a:lnTo>
                    <a:pt x="524359" y="1053350"/>
                  </a:lnTo>
                  <a:lnTo>
                    <a:pt x="524582" y="1053054"/>
                  </a:lnTo>
                  <a:lnTo>
                    <a:pt x="524805" y="1052768"/>
                  </a:lnTo>
                  <a:lnTo>
                    <a:pt x="525051" y="1052490"/>
                  </a:lnTo>
                  <a:lnTo>
                    <a:pt x="525512" y="1052012"/>
                  </a:lnTo>
                  <a:lnTo>
                    <a:pt x="525758" y="1051785"/>
                  </a:lnTo>
                  <a:lnTo>
                    <a:pt x="526011" y="1051580"/>
                  </a:lnTo>
                  <a:lnTo>
                    <a:pt x="526283" y="1051407"/>
                  </a:lnTo>
                  <a:lnTo>
                    <a:pt x="526544" y="1051298"/>
                  </a:lnTo>
                  <a:lnTo>
                    <a:pt x="526827" y="1051230"/>
                  </a:lnTo>
                  <a:lnTo>
                    <a:pt x="527114" y="1051170"/>
                  </a:lnTo>
                  <a:lnTo>
                    <a:pt x="527390" y="1051098"/>
                  </a:lnTo>
                  <a:lnTo>
                    <a:pt x="527651" y="1050988"/>
                  </a:lnTo>
                  <a:lnTo>
                    <a:pt x="527813" y="1050875"/>
                  </a:lnTo>
                  <a:lnTo>
                    <a:pt x="527965" y="1050738"/>
                  </a:lnTo>
                  <a:lnTo>
                    <a:pt x="528112" y="1050597"/>
                  </a:lnTo>
                  <a:lnTo>
                    <a:pt x="528267" y="1050470"/>
                  </a:lnTo>
                  <a:lnTo>
                    <a:pt x="528433" y="1050374"/>
                  </a:lnTo>
                  <a:lnTo>
                    <a:pt x="528775" y="1050223"/>
                  </a:lnTo>
                  <a:lnTo>
                    <a:pt x="529562" y="1049784"/>
                  </a:lnTo>
                  <a:lnTo>
                    <a:pt x="530315" y="1049245"/>
                  </a:lnTo>
                  <a:lnTo>
                    <a:pt x="530882" y="1048859"/>
                  </a:lnTo>
                  <a:lnTo>
                    <a:pt x="531150" y="1048649"/>
                  </a:lnTo>
                  <a:lnTo>
                    <a:pt x="531339" y="1048472"/>
                  </a:lnTo>
                  <a:lnTo>
                    <a:pt x="530542" y="1047503"/>
                  </a:lnTo>
                  <a:lnTo>
                    <a:pt x="532836" y="1045770"/>
                  </a:lnTo>
                  <a:lnTo>
                    <a:pt x="533148" y="1046160"/>
                  </a:lnTo>
                  <a:lnTo>
                    <a:pt x="536162" y="1043789"/>
                  </a:lnTo>
                  <a:lnTo>
                    <a:pt x="536657" y="1044367"/>
                  </a:lnTo>
                  <a:lnTo>
                    <a:pt x="536789" y="1044385"/>
                  </a:lnTo>
                  <a:lnTo>
                    <a:pt x="536925" y="1044394"/>
                  </a:lnTo>
                  <a:lnTo>
                    <a:pt x="537095" y="1044363"/>
                  </a:lnTo>
                  <a:lnTo>
                    <a:pt x="537261" y="1044294"/>
                  </a:lnTo>
                  <a:lnTo>
                    <a:pt x="537431" y="1044203"/>
                  </a:lnTo>
                  <a:lnTo>
                    <a:pt x="537602" y="1044121"/>
                  </a:lnTo>
                  <a:lnTo>
                    <a:pt x="537775" y="1044076"/>
                  </a:lnTo>
                  <a:lnTo>
                    <a:pt x="538025" y="1044053"/>
                  </a:lnTo>
                  <a:lnTo>
                    <a:pt x="538153" y="1044053"/>
                  </a:lnTo>
                  <a:lnTo>
                    <a:pt x="538278" y="1044062"/>
                  </a:lnTo>
                  <a:lnTo>
                    <a:pt x="538399" y="1044085"/>
                  </a:lnTo>
                  <a:lnTo>
                    <a:pt x="538520" y="1044121"/>
                  </a:lnTo>
                  <a:lnTo>
                    <a:pt x="538637" y="1044167"/>
                  </a:lnTo>
                  <a:lnTo>
                    <a:pt x="538750" y="1044221"/>
                  </a:lnTo>
                  <a:lnTo>
                    <a:pt x="538860" y="1044285"/>
                  </a:lnTo>
                  <a:lnTo>
                    <a:pt x="538962" y="1044358"/>
                  </a:lnTo>
                  <a:lnTo>
                    <a:pt x="539318" y="1044700"/>
                  </a:lnTo>
                  <a:lnTo>
                    <a:pt x="539725" y="1045091"/>
                  </a:lnTo>
                  <a:lnTo>
                    <a:pt x="541305" y="1047594"/>
                  </a:lnTo>
                  <a:lnTo>
                    <a:pt x="541816" y="1048595"/>
                  </a:lnTo>
                  <a:lnTo>
                    <a:pt x="542310" y="1049564"/>
                  </a:lnTo>
                  <a:lnTo>
                    <a:pt x="542367" y="1049892"/>
                  </a:lnTo>
                  <a:lnTo>
                    <a:pt x="542575" y="1050178"/>
                  </a:lnTo>
                  <a:lnTo>
                    <a:pt x="543478" y="1051353"/>
                  </a:lnTo>
                  <a:lnTo>
                    <a:pt x="543913" y="1052035"/>
                  </a:lnTo>
                  <a:lnTo>
                    <a:pt x="545519" y="1053186"/>
                  </a:lnTo>
                  <a:lnTo>
                    <a:pt x="545557" y="1053268"/>
                  </a:lnTo>
                  <a:lnTo>
                    <a:pt x="545995" y="1054222"/>
                  </a:lnTo>
                  <a:lnTo>
                    <a:pt x="547087" y="1056536"/>
                  </a:lnTo>
                  <a:lnTo>
                    <a:pt x="547144" y="1056721"/>
                  </a:lnTo>
                  <a:lnTo>
                    <a:pt x="549525" y="1064514"/>
                  </a:lnTo>
                  <a:lnTo>
                    <a:pt x="549642" y="1065078"/>
                  </a:lnTo>
                  <a:lnTo>
                    <a:pt x="549740" y="1065642"/>
                  </a:lnTo>
                  <a:lnTo>
                    <a:pt x="549873" y="1066557"/>
                  </a:lnTo>
                  <a:lnTo>
                    <a:pt x="549907" y="1066876"/>
                  </a:lnTo>
                  <a:lnTo>
                    <a:pt x="549925" y="1067190"/>
                  </a:lnTo>
                  <a:lnTo>
                    <a:pt x="549922" y="1067504"/>
                  </a:lnTo>
                  <a:lnTo>
                    <a:pt x="549884" y="1067850"/>
                  </a:lnTo>
                  <a:lnTo>
                    <a:pt x="549823" y="1068191"/>
                  </a:lnTo>
                  <a:lnTo>
                    <a:pt x="549737" y="1068532"/>
                  </a:lnTo>
                  <a:lnTo>
                    <a:pt x="549631" y="1068869"/>
                  </a:lnTo>
                  <a:lnTo>
                    <a:pt x="549408" y="1069392"/>
                  </a:lnTo>
                  <a:lnTo>
                    <a:pt x="549309" y="1069606"/>
                  </a:lnTo>
                  <a:lnTo>
                    <a:pt x="549200" y="1069811"/>
                  </a:lnTo>
                  <a:lnTo>
                    <a:pt x="549075" y="1069993"/>
                  </a:lnTo>
                  <a:lnTo>
                    <a:pt x="548920" y="1070130"/>
                  </a:lnTo>
                  <a:lnTo>
                    <a:pt x="548709" y="1070234"/>
                  </a:lnTo>
                  <a:lnTo>
                    <a:pt x="548455" y="1070289"/>
                  </a:lnTo>
                  <a:lnTo>
                    <a:pt x="548176" y="1070303"/>
                  </a:lnTo>
                  <a:lnTo>
                    <a:pt x="547896" y="1070298"/>
                  </a:lnTo>
                  <a:lnTo>
                    <a:pt x="547632" y="1070280"/>
                  </a:lnTo>
                  <a:lnTo>
                    <a:pt x="547118" y="1070148"/>
                  </a:lnTo>
                  <a:lnTo>
                    <a:pt x="546619" y="1069875"/>
                  </a:lnTo>
                  <a:lnTo>
                    <a:pt x="546124" y="1069524"/>
                  </a:lnTo>
                  <a:lnTo>
                    <a:pt x="545632" y="1069156"/>
                  </a:lnTo>
                  <a:lnTo>
                    <a:pt x="545133" y="1068828"/>
                  </a:lnTo>
                  <a:lnTo>
                    <a:pt x="544740" y="1068578"/>
                  </a:lnTo>
                  <a:lnTo>
                    <a:pt x="544351" y="1068309"/>
                  </a:lnTo>
                  <a:lnTo>
                    <a:pt x="543958" y="1068045"/>
                  </a:lnTo>
                  <a:lnTo>
                    <a:pt x="543558" y="1067822"/>
                  </a:lnTo>
                  <a:lnTo>
                    <a:pt x="543138" y="1067668"/>
                  </a:lnTo>
                  <a:lnTo>
                    <a:pt x="542843" y="1067599"/>
                  </a:lnTo>
                  <a:lnTo>
                    <a:pt x="542541" y="1067549"/>
                  </a:lnTo>
                  <a:lnTo>
                    <a:pt x="542235" y="1067526"/>
                  </a:lnTo>
                  <a:lnTo>
                    <a:pt x="541929" y="1067517"/>
                  </a:lnTo>
                  <a:lnTo>
                    <a:pt x="541626" y="1067526"/>
                  </a:lnTo>
                  <a:lnTo>
                    <a:pt x="541264" y="1067577"/>
                  </a:lnTo>
                  <a:lnTo>
                    <a:pt x="540905" y="1067668"/>
                  </a:lnTo>
                  <a:lnTo>
                    <a:pt x="540542" y="1067781"/>
                  </a:lnTo>
                  <a:lnTo>
                    <a:pt x="540183" y="1067900"/>
                  </a:lnTo>
                  <a:lnTo>
                    <a:pt x="539824" y="1068000"/>
                  </a:lnTo>
                  <a:lnTo>
                    <a:pt x="539378" y="1068104"/>
                  </a:lnTo>
                  <a:lnTo>
                    <a:pt x="538928" y="1068205"/>
                  </a:lnTo>
                  <a:lnTo>
                    <a:pt x="538025" y="1068387"/>
                  </a:lnTo>
                  <a:lnTo>
                    <a:pt x="537080" y="1068555"/>
                  </a:lnTo>
                  <a:lnTo>
                    <a:pt x="536589" y="1068637"/>
                  </a:lnTo>
                  <a:lnTo>
                    <a:pt x="536094" y="1068714"/>
                  </a:lnTo>
                  <a:lnTo>
                    <a:pt x="535599" y="1068773"/>
                  </a:lnTo>
                  <a:lnTo>
                    <a:pt x="535100" y="1068819"/>
                  </a:lnTo>
                  <a:lnTo>
                    <a:pt x="534813" y="1068837"/>
                  </a:lnTo>
                  <a:lnTo>
                    <a:pt x="534521" y="1068851"/>
                  </a:lnTo>
                  <a:lnTo>
                    <a:pt x="534227" y="1068855"/>
                  </a:lnTo>
                  <a:lnTo>
                    <a:pt x="533645" y="1068851"/>
                  </a:lnTo>
                  <a:lnTo>
                    <a:pt x="533127" y="1068814"/>
                  </a:lnTo>
                  <a:lnTo>
                    <a:pt x="532613" y="1068755"/>
                  </a:lnTo>
                  <a:lnTo>
                    <a:pt x="532360" y="1068714"/>
                  </a:lnTo>
                  <a:lnTo>
                    <a:pt x="530822" y="1066830"/>
                  </a:lnTo>
                  <a:lnTo>
                    <a:pt x="531162" y="1066430"/>
                  </a:lnTo>
                  <a:lnTo>
                    <a:pt x="531048" y="1066389"/>
                  </a:lnTo>
                  <a:lnTo>
                    <a:pt x="530943" y="1066325"/>
                  </a:lnTo>
                  <a:lnTo>
                    <a:pt x="530890" y="1066270"/>
                  </a:lnTo>
                  <a:lnTo>
                    <a:pt x="530844" y="1066202"/>
                  </a:lnTo>
                  <a:lnTo>
                    <a:pt x="530769" y="1066056"/>
                  </a:lnTo>
                  <a:lnTo>
                    <a:pt x="530633" y="1065838"/>
                  </a:lnTo>
                  <a:lnTo>
                    <a:pt x="530561" y="1065756"/>
                  </a:lnTo>
                  <a:lnTo>
                    <a:pt x="530432" y="1065706"/>
                  </a:lnTo>
                  <a:lnTo>
                    <a:pt x="530258" y="1065711"/>
                  </a:lnTo>
                  <a:lnTo>
                    <a:pt x="530070" y="1065733"/>
                  </a:lnTo>
                  <a:lnTo>
                    <a:pt x="529900" y="1065733"/>
                  </a:lnTo>
                  <a:lnTo>
                    <a:pt x="529737" y="1065638"/>
                  </a:lnTo>
                  <a:lnTo>
                    <a:pt x="529616" y="1065401"/>
                  </a:lnTo>
                  <a:lnTo>
                    <a:pt x="529514" y="1065255"/>
                  </a:lnTo>
                  <a:lnTo>
                    <a:pt x="529401" y="1065114"/>
                  </a:lnTo>
                  <a:lnTo>
                    <a:pt x="529280" y="1064987"/>
                  </a:lnTo>
                  <a:lnTo>
                    <a:pt x="529147" y="1064869"/>
                  </a:lnTo>
                  <a:lnTo>
                    <a:pt x="529008" y="1064773"/>
                  </a:lnTo>
                  <a:lnTo>
                    <a:pt x="528826" y="1064682"/>
                  </a:lnTo>
                  <a:lnTo>
                    <a:pt x="528622" y="1064618"/>
                  </a:lnTo>
                  <a:lnTo>
                    <a:pt x="528407" y="1064577"/>
                  </a:lnTo>
                  <a:lnTo>
                    <a:pt x="528195" y="1064564"/>
                  </a:lnTo>
                  <a:lnTo>
                    <a:pt x="527991" y="1064577"/>
                  </a:lnTo>
                  <a:lnTo>
                    <a:pt x="527666" y="1064769"/>
                  </a:lnTo>
                  <a:lnTo>
                    <a:pt x="527269" y="1065151"/>
                  </a:lnTo>
                  <a:lnTo>
                    <a:pt x="526782" y="1065888"/>
                  </a:lnTo>
                  <a:lnTo>
                    <a:pt x="526559" y="1066038"/>
                  </a:lnTo>
                  <a:lnTo>
                    <a:pt x="526347" y="1066225"/>
                  </a:lnTo>
                  <a:lnTo>
                    <a:pt x="526154" y="1066448"/>
                  </a:lnTo>
                  <a:lnTo>
                    <a:pt x="525996" y="1066684"/>
                  </a:lnTo>
                  <a:lnTo>
                    <a:pt x="525882" y="1066926"/>
                  </a:lnTo>
                  <a:lnTo>
                    <a:pt x="525833" y="1067126"/>
                  </a:lnTo>
                  <a:lnTo>
                    <a:pt x="525807" y="1067331"/>
                  </a:lnTo>
                  <a:lnTo>
                    <a:pt x="525803" y="1067545"/>
                  </a:lnTo>
                  <a:lnTo>
                    <a:pt x="525803" y="1067973"/>
                  </a:lnTo>
                  <a:lnTo>
                    <a:pt x="525795" y="1068291"/>
                  </a:lnTo>
                  <a:lnTo>
                    <a:pt x="525772" y="1068508"/>
                  </a:lnTo>
                  <a:lnTo>
                    <a:pt x="525826" y="1069247"/>
                  </a:lnTo>
                  <a:lnTo>
                    <a:pt x="525871" y="1069556"/>
                  </a:lnTo>
                  <a:lnTo>
                    <a:pt x="525931" y="1069866"/>
                  </a:lnTo>
                  <a:lnTo>
                    <a:pt x="526015" y="1070171"/>
                  </a:lnTo>
                  <a:lnTo>
                    <a:pt x="526109" y="1070471"/>
                  </a:lnTo>
                  <a:lnTo>
                    <a:pt x="526222" y="1070767"/>
                  </a:lnTo>
                  <a:lnTo>
                    <a:pt x="526347" y="1071054"/>
                  </a:lnTo>
                  <a:lnTo>
                    <a:pt x="529658" y="1070890"/>
                  </a:lnTo>
                  <a:lnTo>
                    <a:pt x="529771" y="1070890"/>
                  </a:lnTo>
                  <a:lnTo>
                    <a:pt x="529975" y="1070899"/>
                  </a:lnTo>
                  <a:lnTo>
                    <a:pt x="530062" y="1070899"/>
                  </a:lnTo>
                  <a:lnTo>
                    <a:pt x="530153" y="1070903"/>
                  </a:lnTo>
                  <a:lnTo>
                    <a:pt x="530240" y="1070917"/>
                  </a:lnTo>
                  <a:lnTo>
                    <a:pt x="530327" y="1070935"/>
                  </a:lnTo>
                  <a:lnTo>
                    <a:pt x="530470" y="1070985"/>
                  </a:lnTo>
                  <a:lnTo>
                    <a:pt x="530606" y="1071058"/>
                  </a:lnTo>
                  <a:lnTo>
                    <a:pt x="531638" y="1071718"/>
                  </a:lnTo>
                  <a:lnTo>
                    <a:pt x="534242" y="1072428"/>
                  </a:lnTo>
                  <a:lnTo>
                    <a:pt x="534140" y="1072933"/>
                  </a:lnTo>
                  <a:lnTo>
                    <a:pt x="531472" y="1072223"/>
                  </a:lnTo>
                  <a:lnTo>
                    <a:pt x="529333" y="1075291"/>
                  </a:lnTo>
                  <a:lnTo>
                    <a:pt x="529586" y="1075295"/>
                  </a:lnTo>
                  <a:lnTo>
                    <a:pt x="529578" y="1075705"/>
                  </a:lnTo>
                  <a:lnTo>
                    <a:pt x="529034" y="1075741"/>
                  </a:lnTo>
                  <a:lnTo>
                    <a:pt x="527092" y="1075773"/>
                  </a:lnTo>
                  <a:lnTo>
                    <a:pt x="526702" y="1075764"/>
                  </a:lnTo>
                  <a:lnTo>
                    <a:pt x="513275" y="1076260"/>
                  </a:lnTo>
                  <a:lnTo>
                    <a:pt x="510070" y="1078030"/>
                  </a:lnTo>
                  <a:lnTo>
                    <a:pt x="509938" y="1078158"/>
                  </a:lnTo>
                  <a:lnTo>
                    <a:pt x="507649" y="1079423"/>
                  </a:lnTo>
                  <a:lnTo>
                    <a:pt x="506469" y="1079992"/>
                  </a:lnTo>
                  <a:lnTo>
                    <a:pt x="497928" y="1084820"/>
                  </a:lnTo>
                  <a:lnTo>
                    <a:pt x="497742" y="1084930"/>
                  </a:lnTo>
                  <a:lnTo>
                    <a:pt x="493536" y="1087333"/>
                  </a:lnTo>
                  <a:lnTo>
                    <a:pt x="485407" y="1099795"/>
                  </a:lnTo>
                  <a:lnTo>
                    <a:pt x="485623" y="1100404"/>
                  </a:lnTo>
                  <a:lnTo>
                    <a:pt x="496941" y="1094055"/>
                  </a:lnTo>
                  <a:lnTo>
                    <a:pt x="497308" y="1094588"/>
                  </a:lnTo>
                  <a:lnTo>
                    <a:pt x="501510" y="1092289"/>
                  </a:lnTo>
                  <a:lnTo>
                    <a:pt x="512186" y="1086300"/>
                  </a:lnTo>
                  <a:lnTo>
                    <a:pt x="512651" y="1086386"/>
                  </a:lnTo>
                  <a:lnTo>
                    <a:pt x="512814" y="1085881"/>
                  </a:lnTo>
                  <a:lnTo>
                    <a:pt x="515633" y="1087023"/>
                  </a:lnTo>
                  <a:lnTo>
                    <a:pt x="508668" y="1104979"/>
                  </a:lnTo>
                  <a:lnTo>
                    <a:pt x="507780" y="1104610"/>
                  </a:lnTo>
                  <a:lnTo>
                    <a:pt x="506196" y="1106185"/>
                  </a:lnTo>
                  <a:lnTo>
                    <a:pt x="506506" y="1106308"/>
                  </a:lnTo>
                  <a:lnTo>
                    <a:pt x="507912" y="1106881"/>
                  </a:lnTo>
                  <a:lnTo>
                    <a:pt x="507697" y="1107541"/>
                  </a:lnTo>
                  <a:lnTo>
                    <a:pt x="504859" y="1106977"/>
                  </a:lnTo>
                  <a:lnTo>
                    <a:pt x="504923" y="1109125"/>
                  </a:lnTo>
                  <a:lnTo>
                    <a:pt x="502670" y="1110154"/>
                  </a:lnTo>
                  <a:lnTo>
                    <a:pt x="499182" y="1111246"/>
                  </a:lnTo>
                  <a:lnTo>
                    <a:pt x="490815" y="1114141"/>
                  </a:lnTo>
                  <a:lnTo>
                    <a:pt x="489228" y="1113499"/>
                  </a:lnTo>
                  <a:lnTo>
                    <a:pt x="487803" y="1112957"/>
                  </a:lnTo>
                  <a:lnTo>
                    <a:pt x="483593" y="1114218"/>
                  </a:lnTo>
                  <a:lnTo>
                    <a:pt x="473382" y="1117322"/>
                  </a:lnTo>
                  <a:lnTo>
                    <a:pt x="466662" y="1119530"/>
                  </a:lnTo>
                  <a:lnTo>
                    <a:pt x="463714" y="1120536"/>
                  </a:lnTo>
                  <a:lnTo>
                    <a:pt x="463544" y="1120399"/>
                  </a:lnTo>
                  <a:lnTo>
                    <a:pt x="463265" y="1120331"/>
                  </a:lnTo>
                  <a:lnTo>
                    <a:pt x="463129" y="1120404"/>
                  </a:lnTo>
                  <a:lnTo>
                    <a:pt x="462993" y="1120513"/>
                  </a:lnTo>
                  <a:lnTo>
                    <a:pt x="462876" y="1120640"/>
                  </a:lnTo>
                  <a:lnTo>
                    <a:pt x="462777" y="1120782"/>
                  </a:lnTo>
                  <a:lnTo>
                    <a:pt x="462717" y="1120927"/>
                  </a:lnTo>
                  <a:lnTo>
                    <a:pt x="462690" y="1121082"/>
                  </a:lnTo>
                  <a:lnTo>
                    <a:pt x="462698" y="1121250"/>
                  </a:lnTo>
                  <a:lnTo>
                    <a:pt x="462732" y="1121428"/>
                  </a:lnTo>
                  <a:lnTo>
                    <a:pt x="462785" y="1121601"/>
                  </a:lnTo>
                  <a:lnTo>
                    <a:pt x="462849" y="1121760"/>
                  </a:lnTo>
                  <a:lnTo>
                    <a:pt x="462951" y="1121938"/>
                  </a:lnTo>
                  <a:lnTo>
                    <a:pt x="463012" y="1122024"/>
                  </a:lnTo>
                  <a:lnTo>
                    <a:pt x="463144" y="1122179"/>
                  </a:lnTo>
                  <a:lnTo>
                    <a:pt x="463926" y="1122689"/>
                  </a:lnTo>
                  <a:lnTo>
                    <a:pt x="464183" y="1122862"/>
                  </a:lnTo>
                  <a:lnTo>
                    <a:pt x="464992" y="1123381"/>
                  </a:lnTo>
                  <a:lnTo>
                    <a:pt x="465547" y="1123722"/>
                  </a:lnTo>
                  <a:lnTo>
                    <a:pt x="466099" y="1124068"/>
                  </a:lnTo>
                  <a:lnTo>
                    <a:pt x="466640" y="1124432"/>
                  </a:lnTo>
                  <a:lnTo>
                    <a:pt x="467157" y="1124819"/>
                  </a:lnTo>
                  <a:lnTo>
                    <a:pt x="467626" y="1125201"/>
                  </a:lnTo>
                  <a:lnTo>
                    <a:pt x="468087" y="1125602"/>
                  </a:lnTo>
                  <a:lnTo>
                    <a:pt x="468529" y="1126020"/>
                  </a:lnTo>
                  <a:lnTo>
                    <a:pt x="468960" y="1126453"/>
                  </a:lnTo>
                  <a:lnTo>
                    <a:pt x="469376" y="1126894"/>
                  </a:lnTo>
                  <a:lnTo>
                    <a:pt x="470551" y="1126312"/>
                  </a:lnTo>
                  <a:lnTo>
                    <a:pt x="470664" y="1126248"/>
                  </a:lnTo>
                  <a:lnTo>
                    <a:pt x="470785" y="1126189"/>
                  </a:lnTo>
                  <a:lnTo>
                    <a:pt x="470906" y="1126139"/>
                  </a:lnTo>
                  <a:lnTo>
                    <a:pt x="471031" y="1126093"/>
                  </a:lnTo>
                  <a:lnTo>
                    <a:pt x="471156" y="1126057"/>
                  </a:lnTo>
                  <a:lnTo>
                    <a:pt x="471390" y="1126025"/>
                  </a:lnTo>
                  <a:lnTo>
                    <a:pt x="471628" y="1126025"/>
                  </a:lnTo>
                  <a:lnTo>
                    <a:pt x="471874" y="1126052"/>
                  </a:lnTo>
                  <a:lnTo>
                    <a:pt x="472845" y="1126175"/>
                  </a:lnTo>
                  <a:lnTo>
                    <a:pt x="473087" y="1126212"/>
                  </a:lnTo>
                  <a:lnTo>
                    <a:pt x="473325" y="1126262"/>
                  </a:lnTo>
                  <a:lnTo>
                    <a:pt x="473559" y="1126325"/>
                  </a:lnTo>
                  <a:lnTo>
                    <a:pt x="473945" y="1126498"/>
                  </a:lnTo>
                  <a:lnTo>
                    <a:pt x="474315" y="1126726"/>
                  </a:lnTo>
                  <a:lnTo>
                    <a:pt x="475026" y="1127268"/>
                  </a:lnTo>
                  <a:lnTo>
                    <a:pt x="475823" y="1127709"/>
                  </a:lnTo>
                  <a:lnTo>
                    <a:pt x="475949" y="1127524"/>
                  </a:lnTo>
                  <a:lnTo>
                    <a:pt x="476713" y="1128054"/>
                  </a:lnTo>
                  <a:lnTo>
                    <a:pt x="476946" y="1128167"/>
                  </a:lnTo>
                  <a:lnTo>
                    <a:pt x="477232" y="1128010"/>
                  </a:lnTo>
                  <a:lnTo>
                    <a:pt x="477898" y="1127618"/>
                  </a:lnTo>
                  <a:lnTo>
                    <a:pt x="487968" y="1121623"/>
                  </a:lnTo>
                  <a:lnTo>
                    <a:pt x="489027" y="1121266"/>
                  </a:lnTo>
                  <a:lnTo>
                    <a:pt x="489077" y="1121447"/>
                  </a:lnTo>
                  <a:lnTo>
                    <a:pt x="489198" y="1121428"/>
                  </a:lnTo>
                  <a:lnTo>
                    <a:pt x="489341" y="1121451"/>
                  </a:lnTo>
                  <a:lnTo>
                    <a:pt x="489447" y="1121492"/>
                  </a:lnTo>
                  <a:lnTo>
                    <a:pt x="489545" y="1121555"/>
                  </a:lnTo>
                  <a:lnTo>
                    <a:pt x="490033" y="1121715"/>
                  </a:lnTo>
                  <a:lnTo>
                    <a:pt x="490146" y="1121601"/>
                  </a:lnTo>
                  <a:lnTo>
                    <a:pt x="492984" y="1122598"/>
                  </a:lnTo>
                  <a:lnTo>
                    <a:pt x="493154" y="1122652"/>
                  </a:lnTo>
                  <a:lnTo>
                    <a:pt x="493234" y="1122684"/>
                  </a:lnTo>
                  <a:lnTo>
                    <a:pt x="493457" y="1122784"/>
                  </a:lnTo>
                  <a:lnTo>
                    <a:pt x="494069" y="1123107"/>
                  </a:lnTo>
                  <a:lnTo>
                    <a:pt x="494798" y="1124213"/>
                  </a:lnTo>
                  <a:lnTo>
                    <a:pt x="494817" y="1124295"/>
                  </a:lnTo>
                  <a:lnTo>
                    <a:pt x="494851" y="1124368"/>
                  </a:lnTo>
                  <a:lnTo>
                    <a:pt x="494900" y="1124441"/>
                  </a:lnTo>
                  <a:lnTo>
                    <a:pt x="495055" y="1124559"/>
                  </a:lnTo>
                  <a:lnTo>
                    <a:pt x="495195" y="1124678"/>
                  </a:lnTo>
                  <a:lnTo>
                    <a:pt x="495464" y="1124919"/>
                  </a:lnTo>
                  <a:lnTo>
                    <a:pt x="495724" y="1125174"/>
                  </a:lnTo>
                  <a:lnTo>
                    <a:pt x="496699" y="1125609"/>
                  </a:lnTo>
                  <a:lnTo>
                    <a:pt x="497685" y="1125848"/>
                  </a:lnTo>
                  <a:lnTo>
                    <a:pt x="498176" y="1125554"/>
                  </a:lnTo>
                  <a:lnTo>
                    <a:pt x="498523" y="1125341"/>
                  </a:lnTo>
                  <a:lnTo>
                    <a:pt x="498085" y="1124529"/>
                  </a:lnTo>
                  <a:lnTo>
                    <a:pt x="499071" y="1123982"/>
                  </a:lnTo>
                  <a:lnTo>
                    <a:pt x="499329" y="1124454"/>
                  </a:lnTo>
                  <a:lnTo>
                    <a:pt x="499828" y="1124009"/>
                  </a:lnTo>
                  <a:lnTo>
                    <a:pt x="500815" y="1123048"/>
                  </a:lnTo>
                  <a:lnTo>
                    <a:pt x="502150" y="1121731"/>
                  </a:lnTo>
                  <a:lnTo>
                    <a:pt x="503842" y="1120035"/>
                  </a:lnTo>
                  <a:lnTo>
                    <a:pt x="504620" y="1119908"/>
                  </a:lnTo>
                  <a:lnTo>
                    <a:pt x="505259" y="1119776"/>
                  </a:lnTo>
                  <a:lnTo>
                    <a:pt x="505331" y="1119826"/>
                  </a:lnTo>
                  <a:lnTo>
                    <a:pt x="505399" y="1119885"/>
                  </a:lnTo>
                  <a:lnTo>
                    <a:pt x="505463" y="1119953"/>
                  </a:lnTo>
                  <a:lnTo>
                    <a:pt x="505520" y="1120026"/>
                  </a:lnTo>
                  <a:lnTo>
                    <a:pt x="505569" y="1120103"/>
                  </a:lnTo>
                  <a:lnTo>
                    <a:pt x="505611" y="1120226"/>
                  </a:lnTo>
                  <a:lnTo>
                    <a:pt x="505645" y="1120363"/>
                  </a:lnTo>
                  <a:lnTo>
                    <a:pt x="505705" y="1120477"/>
                  </a:lnTo>
                  <a:lnTo>
                    <a:pt x="505800" y="1120572"/>
                  </a:lnTo>
                  <a:lnTo>
                    <a:pt x="505875" y="1120672"/>
                  </a:lnTo>
                  <a:lnTo>
                    <a:pt x="505902" y="1120763"/>
                  </a:lnTo>
                  <a:lnTo>
                    <a:pt x="505905" y="1120863"/>
                  </a:lnTo>
                  <a:lnTo>
                    <a:pt x="505898" y="1120964"/>
                  </a:lnTo>
                  <a:lnTo>
                    <a:pt x="505894" y="1121068"/>
                  </a:lnTo>
                  <a:lnTo>
                    <a:pt x="505902" y="1121168"/>
                  </a:lnTo>
                  <a:lnTo>
                    <a:pt x="505924" y="1121273"/>
                  </a:lnTo>
                  <a:lnTo>
                    <a:pt x="505989" y="1121473"/>
                  </a:lnTo>
                  <a:lnTo>
                    <a:pt x="506026" y="1121573"/>
                  </a:lnTo>
                  <a:lnTo>
                    <a:pt x="506068" y="1121669"/>
                  </a:lnTo>
                  <a:lnTo>
                    <a:pt x="506136" y="1121787"/>
                  </a:lnTo>
                  <a:lnTo>
                    <a:pt x="506212" y="1121901"/>
                  </a:lnTo>
                  <a:lnTo>
                    <a:pt x="506295" y="1122010"/>
                  </a:lnTo>
                  <a:lnTo>
                    <a:pt x="506374" y="1122124"/>
                  </a:lnTo>
                  <a:lnTo>
                    <a:pt x="506450" y="1122243"/>
                  </a:lnTo>
                  <a:lnTo>
                    <a:pt x="506623" y="1122575"/>
                  </a:lnTo>
                  <a:lnTo>
                    <a:pt x="506699" y="1122743"/>
                  </a:lnTo>
                  <a:lnTo>
                    <a:pt x="506767" y="1122921"/>
                  </a:lnTo>
                  <a:lnTo>
                    <a:pt x="506850" y="1123208"/>
                  </a:lnTo>
                  <a:lnTo>
                    <a:pt x="506896" y="1123435"/>
                  </a:lnTo>
                  <a:lnTo>
                    <a:pt x="506911" y="1123549"/>
                  </a:lnTo>
                  <a:lnTo>
                    <a:pt x="506918" y="1123708"/>
                  </a:lnTo>
                  <a:lnTo>
                    <a:pt x="506914" y="1123877"/>
                  </a:lnTo>
                  <a:lnTo>
                    <a:pt x="507028" y="1124209"/>
                  </a:lnTo>
                  <a:lnTo>
                    <a:pt x="507149" y="1124541"/>
                  </a:lnTo>
                  <a:lnTo>
                    <a:pt x="507274" y="1124869"/>
                  </a:lnTo>
                  <a:lnTo>
                    <a:pt x="507410" y="1125197"/>
                  </a:lnTo>
                  <a:lnTo>
                    <a:pt x="507553" y="1125520"/>
                  </a:lnTo>
                  <a:lnTo>
                    <a:pt x="507787" y="1126016"/>
                  </a:lnTo>
                  <a:lnTo>
                    <a:pt x="508041" y="1126512"/>
                  </a:lnTo>
                  <a:lnTo>
                    <a:pt x="508309" y="1126999"/>
                  </a:lnTo>
                  <a:lnTo>
                    <a:pt x="508604" y="1127468"/>
                  </a:lnTo>
                  <a:lnTo>
                    <a:pt x="508921" y="1127914"/>
                  </a:lnTo>
                  <a:lnTo>
                    <a:pt x="509155" y="1128210"/>
                  </a:lnTo>
                  <a:lnTo>
                    <a:pt x="509397" y="1128497"/>
                  </a:lnTo>
                  <a:lnTo>
                    <a:pt x="509651" y="1128779"/>
                  </a:lnTo>
                  <a:lnTo>
                    <a:pt x="509919" y="1129043"/>
                  </a:lnTo>
                  <a:lnTo>
                    <a:pt x="510202" y="1129284"/>
                  </a:lnTo>
                  <a:lnTo>
                    <a:pt x="514197" y="1130590"/>
                  </a:lnTo>
                  <a:lnTo>
                    <a:pt x="514787" y="1130786"/>
                  </a:lnTo>
                  <a:lnTo>
                    <a:pt x="516593" y="1131350"/>
                  </a:lnTo>
                  <a:lnTo>
                    <a:pt x="517545" y="1131628"/>
                  </a:lnTo>
                  <a:lnTo>
                    <a:pt x="517795" y="1131909"/>
                  </a:lnTo>
                  <a:lnTo>
                    <a:pt x="517953" y="1132088"/>
                  </a:lnTo>
                  <a:lnTo>
                    <a:pt x="518116" y="1132789"/>
                  </a:lnTo>
                  <a:lnTo>
                    <a:pt x="518449" y="1133631"/>
                  </a:lnTo>
                  <a:lnTo>
                    <a:pt x="518853" y="1134268"/>
                  </a:lnTo>
                  <a:lnTo>
                    <a:pt x="519684" y="1138401"/>
                  </a:lnTo>
                  <a:lnTo>
                    <a:pt x="522534" y="1142357"/>
                  </a:lnTo>
                  <a:lnTo>
                    <a:pt x="522923" y="1142061"/>
                  </a:lnTo>
                  <a:lnTo>
                    <a:pt x="522509" y="1141327"/>
                  </a:lnTo>
                  <a:lnTo>
                    <a:pt x="523513" y="1140524"/>
                  </a:lnTo>
                  <a:lnTo>
                    <a:pt x="523479" y="1139230"/>
                  </a:lnTo>
                  <a:lnTo>
                    <a:pt x="522761" y="1138328"/>
                  </a:lnTo>
                  <a:lnTo>
                    <a:pt x="522167" y="1137506"/>
                  </a:lnTo>
                  <a:lnTo>
                    <a:pt x="523405" y="1136540"/>
                  </a:lnTo>
                  <a:lnTo>
                    <a:pt x="523987" y="1137111"/>
                  </a:lnTo>
                  <a:lnTo>
                    <a:pt x="524448" y="1137691"/>
                  </a:lnTo>
                  <a:lnTo>
                    <a:pt x="525387" y="1139003"/>
                  </a:lnTo>
                  <a:lnTo>
                    <a:pt x="526961" y="1137713"/>
                  </a:lnTo>
                  <a:lnTo>
                    <a:pt x="525021" y="1135283"/>
                  </a:lnTo>
                  <a:lnTo>
                    <a:pt x="525586" y="1134828"/>
                  </a:lnTo>
                  <a:lnTo>
                    <a:pt x="527186" y="1136829"/>
                  </a:lnTo>
                  <a:lnTo>
                    <a:pt x="530280" y="1134319"/>
                  </a:lnTo>
                  <a:lnTo>
                    <a:pt x="532055" y="1132874"/>
                  </a:lnTo>
                  <a:lnTo>
                    <a:pt x="532983" y="1133909"/>
                  </a:lnTo>
                  <a:lnTo>
                    <a:pt x="533206" y="1133913"/>
                  </a:lnTo>
                  <a:lnTo>
                    <a:pt x="533815" y="1133417"/>
                  </a:lnTo>
                  <a:lnTo>
                    <a:pt x="533089" y="1132529"/>
                  </a:lnTo>
                  <a:lnTo>
                    <a:pt x="532934" y="1132575"/>
                  </a:lnTo>
                  <a:lnTo>
                    <a:pt x="532345" y="1131350"/>
                  </a:lnTo>
                  <a:lnTo>
                    <a:pt x="531105" y="1128820"/>
                  </a:lnTo>
                  <a:lnTo>
                    <a:pt x="531169" y="1128378"/>
                  </a:lnTo>
                  <a:lnTo>
                    <a:pt x="530198" y="1126580"/>
                  </a:lnTo>
                  <a:lnTo>
                    <a:pt x="529197" y="1126266"/>
                  </a:lnTo>
                  <a:lnTo>
                    <a:pt x="528573" y="1124860"/>
                  </a:lnTo>
                  <a:lnTo>
                    <a:pt x="528841" y="1124655"/>
                  </a:lnTo>
                  <a:lnTo>
                    <a:pt x="528717" y="1124409"/>
                  </a:lnTo>
                  <a:lnTo>
                    <a:pt x="528573" y="1124163"/>
                  </a:lnTo>
                  <a:lnTo>
                    <a:pt x="528414" y="1123927"/>
                  </a:lnTo>
                  <a:lnTo>
                    <a:pt x="528244" y="1123699"/>
                  </a:lnTo>
                  <a:lnTo>
                    <a:pt x="528067" y="1123485"/>
                  </a:lnTo>
                  <a:lnTo>
                    <a:pt x="527863" y="1123285"/>
                  </a:lnTo>
                  <a:lnTo>
                    <a:pt x="527643" y="1123103"/>
                  </a:lnTo>
                  <a:lnTo>
                    <a:pt x="527182" y="1122752"/>
                  </a:lnTo>
                  <a:lnTo>
                    <a:pt x="526959" y="1122575"/>
                  </a:lnTo>
                  <a:lnTo>
                    <a:pt x="526630" y="1122302"/>
                  </a:lnTo>
                  <a:lnTo>
                    <a:pt x="526309" y="1122024"/>
                  </a:lnTo>
                  <a:lnTo>
                    <a:pt x="525984" y="1121751"/>
                  </a:lnTo>
                  <a:lnTo>
                    <a:pt x="525659" y="1121478"/>
                  </a:lnTo>
                  <a:lnTo>
                    <a:pt x="525327" y="1121209"/>
                  </a:lnTo>
                  <a:lnTo>
                    <a:pt x="525002" y="1120964"/>
                  </a:lnTo>
                  <a:lnTo>
                    <a:pt x="524510" y="1120604"/>
                  </a:lnTo>
                  <a:lnTo>
                    <a:pt x="520962" y="1118970"/>
                  </a:lnTo>
                  <a:lnTo>
                    <a:pt x="520720" y="1118815"/>
                  </a:lnTo>
                  <a:lnTo>
                    <a:pt x="520482" y="1118656"/>
                  </a:lnTo>
                  <a:lnTo>
                    <a:pt x="520247" y="1118492"/>
                  </a:lnTo>
                  <a:lnTo>
                    <a:pt x="520021" y="1118324"/>
                  </a:lnTo>
                  <a:lnTo>
                    <a:pt x="519794" y="1118146"/>
                  </a:lnTo>
                  <a:lnTo>
                    <a:pt x="519507" y="1117909"/>
                  </a:lnTo>
                  <a:lnTo>
                    <a:pt x="519367" y="1117791"/>
                  </a:lnTo>
                  <a:lnTo>
                    <a:pt x="519095" y="1117541"/>
                  </a:lnTo>
                  <a:lnTo>
                    <a:pt x="518721" y="1117158"/>
                  </a:lnTo>
                  <a:lnTo>
                    <a:pt x="518486" y="1116890"/>
                  </a:lnTo>
                  <a:lnTo>
                    <a:pt x="518139" y="1116553"/>
                  </a:lnTo>
                  <a:lnTo>
                    <a:pt x="517802" y="1116207"/>
                  </a:lnTo>
                  <a:lnTo>
                    <a:pt x="517477" y="1115848"/>
                  </a:lnTo>
                  <a:lnTo>
                    <a:pt x="517226" y="1115553"/>
                  </a:lnTo>
                  <a:lnTo>
                    <a:pt x="514590" y="1114717"/>
                  </a:lnTo>
                  <a:lnTo>
                    <a:pt x="514738" y="1114239"/>
                  </a:lnTo>
                  <a:lnTo>
                    <a:pt x="514792" y="1113547"/>
                  </a:lnTo>
                  <a:lnTo>
                    <a:pt x="514826" y="1113031"/>
                  </a:lnTo>
                  <a:lnTo>
                    <a:pt x="515266" y="1112742"/>
                  </a:lnTo>
                  <a:lnTo>
                    <a:pt x="515289" y="1112763"/>
                  </a:lnTo>
                  <a:lnTo>
                    <a:pt x="515329" y="1112736"/>
                  </a:lnTo>
                  <a:lnTo>
                    <a:pt x="515108" y="1112270"/>
                  </a:lnTo>
                  <a:lnTo>
                    <a:pt x="514983" y="1111961"/>
                  </a:lnTo>
                  <a:lnTo>
                    <a:pt x="514945" y="1111856"/>
                  </a:lnTo>
                  <a:lnTo>
                    <a:pt x="514881" y="1110763"/>
                  </a:lnTo>
                  <a:lnTo>
                    <a:pt x="514851" y="1110631"/>
                  </a:lnTo>
                  <a:lnTo>
                    <a:pt x="514802" y="1110499"/>
                  </a:lnTo>
                  <a:lnTo>
                    <a:pt x="514741" y="1110377"/>
                  </a:lnTo>
                  <a:lnTo>
                    <a:pt x="514666" y="1110272"/>
                  </a:lnTo>
                  <a:lnTo>
                    <a:pt x="514590" y="1110199"/>
                  </a:lnTo>
                  <a:lnTo>
                    <a:pt x="514503" y="1110135"/>
                  </a:lnTo>
                  <a:lnTo>
                    <a:pt x="514412" y="1110081"/>
                  </a:lnTo>
                  <a:lnTo>
                    <a:pt x="514197" y="1109985"/>
                  </a:lnTo>
                  <a:lnTo>
                    <a:pt x="509866" y="1108406"/>
                  </a:lnTo>
                  <a:lnTo>
                    <a:pt x="510010" y="1108052"/>
                  </a:lnTo>
                  <a:lnTo>
                    <a:pt x="510187" y="1107614"/>
                  </a:lnTo>
                  <a:lnTo>
                    <a:pt x="514554" y="1109287"/>
                  </a:lnTo>
                  <a:lnTo>
                    <a:pt x="514632" y="1109075"/>
                  </a:lnTo>
                  <a:lnTo>
                    <a:pt x="513479" y="1107837"/>
                  </a:lnTo>
                  <a:lnTo>
                    <a:pt x="513898" y="1107391"/>
                  </a:lnTo>
                  <a:lnTo>
                    <a:pt x="514023" y="1107523"/>
                  </a:lnTo>
                  <a:lnTo>
                    <a:pt x="514446" y="1107036"/>
                  </a:lnTo>
                  <a:lnTo>
                    <a:pt x="514571" y="1106981"/>
                  </a:lnTo>
                  <a:lnTo>
                    <a:pt x="514700" y="1106945"/>
                  </a:lnTo>
                  <a:lnTo>
                    <a:pt x="514771" y="1106936"/>
                  </a:lnTo>
                  <a:lnTo>
                    <a:pt x="514851" y="1106931"/>
                  </a:lnTo>
                  <a:lnTo>
                    <a:pt x="515006" y="1106940"/>
                  </a:lnTo>
                  <a:lnTo>
                    <a:pt x="515210" y="1106981"/>
                  </a:lnTo>
                  <a:lnTo>
                    <a:pt x="518879" y="1103072"/>
                  </a:lnTo>
                  <a:lnTo>
                    <a:pt x="517950" y="1102129"/>
                  </a:lnTo>
                  <a:lnTo>
                    <a:pt x="520077" y="1099216"/>
                  </a:lnTo>
                  <a:lnTo>
                    <a:pt x="521536" y="1097218"/>
                  </a:lnTo>
                  <a:lnTo>
                    <a:pt x="522167" y="1097715"/>
                  </a:lnTo>
                  <a:lnTo>
                    <a:pt x="523184" y="1096504"/>
                  </a:lnTo>
                  <a:lnTo>
                    <a:pt x="524998" y="1094870"/>
                  </a:lnTo>
                  <a:lnTo>
                    <a:pt x="525837" y="1095166"/>
                  </a:lnTo>
                  <a:lnTo>
                    <a:pt x="526230" y="1095316"/>
                  </a:lnTo>
                  <a:lnTo>
                    <a:pt x="526627" y="1095475"/>
                  </a:lnTo>
                  <a:lnTo>
                    <a:pt x="527024" y="1095625"/>
                  </a:lnTo>
                  <a:lnTo>
                    <a:pt x="527420" y="1095739"/>
                  </a:lnTo>
                  <a:lnTo>
                    <a:pt x="527821" y="1095789"/>
                  </a:lnTo>
                  <a:lnTo>
                    <a:pt x="528025" y="1095789"/>
                  </a:lnTo>
                  <a:lnTo>
                    <a:pt x="528229" y="1095780"/>
                  </a:lnTo>
                  <a:lnTo>
                    <a:pt x="528437" y="1095757"/>
                  </a:lnTo>
                  <a:lnTo>
                    <a:pt x="528645" y="1095726"/>
                  </a:lnTo>
                  <a:lnTo>
                    <a:pt x="528841" y="1095680"/>
                  </a:lnTo>
                  <a:lnTo>
                    <a:pt x="529327" y="1095534"/>
                  </a:lnTo>
                  <a:lnTo>
                    <a:pt x="529273" y="1095332"/>
                  </a:lnTo>
                  <a:lnTo>
                    <a:pt x="529736" y="1095166"/>
                  </a:lnTo>
                  <a:lnTo>
                    <a:pt x="529707" y="1095084"/>
                  </a:lnTo>
                  <a:lnTo>
                    <a:pt x="530318" y="1094859"/>
                  </a:lnTo>
                  <a:lnTo>
                    <a:pt x="530212" y="1094554"/>
                  </a:lnTo>
                  <a:lnTo>
                    <a:pt x="529880" y="1094676"/>
                  </a:lnTo>
                  <a:lnTo>
                    <a:pt x="529751" y="1094337"/>
                  </a:lnTo>
                  <a:lnTo>
                    <a:pt x="529735" y="1094275"/>
                  </a:lnTo>
                  <a:lnTo>
                    <a:pt x="529854" y="1094219"/>
                  </a:lnTo>
                  <a:lnTo>
                    <a:pt x="528872" y="1091470"/>
                  </a:lnTo>
                  <a:lnTo>
                    <a:pt x="528720" y="1090401"/>
                  </a:lnTo>
                  <a:lnTo>
                    <a:pt x="527973" y="1088178"/>
                  </a:lnTo>
                  <a:lnTo>
                    <a:pt x="528109" y="1087976"/>
                  </a:lnTo>
                  <a:lnTo>
                    <a:pt x="528354" y="1087784"/>
                  </a:lnTo>
                  <a:lnTo>
                    <a:pt x="528490" y="1087693"/>
                  </a:lnTo>
                  <a:lnTo>
                    <a:pt x="528637" y="1087620"/>
                  </a:lnTo>
                  <a:lnTo>
                    <a:pt x="531090" y="1086282"/>
                  </a:lnTo>
                  <a:lnTo>
                    <a:pt x="532904" y="1085080"/>
                  </a:lnTo>
                  <a:lnTo>
                    <a:pt x="540198" y="1081075"/>
                  </a:lnTo>
                  <a:lnTo>
                    <a:pt x="540326" y="1081052"/>
                  </a:lnTo>
                  <a:lnTo>
                    <a:pt x="540466" y="1081052"/>
                  </a:lnTo>
                  <a:lnTo>
                    <a:pt x="540606" y="1081075"/>
                  </a:lnTo>
                  <a:lnTo>
                    <a:pt x="540738" y="1081116"/>
                  </a:lnTo>
                  <a:lnTo>
                    <a:pt x="540855" y="1081175"/>
                  </a:lnTo>
                  <a:lnTo>
                    <a:pt x="540950" y="1081257"/>
                  </a:lnTo>
                  <a:lnTo>
                    <a:pt x="541037" y="1081366"/>
                  </a:lnTo>
                  <a:lnTo>
                    <a:pt x="541109" y="1081494"/>
                  </a:lnTo>
                  <a:lnTo>
                    <a:pt x="541165" y="1081621"/>
                  </a:lnTo>
                  <a:lnTo>
                    <a:pt x="541211" y="1081803"/>
                  </a:lnTo>
                  <a:lnTo>
                    <a:pt x="541226" y="1081912"/>
                  </a:lnTo>
                  <a:lnTo>
                    <a:pt x="541226" y="1082022"/>
                  </a:lnTo>
                  <a:lnTo>
                    <a:pt x="538055" y="1087542"/>
                  </a:lnTo>
                  <a:lnTo>
                    <a:pt x="537930" y="1087929"/>
                  </a:lnTo>
                  <a:lnTo>
                    <a:pt x="537855" y="1088648"/>
                  </a:lnTo>
                  <a:lnTo>
                    <a:pt x="538607" y="1090127"/>
                  </a:lnTo>
                  <a:lnTo>
                    <a:pt x="539242" y="1089750"/>
                  </a:lnTo>
                  <a:lnTo>
                    <a:pt x="544755" y="1081544"/>
                  </a:lnTo>
                  <a:lnTo>
                    <a:pt x="548240" y="1082054"/>
                  </a:lnTo>
                  <a:lnTo>
                    <a:pt x="540939" y="1093436"/>
                  </a:lnTo>
                  <a:lnTo>
                    <a:pt x="540753" y="1093823"/>
                  </a:lnTo>
                  <a:lnTo>
                    <a:pt x="540776" y="1094064"/>
                  </a:lnTo>
                  <a:lnTo>
                    <a:pt x="541808" y="1094861"/>
                  </a:lnTo>
                  <a:lnTo>
                    <a:pt x="542771" y="1094488"/>
                  </a:lnTo>
                  <a:lnTo>
                    <a:pt x="544582" y="1092381"/>
                  </a:lnTo>
                  <a:lnTo>
                    <a:pt x="546389" y="1090264"/>
                  </a:lnTo>
                  <a:lnTo>
                    <a:pt x="550145" y="1085954"/>
                  </a:lnTo>
                  <a:lnTo>
                    <a:pt x="552892" y="1087474"/>
                  </a:lnTo>
                  <a:lnTo>
                    <a:pt x="553455" y="1086136"/>
                  </a:lnTo>
                  <a:lnTo>
                    <a:pt x="554018" y="1086359"/>
                  </a:lnTo>
                  <a:lnTo>
                    <a:pt x="551723" y="1092863"/>
                  </a:lnTo>
                  <a:lnTo>
                    <a:pt x="549311" y="1099920"/>
                  </a:lnTo>
                  <a:lnTo>
                    <a:pt x="548267" y="1102983"/>
                  </a:lnTo>
                  <a:lnTo>
                    <a:pt x="548114" y="1103421"/>
                  </a:lnTo>
                  <a:lnTo>
                    <a:pt x="548388" y="1103695"/>
                  </a:lnTo>
                  <a:lnTo>
                    <a:pt x="548164" y="1104358"/>
                  </a:lnTo>
                  <a:lnTo>
                    <a:pt x="552080" y="1105593"/>
                  </a:lnTo>
                  <a:lnTo>
                    <a:pt x="553414" y="1101274"/>
                  </a:lnTo>
                  <a:lnTo>
                    <a:pt x="552522" y="1100987"/>
                  </a:lnTo>
                  <a:lnTo>
                    <a:pt x="554661" y="1094378"/>
                  </a:lnTo>
                  <a:lnTo>
                    <a:pt x="559007" y="1095676"/>
                  </a:lnTo>
                  <a:lnTo>
                    <a:pt x="556528" y="1105229"/>
                  </a:lnTo>
                  <a:lnTo>
                    <a:pt x="556131" y="1106735"/>
                  </a:lnTo>
                  <a:lnTo>
                    <a:pt x="556354" y="1108797"/>
                  </a:lnTo>
                  <a:lnTo>
                    <a:pt x="557616" y="1108765"/>
                  </a:lnTo>
                  <a:lnTo>
                    <a:pt x="557620" y="1108556"/>
                  </a:lnTo>
                  <a:lnTo>
                    <a:pt x="558618" y="1108465"/>
                  </a:lnTo>
                  <a:lnTo>
                    <a:pt x="558614" y="1108729"/>
                  </a:lnTo>
                  <a:lnTo>
                    <a:pt x="559766" y="1108802"/>
                  </a:lnTo>
                  <a:lnTo>
                    <a:pt x="559816" y="1109120"/>
                  </a:lnTo>
                  <a:lnTo>
                    <a:pt x="560076" y="1109180"/>
                  </a:lnTo>
                  <a:lnTo>
                    <a:pt x="559895" y="1110490"/>
                  </a:lnTo>
                  <a:lnTo>
                    <a:pt x="559358" y="1111169"/>
                  </a:lnTo>
                  <a:lnTo>
                    <a:pt x="559328" y="1113012"/>
                  </a:lnTo>
                  <a:lnTo>
                    <a:pt x="560008" y="1113130"/>
                  </a:lnTo>
                  <a:lnTo>
                    <a:pt x="560023" y="1113777"/>
                  </a:lnTo>
                  <a:lnTo>
                    <a:pt x="560120" y="1117015"/>
                  </a:lnTo>
                  <a:lnTo>
                    <a:pt x="560122" y="1117072"/>
                  </a:lnTo>
                  <a:lnTo>
                    <a:pt x="560042" y="1117941"/>
                  </a:lnTo>
                  <a:lnTo>
                    <a:pt x="559869" y="1119088"/>
                  </a:lnTo>
                  <a:lnTo>
                    <a:pt x="559819" y="1120112"/>
                  </a:lnTo>
                  <a:lnTo>
                    <a:pt x="561074" y="1121068"/>
                  </a:lnTo>
                  <a:lnTo>
                    <a:pt x="560802" y="1125911"/>
                  </a:lnTo>
                  <a:lnTo>
                    <a:pt x="561456" y="1125615"/>
                  </a:lnTo>
                  <a:lnTo>
                    <a:pt x="562684" y="1128092"/>
                  </a:lnTo>
                  <a:lnTo>
                    <a:pt x="562404" y="1128274"/>
                  </a:lnTo>
                  <a:lnTo>
                    <a:pt x="564037" y="1131350"/>
                  </a:lnTo>
                  <a:lnTo>
                    <a:pt x="564472" y="1131906"/>
                  </a:lnTo>
                  <a:lnTo>
                    <a:pt x="565840" y="1131350"/>
                  </a:lnTo>
                  <a:lnTo>
                    <a:pt x="568644" y="1130226"/>
                  </a:lnTo>
                  <a:lnTo>
                    <a:pt x="569036" y="1128178"/>
                  </a:lnTo>
                  <a:lnTo>
                    <a:pt x="569460" y="1125957"/>
                  </a:lnTo>
                  <a:lnTo>
                    <a:pt x="569721" y="1125961"/>
                  </a:lnTo>
                  <a:lnTo>
                    <a:pt x="570993" y="1119520"/>
                  </a:lnTo>
                  <a:lnTo>
                    <a:pt x="571112" y="1118920"/>
                  </a:lnTo>
                  <a:lnTo>
                    <a:pt x="571546" y="1118956"/>
                  </a:lnTo>
                  <a:lnTo>
                    <a:pt x="571830" y="1117454"/>
                  </a:lnTo>
                  <a:lnTo>
                    <a:pt x="571350" y="1116981"/>
                  </a:lnTo>
                  <a:lnTo>
                    <a:pt x="567536" y="1115584"/>
                  </a:lnTo>
                  <a:lnTo>
                    <a:pt x="567230" y="1115028"/>
                  </a:lnTo>
                  <a:lnTo>
                    <a:pt x="567567" y="1113877"/>
                  </a:lnTo>
                  <a:lnTo>
                    <a:pt x="568158" y="1114065"/>
                  </a:lnTo>
                  <a:lnTo>
                    <a:pt x="568954" y="1111555"/>
                  </a:lnTo>
                  <a:lnTo>
                    <a:pt x="568915" y="1111536"/>
                  </a:lnTo>
                  <a:lnTo>
                    <a:pt x="568698" y="1111553"/>
                  </a:lnTo>
                  <a:lnTo>
                    <a:pt x="568451" y="1111423"/>
                  </a:lnTo>
                  <a:lnTo>
                    <a:pt x="567119" y="1096862"/>
                  </a:lnTo>
                  <a:lnTo>
                    <a:pt x="566865" y="1094083"/>
                  </a:lnTo>
                  <a:lnTo>
                    <a:pt x="566572" y="1090783"/>
                  </a:lnTo>
                  <a:lnTo>
                    <a:pt x="566157" y="1086205"/>
                  </a:lnTo>
                  <a:lnTo>
                    <a:pt x="565922" y="1083743"/>
                  </a:lnTo>
                  <a:lnTo>
                    <a:pt x="565858" y="1083046"/>
                  </a:lnTo>
                  <a:lnTo>
                    <a:pt x="565322" y="1082818"/>
                  </a:lnTo>
                  <a:lnTo>
                    <a:pt x="562862" y="1057214"/>
                  </a:lnTo>
                  <a:lnTo>
                    <a:pt x="563508" y="1057223"/>
                  </a:lnTo>
                  <a:lnTo>
                    <a:pt x="563965" y="1056832"/>
                  </a:lnTo>
                  <a:lnTo>
                    <a:pt x="563497" y="1049250"/>
                  </a:lnTo>
                  <a:lnTo>
                    <a:pt x="572884" y="1048658"/>
                  </a:lnTo>
                  <a:lnTo>
                    <a:pt x="573065" y="1053309"/>
                  </a:lnTo>
                  <a:lnTo>
                    <a:pt x="573346" y="1053458"/>
                  </a:lnTo>
                  <a:lnTo>
                    <a:pt x="573511" y="1053546"/>
                  </a:lnTo>
                  <a:lnTo>
                    <a:pt x="573515" y="1053432"/>
                  </a:lnTo>
                  <a:lnTo>
                    <a:pt x="573666" y="1053359"/>
                  </a:lnTo>
                  <a:lnTo>
                    <a:pt x="574222" y="1053783"/>
                  </a:lnTo>
                  <a:lnTo>
                    <a:pt x="574332" y="1053974"/>
                  </a:lnTo>
                  <a:lnTo>
                    <a:pt x="574520" y="1053937"/>
                  </a:lnTo>
                  <a:lnTo>
                    <a:pt x="575193" y="1054256"/>
                  </a:lnTo>
                  <a:lnTo>
                    <a:pt x="575269" y="1054256"/>
                  </a:lnTo>
                  <a:lnTo>
                    <a:pt x="576089" y="1054684"/>
                  </a:lnTo>
                  <a:lnTo>
                    <a:pt x="576516" y="1054051"/>
                  </a:lnTo>
                  <a:lnTo>
                    <a:pt x="574725" y="1048727"/>
                  </a:lnTo>
                  <a:lnTo>
                    <a:pt x="576202" y="1048185"/>
                  </a:lnTo>
                  <a:lnTo>
                    <a:pt x="578428" y="1054502"/>
                  </a:lnTo>
                  <a:lnTo>
                    <a:pt x="578980" y="1055152"/>
                  </a:lnTo>
                  <a:lnTo>
                    <a:pt x="580378" y="1055081"/>
                  </a:lnTo>
                  <a:lnTo>
                    <a:pt x="581202" y="1055039"/>
                  </a:lnTo>
                  <a:lnTo>
                    <a:pt x="581255" y="1054133"/>
                  </a:lnTo>
                  <a:lnTo>
                    <a:pt x="578530" y="1046415"/>
                  </a:lnTo>
                  <a:lnTo>
                    <a:pt x="580046" y="1045910"/>
                  </a:lnTo>
                  <a:lnTo>
                    <a:pt x="582956" y="1053860"/>
                  </a:lnTo>
                  <a:lnTo>
                    <a:pt x="583405" y="1054133"/>
                  </a:lnTo>
                  <a:lnTo>
                    <a:pt x="584857" y="1052872"/>
                  </a:lnTo>
                  <a:lnTo>
                    <a:pt x="584910" y="1052795"/>
                  </a:lnTo>
                  <a:lnTo>
                    <a:pt x="584959" y="1052704"/>
                  </a:lnTo>
                  <a:lnTo>
                    <a:pt x="584996" y="1052613"/>
                  </a:lnTo>
                  <a:lnTo>
                    <a:pt x="585030" y="1052518"/>
                  </a:lnTo>
                  <a:lnTo>
                    <a:pt x="585053" y="1052422"/>
                  </a:lnTo>
                  <a:lnTo>
                    <a:pt x="585064" y="1052317"/>
                  </a:lnTo>
                  <a:lnTo>
                    <a:pt x="585072" y="1052194"/>
                  </a:lnTo>
                  <a:lnTo>
                    <a:pt x="585072" y="1052076"/>
                  </a:lnTo>
                  <a:lnTo>
                    <a:pt x="585023" y="1051930"/>
                  </a:lnTo>
                  <a:lnTo>
                    <a:pt x="582332" y="1044290"/>
                  </a:lnTo>
                  <a:lnTo>
                    <a:pt x="583847" y="1043671"/>
                  </a:lnTo>
                  <a:lnTo>
                    <a:pt x="586398" y="1050634"/>
                  </a:lnTo>
                  <a:lnTo>
                    <a:pt x="586807" y="1051057"/>
                  </a:lnTo>
                  <a:lnTo>
                    <a:pt x="588526" y="1049459"/>
                  </a:lnTo>
                  <a:lnTo>
                    <a:pt x="588503" y="1048704"/>
                  </a:lnTo>
                  <a:lnTo>
                    <a:pt x="586319" y="1042206"/>
                  </a:lnTo>
                  <a:lnTo>
                    <a:pt x="587797" y="1041587"/>
                  </a:lnTo>
                  <a:lnTo>
                    <a:pt x="590495" y="1048891"/>
                  </a:lnTo>
                  <a:lnTo>
                    <a:pt x="591331" y="1048137"/>
                  </a:lnTo>
                  <a:lnTo>
                    <a:pt x="591565" y="1047926"/>
                  </a:lnTo>
                  <a:lnTo>
                    <a:pt x="593235" y="1040736"/>
                  </a:lnTo>
                  <a:lnTo>
                    <a:pt x="595416" y="1040927"/>
                  </a:lnTo>
                  <a:lnTo>
                    <a:pt x="598312" y="1042973"/>
                  </a:lnTo>
                  <a:lnTo>
                    <a:pt x="598946" y="1043421"/>
                  </a:lnTo>
                  <a:lnTo>
                    <a:pt x="599652" y="1043912"/>
                  </a:lnTo>
                  <a:lnTo>
                    <a:pt x="600102" y="1044185"/>
                  </a:lnTo>
                  <a:lnTo>
                    <a:pt x="602838" y="1049259"/>
                  </a:lnTo>
                  <a:lnTo>
                    <a:pt x="602887" y="1049332"/>
                  </a:lnTo>
                  <a:lnTo>
                    <a:pt x="602929" y="1049409"/>
                  </a:lnTo>
                  <a:lnTo>
                    <a:pt x="602970" y="1049518"/>
                  </a:lnTo>
                  <a:lnTo>
                    <a:pt x="603000" y="1049673"/>
                  </a:lnTo>
                  <a:lnTo>
                    <a:pt x="603016" y="1049828"/>
                  </a:lnTo>
                  <a:lnTo>
                    <a:pt x="603019" y="1049933"/>
                  </a:lnTo>
                  <a:lnTo>
                    <a:pt x="603019" y="1050042"/>
                  </a:lnTo>
                  <a:lnTo>
                    <a:pt x="603012" y="1050151"/>
                  </a:lnTo>
                  <a:lnTo>
                    <a:pt x="602997" y="1050256"/>
                  </a:lnTo>
                  <a:lnTo>
                    <a:pt x="602966" y="1050356"/>
                  </a:lnTo>
                  <a:lnTo>
                    <a:pt x="602906" y="1050497"/>
                  </a:lnTo>
                  <a:lnTo>
                    <a:pt x="602815" y="1050634"/>
                  </a:lnTo>
                  <a:lnTo>
                    <a:pt x="602709" y="1050761"/>
                  </a:lnTo>
                  <a:lnTo>
                    <a:pt x="602589" y="1050884"/>
                  </a:lnTo>
                  <a:lnTo>
                    <a:pt x="602468" y="1050988"/>
                  </a:lnTo>
                  <a:lnTo>
                    <a:pt x="602332" y="1051098"/>
                  </a:lnTo>
                  <a:lnTo>
                    <a:pt x="602184" y="1051189"/>
                  </a:lnTo>
                  <a:lnTo>
                    <a:pt x="602029" y="1051275"/>
                  </a:lnTo>
                  <a:lnTo>
                    <a:pt x="601867" y="1051343"/>
                  </a:lnTo>
                  <a:lnTo>
                    <a:pt x="601704" y="1051403"/>
                  </a:lnTo>
                  <a:lnTo>
                    <a:pt x="601545" y="1051494"/>
                  </a:lnTo>
                  <a:lnTo>
                    <a:pt x="601379" y="1051571"/>
                  </a:lnTo>
                  <a:lnTo>
                    <a:pt x="601217" y="1051621"/>
                  </a:lnTo>
                  <a:lnTo>
                    <a:pt x="601065" y="1051626"/>
                  </a:lnTo>
                  <a:lnTo>
                    <a:pt x="601062" y="1051835"/>
                  </a:lnTo>
                  <a:lnTo>
                    <a:pt x="598050" y="1051576"/>
                  </a:lnTo>
                  <a:lnTo>
                    <a:pt x="597453" y="1052477"/>
                  </a:lnTo>
                  <a:lnTo>
                    <a:pt x="597562" y="1053268"/>
                  </a:lnTo>
                  <a:lnTo>
                    <a:pt x="597641" y="1053535"/>
                  </a:lnTo>
                  <a:lnTo>
                    <a:pt x="597759" y="1053933"/>
                  </a:lnTo>
                  <a:lnTo>
                    <a:pt x="597914" y="1054520"/>
                  </a:lnTo>
                  <a:lnTo>
                    <a:pt x="599161" y="1056449"/>
                  </a:lnTo>
                  <a:lnTo>
                    <a:pt x="599231" y="1056452"/>
                  </a:lnTo>
                  <a:lnTo>
                    <a:pt x="601644" y="1056536"/>
                  </a:lnTo>
                  <a:lnTo>
                    <a:pt x="601689" y="1056122"/>
                  </a:lnTo>
                  <a:lnTo>
                    <a:pt x="602063" y="1056167"/>
                  </a:lnTo>
                  <a:lnTo>
                    <a:pt x="601784" y="1057992"/>
                  </a:lnTo>
                  <a:lnTo>
                    <a:pt x="602267" y="1058538"/>
                  </a:lnTo>
                  <a:lnTo>
                    <a:pt x="600831" y="1067563"/>
                  </a:lnTo>
                  <a:lnTo>
                    <a:pt x="599924" y="1067467"/>
                  </a:lnTo>
                  <a:lnTo>
                    <a:pt x="599025" y="1073966"/>
                  </a:lnTo>
                  <a:lnTo>
                    <a:pt x="599021" y="1074085"/>
                  </a:lnTo>
                  <a:lnTo>
                    <a:pt x="599040" y="1074180"/>
                  </a:lnTo>
                  <a:lnTo>
                    <a:pt x="599066" y="1074276"/>
                  </a:lnTo>
                  <a:lnTo>
                    <a:pt x="599100" y="1074367"/>
                  </a:lnTo>
                  <a:lnTo>
                    <a:pt x="599142" y="1074453"/>
                  </a:lnTo>
                  <a:lnTo>
                    <a:pt x="599191" y="1074535"/>
                  </a:lnTo>
                  <a:lnTo>
                    <a:pt x="599251" y="1074617"/>
                  </a:lnTo>
                  <a:lnTo>
                    <a:pt x="599323" y="1074699"/>
                  </a:lnTo>
                  <a:lnTo>
                    <a:pt x="599407" y="1074772"/>
                  </a:lnTo>
                  <a:lnTo>
                    <a:pt x="599490" y="1074831"/>
                  </a:lnTo>
                  <a:lnTo>
                    <a:pt x="599637" y="1074890"/>
                  </a:lnTo>
                  <a:lnTo>
                    <a:pt x="599765" y="1074908"/>
                  </a:lnTo>
                  <a:lnTo>
                    <a:pt x="599890" y="1074899"/>
                  </a:lnTo>
                  <a:lnTo>
                    <a:pt x="600336" y="1071859"/>
                  </a:lnTo>
                  <a:lnTo>
                    <a:pt x="601084" y="1071959"/>
                  </a:lnTo>
                  <a:lnTo>
                    <a:pt x="600676" y="1075017"/>
                  </a:lnTo>
                  <a:lnTo>
                    <a:pt x="601715" y="1075077"/>
                  </a:lnTo>
                  <a:lnTo>
                    <a:pt x="602101" y="1072059"/>
                  </a:lnTo>
                  <a:lnTo>
                    <a:pt x="602910" y="1072155"/>
                  </a:lnTo>
                  <a:lnTo>
                    <a:pt x="602592" y="1075054"/>
                  </a:lnTo>
                  <a:lnTo>
                    <a:pt x="602589" y="1075259"/>
                  </a:lnTo>
                  <a:lnTo>
                    <a:pt x="603666" y="1075363"/>
                  </a:lnTo>
                  <a:lnTo>
                    <a:pt x="603669" y="1075218"/>
                  </a:lnTo>
                  <a:lnTo>
                    <a:pt x="604032" y="1072260"/>
                  </a:lnTo>
                  <a:lnTo>
                    <a:pt x="604818" y="1072355"/>
                  </a:lnTo>
                  <a:lnTo>
                    <a:pt x="604474" y="1075441"/>
                  </a:lnTo>
                  <a:lnTo>
                    <a:pt x="605657" y="1075564"/>
                  </a:lnTo>
                  <a:lnTo>
                    <a:pt x="605960" y="1072501"/>
                  </a:lnTo>
                  <a:lnTo>
                    <a:pt x="606791" y="1072537"/>
                  </a:lnTo>
                  <a:lnTo>
                    <a:pt x="606447" y="1075664"/>
                  </a:lnTo>
                  <a:lnTo>
                    <a:pt x="607796" y="1075768"/>
                  </a:lnTo>
                  <a:lnTo>
                    <a:pt x="607955" y="1072642"/>
                  </a:lnTo>
                  <a:lnTo>
                    <a:pt x="608847" y="1072696"/>
                  </a:lnTo>
                  <a:lnTo>
                    <a:pt x="608586" y="1075764"/>
                  </a:lnTo>
                  <a:lnTo>
                    <a:pt x="609860" y="1074872"/>
                  </a:lnTo>
                  <a:lnTo>
                    <a:pt x="609996" y="1074749"/>
                  </a:lnTo>
                  <a:lnTo>
                    <a:pt x="610120" y="1074613"/>
                  </a:lnTo>
                  <a:lnTo>
                    <a:pt x="610226" y="1074462"/>
                  </a:lnTo>
                  <a:lnTo>
                    <a:pt x="610313" y="1074308"/>
                  </a:lnTo>
                  <a:lnTo>
                    <a:pt x="610370" y="1074153"/>
                  </a:lnTo>
                  <a:lnTo>
                    <a:pt x="610404" y="1073984"/>
                  </a:lnTo>
                  <a:lnTo>
                    <a:pt x="610430" y="1073807"/>
                  </a:lnTo>
                  <a:lnTo>
                    <a:pt x="610545" y="1072545"/>
                  </a:lnTo>
                  <a:lnTo>
                    <a:pt x="610839" y="1069392"/>
                  </a:lnTo>
                  <a:lnTo>
                    <a:pt x="610744" y="1069324"/>
                  </a:lnTo>
                  <a:lnTo>
                    <a:pt x="610668" y="1069233"/>
                  </a:lnTo>
                  <a:lnTo>
                    <a:pt x="610634" y="1069156"/>
                  </a:lnTo>
                  <a:lnTo>
                    <a:pt x="610623" y="1069056"/>
                  </a:lnTo>
                  <a:lnTo>
                    <a:pt x="610634" y="1068742"/>
                  </a:lnTo>
                  <a:lnTo>
                    <a:pt x="610600" y="1068073"/>
                  </a:lnTo>
                  <a:lnTo>
                    <a:pt x="610600" y="1067736"/>
                  </a:lnTo>
                  <a:lnTo>
                    <a:pt x="610616" y="1067404"/>
                  </a:lnTo>
                  <a:lnTo>
                    <a:pt x="610661" y="1067076"/>
                  </a:lnTo>
                  <a:lnTo>
                    <a:pt x="610740" y="1066725"/>
                  </a:lnTo>
                  <a:lnTo>
                    <a:pt x="610850" y="1066375"/>
                  </a:lnTo>
                  <a:lnTo>
                    <a:pt x="610986" y="1066029"/>
                  </a:lnTo>
                  <a:lnTo>
                    <a:pt x="611141" y="1065697"/>
                  </a:lnTo>
                  <a:lnTo>
                    <a:pt x="611319" y="1065378"/>
                  </a:lnTo>
                  <a:lnTo>
                    <a:pt x="611382" y="1065287"/>
                  </a:lnTo>
                  <a:lnTo>
                    <a:pt x="611553" y="1065037"/>
                  </a:lnTo>
                  <a:lnTo>
                    <a:pt x="611821" y="1064719"/>
                  </a:lnTo>
                  <a:lnTo>
                    <a:pt x="612116" y="1064414"/>
                  </a:lnTo>
                  <a:lnTo>
                    <a:pt x="612422" y="1064118"/>
                  </a:lnTo>
                  <a:lnTo>
                    <a:pt x="612732" y="1063831"/>
                  </a:lnTo>
                  <a:lnTo>
                    <a:pt x="613117" y="1063522"/>
                  </a:lnTo>
                  <a:lnTo>
                    <a:pt x="613533" y="1063244"/>
                  </a:lnTo>
                  <a:lnTo>
                    <a:pt x="613953" y="1062971"/>
                  </a:lnTo>
                  <a:lnTo>
                    <a:pt x="614346" y="1062680"/>
                  </a:lnTo>
                  <a:lnTo>
                    <a:pt x="614682" y="1062338"/>
                  </a:lnTo>
                  <a:lnTo>
                    <a:pt x="614977" y="1061906"/>
                  </a:lnTo>
                  <a:lnTo>
                    <a:pt x="615219" y="1061428"/>
                  </a:lnTo>
                  <a:lnTo>
                    <a:pt x="615419" y="1060918"/>
                  </a:lnTo>
                  <a:lnTo>
                    <a:pt x="615596" y="1060400"/>
                  </a:lnTo>
                  <a:lnTo>
                    <a:pt x="615854" y="1059558"/>
                  </a:lnTo>
                  <a:lnTo>
                    <a:pt x="615940" y="1059230"/>
                  </a:lnTo>
                  <a:lnTo>
                    <a:pt x="616016" y="1058898"/>
                  </a:lnTo>
                  <a:lnTo>
                    <a:pt x="616084" y="1058561"/>
                  </a:lnTo>
                  <a:lnTo>
                    <a:pt x="616145" y="1058229"/>
                  </a:lnTo>
                  <a:lnTo>
                    <a:pt x="616628" y="1058552"/>
                  </a:lnTo>
                  <a:lnTo>
                    <a:pt x="618079" y="1052549"/>
                  </a:lnTo>
                  <a:lnTo>
                    <a:pt x="618699" y="1052877"/>
                  </a:lnTo>
                  <a:lnTo>
                    <a:pt x="618843" y="1052795"/>
                  </a:lnTo>
                  <a:lnTo>
                    <a:pt x="618994" y="1052718"/>
                  </a:lnTo>
                  <a:lnTo>
                    <a:pt x="619149" y="1052650"/>
                  </a:lnTo>
                  <a:lnTo>
                    <a:pt x="619308" y="1052586"/>
                  </a:lnTo>
                  <a:lnTo>
                    <a:pt x="619466" y="1052531"/>
                  </a:lnTo>
                  <a:lnTo>
                    <a:pt x="619667" y="1052477"/>
                  </a:lnTo>
                  <a:lnTo>
                    <a:pt x="619871" y="1052431"/>
                  </a:lnTo>
                  <a:lnTo>
                    <a:pt x="620079" y="1052395"/>
                  </a:lnTo>
                  <a:lnTo>
                    <a:pt x="620290" y="1052376"/>
                  </a:lnTo>
                  <a:lnTo>
                    <a:pt x="620498" y="1052367"/>
                  </a:lnTo>
                  <a:lnTo>
                    <a:pt x="620736" y="1052376"/>
                  </a:lnTo>
                  <a:lnTo>
                    <a:pt x="620974" y="1052395"/>
                  </a:lnTo>
                  <a:lnTo>
                    <a:pt x="621212" y="1052431"/>
                  </a:lnTo>
                  <a:lnTo>
                    <a:pt x="621443" y="1052486"/>
                  </a:lnTo>
                  <a:lnTo>
                    <a:pt x="621658" y="1052568"/>
                  </a:lnTo>
                  <a:lnTo>
                    <a:pt x="621885" y="1052695"/>
                  </a:lnTo>
                  <a:lnTo>
                    <a:pt x="622101" y="1052850"/>
                  </a:lnTo>
                  <a:lnTo>
                    <a:pt x="622305" y="1053032"/>
                  </a:lnTo>
                  <a:lnTo>
                    <a:pt x="622486" y="1053228"/>
                  </a:lnTo>
                  <a:lnTo>
                    <a:pt x="622630" y="1053441"/>
                  </a:lnTo>
                  <a:lnTo>
                    <a:pt x="622732" y="1053646"/>
                  </a:lnTo>
                  <a:lnTo>
                    <a:pt x="622815" y="1053869"/>
                  </a:lnTo>
                  <a:lnTo>
                    <a:pt x="622879" y="1054101"/>
                  </a:lnTo>
                  <a:lnTo>
                    <a:pt x="622913" y="1054338"/>
                  </a:lnTo>
                  <a:lnTo>
                    <a:pt x="622921" y="1054570"/>
                  </a:lnTo>
                  <a:lnTo>
                    <a:pt x="623147" y="1054661"/>
                  </a:lnTo>
                  <a:lnTo>
                    <a:pt x="623125" y="1054902"/>
                  </a:lnTo>
                  <a:lnTo>
                    <a:pt x="623083" y="1055139"/>
                  </a:lnTo>
                  <a:lnTo>
                    <a:pt x="623023" y="1055375"/>
                  </a:lnTo>
                  <a:lnTo>
                    <a:pt x="622947" y="1055608"/>
                  </a:lnTo>
                  <a:lnTo>
                    <a:pt x="622856" y="1055826"/>
                  </a:lnTo>
                  <a:lnTo>
                    <a:pt x="622762" y="1055981"/>
                  </a:lnTo>
                  <a:lnTo>
                    <a:pt x="622641" y="1056131"/>
                  </a:lnTo>
                  <a:lnTo>
                    <a:pt x="622516" y="1056277"/>
                  </a:lnTo>
                  <a:lnTo>
                    <a:pt x="622414" y="1056422"/>
                  </a:lnTo>
                  <a:lnTo>
                    <a:pt x="622350" y="1056581"/>
                  </a:lnTo>
                  <a:lnTo>
                    <a:pt x="621526" y="1060254"/>
                  </a:lnTo>
                  <a:lnTo>
                    <a:pt x="621515" y="1060541"/>
                  </a:lnTo>
                  <a:lnTo>
                    <a:pt x="621522" y="1060686"/>
                  </a:lnTo>
                  <a:lnTo>
                    <a:pt x="621537" y="1060832"/>
                  </a:lnTo>
                  <a:lnTo>
                    <a:pt x="621556" y="1060973"/>
                  </a:lnTo>
                  <a:lnTo>
                    <a:pt x="621602" y="1061141"/>
                  </a:lnTo>
                  <a:lnTo>
                    <a:pt x="621658" y="1061301"/>
                  </a:lnTo>
                  <a:lnTo>
                    <a:pt x="621794" y="1061624"/>
                  </a:lnTo>
                  <a:lnTo>
                    <a:pt x="621859" y="1061788"/>
                  </a:lnTo>
                  <a:lnTo>
                    <a:pt x="621927" y="1062015"/>
                  </a:lnTo>
                  <a:lnTo>
                    <a:pt x="621983" y="1062247"/>
                  </a:lnTo>
                  <a:lnTo>
                    <a:pt x="622055" y="1062510"/>
                  </a:lnTo>
                  <a:lnTo>
                    <a:pt x="622112" y="1062702"/>
                  </a:lnTo>
                  <a:lnTo>
                    <a:pt x="622195" y="1062916"/>
                  </a:lnTo>
                  <a:lnTo>
                    <a:pt x="622369" y="1063239"/>
                  </a:lnTo>
                  <a:lnTo>
                    <a:pt x="622581" y="1063544"/>
                  </a:lnTo>
                  <a:lnTo>
                    <a:pt x="622818" y="1063836"/>
                  </a:lnTo>
                  <a:lnTo>
                    <a:pt x="623072" y="1064113"/>
                  </a:lnTo>
                  <a:lnTo>
                    <a:pt x="623336" y="1064377"/>
                  </a:lnTo>
                  <a:lnTo>
                    <a:pt x="623567" y="1064586"/>
                  </a:lnTo>
                  <a:lnTo>
                    <a:pt x="623809" y="1064787"/>
                  </a:lnTo>
                  <a:lnTo>
                    <a:pt x="624315" y="1065160"/>
                  </a:lnTo>
                  <a:lnTo>
                    <a:pt x="624803" y="1065506"/>
                  </a:lnTo>
                  <a:lnTo>
                    <a:pt x="625029" y="1065661"/>
                  </a:lnTo>
                  <a:lnTo>
                    <a:pt x="625498" y="1065970"/>
                  </a:lnTo>
                  <a:lnTo>
                    <a:pt x="625736" y="1066120"/>
                  </a:lnTo>
                  <a:lnTo>
                    <a:pt x="625978" y="1066366"/>
                  </a:lnTo>
                  <a:lnTo>
                    <a:pt x="626212" y="1066630"/>
                  </a:lnTo>
                  <a:lnTo>
                    <a:pt x="626431" y="1066908"/>
                  </a:lnTo>
                  <a:lnTo>
                    <a:pt x="626636" y="1067190"/>
                  </a:lnTo>
                  <a:lnTo>
                    <a:pt x="626824" y="1067486"/>
                  </a:lnTo>
                  <a:lnTo>
                    <a:pt x="626991" y="1067777"/>
                  </a:lnTo>
                  <a:lnTo>
                    <a:pt x="627142" y="1068082"/>
                  </a:lnTo>
                  <a:lnTo>
                    <a:pt x="627282" y="1068396"/>
                  </a:lnTo>
                  <a:lnTo>
                    <a:pt x="627407" y="1068714"/>
                  </a:lnTo>
                  <a:lnTo>
                    <a:pt x="627524" y="1069033"/>
                  </a:lnTo>
                  <a:lnTo>
                    <a:pt x="627660" y="1069424"/>
                  </a:lnTo>
                  <a:lnTo>
                    <a:pt x="627781" y="1069825"/>
                  </a:lnTo>
                  <a:lnTo>
                    <a:pt x="627886" y="1070230"/>
                  </a:lnTo>
                  <a:lnTo>
                    <a:pt x="627970" y="1070635"/>
                  </a:lnTo>
                  <a:lnTo>
                    <a:pt x="628026" y="1071044"/>
                  </a:lnTo>
                  <a:lnTo>
                    <a:pt x="628068" y="1071563"/>
                  </a:lnTo>
                  <a:lnTo>
                    <a:pt x="628068" y="1072091"/>
                  </a:lnTo>
                  <a:lnTo>
                    <a:pt x="628038" y="1072624"/>
                  </a:lnTo>
                  <a:lnTo>
                    <a:pt x="627970" y="1073147"/>
                  </a:lnTo>
                  <a:lnTo>
                    <a:pt x="627867" y="1073657"/>
                  </a:lnTo>
                  <a:lnTo>
                    <a:pt x="627282" y="1076492"/>
                  </a:lnTo>
                  <a:lnTo>
                    <a:pt x="627161" y="1076874"/>
                  </a:lnTo>
                  <a:lnTo>
                    <a:pt x="627025" y="1077379"/>
                  </a:lnTo>
                  <a:lnTo>
                    <a:pt x="626911" y="1077894"/>
                  </a:lnTo>
                  <a:lnTo>
                    <a:pt x="626832" y="1078417"/>
                  </a:lnTo>
                  <a:lnTo>
                    <a:pt x="626798" y="1078936"/>
                  </a:lnTo>
                  <a:lnTo>
                    <a:pt x="626809" y="1079446"/>
                  </a:lnTo>
                  <a:lnTo>
                    <a:pt x="626877" y="1079974"/>
                  </a:lnTo>
                  <a:lnTo>
                    <a:pt x="626998" y="1080502"/>
                  </a:lnTo>
                  <a:lnTo>
                    <a:pt x="627165" y="1081020"/>
                  </a:lnTo>
                  <a:lnTo>
                    <a:pt x="627369" y="1081526"/>
                  </a:lnTo>
                  <a:lnTo>
                    <a:pt x="627607" y="1081999"/>
                  </a:lnTo>
                  <a:lnTo>
                    <a:pt x="627939" y="1082541"/>
                  </a:lnTo>
                  <a:lnTo>
                    <a:pt x="628329" y="1083059"/>
                  </a:lnTo>
                  <a:lnTo>
                    <a:pt x="628767" y="1083542"/>
                  </a:lnTo>
                  <a:lnTo>
                    <a:pt x="629247" y="1083979"/>
                  </a:lnTo>
                  <a:lnTo>
                    <a:pt x="629753" y="1084347"/>
                  </a:lnTo>
                  <a:lnTo>
                    <a:pt x="630392" y="1084693"/>
                  </a:lnTo>
                  <a:lnTo>
                    <a:pt x="631102" y="1084962"/>
                  </a:lnTo>
                  <a:lnTo>
                    <a:pt x="631851" y="1085157"/>
                  </a:lnTo>
                  <a:lnTo>
                    <a:pt x="632607" y="1085267"/>
                  </a:lnTo>
                  <a:lnTo>
                    <a:pt x="633336" y="1085294"/>
                  </a:lnTo>
                  <a:lnTo>
                    <a:pt x="633990" y="1085239"/>
                  </a:lnTo>
                  <a:lnTo>
                    <a:pt x="634655" y="1085117"/>
                  </a:lnTo>
                  <a:lnTo>
                    <a:pt x="635313" y="1084925"/>
                  </a:lnTo>
                  <a:lnTo>
                    <a:pt x="635944" y="1084680"/>
                  </a:lnTo>
                  <a:lnTo>
                    <a:pt x="636526" y="1084375"/>
                  </a:lnTo>
                  <a:lnTo>
                    <a:pt x="636730" y="1084243"/>
                  </a:lnTo>
                  <a:lnTo>
                    <a:pt x="636934" y="1084102"/>
                  </a:lnTo>
                  <a:lnTo>
                    <a:pt x="637130" y="1083951"/>
                  </a:lnTo>
                  <a:lnTo>
                    <a:pt x="637505" y="1083633"/>
                  </a:lnTo>
                  <a:lnTo>
                    <a:pt x="637739" y="1083405"/>
                  </a:lnTo>
                  <a:lnTo>
                    <a:pt x="637958" y="1083169"/>
                  </a:lnTo>
                  <a:lnTo>
                    <a:pt x="638166" y="1082918"/>
                  </a:lnTo>
                  <a:lnTo>
                    <a:pt x="638370" y="1082663"/>
                  </a:lnTo>
                  <a:lnTo>
                    <a:pt x="638733" y="1082163"/>
                  </a:lnTo>
                  <a:lnTo>
                    <a:pt x="638895" y="1081922"/>
                  </a:lnTo>
                  <a:lnTo>
                    <a:pt x="639201" y="1081421"/>
                  </a:lnTo>
                  <a:lnTo>
                    <a:pt x="639345" y="1081166"/>
                  </a:lnTo>
                  <a:lnTo>
                    <a:pt x="640093" y="1079723"/>
                  </a:lnTo>
                  <a:lnTo>
                    <a:pt x="640743" y="1078140"/>
                  </a:lnTo>
                  <a:lnTo>
                    <a:pt x="641934" y="1075113"/>
                  </a:lnTo>
                  <a:lnTo>
                    <a:pt x="642587" y="1073252"/>
                  </a:lnTo>
                  <a:lnTo>
                    <a:pt x="643113" y="1070940"/>
                  </a:lnTo>
                  <a:lnTo>
                    <a:pt x="643166" y="1070658"/>
                  </a:lnTo>
                  <a:lnTo>
                    <a:pt x="643306" y="1070102"/>
                  </a:lnTo>
                  <a:lnTo>
                    <a:pt x="643389" y="1069829"/>
                  </a:lnTo>
                  <a:lnTo>
                    <a:pt x="643479" y="1069556"/>
                  </a:lnTo>
                  <a:lnTo>
                    <a:pt x="643574" y="1069306"/>
                  </a:lnTo>
                  <a:lnTo>
                    <a:pt x="643676" y="1069056"/>
                  </a:lnTo>
                  <a:lnTo>
                    <a:pt x="643785" y="1068810"/>
                  </a:lnTo>
                  <a:lnTo>
                    <a:pt x="644299" y="1067722"/>
                  </a:lnTo>
                  <a:lnTo>
                    <a:pt x="644451" y="1067426"/>
                  </a:lnTo>
                  <a:lnTo>
                    <a:pt x="644613" y="1067140"/>
                  </a:lnTo>
                  <a:lnTo>
                    <a:pt x="644802" y="1066876"/>
                  </a:lnTo>
                  <a:lnTo>
                    <a:pt x="645097" y="1066525"/>
                  </a:lnTo>
                  <a:lnTo>
                    <a:pt x="645256" y="1066357"/>
                  </a:lnTo>
                  <a:lnTo>
                    <a:pt x="645426" y="1066211"/>
                  </a:lnTo>
                  <a:lnTo>
                    <a:pt x="645611" y="1066093"/>
                  </a:lnTo>
                  <a:lnTo>
                    <a:pt x="645777" y="1066020"/>
                  </a:lnTo>
                  <a:lnTo>
                    <a:pt x="645955" y="1065961"/>
                  </a:lnTo>
                  <a:lnTo>
                    <a:pt x="646140" y="1065915"/>
                  </a:lnTo>
                  <a:lnTo>
                    <a:pt x="646329" y="1065884"/>
                  </a:lnTo>
                  <a:lnTo>
                    <a:pt x="646514" y="1065865"/>
                  </a:lnTo>
                  <a:lnTo>
                    <a:pt x="646684" y="1065861"/>
                  </a:lnTo>
                  <a:lnTo>
                    <a:pt x="646858" y="1065870"/>
                  </a:lnTo>
                  <a:lnTo>
                    <a:pt x="647032" y="1065888"/>
                  </a:lnTo>
                  <a:lnTo>
                    <a:pt x="647206" y="1065915"/>
                  </a:lnTo>
                  <a:lnTo>
                    <a:pt x="647372" y="1065952"/>
                  </a:lnTo>
                  <a:lnTo>
                    <a:pt x="647591" y="1066006"/>
                  </a:lnTo>
                  <a:lnTo>
                    <a:pt x="647814" y="1066075"/>
                  </a:lnTo>
                  <a:lnTo>
                    <a:pt x="648026" y="1066157"/>
                  </a:lnTo>
                  <a:lnTo>
                    <a:pt x="648226" y="1066261"/>
                  </a:lnTo>
                  <a:lnTo>
                    <a:pt x="648404" y="1066384"/>
                  </a:lnTo>
                  <a:lnTo>
                    <a:pt x="648513" y="1066493"/>
                  </a:lnTo>
                  <a:lnTo>
                    <a:pt x="648615" y="1066616"/>
                  </a:lnTo>
                  <a:lnTo>
                    <a:pt x="648710" y="1066744"/>
                  </a:lnTo>
                  <a:lnTo>
                    <a:pt x="648797" y="1066880"/>
                  </a:lnTo>
                  <a:lnTo>
                    <a:pt x="648872" y="1067017"/>
                  </a:lnTo>
                  <a:lnTo>
                    <a:pt x="648948" y="1067171"/>
                  </a:lnTo>
                  <a:lnTo>
                    <a:pt x="649012" y="1067331"/>
                  </a:lnTo>
                  <a:lnTo>
                    <a:pt x="649171" y="1067818"/>
                  </a:lnTo>
                  <a:lnTo>
                    <a:pt x="649322" y="1068255"/>
                  </a:lnTo>
                  <a:lnTo>
                    <a:pt x="649364" y="1068405"/>
                  </a:lnTo>
                  <a:lnTo>
                    <a:pt x="649435" y="1068687"/>
                  </a:lnTo>
                  <a:lnTo>
                    <a:pt x="649477" y="1068828"/>
                  </a:lnTo>
                  <a:lnTo>
                    <a:pt x="649507" y="1068969"/>
                  </a:lnTo>
                  <a:lnTo>
                    <a:pt x="649519" y="1069101"/>
                  </a:lnTo>
                  <a:lnTo>
                    <a:pt x="649492" y="1069210"/>
                  </a:lnTo>
                  <a:lnTo>
                    <a:pt x="649443" y="1069283"/>
                  </a:lnTo>
                  <a:lnTo>
                    <a:pt x="649371" y="1069342"/>
                  </a:lnTo>
                  <a:lnTo>
                    <a:pt x="649209" y="1069452"/>
                  </a:lnTo>
                  <a:lnTo>
                    <a:pt x="649141" y="1069520"/>
                  </a:lnTo>
                  <a:lnTo>
                    <a:pt x="649069" y="1069634"/>
                  </a:lnTo>
                  <a:lnTo>
                    <a:pt x="649005" y="1069761"/>
                  </a:lnTo>
                  <a:lnTo>
                    <a:pt x="648955" y="1069893"/>
                  </a:lnTo>
                  <a:lnTo>
                    <a:pt x="648918" y="1070034"/>
                  </a:lnTo>
                  <a:lnTo>
                    <a:pt x="648887" y="1070171"/>
                  </a:lnTo>
                  <a:lnTo>
                    <a:pt x="648869" y="1070348"/>
                  </a:lnTo>
                  <a:lnTo>
                    <a:pt x="648869" y="1070535"/>
                  </a:lnTo>
                  <a:lnTo>
                    <a:pt x="648887" y="1070721"/>
                  </a:lnTo>
                  <a:lnTo>
                    <a:pt x="648925" y="1070903"/>
                  </a:lnTo>
                  <a:lnTo>
                    <a:pt x="648978" y="1071076"/>
                  </a:lnTo>
                  <a:lnTo>
                    <a:pt x="649095" y="1072323"/>
                  </a:lnTo>
                  <a:lnTo>
                    <a:pt x="649171" y="1073921"/>
                  </a:lnTo>
                  <a:lnTo>
                    <a:pt x="649757" y="1079892"/>
                  </a:lnTo>
                  <a:lnTo>
                    <a:pt x="649760" y="1080169"/>
                  </a:lnTo>
                  <a:lnTo>
                    <a:pt x="649738" y="1080452"/>
                  </a:lnTo>
                  <a:lnTo>
                    <a:pt x="649689" y="1080738"/>
                  </a:lnTo>
                  <a:lnTo>
                    <a:pt x="649621" y="1081011"/>
                  </a:lnTo>
                  <a:lnTo>
                    <a:pt x="649526" y="1081275"/>
                  </a:lnTo>
                  <a:lnTo>
                    <a:pt x="649409" y="1081498"/>
                  </a:lnTo>
                  <a:lnTo>
                    <a:pt x="649254" y="1081703"/>
                  </a:lnTo>
                  <a:lnTo>
                    <a:pt x="649088" y="1081908"/>
                  </a:lnTo>
                  <a:lnTo>
                    <a:pt x="648937" y="1082113"/>
                  </a:lnTo>
                  <a:lnTo>
                    <a:pt x="648819" y="1082336"/>
                  </a:lnTo>
                  <a:lnTo>
                    <a:pt x="648007" y="1083328"/>
                  </a:lnTo>
                  <a:lnTo>
                    <a:pt x="647312" y="1084352"/>
                  </a:lnTo>
                  <a:lnTo>
                    <a:pt x="647519" y="1084589"/>
                  </a:lnTo>
                  <a:lnTo>
                    <a:pt x="644587" y="1087870"/>
                  </a:lnTo>
                  <a:lnTo>
                    <a:pt x="644401" y="1087706"/>
                  </a:lnTo>
                  <a:lnTo>
                    <a:pt x="644247" y="1087811"/>
                  </a:lnTo>
                  <a:lnTo>
                    <a:pt x="644099" y="1087934"/>
                  </a:lnTo>
                  <a:lnTo>
                    <a:pt x="643959" y="1088061"/>
                  </a:lnTo>
                  <a:lnTo>
                    <a:pt x="643831" y="1088202"/>
                  </a:lnTo>
                  <a:lnTo>
                    <a:pt x="643714" y="1088348"/>
                  </a:lnTo>
                  <a:lnTo>
                    <a:pt x="643619" y="1088489"/>
                  </a:lnTo>
                  <a:lnTo>
                    <a:pt x="643532" y="1088630"/>
                  </a:lnTo>
                  <a:lnTo>
                    <a:pt x="643457" y="1088785"/>
                  </a:lnTo>
                  <a:lnTo>
                    <a:pt x="643324" y="1089094"/>
                  </a:lnTo>
                  <a:lnTo>
                    <a:pt x="643283" y="1089222"/>
                  </a:lnTo>
                  <a:lnTo>
                    <a:pt x="643249" y="1089354"/>
                  </a:lnTo>
                  <a:lnTo>
                    <a:pt x="643188" y="1089618"/>
                  </a:lnTo>
                  <a:lnTo>
                    <a:pt x="643151" y="1089750"/>
                  </a:lnTo>
                  <a:lnTo>
                    <a:pt x="643098" y="1089914"/>
                  </a:lnTo>
                  <a:lnTo>
                    <a:pt x="642977" y="1090246"/>
                  </a:lnTo>
                  <a:lnTo>
                    <a:pt x="642909" y="1090410"/>
                  </a:lnTo>
                  <a:lnTo>
                    <a:pt x="642833" y="1090564"/>
                  </a:lnTo>
                  <a:lnTo>
                    <a:pt x="642742" y="1090719"/>
                  </a:lnTo>
                  <a:lnTo>
                    <a:pt x="642648" y="1090869"/>
                  </a:lnTo>
                  <a:lnTo>
                    <a:pt x="642436" y="1091165"/>
                  </a:lnTo>
                  <a:lnTo>
                    <a:pt x="642062" y="1091661"/>
                  </a:lnTo>
                  <a:lnTo>
                    <a:pt x="641873" y="1091889"/>
                  </a:lnTo>
                  <a:lnTo>
                    <a:pt x="641767" y="1092003"/>
                  </a:lnTo>
                  <a:lnTo>
                    <a:pt x="641431" y="1092344"/>
                  </a:lnTo>
                  <a:lnTo>
                    <a:pt x="641325" y="1092462"/>
                  </a:lnTo>
                  <a:lnTo>
                    <a:pt x="641219" y="1092599"/>
                  </a:lnTo>
                  <a:lnTo>
                    <a:pt x="641117" y="1092740"/>
                  </a:lnTo>
                  <a:lnTo>
                    <a:pt x="640932" y="1093031"/>
                  </a:lnTo>
                  <a:lnTo>
                    <a:pt x="640845" y="1093181"/>
                  </a:lnTo>
                  <a:lnTo>
                    <a:pt x="640770" y="1093341"/>
                  </a:lnTo>
                  <a:lnTo>
                    <a:pt x="640581" y="1093841"/>
                  </a:lnTo>
                  <a:lnTo>
                    <a:pt x="640505" y="1094001"/>
                  </a:lnTo>
                  <a:lnTo>
                    <a:pt x="640426" y="1094146"/>
                  </a:lnTo>
                  <a:lnTo>
                    <a:pt x="640244" y="1094428"/>
                  </a:lnTo>
                  <a:lnTo>
                    <a:pt x="640150" y="1094565"/>
                  </a:lnTo>
                  <a:lnTo>
                    <a:pt x="640048" y="1094697"/>
                  </a:lnTo>
                  <a:lnTo>
                    <a:pt x="640108" y="1095402"/>
                  </a:lnTo>
                  <a:lnTo>
                    <a:pt x="639485" y="1096117"/>
                  </a:lnTo>
                  <a:lnTo>
                    <a:pt x="639303" y="1095999"/>
                  </a:lnTo>
                  <a:lnTo>
                    <a:pt x="638415" y="1097187"/>
                  </a:lnTo>
                  <a:lnTo>
                    <a:pt x="637981" y="1097637"/>
                  </a:lnTo>
                  <a:lnTo>
                    <a:pt x="638117" y="1097842"/>
                  </a:lnTo>
                  <a:lnTo>
                    <a:pt x="638030" y="1098038"/>
                  </a:lnTo>
                  <a:lnTo>
                    <a:pt x="638449" y="1098420"/>
                  </a:lnTo>
                  <a:lnTo>
                    <a:pt x="638139" y="1099790"/>
                  </a:lnTo>
                  <a:lnTo>
                    <a:pt x="638649" y="1099999"/>
                  </a:lnTo>
                  <a:lnTo>
                    <a:pt x="636877" y="1106899"/>
                  </a:lnTo>
                  <a:lnTo>
                    <a:pt x="637270" y="1106972"/>
                  </a:lnTo>
                  <a:lnTo>
                    <a:pt x="637338" y="1107008"/>
                  </a:lnTo>
                  <a:lnTo>
                    <a:pt x="637418" y="1107059"/>
                  </a:lnTo>
                  <a:lnTo>
                    <a:pt x="637527" y="1107150"/>
                  </a:lnTo>
                  <a:lnTo>
                    <a:pt x="637584" y="1107254"/>
                  </a:lnTo>
                  <a:lnTo>
                    <a:pt x="637554" y="1107377"/>
                  </a:lnTo>
                  <a:lnTo>
                    <a:pt x="637459" y="1107500"/>
                  </a:lnTo>
                  <a:lnTo>
                    <a:pt x="637357" y="1107555"/>
                  </a:lnTo>
                  <a:lnTo>
                    <a:pt x="637236" y="1107559"/>
                  </a:lnTo>
                  <a:lnTo>
                    <a:pt x="637123" y="1107532"/>
                  </a:lnTo>
                  <a:lnTo>
                    <a:pt x="637089" y="1107678"/>
                  </a:lnTo>
                  <a:lnTo>
                    <a:pt x="637066" y="1107823"/>
                  </a:lnTo>
                  <a:lnTo>
                    <a:pt x="637051" y="1107978"/>
                  </a:lnTo>
                  <a:lnTo>
                    <a:pt x="637047" y="1108128"/>
                  </a:lnTo>
                  <a:lnTo>
                    <a:pt x="637055" y="1108274"/>
                  </a:lnTo>
                  <a:lnTo>
                    <a:pt x="637089" y="1108501"/>
                  </a:lnTo>
                  <a:lnTo>
                    <a:pt x="637149" y="1108734"/>
                  </a:lnTo>
                  <a:lnTo>
                    <a:pt x="637236" y="1108956"/>
                  </a:lnTo>
                  <a:lnTo>
                    <a:pt x="637342" y="1109170"/>
                  </a:lnTo>
                  <a:lnTo>
                    <a:pt x="637463" y="1109371"/>
                  </a:lnTo>
                  <a:lnTo>
                    <a:pt x="637546" y="1109485"/>
                  </a:lnTo>
                  <a:lnTo>
                    <a:pt x="637731" y="1109703"/>
                  </a:lnTo>
                  <a:lnTo>
                    <a:pt x="637833" y="1109803"/>
                  </a:lnTo>
                  <a:lnTo>
                    <a:pt x="637939" y="1109894"/>
                  </a:lnTo>
                  <a:lnTo>
                    <a:pt x="638906" y="1108219"/>
                  </a:lnTo>
                  <a:lnTo>
                    <a:pt x="638597" y="1108014"/>
                  </a:lnTo>
                  <a:lnTo>
                    <a:pt x="638835" y="1107532"/>
                  </a:lnTo>
                  <a:lnTo>
                    <a:pt x="639515" y="1107887"/>
                  </a:lnTo>
                  <a:lnTo>
                    <a:pt x="645309" y="1096044"/>
                  </a:lnTo>
                  <a:lnTo>
                    <a:pt x="647686" y="1097259"/>
                  </a:lnTo>
                  <a:lnTo>
                    <a:pt x="646711" y="1099107"/>
                  </a:lnTo>
                  <a:lnTo>
                    <a:pt x="640706" y="1111660"/>
                  </a:lnTo>
                  <a:lnTo>
                    <a:pt x="643011" y="1112042"/>
                  </a:lnTo>
                  <a:lnTo>
                    <a:pt x="643234" y="1111702"/>
                  </a:lnTo>
                  <a:lnTo>
                    <a:pt x="643770" y="1110882"/>
                  </a:lnTo>
                  <a:lnTo>
                    <a:pt x="643544" y="1110736"/>
                  </a:lnTo>
                  <a:lnTo>
                    <a:pt x="643869" y="1110140"/>
                  </a:lnTo>
                  <a:lnTo>
                    <a:pt x="644829" y="1110759"/>
                  </a:lnTo>
                  <a:lnTo>
                    <a:pt x="650804" y="1100491"/>
                  </a:lnTo>
                  <a:lnTo>
                    <a:pt x="653307" y="1094102"/>
                  </a:lnTo>
                  <a:lnTo>
                    <a:pt x="659042" y="1079464"/>
                  </a:lnTo>
                  <a:lnTo>
                    <a:pt x="659129" y="1079341"/>
                  </a:lnTo>
                  <a:lnTo>
                    <a:pt x="659284" y="1079223"/>
                  </a:lnTo>
                  <a:lnTo>
                    <a:pt x="659477" y="1079123"/>
                  </a:lnTo>
                  <a:lnTo>
                    <a:pt x="659666" y="1079068"/>
                  </a:lnTo>
                  <a:lnTo>
                    <a:pt x="659817" y="1079068"/>
                  </a:lnTo>
                  <a:lnTo>
                    <a:pt x="659904" y="1079118"/>
                  </a:lnTo>
                  <a:lnTo>
                    <a:pt x="659983" y="1079200"/>
                  </a:lnTo>
                  <a:lnTo>
                    <a:pt x="660134" y="1079400"/>
                  </a:lnTo>
                  <a:lnTo>
                    <a:pt x="660217" y="1079487"/>
                  </a:lnTo>
                  <a:lnTo>
                    <a:pt x="662254" y="1085726"/>
                  </a:lnTo>
                  <a:lnTo>
                    <a:pt x="667058" y="1084611"/>
                  </a:lnTo>
                  <a:lnTo>
                    <a:pt x="664851" y="1077311"/>
                  </a:lnTo>
                  <a:lnTo>
                    <a:pt x="664858" y="1076847"/>
                  </a:lnTo>
                  <a:lnTo>
                    <a:pt x="667092" y="1065811"/>
                  </a:lnTo>
                  <a:lnTo>
                    <a:pt x="671457" y="1061273"/>
                  </a:lnTo>
                  <a:lnTo>
                    <a:pt x="671914" y="1061537"/>
                  </a:lnTo>
                  <a:lnTo>
                    <a:pt x="672061" y="1061487"/>
                  </a:lnTo>
                  <a:lnTo>
                    <a:pt x="672216" y="1061442"/>
                  </a:lnTo>
                  <a:lnTo>
                    <a:pt x="672371" y="1061401"/>
                  </a:lnTo>
                  <a:lnTo>
                    <a:pt x="672526" y="1061369"/>
                  </a:lnTo>
                  <a:lnTo>
                    <a:pt x="672681" y="1061346"/>
                  </a:lnTo>
                  <a:lnTo>
                    <a:pt x="673014" y="1061324"/>
                  </a:lnTo>
                  <a:lnTo>
                    <a:pt x="673358" y="1061333"/>
                  </a:lnTo>
                  <a:lnTo>
                    <a:pt x="673698" y="1061374"/>
                  </a:lnTo>
                  <a:lnTo>
                    <a:pt x="674038" y="1061442"/>
                  </a:lnTo>
                  <a:lnTo>
                    <a:pt x="674363" y="1061528"/>
                  </a:lnTo>
                  <a:lnTo>
                    <a:pt x="674696" y="1061637"/>
                  </a:lnTo>
                  <a:lnTo>
                    <a:pt x="675024" y="1061779"/>
                  </a:lnTo>
                  <a:lnTo>
                    <a:pt x="675342" y="1061938"/>
                  </a:lnTo>
                  <a:lnTo>
                    <a:pt x="675648" y="1062124"/>
                  </a:lnTo>
                  <a:lnTo>
                    <a:pt x="675935" y="1062325"/>
                  </a:lnTo>
                  <a:lnTo>
                    <a:pt x="679389" y="1066484"/>
                  </a:lnTo>
                  <a:lnTo>
                    <a:pt x="679450" y="1066562"/>
                  </a:lnTo>
                  <a:lnTo>
                    <a:pt x="679499" y="1066666"/>
                  </a:lnTo>
                  <a:lnTo>
                    <a:pt x="679533" y="1066785"/>
                  </a:lnTo>
                  <a:lnTo>
                    <a:pt x="679544" y="1066903"/>
                  </a:lnTo>
                  <a:lnTo>
                    <a:pt x="679506" y="1067058"/>
                  </a:lnTo>
                  <a:lnTo>
                    <a:pt x="679420" y="1067158"/>
                  </a:lnTo>
                  <a:lnTo>
                    <a:pt x="679321" y="1067253"/>
                  </a:lnTo>
                  <a:lnTo>
                    <a:pt x="679015" y="1067349"/>
                  </a:lnTo>
                  <a:lnTo>
                    <a:pt x="678660" y="1067294"/>
                  </a:lnTo>
                  <a:lnTo>
                    <a:pt x="675848" y="1070371"/>
                  </a:lnTo>
                  <a:lnTo>
                    <a:pt x="676098" y="1070685"/>
                  </a:lnTo>
                  <a:lnTo>
                    <a:pt x="676090" y="1071095"/>
                  </a:lnTo>
                  <a:lnTo>
                    <a:pt x="675519" y="1071545"/>
                  </a:lnTo>
                  <a:lnTo>
                    <a:pt x="674915" y="1071281"/>
                  </a:lnTo>
                  <a:lnTo>
                    <a:pt x="674393" y="1071836"/>
                  </a:lnTo>
                  <a:lnTo>
                    <a:pt x="674439" y="1072141"/>
                  </a:lnTo>
                  <a:lnTo>
                    <a:pt x="671986" y="1075227"/>
                  </a:lnTo>
                  <a:lnTo>
                    <a:pt x="671430" y="1080706"/>
                  </a:lnTo>
                  <a:lnTo>
                    <a:pt x="670765" y="1085048"/>
                  </a:lnTo>
                  <a:lnTo>
                    <a:pt x="670024" y="1089326"/>
                  </a:lnTo>
                  <a:lnTo>
                    <a:pt x="671445" y="1097460"/>
                  </a:lnTo>
                  <a:lnTo>
                    <a:pt x="671842" y="1099822"/>
                  </a:lnTo>
                  <a:lnTo>
                    <a:pt x="671846" y="1100122"/>
                  </a:lnTo>
                  <a:lnTo>
                    <a:pt x="671831" y="1100432"/>
                  </a:lnTo>
                  <a:lnTo>
                    <a:pt x="671793" y="1100737"/>
                  </a:lnTo>
                  <a:lnTo>
                    <a:pt x="671736" y="1101042"/>
                  </a:lnTo>
                  <a:lnTo>
                    <a:pt x="671657" y="1101333"/>
                  </a:lnTo>
                  <a:lnTo>
                    <a:pt x="671570" y="1101579"/>
                  </a:lnTo>
                  <a:lnTo>
                    <a:pt x="671464" y="1101820"/>
                  </a:lnTo>
                  <a:lnTo>
                    <a:pt x="671343" y="1102061"/>
                  </a:lnTo>
                  <a:lnTo>
                    <a:pt x="671215" y="1102293"/>
                  </a:lnTo>
                  <a:lnTo>
                    <a:pt x="671079" y="1102521"/>
                  </a:lnTo>
                  <a:lnTo>
                    <a:pt x="670924" y="1102771"/>
                  </a:lnTo>
                  <a:lnTo>
                    <a:pt x="670758" y="1103021"/>
                  </a:lnTo>
                  <a:lnTo>
                    <a:pt x="670580" y="1103263"/>
                  </a:lnTo>
                  <a:lnTo>
                    <a:pt x="670391" y="1103490"/>
                  </a:lnTo>
                  <a:lnTo>
                    <a:pt x="670187" y="1103700"/>
                  </a:lnTo>
                  <a:lnTo>
                    <a:pt x="669900" y="1103923"/>
                  </a:lnTo>
                  <a:lnTo>
                    <a:pt x="669579" y="1104109"/>
                  </a:lnTo>
                  <a:lnTo>
                    <a:pt x="668902" y="1104441"/>
                  </a:lnTo>
                  <a:lnTo>
                    <a:pt x="668207" y="1104860"/>
                  </a:lnTo>
                  <a:lnTo>
                    <a:pt x="668022" y="1104979"/>
                  </a:lnTo>
                  <a:lnTo>
                    <a:pt x="667938" y="1105038"/>
                  </a:lnTo>
                  <a:lnTo>
                    <a:pt x="667549" y="1105775"/>
                  </a:lnTo>
                  <a:lnTo>
                    <a:pt x="667273" y="1106317"/>
                  </a:lnTo>
                  <a:lnTo>
                    <a:pt x="667096" y="1106681"/>
                  </a:lnTo>
                  <a:lnTo>
                    <a:pt x="667012" y="1106893"/>
                  </a:lnTo>
                  <a:lnTo>
                    <a:pt x="666997" y="1106931"/>
                  </a:lnTo>
                  <a:lnTo>
                    <a:pt x="666956" y="1107068"/>
                  </a:lnTo>
                  <a:lnTo>
                    <a:pt x="666910" y="1107200"/>
                  </a:lnTo>
                  <a:lnTo>
                    <a:pt x="666744" y="1108938"/>
                  </a:lnTo>
                  <a:lnTo>
                    <a:pt x="666858" y="1109944"/>
                  </a:lnTo>
                  <a:lnTo>
                    <a:pt x="666956" y="1110814"/>
                  </a:lnTo>
                  <a:lnTo>
                    <a:pt x="667046" y="1110964"/>
                  </a:lnTo>
                  <a:lnTo>
                    <a:pt x="667390" y="1111455"/>
                  </a:lnTo>
                  <a:lnTo>
                    <a:pt x="667542" y="1111646"/>
                  </a:lnTo>
                  <a:lnTo>
                    <a:pt x="667704" y="1111833"/>
                  </a:lnTo>
                  <a:lnTo>
                    <a:pt x="667870" y="1112006"/>
                  </a:lnTo>
                  <a:lnTo>
                    <a:pt x="668044" y="1112175"/>
                  </a:lnTo>
                  <a:lnTo>
                    <a:pt x="671280" y="1114873"/>
                  </a:lnTo>
                  <a:lnTo>
                    <a:pt x="672493" y="1115885"/>
                  </a:lnTo>
                  <a:lnTo>
                    <a:pt x="672836" y="1116171"/>
                  </a:lnTo>
                  <a:lnTo>
                    <a:pt x="672991" y="1116271"/>
                  </a:lnTo>
                  <a:lnTo>
                    <a:pt x="673071" y="1116316"/>
                  </a:lnTo>
                  <a:lnTo>
                    <a:pt x="673154" y="1116357"/>
                  </a:lnTo>
                  <a:lnTo>
                    <a:pt x="673237" y="1116394"/>
                  </a:lnTo>
                  <a:lnTo>
                    <a:pt x="673395" y="1116453"/>
                  </a:lnTo>
                  <a:lnTo>
                    <a:pt x="673562" y="1116503"/>
                  </a:lnTo>
                  <a:lnTo>
                    <a:pt x="673736" y="1116539"/>
                  </a:lnTo>
                  <a:lnTo>
                    <a:pt x="673906" y="1116558"/>
                  </a:lnTo>
                  <a:lnTo>
                    <a:pt x="674076" y="1116567"/>
                  </a:lnTo>
                  <a:lnTo>
                    <a:pt x="674295" y="1116549"/>
                  </a:lnTo>
                  <a:lnTo>
                    <a:pt x="674522" y="1116508"/>
                  </a:lnTo>
                  <a:lnTo>
                    <a:pt x="674745" y="1116444"/>
                  </a:lnTo>
                  <a:lnTo>
                    <a:pt x="674956" y="1116353"/>
                  </a:lnTo>
                  <a:lnTo>
                    <a:pt x="675142" y="1116239"/>
                  </a:lnTo>
                  <a:lnTo>
                    <a:pt x="675259" y="1116143"/>
                  </a:lnTo>
                  <a:lnTo>
                    <a:pt x="675364" y="1116030"/>
                  </a:lnTo>
                  <a:lnTo>
                    <a:pt x="675466" y="1115907"/>
                  </a:lnTo>
                  <a:lnTo>
                    <a:pt x="675561" y="1115784"/>
                  </a:lnTo>
                  <a:lnTo>
                    <a:pt x="675686" y="1115588"/>
                  </a:lnTo>
                  <a:lnTo>
                    <a:pt x="675754" y="1115456"/>
                  </a:lnTo>
                  <a:lnTo>
                    <a:pt x="675841" y="1115347"/>
                  </a:lnTo>
                  <a:lnTo>
                    <a:pt x="675939" y="1115306"/>
                  </a:lnTo>
                  <a:lnTo>
                    <a:pt x="676056" y="1115301"/>
                  </a:lnTo>
                  <a:lnTo>
                    <a:pt x="676332" y="1115342"/>
                  </a:lnTo>
                  <a:lnTo>
                    <a:pt x="676464" y="1115356"/>
                  </a:lnTo>
                  <a:lnTo>
                    <a:pt x="676691" y="1115365"/>
                  </a:lnTo>
                  <a:lnTo>
                    <a:pt x="676914" y="1115383"/>
                  </a:lnTo>
                  <a:lnTo>
                    <a:pt x="677023" y="1115397"/>
                  </a:lnTo>
                  <a:lnTo>
                    <a:pt x="677254" y="1115433"/>
                  </a:lnTo>
                  <a:lnTo>
                    <a:pt x="677367" y="1115456"/>
                  </a:lnTo>
                  <a:lnTo>
                    <a:pt x="677477" y="1115488"/>
                  </a:lnTo>
                  <a:lnTo>
                    <a:pt x="677583" y="1115534"/>
                  </a:lnTo>
                  <a:lnTo>
                    <a:pt x="677677" y="1115584"/>
                  </a:lnTo>
                  <a:lnTo>
                    <a:pt x="677764" y="1115643"/>
                  </a:lnTo>
                  <a:lnTo>
                    <a:pt x="677930" y="1115779"/>
                  </a:lnTo>
                  <a:lnTo>
                    <a:pt x="678120" y="1115943"/>
                  </a:lnTo>
                  <a:lnTo>
                    <a:pt x="678324" y="1116143"/>
                  </a:lnTo>
                  <a:lnTo>
                    <a:pt x="678418" y="1116253"/>
                  </a:lnTo>
                  <a:lnTo>
                    <a:pt x="678505" y="1116362"/>
                  </a:lnTo>
                  <a:lnTo>
                    <a:pt x="678626" y="1116530"/>
                  </a:lnTo>
                  <a:lnTo>
                    <a:pt x="678683" y="1116617"/>
                  </a:lnTo>
                  <a:lnTo>
                    <a:pt x="678735" y="1116708"/>
                  </a:lnTo>
                  <a:lnTo>
                    <a:pt x="678777" y="1116803"/>
                  </a:lnTo>
                  <a:lnTo>
                    <a:pt x="678807" y="1116922"/>
                  </a:lnTo>
                  <a:lnTo>
                    <a:pt x="678822" y="1117049"/>
                  </a:lnTo>
                  <a:lnTo>
                    <a:pt x="678838" y="1117304"/>
                  </a:lnTo>
                  <a:lnTo>
                    <a:pt x="678860" y="1117432"/>
                  </a:lnTo>
                  <a:lnTo>
                    <a:pt x="678883" y="1117527"/>
                  </a:lnTo>
                  <a:lnTo>
                    <a:pt x="679008" y="1117900"/>
                  </a:lnTo>
                  <a:lnTo>
                    <a:pt x="679106" y="1117946"/>
                  </a:lnTo>
                  <a:lnTo>
                    <a:pt x="679200" y="1118005"/>
                  </a:lnTo>
                  <a:lnTo>
                    <a:pt x="679291" y="1118069"/>
                  </a:lnTo>
                  <a:lnTo>
                    <a:pt x="679374" y="1118146"/>
                  </a:lnTo>
                  <a:lnTo>
                    <a:pt x="679446" y="1118223"/>
                  </a:lnTo>
                  <a:lnTo>
                    <a:pt x="679499" y="1118292"/>
                  </a:lnTo>
                  <a:lnTo>
                    <a:pt x="679582" y="1118442"/>
                  </a:lnTo>
                  <a:lnTo>
                    <a:pt x="679616" y="1118519"/>
                  </a:lnTo>
                  <a:lnTo>
                    <a:pt x="679677" y="1118679"/>
                  </a:lnTo>
                  <a:lnTo>
                    <a:pt x="679718" y="1118852"/>
                  </a:lnTo>
                  <a:lnTo>
                    <a:pt x="679733" y="1118938"/>
                  </a:lnTo>
                  <a:lnTo>
                    <a:pt x="679741" y="1119025"/>
                  </a:lnTo>
                  <a:lnTo>
                    <a:pt x="679847" y="1119070"/>
                  </a:lnTo>
                  <a:lnTo>
                    <a:pt x="679949" y="1119116"/>
                  </a:lnTo>
                  <a:lnTo>
                    <a:pt x="680043" y="1119170"/>
                  </a:lnTo>
                  <a:lnTo>
                    <a:pt x="680134" y="1119229"/>
                  </a:lnTo>
                  <a:lnTo>
                    <a:pt x="680387" y="1119430"/>
                  </a:lnTo>
                  <a:lnTo>
                    <a:pt x="680474" y="1119493"/>
                  </a:lnTo>
                  <a:lnTo>
                    <a:pt x="680659" y="1119607"/>
                  </a:lnTo>
                  <a:lnTo>
                    <a:pt x="680720" y="1119648"/>
                  </a:lnTo>
                  <a:lnTo>
                    <a:pt x="680784" y="1119685"/>
                  </a:lnTo>
                  <a:lnTo>
                    <a:pt x="680965" y="1119776"/>
                  </a:lnTo>
                  <a:lnTo>
                    <a:pt x="681351" y="1119930"/>
                  </a:lnTo>
                  <a:lnTo>
                    <a:pt x="681528" y="1120021"/>
                  </a:lnTo>
                  <a:lnTo>
                    <a:pt x="681717" y="1120181"/>
                  </a:lnTo>
                  <a:lnTo>
                    <a:pt x="681861" y="1120358"/>
                  </a:lnTo>
                  <a:lnTo>
                    <a:pt x="681967" y="1120454"/>
                  </a:lnTo>
                  <a:lnTo>
                    <a:pt x="682193" y="1120622"/>
                  </a:lnTo>
                  <a:lnTo>
                    <a:pt x="682307" y="1120700"/>
                  </a:lnTo>
                  <a:lnTo>
                    <a:pt x="682416" y="1120777"/>
                  </a:lnTo>
                  <a:lnTo>
                    <a:pt x="682651" y="1120959"/>
                  </a:lnTo>
                  <a:lnTo>
                    <a:pt x="682764" y="1121059"/>
                  </a:lnTo>
                  <a:lnTo>
                    <a:pt x="682862" y="1121168"/>
                  </a:lnTo>
                  <a:lnTo>
                    <a:pt x="682938" y="1121287"/>
                  </a:lnTo>
                  <a:lnTo>
                    <a:pt x="682976" y="1121373"/>
                  </a:lnTo>
                  <a:lnTo>
                    <a:pt x="683010" y="1121469"/>
                  </a:lnTo>
                  <a:lnTo>
                    <a:pt x="683036" y="1121564"/>
                  </a:lnTo>
                  <a:lnTo>
                    <a:pt x="683051" y="1121660"/>
                  </a:lnTo>
                  <a:lnTo>
                    <a:pt x="683029" y="1121815"/>
                  </a:lnTo>
                  <a:lnTo>
                    <a:pt x="682900" y="1122033"/>
                  </a:lnTo>
                  <a:lnTo>
                    <a:pt x="682726" y="1122306"/>
                  </a:lnTo>
                  <a:lnTo>
                    <a:pt x="682624" y="1122497"/>
                  </a:lnTo>
                  <a:lnTo>
                    <a:pt x="682594" y="1122584"/>
                  </a:lnTo>
                  <a:lnTo>
                    <a:pt x="682568" y="1122675"/>
                  </a:lnTo>
                  <a:lnTo>
                    <a:pt x="682522" y="1122862"/>
                  </a:lnTo>
                  <a:lnTo>
                    <a:pt x="682466" y="1122998"/>
                  </a:lnTo>
                  <a:lnTo>
                    <a:pt x="682409" y="1123098"/>
                  </a:lnTo>
                  <a:lnTo>
                    <a:pt x="682360" y="1123198"/>
                  </a:lnTo>
                  <a:lnTo>
                    <a:pt x="682322" y="1123321"/>
                  </a:lnTo>
                  <a:lnTo>
                    <a:pt x="682299" y="1123449"/>
                  </a:lnTo>
                  <a:lnTo>
                    <a:pt x="682262" y="1123704"/>
                  </a:lnTo>
                  <a:lnTo>
                    <a:pt x="682224" y="1123827"/>
                  </a:lnTo>
                  <a:lnTo>
                    <a:pt x="682171" y="1123945"/>
                  </a:lnTo>
                  <a:lnTo>
                    <a:pt x="681963" y="1124268"/>
                  </a:lnTo>
                  <a:lnTo>
                    <a:pt x="681910" y="1124382"/>
                  </a:lnTo>
                  <a:lnTo>
                    <a:pt x="681876" y="1124487"/>
                  </a:lnTo>
                  <a:lnTo>
                    <a:pt x="681849" y="1124596"/>
                  </a:lnTo>
                  <a:lnTo>
                    <a:pt x="681804" y="1124814"/>
                  </a:lnTo>
                  <a:lnTo>
                    <a:pt x="681774" y="1124924"/>
                  </a:lnTo>
                  <a:lnTo>
                    <a:pt x="681683" y="1125147"/>
                  </a:lnTo>
                  <a:lnTo>
                    <a:pt x="681528" y="1125479"/>
                  </a:lnTo>
                  <a:lnTo>
                    <a:pt x="681472" y="1125624"/>
                  </a:lnTo>
                  <a:lnTo>
                    <a:pt x="681366" y="1125920"/>
                  </a:lnTo>
                  <a:lnTo>
                    <a:pt x="681302" y="1126061"/>
                  </a:lnTo>
                  <a:lnTo>
                    <a:pt x="681230" y="1126198"/>
                  </a:lnTo>
                  <a:lnTo>
                    <a:pt x="681165" y="1126284"/>
                  </a:lnTo>
                  <a:lnTo>
                    <a:pt x="681094" y="1126371"/>
                  </a:lnTo>
                  <a:lnTo>
                    <a:pt x="680942" y="1126535"/>
                  </a:lnTo>
                  <a:lnTo>
                    <a:pt x="680856" y="1126662"/>
                  </a:lnTo>
                  <a:lnTo>
                    <a:pt x="680810" y="1126740"/>
                  </a:lnTo>
                  <a:lnTo>
                    <a:pt x="680769" y="1126822"/>
                  </a:lnTo>
                  <a:lnTo>
                    <a:pt x="680096" y="1127172"/>
                  </a:lnTo>
                  <a:lnTo>
                    <a:pt x="679968" y="1127350"/>
                  </a:lnTo>
                  <a:lnTo>
                    <a:pt x="678274" y="1128277"/>
                  </a:lnTo>
                  <a:lnTo>
                    <a:pt x="676759" y="1129107"/>
                  </a:lnTo>
                  <a:lnTo>
                    <a:pt x="676695" y="1129152"/>
                  </a:lnTo>
                  <a:lnTo>
                    <a:pt x="676604" y="1129266"/>
                  </a:lnTo>
                  <a:lnTo>
                    <a:pt x="676540" y="1129407"/>
                  </a:lnTo>
                  <a:lnTo>
                    <a:pt x="676494" y="1129525"/>
                  </a:lnTo>
                  <a:lnTo>
                    <a:pt x="676468" y="1129625"/>
                  </a:lnTo>
                  <a:lnTo>
                    <a:pt x="676453" y="1129730"/>
                  </a:lnTo>
                  <a:lnTo>
                    <a:pt x="676740" y="1130604"/>
                  </a:lnTo>
                  <a:lnTo>
                    <a:pt x="676990" y="1131350"/>
                  </a:lnTo>
                  <a:lnTo>
                    <a:pt x="677205" y="1131888"/>
                  </a:lnTo>
                  <a:lnTo>
                    <a:pt x="677670" y="1132766"/>
                  </a:lnTo>
                  <a:lnTo>
                    <a:pt x="677904" y="1133158"/>
                  </a:lnTo>
                  <a:lnTo>
                    <a:pt x="678116" y="1133476"/>
                  </a:lnTo>
                  <a:lnTo>
                    <a:pt x="678184" y="1133740"/>
                  </a:lnTo>
                  <a:lnTo>
                    <a:pt x="678446" y="1134416"/>
                  </a:lnTo>
                  <a:lnTo>
                    <a:pt x="678571" y="1134557"/>
                  </a:lnTo>
                  <a:lnTo>
                    <a:pt x="678796" y="1134692"/>
                  </a:lnTo>
                  <a:lnTo>
                    <a:pt x="678936" y="1134696"/>
                  </a:lnTo>
                  <a:lnTo>
                    <a:pt x="679098" y="1134751"/>
                  </a:lnTo>
                  <a:lnTo>
                    <a:pt x="679340" y="1134924"/>
                  </a:lnTo>
                  <a:lnTo>
                    <a:pt x="679703" y="1135301"/>
                  </a:lnTo>
                  <a:lnTo>
                    <a:pt x="679881" y="1135474"/>
                  </a:lnTo>
                  <a:lnTo>
                    <a:pt x="679979" y="1135552"/>
                  </a:lnTo>
                  <a:lnTo>
                    <a:pt x="680538" y="1135989"/>
                  </a:lnTo>
                  <a:lnTo>
                    <a:pt x="681479" y="1136603"/>
                  </a:lnTo>
                  <a:lnTo>
                    <a:pt x="682269" y="1137004"/>
                  </a:lnTo>
                  <a:lnTo>
                    <a:pt x="683104" y="1137404"/>
                  </a:lnTo>
                  <a:lnTo>
                    <a:pt x="683871" y="1137627"/>
                  </a:lnTo>
                  <a:lnTo>
                    <a:pt x="684344" y="1137723"/>
                  </a:lnTo>
                  <a:lnTo>
                    <a:pt x="684688" y="1137750"/>
                  </a:lnTo>
                  <a:lnTo>
                    <a:pt x="684967" y="1137755"/>
                  </a:lnTo>
                  <a:lnTo>
                    <a:pt x="685243" y="1137741"/>
                  </a:lnTo>
                  <a:lnTo>
                    <a:pt x="685417" y="1137728"/>
                  </a:lnTo>
                  <a:lnTo>
                    <a:pt x="686037" y="1137623"/>
                  </a:lnTo>
                  <a:lnTo>
                    <a:pt x="686502" y="1137491"/>
                  </a:lnTo>
                  <a:lnTo>
                    <a:pt x="686865" y="1137341"/>
                  </a:lnTo>
                  <a:lnTo>
                    <a:pt x="687205" y="1137177"/>
                  </a:lnTo>
                  <a:lnTo>
                    <a:pt x="687586" y="1136945"/>
                  </a:lnTo>
                  <a:lnTo>
                    <a:pt x="687904" y="1136717"/>
                  </a:lnTo>
                  <a:lnTo>
                    <a:pt x="688115" y="1136480"/>
                  </a:lnTo>
                  <a:lnTo>
                    <a:pt x="688323" y="1136262"/>
                  </a:lnTo>
                  <a:lnTo>
                    <a:pt x="688618" y="1135998"/>
                  </a:lnTo>
                  <a:lnTo>
                    <a:pt x="689159" y="1135497"/>
                  </a:lnTo>
                  <a:lnTo>
                    <a:pt x="689865" y="1134837"/>
                  </a:lnTo>
                  <a:lnTo>
                    <a:pt x="691063" y="1133576"/>
                  </a:lnTo>
                  <a:lnTo>
                    <a:pt x="691581" y="1133053"/>
                  </a:lnTo>
                  <a:lnTo>
                    <a:pt x="692220" y="1132074"/>
                  </a:lnTo>
                  <a:lnTo>
                    <a:pt x="692669" y="1131350"/>
                  </a:lnTo>
                  <a:lnTo>
                    <a:pt x="693285" y="1130395"/>
                  </a:lnTo>
                  <a:lnTo>
                    <a:pt x="693803" y="1129580"/>
                  </a:lnTo>
                  <a:lnTo>
                    <a:pt x="694574" y="1128041"/>
                  </a:lnTo>
                  <a:lnTo>
                    <a:pt x="695254" y="1126335"/>
                  </a:lnTo>
                  <a:lnTo>
                    <a:pt x="695606" y="1125247"/>
                  </a:lnTo>
                  <a:lnTo>
                    <a:pt x="696097" y="1123526"/>
                  </a:lnTo>
                  <a:lnTo>
                    <a:pt x="696294" y="1121933"/>
                  </a:lnTo>
                  <a:lnTo>
                    <a:pt x="696490" y="1120208"/>
                  </a:lnTo>
                  <a:lnTo>
                    <a:pt x="696554" y="1118902"/>
                  </a:lnTo>
                  <a:lnTo>
                    <a:pt x="696569" y="1118060"/>
                  </a:lnTo>
                  <a:lnTo>
                    <a:pt x="696392" y="1116162"/>
                  </a:lnTo>
                  <a:lnTo>
                    <a:pt x="696176" y="1114182"/>
                  </a:lnTo>
                  <a:lnTo>
                    <a:pt x="695727" y="1110932"/>
                  </a:lnTo>
                  <a:lnTo>
                    <a:pt x="695062" y="1105984"/>
                  </a:lnTo>
                  <a:lnTo>
                    <a:pt x="696634" y="1105161"/>
                  </a:lnTo>
                  <a:lnTo>
                    <a:pt x="697730" y="1104614"/>
                  </a:lnTo>
                  <a:lnTo>
                    <a:pt x="698697" y="1104191"/>
                  </a:lnTo>
                  <a:lnTo>
                    <a:pt x="699536" y="1103884"/>
                  </a:lnTo>
                  <a:lnTo>
                    <a:pt x="700957" y="1103363"/>
                  </a:lnTo>
                  <a:lnTo>
                    <a:pt x="701656" y="1103190"/>
                  </a:lnTo>
                  <a:lnTo>
                    <a:pt x="702680" y="1102994"/>
                  </a:lnTo>
                  <a:lnTo>
                    <a:pt x="702726" y="1102416"/>
                  </a:lnTo>
                  <a:lnTo>
                    <a:pt x="703266" y="1102366"/>
                  </a:lnTo>
                  <a:lnTo>
                    <a:pt x="703293" y="1102494"/>
                  </a:lnTo>
                  <a:lnTo>
                    <a:pt x="703959" y="1102428"/>
                  </a:lnTo>
                  <a:lnTo>
                    <a:pt x="705708" y="1102257"/>
                  </a:lnTo>
                  <a:lnTo>
                    <a:pt x="706739" y="1102193"/>
                  </a:lnTo>
                  <a:lnTo>
                    <a:pt x="706849" y="1103627"/>
                  </a:lnTo>
                  <a:lnTo>
                    <a:pt x="707470" y="1103223"/>
                  </a:lnTo>
                  <a:lnTo>
                    <a:pt x="708047" y="1102848"/>
                  </a:lnTo>
                  <a:lnTo>
                    <a:pt x="707824" y="1101752"/>
                  </a:lnTo>
                  <a:lnTo>
                    <a:pt x="707956" y="1101747"/>
                  </a:lnTo>
                  <a:lnTo>
                    <a:pt x="709891" y="1101192"/>
                  </a:lnTo>
                  <a:lnTo>
                    <a:pt x="709971" y="1101155"/>
                  </a:lnTo>
                  <a:lnTo>
                    <a:pt x="710042" y="1101114"/>
                  </a:lnTo>
                  <a:lnTo>
                    <a:pt x="710239" y="1100955"/>
                  </a:lnTo>
                  <a:lnTo>
                    <a:pt x="710307" y="1100905"/>
                  </a:lnTo>
                  <a:lnTo>
                    <a:pt x="710537" y="1100759"/>
                  </a:lnTo>
                  <a:lnTo>
                    <a:pt x="710662" y="1100696"/>
                  </a:lnTo>
                  <a:lnTo>
                    <a:pt x="710779" y="1100650"/>
                  </a:lnTo>
                  <a:lnTo>
                    <a:pt x="710893" y="1100646"/>
                  </a:lnTo>
                  <a:lnTo>
                    <a:pt x="711002" y="1100682"/>
                  </a:lnTo>
                  <a:lnTo>
                    <a:pt x="711112" y="1100732"/>
                  </a:lnTo>
                  <a:lnTo>
                    <a:pt x="711218" y="1100746"/>
                  </a:lnTo>
                  <a:lnTo>
                    <a:pt x="711335" y="1100732"/>
                  </a:lnTo>
                  <a:lnTo>
                    <a:pt x="713693" y="1099813"/>
                  </a:lnTo>
                  <a:lnTo>
                    <a:pt x="713791" y="1099790"/>
                  </a:lnTo>
                  <a:lnTo>
                    <a:pt x="713886" y="1099749"/>
                  </a:lnTo>
                  <a:lnTo>
                    <a:pt x="713965" y="1099672"/>
                  </a:lnTo>
                  <a:lnTo>
                    <a:pt x="714022" y="1099553"/>
                  </a:lnTo>
                  <a:lnTo>
                    <a:pt x="714086" y="1099449"/>
                  </a:lnTo>
                  <a:lnTo>
                    <a:pt x="714158" y="1099403"/>
                  </a:lnTo>
                  <a:lnTo>
                    <a:pt x="714245" y="1099371"/>
                  </a:lnTo>
                  <a:lnTo>
                    <a:pt x="714343" y="1099353"/>
                  </a:lnTo>
                  <a:lnTo>
                    <a:pt x="714540" y="1099339"/>
                  </a:lnTo>
                  <a:lnTo>
                    <a:pt x="714694" y="1099353"/>
                  </a:lnTo>
                  <a:lnTo>
                    <a:pt x="714853" y="1099399"/>
                  </a:lnTo>
                  <a:lnTo>
                    <a:pt x="715012" y="1099462"/>
                  </a:lnTo>
                  <a:lnTo>
                    <a:pt x="715163" y="1099540"/>
                  </a:lnTo>
                  <a:lnTo>
                    <a:pt x="715311" y="1099626"/>
                  </a:lnTo>
                  <a:lnTo>
                    <a:pt x="715443" y="1099713"/>
                  </a:lnTo>
                  <a:lnTo>
                    <a:pt x="715571" y="1099808"/>
                  </a:lnTo>
                  <a:lnTo>
                    <a:pt x="715696" y="1099917"/>
                  </a:lnTo>
                  <a:lnTo>
                    <a:pt x="715813" y="1100027"/>
                  </a:lnTo>
                  <a:lnTo>
                    <a:pt x="715927" y="1100145"/>
                  </a:lnTo>
                  <a:lnTo>
                    <a:pt x="716059" y="1100295"/>
                  </a:lnTo>
                  <a:lnTo>
                    <a:pt x="716180" y="1100450"/>
                  </a:lnTo>
                  <a:lnTo>
                    <a:pt x="716297" y="1100614"/>
                  </a:lnTo>
                  <a:lnTo>
                    <a:pt x="716410" y="1100787"/>
                  </a:lnTo>
                  <a:lnTo>
                    <a:pt x="716679" y="1101210"/>
                  </a:lnTo>
                  <a:lnTo>
                    <a:pt x="716754" y="1101337"/>
                  </a:lnTo>
                  <a:lnTo>
                    <a:pt x="716818" y="1101469"/>
                  </a:lnTo>
                  <a:lnTo>
                    <a:pt x="716852" y="1101606"/>
                  </a:lnTo>
                  <a:lnTo>
                    <a:pt x="716860" y="1101724"/>
                  </a:lnTo>
                  <a:lnTo>
                    <a:pt x="716849" y="1101843"/>
                  </a:lnTo>
                  <a:lnTo>
                    <a:pt x="716803" y="1102088"/>
                  </a:lnTo>
                  <a:lnTo>
                    <a:pt x="716750" y="1102466"/>
                  </a:lnTo>
                  <a:lnTo>
                    <a:pt x="716739" y="1102553"/>
                  </a:lnTo>
                  <a:lnTo>
                    <a:pt x="716739" y="1102639"/>
                  </a:lnTo>
                  <a:lnTo>
                    <a:pt x="716750" y="1102730"/>
                  </a:lnTo>
                  <a:lnTo>
                    <a:pt x="716769" y="1102821"/>
                  </a:lnTo>
                  <a:lnTo>
                    <a:pt x="716796" y="1102912"/>
                  </a:lnTo>
                  <a:lnTo>
                    <a:pt x="716815" y="1102999"/>
                  </a:lnTo>
                  <a:lnTo>
                    <a:pt x="716830" y="1103090"/>
                  </a:lnTo>
                  <a:lnTo>
                    <a:pt x="716830" y="1103213"/>
                  </a:lnTo>
                  <a:lnTo>
                    <a:pt x="716815" y="1103340"/>
                  </a:lnTo>
                  <a:lnTo>
                    <a:pt x="716758" y="1103713"/>
                  </a:lnTo>
                  <a:lnTo>
                    <a:pt x="716716" y="1104014"/>
                  </a:lnTo>
                  <a:lnTo>
                    <a:pt x="716709" y="1104150"/>
                  </a:lnTo>
                  <a:lnTo>
                    <a:pt x="716698" y="1104487"/>
                  </a:lnTo>
                  <a:lnTo>
                    <a:pt x="716701" y="1104578"/>
                  </a:lnTo>
                  <a:lnTo>
                    <a:pt x="716713" y="1104696"/>
                  </a:lnTo>
                  <a:lnTo>
                    <a:pt x="716735" y="1104815"/>
                  </a:lnTo>
                  <a:lnTo>
                    <a:pt x="716765" y="1104901"/>
                  </a:lnTo>
                  <a:lnTo>
                    <a:pt x="716845" y="1105006"/>
                  </a:lnTo>
                  <a:lnTo>
                    <a:pt x="717121" y="1105306"/>
                  </a:lnTo>
                  <a:lnTo>
                    <a:pt x="717344" y="1105552"/>
                  </a:lnTo>
                  <a:lnTo>
                    <a:pt x="717457" y="1105670"/>
                  </a:lnTo>
                  <a:lnTo>
                    <a:pt x="717676" y="1105921"/>
                  </a:lnTo>
                  <a:lnTo>
                    <a:pt x="717782" y="1106053"/>
                  </a:lnTo>
                  <a:lnTo>
                    <a:pt x="717986" y="1106321"/>
                  </a:lnTo>
                  <a:lnTo>
                    <a:pt x="718084" y="1106458"/>
                  </a:lnTo>
                  <a:lnTo>
                    <a:pt x="718190" y="1106594"/>
                  </a:lnTo>
                  <a:lnTo>
                    <a:pt x="718459" y="1106927"/>
                  </a:lnTo>
                  <a:lnTo>
                    <a:pt x="718731" y="1107250"/>
                  </a:lnTo>
                  <a:lnTo>
                    <a:pt x="719071" y="1107614"/>
                  </a:lnTo>
                  <a:lnTo>
                    <a:pt x="719271" y="1107823"/>
                  </a:lnTo>
                  <a:lnTo>
                    <a:pt x="719479" y="1108023"/>
                  </a:lnTo>
                  <a:lnTo>
                    <a:pt x="719698" y="1108201"/>
                  </a:lnTo>
                  <a:lnTo>
                    <a:pt x="719933" y="1108342"/>
                  </a:lnTo>
                  <a:lnTo>
                    <a:pt x="720072" y="1108410"/>
                  </a:lnTo>
                  <a:lnTo>
                    <a:pt x="720367" y="1108524"/>
                  </a:lnTo>
                  <a:lnTo>
                    <a:pt x="720707" y="1108615"/>
                  </a:lnTo>
                  <a:lnTo>
                    <a:pt x="720783" y="1108647"/>
                  </a:lnTo>
                  <a:lnTo>
                    <a:pt x="720855" y="1108683"/>
                  </a:lnTo>
                  <a:lnTo>
                    <a:pt x="720987" y="1108797"/>
                  </a:lnTo>
                  <a:lnTo>
                    <a:pt x="721100" y="1108961"/>
                  </a:lnTo>
                  <a:lnTo>
                    <a:pt x="721191" y="1109152"/>
                  </a:lnTo>
                  <a:lnTo>
                    <a:pt x="721255" y="1109353"/>
                  </a:lnTo>
                  <a:lnTo>
                    <a:pt x="721293" y="1109544"/>
                  </a:lnTo>
                  <a:lnTo>
                    <a:pt x="721297" y="1109644"/>
                  </a:lnTo>
                  <a:lnTo>
                    <a:pt x="721278" y="1109844"/>
                  </a:lnTo>
                  <a:lnTo>
                    <a:pt x="721263" y="1109944"/>
                  </a:lnTo>
                  <a:lnTo>
                    <a:pt x="721255" y="1110049"/>
                  </a:lnTo>
                  <a:lnTo>
                    <a:pt x="721259" y="1110267"/>
                  </a:lnTo>
                  <a:lnTo>
                    <a:pt x="721270" y="1110486"/>
                  </a:lnTo>
                  <a:lnTo>
                    <a:pt x="721289" y="1110704"/>
                  </a:lnTo>
                  <a:lnTo>
                    <a:pt x="721297" y="1110923"/>
                  </a:lnTo>
                  <a:lnTo>
                    <a:pt x="721289" y="1111137"/>
                  </a:lnTo>
                  <a:lnTo>
                    <a:pt x="721236" y="1111464"/>
                  </a:lnTo>
                  <a:lnTo>
                    <a:pt x="721146" y="1111788"/>
                  </a:lnTo>
                  <a:lnTo>
                    <a:pt x="720930" y="1112429"/>
                  </a:lnTo>
                  <a:lnTo>
                    <a:pt x="720840" y="1112752"/>
                  </a:lnTo>
                  <a:lnTo>
                    <a:pt x="720726" y="1113346"/>
                  </a:lnTo>
                  <a:lnTo>
                    <a:pt x="720711" y="1113531"/>
                  </a:lnTo>
                  <a:lnTo>
                    <a:pt x="720658" y="1113927"/>
                  </a:lnTo>
                  <a:lnTo>
                    <a:pt x="720590" y="1114314"/>
                  </a:lnTo>
                  <a:lnTo>
                    <a:pt x="720533" y="1114523"/>
                  </a:lnTo>
                  <a:lnTo>
                    <a:pt x="720276" y="1114951"/>
                  </a:lnTo>
                  <a:lnTo>
                    <a:pt x="719384" y="1117186"/>
                  </a:lnTo>
                  <a:lnTo>
                    <a:pt x="719117" y="1117901"/>
                  </a:lnTo>
                  <a:lnTo>
                    <a:pt x="718583" y="1119325"/>
                  </a:lnTo>
                  <a:lnTo>
                    <a:pt x="718319" y="1120030"/>
                  </a:lnTo>
                  <a:lnTo>
                    <a:pt x="718118" y="1120698"/>
                  </a:lnTo>
                  <a:lnTo>
                    <a:pt x="717567" y="1122502"/>
                  </a:lnTo>
                  <a:lnTo>
                    <a:pt x="717521" y="1122757"/>
                  </a:lnTo>
                  <a:lnTo>
                    <a:pt x="717491" y="1122953"/>
                  </a:lnTo>
                  <a:lnTo>
                    <a:pt x="717449" y="1123353"/>
                  </a:lnTo>
                  <a:lnTo>
                    <a:pt x="717438" y="1123553"/>
                  </a:lnTo>
                  <a:lnTo>
                    <a:pt x="717434" y="1123754"/>
                  </a:lnTo>
                  <a:lnTo>
                    <a:pt x="717434" y="1124009"/>
                  </a:lnTo>
                  <a:lnTo>
                    <a:pt x="717453" y="1124268"/>
                  </a:lnTo>
                  <a:lnTo>
                    <a:pt x="717476" y="1124523"/>
                  </a:lnTo>
                  <a:lnTo>
                    <a:pt x="717529" y="1125037"/>
                  </a:lnTo>
                  <a:lnTo>
                    <a:pt x="717593" y="1125738"/>
                  </a:lnTo>
                  <a:lnTo>
                    <a:pt x="717620" y="1125975"/>
                  </a:lnTo>
                  <a:lnTo>
                    <a:pt x="717718" y="1126740"/>
                  </a:lnTo>
                  <a:lnTo>
                    <a:pt x="717756" y="1127008"/>
                  </a:lnTo>
                  <a:lnTo>
                    <a:pt x="717812" y="1127268"/>
                  </a:lnTo>
                  <a:lnTo>
                    <a:pt x="717888" y="1127518"/>
                  </a:lnTo>
                  <a:lnTo>
                    <a:pt x="717994" y="1127750"/>
                  </a:lnTo>
                  <a:lnTo>
                    <a:pt x="718115" y="1127978"/>
                  </a:lnTo>
                  <a:lnTo>
                    <a:pt x="718255" y="1128201"/>
                  </a:lnTo>
                  <a:lnTo>
                    <a:pt x="718402" y="1128415"/>
                  </a:lnTo>
                  <a:lnTo>
                    <a:pt x="718557" y="1128624"/>
                  </a:lnTo>
                  <a:lnTo>
                    <a:pt x="718795" y="1128915"/>
                  </a:lnTo>
                  <a:lnTo>
                    <a:pt x="718953" y="1129095"/>
                  </a:lnTo>
                  <a:lnTo>
                    <a:pt x="719052" y="1129193"/>
                  </a:lnTo>
                  <a:lnTo>
                    <a:pt x="719184" y="1129325"/>
                  </a:lnTo>
                  <a:lnTo>
                    <a:pt x="719445" y="1129562"/>
                  </a:lnTo>
                  <a:lnTo>
                    <a:pt x="719626" y="1129712"/>
                  </a:lnTo>
                  <a:lnTo>
                    <a:pt x="719846" y="1129876"/>
                  </a:lnTo>
                  <a:lnTo>
                    <a:pt x="720069" y="1130031"/>
                  </a:lnTo>
                  <a:lnTo>
                    <a:pt x="720537" y="1130313"/>
                  </a:lnTo>
                  <a:lnTo>
                    <a:pt x="720775" y="1130445"/>
                  </a:lnTo>
                  <a:lnTo>
                    <a:pt x="721282" y="1130704"/>
                  </a:lnTo>
                  <a:lnTo>
                    <a:pt x="721542" y="1130823"/>
                  </a:lnTo>
                  <a:lnTo>
                    <a:pt x="722816" y="1131346"/>
                  </a:lnTo>
                  <a:lnTo>
                    <a:pt x="722982" y="1131401"/>
                  </a:lnTo>
                  <a:lnTo>
                    <a:pt x="723254" y="1131473"/>
                  </a:lnTo>
                  <a:lnTo>
                    <a:pt x="723455" y="1131592"/>
                  </a:lnTo>
                  <a:lnTo>
                    <a:pt x="723262" y="1132320"/>
                  </a:lnTo>
                  <a:lnTo>
                    <a:pt x="723893" y="1132534"/>
                  </a:lnTo>
                  <a:lnTo>
                    <a:pt x="724411" y="1132771"/>
                  </a:lnTo>
                  <a:lnTo>
                    <a:pt x="725359" y="1133062"/>
                  </a:lnTo>
                  <a:lnTo>
                    <a:pt x="726036" y="1133139"/>
                  </a:lnTo>
                  <a:lnTo>
                    <a:pt x="726580" y="1133194"/>
                  </a:lnTo>
                  <a:lnTo>
                    <a:pt x="727102" y="1133226"/>
                  </a:lnTo>
                  <a:lnTo>
                    <a:pt x="727714" y="1133308"/>
                  </a:lnTo>
                  <a:lnTo>
                    <a:pt x="728662" y="1133321"/>
                  </a:lnTo>
                  <a:lnTo>
                    <a:pt x="729207" y="1133353"/>
                  </a:lnTo>
                  <a:lnTo>
                    <a:pt x="729751" y="1133385"/>
                  </a:lnTo>
                  <a:lnTo>
                    <a:pt x="730525" y="1133376"/>
                  </a:lnTo>
                  <a:lnTo>
                    <a:pt x="730934" y="1133362"/>
                  </a:lnTo>
                  <a:lnTo>
                    <a:pt x="731247" y="1133344"/>
                  </a:lnTo>
                  <a:lnTo>
                    <a:pt x="731841" y="1133240"/>
                  </a:lnTo>
                  <a:lnTo>
                    <a:pt x="732340" y="1133135"/>
                  </a:lnTo>
                  <a:lnTo>
                    <a:pt x="732865" y="1132985"/>
                  </a:lnTo>
                  <a:lnTo>
                    <a:pt x="733458" y="1132812"/>
                  </a:lnTo>
                  <a:lnTo>
                    <a:pt x="734233" y="1132552"/>
                  </a:lnTo>
                  <a:lnTo>
                    <a:pt x="734966" y="1132247"/>
                  </a:lnTo>
                  <a:lnTo>
                    <a:pt x="735786" y="1131965"/>
                  </a:lnTo>
                  <a:lnTo>
                    <a:pt x="736380" y="1131724"/>
                  </a:lnTo>
                  <a:lnTo>
                    <a:pt x="736973" y="1131460"/>
                  </a:lnTo>
                  <a:lnTo>
                    <a:pt x="737169" y="1131346"/>
                  </a:lnTo>
                  <a:lnTo>
                    <a:pt x="737200" y="1131269"/>
                  </a:lnTo>
                  <a:lnTo>
                    <a:pt x="737158" y="1131091"/>
                  </a:lnTo>
                  <a:lnTo>
                    <a:pt x="737022" y="1130736"/>
                  </a:lnTo>
                  <a:lnTo>
                    <a:pt x="736854" y="1130319"/>
                  </a:lnTo>
                  <a:lnTo>
                    <a:pt x="736602" y="1129712"/>
                  </a:lnTo>
                  <a:lnTo>
                    <a:pt x="736512" y="1129516"/>
                  </a:lnTo>
                  <a:lnTo>
                    <a:pt x="736319" y="1129129"/>
                  </a:lnTo>
                  <a:lnTo>
                    <a:pt x="736232" y="1128934"/>
                  </a:lnTo>
                  <a:lnTo>
                    <a:pt x="736160" y="1128733"/>
                  </a:lnTo>
                  <a:lnTo>
                    <a:pt x="736088" y="1128492"/>
                  </a:lnTo>
                  <a:lnTo>
                    <a:pt x="736024" y="1128242"/>
                  </a:lnTo>
                  <a:lnTo>
                    <a:pt x="735979" y="1127991"/>
                  </a:lnTo>
                  <a:lnTo>
                    <a:pt x="735949" y="1127736"/>
                  </a:lnTo>
                  <a:lnTo>
                    <a:pt x="735941" y="1127486"/>
                  </a:lnTo>
                  <a:lnTo>
                    <a:pt x="735952" y="1127190"/>
                  </a:lnTo>
                  <a:lnTo>
                    <a:pt x="735968" y="1127045"/>
                  </a:lnTo>
                  <a:lnTo>
                    <a:pt x="735994" y="1126899"/>
                  </a:lnTo>
                  <a:lnTo>
                    <a:pt x="736032" y="1126758"/>
                  </a:lnTo>
                  <a:lnTo>
                    <a:pt x="736096" y="1126594"/>
                  </a:lnTo>
                  <a:lnTo>
                    <a:pt x="736183" y="1126435"/>
                  </a:lnTo>
                  <a:lnTo>
                    <a:pt x="736281" y="1126275"/>
                  </a:lnTo>
                  <a:lnTo>
                    <a:pt x="736614" y="1125843"/>
                  </a:lnTo>
                  <a:lnTo>
                    <a:pt x="736731" y="1125702"/>
                  </a:lnTo>
                  <a:lnTo>
                    <a:pt x="736856" y="1125570"/>
                  </a:lnTo>
                  <a:lnTo>
                    <a:pt x="736988" y="1125456"/>
                  </a:lnTo>
                  <a:lnTo>
                    <a:pt x="737132" y="1125374"/>
                  </a:lnTo>
                  <a:lnTo>
                    <a:pt x="737283" y="1125333"/>
                  </a:lnTo>
                  <a:lnTo>
                    <a:pt x="737449" y="1125324"/>
                  </a:lnTo>
                  <a:lnTo>
                    <a:pt x="737797" y="1125338"/>
                  </a:lnTo>
                  <a:lnTo>
                    <a:pt x="737967" y="1125333"/>
                  </a:lnTo>
                  <a:lnTo>
                    <a:pt x="738333" y="1125310"/>
                  </a:lnTo>
                  <a:lnTo>
                    <a:pt x="738700" y="1125274"/>
                  </a:lnTo>
                  <a:lnTo>
                    <a:pt x="738754" y="1125265"/>
                  </a:lnTo>
                  <a:lnTo>
                    <a:pt x="738881" y="1125242"/>
                  </a:lnTo>
                  <a:lnTo>
                    <a:pt x="739172" y="1125178"/>
                  </a:lnTo>
                  <a:lnTo>
                    <a:pt x="739460" y="1125096"/>
                  </a:lnTo>
                  <a:lnTo>
                    <a:pt x="739599" y="1125051"/>
                  </a:lnTo>
                  <a:lnTo>
                    <a:pt x="739694" y="1125065"/>
                  </a:lnTo>
                  <a:lnTo>
                    <a:pt x="739781" y="1125083"/>
                  </a:lnTo>
                  <a:lnTo>
                    <a:pt x="739894" y="1125119"/>
                  </a:lnTo>
                  <a:lnTo>
                    <a:pt x="740004" y="1125165"/>
                  </a:lnTo>
                  <a:lnTo>
                    <a:pt x="740110" y="1125224"/>
                  </a:lnTo>
                  <a:lnTo>
                    <a:pt x="740208" y="1125288"/>
                  </a:lnTo>
                  <a:lnTo>
                    <a:pt x="740299" y="1125365"/>
                  </a:lnTo>
                  <a:lnTo>
                    <a:pt x="741417" y="1125051"/>
                  </a:lnTo>
                  <a:lnTo>
                    <a:pt x="742657" y="1124487"/>
                  </a:lnTo>
                  <a:lnTo>
                    <a:pt x="744121" y="1123613"/>
                  </a:lnTo>
                  <a:lnTo>
                    <a:pt x="744357" y="1123472"/>
                  </a:lnTo>
                  <a:lnTo>
                    <a:pt x="744947" y="1123089"/>
                  </a:lnTo>
                  <a:lnTo>
                    <a:pt x="745801" y="1122579"/>
                  </a:lnTo>
                  <a:lnTo>
                    <a:pt x="748031" y="1120727"/>
                  </a:lnTo>
                  <a:lnTo>
                    <a:pt x="748692" y="1120085"/>
                  </a:lnTo>
                  <a:lnTo>
                    <a:pt x="749354" y="1119248"/>
                  </a:lnTo>
                  <a:lnTo>
                    <a:pt x="749733" y="1118723"/>
                  </a:lnTo>
                  <a:lnTo>
                    <a:pt x="749837" y="1118579"/>
                  </a:lnTo>
                  <a:lnTo>
                    <a:pt x="750159" y="1118058"/>
                  </a:lnTo>
                  <a:lnTo>
                    <a:pt x="750279" y="1117864"/>
                  </a:lnTo>
                  <a:lnTo>
                    <a:pt x="750672" y="1117113"/>
                  </a:lnTo>
                  <a:lnTo>
                    <a:pt x="750868" y="1116663"/>
                  </a:lnTo>
                  <a:lnTo>
                    <a:pt x="751009" y="1116339"/>
                  </a:lnTo>
                  <a:lnTo>
                    <a:pt x="751277" y="1115556"/>
                  </a:lnTo>
                  <a:lnTo>
                    <a:pt x="751341" y="1115342"/>
                  </a:lnTo>
                  <a:lnTo>
                    <a:pt x="751402" y="1115124"/>
                  </a:lnTo>
                  <a:lnTo>
                    <a:pt x="751455" y="1114905"/>
                  </a:lnTo>
                  <a:lnTo>
                    <a:pt x="751504" y="1114687"/>
                  </a:lnTo>
                  <a:lnTo>
                    <a:pt x="751549" y="1114464"/>
                  </a:lnTo>
                  <a:lnTo>
                    <a:pt x="751632" y="1113963"/>
                  </a:lnTo>
                  <a:lnTo>
                    <a:pt x="751666" y="1113708"/>
                  </a:lnTo>
                  <a:lnTo>
                    <a:pt x="751685" y="1113453"/>
                  </a:lnTo>
                  <a:lnTo>
                    <a:pt x="751697" y="1113203"/>
                  </a:lnTo>
                  <a:lnTo>
                    <a:pt x="751689" y="1112921"/>
                  </a:lnTo>
                  <a:lnTo>
                    <a:pt x="751663" y="1112643"/>
                  </a:lnTo>
                  <a:lnTo>
                    <a:pt x="751629" y="1112366"/>
                  </a:lnTo>
                  <a:lnTo>
                    <a:pt x="751587" y="1112083"/>
                  </a:lnTo>
                  <a:lnTo>
                    <a:pt x="751511" y="1111469"/>
                  </a:lnTo>
                  <a:lnTo>
                    <a:pt x="751466" y="1111128"/>
                  </a:lnTo>
                  <a:lnTo>
                    <a:pt x="751224" y="1109353"/>
                  </a:lnTo>
                  <a:lnTo>
                    <a:pt x="751141" y="1108847"/>
                  </a:lnTo>
                  <a:lnTo>
                    <a:pt x="751107" y="1108583"/>
                  </a:lnTo>
                  <a:lnTo>
                    <a:pt x="751081" y="1108301"/>
                  </a:lnTo>
                  <a:lnTo>
                    <a:pt x="751047" y="1108028"/>
                  </a:lnTo>
                  <a:lnTo>
                    <a:pt x="750978" y="1107805"/>
                  </a:lnTo>
                  <a:lnTo>
                    <a:pt x="750865" y="1107659"/>
                  </a:lnTo>
                  <a:lnTo>
                    <a:pt x="750774" y="1107614"/>
                  </a:lnTo>
                  <a:lnTo>
                    <a:pt x="750676" y="1107587"/>
                  </a:lnTo>
                  <a:lnTo>
                    <a:pt x="750363" y="1107523"/>
                  </a:lnTo>
                  <a:lnTo>
                    <a:pt x="750208" y="1107500"/>
                  </a:lnTo>
                  <a:lnTo>
                    <a:pt x="750045" y="1107482"/>
                  </a:lnTo>
                  <a:lnTo>
                    <a:pt x="749724" y="1107455"/>
                  </a:lnTo>
                  <a:lnTo>
                    <a:pt x="749565" y="1107427"/>
                  </a:lnTo>
                  <a:lnTo>
                    <a:pt x="749399" y="1107386"/>
                  </a:lnTo>
                  <a:lnTo>
                    <a:pt x="749233" y="1107332"/>
                  </a:lnTo>
                  <a:lnTo>
                    <a:pt x="748828" y="1107191"/>
                  </a:lnTo>
                  <a:lnTo>
                    <a:pt x="748658" y="1107163"/>
                  </a:lnTo>
                  <a:lnTo>
                    <a:pt x="748484" y="1107118"/>
                  </a:lnTo>
                  <a:lnTo>
                    <a:pt x="748314" y="1107059"/>
                  </a:lnTo>
                  <a:lnTo>
                    <a:pt x="748148" y="1106986"/>
                  </a:lnTo>
                  <a:lnTo>
                    <a:pt x="747997" y="1106899"/>
                  </a:lnTo>
                  <a:lnTo>
                    <a:pt x="747842" y="1106799"/>
                  </a:lnTo>
                  <a:lnTo>
                    <a:pt x="747694" y="1106681"/>
                  </a:lnTo>
                  <a:lnTo>
                    <a:pt x="747558" y="1106549"/>
                  </a:lnTo>
                  <a:lnTo>
                    <a:pt x="747437" y="1106403"/>
                  </a:lnTo>
                  <a:lnTo>
                    <a:pt x="747339" y="1106253"/>
                  </a:lnTo>
                  <a:lnTo>
                    <a:pt x="747283" y="1106135"/>
                  </a:lnTo>
                  <a:lnTo>
                    <a:pt x="747233" y="1106007"/>
                  </a:lnTo>
                  <a:lnTo>
                    <a:pt x="747192" y="1105875"/>
                  </a:lnTo>
                  <a:lnTo>
                    <a:pt x="747143" y="1105611"/>
                  </a:lnTo>
                  <a:lnTo>
                    <a:pt x="747135" y="1105479"/>
                  </a:lnTo>
                  <a:lnTo>
                    <a:pt x="747146" y="1105343"/>
                  </a:lnTo>
                  <a:lnTo>
                    <a:pt x="747177" y="1105065"/>
                  </a:lnTo>
                  <a:lnTo>
                    <a:pt x="747192" y="1104847"/>
                  </a:lnTo>
                  <a:lnTo>
                    <a:pt x="747196" y="1104687"/>
                  </a:lnTo>
                  <a:lnTo>
                    <a:pt x="747214" y="1104533"/>
                  </a:lnTo>
                  <a:lnTo>
                    <a:pt x="747237" y="1104432"/>
                  </a:lnTo>
                  <a:lnTo>
                    <a:pt x="747271" y="1104337"/>
                  </a:lnTo>
                  <a:lnTo>
                    <a:pt x="747392" y="1104055"/>
                  </a:lnTo>
                  <a:lnTo>
                    <a:pt x="747453" y="1103891"/>
                  </a:lnTo>
                  <a:lnTo>
                    <a:pt x="747517" y="1103731"/>
                  </a:lnTo>
                  <a:lnTo>
                    <a:pt x="747630" y="1103413"/>
                  </a:lnTo>
                  <a:lnTo>
                    <a:pt x="747717" y="1103117"/>
                  </a:lnTo>
                  <a:lnTo>
                    <a:pt x="747808" y="1102716"/>
                  </a:lnTo>
                  <a:lnTo>
                    <a:pt x="747853" y="1102421"/>
                  </a:lnTo>
                  <a:lnTo>
                    <a:pt x="747872" y="1102261"/>
                  </a:lnTo>
                  <a:lnTo>
                    <a:pt x="747895" y="1101943"/>
                  </a:lnTo>
                  <a:lnTo>
                    <a:pt x="747902" y="1101779"/>
                  </a:lnTo>
                  <a:lnTo>
                    <a:pt x="747917" y="1101661"/>
                  </a:lnTo>
                  <a:lnTo>
                    <a:pt x="747910" y="1101524"/>
                  </a:lnTo>
                  <a:lnTo>
                    <a:pt x="747845" y="1101433"/>
                  </a:lnTo>
                  <a:lnTo>
                    <a:pt x="747812" y="1101388"/>
                  </a:lnTo>
                  <a:lnTo>
                    <a:pt x="747740" y="1101360"/>
                  </a:lnTo>
                  <a:lnTo>
                    <a:pt x="747679" y="1101301"/>
                  </a:lnTo>
                  <a:lnTo>
                    <a:pt x="747010" y="1101051"/>
                  </a:lnTo>
                  <a:lnTo>
                    <a:pt x="746923" y="1101005"/>
                  </a:lnTo>
                  <a:lnTo>
                    <a:pt x="746855" y="1100964"/>
                  </a:lnTo>
                  <a:lnTo>
                    <a:pt x="746810" y="1100896"/>
                  </a:lnTo>
                  <a:lnTo>
                    <a:pt x="746784" y="1100805"/>
                  </a:lnTo>
                  <a:lnTo>
                    <a:pt x="746738" y="1100714"/>
                  </a:lnTo>
                  <a:lnTo>
                    <a:pt x="746697" y="1100641"/>
                  </a:lnTo>
                  <a:lnTo>
                    <a:pt x="746523" y="1100363"/>
                  </a:lnTo>
                  <a:lnTo>
                    <a:pt x="746270" y="1099972"/>
                  </a:lnTo>
                  <a:lnTo>
                    <a:pt x="746186" y="1099799"/>
                  </a:lnTo>
                  <a:lnTo>
                    <a:pt x="746107" y="1099599"/>
                  </a:lnTo>
                  <a:lnTo>
                    <a:pt x="746081" y="1099494"/>
                  </a:lnTo>
                  <a:lnTo>
                    <a:pt x="746069" y="1099389"/>
                  </a:lnTo>
                  <a:lnTo>
                    <a:pt x="746069" y="1099307"/>
                  </a:lnTo>
                  <a:lnTo>
                    <a:pt x="746081" y="1099226"/>
                  </a:lnTo>
                  <a:lnTo>
                    <a:pt x="746115" y="1099062"/>
                  </a:lnTo>
                  <a:lnTo>
                    <a:pt x="746160" y="1098939"/>
                  </a:lnTo>
                  <a:lnTo>
                    <a:pt x="746251" y="1098780"/>
                  </a:lnTo>
                  <a:lnTo>
                    <a:pt x="746296" y="1098711"/>
                  </a:lnTo>
                  <a:lnTo>
                    <a:pt x="746345" y="1098643"/>
                  </a:lnTo>
                  <a:lnTo>
                    <a:pt x="746398" y="1098584"/>
                  </a:lnTo>
                  <a:lnTo>
                    <a:pt x="746515" y="1098465"/>
                  </a:lnTo>
                  <a:lnTo>
                    <a:pt x="746606" y="1098352"/>
                  </a:lnTo>
                  <a:lnTo>
                    <a:pt x="746716" y="1098233"/>
                  </a:lnTo>
                  <a:lnTo>
                    <a:pt x="746836" y="1098124"/>
                  </a:lnTo>
                  <a:lnTo>
                    <a:pt x="746961" y="1098019"/>
                  </a:lnTo>
                  <a:lnTo>
                    <a:pt x="747078" y="1097910"/>
                  </a:lnTo>
                  <a:lnTo>
                    <a:pt x="747184" y="1097787"/>
                  </a:lnTo>
                  <a:lnTo>
                    <a:pt x="747233" y="1097687"/>
                  </a:lnTo>
                  <a:lnTo>
                    <a:pt x="747279" y="1097582"/>
                  </a:lnTo>
                  <a:lnTo>
                    <a:pt x="747373" y="1097382"/>
                  </a:lnTo>
                  <a:lnTo>
                    <a:pt x="747483" y="1097159"/>
                  </a:lnTo>
                  <a:lnTo>
                    <a:pt x="747604" y="1096923"/>
                  </a:lnTo>
                  <a:lnTo>
                    <a:pt x="747717" y="1096681"/>
                  </a:lnTo>
                  <a:lnTo>
                    <a:pt x="747853" y="1096349"/>
                  </a:lnTo>
                  <a:lnTo>
                    <a:pt x="747895" y="1096235"/>
                  </a:lnTo>
                  <a:lnTo>
                    <a:pt x="747933" y="1096126"/>
                  </a:lnTo>
                  <a:lnTo>
                    <a:pt x="747929" y="1096021"/>
                  </a:lnTo>
                  <a:lnTo>
                    <a:pt x="747849" y="1095389"/>
                  </a:lnTo>
                  <a:lnTo>
                    <a:pt x="747834" y="1095075"/>
                  </a:lnTo>
                  <a:lnTo>
                    <a:pt x="747804" y="1094661"/>
                  </a:lnTo>
                  <a:lnTo>
                    <a:pt x="747803" y="1094514"/>
                  </a:lnTo>
                  <a:lnTo>
                    <a:pt x="747796" y="1094342"/>
                  </a:lnTo>
                  <a:lnTo>
                    <a:pt x="747789" y="1094224"/>
                  </a:lnTo>
                  <a:lnTo>
                    <a:pt x="747789" y="1094105"/>
                  </a:lnTo>
                  <a:lnTo>
                    <a:pt x="747812" y="1093973"/>
                  </a:lnTo>
                  <a:lnTo>
                    <a:pt x="747846" y="1093846"/>
                  </a:lnTo>
                  <a:lnTo>
                    <a:pt x="747887" y="1093718"/>
                  </a:lnTo>
                  <a:lnTo>
                    <a:pt x="747933" y="1093600"/>
                  </a:lnTo>
                  <a:lnTo>
                    <a:pt x="747982" y="1093486"/>
                  </a:lnTo>
                  <a:lnTo>
                    <a:pt x="748031" y="1093350"/>
                  </a:lnTo>
                  <a:lnTo>
                    <a:pt x="748099" y="1093186"/>
                  </a:lnTo>
                  <a:lnTo>
                    <a:pt x="748178" y="1093027"/>
                  </a:lnTo>
                  <a:lnTo>
                    <a:pt x="748257" y="1092872"/>
                  </a:lnTo>
                  <a:lnTo>
                    <a:pt x="748344" y="1092722"/>
                  </a:lnTo>
                  <a:lnTo>
                    <a:pt x="748545" y="1092417"/>
                  </a:lnTo>
                  <a:lnTo>
                    <a:pt x="748775" y="1092130"/>
                  </a:lnTo>
                  <a:lnTo>
                    <a:pt x="749021" y="1091857"/>
                  </a:lnTo>
                  <a:lnTo>
                    <a:pt x="749527" y="1091320"/>
                  </a:lnTo>
                  <a:lnTo>
                    <a:pt x="750004" y="1090787"/>
                  </a:lnTo>
                  <a:lnTo>
                    <a:pt x="750249" y="1090523"/>
                  </a:lnTo>
                  <a:lnTo>
                    <a:pt x="750506" y="1090282"/>
                  </a:lnTo>
                  <a:lnTo>
                    <a:pt x="750782" y="1090068"/>
                  </a:lnTo>
                  <a:lnTo>
                    <a:pt x="751020" y="1089923"/>
                  </a:lnTo>
                  <a:lnTo>
                    <a:pt x="751270" y="1089786"/>
                  </a:lnTo>
                  <a:lnTo>
                    <a:pt x="751530" y="1089663"/>
                  </a:lnTo>
                  <a:lnTo>
                    <a:pt x="751795" y="1089563"/>
                  </a:lnTo>
                  <a:lnTo>
                    <a:pt x="752059" y="1089472"/>
                  </a:lnTo>
                  <a:lnTo>
                    <a:pt x="752294" y="1089413"/>
                  </a:lnTo>
                  <a:lnTo>
                    <a:pt x="752536" y="1089372"/>
                  </a:lnTo>
                  <a:lnTo>
                    <a:pt x="753257" y="1089276"/>
                  </a:lnTo>
                  <a:lnTo>
                    <a:pt x="753666" y="1089240"/>
                  </a:lnTo>
                  <a:lnTo>
                    <a:pt x="753794" y="1089217"/>
                  </a:lnTo>
                  <a:lnTo>
                    <a:pt x="753960" y="1089153"/>
                  </a:lnTo>
                  <a:lnTo>
                    <a:pt x="754047" y="1089090"/>
                  </a:lnTo>
                  <a:lnTo>
                    <a:pt x="754134" y="1089035"/>
                  </a:lnTo>
                  <a:lnTo>
                    <a:pt x="754300" y="1088994"/>
                  </a:lnTo>
                  <a:lnTo>
                    <a:pt x="754489" y="1088999"/>
                  </a:lnTo>
                  <a:lnTo>
                    <a:pt x="754690" y="1089017"/>
                  </a:lnTo>
                  <a:lnTo>
                    <a:pt x="754879" y="1089022"/>
                  </a:lnTo>
                  <a:lnTo>
                    <a:pt x="755041" y="1088976"/>
                  </a:lnTo>
                  <a:lnTo>
                    <a:pt x="755120" y="1088926"/>
                  </a:lnTo>
                  <a:lnTo>
                    <a:pt x="755332" y="1088721"/>
                  </a:lnTo>
                  <a:lnTo>
                    <a:pt x="755408" y="1088657"/>
                  </a:lnTo>
                  <a:lnTo>
                    <a:pt x="755548" y="1088562"/>
                  </a:lnTo>
                  <a:lnTo>
                    <a:pt x="755691" y="1088480"/>
                  </a:lnTo>
                  <a:lnTo>
                    <a:pt x="755842" y="1088402"/>
                  </a:lnTo>
                  <a:lnTo>
                    <a:pt x="755994" y="1088334"/>
                  </a:lnTo>
                  <a:lnTo>
                    <a:pt x="756164" y="1088275"/>
                  </a:lnTo>
                  <a:lnTo>
                    <a:pt x="756334" y="1088239"/>
                  </a:lnTo>
                  <a:lnTo>
                    <a:pt x="756462" y="1088202"/>
                  </a:lnTo>
                  <a:lnTo>
                    <a:pt x="756587" y="1088157"/>
                  </a:lnTo>
                  <a:lnTo>
                    <a:pt x="756708" y="1088102"/>
                  </a:lnTo>
                  <a:lnTo>
                    <a:pt x="756798" y="1088043"/>
                  </a:lnTo>
                  <a:lnTo>
                    <a:pt x="756969" y="1087906"/>
                  </a:lnTo>
                  <a:lnTo>
                    <a:pt x="757055" y="1087843"/>
                  </a:lnTo>
                  <a:lnTo>
                    <a:pt x="757150" y="1087793"/>
                  </a:lnTo>
                  <a:lnTo>
                    <a:pt x="757275" y="1087752"/>
                  </a:lnTo>
                  <a:lnTo>
                    <a:pt x="757407" y="1087733"/>
                  </a:lnTo>
                  <a:lnTo>
                    <a:pt x="757687" y="1087724"/>
                  </a:lnTo>
                  <a:lnTo>
                    <a:pt x="757974" y="1087724"/>
                  </a:lnTo>
                  <a:lnTo>
                    <a:pt x="758424" y="1087743"/>
                  </a:lnTo>
                  <a:lnTo>
                    <a:pt x="758575" y="1087733"/>
                  </a:lnTo>
                  <a:lnTo>
                    <a:pt x="758726" y="1087711"/>
                  </a:lnTo>
                  <a:lnTo>
                    <a:pt x="758877" y="1087674"/>
                  </a:lnTo>
                  <a:lnTo>
                    <a:pt x="759028" y="1087633"/>
                  </a:lnTo>
                  <a:lnTo>
                    <a:pt x="759176" y="1087588"/>
                  </a:lnTo>
                  <a:lnTo>
                    <a:pt x="759644" y="1087470"/>
                  </a:lnTo>
                  <a:lnTo>
                    <a:pt x="759962" y="1087397"/>
                  </a:lnTo>
                  <a:lnTo>
                    <a:pt x="760442" y="1087301"/>
                  </a:lnTo>
                  <a:lnTo>
                    <a:pt x="760600" y="1087274"/>
                  </a:lnTo>
                  <a:lnTo>
                    <a:pt x="760759" y="1087260"/>
                  </a:lnTo>
                  <a:lnTo>
                    <a:pt x="760914" y="1087260"/>
                  </a:lnTo>
                  <a:lnTo>
                    <a:pt x="761141" y="1087287"/>
                  </a:lnTo>
                  <a:lnTo>
                    <a:pt x="761254" y="1087315"/>
                  </a:lnTo>
                  <a:lnTo>
                    <a:pt x="761364" y="1087347"/>
                  </a:lnTo>
                  <a:lnTo>
                    <a:pt x="761466" y="1087388"/>
                  </a:lnTo>
                  <a:lnTo>
                    <a:pt x="761587" y="1087447"/>
                  </a:lnTo>
                  <a:lnTo>
                    <a:pt x="761708" y="1087520"/>
                  </a:lnTo>
                  <a:lnTo>
                    <a:pt x="761821" y="1087601"/>
                  </a:lnTo>
                  <a:lnTo>
                    <a:pt x="761923" y="1087697"/>
                  </a:lnTo>
                  <a:lnTo>
                    <a:pt x="762014" y="1087793"/>
                  </a:lnTo>
                  <a:lnTo>
                    <a:pt x="762082" y="1087893"/>
                  </a:lnTo>
                  <a:lnTo>
                    <a:pt x="762146" y="1088002"/>
                  </a:lnTo>
                  <a:lnTo>
                    <a:pt x="762240" y="1088239"/>
                  </a:lnTo>
                  <a:lnTo>
                    <a:pt x="762282" y="1088357"/>
                  </a:lnTo>
                  <a:lnTo>
                    <a:pt x="762316" y="1088503"/>
                  </a:lnTo>
                  <a:lnTo>
                    <a:pt x="762335" y="1088653"/>
                  </a:lnTo>
                  <a:lnTo>
                    <a:pt x="762365" y="1088962"/>
                  </a:lnTo>
                  <a:lnTo>
                    <a:pt x="762388" y="1089113"/>
                  </a:lnTo>
                  <a:lnTo>
                    <a:pt x="762422" y="1089235"/>
                  </a:lnTo>
                  <a:lnTo>
                    <a:pt x="762524" y="1089504"/>
                  </a:lnTo>
                  <a:lnTo>
                    <a:pt x="762550" y="1089609"/>
                  </a:lnTo>
                  <a:lnTo>
                    <a:pt x="762509" y="1089691"/>
                  </a:lnTo>
                  <a:lnTo>
                    <a:pt x="762312" y="1089772"/>
                  </a:lnTo>
                  <a:lnTo>
                    <a:pt x="762218" y="1089823"/>
                  </a:lnTo>
                  <a:lnTo>
                    <a:pt x="762165" y="1089886"/>
                  </a:lnTo>
                  <a:lnTo>
                    <a:pt x="762123" y="1089968"/>
                  </a:lnTo>
                  <a:lnTo>
                    <a:pt x="762097" y="1090064"/>
                  </a:lnTo>
                  <a:lnTo>
                    <a:pt x="762052" y="1090259"/>
                  </a:lnTo>
                  <a:lnTo>
                    <a:pt x="762021" y="1090405"/>
                  </a:lnTo>
                  <a:lnTo>
                    <a:pt x="762003" y="1090555"/>
                  </a:lnTo>
                  <a:lnTo>
                    <a:pt x="761991" y="1090706"/>
                  </a:lnTo>
                  <a:lnTo>
                    <a:pt x="761991" y="1090860"/>
                  </a:lnTo>
                  <a:lnTo>
                    <a:pt x="761999" y="1091010"/>
                  </a:lnTo>
                  <a:lnTo>
                    <a:pt x="762014" y="1091206"/>
                  </a:lnTo>
                  <a:lnTo>
                    <a:pt x="762025" y="1091302"/>
                  </a:lnTo>
                  <a:lnTo>
                    <a:pt x="762044" y="1091397"/>
                  </a:lnTo>
                  <a:lnTo>
                    <a:pt x="762070" y="1091488"/>
                  </a:lnTo>
                  <a:lnTo>
                    <a:pt x="762116" y="1091598"/>
                  </a:lnTo>
                  <a:lnTo>
                    <a:pt x="762180" y="1091702"/>
                  </a:lnTo>
                  <a:lnTo>
                    <a:pt x="762252" y="1091798"/>
                  </a:lnTo>
                  <a:lnTo>
                    <a:pt x="762331" y="1091889"/>
                  </a:lnTo>
                  <a:lnTo>
                    <a:pt x="762418" y="1091971"/>
                  </a:lnTo>
                  <a:lnTo>
                    <a:pt x="762539" y="1092053"/>
                  </a:lnTo>
                  <a:lnTo>
                    <a:pt x="762679" y="1092116"/>
                  </a:lnTo>
                  <a:lnTo>
                    <a:pt x="763125" y="1092262"/>
                  </a:lnTo>
                  <a:lnTo>
                    <a:pt x="763439" y="1092385"/>
                  </a:lnTo>
                  <a:lnTo>
                    <a:pt x="763911" y="1092553"/>
                  </a:lnTo>
                  <a:lnTo>
                    <a:pt x="764334" y="1092685"/>
                  </a:lnTo>
                  <a:lnTo>
                    <a:pt x="764757" y="1092799"/>
                  </a:lnTo>
                  <a:lnTo>
                    <a:pt x="764973" y="1092849"/>
                  </a:lnTo>
                  <a:lnTo>
                    <a:pt x="765321" y="1092913"/>
                  </a:lnTo>
                  <a:lnTo>
                    <a:pt x="765668" y="1092963"/>
                  </a:lnTo>
                  <a:lnTo>
                    <a:pt x="766118" y="1093013"/>
                  </a:lnTo>
                  <a:lnTo>
                    <a:pt x="766674" y="1093063"/>
                  </a:lnTo>
                  <a:lnTo>
                    <a:pt x="766953" y="1093063"/>
                  </a:lnTo>
                  <a:lnTo>
                    <a:pt x="767225" y="1093045"/>
                  </a:lnTo>
                  <a:lnTo>
                    <a:pt x="767320" y="1093040"/>
                  </a:lnTo>
                  <a:lnTo>
                    <a:pt x="767426" y="1093040"/>
                  </a:lnTo>
                  <a:lnTo>
                    <a:pt x="767524" y="1093031"/>
                  </a:lnTo>
                  <a:lnTo>
                    <a:pt x="767660" y="1092972"/>
                  </a:lnTo>
                  <a:lnTo>
                    <a:pt x="767690" y="1092886"/>
                  </a:lnTo>
                  <a:lnTo>
                    <a:pt x="767702" y="1092785"/>
                  </a:lnTo>
                  <a:lnTo>
                    <a:pt x="767705" y="1092658"/>
                  </a:lnTo>
                  <a:lnTo>
                    <a:pt x="767702" y="1092571"/>
                  </a:lnTo>
                  <a:lnTo>
                    <a:pt x="767694" y="1092490"/>
                  </a:lnTo>
                  <a:lnTo>
                    <a:pt x="767713" y="1092339"/>
                  </a:lnTo>
                  <a:lnTo>
                    <a:pt x="767788" y="1092221"/>
                  </a:lnTo>
                  <a:lnTo>
                    <a:pt x="767841" y="1092166"/>
                  </a:lnTo>
                  <a:lnTo>
                    <a:pt x="768008" y="1092025"/>
                  </a:lnTo>
                  <a:lnTo>
                    <a:pt x="768234" y="1091871"/>
                  </a:lnTo>
                  <a:lnTo>
                    <a:pt x="768578" y="1091652"/>
                  </a:lnTo>
                  <a:lnTo>
                    <a:pt x="768692" y="1091570"/>
                  </a:lnTo>
                  <a:lnTo>
                    <a:pt x="768843" y="1091434"/>
                  </a:lnTo>
                  <a:lnTo>
                    <a:pt x="768937" y="1091320"/>
                  </a:lnTo>
                  <a:lnTo>
                    <a:pt x="769036" y="1091211"/>
                  </a:lnTo>
                  <a:lnTo>
                    <a:pt x="769119" y="1091133"/>
                  </a:lnTo>
                  <a:lnTo>
                    <a:pt x="769478" y="1090860"/>
                  </a:lnTo>
                  <a:lnTo>
                    <a:pt x="769735" y="1090678"/>
                  </a:lnTo>
                  <a:lnTo>
                    <a:pt x="769799" y="1090628"/>
                  </a:lnTo>
                  <a:lnTo>
                    <a:pt x="769882" y="1090551"/>
                  </a:lnTo>
                  <a:lnTo>
                    <a:pt x="770045" y="1090378"/>
                  </a:lnTo>
                  <a:lnTo>
                    <a:pt x="770400" y="1089964"/>
                  </a:lnTo>
                  <a:lnTo>
                    <a:pt x="770989" y="1090369"/>
                  </a:lnTo>
                  <a:lnTo>
                    <a:pt x="771511" y="1089900"/>
                  </a:lnTo>
                  <a:lnTo>
                    <a:pt x="771598" y="1089854"/>
                  </a:lnTo>
                  <a:lnTo>
                    <a:pt x="771685" y="1089800"/>
                  </a:lnTo>
                  <a:lnTo>
                    <a:pt x="771768" y="1089736"/>
                  </a:lnTo>
                  <a:lnTo>
                    <a:pt x="771844" y="1089663"/>
                  </a:lnTo>
                  <a:lnTo>
                    <a:pt x="771911" y="1089590"/>
                  </a:lnTo>
                  <a:lnTo>
                    <a:pt x="771972" y="1089508"/>
                  </a:lnTo>
                  <a:lnTo>
                    <a:pt x="772029" y="1089417"/>
                  </a:lnTo>
                  <a:lnTo>
                    <a:pt x="772074" y="1089317"/>
                  </a:lnTo>
                  <a:lnTo>
                    <a:pt x="772157" y="1089117"/>
                  </a:lnTo>
                  <a:lnTo>
                    <a:pt x="772187" y="1089012"/>
                  </a:lnTo>
                  <a:lnTo>
                    <a:pt x="772252" y="1088671"/>
                  </a:lnTo>
                  <a:lnTo>
                    <a:pt x="772286" y="1088566"/>
                  </a:lnTo>
                  <a:lnTo>
                    <a:pt x="772342" y="1088439"/>
                  </a:lnTo>
                  <a:lnTo>
                    <a:pt x="772414" y="1088321"/>
                  </a:lnTo>
                  <a:lnTo>
                    <a:pt x="772569" y="1088089"/>
                  </a:lnTo>
                  <a:lnTo>
                    <a:pt x="772652" y="1087975"/>
                  </a:lnTo>
                  <a:lnTo>
                    <a:pt x="772860" y="1087665"/>
                  </a:lnTo>
                  <a:lnTo>
                    <a:pt x="772936" y="1087565"/>
                  </a:lnTo>
                  <a:lnTo>
                    <a:pt x="773015" y="1087465"/>
                  </a:lnTo>
                  <a:lnTo>
                    <a:pt x="773113" y="1087356"/>
                  </a:lnTo>
                  <a:lnTo>
                    <a:pt x="773215" y="1087251"/>
                  </a:lnTo>
                  <a:lnTo>
                    <a:pt x="773427" y="1087055"/>
                  </a:lnTo>
                  <a:lnTo>
                    <a:pt x="773752" y="1086773"/>
                  </a:lnTo>
                  <a:lnTo>
                    <a:pt x="773862" y="1086682"/>
                  </a:lnTo>
                  <a:lnTo>
                    <a:pt x="773979" y="1086600"/>
                  </a:lnTo>
                  <a:lnTo>
                    <a:pt x="774100" y="1086532"/>
                  </a:lnTo>
                  <a:lnTo>
                    <a:pt x="774183" y="1086486"/>
                  </a:lnTo>
                  <a:lnTo>
                    <a:pt x="774270" y="1086445"/>
                  </a:lnTo>
                  <a:lnTo>
                    <a:pt x="774360" y="1086409"/>
                  </a:lnTo>
                  <a:lnTo>
                    <a:pt x="774451" y="1086386"/>
                  </a:lnTo>
                  <a:lnTo>
                    <a:pt x="774538" y="1086382"/>
                  </a:lnTo>
                  <a:lnTo>
                    <a:pt x="774617" y="1086395"/>
                  </a:lnTo>
                  <a:lnTo>
                    <a:pt x="774701" y="1086432"/>
                  </a:lnTo>
                  <a:lnTo>
                    <a:pt x="774780" y="1086477"/>
                  </a:lnTo>
                  <a:lnTo>
                    <a:pt x="775007" y="1086646"/>
                  </a:lnTo>
                  <a:lnTo>
                    <a:pt x="775082" y="1086719"/>
                  </a:lnTo>
                  <a:lnTo>
                    <a:pt x="775218" y="1086869"/>
                  </a:lnTo>
                  <a:lnTo>
                    <a:pt x="775279" y="1086946"/>
                  </a:lnTo>
                  <a:lnTo>
                    <a:pt x="775339" y="1087037"/>
                  </a:lnTo>
                  <a:lnTo>
                    <a:pt x="775396" y="1087133"/>
                  </a:lnTo>
                  <a:lnTo>
                    <a:pt x="775547" y="1087429"/>
                  </a:lnTo>
                  <a:lnTo>
                    <a:pt x="775604" y="1087556"/>
                  </a:lnTo>
                  <a:lnTo>
                    <a:pt x="775706" y="1087820"/>
                  </a:lnTo>
                  <a:lnTo>
                    <a:pt x="775770" y="1087938"/>
                  </a:lnTo>
                  <a:lnTo>
                    <a:pt x="775853" y="1088029"/>
                  </a:lnTo>
                  <a:lnTo>
                    <a:pt x="775921" y="1088070"/>
                  </a:lnTo>
                  <a:lnTo>
                    <a:pt x="776144" y="1088152"/>
                  </a:lnTo>
                  <a:lnTo>
                    <a:pt x="776208" y="1088193"/>
                  </a:lnTo>
                  <a:lnTo>
                    <a:pt x="776276" y="1088284"/>
                  </a:lnTo>
                  <a:lnTo>
                    <a:pt x="776333" y="1088384"/>
                  </a:lnTo>
                  <a:lnTo>
                    <a:pt x="776394" y="1088507"/>
                  </a:lnTo>
                  <a:lnTo>
                    <a:pt x="776549" y="1088871"/>
                  </a:lnTo>
                  <a:lnTo>
                    <a:pt x="776586" y="1088944"/>
                  </a:lnTo>
                  <a:lnTo>
                    <a:pt x="776772" y="1089276"/>
                  </a:lnTo>
                  <a:lnTo>
                    <a:pt x="776821" y="1089358"/>
                  </a:lnTo>
                  <a:lnTo>
                    <a:pt x="776904" y="1089486"/>
                  </a:lnTo>
                  <a:lnTo>
                    <a:pt x="776979" y="1089613"/>
                  </a:lnTo>
                  <a:lnTo>
                    <a:pt x="777032" y="1089741"/>
                  </a:lnTo>
                  <a:lnTo>
                    <a:pt x="777070" y="1089868"/>
                  </a:lnTo>
                  <a:lnTo>
                    <a:pt x="777085" y="1089995"/>
                  </a:lnTo>
                  <a:lnTo>
                    <a:pt x="777066" y="1090155"/>
                  </a:lnTo>
                  <a:lnTo>
                    <a:pt x="777047" y="1090237"/>
                  </a:lnTo>
                  <a:lnTo>
                    <a:pt x="776998" y="1090391"/>
                  </a:lnTo>
                  <a:lnTo>
                    <a:pt x="776945" y="1090587"/>
                  </a:lnTo>
                  <a:lnTo>
                    <a:pt x="776877" y="1090778"/>
                  </a:lnTo>
                  <a:lnTo>
                    <a:pt x="776836" y="1090865"/>
                  </a:lnTo>
                  <a:lnTo>
                    <a:pt x="776779" y="1090960"/>
                  </a:lnTo>
                  <a:lnTo>
                    <a:pt x="776719" y="1091047"/>
                  </a:lnTo>
                  <a:lnTo>
                    <a:pt x="776651" y="1091133"/>
                  </a:lnTo>
                  <a:lnTo>
                    <a:pt x="776579" y="1091215"/>
                  </a:lnTo>
                  <a:lnTo>
                    <a:pt x="776390" y="1091443"/>
                  </a:lnTo>
                  <a:lnTo>
                    <a:pt x="776307" y="1091534"/>
                  </a:lnTo>
                  <a:lnTo>
                    <a:pt x="776193" y="1091643"/>
                  </a:lnTo>
                  <a:lnTo>
                    <a:pt x="776133" y="1091693"/>
                  </a:lnTo>
                  <a:lnTo>
                    <a:pt x="776076" y="1091748"/>
                  </a:lnTo>
                  <a:lnTo>
                    <a:pt x="776027" y="1091807"/>
                  </a:lnTo>
                  <a:lnTo>
                    <a:pt x="775978" y="1091880"/>
                  </a:lnTo>
                  <a:lnTo>
                    <a:pt x="775933" y="1091957"/>
                  </a:lnTo>
                  <a:lnTo>
                    <a:pt x="775891" y="1092034"/>
                  </a:lnTo>
                  <a:lnTo>
                    <a:pt x="775823" y="1092198"/>
                  </a:lnTo>
                  <a:lnTo>
                    <a:pt x="775789" y="1092298"/>
                  </a:lnTo>
                  <a:lnTo>
                    <a:pt x="775763" y="1092403"/>
                  </a:lnTo>
                  <a:lnTo>
                    <a:pt x="775672" y="1092817"/>
                  </a:lnTo>
                  <a:lnTo>
                    <a:pt x="775638" y="1093036"/>
                  </a:lnTo>
                  <a:lnTo>
                    <a:pt x="775611" y="1093136"/>
                  </a:lnTo>
                  <a:lnTo>
                    <a:pt x="775532" y="1093277"/>
                  </a:lnTo>
                  <a:lnTo>
                    <a:pt x="775456" y="1093372"/>
                  </a:lnTo>
                  <a:lnTo>
                    <a:pt x="775241" y="1093586"/>
                  </a:lnTo>
                  <a:lnTo>
                    <a:pt x="775177" y="1093641"/>
                  </a:lnTo>
                  <a:lnTo>
                    <a:pt x="775109" y="1093682"/>
                  </a:lnTo>
                  <a:lnTo>
                    <a:pt x="775007" y="1093691"/>
                  </a:lnTo>
                  <a:lnTo>
                    <a:pt x="774923" y="1093659"/>
                  </a:lnTo>
                  <a:lnTo>
                    <a:pt x="774848" y="1093614"/>
                  </a:lnTo>
                  <a:lnTo>
                    <a:pt x="774769" y="1093509"/>
                  </a:lnTo>
                  <a:lnTo>
                    <a:pt x="774701" y="1093400"/>
                  </a:lnTo>
                  <a:lnTo>
                    <a:pt x="774595" y="1093359"/>
                  </a:lnTo>
                  <a:lnTo>
                    <a:pt x="774496" y="1093368"/>
                  </a:lnTo>
                  <a:lnTo>
                    <a:pt x="774417" y="1093413"/>
                  </a:lnTo>
                  <a:lnTo>
                    <a:pt x="774353" y="1093486"/>
                  </a:lnTo>
                  <a:lnTo>
                    <a:pt x="774353" y="1093600"/>
                  </a:lnTo>
                  <a:lnTo>
                    <a:pt x="774398" y="1093682"/>
                  </a:lnTo>
                  <a:lnTo>
                    <a:pt x="774417" y="1093764"/>
                  </a:lnTo>
                  <a:lnTo>
                    <a:pt x="774421" y="1093846"/>
                  </a:lnTo>
                  <a:lnTo>
                    <a:pt x="774391" y="1093955"/>
                  </a:lnTo>
                  <a:lnTo>
                    <a:pt x="774342" y="1094019"/>
                  </a:lnTo>
                  <a:lnTo>
                    <a:pt x="774289" y="1094078"/>
                  </a:lnTo>
                  <a:lnTo>
                    <a:pt x="774224" y="1094142"/>
                  </a:lnTo>
                  <a:lnTo>
                    <a:pt x="774152" y="1094196"/>
                  </a:lnTo>
                  <a:lnTo>
                    <a:pt x="773926" y="1094351"/>
                  </a:lnTo>
                  <a:lnTo>
                    <a:pt x="773642" y="1094574"/>
                  </a:lnTo>
                  <a:lnTo>
                    <a:pt x="773567" y="1094624"/>
                  </a:lnTo>
                  <a:lnTo>
                    <a:pt x="773245" y="1094806"/>
                  </a:lnTo>
                  <a:lnTo>
                    <a:pt x="773166" y="1094856"/>
                  </a:lnTo>
                  <a:lnTo>
                    <a:pt x="773079" y="1094925"/>
                  </a:lnTo>
                  <a:lnTo>
                    <a:pt x="772996" y="1094997"/>
                  </a:lnTo>
                  <a:lnTo>
                    <a:pt x="772913" y="1095079"/>
                  </a:lnTo>
                  <a:lnTo>
                    <a:pt x="772837" y="1095161"/>
                  </a:lnTo>
                  <a:lnTo>
                    <a:pt x="772766" y="1095243"/>
                  </a:lnTo>
                  <a:lnTo>
                    <a:pt x="772679" y="1095352"/>
                  </a:lnTo>
                  <a:lnTo>
                    <a:pt x="772603" y="1095462"/>
                  </a:lnTo>
                  <a:lnTo>
                    <a:pt x="772459" y="1095657"/>
                  </a:lnTo>
                  <a:lnTo>
                    <a:pt x="772399" y="1095757"/>
                  </a:lnTo>
                  <a:lnTo>
                    <a:pt x="772369" y="1095835"/>
                  </a:lnTo>
                  <a:lnTo>
                    <a:pt x="772350" y="1095921"/>
                  </a:lnTo>
                  <a:lnTo>
                    <a:pt x="772335" y="1096012"/>
                  </a:lnTo>
                  <a:lnTo>
                    <a:pt x="772312" y="1096190"/>
                  </a:lnTo>
                  <a:lnTo>
                    <a:pt x="772305" y="1096308"/>
                  </a:lnTo>
                  <a:lnTo>
                    <a:pt x="772301" y="1096427"/>
                  </a:lnTo>
                  <a:lnTo>
                    <a:pt x="772301" y="1096549"/>
                  </a:lnTo>
                  <a:lnTo>
                    <a:pt x="772305" y="1096668"/>
                  </a:lnTo>
                  <a:lnTo>
                    <a:pt x="772301" y="1096936"/>
                  </a:lnTo>
                  <a:lnTo>
                    <a:pt x="772305" y="1097086"/>
                  </a:lnTo>
                  <a:lnTo>
                    <a:pt x="772305" y="1097241"/>
                  </a:lnTo>
                  <a:lnTo>
                    <a:pt x="772301" y="1097391"/>
                  </a:lnTo>
                  <a:lnTo>
                    <a:pt x="772293" y="1097542"/>
                  </a:lnTo>
                  <a:lnTo>
                    <a:pt x="772278" y="1097669"/>
                  </a:lnTo>
                  <a:lnTo>
                    <a:pt x="772184" y="1098293"/>
                  </a:lnTo>
                  <a:lnTo>
                    <a:pt x="772153" y="1098534"/>
                  </a:lnTo>
                  <a:lnTo>
                    <a:pt x="772134" y="1098652"/>
                  </a:lnTo>
                  <a:lnTo>
                    <a:pt x="772089" y="1098884"/>
                  </a:lnTo>
                  <a:lnTo>
                    <a:pt x="772029" y="1099112"/>
                  </a:lnTo>
                  <a:lnTo>
                    <a:pt x="771991" y="1099221"/>
                  </a:lnTo>
                  <a:lnTo>
                    <a:pt x="771945" y="1099321"/>
                  </a:lnTo>
                  <a:lnTo>
                    <a:pt x="771885" y="1099417"/>
                  </a:lnTo>
                  <a:lnTo>
                    <a:pt x="771813" y="1099503"/>
                  </a:lnTo>
                  <a:lnTo>
                    <a:pt x="771496" y="1099849"/>
                  </a:lnTo>
                  <a:lnTo>
                    <a:pt x="771405" y="1099940"/>
                  </a:lnTo>
                  <a:lnTo>
                    <a:pt x="771073" y="1100291"/>
                  </a:lnTo>
                  <a:lnTo>
                    <a:pt x="770944" y="1100432"/>
                  </a:lnTo>
                  <a:lnTo>
                    <a:pt x="770884" y="1100504"/>
                  </a:lnTo>
                  <a:lnTo>
                    <a:pt x="770562" y="1100828"/>
                  </a:lnTo>
                  <a:lnTo>
                    <a:pt x="770407" y="1100960"/>
                  </a:lnTo>
                  <a:lnTo>
                    <a:pt x="770143" y="1101164"/>
                  </a:lnTo>
                  <a:lnTo>
                    <a:pt x="769772" y="1101469"/>
                  </a:lnTo>
                  <a:lnTo>
                    <a:pt x="769682" y="1101524"/>
                  </a:lnTo>
                  <a:lnTo>
                    <a:pt x="769485" y="1101606"/>
                  </a:lnTo>
                  <a:lnTo>
                    <a:pt x="769293" y="1101697"/>
                  </a:lnTo>
                  <a:lnTo>
                    <a:pt x="769020" y="1101874"/>
                  </a:lnTo>
                  <a:lnTo>
                    <a:pt x="768937" y="1101943"/>
                  </a:lnTo>
                  <a:lnTo>
                    <a:pt x="768801" y="1102056"/>
                  </a:lnTo>
                  <a:lnTo>
                    <a:pt x="768710" y="1102152"/>
                  </a:lnTo>
                  <a:lnTo>
                    <a:pt x="768612" y="1102243"/>
                  </a:lnTo>
                  <a:lnTo>
                    <a:pt x="768537" y="1102307"/>
                  </a:lnTo>
                  <a:lnTo>
                    <a:pt x="768370" y="1102430"/>
                  </a:lnTo>
                  <a:lnTo>
                    <a:pt x="768212" y="1102553"/>
                  </a:lnTo>
                  <a:lnTo>
                    <a:pt x="767992" y="1102739"/>
                  </a:lnTo>
                  <a:lnTo>
                    <a:pt x="767917" y="1102798"/>
                  </a:lnTo>
                  <a:lnTo>
                    <a:pt x="767762" y="1102953"/>
                  </a:lnTo>
                  <a:lnTo>
                    <a:pt x="767679" y="1103044"/>
                  </a:lnTo>
                  <a:lnTo>
                    <a:pt x="767520" y="1103235"/>
                  </a:lnTo>
                  <a:lnTo>
                    <a:pt x="767448" y="1103336"/>
                  </a:lnTo>
                  <a:lnTo>
                    <a:pt x="767331" y="1103522"/>
                  </a:lnTo>
                  <a:lnTo>
                    <a:pt x="767229" y="1103713"/>
                  </a:lnTo>
                  <a:lnTo>
                    <a:pt x="766957" y="1104319"/>
                  </a:lnTo>
                  <a:lnTo>
                    <a:pt x="766889" y="1104455"/>
                  </a:lnTo>
                  <a:lnTo>
                    <a:pt x="766696" y="1104860"/>
                  </a:lnTo>
                  <a:lnTo>
                    <a:pt x="766628" y="1104992"/>
                  </a:lnTo>
                  <a:lnTo>
                    <a:pt x="766549" y="1105124"/>
                  </a:lnTo>
                  <a:lnTo>
                    <a:pt x="766375" y="1105388"/>
                  </a:lnTo>
                  <a:lnTo>
                    <a:pt x="766292" y="1105520"/>
                  </a:lnTo>
                  <a:lnTo>
                    <a:pt x="766220" y="1105657"/>
                  </a:lnTo>
                  <a:lnTo>
                    <a:pt x="766148" y="1105843"/>
                  </a:lnTo>
                  <a:lnTo>
                    <a:pt x="766088" y="1106035"/>
                  </a:lnTo>
                  <a:lnTo>
                    <a:pt x="765895" y="1106558"/>
                  </a:lnTo>
                  <a:lnTo>
                    <a:pt x="765846" y="1106699"/>
                  </a:lnTo>
                  <a:lnTo>
                    <a:pt x="765804" y="1106845"/>
                  </a:lnTo>
                  <a:lnTo>
                    <a:pt x="765785" y="1106931"/>
                  </a:lnTo>
                  <a:lnTo>
                    <a:pt x="765759" y="1107104"/>
                  </a:lnTo>
                  <a:lnTo>
                    <a:pt x="765740" y="1107195"/>
                  </a:lnTo>
                  <a:lnTo>
                    <a:pt x="765717" y="1107277"/>
                  </a:lnTo>
                  <a:lnTo>
                    <a:pt x="765672" y="1107377"/>
                  </a:lnTo>
                  <a:lnTo>
                    <a:pt x="765555" y="1107559"/>
                  </a:lnTo>
                  <a:lnTo>
                    <a:pt x="765502" y="1107655"/>
                  </a:lnTo>
                  <a:lnTo>
                    <a:pt x="765434" y="1107832"/>
                  </a:lnTo>
                  <a:lnTo>
                    <a:pt x="765404" y="1107923"/>
                  </a:lnTo>
                  <a:lnTo>
                    <a:pt x="765347" y="1108110"/>
                  </a:lnTo>
                  <a:lnTo>
                    <a:pt x="765309" y="1108251"/>
                  </a:lnTo>
                  <a:lnTo>
                    <a:pt x="765279" y="1108392"/>
                  </a:lnTo>
                  <a:lnTo>
                    <a:pt x="765230" y="1108679"/>
                  </a:lnTo>
                  <a:lnTo>
                    <a:pt x="765215" y="1108825"/>
                  </a:lnTo>
                  <a:lnTo>
                    <a:pt x="765211" y="1108911"/>
                  </a:lnTo>
                  <a:lnTo>
                    <a:pt x="765211" y="1109175"/>
                  </a:lnTo>
                  <a:lnTo>
                    <a:pt x="765207" y="1109261"/>
                  </a:lnTo>
                  <a:lnTo>
                    <a:pt x="765185" y="1109498"/>
                  </a:lnTo>
                  <a:lnTo>
                    <a:pt x="765166" y="1109621"/>
                  </a:lnTo>
                  <a:lnTo>
                    <a:pt x="765120" y="1109853"/>
                  </a:lnTo>
                  <a:lnTo>
                    <a:pt x="765098" y="1109949"/>
                  </a:lnTo>
                  <a:lnTo>
                    <a:pt x="764992" y="1110331"/>
                  </a:lnTo>
                  <a:lnTo>
                    <a:pt x="764882" y="1110782"/>
                  </a:lnTo>
                  <a:lnTo>
                    <a:pt x="764795" y="1111214"/>
                  </a:lnTo>
                  <a:lnTo>
                    <a:pt x="764750" y="1111487"/>
                  </a:lnTo>
                  <a:lnTo>
                    <a:pt x="764735" y="1111619"/>
                  </a:lnTo>
                  <a:lnTo>
                    <a:pt x="764731" y="1111756"/>
                  </a:lnTo>
                  <a:lnTo>
                    <a:pt x="764735" y="1111901"/>
                  </a:lnTo>
                  <a:lnTo>
                    <a:pt x="764776" y="1112188"/>
                  </a:lnTo>
                  <a:lnTo>
                    <a:pt x="764803" y="1112334"/>
                  </a:lnTo>
                  <a:lnTo>
                    <a:pt x="764837" y="1112475"/>
                  </a:lnTo>
                  <a:lnTo>
                    <a:pt x="764875" y="1112611"/>
                  </a:lnTo>
                  <a:lnTo>
                    <a:pt x="764965" y="1112884"/>
                  </a:lnTo>
                  <a:lnTo>
                    <a:pt x="765064" y="1113153"/>
                  </a:lnTo>
                  <a:lnTo>
                    <a:pt x="765211" y="1113613"/>
                  </a:lnTo>
                  <a:lnTo>
                    <a:pt x="765264" y="1113763"/>
                  </a:lnTo>
                  <a:lnTo>
                    <a:pt x="765328" y="1113913"/>
                  </a:lnTo>
                  <a:lnTo>
                    <a:pt x="765385" y="1114027"/>
                  </a:lnTo>
                  <a:lnTo>
                    <a:pt x="765445" y="1114141"/>
                  </a:lnTo>
                  <a:lnTo>
                    <a:pt x="765574" y="1114359"/>
                  </a:lnTo>
                  <a:lnTo>
                    <a:pt x="765698" y="1114600"/>
                  </a:lnTo>
                  <a:lnTo>
                    <a:pt x="765872" y="1114992"/>
                  </a:lnTo>
                  <a:lnTo>
                    <a:pt x="765940" y="1115115"/>
                  </a:lnTo>
                  <a:lnTo>
                    <a:pt x="766088" y="1115342"/>
                  </a:lnTo>
                  <a:lnTo>
                    <a:pt x="766250" y="1115565"/>
                  </a:lnTo>
                  <a:lnTo>
                    <a:pt x="766326" y="1115679"/>
                  </a:lnTo>
                  <a:lnTo>
                    <a:pt x="766632" y="1116102"/>
                  </a:lnTo>
                  <a:lnTo>
                    <a:pt x="766719" y="1116248"/>
                  </a:lnTo>
                  <a:lnTo>
                    <a:pt x="766791" y="1116403"/>
                  </a:lnTo>
                  <a:lnTo>
                    <a:pt x="766817" y="1116494"/>
                  </a:lnTo>
                  <a:lnTo>
                    <a:pt x="766840" y="1116589"/>
                  </a:lnTo>
                  <a:lnTo>
                    <a:pt x="766855" y="1116690"/>
                  </a:lnTo>
                  <a:lnTo>
                    <a:pt x="766874" y="1116785"/>
                  </a:lnTo>
                  <a:lnTo>
                    <a:pt x="766900" y="1116881"/>
                  </a:lnTo>
                  <a:lnTo>
                    <a:pt x="767002" y="1117145"/>
                  </a:lnTo>
                  <a:lnTo>
                    <a:pt x="767131" y="1117400"/>
                  </a:lnTo>
                  <a:lnTo>
                    <a:pt x="767206" y="1117523"/>
                  </a:lnTo>
                  <a:lnTo>
                    <a:pt x="767286" y="1117641"/>
                  </a:lnTo>
                  <a:lnTo>
                    <a:pt x="767376" y="1117759"/>
                  </a:lnTo>
                  <a:lnTo>
                    <a:pt x="767569" y="1117978"/>
                  </a:lnTo>
                  <a:lnTo>
                    <a:pt x="767671" y="1118087"/>
                  </a:lnTo>
                  <a:lnTo>
                    <a:pt x="767822" y="1118228"/>
                  </a:lnTo>
                  <a:lnTo>
                    <a:pt x="767985" y="1118360"/>
                  </a:lnTo>
                  <a:lnTo>
                    <a:pt x="768151" y="1118488"/>
                  </a:lnTo>
                  <a:lnTo>
                    <a:pt x="768491" y="1118733"/>
                  </a:lnTo>
                  <a:lnTo>
                    <a:pt x="768669" y="1118870"/>
                  </a:lnTo>
                  <a:lnTo>
                    <a:pt x="769024" y="1119134"/>
                  </a:lnTo>
                  <a:lnTo>
                    <a:pt x="769206" y="1119266"/>
                  </a:lnTo>
                  <a:lnTo>
                    <a:pt x="769391" y="1119384"/>
                  </a:lnTo>
                  <a:lnTo>
                    <a:pt x="769727" y="1119557"/>
                  </a:lnTo>
                  <a:lnTo>
                    <a:pt x="769961" y="1119698"/>
                  </a:lnTo>
                  <a:lnTo>
                    <a:pt x="770264" y="1119826"/>
                  </a:lnTo>
                  <a:lnTo>
                    <a:pt x="770842" y="1120126"/>
                  </a:lnTo>
                  <a:lnTo>
                    <a:pt x="771473" y="1120481"/>
                  </a:lnTo>
                  <a:lnTo>
                    <a:pt x="771783" y="1120668"/>
                  </a:lnTo>
                  <a:lnTo>
                    <a:pt x="772410" y="1121027"/>
                  </a:lnTo>
                  <a:lnTo>
                    <a:pt x="773081" y="1121392"/>
                  </a:lnTo>
                  <a:lnTo>
                    <a:pt x="773374" y="1121551"/>
                  </a:lnTo>
                  <a:lnTo>
                    <a:pt x="773862" y="1121806"/>
                  </a:lnTo>
                  <a:lnTo>
                    <a:pt x="774844" y="1122302"/>
                  </a:lnTo>
                  <a:lnTo>
                    <a:pt x="775415" y="1122575"/>
                  </a:lnTo>
                  <a:lnTo>
                    <a:pt x="775993" y="1122839"/>
                  </a:lnTo>
                  <a:lnTo>
                    <a:pt x="776575" y="1123098"/>
                  </a:lnTo>
                  <a:lnTo>
                    <a:pt x="777161" y="1123344"/>
                  </a:lnTo>
                  <a:lnTo>
                    <a:pt x="777750" y="1123581"/>
                  </a:lnTo>
                  <a:lnTo>
                    <a:pt x="778449" y="1123845"/>
                  </a:lnTo>
                  <a:lnTo>
                    <a:pt x="779156" y="1124086"/>
                  </a:lnTo>
                  <a:lnTo>
                    <a:pt x="779867" y="1124318"/>
                  </a:lnTo>
                  <a:lnTo>
                    <a:pt x="780577" y="1124541"/>
                  </a:lnTo>
                  <a:lnTo>
                    <a:pt x="781960" y="1124951"/>
                  </a:lnTo>
                  <a:lnTo>
                    <a:pt x="783298" y="1125315"/>
                  </a:lnTo>
                  <a:lnTo>
                    <a:pt x="784084" y="1125512"/>
                  </a:lnTo>
                  <a:lnTo>
                    <a:pt x="785403" y="1125834"/>
                  </a:lnTo>
                  <a:lnTo>
                    <a:pt x="786174" y="1125984"/>
                  </a:lnTo>
                  <a:lnTo>
                    <a:pt x="786563" y="1126043"/>
                  </a:lnTo>
                  <a:lnTo>
                    <a:pt x="787089" y="1126107"/>
                  </a:lnTo>
                  <a:lnTo>
                    <a:pt x="787618" y="1126148"/>
                  </a:lnTo>
                  <a:lnTo>
                    <a:pt x="788147" y="1126171"/>
                  </a:lnTo>
                  <a:lnTo>
                    <a:pt x="788785" y="1126193"/>
                  </a:lnTo>
                  <a:lnTo>
                    <a:pt x="789742" y="1126225"/>
                  </a:lnTo>
                  <a:lnTo>
                    <a:pt x="790271" y="1126234"/>
                  </a:lnTo>
                  <a:lnTo>
                    <a:pt x="791862" y="1126253"/>
                  </a:lnTo>
                  <a:lnTo>
                    <a:pt x="792557" y="1126271"/>
                  </a:lnTo>
                  <a:lnTo>
                    <a:pt x="792909" y="1126275"/>
                  </a:lnTo>
                  <a:lnTo>
                    <a:pt x="793256" y="1126284"/>
                  </a:lnTo>
                  <a:lnTo>
                    <a:pt x="793466" y="1126286"/>
                  </a:lnTo>
                  <a:lnTo>
                    <a:pt x="794269" y="1126275"/>
                  </a:lnTo>
                  <a:lnTo>
                    <a:pt x="794575" y="1126266"/>
                  </a:lnTo>
                  <a:lnTo>
                    <a:pt x="795293" y="1126212"/>
                  </a:lnTo>
                  <a:lnTo>
                    <a:pt x="795683" y="1126175"/>
                  </a:lnTo>
                  <a:lnTo>
                    <a:pt x="796106" y="1126143"/>
                  </a:lnTo>
                  <a:lnTo>
                    <a:pt x="796314" y="1126121"/>
                  </a:lnTo>
                  <a:lnTo>
                    <a:pt x="796522" y="1126080"/>
                  </a:lnTo>
                  <a:lnTo>
                    <a:pt x="796733" y="1126025"/>
                  </a:lnTo>
                  <a:lnTo>
                    <a:pt x="796945" y="1125957"/>
                  </a:lnTo>
                  <a:lnTo>
                    <a:pt x="797364" y="1125793"/>
                  </a:lnTo>
                  <a:lnTo>
                    <a:pt x="797663" y="1125670"/>
                  </a:lnTo>
                  <a:lnTo>
                    <a:pt x="797844" y="1125611"/>
                  </a:lnTo>
                  <a:lnTo>
                    <a:pt x="797927" y="1125570"/>
                  </a:lnTo>
                  <a:lnTo>
                    <a:pt x="797999" y="1125515"/>
                  </a:lnTo>
                  <a:lnTo>
                    <a:pt x="798060" y="1125442"/>
                  </a:lnTo>
                  <a:lnTo>
                    <a:pt x="798113" y="1125356"/>
                  </a:lnTo>
                  <a:lnTo>
                    <a:pt x="798150" y="1125256"/>
                  </a:lnTo>
                  <a:lnTo>
                    <a:pt x="798181" y="1125160"/>
                  </a:lnTo>
                  <a:lnTo>
                    <a:pt x="798211" y="1124996"/>
                  </a:lnTo>
                  <a:lnTo>
                    <a:pt x="798215" y="1124864"/>
                  </a:lnTo>
                  <a:lnTo>
                    <a:pt x="798211" y="1124732"/>
                  </a:lnTo>
                  <a:lnTo>
                    <a:pt x="798196" y="1124605"/>
                  </a:lnTo>
                  <a:lnTo>
                    <a:pt x="798177" y="1124482"/>
                  </a:lnTo>
                  <a:lnTo>
                    <a:pt x="798150" y="1124355"/>
                  </a:lnTo>
                  <a:lnTo>
                    <a:pt x="798056" y="1123972"/>
                  </a:lnTo>
                  <a:lnTo>
                    <a:pt x="797939" y="1123581"/>
                  </a:lnTo>
                  <a:lnTo>
                    <a:pt x="797863" y="1123276"/>
                  </a:lnTo>
                  <a:lnTo>
                    <a:pt x="797825" y="1123107"/>
                  </a:lnTo>
                  <a:lnTo>
                    <a:pt x="797723" y="1122593"/>
                  </a:lnTo>
                  <a:lnTo>
                    <a:pt x="797621" y="1122120"/>
                  </a:lnTo>
                  <a:lnTo>
                    <a:pt x="797591" y="1121960"/>
                  </a:lnTo>
                  <a:lnTo>
                    <a:pt x="797572" y="1121801"/>
                  </a:lnTo>
                  <a:lnTo>
                    <a:pt x="797565" y="1121664"/>
                  </a:lnTo>
                  <a:lnTo>
                    <a:pt x="797561" y="1121528"/>
                  </a:lnTo>
                  <a:lnTo>
                    <a:pt x="797561" y="1121387"/>
                  </a:lnTo>
                  <a:lnTo>
                    <a:pt x="797557" y="1121250"/>
                  </a:lnTo>
                  <a:lnTo>
                    <a:pt x="797550" y="1121114"/>
                  </a:lnTo>
                  <a:lnTo>
                    <a:pt x="797534" y="1120927"/>
                  </a:lnTo>
                  <a:lnTo>
                    <a:pt x="797493" y="1120654"/>
                  </a:lnTo>
                  <a:lnTo>
                    <a:pt x="797704" y="1119835"/>
                  </a:lnTo>
                  <a:lnTo>
                    <a:pt x="798030" y="1119876"/>
                  </a:lnTo>
                  <a:lnTo>
                    <a:pt x="798079" y="1119766"/>
                  </a:lnTo>
                  <a:lnTo>
                    <a:pt x="798135" y="1119657"/>
                  </a:lnTo>
                  <a:lnTo>
                    <a:pt x="798196" y="1119553"/>
                  </a:lnTo>
                  <a:lnTo>
                    <a:pt x="798332" y="1119352"/>
                  </a:lnTo>
                  <a:lnTo>
                    <a:pt x="798407" y="1119257"/>
                  </a:lnTo>
                  <a:lnTo>
                    <a:pt x="798490" y="1119161"/>
                  </a:lnTo>
                  <a:lnTo>
                    <a:pt x="798577" y="1119070"/>
                  </a:lnTo>
                  <a:lnTo>
                    <a:pt x="798763" y="1118902"/>
                  </a:lnTo>
                  <a:lnTo>
                    <a:pt x="798952" y="1118765"/>
                  </a:lnTo>
                  <a:lnTo>
                    <a:pt x="799152" y="1118638"/>
                  </a:lnTo>
                  <a:lnTo>
                    <a:pt x="799367" y="1118528"/>
                  </a:lnTo>
                  <a:lnTo>
                    <a:pt x="799587" y="1118442"/>
                  </a:lnTo>
                  <a:lnTo>
                    <a:pt x="799753" y="1118369"/>
                  </a:lnTo>
                  <a:lnTo>
                    <a:pt x="799741" y="1118233"/>
                  </a:lnTo>
                  <a:lnTo>
                    <a:pt x="799772" y="1117991"/>
                  </a:lnTo>
                  <a:lnTo>
                    <a:pt x="799734" y="1117737"/>
                  </a:lnTo>
                  <a:lnTo>
                    <a:pt x="799779" y="1117664"/>
                  </a:lnTo>
                  <a:lnTo>
                    <a:pt x="799896" y="1117509"/>
                  </a:lnTo>
                  <a:lnTo>
                    <a:pt x="800040" y="1117359"/>
                  </a:lnTo>
                  <a:lnTo>
                    <a:pt x="800134" y="1117304"/>
                  </a:lnTo>
                  <a:lnTo>
                    <a:pt x="800237" y="1117263"/>
                  </a:lnTo>
                  <a:lnTo>
                    <a:pt x="800316" y="1117236"/>
                  </a:lnTo>
                  <a:lnTo>
                    <a:pt x="800486" y="1117190"/>
                  </a:lnTo>
                  <a:lnTo>
                    <a:pt x="800577" y="1117181"/>
                  </a:lnTo>
                  <a:lnTo>
                    <a:pt x="800758" y="1117181"/>
                  </a:lnTo>
                  <a:lnTo>
                    <a:pt x="800928" y="1117199"/>
                  </a:lnTo>
                  <a:lnTo>
                    <a:pt x="801008" y="1117213"/>
                  </a:lnTo>
                  <a:lnTo>
                    <a:pt x="801110" y="1117240"/>
                  </a:lnTo>
                  <a:lnTo>
                    <a:pt x="801189" y="1117268"/>
                  </a:lnTo>
                  <a:lnTo>
                    <a:pt x="801231" y="1117350"/>
                  </a:lnTo>
                  <a:lnTo>
                    <a:pt x="801261" y="1117618"/>
                  </a:lnTo>
                  <a:lnTo>
                    <a:pt x="801635" y="1117418"/>
                  </a:lnTo>
                  <a:lnTo>
                    <a:pt x="806533" y="1115415"/>
                  </a:lnTo>
                  <a:lnTo>
                    <a:pt x="807375" y="1115301"/>
                  </a:lnTo>
                  <a:lnTo>
                    <a:pt x="807701" y="1115370"/>
                  </a:lnTo>
                  <a:lnTo>
                    <a:pt x="808536" y="1115775"/>
                  </a:lnTo>
                  <a:lnTo>
                    <a:pt x="808808" y="1116011"/>
                  </a:lnTo>
                  <a:lnTo>
                    <a:pt x="808963" y="1116098"/>
                  </a:lnTo>
                  <a:lnTo>
                    <a:pt x="809072" y="1116089"/>
                  </a:lnTo>
                  <a:lnTo>
                    <a:pt x="809515" y="1116649"/>
                  </a:lnTo>
                  <a:lnTo>
                    <a:pt x="810391" y="1117723"/>
                  </a:lnTo>
                  <a:lnTo>
                    <a:pt x="810924" y="1117523"/>
                  </a:lnTo>
                  <a:lnTo>
                    <a:pt x="812474" y="1119343"/>
                  </a:lnTo>
                  <a:lnTo>
                    <a:pt x="812557" y="1119466"/>
                  </a:lnTo>
                  <a:lnTo>
                    <a:pt x="812719" y="1119398"/>
                  </a:lnTo>
                  <a:lnTo>
                    <a:pt x="812859" y="1119685"/>
                  </a:lnTo>
                  <a:lnTo>
                    <a:pt x="812991" y="1119894"/>
                  </a:lnTo>
                  <a:lnTo>
                    <a:pt x="813207" y="1120076"/>
                  </a:lnTo>
                  <a:lnTo>
                    <a:pt x="814099" y="1119621"/>
                  </a:lnTo>
                  <a:lnTo>
                    <a:pt x="814987" y="1119120"/>
                  </a:lnTo>
                  <a:lnTo>
                    <a:pt x="815928" y="1118738"/>
                  </a:lnTo>
                  <a:lnTo>
                    <a:pt x="816353" y="1118390"/>
                  </a:lnTo>
                  <a:lnTo>
                    <a:pt x="817024" y="1117841"/>
                  </a:lnTo>
                  <a:lnTo>
                    <a:pt x="817560" y="1117416"/>
                  </a:lnTo>
                  <a:lnTo>
                    <a:pt x="818271" y="1116853"/>
                  </a:lnTo>
                  <a:lnTo>
                    <a:pt x="819004" y="1116011"/>
                  </a:lnTo>
                  <a:lnTo>
                    <a:pt x="819058" y="1115944"/>
                  </a:lnTo>
                  <a:lnTo>
                    <a:pt x="819730" y="1115110"/>
                  </a:lnTo>
                  <a:lnTo>
                    <a:pt x="820398" y="1114182"/>
                  </a:lnTo>
                  <a:lnTo>
                    <a:pt x="821589" y="1112607"/>
                  </a:lnTo>
                  <a:lnTo>
                    <a:pt x="822341" y="1111760"/>
                  </a:lnTo>
                  <a:lnTo>
                    <a:pt x="823267" y="1110636"/>
                  </a:lnTo>
                  <a:lnTo>
                    <a:pt x="823906" y="1109794"/>
                  </a:lnTo>
                  <a:lnTo>
                    <a:pt x="824370" y="1109257"/>
                  </a:lnTo>
                  <a:lnTo>
                    <a:pt x="825508" y="1107455"/>
                  </a:lnTo>
                  <a:lnTo>
                    <a:pt x="825863" y="1106603"/>
                  </a:lnTo>
                  <a:lnTo>
                    <a:pt x="826034" y="1106215"/>
                  </a:lnTo>
                  <a:lnTo>
                    <a:pt x="826275" y="1105670"/>
                  </a:lnTo>
                  <a:lnTo>
                    <a:pt x="826732" y="1104720"/>
                  </a:lnTo>
                  <a:lnTo>
                    <a:pt x="826804" y="1104569"/>
                  </a:lnTo>
                  <a:lnTo>
                    <a:pt x="827160" y="1103631"/>
                  </a:lnTo>
                  <a:lnTo>
                    <a:pt x="827545" y="1102698"/>
                  </a:lnTo>
                  <a:lnTo>
                    <a:pt x="828150" y="1101169"/>
                  </a:lnTo>
                  <a:lnTo>
                    <a:pt x="828512" y="1099922"/>
                  </a:lnTo>
                  <a:lnTo>
                    <a:pt x="829136" y="1098333"/>
                  </a:lnTo>
                  <a:lnTo>
                    <a:pt x="829525" y="1097223"/>
                  </a:lnTo>
                  <a:lnTo>
                    <a:pt x="828193" y="1095307"/>
                  </a:lnTo>
                  <a:lnTo>
                    <a:pt x="827562" y="1094511"/>
                  </a:lnTo>
                  <a:lnTo>
                    <a:pt x="827059" y="1093528"/>
                  </a:lnTo>
                  <a:lnTo>
                    <a:pt x="825943" y="1090637"/>
                  </a:lnTo>
                  <a:lnTo>
                    <a:pt x="825814" y="1090187"/>
                  </a:lnTo>
                  <a:lnTo>
                    <a:pt x="825701" y="1089741"/>
                  </a:lnTo>
                  <a:lnTo>
                    <a:pt x="825705" y="1089386"/>
                  </a:lnTo>
                  <a:lnTo>
                    <a:pt x="825655" y="1088912"/>
                  </a:lnTo>
                  <a:lnTo>
                    <a:pt x="825693" y="1088466"/>
                  </a:lnTo>
                  <a:lnTo>
                    <a:pt x="825640" y="1088048"/>
                  </a:lnTo>
                  <a:lnTo>
                    <a:pt x="825553" y="1087897"/>
                  </a:lnTo>
                  <a:lnTo>
                    <a:pt x="825440" y="1087806"/>
                  </a:lnTo>
                  <a:lnTo>
                    <a:pt x="825232" y="1087688"/>
                  </a:lnTo>
                  <a:lnTo>
                    <a:pt x="824556" y="1087465"/>
                  </a:lnTo>
                  <a:lnTo>
                    <a:pt x="824382" y="1087228"/>
                  </a:lnTo>
                  <a:lnTo>
                    <a:pt x="824151" y="1086896"/>
                  </a:lnTo>
                  <a:lnTo>
                    <a:pt x="823925" y="1086477"/>
                  </a:lnTo>
                  <a:lnTo>
                    <a:pt x="823811" y="1086031"/>
                  </a:lnTo>
                  <a:lnTo>
                    <a:pt x="823728" y="1085672"/>
                  </a:lnTo>
                  <a:lnTo>
                    <a:pt x="823524" y="1085112"/>
                  </a:lnTo>
                  <a:lnTo>
                    <a:pt x="823414" y="1084930"/>
                  </a:lnTo>
                  <a:lnTo>
                    <a:pt x="823188" y="1084429"/>
                  </a:lnTo>
                  <a:lnTo>
                    <a:pt x="822696" y="1083869"/>
                  </a:lnTo>
                  <a:lnTo>
                    <a:pt x="822201" y="1083401"/>
                  </a:lnTo>
                  <a:lnTo>
                    <a:pt x="821793" y="1082982"/>
                  </a:lnTo>
                  <a:lnTo>
                    <a:pt x="821347" y="1082422"/>
                  </a:lnTo>
                  <a:lnTo>
                    <a:pt x="821079" y="1081912"/>
                  </a:lnTo>
                  <a:lnTo>
                    <a:pt x="820950" y="1081357"/>
                  </a:lnTo>
                  <a:lnTo>
                    <a:pt x="820920" y="1080620"/>
                  </a:lnTo>
                  <a:lnTo>
                    <a:pt x="820973" y="1080160"/>
                  </a:lnTo>
                  <a:lnTo>
                    <a:pt x="821075" y="1079519"/>
                  </a:lnTo>
                  <a:lnTo>
                    <a:pt x="821086" y="1078877"/>
                  </a:lnTo>
                  <a:lnTo>
                    <a:pt x="821181" y="1078649"/>
                  </a:lnTo>
                  <a:lnTo>
                    <a:pt x="821464" y="1078194"/>
                  </a:lnTo>
                  <a:lnTo>
                    <a:pt x="821888" y="1077461"/>
                  </a:lnTo>
                  <a:lnTo>
                    <a:pt x="822167" y="1077006"/>
                  </a:lnTo>
                  <a:lnTo>
                    <a:pt x="822454" y="1076506"/>
                  </a:lnTo>
                  <a:lnTo>
                    <a:pt x="822643" y="1076005"/>
                  </a:lnTo>
                  <a:lnTo>
                    <a:pt x="822742" y="1075545"/>
                  </a:lnTo>
                  <a:lnTo>
                    <a:pt x="822798" y="1074949"/>
                  </a:lnTo>
                  <a:lnTo>
                    <a:pt x="822761" y="1074490"/>
                  </a:lnTo>
                  <a:lnTo>
                    <a:pt x="822677" y="1073889"/>
                  </a:lnTo>
                  <a:lnTo>
                    <a:pt x="822364" y="1073561"/>
                  </a:lnTo>
                  <a:lnTo>
                    <a:pt x="822190" y="1073056"/>
                  </a:lnTo>
                  <a:lnTo>
                    <a:pt x="821857" y="1072250"/>
                  </a:lnTo>
                  <a:lnTo>
                    <a:pt x="821812" y="1072073"/>
                  </a:lnTo>
                  <a:lnTo>
                    <a:pt x="821774" y="1071891"/>
                  </a:lnTo>
                  <a:lnTo>
                    <a:pt x="821691" y="1071386"/>
                  </a:lnTo>
                  <a:lnTo>
                    <a:pt x="821638" y="1070981"/>
                  </a:lnTo>
                  <a:lnTo>
                    <a:pt x="821578" y="1070699"/>
                  </a:lnTo>
                  <a:lnTo>
                    <a:pt x="821540" y="1070553"/>
                  </a:lnTo>
                  <a:lnTo>
                    <a:pt x="821453" y="1070262"/>
                  </a:lnTo>
                  <a:lnTo>
                    <a:pt x="821355" y="1069989"/>
                  </a:lnTo>
                  <a:lnTo>
                    <a:pt x="821306" y="1069861"/>
                  </a:lnTo>
                  <a:lnTo>
                    <a:pt x="821256" y="1069738"/>
                  </a:lnTo>
                  <a:lnTo>
                    <a:pt x="821135" y="1069497"/>
                  </a:lnTo>
                  <a:lnTo>
                    <a:pt x="821011" y="1069306"/>
                  </a:lnTo>
                  <a:lnTo>
                    <a:pt x="820731" y="1068946"/>
                  </a:lnTo>
                  <a:lnTo>
                    <a:pt x="820580" y="1068764"/>
                  </a:lnTo>
                  <a:lnTo>
                    <a:pt x="820501" y="1068673"/>
                  </a:lnTo>
                  <a:lnTo>
                    <a:pt x="820357" y="1068519"/>
                  </a:lnTo>
                  <a:lnTo>
                    <a:pt x="820213" y="1068387"/>
                  </a:lnTo>
                  <a:lnTo>
                    <a:pt x="820149" y="1068318"/>
                  </a:lnTo>
                  <a:lnTo>
                    <a:pt x="820092" y="1068246"/>
                  </a:lnTo>
                  <a:lnTo>
                    <a:pt x="820047" y="1068159"/>
                  </a:lnTo>
                  <a:lnTo>
                    <a:pt x="819979" y="1067982"/>
                  </a:lnTo>
                  <a:lnTo>
                    <a:pt x="819953" y="1067886"/>
                  </a:lnTo>
                  <a:lnTo>
                    <a:pt x="819934" y="1067795"/>
                  </a:lnTo>
                  <a:lnTo>
                    <a:pt x="819903" y="1067604"/>
                  </a:lnTo>
                  <a:lnTo>
                    <a:pt x="819896" y="1067408"/>
                  </a:lnTo>
                  <a:lnTo>
                    <a:pt x="819911" y="1067208"/>
                  </a:lnTo>
                  <a:lnTo>
                    <a:pt x="819945" y="1067017"/>
                  </a:lnTo>
                  <a:lnTo>
                    <a:pt x="820006" y="1066839"/>
                  </a:lnTo>
                  <a:lnTo>
                    <a:pt x="820074" y="1066716"/>
                  </a:lnTo>
                  <a:lnTo>
                    <a:pt x="820157" y="1066598"/>
                  </a:lnTo>
                  <a:lnTo>
                    <a:pt x="820251" y="1066489"/>
                  </a:lnTo>
                  <a:lnTo>
                    <a:pt x="820353" y="1066384"/>
                  </a:lnTo>
                  <a:lnTo>
                    <a:pt x="820554" y="1066207"/>
                  </a:lnTo>
                  <a:lnTo>
                    <a:pt x="820652" y="1066129"/>
                  </a:lnTo>
                  <a:lnTo>
                    <a:pt x="820754" y="1066056"/>
                  </a:lnTo>
                  <a:lnTo>
                    <a:pt x="820860" y="1065997"/>
                  </a:lnTo>
                  <a:lnTo>
                    <a:pt x="820969" y="1065961"/>
                  </a:lnTo>
                  <a:lnTo>
                    <a:pt x="821086" y="1065947"/>
                  </a:lnTo>
                  <a:lnTo>
                    <a:pt x="821207" y="1065956"/>
                  </a:lnTo>
                  <a:lnTo>
                    <a:pt x="821332" y="1065975"/>
                  </a:lnTo>
                  <a:lnTo>
                    <a:pt x="821581" y="1066025"/>
                  </a:lnTo>
                  <a:lnTo>
                    <a:pt x="821695" y="1066052"/>
                  </a:lnTo>
                  <a:lnTo>
                    <a:pt x="821918" y="1066120"/>
                  </a:lnTo>
                  <a:lnTo>
                    <a:pt x="822027" y="1066143"/>
                  </a:lnTo>
                  <a:lnTo>
                    <a:pt x="822137" y="1066148"/>
                  </a:lnTo>
                  <a:lnTo>
                    <a:pt x="822281" y="1066116"/>
                  </a:lnTo>
                  <a:lnTo>
                    <a:pt x="822428" y="1066056"/>
                  </a:lnTo>
                  <a:lnTo>
                    <a:pt x="822568" y="1065970"/>
                  </a:lnTo>
                  <a:lnTo>
                    <a:pt x="822700" y="1065874"/>
                  </a:lnTo>
                  <a:lnTo>
                    <a:pt x="822813" y="1065770"/>
                  </a:lnTo>
                  <a:lnTo>
                    <a:pt x="822915" y="1065647"/>
                  </a:lnTo>
                  <a:lnTo>
                    <a:pt x="823006" y="1065506"/>
                  </a:lnTo>
                  <a:lnTo>
                    <a:pt x="823082" y="1065356"/>
                  </a:lnTo>
                  <a:lnTo>
                    <a:pt x="823286" y="1064891"/>
                  </a:lnTo>
                  <a:lnTo>
                    <a:pt x="823407" y="1064582"/>
                  </a:lnTo>
                  <a:lnTo>
                    <a:pt x="823460" y="1064423"/>
                  </a:lnTo>
                  <a:lnTo>
                    <a:pt x="823554" y="1064122"/>
                  </a:lnTo>
                  <a:lnTo>
                    <a:pt x="823596" y="1063977"/>
                  </a:lnTo>
                  <a:lnTo>
                    <a:pt x="823668" y="1063685"/>
                  </a:lnTo>
                  <a:lnTo>
                    <a:pt x="823690" y="1063540"/>
                  </a:lnTo>
                  <a:lnTo>
                    <a:pt x="823709" y="1063294"/>
                  </a:lnTo>
                  <a:lnTo>
                    <a:pt x="823709" y="1063048"/>
                  </a:lnTo>
                  <a:lnTo>
                    <a:pt x="823698" y="1062925"/>
                  </a:lnTo>
                  <a:lnTo>
                    <a:pt x="823709" y="1062739"/>
                  </a:lnTo>
                  <a:lnTo>
                    <a:pt x="823709" y="1062648"/>
                  </a:lnTo>
                  <a:lnTo>
                    <a:pt x="823694" y="1062466"/>
                  </a:lnTo>
                  <a:lnTo>
                    <a:pt x="823652" y="1062211"/>
                  </a:lnTo>
                  <a:lnTo>
                    <a:pt x="823581" y="1061965"/>
                  </a:lnTo>
                  <a:lnTo>
                    <a:pt x="823539" y="1061847"/>
                  </a:lnTo>
                  <a:lnTo>
                    <a:pt x="823501" y="1061751"/>
                  </a:lnTo>
                  <a:lnTo>
                    <a:pt x="823418" y="1061569"/>
                  </a:lnTo>
                  <a:lnTo>
                    <a:pt x="823320" y="1061392"/>
                  </a:lnTo>
                  <a:lnTo>
                    <a:pt x="823229" y="1061242"/>
                  </a:lnTo>
                  <a:lnTo>
                    <a:pt x="823131" y="1061096"/>
                  </a:lnTo>
                  <a:lnTo>
                    <a:pt x="823021" y="1060955"/>
                  </a:lnTo>
                  <a:lnTo>
                    <a:pt x="822904" y="1060823"/>
                  </a:lnTo>
                  <a:lnTo>
                    <a:pt x="822776" y="1060709"/>
                  </a:lnTo>
                  <a:lnTo>
                    <a:pt x="822674" y="1060645"/>
                  </a:lnTo>
                  <a:lnTo>
                    <a:pt x="822560" y="1060586"/>
                  </a:lnTo>
                  <a:lnTo>
                    <a:pt x="822334" y="1060482"/>
                  </a:lnTo>
                  <a:lnTo>
                    <a:pt x="822220" y="1060422"/>
                  </a:lnTo>
                  <a:lnTo>
                    <a:pt x="821993" y="1060295"/>
                  </a:lnTo>
                  <a:lnTo>
                    <a:pt x="821880" y="1060227"/>
                  </a:lnTo>
                  <a:lnTo>
                    <a:pt x="821770" y="1060154"/>
                  </a:lnTo>
                  <a:lnTo>
                    <a:pt x="820931" y="1059558"/>
                  </a:lnTo>
                  <a:lnTo>
                    <a:pt x="820754" y="1059235"/>
                  </a:lnTo>
                  <a:lnTo>
                    <a:pt x="820531" y="1058770"/>
                  </a:lnTo>
                  <a:lnTo>
                    <a:pt x="820398" y="1058447"/>
                  </a:lnTo>
                  <a:lnTo>
                    <a:pt x="819949" y="1058070"/>
                  </a:lnTo>
                  <a:lnTo>
                    <a:pt x="819537" y="1057974"/>
                  </a:lnTo>
                  <a:lnTo>
                    <a:pt x="819125" y="1058056"/>
                  </a:lnTo>
                  <a:lnTo>
                    <a:pt x="818301" y="1057951"/>
                  </a:lnTo>
                  <a:lnTo>
                    <a:pt x="817662" y="1057942"/>
                  </a:lnTo>
                  <a:lnTo>
                    <a:pt x="817126" y="1057105"/>
                  </a:lnTo>
                  <a:lnTo>
                    <a:pt x="817133" y="1056645"/>
                  </a:lnTo>
                  <a:lnTo>
                    <a:pt x="817239" y="1055867"/>
                  </a:lnTo>
                  <a:lnTo>
                    <a:pt x="817152" y="1055494"/>
                  </a:lnTo>
                  <a:lnTo>
                    <a:pt x="816929" y="1055171"/>
                  </a:lnTo>
                  <a:lnTo>
                    <a:pt x="816702" y="1055075"/>
                  </a:lnTo>
                  <a:lnTo>
                    <a:pt x="816245" y="1055112"/>
                  </a:lnTo>
                  <a:lnTo>
                    <a:pt x="816015" y="1055157"/>
                  </a:lnTo>
                  <a:lnTo>
                    <a:pt x="815603" y="1055148"/>
                  </a:lnTo>
                  <a:lnTo>
                    <a:pt x="815376" y="1055007"/>
                  </a:lnTo>
                  <a:lnTo>
                    <a:pt x="815153" y="1054679"/>
                  </a:lnTo>
                  <a:lnTo>
                    <a:pt x="815157" y="1054361"/>
                  </a:lnTo>
                  <a:lnTo>
                    <a:pt x="814888" y="1053987"/>
                  </a:lnTo>
                  <a:lnTo>
                    <a:pt x="814715" y="1053478"/>
                  </a:lnTo>
                  <a:lnTo>
                    <a:pt x="814495" y="1052968"/>
                  </a:lnTo>
                  <a:lnTo>
                    <a:pt x="814227" y="1052549"/>
                  </a:lnTo>
                  <a:lnTo>
                    <a:pt x="813959" y="1052085"/>
                  </a:lnTo>
                  <a:lnTo>
                    <a:pt x="813921" y="1051671"/>
                  </a:lnTo>
                  <a:lnTo>
                    <a:pt x="813970" y="1051353"/>
                  </a:lnTo>
                  <a:lnTo>
                    <a:pt x="814250" y="1051216"/>
                  </a:lnTo>
                  <a:lnTo>
                    <a:pt x="814665" y="1050947"/>
                  </a:lnTo>
                  <a:lnTo>
                    <a:pt x="814669" y="1050765"/>
                  </a:lnTo>
                  <a:lnTo>
                    <a:pt x="814579" y="1050579"/>
                  </a:lnTo>
                  <a:lnTo>
                    <a:pt x="814261" y="1050438"/>
                  </a:lnTo>
                  <a:lnTo>
                    <a:pt x="813793" y="1050301"/>
                  </a:lnTo>
                  <a:lnTo>
                    <a:pt x="813638" y="1050197"/>
                  </a:lnTo>
                  <a:lnTo>
                    <a:pt x="813486" y="1050074"/>
                  </a:lnTo>
                  <a:lnTo>
                    <a:pt x="813347" y="1049937"/>
                  </a:lnTo>
                  <a:lnTo>
                    <a:pt x="813218" y="1049792"/>
                  </a:lnTo>
                  <a:lnTo>
                    <a:pt x="813112" y="1049637"/>
                  </a:lnTo>
                  <a:lnTo>
                    <a:pt x="812697" y="1049159"/>
                  </a:lnTo>
                  <a:lnTo>
                    <a:pt x="812470" y="1049018"/>
                  </a:lnTo>
                  <a:lnTo>
                    <a:pt x="812152" y="1048736"/>
                  </a:lnTo>
                  <a:lnTo>
                    <a:pt x="811793" y="1048363"/>
                  </a:lnTo>
                  <a:lnTo>
                    <a:pt x="811298" y="1047894"/>
                  </a:lnTo>
                  <a:lnTo>
                    <a:pt x="810845" y="1047521"/>
                  </a:lnTo>
                  <a:lnTo>
                    <a:pt x="810535" y="1047052"/>
                  </a:lnTo>
                  <a:lnTo>
                    <a:pt x="810270" y="1046497"/>
                  </a:lnTo>
                  <a:lnTo>
                    <a:pt x="809957" y="1045942"/>
                  </a:lnTo>
                  <a:lnTo>
                    <a:pt x="809783" y="1045432"/>
                  </a:lnTo>
                  <a:lnTo>
                    <a:pt x="809787" y="1045109"/>
                  </a:lnTo>
                  <a:lnTo>
                    <a:pt x="809749" y="1044745"/>
                  </a:lnTo>
                  <a:lnTo>
                    <a:pt x="809616" y="1044417"/>
                  </a:lnTo>
                  <a:lnTo>
                    <a:pt x="809348" y="1044094"/>
                  </a:lnTo>
                  <a:lnTo>
                    <a:pt x="809080" y="1043675"/>
                  </a:lnTo>
                  <a:lnTo>
                    <a:pt x="809057" y="1043325"/>
                  </a:lnTo>
                  <a:lnTo>
                    <a:pt x="809004" y="1043129"/>
                  </a:lnTo>
                  <a:lnTo>
                    <a:pt x="808891" y="1042742"/>
                  </a:lnTo>
                  <a:lnTo>
                    <a:pt x="808830" y="1042547"/>
                  </a:lnTo>
                  <a:lnTo>
                    <a:pt x="808608" y="1041878"/>
                  </a:lnTo>
                  <a:lnTo>
                    <a:pt x="808524" y="1041641"/>
                  </a:lnTo>
                  <a:lnTo>
                    <a:pt x="808434" y="1041405"/>
                  </a:lnTo>
                  <a:lnTo>
                    <a:pt x="808339" y="1041172"/>
                  </a:lnTo>
                  <a:lnTo>
                    <a:pt x="808256" y="1040990"/>
                  </a:lnTo>
                  <a:lnTo>
                    <a:pt x="808067" y="1040635"/>
                  </a:lnTo>
                  <a:lnTo>
                    <a:pt x="807980" y="1040453"/>
                  </a:lnTo>
                  <a:lnTo>
                    <a:pt x="807908" y="1040267"/>
                  </a:lnTo>
                  <a:lnTo>
                    <a:pt x="807837" y="1040007"/>
                  </a:lnTo>
                  <a:lnTo>
                    <a:pt x="807787" y="1039739"/>
                  </a:lnTo>
                  <a:lnTo>
                    <a:pt x="807753" y="1039466"/>
                  </a:lnTo>
                  <a:lnTo>
                    <a:pt x="807670" y="1038469"/>
                  </a:lnTo>
                  <a:lnTo>
                    <a:pt x="807659" y="1038246"/>
                  </a:lnTo>
                  <a:lnTo>
                    <a:pt x="807659" y="1038019"/>
                  </a:lnTo>
                  <a:lnTo>
                    <a:pt x="807670" y="1037796"/>
                  </a:lnTo>
                  <a:lnTo>
                    <a:pt x="807708" y="1037550"/>
                  </a:lnTo>
                  <a:lnTo>
                    <a:pt x="807791" y="1036626"/>
                  </a:lnTo>
                  <a:lnTo>
                    <a:pt x="807799" y="1036321"/>
                  </a:lnTo>
                  <a:lnTo>
                    <a:pt x="807719" y="1036076"/>
                  </a:lnTo>
                  <a:lnTo>
                    <a:pt x="807451" y="1035771"/>
                  </a:lnTo>
                  <a:lnTo>
                    <a:pt x="807194" y="1034833"/>
                  </a:lnTo>
                  <a:lnTo>
                    <a:pt x="807062" y="1034474"/>
                  </a:lnTo>
                  <a:lnTo>
                    <a:pt x="806824" y="1034114"/>
                  </a:lnTo>
                  <a:lnTo>
                    <a:pt x="806499" y="1033941"/>
                  </a:lnTo>
                  <a:lnTo>
                    <a:pt x="806283" y="1033800"/>
                  </a:lnTo>
                  <a:lnTo>
                    <a:pt x="806019" y="1033359"/>
                  </a:lnTo>
                  <a:lnTo>
                    <a:pt x="805860" y="1032972"/>
                  </a:lnTo>
                  <a:lnTo>
                    <a:pt x="805781" y="1032722"/>
                  </a:lnTo>
                  <a:lnTo>
                    <a:pt x="805788" y="1032312"/>
                  </a:lnTo>
                  <a:lnTo>
                    <a:pt x="805852" y="1031903"/>
                  </a:lnTo>
                  <a:lnTo>
                    <a:pt x="805939" y="1031548"/>
                  </a:lnTo>
                  <a:lnTo>
                    <a:pt x="806109" y="1031056"/>
                  </a:lnTo>
                  <a:lnTo>
                    <a:pt x="806223" y="1030783"/>
                  </a:lnTo>
                  <a:lnTo>
                    <a:pt x="806283" y="1030510"/>
                  </a:lnTo>
                  <a:lnTo>
                    <a:pt x="806291" y="1030128"/>
                  </a:lnTo>
                  <a:lnTo>
                    <a:pt x="806242" y="1029796"/>
                  </a:lnTo>
                  <a:lnTo>
                    <a:pt x="806189" y="1029577"/>
                  </a:lnTo>
                  <a:lnTo>
                    <a:pt x="806060" y="1029245"/>
                  </a:lnTo>
                  <a:lnTo>
                    <a:pt x="806064" y="1029027"/>
                  </a:lnTo>
                  <a:lnTo>
                    <a:pt x="806121" y="1028781"/>
                  </a:lnTo>
                  <a:lnTo>
                    <a:pt x="806261" y="1028508"/>
                  </a:lnTo>
                  <a:lnTo>
                    <a:pt x="806400" y="1028267"/>
                  </a:lnTo>
                  <a:lnTo>
                    <a:pt x="806506" y="1027957"/>
                  </a:lnTo>
                  <a:lnTo>
                    <a:pt x="806555" y="1027803"/>
                  </a:lnTo>
                  <a:lnTo>
                    <a:pt x="806574" y="1027707"/>
                  </a:lnTo>
                  <a:lnTo>
                    <a:pt x="806604" y="1027516"/>
                  </a:lnTo>
                  <a:lnTo>
                    <a:pt x="806631" y="1027430"/>
                  </a:lnTo>
                  <a:lnTo>
                    <a:pt x="806714" y="1027316"/>
                  </a:lnTo>
                  <a:lnTo>
                    <a:pt x="806801" y="1027248"/>
                  </a:lnTo>
                  <a:lnTo>
                    <a:pt x="806899" y="1027188"/>
                  </a:lnTo>
                  <a:lnTo>
                    <a:pt x="807028" y="1027147"/>
                  </a:lnTo>
                  <a:lnTo>
                    <a:pt x="807171" y="1027129"/>
                  </a:lnTo>
                  <a:lnTo>
                    <a:pt x="807323" y="1027129"/>
                  </a:lnTo>
                  <a:lnTo>
                    <a:pt x="807625" y="1027147"/>
                  </a:lnTo>
                  <a:lnTo>
                    <a:pt x="807920" y="1027157"/>
                  </a:lnTo>
                  <a:lnTo>
                    <a:pt x="808211" y="1027188"/>
                  </a:lnTo>
                  <a:lnTo>
                    <a:pt x="808351" y="1027216"/>
                  </a:lnTo>
                  <a:lnTo>
                    <a:pt x="808558" y="1027270"/>
                  </a:lnTo>
                  <a:lnTo>
                    <a:pt x="808660" y="1027302"/>
                  </a:lnTo>
                  <a:lnTo>
                    <a:pt x="808759" y="1027343"/>
                  </a:lnTo>
                  <a:lnTo>
                    <a:pt x="808849" y="1027393"/>
                  </a:lnTo>
                  <a:lnTo>
                    <a:pt x="808932" y="1027448"/>
                  </a:lnTo>
                  <a:lnTo>
                    <a:pt x="809012" y="1027516"/>
                  </a:lnTo>
                  <a:lnTo>
                    <a:pt x="809235" y="1027735"/>
                  </a:lnTo>
                  <a:lnTo>
                    <a:pt x="809310" y="1027803"/>
                  </a:lnTo>
                  <a:lnTo>
                    <a:pt x="809462" y="1027948"/>
                  </a:lnTo>
                  <a:lnTo>
                    <a:pt x="809541" y="1028017"/>
                  </a:lnTo>
                  <a:lnTo>
                    <a:pt x="809620" y="1028076"/>
                  </a:lnTo>
                  <a:lnTo>
                    <a:pt x="809745" y="1028153"/>
                  </a:lnTo>
                  <a:lnTo>
                    <a:pt x="809873" y="1028221"/>
                  </a:lnTo>
                  <a:lnTo>
                    <a:pt x="810009" y="1028281"/>
                  </a:lnTo>
                  <a:lnTo>
                    <a:pt x="810149" y="1028331"/>
                  </a:lnTo>
                  <a:lnTo>
                    <a:pt x="810285" y="1028371"/>
                  </a:lnTo>
                  <a:lnTo>
                    <a:pt x="810471" y="1028403"/>
                  </a:lnTo>
                  <a:lnTo>
                    <a:pt x="810659" y="1028412"/>
                  </a:lnTo>
                  <a:lnTo>
                    <a:pt x="810852" y="1028408"/>
                  </a:lnTo>
                  <a:lnTo>
                    <a:pt x="811045" y="1028399"/>
                  </a:lnTo>
                  <a:lnTo>
                    <a:pt x="811234" y="1028385"/>
                  </a:lnTo>
                  <a:lnTo>
                    <a:pt x="811472" y="1028362"/>
                  </a:lnTo>
                  <a:lnTo>
                    <a:pt x="811710" y="1028331"/>
                  </a:lnTo>
                  <a:lnTo>
                    <a:pt x="811944" y="1028290"/>
                  </a:lnTo>
                  <a:lnTo>
                    <a:pt x="812179" y="1028240"/>
                  </a:lnTo>
                  <a:lnTo>
                    <a:pt x="812413" y="1028180"/>
                  </a:lnTo>
                  <a:lnTo>
                    <a:pt x="812644" y="1028112"/>
                  </a:lnTo>
                  <a:lnTo>
                    <a:pt x="812878" y="1028035"/>
                  </a:lnTo>
                  <a:lnTo>
                    <a:pt x="813108" y="1027948"/>
                  </a:lnTo>
                  <a:lnTo>
                    <a:pt x="813335" y="1027853"/>
                  </a:lnTo>
                  <a:lnTo>
                    <a:pt x="813554" y="1027753"/>
                  </a:lnTo>
                  <a:lnTo>
                    <a:pt x="815501" y="1026752"/>
                  </a:lnTo>
                  <a:lnTo>
                    <a:pt x="817269" y="1025546"/>
                  </a:lnTo>
                  <a:lnTo>
                    <a:pt x="817863" y="1025095"/>
                  </a:lnTo>
                  <a:lnTo>
                    <a:pt x="818033" y="1024959"/>
                  </a:lnTo>
                  <a:lnTo>
                    <a:pt x="818195" y="1024813"/>
                  </a:lnTo>
                  <a:lnTo>
                    <a:pt x="818346" y="1024649"/>
                  </a:lnTo>
                  <a:lnTo>
                    <a:pt x="818490" y="1024481"/>
                  </a:lnTo>
                  <a:lnTo>
                    <a:pt x="818619" y="1024308"/>
                  </a:lnTo>
                  <a:lnTo>
                    <a:pt x="818739" y="1024121"/>
                  </a:lnTo>
                  <a:lnTo>
                    <a:pt x="818849" y="1023926"/>
                  </a:lnTo>
                  <a:lnTo>
                    <a:pt x="818947" y="1023721"/>
                  </a:lnTo>
                  <a:lnTo>
                    <a:pt x="819027" y="1023516"/>
                  </a:lnTo>
                  <a:lnTo>
                    <a:pt x="819080" y="1023307"/>
                  </a:lnTo>
                  <a:lnTo>
                    <a:pt x="819099" y="1023120"/>
                  </a:lnTo>
                  <a:lnTo>
                    <a:pt x="819099" y="1022929"/>
                  </a:lnTo>
                  <a:lnTo>
                    <a:pt x="819061" y="1022542"/>
                  </a:lnTo>
                  <a:lnTo>
                    <a:pt x="819012" y="1022115"/>
                  </a:lnTo>
                  <a:lnTo>
                    <a:pt x="818978" y="1021878"/>
                  </a:lnTo>
                  <a:lnTo>
                    <a:pt x="818936" y="1021646"/>
                  </a:lnTo>
                  <a:lnTo>
                    <a:pt x="818906" y="1021409"/>
                  </a:lnTo>
                  <a:lnTo>
                    <a:pt x="818894" y="1021173"/>
                  </a:lnTo>
                  <a:lnTo>
                    <a:pt x="818887" y="1020827"/>
                  </a:lnTo>
                  <a:lnTo>
                    <a:pt x="818894" y="1020654"/>
                  </a:lnTo>
                  <a:lnTo>
                    <a:pt x="818917" y="1020490"/>
                  </a:lnTo>
                  <a:lnTo>
                    <a:pt x="818962" y="1020331"/>
                  </a:lnTo>
                  <a:lnTo>
                    <a:pt x="819042" y="1020185"/>
                  </a:lnTo>
                  <a:lnTo>
                    <a:pt x="819148" y="1020044"/>
                  </a:lnTo>
                  <a:lnTo>
                    <a:pt x="819269" y="1019912"/>
                  </a:lnTo>
                  <a:lnTo>
                    <a:pt x="819401" y="1019785"/>
                  </a:lnTo>
                  <a:lnTo>
                    <a:pt x="819533" y="1019671"/>
                  </a:lnTo>
                  <a:lnTo>
                    <a:pt x="819756" y="1019512"/>
                  </a:lnTo>
                  <a:lnTo>
                    <a:pt x="820006" y="1019389"/>
                  </a:lnTo>
                  <a:lnTo>
                    <a:pt x="820270" y="1019275"/>
                  </a:lnTo>
                  <a:lnTo>
                    <a:pt x="820527" y="1019157"/>
                  </a:lnTo>
                  <a:lnTo>
                    <a:pt x="820773" y="1019020"/>
                  </a:lnTo>
                  <a:lnTo>
                    <a:pt x="820973" y="1018866"/>
                  </a:lnTo>
                  <a:lnTo>
                    <a:pt x="821162" y="1018702"/>
                  </a:lnTo>
                  <a:lnTo>
                    <a:pt x="821540" y="1018356"/>
                  </a:lnTo>
                  <a:lnTo>
                    <a:pt x="821733" y="1018192"/>
                  </a:lnTo>
                  <a:lnTo>
                    <a:pt x="822012" y="1017992"/>
                  </a:lnTo>
                  <a:lnTo>
                    <a:pt x="822296" y="1017796"/>
                  </a:lnTo>
                  <a:lnTo>
                    <a:pt x="822587" y="1017610"/>
                  </a:lnTo>
                  <a:lnTo>
                    <a:pt x="822870" y="1017414"/>
                  </a:lnTo>
                  <a:lnTo>
                    <a:pt x="823146" y="1017209"/>
                  </a:lnTo>
                  <a:lnTo>
                    <a:pt x="823392" y="1017000"/>
                  </a:lnTo>
                  <a:lnTo>
                    <a:pt x="823630" y="1016777"/>
                  </a:lnTo>
                  <a:lnTo>
                    <a:pt x="824098" y="1016326"/>
                  </a:lnTo>
                  <a:lnTo>
                    <a:pt x="824336" y="1016108"/>
                  </a:lnTo>
                  <a:lnTo>
                    <a:pt x="824654" y="1015844"/>
                  </a:lnTo>
                  <a:lnTo>
                    <a:pt x="824816" y="1015717"/>
                  </a:lnTo>
                  <a:lnTo>
                    <a:pt x="824975" y="1015585"/>
                  </a:lnTo>
                  <a:lnTo>
                    <a:pt x="825130" y="1015448"/>
                  </a:lnTo>
                  <a:lnTo>
                    <a:pt x="825512" y="1015093"/>
                  </a:lnTo>
                  <a:lnTo>
                    <a:pt x="825754" y="1014843"/>
                  </a:lnTo>
                  <a:lnTo>
                    <a:pt x="825871" y="1014716"/>
                  </a:lnTo>
                  <a:lnTo>
                    <a:pt x="826101" y="1014452"/>
                  </a:lnTo>
                  <a:lnTo>
                    <a:pt x="826211" y="1014315"/>
                  </a:lnTo>
                  <a:lnTo>
                    <a:pt x="826649" y="1013792"/>
                  </a:lnTo>
                  <a:lnTo>
                    <a:pt x="826748" y="1013655"/>
                  </a:lnTo>
                  <a:lnTo>
                    <a:pt x="826838" y="1013514"/>
                  </a:lnTo>
                  <a:lnTo>
                    <a:pt x="826910" y="1013378"/>
                  </a:lnTo>
                  <a:lnTo>
                    <a:pt x="826974" y="1013237"/>
                  </a:lnTo>
                  <a:lnTo>
                    <a:pt x="827035" y="1013091"/>
                  </a:lnTo>
                  <a:lnTo>
                    <a:pt x="827088" y="1012941"/>
                  </a:lnTo>
                  <a:lnTo>
                    <a:pt x="827190" y="1012763"/>
                  </a:lnTo>
                  <a:lnTo>
                    <a:pt x="827258" y="1012741"/>
                  </a:lnTo>
                  <a:lnTo>
                    <a:pt x="827330" y="1012732"/>
                  </a:lnTo>
                  <a:lnTo>
                    <a:pt x="827401" y="1012727"/>
                  </a:lnTo>
                  <a:lnTo>
                    <a:pt x="827469" y="1012732"/>
                  </a:lnTo>
                  <a:lnTo>
                    <a:pt x="827556" y="1012759"/>
                  </a:lnTo>
                  <a:lnTo>
                    <a:pt x="827640" y="1012809"/>
                  </a:lnTo>
                  <a:lnTo>
                    <a:pt x="827723" y="1012873"/>
                  </a:lnTo>
                  <a:lnTo>
                    <a:pt x="827794" y="1012945"/>
                  </a:lnTo>
                  <a:lnTo>
                    <a:pt x="827855" y="1013018"/>
                  </a:lnTo>
                  <a:lnTo>
                    <a:pt x="827904" y="1013123"/>
                  </a:lnTo>
                  <a:lnTo>
                    <a:pt x="827930" y="1013246"/>
                  </a:lnTo>
                  <a:lnTo>
                    <a:pt x="827946" y="1013373"/>
                  </a:lnTo>
                  <a:lnTo>
                    <a:pt x="827949" y="1013510"/>
                  </a:lnTo>
                  <a:lnTo>
                    <a:pt x="827957" y="1013637"/>
                  </a:lnTo>
                  <a:lnTo>
                    <a:pt x="827961" y="1013869"/>
                  </a:lnTo>
                  <a:lnTo>
                    <a:pt x="827946" y="1014106"/>
                  </a:lnTo>
                  <a:lnTo>
                    <a:pt x="827915" y="1014342"/>
                  </a:lnTo>
                  <a:lnTo>
                    <a:pt x="827874" y="1014579"/>
                  </a:lnTo>
                  <a:lnTo>
                    <a:pt x="827825" y="1014811"/>
                  </a:lnTo>
                  <a:lnTo>
                    <a:pt x="827760" y="1015070"/>
                  </a:lnTo>
                  <a:lnTo>
                    <a:pt x="827685" y="1015330"/>
                  </a:lnTo>
                  <a:lnTo>
                    <a:pt x="827598" y="1015585"/>
                  </a:lnTo>
                  <a:lnTo>
                    <a:pt x="827307" y="1016386"/>
                  </a:lnTo>
                  <a:lnTo>
                    <a:pt x="827080" y="1016959"/>
                  </a:lnTo>
                  <a:lnTo>
                    <a:pt x="826974" y="1017250"/>
                  </a:lnTo>
                  <a:lnTo>
                    <a:pt x="826887" y="1017541"/>
                  </a:lnTo>
                  <a:lnTo>
                    <a:pt x="826808" y="1017860"/>
                  </a:lnTo>
                  <a:lnTo>
                    <a:pt x="826744" y="1018183"/>
                  </a:lnTo>
                  <a:lnTo>
                    <a:pt x="826691" y="1018510"/>
                  </a:lnTo>
                  <a:lnTo>
                    <a:pt x="826657" y="1018838"/>
                  </a:lnTo>
                  <a:lnTo>
                    <a:pt x="826638" y="1019166"/>
                  </a:lnTo>
                  <a:lnTo>
                    <a:pt x="826634" y="1019421"/>
                  </a:lnTo>
                  <a:lnTo>
                    <a:pt x="826646" y="1019680"/>
                  </a:lnTo>
                  <a:lnTo>
                    <a:pt x="826664" y="1019939"/>
                  </a:lnTo>
                  <a:lnTo>
                    <a:pt x="826691" y="1020199"/>
                  </a:lnTo>
                  <a:lnTo>
                    <a:pt x="826725" y="1020454"/>
                  </a:lnTo>
                  <a:lnTo>
                    <a:pt x="826782" y="1020749"/>
                  </a:lnTo>
                  <a:lnTo>
                    <a:pt x="826846" y="1021045"/>
                  </a:lnTo>
                  <a:lnTo>
                    <a:pt x="826921" y="1021336"/>
                  </a:lnTo>
                  <a:lnTo>
                    <a:pt x="827091" y="1021919"/>
                  </a:lnTo>
                  <a:lnTo>
                    <a:pt x="827212" y="1022297"/>
                  </a:lnTo>
                  <a:lnTo>
                    <a:pt x="827341" y="1022674"/>
                  </a:lnTo>
                  <a:lnTo>
                    <a:pt x="827481" y="1023047"/>
                  </a:lnTo>
                  <a:lnTo>
                    <a:pt x="827628" y="1023416"/>
                  </a:lnTo>
                  <a:lnTo>
                    <a:pt x="827787" y="1023780"/>
                  </a:lnTo>
                  <a:lnTo>
                    <a:pt x="827908" y="1024035"/>
                  </a:lnTo>
                  <a:lnTo>
                    <a:pt x="828033" y="1024285"/>
                  </a:lnTo>
                  <a:lnTo>
                    <a:pt x="828161" y="1024535"/>
                  </a:lnTo>
                  <a:lnTo>
                    <a:pt x="828297" y="1024781"/>
                  </a:lnTo>
                  <a:lnTo>
                    <a:pt x="828437" y="1025022"/>
                  </a:lnTo>
                  <a:lnTo>
                    <a:pt x="828599" y="1025291"/>
                  </a:lnTo>
                  <a:lnTo>
                    <a:pt x="828947" y="1025814"/>
                  </a:lnTo>
                  <a:lnTo>
                    <a:pt x="829128" y="1026069"/>
                  </a:lnTo>
                  <a:lnTo>
                    <a:pt x="829476" y="1026570"/>
                  </a:lnTo>
                  <a:lnTo>
                    <a:pt x="829650" y="1026811"/>
                  </a:lnTo>
                  <a:lnTo>
                    <a:pt x="829824" y="1027047"/>
                  </a:lnTo>
                  <a:lnTo>
                    <a:pt x="830183" y="1027521"/>
                  </a:lnTo>
                  <a:lnTo>
                    <a:pt x="830349" y="1027730"/>
                  </a:lnTo>
                  <a:lnTo>
                    <a:pt x="830697" y="1028144"/>
                  </a:lnTo>
                  <a:lnTo>
                    <a:pt x="831056" y="1028544"/>
                  </a:lnTo>
                  <a:lnTo>
                    <a:pt x="831596" y="1029036"/>
                  </a:lnTo>
                  <a:lnTo>
                    <a:pt x="831717" y="1029172"/>
                  </a:lnTo>
                  <a:lnTo>
                    <a:pt x="831846" y="1029336"/>
                  </a:lnTo>
                  <a:lnTo>
                    <a:pt x="831963" y="1029514"/>
                  </a:lnTo>
                  <a:lnTo>
                    <a:pt x="832076" y="1029696"/>
                  </a:lnTo>
                  <a:lnTo>
                    <a:pt x="832175" y="1029887"/>
                  </a:lnTo>
                  <a:lnTo>
                    <a:pt x="832261" y="1030078"/>
                  </a:lnTo>
                  <a:lnTo>
                    <a:pt x="832329" y="1030274"/>
                  </a:lnTo>
                  <a:lnTo>
                    <a:pt x="832386" y="1030474"/>
                  </a:lnTo>
                  <a:lnTo>
                    <a:pt x="832473" y="1030883"/>
                  </a:lnTo>
                  <a:lnTo>
                    <a:pt x="832571" y="1031307"/>
                  </a:lnTo>
                  <a:lnTo>
                    <a:pt x="832658" y="1031739"/>
                  </a:lnTo>
                  <a:lnTo>
                    <a:pt x="832715" y="1031953"/>
                  </a:lnTo>
                  <a:lnTo>
                    <a:pt x="832783" y="1032158"/>
                  </a:lnTo>
                  <a:lnTo>
                    <a:pt x="832870" y="1032362"/>
                  </a:lnTo>
                  <a:lnTo>
                    <a:pt x="832972" y="1032558"/>
                  </a:lnTo>
                  <a:lnTo>
                    <a:pt x="833082" y="1032754"/>
                  </a:lnTo>
                  <a:lnTo>
                    <a:pt x="833199" y="1032940"/>
                  </a:lnTo>
                  <a:lnTo>
                    <a:pt x="833323" y="1033122"/>
                  </a:lnTo>
                  <a:lnTo>
                    <a:pt x="833456" y="1033291"/>
                  </a:lnTo>
                  <a:lnTo>
                    <a:pt x="833599" y="1033450"/>
                  </a:lnTo>
                  <a:lnTo>
                    <a:pt x="833894" y="1033759"/>
                  </a:lnTo>
                  <a:lnTo>
                    <a:pt x="834038" y="1033919"/>
                  </a:lnTo>
                  <a:lnTo>
                    <a:pt x="834181" y="1034087"/>
                  </a:lnTo>
                  <a:lnTo>
                    <a:pt x="834461" y="1034437"/>
                  </a:lnTo>
                  <a:lnTo>
                    <a:pt x="834601" y="1034606"/>
                  </a:lnTo>
                  <a:lnTo>
                    <a:pt x="834748" y="1034770"/>
                  </a:lnTo>
                  <a:lnTo>
                    <a:pt x="835001" y="1035038"/>
                  </a:lnTo>
                  <a:lnTo>
                    <a:pt x="835130" y="1035166"/>
                  </a:lnTo>
                  <a:lnTo>
                    <a:pt x="835266" y="1035288"/>
                  </a:lnTo>
                  <a:lnTo>
                    <a:pt x="835410" y="1035398"/>
                  </a:lnTo>
                  <a:lnTo>
                    <a:pt x="835564" y="1035493"/>
                  </a:lnTo>
                  <a:lnTo>
                    <a:pt x="835731" y="1035575"/>
                  </a:lnTo>
                  <a:lnTo>
                    <a:pt x="836075" y="1035721"/>
                  </a:lnTo>
                  <a:lnTo>
                    <a:pt x="836241" y="1035807"/>
                  </a:lnTo>
                  <a:lnTo>
                    <a:pt x="836388" y="1035889"/>
                  </a:lnTo>
                  <a:lnTo>
                    <a:pt x="836683" y="1036062"/>
                  </a:lnTo>
                  <a:lnTo>
                    <a:pt x="836823" y="1036162"/>
                  </a:lnTo>
                  <a:lnTo>
                    <a:pt x="836959" y="1036267"/>
                  </a:lnTo>
                  <a:lnTo>
                    <a:pt x="837118" y="1036417"/>
                  </a:lnTo>
                  <a:lnTo>
                    <a:pt x="837341" y="1036663"/>
                  </a:lnTo>
                  <a:lnTo>
                    <a:pt x="837428" y="1036772"/>
                  </a:lnTo>
                  <a:lnTo>
                    <a:pt x="837590" y="1036999"/>
                  </a:lnTo>
                  <a:lnTo>
                    <a:pt x="837677" y="1037100"/>
                  </a:lnTo>
                  <a:lnTo>
                    <a:pt x="837779" y="1037177"/>
                  </a:lnTo>
                  <a:lnTo>
                    <a:pt x="837881" y="1037222"/>
                  </a:lnTo>
                  <a:lnTo>
                    <a:pt x="837991" y="1037259"/>
                  </a:lnTo>
                  <a:lnTo>
                    <a:pt x="838108" y="1037282"/>
                  </a:lnTo>
                  <a:lnTo>
                    <a:pt x="838221" y="1037295"/>
                  </a:lnTo>
                  <a:lnTo>
                    <a:pt x="838335" y="1037300"/>
                  </a:lnTo>
                  <a:lnTo>
                    <a:pt x="838440" y="1037291"/>
                  </a:lnTo>
                  <a:lnTo>
                    <a:pt x="838645" y="1037259"/>
                  </a:lnTo>
                  <a:lnTo>
                    <a:pt x="838746" y="1037227"/>
                  </a:lnTo>
                  <a:lnTo>
                    <a:pt x="838841" y="1037191"/>
                  </a:lnTo>
                  <a:lnTo>
                    <a:pt x="839302" y="1036808"/>
                  </a:lnTo>
                  <a:lnTo>
                    <a:pt x="839502" y="1036549"/>
                  </a:lnTo>
                  <a:lnTo>
                    <a:pt x="840092" y="1036039"/>
                  </a:lnTo>
                  <a:lnTo>
                    <a:pt x="840171" y="1035994"/>
                  </a:lnTo>
                  <a:lnTo>
                    <a:pt x="840251" y="1035935"/>
                  </a:lnTo>
                  <a:lnTo>
                    <a:pt x="840322" y="1035866"/>
                  </a:lnTo>
                  <a:lnTo>
                    <a:pt x="840383" y="1035789"/>
                  </a:lnTo>
                  <a:lnTo>
                    <a:pt x="840428" y="1035707"/>
                  </a:lnTo>
                  <a:lnTo>
                    <a:pt x="840451" y="1035589"/>
                  </a:lnTo>
                  <a:lnTo>
                    <a:pt x="840440" y="1035457"/>
                  </a:lnTo>
                  <a:lnTo>
                    <a:pt x="840406" y="1035316"/>
                  </a:lnTo>
                  <a:lnTo>
                    <a:pt x="840364" y="1035170"/>
                  </a:lnTo>
                  <a:lnTo>
                    <a:pt x="840277" y="1034847"/>
                  </a:lnTo>
                  <a:lnTo>
                    <a:pt x="840217" y="1034670"/>
                  </a:lnTo>
                  <a:lnTo>
                    <a:pt x="840149" y="1034488"/>
                  </a:lnTo>
                  <a:lnTo>
                    <a:pt x="840081" y="1034310"/>
                  </a:lnTo>
                  <a:lnTo>
                    <a:pt x="839952" y="1034005"/>
                  </a:lnTo>
                  <a:lnTo>
                    <a:pt x="839831" y="1033764"/>
                  </a:lnTo>
                  <a:lnTo>
                    <a:pt x="839778" y="1033637"/>
                  </a:lnTo>
                  <a:lnTo>
                    <a:pt x="839740" y="1033509"/>
                  </a:lnTo>
                  <a:lnTo>
                    <a:pt x="839714" y="1033391"/>
                  </a:lnTo>
                  <a:lnTo>
                    <a:pt x="839695" y="1033263"/>
                  </a:lnTo>
                  <a:lnTo>
                    <a:pt x="839688" y="1033141"/>
                  </a:lnTo>
                  <a:lnTo>
                    <a:pt x="839691" y="1032895"/>
                  </a:lnTo>
                  <a:lnTo>
                    <a:pt x="839710" y="1032758"/>
                  </a:lnTo>
                  <a:lnTo>
                    <a:pt x="839740" y="1032622"/>
                  </a:lnTo>
                  <a:lnTo>
                    <a:pt x="839778" y="1032485"/>
                  </a:lnTo>
                  <a:lnTo>
                    <a:pt x="839824" y="1032353"/>
                  </a:lnTo>
                  <a:lnTo>
                    <a:pt x="839922" y="1032099"/>
                  </a:lnTo>
                  <a:lnTo>
                    <a:pt x="840107" y="1031734"/>
                  </a:lnTo>
                  <a:lnTo>
                    <a:pt x="840217" y="1031470"/>
                  </a:lnTo>
                  <a:lnTo>
                    <a:pt x="840353" y="1031034"/>
                  </a:lnTo>
                  <a:lnTo>
                    <a:pt x="840394" y="1030888"/>
                  </a:lnTo>
                  <a:lnTo>
                    <a:pt x="840553" y="1030419"/>
                  </a:lnTo>
                  <a:lnTo>
                    <a:pt x="840598" y="1030265"/>
                  </a:lnTo>
                  <a:lnTo>
                    <a:pt x="840632" y="1030105"/>
                  </a:lnTo>
                  <a:lnTo>
                    <a:pt x="840659" y="1029873"/>
                  </a:lnTo>
                  <a:lnTo>
                    <a:pt x="840666" y="1029641"/>
                  </a:lnTo>
                  <a:lnTo>
                    <a:pt x="840651" y="1029163"/>
                  </a:lnTo>
                  <a:lnTo>
                    <a:pt x="840651" y="1028931"/>
                  </a:lnTo>
                  <a:lnTo>
                    <a:pt x="840666" y="1028681"/>
                  </a:lnTo>
                  <a:lnTo>
                    <a:pt x="840723" y="1027944"/>
                  </a:lnTo>
                  <a:lnTo>
                    <a:pt x="840731" y="1027698"/>
                  </a:lnTo>
                  <a:lnTo>
                    <a:pt x="840727" y="1027339"/>
                  </a:lnTo>
                  <a:lnTo>
                    <a:pt x="840719" y="1027157"/>
                  </a:lnTo>
                  <a:lnTo>
                    <a:pt x="840689" y="1026802"/>
                  </a:lnTo>
                  <a:lnTo>
                    <a:pt x="840659" y="1026606"/>
                  </a:lnTo>
                  <a:lnTo>
                    <a:pt x="840617" y="1026415"/>
                  </a:lnTo>
                  <a:lnTo>
                    <a:pt x="840526" y="1026033"/>
                  </a:lnTo>
                  <a:lnTo>
                    <a:pt x="840353" y="1025477"/>
                  </a:lnTo>
                  <a:lnTo>
                    <a:pt x="840190" y="1025123"/>
                  </a:lnTo>
                  <a:lnTo>
                    <a:pt x="840133" y="1024804"/>
                  </a:lnTo>
                  <a:lnTo>
                    <a:pt x="840122" y="1024135"/>
                  </a:lnTo>
                  <a:lnTo>
                    <a:pt x="840130" y="1023757"/>
                  </a:lnTo>
                  <a:lnTo>
                    <a:pt x="840092" y="1023443"/>
                  </a:lnTo>
                  <a:lnTo>
                    <a:pt x="840164" y="1022943"/>
                  </a:lnTo>
                  <a:lnTo>
                    <a:pt x="840254" y="1022629"/>
                  </a:lnTo>
                  <a:lnTo>
                    <a:pt x="840489" y="1022233"/>
                  </a:lnTo>
                  <a:lnTo>
                    <a:pt x="840681" y="1021946"/>
                  </a:lnTo>
                  <a:lnTo>
                    <a:pt x="840957" y="1021614"/>
                  </a:lnTo>
                  <a:lnTo>
                    <a:pt x="841316" y="1021305"/>
                  </a:lnTo>
                  <a:lnTo>
                    <a:pt x="841721" y="1021041"/>
                  </a:lnTo>
                  <a:lnTo>
                    <a:pt x="842057" y="1020836"/>
                  </a:lnTo>
                  <a:lnTo>
                    <a:pt x="842329" y="1020654"/>
                  </a:lnTo>
                  <a:lnTo>
                    <a:pt x="842752" y="1020472"/>
                  </a:lnTo>
                  <a:lnTo>
                    <a:pt x="843006" y="1020285"/>
                  </a:lnTo>
                  <a:lnTo>
                    <a:pt x="843342" y="1020062"/>
                  </a:lnTo>
                  <a:lnTo>
                    <a:pt x="843512" y="1019917"/>
                  </a:lnTo>
                  <a:lnTo>
                    <a:pt x="843705" y="1019671"/>
                  </a:lnTo>
                  <a:lnTo>
                    <a:pt x="844087" y="1019134"/>
                  </a:lnTo>
                  <a:lnTo>
                    <a:pt x="844257" y="1018907"/>
                  </a:lnTo>
                  <a:lnTo>
                    <a:pt x="844491" y="1018697"/>
                  </a:lnTo>
                  <a:lnTo>
                    <a:pt x="844680" y="1018533"/>
                  </a:lnTo>
                  <a:lnTo>
                    <a:pt x="844956" y="1018456"/>
                  </a:lnTo>
                  <a:lnTo>
                    <a:pt x="845288" y="1018379"/>
                  </a:lnTo>
                  <a:lnTo>
                    <a:pt x="845644" y="1018447"/>
                  </a:lnTo>
                  <a:lnTo>
                    <a:pt x="845753" y="1018488"/>
                  </a:lnTo>
                  <a:lnTo>
                    <a:pt x="845851" y="1018538"/>
                  </a:lnTo>
                  <a:lnTo>
                    <a:pt x="845942" y="1018611"/>
                  </a:lnTo>
                  <a:lnTo>
                    <a:pt x="846018" y="1018715"/>
                  </a:lnTo>
                  <a:lnTo>
                    <a:pt x="846158" y="1018943"/>
                  </a:lnTo>
                  <a:lnTo>
                    <a:pt x="846233" y="1019048"/>
                  </a:lnTo>
                  <a:lnTo>
                    <a:pt x="846316" y="1019139"/>
                  </a:lnTo>
                  <a:lnTo>
                    <a:pt x="846498" y="1019321"/>
                  </a:lnTo>
                  <a:lnTo>
                    <a:pt x="846672" y="1019503"/>
                  </a:lnTo>
                  <a:lnTo>
                    <a:pt x="846777" y="1019621"/>
                  </a:lnTo>
                  <a:lnTo>
                    <a:pt x="846879" y="1019744"/>
                  </a:lnTo>
                  <a:lnTo>
                    <a:pt x="847072" y="1019999"/>
                  </a:lnTo>
                  <a:lnTo>
                    <a:pt x="847163" y="1020126"/>
                  </a:lnTo>
                  <a:lnTo>
                    <a:pt x="847250" y="1020258"/>
                  </a:lnTo>
                  <a:lnTo>
                    <a:pt x="847408" y="1020526"/>
                  </a:lnTo>
                  <a:lnTo>
                    <a:pt x="847480" y="1020663"/>
                  </a:lnTo>
                  <a:lnTo>
                    <a:pt x="847544" y="1020804"/>
                  </a:lnTo>
                  <a:lnTo>
                    <a:pt x="847594" y="1020936"/>
                  </a:lnTo>
                  <a:lnTo>
                    <a:pt x="847680" y="1021209"/>
                  </a:lnTo>
                  <a:lnTo>
                    <a:pt x="847756" y="1021482"/>
                  </a:lnTo>
                  <a:lnTo>
                    <a:pt x="847801" y="1021650"/>
                  </a:lnTo>
                  <a:lnTo>
                    <a:pt x="847877" y="1021992"/>
                  </a:lnTo>
                  <a:lnTo>
                    <a:pt x="847964" y="1022328"/>
                  </a:lnTo>
                  <a:lnTo>
                    <a:pt x="848062" y="1022624"/>
                  </a:lnTo>
                  <a:lnTo>
                    <a:pt x="848115" y="1022770"/>
                  </a:lnTo>
                  <a:lnTo>
                    <a:pt x="848232" y="1023061"/>
                  </a:lnTo>
                  <a:lnTo>
                    <a:pt x="848368" y="1023384"/>
                  </a:lnTo>
                  <a:lnTo>
                    <a:pt x="848440" y="1023543"/>
                  </a:lnTo>
                  <a:lnTo>
                    <a:pt x="848520" y="1023703"/>
                  </a:lnTo>
                  <a:lnTo>
                    <a:pt x="848610" y="1023853"/>
                  </a:lnTo>
                  <a:lnTo>
                    <a:pt x="848731" y="1024026"/>
                  </a:lnTo>
                  <a:lnTo>
                    <a:pt x="848867" y="1024190"/>
                  </a:lnTo>
                  <a:lnTo>
                    <a:pt x="849015" y="1024349"/>
                  </a:lnTo>
                  <a:lnTo>
                    <a:pt x="849166" y="1024499"/>
                  </a:lnTo>
                  <a:lnTo>
                    <a:pt x="849521" y="1024877"/>
                  </a:lnTo>
                  <a:lnTo>
                    <a:pt x="849910" y="1025236"/>
                  </a:lnTo>
                  <a:lnTo>
                    <a:pt x="850322" y="1025705"/>
                  </a:lnTo>
                  <a:lnTo>
                    <a:pt x="850606" y="1026128"/>
                  </a:lnTo>
                  <a:lnTo>
                    <a:pt x="851014" y="1026597"/>
                  </a:lnTo>
                  <a:lnTo>
                    <a:pt x="851426" y="1026956"/>
                  </a:lnTo>
                  <a:lnTo>
                    <a:pt x="852023" y="1027407"/>
                  </a:lnTo>
                  <a:lnTo>
                    <a:pt x="852578" y="1027689"/>
                  </a:lnTo>
                  <a:lnTo>
                    <a:pt x="852990" y="1027989"/>
                  </a:lnTo>
                  <a:lnTo>
                    <a:pt x="853338" y="1028412"/>
                  </a:lnTo>
                  <a:lnTo>
                    <a:pt x="853538" y="1028877"/>
                  </a:lnTo>
                  <a:lnTo>
                    <a:pt x="853697" y="1029359"/>
                  </a:lnTo>
                  <a:lnTo>
                    <a:pt x="853859" y="1029718"/>
                  </a:lnTo>
                  <a:lnTo>
                    <a:pt x="854139" y="1030183"/>
                  </a:lnTo>
                  <a:lnTo>
                    <a:pt x="854324" y="1030419"/>
                  </a:lnTo>
                  <a:lnTo>
                    <a:pt x="854615" y="1030424"/>
                  </a:lnTo>
                  <a:lnTo>
                    <a:pt x="854827" y="1030278"/>
                  </a:lnTo>
                  <a:lnTo>
                    <a:pt x="855163" y="1030073"/>
                  </a:lnTo>
                  <a:lnTo>
                    <a:pt x="855481" y="1029914"/>
                  </a:lnTo>
                  <a:lnTo>
                    <a:pt x="855794" y="1029878"/>
                  </a:lnTo>
                  <a:lnTo>
                    <a:pt x="855938" y="1029814"/>
                  </a:lnTo>
                  <a:lnTo>
                    <a:pt x="856025" y="1029714"/>
                  </a:lnTo>
                  <a:lnTo>
                    <a:pt x="856010" y="1029441"/>
                  </a:lnTo>
                  <a:lnTo>
                    <a:pt x="855723" y="1029122"/>
                  </a:lnTo>
                  <a:lnTo>
                    <a:pt x="855519" y="1028804"/>
                  </a:lnTo>
                  <a:lnTo>
                    <a:pt x="855273" y="1028444"/>
                  </a:lnTo>
                  <a:lnTo>
                    <a:pt x="854990" y="1028108"/>
                  </a:lnTo>
                  <a:lnTo>
                    <a:pt x="854827" y="1027766"/>
                  </a:lnTo>
                  <a:lnTo>
                    <a:pt x="854710" y="1027348"/>
                  </a:lnTo>
                  <a:lnTo>
                    <a:pt x="854676" y="1026929"/>
                  </a:lnTo>
                  <a:lnTo>
                    <a:pt x="854642" y="1026406"/>
                  </a:lnTo>
                  <a:lnTo>
                    <a:pt x="854525" y="1026005"/>
                  </a:lnTo>
                  <a:lnTo>
                    <a:pt x="854423" y="1025814"/>
                  </a:lnTo>
                  <a:lnTo>
                    <a:pt x="854279" y="1025332"/>
                  </a:lnTo>
                  <a:lnTo>
                    <a:pt x="854094" y="1024881"/>
                  </a:lnTo>
                  <a:lnTo>
                    <a:pt x="854052" y="1024790"/>
                  </a:lnTo>
                  <a:lnTo>
                    <a:pt x="854007" y="1024699"/>
                  </a:lnTo>
                  <a:lnTo>
                    <a:pt x="853958" y="1024613"/>
                  </a:lnTo>
                  <a:lnTo>
                    <a:pt x="853893" y="1024531"/>
                  </a:lnTo>
                  <a:lnTo>
                    <a:pt x="853686" y="1024299"/>
                  </a:lnTo>
                  <a:lnTo>
                    <a:pt x="853625" y="1024217"/>
                  </a:lnTo>
                  <a:lnTo>
                    <a:pt x="853584" y="1024130"/>
                  </a:lnTo>
                  <a:lnTo>
                    <a:pt x="853550" y="1024044"/>
                  </a:lnTo>
                  <a:lnTo>
                    <a:pt x="853516" y="1023948"/>
                  </a:lnTo>
                  <a:lnTo>
                    <a:pt x="853489" y="1023857"/>
                  </a:lnTo>
                  <a:lnTo>
                    <a:pt x="853466" y="1023766"/>
                  </a:lnTo>
                  <a:lnTo>
                    <a:pt x="853444" y="1023644"/>
                  </a:lnTo>
                  <a:lnTo>
                    <a:pt x="853429" y="1023521"/>
                  </a:lnTo>
                  <a:lnTo>
                    <a:pt x="853421" y="1023398"/>
                  </a:lnTo>
                  <a:lnTo>
                    <a:pt x="853417" y="1023270"/>
                  </a:lnTo>
                  <a:lnTo>
                    <a:pt x="853421" y="1023148"/>
                  </a:lnTo>
                  <a:lnTo>
                    <a:pt x="853440" y="1022979"/>
                  </a:lnTo>
                  <a:lnTo>
                    <a:pt x="853474" y="1022811"/>
                  </a:lnTo>
                  <a:lnTo>
                    <a:pt x="853565" y="1022479"/>
                  </a:lnTo>
                  <a:lnTo>
                    <a:pt x="853603" y="1022310"/>
                  </a:lnTo>
                  <a:lnTo>
                    <a:pt x="853625" y="1022187"/>
                  </a:lnTo>
                  <a:lnTo>
                    <a:pt x="853659" y="1021933"/>
                  </a:lnTo>
                  <a:lnTo>
                    <a:pt x="853686" y="1021810"/>
                  </a:lnTo>
                  <a:lnTo>
                    <a:pt x="853723" y="1021696"/>
                  </a:lnTo>
                  <a:lnTo>
                    <a:pt x="853773" y="1021600"/>
                  </a:lnTo>
                  <a:lnTo>
                    <a:pt x="853829" y="1021514"/>
                  </a:lnTo>
                  <a:lnTo>
                    <a:pt x="853954" y="1021341"/>
                  </a:lnTo>
                  <a:lnTo>
                    <a:pt x="854011" y="1021250"/>
                  </a:lnTo>
                  <a:lnTo>
                    <a:pt x="854147" y="1021013"/>
                  </a:lnTo>
                  <a:lnTo>
                    <a:pt x="854207" y="1020890"/>
                  </a:lnTo>
                  <a:lnTo>
                    <a:pt x="854260" y="1020768"/>
                  </a:lnTo>
                  <a:lnTo>
                    <a:pt x="854302" y="1020640"/>
                  </a:lnTo>
                  <a:lnTo>
                    <a:pt x="854358" y="1020395"/>
                  </a:lnTo>
                  <a:lnTo>
                    <a:pt x="854373" y="1020267"/>
                  </a:lnTo>
                  <a:lnTo>
                    <a:pt x="854377" y="1020144"/>
                  </a:lnTo>
                  <a:lnTo>
                    <a:pt x="854366" y="1020026"/>
                  </a:lnTo>
                  <a:lnTo>
                    <a:pt x="854347" y="1019944"/>
                  </a:lnTo>
                  <a:lnTo>
                    <a:pt x="854321" y="1019862"/>
                  </a:lnTo>
                  <a:lnTo>
                    <a:pt x="854245" y="1019703"/>
                  </a:lnTo>
                  <a:lnTo>
                    <a:pt x="854207" y="1019630"/>
                  </a:lnTo>
                  <a:lnTo>
                    <a:pt x="854154" y="1019548"/>
                  </a:lnTo>
                  <a:lnTo>
                    <a:pt x="854030" y="1019393"/>
                  </a:lnTo>
                  <a:lnTo>
                    <a:pt x="853977" y="1019316"/>
                  </a:lnTo>
                  <a:lnTo>
                    <a:pt x="853935" y="1019234"/>
                  </a:lnTo>
                  <a:lnTo>
                    <a:pt x="853909" y="1019148"/>
                  </a:lnTo>
                  <a:lnTo>
                    <a:pt x="853890" y="1019057"/>
                  </a:lnTo>
                  <a:lnTo>
                    <a:pt x="853878" y="1018966"/>
                  </a:lnTo>
                  <a:lnTo>
                    <a:pt x="853878" y="1018870"/>
                  </a:lnTo>
                  <a:lnTo>
                    <a:pt x="853886" y="1018784"/>
                  </a:lnTo>
                  <a:lnTo>
                    <a:pt x="853905" y="1018693"/>
                  </a:lnTo>
                  <a:lnTo>
                    <a:pt x="853939" y="1018602"/>
                  </a:lnTo>
                  <a:lnTo>
                    <a:pt x="854060" y="1018338"/>
                  </a:lnTo>
                  <a:lnTo>
                    <a:pt x="854147" y="1018065"/>
                  </a:lnTo>
                  <a:lnTo>
                    <a:pt x="854185" y="1017928"/>
                  </a:lnTo>
                  <a:lnTo>
                    <a:pt x="854234" y="1017796"/>
                  </a:lnTo>
                  <a:lnTo>
                    <a:pt x="854294" y="1017669"/>
                  </a:lnTo>
                  <a:lnTo>
                    <a:pt x="854389" y="1017537"/>
                  </a:lnTo>
                  <a:lnTo>
                    <a:pt x="854502" y="1017414"/>
                  </a:lnTo>
                  <a:lnTo>
                    <a:pt x="854748" y="1017182"/>
                  </a:lnTo>
                  <a:lnTo>
                    <a:pt x="854865" y="1017064"/>
                  </a:lnTo>
                  <a:lnTo>
                    <a:pt x="855114" y="1016772"/>
                  </a:lnTo>
                  <a:lnTo>
                    <a:pt x="855262" y="1016563"/>
                  </a:lnTo>
                  <a:lnTo>
                    <a:pt x="855314" y="1016477"/>
                  </a:lnTo>
                  <a:lnTo>
                    <a:pt x="855450" y="1016208"/>
                  </a:lnTo>
                  <a:lnTo>
                    <a:pt x="855545" y="1016012"/>
                  </a:lnTo>
                  <a:lnTo>
                    <a:pt x="855643" y="1015789"/>
                  </a:lnTo>
                  <a:lnTo>
                    <a:pt x="855689" y="1015676"/>
                  </a:lnTo>
                  <a:lnTo>
                    <a:pt x="855726" y="1015562"/>
                  </a:lnTo>
                  <a:lnTo>
                    <a:pt x="855768" y="1015407"/>
                  </a:lnTo>
                  <a:lnTo>
                    <a:pt x="855912" y="1014966"/>
                  </a:lnTo>
                  <a:lnTo>
                    <a:pt x="855961" y="1014734"/>
                  </a:lnTo>
                  <a:lnTo>
                    <a:pt x="855949" y="1014483"/>
                  </a:lnTo>
                  <a:lnTo>
                    <a:pt x="855923" y="1014160"/>
                  </a:lnTo>
                  <a:lnTo>
                    <a:pt x="855942" y="1013942"/>
                  </a:lnTo>
                  <a:lnTo>
                    <a:pt x="856025" y="1013683"/>
                  </a:lnTo>
                  <a:lnTo>
                    <a:pt x="856059" y="1013432"/>
                  </a:lnTo>
                  <a:lnTo>
                    <a:pt x="856078" y="1013264"/>
                  </a:lnTo>
                  <a:lnTo>
                    <a:pt x="856051" y="1013096"/>
                  </a:lnTo>
                  <a:lnTo>
                    <a:pt x="856021" y="1012986"/>
                  </a:lnTo>
                  <a:lnTo>
                    <a:pt x="856025" y="1012845"/>
                  </a:lnTo>
                  <a:lnTo>
                    <a:pt x="855953" y="1012568"/>
                  </a:lnTo>
                  <a:lnTo>
                    <a:pt x="855893" y="1012363"/>
                  </a:lnTo>
                  <a:lnTo>
                    <a:pt x="855836" y="1012022"/>
                  </a:lnTo>
                  <a:lnTo>
                    <a:pt x="855855" y="1011758"/>
                  </a:lnTo>
                  <a:lnTo>
                    <a:pt x="855938" y="1011498"/>
                  </a:lnTo>
                  <a:lnTo>
                    <a:pt x="856006" y="1011203"/>
                  </a:lnTo>
                  <a:lnTo>
                    <a:pt x="856165" y="1010961"/>
                  </a:lnTo>
                  <a:lnTo>
                    <a:pt x="856369" y="1010716"/>
                  </a:lnTo>
                  <a:lnTo>
                    <a:pt x="856603" y="1010520"/>
                  </a:lnTo>
                  <a:lnTo>
                    <a:pt x="856837" y="1010352"/>
                  </a:lnTo>
                  <a:lnTo>
                    <a:pt x="857163" y="1010188"/>
                  </a:lnTo>
                  <a:lnTo>
                    <a:pt x="857488" y="1010070"/>
                  </a:lnTo>
                  <a:lnTo>
                    <a:pt x="857752" y="1010024"/>
                  </a:lnTo>
                  <a:lnTo>
                    <a:pt x="857937" y="1010061"/>
                  </a:lnTo>
                  <a:lnTo>
                    <a:pt x="858164" y="1010174"/>
                  </a:lnTo>
                  <a:lnTo>
                    <a:pt x="858334" y="1010270"/>
                  </a:lnTo>
                  <a:lnTo>
                    <a:pt x="858500" y="1010315"/>
                  </a:lnTo>
                  <a:lnTo>
                    <a:pt x="858701" y="1010338"/>
                  </a:lnTo>
                  <a:lnTo>
                    <a:pt x="858822" y="1010447"/>
                  </a:lnTo>
                  <a:lnTo>
                    <a:pt x="858942" y="1010602"/>
                  </a:lnTo>
                  <a:lnTo>
                    <a:pt x="858988" y="1010761"/>
                  </a:lnTo>
                  <a:lnTo>
                    <a:pt x="858984" y="1010943"/>
                  </a:lnTo>
                  <a:lnTo>
                    <a:pt x="858965" y="1011066"/>
                  </a:lnTo>
                  <a:lnTo>
                    <a:pt x="859132" y="1011303"/>
                  </a:lnTo>
                  <a:lnTo>
                    <a:pt x="859392" y="1011339"/>
                  </a:lnTo>
                  <a:lnTo>
                    <a:pt x="859577" y="1011453"/>
                  </a:lnTo>
                  <a:lnTo>
                    <a:pt x="859698" y="1011562"/>
                  </a:lnTo>
                  <a:lnTo>
                    <a:pt x="859819" y="1011662"/>
                  </a:lnTo>
                  <a:lnTo>
                    <a:pt x="860072" y="1011862"/>
                  </a:lnTo>
                  <a:lnTo>
                    <a:pt x="860273" y="1011922"/>
                  </a:lnTo>
                  <a:lnTo>
                    <a:pt x="860503" y="1011958"/>
                  </a:lnTo>
                  <a:lnTo>
                    <a:pt x="861070" y="1011922"/>
                  </a:lnTo>
                  <a:lnTo>
                    <a:pt x="861410" y="1011862"/>
                  </a:lnTo>
                  <a:lnTo>
                    <a:pt x="861671" y="1011776"/>
                  </a:lnTo>
                  <a:lnTo>
                    <a:pt x="861856" y="1011703"/>
                  </a:lnTo>
                  <a:lnTo>
                    <a:pt x="862121" y="1011567"/>
                  </a:lnTo>
                  <a:lnTo>
                    <a:pt x="862416" y="1011389"/>
                  </a:lnTo>
                  <a:lnTo>
                    <a:pt x="862650" y="1011221"/>
                  </a:lnTo>
                  <a:lnTo>
                    <a:pt x="862850" y="1011025"/>
                  </a:lnTo>
                  <a:lnTo>
                    <a:pt x="863069" y="1010830"/>
                  </a:lnTo>
                  <a:lnTo>
                    <a:pt x="863179" y="1010584"/>
                  </a:lnTo>
                  <a:lnTo>
                    <a:pt x="863398" y="1010356"/>
                  </a:lnTo>
                  <a:lnTo>
                    <a:pt x="863493" y="1010279"/>
                  </a:lnTo>
                  <a:lnTo>
                    <a:pt x="863644" y="1010238"/>
                  </a:lnTo>
                  <a:lnTo>
                    <a:pt x="863799" y="1010161"/>
                  </a:lnTo>
                  <a:lnTo>
                    <a:pt x="863878" y="1010056"/>
                  </a:lnTo>
                  <a:lnTo>
                    <a:pt x="863701" y="1009806"/>
                  </a:lnTo>
                  <a:lnTo>
                    <a:pt x="863716" y="1009701"/>
                  </a:lnTo>
                  <a:lnTo>
                    <a:pt x="863825" y="1009624"/>
                  </a:lnTo>
                  <a:lnTo>
                    <a:pt x="864071" y="1009492"/>
                  </a:lnTo>
                  <a:lnTo>
                    <a:pt x="864275" y="1009337"/>
                  </a:lnTo>
                  <a:lnTo>
                    <a:pt x="864536" y="1009282"/>
                  </a:lnTo>
                  <a:lnTo>
                    <a:pt x="864793" y="1009487"/>
                  </a:lnTo>
                  <a:lnTo>
                    <a:pt x="864948" y="1009505"/>
                  </a:lnTo>
                  <a:lnTo>
                    <a:pt x="865148" y="1009524"/>
                  </a:lnTo>
                  <a:lnTo>
                    <a:pt x="865439" y="1009528"/>
                  </a:lnTo>
                  <a:lnTo>
                    <a:pt x="865730" y="1009596"/>
                  </a:lnTo>
                  <a:lnTo>
                    <a:pt x="866002" y="1009628"/>
                  </a:lnTo>
                  <a:lnTo>
                    <a:pt x="866323" y="1009728"/>
                  </a:lnTo>
                  <a:lnTo>
                    <a:pt x="866520" y="1009856"/>
                  </a:lnTo>
                  <a:lnTo>
                    <a:pt x="866565" y="1009933"/>
                  </a:lnTo>
                  <a:lnTo>
                    <a:pt x="866580" y="1010070"/>
                  </a:lnTo>
                  <a:lnTo>
                    <a:pt x="866546" y="1010270"/>
                  </a:lnTo>
                  <a:lnTo>
                    <a:pt x="866807" y="1010261"/>
                  </a:lnTo>
                  <a:lnTo>
                    <a:pt x="867038" y="1010202"/>
                  </a:lnTo>
                  <a:lnTo>
                    <a:pt x="867347" y="1010024"/>
                  </a:lnTo>
                  <a:lnTo>
                    <a:pt x="867567" y="1009856"/>
                  </a:lnTo>
                  <a:lnTo>
                    <a:pt x="867827" y="1009660"/>
                  </a:lnTo>
                  <a:lnTo>
                    <a:pt x="868001" y="1009496"/>
                  </a:lnTo>
                  <a:lnTo>
                    <a:pt x="868345" y="1009146"/>
                  </a:lnTo>
                  <a:lnTo>
                    <a:pt x="868595" y="1008855"/>
                  </a:lnTo>
                  <a:lnTo>
                    <a:pt x="868939" y="1008522"/>
                  </a:lnTo>
                  <a:lnTo>
                    <a:pt x="869154" y="1008295"/>
                  </a:lnTo>
                  <a:lnTo>
                    <a:pt x="869453" y="1007917"/>
                  </a:lnTo>
                  <a:lnTo>
                    <a:pt x="869589" y="1007722"/>
                  </a:lnTo>
                  <a:lnTo>
                    <a:pt x="869702" y="1007194"/>
                  </a:lnTo>
                  <a:lnTo>
                    <a:pt x="869543" y="1006775"/>
                  </a:lnTo>
                  <a:lnTo>
                    <a:pt x="869554" y="1006275"/>
                  </a:lnTo>
                  <a:lnTo>
                    <a:pt x="870095" y="1003504"/>
                  </a:lnTo>
                  <a:lnTo>
                    <a:pt x="870465" y="1003485"/>
                  </a:lnTo>
                  <a:lnTo>
                    <a:pt x="870533" y="1003422"/>
                  </a:lnTo>
                  <a:lnTo>
                    <a:pt x="870594" y="1003349"/>
                  </a:lnTo>
                  <a:lnTo>
                    <a:pt x="870624" y="1003267"/>
                  </a:lnTo>
                  <a:lnTo>
                    <a:pt x="870628" y="1003167"/>
                  </a:lnTo>
                  <a:lnTo>
                    <a:pt x="870601" y="1002848"/>
                  </a:lnTo>
                  <a:lnTo>
                    <a:pt x="870590" y="1002616"/>
                  </a:lnTo>
                  <a:lnTo>
                    <a:pt x="870579" y="1002503"/>
                  </a:lnTo>
                  <a:lnTo>
                    <a:pt x="870571" y="1002384"/>
                  </a:lnTo>
                  <a:lnTo>
                    <a:pt x="870571" y="1002266"/>
                  </a:lnTo>
                  <a:lnTo>
                    <a:pt x="870579" y="1002111"/>
                  </a:lnTo>
                  <a:lnTo>
                    <a:pt x="870613" y="1001793"/>
                  </a:lnTo>
                  <a:lnTo>
                    <a:pt x="870635" y="1001638"/>
                  </a:lnTo>
                  <a:lnTo>
                    <a:pt x="870666" y="1001483"/>
                  </a:lnTo>
                  <a:lnTo>
                    <a:pt x="870703" y="1001315"/>
                  </a:lnTo>
                  <a:lnTo>
                    <a:pt x="870809" y="1000987"/>
                  </a:lnTo>
                  <a:lnTo>
                    <a:pt x="870854" y="1000823"/>
                  </a:lnTo>
                  <a:lnTo>
                    <a:pt x="870885" y="1000655"/>
                  </a:lnTo>
                  <a:lnTo>
                    <a:pt x="870896" y="1000428"/>
                  </a:lnTo>
                  <a:lnTo>
                    <a:pt x="870877" y="1000191"/>
                  </a:lnTo>
                  <a:lnTo>
                    <a:pt x="870847" y="999959"/>
                  </a:lnTo>
                  <a:lnTo>
                    <a:pt x="870824" y="999722"/>
                  </a:lnTo>
                  <a:lnTo>
                    <a:pt x="870821" y="999490"/>
                  </a:lnTo>
                  <a:lnTo>
                    <a:pt x="870839" y="999326"/>
                  </a:lnTo>
                  <a:lnTo>
                    <a:pt x="870900" y="998994"/>
                  </a:lnTo>
                  <a:lnTo>
                    <a:pt x="870934" y="998830"/>
                  </a:lnTo>
                  <a:lnTo>
                    <a:pt x="870960" y="998667"/>
                  </a:lnTo>
                  <a:lnTo>
                    <a:pt x="870991" y="998457"/>
                  </a:lnTo>
                  <a:lnTo>
                    <a:pt x="871013" y="998248"/>
                  </a:lnTo>
                  <a:lnTo>
                    <a:pt x="871066" y="997834"/>
                  </a:lnTo>
                  <a:lnTo>
                    <a:pt x="871100" y="997629"/>
                  </a:lnTo>
                  <a:lnTo>
                    <a:pt x="871142" y="997447"/>
                  </a:lnTo>
                  <a:lnTo>
                    <a:pt x="871236" y="997083"/>
                  </a:lnTo>
                  <a:lnTo>
                    <a:pt x="871323" y="996719"/>
                  </a:lnTo>
                  <a:lnTo>
                    <a:pt x="871365" y="996492"/>
                  </a:lnTo>
                  <a:lnTo>
                    <a:pt x="871425" y="996028"/>
                  </a:lnTo>
                  <a:lnTo>
                    <a:pt x="871459" y="995563"/>
                  </a:lnTo>
                  <a:lnTo>
                    <a:pt x="871383" y="994980"/>
                  </a:lnTo>
                  <a:lnTo>
                    <a:pt x="871229" y="993793"/>
                  </a:lnTo>
                  <a:lnTo>
                    <a:pt x="871172" y="993434"/>
                  </a:lnTo>
                  <a:lnTo>
                    <a:pt x="871108" y="993075"/>
                  </a:lnTo>
                  <a:lnTo>
                    <a:pt x="871036" y="992715"/>
                  </a:lnTo>
                  <a:lnTo>
                    <a:pt x="870957" y="992360"/>
                  </a:lnTo>
                  <a:lnTo>
                    <a:pt x="870866" y="992005"/>
                  </a:lnTo>
                  <a:lnTo>
                    <a:pt x="870764" y="991614"/>
                  </a:lnTo>
                  <a:lnTo>
                    <a:pt x="870654" y="991223"/>
                  </a:lnTo>
                  <a:lnTo>
                    <a:pt x="870533" y="990831"/>
                  </a:lnTo>
                  <a:lnTo>
                    <a:pt x="870393" y="990454"/>
                  </a:lnTo>
                  <a:lnTo>
                    <a:pt x="870227" y="990090"/>
                  </a:lnTo>
                  <a:lnTo>
                    <a:pt x="870095" y="989839"/>
                  </a:lnTo>
                  <a:lnTo>
                    <a:pt x="869951" y="989598"/>
                  </a:lnTo>
                  <a:lnTo>
                    <a:pt x="869800" y="989357"/>
                  </a:lnTo>
                  <a:lnTo>
                    <a:pt x="869638" y="989125"/>
                  </a:lnTo>
                  <a:lnTo>
                    <a:pt x="869468" y="988897"/>
                  </a:lnTo>
                  <a:lnTo>
                    <a:pt x="869237" y="988615"/>
                  </a:lnTo>
                  <a:lnTo>
                    <a:pt x="868995" y="988342"/>
                  </a:lnTo>
                  <a:lnTo>
                    <a:pt x="868772" y="988129"/>
                  </a:lnTo>
                  <a:lnTo>
                    <a:pt x="868576" y="987956"/>
                  </a:lnTo>
                  <a:lnTo>
                    <a:pt x="868474" y="987883"/>
                  </a:lnTo>
                  <a:lnTo>
                    <a:pt x="868368" y="987815"/>
                  </a:lnTo>
                  <a:lnTo>
                    <a:pt x="868243" y="987755"/>
                  </a:lnTo>
                  <a:lnTo>
                    <a:pt x="868107" y="987696"/>
                  </a:lnTo>
                  <a:lnTo>
                    <a:pt x="867963" y="987651"/>
                  </a:lnTo>
                  <a:lnTo>
                    <a:pt x="867827" y="987628"/>
                  </a:lnTo>
                  <a:lnTo>
                    <a:pt x="867703" y="987637"/>
                  </a:lnTo>
                  <a:lnTo>
                    <a:pt x="867619" y="987664"/>
                  </a:lnTo>
                  <a:lnTo>
                    <a:pt x="867540" y="987714"/>
                  </a:lnTo>
                  <a:lnTo>
                    <a:pt x="867389" y="987819"/>
                  </a:lnTo>
                  <a:lnTo>
                    <a:pt x="867306" y="987856"/>
                  </a:lnTo>
                  <a:lnTo>
                    <a:pt x="867181" y="987874"/>
                  </a:lnTo>
                  <a:lnTo>
                    <a:pt x="867049" y="987874"/>
                  </a:lnTo>
                  <a:lnTo>
                    <a:pt x="866773" y="987846"/>
                  </a:lnTo>
                  <a:lnTo>
                    <a:pt x="866637" y="987842"/>
                  </a:lnTo>
                  <a:lnTo>
                    <a:pt x="866323" y="987874"/>
                  </a:lnTo>
                  <a:lnTo>
                    <a:pt x="865855" y="987942"/>
                  </a:lnTo>
                  <a:lnTo>
                    <a:pt x="865273" y="988015"/>
                  </a:lnTo>
                  <a:lnTo>
                    <a:pt x="865125" y="988042"/>
                  </a:lnTo>
                  <a:lnTo>
                    <a:pt x="864948" y="988088"/>
                  </a:lnTo>
                  <a:lnTo>
                    <a:pt x="864766" y="988142"/>
                  </a:lnTo>
                  <a:lnTo>
                    <a:pt x="864411" y="988260"/>
                  </a:lnTo>
                  <a:lnTo>
                    <a:pt x="864230" y="988306"/>
                  </a:lnTo>
                  <a:lnTo>
                    <a:pt x="863784" y="988401"/>
                  </a:lnTo>
                  <a:lnTo>
                    <a:pt x="863557" y="988438"/>
                  </a:lnTo>
                  <a:lnTo>
                    <a:pt x="863334" y="988461"/>
                  </a:lnTo>
                  <a:lnTo>
                    <a:pt x="863111" y="988456"/>
                  </a:lnTo>
                  <a:lnTo>
                    <a:pt x="862794" y="988415"/>
                  </a:lnTo>
                  <a:lnTo>
                    <a:pt x="862635" y="988379"/>
                  </a:lnTo>
                  <a:lnTo>
                    <a:pt x="862480" y="988333"/>
                  </a:lnTo>
                  <a:lnTo>
                    <a:pt x="862333" y="988274"/>
                  </a:lnTo>
                  <a:lnTo>
                    <a:pt x="862215" y="988219"/>
                  </a:lnTo>
                  <a:lnTo>
                    <a:pt x="861992" y="988079"/>
                  </a:lnTo>
                  <a:lnTo>
                    <a:pt x="861781" y="987928"/>
                  </a:lnTo>
                  <a:lnTo>
                    <a:pt x="861645" y="987828"/>
                  </a:lnTo>
                  <a:lnTo>
                    <a:pt x="861388" y="987610"/>
                  </a:lnTo>
                  <a:lnTo>
                    <a:pt x="861255" y="987505"/>
                  </a:lnTo>
                  <a:lnTo>
                    <a:pt x="861119" y="987414"/>
                  </a:lnTo>
                  <a:lnTo>
                    <a:pt x="860957" y="987332"/>
                  </a:lnTo>
                  <a:lnTo>
                    <a:pt x="860794" y="987264"/>
                  </a:lnTo>
                  <a:lnTo>
                    <a:pt x="860454" y="987137"/>
                  </a:lnTo>
                  <a:lnTo>
                    <a:pt x="860288" y="987064"/>
                  </a:lnTo>
                  <a:lnTo>
                    <a:pt x="860141" y="986987"/>
                  </a:lnTo>
                  <a:lnTo>
                    <a:pt x="859857" y="986814"/>
                  </a:lnTo>
                  <a:lnTo>
                    <a:pt x="859713" y="986732"/>
                  </a:lnTo>
                  <a:lnTo>
                    <a:pt x="859570" y="986659"/>
                  </a:lnTo>
                  <a:lnTo>
                    <a:pt x="859419" y="986600"/>
                  </a:lnTo>
                  <a:lnTo>
                    <a:pt x="859264" y="986550"/>
                  </a:lnTo>
                  <a:lnTo>
                    <a:pt x="859105" y="986509"/>
                  </a:lnTo>
                  <a:lnTo>
                    <a:pt x="858304" y="986286"/>
                  </a:lnTo>
                  <a:lnTo>
                    <a:pt x="858058" y="986222"/>
                  </a:lnTo>
                  <a:lnTo>
                    <a:pt x="857813" y="986167"/>
                  </a:lnTo>
                  <a:lnTo>
                    <a:pt x="857567" y="986122"/>
                  </a:lnTo>
                  <a:lnTo>
                    <a:pt x="857268" y="986086"/>
                  </a:lnTo>
                  <a:lnTo>
                    <a:pt x="856970" y="986067"/>
                  </a:lnTo>
                  <a:lnTo>
                    <a:pt x="856667" y="986058"/>
                  </a:lnTo>
                  <a:lnTo>
                    <a:pt x="856361" y="986054"/>
                  </a:lnTo>
                  <a:lnTo>
                    <a:pt x="856059" y="986040"/>
                  </a:lnTo>
                  <a:lnTo>
                    <a:pt x="855783" y="986022"/>
                  </a:lnTo>
                  <a:lnTo>
                    <a:pt x="855224" y="985976"/>
                  </a:lnTo>
                  <a:lnTo>
                    <a:pt x="854944" y="985963"/>
                  </a:lnTo>
                  <a:lnTo>
                    <a:pt x="854668" y="985963"/>
                  </a:lnTo>
                  <a:lnTo>
                    <a:pt x="854453" y="985976"/>
                  </a:lnTo>
                  <a:lnTo>
                    <a:pt x="854030" y="986031"/>
                  </a:lnTo>
                  <a:lnTo>
                    <a:pt x="853814" y="986054"/>
                  </a:lnTo>
                  <a:lnTo>
                    <a:pt x="853606" y="986054"/>
                  </a:lnTo>
                  <a:lnTo>
                    <a:pt x="853444" y="986049"/>
                  </a:lnTo>
                  <a:lnTo>
                    <a:pt x="853281" y="986035"/>
                  </a:lnTo>
                  <a:lnTo>
                    <a:pt x="853123" y="986017"/>
                  </a:lnTo>
                  <a:lnTo>
                    <a:pt x="852968" y="985985"/>
                  </a:lnTo>
                  <a:lnTo>
                    <a:pt x="852374" y="985767"/>
                  </a:lnTo>
                  <a:lnTo>
                    <a:pt x="851970" y="985499"/>
                  </a:lnTo>
                  <a:lnTo>
                    <a:pt x="851641" y="985157"/>
                  </a:lnTo>
                  <a:lnTo>
                    <a:pt x="851426" y="984707"/>
                  </a:lnTo>
                  <a:lnTo>
                    <a:pt x="851324" y="984070"/>
                  </a:lnTo>
                  <a:lnTo>
                    <a:pt x="851339" y="983246"/>
                  </a:lnTo>
                  <a:lnTo>
                    <a:pt x="851426" y="982541"/>
                  </a:lnTo>
                  <a:lnTo>
                    <a:pt x="851694" y="981945"/>
                  </a:lnTo>
                  <a:lnTo>
                    <a:pt x="852076" y="981431"/>
                  </a:lnTo>
                  <a:lnTo>
                    <a:pt x="852631" y="980826"/>
                  </a:lnTo>
                  <a:lnTo>
                    <a:pt x="852760" y="980726"/>
                  </a:lnTo>
                  <a:lnTo>
                    <a:pt x="852892" y="980635"/>
                  </a:lnTo>
                  <a:lnTo>
                    <a:pt x="853028" y="980553"/>
                  </a:lnTo>
                  <a:lnTo>
                    <a:pt x="853183" y="980471"/>
                  </a:lnTo>
                  <a:lnTo>
                    <a:pt x="853349" y="980393"/>
                  </a:lnTo>
                  <a:lnTo>
                    <a:pt x="853693" y="980280"/>
                  </a:lnTo>
                  <a:lnTo>
                    <a:pt x="853867" y="980230"/>
                  </a:lnTo>
                  <a:lnTo>
                    <a:pt x="854135" y="980175"/>
                  </a:lnTo>
                  <a:lnTo>
                    <a:pt x="854407" y="980139"/>
                  </a:lnTo>
                  <a:lnTo>
                    <a:pt x="854540" y="980130"/>
                  </a:lnTo>
                  <a:lnTo>
                    <a:pt x="854717" y="980125"/>
                  </a:lnTo>
                  <a:lnTo>
                    <a:pt x="854903" y="980125"/>
                  </a:lnTo>
                  <a:lnTo>
                    <a:pt x="855080" y="980139"/>
                  </a:lnTo>
                  <a:lnTo>
                    <a:pt x="855258" y="980161"/>
                  </a:lnTo>
                  <a:lnTo>
                    <a:pt x="855432" y="980202"/>
                  </a:lnTo>
                  <a:lnTo>
                    <a:pt x="855568" y="980243"/>
                  </a:lnTo>
                  <a:lnTo>
                    <a:pt x="855836" y="980362"/>
                  </a:lnTo>
                  <a:lnTo>
                    <a:pt x="856097" y="980494"/>
                  </a:lnTo>
                  <a:lnTo>
                    <a:pt x="856210" y="980553"/>
                  </a:lnTo>
                  <a:lnTo>
                    <a:pt x="856426" y="980689"/>
                  </a:lnTo>
                  <a:lnTo>
                    <a:pt x="856535" y="980744"/>
                  </a:lnTo>
                  <a:lnTo>
                    <a:pt x="856652" y="980780"/>
                  </a:lnTo>
                  <a:lnTo>
                    <a:pt x="856822" y="980808"/>
                  </a:lnTo>
                  <a:lnTo>
                    <a:pt x="857008" y="980803"/>
                  </a:lnTo>
                  <a:lnTo>
                    <a:pt x="857193" y="980776"/>
                  </a:lnTo>
                  <a:lnTo>
                    <a:pt x="857370" y="980726"/>
                  </a:lnTo>
                  <a:lnTo>
                    <a:pt x="857529" y="980653"/>
                  </a:lnTo>
                  <a:lnTo>
                    <a:pt x="858867" y="979697"/>
                  </a:lnTo>
                  <a:lnTo>
                    <a:pt x="860386" y="978159"/>
                  </a:lnTo>
                  <a:lnTo>
                    <a:pt x="860715" y="977905"/>
                  </a:lnTo>
                  <a:lnTo>
                    <a:pt x="861312" y="977067"/>
                  </a:lnTo>
                  <a:lnTo>
                    <a:pt x="861645" y="976549"/>
                  </a:lnTo>
                  <a:lnTo>
                    <a:pt x="861777" y="976294"/>
                  </a:lnTo>
                  <a:lnTo>
                    <a:pt x="862110" y="975843"/>
                  </a:lnTo>
                  <a:lnTo>
                    <a:pt x="862314" y="975193"/>
                  </a:lnTo>
                  <a:lnTo>
                    <a:pt x="862344" y="973432"/>
                  </a:lnTo>
                  <a:lnTo>
                    <a:pt x="862094" y="972777"/>
                  </a:lnTo>
                  <a:lnTo>
                    <a:pt x="862098" y="972581"/>
                  </a:lnTo>
                  <a:lnTo>
                    <a:pt x="861909" y="972317"/>
                  </a:lnTo>
                  <a:lnTo>
                    <a:pt x="861784" y="971990"/>
                  </a:lnTo>
                  <a:lnTo>
                    <a:pt x="861527" y="971853"/>
                  </a:lnTo>
                  <a:lnTo>
                    <a:pt x="860949" y="971717"/>
                  </a:lnTo>
                  <a:lnTo>
                    <a:pt x="860564" y="971448"/>
                  </a:lnTo>
                  <a:lnTo>
                    <a:pt x="860250" y="970789"/>
                  </a:lnTo>
                  <a:lnTo>
                    <a:pt x="859940" y="970465"/>
                  </a:lnTo>
                  <a:lnTo>
                    <a:pt x="859880" y="970347"/>
                  </a:lnTo>
                  <a:lnTo>
                    <a:pt x="859657" y="969847"/>
                  </a:lnTo>
                  <a:lnTo>
                    <a:pt x="859525" y="969510"/>
                  </a:lnTo>
                  <a:lnTo>
                    <a:pt x="859404" y="969169"/>
                  </a:lnTo>
                  <a:lnTo>
                    <a:pt x="859275" y="968850"/>
                  </a:lnTo>
                  <a:lnTo>
                    <a:pt x="859147" y="968555"/>
                  </a:lnTo>
                  <a:lnTo>
                    <a:pt x="859014" y="968263"/>
                  </a:lnTo>
                  <a:lnTo>
                    <a:pt x="858950" y="968141"/>
                  </a:lnTo>
                  <a:lnTo>
                    <a:pt x="858746" y="967772"/>
                  </a:lnTo>
                  <a:lnTo>
                    <a:pt x="858689" y="967645"/>
                  </a:lnTo>
                  <a:lnTo>
                    <a:pt x="858606" y="967435"/>
                  </a:lnTo>
                  <a:lnTo>
                    <a:pt x="858534" y="967226"/>
                  </a:lnTo>
                  <a:lnTo>
                    <a:pt x="858470" y="967008"/>
                  </a:lnTo>
                  <a:lnTo>
                    <a:pt x="858417" y="966794"/>
                  </a:lnTo>
                  <a:lnTo>
                    <a:pt x="858372" y="966575"/>
                  </a:lnTo>
                  <a:lnTo>
                    <a:pt x="858330" y="966330"/>
                  </a:lnTo>
                  <a:lnTo>
                    <a:pt x="858300" y="966084"/>
                  </a:lnTo>
                  <a:lnTo>
                    <a:pt x="858281" y="965834"/>
                  </a:lnTo>
                  <a:lnTo>
                    <a:pt x="858277" y="965588"/>
                  </a:lnTo>
                  <a:lnTo>
                    <a:pt x="858281" y="965338"/>
                  </a:lnTo>
                  <a:lnTo>
                    <a:pt x="858300" y="965101"/>
                  </a:lnTo>
                  <a:lnTo>
                    <a:pt x="858334" y="964869"/>
                  </a:lnTo>
                  <a:lnTo>
                    <a:pt x="858425" y="964401"/>
                  </a:lnTo>
                  <a:lnTo>
                    <a:pt x="858466" y="964164"/>
                  </a:lnTo>
                  <a:lnTo>
                    <a:pt x="858531" y="963736"/>
                  </a:lnTo>
                  <a:lnTo>
                    <a:pt x="858602" y="963313"/>
                  </a:lnTo>
                  <a:lnTo>
                    <a:pt x="858652" y="963104"/>
                  </a:lnTo>
                  <a:lnTo>
                    <a:pt x="858735" y="962854"/>
                  </a:lnTo>
                  <a:lnTo>
                    <a:pt x="858950" y="962371"/>
                  </a:lnTo>
                  <a:lnTo>
                    <a:pt x="859048" y="962130"/>
                  </a:lnTo>
                  <a:lnTo>
                    <a:pt x="859120" y="961880"/>
                  </a:lnTo>
                  <a:lnTo>
                    <a:pt x="859139" y="961712"/>
                  </a:lnTo>
                  <a:lnTo>
                    <a:pt x="859150" y="961543"/>
                  </a:lnTo>
                  <a:lnTo>
                    <a:pt x="859154" y="961375"/>
                  </a:lnTo>
                  <a:lnTo>
                    <a:pt x="859165" y="961207"/>
                  </a:lnTo>
                  <a:lnTo>
                    <a:pt x="859188" y="961038"/>
                  </a:lnTo>
                  <a:lnTo>
                    <a:pt x="859215" y="960925"/>
                  </a:lnTo>
                  <a:lnTo>
                    <a:pt x="859279" y="960697"/>
                  </a:lnTo>
                  <a:lnTo>
                    <a:pt x="859320" y="960588"/>
                  </a:lnTo>
                  <a:lnTo>
                    <a:pt x="859366" y="960483"/>
                  </a:lnTo>
                  <a:lnTo>
                    <a:pt x="859498" y="960238"/>
                  </a:lnTo>
                  <a:lnTo>
                    <a:pt x="859577" y="960119"/>
                  </a:lnTo>
                  <a:lnTo>
                    <a:pt x="859668" y="960015"/>
                  </a:lnTo>
                  <a:lnTo>
                    <a:pt x="859766" y="959928"/>
                  </a:lnTo>
                  <a:lnTo>
                    <a:pt x="859857" y="959869"/>
                  </a:lnTo>
                  <a:lnTo>
                    <a:pt x="859955" y="959819"/>
                  </a:lnTo>
                  <a:lnTo>
                    <a:pt x="860057" y="959778"/>
                  </a:lnTo>
                  <a:lnTo>
                    <a:pt x="860167" y="959742"/>
                  </a:lnTo>
                  <a:lnTo>
                    <a:pt x="860273" y="959714"/>
                  </a:lnTo>
                  <a:lnTo>
                    <a:pt x="860432" y="959696"/>
                  </a:lnTo>
                  <a:lnTo>
                    <a:pt x="860602" y="959705"/>
                  </a:lnTo>
                  <a:lnTo>
                    <a:pt x="860942" y="959737"/>
                  </a:lnTo>
                  <a:lnTo>
                    <a:pt x="861108" y="959728"/>
                  </a:lnTo>
                  <a:lnTo>
                    <a:pt x="861236" y="959701"/>
                  </a:lnTo>
                  <a:lnTo>
                    <a:pt x="861361" y="959664"/>
                  </a:lnTo>
                  <a:lnTo>
                    <a:pt x="861486" y="959619"/>
                  </a:lnTo>
                  <a:lnTo>
                    <a:pt x="861611" y="959569"/>
                  </a:lnTo>
                  <a:lnTo>
                    <a:pt x="861724" y="959514"/>
                  </a:lnTo>
                  <a:lnTo>
                    <a:pt x="861875" y="959428"/>
                  </a:lnTo>
                  <a:lnTo>
                    <a:pt x="862019" y="959323"/>
                  </a:lnTo>
                  <a:lnTo>
                    <a:pt x="862159" y="959214"/>
                  </a:lnTo>
                  <a:lnTo>
                    <a:pt x="862287" y="959091"/>
                  </a:lnTo>
                  <a:lnTo>
                    <a:pt x="862404" y="958964"/>
                  </a:lnTo>
                  <a:lnTo>
                    <a:pt x="862510" y="958832"/>
                  </a:lnTo>
                  <a:lnTo>
                    <a:pt x="862608" y="958691"/>
                  </a:lnTo>
                  <a:lnTo>
                    <a:pt x="862695" y="958545"/>
                  </a:lnTo>
                  <a:lnTo>
                    <a:pt x="862865" y="958245"/>
                  </a:lnTo>
                  <a:lnTo>
                    <a:pt x="863096" y="957808"/>
                  </a:lnTo>
                  <a:lnTo>
                    <a:pt x="863202" y="957585"/>
                  </a:lnTo>
                  <a:lnTo>
                    <a:pt x="863300" y="957362"/>
                  </a:lnTo>
                  <a:lnTo>
                    <a:pt x="863383" y="957130"/>
                  </a:lnTo>
                  <a:lnTo>
                    <a:pt x="863447" y="956934"/>
                  </a:lnTo>
                  <a:lnTo>
                    <a:pt x="863504" y="956734"/>
                  </a:lnTo>
                  <a:lnTo>
                    <a:pt x="863553" y="956534"/>
                  </a:lnTo>
                  <a:lnTo>
                    <a:pt x="863595" y="956329"/>
                  </a:lnTo>
                  <a:lnTo>
                    <a:pt x="863625" y="956125"/>
                  </a:lnTo>
                  <a:lnTo>
                    <a:pt x="863640" y="955947"/>
                  </a:lnTo>
                  <a:lnTo>
                    <a:pt x="863640" y="955588"/>
                  </a:lnTo>
                  <a:lnTo>
                    <a:pt x="863636" y="955410"/>
                  </a:lnTo>
                  <a:lnTo>
                    <a:pt x="863640" y="955228"/>
                  </a:lnTo>
                  <a:lnTo>
                    <a:pt x="863655" y="955060"/>
                  </a:lnTo>
                  <a:lnTo>
                    <a:pt x="863678" y="954892"/>
                  </a:lnTo>
                  <a:lnTo>
                    <a:pt x="863697" y="954723"/>
                  </a:lnTo>
                  <a:lnTo>
                    <a:pt x="863712" y="954555"/>
                  </a:lnTo>
                  <a:lnTo>
                    <a:pt x="863708" y="954391"/>
                  </a:lnTo>
                  <a:lnTo>
                    <a:pt x="863693" y="954241"/>
                  </a:lnTo>
                  <a:lnTo>
                    <a:pt x="863670" y="954095"/>
                  </a:lnTo>
                  <a:lnTo>
                    <a:pt x="863636" y="953950"/>
                  </a:lnTo>
                  <a:lnTo>
                    <a:pt x="863553" y="953659"/>
                  </a:lnTo>
                  <a:lnTo>
                    <a:pt x="863504" y="953522"/>
                  </a:lnTo>
                  <a:lnTo>
                    <a:pt x="863379" y="953254"/>
                  </a:lnTo>
                  <a:lnTo>
                    <a:pt x="863326" y="953122"/>
                  </a:lnTo>
                  <a:lnTo>
                    <a:pt x="863285" y="952981"/>
                  </a:lnTo>
                  <a:lnTo>
                    <a:pt x="863262" y="952817"/>
                  </a:lnTo>
                  <a:lnTo>
                    <a:pt x="863251" y="952649"/>
                  </a:lnTo>
                  <a:lnTo>
                    <a:pt x="863251" y="952476"/>
                  </a:lnTo>
                  <a:lnTo>
                    <a:pt x="863266" y="952303"/>
                  </a:lnTo>
                  <a:lnTo>
                    <a:pt x="863300" y="952144"/>
                  </a:lnTo>
                  <a:lnTo>
                    <a:pt x="863345" y="952016"/>
                  </a:lnTo>
                  <a:lnTo>
                    <a:pt x="863406" y="951893"/>
                  </a:lnTo>
                  <a:lnTo>
                    <a:pt x="863478" y="951775"/>
                  </a:lnTo>
                  <a:lnTo>
                    <a:pt x="863542" y="951657"/>
                  </a:lnTo>
                  <a:lnTo>
                    <a:pt x="863587" y="951529"/>
                  </a:lnTo>
                  <a:lnTo>
                    <a:pt x="863621" y="951411"/>
                  </a:lnTo>
                  <a:lnTo>
                    <a:pt x="863644" y="951284"/>
                  </a:lnTo>
                  <a:lnTo>
                    <a:pt x="863659" y="951161"/>
                  </a:lnTo>
                  <a:lnTo>
                    <a:pt x="863663" y="951034"/>
                  </a:lnTo>
                  <a:lnTo>
                    <a:pt x="863655" y="950915"/>
                  </a:lnTo>
                  <a:lnTo>
                    <a:pt x="863625" y="950811"/>
                  </a:lnTo>
                  <a:lnTo>
                    <a:pt x="863474" y="950510"/>
                  </a:lnTo>
                  <a:lnTo>
                    <a:pt x="863440" y="950406"/>
                  </a:lnTo>
                  <a:lnTo>
                    <a:pt x="863425" y="950287"/>
                  </a:lnTo>
                  <a:lnTo>
                    <a:pt x="863421" y="950165"/>
                  </a:lnTo>
                  <a:lnTo>
                    <a:pt x="863425" y="950037"/>
                  </a:lnTo>
                  <a:lnTo>
                    <a:pt x="863436" y="949914"/>
                  </a:lnTo>
                  <a:lnTo>
                    <a:pt x="863466" y="949669"/>
                  </a:lnTo>
                  <a:lnTo>
                    <a:pt x="863512" y="949418"/>
                  </a:lnTo>
                  <a:lnTo>
                    <a:pt x="863572" y="949177"/>
                  </a:lnTo>
                  <a:lnTo>
                    <a:pt x="863625" y="948945"/>
                  </a:lnTo>
                  <a:lnTo>
                    <a:pt x="863659" y="948831"/>
                  </a:lnTo>
                  <a:lnTo>
                    <a:pt x="863697" y="948722"/>
                  </a:lnTo>
                  <a:lnTo>
                    <a:pt x="863750" y="948618"/>
                  </a:lnTo>
                  <a:lnTo>
                    <a:pt x="863814" y="948531"/>
                  </a:lnTo>
                  <a:lnTo>
                    <a:pt x="863893" y="948454"/>
                  </a:lnTo>
                  <a:lnTo>
                    <a:pt x="864147" y="948235"/>
                  </a:lnTo>
                  <a:lnTo>
                    <a:pt x="864286" y="948094"/>
                  </a:lnTo>
                  <a:lnTo>
                    <a:pt x="864558" y="947808"/>
                  </a:lnTo>
                  <a:lnTo>
                    <a:pt x="864827" y="947517"/>
                  </a:lnTo>
                  <a:lnTo>
                    <a:pt x="865125" y="947175"/>
                  </a:lnTo>
                  <a:lnTo>
                    <a:pt x="865227" y="947066"/>
                  </a:lnTo>
                  <a:lnTo>
                    <a:pt x="865341" y="946966"/>
                  </a:lnTo>
                  <a:lnTo>
                    <a:pt x="865465" y="946866"/>
                  </a:lnTo>
                  <a:lnTo>
                    <a:pt x="865601" y="946780"/>
                  </a:lnTo>
                  <a:lnTo>
                    <a:pt x="865881" y="946616"/>
                  </a:lnTo>
                  <a:lnTo>
                    <a:pt x="866017" y="946529"/>
                  </a:lnTo>
                  <a:lnTo>
                    <a:pt x="866161" y="946411"/>
                  </a:lnTo>
                  <a:lnTo>
                    <a:pt x="866444" y="946161"/>
                  </a:lnTo>
                  <a:lnTo>
                    <a:pt x="866592" y="946052"/>
                  </a:lnTo>
                  <a:lnTo>
                    <a:pt x="866750" y="945979"/>
                  </a:lnTo>
                  <a:lnTo>
                    <a:pt x="866868" y="945952"/>
                  </a:lnTo>
                  <a:lnTo>
                    <a:pt x="867117" y="945929"/>
                  </a:lnTo>
                  <a:lnTo>
                    <a:pt x="867366" y="945933"/>
                  </a:lnTo>
                  <a:lnTo>
                    <a:pt x="867514" y="945942"/>
                  </a:lnTo>
                  <a:lnTo>
                    <a:pt x="867657" y="945961"/>
                  </a:lnTo>
                  <a:lnTo>
                    <a:pt x="867805" y="945988"/>
                  </a:lnTo>
                  <a:lnTo>
                    <a:pt x="867948" y="946020"/>
                  </a:lnTo>
                  <a:lnTo>
                    <a:pt x="868088" y="946056"/>
                  </a:lnTo>
                  <a:lnTo>
                    <a:pt x="868315" y="946138"/>
                  </a:lnTo>
                  <a:lnTo>
                    <a:pt x="868776" y="946352"/>
                  </a:lnTo>
                  <a:lnTo>
                    <a:pt x="869078" y="946502"/>
                  </a:lnTo>
                  <a:lnTo>
                    <a:pt x="869203" y="946589"/>
                  </a:lnTo>
                  <a:lnTo>
                    <a:pt x="869305" y="946693"/>
                  </a:lnTo>
                  <a:lnTo>
                    <a:pt x="869366" y="946793"/>
                  </a:lnTo>
                  <a:lnTo>
                    <a:pt x="869411" y="946907"/>
                  </a:lnTo>
                  <a:lnTo>
                    <a:pt x="869479" y="947144"/>
                  </a:lnTo>
                  <a:lnTo>
                    <a:pt x="869581" y="947417"/>
                  </a:lnTo>
                  <a:lnTo>
                    <a:pt x="869649" y="947576"/>
                  </a:lnTo>
                  <a:lnTo>
                    <a:pt x="869842" y="948049"/>
                  </a:lnTo>
                  <a:lnTo>
                    <a:pt x="870065" y="948518"/>
                  </a:lnTo>
                  <a:lnTo>
                    <a:pt x="870125" y="948677"/>
                  </a:lnTo>
                  <a:lnTo>
                    <a:pt x="870163" y="948841"/>
                  </a:lnTo>
                  <a:lnTo>
                    <a:pt x="870170" y="948936"/>
                  </a:lnTo>
                  <a:lnTo>
                    <a:pt x="870155" y="949241"/>
                  </a:lnTo>
                  <a:lnTo>
                    <a:pt x="870155" y="949341"/>
                  </a:lnTo>
                  <a:lnTo>
                    <a:pt x="870167" y="949455"/>
                  </a:lnTo>
                  <a:lnTo>
                    <a:pt x="870204" y="949682"/>
                  </a:lnTo>
                  <a:lnTo>
                    <a:pt x="870257" y="949905"/>
                  </a:lnTo>
                  <a:lnTo>
                    <a:pt x="870325" y="950160"/>
                  </a:lnTo>
                  <a:lnTo>
                    <a:pt x="870363" y="950287"/>
                  </a:lnTo>
                  <a:lnTo>
                    <a:pt x="870412" y="950410"/>
                  </a:lnTo>
                  <a:lnTo>
                    <a:pt x="870473" y="950524"/>
                  </a:lnTo>
                  <a:lnTo>
                    <a:pt x="870526" y="950610"/>
                  </a:lnTo>
                  <a:lnTo>
                    <a:pt x="870586" y="950697"/>
                  </a:lnTo>
                  <a:lnTo>
                    <a:pt x="870726" y="950851"/>
                  </a:lnTo>
                  <a:lnTo>
                    <a:pt x="870798" y="950924"/>
                  </a:lnTo>
                  <a:lnTo>
                    <a:pt x="870881" y="950988"/>
                  </a:lnTo>
                  <a:lnTo>
                    <a:pt x="871153" y="951152"/>
                  </a:lnTo>
                  <a:lnTo>
                    <a:pt x="871240" y="951211"/>
                  </a:lnTo>
                  <a:lnTo>
                    <a:pt x="871429" y="951356"/>
                  </a:lnTo>
                  <a:lnTo>
                    <a:pt x="871603" y="951520"/>
                  </a:lnTo>
                  <a:lnTo>
                    <a:pt x="871682" y="951611"/>
                  </a:lnTo>
                  <a:lnTo>
                    <a:pt x="871803" y="951798"/>
                  </a:lnTo>
                  <a:lnTo>
                    <a:pt x="871898" y="952007"/>
                  </a:lnTo>
                  <a:lnTo>
                    <a:pt x="871973" y="952230"/>
                  </a:lnTo>
                  <a:lnTo>
                    <a:pt x="872109" y="952680"/>
                  </a:lnTo>
                  <a:lnTo>
                    <a:pt x="872257" y="953149"/>
                  </a:lnTo>
                  <a:lnTo>
                    <a:pt x="872294" y="953308"/>
                  </a:lnTo>
                  <a:lnTo>
                    <a:pt x="872321" y="953472"/>
                  </a:lnTo>
                  <a:lnTo>
                    <a:pt x="872332" y="953645"/>
                  </a:lnTo>
                  <a:lnTo>
                    <a:pt x="872332" y="953827"/>
                  </a:lnTo>
                  <a:lnTo>
                    <a:pt x="872306" y="954368"/>
                  </a:lnTo>
                  <a:lnTo>
                    <a:pt x="872302" y="954723"/>
                  </a:lnTo>
                  <a:lnTo>
                    <a:pt x="872291" y="955265"/>
                  </a:lnTo>
                  <a:lnTo>
                    <a:pt x="872279" y="955488"/>
                  </a:lnTo>
                  <a:lnTo>
                    <a:pt x="872234" y="956156"/>
                  </a:lnTo>
                  <a:lnTo>
                    <a:pt x="872155" y="957053"/>
                  </a:lnTo>
                  <a:lnTo>
                    <a:pt x="872139" y="957358"/>
                  </a:lnTo>
                  <a:lnTo>
                    <a:pt x="872128" y="957489"/>
                  </a:lnTo>
                  <a:lnTo>
                    <a:pt x="872124" y="957762"/>
                  </a:lnTo>
                  <a:lnTo>
                    <a:pt x="872132" y="957894"/>
                  </a:lnTo>
                  <a:lnTo>
                    <a:pt x="872147" y="957985"/>
                  </a:lnTo>
                  <a:lnTo>
                    <a:pt x="872260" y="958436"/>
                  </a:lnTo>
                  <a:lnTo>
                    <a:pt x="872287" y="958522"/>
                  </a:lnTo>
                  <a:lnTo>
                    <a:pt x="872328" y="958704"/>
                  </a:lnTo>
                  <a:lnTo>
                    <a:pt x="872344" y="958795"/>
                  </a:lnTo>
                  <a:lnTo>
                    <a:pt x="872351" y="958936"/>
                  </a:lnTo>
                  <a:lnTo>
                    <a:pt x="872344" y="959082"/>
                  </a:lnTo>
                  <a:lnTo>
                    <a:pt x="872325" y="959232"/>
                  </a:lnTo>
                  <a:lnTo>
                    <a:pt x="872275" y="959523"/>
                  </a:lnTo>
                  <a:lnTo>
                    <a:pt x="872230" y="959705"/>
                  </a:lnTo>
                  <a:lnTo>
                    <a:pt x="872177" y="959883"/>
                  </a:lnTo>
                  <a:lnTo>
                    <a:pt x="872117" y="960060"/>
                  </a:lnTo>
                  <a:lnTo>
                    <a:pt x="871981" y="960415"/>
                  </a:lnTo>
                  <a:lnTo>
                    <a:pt x="871792" y="960856"/>
                  </a:lnTo>
                  <a:lnTo>
                    <a:pt x="871705" y="961093"/>
                  </a:lnTo>
                  <a:lnTo>
                    <a:pt x="871629" y="961334"/>
                  </a:lnTo>
                  <a:lnTo>
                    <a:pt x="871569" y="961584"/>
                  </a:lnTo>
                  <a:lnTo>
                    <a:pt x="871546" y="961716"/>
                  </a:lnTo>
                  <a:lnTo>
                    <a:pt x="871512" y="961985"/>
                  </a:lnTo>
                  <a:lnTo>
                    <a:pt x="871501" y="962121"/>
                  </a:lnTo>
                  <a:lnTo>
                    <a:pt x="871505" y="962253"/>
                  </a:lnTo>
                  <a:lnTo>
                    <a:pt x="871524" y="962426"/>
                  </a:lnTo>
                  <a:lnTo>
                    <a:pt x="871565" y="962594"/>
                  </a:lnTo>
                  <a:lnTo>
                    <a:pt x="871667" y="962931"/>
                  </a:lnTo>
                  <a:lnTo>
                    <a:pt x="871712" y="963099"/>
                  </a:lnTo>
                  <a:lnTo>
                    <a:pt x="871754" y="963277"/>
                  </a:lnTo>
                  <a:lnTo>
                    <a:pt x="871830" y="963641"/>
                  </a:lnTo>
                  <a:lnTo>
                    <a:pt x="871871" y="963823"/>
                  </a:lnTo>
                  <a:lnTo>
                    <a:pt x="871920" y="964000"/>
                  </a:lnTo>
                  <a:lnTo>
                    <a:pt x="871996" y="964228"/>
                  </a:lnTo>
                  <a:lnTo>
                    <a:pt x="872079" y="964455"/>
                  </a:lnTo>
                  <a:lnTo>
                    <a:pt x="872260" y="964901"/>
                  </a:lnTo>
                  <a:lnTo>
                    <a:pt x="872347" y="965129"/>
                  </a:lnTo>
                  <a:lnTo>
                    <a:pt x="872510" y="965583"/>
                  </a:lnTo>
                  <a:lnTo>
                    <a:pt x="872653" y="965875"/>
                  </a:lnTo>
                  <a:lnTo>
                    <a:pt x="872706" y="965961"/>
                  </a:lnTo>
                  <a:lnTo>
                    <a:pt x="872767" y="966039"/>
                  </a:lnTo>
                  <a:lnTo>
                    <a:pt x="872835" y="966089"/>
                  </a:lnTo>
                  <a:lnTo>
                    <a:pt x="872922" y="966107"/>
                  </a:lnTo>
                  <a:lnTo>
                    <a:pt x="873020" y="966098"/>
                  </a:lnTo>
                  <a:lnTo>
                    <a:pt x="873126" y="966079"/>
                  </a:lnTo>
                  <a:lnTo>
                    <a:pt x="873235" y="966052"/>
                  </a:lnTo>
                  <a:lnTo>
                    <a:pt x="873338" y="966039"/>
                  </a:lnTo>
                  <a:lnTo>
                    <a:pt x="873405" y="966039"/>
                  </a:lnTo>
                  <a:lnTo>
                    <a:pt x="873542" y="966029"/>
                  </a:lnTo>
                  <a:lnTo>
                    <a:pt x="873674" y="966048"/>
                  </a:lnTo>
                  <a:lnTo>
                    <a:pt x="873749" y="966075"/>
                  </a:lnTo>
                  <a:lnTo>
                    <a:pt x="873829" y="966111"/>
                  </a:lnTo>
                  <a:lnTo>
                    <a:pt x="873901" y="966161"/>
                  </a:lnTo>
                  <a:lnTo>
                    <a:pt x="873965" y="966216"/>
                  </a:lnTo>
                  <a:lnTo>
                    <a:pt x="874022" y="966334"/>
                  </a:lnTo>
                  <a:lnTo>
                    <a:pt x="874025" y="966475"/>
                  </a:lnTo>
                  <a:lnTo>
                    <a:pt x="873999" y="966612"/>
                  </a:lnTo>
                  <a:lnTo>
                    <a:pt x="873969" y="966694"/>
                  </a:lnTo>
                  <a:lnTo>
                    <a:pt x="873927" y="966771"/>
                  </a:lnTo>
                  <a:lnTo>
                    <a:pt x="873659" y="967162"/>
                  </a:lnTo>
                  <a:lnTo>
                    <a:pt x="873595" y="967276"/>
                  </a:lnTo>
                  <a:lnTo>
                    <a:pt x="873534" y="967463"/>
                  </a:lnTo>
                  <a:lnTo>
                    <a:pt x="873515" y="967563"/>
                  </a:lnTo>
                  <a:lnTo>
                    <a:pt x="873511" y="967654"/>
                  </a:lnTo>
                  <a:lnTo>
                    <a:pt x="873572" y="967772"/>
                  </a:lnTo>
                  <a:lnTo>
                    <a:pt x="873685" y="967849"/>
                  </a:lnTo>
                  <a:lnTo>
                    <a:pt x="873810" y="967899"/>
                  </a:lnTo>
                  <a:lnTo>
                    <a:pt x="873942" y="967886"/>
                  </a:lnTo>
                  <a:lnTo>
                    <a:pt x="874078" y="967854"/>
                  </a:lnTo>
                  <a:lnTo>
                    <a:pt x="874146" y="967849"/>
                  </a:lnTo>
                  <a:lnTo>
                    <a:pt x="874226" y="967854"/>
                  </a:lnTo>
                  <a:lnTo>
                    <a:pt x="874309" y="967872"/>
                  </a:lnTo>
                  <a:lnTo>
                    <a:pt x="874388" y="967895"/>
                  </a:lnTo>
                  <a:lnTo>
                    <a:pt x="874467" y="967927"/>
                  </a:lnTo>
                  <a:lnTo>
                    <a:pt x="874535" y="967968"/>
                  </a:lnTo>
                  <a:lnTo>
                    <a:pt x="874611" y="968031"/>
                  </a:lnTo>
                  <a:lnTo>
                    <a:pt x="874679" y="968118"/>
                  </a:lnTo>
                  <a:lnTo>
                    <a:pt x="874732" y="968213"/>
                  </a:lnTo>
                  <a:lnTo>
                    <a:pt x="874777" y="968318"/>
                  </a:lnTo>
                  <a:lnTo>
                    <a:pt x="874808" y="968418"/>
                  </a:lnTo>
                  <a:lnTo>
                    <a:pt x="874808" y="968546"/>
                  </a:lnTo>
                  <a:lnTo>
                    <a:pt x="874777" y="968677"/>
                  </a:lnTo>
                  <a:lnTo>
                    <a:pt x="874672" y="968950"/>
                  </a:lnTo>
                  <a:lnTo>
                    <a:pt x="874626" y="969087"/>
                  </a:lnTo>
                  <a:lnTo>
                    <a:pt x="874600" y="969210"/>
                  </a:lnTo>
                  <a:lnTo>
                    <a:pt x="874505" y="969701"/>
                  </a:lnTo>
                  <a:lnTo>
                    <a:pt x="874475" y="969815"/>
                  </a:lnTo>
                  <a:lnTo>
                    <a:pt x="874433" y="969933"/>
                  </a:lnTo>
                  <a:lnTo>
                    <a:pt x="874399" y="970047"/>
                  </a:lnTo>
                  <a:lnTo>
                    <a:pt x="874377" y="970156"/>
                  </a:lnTo>
                  <a:lnTo>
                    <a:pt x="874384" y="970261"/>
                  </a:lnTo>
                  <a:lnTo>
                    <a:pt x="874422" y="970347"/>
                  </a:lnTo>
                  <a:lnTo>
                    <a:pt x="874479" y="970434"/>
                  </a:lnTo>
                  <a:lnTo>
                    <a:pt x="874554" y="970516"/>
                  </a:lnTo>
                  <a:lnTo>
                    <a:pt x="874713" y="970657"/>
                  </a:lnTo>
                  <a:lnTo>
                    <a:pt x="874834" y="970739"/>
                  </a:lnTo>
                  <a:lnTo>
                    <a:pt x="874978" y="970802"/>
                  </a:lnTo>
                  <a:lnTo>
                    <a:pt x="875125" y="970857"/>
                  </a:lnTo>
                  <a:lnTo>
                    <a:pt x="875261" y="970921"/>
                  </a:lnTo>
                  <a:lnTo>
                    <a:pt x="875378" y="971007"/>
                  </a:lnTo>
                  <a:lnTo>
                    <a:pt x="875488" y="971143"/>
                  </a:lnTo>
                  <a:lnTo>
                    <a:pt x="875579" y="971303"/>
                  </a:lnTo>
                  <a:lnTo>
                    <a:pt x="875650" y="971480"/>
                  </a:lnTo>
                  <a:lnTo>
                    <a:pt x="875696" y="971662"/>
                  </a:lnTo>
                  <a:lnTo>
                    <a:pt x="875715" y="971835"/>
                  </a:lnTo>
                  <a:lnTo>
                    <a:pt x="876157" y="972427"/>
                  </a:lnTo>
                  <a:lnTo>
                    <a:pt x="876924" y="973091"/>
                  </a:lnTo>
                  <a:lnTo>
                    <a:pt x="877306" y="973491"/>
                  </a:lnTo>
                  <a:lnTo>
                    <a:pt x="878061" y="974192"/>
                  </a:lnTo>
                  <a:lnTo>
                    <a:pt x="878662" y="974933"/>
                  </a:lnTo>
                  <a:lnTo>
                    <a:pt x="879101" y="975502"/>
                  </a:lnTo>
                  <a:lnTo>
                    <a:pt x="879309" y="976289"/>
                  </a:lnTo>
                  <a:lnTo>
                    <a:pt x="879244" y="976958"/>
                  </a:lnTo>
                  <a:lnTo>
                    <a:pt x="879286" y="977691"/>
                  </a:lnTo>
                  <a:lnTo>
                    <a:pt x="879392" y="978141"/>
                  </a:lnTo>
                  <a:lnTo>
                    <a:pt x="879944" y="978596"/>
                  </a:lnTo>
                  <a:lnTo>
                    <a:pt x="880386" y="978828"/>
                  </a:lnTo>
                  <a:lnTo>
                    <a:pt x="880888" y="978892"/>
                  </a:lnTo>
                  <a:lnTo>
                    <a:pt x="881217" y="979179"/>
                  </a:lnTo>
                  <a:lnTo>
                    <a:pt x="881266" y="979515"/>
                  </a:lnTo>
                  <a:lnTo>
                    <a:pt x="881259" y="979966"/>
                  </a:lnTo>
                  <a:lnTo>
                    <a:pt x="881361" y="980585"/>
                  </a:lnTo>
                  <a:lnTo>
                    <a:pt x="881463" y="981090"/>
                  </a:lnTo>
                  <a:lnTo>
                    <a:pt x="881739" y="981431"/>
                  </a:lnTo>
                  <a:lnTo>
                    <a:pt x="882177" y="981827"/>
                  </a:lnTo>
                  <a:lnTo>
                    <a:pt x="882786" y="982177"/>
                  </a:lnTo>
                  <a:lnTo>
                    <a:pt x="883394" y="982577"/>
                  </a:lnTo>
                  <a:lnTo>
                    <a:pt x="883889" y="983092"/>
                  </a:lnTo>
                  <a:lnTo>
                    <a:pt x="884154" y="983770"/>
                  </a:lnTo>
                  <a:lnTo>
                    <a:pt x="884361" y="984725"/>
                  </a:lnTo>
                  <a:lnTo>
                    <a:pt x="884569" y="985626"/>
                  </a:lnTo>
                  <a:lnTo>
                    <a:pt x="884785" y="986131"/>
                  </a:lnTo>
                  <a:lnTo>
                    <a:pt x="884611" y="986522"/>
                  </a:lnTo>
                  <a:lnTo>
                    <a:pt x="884324" y="987023"/>
                  </a:lnTo>
                  <a:lnTo>
                    <a:pt x="884146" y="987633"/>
                  </a:lnTo>
                  <a:lnTo>
                    <a:pt x="884358" y="988365"/>
                  </a:lnTo>
                  <a:lnTo>
                    <a:pt x="884626" y="989043"/>
                  </a:lnTo>
                  <a:lnTo>
                    <a:pt x="884324" y="990385"/>
                  </a:lnTo>
                  <a:lnTo>
                    <a:pt x="883874" y="990658"/>
                  </a:lnTo>
                  <a:lnTo>
                    <a:pt x="883420" y="991041"/>
                  </a:lnTo>
                  <a:lnTo>
                    <a:pt x="882963" y="991537"/>
                  </a:lnTo>
                  <a:lnTo>
                    <a:pt x="882793" y="991982"/>
                  </a:lnTo>
                  <a:lnTo>
                    <a:pt x="882389" y="992651"/>
                  </a:lnTo>
                  <a:lnTo>
                    <a:pt x="882324" y="993266"/>
                  </a:lnTo>
                  <a:lnTo>
                    <a:pt x="882337" y="993398"/>
                  </a:lnTo>
                  <a:lnTo>
                    <a:pt x="882370" y="993712"/>
                  </a:lnTo>
                  <a:lnTo>
                    <a:pt x="883194" y="994567"/>
                  </a:lnTo>
                  <a:lnTo>
                    <a:pt x="883466" y="995022"/>
                  </a:lnTo>
                  <a:lnTo>
                    <a:pt x="883624" y="995641"/>
                  </a:lnTo>
                  <a:lnTo>
                    <a:pt x="883897" y="996091"/>
                  </a:lnTo>
                  <a:lnTo>
                    <a:pt x="884278" y="996546"/>
                  </a:lnTo>
                  <a:lnTo>
                    <a:pt x="884547" y="997115"/>
                  </a:lnTo>
                  <a:lnTo>
                    <a:pt x="884596" y="997729"/>
                  </a:lnTo>
                  <a:lnTo>
                    <a:pt x="884751" y="998294"/>
                  </a:lnTo>
                  <a:lnTo>
                    <a:pt x="885083" y="998466"/>
                  </a:lnTo>
                  <a:lnTo>
                    <a:pt x="885420" y="998585"/>
                  </a:lnTo>
                  <a:lnTo>
                    <a:pt x="886081" y="998931"/>
                  </a:lnTo>
                  <a:lnTo>
                    <a:pt x="886746" y="999336"/>
                  </a:lnTo>
                  <a:lnTo>
                    <a:pt x="887294" y="999795"/>
                  </a:lnTo>
                  <a:lnTo>
                    <a:pt x="887615" y="1000641"/>
                  </a:lnTo>
                  <a:lnTo>
                    <a:pt x="887714" y="1001483"/>
                  </a:lnTo>
                  <a:lnTo>
                    <a:pt x="887540" y="1001925"/>
                  </a:lnTo>
                  <a:lnTo>
                    <a:pt x="887475" y="1002375"/>
                  </a:lnTo>
                  <a:lnTo>
                    <a:pt x="887630" y="1003272"/>
                  </a:lnTo>
                  <a:lnTo>
                    <a:pt x="887778" y="1003422"/>
                  </a:lnTo>
                  <a:lnTo>
                    <a:pt x="888080" y="1003717"/>
                  </a:lnTo>
                  <a:lnTo>
                    <a:pt x="889063" y="1004714"/>
                  </a:lnTo>
                  <a:lnTo>
                    <a:pt x="889274" y="1004960"/>
                  </a:lnTo>
                  <a:lnTo>
                    <a:pt x="889471" y="1005214"/>
                  </a:lnTo>
                  <a:lnTo>
                    <a:pt x="889554" y="1005337"/>
                  </a:lnTo>
                  <a:lnTo>
                    <a:pt x="889705" y="1005583"/>
                  </a:lnTo>
                  <a:lnTo>
                    <a:pt x="889781" y="1005710"/>
                  </a:lnTo>
                  <a:lnTo>
                    <a:pt x="889955" y="1006024"/>
                  </a:lnTo>
                  <a:lnTo>
                    <a:pt x="890155" y="1006407"/>
                  </a:lnTo>
                  <a:lnTo>
                    <a:pt x="890249" y="1006602"/>
                  </a:lnTo>
                  <a:lnTo>
                    <a:pt x="890435" y="1007007"/>
                  </a:lnTo>
                  <a:lnTo>
                    <a:pt x="890529" y="1007221"/>
                  </a:lnTo>
                  <a:lnTo>
                    <a:pt x="890616" y="1007435"/>
                  </a:lnTo>
                  <a:lnTo>
                    <a:pt x="890699" y="1007649"/>
                  </a:lnTo>
                  <a:lnTo>
                    <a:pt x="890767" y="1007872"/>
                  </a:lnTo>
                  <a:lnTo>
                    <a:pt x="890831" y="1008122"/>
                  </a:lnTo>
                  <a:lnTo>
                    <a:pt x="890884" y="1008381"/>
                  </a:lnTo>
                  <a:lnTo>
                    <a:pt x="890922" y="1008641"/>
                  </a:lnTo>
                  <a:lnTo>
                    <a:pt x="890952" y="1008900"/>
                  </a:lnTo>
                  <a:lnTo>
                    <a:pt x="890967" y="1009164"/>
                  </a:lnTo>
                  <a:lnTo>
                    <a:pt x="890967" y="1009332"/>
                  </a:lnTo>
                  <a:lnTo>
                    <a:pt x="890937" y="1009674"/>
                  </a:lnTo>
                  <a:lnTo>
                    <a:pt x="890933" y="1009842"/>
                  </a:lnTo>
                  <a:lnTo>
                    <a:pt x="890956" y="1010001"/>
                  </a:lnTo>
                  <a:lnTo>
                    <a:pt x="891005" y="1010156"/>
                  </a:lnTo>
                  <a:lnTo>
                    <a:pt x="891077" y="1010302"/>
                  </a:lnTo>
                  <a:lnTo>
                    <a:pt x="891251" y="1010593"/>
                  </a:lnTo>
                  <a:lnTo>
                    <a:pt x="891334" y="1010739"/>
                  </a:lnTo>
                  <a:lnTo>
                    <a:pt x="891674" y="1011421"/>
                  </a:lnTo>
                  <a:lnTo>
                    <a:pt x="891765" y="1011585"/>
                  </a:lnTo>
                  <a:lnTo>
                    <a:pt x="891863" y="1011744"/>
                  </a:lnTo>
                  <a:lnTo>
                    <a:pt x="892071" y="1012058"/>
                  </a:lnTo>
                  <a:lnTo>
                    <a:pt x="892169" y="1012213"/>
                  </a:lnTo>
                  <a:lnTo>
                    <a:pt x="892256" y="1012381"/>
                  </a:lnTo>
                  <a:lnTo>
                    <a:pt x="892362" y="1012622"/>
                  </a:lnTo>
                  <a:lnTo>
                    <a:pt x="892445" y="1012873"/>
                  </a:lnTo>
                  <a:lnTo>
                    <a:pt x="892468" y="1013000"/>
                  </a:lnTo>
                  <a:lnTo>
                    <a:pt x="892479" y="1013109"/>
                  </a:lnTo>
                  <a:lnTo>
                    <a:pt x="892479" y="1013223"/>
                  </a:lnTo>
                  <a:lnTo>
                    <a:pt x="892475" y="1013332"/>
                  </a:lnTo>
                  <a:lnTo>
                    <a:pt x="892445" y="1013751"/>
                  </a:lnTo>
                  <a:lnTo>
                    <a:pt x="892419" y="1013942"/>
                  </a:lnTo>
                  <a:lnTo>
                    <a:pt x="892392" y="1014129"/>
                  </a:lnTo>
                  <a:lnTo>
                    <a:pt x="892332" y="1014511"/>
                  </a:lnTo>
                  <a:lnTo>
                    <a:pt x="892294" y="1014725"/>
                  </a:lnTo>
                  <a:lnTo>
                    <a:pt x="892249" y="1014934"/>
                  </a:lnTo>
                  <a:lnTo>
                    <a:pt x="892169" y="1015357"/>
                  </a:lnTo>
                  <a:lnTo>
                    <a:pt x="892147" y="1015571"/>
                  </a:lnTo>
                  <a:lnTo>
                    <a:pt x="892135" y="1015794"/>
                  </a:lnTo>
                  <a:lnTo>
                    <a:pt x="892135" y="1016022"/>
                  </a:lnTo>
                  <a:lnTo>
                    <a:pt x="892162" y="1016472"/>
                  </a:lnTo>
                  <a:lnTo>
                    <a:pt x="892203" y="1016877"/>
                  </a:lnTo>
                  <a:lnTo>
                    <a:pt x="892230" y="1017054"/>
                  </a:lnTo>
                  <a:lnTo>
                    <a:pt x="892294" y="1017419"/>
                  </a:lnTo>
                  <a:lnTo>
                    <a:pt x="892335" y="1017591"/>
                  </a:lnTo>
                  <a:lnTo>
                    <a:pt x="892400" y="1017787"/>
                  </a:lnTo>
                  <a:lnTo>
                    <a:pt x="892642" y="1018360"/>
                  </a:lnTo>
                  <a:lnTo>
                    <a:pt x="892710" y="1018552"/>
                  </a:lnTo>
                  <a:lnTo>
                    <a:pt x="892763" y="1018720"/>
                  </a:lnTo>
                  <a:lnTo>
                    <a:pt x="892808" y="1018888"/>
                  </a:lnTo>
                  <a:lnTo>
                    <a:pt x="892887" y="1019225"/>
                  </a:lnTo>
                  <a:lnTo>
                    <a:pt x="892921" y="1019398"/>
                  </a:lnTo>
                  <a:lnTo>
                    <a:pt x="892944" y="1019612"/>
                  </a:lnTo>
                  <a:lnTo>
                    <a:pt x="892948" y="1020049"/>
                  </a:lnTo>
                  <a:lnTo>
                    <a:pt x="892963" y="1020263"/>
                  </a:lnTo>
                  <a:lnTo>
                    <a:pt x="893016" y="1020463"/>
                  </a:lnTo>
                  <a:lnTo>
                    <a:pt x="893069" y="1020581"/>
                  </a:lnTo>
                  <a:lnTo>
                    <a:pt x="893280" y="1020913"/>
                  </a:lnTo>
                  <a:lnTo>
                    <a:pt x="893341" y="1021027"/>
                  </a:lnTo>
                  <a:lnTo>
                    <a:pt x="893397" y="1021159"/>
                  </a:lnTo>
                  <a:lnTo>
                    <a:pt x="893499" y="1021427"/>
                  </a:lnTo>
                  <a:lnTo>
                    <a:pt x="893534" y="1021568"/>
                  </a:lnTo>
                  <a:lnTo>
                    <a:pt x="893552" y="1021705"/>
                  </a:lnTo>
                  <a:lnTo>
                    <a:pt x="893545" y="1021869"/>
                  </a:lnTo>
                  <a:lnTo>
                    <a:pt x="893507" y="1022037"/>
                  </a:lnTo>
                  <a:lnTo>
                    <a:pt x="893409" y="1022374"/>
                  </a:lnTo>
                  <a:lnTo>
                    <a:pt x="893371" y="1022542"/>
                  </a:lnTo>
                  <a:lnTo>
                    <a:pt x="893333" y="1022811"/>
                  </a:lnTo>
                  <a:lnTo>
                    <a:pt x="893318" y="1022943"/>
                  </a:lnTo>
                  <a:lnTo>
                    <a:pt x="893303" y="1023216"/>
                  </a:lnTo>
                  <a:lnTo>
                    <a:pt x="893303" y="1023398"/>
                  </a:lnTo>
                  <a:lnTo>
                    <a:pt x="893307" y="1023580"/>
                  </a:lnTo>
                  <a:lnTo>
                    <a:pt x="893318" y="1023766"/>
                  </a:lnTo>
                  <a:lnTo>
                    <a:pt x="893348" y="1023944"/>
                  </a:lnTo>
                  <a:lnTo>
                    <a:pt x="893401" y="1024112"/>
                  </a:lnTo>
                  <a:lnTo>
                    <a:pt x="893477" y="1024276"/>
                  </a:lnTo>
                  <a:lnTo>
                    <a:pt x="893571" y="1024440"/>
                  </a:lnTo>
                  <a:lnTo>
                    <a:pt x="893685" y="1024590"/>
                  </a:lnTo>
                  <a:lnTo>
                    <a:pt x="893809" y="1024731"/>
                  </a:lnTo>
                  <a:lnTo>
                    <a:pt x="893945" y="1024849"/>
                  </a:lnTo>
                  <a:lnTo>
                    <a:pt x="894051" y="1024918"/>
                  </a:lnTo>
                  <a:lnTo>
                    <a:pt x="894285" y="1025018"/>
                  </a:lnTo>
                  <a:lnTo>
                    <a:pt x="894399" y="1025072"/>
                  </a:lnTo>
                  <a:lnTo>
                    <a:pt x="894501" y="1025141"/>
                  </a:lnTo>
                  <a:lnTo>
                    <a:pt x="894584" y="1025218"/>
                  </a:lnTo>
                  <a:lnTo>
                    <a:pt x="894671" y="1025304"/>
                  </a:lnTo>
                  <a:lnTo>
                    <a:pt x="894747" y="1025400"/>
                  </a:lnTo>
                  <a:lnTo>
                    <a:pt x="894799" y="1025496"/>
                  </a:lnTo>
                  <a:lnTo>
                    <a:pt x="894826" y="1025673"/>
                  </a:lnTo>
                  <a:lnTo>
                    <a:pt x="894811" y="1025755"/>
                  </a:lnTo>
                  <a:lnTo>
                    <a:pt x="894788" y="1025837"/>
                  </a:lnTo>
                  <a:lnTo>
                    <a:pt x="894750" y="1025914"/>
                  </a:lnTo>
                  <a:lnTo>
                    <a:pt x="894709" y="1025983"/>
                  </a:lnTo>
                  <a:lnTo>
                    <a:pt x="894656" y="1026037"/>
                  </a:lnTo>
                  <a:lnTo>
                    <a:pt x="894588" y="1026083"/>
                  </a:lnTo>
                  <a:lnTo>
                    <a:pt x="894512" y="1026119"/>
                  </a:lnTo>
                  <a:lnTo>
                    <a:pt x="894372" y="1026201"/>
                  </a:lnTo>
                  <a:lnTo>
                    <a:pt x="894165" y="1026360"/>
                  </a:lnTo>
                  <a:lnTo>
                    <a:pt x="894070" y="1026447"/>
                  </a:lnTo>
                  <a:lnTo>
                    <a:pt x="893983" y="1026542"/>
                  </a:lnTo>
                  <a:lnTo>
                    <a:pt x="893915" y="1026642"/>
                  </a:lnTo>
                  <a:lnTo>
                    <a:pt x="893874" y="1026747"/>
                  </a:lnTo>
                  <a:lnTo>
                    <a:pt x="893843" y="1026856"/>
                  </a:lnTo>
                  <a:lnTo>
                    <a:pt x="893824" y="1026970"/>
                  </a:lnTo>
                  <a:lnTo>
                    <a:pt x="893794" y="1027202"/>
                  </a:lnTo>
                  <a:lnTo>
                    <a:pt x="893779" y="1027348"/>
                  </a:lnTo>
                  <a:lnTo>
                    <a:pt x="893772" y="1027639"/>
                  </a:lnTo>
                  <a:lnTo>
                    <a:pt x="893775" y="1027784"/>
                  </a:lnTo>
                  <a:lnTo>
                    <a:pt x="893783" y="1027930"/>
                  </a:lnTo>
                  <a:lnTo>
                    <a:pt x="893802" y="1028067"/>
                  </a:lnTo>
                  <a:lnTo>
                    <a:pt x="893828" y="1028203"/>
                  </a:lnTo>
                  <a:lnTo>
                    <a:pt x="893858" y="1028335"/>
                  </a:lnTo>
                  <a:lnTo>
                    <a:pt x="893877" y="1028472"/>
                  </a:lnTo>
                  <a:lnTo>
                    <a:pt x="893885" y="1028604"/>
                  </a:lnTo>
                  <a:lnTo>
                    <a:pt x="893858" y="1028831"/>
                  </a:lnTo>
                  <a:lnTo>
                    <a:pt x="893836" y="1028945"/>
                  </a:lnTo>
                  <a:lnTo>
                    <a:pt x="893802" y="1029059"/>
                  </a:lnTo>
                  <a:lnTo>
                    <a:pt x="893764" y="1029163"/>
                  </a:lnTo>
                  <a:lnTo>
                    <a:pt x="893711" y="1029273"/>
                  </a:lnTo>
                  <a:lnTo>
                    <a:pt x="893651" y="1029377"/>
                  </a:lnTo>
                  <a:lnTo>
                    <a:pt x="893579" y="1029477"/>
                  </a:lnTo>
                  <a:lnTo>
                    <a:pt x="893503" y="1029573"/>
                  </a:lnTo>
                  <a:lnTo>
                    <a:pt x="893420" y="1029664"/>
                  </a:lnTo>
                  <a:lnTo>
                    <a:pt x="893356" y="1029723"/>
                  </a:lnTo>
                  <a:lnTo>
                    <a:pt x="893216" y="1029828"/>
                  </a:lnTo>
                  <a:lnTo>
                    <a:pt x="893080" y="1029937"/>
                  </a:lnTo>
                  <a:lnTo>
                    <a:pt x="892865" y="1030146"/>
                  </a:lnTo>
                  <a:lnTo>
                    <a:pt x="892664" y="1030374"/>
                  </a:lnTo>
                  <a:lnTo>
                    <a:pt x="892468" y="1030615"/>
                  </a:lnTo>
                  <a:lnTo>
                    <a:pt x="892283" y="1030879"/>
                  </a:lnTo>
                  <a:lnTo>
                    <a:pt x="892113" y="1031152"/>
                  </a:lnTo>
                  <a:lnTo>
                    <a:pt x="892052" y="1031261"/>
                  </a:lnTo>
                  <a:lnTo>
                    <a:pt x="891886" y="1031602"/>
                  </a:lnTo>
                  <a:lnTo>
                    <a:pt x="891821" y="1031707"/>
                  </a:lnTo>
                  <a:lnTo>
                    <a:pt x="891742" y="1031830"/>
                  </a:lnTo>
                  <a:lnTo>
                    <a:pt x="891659" y="1031948"/>
                  </a:lnTo>
                  <a:lnTo>
                    <a:pt x="891568" y="1032062"/>
                  </a:lnTo>
                  <a:lnTo>
                    <a:pt x="891474" y="1032167"/>
                  </a:lnTo>
                  <a:lnTo>
                    <a:pt x="891368" y="1032262"/>
                  </a:lnTo>
                  <a:lnTo>
                    <a:pt x="891274" y="1032326"/>
                  </a:lnTo>
                  <a:lnTo>
                    <a:pt x="891175" y="1032385"/>
                  </a:lnTo>
                  <a:lnTo>
                    <a:pt x="890862" y="1032535"/>
                  </a:lnTo>
                  <a:lnTo>
                    <a:pt x="890623" y="1032631"/>
                  </a:lnTo>
                  <a:lnTo>
                    <a:pt x="890544" y="1032658"/>
                  </a:lnTo>
                  <a:lnTo>
                    <a:pt x="890370" y="1032740"/>
                  </a:lnTo>
                  <a:lnTo>
                    <a:pt x="890276" y="1032790"/>
                  </a:lnTo>
                  <a:lnTo>
                    <a:pt x="890094" y="1032899"/>
                  </a:lnTo>
                  <a:lnTo>
                    <a:pt x="890015" y="1032968"/>
                  </a:lnTo>
                  <a:lnTo>
                    <a:pt x="889947" y="1033045"/>
                  </a:lnTo>
                  <a:lnTo>
                    <a:pt x="889887" y="1033131"/>
                  </a:lnTo>
                  <a:lnTo>
                    <a:pt x="889728" y="1033414"/>
                  </a:lnTo>
                  <a:lnTo>
                    <a:pt x="889645" y="1033546"/>
                  </a:lnTo>
                  <a:lnTo>
                    <a:pt x="889327" y="1034078"/>
                  </a:lnTo>
                  <a:lnTo>
                    <a:pt x="889116" y="1034865"/>
                  </a:lnTo>
                  <a:lnTo>
                    <a:pt x="888874" y="1036094"/>
                  </a:lnTo>
                  <a:lnTo>
                    <a:pt x="888968" y="1036995"/>
                  </a:lnTo>
                  <a:lnTo>
                    <a:pt x="889293" y="1037728"/>
                  </a:lnTo>
                  <a:lnTo>
                    <a:pt x="889614" y="1038351"/>
                  </a:lnTo>
                  <a:lnTo>
                    <a:pt x="889773" y="1038911"/>
                  </a:lnTo>
                  <a:lnTo>
                    <a:pt x="889819" y="1039643"/>
                  </a:lnTo>
                  <a:lnTo>
                    <a:pt x="889921" y="1040203"/>
                  </a:lnTo>
                  <a:lnTo>
                    <a:pt x="889942" y="1040449"/>
                  </a:lnTo>
                  <a:lnTo>
                    <a:pt x="890019" y="1040990"/>
                  </a:lnTo>
                  <a:lnTo>
                    <a:pt x="889958" y="1041382"/>
                  </a:lnTo>
                  <a:lnTo>
                    <a:pt x="889724" y="1042105"/>
                  </a:lnTo>
                  <a:lnTo>
                    <a:pt x="889656" y="1042724"/>
                  </a:lnTo>
                  <a:lnTo>
                    <a:pt x="889475" y="1043562"/>
                  </a:lnTo>
                  <a:lnTo>
                    <a:pt x="889512" y="1044626"/>
                  </a:lnTo>
                  <a:lnTo>
                    <a:pt x="889497" y="1045464"/>
                  </a:lnTo>
                  <a:lnTo>
                    <a:pt x="889705" y="1046479"/>
                  </a:lnTo>
                  <a:lnTo>
                    <a:pt x="889807" y="1047043"/>
                  </a:lnTo>
                  <a:lnTo>
                    <a:pt x="889909" y="1047657"/>
                  </a:lnTo>
                  <a:lnTo>
                    <a:pt x="889732" y="1048162"/>
                  </a:lnTo>
                  <a:lnTo>
                    <a:pt x="889388" y="1048658"/>
                  </a:lnTo>
                  <a:lnTo>
                    <a:pt x="888821" y="1049268"/>
                  </a:lnTo>
                  <a:lnTo>
                    <a:pt x="888303" y="1050096"/>
                  </a:lnTo>
                  <a:lnTo>
                    <a:pt x="887842" y="1051098"/>
                  </a:lnTo>
                  <a:lnTo>
                    <a:pt x="887608" y="1051712"/>
                  </a:lnTo>
                  <a:lnTo>
                    <a:pt x="887596" y="1052440"/>
                  </a:lnTo>
                  <a:lnTo>
                    <a:pt x="887695" y="1053173"/>
                  </a:lnTo>
                  <a:lnTo>
                    <a:pt x="888348" y="1054138"/>
                  </a:lnTo>
                  <a:lnTo>
                    <a:pt x="888734" y="1054588"/>
                  </a:lnTo>
                  <a:lnTo>
                    <a:pt x="888949" y="1055098"/>
                  </a:lnTo>
                  <a:lnTo>
                    <a:pt x="888881" y="1055603"/>
                  </a:lnTo>
                  <a:lnTo>
                    <a:pt x="888772" y="1055712"/>
                  </a:lnTo>
                  <a:lnTo>
                    <a:pt x="888424" y="1056377"/>
                  </a:lnTo>
                  <a:lnTo>
                    <a:pt x="888303" y="1056936"/>
                  </a:lnTo>
                  <a:lnTo>
                    <a:pt x="888405" y="1057442"/>
                  </a:lnTo>
                  <a:lnTo>
                    <a:pt x="888677" y="1057842"/>
                  </a:lnTo>
                  <a:lnTo>
                    <a:pt x="889002" y="1058406"/>
                  </a:lnTo>
                  <a:lnTo>
                    <a:pt x="889108" y="1058971"/>
                  </a:lnTo>
                  <a:lnTo>
                    <a:pt x="889101" y="1059452"/>
                  </a:lnTo>
                  <a:lnTo>
                    <a:pt x="889093" y="1059753"/>
                  </a:lnTo>
                  <a:lnTo>
                    <a:pt x="889044" y="1059867"/>
                  </a:lnTo>
                  <a:lnTo>
                    <a:pt x="888979" y="1059981"/>
                  </a:lnTo>
                  <a:lnTo>
                    <a:pt x="888908" y="1060090"/>
                  </a:lnTo>
                  <a:lnTo>
                    <a:pt x="888825" y="1060190"/>
                  </a:lnTo>
                  <a:lnTo>
                    <a:pt x="888738" y="1060281"/>
                  </a:lnTo>
                  <a:lnTo>
                    <a:pt x="888655" y="1060345"/>
                  </a:lnTo>
                  <a:lnTo>
                    <a:pt x="888564" y="1060400"/>
                  </a:lnTo>
                  <a:lnTo>
                    <a:pt x="888375" y="1060500"/>
                  </a:lnTo>
                  <a:lnTo>
                    <a:pt x="888190" y="1060614"/>
                  </a:lnTo>
                  <a:lnTo>
                    <a:pt x="888005" y="1060741"/>
                  </a:lnTo>
                  <a:lnTo>
                    <a:pt x="887914" y="1060809"/>
                  </a:lnTo>
                  <a:lnTo>
                    <a:pt x="887835" y="1060882"/>
                  </a:lnTo>
                  <a:lnTo>
                    <a:pt x="887755" y="1060964"/>
                  </a:lnTo>
                  <a:lnTo>
                    <a:pt x="887687" y="1061050"/>
                  </a:lnTo>
                  <a:lnTo>
                    <a:pt x="887619" y="1061141"/>
                  </a:lnTo>
                  <a:lnTo>
                    <a:pt x="887491" y="1061324"/>
                  </a:lnTo>
                  <a:lnTo>
                    <a:pt x="887192" y="1061715"/>
                  </a:lnTo>
                  <a:lnTo>
                    <a:pt x="887105" y="1061847"/>
                  </a:lnTo>
                  <a:lnTo>
                    <a:pt x="887033" y="1061988"/>
                  </a:lnTo>
                  <a:lnTo>
                    <a:pt x="886980" y="1062138"/>
                  </a:lnTo>
                  <a:lnTo>
                    <a:pt x="886893" y="1062616"/>
                  </a:lnTo>
                  <a:lnTo>
                    <a:pt x="886852" y="1062771"/>
                  </a:lnTo>
                  <a:lnTo>
                    <a:pt x="886765" y="1062998"/>
                  </a:lnTo>
                  <a:lnTo>
                    <a:pt x="886671" y="1063217"/>
                  </a:lnTo>
                  <a:lnTo>
                    <a:pt x="886618" y="1063326"/>
                  </a:lnTo>
                  <a:lnTo>
                    <a:pt x="886515" y="1063581"/>
                  </a:lnTo>
                  <a:lnTo>
                    <a:pt x="886398" y="1063826"/>
                  </a:lnTo>
                  <a:lnTo>
                    <a:pt x="886330" y="1063940"/>
                  </a:lnTo>
                  <a:lnTo>
                    <a:pt x="886243" y="1064063"/>
                  </a:lnTo>
                  <a:lnTo>
                    <a:pt x="886043" y="1064291"/>
                  </a:lnTo>
                  <a:lnTo>
                    <a:pt x="885934" y="1064395"/>
                  </a:lnTo>
                  <a:lnTo>
                    <a:pt x="885820" y="1064491"/>
                  </a:lnTo>
                  <a:lnTo>
                    <a:pt x="885699" y="1064573"/>
                  </a:lnTo>
                  <a:lnTo>
                    <a:pt x="885310" y="1064787"/>
                  </a:lnTo>
                  <a:lnTo>
                    <a:pt x="885200" y="1064873"/>
                  </a:lnTo>
                  <a:lnTo>
                    <a:pt x="885102" y="1064969"/>
                  </a:lnTo>
                  <a:lnTo>
                    <a:pt x="884932" y="1065187"/>
                  </a:lnTo>
                  <a:lnTo>
                    <a:pt x="884860" y="1065306"/>
                  </a:lnTo>
                  <a:lnTo>
                    <a:pt x="884800" y="1065428"/>
                  </a:lnTo>
                  <a:lnTo>
                    <a:pt x="884739" y="1065565"/>
                  </a:lnTo>
                  <a:lnTo>
                    <a:pt x="884690" y="1065711"/>
                  </a:lnTo>
                  <a:lnTo>
                    <a:pt x="884652" y="1065856"/>
                  </a:lnTo>
                  <a:lnTo>
                    <a:pt x="884626" y="1066006"/>
                  </a:lnTo>
                  <a:lnTo>
                    <a:pt x="884618" y="1066152"/>
                  </a:lnTo>
                  <a:lnTo>
                    <a:pt x="884630" y="1066289"/>
                  </a:lnTo>
                  <a:lnTo>
                    <a:pt x="884664" y="1066425"/>
                  </a:lnTo>
                  <a:lnTo>
                    <a:pt x="884743" y="1066694"/>
                  </a:lnTo>
                  <a:lnTo>
                    <a:pt x="884841" y="1067167"/>
                  </a:lnTo>
                  <a:lnTo>
                    <a:pt x="884864" y="1067335"/>
                  </a:lnTo>
                  <a:lnTo>
                    <a:pt x="884879" y="1067504"/>
                  </a:lnTo>
                  <a:lnTo>
                    <a:pt x="884872" y="1067672"/>
                  </a:lnTo>
                  <a:lnTo>
                    <a:pt x="884841" y="1067840"/>
                  </a:lnTo>
                  <a:lnTo>
                    <a:pt x="884785" y="1068009"/>
                  </a:lnTo>
                  <a:lnTo>
                    <a:pt x="884717" y="1068177"/>
                  </a:lnTo>
                  <a:lnTo>
                    <a:pt x="884645" y="1068341"/>
                  </a:lnTo>
                  <a:lnTo>
                    <a:pt x="884497" y="1068710"/>
                  </a:lnTo>
                  <a:lnTo>
                    <a:pt x="884320" y="1069106"/>
                  </a:lnTo>
                  <a:lnTo>
                    <a:pt x="884240" y="1069306"/>
                  </a:lnTo>
                  <a:lnTo>
                    <a:pt x="884172" y="1069511"/>
                  </a:lnTo>
                  <a:lnTo>
                    <a:pt x="884127" y="1069720"/>
                  </a:lnTo>
                  <a:lnTo>
                    <a:pt x="884078" y="1070152"/>
                  </a:lnTo>
                  <a:lnTo>
                    <a:pt x="884044" y="1070366"/>
                  </a:lnTo>
                  <a:lnTo>
                    <a:pt x="883987" y="1070571"/>
                  </a:lnTo>
                  <a:lnTo>
                    <a:pt x="883919" y="1070721"/>
                  </a:lnTo>
                  <a:lnTo>
                    <a:pt x="883840" y="1070862"/>
                  </a:lnTo>
                  <a:lnTo>
                    <a:pt x="883753" y="1071008"/>
                  </a:lnTo>
                  <a:lnTo>
                    <a:pt x="883662" y="1071149"/>
                  </a:lnTo>
                  <a:lnTo>
                    <a:pt x="883583" y="1071295"/>
                  </a:lnTo>
                  <a:lnTo>
                    <a:pt x="883409" y="1071645"/>
                  </a:lnTo>
                  <a:lnTo>
                    <a:pt x="883326" y="1071823"/>
                  </a:lnTo>
                  <a:lnTo>
                    <a:pt x="883250" y="1072000"/>
                  </a:lnTo>
                  <a:lnTo>
                    <a:pt x="883179" y="1072182"/>
                  </a:lnTo>
                  <a:lnTo>
                    <a:pt x="883073" y="1072492"/>
                  </a:lnTo>
                  <a:lnTo>
                    <a:pt x="883030" y="1072627"/>
                  </a:lnTo>
                  <a:lnTo>
                    <a:pt x="882940" y="1072965"/>
                  </a:lnTo>
                  <a:lnTo>
                    <a:pt x="882910" y="1073129"/>
                  </a:lnTo>
                  <a:lnTo>
                    <a:pt x="882876" y="1073470"/>
                  </a:lnTo>
                  <a:lnTo>
                    <a:pt x="882853" y="1073639"/>
                  </a:lnTo>
                  <a:lnTo>
                    <a:pt x="882816" y="1073802"/>
                  </a:lnTo>
                  <a:lnTo>
                    <a:pt x="882778" y="1073930"/>
                  </a:lnTo>
                  <a:lnTo>
                    <a:pt x="882736" y="1074053"/>
                  </a:lnTo>
                  <a:lnTo>
                    <a:pt x="882638" y="1074294"/>
                  </a:lnTo>
                  <a:lnTo>
                    <a:pt x="882581" y="1074417"/>
                  </a:lnTo>
                  <a:lnTo>
                    <a:pt x="882487" y="1074603"/>
                  </a:lnTo>
                  <a:lnTo>
                    <a:pt x="882381" y="1074785"/>
                  </a:lnTo>
                  <a:lnTo>
                    <a:pt x="882264" y="1074967"/>
                  </a:lnTo>
                  <a:lnTo>
                    <a:pt x="882143" y="1075140"/>
                  </a:lnTo>
                  <a:lnTo>
                    <a:pt x="882011" y="1075304"/>
                  </a:lnTo>
                  <a:lnTo>
                    <a:pt x="881905" y="1075418"/>
                  </a:lnTo>
                  <a:lnTo>
                    <a:pt x="881792" y="1075532"/>
                  </a:lnTo>
                  <a:lnTo>
                    <a:pt x="881561" y="1075750"/>
                  </a:lnTo>
                  <a:lnTo>
                    <a:pt x="881179" y="1076087"/>
                  </a:lnTo>
                  <a:lnTo>
                    <a:pt x="880907" y="1076306"/>
                  </a:lnTo>
                  <a:lnTo>
                    <a:pt x="880764" y="1076401"/>
                  </a:lnTo>
                  <a:lnTo>
                    <a:pt x="880594" y="1076501"/>
                  </a:lnTo>
                  <a:lnTo>
                    <a:pt x="880412" y="1076592"/>
                  </a:lnTo>
                  <a:lnTo>
                    <a:pt x="879373" y="1077061"/>
                  </a:lnTo>
                  <a:lnTo>
                    <a:pt x="878878" y="1077275"/>
                  </a:lnTo>
                  <a:lnTo>
                    <a:pt x="878625" y="1077375"/>
                  </a:lnTo>
                  <a:lnTo>
                    <a:pt x="878436" y="1077443"/>
                  </a:lnTo>
                  <a:lnTo>
                    <a:pt x="878050" y="1077562"/>
                  </a:lnTo>
                  <a:lnTo>
                    <a:pt x="877857" y="1077625"/>
                  </a:lnTo>
                  <a:lnTo>
                    <a:pt x="877672" y="1077698"/>
                  </a:lnTo>
                  <a:lnTo>
                    <a:pt x="877532" y="1077757"/>
                  </a:lnTo>
                  <a:lnTo>
                    <a:pt x="877264" y="1077894"/>
                  </a:lnTo>
                  <a:lnTo>
                    <a:pt x="876996" y="1078021"/>
                  </a:lnTo>
                  <a:lnTo>
                    <a:pt x="876879" y="1078062"/>
                  </a:lnTo>
                  <a:lnTo>
                    <a:pt x="876637" y="1078130"/>
                  </a:lnTo>
                  <a:lnTo>
                    <a:pt x="876527" y="1078171"/>
                  </a:lnTo>
                  <a:lnTo>
                    <a:pt x="876433" y="1078235"/>
                  </a:lnTo>
                  <a:lnTo>
                    <a:pt x="876346" y="1078340"/>
                  </a:lnTo>
                  <a:lnTo>
                    <a:pt x="876281" y="1078467"/>
                  </a:lnTo>
                  <a:lnTo>
                    <a:pt x="876232" y="1078613"/>
                  </a:lnTo>
                  <a:lnTo>
                    <a:pt x="876093" y="1079059"/>
                  </a:lnTo>
                  <a:lnTo>
                    <a:pt x="876047" y="1079214"/>
                  </a:lnTo>
                  <a:lnTo>
                    <a:pt x="876009" y="1079368"/>
                  </a:lnTo>
                  <a:lnTo>
                    <a:pt x="875979" y="1079528"/>
                  </a:lnTo>
                  <a:lnTo>
                    <a:pt x="875964" y="1079687"/>
                  </a:lnTo>
                  <a:lnTo>
                    <a:pt x="875956" y="1079819"/>
                  </a:lnTo>
                  <a:lnTo>
                    <a:pt x="875960" y="1079955"/>
                  </a:lnTo>
                  <a:lnTo>
                    <a:pt x="875972" y="1080092"/>
                  </a:lnTo>
                  <a:lnTo>
                    <a:pt x="876006" y="1080361"/>
                  </a:lnTo>
                  <a:lnTo>
                    <a:pt x="876024" y="1080452"/>
                  </a:lnTo>
                  <a:lnTo>
                    <a:pt x="876077" y="1080629"/>
                  </a:lnTo>
                  <a:lnTo>
                    <a:pt x="876100" y="1080720"/>
                  </a:lnTo>
                  <a:lnTo>
                    <a:pt x="876111" y="1080811"/>
                  </a:lnTo>
                  <a:lnTo>
                    <a:pt x="876119" y="1080934"/>
                  </a:lnTo>
                  <a:lnTo>
                    <a:pt x="876115" y="1081057"/>
                  </a:lnTo>
                  <a:lnTo>
                    <a:pt x="876104" y="1081184"/>
                  </a:lnTo>
                  <a:lnTo>
                    <a:pt x="876077" y="1081307"/>
                  </a:lnTo>
                  <a:lnTo>
                    <a:pt x="876013" y="1081494"/>
                  </a:lnTo>
                  <a:lnTo>
                    <a:pt x="875934" y="1081626"/>
                  </a:lnTo>
                  <a:lnTo>
                    <a:pt x="875873" y="1081758"/>
                  </a:lnTo>
                  <a:lnTo>
                    <a:pt x="875858" y="1081894"/>
                  </a:lnTo>
                  <a:lnTo>
                    <a:pt x="875873" y="1082044"/>
                  </a:lnTo>
                  <a:lnTo>
                    <a:pt x="875911" y="1082199"/>
                  </a:lnTo>
                  <a:lnTo>
                    <a:pt x="875968" y="1082349"/>
                  </a:lnTo>
                  <a:lnTo>
                    <a:pt x="876028" y="1082490"/>
                  </a:lnTo>
                  <a:lnTo>
                    <a:pt x="876123" y="1082654"/>
                  </a:lnTo>
                  <a:lnTo>
                    <a:pt x="876179" y="1082736"/>
                  </a:lnTo>
                  <a:lnTo>
                    <a:pt x="876361" y="1082959"/>
                  </a:lnTo>
                  <a:lnTo>
                    <a:pt x="876425" y="1083027"/>
                  </a:lnTo>
                  <a:lnTo>
                    <a:pt x="876549" y="1083152"/>
                  </a:lnTo>
                  <a:lnTo>
                    <a:pt x="876629" y="1083228"/>
                  </a:lnTo>
                  <a:lnTo>
                    <a:pt x="876739" y="1083323"/>
                  </a:lnTo>
                  <a:lnTo>
                    <a:pt x="876973" y="1083492"/>
                  </a:lnTo>
                  <a:lnTo>
                    <a:pt x="877086" y="1083583"/>
                  </a:lnTo>
                  <a:lnTo>
                    <a:pt x="877181" y="1083687"/>
                  </a:lnTo>
                  <a:lnTo>
                    <a:pt x="877260" y="1083810"/>
                  </a:lnTo>
                  <a:lnTo>
                    <a:pt x="877321" y="1083947"/>
                  </a:lnTo>
                  <a:lnTo>
                    <a:pt x="877374" y="1084093"/>
                  </a:lnTo>
                  <a:lnTo>
                    <a:pt x="877430" y="1084234"/>
                  </a:lnTo>
                  <a:lnTo>
                    <a:pt x="877502" y="1084366"/>
                  </a:lnTo>
                  <a:lnTo>
                    <a:pt x="877604" y="1084507"/>
                  </a:lnTo>
                  <a:lnTo>
                    <a:pt x="877718" y="1084639"/>
                  </a:lnTo>
                  <a:lnTo>
                    <a:pt x="877842" y="1084766"/>
                  </a:lnTo>
                  <a:lnTo>
                    <a:pt x="877971" y="1084884"/>
                  </a:lnTo>
                  <a:lnTo>
                    <a:pt x="878107" y="1084989"/>
                  </a:lnTo>
                  <a:lnTo>
                    <a:pt x="878171" y="1085089"/>
                  </a:lnTo>
                  <a:lnTo>
                    <a:pt x="878228" y="1085194"/>
                  </a:lnTo>
                  <a:lnTo>
                    <a:pt x="878277" y="1085303"/>
                  </a:lnTo>
                  <a:lnTo>
                    <a:pt x="878318" y="1085412"/>
                  </a:lnTo>
                  <a:lnTo>
                    <a:pt x="878352" y="1085526"/>
                  </a:lnTo>
                  <a:lnTo>
                    <a:pt x="878371" y="1085613"/>
                  </a:lnTo>
                  <a:lnTo>
                    <a:pt x="878387" y="1085704"/>
                  </a:lnTo>
                  <a:lnTo>
                    <a:pt x="878398" y="1085795"/>
                  </a:lnTo>
                  <a:lnTo>
                    <a:pt x="878402" y="1085886"/>
                  </a:lnTo>
                  <a:lnTo>
                    <a:pt x="878398" y="1085972"/>
                  </a:lnTo>
                  <a:lnTo>
                    <a:pt x="878387" y="1086077"/>
                  </a:lnTo>
                  <a:lnTo>
                    <a:pt x="878296" y="1086377"/>
                  </a:lnTo>
                  <a:lnTo>
                    <a:pt x="878281" y="1086477"/>
                  </a:lnTo>
                  <a:lnTo>
                    <a:pt x="878273" y="1086587"/>
                  </a:lnTo>
                  <a:lnTo>
                    <a:pt x="878284" y="1086819"/>
                  </a:lnTo>
                  <a:lnTo>
                    <a:pt x="878303" y="1086928"/>
                  </a:lnTo>
                  <a:lnTo>
                    <a:pt x="878326" y="1087037"/>
                  </a:lnTo>
                  <a:lnTo>
                    <a:pt x="878364" y="1087155"/>
                  </a:lnTo>
                  <a:lnTo>
                    <a:pt x="878473" y="1087383"/>
                  </a:lnTo>
                  <a:lnTo>
                    <a:pt x="878538" y="1087492"/>
                  </a:lnTo>
                  <a:lnTo>
                    <a:pt x="878594" y="1087601"/>
                  </a:lnTo>
                  <a:lnTo>
                    <a:pt x="878768" y="1087920"/>
                  </a:lnTo>
                  <a:lnTo>
                    <a:pt x="878864" y="1088091"/>
                  </a:lnTo>
                  <a:lnTo>
                    <a:pt x="879055" y="1088434"/>
                  </a:lnTo>
                  <a:lnTo>
                    <a:pt x="879131" y="1088585"/>
                  </a:lnTo>
                  <a:lnTo>
                    <a:pt x="879191" y="1088735"/>
                  </a:lnTo>
                  <a:lnTo>
                    <a:pt x="879229" y="1088880"/>
                  </a:lnTo>
                  <a:lnTo>
                    <a:pt x="879267" y="1089185"/>
                  </a:lnTo>
                  <a:lnTo>
                    <a:pt x="879294" y="1089331"/>
                  </a:lnTo>
                  <a:lnTo>
                    <a:pt x="879346" y="1089468"/>
                  </a:lnTo>
                  <a:lnTo>
                    <a:pt x="879441" y="1089613"/>
                  </a:lnTo>
                  <a:lnTo>
                    <a:pt x="879498" y="1089681"/>
                  </a:lnTo>
                  <a:lnTo>
                    <a:pt x="879622" y="1089809"/>
                  </a:lnTo>
                  <a:lnTo>
                    <a:pt x="879713" y="1089873"/>
                  </a:lnTo>
                  <a:lnTo>
                    <a:pt x="879823" y="1089923"/>
                  </a:lnTo>
                  <a:lnTo>
                    <a:pt x="879936" y="1089968"/>
                  </a:lnTo>
                  <a:lnTo>
                    <a:pt x="880038" y="1090023"/>
                  </a:lnTo>
                  <a:lnTo>
                    <a:pt x="880117" y="1090096"/>
                  </a:lnTo>
                  <a:lnTo>
                    <a:pt x="880163" y="1090164"/>
                  </a:lnTo>
                  <a:lnTo>
                    <a:pt x="880197" y="1090241"/>
                  </a:lnTo>
                  <a:lnTo>
                    <a:pt x="880250" y="1090410"/>
                  </a:lnTo>
                  <a:lnTo>
                    <a:pt x="880348" y="1090669"/>
                  </a:lnTo>
                  <a:lnTo>
                    <a:pt x="880412" y="1090851"/>
                  </a:lnTo>
                  <a:lnTo>
                    <a:pt x="880499" y="1091142"/>
                  </a:lnTo>
                  <a:lnTo>
                    <a:pt x="880525" y="1091247"/>
                  </a:lnTo>
                  <a:lnTo>
                    <a:pt x="880541" y="1091347"/>
                  </a:lnTo>
                  <a:lnTo>
                    <a:pt x="880541" y="1091447"/>
                  </a:lnTo>
                  <a:lnTo>
                    <a:pt x="880518" y="1091561"/>
                  </a:lnTo>
                  <a:lnTo>
                    <a:pt x="880469" y="1091670"/>
                  </a:lnTo>
                  <a:lnTo>
                    <a:pt x="880408" y="1091780"/>
                  </a:lnTo>
                  <a:lnTo>
                    <a:pt x="880352" y="1091893"/>
                  </a:lnTo>
                  <a:lnTo>
                    <a:pt x="880310" y="1092003"/>
                  </a:lnTo>
                  <a:lnTo>
                    <a:pt x="880284" y="1092135"/>
                  </a:lnTo>
                  <a:lnTo>
                    <a:pt x="880257" y="1092403"/>
                  </a:lnTo>
                  <a:lnTo>
                    <a:pt x="880253" y="1092540"/>
                  </a:lnTo>
                  <a:lnTo>
                    <a:pt x="880231" y="1092813"/>
                  </a:lnTo>
                  <a:lnTo>
                    <a:pt x="880208" y="1093081"/>
                  </a:lnTo>
                  <a:lnTo>
                    <a:pt x="880193" y="1093213"/>
                  </a:lnTo>
                  <a:lnTo>
                    <a:pt x="880155" y="1093473"/>
                  </a:lnTo>
                  <a:lnTo>
                    <a:pt x="880076" y="1093841"/>
                  </a:lnTo>
                  <a:lnTo>
                    <a:pt x="880053" y="1093964"/>
                  </a:lnTo>
                  <a:lnTo>
                    <a:pt x="880030" y="1094119"/>
                  </a:lnTo>
                  <a:lnTo>
                    <a:pt x="880012" y="1094274"/>
                  </a:lnTo>
                  <a:lnTo>
                    <a:pt x="879989" y="1094588"/>
                  </a:lnTo>
                  <a:lnTo>
                    <a:pt x="879985" y="1094747"/>
                  </a:lnTo>
                  <a:lnTo>
                    <a:pt x="879989" y="1094879"/>
                  </a:lnTo>
                  <a:lnTo>
                    <a:pt x="879996" y="1094968"/>
                  </a:lnTo>
                  <a:lnTo>
                    <a:pt x="880027" y="1095284"/>
                  </a:lnTo>
                  <a:lnTo>
                    <a:pt x="880030" y="1095421"/>
                  </a:lnTo>
                  <a:lnTo>
                    <a:pt x="880008" y="1095644"/>
                  </a:lnTo>
                  <a:lnTo>
                    <a:pt x="879962" y="1095867"/>
                  </a:lnTo>
                  <a:lnTo>
                    <a:pt x="879909" y="1096090"/>
                  </a:lnTo>
                  <a:lnTo>
                    <a:pt x="879785" y="1096536"/>
                  </a:lnTo>
                  <a:lnTo>
                    <a:pt x="879743" y="1096718"/>
                  </a:lnTo>
                  <a:lnTo>
                    <a:pt x="879547" y="1097428"/>
                  </a:lnTo>
                  <a:lnTo>
                    <a:pt x="879433" y="1097897"/>
                  </a:lnTo>
                  <a:lnTo>
                    <a:pt x="879369" y="1098211"/>
                  </a:lnTo>
                  <a:lnTo>
                    <a:pt x="879331" y="1098502"/>
                  </a:lnTo>
                  <a:lnTo>
                    <a:pt x="879317" y="1098680"/>
                  </a:lnTo>
                  <a:lnTo>
                    <a:pt x="879309" y="1098793"/>
                  </a:lnTo>
                  <a:lnTo>
                    <a:pt x="879286" y="1099253"/>
                  </a:lnTo>
                  <a:lnTo>
                    <a:pt x="879282" y="1099412"/>
                  </a:lnTo>
                  <a:lnTo>
                    <a:pt x="879286" y="1099726"/>
                  </a:lnTo>
                  <a:lnTo>
                    <a:pt x="879301" y="1099895"/>
                  </a:lnTo>
                  <a:lnTo>
                    <a:pt x="879369" y="1100400"/>
                  </a:lnTo>
                  <a:lnTo>
                    <a:pt x="879384" y="1100568"/>
                  </a:lnTo>
                  <a:lnTo>
                    <a:pt x="879392" y="1100846"/>
                  </a:lnTo>
                  <a:lnTo>
                    <a:pt x="879361" y="1101410"/>
                  </a:lnTo>
                  <a:lnTo>
                    <a:pt x="879350" y="1101688"/>
                  </a:lnTo>
                  <a:lnTo>
                    <a:pt x="879361" y="1101965"/>
                  </a:lnTo>
                  <a:lnTo>
                    <a:pt x="879407" y="1102408"/>
                  </a:lnTo>
                  <a:lnTo>
                    <a:pt x="879426" y="1102548"/>
                  </a:lnTo>
                  <a:lnTo>
                    <a:pt x="879464" y="1102739"/>
                  </a:lnTo>
                  <a:lnTo>
                    <a:pt x="879513" y="1102921"/>
                  </a:lnTo>
                  <a:lnTo>
                    <a:pt x="879566" y="1103076"/>
                  </a:lnTo>
                  <a:lnTo>
                    <a:pt x="879622" y="1103226"/>
                  </a:lnTo>
                  <a:lnTo>
                    <a:pt x="879758" y="1103518"/>
                  </a:lnTo>
                  <a:lnTo>
                    <a:pt x="879838" y="1103659"/>
                  </a:lnTo>
                  <a:lnTo>
                    <a:pt x="879928" y="1103795"/>
                  </a:lnTo>
                  <a:lnTo>
                    <a:pt x="880242" y="1104196"/>
                  </a:lnTo>
                  <a:lnTo>
                    <a:pt x="880329" y="1104337"/>
                  </a:lnTo>
                  <a:lnTo>
                    <a:pt x="880378" y="1104460"/>
                  </a:lnTo>
                  <a:lnTo>
                    <a:pt x="880423" y="1104583"/>
                  </a:lnTo>
                  <a:lnTo>
                    <a:pt x="880499" y="1104833"/>
                  </a:lnTo>
                  <a:lnTo>
                    <a:pt x="880541" y="1104960"/>
                  </a:lnTo>
                  <a:lnTo>
                    <a:pt x="880673" y="1105338"/>
                  </a:lnTo>
                  <a:lnTo>
                    <a:pt x="880862" y="1105916"/>
                  </a:lnTo>
                  <a:lnTo>
                    <a:pt x="880952" y="1106289"/>
                  </a:lnTo>
                  <a:lnTo>
                    <a:pt x="881017" y="1106535"/>
                  </a:lnTo>
                  <a:lnTo>
                    <a:pt x="881062" y="1106681"/>
                  </a:lnTo>
                  <a:lnTo>
                    <a:pt x="881160" y="1106972"/>
                  </a:lnTo>
                  <a:lnTo>
                    <a:pt x="881202" y="1107122"/>
                  </a:lnTo>
                  <a:lnTo>
                    <a:pt x="881228" y="1107268"/>
                  </a:lnTo>
                  <a:lnTo>
                    <a:pt x="881240" y="1107391"/>
                  </a:lnTo>
                  <a:lnTo>
                    <a:pt x="881244" y="1107514"/>
                  </a:lnTo>
                  <a:lnTo>
                    <a:pt x="881244" y="1107641"/>
                  </a:lnTo>
                  <a:lnTo>
                    <a:pt x="881236" y="1107764"/>
                  </a:lnTo>
                  <a:lnTo>
                    <a:pt x="881217" y="1107887"/>
                  </a:lnTo>
                  <a:lnTo>
                    <a:pt x="881187" y="1108010"/>
                  </a:lnTo>
                  <a:lnTo>
                    <a:pt x="881149" y="1108137"/>
                  </a:lnTo>
                  <a:lnTo>
                    <a:pt x="881100" y="1108260"/>
                  </a:lnTo>
                  <a:lnTo>
                    <a:pt x="881043" y="1108383"/>
                  </a:lnTo>
                  <a:lnTo>
                    <a:pt x="880983" y="1108497"/>
                  </a:lnTo>
                  <a:lnTo>
                    <a:pt x="880900" y="1108629"/>
                  </a:lnTo>
                  <a:lnTo>
                    <a:pt x="880798" y="1108752"/>
                  </a:lnTo>
                  <a:lnTo>
                    <a:pt x="880578" y="1108984"/>
                  </a:lnTo>
                  <a:lnTo>
                    <a:pt x="880231" y="1109384"/>
                  </a:lnTo>
                  <a:lnTo>
                    <a:pt x="880114" y="1109525"/>
                  </a:lnTo>
                  <a:lnTo>
                    <a:pt x="880004" y="1109671"/>
                  </a:lnTo>
                  <a:lnTo>
                    <a:pt x="879902" y="1109826"/>
                  </a:lnTo>
                  <a:lnTo>
                    <a:pt x="879770" y="1110063"/>
                  </a:lnTo>
                  <a:lnTo>
                    <a:pt x="879709" y="1110185"/>
                  </a:lnTo>
                  <a:lnTo>
                    <a:pt x="879656" y="1110308"/>
                  </a:lnTo>
                  <a:lnTo>
                    <a:pt x="879615" y="1110436"/>
                  </a:lnTo>
                  <a:lnTo>
                    <a:pt x="879581" y="1110577"/>
                  </a:lnTo>
                  <a:lnTo>
                    <a:pt x="879554" y="1110722"/>
                  </a:lnTo>
                  <a:lnTo>
                    <a:pt x="879543" y="1110873"/>
                  </a:lnTo>
                  <a:lnTo>
                    <a:pt x="879539" y="1111018"/>
                  </a:lnTo>
                  <a:lnTo>
                    <a:pt x="879547" y="1111164"/>
                  </a:lnTo>
                  <a:lnTo>
                    <a:pt x="879581" y="1111337"/>
                  </a:lnTo>
                  <a:lnTo>
                    <a:pt x="879626" y="1111510"/>
                  </a:lnTo>
                  <a:lnTo>
                    <a:pt x="879683" y="1111678"/>
                  </a:lnTo>
                  <a:lnTo>
                    <a:pt x="879743" y="1111842"/>
                  </a:lnTo>
                  <a:lnTo>
                    <a:pt x="879815" y="1112006"/>
                  </a:lnTo>
                  <a:lnTo>
                    <a:pt x="879891" y="1112133"/>
                  </a:lnTo>
                  <a:lnTo>
                    <a:pt x="880072" y="1112375"/>
                  </a:lnTo>
                  <a:lnTo>
                    <a:pt x="880151" y="1112498"/>
                  </a:lnTo>
                  <a:lnTo>
                    <a:pt x="880208" y="1112707"/>
                  </a:lnTo>
                  <a:lnTo>
                    <a:pt x="880216" y="1112789"/>
                  </a:lnTo>
                  <a:lnTo>
                    <a:pt x="880212" y="1112948"/>
                  </a:lnTo>
                  <a:lnTo>
                    <a:pt x="880151" y="1113080"/>
                  </a:lnTo>
                  <a:lnTo>
                    <a:pt x="880091" y="1113135"/>
                  </a:lnTo>
                  <a:lnTo>
                    <a:pt x="879962" y="1113239"/>
                  </a:lnTo>
                  <a:lnTo>
                    <a:pt x="879906" y="1113294"/>
                  </a:lnTo>
                  <a:lnTo>
                    <a:pt x="879800" y="1113422"/>
                  </a:lnTo>
                  <a:lnTo>
                    <a:pt x="879751" y="1113485"/>
                  </a:lnTo>
                  <a:lnTo>
                    <a:pt x="879675" y="1113626"/>
                  </a:lnTo>
                  <a:lnTo>
                    <a:pt x="879652" y="1113722"/>
                  </a:lnTo>
                  <a:lnTo>
                    <a:pt x="879645" y="1113822"/>
                  </a:lnTo>
                  <a:lnTo>
                    <a:pt x="879649" y="1113927"/>
                  </a:lnTo>
                  <a:lnTo>
                    <a:pt x="879668" y="1114132"/>
                  </a:lnTo>
                  <a:lnTo>
                    <a:pt x="879702" y="1114336"/>
                  </a:lnTo>
                  <a:lnTo>
                    <a:pt x="879773" y="1114637"/>
                  </a:lnTo>
                  <a:lnTo>
                    <a:pt x="879801" y="1114798"/>
                  </a:lnTo>
                  <a:lnTo>
                    <a:pt x="879875" y="1115197"/>
                  </a:lnTo>
                  <a:lnTo>
                    <a:pt x="879917" y="1115479"/>
                  </a:lnTo>
                  <a:lnTo>
                    <a:pt x="879951" y="1115761"/>
                  </a:lnTo>
                  <a:lnTo>
                    <a:pt x="879970" y="1116043"/>
                  </a:lnTo>
                  <a:lnTo>
                    <a:pt x="879978" y="1116312"/>
                  </a:lnTo>
                  <a:lnTo>
                    <a:pt x="879974" y="1116580"/>
                  </a:lnTo>
                  <a:lnTo>
                    <a:pt x="879959" y="1116853"/>
                  </a:lnTo>
                  <a:lnTo>
                    <a:pt x="879932" y="1117122"/>
                  </a:lnTo>
                  <a:lnTo>
                    <a:pt x="879894" y="1117386"/>
                  </a:lnTo>
                  <a:lnTo>
                    <a:pt x="879860" y="1117582"/>
                  </a:lnTo>
                  <a:lnTo>
                    <a:pt x="879773" y="1117964"/>
                  </a:lnTo>
                  <a:lnTo>
                    <a:pt x="879717" y="1118151"/>
                  </a:lnTo>
                  <a:lnTo>
                    <a:pt x="879656" y="1118337"/>
                  </a:lnTo>
                  <a:lnTo>
                    <a:pt x="879539" y="1118583"/>
                  </a:lnTo>
                  <a:lnTo>
                    <a:pt x="879475" y="1118701"/>
                  </a:lnTo>
                  <a:lnTo>
                    <a:pt x="879414" y="1118824"/>
                  </a:lnTo>
                  <a:lnTo>
                    <a:pt x="879365" y="1118947"/>
                  </a:lnTo>
                  <a:lnTo>
                    <a:pt x="879328" y="1119070"/>
                  </a:lnTo>
                  <a:lnTo>
                    <a:pt x="879297" y="1119188"/>
                  </a:lnTo>
                  <a:lnTo>
                    <a:pt x="879271" y="1119316"/>
                  </a:lnTo>
                  <a:lnTo>
                    <a:pt x="879252" y="1119439"/>
                  </a:lnTo>
                  <a:lnTo>
                    <a:pt x="879241" y="1119562"/>
                  </a:lnTo>
                  <a:lnTo>
                    <a:pt x="879248" y="1119707"/>
                  </a:lnTo>
                  <a:lnTo>
                    <a:pt x="879263" y="1119853"/>
                  </a:lnTo>
                  <a:lnTo>
                    <a:pt x="879320" y="1120149"/>
                  </a:lnTo>
                  <a:lnTo>
                    <a:pt x="879343" y="1120294"/>
                  </a:lnTo>
                  <a:lnTo>
                    <a:pt x="879411" y="1120832"/>
                  </a:lnTo>
                  <a:lnTo>
                    <a:pt x="879430" y="1121014"/>
                  </a:lnTo>
                  <a:lnTo>
                    <a:pt x="879441" y="1121191"/>
                  </a:lnTo>
                  <a:lnTo>
                    <a:pt x="879422" y="1121687"/>
                  </a:lnTo>
                  <a:lnTo>
                    <a:pt x="879430" y="1121810"/>
                  </a:lnTo>
                  <a:lnTo>
                    <a:pt x="879445" y="1121933"/>
                  </a:lnTo>
                  <a:lnTo>
                    <a:pt x="879501" y="1122188"/>
                  </a:lnTo>
                  <a:lnTo>
                    <a:pt x="879539" y="1122311"/>
                  </a:lnTo>
                  <a:lnTo>
                    <a:pt x="879588" y="1122429"/>
                  </a:lnTo>
                  <a:lnTo>
                    <a:pt x="879645" y="1122548"/>
                  </a:lnTo>
                  <a:lnTo>
                    <a:pt x="879717" y="1122666"/>
                  </a:lnTo>
                  <a:lnTo>
                    <a:pt x="879796" y="1122780"/>
                  </a:lnTo>
                  <a:lnTo>
                    <a:pt x="879966" y="1122994"/>
                  </a:lnTo>
                  <a:lnTo>
                    <a:pt x="880064" y="1123098"/>
                  </a:lnTo>
                  <a:lnTo>
                    <a:pt x="880174" y="1123198"/>
                  </a:lnTo>
                  <a:lnTo>
                    <a:pt x="880284" y="1123294"/>
                  </a:lnTo>
                  <a:lnTo>
                    <a:pt x="880382" y="1123394"/>
                  </a:lnTo>
                  <a:lnTo>
                    <a:pt x="880461" y="1123508"/>
                  </a:lnTo>
                  <a:lnTo>
                    <a:pt x="880510" y="1123644"/>
                  </a:lnTo>
                  <a:lnTo>
                    <a:pt x="880537" y="1123795"/>
                  </a:lnTo>
                  <a:lnTo>
                    <a:pt x="880552" y="1123949"/>
                  </a:lnTo>
                  <a:lnTo>
                    <a:pt x="880571" y="1124100"/>
                  </a:lnTo>
                  <a:lnTo>
                    <a:pt x="880616" y="1124241"/>
                  </a:lnTo>
                  <a:lnTo>
                    <a:pt x="880688" y="1124359"/>
                  </a:lnTo>
                  <a:lnTo>
                    <a:pt x="880779" y="1124473"/>
                  </a:lnTo>
                  <a:lnTo>
                    <a:pt x="880877" y="1124578"/>
                  </a:lnTo>
                  <a:lnTo>
                    <a:pt x="880971" y="1124691"/>
                  </a:lnTo>
                  <a:lnTo>
                    <a:pt x="881055" y="1124805"/>
                  </a:lnTo>
                  <a:lnTo>
                    <a:pt x="881138" y="1124978"/>
                  </a:lnTo>
                  <a:lnTo>
                    <a:pt x="881202" y="1125156"/>
                  </a:lnTo>
                  <a:lnTo>
                    <a:pt x="881226" y="1125242"/>
                  </a:lnTo>
                  <a:lnTo>
                    <a:pt x="881312" y="1125529"/>
                  </a:lnTo>
                  <a:lnTo>
                    <a:pt x="881376" y="1125711"/>
                  </a:lnTo>
                  <a:lnTo>
                    <a:pt x="881432" y="1125857"/>
                  </a:lnTo>
                  <a:lnTo>
                    <a:pt x="881497" y="1126007"/>
                  </a:lnTo>
                  <a:lnTo>
                    <a:pt x="881561" y="1126153"/>
                  </a:lnTo>
                  <a:lnTo>
                    <a:pt x="881697" y="1126444"/>
                  </a:lnTo>
                  <a:lnTo>
                    <a:pt x="881784" y="1126603"/>
                  </a:lnTo>
                  <a:lnTo>
                    <a:pt x="881973" y="1126913"/>
                  </a:lnTo>
                  <a:lnTo>
                    <a:pt x="882060" y="1127072"/>
                  </a:lnTo>
                  <a:lnTo>
                    <a:pt x="882132" y="1127236"/>
                  </a:lnTo>
                  <a:lnTo>
                    <a:pt x="882181" y="1127409"/>
                  </a:lnTo>
                  <a:lnTo>
                    <a:pt x="882211" y="1127591"/>
                  </a:lnTo>
                  <a:lnTo>
                    <a:pt x="882237" y="1127773"/>
                  </a:lnTo>
                  <a:lnTo>
                    <a:pt x="882256" y="1127955"/>
                  </a:lnTo>
                  <a:lnTo>
                    <a:pt x="882283" y="1128137"/>
                  </a:lnTo>
                  <a:lnTo>
                    <a:pt x="882434" y="1128879"/>
                  </a:lnTo>
                  <a:lnTo>
                    <a:pt x="882472" y="1129125"/>
                  </a:lnTo>
                  <a:lnTo>
                    <a:pt x="882487" y="1129371"/>
                  </a:lnTo>
                  <a:lnTo>
                    <a:pt x="882479" y="1129516"/>
                  </a:lnTo>
                  <a:lnTo>
                    <a:pt x="882442" y="1129807"/>
                  </a:lnTo>
                  <a:lnTo>
                    <a:pt x="882426" y="1129953"/>
                  </a:lnTo>
                  <a:lnTo>
                    <a:pt x="882419" y="1130099"/>
                  </a:lnTo>
                  <a:lnTo>
                    <a:pt x="882426" y="1130258"/>
                  </a:lnTo>
                  <a:lnTo>
                    <a:pt x="882442" y="1130417"/>
                  </a:lnTo>
                  <a:lnTo>
                    <a:pt x="882491" y="1130732"/>
                  </a:lnTo>
                  <a:lnTo>
                    <a:pt x="882517" y="1130886"/>
                  </a:lnTo>
                  <a:lnTo>
                    <a:pt x="882559" y="1131091"/>
                  </a:lnTo>
                  <a:lnTo>
                    <a:pt x="882627" y="1131346"/>
                  </a:lnTo>
                  <a:lnTo>
                    <a:pt x="882627" y="1131838"/>
                  </a:lnTo>
                  <a:lnTo>
                    <a:pt x="882619" y="1132279"/>
                  </a:lnTo>
                  <a:lnTo>
                    <a:pt x="882392" y="1132484"/>
                  </a:lnTo>
                  <a:lnTo>
                    <a:pt x="882298" y="1132789"/>
                  </a:lnTo>
                  <a:lnTo>
                    <a:pt x="882098" y="1133271"/>
                  </a:lnTo>
                  <a:lnTo>
                    <a:pt x="881795" y="1133667"/>
                  </a:lnTo>
                  <a:lnTo>
                    <a:pt x="881822" y="1134209"/>
                  </a:lnTo>
                  <a:lnTo>
                    <a:pt x="881765" y="1134641"/>
                  </a:lnTo>
                  <a:lnTo>
                    <a:pt x="881531" y="1134987"/>
                  </a:lnTo>
                  <a:lnTo>
                    <a:pt x="881493" y="1135320"/>
                  </a:lnTo>
                  <a:lnTo>
                    <a:pt x="881455" y="1135406"/>
                  </a:lnTo>
                  <a:lnTo>
                    <a:pt x="881342" y="1135907"/>
                  </a:lnTo>
                  <a:lnTo>
                    <a:pt x="881111" y="1136321"/>
                  </a:lnTo>
                  <a:lnTo>
                    <a:pt x="881021" y="1136599"/>
                  </a:lnTo>
                  <a:lnTo>
                    <a:pt x="881028" y="1137072"/>
                  </a:lnTo>
                  <a:lnTo>
                    <a:pt x="880669" y="1137882"/>
                  </a:lnTo>
                  <a:lnTo>
                    <a:pt x="880644" y="1138101"/>
                  </a:lnTo>
                  <a:lnTo>
                    <a:pt x="880586" y="1138611"/>
                  </a:lnTo>
                  <a:lnTo>
                    <a:pt x="880559" y="1139221"/>
                  </a:lnTo>
                  <a:lnTo>
                    <a:pt x="880567" y="1139744"/>
                  </a:lnTo>
                  <a:lnTo>
                    <a:pt x="880473" y="1140195"/>
                  </a:lnTo>
                  <a:lnTo>
                    <a:pt x="880522" y="1140527"/>
                  </a:lnTo>
                  <a:lnTo>
                    <a:pt x="880344" y="1140786"/>
                  </a:lnTo>
                  <a:lnTo>
                    <a:pt x="880461" y="1141073"/>
                  </a:lnTo>
                  <a:lnTo>
                    <a:pt x="880473" y="1141369"/>
                  </a:lnTo>
                  <a:lnTo>
                    <a:pt x="880238" y="1141751"/>
                  </a:lnTo>
                  <a:lnTo>
                    <a:pt x="879800" y="1142056"/>
                  </a:lnTo>
                  <a:lnTo>
                    <a:pt x="879430" y="1142589"/>
                  </a:lnTo>
                  <a:lnTo>
                    <a:pt x="879233" y="1142848"/>
                  </a:lnTo>
                  <a:lnTo>
                    <a:pt x="878878" y="1143349"/>
                  </a:lnTo>
                  <a:lnTo>
                    <a:pt x="878659" y="1143900"/>
                  </a:lnTo>
                  <a:lnTo>
                    <a:pt x="878432" y="1144159"/>
                  </a:lnTo>
                  <a:lnTo>
                    <a:pt x="878080" y="1144464"/>
                  </a:lnTo>
                  <a:lnTo>
                    <a:pt x="877846" y="1144933"/>
                  </a:lnTo>
                  <a:lnTo>
                    <a:pt x="877510" y="1145361"/>
                  </a:lnTo>
                  <a:lnTo>
                    <a:pt x="877192" y="1145725"/>
                  </a:lnTo>
                  <a:lnTo>
                    <a:pt x="876977" y="1146067"/>
                  </a:lnTo>
                  <a:lnTo>
                    <a:pt x="876486" y="1146340"/>
                  </a:lnTo>
                  <a:lnTo>
                    <a:pt x="876312" y="1146353"/>
                  </a:lnTo>
                  <a:lnTo>
                    <a:pt x="876149" y="1146768"/>
                  </a:lnTo>
                  <a:lnTo>
                    <a:pt x="875828" y="1147423"/>
                  </a:lnTo>
                  <a:lnTo>
                    <a:pt x="875594" y="1147787"/>
                  </a:lnTo>
                  <a:lnTo>
                    <a:pt x="875703" y="1148538"/>
                  </a:lnTo>
                  <a:lnTo>
                    <a:pt x="875681" y="1148834"/>
                  </a:lnTo>
                  <a:lnTo>
                    <a:pt x="875609" y="1149075"/>
                  </a:lnTo>
                  <a:lnTo>
                    <a:pt x="875461" y="1149458"/>
                  </a:lnTo>
                  <a:lnTo>
                    <a:pt x="875337" y="1149667"/>
                  </a:lnTo>
                  <a:lnTo>
                    <a:pt x="875495" y="1150528"/>
                  </a:lnTo>
                  <a:lnTo>
                    <a:pt x="875715" y="1151137"/>
                  </a:lnTo>
                  <a:lnTo>
                    <a:pt x="875930" y="1151629"/>
                  </a:lnTo>
                  <a:lnTo>
                    <a:pt x="876145" y="1152175"/>
                  </a:lnTo>
                  <a:lnTo>
                    <a:pt x="876323" y="1152927"/>
                  </a:lnTo>
                  <a:lnTo>
                    <a:pt x="876493" y="1153227"/>
                  </a:lnTo>
                  <a:lnTo>
                    <a:pt x="876454" y="1153629"/>
                  </a:lnTo>
                  <a:lnTo>
                    <a:pt x="876452" y="1153659"/>
                  </a:lnTo>
                  <a:lnTo>
                    <a:pt x="876236" y="1154055"/>
                  </a:lnTo>
                  <a:lnTo>
                    <a:pt x="876274" y="1154825"/>
                  </a:lnTo>
                  <a:lnTo>
                    <a:pt x="876444" y="1155230"/>
                  </a:lnTo>
                  <a:lnTo>
                    <a:pt x="876561" y="1155476"/>
                  </a:lnTo>
                  <a:lnTo>
                    <a:pt x="876610" y="1155717"/>
                  </a:lnTo>
                  <a:lnTo>
                    <a:pt x="876429" y="1156081"/>
                  </a:lnTo>
                  <a:lnTo>
                    <a:pt x="876312" y="1156882"/>
                  </a:lnTo>
                  <a:lnTo>
                    <a:pt x="876391" y="1157246"/>
                  </a:lnTo>
                  <a:lnTo>
                    <a:pt x="876504" y="1157738"/>
                  </a:lnTo>
                  <a:lnTo>
                    <a:pt x="876584" y="1158266"/>
                  </a:lnTo>
                  <a:lnTo>
                    <a:pt x="876569" y="1159049"/>
                  </a:lnTo>
                  <a:lnTo>
                    <a:pt x="876648" y="1159504"/>
                  </a:lnTo>
                  <a:lnTo>
                    <a:pt x="876780" y="1159855"/>
                  </a:lnTo>
                  <a:lnTo>
                    <a:pt x="876901" y="1160082"/>
                  </a:lnTo>
                  <a:lnTo>
                    <a:pt x="877188" y="1160437"/>
                  </a:lnTo>
                  <a:lnTo>
                    <a:pt x="877665" y="1160947"/>
                  </a:lnTo>
                  <a:lnTo>
                    <a:pt x="877767" y="1161075"/>
                  </a:lnTo>
                  <a:lnTo>
                    <a:pt x="877888" y="1161179"/>
                  </a:lnTo>
                  <a:lnTo>
                    <a:pt x="877982" y="1161808"/>
                  </a:lnTo>
                  <a:lnTo>
                    <a:pt x="878077" y="1162208"/>
                  </a:lnTo>
                  <a:lnTo>
                    <a:pt x="878470" y="1162723"/>
                  </a:lnTo>
                  <a:lnTo>
                    <a:pt x="878674" y="1163023"/>
                  </a:lnTo>
                  <a:lnTo>
                    <a:pt x="878776" y="1163128"/>
                  </a:lnTo>
                  <a:lnTo>
                    <a:pt x="878727" y="1163806"/>
                  </a:lnTo>
                  <a:lnTo>
                    <a:pt x="878700" y="1164521"/>
                  </a:lnTo>
                  <a:lnTo>
                    <a:pt x="878772" y="1165395"/>
                  </a:lnTo>
                  <a:lnTo>
                    <a:pt x="879006" y="1165886"/>
                  </a:lnTo>
                  <a:lnTo>
                    <a:pt x="879222" y="1166360"/>
                  </a:lnTo>
                  <a:lnTo>
                    <a:pt x="879354" y="1166847"/>
                  </a:lnTo>
                  <a:lnTo>
                    <a:pt x="879422" y="1167061"/>
                  </a:lnTo>
                  <a:lnTo>
                    <a:pt x="879418" y="1167325"/>
                  </a:lnTo>
                  <a:lnTo>
                    <a:pt x="879445" y="1167757"/>
                  </a:lnTo>
                  <a:lnTo>
                    <a:pt x="879486" y="1168317"/>
                  </a:lnTo>
                  <a:lnTo>
                    <a:pt x="879361" y="1168595"/>
                  </a:lnTo>
                  <a:lnTo>
                    <a:pt x="879350" y="1169205"/>
                  </a:lnTo>
                  <a:lnTo>
                    <a:pt x="879482" y="1169678"/>
                  </a:lnTo>
                  <a:lnTo>
                    <a:pt x="879683" y="1170047"/>
                  </a:lnTo>
                  <a:lnTo>
                    <a:pt x="880023" y="1170470"/>
                  </a:lnTo>
                  <a:lnTo>
                    <a:pt x="880329" y="1170894"/>
                  </a:lnTo>
                  <a:lnTo>
                    <a:pt x="880650" y="1171299"/>
                  </a:lnTo>
                  <a:lnTo>
                    <a:pt x="880990" y="1171740"/>
                  </a:lnTo>
                  <a:lnTo>
                    <a:pt x="881349" y="1172095"/>
                  </a:lnTo>
                  <a:lnTo>
                    <a:pt x="881535" y="1172359"/>
                  </a:lnTo>
                  <a:lnTo>
                    <a:pt x="881776" y="1172555"/>
                  </a:lnTo>
                  <a:lnTo>
                    <a:pt x="881826" y="1172783"/>
                  </a:lnTo>
                  <a:lnTo>
                    <a:pt x="881856" y="1173024"/>
                  </a:lnTo>
                  <a:lnTo>
                    <a:pt x="881901" y="1173325"/>
                  </a:lnTo>
                  <a:lnTo>
                    <a:pt x="882090" y="1173589"/>
                  </a:lnTo>
                  <a:lnTo>
                    <a:pt x="882169" y="1173866"/>
                  </a:lnTo>
                  <a:lnTo>
                    <a:pt x="882215" y="1174372"/>
                  </a:lnTo>
                  <a:lnTo>
                    <a:pt x="882128" y="1174444"/>
                  </a:lnTo>
                  <a:lnTo>
                    <a:pt x="882124" y="1174686"/>
                  </a:lnTo>
                  <a:lnTo>
                    <a:pt x="882460" y="1175214"/>
                  </a:lnTo>
                  <a:lnTo>
                    <a:pt x="882563" y="1175391"/>
                  </a:lnTo>
                  <a:lnTo>
                    <a:pt x="882714" y="1175619"/>
                  </a:lnTo>
                  <a:lnTo>
                    <a:pt x="882725" y="1175828"/>
                  </a:lnTo>
                  <a:lnTo>
                    <a:pt x="882805" y="1176499"/>
                  </a:lnTo>
                  <a:lnTo>
                    <a:pt x="882819" y="1176616"/>
                  </a:lnTo>
                  <a:lnTo>
                    <a:pt x="882842" y="1177153"/>
                  </a:lnTo>
                  <a:lnTo>
                    <a:pt x="882974" y="1177558"/>
                  </a:lnTo>
                  <a:lnTo>
                    <a:pt x="882990" y="1177749"/>
                  </a:lnTo>
                  <a:lnTo>
                    <a:pt x="883228" y="1177995"/>
                  </a:lnTo>
                  <a:lnTo>
                    <a:pt x="883534" y="1178473"/>
                  </a:lnTo>
                  <a:lnTo>
                    <a:pt x="883946" y="1178742"/>
                  </a:lnTo>
                  <a:lnTo>
                    <a:pt x="884199" y="1179110"/>
                  </a:lnTo>
                  <a:lnTo>
                    <a:pt x="884392" y="1179060"/>
                  </a:lnTo>
                  <a:lnTo>
                    <a:pt x="884497" y="1178992"/>
                  </a:lnTo>
                  <a:lnTo>
                    <a:pt x="884581" y="1179010"/>
                  </a:lnTo>
                  <a:lnTo>
                    <a:pt x="884596" y="1179206"/>
                  </a:lnTo>
                  <a:lnTo>
                    <a:pt x="884539" y="1179447"/>
                  </a:lnTo>
                  <a:lnTo>
                    <a:pt x="884705" y="1179957"/>
                  </a:lnTo>
                  <a:lnTo>
                    <a:pt x="884773" y="1180217"/>
                  </a:lnTo>
                  <a:lnTo>
                    <a:pt x="884607" y="1180649"/>
                  </a:lnTo>
                  <a:lnTo>
                    <a:pt x="884479" y="1181050"/>
                  </a:lnTo>
                  <a:lnTo>
                    <a:pt x="884320" y="1181291"/>
                  </a:lnTo>
                  <a:lnTo>
                    <a:pt x="884369" y="1181551"/>
                  </a:lnTo>
                  <a:lnTo>
                    <a:pt x="884392" y="1182074"/>
                  </a:lnTo>
                  <a:lnTo>
                    <a:pt x="884475" y="1182288"/>
                  </a:lnTo>
                  <a:lnTo>
                    <a:pt x="884622" y="1182812"/>
                  </a:lnTo>
                  <a:lnTo>
                    <a:pt x="884622" y="1183039"/>
                  </a:lnTo>
                  <a:lnTo>
                    <a:pt x="884773" y="1183112"/>
                  </a:lnTo>
                  <a:lnTo>
                    <a:pt x="885163" y="1183795"/>
                  </a:lnTo>
                  <a:lnTo>
                    <a:pt x="885457" y="1183886"/>
                  </a:lnTo>
                  <a:lnTo>
                    <a:pt x="885658" y="1184196"/>
                  </a:lnTo>
                  <a:lnTo>
                    <a:pt x="885703" y="1184473"/>
                  </a:lnTo>
                  <a:lnTo>
                    <a:pt x="885956" y="1185015"/>
                  </a:lnTo>
                  <a:lnTo>
                    <a:pt x="886122" y="1185334"/>
                  </a:lnTo>
                  <a:lnTo>
                    <a:pt x="886258" y="1185666"/>
                  </a:lnTo>
                  <a:lnTo>
                    <a:pt x="886361" y="1185825"/>
                  </a:lnTo>
                  <a:lnTo>
                    <a:pt x="886406" y="1186067"/>
                  </a:lnTo>
                  <a:lnTo>
                    <a:pt x="886164" y="1186135"/>
                  </a:lnTo>
                  <a:lnTo>
                    <a:pt x="886092" y="1186185"/>
                  </a:lnTo>
                  <a:lnTo>
                    <a:pt x="886001" y="1186394"/>
                  </a:lnTo>
                  <a:lnTo>
                    <a:pt x="885726" y="1186458"/>
                  </a:lnTo>
                  <a:lnTo>
                    <a:pt x="885616" y="1186613"/>
                  </a:lnTo>
                  <a:lnTo>
                    <a:pt x="885869" y="1187036"/>
                  </a:lnTo>
                  <a:lnTo>
                    <a:pt x="886432" y="1187532"/>
                  </a:lnTo>
                  <a:lnTo>
                    <a:pt x="886893" y="1188115"/>
                  </a:lnTo>
                  <a:lnTo>
                    <a:pt x="887147" y="1188466"/>
                  </a:lnTo>
                  <a:lnTo>
                    <a:pt x="887211" y="1188885"/>
                  </a:lnTo>
                  <a:lnTo>
                    <a:pt x="887079" y="1189440"/>
                  </a:lnTo>
                  <a:lnTo>
                    <a:pt x="886935" y="1189699"/>
                  </a:lnTo>
                  <a:lnTo>
                    <a:pt x="886928" y="1190100"/>
                  </a:lnTo>
                  <a:lnTo>
                    <a:pt x="887029" y="1190341"/>
                  </a:lnTo>
                  <a:lnTo>
                    <a:pt x="886969" y="1190583"/>
                  </a:lnTo>
                  <a:lnTo>
                    <a:pt x="886961" y="1191056"/>
                  </a:lnTo>
                  <a:lnTo>
                    <a:pt x="886803" y="1191229"/>
                  </a:lnTo>
                  <a:lnTo>
                    <a:pt x="886701" y="1191443"/>
                  </a:lnTo>
                  <a:lnTo>
                    <a:pt x="886769" y="1192117"/>
                  </a:lnTo>
                  <a:lnTo>
                    <a:pt x="886841" y="1192590"/>
                  </a:lnTo>
                  <a:lnTo>
                    <a:pt x="886814" y="1193041"/>
                  </a:lnTo>
                  <a:lnTo>
                    <a:pt x="886863" y="1193496"/>
                  </a:lnTo>
                  <a:lnTo>
                    <a:pt x="887011" y="1194011"/>
                  </a:lnTo>
                  <a:lnTo>
                    <a:pt x="887143" y="1194288"/>
                  </a:lnTo>
                  <a:lnTo>
                    <a:pt x="887120" y="1194643"/>
                  </a:lnTo>
                  <a:lnTo>
                    <a:pt x="887370" y="1194821"/>
                  </a:lnTo>
                  <a:lnTo>
                    <a:pt x="887600" y="1195080"/>
                  </a:lnTo>
                  <a:lnTo>
                    <a:pt x="887676" y="1195322"/>
                  </a:lnTo>
                  <a:lnTo>
                    <a:pt x="887725" y="1195909"/>
                  </a:lnTo>
                  <a:lnTo>
                    <a:pt x="887755" y="1196423"/>
                  </a:lnTo>
                  <a:lnTo>
                    <a:pt x="887487" y="1197129"/>
                  </a:lnTo>
                  <a:lnTo>
                    <a:pt x="887324" y="1197735"/>
                  </a:lnTo>
                  <a:lnTo>
                    <a:pt x="887200" y="1198126"/>
                  </a:lnTo>
                  <a:lnTo>
                    <a:pt x="887113" y="1198577"/>
                  </a:lnTo>
                  <a:lnTo>
                    <a:pt x="887007" y="1199009"/>
                  </a:lnTo>
                  <a:lnTo>
                    <a:pt x="887048" y="1199396"/>
                  </a:lnTo>
                  <a:lnTo>
                    <a:pt x="887079" y="1199619"/>
                  </a:lnTo>
                  <a:lnTo>
                    <a:pt x="886984" y="1200111"/>
                  </a:lnTo>
                  <a:lnTo>
                    <a:pt x="887086" y="1200348"/>
                  </a:lnTo>
                  <a:lnTo>
                    <a:pt x="887041" y="1200753"/>
                  </a:lnTo>
                  <a:lnTo>
                    <a:pt x="886928" y="1201117"/>
                  </a:lnTo>
                  <a:lnTo>
                    <a:pt x="887048" y="1201486"/>
                  </a:lnTo>
                  <a:lnTo>
                    <a:pt x="887045" y="1201741"/>
                  </a:lnTo>
                  <a:lnTo>
                    <a:pt x="886890" y="1202041"/>
                  </a:lnTo>
                  <a:lnTo>
                    <a:pt x="886754" y="1202619"/>
                  </a:lnTo>
                  <a:lnTo>
                    <a:pt x="886678" y="1203239"/>
                  </a:lnTo>
                  <a:lnTo>
                    <a:pt x="886568" y="1203453"/>
                  </a:lnTo>
                  <a:lnTo>
                    <a:pt x="886542" y="1203689"/>
                  </a:lnTo>
                  <a:lnTo>
                    <a:pt x="886255" y="1204304"/>
                  </a:lnTo>
                  <a:lnTo>
                    <a:pt x="886311" y="1204695"/>
                  </a:lnTo>
                  <a:lnTo>
                    <a:pt x="886262" y="1204973"/>
                  </a:lnTo>
                  <a:lnTo>
                    <a:pt x="886085" y="1205333"/>
                  </a:lnTo>
                  <a:lnTo>
                    <a:pt x="885869" y="1205542"/>
                  </a:lnTo>
                  <a:lnTo>
                    <a:pt x="885879" y="1205704"/>
                  </a:lnTo>
                  <a:lnTo>
                    <a:pt x="885903" y="1206102"/>
                  </a:lnTo>
                  <a:lnTo>
                    <a:pt x="885877" y="1206425"/>
                  </a:lnTo>
                  <a:lnTo>
                    <a:pt x="885718" y="1206785"/>
                  </a:lnTo>
                  <a:lnTo>
                    <a:pt x="885797" y="1207345"/>
                  </a:lnTo>
                  <a:lnTo>
                    <a:pt x="886005" y="1207673"/>
                  </a:lnTo>
                  <a:lnTo>
                    <a:pt x="886043" y="1207910"/>
                  </a:lnTo>
                  <a:lnTo>
                    <a:pt x="886296" y="1208192"/>
                  </a:lnTo>
                  <a:lnTo>
                    <a:pt x="886270" y="1208492"/>
                  </a:lnTo>
                  <a:lnTo>
                    <a:pt x="886368" y="1208925"/>
                  </a:lnTo>
                  <a:lnTo>
                    <a:pt x="886515" y="1209162"/>
                  </a:lnTo>
                  <a:lnTo>
                    <a:pt x="886655" y="1209594"/>
                  </a:lnTo>
                  <a:lnTo>
                    <a:pt x="886757" y="1210022"/>
                  </a:lnTo>
                  <a:lnTo>
                    <a:pt x="886965" y="1210350"/>
                  </a:lnTo>
                  <a:lnTo>
                    <a:pt x="887045" y="1210650"/>
                  </a:lnTo>
                  <a:lnTo>
                    <a:pt x="886825" y="1210928"/>
                  </a:lnTo>
                  <a:lnTo>
                    <a:pt x="886671" y="1211247"/>
                  </a:lnTo>
                  <a:lnTo>
                    <a:pt x="886795" y="1211593"/>
                  </a:lnTo>
                  <a:lnTo>
                    <a:pt x="886576" y="1211975"/>
                  </a:lnTo>
                  <a:lnTo>
                    <a:pt x="886572" y="1212166"/>
                  </a:lnTo>
                  <a:lnTo>
                    <a:pt x="886414" y="1212594"/>
                  </a:lnTo>
                  <a:lnTo>
                    <a:pt x="886391" y="1212658"/>
                  </a:lnTo>
                  <a:lnTo>
                    <a:pt x="886039" y="1213295"/>
                  </a:lnTo>
                  <a:lnTo>
                    <a:pt x="886202" y="1213792"/>
                  </a:lnTo>
                  <a:lnTo>
                    <a:pt x="886236" y="1214288"/>
                  </a:lnTo>
                  <a:lnTo>
                    <a:pt x="886364" y="1214447"/>
                  </a:lnTo>
                  <a:lnTo>
                    <a:pt x="886357" y="1214748"/>
                  </a:lnTo>
                  <a:lnTo>
                    <a:pt x="886500" y="1215198"/>
                  </a:lnTo>
                  <a:lnTo>
                    <a:pt x="886704" y="1215717"/>
                  </a:lnTo>
                  <a:lnTo>
                    <a:pt x="886512" y="1215845"/>
                  </a:lnTo>
                  <a:lnTo>
                    <a:pt x="886100" y="1216073"/>
                  </a:lnTo>
                  <a:lnTo>
                    <a:pt x="885518" y="1216387"/>
                  </a:lnTo>
                  <a:lnTo>
                    <a:pt x="885147" y="1216765"/>
                  </a:lnTo>
                  <a:lnTo>
                    <a:pt x="884928" y="1217275"/>
                  </a:lnTo>
                  <a:lnTo>
                    <a:pt x="884664" y="1217616"/>
                  </a:lnTo>
                  <a:lnTo>
                    <a:pt x="884332" y="1217999"/>
                  </a:lnTo>
                  <a:lnTo>
                    <a:pt x="884316" y="1218017"/>
                  </a:lnTo>
                  <a:lnTo>
                    <a:pt x="884290" y="1218317"/>
                  </a:lnTo>
                  <a:lnTo>
                    <a:pt x="884327" y="1218595"/>
                  </a:lnTo>
                  <a:lnTo>
                    <a:pt x="883942" y="1218763"/>
                  </a:lnTo>
                  <a:lnTo>
                    <a:pt x="883439" y="1219269"/>
                  </a:lnTo>
                  <a:lnTo>
                    <a:pt x="883179" y="1219519"/>
                  </a:lnTo>
                  <a:lnTo>
                    <a:pt x="882419" y="1220175"/>
                  </a:lnTo>
                  <a:lnTo>
                    <a:pt x="882392" y="1220580"/>
                  </a:lnTo>
                  <a:lnTo>
                    <a:pt x="882343" y="1221053"/>
                  </a:lnTo>
                  <a:lnTo>
                    <a:pt x="882079" y="1221367"/>
                  </a:lnTo>
                  <a:lnTo>
                    <a:pt x="881697" y="1221386"/>
                  </a:lnTo>
                  <a:lnTo>
                    <a:pt x="881414" y="1221723"/>
                  </a:lnTo>
                  <a:lnTo>
                    <a:pt x="881153" y="1222019"/>
                  </a:lnTo>
                  <a:lnTo>
                    <a:pt x="880805" y="1222119"/>
                  </a:lnTo>
                  <a:lnTo>
                    <a:pt x="880783" y="1222129"/>
                  </a:lnTo>
                  <a:lnTo>
                    <a:pt x="880484" y="1222264"/>
                  </a:lnTo>
                  <a:lnTo>
                    <a:pt x="880310" y="1222456"/>
                  </a:lnTo>
                  <a:lnTo>
                    <a:pt x="880027" y="1222861"/>
                  </a:lnTo>
                  <a:lnTo>
                    <a:pt x="879721" y="1223152"/>
                  </a:lnTo>
                  <a:lnTo>
                    <a:pt x="879482" y="1223453"/>
                  </a:lnTo>
                  <a:lnTo>
                    <a:pt x="879161" y="1223444"/>
                  </a:lnTo>
                  <a:lnTo>
                    <a:pt x="878644" y="1223671"/>
                  </a:lnTo>
                  <a:lnTo>
                    <a:pt x="878409" y="1223712"/>
                  </a:lnTo>
                  <a:lnTo>
                    <a:pt x="877944" y="1223466"/>
                  </a:lnTo>
                  <a:lnTo>
                    <a:pt x="877687" y="1223334"/>
                  </a:lnTo>
                  <a:lnTo>
                    <a:pt x="877306" y="1223284"/>
                  </a:lnTo>
                  <a:lnTo>
                    <a:pt x="877139" y="1223088"/>
                  </a:lnTo>
                  <a:lnTo>
                    <a:pt x="876784" y="1222569"/>
                  </a:lnTo>
                  <a:lnTo>
                    <a:pt x="876486" y="1222369"/>
                  </a:lnTo>
                  <a:lnTo>
                    <a:pt x="876259" y="1221937"/>
                  </a:lnTo>
                  <a:lnTo>
                    <a:pt x="876100" y="1221290"/>
                  </a:lnTo>
                  <a:lnTo>
                    <a:pt x="875696" y="1221003"/>
                  </a:lnTo>
                  <a:lnTo>
                    <a:pt x="875424" y="1220871"/>
                  </a:lnTo>
                  <a:lnTo>
                    <a:pt x="875280" y="1220334"/>
                  </a:lnTo>
                  <a:lnTo>
                    <a:pt x="875057" y="1219721"/>
                  </a:lnTo>
                  <a:lnTo>
                    <a:pt x="874936" y="1219341"/>
                  </a:lnTo>
                  <a:lnTo>
                    <a:pt x="875070" y="1219164"/>
                  </a:lnTo>
                  <a:lnTo>
                    <a:pt x="875140" y="1218526"/>
                  </a:lnTo>
                  <a:lnTo>
                    <a:pt x="875143" y="1218099"/>
                  </a:lnTo>
                  <a:lnTo>
                    <a:pt x="874528" y="1216713"/>
                  </a:lnTo>
                  <a:lnTo>
                    <a:pt x="874475" y="1216223"/>
                  </a:lnTo>
                  <a:lnTo>
                    <a:pt x="874139" y="1214475"/>
                  </a:lnTo>
                  <a:lnTo>
                    <a:pt x="874124" y="1214092"/>
                  </a:lnTo>
                  <a:lnTo>
                    <a:pt x="874273" y="1213562"/>
                  </a:lnTo>
                  <a:lnTo>
                    <a:pt x="874305" y="1213450"/>
                  </a:lnTo>
                  <a:lnTo>
                    <a:pt x="874418" y="1212421"/>
                  </a:lnTo>
                  <a:lnTo>
                    <a:pt x="874335" y="1211975"/>
                  </a:lnTo>
                  <a:lnTo>
                    <a:pt x="873606" y="1211219"/>
                  </a:lnTo>
                  <a:lnTo>
                    <a:pt x="873163" y="1211072"/>
                  </a:lnTo>
                  <a:lnTo>
                    <a:pt x="872279" y="1210778"/>
                  </a:lnTo>
                  <a:lnTo>
                    <a:pt x="870768" y="1210514"/>
                  </a:lnTo>
                  <a:lnTo>
                    <a:pt x="868546" y="1210418"/>
                  </a:lnTo>
                  <a:lnTo>
                    <a:pt x="866614" y="1210386"/>
                  </a:lnTo>
                  <a:lnTo>
                    <a:pt x="864536" y="1210500"/>
                  </a:lnTo>
                  <a:lnTo>
                    <a:pt x="862956" y="1210828"/>
                  </a:lnTo>
                  <a:lnTo>
                    <a:pt x="862208" y="1211010"/>
                  </a:lnTo>
                  <a:lnTo>
                    <a:pt x="861097" y="1211269"/>
                  </a:lnTo>
                  <a:lnTo>
                    <a:pt x="859759" y="1211574"/>
                  </a:lnTo>
                  <a:lnTo>
                    <a:pt x="858270" y="1212071"/>
                  </a:lnTo>
                  <a:lnTo>
                    <a:pt x="857382" y="1212449"/>
                  </a:lnTo>
                  <a:lnTo>
                    <a:pt x="856157" y="1212867"/>
                  </a:lnTo>
                  <a:lnTo>
                    <a:pt x="855099" y="1213259"/>
                  </a:lnTo>
                  <a:lnTo>
                    <a:pt x="853769" y="1214069"/>
                  </a:lnTo>
                  <a:lnTo>
                    <a:pt x="852616" y="1214848"/>
                  </a:lnTo>
                  <a:lnTo>
                    <a:pt x="851788" y="1215667"/>
                  </a:lnTo>
                  <a:lnTo>
                    <a:pt x="851112" y="1216378"/>
                  </a:lnTo>
                  <a:lnTo>
                    <a:pt x="850352" y="1216951"/>
                  </a:lnTo>
                  <a:lnTo>
                    <a:pt x="849778" y="1217356"/>
                  </a:lnTo>
                  <a:lnTo>
                    <a:pt x="848969" y="1217898"/>
                  </a:lnTo>
                  <a:lnTo>
                    <a:pt x="847870" y="1218681"/>
                  </a:lnTo>
                  <a:lnTo>
                    <a:pt x="846879" y="1219464"/>
                  </a:lnTo>
                  <a:lnTo>
                    <a:pt x="846176" y="1220516"/>
                  </a:lnTo>
                  <a:lnTo>
                    <a:pt x="844786" y="1221946"/>
                  </a:lnTo>
                  <a:lnTo>
                    <a:pt x="843724" y="1223330"/>
                  </a:lnTo>
                  <a:lnTo>
                    <a:pt x="843119" y="1224450"/>
                  </a:lnTo>
                  <a:lnTo>
                    <a:pt x="842892" y="1225274"/>
                  </a:lnTo>
                  <a:lnTo>
                    <a:pt x="842673" y="1225711"/>
                  </a:lnTo>
                  <a:lnTo>
                    <a:pt x="842654" y="1226020"/>
                  </a:lnTo>
                  <a:lnTo>
                    <a:pt x="842537" y="1226216"/>
                  </a:lnTo>
                  <a:lnTo>
                    <a:pt x="842597" y="1226426"/>
                  </a:lnTo>
                  <a:lnTo>
                    <a:pt x="842951" y="1226733"/>
                  </a:lnTo>
                  <a:lnTo>
                    <a:pt x="842964" y="1226744"/>
                  </a:lnTo>
                  <a:lnTo>
                    <a:pt x="843157" y="1227072"/>
                  </a:lnTo>
                  <a:lnTo>
                    <a:pt x="843281" y="1227468"/>
                  </a:lnTo>
                  <a:lnTo>
                    <a:pt x="843402" y="1227814"/>
                  </a:lnTo>
                  <a:lnTo>
                    <a:pt x="843459" y="1228338"/>
                  </a:lnTo>
                  <a:lnTo>
                    <a:pt x="843633" y="1228666"/>
                  </a:lnTo>
                  <a:lnTo>
                    <a:pt x="843599" y="1228861"/>
                  </a:lnTo>
                  <a:lnTo>
                    <a:pt x="843641" y="1229289"/>
                  </a:lnTo>
                  <a:lnTo>
                    <a:pt x="843833" y="1229340"/>
                  </a:lnTo>
                  <a:lnTo>
                    <a:pt x="843996" y="1229426"/>
                  </a:lnTo>
                  <a:lnTo>
                    <a:pt x="844071" y="1229604"/>
                  </a:lnTo>
                  <a:lnTo>
                    <a:pt x="844132" y="1230063"/>
                  </a:lnTo>
                  <a:lnTo>
                    <a:pt x="844347" y="1230674"/>
                  </a:lnTo>
                  <a:lnTo>
                    <a:pt x="844412" y="1230869"/>
                  </a:lnTo>
                  <a:lnTo>
                    <a:pt x="844555" y="1231033"/>
                  </a:lnTo>
                  <a:lnTo>
                    <a:pt x="844858" y="1231320"/>
                  </a:lnTo>
                  <a:lnTo>
                    <a:pt x="845099" y="1231452"/>
                  </a:lnTo>
                  <a:lnTo>
                    <a:pt x="845160" y="1231730"/>
                  </a:lnTo>
                  <a:lnTo>
                    <a:pt x="845322" y="1231848"/>
                  </a:lnTo>
                  <a:lnTo>
                    <a:pt x="845496" y="1231998"/>
                  </a:lnTo>
                  <a:lnTo>
                    <a:pt x="845526" y="1232130"/>
                  </a:lnTo>
                  <a:lnTo>
                    <a:pt x="845443" y="1232290"/>
                  </a:lnTo>
                  <a:lnTo>
                    <a:pt x="845439" y="1232568"/>
                  </a:lnTo>
                  <a:lnTo>
                    <a:pt x="845500" y="1232832"/>
                  </a:lnTo>
                  <a:lnTo>
                    <a:pt x="845398" y="1233023"/>
                  </a:lnTo>
                  <a:lnTo>
                    <a:pt x="845428" y="1233287"/>
                  </a:lnTo>
                  <a:lnTo>
                    <a:pt x="845451" y="1233729"/>
                  </a:lnTo>
                  <a:lnTo>
                    <a:pt x="845462" y="1234120"/>
                  </a:lnTo>
                  <a:lnTo>
                    <a:pt x="845455" y="1234448"/>
                  </a:lnTo>
                  <a:lnTo>
                    <a:pt x="845515" y="1234694"/>
                  </a:lnTo>
                  <a:lnTo>
                    <a:pt x="845466" y="1234903"/>
                  </a:lnTo>
                  <a:lnTo>
                    <a:pt x="845251" y="1234967"/>
                  </a:lnTo>
                  <a:lnTo>
                    <a:pt x="844990" y="1235008"/>
                  </a:lnTo>
                  <a:lnTo>
                    <a:pt x="844729" y="1235299"/>
                  </a:lnTo>
                  <a:lnTo>
                    <a:pt x="844710" y="1235431"/>
                  </a:lnTo>
                  <a:lnTo>
                    <a:pt x="844627" y="1235527"/>
                  </a:lnTo>
                  <a:lnTo>
                    <a:pt x="844071" y="1235531"/>
                  </a:lnTo>
                  <a:lnTo>
                    <a:pt x="843905" y="1235727"/>
                  </a:lnTo>
                  <a:lnTo>
                    <a:pt x="843818" y="1236119"/>
                  </a:lnTo>
                  <a:lnTo>
                    <a:pt x="843746" y="1236624"/>
                  </a:lnTo>
                  <a:lnTo>
                    <a:pt x="843747" y="1236685"/>
                  </a:lnTo>
                  <a:lnTo>
                    <a:pt x="843754" y="1237029"/>
                  </a:lnTo>
                  <a:lnTo>
                    <a:pt x="843894" y="1237407"/>
                  </a:lnTo>
                  <a:lnTo>
                    <a:pt x="844064" y="1238067"/>
                  </a:lnTo>
                  <a:lnTo>
                    <a:pt x="844298" y="1238559"/>
                  </a:lnTo>
                  <a:lnTo>
                    <a:pt x="844502" y="1238924"/>
                  </a:lnTo>
                  <a:lnTo>
                    <a:pt x="844695" y="1239106"/>
                  </a:lnTo>
                  <a:lnTo>
                    <a:pt x="844922" y="1239288"/>
                  </a:lnTo>
                  <a:lnTo>
                    <a:pt x="845228" y="1239361"/>
                  </a:lnTo>
                  <a:lnTo>
                    <a:pt x="845145" y="1239556"/>
                  </a:lnTo>
                  <a:lnTo>
                    <a:pt x="845205" y="1239702"/>
                  </a:lnTo>
                  <a:lnTo>
                    <a:pt x="845432" y="1239866"/>
                  </a:lnTo>
                  <a:lnTo>
                    <a:pt x="845636" y="1240166"/>
                  </a:lnTo>
                  <a:lnTo>
                    <a:pt x="845844" y="1240462"/>
                  </a:lnTo>
                  <a:lnTo>
                    <a:pt x="846071" y="1240631"/>
                  </a:lnTo>
                  <a:lnTo>
                    <a:pt x="846210" y="1240927"/>
                  </a:lnTo>
                  <a:lnTo>
                    <a:pt x="846350" y="1241205"/>
                  </a:lnTo>
                  <a:lnTo>
                    <a:pt x="846547" y="1241241"/>
                  </a:lnTo>
                  <a:lnTo>
                    <a:pt x="846823" y="1241328"/>
                  </a:lnTo>
                  <a:lnTo>
                    <a:pt x="847144" y="1241660"/>
                  </a:lnTo>
                  <a:lnTo>
                    <a:pt x="847382" y="1241847"/>
                  </a:lnTo>
                  <a:lnTo>
                    <a:pt x="847673" y="1241933"/>
                  </a:lnTo>
                  <a:lnTo>
                    <a:pt x="847866" y="1242165"/>
                  </a:lnTo>
                  <a:lnTo>
                    <a:pt x="848187" y="1242297"/>
                  </a:lnTo>
                  <a:lnTo>
                    <a:pt x="848463" y="1242452"/>
                  </a:lnTo>
                  <a:lnTo>
                    <a:pt x="848705" y="1242602"/>
                  </a:lnTo>
                  <a:lnTo>
                    <a:pt x="848782" y="1242729"/>
                  </a:lnTo>
                  <a:lnTo>
                    <a:pt x="848928" y="1242967"/>
                  </a:lnTo>
                  <a:lnTo>
                    <a:pt x="849086" y="1243099"/>
                  </a:lnTo>
                  <a:lnTo>
                    <a:pt x="849328" y="1243217"/>
                  </a:lnTo>
                  <a:lnTo>
                    <a:pt x="849589" y="1243171"/>
                  </a:lnTo>
                  <a:lnTo>
                    <a:pt x="849801" y="1243276"/>
                  </a:lnTo>
                  <a:lnTo>
                    <a:pt x="849846" y="1243486"/>
                  </a:lnTo>
                  <a:lnTo>
                    <a:pt x="850005" y="1243622"/>
                  </a:lnTo>
                  <a:lnTo>
                    <a:pt x="850228" y="1243918"/>
                  </a:lnTo>
                  <a:lnTo>
                    <a:pt x="850454" y="1244087"/>
                  </a:lnTo>
                  <a:lnTo>
                    <a:pt x="850677" y="1244205"/>
                  </a:lnTo>
                  <a:lnTo>
                    <a:pt x="850836" y="1244387"/>
                  </a:lnTo>
                  <a:lnTo>
                    <a:pt x="850915" y="1244633"/>
                  </a:lnTo>
                  <a:lnTo>
                    <a:pt x="851123" y="1244915"/>
                  </a:lnTo>
                  <a:lnTo>
                    <a:pt x="851169" y="1245061"/>
                  </a:lnTo>
                  <a:lnTo>
                    <a:pt x="851123" y="1245302"/>
                  </a:lnTo>
                  <a:lnTo>
                    <a:pt x="851055" y="1245598"/>
                  </a:lnTo>
                  <a:lnTo>
                    <a:pt x="851248" y="1245667"/>
                  </a:lnTo>
                  <a:lnTo>
                    <a:pt x="851377" y="1245849"/>
                  </a:lnTo>
                  <a:lnTo>
                    <a:pt x="851452" y="1246145"/>
                  </a:lnTo>
                  <a:lnTo>
                    <a:pt x="851448" y="1246340"/>
                  </a:lnTo>
                  <a:lnTo>
                    <a:pt x="851150" y="1246677"/>
                  </a:lnTo>
                  <a:lnTo>
                    <a:pt x="850836" y="1247014"/>
                  </a:lnTo>
                  <a:lnTo>
                    <a:pt x="850866" y="1247196"/>
                  </a:lnTo>
                  <a:lnTo>
                    <a:pt x="850745" y="1247438"/>
                  </a:lnTo>
                  <a:lnTo>
                    <a:pt x="850579" y="1247615"/>
                  </a:lnTo>
                  <a:lnTo>
                    <a:pt x="850375" y="1248164"/>
                  </a:lnTo>
                  <a:lnTo>
                    <a:pt x="850110" y="1248438"/>
                  </a:lnTo>
                  <a:lnTo>
                    <a:pt x="849861" y="1248629"/>
                  </a:lnTo>
                  <a:lnTo>
                    <a:pt x="849464" y="1248993"/>
                  </a:lnTo>
                  <a:lnTo>
                    <a:pt x="849066" y="1249059"/>
                  </a:lnTo>
                  <a:lnTo>
                    <a:pt x="848792" y="1249167"/>
                  </a:lnTo>
                  <a:lnTo>
                    <a:pt x="848544" y="1249349"/>
                  </a:lnTo>
                  <a:lnTo>
                    <a:pt x="848237" y="1249548"/>
                  </a:lnTo>
                  <a:lnTo>
                    <a:pt x="847898" y="1249590"/>
                  </a:lnTo>
                  <a:lnTo>
                    <a:pt x="847409" y="1249640"/>
                  </a:lnTo>
                  <a:lnTo>
                    <a:pt x="847011" y="1249756"/>
                  </a:lnTo>
                  <a:lnTo>
                    <a:pt x="846381" y="1249780"/>
                  </a:lnTo>
                  <a:lnTo>
                    <a:pt x="845561" y="1249764"/>
                  </a:lnTo>
                  <a:lnTo>
                    <a:pt x="844889" y="1249780"/>
                  </a:lnTo>
                  <a:lnTo>
                    <a:pt x="844309" y="1249780"/>
                  </a:lnTo>
                  <a:lnTo>
                    <a:pt x="843531" y="1249764"/>
                  </a:lnTo>
                  <a:lnTo>
                    <a:pt x="843083" y="1249814"/>
                  </a:lnTo>
                  <a:lnTo>
                    <a:pt x="842843" y="1249847"/>
                  </a:lnTo>
                  <a:lnTo>
                    <a:pt x="842478" y="1249830"/>
                  </a:lnTo>
                  <a:lnTo>
                    <a:pt x="842163" y="1249756"/>
                  </a:lnTo>
                  <a:lnTo>
                    <a:pt x="841832" y="1249656"/>
                  </a:lnTo>
                  <a:lnTo>
                    <a:pt x="841177" y="1249532"/>
                  </a:lnTo>
                  <a:lnTo>
                    <a:pt x="840630" y="1249449"/>
                  </a:lnTo>
                  <a:lnTo>
                    <a:pt x="840348" y="1249383"/>
                  </a:lnTo>
                  <a:lnTo>
                    <a:pt x="839843" y="1249275"/>
                  </a:lnTo>
                  <a:lnTo>
                    <a:pt x="839453" y="1249200"/>
                  </a:lnTo>
                  <a:lnTo>
                    <a:pt x="838931" y="1249076"/>
                  </a:lnTo>
                  <a:lnTo>
                    <a:pt x="838641" y="1248993"/>
                  </a:lnTo>
                  <a:lnTo>
                    <a:pt x="838343" y="1249026"/>
                  </a:lnTo>
                  <a:lnTo>
                    <a:pt x="837929" y="1249035"/>
                  </a:lnTo>
                  <a:lnTo>
                    <a:pt x="837688" y="1249076"/>
                  </a:lnTo>
                  <a:lnTo>
                    <a:pt x="837324" y="1249151"/>
                  </a:lnTo>
                  <a:lnTo>
                    <a:pt x="837034" y="1249225"/>
                  </a:lnTo>
                  <a:lnTo>
                    <a:pt x="836959" y="1249358"/>
                  </a:lnTo>
                  <a:lnTo>
                    <a:pt x="836711" y="1249424"/>
                  </a:lnTo>
                  <a:lnTo>
                    <a:pt x="836170" y="1249421"/>
                  </a:lnTo>
                  <a:lnTo>
                    <a:pt x="835795" y="1249518"/>
                  </a:lnTo>
                  <a:lnTo>
                    <a:pt x="835530" y="1249696"/>
                  </a:lnTo>
                  <a:lnTo>
                    <a:pt x="835304" y="1249805"/>
                  </a:lnTo>
                  <a:lnTo>
                    <a:pt x="835276" y="1249939"/>
                  </a:lnTo>
                  <a:lnTo>
                    <a:pt x="835309" y="1250229"/>
                  </a:lnTo>
                  <a:lnTo>
                    <a:pt x="835330" y="1250930"/>
                  </a:lnTo>
                  <a:lnTo>
                    <a:pt x="835262" y="1251194"/>
                  </a:lnTo>
                  <a:lnTo>
                    <a:pt x="835224" y="1251536"/>
                  </a:lnTo>
                  <a:lnTo>
                    <a:pt x="835188" y="1251632"/>
                  </a:lnTo>
                  <a:lnTo>
                    <a:pt x="835122" y="1251809"/>
                  </a:lnTo>
                  <a:lnTo>
                    <a:pt x="835100" y="1252087"/>
                  </a:lnTo>
                  <a:lnTo>
                    <a:pt x="835096" y="1252414"/>
                  </a:lnTo>
                  <a:lnTo>
                    <a:pt x="834816" y="1252624"/>
                  </a:lnTo>
                  <a:lnTo>
                    <a:pt x="834714" y="1252865"/>
                  </a:lnTo>
                  <a:lnTo>
                    <a:pt x="834468" y="1252911"/>
                  </a:lnTo>
                  <a:lnTo>
                    <a:pt x="834189" y="1253070"/>
                  </a:lnTo>
                  <a:lnTo>
                    <a:pt x="834038" y="1253279"/>
                  </a:lnTo>
                  <a:lnTo>
                    <a:pt x="833728" y="1253439"/>
                  </a:lnTo>
                  <a:lnTo>
                    <a:pt x="833516" y="1253448"/>
                  </a:lnTo>
                  <a:lnTo>
                    <a:pt x="833418" y="1253612"/>
                  </a:lnTo>
                  <a:lnTo>
                    <a:pt x="833142" y="1253539"/>
                  </a:lnTo>
                  <a:lnTo>
                    <a:pt x="832689" y="1253307"/>
                  </a:lnTo>
                  <a:lnTo>
                    <a:pt x="832496" y="1253302"/>
                  </a:lnTo>
                  <a:lnTo>
                    <a:pt x="832250" y="1253248"/>
                  </a:lnTo>
                  <a:lnTo>
                    <a:pt x="831876" y="1253193"/>
                  </a:lnTo>
                  <a:lnTo>
                    <a:pt x="831668" y="1253207"/>
                  </a:lnTo>
                  <a:lnTo>
                    <a:pt x="831358" y="1253284"/>
                  </a:lnTo>
                  <a:lnTo>
                    <a:pt x="830704" y="1253562"/>
                  </a:lnTo>
                  <a:lnTo>
                    <a:pt x="829650" y="1254099"/>
                  </a:lnTo>
                  <a:lnTo>
                    <a:pt x="829026" y="1254486"/>
                  </a:lnTo>
                  <a:lnTo>
                    <a:pt x="828478" y="1254987"/>
                  </a:lnTo>
                  <a:lnTo>
                    <a:pt x="828282" y="1255442"/>
                  </a:lnTo>
                  <a:lnTo>
                    <a:pt x="828252" y="1255720"/>
                  </a:lnTo>
                  <a:lnTo>
                    <a:pt x="828373" y="1256057"/>
                  </a:lnTo>
                  <a:lnTo>
                    <a:pt x="828395" y="1256503"/>
                  </a:lnTo>
                  <a:lnTo>
                    <a:pt x="828357" y="1256977"/>
                  </a:lnTo>
                  <a:lnTo>
                    <a:pt x="828305" y="1257232"/>
                  </a:lnTo>
                  <a:lnTo>
                    <a:pt x="828157" y="1257641"/>
                  </a:lnTo>
                  <a:lnTo>
                    <a:pt x="828134" y="1257942"/>
                  </a:lnTo>
                  <a:lnTo>
                    <a:pt x="828210" y="1258202"/>
                  </a:lnTo>
                  <a:lnTo>
                    <a:pt x="828198" y="1258303"/>
                  </a:lnTo>
                  <a:lnTo>
                    <a:pt x="828172" y="1258516"/>
                  </a:lnTo>
                  <a:lnTo>
                    <a:pt x="828074" y="1258866"/>
                  </a:lnTo>
                  <a:lnTo>
                    <a:pt x="828146" y="1259121"/>
                  </a:lnTo>
                  <a:lnTo>
                    <a:pt x="828271" y="1259267"/>
                  </a:lnTo>
                  <a:lnTo>
                    <a:pt x="828361" y="1259554"/>
                  </a:lnTo>
                  <a:lnTo>
                    <a:pt x="828418" y="1260045"/>
                  </a:lnTo>
                  <a:lnTo>
                    <a:pt x="828490" y="1260382"/>
                  </a:lnTo>
                  <a:lnTo>
                    <a:pt x="828407" y="1260651"/>
                  </a:lnTo>
                  <a:lnTo>
                    <a:pt x="828448" y="1260888"/>
                  </a:lnTo>
                  <a:lnTo>
                    <a:pt x="828490" y="1261289"/>
                  </a:lnTo>
                  <a:lnTo>
                    <a:pt x="828312" y="1261571"/>
                  </a:lnTo>
                  <a:lnTo>
                    <a:pt x="828101" y="1261835"/>
                  </a:lnTo>
                  <a:lnTo>
                    <a:pt x="827893" y="1262040"/>
                  </a:lnTo>
                  <a:lnTo>
                    <a:pt x="827794" y="1262308"/>
                  </a:lnTo>
                  <a:lnTo>
                    <a:pt x="827398" y="1262299"/>
                  </a:lnTo>
                  <a:lnTo>
                    <a:pt x="827065" y="1262372"/>
                  </a:lnTo>
                  <a:lnTo>
                    <a:pt x="826872" y="1262627"/>
                  </a:lnTo>
                  <a:lnTo>
                    <a:pt x="826623" y="1262773"/>
                  </a:lnTo>
                  <a:lnTo>
                    <a:pt x="826150" y="1262778"/>
                  </a:lnTo>
                  <a:lnTo>
                    <a:pt x="825701" y="1262796"/>
                  </a:lnTo>
                  <a:lnTo>
                    <a:pt x="825156" y="1262882"/>
                  </a:lnTo>
                  <a:lnTo>
                    <a:pt x="824858" y="1262973"/>
                  </a:lnTo>
                  <a:lnTo>
                    <a:pt x="824336" y="1263333"/>
                  </a:lnTo>
                  <a:lnTo>
                    <a:pt x="823992" y="1263629"/>
                  </a:lnTo>
                  <a:lnTo>
                    <a:pt x="823622" y="1263879"/>
                  </a:lnTo>
                  <a:lnTo>
                    <a:pt x="823350" y="1264599"/>
                  </a:lnTo>
                  <a:lnTo>
                    <a:pt x="823192" y="1264878"/>
                  </a:lnTo>
                  <a:lnTo>
                    <a:pt x="822817" y="1265541"/>
                  </a:lnTo>
                  <a:lnTo>
                    <a:pt x="822277" y="1266284"/>
                  </a:lnTo>
                  <a:lnTo>
                    <a:pt x="821974" y="1267258"/>
                  </a:lnTo>
                  <a:lnTo>
                    <a:pt x="821608" y="1268073"/>
                  </a:lnTo>
                  <a:lnTo>
                    <a:pt x="821419" y="1268829"/>
                  </a:lnTo>
                  <a:lnTo>
                    <a:pt x="821332" y="1269375"/>
                  </a:lnTo>
                  <a:lnTo>
                    <a:pt x="821434" y="1270177"/>
                  </a:lnTo>
                  <a:lnTo>
                    <a:pt x="821631" y="1271215"/>
                  </a:lnTo>
                  <a:lnTo>
                    <a:pt x="821835" y="1271884"/>
                  </a:lnTo>
                  <a:lnTo>
                    <a:pt x="822073" y="1272790"/>
                  </a:lnTo>
                  <a:lnTo>
                    <a:pt x="822213" y="1273633"/>
                  </a:lnTo>
                  <a:lnTo>
                    <a:pt x="822632" y="1274302"/>
                  </a:lnTo>
                  <a:lnTo>
                    <a:pt x="823070" y="1274739"/>
                  </a:lnTo>
                  <a:lnTo>
                    <a:pt x="823320" y="1274921"/>
                  </a:lnTo>
                  <a:lnTo>
                    <a:pt x="823603" y="1275413"/>
                  </a:lnTo>
                  <a:lnTo>
                    <a:pt x="823894" y="1275518"/>
                  </a:lnTo>
                  <a:lnTo>
                    <a:pt x="824461" y="1275545"/>
                  </a:lnTo>
                  <a:lnTo>
                    <a:pt x="824771" y="1275609"/>
                  </a:lnTo>
                  <a:lnTo>
                    <a:pt x="825228" y="1276110"/>
                  </a:lnTo>
                  <a:lnTo>
                    <a:pt x="825353" y="1276310"/>
                  </a:lnTo>
                  <a:lnTo>
                    <a:pt x="825633" y="1276866"/>
                  </a:lnTo>
                  <a:lnTo>
                    <a:pt x="826097" y="1277225"/>
                  </a:lnTo>
                  <a:lnTo>
                    <a:pt x="826423" y="1277485"/>
                  </a:lnTo>
                  <a:lnTo>
                    <a:pt x="826577" y="1277699"/>
                  </a:lnTo>
                  <a:lnTo>
                    <a:pt x="826491" y="1278109"/>
                  </a:lnTo>
                  <a:lnTo>
                    <a:pt x="826290" y="1278341"/>
                  </a:lnTo>
                  <a:lnTo>
                    <a:pt x="826203" y="1278869"/>
                  </a:lnTo>
                  <a:lnTo>
                    <a:pt x="826354" y="1279224"/>
                  </a:lnTo>
                  <a:lnTo>
                    <a:pt x="826604" y="1279461"/>
                  </a:lnTo>
                  <a:lnTo>
                    <a:pt x="826793" y="1279775"/>
                  </a:lnTo>
                  <a:lnTo>
                    <a:pt x="826804" y="1280363"/>
                  </a:lnTo>
                  <a:lnTo>
                    <a:pt x="827012" y="1280622"/>
                  </a:lnTo>
                  <a:lnTo>
                    <a:pt x="827386" y="1281469"/>
                  </a:lnTo>
                  <a:lnTo>
                    <a:pt x="827692" y="1281906"/>
                  </a:lnTo>
                  <a:lnTo>
                    <a:pt x="827878" y="1282476"/>
                  </a:lnTo>
                  <a:lnTo>
                    <a:pt x="827957" y="1283040"/>
                  </a:lnTo>
                  <a:lnTo>
                    <a:pt x="827791" y="1283564"/>
                  </a:lnTo>
                  <a:lnTo>
                    <a:pt x="827666" y="1284092"/>
                  </a:lnTo>
                  <a:lnTo>
                    <a:pt x="827602" y="1284443"/>
                  </a:lnTo>
                  <a:lnTo>
                    <a:pt x="827496" y="1284907"/>
                  </a:lnTo>
                  <a:lnTo>
                    <a:pt x="827020" y="1285331"/>
                  </a:lnTo>
                  <a:lnTo>
                    <a:pt x="826955" y="1285859"/>
                  </a:lnTo>
                  <a:lnTo>
                    <a:pt x="826906" y="1286442"/>
                  </a:lnTo>
                  <a:lnTo>
                    <a:pt x="826823" y="1286756"/>
                  </a:lnTo>
                  <a:lnTo>
                    <a:pt x="826695" y="1287398"/>
                  </a:lnTo>
                  <a:lnTo>
                    <a:pt x="826664" y="1288004"/>
                  </a:lnTo>
                  <a:lnTo>
                    <a:pt x="826589" y="1288374"/>
                  </a:lnTo>
                  <a:lnTo>
                    <a:pt x="826581" y="1288413"/>
                  </a:lnTo>
                  <a:lnTo>
                    <a:pt x="826672" y="1288864"/>
                  </a:lnTo>
                  <a:lnTo>
                    <a:pt x="826744" y="1289178"/>
                  </a:lnTo>
                  <a:lnTo>
                    <a:pt x="826869" y="1289884"/>
                  </a:lnTo>
                  <a:lnTo>
                    <a:pt x="826876" y="1290472"/>
                  </a:lnTo>
                  <a:lnTo>
                    <a:pt x="826793" y="1290941"/>
                  </a:lnTo>
                  <a:lnTo>
                    <a:pt x="826842" y="1291332"/>
                  </a:lnTo>
                  <a:lnTo>
                    <a:pt x="827088" y="1292038"/>
                  </a:lnTo>
                  <a:lnTo>
                    <a:pt x="827167" y="1292821"/>
                  </a:lnTo>
                  <a:lnTo>
                    <a:pt x="827144" y="1293058"/>
                  </a:lnTo>
                  <a:lnTo>
                    <a:pt x="827122" y="1293391"/>
                  </a:lnTo>
                  <a:lnTo>
                    <a:pt x="827541" y="1293828"/>
                  </a:lnTo>
                  <a:lnTo>
                    <a:pt x="827617" y="1294024"/>
                  </a:lnTo>
                  <a:lnTo>
                    <a:pt x="827432" y="1294488"/>
                  </a:lnTo>
                  <a:lnTo>
                    <a:pt x="827367" y="1294957"/>
                  </a:lnTo>
                  <a:lnTo>
                    <a:pt x="827110" y="1295226"/>
                  </a:lnTo>
                  <a:lnTo>
                    <a:pt x="826872" y="1295535"/>
                  </a:lnTo>
                  <a:lnTo>
                    <a:pt x="826808" y="1295886"/>
                  </a:lnTo>
                  <a:lnTo>
                    <a:pt x="826721" y="1296391"/>
                  </a:lnTo>
                  <a:lnTo>
                    <a:pt x="826695" y="1296706"/>
                  </a:lnTo>
                  <a:lnTo>
                    <a:pt x="826808" y="1296883"/>
                  </a:lnTo>
                  <a:lnTo>
                    <a:pt x="826763" y="1297293"/>
                  </a:lnTo>
                  <a:lnTo>
                    <a:pt x="827091" y="1297475"/>
                  </a:lnTo>
                  <a:lnTo>
                    <a:pt x="827428" y="1297616"/>
                  </a:lnTo>
                  <a:lnTo>
                    <a:pt x="827813" y="1297876"/>
                  </a:lnTo>
                  <a:lnTo>
                    <a:pt x="828025" y="1298117"/>
                  </a:lnTo>
                  <a:lnTo>
                    <a:pt x="828233" y="1298395"/>
                  </a:lnTo>
                  <a:lnTo>
                    <a:pt x="828342" y="1298805"/>
                  </a:lnTo>
                  <a:lnTo>
                    <a:pt x="828184" y="1299037"/>
                  </a:lnTo>
                  <a:lnTo>
                    <a:pt x="828354" y="1299351"/>
                  </a:lnTo>
                  <a:lnTo>
                    <a:pt x="828388" y="1299666"/>
                  </a:lnTo>
                  <a:lnTo>
                    <a:pt x="828596" y="1300080"/>
                  </a:lnTo>
                  <a:lnTo>
                    <a:pt x="828509" y="1300626"/>
                  </a:lnTo>
                  <a:lnTo>
                    <a:pt x="828539" y="1301095"/>
                  </a:lnTo>
                  <a:lnTo>
                    <a:pt x="828671" y="1301410"/>
                  </a:lnTo>
                  <a:lnTo>
                    <a:pt x="828898" y="1301610"/>
                  </a:lnTo>
                  <a:lnTo>
                    <a:pt x="829265" y="1302047"/>
                  </a:lnTo>
                  <a:lnTo>
                    <a:pt x="829472" y="1302380"/>
                  </a:lnTo>
                  <a:lnTo>
                    <a:pt x="829714" y="1302817"/>
                  </a:lnTo>
                  <a:lnTo>
                    <a:pt x="829665" y="1302981"/>
                  </a:lnTo>
                  <a:lnTo>
                    <a:pt x="829716" y="1303190"/>
                  </a:lnTo>
                  <a:lnTo>
                    <a:pt x="829775" y="1303431"/>
                  </a:lnTo>
                  <a:lnTo>
                    <a:pt x="830017" y="1304019"/>
                  </a:lnTo>
                  <a:lnTo>
                    <a:pt x="830066" y="1304552"/>
                  </a:lnTo>
                  <a:lnTo>
                    <a:pt x="830058" y="1304921"/>
                  </a:lnTo>
                  <a:lnTo>
                    <a:pt x="830308" y="1305276"/>
                  </a:lnTo>
                  <a:lnTo>
                    <a:pt x="830591" y="1305654"/>
                  </a:lnTo>
                  <a:lnTo>
                    <a:pt x="830772" y="1306478"/>
                  </a:lnTo>
                  <a:lnTo>
                    <a:pt x="830867" y="1306733"/>
                  </a:lnTo>
                  <a:lnTo>
                    <a:pt x="830920" y="1306947"/>
                  </a:lnTo>
                  <a:lnTo>
                    <a:pt x="830799" y="1307257"/>
                  </a:lnTo>
                  <a:lnTo>
                    <a:pt x="830772" y="1307571"/>
                  </a:lnTo>
                  <a:lnTo>
                    <a:pt x="830829" y="1307749"/>
                  </a:lnTo>
                  <a:lnTo>
                    <a:pt x="831199" y="1307735"/>
                  </a:lnTo>
                  <a:lnTo>
                    <a:pt x="831468" y="1308049"/>
                  </a:lnTo>
                  <a:lnTo>
                    <a:pt x="831494" y="1308636"/>
                  </a:lnTo>
                  <a:lnTo>
                    <a:pt x="831502" y="1309361"/>
                  </a:lnTo>
                  <a:lnTo>
                    <a:pt x="831245" y="1309670"/>
                  </a:lnTo>
                  <a:lnTo>
                    <a:pt x="831354" y="1310098"/>
                  </a:lnTo>
                  <a:lnTo>
                    <a:pt x="831449" y="1310217"/>
                  </a:lnTo>
                  <a:lnTo>
                    <a:pt x="831793" y="1310481"/>
                  </a:lnTo>
                  <a:lnTo>
                    <a:pt x="832254" y="1310954"/>
                  </a:lnTo>
                  <a:lnTo>
                    <a:pt x="832673" y="1311510"/>
                  </a:lnTo>
                  <a:lnTo>
                    <a:pt x="833074" y="1311906"/>
                  </a:lnTo>
                  <a:lnTo>
                    <a:pt x="833493" y="1312362"/>
                  </a:lnTo>
                  <a:lnTo>
                    <a:pt x="833482" y="1313067"/>
                  </a:lnTo>
                  <a:lnTo>
                    <a:pt x="833274" y="1313354"/>
                  </a:lnTo>
                  <a:lnTo>
                    <a:pt x="832847" y="1314060"/>
                  </a:lnTo>
                  <a:lnTo>
                    <a:pt x="832881" y="1314397"/>
                  </a:lnTo>
                  <a:lnTo>
                    <a:pt x="832957" y="1314698"/>
                  </a:lnTo>
                  <a:lnTo>
                    <a:pt x="832836" y="1314971"/>
                  </a:lnTo>
                  <a:lnTo>
                    <a:pt x="832654" y="1315185"/>
                  </a:lnTo>
                  <a:lnTo>
                    <a:pt x="832628" y="1315540"/>
                  </a:lnTo>
                  <a:lnTo>
                    <a:pt x="832677" y="1315941"/>
                  </a:lnTo>
                  <a:lnTo>
                    <a:pt x="832756" y="1316119"/>
                  </a:lnTo>
                  <a:lnTo>
                    <a:pt x="832670" y="1316610"/>
                  </a:lnTo>
                  <a:lnTo>
                    <a:pt x="832658" y="1317166"/>
                  </a:lnTo>
                  <a:lnTo>
                    <a:pt x="832458" y="1317403"/>
                  </a:lnTo>
                  <a:lnTo>
                    <a:pt x="832159" y="1317476"/>
                  </a:lnTo>
                  <a:lnTo>
                    <a:pt x="831763" y="1317608"/>
                  </a:lnTo>
                  <a:lnTo>
                    <a:pt x="831543" y="1317863"/>
                  </a:lnTo>
                  <a:lnTo>
                    <a:pt x="831222" y="1318250"/>
                  </a:lnTo>
                  <a:lnTo>
                    <a:pt x="831037" y="1318528"/>
                  </a:lnTo>
                  <a:lnTo>
                    <a:pt x="830916" y="1318742"/>
                  </a:lnTo>
                  <a:lnTo>
                    <a:pt x="830640" y="1318719"/>
                  </a:lnTo>
                  <a:lnTo>
                    <a:pt x="830481" y="1318755"/>
                  </a:lnTo>
                  <a:lnTo>
                    <a:pt x="830221" y="1319106"/>
                  </a:lnTo>
                  <a:lnTo>
                    <a:pt x="829605" y="1319352"/>
                  </a:lnTo>
                  <a:lnTo>
                    <a:pt x="829268" y="1319466"/>
                  </a:lnTo>
                  <a:lnTo>
                    <a:pt x="828894" y="1319498"/>
                  </a:lnTo>
                  <a:lnTo>
                    <a:pt x="828437" y="1319570"/>
                  </a:lnTo>
                  <a:lnTo>
                    <a:pt x="828063" y="1319661"/>
                  </a:lnTo>
                  <a:lnTo>
                    <a:pt x="827783" y="1319716"/>
                  </a:lnTo>
                  <a:lnTo>
                    <a:pt x="827624" y="1319935"/>
                  </a:lnTo>
                  <a:lnTo>
                    <a:pt x="827311" y="1319866"/>
                  </a:lnTo>
                  <a:lnTo>
                    <a:pt x="826914" y="1319880"/>
                  </a:lnTo>
                  <a:lnTo>
                    <a:pt x="826305" y="1319830"/>
                  </a:lnTo>
                  <a:lnTo>
                    <a:pt x="825969" y="1319748"/>
                  </a:lnTo>
                  <a:lnTo>
                    <a:pt x="824828" y="1319689"/>
                  </a:lnTo>
                  <a:lnTo>
                    <a:pt x="824491" y="1319721"/>
                  </a:lnTo>
                  <a:lnTo>
                    <a:pt x="824098" y="1319575"/>
                  </a:lnTo>
                  <a:lnTo>
                    <a:pt x="823690" y="1319274"/>
                  </a:lnTo>
                  <a:lnTo>
                    <a:pt x="823241" y="1319047"/>
                  </a:lnTo>
                  <a:lnTo>
                    <a:pt x="822870" y="1318824"/>
                  </a:lnTo>
                  <a:lnTo>
                    <a:pt x="822538" y="1318705"/>
                  </a:lnTo>
                  <a:lnTo>
                    <a:pt x="822269" y="1318746"/>
                  </a:lnTo>
                  <a:lnTo>
                    <a:pt x="821854" y="1318427"/>
                  </a:lnTo>
                  <a:lnTo>
                    <a:pt x="821457" y="1318332"/>
                  </a:lnTo>
                  <a:lnTo>
                    <a:pt x="821101" y="1318259"/>
                  </a:lnTo>
                  <a:lnTo>
                    <a:pt x="820686" y="1317895"/>
                  </a:lnTo>
                  <a:lnTo>
                    <a:pt x="820421" y="1317822"/>
                  </a:lnTo>
                  <a:lnTo>
                    <a:pt x="819843" y="1317635"/>
                  </a:lnTo>
                  <a:lnTo>
                    <a:pt x="819446" y="1317562"/>
                  </a:lnTo>
                  <a:lnTo>
                    <a:pt x="818913" y="1317348"/>
                  </a:lnTo>
                  <a:lnTo>
                    <a:pt x="818475" y="1317120"/>
                  </a:lnTo>
                  <a:lnTo>
                    <a:pt x="817972" y="1316688"/>
                  </a:lnTo>
                  <a:lnTo>
                    <a:pt x="817753" y="1316437"/>
                  </a:lnTo>
                  <a:lnTo>
                    <a:pt x="817689" y="1316123"/>
                  </a:lnTo>
                  <a:lnTo>
                    <a:pt x="817742" y="1315700"/>
                  </a:lnTo>
                  <a:lnTo>
                    <a:pt x="817655" y="1315499"/>
                  </a:lnTo>
                  <a:lnTo>
                    <a:pt x="817303" y="1315312"/>
                  </a:lnTo>
                  <a:lnTo>
                    <a:pt x="816906" y="1315108"/>
                  </a:lnTo>
                  <a:lnTo>
                    <a:pt x="816555" y="1314898"/>
                  </a:lnTo>
                  <a:lnTo>
                    <a:pt x="816139" y="1314602"/>
                  </a:lnTo>
                  <a:lnTo>
                    <a:pt x="815852" y="1314352"/>
                  </a:lnTo>
                  <a:lnTo>
                    <a:pt x="815588" y="1314233"/>
                  </a:lnTo>
                  <a:lnTo>
                    <a:pt x="815006" y="1314561"/>
                  </a:lnTo>
                  <a:lnTo>
                    <a:pt x="814779" y="1314825"/>
                  </a:lnTo>
                  <a:lnTo>
                    <a:pt x="814594" y="1315221"/>
                  </a:lnTo>
                  <a:lnTo>
                    <a:pt x="814454" y="1315554"/>
                  </a:lnTo>
                  <a:lnTo>
                    <a:pt x="814295" y="1315800"/>
                  </a:lnTo>
                  <a:lnTo>
                    <a:pt x="814511" y="1316005"/>
                  </a:lnTo>
                  <a:lnTo>
                    <a:pt x="814798" y="1316255"/>
                  </a:lnTo>
                  <a:lnTo>
                    <a:pt x="815062" y="1316369"/>
                  </a:lnTo>
                  <a:lnTo>
                    <a:pt x="815244" y="1316214"/>
                  </a:lnTo>
                  <a:lnTo>
                    <a:pt x="815795" y="1316537"/>
                  </a:lnTo>
                  <a:lnTo>
                    <a:pt x="816211" y="1316811"/>
                  </a:lnTo>
                  <a:lnTo>
                    <a:pt x="817001" y="1317476"/>
                  </a:lnTo>
                  <a:lnTo>
                    <a:pt x="817462" y="1317840"/>
                  </a:lnTo>
                  <a:lnTo>
                    <a:pt x="818078" y="1318295"/>
                  </a:lnTo>
                  <a:lnTo>
                    <a:pt x="818932" y="1319069"/>
                  </a:lnTo>
                  <a:lnTo>
                    <a:pt x="819390" y="1319525"/>
                  </a:lnTo>
                  <a:lnTo>
                    <a:pt x="819783" y="1319976"/>
                  </a:lnTo>
                  <a:lnTo>
                    <a:pt x="820066" y="1320386"/>
                  </a:lnTo>
                  <a:lnTo>
                    <a:pt x="820194" y="1320499"/>
                  </a:lnTo>
                  <a:lnTo>
                    <a:pt x="820278" y="1320855"/>
                  </a:lnTo>
                  <a:lnTo>
                    <a:pt x="820433" y="1320991"/>
                  </a:lnTo>
                  <a:lnTo>
                    <a:pt x="820674" y="1321178"/>
                  </a:lnTo>
                  <a:lnTo>
                    <a:pt x="820758" y="1321447"/>
                  </a:lnTo>
                  <a:lnTo>
                    <a:pt x="820304" y="1322084"/>
                  </a:lnTo>
                  <a:lnTo>
                    <a:pt x="820210" y="1322330"/>
                  </a:lnTo>
                  <a:lnTo>
                    <a:pt x="820047" y="1322795"/>
                  </a:lnTo>
                  <a:lnTo>
                    <a:pt x="819820" y="1323082"/>
                  </a:lnTo>
                  <a:lnTo>
                    <a:pt x="819726" y="1323327"/>
                  </a:lnTo>
                  <a:lnTo>
                    <a:pt x="819499" y="1323614"/>
                  </a:lnTo>
                  <a:lnTo>
                    <a:pt x="819136" y="1323942"/>
                  </a:lnTo>
                  <a:lnTo>
                    <a:pt x="818951" y="1324338"/>
                  </a:lnTo>
                  <a:lnTo>
                    <a:pt x="818747" y="1324716"/>
                  </a:lnTo>
                  <a:lnTo>
                    <a:pt x="818630" y="1325026"/>
                  </a:lnTo>
                  <a:lnTo>
                    <a:pt x="818112" y="1325441"/>
                  </a:lnTo>
                  <a:lnTo>
                    <a:pt x="817889" y="1325595"/>
                  </a:lnTo>
                  <a:lnTo>
                    <a:pt x="817704" y="1325951"/>
                  </a:lnTo>
                  <a:lnTo>
                    <a:pt x="817368" y="1326124"/>
                  </a:lnTo>
                  <a:lnTo>
                    <a:pt x="816854" y="1326115"/>
                  </a:lnTo>
                  <a:lnTo>
                    <a:pt x="816612" y="1326178"/>
                  </a:lnTo>
                  <a:lnTo>
                    <a:pt x="816226" y="1326552"/>
                  </a:lnTo>
                  <a:lnTo>
                    <a:pt x="815954" y="1326725"/>
                  </a:lnTo>
                  <a:lnTo>
                    <a:pt x="815535" y="1326693"/>
                  </a:lnTo>
                  <a:lnTo>
                    <a:pt x="815111" y="1326729"/>
                  </a:lnTo>
                  <a:lnTo>
                    <a:pt x="814711" y="1326611"/>
                  </a:lnTo>
                  <a:lnTo>
                    <a:pt x="814246" y="1326515"/>
                  </a:lnTo>
                  <a:lnTo>
                    <a:pt x="813913" y="1326534"/>
                  </a:lnTo>
                  <a:lnTo>
                    <a:pt x="813471" y="1326279"/>
                  </a:lnTo>
                  <a:lnTo>
                    <a:pt x="813074" y="1326274"/>
                  </a:lnTo>
                  <a:lnTo>
                    <a:pt x="812383" y="1325939"/>
                  </a:lnTo>
                  <a:lnTo>
                    <a:pt x="811725" y="1325623"/>
                  </a:lnTo>
                  <a:lnTo>
                    <a:pt x="811283" y="1325618"/>
                  </a:lnTo>
                  <a:lnTo>
                    <a:pt x="810603" y="1325072"/>
                  </a:lnTo>
                  <a:lnTo>
                    <a:pt x="810146" y="1324575"/>
                  </a:lnTo>
                  <a:lnTo>
                    <a:pt x="809775" y="1324420"/>
                  </a:lnTo>
                  <a:lnTo>
                    <a:pt x="809359" y="1324115"/>
                  </a:lnTo>
                  <a:lnTo>
                    <a:pt x="809019" y="1323860"/>
                  </a:lnTo>
                  <a:lnTo>
                    <a:pt x="808528" y="1323478"/>
                  </a:lnTo>
                  <a:lnTo>
                    <a:pt x="808116" y="1323072"/>
                  </a:lnTo>
                  <a:lnTo>
                    <a:pt x="808018" y="1322849"/>
                  </a:lnTo>
                  <a:lnTo>
                    <a:pt x="807629" y="1322544"/>
                  </a:lnTo>
                  <a:lnTo>
                    <a:pt x="807379" y="1322590"/>
                  </a:lnTo>
                  <a:lnTo>
                    <a:pt x="806839" y="1322380"/>
                  </a:lnTo>
                  <a:lnTo>
                    <a:pt x="805981" y="1321943"/>
                  </a:lnTo>
                  <a:lnTo>
                    <a:pt x="805904" y="1321901"/>
                  </a:lnTo>
                  <a:lnTo>
                    <a:pt x="805320" y="1321611"/>
                  </a:lnTo>
                  <a:lnTo>
                    <a:pt x="804949" y="1321356"/>
                  </a:lnTo>
                  <a:lnTo>
                    <a:pt x="804088" y="1321019"/>
                  </a:lnTo>
                  <a:lnTo>
                    <a:pt x="803645" y="1320959"/>
                  </a:lnTo>
                  <a:lnTo>
                    <a:pt x="803150" y="1320900"/>
                  </a:lnTo>
                  <a:lnTo>
                    <a:pt x="802565" y="1320595"/>
                  </a:lnTo>
                  <a:lnTo>
                    <a:pt x="801922" y="1320335"/>
                  </a:lnTo>
                  <a:lnTo>
                    <a:pt x="801060" y="1320021"/>
                  </a:lnTo>
                  <a:lnTo>
                    <a:pt x="800274" y="1319784"/>
                  </a:lnTo>
                  <a:lnTo>
                    <a:pt x="800025" y="1319753"/>
                  </a:lnTo>
                  <a:lnTo>
                    <a:pt x="799579" y="1319798"/>
                  </a:lnTo>
                  <a:lnTo>
                    <a:pt x="799258" y="1319693"/>
                  </a:lnTo>
                  <a:lnTo>
                    <a:pt x="798997" y="1319803"/>
                  </a:lnTo>
                  <a:lnTo>
                    <a:pt x="798800" y="1319803"/>
                  </a:lnTo>
                  <a:lnTo>
                    <a:pt x="798534" y="1319739"/>
                  </a:lnTo>
                  <a:lnTo>
                    <a:pt x="798457" y="1319721"/>
                  </a:lnTo>
                  <a:lnTo>
                    <a:pt x="798132" y="1319689"/>
                  </a:lnTo>
                  <a:lnTo>
                    <a:pt x="797863" y="1319634"/>
                  </a:lnTo>
                  <a:lnTo>
                    <a:pt x="797368" y="1319652"/>
                  </a:lnTo>
                  <a:lnTo>
                    <a:pt x="796873" y="1319621"/>
                  </a:lnTo>
                  <a:lnTo>
                    <a:pt x="796748" y="1319543"/>
                  </a:lnTo>
                  <a:lnTo>
                    <a:pt x="796601" y="1319589"/>
                  </a:lnTo>
                  <a:lnTo>
                    <a:pt x="796325" y="1319784"/>
                  </a:lnTo>
                  <a:lnTo>
                    <a:pt x="796004" y="1319780"/>
                  </a:lnTo>
                  <a:lnTo>
                    <a:pt x="795633" y="1319698"/>
                  </a:lnTo>
                  <a:lnTo>
                    <a:pt x="795433" y="1319844"/>
                  </a:lnTo>
                  <a:lnTo>
                    <a:pt x="794881" y="1320131"/>
                  </a:lnTo>
                  <a:lnTo>
                    <a:pt x="794504" y="1320550"/>
                  </a:lnTo>
                  <a:lnTo>
                    <a:pt x="794299" y="1321041"/>
                  </a:lnTo>
                  <a:lnTo>
                    <a:pt x="794118" y="1321510"/>
                  </a:lnTo>
                  <a:lnTo>
                    <a:pt x="794137" y="1321834"/>
                  </a:lnTo>
                  <a:lnTo>
                    <a:pt x="794352" y="1322212"/>
                  </a:lnTo>
                  <a:lnTo>
                    <a:pt x="794507" y="1322512"/>
                  </a:lnTo>
                  <a:lnTo>
                    <a:pt x="794556" y="1322758"/>
                  </a:lnTo>
                  <a:lnTo>
                    <a:pt x="794745" y="1323159"/>
                  </a:lnTo>
                  <a:lnTo>
                    <a:pt x="794987" y="1323464"/>
                  </a:lnTo>
                  <a:lnTo>
                    <a:pt x="795354" y="1323915"/>
                  </a:lnTo>
                  <a:lnTo>
                    <a:pt x="795618" y="1324270"/>
                  </a:lnTo>
                  <a:lnTo>
                    <a:pt x="795860" y="1324548"/>
                  </a:lnTo>
                  <a:lnTo>
                    <a:pt x="796004" y="1324821"/>
                  </a:lnTo>
                  <a:lnTo>
                    <a:pt x="796219" y="1325249"/>
                  </a:lnTo>
                  <a:lnTo>
                    <a:pt x="796559" y="1325655"/>
                  </a:lnTo>
                  <a:lnTo>
                    <a:pt x="796850" y="1326078"/>
                  </a:lnTo>
                  <a:lnTo>
                    <a:pt x="796971" y="1326356"/>
                  </a:lnTo>
                  <a:lnTo>
                    <a:pt x="797379" y="1326962"/>
                  </a:lnTo>
                  <a:lnTo>
                    <a:pt x="797599" y="1327262"/>
                  </a:lnTo>
                  <a:lnTo>
                    <a:pt x="797939" y="1327640"/>
                  </a:lnTo>
                  <a:lnTo>
                    <a:pt x="798109" y="1327790"/>
                  </a:lnTo>
                  <a:lnTo>
                    <a:pt x="798570" y="1328446"/>
                  </a:lnTo>
                  <a:lnTo>
                    <a:pt x="798636" y="1328598"/>
                  </a:lnTo>
                  <a:lnTo>
                    <a:pt x="798732" y="1328820"/>
                  </a:lnTo>
                  <a:lnTo>
                    <a:pt x="799050" y="1329102"/>
                  </a:lnTo>
                  <a:lnTo>
                    <a:pt x="799345" y="1329430"/>
                  </a:lnTo>
                  <a:lnTo>
                    <a:pt x="799609" y="1329758"/>
                  </a:lnTo>
                  <a:lnTo>
                    <a:pt x="799900" y="1330236"/>
                  </a:lnTo>
                  <a:lnTo>
                    <a:pt x="800048" y="1330459"/>
                  </a:lnTo>
                  <a:lnTo>
                    <a:pt x="800501" y="1331215"/>
                  </a:lnTo>
                  <a:lnTo>
                    <a:pt x="800596" y="1331589"/>
                  </a:lnTo>
                  <a:lnTo>
                    <a:pt x="800543" y="1331935"/>
                  </a:lnTo>
                  <a:lnTo>
                    <a:pt x="800633" y="1332285"/>
                  </a:lnTo>
                  <a:lnTo>
                    <a:pt x="800482" y="1332531"/>
                  </a:lnTo>
                  <a:lnTo>
                    <a:pt x="800376" y="1332804"/>
                  </a:lnTo>
                  <a:lnTo>
                    <a:pt x="800497" y="1333105"/>
                  </a:lnTo>
                  <a:lnTo>
                    <a:pt x="800168" y="1333369"/>
                  </a:lnTo>
                  <a:lnTo>
                    <a:pt x="799964" y="1333715"/>
                  </a:lnTo>
                  <a:lnTo>
                    <a:pt x="799859" y="1334184"/>
                  </a:lnTo>
                  <a:lnTo>
                    <a:pt x="799730" y="1334581"/>
                  </a:lnTo>
                  <a:lnTo>
                    <a:pt x="799477" y="1334676"/>
                  </a:lnTo>
                  <a:lnTo>
                    <a:pt x="799160" y="1334622"/>
                  </a:lnTo>
                  <a:lnTo>
                    <a:pt x="798812" y="1334590"/>
                  </a:lnTo>
                  <a:lnTo>
                    <a:pt x="798490" y="1334608"/>
                  </a:lnTo>
                  <a:lnTo>
                    <a:pt x="798279" y="1334531"/>
                  </a:lnTo>
                  <a:lnTo>
                    <a:pt x="798079" y="1334699"/>
                  </a:lnTo>
                  <a:lnTo>
                    <a:pt x="797977" y="1335045"/>
                  </a:lnTo>
                  <a:lnTo>
                    <a:pt x="797822" y="1335368"/>
                  </a:lnTo>
                  <a:lnTo>
                    <a:pt x="797493" y="1335710"/>
                  </a:lnTo>
                  <a:lnTo>
                    <a:pt x="797168" y="1335979"/>
                  </a:lnTo>
                  <a:lnTo>
                    <a:pt x="796718" y="1336070"/>
                  </a:lnTo>
                  <a:lnTo>
                    <a:pt x="796344" y="1336238"/>
                  </a:lnTo>
                  <a:lnTo>
                    <a:pt x="796023" y="1336357"/>
                  </a:lnTo>
                  <a:lnTo>
                    <a:pt x="795803" y="1336079"/>
                  </a:lnTo>
                  <a:lnTo>
                    <a:pt x="795652" y="1336202"/>
                  </a:lnTo>
                  <a:lnTo>
                    <a:pt x="795622" y="1336598"/>
                  </a:lnTo>
                  <a:lnTo>
                    <a:pt x="795248" y="1336739"/>
                  </a:lnTo>
                  <a:lnTo>
                    <a:pt x="794828" y="1336785"/>
                  </a:lnTo>
                  <a:lnTo>
                    <a:pt x="794379" y="1336976"/>
                  </a:lnTo>
                  <a:lnTo>
                    <a:pt x="794145" y="1337568"/>
                  </a:lnTo>
                  <a:lnTo>
                    <a:pt x="793993" y="1337864"/>
                  </a:lnTo>
                  <a:lnTo>
                    <a:pt x="793740" y="1338005"/>
                  </a:lnTo>
                  <a:lnTo>
                    <a:pt x="793461" y="1338452"/>
                  </a:lnTo>
                  <a:lnTo>
                    <a:pt x="793207" y="1338893"/>
                  </a:lnTo>
                  <a:lnTo>
                    <a:pt x="792852" y="1339308"/>
                  </a:lnTo>
                  <a:lnTo>
                    <a:pt x="792614" y="1340250"/>
                  </a:lnTo>
                  <a:lnTo>
                    <a:pt x="792455" y="1340742"/>
                  </a:lnTo>
                  <a:lnTo>
                    <a:pt x="792444" y="1341466"/>
                  </a:lnTo>
                  <a:lnTo>
                    <a:pt x="792780" y="1342018"/>
                  </a:lnTo>
                  <a:lnTo>
                    <a:pt x="792822" y="1342541"/>
                  </a:lnTo>
                  <a:lnTo>
                    <a:pt x="792912" y="1343065"/>
                  </a:lnTo>
                  <a:lnTo>
                    <a:pt x="792878" y="1343561"/>
                  </a:lnTo>
                  <a:lnTo>
                    <a:pt x="792727" y="1343880"/>
                  </a:lnTo>
                  <a:lnTo>
                    <a:pt x="791911" y="1343744"/>
                  </a:lnTo>
                  <a:lnTo>
                    <a:pt x="791469" y="1343611"/>
                  </a:lnTo>
                  <a:lnTo>
                    <a:pt x="790928" y="1343402"/>
                  </a:lnTo>
                  <a:lnTo>
                    <a:pt x="790388" y="1343097"/>
                  </a:lnTo>
                  <a:lnTo>
                    <a:pt x="790074" y="1342669"/>
                  </a:lnTo>
                  <a:lnTo>
                    <a:pt x="789462" y="1342309"/>
                  </a:lnTo>
                  <a:lnTo>
                    <a:pt x="789005" y="1342141"/>
                  </a:lnTo>
                  <a:lnTo>
                    <a:pt x="788362" y="1342059"/>
                  </a:lnTo>
                  <a:lnTo>
                    <a:pt x="786866" y="1342728"/>
                  </a:lnTo>
                  <a:lnTo>
                    <a:pt x="786162" y="1343221"/>
                  </a:lnTo>
                  <a:lnTo>
                    <a:pt x="785441" y="1343721"/>
                  </a:lnTo>
                  <a:lnTo>
                    <a:pt x="784500" y="1344604"/>
                  </a:lnTo>
                  <a:lnTo>
                    <a:pt x="783880" y="1345383"/>
                  </a:lnTo>
                  <a:lnTo>
                    <a:pt x="783242" y="1346467"/>
                  </a:lnTo>
                  <a:lnTo>
                    <a:pt x="782512" y="1347883"/>
                  </a:lnTo>
                  <a:lnTo>
                    <a:pt x="782080" y="1348870"/>
                  </a:lnTo>
                  <a:lnTo>
                    <a:pt x="781737" y="1349660"/>
                  </a:lnTo>
                  <a:lnTo>
                    <a:pt x="781272" y="1350866"/>
                  </a:lnTo>
                  <a:lnTo>
                    <a:pt x="780823" y="1352720"/>
                  </a:lnTo>
                  <a:lnTo>
                    <a:pt x="780592" y="1354628"/>
                  </a:lnTo>
                  <a:lnTo>
                    <a:pt x="780615" y="1356118"/>
                  </a:lnTo>
                  <a:lnTo>
                    <a:pt x="780759" y="1356446"/>
                  </a:lnTo>
                  <a:lnTo>
                    <a:pt x="780975" y="1356669"/>
                  </a:lnTo>
                  <a:lnTo>
                    <a:pt x="781269" y="1356974"/>
                  </a:lnTo>
                  <a:lnTo>
                    <a:pt x="781639" y="1357006"/>
                  </a:lnTo>
                  <a:lnTo>
                    <a:pt x="782047" y="1357051"/>
                  </a:lnTo>
                  <a:lnTo>
                    <a:pt x="782289" y="1357252"/>
                  </a:lnTo>
                  <a:lnTo>
                    <a:pt x="782531" y="1357703"/>
                  </a:lnTo>
                  <a:lnTo>
                    <a:pt x="782641" y="1358450"/>
                  </a:lnTo>
                  <a:lnTo>
                    <a:pt x="782735" y="1358850"/>
                  </a:lnTo>
                  <a:lnTo>
                    <a:pt x="782845" y="1359647"/>
                  </a:lnTo>
                  <a:lnTo>
                    <a:pt x="783056" y="1360171"/>
                  </a:lnTo>
                  <a:lnTo>
                    <a:pt x="783245" y="1360545"/>
                  </a:lnTo>
                  <a:lnTo>
                    <a:pt x="783672" y="1360986"/>
                  </a:lnTo>
                  <a:lnTo>
                    <a:pt x="783891" y="1361542"/>
                  </a:lnTo>
                  <a:lnTo>
                    <a:pt x="784270" y="1361979"/>
                  </a:lnTo>
                  <a:lnTo>
                    <a:pt x="784167" y="1362690"/>
                  </a:lnTo>
                  <a:lnTo>
                    <a:pt x="784114" y="1363145"/>
                  </a:lnTo>
                  <a:lnTo>
                    <a:pt x="784270" y="1363469"/>
                  </a:lnTo>
                  <a:lnTo>
                    <a:pt x="784742" y="1363778"/>
                  </a:lnTo>
                  <a:lnTo>
                    <a:pt x="784761" y="1364052"/>
                  </a:lnTo>
                  <a:lnTo>
                    <a:pt x="784870" y="1364284"/>
                  </a:lnTo>
                  <a:lnTo>
                    <a:pt x="785021" y="1364698"/>
                  </a:lnTo>
                  <a:lnTo>
                    <a:pt x="785146" y="1365477"/>
                  </a:lnTo>
                  <a:lnTo>
                    <a:pt x="785524" y="1366220"/>
                  </a:lnTo>
                  <a:lnTo>
                    <a:pt x="785944" y="1367003"/>
                  </a:lnTo>
                  <a:lnTo>
                    <a:pt x="786212" y="1367171"/>
                  </a:lnTo>
                  <a:lnTo>
                    <a:pt x="786412" y="1367654"/>
                  </a:lnTo>
                  <a:lnTo>
                    <a:pt x="786178" y="1367950"/>
                  </a:lnTo>
                  <a:lnTo>
                    <a:pt x="786216" y="1368360"/>
                  </a:lnTo>
                  <a:lnTo>
                    <a:pt x="786167" y="1368656"/>
                  </a:lnTo>
                  <a:lnTo>
                    <a:pt x="786310" y="1369553"/>
                  </a:lnTo>
                  <a:lnTo>
                    <a:pt x="786620" y="1370155"/>
                  </a:lnTo>
                  <a:lnTo>
                    <a:pt x="786911" y="1370387"/>
                  </a:lnTo>
                  <a:lnTo>
                    <a:pt x="787251" y="1370442"/>
                  </a:lnTo>
                  <a:lnTo>
                    <a:pt x="787845" y="1370565"/>
                  </a:lnTo>
                  <a:lnTo>
                    <a:pt x="788389" y="1370642"/>
                  </a:lnTo>
                  <a:lnTo>
                    <a:pt x="788959" y="1370838"/>
                  </a:lnTo>
                  <a:lnTo>
                    <a:pt x="789103" y="1371025"/>
                  </a:lnTo>
                  <a:lnTo>
                    <a:pt x="789349" y="1371421"/>
                  </a:lnTo>
                  <a:lnTo>
                    <a:pt x="789757" y="1371562"/>
                  </a:lnTo>
                  <a:lnTo>
                    <a:pt x="790275" y="1371917"/>
                  </a:lnTo>
                  <a:lnTo>
                    <a:pt x="790860" y="1372432"/>
                  </a:lnTo>
                  <a:lnTo>
                    <a:pt x="791442" y="1372992"/>
                  </a:lnTo>
                  <a:lnTo>
                    <a:pt x="791733" y="1373475"/>
                  </a:lnTo>
                  <a:lnTo>
                    <a:pt x="791934" y="1373662"/>
                  </a:lnTo>
                  <a:lnTo>
                    <a:pt x="792202" y="1373990"/>
                  </a:lnTo>
                  <a:lnTo>
                    <a:pt x="792380" y="1374381"/>
                  </a:lnTo>
                  <a:lnTo>
                    <a:pt x="792761" y="1374573"/>
                  </a:lnTo>
                  <a:lnTo>
                    <a:pt x="793011" y="1374759"/>
                  </a:lnTo>
                  <a:lnTo>
                    <a:pt x="793098" y="1375083"/>
                  </a:lnTo>
                  <a:lnTo>
                    <a:pt x="793321" y="1375269"/>
                  </a:lnTo>
                  <a:lnTo>
                    <a:pt x="793683" y="1375502"/>
                  </a:lnTo>
                  <a:lnTo>
                    <a:pt x="794039" y="1375898"/>
                  </a:lnTo>
                  <a:lnTo>
                    <a:pt x="794216" y="1376312"/>
                  </a:lnTo>
                  <a:lnTo>
                    <a:pt x="794417" y="1376613"/>
                  </a:lnTo>
                  <a:lnTo>
                    <a:pt x="794681" y="1377078"/>
                  </a:lnTo>
                  <a:lnTo>
                    <a:pt x="794787" y="1377651"/>
                  </a:lnTo>
                  <a:lnTo>
                    <a:pt x="794757" y="1378089"/>
                  </a:lnTo>
                  <a:lnTo>
                    <a:pt x="794628" y="1378403"/>
                  </a:lnTo>
                  <a:lnTo>
                    <a:pt x="794530" y="1378722"/>
                  </a:lnTo>
                  <a:lnTo>
                    <a:pt x="794519" y="1379364"/>
                  </a:lnTo>
                  <a:lnTo>
                    <a:pt x="794333" y="1379451"/>
                  </a:lnTo>
                  <a:lnTo>
                    <a:pt x="794031" y="1379997"/>
                  </a:lnTo>
                  <a:lnTo>
                    <a:pt x="793453" y="1380398"/>
                  </a:lnTo>
                  <a:lnTo>
                    <a:pt x="793011" y="1380849"/>
                  </a:lnTo>
                  <a:lnTo>
                    <a:pt x="792501" y="1381254"/>
                  </a:lnTo>
                  <a:lnTo>
                    <a:pt x="791858" y="1381541"/>
                  </a:lnTo>
                  <a:lnTo>
                    <a:pt x="791265" y="1381646"/>
                  </a:lnTo>
                  <a:lnTo>
                    <a:pt x="790824" y="1382074"/>
                  </a:lnTo>
                  <a:lnTo>
                    <a:pt x="790777" y="1382120"/>
                  </a:lnTo>
                  <a:lnTo>
                    <a:pt x="790150" y="1382634"/>
                  </a:lnTo>
                  <a:lnTo>
                    <a:pt x="789847" y="1383131"/>
                  </a:lnTo>
                  <a:lnTo>
                    <a:pt x="789379" y="1383741"/>
                  </a:lnTo>
                  <a:lnTo>
                    <a:pt x="789209" y="1384292"/>
                  </a:lnTo>
                  <a:lnTo>
                    <a:pt x="789114" y="1384634"/>
                  </a:lnTo>
                  <a:lnTo>
                    <a:pt x="789058" y="1385203"/>
                  </a:lnTo>
                  <a:lnTo>
                    <a:pt x="788997" y="1386141"/>
                  </a:lnTo>
                  <a:lnTo>
                    <a:pt x="788937" y="1386989"/>
                  </a:lnTo>
                  <a:lnTo>
                    <a:pt x="788748" y="1387376"/>
                  </a:lnTo>
                  <a:lnTo>
                    <a:pt x="788967" y="1387886"/>
                  </a:lnTo>
                  <a:lnTo>
                    <a:pt x="788956" y="1388546"/>
                  </a:lnTo>
                  <a:lnTo>
                    <a:pt x="789213" y="1389585"/>
                  </a:lnTo>
                  <a:lnTo>
                    <a:pt x="789065" y="1390245"/>
                  </a:lnTo>
                  <a:lnTo>
                    <a:pt x="789062" y="1390496"/>
                  </a:lnTo>
                  <a:lnTo>
                    <a:pt x="788910" y="1390596"/>
                  </a:lnTo>
                  <a:lnTo>
                    <a:pt x="788971" y="1390965"/>
                  </a:lnTo>
                  <a:lnTo>
                    <a:pt x="789122" y="1391630"/>
                  </a:lnTo>
                  <a:lnTo>
                    <a:pt x="789402" y="1392505"/>
                  </a:lnTo>
                  <a:lnTo>
                    <a:pt x="789507" y="1393124"/>
                  </a:lnTo>
                  <a:lnTo>
                    <a:pt x="789636" y="1393588"/>
                  </a:lnTo>
                  <a:lnTo>
                    <a:pt x="789553" y="1394477"/>
                  </a:lnTo>
                  <a:lnTo>
                    <a:pt x="789636" y="1394891"/>
                  </a:lnTo>
                  <a:lnTo>
                    <a:pt x="789768" y="1395237"/>
                  </a:lnTo>
                  <a:lnTo>
                    <a:pt x="789810" y="1395379"/>
                  </a:lnTo>
                  <a:lnTo>
                    <a:pt x="790097" y="1395953"/>
                  </a:lnTo>
                  <a:lnTo>
                    <a:pt x="790252" y="1396759"/>
                  </a:lnTo>
                  <a:lnTo>
                    <a:pt x="790210" y="1397260"/>
                  </a:lnTo>
                  <a:lnTo>
                    <a:pt x="790596" y="1397588"/>
                  </a:lnTo>
                  <a:lnTo>
                    <a:pt x="790955" y="1397802"/>
                  </a:lnTo>
                  <a:lnTo>
                    <a:pt x="791291" y="1398244"/>
                  </a:lnTo>
                  <a:lnTo>
                    <a:pt x="791699" y="1398362"/>
                  </a:lnTo>
                  <a:lnTo>
                    <a:pt x="791964" y="1398895"/>
                  </a:lnTo>
                  <a:lnTo>
                    <a:pt x="792346" y="1399382"/>
                  </a:lnTo>
                  <a:lnTo>
                    <a:pt x="792860" y="1399965"/>
                  </a:lnTo>
                  <a:lnTo>
                    <a:pt x="793128" y="1400380"/>
                  </a:lnTo>
                  <a:lnTo>
                    <a:pt x="793392" y="1400708"/>
                  </a:lnTo>
                  <a:lnTo>
                    <a:pt x="793665" y="1400758"/>
                  </a:lnTo>
                  <a:lnTo>
                    <a:pt x="794095" y="1401177"/>
                  </a:lnTo>
                  <a:lnTo>
                    <a:pt x="794590" y="1401573"/>
                  </a:lnTo>
                  <a:lnTo>
                    <a:pt x="795002" y="1402133"/>
                  </a:lnTo>
                  <a:lnTo>
                    <a:pt x="795237" y="1402666"/>
                  </a:lnTo>
                  <a:lnTo>
                    <a:pt x="795509" y="1403468"/>
                  </a:lnTo>
                  <a:lnTo>
                    <a:pt x="795584" y="1404270"/>
                  </a:lnTo>
                  <a:lnTo>
                    <a:pt x="795569" y="1404958"/>
                  </a:lnTo>
                  <a:lnTo>
                    <a:pt x="795739" y="1405536"/>
                  </a:lnTo>
                  <a:lnTo>
                    <a:pt x="795887" y="1405869"/>
                  </a:lnTo>
                  <a:lnTo>
                    <a:pt x="796079" y="1406251"/>
                  </a:lnTo>
                  <a:lnTo>
                    <a:pt x="796491" y="1406743"/>
                  </a:lnTo>
                  <a:lnTo>
                    <a:pt x="796544" y="1407586"/>
                  </a:lnTo>
                  <a:lnTo>
                    <a:pt x="796378" y="1408114"/>
                  </a:lnTo>
                  <a:lnTo>
                    <a:pt x="796348" y="1408624"/>
                  </a:lnTo>
                  <a:lnTo>
                    <a:pt x="796582" y="1409071"/>
                  </a:lnTo>
                  <a:lnTo>
                    <a:pt x="796669" y="1409294"/>
                  </a:lnTo>
                  <a:lnTo>
                    <a:pt x="796463" y="1409638"/>
                  </a:lnTo>
                  <a:lnTo>
                    <a:pt x="796329" y="1409863"/>
                  </a:lnTo>
                  <a:lnTo>
                    <a:pt x="796147" y="1411325"/>
                  </a:lnTo>
                  <a:lnTo>
                    <a:pt x="796246" y="1411945"/>
                  </a:lnTo>
                  <a:lnTo>
                    <a:pt x="796280" y="1412610"/>
                  </a:lnTo>
                  <a:lnTo>
                    <a:pt x="796011" y="1412874"/>
                  </a:lnTo>
                  <a:lnTo>
                    <a:pt x="795977" y="1413448"/>
                  </a:lnTo>
                  <a:lnTo>
                    <a:pt x="795932" y="1413803"/>
                  </a:lnTo>
                  <a:lnTo>
                    <a:pt x="795528" y="1414104"/>
                  </a:lnTo>
                  <a:lnTo>
                    <a:pt x="794844" y="1415607"/>
                  </a:lnTo>
                  <a:lnTo>
                    <a:pt x="794726" y="1415871"/>
                  </a:lnTo>
                  <a:lnTo>
                    <a:pt x="794787" y="1416136"/>
                  </a:lnTo>
                  <a:lnTo>
                    <a:pt x="795089" y="1416518"/>
                  </a:lnTo>
                  <a:lnTo>
                    <a:pt x="794821" y="1416737"/>
                  </a:lnTo>
                  <a:lnTo>
                    <a:pt x="794817" y="1417024"/>
                  </a:lnTo>
                  <a:lnTo>
                    <a:pt x="794572" y="1417352"/>
                  </a:lnTo>
                  <a:lnTo>
                    <a:pt x="794194" y="1417457"/>
                  </a:lnTo>
                  <a:lnTo>
                    <a:pt x="794197" y="1417571"/>
                  </a:lnTo>
                  <a:lnTo>
                    <a:pt x="794209" y="1417898"/>
                  </a:lnTo>
                  <a:lnTo>
                    <a:pt x="794269" y="1418231"/>
                  </a:lnTo>
                  <a:lnTo>
                    <a:pt x="794152" y="1418541"/>
                  </a:lnTo>
                  <a:lnTo>
                    <a:pt x="793665" y="1418595"/>
                  </a:lnTo>
                  <a:lnTo>
                    <a:pt x="793222" y="1418746"/>
                  </a:lnTo>
                  <a:lnTo>
                    <a:pt x="792773" y="1419178"/>
                  </a:lnTo>
                  <a:lnTo>
                    <a:pt x="792244" y="1419215"/>
                  </a:lnTo>
                  <a:lnTo>
                    <a:pt x="791898" y="1419320"/>
                  </a:lnTo>
                  <a:lnTo>
                    <a:pt x="791824" y="1419342"/>
                  </a:lnTo>
                  <a:lnTo>
                    <a:pt x="791446" y="1419511"/>
                  </a:lnTo>
                  <a:lnTo>
                    <a:pt x="791155" y="1419839"/>
                  </a:lnTo>
                  <a:lnTo>
                    <a:pt x="790777" y="1419967"/>
                  </a:lnTo>
                  <a:lnTo>
                    <a:pt x="790161" y="1419912"/>
                  </a:lnTo>
                  <a:lnTo>
                    <a:pt x="789647" y="1420299"/>
                  </a:lnTo>
                  <a:lnTo>
                    <a:pt x="789356" y="1420581"/>
                  </a:lnTo>
                  <a:lnTo>
                    <a:pt x="788733" y="1420882"/>
                  </a:lnTo>
                  <a:lnTo>
                    <a:pt x="787890" y="1421265"/>
                  </a:lnTo>
                  <a:lnTo>
                    <a:pt x="787588" y="1421620"/>
                  </a:lnTo>
                  <a:lnTo>
                    <a:pt x="787452" y="1421916"/>
                  </a:lnTo>
                  <a:lnTo>
                    <a:pt x="787542" y="1422280"/>
                  </a:lnTo>
                  <a:lnTo>
                    <a:pt x="787962" y="1422681"/>
                  </a:lnTo>
                  <a:lnTo>
                    <a:pt x="788313" y="1423310"/>
                  </a:lnTo>
                  <a:lnTo>
                    <a:pt x="788472" y="1423674"/>
                  </a:lnTo>
                  <a:lnTo>
                    <a:pt x="788464" y="1424034"/>
                  </a:lnTo>
                  <a:lnTo>
                    <a:pt x="788687" y="1424403"/>
                  </a:lnTo>
                  <a:lnTo>
                    <a:pt x="789035" y="1425132"/>
                  </a:lnTo>
                  <a:lnTo>
                    <a:pt x="789447" y="1425793"/>
                  </a:lnTo>
                  <a:lnTo>
                    <a:pt x="789836" y="1426130"/>
                  </a:lnTo>
                  <a:lnTo>
                    <a:pt x="790256" y="1426430"/>
                  </a:lnTo>
                  <a:lnTo>
                    <a:pt x="790543" y="1426799"/>
                  </a:lnTo>
                  <a:lnTo>
                    <a:pt x="790864" y="1427164"/>
                  </a:lnTo>
                  <a:lnTo>
                    <a:pt x="791446" y="1427701"/>
                  </a:lnTo>
                  <a:lnTo>
                    <a:pt x="791832" y="1428070"/>
                  </a:lnTo>
                  <a:lnTo>
                    <a:pt x="792349" y="1428439"/>
                  </a:lnTo>
                  <a:lnTo>
                    <a:pt x="793067" y="1428517"/>
                  </a:lnTo>
                  <a:lnTo>
                    <a:pt x="793619" y="1428722"/>
                  </a:lnTo>
                  <a:lnTo>
                    <a:pt x="794076" y="1428863"/>
                  </a:lnTo>
                  <a:lnTo>
                    <a:pt x="794435" y="1428904"/>
                  </a:lnTo>
                  <a:lnTo>
                    <a:pt x="794798" y="1428808"/>
                  </a:lnTo>
                  <a:lnTo>
                    <a:pt x="795248" y="1429177"/>
                  </a:lnTo>
                  <a:lnTo>
                    <a:pt x="795656" y="1429309"/>
                  </a:lnTo>
                  <a:lnTo>
                    <a:pt x="795841" y="1429348"/>
                  </a:lnTo>
                  <a:lnTo>
                    <a:pt x="796015" y="1429382"/>
                  </a:lnTo>
                  <a:lnTo>
                    <a:pt x="796726" y="1429787"/>
                  </a:lnTo>
                  <a:lnTo>
                    <a:pt x="797153" y="1429797"/>
                  </a:lnTo>
                  <a:lnTo>
                    <a:pt x="797542" y="1430065"/>
                  </a:lnTo>
                  <a:lnTo>
                    <a:pt x="797931" y="1430234"/>
                  </a:lnTo>
                  <a:lnTo>
                    <a:pt x="798419" y="1430475"/>
                  </a:lnTo>
                  <a:lnTo>
                    <a:pt x="798868" y="1430844"/>
                  </a:lnTo>
                  <a:lnTo>
                    <a:pt x="799583" y="1431150"/>
                  </a:lnTo>
                  <a:lnTo>
                    <a:pt x="799911" y="1431191"/>
                  </a:lnTo>
                  <a:lnTo>
                    <a:pt x="800142" y="1431095"/>
                  </a:lnTo>
                  <a:lnTo>
                    <a:pt x="800762" y="1431236"/>
                  </a:lnTo>
                  <a:lnTo>
                    <a:pt x="800785" y="1431664"/>
                  </a:lnTo>
                  <a:lnTo>
                    <a:pt x="800943" y="1432061"/>
                  </a:lnTo>
                  <a:lnTo>
                    <a:pt x="801461" y="1432498"/>
                  </a:lnTo>
                  <a:lnTo>
                    <a:pt x="801850" y="1432666"/>
                  </a:lnTo>
                  <a:lnTo>
                    <a:pt x="802138" y="1433004"/>
                  </a:lnTo>
                  <a:lnTo>
                    <a:pt x="802330" y="1433204"/>
                  </a:lnTo>
                  <a:lnTo>
                    <a:pt x="802425" y="1433500"/>
                  </a:lnTo>
                  <a:lnTo>
                    <a:pt x="802908" y="1433805"/>
                  </a:lnTo>
                  <a:lnTo>
                    <a:pt x="803203" y="1433942"/>
                  </a:lnTo>
                  <a:lnTo>
                    <a:pt x="803679" y="1434639"/>
                  </a:lnTo>
                  <a:lnTo>
                    <a:pt x="804133" y="1434908"/>
                  </a:lnTo>
                  <a:lnTo>
                    <a:pt x="804522" y="1435176"/>
                  </a:lnTo>
                  <a:lnTo>
                    <a:pt x="804809" y="1435741"/>
                  </a:lnTo>
                  <a:lnTo>
                    <a:pt x="805422" y="1436279"/>
                  </a:lnTo>
                  <a:lnTo>
                    <a:pt x="805902" y="1436812"/>
                  </a:lnTo>
                  <a:lnTo>
                    <a:pt x="806453" y="1437181"/>
                  </a:lnTo>
                  <a:lnTo>
                    <a:pt x="806608" y="1437274"/>
                  </a:lnTo>
                  <a:lnTo>
                    <a:pt x="806907" y="1437454"/>
                  </a:lnTo>
                  <a:lnTo>
                    <a:pt x="807523" y="1437659"/>
                  </a:lnTo>
                  <a:lnTo>
                    <a:pt x="807912" y="1438060"/>
                  </a:lnTo>
                  <a:lnTo>
                    <a:pt x="808294" y="1438529"/>
                  </a:lnTo>
                  <a:lnTo>
                    <a:pt x="808713" y="1438930"/>
                  </a:lnTo>
                  <a:lnTo>
                    <a:pt x="809197" y="1439299"/>
                  </a:lnTo>
                  <a:lnTo>
                    <a:pt x="809779" y="1439704"/>
                  </a:lnTo>
                  <a:lnTo>
                    <a:pt x="810297" y="1440206"/>
                  </a:lnTo>
                  <a:lnTo>
                    <a:pt x="810712" y="1440738"/>
                  </a:lnTo>
                  <a:lnTo>
                    <a:pt x="811098" y="1441107"/>
                  </a:lnTo>
                  <a:lnTo>
                    <a:pt x="811060" y="1441531"/>
                  </a:lnTo>
                  <a:lnTo>
                    <a:pt x="810822" y="1442023"/>
                  </a:lnTo>
                  <a:lnTo>
                    <a:pt x="810505" y="1442296"/>
                  </a:lnTo>
                  <a:lnTo>
                    <a:pt x="810236" y="1442556"/>
                  </a:lnTo>
                  <a:lnTo>
                    <a:pt x="809866" y="1443239"/>
                  </a:lnTo>
                  <a:lnTo>
                    <a:pt x="809564" y="1443727"/>
                  </a:lnTo>
                  <a:lnTo>
                    <a:pt x="808906" y="1443977"/>
                  </a:lnTo>
                  <a:lnTo>
                    <a:pt x="808248" y="1444292"/>
                  </a:lnTo>
                  <a:lnTo>
                    <a:pt x="807878" y="1444747"/>
                  </a:lnTo>
                  <a:lnTo>
                    <a:pt x="807806" y="1445107"/>
                  </a:lnTo>
                  <a:lnTo>
                    <a:pt x="807489" y="1445412"/>
                  </a:lnTo>
                  <a:lnTo>
                    <a:pt x="807096" y="1445440"/>
                  </a:lnTo>
                  <a:lnTo>
                    <a:pt x="806567" y="1445822"/>
                  </a:lnTo>
                  <a:lnTo>
                    <a:pt x="806106" y="1446077"/>
                  </a:lnTo>
                  <a:lnTo>
                    <a:pt x="805679" y="1446332"/>
                  </a:lnTo>
                  <a:lnTo>
                    <a:pt x="805183" y="1446524"/>
                  </a:lnTo>
                  <a:lnTo>
                    <a:pt x="804821" y="1446647"/>
                  </a:lnTo>
                  <a:lnTo>
                    <a:pt x="804620" y="1446938"/>
                  </a:lnTo>
                  <a:lnTo>
                    <a:pt x="804681" y="1447335"/>
                  </a:lnTo>
                  <a:lnTo>
                    <a:pt x="804288" y="1447394"/>
                  </a:lnTo>
                  <a:lnTo>
                    <a:pt x="803921" y="1447681"/>
                  </a:lnTo>
                  <a:lnTo>
                    <a:pt x="803521" y="1448200"/>
                  </a:lnTo>
                  <a:lnTo>
                    <a:pt x="803252" y="1448656"/>
                  </a:lnTo>
                  <a:lnTo>
                    <a:pt x="803245" y="1449148"/>
                  </a:lnTo>
                  <a:lnTo>
                    <a:pt x="803173" y="1449508"/>
                  </a:lnTo>
                  <a:lnTo>
                    <a:pt x="802708" y="1449890"/>
                  </a:lnTo>
                  <a:lnTo>
                    <a:pt x="802538" y="1450218"/>
                  </a:lnTo>
                  <a:lnTo>
                    <a:pt x="802334" y="1450706"/>
                  </a:lnTo>
                  <a:lnTo>
                    <a:pt x="801544" y="1451221"/>
                  </a:lnTo>
                  <a:lnTo>
                    <a:pt x="801178" y="1451571"/>
                  </a:lnTo>
                  <a:lnTo>
                    <a:pt x="800853" y="1451471"/>
                  </a:lnTo>
                  <a:lnTo>
                    <a:pt x="800516" y="1451890"/>
                  </a:lnTo>
                  <a:lnTo>
                    <a:pt x="800607" y="1452419"/>
                  </a:lnTo>
                  <a:lnTo>
                    <a:pt x="800603" y="1452514"/>
                  </a:lnTo>
                  <a:lnTo>
                    <a:pt x="800369" y="1452970"/>
                  </a:lnTo>
                  <a:lnTo>
                    <a:pt x="799840" y="1453289"/>
                  </a:lnTo>
                  <a:lnTo>
                    <a:pt x="799511" y="1453416"/>
                  </a:lnTo>
                  <a:lnTo>
                    <a:pt x="799409" y="1453576"/>
                  </a:lnTo>
                  <a:lnTo>
                    <a:pt x="799046" y="1453899"/>
                  </a:lnTo>
                  <a:lnTo>
                    <a:pt x="798781" y="1454027"/>
                  </a:lnTo>
                  <a:lnTo>
                    <a:pt x="798290" y="1454214"/>
                  </a:lnTo>
                  <a:lnTo>
                    <a:pt x="798237" y="1454343"/>
                  </a:lnTo>
                  <a:lnTo>
                    <a:pt x="798116" y="1454637"/>
                  </a:lnTo>
                  <a:lnTo>
                    <a:pt x="798045" y="1455065"/>
                  </a:lnTo>
                  <a:lnTo>
                    <a:pt x="797682" y="1455321"/>
                  </a:lnTo>
                  <a:lnTo>
                    <a:pt x="797123" y="1455571"/>
                  </a:lnTo>
                  <a:lnTo>
                    <a:pt x="796952" y="1455867"/>
                  </a:lnTo>
                  <a:lnTo>
                    <a:pt x="796752" y="1456254"/>
                  </a:lnTo>
                  <a:lnTo>
                    <a:pt x="796680" y="1456683"/>
                  </a:lnTo>
                  <a:lnTo>
                    <a:pt x="796317" y="1456774"/>
                  </a:lnTo>
                  <a:lnTo>
                    <a:pt x="796314" y="1457070"/>
                  </a:lnTo>
                  <a:lnTo>
                    <a:pt x="796178" y="1457393"/>
                  </a:lnTo>
                  <a:lnTo>
                    <a:pt x="795815" y="1457421"/>
                  </a:lnTo>
                  <a:lnTo>
                    <a:pt x="795263" y="1457348"/>
                  </a:lnTo>
                  <a:lnTo>
                    <a:pt x="794995" y="1457671"/>
                  </a:lnTo>
                  <a:lnTo>
                    <a:pt x="794666" y="1457863"/>
                  </a:lnTo>
                  <a:lnTo>
                    <a:pt x="794107" y="1457917"/>
                  </a:lnTo>
                  <a:lnTo>
                    <a:pt x="793706" y="1458569"/>
                  </a:lnTo>
                  <a:lnTo>
                    <a:pt x="793570" y="1458828"/>
                  </a:lnTo>
                  <a:lnTo>
                    <a:pt x="792421" y="1459138"/>
                  </a:lnTo>
                  <a:lnTo>
                    <a:pt x="791635" y="1459156"/>
                  </a:lnTo>
                  <a:lnTo>
                    <a:pt x="791144" y="1459248"/>
                  </a:lnTo>
                  <a:lnTo>
                    <a:pt x="790653" y="1459302"/>
                  </a:lnTo>
                  <a:lnTo>
                    <a:pt x="790354" y="1459562"/>
                  </a:lnTo>
                  <a:lnTo>
                    <a:pt x="790098" y="1459502"/>
                  </a:lnTo>
                  <a:lnTo>
                    <a:pt x="789866" y="1459452"/>
                  </a:lnTo>
                  <a:lnTo>
                    <a:pt x="789545" y="1459088"/>
                  </a:lnTo>
                  <a:lnTo>
                    <a:pt x="789186" y="1459047"/>
                  </a:lnTo>
                  <a:lnTo>
                    <a:pt x="788340" y="1458933"/>
                  </a:lnTo>
                  <a:lnTo>
                    <a:pt x="787198" y="1458819"/>
                  </a:lnTo>
                  <a:lnTo>
                    <a:pt x="786545" y="1458742"/>
                  </a:lnTo>
                  <a:lnTo>
                    <a:pt x="785906" y="1458819"/>
                  </a:lnTo>
                  <a:lnTo>
                    <a:pt x="785021" y="1459352"/>
                  </a:lnTo>
                  <a:lnTo>
                    <a:pt x="784133" y="1460291"/>
                  </a:lnTo>
                  <a:lnTo>
                    <a:pt x="783189" y="1462104"/>
                  </a:lnTo>
                  <a:lnTo>
                    <a:pt x="782278" y="1464573"/>
                  </a:lnTo>
                  <a:lnTo>
                    <a:pt x="781613" y="1467161"/>
                  </a:lnTo>
                  <a:lnTo>
                    <a:pt x="781458" y="1467652"/>
                  </a:lnTo>
                  <a:lnTo>
                    <a:pt x="780879" y="1469561"/>
                  </a:lnTo>
                  <a:lnTo>
                    <a:pt x="780332" y="1471894"/>
                  </a:lnTo>
                  <a:lnTo>
                    <a:pt x="779901" y="1473748"/>
                  </a:lnTo>
                  <a:lnTo>
                    <a:pt x="779364" y="1476240"/>
                  </a:lnTo>
                  <a:lnTo>
                    <a:pt x="779069" y="1478760"/>
                  </a:lnTo>
                  <a:lnTo>
                    <a:pt x="778582" y="1481607"/>
                  </a:lnTo>
                  <a:lnTo>
                    <a:pt x="778393" y="1484163"/>
                  </a:lnTo>
                  <a:lnTo>
                    <a:pt x="778147" y="1485881"/>
                  </a:lnTo>
                  <a:lnTo>
                    <a:pt x="778121" y="1487343"/>
                  </a:lnTo>
                  <a:lnTo>
                    <a:pt x="778313" y="1488919"/>
                  </a:lnTo>
                  <a:lnTo>
                    <a:pt x="778574" y="1490641"/>
                  </a:lnTo>
                  <a:lnTo>
                    <a:pt x="779198" y="1492477"/>
                  </a:lnTo>
                  <a:lnTo>
                    <a:pt x="779980" y="1493662"/>
                  </a:lnTo>
                  <a:lnTo>
                    <a:pt x="780883" y="1494081"/>
                  </a:lnTo>
                  <a:lnTo>
                    <a:pt x="781462" y="1494345"/>
                  </a:lnTo>
                  <a:lnTo>
                    <a:pt x="781628" y="1495188"/>
                  </a:lnTo>
                  <a:lnTo>
                    <a:pt x="782013" y="1496186"/>
                  </a:lnTo>
                  <a:lnTo>
                    <a:pt x="783083" y="1497594"/>
                  </a:lnTo>
                  <a:lnTo>
                    <a:pt x="784050" y="1498341"/>
                  </a:lnTo>
                  <a:lnTo>
                    <a:pt x="784628" y="1498715"/>
                  </a:lnTo>
                  <a:lnTo>
                    <a:pt x="785898" y="1499102"/>
                  </a:lnTo>
                  <a:lnTo>
                    <a:pt x="786839" y="1499375"/>
                  </a:lnTo>
                  <a:lnTo>
                    <a:pt x="787920" y="1500050"/>
                  </a:lnTo>
                  <a:lnTo>
                    <a:pt x="789470" y="1500956"/>
                  </a:lnTo>
                  <a:lnTo>
                    <a:pt x="791091" y="1501895"/>
                  </a:lnTo>
                  <a:lnTo>
                    <a:pt x="792610" y="1502583"/>
                  </a:lnTo>
                  <a:lnTo>
                    <a:pt x="793185" y="1503139"/>
                  </a:lnTo>
                  <a:lnTo>
                    <a:pt x="794012" y="1503777"/>
                  </a:lnTo>
                  <a:lnTo>
                    <a:pt x="794662" y="1503931"/>
                  </a:lnTo>
                  <a:lnTo>
                    <a:pt x="795157" y="1504592"/>
                  </a:lnTo>
                  <a:lnTo>
                    <a:pt x="795743" y="1505676"/>
                  </a:lnTo>
                  <a:lnTo>
                    <a:pt x="796257" y="1506237"/>
                  </a:lnTo>
                  <a:lnTo>
                    <a:pt x="796843" y="1507266"/>
                  </a:lnTo>
                  <a:lnTo>
                    <a:pt x="797300" y="1507713"/>
                  </a:lnTo>
                  <a:lnTo>
                    <a:pt x="797621" y="1508132"/>
                  </a:lnTo>
                  <a:lnTo>
                    <a:pt x="798052" y="1508720"/>
                  </a:lnTo>
                  <a:lnTo>
                    <a:pt x="798536" y="1509412"/>
                  </a:lnTo>
                  <a:lnTo>
                    <a:pt x="799318" y="1510059"/>
                  </a:lnTo>
                  <a:lnTo>
                    <a:pt x="799991" y="1510761"/>
                  </a:lnTo>
                  <a:lnTo>
                    <a:pt x="800834" y="1511353"/>
                  </a:lnTo>
                  <a:lnTo>
                    <a:pt x="801321" y="1511668"/>
                  </a:lnTo>
                  <a:lnTo>
                    <a:pt x="801945" y="1512146"/>
                  </a:lnTo>
                  <a:lnTo>
                    <a:pt x="802243" y="1512260"/>
                  </a:lnTo>
                  <a:lnTo>
                    <a:pt x="802678" y="1512543"/>
                  </a:lnTo>
                  <a:lnTo>
                    <a:pt x="803026" y="1513017"/>
                  </a:lnTo>
                  <a:lnTo>
                    <a:pt x="803434" y="1513354"/>
                  </a:lnTo>
                  <a:lnTo>
                    <a:pt x="804140" y="1513559"/>
                  </a:lnTo>
                  <a:lnTo>
                    <a:pt x="804877" y="1513987"/>
                  </a:lnTo>
                  <a:lnTo>
                    <a:pt x="805418" y="1514379"/>
                  </a:lnTo>
                  <a:lnTo>
                    <a:pt x="805773" y="1514579"/>
                  </a:lnTo>
                  <a:lnTo>
                    <a:pt x="806238" y="1514648"/>
                  </a:lnTo>
                  <a:lnTo>
                    <a:pt x="806718" y="1515372"/>
                  </a:lnTo>
                  <a:lnTo>
                    <a:pt x="807066" y="1516014"/>
                  </a:lnTo>
                  <a:lnTo>
                    <a:pt x="807470" y="1516352"/>
                  </a:lnTo>
                  <a:lnTo>
                    <a:pt x="808112" y="1517185"/>
                  </a:lnTo>
                  <a:lnTo>
                    <a:pt x="808551" y="1517441"/>
                  </a:lnTo>
                  <a:lnTo>
                    <a:pt x="808929" y="1517614"/>
                  </a:lnTo>
                  <a:lnTo>
                    <a:pt x="809329" y="1518311"/>
                  </a:lnTo>
                  <a:lnTo>
                    <a:pt x="809344" y="1518917"/>
                  </a:lnTo>
                  <a:lnTo>
                    <a:pt x="809288" y="1519190"/>
                  </a:lnTo>
                  <a:lnTo>
                    <a:pt x="809140" y="1519655"/>
                  </a:lnTo>
                  <a:lnTo>
                    <a:pt x="809303" y="1519851"/>
                  </a:lnTo>
                  <a:lnTo>
                    <a:pt x="810013" y="1520083"/>
                  </a:lnTo>
                  <a:lnTo>
                    <a:pt x="811106" y="1520270"/>
                  </a:lnTo>
                  <a:lnTo>
                    <a:pt x="811272" y="1520379"/>
                  </a:lnTo>
                  <a:lnTo>
                    <a:pt x="811128" y="1520735"/>
                  </a:lnTo>
                  <a:lnTo>
                    <a:pt x="811003" y="1521619"/>
                  </a:lnTo>
                  <a:lnTo>
                    <a:pt x="810932" y="1522471"/>
                  </a:lnTo>
                  <a:lnTo>
                    <a:pt x="810739" y="1522548"/>
                  </a:lnTo>
                  <a:lnTo>
                    <a:pt x="810100" y="1523172"/>
                  </a:lnTo>
                  <a:lnTo>
                    <a:pt x="809628" y="1523355"/>
                  </a:lnTo>
                  <a:lnTo>
                    <a:pt x="809050" y="1523564"/>
                  </a:lnTo>
                  <a:lnTo>
                    <a:pt x="808471" y="1523665"/>
                  </a:lnTo>
                  <a:lnTo>
                    <a:pt x="808056" y="1523929"/>
                  </a:lnTo>
                  <a:lnTo>
                    <a:pt x="807444" y="1524389"/>
                  </a:lnTo>
                  <a:lnTo>
                    <a:pt x="807383" y="1524717"/>
                  </a:lnTo>
                  <a:lnTo>
                    <a:pt x="806884" y="1524986"/>
                  </a:lnTo>
                  <a:lnTo>
                    <a:pt x="806340" y="1524785"/>
                  </a:lnTo>
                  <a:lnTo>
                    <a:pt x="805954" y="1524858"/>
                  </a:lnTo>
                  <a:lnTo>
                    <a:pt x="805225" y="1525674"/>
                  </a:lnTo>
                  <a:lnTo>
                    <a:pt x="804923" y="1525833"/>
                  </a:lnTo>
                  <a:lnTo>
                    <a:pt x="804507" y="1525993"/>
                  </a:lnTo>
                  <a:lnTo>
                    <a:pt x="803982" y="1526312"/>
                  </a:lnTo>
                  <a:lnTo>
                    <a:pt x="803615" y="1526995"/>
                  </a:lnTo>
                  <a:lnTo>
                    <a:pt x="802746" y="1528057"/>
                  </a:lnTo>
                  <a:lnTo>
                    <a:pt x="802519" y="1528467"/>
                  </a:lnTo>
                  <a:lnTo>
                    <a:pt x="802319" y="1528845"/>
                  </a:lnTo>
                  <a:lnTo>
                    <a:pt x="802232" y="1529260"/>
                  </a:lnTo>
                  <a:lnTo>
                    <a:pt x="801899" y="1529447"/>
                  </a:lnTo>
                  <a:lnTo>
                    <a:pt x="801703" y="1529661"/>
                  </a:lnTo>
                  <a:lnTo>
                    <a:pt x="801427" y="1529743"/>
                  </a:lnTo>
                  <a:lnTo>
                    <a:pt x="801068" y="1529880"/>
                  </a:lnTo>
                  <a:lnTo>
                    <a:pt x="800837" y="1530618"/>
                  </a:lnTo>
                  <a:lnTo>
                    <a:pt x="800773" y="1531169"/>
                  </a:lnTo>
                  <a:lnTo>
                    <a:pt x="800928" y="1531748"/>
                  </a:lnTo>
                  <a:lnTo>
                    <a:pt x="801196" y="1532030"/>
                  </a:lnTo>
                  <a:lnTo>
                    <a:pt x="802122" y="1532486"/>
                  </a:lnTo>
                  <a:lnTo>
                    <a:pt x="802395" y="1532654"/>
                  </a:lnTo>
                  <a:lnTo>
                    <a:pt x="802580" y="1532937"/>
                  </a:lnTo>
                  <a:lnTo>
                    <a:pt x="802791" y="1533379"/>
                  </a:lnTo>
                  <a:lnTo>
                    <a:pt x="803332" y="1534049"/>
                  </a:lnTo>
                  <a:lnTo>
                    <a:pt x="803623" y="1534550"/>
                  </a:lnTo>
                  <a:lnTo>
                    <a:pt x="803838" y="1534828"/>
                  </a:lnTo>
                  <a:lnTo>
                    <a:pt x="803944" y="1535160"/>
                  </a:lnTo>
                  <a:lnTo>
                    <a:pt x="803800" y="1535461"/>
                  </a:lnTo>
                  <a:lnTo>
                    <a:pt x="804008" y="1536072"/>
                  </a:lnTo>
                  <a:lnTo>
                    <a:pt x="804303" y="1536518"/>
                  </a:lnTo>
                  <a:lnTo>
                    <a:pt x="804840" y="1537270"/>
                  </a:lnTo>
                  <a:lnTo>
                    <a:pt x="805304" y="1537361"/>
                  </a:lnTo>
                  <a:lnTo>
                    <a:pt x="805660" y="1537589"/>
                  </a:lnTo>
                  <a:lnTo>
                    <a:pt x="805599" y="1537862"/>
                  </a:lnTo>
                  <a:lnTo>
                    <a:pt x="806113" y="1538172"/>
                  </a:lnTo>
                  <a:lnTo>
                    <a:pt x="806465" y="1538427"/>
                  </a:lnTo>
                  <a:lnTo>
                    <a:pt x="806759" y="1538819"/>
                  </a:lnTo>
                  <a:lnTo>
                    <a:pt x="807190" y="1539375"/>
                  </a:lnTo>
                  <a:lnTo>
                    <a:pt x="807515" y="1539740"/>
                  </a:lnTo>
                  <a:lnTo>
                    <a:pt x="807734" y="1539826"/>
                  </a:lnTo>
                  <a:lnTo>
                    <a:pt x="808048" y="1540236"/>
                  </a:lnTo>
                  <a:lnTo>
                    <a:pt x="808135" y="1540492"/>
                  </a:lnTo>
                  <a:lnTo>
                    <a:pt x="808256" y="1541239"/>
                  </a:lnTo>
                  <a:lnTo>
                    <a:pt x="808139" y="1541758"/>
                  </a:lnTo>
                  <a:lnTo>
                    <a:pt x="808539" y="1542346"/>
                  </a:lnTo>
                  <a:lnTo>
                    <a:pt x="808993" y="1543153"/>
                  </a:lnTo>
                  <a:lnTo>
                    <a:pt x="809095" y="1543786"/>
                  </a:lnTo>
                  <a:lnTo>
                    <a:pt x="809212" y="1544834"/>
                  </a:lnTo>
                  <a:lnTo>
                    <a:pt x="809314" y="1545276"/>
                  </a:lnTo>
                  <a:lnTo>
                    <a:pt x="809197" y="1545659"/>
                  </a:lnTo>
                  <a:lnTo>
                    <a:pt x="809023" y="1546347"/>
                  </a:lnTo>
                  <a:lnTo>
                    <a:pt x="809065" y="1547062"/>
                  </a:lnTo>
                  <a:lnTo>
                    <a:pt x="809492" y="1547705"/>
                  </a:lnTo>
                  <a:lnTo>
                    <a:pt x="809817" y="1548151"/>
                  </a:lnTo>
                  <a:lnTo>
                    <a:pt x="810232" y="1549372"/>
                  </a:lnTo>
                  <a:lnTo>
                    <a:pt x="810301" y="1550197"/>
                  </a:lnTo>
                  <a:lnTo>
                    <a:pt x="810595" y="1550780"/>
                  </a:lnTo>
                  <a:lnTo>
                    <a:pt x="810796" y="1551942"/>
                  </a:lnTo>
                  <a:lnTo>
                    <a:pt x="811192" y="1552580"/>
                  </a:lnTo>
                  <a:lnTo>
                    <a:pt x="811400" y="1553382"/>
                  </a:lnTo>
                  <a:lnTo>
                    <a:pt x="811419" y="1553770"/>
                  </a:lnTo>
                  <a:lnTo>
                    <a:pt x="811412" y="1554289"/>
                  </a:lnTo>
                  <a:lnTo>
                    <a:pt x="811510" y="1555009"/>
                  </a:lnTo>
                  <a:lnTo>
                    <a:pt x="811721" y="1555369"/>
                  </a:lnTo>
                  <a:lnTo>
                    <a:pt x="812020" y="1555569"/>
                  </a:lnTo>
                  <a:lnTo>
                    <a:pt x="812258" y="1556289"/>
                  </a:lnTo>
                  <a:lnTo>
                    <a:pt x="812322" y="1557228"/>
                  </a:lnTo>
                  <a:lnTo>
                    <a:pt x="812179" y="1557666"/>
                  </a:lnTo>
                  <a:lnTo>
                    <a:pt x="811895" y="1558016"/>
                  </a:lnTo>
                  <a:lnTo>
                    <a:pt x="811918" y="1558513"/>
                  </a:lnTo>
                  <a:lnTo>
                    <a:pt x="811986" y="1559397"/>
                  </a:lnTo>
                  <a:lnTo>
                    <a:pt x="811858" y="1560331"/>
                  </a:lnTo>
                  <a:lnTo>
                    <a:pt x="811979" y="1561352"/>
                  </a:lnTo>
                  <a:lnTo>
                    <a:pt x="812107" y="1561963"/>
                  </a:lnTo>
                  <a:lnTo>
                    <a:pt x="812126" y="1562222"/>
                  </a:lnTo>
                  <a:lnTo>
                    <a:pt x="811914" y="1562592"/>
                  </a:lnTo>
                  <a:lnTo>
                    <a:pt x="811593" y="1563047"/>
                  </a:lnTo>
                  <a:lnTo>
                    <a:pt x="811419" y="1563416"/>
                  </a:lnTo>
                  <a:lnTo>
                    <a:pt x="811249" y="1563667"/>
                  </a:lnTo>
                  <a:lnTo>
                    <a:pt x="811374" y="1563813"/>
                  </a:lnTo>
                  <a:lnTo>
                    <a:pt x="811427" y="1564296"/>
                  </a:lnTo>
                  <a:lnTo>
                    <a:pt x="810815" y="1564888"/>
                  </a:lnTo>
                  <a:lnTo>
                    <a:pt x="810588" y="1564843"/>
                  </a:lnTo>
                  <a:lnTo>
                    <a:pt x="809979" y="1565125"/>
                  </a:lnTo>
                  <a:lnTo>
                    <a:pt x="809397" y="1565157"/>
                  </a:lnTo>
                  <a:lnTo>
                    <a:pt x="809046" y="1565152"/>
                  </a:lnTo>
                  <a:lnTo>
                    <a:pt x="808634" y="1564874"/>
                  </a:lnTo>
                  <a:lnTo>
                    <a:pt x="807908" y="1564820"/>
                  </a:lnTo>
                  <a:lnTo>
                    <a:pt x="807266" y="1564724"/>
                  </a:lnTo>
                  <a:lnTo>
                    <a:pt x="806499" y="1564692"/>
                  </a:lnTo>
                  <a:lnTo>
                    <a:pt x="806106" y="1564537"/>
                  </a:lnTo>
                  <a:lnTo>
                    <a:pt x="805603" y="1564697"/>
                  </a:lnTo>
                  <a:lnTo>
                    <a:pt x="805127" y="1564729"/>
                  </a:lnTo>
                  <a:lnTo>
                    <a:pt x="804605" y="1564806"/>
                  </a:lnTo>
                  <a:lnTo>
                    <a:pt x="804254" y="1564610"/>
                  </a:lnTo>
                  <a:lnTo>
                    <a:pt x="803963" y="1564669"/>
                  </a:lnTo>
                  <a:lnTo>
                    <a:pt x="803611" y="1564619"/>
                  </a:lnTo>
                  <a:lnTo>
                    <a:pt x="803010" y="1564464"/>
                  </a:lnTo>
                  <a:lnTo>
                    <a:pt x="802848" y="1564191"/>
                  </a:lnTo>
                  <a:lnTo>
                    <a:pt x="802583" y="1564018"/>
                  </a:lnTo>
                  <a:lnTo>
                    <a:pt x="801650" y="1563835"/>
                  </a:lnTo>
                  <a:lnTo>
                    <a:pt x="800928" y="1563617"/>
                  </a:lnTo>
                  <a:lnTo>
                    <a:pt x="800187" y="1563207"/>
                  </a:lnTo>
                  <a:lnTo>
                    <a:pt x="799836" y="1562874"/>
                  </a:lnTo>
                  <a:lnTo>
                    <a:pt x="799466" y="1562869"/>
                  </a:lnTo>
                  <a:lnTo>
                    <a:pt x="798808" y="1563043"/>
                  </a:lnTo>
                  <a:lnTo>
                    <a:pt x="798253" y="1562801"/>
                  </a:lnTo>
                  <a:lnTo>
                    <a:pt x="797648" y="1562601"/>
                  </a:lnTo>
                  <a:lnTo>
                    <a:pt x="796998" y="1562359"/>
                  </a:lnTo>
                  <a:lnTo>
                    <a:pt x="796627" y="1562209"/>
                  </a:lnTo>
                  <a:lnTo>
                    <a:pt x="796076" y="1561826"/>
                  </a:lnTo>
                  <a:lnTo>
                    <a:pt x="795554" y="1562145"/>
                  </a:lnTo>
                  <a:lnTo>
                    <a:pt x="795135" y="1562231"/>
                  </a:lnTo>
                  <a:lnTo>
                    <a:pt x="794303" y="1561703"/>
                  </a:lnTo>
                  <a:lnTo>
                    <a:pt x="793461" y="1561689"/>
                  </a:lnTo>
                  <a:lnTo>
                    <a:pt x="792580" y="1561439"/>
                  </a:lnTo>
                  <a:lnTo>
                    <a:pt x="791741" y="1561425"/>
                  </a:lnTo>
                  <a:lnTo>
                    <a:pt x="791136" y="1561366"/>
                  </a:lnTo>
                  <a:lnTo>
                    <a:pt x="790762" y="1561220"/>
                  </a:lnTo>
                  <a:lnTo>
                    <a:pt x="790396" y="1560887"/>
                  </a:lnTo>
                  <a:lnTo>
                    <a:pt x="789980" y="1560737"/>
                  </a:lnTo>
                  <a:lnTo>
                    <a:pt x="789050" y="1560441"/>
                  </a:lnTo>
                  <a:lnTo>
                    <a:pt x="788491" y="1560195"/>
                  </a:lnTo>
                  <a:lnTo>
                    <a:pt x="787754" y="1559762"/>
                  </a:lnTo>
                  <a:lnTo>
                    <a:pt x="787482" y="1559242"/>
                  </a:lnTo>
                  <a:lnTo>
                    <a:pt x="787021" y="1558905"/>
                  </a:lnTo>
                  <a:lnTo>
                    <a:pt x="786843" y="1558386"/>
                  </a:lnTo>
                  <a:lnTo>
                    <a:pt x="786522" y="1557962"/>
                  </a:lnTo>
                  <a:lnTo>
                    <a:pt x="786065" y="1557579"/>
                  </a:lnTo>
                  <a:lnTo>
                    <a:pt x="785278" y="1557096"/>
                  </a:lnTo>
                  <a:lnTo>
                    <a:pt x="784130" y="1555998"/>
                  </a:lnTo>
                  <a:lnTo>
                    <a:pt x="784043" y="1555574"/>
                  </a:lnTo>
                  <a:lnTo>
                    <a:pt x="783857" y="1555428"/>
                  </a:lnTo>
                  <a:lnTo>
                    <a:pt x="783495" y="1554863"/>
                  </a:lnTo>
                  <a:lnTo>
                    <a:pt x="783313" y="1554531"/>
                  </a:lnTo>
                  <a:lnTo>
                    <a:pt x="782992" y="1554148"/>
                  </a:lnTo>
                  <a:lnTo>
                    <a:pt x="782584" y="1553578"/>
                  </a:lnTo>
                  <a:lnTo>
                    <a:pt x="781851" y="1552863"/>
                  </a:lnTo>
                  <a:lnTo>
                    <a:pt x="781307" y="1551869"/>
                  </a:lnTo>
                  <a:lnTo>
                    <a:pt x="780985" y="1551582"/>
                  </a:lnTo>
                  <a:lnTo>
                    <a:pt x="780381" y="1551245"/>
                  </a:lnTo>
                  <a:lnTo>
                    <a:pt x="779829" y="1550954"/>
                  </a:lnTo>
                  <a:lnTo>
                    <a:pt x="779315" y="1550853"/>
                  </a:lnTo>
                  <a:lnTo>
                    <a:pt x="779031" y="1550990"/>
                  </a:lnTo>
                  <a:lnTo>
                    <a:pt x="778344" y="1550320"/>
                  </a:lnTo>
                  <a:lnTo>
                    <a:pt x="777973" y="1550220"/>
                  </a:lnTo>
                  <a:lnTo>
                    <a:pt x="777679" y="1549865"/>
                  </a:lnTo>
                  <a:lnTo>
                    <a:pt x="777081" y="1549131"/>
                  </a:lnTo>
                  <a:lnTo>
                    <a:pt x="776703" y="1548634"/>
                  </a:lnTo>
                  <a:lnTo>
                    <a:pt x="776299" y="1548110"/>
                  </a:lnTo>
                  <a:lnTo>
                    <a:pt x="775453" y="1547887"/>
                  </a:lnTo>
                  <a:lnTo>
                    <a:pt x="774353" y="1547454"/>
                  </a:lnTo>
                  <a:lnTo>
                    <a:pt x="773915" y="1547345"/>
                  </a:lnTo>
                  <a:lnTo>
                    <a:pt x="772807" y="1547249"/>
                  </a:lnTo>
                  <a:lnTo>
                    <a:pt x="772550" y="1547345"/>
                  </a:lnTo>
                  <a:lnTo>
                    <a:pt x="772187" y="1547418"/>
                  </a:lnTo>
                  <a:lnTo>
                    <a:pt x="771775" y="1547281"/>
                  </a:lnTo>
                  <a:lnTo>
                    <a:pt x="771107" y="1547244"/>
                  </a:lnTo>
                  <a:lnTo>
                    <a:pt x="770464" y="1547217"/>
                  </a:lnTo>
                  <a:lnTo>
                    <a:pt x="769897" y="1547208"/>
                  </a:lnTo>
                  <a:lnTo>
                    <a:pt x="769156" y="1546702"/>
                  </a:lnTo>
                  <a:lnTo>
                    <a:pt x="768820" y="1546775"/>
                  </a:lnTo>
                  <a:lnTo>
                    <a:pt x="768518" y="1546484"/>
                  </a:lnTo>
                  <a:lnTo>
                    <a:pt x="768238" y="1546014"/>
                  </a:lnTo>
                  <a:lnTo>
                    <a:pt x="767781" y="1545645"/>
                  </a:lnTo>
                  <a:lnTo>
                    <a:pt x="766428" y="1544975"/>
                  </a:lnTo>
                  <a:lnTo>
                    <a:pt x="765612" y="1544365"/>
                  </a:lnTo>
                  <a:lnTo>
                    <a:pt x="764822" y="1543832"/>
                  </a:lnTo>
                  <a:lnTo>
                    <a:pt x="764470" y="1543467"/>
                  </a:lnTo>
                  <a:lnTo>
                    <a:pt x="764054" y="1543485"/>
                  </a:lnTo>
                  <a:lnTo>
                    <a:pt x="763412" y="1543421"/>
                  </a:lnTo>
                  <a:lnTo>
                    <a:pt x="762452" y="1543636"/>
                  </a:lnTo>
                  <a:lnTo>
                    <a:pt x="761250" y="1544547"/>
                  </a:lnTo>
                  <a:lnTo>
                    <a:pt x="759947" y="1545613"/>
                  </a:lnTo>
                  <a:lnTo>
                    <a:pt x="758919" y="1546916"/>
                  </a:lnTo>
                  <a:lnTo>
                    <a:pt x="758427" y="1548334"/>
                  </a:lnTo>
                  <a:lnTo>
                    <a:pt x="758457" y="1548469"/>
                  </a:lnTo>
                  <a:lnTo>
                    <a:pt x="758526" y="1548775"/>
                  </a:lnTo>
                  <a:lnTo>
                    <a:pt x="759334" y="1549746"/>
                  </a:lnTo>
                  <a:lnTo>
                    <a:pt x="759682" y="1550502"/>
                  </a:lnTo>
                  <a:lnTo>
                    <a:pt x="760033" y="1551017"/>
                  </a:lnTo>
                  <a:lnTo>
                    <a:pt x="760442" y="1551437"/>
                  </a:lnTo>
                  <a:lnTo>
                    <a:pt x="760876" y="1551546"/>
                  </a:lnTo>
                  <a:lnTo>
                    <a:pt x="761281" y="1552020"/>
                  </a:lnTo>
                  <a:lnTo>
                    <a:pt x="761810" y="1552649"/>
                  </a:lnTo>
                  <a:lnTo>
                    <a:pt x="761980" y="1553250"/>
                  </a:lnTo>
                  <a:lnTo>
                    <a:pt x="762259" y="1553592"/>
                  </a:lnTo>
                  <a:lnTo>
                    <a:pt x="762762" y="1554221"/>
                  </a:lnTo>
                  <a:lnTo>
                    <a:pt x="763246" y="1554695"/>
                  </a:lnTo>
                  <a:lnTo>
                    <a:pt x="763779" y="1555141"/>
                  </a:lnTo>
                  <a:lnTo>
                    <a:pt x="764308" y="1555902"/>
                  </a:lnTo>
                  <a:lnTo>
                    <a:pt x="764659" y="1556426"/>
                  </a:lnTo>
                  <a:lnTo>
                    <a:pt x="765290" y="1557214"/>
                  </a:lnTo>
                  <a:lnTo>
                    <a:pt x="765740" y="1558103"/>
                  </a:lnTo>
                  <a:lnTo>
                    <a:pt x="766088" y="1558882"/>
                  </a:lnTo>
                  <a:lnTo>
                    <a:pt x="766156" y="1559379"/>
                  </a:lnTo>
                  <a:lnTo>
                    <a:pt x="766095" y="1559921"/>
                  </a:lnTo>
                  <a:lnTo>
                    <a:pt x="766039" y="1560331"/>
                  </a:lnTo>
                  <a:lnTo>
                    <a:pt x="766190" y="1560518"/>
                  </a:lnTo>
                  <a:lnTo>
                    <a:pt x="766395" y="1561315"/>
                  </a:lnTo>
                  <a:lnTo>
                    <a:pt x="766549" y="1561944"/>
                  </a:lnTo>
                  <a:lnTo>
                    <a:pt x="766578" y="1562093"/>
                  </a:lnTo>
                  <a:lnTo>
                    <a:pt x="766596" y="1562082"/>
                  </a:lnTo>
                  <a:lnTo>
                    <a:pt x="766700" y="1562386"/>
                  </a:lnTo>
                  <a:lnTo>
                    <a:pt x="767097" y="1563275"/>
                  </a:lnTo>
                  <a:lnTo>
                    <a:pt x="767679" y="1563881"/>
                  </a:lnTo>
                  <a:lnTo>
                    <a:pt x="768212" y="1564278"/>
                  </a:lnTo>
                  <a:lnTo>
                    <a:pt x="768200" y="1564897"/>
                  </a:lnTo>
                  <a:lnTo>
                    <a:pt x="768453" y="1565266"/>
                  </a:lnTo>
                  <a:lnTo>
                    <a:pt x="768707" y="1565476"/>
                  </a:lnTo>
                  <a:lnTo>
                    <a:pt x="769028" y="1565845"/>
                  </a:lnTo>
                  <a:lnTo>
                    <a:pt x="769447" y="1566128"/>
                  </a:lnTo>
                  <a:lnTo>
                    <a:pt x="770120" y="1566442"/>
                  </a:lnTo>
                  <a:lnTo>
                    <a:pt x="770887" y="1566857"/>
                  </a:lnTo>
                  <a:lnTo>
                    <a:pt x="771307" y="1567239"/>
                  </a:lnTo>
                  <a:lnTo>
                    <a:pt x="771953" y="1567604"/>
                  </a:lnTo>
                  <a:lnTo>
                    <a:pt x="772369" y="1568087"/>
                  </a:lnTo>
                  <a:lnTo>
                    <a:pt x="772539" y="1568320"/>
                  </a:lnTo>
                  <a:lnTo>
                    <a:pt x="773280" y="1568884"/>
                  </a:lnTo>
                  <a:lnTo>
                    <a:pt x="773525" y="1569163"/>
                  </a:lnTo>
                  <a:lnTo>
                    <a:pt x="773544" y="1569491"/>
                  </a:lnTo>
                  <a:lnTo>
                    <a:pt x="773718" y="1569746"/>
                  </a:lnTo>
                  <a:lnTo>
                    <a:pt x="774062" y="1569978"/>
                  </a:lnTo>
                  <a:lnTo>
                    <a:pt x="774156" y="1570256"/>
                  </a:lnTo>
                  <a:lnTo>
                    <a:pt x="774198" y="1570858"/>
                  </a:lnTo>
                  <a:lnTo>
                    <a:pt x="774697" y="1571095"/>
                  </a:lnTo>
                  <a:lnTo>
                    <a:pt x="775135" y="1571655"/>
                  </a:lnTo>
                  <a:lnTo>
                    <a:pt x="775479" y="1572111"/>
                  </a:lnTo>
                  <a:lnTo>
                    <a:pt x="775872" y="1572494"/>
                  </a:lnTo>
                  <a:lnTo>
                    <a:pt x="776159" y="1573177"/>
                  </a:lnTo>
                  <a:lnTo>
                    <a:pt x="776397" y="1573988"/>
                  </a:lnTo>
                  <a:lnTo>
                    <a:pt x="776896" y="1574148"/>
                  </a:lnTo>
                  <a:lnTo>
                    <a:pt x="777728" y="1575191"/>
                  </a:lnTo>
                  <a:lnTo>
                    <a:pt x="778245" y="1575779"/>
                  </a:lnTo>
                  <a:lnTo>
                    <a:pt x="778559" y="1576312"/>
                  </a:lnTo>
                  <a:lnTo>
                    <a:pt x="778952" y="1576845"/>
                  </a:lnTo>
                  <a:lnTo>
                    <a:pt x="779243" y="1577283"/>
                  </a:lnTo>
                  <a:lnTo>
                    <a:pt x="779734" y="1578049"/>
                  </a:lnTo>
                  <a:lnTo>
                    <a:pt x="780195" y="1578659"/>
                  </a:lnTo>
                  <a:lnTo>
                    <a:pt x="780388" y="1579238"/>
                  </a:lnTo>
                  <a:lnTo>
                    <a:pt x="780675" y="1579972"/>
                  </a:lnTo>
                  <a:lnTo>
                    <a:pt x="780940" y="1580555"/>
                  </a:lnTo>
                  <a:lnTo>
                    <a:pt x="781178" y="1581389"/>
                  </a:lnTo>
                  <a:lnTo>
                    <a:pt x="781144" y="1581817"/>
                  </a:lnTo>
                  <a:lnTo>
                    <a:pt x="781136" y="1582419"/>
                  </a:lnTo>
                  <a:lnTo>
                    <a:pt x="781454" y="1582751"/>
                  </a:lnTo>
                  <a:lnTo>
                    <a:pt x="781616" y="1583585"/>
                  </a:lnTo>
                  <a:lnTo>
                    <a:pt x="781556" y="1584087"/>
                  </a:lnTo>
                  <a:lnTo>
                    <a:pt x="781223" y="1584583"/>
                  </a:lnTo>
                  <a:lnTo>
                    <a:pt x="780895" y="1584779"/>
                  </a:lnTo>
                  <a:lnTo>
                    <a:pt x="780736" y="1585253"/>
                  </a:lnTo>
                  <a:lnTo>
                    <a:pt x="780430" y="1585672"/>
                  </a:lnTo>
                  <a:lnTo>
                    <a:pt x="780536" y="1585987"/>
                  </a:lnTo>
                  <a:lnTo>
                    <a:pt x="780781" y="1586420"/>
                  </a:lnTo>
                  <a:lnTo>
                    <a:pt x="781023" y="1586798"/>
                  </a:lnTo>
                  <a:lnTo>
                    <a:pt x="781341" y="1587208"/>
                  </a:lnTo>
                  <a:lnTo>
                    <a:pt x="781488" y="1587459"/>
                  </a:lnTo>
                  <a:lnTo>
                    <a:pt x="781684" y="1587664"/>
                  </a:lnTo>
                  <a:lnTo>
                    <a:pt x="781703" y="1588070"/>
                  </a:lnTo>
                  <a:lnTo>
                    <a:pt x="782047" y="1588347"/>
                  </a:lnTo>
                  <a:lnTo>
                    <a:pt x="782421" y="1588584"/>
                  </a:lnTo>
                  <a:lnTo>
                    <a:pt x="782739" y="1588913"/>
                  </a:lnTo>
                  <a:lnTo>
                    <a:pt x="782633" y="1589213"/>
                  </a:lnTo>
                  <a:lnTo>
                    <a:pt x="782754" y="1589619"/>
                  </a:lnTo>
                  <a:lnTo>
                    <a:pt x="783019" y="1590225"/>
                  </a:lnTo>
                  <a:lnTo>
                    <a:pt x="783389" y="1590508"/>
                  </a:lnTo>
                  <a:lnTo>
                    <a:pt x="783635" y="1590713"/>
                  </a:lnTo>
                  <a:lnTo>
                    <a:pt x="784009" y="1590872"/>
                  </a:lnTo>
                  <a:lnTo>
                    <a:pt x="784523" y="1591483"/>
                  </a:lnTo>
                  <a:lnTo>
                    <a:pt x="784689" y="1592066"/>
                  </a:lnTo>
                  <a:lnTo>
                    <a:pt x="784859" y="1592294"/>
                  </a:lnTo>
                  <a:lnTo>
                    <a:pt x="784727" y="1592745"/>
                  </a:lnTo>
                  <a:lnTo>
                    <a:pt x="785044" y="1593201"/>
                  </a:lnTo>
                  <a:lnTo>
                    <a:pt x="785369" y="1593333"/>
                  </a:lnTo>
                  <a:lnTo>
                    <a:pt x="785532" y="1593939"/>
                  </a:lnTo>
                  <a:lnTo>
                    <a:pt x="785445" y="1594741"/>
                  </a:lnTo>
                  <a:lnTo>
                    <a:pt x="785362" y="1595215"/>
                  </a:lnTo>
                  <a:lnTo>
                    <a:pt x="785653" y="1595675"/>
                  </a:lnTo>
                  <a:lnTo>
                    <a:pt x="785619" y="1596149"/>
                  </a:lnTo>
                  <a:lnTo>
                    <a:pt x="785585" y="1596755"/>
                  </a:lnTo>
                  <a:lnTo>
                    <a:pt x="785622" y="1597485"/>
                  </a:lnTo>
                  <a:lnTo>
                    <a:pt x="785339" y="1598082"/>
                  </a:lnTo>
                  <a:lnTo>
                    <a:pt x="785101" y="1598779"/>
                  </a:lnTo>
                  <a:lnTo>
                    <a:pt x="784613" y="1599526"/>
                  </a:lnTo>
                  <a:lnTo>
                    <a:pt x="784326" y="1600201"/>
                  </a:lnTo>
                  <a:lnTo>
                    <a:pt x="784020" y="1600470"/>
                  </a:lnTo>
                  <a:lnTo>
                    <a:pt x="783491" y="1600661"/>
                  </a:lnTo>
                  <a:lnTo>
                    <a:pt x="783113" y="1600807"/>
                  </a:lnTo>
                  <a:lnTo>
                    <a:pt x="782610" y="1601048"/>
                  </a:lnTo>
                  <a:lnTo>
                    <a:pt x="782304" y="1601445"/>
                  </a:lnTo>
                  <a:lnTo>
                    <a:pt x="782078" y="1601518"/>
                  </a:lnTo>
                  <a:lnTo>
                    <a:pt x="781855" y="1601212"/>
                  </a:lnTo>
                  <a:lnTo>
                    <a:pt x="781552" y="1601408"/>
                  </a:lnTo>
                  <a:lnTo>
                    <a:pt x="781647" y="1601837"/>
                  </a:lnTo>
                  <a:lnTo>
                    <a:pt x="781919" y="1602042"/>
                  </a:lnTo>
                  <a:lnTo>
                    <a:pt x="782036" y="1602425"/>
                  </a:lnTo>
                  <a:lnTo>
                    <a:pt x="782081" y="1602798"/>
                  </a:lnTo>
                  <a:lnTo>
                    <a:pt x="781896" y="1603250"/>
                  </a:lnTo>
                  <a:lnTo>
                    <a:pt x="781371" y="1603291"/>
                  </a:lnTo>
                  <a:lnTo>
                    <a:pt x="780868" y="1603482"/>
                  </a:lnTo>
                  <a:lnTo>
                    <a:pt x="780188" y="1603596"/>
                  </a:lnTo>
                  <a:lnTo>
                    <a:pt x="779738" y="1603642"/>
                  </a:lnTo>
                  <a:lnTo>
                    <a:pt x="779149" y="1603464"/>
                  </a:lnTo>
                  <a:lnTo>
                    <a:pt x="778703" y="1603377"/>
                  </a:lnTo>
                  <a:lnTo>
                    <a:pt x="777705" y="1603436"/>
                  </a:lnTo>
                  <a:lnTo>
                    <a:pt x="776707" y="1603445"/>
                  </a:lnTo>
                  <a:lnTo>
                    <a:pt x="776027" y="1603487"/>
                  </a:lnTo>
                  <a:lnTo>
                    <a:pt x="775366" y="1603819"/>
                  </a:lnTo>
                  <a:lnTo>
                    <a:pt x="775022" y="1604047"/>
                  </a:lnTo>
                  <a:lnTo>
                    <a:pt x="774651" y="1604097"/>
                  </a:lnTo>
                  <a:lnTo>
                    <a:pt x="773975" y="1603901"/>
                  </a:lnTo>
                  <a:lnTo>
                    <a:pt x="773189" y="1603860"/>
                  </a:lnTo>
                  <a:lnTo>
                    <a:pt x="773525" y="1604024"/>
                  </a:lnTo>
                  <a:lnTo>
                    <a:pt x="773571" y="1604576"/>
                  </a:lnTo>
                  <a:lnTo>
                    <a:pt x="773695" y="1604922"/>
                  </a:lnTo>
                  <a:lnTo>
                    <a:pt x="773767" y="1605264"/>
                  </a:lnTo>
                  <a:lnTo>
                    <a:pt x="773658" y="1605578"/>
                  </a:lnTo>
                  <a:lnTo>
                    <a:pt x="773208" y="1605806"/>
                  </a:lnTo>
                  <a:lnTo>
                    <a:pt x="773200" y="1606257"/>
                  </a:lnTo>
                  <a:lnTo>
                    <a:pt x="773091" y="1606545"/>
                  </a:lnTo>
                  <a:lnTo>
                    <a:pt x="772879" y="1606750"/>
                  </a:lnTo>
                  <a:lnTo>
                    <a:pt x="772509" y="1606745"/>
                  </a:lnTo>
                  <a:lnTo>
                    <a:pt x="771772" y="1607046"/>
                  </a:lnTo>
                  <a:lnTo>
                    <a:pt x="771193" y="1607142"/>
                  </a:lnTo>
                  <a:lnTo>
                    <a:pt x="770509" y="1607237"/>
                  </a:lnTo>
                  <a:lnTo>
                    <a:pt x="770373" y="1607524"/>
                  </a:lnTo>
                  <a:lnTo>
                    <a:pt x="769844" y="1607912"/>
                  </a:lnTo>
                  <a:lnTo>
                    <a:pt x="769134" y="1608108"/>
                  </a:lnTo>
                  <a:lnTo>
                    <a:pt x="768522" y="1608468"/>
                  </a:lnTo>
                  <a:lnTo>
                    <a:pt x="768151" y="1608723"/>
                  </a:lnTo>
                  <a:lnTo>
                    <a:pt x="767569" y="1609028"/>
                  </a:lnTo>
                  <a:lnTo>
                    <a:pt x="766862" y="1609124"/>
                  </a:lnTo>
                  <a:lnTo>
                    <a:pt x="766364" y="1609165"/>
                  </a:lnTo>
                  <a:lnTo>
                    <a:pt x="766205" y="1609270"/>
                  </a:lnTo>
                  <a:lnTo>
                    <a:pt x="765332" y="1609675"/>
                  </a:lnTo>
                  <a:lnTo>
                    <a:pt x="764784" y="1609589"/>
                  </a:lnTo>
                  <a:lnTo>
                    <a:pt x="763884" y="1609912"/>
                  </a:lnTo>
                  <a:lnTo>
                    <a:pt x="763828" y="1610149"/>
                  </a:lnTo>
                  <a:lnTo>
                    <a:pt x="763616" y="1610409"/>
                  </a:lnTo>
                  <a:lnTo>
                    <a:pt x="763223" y="1610377"/>
                  </a:lnTo>
                  <a:lnTo>
                    <a:pt x="762853" y="1610528"/>
                  </a:lnTo>
                  <a:lnTo>
                    <a:pt x="762618" y="1610277"/>
                  </a:lnTo>
                  <a:lnTo>
                    <a:pt x="761953" y="1610231"/>
                  </a:lnTo>
                  <a:lnTo>
                    <a:pt x="761001" y="1609972"/>
                  </a:lnTo>
                  <a:lnTo>
                    <a:pt x="760283" y="1609881"/>
                  </a:lnTo>
                  <a:lnTo>
                    <a:pt x="759920" y="1610154"/>
                  </a:lnTo>
                  <a:lnTo>
                    <a:pt x="758877" y="1610336"/>
                  </a:lnTo>
                  <a:lnTo>
                    <a:pt x="757955" y="1610482"/>
                  </a:lnTo>
                  <a:lnTo>
                    <a:pt x="757467" y="1610956"/>
                  </a:lnTo>
                  <a:lnTo>
                    <a:pt x="757059" y="1611548"/>
                  </a:lnTo>
                  <a:lnTo>
                    <a:pt x="756417" y="1611781"/>
                  </a:lnTo>
                  <a:lnTo>
                    <a:pt x="756269" y="1611922"/>
                  </a:lnTo>
                  <a:lnTo>
                    <a:pt x="756258" y="1612232"/>
                  </a:lnTo>
                  <a:lnTo>
                    <a:pt x="756564" y="1612382"/>
                  </a:lnTo>
                  <a:lnTo>
                    <a:pt x="756602" y="1612547"/>
                  </a:lnTo>
                  <a:lnTo>
                    <a:pt x="756636" y="1612984"/>
                  </a:lnTo>
                  <a:lnTo>
                    <a:pt x="756349" y="1613262"/>
                  </a:lnTo>
                  <a:lnTo>
                    <a:pt x="756300" y="1613905"/>
                  </a:lnTo>
                  <a:lnTo>
                    <a:pt x="756368" y="1614625"/>
                  </a:lnTo>
                  <a:lnTo>
                    <a:pt x="756519" y="1615071"/>
                  </a:lnTo>
                  <a:lnTo>
                    <a:pt x="756715" y="1615395"/>
                  </a:lnTo>
                  <a:lnTo>
                    <a:pt x="756980" y="1616079"/>
                  </a:lnTo>
                  <a:lnTo>
                    <a:pt x="757328" y="1616890"/>
                  </a:lnTo>
                  <a:lnTo>
                    <a:pt x="757876" y="1617578"/>
                  </a:lnTo>
                  <a:lnTo>
                    <a:pt x="758586" y="1618034"/>
                  </a:lnTo>
                  <a:lnTo>
                    <a:pt x="759622" y="1618170"/>
                  </a:lnTo>
                  <a:lnTo>
                    <a:pt x="760268" y="1617861"/>
                  </a:lnTo>
                  <a:lnTo>
                    <a:pt x="761069" y="1617633"/>
                  </a:lnTo>
                  <a:lnTo>
                    <a:pt x="761666" y="1617765"/>
                  </a:lnTo>
                  <a:lnTo>
                    <a:pt x="761946" y="1617769"/>
                  </a:lnTo>
                  <a:lnTo>
                    <a:pt x="762380" y="1618180"/>
                  </a:lnTo>
                  <a:lnTo>
                    <a:pt x="762974" y="1618508"/>
                  </a:lnTo>
                  <a:lnTo>
                    <a:pt x="763246" y="1618913"/>
                  </a:lnTo>
                  <a:lnTo>
                    <a:pt x="763435" y="1619401"/>
                  </a:lnTo>
                  <a:lnTo>
                    <a:pt x="763881" y="1619127"/>
                  </a:lnTo>
                  <a:lnTo>
                    <a:pt x="764761" y="1619064"/>
                  </a:lnTo>
                  <a:lnTo>
                    <a:pt x="765075" y="1619428"/>
                  </a:lnTo>
                  <a:lnTo>
                    <a:pt x="765343" y="1619994"/>
                  </a:lnTo>
                  <a:lnTo>
                    <a:pt x="765574" y="1620600"/>
                  </a:lnTo>
                  <a:lnTo>
                    <a:pt x="765767" y="1620923"/>
                  </a:lnTo>
                  <a:lnTo>
                    <a:pt x="765596" y="1621484"/>
                  </a:lnTo>
                  <a:lnTo>
                    <a:pt x="766114" y="1621693"/>
                  </a:lnTo>
                  <a:lnTo>
                    <a:pt x="766023" y="1622372"/>
                  </a:lnTo>
                  <a:lnTo>
                    <a:pt x="766050" y="1623093"/>
                  </a:lnTo>
                  <a:lnTo>
                    <a:pt x="766197" y="1623699"/>
                  </a:lnTo>
                  <a:lnTo>
                    <a:pt x="766602" y="1623466"/>
                  </a:lnTo>
                  <a:lnTo>
                    <a:pt x="767278" y="1623758"/>
                  </a:lnTo>
                  <a:lnTo>
                    <a:pt x="767588" y="1624205"/>
                  </a:lnTo>
                  <a:lnTo>
                    <a:pt x="767664" y="1624524"/>
                  </a:lnTo>
                  <a:lnTo>
                    <a:pt x="767497" y="1625007"/>
                  </a:lnTo>
                  <a:lnTo>
                    <a:pt x="767169" y="1625321"/>
                  </a:lnTo>
                  <a:lnTo>
                    <a:pt x="766341" y="1624824"/>
                  </a:lnTo>
                  <a:lnTo>
                    <a:pt x="765827" y="1624496"/>
                  </a:lnTo>
                  <a:lnTo>
                    <a:pt x="766129" y="1625380"/>
                  </a:lnTo>
                  <a:lnTo>
                    <a:pt x="765483" y="1625891"/>
                  </a:lnTo>
                  <a:lnTo>
                    <a:pt x="764761" y="1626000"/>
                  </a:lnTo>
                  <a:lnTo>
                    <a:pt x="764164" y="1625909"/>
                  </a:lnTo>
                  <a:lnTo>
                    <a:pt x="764236" y="1626351"/>
                  </a:lnTo>
                  <a:lnTo>
                    <a:pt x="764470" y="1626716"/>
                  </a:lnTo>
                  <a:lnTo>
                    <a:pt x="764618" y="1627322"/>
                  </a:lnTo>
                  <a:lnTo>
                    <a:pt x="765014" y="1627728"/>
                  </a:lnTo>
                  <a:lnTo>
                    <a:pt x="765411" y="1627892"/>
                  </a:lnTo>
                  <a:lnTo>
                    <a:pt x="765729" y="1628056"/>
                  </a:lnTo>
                  <a:lnTo>
                    <a:pt x="766598" y="1628470"/>
                  </a:lnTo>
                  <a:lnTo>
                    <a:pt x="767029" y="1628840"/>
                  </a:lnTo>
                  <a:lnTo>
                    <a:pt x="767097" y="1629560"/>
                  </a:lnTo>
                  <a:lnTo>
                    <a:pt x="766734" y="1629756"/>
                  </a:lnTo>
                  <a:lnTo>
                    <a:pt x="766851" y="1630075"/>
                  </a:lnTo>
                  <a:lnTo>
                    <a:pt x="766874" y="1630918"/>
                  </a:lnTo>
                  <a:lnTo>
                    <a:pt x="766946" y="1631401"/>
                  </a:lnTo>
                  <a:lnTo>
                    <a:pt x="767335" y="1631966"/>
                  </a:lnTo>
                  <a:lnTo>
                    <a:pt x="767206" y="1632445"/>
                  </a:lnTo>
                  <a:lnTo>
                    <a:pt x="767032" y="1633242"/>
                  </a:lnTo>
                  <a:lnTo>
                    <a:pt x="766866" y="1633721"/>
                  </a:lnTo>
                  <a:lnTo>
                    <a:pt x="766704" y="1634040"/>
                  </a:lnTo>
                  <a:lnTo>
                    <a:pt x="766296" y="1634591"/>
                  </a:lnTo>
                  <a:lnTo>
                    <a:pt x="766088" y="1634947"/>
                  </a:lnTo>
                  <a:lnTo>
                    <a:pt x="766239" y="1635512"/>
                  </a:lnTo>
                  <a:lnTo>
                    <a:pt x="765989" y="1636109"/>
                  </a:lnTo>
                  <a:lnTo>
                    <a:pt x="765544" y="1636501"/>
                  </a:lnTo>
                  <a:lnTo>
                    <a:pt x="765253" y="1637294"/>
                  </a:lnTo>
                  <a:lnTo>
                    <a:pt x="765287" y="1637695"/>
                  </a:lnTo>
                  <a:lnTo>
                    <a:pt x="765275" y="1638137"/>
                  </a:lnTo>
                  <a:lnTo>
                    <a:pt x="764946" y="1638812"/>
                  </a:lnTo>
                  <a:lnTo>
                    <a:pt x="764776" y="1639372"/>
                  </a:lnTo>
                  <a:lnTo>
                    <a:pt x="764519" y="1639860"/>
                  </a:lnTo>
                  <a:lnTo>
                    <a:pt x="763937" y="1640093"/>
                  </a:lnTo>
                  <a:lnTo>
                    <a:pt x="763110" y="1640384"/>
                  </a:lnTo>
                  <a:lnTo>
                    <a:pt x="763027" y="1640785"/>
                  </a:lnTo>
                  <a:lnTo>
                    <a:pt x="763076" y="1641323"/>
                  </a:lnTo>
                  <a:lnTo>
                    <a:pt x="762985" y="1642107"/>
                  </a:lnTo>
                  <a:lnTo>
                    <a:pt x="762751" y="1642540"/>
                  </a:lnTo>
                  <a:lnTo>
                    <a:pt x="762554" y="1642923"/>
                  </a:lnTo>
                  <a:lnTo>
                    <a:pt x="762581" y="1643461"/>
                  </a:lnTo>
                  <a:lnTo>
                    <a:pt x="762456" y="1644071"/>
                  </a:lnTo>
                  <a:lnTo>
                    <a:pt x="762104" y="1644523"/>
                  </a:lnTo>
                  <a:lnTo>
                    <a:pt x="761761" y="1644632"/>
                  </a:lnTo>
                  <a:lnTo>
                    <a:pt x="761477" y="1644591"/>
                  </a:lnTo>
                  <a:lnTo>
                    <a:pt x="760990" y="1645019"/>
                  </a:lnTo>
                  <a:lnTo>
                    <a:pt x="760661" y="1645439"/>
                  </a:lnTo>
                  <a:lnTo>
                    <a:pt x="759867" y="1646018"/>
                  </a:lnTo>
                  <a:lnTo>
                    <a:pt x="759452" y="1646259"/>
                  </a:lnTo>
                  <a:lnTo>
                    <a:pt x="759206" y="1647554"/>
                  </a:lnTo>
                  <a:lnTo>
                    <a:pt x="759278" y="1648543"/>
                  </a:lnTo>
                  <a:lnTo>
                    <a:pt x="759300" y="1649974"/>
                  </a:lnTo>
                  <a:lnTo>
                    <a:pt x="759690" y="1650607"/>
                  </a:lnTo>
                  <a:lnTo>
                    <a:pt x="760653" y="1651610"/>
                  </a:lnTo>
                  <a:lnTo>
                    <a:pt x="761001" y="1652198"/>
                  </a:lnTo>
                  <a:lnTo>
                    <a:pt x="761247" y="1653456"/>
                  </a:lnTo>
                  <a:lnTo>
                    <a:pt x="761492" y="1654668"/>
                  </a:lnTo>
                  <a:lnTo>
                    <a:pt x="761439" y="1655297"/>
                  </a:lnTo>
                  <a:lnTo>
                    <a:pt x="761420" y="1656236"/>
                  </a:lnTo>
                  <a:lnTo>
                    <a:pt x="761277" y="1657039"/>
                  </a:lnTo>
                  <a:lnTo>
                    <a:pt x="760506" y="1657699"/>
                  </a:lnTo>
                  <a:lnTo>
                    <a:pt x="760007" y="1658183"/>
                  </a:lnTo>
                  <a:lnTo>
                    <a:pt x="760532" y="1658775"/>
                  </a:lnTo>
                  <a:lnTo>
                    <a:pt x="760963" y="1659678"/>
                  </a:lnTo>
                  <a:lnTo>
                    <a:pt x="761352" y="1660398"/>
                  </a:lnTo>
                  <a:lnTo>
                    <a:pt x="762101" y="1660817"/>
                  </a:lnTo>
                  <a:lnTo>
                    <a:pt x="762940" y="1661410"/>
                  </a:lnTo>
                  <a:lnTo>
                    <a:pt x="763197" y="1662043"/>
                  </a:lnTo>
                  <a:lnTo>
                    <a:pt x="763318" y="1662850"/>
                  </a:lnTo>
                  <a:lnTo>
                    <a:pt x="763219" y="1663433"/>
                  </a:lnTo>
                  <a:lnTo>
                    <a:pt x="762883" y="1664181"/>
                  </a:lnTo>
                  <a:lnTo>
                    <a:pt x="762543" y="1664828"/>
                  </a:lnTo>
                  <a:lnTo>
                    <a:pt x="762977" y="1665699"/>
                  </a:lnTo>
                  <a:lnTo>
                    <a:pt x="763457" y="1666401"/>
                  </a:lnTo>
                  <a:lnTo>
                    <a:pt x="763639" y="1667754"/>
                  </a:lnTo>
                  <a:lnTo>
                    <a:pt x="763627" y="1668370"/>
                  </a:lnTo>
                  <a:lnTo>
                    <a:pt x="763367" y="1669304"/>
                  </a:lnTo>
                  <a:lnTo>
                    <a:pt x="762902" y="1670198"/>
                  </a:lnTo>
                  <a:lnTo>
                    <a:pt x="762653" y="1670603"/>
                  </a:lnTo>
                  <a:lnTo>
                    <a:pt x="762312" y="1671414"/>
                  </a:lnTo>
                  <a:lnTo>
                    <a:pt x="761734" y="1671775"/>
                  </a:lnTo>
                  <a:lnTo>
                    <a:pt x="761685" y="1672267"/>
                  </a:lnTo>
                  <a:lnTo>
                    <a:pt x="761390" y="1672791"/>
                  </a:lnTo>
                  <a:lnTo>
                    <a:pt x="760850" y="1673438"/>
                  </a:lnTo>
                  <a:lnTo>
                    <a:pt x="760385" y="1674455"/>
                  </a:lnTo>
                  <a:lnTo>
                    <a:pt x="760128" y="1675061"/>
                  </a:lnTo>
                  <a:lnTo>
                    <a:pt x="759916" y="1675713"/>
                  </a:lnTo>
                  <a:lnTo>
                    <a:pt x="760102" y="1676661"/>
                  </a:lnTo>
                  <a:lnTo>
                    <a:pt x="760173" y="1677354"/>
                  </a:lnTo>
                  <a:lnTo>
                    <a:pt x="759875" y="1678088"/>
                  </a:lnTo>
                  <a:lnTo>
                    <a:pt x="759618" y="1678822"/>
                  </a:lnTo>
                  <a:lnTo>
                    <a:pt x="759285" y="1679264"/>
                  </a:lnTo>
                  <a:lnTo>
                    <a:pt x="758994" y="1679423"/>
                  </a:lnTo>
                  <a:lnTo>
                    <a:pt x="758786" y="1679706"/>
                  </a:lnTo>
                  <a:lnTo>
                    <a:pt x="758095" y="1679574"/>
                  </a:lnTo>
                  <a:lnTo>
                    <a:pt x="757607" y="1679606"/>
                  </a:lnTo>
                  <a:lnTo>
                    <a:pt x="757845" y="1679815"/>
                  </a:lnTo>
                  <a:lnTo>
                    <a:pt x="758405" y="1680476"/>
                  </a:lnTo>
                  <a:lnTo>
                    <a:pt x="758114" y="1680923"/>
                  </a:lnTo>
                  <a:lnTo>
                    <a:pt x="757845" y="1682391"/>
                  </a:lnTo>
                  <a:lnTo>
                    <a:pt x="757660" y="1683617"/>
                  </a:lnTo>
                  <a:lnTo>
                    <a:pt x="757520" y="1684679"/>
                  </a:lnTo>
                  <a:lnTo>
                    <a:pt x="757142" y="1685285"/>
                  </a:lnTo>
                  <a:lnTo>
                    <a:pt x="757135" y="1685613"/>
                  </a:lnTo>
                  <a:lnTo>
                    <a:pt x="757490" y="1686315"/>
                  </a:lnTo>
                  <a:lnTo>
                    <a:pt x="757770" y="1686771"/>
                  </a:lnTo>
                  <a:lnTo>
                    <a:pt x="757554" y="1687464"/>
                  </a:lnTo>
                  <a:lnTo>
                    <a:pt x="757585" y="1687956"/>
                  </a:lnTo>
                  <a:lnTo>
                    <a:pt x="757256" y="1688275"/>
                  </a:lnTo>
                  <a:lnTo>
                    <a:pt x="756844" y="1688435"/>
                  </a:lnTo>
                  <a:lnTo>
                    <a:pt x="756436" y="1688426"/>
                  </a:lnTo>
                  <a:lnTo>
                    <a:pt x="756164" y="1688845"/>
                  </a:lnTo>
                  <a:lnTo>
                    <a:pt x="755929" y="1689324"/>
                  </a:lnTo>
                  <a:lnTo>
                    <a:pt x="755790" y="1689579"/>
                  </a:lnTo>
                  <a:lnTo>
                    <a:pt x="755230" y="1690053"/>
                  </a:lnTo>
                  <a:lnTo>
                    <a:pt x="754709" y="1690422"/>
                  </a:lnTo>
                  <a:lnTo>
                    <a:pt x="754289" y="1690691"/>
                  </a:lnTo>
                  <a:lnTo>
                    <a:pt x="753809" y="1690755"/>
                  </a:lnTo>
                  <a:lnTo>
                    <a:pt x="753529" y="1690819"/>
                  </a:lnTo>
                  <a:lnTo>
                    <a:pt x="753458" y="1691229"/>
                  </a:lnTo>
                  <a:lnTo>
                    <a:pt x="753378" y="1691749"/>
                  </a:lnTo>
                  <a:lnTo>
                    <a:pt x="753469" y="1692474"/>
                  </a:lnTo>
                  <a:lnTo>
                    <a:pt x="753386" y="1693235"/>
                  </a:lnTo>
                  <a:lnTo>
                    <a:pt x="753269" y="1694023"/>
                  </a:lnTo>
                  <a:lnTo>
                    <a:pt x="752917" y="1694675"/>
                  </a:lnTo>
                  <a:lnTo>
                    <a:pt x="752600" y="1695117"/>
                  </a:lnTo>
                  <a:lnTo>
                    <a:pt x="752486" y="1695601"/>
                  </a:lnTo>
                  <a:lnTo>
                    <a:pt x="752468" y="1695911"/>
                  </a:lnTo>
                  <a:lnTo>
                    <a:pt x="752396" y="1696877"/>
                  </a:lnTo>
                  <a:lnTo>
                    <a:pt x="752014" y="1697009"/>
                  </a:lnTo>
                  <a:lnTo>
                    <a:pt x="751908" y="1697283"/>
                  </a:lnTo>
                  <a:lnTo>
                    <a:pt x="751685" y="1698244"/>
                  </a:lnTo>
                  <a:lnTo>
                    <a:pt x="751470" y="1698691"/>
                  </a:lnTo>
                  <a:lnTo>
                    <a:pt x="750850" y="1698750"/>
                  </a:lnTo>
                  <a:lnTo>
                    <a:pt x="750672" y="1699229"/>
                  </a:lnTo>
                  <a:lnTo>
                    <a:pt x="750597" y="1699575"/>
                  </a:lnTo>
                  <a:lnTo>
                    <a:pt x="750627" y="1699854"/>
                  </a:lnTo>
                  <a:lnTo>
                    <a:pt x="750449" y="1700091"/>
                  </a:lnTo>
                  <a:lnTo>
                    <a:pt x="750071" y="1700186"/>
                  </a:lnTo>
                  <a:lnTo>
                    <a:pt x="749584" y="1700387"/>
                  </a:lnTo>
                  <a:lnTo>
                    <a:pt x="749463" y="1700556"/>
                  </a:lnTo>
                  <a:lnTo>
                    <a:pt x="749278" y="1700738"/>
                  </a:lnTo>
                  <a:lnTo>
                    <a:pt x="748715" y="1701189"/>
                  </a:lnTo>
                  <a:lnTo>
                    <a:pt x="749104" y="1701458"/>
                  </a:lnTo>
                  <a:lnTo>
                    <a:pt x="749622" y="1701859"/>
                  </a:lnTo>
                  <a:lnTo>
                    <a:pt x="750041" y="1702830"/>
                  </a:lnTo>
                  <a:lnTo>
                    <a:pt x="750514" y="1703190"/>
                  </a:lnTo>
                  <a:lnTo>
                    <a:pt x="750763" y="1703851"/>
                  </a:lnTo>
                  <a:lnTo>
                    <a:pt x="749807" y="1703701"/>
                  </a:lnTo>
                  <a:lnTo>
                    <a:pt x="749973" y="1704097"/>
                  </a:lnTo>
                  <a:lnTo>
                    <a:pt x="749660" y="1704663"/>
                  </a:lnTo>
                  <a:lnTo>
                    <a:pt x="750313" y="1704672"/>
                  </a:lnTo>
                  <a:lnTo>
                    <a:pt x="750790" y="1704945"/>
                  </a:lnTo>
                  <a:lnTo>
                    <a:pt x="750911" y="1705429"/>
                  </a:lnTo>
                  <a:lnTo>
                    <a:pt x="750427" y="1705811"/>
                  </a:lnTo>
                  <a:lnTo>
                    <a:pt x="749724" y="1705976"/>
                  </a:lnTo>
                  <a:lnTo>
                    <a:pt x="749713" y="1706719"/>
                  </a:lnTo>
                  <a:lnTo>
                    <a:pt x="750083" y="1708127"/>
                  </a:lnTo>
                  <a:lnTo>
                    <a:pt x="749852" y="1708692"/>
                  </a:lnTo>
                  <a:lnTo>
                    <a:pt x="749973" y="1709217"/>
                  </a:lnTo>
                  <a:lnTo>
                    <a:pt x="750310" y="1709969"/>
                  </a:lnTo>
                  <a:lnTo>
                    <a:pt x="750517" y="1710498"/>
                  </a:lnTo>
                  <a:lnTo>
                    <a:pt x="750952" y="1710593"/>
                  </a:lnTo>
                  <a:lnTo>
                    <a:pt x="751425" y="1711081"/>
                  </a:lnTo>
                  <a:lnTo>
                    <a:pt x="751024" y="1711642"/>
                  </a:lnTo>
                  <a:lnTo>
                    <a:pt x="750839" y="1712166"/>
                  </a:lnTo>
                  <a:lnTo>
                    <a:pt x="751572" y="1712704"/>
                  </a:lnTo>
                  <a:lnTo>
                    <a:pt x="751481" y="1713009"/>
                  </a:lnTo>
                  <a:lnTo>
                    <a:pt x="751338" y="1713575"/>
                  </a:lnTo>
                  <a:lnTo>
                    <a:pt x="750808" y="1713917"/>
                  </a:lnTo>
                  <a:lnTo>
                    <a:pt x="750842" y="1714614"/>
                  </a:lnTo>
                  <a:lnTo>
                    <a:pt x="750359" y="1714869"/>
                  </a:lnTo>
                  <a:lnTo>
                    <a:pt x="750219" y="1715307"/>
                  </a:lnTo>
                  <a:lnTo>
                    <a:pt x="749395" y="1715161"/>
                  </a:lnTo>
                  <a:lnTo>
                    <a:pt x="749081" y="1715635"/>
                  </a:lnTo>
                  <a:lnTo>
                    <a:pt x="748809" y="1716200"/>
                  </a:lnTo>
                  <a:lnTo>
                    <a:pt x="748205" y="1715881"/>
                  </a:lnTo>
                  <a:lnTo>
                    <a:pt x="747468" y="1715608"/>
                  </a:lnTo>
                  <a:lnTo>
                    <a:pt x="747044" y="1715034"/>
                  </a:lnTo>
                  <a:lnTo>
                    <a:pt x="746436" y="1714760"/>
                  </a:lnTo>
                  <a:lnTo>
                    <a:pt x="745737" y="1715052"/>
                  </a:lnTo>
                  <a:lnTo>
                    <a:pt x="745310" y="1714345"/>
                  </a:lnTo>
                  <a:lnTo>
                    <a:pt x="744747" y="1714163"/>
                  </a:lnTo>
                  <a:lnTo>
                    <a:pt x="744021" y="1713360"/>
                  </a:lnTo>
                  <a:lnTo>
                    <a:pt x="743760" y="1713224"/>
                  </a:lnTo>
                  <a:lnTo>
                    <a:pt x="743333" y="1712868"/>
                  </a:lnTo>
                  <a:lnTo>
                    <a:pt x="743518" y="1712125"/>
                  </a:lnTo>
                  <a:lnTo>
                    <a:pt x="743397" y="1711601"/>
                  </a:lnTo>
                  <a:lnTo>
                    <a:pt x="743885" y="1710995"/>
                  </a:lnTo>
                  <a:lnTo>
                    <a:pt x="744070" y="1710388"/>
                  </a:lnTo>
                  <a:lnTo>
                    <a:pt x="744528" y="1709258"/>
                  </a:lnTo>
                  <a:lnTo>
                    <a:pt x="744932" y="1708433"/>
                  </a:lnTo>
                  <a:lnTo>
                    <a:pt x="745121" y="1707603"/>
                  </a:lnTo>
                  <a:lnTo>
                    <a:pt x="745525" y="1707042"/>
                  </a:lnTo>
                  <a:lnTo>
                    <a:pt x="745839" y="1706436"/>
                  </a:lnTo>
                  <a:lnTo>
                    <a:pt x="745140" y="1706468"/>
                  </a:lnTo>
                  <a:lnTo>
                    <a:pt x="744758" y="1705889"/>
                  </a:lnTo>
                  <a:lnTo>
                    <a:pt x="744331" y="1705447"/>
                  </a:lnTo>
                  <a:lnTo>
                    <a:pt x="744471" y="1704882"/>
                  </a:lnTo>
                  <a:lnTo>
                    <a:pt x="744395" y="1704047"/>
                  </a:lnTo>
                  <a:lnTo>
                    <a:pt x="744448" y="1703478"/>
                  </a:lnTo>
                  <a:lnTo>
                    <a:pt x="743979" y="1703122"/>
                  </a:lnTo>
                  <a:lnTo>
                    <a:pt x="744165" y="1702425"/>
                  </a:lnTo>
                  <a:lnTo>
                    <a:pt x="744781" y="1701955"/>
                  </a:lnTo>
                  <a:lnTo>
                    <a:pt x="744883" y="1701212"/>
                  </a:lnTo>
                  <a:lnTo>
                    <a:pt x="744656" y="1700738"/>
                  </a:lnTo>
                  <a:lnTo>
                    <a:pt x="744490" y="1700633"/>
                  </a:lnTo>
                  <a:lnTo>
                    <a:pt x="744199" y="1700483"/>
                  </a:lnTo>
                  <a:lnTo>
                    <a:pt x="743874" y="1700145"/>
                  </a:lnTo>
                  <a:lnTo>
                    <a:pt x="743530" y="1699940"/>
                  </a:lnTo>
                  <a:lnTo>
                    <a:pt x="742834" y="1699904"/>
                  </a:lnTo>
                  <a:lnTo>
                    <a:pt x="742158" y="1700118"/>
                  </a:lnTo>
                  <a:lnTo>
                    <a:pt x="742010" y="1699990"/>
                  </a:lnTo>
                  <a:lnTo>
                    <a:pt x="741565" y="1699753"/>
                  </a:lnTo>
                  <a:lnTo>
                    <a:pt x="740593" y="1699740"/>
                  </a:lnTo>
                  <a:lnTo>
                    <a:pt x="740196" y="1699758"/>
                  </a:lnTo>
                  <a:lnTo>
                    <a:pt x="739868" y="1699899"/>
                  </a:lnTo>
                  <a:lnTo>
                    <a:pt x="739690" y="1700273"/>
                  </a:lnTo>
                  <a:lnTo>
                    <a:pt x="739460" y="1700569"/>
                  </a:lnTo>
                  <a:lnTo>
                    <a:pt x="739426" y="1700738"/>
                  </a:lnTo>
                  <a:lnTo>
                    <a:pt x="739085" y="1701112"/>
                  </a:lnTo>
                  <a:lnTo>
                    <a:pt x="738477" y="1701144"/>
                  </a:lnTo>
                  <a:lnTo>
                    <a:pt x="738039" y="1700738"/>
                  </a:lnTo>
                  <a:lnTo>
                    <a:pt x="737899" y="1700587"/>
                  </a:lnTo>
                  <a:lnTo>
                    <a:pt x="737819" y="1700442"/>
                  </a:lnTo>
                  <a:lnTo>
                    <a:pt x="737801" y="1700118"/>
                  </a:lnTo>
                  <a:lnTo>
                    <a:pt x="737657" y="1699690"/>
                  </a:lnTo>
                  <a:lnTo>
                    <a:pt x="737264" y="1699307"/>
                  </a:lnTo>
                  <a:lnTo>
                    <a:pt x="737196" y="1699106"/>
                  </a:lnTo>
                  <a:lnTo>
                    <a:pt x="737321" y="1698983"/>
                  </a:lnTo>
                  <a:lnTo>
                    <a:pt x="737400" y="1698709"/>
                  </a:lnTo>
                  <a:lnTo>
                    <a:pt x="737457" y="1698258"/>
                  </a:lnTo>
                  <a:lnTo>
                    <a:pt x="737313" y="1697930"/>
                  </a:lnTo>
                  <a:lnTo>
                    <a:pt x="737294" y="1697757"/>
                  </a:lnTo>
                  <a:lnTo>
                    <a:pt x="737075" y="1697351"/>
                  </a:lnTo>
                  <a:lnTo>
                    <a:pt x="736852" y="1697346"/>
                  </a:lnTo>
                  <a:lnTo>
                    <a:pt x="736531" y="1697242"/>
                  </a:lnTo>
                  <a:lnTo>
                    <a:pt x="736009" y="1696909"/>
                  </a:lnTo>
                  <a:lnTo>
                    <a:pt x="735835" y="1696954"/>
                  </a:lnTo>
                  <a:lnTo>
                    <a:pt x="735314" y="1696945"/>
                  </a:lnTo>
                  <a:lnTo>
                    <a:pt x="735087" y="1697041"/>
                  </a:lnTo>
                  <a:lnTo>
                    <a:pt x="734516" y="1697009"/>
                  </a:lnTo>
                  <a:lnTo>
                    <a:pt x="734116" y="1697178"/>
                  </a:lnTo>
                  <a:lnTo>
                    <a:pt x="733859" y="1697520"/>
                  </a:lnTo>
                  <a:lnTo>
                    <a:pt x="733700" y="1697971"/>
                  </a:lnTo>
                  <a:lnTo>
                    <a:pt x="733379" y="1698012"/>
                  </a:lnTo>
                  <a:lnTo>
                    <a:pt x="733148" y="1698308"/>
                  </a:lnTo>
                  <a:lnTo>
                    <a:pt x="732876" y="1698281"/>
                  </a:lnTo>
                  <a:lnTo>
                    <a:pt x="732551" y="1698199"/>
                  </a:lnTo>
                  <a:lnTo>
                    <a:pt x="732154" y="1698244"/>
                  </a:lnTo>
                  <a:lnTo>
                    <a:pt x="731527" y="1698431"/>
                  </a:lnTo>
                  <a:lnTo>
                    <a:pt x="731391" y="1698678"/>
                  </a:lnTo>
                  <a:lnTo>
                    <a:pt x="731368" y="1698905"/>
                  </a:lnTo>
                  <a:lnTo>
                    <a:pt x="731338" y="1699352"/>
                  </a:lnTo>
                  <a:lnTo>
                    <a:pt x="731210" y="1699703"/>
                  </a:lnTo>
                  <a:lnTo>
                    <a:pt x="730979" y="1699999"/>
                  </a:lnTo>
                  <a:lnTo>
                    <a:pt x="730775" y="1700296"/>
                  </a:lnTo>
                  <a:lnTo>
                    <a:pt x="730771" y="1700546"/>
                  </a:lnTo>
                  <a:lnTo>
                    <a:pt x="730858" y="1700638"/>
                  </a:lnTo>
                  <a:lnTo>
                    <a:pt x="730934" y="1700738"/>
                  </a:lnTo>
                  <a:lnTo>
                    <a:pt x="731009" y="1700825"/>
                  </a:lnTo>
                  <a:lnTo>
                    <a:pt x="730552" y="1701522"/>
                  </a:lnTo>
                  <a:lnTo>
                    <a:pt x="730216" y="1701485"/>
                  </a:lnTo>
                  <a:lnTo>
                    <a:pt x="729928" y="1701878"/>
                  </a:lnTo>
                  <a:lnTo>
                    <a:pt x="729539" y="1701928"/>
                  </a:lnTo>
                  <a:lnTo>
                    <a:pt x="729169" y="1702256"/>
                  </a:lnTo>
                  <a:lnTo>
                    <a:pt x="728832" y="1702224"/>
                  </a:lnTo>
                  <a:lnTo>
                    <a:pt x="728489" y="1702611"/>
                  </a:lnTo>
                  <a:lnTo>
                    <a:pt x="727918" y="1703218"/>
                  </a:lnTo>
                  <a:lnTo>
                    <a:pt x="727464" y="1703605"/>
                  </a:lnTo>
                  <a:lnTo>
                    <a:pt x="727124" y="1703851"/>
                  </a:lnTo>
                  <a:lnTo>
                    <a:pt x="727204" y="1704107"/>
                  </a:lnTo>
                  <a:lnTo>
                    <a:pt x="726724" y="1704408"/>
                  </a:lnTo>
                  <a:lnTo>
                    <a:pt x="726886" y="1704663"/>
                  </a:lnTo>
                  <a:lnTo>
                    <a:pt x="726489" y="1704936"/>
                  </a:lnTo>
                  <a:lnTo>
                    <a:pt x="726504" y="1705584"/>
                  </a:lnTo>
                  <a:lnTo>
                    <a:pt x="725975" y="1705574"/>
                  </a:lnTo>
                  <a:lnTo>
                    <a:pt x="726025" y="1705912"/>
                  </a:lnTo>
                  <a:lnTo>
                    <a:pt x="725794" y="1706418"/>
                  </a:lnTo>
                  <a:lnTo>
                    <a:pt x="725458" y="1706267"/>
                  </a:lnTo>
                  <a:lnTo>
                    <a:pt x="725004" y="1706796"/>
                  </a:lnTo>
                  <a:lnTo>
                    <a:pt x="724577" y="1707070"/>
                  </a:lnTo>
                  <a:lnTo>
                    <a:pt x="723761" y="1707366"/>
                  </a:lnTo>
                  <a:lnTo>
                    <a:pt x="723417" y="1707863"/>
                  </a:lnTo>
                  <a:lnTo>
                    <a:pt x="723016" y="1708310"/>
                  </a:lnTo>
                  <a:lnTo>
                    <a:pt x="722688" y="1708022"/>
                  </a:lnTo>
                  <a:lnTo>
                    <a:pt x="722461" y="1708018"/>
                  </a:lnTo>
                  <a:lnTo>
                    <a:pt x="722234" y="1708323"/>
                  </a:lnTo>
                  <a:lnTo>
                    <a:pt x="721762" y="1708032"/>
                  </a:lnTo>
                  <a:lnTo>
                    <a:pt x="721233" y="1707799"/>
                  </a:lnTo>
                  <a:lnTo>
                    <a:pt x="720874" y="1707594"/>
                  </a:lnTo>
                  <a:lnTo>
                    <a:pt x="720605" y="1706860"/>
                  </a:lnTo>
                  <a:lnTo>
                    <a:pt x="721115" y="1706477"/>
                  </a:lnTo>
                  <a:lnTo>
                    <a:pt x="720730" y="1706217"/>
                  </a:lnTo>
                  <a:lnTo>
                    <a:pt x="720904" y="1705711"/>
                  </a:lnTo>
                  <a:lnTo>
                    <a:pt x="721527" y="1705360"/>
                  </a:lnTo>
                  <a:lnTo>
                    <a:pt x="721093" y="1704562"/>
                  </a:lnTo>
                  <a:lnTo>
                    <a:pt x="720684" y="1703911"/>
                  </a:lnTo>
                  <a:lnTo>
                    <a:pt x="720360" y="1703231"/>
                  </a:lnTo>
                  <a:lnTo>
                    <a:pt x="720205" y="1702607"/>
                  </a:lnTo>
                  <a:lnTo>
                    <a:pt x="719985" y="1702101"/>
                  </a:lnTo>
                  <a:lnTo>
                    <a:pt x="719490" y="1701809"/>
                  </a:lnTo>
                  <a:lnTo>
                    <a:pt x="719014" y="1701631"/>
                  </a:lnTo>
                  <a:lnTo>
                    <a:pt x="718935" y="1701294"/>
                  </a:lnTo>
                  <a:lnTo>
                    <a:pt x="718523" y="1701062"/>
                  </a:lnTo>
                  <a:lnTo>
                    <a:pt x="718047" y="1701052"/>
                  </a:lnTo>
                  <a:lnTo>
                    <a:pt x="718028" y="1700738"/>
                  </a:lnTo>
                  <a:lnTo>
                    <a:pt x="717986" y="1700629"/>
                  </a:lnTo>
                  <a:lnTo>
                    <a:pt x="717918" y="1700524"/>
                  </a:lnTo>
                  <a:lnTo>
                    <a:pt x="717782" y="1700428"/>
                  </a:lnTo>
                  <a:lnTo>
                    <a:pt x="717631" y="1700533"/>
                  </a:lnTo>
                  <a:lnTo>
                    <a:pt x="717397" y="1700483"/>
                  </a:lnTo>
                  <a:lnTo>
                    <a:pt x="717264" y="1700592"/>
                  </a:lnTo>
                  <a:lnTo>
                    <a:pt x="717113" y="1700565"/>
                  </a:lnTo>
                  <a:lnTo>
                    <a:pt x="717072" y="1700437"/>
                  </a:lnTo>
                  <a:lnTo>
                    <a:pt x="716622" y="1700278"/>
                  </a:lnTo>
                  <a:lnTo>
                    <a:pt x="716493" y="1700186"/>
                  </a:lnTo>
                  <a:lnTo>
                    <a:pt x="716323" y="1700141"/>
                  </a:lnTo>
                  <a:lnTo>
                    <a:pt x="716278" y="1700291"/>
                  </a:lnTo>
                  <a:lnTo>
                    <a:pt x="716017" y="1700332"/>
                  </a:lnTo>
                  <a:lnTo>
                    <a:pt x="715738" y="1700328"/>
                  </a:lnTo>
                  <a:lnTo>
                    <a:pt x="715499" y="1700387"/>
                  </a:lnTo>
                  <a:lnTo>
                    <a:pt x="715477" y="1700537"/>
                  </a:lnTo>
                  <a:lnTo>
                    <a:pt x="715409" y="1700688"/>
                  </a:lnTo>
                  <a:lnTo>
                    <a:pt x="715152" y="1700619"/>
                  </a:lnTo>
                  <a:lnTo>
                    <a:pt x="714959" y="1700442"/>
                  </a:lnTo>
                  <a:lnTo>
                    <a:pt x="714725" y="1700309"/>
                  </a:lnTo>
                  <a:lnTo>
                    <a:pt x="714577" y="1700264"/>
                  </a:lnTo>
                  <a:lnTo>
                    <a:pt x="714404" y="1700218"/>
                  </a:lnTo>
                  <a:lnTo>
                    <a:pt x="714252" y="1700278"/>
                  </a:lnTo>
                  <a:lnTo>
                    <a:pt x="714078" y="1700296"/>
                  </a:lnTo>
                  <a:lnTo>
                    <a:pt x="713886" y="1700168"/>
                  </a:lnTo>
                  <a:lnTo>
                    <a:pt x="713519" y="1700205"/>
                  </a:lnTo>
                  <a:lnTo>
                    <a:pt x="713130" y="1700118"/>
                  </a:lnTo>
                  <a:lnTo>
                    <a:pt x="712899" y="1700081"/>
                  </a:lnTo>
                  <a:lnTo>
                    <a:pt x="712639" y="1700250"/>
                  </a:lnTo>
                  <a:lnTo>
                    <a:pt x="712465" y="1700163"/>
                  </a:lnTo>
                  <a:lnTo>
                    <a:pt x="712359" y="1700205"/>
                  </a:lnTo>
                  <a:lnTo>
                    <a:pt x="712227" y="1700396"/>
                  </a:lnTo>
                  <a:lnTo>
                    <a:pt x="711989" y="1700432"/>
                  </a:lnTo>
                  <a:lnTo>
                    <a:pt x="711837" y="1700487"/>
                  </a:lnTo>
                  <a:lnTo>
                    <a:pt x="711562" y="1700638"/>
                  </a:lnTo>
                  <a:lnTo>
                    <a:pt x="711369" y="1700556"/>
                  </a:lnTo>
                  <a:lnTo>
                    <a:pt x="711195" y="1700474"/>
                  </a:lnTo>
                  <a:lnTo>
                    <a:pt x="710999" y="1700587"/>
                  </a:lnTo>
                  <a:lnTo>
                    <a:pt x="710843" y="1700738"/>
                  </a:lnTo>
                  <a:lnTo>
                    <a:pt x="710776" y="1700838"/>
                  </a:lnTo>
                  <a:lnTo>
                    <a:pt x="710258" y="1701048"/>
                  </a:lnTo>
                  <a:lnTo>
                    <a:pt x="709819" y="1700966"/>
                  </a:lnTo>
                  <a:lnTo>
                    <a:pt x="709630" y="1701444"/>
                  </a:lnTo>
                  <a:lnTo>
                    <a:pt x="709661" y="1701777"/>
                  </a:lnTo>
                  <a:lnTo>
                    <a:pt x="709472" y="1702142"/>
                  </a:lnTo>
                  <a:lnTo>
                    <a:pt x="709381" y="1702187"/>
                  </a:lnTo>
                  <a:lnTo>
                    <a:pt x="709275" y="1702224"/>
                  </a:lnTo>
                  <a:lnTo>
                    <a:pt x="709165" y="1702247"/>
                  </a:lnTo>
                  <a:lnTo>
                    <a:pt x="709056" y="1702251"/>
                  </a:lnTo>
                  <a:lnTo>
                    <a:pt x="708954" y="1702242"/>
                  </a:lnTo>
                  <a:lnTo>
                    <a:pt x="708882" y="1702210"/>
                  </a:lnTo>
                  <a:lnTo>
                    <a:pt x="708810" y="1702165"/>
                  </a:lnTo>
                  <a:lnTo>
                    <a:pt x="708667" y="1702060"/>
                  </a:lnTo>
                  <a:lnTo>
                    <a:pt x="708595" y="1702028"/>
                  </a:lnTo>
                  <a:lnTo>
                    <a:pt x="708470" y="1701950"/>
                  </a:lnTo>
                  <a:lnTo>
                    <a:pt x="708402" y="1701914"/>
                  </a:lnTo>
                  <a:lnTo>
                    <a:pt x="708266" y="1701864"/>
                  </a:lnTo>
                  <a:lnTo>
                    <a:pt x="708172" y="1701841"/>
                  </a:lnTo>
                  <a:lnTo>
                    <a:pt x="708081" y="1701827"/>
                  </a:lnTo>
                  <a:lnTo>
                    <a:pt x="707983" y="1701818"/>
                  </a:lnTo>
                  <a:lnTo>
                    <a:pt x="707627" y="1701818"/>
                  </a:lnTo>
                  <a:lnTo>
                    <a:pt x="707386" y="1701846"/>
                  </a:lnTo>
                  <a:lnTo>
                    <a:pt x="707287" y="1701864"/>
                  </a:lnTo>
                  <a:lnTo>
                    <a:pt x="707094" y="1701919"/>
                  </a:lnTo>
                  <a:lnTo>
                    <a:pt x="706906" y="1701987"/>
                  </a:lnTo>
                  <a:lnTo>
                    <a:pt x="706845" y="1702019"/>
                  </a:lnTo>
                  <a:lnTo>
                    <a:pt x="706720" y="1702096"/>
                  </a:lnTo>
                  <a:lnTo>
                    <a:pt x="706611" y="1702128"/>
                  </a:lnTo>
                  <a:lnTo>
                    <a:pt x="706531" y="1702023"/>
                  </a:lnTo>
                  <a:lnTo>
                    <a:pt x="706471" y="1701836"/>
                  </a:lnTo>
                  <a:lnTo>
                    <a:pt x="706433" y="1701754"/>
                  </a:lnTo>
                  <a:lnTo>
                    <a:pt x="706343" y="1701618"/>
                  </a:lnTo>
                  <a:lnTo>
                    <a:pt x="706240" y="1701481"/>
                  </a:lnTo>
                  <a:lnTo>
                    <a:pt x="706184" y="1701422"/>
                  </a:lnTo>
                  <a:lnTo>
                    <a:pt x="706104" y="1701349"/>
                  </a:lnTo>
                  <a:lnTo>
                    <a:pt x="706014" y="1701280"/>
                  </a:lnTo>
                  <a:lnTo>
                    <a:pt x="705832" y="1701153"/>
                  </a:lnTo>
                  <a:lnTo>
                    <a:pt x="705749" y="1701080"/>
                  </a:lnTo>
                  <a:lnTo>
                    <a:pt x="705689" y="1701025"/>
                  </a:lnTo>
                  <a:lnTo>
                    <a:pt x="705579" y="1700897"/>
                  </a:lnTo>
                  <a:lnTo>
                    <a:pt x="705458" y="1700784"/>
                  </a:lnTo>
                  <a:lnTo>
                    <a:pt x="705390" y="1700738"/>
                  </a:lnTo>
                  <a:lnTo>
                    <a:pt x="705118" y="1700528"/>
                  </a:lnTo>
                  <a:lnTo>
                    <a:pt x="704914" y="1700150"/>
                  </a:lnTo>
                  <a:lnTo>
                    <a:pt x="704895" y="1699977"/>
                  </a:lnTo>
                  <a:lnTo>
                    <a:pt x="704819" y="1699876"/>
                  </a:lnTo>
                  <a:lnTo>
                    <a:pt x="704687" y="1699544"/>
                  </a:lnTo>
                  <a:lnTo>
                    <a:pt x="704695" y="1699133"/>
                  </a:lnTo>
                  <a:lnTo>
                    <a:pt x="704876" y="1698878"/>
                  </a:lnTo>
                  <a:lnTo>
                    <a:pt x="704940" y="1698450"/>
                  </a:lnTo>
                  <a:lnTo>
                    <a:pt x="704808" y="1698235"/>
                  </a:lnTo>
                  <a:lnTo>
                    <a:pt x="704755" y="1697843"/>
                  </a:lnTo>
                  <a:lnTo>
                    <a:pt x="704714" y="1697620"/>
                  </a:lnTo>
                  <a:lnTo>
                    <a:pt x="704627" y="1697465"/>
                  </a:lnTo>
                  <a:lnTo>
                    <a:pt x="704695" y="1697073"/>
                  </a:lnTo>
                  <a:lnTo>
                    <a:pt x="704608" y="1696736"/>
                  </a:lnTo>
                  <a:lnTo>
                    <a:pt x="704661" y="1696444"/>
                  </a:lnTo>
                  <a:lnTo>
                    <a:pt x="704623" y="1696129"/>
                  </a:lnTo>
                  <a:lnTo>
                    <a:pt x="704699" y="1695965"/>
                  </a:lnTo>
                  <a:lnTo>
                    <a:pt x="704895" y="1695760"/>
                  </a:lnTo>
                  <a:lnTo>
                    <a:pt x="704990" y="1695555"/>
                  </a:lnTo>
                  <a:lnTo>
                    <a:pt x="705039" y="1695286"/>
                  </a:lnTo>
                  <a:lnTo>
                    <a:pt x="705235" y="1695054"/>
                  </a:lnTo>
                  <a:lnTo>
                    <a:pt x="705239" y="1694921"/>
                  </a:lnTo>
                  <a:lnTo>
                    <a:pt x="705299" y="1694725"/>
                  </a:lnTo>
                  <a:lnTo>
                    <a:pt x="705541" y="1694520"/>
                  </a:lnTo>
                  <a:lnTo>
                    <a:pt x="705602" y="1694256"/>
                  </a:lnTo>
                  <a:lnTo>
                    <a:pt x="705859" y="1694156"/>
                  </a:lnTo>
                  <a:lnTo>
                    <a:pt x="705965" y="1693919"/>
                  </a:lnTo>
                  <a:lnTo>
                    <a:pt x="706002" y="1693636"/>
                  </a:lnTo>
                  <a:lnTo>
                    <a:pt x="705885" y="1693485"/>
                  </a:lnTo>
                  <a:lnTo>
                    <a:pt x="705844" y="1693308"/>
                  </a:lnTo>
                  <a:lnTo>
                    <a:pt x="706025" y="1693057"/>
                  </a:lnTo>
                  <a:lnTo>
                    <a:pt x="706055" y="1692925"/>
                  </a:lnTo>
                  <a:lnTo>
                    <a:pt x="706104" y="1692656"/>
                  </a:lnTo>
                  <a:lnTo>
                    <a:pt x="706048" y="1692405"/>
                  </a:lnTo>
                  <a:lnTo>
                    <a:pt x="706142" y="1692100"/>
                  </a:lnTo>
                  <a:lnTo>
                    <a:pt x="705972" y="1691521"/>
                  </a:lnTo>
                  <a:lnTo>
                    <a:pt x="705919" y="1691060"/>
                  </a:lnTo>
                  <a:lnTo>
                    <a:pt x="705836" y="1690632"/>
                  </a:lnTo>
                  <a:lnTo>
                    <a:pt x="706172" y="1690427"/>
                  </a:lnTo>
                  <a:lnTo>
                    <a:pt x="706335" y="1689789"/>
                  </a:lnTo>
                  <a:lnTo>
                    <a:pt x="706830" y="1689187"/>
                  </a:lnTo>
                  <a:lnTo>
                    <a:pt x="707287" y="1689014"/>
                  </a:lnTo>
                  <a:lnTo>
                    <a:pt x="707745" y="1688868"/>
                  </a:lnTo>
                  <a:lnTo>
                    <a:pt x="708115" y="1688695"/>
                  </a:lnTo>
                  <a:lnTo>
                    <a:pt x="708149" y="1688330"/>
                  </a:lnTo>
                  <a:lnTo>
                    <a:pt x="707968" y="1688266"/>
                  </a:lnTo>
                  <a:lnTo>
                    <a:pt x="707881" y="1687988"/>
                  </a:lnTo>
                  <a:lnTo>
                    <a:pt x="707711" y="1687405"/>
                  </a:lnTo>
                  <a:lnTo>
                    <a:pt x="707567" y="1687067"/>
                  </a:lnTo>
                  <a:lnTo>
                    <a:pt x="707480" y="1686639"/>
                  </a:lnTo>
                  <a:lnTo>
                    <a:pt x="707181" y="1686333"/>
                  </a:lnTo>
                  <a:lnTo>
                    <a:pt x="706977" y="1685932"/>
                  </a:lnTo>
                  <a:lnTo>
                    <a:pt x="706739" y="1685745"/>
                  </a:lnTo>
                  <a:lnTo>
                    <a:pt x="706441" y="1685436"/>
                  </a:lnTo>
                  <a:lnTo>
                    <a:pt x="706206" y="1684852"/>
                  </a:lnTo>
                  <a:lnTo>
                    <a:pt x="706059" y="1684515"/>
                  </a:lnTo>
                  <a:lnTo>
                    <a:pt x="705934" y="1684168"/>
                  </a:lnTo>
                  <a:lnTo>
                    <a:pt x="705772" y="1683503"/>
                  </a:lnTo>
                  <a:lnTo>
                    <a:pt x="705662" y="1683298"/>
                  </a:lnTo>
                  <a:lnTo>
                    <a:pt x="705454" y="1682979"/>
                  </a:lnTo>
                  <a:lnTo>
                    <a:pt x="705462" y="1682532"/>
                  </a:lnTo>
                  <a:lnTo>
                    <a:pt x="705436" y="1682272"/>
                  </a:lnTo>
                  <a:lnTo>
                    <a:pt x="705141" y="1682081"/>
                  </a:lnTo>
                  <a:lnTo>
                    <a:pt x="705008" y="1682135"/>
                  </a:lnTo>
                  <a:lnTo>
                    <a:pt x="704850" y="1682249"/>
                  </a:lnTo>
                  <a:lnTo>
                    <a:pt x="704649" y="1682286"/>
                  </a:lnTo>
                  <a:lnTo>
                    <a:pt x="704506" y="1682359"/>
                  </a:lnTo>
                  <a:lnTo>
                    <a:pt x="704177" y="1682122"/>
                  </a:lnTo>
                  <a:lnTo>
                    <a:pt x="703882" y="1681757"/>
                  </a:lnTo>
                  <a:lnTo>
                    <a:pt x="703848" y="1681383"/>
                  </a:lnTo>
                  <a:lnTo>
                    <a:pt x="703727" y="1680759"/>
                  </a:lnTo>
                  <a:lnTo>
                    <a:pt x="703603" y="1680526"/>
                  </a:lnTo>
                  <a:lnTo>
                    <a:pt x="703391" y="1680394"/>
                  </a:lnTo>
                  <a:lnTo>
                    <a:pt x="703221" y="1680248"/>
                  </a:lnTo>
                  <a:lnTo>
                    <a:pt x="703013" y="1679843"/>
                  </a:lnTo>
                  <a:lnTo>
                    <a:pt x="702945" y="1679697"/>
                  </a:lnTo>
                  <a:lnTo>
                    <a:pt x="702934" y="1679410"/>
                  </a:lnTo>
                  <a:lnTo>
                    <a:pt x="702994" y="1679282"/>
                  </a:lnTo>
                  <a:lnTo>
                    <a:pt x="703081" y="1679195"/>
                  </a:lnTo>
                  <a:lnTo>
                    <a:pt x="703104" y="1678822"/>
                  </a:lnTo>
                  <a:lnTo>
                    <a:pt x="703051" y="1678475"/>
                  </a:lnTo>
                  <a:lnTo>
                    <a:pt x="702941" y="1678329"/>
                  </a:lnTo>
                  <a:lnTo>
                    <a:pt x="702726" y="1678238"/>
                  </a:lnTo>
                  <a:lnTo>
                    <a:pt x="702597" y="1678120"/>
                  </a:lnTo>
                  <a:lnTo>
                    <a:pt x="702559" y="1677832"/>
                  </a:lnTo>
                  <a:lnTo>
                    <a:pt x="702575" y="1677750"/>
                  </a:lnTo>
                  <a:lnTo>
                    <a:pt x="702578" y="1677550"/>
                  </a:lnTo>
                  <a:lnTo>
                    <a:pt x="702597" y="1677254"/>
                  </a:lnTo>
                  <a:lnTo>
                    <a:pt x="702748" y="1677071"/>
                  </a:lnTo>
                  <a:lnTo>
                    <a:pt x="702911" y="1677007"/>
                  </a:lnTo>
                  <a:lnTo>
                    <a:pt x="703085" y="1676834"/>
                  </a:lnTo>
                  <a:lnTo>
                    <a:pt x="703251" y="1676611"/>
                  </a:lnTo>
                  <a:lnTo>
                    <a:pt x="703293" y="1676383"/>
                  </a:lnTo>
                  <a:lnTo>
                    <a:pt x="703338" y="1676210"/>
                  </a:lnTo>
                  <a:lnTo>
                    <a:pt x="703474" y="1675995"/>
                  </a:lnTo>
                  <a:lnTo>
                    <a:pt x="703678" y="1675772"/>
                  </a:lnTo>
                  <a:lnTo>
                    <a:pt x="703837" y="1675708"/>
                  </a:lnTo>
                  <a:lnTo>
                    <a:pt x="703946" y="1675722"/>
                  </a:lnTo>
                  <a:lnTo>
                    <a:pt x="704135" y="1675581"/>
                  </a:lnTo>
                  <a:lnTo>
                    <a:pt x="704272" y="1675421"/>
                  </a:lnTo>
                  <a:lnTo>
                    <a:pt x="704249" y="1675152"/>
                  </a:lnTo>
                  <a:lnTo>
                    <a:pt x="704396" y="1675020"/>
                  </a:lnTo>
                  <a:lnTo>
                    <a:pt x="704612" y="1674929"/>
                  </a:lnTo>
                  <a:lnTo>
                    <a:pt x="704668" y="1674810"/>
                  </a:lnTo>
                  <a:lnTo>
                    <a:pt x="704740" y="1674569"/>
                  </a:lnTo>
                  <a:lnTo>
                    <a:pt x="704850" y="1674409"/>
                  </a:lnTo>
                  <a:lnTo>
                    <a:pt x="704944" y="1674318"/>
                  </a:lnTo>
                  <a:lnTo>
                    <a:pt x="704974" y="1674090"/>
                  </a:lnTo>
                  <a:lnTo>
                    <a:pt x="705133" y="1674108"/>
                  </a:lnTo>
                  <a:lnTo>
                    <a:pt x="705269" y="1674045"/>
                  </a:lnTo>
                  <a:lnTo>
                    <a:pt x="705322" y="1673867"/>
                  </a:lnTo>
                  <a:lnTo>
                    <a:pt x="705401" y="1673707"/>
                  </a:lnTo>
                  <a:lnTo>
                    <a:pt x="705723" y="1673429"/>
                  </a:lnTo>
                  <a:lnTo>
                    <a:pt x="705881" y="1673224"/>
                  </a:lnTo>
                  <a:lnTo>
                    <a:pt x="705965" y="1673037"/>
                  </a:lnTo>
                  <a:lnTo>
                    <a:pt x="706237" y="1672869"/>
                  </a:lnTo>
                  <a:lnTo>
                    <a:pt x="706426" y="1672791"/>
                  </a:lnTo>
                  <a:lnTo>
                    <a:pt x="706717" y="1672436"/>
                  </a:lnTo>
                  <a:lnTo>
                    <a:pt x="706940" y="1672153"/>
                  </a:lnTo>
                  <a:lnTo>
                    <a:pt x="707132" y="1671952"/>
                  </a:lnTo>
                  <a:lnTo>
                    <a:pt x="707280" y="1671588"/>
                  </a:lnTo>
                  <a:lnTo>
                    <a:pt x="707431" y="1671196"/>
                  </a:lnTo>
                  <a:lnTo>
                    <a:pt x="707469" y="1670658"/>
                  </a:lnTo>
                  <a:lnTo>
                    <a:pt x="707461" y="1670248"/>
                  </a:lnTo>
                  <a:lnTo>
                    <a:pt x="707389" y="1669819"/>
                  </a:lnTo>
                  <a:lnTo>
                    <a:pt x="707223" y="1669423"/>
                  </a:lnTo>
                  <a:lnTo>
                    <a:pt x="706977" y="1669053"/>
                  </a:lnTo>
                  <a:lnTo>
                    <a:pt x="706792" y="1668748"/>
                  </a:lnTo>
                  <a:lnTo>
                    <a:pt x="706577" y="1668493"/>
                  </a:lnTo>
                  <a:lnTo>
                    <a:pt x="706501" y="1668269"/>
                  </a:lnTo>
                  <a:lnTo>
                    <a:pt x="706460" y="1668046"/>
                  </a:lnTo>
                  <a:lnTo>
                    <a:pt x="706448" y="1667841"/>
                  </a:lnTo>
                  <a:lnTo>
                    <a:pt x="706308" y="1667663"/>
                  </a:lnTo>
                  <a:lnTo>
                    <a:pt x="706127" y="1667330"/>
                  </a:lnTo>
                  <a:lnTo>
                    <a:pt x="705915" y="1667080"/>
                  </a:lnTo>
                  <a:lnTo>
                    <a:pt x="705651" y="1666834"/>
                  </a:lnTo>
                  <a:lnTo>
                    <a:pt x="705398" y="1666542"/>
                  </a:lnTo>
                  <a:lnTo>
                    <a:pt x="705001" y="1666392"/>
                  </a:lnTo>
                  <a:lnTo>
                    <a:pt x="704797" y="1666209"/>
                  </a:lnTo>
                  <a:lnTo>
                    <a:pt x="704740" y="1665922"/>
                  </a:lnTo>
                  <a:lnTo>
                    <a:pt x="704744" y="1665731"/>
                  </a:lnTo>
                  <a:lnTo>
                    <a:pt x="704683" y="1665521"/>
                  </a:lnTo>
                  <a:lnTo>
                    <a:pt x="704751" y="1665298"/>
                  </a:lnTo>
                  <a:lnTo>
                    <a:pt x="704430" y="1665243"/>
                  </a:lnTo>
                  <a:lnTo>
                    <a:pt x="704173" y="1665302"/>
                  </a:lnTo>
                  <a:lnTo>
                    <a:pt x="703792" y="1665266"/>
                  </a:lnTo>
                  <a:lnTo>
                    <a:pt x="703742" y="1665439"/>
                  </a:lnTo>
                  <a:lnTo>
                    <a:pt x="703693" y="1665585"/>
                  </a:lnTo>
                  <a:lnTo>
                    <a:pt x="703436" y="1665498"/>
                  </a:lnTo>
                  <a:lnTo>
                    <a:pt x="703357" y="1665594"/>
                  </a:lnTo>
                  <a:lnTo>
                    <a:pt x="703183" y="1665589"/>
                  </a:lnTo>
                  <a:lnTo>
                    <a:pt x="703021" y="1665507"/>
                  </a:lnTo>
                  <a:lnTo>
                    <a:pt x="702915" y="1665298"/>
                  </a:lnTo>
                  <a:lnTo>
                    <a:pt x="702919" y="1665106"/>
                  </a:lnTo>
                  <a:lnTo>
                    <a:pt x="702635" y="1664860"/>
                  </a:lnTo>
                  <a:lnTo>
                    <a:pt x="702510" y="1664696"/>
                  </a:lnTo>
                  <a:lnTo>
                    <a:pt x="702514" y="1664473"/>
                  </a:lnTo>
                  <a:lnTo>
                    <a:pt x="702355" y="1664436"/>
                  </a:lnTo>
                  <a:lnTo>
                    <a:pt x="702246" y="1664213"/>
                  </a:lnTo>
                  <a:lnTo>
                    <a:pt x="702136" y="1664067"/>
                  </a:lnTo>
                  <a:lnTo>
                    <a:pt x="702080" y="1663871"/>
                  </a:lnTo>
                  <a:lnTo>
                    <a:pt x="701887" y="1663757"/>
                  </a:lnTo>
                  <a:lnTo>
                    <a:pt x="701535" y="1663752"/>
                  </a:lnTo>
                  <a:lnTo>
                    <a:pt x="701203" y="1663711"/>
                  </a:lnTo>
                  <a:lnTo>
                    <a:pt x="700999" y="1663584"/>
                  </a:lnTo>
                  <a:lnTo>
                    <a:pt x="700904" y="1663406"/>
                  </a:lnTo>
                  <a:lnTo>
                    <a:pt x="700587" y="1663269"/>
                  </a:lnTo>
                  <a:lnTo>
                    <a:pt x="700318" y="1663105"/>
                  </a:lnTo>
                  <a:lnTo>
                    <a:pt x="700130" y="1663023"/>
                  </a:lnTo>
                  <a:lnTo>
                    <a:pt x="699937" y="1662987"/>
                  </a:lnTo>
                  <a:lnTo>
                    <a:pt x="699846" y="1662727"/>
                  </a:lnTo>
                  <a:lnTo>
                    <a:pt x="699593" y="1662659"/>
                  </a:lnTo>
                  <a:lnTo>
                    <a:pt x="699483" y="1662481"/>
                  </a:lnTo>
                  <a:lnTo>
                    <a:pt x="699377" y="1662194"/>
                  </a:lnTo>
                  <a:lnTo>
                    <a:pt x="699064" y="1661834"/>
                  </a:lnTo>
                  <a:lnTo>
                    <a:pt x="698909" y="1661688"/>
                  </a:lnTo>
                  <a:lnTo>
                    <a:pt x="698625" y="1661537"/>
                  </a:lnTo>
                  <a:lnTo>
                    <a:pt x="698436" y="1661359"/>
                  </a:lnTo>
                  <a:lnTo>
                    <a:pt x="698357" y="1661214"/>
                  </a:lnTo>
                  <a:lnTo>
                    <a:pt x="698236" y="1660922"/>
                  </a:lnTo>
                  <a:lnTo>
                    <a:pt x="698123" y="1660840"/>
                  </a:lnTo>
                  <a:lnTo>
                    <a:pt x="697987" y="1660840"/>
                  </a:lnTo>
                  <a:lnTo>
                    <a:pt x="697885" y="1660603"/>
                  </a:lnTo>
                  <a:lnTo>
                    <a:pt x="697654" y="1660457"/>
                  </a:lnTo>
                  <a:lnTo>
                    <a:pt x="697786" y="1660197"/>
                  </a:lnTo>
                  <a:lnTo>
                    <a:pt x="696959" y="1659691"/>
                  </a:lnTo>
                  <a:lnTo>
                    <a:pt x="696056" y="1659395"/>
                  </a:lnTo>
                  <a:lnTo>
                    <a:pt x="695156" y="1658957"/>
                  </a:lnTo>
                  <a:lnTo>
                    <a:pt x="694151" y="1658661"/>
                  </a:lnTo>
                  <a:lnTo>
                    <a:pt x="693384" y="1658575"/>
                  </a:lnTo>
                  <a:lnTo>
                    <a:pt x="692824" y="1658688"/>
                  </a:lnTo>
                  <a:lnTo>
                    <a:pt x="692337" y="1658684"/>
                  </a:lnTo>
                  <a:lnTo>
                    <a:pt x="691804" y="1658839"/>
                  </a:lnTo>
                  <a:lnTo>
                    <a:pt x="691335" y="1659099"/>
                  </a:lnTo>
                  <a:lnTo>
                    <a:pt x="691177" y="1659318"/>
                  </a:lnTo>
                  <a:lnTo>
                    <a:pt x="690836" y="1659623"/>
                  </a:lnTo>
                  <a:lnTo>
                    <a:pt x="690746" y="1659796"/>
                  </a:lnTo>
                  <a:lnTo>
                    <a:pt x="690716" y="1660307"/>
                  </a:lnTo>
                  <a:lnTo>
                    <a:pt x="690530" y="1660835"/>
                  </a:lnTo>
                  <a:lnTo>
                    <a:pt x="690103" y="1661273"/>
                  </a:lnTo>
                  <a:lnTo>
                    <a:pt x="689922" y="1661537"/>
                  </a:lnTo>
                  <a:lnTo>
                    <a:pt x="689695" y="1661888"/>
                  </a:lnTo>
                  <a:lnTo>
                    <a:pt x="689427" y="1661952"/>
                  </a:lnTo>
                  <a:lnTo>
                    <a:pt x="689295" y="1662025"/>
                  </a:lnTo>
                  <a:lnTo>
                    <a:pt x="689268" y="1662257"/>
                  </a:lnTo>
                  <a:lnTo>
                    <a:pt x="689174" y="1662590"/>
                  </a:lnTo>
                  <a:lnTo>
                    <a:pt x="688992" y="1662832"/>
                  </a:lnTo>
                  <a:lnTo>
                    <a:pt x="688701" y="1662959"/>
                  </a:lnTo>
                  <a:lnTo>
                    <a:pt x="688437" y="1663064"/>
                  </a:lnTo>
                  <a:lnTo>
                    <a:pt x="687991" y="1663192"/>
                  </a:lnTo>
                  <a:lnTo>
                    <a:pt x="687545" y="1663429"/>
                  </a:lnTo>
                  <a:lnTo>
                    <a:pt x="687231" y="1663602"/>
                  </a:lnTo>
                  <a:lnTo>
                    <a:pt x="686834" y="1663638"/>
                  </a:lnTo>
                  <a:lnTo>
                    <a:pt x="686475" y="1663898"/>
                  </a:lnTo>
                  <a:lnTo>
                    <a:pt x="686230" y="1664026"/>
                  </a:lnTo>
                  <a:lnTo>
                    <a:pt x="686422" y="1664277"/>
                  </a:lnTo>
                  <a:lnTo>
                    <a:pt x="686286" y="1664559"/>
                  </a:lnTo>
                  <a:lnTo>
                    <a:pt x="686131" y="1664714"/>
                  </a:lnTo>
                  <a:lnTo>
                    <a:pt x="685867" y="1664600"/>
                  </a:lnTo>
                  <a:lnTo>
                    <a:pt x="685406" y="1664436"/>
                  </a:lnTo>
                  <a:lnTo>
                    <a:pt x="685266" y="1664787"/>
                  </a:lnTo>
                  <a:lnTo>
                    <a:pt x="684930" y="1665047"/>
                  </a:lnTo>
                  <a:lnTo>
                    <a:pt x="684748" y="1665402"/>
                  </a:lnTo>
                  <a:lnTo>
                    <a:pt x="684495" y="1665840"/>
                  </a:lnTo>
                  <a:lnTo>
                    <a:pt x="684159" y="1666100"/>
                  </a:lnTo>
                  <a:lnTo>
                    <a:pt x="683803" y="1666182"/>
                  </a:lnTo>
                  <a:lnTo>
                    <a:pt x="683255" y="1667609"/>
                  </a:lnTo>
                  <a:lnTo>
                    <a:pt x="683444" y="1667686"/>
                  </a:lnTo>
                  <a:lnTo>
                    <a:pt x="683652" y="1667786"/>
                  </a:lnTo>
                  <a:lnTo>
                    <a:pt x="683822" y="1667982"/>
                  </a:lnTo>
                  <a:lnTo>
                    <a:pt x="683932" y="1668274"/>
                  </a:lnTo>
                  <a:lnTo>
                    <a:pt x="683966" y="1668465"/>
                  </a:lnTo>
                  <a:lnTo>
                    <a:pt x="684076" y="1668734"/>
                  </a:lnTo>
                  <a:lnTo>
                    <a:pt x="684287" y="1668739"/>
                  </a:lnTo>
                  <a:lnTo>
                    <a:pt x="684378" y="1668953"/>
                  </a:lnTo>
                  <a:lnTo>
                    <a:pt x="684314" y="1669277"/>
                  </a:lnTo>
                  <a:lnTo>
                    <a:pt x="684102" y="1669427"/>
                  </a:lnTo>
                  <a:lnTo>
                    <a:pt x="684212" y="1669696"/>
                  </a:lnTo>
                  <a:lnTo>
                    <a:pt x="684359" y="1670006"/>
                  </a:lnTo>
                  <a:lnTo>
                    <a:pt x="684412" y="1670352"/>
                  </a:lnTo>
                  <a:lnTo>
                    <a:pt x="684102" y="1670503"/>
                  </a:lnTo>
                  <a:lnTo>
                    <a:pt x="683909" y="1670635"/>
                  </a:lnTo>
                  <a:lnTo>
                    <a:pt x="683773" y="1670744"/>
                  </a:lnTo>
                  <a:lnTo>
                    <a:pt x="683769" y="1670881"/>
                  </a:lnTo>
                  <a:lnTo>
                    <a:pt x="683788" y="1671109"/>
                  </a:lnTo>
                  <a:lnTo>
                    <a:pt x="683800" y="1671497"/>
                  </a:lnTo>
                  <a:lnTo>
                    <a:pt x="683758" y="1671743"/>
                  </a:lnTo>
                  <a:lnTo>
                    <a:pt x="683618" y="1672107"/>
                  </a:lnTo>
                  <a:lnTo>
                    <a:pt x="683441" y="1672413"/>
                  </a:lnTo>
                  <a:lnTo>
                    <a:pt x="683433" y="1672718"/>
                  </a:lnTo>
                  <a:lnTo>
                    <a:pt x="683354" y="1673024"/>
                  </a:lnTo>
                  <a:lnTo>
                    <a:pt x="683274" y="1674213"/>
                  </a:lnTo>
                  <a:lnTo>
                    <a:pt x="683097" y="1674496"/>
                  </a:lnTo>
                  <a:lnTo>
                    <a:pt x="682942" y="1674651"/>
                  </a:lnTo>
                  <a:lnTo>
                    <a:pt x="682821" y="1675088"/>
                  </a:lnTo>
                  <a:lnTo>
                    <a:pt x="682643" y="1675316"/>
                  </a:lnTo>
                  <a:lnTo>
                    <a:pt x="682526" y="1675526"/>
                  </a:lnTo>
                  <a:lnTo>
                    <a:pt x="682125" y="1675540"/>
                  </a:lnTo>
                  <a:lnTo>
                    <a:pt x="681891" y="1675685"/>
                  </a:lnTo>
                  <a:lnTo>
                    <a:pt x="681645" y="1675608"/>
                  </a:lnTo>
                  <a:lnTo>
                    <a:pt x="681710" y="1675243"/>
                  </a:lnTo>
                  <a:lnTo>
                    <a:pt x="681789" y="1674993"/>
                  </a:lnTo>
                  <a:lnTo>
                    <a:pt x="681464" y="1674911"/>
                  </a:lnTo>
                  <a:lnTo>
                    <a:pt x="681275" y="1674888"/>
                  </a:lnTo>
                  <a:lnTo>
                    <a:pt x="681165" y="1674523"/>
                  </a:lnTo>
                  <a:lnTo>
                    <a:pt x="681188" y="1674350"/>
                  </a:lnTo>
                  <a:lnTo>
                    <a:pt x="681116" y="1674177"/>
                  </a:lnTo>
                  <a:lnTo>
                    <a:pt x="680754" y="1674095"/>
                  </a:lnTo>
                  <a:lnTo>
                    <a:pt x="680523" y="1674186"/>
                  </a:lnTo>
                  <a:lnTo>
                    <a:pt x="680330" y="1674241"/>
                  </a:lnTo>
                  <a:lnTo>
                    <a:pt x="679778" y="1674172"/>
                  </a:lnTo>
                  <a:lnTo>
                    <a:pt x="679510" y="1674108"/>
                  </a:lnTo>
                  <a:lnTo>
                    <a:pt x="679246" y="1673990"/>
                  </a:lnTo>
                  <a:lnTo>
                    <a:pt x="679136" y="1673721"/>
                  </a:lnTo>
                  <a:lnTo>
                    <a:pt x="679004" y="1673639"/>
                  </a:lnTo>
                  <a:lnTo>
                    <a:pt x="678989" y="1673333"/>
                  </a:lnTo>
                  <a:lnTo>
                    <a:pt x="678800" y="1673138"/>
                  </a:lnTo>
                  <a:lnTo>
                    <a:pt x="678630" y="1672941"/>
                  </a:lnTo>
                  <a:lnTo>
                    <a:pt x="678599" y="1672636"/>
                  </a:lnTo>
                  <a:lnTo>
                    <a:pt x="678324" y="1671998"/>
                  </a:lnTo>
                  <a:lnTo>
                    <a:pt x="678271" y="1671706"/>
                  </a:lnTo>
                  <a:lnTo>
                    <a:pt x="678274" y="1671533"/>
                  </a:lnTo>
                  <a:lnTo>
                    <a:pt x="678240" y="1671305"/>
                  </a:lnTo>
                  <a:lnTo>
                    <a:pt x="678263" y="1670995"/>
                  </a:lnTo>
                  <a:lnTo>
                    <a:pt x="678210" y="1670767"/>
                  </a:lnTo>
                  <a:lnTo>
                    <a:pt x="678290" y="1670517"/>
                  </a:lnTo>
                  <a:lnTo>
                    <a:pt x="678581" y="1670371"/>
                  </a:lnTo>
                  <a:lnTo>
                    <a:pt x="678698" y="1670161"/>
                  </a:lnTo>
                  <a:lnTo>
                    <a:pt x="678683" y="1670043"/>
                  </a:lnTo>
                  <a:lnTo>
                    <a:pt x="678399" y="1669847"/>
                  </a:lnTo>
                  <a:lnTo>
                    <a:pt x="678422" y="1669673"/>
                  </a:lnTo>
                  <a:lnTo>
                    <a:pt x="678614" y="1669468"/>
                  </a:lnTo>
                  <a:lnTo>
                    <a:pt x="678906" y="1669181"/>
                  </a:lnTo>
                  <a:lnTo>
                    <a:pt x="679079" y="1669090"/>
                  </a:lnTo>
                  <a:lnTo>
                    <a:pt x="679110" y="1669473"/>
                  </a:lnTo>
                  <a:lnTo>
                    <a:pt x="679261" y="1669783"/>
                  </a:lnTo>
                  <a:lnTo>
                    <a:pt x="679680" y="1669869"/>
                  </a:lnTo>
                  <a:lnTo>
                    <a:pt x="679926" y="1669874"/>
                  </a:lnTo>
                  <a:lnTo>
                    <a:pt x="680043" y="1669892"/>
                  </a:lnTo>
                  <a:lnTo>
                    <a:pt x="680085" y="1669605"/>
                  </a:lnTo>
                  <a:lnTo>
                    <a:pt x="680088" y="1669455"/>
                  </a:lnTo>
                  <a:lnTo>
                    <a:pt x="680395" y="1669418"/>
                  </a:lnTo>
                  <a:lnTo>
                    <a:pt x="680682" y="1669309"/>
                  </a:lnTo>
                  <a:lnTo>
                    <a:pt x="680893" y="1669313"/>
                  </a:lnTo>
                  <a:lnTo>
                    <a:pt x="681181" y="1669240"/>
                  </a:lnTo>
                  <a:lnTo>
                    <a:pt x="681279" y="1669031"/>
                  </a:lnTo>
                  <a:lnTo>
                    <a:pt x="681532" y="1668826"/>
                  </a:lnTo>
                  <a:lnTo>
                    <a:pt x="681884" y="1668447"/>
                  </a:lnTo>
                  <a:lnTo>
                    <a:pt x="682061" y="1668183"/>
                  </a:lnTo>
                  <a:lnTo>
                    <a:pt x="682122" y="1667950"/>
                  </a:lnTo>
                  <a:lnTo>
                    <a:pt x="682314" y="1667841"/>
                  </a:lnTo>
                  <a:lnTo>
                    <a:pt x="682390" y="1667727"/>
                  </a:lnTo>
                  <a:lnTo>
                    <a:pt x="682507" y="1667613"/>
                  </a:lnTo>
                  <a:lnTo>
                    <a:pt x="682893" y="1667599"/>
                  </a:lnTo>
                  <a:lnTo>
                    <a:pt x="683234" y="1666712"/>
                  </a:lnTo>
                  <a:lnTo>
                    <a:pt x="683388" y="1666132"/>
                  </a:lnTo>
                  <a:lnTo>
                    <a:pt x="683036" y="1665927"/>
                  </a:lnTo>
                  <a:lnTo>
                    <a:pt x="682862" y="1665744"/>
                  </a:lnTo>
                  <a:lnTo>
                    <a:pt x="682689" y="1665521"/>
                  </a:lnTo>
                  <a:lnTo>
                    <a:pt x="682541" y="1665161"/>
                  </a:lnTo>
                  <a:lnTo>
                    <a:pt x="682503" y="1664805"/>
                  </a:lnTo>
                  <a:lnTo>
                    <a:pt x="682329" y="1664559"/>
                  </a:lnTo>
                  <a:lnTo>
                    <a:pt x="682133" y="1664354"/>
                  </a:lnTo>
                  <a:lnTo>
                    <a:pt x="681963" y="1664085"/>
                  </a:lnTo>
                  <a:lnTo>
                    <a:pt x="681766" y="1663816"/>
                  </a:lnTo>
                  <a:lnTo>
                    <a:pt x="681596" y="1663525"/>
                  </a:lnTo>
                  <a:lnTo>
                    <a:pt x="681347" y="1663315"/>
                  </a:lnTo>
                  <a:lnTo>
                    <a:pt x="681294" y="1663165"/>
                  </a:lnTo>
                  <a:lnTo>
                    <a:pt x="681162" y="1662918"/>
                  </a:lnTo>
                  <a:lnTo>
                    <a:pt x="680833" y="1662800"/>
                  </a:lnTo>
                  <a:lnTo>
                    <a:pt x="680549" y="1662709"/>
                  </a:lnTo>
                  <a:lnTo>
                    <a:pt x="680372" y="1662704"/>
                  </a:lnTo>
                  <a:lnTo>
                    <a:pt x="680153" y="1662522"/>
                  </a:lnTo>
                  <a:lnTo>
                    <a:pt x="679983" y="1662253"/>
                  </a:lnTo>
                  <a:lnTo>
                    <a:pt x="679809" y="1661961"/>
                  </a:lnTo>
                  <a:lnTo>
                    <a:pt x="679748" y="1661651"/>
                  </a:lnTo>
                  <a:lnTo>
                    <a:pt x="679506" y="1661533"/>
                  </a:lnTo>
                  <a:lnTo>
                    <a:pt x="679359" y="1661241"/>
                  </a:lnTo>
                  <a:lnTo>
                    <a:pt x="679094" y="1661081"/>
                  </a:lnTo>
                  <a:lnTo>
                    <a:pt x="679011" y="1660835"/>
                  </a:lnTo>
                  <a:lnTo>
                    <a:pt x="678951" y="1660525"/>
                  </a:lnTo>
                  <a:lnTo>
                    <a:pt x="678664" y="1660430"/>
                  </a:lnTo>
                  <a:lnTo>
                    <a:pt x="678335" y="1660270"/>
                  </a:lnTo>
                  <a:lnTo>
                    <a:pt x="678074" y="1660065"/>
                  </a:lnTo>
                  <a:lnTo>
                    <a:pt x="677881" y="1660138"/>
                  </a:lnTo>
                  <a:lnTo>
                    <a:pt x="677519" y="1659869"/>
                  </a:lnTo>
                  <a:lnTo>
                    <a:pt x="676857" y="1659855"/>
                  </a:lnTo>
                  <a:lnTo>
                    <a:pt x="676630" y="1659710"/>
                  </a:lnTo>
                  <a:lnTo>
                    <a:pt x="676419" y="1659659"/>
                  </a:lnTo>
                  <a:lnTo>
                    <a:pt x="676203" y="1659714"/>
                  </a:lnTo>
                  <a:lnTo>
                    <a:pt x="676226" y="1659874"/>
                  </a:lnTo>
                  <a:lnTo>
                    <a:pt x="675984" y="1659915"/>
                  </a:lnTo>
                  <a:lnTo>
                    <a:pt x="675795" y="1659878"/>
                  </a:lnTo>
                  <a:lnTo>
                    <a:pt x="675580" y="1660015"/>
                  </a:lnTo>
                  <a:lnTo>
                    <a:pt x="675138" y="1660152"/>
                  </a:lnTo>
                  <a:lnTo>
                    <a:pt x="674790" y="1660229"/>
                  </a:lnTo>
                  <a:lnTo>
                    <a:pt x="674548" y="1660311"/>
                  </a:lnTo>
                  <a:lnTo>
                    <a:pt x="674132" y="1660421"/>
                  </a:lnTo>
                  <a:lnTo>
                    <a:pt x="673513" y="1660457"/>
                  </a:lnTo>
                  <a:lnTo>
                    <a:pt x="673191" y="1660466"/>
                  </a:lnTo>
                  <a:lnTo>
                    <a:pt x="672942" y="1660366"/>
                  </a:lnTo>
                  <a:lnTo>
                    <a:pt x="672693" y="1660302"/>
                  </a:lnTo>
                  <a:lnTo>
                    <a:pt x="672371" y="1660380"/>
                  </a:lnTo>
                  <a:lnTo>
                    <a:pt x="672231" y="1660161"/>
                  </a:lnTo>
                  <a:lnTo>
                    <a:pt x="672008" y="1659860"/>
                  </a:lnTo>
                  <a:lnTo>
                    <a:pt x="672039" y="1659632"/>
                  </a:lnTo>
                  <a:lnTo>
                    <a:pt x="671982" y="1659381"/>
                  </a:lnTo>
                  <a:lnTo>
                    <a:pt x="672058" y="1659176"/>
                  </a:lnTo>
                  <a:lnTo>
                    <a:pt x="672050" y="1658939"/>
                  </a:lnTo>
                  <a:lnTo>
                    <a:pt x="671922" y="1658771"/>
                  </a:lnTo>
                  <a:lnTo>
                    <a:pt x="671650" y="1658584"/>
                  </a:lnTo>
                  <a:lnTo>
                    <a:pt x="671419" y="1658342"/>
                  </a:lnTo>
                  <a:lnTo>
                    <a:pt x="671245" y="1658073"/>
                  </a:lnTo>
                  <a:lnTo>
                    <a:pt x="671056" y="1657977"/>
                  </a:lnTo>
                  <a:lnTo>
                    <a:pt x="670965" y="1657686"/>
                  </a:lnTo>
                  <a:lnTo>
                    <a:pt x="670875" y="1657421"/>
                  </a:lnTo>
                  <a:lnTo>
                    <a:pt x="670996" y="1657330"/>
                  </a:lnTo>
                  <a:lnTo>
                    <a:pt x="671117" y="1657203"/>
                  </a:lnTo>
                  <a:lnTo>
                    <a:pt x="671260" y="1656979"/>
                  </a:lnTo>
                  <a:lnTo>
                    <a:pt x="671275" y="1656797"/>
                  </a:lnTo>
                  <a:lnTo>
                    <a:pt x="671400" y="1656633"/>
                  </a:lnTo>
                  <a:lnTo>
                    <a:pt x="671381" y="1656359"/>
                  </a:lnTo>
                  <a:lnTo>
                    <a:pt x="671408" y="1656049"/>
                  </a:lnTo>
                  <a:lnTo>
                    <a:pt x="671634" y="1656027"/>
                  </a:lnTo>
                  <a:lnTo>
                    <a:pt x="671956" y="1656081"/>
                  </a:lnTo>
                  <a:lnTo>
                    <a:pt x="671971" y="1655817"/>
                  </a:lnTo>
                  <a:lnTo>
                    <a:pt x="671797" y="1655694"/>
                  </a:lnTo>
                  <a:lnTo>
                    <a:pt x="671763" y="1655384"/>
                  </a:lnTo>
                  <a:lnTo>
                    <a:pt x="671959" y="1655124"/>
                  </a:lnTo>
                  <a:lnTo>
                    <a:pt x="672141" y="1654960"/>
                  </a:lnTo>
                  <a:lnTo>
                    <a:pt x="672454" y="1654846"/>
                  </a:lnTo>
                  <a:lnTo>
                    <a:pt x="672557" y="1654491"/>
                  </a:lnTo>
                  <a:lnTo>
                    <a:pt x="672677" y="1654358"/>
                  </a:lnTo>
                  <a:lnTo>
                    <a:pt x="672999" y="1654258"/>
                  </a:lnTo>
                  <a:lnTo>
                    <a:pt x="673248" y="1654272"/>
                  </a:lnTo>
                  <a:lnTo>
                    <a:pt x="673513" y="1654217"/>
                  </a:lnTo>
                  <a:lnTo>
                    <a:pt x="673588" y="1654003"/>
                  </a:lnTo>
                  <a:lnTo>
                    <a:pt x="673947" y="1653771"/>
                  </a:lnTo>
                  <a:lnTo>
                    <a:pt x="673792" y="1653743"/>
                  </a:lnTo>
                  <a:lnTo>
                    <a:pt x="672995" y="1653757"/>
                  </a:lnTo>
                  <a:lnTo>
                    <a:pt x="671521" y="1653684"/>
                  </a:lnTo>
                  <a:lnTo>
                    <a:pt x="671502" y="1653465"/>
                  </a:lnTo>
                  <a:lnTo>
                    <a:pt x="671695" y="1653278"/>
                  </a:lnTo>
                  <a:lnTo>
                    <a:pt x="671910" y="1653297"/>
                  </a:lnTo>
                  <a:lnTo>
                    <a:pt x="672194" y="1653237"/>
                  </a:lnTo>
                  <a:lnTo>
                    <a:pt x="672485" y="1653205"/>
                  </a:lnTo>
                  <a:lnTo>
                    <a:pt x="672628" y="1653014"/>
                  </a:lnTo>
                  <a:lnTo>
                    <a:pt x="672810" y="1652818"/>
                  </a:lnTo>
                  <a:lnTo>
                    <a:pt x="673036" y="1652631"/>
                  </a:lnTo>
                  <a:lnTo>
                    <a:pt x="673252" y="1652585"/>
                  </a:lnTo>
                  <a:lnTo>
                    <a:pt x="673414" y="1652745"/>
                  </a:lnTo>
                  <a:lnTo>
                    <a:pt x="673524" y="1652745"/>
                  </a:lnTo>
                  <a:lnTo>
                    <a:pt x="673819" y="1652727"/>
                  </a:lnTo>
                  <a:lnTo>
                    <a:pt x="674148" y="1652827"/>
                  </a:lnTo>
                  <a:lnTo>
                    <a:pt x="674340" y="1652722"/>
                  </a:lnTo>
                  <a:lnTo>
                    <a:pt x="674624" y="1652813"/>
                  </a:lnTo>
                  <a:lnTo>
                    <a:pt x="674650" y="1652695"/>
                  </a:lnTo>
                  <a:lnTo>
                    <a:pt x="674862" y="1652613"/>
                  </a:lnTo>
                  <a:lnTo>
                    <a:pt x="675066" y="1652558"/>
                  </a:lnTo>
                  <a:lnTo>
                    <a:pt x="675259" y="1652298"/>
                  </a:lnTo>
                  <a:lnTo>
                    <a:pt x="675478" y="1652043"/>
                  </a:lnTo>
                  <a:lnTo>
                    <a:pt x="675516" y="1651756"/>
                  </a:lnTo>
                  <a:lnTo>
                    <a:pt x="675535" y="1651519"/>
                  </a:lnTo>
                  <a:lnTo>
                    <a:pt x="675655" y="1651273"/>
                  </a:lnTo>
                  <a:lnTo>
                    <a:pt x="676018" y="1650931"/>
                  </a:lnTo>
                  <a:lnTo>
                    <a:pt x="676279" y="1650936"/>
                  </a:lnTo>
                  <a:lnTo>
                    <a:pt x="676551" y="1650999"/>
                  </a:lnTo>
                  <a:lnTo>
                    <a:pt x="676664" y="1651182"/>
                  </a:lnTo>
                  <a:lnTo>
                    <a:pt x="676770" y="1651300"/>
                  </a:lnTo>
                  <a:lnTo>
                    <a:pt x="677205" y="1651428"/>
                  </a:lnTo>
                  <a:lnTo>
                    <a:pt x="677511" y="1651587"/>
                  </a:lnTo>
                  <a:lnTo>
                    <a:pt x="677745" y="1651747"/>
                  </a:lnTo>
                  <a:lnTo>
                    <a:pt x="677810" y="1652107"/>
                  </a:lnTo>
                  <a:lnTo>
                    <a:pt x="677961" y="1652285"/>
                  </a:lnTo>
                  <a:lnTo>
                    <a:pt x="678210" y="1652326"/>
                  </a:lnTo>
                  <a:lnTo>
                    <a:pt x="678426" y="1652139"/>
                  </a:lnTo>
                  <a:lnTo>
                    <a:pt x="678800" y="1652289"/>
                  </a:lnTo>
                  <a:lnTo>
                    <a:pt x="679083" y="1652216"/>
                  </a:lnTo>
                  <a:lnTo>
                    <a:pt x="679208" y="1652125"/>
                  </a:lnTo>
                  <a:lnTo>
                    <a:pt x="679556" y="1651884"/>
                  </a:lnTo>
                  <a:lnTo>
                    <a:pt x="680172" y="1651318"/>
                  </a:lnTo>
                  <a:lnTo>
                    <a:pt x="680644" y="1650571"/>
                  </a:lnTo>
                  <a:lnTo>
                    <a:pt x="681124" y="1649509"/>
                  </a:lnTo>
                  <a:lnTo>
                    <a:pt x="681283" y="1648584"/>
                  </a:lnTo>
                  <a:lnTo>
                    <a:pt x="681419" y="1647485"/>
                  </a:lnTo>
                  <a:lnTo>
                    <a:pt x="681415" y="1646068"/>
                  </a:lnTo>
                  <a:lnTo>
                    <a:pt x="681320" y="1644906"/>
                  </a:lnTo>
                  <a:lnTo>
                    <a:pt x="681245" y="1644094"/>
                  </a:lnTo>
                  <a:lnTo>
                    <a:pt x="681007" y="1643019"/>
                  </a:lnTo>
                  <a:lnTo>
                    <a:pt x="680844" y="1642207"/>
                  </a:lnTo>
                  <a:lnTo>
                    <a:pt x="680663" y="1641246"/>
                  </a:lnTo>
                  <a:lnTo>
                    <a:pt x="680500" y="1640462"/>
                  </a:lnTo>
                  <a:lnTo>
                    <a:pt x="680028" y="1639245"/>
                  </a:lnTo>
                  <a:lnTo>
                    <a:pt x="679896" y="1638835"/>
                  </a:lnTo>
                  <a:lnTo>
                    <a:pt x="679499" y="1638310"/>
                  </a:lnTo>
                  <a:lnTo>
                    <a:pt x="679197" y="1637882"/>
                  </a:lnTo>
                  <a:lnTo>
                    <a:pt x="679027" y="1637709"/>
                  </a:lnTo>
                  <a:lnTo>
                    <a:pt x="678849" y="1638032"/>
                  </a:lnTo>
                  <a:lnTo>
                    <a:pt x="678660" y="1638265"/>
                  </a:lnTo>
                  <a:lnTo>
                    <a:pt x="678346" y="1638351"/>
                  </a:lnTo>
                  <a:lnTo>
                    <a:pt x="678206" y="1638210"/>
                  </a:lnTo>
                  <a:lnTo>
                    <a:pt x="678244" y="1637882"/>
                  </a:lnTo>
                  <a:lnTo>
                    <a:pt x="678422" y="1637526"/>
                  </a:lnTo>
                  <a:lnTo>
                    <a:pt x="678758" y="1636998"/>
                  </a:lnTo>
                  <a:lnTo>
                    <a:pt x="678747" y="1636857"/>
                  </a:lnTo>
                  <a:lnTo>
                    <a:pt x="678630" y="1636383"/>
                  </a:lnTo>
                  <a:lnTo>
                    <a:pt x="678312" y="1635703"/>
                  </a:lnTo>
                  <a:lnTo>
                    <a:pt x="678180" y="1635216"/>
                  </a:lnTo>
                  <a:lnTo>
                    <a:pt x="677632" y="1634455"/>
                  </a:lnTo>
                  <a:lnTo>
                    <a:pt x="677258" y="1633894"/>
                  </a:lnTo>
                  <a:lnTo>
                    <a:pt x="677156" y="1633356"/>
                  </a:lnTo>
                  <a:lnTo>
                    <a:pt x="676956" y="1632864"/>
                  </a:lnTo>
                  <a:lnTo>
                    <a:pt x="676687" y="1632313"/>
                  </a:lnTo>
                  <a:lnTo>
                    <a:pt x="676234" y="1631839"/>
                  </a:lnTo>
                  <a:lnTo>
                    <a:pt x="675697" y="1631269"/>
                  </a:lnTo>
                  <a:lnTo>
                    <a:pt x="675259" y="1630927"/>
                  </a:lnTo>
                  <a:lnTo>
                    <a:pt x="674885" y="1630781"/>
                  </a:lnTo>
                  <a:lnTo>
                    <a:pt x="674450" y="1630658"/>
                  </a:lnTo>
                  <a:lnTo>
                    <a:pt x="673943" y="1630594"/>
                  </a:lnTo>
                  <a:lnTo>
                    <a:pt x="673792" y="1630526"/>
                  </a:lnTo>
                  <a:lnTo>
                    <a:pt x="673411" y="1630439"/>
                  </a:lnTo>
                  <a:lnTo>
                    <a:pt x="673048" y="1630494"/>
                  </a:lnTo>
                  <a:lnTo>
                    <a:pt x="672866" y="1630572"/>
                  </a:lnTo>
                  <a:lnTo>
                    <a:pt x="672568" y="1630449"/>
                  </a:lnTo>
                  <a:lnTo>
                    <a:pt x="672250" y="1630280"/>
                  </a:lnTo>
                  <a:lnTo>
                    <a:pt x="671812" y="1630107"/>
                  </a:lnTo>
                  <a:lnTo>
                    <a:pt x="671600" y="1630052"/>
                  </a:lnTo>
                  <a:lnTo>
                    <a:pt x="671313" y="1629902"/>
                  </a:lnTo>
                  <a:lnTo>
                    <a:pt x="670852" y="1629769"/>
                  </a:lnTo>
                  <a:lnTo>
                    <a:pt x="670690" y="1629810"/>
                  </a:lnTo>
                  <a:lnTo>
                    <a:pt x="670595" y="1629587"/>
                  </a:lnTo>
                  <a:lnTo>
                    <a:pt x="670520" y="1629323"/>
                  </a:lnTo>
                  <a:lnTo>
                    <a:pt x="670123" y="1629072"/>
                  </a:lnTo>
                  <a:lnTo>
                    <a:pt x="669922" y="1628908"/>
                  </a:lnTo>
                  <a:lnTo>
                    <a:pt x="669582" y="1628739"/>
                  </a:lnTo>
                  <a:lnTo>
                    <a:pt x="668872" y="1628165"/>
                  </a:lnTo>
                  <a:lnTo>
                    <a:pt x="668634" y="1627814"/>
                  </a:lnTo>
                  <a:lnTo>
                    <a:pt x="668622" y="1627454"/>
                  </a:lnTo>
                  <a:lnTo>
                    <a:pt x="668509" y="1627026"/>
                  </a:lnTo>
                  <a:lnTo>
                    <a:pt x="668294" y="1626780"/>
                  </a:lnTo>
                  <a:lnTo>
                    <a:pt x="668237" y="1626456"/>
                  </a:lnTo>
                  <a:lnTo>
                    <a:pt x="668581" y="1626401"/>
                  </a:lnTo>
                  <a:lnTo>
                    <a:pt x="668762" y="1626347"/>
                  </a:lnTo>
                  <a:lnTo>
                    <a:pt x="668585" y="1626160"/>
                  </a:lnTo>
                  <a:lnTo>
                    <a:pt x="668426" y="1625914"/>
                  </a:lnTo>
                  <a:lnTo>
                    <a:pt x="668392" y="1625572"/>
                  </a:lnTo>
                  <a:lnTo>
                    <a:pt x="668320" y="1625189"/>
                  </a:lnTo>
                  <a:lnTo>
                    <a:pt x="668407" y="1624706"/>
                  </a:lnTo>
                  <a:lnTo>
                    <a:pt x="668634" y="1624364"/>
                  </a:lnTo>
                  <a:lnTo>
                    <a:pt x="668902" y="1624109"/>
                  </a:lnTo>
                  <a:lnTo>
                    <a:pt x="669204" y="1624054"/>
                  </a:lnTo>
                  <a:lnTo>
                    <a:pt x="669325" y="1623822"/>
                  </a:lnTo>
                  <a:lnTo>
                    <a:pt x="669439" y="1623548"/>
                  </a:lnTo>
                  <a:lnTo>
                    <a:pt x="669749" y="1622965"/>
                  </a:lnTo>
                  <a:lnTo>
                    <a:pt x="670229" y="1622309"/>
                  </a:lnTo>
                  <a:lnTo>
                    <a:pt x="670440" y="1621201"/>
                  </a:lnTo>
                  <a:lnTo>
                    <a:pt x="670648" y="1620376"/>
                  </a:lnTo>
                  <a:lnTo>
                    <a:pt x="670807" y="1619045"/>
                  </a:lnTo>
                  <a:lnTo>
                    <a:pt x="670671" y="1618986"/>
                  </a:lnTo>
                  <a:lnTo>
                    <a:pt x="670399" y="1618763"/>
                  </a:lnTo>
                  <a:lnTo>
                    <a:pt x="670183" y="1618426"/>
                  </a:lnTo>
                  <a:lnTo>
                    <a:pt x="669832" y="1618029"/>
                  </a:lnTo>
                  <a:lnTo>
                    <a:pt x="669401" y="1617387"/>
                  </a:lnTo>
                  <a:lnTo>
                    <a:pt x="669080" y="1616767"/>
                  </a:lnTo>
                  <a:lnTo>
                    <a:pt x="668947" y="1616461"/>
                  </a:lnTo>
                  <a:lnTo>
                    <a:pt x="669034" y="1616238"/>
                  </a:lnTo>
                  <a:lnTo>
                    <a:pt x="669257" y="1616133"/>
                  </a:lnTo>
                  <a:lnTo>
                    <a:pt x="669446" y="1616220"/>
                  </a:lnTo>
                  <a:lnTo>
                    <a:pt x="669609" y="1616557"/>
                  </a:lnTo>
                  <a:lnTo>
                    <a:pt x="669851" y="1616976"/>
                  </a:lnTo>
                  <a:lnTo>
                    <a:pt x="670281" y="1617510"/>
                  </a:lnTo>
                  <a:lnTo>
                    <a:pt x="671117" y="1617218"/>
                  </a:lnTo>
                  <a:lnTo>
                    <a:pt x="671479" y="1617058"/>
                  </a:lnTo>
                  <a:lnTo>
                    <a:pt x="671850" y="1616234"/>
                  </a:lnTo>
                  <a:lnTo>
                    <a:pt x="672390" y="1615468"/>
                  </a:lnTo>
                  <a:lnTo>
                    <a:pt x="672617" y="1615080"/>
                  </a:lnTo>
                  <a:lnTo>
                    <a:pt x="672677" y="1614752"/>
                  </a:lnTo>
                  <a:lnTo>
                    <a:pt x="672572" y="1614552"/>
                  </a:lnTo>
                  <a:lnTo>
                    <a:pt x="672300" y="1614328"/>
                  </a:lnTo>
                  <a:lnTo>
                    <a:pt x="672114" y="1613823"/>
                  </a:lnTo>
                  <a:lnTo>
                    <a:pt x="671880" y="1613066"/>
                  </a:lnTo>
                  <a:lnTo>
                    <a:pt x="671687" y="1611950"/>
                  </a:lnTo>
                  <a:lnTo>
                    <a:pt x="671279" y="1610828"/>
                  </a:lnTo>
                  <a:lnTo>
                    <a:pt x="670652" y="1609917"/>
                  </a:lnTo>
                  <a:lnTo>
                    <a:pt x="669941" y="1609129"/>
                  </a:lnTo>
                  <a:lnTo>
                    <a:pt x="669102" y="1608258"/>
                  </a:lnTo>
                  <a:lnTo>
                    <a:pt x="668267" y="1607128"/>
                  </a:lnTo>
                  <a:lnTo>
                    <a:pt x="667424" y="1606426"/>
                  </a:lnTo>
                  <a:lnTo>
                    <a:pt x="666332" y="1605464"/>
                  </a:lnTo>
                  <a:lnTo>
                    <a:pt x="665070" y="1604325"/>
                  </a:lnTo>
                  <a:lnTo>
                    <a:pt x="663675" y="1603487"/>
                  </a:lnTo>
                  <a:lnTo>
                    <a:pt x="662111" y="1602475"/>
                  </a:lnTo>
                  <a:lnTo>
                    <a:pt x="661181" y="1601901"/>
                  </a:lnTo>
                  <a:lnTo>
                    <a:pt x="659908" y="1601404"/>
                  </a:lnTo>
                  <a:lnTo>
                    <a:pt x="659186" y="1601222"/>
                  </a:lnTo>
                  <a:lnTo>
                    <a:pt x="658460" y="1601162"/>
                  </a:lnTo>
                  <a:lnTo>
                    <a:pt x="657863" y="1601226"/>
                  </a:lnTo>
                  <a:lnTo>
                    <a:pt x="656809" y="1601185"/>
                  </a:lnTo>
                  <a:lnTo>
                    <a:pt x="656261" y="1601130"/>
                  </a:lnTo>
                  <a:lnTo>
                    <a:pt x="655716" y="1600898"/>
                  </a:lnTo>
                  <a:lnTo>
                    <a:pt x="655456" y="1600698"/>
                  </a:lnTo>
                  <a:lnTo>
                    <a:pt x="655437" y="1600474"/>
                  </a:lnTo>
                  <a:lnTo>
                    <a:pt x="655286" y="1600429"/>
                  </a:lnTo>
                  <a:lnTo>
                    <a:pt x="654998" y="1600533"/>
                  </a:lnTo>
                  <a:lnTo>
                    <a:pt x="654594" y="1601080"/>
                  </a:lnTo>
                  <a:lnTo>
                    <a:pt x="654435" y="1601340"/>
                  </a:lnTo>
                  <a:lnTo>
                    <a:pt x="654084" y="1601181"/>
                  </a:lnTo>
                  <a:lnTo>
                    <a:pt x="654224" y="1600766"/>
                  </a:lnTo>
                  <a:lnTo>
                    <a:pt x="654428" y="1600392"/>
                  </a:lnTo>
                  <a:lnTo>
                    <a:pt x="653952" y="1600096"/>
                  </a:lnTo>
                  <a:lnTo>
                    <a:pt x="653770" y="1600292"/>
                  </a:lnTo>
                  <a:lnTo>
                    <a:pt x="653570" y="1600442"/>
                  </a:lnTo>
                  <a:lnTo>
                    <a:pt x="653215" y="1600725"/>
                  </a:lnTo>
                  <a:lnTo>
                    <a:pt x="652886" y="1600739"/>
                  </a:lnTo>
                  <a:lnTo>
                    <a:pt x="652342" y="1600269"/>
                  </a:lnTo>
                  <a:lnTo>
                    <a:pt x="652017" y="1600019"/>
                  </a:lnTo>
                  <a:lnTo>
                    <a:pt x="651960" y="1599709"/>
                  </a:lnTo>
                  <a:lnTo>
                    <a:pt x="651854" y="1599485"/>
                  </a:lnTo>
                  <a:lnTo>
                    <a:pt x="651521" y="1599526"/>
                  </a:lnTo>
                  <a:lnTo>
                    <a:pt x="651298" y="1599654"/>
                  </a:lnTo>
                  <a:lnTo>
                    <a:pt x="651079" y="1599649"/>
                  </a:lnTo>
                  <a:lnTo>
                    <a:pt x="651106" y="1599385"/>
                  </a:lnTo>
                  <a:lnTo>
                    <a:pt x="650868" y="1599380"/>
                  </a:lnTo>
                  <a:lnTo>
                    <a:pt x="650709" y="1599513"/>
                  </a:lnTo>
                  <a:lnTo>
                    <a:pt x="650471" y="1599285"/>
                  </a:lnTo>
                  <a:lnTo>
                    <a:pt x="650097" y="1599235"/>
                  </a:lnTo>
                  <a:lnTo>
                    <a:pt x="649258" y="1599554"/>
                  </a:lnTo>
                  <a:lnTo>
                    <a:pt x="648396" y="1599822"/>
                  </a:lnTo>
                  <a:lnTo>
                    <a:pt x="647225" y="1600356"/>
                  </a:lnTo>
                  <a:lnTo>
                    <a:pt x="645940" y="1600948"/>
                  </a:lnTo>
                  <a:lnTo>
                    <a:pt x="644813" y="1601418"/>
                  </a:lnTo>
                  <a:lnTo>
                    <a:pt x="643729" y="1601837"/>
                  </a:lnTo>
                  <a:lnTo>
                    <a:pt x="642969" y="1602165"/>
                  </a:lnTo>
                  <a:lnTo>
                    <a:pt x="642036" y="1602689"/>
                  </a:lnTo>
                  <a:lnTo>
                    <a:pt x="641004" y="1603354"/>
                  </a:lnTo>
                  <a:lnTo>
                    <a:pt x="639511" y="1604074"/>
                  </a:lnTo>
                  <a:lnTo>
                    <a:pt x="638589" y="1604630"/>
                  </a:lnTo>
                  <a:lnTo>
                    <a:pt x="637493" y="1605355"/>
                  </a:lnTo>
                  <a:lnTo>
                    <a:pt x="636053" y="1606417"/>
                  </a:lnTo>
                  <a:lnTo>
                    <a:pt x="634957" y="1607082"/>
                  </a:lnTo>
                  <a:lnTo>
                    <a:pt x="634092" y="1607752"/>
                  </a:lnTo>
                  <a:lnTo>
                    <a:pt x="632996" y="1608650"/>
                  </a:lnTo>
                  <a:lnTo>
                    <a:pt x="632301" y="1609438"/>
                  </a:lnTo>
                  <a:lnTo>
                    <a:pt x="631605" y="1610054"/>
                  </a:lnTo>
                  <a:lnTo>
                    <a:pt x="630853" y="1610728"/>
                  </a:lnTo>
                  <a:lnTo>
                    <a:pt x="629587" y="1611621"/>
                  </a:lnTo>
                  <a:lnTo>
                    <a:pt x="628378" y="1612401"/>
                  </a:lnTo>
                  <a:lnTo>
                    <a:pt x="627970" y="1612966"/>
                  </a:lnTo>
                  <a:lnTo>
                    <a:pt x="627331" y="1613754"/>
                  </a:lnTo>
                  <a:lnTo>
                    <a:pt x="626636" y="1614315"/>
                  </a:lnTo>
                  <a:lnTo>
                    <a:pt x="626110" y="1615103"/>
                  </a:lnTo>
                  <a:lnTo>
                    <a:pt x="625642" y="1615782"/>
                  </a:lnTo>
                  <a:lnTo>
                    <a:pt x="625120" y="1616347"/>
                  </a:lnTo>
                  <a:lnTo>
                    <a:pt x="624886" y="1616685"/>
                  </a:lnTo>
                  <a:lnTo>
                    <a:pt x="624474" y="1617537"/>
                  </a:lnTo>
                  <a:lnTo>
                    <a:pt x="624062" y="1618330"/>
                  </a:lnTo>
                  <a:lnTo>
                    <a:pt x="623128" y="1619629"/>
                  </a:lnTo>
                  <a:lnTo>
                    <a:pt x="622724" y="1620021"/>
                  </a:lnTo>
                  <a:lnTo>
                    <a:pt x="621741" y="1620859"/>
                  </a:lnTo>
                  <a:lnTo>
                    <a:pt x="621160" y="1621479"/>
                  </a:lnTo>
                  <a:lnTo>
                    <a:pt x="620755" y="1621990"/>
                  </a:lnTo>
                  <a:lnTo>
                    <a:pt x="620116" y="1622550"/>
                  </a:lnTo>
                  <a:lnTo>
                    <a:pt x="619587" y="1623453"/>
                  </a:lnTo>
                  <a:lnTo>
                    <a:pt x="619262" y="1624059"/>
                  </a:lnTo>
                  <a:lnTo>
                    <a:pt x="618854" y="1624911"/>
                  </a:lnTo>
                  <a:lnTo>
                    <a:pt x="618522" y="1625658"/>
                  </a:lnTo>
                  <a:lnTo>
                    <a:pt x="618079" y="1626406"/>
                  </a:lnTo>
                  <a:lnTo>
                    <a:pt x="617452" y="1627436"/>
                  </a:lnTo>
                  <a:lnTo>
                    <a:pt x="616753" y="1628612"/>
                  </a:lnTo>
                  <a:lnTo>
                    <a:pt x="616349" y="1629323"/>
                  </a:lnTo>
                  <a:lnTo>
                    <a:pt x="616012" y="1630180"/>
                  </a:lnTo>
                  <a:lnTo>
                    <a:pt x="615744" y="1631146"/>
                  </a:lnTo>
                  <a:lnTo>
                    <a:pt x="615154" y="1632249"/>
                  </a:lnTo>
                  <a:lnTo>
                    <a:pt x="614599" y="1633315"/>
                  </a:lnTo>
                  <a:lnTo>
                    <a:pt x="614153" y="1634240"/>
                  </a:lnTo>
                  <a:lnTo>
                    <a:pt x="613563" y="1635270"/>
                  </a:lnTo>
                  <a:lnTo>
                    <a:pt x="613189" y="1636091"/>
                  </a:lnTo>
                  <a:lnTo>
                    <a:pt x="612928" y="1636806"/>
                  </a:lnTo>
                  <a:lnTo>
                    <a:pt x="612380" y="1637408"/>
                  </a:lnTo>
                  <a:lnTo>
                    <a:pt x="611908" y="1637900"/>
                  </a:lnTo>
                  <a:lnTo>
                    <a:pt x="611258" y="1638215"/>
                  </a:lnTo>
                  <a:lnTo>
                    <a:pt x="610646" y="1638452"/>
                  </a:lnTo>
                  <a:lnTo>
                    <a:pt x="610143" y="1638516"/>
                  </a:lnTo>
                  <a:lnTo>
                    <a:pt x="609285" y="1638465"/>
                  </a:lnTo>
                  <a:lnTo>
                    <a:pt x="608647" y="1638238"/>
                  </a:lnTo>
                  <a:lnTo>
                    <a:pt x="608046" y="1637868"/>
                  </a:lnTo>
                  <a:lnTo>
                    <a:pt x="607479" y="1637431"/>
                  </a:lnTo>
                  <a:lnTo>
                    <a:pt x="606920" y="1636843"/>
                  </a:lnTo>
                  <a:lnTo>
                    <a:pt x="606356" y="1636187"/>
                  </a:lnTo>
                  <a:lnTo>
                    <a:pt x="606013" y="1635462"/>
                  </a:lnTo>
                  <a:lnTo>
                    <a:pt x="605767" y="1635134"/>
                  </a:lnTo>
                  <a:lnTo>
                    <a:pt x="605242" y="1634623"/>
                  </a:lnTo>
                  <a:lnTo>
                    <a:pt x="596470" y="1626816"/>
                  </a:lnTo>
                  <a:lnTo>
                    <a:pt x="596330" y="1626638"/>
                  </a:lnTo>
                  <a:lnTo>
                    <a:pt x="596300" y="1626315"/>
                  </a:lnTo>
                  <a:lnTo>
                    <a:pt x="596447" y="1626064"/>
                  </a:lnTo>
                  <a:lnTo>
                    <a:pt x="596666" y="1625818"/>
                  </a:lnTo>
                  <a:lnTo>
                    <a:pt x="597026" y="1625786"/>
                  </a:lnTo>
                  <a:lnTo>
                    <a:pt x="597309" y="1625900"/>
                  </a:lnTo>
                  <a:lnTo>
                    <a:pt x="597804" y="1626233"/>
                  </a:lnTo>
                  <a:lnTo>
                    <a:pt x="598439" y="1626816"/>
                  </a:lnTo>
                  <a:lnTo>
                    <a:pt x="599320" y="1627586"/>
                  </a:lnTo>
                  <a:lnTo>
                    <a:pt x="599777" y="1627992"/>
                  </a:lnTo>
                  <a:lnTo>
                    <a:pt x="600060" y="1628101"/>
                  </a:lnTo>
                  <a:lnTo>
                    <a:pt x="600227" y="1626739"/>
                  </a:lnTo>
                  <a:lnTo>
                    <a:pt x="600506" y="1625380"/>
                  </a:lnTo>
                  <a:lnTo>
                    <a:pt x="601096" y="1622960"/>
                  </a:lnTo>
                  <a:lnTo>
                    <a:pt x="602713" y="1615915"/>
                  </a:lnTo>
                  <a:lnTo>
                    <a:pt x="604229" y="1608436"/>
                  </a:lnTo>
                  <a:lnTo>
                    <a:pt x="604418" y="1607456"/>
                  </a:lnTo>
                  <a:lnTo>
                    <a:pt x="606266" y="1598410"/>
                  </a:lnTo>
                  <a:lnTo>
                    <a:pt x="606213" y="1598132"/>
                  </a:lnTo>
                  <a:lnTo>
                    <a:pt x="607294" y="1592522"/>
                  </a:lnTo>
                  <a:lnTo>
                    <a:pt x="607694" y="1590658"/>
                  </a:lnTo>
                  <a:lnTo>
                    <a:pt x="607649" y="1589824"/>
                  </a:lnTo>
                  <a:lnTo>
                    <a:pt x="607751" y="1589232"/>
                  </a:lnTo>
                  <a:lnTo>
                    <a:pt x="608106" y="1587905"/>
                  </a:lnTo>
                  <a:lnTo>
                    <a:pt x="608715" y="1586967"/>
                  </a:lnTo>
                  <a:lnTo>
                    <a:pt x="606205" y="1580250"/>
                  </a:lnTo>
                  <a:lnTo>
                    <a:pt x="640743" y="1566907"/>
                  </a:lnTo>
                  <a:lnTo>
                    <a:pt x="641824" y="1566483"/>
                  </a:lnTo>
                  <a:lnTo>
                    <a:pt x="640892" y="1564060"/>
                  </a:lnTo>
                  <a:lnTo>
                    <a:pt x="640823" y="1563895"/>
                  </a:lnTo>
                  <a:lnTo>
                    <a:pt x="641397" y="1563662"/>
                  </a:lnTo>
                  <a:lnTo>
                    <a:pt x="641072" y="1562797"/>
                  </a:lnTo>
                  <a:lnTo>
                    <a:pt x="640483" y="1563011"/>
                  </a:lnTo>
                  <a:lnTo>
                    <a:pt x="638718" y="1558459"/>
                  </a:lnTo>
                  <a:lnTo>
                    <a:pt x="632879" y="1560167"/>
                  </a:lnTo>
                  <a:lnTo>
                    <a:pt x="632822" y="1560117"/>
                  </a:lnTo>
                  <a:lnTo>
                    <a:pt x="632644" y="1559548"/>
                  </a:lnTo>
                  <a:lnTo>
                    <a:pt x="631741" y="1559798"/>
                  </a:lnTo>
                  <a:lnTo>
                    <a:pt x="631575" y="1559060"/>
                  </a:lnTo>
                  <a:lnTo>
                    <a:pt x="611874" y="1564934"/>
                  </a:lnTo>
                  <a:lnTo>
                    <a:pt x="592305" y="1570657"/>
                  </a:lnTo>
                  <a:lnTo>
                    <a:pt x="592173" y="1570238"/>
                  </a:lnTo>
                  <a:lnTo>
                    <a:pt x="591232" y="1570498"/>
                  </a:lnTo>
                  <a:lnTo>
                    <a:pt x="590745" y="1568679"/>
                  </a:lnTo>
                  <a:lnTo>
                    <a:pt x="591617" y="1568379"/>
                  </a:lnTo>
                  <a:lnTo>
                    <a:pt x="591421" y="1567577"/>
                  </a:lnTo>
                  <a:lnTo>
                    <a:pt x="591187" y="1567258"/>
                  </a:lnTo>
                  <a:lnTo>
                    <a:pt x="590926" y="1566205"/>
                  </a:lnTo>
                  <a:lnTo>
                    <a:pt x="590643" y="1565763"/>
                  </a:lnTo>
                  <a:lnTo>
                    <a:pt x="590378" y="1565444"/>
                  </a:lnTo>
                  <a:lnTo>
                    <a:pt x="589856" y="1564674"/>
                  </a:lnTo>
                  <a:lnTo>
                    <a:pt x="589429" y="1563635"/>
                  </a:lnTo>
                  <a:lnTo>
                    <a:pt x="588190" y="1560568"/>
                  </a:lnTo>
                  <a:lnTo>
                    <a:pt x="587706" y="1560021"/>
                  </a:lnTo>
                  <a:lnTo>
                    <a:pt x="587540" y="1559479"/>
                  </a:lnTo>
                  <a:lnTo>
                    <a:pt x="587143" y="1559069"/>
                  </a:lnTo>
                  <a:lnTo>
                    <a:pt x="586221" y="1558199"/>
                  </a:lnTo>
                  <a:lnTo>
                    <a:pt x="585864" y="1557887"/>
                  </a:lnTo>
                  <a:lnTo>
                    <a:pt x="585386" y="1557470"/>
                  </a:lnTo>
                  <a:lnTo>
                    <a:pt x="585178" y="1556704"/>
                  </a:lnTo>
                  <a:lnTo>
                    <a:pt x="585280" y="1555943"/>
                  </a:lnTo>
                  <a:lnTo>
                    <a:pt x="585204" y="1555137"/>
                  </a:lnTo>
                  <a:lnTo>
                    <a:pt x="584985" y="1554385"/>
                  </a:lnTo>
                  <a:lnTo>
                    <a:pt x="584675" y="1553915"/>
                  </a:lnTo>
                  <a:lnTo>
                    <a:pt x="584433" y="1553373"/>
                  </a:lnTo>
                  <a:lnTo>
                    <a:pt x="584411" y="1552621"/>
                  </a:lnTo>
                  <a:lnTo>
                    <a:pt x="584460" y="1551910"/>
                  </a:lnTo>
                  <a:lnTo>
                    <a:pt x="584396" y="1551441"/>
                  </a:lnTo>
                  <a:lnTo>
                    <a:pt x="584267" y="1550689"/>
                  </a:lnTo>
                  <a:lnTo>
                    <a:pt x="584101" y="1550042"/>
                  </a:lnTo>
                  <a:lnTo>
                    <a:pt x="583900" y="1549290"/>
                  </a:lnTo>
                  <a:lnTo>
                    <a:pt x="583802" y="1548857"/>
                  </a:lnTo>
                  <a:lnTo>
                    <a:pt x="583810" y="1548356"/>
                  </a:lnTo>
                  <a:lnTo>
                    <a:pt x="584036" y="1547645"/>
                  </a:lnTo>
                  <a:lnTo>
                    <a:pt x="584479" y="1546798"/>
                  </a:lnTo>
                  <a:lnTo>
                    <a:pt x="584736" y="1546265"/>
                  </a:lnTo>
                  <a:lnTo>
                    <a:pt x="585280" y="1545773"/>
                  </a:lnTo>
                  <a:lnTo>
                    <a:pt x="585926" y="1545426"/>
                  </a:lnTo>
                  <a:lnTo>
                    <a:pt x="586538" y="1544971"/>
                  </a:lnTo>
                  <a:lnTo>
                    <a:pt x="587328" y="1544592"/>
                  </a:lnTo>
                  <a:lnTo>
                    <a:pt x="587899" y="1544602"/>
                  </a:lnTo>
                  <a:lnTo>
                    <a:pt x="588322" y="1544720"/>
                  </a:lnTo>
                  <a:lnTo>
                    <a:pt x="588639" y="1544902"/>
                  </a:lnTo>
                  <a:lnTo>
                    <a:pt x="588919" y="1545299"/>
                  </a:lnTo>
                  <a:lnTo>
                    <a:pt x="589191" y="1545877"/>
                  </a:lnTo>
                  <a:lnTo>
                    <a:pt x="589535" y="1546597"/>
                  </a:lnTo>
                  <a:lnTo>
                    <a:pt x="589743" y="1546962"/>
                  </a:lnTo>
                  <a:lnTo>
                    <a:pt x="590163" y="1547395"/>
                  </a:lnTo>
                  <a:lnTo>
                    <a:pt x="590873" y="1547586"/>
                  </a:lnTo>
                  <a:lnTo>
                    <a:pt x="591478" y="1547563"/>
                  </a:lnTo>
                  <a:lnTo>
                    <a:pt x="592158" y="1547395"/>
                  </a:lnTo>
                  <a:lnTo>
                    <a:pt x="592513" y="1547295"/>
                  </a:lnTo>
                  <a:lnTo>
                    <a:pt x="592933" y="1547732"/>
                  </a:lnTo>
                  <a:lnTo>
                    <a:pt x="593326" y="1547736"/>
                  </a:lnTo>
                  <a:lnTo>
                    <a:pt x="593415" y="1547693"/>
                  </a:lnTo>
                  <a:lnTo>
                    <a:pt x="593685" y="1547563"/>
                  </a:lnTo>
                  <a:lnTo>
                    <a:pt x="594331" y="1547326"/>
                  </a:lnTo>
                  <a:lnTo>
                    <a:pt x="594652" y="1547117"/>
                  </a:lnTo>
                  <a:lnTo>
                    <a:pt x="595336" y="1546807"/>
                  </a:lnTo>
                  <a:lnTo>
                    <a:pt x="596051" y="1546570"/>
                  </a:lnTo>
                  <a:lnTo>
                    <a:pt x="596780" y="1545545"/>
                  </a:lnTo>
                  <a:lnTo>
                    <a:pt x="596893" y="1545335"/>
                  </a:lnTo>
                  <a:lnTo>
                    <a:pt x="597536" y="1545167"/>
                  </a:lnTo>
                  <a:lnTo>
                    <a:pt x="598140" y="1545071"/>
                  </a:lnTo>
                  <a:lnTo>
                    <a:pt x="598530" y="1545253"/>
                  </a:lnTo>
                  <a:lnTo>
                    <a:pt x="598953" y="1545586"/>
                  </a:lnTo>
                  <a:lnTo>
                    <a:pt x="599448" y="1545627"/>
                  </a:lnTo>
                  <a:lnTo>
                    <a:pt x="600555" y="1545467"/>
                  </a:lnTo>
                  <a:lnTo>
                    <a:pt x="601126" y="1545372"/>
                  </a:lnTo>
                  <a:lnTo>
                    <a:pt x="601591" y="1545203"/>
                  </a:lnTo>
                  <a:lnTo>
                    <a:pt x="601878" y="1545244"/>
                  </a:lnTo>
                  <a:lnTo>
                    <a:pt x="602521" y="1545180"/>
                  </a:lnTo>
                  <a:lnTo>
                    <a:pt x="603019" y="1544939"/>
                  </a:lnTo>
                  <a:lnTo>
                    <a:pt x="603488" y="1544807"/>
                  </a:lnTo>
                  <a:lnTo>
                    <a:pt x="603805" y="1544848"/>
                  </a:lnTo>
                  <a:lnTo>
                    <a:pt x="604270" y="1544711"/>
                  </a:lnTo>
                  <a:lnTo>
                    <a:pt x="604633" y="1544292"/>
                  </a:lnTo>
                  <a:lnTo>
                    <a:pt x="605143" y="1543763"/>
                  </a:lnTo>
                  <a:lnTo>
                    <a:pt x="605744" y="1543845"/>
                  </a:lnTo>
                  <a:lnTo>
                    <a:pt x="606141" y="1543599"/>
                  </a:lnTo>
                  <a:lnTo>
                    <a:pt x="606742" y="1543754"/>
                  </a:lnTo>
                  <a:lnTo>
                    <a:pt x="606995" y="1543649"/>
                  </a:lnTo>
                  <a:lnTo>
                    <a:pt x="607532" y="1543444"/>
                  </a:lnTo>
                  <a:lnTo>
                    <a:pt x="607857" y="1543239"/>
                  </a:lnTo>
                  <a:lnTo>
                    <a:pt x="608250" y="1543207"/>
                  </a:lnTo>
                  <a:lnTo>
                    <a:pt x="608677" y="1543216"/>
                  </a:lnTo>
                  <a:lnTo>
                    <a:pt x="608930" y="1542897"/>
                  </a:lnTo>
                  <a:lnTo>
                    <a:pt x="609289" y="1542834"/>
                  </a:lnTo>
                  <a:lnTo>
                    <a:pt x="609652" y="1542410"/>
                  </a:lnTo>
                  <a:lnTo>
                    <a:pt x="609829" y="1542023"/>
                  </a:lnTo>
                  <a:lnTo>
                    <a:pt x="609924" y="1541635"/>
                  </a:lnTo>
                  <a:lnTo>
                    <a:pt x="609584" y="1541057"/>
                  </a:lnTo>
                  <a:lnTo>
                    <a:pt x="609198" y="1540519"/>
                  </a:lnTo>
                  <a:lnTo>
                    <a:pt x="608458" y="1540246"/>
                  </a:lnTo>
                  <a:lnTo>
                    <a:pt x="607974" y="1540369"/>
                  </a:lnTo>
                  <a:lnTo>
                    <a:pt x="607006" y="1540569"/>
                  </a:lnTo>
                  <a:lnTo>
                    <a:pt x="606523" y="1540970"/>
                  </a:lnTo>
                  <a:lnTo>
                    <a:pt x="606164" y="1541216"/>
                  </a:lnTo>
                  <a:lnTo>
                    <a:pt x="605631" y="1541649"/>
                  </a:lnTo>
                  <a:lnTo>
                    <a:pt x="604928" y="1541590"/>
                  </a:lnTo>
                  <a:lnTo>
                    <a:pt x="604149" y="1541006"/>
                  </a:lnTo>
                  <a:lnTo>
                    <a:pt x="603503" y="1540332"/>
                  </a:lnTo>
                  <a:lnTo>
                    <a:pt x="603427" y="1539626"/>
                  </a:lnTo>
                  <a:lnTo>
                    <a:pt x="603484" y="1538878"/>
                  </a:lnTo>
                  <a:lnTo>
                    <a:pt x="603681" y="1537826"/>
                  </a:lnTo>
                  <a:lnTo>
                    <a:pt x="604002" y="1536819"/>
                  </a:lnTo>
                  <a:lnTo>
                    <a:pt x="604146" y="1536163"/>
                  </a:lnTo>
                  <a:lnTo>
                    <a:pt x="604335" y="1535370"/>
                  </a:lnTo>
                  <a:lnTo>
                    <a:pt x="604331" y="1535274"/>
                  </a:lnTo>
                  <a:lnTo>
                    <a:pt x="604361" y="1535074"/>
                  </a:lnTo>
                  <a:lnTo>
                    <a:pt x="604436" y="1534841"/>
                  </a:lnTo>
                  <a:lnTo>
                    <a:pt x="604603" y="1534404"/>
                  </a:lnTo>
                  <a:lnTo>
                    <a:pt x="604675" y="1534049"/>
                  </a:lnTo>
                  <a:lnTo>
                    <a:pt x="604580" y="1534035"/>
                  </a:lnTo>
                  <a:lnTo>
                    <a:pt x="604516" y="1534222"/>
                  </a:lnTo>
                  <a:lnTo>
                    <a:pt x="604387" y="1534345"/>
                  </a:lnTo>
                  <a:lnTo>
                    <a:pt x="604282" y="1534386"/>
                  </a:lnTo>
                  <a:lnTo>
                    <a:pt x="604183" y="1534513"/>
                  </a:lnTo>
                  <a:lnTo>
                    <a:pt x="603983" y="1535543"/>
                  </a:lnTo>
                  <a:lnTo>
                    <a:pt x="603669" y="1535844"/>
                  </a:lnTo>
                  <a:lnTo>
                    <a:pt x="603529" y="1536240"/>
                  </a:lnTo>
                  <a:lnTo>
                    <a:pt x="603254" y="1537115"/>
                  </a:lnTo>
                  <a:lnTo>
                    <a:pt x="602713" y="1537899"/>
                  </a:lnTo>
                  <a:lnTo>
                    <a:pt x="602267" y="1538418"/>
                  </a:lnTo>
                  <a:lnTo>
                    <a:pt x="601908" y="1538765"/>
                  </a:lnTo>
                  <a:lnTo>
                    <a:pt x="601425" y="1538974"/>
                  </a:lnTo>
                  <a:lnTo>
                    <a:pt x="600805" y="1539184"/>
                  </a:lnTo>
                  <a:lnTo>
                    <a:pt x="600363" y="1539485"/>
                  </a:lnTo>
                  <a:lnTo>
                    <a:pt x="599784" y="1539958"/>
                  </a:lnTo>
                  <a:lnTo>
                    <a:pt x="599293" y="1540523"/>
                  </a:lnTo>
                  <a:lnTo>
                    <a:pt x="598579" y="1541171"/>
                  </a:lnTo>
                  <a:lnTo>
                    <a:pt x="598265" y="1541562"/>
                  </a:lnTo>
                  <a:lnTo>
                    <a:pt x="598205" y="1541808"/>
                  </a:lnTo>
                  <a:lnTo>
                    <a:pt x="598118" y="1542387"/>
                  </a:lnTo>
                  <a:lnTo>
                    <a:pt x="598004" y="1542815"/>
                  </a:lnTo>
                  <a:lnTo>
                    <a:pt x="597713" y="1543130"/>
                  </a:lnTo>
                  <a:lnTo>
                    <a:pt x="597313" y="1543590"/>
                  </a:lnTo>
                  <a:lnTo>
                    <a:pt x="596806" y="1544187"/>
                  </a:lnTo>
                  <a:lnTo>
                    <a:pt x="596549" y="1544611"/>
                  </a:lnTo>
                  <a:lnTo>
                    <a:pt x="596360" y="1545144"/>
                  </a:lnTo>
                  <a:lnTo>
                    <a:pt x="596319" y="1545504"/>
                  </a:lnTo>
                  <a:lnTo>
                    <a:pt x="595960" y="1545782"/>
                  </a:lnTo>
                  <a:lnTo>
                    <a:pt x="595710" y="1545636"/>
                  </a:lnTo>
                  <a:lnTo>
                    <a:pt x="595642" y="1545527"/>
                  </a:lnTo>
                  <a:lnTo>
                    <a:pt x="595363" y="1545198"/>
                  </a:lnTo>
                  <a:lnTo>
                    <a:pt x="594868" y="1544975"/>
                  </a:lnTo>
                  <a:lnTo>
                    <a:pt x="594338" y="1544679"/>
                  </a:lnTo>
                  <a:lnTo>
                    <a:pt x="594131" y="1544428"/>
                  </a:lnTo>
                  <a:lnTo>
                    <a:pt x="593991" y="1544173"/>
                  </a:lnTo>
                  <a:lnTo>
                    <a:pt x="593749" y="1543955"/>
                  </a:lnTo>
                  <a:lnTo>
                    <a:pt x="593409" y="1543722"/>
                  </a:lnTo>
                  <a:lnTo>
                    <a:pt x="593261" y="1543308"/>
                  </a:lnTo>
                  <a:lnTo>
                    <a:pt x="593243" y="1542970"/>
                  </a:lnTo>
                  <a:lnTo>
                    <a:pt x="593167" y="1542483"/>
                  </a:lnTo>
                  <a:lnTo>
                    <a:pt x="593050" y="1541471"/>
                  </a:lnTo>
                  <a:lnTo>
                    <a:pt x="592891" y="1540674"/>
                  </a:lnTo>
                  <a:lnTo>
                    <a:pt x="592642" y="1539790"/>
                  </a:lnTo>
                  <a:lnTo>
                    <a:pt x="592264" y="1538860"/>
                  </a:lnTo>
                  <a:lnTo>
                    <a:pt x="591754" y="1537967"/>
                  </a:lnTo>
                  <a:lnTo>
                    <a:pt x="591047" y="1536915"/>
                  </a:lnTo>
                  <a:lnTo>
                    <a:pt x="590552" y="1536400"/>
                  </a:lnTo>
                  <a:lnTo>
                    <a:pt x="590057" y="1535812"/>
                  </a:lnTo>
                  <a:lnTo>
                    <a:pt x="589562" y="1535479"/>
                  </a:lnTo>
                  <a:lnTo>
                    <a:pt x="589161" y="1535507"/>
                  </a:lnTo>
                  <a:lnTo>
                    <a:pt x="588870" y="1535899"/>
                  </a:lnTo>
                  <a:lnTo>
                    <a:pt x="588364" y="1535894"/>
                  </a:lnTo>
                  <a:lnTo>
                    <a:pt x="588012" y="1535452"/>
                  </a:lnTo>
                  <a:lnTo>
                    <a:pt x="587986" y="1534873"/>
                  </a:lnTo>
                  <a:lnTo>
                    <a:pt x="588171" y="1534477"/>
                  </a:lnTo>
                  <a:lnTo>
                    <a:pt x="588432" y="1534049"/>
                  </a:lnTo>
                  <a:lnTo>
                    <a:pt x="588836" y="1533584"/>
                  </a:lnTo>
                  <a:lnTo>
                    <a:pt x="588810" y="1533042"/>
                  </a:lnTo>
                  <a:lnTo>
                    <a:pt x="588390" y="1532240"/>
                  </a:lnTo>
                  <a:lnTo>
                    <a:pt x="587612" y="1531574"/>
                  </a:lnTo>
                  <a:lnTo>
                    <a:pt x="586580" y="1530795"/>
                  </a:lnTo>
                  <a:lnTo>
                    <a:pt x="585586" y="1530094"/>
                  </a:lnTo>
                  <a:lnTo>
                    <a:pt x="584267" y="1529310"/>
                  </a:lnTo>
                  <a:lnTo>
                    <a:pt x="583126" y="1528672"/>
                  </a:lnTo>
                  <a:lnTo>
                    <a:pt x="582018" y="1528112"/>
                  </a:lnTo>
                  <a:lnTo>
                    <a:pt x="581448" y="1527701"/>
                  </a:lnTo>
                  <a:lnTo>
                    <a:pt x="580665" y="1527255"/>
                  </a:lnTo>
                  <a:lnTo>
                    <a:pt x="579774" y="1526699"/>
                  </a:lnTo>
                  <a:lnTo>
                    <a:pt x="578560" y="1526061"/>
                  </a:lnTo>
                  <a:lnTo>
                    <a:pt x="577310" y="1525460"/>
                  </a:lnTo>
                  <a:lnTo>
                    <a:pt x="576452" y="1525118"/>
                  </a:lnTo>
                  <a:lnTo>
                    <a:pt x="575779" y="1524457"/>
                  </a:lnTo>
                  <a:lnTo>
                    <a:pt x="575284" y="1524015"/>
                  </a:lnTo>
                  <a:lnTo>
                    <a:pt x="574573" y="1523532"/>
                  </a:lnTo>
                  <a:lnTo>
                    <a:pt x="573859" y="1523086"/>
                  </a:lnTo>
                  <a:lnTo>
                    <a:pt x="573761" y="1522576"/>
                  </a:lnTo>
                  <a:lnTo>
                    <a:pt x="573587" y="1522138"/>
                  </a:lnTo>
                  <a:lnTo>
                    <a:pt x="573383" y="1521555"/>
                  </a:lnTo>
                  <a:lnTo>
                    <a:pt x="572884" y="1521149"/>
                  </a:lnTo>
                  <a:lnTo>
                    <a:pt x="572060" y="1520598"/>
                  </a:lnTo>
                  <a:lnTo>
                    <a:pt x="571565" y="1520124"/>
                  </a:lnTo>
                  <a:lnTo>
                    <a:pt x="570775" y="1519819"/>
                  </a:lnTo>
                  <a:lnTo>
                    <a:pt x="568946" y="1519072"/>
                  </a:lnTo>
                  <a:lnTo>
                    <a:pt x="568451" y="1518684"/>
                  </a:lnTo>
                  <a:lnTo>
                    <a:pt x="568251" y="1518343"/>
                  </a:lnTo>
                  <a:lnTo>
                    <a:pt x="567877" y="1518088"/>
                  </a:lnTo>
                  <a:lnTo>
                    <a:pt x="566962" y="1517650"/>
                  </a:lnTo>
                  <a:lnTo>
                    <a:pt x="565927" y="1517213"/>
                  </a:lnTo>
                  <a:lnTo>
                    <a:pt x="564970" y="1516816"/>
                  </a:lnTo>
                  <a:lnTo>
                    <a:pt x="563890" y="1516374"/>
                  </a:lnTo>
                  <a:lnTo>
                    <a:pt x="562597" y="1515932"/>
                  </a:lnTo>
                  <a:lnTo>
                    <a:pt x="561475" y="1515577"/>
                  </a:lnTo>
                  <a:lnTo>
                    <a:pt x="561017" y="1515399"/>
                  </a:lnTo>
                  <a:lnTo>
                    <a:pt x="560564" y="1515058"/>
                  </a:lnTo>
                  <a:lnTo>
                    <a:pt x="559986" y="1514711"/>
                  </a:lnTo>
                  <a:lnTo>
                    <a:pt x="559237" y="1514361"/>
                  </a:lnTo>
                  <a:lnTo>
                    <a:pt x="558240" y="1513923"/>
                  </a:lnTo>
                  <a:lnTo>
                    <a:pt x="557454" y="1513531"/>
                  </a:lnTo>
                  <a:lnTo>
                    <a:pt x="556343" y="1513071"/>
                  </a:lnTo>
                  <a:lnTo>
                    <a:pt x="553863" y="1511413"/>
                  </a:lnTo>
                  <a:lnTo>
                    <a:pt x="553519" y="1511148"/>
                  </a:lnTo>
                  <a:lnTo>
                    <a:pt x="553153" y="1510511"/>
                  </a:lnTo>
                  <a:lnTo>
                    <a:pt x="552741" y="1510082"/>
                  </a:lnTo>
                  <a:lnTo>
                    <a:pt x="551622" y="1509558"/>
                  </a:lnTo>
                  <a:lnTo>
                    <a:pt x="551364" y="1509386"/>
                  </a:lnTo>
                  <a:lnTo>
                    <a:pt x="550628" y="1508870"/>
                  </a:lnTo>
                  <a:lnTo>
                    <a:pt x="549718" y="1508433"/>
                  </a:lnTo>
                  <a:lnTo>
                    <a:pt x="549181" y="1507836"/>
                  </a:lnTo>
                  <a:lnTo>
                    <a:pt x="548312" y="1507358"/>
                  </a:lnTo>
                  <a:lnTo>
                    <a:pt x="547904" y="1506847"/>
                  </a:lnTo>
                  <a:lnTo>
                    <a:pt x="547284" y="1506374"/>
                  </a:lnTo>
                  <a:lnTo>
                    <a:pt x="546456" y="1505813"/>
                  </a:lnTo>
                  <a:lnTo>
                    <a:pt x="545629" y="1505294"/>
                  </a:lnTo>
                  <a:lnTo>
                    <a:pt x="544963" y="1504943"/>
                  </a:lnTo>
                  <a:lnTo>
                    <a:pt x="544506" y="1504811"/>
                  </a:lnTo>
                  <a:lnTo>
                    <a:pt x="544431" y="1504433"/>
                  </a:lnTo>
                  <a:lnTo>
                    <a:pt x="544480" y="1504178"/>
                  </a:lnTo>
                  <a:lnTo>
                    <a:pt x="544359" y="1503941"/>
                  </a:lnTo>
                  <a:lnTo>
                    <a:pt x="543716" y="1503271"/>
                  </a:lnTo>
                  <a:lnTo>
                    <a:pt x="542654" y="1502738"/>
                  </a:lnTo>
                  <a:lnTo>
                    <a:pt x="541547" y="1502255"/>
                  </a:lnTo>
                  <a:lnTo>
                    <a:pt x="540296" y="1501858"/>
                  </a:lnTo>
                  <a:lnTo>
                    <a:pt x="538633" y="1501221"/>
                  </a:lnTo>
                  <a:lnTo>
                    <a:pt x="538397" y="1501125"/>
                  </a:lnTo>
                  <a:lnTo>
                    <a:pt x="537662" y="1500829"/>
                  </a:lnTo>
                  <a:lnTo>
                    <a:pt x="536819" y="1500227"/>
                  </a:lnTo>
                  <a:lnTo>
                    <a:pt x="536097" y="1499617"/>
                  </a:lnTo>
                  <a:lnTo>
                    <a:pt x="535701" y="1499257"/>
                  </a:lnTo>
                  <a:lnTo>
                    <a:pt x="533917" y="1499312"/>
                  </a:lnTo>
                  <a:lnTo>
                    <a:pt x="534261" y="1500911"/>
                  </a:lnTo>
                  <a:lnTo>
                    <a:pt x="534733" y="1503253"/>
                  </a:lnTo>
                  <a:lnTo>
                    <a:pt x="535119" y="1505130"/>
                  </a:lnTo>
                  <a:lnTo>
                    <a:pt x="535425" y="1506260"/>
                  </a:lnTo>
                  <a:lnTo>
                    <a:pt x="535463" y="1506633"/>
                  </a:lnTo>
                  <a:lnTo>
                    <a:pt x="535500" y="1507194"/>
                  </a:lnTo>
                  <a:lnTo>
                    <a:pt x="535447" y="1507522"/>
                  </a:lnTo>
                  <a:lnTo>
                    <a:pt x="535300" y="1507891"/>
                  </a:lnTo>
                  <a:lnTo>
                    <a:pt x="535107" y="1508310"/>
                  </a:lnTo>
                  <a:lnTo>
                    <a:pt x="534582" y="1509048"/>
                  </a:lnTo>
                  <a:lnTo>
                    <a:pt x="533962" y="1509973"/>
                  </a:lnTo>
                  <a:lnTo>
                    <a:pt x="533342" y="1510706"/>
                  </a:lnTo>
                  <a:lnTo>
                    <a:pt x="532768" y="1511586"/>
                  </a:lnTo>
                  <a:lnTo>
                    <a:pt x="532103" y="1512324"/>
                  </a:lnTo>
                  <a:lnTo>
                    <a:pt x="531721" y="1512925"/>
                  </a:lnTo>
                  <a:lnTo>
                    <a:pt x="531389" y="1513340"/>
                  </a:lnTo>
                  <a:lnTo>
                    <a:pt x="530863" y="1514028"/>
                  </a:lnTo>
                  <a:lnTo>
                    <a:pt x="530527" y="1514584"/>
                  </a:lnTo>
                  <a:lnTo>
                    <a:pt x="530429" y="1515049"/>
                  </a:lnTo>
                  <a:lnTo>
                    <a:pt x="530417" y="1515440"/>
                  </a:lnTo>
                  <a:lnTo>
                    <a:pt x="535319" y="1538601"/>
                  </a:lnTo>
                  <a:lnTo>
                    <a:pt x="537530" y="1548607"/>
                  </a:lnTo>
                  <a:lnTo>
                    <a:pt x="539136" y="1556613"/>
                  </a:lnTo>
                  <a:lnTo>
                    <a:pt x="541373" y="1566542"/>
                  </a:lnTo>
                  <a:lnTo>
                    <a:pt x="541547" y="1566943"/>
                  </a:lnTo>
                  <a:lnTo>
                    <a:pt x="542106" y="1567563"/>
                  </a:lnTo>
                  <a:lnTo>
                    <a:pt x="542692" y="1568429"/>
                  </a:lnTo>
                  <a:lnTo>
                    <a:pt x="543467" y="1571582"/>
                  </a:lnTo>
                  <a:lnTo>
                    <a:pt x="545606" y="1581293"/>
                  </a:lnTo>
                  <a:lnTo>
                    <a:pt x="545885" y="1582893"/>
                  </a:lnTo>
                  <a:lnTo>
                    <a:pt x="546075" y="1583717"/>
                  </a:lnTo>
                  <a:lnTo>
                    <a:pt x="546059" y="1584592"/>
                  </a:lnTo>
                  <a:lnTo>
                    <a:pt x="545942" y="1585363"/>
                  </a:lnTo>
                  <a:lnTo>
                    <a:pt x="545727" y="1585923"/>
                  </a:lnTo>
                  <a:lnTo>
                    <a:pt x="545254" y="1586739"/>
                  </a:lnTo>
                  <a:lnTo>
                    <a:pt x="544574" y="1587550"/>
                  </a:lnTo>
                  <a:lnTo>
                    <a:pt x="543951" y="1588106"/>
                  </a:lnTo>
                  <a:lnTo>
                    <a:pt x="543327" y="1588452"/>
                  </a:lnTo>
                  <a:lnTo>
                    <a:pt x="542711" y="1588698"/>
                  </a:lnTo>
                  <a:lnTo>
                    <a:pt x="539827" y="1589423"/>
                  </a:lnTo>
                  <a:lnTo>
                    <a:pt x="538955" y="1589560"/>
                  </a:lnTo>
                  <a:lnTo>
                    <a:pt x="537571" y="1589587"/>
                  </a:lnTo>
                  <a:lnTo>
                    <a:pt x="536347" y="1589409"/>
                  </a:lnTo>
                  <a:lnTo>
                    <a:pt x="535327" y="1589086"/>
                  </a:lnTo>
                  <a:lnTo>
                    <a:pt x="534159" y="1588548"/>
                  </a:lnTo>
                  <a:lnTo>
                    <a:pt x="533346" y="1588019"/>
                  </a:lnTo>
                  <a:lnTo>
                    <a:pt x="532639" y="1587491"/>
                  </a:lnTo>
                  <a:lnTo>
                    <a:pt x="531884" y="1586707"/>
                  </a:lnTo>
                  <a:lnTo>
                    <a:pt x="531332" y="1586083"/>
                  </a:lnTo>
                  <a:lnTo>
                    <a:pt x="530837" y="1585144"/>
                  </a:lnTo>
                  <a:lnTo>
                    <a:pt x="530576" y="1584510"/>
                  </a:lnTo>
                  <a:lnTo>
                    <a:pt x="530342" y="1584055"/>
                  </a:lnTo>
                  <a:lnTo>
                    <a:pt x="530149" y="1583485"/>
                  </a:lnTo>
                  <a:lnTo>
                    <a:pt x="529480" y="1580591"/>
                  </a:lnTo>
                  <a:lnTo>
                    <a:pt x="526876" y="1567877"/>
                  </a:lnTo>
                  <a:lnTo>
                    <a:pt x="526143" y="1564537"/>
                  </a:lnTo>
                  <a:lnTo>
                    <a:pt x="525829" y="1563161"/>
                  </a:lnTo>
                  <a:lnTo>
                    <a:pt x="525720" y="1562500"/>
                  </a:lnTo>
                  <a:lnTo>
                    <a:pt x="525705" y="1561990"/>
                  </a:lnTo>
                  <a:lnTo>
                    <a:pt x="525708" y="1561621"/>
                  </a:lnTo>
                  <a:lnTo>
                    <a:pt x="525792" y="1561111"/>
                  </a:lnTo>
                  <a:lnTo>
                    <a:pt x="526049" y="1558923"/>
                  </a:lnTo>
                  <a:lnTo>
                    <a:pt x="526136" y="1558026"/>
                  </a:lnTo>
                  <a:lnTo>
                    <a:pt x="526166" y="1557634"/>
                  </a:lnTo>
                  <a:lnTo>
                    <a:pt x="526181" y="1557173"/>
                  </a:lnTo>
                  <a:lnTo>
                    <a:pt x="526116" y="1556813"/>
                  </a:lnTo>
                  <a:lnTo>
                    <a:pt x="525739" y="1555018"/>
                  </a:lnTo>
                  <a:lnTo>
                    <a:pt x="524488" y="1549254"/>
                  </a:lnTo>
                  <a:lnTo>
                    <a:pt x="520928" y="1532609"/>
                  </a:lnTo>
                  <a:lnTo>
                    <a:pt x="520814" y="1532121"/>
                  </a:lnTo>
                  <a:lnTo>
                    <a:pt x="519420" y="1525555"/>
                  </a:lnTo>
                  <a:lnTo>
                    <a:pt x="518056" y="1519413"/>
                  </a:lnTo>
                  <a:lnTo>
                    <a:pt x="516805" y="1513919"/>
                  </a:lnTo>
                  <a:lnTo>
                    <a:pt x="515270" y="1506574"/>
                  </a:lnTo>
                  <a:lnTo>
                    <a:pt x="515180" y="1506269"/>
                  </a:lnTo>
                  <a:lnTo>
                    <a:pt x="514862" y="1504729"/>
                  </a:lnTo>
                  <a:lnTo>
                    <a:pt x="514344" y="1502451"/>
                  </a:lnTo>
                  <a:lnTo>
                    <a:pt x="513834" y="1500004"/>
                  </a:lnTo>
                  <a:lnTo>
                    <a:pt x="513384" y="1497904"/>
                  </a:lnTo>
                  <a:lnTo>
                    <a:pt x="512999" y="1496222"/>
                  </a:lnTo>
                  <a:lnTo>
                    <a:pt x="512548" y="1494491"/>
                  </a:lnTo>
                  <a:lnTo>
                    <a:pt x="512073" y="1493416"/>
                  </a:lnTo>
                  <a:lnTo>
                    <a:pt x="511567" y="1492573"/>
                  </a:lnTo>
                  <a:lnTo>
                    <a:pt x="511094" y="1491899"/>
                  </a:lnTo>
                  <a:lnTo>
                    <a:pt x="510618" y="1491370"/>
                  </a:lnTo>
                  <a:lnTo>
                    <a:pt x="510176" y="1490805"/>
                  </a:lnTo>
                  <a:lnTo>
                    <a:pt x="509734" y="1490341"/>
                  </a:lnTo>
                  <a:lnTo>
                    <a:pt x="509326" y="1489881"/>
                  </a:lnTo>
                  <a:lnTo>
                    <a:pt x="508880" y="1489457"/>
                  </a:lnTo>
                  <a:lnTo>
                    <a:pt x="508260" y="1489024"/>
                  </a:lnTo>
                  <a:lnTo>
                    <a:pt x="507538" y="1488664"/>
                  </a:lnTo>
                  <a:lnTo>
                    <a:pt x="506847" y="1488445"/>
                  </a:lnTo>
                  <a:lnTo>
                    <a:pt x="506189" y="1488327"/>
                  </a:lnTo>
                  <a:lnTo>
                    <a:pt x="505633" y="1488354"/>
                  </a:lnTo>
                  <a:lnTo>
                    <a:pt x="505184" y="1488414"/>
                  </a:lnTo>
                  <a:lnTo>
                    <a:pt x="503577" y="1488732"/>
                  </a:lnTo>
                  <a:lnTo>
                    <a:pt x="502081" y="1489056"/>
                  </a:lnTo>
                  <a:lnTo>
                    <a:pt x="500513" y="1489375"/>
                  </a:lnTo>
                  <a:lnTo>
                    <a:pt x="497512" y="1490054"/>
                  </a:lnTo>
                  <a:lnTo>
                    <a:pt x="496257" y="1490345"/>
                  </a:lnTo>
                  <a:lnTo>
                    <a:pt x="495736" y="1490477"/>
                  </a:lnTo>
                  <a:lnTo>
                    <a:pt x="495452" y="1490714"/>
                  </a:lnTo>
                  <a:lnTo>
                    <a:pt x="495135" y="1490956"/>
                  </a:lnTo>
                  <a:lnTo>
                    <a:pt x="494889" y="1491229"/>
                  </a:lnTo>
                  <a:lnTo>
                    <a:pt x="494636" y="1491712"/>
                  </a:lnTo>
                  <a:lnTo>
                    <a:pt x="494417" y="1492405"/>
                  </a:lnTo>
                  <a:lnTo>
                    <a:pt x="494194" y="1493252"/>
                  </a:lnTo>
                  <a:lnTo>
                    <a:pt x="493517" y="1495248"/>
                  </a:lnTo>
                  <a:lnTo>
                    <a:pt x="492837" y="1497357"/>
                  </a:lnTo>
                  <a:lnTo>
                    <a:pt x="492040" y="1499917"/>
                  </a:lnTo>
                  <a:lnTo>
                    <a:pt x="491080" y="1502970"/>
                  </a:lnTo>
                  <a:lnTo>
                    <a:pt x="490362" y="1505266"/>
                  </a:lnTo>
                  <a:lnTo>
                    <a:pt x="490237" y="1505795"/>
                  </a:lnTo>
                  <a:lnTo>
                    <a:pt x="490154" y="1506287"/>
                  </a:lnTo>
                  <a:lnTo>
                    <a:pt x="490290" y="1507084"/>
                  </a:lnTo>
                  <a:lnTo>
                    <a:pt x="490501" y="1507886"/>
                  </a:lnTo>
                  <a:lnTo>
                    <a:pt x="490993" y="1510128"/>
                  </a:lnTo>
                  <a:lnTo>
                    <a:pt x="493170" y="1520425"/>
                  </a:lnTo>
                  <a:lnTo>
                    <a:pt x="494866" y="1528321"/>
                  </a:lnTo>
                  <a:lnTo>
                    <a:pt x="495195" y="1529747"/>
                  </a:lnTo>
                  <a:lnTo>
                    <a:pt x="495384" y="1530955"/>
                  </a:lnTo>
                  <a:lnTo>
                    <a:pt x="495660" y="1531456"/>
                  </a:lnTo>
                  <a:lnTo>
                    <a:pt x="496000" y="1532030"/>
                  </a:lnTo>
                  <a:lnTo>
                    <a:pt x="496374" y="1532436"/>
                  </a:lnTo>
                  <a:lnTo>
                    <a:pt x="496692" y="1532636"/>
                  </a:lnTo>
                  <a:lnTo>
                    <a:pt x="497765" y="1533060"/>
                  </a:lnTo>
                  <a:lnTo>
                    <a:pt x="503128" y="1535375"/>
                  </a:lnTo>
                  <a:lnTo>
                    <a:pt x="506181" y="1536605"/>
                  </a:lnTo>
                  <a:lnTo>
                    <a:pt x="507353" y="1537124"/>
                  </a:lnTo>
                  <a:lnTo>
                    <a:pt x="507421" y="1537338"/>
                  </a:lnTo>
                  <a:lnTo>
                    <a:pt x="507296" y="1537671"/>
                  </a:lnTo>
                  <a:lnTo>
                    <a:pt x="507425" y="1537707"/>
                  </a:lnTo>
                  <a:lnTo>
                    <a:pt x="507595" y="1537402"/>
                  </a:lnTo>
                  <a:lnTo>
                    <a:pt x="507689" y="1537275"/>
                  </a:lnTo>
                  <a:lnTo>
                    <a:pt x="507908" y="1537165"/>
                  </a:lnTo>
                  <a:lnTo>
                    <a:pt x="508192" y="1536751"/>
                  </a:lnTo>
                  <a:lnTo>
                    <a:pt x="508430" y="1536149"/>
                  </a:lnTo>
                  <a:lnTo>
                    <a:pt x="508936" y="1535448"/>
                  </a:lnTo>
                  <a:lnTo>
                    <a:pt x="509507" y="1535106"/>
                  </a:lnTo>
                  <a:lnTo>
                    <a:pt x="510142" y="1535188"/>
                  </a:lnTo>
                  <a:lnTo>
                    <a:pt x="510626" y="1535621"/>
                  </a:lnTo>
                  <a:lnTo>
                    <a:pt x="510902" y="1536195"/>
                  </a:lnTo>
                  <a:lnTo>
                    <a:pt x="511102" y="1536691"/>
                  </a:lnTo>
                  <a:lnTo>
                    <a:pt x="511287" y="1537862"/>
                  </a:lnTo>
                  <a:lnTo>
                    <a:pt x="511491" y="1538614"/>
                  </a:lnTo>
                  <a:lnTo>
                    <a:pt x="511748" y="1540109"/>
                  </a:lnTo>
                  <a:lnTo>
                    <a:pt x="512013" y="1541175"/>
                  </a:lnTo>
                  <a:lnTo>
                    <a:pt x="512345" y="1542314"/>
                  </a:lnTo>
                  <a:lnTo>
                    <a:pt x="512470" y="1543380"/>
                  </a:lnTo>
                  <a:lnTo>
                    <a:pt x="512719" y="1545157"/>
                  </a:lnTo>
                  <a:lnTo>
                    <a:pt x="512844" y="1546224"/>
                  </a:lnTo>
                  <a:lnTo>
                    <a:pt x="512806" y="1548279"/>
                  </a:lnTo>
                  <a:lnTo>
                    <a:pt x="512576" y="1549268"/>
                  </a:lnTo>
                  <a:lnTo>
                    <a:pt x="511827" y="1551737"/>
                  </a:lnTo>
                  <a:lnTo>
                    <a:pt x="511684" y="1551979"/>
                  </a:lnTo>
                  <a:lnTo>
                    <a:pt x="510576" y="1554079"/>
                  </a:lnTo>
                  <a:lnTo>
                    <a:pt x="509787" y="1555351"/>
                  </a:lnTo>
                  <a:lnTo>
                    <a:pt x="509261" y="1555984"/>
                  </a:lnTo>
                  <a:lnTo>
                    <a:pt x="508483" y="1556741"/>
                  </a:lnTo>
                  <a:lnTo>
                    <a:pt x="507247" y="1557811"/>
                  </a:lnTo>
                  <a:lnTo>
                    <a:pt x="506469" y="1558504"/>
                  </a:lnTo>
                  <a:lnTo>
                    <a:pt x="505626" y="1559133"/>
                  </a:lnTo>
                  <a:lnTo>
                    <a:pt x="504462" y="1559753"/>
                  </a:lnTo>
                  <a:lnTo>
                    <a:pt x="503559" y="1560254"/>
                  </a:lnTo>
                  <a:lnTo>
                    <a:pt x="502206" y="1560741"/>
                  </a:lnTo>
                  <a:lnTo>
                    <a:pt x="500535" y="1561224"/>
                  </a:lnTo>
                  <a:lnTo>
                    <a:pt x="498993" y="1561521"/>
                  </a:lnTo>
                  <a:lnTo>
                    <a:pt x="497391" y="1561749"/>
                  </a:lnTo>
                  <a:lnTo>
                    <a:pt x="495407" y="1561776"/>
                  </a:lnTo>
                  <a:lnTo>
                    <a:pt x="493748" y="1561621"/>
                  </a:lnTo>
                  <a:lnTo>
                    <a:pt x="491900" y="1561265"/>
                  </a:lnTo>
                  <a:lnTo>
                    <a:pt x="490373" y="1560787"/>
                  </a:lnTo>
                  <a:lnTo>
                    <a:pt x="488786" y="1560117"/>
                  </a:lnTo>
                  <a:lnTo>
                    <a:pt x="487263" y="1559384"/>
                  </a:lnTo>
                  <a:lnTo>
                    <a:pt x="486314" y="1558787"/>
                  </a:lnTo>
                  <a:lnTo>
                    <a:pt x="484995" y="1557543"/>
                  </a:lnTo>
                  <a:lnTo>
                    <a:pt x="484050" y="1556563"/>
                  </a:lnTo>
                  <a:lnTo>
                    <a:pt x="483151" y="1555346"/>
                  </a:lnTo>
                  <a:lnTo>
                    <a:pt x="482886" y="1554768"/>
                  </a:lnTo>
                  <a:lnTo>
                    <a:pt x="482274" y="1553619"/>
                  </a:lnTo>
                  <a:lnTo>
                    <a:pt x="481798" y="1552480"/>
                  </a:lnTo>
                  <a:lnTo>
                    <a:pt x="481265" y="1550625"/>
                  </a:lnTo>
                  <a:lnTo>
                    <a:pt x="481012" y="1548990"/>
                  </a:lnTo>
                  <a:lnTo>
                    <a:pt x="480747" y="1548065"/>
                  </a:lnTo>
                  <a:lnTo>
                    <a:pt x="480351" y="1546566"/>
                  </a:lnTo>
                  <a:lnTo>
                    <a:pt x="479825" y="1544219"/>
                  </a:lnTo>
                  <a:lnTo>
                    <a:pt x="479115" y="1540451"/>
                  </a:lnTo>
                  <a:lnTo>
                    <a:pt x="478790" y="1539024"/>
                  </a:lnTo>
                  <a:lnTo>
                    <a:pt x="478136" y="1535967"/>
                  </a:lnTo>
                  <a:lnTo>
                    <a:pt x="476435" y="1528348"/>
                  </a:lnTo>
                  <a:lnTo>
                    <a:pt x="473438" y="1514115"/>
                  </a:lnTo>
                  <a:lnTo>
                    <a:pt x="473170" y="1512994"/>
                  </a:lnTo>
                  <a:lnTo>
                    <a:pt x="472785" y="1511244"/>
                  </a:lnTo>
                  <a:lnTo>
                    <a:pt x="472365" y="1509303"/>
                  </a:lnTo>
                  <a:lnTo>
                    <a:pt x="471878" y="1507098"/>
                  </a:lnTo>
                  <a:lnTo>
                    <a:pt x="471492" y="1505426"/>
                  </a:lnTo>
                  <a:lnTo>
                    <a:pt x="471178" y="1503941"/>
                  </a:lnTo>
                  <a:lnTo>
                    <a:pt x="470963" y="1502808"/>
                  </a:lnTo>
                  <a:lnTo>
                    <a:pt x="454368" y="1487120"/>
                  </a:lnTo>
                  <a:lnTo>
                    <a:pt x="445336" y="1480108"/>
                  </a:lnTo>
                  <a:lnTo>
                    <a:pt x="445147" y="1480104"/>
                  </a:lnTo>
                  <a:lnTo>
                    <a:pt x="444811" y="1479944"/>
                  </a:lnTo>
                  <a:lnTo>
                    <a:pt x="444286" y="1479808"/>
                  </a:lnTo>
                  <a:lnTo>
                    <a:pt x="443579" y="1479580"/>
                  </a:lnTo>
                  <a:lnTo>
                    <a:pt x="442804" y="1479347"/>
                  </a:lnTo>
                  <a:lnTo>
                    <a:pt x="442343" y="1479183"/>
                  </a:lnTo>
                  <a:lnTo>
                    <a:pt x="442022" y="1479042"/>
                  </a:lnTo>
                  <a:lnTo>
                    <a:pt x="441138" y="1479215"/>
                  </a:lnTo>
                  <a:lnTo>
                    <a:pt x="439248" y="1479561"/>
                  </a:lnTo>
                  <a:lnTo>
                    <a:pt x="437037" y="1480277"/>
                  </a:lnTo>
                  <a:lnTo>
                    <a:pt x="434634" y="1481120"/>
                  </a:lnTo>
                  <a:lnTo>
                    <a:pt x="432793" y="1482095"/>
                  </a:lnTo>
                  <a:lnTo>
                    <a:pt x="431395" y="1482951"/>
                  </a:lnTo>
                  <a:lnTo>
                    <a:pt x="430684" y="1484076"/>
                  </a:lnTo>
                  <a:lnTo>
                    <a:pt x="429781" y="1485448"/>
                  </a:lnTo>
                  <a:lnTo>
                    <a:pt x="429260" y="1486445"/>
                  </a:lnTo>
                  <a:lnTo>
                    <a:pt x="427971" y="1488127"/>
                  </a:lnTo>
                  <a:lnTo>
                    <a:pt x="425741" y="1489917"/>
                  </a:lnTo>
                  <a:lnTo>
                    <a:pt x="423957" y="1491275"/>
                  </a:lnTo>
                  <a:lnTo>
                    <a:pt x="422106" y="1492819"/>
                  </a:lnTo>
                  <a:lnTo>
                    <a:pt x="421017" y="1494058"/>
                  </a:lnTo>
                  <a:lnTo>
                    <a:pt x="419547" y="1495421"/>
                  </a:lnTo>
                  <a:lnTo>
                    <a:pt x="418583" y="1496665"/>
                  </a:lnTo>
                  <a:lnTo>
                    <a:pt x="418470" y="1497462"/>
                  </a:lnTo>
                  <a:lnTo>
                    <a:pt x="418122" y="1498710"/>
                  </a:lnTo>
                  <a:lnTo>
                    <a:pt x="416728" y="1501649"/>
                  </a:lnTo>
                  <a:lnTo>
                    <a:pt x="415840" y="1503098"/>
                  </a:lnTo>
                  <a:lnTo>
                    <a:pt x="414800" y="1504487"/>
                  </a:lnTo>
                  <a:lnTo>
                    <a:pt x="413429" y="1506255"/>
                  </a:lnTo>
                  <a:lnTo>
                    <a:pt x="412412" y="1508123"/>
                  </a:lnTo>
                  <a:lnTo>
                    <a:pt x="411558" y="1509303"/>
                  </a:lnTo>
                  <a:lnTo>
                    <a:pt x="410579" y="1510634"/>
                  </a:lnTo>
                  <a:lnTo>
                    <a:pt x="410122" y="1511221"/>
                  </a:lnTo>
                  <a:lnTo>
                    <a:pt x="408943" y="1512880"/>
                  </a:lnTo>
                  <a:lnTo>
                    <a:pt x="407711" y="1514834"/>
                  </a:lnTo>
                  <a:lnTo>
                    <a:pt x="407064" y="1515937"/>
                  </a:lnTo>
                  <a:lnTo>
                    <a:pt x="406418" y="1517099"/>
                  </a:lnTo>
                  <a:lnTo>
                    <a:pt x="405451" y="1518571"/>
                  </a:lnTo>
                  <a:lnTo>
                    <a:pt x="404774" y="1519564"/>
                  </a:lnTo>
                  <a:lnTo>
                    <a:pt x="404007" y="1521008"/>
                  </a:lnTo>
                  <a:lnTo>
                    <a:pt x="403240" y="1522539"/>
                  </a:lnTo>
                  <a:lnTo>
                    <a:pt x="402877" y="1523705"/>
                  </a:lnTo>
                  <a:lnTo>
                    <a:pt x="402371" y="1524986"/>
                  </a:lnTo>
                  <a:lnTo>
                    <a:pt x="401860" y="1526348"/>
                  </a:lnTo>
                  <a:lnTo>
                    <a:pt x="401486" y="1527196"/>
                  </a:lnTo>
                  <a:lnTo>
                    <a:pt x="401452" y="1527742"/>
                  </a:lnTo>
                  <a:lnTo>
                    <a:pt x="401078" y="1528740"/>
                  </a:lnTo>
                  <a:lnTo>
                    <a:pt x="400772" y="1529706"/>
                  </a:lnTo>
                  <a:lnTo>
                    <a:pt x="400795" y="1530495"/>
                  </a:lnTo>
                  <a:lnTo>
                    <a:pt x="400893" y="1531000"/>
                  </a:lnTo>
                  <a:lnTo>
                    <a:pt x="400621" y="1532217"/>
                  </a:lnTo>
                  <a:lnTo>
                    <a:pt x="400247" y="1533142"/>
                  </a:lnTo>
                  <a:lnTo>
                    <a:pt x="399831" y="1534249"/>
                  </a:lnTo>
                  <a:lnTo>
                    <a:pt x="399427" y="1534960"/>
                  </a:lnTo>
                  <a:lnTo>
                    <a:pt x="398682" y="1536632"/>
                  </a:lnTo>
                  <a:lnTo>
                    <a:pt x="398502" y="1537129"/>
                  </a:lnTo>
                  <a:lnTo>
                    <a:pt x="397892" y="1538774"/>
                  </a:lnTo>
                  <a:lnTo>
                    <a:pt x="396955" y="1541093"/>
                  </a:lnTo>
                  <a:lnTo>
                    <a:pt x="396339" y="1542875"/>
                  </a:lnTo>
                  <a:lnTo>
                    <a:pt x="396203" y="1543230"/>
                  </a:lnTo>
                  <a:lnTo>
                    <a:pt x="395806" y="1544310"/>
                  </a:lnTo>
                  <a:lnTo>
                    <a:pt x="395492" y="1545180"/>
                  </a:lnTo>
                  <a:lnTo>
                    <a:pt x="395133" y="1546201"/>
                  </a:lnTo>
                  <a:lnTo>
                    <a:pt x="394960" y="1546711"/>
                  </a:lnTo>
                  <a:lnTo>
                    <a:pt x="394793" y="1547226"/>
                  </a:lnTo>
                  <a:lnTo>
                    <a:pt x="394612" y="1547823"/>
                  </a:lnTo>
                  <a:lnTo>
                    <a:pt x="394442" y="1548429"/>
                  </a:lnTo>
                  <a:lnTo>
                    <a:pt x="394113" y="1549637"/>
                  </a:lnTo>
                  <a:lnTo>
                    <a:pt x="393943" y="1550243"/>
                  </a:lnTo>
                  <a:lnTo>
                    <a:pt x="393735" y="1550954"/>
                  </a:lnTo>
                  <a:lnTo>
                    <a:pt x="393308" y="1552380"/>
                  </a:lnTo>
                  <a:lnTo>
                    <a:pt x="393093" y="1553091"/>
                  </a:lnTo>
                  <a:lnTo>
                    <a:pt x="392409" y="1555282"/>
                  </a:lnTo>
                  <a:lnTo>
                    <a:pt x="392171" y="1556021"/>
                  </a:lnTo>
                  <a:lnTo>
                    <a:pt x="391929" y="1556754"/>
                  </a:lnTo>
                  <a:lnTo>
                    <a:pt x="391475" y="1558044"/>
                  </a:lnTo>
                  <a:lnTo>
                    <a:pt x="391063" y="1559156"/>
                  </a:lnTo>
                  <a:lnTo>
                    <a:pt x="390848" y="1559702"/>
                  </a:lnTo>
                  <a:lnTo>
                    <a:pt x="390617" y="1560249"/>
                  </a:lnTo>
                  <a:lnTo>
                    <a:pt x="390470" y="1560573"/>
                  </a:lnTo>
                  <a:lnTo>
                    <a:pt x="390168" y="1561220"/>
                  </a:lnTo>
                  <a:lnTo>
                    <a:pt x="389846" y="1561858"/>
                  </a:lnTo>
                  <a:lnTo>
                    <a:pt x="389605" y="1562364"/>
                  </a:lnTo>
                  <a:lnTo>
                    <a:pt x="389370" y="1562869"/>
                  </a:lnTo>
                  <a:lnTo>
                    <a:pt x="388921" y="1563890"/>
                  </a:lnTo>
                  <a:lnTo>
                    <a:pt x="388713" y="1564410"/>
                  </a:lnTo>
                  <a:lnTo>
                    <a:pt x="388565" y="1564792"/>
                  </a:lnTo>
                  <a:lnTo>
                    <a:pt x="388157" y="1565950"/>
                  </a:lnTo>
                  <a:lnTo>
                    <a:pt x="388006" y="1566333"/>
                  </a:lnTo>
                  <a:lnTo>
                    <a:pt x="387851" y="1566702"/>
                  </a:lnTo>
                  <a:lnTo>
                    <a:pt x="387685" y="1567071"/>
                  </a:lnTo>
                  <a:lnTo>
                    <a:pt x="387178" y="1568169"/>
                  </a:lnTo>
                  <a:lnTo>
                    <a:pt x="386850" y="1568921"/>
                  </a:lnTo>
                  <a:lnTo>
                    <a:pt x="386434" y="1569894"/>
                  </a:lnTo>
                  <a:lnTo>
                    <a:pt x="385886" y="1571181"/>
                  </a:lnTo>
                  <a:lnTo>
                    <a:pt x="385557" y="1571933"/>
                  </a:lnTo>
                  <a:lnTo>
                    <a:pt x="385209" y="1572703"/>
                  </a:lnTo>
                  <a:lnTo>
                    <a:pt x="384850" y="1573473"/>
                  </a:lnTo>
                  <a:lnTo>
                    <a:pt x="384291" y="1574626"/>
                  </a:lnTo>
                  <a:lnTo>
                    <a:pt x="383724" y="1575775"/>
                  </a:lnTo>
                  <a:lnTo>
                    <a:pt x="382987" y="1577242"/>
                  </a:lnTo>
                  <a:lnTo>
                    <a:pt x="382813" y="1577611"/>
                  </a:lnTo>
                  <a:lnTo>
                    <a:pt x="382579" y="1578131"/>
                  </a:lnTo>
                  <a:lnTo>
                    <a:pt x="382360" y="1578659"/>
                  </a:lnTo>
                  <a:lnTo>
                    <a:pt x="382148" y="1579188"/>
                  </a:lnTo>
                  <a:lnTo>
                    <a:pt x="381717" y="1580245"/>
                  </a:lnTo>
                  <a:lnTo>
                    <a:pt x="381385" y="1581029"/>
                  </a:lnTo>
                  <a:lnTo>
                    <a:pt x="380882" y="1582200"/>
                  </a:lnTo>
                  <a:lnTo>
                    <a:pt x="380712" y="1582642"/>
                  </a:lnTo>
                  <a:lnTo>
                    <a:pt x="380047" y="1584424"/>
                  </a:lnTo>
                  <a:lnTo>
                    <a:pt x="379646" y="1585527"/>
                  </a:lnTo>
                  <a:lnTo>
                    <a:pt x="379446" y="1586074"/>
                  </a:lnTo>
                  <a:lnTo>
                    <a:pt x="379250" y="1586625"/>
                  </a:lnTo>
                  <a:lnTo>
                    <a:pt x="379061" y="1587181"/>
                  </a:lnTo>
                  <a:lnTo>
                    <a:pt x="378811" y="1587896"/>
                  </a:lnTo>
                  <a:lnTo>
                    <a:pt x="378331" y="1589336"/>
                  </a:lnTo>
                  <a:lnTo>
                    <a:pt x="378108" y="1590056"/>
                  </a:lnTo>
                  <a:lnTo>
                    <a:pt x="378053" y="1590291"/>
                  </a:lnTo>
                  <a:lnTo>
                    <a:pt x="377908" y="1590786"/>
                  </a:lnTo>
                  <a:lnTo>
                    <a:pt x="377779" y="1591305"/>
                  </a:lnTo>
                  <a:lnTo>
                    <a:pt x="377655" y="1591829"/>
                  </a:lnTo>
                  <a:lnTo>
                    <a:pt x="377541" y="1592353"/>
                  </a:lnTo>
                  <a:lnTo>
                    <a:pt x="377330" y="1593401"/>
                  </a:lnTo>
                  <a:lnTo>
                    <a:pt x="377156" y="1594363"/>
                  </a:lnTo>
                  <a:lnTo>
                    <a:pt x="377076" y="1594846"/>
                  </a:lnTo>
                  <a:lnTo>
                    <a:pt x="377001" y="1595329"/>
                  </a:lnTo>
                  <a:lnTo>
                    <a:pt x="376895" y="1596149"/>
                  </a:lnTo>
                  <a:lnTo>
                    <a:pt x="376820" y="1596824"/>
                  </a:lnTo>
                  <a:lnTo>
                    <a:pt x="376789" y="1597161"/>
                  </a:lnTo>
                  <a:lnTo>
                    <a:pt x="376763" y="1597503"/>
                  </a:lnTo>
                  <a:lnTo>
                    <a:pt x="376714" y="1597712"/>
                  </a:lnTo>
                  <a:lnTo>
                    <a:pt x="376578" y="1598346"/>
                  </a:lnTo>
                  <a:lnTo>
                    <a:pt x="376495" y="1598783"/>
                  </a:lnTo>
                  <a:lnTo>
                    <a:pt x="376381" y="1599453"/>
                  </a:lnTo>
                  <a:lnTo>
                    <a:pt x="376290" y="1599941"/>
                  </a:lnTo>
                  <a:lnTo>
                    <a:pt x="376185" y="1600470"/>
                  </a:lnTo>
                  <a:lnTo>
                    <a:pt x="376132" y="1600734"/>
                  </a:lnTo>
                  <a:lnTo>
                    <a:pt x="376030" y="1601281"/>
                  </a:lnTo>
                  <a:lnTo>
                    <a:pt x="375973" y="1601563"/>
                  </a:lnTo>
                  <a:lnTo>
                    <a:pt x="375867" y="1602129"/>
                  </a:lnTo>
                  <a:lnTo>
                    <a:pt x="375822" y="1602411"/>
                  </a:lnTo>
                  <a:lnTo>
                    <a:pt x="375780" y="1602712"/>
                  </a:lnTo>
                  <a:lnTo>
                    <a:pt x="375671" y="1603614"/>
                  </a:lnTo>
                  <a:lnTo>
                    <a:pt x="375618" y="1603910"/>
                  </a:lnTo>
                  <a:lnTo>
                    <a:pt x="375557" y="1604193"/>
                  </a:lnTo>
                  <a:lnTo>
                    <a:pt x="375357" y="1605041"/>
                  </a:lnTo>
                  <a:lnTo>
                    <a:pt x="375300" y="1605323"/>
                  </a:lnTo>
                  <a:lnTo>
                    <a:pt x="375262" y="1605583"/>
                  </a:lnTo>
                  <a:lnTo>
                    <a:pt x="375240" y="1605852"/>
                  </a:lnTo>
                  <a:lnTo>
                    <a:pt x="375225" y="1606121"/>
                  </a:lnTo>
                  <a:lnTo>
                    <a:pt x="375202" y="1606385"/>
                  </a:lnTo>
                  <a:lnTo>
                    <a:pt x="375157" y="1606645"/>
                  </a:lnTo>
                  <a:lnTo>
                    <a:pt x="375111" y="1606832"/>
                  </a:lnTo>
                  <a:lnTo>
                    <a:pt x="374926" y="1607374"/>
                  </a:lnTo>
                  <a:lnTo>
                    <a:pt x="374877" y="1607556"/>
                  </a:lnTo>
                  <a:lnTo>
                    <a:pt x="374817" y="1607871"/>
                  </a:lnTo>
                  <a:lnTo>
                    <a:pt x="374775" y="1608185"/>
                  </a:lnTo>
                  <a:lnTo>
                    <a:pt x="374715" y="1608828"/>
                  </a:lnTo>
                  <a:lnTo>
                    <a:pt x="374673" y="1609147"/>
                  </a:lnTo>
                  <a:lnTo>
                    <a:pt x="374586" y="1609653"/>
                  </a:lnTo>
                  <a:lnTo>
                    <a:pt x="374541" y="1609903"/>
                  </a:lnTo>
                  <a:lnTo>
                    <a:pt x="374442" y="1610409"/>
                  </a:lnTo>
                  <a:lnTo>
                    <a:pt x="374405" y="1610591"/>
                  </a:lnTo>
                  <a:lnTo>
                    <a:pt x="374322" y="1610956"/>
                  </a:lnTo>
                  <a:lnTo>
                    <a:pt x="374250" y="1611321"/>
                  </a:lnTo>
                  <a:lnTo>
                    <a:pt x="374235" y="1611439"/>
                  </a:lnTo>
                  <a:lnTo>
                    <a:pt x="374201" y="1611795"/>
                  </a:lnTo>
                  <a:lnTo>
                    <a:pt x="374182" y="1611909"/>
                  </a:lnTo>
                  <a:lnTo>
                    <a:pt x="374144" y="1612063"/>
                  </a:lnTo>
                  <a:lnTo>
                    <a:pt x="374004" y="1612519"/>
                  </a:lnTo>
                  <a:lnTo>
                    <a:pt x="373962" y="1612674"/>
                  </a:lnTo>
                  <a:lnTo>
                    <a:pt x="373944" y="1612765"/>
                  </a:lnTo>
                  <a:lnTo>
                    <a:pt x="373906" y="1612952"/>
                  </a:lnTo>
                  <a:lnTo>
                    <a:pt x="373875" y="1613139"/>
                  </a:lnTo>
                  <a:lnTo>
                    <a:pt x="373898" y="1613303"/>
                  </a:lnTo>
                  <a:lnTo>
                    <a:pt x="373906" y="1613385"/>
                  </a:lnTo>
                  <a:lnTo>
                    <a:pt x="373917" y="1613467"/>
                  </a:lnTo>
                  <a:lnTo>
                    <a:pt x="373962" y="1613896"/>
                  </a:lnTo>
                  <a:lnTo>
                    <a:pt x="373978" y="1614069"/>
                  </a:lnTo>
                  <a:lnTo>
                    <a:pt x="373981" y="1614237"/>
                  </a:lnTo>
                  <a:lnTo>
                    <a:pt x="373970" y="1614406"/>
                  </a:lnTo>
                  <a:lnTo>
                    <a:pt x="373944" y="1614543"/>
                  </a:lnTo>
                  <a:lnTo>
                    <a:pt x="373902" y="1614679"/>
                  </a:lnTo>
                  <a:lnTo>
                    <a:pt x="373811" y="1614948"/>
                  </a:lnTo>
                  <a:lnTo>
                    <a:pt x="373781" y="1615085"/>
                  </a:lnTo>
                  <a:lnTo>
                    <a:pt x="373766" y="1615208"/>
                  </a:lnTo>
                  <a:lnTo>
                    <a:pt x="373755" y="1615577"/>
                  </a:lnTo>
                  <a:lnTo>
                    <a:pt x="373739" y="1615700"/>
                  </a:lnTo>
                  <a:lnTo>
                    <a:pt x="373713" y="1615837"/>
                  </a:lnTo>
                  <a:lnTo>
                    <a:pt x="373679" y="1615974"/>
                  </a:lnTo>
                  <a:lnTo>
                    <a:pt x="373638" y="1616110"/>
                  </a:lnTo>
                  <a:lnTo>
                    <a:pt x="373551" y="1616375"/>
                  </a:lnTo>
                  <a:lnTo>
                    <a:pt x="373520" y="1616484"/>
                  </a:lnTo>
                  <a:lnTo>
                    <a:pt x="373452" y="1616698"/>
                  </a:lnTo>
                  <a:lnTo>
                    <a:pt x="373414" y="1616803"/>
                  </a:lnTo>
                  <a:lnTo>
                    <a:pt x="373365" y="1616903"/>
                  </a:lnTo>
                  <a:lnTo>
                    <a:pt x="373324" y="1616976"/>
                  </a:lnTo>
                  <a:lnTo>
                    <a:pt x="373173" y="1617181"/>
                  </a:lnTo>
                  <a:lnTo>
                    <a:pt x="373124" y="1617254"/>
                  </a:lnTo>
                  <a:lnTo>
                    <a:pt x="373078" y="1617332"/>
                  </a:lnTo>
                  <a:lnTo>
                    <a:pt x="372912" y="1617665"/>
                  </a:lnTo>
                  <a:lnTo>
                    <a:pt x="372670" y="1618134"/>
                  </a:lnTo>
                  <a:lnTo>
                    <a:pt x="372610" y="1618248"/>
                  </a:lnTo>
                  <a:lnTo>
                    <a:pt x="372428" y="1618567"/>
                  </a:lnTo>
                  <a:lnTo>
                    <a:pt x="372171" y="1618986"/>
                  </a:lnTo>
                  <a:lnTo>
                    <a:pt x="372103" y="1619087"/>
                  </a:lnTo>
                  <a:lnTo>
                    <a:pt x="371971" y="1619296"/>
                  </a:lnTo>
                  <a:lnTo>
                    <a:pt x="371729" y="1619697"/>
                  </a:lnTo>
                  <a:lnTo>
                    <a:pt x="371650" y="1619834"/>
                  </a:lnTo>
                  <a:lnTo>
                    <a:pt x="371578" y="1619971"/>
                  </a:lnTo>
                  <a:lnTo>
                    <a:pt x="371427" y="1620290"/>
                  </a:lnTo>
                  <a:lnTo>
                    <a:pt x="371294" y="1620622"/>
                  </a:lnTo>
                  <a:lnTo>
                    <a:pt x="371177" y="1620960"/>
                  </a:lnTo>
                  <a:lnTo>
                    <a:pt x="370871" y="1621921"/>
                  </a:lnTo>
                  <a:lnTo>
                    <a:pt x="370709" y="1622491"/>
                  </a:lnTo>
                  <a:lnTo>
                    <a:pt x="370561" y="1623065"/>
                  </a:lnTo>
                  <a:lnTo>
                    <a:pt x="370202" y="1623968"/>
                  </a:lnTo>
                  <a:lnTo>
                    <a:pt x="369968" y="1624865"/>
                  </a:lnTo>
                  <a:lnTo>
                    <a:pt x="369586" y="1626433"/>
                  </a:lnTo>
                  <a:lnTo>
                    <a:pt x="369473" y="1626921"/>
                  </a:lnTo>
                  <a:lnTo>
                    <a:pt x="369261" y="1627892"/>
                  </a:lnTo>
                  <a:lnTo>
                    <a:pt x="369231" y="1628060"/>
                  </a:lnTo>
                  <a:lnTo>
                    <a:pt x="369186" y="1628398"/>
                  </a:lnTo>
                  <a:lnTo>
                    <a:pt x="369148" y="1628562"/>
                  </a:lnTo>
                  <a:lnTo>
                    <a:pt x="369091" y="1628717"/>
                  </a:lnTo>
                  <a:lnTo>
                    <a:pt x="369046" y="1628803"/>
                  </a:lnTo>
                  <a:lnTo>
                    <a:pt x="368876" y="1629040"/>
                  </a:lnTo>
                  <a:lnTo>
                    <a:pt x="368826" y="1629127"/>
                  </a:lnTo>
                  <a:lnTo>
                    <a:pt x="368721" y="1629391"/>
                  </a:lnTo>
                  <a:lnTo>
                    <a:pt x="368653" y="1629674"/>
                  </a:lnTo>
                  <a:lnTo>
                    <a:pt x="368611" y="1629975"/>
                  </a:lnTo>
                  <a:lnTo>
                    <a:pt x="368581" y="1630275"/>
                  </a:lnTo>
                  <a:lnTo>
                    <a:pt x="368543" y="1630572"/>
                  </a:lnTo>
                  <a:lnTo>
                    <a:pt x="368486" y="1630936"/>
                  </a:lnTo>
                  <a:lnTo>
                    <a:pt x="368441" y="1631301"/>
                  </a:lnTo>
                  <a:lnTo>
                    <a:pt x="368399" y="1631665"/>
                  </a:lnTo>
                  <a:lnTo>
                    <a:pt x="368343" y="1632404"/>
                  </a:lnTo>
                  <a:lnTo>
                    <a:pt x="368256" y="1633065"/>
                  </a:lnTo>
                  <a:lnTo>
                    <a:pt x="368211" y="1633466"/>
                  </a:lnTo>
                  <a:lnTo>
                    <a:pt x="368173" y="1633862"/>
                  </a:lnTo>
                  <a:lnTo>
                    <a:pt x="368105" y="1634660"/>
                  </a:lnTo>
                  <a:lnTo>
                    <a:pt x="368037" y="1635512"/>
                  </a:lnTo>
                  <a:lnTo>
                    <a:pt x="367991" y="1635963"/>
                  </a:lnTo>
                  <a:lnTo>
                    <a:pt x="367957" y="1636419"/>
                  </a:lnTo>
                  <a:lnTo>
                    <a:pt x="367942" y="1636866"/>
                  </a:lnTo>
                  <a:lnTo>
                    <a:pt x="367961" y="1637312"/>
                  </a:lnTo>
                  <a:lnTo>
                    <a:pt x="367988" y="1637522"/>
                  </a:lnTo>
                  <a:lnTo>
                    <a:pt x="368022" y="1637732"/>
                  </a:lnTo>
                  <a:lnTo>
                    <a:pt x="368059" y="1637937"/>
                  </a:lnTo>
                  <a:lnTo>
                    <a:pt x="368154" y="1638511"/>
                  </a:lnTo>
                  <a:lnTo>
                    <a:pt x="368158" y="1638611"/>
                  </a:lnTo>
                  <a:lnTo>
                    <a:pt x="368131" y="1638725"/>
                  </a:lnTo>
                  <a:lnTo>
                    <a:pt x="368078" y="1638835"/>
                  </a:lnTo>
                  <a:lnTo>
                    <a:pt x="367923" y="1639053"/>
                  </a:lnTo>
                  <a:lnTo>
                    <a:pt x="367791" y="1639263"/>
                  </a:lnTo>
                  <a:lnTo>
                    <a:pt x="367659" y="1639464"/>
                  </a:lnTo>
                  <a:lnTo>
                    <a:pt x="367598" y="1639568"/>
                  </a:lnTo>
                  <a:lnTo>
                    <a:pt x="367549" y="1639673"/>
                  </a:lnTo>
                  <a:lnTo>
                    <a:pt x="367504" y="1639856"/>
                  </a:lnTo>
                  <a:lnTo>
                    <a:pt x="367489" y="1640042"/>
                  </a:lnTo>
                  <a:lnTo>
                    <a:pt x="367489" y="1640243"/>
                  </a:lnTo>
                  <a:lnTo>
                    <a:pt x="367496" y="1640439"/>
                  </a:lnTo>
                  <a:lnTo>
                    <a:pt x="367496" y="1640922"/>
                  </a:lnTo>
                  <a:lnTo>
                    <a:pt x="367504" y="1641214"/>
                  </a:lnTo>
                  <a:lnTo>
                    <a:pt x="367515" y="1641501"/>
                  </a:lnTo>
                  <a:lnTo>
                    <a:pt x="367545" y="1642080"/>
                  </a:lnTo>
                  <a:lnTo>
                    <a:pt x="367553" y="1642330"/>
                  </a:lnTo>
                  <a:lnTo>
                    <a:pt x="367576" y="1642832"/>
                  </a:lnTo>
                  <a:lnTo>
                    <a:pt x="367595" y="1643338"/>
                  </a:lnTo>
                  <a:lnTo>
                    <a:pt x="367617" y="1644204"/>
                  </a:lnTo>
                  <a:lnTo>
                    <a:pt x="367644" y="1644778"/>
                  </a:lnTo>
                  <a:lnTo>
                    <a:pt x="367655" y="1644965"/>
                  </a:lnTo>
                  <a:lnTo>
                    <a:pt x="367685" y="1645339"/>
                  </a:lnTo>
                  <a:lnTo>
                    <a:pt x="367723" y="1645708"/>
                  </a:lnTo>
                  <a:lnTo>
                    <a:pt x="367802" y="1645963"/>
                  </a:lnTo>
                  <a:lnTo>
                    <a:pt x="367904" y="1646350"/>
                  </a:lnTo>
                  <a:lnTo>
                    <a:pt x="367984" y="1646710"/>
                  </a:lnTo>
                  <a:lnTo>
                    <a:pt x="368018" y="1646888"/>
                  </a:lnTo>
                  <a:lnTo>
                    <a:pt x="368052" y="1647071"/>
                  </a:lnTo>
                  <a:lnTo>
                    <a:pt x="368078" y="1647253"/>
                  </a:lnTo>
                  <a:lnTo>
                    <a:pt x="368124" y="1647522"/>
                  </a:lnTo>
                  <a:lnTo>
                    <a:pt x="368176" y="1647800"/>
                  </a:lnTo>
                  <a:lnTo>
                    <a:pt x="368214" y="1648078"/>
                  </a:lnTo>
                  <a:lnTo>
                    <a:pt x="368222" y="1648347"/>
                  </a:lnTo>
                  <a:lnTo>
                    <a:pt x="368180" y="1648597"/>
                  </a:lnTo>
                  <a:lnTo>
                    <a:pt x="368090" y="1648798"/>
                  </a:lnTo>
                  <a:lnTo>
                    <a:pt x="367961" y="1648989"/>
                  </a:lnTo>
                  <a:lnTo>
                    <a:pt x="367659" y="1649354"/>
                  </a:lnTo>
                  <a:lnTo>
                    <a:pt x="367526" y="1649545"/>
                  </a:lnTo>
                  <a:lnTo>
                    <a:pt x="367334" y="1649869"/>
                  </a:lnTo>
                  <a:lnTo>
                    <a:pt x="367243" y="1650033"/>
                  </a:lnTo>
                  <a:lnTo>
                    <a:pt x="367175" y="1650202"/>
                  </a:lnTo>
                  <a:lnTo>
                    <a:pt x="367130" y="1650370"/>
                  </a:lnTo>
                  <a:lnTo>
                    <a:pt x="367126" y="1650580"/>
                  </a:lnTo>
                  <a:lnTo>
                    <a:pt x="367171" y="1650799"/>
                  </a:lnTo>
                  <a:lnTo>
                    <a:pt x="367239" y="1651022"/>
                  </a:lnTo>
                  <a:lnTo>
                    <a:pt x="367311" y="1651241"/>
                  </a:lnTo>
                  <a:lnTo>
                    <a:pt x="367364" y="1651464"/>
                  </a:lnTo>
                  <a:lnTo>
                    <a:pt x="367447" y="1651925"/>
                  </a:lnTo>
                  <a:lnTo>
                    <a:pt x="367511" y="1652385"/>
                  </a:lnTo>
                  <a:lnTo>
                    <a:pt x="367534" y="1652617"/>
                  </a:lnTo>
                  <a:lnTo>
                    <a:pt x="367545" y="1653128"/>
                  </a:lnTo>
                  <a:lnTo>
                    <a:pt x="367515" y="1653638"/>
                  </a:lnTo>
                  <a:lnTo>
                    <a:pt x="367398" y="1654664"/>
                  </a:lnTo>
                  <a:lnTo>
                    <a:pt x="367360" y="1655179"/>
                  </a:lnTo>
                  <a:lnTo>
                    <a:pt x="367319" y="1656150"/>
                  </a:lnTo>
                  <a:lnTo>
                    <a:pt x="367307" y="1656637"/>
                  </a:lnTo>
                  <a:lnTo>
                    <a:pt x="367304" y="1657125"/>
                  </a:lnTo>
                  <a:lnTo>
                    <a:pt x="367319" y="1657608"/>
                  </a:lnTo>
                  <a:lnTo>
                    <a:pt x="367338" y="1657854"/>
                  </a:lnTo>
                  <a:lnTo>
                    <a:pt x="367390" y="1658338"/>
                  </a:lnTo>
                  <a:lnTo>
                    <a:pt x="367413" y="1658584"/>
                  </a:lnTo>
                  <a:lnTo>
                    <a:pt x="367425" y="1658825"/>
                  </a:lnTo>
                  <a:lnTo>
                    <a:pt x="367425" y="1659172"/>
                  </a:lnTo>
                  <a:lnTo>
                    <a:pt x="367421" y="1659290"/>
                  </a:lnTo>
                  <a:lnTo>
                    <a:pt x="367413" y="1659404"/>
                  </a:lnTo>
                  <a:lnTo>
                    <a:pt x="367375" y="1659632"/>
                  </a:lnTo>
                  <a:lnTo>
                    <a:pt x="367319" y="1659864"/>
                  </a:lnTo>
                  <a:lnTo>
                    <a:pt x="367186" y="1660320"/>
                  </a:lnTo>
                  <a:lnTo>
                    <a:pt x="367137" y="1660548"/>
                  </a:lnTo>
                  <a:lnTo>
                    <a:pt x="367084" y="1661068"/>
                  </a:lnTo>
                  <a:lnTo>
                    <a:pt x="367081" y="1661592"/>
                  </a:lnTo>
                  <a:lnTo>
                    <a:pt x="367111" y="1662121"/>
                  </a:lnTo>
                  <a:lnTo>
                    <a:pt x="367160" y="1662649"/>
                  </a:lnTo>
                  <a:lnTo>
                    <a:pt x="367217" y="1663178"/>
                  </a:lnTo>
                  <a:lnTo>
                    <a:pt x="367262" y="1663525"/>
                  </a:lnTo>
                  <a:lnTo>
                    <a:pt x="367319" y="1663871"/>
                  </a:lnTo>
                  <a:lnTo>
                    <a:pt x="367447" y="1664564"/>
                  </a:lnTo>
                  <a:lnTo>
                    <a:pt x="367508" y="1664910"/>
                  </a:lnTo>
                  <a:lnTo>
                    <a:pt x="367632" y="1665785"/>
                  </a:lnTo>
                  <a:lnTo>
                    <a:pt x="367765" y="1666660"/>
                  </a:lnTo>
                  <a:lnTo>
                    <a:pt x="367848" y="1667093"/>
                  </a:lnTo>
                  <a:lnTo>
                    <a:pt x="367931" y="1667417"/>
                  </a:lnTo>
                  <a:lnTo>
                    <a:pt x="368124" y="1668055"/>
                  </a:lnTo>
                  <a:lnTo>
                    <a:pt x="368207" y="1668374"/>
                  </a:lnTo>
                  <a:lnTo>
                    <a:pt x="368267" y="1668702"/>
                  </a:lnTo>
                  <a:lnTo>
                    <a:pt x="368290" y="1668958"/>
                  </a:lnTo>
                  <a:lnTo>
                    <a:pt x="368316" y="1669341"/>
                  </a:lnTo>
                  <a:lnTo>
                    <a:pt x="368369" y="1669933"/>
                  </a:lnTo>
                  <a:lnTo>
                    <a:pt x="368437" y="1670526"/>
                  </a:lnTo>
                  <a:lnTo>
                    <a:pt x="368483" y="1670817"/>
                  </a:lnTo>
                  <a:lnTo>
                    <a:pt x="368551" y="1671209"/>
                  </a:lnTo>
                  <a:lnTo>
                    <a:pt x="368626" y="1671601"/>
                  </a:lnTo>
                  <a:lnTo>
                    <a:pt x="368717" y="1671993"/>
                  </a:lnTo>
                  <a:lnTo>
                    <a:pt x="368823" y="1672376"/>
                  </a:lnTo>
                  <a:lnTo>
                    <a:pt x="368959" y="1672746"/>
                  </a:lnTo>
                  <a:lnTo>
                    <a:pt x="369068" y="1672987"/>
                  </a:lnTo>
                  <a:lnTo>
                    <a:pt x="369322" y="1673447"/>
                  </a:lnTo>
                  <a:lnTo>
                    <a:pt x="369454" y="1673675"/>
                  </a:lnTo>
                  <a:lnTo>
                    <a:pt x="369575" y="1673912"/>
                  </a:lnTo>
                  <a:lnTo>
                    <a:pt x="369741" y="1674282"/>
                  </a:lnTo>
                  <a:lnTo>
                    <a:pt x="369892" y="1674660"/>
                  </a:lnTo>
                  <a:lnTo>
                    <a:pt x="370036" y="1675043"/>
                  </a:lnTo>
                  <a:lnTo>
                    <a:pt x="370195" y="1675417"/>
                  </a:lnTo>
                  <a:lnTo>
                    <a:pt x="370368" y="1675781"/>
                  </a:lnTo>
                  <a:lnTo>
                    <a:pt x="370508" y="1676005"/>
                  </a:lnTo>
                  <a:lnTo>
                    <a:pt x="370814" y="1676433"/>
                  </a:lnTo>
                  <a:lnTo>
                    <a:pt x="370950" y="1676652"/>
                  </a:lnTo>
                  <a:lnTo>
                    <a:pt x="371053" y="1676880"/>
                  </a:lnTo>
                  <a:lnTo>
                    <a:pt x="371083" y="1676994"/>
                  </a:lnTo>
                  <a:lnTo>
                    <a:pt x="371109" y="1677112"/>
                  </a:lnTo>
                  <a:lnTo>
                    <a:pt x="371132" y="1677226"/>
                  </a:lnTo>
                  <a:lnTo>
                    <a:pt x="371170" y="1677459"/>
                  </a:lnTo>
                  <a:lnTo>
                    <a:pt x="371204" y="1677750"/>
                  </a:lnTo>
                  <a:lnTo>
                    <a:pt x="371223" y="1678047"/>
                  </a:lnTo>
                  <a:lnTo>
                    <a:pt x="371230" y="1678343"/>
                  </a:lnTo>
                  <a:lnTo>
                    <a:pt x="371245" y="1678639"/>
                  </a:lnTo>
                  <a:lnTo>
                    <a:pt x="371272" y="1678936"/>
                  </a:lnTo>
                  <a:lnTo>
                    <a:pt x="371321" y="1679318"/>
                  </a:lnTo>
                  <a:lnTo>
                    <a:pt x="371351" y="1679510"/>
                  </a:lnTo>
                  <a:lnTo>
                    <a:pt x="371419" y="1679888"/>
                  </a:lnTo>
                  <a:lnTo>
                    <a:pt x="371468" y="1680016"/>
                  </a:lnTo>
                  <a:lnTo>
                    <a:pt x="371521" y="1680139"/>
                  </a:lnTo>
                  <a:lnTo>
                    <a:pt x="371570" y="1680266"/>
                  </a:lnTo>
                  <a:lnTo>
                    <a:pt x="371672" y="1680513"/>
                  </a:lnTo>
                  <a:lnTo>
                    <a:pt x="371718" y="1680613"/>
                  </a:lnTo>
                  <a:lnTo>
                    <a:pt x="371816" y="1680804"/>
                  </a:lnTo>
                  <a:lnTo>
                    <a:pt x="371857" y="1680905"/>
                  </a:lnTo>
                  <a:lnTo>
                    <a:pt x="371884" y="1681005"/>
                  </a:lnTo>
                  <a:lnTo>
                    <a:pt x="371899" y="1681101"/>
                  </a:lnTo>
                  <a:lnTo>
                    <a:pt x="371910" y="1681201"/>
                  </a:lnTo>
                  <a:lnTo>
                    <a:pt x="371910" y="1681306"/>
                  </a:lnTo>
                  <a:lnTo>
                    <a:pt x="371899" y="1681401"/>
                  </a:lnTo>
                  <a:lnTo>
                    <a:pt x="371876" y="1681493"/>
                  </a:lnTo>
                  <a:lnTo>
                    <a:pt x="371812" y="1681593"/>
                  </a:lnTo>
                  <a:lnTo>
                    <a:pt x="371718" y="1681684"/>
                  </a:lnTo>
                  <a:lnTo>
                    <a:pt x="371491" y="1681844"/>
                  </a:lnTo>
                  <a:lnTo>
                    <a:pt x="371257" y="1682030"/>
                  </a:lnTo>
                  <a:lnTo>
                    <a:pt x="371124" y="1682126"/>
                  </a:lnTo>
                  <a:lnTo>
                    <a:pt x="370996" y="1682227"/>
                  </a:lnTo>
                  <a:lnTo>
                    <a:pt x="370871" y="1682331"/>
                  </a:lnTo>
                  <a:lnTo>
                    <a:pt x="370758" y="1682445"/>
                  </a:lnTo>
                  <a:lnTo>
                    <a:pt x="370730" y="1682479"/>
                  </a:lnTo>
                  <a:lnTo>
                    <a:pt x="370595" y="1682641"/>
                  </a:lnTo>
                  <a:lnTo>
                    <a:pt x="370455" y="1682856"/>
                  </a:lnTo>
                  <a:lnTo>
                    <a:pt x="370323" y="1683083"/>
                  </a:lnTo>
                  <a:lnTo>
                    <a:pt x="370202" y="1683311"/>
                  </a:lnTo>
                  <a:lnTo>
                    <a:pt x="369960" y="1683740"/>
                  </a:lnTo>
                  <a:lnTo>
                    <a:pt x="369745" y="1684145"/>
                  </a:lnTo>
                  <a:lnTo>
                    <a:pt x="369526" y="1684547"/>
                  </a:lnTo>
                  <a:lnTo>
                    <a:pt x="369144" y="1685303"/>
                  </a:lnTo>
                  <a:lnTo>
                    <a:pt x="369004" y="1685549"/>
                  </a:lnTo>
                  <a:lnTo>
                    <a:pt x="368845" y="1685777"/>
                  </a:lnTo>
                  <a:lnTo>
                    <a:pt x="368690" y="1685955"/>
                  </a:lnTo>
                  <a:lnTo>
                    <a:pt x="368528" y="1686128"/>
                  </a:lnTo>
                  <a:lnTo>
                    <a:pt x="368354" y="1686292"/>
                  </a:lnTo>
                  <a:lnTo>
                    <a:pt x="368173" y="1686452"/>
                  </a:lnTo>
                  <a:lnTo>
                    <a:pt x="367991" y="1686602"/>
                  </a:lnTo>
                  <a:lnTo>
                    <a:pt x="367799" y="1686753"/>
                  </a:lnTo>
                  <a:lnTo>
                    <a:pt x="367579" y="1686912"/>
                  </a:lnTo>
                  <a:lnTo>
                    <a:pt x="367390" y="1687040"/>
                  </a:lnTo>
                  <a:lnTo>
                    <a:pt x="367179" y="1687168"/>
                  </a:lnTo>
                  <a:lnTo>
                    <a:pt x="366963" y="1687291"/>
                  </a:lnTo>
                  <a:lnTo>
                    <a:pt x="366774" y="1687391"/>
                  </a:lnTo>
                  <a:lnTo>
                    <a:pt x="366582" y="1687482"/>
                  </a:lnTo>
                  <a:lnTo>
                    <a:pt x="366385" y="1687569"/>
                  </a:lnTo>
                  <a:lnTo>
                    <a:pt x="366189" y="1687646"/>
                  </a:lnTo>
                  <a:lnTo>
                    <a:pt x="365989" y="1687715"/>
                  </a:lnTo>
                  <a:lnTo>
                    <a:pt x="365770" y="1687779"/>
                  </a:lnTo>
                  <a:lnTo>
                    <a:pt x="365324" y="1687861"/>
                  </a:lnTo>
                  <a:lnTo>
                    <a:pt x="365100" y="1687906"/>
                  </a:lnTo>
                  <a:lnTo>
                    <a:pt x="364881" y="1687961"/>
                  </a:lnTo>
                  <a:lnTo>
                    <a:pt x="364669" y="1688029"/>
                  </a:lnTo>
                  <a:lnTo>
                    <a:pt x="364458" y="1688107"/>
                  </a:lnTo>
                  <a:lnTo>
                    <a:pt x="364254" y="1688189"/>
                  </a:lnTo>
                  <a:lnTo>
                    <a:pt x="364050" y="1688280"/>
                  </a:lnTo>
                  <a:lnTo>
                    <a:pt x="363857" y="1688385"/>
                  </a:lnTo>
                  <a:lnTo>
                    <a:pt x="363676" y="1688503"/>
                  </a:lnTo>
                  <a:lnTo>
                    <a:pt x="363498" y="1688635"/>
                  </a:lnTo>
                  <a:lnTo>
                    <a:pt x="363324" y="1688777"/>
                  </a:lnTo>
                  <a:lnTo>
                    <a:pt x="363162" y="1688922"/>
                  </a:lnTo>
                  <a:lnTo>
                    <a:pt x="363007" y="1689077"/>
                  </a:lnTo>
                  <a:lnTo>
                    <a:pt x="362870" y="1689242"/>
                  </a:lnTo>
                  <a:lnTo>
                    <a:pt x="362745" y="1689420"/>
                  </a:lnTo>
                  <a:lnTo>
                    <a:pt x="362505" y="1689779"/>
                  </a:lnTo>
                  <a:lnTo>
                    <a:pt x="362375" y="1689953"/>
                  </a:lnTo>
                  <a:lnTo>
                    <a:pt x="362216" y="1690131"/>
                  </a:lnTo>
                  <a:lnTo>
                    <a:pt x="362054" y="1690304"/>
                  </a:lnTo>
                  <a:lnTo>
                    <a:pt x="361884" y="1690472"/>
                  </a:lnTo>
                  <a:lnTo>
                    <a:pt x="361718" y="1690645"/>
                  </a:lnTo>
                  <a:lnTo>
                    <a:pt x="361567" y="1690824"/>
                  </a:lnTo>
                  <a:lnTo>
                    <a:pt x="361453" y="1690979"/>
                  </a:lnTo>
                  <a:lnTo>
                    <a:pt x="361132" y="1691457"/>
                  </a:lnTo>
                  <a:lnTo>
                    <a:pt x="361023" y="1691612"/>
                  </a:lnTo>
                  <a:lnTo>
                    <a:pt x="360868" y="1691808"/>
                  </a:lnTo>
                  <a:lnTo>
                    <a:pt x="360209" y="1692569"/>
                  </a:lnTo>
                  <a:lnTo>
                    <a:pt x="359926" y="1692952"/>
                  </a:lnTo>
                  <a:lnTo>
                    <a:pt x="359824" y="1693075"/>
                  </a:lnTo>
                  <a:lnTo>
                    <a:pt x="359716" y="1693180"/>
                  </a:lnTo>
                  <a:lnTo>
                    <a:pt x="359609" y="1693271"/>
                  </a:lnTo>
                  <a:lnTo>
                    <a:pt x="359495" y="1693358"/>
                  </a:lnTo>
                  <a:lnTo>
                    <a:pt x="359378" y="1693435"/>
                  </a:lnTo>
                  <a:lnTo>
                    <a:pt x="359257" y="1693495"/>
                  </a:lnTo>
                  <a:lnTo>
                    <a:pt x="359137" y="1693527"/>
                  </a:lnTo>
                  <a:lnTo>
                    <a:pt x="359023" y="1693522"/>
                  </a:lnTo>
                  <a:lnTo>
                    <a:pt x="358910" y="1693495"/>
                  </a:lnTo>
                  <a:lnTo>
                    <a:pt x="358679" y="1693413"/>
                  </a:lnTo>
                  <a:lnTo>
                    <a:pt x="358566" y="1693381"/>
                  </a:lnTo>
                  <a:lnTo>
                    <a:pt x="358392" y="1693353"/>
                  </a:lnTo>
                  <a:lnTo>
                    <a:pt x="358037" y="1693308"/>
                  </a:lnTo>
                  <a:lnTo>
                    <a:pt x="357860" y="1693294"/>
                  </a:lnTo>
                  <a:lnTo>
                    <a:pt x="357103" y="1693216"/>
                  </a:lnTo>
                  <a:lnTo>
                    <a:pt x="356907" y="1693207"/>
                  </a:lnTo>
                  <a:lnTo>
                    <a:pt x="356714" y="1693216"/>
                  </a:lnTo>
                  <a:lnTo>
                    <a:pt x="356536" y="1693239"/>
                  </a:lnTo>
                  <a:lnTo>
                    <a:pt x="356359" y="1693280"/>
                  </a:lnTo>
                  <a:lnTo>
                    <a:pt x="356008" y="1693381"/>
                  </a:lnTo>
                  <a:lnTo>
                    <a:pt x="355830" y="1693422"/>
                  </a:lnTo>
                  <a:lnTo>
                    <a:pt x="355626" y="1693449"/>
                  </a:lnTo>
                  <a:lnTo>
                    <a:pt x="355207" y="1693486"/>
                  </a:lnTo>
                  <a:lnTo>
                    <a:pt x="355003" y="1693517"/>
                  </a:lnTo>
                  <a:lnTo>
                    <a:pt x="354814" y="1693581"/>
                  </a:lnTo>
                  <a:lnTo>
                    <a:pt x="354658" y="1693659"/>
                  </a:lnTo>
                  <a:lnTo>
                    <a:pt x="354508" y="1693754"/>
                  </a:lnTo>
                  <a:lnTo>
                    <a:pt x="354227" y="1693978"/>
                  </a:lnTo>
                  <a:lnTo>
                    <a:pt x="353989" y="1694201"/>
                  </a:lnTo>
                  <a:lnTo>
                    <a:pt x="353887" y="1694311"/>
                  </a:lnTo>
                  <a:lnTo>
                    <a:pt x="353691" y="1694543"/>
                  </a:lnTo>
                  <a:lnTo>
                    <a:pt x="353604" y="1694666"/>
                  </a:lnTo>
                  <a:lnTo>
                    <a:pt x="353528" y="1694794"/>
                  </a:lnTo>
                  <a:lnTo>
                    <a:pt x="353468" y="1694935"/>
                  </a:lnTo>
                  <a:lnTo>
                    <a:pt x="353404" y="1695072"/>
                  </a:lnTo>
                  <a:lnTo>
                    <a:pt x="353332" y="1695195"/>
                  </a:lnTo>
                  <a:lnTo>
                    <a:pt x="353222" y="1695286"/>
                  </a:lnTo>
                  <a:lnTo>
                    <a:pt x="353151" y="1695322"/>
                  </a:lnTo>
                  <a:lnTo>
                    <a:pt x="353071" y="1695254"/>
                  </a:lnTo>
                  <a:lnTo>
                    <a:pt x="352954" y="1695063"/>
                  </a:lnTo>
                  <a:lnTo>
                    <a:pt x="352807" y="1694807"/>
                  </a:lnTo>
                  <a:lnTo>
                    <a:pt x="352641" y="1694557"/>
                  </a:lnTo>
                  <a:lnTo>
                    <a:pt x="352463" y="1694379"/>
                  </a:lnTo>
                  <a:lnTo>
                    <a:pt x="352304" y="1694292"/>
                  </a:lnTo>
                  <a:lnTo>
                    <a:pt x="352133" y="1694229"/>
                  </a:lnTo>
                  <a:lnTo>
                    <a:pt x="351952" y="1694178"/>
                  </a:lnTo>
                  <a:lnTo>
                    <a:pt x="351287" y="1694028"/>
                  </a:lnTo>
                  <a:lnTo>
                    <a:pt x="350985" y="1693969"/>
                  </a:lnTo>
                  <a:lnTo>
                    <a:pt x="350683" y="1693927"/>
                  </a:lnTo>
                  <a:lnTo>
                    <a:pt x="350380" y="1693914"/>
                  </a:lnTo>
                  <a:lnTo>
                    <a:pt x="350086" y="1693937"/>
                  </a:lnTo>
                  <a:lnTo>
                    <a:pt x="349889" y="1693973"/>
                  </a:lnTo>
                  <a:lnTo>
                    <a:pt x="349791" y="1693996"/>
                  </a:lnTo>
                  <a:lnTo>
                    <a:pt x="349601" y="1694060"/>
                  </a:lnTo>
                  <a:lnTo>
                    <a:pt x="349416" y="1694169"/>
                  </a:lnTo>
                  <a:lnTo>
                    <a:pt x="349254" y="1694315"/>
                  </a:lnTo>
                  <a:lnTo>
                    <a:pt x="349095" y="1694475"/>
                  </a:lnTo>
                  <a:lnTo>
                    <a:pt x="348929" y="1694630"/>
                  </a:lnTo>
                  <a:lnTo>
                    <a:pt x="348751" y="1694753"/>
                  </a:lnTo>
                  <a:lnTo>
                    <a:pt x="348498" y="1694862"/>
                  </a:lnTo>
                  <a:lnTo>
                    <a:pt x="348226" y="1694949"/>
                  </a:lnTo>
                  <a:lnTo>
                    <a:pt x="347943" y="1695004"/>
                  </a:lnTo>
                  <a:lnTo>
                    <a:pt x="347656" y="1695035"/>
                  </a:lnTo>
                  <a:lnTo>
                    <a:pt x="347380" y="1695040"/>
                  </a:lnTo>
                  <a:lnTo>
                    <a:pt x="347168" y="1695013"/>
                  </a:lnTo>
                  <a:lnTo>
                    <a:pt x="346957" y="1694958"/>
                  </a:lnTo>
                  <a:lnTo>
                    <a:pt x="346749" y="1694894"/>
                  </a:lnTo>
                  <a:lnTo>
                    <a:pt x="346536" y="1694835"/>
                  </a:lnTo>
                  <a:lnTo>
                    <a:pt x="346325" y="1694798"/>
                  </a:lnTo>
                  <a:lnTo>
                    <a:pt x="346079" y="1694780"/>
                  </a:lnTo>
                  <a:lnTo>
                    <a:pt x="345830" y="1694780"/>
                  </a:lnTo>
                  <a:lnTo>
                    <a:pt x="345577" y="1694794"/>
                  </a:lnTo>
                  <a:lnTo>
                    <a:pt x="345331" y="1694821"/>
                  </a:lnTo>
                  <a:lnTo>
                    <a:pt x="345090" y="1694862"/>
                  </a:lnTo>
                  <a:lnTo>
                    <a:pt x="344810" y="1694926"/>
                  </a:lnTo>
                  <a:lnTo>
                    <a:pt x="344534" y="1695008"/>
                  </a:lnTo>
                  <a:lnTo>
                    <a:pt x="344262" y="1695108"/>
                  </a:lnTo>
                  <a:lnTo>
                    <a:pt x="344002" y="1695231"/>
                  </a:lnTo>
                  <a:lnTo>
                    <a:pt x="343755" y="1695373"/>
                  </a:lnTo>
                  <a:lnTo>
                    <a:pt x="343475" y="1695587"/>
                  </a:lnTo>
                  <a:lnTo>
                    <a:pt x="343313" y="1695746"/>
                  </a:lnTo>
                  <a:lnTo>
                    <a:pt x="343215" y="1695842"/>
                  </a:lnTo>
                  <a:lnTo>
                    <a:pt x="342977" y="1696125"/>
                  </a:lnTo>
                  <a:lnTo>
                    <a:pt x="342754" y="1696421"/>
                  </a:lnTo>
                  <a:lnTo>
                    <a:pt x="342542" y="1696722"/>
                  </a:lnTo>
                  <a:lnTo>
                    <a:pt x="342361" y="1697000"/>
                  </a:lnTo>
                  <a:lnTo>
                    <a:pt x="342202" y="1697292"/>
                  </a:lnTo>
                  <a:lnTo>
                    <a:pt x="342047" y="1697588"/>
                  </a:lnTo>
                  <a:lnTo>
                    <a:pt x="341889" y="1697880"/>
                  </a:lnTo>
                  <a:lnTo>
                    <a:pt x="341723" y="1698167"/>
                  </a:lnTo>
                  <a:lnTo>
                    <a:pt x="341507" y="1698481"/>
                  </a:lnTo>
                  <a:lnTo>
                    <a:pt x="341281" y="1698787"/>
                  </a:lnTo>
                  <a:lnTo>
                    <a:pt x="340815" y="1699389"/>
                  </a:lnTo>
                  <a:lnTo>
                    <a:pt x="340584" y="1700045"/>
                  </a:lnTo>
                  <a:lnTo>
                    <a:pt x="340448" y="1700360"/>
                  </a:lnTo>
                  <a:lnTo>
                    <a:pt x="340343" y="1700743"/>
                  </a:lnTo>
                  <a:lnTo>
                    <a:pt x="340324" y="1700838"/>
                  </a:lnTo>
                  <a:lnTo>
                    <a:pt x="340229" y="1701130"/>
                  </a:lnTo>
                  <a:lnTo>
                    <a:pt x="340063" y="1701331"/>
                  </a:lnTo>
                  <a:lnTo>
                    <a:pt x="339984" y="1701376"/>
                  </a:lnTo>
                  <a:lnTo>
                    <a:pt x="339432" y="1701577"/>
                  </a:lnTo>
                  <a:lnTo>
                    <a:pt x="339221" y="1701640"/>
                  </a:lnTo>
                  <a:lnTo>
                    <a:pt x="339017" y="1701709"/>
                  </a:lnTo>
                  <a:lnTo>
                    <a:pt x="338824" y="1701795"/>
                  </a:lnTo>
                  <a:lnTo>
                    <a:pt x="338662" y="1701914"/>
                  </a:lnTo>
                  <a:lnTo>
                    <a:pt x="338551" y="1702023"/>
                  </a:lnTo>
                  <a:lnTo>
                    <a:pt x="338457" y="1702151"/>
                  </a:lnTo>
                  <a:lnTo>
                    <a:pt x="338373" y="1702288"/>
                  </a:lnTo>
                  <a:lnTo>
                    <a:pt x="338294" y="1702429"/>
                  </a:lnTo>
                  <a:lnTo>
                    <a:pt x="338222" y="1702575"/>
                  </a:lnTo>
                  <a:lnTo>
                    <a:pt x="338113" y="1702844"/>
                  </a:lnTo>
                  <a:lnTo>
                    <a:pt x="338033" y="1703131"/>
                  </a:lnTo>
                  <a:lnTo>
                    <a:pt x="337973" y="1703427"/>
                  </a:lnTo>
                  <a:lnTo>
                    <a:pt x="337931" y="1703728"/>
                  </a:lnTo>
                  <a:lnTo>
                    <a:pt x="337894" y="1704025"/>
                  </a:lnTo>
                  <a:lnTo>
                    <a:pt x="337867" y="1704302"/>
                  </a:lnTo>
                  <a:lnTo>
                    <a:pt x="337856" y="1704585"/>
                  </a:lnTo>
                  <a:lnTo>
                    <a:pt x="337852" y="1704863"/>
                  </a:lnTo>
                  <a:lnTo>
                    <a:pt x="337856" y="1705146"/>
                  </a:lnTo>
                  <a:lnTo>
                    <a:pt x="337871" y="1705424"/>
                  </a:lnTo>
                  <a:lnTo>
                    <a:pt x="337905" y="1705816"/>
                  </a:lnTo>
                  <a:lnTo>
                    <a:pt x="337958" y="1706208"/>
                  </a:lnTo>
                  <a:lnTo>
                    <a:pt x="338030" y="1706600"/>
                  </a:lnTo>
                  <a:lnTo>
                    <a:pt x="338196" y="1707375"/>
                  </a:lnTo>
                  <a:lnTo>
                    <a:pt x="338275" y="1707708"/>
                  </a:lnTo>
                  <a:lnTo>
                    <a:pt x="338362" y="1708040"/>
                  </a:lnTo>
                  <a:lnTo>
                    <a:pt x="338454" y="1708374"/>
                  </a:lnTo>
                  <a:lnTo>
                    <a:pt x="338547" y="1708702"/>
                  </a:lnTo>
                  <a:lnTo>
                    <a:pt x="338653" y="1709025"/>
                  </a:lnTo>
                  <a:lnTo>
                    <a:pt x="337021" y="1708752"/>
                  </a:lnTo>
                  <a:lnTo>
                    <a:pt x="337014" y="1708867"/>
                  </a:lnTo>
                  <a:lnTo>
                    <a:pt x="336968" y="1709581"/>
                  </a:lnTo>
                  <a:lnTo>
                    <a:pt x="336866" y="1710817"/>
                  </a:lnTo>
                  <a:lnTo>
                    <a:pt x="336741" y="1712057"/>
                  </a:lnTo>
                  <a:lnTo>
                    <a:pt x="336696" y="1712467"/>
                  </a:lnTo>
                  <a:lnTo>
                    <a:pt x="336647" y="1712882"/>
                  </a:lnTo>
                  <a:lnTo>
                    <a:pt x="336526" y="1713830"/>
                  </a:lnTo>
                  <a:lnTo>
                    <a:pt x="336458" y="1714304"/>
                  </a:lnTo>
                  <a:lnTo>
                    <a:pt x="336386" y="1714774"/>
                  </a:lnTo>
                  <a:lnTo>
                    <a:pt x="336298" y="1715248"/>
                  </a:lnTo>
                  <a:lnTo>
                    <a:pt x="336228" y="1715585"/>
                  </a:lnTo>
                  <a:lnTo>
                    <a:pt x="336058" y="1716264"/>
                  </a:lnTo>
                  <a:lnTo>
                    <a:pt x="335977" y="1716602"/>
                  </a:lnTo>
                  <a:lnTo>
                    <a:pt x="335839" y="1717290"/>
                  </a:lnTo>
                  <a:lnTo>
                    <a:pt x="335777" y="1717641"/>
                  </a:lnTo>
                  <a:lnTo>
                    <a:pt x="335720" y="1717992"/>
                  </a:lnTo>
                  <a:lnTo>
                    <a:pt x="335671" y="1718348"/>
                  </a:lnTo>
                  <a:lnTo>
                    <a:pt x="335630" y="1718699"/>
                  </a:lnTo>
                  <a:lnTo>
                    <a:pt x="335600" y="1719086"/>
                  </a:lnTo>
                  <a:lnTo>
                    <a:pt x="335584" y="1719478"/>
                  </a:lnTo>
                  <a:lnTo>
                    <a:pt x="335573" y="1719866"/>
                  </a:lnTo>
                  <a:lnTo>
                    <a:pt x="335558" y="1720253"/>
                  </a:lnTo>
                  <a:lnTo>
                    <a:pt x="335535" y="1720645"/>
                  </a:lnTo>
                  <a:lnTo>
                    <a:pt x="335520" y="1721119"/>
                  </a:lnTo>
                  <a:lnTo>
                    <a:pt x="335528" y="1721625"/>
                  </a:lnTo>
                  <a:lnTo>
                    <a:pt x="335513" y="1722113"/>
                  </a:lnTo>
                  <a:lnTo>
                    <a:pt x="335433" y="1722546"/>
                  </a:lnTo>
                  <a:lnTo>
                    <a:pt x="335252" y="1722888"/>
                  </a:lnTo>
                  <a:lnTo>
                    <a:pt x="335063" y="1723061"/>
                  </a:lnTo>
                  <a:lnTo>
                    <a:pt x="334844" y="1723212"/>
                  </a:lnTo>
                  <a:lnTo>
                    <a:pt x="334598" y="1723339"/>
                  </a:lnTo>
                  <a:lnTo>
                    <a:pt x="334345" y="1723444"/>
                  </a:lnTo>
                  <a:lnTo>
                    <a:pt x="334092" y="1723535"/>
                  </a:lnTo>
                  <a:lnTo>
                    <a:pt x="333737" y="1723613"/>
                  </a:lnTo>
                  <a:lnTo>
                    <a:pt x="333362" y="1723640"/>
                  </a:lnTo>
                  <a:lnTo>
                    <a:pt x="332591" y="1723622"/>
                  </a:lnTo>
                  <a:lnTo>
                    <a:pt x="332210" y="1723622"/>
                  </a:lnTo>
                  <a:lnTo>
                    <a:pt x="331194" y="1723663"/>
                  </a:lnTo>
                  <a:lnTo>
                    <a:pt x="330514" y="1723713"/>
                  </a:lnTo>
                  <a:lnTo>
                    <a:pt x="330025" y="1723772"/>
                  </a:lnTo>
                  <a:lnTo>
                    <a:pt x="329538" y="1723850"/>
                  </a:lnTo>
                  <a:lnTo>
                    <a:pt x="329051" y="1723946"/>
                  </a:lnTo>
                  <a:lnTo>
                    <a:pt x="328567" y="1724046"/>
                  </a:lnTo>
                  <a:lnTo>
                    <a:pt x="328084" y="1724155"/>
                  </a:lnTo>
                  <a:lnTo>
                    <a:pt x="327682" y="1724251"/>
                  </a:lnTo>
                  <a:lnTo>
                    <a:pt x="327285" y="1724356"/>
                  </a:lnTo>
                  <a:lnTo>
                    <a:pt x="326496" y="1724584"/>
                  </a:lnTo>
                  <a:lnTo>
                    <a:pt x="326103" y="1724712"/>
                  </a:lnTo>
                  <a:lnTo>
                    <a:pt x="325907" y="1724675"/>
                  </a:lnTo>
                  <a:lnTo>
                    <a:pt x="325710" y="1724648"/>
                  </a:lnTo>
                  <a:lnTo>
                    <a:pt x="325306" y="1724625"/>
                  </a:lnTo>
                  <a:lnTo>
                    <a:pt x="325108" y="1724630"/>
                  </a:lnTo>
                  <a:lnTo>
                    <a:pt x="324859" y="1724662"/>
                  </a:lnTo>
                  <a:lnTo>
                    <a:pt x="324610" y="1724716"/>
                  </a:lnTo>
                  <a:lnTo>
                    <a:pt x="324360" y="1724785"/>
                  </a:lnTo>
                  <a:lnTo>
                    <a:pt x="324111" y="1724844"/>
                  </a:lnTo>
                  <a:lnTo>
                    <a:pt x="323862" y="1724889"/>
                  </a:lnTo>
                  <a:lnTo>
                    <a:pt x="323601" y="1724908"/>
                  </a:lnTo>
                  <a:lnTo>
                    <a:pt x="323080" y="1724912"/>
                  </a:lnTo>
                  <a:lnTo>
                    <a:pt x="322555" y="1724894"/>
                  </a:lnTo>
                  <a:lnTo>
                    <a:pt x="322134" y="1724862"/>
                  </a:lnTo>
                  <a:lnTo>
                    <a:pt x="321768" y="1724821"/>
                  </a:lnTo>
                  <a:lnTo>
                    <a:pt x="321642" y="1724812"/>
                  </a:lnTo>
                  <a:lnTo>
                    <a:pt x="321511" y="1724803"/>
                  </a:lnTo>
                  <a:lnTo>
                    <a:pt x="321250" y="1724807"/>
                  </a:lnTo>
                  <a:lnTo>
                    <a:pt x="320990" y="1724844"/>
                  </a:lnTo>
                  <a:lnTo>
                    <a:pt x="320733" y="1724903"/>
                  </a:lnTo>
                  <a:lnTo>
                    <a:pt x="320480" y="1724971"/>
                  </a:lnTo>
                  <a:lnTo>
                    <a:pt x="320223" y="1725049"/>
                  </a:lnTo>
                  <a:lnTo>
                    <a:pt x="319693" y="1725222"/>
                  </a:lnTo>
                  <a:lnTo>
                    <a:pt x="319417" y="1725323"/>
                  </a:lnTo>
                  <a:lnTo>
                    <a:pt x="318869" y="1725532"/>
                  </a:lnTo>
                  <a:lnTo>
                    <a:pt x="318594" y="1725632"/>
                  </a:lnTo>
                  <a:lnTo>
                    <a:pt x="318337" y="1725719"/>
                  </a:lnTo>
                  <a:lnTo>
                    <a:pt x="318080" y="1725796"/>
                  </a:lnTo>
                  <a:lnTo>
                    <a:pt x="317566" y="1725961"/>
                  </a:lnTo>
                  <a:lnTo>
                    <a:pt x="317313" y="1726047"/>
                  </a:lnTo>
                  <a:lnTo>
                    <a:pt x="317032" y="1726152"/>
                  </a:lnTo>
                  <a:lnTo>
                    <a:pt x="316753" y="1726262"/>
                  </a:lnTo>
                  <a:lnTo>
                    <a:pt x="316477" y="1726375"/>
                  </a:lnTo>
                  <a:lnTo>
                    <a:pt x="316205" y="1726494"/>
                  </a:lnTo>
                  <a:lnTo>
                    <a:pt x="315729" y="1726713"/>
                  </a:lnTo>
                  <a:lnTo>
                    <a:pt x="315132" y="1727027"/>
                  </a:lnTo>
                  <a:lnTo>
                    <a:pt x="314270" y="1727452"/>
                  </a:lnTo>
                  <a:lnTo>
                    <a:pt x="314047" y="1727556"/>
                  </a:lnTo>
                  <a:lnTo>
                    <a:pt x="313669" y="1727757"/>
                  </a:lnTo>
                  <a:lnTo>
                    <a:pt x="313344" y="1727944"/>
                  </a:lnTo>
                  <a:lnTo>
                    <a:pt x="312770" y="1728254"/>
                  </a:lnTo>
                  <a:lnTo>
                    <a:pt x="312645" y="1728318"/>
                  </a:lnTo>
                  <a:lnTo>
                    <a:pt x="312517" y="1728377"/>
                  </a:lnTo>
                  <a:lnTo>
                    <a:pt x="312387" y="1728422"/>
                  </a:lnTo>
                  <a:lnTo>
                    <a:pt x="312196" y="1728468"/>
                  </a:lnTo>
                  <a:lnTo>
                    <a:pt x="311998" y="1728491"/>
                  </a:lnTo>
                  <a:lnTo>
                    <a:pt x="311590" y="1728509"/>
                  </a:lnTo>
                  <a:lnTo>
                    <a:pt x="311390" y="1728532"/>
                  </a:lnTo>
                  <a:lnTo>
                    <a:pt x="311016" y="1728591"/>
                  </a:lnTo>
                  <a:lnTo>
                    <a:pt x="310249" y="1728741"/>
                  </a:lnTo>
                  <a:lnTo>
                    <a:pt x="309836" y="1728833"/>
                  </a:lnTo>
                  <a:lnTo>
                    <a:pt x="309426" y="1728933"/>
                  </a:lnTo>
                  <a:lnTo>
                    <a:pt x="309139" y="1729011"/>
                  </a:lnTo>
                  <a:lnTo>
                    <a:pt x="308563" y="1729184"/>
                  </a:lnTo>
                  <a:lnTo>
                    <a:pt x="307989" y="1729343"/>
                  </a:lnTo>
                  <a:lnTo>
                    <a:pt x="307710" y="1729398"/>
                  </a:lnTo>
                  <a:lnTo>
                    <a:pt x="307426" y="1729448"/>
                  </a:lnTo>
                  <a:lnTo>
                    <a:pt x="306862" y="1729539"/>
                  </a:lnTo>
                  <a:lnTo>
                    <a:pt x="306583" y="1729599"/>
                  </a:lnTo>
                  <a:lnTo>
                    <a:pt x="306345" y="1729658"/>
                  </a:lnTo>
                  <a:lnTo>
                    <a:pt x="305873" y="1729795"/>
                  </a:lnTo>
                  <a:lnTo>
                    <a:pt x="305638" y="1729858"/>
                  </a:lnTo>
                  <a:lnTo>
                    <a:pt x="305397" y="1729918"/>
                  </a:lnTo>
                  <a:lnTo>
                    <a:pt x="305106" y="1729972"/>
                  </a:lnTo>
                  <a:lnTo>
                    <a:pt x="304815" y="1730018"/>
                  </a:lnTo>
                  <a:lnTo>
                    <a:pt x="304520" y="1730054"/>
                  </a:lnTo>
                  <a:lnTo>
                    <a:pt x="304224" y="1730095"/>
                  </a:lnTo>
                  <a:lnTo>
                    <a:pt x="303325" y="1730237"/>
                  </a:lnTo>
                  <a:lnTo>
                    <a:pt x="303125" y="1730278"/>
                  </a:lnTo>
                  <a:lnTo>
                    <a:pt x="302932" y="1730342"/>
                  </a:lnTo>
                  <a:lnTo>
                    <a:pt x="302744" y="1730424"/>
                  </a:lnTo>
                  <a:lnTo>
                    <a:pt x="302555" y="1730519"/>
                  </a:lnTo>
                  <a:lnTo>
                    <a:pt x="302373" y="1730624"/>
                  </a:lnTo>
                  <a:lnTo>
                    <a:pt x="302203" y="1730747"/>
                  </a:lnTo>
                  <a:lnTo>
                    <a:pt x="302052" y="1730889"/>
                  </a:lnTo>
                  <a:lnTo>
                    <a:pt x="301958" y="1730998"/>
                  </a:lnTo>
                  <a:lnTo>
                    <a:pt x="301871" y="1731112"/>
                  </a:lnTo>
                  <a:lnTo>
                    <a:pt x="301788" y="1731235"/>
                  </a:lnTo>
                  <a:lnTo>
                    <a:pt x="301716" y="1731367"/>
                  </a:lnTo>
                  <a:lnTo>
                    <a:pt x="301656" y="1731499"/>
                  </a:lnTo>
                  <a:lnTo>
                    <a:pt x="301992" y="1732430"/>
                  </a:lnTo>
                  <a:lnTo>
                    <a:pt x="299936" y="1732990"/>
                  </a:lnTo>
                  <a:lnTo>
                    <a:pt x="299868" y="1733013"/>
                  </a:lnTo>
                  <a:lnTo>
                    <a:pt x="299448" y="1731919"/>
                  </a:lnTo>
                  <a:lnTo>
                    <a:pt x="298053" y="1732229"/>
                  </a:lnTo>
                  <a:lnTo>
                    <a:pt x="297524" y="1732306"/>
                  </a:lnTo>
                  <a:lnTo>
                    <a:pt x="297173" y="1732366"/>
                  </a:lnTo>
                  <a:lnTo>
                    <a:pt x="296973" y="1732411"/>
                  </a:lnTo>
                  <a:lnTo>
                    <a:pt x="296376" y="1732566"/>
                  </a:lnTo>
                  <a:lnTo>
                    <a:pt x="296176" y="1732612"/>
                  </a:lnTo>
                  <a:lnTo>
                    <a:pt x="295914" y="1732648"/>
                  </a:lnTo>
                  <a:lnTo>
                    <a:pt x="295374" y="1732676"/>
                  </a:lnTo>
                  <a:lnTo>
                    <a:pt x="295117" y="1732712"/>
                  </a:lnTo>
                  <a:lnTo>
                    <a:pt x="294875" y="1732785"/>
                  </a:lnTo>
                  <a:lnTo>
                    <a:pt x="294713" y="1732867"/>
                  </a:lnTo>
                  <a:lnTo>
                    <a:pt x="294550" y="1732963"/>
                  </a:lnTo>
                  <a:lnTo>
                    <a:pt x="294395" y="1733073"/>
                  </a:lnTo>
                  <a:lnTo>
                    <a:pt x="294256" y="1733191"/>
                  </a:lnTo>
                  <a:lnTo>
                    <a:pt x="294139" y="1733328"/>
                  </a:lnTo>
                  <a:lnTo>
                    <a:pt x="294052" y="1733487"/>
                  </a:lnTo>
                  <a:lnTo>
                    <a:pt x="293995" y="1733665"/>
                  </a:lnTo>
                  <a:lnTo>
                    <a:pt x="293904" y="1734048"/>
                  </a:lnTo>
                  <a:lnTo>
                    <a:pt x="293836" y="1734226"/>
                  </a:lnTo>
                  <a:lnTo>
                    <a:pt x="293772" y="1734371"/>
                  </a:lnTo>
                  <a:lnTo>
                    <a:pt x="293704" y="1734513"/>
                  </a:lnTo>
                  <a:lnTo>
                    <a:pt x="293629" y="1734650"/>
                  </a:lnTo>
                  <a:lnTo>
                    <a:pt x="293544" y="1734782"/>
                  </a:lnTo>
                  <a:lnTo>
                    <a:pt x="293451" y="1734905"/>
                  </a:lnTo>
                  <a:lnTo>
                    <a:pt x="293372" y="1734991"/>
                  </a:lnTo>
                  <a:lnTo>
                    <a:pt x="293289" y="1735074"/>
                  </a:lnTo>
                  <a:lnTo>
                    <a:pt x="293198" y="1735147"/>
                  </a:lnTo>
                  <a:lnTo>
                    <a:pt x="293102" y="1735215"/>
                  </a:lnTo>
                  <a:lnTo>
                    <a:pt x="293004" y="1735274"/>
                  </a:lnTo>
                  <a:lnTo>
                    <a:pt x="292902" y="1735315"/>
                  </a:lnTo>
                  <a:lnTo>
                    <a:pt x="292789" y="1735347"/>
                  </a:lnTo>
                  <a:lnTo>
                    <a:pt x="292679" y="1735370"/>
                  </a:lnTo>
                  <a:lnTo>
                    <a:pt x="292566" y="1735384"/>
                  </a:lnTo>
                  <a:lnTo>
                    <a:pt x="292449" y="1735393"/>
                  </a:lnTo>
                  <a:lnTo>
                    <a:pt x="292177" y="1735393"/>
                  </a:lnTo>
                  <a:lnTo>
                    <a:pt x="291894" y="1735343"/>
                  </a:lnTo>
                  <a:lnTo>
                    <a:pt x="291630" y="1735266"/>
                  </a:lnTo>
                  <a:lnTo>
                    <a:pt x="291610" y="1735261"/>
                  </a:lnTo>
                  <a:lnTo>
                    <a:pt x="291346" y="1735142"/>
                  </a:lnTo>
                  <a:lnTo>
                    <a:pt x="291115" y="1734996"/>
                  </a:lnTo>
                  <a:lnTo>
                    <a:pt x="290979" y="1734878"/>
                  </a:lnTo>
                  <a:lnTo>
                    <a:pt x="290832" y="1734727"/>
                  </a:lnTo>
                  <a:lnTo>
                    <a:pt x="290752" y="1734627"/>
                  </a:lnTo>
                  <a:lnTo>
                    <a:pt x="290684" y="1734522"/>
                  </a:lnTo>
                  <a:lnTo>
                    <a:pt x="290631" y="1734408"/>
                  </a:lnTo>
                  <a:lnTo>
                    <a:pt x="290590" y="1734285"/>
                  </a:lnTo>
                  <a:lnTo>
                    <a:pt x="290499" y="1733902"/>
                  </a:lnTo>
                  <a:lnTo>
                    <a:pt x="290442" y="1733701"/>
                  </a:lnTo>
                  <a:lnTo>
                    <a:pt x="290231" y="1732899"/>
                  </a:lnTo>
                  <a:lnTo>
                    <a:pt x="290174" y="1732698"/>
                  </a:lnTo>
                  <a:lnTo>
                    <a:pt x="290129" y="1732489"/>
                  </a:lnTo>
                  <a:lnTo>
                    <a:pt x="290072" y="1732284"/>
                  </a:lnTo>
                  <a:lnTo>
                    <a:pt x="290008" y="1732083"/>
                  </a:lnTo>
                  <a:lnTo>
                    <a:pt x="289917" y="1731901"/>
                  </a:lnTo>
                  <a:lnTo>
                    <a:pt x="289830" y="1731759"/>
                  </a:lnTo>
                  <a:lnTo>
                    <a:pt x="289728" y="1731627"/>
                  </a:lnTo>
                  <a:lnTo>
                    <a:pt x="289618" y="1731500"/>
                  </a:lnTo>
                  <a:lnTo>
                    <a:pt x="289501" y="1731376"/>
                  </a:lnTo>
                  <a:lnTo>
                    <a:pt x="289376" y="1731267"/>
                  </a:lnTo>
                  <a:lnTo>
                    <a:pt x="289252" y="1731126"/>
                  </a:lnTo>
                  <a:lnTo>
                    <a:pt x="289018" y="1730834"/>
                  </a:lnTo>
                  <a:lnTo>
                    <a:pt x="288904" y="1730683"/>
                  </a:lnTo>
                  <a:lnTo>
                    <a:pt x="288795" y="1730528"/>
                  </a:lnTo>
                  <a:lnTo>
                    <a:pt x="288700" y="1730364"/>
                  </a:lnTo>
                  <a:lnTo>
                    <a:pt x="288526" y="1730009"/>
                  </a:lnTo>
                  <a:lnTo>
                    <a:pt x="288428" y="1729849"/>
                  </a:lnTo>
                  <a:lnTo>
                    <a:pt x="288303" y="1729726"/>
                  </a:lnTo>
                  <a:lnTo>
                    <a:pt x="288167" y="1729658"/>
                  </a:lnTo>
                  <a:lnTo>
                    <a:pt x="288005" y="1729621"/>
                  </a:lnTo>
                  <a:lnTo>
                    <a:pt x="287838" y="1729589"/>
                  </a:lnTo>
                  <a:lnTo>
                    <a:pt x="287691" y="1729544"/>
                  </a:lnTo>
                  <a:lnTo>
                    <a:pt x="287581" y="1729466"/>
                  </a:lnTo>
                  <a:lnTo>
                    <a:pt x="287540" y="1729330"/>
                  </a:lnTo>
                  <a:lnTo>
                    <a:pt x="287555" y="1729143"/>
                  </a:lnTo>
                  <a:lnTo>
                    <a:pt x="287600" y="1728937"/>
                  </a:lnTo>
                  <a:lnTo>
                    <a:pt x="287623" y="1728737"/>
                  </a:lnTo>
                  <a:lnTo>
                    <a:pt x="287600" y="1728564"/>
                  </a:lnTo>
                  <a:lnTo>
                    <a:pt x="287510" y="1728427"/>
                  </a:lnTo>
                  <a:lnTo>
                    <a:pt x="287381" y="1728304"/>
                  </a:lnTo>
                  <a:lnTo>
                    <a:pt x="287079" y="1728080"/>
                  </a:lnTo>
                  <a:lnTo>
                    <a:pt x="286950" y="1727953"/>
                  </a:lnTo>
                  <a:lnTo>
                    <a:pt x="286833" y="1727798"/>
                  </a:lnTo>
                  <a:lnTo>
                    <a:pt x="286531" y="1727287"/>
                  </a:lnTo>
                  <a:lnTo>
                    <a:pt x="286414" y="1727128"/>
                  </a:lnTo>
                  <a:lnTo>
                    <a:pt x="286297" y="1726995"/>
                  </a:lnTo>
                  <a:lnTo>
                    <a:pt x="285907" y="1726626"/>
                  </a:lnTo>
                  <a:lnTo>
                    <a:pt x="285786" y="1726499"/>
                  </a:lnTo>
                  <a:lnTo>
                    <a:pt x="285673" y="1726353"/>
                  </a:lnTo>
                  <a:lnTo>
                    <a:pt x="285457" y="1726047"/>
                  </a:lnTo>
                  <a:lnTo>
                    <a:pt x="285356" y="1725888"/>
                  </a:lnTo>
                  <a:lnTo>
                    <a:pt x="285023" y="1725395"/>
                  </a:lnTo>
                  <a:lnTo>
                    <a:pt x="284910" y="1725222"/>
                  </a:lnTo>
                  <a:lnTo>
                    <a:pt x="284671" y="1724885"/>
                  </a:lnTo>
                  <a:lnTo>
                    <a:pt x="284547" y="1724721"/>
                  </a:lnTo>
                  <a:lnTo>
                    <a:pt x="284418" y="1724561"/>
                  </a:lnTo>
                  <a:lnTo>
                    <a:pt x="284154" y="1724242"/>
                  </a:lnTo>
                  <a:lnTo>
                    <a:pt x="283916" y="1723932"/>
                  </a:lnTo>
                  <a:lnTo>
                    <a:pt x="283700" y="1723636"/>
                  </a:lnTo>
                  <a:lnTo>
                    <a:pt x="283489" y="1723335"/>
                  </a:lnTo>
                  <a:lnTo>
                    <a:pt x="283356" y="1723207"/>
                  </a:lnTo>
                  <a:lnTo>
                    <a:pt x="283103" y="1722943"/>
                  </a:lnTo>
                  <a:lnTo>
                    <a:pt x="282982" y="1722806"/>
                  </a:lnTo>
                  <a:lnTo>
                    <a:pt x="282865" y="1722665"/>
                  </a:lnTo>
                  <a:lnTo>
                    <a:pt x="282589" y="1722291"/>
                  </a:lnTo>
                  <a:lnTo>
                    <a:pt x="282181" y="1721703"/>
                  </a:lnTo>
                  <a:lnTo>
                    <a:pt x="282094" y="1721584"/>
                  </a:lnTo>
                  <a:lnTo>
                    <a:pt x="280734" y="1721108"/>
                  </a:lnTo>
                  <a:lnTo>
                    <a:pt x="278790" y="1720145"/>
                  </a:lnTo>
                  <a:lnTo>
                    <a:pt x="278590" y="1720798"/>
                  </a:lnTo>
                  <a:lnTo>
                    <a:pt x="277321" y="1720187"/>
                  </a:lnTo>
                  <a:lnTo>
                    <a:pt x="276760" y="1719066"/>
                  </a:lnTo>
                  <a:lnTo>
                    <a:pt x="277000" y="1717901"/>
                  </a:lnTo>
                  <a:lnTo>
                    <a:pt x="276901" y="1717828"/>
                  </a:lnTo>
                  <a:lnTo>
                    <a:pt x="276807" y="1717741"/>
                  </a:lnTo>
                  <a:lnTo>
                    <a:pt x="276735" y="1717646"/>
                  </a:lnTo>
                  <a:lnTo>
                    <a:pt x="276686" y="1717536"/>
                  </a:lnTo>
                  <a:lnTo>
                    <a:pt x="276656" y="1717409"/>
                  </a:lnTo>
                  <a:lnTo>
                    <a:pt x="276644" y="1717272"/>
                  </a:lnTo>
                  <a:lnTo>
                    <a:pt x="276648" y="1717135"/>
                  </a:lnTo>
                  <a:lnTo>
                    <a:pt x="276660" y="1717003"/>
                  </a:lnTo>
                  <a:lnTo>
                    <a:pt x="276679" y="1716902"/>
                  </a:lnTo>
                  <a:lnTo>
                    <a:pt x="276709" y="1716802"/>
                  </a:lnTo>
                  <a:lnTo>
                    <a:pt x="276780" y="1716602"/>
                  </a:lnTo>
                  <a:lnTo>
                    <a:pt x="276799" y="1716501"/>
                  </a:lnTo>
                  <a:lnTo>
                    <a:pt x="276807" y="1716360"/>
                  </a:lnTo>
                  <a:lnTo>
                    <a:pt x="276803" y="1716219"/>
                  </a:lnTo>
                  <a:lnTo>
                    <a:pt x="276788" y="1716073"/>
                  </a:lnTo>
                  <a:lnTo>
                    <a:pt x="276754" y="1715936"/>
                  </a:lnTo>
                  <a:lnTo>
                    <a:pt x="276701" y="1715818"/>
                  </a:lnTo>
                  <a:lnTo>
                    <a:pt x="276599" y="1715717"/>
                  </a:lnTo>
                  <a:lnTo>
                    <a:pt x="276452" y="1715640"/>
                  </a:lnTo>
                  <a:lnTo>
                    <a:pt x="276165" y="1715572"/>
                  </a:lnTo>
                  <a:lnTo>
                    <a:pt x="275080" y="1714265"/>
                  </a:lnTo>
                  <a:lnTo>
                    <a:pt x="274349" y="1713392"/>
                  </a:lnTo>
                  <a:lnTo>
                    <a:pt x="272963" y="1712580"/>
                  </a:lnTo>
                  <a:lnTo>
                    <a:pt x="272574" y="1712157"/>
                  </a:lnTo>
                  <a:lnTo>
                    <a:pt x="272453" y="1711988"/>
                  </a:lnTo>
                  <a:lnTo>
                    <a:pt x="272370" y="1711788"/>
                  </a:lnTo>
                  <a:lnTo>
                    <a:pt x="272298" y="1711574"/>
                  </a:lnTo>
                  <a:lnTo>
                    <a:pt x="271825" y="1711035"/>
                  </a:lnTo>
                  <a:lnTo>
                    <a:pt x="271498" y="1710323"/>
                  </a:lnTo>
                  <a:lnTo>
                    <a:pt x="270700" y="1710292"/>
                  </a:lnTo>
                  <a:lnTo>
                    <a:pt x="270560" y="1709426"/>
                  </a:lnTo>
                  <a:lnTo>
                    <a:pt x="271130" y="1709119"/>
                  </a:lnTo>
                  <a:lnTo>
                    <a:pt x="271119" y="1708838"/>
                  </a:lnTo>
                  <a:lnTo>
                    <a:pt x="271108" y="1708756"/>
                  </a:lnTo>
                  <a:lnTo>
                    <a:pt x="271100" y="1708588"/>
                  </a:lnTo>
                  <a:lnTo>
                    <a:pt x="271100" y="1708232"/>
                  </a:lnTo>
                  <a:lnTo>
                    <a:pt x="271108" y="1708041"/>
                  </a:lnTo>
                  <a:lnTo>
                    <a:pt x="271108" y="1707845"/>
                  </a:lnTo>
                  <a:lnTo>
                    <a:pt x="271100" y="1707635"/>
                  </a:lnTo>
                  <a:lnTo>
                    <a:pt x="271093" y="1707530"/>
                  </a:lnTo>
                  <a:lnTo>
                    <a:pt x="271093" y="1707425"/>
                  </a:lnTo>
                  <a:lnTo>
                    <a:pt x="271081" y="1707079"/>
                  </a:lnTo>
                  <a:lnTo>
                    <a:pt x="271081" y="1706965"/>
                  </a:lnTo>
                  <a:lnTo>
                    <a:pt x="271074" y="1706851"/>
                  </a:lnTo>
                  <a:lnTo>
                    <a:pt x="271059" y="1706349"/>
                  </a:lnTo>
                  <a:lnTo>
                    <a:pt x="271066" y="1706099"/>
                  </a:lnTo>
                  <a:lnTo>
                    <a:pt x="271089" y="1705848"/>
                  </a:lnTo>
                  <a:lnTo>
                    <a:pt x="271119" y="1705602"/>
                  </a:lnTo>
                  <a:lnTo>
                    <a:pt x="271153" y="1705438"/>
                  </a:lnTo>
                  <a:lnTo>
                    <a:pt x="271248" y="1705119"/>
                  </a:lnTo>
                  <a:lnTo>
                    <a:pt x="271301" y="1704959"/>
                  </a:lnTo>
                  <a:lnTo>
                    <a:pt x="271346" y="1704795"/>
                  </a:lnTo>
                  <a:lnTo>
                    <a:pt x="271440" y="1704490"/>
                  </a:lnTo>
                  <a:lnTo>
                    <a:pt x="271482" y="1704339"/>
                  </a:lnTo>
                  <a:lnTo>
                    <a:pt x="271516" y="1704184"/>
                  </a:lnTo>
                  <a:lnTo>
                    <a:pt x="271531" y="1704034"/>
                  </a:lnTo>
                  <a:lnTo>
                    <a:pt x="271266" y="1703347"/>
                  </a:lnTo>
                  <a:lnTo>
                    <a:pt x="271221" y="1702488"/>
                  </a:lnTo>
                  <a:lnTo>
                    <a:pt x="271195" y="1702302"/>
                  </a:lnTo>
                  <a:lnTo>
                    <a:pt x="271176" y="1702115"/>
                  </a:lnTo>
                  <a:lnTo>
                    <a:pt x="271165" y="1701928"/>
                  </a:lnTo>
                  <a:lnTo>
                    <a:pt x="271153" y="1701549"/>
                  </a:lnTo>
                  <a:lnTo>
                    <a:pt x="271157" y="1701226"/>
                  </a:lnTo>
                  <a:lnTo>
                    <a:pt x="271109" y="1700676"/>
                  </a:lnTo>
                  <a:lnTo>
                    <a:pt x="271193" y="1699880"/>
                  </a:lnTo>
                  <a:lnTo>
                    <a:pt x="271207" y="1699853"/>
                  </a:lnTo>
                  <a:lnTo>
                    <a:pt x="271705" y="1699088"/>
                  </a:lnTo>
                  <a:lnTo>
                    <a:pt x="271748" y="1699000"/>
                  </a:lnTo>
                  <a:lnTo>
                    <a:pt x="271909" y="1698773"/>
                  </a:lnTo>
                  <a:lnTo>
                    <a:pt x="271958" y="1698668"/>
                  </a:lnTo>
                  <a:lnTo>
                    <a:pt x="272023" y="1698586"/>
                  </a:lnTo>
                  <a:lnTo>
                    <a:pt x="272152" y="1698396"/>
                  </a:lnTo>
                  <a:lnTo>
                    <a:pt x="272987" y="1696776"/>
                  </a:lnTo>
                  <a:lnTo>
                    <a:pt x="272683" y="1694315"/>
                  </a:lnTo>
                  <a:lnTo>
                    <a:pt x="272280" y="1690933"/>
                  </a:lnTo>
                  <a:lnTo>
                    <a:pt x="272677" y="1690281"/>
                  </a:lnTo>
                  <a:lnTo>
                    <a:pt x="274678" y="1687446"/>
                  </a:lnTo>
                  <a:lnTo>
                    <a:pt x="275061" y="1687038"/>
                  </a:lnTo>
                  <a:lnTo>
                    <a:pt x="275369" y="1687103"/>
                  </a:lnTo>
                  <a:lnTo>
                    <a:pt x="275693" y="1687232"/>
                  </a:lnTo>
                  <a:lnTo>
                    <a:pt x="275938" y="1687423"/>
                  </a:lnTo>
                  <a:lnTo>
                    <a:pt x="276263" y="1687491"/>
                  </a:lnTo>
                  <a:lnTo>
                    <a:pt x="276365" y="1687478"/>
                  </a:lnTo>
                  <a:lnTo>
                    <a:pt x="276463" y="1687450"/>
                  </a:lnTo>
                  <a:lnTo>
                    <a:pt x="276576" y="1687400"/>
                  </a:lnTo>
                  <a:lnTo>
                    <a:pt x="276679" y="1687327"/>
                  </a:lnTo>
                  <a:lnTo>
                    <a:pt x="276977" y="1687072"/>
                  </a:lnTo>
                  <a:lnTo>
                    <a:pt x="277310" y="1686808"/>
                  </a:lnTo>
                  <a:lnTo>
                    <a:pt x="277483" y="1686653"/>
                  </a:lnTo>
                  <a:lnTo>
                    <a:pt x="277665" y="1686466"/>
                  </a:lnTo>
                  <a:lnTo>
                    <a:pt x="277835" y="1686274"/>
                  </a:lnTo>
                  <a:lnTo>
                    <a:pt x="277975" y="1686101"/>
                  </a:lnTo>
                  <a:lnTo>
                    <a:pt x="278039" y="1686010"/>
                  </a:lnTo>
                  <a:lnTo>
                    <a:pt x="278107" y="1685923"/>
                  </a:lnTo>
                  <a:lnTo>
                    <a:pt x="278179" y="1685841"/>
                  </a:lnTo>
                  <a:lnTo>
                    <a:pt x="278258" y="1685759"/>
                  </a:lnTo>
                  <a:lnTo>
                    <a:pt x="278428" y="1685613"/>
                  </a:lnTo>
                  <a:lnTo>
                    <a:pt x="278591" y="1685458"/>
                  </a:lnTo>
                  <a:lnTo>
                    <a:pt x="278651" y="1685390"/>
                  </a:lnTo>
                  <a:lnTo>
                    <a:pt x="278821" y="1685176"/>
                  </a:lnTo>
                  <a:lnTo>
                    <a:pt x="278886" y="1685107"/>
                  </a:lnTo>
                  <a:lnTo>
                    <a:pt x="278954" y="1685043"/>
                  </a:lnTo>
                  <a:lnTo>
                    <a:pt x="279025" y="1684984"/>
                  </a:lnTo>
                  <a:lnTo>
                    <a:pt x="279101" y="1684930"/>
                  </a:lnTo>
                  <a:lnTo>
                    <a:pt x="279244" y="1684811"/>
                  </a:lnTo>
                  <a:lnTo>
                    <a:pt x="279331" y="1684724"/>
                  </a:lnTo>
                  <a:lnTo>
                    <a:pt x="279675" y="1684360"/>
                  </a:lnTo>
                  <a:lnTo>
                    <a:pt x="279774" y="1684264"/>
                  </a:lnTo>
                  <a:lnTo>
                    <a:pt x="280087" y="1683991"/>
                  </a:lnTo>
                  <a:lnTo>
                    <a:pt x="280189" y="1683895"/>
                  </a:lnTo>
                  <a:lnTo>
                    <a:pt x="280276" y="1683808"/>
                  </a:lnTo>
                  <a:lnTo>
                    <a:pt x="280529" y="1683535"/>
                  </a:lnTo>
                  <a:lnTo>
                    <a:pt x="280616" y="1683448"/>
                  </a:lnTo>
                  <a:lnTo>
                    <a:pt x="280718" y="1683352"/>
                  </a:lnTo>
                  <a:lnTo>
                    <a:pt x="280934" y="1683175"/>
                  </a:lnTo>
                  <a:lnTo>
                    <a:pt x="281036" y="1683083"/>
                  </a:lnTo>
                  <a:lnTo>
                    <a:pt x="281134" y="1682983"/>
                  </a:lnTo>
                  <a:lnTo>
                    <a:pt x="281202" y="1682897"/>
                  </a:lnTo>
                  <a:lnTo>
                    <a:pt x="281391" y="1682632"/>
                  </a:lnTo>
                  <a:lnTo>
                    <a:pt x="281459" y="1682550"/>
                  </a:lnTo>
                  <a:lnTo>
                    <a:pt x="281523" y="1682482"/>
                  </a:lnTo>
                  <a:lnTo>
                    <a:pt x="281784" y="1682231"/>
                  </a:lnTo>
                  <a:lnTo>
                    <a:pt x="282034" y="1682021"/>
                  </a:lnTo>
                  <a:lnTo>
                    <a:pt x="282109" y="1681948"/>
                  </a:lnTo>
                  <a:lnTo>
                    <a:pt x="282181" y="1681866"/>
                  </a:lnTo>
                  <a:lnTo>
                    <a:pt x="282226" y="1681803"/>
                  </a:lnTo>
                  <a:lnTo>
                    <a:pt x="282309" y="1681670"/>
                  </a:lnTo>
                  <a:lnTo>
                    <a:pt x="282347" y="1681602"/>
                  </a:lnTo>
                  <a:lnTo>
                    <a:pt x="282423" y="1681484"/>
                  </a:lnTo>
                  <a:lnTo>
                    <a:pt x="282702" y="1681078"/>
                  </a:lnTo>
                  <a:lnTo>
                    <a:pt x="282857" y="1680886"/>
                  </a:lnTo>
                  <a:lnTo>
                    <a:pt x="283080" y="1680649"/>
                  </a:lnTo>
                  <a:lnTo>
                    <a:pt x="283194" y="1680513"/>
                  </a:lnTo>
                  <a:lnTo>
                    <a:pt x="283477" y="1680134"/>
                  </a:lnTo>
                  <a:lnTo>
                    <a:pt x="283594" y="1679966"/>
                  </a:lnTo>
                  <a:lnTo>
                    <a:pt x="283757" y="1679710"/>
                  </a:lnTo>
                  <a:lnTo>
                    <a:pt x="283825" y="1679596"/>
                  </a:lnTo>
                  <a:lnTo>
                    <a:pt x="284093" y="1679665"/>
                  </a:lnTo>
                  <a:lnTo>
                    <a:pt x="284290" y="1679633"/>
                  </a:lnTo>
                  <a:lnTo>
                    <a:pt x="284660" y="1679296"/>
                  </a:lnTo>
                  <a:lnTo>
                    <a:pt x="284974" y="1678972"/>
                  </a:lnTo>
                  <a:lnTo>
                    <a:pt x="285325" y="1678489"/>
                  </a:lnTo>
                  <a:lnTo>
                    <a:pt x="285480" y="1677965"/>
                  </a:lnTo>
                  <a:lnTo>
                    <a:pt x="285654" y="1677440"/>
                  </a:lnTo>
                  <a:lnTo>
                    <a:pt x="285900" y="1676825"/>
                  </a:lnTo>
                  <a:lnTo>
                    <a:pt x="285964" y="1676460"/>
                  </a:lnTo>
                  <a:lnTo>
                    <a:pt x="286043" y="1676046"/>
                  </a:lnTo>
                  <a:lnTo>
                    <a:pt x="286395" y="1675667"/>
                  </a:lnTo>
                  <a:lnTo>
                    <a:pt x="286705" y="1675421"/>
                  </a:lnTo>
                  <a:lnTo>
                    <a:pt x="286693" y="1675057"/>
                  </a:lnTo>
                  <a:lnTo>
                    <a:pt x="286792" y="1674655"/>
                  </a:lnTo>
                  <a:lnTo>
                    <a:pt x="286924" y="1674332"/>
                  </a:lnTo>
                  <a:lnTo>
                    <a:pt x="287094" y="1674026"/>
                  </a:lnTo>
                  <a:lnTo>
                    <a:pt x="287207" y="1673716"/>
                  </a:lnTo>
                  <a:lnTo>
                    <a:pt x="287358" y="1673447"/>
                  </a:lnTo>
                  <a:lnTo>
                    <a:pt x="287638" y="1673014"/>
                  </a:lnTo>
                  <a:lnTo>
                    <a:pt x="287918" y="1672568"/>
                  </a:lnTo>
                  <a:lnTo>
                    <a:pt x="288069" y="1672189"/>
                  </a:lnTo>
                  <a:lnTo>
                    <a:pt x="288311" y="1671866"/>
                  </a:lnTo>
                  <a:lnTo>
                    <a:pt x="288371" y="1671647"/>
                  </a:lnTo>
                  <a:lnTo>
                    <a:pt x="288575" y="1671323"/>
                  </a:lnTo>
                  <a:lnTo>
                    <a:pt x="288844" y="1671064"/>
                  </a:lnTo>
                  <a:lnTo>
                    <a:pt x="289067" y="1670890"/>
                  </a:lnTo>
                  <a:lnTo>
                    <a:pt x="289290" y="1670726"/>
                  </a:lnTo>
                  <a:lnTo>
                    <a:pt x="289505" y="1670562"/>
                  </a:lnTo>
                  <a:lnTo>
                    <a:pt x="289603" y="1670466"/>
                  </a:lnTo>
                  <a:lnTo>
                    <a:pt x="289686" y="1670380"/>
                  </a:lnTo>
                  <a:lnTo>
                    <a:pt x="289766" y="1670289"/>
                  </a:lnTo>
                  <a:lnTo>
                    <a:pt x="289906" y="1670097"/>
                  </a:lnTo>
                  <a:lnTo>
                    <a:pt x="289966" y="1669992"/>
                  </a:lnTo>
                  <a:lnTo>
                    <a:pt x="290012" y="1669897"/>
                  </a:lnTo>
                  <a:lnTo>
                    <a:pt x="290083" y="1669696"/>
                  </a:lnTo>
                  <a:lnTo>
                    <a:pt x="290113" y="1669591"/>
                  </a:lnTo>
                  <a:lnTo>
                    <a:pt x="290151" y="1669491"/>
                  </a:lnTo>
                  <a:lnTo>
                    <a:pt x="290242" y="1669300"/>
                  </a:lnTo>
                  <a:lnTo>
                    <a:pt x="290291" y="1669208"/>
                  </a:lnTo>
                  <a:lnTo>
                    <a:pt x="290333" y="1669113"/>
                  </a:lnTo>
                  <a:lnTo>
                    <a:pt x="290363" y="1669012"/>
                  </a:lnTo>
                  <a:lnTo>
                    <a:pt x="290378" y="1668908"/>
                  </a:lnTo>
                  <a:lnTo>
                    <a:pt x="290374" y="1668689"/>
                  </a:lnTo>
                  <a:lnTo>
                    <a:pt x="290378" y="1668584"/>
                  </a:lnTo>
                  <a:lnTo>
                    <a:pt x="290427" y="1668411"/>
                  </a:lnTo>
                  <a:lnTo>
                    <a:pt x="290476" y="1668306"/>
                  </a:lnTo>
                  <a:lnTo>
                    <a:pt x="290556" y="1668124"/>
                  </a:lnTo>
                  <a:lnTo>
                    <a:pt x="290620" y="1668028"/>
                  </a:lnTo>
                  <a:lnTo>
                    <a:pt x="290653" y="1667994"/>
                  </a:lnTo>
                  <a:lnTo>
                    <a:pt x="290711" y="1667937"/>
                  </a:lnTo>
                  <a:lnTo>
                    <a:pt x="290813" y="1667855"/>
                  </a:lnTo>
                  <a:lnTo>
                    <a:pt x="290937" y="1667868"/>
                  </a:lnTo>
                  <a:lnTo>
                    <a:pt x="291062" y="1667859"/>
                  </a:lnTo>
                  <a:lnTo>
                    <a:pt x="291179" y="1667836"/>
                  </a:lnTo>
                  <a:lnTo>
                    <a:pt x="291296" y="1667795"/>
                  </a:lnTo>
                  <a:lnTo>
                    <a:pt x="291402" y="1667736"/>
                  </a:lnTo>
                  <a:lnTo>
                    <a:pt x="291500" y="1667659"/>
                  </a:lnTo>
                  <a:lnTo>
                    <a:pt x="291584" y="1667554"/>
                  </a:lnTo>
                  <a:lnTo>
                    <a:pt x="291807" y="1667207"/>
                  </a:lnTo>
                  <a:lnTo>
                    <a:pt x="292305" y="1666551"/>
                  </a:lnTo>
                  <a:lnTo>
                    <a:pt x="292630" y="1666091"/>
                  </a:lnTo>
                  <a:lnTo>
                    <a:pt x="292925" y="1665644"/>
                  </a:lnTo>
                  <a:lnTo>
                    <a:pt x="293069" y="1665407"/>
                  </a:lnTo>
                  <a:lnTo>
                    <a:pt x="293137" y="1665284"/>
                  </a:lnTo>
                  <a:lnTo>
                    <a:pt x="293209" y="1665165"/>
                  </a:lnTo>
                  <a:lnTo>
                    <a:pt x="293284" y="1665047"/>
                  </a:lnTo>
                  <a:lnTo>
                    <a:pt x="293379" y="1664910"/>
                  </a:lnTo>
                  <a:lnTo>
                    <a:pt x="293477" y="1664773"/>
                  </a:lnTo>
                  <a:lnTo>
                    <a:pt x="293893" y="1664240"/>
                  </a:lnTo>
                  <a:lnTo>
                    <a:pt x="294006" y="1664108"/>
                  </a:lnTo>
                  <a:lnTo>
                    <a:pt x="294225" y="1663834"/>
                  </a:lnTo>
                  <a:lnTo>
                    <a:pt x="294331" y="1663693"/>
                  </a:lnTo>
                  <a:lnTo>
                    <a:pt x="294411" y="1663566"/>
                  </a:lnTo>
                  <a:lnTo>
                    <a:pt x="294554" y="1663301"/>
                  </a:lnTo>
                  <a:lnTo>
                    <a:pt x="294630" y="1663169"/>
                  </a:lnTo>
                  <a:lnTo>
                    <a:pt x="294713" y="1663046"/>
                  </a:lnTo>
                  <a:lnTo>
                    <a:pt x="294811" y="1662927"/>
                  </a:lnTo>
                  <a:lnTo>
                    <a:pt x="295132" y="1662590"/>
                  </a:lnTo>
                  <a:lnTo>
                    <a:pt x="295234" y="1662472"/>
                  </a:lnTo>
                  <a:lnTo>
                    <a:pt x="295336" y="1662321"/>
                  </a:lnTo>
                  <a:lnTo>
                    <a:pt x="295431" y="1662166"/>
                  </a:lnTo>
                  <a:lnTo>
                    <a:pt x="295612" y="1661843"/>
                  </a:lnTo>
                  <a:lnTo>
                    <a:pt x="295711" y="1661688"/>
                  </a:lnTo>
                  <a:lnTo>
                    <a:pt x="295794" y="1661578"/>
                  </a:lnTo>
                  <a:lnTo>
                    <a:pt x="296058" y="1661255"/>
                  </a:lnTo>
                  <a:lnTo>
                    <a:pt x="296138" y="1661141"/>
                  </a:lnTo>
                  <a:lnTo>
                    <a:pt x="296209" y="1661022"/>
                  </a:lnTo>
                  <a:lnTo>
                    <a:pt x="296274" y="1660904"/>
                  </a:lnTo>
                  <a:lnTo>
                    <a:pt x="296330" y="1660781"/>
                  </a:lnTo>
                  <a:lnTo>
                    <a:pt x="296497" y="1660452"/>
                  </a:lnTo>
                  <a:lnTo>
                    <a:pt x="296580" y="1660275"/>
                  </a:lnTo>
                  <a:lnTo>
                    <a:pt x="296667" y="1660101"/>
                  </a:lnTo>
                  <a:lnTo>
                    <a:pt x="296939" y="1659605"/>
                  </a:lnTo>
                  <a:lnTo>
                    <a:pt x="297003" y="1659477"/>
                  </a:lnTo>
                  <a:lnTo>
                    <a:pt x="297211" y="1659030"/>
                  </a:lnTo>
                  <a:lnTo>
                    <a:pt x="297328" y="1658830"/>
                  </a:lnTo>
                  <a:lnTo>
                    <a:pt x="297521" y="1658556"/>
                  </a:lnTo>
                  <a:lnTo>
                    <a:pt x="297581" y="1658465"/>
                  </a:lnTo>
                  <a:lnTo>
                    <a:pt x="297630" y="1658370"/>
                  </a:lnTo>
                  <a:lnTo>
                    <a:pt x="297721" y="1658173"/>
                  </a:lnTo>
                  <a:lnTo>
                    <a:pt x="297819" y="1657977"/>
                  </a:lnTo>
                  <a:lnTo>
                    <a:pt x="297861" y="1657914"/>
                  </a:lnTo>
                  <a:lnTo>
                    <a:pt x="297955" y="1657786"/>
                  </a:lnTo>
                  <a:lnTo>
                    <a:pt x="297997" y="1657722"/>
                  </a:lnTo>
                  <a:lnTo>
                    <a:pt x="298053" y="1657617"/>
                  </a:lnTo>
                  <a:lnTo>
                    <a:pt x="298080" y="1657531"/>
                  </a:lnTo>
                  <a:lnTo>
                    <a:pt x="298148" y="1657353"/>
                  </a:lnTo>
                  <a:lnTo>
                    <a:pt x="298231" y="1657171"/>
                  </a:lnTo>
                  <a:lnTo>
                    <a:pt x="298280" y="1657080"/>
                  </a:lnTo>
                  <a:lnTo>
                    <a:pt x="298371" y="1656893"/>
                  </a:lnTo>
                  <a:lnTo>
                    <a:pt x="298527" y="1656600"/>
                  </a:lnTo>
                  <a:lnTo>
                    <a:pt x="298711" y="1656223"/>
                  </a:lnTo>
                  <a:lnTo>
                    <a:pt x="298806" y="1656018"/>
                  </a:lnTo>
                  <a:lnTo>
                    <a:pt x="298859" y="1655913"/>
                  </a:lnTo>
                  <a:lnTo>
                    <a:pt x="298957" y="1655699"/>
                  </a:lnTo>
                  <a:lnTo>
                    <a:pt x="299036" y="1655475"/>
                  </a:lnTo>
                  <a:lnTo>
                    <a:pt x="299116" y="1655193"/>
                  </a:lnTo>
                  <a:lnTo>
                    <a:pt x="299150" y="1655047"/>
                  </a:lnTo>
                  <a:lnTo>
                    <a:pt x="299172" y="1654905"/>
                  </a:lnTo>
                  <a:lnTo>
                    <a:pt x="299184" y="1654760"/>
                  </a:lnTo>
                  <a:lnTo>
                    <a:pt x="299176" y="1654650"/>
                  </a:lnTo>
                  <a:lnTo>
                    <a:pt x="299131" y="1654327"/>
                  </a:lnTo>
                  <a:lnTo>
                    <a:pt x="299127" y="1654217"/>
                  </a:lnTo>
                  <a:lnTo>
                    <a:pt x="299138" y="1654103"/>
                  </a:lnTo>
                  <a:lnTo>
                    <a:pt x="299161" y="1653985"/>
                  </a:lnTo>
                  <a:lnTo>
                    <a:pt x="299214" y="1653752"/>
                  </a:lnTo>
                  <a:lnTo>
                    <a:pt x="299221" y="1653556"/>
                  </a:lnTo>
                  <a:lnTo>
                    <a:pt x="299203" y="1653397"/>
                  </a:lnTo>
                  <a:lnTo>
                    <a:pt x="299172" y="1653050"/>
                  </a:lnTo>
                  <a:lnTo>
                    <a:pt x="299165" y="1652873"/>
                  </a:lnTo>
                  <a:lnTo>
                    <a:pt x="299172" y="1652786"/>
                  </a:lnTo>
                  <a:lnTo>
                    <a:pt x="299187" y="1652704"/>
                  </a:lnTo>
                  <a:lnTo>
                    <a:pt x="299270" y="1652462"/>
                  </a:lnTo>
                  <a:lnTo>
                    <a:pt x="299293" y="1652380"/>
                  </a:lnTo>
                  <a:lnTo>
                    <a:pt x="299339" y="1652134"/>
                  </a:lnTo>
                  <a:lnTo>
                    <a:pt x="299354" y="1652007"/>
                  </a:lnTo>
                  <a:lnTo>
                    <a:pt x="299391" y="1651756"/>
                  </a:lnTo>
                  <a:lnTo>
                    <a:pt x="299452" y="1651487"/>
                  </a:lnTo>
                  <a:lnTo>
                    <a:pt x="299486" y="1651350"/>
                  </a:lnTo>
                  <a:lnTo>
                    <a:pt x="299520" y="1651218"/>
                  </a:lnTo>
                  <a:lnTo>
                    <a:pt x="299561" y="1651086"/>
                  </a:lnTo>
                  <a:lnTo>
                    <a:pt x="299614" y="1650931"/>
                  </a:lnTo>
                  <a:lnTo>
                    <a:pt x="299675" y="1650781"/>
                  </a:lnTo>
                  <a:lnTo>
                    <a:pt x="299868" y="1650329"/>
                  </a:lnTo>
                  <a:lnTo>
                    <a:pt x="299924" y="1650174"/>
                  </a:lnTo>
                  <a:lnTo>
                    <a:pt x="300026" y="1649869"/>
                  </a:lnTo>
                  <a:lnTo>
                    <a:pt x="300083" y="1649719"/>
                  </a:lnTo>
                  <a:lnTo>
                    <a:pt x="300147" y="1649568"/>
                  </a:lnTo>
                  <a:lnTo>
                    <a:pt x="300253" y="1649363"/>
                  </a:lnTo>
                  <a:lnTo>
                    <a:pt x="300367" y="1649158"/>
                  </a:lnTo>
                  <a:lnTo>
                    <a:pt x="300427" y="1649058"/>
                  </a:lnTo>
                  <a:lnTo>
                    <a:pt x="300499" y="1648944"/>
                  </a:lnTo>
                  <a:lnTo>
                    <a:pt x="300725" y="1648602"/>
                  </a:lnTo>
                  <a:lnTo>
                    <a:pt x="300794" y="1648483"/>
                  </a:lnTo>
                  <a:lnTo>
                    <a:pt x="300854" y="1648360"/>
                  </a:lnTo>
                  <a:lnTo>
                    <a:pt x="301017" y="1647982"/>
                  </a:lnTo>
                  <a:lnTo>
                    <a:pt x="301134" y="1647731"/>
                  </a:lnTo>
                  <a:lnTo>
                    <a:pt x="301262" y="1647481"/>
                  </a:lnTo>
                  <a:lnTo>
                    <a:pt x="301330" y="1647358"/>
                  </a:lnTo>
                  <a:lnTo>
                    <a:pt x="301455" y="1647194"/>
                  </a:lnTo>
                  <a:lnTo>
                    <a:pt x="301561" y="1647098"/>
                  </a:lnTo>
                  <a:lnTo>
                    <a:pt x="301659" y="1646998"/>
                  </a:lnTo>
                  <a:lnTo>
                    <a:pt x="301735" y="1646916"/>
                  </a:lnTo>
                  <a:lnTo>
                    <a:pt x="301806" y="1646829"/>
                  </a:lnTo>
                  <a:lnTo>
                    <a:pt x="301939" y="1646647"/>
                  </a:lnTo>
                  <a:lnTo>
                    <a:pt x="302067" y="1646442"/>
                  </a:lnTo>
                  <a:lnTo>
                    <a:pt x="302237" y="1646109"/>
                  </a:lnTo>
                  <a:lnTo>
                    <a:pt x="302396" y="1645776"/>
                  </a:lnTo>
                  <a:lnTo>
                    <a:pt x="302494" y="1645553"/>
                  </a:lnTo>
                  <a:lnTo>
                    <a:pt x="302539" y="1645439"/>
                  </a:lnTo>
                  <a:lnTo>
                    <a:pt x="302630" y="1645184"/>
                  </a:lnTo>
                  <a:lnTo>
                    <a:pt x="302657" y="1645101"/>
                  </a:lnTo>
                  <a:lnTo>
                    <a:pt x="302679" y="1645015"/>
                  </a:lnTo>
                  <a:lnTo>
                    <a:pt x="302706" y="1644892"/>
                  </a:lnTo>
                  <a:lnTo>
                    <a:pt x="302759" y="1644523"/>
                  </a:lnTo>
                  <a:lnTo>
                    <a:pt x="302785" y="1644400"/>
                  </a:lnTo>
                  <a:lnTo>
                    <a:pt x="302876" y="1644103"/>
                  </a:lnTo>
                  <a:lnTo>
                    <a:pt x="302906" y="1643980"/>
                  </a:lnTo>
                  <a:lnTo>
                    <a:pt x="302940" y="1643789"/>
                  </a:lnTo>
                  <a:lnTo>
                    <a:pt x="303053" y="1643602"/>
                  </a:lnTo>
                  <a:lnTo>
                    <a:pt x="303155" y="1643411"/>
                  </a:lnTo>
                  <a:lnTo>
                    <a:pt x="303201" y="1643310"/>
                  </a:lnTo>
                  <a:lnTo>
                    <a:pt x="303246" y="1643192"/>
                  </a:lnTo>
                  <a:lnTo>
                    <a:pt x="303322" y="1642950"/>
                  </a:lnTo>
                  <a:lnTo>
                    <a:pt x="303352" y="1642827"/>
                  </a:lnTo>
                  <a:lnTo>
                    <a:pt x="303496" y="1642340"/>
                  </a:lnTo>
                  <a:lnTo>
                    <a:pt x="303658" y="1641897"/>
                  </a:lnTo>
                  <a:lnTo>
                    <a:pt x="303685" y="1641793"/>
                  </a:lnTo>
                  <a:lnTo>
                    <a:pt x="303707" y="1641683"/>
                  </a:lnTo>
                  <a:lnTo>
                    <a:pt x="303722" y="1641578"/>
                  </a:lnTo>
                  <a:lnTo>
                    <a:pt x="303741" y="1641364"/>
                  </a:lnTo>
                  <a:lnTo>
                    <a:pt x="303745" y="1641236"/>
                  </a:lnTo>
                  <a:lnTo>
                    <a:pt x="303711" y="1640854"/>
                  </a:lnTo>
                  <a:lnTo>
                    <a:pt x="303703" y="1640726"/>
                  </a:lnTo>
                  <a:lnTo>
                    <a:pt x="303711" y="1640480"/>
                  </a:lnTo>
                  <a:lnTo>
                    <a:pt x="303705" y="1640404"/>
                  </a:lnTo>
                  <a:lnTo>
                    <a:pt x="303700" y="1640348"/>
                  </a:lnTo>
                  <a:lnTo>
                    <a:pt x="303669" y="1640197"/>
                  </a:lnTo>
                  <a:lnTo>
                    <a:pt x="303617" y="1640065"/>
                  </a:lnTo>
                  <a:lnTo>
                    <a:pt x="303537" y="1639979"/>
                  </a:lnTo>
                  <a:lnTo>
                    <a:pt x="303450" y="1639901"/>
                  </a:lnTo>
                  <a:lnTo>
                    <a:pt x="303386" y="1639796"/>
                  </a:lnTo>
                  <a:lnTo>
                    <a:pt x="303345" y="1639664"/>
                  </a:lnTo>
                  <a:lnTo>
                    <a:pt x="303322" y="1639523"/>
                  </a:lnTo>
                  <a:lnTo>
                    <a:pt x="303318" y="1639400"/>
                  </a:lnTo>
                  <a:lnTo>
                    <a:pt x="303337" y="1639272"/>
                  </a:lnTo>
                  <a:lnTo>
                    <a:pt x="303397" y="1639017"/>
                  </a:lnTo>
                  <a:lnTo>
                    <a:pt x="303409" y="1638889"/>
                  </a:lnTo>
                  <a:lnTo>
                    <a:pt x="303405" y="1638771"/>
                  </a:lnTo>
                  <a:lnTo>
                    <a:pt x="303397" y="1638657"/>
                  </a:lnTo>
                  <a:lnTo>
                    <a:pt x="303382" y="1638538"/>
                  </a:lnTo>
                  <a:lnTo>
                    <a:pt x="303345" y="1638306"/>
                  </a:lnTo>
                  <a:lnTo>
                    <a:pt x="303295" y="1638128"/>
                  </a:lnTo>
                  <a:lnTo>
                    <a:pt x="303235" y="1637950"/>
                  </a:lnTo>
                  <a:lnTo>
                    <a:pt x="303167" y="1637777"/>
                  </a:lnTo>
                  <a:lnTo>
                    <a:pt x="303095" y="1637609"/>
                  </a:lnTo>
                  <a:lnTo>
                    <a:pt x="303031" y="1637435"/>
                  </a:lnTo>
                  <a:lnTo>
                    <a:pt x="302982" y="1637294"/>
                  </a:lnTo>
                  <a:lnTo>
                    <a:pt x="302940" y="1637153"/>
                  </a:lnTo>
                  <a:lnTo>
                    <a:pt x="302846" y="1636875"/>
                  </a:lnTo>
                  <a:lnTo>
                    <a:pt x="302789" y="1636743"/>
                  </a:lnTo>
                  <a:lnTo>
                    <a:pt x="302736" y="1636633"/>
                  </a:lnTo>
                  <a:lnTo>
                    <a:pt x="302626" y="1636424"/>
                  </a:lnTo>
                  <a:lnTo>
                    <a:pt x="302562" y="1636323"/>
                  </a:lnTo>
                  <a:lnTo>
                    <a:pt x="302494" y="1636228"/>
                  </a:lnTo>
                  <a:lnTo>
                    <a:pt x="302388" y="1636118"/>
                  </a:lnTo>
                  <a:lnTo>
                    <a:pt x="302267" y="1636023"/>
                  </a:lnTo>
                  <a:lnTo>
                    <a:pt x="302014" y="1635836"/>
                  </a:lnTo>
                  <a:lnTo>
                    <a:pt x="301897" y="1635735"/>
                  </a:lnTo>
                  <a:lnTo>
                    <a:pt x="301784" y="1635617"/>
                  </a:lnTo>
                  <a:lnTo>
                    <a:pt x="301466" y="1635229"/>
                  </a:lnTo>
                  <a:lnTo>
                    <a:pt x="301349" y="1635116"/>
                  </a:lnTo>
                  <a:lnTo>
                    <a:pt x="301221" y="1635002"/>
                  </a:lnTo>
                  <a:lnTo>
                    <a:pt x="301084" y="1634897"/>
                  </a:lnTo>
                  <a:lnTo>
                    <a:pt x="300945" y="1634796"/>
                  </a:lnTo>
                  <a:lnTo>
                    <a:pt x="300797" y="1634701"/>
                  </a:lnTo>
                  <a:lnTo>
                    <a:pt x="300650" y="1634619"/>
                  </a:lnTo>
                  <a:lnTo>
                    <a:pt x="300525" y="1634555"/>
                  </a:lnTo>
                  <a:lnTo>
                    <a:pt x="300393" y="1634496"/>
                  </a:lnTo>
                  <a:lnTo>
                    <a:pt x="300128" y="1634395"/>
                  </a:lnTo>
                  <a:lnTo>
                    <a:pt x="299856" y="1634313"/>
                  </a:lnTo>
                  <a:lnTo>
                    <a:pt x="299429" y="1634222"/>
                  </a:lnTo>
                  <a:lnTo>
                    <a:pt x="299172" y="1634154"/>
                  </a:lnTo>
                  <a:lnTo>
                    <a:pt x="298938" y="1634081"/>
                  </a:lnTo>
                  <a:lnTo>
                    <a:pt x="298770" y="1634020"/>
                  </a:lnTo>
                  <a:lnTo>
                    <a:pt x="298447" y="1633903"/>
                  </a:lnTo>
                  <a:lnTo>
                    <a:pt x="298318" y="1633853"/>
                  </a:lnTo>
                  <a:lnTo>
                    <a:pt x="298201" y="1633789"/>
                  </a:lnTo>
                  <a:lnTo>
                    <a:pt x="298106" y="1633707"/>
                  </a:lnTo>
                  <a:lnTo>
                    <a:pt x="298061" y="1633634"/>
                  </a:lnTo>
                  <a:lnTo>
                    <a:pt x="298023" y="1633548"/>
                  </a:lnTo>
                  <a:lnTo>
                    <a:pt x="297959" y="1633374"/>
                  </a:lnTo>
                  <a:lnTo>
                    <a:pt x="297914" y="1633297"/>
                  </a:lnTo>
                  <a:lnTo>
                    <a:pt x="297804" y="1633169"/>
                  </a:lnTo>
                  <a:lnTo>
                    <a:pt x="297597" y="1633242"/>
                  </a:lnTo>
                  <a:lnTo>
                    <a:pt x="297354" y="1633417"/>
                  </a:lnTo>
                  <a:lnTo>
                    <a:pt x="296974" y="1633787"/>
                  </a:lnTo>
                  <a:lnTo>
                    <a:pt x="296311" y="1633999"/>
                  </a:lnTo>
                  <a:lnTo>
                    <a:pt x="296228" y="1634054"/>
                  </a:lnTo>
                  <a:lnTo>
                    <a:pt x="296119" y="1634099"/>
                  </a:lnTo>
                  <a:lnTo>
                    <a:pt x="296002" y="1634131"/>
                  </a:lnTo>
                  <a:lnTo>
                    <a:pt x="295877" y="1634154"/>
                  </a:lnTo>
                  <a:lnTo>
                    <a:pt x="295760" y="1634181"/>
                  </a:lnTo>
                  <a:lnTo>
                    <a:pt x="295642" y="1634222"/>
                  </a:lnTo>
                  <a:lnTo>
                    <a:pt x="295525" y="1634281"/>
                  </a:lnTo>
                  <a:lnTo>
                    <a:pt x="295412" y="1634350"/>
                  </a:lnTo>
                  <a:lnTo>
                    <a:pt x="295193" y="1634500"/>
                  </a:lnTo>
                  <a:lnTo>
                    <a:pt x="295079" y="1634569"/>
                  </a:lnTo>
                  <a:lnTo>
                    <a:pt x="294966" y="1634619"/>
                  </a:lnTo>
                  <a:lnTo>
                    <a:pt x="294853" y="1634664"/>
                  </a:lnTo>
                  <a:lnTo>
                    <a:pt x="294735" y="1634705"/>
                  </a:lnTo>
                  <a:lnTo>
                    <a:pt x="294622" y="1634756"/>
                  </a:lnTo>
                  <a:lnTo>
                    <a:pt x="294210" y="1634924"/>
                  </a:lnTo>
                  <a:lnTo>
                    <a:pt x="293640" y="1635125"/>
                  </a:lnTo>
                  <a:lnTo>
                    <a:pt x="292906" y="1635284"/>
                  </a:lnTo>
                  <a:lnTo>
                    <a:pt x="292263" y="1635598"/>
                  </a:lnTo>
                  <a:lnTo>
                    <a:pt x="291883" y="1636552"/>
                  </a:lnTo>
                  <a:lnTo>
                    <a:pt x="291299" y="1636815"/>
                  </a:lnTo>
                  <a:lnTo>
                    <a:pt x="290637" y="1636941"/>
                  </a:lnTo>
                  <a:lnTo>
                    <a:pt x="290267" y="1637058"/>
                  </a:lnTo>
                  <a:lnTo>
                    <a:pt x="289887" y="1637408"/>
                  </a:lnTo>
                  <a:lnTo>
                    <a:pt x="289036" y="1637754"/>
                  </a:lnTo>
                  <a:lnTo>
                    <a:pt x="288617" y="1638087"/>
                  </a:lnTo>
                  <a:lnTo>
                    <a:pt x="288322" y="1638406"/>
                  </a:lnTo>
                  <a:lnTo>
                    <a:pt x="288107" y="1638602"/>
                  </a:lnTo>
                  <a:lnTo>
                    <a:pt x="287600" y="1638766"/>
                  </a:lnTo>
                  <a:lnTo>
                    <a:pt x="287396" y="1639026"/>
                  </a:lnTo>
                  <a:lnTo>
                    <a:pt x="287064" y="1639117"/>
                  </a:lnTo>
                  <a:lnTo>
                    <a:pt x="286867" y="1638926"/>
                  </a:lnTo>
                  <a:lnTo>
                    <a:pt x="286671" y="1638844"/>
                  </a:lnTo>
                  <a:lnTo>
                    <a:pt x="286417" y="1638903"/>
                  </a:lnTo>
                  <a:lnTo>
                    <a:pt x="286202" y="1639099"/>
                  </a:lnTo>
                  <a:lnTo>
                    <a:pt x="285552" y="1639258"/>
                  </a:lnTo>
                  <a:lnTo>
                    <a:pt x="285269" y="1639395"/>
                  </a:lnTo>
                  <a:lnTo>
                    <a:pt x="284891" y="1639655"/>
                  </a:lnTo>
                  <a:lnTo>
                    <a:pt x="284636" y="1640008"/>
                  </a:lnTo>
                  <a:lnTo>
                    <a:pt x="284124" y="1640694"/>
                  </a:lnTo>
                  <a:lnTo>
                    <a:pt x="283881" y="1641035"/>
                  </a:lnTo>
                  <a:lnTo>
                    <a:pt x="283599" y="1641638"/>
                  </a:lnTo>
                  <a:lnTo>
                    <a:pt x="283180" y="1642281"/>
                  </a:lnTo>
                  <a:lnTo>
                    <a:pt x="282721" y="1643010"/>
                  </a:lnTo>
                  <a:lnTo>
                    <a:pt x="282752" y="1643269"/>
                  </a:lnTo>
                  <a:lnTo>
                    <a:pt x="282922" y="1643607"/>
                  </a:lnTo>
                  <a:lnTo>
                    <a:pt x="282812" y="1643798"/>
                  </a:lnTo>
                  <a:lnTo>
                    <a:pt x="282706" y="1643812"/>
                  </a:lnTo>
                  <a:lnTo>
                    <a:pt x="282328" y="1643390"/>
                  </a:lnTo>
                  <a:lnTo>
                    <a:pt x="282119" y="1643502"/>
                  </a:lnTo>
                  <a:lnTo>
                    <a:pt x="281678" y="1643862"/>
                  </a:lnTo>
                  <a:lnTo>
                    <a:pt x="281408" y="1644374"/>
                  </a:lnTo>
                  <a:lnTo>
                    <a:pt x="281204" y="1644656"/>
                  </a:lnTo>
                  <a:lnTo>
                    <a:pt x="280810" y="1644928"/>
                  </a:lnTo>
                  <a:lnTo>
                    <a:pt x="280187" y="1645337"/>
                  </a:lnTo>
                  <a:lnTo>
                    <a:pt x="279807" y="1645566"/>
                  </a:lnTo>
                  <a:lnTo>
                    <a:pt x="279275" y="1646724"/>
                  </a:lnTo>
                  <a:lnTo>
                    <a:pt x="279180" y="1647052"/>
                  </a:lnTo>
                  <a:lnTo>
                    <a:pt x="279139" y="1647453"/>
                  </a:lnTo>
                  <a:lnTo>
                    <a:pt x="278806" y="1647640"/>
                  </a:lnTo>
                  <a:lnTo>
                    <a:pt x="278606" y="1647936"/>
                  </a:lnTo>
                  <a:lnTo>
                    <a:pt x="278096" y="1648452"/>
                  </a:lnTo>
                  <a:lnTo>
                    <a:pt x="277805" y="1648761"/>
                  </a:lnTo>
                  <a:lnTo>
                    <a:pt x="277506" y="1649773"/>
                  </a:lnTo>
                  <a:lnTo>
                    <a:pt x="277487" y="1650182"/>
                  </a:lnTo>
                  <a:lnTo>
                    <a:pt x="277337" y="1650664"/>
                  </a:lnTo>
                  <a:lnTo>
                    <a:pt x="276976" y="1651019"/>
                  </a:lnTo>
                  <a:lnTo>
                    <a:pt x="276633" y="1651614"/>
                  </a:lnTo>
                  <a:lnTo>
                    <a:pt x="276446" y="1651927"/>
                  </a:lnTo>
                  <a:lnTo>
                    <a:pt x="275832" y="1652300"/>
                  </a:lnTo>
                  <a:lnTo>
                    <a:pt x="275152" y="1652367"/>
                  </a:lnTo>
                  <a:lnTo>
                    <a:pt x="274334" y="1652517"/>
                  </a:lnTo>
                  <a:lnTo>
                    <a:pt x="273409" y="1652645"/>
                  </a:lnTo>
                  <a:lnTo>
                    <a:pt x="272952" y="1652535"/>
                  </a:lnTo>
                  <a:lnTo>
                    <a:pt x="272151" y="1652394"/>
                  </a:lnTo>
                  <a:lnTo>
                    <a:pt x="271516" y="1652266"/>
                  </a:lnTo>
                  <a:lnTo>
                    <a:pt x="270847" y="1652143"/>
                  </a:lnTo>
                  <a:lnTo>
                    <a:pt x="269751" y="1651765"/>
                  </a:lnTo>
                  <a:lnTo>
                    <a:pt x="269131" y="1651829"/>
                  </a:lnTo>
                  <a:lnTo>
                    <a:pt x="268326" y="1651870"/>
                  </a:lnTo>
                  <a:lnTo>
                    <a:pt x="267973" y="1651901"/>
                  </a:lnTo>
                  <a:lnTo>
                    <a:pt x="267608" y="1651934"/>
                  </a:lnTo>
                  <a:lnTo>
                    <a:pt x="267522" y="1652043"/>
                  </a:lnTo>
                  <a:lnTo>
                    <a:pt x="268451" y="1653397"/>
                  </a:lnTo>
                  <a:lnTo>
                    <a:pt x="268814" y="1653966"/>
                  </a:lnTo>
                  <a:lnTo>
                    <a:pt x="268939" y="1654340"/>
                  </a:lnTo>
                  <a:lnTo>
                    <a:pt x="268761" y="1654678"/>
                  </a:lnTo>
                  <a:lnTo>
                    <a:pt x="268115" y="1655338"/>
                  </a:lnTo>
                  <a:lnTo>
                    <a:pt x="267238" y="1656227"/>
                  </a:lnTo>
                  <a:lnTo>
                    <a:pt x="266437" y="1657111"/>
                  </a:lnTo>
                  <a:lnTo>
                    <a:pt x="265443" y="1658201"/>
                  </a:lnTo>
                  <a:lnTo>
                    <a:pt x="265091" y="1658670"/>
                  </a:lnTo>
                  <a:lnTo>
                    <a:pt x="264642" y="1659295"/>
                  </a:lnTo>
                  <a:lnTo>
                    <a:pt x="264268" y="1660275"/>
                  </a:lnTo>
                  <a:lnTo>
                    <a:pt x="264249" y="1661341"/>
                  </a:lnTo>
                  <a:lnTo>
                    <a:pt x="264498" y="1662745"/>
                  </a:lnTo>
                  <a:lnTo>
                    <a:pt x="264664" y="1663930"/>
                  </a:lnTo>
                  <a:lnTo>
                    <a:pt x="264819" y="1664618"/>
                  </a:lnTo>
                  <a:lnTo>
                    <a:pt x="264838" y="1665056"/>
                  </a:lnTo>
                  <a:lnTo>
                    <a:pt x="264986" y="1665995"/>
                  </a:lnTo>
                  <a:lnTo>
                    <a:pt x="264721" y="1666893"/>
                  </a:lnTo>
                  <a:lnTo>
                    <a:pt x="264218" y="1667490"/>
                  </a:lnTo>
                  <a:lnTo>
                    <a:pt x="263584" y="1667805"/>
                  </a:lnTo>
                  <a:lnTo>
                    <a:pt x="262488" y="1667950"/>
                  </a:lnTo>
                  <a:lnTo>
                    <a:pt x="261176" y="1668010"/>
                  </a:lnTo>
                  <a:lnTo>
                    <a:pt x="260904" y="1668005"/>
                  </a:lnTo>
                  <a:lnTo>
                    <a:pt x="260965" y="1667732"/>
                  </a:lnTo>
                  <a:lnTo>
                    <a:pt x="260549" y="1666460"/>
                  </a:lnTo>
                  <a:lnTo>
                    <a:pt x="260054" y="1665079"/>
                  </a:lnTo>
                  <a:lnTo>
                    <a:pt x="259528" y="1664053"/>
                  </a:lnTo>
                  <a:lnTo>
                    <a:pt x="259041" y="1663743"/>
                  </a:lnTo>
                  <a:lnTo>
                    <a:pt x="258198" y="1663452"/>
                  </a:lnTo>
                  <a:lnTo>
                    <a:pt x="257242" y="1663547"/>
                  </a:lnTo>
                  <a:lnTo>
                    <a:pt x="255844" y="1663766"/>
                  </a:lnTo>
                  <a:lnTo>
                    <a:pt x="254801" y="1664076"/>
                  </a:lnTo>
                  <a:lnTo>
                    <a:pt x="254079" y="1664587"/>
                  </a:lnTo>
                  <a:lnTo>
                    <a:pt x="253603" y="1665398"/>
                  </a:lnTo>
                  <a:lnTo>
                    <a:pt x="253505" y="1666191"/>
                  </a:lnTo>
                  <a:lnTo>
                    <a:pt x="253433" y="1667016"/>
                  </a:lnTo>
                  <a:lnTo>
                    <a:pt x="253584" y="1667841"/>
                  </a:lnTo>
                  <a:lnTo>
                    <a:pt x="254068" y="1668342"/>
                  </a:lnTo>
                  <a:lnTo>
                    <a:pt x="254336" y="1668566"/>
                  </a:lnTo>
                  <a:lnTo>
                    <a:pt x="254355" y="1668871"/>
                  </a:lnTo>
                  <a:lnTo>
                    <a:pt x="253610" y="1669295"/>
                  </a:lnTo>
                  <a:lnTo>
                    <a:pt x="253308" y="1669373"/>
                  </a:lnTo>
                  <a:lnTo>
                    <a:pt x="253092" y="1669231"/>
                  </a:lnTo>
                  <a:lnTo>
                    <a:pt x="252790" y="1669363"/>
                  </a:lnTo>
                  <a:lnTo>
                    <a:pt x="252318" y="1669915"/>
                  </a:lnTo>
                  <a:lnTo>
                    <a:pt x="252227" y="1670088"/>
                  </a:lnTo>
                  <a:lnTo>
                    <a:pt x="252170" y="1670184"/>
                  </a:lnTo>
                  <a:lnTo>
                    <a:pt x="252038" y="1670366"/>
                  </a:lnTo>
                  <a:lnTo>
                    <a:pt x="251985" y="1670462"/>
                  </a:lnTo>
                  <a:lnTo>
                    <a:pt x="251936" y="1670599"/>
                  </a:lnTo>
                  <a:lnTo>
                    <a:pt x="251902" y="1670877"/>
                  </a:lnTo>
                  <a:lnTo>
                    <a:pt x="251895" y="1671082"/>
                  </a:lnTo>
                  <a:lnTo>
                    <a:pt x="251887" y="1671187"/>
                  </a:lnTo>
                  <a:lnTo>
                    <a:pt x="251864" y="1671355"/>
                  </a:lnTo>
                  <a:lnTo>
                    <a:pt x="251811" y="1671620"/>
                  </a:lnTo>
                  <a:lnTo>
                    <a:pt x="251785" y="1671793"/>
                  </a:lnTo>
                  <a:lnTo>
                    <a:pt x="251763" y="1671991"/>
                  </a:lnTo>
                  <a:lnTo>
                    <a:pt x="251732" y="1672308"/>
                  </a:lnTo>
                  <a:lnTo>
                    <a:pt x="251709" y="1672481"/>
                  </a:lnTo>
                  <a:lnTo>
                    <a:pt x="251675" y="1672978"/>
                  </a:lnTo>
                  <a:lnTo>
                    <a:pt x="251649" y="1673138"/>
                  </a:lnTo>
                  <a:lnTo>
                    <a:pt x="251577" y="1673320"/>
                  </a:lnTo>
                  <a:lnTo>
                    <a:pt x="251494" y="1673452"/>
                  </a:lnTo>
                  <a:lnTo>
                    <a:pt x="251422" y="1673543"/>
                  </a:lnTo>
                  <a:lnTo>
                    <a:pt x="251343" y="1673630"/>
                  </a:lnTo>
                  <a:lnTo>
                    <a:pt x="251256" y="1673707"/>
                  </a:lnTo>
                  <a:lnTo>
                    <a:pt x="251165" y="1673780"/>
                  </a:lnTo>
                  <a:lnTo>
                    <a:pt x="251071" y="1673849"/>
                  </a:lnTo>
                  <a:lnTo>
                    <a:pt x="250999" y="1673894"/>
                  </a:lnTo>
                  <a:lnTo>
                    <a:pt x="250844" y="1673976"/>
                  </a:lnTo>
                  <a:lnTo>
                    <a:pt x="250761" y="1674013"/>
                  </a:lnTo>
                  <a:lnTo>
                    <a:pt x="250607" y="1674048"/>
                  </a:lnTo>
                  <a:lnTo>
                    <a:pt x="250114" y="1673976"/>
                  </a:lnTo>
                  <a:lnTo>
                    <a:pt x="249937" y="1674040"/>
                  </a:lnTo>
                  <a:lnTo>
                    <a:pt x="249173" y="1674728"/>
                  </a:lnTo>
                  <a:lnTo>
                    <a:pt x="248550" y="1675458"/>
                  </a:lnTo>
                  <a:lnTo>
                    <a:pt x="248210" y="1675749"/>
                  </a:lnTo>
                  <a:lnTo>
                    <a:pt x="248168" y="1675822"/>
                  </a:lnTo>
                  <a:lnTo>
                    <a:pt x="248093" y="1675977"/>
                  </a:lnTo>
                  <a:lnTo>
                    <a:pt x="248028" y="1676132"/>
                  </a:lnTo>
                  <a:lnTo>
                    <a:pt x="247957" y="1676360"/>
                  </a:lnTo>
                  <a:lnTo>
                    <a:pt x="247926" y="1676474"/>
                  </a:lnTo>
                  <a:lnTo>
                    <a:pt x="247900" y="1676593"/>
                  </a:lnTo>
                  <a:lnTo>
                    <a:pt x="247877" y="1676711"/>
                  </a:lnTo>
                  <a:lnTo>
                    <a:pt x="247851" y="1676884"/>
                  </a:lnTo>
                  <a:lnTo>
                    <a:pt x="247832" y="1677067"/>
                  </a:lnTo>
                  <a:lnTo>
                    <a:pt x="247821" y="1677244"/>
                  </a:lnTo>
                  <a:lnTo>
                    <a:pt x="247813" y="1677422"/>
                  </a:lnTo>
                  <a:lnTo>
                    <a:pt x="247805" y="1677746"/>
                  </a:lnTo>
                  <a:lnTo>
                    <a:pt x="247809" y="1678028"/>
                  </a:lnTo>
                  <a:lnTo>
                    <a:pt x="247817" y="1678170"/>
                  </a:lnTo>
                  <a:lnTo>
                    <a:pt x="247839" y="1678384"/>
                  </a:lnTo>
                  <a:lnTo>
                    <a:pt x="247862" y="1678539"/>
                  </a:lnTo>
                  <a:lnTo>
                    <a:pt x="247926" y="1678849"/>
                  </a:lnTo>
                  <a:lnTo>
                    <a:pt x="248013" y="1679159"/>
                  </a:lnTo>
                  <a:lnTo>
                    <a:pt x="248199" y="1679413"/>
                  </a:lnTo>
                  <a:lnTo>
                    <a:pt x="249458" y="1679579"/>
                  </a:lnTo>
                  <a:lnTo>
                    <a:pt x="249711" y="1679690"/>
                  </a:lnTo>
                  <a:lnTo>
                    <a:pt x="249790" y="1679988"/>
                  </a:lnTo>
                  <a:lnTo>
                    <a:pt x="249827" y="1680294"/>
                  </a:lnTo>
                  <a:lnTo>
                    <a:pt x="249857" y="1680435"/>
                  </a:lnTo>
                  <a:lnTo>
                    <a:pt x="249906" y="1680612"/>
                  </a:lnTo>
                  <a:lnTo>
                    <a:pt x="249963" y="1680804"/>
                  </a:lnTo>
                  <a:lnTo>
                    <a:pt x="250005" y="1680923"/>
                  </a:lnTo>
                  <a:lnTo>
                    <a:pt x="250054" y="1681037"/>
                  </a:lnTo>
                  <a:lnTo>
                    <a:pt x="250107" y="1681123"/>
                  </a:lnTo>
                  <a:lnTo>
                    <a:pt x="250167" y="1681210"/>
                  </a:lnTo>
                  <a:lnTo>
                    <a:pt x="250292" y="1681374"/>
                  </a:lnTo>
                  <a:lnTo>
                    <a:pt x="250345" y="1681465"/>
                  </a:lnTo>
                  <a:lnTo>
                    <a:pt x="250432" y="1681657"/>
                  </a:lnTo>
                  <a:lnTo>
                    <a:pt x="250496" y="1681862"/>
                  </a:lnTo>
                  <a:lnTo>
                    <a:pt x="250598" y="1682281"/>
                  </a:lnTo>
                  <a:lnTo>
                    <a:pt x="250659" y="1682486"/>
                  </a:lnTo>
                  <a:lnTo>
                    <a:pt x="250787" y="1682860"/>
                  </a:lnTo>
                  <a:lnTo>
                    <a:pt x="250851" y="1683042"/>
                  </a:lnTo>
                  <a:lnTo>
                    <a:pt x="250991" y="1683407"/>
                  </a:lnTo>
                  <a:lnTo>
                    <a:pt x="251358" y="1684474"/>
                  </a:lnTo>
                  <a:lnTo>
                    <a:pt x="251910" y="1685946"/>
                  </a:lnTo>
                  <a:lnTo>
                    <a:pt x="251951" y="1686019"/>
                  </a:lnTo>
                  <a:lnTo>
                    <a:pt x="251963" y="1686137"/>
                  </a:lnTo>
                  <a:lnTo>
                    <a:pt x="251917" y="1686384"/>
                  </a:lnTo>
                  <a:lnTo>
                    <a:pt x="251864" y="1686602"/>
                  </a:lnTo>
                  <a:lnTo>
                    <a:pt x="251758" y="1687004"/>
                  </a:lnTo>
                  <a:lnTo>
                    <a:pt x="251736" y="1687104"/>
                  </a:lnTo>
                  <a:lnTo>
                    <a:pt x="251717" y="1687263"/>
                  </a:lnTo>
                  <a:lnTo>
                    <a:pt x="251702" y="1687423"/>
                  </a:lnTo>
                  <a:lnTo>
                    <a:pt x="251694" y="1687582"/>
                  </a:lnTo>
                  <a:lnTo>
                    <a:pt x="251683" y="1687742"/>
                  </a:lnTo>
                  <a:lnTo>
                    <a:pt x="251664" y="1687902"/>
                  </a:lnTo>
                  <a:lnTo>
                    <a:pt x="251626" y="1688125"/>
                  </a:lnTo>
                  <a:lnTo>
                    <a:pt x="251604" y="1688239"/>
                  </a:lnTo>
                  <a:lnTo>
                    <a:pt x="251473" y="1689272"/>
                  </a:lnTo>
                  <a:lnTo>
                    <a:pt x="251303" y="1690336"/>
                  </a:lnTo>
                  <a:lnTo>
                    <a:pt x="251363" y="1690816"/>
                  </a:lnTo>
                  <a:lnTo>
                    <a:pt x="251420" y="1691326"/>
                  </a:lnTo>
                  <a:lnTo>
                    <a:pt x="251532" y="1692262"/>
                  </a:lnTo>
                  <a:lnTo>
                    <a:pt x="251222" y="1692710"/>
                  </a:lnTo>
                  <a:lnTo>
                    <a:pt x="250590" y="1693640"/>
                  </a:lnTo>
                  <a:lnTo>
                    <a:pt x="249824" y="1694215"/>
                  </a:lnTo>
                  <a:lnTo>
                    <a:pt x="249351" y="1694652"/>
                  </a:lnTo>
                  <a:lnTo>
                    <a:pt x="249185" y="1694817"/>
                  </a:lnTo>
                  <a:lnTo>
                    <a:pt x="249102" y="1694889"/>
                  </a:lnTo>
                  <a:lnTo>
                    <a:pt x="249022" y="1694967"/>
                  </a:lnTo>
                  <a:lnTo>
                    <a:pt x="248947" y="1695049"/>
                  </a:lnTo>
                  <a:lnTo>
                    <a:pt x="248845" y="1695199"/>
                  </a:lnTo>
                  <a:lnTo>
                    <a:pt x="248784" y="1695341"/>
                  </a:lnTo>
                  <a:lnTo>
                    <a:pt x="248709" y="1695464"/>
                  </a:lnTo>
                  <a:lnTo>
                    <a:pt x="248637" y="1695523"/>
                  </a:lnTo>
                  <a:lnTo>
                    <a:pt x="248550" y="1695569"/>
                  </a:lnTo>
                  <a:lnTo>
                    <a:pt x="248456" y="1695605"/>
                  </a:lnTo>
                  <a:lnTo>
                    <a:pt x="248365" y="1695646"/>
                  </a:lnTo>
                  <a:lnTo>
                    <a:pt x="248278" y="1695692"/>
                  </a:lnTo>
                  <a:lnTo>
                    <a:pt x="248191" y="1695765"/>
                  </a:lnTo>
                  <a:lnTo>
                    <a:pt x="248112" y="1695842"/>
                  </a:lnTo>
                  <a:lnTo>
                    <a:pt x="247953" y="1696011"/>
                  </a:lnTo>
                  <a:lnTo>
                    <a:pt x="247870" y="1696088"/>
                  </a:lnTo>
                  <a:lnTo>
                    <a:pt x="247779" y="1696166"/>
                  </a:lnTo>
                  <a:lnTo>
                    <a:pt x="247586" y="1696303"/>
                  </a:lnTo>
                  <a:lnTo>
                    <a:pt x="247496" y="1696380"/>
                  </a:lnTo>
                  <a:lnTo>
                    <a:pt x="247412" y="1696462"/>
                  </a:lnTo>
                  <a:lnTo>
                    <a:pt x="247352" y="1696549"/>
                  </a:lnTo>
                  <a:lnTo>
                    <a:pt x="247295" y="1696640"/>
                  </a:lnTo>
                  <a:lnTo>
                    <a:pt x="247197" y="1696836"/>
                  </a:lnTo>
                  <a:lnTo>
                    <a:pt x="247144" y="1696932"/>
                  </a:lnTo>
                  <a:lnTo>
                    <a:pt x="247084" y="1697032"/>
                  </a:lnTo>
                  <a:lnTo>
                    <a:pt x="246891" y="1697324"/>
                  </a:lnTo>
                  <a:lnTo>
                    <a:pt x="246830" y="1697424"/>
                  </a:lnTo>
                  <a:lnTo>
                    <a:pt x="246774" y="1697511"/>
                  </a:lnTo>
                  <a:lnTo>
                    <a:pt x="246562" y="1697871"/>
                  </a:lnTo>
                  <a:lnTo>
                    <a:pt x="246313" y="1698244"/>
                  </a:lnTo>
                  <a:lnTo>
                    <a:pt x="246237" y="1698372"/>
                  </a:lnTo>
                  <a:lnTo>
                    <a:pt x="246173" y="1698504"/>
                  </a:lnTo>
                  <a:lnTo>
                    <a:pt x="246109" y="1698655"/>
                  </a:lnTo>
                  <a:lnTo>
                    <a:pt x="246059" y="1698805"/>
                  </a:lnTo>
                  <a:lnTo>
                    <a:pt x="246018" y="1698965"/>
                  </a:lnTo>
                  <a:lnTo>
                    <a:pt x="245946" y="1699284"/>
                  </a:lnTo>
                  <a:lnTo>
                    <a:pt x="245912" y="1699393"/>
                  </a:lnTo>
                  <a:lnTo>
                    <a:pt x="245871" y="1699512"/>
                  </a:lnTo>
                  <a:lnTo>
                    <a:pt x="245836" y="1699630"/>
                  </a:lnTo>
                  <a:lnTo>
                    <a:pt x="245821" y="1699735"/>
                  </a:lnTo>
                  <a:lnTo>
                    <a:pt x="245840" y="1699826"/>
                  </a:lnTo>
                  <a:lnTo>
                    <a:pt x="245897" y="1699895"/>
                  </a:lnTo>
                  <a:lnTo>
                    <a:pt x="245957" y="1699958"/>
                  </a:lnTo>
                  <a:lnTo>
                    <a:pt x="245988" y="1700054"/>
                  </a:lnTo>
                  <a:lnTo>
                    <a:pt x="245961" y="1700186"/>
                  </a:lnTo>
                  <a:lnTo>
                    <a:pt x="245901" y="1700300"/>
                  </a:lnTo>
                  <a:lnTo>
                    <a:pt x="245674" y="1700779"/>
                  </a:lnTo>
                  <a:lnTo>
                    <a:pt x="245576" y="1700975"/>
                  </a:lnTo>
                  <a:lnTo>
                    <a:pt x="245496" y="1701144"/>
                  </a:lnTo>
                  <a:lnTo>
                    <a:pt x="245425" y="1701317"/>
                  </a:lnTo>
                  <a:lnTo>
                    <a:pt x="245368" y="1701490"/>
                  </a:lnTo>
                  <a:lnTo>
                    <a:pt x="245311" y="1701713"/>
                  </a:lnTo>
                  <a:lnTo>
                    <a:pt x="245273" y="1701941"/>
                  </a:lnTo>
                  <a:lnTo>
                    <a:pt x="245247" y="1702174"/>
                  </a:lnTo>
                  <a:lnTo>
                    <a:pt x="245232" y="1702411"/>
                  </a:lnTo>
                  <a:lnTo>
                    <a:pt x="245213" y="1702643"/>
                  </a:lnTo>
                  <a:lnTo>
                    <a:pt x="245202" y="1703049"/>
                  </a:lnTo>
                  <a:lnTo>
                    <a:pt x="245202" y="1703459"/>
                  </a:lnTo>
                  <a:lnTo>
                    <a:pt x="245194" y="1703664"/>
                  </a:lnTo>
                  <a:lnTo>
                    <a:pt x="245152" y="1704412"/>
                  </a:lnTo>
                  <a:lnTo>
                    <a:pt x="245118" y="1704786"/>
                  </a:lnTo>
                  <a:lnTo>
                    <a:pt x="245086" y="1705354"/>
                  </a:lnTo>
                  <a:lnTo>
                    <a:pt x="244775" y="1705957"/>
                  </a:lnTo>
                  <a:lnTo>
                    <a:pt x="244540" y="1706395"/>
                  </a:lnTo>
                  <a:lnTo>
                    <a:pt x="244419" y="1706614"/>
                  </a:lnTo>
                  <a:lnTo>
                    <a:pt x="244230" y="1706924"/>
                  </a:lnTo>
                  <a:lnTo>
                    <a:pt x="243923" y="1707452"/>
                  </a:lnTo>
                  <a:lnTo>
                    <a:pt x="243548" y="1708044"/>
                  </a:lnTo>
                  <a:lnTo>
                    <a:pt x="243346" y="1708355"/>
                  </a:lnTo>
                  <a:lnTo>
                    <a:pt x="243263" y="1708565"/>
                  </a:lnTo>
                  <a:lnTo>
                    <a:pt x="243184" y="1708784"/>
                  </a:lnTo>
                  <a:lnTo>
                    <a:pt x="243003" y="1709974"/>
                  </a:lnTo>
                  <a:lnTo>
                    <a:pt x="242938" y="1710475"/>
                  </a:lnTo>
                  <a:lnTo>
                    <a:pt x="242942" y="1710735"/>
                  </a:lnTo>
                  <a:lnTo>
                    <a:pt x="242957" y="1710999"/>
                  </a:lnTo>
                  <a:lnTo>
                    <a:pt x="243002" y="1711528"/>
                  </a:lnTo>
                  <a:lnTo>
                    <a:pt x="243032" y="1712435"/>
                  </a:lnTo>
                  <a:lnTo>
                    <a:pt x="243032" y="1712754"/>
                  </a:lnTo>
                  <a:lnTo>
                    <a:pt x="243010" y="1713069"/>
                  </a:lnTo>
                  <a:lnTo>
                    <a:pt x="242949" y="1713374"/>
                  </a:lnTo>
                  <a:lnTo>
                    <a:pt x="242896" y="1713584"/>
                  </a:lnTo>
                  <a:lnTo>
                    <a:pt x="242836" y="1713807"/>
                  </a:lnTo>
                  <a:lnTo>
                    <a:pt x="242760" y="1714021"/>
                  </a:lnTo>
                  <a:lnTo>
                    <a:pt x="242666" y="1714199"/>
                  </a:lnTo>
                  <a:lnTo>
                    <a:pt x="242538" y="1714322"/>
                  </a:lnTo>
                  <a:lnTo>
                    <a:pt x="242416" y="1714373"/>
                  </a:lnTo>
                  <a:lnTo>
                    <a:pt x="242280" y="1714405"/>
                  </a:lnTo>
                  <a:lnTo>
                    <a:pt x="242136" y="1714414"/>
                  </a:lnTo>
                  <a:lnTo>
                    <a:pt x="241989" y="1714414"/>
                  </a:lnTo>
                  <a:lnTo>
                    <a:pt x="241849" y="1714405"/>
                  </a:lnTo>
                  <a:lnTo>
                    <a:pt x="241657" y="1714368"/>
                  </a:lnTo>
                  <a:lnTo>
                    <a:pt x="241464" y="1714300"/>
                  </a:lnTo>
                  <a:lnTo>
                    <a:pt x="241090" y="1714112"/>
                  </a:lnTo>
                  <a:lnTo>
                    <a:pt x="240905" y="1714026"/>
                  </a:lnTo>
                  <a:lnTo>
                    <a:pt x="240418" y="1713830"/>
                  </a:lnTo>
                  <a:lnTo>
                    <a:pt x="240232" y="1714275"/>
                  </a:lnTo>
                  <a:lnTo>
                    <a:pt x="240072" y="1714638"/>
                  </a:lnTo>
                  <a:lnTo>
                    <a:pt x="236621" y="1723166"/>
                  </a:lnTo>
                  <a:lnTo>
                    <a:pt x="232884" y="1732406"/>
                  </a:lnTo>
                  <a:lnTo>
                    <a:pt x="233135" y="1733155"/>
                  </a:lnTo>
                  <a:lnTo>
                    <a:pt x="233203" y="1733373"/>
                  </a:lnTo>
                  <a:lnTo>
                    <a:pt x="233259" y="1733592"/>
                  </a:lnTo>
                  <a:lnTo>
                    <a:pt x="233320" y="1733811"/>
                  </a:lnTo>
                  <a:lnTo>
                    <a:pt x="233395" y="1734025"/>
                  </a:lnTo>
                  <a:lnTo>
                    <a:pt x="233486" y="1734226"/>
                  </a:lnTo>
                  <a:lnTo>
                    <a:pt x="233660" y="1734495"/>
                  </a:lnTo>
                  <a:lnTo>
                    <a:pt x="233879" y="1734741"/>
                  </a:lnTo>
                  <a:lnTo>
                    <a:pt x="234121" y="1734973"/>
                  </a:lnTo>
                  <a:lnTo>
                    <a:pt x="234370" y="1735206"/>
                  </a:lnTo>
                  <a:lnTo>
                    <a:pt x="234609" y="1735438"/>
                  </a:lnTo>
                  <a:lnTo>
                    <a:pt x="235255" y="1736172"/>
                  </a:lnTo>
                  <a:lnTo>
                    <a:pt x="235482" y="1736405"/>
                  </a:lnTo>
                  <a:lnTo>
                    <a:pt x="235731" y="1736610"/>
                  </a:lnTo>
                  <a:lnTo>
                    <a:pt x="235958" y="1736760"/>
                  </a:lnTo>
                  <a:lnTo>
                    <a:pt x="236196" y="1736893"/>
                  </a:lnTo>
                  <a:lnTo>
                    <a:pt x="236441" y="1737016"/>
                  </a:lnTo>
                  <a:lnTo>
                    <a:pt x="236945" y="1737248"/>
                  </a:lnTo>
                  <a:lnTo>
                    <a:pt x="237136" y="1737326"/>
                  </a:lnTo>
                  <a:lnTo>
                    <a:pt x="237538" y="1737463"/>
                  </a:lnTo>
                  <a:lnTo>
                    <a:pt x="237729" y="1737540"/>
                  </a:lnTo>
                  <a:lnTo>
                    <a:pt x="237919" y="1737631"/>
                  </a:lnTo>
                  <a:lnTo>
                    <a:pt x="238188" y="1737827"/>
                  </a:lnTo>
                  <a:lnTo>
                    <a:pt x="238433" y="1738064"/>
                  </a:lnTo>
                  <a:lnTo>
                    <a:pt x="238909" y="1738575"/>
                  </a:lnTo>
                  <a:lnTo>
                    <a:pt x="239162" y="1738807"/>
                  </a:lnTo>
                  <a:lnTo>
                    <a:pt x="239393" y="1738981"/>
                  </a:lnTo>
                  <a:lnTo>
                    <a:pt x="239632" y="1739149"/>
                  </a:lnTo>
                  <a:lnTo>
                    <a:pt x="239872" y="1739314"/>
                  </a:lnTo>
                  <a:lnTo>
                    <a:pt x="240123" y="1739464"/>
                  </a:lnTo>
                  <a:lnTo>
                    <a:pt x="240376" y="1739605"/>
                  </a:lnTo>
                  <a:lnTo>
                    <a:pt x="240606" y="1739719"/>
                  </a:lnTo>
                  <a:lnTo>
                    <a:pt x="240841" y="1739819"/>
                  </a:lnTo>
                  <a:lnTo>
                    <a:pt x="241317" y="1740011"/>
                  </a:lnTo>
                  <a:lnTo>
                    <a:pt x="241551" y="1740120"/>
                  </a:lnTo>
                  <a:lnTo>
                    <a:pt x="241713" y="1740216"/>
                  </a:lnTo>
                  <a:lnTo>
                    <a:pt x="242027" y="1740421"/>
                  </a:lnTo>
                  <a:lnTo>
                    <a:pt x="242189" y="1740517"/>
                  </a:lnTo>
                  <a:lnTo>
                    <a:pt x="242359" y="1740585"/>
                  </a:lnTo>
                  <a:lnTo>
                    <a:pt x="242544" y="1740640"/>
                  </a:lnTo>
                  <a:lnTo>
                    <a:pt x="242742" y="1740677"/>
                  </a:lnTo>
                  <a:lnTo>
                    <a:pt x="242942" y="1740695"/>
                  </a:lnTo>
                  <a:lnTo>
                    <a:pt x="243142" y="1740699"/>
                  </a:lnTo>
                  <a:lnTo>
                    <a:pt x="243339" y="1740686"/>
                  </a:lnTo>
                  <a:lnTo>
                    <a:pt x="243444" y="1740677"/>
                  </a:lnTo>
                  <a:lnTo>
                    <a:pt x="243554" y="1740658"/>
                  </a:lnTo>
                  <a:lnTo>
                    <a:pt x="243660" y="1740636"/>
                  </a:lnTo>
                  <a:lnTo>
                    <a:pt x="243871" y="1740576"/>
                  </a:lnTo>
                  <a:lnTo>
                    <a:pt x="243973" y="1740526"/>
                  </a:lnTo>
                  <a:lnTo>
                    <a:pt x="244170" y="1740398"/>
                  </a:lnTo>
                  <a:lnTo>
                    <a:pt x="244268" y="1740353"/>
                  </a:lnTo>
                  <a:lnTo>
                    <a:pt x="244366" y="1740335"/>
                  </a:lnTo>
                  <a:lnTo>
                    <a:pt x="244472" y="1740407"/>
                  </a:lnTo>
                  <a:lnTo>
                    <a:pt x="244585" y="1740585"/>
                  </a:lnTo>
                  <a:lnTo>
                    <a:pt x="244691" y="1740818"/>
                  </a:lnTo>
                  <a:lnTo>
                    <a:pt x="244767" y="1741068"/>
                  </a:lnTo>
                  <a:lnTo>
                    <a:pt x="244797" y="1741287"/>
                  </a:lnTo>
                  <a:lnTo>
                    <a:pt x="244774" y="1741461"/>
                  </a:lnTo>
                  <a:lnTo>
                    <a:pt x="244721" y="1741638"/>
                  </a:lnTo>
                  <a:lnTo>
                    <a:pt x="244642" y="1741812"/>
                  </a:lnTo>
                  <a:lnTo>
                    <a:pt x="244551" y="1741980"/>
                  </a:lnTo>
                  <a:lnTo>
                    <a:pt x="244453" y="1742145"/>
                  </a:lnTo>
                  <a:lnTo>
                    <a:pt x="244351" y="1742309"/>
                  </a:lnTo>
                  <a:lnTo>
                    <a:pt x="244238" y="1742477"/>
                  </a:lnTo>
                  <a:lnTo>
                    <a:pt x="244117" y="1742632"/>
                  </a:lnTo>
                  <a:lnTo>
                    <a:pt x="243977" y="1742765"/>
                  </a:lnTo>
                  <a:lnTo>
                    <a:pt x="243830" y="1742869"/>
                  </a:lnTo>
                  <a:lnTo>
                    <a:pt x="243645" y="1742947"/>
                  </a:lnTo>
                  <a:lnTo>
                    <a:pt x="243441" y="1742988"/>
                  </a:lnTo>
                  <a:lnTo>
                    <a:pt x="243225" y="1743006"/>
                  </a:lnTo>
                  <a:lnTo>
                    <a:pt x="243010" y="1743002"/>
                  </a:lnTo>
                  <a:lnTo>
                    <a:pt x="242806" y="1742974"/>
                  </a:lnTo>
                  <a:lnTo>
                    <a:pt x="242655" y="1742933"/>
                  </a:lnTo>
                  <a:lnTo>
                    <a:pt x="242223" y="1742724"/>
                  </a:lnTo>
                  <a:lnTo>
                    <a:pt x="242076" y="1742674"/>
                  </a:lnTo>
                  <a:lnTo>
                    <a:pt x="241898" y="1742641"/>
                  </a:lnTo>
                  <a:lnTo>
                    <a:pt x="241717" y="1742623"/>
                  </a:lnTo>
                  <a:lnTo>
                    <a:pt x="241532" y="1742614"/>
                  </a:lnTo>
                  <a:lnTo>
                    <a:pt x="241351" y="1742628"/>
                  </a:lnTo>
                  <a:lnTo>
                    <a:pt x="241177" y="1742660"/>
                  </a:lnTo>
                  <a:lnTo>
                    <a:pt x="240890" y="1742792"/>
                  </a:lnTo>
                  <a:lnTo>
                    <a:pt x="240618" y="1743024"/>
                  </a:lnTo>
                  <a:lnTo>
                    <a:pt x="240365" y="1743316"/>
                  </a:lnTo>
                  <a:lnTo>
                    <a:pt x="240134" y="1743635"/>
                  </a:lnTo>
                  <a:lnTo>
                    <a:pt x="239925" y="1743950"/>
                  </a:lnTo>
                  <a:lnTo>
                    <a:pt x="239787" y="1744187"/>
                  </a:lnTo>
                  <a:lnTo>
                    <a:pt x="239661" y="1744433"/>
                  </a:lnTo>
                  <a:lnTo>
                    <a:pt x="239548" y="1744693"/>
                  </a:lnTo>
                  <a:lnTo>
                    <a:pt x="239332" y="1745208"/>
                  </a:lnTo>
                  <a:lnTo>
                    <a:pt x="239106" y="1745723"/>
                  </a:lnTo>
                  <a:lnTo>
                    <a:pt x="238996" y="1745983"/>
                  </a:lnTo>
                  <a:lnTo>
                    <a:pt x="238898" y="1746248"/>
                  </a:lnTo>
                  <a:lnTo>
                    <a:pt x="238815" y="1746512"/>
                  </a:lnTo>
                  <a:lnTo>
                    <a:pt x="238743" y="1746818"/>
                  </a:lnTo>
                  <a:lnTo>
                    <a:pt x="238690" y="1747127"/>
                  </a:lnTo>
                  <a:lnTo>
                    <a:pt x="238645" y="1747438"/>
                  </a:lnTo>
                  <a:lnTo>
                    <a:pt x="238611" y="1747752"/>
                  </a:lnTo>
                  <a:lnTo>
                    <a:pt x="238558" y="1748404"/>
                  </a:lnTo>
                  <a:lnTo>
                    <a:pt x="238543" y="1748741"/>
                  </a:lnTo>
                  <a:lnTo>
                    <a:pt x="238535" y="1749074"/>
                  </a:lnTo>
                  <a:lnTo>
                    <a:pt x="238539" y="1749412"/>
                  </a:lnTo>
                  <a:lnTo>
                    <a:pt x="238554" y="1749749"/>
                  </a:lnTo>
                  <a:lnTo>
                    <a:pt x="238580" y="1750091"/>
                  </a:lnTo>
                  <a:lnTo>
                    <a:pt x="238622" y="1750428"/>
                  </a:lnTo>
                  <a:lnTo>
                    <a:pt x="238671" y="1750766"/>
                  </a:lnTo>
                  <a:lnTo>
                    <a:pt x="238728" y="1751067"/>
                  </a:lnTo>
                  <a:lnTo>
                    <a:pt x="238807" y="1751436"/>
                  </a:lnTo>
                  <a:lnTo>
                    <a:pt x="238860" y="1751933"/>
                  </a:lnTo>
                  <a:lnTo>
                    <a:pt x="238932" y="1752429"/>
                  </a:lnTo>
                  <a:lnTo>
                    <a:pt x="239019" y="1752926"/>
                  </a:lnTo>
                  <a:lnTo>
                    <a:pt x="239121" y="1753419"/>
                  </a:lnTo>
                  <a:lnTo>
                    <a:pt x="239238" y="1753907"/>
                  </a:lnTo>
                  <a:lnTo>
                    <a:pt x="239404" y="1754486"/>
                  </a:lnTo>
                  <a:lnTo>
                    <a:pt x="239597" y="1755065"/>
                  </a:lnTo>
                  <a:lnTo>
                    <a:pt x="239812" y="1755634"/>
                  </a:lnTo>
                  <a:lnTo>
                    <a:pt x="240042" y="1756195"/>
                  </a:lnTo>
                  <a:lnTo>
                    <a:pt x="240285" y="1756752"/>
                  </a:lnTo>
                  <a:lnTo>
                    <a:pt x="240512" y="1757235"/>
                  </a:lnTo>
                  <a:lnTo>
                    <a:pt x="240746" y="1757714"/>
                  </a:lnTo>
                  <a:lnTo>
                    <a:pt x="240995" y="1758183"/>
                  </a:lnTo>
                  <a:lnTo>
                    <a:pt x="241252" y="1758653"/>
                  </a:lnTo>
                  <a:lnTo>
                    <a:pt x="241517" y="1759113"/>
                  </a:lnTo>
                  <a:lnTo>
                    <a:pt x="241929" y="1759806"/>
                  </a:lnTo>
                  <a:lnTo>
                    <a:pt x="242140" y="1760148"/>
                  </a:lnTo>
                  <a:lnTo>
                    <a:pt x="242359" y="1760481"/>
                  </a:lnTo>
                  <a:lnTo>
                    <a:pt x="242587" y="1760814"/>
                  </a:lnTo>
                  <a:lnTo>
                    <a:pt x="242816" y="1761124"/>
                  </a:lnTo>
                  <a:lnTo>
                    <a:pt x="243055" y="1761429"/>
                  </a:lnTo>
                  <a:lnTo>
                    <a:pt x="243792" y="1762337"/>
                  </a:lnTo>
                  <a:lnTo>
                    <a:pt x="244827" y="1763704"/>
                  </a:lnTo>
                  <a:lnTo>
                    <a:pt x="245178" y="1764147"/>
                  </a:lnTo>
                  <a:lnTo>
                    <a:pt x="245552" y="1764579"/>
                  </a:lnTo>
                  <a:lnTo>
                    <a:pt x="245878" y="1764931"/>
                  </a:lnTo>
                  <a:lnTo>
                    <a:pt x="246211" y="1765282"/>
                  </a:lnTo>
                  <a:lnTo>
                    <a:pt x="246555" y="1765619"/>
                  </a:lnTo>
                  <a:lnTo>
                    <a:pt x="246910" y="1765943"/>
                  </a:lnTo>
                  <a:lnTo>
                    <a:pt x="247280" y="1766244"/>
                  </a:lnTo>
                  <a:lnTo>
                    <a:pt x="247650" y="1766517"/>
                  </a:lnTo>
                  <a:lnTo>
                    <a:pt x="247844" y="1766650"/>
                  </a:lnTo>
                  <a:lnTo>
                    <a:pt x="248035" y="1766773"/>
                  </a:lnTo>
                  <a:lnTo>
                    <a:pt x="248237" y="1766877"/>
                  </a:lnTo>
                  <a:lnTo>
                    <a:pt x="248611" y="1767000"/>
                  </a:lnTo>
                  <a:lnTo>
                    <a:pt x="249476" y="1767124"/>
                  </a:lnTo>
                  <a:lnTo>
                    <a:pt x="249812" y="1767206"/>
                  </a:lnTo>
                  <a:lnTo>
                    <a:pt x="249986" y="1767352"/>
                  </a:lnTo>
                  <a:lnTo>
                    <a:pt x="249997" y="1767566"/>
                  </a:lnTo>
                  <a:lnTo>
                    <a:pt x="249922" y="1767803"/>
                  </a:lnTo>
                  <a:lnTo>
                    <a:pt x="249812" y="1768054"/>
                  </a:lnTo>
                  <a:lnTo>
                    <a:pt x="249725" y="1768304"/>
                  </a:lnTo>
                  <a:lnTo>
                    <a:pt x="249702" y="1768542"/>
                  </a:lnTo>
                  <a:lnTo>
                    <a:pt x="249736" y="1768710"/>
                  </a:lnTo>
                  <a:lnTo>
                    <a:pt x="249789" y="1768879"/>
                  </a:lnTo>
                  <a:lnTo>
                    <a:pt x="249857" y="1769043"/>
                  </a:lnTo>
                  <a:lnTo>
                    <a:pt x="249944" y="1769198"/>
                  </a:lnTo>
                  <a:lnTo>
                    <a:pt x="250039" y="1769344"/>
                  </a:lnTo>
                  <a:lnTo>
                    <a:pt x="250148" y="1769453"/>
                  </a:lnTo>
                  <a:lnTo>
                    <a:pt x="250244" y="1769581"/>
                  </a:lnTo>
                  <a:lnTo>
                    <a:pt x="250333" y="1769718"/>
                  </a:lnTo>
                  <a:lnTo>
                    <a:pt x="250405" y="1769864"/>
                  </a:lnTo>
                  <a:lnTo>
                    <a:pt x="250463" y="1770010"/>
                  </a:lnTo>
                  <a:lnTo>
                    <a:pt x="250516" y="1770206"/>
                  </a:lnTo>
                  <a:lnTo>
                    <a:pt x="250530" y="1770311"/>
                  </a:lnTo>
                  <a:lnTo>
                    <a:pt x="250541" y="1770416"/>
                  </a:lnTo>
                  <a:lnTo>
                    <a:pt x="250537" y="1770589"/>
                  </a:lnTo>
                  <a:lnTo>
                    <a:pt x="250512" y="1770730"/>
                  </a:lnTo>
                  <a:lnTo>
                    <a:pt x="250473" y="1770871"/>
                  </a:lnTo>
                  <a:lnTo>
                    <a:pt x="250379" y="1771104"/>
                  </a:lnTo>
                  <a:lnTo>
                    <a:pt x="250247" y="1771332"/>
                  </a:lnTo>
                  <a:lnTo>
                    <a:pt x="250088" y="1771546"/>
                  </a:lnTo>
                  <a:lnTo>
                    <a:pt x="249910" y="1771738"/>
                  </a:lnTo>
                  <a:lnTo>
                    <a:pt x="249714" y="1771897"/>
                  </a:lnTo>
                  <a:lnTo>
                    <a:pt x="249593" y="1771979"/>
                  </a:lnTo>
                  <a:lnTo>
                    <a:pt x="249468" y="1772057"/>
                  </a:lnTo>
                  <a:lnTo>
                    <a:pt x="249332" y="1772125"/>
                  </a:lnTo>
                  <a:lnTo>
                    <a:pt x="249196" y="1772175"/>
                  </a:lnTo>
                  <a:lnTo>
                    <a:pt x="249060" y="1772212"/>
                  </a:lnTo>
                  <a:lnTo>
                    <a:pt x="248913" y="1772230"/>
                  </a:lnTo>
                  <a:lnTo>
                    <a:pt x="248765" y="1772230"/>
                  </a:lnTo>
                  <a:lnTo>
                    <a:pt x="248614" y="1772216"/>
                  </a:lnTo>
                  <a:lnTo>
                    <a:pt x="248319" y="1772171"/>
                  </a:lnTo>
                  <a:lnTo>
                    <a:pt x="248081" y="1772125"/>
                  </a:lnTo>
                  <a:lnTo>
                    <a:pt x="247843" y="1772066"/>
                  </a:lnTo>
                  <a:lnTo>
                    <a:pt x="247613" y="1771988"/>
                  </a:lnTo>
                  <a:lnTo>
                    <a:pt x="247393" y="1771888"/>
                  </a:lnTo>
                  <a:lnTo>
                    <a:pt x="247201" y="1771765"/>
                  </a:lnTo>
                  <a:lnTo>
                    <a:pt x="247084" y="1771651"/>
                  </a:lnTo>
                  <a:lnTo>
                    <a:pt x="246978" y="1771523"/>
                  </a:lnTo>
                  <a:lnTo>
                    <a:pt x="246785" y="1771254"/>
                  </a:lnTo>
                  <a:lnTo>
                    <a:pt x="246679" y="1771127"/>
                  </a:lnTo>
                  <a:lnTo>
                    <a:pt x="246543" y="1770990"/>
                  </a:lnTo>
                  <a:lnTo>
                    <a:pt x="246400" y="1770858"/>
                  </a:lnTo>
                  <a:lnTo>
                    <a:pt x="246105" y="1770607"/>
                  </a:lnTo>
                  <a:lnTo>
                    <a:pt x="245829" y="1770406"/>
                  </a:lnTo>
                  <a:lnTo>
                    <a:pt x="245587" y="1770242"/>
                  </a:lnTo>
                  <a:lnTo>
                    <a:pt x="245462" y="1770165"/>
                  </a:lnTo>
                  <a:lnTo>
                    <a:pt x="245334" y="1770092"/>
                  </a:lnTo>
                  <a:lnTo>
                    <a:pt x="245141" y="1769991"/>
                  </a:lnTo>
                  <a:lnTo>
                    <a:pt x="244741" y="1769818"/>
                  </a:lnTo>
                  <a:lnTo>
                    <a:pt x="244079" y="1769554"/>
                  </a:lnTo>
                  <a:lnTo>
                    <a:pt x="243478" y="1769330"/>
                  </a:lnTo>
                  <a:lnTo>
                    <a:pt x="243267" y="1769248"/>
                  </a:lnTo>
                  <a:lnTo>
                    <a:pt x="242843" y="1769098"/>
                  </a:lnTo>
                  <a:lnTo>
                    <a:pt x="242632" y="1769029"/>
                  </a:lnTo>
                  <a:lnTo>
                    <a:pt x="242174" y="1768906"/>
                  </a:lnTo>
                  <a:lnTo>
                    <a:pt x="241479" y="1768742"/>
                  </a:lnTo>
                  <a:lnTo>
                    <a:pt x="240912" y="1768615"/>
                  </a:lnTo>
                  <a:lnTo>
                    <a:pt x="240640" y="1768542"/>
                  </a:lnTo>
                  <a:lnTo>
                    <a:pt x="240383" y="1768455"/>
                  </a:lnTo>
                  <a:lnTo>
                    <a:pt x="240255" y="1768419"/>
                  </a:lnTo>
                  <a:lnTo>
                    <a:pt x="240122" y="1768391"/>
                  </a:lnTo>
                  <a:lnTo>
                    <a:pt x="239937" y="1768368"/>
                  </a:lnTo>
                  <a:lnTo>
                    <a:pt x="239748" y="1768359"/>
                  </a:lnTo>
                  <a:lnTo>
                    <a:pt x="239178" y="1768373"/>
                  </a:lnTo>
                  <a:lnTo>
                    <a:pt x="238656" y="1768359"/>
                  </a:lnTo>
                  <a:lnTo>
                    <a:pt x="238486" y="1768368"/>
                  </a:lnTo>
                  <a:lnTo>
                    <a:pt x="238316" y="1768387"/>
                  </a:lnTo>
                  <a:lnTo>
                    <a:pt x="238127" y="1768428"/>
                  </a:lnTo>
                  <a:lnTo>
                    <a:pt x="237942" y="1768482"/>
                  </a:lnTo>
                  <a:lnTo>
                    <a:pt x="237757" y="1768546"/>
                  </a:lnTo>
                  <a:lnTo>
                    <a:pt x="237571" y="1768619"/>
                  </a:lnTo>
                  <a:lnTo>
                    <a:pt x="237394" y="1768697"/>
                  </a:lnTo>
                  <a:lnTo>
                    <a:pt x="237050" y="1768833"/>
                  </a:lnTo>
                  <a:lnTo>
                    <a:pt x="236884" y="1768906"/>
                  </a:lnTo>
                  <a:lnTo>
                    <a:pt x="236857" y="1768938"/>
                  </a:lnTo>
                  <a:lnTo>
                    <a:pt x="236770" y="1769043"/>
                  </a:lnTo>
                  <a:lnTo>
                    <a:pt x="236853" y="1769102"/>
                  </a:lnTo>
                  <a:lnTo>
                    <a:pt x="237405" y="1769294"/>
                  </a:lnTo>
                  <a:lnTo>
                    <a:pt x="237541" y="1769417"/>
                  </a:lnTo>
                  <a:lnTo>
                    <a:pt x="237688" y="1769531"/>
                  </a:lnTo>
                  <a:lnTo>
                    <a:pt x="237840" y="1769622"/>
                  </a:lnTo>
                  <a:lnTo>
                    <a:pt x="237995" y="1769695"/>
                  </a:lnTo>
                  <a:lnTo>
                    <a:pt x="238116" y="1769736"/>
                  </a:lnTo>
                  <a:lnTo>
                    <a:pt x="238248" y="1769764"/>
                  </a:lnTo>
                  <a:lnTo>
                    <a:pt x="238376" y="1769782"/>
                  </a:lnTo>
                  <a:lnTo>
                    <a:pt x="238509" y="1769791"/>
                  </a:lnTo>
                  <a:lnTo>
                    <a:pt x="238637" y="1769809"/>
                  </a:lnTo>
                  <a:lnTo>
                    <a:pt x="238871" y="1769832"/>
                  </a:lnTo>
                  <a:lnTo>
                    <a:pt x="239340" y="1769846"/>
                  </a:lnTo>
                  <a:lnTo>
                    <a:pt x="239574" y="1769859"/>
                  </a:lnTo>
                  <a:lnTo>
                    <a:pt x="239805" y="1769882"/>
                  </a:lnTo>
                  <a:lnTo>
                    <a:pt x="240047" y="1769918"/>
                  </a:lnTo>
                  <a:lnTo>
                    <a:pt x="240289" y="1769969"/>
                  </a:lnTo>
                  <a:lnTo>
                    <a:pt x="240765" y="1770078"/>
                  </a:lnTo>
                  <a:lnTo>
                    <a:pt x="241252" y="1770206"/>
                  </a:lnTo>
                  <a:lnTo>
                    <a:pt x="241498" y="1770279"/>
                  </a:lnTo>
                  <a:lnTo>
                    <a:pt x="242231" y="1770511"/>
                  </a:lnTo>
                  <a:lnTo>
                    <a:pt x="242806" y="1770684"/>
                  </a:lnTo>
                  <a:lnTo>
                    <a:pt x="243089" y="1770776"/>
                  </a:lnTo>
                  <a:lnTo>
                    <a:pt x="243369" y="1770876"/>
                  </a:lnTo>
                  <a:lnTo>
                    <a:pt x="243644" y="1770994"/>
                  </a:lnTo>
                  <a:lnTo>
                    <a:pt x="244106" y="1771209"/>
                  </a:lnTo>
                  <a:lnTo>
                    <a:pt x="244332" y="1771332"/>
                  </a:lnTo>
                  <a:lnTo>
                    <a:pt x="244548" y="1771469"/>
                  </a:lnTo>
                  <a:lnTo>
                    <a:pt x="244752" y="1771624"/>
                  </a:lnTo>
                  <a:lnTo>
                    <a:pt x="244937" y="1771788"/>
                  </a:lnTo>
                  <a:lnTo>
                    <a:pt x="245122" y="1771966"/>
                  </a:lnTo>
                  <a:lnTo>
                    <a:pt x="245292" y="1772157"/>
                  </a:lnTo>
                  <a:lnTo>
                    <a:pt x="245421" y="1772376"/>
                  </a:lnTo>
                  <a:lnTo>
                    <a:pt x="245523" y="1772636"/>
                  </a:lnTo>
                  <a:lnTo>
                    <a:pt x="245587" y="1772909"/>
                  </a:lnTo>
                  <a:lnTo>
                    <a:pt x="245614" y="1773183"/>
                  </a:lnTo>
                  <a:lnTo>
                    <a:pt x="245598" y="1773438"/>
                  </a:lnTo>
                  <a:lnTo>
                    <a:pt x="245568" y="1773584"/>
                  </a:lnTo>
                  <a:lnTo>
                    <a:pt x="245523" y="1773726"/>
                  </a:lnTo>
                  <a:lnTo>
                    <a:pt x="245462" y="1773867"/>
                  </a:lnTo>
                  <a:lnTo>
                    <a:pt x="245398" y="1774004"/>
                  </a:lnTo>
                  <a:lnTo>
                    <a:pt x="245330" y="1774140"/>
                  </a:lnTo>
                  <a:lnTo>
                    <a:pt x="245236" y="1774314"/>
                  </a:lnTo>
                  <a:lnTo>
                    <a:pt x="245134" y="1774487"/>
                  </a:lnTo>
                  <a:lnTo>
                    <a:pt x="245020" y="1774656"/>
                  </a:lnTo>
                  <a:lnTo>
                    <a:pt x="244895" y="1774801"/>
                  </a:lnTo>
                  <a:lnTo>
                    <a:pt x="244752" y="1774929"/>
                  </a:lnTo>
                  <a:lnTo>
                    <a:pt x="244608" y="1775016"/>
                  </a:lnTo>
                  <a:lnTo>
                    <a:pt x="244446" y="1775093"/>
                  </a:lnTo>
                  <a:lnTo>
                    <a:pt x="244276" y="1775148"/>
                  </a:lnTo>
                  <a:lnTo>
                    <a:pt x="244102" y="1775194"/>
                  </a:lnTo>
                  <a:lnTo>
                    <a:pt x="243928" y="1775216"/>
                  </a:lnTo>
                  <a:lnTo>
                    <a:pt x="243777" y="1775225"/>
                  </a:lnTo>
                  <a:lnTo>
                    <a:pt x="243622" y="1775216"/>
                  </a:lnTo>
                  <a:lnTo>
                    <a:pt x="243463" y="1775198"/>
                  </a:lnTo>
                  <a:lnTo>
                    <a:pt x="243157" y="1775134"/>
                  </a:lnTo>
                  <a:lnTo>
                    <a:pt x="242893" y="1775048"/>
                  </a:lnTo>
                  <a:lnTo>
                    <a:pt x="242507" y="1774884"/>
                  </a:lnTo>
                  <a:lnTo>
                    <a:pt x="242390" y="1774838"/>
                  </a:lnTo>
                  <a:lnTo>
                    <a:pt x="242159" y="1774738"/>
                  </a:lnTo>
                  <a:lnTo>
                    <a:pt x="241925" y="1774642"/>
                  </a:lnTo>
                  <a:lnTo>
                    <a:pt x="241593" y="1774492"/>
                  </a:lnTo>
                  <a:lnTo>
                    <a:pt x="241479" y="1774446"/>
                  </a:lnTo>
                  <a:lnTo>
                    <a:pt x="241105" y="1774273"/>
                  </a:lnTo>
                  <a:lnTo>
                    <a:pt x="240927" y="1774200"/>
                  </a:lnTo>
                  <a:lnTo>
                    <a:pt x="240670" y="1774108"/>
                  </a:lnTo>
                  <a:lnTo>
                    <a:pt x="239737" y="1773853"/>
                  </a:lnTo>
                  <a:lnTo>
                    <a:pt x="239155" y="1773716"/>
                  </a:lnTo>
                  <a:lnTo>
                    <a:pt x="238856" y="1773666"/>
                  </a:lnTo>
                  <a:lnTo>
                    <a:pt x="238724" y="1773653"/>
                  </a:lnTo>
                  <a:lnTo>
                    <a:pt x="238463" y="1773634"/>
                  </a:lnTo>
                  <a:lnTo>
                    <a:pt x="238199" y="1773630"/>
                  </a:lnTo>
                  <a:lnTo>
                    <a:pt x="237945" y="1773639"/>
                  </a:lnTo>
                  <a:lnTo>
                    <a:pt x="237568" y="1773666"/>
                  </a:lnTo>
                  <a:lnTo>
                    <a:pt x="237405" y="1773694"/>
                  </a:lnTo>
                  <a:lnTo>
                    <a:pt x="237231" y="1773735"/>
                  </a:lnTo>
                  <a:lnTo>
                    <a:pt x="237061" y="1773767"/>
                  </a:lnTo>
                  <a:lnTo>
                    <a:pt x="236925" y="1773780"/>
                  </a:lnTo>
                  <a:lnTo>
                    <a:pt x="236812" y="1773680"/>
                  </a:lnTo>
                  <a:lnTo>
                    <a:pt x="236781" y="1773434"/>
                  </a:lnTo>
                  <a:lnTo>
                    <a:pt x="236706" y="1773379"/>
                  </a:lnTo>
                  <a:lnTo>
                    <a:pt x="236593" y="1773374"/>
                  </a:lnTo>
                  <a:lnTo>
                    <a:pt x="236494" y="1773411"/>
                  </a:lnTo>
                  <a:lnTo>
                    <a:pt x="236494" y="1773539"/>
                  </a:lnTo>
                  <a:lnTo>
                    <a:pt x="236528" y="1773721"/>
                  </a:lnTo>
                  <a:lnTo>
                    <a:pt x="236457" y="1773821"/>
                  </a:lnTo>
                  <a:lnTo>
                    <a:pt x="236366" y="1773830"/>
                  </a:lnTo>
                  <a:lnTo>
                    <a:pt x="236147" y="1773821"/>
                  </a:lnTo>
                  <a:lnTo>
                    <a:pt x="236041" y="1773826"/>
                  </a:lnTo>
                  <a:lnTo>
                    <a:pt x="235882" y="1773862"/>
                  </a:lnTo>
                  <a:lnTo>
                    <a:pt x="235720" y="1773912"/>
                  </a:lnTo>
                  <a:lnTo>
                    <a:pt x="235243" y="1774095"/>
                  </a:lnTo>
                  <a:lnTo>
                    <a:pt x="235051" y="1774159"/>
                  </a:lnTo>
                  <a:lnTo>
                    <a:pt x="234673" y="1774295"/>
                  </a:lnTo>
                  <a:lnTo>
                    <a:pt x="234484" y="1774368"/>
                  </a:lnTo>
                  <a:lnTo>
                    <a:pt x="234299" y="1774450"/>
                  </a:lnTo>
                  <a:lnTo>
                    <a:pt x="233981" y="1774624"/>
                  </a:lnTo>
                  <a:lnTo>
                    <a:pt x="233675" y="1774815"/>
                  </a:lnTo>
                  <a:lnTo>
                    <a:pt x="233373" y="1774998"/>
                  </a:lnTo>
                  <a:lnTo>
                    <a:pt x="233089" y="1775184"/>
                  </a:lnTo>
                  <a:lnTo>
                    <a:pt x="232938" y="1775262"/>
                  </a:lnTo>
                  <a:lnTo>
                    <a:pt x="232787" y="1775317"/>
                  </a:lnTo>
                  <a:lnTo>
                    <a:pt x="232647" y="1775344"/>
                  </a:lnTo>
                  <a:lnTo>
                    <a:pt x="232500" y="1775358"/>
                  </a:lnTo>
                  <a:lnTo>
                    <a:pt x="232352" y="1775358"/>
                  </a:lnTo>
                  <a:lnTo>
                    <a:pt x="232058" y="1775349"/>
                  </a:lnTo>
                  <a:lnTo>
                    <a:pt x="231903" y="1775349"/>
                  </a:lnTo>
                  <a:lnTo>
                    <a:pt x="231589" y="1775330"/>
                  </a:lnTo>
                  <a:lnTo>
                    <a:pt x="231434" y="1775308"/>
                  </a:lnTo>
                  <a:lnTo>
                    <a:pt x="231290" y="1775267"/>
                  </a:lnTo>
                  <a:lnTo>
                    <a:pt x="231173" y="1775221"/>
                  </a:lnTo>
                  <a:lnTo>
                    <a:pt x="231060" y="1775166"/>
                  </a:lnTo>
                  <a:lnTo>
                    <a:pt x="230950" y="1775102"/>
                  </a:lnTo>
                  <a:lnTo>
                    <a:pt x="230848" y="1775029"/>
                  </a:lnTo>
                  <a:lnTo>
                    <a:pt x="230754" y="1774952"/>
                  </a:lnTo>
                  <a:lnTo>
                    <a:pt x="230652" y="1774833"/>
                  </a:lnTo>
                  <a:lnTo>
                    <a:pt x="230561" y="1774701"/>
                  </a:lnTo>
                  <a:lnTo>
                    <a:pt x="230485" y="1774560"/>
                  </a:lnTo>
                  <a:lnTo>
                    <a:pt x="230421" y="1774409"/>
                  </a:lnTo>
                  <a:lnTo>
                    <a:pt x="230372" y="1774264"/>
                  </a:lnTo>
                  <a:lnTo>
                    <a:pt x="230346" y="1774150"/>
                  </a:lnTo>
                  <a:lnTo>
                    <a:pt x="230327" y="1774040"/>
                  </a:lnTo>
                  <a:lnTo>
                    <a:pt x="230311" y="1773812"/>
                  </a:lnTo>
                  <a:lnTo>
                    <a:pt x="230311" y="1773539"/>
                  </a:lnTo>
                  <a:lnTo>
                    <a:pt x="230323" y="1773384"/>
                  </a:lnTo>
                  <a:lnTo>
                    <a:pt x="230338" y="1773229"/>
                  </a:lnTo>
                  <a:lnTo>
                    <a:pt x="230361" y="1773074"/>
                  </a:lnTo>
                  <a:lnTo>
                    <a:pt x="230395" y="1772923"/>
                  </a:lnTo>
                  <a:lnTo>
                    <a:pt x="230444" y="1772745"/>
                  </a:lnTo>
                  <a:lnTo>
                    <a:pt x="230508" y="1772567"/>
                  </a:lnTo>
                  <a:lnTo>
                    <a:pt x="230580" y="1772394"/>
                  </a:lnTo>
                  <a:lnTo>
                    <a:pt x="230663" y="1772226"/>
                  </a:lnTo>
                  <a:lnTo>
                    <a:pt x="230758" y="1772066"/>
                  </a:lnTo>
                  <a:lnTo>
                    <a:pt x="230878" y="1771961"/>
                  </a:lnTo>
                  <a:lnTo>
                    <a:pt x="231003" y="1771870"/>
                  </a:lnTo>
                  <a:lnTo>
                    <a:pt x="231264" y="1771697"/>
                  </a:lnTo>
                  <a:lnTo>
                    <a:pt x="231472" y="1771564"/>
                  </a:lnTo>
                  <a:lnTo>
                    <a:pt x="231687" y="1771437"/>
                  </a:lnTo>
                  <a:lnTo>
                    <a:pt x="231903" y="1771323"/>
                  </a:lnTo>
                  <a:lnTo>
                    <a:pt x="232341" y="1771104"/>
                  </a:lnTo>
                  <a:lnTo>
                    <a:pt x="232583" y="1770990"/>
                  </a:lnTo>
                  <a:lnTo>
                    <a:pt x="232829" y="1770885"/>
                  </a:lnTo>
                  <a:lnTo>
                    <a:pt x="233074" y="1770785"/>
                  </a:lnTo>
                  <a:lnTo>
                    <a:pt x="233324" y="1770689"/>
                  </a:lnTo>
                  <a:lnTo>
                    <a:pt x="233569" y="1770584"/>
                  </a:lnTo>
                  <a:lnTo>
                    <a:pt x="234008" y="1770425"/>
                  </a:lnTo>
                  <a:lnTo>
                    <a:pt x="234223" y="1770342"/>
                  </a:lnTo>
                  <a:lnTo>
                    <a:pt x="234438" y="1770251"/>
                  </a:lnTo>
                  <a:lnTo>
                    <a:pt x="234646" y="1770142"/>
                  </a:lnTo>
                  <a:lnTo>
                    <a:pt x="234767" y="1770064"/>
                  </a:lnTo>
                  <a:lnTo>
                    <a:pt x="235005" y="1769891"/>
                  </a:lnTo>
                  <a:lnTo>
                    <a:pt x="235119" y="1769795"/>
                  </a:lnTo>
                  <a:lnTo>
                    <a:pt x="235228" y="1769695"/>
                  </a:lnTo>
                  <a:lnTo>
                    <a:pt x="235289" y="1769631"/>
                  </a:lnTo>
                  <a:lnTo>
                    <a:pt x="235410" y="1769485"/>
                  </a:lnTo>
                  <a:lnTo>
                    <a:pt x="235474" y="1769358"/>
                  </a:lnTo>
                  <a:lnTo>
                    <a:pt x="235451" y="1769230"/>
                  </a:lnTo>
                  <a:lnTo>
                    <a:pt x="235443" y="1769210"/>
                  </a:lnTo>
                  <a:lnTo>
                    <a:pt x="235406" y="1769116"/>
                  </a:lnTo>
                  <a:lnTo>
                    <a:pt x="235342" y="1769048"/>
                  </a:lnTo>
                  <a:lnTo>
                    <a:pt x="235255" y="1769002"/>
                  </a:lnTo>
                  <a:lnTo>
                    <a:pt x="235153" y="1768961"/>
                  </a:lnTo>
                  <a:lnTo>
                    <a:pt x="235043" y="1768929"/>
                  </a:lnTo>
                  <a:lnTo>
                    <a:pt x="234692" y="1768811"/>
                  </a:lnTo>
                  <a:lnTo>
                    <a:pt x="234563" y="1768774"/>
                  </a:lnTo>
                  <a:lnTo>
                    <a:pt x="234438" y="1768751"/>
                  </a:lnTo>
                  <a:lnTo>
                    <a:pt x="234310" y="1768742"/>
                  </a:lnTo>
                  <a:lnTo>
                    <a:pt x="234174" y="1768751"/>
                  </a:lnTo>
                  <a:lnTo>
                    <a:pt x="234038" y="1768774"/>
                  </a:lnTo>
                  <a:lnTo>
                    <a:pt x="233762" y="1768852"/>
                  </a:lnTo>
                  <a:lnTo>
                    <a:pt x="233433" y="1768952"/>
                  </a:lnTo>
                  <a:lnTo>
                    <a:pt x="233237" y="1769020"/>
                  </a:lnTo>
                  <a:lnTo>
                    <a:pt x="232662" y="1769253"/>
                  </a:lnTo>
                  <a:lnTo>
                    <a:pt x="232485" y="1769321"/>
                  </a:lnTo>
                  <a:lnTo>
                    <a:pt x="232133" y="1769472"/>
                  </a:lnTo>
                  <a:lnTo>
                    <a:pt x="231959" y="1769549"/>
                  </a:lnTo>
                  <a:lnTo>
                    <a:pt x="231789" y="1769636"/>
                  </a:lnTo>
                  <a:lnTo>
                    <a:pt x="231600" y="1769741"/>
                  </a:lnTo>
                  <a:lnTo>
                    <a:pt x="231419" y="1769855"/>
                  </a:lnTo>
                  <a:lnTo>
                    <a:pt x="231238" y="1769978"/>
                  </a:lnTo>
                  <a:lnTo>
                    <a:pt x="231052" y="1770096"/>
                  </a:lnTo>
                  <a:lnTo>
                    <a:pt x="230867" y="1770206"/>
                  </a:lnTo>
                  <a:lnTo>
                    <a:pt x="230017" y="1770634"/>
                  </a:lnTo>
                  <a:lnTo>
                    <a:pt x="229820" y="1770744"/>
                  </a:lnTo>
                  <a:lnTo>
                    <a:pt x="229435" y="1770976"/>
                  </a:lnTo>
                  <a:lnTo>
                    <a:pt x="229045" y="1771204"/>
                  </a:lnTo>
                  <a:lnTo>
                    <a:pt x="228887" y="1771291"/>
                  </a:lnTo>
                  <a:lnTo>
                    <a:pt x="228566" y="1771450"/>
                  </a:lnTo>
                  <a:lnTo>
                    <a:pt x="228411" y="1771537"/>
                  </a:lnTo>
                  <a:lnTo>
                    <a:pt x="228014" y="1771820"/>
                  </a:lnTo>
                  <a:lnTo>
                    <a:pt x="227893" y="1771915"/>
                  </a:lnTo>
                  <a:lnTo>
                    <a:pt x="227806" y="1772020"/>
                  </a:lnTo>
                  <a:lnTo>
                    <a:pt x="227796" y="1772068"/>
                  </a:lnTo>
                  <a:lnTo>
                    <a:pt x="227768" y="1772194"/>
                  </a:lnTo>
                  <a:lnTo>
                    <a:pt x="227795" y="1772335"/>
                  </a:lnTo>
                  <a:lnTo>
                    <a:pt x="227904" y="1772558"/>
                  </a:lnTo>
                  <a:lnTo>
                    <a:pt x="227968" y="1772663"/>
                  </a:lnTo>
                  <a:lnTo>
                    <a:pt x="228040" y="1772768"/>
                  </a:lnTo>
                  <a:lnTo>
                    <a:pt x="228225" y="1773083"/>
                  </a:lnTo>
                  <a:lnTo>
                    <a:pt x="228497" y="1773502"/>
                  </a:lnTo>
                  <a:lnTo>
                    <a:pt x="228630" y="1773716"/>
                  </a:lnTo>
                  <a:lnTo>
                    <a:pt x="228747" y="1773940"/>
                  </a:lnTo>
                  <a:lnTo>
                    <a:pt x="228853" y="1774168"/>
                  </a:lnTo>
                  <a:lnTo>
                    <a:pt x="228955" y="1774400"/>
                  </a:lnTo>
                  <a:lnTo>
                    <a:pt x="228996" y="1774587"/>
                  </a:lnTo>
                  <a:lnTo>
                    <a:pt x="229030" y="1774774"/>
                  </a:lnTo>
                  <a:lnTo>
                    <a:pt x="229057" y="1774961"/>
                  </a:lnTo>
                  <a:lnTo>
                    <a:pt x="229080" y="1775148"/>
                  </a:lnTo>
                  <a:lnTo>
                    <a:pt x="229098" y="1775340"/>
                  </a:lnTo>
                  <a:lnTo>
                    <a:pt x="229110" y="1775490"/>
                  </a:lnTo>
                  <a:lnTo>
                    <a:pt x="229117" y="1775640"/>
                  </a:lnTo>
                  <a:lnTo>
                    <a:pt x="229121" y="1775791"/>
                  </a:lnTo>
                  <a:lnTo>
                    <a:pt x="229117" y="1775941"/>
                  </a:lnTo>
                  <a:lnTo>
                    <a:pt x="229106" y="1776092"/>
                  </a:lnTo>
                  <a:lnTo>
                    <a:pt x="229068" y="1776329"/>
                  </a:lnTo>
                  <a:lnTo>
                    <a:pt x="229011" y="1776566"/>
                  </a:lnTo>
                  <a:lnTo>
                    <a:pt x="228932" y="1776803"/>
                  </a:lnTo>
                  <a:lnTo>
                    <a:pt x="228838" y="1777022"/>
                  </a:lnTo>
                  <a:lnTo>
                    <a:pt x="228720" y="1777227"/>
                  </a:lnTo>
                  <a:lnTo>
                    <a:pt x="228630" y="1777359"/>
                  </a:lnTo>
                  <a:lnTo>
                    <a:pt x="228528" y="1777482"/>
                  </a:lnTo>
                  <a:lnTo>
                    <a:pt x="228305" y="1777710"/>
                  </a:lnTo>
                  <a:lnTo>
                    <a:pt x="228089" y="1777893"/>
                  </a:lnTo>
                  <a:lnTo>
                    <a:pt x="227991" y="1777966"/>
                  </a:lnTo>
                  <a:lnTo>
                    <a:pt x="227534" y="1778262"/>
                  </a:lnTo>
                  <a:lnTo>
                    <a:pt x="227232" y="1778435"/>
                  </a:lnTo>
                  <a:lnTo>
                    <a:pt x="227077" y="1778508"/>
                  </a:lnTo>
                  <a:lnTo>
                    <a:pt x="226922" y="1778568"/>
                  </a:lnTo>
                  <a:lnTo>
                    <a:pt x="226649" y="1778636"/>
                  </a:lnTo>
                  <a:lnTo>
                    <a:pt x="226513" y="1778659"/>
                  </a:lnTo>
                  <a:lnTo>
                    <a:pt x="226374" y="1778677"/>
                  </a:lnTo>
                  <a:lnTo>
                    <a:pt x="226090" y="1778704"/>
                  </a:lnTo>
                  <a:lnTo>
                    <a:pt x="225795" y="1778718"/>
                  </a:lnTo>
                  <a:lnTo>
                    <a:pt x="225648" y="1778713"/>
                  </a:lnTo>
                  <a:lnTo>
                    <a:pt x="225504" y="1778700"/>
                  </a:lnTo>
                  <a:lnTo>
                    <a:pt x="225368" y="1778681"/>
                  </a:lnTo>
                  <a:lnTo>
                    <a:pt x="225232" y="1778654"/>
                  </a:lnTo>
                  <a:lnTo>
                    <a:pt x="225096" y="1778618"/>
                  </a:lnTo>
                  <a:lnTo>
                    <a:pt x="224711" y="1778526"/>
                  </a:lnTo>
                  <a:lnTo>
                    <a:pt x="224371" y="1778454"/>
                  </a:lnTo>
                  <a:lnTo>
                    <a:pt x="224258" y="1778426"/>
                  </a:lnTo>
                  <a:lnTo>
                    <a:pt x="223986" y="1778358"/>
                  </a:lnTo>
                  <a:lnTo>
                    <a:pt x="223803" y="1778303"/>
                  </a:lnTo>
                  <a:lnTo>
                    <a:pt x="223679" y="1778262"/>
                  </a:lnTo>
                  <a:lnTo>
                    <a:pt x="223316" y="1778125"/>
                  </a:lnTo>
                  <a:lnTo>
                    <a:pt x="223195" y="1778089"/>
                  </a:lnTo>
                  <a:lnTo>
                    <a:pt x="223101" y="1778066"/>
                  </a:lnTo>
                  <a:lnTo>
                    <a:pt x="222919" y="1778029"/>
                  </a:lnTo>
                  <a:lnTo>
                    <a:pt x="222738" y="1777988"/>
                  </a:lnTo>
                  <a:lnTo>
                    <a:pt x="222613" y="1777947"/>
                  </a:lnTo>
                  <a:lnTo>
                    <a:pt x="222232" y="1777811"/>
                  </a:lnTo>
                  <a:lnTo>
                    <a:pt x="222107" y="1777770"/>
                  </a:lnTo>
                  <a:lnTo>
                    <a:pt x="221960" y="1777729"/>
                  </a:lnTo>
                  <a:lnTo>
                    <a:pt x="221809" y="1777692"/>
                  </a:lnTo>
                  <a:lnTo>
                    <a:pt x="221359" y="1777597"/>
                  </a:lnTo>
                  <a:lnTo>
                    <a:pt x="221222" y="1777565"/>
                  </a:lnTo>
                  <a:lnTo>
                    <a:pt x="220810" y="1777482"/>
                  </a:lnTo>
                  <a:lnTo>
                    <a:pt x="220519" y="1777400"/>
                  </a:lnTo>
                  <a:lnTo>
                    <a:pt x="220206" y="1777291"/>
                  </a:lnTo>
                  <a:lnTo>
                    <a:pt x="220055" y="1777232"/>
                  </a:lnTo>
                  <a:lnTo>
                    <a:pt x="219915" y="1777127"/>
                  </a:lnTo>
                  <a:lnTo>
                    <a:pt x="219851" y="1777068"/>
                  </a:lnTo>
                  <a:lnTo>
                    <a:pt x="219205" y="1776803"/>
                  </a:lnTo>
                  <a:lnTo>
                    <a:pt x="219008" y="1776689"/>
                  </a:lnTo>
                  <a:lnTo>
                    <a:pt x="218890" y="1776593"/>
                  </a:lnTo>
                  <a:lnTo>
                    <a:pt x="218676" y="1776374"/>
                  </a:lnTo>
                  <a:lnTo>
                    <a:pt x="218463" y="1776151"/>
                  </a:lnTo>
                  <a:lnTo>
                    <a:pt x="218259" y="1775955"/>
                  </a:lnTo>
                  <a:lnTo>
                    <a:pt x="218161" y="1775855"/>
                  </a:lnTo>
                  <a:lnTo>
                    <a:pt x="218059" y="1775759"/>
                  </a:lnTo>
                  <a:lnTo>
                    <a:pt x="217863" y="1775563"/>
                  </a:lnTo>
                  <a:lnTo>
                    <a:pt x="217674" y="1775367"/>
                  </a:lnTo>
                  <a:lnTo>
                    <a:pt x="217489" y="1775166"/>
                  </a:lnTo>
                  <a:lnTo>
                    <a:pt x="217345" y="1775002"/>
                  </a:lnTo>
                  <a:lnTo>
                    <a:pt x="216926" y="1774496"/>
                  </a:lnTo>
                  <a:lnTo>
                    <a:pt x="216559" y="1774086"/>
                  </a:lnTo>
                  <a:lnTo>
                    <a:pt x="216446" y="1773967"/>
                  </a:lnTo>
                  <a:lnTo>
                    <a:pt x="216329" y="1773862"/>
                  </a:lnTo>
                  <a:lnTo>
                    <a:pt x="216199" y="1773776"/>
                  </a:lnTo>
                  <a:lnTo>
                    <a:pt x="216087" y="1773730"/>
                  </a:lnTo>
                  <a:lnTo>
                    <a:pt x="215965" y="1773703"/>
                  </a:lnTo>
                  <a:lnTo>
                    <a:pt x="215721" y="1773657"/>
                  </a:lnTo>
                  <a:lnTo>
                    <a:pt x="215244" y="1773530"/>
                  </a:lnTo>
                  <a:lnTo>
                    <a:pt x="215130" y="1773484"/>
                  </a:lnTo>
                  <a:lnTo>
                    <a:pt x="215028" y="1773429"/>
                  </a:lnTo>
                  <a:lnTo>
                    <a:pt x="214904" y="1773374"/>
                  </a:lnTo>
                  <a:lnTo>
                    <a:pt x="214856" y="1773270"/>
                  </a:lnTo>
                  <a:lnTo>
                    <a:pt x="214739" y="1773336"/>
                  </a:lnTo>
                  <a:lnTo>
                    <a:pt x="214610" y="1773417"/>
                  </a:lnTo>
                  <a:lnTo>
                    <a:pt x="214654" y="1773452"/>
                  </a:lnTo>
                  <a:lnTo>
                    <a:pt x="214760" y="1773552"/>
                  </a:lnTo>
                  <a:lnTo>
                    <a:pt x="214855" y="1773657"/>
                  </a:lnTo>
                  <a:lnTo>
                    <a:pt x="214957" y="1773817"/>
                  </a:lnTo>
                  <a:lnTo>
                    <a:pt x="215043" y="1773981"/>
                  </a:lnTo>
                  <a:lnTo>
                    <a:pt x="215081" y="1774068"/>
                  </a:lnTo>
                  <a:lnTo>
                    <a:pt x="215123" y="1774227"/>
                  </a:lnTo>
                  <a:lnTo>
                    <a:pt x="215142" y="1774400"/>
                  </a:lnTo>
                  <a:lnTo>
                    <a:pt x="215153" y="1774574"/>
                  </a:lnTo>
                  <a:lnTo>
                    <a:pt x="215172" y="1774747"/>
                  </a:lnTo>
                  <a:lnTo>
                    <a:pt x="215217" y="1774906"/>
                  </a:lnTo>
                  <a:lnTo>
                    <a:pt x="215308" y="1775079"/>
                  </a:lnTo>
                  <a:lnTo>
                    <a:pt x="215421" y="1775239"/>
                  </a:lnTo>
                  <a:lnTo>
                    <a:pt x="215553" y="1775394"/>
                  </a:lnTo>
                  <a:lnTo>
                    <a:pt x="215823" y="1775695"/>
                  </a:lnTo>
                  <a:lnTo>
                    <a:pt x="215970" y="1775869"/>
                  </a:lnTo>
                  <a:lnTo>
                    <a:pt x="216280" y="1776201"/>
                  </a:lnTo>
                  <a:lnTo>
                    <a:pt x="216435" y="1776361"/>
                  </a:lnTo>
                  <a:lnTo>
                    <a:pt x="216597" y="1776520"/>
                  </a:lnTo>
                  <a:lnTo>
                    <a:pt x="216744" y="1776657"/>
                  </a:lnTo>
                  <a:lnTo>
                    <a:pt x="217050" y="1776930"/>
                  </a:lnTo>
                  <a:lnTo>
                    <a:pt x="217364" y="1777186"/>
                  </a:lnTo>
                  <a:lnTo>
                    <a:pt x="217621" y="1777446"/>
                  </a:lnTo>
                  <a:lnTo>
                    <a:pt x="217806" y="1777610"/>
                  </a:lnTo>
                  <a:lnTo>
                    <a:pt x="218002" y="1777774"/>
                  </a:lnTo>
                  <a:lnTo>
                    <a:pt x="218403" y="1778079"/>
                  </a:lnTo>
                  <a:lnTo>
                    <a:pt x="218612" y="1778221"/>
                  </a:lnTo>
                  <a:lnTo>
                    <a:pt x="218823" y="1778353"/>
                  </a:lnTo>
                  <a:lnTo>
                    <a:pt x="219144" y="1778522"/>
                  </a:lnTo>
                  <a:lnTo>
                    <a:pt x="219481" y="1778668"/>
                  </a:lnTo>
                  <a:lnTo>
                    <a:pt x="219821" y="1778796"/>
                  </a:lnTo>
                  <a:lnTo>
                    <a:pt x="220512" y="1779019"/>
                  </a:lnTo>
                  <a:lnTo>
                    <a:pt x="220784" y="1779087"/>
                  </a:lnTo>
                  <a:lnTo>
                    <a:pt x="221333" y="1779187"/>
                  </a:lnTo>
                  <a:lnTo>
                    <a:pt x="221605" y="1779256"/>
                  </a:lnTo>
                  <a:lnTo>
                    <a:pt x="221865" y="1779352"/>
                  </a:lnTo>
                  <a:lnTo>
                    <a:pt x="222194" y="1779511"/>
                  </a:lnTo>
                  <a:lnTo>
                    <a:pt x="222353" y="1779603"/>
                  </a:lnTo>
                  <a:lnTo>
                    <a:pt x="222500" y="1779707"/>
                  </a:lnTo>
                  <a:lnTo>
                    <a:pt x="222504" y="1779789"/>
                  </a:lnTo>
                  <a:lnTo>
                    <a:pt x="222553" y="1779885"/>
                  </a:lnTo>
                  <a:lnTo>
                    <a:pt x="222625" y="1779990"/>
                  </a:lnTo>
                  <a:lnTo>
                    <a:pt x="222693" y="1780100"/>
                  </a:lnTo>
                  <a:lnTo>
                    <a:pt x="222746" y="1780204"/>
                  </a:lnTo>
                  <a:lnTo>
                    <a:pt x="222780" y="1780341"/>
                  </a:lnTo>
                  <a:lnTo>
                    <a:pt x="222802" y="1780487"/>
                  </a:lnTo>
                  <a:lnTo>
                    <a:pt x="222814" y="1780629"/>
                  </a:lnTo>
                  <a:lnTo>
                    <a:pt x="222814" y="1780774"/>
                  </a:lnTo>
                  <a:lnTo>
                    <a:pt x="222798" y="1780916"/>
                  </a:lnTo>
                  <a:lnTo>
                    <a:pt x="222583" y="1781244"/>
                  </a:lnTo>
                  <a:lnTo>
                    <a:pt x="222424" y="1781458"/>
                  </a:lnTo>
                  <a:lnTo>
                    <a:pt x="222281" y="1781640"/>
                  </a:lnTo>
                  <a:lnTo>
                    <a:pt x="222054" y="1781910"/>
                  </a:lnTo>
                  <a:lnTo>
                    <a:pt x="221752" y="1782247"/>
                  </a:lnTo>
                  <a:lnTo>
                    <a:pt x="221680" y="1782334"/>
                  </a:lnTo>
                  <a:lnTo>
                    <a:pt x="221544" y="1782502"/>
                  </a:lnTo>
                  <a:lnTo>
                    <a:pt x="221355" y="1782762"/>
                  </a:lnTo>
                  <a:lnTo>
                    <a:pt x="221291" y="1782867"/>
                  </a:lnTo>
                  <a:lnTo>
                    <a:pt x="221234" y="1782976"/>
                  </a:lnTo>
                  <a:lnTo>
                    <a:pt x="221071" y="1783309"/>
                  </a:lnTo>
                  <a:lnTo>
                    <a:pt x="221007" y="1783428"/>
                  </a:lnTo>
                  <a:lnTo>
                    <a:pt x="220939" y="1783542"/>
                  </a:lnTo>
                  <a:lnTo>
                    <a:pt x="220743" y="1783897"/>
                  </a:lnTo>
                  <a:lnTo>
                    <a:pt x="220682" y="1784052"/>
                  </a:lnTo>
                  <a:lnTo>
                    <a:pt x="220618" y="1784203"/>
                  </a:lnTo>
                  <a:lnTo>
                    <a:pt x="220497" y="1784513"/>
                  </a:lnTo>
                  <a:lnTo>
                    <a:pt x="220327" y="1784901"/>
                  </a:lnTo>
                  <a:lnTo>
                    <a:pt x="220270" y="1785019"/>
                  </a:lnTo>
                  <a:lnTo>
                    <a:pt x="220221" y="1785138"/>
                  </a:lnTo>
                  <a:lnTo>
                    <a:pt x="220180" y="1785261"/>
                  </a:lnTo>
                  <a:lnTo>
                    <a:pt x="220138" y="1785420"/>
                  </a:lnTo>
                  <a:lnTo>
                    <a:pt x="220108" y="1785584"/>
                  </a:lnTo>
                  <a:lnTo>
                    <a:pt x="220066" y="1785913"/>
                  </a:lnTo>
                  <a:lnTo>
                    <a:pt x="220040" y="1786218"/>
                  </a:lnTo>
                  <a:lnTo>
                    <a:pt x="220021" y="1786770"/>
                  </a:lnTo>
                  <a:lnTo>
                    <a:pt x="220002" y="1787062"/>
                  </a:lnTo>
                  <a:lnTo>
                    <a:pt x="219987" y="1787354"/>
                  </a:lnTo>
                  <a:lnTo>
                    <a:pt x="219987" y="1787499"/>
                  </a:lnTo>
                  <a:lnTo>
                    <a:pt x="220009" y="1787823"/>
                  </a:lnTo>
                  <a:lnTo>
                    <a:pt x="220028" y="1787983"/>
                  </a:lnTo>
                  <a:lnTo>
                    <a:pt x="220059" y="1788138"/>
                  </a:lnTo>
                  <a:lnTo>
                    <a:pt x="220104" y="1788288"/>
                  </a:lnTo>
                  <a:lnTo>
                    <a:pt x="220161" y="1788416"/>
                  </a:lnTo>
                  <a:lnTo>
                    <a:pt x="220225" y="1788534"/>
                  </a:lnTo>
                  <a:lnTo>
                    <a:pt x="220300" y="1788653"/>
                  </a:lnTo>
                  <a:lnTo>
                    <a:pt x="220380" y="1788767"/>
                  </a:lnTo>
                  <a:lnTo>
                    <a:pt x="220554" y="1788981"/>
                  </a:lnTo>
                  <a:lnTo>
                    <a:pt x="220648" y="1789086"/>
                  </a:lnTo>
                  <a:lnTo>
                    <a:pt x="220848" y="1789278"/>
                  </a:lnTo>
                  <a:lnTo>
                    <a:pt x="220958" y="1789364"/>
                  </a:lnTo>
                  <a:lnTo>
                    <a:pt x="221056" y="1789287"/>
                  </a:lnTo>
                  <a:lnTo>
                    <a:pt x="221147" y="1789196"/>
                  </a:lnTo>
                  <a:lnTo>
                    <a:pt x="221234" y="1789095"/>
                  </a:lnTo>
                  <a:lnTo>
                    <a:pt x="221310" y="1788990"/>
                  </a:lnTo>
                  <a:lnTo>
                    <a:pt x="221374" y="1788881"/>
                  </a:lnTo>
                  <a:lnTo>
                    <a:pt x="221427" y="1788744"/>
                  </a:lnTo>
                  <a:lnTo>
                    <a:pt x="221464" y="1788603"/>
                  </a:lnTo>
                  <a:lnTo>
                    <a:pt x="221487" y="1788452"/>
                  </a:lnTo>
                  <a:lnTo>
                    <a:pt x="221525" y="1788147"/>
                  </a:lnTo>
                  <a:lnTo>
                    <a:pt x="221544" y="1787969"/>
                  </a:lnTo>
                  <a:lnTo>
                    <a:pt x="221555" y="1787791"/>
                  </a:lnTo>
                  <a:lnTo>
                    <a:pt x="221570" y="1787431"/>
                  </a:lnTo>
                  <a:lnTo>
                    <a:pt x="221585" y="1787253"/>
                  </a:lnTo>
                  <a:lnTo>
                    <a:pt x="221604" y="1787116"/>
                  </a:lnTo>
                  <a:lnTo>
                    <a:pt x="221672" y="1786701"/>
                  </a:lnTo>
                  <a:lnTo>
                    <a:pt x="221691" y="1786565"/>
                  </a:lnTo>
                  <a:lnTo>
                    <a:pt x="221703" y="1786442"/>
                  </a:lnTo>
                  <a:lnTo>
                    <a:pt x="221718" y="1786195"/>
                  </a:lnTo>
                  <a:lnTo>
                    <a:pt x="221729" y="1786068"/>
                  </a:lnTo>
                  <a:lnTo>
                    <a:pt x="221774" y="1785799"/>
                  </a:lnTo>
                  <a:lnTo>
                    <a:pt x="221850" y="1785502"/>
                  </a:lnTo>
                  <a:lnTo>
                    <a:pt x="221895" y="1785361"/>
                  </a:lnTo>
                  <a:lnTo>
                    <a:pt x="221978" y="1785119"/>
                  </a:lnTo>
                  <a:lnTo>
                    <a:pt x="222054" y="1784928"/>
                  </a:lnTo>
                  <a:lnTo>
                    <a:pt x="222194" y="1784604"/>
                  </a:lnTo>
                  <a:lnTo>
                    <a:pt x="222319" y="1784344"/>
                  </a:lnTo>
                  <a:lnTo>
                    <a:pt x="222466" y="1784098"/>
                  </a:lnTo>
                  <a:lnTo>
                    <a:pt x="222534" y="1784021"/>
                  </a:lnTo>
                  <a:lnTo>
                    <a:pt x="222685" y="1783875"/>
                  </a:lnTo>
                  <a:lnTo>
                    <a:pt x="222749" y="1783797"/>
                  </a:lnTo>
                  <a:lnTo>
                    <a:pt x="222814" y="1783647"/>
                  </a:lnTo>
                  <a:lnTo>
                    <a:pt x="222832" y="1783496"/>
                  </a:lnTo>
                  <a:lnTo>
                    <a:pt x="222821" y="1783346"/>
                  </a:lnTo>
                  <a:lnTo>
                    <a:pt x="223021" y="1783122"/>
                  </a:lnTo>
                  <a:lnTo>
                    <a:pt x="223256" y="1782872"/>
                  </a:lnTo>
                  <a:lnTo>
                    <a:pt x="223498" y="1782630"/>
                  </a:lnTo>
                  <a:lnTo>
                    <a:pt x="223751" y="1782402"/>
                  </a:lnTo>
                  <a:lnTo>
                    <a:pt x="224012" y="1782188"/>
                  </a:lnTo>
                  <a:lnTo>
                    <a:pt x="224276" y="1781987"/>
                  </a:lnTo>
                  <a:lnTo>
                    <a:pt x="224529" y="1781809"/>
                  </a:lnTo>
                  <a:lnTo>
                    <a:pt x="224794" y="1781645"/>
                  </a:lnTo>
                  <a:lnTo>
                    <a:pt x="225062" y="1781490"/>
                  </a:lnTo>
                  <a:lnTo>
                    <a:pt x="225334" y="1781349"/>
                  </a:lnTo>
                  <a:lnTo>
                    <a:pt x="225610" y="1781230"/>
                  </a:lnTo>
                  <a:lnTo>
                    <a:pt x="225909" y="1781121"/>
                  </a:lnTo>
                  <a:lnTo>
                    <a:pt x="226215" y="1781030"/>
                  </a:lnTo>
                  <a:lnTo>
                    <a:pt x="226525" y="1780957"/>
                  </a:lnTo>
                  <a:lnTo>
                    <a:pt x="226838" y="1780897"/>
                  </a:lnTo>
                  <a:lnTo>
                    <a:pt x="227152" y="1780852"/>
                  </a:lnTo>
                  <a:lnTo>
                    <a:pt x="227432" y="1780820"/>
                  </a:lnTo>
                  <a:lnTo>
                    <a:pt x="227715" y="1780802"/>
                  </a:lnTo>
                  <a:lnTo>
                    <a:pt x="227999" y="1780797"/>
                  </a:lnTo>
                  <a:lnTo>
                    <a:pt x="228282" y="1780802"/>
                  </a:lnTo>
                  <a:lnTo>
                    <a:pt x="228562" y="1780820"/>
                  </a:lnTo>
                  <a:lnTo>
                    <a:pt x="228841" y="1780847"/>
                  </a:lnTo>
                  <a:lnTo>
                    <a:pt x="229121" y="1780884"/>
                  </a:lnTo>
                  <a:lnTo>
                    <a:pt x="229401" y="1780934"/>
                  </a:lnTo>
                  <a:lnTo>
                    <a:pt x="229677" y="1780998"/>
                  </a:lnTo>
                  <a:lnTo>
                    <a:pt x="229949" y="1781071"/>
                  </a:lnTo>
                  <a:lnTo>
                    <a:pt x="230217" y="1781162"/>
                  </a:lnTo>
                  <a:lnTo>
                    <a:pt x="230478" y="1781262"/>
                  </a:lnTo>
                  <a:lnTo>
                    <a:pt x="230742" y="1781376"/>
                  </a:lnTo>
                  <a:lnTo>
                    <a:pt x="230999" y="1781504"/>
                  </a:lnTo>
                  <a:lnTo>
                    <a:pt x="231517" y="1781782"/>
                  </a:lnTo>
                  <a:lnTo>
                    <a:pt x="231785" y="1781932"/>
                  </a:lnTo>
                  <a:lnTo>
                    <a:pt x="232046" y="1782092"/>
                  </a:lnTo>
                  <a:lnTo>
                    <a:pt x="232288" y="1782279"/>
                  </a:lnTo>
                  <a:lnTo>
                    <a:pt x="232511" y="1782489"/>
                  </a:lnTo>
                  <a:lnTo>
                    <a:pt x="232677" y="1782685"/>
                  </a:lnTo>
                  <a:lnTo>
                    <a:pt x="232840" y="1782890"/>
                  </a:lnTo>
                  <a:lnTo>
                    <a:pt x="232987" y="1783118"/>
                  </a:lnTo>
                  <a:lnTo>
                    <a:pt x="233108" y="1783350"/>
                  </a:lnTo>
                  <a:lnTo>
                    <a:pt x="233188" y="1783592"/>
                  </a:lnTo>
                  <a:lnTo>
                    <a:pt x="233210" y="1783774"/>
                  </a:lnTo>
                  <a:lnTo>
                    <a:pt x="233214" y="1783957"/>
                  </a:lnTo>
                  <a:lnTo>
                    <a:pt x="233206" y="1784144"/>
                  </a:lnTo>
                  <a:lnTo>
                    <a:pt x="233184" y="1784326"/>
                  </a:lnTo>
                  <a:lnTo>
                    <a:pt x="233142" y="1784504"/>
                  </a:lnTo>
                  <a:lnTo>
                    <a:pt x="233089" y="1784673"/>
                  </a:lnTo>
                  <a:lnTo>
                    <a:pt x="233025" y="1784846"/>
                  </a:lnTo>
                  <a:lnTo>
                    <a:pt x="232942" y="1785010"/>
                  </a:lnTo>
                  <a:lnTo>
                    <a:pt x="232847" y="1785160"/>
                  </a:lnTo>
                  <a:lnTo>
                    <a:pt x="232742" y="1785302"/>
                  </a:lnTo>
                  <a:lnTo>
                    <a:pt x="232624" y="1785416"/>
                  </a:lnTo>
                  <a:lnTo>
                    <a:pt x="232496" y="1785521"/>
                  </a:lnTo>
                  <a:lnTo>
                    <a:pt x="232360" y="1785616"/>
                  </a:lnTo>
                  <a:lnTo>
                    <a:pt x="232216" y="1785698"/>
                  </a:lnTo>
                  <a:lnTo>
                    <a:pt x="232069" y="1785771"/>
                  </a:lnTo>
                  <a:lnTo>
                    <a:pt x="231891" y="1785840"/>
                  </a:lnTo>
                  <a:lnTo>
                    <a:pt x="231702" y="1785899"/>
                  </a:lnTo>
                  <a:lnTo>
                    <a:pt x="231510" y="1785940"/>
                  </a:lnTo>
                  <a:lnTo>
                    <a:pt x="231313" y="1785963"/>
                  </a:lnTo>
                  <a:lnTo>
                    <a:pt x="231128" y="1785958"/>
                  </a:lnTo>
                  <a:lnTo>
                    <a:pt x="230950" y="1785931"/>
                  </a:lnTo>
                  <a:lnTo>
                    <a:pt x="230773" y="1785881"/>
                  </a:lnTo>
                  <a:lnTo>
                    <a:pt x="230599" y="1785812"/>
                  </a:lnTo>
                  <a:lnTo>
                    <a:pt x="230425" y="1785730"/>
                  </a:lnTo>
                  <a:lnTo>
                    <a:pt x="230262" y="1785644"/>
                  </a:lnTo>
                  <a:lnTo>
                    <a:pt x="230111" y="1785548"/>
                  </a:lnTo>
                  <a:lnTo>
                    <a:pt x="229968" y="1785438"/>
                  </a:lnTo>
                  <a:lnTo>
                    <a:pt x="229688" y="1785206"/>
                  </a:lnTo>
                  <a:lnTo>
                    <a:pt x="229541" y="1785106"/>
                  </a:lnTo>
                  <a:lnTo>
                    <a:pt x="229401" y="1785014"/>
                  </a:lnTo>
                  <a:lnTo>
                    <a:pt x="229114" y="1784850"/>
                  </a:lnTo>
                  <a:lnTo>
                    <a:pt x="228966" y="1784782"/>
                  </a:lnTo>
                  <a:lnTo>
                    <a:pt x="228815" y="1784723"/>
                  </a:lnTo>
                  <a:lnTo>
                    <a:pt x="228618" y="1784673"/>
                  </a:lnTo>
                  <a:lnTo>
                    <a:pt x="228414" y="1784636"/>
                  </a:lnTo>
                  <a:lnTo>
                    <a:pt x="228203" y="1784622"/>
                  </a:lnTo>
                  <a:lnTo>
                    <a:pt x="227995" y="1784622"/>
                  </a:lnTo>
                  <a:lnTo>
                    <a:pt x="227787" y="1784636"/>
                  </a:lnTo>
                  <a:lnTo>
                    <a:pt x="227602" y="1784663"/>
                  </a:lnTo>
                  <a:lnTo>
                    <a:pt x="227413" y="1784705"/>
                  </a:lnTo>
                  <a:lnTo>
                    <a:pt x="227228" y="1784759"/>
                  </a:lnTo>
                  <a:lnTo>
                    <a:pt x="227046" y="1784823"/>
                  </a:lnTo>
                  <a:lnTo>
                    <a:pt x="226869" y="1784896"/>
                  </a:lnTo>
                  <a:lnTo>
                    <a:pt x="226653" y="1784987"/>
                  </a:lnTo>
                  <a:lnTo>
                    <a:pt x="226434" y="1785097"/>
                  </a:lnTo>
                  <a:lnTo>
                    <a:pt x="226226" y="1785220"/>
                  </a:lnTo>
                  <a:lnTo>
                    <a:pt x="226037" y="1785361"/>
                  </a:lnTo>
                  <a:lnTo>
                    <a:pt x="225871" y="1785516"/>
                  </a:lnTo>
                  <a:lnTo>
                    <a:pt x="225773" y="1785648"/>
                  </a:lnTo>
                  <a:lnTo>
                    <a:pt x="225682" y="1785790"/>
                  </a:lnTo>
                  <a:lnTo>
                    <a:pt x="225599" y="1785935"/>
                  </a:lnTo>
                  <a:lnTo>
                    <a:pt x="225531" y="1786091"/>
                  </a:lnTo>
                  <a:lnTo>
                    <a:pt x="225470" y="1786246"/>
                  </a:lnTo>
                  <a:lnTo>
                    <a:pt x="225418" y="1786414"/>
                  </a:lnTo>
                  <a:lnTo>
                    <a:pt x="225380" y="1786588"/>
                  </a:lnTo>
                  <a:lnTo>
                    <a:pt x="225349" y="1786761"/>
                  </a:lnTo>
                  <a:lnTo>
                    <a:pt x="225331" y="1786939"/>
                  </a:lnTo>
                  <a:lnTo>
                    <a:pt x="225319" y="1787116"/>
                  </a:lnTo>
                  <a:lnTo>
                    <a:pt x="225312" y="1787322"/>
                  </a:lnTo>
                  <a:lnTo>
                    <a:pt x="225315" y="1787527"/>
                  </a:lnTo>
                  <a:lnTo>
                    <a:pt x="225331" y="1787732"/>
                  </a:lnTo>
                  <a:lnTo>
                    <a:pt x="225361" y="1787933"/>
                  </a:lnTo>
                  <a:lnTo>
                    <a:pt x="225414" y="1788129"/>
                  </a:lnTo>
                  <a:lnTo>
                    <a:pt x="225489" y="1788325"/>
                  </a:lnTo>
                  <a:lnTo>
                    <a:pt x="225580" y="1788516"/>
                  </a:lnTo>
                  <a:lnTo>
                    <a:pt x="225693" y="1788703"/>
                  </a:lnTo>
                  <a:lnTo>
                    <a:pt x="225818" y="1788876"/>
                  </a:lnTo>
                  <a:lnTo>
                    <a:pt x="226117" y="1789223"/>
                  </a:lnTo>
                  <a:lnTo>
                    <a:pt x="226298" y="1789396"/>
                  </a:lnTo>
                  <a:lnTo>
                    <a:pt x="226487" y="1789551"/>
                  </a:lnTo>
                  <a:lnTo>
                    <a:pt x="226680" y="1789679"/>
                  </a:lnTo>
                  <a:lnTo>
                    <a:pt x="226899" y="1789797"/>
                  </a:lnTo>
                  <a:lnTo>
                    <a:pt x="227129" y="1789889"/>
                  </a:lnTo>
                  <a:lnTo>
                    <a:pt x="227371" y="1789957"/>
                  </a:lnTo>
                  <a:lnTo>
                    <a:pt x="227617" y="1790003"/>
                  </a:lnTo>
                  <a:lnTo>
                    <a:pt x="227855" y="1790025"/>
                  </a:lnTo>
                  <a:lnTo>
                    <a:pt x="228154" y="1790030"/>
                  </a:lnTo>
                  <a:lnTo>
                    <a:pt x="228456" y="1790003"/>
                  </a:lnTo>
                  <a:lnTo>
                    <a:pt x="228758" y="1789939"/>
                  </a:lnTo>
                  <a:lnTo>
                    <a:pt x="229049" y="1789843"/>
                  </a:lnTo>
                  <a:lnTo>
                    <a:pt x="229321" y="1789711"/>
                  </a:lnTo>
                  <a:lnTo>
                    <a:pt x="229537" y="1789565"/>
                  </a:lnTo>
                  <a:lnTo>
                    <a:pt x="229745" y="1789392"/>
                  </a:lnTo>
                  <a:lnTo>
                    <a:pt x="229945" y="1789191"/>
                  </a:lnTo>
                  <a:lnTo>
                    <a:pt x="230134" y="1788981"/>
                  </a:lnTo>
                  <a:lnTo>
                    <a:pt x="230311" y="1788767"/>
                  </a:lnTo>
                  <a:lnTo>
                    <a:pt x="230425" y="1788612"/>
                  </a:lnTo>
                  <a:lnTo>
                    <a:pt x="230531" y="1788448"/>
                  </a:lnTo>
                  <a:lnTo>
                    <a:pt x="230633" y="1788279"/>
                  </a:lnTo>
                  <a:lnTo>
                    <a:pt x="230742" y="1788119"/>
                  </a:lnTo>
                  <a:lnTo>
                    <a:pt x="230863" y="1787978"/>
                  </a:lnTo>
                  <a:lnTo>
                    <a:pt x="230996" y="1787850"/>
                  </a:lnTo>
                  <a:lnTo>
                    <a:pt x="231135" y="1787737"/>
                  </a:lnTo>
                  <a:lnTo>
                    <a:pt x="231287" y="1787632"/>
                  </a:lnTo>
                  <a:lnTo>
                    <a:pt x="231438" y="1787545"/>
                  </a:lnTo>
                  <a:lnTo>
                    <a:pt x="231596" y="1787472"/>
                  </a:lnTo>
                  <a:lnTo>
                    <a:pt x="231770" y="1787417"/>
                  </a:lnTo>
                  <a:lnTo>
                    <a:pt x="231952" y="1787381"/>
                  </a:lnTo>
                  <a:lnTo>
                    <a:pt x="232141" y="1787363"/>
                  </a:lnTo>
                  <a:lnTo>
                    <a:pt x="232326" y="1787363"/>
                  </a:lnTo>
                  <a:lnTo>
                    <a:pt x="232511" y="1787376"/>
                  </a:lnTo>
                  <a:lnTo>
                    <a:pt x="232677" y="1787413"/>
                  </a:lnTo>
                  <a:lnTo>
                    <a:pt x="232844" y="1787458"/>
                  </a:lnTo>
                  <a:lnTo>
                    <a:pt x="233010" y="1787527"/>
                  </a:lnTo>
                  <a:lnTo>
                    <a:pt x="233169" y="1787604"/>
                  </a:lnTo>
                  <a:lnTo>
                    <a:pt x="233320" y="1787695"/>
                  </a:lnTo>
                  <a:lnTo>
                    <a:pt x="233452" y="1787787"/>
                  </a:lnTo>
                  <a:lnTo>
                    <a:pt x="233581" y="1787887"/>
                  </a:lnTo>
                  <a:lnTo>
                    <a:pt x="233724" y="1788074"/>
                  </a:lnTo>
                  <a:lnTo>
                    <a:pt x="233849" y="1788279"/>
                  </a:lnTo>
                  <a:lnTo>
                    <a:pt x="233951" y="1788503"/>
                  </a:lnTo>
                  <a:lnTo>
                    <a:pt x="234034" y="1788726"/>
                  </a:lnTo>
                  <a:lnTo>
                    <a:pt x="234091" y="1788954"/>
                  </a:lnTo>
                  <a:lnTo>
                    <a:pt x="234121" y="1789209"/>
                  </a:lnTo>
                  <a:lnTo>
                    <a:pt x="234117" y="1789478"/>
                  </a:lnTo>
                  <a:lnTo>
                    <a:pt x="234083" y="1789747"/>
                  </a:lnTo>
                  <a:lnTo>
                    <a:pt x="234030" y="1790012"/>
                  </a:lnTo>
                  <a:lnTo>
                    <a:pt x="233951" y="1790263"/>
                  </a:lnTo>
                  <a:lnTo>
                    <a:pt x="233868" y="1790463"/>
                  </a:lnTo>
                  <a:lnTo>
                    <a:pt x="233766" y="1790659"/>
                  </a:lnTo>
                  <a:lnTo>
                    <a:pt x="233645" y="1790851"/>
                  </a:lnTo>
                  <a:lnTo>
                    <a:pt x="233520" y="1791038"/>
                  </a:lnTo>
                  <a:lnTo>
                    <a:pt x="233388" y="1791215"/>
                  </a:lnTo>
                  <a:lnTo>
                    <a:pt x="233210" y="1791430"/>
                  </a:lnTo>
                  <a:lnTo>
                    <a:pt x="233021" y="1791635"/>
                  </a:lnTo>
                  <a:lnTo>
                    <a:pt x="232821" y="1791831"/>
                  </a:lnTo>
                  <a:lnTo>
                    <a:pt x="232076" y="1792510"/>
                  </a:lnTo>
                  <a:lnTo>
                    <a:pt x="231906" y="1792661"/>
                  </a:lnTo>
                  <a:lnTo>
                    <a:pt x="231729" y="1792802"/>
                  </a:lnTo>
                  <a:lnTo>
                    <a:pt x="231547" y="1792930"/>
                  </a:lnTo>
                  <a:lnTo>
                    <a:pt x="231355" y="1793044"/>
                  </a:lnTo>
                  <a:lnTo>
                    <a:pt x="231154" y="1793144"/>
                  </a:lnTo>
                  <a:lnTo>
                    <a:pt x="230950" y="1793240"/>
                  </a:lnTo>
                  <a:lnTo>
                    <a:pt x="230531" y="1793413"/>
                  </a:lnTo>
                  <a:lnTo>
                    <a:pt x="230353" y="1793491"/>
                  </a:lnTo>
                  <a:lnTo>
                    <a:pt x="229983" y="1793627"/>
                  </a:lnTo>
                  <a:lnTo>
                    <a:pt x="229798" y="1793691"/>
                  </a:lnTo>
                  <a:lnTo>
                    <a:pt x="229612" y="1793741"/>
                  </a:lnTo>
                  <a:lnTo>
                    <a:pt x="229378" y="1793791"/>
                  </a:lnTo>
                  <a:lnTo>
                    <a:pt x="229140" y="1793828"/>
                  </a:lnTo>
                  <a:lnTo>
                    <a:pt x="228898" y="1793855"/>
                  </a:lnTo>
                  <a:lnTo>
                    <a:pt x="228660" y="1793874"/>
                  </a:lnTo>
                  <a:lnTo>
                    <a:pt x="228418" y="1793878"/>
                  </a:lnTo>
                  <a:lnTo>
                    <a:pt x="228161" y="1793878"/>
                  </a:lnTo>
                  <a:lnTo>
                    <a:pt x="227908" y="1793869"/>
                  </a:lnTo>
                  <a:lnTo>
                    <a:pt x="227394" y="1793819"/>
                  </a:lnTo>
                  <a:lnTo>
                    <a:pt x="226873" y="1793755"/>
                  </a:lnTo>
                  <a:lnTo>
                    <a:pt x="226600" y="1793719"/>
                  </a:lnTo>
                  <a:lnTo>
                    <a:pt x="226332" y="1793673"/>
                  </a:lnTo>
                  <a:lnTo>
                    <a:pt x="226071" y="1793614"/>
                  </a:lnTo>
                  <a:lnTo>
                    <a:pt x="225818" y="1793532"/>
                  </a:lnTo>
                  <a:lnTo>
                    <a:pt x="225565" y="1793427"/>
                  </a:lnTo>
                  <a:lnTo>
                    <a:pt x="225323" y="1793295"/>
                  </a:lnTo>
                  <a:lnTo>
                    <a:pt x="225085" y="1793149"/>
                  </a:lnTo>
                  <a:lnTo>
                    <a:pt x="224208" y="1792579"/>
                  </a:lnTo>
                  <a:lnTo>
                    <a:pt x="224008" y="1792437"/>
                  </a:lnTo>
                  <a:lnTo>
                    <a:pt x="223811" y="1792291"/>
                  </a:lnTo>
                  <a:lnTo>
                    <a:pt x="223622" y="1792136"/>
                  </a:lnTo>
                  <a:lnTo>
                    <a:pt x="223486" y="1792013"/>
                  </a:lnTo>
                  <a:lnTo>
                    <a:pt x="223354" y="1791881"/>
                  </a:lnTo>
                  <a:lnTo>
                    <a:pt x="222972" y="1791484"/>
                  </a:lnTo>
                  <a:lnTo>
                    <a:pt x="222704" y="1791174"/>
                  </a:lnTo>
                  <a:lnTo>
                    <a:pt x="222572" y="1791015"/>
                  </a:lnTo>
                  <a:lnTo>
                    <a:pt x="222432" y="1790873"/>
                  </a:lnTo>
                  <a:lnTo>
                    <a:pt x="222277" y="1790759"/>
                  </a:lnTo>
                  <a:lnTo>
                    <a:pt x="222198" y="1790709"/>
                  </a:lnTo>
                  <a:lnTo>
                    <a:pt x="222039" y="1790618"/>
                  </a:lnTo>
                  <a:lnTo>
                    <a:pt x="221952" y="1790586"/>
                  </a:lnTo>
                  <a:lnTo>
                    <a:pt x="221869" y="1790568"/>
                  </a:lnTo>
                  <a:lnTo>
                    <a:pt x="221778" y="1790559"/>
                  </a:lnTo>
                  <a:lnTo>
                    <a:pt x="221684" y="1790563"/>
                  </a:lnTo>
                  <a:lnTo>
                    <a:pt x="221589" y="1790577"/>
                  </a:lnTo>
                  <a:lnTo>
                    <a:pt x="221495" y="1790600"/>
                  </a:lnTo>
                  <a:lnTo>
                    <a:pt x="221412" y="1790632"/>
                  </a:lnTo>
                  <a:lnTo>
                    <a:pt x="221427" y="1790755"/>
                  </a:lnTo>
                  <a:lnTo>
                    <a:pt x="221430" y="1790896"/>
                  </a:lnTo>
                  <a:lnTo>
                    <a:pt x="221423" y="1791042"/>
                  </a:lnTo>
                  <a:lnTo>
                    <a:pt x="221408" y="1791188"/>
                  </a:lnTo>
                  <a:lnTo>
                    <a:pt x="221396" y="1791334"/>
                  </a:lnTo>
                  <a:lnTo>
                    <a:pt x="221400" y="1791480"/>
                  </a:lnTo>
                  <a:lnTo>
                    <a:pt x="221427" y="1791649"/>
                  </a:lnTo>
                  <a:lnTo>
                    <a:pt x="221461" y="1791817"/>
                  </a:lnTo>
                  <a:lnTo>
                    <a:pt x="221510" y="1791986"/>
                  </a:lnTo>
                  <a:lnTo>
                    <a:pt x="221570" y="1792146"/>
                  </a:lnTo>
                  <a:lnTo>
                    <a:pt x="221634" y="1792301"/>
                  </a:lnTo>
                  <a:lnTo>
                    <a:pt x="221763" y="1792501"/>
                  </a:lnTo>
                  <a:lnTo>
                    <a:pt x="221918" y="1792688"/>
                  </a:lnTo>
                  <a:lnTo>
                    <a:pt x="222088" y="1792857"/>
                  </a:lnTo>
                  <a:lnTo>
                    <a:pt x="222269" y="1793016"/>
                  </a:lnTo>
                  <a:lnTo>
                    <a:pt x="222447" y="1793181"/>
                  </a:lnTo>
                  <a:lnTo>
                    <a:pt x="222655" y="1793381"/>
                  </a:lnTo>
                  <a:lnTo>
                    <a:pt x="222870" y="1793573"/>
                  </a:lnTo>
                  <a:lnTo>
                    <a:pt x="223089" y="1793760"/>
                  </a:lnTo>
                  <a:lnTo>
                    <a:pt x="223316" y="1793933"/>
                  </a:lnTo>
                  <a:lnTo>
                    <a:pt x="223543" y="1794097"/>
                  </a:lnTo>
                  <a:lnTo>
                    <a:pt x="223819" y="1794270"/>
                  </a:lnTo>
                  <a:lnTo>
                    <a:pt x="224102" y="1794425"/>
                  </a:lnTo>
                  <a:lnTo>
                    <a:pt x="224393" y="1794567"/>
                  </a:lnTo>
                  <a:lnTo>
                    <a:pt x="224688" y="1794699"/>
                  </a:lnTo>
                  <a:lnTo>
                    <a:pt x="224983" y="1794822"/>
                  </a:lnTo>
                  <a:lnTo>
                    <a:pt x="225293" y="1794936"/>
                  </a:lnTo>
                  <a:lnTo>
                    <a:pt x="225610" y="1795041"/>
                  </a:lnTo>
                  <a:lnTo>
                    <a:pt x="225932" y="1795132"/>
                  </a:lnTo>
                  <a:lnTo>
                    <a:pt x="226253" y="1795219"/>
                  </a:lnTo>
                  <a:lnTo>
                    <a:pt x="226578" y="1795296"/>
                  </a:lnTo>
                  <a:lnTo>
                    <a:pt x="226857" y="1795351"/>
                  </a:lnTo>
                  <a:lnTo>
                    <a:pt x="227428" y="1795433"/>
                  </a:lnTo>
                  <a:lnTo>
                    <a:pt x="227708" y="1795479"/>
                  </a:lnTo>
                  <a:lnTo>
                    <a:pt x="227987" y="1795547"/>
                  </a:lnTo>
                  <a:lnTo>
                    <a:pt x="228263" y="1795624"/>
                  </a:lnTo>
                  <a:lnTo>
                    <a:pt x="228539" y="1795711"/>
                  </a:lnTo>
                  <a:lnTo>
                    <a:pt x="228811" y="1795811"/>
                  </a:lnTo>
                  <a:lnTo>
                    <a:pt x="229076" y="1795930"/>
                  </a:lnTo>
                  <a:lnTo>
                    <a:pt x="229265" y="1796094"/>
                  </a:lnTo>
                  <a:lnTo>
                    <a:pt x="229442" y="1796272"/>
                  </a:lnTo>
                  <a:lnTo>
                    <a:pt x="229609" y="1796468"/>
                  </a:lnTo>
                  <a:lnTo>
                    <a:pt x="229760" y="1796669"/>
                  </a:lnTo>
                  <a:lnTo>
                    <a:pt x="229892" y="1796883"/>
                  </a:lnTo>
                  <a:lnTo>
                    <a:pt x="230002" y="1797097"/>
                  </a:lnTo>
                  <a:lnTo>
                    <a:pt x="230100" y="1797325"/>
                  </a:lnTo>
                  <a:lnTo>
                    <a:pt x="230179" y="1797562"/>
                  </a:lnTo>
                  <a:lnTo>
                    <a:pt x="230244" y="1797804"/>
                  </a:lnTo>
                  <a:lnTo>
                    <a:pt x="230285" y="1798041"/>
                  </a:lnTo>
                  <a:lnTo>
                    <a:pt x="230300" y="1798242"/>
                  </a:lnTo>
                  <a:lnTo>
                    <a:pt x="230304" y="1798438"/>
                  </a:lnTo>
                  <a:lnTo>
                    <a:pt x="230293" y="1798638"/>
                  </a:lnTo>
                  <a:lnTo>
                    <a:pt x="230274" y="1798839"/>
                  </a:lnTo>
                  <a:lnTo>
                    <a:pt x="230240" y="1799035"/>
                  </a:lnTo>
                  <a:lnTo>
                    <a:pt x="230183" y="1799268"/>
                  </a:lnTo>
                  <a:lnTo>
                    <a:pt x="230104" y="1799491"/>
                  </a:lnTo>
                  <a:lnTo>
                    <a:pt x="230009" y="1799719"/>
                  </a:lnTo>
                  <a:lnTo>
                    <a:pt x="229911" y="1799938"/>
                  </a:lnTo>
                  <a:lnTo>
                    <a:pt x="229646" y="1800503"/>
                  </a:lnTo>
                  <a:lnTo>
                    <a:pt x="229473" y="1800841"/>
                  </a:lnTo>
                  <a:lnTo>
                    <a:pt x="229378" y="1801005"/>
                  </a:lnTo>
                  <a:lnTo>
                    <a:pt x="229182" y="1801333"/>
                  </a:lnTo>
                  <a:lnTo>
                    <a:pt x="229080" y="1801493"/>
                  </a:lnTo>
                  <a:lnTo>
                    <a:pt x="228857" y="1801803"/>
                  </a:lnTo>
                  <a:lnTo>
                    <a:pt x="228588" y="1802131"/>
                  </a:lnTo>
                  <a:lnTo>
                    <a:pt x="228297" y="1802446"/>
                  </a:lnTo>
                  <a:lnTo>
                    <a:pt x="227897" y="1802870"/>
                  </a:lnTo>
                  <a:lnTo>
                    <a:pt x="227768" y="1803002"/>
                  </a:lnTo>
                  <a:lnTo>
                    <a:pt x="227496" y="1803257"/>
                  </a:lnTo>
                  <a:lnTo>
                    <a:pt x="227266" y="1803444"/>
                  </a:lnTo>
                  <a:lnTo>
                    <a:pt x="227027" y="1803627"/>
                  </a:lnTo>
                  <a:lnTo>
                    <a:pt x="226782" y="1803800"/>
                  </a:lnTo>
                  <a:lnTo>
                    <a:pt x="226532" y="1803964"/>
                  </a:lnTo>
                  <a:lnTo>
                    <a:pt x="226287" y="1804133"/>
                  </a:lnTo>
                  <a:lnTo>
                    <a:pt x="225697" y="1804548"/>
                  </a:lnTo>
                  <a:lnTo>
                    <a:pt x="225493" y="1804675"/>
                  </a:lnTo>
                  <a:lnTo>
                    <a:pt x="225285" y="1804785"/>
                  </a:lnTo>
                  <a:lnTo>
                    <a:pt x="225096" y="1804867"/>
                  </a:lnTo>
                  <a:lnTo>
                    <a:pt x="224904" y="1804935"/>
                  </a:lnTo>
                  <a:lnTo>
                    <a:pt x="224707" y="1804999"/>
                  </a:lnTo>
                  <a:lnTo>
                    <a:pt x="224511" y="1805054"/>
                  </a:lnTo>
                  <a:lnTo>
                    <a:pt x="224148" y="1805163"/>
                  </a:lnTo>
                  <a:lnTo>
                    <a:pt x="223981" y="1805209"/>
                  </a:lnTo>
                  <a:lnTo>
                    <a:pt x="223649" y="1805291"/>
                  </a:lnTo>
                  <a:lnTo>
                    <a:pt x="223483" y="1805327"/>
                  </a:lnTo>
                  <a:lnTo>
                    <a:pt x="223290" y="1805359"/>
                  </a:lnTo>
                  <a:lnTo>
                    <a:pt x="222704" y="1805423"/>
                  </a:lnTo>
                  <a:lnTo>
                    <a:pt x="222383" y="1805469"/>
                  </a:lnTo>
                  <a:lnTo>
                    <a:pt x="222122" y="1805514"/>
                  </a:lnTo>
                  <a:lnTo>
                    <a:pt x="221865" y="1805574"/>
                  </a:lnTo>
                  <a:lnTo>
                    <a:pt x="221661" y="1805628"/>
                  </a:lnTo>
                  <a:lnTo>
                    <a:pt x="221559" y="1805660"/>
                  </a:lnTo>
                  <a:lnTo>
                    <a:pt x="221464" y="1805697"/>
                  </a:lnTo>
                  <a:lnTo>
                    <a:pt x="221381" y="1805751"/>
                  </a:lnTo>
                  <a:lnTo>
                    <a:pt x="221325" y="1806198"/>
                  </a:lnTo>
                  <a:lnTo>
                    <a:pt x="221143" y="1807548"/>
                  </a:lnTo>
                  <a:lnTo>
                    <a:pt x="221083" y="1807995"/>
                  </a:lnTo>
                  <a:lnTo>
                    <a:pt x="220992" y="1808629"/>
                  </a:lnTo>
                  <a:lnTo>
                    <a:pt x="220950" y="1808948"/>
                  </a:lnTo>
                  <a:lnTo>
                    <a:pt x="220901" y="1809267"/>
                  </a:lnTo>
                  <a:lnTo>
                    <a:pt x="220830" y="1809768"/>
                  </a:lnTo>
                  <a:lnTo>
                    <a:pt x="220762" y="1810138"/>
                  </a:lnTo>
                  <a:lnTo>
                    <a:pt x="220739" y="1810320"/>
                  </a:lnTo>
                  <a:lnTo>
                    <a:pt x="220731" y="1810507"/>
                  </a:lnTo>
                  <a:lnTo>
                    <a:pt x="220735" y="1810699"/>
                  </a:lnTo>
                  <a:lnTo>
                    <a:pt x="220746" y="1810890"/>
                  </a:lnTo>
                  <a:lnTo>
                    <a:pt x="220777" y="1811082"/>
                  </a:lnTo>
                  <a:lnTo>
                    <a:pt x="220818" y="1811269"/>
                  </a:lnTo>
                  <a:lnTo>
                    <a:pt x="220879" y="1811447"/>
                  </a:lnTo>
                  <a:lnTo>
                    <a:pt x="220973" y="1811661"/>
                  </a:lnTo>
                  <a:lnTo>
                    <a:pt x="221026" y="1811766"/>
                  </a:lnTo>
                  <a:lnTo>
                    <a:pt x="221090" y="1811848"/>
                  </a:lnTo>
                  <a:lnTo>
                    <a:pt x="221162" y="1811898"/>
                  </a:lnTo>
                  <a:lnTo>
                    <a:pt x="221234" y="1811912"/>
                  </a:lnTo>
                  <a:lnTo>
                    <a:pt x="221313" y="1811912"/>
                  </a:lnTo>
                  <a:lnTo>
                    <a:pt x="221396" y="1811902"/>
                  </a:lnTo>
                  <a:lnTo>
                    <a:pt x="221472" y="1811880"/>
                  </a:lnTo>
                  <a:lnTo>
                    <a:pt x="221540" y="1811848"/>
                  </a:lnTo>
                  <a:lnTo>
                    <a:pt x="221604" y="1811802"/>
                  </a:lnTo>
                  <a:lnTo>
                    <a:pt x="221657" y="1811734"/>
                  </a:lnTo>
                  <a:lnTo>
                    <a:pt x="221797" y="1811506"/>
                  </a:lnTo>
                  <a:lnTo>
                    <a:pt x="221960" y="1811269"/>
                  </a:lnTo>
                  <a:lnTo>
                    <a:pt x="222035" y="1811146"/>
                  </a:lnTo>
                  <a:lnTo>
                    <a:pt x="222103" y="1811022"/>
                  </a:lnTo>
                  <a:lnTo>
                    <a:pt x="222156" y="1810895"/>
                  </a:lnTo>
                  <a:lnTo>
                    <a:pt x="222190" y="1810804"/>
                  </a:lnTo>
                  <a:lnTo>
                    <a:pt x="222258" y="1810516"/>
                  </a:lnTo>
                  <a:lnTo>
                    <a:pt x="222277" y="1810421"/>
                  </a:lnTo>
                  <a:lnTo>
                    <a:pt x="222326" y="1810224"/>
                  </a:lnTo>
                  <a:lnTo>
                    <a:pt x="222417" y="1809823"/>
                  </a:lnTo>
                  <a:lnTo>
                    <a:pt x="222455" y="1809623"/>
                  </a:lnTo>
                  <a:lnTo>
                    <a:pt x="222489" y="1809417"/>
                  </a:lnTo>
                  <a:lnTo>
                    <a:pt x="222511" y="1809240"/>
                  </a:lnTo>
                  <a:lnTo>
                    <a:pt x="222523" y="1809062"/>
                  </a:lnTo>
                  <a:lnTo>
                    <a:pt x="222530" y="1808879"/>
                  </a:lnTo>
                  <a:lnTo>
                    <a:pt x="222545" y="1808702"/>
                  </a:lnTo>
                  <a:lnTo>
                    <a:pt x="222610" y="1808382"/>
                  </a:lnTo>
                  <a:lnTo>
                    <a:pt x="222644" y="1808236"/>
                  </a:lnTo>
                  <a:lnTo>
                    <a:pt x="222685" y="1808095"/>
                  </a:lnTo>
                  <a:lnTo>
                    <a:pt x="222738" y="1807963"/>
                  </a:lnTo>
                  <a:lnTo>
                    <a:pt x="222840" y="1807812"/>
                  </a:lnTo>
                  <a:lnTo>
                    <a:pt x="222893" y="1807749"/>
                  </a:lnTo>
                  <a:lnTo>
                    <a:pt x="222954" y="1807694"/>
                  </a:lnTo>
                  <a:lnTo>
                    <a:pt x="223124" y="1807612"/>
                  </a:lnTo>
                  <a:lnTo>
                    <a:pt x="223165" y="1807543"/>
                  </a:lnTo>
                  <a:lnTo>
                    <a:pt x="223158" y="1807448"/>
                  </a:lnTo>
                  <a:lnTo>
                    <a:pt x="223158" y="1807347"/>
                  </a:lnTo>
                  <a:lnTo>
                    <a:pt x="223229" y="1807233"/>
                  </a:lnTo>
                  <a:lnTo>
                    <a:pt x="223377" y="1807128"/>
                  </a:lnTo>
                  <a:lnTo>
                    <a:pt x="223573" y="1807037"/>
                  </a:lnTo>
                  <a:lnTo>
                    <a:pt x="223781" y="1806960"/>
                  </a:lnTo>
                  <a:lnTo>
                    <a:pt x="223974" y="1806900"/>
                  </a:lnTo>
                  <a:lnTo>
                    <a:pt x="224125" y="1806864"/>
                  </a:lnTo>
                  <a:lnTo>
                    <a:pt x="224280" y="1806837"/>
                  </a:lnTo>
                  <a:lnTo>
                    <a:pt x="224442" y="1806818"/>
                  </a:lnTo>
                  <a:lnTo>
                    <a:pt x="224597" y="1806818"/>
                  </a:lnTo>
                  <a:lnTo>
                    <a:pt x="224752" y="1806832"/>
                  </a:lnTo>
                  <a:lnTo>
                    <a:pt x="224911" y="1806864"/>
                  </a:lnTo>
                  <a:lnTo>
                    <a:pt x="225066" y="1806919"/>
                  </a:lnTo>
                  <a:lnTo>
                    <a:pt x="225221" y="1806983"/>
                  </a:lnTo>
                  <a:lnTo>
                    <a:pt x="225365" y="1807065"/>
                  </a:lnTo>
                  <a:lnTo>
                    <a:pt x="225501" y="1807151"/>
                  </a:lnTo>
                  <a:lnTo>
                    <a:pt x="225618" y="1807256"/>
                  </a:lnTo>
                  <a:lnTo>
                    <a:pt x="225731" y="1807370"/>
                  </a:lnTo>
                  <a:lnTo>
                    <a:pt x="225833" y="1807498"/>
                  </a:lnTo>
                  <a:lnTo>
                    <a:pt x="225928" y="1807630"/>
                  </a:lnTo>
                  <a:lnTo>
                    <a:pt x="226018" y="1807762"/>
                  </a:lnTo>
                  <a:lnTo>
                    <a:pt x="226090" y="1807876"/>
                  </a:lnTo>
                  <a:lnTo>
                    <a:pt x="226226" y="1808113"/>
                  </a:lnTo>
                  <a:lnTo>
                    <a:pt x="226279" y="1808232"/>
                  </a:lnTo>
                  <a:lnTo>
                    <a:pt x="226328" y="1808360"/>
                  </a:lnTo>
                  <a:lnTo>
                    <a:pt x="226370" y="1808556"/>
                  </a:lnTo>
                  <a:lnTo>
                    <a:pt x="226389" y="1808761"/>
                  </a:lnTo>
                  <a:lnTo>
                    <a:pt x="226389" y="1808970"/>
                  </a:lnTo>
                  <a:lnTo>
                    <a:pt x="226377" y="1809185"/>
                  </a:lnTo>
                  <a:lnTo>
                    <a:pt x="226347" y="1809586"/>
                  </a:lnTo>
                  <a:lnTo>
                    <a:pt x="226290" y="1809969"/>
                  </a:lnTo>
                  <a:lnTo>
                    <a:pt x="226222" y="1810357"/>
                  </a:lnTo>
                  <a:lnTo>
                    <a:pt x="226192" y="1810507"/>
                  </a:lnTo>
                  <a:lnTo>
                    <a:pt x="226139" y="1810808"/>
                  </a:lnTo>
                  <a:lnTo>
                    <a:pt x="226067" y="1811109"/>
                  </a:lnTo>
                  <a:lnTo>
                    <a:pt x="226030" y="1811237"/>
                  </a:lnTo>
                  <a:lnTo>
                    <a:pt x="225947" y="1811488"/>
                  </a:lnTo>
                  <a:lnTo>
                    <a:pt x="225848" y="1811734"/>
                  </a:lnTo>
                  <a:lnTo>
                    <a:pt x="225803" y="1811934"/>
                  </a:lnTo>
                  <a:lnTo>
                    <a:pt x="225746" y="1812130"/>
                  </a:lnTo>
                  <a:lnTo>
                    <a:pt x="225682" y="1812331"/>
                  </a:lnTo>
                  <a:lnTo>
                    <a:pt x="225606" y="1812523"/>
                  </a:lnTo>
                  <a:lnTo>
                    <a:pt x="225523" y="1812710"/>
                  </a:lnTo>
                  <a:lnTo>
                    <a:pt x="225433" y="1812878"/>
                  </a:lnTo>
                  <a:lnTo>
                    <a:pt x="225331" y="1813042"/>
                  </a:lnTo>
                  <a:lnTo>
                    <a:pt x="225002" y="1813521"/>
                  </a:lnTo>
                  <a:lnTo>
                    <a:pt x="224790" y="1813822"/>
                  </a:lnTo>
                  <a:lnTo>
                    <a:pt x="224681" y="1813968"/>
                  </a:lnTo>
                  <a:lnTo>
                    <a:pt x="224579" y="1814118"/>
                  </a:lnTo>
                  <a:lnTo>
                    <a:pt x="224390" y="1814415"/>
                  </a:lnTo>
                  <a:lnTo>
                    <a:pt x="224216" y="1814702"/>
                  </a:lnTo>
                  <a:lnTo>
                    <a:pt x="224148" y="1814853"/>
                  </a:lnTo>
                  <a:lnTo>
                    <a:pt x="224099" y="1815003"/>
                  </a:lnTo>
                  <a:lnTo>
                    <a:pt x="224083" y="1815108"/>
                  </a:lnTo>
                  <a:lnTo>
                    <a:pt x="224080" y="1815217"/>
                  </a:lnTo>
                  <a:lnTo>
                    <a:pt x="224080" y="1815327"/>
                  </a:lnTo>
                  <a:lnTo>
                    <a:pt x="224083" y="1815432"/>
                  </a:lnTo>
                  <a:lnTo>
                    <a:pt x="224102" y="1815673"/>
                  </a:lnTo>
                  <a:lnTo>
                    <a:pt x="224121" y="1815810"/>
                  </a:lnTo>
                  <a:lnTo>
                    <a:pt x="224144" y="1815942"/>
                  </a:lnTo>
                  <a:lnTo>
                    <a:pt x="224174" y="1816075"/>
                  </a:lnTo>
                  <a:lnTo>
                    <a:pt x="224212" y="1816207"/>
                  </a:lnTo>
                  <a:lnTo>
                    <a:pt x="224314" y="1816221"/>
                  </a:lnTo>
                  <a:lnTo>
                    <a:pt x="224526" y="1816234"/>
                  </a:lnTo>
                  <a:lnTo>
                    <a:pt x="224635" y="1816225"/>
                  </a:lnTo>
                  <a:lnTo>
                    <a:pt x="224737" y="1816211"/>
                  </a:lnTo>
                  <a:lnTo>
                    <a:pt x="224888" y="1816166"/>
                  </a:lnTo>
                  <a:lnTo>
                    <a:pt x="225036" y="1816102"/>
                  </a:lnTo>
                  <a:lnTo>
                    <a:pt x="225315" y="1815924"/>
                  </a:lnTo>
                  <a:lnTo>
                    <a:pt x="225448" y="1815828"/>
                  </a:lnTo>
                  <a:lnTo>
                    <a:pt x="225584" y="1815719"/>
                  </a:lnTo>
                  <a:lnTo>
                    <a:pt x="225720" y="1815600"/>
                  </a:lnTo>
                  <a:lnTo>
                    <a:pt x="225845" y="1815473"/>
                  </a:lnTo>
                  <a:lnTo>
                    <a:pt x="225966" y="1815341"/>
                  </a:lnTo>
                  <a:lnTo>
                    <a:pt x="226071" y="1815199"/>
                  </a:lnTo>
                  <a:lnTo>
                    <a:pt x="226162" y="1815072"/>
                  </a:lnTo>
                  <a:lnTo>
                    <a:pt x="226245" y="1814935"/>
                  </a:lnTo>
                  <a:lnTo>
                    <a:pt x="226321" y="1814793"/>
                  </a:lnTo>
                  <a:lnTo>
                    <a:pt x="226393" y="1814647"/>
                  </a:lnTo>
                  <a:lnTo>
                    <a:pt x="226525" y="1814337"/>
                  </a:lnTo>
                  <a:lnTo>
                    <a:pt x="226581" y="1814173"/>
                  </a:lnTo>
                  <a:lnTo>
                    <a:pt x="226634" y="1814000"/>
                  </a:lnTo>
                  <a:lnTo>
                    <a:pt x="226691" y="1813836"/>
                  </a:lnTo>
                  <a:lnTo>
                    <a:pt x="226759" y="1813672"/>
                  </a:lnTo>
                  <a:lnTo>
                    <a:pt x="226831" y="1813535"/>
                  </a:lnTo>
                  <a:lnTo>
                    <a:pt x="226910" y="1813398"/>
                  </a:lnTo>
                  <a:lnTo>
                    <a:pt x="227073" y="1813134"/>
                  </a:lnTo>
                  <a:lnTo>
                    <a:pt x="227145" y="1812997"/>
                  </a:lnTo>
                  <a:lnTo>
                    <a:pt x="227239" y="1812778"/>
                  </a:lnTo>
                  <a:lnTo>
                    <a:pt x="227318" y="1812550"/>
                  </a:lnTo>
                  <a:lnTo>
                    <a:pt x="227390" y="1812322"/>
                  </a:lnTo>
                  <a:lnTo>
                    <a:pt x="227515" y="1811857"/>
                  </a:lnTo>
                  <a:lnTo>
                    <a:pt x="227560" y="1811674"/>
                  </a:lnTo>
                  <a:lnTo>
                    <a:pt x="227708" y="1810936"/>
                  </a:lnTo>
                  <a:lnTo>
                    <a:pt x="227847" y="1810384"/>
                  </a:lnTo>
                  <a:lnTo>
                    <a:pt x="227889" y="1810202"/>
                  </a:lnTo>
                  <a:lnTo>
                    <a:pt x="227923" y="1810015"/>
                  </a:lnTo>
                  <a:lnTo>
                    <a:pt x="227938" y="1809914"/>
                  </a:lnTo>
                  <a:lnTo>
                    <a:pt x="227976" y="1809509"/>
                  </a:lnTo>
                  <a:lnTo>
                    <a:pt x="228033" y="1808784"/>
                  </a:lnTo>
                  <a:lnTo>
                    <a:pt x="228055" y="1808542"/>
                  </a:lnTo>
                  <a:lnTo>
                    <a:pt x="228086" y="1808300"/>
                  </a:lnTo>
                  <a:lnTo>
                    <a:pt x="228139" y="1808004"/>
                  </a:lnTo>
                  <a:lnTo>
                    <a:pt x="228229" y="1807557"/>
                  </a:lnTo>
                  <a:lnTo>
                    <a:pt x="228260" y="1807384"/>
                  </a:lnTo>
                  <a:lnTo>
                    <a:pt x="228312" y="1807033"/>
                  </a:lnTo>
                  <a:lnTo>
                    <a:pt x="228350" y="1806864"/>
                  </a:lnTo>
                  <a:lnTo>
                    <a:pt x="228399" y="1806700"/>
                  </a:lnTo>
                  <a:lnTo>
                    <a:pt x="228452" y="1806581"/>
                  </a:lnTo>
                  <a:lnTo>
                    <a:pt x="228641" y="1806248"/>
                  </a:lnTo>
                  <a:lnTo>
                    <a:pt x="228694" y="1806134"/>
                  </a:lnTo>
                  <a:lnTo>
                    <a:pt x="228762" y="1805970"/>
                  </a:lnTo>
                  <a:lnTo>
                    <a:pt x="228872" y="1805642"/>
                  </a:lnTo>
                  <a:lnTo>
                    <a:pt x="228959" y="1805305"/>
                  </a:lnTo>
                  <a:lnTo>
                    <a:pt x="229102" y="1805090"/>
                  </a:lnTo>
                  <a:lnTo>
                    <a:pt x="229363" y="1804730"/>
                  </a:lnTo>
                  <a:lnTo>
                    <a:pt x="229692" y="1804352"/>
                  </a:lnTo>
                  <a:lnTo>
                    <a:pt x="230051" y="1804010"/>
                  </a:lnTo>
                  <a:lnTo>
                    <a:pt x="230421" y="1803672"/>
                  </a:lnTo>
                  <a:lnTo>
                    <a:pt x="230769" y="1803321"/>
                  </a:lnTo>
                  <a:lnTo>
                    <a:pt x="231067" y="1802920"/>
                  </a:lnTo>
                  <a:lnTo>
                    <a:pt x="231230" y="1802592"/>
                  </a:lnTo>
                  <a:lnTo>
                    <a:pt x="231362" y="1802236"/>
                  </a:lnTo>
                  <a:lnTo>
                    <a:pt x="231491" y="1801876"/>
                  </a:lnTo>
                  <a:lnTo>
                    <a:pt x="231634" y="1801529"/>
                  </a:lnTo>
                  <a:lnTo>
                    <a:pt x="231816" y="1801228"/>
                  </a:lnTo>
                  <a:lnTo>
                    <a:pt x="231982" y="1801032"/>
                  </a:lnTo>
                  <a:lnTo>
                    <a:pt x="232167" y="1800854"/>
                  </a:lnTo>
                  <a:lnTo>
                    <a:pt x="232364" y="1800686"/>
                  </a:lnTo>
                  <a:lnTo>
                    <a:pt x="232564" y="1800531"/>
                  </a:lnTo>
                  <a:lnTo>
                    <a:pt x="232768" y="1800385"/>
                  </a:lnTo>
                  <a:lnTo>
                    <a:pt x="233040" y="1800198"/>
                  </a:lnTo>
                  <a:lnTo>
                    <a:pt x="233327" y="1800029"/>
                  </a:lnTo>
                  <a:lnTo>
                    <a:pt x="233618" y="1799879"/>
                  </a:lnTo>
                  <a:lnTo>
                    <a:pt x="233917" y="1799751"/>
                  </a:lnTo>
                  <a:lnTo>
                    <a:pt x="234219" y="1799660"/>
                  </a:lnTo>
                  <a:lnTo>
                    <a:pt x="234552" y="1799596"/>
                  </a:lnTo>
                  <a:lnTo>
                    <a:pt x="234892" y="1799569"/>
                  </a:lnTo>
                  <a:lnTo>
                    <a:pt x="235240" y="1799573"/>
                  </a:lnTo>
                  <a:lnTo>
                    <a:pt x="235584" y="1799605"/>
                  </a:lnTo>
                  <a:lnTo>
                    <a:pt x="235920" y="1799660"/>
                  </a:lnTo>
                  <a:lnTo>
                    <a:pt x="236166" y="1799714"/>
                  </a:lnTo>
                  <a:lnTo>
                    <a:pt x="236411" y="1799778"/>
                  </a:lnTo>
                  <a:lnTo>
                    <a:pt x="236657" y="1799860"/>
                  </a:lnTo>
                  <a:lnTo>
                    <a:pt x="236891" y="1799961"/>
                  </a:lnTo>
                  <a:lnTo>
                    <a:pt x="237122" y="1800084"/>
                  </a:lnTo>
                  <a:lnTo>
                    <a:pt x="237409" y="1800289"/>
                  </a:lnTo>
                  <a:lnTo>
                    <a:pt x="237677" y="1800540"/>
                  </a:lnTo>
                  <a:lnTo>
                    <a:pt x="237930" y="1800822"/>
                  </a:lnTo>
                  <a:lnTo>
                    <a:pt x="238180" y="1801114"/>
                  </a:lnTo>
                  <a:lnTo>
                    <a:pt x="238422" y="1801411"/>
                  </a:lnTo>
                  <a:lnTo>
                    <a:pt x="238573" y="1801698"/>
                  </a:lnTo>
                  <a:lnTo>
                    <a:pt x="238732" y="1801981"/>
                  </a:lnTo>
                  <a:lnTo>
                    <a:pt x="238815" y="1802122"/>
                  </a:lnTo>
                  <a:lnTo>
                    <a:pt x="238917" y="1802277"/>
                  </a:lnTo>
                  <a:lnTo>
                    <a:pt x="239234" y="1802737"/>
                  </a:lnTo>
                  <a:lnTo>
                    <a:pt x="239332" y="1802892"/>
                  </a:lnTo>
                  <a:lnTo>
                    <a:pt x="239401" y="1803011"/>
                  </a:lnTo>
                  <a:lnTo>
                    <a:pt x="239586" y="1803367"/>
                  </a:lnTo>
                  <a:lnTo>
                    <a:pt x="239654" y="1803485"/>
                  </a:lnTo>
                  <a:lnTo>
                    <a:pt x="239816" y="1803741"/>
                  </a:lnTo>
                  <a:lnTo>
                    <a:pt x="239990" y="1803996"/>
                  </a:lnTo>
                  <a:lnTo>
                    <a:pt x="240122" y="1804219"/>
                  </a:lnTo>
                  <a:lnTo>
                    <a:pt x="240168" y="1804315"/>
                  </a:lnTo>
                  <a:lnTo>
                    <a:pt x="240266" y="1804502"/>
                  </a:lnTo>
                  <a:lnTo>
                    <a:pt x="240315" y="1804589"/>
                  </a:lnTo>
                  <a:lnTo>
                    <a:pt x="240436" y="1804780"/>
                  </a:lnTo>
                  <a:lnTo>
                    <a:pt x="240565" y="1804963"/>
                  </a:lnTo>
                  <a:lnTo>
                    <a:pt x="240704" y="1805136"/>
                  </a:lnTo>
                  <a:lnTo>
                    <a:pt x="240852" y="1805305"/>
                  </a:lnTo>
                  <a:lnTo>
                    <a:pt x="241003" y="1805464"/>
                  </a:lnTo>
                  <a:lnTo>
                    <a:pt x="241196" y="1805802"/>
                  </a:lnTo>
                  <a:lnTo>
                    <a:pt x="241400" y="1806125"/>
                  </a:lnTo>
                  <a:lnTo>
                    <a:pt x="241623" y="1806422"/>
                  </a:lnTo>
                  <a:lnTo>
                    <a:pt x="241872" y="1806709"/>
                  </a:lnTo>
                  <a:lnTo>
                    <a:pt x="242001" y="1806846"/>
                  </a:lnTo>
                  <a:lnTo>
                    <a:pt x="242137" y="1806969"/>
                  </a:lnTo>
                  <a:lnTo>
                    <a:pt x="242186" y="1807078"/>
                  </a:lnTo>
                  <a:lnTo>
                    <a:pt x="242295" y="1807197"/>
                  </a:lnTo>
                  <a:lnTo>
                    <a:pt x="242435" y="1807297"/>
                  </a:lnTo>
                  <a:lnTo>
                    <a:pt x="242579" y="1807370"/>
                  </a:lnTo>
                  <a:lnTo>
                    <a:pt x="242741" y="1807375"/>
                  </a:lnTo>
                  <a:lnTo>
                    <a:pt x="242832" y="1807324"/>
                  </a:lnTo>
                  <a:lnTo>
                    <a:pt x="242923" y="1807288"/>
                  </a:lnTo>
                  <a:lnTo>
                    <a:pt x="243013" y="1807279"/>
                  </a:lnTo>
                  <a:lnTo>
                    <a:pt x="243210" y="1807302"/>
                  </a:lnTo>
                  <a:lnTo>
                    <a:pt x="243335" y="1807334"/>
                  </a:lnTo>
                  <a:lnTo>
                    <a:pt x="243452" y="1807379"/>
                  </a:lnTo>
                  <a:lnTo>
                    <a:pt x="243388" y="1807060"/>
                  </a:lnTo>
                  <a:lnTo>
                    <a:pt x="243335" y="1806732"/>
                  </a:lnTo>
                  <a:lnTo>
                    <a:pt x="243316" y="1806572"/>
                  </a:lnTo>
                  <a:lnTo>
                    <a:pt x="243308" y="1806376"/>
                  </a:lnTo>
                  <a:lnTo>
                    <a:pt x="243312" y="1806175"/>
                  </a:lnTo>
                  <a:lnTo>
                    <a:pt x="243320" y="1805975"/>
                  </a:lnTo>
                  <a:lnTo>
                    <a:pt x="243312" y="1805783"/>
                  </a:lnTo>
                  <a:lnTo>
                    <a:pt x="243278" y="1805592"/>
                  </a:lnTo>
                  <a:lnTo>
                    <a:pt x="243199" y="1805400"/>
                  </a:lnTo>
                  <a:lnTo>
                    <a:pt x="243093" y="1805213"/>
                  </a:lnTo>
                  <a:lnTo>
                    <a:pt x="242840" y="1804849"/>
                  </a:lnTo>
                  <a:lnTo>
                    <a:pt x="242722" y="1804666"/>
                  </a:lnTo>
                  <a:lnTo>
                    <a:pt x="242654" y="1804543"/>
                  </a:lnTo>
                  <a:lnTo>
                    <a:pt x="242530" y="1804297"/>
                  </a:lnTo>
                  <a:lnTo>
                    <a:pt x="242462" y="1804174"/>
                  </a:lnTo>
                  <a:lnTo>
                    <a:pt x="242390" y="1804055"/>
                  </a:lnTo>
                  <a:lnTo>
                    <a:pt x="242261" y="1803864"/>
                  </a:lnTo>
                  <a:lnTo>
                    <a:pt x="242122" y="1803681"/>
                  </a:lnTo>
                  <a:lnTo>
                    <a:pt x="241774" y="1803184"/>
                  </a:lnTo>
                  <a:lnTo>
                    <a:pt x="241052" y="1802117"/>
                  </a:lnTo>
                  <a:lnTo>
                    <a:pt x="240753" y="1801666"/>
                  </a:lnTo>
                  <a:lnTo>
                    <a:pt x="240606" y="1801433"/>
                  </a:lnTo>
                  <a:lnTo>
                    <a:pt x="240394" y="1801087"/>
                  </a:lnTo>
                  <a:lnTo>
                    <a:pt x="240081" y="1800563"/>
                  </a:lnTo>
                  <a:lnTo>
                    <a:pt x="239892" y="1800271"/>
                  </a:lnTo>
                  <a:lnTo>
                    <a:pt x="239605" y="1799838"/>
                  </a:lnTo>
                  <a:lnTo>
                    <a:pt x="239253" y="1799277"/>
                  </a:lnTo>
                  <a:lnTo>
                    <a:pt x="239140" y="1799090"/>
                  </a:lnTo>
                  <a:lnTo>
                    <a:pt x="238943" y="1798784"/>
                  </a:lnTo>
                  <a:lnTo>
                    <a:pt x="238868" y="1798661"/>
                  </a:lnTo>
                  <a:lnTo>
                    <a:pt x="238633" y="1798296"/>
                  </a:lnTo>
                  <a:lnTo>
                    <a:pt x="238180" y="1797644"/>
                  </a:lnTo>
                  <a:lnTo>
                    <a:pt x="238074" y="1797480"/>
                  </a:lnTo>
                  <a:lnTo>
                    <a:pt x="237908" y="1797207"/>
                  </a:lnTo>
                  <a:lnTo>
                    <a:pt x="237828" y="1797070"/>
                  </a:lnTo>
                  <a:lnTo>
                    <a:pt x="237757" y="1796929"/>
                  </a:lnTo>
                  <a:lnTo>
                    <a:pt x="237688" y="1796783"/>
                  </a:lnTo>
                  <a:lnTo>
                    <a:pt x="237613" y="1796591"/>
                  </a:lnTo>
                  <a:lnTo>
                    <a:pt x="237549" y="1796400"/>
                  </a:lnTo>
                  <a:lnTo>
                    <a:pt x="237492" y="1796199"/>
                  </a:lnTo>
                  <a:lnTo>
                    <a:pt x="237443" y="1795998"/>
                  </a:lnTo>
                  <a:lnTo>
                    <a:pt x="237277" y="1795387"/>
                  </a:lnTo>
                  <a:lnTo>
                    <a:pt x="237224" y="1795182"/>
                  </a:lnTo>
                  <a:lnTo>
                    <a:pt x="237182" y="1794972"/>
                  </a:lnTo>
                  <a:lnTo>
                    <a:pt x="237152" y="1794763"/>
                  </a:lnTo>
                  <a:lnTo>
                    <a:pt x="237141" y="1794626"/>
                  </a:lnTo>
                  <a:lnTo>
                    <a:pt x="237129" y="1794348"/>
                  </a:lnTo>
                  <a:lnTo>
                    <a:pt x="237129" y="1794211"/>
                  </a:lnTo>
                  <a:lnTo>
                    <a:pt x="237137" y="1794070"/>
                  </a:lnTo>
                  <a:lnTo>
                    <a:pt x="237148" y="1793709"/>
                  </a:lnTo>
                  <a:lnTo>
                    <a:pt x="237190" y="1793345"/>
                  </a:lnTo>
                  <a:lnTo>
                    <a:pt x="237224" y="1793167"/>
                  </a:lnTo>
                  <a:lnTo>
                    <a:pt x="237265" y="1792980"/>
                  </a:lnTo>
                  <a:lnTo>
                    <a:pt x="237318" y="1792793"/>
                  </a:lnTo>
                  <a:lnTo>
                    <a:pt x="237379" y="1792611"/>
                  </a:lnTo>
                  <a:lnTo>
                    <a:pt x="237568" y="1792091"/>
                  </a:lnTo>
                  <a:lnTo>
                    <a:pt x="237688" y="1791781"/>
                  </a:lnTo>
                  <a:lnTo>
                    <a:pt x="237760" y="1791630"/>
                  </a:lnTo>
                  <a:lnTo>
                    <a:pt x="237840" y="1791484"/>
                  </a:lnTo>
                  <a:lnTo>
                    <a:pt x="237923" y="1791357"/>
                  </a:lnTo>
                  <a:lnTo>
                    <a:pt x="238014" y="1791238"/>
                  </a:lnTo>
                  <a:lnTo>
                    <a:pt x="238108" y="1791120"/>
                  </a:lnTo>
                  <a:lnTo>
                    <a:pt x="238206" y="1791006"/>
                  </a:lnTo>
                  <a:lnTo>
                    <a:pt x="238301" y="1790883"/>
                  </a:lnTo>
                  <a:lnTo>
                    <a:pt x="238388" y="1790759"/>
                  </a:lnTo>
                  <a:lnTo>
                    <a:pt x="238482" y="1790636"/>
                  </a:lnTo>
                  <a:lnTo>
                    <a:pt x="238656" y="1790390"/>
                  </a:lnTo>
                  <a:lnTo>
                    <a:pt x="238739" y="1790258"/>
                  </a:lnTo>
                  <a:lnTo>
                    <a:pt x="238800" y="1790144"/>
                  </a:lnTo>
                  <a:lnTo>
                    <a:pt x="238849" y="1790021"/>
                  </a:lnTo>
                  <a:lnTo>
                    <a:pt x="238905" y="1789893"/>
                  </a:lnTo>
                  <a:lnTo>
                    <a:pt x="238966" y="1789779"/>
                  </a:lnTo>
                  <a:lnTo>
                    <a:pt x="239042" y="1789679"/>
                  </a:lnTo>
                  <a:lnTo>
                    <a:pt x="239125" y="1789606"/>
                  </a:lnTo>
                  <a:lnTo>
                    <a:pt x="239219" y="1789547"/>
                  </a:lnTo>
                  <a:lnTo>
                    <a:pt x="239423" y="1789437"/>
                  </a:lnTo>
                  <a:lnTo>
                    <a:pt x="239518" y="1789373"/>
                  </a:lnTo>
                  <a:lnTo>
                    <a:pt x="239658" y="1789250"/>
                  </a:lnTo>
                  <a:lnTo>
                    <a:pt x="239786" y="1789123"/>
                  </a:lnTo>
                  <a:lnTo>
                    <a:pt x="239911" y="1788986"/>
                  </a:lnTo>
                  <a:lnTo>
                    <a:pt x="240270" y="1788585"/>
                  </a:lnTo>
                  <a:lnTo>
                    <a:pt x="240376" y="1788461"/>
                  </a:lnTo>
                  <a:lnTo>
                    <a:pt x="240595" y="1788220"/>
                  </a:lnTo>
                  <a:lnTo>
                    <a:pt x="240712" y="1788106"/>
                  </a:lnTo>
                  <a:lnTo>
                    <a:pt x="240837" y="1787992"/>
                  </a:lnTo>
                  <a:lnTo>
                    <a:pt x="240973" y="1787878"/>
                  </a:lnTo>
                  <a:lnTo>
                    <a:pt x="241109" y="1787773"/>
                  </a:lnTo>
                  <a:lnTo>
                    <a:pt x="241249" y="1787673"/>
                  </a:lnTo>
                  <a:lnTo>
                    <a:pt x="241392" y="1787577"/>
                  </a:lnTo>
                  <a:lnTo>
                    <a:pt x="241619" y="1787463"/>
                  </a:lnTo>
                  <a:lnTo>
                    <a:pt x="241736" y="1787413"/>
                  </a:lnTo>
                  <a:lnTo>
                    <a:pt x="241849" y="1787358"/>
                  </a:lnTo>
                  <a:lnTo>
                    <a:pt x="241959" y="1787294"/>
                  </a:lnTo>
                  <a:lnTo>
                    <a:pt x="242099" y="1787203"/>
                  </a:lnTo>
                  <a:lnTo>
                    <a:pt x="242231" y="1787103"/>
                  </a:lnTo>
                  <a:lnTo>
                    <a:pt x="242620" y="1786788"/>
                  </a:lnTo>
                  <a:lnTo>
                    <a:pt x="242821" y="1786633"/>
                  </a:lnTo>
                  <a:lnTo>
                    <a:pt x="243021" y="1786483"/>
                  </a:lnTo>
                  <a:lnTo>
                    <a:pt x="243123" y="1786414"/>
                  </a:lnTo>
                  <a:lnTo>
                    <a:pt x="243248" y="1786337"/>
                  </a:lnTo>
                  <a:lnTo>
                    <a:pt x="243372" y="1786268"/>
                  </a:lnTo>
                  <a:lnTo>
                    <a:pt x="243501" y="1786200"/>
                  </a:lnTo>
                  <a:lnTo>
                    <a:pt x="243633" y="1786136"/>
                  </a:lnTo>
                  <a:lnTo>
                    <a:pt x="243758" y="1786063"/>
                  </a:lnTo>
                  <a:lnTo>
                    <a:pt x="244064" y="1785899"/>
                  </a:lnTo>
                  <a:lnTo>
                    <a:pt x="244366" y="1785721"/>
                  </a:lnTo>
                  <a:lnTo>
                    <a:pt x="244741" y="1785475"/>
                  </a:lnTo>
                  <a:lnTo>
                    <a:pt x="244850" y="1785397"/>
                  </a:lnTo>
                  <a:lnTo>
                    <a:pt x="244952" y="1785306"/>
                  </a:lnTo>
                  <a:lnTo>
                    <a:pt x="245035" y="1785211"/>
                  </a:lnTo>
                  <a:lnTo>
                    <a:pt x="245100" y="1785087"/>
                  </a:lnTo>
                  <a:lnTo>
                    <a:pt x="245149" y="1784955"/>
                  </a:lnTo>
                  <a:lnTo>
                    <a:pt x="245186" y="1784814"/>
                  </a:lnTo>
                  <a:lnTo>
                    <a:pt x="245202" y="1784668"/>
                  </a:lnTo>
                  <a:lnTo>
                    <a:pt x="245175" y="1784467"/>
                  </a:lnTo>
                  <a:lnTo>
                    <a:pt x="245103" y="1784349"/>
                  </a:lnTo>
                  <a:lnTo>
                    <a:pt x="245005" y="1784248"/>
                  </a:lnTo>
                  <a:lnTo>
                    <a:pt x="244945" y="1784207"/>
                  </a:lnTo>
                  <a:lnTo>
                    <a:pt x="244873" y="1784176"/>
                  </a:lnTo>
                  <a:lnTo>
                    <a:pt x="244797" y="1784153"/>
                  </a:lnTo>
                  <a:lnTo>
                    <a:pt x="244642" y="1784116"/>
                  </a:lnTo>
                  <a:lnTo>
                    <a:pt x="244408" y="1784080"/>
                  </a:lnTo>
                  <a:lnTo>
                    <a:pt x="244287" y="1784075"/>
                  </a:lnTo>
                  <a:lnTo>
                    <a:pt x="244166" y="1784080"/>
                  </a:lnTo>
                  <a:lnTo>
                    <a:pt x="244049" y="1784093"/>
                  </a:lnTo>
                  <a:lnTo>
                    <a:pt x="243943" y="1784112"/>
                  </a:lnTo>
                  <a:lnTo>
                    <a:pt x="243739" y="1784171"/>
                  </a:lnTo>
                  <a:lnTo>
                    <a:pt x="243425" y="1784303"/>
                  </a:lnTo>
                  <a:lnTo>
                    <a:pt x="243202" y="1784422"/>
                  </a:lnTo>
                  <a:lnTo>
                    <a:pt x="242983" y="1784549"/>
                  </a:lnTo>
                  <a:lnTo>
                    <a:pt x="242862" y="1784613"/>
                  </a:lnTo>
                  <a:lnTo>
                    <a:pt x="242620" y="1784750"/>
                  </a:lnTo>
                  <a:lnTo>
                    <a:pt x="242382" y="1784891"/>
                  </a:lnTo>
                  <a:lnTo>
                    <a:pt x="241921" y="1785147"/>
                  </a:lnTo>
                  <a:lnTo>
                    <a:pt x="241683" y="1785297"/>
                  </a:lnTo>
                  <a:lnTo>
                    <a:pt x="241558" y="1785384"/>
                  </a:lnTo>
                  <a:lnTo>
                    <a:pt x="241437" y="1785475"/>
                  </a:lnTo>
                  <a:lnTo>
                    <a:pt x="241192" y="1785648"/>
                  </a:lnTo>
                  <a:lnTo>
                    <a:pt x="240727" y="1785995"/>
                  </a:lnTo>
                  <a:lnTo>
                    <a:pt x="240410" y="1786177"/>
                  </a:lnTo>
                  <a:lnTo>
                    <a:pt x="240311" y="1786227"/>
                  </a:lnTo>
                  <a:lnTo>
                    <a:pt x="240213" y="1786268"/>
                  </a:lnTo>
                  <a:lnTo>
                    <a:pt x="240107" y="1786305"/>
                  </a:lnTo>
                  <a:lnTo>
                    <a:pt x="239986" y="1786337"/>
                  </a:lnTo>
                  <a:lnTo>
                    <a:pt x="239862" y="1786359"/>
                  </a:lnTo>
                  <a:lnTo>
                    <a:pt x="239733" y="1786369"/>
                  </a:lnTo>
                  <a:lnTo>
                    <a:pt x="239608" y="1786373"/>
                  </a:lnTo>
                  <a:lnTo>
                    <a:pt x="239484" y="1786369"/>
                  </a:lnTo>
                  <a:lnTo>
                    <a:pt x="239344" y="1786355"/>
                  </a:lnTo>
                  <a:lnTo>
                    <a:pt x="239208" y="1786328"/>
                  </a:lnTo>
                  <a:lnTo>
                    <a:pt x="239072" y="1786291"/>
                  </a:lnTo>
                  <a:lnTo>
                    <a:pt x="238939" y="1786246"/>
                  </a:lnTo>
                  <a:lnTo>
                    <a:pt x="238811" y="1786191"/>
                  </a:lnTo>
                  <a:lnTo>
                    <a:pt x="238622" y="1786077"/>
                  </a:lnTo>
                  <a:lnTo>
                    <a:pt x="238531" y="1786013"/>
                  </a:lnTo>
                  <a:lnTo>
                    <a:pt x="238441" y="1785945"/>
                  </a:lnTo>
                  <a:lnTo>
                    <a:pt x="238361" y="1785876"/>
                  </a:lnTo>
                  <a:lnTo>
                    <a:pt x="238259" y="1785780"/>
                  </a:lnTo>
                  <a:lnTo>
                    <a:pt x="238165" y="1785671"/>
                  </a:lnTo>
                  <a:lnTo>
                    <a:pt x="238229" y="1785635"/>
                  </a:lnTo>
                  <a:lnTo>
                    <a:pt x="238267" y="1785553"/>
                  </a:lnTo>
                  <a:lnTo>
                    <a:pt x="238225" y="1785434"/>
                  </a:lnTo>
                  <a:lnTo>
                    <a:pt x="238161" y="1785302"/>
                  </a:lnTo>
                  <a:lnTo>
                    <a:pt x="238093" y="1785192"/>
                  </a:lnTo>
                  <a:lnTo>
                    <a:pt x="238036" y="1785147"/>
                  </a:lnTo>
                  <a:lnTo>
                    <a:pt x="237968" y="1785165"/>
                  </a:lnTo>
                  <a:lnTo>
                    <a:pt x="237904" y="1785197"/>
                  </a:lnTo>
                  <a:lnTo>
                    <a:pt x="237844" y="1785138"/>
                  </a:lnTo>
                  <a:lnTo>
                    <a:pt x="237802" y="1784973"/>
                  </a:lnTo>
                  <a:lnTo>
                    <a:pt x="237753" y="1784746"/>
                  </a:lnTo>
                  <a:lnTo>
                    <a:pt x="237715" y="1784508"/>
                  </a:lnTo>
                  <a:lnTo>
                    <a:pt x="237700" y="1784294"/>
                  </a:lnTo>
                  <a:lnTo>
                    <a:pt x="237707" y="1784157"/>
                  </a:lnTo>
                  <a:lnTo>
                    <a:pt x="237726" y="1784016"/>
                  </a:lnTo>
                  <a:lnTo>
                    <a:pt x="237753" y="1783875"/>
                  </a:lnTo>
                  <a:lnTo>
                    <a:pt x="237787" y="1783738"/>
                  </a:lnTo>
                  <a:lnTo>
                    <a:pt x="237828" y="1783606"/>
                  </a:lnTo>
                  <a:lnTo>
                    <a:pt x="237893" y="1783478"/>
                  </a:lnTo>
                  <a:lnTo>
                    <a:pt x="238074" y="1783245"/>
                  </a:lnTo>
                  <a:lnTo>
                    <a:pt x="238289" y="1783031"/>
                  </a:lnTo>
                  <a:lnTo>
                    <a:pt x="238743" y="1782648"/>
                  </a:lnTo>
                  <a:lnTo>
                    <a:pt x="239023" y="1782443"/>
                  </a:lnTo>
                  <a:lnTo>
                    <a:pt x="239457" y="1782169"/>
                  </a:lnTo>
                  <a:lnTo>
                    <a:pt x="239759" y="1781987"/>
                  </a:lnTo>
                  <a:lnTo>
                    <a:pt x="240066" y="1781818"/>
                  </a:lnTo>
                  <a:lnTo>
                    <a:pt x="240685" y="1781495"/>
                  </a:lnTo>
                  <a:lnTo>
                    <a:pt x="241317" y="1781180"/>
                  </a:lnTo>
                  <a:lnTo>
                    <a:pt x="241638" y="1781025"/>
                  </a:lnTo>
                  <a:lnTo>
                    <a:pt x="242938" y="1780423"/>
                  </a:lnTo>
                  <a:lnTo>
                    <a:pt x="243595" y="1780136"/>
                  </a:lnTo>
                  <a:lnTo>
                    <a:pt x="244253" y="1779840"/>
                  </a:lnTo>
                  <a:lnTo>
                    <a:pt x="244911" y="1779529"/>
                  </a:lnTo>
                  <a:lnTo>
                    <a:pt x="245568" y="1779210"/>
                  </a:lnTo>
                  <a:lnTo>
                    <a:pt x="246449" y="1778736"/>
                  </a:lnTo>
                  <a:lnTo>
                    <a:pt x="246728" y="1778577"/>
                  </a:lnTo>
                  <a:lnTo>
                    <a:pt x="247000" y="1778412"/>
                  </a:lnTo>
                  <a:lnTo>
                    <a:pt x="247273" y="1778239"/>
                  </a:lnTo>
                  <a:lnTo>
                    <a:pt x="247465" y="1778098"/>
                  </a:lnTo>
                  <a:lnTo>
                    <a:pt x="247851" y="1777792"/>
                  </a:lnTo>
                  <a:lnTo>
                    <a:pt x="248043" y="1777651"/>
                  </a:lnTo>
                  <a:lnTo>
                    <a:pt x="248251" y="1777537"/>
                  </a:lnTo>
                  <a:lnTo>
                    <a:pt x="248403" y="1777473"/>
                  </a:lnTo>
                  <a:lnTo>
                    <a:pt x="248561" y="1777419"/>
                  </a:lnTo>
                  <a:lnTo>
                    <a:pt x="248720" y="1777373"/>
                  </a:lnTo>
                  <a:lnTo>
                    <a:pt x="248883" y="1777336"/>
                  </a:lnTo>
                  <a:lnTo>
                    <a:pt x="249045" y="1777314"/>
                  </a:lnTo>
                  <a:lnTo>
                    <a:pt x="249272" y="1777295"/>
                  </a:lnTo>
                  <a:lnTo>
                    <a:pt x="249506" y="1777291"/>
                  </a:lnTo>
                  <a:lnTo>
                    <a:pt x="249740" y="1777314"/>
                  </a:lnTo>
                  <a:lnTo>
                    <a:pt x="249967" y="1777359"/>
                  </a:lnTo>
                  <a:lnTo>
                    <a:pt x="250183" y="1777441"/>
                  </a:lnTo>
                  <a:lnTo>
                    <a:pt x="250353" y="1777537"/>
                  </a:lnTo>
                  <a:lnTo>
                    <a:pt x="250523" y="1777656"/>
                  </a:lnTo>
                  <a:lnTo>
                    <a:pt x="250681" y="1777792"/>
                  </a:lnTo>
                  <a:lnTo>
                    <a:pt x="250825" y="1777943"/>
                  </a:lnTo>
                  <a:lnTo>
                    <a:pt x="250950" y="1778112"/>
                  </a:lnTo>
                  <a:lnTo>
                    <a:pt x="251059" y="1778308"/>
                  </a:lnTo>
                  <a:lnTo>
                    <a:pt x="251154" y="1778526"/>
                  </a:lnTo>
                  <a:lnTo>
                    <a:pt x="251226" y="1778764"/>
                  </a:lnTo>
                  <a:lnTo>
                    <a:pt x="251226" y="1778919"/>
                  </a:lnTo>
                  <a:lnTo>
                    <a:pt x="251218" y="1779074"/>
                  </a:lnTo>
                  <a:lnTo>
                    <a:pt x="251184" y="1779384"/>
                  </a:lnTo>
                  <a:lnTo>
                    <a:pt x="251154" y="1779539"/>
                  </a:lnTo>
                  <a:lnTo>
                    <a:pt x="251086" y="1779812"/>
                  </a:lnTo>
                  <a:lnTo>
                    <a:pt x="251040" y="1779949"/>
                  </a:lnTo>
                  <a:lnTo>
                    <a:pt x="250991" y="1780081"/>
                  </a:lnTo>
                  <a:lnTo>
                    <a:pt x="250935" y="1780204"/>
                  </a:lnTo>
                  <a:lnTo>
                    <a:pt x="250863" y="1780332"/>
                  </a:lnTo>
                  <a:lnTo>
                    <a:pt x="250784" y="1780455"/>
                  </a:lnTo>
                  <a:lnTo>
                    <a:pt x="250700" y="1780574"/>
                  </a:lnTo>
                  <a:lnTo>
                    <a:pt x="250606" y="1780683"/>
                  </a:lnTo>
                  <a:lnTo>
                    <a:pt x="250504" y="1780783"/>
                  </a:lnTo>
                  <a:lnTo>
                    <a:pt x="250383" y="1780879"/>
                  </a:lnTo>
                  <a:lnTo>
                    <a:pt x="250251" y="1780966"/>
                  </a:lnTo>
                  <a:lnTo>
                    <a:pt x="249831" y="1781189"/>
                  </a:lnTo>
                  <a:lnTo>
                    <a:pt x="249721" y="1781258"/>
                  </a:lnTo>
                  <a:lnTo>
                    <a:pt x="249283" y="1781517"/>
                  </a:lnTo>
                  <a:lnTo>
                    <a:pt x="248648" y="1781882"/>
                  </a:lnTo>
                  <a:lnTo>
                    <a:pt x="248244" y="1782106"/>
                  </a:lnTo>
                  <a:lnTo>
                    <a:pt x="247851" y="1782311"/>
                  </a:lnTo>
                  <a:lnTo>
                    <a:pt x="247363" y="1782548"/>
                  </a:lnTo>
                  <a:lnTo>
                    <a:pt x="247242" y="1782603"/>
                  </a:lnTo>
                  <a:lnTo>
                    <a:pt x="246997" y="1782703"/>
                  </a:lnTo>
                  <a:lnTo>
                    <a:pt x="246879" y="1782762"/>
                  </a:lnTo>
                  <a:lnTo>
                    <a:pt x="246774" y="1782830"/>
                  </a:lnTo>
                  <a:lnTo>
                    <a:pt x="246672" y="1782917"/>
                  </a:lnTo>
                  <a:lnTo>
                    <a:pt x="246581" y="1783018"/>
                  </a:lnTo>
                  <a:lnTo>
                    <a:pt x="246494" y="1783122"/>
                  </a:lnTo>
                  <a:lnTo>
                    <a:pt x="246415" y="1783232"/>
                  </a:lnTo>
                  <a:lnTo>
                    <a:pt x="246222" y="1783569"/>
                  </a:lnTo>
                  <a:lnTo>
                    <a:pt x="246173" y="1783683"/>
                  </a:lnTo>
                  <a:lnTo>
                    <a:pt x="246143" y="1783793"/>
                  </a:lnTo>
                  <a:lnTo>
                    <a:pt x="246147" y="1783842"/>
                  </a:lnTo>
                  <a:lnTo>
                    <a:pt x="246150" y="1783888"/>
                  </a:lnTo>
                  <a:lnTo>
                    <a:pt x="246211" y="1783970"/>
                  </a:lnTo>
                  <a:lnTo>
                    <a:pt x="246324" y="1784039"/>
                  </a:lnTo>
                  <a:lnTo>
                    <a:pt x="246471" y="1784093"/>
                  </a:lnTo>
                  <a:lnTo>
                    <a:pt x="246626" y="1784139"/>
                  </a:lnTo>
                  <a:lnTo>
                    <a:pt x="246770" y="1784176"/>
                  </a:lnTo>
                  <a:lnTo>
                    <a:pt x="246906" y="1784194"/>
                  </a:lnTo>
                  <a:lnTo>
                    <a:pt x="247050" y="1784203"/>
                  </a:lnTo>
                  <a:lnTo>
                    <a:pt x="247193" y="1784198"/>
                  </a:lnTo>
                  <a:lnTo>
                    <a:pt x="247341" y="1784185"/>
                  </a:lnTo>
                  <a:lnTo>
                    <a:pt x="247480" y="1784166"/>
                  </a:lnTo>
                  <a:lnTo>
                    <a:pt x="247650" y="1784130"/>
                  </a:lnTo>
                  <a:lnTo>
                    <a:pt x="247821" y="1784075"/>
                  </a:lnTo>
                  <a:lnTo>
                    <a:pt x="248157" y="1783939"/>
                  </a:lnTo>
                  <a:lnTo>
                    <a:pt x="248542" y="1783765"/>
                  </a:lnTo>
                  <a:lnTo>
                    <a:pt x="248762" y="1783660"/>
                  </a:lnTo>
                  <a:lnTo>
                    <a:pt x="248977" y="1783546"/>
                  </a:lnTo>
                  <a:lnTo>
                    <a:pt x="249189" y="1783423"/>
                  </a:lnTo>
                  <a:lnTo>
                    <a:pt x="249396" y="1783296"/>
                  </a:lnTo>
                  <a:lnTo>
                    <a:pt x="249774" y="1783077"/>
                  </a:lnTo>
                  <a:lnTo>
                    <a:pt x="250148" y="1782844"/>
                  </a:lnTo>
                  <a:lnTo>
                    <a:pt x="250515" y="1782598"/>
                  </a:lnTo>
                  <a:lnTo>
                    <a:pt x="251139" y="1782124"/>
                  </a:lnTo>
                  <a:lnTo>
                    <a:pt x="251407" y="1781914"/>
                  </a:lnTo>
                  <a:lnTo>
                    <a:pt x="251671" y="1781695"/>
                  </a:lnTo>
                  <a:lnTo>
                    <a:pt x="251910" y="1781449"/>
                  </a:lnTo>
                  <a:lnTo>
                    <a:pt x="252114" y="1781180"/>
                  </a:lnTo>
                  <a:lnTo>
                    <a:pt x="252254" y="1780943"/>
                  </a:lnTo>
                  <a:lnTo>
                    <a:pt x="252382" y="1780688"/>
                  </a:lnTo>
                  <a:lnTo>
                    <a:pt x="252495" y="1780423"/>
                  </a:lnTo>
                  <a:lnTo>
                    <a:pt x="252582" y="1780145"/>
                  </a:lnTo>
                  <a:lnTo>
                    <a:pt x="252643" y="1779871"/>
                  </a:lnTo>
                  <a:lnTo>
                    <a:pt x="252673" y="1779625"/>
                  </a:lnTo>
                  <a:lnTo>
                    <a:pt x="252684" y="1779374"/>
                  </a:lnTo>
                  <a:lnTo>
                    <a:pt x="252681" y="1779119"/>
                  </a:lnTo>
                  <a:lnTo>
                    <a:pt x="252654" y="1778868"/>
                  </a:lnTo>
                  <a:lnTo>
                    <a:pt x="252616" y="1778622"/>
                  </a:lnTo>
                  <a:lnTo>
                    <a:pt x="252563" y="1778390"/>
                  </a:lnTo>
                  <a:lnTo>
                    <a:pt x="252492" y="1778153"/>
                  </a:lnTo>
                  <a:lnTo>
                    <a:pt x="252405" y="1777925"/>
                  </a:lnTo>
                  <a:lnTo>
                    <a:pt x="252306" y="1777710"/>
                  </a:lnTo>
                  <a:lnTo>
                    <a:pt x="252193" y="1777505"/>
                  </a:lnTo>
                  <a:lnTo>
                    <a:pt x="252114" y="1777419"/>
                  </a:lnTo>
                  <a:lnTo>
                    <a:pt x="251966" y="1777227"/>
                  </a:lnTo>
                  <a:lnTo>
                    <a:pt x="251895" y="1777122"/>
                  </a:lnTo>
                  <a:lnTo>
                    <a:pt x="251830" y="1777017"/>
                  </a:lnTo>
                  <a:lnTo>
                    <a:pt x="251736" y="1776839"/>
                  </a:lnTo>
                  <a:lnTo>
                    <a:pt x="251649" y="1776653"/>
                  </a:lnTo>
                  <a:lnTo>
                    <a:pt x="251577" y="1776457"/>
                  </a:lnTo>
                  <a:lnTo>
                    <a:pt x="251520" y="1776256"/>
                  </a:lnTo>
                  <a:lnTo>
                    <a:pt x="251479" y="1776051"/>
                  </a:lnTo>
                  <a:lnTo>
                    <a:pt x="251460" y="1775859"/>
                  </a:lnTo>
                  <a:lnTo>
                    <a:pt x="251456" y="1775663"/>
                  </a:lnTo>
                  <a:lnTo>
                    <a:pt x="251464" y="1775463"/>
                  </a:lnTo>
                  <a:lnTo>
                    <a:pt x="251486" y="1775267"/>
                  </a:lnTo>
                  <a:lnTo>
                    <a:pt x="251532" y="1775084"/>
                  </a:lnTo>
                  <a:lnTo>
                    <a:pt x="251600" y="1774911"/>
                  </a:lnTo>
                  <a:lnTo>
                    <a:pt x="251687" y="1774742"/>
                  </a:lnTo>
                  <a:lnTo>
                    <a:pt x="251796" y="1774587"/>
                  </a:lnTo>
                  <a:lnTo>
                    <a:pt x="251910" y="1774437"/>
                  </a:lnTo>
                  <a:lnTo>
                    <a:pt x="252031" y="1774300"/>
                  </a:lnTo>
                  <a:lnTo>
                    <a:pt x="252189" y="1774145"/>
                  </a:lnTo>
                  <a:lnTo>
                    <a:pt x="252363" y="1773999"/>
                  </a:lnTo>
                  <a:lnTo>
                    <a:pt x="252548" y="1773876"/>
                  </a:lnTo>
                  <a:lnTo>
                    <a:pt x="252737" y="1773771"/>
                  </a:lnTo>
                  <a:lnTo>
                    <a:pt x="252930" y="1773698"/>
                  </a:lnTo>
                  <a:lnTo>
                    <a:pt x="253126" y="1773653"/>
                  </a:lnTo>
                  <a:lnTo>
                    <a:pt x="253327" y="1773634"/>
                  </a:lnTo>
                  <a:lnTo>
                    <a:pt x="253531" y="1773634"/>
                  </a:lnTo>
                  <a:lnTo>
                    <a:pt x="253735" y="1773657"/>
                  </a:lnTo>
                  <a:lnTo>
                    <a:pt x="253932" y="1773698"/>
                  </a:lnTo>
                  <a:lnTo>
                    <a:pt x="254230" y="1773807"/>
                  </a:lnTo>
                  <a:lnTo>
                    <a:pt x="254517" y="1773981"/>
                  </a:lnTo>
                  <a:lnTo>
                    <a:pt x="254793" y="1774200"/>
                  </a:lnTo>
                  <a:lnTo>
                    <a:pt x="255069" y="1774432"/>
                  </a:lnTo>
                  <a:lnTo>
                    <a:pt x="255333" y="1774665"/>
                  </a:lnTo>
                  <a:lnTo>
                    <a:pt x="255696" y="1775002"/>
                  </a:lnTo>
                  <a:lnTo>
                    <a:pt x="256037" y="1775371"/>
                  </a:lnTo>
                  <a:lnTo>
                    <a:pt x="256698" y="1776156"/>
                  </a:lnTo>
                  <a:lnTo>
                    <a:pt x="257034" y="1776534"/>
                  </a:lnTo>
                  <a:lnTo>
                    <a:pt x="257465" y="1776972"/>
                  </a:lnTo>
                  <a:lnTo>
                    <a:pt x="257903" y="1777396"/>
                  </a:lnTo>
                  <a:lnTo>
                    <a:pt x="257941" y="1777492"/>
                  </a:lnTo>
                  <a:lnTo>
                    <a:pt x="257983" y="1777583"/>
                  </a:lnTo>
                  <a:lnTo>
                    <a:pt x="258081" y="1777761"/>
                  </a:lnTo>
                  <a:lnTo>
                    <a:pt x="258141" y="1777843"/>
                  </a:lnTo>
                  <a:lnTo>
                    <a:pt x="258217" y="1777934"/>
                  </a:lnTo>
                  <a:lnTo>
                    <a:pt x="258300" y="1778025"/>
                  </a:lnTo>
                  <a:lnTo>
                    <a:pt x="258481" y="1778189"/>
                  </a:lnTo>
                  <a:lnTo>
                    <a:pt x="258732" y="1778440"/>
                  </a:lnTo>
                  <a:lnTo>
                    <a:pt x="258889" y="1778604"/>
                  </a:lnTo>
                  <a:lnTo>
                    <a:pt x="259074" y="1778805"/>
                  </a:lnTo>
                  <a:lnTo>
                    <a:pt x="259177" y="1778923"/>
                  </a:lnTo>
                  <a:lnTo>
                    <a:pt x="259268" y="1779019"/>
                  </a:lnTo>
                  <a:lnTo>
                    <a:pt x="259336" y="1779101"/>
                  </a:lnTo>
                  <a:lnTo>
                    <a:pt x="259415" y="1779169"/>
                  </a:lnTo>
                  <a:lnTo>
                    <a:pt x="259521" y="1779206"/>
                  </a:lnTo>
                  <a:lnTo>
                    <a:pt x="259634" y="1779233"/>
                  </a:lnTo>
                  <a:lnTo>
                    <a:pt x="259714" y="1779283"/>
                  </a:lnTo>
                  <a:lnTo>
                    <a:pt x="259774" y="1779347"/>
                  </a:lnTo>
                  <a:lnTo>
                    <a:pt x="259816" y="1779452"/>
                  </a:lnTo>
                  <a:lnTo>
                    <a:pt x="259801" y="1779534"/>
                  </a:lnTo>
                  <a:lnTo>
                    <a:pt x="259793" y="1779616"/>
                  </a:lnTo>
                  <a:lnTo>
                    <a:pt x="259869" y="1779726"/>
                  </a:lnTo>
                  <a:lnTo>
                    <a:pt x="260058" y="1779876"/>
                  </a:lnTo>
                  <a:lnTo>
                    <a:pt x="260114" y="1779931"/>
                  </a:lnTo>
                  <a:lnTo>
                    <a:pt x="260220" y="1780054"/>
                  </a:lnTo>
                  <a:lnTo>
                    <a:pt x="260277" y="1780104"/>
                  </a:lnTo>
                  <a:lnTo>
                    <a:pt x="260398" y="1780145"/>
                  </a:lnTo>
                  <a:lnTo>
                    <a:pt x="260522" y="1780145"/>
                  </a:lnTo>
                  <a:lnTo>
                    <a:pt x="260643" y="1780122"/>
                  </a:lnTo>
                  <a:lnTo>
                    <a:pt x="260734" y="1780100"/>
                  </a:lnTo>
                  <a:lnTo>
                    <a:pt x="260904" y="1780022"/>
                  </a:lnTo>
                  <a:lnTo>
                    <a:pt x="261142" y="1779885"/>
                  </a:lnTo>
                  <a:lnTo>
                    <a:pt x="261217" y="1779835"/>
                  </a:lnTo>
                  <a:lnTo>
                    <a:pt x="261357" y="1779735"/>
                  </a:lnTo>
                  <a:lnTo>
                    <a:pt x="261502" y="1779621"/>
                  </a:lnTo>
                  <a:lnTo>
                    <a:pt x="261640" y="1779498"/>
                  </a:lnTo>
                  <a:lnTo>
                    <a:pt x="261706" y="1779434"/>
                  </a:lnTo>
                  <a:lnTo>
                    <a:pt x="261811" y="1779315"/>
                  </a:lnTo>
                  <a:lnTo>
                    <a:pt x="261959" y="1779115"/>
                  </a:lnTo>
                  <a:lnTo>
                    <a:pt x="262212" y="1778823"/>
                  </a:lnTo>
                  <a:lnTo>
                    <a:pt x="262272" y="1778750"/>
                  </a:lnTo>
                  <a:lnTo>
                    <a:pt x="262484" y="1778444"/>
                  </a:lnTo>
                  <a:lnTo>
                    <a:pt x="262552" y="1778340"/>
                  </a:lnTo>
                  <a:lnTo>
                    <a:pt x="262616" y="1778230"/>
                  </a:lnTo>
                  <a:lnTo>
                    <a:pt x="262790" y="1778043"/>
                  </a:lnTo>
                  <a:lnTo>
                    <a:pt x="263009" y="1777838"/>
                  </a:lnTo>
                  <a:lnTo>
                    <a:pt x="263239" y="1777642"/>
                  </a:lnTo>
                  <a:lnTo>
                    <a:pt x="263708" y="1777268"/>
                  </a:lnTo>
                  <a:lnTo>
                    <a:pt x="264264" y="1776817"/>
                  </a:lnTo>
                  <a:lnTo>
                    <a:pt x="264922" y="1776311"/>
                  </a:lnTo>
                  <a:lnTo>
                    <a:pt x="265239" y="1776042"/>
                  </a:lnTo>
                  <a:lnTo>
                    <a:pt x="265541" y="1775750"/>
                  </a:lnTo>
                  <a:lnTo>
                    <a:pt x="265813" y="1775449"/>
                  </a:lnTo>
                  <a:lnTo>
                    <a:pt x="266074" y="1775134"/>
                  </a:lnTo>
                  <a:lnTo>
                    <a:pt x="266323" y="1774806"/>
                  </a:lnTo>
                  <a:lnTo>
                    <a:pt x="266561" y="1774468"/>
                  </a:lnTo>
                  <a:lnTo>
                    <a:pt x="266793" y="1774118"/>
                  </a:lnTo>
                  <a:lnTo>
                    <a:pt x="267027" y="1773744"/>
                  </a:lnTo>
                  <a:lnTo>
                    <a:pt x="267253" y="1773352"/>
                  </a:lnTo>
                  <a:lnTo>
                    <a:pt x="267465" y="1772955"/>
                  </a:lnTo>
                  <a:lnTo>
                    <a:pt x="267551" y="1772778"/>
                  </a:lnTo>
                  <a:lnTo>
                    <a:pt x="267665" y="1772545"/>
                  </a:lnTo>
                  <a:lnTo>
                    <a:pt x="267843" y="1772125"/>
                  </a:lnTo>
                  <a:lnTo>
                    <a:pt x="268009" y="1771710"/>
                  </a:lnTo>
                  <a:lnTo>
                    <a:pt x="268160" y="1771282"/>
                  </a:lnTo>
                  <a:lnTo>
                    <a:pt x="268296" y="1770844"/>
                  </a:lnTo>
                  <a:lnTo>
                    <a:pt x="268409" y="1770402"/>
                  </a:lnTo>
                  <a:lnTo>
                    <a:pt x="268496" y="1769955"/>
                  </a:lnTo>
                  <a:lnTo>
                    <a:pt x="268557" y="1769431"/>
                  </a:lnTo>
                  <a:lnTo>
                    <a:pt x="268591" y="1768893"/>
                  </a:lnTo>
                  <a:lnTo>
                    <a:pt x="268591" y="1768355"/>
                  </a:lnTo>
                  <a:lnTo>
                    <a:pt x="268561" y="1767821"/>
                  </a:lnTo>
                  <a:lnTo>
                    <a:pt x="268496" y="1767297"/>
                  </a:lnTo>
                  <a:lnTo>
                    <a:pt x="268443" y="1767014"/>
                  </a:lnTo>
                  <a:lnTo>
                    <a:pt x="268383" y="1766732"/>
                  </a:lnTo>
                  <a:lnTo>
                    <a:pt x="268311" y="1766453"/>
                  </a:lnTo>
                  <a:lnTo>
                    <a:pt x="268232" y="1766180"/>
                  </a:lnTo>
                  <a:lnTo>
                    <a:pt x="268145" y="1765906"/>
                  </a:lnTo>
                  <a:lnTo>
                    <a:pt x="268054" y="1765665"/>
                  </a:lnTo>
                  <a:lnTo>
                    <a:pt x="267952" y="1765423"/>
                  </a:lnTo>
                  <a:lnTo>
                    <a:pt x="267843" y="1765186"/>
                  </a:lnTo>
                  <a:lnTo>
                    <a:pt x="267643" y="1764703"/>
                  </a:lnTo>
                  <a:lnTo>
                    <a:pt x="267567" y="1764488"/>
                  </a:lnTo>
                  <a:lnTo>
                    <a:pt x="267295" y="1763613"/>
                  </a:lnTo>
                  <a:lnTo>
                    <a:pt x="267227" y="1763421"/>
                  </a:lnTo>
                  <a:lnTo>
                    <a:pt x="267148" y="1763230"/>
                  </a:lnTo>
                  <a:lnTo>
                    <a:pt x="267076" y="1763039"/>
                  </a:lnTo>
                  <a:lnTo>
                    <a:pt x="267023" y="1762843"/>
                  </a:lnTo>
                  <a:lnTo>
                    <a:pt x="266993" y="1762646"/>
                  </a:lnTo>
                  <a:lnTo>
                    <a:pt x="266989" y="1762492"/>
                  </a:lnTo>
                  <a:lnTo>
                    <a:pt x="267034" y="1762387"/>
                  </a:lnTo>
                  <a:lnTo>
                    <a:pt x="267083" y="1762287"/>
                  </a:lnTo>
                  <a:lnTo>
                    <a:pt x="267136" y="1762191"/>
                  </a:lnTo>
                  <a:lnTo>
                    <a:pt x="267261" y="1762008"/>
                  </a:lnTo>
                  <a:lnTo>
                    <a:pt x="267363" y="1761894"/>
                  </a:lnTo>
                  <a:lnTo>
                    <a:pt x="267473" y="1761789"/>
                  </a:lnTo>
                  <a:lnTo>
                    <a:pt x="267711" y="1761598"/>
                  </a:lnTo>
                  <a:lnTo>
                    <a:pt x="268020" y="1761370"/>
                  </a:lnTo>
                  <a:lnTo>
                    <a:pt x="268213" y="1761242"/>
                  </a:lnTo>
                  <a:lnTo>
                    <a:pt x="268572" y="1760987"/>
                  </a:lnTo>
                  <a:lnTo>
                    <a:pt x="268746" y="1760855"/>
                  </a:lnTo>
                  <a:lnTo>
                    <a:pt x="268942" y="1760691"/>
                  </a:lnTo>
                  <a:lnTo>
                    <a:pt x="269155" y="1760527"/>
                  </a:lnTo>
                  <a:lnTo>
                    <a:pt x="269310" y="1760413"/>
                  </a:lnTo>
                  <a:lnTo>
                    <a:pt x="269389" y="1760363"/>
                  </a:lnTo>
                  <a:lnTo>
                    <a:pt x="269476" y="1760317"/>
                  </a:lnTo>
                  <a:lnTo>
                    <a:pt x="269593" y="1760266"/>
                  </a:lnTo>
                  <a:lnTo>
                    <a:pt x="269718" y="1760230"/>
                  </a:lnTo>
                  <a:lnTo>
                    <a:pt x="269846" y="1760198"/>
                  </a:lnTo>
                  <a:lnTo>
                    <a:pt x="269974" y="1760175"/>
                  </a:lnTo>
                  <a:lnTo>
                    <a:pt x="270103" y="1760157"/>
                  </a:lnTo>
                  <a:lnTo>
                    <a:pt x="270231" y="1760153"/>
                  </a:lnTo>
                  <a:lnTo>
                    <a:pt x="270514" y="1760167"/>
                  </a:lnTo>
                  <a:lnTo>
                    <a:pt x="270745" y="1760171"/>
                  </a:lnTo>
                  <a:lnTo>
                    <a:pt x="270998" y="1760153"/>
                  </a:lnTo>
                  <a:lnTo>
                    <a:pt x="271123" y="1760134"/>
                  </a:lnTo>
                  <a:lnTo>
                    <a:pt x="271251" y="1760112"/>
                  </a:lnTo>
                  <a:lnTo>
                    <a:pt x="271372" y="1760075"/>
                  </a:lnTo>
                  <a:lnTo>
                    <a:pt x="271467" y="1760043"/>
                  </a:lnTo>
                  <a:lnTo>
                    <a:pt x="271833" y="1759861"/>
                  </a:lnTo>
                  <a:lnTo>
                    <a:pt x="272299" y="1759697"/>
                  </a:lnTo>
                  <a:lnTo>
                    <a:pt x="272412" y="1759651"/>
                  </a:lnTo>
                  <a:lnTo>
                    <a:pt x="272533" y="1759592"/>
                  </a:lnTo>
                  <a:lnTo>
                    <a:pt x="272654" y="1759523"/>
                  </a:lnTo>
                  <a:lnTo>
                    <a:pt x="272888" y="1759382"/>
                  </a:lnTo>
                  <a:lnTo>
                    <a:pt x="273319" y="1759118"/>
                  </a:lnTo>
                  <a:lnTo>
                    <a:pt x="273421" y="1759050"/>
                  </a:lnTo>
                  <a:lnTo>
                    <a:pt x="273519" y="1758976"/>
                  </a:lnTo>
                  <a:lnTo>
                    <a:pt x="273610" y="1758899"/>
                  </a:lnTo>
                  <a:lnTo>
                    <a:pt x="273700" y="1758817"/>
                  </a:lnTo>
                  <a:lnTo>
                    <a:pt x="273870" y="1758644"/>
                  </a:lnTo>
                  <a:lnTo>
                    <a:pt x="273957" y="1758566"/>
                  </a:lnTo>
                  <a:lnTo>
                    <a:pt x="274331" y="1758283"/>
                  </a:lnTo>
                  <a:lnTo>
                    <a:pt x="274461" y="1758169"/>
                  </a:lnTo>
                  <a:lnTo>
                    <a:pt x="274520" y="1758106"/>
                  </a:lnTo>
                  <a:lnTo>
                    <a:pt x="275107" y="1757563"/>
                  </a:lnTo>
                  <a:lnTo>
                    <a:pt x="275212" y="1757513"/>
                  </a:lnTo>
                  <a:lnTo>
                    <a:pt x="275318" y="1757426"/>
                  </a:lnTo>
                  <a:lnTo>
                    <a:pt x="275409" y="1757322"/>
                  </a:lnTo>
                  <a:lnTo>
                    <a:pt x="275481" y="1757208"/>
                  </a:lnTo>
                  <a:lnTo>
                    <a:pt x="275530" y="1757034"/>
                  </a:lnTo>
                  <a:lnTo>
                    <a:pt x="275511" y="1756897"/>
                  </a:lnTo>
                  <a:lnTo>
                    <a:pt x="275507" y="1756765"/>
                  </a:lnTo>
                  <a:lnTo>
                    <a:pt x="275586" y="1756651"/>
                  </a:lnTo>
                  <a:lnTo>
                    <a:pt x="275745" y="1756556"/>
                  </a:lnTo>
                  <a:lnTo>
                    <a:pt x="276153" y="1756378"/>
                  </a:lnTo>
                  <a:lnTo>
                    <a:pt x="276331" y="1756273"/>
                  </a:lnTo>
                  <a:lnTo>
                    <a:pt x="276478" y="1756150"/>
                  </a:lnTo>
                  <a:lnTo>
                    <a:pt x="276886" y="1755748"/>
                  </a:lnTo>
                  <a:lnTo>
                    <a:pt x="277026" y="1755621"/>
                  </a:lnTo>
                  <a:lnTo>
                    <a:pt x="277147" y="1755525"/>
                  </a:lnTo>
                  <a:lnTo>
                    <a:pt x="277392" y="1755338"/>
                  </a:lnTo>
                  <a:lnTo>
                    <a:pt x="277522" y="1755252"/>
                  </a:lnTo>
                  <a:lnTo>
                    <a:pt x="277786" y="1755092"/>
                  </a:lnTo>
                  <a:lnTo>
                    <a:pt x="277922" y="1755024"/>
                  </a:lnTo>
                  <a:lnTo>
                    <a:pt x="278058" y="1754960"/>
                  </a:lnTo>
                  <a:lnTo>
                    <a:pt x="278198" y="1754901"/>
                  </a:lnTo>
                  <a:lnTo>
                    <a:pt x="278341" y="1754850"/>
                  </a:lnTo>
                  <a:lnTo>
                    <a:pt x="278587" y="1754778"/>
                  </a:lnTo>
                  <a:lnTo>
                    <a:pt x="278712" y="1754750"/>
                  </a:lnTo>
                  <a:lnTo>
                    <a:pt x="278836" y="1754732"/>
                  </a:lnTo>
                  <a:lnTo>
                    <a:pt x="278961" y="1754727"/>
                  </a:lnTo>
                  <a:lnTo>
                    <a:pt x="279131" y="1754755"/>
                  </a:lnTo>
                  <a:lnTo>
                    <a:pt x="279301" y="1754809"/>
                  </a:lnTo>
                  <a:lnTo>
                    <a:pt x="279471" y="1754887"/>
                  </a:lnTo>
                  <a:lnTo>
                    <a:pt x="279641" y="1754955"/>
                  </a:lnTo>
                  <a:lnTo>
                    <a:pt x="279816" y="1755010"/>
                  </a:lnTo>
                  <a:lnTo>
                    <a:pt x="279996" y="1755051"/>
                  </a:lnTo>
                  <a:lnTo>
                    <a:pt x="280182" y="1755078"/>
                  </a:lnTo>
                  <a:lnTo>
                    <a:pt x="280277" y="1755083"/>
                  </a:lnTo>
                  <a:lnTo>
                    <a:pt x="280390" y="1755083"/>
                  </a:lnTo>
                  <a:lnTo>
                    <a:pt x="280507" y="1755074"/>
                  </a:lnTo>
                  <a:lnTo>
                    <a:pt x="280624" y="1755056"/>
                  </a:lnTo>
                  <a:lnTo>
                    <a:pt x="280738" y="1755033"/>
                  </a:lnTo>
                  <a:lnTo>
                    <a:pt x="280851" y="1755005"/>
                  </a:lnTo>
                  <a:lnTo>
                    <a:pt x="280983" y="1754964"/>
                  </a:lnTo>
                  <a:lnTo>
                    <a:pt x="281112" y="1754914"/>
                  </a:lnTo>
                  <a:lnTo>
                    <a:pt x="281240" y="1754855"/>
                  </a:lnTo>
                  <a:lnTo>
                    <a:pt x="281365" y="1754791"/>
                  </a:lnTo>
                  <a:lnTo>
                    <a:pt x="281814" y="1754582"/>
                  </a:lnTo>
                  <a:lnTo>
                    <a:pt x="282317" y="1754331"/>
                  </a:lnTo>
                  <a:lnTo>
                    <a:pt x="282407" y="1754280"/>
                  </a:lnTo>
                  <a:lnTo>
                    <a:pt x="282494" y="1754217"/>
                  </a:lnTo>
                  <a:lnTo>
                    <a:pt x="282605" y="1754116"/>
                  </a:lnTo>
                  <a:lnTo>
                    <a:pt x="282654" y="1754057"/>
                  </a:lnTo>
                  <a:lnTo>
                    <a:pt x="282762" y="1753957"/>
                  </a:lnTo>
                  <a:lnTo>
                    <a:pt x="282849" y="1753916"/>
                  </a:lnTo>
                  <a:lnTo>
                    <a:pt x="283047" y="1753856"/>
                  </a:lnTo>
                  <a:lnTo>
                    <a:pt x="283137" y="1753820"/>
                  </a:lnTo>
                  <a:lnTo>
                    <a:pt x="283209" y="1753765"/>
                  </a:lnTo>
                  <a:lnTo>
                    <a:pt x="283270" y="1753624"/>
                  </a:lnTo>
                  <a:lnTo>
                    <a:pt x="283315" y="1753465"/>
                  </a:lnTo>
                  <a:lnTo>
                    <a:pt x="283349" y="1753392"/>
                  </a:lnTo>
                  <a:lnTo>
                    <a:pt x="283406" y="1753314"/>
                  </a:lnTo>
                  <a:lnTo>
                    <a:pt x="283477" y="1753241"/>
                  </a:lnTo>
                  <a:lnTo>
                    <a:pt x="283557" y="1753173"/>
                  </a:lnTo>
                  <a:lnTo>
                    <a:pt x="283640" y="1753113"/>
                  </a:lnTo>
                  <a:lnTo>
                    <a:pt x="283727" y="1753068"/>
                  </a:lnTo>
                  <a:lnTo>
                    <a:pt x="283836" y="1753040"/>
                  </a:lnTo>
                  <a:lnTo>
                    <a:pt x="283953" y="1753031"/>
                  </a:lnTo>
                  <a:lnTo>
                    <a:pt x="284203" y="1753040"/>
                  </a:lnTo>
                  <a:lnTo>
                    <a:pt x="284324" y="1753036"/>
                  </a:lnTo>
                  <a:lnTo>
                    <a:pt x="284463" y="1753013"/>
                  </a:lnTo>
                  <a:lnTo>
                    <a:pt x="284890" y="1752917"/>
                  </a:lnTo>
                  <a:lnTo>
                    <a:pt x="285147" y="1752876"/>
                  </a:lnTo>
                  <a:lnTo>
                    <a:pt x="285385" y="1752849"/>
                  </a:lnTo>
                  <a:lnTo>
                    <a:pt x="285506" y="1752840"/>
                  </a:lnTo>
                  <a:lnTo>
                    <a:pt x="285682" y="1752840"/>
                  </a:lnTo>
                  <a:lnTo>
                    <a:pt x="285866" y="1752840"/>
                  </a:lnTo>
                  <a:lnTo>
                    <a:pt x="286115" y="1752858"/>
                  </a:lnTo>
                  <a:lnTo>
                    <a:pt x="286361" y="1752895"/>
                  </a:lnTo>
                  <a:lnTo>
                    <a:pt x="286591" y="1752958"/>
                  </a:lnTo>
                  <a:lnTo>
                    <a:pt x="286788" y="1753059"/>
                  </a:lnTo>
                  <a:lnTo>
                    <a:pt x="286920" y="1753159"/>
                  </a:lnTo>
                  <a:lnTo>
                    <a:pt x="287041" y="1753282"/>
                  </a:lnTo>
                  <a:lnTo>
                    <a:pt x="287147" y="1753419"/>
                  </a:lnTo>
                  <a:lnTo>
                    <a:pt x="287245" y="1753565"/>
                  </a:lnTo>
                  <a:lnTo>
                    <a:pt x="287328" y="1753711"/>
                  </a:lnTo>
                  <a:lnTo>
                    <a:pt x="287373" y="1753797"/>
                  </a:lnTo>
                  <a:lnTo>
                    <a:pt x="287449" y="1753984"/>
                  </a:lnTo>
                  <a:lnTo>
                    <a:pt x="287498" y="1754176"/>
                  </a:lnTo>
                  <a:lnTo>
                    <a:pt x="287506" y="1754271"/>
                  </a:lnTo>
                  <a:lnTo>
                    <a:pt x="287509" y="1754362"/>
                  </a:lnTo>
                  <a:lnTo>
                    <a:pt x="287506" y="1754454"/>
                  </a:lnTo>
                  <a:lnTo>
                    <a:pt x="287498" y="1754550"/>
                  </a:lnTo>
                  <a:lnTo>
                    <a:pt x="287473" y="1754741"/>
                  </a:lnTo>
                  <a:lnTo>
                    <a:pt x="287449" y="1754837"/>
                  </a:lnTo>
                  <a:lnTo>
                    <a:pt x="287370" y="1755128"/>
                  </a:lnTo>
                  <a:lnTo>
                    <a:pt x="287252" y="1755475"/>
                  </a:lnTo>
                  <a:lnTo>
                    <a:pt x="287230" y="1755589"/>
                  </a:lnTo>
                  <a:lnTo>
                    <a:pt x="287226" y="1755698"/>
                  </a:lnTo>
                  <a:lnTo>
                    <a:pt x="287249" y="1755794"/>
                  </a:lnTo>
                  <a:lnTo>
                    <a:pt x="287290" y="1755886"/>
                  </a:lnTo>
                  <a:lnTo>
                    <a:pt x="287396" y="1756072"/>
                  </a:lnTo>
                  <a:lnTo>
                    <a:pt x="287438" y="1756168"/>
                  </a:lnTo>
                  <a:lnTo>
                    <a:pt x="287498" y="1756378"/>
                  </a:lnTo>
                  <a:lnTo>
                    <a:pt x="287540" y="1756592"/>
                  </a:lnTo>
                  <a:lnTo>
                    <a:pt x="287600" y="1757039"/>
                  </a:lnTo>
                  <a:lnTo>
                    <a:pt x="287664" y="1757390"/>
                  </a:lnTo>
                  <a:lnTo>
                    <a:pt x="287721" y="1757663"/>
                  </a:lnTo>
                  <a:lnTo>
                    <a:pt x="287755" y="1757796"/>
                  </a:lnTo>
                  <a:lnTo>
                    <a:pt x="287804" y="1757923"/>
                  </a:lnTo>
                  <a:lnTo>
                    <a:pt x="287883" y="1758101"/>
                  </a:lnTo>
                  <a:lnTo>
                    <a:pt x="287930" y="1758183"/>
                  </a:lnTo>
                  <a:lnTo>
                    <a:pt x="288038" y="1758347"/>
                  </a:lnTo>
                  <a:lnTo>
                    <a:pt x="288164" y="1758493"/>
                  </a:lnTo>
                  <a:lnTo>
                    <a:pt x="288306" y="1758625"/>
                  </a:lnTo>
                  <a:lnTo>
                    <a:pt x="288383" y="1758685"/>
                  </a:lnTo>
                  <a:lnTo>
                    <a:pt x="288461" y="1758739"/>
                  </a:lnTo>
                  <a:lnTo>
                    <a:pt x="288719" y="1758881"/>
                  </a:lnTo>
                  <a:lnTo>
                    <a:pt x="288984" y="1759059"/>
                  </a:lnTo>
                  <a:lnTo>
                    <a:pt x="289074" y="1759122"/>
                  </a:lnTo>
                  <a:lnTo>
                    <a:pt x="289146" y="1759195"/>
                  </a:lnTo>
                  <a:lnTo>
                    <a:pt x="289188" y="1759273"/>
                  </a:lnTo>
                  <a:lnTo>
                    <a:pt x="289191" y="1759373"/>
                  </a:lnTo>
                  <a:lnTo>
                    <a:pt x="289165" y="1759491"/>
                  </a:lnTo>
                  <a:lnTo>
                    <a:pt x="289116" y="1759610"/>
                  </a:lnTo>
                  <a:lnTo>
                    <a:pt x="289052" y="1759710"/>
                  </a:lnTo>
                  <a:lnTo>
                    <a:pt x="288980" y="1759779"/>
                  </a:lnTo>
                  <a:lnTo>
                    <a:pt x="289059" y="1759820"/>
                  </a:lnTo>
                  <a:lnTo>
                    <a:pt x="289286" y="1759957"/>
                  </a:lnTo>
                  <a:lnTo>
                    <a:pt x="289358" y="1760007"/>
                  </a:lnTo>
                  <a:lnTo>
                    <a:pt x="289494" y="1760116"/>
                  </a:lnTo>
                  <a:lnTo>
                    <a:pt x="289618" y="1760235"/>
                  </a:lnTo>
                  <a:lnTo>
                    <a:pt x="289864" y="1760490"/>
                  </a:lnTo>
                  <a:lnTo>
                    <a:pt x="289996" y="1760604"/>
                  </a:lnTo>
                  <a:lnTo>
                    <a:pt x="290083" y="1760672"/>
                  </a:lnTo>
                  <a:lnTo>
                    <a:pt x="290268" y="1760800"/>
                  </a:lnTo>
                  <a:lnTo>
                    <a:pt x="290359" y="1760868"/>
                  </a:lnTo>
                  <a:lnTo>
                    <a:pt x="290442" y="1760937"/>
                  </a:lnTo>
                  <a:lnTo>
                    <a:pt x="290617" y="1761101"/>
                  </a:lnTo>
                  <a:lnTo>
                    <a:pt x="290700" y="1761188"/>
                  </a:lnTo>
                  <a:lnTo>
                    <a:pt x="290772" y="1761279"/>
                  </a:lnTo>
                  <a:lnTo>
                    <a:pt x="290823" y="1761379"/>
                  </a:lnTo>
                  <a:lnTo>
                    <a:pt x="290855" y="1761498"/>
                  </a:lnTo>
                  <a:lnTo>
                    <a:pt x="290866" y="1761625"/>
                  </a:lnTo>
                  <a:lnTo>
                    <a:pt x="290847" y="1761899"/>
                  </a:lnTo>
                  <a:lnTo>
                    <a:pt x="290832" y="1762031"/>
                  </a:lnTo>
                  <a:lnTo>
                    <a:pt x="290821" y="1762177"/>
                  </a:lnTo>
                  <a:lnTo>
                    <a:pt x="290802" y="1762323"/>
                  </a:lnTo>
                  <a:lnTo>
                    <a:pt x="290744" y="1762619"/>
                  </a:lnTo>
                  <a:lnTo>
                    <a:pt x="290711" y="1762765"/>
                  </a:lnTo>
                  <a:lnTo>
                    <a:pt x="290691" y="1762861"/>
                  </a:lnTo>
                  <a:lnTo>
                    <a:pt x="290642" y="1763052"/>
                  </a:lnTo>
                  <a:lnTo>
                    <a:pt x="290613" y="1763148"/>
                  </a:lnTo>
                  <a:lnTo>
                    <a:pt x="290574" y="1763239"/>
                  </a:lnTo>
                  <a:lnTo>
                    <a:pt x="290502" y="1763358"/>
                  </a:lnTo>
                  <a:lnTo>
                    <a:pt x="290413" y="1763467"/>
                  </a:lnTo>
                  <a:lnTo>
                    <a:pt x="290219" y="1763682"/>
                  </a:lnTo>
                  <a:lnTo>
                    <a:pt x="290132" y="1763795"/>
                  </a:lnTo>
                  <a:lnTo>
                    <a:pt x="290079" y="1763877"/>
                  </a:lnTo>
                  <a:lnTo>
                    <a:pt x="289924" y="1764142"/>
                  </a:lnTo>
                  <a:lnTo>
                    <a:pt x="289864" y="1764224"/>
                  </a:lnTo>
                  <a:lnTo>
                    <a:pt x="289766" y="1764333"/>
                  </a:lnTo>
                  <a:lnTo>
                    <a:pt x="289660" y="1764438"/>
                  </a:lnTo>
                  <a:lnTo>
                    <a:pt x="289543" y="1764538"/>
                  </a:lnTo>
                  <a:lnTo>
                    <a:pt x="289422" y="1764620"/>
                  </a:lnTo>
                  <a:lnTo>
                    <a:pt x="289297" y="1764689"/>
                  </a:lnTo>
                  <a:lnTo>
                    <a:pt x="289218" y="1764712"/>
                  </a:lnTo>
                  <a:lnTo>
                    <a:pt x="289135" y="1764730"/>
                  </a:lnTo>
                  <a:lnTo>
                    <a:pt x="289055" y="1764739"/>
                  </a:lnTo>
                  <a:lnTo>
                    <a:pt x="288976" y="1764758"/>
                  </a:lnTo>
                  <a:lnTo>
                    <a:pt x="288904" y="1764790"/>
                  </a:lnTo>
                  <a:lnTo>
                    <a:pt x="288821" y="1764872"/>
                  </a:lnTo>
                  <a:lnTo>
                    <a:pt x="288753" y="1764981"/>
                  </a:lnTo>
                  <a:lnTo>
                    <a:pt x="288640" y="1765231"/>
                  </a:lnTo>
                  <a:lnTo>
                    <a:pt x="288572" y="1765346"/>
                  </a:lnTo>
                  <a:lnTo>
                    <a:pt x="288481" y="1765464"/>
                  </a:lnTo>
                  <a:lnTo>
                    <a:pt x="288175" y="1765788"/>
                  </a:lnTo>
                  <a:lnTo>
                    <a:pt x="288087" y="1765902"/>
                  </a:lnTo>
                  <a:lnTo>
                    <a:pt x="288008" y="1766020"/>
                  </a:lnTo>
                  <a:lnTo>
                    <a:pt x="287872" y="1766267"/>
                  </a:lnTo>
                  <a:lnTo>
                    <a:pt x="287808" y="1766394"/>
                  </a:lnTo>
                  <a:lnTo>
                    <a:pt x="287679" y="1766700"/>
                  </a:lnTo>
                  <a:lnTo>
                    <a:pt x="287615" y="1766882"/>
                  </a:lnTo>
                  <a:lnTo>
                    <a:pt x="287498" y="1767252"/>
                  </a:lnTo>
                  <a:lnTo>
                    <a:pt x="287430" y="1767429"/>
                  </a:lnTo>
                  <a:lnTo>
                    <a:pt x="287366" y="1767575"/>
                  </a:lnTo>
                  <a:lnTo>
                    <a:pt x="287222" y="1767867"/>
                  </a:lnTo>
                  <a:lnTo>
                    <a:pt x="287154" y="1768013"/>
                  </a:lnTo>
                  <a:lnTo>
                    <a:pt x="287094" y="1768159"/>
                  </a:lnTo>
                  <a:lnTo>
                    <a:pt x="287026" y="1768359"/>
                  </a:lnTo>
                  <a:lnTo>
                    <a:pt x="286965" y="1768569"/>
                  </a:lnTo>
                  <a:lnTo>
                    <a:pt x="286916" y="1768774"/>
                  </a:lnTo>
                  <a:lnTo>
                    <a:pt x="286871" y="1768984"/>
                  </a:lnTo>
                  <a:lnTo>
                    <a:pt x="286837" y="1769194"/>
                  </a:lnTo>
                  <a:lnTo>
                    <a:pt x="286776" y="1769339"/>
                  </a:lnTo>
                  <a:lnTo>
                    <a:pt x="286667" y="1769636"/>
                  </a:lnTo>
                  <a:lnTo>
                    <a:pt x="286640" y="1769720"/>
                  </a:lnTo>
                  <a:lnTo>
                    <a:pt x="286569" y="1769937"/>
                  </a:lnTo>
                  <a:lnTo>
                    <a:pt x="286523" y="1770137"/>
                  </a:lnTo>
                  <a:lnTo>
                    <a:pt x="286463" y="1770543"/>
                  </a:lnTo>
                  <a:lnTo>
                    <a:pt x="286429" y="1770748"/>
                  </a:lnTo>
                  <a:lnTo>
                    <a:pt x="286376" y="1770945"/>
                  </a:lnTo>
                  <a:lnTo>
                    <a:pt x="286323" y="1771090"/>
                  </a:lnTo>
                  <a:lnTo>
                    <a:pt x="286263" y="1771232"/>
                  </a:lnTo>
                  <a:lnTo>
                    <a:pt x="285794" y="1772239"/>
                  </a:lnTo>
                  <a:lnTo>
                    <a:pt x="285604" y="1772627"/>
                  </a:lnTo>
                  <a:lnTo>
                    <a:pt x="285560" y="1772727"/>
                  </a:lnTo>
                  <a:lnTo>
                    <a:pt x="285517" y="1772837"/>
                  </a:lnTo>
                  <a:lnTo>
                    <a:pt x="285472" y="1772941"/>
                  </a:lnTo>
                  <a:lnTo>
                    <a:pt x="285424" y="1773037"/>
                  </a:lnTo>
                  <a:lnTo>
                    <a:pt x="285360" y="1773124"/>
                  </a:lnTo>
                  <a:lnTo>
                    <a:pt x="285234" y="1773228"/>
                  </a:lnTo>
                  <a:lnTo>
                    <a:pt x="285079" y="1773311"/>
                  </a:lnTo>
                  <a:lnTo>
                    <a:pt x="284905" y="1773374"/>
                  </a:lnTo>
                  <a:lnTo>
                    <a:pt x="284728" y="1773425"/>
                  </a:lnTo>
                  <a:lnTo>
                    <a:pt x="284448" y="1773489"/>
                  </a:lnTo>
                  <a:lnTo>
                    <a:pt x="284339" y="1773507"/>
                  </a:lnTo>
                  <a:lnTo>
                    <a:pt x="284233" y="1773516"/>
                  </a:lnTo>
                  <a:lnTo>
                    <a:pt x="284018" y="1773548"/>
                  </a:lnTo>
                  <a:lnTo>
                    <a:pt x="283474" y="1773616"/>
                  </a:lnTo>
                  <a:lnTo>
                    <a:pt x="283304" y="1773662"/>
                  </a:lnTo>
                  <a:lnTo>
                    <a:pt x="283156" y="1773739"/>
                  </a:lnTo>
                  <a:lnTo>
                    <a:pt x="283066" y="1773817"/>
                  </a:lnTo>
                  <a:lnTo>
                    <a:pt x="282983" y="1773903"/>
                  </a:lnTo>
                  <a:lnTo>
                    <a:pt x="282834" y="1774104"/>
                  </a:lnTo>
                  <a:lnTo>
                    <a:pt x="282679" y="1774336"/>
                  </a:lnTo>
                  <a:lnTo>
                    <a:pt x="282537" y="1774606"/>
                  </a:lnTo>
                  <a:lnTo>
                    <a:pt x="282460" y="1774738"/>
                  </a:lnTo>
                  <a:lnTo>
                    <a:pt x="282366" y="1774852"/>
                  </a:lnTo>
                  <a:lnTo>
                    <a:pt x="282252" y="1774952"/>
                  </a:lnTo>
                  <a:lnTo>
                    <a:pt x="282124" y="1775034"/>
                  </a:lnTo>
                  <a:lnTo>
                    <a:pt x="281988" y="1775111"/>
                  </a:lnTo>
                  <a:lnTo>
                    <a:pt x="281856" y="1775194"/>
                  </a:lnTo>
                  <a:lnTo>
                    <a:pt x="281739" y="1775289"/>
                  </a:lnTo>
                  <a:lnTo>
                    <a:pt x="281554" y="1775508"/>
                  </a:lnTo>
                  <a:lnTo>
                    <a:pt x="281406" y="1775764"/>
                  </a:lnTo>
                  <a:lnTo>
                    <a:pt x="281278" y="1776042"/>
                  </a:lnTo>
                  <a:lnTo>
                    <a:pt x="281062" y="1776612"/>
                  </a:lnTo>
                  <a:lnTo>
                    <a:pt x="280957" y="1776930"/>
                  </a:lnTo>
                  <a:lnTo>
                    <a:pt x="280877" y="1777254"/>
                  </a:lnTo>
                  <a:lnTo>
                    <a:pt x="280806" y="1777583"/>
                  </a:lnTo>
                  <a:lnTo>
                    <a:pt x="280677" y="1778239"/>
                  </a:lnTo>
                  <a:lnTo>
                    <a:pt x="280522" y="1778969"/>
                  </a:lnTo>
                  <a:lnTo>
                    <a:pt x="280481" y="1779210"/>
                  </a:lnTo>
                  <a:lnTo>
                    <a:pt x="280447" y="1779457"/>
                  </a:lnTo>
                  <a:lnTo>
                    <a:pt x="280420" y="1779748"/>
                  </a:lnTo>
                  <a:lnTo>
                    <a:pt x="280401" y="1780049"/>
                  </a:lnTo>
                  <a:lnTo>
                    <a:pt x="280394" y="1780346"/>
                  </a:lnTo>
                  <a:lnTo>
                    <a:pt x="280401" y="1780647"/>
                  </a:lnTo>
                  <a:lnTo>
                    <a:pt x="280420" y="1780938"/>
                  </a:lnTo>
                  <a:lnTo>
                    <a:pt x="280454" y="1781162"/>
                  </a:lnTo>
                  <a:lnTo>
                    <a:pt x="280496" y="1781381"/>
                  </a:lnTo>
                  <a:lnTo>
                    <a:pt x="280594" y="1781823"/>
                  </a:lnTo>
                  <a:lnTo>
                    <a:pt x="280639" y="1782046"/>
                  </a:lnTo>
                  <a:lnTo>
                    <a:pt x="280670" y="1782311"/>
                  </a:lnTo>
                  <a:lnTo>
                    <a:pt x="280711" y="1782853"/>
                  </a:lnTo>
                  <a:lnTo>
                    <a:pt x="280741" y="1783122"/>
                  </a:lnTo>
                  <a:lnTo>
                    <a:pt x="280790" y="1783382"/>
                  </a:lnTo>
                  <a:lnTo>
                    <a:pt x="280855" y="1783597"/>
                  </a:lnTo>
                  <a:lnTo>
                    <a:pt x="280934" y="1783806"/>
                  </a:lnTo>
                  <a:lnTo>
                    <a:pt x="281187" y="1784431"/>
                  </a:lnTo>
                  <a:lnTo>
                    <a:pt x="281297" y="1784750"/>
                  </a:lnTo>
                  <a:lnTo>
                    <a:pt x="281501" y="1785398"/>
                  </a:lnTo>
                  <a:lnTo>
                    <a:pt x="281599" y="1785721"/>
                  </a:lnTo>
                  <a:lnTo>
                    <a:pt x="281690" y="1786045"/>
                  </a:lnTo>
                  <a:lnTo>
                    <a:pt x="281716" y="1786122"/>
                  </a:lnTo>
                  <a:lnTo>
                    <a:pt x="281758" y="1786195"/>
                  </a:lnTo>
                  <a:lnTo>
                    <a:pt x="281837" y="1786268"/>
                  </a:lnTo>
                  <a:lnTo>
                    <a:pt x="281901" y="1786305"/>
                  </a:lnTo>
                  <a:lnTo>
                    <a:pt x="281988" y="1786332"/>
                  </a:lnTo>
                  <a:lnTo>
                    <a:pt x="282298" y="1786368"/>
                  </a:lnTo>
                  <a:lnTo>
                    <a:pt x="282377" y="1786382"/>
                  </a:lnTo>
                  <a:lnTo>
                    <a:pt x="282532" y="1786401"/>
                  </a:lnTo>
                  <a:lnTo>
                    <a:pt x="282707" y="1786410"/>
                  </a:lnTo>
                  <a:lnTo>
                    <a:pt x="282896" y="1786405"/>
                  </a:lnTo>
                  <a:lnTo>
                    <a:pt x="282990" y="1786396"/>
                  </a:lnTo>
                  <a:lnTo>
                    <a:pt x="283081" y="1786382"/>
                  </a:lnTo>
                  <a:lnTo>
                    <a:pt x="283107" y="1787021"/>
                  </a:lnTo>
                  <a:lnTo>
                    <a:pt x="282184" y="1787112"/>
                  </a:lnTo>
                  <a:lnTo>
                    <a:pt x="282162" y="1787285"/>
                  </a:lnTo>
                  <a:lnTo>
                    <a:pt x="282147" y="1787463"/>
                  </a:lnTo>
                  <a:lnTo>
                    <a:pt x="282143" y="1787646"/>
                  </a:lnTo>
                  <a:lnTo>
                    <a:pt x="282148" y="1787762"/>
                  </a:lnTo>
                  <a:lnTo>
                    <a:pt x="282150" y="1787823"/>
                  </a:lnTo>
                  <a:lnTo>
                    <a:pt x="282169" y="1787996"/>
                  </a:lnTo>
                  <a:lnTo>
                    <a:pt x="282218" y="1788247"/>
                  </a:lnTo>
                  <a:lnTo>
                    <a:pt x="282298" y="1788493"/>
                  </a:lnTo>
                  <a:lnTo>
                    <a:pt x="282396" y="1788735"/>
                  </a:lnTo>
                  <a:lnTo>
                    <a:pt x="282502" y="1788972"/>
                  </a:lnTo>
                  <a:lnTo>
                    <a:pt x="282605" y="1789214"/>
                  </a:lnTo>
                  <a:lnTo>
                    <a:pt x="282694" y="1789410"/>
                  </a:lnTo>
                  <a:lnTo>
                    <a:pt x="282883" y="1789793"/>
                  </a:lnTo>
                  <a:lnTo>
                    <a:pt x="282985" y="1789984"/>
                  </a:lnTo>
                  <a:lnTo>
                    <a:pt x="283085" y="1790180"/>
                  </a:lnTo>
                  <a:lnTo>
                    <a:pt x="283428" y="1790828"/>
                  </a:lnTo>
                  <a:lnTo>
                    <a:pt x="283545" y="1791042"/>
                  </a:lnTo>
                  <a:lnTo>
                    <a:pt x="283776" y="1791448"/>
                  </a:lnTo>
                  <a:lnTo>
                    <a:pt x="284010" y="1791836"/>
                  </a:lnTo>
                  <a:lnTo>
                    <a:pt x="284131" y="1792027"/>
                  </a:lnTo>
                  <a:lnTo>
                    <a:pt x="284248" y="1792223"/>
                  </a:lnTo>
                  <a:lnTo>
                    <a:pt x="284380" y="1792474"/>
                  </a:lnTo>
                  <a:lnTo>
                    <a:pt x="284501" y="1792747"/>
                  </a:lnTo>
                  <a:lnTo>
                    <a:pt x="284630" y="1793012"/>
                  </a:lnTo>
                  <a:lnTo>
                    <a:pt x="284781" y="1793240"/>
                  </a:lnTo>
                  <a:lnTo>
                    <a:pt x="284966" y="1793404"/>
                  </a:lnTo>
                  <a:lnTo>
                    <a:pt x="285060" y="1793463"/>
                  </a:lnTo>
                  <a:lnTo>
                    <a:pt x="285268" y="1793568"/>
                  </a:lnTo>
                  <a:lnTo>
                    <a:pt x="285370" y="1793596"/>
                  </a:lnTo>
                  <a:lnTo>
                    <a:pt x="285457" y="1793591"/>
                  </a:lnTo>
                  <a:lnTo>
                    <a:pt x="285521" y="1793523"/>
                  </a:lnTo>
                  <a:lnTo>
                    <a:pt x="285568" y="1793385"/>
                  </a:lnTo>
                  <a:lnTo>
                    <a:pt x="285598" y="1793208"/>
                  </a:lnTo>
                  <a:lnTo>
                    <a:pt x="285624" y="1793021"/>
                  </a:lnTo>
                  <a:lnTo>
                    <a:pt x="285647" y="1792848"/>
                  </a:lnTo>
                  <a:lnTo>
                    <a:pt x="285673" y="1792606"/>
                  </a:lnTo>
                  <a:lnTo>
                    <a:pt x="285677" y="1792324"/>
                  </a:lnTo>
                  <a:lnTo>
                    <a:pt x="285677" y="1792054"/>
                  </a:lnTo>
                  <a:lnTo>
                    <a:pt x="285704" y="1791785"/>
                  </a:lnTo>
                  <a:lnTo>
                    <a:pt x="285779" y="1791845"/>
                  </a:lnTo>
                  <a:lnTo>
                    <a:pt x="285923" y="1791977"/>
                  </a:lnTo>
                  <a:lnTo>
                    <a:pt x="285987" y="1792050"/>
                  </a:lnTo>
                  <a:lnTo>
                    <a:pt x="286047" y="1792127"/>
                  </a:lnTo>
                  <a:lnTo>
                    <a:pt x="286100" y="1792205"/>
                  </a:lnTo>
                  <a:lnTo>
                    <a:pt x="286187" y="1792378"/>
                  </a:lnTo>
                  <a:lnTo>
                    <a:pt x="286225" y="1792469"/>
                  </a:lnTo>
                  <a:lnTo>
                    <a:pt x="286270" y="1792556"/>
                  </a:lnTo>
                  <a:lnTo>
                    <a:pt x="286350" y="1792683"/>
                  </a:lnTo>
                  <a:lnTo>
                    <a:pt x="286425" y="1792811"/>
                  </a:lnTo>
                  <a:lnTo>
                    <a:pt x="286478" y="1792934"/>
                  </a:lnTo>
                  <a:lnTo>
                    <a:pt x="286508" y="1793053"/>
                  </a:lnTo>
                  <a:lnTo>
                    <a:pt x="286546" y="1793167"/>
                  </a:lnTo>
                  <a:lnTo>
                    <a:pt x="286614" y="1793299"/>
                  </a:lnTo>
                  <a:lnTo>
                    <a:pt x="286697" y="1793427"/>
                  </a:lnTo>
                  <a:lnTo>
                    <a:pt x="286822" y="1793668"/>
                  </a:lnTo>
                  <a:lnTo>
                    <a:pt x="286928" y="1793919"/>
                  </a:lnTo>
                  <a:lnTo>
                    <a:pt x="286962" y="1794042"/>
                  </a:lnTo>
                  <a:lnTo>
                    <a:pt x="286916" y="1794129"/>
                  </a:lnTo>
                  <a:lnTo>
                    <a:pt x="286848" y="1794156"/>
                  </a:lnTo>
                  <a:lnTo>
                    <a:pt x="286765" y="1794170"/>
                  </a:lnTo>
                  <a:lnTo>
                    <a:pt x="286678" y="1794175"/>
                  </a:lnTo>
                  <a:lnTo>
                    <a:pt x="286603" y="1794170"/>
                  </a:lnTo>
                  <a:lnTo>
                    <a:pt x="286516" y="1794152"/>
                  </a:lnTo>
                  <a:lnTo>
                    <a:pt x="286425" y="1794111"/>
                  </a:lnTo>
                  <a:lnTo>
                    <a:pt x="286342" y="1794056"/>
                  </a:lnTo>
                  <a:lnTo>
                    <a:pt x="286266" y="1793992"/>
                  </a:lnTo>
                  <a:lnTo>
                    <a:pt x="286210" y="1793919"/>
                  </a:lnTo>
                  <a:lnTo>
                    <a:pt x="286123" y="1793887"/>
                  </a:lnTo>
                  <a:lnTo>
                    <a:pt x="285972" y="1793883"/>
                  </a:lnTo>
                  <a:lnTo>
                    <a:pt x="285798" y="1793910"/>
                  </a:lnTo>
                  <a:lnTo>
                    <a:pt x="285628" y="1793965"/>
                  </a:lnTo>
                  <a:lnTo>
                    <a:pt x="285492" y="1794038"/>
                  </a:lnTo>
                  <a:lnTo>
                    <a:pt x="285413" y="1794124"/>
                  </a:lnTo>
                  <a:lnTo>
                    <a:pt x="285405" y="1794229"/>
                  </a:lnTo>
                  <a:lnTo>
                    <a:pt x="285443" y="1794361"/>
                  </a:lnTo>
                  <a:lnTo>
                    <a:pt x="285515" y="1794503"/>
                  </a:lnTo>
                  <a:lnTo>
                    <a:pt x="285598" y="1794644"/>
                  </a:lnTo>
                  <a:lnTo>
                    <a:pt x="285685" y="1794767"/>
                  </a:lnTo>
                  <a:lnTo>
                    <a:pt x="285779" y="1794872"/>
                  </a:lnTo>
                  <a:lnTo>
                    <a:pt x="285892" y="1794963"/>
                  </a:lnTo>
                  <a:lnTo>
                    <a:pt x="286134" y="1795137"/>
                  </a:lnTo>
                  <a:lnTo>
                    <a:pt x="286240" y="1795237"/>
                  </a:lnTo>
                  <a:lnTo>
                    <a:pt x="286353" y="1795369"/>
                  </a:lnTo>
                  <a:lnTo>
                    <a:pt x="286459" y="1795515"/>
                  </a:lnTo>
                  <a:lnTo>
                    <a:pt x="286656" y="1795812"/>
                  </a:lnTo>
                  <a:lnTo>
                    <a:pt x="286758" y="1795957"/>
                  </a:lnTo>
                  <a:lnTo>
                    <a:pt x="286833" y="1796039"/>
                  </a:lnTo>
                  <a:lnTo>
                    <a:pt x="286999" y="1796208"/>
                  </a:lnTo>
                  <a:lnTo>
                    <a:pt x="287067" y="1796295"/>
                  </a:lnTo>
                  <a:lnTo>
                    <a:pt x="287101" y="1796386"/>
                  </a:lnTo>
                  <a:lnTo>
                    <a:pt x="287101" y="1796473"/>
                  </a:lnTo>
                  <a:lnTo>
                    <a:pt x="287075" y="1796559"/>
                  </a:lnTo>
                  <a:lnTo>
                    <a:pt x="287045" y="1796646"/>
                  </a:lnTo>
                  <a:lnTo>
                    <a:pt x="287026" y="1796810"/>
                  </a:lnTo>
                  <a:lnTo>
                    <a:pt x="287079" y="1796892"/>
                  </a:lnTo>
                  <a:lnTo>
                    <a:pt x="287169" y="1796956"/>
                  </a:lnTo>
                  <a:lnTo>
                    <a:pt x="287407" y="1797074"/>
                  </a:lnTo>
                  <a:lnTo>
                    <a:pt x="287513" y="1797138"/>
                  </a:lnTo>
                  <a:lnTo>
                    <a:pt x="287725" y="1797312"/>
                  </a:lnTo>
                  <a:lnTo>
                    <a:pt x="287930" y="1797499"/>
                  </a:lnTo>
                  <a:lnTo>
                    <a:pt x="288126" y="1797694"/>
                  </a:lnTo>
                  <a:lnTo>
                    <a:pt x="288311" y="1797904"/>
                  </a:lnTo>
                  <a:lnTo>
                    <a:pt x="288485" y="1798114"/>
                  </a:lnTo>
                  <a:lnTo>
                    <a:pt x="288598" y="1798264"/>
                  </a:lnTo>
                  <a:lnTo>
                    <a:pt x="288704" y="1798419"/>
                  </a:lnTo>
                  <a:lnTo>
                    <a:pt x="288806" y="1798579"/>
                  </a:lnTo>
                  <a:lnTo>
                    <a:pt x="288999" y="1798907"/>
                  </a:lnTo>
                  <a:lnTo>
                    <a:pt x="289063" y="1799044"/>
                  </a:lnTo>
                  <a:lnTo>
                    <a:pt x="289176" y="1799350"/>
                  </a:lnTo>
                  <a:lnTo>
                    <a:pt x="289237" y="1799464"/>
                  </a:lnTo>
                  <a:lnTo>
                    <a:pt x="289305" y="1799514"/>
                  </a:lnTo>
                  <a:lnTo>
                    <a:pt x="289392" y="1799505"/>
                  </a:lnTo>
                  <a:lnTo>
                    <a:pt x="289762" y="1799136"/>
                  </a:lnTo>
                  <a:lnTo>
                    <a:pt x="289577" y="1798789"/>
                  </a:lnTo>
                  <a:lnTo>
                    <a:pt x="289826" y="1798602"/>
                  </a:lnTo>
                  <a:lnTo>
                    <a:pt x="289739" y="1798561"/>
                  </a:lnTo>
                  <a:lnTo>
                    <a:pt x="289664" y="1798488"/>
                  </a:lnTo>
                  <a:lnTo>
                    <a:pt x="289626" y="1798397"/>
                  </a:lnTo>
                  <a:lnTo>
                    <a:pt x="289637" y="1798269"/>
                  </a:lnTo>
                  <a:lnTo>
                    <a:pt x="289683" y="1798164"/>
                  </a:lnTo>
                  <a:lnTo>
                    <a:pt x="289747" y="1798105"/>
                  </a:lnTo>
                  <a:lnTo>
                    <a:pt x="289826" y="1798069"/>
                  </a:lnTo>
                  <a:lnTo>
                    <a:pt x="289898" y="1798110"/>
                  </a:lnTo>
                  <a:lnTo>
                    <a:pt x="289947" y="1798205"/>
                  </a:lnTo>
                  <a:lnTo>
                    <a:pt x="289966" y="1798328"/>
                  </a:lnTo>
                  <a:lnTo>
                    <a:pt x="289981" y="1798474"/>
                  </a:lnTo>
                  <a:lnTo>
                    <a:pt x="290049" y="1798438"/>
                  </a:lnTo>
                  <a:lnTo>
                    <a:pt x="290132" y="1798346"/>
                  </a:lnTo>
                  <a:lnTo>
                    <a:pt x="290423" y="1798064"/>
                  </a:lnTo>
                  <a:lnTo>
                    <a:pt x="290589" y="1797863"/>
                  </a:lnTo>
                  <a:lnTo>
                    <a:pt x="290696" y="1797808"/>
                  </a:lnTo>
                  <a:lnTo>
                    <a:pt x="290772" y="1797858"/>
                  </a:lnTo>
                  <a:lnTo>
                    <a:pt x="291161" y="1798246"/>
                  </a:lnTo>
                  <a:lnTo>
                    <a:pt x="290619" y="1798866"/>
                  </a:lnTo>
                  <a:lnTo>
                    <a:pt x="290477" y="1798948"/>
                  </a:lnTo>
                  <a:lnTo>
                    <a:pt x="290340" y="1799040"/>
                  </a:lnTo>
                  <a:lnTo>
                    <a:pt x="290272" y="1799090"/>
                  </a:lnTo>
                  <a:lnTo>
                    <a:pt x="289955" y="1799350"/>
                  </a:lnTo>
                  <a:lnTo>
                    <a:pt x="289849" y="1799418"/>
                  </a:lnTo>
                  <a:lnTo>
                    <a:pt x="289754" y="1799495"/>
                  </a:lnTo>
                  <a:lnTo>
                    <a:pt x="289618" y="1799623"/>
                  </a:lnTo>
                  <a:lnTo>
                    <a:pt x="289558" y="1799692"/>
                  </a:lnTo>
                  <a:lnTo>
                    <a:pt x="289501" y="1799815"/>
                  </a:lnTo>
                  <a:lnTo>
                    <a:pt x="289565" y="1799924"/>
                  </a:lnTo>
                  <a:lnTo>
                    <a:pt x="289622" y="1799970"/>
                  </a:lnTo>
                  <a:lnTo>
                    <a:pt x="289743" y="1800047"/>
                  </a:lnTo>
                  <a:lnTo>
                    <a:pt x="289822" y="1800074"/>
                  </a:lnTo>
                  <a:lnTo>
                    <a:pt x="289909" y="1800084"/>
                  </a:lnTo>
                  <a:lnTo>
                    <a:pt x="290000" y="1800088"/>
                  </a:lnTo>
                  <a:lnTo>
                    <a:pt x="290181" y="1800074"/>
                  </a:lnTo>
                  <a:lnTo>
                    <a:pt x="290257" y="1800065"/>
                  </a:lnTo>
                  <a:lnTo>
                    <a:pt x="290332" y="1800047"/>
                  </a:lnTo>
                  <a:lnTo>
                    <a:pt x="290487" y="1800020"/>
                  </a:lnTo>
                  <a:lnTo>
                    <a:pt x="290559" y="1800024"/>
                  </a:lnTo>
                  <a:lnTo>
                    <a:pt x="290627" y="1800052"/>
                  </a:lnTo>
                  <a:lnTo>
                    <a:pt x="290753" y="1800143"/>
                  </a:lnTo>
                  <a:lnTo>
                    <a:pt x="290881" y="1800203"/>
                  </a:lnTo>
                  <a:lnTo>
                    <a:pt x="290948" y="1800193"/>
                  </a:lnTo>
                  <a:lnTo>
                    <a:pt x="291025" y="1800166"/>
                  </a:lnTo>
                  <a:lnTo>
                    <a:pt x="291100" y="1800129"/>
                  </a:lnTo>
                  <a:lnTo>
                    <a:pt x="291244" y="1800038"/>
                  </a:lnTo>
                  <a:lnTo>
                    <a:pt x="291308" y="1799988"/>
                  </a:lnTo>
                  <a:lnTo>
                    <a:pt x="291433" y="1799869"/>
                  </a:lnTo>
                  <a:lnTo>
                    <a:pt x="291493" y="1799828"/>
                  </a:lnTo>
                  <a:lnTo>
                    <a:pt x="291595" y="1799828"/>
                  </a:lnTo>
                  <a:lnTo>
                    <a:pt x="291686" y="1799874"/>
                  </a:lnTo>
                  <a:lnTo>
                    <a:pt x="291758" y="1799947"/>
                  </a:lnTo>
                  <a:lnTo>
                    <a:pt x="291622" y="1800115"/>
                  </a:lnTo>
                  <a:lnTo>
                    <a:pt x="291493" y="1800289"/>
                  </a:lnTo>
                  <a:lnTo>
                    <a:pt x="291410" y="1800476"/>
                  </a:lnTo>
                  <a:lnTo>
                    <a:pt x="291361" y="1800681"/>
                  </a:lnTo>
                  <a:lnTo>
                    <a:pt x="291331" y="1800900"/>
                  </a:lnTo>
                  <a:lnTo>
                    <a:pt x="291323" y="1801123"/>
                  </a:lnTo>
                  <a:lnTo>
                    <a:pt x="291342" y="1801338"/>
                  </a:lnTo>
                  <a:lnTo>
                    <a:pt x="291391" y="1801538"/>
                  </a:lnTo>
                  <a:lnTo>
                    <a:pt x="291474" y="1801739"/>
                  </a:lnTo>
                  <a:lnTo>
                    <a:pt x="291591" y="1801949"/>
                  </a:lnTo>
                  <a:lnTo>
                    <a:pt x="291731" y="1802140"/>
                  </a:lnTo>
                  <a:lnTo>
                    <a:pt x="291886" y="1802286"/>
                  </a:lnTo>
                  <a:lnTo>
                    <a:pt x="292045" y="1802368"/>
                  </a:lnTo>
                  <a:lnTo>
                    <a:pt x="292188" y="1802377"/>
                  </a:lnTo>
                  <a:lnTo>
                    <a:pt x="292339" y="1802350"/>
                  </a:lnTo>
                  <a:lnTo>
                    <a:pt x="292498" y="1802304"/>
                  </a:lnTo>
                  <a:lnTo>
                    <a:pt x="292649" y="1802236"/>
                  </a:lnTo>
                  <a:lnTo>
                    <a:pt x="292789" y="1802167"/>
                  </a:lnTo>
                  <a:lnTo>
                    <a:pt x="292959" y="1802022"/>
                  </a:lnTo>
                  <a:lnTo>
                    <a:pt x="293114" y="1801821"/>
                  </a:lnTo>
                  <a:lnTo>
                    <a:pt x="293255" y="1801611"/>
                  </a:lnTo>
                  <a:lnTo>
                    <a:pt x="293387" y="1801452"/>
                  </a:lnTo>
                  <a:lnTo>
                    <a:pt x="293572" y="1801411"/>
                  </a:lnTo>
                  <a:lnTo>
                    <a:pt x="293685" y="1801452"/>
                  </a:lnTo>
                  <a:lnTo>
                    <a:pt x="293791" y="1801511"/>
                  </a:lnTo>
                  <a:lnTo>
                    <a:pt x="295147" y="1802815"/>
                  </a:lnTo>
                  <a:lnTo>
                    <a:pt x="294169" y="1804105"/>
                  </a:lnTo>
                  <a:lnTo>
                    <a:pt x="294225" y="1804219"/>
                  </a:lnTo>
                  <a:lnTo>
                    <a:pt x="294286" y="1804333"/>
                  </a:lnTo>
                  <a:lnTo>
                    <a:pt x="294358" y="1804443"/>
                  </a:lnTo>
                  <a:lnTo>
                    <a:pt x="294433" y="1804547"/>
                  </a:lnTo>
                  <a:lnTo>
                    <a:pt x="294513" y="1804648"/>
                  </a:lnTo>
                  <a:lnTo>
                    <a:pt x="294611" y="1804753"/>
                  </a:lnTo>
                  <a:lnTo>
                    <a:pt x="294717" y="1804853"/>
                  </a:lnTo>
                  <a:lnTo>
                    <a:pt x="294830" y="1804949"/>
                  </a:lnTo>
                  <a:lnTo>
                    <a:pt x="294947" y="1805035"/>
                  </a:lnTo>
                  <a:lnTo>
                    <a:pt x="295068" y="1805117"/>
                  </a:lnTo>
                  <a:lnTo>
                    <a:pt x="295272" y="1805231"/>
                  </a:lnTo>
                  <a:lnTo>
                    <a:pt x="295495" y="1805327"/>
                  </a:lnTo>
                  <a:lnTo>
                    <a:pt x="295725" y="1805405"/>
                  </a:lnTo>
                  <a:lnTo>
                    <a:pt x="295959" y="1805460"/>
                  </a:lnTo>
                  <a:lnTo>
                    <a:pt x="296191" y="1805491"/>
                  </a:lnTo>
                  <a:lnTo>
                    <a:pt x="296259" y="1805519"/>
                  </a:lnTo>
                  <a:lnTo>
                    <a:pt x="296327" y="1805555"/>
                  </a:lnTo>
                  <a:lnTo>
                    <a:pt x="296391" y="1805596"/>
                  </a:lnTo>
                  <a:lnTo>
                    <a:pt x="296501" y="1805696"/>
                  </a:lnTo>
                  <a:lnTo>
                    <a:pt x="296557" y="1805765"/>
                  </a:lnTo>
                  <a:lnTo>
                    <a:pt x="296606" y="1805847"/>
                  </a:lnTo>
                  <a:lnTo>
                    <a:pt x="296648" y="1805929"/>
                  </a:lnTo>
                  <a:lnTo>
                    <a:pt x="296667" y="1806071"/>
                  </a:lnTo>
                  <a:lnTo>
                    <a:pt x="296606" y="1806166"/>
                  </a:lnTo>
                  <a:lnTo>
                    <a:pt x="296550" y="1806212"/>
                  </a:lnTo>
                  <a:lnTo>
                    <a:pt x="296148" y="1806435"/>
                  </a:lnTo>
                  <a:lnTo>
                    <a:pt x="296697" y="1806890"/>
                  </a:lnTo>
                  <a:lnTo>
                    <a:pt x="296962" y="1807110"/>
                  </a:lnTo>
                  <a:lnTo>
                    <a:pt x="297143" y="1807306"/>
                  </a:lnTo>
                  <a:lnTo>
                    <a:pt x="297237" y="1807397"/>
                  </a:lnTo>
                  <a:lnTo>
                    <a:pt x="297438" y="1807575"/>
                  </a:lnTo>
                  <a:lnTo>
                    <a:pt x="297657" y="1807739"/>
                  </a:lnTo>
                  <a:lnTo>
                    <a:pt x="298000" y="1807959"/>
                  </a:lnTo>
                  <a:lnTo>
                    <a:pt x="298136" y="1808031"/>
                  </a:lnTo>
                  <a:lnTo>
                    <a:pt x="298242" y="1808164"/>
                  </a:lnTo>
                  <a:lnTo>
                    <a:pt x="298416" y="1808350"/>
                  </a:lnTo>
                  <a:lnTo>
                    <a:pt x="298650" y="1808569"/>
                  </a:lnTo>
                  <a:lnTo>
                    <a:pt x="299010" y="1808879"/>
                  </a:lnTo>
                  <a:lnTo>
                    <a:pt x="299082" y="1808948"/>
                  </a:lnTo>
                  <a:lnTo>
                    <a:pt x="299256" y="1809135"/>
                  </a:lnTo>
                  <a:lnTo>
                    <a:pt x="299331" y="1809203"/>
                  </a:lnTo>
                  <a:lnTo>
                    <a:pt x="299452" y="1809294"/>
                  </a:lnTo>
                  <a:lnTo>
                    <a:pt x="299516" y="1809331"/>
                  </a:lnTo>
                  <a:lnTo>
                    <a:pt x="299720" y="1809417"/>
                  </a:lnTo>
                  <a:lnTo>
                    <a:pt x="299785" y="1809449"/>
                  </a:lnTo>
                  <a:lnTo>
                    <a:pt x="299902" y="1809531"/>
                  </a:lnTo>
                  <a:lnTo>
                    <a:pt x="300011" y="1809627"/>
                  </a:lnTo>
                  <a:lnTo>
                    <a:pt x="300215" y="1809832"/>
                  </a:lnTo>
                  <a:lnTo>
                    <a:pt x="300378" y="1809987"/>
                  </a:lnTo>
                  <a:lnTo>
                    <a:pt x="300495" y="1810097"/>
                  </a:lnTo>
                  <a:lnTo>
                    <a:pt x="300616" y="1810202"/>
                  </a:lnTo>
                  <a:lnTo>
                    <a:pt x="300793" y="1810329"/>
                  </a:lnTo>
                  <a:lnTo>
                    <a:pt x="300884" y="1810384"/>
                  </a:lnTo>
                  <a:lnTo>
                    <a:pt x="300976" y="1810448"/>
                  </a:lnTo>
                  <a:lnTo>
                    <a:pt x="301114" y="1810553"/>
                  </a:lnTo>
                  <a:lnTo>
                    <a:pt x="301216" y="1810635"/>
                  </a:lnTo>
                  <a:lnTo>
                    <a:pt x="301322" y="1810722"/>
                  </a:lnTo>
                  <a:lnTo>
                    <a:pt x="301482" y="1810867"/>
                  </a:lnTo>
                  <a:lnTo>
                    <a:pt x="301712" y="1811091"/>
                  </a:lnTo>
                  <a:lnTo>
                    <a:pt x="301788" y="1811132"/>
                  </a:lnTo>
                  <a:lnTo>
                    <a:pt x="301871" y="1811168"/>
                  </a:lnTo>
                  <a:lnTo>
                    <a:pt x="301958" y="1811200"/>
                  </a:lnTo>
                  <a:lnTo>
                    <a:pt x="302045" y="1811223"/>
                  </a:lnTo>
                  <a:lnTo>
                    <a:pt x="302135" y="1811241"/>
                  </a:lnTo>
                  <a:lnTo>
                    <a:pt x="302226" y="1811250"/>
                  </a:lnTo>
                  <a:lnTo>
                    <a:pt x="302317" y="1811255"/>
                  </a:lnTo>
                  <a:lnTo>
                    <a:pt x="302589" y="1811250"/>
                  </a:lnTo>
                  <a:lnTo>
                    <a:pt x="302702" y="1811241"/>
                  </a:lnTo>
                  <a:lnTo>
                    <a:pt x="302815" y="1811223"/>
                  </a:lnTo>
                  <a:lnTo>
                    <a:pt x="302929" y="1811209"/>
                  </a:lnTo>
                  <a:lnTo>
                    <a:pt x="303038" y="1811209"/>
                  </a:lnTo>
                  <a:lnTo>
                    <a:pt x="303133" y="1811232"/>
                  </a:lnTo>
                  <a:lnTo>
                    <a:pt x="303212" y="1811278"/>
                  </a:lnTo>
                  <a:lnTo>
                    <a:pt x="303291" y="1811342"/>
                  </a:lnTo>
                  <a:lnTo>
                    <a:pt x="303359" y="1811415"/>
                  </a:lnTo>
                  <a:lnTo>
                    <a:pt x="303389" y="1811455"/>
                  </a:lnTo>
                  <a:lnTo>
                    <a:pt x="303420" y="1811497"/>
                  </a:lnTo>
                  <a:lnTo>
                    <a:pt x="303469" y="1811579"/>
                  </a:lnTo>
                  <a:lnTo>
                    <a:pt x="303499" y="1811674"/>
                  </a:lnTo>
                  <a:lnTo>
                    <a:pt x="303514" y="1811775"/>
                  </a:lnTo>
                  <a:lnTo>
                    <a:pt x="303522" y="1811880"/>
                  </a:lnTo>
                  <a:lnTo>
                    <a:pt x="303537" y="1811980"/>
                  </a:lnTo>
                  <a:lnTo>
                    <a:pt x="303576" y="1812071"/>
                  </a:lnTo>
                  <a:lnTo>
                    <a:pt x="303669" y="1812171"/>
                  </a:lnTo>
                  <a:lnTo>
                    <a:pt x="303801" y="1812272"/>
                  </a:lnTo>
                  <a:lnTo>
                    <a:pt x="303946" y="1812354"/>
                  </a:lnTo>
                  <a:lnTo>
                    <a:pt x="304077" y="1812400"/>
                  </a:lnTo>
                  <a:lnTo>
                    <a:pt x="304169" y="1812395"/>
                  </a:lnTo>
                  <a:lnTo>
                    <a:pt x="304218" y="1812322"/>
                  </a:lnTo>
                  <a:lnTo>
                    <a:pt x="304237" y="1812199"/>
                  </a:lnTo>
                  <a:lnTo>
                    <a:pt x="304252" y="1812067"/>
                  </a:lnTo>
                  <a:lnTo>
                    <a:pt x="304275" y="1811948"/>
                  </a:lnTo>
                  <a:lnTo>
                    <a:pt x="304320" y="1811884"/>
                  </a:lnTo>
                  <a:lnTo>
                    <a:pt x="304394" y="1811884"/>
                  </a:lnTo>
                  <a:lnTo>
                    <a:pt x="304494" y="1811934"/>
                  </a:lnTo>
                  <a:lnTo>
                    <a:pt x="304720" y="1812085"/>
                  </a:lnTo>
                  <a:lnTo>
                    <a:pt x="304830" y="1812149"/>
                  </a:lnTo>
                  <a:lnTo>
                    <a:pt x="304977" y="1812212"/>
                  </a:lnTo>
                  <a:lnTo>
                    <a:pt x="305128" y="1812272"/>
                  </a:lnTo>
                  <a:lnTo>
                    <a:pt x="305593" y="1812422"/>
                  </a:lnTo>
                  <a:lnTo>
                    <a:pt x="305789" y="1812482"/>
                  </a:lnTo>
                  <a:lnTo>
                    <a:pt x="306186" y="1812591"/>
                  </a:lnTo>
                  <a:lnTo>
                    <a:pt x="306588" y="1812696"/>
                  </a:lnTo>
                  <a:lnTo>
                    <a:pt x="307113" y="1812851"/>
                  </a:lnTo>
                  <a:lnTo>
                    <a:pt x="307551" y="1812965"/>
                  </a:lnTo>
                  <a:lnTo>
                    <a:pt x="307891" y="1813038"/>
                  </a:lnTo>
                  <a:lnTo>
                    <a:pt x="308034" y="1813074"/>
                  </a:lnTo>
                  <a:lnTo>
                    <a:pt x="308318" y="1813156"/>
                  </a:lnTo>
                  <a:lnTo>
                    <a:pt x="308461" y="1813184"/>
                  </a:lnTo>
                  <a:lnTo>
                    <a:pt x="308601" y="1813193"/>
                  </a:lnTo>
                  <a:lnTo>
                    <a:pt x="308733" y="1813175"/>
                  </a:lnTo>
                  <a:lnTo>
                    <a:pt x="308866" y="1813138"/>
                  </a:lnTo>
                  <a:lnTo>
                    <a:pt x="308998" y="1813093"/>
                  </a:lnTo>
                  <a:lnTo>
                    <a:pt x="309130" y="1813042"/>
                  </a:lnTo>
                  <a:lnTo>
                    <a:pt x="309262" y="1813006"/>
                  </a:lnTo>
                  <a:lnTo>
                    <a:pt x="309471" y="1812974"/>
                  </a:lnTo>
                  <a:lnTo>
                    <a:pt x="309909" y="1812947"/>
                  </a:lnTo>
                  <a:lnTo>
                    <a:pt x="310106" y="1812906"/>
                  </a:lnTo>
                  <a:lnTo>
                    <a:pt x="310264" y="1812823"/>
                  </a:lnTo>
                  <a:lnTo>
                    <a:pt x="310378" y="1812700"/>
                  </a:lnTo>
                  <a:lnTo>
                    <a:pt x="310491" y="1812509"/>
                  </a:lnTo>
                  <a:lnTo>
                    <a:pt x="311065" y="1812258"/>
                  </a:lnTo>
                  <a:lnTo>
                    <a:pt x="311182" y="1812258"/>
                  </a:lnTo>
                  <a:lnTo>
                    <a:pt x="311281" y="1812217"/>
                  </a:lnTo>
                  <a:lnTo>
                    <a:pt x="311375" y="1812135"/>
                  </a:lnTo>
                  <a:lnTo>
                    <a:pt x="311466" y="1812035"/>
                  </a:lnTo>
                  <a:lnTo>
                    <a:pt x="311564" y="1811948"/>
                  </a:lnTo>
                  <a:lnTo>
                    <a:pt x="311666" y="1811898"/>
                  </a:lnTo>
                  <a:lnTo>
                    <a:pt x="311775" y="1811884"/>
                  </a:lnTo>
                  <a:lnTo>
                    <a:pt x="311896" y="1811893"/>
                  </a:lnTo>
                  <a:lnTo>
                    <a:pt x="312017" y="1811921"/>
                  </a:lnTo>
                  <a:lnTo>
                    <a:pt x="312134" y="1811953"/>
                  </a:lnTo>
                  <a:lnTo>
                    <a:pt x="312249" y="1811994"/>
                  </a:lnTo>
                  <a:lnTo>
                    <a:pt x="312377" y="1812053"/>
                  </a:lnTo>
                  <a:lnTo>
                    <a:pt x="312509" y="1812121"/>
                  </a:lnTo>
                  <a:lnTo>
                    <a:pt x="312630" y="1812203"/>
                  </a:lnTo>
                  <a:lnTo>
                    <a:pt x="312736" y="1812295"/>
                  </a:lnTo>
                  <a:lnTo>
                    <a:pt x="312827" y="1812400"/>
                  </a:lnTo>
                  <a:lnTo>
                    <a:pt x="312891" y="1812514"/>
                  </a:lnTo>
                  <a:lnTo>
                    <a:pt x="312940" y="1812641"/>
                  </a:lnTo>
                  <a:lnTo>
                    <a:pt x="312978" y="1812778"/>
                  </a:lnTo>
                  <a:lnTo>
                    <a:pt x="312997" y="1812919"/>
                  </a:lnTo>
                  <a:lnTo>
                    <a:pt x="313008" y="1813052"/>
                  </a:lnTo>
                  <a:lnTo>
                    <a:pt x="312982" y="1813211"/>
                  </a:lnTo>
                  <a:lnTo>
                    <a:pt x="312917" y="1813380"/>
                  </a:lnTo>
                  <a:lnTo>
                    <a:pt x="312842" y="1813540"/>
                  </a:lnTo>
                  <a:lnTo>
                    <a:pt x="312793" y="1813694"/>
                  </a:lnTo>
                  <a:lnTo>
                    <a:pt x="312800" y="1813831"/>
                  </a:lnTo>
                  <a:lnTo>
                    <a:pt x="312887" y="1813945"/>
                  </a:lnTo>
                  <a:lnTo>
                    <a:pt x="313031" y="1814046"/>
                  </a:lnTo>
                  <a:lnTo>
                    <a:pt x="313091" y="1814123"/>
                  </a:lnTo>
                  <a:lnTo>
                    <a:pt x="313084" y="1814210"/>
                  </a:lnTo>
                  <a:lnTo>
                    <a:pt x="313057" y="1814287"/>
                  </a:lnTo>
                  <a:lnTo>
                    <a:pt x="313008" y="1814355"/>
                  </a:lnTo>
                  <a:lnTo>
                    <a:pt x="312940" y="1814419"/>
                  </a:lnTo>
                  <a:lnTo>
                    <a:pt x="312880" y="1814502"/>
                  </a:lnTo>
                  <a:lnTo>
                    <a:pt x="312823" y="1814611"/>
                  </a:lnTo>
                  <a:lnTo>
                    <a:pt x="312781" y="1814730"/>
                  </a:lnTo>
                  <a:lnTo>
                    <a:pt x="312600" y="1814862"/>
                  </a:lnTo>
                  <a:lnTo>
                    <a:pt x="312521" y="1814939"/>
                  </a:lnTo>
                  <a:lnTo>
                    <a:pt x="312453" y="1815022"/>
                  </a:lnTo>
                  <a:lnTo>
                    <a:pt x="312411" y="1815099"/>
                  </a:lnTo>
                  <a:lnTo>
                    <a:pt x="312354" y="1815263"/>
                  </a:lnTo>
                  <a:lnTo>
                    <a:pt x="312328" y="1815350"/>
                  </a:lnTo>
                  <a:lnTo>
                    <a:pt x="312264" y="1815482"/>
                  </a:lnTo>
                  <a:lnTo>
                    <a:pt x="312200" y="1815587"/>
                  </a:lnTo>
                  <a:lnTo>
                    <a:pt x="312158" y="1815692"/>
                  </a:lnTo>
                  <a:lnTo>
                    <a:pt x="312172" y="1815783"/>
                  </a:lnTo>
                  <a:lnTo>
                    <a:pt x="312226" y="1815892"/>
                  </a:lnTo>
                  <a:lnTo>
                    <a:pt x="312283" y="1816056"/>
                  </a:lnTo>
                  <a:lnTo>
                    <a:pt x="312236" y="1816161"/>
                  </a:lnTo>
                  <a:lnTo>
                    <a:pt x="312168" y="1816248"/>
                  </a:lnTo>
                  <a:lnTo>
                    <a:pt x="312056" y="1816321"/>
                  </a:lnTo>
                  <a:lnTo>
                    <a:pt x="311987" y="1816344"/>
                  </a:lnTo>
                  <a:lnTo>
                    <a:pt x="311813" y="1816376"/>
                  </a:lnTo>
                  <a:lnTo>
                    <a:pt x="311651" y="1816458"/>
                  </a:lnTo>
                  <a:lnTo>
                    <a:pt x="311541" y="1816521"/>
                  </a:lnTo>
                  <a:lnTo>
                    <a:pt x="311432" y="1816594"/>
                  </a:lnTo>
                  <a:lnTo>
                    <a:pt x="311220" y="1816750"/>
                  </a:lnTo>
                  <a:lnTo>
                    <a:pt x="310808" y="1817059"/>
                  </a:lnTo>
                  <a:lnTo>
                    <a:pt x="310514" y="1817301"/>
                  </a:lnTo>
                  <a:lnTo>
                    <a:pt x="310336" y="1817465"/>
                  </a:lnTo>
                  <a:lnTo>
                    <a:pt x="310242" y="1817543"/>
                  </a:lnTo>
                  <a:lnTo>
                    <a:pt x="310147" y="1817616"/>
                  </a:lnTo>
                  <a:lnTo>
                    <a:pt x="310038" y="1817684"/>
                  </a:lnTo>
                  <a:lnTo>
                    <a:pt x="309694" y="1817862"/>
                  </a:lnTo>
                  <a:lnTo>
                    <a:pt x="309587" y="1817935"/>
                  </a:lnTo>
                  <a:lnTo>
                    <a:pt x="309494" y="1818013"/>
                  </a:lnTo>
                  <a:lnTo>
                    <a:pt x="309402" y="1818099"/>
                  </a:lnTo>
                  <a:lnTo>
                    <a:pt x="309319" y="1818186"/>
                  </a:lnTo>
                  <a:lnTo>
                    <a:pt x="309243" y="1818282"/>
                  </a:lnTo>
                  <a:lnTo>
                    <a:pt x="309175" y="1818382"/>
                  </a:lnTo>
                  <a:lnTo>
                    <a:pt x="309134" y="1818482"/>
                  </a:lnTo>
                  <a:lnTo>
                    <a:pt x="309088" y="1818706"/>
                  </a:lnTo>
                  <a:lnTo>
                    <a:pt x="309062" y="1818811"/>
                  </a:lnTo>
                  <a:lnTo>
                    <a:pt x="309018" y="1818911"/>
                  </a:lnTo>
                  <a:lnTo>
                    <a:pt x="308941" y="1819007"/>
                  </a:lnTo>
                  <a:lnTo>
                    <a:pt x="308843" y="1819089"/>
                  </a:lnTo>
                  <a:lnTo>
                    <a:pt x="308631" y="1819248"/>
                  </a:lnTo>
                  <a:lnTo>
                    <a:pt x="308533" y="1819330"/>
                  </a:lnTo>
                  <a:lnTo>
                    <a:pt x="308333" y="1819517"/>
                  </a:lnTo>
                  <a:lnTo>
                    <a:pt x="308235" y="1819618"/>
                  </a:lnTo>
                  <a:lnTo>
                    <a:pt x="308148" y="1819718"/>
                  </a:lnTo>
                  <a:lnTo>
                    <a:pt x="308068" y="1819827"/>
                  </a:lnTo>
                  <a:lnTo>
                    <a:pt x="308023" y="1819919"/>
                  </a:lnTo>
                  <a:lnTo>
                    <a:pt x="307989" y="1820014"/>
                  </a:lnTo>
                  <a:lnTo>
                    <a:pt x="307959" y="1820115"/>
                  </a:lnTo>
                  <a:lnTo>
                    <a:pt x="307917" y="1820206"/>
                  </a:lnTo>
                  <a:lnTo>
                    <a:pt x="307861" y="1820279"/>
                  </a:lnTo>
                  <a:lnTo>
                    <a:pt x="307778" y="1820324"/>
                  </a:lnTo>
                  <a:lnTo>
                    <a:pt x="307679" y="1820352"/>
                  </a:lnTo>
                  <a:lnTo>
                    <a:pt x="307570" y="1820375"/>
                  </a:lnTo>
                  <a:lnTo>
                    <a:pt x="307468" y="1820402"/>
                  </a:lnTo>
                  <a:lnTo>
                    <a:pt x="307381" y="1820448"/>
                  </a:lnTo>
                  <a:lnTo>
                    <a:pt x="307309" y="1820521"/>
                  </a:lnTo>
                  <a:lnTo>
                    <a:pt x="307252" y="1820616"/>
                  </a:lnTo>
                  <a:lnTo>
                    <a:pt x="307154" y="1820826"/>
                  </a:lnTo>
                  <a:lnTo>
                    <a:pt x="307094" y="1820922"/>
                  </a:lnTo>
                  <a:lnTo>
                    <a:pt x="307007" y="1821022"/>
                  </a:lnTo>
                  <a:lnTo>
                    <a:pt x="306705" y="1821296"/>
                  </a:lnTo>
                  <a:lnTo>
                    <a:pt x="306609" y="1821391"/>
                  </a:lnTo>
                  <a:lnTo>
                    <a:pt x="306492" y="1821496"/>
                  </a:lnTo>
                  <a:lnTo>
                    <a:pt x="306367" y="1821601"/>
                  </a:lnTo>
                  <a:lnTo>
                    <a:pt x="306250" y="1821711"/>
                  </a:lnTo>
                  <a:lnTo>
                    <a:pt x="306160" y="1821824"/>
                  </a:lnTo>
                  <a:lnTo>
                    <a:pt x="306118" y="1821939"/>
                  </a:lnTo>
                  <a:lnTo>
                    <a:pt x="306133" y="1822034"/>
                  </a:lnTo>
                  <a:lnTo>
                    <a:pt x="306182" y="1822135"/>
                  </a:lnTo>
                  <a:lnTo>
                    <a:pt x="306299" y="1822340"/>
                  </a:lnTo>
                  <a:lnTo>
                    <a:pt x="306337" y="1822445"/>
                  </a:lnTo>
                  <a:lnTo>
                    <a:pt x="306345" y="1822618"/>
                  </a:lnTo>
                  <a:lnTo>
                    <a:pt x="306315" y="1822800"/>
                  </a:lnTo>
                  <a:lnTo>
                    <a:pt x="306220" y="1823170"/>
                  </a:lnTo>
                  <a:lnTo>
                    <a:pt x="306194" y="1823352"/>
                  </a:lnTo>
                  <a:lnTo>
                    <a:pt x="306194" y="1823530"/>
                  </a:lnTo>
                  <a:lnTo>
                    <a:pt x="306231" y="1824059"/>
                  </a:lnTo>
                  <a:lnTo>
                    <a:pt x="306228" y="1824237"/>
                  </a:lnTo>
                  <a:lnTo>
                    <a:pt x="306216" y="1824428"/>
                  </a:lnTo>
                  <a:lnTo>
                    <a:pt x="306194" y="1824615"/>
                  </a:lnTo>
                  <a:lnTo>
                    <a:pt x="306163" y="1824807"/>
                  </a:lnTo>
                  <a:lnTo>
                    <a:pt x="306118" y="1824989"/>
                  </a:lnTo>
                  <a:lnTo>
                    <a:pt x="306061" y="1825167"/>
                  </a:lnTo>
                  <a:lnTo>
                    <a:pt x="306001" y="1825313"/>
                  </a:lnTo>
                  <a:lnTo>
                    <a:pt x="305929" y="1825450"/>
                  </a:lnTo>
                  <a:lnTo>
                    <a:pt x="305850" y="1825586"/>
                  </a:lnTo>
                  <a:lnTo>
                    <a:pt x="305763" y="1825719"/>
                  </a:lnTo>
                  <a:lnTo>
                    <a:pt x="305672" y="1825842"/>
                  </a:lnTo>
                  <a:lnTo>
                    <a:pt x="305563" y="1825965"/>
                  </a:lnTo>
                  <a:lnTo>
                    <a:pt x="305442" y="1826083"/>
                  </a:lnTo>
                  <a:lnTo>
                    <a:pt x="305185" y="1826303"/>
                  </a:lnTo>
                  <a:lnTo>
                    <a:pt x="304924" y="1826535"/>
                  </a:lnTo>
                  <a:lnTo>
                    <a:pt x="304660" y="1826781"/>
                  </a:lnTo>
                  <a:lnTo>
                    <a:pt x="304528" y="1826909"/>
                  </a:lnTo>
                  <a:lnTo>
                    <a:pt x="304392" y="1827032"/>
                  </a:lnTo>
                  <a:lnTo>
                    <a:pt x="304422" y="1827237"/>
                  </a:lnTo>
                  <a:lnTo>
                    <a:pt x="304456" y="1827442"/>
                  </a:lnTo>
                  <a:lnTo>
                    <a:pt x="304497" y="1827643"/>
                  </a:lnTo>
                  <a:lnTo>
                    <a:pt x="304547" y="1827844"/>
                  </a:lnTo>
                  <a:lnTo>
                    <a:pt x="304603" y="1828044"/>
                  </a:lnTo>
                  <a:lnTo>
                    <a:pt x="304649" y="1828181"/>
                  </a:lnTo>
                  <a:lnTo>
                    <a:pt x="304701" y="1828314"/>
                  </a:lnTo>
                  <a:lnTo>
                    <a:pt x="304758" y="1828446"/>
                  </a:lnTo>
                  <a:lnTo>
                    <a:pt x="304807" y="1828582"/>
                  </a:lnTo>
                  <a:lnTo>
                    <a:pt x="304841" y="1828719"/>
                  </a:lnTo>
                  <a:lnTo>
                    <a:pt x="304860" y="1828865"/>
                  </a:lnTo>
                  <a:lnTo>
                    <a:pt x="304864" y="1829016"/>
                  </a:lnTo>
                  <a:lnTo>
                    <a:pt x="304860" y="1829166"/>
                  </a:lnTo>
                  <a:lnTo>
                    <a:pt x="304868" y="1829312"/>
                  </a:lnTo>
                  <a:lnTo>
                    <a:pt x="304894" y="1829453"/>
                  </a:lnTo>
                  <a:lnTo>
                    <a:pt x="304947" y="1829586"/>
                  </a:lnTo>
                  <a:lnTo>
                    <a:pt x="305019" y="1829713"/>
                  </a:lnTo>
                  <a:lnTo>
                    <a:pt x="305140" y="1829907"/>
                  </a:lnTo>
                  <a:lnTo>
                    <a:pt x="305174" y="1829964"/>
                  </a:lnTo>
                  <a:lnTo>
                    <a:pt x="305230" y="1830096"/>
                  </a:lnTo>
                  <a:lnTo>
                    <a:pt x="305272" y="1830297"/>
                  </a:lnTo>
                  <a:lnTo>
                    <a:pt x="305279" y="1830507"/>
                  </a:lnTo>
                  <a:lnTo>
                    <a:pt x="305272" y="1830766"/>
                  </a:lnTo>
                  <a:lnTo>
                    <a:pt x="305264" y="1830940"/>
                  </a:lnTo>
                  <a:lnTo>
                    <a:pt x="305276" y="1831150"/>
                  </a:lnTo>
                  <a:lnTo>
                    <a:pt x="305302" y="1831350"/>
                  </a:lnTo>
                  <a:lnTo>
                    <a:pt x="305332" y="1831551"/>
                  </a:lnTo>
                  <a:lnTo>
                    <a:pt x="305366" y="1831747"/>
                  </a:lnTo>
                  <a:lnTo>
                    <a:pt x="305446" y="1832144"/>
                  </a:lnTo>
                  <a:lnTo>
                    <a:pt x="305555" y="1832609"/>
                  </a:lnTo>
                  <a:lnTo>
                    <a:pt x="305744" y="1833297"/>
                  </a:lnTo>
                  <a:lnTo>
                    <a:pt x="305831" y="1833535"/>
                  </a:lnTo>
                  <a:lnTo>
                    <a:pt x="306035" y="1834013"/>
                  </a:lnTo>
                  <a:lnTo>
                    <a:pt x="306107" y="1834250"/>
                  </a:lnTo>
                  <a:lnTo>
                    <a:pt x="306137" y="1834483"/>
                  </a:lnTo>
                  <a:lnTo>
                    <a:pt x="306107" y="1834652"/>
                  </a:lnTo>
                  <a:lnTo>
                    <a:pt x="306050" y="1834820"/>
                  </a:lnTo>
                  <a:lnTo>
                    <a:pt x="305986" y="1834985"/>
                  </a:lnTo>
                  <a:lnTo>
                    <a:pt x="305937" y="1835149"/>
                  </a:lnTo>
                  <a:lnTo>
                    <a:pt x="305929" y="1835308"/>
                  </a:lnTo>
                  <a:lnTo>
                    <a:pt x="305975" y="1835468"/>
                  </a:lnTo>
                  <a:lnTo>
                    <a:pt x="306054" y="1835623"/>
                  </a:lnTo>
                  <a:lnTo>
                    <a:pt x="306156" y="1835778"/>
                  </a:lnTo>
                  <a:lnTo>
                    <a:pt x="306265" y="1835928"/>
                  </a:lnTo>
                  <a:lnTo>
                    <a:pt x="306360" y="1836084"/>
                  </a:lnTo>
                  <a:lnTo>
                    <a:pt x="306565" y="1836467"/>
                  </a:lnTo>
                  <a:lnTo>
                    <a:pt x="306696" y="1836727"/>
                  </a:lnTo>
                  <a:lnTo>
                    <a:pt x="306924" y="1837146"/>
                  </a:lnTo>
                  <a:lnTo>
                    <a:pt x="306988" y="1837287"/>
                  </a:lnTo>
                  <a:lnTo>
                    <a:pt x="307037" y="1837433"/>
                  </a:lnTo>
                  <a:lnTo>
                    <a:pt x="307064" y="1837620"/>
                  </a:lnTo>
                  <a:lnTo>
                    <a:pt x="307066" y="1837812"/>
                  </a:lnTo>
                  <a:lnTo>
                    <a:pt x="307045" y="1838199"/>
                  </a:lnTo>
                  <a:lnTo>
                    <a:pt x="307048" y="1838391"/>
                  </a:lnTo>
                  <a:lnTo>
                    <a:pt x="307075" y="1838619"/>
                  </a:lnTo>
                  <a:lnTo>
                    <a:pt x="307113" y="1838842"/>
                  </a:lnTo>
                  <a:lnTo>
                    <a:pt x="307203" y="1839289"/>
                  </a:lnTo>
                  <a:lnTo>
                    <a:pt x="307279" y="1839641"/>
                  </a:lnTo>
                  <a:lnTo>
                    <a:pt x="307339" y="1839896"/>
                  </a:lnTo>
                  <a:lnTo>
                    <a:pt x="307366" y="1840028"/>
                  </a:lnTo>
                  <a:lnTo>
                    <a:pt x="307400" y="1840156"/>
                  </a:lnTo>
                  <a:lnTo>
                    <a:pt x="307623" y="1840562"/>
                  </a:lnTo>
                  <a:lnTo>
                    <a:pt x="307827" y="1840986"/>
                  </a:lnTo>
                  <a:lnTo>
                    <a:pt x="308004" y="1841419"/>
                  </a:lnTo>
                  <a:lnTo>
                    <a:pt x="308155" y="1841866"/>
                  </a:lnTo>
                  <a:lnTo>
                    <a:pt x="308276" y="1842317"/>
                  </a:lnTo>
                  <a:lnTo>
                    <a:pt x="308325" y="1842586"/>
                  </a:lnTo>
                  <a:lnTo>
                    <a:pt x="308363" y="1842864"/>
                  </a:lnTo>
                  <a:lnTo>
                    <a:pt x="308420" y="1843421"/>
                  </a:lnTo>
                  <a:lnTo>
                    <a:pt x="308465" y="1843694"/>
                  </a:lnTo>
                  <a:lnTo>
                    <a:pt x="308556" y="1844091"/>
                  </a:lnTo>
                  <a:lnTo>
                    <a:pt x="308669" y="1844483"/>
                  </a:lnTo>
                  <a:lnTo>
                    <a:pt x="308903" y="1845263"/>
                  </a:lnTo>
                  <a:lnTo>
                    <a:pt x="309005" y="1845660"/>
                  </a:lnTo>
                  <a:lnTo>
                    <a:pt x="309096" y="1846089"/>
                  </a:lnTo>
                  <a:lnTo>
                    <a:pt x="309173" y="1846526"/>
                  </a:lnTo>
                  <a:lnTo>
                    <a:pt x="309241" y="1846964"/>
                  </a:lnTo>
                  <a:lnTo>
                    <a:pt x="309315" y="1847402"/>
                  </a:lnTo>
                  <a:lnTo>
                    <a:pt x="309471" y="1848227"/>
                  </a:lnTo>
                  <a:lnTo>
                    <a:pt x="309528" y="1848624"/>
                  </a:lnTo>
                  <a:lnTo>
                    <a:pt x="309602" y="1849016"/>
                  </a:lnTo>
                  <a:lnTo>
                    <a:pt x="309709" y="1849390"/>
                  </a:lnTo>
                  <a:lnTo>
                    <a:pt x="309868" y="1849727"/>
                  </a:lnTo>
                  <a:lnTo>
                    <a:pt x="310079" y="1849969"/>
                  </a:lnTo>
                  <a:lnTo>
                    <a:pt x="310347" y="1850179"/>
                  </a:lnTo>
                  <a:lnTo>
                    <a:pt x="310631" y="1850375"/>
                  </a:lnTo>
                  <a:lnTo>
                    <a:pt x="310888" y="1850585"/>
                  </a:lnTo>
                  <a:lnTo>
                    <a:pt x="311073" y="1850835"/>
                  </a:lnTo>
                  <a:lnTo>
                    <a:pt x="311175" y="1851155"/>
                  </a:lnTo>
                  <a:lnTo>
                    <a:pt x="311197" y="1851515"/>
                  </a:lnTo>
                  <a:lnTo>
                    <a:pt x="311186" y="1851894"/>
                  </a:lnTo>
                  <a:lnTo>
                    <a:pt x="311167" y="1852276"/>
                  </a:lnTo>
                  <a:lnTo>
                    <a:pt x="311186" y="1852646"/>
                  </a:lnTo>
                  <a:lnTo>
                    <a:pt x="311235" y="1852984"/>
                  </a:lnTo>
                  <a:lnTo>
                    <a:pt x="311292" y="1853321"/>
                  </a:lnTo>
                  <a:lnTo>
                    <a:pt x="311356" y="1853654"/>
                  </a:lnTo>
                  <a:lnTo>
                    <a:pt x="311432" y="1853987"/>
                  </a:lnTo>
                  <a:lnTo>
                    <a:pt x="311515" y="1854315"/>
                  </a:lnTo>
                  <a:lnTo>
                    <a:pt x="311613" y="1854593"/>
                  </a:lnTo>
                  <a:lnTo>
                    <a:pt x="311840" y="1855145"/>
                  </a:lnTo>
                  <a:lnTo>
                    <a:pt x="311938" y="1855419"/>
                  </a:lnTo>
                  <a:lnTo>
                    <a:pt x="311998" y="1855701"/>
                  </a:lnTo>
                  <a:lnTo>
                    <a:pt x="311992" y="1856043"/>
                  </a:lnTo>
                  <a:lnTo>
                    <a:pt x="311919" y="1856390"/>
                  </a:lnTo>
                  <a:lnTo>
                    <a:pt x="311828" y="1856741"/>
                  </a:lnTo>
                  <a:lnTo>
                    <a:pt x="311758" y="1857092"/>
                  </a:lnTo>
                  <a:lnTo>
                    <a:pt x="311749" y="1857434"/>
                  </a:lnTo>
                  <a:lnTo>
                    <a:pt x="311792" y="1857704"/>
                  </a:lnTo>
                  <a:lnTo>
                    <a:pt x="311855" y="1857972"/>
                  </a:lnTo>
                  <a:lnTo>
                    <a:pt x="311938" y="1858237"/>
                  </a:lnTo>
                  <a:lnTo>
                    <a:pt x="312041" y="1858497"/>
                  </a:lnTo>
                  <a:lnTo>
                    <a:pt x="312158" y="1858743"/>
                  </a:lnTo>
                  <a:lnTo>
                    <a:pt x="312362" y="1859062"/>
                  </a:lnTo>
                  <a:lnTo>
                    <a:pt x="312619" y="1859350"/>
                  </a:lnTo>
                  <a:lnTo>
                    <a:pt x="312902" y="1859633"/>
                  </a:lnTo>
                  <a:lnTo>
                    <a:pt x="313178" y="1859915"/>
                  </a:lnTo>
                  <a:lnTo>
                    <a:pt x="313427" y="1860212"/>
                  </a:lnTo>
                  <a:lnTo>
                    <a:pt x="313658" y="1860613"/>
                  </a:lnTo>
                  <a:lnTo>
                    <a:pt x="314039" y="1861488"/>
                  </a:lnTo>
                  <a:lnTo>
                    <a:pt x="314258" y="1861880"/>
                  </a:lnTo>
                  <a:lnTo>
                    <a:pt x="314547" y="1862186"/>
                  </a:lnTo>
                  <a:lnTo>
                    <a:pt x="314762" y="1862337"/>
                  </a:lnTo>
                  <a:lnTo>
                    <a:pt x="315000" y="1862464"/>
                  </a:lnTo>
                  <a:lnTo>
                    <a:pt x="315249" y="1862569"/>
                  </a:lnTo>
                  <a:lnTo>
                    <a:pt x="315506" y="1862656"/>
                  </a:lnTo>
                  <a:lnTo>
                    <a:pt x="315763" y="1862715"/>
                  </a:lnTo>
                  <a:lnTo>
                    <a:pt x="315975" y="1862724"/>
                  </a:lnTo>
                  <a:lnTo>
                    <a:pt x="316209" y="1862701"/>
                  </a:lnTo>
                  <a:lnTo>
                    <a:pt x="316435" y="1862674"/>
                  </a:lnTo>
                  <a:lnTo>
                    <a:pt x="316632" y="1862674"/>
                  </a:lnTo>
                  <a:lnTo>
                    <a:pt x="316768" y="1862733"/>
                  </a:lnTo>
                  <a:lnTo>
                    <a:pt x="316794" y="1862884"/>
                  </a:lnTo>
                  <a:lnTo>
                    <a:pt x="316715" y="1863117"/>
                  </a:lnTo>
                  <a:lnTo>
                    <a:pt x="316598" y="1863399"/>
                  </a:lnTo>
                  <a:lnTo>
                    <a:pt x="316492" y="1863696"/>
                  </a:lnTo>
                  <a:lnTo>
                    <a:pt x="316458" y="1863960"/>
                  </a:lnTo>
                  <a:lnTo>
                    <a:pt x="316526" y="1864247"/>
                  </a:lnTo>
                  <a:lnTo>
                    <a:pt x="316662" y="1864530"/>
                  </a:lnTo>
                  <a:lnTo>
                    <a:pt x="316840" y="1864808"/>
                  </a:lnTo>
                  <a:lnTo>
                    <a:pt x="317225" y="1865351"/>
                  </a:lnTo>
                  <a:lnTo>
                    <a:pt x="317478" y="1865697"/>
                  </a:lnTo>
                  <a:lnTo>
                    <a:pt x="317747" y="1866035"/>
                  </a:lnTo>
                  <a:lnTo>
                    <a:pt x="318031" y="1866359"/>
                  </a:lnTo>
                  <a:lnTo>
                    <a:pt x="318329" y="1866673"/>
                  </a:lnTo>
                  <a:lnTo>
                    <a:pt x="318639" y="1866965"/>
                  </a:lnTo>
                  <a:lnTo>
                    <a:pt x="318862" y="1867152"/>
                  </a:lnTo>
                  <a:lnTo>
                    <a:pt x="319092" y="1867326"/>
                  </a:lnTo>
                  <a:lnTo>
                    <a:pt x="319330" y="1867494"/>
                  </a:lnTo>
                  <a:lnTo>
                    <a:pt x="319561" y="1867668"/>
                  </a:lnTo>
                  <a:lnTo>
                    <a:pt x="319776" y="1867855"/>
                  </a:lnTo>
                  <a:lnTo>
                    <a:pt x="320025" y="1868114"/>
                  </a:lnTo>
                  <a:lnTo>
                    <a:pt x="320257" y="1868388"/>
                  </a:lnTo>
                  <a:lnTo>
                    <a:pt x="320476" y="1868671"/>
                  </a:lnTo>
                  <a:lnTo>
                    <a:pt x="320903" y="1869255"/>
                  </a:lnTo>
                  <a:lnTo>
                    <a:pt x="321163" y="1869615"/>
                  </a:lnTo>
                  <a:lnTo>
                    <a:pt x="321651" y="1870363"/>
                  </a:lnTo>
                  <a:lnTo>
                    <a:pt x="321900" y="1870732"/>
                  </a:lnTo>
                  <a:lnTo>
                    <a:pt x="322168" y="1871084"/>
                  </a:lnTo>
                  <a:lnTo>
                    <a:pt x="322452" y="1871403"/>
                  </a:lnTo>
                  <a:lnTo>
                    <a:pt x="322759" y="1871708"/>
                  </a:lnTo>
                  <a:lnTo>
                    <a:pt x="323371" y="1872310"/>
                  </a:lnTo>
                  <a:lnTo>
                    <a:pt x="323654" y="1872634"/>
                  </a:lnTo>
                  <a:lnTo>
                    <a:pt x="323983" y="1873049"/>
                  </a:lnTo>
                  <a:lnTo>
                    <a:pt x="324035" y="1873120"/>
                  </a:lnTo>
                  <a:lnTo>
                    <a:pt x="324296" y="1873478"/>
                  </a:lnTo>
                  <a:lnTo>
                    <a:pt x="324591" y="1873920"/>
                  </a:lnTo>
                  <a:lnTo>
                    <a:pt x="324867" y="1874372"/>
                  </a:lnTo>
                  <a:lnTo>
                    <a:pt x="325127" y="1874832"/>
                  </a:lnTo>
                  <a:lnTo>
                    <a:pt x="325248" y="1875056"/>
                  </a:lnTo>
                  <a:lnTo>
                    <a:pt x="325378" y="1875279"/>
                  </a:lnTo>
                  <a:lnTo>
                    <a:pt x="325525" y="1875493"/>
                  </a:lnTo>
                  <a:lnTo>
                    <a:pt x="325676" y="1875699"/>
                  </a:lnTo>
                  <a:lnTo>
                    <a:pt x="325842" y="1875895"/>
                  </a:lnTo>
                  <a:lnTo>
                    <a:pt x="325990" y="1876059"/>
                  </a:lnTo>
                  <a:lnTo>
                    <a:pt x="326145" y="1876219"/>
                  </a:lnTo>
                  <a:lnTo>
                    <a:pt x="326307" y="1876374"/>
                  </a:lnTo>
                  <a:lnTo>
                    <a:pt x="326477" y="1876510"/>
                  </a:lnTo>
                  <a:lnTo>
                    <a:pt x="326658" y="1876634"/>
                  </a:lnTo>
                  <a:lnTo>
                    <a:pt x="326813" y="1876725"/>
                  </a:lnTo>
                  <a:lnTo>
                    <a:pt x="326976" y="1876802"/>
                  </a:lnTo>
                  <a:lnTo>
                    <a:pt x="327142" y="1876875"/>
                  </a:lnTo>
                  <a:lnTo>
                    <a:pt x="327312" y="1876934"/>
                  </a:lnTo>
                  <a:lnTo>
                    <a:pt x="327482" y="1876985"/>
                  </a:lnTo>
                  <a:lnTo>
                    <a:pt x="327716" y="1877030"/>
                  </a:lnTo>
                  <a:lnTo>
                    <a:pt x="327958" y="1877067"/>
                  </a:lnTo>
                  <a:lnTo>
                    <a:pt x="328201" y="1877081"/>
                  </a:lnTo>
                  <a:lnTo>
                    <a:pt x="328435" y="1877062"/>
                  </a:lnTo>
                  <a:lnTo>
                    <a:pt x="328645" y="1877003"/>
                  </a:lnTo>
                  <a:lnTo>
                    <a:pt x="328767" y="1876930"/>
                  </a:lnTo>
                  <a:lnTo>
                    <a:pt x="328979" y="1876725"/>
                  </a:lnTo>
                  <a:lnTo>
                    <a:pt x="329088" y="1876634"/>
                  </a:lnTo>
                  <a:lnTo>
                    <a:pt x="329209" y="1876570"/>
                  </a:lnTo>
                  <a:lnTo>
                    <a:pt x="329368" y="1876547"/>
                  </a:lnTo>
                  <a:lnTo>
                    <a:pt x="329546" y="1876570"/>
                  </a:lnTo>
                  <a:lnTo>
                    <a:pt x="329912" y="1876661"/>
                  </a:lnTo>
                  <a:lnTo>
                    <a:pt x="330093" y="1876697"/>
                  </a:lnTo>
                  <a:lnTo>
                    <a:pt x="330422" y="1876720"/>
                  </a:lnTo>
                  <a:lnTo>
                    <a:pt x="331092" y="1876734"/>
                  </a:lnTo>
                  <a:lnTo>
                    <a:pt x="331424" y="1876748"/>
                  </a:lnTo>
                  <a:lnTo>
                    <a:pt x="331753" y="1876784"/>
                  </a:lnTo>
                  <a:lnTo>
                    <a:pt x="332078" y="1876839"/>
                  </a:lnTo>
                  <a:lnTo>
                    <a:pt x="332403" y="1876912"/>
                  </a:lnTo>
                  <a:lnTo>
                    <a:pt x="332724" y="1876994"/>
                  </a:lnTo>
                  <a:lnTo>
                    <a:pt x="333041" y="1877094"/>
                  </a:lnTo>
                  <a:lnTo>
                    <a:pt x="333352" y="1877204"/>
                  </a:lnTo>
                  <a:lnTo>
                    <a:pt x="333624" y="1877308"/>
                  </a:lnTo>
                  <a:lnTo>
                    <a:pt x="333896" y="1877423"/>
                  </a:lnTo>
                  <a:lnTo>
                    <a:pt x="334160" y="1877550"/>
                  </a:lnTo>
                  <a:lnTo>
                    <a:pt x="334421" y="1877687"/>
                  </a:lnTo>
                  <a:lnTo>
                    <a:pt x="334670" y="1877838"/>
                  </a:lnTo>
                  <a:lnTo>
                    <a:pt x="334840" y="1877956"/>
                  </a:lnTo>
                  <a:lnTo>
                    <a:pt x="335003" y="1878079"/>
                  </a:lnTo>
                  <a:lnTo>
                    <a:pt x="335161" y="1878211"/>
                  </a:lnTo>
                  <a:lnTo>
                    <a:pt x="335324" y="1878339"/>
                  </a:lnTo>
                  <a:lnTo>
                    <a:pt x="335490" y="1878462"/>
                  </a:lnTo>
                  <a:lnTo>
                    <a:pt x="335660" y="1878595"/>
                  </a:lnTo>
                  <a:lnTo>
                    <a:pt x="335830" y="1878736"/>
                  </a:lnTo>
                  <a:lnTo>
                    <a:pt x="336005" y="1878873"/>
                  </a:lnTo>
                  <a:lnTo>
                    <a:pt x="336088" y="1878922"/>
                  </a:lnTo>
                  <a:lnTo>
                    <a:pt x="336181" y="1878978"/>
                  </a:lnTo>
                  <a:lnTo>
                    <a:pt x="336292" y="1879069"/>
                  </a:lnTo>
                  <a:lnTo>
                    <a:pt x="336364" y="1879037"/>
                  </a:lnTo>
                  <a:lnTo>
                    <a:pt x="336617" y="1879014"/>
                  </a:lnTo>
                  <a:lnTo>
                    <a:pt x="336877" y="1878891"/>
                  </a:lnTo>
                  <a:lnTo>
                    <a:pt x="337153" y="1878718"/>
                  </a:lnTo>
                  <a:lnTo>
                    <a:pt x="337429" y="1878535"/>
                  </a:lnTo>
                  <a:lnTo>
                    <a:pt x="337705" y="1878394"/>
                  </a:lnTo>
                  <a:lnTo>
                    <a:pt x="338147" y="1878221"/>
                  </a:lnTo>
                  <a:lnTo>
                    <a:pt x="338370" y="1878143"/>
                  </a:lnTo>
                  <a:lnTo>
                    <a:pt x="338594" y="1878075"/>
                  </a:lnTo>
                  <a:lnTo>
                    <a:pt x="338819" y="1878025"/>
                  </a:lnTo>
                  <a:lnTo>
                    <a:pt x="339038" y="1877993"/>
                  </a:lnTo>
                  <a:lnTo>
                    <a:pt x="339262" y="1877975"/>
                  </a:lnTo>
                  <a:lnTo>
                    <a:pt x="339485" y="1877970"/>
                  </a:lnTo>
                  <a:lnTo>
                    <a:pt x="339708" y="1877975"/>
                  </a:lnTo>
                  <a:lnTo>
                    <a:pt x="339927" y="1877988"/>
                  </a:lnTo>
                  <a:lnTo>
                    <a:pt x="340282" y="1878029"/>
                  </a:lnTo>
                  <a:lnTo>
                    <a:pt x="340649" y="1878098"/>
                  </a:lnTo>
                  <a:lnTo>
                    <a:pt x="341004" y="1878193"/>
                  </a:lnTo>
                  <a:lnTo>
                    <a:pt x="341325" y="1878330"/>
                  </a:lnTo>
                  <a:lnTo>
                    <a:pt x="341583" y="1878522"/>
                  </a:lnTo>
                  <a:lnTo>
                    <a:pt x="341681" y="1878640"/>
                  </a:lnTo>
                  <a:lnTo>
                    <a:pt x="341759" y="1878782"/>
                  </a:lnTo>
                  <a:lnTo>
                    <a:pt x="341836" y="1878928"/>
                  </a:lnTo>
                  <a:lnTo>
                    <a:pt x="341919" y="1879069"/>
                  </a:lnTo>
                  <a:lnTo>
                    <a:pt x="342013" y="1879196"/>
                  </a:lnTo>
                  <a:lnTo>
                    <a:pt x="342259" y="1879406"/>
                  </a:lnTo>
                  <a:lnTo>
                    <a:pt x="342554" y="1879575"/>
                  </a:lnTo>
                  <a:lnTo>
                    <a:pt x="342882" y="1879712"/>
                  </a:lnTo>
                  <a:lnTo>
                    <a:pt x="343551" y="1879945"/>
                  </a:lnTo>
                  <a:lnTo>
                    <a:pt x="343936" y="1880068"/>
                  </a:lnTo>
                  <a:lnTo>
                    <a:pt x="344329" y="1880163"/>
                  </a:lnTo>
                  <a:lnTo>
                    <a:pt x="344731" y="1880241"/>
                  </a:lnTo>
                  <a:lnTo>
                    <a:pt x="345135" y="1880305"/>
                  </a:lnTo>
                  <a:lnTo>
                    <a:pt x="345535" y="1880373"/>
                  </a:lnTo>
                  <a:lnTo>
                    <a:pt x="346110" y="1880455"/>
                  </a:lnTo>
                  <a:lnTo>
                    <a:pt x="346685" y="1880524"/>
                  </a:lnTo>
                  <a:lnTo>
                    <a:pt x="346976" y="1880565"/>
                  </a:lnTo>
                  <a:lnTo>
                    <a:pt x="347595" y="1880656"/>
                  </a:lnTo>
                  <a:lnTo>
                    <a:pt x="348211" y="1880756"/>
                  </a:lnTo>
                  <a:lnTo>
                    <a:pt x="348521" y="1880816"/>
                  </a:lnTo>
                  <a:lnTo>
                    <a:pt x="348785" y="1880875"/>
                  </a:lnTo>
                  <a:lnTo>
                    <a:pt x="349314" y="1881012"/>
                  </a:lnTo>
                  <a:lnTo>
                    <a:pt x="349580" y="1881071"/>
                  </a:lnTo>
                  <a:lnTo>
                    <a:pt x="349844" y="1881117"/>
                  </a:lnTo>
                  <a:lnTo>
                    <a:pt x="350124" y="1881135"/>
                  </a:lnTo>
                  <a:lnTo>
                    <a:pt x="350698" y="1881121"/>
                  </a:lnTo>
                  <a:lnTo>
                    <a:pt x="350970" y="1881135"/>
                  </a:lnTo>
                  <a:lnTo>
                    <a:pt x="351227" y="1881199"/>
                  </a:lnTo>
                  <a:lnTo>
                    <a:pt x="351389" y="1881281"/>
                  </a:lnTo>
                  <a:lnTo>
                    <a:pt x="351544" y="1881376"/>
                  </a:lnTo>
                  <a:lnTo>
                    <a:pt x="351995" y="1881714"/>
                  </a:lnTo>
                  <a:lnTo>
                    <a:pt x="352171" y="1881837"/>
                  </a:lnTo>
                  <a:lnTo>
                    <a:pt x="352516" y="1882097"/>
                  </a:lnTo>
                  <a:lnTo>
                    <a:pt x="352871" y="1882343"/>
                  </a:lnTo>
                  <a:lnTo>
                    <a:pt x="353045" y="1882448"/>
                  </a:lnTo>
                  <a:lnTo>
                    <a:pt x="353404" y="1882640"/>
                  </a:lnTo>
                  <a:lnTo>
                    <a:pt x="353581" y="1882740"/>
                  </a:lnTo>
                  <a:lnTo>
                    <a:pt x="353747" y="1882859"/>
                  </a:lnTo>
                  <a:lnTo>
                    <a:pt x="353899" y="1882991"/>
                  </a:lnTo>
                  <a:lnTo>
                    <a:pt x="354042" y="1883137"/>
                  </a:lnTo>
                  <a:lnTo>
                    <a:pt x="354314" y="1883443"/>
                  </a:lnTo>
                  <a:lnTo>
                    <a:pt x="354454" y="1883593"/>
                  </a:lnTo>
                  <a:lnTo>
                    <a:pt x="354639" y="1883812"/>
                  </a:lnTo>
                  <a:lnTo>
                    <a:pt x="354707" y="1883876"/>
                  </a:lnTo>
                  <a:lnTo>
                    <a:pt x="354780" y="1883935"/>
                  </a:lnTo>
                  <a:lnTo>
                    <a:pt x="354995" y="1883999"/>
                  </a:lnTo>
                  <a:lnTo>
                    <a:pt x="355263" y="1883972"/>
                  </a:lnTo>
                  <a:lnTo>
                    <a:pt x="355875" y="1883830"/>
                  </a:lnTo>
                  <a:lnTo>
                    <a:pt x="356166" y="1883794"/>
                  </a:lnTo>
                  <a:lnTo>
                    <a:pt x="356465" y="1883789"/>
                  </a:lnTo>
                  <a:lnTo>
                    <a:pt x="357065" y="1883821"/>
                  </a:lnTo>
                  <a:lnTo>
                    <a:pt x="357365" y="1883844"/>
                  </a:lnTo>
                  <a:lnTo>
                    <a:pt x="357928" y="1883908"/>
                  </a:lnTo>
                  <a:lnTo>
                    <a:pt x="358192" y="1883944"/>
                  </a:lnTo>
                  <a:lnTo>
                    <a:pt x="358721" y="1884031"/>
                  </a:lnTo>
                  <a:lnTo>
                    <a:pt x="358989" y="1884067"/>
                  </a:lnTo>
                  <a:lnTo>
                    <a:pt x="360203" y="1884199"/>
                  </a:lnTo>
                  <a:lnTo>
                    <a:pt x="360581" y="1884259"/>
                  </a:lnTo>
                  <a:lnTo>
                    <a:pt x="361336" y="1884396"/>
                  </a:lnTo>
                  <a:lnTo>
                    <a:pt x="361710" y="1884446"/>
                  </a:lnTo>
                  <a:lnTo>
                    <a:pt x="362084" y="1884455"/>
                  </a:lnTo>
                  <a:lnTo>
                    <a:pt x="362330" y="1884455"/>
                  </a:lnTo>
                  <a:lnTo>
                    <a:pt x="362598" y="1884460"/>
                  </a:lnTo>
                  <a:lnTo>
                    <a:pt x="362856" y="1884446"/>
                  </a:lnTo>
                  <a:lnTo>
                    <a:pt x="363064" y="1884400"/>
                  </a:lnTo>
                  <a:lnTo>
                    <a:pt x="363196" y="1884309"/>
                  </a:lnTo>
                  <a:lnTo>
                    <a:pt x="363249" y="1884195"/>
                  </a:lnTo>
                  <a:lnTo>
                    <a:pt x="363274" y="1884109"/>
                  </a:lnTo>
                  <a:lnTo>
                    <a:pt x="363290" y="1884054"/>
                  </a:lnTo>
                  <a:lnTo>
                    <a:pt x="363305" y="1883903"/>
                  </a:lnTo>
                  <a:lnTo>
                    <a:pt x="363298" y="1883762"/>
                  </a:lnTo>
                  <a:lnTo>
                    <a:pt x="363264" y="1883643"/>
                  </a:lnTo>
                  <a:lnTo>
                    <a:pt x="363147" y="1883557"/>
                  </a:lnTo>
                  <a:lnTo>
                    <a:pt x="362947" y="1883516"/>
                  </a:lnTo>
                  <a:lnTo>
                    <a:pt x="362715" y="1883484"/>
                  </a:lnTo>
                  <a:lnTo>
                    <a:pt x="362507" y="1883438"/>
                  </a:lnTo>
                  <a:lnTo>
                    <a:pt x="362379" y="1883351"/>
                  </a:lnTo>
                  <a:lnTo>
                    <a:pt x="362364" y="1883196"/>
                  </a:lnTo>
                  <a:lnTo>
                    <a:pt x="362432" y="1882982"/>
                  </a:lnTo>
                  <a:lnTo>
                    <a:pt x="362554" y="1882745"/>
                  </a:lnTo>
                  <a:lnTo>
                    <a:pt x="362700" y="1882508"/>
                  </a:lnTo>
                  <a:lnTo>
                    <a:pt x="362845" y="1882302"/>
                  </a:lnTo>
                  <a:lnTo>
                    <a:pt x="362983" y="1882125"/>
                  </a:lnTo>
                  <a:lnTo>
                    <a:pt x="363143" y="1881960"/>
                  </a:lnTo>
                  <a:lnTo>
                    <a:pt x="363317" y="1881805"/>
                  </a:lnTo>
                  <a:lnTo>
                    <a:pt x="363498" y="1881664"/>
                  </a:lnTo>
                  <a:lnTo>
                    <a:pt x="363687" y="1881536"/>
                  </a:lnTo>
                  <a:lnTo>
                    <a:pt x="363823" y="1881472"/>
                  </a:lnTo>
                  <a:lnTo>
                    <a:pt x="364121" y="1881367"/>
                  </a:lnTo>
                  <a:lnTo>
                    <a:pt x="364254" y="1881304"/>
                  </a:lnTo>
                  <a:lnTo>
                    <a:pt x="364356" y="1881217"/>
                  </a:lnTo>
                  <a:lnTo>
                    <a:pt x="364435" y="1881094"/>
                  </a:lnTo>
                  <a:lnTo>
                    <a:pt x="364499" y="1880948"/>
                  </a:lnTo>
                  <a:lnTo>
                    <a:pt x="364537" y="1880788"/>
                  </a:lnTo>
                  <a:lnTo>
                    <a:pt x="364552" y="1880633"/>
                  </a:lnTo>
                  <a:lnTo>
                    <a:pt x="364537" y="1880496"/>
                  </a:lnTo>
                  <a:lnTo>
                    <a:pt x="364480" y="1880387"/>
                  </a:lnTo>
                  <a:lnTo>
                    <a:pt x="364386" y="1880291"/>
                  </a:lnTo>
                  <a:lnTo>
                    <a:pt x="364276" y="1880196"/>
                  </a:lnTo>
                  <a:lnTo>
                    <a:pt x="364174" y="1880095"/>
                  </a:lnTo>
                  <a:lnTo>
                    <a:pt x="364103" y="1879986"/>
                  </a:lnTo>
                  <a:lnTo>
                    <a:pt x="364057" y="1879781"/>
                  </a:lnTo>
                  <a:lnTo>
                    <a:pt x="364046" y="1879529"/>
                  </a:lnTo>
                  <a:lnTo>
                    <a:pt x="364065" y="1879279"/>
                  </a:lnTo>
                  <a:lnTo>
                    <a:pt x="364110" y="1879078"/>
                  </a:lnTo>
                  <a:lnTo>
                    <a:pt x="364178" y="1878987"/>
                  </a:lnTo>
                  <a:lnTo>
                    <a:pt x="364295" y="1878982"/>
                  </a:lnTo>
                  <a:lnTo>
                    <a:pt x="364431" y="1879023"/>
                  </a:lnTo>
                  <a:lnTo>
                    <a:pt x="364579" y="1879092"/>
                  </a:lnTo>
                  <a:lnTo>
                    <a:pt x="364718" y="1879183"/>
                  </a:lnTo>
                  <a:lnTo>
                    <a:pt x="364835" y="1879279"/>
                  </a:lnTo>
                  <a:lnTo>
                    <a:pt x="364926" y="1879388"/>
                  </a:lnTo>
                  <a:lnTo>
                    <a:pt x="364990" y="1879525"/>
                  </a:lnTo>
                  <a:lnTo>
                    <a:pt x="365051" y="1879666"/>
                  </a:lnTo>
                  <a:lnTo>
                    <a:pt x="365120" y="1879794"/>
                  </a:lnTo>
                  <a:lnTo>
                    <a:pt x="365213" y="1879894"/>
                  </a:lnTo>
                  <a:lnTo>
                    <a:pt x="365294" y="1879949"/>
                  </a:lnTo>
                  <a:lnTo>
                    <a:pt x="365383" y="1880004"/>
                  </a:lnTo>
                  <a:lnTo>
                    <a:pt x="365475" y="1880045"/>
                  </a:lnTo>
                  <a:lnTo>
                    <a:pt x="365568" y="1880072"/>
                  </a:lnTo>
                  <a:lnTo>
                    <a:pt x="365651" y="1880072"/>
                  </a:lnTo>
                  <a:lnTo>
                    <a:pt x="365738" y="1880017"/>
                  </a:lnTo>
                  <a:lnTo>
                    <a:pt x="365819" y="1879908"/>
                  </a:lnTo>
                  <a:lnTo>
                    <a:pt x="365889" y="1879767"/>
                  </a:lnTo>
                  <a:lnTo>
                    <a:pt x="365951" y="1879611"/>
                  </a:lnTo>
                  <a:lnTo>
                    <a:pt x="365996" y="1879466"/>
                  </a:lnTo>
                  <a:lnTo>
                    <a:pt x="366030" y="1879315"/>
                  </a:lnTo>
                  <a:lnTo>
                    <a:pt x="366049" y="1879160"/>
                  </a:lnTo>
                  <a:lnTo>
                    <a:pt x="366049" y="1878996"/>
                  </a:lnTo>
                  <a:lnTo>
                    <a:pt x="366038" y="1878841"/>
                  </a:lnTo>
                  <a:lnTo>
                    <a:pt x="366011" y="1878686"/>
                  </a:lnTo>
                  <a:lnTo>
                    <a:pt x="365962" y="1878517"/>
                  </a:lnTo>
                  <a:lnTo>
                    <a:pt x="365889" y="1878348"/>
                  </a:lnTo>
                  <a:lnTo>
                    <a:pt x="365800" y="1878189"/>
                  </a:lnTo>
                  <a:lnTo>
                    <a:pt x="365698" y="1878034"/>
                  </a:lnTo>
                  <a:lnTo>
                    <a:pt x="365581" y="1877902"/>
                  </a:lnTo>
                  <a:lnTo>
                    <a:pt x="365460" y="1877787"/>
                  </a:lnTo>
                  <a:lnTo>
                    <a:pt x="365324" y="1877682"/>
                  </a:lnTo>
                  <a:lnTo>
                    <a:pt x="365175" y="1877591"/>
                  </a:lnTo>
                  <a:lnTo>
                    <a:pt x="365024" y="1877514"/>
                  </a:lnTo>
                  <a:lnTo>
                    <a:pt x="364869" y="1877441"/>
                  </a:lnTo>
                  <a:lnTo>
                    <a:pt x="364696" y="1877400"/>
                  </a:lnTo>
                  <a:lnTo>
                    <a:pt x="364307" y="1877368"/>
                  </a:lnTo>
                  <a:lnTo>
                    <a:pt x="364148" y="1877336"/>
                  </a:lnTo>
                  <a:lnTo>
                    <a:pt x="364042" y="1877258"/>
                  </a:lnTo>
                  <a:lnTo>
                    <a:pt x="364008" y="1877126"/>
                  </a:lnTo>
                  <a:lnTo>
                    <a:pt x="364031" y="1876948"/>
                  </a:lnTo>
                  <a:lnTo>
                    <a:pt x="364095" y="1876743"/>
                  </a:lnTo>
                  <a:lnTo>
                    <a:pt x="364182" y="1876547"/>
                  </a:lnTo>
                  <a:lnTo>
                    <a:pt x="364280" y="1876374"/>
                  </a:lnTo>
                  <a:lnTo>
                    <a:pt x="364359" y="1876255"/>
                  </a:lnTo>
                  <a:lnTo>
                    <a:pt x="364454" y="1876132"/>
                  </a:lnTo>
                  <a:lnTo>
                    <a:pt x="364556" y="1876022"/>
                  </a:lnTo>
                  <a:lnTo>
                    <a:pt x="364669" y="1875936"/>
                  </a:lnTo>
                  <a:lnTo>
                    <a:pt x="364786" y="1875881"/>
                  </a:lnTo>
                  <a:lnTo>
                    <a:pt x="364945" y="1875899"/>
                  </a:lnTo>
                  <a:lnTo>
                    <a:pt x="365134" y="1876009"/>
                  </a:lnTo>
                  <a:lnTo>
                    <a:pt x="365334" y="1876169"/>
                  </a:lnTo>
                  <a:lnTo>
                    <a:pt x="365534" y="1876351"/>
                  </a:lnTo>
                  <a:lnTo>
                    <a:pt x="365898" y="1876666"/>
                  </a:lnTo>
                  <a:lnTo>
                    <a:pt x="366076" y="1876825"/>
                  </a:lnTo>
                  <a:lnTo>
                    <a:pt x="366246" y="1876994"/>
                  </a:lnTo>
                  <a:lnTo>
                    <a:pt x="366397" y="1877172"/>
                  </a:lnTo>
                  <a:lnTo>
                    <a:pt x="366533" y="1877363"/>
                  </a:lnTo>
                  <a:lnTo>
                    <a:pt x="366661" y="1877596"/>
                  </a:lnTo>
                  <a:lnTo>
                    <a:pt x="366767" y="1877847"/>
                  </a:lnTo>
                  <a:lnTo>
                    <a:pt x="366850" y="1878111"/>
                  </a:lnTo>
                  <a:lnTo>
                    <a:pt x="366910" y="1878380"/>
                  </a:lnTo>
                  <a:lnTo>
                    <a:pt x="366952" y="1878649"/>
                  </a:lnTo>
                  <a:lnTo>
                    <a:pt x="366967" y="1878837"/>
                  </a:lnTo>
                  <a:lnTo>
                    <a:pt x="366971" y="1879023"/>
                  </a:lnTo>
                  <a:lnTo>
                    <a:pt x="366967" y="1879215"/>
                  </a:lnTo>
                  <a:lnTo>
                    <a:pt x="366937" y="1879593"/>
                  </a:lnTo>
                  <a:lnTo>
                    <a:pt x="366903" y="1879826"/>
                  </a:lnTo>
                  <a:lnTo>
                    <a:pt x="366850" y="1880058"/>
                  </a:lnTo>
                  <a:lnTo>
                    <a:pt x="366737" y="1880524"/>
                  </a:lnTo>
                  <a:lnTo>
                    <a:pt x="366695" y="1880756"/>
                  </a:lnTo>
                  <a:lnTo>
                    <a:pt x="366676" y="1880993"/>
                  </a:lnTo>
                  <a:lnTo>
                    <a:pt x="366680" y="1881244"/>
                  </a:lnTo>
                  <a:lnTo>
                    <a:pt x="366680" y="1881486"/>
                  </a:lnTo>
                  <a:lnTo>
                    <a:pt x="366650" y="1881700"/>
                  </a:lnTo>
                  <a:lnTo>
                    <a:pt x="366563" y="1881869"/>
                  </a:lnTo>
                  <a:lnTo>
                    <a:pt x="366366" y="1881933"/>
                  </a:lnTo>
                  <a:lnTo>
                    <a:pt x="366064" y="1881887"/>
                  </a:lnTo>
                  <a:lnTo>
                    <a:pt x="365713" y="1881805"/>
                  </a:lnTo>
                  <a:lnTo>
                    <a:pt x="365364" y="1881751"/>
                  </a:lnTo>
                  <a:lnTo>
                    <a:pt x="365066" y="1881787"/>
                  </a:lnTo>
                  <a:lnTo>
                    <a:pt x="364858" y="1881901"/>
                  </a:lnTo>
                  <a:lnTo>
                    <a:pt x="364658" y="1882061"/>
                  </a:lnTo>
                  <a:lnTo>
                    <a:pt x="364477" y="1882248"/>
                  </a:lnTo>
                  <a:lnTo>
                    <a:pt x="364310" y="1882448"/>
                  </a:lnTo>
                  <a:lnTo>
                    <a:pt x="364167" y="1882658"/>
                  </a:lnTo>
                  <a:lnTo>
                    <a:pt x="364057" y="1882849"/>
                  </a:lnTo>
                  <a:lnTo>
                    <a:pt x="363963" y="1883059"/>
                  </a:lnTo>
                  <a:lnTo>
                    <a:pt x="363883" y="1883269"/>
                  </a:lnTo>
                  <a:lnTo>
                    <a:pt x="363710" y="1883880"/>
                  </a:lnTo>
                  <a:lnTo>
                    <a:pt x="363657" y="1884058"/>
                  </a:lnTo>
                  <a:lnTo>
                    <a:pt x="363631" y="1884165"/>
                  </a:lnTo>
                  <a:lnTo>
                    <a:pt x="363615" y="1884231"/>
                  </a:lnTo>
                  <a:lnTo>
                    <a:pt x="363604" y="1884396"/>
                  </a:lnTo>
                  <a:lnTo>
                    <a:pt x="363634" y="1884542"/>
                  </a:lnTo>
                  <a:lnTo>
                    <a:pt x="363759" y="1884646"/>
                  </a:lnTo>
                  <a:lnTo>
                    <a:pt x="363985" y="1884710"/>
                  </a:lnTo>
                  <a:lnTo>
                    <a:pt x="364273" y="1884742"/>
                  </a:lnTo>
                  <a:lnTo>
                    <a:pt x="364847" y="1884783"/>
                  </a:lnTo>
                  <a:lnTo>
                    <a:pt x="365092" y="1884806"/>
                  </a:lnTo>
                  <a:lnTo>
                    <a:pt x="365334" y="1884820"/>
                  </a:lnTo>
                  <a:lnTo>
                    <a:pt x="365581" y="1884824"/>
                  </a:lnTo>
                  <a:lnTo>
                    <a:pt x="365902" y="1884815"/>
                  </a:lnTo>
                  <a:lnTo>
                    <a:pt x="366325" y="1884788"/>
                  </a:lnTo>
                  <a:lnTo>
                    <a:pt x="366582" y="1884761"/>
                  </a:lnTo>
                  <a:lnTo>
                    <a:pt x="366842" y="1884724"/>
                  </a:lnTo>
                  <a:lnTo>
                    <a:pt x="367096" y="1884674"/>
                  </a:lnTo>
                  <a:lnTo>
                    <a:pt x="367345" y="1884610"/>
                  </a:lnTo>
                  <a:lnTo>
                    <a:pt x="367541" y="1884542"/>
                  </a:lnTo>
                  <a:lnTo>
                    <a:pt x="367734" y="1884464"/>
                  </a:lnTo>
                  <a:lnTo>
                    <a:pt x="367928" y="1884378"/>
                  </a:lnTo>
                  <a:lnTo>
                    <a:pt x="368113" y="1884282"/>
                  </a:lnTo>
                  <a:lnTo>
                    <a:pt x="368294" y="1884181"/>
                  </a:lnTo>
                  <a:lnTo>
                    <a:pt x="368483" y="1884058"/>
                  </a:lnTo>
                  <a:lnTo>
                    <a:pt x="368668" y="1883926"/>
                  </a:lnTo>
                  <a:lnTo>
                    <a:pt x="368846" y="1883785"/>
                  </a:lnTo>
                  <a:lnTo>
                    <a:pt x="369012" y="1883634"/>
                  </a:lnTo>
                  <a:lnTo>
                    <a:pt x="369174" y="1883475"/>
                  </a:lnTo>
                  <a:lnTo>
                    <a:pt x="369537" y="1883160"/>
                  </a:lnTo>
                  <a:lnTo>
                    <a:pt x="369805" y="1882708"/>
                  </a:lnTo>
                  <a:lnTo>
                    <a:pt x="370266" y="1882389"/>
                  </a:lnTo>
                  <a:lnTo>
                    <a:pt x="371044" y="1882270"/>
                  </a:lnTo>
                  <a:lnTo>
                    <a:pt x="371963" y="1881896"/>
                  </a:lnTo>
                  <a:lnTo>
                    <a:pt x="374042" y="1881801"/>
                  </a:lnTo>
                  <a:lnTo>
                    <a:pt x="375599" y="1881960"/>
                  </a:lnTo>
                  <a:lnTo>
                    <a:pt x="375984" y="1882097"/>
                  </a:lnTo>
                  <a:lnTo>
                    <a:pt x="376827" y="1882175"/>
                  </a:lnTo>
                  <a:lnTo>
                    <a:pt x="379484" y="1882549"/>
                  </a:lnTo>
                  <a:lnTo>
                    <a:pt x="380716" y="1882640"/>
                  </a:lnTo>
                  <a:lnTo>
                    <a:pt x="380908" y="1882772"/>
                  </a:lnTo>
                  <a:lnTo>
                    <a:pt x="381233" y="1882713"/>
                  </a:lnTo>
                  <a:lnTo>
                    <a:pt x="381622" y="1882717"/>
                  </a:lnTo>
                  <a:lnTo>
                    <a:pt x="382020" y="1882467"/>
                  </a:lnTo>
                  <a:lnTo>
                    <a:pt x="382152" y="1882207"/>
                  </a:lnTo>
                  <a:lnTo>
                    <a:pt x="383078" y="1881372"/>
                  </a:lnTo>
                  <a:lnTo>
                    <a:pt x="383929" y="1880866"/>
                  </a:lnTo>
                  <a:lnTo>
                    <a:pt x="384790" y="1880095"/>
                  </a:lnTo>
                  <a:lnTo>
                    <a:pt x="385323" y="1879256"/>
                  </a:lnTo>
                  <a:lnTo>
                    <a:pt x="385859" y="1878348"/>
                  </a:lnTo>
                  <a:lnTo>
                    <a:pt x="386460" y="1877249"/>
                  </a:lnTo>
                  <a:lnTo>
                    <a:pt x="386728" y="1876930"/>
                  </a:lnTo>
                  <a:lnTo>
                    <a:pt x="388195" y="1874732"/>
                  </a:lnTo>
                  <a:lnTo>
                    <a:pt x="389386" y="1873510"/>
                  </a:lnTo>
                  <a:lnTo>
                    <a:pt x="389721" y="1872994"/>
                  </a:lnTo>
                  <a:lnTo>
                    <a:pt x="390984" y="1871320"/>
                  </a:lnTo>
                  <a:lnTo>
                    <a:pt x="391252" y="1870933"/>
                  </a:lnTo>
                  <a:lnTo>
                    <a:pt x="391260" y="1870472"/>
                  </a:lnTo>
                  <a:lnTo>
                    <a:pt x="384930" y="1864808"/>
                  </a:lnTo>
                  <a:lnTo>
                    <a:pt x="384294" y="1864010"/>
                  </a:lnTo>
                  <a:lnTo>
                    <a:pt x="384303" y="1863491"/>
                  </a:lnTo>
                  <a:lnTo>
                    <a:pt x="384439" y="1863230"/>
                  </a:lnTo>
                  <a:lnTo>
                    <a:pt x="384635" y="1863103"/>
                  </a:lnTo>
                  <a:lnTo>
                    <a:pt x="384964" y="1862979"/>
                  </a:lnTo>
                  <a:lnTo>
                    <a:pt x="385349" y="1863249"/>
                  </a:lnTo>
                  <a:lnTo>
                    <a:pt x="386690" y="1864512"/>
                  </a:lnTo>
                  <a:lnTo>
                    <a:pt x="388928" y="1866382"/>
                  </a:lnTo>
                  <a:lnTo>
                    <a:pt x="389377" y="1866783"/>
                  </a:lnTo>
                  <a:lnTo>
                    <a:pt x="389953" y="1867312"/>
                  </a:lnTo>
                  <a:lnTo>
                    <a:pt x="390591" y="1867782"/>
                  </a:lnTo>
                  <a:lnTo>
                    <a:pt x="391679" y="1868717"/>
                  </a:lnTo>
                  <a:lnTo>
                    <a:pt x="392385" y="1869123"/>
                  </a:lnTo>
                  <a:lnTo>
                    <a:pt x="392587" y="1868931"/>
                  </a:lnTo>
                  <a:lnTo>
                    <a:pt x="392983" y="1868411"/>
                  </a:lnTo>
                  <a:lnTo>
                    <a:pt x="393977" y="1867321"/>
                  </a:lnTo>
                  <a:lnTo>
                    <a:pt x="394906" y="1866158"/>
                  </a:lnTo>
                  <a:lnTo>
                    <a:pt x="395772" y="1864932"/>
                  </a:lnTo>
                  <a:lnTo>
                    <a:pt x="396906" y="1863253"/>
                  </a:lnTo>
                  <a:lnTo>
                    <a:pt x="398036" y="1861903"/>
                  </a:lnTo>
                  <a:lnTo>
                    <a:pt x="398497" y="1861452"/>
                  </a:lnTo>
                  <a:lnTo>
                    <a:pt x="399030" y="1860809"/>
                  </a:lnTo>
                  <a:lnTo>
                    <a:pt x="400080" y="1860043"/>
                  </a:lnTo>
                  <a:lnTo>
                    <a:pt x="400674" y="1859660"/>
                  </a:lnTo>
                  <a:lnTo>
                    <a:pt x="401127" y="1859541"/>
                  </a:lnTo>
                  <a:lnTo>
                    <a:pt x="401977" y="1859295"/>
                  </a:lnTo>
                  <a:lnTo>
                    <a:pt x="405103" y="1858889"/>
                  </a:lnTo>
                  <a:lnTo>
                    <a:pt x="405363" y="1858830"/>
                  </a:lnTo>
                  <a:lnTo>
                    <a:pt x="406339" y="1858716"/>
                  </a:lnTo>
                  <a:lnTo>
                    <a:pt x="407317" y="1858474"/>
                  </a:lnTo>
                  <a:lnTo>
                    <a:pt x="409687" y="1856490"/>
                  </a:lnTo>
                  <a:lnTo>
                    <a:pt x="410284" y="1855779"/>
                  </a:lnTo>
                  <a:lnTo>
                    <a:pt x="410746" y="1855396"/>
                  </a:lnTo>
                  <a:lnTo>
                    <a:pt x="411150" y="1854748"/>
                  </a:lnTo>
                  <a:lnTo>
                    <a:pt x="411290" y="1854101"/>
                  </a:lnTo>
                  <a:lnTo>
                    <a:pt x="411305" y="1853316"/>
                  </a:lnTo>
                  <a:lnTo>
                    <a:pt x="411445" y="1852600"/>
                  </a:lnTo>
                  <a:lnTo>
                    <a:pt x="411581" y="1852276"/>
                  </a:lnTo>
                  <a:lnTo>
                    <a:pt x="411792" y="1851364"/>
                  </a:lnTo>
                  <a:lnTo>
                    <a:pt x="412593" y="1850202"/>
                  </a:lnTo>
                  <a:lnTo>
                    <a:pt x="413784" y="1848980"/>
                  </a:lnTo>
                  <a:lnTo>
                    <a:pt x="414714" y="1847689"/>
                  </a:lnTo>
                  <a:lnTo>
                    <a:pt x="414785" y="1847498"/>
                  </a:lnTo>
                  <a:lnTo>
                    <a:pt x="414997" y="1846453"/>
                  </a:lnTo>
                  <a:lnTo>
                    <a:pt x="415329" y="1845938"/>
                  </a:lnTo>
                  <a:lnTo>
                    <a:pt x="415473" y="1845154"/>
                  </a:lnTo>
                  <a:lnTo>
                    <a:pt x="415624" y="1843918"/>
                  </a:lnTo>
                  <a:lnTo>
                    <a:pt x="416126" y="1841246"/>
                  </a:lnTo>
                  <a:lnTo>
                    <a:pt x="416353" y="1839421"/>
                  </a:lnTo>
                  <a:lnTo>
                    <a:pt x="416381" y="1837917"/>
                  </a:lnTo>
                  <a:lnTo>
                    <a:pt x="416143" y="1836672"/>
                  </a:lnTo>
                  <a:lnTo>
                    <a:pt x="415832" y="1835883"/>
                  </a:lnTo>
                  <a:lnTo>
                    <a:pt x="415514" y="1835422"/>
                  </a:lnTo>
                  <a:lnTo>
                    <a:pt x="415008" y="1834757"/>
                  </a:lnTo>
                  <a:lnTo>
                    <a:pt x="414434" y="1834159"/>
                  </a:lnTo>
                  <a:lnTo>
                    <a:pt x="413152" y="1833156"/>
                  </a:lnTo>
                  <a:lnTo>
                    <a:pt x="411354" y="1832080"/>
                  </a:lnTo>
                  <a:lnTo>
                    <a:pt x="409940" y="1831336"/>
                  </a:lnTo>
                  <a:lnTo>
                    <a:pt x="407110" y="1829718"/>
                  </a:lnTo>
                  <a:lnTo>
                    <a:pt x="406146" y="1829116"/>
                  </a:lnTo>
                  <a:lnTo>
                    <a:pt x="405444" y="1828514"/>
                  </a:lnTo>
                  <a:lnTo>
                    <a:pt x="403474" y="1826061"/>
                  </a:lnTo>
                  <a:lnTo>
                    <a:pt x="402325" y="1824798"/>
                  </a:lnTo>
                  <a:lnTo>
                    <a:pt x="402004" y="1824597"/>
                  </a:lnTo>
                  <a:lnTo>
                    <a:pt x="401494" y="1824068"/>
                  </a:lnTo>
                  <a:lnTo>
                    <a:pt x="400021" y="1823124"/>
                  </a:lnTo>
                  <a:lnTo>
                    <a:pt x="394930" y="1820812"/>
                  </a:lnTo>
                  <a:lnTo>
                    <a:pt x="393905" y="1820014"/>
                  </a:lnTo>
                  <a:lnTo>
                    <a:pt x="392628" y="1818879"/>
                  </a:lnTo>
                  <a:lnTo>
                    <a:pt x="392181" y="1818350"/>
                  </a:lnTo>
                  <a:lnTo>
                    <a:pt x="391675" y="1817556"/>
                  </a:lnTo>
                  <a:lnTo>
                    <a:pt x="390738" y="1815578"/>
                  </a:lnTo>
                  <a:lnTo>
                    <a:pt x="390455" y="1815422"/>
                  </a:lnTo>
                  <a:lnTo>
                    <a:pt x="390175" y="1815263"/>
                  </a:lnTo>
                  <a:lnTo>
                    <a:pt x="389624" y="1814930"/>
                  </a:lnTo>
                  <a:lnTo>
                    <a:pt x="389356" y="1814757"/>
                  </a:lnTo>
                  <a:lnTo>
                    <a:pt x="388796" y="1814383"/>
                  </a:lnTo>
                  <a:lnTo>
                    <a:pt x="388524" y="1814191"/>
                  </a:lnTo>
                  <a:lnTo>
                    <a:pt x="388255" y="1813986"/>
                  </a:lnTo>
                  <a:lnTo>
                    <a:pt x="387998" y="1813772"/>
                  </a:lnTo>
                  <a:lnTo>
                    <a:pt x="387723" y="1813517"/>
                  </a:lnTo>
                  <a:lnTo>
                    <a:pt x="387462" y="1813238"/>
                  </a:lnTo>
                  <a:lnTo>
                    <a:pt x="387209" y="1812956"/>
                  </a:lnTo>
                  <a:lnTo>
                    <a:pt x="386411" y="1812016"/>
                  </a:lnTo>
                  <a:lnTo>
                    <a:pt x="386120" y="1811652"/>
                  </a:lnTo>
                  <a:lnTo>
                    <a:pt x="385833" y="1811283"/>
                  </a:lnTo>
                  <a:lnTo>
                    <a:pt x="384922" y="1810129"/>
                  </a:lnTo>
                  <a:lnTo>
                    <a:pt x="384269" y="1809281"/>
                  </a:lnTo>
                  <a:lnTo>
                    <a:pt x="383924" y="1808870"/>
                  </a:lnTo>
                  <a:lnTo>
                    <a:pt x="383561" y="1808483"/>
                  </a:lnTo>
                  <a:lnTo>
                    <a:pt x="383165" y="1808113"/>
                  </a:lnTo>
                  <a:lnTo>
                    <a:pt x="382749" y="1807762"/>
                  </a:lnTo>
                  <a:lnTo>
                    <a:pt x="382318" y="1807425"/>
                  </a:lnTo>
                  <a:lnTo>
                    <a:pt x="381446" y="1806768"/>
                  </a:lnTo>
                  <a:lnTo>
                    <a:pt x="380572" y="1806089"/>
                  </a:lnTo>
                  <a:lnTo>
                    <a:pt x="380130" y="1805760"/>
                  </a:lnTo>
                  <a:lnTo>
                    <a:pt x="379677" y="1805450"/>
                  </a:lnTo>
                  <a:lnTo>
                    <a:pt x="379207" y="1805172"/>
                  </a:lnTo>
                  <a:lnTo>
                    <a:pt x="378744" y="1804949"/>
                  </a:lnTo>
                  <a:lnTo>
                    <a:pt x="378259" y="1804753"/>
                  </a:lnTo>
                  <a:lnTo>
                    <a:pt x="377269" y="1804406"/>
                  </a:lnTo>
                  <a:lnTo>
                    <a:pt x="376782" y="1804229"/>
                  </a:lnTo>
                  <a:lnTo>
                    <a:pt x="375327" y="1803650"/>
                  </a:lnTo>
                  <a:lnTo>
                    <a:pt x="374843" y="1803462"/>
                  </a:lnTo>
                  <a:lnTo>
                    <a:pt x="374352" y="1803285"/>
                  </a:lnTo>
                  <a:lnTo>
                    <a:pt x="373940" y="1803148"/>
                  </a:lnTo>
                  <a:lnTo>
                    <a:pt x="373527" y="1803020"/>
                  </a:lnTo>
                  <a:lnTo>
                    <a:pt x="372277" y="1802651"/>
                  </a:lnTo>
                  <a:lnTo>
                    <a:pt x="371827" y="1802523"/>
                  </a:lnTo>
                  <a:lnTo>
                    <a:pt x="370921" y="1802277"/>
                  </a:lnTo>
                  <a:lnTo>
                    <a:pt x="370470" y="1802149"/>
                  </a:lnTo>
                  <a:lnTo>
                    <a:pt x="370021" y="1802008"/>
                  </a:lnTo>
                  <a:lnTo>
                    <a:pt x="369616" y="1801867"/>
                  </a:lnTo>
                  <a:lnTo>
                    <a:pt x="369212" y="1801716"/>
                  </a:lnTo>
                  <a:lnTo>
                    <a:pt x="368410" y="1801406"/>
                  </a:lnTo>
                  <a:lnTo>
                    <a:pt x="367640" y="1801123"/>
                  </a:lnTo>
                  <a:lnTo>
                    <a:pt x="367273" y="1801000"/>
                  </a:lnTo>
                  <a:lnTo>
                    <a:pt x="366907" y="1800873"/>
                  </a:lnTo>
                  <a:lnTo>
                    <a:pt x="366536" y="1800749"/>
                  </a:lnTo>
                  <a:lnTo>
                    <a:pt x="366170" y="1800622"/>
                  </a:lnTo>
                  <a:lnTo>
                    <a:pt x="365766" y="1800490"/>
                  </a:lnTo>
                  <a:lnTo>
                    <a:pt x="364945" y="1800234"/>
                  </a:lnTo>
                  <a:lnTo>
                    <a:pt x="364545" y="1800093"/>
                  </a:lnTo>
                  <a:lnTo>
                    <a:pt x="364155" y="1799929"/>
                  </a:lnTo>
                  <a:lnTo>
                    <a:pt x="363793" y="1799737"/>
                  </a:lnTo>
                  <a:lnTo>
                    <a:pt x="363438" y="1799523"/>
                  </a:lnTo>
                  <a:lnTo>
                    <a:pt x="363094" y="1799300"/>
                  </a:lnTo>
                  <a:lnTo>
                    <a:pt x="362743" y="1799081"/>
                  </a:lnTo>
                  <a:lnTo>
                    <a:pt x="362383" y="1798880"/>
                  </a:lnTo>
                  <a:lnTo>
                    <a:pt x="361997" y="1798693"/>
                  </a:lnTo>
                  <a:lnTo>
                    <a:pt x="360815" y="1798192"/>
                  </a:lnTo>
                  <a:lnTo>
                    <a:pt x="360432" y="1798005"/>
                  </a:lnTo>
                  <a:lnTo>
                    <a:pt x="360067" y="1797799"/>
                  </a:lnTo>
                  <a:lnTo>
                    <a:pt x="359707" y="1797590"/>
                  </a:lnTo>
                  <a:lnTo>
                    <a:pt x="359352" y="1797366"/>
                  </a:lnTo>
                  <a:lnTo>
                    <a:pt x="359004" y="1797134"/>
                  </a:lnTo>
                  <a:lnTo>
                    <a:pt x="358358" y="1796673"/>
                  </a:lnTo>
                  <a:lnTo>
                    <a:pt x="358056" y="1796450"/>
                  </a:lnTo>
                  <a:lnTo>
                    <a:pt x="357760" y="1796217"/>
                  </a:lnTo>
                  <a:lnTo>
                    <a:pt x="357473" y="1795980"/>
                  </a:lnTo>
                  <a:lnTo>
                    <a:pt x="357194" y="1795730"/>
                  </a:lnTo>
                  <a:lnTo>
                    <a:pt x="356967" y="1795510"/>
                  </a:lnTo>
                  <a:lnTo>
                    <a:pt x="356744" y="1795287"/>
                  </a:lnTo>
                  <a:lnTo>
                    <a:pt x="356525" y="1795059"/>
                  </a:lnTo>
                  <a:lnTo>
                    <a:pt x="356113" y="1794585"/>
                  </a:lnTo>
                  <a:lnTo>
                    <a:pt x="355868" y="1793796"/>
                  </a:lnTo>
                  <a:lnTo>
                    <a:pt x="354786" y="1792406"/>
                  </a:lnTo>
                  <a:lnTo>
                    <a:pt x="353702" y="1791339"/>
                  </a:lnTo>
                  <a:lnTo>
                    <a:pt x="353260" y="1790810"/>
                  </a:lnTo>
                  <a:lnTo>
                    <a:pt x="351801" y="1788822"/>
                  </a:lnTo>
                  <a:lnTo>
                    <a:pt x="351363" y="1787964"/>
                  </a:lnTo>
                  <a:lnTo>
                    <a:pt x="350675" y="1786387"/>
                  </a:lnTo>
                  <a:lnTo>
                    <a:pt x="349916" y="1785329"/>
                  </a:lnTo>
                  <a:lnTo>
                    <a:pt x="349027" y="1784199"/>
                  </a:lnTo>
                  <a:lnTo>
                    <a:pt x="348710" y="1783674"/>
                  </a:lnTo>
                  <a:lnTo>
                    <a:pt x="347573" y="1782019"/>
                  </a:lnTo>
                  <a:lnTo>
                    <a:pt x="346491" y="1780692"/>
                  </a:lnTo>
                  <a:lnTo>
                    <a:pt x="345981" y="1780163"/>
                  </a:lnTo>
                  <a:lnTo>
                    <a:pt x="345535" y="1779630"/>
                  </a:lnTo>
                  <a:lnTo>
                    <a:pt x="344901" y="1778837"/>
                  </a:lnTo>
                  <a:lnTo>
                    <a:pt x="344198" y="1778299"/>
                  </a:lnTo>
                  <a:lnTo>
                    <a:pt x="344053" y="1778070"/>
                  </a:lnTo>
                  <a:lnTo>
                    <a:pt x="343917" y="1777833"/>
                  </a:lnTo>
                  <a:lnTo>
                    <a:pt x="343785" y="1777592"/>
                  </a:lnTo>
                  <a:lnTo>
                    <a:pt x="343547" y="1777100"/>
                  </a:lnTo>
                  <a:lnTo>
                    <a:pt x="343385" y="1776735"/>
                  </a:lnTo>
                  <a:lnTo>
                    <a:pt x="343237" y="1776365"/>
                  </a:lnTo>
                  <a:lnTo>
                    <a:pt x="343105" y="1775982"/>
                  </a:lnTo>
                  <a:lnTo>
                    <a:pt x="342992" y="1775599"/>
                  </a:lnTo>
                  <a:lnTo>
                    <a:pt x="342894" y="1775212"/>
                  </a:lnTo>
                  <a:lnTo>
                    <a:pt x="342784" y="1774761"/>
                  </a:lnTo>
                  <a:lnTo>
                    <a:pt x="342739" y="1774533"/>
                  </a:lnTo>
                  <a:lnTo>
                    <a:pt x="342716" y="1774304"/>
                  </a:lnTo>
                  <a:lnTo>
                    <a:pt x="342731" y="1774086"/>
                  </a:lnTo>
                  <a:lnTo>
                    <a:pt x="342822" y="1773789"/>
                  </a:lnTo>
                  <a:lnTo>
                    <a:pt x="342988" y="1773502"/>
                  </a:lnTo>
                  <a:lnTo>
                    <a:pt x="343203" y="1773224"/>
                  </a:lnTo>
                  <a:lnTo>
                    <a:pt x="343445" y="1772964"/>
                  </a:lnTo>
                  <a:lnTo>
                    <a:pt x="343687" y="1772727"/>
                  </a:lnTo>
                  <a:lnTo>
                    <a:pt x="343861" y="1772576"/>
                  </a:lnTo>
                  <a:lnTo>
                    <a:pt x="344046" y="1772435"/>
                  </a:lnTo>
                  <a:lnTo>
                    <a:pt x="344240" y="1772303"/>
                  </a:lnTo>
                  <a:lnTo>
                    <a:pt x="344436" y="1772180"/>
                  </a:lnTo>
                  <a:lnTo>
                    <a:pt x="344636" y="1772057"/>
                  </a:lnTo>
                  <a:lnTo>
                    <a:pt x="344833" y="1771943"/>
                  </a:lnTo>
                  <a:lnTo>
                    <a:pt x="345248" y="1771742"/>
                  </a:lnTo>
                  <a:lnTo>
                    <a:pt x="345448" y="1771637"/>
                  </a:lnTo>
                  <a:lnTo>
                    <a:pt x="345641" y="1771514"/>
                  </a:lnTo>
                  <a:lnTo>
                    <a:pt x="345841" y="1771318"/>
                  </a:lnTo>
                  <a:lnTo>
                    <a:pt x="346023" y="1771086"/>
                  </a:lnTo>
                  <a:lnTo>
                    <a:pt x="346196" y="1770853"/>
                  </a:lnTo>
                  <a:lnTo>
                    <a:pt x="346383" y="1770652"/>
                  </a:lnTo>
                  <a:lnTo>
                    <a:pt x="346593" y="1770529"/>
                  </a:lnTo>
                  <a:lnTo>
                    <a:pt x="346723" y="1770498"/>
                  </a:lnTo>
                  <a:lnTo>
                    <a:pt x="346861" y="1770479"/>
                  </a:lnTo>
                  <a:lnTo>
                    <a:pt x="346998" y="1770475"/>
                  </a:lnTo>
                  <a:lnTo>
                    <a:pt x="347142" y="1770475"/>
                  </a:lnTo>
                  <a:lnTo>
                    <a:pt x="347278" y="1770479"/>
                  </a:lnTo>
                  <a:lnTo>
                    <a:pt x="347603" y="1770539"/>
                  </a:lnTo>
                  <a:lnTo>
                    <a:pt x="347920" y="1770662"/>
                  </a:lnTo>
                  <a:lnTo>
                    <a:pt x="348241" y="1770807"/>
                  </a:lnTo>
                  <a:lnTo>
                    <a:pt x="348562" y="1770935"/>
                  </a:lnTo>
                  <a:lnTo>
                    <a:pt x="348887" y="1771008"/>
                  </a:lnTo>
                  <a:lnTo>
                    <a:pt x="349148" y="1771022"/>
                  </a:lnTo>
                  <a:lnTo>
                    <a:pt x="349410" y="1771008"/>
                  </a:lnTo>
                  <a:lnTo>
                    <a:pt x="349674" y="1770981"/>
                  </a:lnTo>
                  <a:lnTo>
                    <a:pt x="350199" y="1770908"/>
                  </a:lnTo>
                  <a:lnTo>
                    <a:pt x="350573" y="1770830"/>
                  </a:lnTo>
                  <a:lnTo>
                    <a:pt x="350762" y="1770785"/>
                  </a:lnTo>
                  <a:lnTo>
                    <a:pt x="350947" y="1770753"/>
                  </a:lnTo>
                  <a:lnTo>
                    <a:pt x="351136" y="1770739"/>
                  </a:lnTo>
                  <a:lnTo>
                    <a:pt x="351453" y="1770785"/>
                  </a:lnTo>
                  <a:lnTo>
                    <a:pt x="351774" y="1770899"/>
                  </a:lnTo>
                  <a:lnTo>
                    <a:pt x="352093" y="1771040"/>
                  </a:lnTo>
                  <a:lnTo>
                    <a:pt x="352418" y="1771177"/>
                  </a:lnTo>
                  <a:lnTo>
                    <a:pt x="352746" y="1771268"/>
                  </a:lnTo>
                  <a:lnTo>
                    <a:pt x="353219" y="1771304"/>
                  </a:lnTo>
                  <a:lnTo>
                    <a:pt x="353702" y="1771282"/>
                  </a:lnTo>
                  <a:lnTo>
                    <a:pt x="354193" y="1771227"/>
                  </a:lnTo>
                  <a:lnTo>
                    <a:pt x="354684" y="1771163"/>
                  </a:lnTo>
                  <a:lnTo>
                    <a:pt x="355175" y="1771122"/>
                  </a:lnTo>
                  <a:lnTo>
                    <a:pt x="356597" y="1771049"/>
                  </a:lnTo>
                  <a:lnTo>
                    <a:pt x="357069" y="1771040"/>
                  </a:lnTo>
                  <a:lnTo>
                    <a:pt x="357546" y="1771040"/>
                  </a:lnTo>
                  <a:lnTo>
                    <a:pt x="358117" y="1771063"/>
                  </a:lnTo>
                  <a:lnTo>
                    <a:pt x="358687" y="1771104"/>
                  </a:lnTo>
                  <a:lnTo>
                    <a:pt x="358974" y="1771131"/>
                  </a:lnTo>
                  <a:lnTo>
                    <a:pt x="359299" y="1771168"/>
                  </a:lnTo>
                  <a:lnTo>
                    <a:pt x="359620" y="1771209"/>
                  </a:lnTo>
                  <a:lnTo>
                    <a:pt x="360267" y="1771304"/>
                  </a:lnTo>
                  <a:lnTo>
                    <a:pt x="361113" y="1771419"/>
                  </a:lnTo>
                  <a:lnTo>
                    <a:pt x="361638" y="1771501"/>
                  </a:lnTo>
                  <a:lnTo>
                    <a:pt x="362164" y="1771569"/>
                  </a:lnTo>
                  <a:lnTo>
                    <a:pt x="362685" y="1771606"/>
                  </a:lnTo>
                  <a:lnTo>
                    <a:pt x="363200" y="1771583"/>
                  </a:lnTo>
                  <a:lnTo>
                    <a:pt x="363593" y="1771514"/>
                  </a:lnTo>
                  <a:lnTo>
                    <a:pt x="363982" y="1771414"/>
                  </a:lnTo>
                  <a:lnTo>
                    <a:pt x="364752" y="1771168"/>
                  </a:lnTo>
                  <a:lnTo>
                    <a:pt x="365141" y="1771054"/>
                  </a:lnTo>
                  <a:lnTo>
                    <a:pt x="366903" y="1770593"/>
                  </a:lnTo>
                  <a:lnTo>
                    <a:pt x="368083" y="1770292"/>
                  </a:lnTo>
                  <a:lnTo>
                    <a:pt x="368358" y="1770215"/>
                  </a:lnTo>
                  <a:lnTo>
                    <a:pt x="368630" y="1770128"/>
                  </a:lnTo>
                  <a:lnTo>
                    <a:pt x="368906" y="1770046"/>
                  </a:lnTo>
                  <a:lnTo>
                    <a:pt x="369182" y="1769978"/>
                  </a:lnTo>
                  <a:lnTo>
                    <a:pt x="369458" y="1769946"/>
                  </a:lnTo>
                  <a:lnTo>
                    <a:pt x="369752" y="1769937"/>
                  </a:lnTo>
                  <a:lnTo>
                    <a:pt x="370051" y="1769946"/>
                  </a:lnTo>
                  <a:lnTo>
                    <a:pt x="370353" y="1769978"/>
                  </a:lnTo>
                  <a:lnTo>
                    <a:pt x="370636" y="1770046"/>
                  </a:lnTo>
                  <a:lnTo>
                    <a:pt x="370887" y="1770160"/>
                  </a:lnTo>
                  <a:lnTo>
                    <a:pt x="371151" y="1770365"/>
                  </a:lnTo>
                  <a:lnTo>
                    <a:pt x="371389" y="1770648"/>
                  </a:lnTo>
                  <a:lnTo>
                    <a:pt x="371593" y="1770981"/>
                  </a:lnTo>
                  <a:lnTo>
                    <a:pt x="371748" y="1771332"/>
                  </a:lnTo>
                  <a:lnTo>
                    <a:pt x="371854" y="1771678"/>
                  </a:lnTo>
                  <a:lnTo>
                    <a:pt x="371895" y="1771975"/>
                  </a:lnTo>
                  <a:lnTo>
                    <a:pt x="371884" y="1772285"/>
                  </a:lnTo>
                  <a:lnTo>
                    <a:pt x="371846" y="1772604"/>
                  </a:lnTo>
                  <a:lnTo>
                    <a:pt x="371801" y="1772923"/>
                  </a:lnTo>
                  <a:lnTo>
                    <a:pt x="371767" y="1773238"/>
                  </a:lnTo>
                  <a:lnTo>
                    <a:pt x="371688" y="1774478"/>
                  </a:lnTo>
                  <a:lnTo>
                    <a:pt x="371650" y="1774888"/>
                  </a:lnTo>
                  <a:lnTo>
                    <a:pt x="371604" y="1775299"/>
                  </a:lnTo>
                  <a:lnTo>
                    <a:pt x="371559" y="1775613"/>
                  </a:lnTo>
                  <a:lnTo>
                    <a:pt x="371453" y="1776238"/>
                  </a:lnTo>
                  <a:lnTo>
                    <a:pt x="371325" y="1776858"/>
                  </a:lnTo>
                  <a:lnTo>
                    <a:pt x="371253" y="1777236"/>
                  </a:lnTo>
                  <a:lnTo>
                    <a:pt x="371174" y="1777619"/>
                  </a:lnTo>
                  <a:lnTo>
                    <a:pt x="371091" y="1777997"/>
                  </a:lnTo>
                  <a:lnTo>
                    <a:pt x="370989" y="1778367"/>
                  </a:lnTo>
                  <a:lnTo>
                    <a:pt x="370855" y="1778722"/>
                  </a:lnTo>
                  <a:lnTo>
                    <a:pt x="370723" y="1778978"/>
                  </a:lnTo>
                  <a:lnTo>
                    <a:pt x="370398" y="1779461"/>
                  </a:lnTo>
                  <a:lnTo>
                    <a:pt x="370251" y="1779703"/>
                  </a:lnTo>
                  <a:lnTo>
                    <a:pt x="370149" y="1779963"/>
                  </a:lnTo>
                  <a:lnTo>
                    <a:pt x="370089" y="1780186"/>
                  </a:lnTo>
                  <a:lnTo>
                    <a:pt x="370036" y="1780428"/>
                  </a:lnTo>
                  <a:lnTo>
                    <a:pt x="370005" y="1780670"/>
                  </a:lnTo>
                  <a:lnTo>
                    <a:pt x="370009" y="1780893"/>
                  </a:lnTo>
                  <a:lnTo>
                    <a:pt x="370066" y="1781084"/>
                  </a:lnTo>
                  <a:lnTo>
                    <a:pt x="370262" y="1781271"/>
                  </a:lnTo>
                  <a:lnTo>
                    <a:pt x="370606" y="1781426"/>
                  </a:lnTo>
                  <a:lnTo>
                    <a:pt x="371025" y="1781531"/>
                  </a:lnTo>
                  <a:lnTo>
                    <a:pt x="371397" y="1781558"/>
                  </a:lnTo>
                  <a:lnTo>
                    <a:pt x="371680" y="1781490"/>
                  </a:lnTo>
                  <a:lnTo>
                    <a:pt x="371839" y="1781335"/>
                  </a:lnTo>
                  <a:lnTo>
                    <a:pt x="371960" y="1781107"/>
                  </a:lnTo>
                  <a:lnTo>
                    <a:pt x="372148" y="1780565"/>
                  </a:lnTo>
                  <a:lnTo>
                    <a:pt x="372262" y="1780314"/>
                  </a:lnTo>
                  <a:lnTo>
                    <a:pt x="372345" y="1780159"/>
                  </a:lnTo>
                  <a:lnTo>
                    <a:pt x="372515" y="1779853"/>
                  </a:lnTo>
                  <a:lnTo>
                    <a:pt x="372609" y="1779707"/>
                  </a:lnTo>
                  <a:lnTo>
                    <a:pt x="372711" y="1779571"/>
                  </a:lnTo>
                  <a:lnTo>
                    <a:pt x="372938" y="1779365"/>
                  </a:lnTo>
                  <a:lnTo>
                    <a:pt x="373214" y="1779197"/>
                  </a:lnTo>
                  <a:lnTo>
                    <a:pt x="373506" y="1779042"/>
                  </a:lnTo>
                  <a:lnTo>
                    <a:pt x="373770" y="1778869"/>
                  </a:lnTo>
                  <a:lnTo>
                    <a:pt x="373974" y="1778654"/>
                  </a:lnTo>
                  <a:lnTo>
                    <a:pt x="374110" y="1778349"/>
                  </a:lnTo>
                  <a:lnTo>
                    <a:pt x="374182" y="1777993"/>
                  </a:lnTo>
                  <a:lnTo>
                    <a:pt x="374212" y="1777610"/>
                  </a:lnTo>
                  <a:lnTo>
                    <a:pt x="374227" y="1777223"/>
                  </a:lnTo>
                  <a:lnTo>
                    <a:pt x="374284" y="1776457"/>
                  </a:lnTo>
                  <a:lnTo>
                    <a:pt x="374295" y="1776064"/>
                  </a:lnTo>
                  <a:lnTo>
                    <a:pt x="374310" y="1775672"/>
                  </a:lnTo>
                  <a:lnTo>
                    <a:pt x="374344" y="1775289"/>
                  </a:lnTo>
                  <a:lnTo>
                    <a:pt x="374412" y="1774911"/>
                  </a:lnTo>
                  <a:lnTo>
                    <a:pt x="374488" y="1774674"/>
                  </a:lnTo>
                  <a:lnTo>
                    <a:pt x="374579" y="1774437"/>
                  </a:lnTo>
                  <a:lnTo>
                    <a:pt x="374677" y="1774200"/>
                  </a:lnTo>
                  <a:lnTo>
                    <a:pt x="374779" y="1773967"/>
                  </a:lnTo>
                  <a:lnTo>
                    <a:pt x="374869" y="1773730"/>
                  </a:lnTo>
                  <a:lnTo>
                    <a:pt x="374968" y="1773416"/>
                  </a:lnTo>
                  <a:lnTo>
                    <a:pt x="375134" y="1772764"/>
                  </a:lnTo>
                  <a:lnTo>
                    <a:pt x="375243" y="1772453"/>
                  </a:lnTo>
                  <a:lnTo>
                    <a:pt x="375398" y="1772180"/>
                  </a:lnTo>
                  <a:lnTo>
                    <a:pt x="375595" y="1771929"/>
                  </a:lnTo>
                  <a:lnTo>
                    <a:pt x="375829" y="1771697"/>
                  </a:lnTo>
                  <a:lnTo>
                    <a:pt x="376093" y="1771487"/>
                  </a:lnTo>
                  <a:lnTo>
                    <a:pt x="376370" y="1771309"/>
                  </a:lnTo>
                  <a:lnTo>
                    <a:pt x="376657" y="1771168"/>
                  </a:lnTo>
                  <a:lnTo>
                    <a:pt x="377122" y="1771054"/>
                  </a:lnTo>
                  <a:lnTo>
                    <a:pt x="377590" y="1770949"/>
                  </a:lnTo>
                  <a:lnTo>
                    <a:pt x="378063" y="1770853"/>
                  </a:lnTo>
                  <a:lnTo>
                    <a:pt x="378535" y="1770766"/>
                  </a:lnTo>
                  <a:lnTo>
                    <a:pt x="379008" y="1770689"/>
                  </a:lnTo>
                  <a:lnTo>
                    <a:pt x="379427" y="1770634"/>
                  </a:lnTo>
                  <a:lnTo>
                    <a:pt x="381120" y="1770461"/>
                  </a:lnTo>
                  <a:lnTo>
                    <a:pt x="381509" y="1770416"/>
                  </a:lnTo>
                  <a:lnTo>
                    <a:pt x="382284" y="1770315"/>
                  </a:lnTo>
                  <a:lnTo>
                    <a:pt x="382674" y="1770270"/>
                  </a:lnTo>
                  <a:lnTo>
                    <a:pt x="383059" y="1770233"/>
                  </a:lnTo>
                  <a:lnTo>
                    <a:pt x="383376" y="1770215"/>
                  </a:lnTo>
                  <a:lnTo>
                    <a:pt x="384011" y="1770206"/>
                  </a:lnTo>
                  <a:lnTo>
                    <a:pt x="384328" y="1770196"/>
                  </a:lnTo>
                  <a:lnTo>
                    <a:pt x="384647" y="1770174"/>
                  </a:lnTo>
                  <a:lnTo>
                    <a:pt x="385107" y="1770119"/>
                  </a:lnTo>
                  <a:lnTo>
                    <a:pt x="385568" y="1770051"/>
                  </a:lnTo>
                  <a:lnTo>
                    <a:pt x="386029" y="1769969"/>
                  </a:lnTo>
                  <a:lnTo>
                    <a:pt x="386486" y="1769873"/>
                  </a:lnTo>
                  <a:lnTo>
                    <a:pt x="386941" y="1769773"/>
                  </a:lnTo>
                  <a:lnTo>
                    <a:pt x="387364" y="1769663"/>
                  </a:lnTo>
                  <a:lnTo>
                    <a:pt x="388210" y="1769403"/>
                  </a:lnTo>
                  <a:lnTo>
                    <a:pt x="388633" y="1769285"/>
                  </a:lnTo>
                  <a:lnTo>
                    <a:pt x="389060" y="1769194"/>
                  </a:lnTo>
                  <a:lnTo>
                    <a:pt x="389479" y="1769134"/>
                  </a:lnTo>
                  <a:lnTo>
                    <a:pt x="389903" y="1769098"/>
                  </a:lnTo>
                  <a:lnTo>
                    <a:pt x="390327" y="1769071"/>
                  </a:lnTo>
                  <a:lnTo>
                    <a:pt x="390750" y="1769057"/>
                  </a:lnTo>
                  <a:lnTo>
                    <a:pt x="391173" y="1769057"/>
                  </a:lnTo>
                  <a:lnTo>
                    <a:pt x="391737" y="1769075"/>
                  </a:lnTo>
                  <a:lnTo>
                    <a:pt x="392300" y="1769125"/>
                  </a:lnTo>
                  <a:lnTo>
                    <a:pt x="392859" y="1769194"/>
                  </a:lnTo>
                  <a:lnTo>
                    <a:pt x="393425" y="1769248"/>
                  </a:lnTo>
                  <a:lnTo>
                    <a:pt x="393984" y="1769280"/>
                  </a:lnTo>
                  <a:lnTo>
                    <a:pt x="394443" y="1769285"/>
                  </a:lnTo>
                  <a:lnTo>
                    <a:pt x="394900" y="1769276"/>
                  </a:lnTo>
                  <a:lnTo>
                    <a:pt x="395357" y="1769257"/>
                  </a:lnTo>
                  <a:lnTo>
                    <a:pt x="395814" y="1769244"/>
                  </a:lnTo>
                  <a:lnTo>
                    <a:pt x="396275" y="1769235"/>
                  </a:lnTo>
                  <a:lnTo>
                    <a:pt x="396713" y="1769244"/>
                  </a:lnTo>
                  <a:lnTo>
                    <a:pt x="397593" y="1769285"/>
                  </a:lnTo>
                  <a:lnTo>
                    <a:pt x="398036" y="1769289"/>
                  </a:lnTo>
                  <a:lnTo>
                    <a:pt x="398471" y="1769276"/>
                  </a:lnTo>
                  <a:lnTo>
                    <a:pt x="398886" y="1769248"/>
                  </a:lnTo>
                  <a:lnTo>
                    <a:pt x="399298" y="1769212"/>
                  </a:lnTo>
                  <a:lnTo>
                    <a:pt x="399710" y="1769157"/>
                  </a:lnTo>
                  <a:lnTo>
                    <a:pt x="400114" y="1769080"/>
                  </a:lnTo>
                  <a:lnTo>
                    <a:pt x="400500" y="1768961"/>
                  </a:lnTo>
                  <a:lnTo>
                    <a:pt x="400954" y="1768756"/>
                  </a:lnTo>
                  <a:lnTo>
                    <a:pt x="401392" y="1768496"/>
                  </a:lnTo>
                  <a:lnTo>
                    <a:pt x="401811" y="1768190"/>
                  </a:lnTo>
                  <a:lnTo>
                    <a:pt x="402200" y="1767853"/>
                  </a:lnTo>
                  <a:lnTo>
                    <a:pt x="402548" y="1767493"/>
                  </a:lnTo>
                  <a:lnTo>
                    <a:pt x="402812" y="1767178"/>
                  </a:lnTo>
                  <a:lnTo>
                    <a:pt x="403054" y="1766841"/>
                  </a:lnTo>
                  <a:lnTo>
                    <a:pt x="403274" y="1766490"/>
                  </a:lnTo>
                  <a:lnTo>
                    <a:pt x="403467" y="1766121"/>
                  </a:lnTo>
                  <a:lnTo>
                    <a:pt x="403637" y="1765747"/>
                  </a:lnTo>
                  <a:lnTo>
                    <a:pt x="403799" y="1765364"/>
                  </a:lnTo>
                  <a:lnTo>
                    <a:pt x="403962" y="1764958"/>
                  </a:lnTo>
                  <a:lnTo>
                    <a:pt x="404094" y="1764552"/>
                  </a:lnTo>
                  <a:lnTo>
                    <a:pt x="404151" y="1764160"/>
                  </a:lnTo>
                  <a:lnTo>
                    <a:pt x="404113" y="1763814"/>
                  </a:lnTo>
                  <a:lnTo>
                    <a:pt x="404030" y="1763645"/>
                  </a:lnTo>
                  <a:lnTo>
                    <a:pt x="403916" y="1763490"/>
                  </a:lnTo>
                  <a:lnTo>
                    <a:pt x="403792" y="1763335"/>
                  </a:lnTo>
                  <a:lnTo>
                    <a:pt x="403678" y="1763175"/>
                  </a:lnTo>
                  <a:lnTo>
                    <a:pt x="403599" y="1763011"/>
                  </a:lnTo>
                  <a:lnTo>
                    <a:pt x="403546" y="1762697"/>
                  </a:lnTo>
                  <a:lnTo>
                    <a:pt x="403554" y="1762341"/>
                  </a:lnTo>
                  <a:lnTo>
                    <a:pt x="403626" y="1761981"/>
                  </a:lnTo>
                  <a:lnTo>
                    <a:pt x="403739" y="1761635"/>
                  </a:lnTo>
                  <a:lnTo>
                    <a:pt x="403890" y="1761338"/>
                  </a:lnTo>
                  <a:lnTo>
                    <a:pt x="404068" y="1761110"/>
                  </a:lnTo>
                  <a:lnTo>
                    <a:pt x="404290" y="1760914"/>
                  </a:lnTo>
                  <a:lnTo>
                    <a:pt x="404540" y="1760732"/>
                  </a:lnTo>
                  <a:lnTo>
                    <a:pt x="404800" y="1760558"/>
                  </a:lnTo>
                  <a:lnTo>
                    <a:pt x="405050" y="1760385"/>
                  </a:lnTo>
                  <a:lnTo>
                    <a:pt x="405667" y="1759916"/>
                  </a:lnTo>
                  <a:lnTo>
                    <a:pt x="405984" y="1759692"/>
                  </a:lnTo>
                  <a:lnTo>
                    <a:pt x="406313" y="1759501"/>
                  </a:lnTo>
                  <a:lnTo>
                    <a:pt x="406653" y="1759355"/>
                  </a:lnTo>
                  <a:lnTo>
                    <a:pt x="407068" y="1759273"/>
                  </a:lnTo>
                  <a:lnTo>
                    <a:pt x="407506" y="1759273"/>
                  </a:lnTo>
                  <a:lnTo>
                    <a:pt x="407961" y="1759305"/>
                  </a:lnTo>
                  <a:lnTo>
                    <a:pt x="408409" y="1759327"/>
                  </a:lnTo>
                  <a:lnTo>
                    <a:pt x="408852" y="1759305"/>
                  </a:lnTo>
                  <a:lnTo>
                    <a:pt x="409211" y="1759255"/>
                  </a:lnTo>
                  <a:lnTo>
                    <a:pt x="409570" y="1759186"/>
                  </a:lnTo>
                  <a:lnTo>
                    <a:pt x="409925" y="1759109"/>
                  </a:lnTo>
                  <a:lnTo>
                    <a:pt x="410276" y="1759013"/>
                  </a:lnTo>
                  <a:lnTo>
                    <a:pt x="410620" y="1758894"/>
                  </a:lnTo>
                  <a:lnTo>
                    <a:pt x="411014" y="1758739"/>
                  </a:lnTo>
                  <a:lnTo>
                    <a:pt x="411407" y="1758557"/>
                  </a:lnTo>
                  <a:lnTo>
                    <a:pt x="411789" y="1758356"/>
                  </a:lnTo>
                  <a:lnTo>
                    <a:pt x="412151" y="1758124"/>
                  </a:lnTo>
                  <a:lnTo>
                    <a:pt x="412484" y="1757869"/>
                  </a:lnTo>
                  <a:lnTo>
                    <a:pt x="412729" y="1757654"/>
                  </a:lnTo>
                  <a:lnTo>
                    <a:pt x="412971" y="1757426"/>
                  </a:lnTo>
                  <a:lnTo>
                    <a:pt x="413194" y="1757185"/>
                  </a:lnTo>
                  <a:lnTo>
                    <a:pt x="413394" y="1756925"/>
                  </a:lnTo>
                  <a:lnTo>
                    <a:pt x="413560" y="1756656"/>
                  </a:lnTo>
                  <a:lnTo>
                    <a:pt x="413696" y="1756314"/>
                  </a:lnTo>
                  <a:lnTo>
                    <a:pt x="413779" y="1755949"/>
                  </a:lnTo>
                  <a:lnTo>
                    <a:pt x="413833" y="1755566"/>
                  </a:lnTo>
                  <a:lnTo>
                    <a:pt x="413879" y="1755183"/>
                  </a:lnTo>
                  <a:lnTo>
                    <a:pt x="413947" y="1754805"/>
                  </a:lnTo>
                  <a:lnTo>
                    <a:pt x="414052" y="1754353"/>
                  </a:lnTo>
                  <a:lnTo>
                    <a:pt x="414275" y="1753455"/>
                  </a:lnTo>
                  <a:lnTo>
                    <a:pt x="414389" y="1753008"/>
                  </a:lnTo>
                  <a:lnTo>
                    <a:pt x="414513" y="1752562"/>
                  </a:lnTo>
                  <a:lnTo>
                    <a:pt x="414646" y="1752302"/>
                  </a:lnTo>
                  <a:lnTo>
                    <a:pt x="416047" y="1750173"/>
                  </a:lnTo>
                  <a:lnTo>
                    <a:pt x="416377" y="1749918"/>
                  </a:lnTo>
                  <a:lnTo>
                    <a:pt x="416513" y="1749526"/>
                  </a:lnTo>
                  <a:lnTo>
                    <a:pt x="416913" y="1749010"/>
                  </a:lnTo>
                  <a:lnTo>
                    <a:pt x="418779" y="1746170"/>
                  </a:lnTo>
                  <a:lnTo>
                    <a:pt x="420836" y="1743790"/>
                  </a:lnTo>
                  <a:lnTo>
                    <a:pt x="422295" y="1741921"/>
                  </a:lnTo>
                  <a:lnTo>
                    <a:pt x="423156" y="1740955"/>
                  </a:lnTo>
                  <a:lnTo>
                    <a:pt x="423292" y="1740631"/>
                  </a:lnTo>
                  <a:lnTo>
                    <a:pt x="424225" y="1739277"/>
                  </a:lnTo>
                  <a:lnTo>
                    <a:pt x="425035" y="1737463"/>
                  </a:lnTo>
                  <a:lnTo>
                    <a:pt x="425318" y="1736159"/>
                  </a:lnTo>
                  <a:lnTo>
                    <a:pt x="425405" y="1734855"/>
                  </a:lnTo>
                  <a:lnTo>
                    <a:pt x="425700" y="1733031"/>
                  </a:lnTo>
                  <a:lnTo>
                    <a:pt x="425715" y="1732051"/>
                  </a:lnTo>
                  <a:lnTo>
                    <a:pt x="425786" y="1731791"/>
                  </a:lnTo>
                  <a:lnTo>
                    <a:pt x="425722" y="1731595"/>
                  </a:lnTo>
                  <a:lnTo>
                    <a:pt x="425613" y="1730547"/>
                  </a:lnTo>
                  <a:lnTo>
                    <a:pt x="425711" y="1730127"/>
                  </a:lnTo>
                  <a:lnTo>
                    <a:pt x="425798" y="1729708"/>
                  </a:lnTo>
                  <a:lnTo>
                    <a:pt x="425877" y="1729284"/>
                  </a:lnTo>
                  <a:lnTo>
                    <a:pt x="425945" y="1728860"/>
                  </a:lnTo>
                  <a:lnTo>
                    <a:pt x="426009" y="1728436"/>
                  </a:lnTo>
                  <a:lnTo>
                    <a:pt x="426047" y="1728085"/>
                  </a:lnTo>
                  <a:lnTo>
                    <a:pt x="426160" y="1726676"/>
                  </a:lnTo>
                  <a:lnTo>
                    <a:pt x="426168" y="1726394"/>
                  </a:lnTo>
                  <a:lnTo>
                    <a:pt x="426164" y="1726102"/>
                  </a:lnTo>
                  <a:lnTo>
                    <a:pt x="426168" y="1725819"/>
                  </a:lnTo>
                  <a:lnTo>
                    <a:pt x="426206" y="1725555"/>
                  </a:lnTo>
                  <a:lnTo>
                    <a:pt x="426304" y="1725341"/>
                  </a:lnTo>
                  <a:lnTo>
                    <a:pt x="426497" y="1725167"/>
                  </a:lnTo>
                  <a:lnTo>
                    <a:pt x="426765" y="1725040"/>
                  </a:lnTo>
                  <a:lnTo>
                    <a:pt x="427076" y="1724949"/>
                  </a:lnTo>
                  <a:lnTo>
                    <a:pt x="427903" y="1724775"/>
                  </a:lnTo>
                  <a:lnTo>
                    <a:pt x="428103" y="1724730"/>
                  </a:lnTo>
                  <a:lnTo>
                    <a:pt x="428303" y="1724693"/>
                  </a:lnTo>
                  <a:lnTo>
                    <a:pt x="428496" y="1724684"/>
                  </a:lnTo>
                  <a:lnTo>
                    <a:pt x="428677" y="1724712"/>
                  </a:lnTo>
                  <a:lnTo>
                    <a:pt x="428859" y="1724812"/>
                  </a:lnTo>
                  <a:lnTo>
                    <a:pt x="429017" y="1724976"/>
                  </a:lnTo>
                  <a:lnTo>
                    <a:pt x="429172" y="1725163"/>
                  </a:lnTo>
                  <a:lnTo>
                    <a:pt x="429331" y="1725336"/>
                  </a:lnTo>
                  <a:lnTo>
                    <a:pt x="429512" y="1725459"/>
                  </a:lnTo>
                  <a:lnTo>
                    <a:pt x="429642" y="1725509"/>
                  </a:lnTo>
                  <a:lnTo>
                    <a:pt x="429774" y="1725550"/>
                  </a:lnTo>
                  <a:lnTo>
                    <a:pt x="429910" y="1725582"/>
                  </a:lnTo>
                  <a:lnTo>
                    <a:pt x="430046" y="1725596"/>
                  </a:lnTo>
                  <a:lnTo>
                    <a:pt x="430178" y="1725591"/>
                  </a:lnTo>
                  <a:lnTo>
                    <a:pt x="430386" y="1725482"/>
                  </a:lnTo>
                  <a:lnTo>
                    <a:pt x="430579" y="1725240"/>
                  </a:lnTo>
                  <a:lnTo>
                    <a:pt x="430764" y="1724921"/>
                  </a:lnTo>
                  <a:lnTo>
                    <a:pt x="430941" y="1724579"/>
                  </a:lnTo>
                  <a:lnTo>
                    <a:pt x="431285" y="1723941"/>
                  </a:lnTo>
                  <a:lnTo>
                    <a:pt x="431440" y="1723599"/>
                  </a:lnTo>
                  <a:lnTo>
                    <a:pt x="431591" y="1723253"/>
                  </a:lnTo>
                  <a:lnTo>
                    <a:pt x="431746" y="1722911"/>
                  </a:lnTo>
                  <a:lnTo>
                    <a:pt x="431927" y="1722583"/>
                  </a:lnTo>
                  <a:lnTo>
                    <a:pt x="432057" y="1722387"/>
                  </a:lnTo>
                  <a:lnTo>
                    <a:pt x="432476" y="1721817"/>
                  </a:lnTo>
                  <a:lnTo>
                    <a:pt x="431837" y="1722022"/>
                  </a:lnTo>
                  <a:lnTo>
                    <a:pt x="431444" y="1722190"/>
                  </a:lnTo>
                  <a:lnTo>
                    <a:pt x="430099" y="1722122"/>
                  </a:lnTo>
                  <a:lnTo>
                    <a:pt x="429151" y="1721712"/>
                  </a:lnTo>
                  <a:lnTo>
                    <a:pt x="428742" y="1721005"/>
                  </a:lnTo>
                  <a:lnTo>
                    <a:pt x="428685" y="1721192"/>
                  </a:lnTo>
                  <a:lnTo>
                    <a:pt x="428636" y="1721384"/>
                  </a:lnTo>
                  <a:lnTo>
                    <a:pt x="428594" y="1721579"/>
                  </a:lnTo>
                  <a:lnTo>
                    <a:pt x="428564" y="1721776"/>
                  </a:lnTo>
                  <a:lnTo>
                    <a:pt x="428545" y="1721976"/>
                  </a:lnTo>
                  <a:lnTo>
                    <a:pt x="428553" y="1722190"/>
                  </a:lnTo>
                  <a:lnTo>
                    <a:pt x="428632" y="1722642"/>
                  </a:lnTo>
                  <a:lnTo>
                    <a:pt x="428640" y="1722842"/>
                  </a:lnTo>
                  <a:lnTo>
                    <a:pt x="428587" y="1723011"/>
                  </a:lnTo>
                  <a:lnTo>
                    <a:pt x="428424" y="1723139"/>
                  </a:lnTo>
                  <a:lnTo>
                    <a:pt x="428160" y="1723235"/>
                  </a:lnTo>
                  <a:lnTo>
                    <a:pt x="427854" y="1723289"/>
                  </a:lnTo>
                  <a:lnTo>
                    <a:pt x="427552" y="1723289"/>
                  </a:lnTo>
                  <a:lnTo>
                    <a:pt x="427310" y="1723230"/>
                  </a:lnTo>
                  <a:lnTo>
                    <a:pt x="427151" y="1723066"/>
                  </a:lnTo>
                  <a:lnTo>
                    <a:pt x="427038" y="1722801"/>
                  </a:lnTo>
                  <a:lnTo>
                    <a:pt x="426942" y="1722496"/>
                  </a:lnTo>
                  <a:lnTo>
                    <a:pt x="426829" y="1722209"/>
                  </a:lnTo>
                  <a:lnTo>
                    <a:pt x="426667" y="1721999"/>
                  </a:lnTo>
                  <a:lnTo>
                    <a:pt x="426485" y="1721881"/>
                  </a:lnTo>
                  <a:lnTo>
                    <a:pt x="426270" y="1721771"/>
                  </a:lnTo>
                  <a:lnTo>
                    <a:pt x="426047" y="1721689"/>
                  </a:lnTo>
                  <a:lnTo>
                    <a:pt x="425851" y="1721653"/>
                  </a:lnTo>
                  <a:lnTo>
                    <a:pt x="425703" y="1721680"/>
                  </a:lnTo>
                  <a:lnTo>
                    <a:pt x="425726" y="1721785"/>
                  </a:lnTo>
                  <a:lnTo>
                    <a:pt x="425983" y="1722309"/>
                  </a:lnTo>
                  <a:lnTo>
                    <a:pt x="426111" y="1722624"/>
                  </a:lnTo>
                  <a:lnTo>
                    <a:pt x="426168" y="1722906"/>
                  </a:lnTo>
                  <a:lnTo>
                    <a:pt x="426157" y="1723194"/>
                  </a:lnTo>
                  <a:lnTo>
                    <a:pt x="426134" y="1723339"/>
                  </a:lnTo>
                  <a:lnTo>
                    <a:pt x="426096" y="1723467"/>
                  </a:lnTo>
                  <a:lnTo>
                    <a:pt x="426032" y="1723572"/>
                  </a:lnTo>
                  <a:lnTo>
                    <a:pt x="425919" y="1723567"/>
                  </a:lnTo>
                  <a:lnTo>
                    <a:pt x="425700" y="1723476"/>
                  </a:lnTo>
                  <a:lnTo>
                    <a:pt x="425424" y="1723330"/>
                  </a:lnTo>
                  <a:lnTo>
                    <a:pt x="425137" y="1723162"/>
                  </a:lnTo>
                  <a:lnTo>
                    <a:pt x="424891" y="1723002"/>
                  </a:lnTo>
                  <a:lnTo>
                    <a:pt x="424793" y="1722933"/>
                  </a:lnTo>
                  <a:lnTo>
                    <a:pt x="424414" y="1722628"/>
                  </a:lnTo>
                  <a:lnTo>
                    <a:pt x="424177" y="1722410"/>
                  </a:lnTo>
                  <a:lnTo>
                    <a:pt x="423934" y="1722163"/>
                  </a:lnTo>
                  <a:lnTo>
                    <a:pt x="423693" y="1721931"/>
                  </a:lnTo>
                  <a:lnTo>
                    <a:pt x="423455" y="1721758"/>
                  </a:lnTo>
                  <a:lnTo>
                    <a:pt x="423220" y="1721694"/>
                  </a:lnTo>
                  <a:lnTo>
                    <a:pt x="423001" y="1721744"/>
                  </a:lnTo>
                  <a:lnTo>
                    <a:pt x="422775" y="1721862"/>
                  </a:lnTo>
                  <a:lnTo>
                    <a:pt x="422552" y="1722026"/>
                  </a:lnTo>
                  <a:lnTo>
                    <a:pt x="422351" y="1722213"/>
                  </a:lnTo>
                  <a:lnTo>
                    <a:pt x="422178" y="1722405"/>
                  </a:lnTo>
                  <a:lnTo>
                    <a:pt x="422076" y="1722528"/>
                  </a:lnTo>
                  <a:lnTo>
                    <a:pt x="421974" y="1722665"/>
                  </a:lnTo>
                  <a:lnTo>
                    <a:pt x="421883" y="1722801"/>
                  </a:lnTo>
                  <a:lnTo>
                    <a:pt x="421819" y="1722938"/>
                  </a:lnTo>
                  <a:lnTo>
                    <a:pt x="421804" y="1723070"/>
                  </a:lnTo>
                  <a:lnTo>
                    <a:pt x="421887" y="1723194"/>
                  </a:lnTo>
                  <a:lnTo>
                    <a:pt x="422076" y="1723308"/>
                  </a:lnTo>
                  <a:lnTo>
                    <a:pt x="422306" y="1723421"/>
                  </a:lnTo>
                  <a:lnTo>
                    <a:pt x="422514" y="1723544"/>
                  </a:lnTo>
                  <a:lnTo>
                    <a:pt x="422639" y="1723690"/>
                  </a:lnTo>
                  <a:lnTo>
                    <a:pt x="422601" y="1723882"/>
                  </a:lnTo>
                  <a:lnTo>
                    <a:pt x="422408" y="1724123"/>
                  </a:lnTo>
                  <a:lnTo>
                    <a:pt x="422136" y="1724401"/>
                  </a:lnTo>
                  <a:lnTo>
                    <a:pt x="421838" y="1724684"/>
                  </a:lnTo>
                  <a:lnTo>
                    <a:pt x="421587" y="1724949"/>
                  </a:lnTo>
                  <a:lnTo>
                    <a:pt x="421164" y="1725523"/>
                  </a:lnTo>
                  <a:lnTo>
                    <a:pt x="421013" y="1725701"/>
                  </a:lnTo>
                  <a:lnTo>
                    <a:pt x="420843" y="1725851"/>
                  </a:lnTo>
                  <a:lnTo>
                    <a:pt x="420647" y="1725979"/>
                  </a:lnTo>
                  <a:lnTo>
                    <a:pt x="420424" y="1726098"/>
                  </a:lnTo>
                  <a:lnTo>
                    <a:pt x="420193" y="1726193"/>
                  </a:lnTo>
                  <a:lnTo>
                    <a:pt x="419963" y="1726248"/>
                  </a:lnTo>
                  <a:lnTo>
                    <a:pt x="419748" y="1726257"/>
                  </a:lnTo>
                  <a:lnTo>
                    <a:pt x="419483" y="1726180"/>
                  </a:lnTo>
                  <a:lnTo>
                    <a:pt x="419206" y="1726020"/>
                  </a:lnTo>
                  <a:lnTo>
                    <a:pt x="418947" y="1725810"/>
                  </a:lnTo>
                  <a:lnTo>
                    <a:pt x="418738" y="1725564"/>
                  </a:lnTo>
                  <a:lnTo>
                    <a:pt x="418613" y="1725323"/>
                  </a:lnTo>
                  <a:lnTo>
                    <a:pt x="418583" y="1725090"/>
                  </a:lnTo>
                  <a:lnTo>
                    <a:pt x="418617" y="1724835"/>
                  </a:lnTo>
                  <a:lnTo>
                    <a:pt x="418689" y="1724570"/>
                  </a:lnTo>
                  <a:lnTo>
                    <a:pt x="418783" y="1724306"/>
                  </a:lnTo>
                  <a:lnTo>
                    <a:pt x="418879" y="1724051"/>
                  </a:lnTo>
                  <a:lnTo>
                    <a:pt x="418962" y="1723873"/>
                  </a:lnTo>
                  <a:lnTo>
                    <a:pt x="419177" y="1723522"/>
                  </a:lnTo>
                  <a:lnTo>
                    <a:pt x="419249" y="1723358"/>
                  </a:lnTo>
                  <a:lnTo>
                    <a:pt x="419255" y="1723207"/>
                  </a:lnTo>
                  <a:lnTo>
                    <a:pt x="419162" y="1723061"/>
                  </a:lnTo>
                  <a:lnTo>
                    <a:pt x="418968" y="1722924"/>
                  </a:lnTo>
                  <a:lnTo>
                    <a:pt x="418724" y="1722810"/>
                  </a:lnTo>
                  <a:lnTo>
                    <a:pt x="418466" y="1722733"/>
                  </a:lnTo>
                  <a:lnTo>
                    <a:pt x="418235" y="1722701"/>
                  </a:lnTo>
                  <a:lnTo>
                    <a:pt x="417982" y="1722783"/>
                  </a:lnTo>
                  <a:lnTo>
                    <a:pt x="417733" y="1722997"/>
                  </a:lnTo>
                  <a:lnTo>
                    <a:pt x="417219" y="1723554"/>
                  </a:lnTo>
                  <a:lnTo>
                    <a:pt x="416943" y="1723772"/>
                  </a:lnTo>
                  <a:lnTo>
                    <a:pt x="416679" y="1723914"/>
                  </a:lnTo>
                  <a:lnTo>
                    <a:pt x="416398" y="1724032"/>
                  </a:lnTo>
                  <a:lnTo>
                    <a:pt x="415824" y="1724242"/>
                  </a:lnTo>
                  <a:lnTo>
                    <a:pt x="415541" y="1724356"/>
                  </a:lnTo>
                  <a:lnTo>
                    <a:pt x="415220" y="1724465"/>
                  </a:lnTo>
                  <a:lnTo>
                    <a:pt x="414880" y="1724566"/>
                  </a:lnTo>
                  <a:lnTo>
                    <a:pt x="414551" y="1724671"/>
                  </a:lnTo>
                  <a:lnTo>
                    <a:pt x="414253" y="1724807"/>
                  </a:lnTo>
                  <a:lnTo>
                    <a:pt x="414015" y="1724994"/>
                  </a:lnTo>
                  <a:lnTo>
                    <a:pt x="413879" y="1725195"/>
                  </a:lnTo>
                  <a:lnTo>
                    <a:pt x="413777" y="1725418"/>
                  </a:lnTo>
                  <a:lnTo>
                    <a:pt x="413607" y="1725911"/>
                  </a:lnTo>
                  <a:lnTo>
                    <a:pt x="413511" y="1726143"/>
                  </a:lnTo>
                  <a:lnTo>
                    <a:pt x="413371" y="1726444"/>
                  </a:lnTo>
                  <a:lnTo>
                    <a:pt x="413233" y="1726754"/>
                  </a:lnTo>
                  <a:lnTo>
                    <a:pt x="413084" y="1727050"/>
                  </a:lnTo>
                  <a:lnTo>
                    <a:pt x="412911" y="1727314"/>
                  </a:lnTo>
                  <a:lnTo>
                    <a:pt x="412699" y="1727529"/>
                  </a:lnTo>
                  <a:lnTo>
                    <a:pt x="412480" y="1727634"/>
                  </a:lnTo>
                  <a:lnTo>
                    <a:pt x="412227" y="1727693"/>
                  </a:lnTo>
                  <a:lnTo>
                    <a:pt x="411966" y="1727743"/>
                  </a:lnTo>
                  <a:lnTo>
                    <a:pt x="411728" y="1727811"/>
                  </a:lnTo>
                  <a:lnTo>
                    <a:pt x="411539" y="1727930"/>
                  </a:lnTo>
                  <a:lnTo>
                    <a:pt x="411418" y="1728108"/>
                  </a:lnTo>
                  <a:lnTo>
                    <a:pt x="411335" y="1728318"/>
                  </a:lnTo>
                  <a:lnTo>
                    <a:pt x="411275" y="1728550"/>
                  </a:lnTo>
                  <a:lnTo>
                    <a:pt x="411222" y="1728792"/>
                  </a:lnTo>
                  <a:lnTo>
                    <a:pt x="411090" y="1729275"/>
                  </a:lnTo>
                  <a:lnTo>
                    <a:pt x="411041" y="1729544"/>
                  </a:lnTo>
                  <a:lnTo>
                    <a:pt x="410984" y="1729804"/>
                  </a:lnTo>
                  <a:lnTo>
                    <a:pt x="410901" y="1730041"/>
                  </a:lnTo>
                  <a:lnTo>
                    <a:pt x="410771" y="1730228"/>
                  </a:lnTo>
                  <a:lnTo>
                    <a:pt x="410499" y="1730351"/>
                  </a:lnTo>
                  <a:lnTo>
                    <a:pt x="410103" y="1730355"/>
                  </a:lnTo>
                  <a:lnTo>
                    <a:pt x="409638" y="1730287"/>
                  </a:lnTo>
                  <a:lnTo>
                    <a:pt x="409158" y="1730196"/>
                  </a:lnTo>
                  <a:lnTo>
                    <a:pt x="408716" y="1730132"/>
                  </a:lnTo>
                  <a:lnTo>
                    <a:pt x="407948" y="1730063"/>
                  </a:lnTo>
                  <a:lnTo>
                    <a:pt x="407695" y="1730031"/>
                  </a:lnTo>
                  <a:lnTo>
                    <a:pt x="407442" y="1729986"/>
                  </a:lnTo>
                  <a:lnTo>
                    <a:pt x="407079" y="1729890"/>
                  </a:lnTo>
                  <a:lnTo>
                    <a:pt x="406721" y="1729767"/>
                  </a:lnTo>
                  <a:lnTo>
                    <a:pt x="406362" y="1729631"/>
                  </a:lnTo>
                  <a:lnTo>
                    <a:pt x="406003" y="1729503"/>
                  </a:lnTo>
                  <a:lnTo>
                    <a:pt x="405635" y="1729407"/>
                  </a:lnTo>
                  <a:lnTo>
                    <a:pt x="405444" y="1729366"/>
                  </a:lnTo>
                  <a:lnTo>
                    <a:pt x="405250" y="1729329"/>
                  </a:lnTo>
                  <a:lnTo>
                    <a:pt x="405057" y="1729298"/>
                  </a:lnTo>
                  <a:lnTo>
                    <a:pt x="404865" y="1729275"/>
                  </a:lnTo>
                  <a:lnTo>
                    <a:pt x="404672" y="1729266"/>
                  </a:lnTo>
                  <a:lnTo>
                    <a:pt x="404423" y="1729284"/>
                  </a:lnTo>
                  <a:lnTo>
                    <a:pt x="404173" y="1729320"/>
                  </a:lnTo>
                  <a:lnTo>
                    <a:pt x="403924" y="1729375"/>
                  </a:lnTo>
                  <a:lnTo>
                    <a:pt x="403682" y="1729452"/>
                  </a:lnTo>
                  <a:lnTo>
                    <a:pt x="403456" y="1729548"/>
                  </a:lnTo>
                  <a:lnTo>
                    <a:pt x="403214" y="1729713"/>
                  </a:lnTo>
                  <a:lnTo>
                    <a:pt x="402997" y="1729922"/>
                  </a:lnTo>
                  <a:lnTo>
                    <a:pt x="402791" y="1730154"/>
                  </a:lnTo>
                  <a:lnTo>
                    <a:pt x="402578" y="1730378"/>
                  </a:lnTo>
                  <a:lnTo>
                    <a:pt x="402344" y="1730565"/>
                  </a:lnTo>
                  <a:lnTo>
                    <a:pt x="402049" y="1730711"/>
                  </a:lnTo>
                  <a:lnTo>
                    <a:pt x="401724" y="1730816"/>
                  </a:lnTo>
                  <a:lnTo>
                    <a:pt x="401392" y="1730907"/>
                  </a:lnTo>
                  <a:lnTo>
                    <a:pt x="401067" y="1731007"/>
                  </a:lnTo>
                  <a:lnTo>
                    <a:pt x="400761" y="1731144"/>
                  </a:lnTo>
                  <a:lnTo>
                    <a:pt x="400357" y="1731349"/>
                  </a:lnTo>
                  <a:lnTo>
                    <a:pt x="400163" y="1731458"/>
                  </a:lnTo>
                  <a:lnTo>
                    <a:pt x="400001" y="1731586"/>
                  </a:lnTo>
                  <a:lnTo>
                    <a:pt x="399902" y="1731737"/>
                  </a:lnTo>
                  <a:lnTo>
                    <a:pt x="399885" y="1731924"/>
                  </a:lnTo>
                  <a:lnTo>
                    <a:pt x="399936" y="1732142"/>
                  </a:lnTo>
                  <a:lnTo>
                    <a:pt x="400036" y="1732375"/>
                  </a:lnTo>
                  <a:lnTo>
                    <a:pt x="400148" y="1732612"/>
                  </a:lnTo>
                  <a:lnTo>
                    <a:pt x="400368" y="1733109"/>
                  </a:lnTo>
                  <a:lnTo>
                    <a:pt x="400508" y="1733378"/>
                  </a:lnTo>
                  <a:lnTo>
                    <a:pt x="400651" y="1733642"/>
                  </a:lnTo>
                  <a:lnTo>
                    <a:pt x="400784" y="1733911"/>
                  </a:lnTo>
                  <a:lnTo>
                    <a:pt x="400886" y="1734185"/>
                  </a:lnTo>
                  <a:lnTo>
                    <a:pt x="400988" y="1734531"/>
                  </a:lnTo>
                  <a:lnTo>
                    <a:pt x="401071" y="1734896"/>
                  </a:lnTo>
                  <a:lnTo>
                    <a:pt x="401127" y="1735261"/>
                  </a:lnTo>
                  <a:lnTo>
                    <a:pt x="401143" y="1735616"/>
                  </a:lnTo>
                  <a:lnTo>
                    <a:pt x="401097" y="1735954"/>
                  </a:lnTo>
                  <a:lnTo>
                    <a:pt x="401037" y="1736191"/>
                  </a:lnTo>
                  <a:lnTo>
                    <a:pt x="400954" y="1736450"/>
                  </a:lnTo>
                  <a:lnTo>
                    <a:pt x="400852" y="1736692"/>
                  </a:lnTo>
                  <a:lnTo>
                    <a:pt x="400731" y="1736879"/>
                  </a:lnTo>
                  <a:lnTo>
                    <a:pt x="400595" y="1736979"/>
                  </a:lnTo>
                  <a:lnTo>
                    <a:pt x="400444" y="1736984"/>
                  </a:lnTo>
                  <a:lnTo>
                    <a:pt x="400274" y="1736938"/>
                  </a:lnTo>
                  <a:lnTo>
                    <a:pt x="400095" y="1736852"/>
                  </a:lnTo>
                  <a:lnTo>
                    <a:pt x="399751" y="1736660"/>
                  </a:lnTo>
                  <a:lnTo>
                    <a:pt x="399525" y="1736473"/>
                  </a:lnTo>
                  <a:lnTo>
                    <a:pt x="399309" y="1736227"/>
                  </a:lnTo>
                  <a:lnTo>
                    <a:pt x="399109" y="1735976"/>
                  </a:lnTo>
                  <a:lnTo>
                    <a:pt x="398916" y="1735789"/>
                  </a:lnTo>
                  <a:lnTo>
                    <a:pt x="398739" y="1735730"/>
                  </a:lnTo>
                  <a:lnTo>
                    <a:pt x="398580" y="1735799"/>
                  </a:lnTo>
                  <a:lnTo>
                    <a:pt x="398433" y="1735931"/>
                  </a:lnTo>
                  <a:lnTo>
                    <a:pt x="398146" y="1736282"/>
                  </a:lnTo>
                  <a:lnTo>
                    <a:pt x="398002" y="1736446"/>
                  </a:lnTo>
                  <a:lnTo>
                    <a:pt x="397832" y="1736624"/>
                  </a:lnTo>
                  <a:lnTo>
                    <a:pt x="397670" y="1736820"/>
                  </a:lnTo>
                  <a:lnTo>
                    <a:pt x="397506" y="1737002"/>
                  </a:lnTo>
                  <a:lnTo>
                    <a:pt x="397329" y="1737166"/>
                  </a:lnTo>
                  <a:lnTo>
                    <a:pt x="397136" y="1737280"/>
                  </a:lnTo>
                  <a:lnTo>
                    <a:pt x="396951" y="1737349"/>
                  </a:lnTo>
                  <a:lnTo>
                    <a:pt x="396747" y="1737403"/>
                  </a:lnTo>
                  <a:lnTo>
                    <a:pt x="396539" y="1737431"/>
                  </a:lnTo>
                  <a:lnTo>
                    <a:pt x="396343" y="1737426"/>
                  </a:lnTo>
                  <a:lnTo>
                    <a:pt x="396165" y="1737385"/>
                  </a:lnTo>
                  <a:lnTo>
                    <a:pt x="395999" y="1737262"/>
                  </a:lnTo>
                  <a:lnTo>
                    <a:pt x="395859" y="1737070"/>
                  </a:lnTo>
                  <a:lnTo>
                    <a:pt x="395738" y="1736829"/>
                  </a:lnTo>
                  <a:lnTo>
                    <a:pt x="395519" y="1736341"/>
                  </a:lnTo>
                  <a:lnTo>
                    <a:pt x="395361" y="1736022"/>
                  </a:lnTo>
                  <a:lnTo>
                    <a:pt x="395206" y="1735693"/>
                  </a:lnTo>
                  <a:lnTo>
                    <a:pt x="395072" y="1735356"/>
                  </a:lnTo>
                  <a:lnTo>
                    <a:pt x="394978" y="1735023"/>
                  </a:lnTo>
                  <a:lnTo>
                    <a:pt x="394940" y="1734686"/>
                  </a:lnTo>
                  <a:lnTo>
                    <a:pt x="394975" y="1734344"/>
                  </a:lnTo>
                  <a:lnTo>
                    <a:pt x="395062" y="1733993"/>
                  </a:lnTo>
                  <a:lnTo>
                    <a:pt x="395191" y="1733647"/>
                  </a:lnTo>
                  <a:lnTo>
                    <a:pt x="395349" y="1733314"/>
                  </a:lnTo>
                  <a:lnTo>
                    <a:pt x="395519" y="1732995"/>
                  </a:lnTo>
                  <a:lnTo>
                    <a:pt x="395708" y="1732712"/>
                  </a:lnTo>
                  <a:lnTo>
                    <a:pt x="395927" y="1732448"/>
                  </a:lnTo>
                  <a:lnTo>
                    <a:pt x="396403" y="1731937"/>
                  </a:lnTo>
                  <a:lnTo>
                    <a:pt x="396630" y="1731677"/>
                  </a:lnTo>
                  <a:lnTo>
                    <a:pt x="396755" y="1731522"/>
                  </a:lnTo>
                  <a:lnTo>
                    <a:pt x="396996" y="1731203"/>
                  </a:lnTo>
                  <a:lnTo>
                    <a:pt x="397121" y="1731048"/>
                  </a:lnTo>
                  <a:lnTo>
                    <a:pt x="397253" y="1730898"/>
                  </a:lnTo>
                  <a:lnTo>
                    <a:pt x="397514" y="1730611"/>
                  </a:lnTo>
                  <a:lnTo>
                    <a:pt x="397794" y="1730324"/>
                  </a:lnTo>
                  <a:lnTo>
                    <a:pt x="398089" y="1730059"/>
                  </a:lnTo>
                  <a:lnTo>
                    <a:pt x="398399" y="1729826"/>
                  </a:lnTo>
                  <a:lnTo>
                    <a:pt x="398728" y="1729649"/>
                  </a:lnTo>
                  <a:lnTo>
                    <a:pt x="398984" y="1729566"/>
                  </a:lnTo>
                  <a:lnTo>
                    <a:pt x="399253" y="1729521"/>
                  </a:lnTo>
                  <a:lnTo>
                    <a:pt x="399532" y="1729484"/>
                  </a:lnTo>
                  <a:lnTo>
                    <a:pt x="399804" y="1729443"/>
                  </a:lnTo>
                  <a:lnTo>
                    <a:pt x="400065" y="1729366"/>
                  </a:lnTo>
                  <a:lnTo>
                    <a:pt x="400376" y="1729206"/>
                  </a:lnTo>
                  <a:lnTo>
                    <a:pt x="400670" y="1729006"/>
                  </a:lnTo>
                  <a:lnTo>
                    <a:pt x="401237" y="1728559"/>
                  </a:lnTo>
                  <a:lnTo>
                    <a:pt x="401539" y="1728359"/>
                  </a:lnTo>
                  <a:lnTo>
                    <a:pt x="401936" y="1728144"/>
                  </a:lnTo>
                  <a:lnTo>
                    <a:pt x="402348" y="1727948"/>
                  </a:lnTo>
                  <a:lnTo>
                    <a:pt x="402768" y="1727766"/>
                  </a:lnTo>
                  <a:lnTo>
                    <a:pt x="403614" y="1727424"/>
                  </a:lnTo>
                  <a:lnTo>
                    <a:pt x="404064" y="1727255"/>
                  </a:lnTo>
                  <a:lnTo>
                    <a:pt x="404517" y="1727100"/>
                  </a:lnTo>
                  <a:lnTo>
                    <a:pt x="404974" y="1726950"/>
                  </a:lnTo>
                  <a:lnTo>
                    <a:pt x="405425" y="1726790"/>
                  </a:lnTo>
                  <a:lnTo>
                    <a:pt x="405871" y="1726612"/>
                  </a:lnTo>
                  <a:lnTo>
                    <a:pt x="406316" y="1726421"/>
                  </a:lnTo>
                  <a:lnTo>
                    <a:pt x="406762" y="1726221"/>
                  </a:lnTo>
                  <a:lnTo>
                    <a:pt x="407200" y="1726006"/>
                  </a:lnTo>
                  <a:lnTo>
                    <a:pt x="407616" y="1725769"/>
                  </a:lnTo>
                  <a:lnTo>
                    <a:pt x="408010" y="1725496"/>
                  </a:lnTo>
                  <a:lnTo>
                    <a:pt x="408303" y="1725240"/>
                  </a:lnTo>
                  <a:lnTo>
                    <a:pt x="408580" y="1724958"/>
                  </a:lnTo>
                  <a:lnTo>
                    <a:pt x="408845" y="1724662"/>
                  </a:lnTo>
                  <a:lnTo>
                    <a:pt x="409105" y="1724356"/>
                  </a:lnTo>
                  <a:lnTo>
                    <a:pt x="409366" y="1724060"/>
                  </a:lnTo>
                  <a:lnTo>
                    <a:pt x="409627" y="1723772"/>
                  </a:lnTo>
                  <a:lnTo>
                    <a:pt x="410133" y="1723189"/>
                  </a:lnTo>
                  <a:lnTo>
                    <a:pt x="410394" y="1722902"/>
                  </a:lnTo>
                  <a:lnTo>
                    <a:pt x="410667" y="1722624"/>
                  </a:lnTo>
                  <a:lnTo>
                    <a:pt x="410960" y="1722350"/>
                  </a:lnTo>
                  <a:lnTo>
                    <a:pt x="411271" y="1722090"/>
                  </a:lnTo>
                  <a:lnTo>
                    <a:pt x="411898" y="1721579"/>
                  </a:lnTo>
                  <a:lnTo>
                    <a:pt x="412204" y="1721315"/>
                  </a:lnTo>
                  <a:lnTo>
                    <a:pt x="412767" y="1720786"/>
                  </a:lnTo>
                  <a:lnTo>
                    <a:pt x="413043" y="1720513"/>
                  </a:lnTo>
                  <a:lnTo>
                    <a:pt x="413326" y="1720253"/>
                  </a:lnTo>
                  <a:lnTo>
                    <a:pt x="413617" y="1720002"/>
                  </a:lnTo>
                  <a:lnTo>
                    <a:pt x="413894" y="1719788"/>
                  </a:lnTo>
                  <a:lnTo>
                    <a:pt x="414173" y="1719579"/>
                  </a:lnTo>
                  <a:lnTo>
                    <a:pt x="414457" y="1719378"/>
                  </a:lnTo>
                  <a:lnTo>
                    <a:pt x="414748" y="1719182"/>
                  </a:lnTo>
                  <a:lnTo>
                    <a:pt x="415042" y="1718995"/>
                  </a:lnTo>
                  <a:lnTo>
                    <a:pt x="415333" y="1718753"/>
                  </a:lnTo>
                  <a:lnTo>
                    <a:pt x="415616" y="1718493"/>
                  </a:lnTo>
                  <a:lnTo>
                    <a:pt x="415885" y="1718215"/>
                  </a:lnTo>
                  <a:lnTo>
                    <a:pt x="416139" y="1717923"/>
                  </a:lnTo>
                  <a:lnTo>
                    <a:pt x="416369" y="1717623"/>
                  </a:lnTo>
                  <a:lnTo>
                    <a:pt x="416630" y="1717212"/>
                  </a:lnTo>
                  <a:lnTo>
                    <a:pt x="416860" y="1716779"/>
                  </a:lnTo>
                  <a:lnTo>
                    <a:pt x="417064" y="1716323"/>
                  </a:lnTo>
                  <a:lnTo>
                    <a:pt x="417238" y="1715859"/>
                  </a:lnTo>
                  <a:lnTo>
                    <a:pt x="417393" y="1715394"/>
                  </a:lnTo>
                  <a:lnTo>
                    <a:pt x="417510" y="1714974"/>
                  </a:lnTo>
                  <a:lnTo>
                    <a:pt x="417608" y="1714546"/>
                  </a:lnTo>
                  <a:lnTo>
                    <a:pt x="417684" y="1714112"/>
                  </a:lnTo>
                  <a:lnTo>
                    <a:pt x="417744" y="1713675"/>
                  </a:lnTo>
                  <a:lnTo>
                    <a:pt x="417790" y="1713242"/>
                  </a:lnTo>
                  <a:lnTo>
                    <a:pt x="417797" y="1712754"/>
                  </a:lnTo>
                  <a:lnTo>
                    <a:pt x="417756" y="1712262"/>
                  </a:lnTo>
                  <a:lnTo>
                    <a:pt x="417710" y="1711769"/>
                  </a:lnTo>
                  <a:lnTo>
                    <a:pt x="417691" y="1711286"/>
                  </a:lnTo>
                  <a:lnTo>
                    <a:pt x="417744" y="1710812"/>
                  </a:lnTo>
                  <a:lnTo>
                    <a:pt x="417816" y="1710498"/>
                  </a:lnTo>
                  <a:lnTo>
                    <a:pt x="417907" y="1710179"/>
                  </a:lnTo>
                  <a:lnTo>
                    <a:pt x="418016" y="1709869"/>
                  </a:lnTo>
                  <a:lnTo>
                    <a:pt x="418149" y="1709572"/>
                  </a:lnTo>
                  <a:lnTo>
                    <a:pt x="418307" y="1709294"/>
                  </a:lnTo>
                  <a:lnTo>
                    <a:pt x="418524" y="1708989"/>
                  </a:lnTo>
                  <a:lnTo>
                    <a:pt x="418777" y="1708688"/>
                  </a:lnTo>
                  <a:lnTo>
                    <a:pt x="419060" y="1708419"/>
                  </a:lnTo>
                  <a:lnTo>
                    <a:pt x="419358" y="1708200"/>
                  </a:lnTo>
                  <a:lnTo>
                    <a:pt x="419672" y="1708059"/>
                  </a:lnTo>
                  <a:lnTo>
                    <a:pt x="420001" y="1708022"/>
                  </a:lnTo>
                  <a:lnTo>
                    <a:pt x="420356" y="1708068"/>
                  </a:lnTo>
                  <a:lnTo>
                    <a:pt x="420726" y="1708159"/>
                  </a:lnTo>
                  <a:lnTo>
                    <a:pt x="421097" y="1708268"/>
                  </a:lnTo>
                  <a:lnTo>
                    <a:pt x="421459" y="1708364"/>
                  </a:lnTo>
                  <a:lnTo>
                    <a:pt x="421879" y="1708433"/>
                  </a:lnTo>
                  <a:lnTo>
                    <a:pt x="422310" y="1708496"/>
                  </a:lnTo>
                  <a:lnTo>
                    <a:pt x="422733" y="1708574"/>
                  </a:lnTo>
                  <a:lnTo>
                    <a:pt x="423137" y="1708683"/>
                  </a:lnTo>
                  <a:lnTo>
                    <a:pt x="423511" y="1708847"/>
                  </a:lnTo>
                  <a:lnTo>
                    <a:pt x="423757" y="1709016"/>
                  </a:lnTo>
                  <a:lnTo>
                    <a:pt x="423991" y="1709212"/>
                  </a:lnTo>
                  <a:lnTo>
                    <a:pt x="424430" y="1709650"/>
                  </a:lnTo>
                  <a:lnTo>
                    <a:pt x="424657" y="1709859"/>
                  </a:lnTo>
                  <a:lnTo>
                    <a:pt x="425458" y="1710566"/>
                  </a:lnTo>
                  <a:lnTo>
                    <a:pt x="425862" y="1710917"/>
                  </a:lnTo>
                  <a:lnTo>
                    <a:pt x="426270" y="1711264"/>
                  </a:lnTo>
                  <a:lnTo>
                    <a:pt x="426943" y="1711815"/>
                  </a:lnTo>
                  <a:lnTo>
                    <a:pt x="427204" y="1712025"/>
                  </a:lnTo>
                  <a:lnTo>
                    <a:pt x="427464" y="1712230"/>
                  </a:lnTo>
                  <a:lnTo>
                    <a:pt x="427733" y="1712430"/>
                  </a:lnTo>
                  <a:lnTo>
                    <a:pt x="428009" y="1712617"/>
                  </a:lnTo>
                  <a:lnTo>
                    <a:pt x="428288" y="1712777"/>
                  </a:lnTo>
                  <a:lnTo>
                    <a:pt x="428576" y="1712918"/>
                  </a:lnTo>
                  <a:lnTo>
                    <a:pt x="428867" y="1713055"/>
                  </a:lnTo>
                  <a:lnTo>
                    <a:pt x="429154" y="1713201"/>
                  </a:lnTo>
                  <a:lnTo>
                    <a:pt x="429430" y="1713360"/>
                  </a:lnTo>
                  <a:lnTo>
                    <a:pt x="429740" y="1713584"/>
                  </a:lnTo>
                  <a:lnTo>
                    <a:pt x="430038" y="1713825"/>
                  </a:lnTo>
                  <a:lnTo>
                    <a:pt x="430329" y="1714081"/>
                  </a:lnTo>
                  <a:lnTo>
                    <a:pt x="430624" y="1714327"/>
                  </a:lnTo>
                  <a:lnTo>
                    <a:pt x="430930" y="1714559"/>
                  </a:lnTo>
                  <a:lnTo>
                    <a:pt x="431278" y="1714774"/>
                  </a:lnTo>
                  <a:lnTo>
                    <a:pt x="431637" y="1714970"/>
                  </a:lnTo>
                  <a:lnTo>
                    <a:pt x="432003" y="1715161"/>
                  </a:lnTo>
                  <a:lnTo>
                    <a:pt x="432359" y="1715357"/>
                  </a:lnTo>
                  <a:lnTo>
                    <a:pt x="432702" y="1715580"/>
                  </a:lnTo>
                  <a:lnTo>
                    <a:pt x="433020" y="1715813"/>
                  </a:lnTo>
                  <a:lnTo>
                    <a:pt x="433322" y="1716068"/>
                  </a:lnTo>
                  <a:lnTo>
                    <a:pt x="433621" y="1716328"/>
                  </a:lnTo>
                  <a:lnTo>
                    <a:pt x="434203" y="1716866"/>
                  </a:lnTo>
                  <a:lnTo>
                    <a:pt x="434452" y="1717099"/>
                  </a:lnTo>
                  <a:lnTo>
                    <a:pt x="434940" y="1717582"/>
                  </a:lnTo>
                  <a:lnTo>
                    <a:pt x="435435" y="1718056"/>
                  </a:lnTo>
                  <a:lnTo>
                    <a:pt x="435817" y="1718393"/>
                  </a:lnTo>
                  <a:lnTo>
                    <a:pt x="436599" y="1719050"/>
                  </a:lnTo>
                  <a:lnTo>
                    <a:pt x="436992" y="1719373"/>
                  </a:lnTo>
                  <a:lnTo>
                    <a:pt x="437377" y="1719711"/>
                  </a:lnTo>
                  <a:lnTo>
                    <a:pt x="437710" y="1720021"/>
                  </a:lnTo>
                  <a:lnTo>
                    <a:pt x="438364" y="1720668"/>
                  </a:lnTo>
                  <a:lnTo>
                    <a:pt x="438700" y="1720978"/>
                  </a:lnTo>
                  <a:lnTo>
                    <a:pt x="439052" y="1721270"/>
                  </a:lnTo>
                  <a:lnTo>
                    <a:pt x="439429" y="1721525"/>
                  </a:lnTo>
                  <a:lnTo>
                    <a:pt x="439822" y="1721757"/>
                  </a:lnTo>
                  <a:lnTo>
                    <a:pt x="440227" y="1721981"/>
                  </a:lnTo>
                  <a:lnTo>
                    <a:pt x="440624" y="1722213"/>
                  </a:lnTo>
                  <a:lnTo>
                    <a:pt x="440998" y="1722473"/>
                  </a:lnTo>
                  <a:lnTo>
                    <a:pt x="441255" y="1722683"/>
                  </a:lnTo>
                  <a:lnTo>
                    <a:pt x="441497" y="1722906"/>
                  </a:lnTo>
                  <a:lnTo>
                    <a:pt x="441980" y="1723362"/>
                  </a:lnTo>
                  <a:lnTo>
                    <a:pt x="442234" y="1723572"/>
                  </a:lnTo>
                  <a:lnTo>
                    <a:pt x="442627" y="1723868"/>
                  </a:lnTo>
                  <a:lnTo>
                    <a:pt x="443027" y="1724151"/>
                  </a:lnTo>
                  <a:lnTo>
                    <a:pt x="443443" y="1724420"/>
                  </a:lnTo>
                  <a:lnTo>
                    <a:pt x="443866" y="1724670"/>
                  </a:lnTo>
                  <a:lnTo>
                    <a:pt x="444297" y="1724908"/>
                  </a:lnTo>
                  <a:lnTo>
                    <a:pt x="444664" y="1725199"/>
                  </a:lnTo>
                  <a:lnTo>
                    <a:pt x="446462" y="1726143"/>
                  </a:lnTo>
                  <a:lnTo>
                    <a:pt x="448072" y="1726954"/>
                  </a:lnTo>
                  <a:lnTo>
                    <a:pt x="448586" y="1727356"/>
                  </a:lnTo>
                  <a:lnTo>
                    <a:pt x="449539" y="1728486"/>
                  </a:lnTo>
                  <a:lnTo>
                    <a:pt x="449920" y="1728883"/>
                  </a:lnTo>
                  <a:lnTo>
                    <a:pt x="450177" y="1729083"/>
                  </a:lnTo>
                  <a:lnTo>
                    <a:pt x="450748" y="1729877"/>
                  </a:lnTo>
                  <a:lnTo>
                    <a:pt x="451768" y="1730875"/>
                  </a:lnTo>
                  <a:lnTo>
                    <a:pt x="452921" y="1731746"/>
                  </a:lnTo>
                  <a:lnTo>
                    <a:pt x="454463" y="1732685"/>
                  </a:lnTo>
                  <a:lnTo>
                    <a:pt x="456190" y="1734217"/>
                  </a:lnTo>
                  <a:lnTo>
                    <a:pt x="457596" y="1735484"/>
                  </a:lnTo>
                  <a:lnTo>
                    <a:pt x="457917" y="1735621"/>
                  </a:lnTo>
                  <a:lnTo>
                    <a:pt x="458303" y="1735954"/>
                  </a:lnTo>
                  <a:lnTo>
                    <a:pt x="459009" y="1736423"/>
                  </a:lnTo>
                  <a:lnTo>
                    <a:pt x="459520" y="1736888"/>
                  </a:lnTo>
                  <a:lnTo>
                    <a:pt x="460408" y="1737950"/>
                  </a:lnTo>
                  <a:lnTo>
                    <a:pt x="461368" y="1738817"/>
                  </a:lnTo>
                  <a:lnTo>
                    <a:pt x="462384" y="1740011"/>
                  </a:lnTo>
                  <a:lnTo>
                    <a:pt x="462766" y="1740471"/>
                  </a:lnTo>
                  <a:lnTo>
                    <a:pt x="462887" y="1740996"/>
                  </a:lnTo>
                  <a:lnTo>
                    <a:pt x="463140" y="1741328"/>
                  </a:lnTo>
                  <a:lnTo>
                    <a:pt x="463257" y="1742049"/>
                  </a:lnTo>
                  <a:lnTo>
                    <a:pt x="463382" y="1742445"/>
                  </a:lnTo>
                  <a:lnTo>
                    <a:pt x="463495" y="1743362"/>
                  </a:lnTo>
                  <a:lnTo>
                    <a:pt x="463620" y="1743558"/>
                  </a:lnTo>
                  <a:lnTo>
                    <a:pt x="464062" y="1744351"/>
                  </a:lnTo>
                  <a:lnTo>
                    <a:pt x="464255" y="1744483"/>
                  </a:lnTo>
                  <a:lnTo>
                    <a:pt x="464383" y="1744488"/>
                  </a:lnTo>
                  <a:lnTo>
                    <a:pt x="464512" y="1744620"/>
                  </a:lnTo>
                  <a:lnTo>
                    <a:pt x="464901" y="1744625"/>
                  </a:lnTo>
                  <a:lnTo>
                    <a:pt x="465162" y="1744697"/>
                  </a:lnTo>
                  <a:lnTo>
                    <a:pt x="465355" y="1744766"/>
                  </a:lnTo>
                  <a:lnTo>
                    <a:pt x="465793" y="1745491"/>
                  </a:lnTo>
                  <a:lnTo>
                    <a:pt x="465789" y="1745883"/>
                  </a:lnTo>
                  <a:lnTo>
                    <a:pt x="465585" y="1746270"/>
                  </a:lnTo>
                  <a:lnTo>
                    <a:pt x="465253" y="1746786"/>
                  </a:lnTo>
                  <a:lnTo>
                    <a:pt x="465185" y="1746981"/>
                  </a:lnTo>
                  <a:lnTo>
                    <a:pt x="464788" y="1747497"/>
                  </a:lnTo>
                  <a:lnTo>
                    <a:pt x="464451" y="1748016"/>
                  </a:lnTo>
                  <a:lnTo>
                    <a:pt x="463665" y="1748523"/>
                  </a:lnTo>
                  <a:lnTo>
                    <a:pt x="463337" y="1748714"/>
                  </a:lnTo>
                  <a:lnTo>
                    <a:pt x="462607" y="1749484"/>
                  </a:lnTo>
                  <a:lnTo>
                    <a:pt x="462207" y="1750196"/>
                  </a:lnTo>
                  <a:lnTo>
                    <a:pt x="462074" y="1750323"/>
                  </a:lnTo>
                  <a:lnTo>
                    <a:pt x="461594" y="1751686"/>
                  </a:lnTo>
                  <a:lnTo>
                    <a:pt x="460869" y="1752461"/>
                  </a:lnTo>
                  <a:lnTo>
                    <a:pt x="459879" y="1753291"/>
                  </a:lnTo>
                  <a:lnTo>
                    <a:pt x="459546" y="1753939"/>
                  </a:lnTo>
                  <a:lnTo>
                    <a:pt x="459346" y="1754198"/>
                  </a:lnTo>
                  <a:lnTo>
                    <a:pt x="458938" y="1755302"/>
                  </a:lnTo>
                  <a:lnTo>
                    <a:pt x="458461" y="1756337"/>
                  </a:lnTo>
                  <a:lnTo>
                    <a:pt x="457914" y="1758024"/>
                  </a:lnTo>
                  <a:lnTo>
                    <a:pt x="458144" y="1759596"/>
                  </a:lnTo>
                  <a:lnTo>
                    <a:pt x="458397" y="1760062"/>
                  </a:lnTo>
                  <a:lnTo>
                    <a:pt x="458654" y="1760326"/>
                  </a:lnTo>
                  <a:lnTo>
                    <a:pt x="459675" y="1761192"/>
                  </a:lnTo>
                  <a:lnTo>
                    <a:pt x="461224" y="1761871"/>
                  </a:lnTo>
                  <a:lnTo>
                    <a:pt x="463424" y="1762172"/>
                  </a:lnTo>
                  <a:lnTo>
                    <a:pt x="464584" y="1762715"/>
                  </a:lnTo>
                  <a:lnTo>
                    <a:pt x="464777" y="1762719"/>
                  </a:lnTo>
                  <a:lnTo>
                    <a:pt x="465098" y="1762920"/>
                  </a:lnTo>
                  <a:lnTo>
                    <a:pt x="466262" y="1763267"/>
                  </a:lnTo>
                  <a:lnTo>
                    <a:pt x="467036" y="1763476"/>
                  </a:lnTo>
                  <a:lnTo>
                    <a:pt x="468076" y="1763627"/>
                  </a:lnTo>
                  <a:lnTo>
                    <a:pt x="468790" y="1763572"/>
                  </a:lnTo>
                  <a:lnTo>
                    <a:pt x="468986" y="1763381"/>
                  </a:lnTo>
                  <a:lnTo>
                    <a:pt x="469259" y="1762665"/>
                  </a:lnTo>
                  <a:lnTo>
                    <a:pt x="469330" y="1762341"/>
                  </a:lnTo>
                  <a:lnTo>
                    <a:pt x="469353" y="1760969"/>
                  </a:lnTo>
                  <a:lnTo>
                    <a:pt x="469497" y="1760253"/>
                  </a:lnTo>
                  <a:lnTo>
                    <a:pt x="470362" y="1759159"/>
                  </a:lnTo>
                  <a:lnTo>
                    <a:pt x="470948" y="1758840"/>
                  </a:lnTo>
                  <a:lnTo>
                    <a:pt x="471798" y="1758662"/>
                  </a:lnTo>
                  <a:lnTo>
                    <a:pt x="472898" y="1758808"/>
                  </a:lnTo>
                  <a:lnTo>
                    <a:pt x="473155" y="1758881"/>
                  </a:lnTo>
                  <a:lnTo>
                    <a:pt x="474580" y="1759168"/>
                  </a:lnTo>
                  <a:lnTo>
                    <a:pt x="476322" y="1759847"/>
                  </a:lnTo>
                  <a:lnTo>
                    <a:pt x="478378" y="1760932"/>
                  </a:lnTo>
                  <a:lnTo>
                    <a:pt x="479920" y="1762067"/>
                  </a:lnTo>
                  <a:lnTo>
                    <a:pt x="480687" y="1762733"/>
                  </a:lnTo>
                  <a:lnTo>
                    <a:pt x="481764" y="1764256"/>
                  </a:lnTo>
                  <a:lnTo>
                    <a:pt x="481889" y="1764452"/>
                  </a:lnTo>
                  <a:lnTo>
                    <a:pt x="482009" y="1764981"/>
                  </a:lnTo>
                  <a:lnTo>
                    <a:pt x="482062" y="1765765"/>
                  </a:lnTo>
                  <a:lnTo>
                    <a:pt x="482047" y="1766481"/>
                  </a:lnTo>
                  <a:lnTo>
                    <a:pt x="481715" y="1766932"/>
                  </a:lnTo>
                  <a:lnTo>
                    <a:pt x="481310" y="1767839"/>
                  </a:lnTo>
                  <a:lnTo>
                    <a:pt x="480513" y="1768870"/>
                  </a:lnTo>
                  <a:lnTo>
                    <a:pt x="479519" y="1769964"/>
                  </a:lnTo>
                  <a:lnTo>
                    <a:pt x="478457" y="1771382"/>
                  </a:lnTo>
                  <a:lnTo>
                    <a:pt x="478257" y="1771642"/>
                  </a:lnTo>
                  <a:lnTo>
                    <a:pt x="477331" y="1772672"/>
                  </a:lnTo>
                  <a:lnTo>
                    <a:pt x="475883" y="1773689"/>
                  </a:lnTo>
                  <a:lnTo>
                    <a:pt x="475487" y="1774013"/>
                  </a:lnTo>
                  <a:lnTo>
                    <a:pt x="475029" y="1774264"/>
                  </a:lnTo>
                  <a:lnTo>
                    <a:pt x="474897" y="1774264"/>
                  </a:lnTo>
                  <a:lnTo>
                    <a:pt x="473786" y="1774765"/>
                  </a:lnTo>
                  <a:lnTo>
                    <a:pt x="472221" y="1775262"/>
                  </a:lnTo>
                  <a:lnTo>
                    <a:pt x="471564" y="1775577"/>
                  </a:lnTo>
                  <a:lnTo>
                    <a:pt x="470385" y="1776338"/>
                  </a:lnTo>
                  <a:lnTo>
                    <a:pt x="469663" y="1776716"/>
                  </a:lnTo>
                  <a:lnTo>
                    <a:pt x="469141" y="1776707"/>
                  </a:lnTo>
                  <a:lnTo>
                    <a:pt x="469009" y="1776903"/>
                  </a:lnTo>
                  <a:lnTo>
                    <a:pt x="467970" y="1776949"/>
                  </a:lnTo>
                  <a:lnTo>
                    <a:pt x="466088" y="1776917"/>
                  </a:lnTo>
                  <a:lnTo>
                    <a:pt x="465891" y="1776981"/>
                  </a:lnTo>
                  <a:lnTo>
                    <a:pt x="464792" y="1776894"/>
                  </a:lnTo>
                  <a:lnTo>
                    <a:pt x="461216" y="1777026"/>
                  </a:lnTo>
                  <a:lnTo>
                    <a:pt x="459913" y="1777268"/>
                  </a:lnTo>
                  <a:lnTo>
                    <a:pt x="457566" y="1777943"/>
                  </a:lnTo>
                  <a:lnTo>
                    <a:pt x="457301" y="1778203"/>
                  </a:lnTo>
                  <a:lnTo>
                    <a:pt x="453189" y="1779370"/>
                  </a:lnTo>
                  <a:lnTo>
                    <a:pt x="451950" y="1779808"/>
                  </a:lnTo>
                  <a:lnTo>
                    <a:pt x="450646" y="1780045"/>
                  </a:lnTo>
                  <a:lnTo>
                    <a:pt x="450264" y="1779648"/>
                  </a:lnTo>
                  <a:lnTo>
                    <a:pt x="449943" y="1779443"/>
                  </a:lnTo>
                  <a:lnTo>
                    <a:pt x="449690" y="1779046"/>
                  </a:lnTo>
                  <a:lnTo>
                    <a:pt x="449505" y="1778458"/>
                  </a:lnTo>
                  <a:lnTo>
                    <a:pt x="449380" y="1778257"/>
                  </a:lnTo>
                  <a:lnTo>
                    <a:pt x="449384" y="1777998"/>
                  </a:lnTo>
                  <a:lnTo>
                    <a:pt x="449078" y="1776949"/>
                  </a:lnTo>
                  <a:lnTo>
                    <a:pt x="448541" y="1774195"/>
                  </a:lnTo>
                  <a:lnTo>
                    <a:pt x="448428" y="1773279"/>
                  </a:lnTo>
                  <a:lnTo>
                    <a:pt x="448239" y="1772946"/>
                  </a:lnTo>
                  <a:lnTo>
                    <a:pt x="447993" y="1772093"/>
                  </a:lnTo>
                  <a:lnTo>
                    <a:pt x="447619" y="1771305"/>
                  </a:lnTo>
                  <a:lnTo>
                    <a:pt x="447177" y="1770575"/>
                  </a:lnTo>
                  <a:lnTo>
                    <a:pt x="446920" y="1770311"/>
                  </a:lnTo>
                  <a:lnTo>
                    <a:pt x="446795" y="1770046"/>
                  </a:lnTo>
                  <a:lnTo>
                    <a:pt x="445196" y="1768583"/>
                  </a:lnTo>
                  <a:lnTo>
                    <a:pt x="444497" y="1767785"/>
                  </a:lnTo>
                  <a:lnTo>
                    <a:pt x="443983" y="1767516"/>
                  </a:lnTo>
                  <a:lnTo>
                    <a:pt x="442366" y="1767229"/>
                  </a:lnTo>
                  <a:lnTo>
                    <a:pt x="442105" y="1767224"/>
                  </a:lnTo>
                  <a:lnTo>
                    <a:pt x="438333" y="1767712"/>
                  </a:lnTo>
                  <a:lnTo>
                    <a:pt x="438095" y="1767890"/>
                  </a:lnTo>
                  <a:lnTo>
                    <a:pt x="437627" y="1768259"/>
                  </a:lnTo>
                  <a:lnTo>
                    <a:pt x="437158" y="1768637"/>
                  </a:lnTo>
                  <a:lnTo>
                    <a:pt x="436950" y="1768829"/>
                  </a:lnTo>
                  <a:lnTo>
                    <a:pt x="436542" y="1769225"/>
                  </a:lnTo>
                  <a:lnTo>
                    <a:pt x="436327" y="1769403"/>
                  </a:lnTo>
                  <a:lnTo>
                    <a:pt x="436100" y="1769554"/>
                  </a:lnTo>
                  <a:lnTo>
                    <a:pt x="435684" y="1769691"/>
                  </a:lnTo>
                  <a:lnTo>
                    <a:pt x="435227" y="1769736"/>
                  </a:lnTo>
                  <a:lnTo>
                    <a:pt x="434740" y="1769736"/>
                  </a:lnTo>
                  <a:lnTo>
                    <a:pt x="434248" y="1769722"/>
                  </a:lnTo>
                  <a:lnTo>
                    <a:pt x="433772" y="1769745"/>
                  </a:lnTo>
                  <a:lnTo>
                    <a:pt x="433443" y="1769800"/>
                  </a:lnTo>
                  <a:lnTo>
                    <a:pt x="433107" y="1769877"/>
                  </a:lnTo>
                  <a:lnTo>
                    <a:pt x="432774" y="1769946"/>
                  </a:lnTo>
                  <a:lnTo>
                    <a:pt x="432449" y="1769978"/>
                  </a:lnTo>
                  <a:lnTo>
                    <a:pt x="432143" y="1769946"/>
                  </a:lnTo>
                  <a:lnTo>
                    <a:pt x="431950" y="1769877"/>
                  </a:lnTo>
                  <a:lnTo>
                    <a:pt x="431769" y="1769782"/>
                  </a:lnTo>
                  <a:lnTo>
                    <a:pt x="431406" y="1769563"/>
                  </a:lnTo>
                  <a:lnTo>
                    <a:pt x="431221" y="1769463"/>
                  </a:lnTo>
                  <a:lnTo>
                    <a:pt x="430726" y="1769285"/>
                  </a:lnTo>
                  <a:lnTo>
                    <a:pt x="430204" y="1769162"/>
                  </a:lnTo>
                  <a:lnTo>
                    <a:pt x="429679" y="1769052"/>
                  </a:lnTo>
                  <a:lnTo>
                    <a:pt x="429165" y="1768915"/>
                  </a:lnTo>
                  <a:lnTo>
                    <a:pt x="428681" y="1768719"/>
                  </a:lnTo>
                  <a:lnTo>
                    <a:pt x="428398" y="1768532"/>
                  </a:lnTo>
                  <a:lnTo>
                    <a:pt x="428130" y="1768305"/>
                  </a:lnTo>
                  <a:lnTo>
                    <a:pt x="427865" y="1768072"/>
                  </a:lnTo>
                  <a:lnTo>
                    <a:pt x="427597" y="1767881"/>
                  </a:lnTo>
                  <a:lnTo>
                    <a:pt x="427306" y="1767762"/>
                  </a:lnTo>
                  <a:lnTo>
                    <a:pt x="426954" y="1767748"/>
                  </a:lnTo>
                  <a:lnTo>
                    <a:pt x="426588" y="1767830"/>
                  </a:lnTo>
                  <a:lnTo>
                    <a:pt x="425821" y="1768099"/>
                  </a:lnTo>
                  <a:lnTo>
                    <a:pt x="425439" y="1768195"/>
                  </a:lnTo>
                  <a:lnTo>
                    <a:pt x="425023" y="1768241"/>
                  </a:lnTo>
                  <a:lnTo>
                    <a:pt x="424173" y="1768277"/>
                  </a:lnTo>
                  <a:lnTo>
                    <a:pt x="423753" y="1768314"/>
                  </a:lnTo>
                  <a:lnTo>
                    <a:pt x="423345" y="1768391"/>
                  </a:lnTo>
                  <a:lnTo>
                    <a:pt x="423107" y="1768464"/>
                  </a:lnTo>
                  <a:lnTo>
                    <a:pt x="422873" y="1768546"/>
                  </a:lnTo>
                  <a:lnTo>
                    <a:pt x="422642" y="1768637"/>
                  </a:lnTo>
                  <a:lnTo>
                    <a:pt x="422177" y="1768833"/>
                  </a:lnTo>
                  <a:lnTo>
                    <a:pt x="421607" y="1769089"/>
                  </a:lnTo>
                  <a:lnTo>
                    <a:pt x="421047" y="1769362"/>
                  </a:lnTo>
                  <a:lnTo>
                    <a:pt x="420772" y="1769508"/>
                  </a:lnTo>
                  <a:lnTo>
                    <a:pt x="420439" y="1769704"/>
                  </a:lnTo>
                  <a:lnTo>
                    <a:pt x="419789" y="1770128"/>
                  </a:lnTo>
                  <a:lnTo>
                    <a:pt x="419464" y="1770333"/>
                  </a:lnTo>
                  <a:lnTo>
                    <a:pt x="419128" y="1770529"/>
                  </a:lnTo>
                  <a:lnTo>
                    <a:pt x="418674" y="1770762"/>
                  </a:lnTo>
                  <a:lnTo>
                    <a:pt x="418213" y="1770976"/>
                  </a:lnTo>
                  <a:lnTo>
                    <a:pt x="417744" y="1771181"/>
                  </a:lnTo>
                  <a:lnTo>
                    <a:pt x="417268" y="1771364"/>
                  </a:lnTo>
                  <a:lnTo>
                    <a:pt x="416788" y="1771537"/>
                  </a:lnTo>
                  <a:lnTo>
                    <a:pt x="416376" y="1771665"/>
                  </a:lnTo>
                  <a:lnTo>
                    <a:pt x="415957" y="1771779"/>
                  </a:lnTo>
                  <a:lnTo>
                    <a:pt x="415534" y="1771884"/>
                  </a:lnTo>
                  <a:lnTo>
                    <a:pt x="414691" y="1772080"/>
                  </a:lnTo>
                  <a:lnTo>
                    <a:pt x="413901" y="1772271"/>
                  </a:lnTo>
                  <a:lnTo>
                    <a:pt x="413107" y="1772440"/>
                  </a:lnTo>
                  <a:lnTo>
                    <a:pt x="412710" y="1772513"/>
                  </a:lnTo>
                  <a:lnTo>
                    <a:pt x="412340" y="1772563"/>
                  </a:lnTo>
                  <a:lnTo>
                    <a:pt x="411966" y="1772604"/>
                  </a:lnTo>
                  <a:lnTo>
                    <a:pt x="411222" y="1772677"/>
                  </a:lnTo>
                  <a:lnTo>
                    <a:pt x="410847" y="1772709"/>
                  </a:lnTo>
                  <a:lnTo>
                    <a:pt x="410451" y="1772750"/>
                  </a:lnTo>
                  <a:lnTo>
                    <a:pt x="410058" y="1772786"/>
                  </a:lnTo>
                  <a:lnTo>
                    <a:pt x="409661" y="1772818"/>
                  </a:lnTo>
                  <a:lnTo>
                    <a:pt x="409264" y="1772859"/>
                  </a:lnTo>
                  <a:lnTo>
                    <a:pt x="408115" y="1773001"/>
                  </a:lnTo>
                  <a:lnTo>
                    <a:pt x="407741" y="1773055"/>
                  </a:lnTo>
                  <a:lnTo>
                    <a:pt x="407371" y="1773128"/>
                  </a:lnTo>
                  <a:lnTo>
                    <a:pt x="407008" y="1773224"/>
                  </a:lnTo>
                  <a:lnTo>
                    <a:pt x="406562" y="1773393"/>
                  </a:lnTo>
                  <a:lnTo>
                    <a:pt x="406131" y="1773593"/>
                  </a:lnTo>
                  <a:lnTo>
                    <a:pt x="405708" y="1773830"/>
                  </a:lnTo>
                  <a:lnTo>
                    <a:pt x="405296" y="1774086"/>
                  </a:lnTo>
                  <a:lnTo>
                    <a:pt x="404895" y="1774350"/>
                  </a:lnTo>
                  <a:lnTo>
                    <a:pt x="404523" y="1774606"/>
                  </a:lnTo>
                  <a:lnTo>
                    <a:pt x="404411" y="1774683"/>
                  </a:lnTo>
                  <a:lnTo>
                    <a:pt x="403924" y="1775039"/>
                  </a:lnTo>
                  <a:lnTo>
                    <a:pt x="403463" y="1775422"/>
                  </a:lnTo>
                  <a:lnTo>
                    <a:pt x="403066" y="1775837"/>
                  </a:lnTo>
                  <a:lnTo>
                    <a:pt x="402771" y="1776297"/>
                  </a:lnTo>
                  <a:lnTo>
                    <a:pt x="402647" y="1776643"/>
                  </a:lnTo>
                  <a:lnTo>
                    <a:pt x="402575" y="1777017"/>
                  </a:lnTo>
                  <a:lnTo>
                    <a:pt x="402529" y="1777400"/>
                  </a:lnTo>
                  <a:lnTo>
                    <a:pt x="402476" y="1777783"/>
                  </a:lnTo>
                  <a:lnTo>
                    <a:pt x="402390" y="1778153"/>
                  </a:lnTo>
                  <a:lnTo>
                    <a:pt x="402219" y="1778700"/>
                  </a:lnTo>
                  <a:lnTo>
                    <a:pt x="402027" y="1779251"/>
                  </a:lnTo>
                  <a:lnTo>
                    <a:pt x="401796" y="1779785"/>
                  </a:lnTo>
                  <a:lnTo>
                    <a:pt x="401520" y="1780273"/>
                  </a:lnTo>
                  <a:lnTo>
                    <a:pt x="401184" y="1780697"/>
                  </a:lnTo>
                  <a:lnTo>
                    <a:pt x="400954" y="1780920"/>
                  </a:lnTo>
                  <a:lnTo>
                    <a:pt x="400708" y="1781139"/>
                  </a:lnTo>
                  <a:lnTo>
                    <a:pt x="400447" y="1781331"/>
                  </a:lnTo>
                  <a:lnTo>
                    <a:pt x="400171" y="1781495"/>
                  </a:lnTo>
                  <a:lnTo>
                    <a:pt x="399891" y="1781609"/>
                  </a:lnTo>
                  <a:lnTo>
                    <a:pt x="399449" y="1781640"/>
                  </a:lnTo>
                  <a:lnTo>
                    <a:pt x="398969" y="1781536"/>
                  </a:lnTo>
                  <a:lnTo>
                    <a:pt x="398467" y="1781349"/>
                  </a:lnTo>
                  <a:lnTo>
                    <a:pt x="397960" y="1781148"/>
                  </a:lnTo>
                  <a:lnTo>
                    <a:pt x="397462" y="1780979"/>
                  </a:lnTo>
                  <a:lnTo>
                    <a:pt x="397076" y="1780843"/>
                  </a:lnTo>
                  <a:lnTo>
                    <a:pt x="396675" y="1780674"/>
                  </a:lnTo>
                  <a:lnTo>
                    <a:pt x="396279" y="1780519"/>
                  </a:lnTo>
                  <a:lnTo>
                    <a:pt x="395916" y="1780437"/>
                  </a:lnTo>
                  <a:lnTo>
                    <a:pt x="395613" y="1780478"/>
                  </a:lnTo>
                  <a:lnTo>
                    <a:pt x="395353" y="1780710"/>
                  </a:lnTo>
                  <a:lnTo>
                    <a:pt x="395122" y="1781103"/>
                  </a:lnTo>
                  <a:lnTo>
                    <a:pt x="394952" y="1781572"/>
                  </a:lnTo>
                  <a:lnTo>
                    <a:pt x="394861" y="1782046"/>
                  </a:lnTo>
                  <a:lnTo>
                    <a:pt x="394880" y="1782448"/>
                  </a:lnTo>
                  <a:lnTo>
                    <a:pt x="395081" y="1782776"/>
                  </a:lnTo>
                  <a:lnTo>
                    <a:pt x="395458" y="1783059"/>
                  </a:lnTo>
                  <a:lnTo>
                    <a:pt x="396411" y="1783587"/>
                  </a:lnTo>
                  <a:lnTo>
                    <a:pt x="396879" y="1783925"/>
                  </a:lnTo>
                  <a:lnTo>
                    <a:pt x="397159" y="1784153"/>
                  </a:lnTo>
                  <a:lnTo>
                    <a:pt x="397518" y="1784431"/>
                  </a:lnTo>
                  <a:lnTo>
                    <a:pt x="397851" y="1784718"/>
                  </a:lnTo>
                  <a:lnTo>
                    <a:pt x="398096" y="1785014"/>
                  </a:lnTo>
                  <a:lnTo>
                    <a:pt x="398198" y="1785306"/>
                  </a:lnTo>
                  <a:lnTo>
                    <a:pt x="398149" y="1785584"/>
                  </a:lnTo>
                  <a:lnTo>
                    <a:pt x="398006" y="1785867"/>
                  </a:lnTo>
                  <a:lnTo>
                    <a:pt x="397802" y="1786150"/>
                  </a:lnTo>
                  <a:lnTo>
                    <a:pt x="397359" y="1786692"/>
                  </a:lnTo>
                  <a:lnTo>
                    <a:pt x="397076" y="1786975"/>
                  </a:lnTo>
                  <a:lnTo>
                    <a:pt x="396721" y="1787262"/>
                  </a:lnTo>
                  <a:lnTo>
                    <a:pt x="396377" y="1787527"/>
                  </a:lnTo>
                  <a:lnTo>
                    <a:pt x="396131" y="1787764"/>
                  </a:lnTo>
                  <a:lnTo>
                    <a:pt x="396059" y="1787951"/>
                  </a:lnTo>
                  <a:lnTo>
                    <a:pt x="396226" y="1788083"/>
                  </a:lnTo>
                  <a:lnTo>
                    <a:pt x="396555" y="1788156"/>
                  </a:lnTo>
                  <a:lnTo>
                    <a:pt x="396963" y="1788211"/>
                  </a:lnTo>
                  <a:lnTo>
                    <a:pt x="397363" y="1788293"/>
                  </a:lnTo>
                  <a:lnTo>
                    <a:pt x="397677" y="1788443"/>
                  </a:lnTo>
                  <a:lnTo>
                    <a:pt x="397873" y="1788639"/>
                  </a:lnTo>
                  <a:lnTo>
                    <a:pt x="398051" y="1788867"/>
                  </a:lnTo>
                  <a:lnTo>
                    <a:pt x="398206" y="1789118"/>
                  </a:lnTo>
                  <a:lnTo>
                    <a:pt x="398327" y="1789382"/>
                  </a:lnTo>
                  <a:lnTo>
                    <a:pt x="398403" y="1789647"/>
                  </a:lnTo>
                  <a:lnTo>
                    <a:pt x="398395" y="1790180"/>
                  </a:lnTo>
                  <a:lnTo>
                    <a:pt x="398429" y="1790723"/>
                  </a:lnTo>
                  <a:lnTo>
                    <a:pt x="398505" y="1791266"/>
                  </a:lnTo>
                  <a:lnTo>
                    <a:pt x="398618" y="1791799"/>
                  </a:lnTo>
                  <a:lnTo>
                    <a:pt x="398769" y="1792310"/>
                  </a:lnTo>
                  <a:lnTo>
                    <a:pt x="398977" y="1792802"/>
                  </a:lnTo>
                  <a:lnTo>
                    <a:pt x="399241" y="1793276"/>
                  </a:lnTo>
                  <a:lnTo>
                    <a:pt x="399536" y="1793737"/>
                  </a:lnTo>
                  <a:lnTo>
                    <a:pt x="399839" y="1794197"/>
                  </a:lnTo>
                  <a:lnTo>
                    <a:pt x="400118" y="1794667"/>
                  </a:lnTo>
                  <a:lnTo>
                    <a:pt x="400319" y="1795045"/>
                  </a:lnTo>
                  <a:lnTo>
                    <a:pt x="400511" y="1795433"/>
                  </a:lnTo>
                  <a:lnTo>
                    <a:pt x="400704" y="1795811"/>
                  </a:lnTo>
                  <a:lnTo>
                    <a:pt x="400908" y="1796190"/>
                  </a:lnTo>
                  <a:lnTo>
                    <a:pt x="401131" y="1796550"/>
                  </a:lnTo>
                  <a:lnTo>
                    <a:pt x="401403" y="1796924"/>
                  </a:lnTo>
                  <a:lnTo>
                    <a:pt x="401694" y="1797280"/>
                  </a:lnTo>
                  <a:lnTo>
                    <a:pt x="402000" y="1797631"/>
                  </a:lnTo>
                  <a:lnTo>
                    <a:pt x="402310" y="1797977"/>
                  </a:lnTo>
                  <a:lnTo>
                    <a:pt x="402609" y="1798328"/>
                  </a:lnTo>
                  <a:lnTo>
                    <a:pt x="402858" y="1798634"/>
                  </a:lnTo>
                  <a:lnTo>
                    <a:pt x="403349" y="1799258"/>
                  </a:lnTo>
                  <a:lnTo>
                    <a:pt x="403603" y="1799564"/>
                  </a:lnTo>
                  <a:lnTo>
                    <a:pt x="403860" y="1799865"/>
                  </a:lnTo>
                  <a:lnTo>
                    <a:pt x="404169" y="1800207"/>
                  </a:lnTo>
                  <a:lnTo>
                    <a:pt x="405137" y="1801192"/>
                  </a:lnTo>
                  <a:lnTo>
                    <a:pt x="405454" y="1801525"/>
                  </a:lnTo>
                  <a:lnTo>
                    <a:pt x="405810" y="1801917"/>
                  </a:lnTo>
                  <a:lnTo>
                    <a:pt x="406157" y="1802313"/>
                  </a:lnTo>
                  <a:lnTo>
                    <a:pt x="406501" y="1802715"/>
                  </a:lnTo>
                  <a:lnTo>
                    <a:pt x="406838" y="1803125"/>
                  </a:lnTo>
                  <a:lnTo>
                    <a:pt x="407159" y="1803540"/>
                  </a:lnTo>
                  <a:lnTo>
                    <a:pt x="407779" y="1804311"/>
                  </a:lnTo>
                  <a:lnTo>
                    <a:pt x="408074" y="1804707"/>
                  </a:lnTo>
                  <a:lnTo>
                    <a:pt x="408327" y="1805118"/>
                  </a:lnTo>
                  <a:lnTo>
                    <a:pt x="408519" y="1805546"/>
                  </a:lnTo>
                  <a:lnTo>
                    <a:pt x="408621" y="1805947"/>
                  </a:lnTo>
                  <a:lnTo>
                    <a:pt x="408674" y="1806362"/>
                  </a:lnTo>
                  <a:lnTo>
                    <a:pt x="408697" y="1806791"/>
                  </a:lnTo>
                  <a:lnTo>
                    <a:pt x="408712" y="1807648"/>
                  </a:lnTo>
                  <a:lnTo>
                    <a:pt x="408708" y="1807954"/>
                  </a:lnTo>
                  <a:lnTo>
                    <a:pt x="408674" y="1808560"/>
                  </a:lnTo>
                  <a:lnTo>
                    <a:pt x="408667" y="1808861"/>
                  </a:lnTo>
                  <a:lnTo>
                    <a:pt x="408686" y="1809162"/>
                  </a:lnTo>
                  <a:lnTo>
                    <a:pt x="408791" y="1809664"/>
                  </a:lnTo>
                  <a:lnTo>
                    <a:pt x="408977" y="1810151"/>
                  </a:lnTo>
                  <a:lnTo>
                    <a:pt x="409404" y="1811127"/>
                  </a:lnTo>
                  <a:lnTo>
                    <a:pt x="409570" y="1811629"/>
                  </a:lnTo>
                  <a:lnTo>
                    <a:pt x="409691" y="1812167"/>
                  </a:lnTo>
                  <a:lnTo>
                    <a:pt x="409801" y="1812783"/>
                  </a:lnTo>
                  <a:lnTo>
                    <a:pt x="409959" y="1813799"/>
                  </a:lnTo>
                  <a:lnTo>
                    <a:pt x="409993" y="1813968"/>
                  </a:lnTo>
                  <a:lnTo>
                    <a:pt x="410148" y="1813918"/>
                  </a:lnTo>
                  <a:lnTo>
                    <a:pt x="410303" y="1813845"/>
                  </a:lnTo>
                  <a:lnTo>
                    <a:pt x="410451" y="1813745"/>
                  </a:lnTo>
                  <a:lnTo>
                    <a:pt x="410587" y="1813635"/>
                  </a:lnTo>
                  <a:lnTo>
                    <a:pt x="410696" y="1813512"/>
                  </a:lnTo>
                  <a:lnTo>
                    <a:pt x="410764" y="1813234"/>
                  </a:lnTo>
                  <a:lnTo>
                    <a:pt x="410681" y="1812846"/>
                  </a:lnTo>
                  <a:lnTo>
                    <a:pt x="410534" y="1812399"/>
                  </a:lnTo>
                  <a:lnTo>
                    <a:pt x="410405" y="1811939"/>
                  </a:lnTo>
                  <a:lnTo>
                    <a:pt x="410386" y="1811524"/>
                  </a:lnTo>
                  <a:lnTo>
                    <a:pt x="410522" y="1811050"/>
                  </a:lnTo>
                  <a:lnTo>
                    <a:pt x="410768" y="1810585"/>
                  </a:lnTo>
                  <a:lnTo>
                    <a:pt x="411082" y="1810133"/>
                  </a:lnTo>
                  <a:lnTo>
                    <a:pt x="411445" y="1809714"/>
                  </a:lnTo>
                  <a:lnTo>
                    <a:pt x="411819" y="1809335"/>
                  </a:lnTo>
                  <a:lnTo>
                    <a:pt x="412053" y="1809116"/>
                  </a:lnTo>
                  <a:lnTo>
                    <a:pt x="412299" y="1808902"/>
                  </a:lnTo>
                  <a:lnTo>
                    <a:pt x="412559" y="1808706"/>
                  </a:lnTo>
                  <a:lnTo>
                    <a:pt x="412831" y="1808542"/>
                  </a:lnTo>
                  <a:lnTo>
                    <a:pt x="413111" y="1808428"/>
                  </a:lnTo>
                  <a:lnTo>
                    <a:pt x="413478" y="1808378"/>
                  </a:lnTo>
                  <a:lnTo>
                    <a:pt x="413871" y="1808405"/>
                  </a:lnTo>
                  <a:lnTo>
                    <a:pt x="414275" y="1808492"/>
                  </a:lnTo>
                  <a:lnTo>
                    <a:pt x="415526" y="1808811"/>
                  </a:lnTo>
                  <a:lnTo>
                    <a:pt x="415964" y="1808952"/>
                  </a:lnTo>
                  <a:lnTo>
                    <a:pt x="416403" y="1809112"/>
                  </a:lnTo>
                  <a:lnTo>
                    <a:pt x="416837" y="1809276"/>
                  </a:lnTo>
                  <a:lnTo>
                    <a:pt x="417922" y="1809673"/>
                  </a:lnTo>
                  <a:lnTo>
                    <a:pt x="419490" y="1810279"/>
                  </a:lnTo>
                  <a:lnTo>
                    <a:pt x="420091" y="1810525"/>
                  </a:lnTo>
                  <a:lnTo>
                    <a:pt x="420386" y="1810658"/>
                  </a:lnTo>
                  <a:lnTo>
                    <a:pt x="420636" y="1810763"/>
                  </a:lnTo>
                  <a:lnTo>
                    <a:pt x="420893" y="1810858"/>
                  </a:lnTo>
                  <a:lnTo>
                    <a:pt x="421138" y="1810968"/>
                  </a:lnTo>
                  <a:lnTo>
                    <a:pt x="421361" y="1811095"/>
                  </a:lnTo>
                  <a:lnTo>
                    <a:pt x="421539" y="1811259"/>
                  </a:lnTo>
                  <a:lnTo>
                    <a:pt x="421663" y="1811460"/>
                  </a:lnTo>
                  <a:lnTo>
                    <a:pt x="421758" y="1811688"/>
                  </a:lnTo>
                  <a:lnTo>
                    <a:pt x="421826" y="1811939"/>
                  </a:lnTo>
                  <a:lnTo>
                    <a:pt x="421864" y="1812194"/>
                  </a:lnTo>
                  <a:lnTo>
                    <a:pt x="421864" y="1812431"/>
                  </a:lnTo>
                  <a:lnTo>
                    <a:pt x="421754" y="1812760"/>
                  </a:lnTo>
                  <a:lnTo>
                    <a:pt x="421512" y="1813070"/>
                  </a:lnTo>
                  <a:lnTo>
                    <a:pt x="421206" y="1813380"/>
                  </a:lnTo>
                  <a:lnTo>
                    <a:pt x="420904" y="1813704"/>
                  </a:lnTo>
                  <a:lnTo>
                    <a:pt x="420673" y="1814046"/>
                  </a:lnTo>
                  <a:lnTo>
                    <a:pt x="420500" y="1814410"/>
                  </a:lnTo>
                  <a:lnTo>
                    <a:pt x="420326" y="1814812"/>
                  </a:lnTo>
                  <a:lnTo>
                    <a:pt x="420186" y="1815213"/>
                  </a:lnTo>
                  <a:lnTo>
                    <a:pt x="420125" y="1815587"/>
                  </a:lnTo>
                  <a:lnTo>
                    <a:pt x="420178" y="1815901"/>
                  </a:lnTo>
                  <a:lnTo>
                    <a:pt x="420299" y="1816116"/>
                  </a:lnTo>
                  <a:lnTo>
                    <a:pt x="420469" y="1816335"/>
                  </a:lnTo>
                  <a:lnTo>
                    <a:pt x="420670" y="1816526"/>
                  </a:lnTo>
                  <a:lnTo>
                    <a:pt x="420885" y="1816667"/>
                  </a:lnTo>
                  <a:lnTo>
                    <a:pt x="421089" y="1816731"/>
                  </a:lnTo>
                  <a:lnTo>
                    <a:pt x="421202" y="1816599"/>
                  </a:lnTo>
                  <a:lnTo>
                    <a:pt x="421323" y="1816243"/>
                  </a:lnTo>
                  <a:lnTo>
                    <a:pt x="421463" y="1815769"/>
                  </a:lnTo>
                  <a:lnTo>
                    <a:pt x="421626" y="1815281"/>
                  </a:lnTo>
                  <a:lnTo>
                    <a:pt x="421818" y="1814880"/>
                  </a:lnTo>
                  <a:lnTo>
                    <a:pt x="422004" y="1814629"/>
                  </a:lnTo>
                  <a:lnTo>
                    <a:pt x="422204" y="1814388"/>
                  </a:lnTo>
                  <a:lnTo>
                    <a:pt x="422423" y="1814160"/>
                  </a:lnTo>
                  <a:lnTo>
                    <a:pt x="422654" y="1813941"/>
                  </a:lnTo>
                  <a:lnTo>
                    <a:pt x="422888" y="1813735"/>
                  </a:lnTo>
                  <a:lnTo>
                    <a:pt x="423470" y="1813211"/>
                  </a:lnTo>
                  <a:lnTo>
                    <a:pt x="423780" y="1812974"/>
                  </a:lnTo>
                  <a:lnTo>
                    <a:pt x="424093" y="1812796"/>
                  </a:lnTo>
                  <a:lnTo>
                    <a:pt x="424415" y="1812714"/>
                  </a:lnTo>
                  <a:lnTo>
                    <a:pt x="424725" y="1812760"/>
                  </a:lnTo>
                  <a:lnTo>
                    <a:pt x="425046" y="1812906"/>
                  </a:lnTo>
                  <a:lnTo>
                    <a:pt x="425692" y="1813298"/>
                  </a:lnTo>
                  <a:lnTo>
                    <a:pt x="426028" y="1813439"/>
                  </a:lnTo>
                  <a:lnTo>
                    <a:pt x="426554" y="1813571"/>
                  </a:lnTo>
                  <a:lnTo>
                    <a:pt x="427106" y="1813653"/>
                  </a:lnTo>
                  <a:lnTo>
                    <a:pt x="427661" y="1813694"/>
                  </a:lnTo>
                  <a:lnTo>
                    <a:pt x="428217" y="1813690"/>
                  </a:lnTo>
                  <a:lnTo>
                    <a:pt x="428757" y="1813635"/>
                  </a:lnTo>
                  <a:lnTo>
                    <a:pt x="429728" y="1813717"/>
                  </a:lnTo>
                  <a:lnTo>
                    <a:pt x="431153" y="1814132"/>
                  </a:lnTo>
                  <a:lnTo>
                    <a:pt x="433731" y="1814636"/>
                  </a:lnTo>
                  <a:lnTo>
                    <a:pt x="434841" y="1814853"/>
                  </a:lnTo>
                  <a:lnTo>
                    <a:pt x="435552" y="1814930"/>
                  </a:lnTo>
                  <a:lnTo>
                    <a:pt x="436070" y="1815072"/>
                  </a:lnTo>
                  <a:lnTo>
                    <a:pt x="439119" y="1815122"/>
                  </a:lnTo>
                  <a:lnTo>
                    <a:pt x="440223" y="1815272"/>
                  </a:lnTo>
                  <a:lnTo>
                    <a:pt x="440937" y="1815286"/>
                  </a:lnTo>
                  <a:lnTo>
                    <a:pt x="441973" y="1815368"/>
                  </a:lnTo>
                  <a:lnTo>
                    <a:pt x="444512" y="1815085"/>
                  </a:lnTo>
                  <a:lnTo>
                    <a:pt x="444773" y="1815026"/>
                  </a:lnTo>
                  <a:lnTo>
                    <a:pt x="444966" y="1815094"/>
                  </a:lnTo>
                  <a:lnTo>
                    <a:pt x="445361" y="1815034"/>
                  </a:lnTo>
                  <a:lnTo>
                    <a:pt x="445748" y="1814976"/>
                  </a:lnTo>
                  <a:lnTo>
                    <a:pt x="446138" y="1814789"/>
                  </a:lnTo>
                  <a:lnTo>
                    <a:pt x="446599" y="1814533"/>
                  </a:lnTo>
                  <a:lnTo>
                    <a:pt x="446867" y="1814146"/>
                  </a:lnTo>
                  <a:lnTo>
                    <a:pt x="447347" y="1812586"/>
                  </a:lnTo>
                  <a:lnTo>
                    <a:pt x="448186" y="1809203"/>
                  </a:lnTo>
                  <a:lnTo>
                    <a:pt x="449822" y="1804662"/>
                  </a:lnTo>
                  <a:lnTo>
                    <a:pt x="450642" y="1802259"/>
                  </a:lnTo>
                  <a:lnTo>
                    <a:pt x="451115" y="1801287"/>
                  </a:lnTo>
                  <a:lnTo>
                    <a:pt x="451651" y="1800380"/>
                  </a:lnTo>
                  <a:lnTo>
                    <a:pt x="452184" y="1799669"/>
                  </a:lnTo>
                  <a:lnTo>
                    <a:pt x="453307" y="1798515"/>
                  </a:lnTo>
                  <a:lnTo>
                    <a:pt x="453964" y="1798068"/>
                  </a:lnTo>
                  <a:lnTo>
                    <a:pt x="455733" y="1797184"/>
                  </a:lnTo>
                  <a:lnTo>
                    <a:pt x="456353" y="1797042"/>
                  </a:lnTo>
                  <a:lnTo>
                    <a:pt x="456750" y="1797001"/>
                  </a:lnTo>
                  <a:lnTo>
                    <a:pt x="457158" y="1797001"/>
                  </a:lnTo>
                  <a:lnTo>
                    <a:pt x="457566" y="1797042"/>
                  </a:lnTo>
                  <a:lnTo>
                    <a:pt x="457966" y="1797115"/>
                  </a:lnTo>
                  <a:lnTo>
                    <a:pt x="458348" y="1797229"/>
                  </a:lnTo>
                  <a:lnTo>
                    <a:pt x="458669" y="1797366"/>
                  </a:lnTo>
                  <a:lnTo>
                    <a:pt x="458979" y="1797539"/>
                  </a:lnTo>
                  <a:lnTo>
                    <a:pt x="459278" y="1797740"/>
                  </a:lnTo>
                  <a:lnTo>
                    <a:pt x="459572" y="1797950"/>
                  </a:lnTo>
                  <a:lnTo>
                    <a:pt x="459860" y="1798160"/>
                  </a:lnTo>
                  <a:lnTo>
                    <a:pt x="460094" y="1798337"/>
                  </a:lnTo>
                  <a:lnTo>
                    <a:pt x="460321" y="1798515"/>
                  </a:lnTo>
                  <a:lnTo>
                    <a:pt x="460544" y="1798702"/>
                  </a:lnTo>
                  <a:lnTo>
                    <a:pt x="460982" y="1799085"/>
                  </a:lnTo>
                  <a:lnTo>
                    <a:pt x="461466" y="1799514"/>
                  </a:lnTo>
                  <a:lnTo>
                    <a:pt x="461704" y="1799737"/>
                  </a:lnTo>
                  <a:lnTo>
                    <a:pt x="461931" y="1799965"/>
                  </a:lnTo>
                  <a:lnTo>
                    <a:pt x="462139" y="1800211"/>
                  </a:lnTo>
                  <a:lnTo>
                    <a:pt x="462301" y="1800435"/>
                  </a:lnTo>
                  <a:lnTo>
                    <a:pt x="462452" y="1800667"/>
                  </a:lnTo>
                  <a:lnTo>
                    <a:pt x="462596" y="1800909"/>
                  </a:lnTo>
                  <a:lnTo>
                    <a:pt x="462860" y="1801402"/>
                  </a:lnTo>
                  <a:lnTo>
                    <a:pt x="463004" y="1801684"/>
                  </a:lnTo>
                  <a:lnTo>
                    <a:pt x="463136" y="1801967"/>
                  </a:lnTo>
                  <a:lnTo>
                    <a:pt x="463265" y="1802254"/>
                  </a:lnTo>
                  <a:lnTo>
                    <a:pt x="463386" y="1802541"/>
                  </a:lnTo>
                  <a:lnTo>
                    <a:pt x="463582" y="1803034"/>
                  </a:lnTo>
                  <a:lnTo>
                    <a:pt x="463805" y="1803654"/>
                  </a:lnTo>
                  <a:lnTo>
                    <a:pt x="464119" y="1804570"/>
                  </a:lnTo>
                  <a:lnTo>
                    <a:pt x="464191" y="1804808"/>
                  </a:lnTo>
                  <a:lnTo>
                    <a:pt x="464247" y="1805049"/>
                  </a:lnTo>
                  <a:lnTo>
                    <a:pt x="464289" y="1805314"/>
                  </a:lnTo>
                  <a:lnTo>
                    <a:pt x="464315" y="1805583"/>
                  </a:lnTo>
                  <a:lnTo>
                    <a:pt x="464349" y="1806121"/>
                  </a:lnTo>
                  <a:lnTo>
                    <a:pt x="464380" y="1806390"/>
                  </a:lnTo>
                  <a:lnTo>
                    <a:pt x="464425" y="1806659"/>
                  </a:lnTo>
                  <a:lnTo>
                    <a:pt x="464542" y="1807197"/>
                  </a:lnTo>
                  <a:lnTo>
                    <a:pt x="464591" y="1807461"/>
                  </a:lnTo>
                  <a:lnTo>
                    <a:pt x="464629" y="1807735"/>
                  </a:lnTo>
                  <a:lnTo>
                    <a:pt x="464659" y="1808127"/>
                  </a:lnTo>
                  <a:lnTo>
                    <a:pt x="464667" y="1808524"/>
                  </a:lnTo>
                  <a:lnTo>
                    <a:pt x="464652" y="1808920"/>
                  </a:lnTo>
                  <a:lnTo>
                    <a:pt x="464621" y="1809317"/>
                  </a:lnTo>
                  <a:lnTo>
                    <a:pt x="464569" y="1809709"/>
                  </a:lnTo>
                  <a:lnTo>
                    <a:pt x="464546" y="1809914"/>
                  </a:lnTo>
                  <a:lnTo>
                    <a:pt x="464512" y="1810516"/>
                  </a:lnTo>
                  <a:lnTo>
                    <a:pt x="464512" y="1811515"/>
                  </a:lnTo>
                  <a:lnTo>
                    <a:pt x="464535" y="1812012"/>
                  </a:lnTo>
                  <a:lnTo>
                    <a:pt x="464591" y="1812500"/>
                  </a:lnTo>
                  <a:lnTo>
                    <a:pt x="464701" y="1812969"/>
                  </a:lnTo>
                  <a:lnTo>
                    <a:pt x="464818" y="1813311"/>
                  </a:lnTo>
                  <a:lnTo>
                    <a:pt x="464958" y="1813653"/>
                  </a:lnTo>
                  <a:lnTo>
                    <a:pt x="465117" y="1813982"/>
                  </a:lnTo>
                  <a:lnTo>
                    <a:pt x="465294" y="1814301"/>
                  </a:lnTo>
                  <a:lnTo>
                    <a:pt x="465491" y="1814602"/>
                  </a:lnTo>
                  <a:lnTo>
                    <a:pt x="465680" y="1814999"/>
                  </a:lnTo>
                  <a:lnTo>
                    <a:pt x="466443" y="1815860"/>
                  </a:lnTo>
                  <a:lnTo>
                    <a:pt x="467532" y="1816795"/>
                  </a:lnTo>
                  <a:lnTo>
                    <a:pt x="469387" y="1818200"/>
                  </a:lnTo>
                  <a:lnTo>
                    <a:pt x="470540" y="1819266"/>
                  </a:lnTo>
                  <a:lnTo>
                    <a:pt x="472255" y="1821319"/>
                  </a:lnTo>
                  <a:lnTo>
                    <a:pt x="472830" y="1821920"/>
                  </a:lnTo>
                  <a:lnTo>
                    <a:pt x="473729" y="1822655"/>
                  </a:lnTo>
                  <a:lnTo>
                    <a:pt x="474175" y="1823120"/>
                  </a:lnTo>
                  <a:lnTo>
                    <a:pt x="475778" y="1824127"/>
                  </a:lnTo>
                  <a:lnTo>
                    <a:pt x="477388" y="1825003"/>
                  </a:lnTo>
                  <a:lnTo>
                    <a:pt x="477902" y="1825340"/>
                  </a:lnTo>
                  <a:lnTo>
                    <a:pt x="478673" y="1825678"/>
                  </a:lnTo>
                  <a:lnTo>
                    <a:pt x="480547" y="1826234"/>
                  </a:lnTo>
                  <a:lnTo>
                    <a:pt x="480804" y="1826371"/>
                  </a:lnTo>
                  <a:lnTo>
                    <a:pt x="482293" y="1826722"/>
                  </a:lnTo>
                  <a:lnTo>
                    <a:pt x="483782" y="1826877"/>
                  </a:lnTo>
                  <a:lnTo>
                    <a:pt x="484300" y="1827018"/>
                  </a:lnTo>
                  <a:lnTo>
                    <a:pt x="484886" y="1827027"/>
                  </a:lnTo>
                  <a:lnTo>
                    <a:pt x="485536" y="1826909"/>
                  </a:lnTo>
                  <a:lnTo>
                    <a:pt x="486579" y="1826535"/>
                  </a:lnTo>
                  <a:lnTo>
                    <a:pt x="487189" y="1826418"/>
                  </a:lnTo>
                  <a:lnTo>
                    <a:pt x="488143" y="1826234"/>
                  </a:lnTo>
                  <a:lnTo>
                    <a:pt x="488793" y="1826248"/>
                  </a:lnTo>
                  <a:lnTo>
                    <a:pt x="489704" y="1826198"/>
                  </a:lnTo>
                  <a:lnTo>
                    <a:pt x="489897" y="1826056"/>
                  </a:lnTo>
                  <a:lnTo>
                    <a:pt x="490086" y="1825906"/>
                  </a:lnTo>
                  <a:lnTo>
                    <a:pt x="490267" y="1825746"/>
                  </a:lnTo>
                  <a:lnTo>
                    <a:pt x="490445" y="1825582"/>
                  </a:lnTo>
                  <a:lnTo>
                    <a:pt x="490611" y="1825409"/>
                  </a:lnTo>
                  <a:lnTo>
                    <a:pt x="490804" y="1825176"/>
                  </a:lnTo>
                  <a:lnTo>
                    <a:pt x="490978" y="1824921"/>
                  </a:lnTo>
                  <a:lnTo>
                    <a:pt x="491310" y="1824401"/>
                  </a:lnTo>
                  <a:lnTo>
                    <a:pt x="491484" y="1824146"/>
                  </a:lnTo>
                  <a:lnTo>
                    <a:pt x="491696" y="1823877"/>
                  </a:lnTo>
                  <a:lnTo>
                    <a:pt x="492153" y="1823357"/>
                  </a:lnTo>
                  <a:lnTo>
                    <a:pt x="492361" y="1823083"/>
                  </a:lnTo>
                  <a:lnTo>
                    <a:pt x="492527" y="1822796"/>
                  </a:lnTo>
                  <a:lnTo>
                    <a:pt x="492629" y="1822536"/>
                  </a:lnTo>
                  <a:lnTo>
                    <a:pt x="492701" y="1822267"/>
                  </a:lnTo>
                  <a:lnTo>
                    <a:pt x="492822" y="1821711"/>
                  </a:lnTo>
                  <a:lnTo>
                    <a:pt x="492890" y="1821437"/>
                  </a:lnTo>
                  <a:lnTo>
                    <a:pt x="492954" y="1821264"/>
                  </a:lnTo>
                  <a:lnTo>
                    <a:pt x="493094" y="1820926"/>
                  </a:lnTo>
                  <a:lnTo>
                    <a:pt x="493147" y="1820753"/>
                  </a:lnTo>
                  <a:lnTo>
                    <a:pt x="493162" y="1820584"/>
                  </a:lnTo>
                  <a:lnTo>
                    <a:pt x="493098" y="1820361"/>
                  </a:lnTo>
                  <a:lnTo>
                    <a:pt x="492954" y="1820142"/>
                  </a:lnTo>
                  <a:lnTo>
                    <a:pt x="492773" y="1819923"/>
                  </a:lnTo>
                  <a:lnTo>
                    <a:pt x="492607" y="1819700"/>
                  </a:lnTo>
                  <a:lnTo>
                    <a:pt x="492501" y="1819463"/>
                  </a:lnTo>
                  <a:lnTo>
                    <a:pt x="492470" y="1819093"/>
                  </a:lnTo>
                  <a:lnTo>
                    <a:pt x="492520" y="1818692"/>
                  </a:lnTo>
                  <a:lnTo>
                    <a:pt x="492633" y="1818282"/>
                  </a:lnTo>
                  <a:lnTo>
                    <a:pt x="492788" y="1817880"/>
                  </a:lnTo>
                  <a:lnTo>
                    <a:pt x="492962" y="1817506"/>
                  </a:lnTo>
                  <a:lnTo>
                    <a:pt x="493101" y="1817246"/>
                  </a:lnTo>
                  <a:lnTo>
                    <a:pt x="493257" y="1816991"/>
                  </a:lnTo>
                  <a:lnTo>
                    <a:pt x="493430" y="1816750"/>
                  </a:lnTo>
                  <a:lnTo>
                    <a:pt x="493623" y="1816522"/>
                  </a:lnTo>
                  <a:lnTo>
                    <a:pt x="493835" y="1816325"/>
                  </a:lnTo>
                  <a:lnTo>
                    <a:pt x="494126" y="1816157"/>
                  </a:lnTo>
                  <a:lnTo>
                    <a:pt x="494462" y="1816043"/>
                  </a:lnTo>
                  <a:lnTo>
                    <a:pt x="494817" y="1815947"/>
                  </a:lnTo>
                  <a:lnTo>
                    <a:pt x="495161" y="1815838"/>
                  </a:lnTo>
                  <a:lnTo>
                    <a:pt x="495464" y="1815673"/>
                  </a:lnTo>
                  <a:lnTo>
                    <a:pt x="495747" y="1815395"/>
                  </a:lnTo>
                  <a:lnTo>
                    <a:pt x="495993" y="1815062"/>
                  </a:lnTo>
                  <a:lnTo>
                    <a:pt x="496212" y="1814693"/>
                  </a:lnTo>
                  <a:lnTo>
                    <a:pt x="496435" y="1814328"/>
                  </a:lnTo>
                  <a:lnTo>
                    <a:pt x="496680" y="1813986"/>
                  </a:lnTo>
                  <a:lnTo>
                    <a:pt x="496930" y="1813708"/>
                  </a:lnTo>
                  <a:lnTo>
                    <a:pt x="497187" y="1813439"/>
                  </a:lnTo>
                  <a:lnTo>
                    <a:pt x="497720" y="1812910"/>
                  </a:lnTo>
                  <a:lnTo>
                    <a:pt x="497984" y="1812641"/>
                  </a:lnTo>
                  <a:lnTo>
                    <a:pt x="498649" y="1811925"/>
                  </a:lnTo>
                  <a:lnTo>
                    <a:pt x="498876" y="1811693"/>
                  </a:lnTo>
                  <a:lnTo>
                    <a:pt x="499534" y="1811059"/>
                  </a:lnTo>
                  <a:lnTo>
                    <a:pt x="499753" y="1810858"/>
                  </a:lnTo>
                  <a:lnTo>
                    <a:pt x="499987" y="1810685"/>
                  </a:lnTo>
                  <a:lnTo>
                    <a:pt x="500233" y="1810548"/>
                  </a:lnTo>
                  <a:lnTo>
                    <a:pt x="500516" y="1810448"/>
                  </a:lnTo>
                  <a:lnTo>
                    <a:pt x="500819" y="1810384"/>
                  </a:lnTo>
                  <a:lnTo>
                    <a:pt x="501132" y="1810352"/>
                  </a:lnTo>
                  <a:lnTo>
                    <a:pt x="501767" y="1810320"/>
                  </a:lnTo>
                  <a:lnTo>
                    <a:pt x="502024" y="1810325"/>
                  </a:lnTo>
                  <a:lnTo>
                    <a:pt x="502546" y="1810379"/>
                  </a:lnTo>
                  <a:lnTo>
                    <a:pt x="502803" y="1810379"/>
                  </a:lnTo>
                  <a:lnTo>
                    <a:pt x="503041" y="1810343"/>
                  </a:lnTo>
                  <a:lnTo>
                    <a:pt x="503283" y="1810234"/>
                  </a:lnTo>
                  <a:lnTo>
                    <a:pt x="503509" y="1810069"/>
                  </a:lnTo>
                  <a:lnTo>
                    <a:pt x="503729" y="1809882"/>
                  </a:lnTo>
                  <a:lnTo>
                    <a:pt x="503940" y="1809686"/>
                  </a:lnTo>
                  <a:lnTo>
                    <a:pt x="504163" y="1809509"/>
                  </a:lnTo>
                  <a:lnTo>
                    <a:pt x="504303" y="1809408"/>
                  </a:lnTo>
                  <a:lnTo>
                    <a:pt x="504586" y="1809217"/>
                  </a:lnTo>
                  <a:lnTo>
                    <a:pt x="504760" y="1809116"/>
                  </a:lnTo>
                  <a:lnTo>
                    <a:pt x="504930" y="1809012"/>
                  </a:lnTo>
                  <a:lnTo>
                    <a:pt x="505097" y="1808893"/>
                  </a:lnTo>
                  <a:lnTo>
                    <a:pt x="505259" y="1808770"/>
                  </a:lnTo>
                  <a:lnTo>
                    <a:pt x="505414" y="1808638"/>
                  </a:lnTo>
                  <a:lnTo>
                    <a:pt x="505524" y="1808533"/>
                  </a:lnTo>
                  <a:lnTo>
                    <a:pt x="505630" y="1808423"/>
                  </a:lnTo>
                  <a:lnTo>
                    <a:pt x="505837" y="1808195"/>
                  </a:lnTo>
                  <a:lnTo>
                    <a:pt x="506026" y="1807963"/>
                  </a:lnTo>
                  <a:lnTo>
                    <a:pt x="506287" y="1807607"/>
                  </a:lnTo>
                  <a:lnTo>
                    <a:pt x="506378" y="1807489"/>
                  </a:lnTo>
                  <a:lnTo>
                    <a:pt x="506510" y="1807343"/>
                  </a:lnTo>
                  <a:lnTo>
                    <a:pt x="506582" y="1807274"/>
                  </a:lnTo>
                  <a:lnTo>
                    <a:pt x="506639" y="1807197"/>
                  </a:lnTo>
                  <a:lnTo>
                    <a:pt x="506703" y="1807046"/>
                  </a:lnTo>
                  <a:lnTo>
                    <a:pt x="506737" y="1806887"/>
                  </a:lnTo>
                  <a:lnTo>
                    <a:pt x="506714" y="1806764"/>
                  </a:lnTo>
                  <a:lnTo>
                    <a:pt x="506608" y="1806723"/>
                  </a:lnTo>
                  <a:lnTo>
                    <a:pt x="506469" y="1806704"/>
                  </a:lnTo>
                  <a:lnTo>
                    <a:pt x="506389" y="1806613"/>
                  </a:lnTo>
                  <a:lnTo>
                    <a:pt x="506385" y="1806526"/>
                  </a:lnTo>
                  <a:lnTo>
                    <a:pt x="506416" y="1806317"/>
                  </a:lnTo>
                  <a:lnTo>
                    <a:pt x="506438" y="1806107"/>
                  </a:lnTo>
                  <a:lnTo>
                    <a:pt x="506472" y="1805884"/>
                  </a:lnTo>
                  <a:lnTo>
                    <a:pt x="506480" y="1805774"/>
                  </a:lnTo>
                  <a:lnTo>
                    <a:pt x="506461" y="1805674"/>
                  </a:lnTo>
                  <a:lnTo>
                    <a:pt x="506423" y="1805601"/>
                  </a:lnTo>
                  <a:lnTo>
                    <a:pt x="506295" y="1805455"/>
                  </a:lnTo>
                  <a:lnTo>
                    <a:pt x="506246" y="1805387"/>
                  </a:lnTo>
                  <a:lnTo>
                    <a:pt x="506257" y="1805250"/>
                  </a:lnTo>
                  <a:lnTo>
                    <a:pt x="506336" y="1805181"/>
                  </a:lnTo>
                  <a:lnTo>
                    <a:pt x="506544" y="1805045"/>
                  </a:lnTo>
                  <a:lnTo>
                    <a:pt x="506639" y="1804972"/>
                  </a:lnTo>
                  <a:lnTo>
                    <a:pt x="506752" y="1804862"/>
                  </a:lnTo>
                  <a:lnTo>
                    <a:pt x="507187" y="1804388"/>
                  </a:lnTo>
                  <a:lnTo>
                    <a:pt x="507905" y="1803613"/>
                  </a:lnTo>
                  <a:lnTo>
                    <a:pt x="508026" y="1803485"/>
                  </a:lnTo>
                  <a:lnTo>
                    <a:pt x="508279" y="1803239"/>
                  </a:lnTo>
                  <a:lnTo>
                    <a:pt x="508400" y="1803111"/>
                  </a:lnTo>
                  <a:lnTo>
                    <a:pt x="508509" y="1802975"/>
                  </a:lnTo>
                  <a:lnTo>
                    <a:pt x="508600" y="1802847"/>
                  </a:lnTo>
                  <a:lnTo>
                    <a:pt x="508687" y="1802715"/>
                  </a:lnTo>
                  <a:lnTo>
                    <a:pt x="508766" y="1802582"/>
                  </a:lnTo>
                  <a:lnTo>
                    <a:pt x="508838" y="1802446"/>
                  </a:lnTo>
                  <a:lnTo>
                    <a:pt x="508898" y="1802304"/>
                  </a:lnTo>
                  <a:lnTo>
                    <a:pt x="508963" y="1802067"/>
                  </a:lnTo>
                  <a:lnTo>
                    <a:pt x="508993" y="1801821"/>
                  </a:lnTo>
                  <a:lnTo>
                    <a:pt x="509004" y="1801566"/>
                  </a:lnTo>
                  <a:lnTo>
                    <a:pt x="508993" y="1801306"/>
                  </a:lnTo>
                  <a:lnTo>
                    <a:pt x="508974" y="1801055"/>
                  </a:lnTo>
                  <a:lnTo>
                    <a:pt x="508944" y="1800731"/>
                  </a:lnTo>
                  <a:lnTo>
                    <a:pt x="508921" y="1800572"/>
                  </a:lnTo>
                  <a:lnTo>
                    <a:pt x="508883" y="1800412"/>
                  </a:lnTo>
                  <a:lnTo>
                    <a:pt x="508827" y="1800266"/>
                  </a:lnTo>
                  <a:lnTo>
                    <a:pt x="508755" y="1800157"/>
                  </a:lnTo>
                  <a:lnTo>
                    <a:pt x="508475" y="1799856"/>
                  </a:lnTo>
                  <a:lnTo>
                    <a:pt x="508404" y="1799746"/>
                  </a:lnTo>
                  <a:lnTo>
                    <a:pt x="508339" y="1799591"/>
                  </a:lnTo>
                  <a:lnTo>
                    <a:pt x="508294" y="1799423"/>
                  </a:lnTo>
                  <a:lnTo>
                    <a:pt x="508264" y="1799249"/>
                  </a:lnTo>
                  <a:lnTo>
                    <a:pt x="508252" y="1799072"/>
                  </a:lnTo>
                  <a:lnTo>
                    <a:pt x="508256" y="1798903"/>
                  </a:lnTo>
                  <a:lnTo>
                    <a:pt x="508290" y="1798593"/>
                  </a:lnTo>
                  <a:lnTo>
                    <a:pt x="508324" y="1798438"/>
                  </a:lnTo>
                  <a:lnTo>
                    <a:pt x="508381" y="1798301"/>
                  </a:lnTo>
                  <a:lnTo>
                    <a:pt x="508456" y="1798201"/>
                  </a:lnTo>
                  <a:lnTo>
                    <a:pt x="508551" y="1798155"/>
                  </a:lnTo>
                  <a:lnTo>
                    <a:pt x="508664" y="1798132"/>
                  </a:lnTo>
                  <a:lnTo>
                    <a:pt x="508785" y="1798119"/>
                  </a:lnTo>
                  <a:lnTo>
                    <a:pt x="508895" y="1798096"/>
                  </a:lnTo>
                  <a:lnTo>
                    <a:pt x="508974" y="1798050"/>
                  </a:lnTo>
                  <a:lnTo>
                    <a:pt x="509001" y="1797945"/>
                  </a:lnTo>
                  <a:lnTo>
                    <a:pt x="508978" y="1797809"/>
                  </a:lnTo>
                  <a:lnTo>
                    <a:pt x="508940" y="1797649"/>
                  </a:lnTo>
                  <a:lnTo>
                    <a:pt x="508914" y="1797498"/>
                  </a:lnTo>
                  <a:lnTo>
                    <a:pt x="508933" y="1797371"/>
                  </a:lnTo>
                  <a:lnTo>
                    <a:pt x="509001" y="1797261"/>
                  </a:lnTo>
                  <a:lnTo>
                    <a:pt x="509103" y="1797161"/>
                  </a:lnTo>
                  <a:lnTo>
                    <a:pt x="509224" y="1797074"/>
                  </a:lnTo>
                  <a:lnTo>
                    <a:pt x="509352" y="1797011"/>
                  </a:lnTo>
                  <a:lnTo>
                    <a:pt x="509481" y="1796974"/>
                  </a:lnTo>
                  <a:lnTo>
                    <a:pt x="509590" y="1796979"/>
                  </a:lnTo>
                  <a:lnTo>
                    <a:pt x="509711" y="1797015"/>
                  </a:lnTo>
                  <a:lnTo>
                    <a:pt x="509832" y="1797065"/>
                  </a:lnTo>
                  <a:lnTo>
                    <a:pt x="509953" y="1797106"/>
                  </a:lnTo>
                  <a:lnTo>
                    <a:pt x="510070" y="1797120"/>
                  </a:lnTo>
                  <a:lnTo>
                    <a:pt x="510191" y="1797083"/>
                  </a:lnTo>
                  <a:lnTo>
                    <a:pt x="510312" y="1797020"/>
                  </a:lnTo>
                  <a:lnTo>
                    <a:pt x="510546" y="1796865"/>
                  </a:lnTo>
                  <a:lnTo>
                    <a:pt x="510671" y="1796805"/>
                  </a:lnTo>
                  <a:lnTo>
                    <a:pt x="510826" y="1796755"/>
                  </a:lnTo>
                  <a:lnTo>
                    <a:pt x="510988" y="1796723"/>
                  </a:lnTo>
                  <a:lnTo>
                    <a:pt x="511483" y="1796655"/>
                  </a:lnTo>
                  <a:lnTo>
                    <a:pt x="512088" y="1796591"/>
                  </a:lnTo>
                  <a:lnTo>
                    <a:pt x="512239" y="1796559"/>
                  </a:lnTo>
                  <a:lnTo>
                    <a:pt x="512417" y="1796514"/>
                  </a:lnTo>
                  <a:lnTo>
                    <a:pt x="512591" y="1796450"/>
                  </a:lnTo>
                  <a:lnTo>
                    <a:pt x="512761" y="1796381"/>
                  </a:lnTo>
                  <a:lnTo>
                    <a:pt x="513109" y="1796249"/>
                  </a:lnTo>
                  <a:lnTo>
                    <a:pt x="513562" y="1796099"/>
                  </a:lnTo>
                  <a:lnTo>
                    <a:pt x="513717" y="1796062"/>
                  </a:lnTo>
                  <a:lnTo>
                    <a:pt x="513868" y="1796049"/>
                  </a:lnTo>
                  <a:lnTo>
                    <a:pt x="514012" y="1796058"/>
                  </a:lnTo>
                  <a:lnTo>
                    <a:pt x="514159" y="1796090"/>
                  </a:lnTo>
                  <a:lnTo>
                    <a:pt x="514307" y="1796131"/>
                  </a:lnTo>
                  <a:lnTo>
                    <a:pt x="514450" y="1796181"/>
                  </a:lnTo>
                  <a:lnTo>
                    <a:pt x="514594" y="1796222"/>
                  </a:lnTo>
                  <a:lnTo>
                    <a:pt x="514707" y="1796263"/>
                  </a:lnTo>
                  <a:lnTo>
                    <a:pt x="514938" y="1796359"/>
                  </a:lnTo>
                  <a:lnTo>
                    <a:pt x="515047" y="1796390"/>
                  </a:lnTo>
                  <a:lnTo>
                    <a:pt x="515157" y="1796395"/>
                  </a:lnTo>
                  <a:lnTo>
                    <a:pt x="515263" y="1796363"/>
                  </a:lnTo>
                  <a:lnTo>
                    <a:pt x="515365" y="1796295"/>
                  </a:lnTo>
                  <a:lnTo>
                    <a:pt x="515569" y="1796135"/>
                  </a:lnTo>
                  <a:lnTo>
                    <a:pt x="515675" y="1796080"/>
                  </a:lnTo>
                  <a:lnTo>
                    <a:pt x="515784" y="1796049"/>
                  </a:lnTo>
                  <a:lnTo>
                    <a:pt x="515898" y="1796026"/>
                  </a:lnTo>
                  <a:lnTo>
                    <a:pt x="516132" y="1795998"/>
                  </a:lnTo>
                  <a:lnTo>
                    <a:pt x="516548" y="1795925"/>
                  </a:lnTo>
                  <a:lnTo>
                    <a:pt x="517980" y="1795634"/>
                  </a:lnTo>
                  <a:lnTo>
                    <a:pt x="518724" y="1795488"/>
                  </a:lnTo>
                  <a:lnTo>
                    <a:pt x="518910" y="1795456"/>
                  </a:lnTo>
                  <a:lnTo>
                    <a:pt x="519148" y="1795351"/>
                  </a:lnTo>
                  <a:lnTo>
                    <a:pt x="519507" y="1795205"/>
                  </a:lnTo>
                  <a:lnTo>
                    <a:pt x="519700" y="1795141"/>
                  </a:lnTo>
                  <a:lnTo>
                    <a:pt x="520089" y="1795023"/>
                  </a:lnTo>
                  <a:lnTo>
                    <a:pt x="520274" y="1794954"/>
                  </a:lnTo>
                  <a:lnTo>
                    <a:pt x="520452" y="1794868"/>
                  </a:lnTo>
                  <a:lnTo>
                    <a:pt x="520603" y="1794763"/>
                  </a:lnTo>
                  <a:lnTo>
                    <a:pt x="520746" y="1794644"/>
                  </a:lnTo>
                  <a:lnTo>
                    <a:pt x="520886" y="1794516"/>
                  </a:lnTo>
                  <a:lnTo>
                    <a:pt x="521245" y="1794156"/>
                  </a:lnTo>
                  <a:lnTo>
                    <a:pt x="521343" y="1794065"/>
                  </a:lnTo>
                  <a:lnTo>
                    <a:pt x="521438" y="1793969"/>
                  </a:lnTo>
                  <a:lnTo>
                    <a:pt x="521525" y="1793869"/>
                  </a:lnTo>
                  <a:lnTo>
                    <a:pt x="521597" y="1793760"/>
                  </a:lnTo>
                  <a:lnTo>
                    <a:pt x="521642" y="1793659"/>
                  </a:lnTo>
                  <a:lnTo>
                    <a:pt x="521873" y="1793103"/>
                  </a:lnTo>
                  <a:lnTo>
                    <a:pt x="521914" y="1793016"/>
                  </a:lnTo>
                  <a:lnTo>
                    <a:pt x="521997" y="1792989"/>
                  </a:lnTo>
                  <a:lnTo>
                    <a:pt x="522073" y="1793021"/>
                  </a:lnTo>
                  <a:lnTo>
                    <a:pt x="522156" y="1793067"/>
                  </a:lnTo>
                  <a:lnTo>
                    <a:pt x="522235" y="1793098"/>
                  </a:lnTo>
                  <a:lnTo>
                    <a:pt x="522307" y="1793053"/>
                  </a:lnTo>
                  <a:lnTo>
                    <a:pt x="522292" y="1792957"/>
                  </a:lnTo>
                  <a:lnTo>
                    <a:pt x="522266" y="1792834"/>
                  </a:lnTo>
                  <a:lnTo>
                    <a:pt x="522243" y="1792706"/>
                  </a:lnTo>
                  <a:lnTo>
                    <a:pt x="522243" y="1792597"/>
                  </a:lnTo>
                  <a:lnTo>
                    <a:pt x="522277" y="1792478"/>
                  </a:lnTo>
                  <a:lnTo>
                    <a:pt x="522330" y="1792360"/>
                  </a:lnTo>
                  <a:lnTo>
                    <a:pt x="522402" y="1792246"/>
                  </a:lnTo>
                  <a:lnTo>
                    <a:pt x="522481" y="1792136"/>
                  </a:lnTo>
                  <a:lnTo>
                    <a:pt x="522564" y="1792036"/>
                  </a:lnTo>
                  <a:lnTo>
                    <a:pt x="522651" y="1791950"/>
                  </a:lnTo>
                  <a:lnTo>
                    <a:pt x="522749" y="1791872"/>
                  </a:lnTo>
                  <a:lnTo>
                    <a:pt x="522848" y="1791799"/>
                  </a:lnTo>
                  <a:lnTo>
                    <a:pt x="522953" y="1791726"/>
                  </a:lnTo>
                  <a:lnTo>
                    <a:pt x="523052" y="1791649"/>
                  </a:lnTo>
                  <a:lnTo>
                    <a:pt x="523123" y="1791580"/>
                  </a:lnTo>
                  <a:lnTo>
                    <a:pt x="523259" y="1791434"/>
                  </a:lnTo>
                  <a:lnTo>
                    <a:pt x="523331" y="1791375"/>
                  </a:lnTo>
                  <a:lnTo>
                    <a:pt x="523411" y="1791343"/>
                  </a:lnTo>
                  <a:lnTo>
                    <a:pt x="523509" y="1791334"/>
                  </a:lnTo>
                  <a:lnTo>
                    <a:pt x="523618" y="1791361"/>
                  </a:lnTo>
                  <a:lnTo>
                    <a:pt x="523736" y="1791407"/>
                  </a:lnTo>
                  <a:lnTo>
                    <a:pt x="523951" y="1791516"/>
                  </a:lnTo>
                  <a:lnTo>
                    <a:pt x="524144" y="1791639"/>
                  </a:lnTo>
                  <a:lnTo>
                    <a:pt x="524235" y="1791712"/>
                  </a:lnTo>
                  <a:lnTo>
                    <a:pt x="524314" y="1791794"/>
                  </a:lnTo>
                  <a:lnTo>
                    <a:pt x="524382" y="1791881"/>
                  </a:lnTo>
                  <a:lnTo>
                    <a:pt x="524427" y="1791972"/>
                  </a:lnTo>
                  <a:lnTo>
                    <a:pt x="524461" y="1792073"/>
                  </a:lnTo>
                  <a:lnTo>
                    <a:pt x="524484" y="1792177"/>
                  </a:lnTo>
                  <a:lnTo>
                    <a:pt x="524503" y="1792282"/>
                  </a:lnTo>
                  <a:lnTo>
                    <a:pt x="524518" y="1792387"/>
                  </a:lnTo>
                  <a:lnTo>
                    <a:pt x="524525" y="1792501"/>
                  </a:lnTo>
                  <a:lnTo>
                    <a:pt x="524525" y="1792620"/>
                  </a:lnTo>
                  <a:lnTo>
                    <a:pt x="524510" y="1792857"/>
                  </a:lnTo>
                  <a:lnTo>
                    <a:pt x="524507" y="1792971"/>
                  </a:lnTo>
                  <a:lnTo>
                    <a:pt x="524510" y="1793322"/>
                  </a:lnTo>
                  <a:lnTo>
                    <a:pt x="524518" y="1793559"/>
                  </a:lnTo>
                  <a:lnTo>
                    <a:pt x="524525" y="1793664"/>
                  </a:lnTo>
                  <a:lnTo>
                    <a:pt x="524552" y="1793874"/>
                  </a:lnTo>
                  <a:lnTo>
                    <a:pt x="524556" y="1793979"/>
                  </a:lnTo>
                  <a:lnTo>
                    <a:pt x="524552" y="1794083"/>
                  </a:lnTo>
                  <a:lnTo>
                    <a:pt x="524503" y="1794261"/>
                  </a:lnTo>
                  <a:lnTo>
                    <a:pt x="524397" y="1794521"/>
                  </a:lnTo>
                  <a:lnTo>
                    <a:pt x="524182" y="1795018"/>
                  </a:lnTo>
                  <a:lnTo>
                    <a:pt x="524136" y="1795141"/>
                  </a:lnTo>
                  <a:lnTo>
                    <a:pt x="524106" y="1795232"/>
                  </a:lnTo>
                  <a:lnTo>
                    <a:pt x="524061" y="1795419"/>
                  </a:lnTo>
                  <a:lnTo>
                    <a:pt x="524004" y="1795602"/>
                  </a:lnTo>
                  <a:lnTo>
                    <a:pt x="523951" y="1795720"/>
                  </a:lnTo>
                  <a:lnTo>
                    <a:pt x="523891" y="1795843"/>
                  </a:lnTo>
                  <a:lnTo>
                    <a:pt x="523823" y="1795957"/>
                  </a:lnTo>
                  <a:lnTo>
                    <a:pt x="523747" y="1796067"/>
                  </a:lnTo>
                  <a:lnTo>
                    <a:pt x="523660" y="1796158"/>
                  </a:lnTo>
                  <a:lnTo>
                    <a:pt x="523539" y="1796235"/>
                  </a:lnTo>
                  <a:lnTo>
                    <a:pt x="523392" y="1796286"/>
                  </a:lnTo>
                  <a:lnTo>
                    <a:pt x="523241" y="1796331"/>
                  </a:lnTo>
                  <a:lnTo>
                    <a:pt x="523101" y="1796381"/>
                  </a:lnTo>
                  <a:lnTo>
                    <a:pt x="522987" y="1796463"/>
                  </a:lnTo>
                  <a:lnTo>
                    <a:pt x="522912" y="1796555"/>
                  </a:lnTo>
                  <a:lnTo>
                    <a:pt x="522851" y="1796664"/>
                  </a:lnTo>
                  <a:lnTo>
                    <a:pt x="522798" y="1796783"/>
                  </a:lnTo>
                  <a:lnTo>
                    <a:pt x="522757" y="1796901"/>
                  </a:lnTo>
                  <a:lnTo>
                    <a:pt x="522727" y="1797020"/>
                  </a:lnTo>
                  <a:lnTo>
                    <a:pt x="522708" y="1797211"/>
                  </a:lnTo>
                  <a:lnTo>
                    <a:pt x="522727" y="1797407"/>
                  </a:lnTo>
                  <a:lnTo>
                    <a:pt x="522768" y="1797612"/>
                  </a:lnTo>
                  <a:lnTo>
                    <a:pt x="522821" y="1797813"/>
                  </a:lnTo>
                  <a:lnTo>
                    <a:pt x="522878" y="1798009"/>
                  </a:lnTo>
                  <a:lnTo>
                    <a:pt x="522968" y="1798388"/>
                  </a:lnTo>
                  <a:lnTo>
                    <a:pt x="523025" y="1798575"/>
                  </a:lnTo>
                  <a:lnTo>
                    <a:pt x="523089" y="1798716"/>
                  </a:lnTo>
                  <a:lnTo>
                    <a:pt x="523176" y="1798789"/>
                  </a:lnTo>
                  <a:lnTo>
                    <a:pt x="523286" y="1798771"/>
                  </a:lnTo>
                  <a:lnTo>
                    <a:pt x="523414" y="1798702"/>
                  </a:lnTo>
                  <a:lnTo>
                    <a:pt x="523543" y="1798616"/>
                  </a:lnTo>
                  <a:lnTo>
                    <a:pt x="523660" y="1798552"/>
                  </a:lnTo>
                  <a:lnTo>
                    <a:pt x="523743" y="1798547"/>
                  </a:lnTo>
                  <a:lnTo>
                    <a:pt x="523792" y="1798616"/>
                  </a:lnTo>
                  <a:lnTo>
                    <a:pt x="523815" y="1798730"/>
                  </a:lnTo>
                  <a:lnTo>
                    <a:pt x="523823" y="1798871"/>
                  </a:lnTo>
                  <a:lnTo>
                    <a:pt x="523823" y="1799021"/>
                  </a:lnTo>
                  <a:lnTo>
                    <a:pt x="523815" y="1799154"/>
                  </a:lnTo>
                  <a:lnTo>
                    <a:pt x="523800" y="1799277"/>
                  </a:lnTo>
                  <a:lnTo>
                    <a:pt x="523728" y="1799518"/>
                  </a:lnTo>
                  <a:lnTo>
                    <a:pt x="523698" y="1799637"/>
                  </a:lnTo>
                  <a:lnTo>
                    <a:pt x="523679" y="1799760"/>
                  </a:lnTo>
                  <a:lnTo>
                    <a:pt x="523679" y="1799929"/>
                  </a:lnTo>
                  <a:lnTo>
                    <a:pt x="523694" y="1800102"/>
                  </a:lnTo>
                  <a:lnTo>
                    <a:pt x="523728" y="1800275"/>
                  </a:lnTo>
                  <a:lnTo>
                    <a:pt x="523770" y="1800439"/>
                  </a:lnTo>
                  <a:lnTo>
                    <a:pt x="523830" y="1800599"/>
                  </a:lnTo>
                  <a:lnTo>
                    <a:pt x="523940" y="1800690"/>
                  </a:lnTo>
                  <a:lnTo>
                    <a:pt x="524042" y="1800786"/>
                  </a:lnTo>
                  <a:lnTo>
                    <a:pt x="524144" y="1800891"/>
                  </a:lnTo>
                  <a:lnTo>
                    <a:pt x="524235" y="1800996"/>
                  </a:lnTo>
                  <a:lnTo>
                    <a:pt x="524374" y="1801183"/>
                  </a:lnTo>
                  <a:lnTo>
                    <a:pt x="524510" y="1801415"/>
                  </a:lnTo>
                  <a:lnTo>
                    <a:pt x="524756" y="1801771"/>
                  </a:lnTo>
                  <a:lnTo>
                    <a:pt x="524866" y="1801908"/>
                  </a:lnTo>
                  <a:lnTo>
                    <a:pt x="524983" y="1802022"/>
                  </a:lnTo>
                  <a:lnTo>
                    <a:pt x="525111" y="1802104"/>
                  </a:lnTo>
                  <a:lnTo>
                    <a:pt x="525209" y="1802140"/>
                  </a:lnTo>
                  <a:lnTo>
                    <a:pt x="525312" y="1802172"/>
                  </a:lnTo>
                  <a:lnTo>
                    <a:pt x="525417" y="1802190"/>
                  </a:lnTo>
                  <a:lnTo>
                    <a:pt x="525519" y="1802199"/>
                  </a:lnTo>
                  <a:lnTo>
                    <a:pt x="525618" y="1802186"/>
                  </a:lnTo>
                  <a:lnTo>
                    <a:pt x="525739" y="1802131"/>
                  </a:lnTo>
                  <a:lnTo>
                    <a:pt x="525848" y="1802022"/>
                  </a:lnTo>
                  <a:lnTo>
                    <a:pt x="525958" y="1801889"/>
                  </a:lnTo>
                  <a:lnTo>
                    <a:pt x="526064" y="1801753"/>
                  </a:lnTo>
                  <a:lnTo>
                    <a:pt x="526173" y="1801629"/>
                  </a:lnTo>
                  <a:lnTo>
                    <a:pt x="526415" y="1801438"/>
                  </a:lnTo>
                  <a:lnTo>
                    <a:pt x="526665" y="1801251"/>
                  </a:lnTo>
                  <a:lnTo>
                    <a:pt x="526782" y="1801151"/>
                  </a:lnTo>
                  <a:lnTo>
                    <a:pt x="526880" y="1801060"/>
                  </a:lnTo>
                  <a:lnTo>
                    <a:pt x="527069" y="1800859"/>
                  </a:lnTo>
                  <a:lnTo>
                    <a:pt x="527163" y="1800763"/>
                  </a:lnTo>
                  <a:lnTo>
                    <a:pt x="527262" y="1800667"/>
                  </a:lnTo>
                  <a:lnTo>
                    <a:pt x="527360" y="1800585"/>
                  </a:lnTo>
                  <a:lnTo>
                    <a:pt x="527564" y="1800430"/>
                  </a:lnTo>
                  <a:lnTo>
                    <a:pt x="527776" y="1800280"/>
                  </a:lnTo>
                  <a:lnTo>
                    <a:pt x="528059" y="1800088"/>
                  </a:lnTo>
                  <a:lnTo>
                    <a:pt x="528252" y="1799970"/>
                  </a:lnTo>
                  <a:lnTo>
                    <a:pt x="528392" y="1799901"/>
                  </a:lnTo>
                  <a:lnTo>
                    <a:pt x="528679" y="1799783"/>
                  </a:lnTo>
                  <a:lnTo>
                    <a:pt x="528819" y="1799719"/>
                  </a:lnTo>
                  <a:lnTo>
                    <a:pt x="528951" y="1799641"/>
                  </a:lnTo>
                  <a:lnTo>
                    <a:pt x="529057" y="1799569"/>
                  </a:lnTo>
                  <a:lnTo>
                    <a:pt x="529159" y="1799482"/>
                  </a:lnTo>
                  <a:lnTo>
                    <a:pt x="529450" y="1799217"/>
                  </a:lnTo>
                  <a:lnTo>
                    <a:pt x="529771" y="1798962"/>
                  </a:lnTo>
                  <a:lnTo>
                    <a:pt x="529869" y="1798871"/>
                  </a:lnTo>
                  <a:lnTo>
                    <a:pt x="529964" y="1798775"/>
                  </a:lnTo>
                  <a:lnTo>
                    <a:pt x="530051" y="1798652"/>
                  </a:lnTo>
                  <a:lnTo>
                    <a:pt x="530126" y="1798520"/>
                  </a:lnTo>
                  <a:lnTo>
                    <a:pt x="530266" y="1798246"/>
                  </a:lnTo>
                  <a:lnTo>
                    <a:pt x="530349" y="1798119"/>
                  </a:lnTo>
                  <a:lnTo>
                    <a:pt x="530576" y="1797831"/>
                  </a:lnTo>
                  <a:lnTo>
                    <a:pt x="530659" y="1797749"/>
                  </a:lnTo>
                  <a:lnTo>
                    <a:pt x="530754" y="1797676"/>
                  </a:lnTo>
                  <a:lnTo>
                    <a:pt x="530871" y="1797617"/>
                  </a:lnTo>
                  <a:lnTo>
                    <a:pt x="530995" y="1797580"/>
                  </a:lnTo>
                  <a:lnTo>
                    <a:pt x="531132" y="1797549"/>
                  </a:lnTo>
                  <a:lnTo>
                    <a:pt x="531260" y="1797512"/>
                  </a:lnTo>
                  <a:lnTo>
                    <a:pt x="531377" y="1797457"/>
                  </a:lnTo>
                  <a:lnTo>
                    <a:pt x="531445" y="1797407"/>
                  </a:lnTo>
                  <a:lnTo>
                    <a:pt x="531509" y="1797353"/>
                  </a:lnTo>
                  <a:lnTo>
                    <a:pt x="531634" y="1797234"/>
                  </a:lnTo>
                  <a:lnTo>
                    <a:pt x="531702" y="1797184"/>
                  </a:lnTo>
                  <a:lnTo>
                    <a:pt x="531774" y="1797138"/>
                  </a:lnTo>
                  <a:lnTo>
                    <a:pt x="531850" y="1797102"/>
                  </a:lnTo>
                  <a:lnTo>
                    <a:pt x="532080" y="1797001"/>
                  </a:lnTo>
                  <a:lnTo>
                    <a:pt x="532171" y="1796956"/>
                  </a:lnTo>
                  <a:lnTo>
                    <a:pt x="532352" y="1796856"/>
                  </a:lnTo>
                  <a:lnTo>
                    <a:pt x="532443" y="1796819"/>
                  </a:lnTo>
                  <a:lnTo>
                    <a:pt x="532537" y="1796801"/>
                  </a:lnTo>
                  <a:lnTo>
                    <a:pt x="532636" y="1796810"/>
                  </a:lnTo>
                  <a:lnTo>
                    <a:pt x="532742" y="1796846"/>
                  </a:lnTo>
                  <a:lnTo>
                    <a:pt x="532847" y="1796892"/>
                  </a:lnTo>
                  <a:lnTo>
                    <a:pt x="532946" y="1796924"/>
                  </a:lnTo>
                  <a:lnTo>
                    <a:pt x="533040" y="1796924"/>
                  </a:lnTo>
                  <a:lnTo>
                    <a:pt x="533119" y="1796892"/>
                  </a:lnTo>
                  <a:lnTo>
                    <a:pt x="533195" y="1796851"/>
                  </a:lnTo>
                  <a:lnTo>
                    <a:pt x="533267" y="1796796"/>
                  </a:lnTo>
                  <a:lnTo>
                    <a:pt x="533331" y="1796732"/>
                  </a:lnTo>
                  <a:lnTo>
                    <a:pt x="533384" y="1796664"/>
                  </a:lnTo>
                  <a:lnTo>
                    <a:pt x="533429" y="1796550"/>
                  </a:lnTo>
                  <a:lnTo>
                    <a:pt x="533437" y="1796409"/>
                  </a:lnTo>
                  <a:lnTo>
                    <a:pt x="533410" y="1796099"/>
                  </a:lnTo>
                  <a:lnTo>
                    <a:pt x="533414" y="1795948"/>
                  </a:lnTo>
                  <a:lnTo>
                    <a:pt x="533437" y="1795734"/>
                  </a:lnTo>
                  <a:lnTo>
                    <a:pt x="533452" y="1795629"/>
                  </a:lnTo>
                  <a:lnTo>
                    <a:pt x="533497" y="1795419"/>
                  </a:lnTo>
                  <a:lnTo>
                    <a:pt x="533550" y="1795246"/>
                  </a:lnTo>
                  <a:lnTo>
                    <a:pt x="533584" y="1795159"/>
                  </a:lnTo>
                  <a:lnTo>
                    <a:pt x="533626" y="1795077"/>
                  </a:lnTo>
                  <a:lnTo>
                    <a:pt x="533675" y="1795009"/>
                  </a:lnTo>
                  <a:lnTo>
                    <a:pt x="533735" y="1794950"/>
                  </a:lnTo>
                  <a:lnTo>
                    <a:pt x="533807" y="1794890"/>
                  </a:lnTo>
                  <a:lnTo>
                    <a:pt x="533887" y="1794845"/>
                  </a:lnTo>
                  <a:lnTo>
                    <a:pt x="533966" y="1794813"/>
                  </a:lnTo>
                  <a:lnTo>
                    <a:pt x="534034" y="1794808"/>
                  </a:lnTo>
                  <a:lnTo>
                    <a:pt x="534151" y="1794868"/>
                  </a:lnTo>
                  <a:lnTo>
                    <a:pt x="534204" y="1794922"/>
                  </a:lnTo>
                  <a:lnTo>
                    <a:pt x="534253" y="1794982"/>
                  </a:lnTo>
                  <a:lnTo>
                    <a:pt x="534325" y="1795096"/>
                  </a:lnTo>
                  <a:lnTo>
                    <a:pt x="534374" y="1795219"/>
                  </a:lnTo>
                  <a:lnTo>
                    <a:pt x="534393" y="1795351"/>
                  </a:lnTo>
                  <a:lnTo>
                    <a:pt x="534378" y="1795469"/>
                  </a:lnTo>
                  <a:lnTo>
                    <a:pt x="534393" y="1795606"/>
                  </a:lnTo>
                  <a:lnTo>
                    <a:pt x="534431" y="1795748"/>
                  </a:lnTo>
                  <a:lnTo>
                    <a:pt x="534491" y="1795875"/>
                  </a:lnTo>
                  <a:lnTo>
                    <a:pt x="534567" y="1795966"/>
                  </a:lnTo>
                  <a:lnTo>
                    <a:pt x="534650" y="1796017"/>
                  </a:lnTo>
                  <a:lnTo>
                    <a:pt x="534748" y="1796049"/>
                  </a:lnTo>
                  <a:lnTo>
                    <a:pt x="534858" y="1796067"/>
                  </a:lnTo>
                  <a:lnTo>
                    <a:pt x="535081" y="1796080"/>
                  </a:lnTo>
                  <a:lnTo>
                    <a:pt x="535194" y="1796067"/>
                  </a:lnTo>
                  <a:lnTo>
                    <a:pt x="535534" y="1795953"/>
                  </a:lnTo>
                  <a:lnTo>
                    <a:pt x="535651" y="1795935"/>
                  </a:lnTo>
                  <a:lnTo>
                    <a:pt x="535754" y="1795930"/>
                  </a:lnTo>
                  <a:lnTo>
                    <a:pt x="535965" y="1795944"/>
                  </a:lnTo>
                  <a:lnTo>
                    <a:pt x="536067" y="1795966"/>
                  </a:lnTo>
                  <a:lnTo>
                    <a:pt x="536165" y="1795994"/>
                  </a:lnTo>
                  <a:lnTo>
                    <a:pt x="536313" y="1796080"/>
                  </a:lnTo>
                  <a:lnTo>
                    <a:pt x="536441" y="1796208"/>
                  </a:lnTo>
                  <a:lnTo>
                    <a:pt x="536691" y="1796505"/>
                  </a:lnTo>
                  <a:lnTo>
                    <a:pt x="536827" y="1796632"/>
                  </a:lnTo>
                  <a:lnTo>
                    <a:pt x="537095" y="1796769"/>
                  </a:lnTo>
                  <a:lnTo>
                    <a:pt x="537711" y="1796947"/>
                  </a:lnTo>
                  <a:lnTo>
                    <a:pt x="537979" y="1797056"/>
                  </a:lnTo>
                  <a:lnTo>
                    <a:pt x="538161" y="1797225"/>
                  </a:lnTo>
                  <a:lnTo>
                    <a:pt x="538240" y="1797403"/>
                  </a:lnTo>
                  <a:lnTo>
                    <a:pt x="538289" y="1797608"/>
                  </a:lnTo>
                  <a:lnTo>
                    <a:pt x="538308" y="1797831"/>
                  </a:lnTo>
                  <a:lnTo>
                    <a:pt x="538308" y="1798050"/>
                  </a:lnTo>
                  <a:lnTo>
                    <a:pt x="538297" y="1798264"/>
                  </a:lnTo>
                  <a:lnTo>
                    <a:pt x="538191" y="1798757"/>
                  </a:lnTo>
                  <a:lnTo>
                    <a:pt x="537953" y="1799277"/>
                  </a:lnTo>
                  <a:lnTo>
                    <a:pt x="537620" y="1799774"/>
                  </a:lnTo>
                  <a:lnTo>
                    <a:pt x="537231" y="1800189"/>
                  </a:lnTo>
                  <a:lnTo>
                    <a:pt x="536815" y="1800476"/>
                  </a:lnTo>
                  <a:lnTo>
                    <a:pt x="536574" y="1800809"/>
                  </a:lnTo>
                  <a:lnTo>
                    <a:pt x="536434" y="1801329"/>
                  </a:lnTo>
                  <a:lnTo>
                    <a:pt x="536354" y="1802113"/>
                  </a:lnTo>
                  <a:lnTo>
                    <a:pt x="536479" y="1802441"/>
                  </a:lnTo>
                  <a:lnTo>
                    <a:pt x="536732" y="1802902"/>
                  </a:lnTo>
                  <a:lnTo>
                    <a:pt x="537122" y="1802911"/>
                  </a:lnTo>
                  <a:lnTo>
                    <a:pt x="537314" y="1802979"/>
                  </a:lnTo>
                  <a:lnTo>
                    <a:pt x="537643" y="1802856"/>
                  </a:lnTo>
                  <a:lnTo>
                    <a:pt x="537900" y="1802861"/>
                  </a:lnTo>
                  <a:lnTo>
                    <a:pt x="538161" y="1802733"/>
                  </a:lnTo>
                  <a:lnTo>
                    <a:pt x="538361" y="1802487"/>
                  </a:lnTo>
                  <a:lnTo>
                    <a:pt x="538580" y="1802254"/>
                  </a:lnTo>
                  <a:lnTo>
                    <a:pt x="538818" y="1802035"/>
                  </a:lnTo>
                  <a:lnTo>
                    <a:pt x="539068" y="1801835"/>
                  </a:lnTo>
                  <a:lnTo>
                    <a:pt x="539325" y="1801657"/>
                  </a:lnTo>
                  <a:lnTo>
                    <a:pt x="539601" y="1801488"/>
                  </a:lnTo>
                  <a:lnTo>
                    <a:pt x="539888" y="1801324"/>
                  </a:lnTo>
                  <a:lnTo>
                    <a:pt x="540190" y="1801183"/>
                  </a:lnTo>
                  <a:lnTo>
                    <a:pt x="540489" y="1801091"/>
                  </a:lnTo>
                  <a:lnTo>
                    <a:pt x="540784" y="1801060"/>
                  </a:lnTo>
                  <a:lnTo>
                    <a:pt x="540927" y="1801073"/>
                  </a:lnTo>
                  <a:lnTo>
                    <a:pt x="541075" y="1801101"/>
                  </a:lnTo>
                  <a:lnTo>
                    <a:pt x="541366" y="1801178"/>
                  </a:lnTo>
                  <a:lnTo>
                    <a:pt x="541502" y="1801228"/>
                  </a:lnTo>
                  <a:lnTo>
                    <a:pt x="541706" y="1801324"/>
                  </a:lnTo>
                  <a:lnTo>
                    <a:pt x="541898" y="1801447"/>
                  </a:lnTo>
                  <a:lnTo>
                    <a:pt x="542084" y="1801584"/>
                  </a:lnTo>
                  <a:lnTo>
                    <a:pt x="542276" y="1801711"/>
                  </a:lnTo>
                  <a:lnTo>
                    <a:pt x="542477" y="1801816"/>
                  </a:lnTo>
                  <a:lnTo>
                    <a:pt x="542722" y="1801912"/>
                  </a:lnTo>
                  <a:lnTo>
                    <a:pt x="542976" y="1801994"/>
                  </a:lnTo>
                  <a:lnTo>
                    <a:pt x="543236" y="1802058"/>
                  </a:lnTo>
                  <a:lnTo>
                    <a:pt x="543497" y="1802113"/>
                  </a:lnTo>
                  <a:lnTo>
                    <a:pt x="543762" y="1802149"/>
                  </a:lnTo>
                  <a:lnTo>
                    <a:pt x="544007" y="1802172"/>
                  </a:lnTo>
                  <a:lnTo>
                    <a:pt x="544257" y="1802181"/>
                  </a:lnTo>
                  <a:lnTo>
                    <a:pt x="544502" y="1802181"/>
                  </a:lnTo>
                  <a:lnTo>
                    <a:pt x="545477" y="1802168"/>
                  </a:lnTo>
                  <a:lnTo>
                    <a:pt x="545954" y="1802149"/>
                  </a:lnTo>
                  <a:lnTo>
                    <a:pt x="546906" y="1802095"/>
                  </a:lnTo>
                  <a:lnTo>
                    <a:pt x="547673" y="1802035"/>
                  </a:lnTo>
                  <a:lnTo>
                    <a:pt x="548542" y="1801953"/>
                  </a:lnTo>
                  <a:lnTo>
                    <a:pt x="548614" y="1802072"/>
                  </a:lnTo>
                  <a:lnTo>
                    <a:pt x="548671" y="1802213"/>
                  </a:lnTo>
                  <a:lnTo>
                    <a:pt x="548709" y="1802364"/>
                  </a:lnTo>
                  <a:lnTo>
                    <a:pt x="548724" y="1802514"/>
                  </a:lnTo>
                  <a:lnTo>
                    <a:pt x="548716" y="1802655"/>
                  </a:lnTo>
                  <a:lnTo>
                    <a:pt x="548659" y="1802810"/>
                  </a:lnTo>
                  <a:lnTo>
                    <a:pt x="548557" y="1802961"/>
                  </a:lnTo>
                  <a:lnTo>
                    <a:pt x="548421" y="1803102"/>
                  </a:lnTo>
                  <a:lnTo>
                    <a:pt x="548134" y="1803371"/>
                  </a:lnTo>
                  <a:lnTo>
                    <a:pt x="548006" y="1803472"/>
                  </a:lnTo>
                  <a:lnTo>
                    <a:pt x="547707" y="1803654"/>
                  </a:lnTo>
                  <a:lnTo>
                    <a:pt x="547597" y="1803741"/>
                  </a:lnTo>
                  <a:lnTo>
                    <a:pt x="547560" y="1803827"/>
                  </a:lnTo>
                  <a:lnTo>
                    <a:pt x="547624" y="1803868"/>
                  </a:lnTo>
                  <a:lnTo>
                    <a:pt x="548002" y="1803928"/>
                  </a:lnTo>
                  <a:lnTo>
                    <a:pt x="548217" y="1803973"/>
                  </a:lnTo>
                  <a:lnTo>
                    <a:pt x="548380" y="1804051"/>
                  </a:lnTo>
                  <a:lnTo>
                    <a:pt x="548478" y="1804174"/>
                  </a:lnTo>
                  <a:lnTo>
                    <a:pt x="548550" y="1804333"/>
                  </a:lnTo>
                  <a:lnTo>
                    <a:pt x="548614" y="1804507"/>
                  </a:lnTo>
                  <a:lnTo>
                    <a:pt x="548686" y="1804648"/>
                  </a:lnTo>
                  <a:lnTo>
                    <a:pt x="548784" y="1804730"/>
                  </a:lnTo>
                  <a:lnTo>
                    <a:pt x="548916" y="1804712"/>
                  </a:lnTo>
                  <a:lnTo>
                    <a:pt x="549090" y="1804607"/>
                  </a:lnTo>
                  <a:lnTo>
                    <a:pt x="549283" y="1804438"/>
                  </a:lnTo>
                  <a:lnTo>
                    <a:pt x="549468" y="1804251"/>
                  </a:lnTo>
                  <a:lnTo>
                    <a:pt x="549619" y="1804073"/>
                  </a:lnTo>
                  <a:lnTo>
                    <a:pt x="549767" y="1803832"/>
                  </a:lnTo>
                  <a:lnTo>
                    <a:pt x="549873" y="1803558"/>
                  </a:lnTo>
                  <a:lnTo>
                    <a:pt x="549952" y="1803266"/>
                  </a:lnTo>
                  <a:lnTo>
                    <a:pt x="550027" y="1802965"/>
                  </a:lnTo>
                  <a:lnTo>
                    <a:pt x="550111" y="1802678"/>
                  </a:lnTo>
                  <a:lnTo>
                    <a:pt x="550224" y="1802350"/>
                  </a:lnTo>
                  <a:lnTo>
                    <a:pt x="550383" y="1801853"/>
                  </a:lnTo>
                  <a:lnTo>
                    <a:pt x="550678" y="1801698"/>
                  </a:lnTo>
                  <a:lnTo>
                    <a:pt x="550942" y="1801479"/>
                  </a:lnTo>
                  <a:lnTo>
                    <a:pt x="551464" y="1800987"/>
                  </a:lnTo>
                  <a:lnTo>
                    <a:pt x="551747" y="1800786"/>
                  </a:lnTo>
                  <a:lnTo>
                    <a:pt x="552072" y="1800613"/>
                  </a:lnTo>
                  <a:lnTo>
                    <a:pt x="552408" y="1800458"/>
                  </a:lnTo>
                  <a:lnTo>
                    <a:pt x="552756" y="1800325"/>
                  </a:lnTo>
                  <a:lnTo>
                    <a:pt x="553108" y="1800216"/>
                  </a:lnTo>
                  <a:lnTo>
                    <a:pt x="553463" y="1800143"/>
                  </a:lnTo>
                  <a:lnTo>
                    <a:pt x="553720" y="1800107"/>
                  </a:lnTo>
                  <a:lnTo>
                    <a:pt x="553981" y="1800088"/>
                  </a:lnTo>
                  <a:lnTo>
                    <a:pt x="554241" y="1800079"/>
                  </a:lnTo>
                  <a:lnTo>
                    <a:pt x="554502" y="1800088"/>
                  </a:lnTo>
                  <a:lnTo>
                    <a:pt x="554755" y="1800116"/>
                  </a:lnTo>
                  <a:lnTo>
                    <a:pt x="554914" y="1800148"/>
                  </a:lnTo>
                  <a:lnTo>
                    <a:pt x="555231" y="1800257"/>
                  </a:lnTo>
                  <a:lnTo>
                    <a:pt x="555386" y="1800289"/>
                  </a:lnTo>
                  <a:lnTo>
                    <a:pt x="555530" y="1800284"/>
                  </a:lnTo>
                  <a:lnTo>
                    <a:pt x="555647" y="1800139"/>
                  </a:lnTo>
                  <a:lnTo>
                    <a:pt x="555719" y="1799833"/>
                  </a:lnTo>
                  <a:lnTo>
                    <a:pt x="555776" y="1799432"/>
                  </a:lnTo>
                  <a:lnTo>
                    <a:pt x="555851" y="1799026"/>
                  </a:lnTo>
                  <a:lnTo>
                    <a:pt x="555972" y="1798684"/>
                  </a:lnTo>
                  <a:lnTo>
                    <a:pt x="556184" y="1798346"/>
                  </a:lnTo>
                  <a:lnTo>
                    <a:pt x="556441" y="1798023"/>
                  </a:lnTo>
                  <a:lnTo>
                    <a:pt x="556739" y="1797726"/>
                  </a:lnTo>
                  <a:lnTo>
                    <a:pt x="557057" y="1797467"/>
                  </a:lnTo>
                  <a:lnTo>
                    <a:pt x="557393" y="1797252"/>
                  </a:lnTo>
                  <a:lnTo>
                    <a:pt x="557661" y="1797120"/>
                  </a:lnTo>
                  <a:lnTo>
                    <a:pt x="557949" y="1797015"/>
                  </a:lnTo>
                  <a:lnTo>
                    <a:pt x="558243" y="1796929"/>
                  </a:lnTo>
                  <a:lnTo>
                    <a:pt x="558546" y="1796860"/>
                  </a:lnTo>
                  <a:lnTo>
                    <a:pt x="558848" y="1796810"/>
                  </a:lnTo>
                  <a:lnTo>
                    <a:pt x="559158" y="1796801"/>
                  </a:lnTo>
                  <a:lnTo>
                    <a:pt x="559475" y="1796833"/>
                  </a:lnTo>
                  <a:lnTo>
                    <a:pt x="559797" y="1796874"/>
                  </a:lnTo>
                  <a:lnTo>
                    <a:pt x="560107" y="1796887"/>
                  </a:lnTo>
                  <a:lnTo>
                    <a:pt x="560398" y="1796837"/>
                  </a:lnTo>
                  <a:lnTo>
                    <a:pt x="560677" y="1796723"/>
                  </a:lnTo>
                  <a:lnTo>
                    <a:pt x="560946" y="1796564"/>
                  </a:lnTo>
                  <a:lnTo>
                    <a:pt x="561203" y="1796372"/>
                  </a:lnTo>
                  <a:lnTo>
                    <a:pt x="561441" y="1796153"/>
                  </a:lnTo>
                  <a:lnTo>
                    <a:pt x="561656" y="1795925"/>
                  </a:lnTo>
                  <a:lnTo>
                    <a:pt x="561841" y="1795670"/>
                  </a:lnTo>
                  <a:lnTo>
                    <a:pt x="561992" y="1795387"/>
                  </a:lnTo>
                  <a:lnTo>
                    <a:pt x="562129" y="1795086"/>
                  </a:lnTo>
                  <a:lnTo>
                    <a:pt x="562261" y="1794781"/>
                  </a:lnTo>
                  <a:lnTo>
                    <a:pt x="562404" y="1794489"/>
                  </a:lnTo>
                  <a:lnTo>
                    <a:pt x="562537" y="1794252"/>
                  </a:lnTo>
                  <a:lnTo>
                    <a:pt x="562608" y="1794102"/>
                  </a:lnTo>
                  <a:lnTo>
                    <a:pt x="562669" y="1793947"/>
                  </a:lnTo>
                  <a:lnTo>
                    <a:pt x="562718" y="1793782"/>
                  </a:lnTo>
                  <a:lnTo>
                    <a:pt x="562760" y="1793618"/>
                  </a:lnTo>
                  <a:lnTo>
                    <a:pt x="562786" y="1793454"/>
                  </a:lnTo>
                  <a:lnTo>
                    <a:pt x="562805" y="1793194"/>
                  </a:lnTo>
                  <a:lnTo>
                    <a:pt x="562794" y="1792925"/>
                  </a:lnTo>
                  <a:lnTo>
                    <a:pt x="562756" y="1792656"/>
                  </a:lnTo>
                  <a:lnTo>
                    <a:pt x="562692" y="1792396"/>
                  </a:lnTo>
                  <a:lnTo>
                    <a:pt x="562597" y="1792155"/>
                  </a:lnTo>
                  <a:lnTo>
                    <a:pt x="562484" y="1791981"/>
                  </a:lnTo>
                  <a:lnTo>
                    <a:pt x="562336" y="1791826"/>
                  </a:lnTo>
                  <a:lnTo>
                    <a:pt x="562178" y="1791671"/>
                  </a:lnTo>
                  <a:lnTo>
                    <a:pt x="562038" y="1791512"/>
                  </a:lnTo>
                  <a:lnTo>
                    <a:pt x="561951" y="1791338"/>
                  </a:lnTo>
                  <a:lnTo>
                    <a:pt x="561928" y="1791256"/>
                  </a:lnTo>
                  <a:lnTo>
                    <a:pt x="561909" y="1791170"/>
                  </a:lnTo>
                  <a:lnTo>
                    <a:pt x="561898" y="1791088"/>
                  </a:lnTo>
                  <a:lnTo>
                    <a:pt x="561887" y="1790914"/>
                  </a:lnTo>
                  <a:lnTo>
                    <a:pt x="561902" y="1790677"/>
                  </a:lnTo>
                  <a:lnTo>
                    <a:pt x="561951" y="1790422"/>
                  </a:lnTo>
                  <a:lnTo>
                    <a:pt x="562034" y="1790176"/>
                  </a:lnTo>
                  <a:lnTo>
                    <a:pt x="562147" y="1789957"/>
                  </a:lnTo>
                  <a:lnTo>
                    <a:pt x="562291" y="1789802"/>
                  </a:lnTo>
                  <a:lnTo>
                    <a:pt x="562469" y="1789720"/>
                  </a:lnTo>
                  <a:lnTo>
                    <a:pt x="562688" y="1789693"/>
                  </a:lnTo>
                  <a:lnTo>
                    <a:pt x="563175" y="1789697"/>
                  </a:lnTo>
                  <a:lnTo>
                    <a:pt x="563342" y="1789688"/>
                  </a:lnTo>
                  <a:lnTo>
                    <a:pt x="563727" y="1789624"/>
                  </a:lnTo>
                  <a:lnTo>
                    <a:pt x="564041" y="1789556"/>
                  </a:lnTo>
                  <a:lnTo>
                    <a:pt x="564354" y="1789474"/>
                  </a:lnTo>
                  <a:lnTo>
                    <a:pt x="564661" y="1789373"/>
                  </a:lnTo>
                  <a:lnTo>
                    <a:pt x="564955" y="1789250"/>
                  </a:lnTo>
                  <a:lnTo>
                    <a:pt x="565227" y="1789100"/>
                  </a:lnTo>
                  <a:lnTo>
                    <a:pt x="565488" y="1788913"/>
                  </a:lnTo>
                  <a:lnTo>
                    <a:pt x="565745" y="1788717"/>
                  </a:lnTo>
                  <a:lnTo>
                    <a:pt x="565998" y="1788516"/>
                  </a:lnTo>
                  <a:lnTo>
                    <a:pt x="566263" y="1788329"/>
                  </a:lnTo>
                  <a:lnTo>
                    <a:pt x="566743" y="1788010"/>
                  </a:lnTo>
                  <a:lnTo>
                    <a:pt x="566989" y="1787855"/>
                  </a:lnTo>
                  <a:lnTo>
                    <a:pt x="567238" y="1787709"/>
                  </a:lnTo>
                  <a:lnTo>
                    <a:pt x="567495" y="1787581"/>
                  </a:lnTo>
                  <a:lnTo>
                    <a:pt x="567786" y="1787454"/>
                  </a:lnTo>
                  <a:lnTo>
                    <a:pt x="568085" y="1787340"/>
                  </a:lnTo>
                  <a:lnTo>
                    <a:pt x="568391" y="1787244"/>
                  </a:lnTo>
                  <a:lnTo>
                    <a:pt x="568697" y="1787167"/>
                  </a:lnTo>
                  <a:lnTo>
                    <a:pt x="569007" y="1787116"/>
                  </a:lnTo>
                  <a:lnTo>
                    <a:pt x="569316" y="1787098"/>
                  </a:lnTo>
                  <a:lnTo>
                    <a:pt x="569630" y="1787112"/>
                  </a:lnTo>
                  <a:lnTo>
                    <a:pt x="569944" y="1787144"/>
                  </a:lnTo>
                  <a:lnTo>
                    <a:pt x="570261" y="1787185"/>
                  </a:lnTo>
                  <a:lnTo>
                    <a:pt x="570575" y="1787212"/>
                  </a:lnTo>
                  <a:lnTo>
                    <a:pt x="571017" y="1787235"/>
                  </a:lnTo>
                  <a:lnTo>
                    <a:pt x="571463" y="1787244"/>
                  </a:lnTo>
                  <a:lnTo>
                    <a:pt x="571909" y="1787262"/>
                  </a:lnTo>
                  <a:lnTo>
                    <a:pt x="572344" y="1787308"/>
                  </a:lnTo>
                  <a:lnTo>
                    <a:pt x="572771" y="1787390"/>
                  </a:lnTo>
                  <a:lnTo>
                    <a:pt x="573239" y="1787540"/>
                  </a:lnTo>
                  <a:lnTo>
                    <a:pt x="573470" y="1787627"/>
                  </a:lnTo>
                  <a:lnTo>
                    <a:pt x="573697" y="1787727"/>
                  </a:lnTo>
                  <a:lnTo>
                    <a:pt x="573916" y="1787832"/>
                  </a:lnTo>
                  <a:lnTo>
                    <a:pt x="574150" y="1787974"/>
                  </a:lnTo>
                  <a:lnTo>
                    <a:pt x="574373" y="1788133"/>
                  </a:lnTo>
                  <a:lnTo>
                    <a:pt x="574592" y="1788302"/>
                  </a:lnTo>
                  <a:lnTo>
                    <a:pt x="574819" y="1788457"/>
                  </a:lnTo>
                  <a:lnTo>
                    <a:pt x="575053" y="1788589"/>
                  </a:lnTo>
                  <a:lnTo>
                    <a:pt x="575526" y="1788812"/>
                  </a:lnTo>
                  <a:lnTo>
                    <a:pt x="575768" y="1788908"/>
                  </a:lnTo>
                  <a:lnTo>
                    <a:pt x="575979" y="1788954"/>
                  </a:lnTo>
                  <a:lnTo>
                    <a:pt x="576130" y="1788922"/>
                  </a:lnTo>
                  <a:lnTo>
                    <a:pt x="576229" y="1788822"/>
                  </a:lnTo>
                  <a:lnTo>
                    <a:pt x="576300" y="1788685"/>
                  </a:lnTo>
                  <a:lnTo>
                    <a:pt x="576357" y="1788521"/>
                  </a:lnTo>
                  <a:lnTo>
                    <a:pt x="576399" y="1788352"/>
                  </a:lnTo>
                  <a:lnTo>
                    <a:pt x="576421" y="1788192"/>
                  </a:lnTo>
                  <a:lnTo>
                    <a:pt x="576414" y="1787955"/>
                  </a:lnTo>
                  <a:lnTo>
                    <a:pt x="576342" y="1787709"/>
                  </a:lnTo>
                  <a:lnTo>
                    <a:pt x="576138" y="1787212"/>
                  </a:lnTo>
                  <a:lnTo>
                    <a:pt x="576062" y="1786957"/>
                  </a:lnTo>
                  <a:lnTo>
                    <a:pt x="576017" y="1786743"/>
                  </a:lnTo>
                  <a:lnTo>
                    <a:pt x="575976" y="1786524"/>
                  </a:lnTo>
                  <a:lnTo>
                    <a:pt x="575941" y="1786305"/>
                  </a:lnTo>
                  <a:lnTo>
                    <a:pt x="575915" y="1786086"/>
                  </a:lnTo>
                  <a:lnTo>
                    <a:pt x="575904" y="1785872"/>
                  </a:lnTo>
                  <a:lnTo>
                    <a:pt x="575907" y="1785571"/>
                  </a:lnTo>
                  <a:lnTo>
                    <a:pt x="575926" y="1785265"/>
                  </a:lnTo>
                  <a:lnTo>
                    <a:pt x="575968" y="1784964"/>
                  </a:lnTo>
                  <a:lnTo>
                    <a:pt x="576036" y="1784673"/>
                  </a:lnTo>
                  <a:lnTo>
                    <a:pt x="576142" y="1784404"/>
                  </a:lnTo>
                  <a:lnTo>
                    <a:pt x="576259" y="1784185"/>
                  </a:lnTo>
                  <a:lnTo>
                    <a:pt x="576403" y="1783980"/>
                  </a:lnTo>
                  <a:lnTo>
                    <a:pt x="576561" y="1783783"/>
                  </a:lnTo>
                  <a:lnTo>
                    <a:pt x="576739" y="1783601"/>
                  </a:lnTo>
                  <a:lnTo>
                    <a:pt x="576924" y="1783432"/>
                  </a:lnTo>
                  <a:lnTo>
                    <a:pt x="577158" y="1783273"/>
                  </a:lnTo>
                  <a:lnTo>
                    <a:pt x="577412" y="1783136"/>
                  </a:lnTo>
                  <a:lnTo>
                    <a:pt x="577684" y="1783018"/>
                  </a:lnTo>
                  <a:lnTo>
                    <a:pt x="577960" y="1782908"/>
                  </a:lnTo>
                  <a:lnTo>
                    <a:pt x="578228" y="1782790"/>
                  </a:lnTo>
                  <a:lnTo>
                    <a:pt x="578492" y="1782662"/>
                  </a:lnTo>
                  <a:lnTo>
                    <a:pt x="578753" y="1782525"/>
                  </a:lnTo>
                  <a:lnTo>
                    <a:pt x="579021" y="1782397"/>
                  </a:lnTo>
                  <a:lnTo>
                    <a:pt x="579290" y="1782293"/>
                  </a:lnTo>
                  <a:lnTo>
                    <a:pt x="579566" y="1782220"/>
                  </a:lnTo>
                  <a:lnTo>
                    <a:pt x="579811" y="1782188"/>
                  </a:lnTo>
                  <a:lnTo>
                    <a:pt x="580061" y="1782188"/>
                  </a:lnTo>
                  <a:lnTo>
                    <a:pt x="580314" y="1782197"/>
                  </a:lnTo>
                  <a:lnTo>
                    <a:pt x="581108" y="1782270"/>
                  </a:lnTo>
                  <a:lnTo>
                    <a:pt x="581962" y="1782411"/>
                  </a:lnTo>
                  <a:lnTo>
                    <a:pt x="582249" y="1782443"/>
                  </a:lnTo>
                  <a:lnTo>
                    <a:pt x="582661" y="1782484"/>
                  </a:lnTo>
                  <a:lnTo>
                    <a:pt x="582865" y="1782498"/>
                  </a:lnTo>
                  <a:lnTo>
                    <a:pt x="583069" y="1782493"/>
                  </a:lnTo>
                  <a:lnTo>
                    <a:pt x="583262" y="1782457"/>
                  </a:lnTo>
                  <a:lnTo>
                    <a:pt x="583428" y="1782402"/>
                  </a:lnTo>
                  <a:lnTo>
                    <a:pt x="583590" y="1782329"/>
                  </a:lnTo>
                  <a:lnTo>
                    <a:pt x="583749" y="1782238"/>
                  </a:lnTo>
                  <a:lnTo>
                    <a:pt x="583897" y="1782138"/>
                  </a:lnTo>
                  <a:lnTo>
                    <a:pt x="584025" y="1782019"/>
                  </a:lnTo>
                  <a:lnTo>
                    <a:pt x="584093" y="1781973"/>
                  </a:lnTo>
                  <a:lnTo>
                    <a:pt x="584154" y="1781900"/>
                  </a:lnTo>
                  <a:lnTo>
                    <a:pt x="584207" y="1781818"/>
                  </a:lnTo>
                  <a:lnTo>
                    <a:pt x="584240" y="1781732"/>
                  </a:lnTo>
                  <a:lnTo>
                    <a:pt x="584256" y="1781654"/>
                  </a:lnTo>
                  <a:lnTo>
                    <a:pt x="584207" y="1781568"/>
                  </a:lnTo>
                  <a:lnTo>
                    <a:pt x="584089" y="1781476"/>
                  </a:lnTo>
                  <a:lnTo>
                    <a:pt x="583942" y="1781390"/>
                  </a:lnTo>
                  <a:lnTo>
                    <a:pt x="583821" y="1781299"/>
                  </a:lnTo>
                  <a:lnTo>
                    <a:pt x="583768" y="1781207"/>
                  </a:lnTo>
                  <a:lnTo>
                    <a:pt x="583806" y="1781116"/>
                  </a:lnTo>
                  <a:lnTo>
                    <a:pt x="583900" y="1781030"/>
                  </a:lnTo>
                  <a:lnTo>
                    <a:pt x="584165" y="1780847"/>
                  </a:lnTo>
                  <a:lnTo>
                    <a:pt x="584275" y="1780747"/>
                  </a:lnTo>
                  <a:lnTo>
                    <a:pt x="584343" y="1780660"/>
                  </a:lnTo>
                  <a:lnTo>
                    <a:pt x="584407" y="1780569"/>
                  </a:lnTo>
                  <a:lnTo>
                    <a:pt x="584592" y="1780286"/>
                  </a:lnTo>
                  <a:lnTo>
                    <a:pt x="584656" y="1780195"/>
                  </a:lnTo>
                  <a:lnTo>
                    <a:pt x="584732" y="1780104"/>
                  </a:lnTo>
                  <a:lnTo>
                    <a:pt x="584800" y="1780013"/>
                  </a:lnTo>
                  <a:lnTo>
                    <a:pt x="584853" y="1779917"/>
                  </a:lnTo>
                  <a:lnTo>
                    <a:pt x="584879" y="1779821"/>
                  </a:lnTo>
                  <a:lnTo>
                    <a:pt x="584815" y="1779726"/>
                  </a:lnTo>
                  <a:lnTo>
                    <a:pt x="584637" y="1779621"/>
                  </a:lnTo>
                  <a:lnTo>
                    <a:pt x="584142" y="1779393"/>
                  </a:lnTo>
                  <a:lnTo>
                    <a:pt x="583923" y="1779274"/>
                  </a:lnTo>
                  <a:lnTo>
                    <a:pt x="583572" y="1779033"/>
                  </a:lnTo>
                  <a:lnTo>
                    <a:pt x="583232" y="1778773"/>
                  </a:lnTo>
                  <a:lnTo>
                    <a:pt x="582918" y="1778517"/>
                  </a:lnTo>
                  <a:lnTo>
                    <a:pt x="582767" y="1778399"/>
                  </a:lnTo>
                  <a:lnTo>
                    <a:pt x="582623" y="1778276"/>
                  </a:lnTo>
                  <a:lnTo>
                    <a:pt x="582495" y="1778143"/>
                  </a:lnTo>
                  <a:lnTo>
                    <a:pt x="582392" y="1777998"/>
                  </a:lnTo>
                  <a:lnTo>
                    <a:pt x="582313" y="1777756"/>
                  </a:lnTo>
                  <a:lnTo>
                    <a:pt x="582290" y="1777478"/>
                  </a:lnTo>
                  <a:lnTo>
                    <a:pt x="582309" y="1777181"/>
                  </a:lnTo>
                  <a:lnTo>
                    <a:pt x="582408" y="1776411"/>
                  </a:lnTo>
                  <a:lnTo>
                    <a:pt x="582426" y="1776224"/>
                  </a:lnTo>
                  <a:lnTo>
                    <a:pt x="582457" y="1776042"/>
                  </a:lnTo>
                  <a:lnTo>
                    <a:pt x="582498" y="1775859"/>
                  </a:lnTo>
                  <a:lnTo>
                    <a:pt x="582559" y="1775691"/>
                  </a:lnTo>
                  <a:lnTo>
                    <a:pt x="582619" y="1775563"/>
                  </a:lnTo>
                  <a:lnTo>
                    <a:pt x="582695" y="1775435"/>
                  </a:lnTo>
                  <a:lnTo>
                    <a:pt x="582861" y="1775194"/>
                  </a:lnTo>
                  <a:lnTo>
                    <a:pt x="582940" y="1775070"/>
                  </a:lnTo>
                  <a:lnTo>
                    <a:pt x="582990" y="1774979"/>
                  </a:lnTo>
                  <a:lnTo>
                    <a:pt x="583080" y="1774788"/>
                  </a:lnTo>
                  <a:lnTo>
                    <a:pt x="583133" y="1774706"/>
                  </a:lnTo>
                  <a:lnTo>
                    <a:pt x="583197" y="1774642"/>
                  </a:lnTo>
                  <a:lnTo>
                    <a:pt x="583318" y="1774601"/>
                  </a:lnTo>
                  <a:lnTo>
                    <a:pt x="583477" y="1774610"/>
                  </a:lnTo>
                  <a:lnTo>
                    <a:pt x="583651" y="1774646"/>
                  </a:lnTo>
                  <a:lnTo>
                    <a:pt x="583832" y="1774692"/>
                  </a:lnTo>
                  <a:lnTo>
                    <a:pt x="584006" y="1774715"/>
                  </a:lnTo>
                  <a:lnTo>
                    <a:pt x="584184" y="1774724"/>
                  </a:lnTo>
                  <a:lnTo>
                    <a:pt x="584547" y="1774733"/>
                  </a:lnTo>
                  <a:lnTo>
                    <a:pt x="585114" y="1774733"/>
                  </a:lnTo>
                  <a:lnTo>
                    <a:pt x="585525" y="1774742"/>
                  </a:lnTo>
                  <a:lnTo>
                    <a:pt x="585730" y="1774738"/>
                  </a:lnTo>
                  <a:lnTo>
                    <a:pt x="585934" y="1774719"/>
                  </a:lnTo>
                  <a:lnTo>
                    <a:pt x="586315" y="1774692"/>
                  </a:lnTo>
                  <a:lnTo>
                    <a:pt x="586508" y="1774674"/>
                  </a:lnTo>
                  <a:lnTo>
                    <a:pt x="586667" y="1774628"/>
                  </a:lnTo>
                  <a:lnTo>
                    <a:pt x="586776" y="1774546"/>
                  </a:lnTo>
                  <a:lnTo>
                    <a:pt x="586822" y="1774460"/>
                  </a:lnTo>
                  <a:lnTo>
                    <a:pt x="586844" y="1774355"/>
                  </a:lnTo>
                  <a:lnTo>
                    <a:pt x="586863" y="1774127"/>
                  </a:lnTo>
                  <a:lnTo>
                    <a:pt x="586878" y="1774017"/>
                  </a:lnTo>
                  <a:lnTo>
                    <a:pt x="586897" y="1773817"/>
                  </a:lnTo>
                  <a:lnTo>
                    <a:pt x="586909" y="1773612"/>
                  </a:lnTo>
                  <a:lnTo>
                    <a:pt x="586916" y="1773406"/>
                  </a:lnTo>
                  <a:lnTo>
                    <a:pt x="586939" y="1773210"/>
                  </a:lnTo>
                  <a:lnTo>
                    <a:pt x="586988" y="1773019"/>
                  </a:lnTo>
                  <a:lnTo>
                    <a:pt x="587045" y="1772914"/>
                  </a:lnTo>
                  <a:lnTo>
                    <a:pt x="587188" y="1772704"/>
                  </a:lnTo>
                  <a:lnTo>
                    <a:pt x="587249" y="1772604"/>
                  </a:lnTo>
                  <a:lnTo>
                    <a:pt x="587279" y="1772494"/>
                  </a:lnTo>
                  <a:lnTo>
                    <a:pt x="587279" y="1772390"/>
                  </a:lnTo>
                  <a:lnTo>
                    <a:pt x="587260" y="1772276"/>
                  </a:lnTo>
                  <a:lnTo>
                    <a:pt x="587230" y="1772166"/>
                  </a:lnTo>
                  <a:lnTo>
                    <a:pt x="587185" y="1772057"/>
                  </a:lnTo>
                  <a:lnTo>
                    <a:pt x="587132" y="1771961"/>
                  </a:lnTo>
                  <a:lnTo>
                    <a:pt x="587037" y="1771852"/>
                  </a:lnTo>
                  <a:lnTo>
                    <a:pt x="586916" y="1771760"/>
                  </a:lnTo>
                  <a:lnTo>
                    <a:pt x="586776" y="1771678"/>
                  </a:lnTo>
                  <a:lnTo>
                    <a:pt x="586485" y="1771546"/>
                  </a:lnTo>
                  <a:lnTo>
                    <a:pt x="586308" y="1771487"/>
                  </a:lnTo>
                  <a:lnTo>
                    <a:pt x="586115" y="1771455"/>
                  </a:lnTo>
                  <a:lnTo>
                    <a:pt x="585922" y="1771432"/>
                  </a:lnTo>
                  <a:lnTo>
                    <a:pt x="585741" y="1771391"/>
                  </a:lnTo>
                  <a:lnTo>
                    <a:pt x="585590" y="1771309"/>
                  </a:lnTo>
                  <a:lnTo>
                    <a:pt x="585480" y="1771181"/>
                  </a:lnTo>
                  <a:lnTo>
                    <a:pt x="585397" y="1771017"/>
                  </a:lnTo>
                  <a:lnTo>
                    <a:pt x="585325" y="1770839"/>
                  </a:lnTo>
                  <a:lnTo>
                    <a:pt x="585246" y="1770675"/>
                  </a:lnTo>
                  <a:lnTo>
                    <a:pt x="585136" y="1770552"/>
                  </a:lnTo>
                  <a:lnTo>
                    <a:pt x="584974" y="1770475"/>
                  </a:lnTo>
                  <a:lnTo>
                    <a:pt x="584789" y="1770434"/>
                  </a:lnTo>
                  <a:lnTo>
                    <a:pt x="584584" y="1770415"/>
                  </a:lnTo>
                  <a:lnTo>
                    <a:pt x="584377" y="1770402"/>
                  </a:lnTo>
                  <a:lnTo>
                    <a:pt x="584173" y="1770379"/>
                  </a:lnTo>
                  <a:lnTo>
                    <a:pt x="583927" y="1770338"/>
                  </a:lnTo>
                  <a:lnTo>
                    <a:pt x="583432" y="1770265"/>
                  </a:lnTo>
                  <a:lnTo>
                    <a:pt x="582933" y="1770201"/>
                  </a:lnTo>
                  <a:lnTo>
                    <a:pt x="582283" y="1770133"/>
                  </a:lnTo>
                  <a:lnTo>
                    <a:pt x="582064" y="1770115"/>
                  </a:lnTo>
                  <a:lnTo>
                    <a:pt x="581675" y="1770064"/>
                  </a:lnTo>
                  <a:lnTo>
                    <a:pt x="581327" y="1770010"/>
                  </a:lnTo>
                  <a:lnTo>
                    <a:pt x="581153" y="1769987"/>
                  </a:lnTo>
                  <a:lnTo>
                    <a:pt x="580979" y="1769978"/>
                  </a:lnTo>
                  <a:lnTo>
                    <a:pt x="580545" y="1769991"/>
                  </a:lnTo>
                  <a:lnTo>
                    <a:pt x="580329" y="1770014"/>
                  </a:lnTo>
                  <a:lnTo>
                    <a:pt x="580117" y="1770055"/>
                  </a:lnTo>
                  <a:lnTo>
                    <a:pt x="579917" y="1770119"/>
                  </a:lnTo>
                  <a:lnTo>
                    <a:pt x="579732" y="1770206"/>
                  </a:lnTo>
                  <a:lnTo>
                    <a:pt x="579547" y="1770311"/>
                  </a:lnTo>
                  <a:lnTo>
                    <a:pt x="579377" y="1770438"/>
                  </a:lnTo>
                  <a:lnTo>
                    <a:pt x="579214" y="1770580"/>
                  </a:lnTo>
                  <a:lnTo>
                    <a:pt x="579067" y="1770725"/>
                  </a:lnTo>
                  <a:lnTo>
                    <a:pt x="578954" y="1770876"/>
                  </a:lnTo>
                  <a:lnTo>
                    <a:pt x="578859" y="1771045"/>
                  </a:lnTo>
                  <a:lnTo>
                    <a:pt x="578685" y="1771396"/>
                  </a:lnTo>
                  <a:lnTo>
                    <a:pt x="578587" y="1771560"/>
                  </a:lnTo>
                  <a:lnTo>
                    <a:pt x="578436" y="1771788"/>
                  </a:lnTo>
                  <a:lnTo>
                    <a:pt x="578277" y="1772011"/>
                  </a:lnTo>
                  <a:lnTo>
                    <a:pt x="578114" y="1772230"/>
                  </a:lnTo>
                  <a:lnTo>
                    <a:pt x="577941" y="1772440"/>
                  </a:lnTo>
                  <a:lnTo>
                    <a:pt x="577759" y="1772640"/>
                  </a:lnTo>
                  <a:lnTo>
                    <a:pt x="577593" y="1772805"/>
                  </a:lnTo>
                  <a:lnTo>
                    <a:pt x="577423" y="1772959"/>
                  </a:lnTo>
                  <a:lnTo>
                    <a:pt x="577241" y="1773115"/>
                  </a:lnTo>
                  <a:lnTo>
                    <a:pt x="576701" y="1773543"/>
                  </a:lnTo>
                  <a:lnTo>
                    <a:pt x="576523" y="1773689"/>
                  </a:lnTo>
                  <a:lnTo>
                    <a:pt x="576346" y="1773826"/>
                  </a:lnTo>
                  <a:lnTo>
                    <a:pt x="576161" y="1773944"/>
                  </a:lnTo>
                  <a:lnTo>
                    <a:pt x="575964" y="1774045"/>
                  </a:lnTo>
                  <a:lnTo>
                    <a:pt x="575719" y="1774118"/>
                  </a:lnTo>
                  <a:lnTo>
                    <a:pt x="575458" y="1774154"/>
                  </a:lnTo>
                  <a:lnTo>
                    <a:pt x="575189" y="1774172"/>
                  </a:lnTo>
                  <a:lnTo>
                    <a:pt x="574921" y="1774181"/>
                  </a:lnTo>
                  <a:lnTo>
                    <a:pt x="574653" y="1774209"/>
                  </a:lnTo>
                  <a:lnTo>
                    <a:pt x="573606" y="1774361"/>
                  </a:lnTo>
                  <a:lnTo>
                    <a:pt x="573390" y="1774396"/>
                  </a:lnTo>
                  <a:lnTo>
                    <a:pt x="573194" y="1774414"/>
                  </a:lnTo>
                  <a:lnTo>
                    <a:pt x="572997" y="1774423"/>
                  </a:lnTo>
                  <a:lnTo>
                    <a:pt x="572797" y="1774428"/>
                  </a:lnTo>
                  <a:lnTo>
                    <a:pt x="572601" y="1774419"/>
                  </a:lnTo>
                  <a:lnTo>
                    <a:pt x="572404" y="1774405"/>
                  </a:lnTo>
                  <a:lnTo>
                    <a:pt x="572034" y="1774368"/>
                  </a:lnTo>
                  <a:lnTo>
                    <a:pt x="571849" y="1774336"/>
                  </a:lnTo>
                  <a:lnTo>
                    <a:pt x="571671" y="1774291"/>
                  </a:lnTo>
                  <a:lnTo>
                    <a:pt x="571501" y="1774227"/>
                  </a:lnTo>
                  <a:lnTo>
                    <a:pt x="571320" y="1774127"/>
                  </a:lnTo>
                  <a:lnTo>
                    <a:pt x="571149" y="1773995"/>
                  </a:lnTo>
                  <a:lnTo>
                    <a:pt x="570824" y="1773689"/>
                  </a:lnTo>
                  <a:lnTo>
                    <a:pt x="570658" y="1773548"/>
                  </a:lnTo>
                  <a:lnTo>
                    <a:pt x="570280" y="1773251"/>
                  </a:lnTo>
                  <a:lnTo>
                    <a:pt x="570031" y="1773051"/>
                  </a:lnTo>
                  <a:lnTo>
                    <a:pt x="569906" y="1772937"/>
                  </a:lnTo>
                  <a:lnTo>
                    <a:pt x="569664" y="1772686"/>
                  </a:lnTo>
                  <a:lnTo>
                    <a:pt x="569536" y="1772581"/>
                  </a:lnTo>
                  <a:lnTo>
                    <a:pt x="569400" y="1772508"/>
                  </a:lnTo>
                  <a:lnTo>
                    <a:pt x="569211" y="1772472"/>
                  </a:lnTo>
                  <a:lnTo>
                    <a:pt x="569007" y="1772485"/>
                  </a:lnTo>
                  <a:lnTo>
                    <a:pt x="568787" y="1772526"/>
                  </a:lnTo>
                  <a:lnTo>
                    <a:pt x="568568" y="1772581"/>
                  </a:lnTo>
                  <a:lnTo>
                    <a:pt x="568141" y="1772663"/>
                  </a:lnTo>
                  <a:lnTo>
                    <a:pt x="567714" y="1772759"/>
                  </a:lnTo>
                  <a:lnTo>
                    <a:pt x="567502" y="1772795"/>
                  </a:lnTo>
                  <a:lnTo>
                    <a:pt x="567287" y="1772818"/>
                  </a:lnTo>
                  <a:lnTo>
                    <a:pt x="567117" y="1772814"/>
                  </a:lnTo>
                  <a:lnTo>
                    <a:pt x="566607" y="1772754"/>
                  </a:lnTo>
                  <a:lnTo>
                    <a:pt x="566437" y="1772750"/>
                  </a:lnTo>
                  <a:lnTo>
                    <a:pt x="566233" y="1772773"/>
                  </a:lnTo>
                  <a:lnTo>
                    <a:pt x="566025" y="1772818"/>
                  </a:lnTo>
                  <a:lnTo>
                    <a:pt x="565821" y="1772868"/>
                  </a:lnTo>
                  <a:lnTo>
                    <a:pt x="565617" y="1772896"/>
                  </a:lnTo>
                  <a:lnTo>
                    <a:pt x="565420" y="1772891"/>
                  </a:lnTo>
                  <a:lnTo>
                    <a:pt x="565261" y="1772855"/>
                  </a:lnTo>
                  <a:lnTo>
                    <a:pt x="565099" y="1772800"/>
                  </a:lnTo>
                  <a:lnTo>
                    <a:pt x="564944" y="1772727"/>
                  </a:lnTo>
                  <a:lnTo>
                    <a:pt x="564797" y="1772645"/>
                  </a:lnTo>
                  <a:lnTo>
                    <a:pt x="564653" y="1772558"/>
                  </a:lnTo>
                  <a:lnTo>
                    <a:pt x="564456" y="1772358"/>
                  </a:lnTo>
                  <a:lnTo>
                    <a:pt x="564294" y="1772089"/>
                  </a:lnTo>
                  <a:lnTo>
                    <a:pt x="564143" y="1771815"/>
                  </a:lnTo>
                  <a:lnTo>
                    <a:pt x="563980" y="1771587"/>
                  </a:lnTo>
                  <a:lnTo>
                    <a:pt x="563795" y="1771473"/>
                  </a:lnTo>
                  <a:lnTo>
                    <a:pt x="563599" y="1771455"/>
                  </a:lnTo>
                  <a:lnTo>
                    <a:pt x="563372" y="1771478"/>
                  </a:lnTo>
                  <a:lnTo>
                    <a:pt x="563153" y="1771533"/>
                  </a:lnTo>
                  <a:lnTo>
                    <a:pt x="562967" y="1771615"/>
                  </a:lnTo>
                  <a:lnTo>
                    <a:pt x="562854" y="1771724"/>
                  </a:lnTo>
                  <a:lnTo>
                    <a:pt x="562813" y="1771847"/>
                  </a:lnTo>
                  <a:lnTo>
                    <a:pt x="562801" y="1771993"/>
                  </a:lnTo>
                  <a:lnTo>
                    <a:pt x="562816" y="1772148"/>
                  </a:lnTo>
                  <a:lnTo>
                    <a:pt x="562850" y="1772308"/>
                  </a:lnTo>
                  <a:lnTo>
                    <a:pt x="562896" y="1772444"/>
                  </a:lnTo>
                  <a:lnTo>
                    <a:pt x="562998" y="1772586"/>
                  </a:lnTo>
                  <a:lnTo>
                    <a:pt x="563153" y="1772713"/>
                  </a:lnTo>
                  <a:lnTo>
                    <a:pt x="563315" y="1772832"/>
                  </a:lnTo>
                  <a:lnTo>
                    <a:pt x="563444" y="1772950"/>
                  </a:lnTo>
                  <a:lnTo>
                    <a:pt x="563500" y="1773074"/>
                  </a:lnTo>
                  <a:lnTo>
                    <a:pt x="563459" y="1773201"/>
                  </a:lnTo>
                  <a:lnTo>
                    <a:pt x="563357" y="1773338"/>
                  </a:lnTo>
                  <a:lnTo>
                    <a:pt x="563213" y="1773470"/>
                  </a:lnTo>
                  <a:lnTo>
                    <a:pt x="563051" y="1773593"/>
                  </a:lnTo>
                  <a:lnTo>
                    <a:pt x="562899" y="1773703"/>
                  </a:lnTo>
                  <a:lnTo>
                    <a:pt x="562744" y="1773785"/>
                  </a:lnTo>
                  <a:lnTo>
                    <a:pt x="562571" y="1773844"/>
                  </a:lnTo>
                  <a:lnTo>
                    <a:pt x="562389" y="1773899"/>
                  </a:lnTo>
                  <a:lnTo>
                    <a:pt x="562234" y="1773963"/>
                  </a:lnTo>
                  <a:lnTo>
                    <a:pt x="562121" y="1774063"/>
                  </a:lnTo>
                  <a:lnTo>
                    <a:pt x="562064" y="1774163"/>
                  </a:lnTo>
                  <a:lnTo>
                    <a:pt x="562019" y="1774273"/>
                  </a:lnTo>
                  <a:lnTo>
                    <a:pt x="561989" y="1774391"/>
                  </a:lnTo>
                  <a:lnTo>
                    <a:pt x="561977" y="1774514"/>
                  </a:lnTo>
                  <a:lnTo>
                    <a:pt x="561977" y="1774624"/>
                  </a:lnTo>
                  <a:lnTo>
                    <a:pt x="562034" y="1774770"/>
                  </a:lnTo>
                  <a:lnTo>
                    <a:pt x="562144" y="1774911"/>
                  </a:lnTo>
                  <a:lnTo>
                    <a:pt x="562291" y="1775043"/>
                  </a:lnTo>
                  <a:lnTo>
                    <a:pt x="562453" y="1775166"/>
                  </a:lnTo>
                  <a:lnTo>
                    <a:pt x="562608" y="1775276"/>
                  </a:lnTo>
                  <a:lnTo>
                    <a:pt x="562767" y="1775381"/>
                  </a:lnTo>
                  <a:lnTo>
                    <a:pt x="562937" y="1775476"/>
                  </a:lnTo>
                  <a:lnTo>
                    <a:pt x="563115" y="1775554"/>
                  </a:lnTo>
                  <a:lnTo>
                    <a:pt x="563296" y="1775618"/>
                  </a:lnTo>
                  <a:lnTo>
                    <a:pt x="563481" y="1775668"/>
                  </a:lnTo>
                  <a:lnTo>
                    <a:pt x="563727" y="1775691"/>
                  </a:lnTo>
                  <a:lnTo>
                    <a:pt x="563984" y="1775677"/>
                  </a:lnTo>
                  <a:lnTo>
                    <a:pt x="564241" y="1775640"/>
                  </a:lnTo>
                  <a:lnTo>
                    <a:pt x="564763" y="1775554"/>
                  </a:lnTo>
                  <a:lnTo>
                    <a:pt x="565012" y="1775526"/>
                  </a:lnTo>
                  <a:lnTo>
                    <a:pt x="565515" y="1775453"/>
                  </a:lnTo>
                  <a:lnTo>
                    <a:pt x="566017" y="1775390"/>
                  </a:lnTo>
                  <a:lnTo>
                    <a:pt x="566603" y="1775326"/>
                  </a:lnTo>
                  <a:lnTo>
                    <a:pt x="567193" y="1775285"/>
                  </a:lnTo>
                  <a:lnTo>
                    <a:pt x="567484" y="1775285"/>
                  </a:lnTo>
                  <a:lnTo>
                    <a:pt x="567960" y="1775267"/>
                  </a:lnTo>
                  <a:lnTo>
                    <a:pt x="568194" y="1775267"/>
                  </a:lnTo>
                  <a:lnTo>
                    <a:pt x="568398" y="1775298"/>
                  </a:lnTo>
                  <a:lnTo>
                    <a:pt x="568549" y="1775381"/>
                  </a:lnTo>
                  <a:lnTo>
                    <a:pt x="568629" y="1775485"/>
                  </a:lnTo>
                  <a:lnTo>
                    <a:pt x="568697" y="1775609"/>
                  </a:lnTo>
                  <a:lnTo>
                    <a:pt x="568750" y="1775741"/>
                  </a:lnTo>
                  <a:lnTo>
                    <a:pt x="568776" y="1775878"/>
                  </a:lnTo>
                  <a:lnTo>
                    <a:pt x="568780" y="1776001"/>
                  </a:lnTo>
                  <a:lnTo>
                    <a:pt x="568678" y="1776064"/>
                  </a:lnTo>
                  <a:lnTo>
                    <a:pt x="568428" y="1776115"/>
                  </a:lnTo>
                  <a:lnTo>
                    <a:pt x="568100" y="1776151"/>
                  </a:lnTo>
                  <a:lnTo>
                    <a:pt x="567752" y="1776183"/>
                  </a:lnTo>
                  <a:lnTo>
                    <a:pt x="567442" y="1776219"/>
                  </a:lnTo>
                  <a:lnTo>
                    <a:pt x="566656" y="1776338"/>
                  </a:lnTo>
                  <a:lnTo>
                    <a:pt x="565235" y="1776534"/>
                  </a:lnTo>
                  <a:lnTo>
                    <a:pt x="564638" y="1776598"/>
                  </a:lnTo>
                  <a:lnTo>
                    <a:pt x="564188" y="1776643"/>
                  </a:lnTo>
                  <a:lnTo>
                    <a:pt x="563961" y="1776662"/>
                  </a:lnTo>
                  <a:lnTo>
                    <a:pt x="563738" y="1776666"/>
                  </a:lnTo>
                  <a:lnTo>
                    <a:pt x="563515" y="1776657"/>
                  </a:lnTo>
                  <a:lnTo>
                    <a:pt x="563262" y="1776621"/>
                  </a:lnTo>
                  <a:lnTo>
                    <a:pt x="563009" y="1776566"/>
                  </a:lnTo>
                  <a:lnTo>
                    <a:pt x="562760" y="1776493"/>
                  </a:lnTo>
                  <a:lnTo>
                    <a:pt x="562510" y="1776406"/>
                  </a:lnTo>
                  <a:lnTo>
                    <a:pt x="562268" y="1776315"/>
                  </a:lnTo>
                  <a:lnTo>
                    <a:pt x="561887" y="1776151"/>
                  </a:lnTo>
                  <a:lnTo>
                    <a:pt x="561701" y="1776055"/>
                  </a:lnTo>
                  <a:lnTo>
                    <a:pt x="561520" y="1775955"/>
                  </a:lnTo>
                  <a:lnTo>
                    <a:pt x="561346" y="1775846"/>
                  </a:lnTo>
                  <a:lnTo>
                    <a:pt x="561176" y="1775704"/>
                  </a:lnTo>
                  <a:lnTo>
                    <a:pt x="561017" y="1775549"/>
                  </a:lnTo>
                  <a:lnTo>
                    <a:pt x="560862" y="1775385"/>
                  </a:lnTo>
                  <a:lnTo>
                    <a:pt x="560704" y="1775235"/>
                  </a:lnTo>
                  <a:lnTo>
                    <a:pt x="560530" y="1775107"/>
                  </a:lnTo>
                  <a:lnTo>
                    <a:pt x="560315" y="1774998"/>
                  </a:lnTo>
                  <a:lnTo>
                    <a:pt x="560088" y="1774911"/>
                  </a:lnTo>
                  <a:lnTo>
                    <a:pt x="559604" y="1774779"/>
                  </a:lnTo>
                  <a:lnTo>
                    <a:pt x="559196" y="1774660"/>
                  </a:lnTo>
                  <a:lnTo>
                    <a:pt x="558686" y="1774523"/>
                  </a:lnTo>
                  <a:lnTo>
                    <a:pt x="558516" y="1774482"/>
                  </a:lnTo>
                  <a:lnTo>
                    <a:pt x="558293" y="1774437"/>
                  </a:lnTo>
                  <a:lnTo>
                    <a:pt x="558062" y="1774405"/>
                  </a:lnTo>
                  <a:lnTo>
                    <a:pt x="557835" y="1774368"/>
                  </a:lnTo>
                  <a:lnTo>
                    <a:pt x="557612" y="1774323"/>
                  </a:lnTo>
                  <a:lnTo>
                    <a:pt x="557401" y="1774250"/>
                  </a:lnTo>
                  <a:lnTo>
                    <a:pt x="557163" y="1774131"/>
                  </a:lnTo>
                  <a:lnTo>
                    <a:pt x="556928" y="1773985"/>
                  </a:lnTo>
                  <a:lnTo>
                    <a:pt x="556705" y="1773817"/>
                  </a:lnTo>
                  <a:lnTo>
                    <a:pt x="556509" y="1773630"/>
                  </a:lnTo>
                  <a:lnTo>
                    <a:pt x="556350" y="1773425"/>
                  </a:lnTo>
                  <a:lnTo>
                    <a:pt x="556256" y="1773260"/>
                  </a:lnTo>
                  <a:lnTo>
                    <a:pt x="556184" y="1773078"/>
                  </a:lnTo>
                  <a:lnTo>
                    <a:pt x="556123" y="1772891"/>
                  </a:lnTo>
                  <a:lnTo>
                    <a:pt x="556017" y="1772513"/>
                  </a:lnTo>
                  <a:lnTo>
                    <a:pt x="555859" y="1771975"/>
                  </a:lnTo>
                  <a:lnTo>
                    <a:pt x="555791" y="1771706"/>
                  </a:lnTo>
                  <a:lnTo>
                    <a:pt x="555749" y="1771432"/>
                  </a:lnTo>
                  <a:lnTo>
                    <a:pt x="555749" y="1771168"/>
                  </a:lnTo>
                  <a:lnTo>
                    <a:pt x="555776" y="1771013"/>
                  </a:lnTo>
                  <a:lnTo>
                    <a:pt x="555916" y="1770552"/>
                  </a:lnTo>
                  <a:lnTo>
                    <a:pt x="555950" y="1770397"/>
                  </a:lnTo>
                  <a:lnTo>
                    <a:pt x="555946" y="1770119"/>
                  </a:lnTo>
                  <a:lnTo>
                    <a:pt x="555893" y="1769832"/>
                  </a:lnTo>
                  <a:lnTo>
                    <a:pt x="555836" y="1769545"/>
                  </a:lnTo>
                  <a:lnTo>
                    <a:pt x="555810" y="1769280"/>
                  </a:lnTo>
                  <a:lnTo>
                    <a:pt x="555866" y="1769057"/>
                  </a:lnTo>
                  <a:lnTo>
                    <a:pt x="555950" y="1768952"/>
                  </a:lnTo>
                  <a:lnTo>
                    <a:pt x="556063" y="1768861"/>
                  </a:lnTo>
                  <a:lnTo>
                    <a:pt x="556180" y="1768774"/>
                  </a:lnTo>
                  <a:lnTo>
                    <a:pt x="556278" y="1768683"/>
                  </a:lnTo>
                  <a:lnTo>
                    <a:pt x="556327" y="1768583"/>
                  </a:lnTo>
                  <a:lnTo>
                    <a:pt x="556316" y="1768469"/>
                  </a:lnTo>
                  <a:lnTo>
                    <a:pt x="556259" y="1768346"/>
                  </a:lnTo>
                  <a:lnTo>
                    <a:pt x="556180" y="1768218"/>
                  </a:lnTo>
                  <a:lnTo>
                    <a:pt x="556108" y="1768090"/>
                  </a:lnTo>
                  <a:lnTo>
                    <a:pt x="556074" y="1767963"/>
                  </a:lnTo>
                  <a:lnTo>
                    <a:pt x="556086" y="1767808"/>
                  </a:lnTo>
                  <a:lnTo>
                    <a:pt x="556142" y="1767648"/>
                  </a:lnTo>
                  <a:lnTo>
                    <a:pt x="556282" y="1767329"/>
                  </a:lnTo>
                  <a:lnTo>
                    <a:pt x="556324" y="1767165"/>
                  </a:lnTo>
                  <a:lnTo>
                    <a:pt x="556339" y="1767014"/>
                  </a:lnTo>
                  <a:lnTo>
                    <a:pt x="556339" y="1766864"/>
                  </a:lnTo>
                  <a:lnTo>
                    <a:pt x="556335" y="1766713"/>
                  </a:lnTo>
                  <a:lnTo>
                    <a:pt x="556312" y="1766412"/>
                  </a:lnTo>
                  <a:lnTo>
                    <a:pt x="556290" y="1766221"/>
                  </a:lnTo>
                  <a:lnTo>
                    <a:pt x="556218" y="1765833"/>
                  </a:lnTo>
                  <a:lnTo>
                    <a:pt x="556190" y="1765658"/>
                  </a:lnTo>
                  <a:lnTo>
                    <a:pt x="556169" y="1765446"/>
                  </a:lnTo>
                  <a:lnTo>
                    <a:pt x="556161" y="1765286"/>
                  </a:lnTo>
                  <a:lnTo>
                    <a:pt x="556157" y="1765122"/>
                  </a:lnTo>
                  <a:lnTo>
                    <a:pt x="556161" y="1764958"/>
                  </a:lnTo>
                  <a:lnTo>
                    <a:pt x="556176" y="1764799"/>
                  </a:lnTo>
                  <a:lnTo>
                    <a:pt x="556210" y="1764648"/>
                  </a:lnTo>
                  <a:lnTo>
                    <a:pt x="556293" y="1764434"/>
                  </a:lnTo>
                  <a:lnTo>
                    <a:pt x="556418" y="1764219"/>
                  </a:lnTo>
                  <a:lnTo>
                    <a:pt x="556566" y="1764023"/>
                  </a:lnTo>
                  <a:lnTo>
                    <a:pt x="556736" y="1763850"/>
                  </a:lnTo>
                  <a:lnTo>
                    <a:pt x="556921" y="1763723"/>
                  </a:lnTo>
                  <a:lnTo>
                    <a:pt x="557080" y="1763645"/>
                  </a:lnTo>
                  <a:lnTo>
                    <a:pt x="557257" y="1763590"/>
                  </a:lnTo>
                  <a:lnTo>
                    <a:pt x="557438" y="1763554"/>
                  </a:lnTo>
                  <a:lnTo>
                    <a:pt x="557624" y="1763540"/>
                  </a:lnTo>
                  <a:lnTo>
                    <a:pt x="557801" y="1763545"/>
                  </a:lnTo>
                  <a:lnTo>
                    <a:pt x="558516" y="1763504"/>
                  </a:lnTo>
                  <a:lnTo>
                    <a:pt x="559453" y="1763431"/>
                  </a:lnTo>
                  <a:lnTo>
                    <a:pt x="559918" y="1763385"/>
                  </a:lnTo>
                  <a:lnTo>
                    <a:pt x="560148" y="1763358"/>
                  </a:lnTo>
                  <a:lnTo>
                    <a:pt x="560322" y="1763317"/>
                  </a:lnTo>
                  <a:lnTo>
                    <a:pt x="560677" y="1763216"/>
                  </a:lnTo>
                  <a:lnTo>
                    <a:pt x="560847" y="1763189"/>
                  </a:lnTo>
                  <a:lnTo>
                    <a:pt x="561006" y="1763207"/>
                  </a:lnTo>
                  <a:lnTo>
                    <a:pt x="561116" y="1763257"/>
                  </a:lnTo>
                  <a:lnTo>
                    <a:pt x="561221" y="1763344"/>
                  </a:lnTo>
                  <a:lnTo>
                    <a:pt x="561320" y="1763435"/>
                  </a:lnTo>
                  <a:lnTo>
                    <a:pt x="561422" y="1763508"/>
                  </a:lnTo>
                  <a:lnTo>
                    <a:pt x="561528" y="1763545"/>
                  </a:lnTo>
                  <a:lnTo>
                    <a:pt x="561649" y="1763536"/>
                  </a:lnTo>
                  <a:lnTo>
                    <a:pt x="561773" y="1763490"/>
                  </a:lnTo>
                  <a:lnTo>
                    <a:pt x="561898" y="1763422"/>
                  </a:lnTo>
                  <a:lnTo>
                    <a:pt x="562129" y="1763257"/>
                  </a:lnTo>
                  <a:lnTo>
                    <a:pt x="562291" y="1763103"/>
                  </a:lnTo>
                  <a:lnTo>
                    <a:pt x="562427" y="1762906"/>
                  </a:lnTo>
                  <a:lnTo>
                    <a:pt x="562544" y="1762692"/>
                  </a:lnTo>
                  <a:lnTo>
                    <a:pt x="562669" y="1762473"/>
                  </a:lnTo>
                  <a:lnTo>
                    <a:pt x="562805" y="1762277"/>
                  </a:lnTo>
                  <a:lnTo>
                    <a:pt x="562915" y="1762163"/>
                  </a:lnTo>
                  <a:lnTo>
                    <a:pt x="563160" y="1761954"/>
                  </a:lnTo>
                  <a:lnTo>
                    <a:pt x="563255" y="1761840"/>
                  </a:lnTo>
                  <a:lnTo>
                    <a:pt x="563311" y="1761721"/>
                  </a:lnTo>
                  <a:lnTo>
                    <a:pt x="563319" y="1761621"/>
                  </a:lnTo>
                  <a:lnTo>
                    <a:pt x="563308" y="1761511"/>
                  </a:lnTo>
                  <a:lnTo>
                    <a:pt x="563227" y="1761212"/>
                  </a:lnTo>
                  <a:lnTo>
                    <a:pt x="563183" y="1761046"/>
                  </a:lnTo>
                  <a:lnTo>
                    <a:pt x="563085" y="1760764"/>
                  </a:lnTo>
                  <a:lnTo>
                    <a:pt x="562907" y="1760344"/>
                  </a:lnTo>
                  <a:lnTo>
                    <a:pt x="562779" y="1760057"/>
                  </a:lnTo>
                  <a:lnTo>
                    <a:pt x="562703" y="1759920"/>
                  </a:lnTo>
                  <a:lnTo>
                    <a:pt x="562616" y="1759788"/>
                  </a:lnTo>
                  <a:lnTo>
                    <a:pt x="562499" y="1759642"/>
                  </a:lnTo>
                  <a:lnTo>
                    <a:pt x="562359" y="1759510"/>
                  </a:lnTo>
                  <a:lnTo>
                    <a:pt x="562068" y="1759250"/>
                  </a:lnTo>
                  <a:lnTo>
                    <a:pt x="561936" y="1759113"/>
                  </a:lnTo>
                  <a:lnTo>
                    <a:pt x="561796" y="1758935"/>
                  </a:lnTo>
                  <a:lnTo>
                    <a:pt x="561667" y="1758748"/>
                  </a:lnTo>
                  <a:lnTo>
                    <a:pt x="561546" y="1758552"/>
                  </a:lnTo>
                  <a:lnTo>
                    <a:pt x="561422" y="1758361"/>
                  </a:lnTo>
                  <a:lnTo>
                    <a:pt x="561293" y="1758174"/>
                  </a:lnTo>
                  <a:lnTo>
                    <a:pt x="560968" y="1757723"/>
                  </a:lnTo>
                  <a:lnTo>
                    <a:pt x="560802" y="1757499"/>
                  </a:lnTo>
                  <a:lnTo>
                    <a:pt x="560632" y="1757280"/>
                  </a:lnTo>
                  <a:lnTo>
                    <a:pt x="560454" y="1757066"/>
                  </a:lnTo>
                  <a:lnTo>
                    <a:pt x="560254" y="1756847"/>
                  </a:lnTo>
                  <a:lnTo>
                    <a:pt x="560190" y="1756774"/>
                  </a:lnTo>
                  <a:lnTo>
                    <a:pt x="560162" y="1756736"/>
                  </a:lnTo>
                  <a:lnTo>
                    <a:pt x="560129" y="1756692"/>
                  </a:lnTo>
                  <a:lnTo>
                    <a:pt x="560031" y="1756505"/>
                  </a:lnTo>
                  <a:lnTo>
                    <a:pt x="559963" y="1756296"/>
                  </a:lnTo>
                  <a:lnTo>
                    <a:pt x="559842" y="1755863"/>
                  </a:lnTo>
                  <a:lnTo>
                    <a:pt x="559755" y="1755662"/>
                  </a:lnTo>
                  <a:lnTo>
                    <a:pt x="559566" y="1755370"/>
                  </a:lnTo>
                  <a:lnTo>
                    <a:pt x="559347" y="1755092"/>
                  </a:lnTo>
                  <a:lnTo>
                    <a:pt x="559101" y="1754832"/>
                  </a:lnTo>
                  <a:lnTo>
                    <a:pt x="558833" y="1754591"/>
                  </a:lnTo>
                  <a:lnTo>
                    <a:pt x="558557" y="1754381"/>
                  </a:lnTo>
                  <a:lnTo>
                    <a:pt x="558357" y="1754249"/>
                  </a:lnTo>
                  <a:lnTo>
                    <a:pt x="558153" y="1754135"/>
                  </a:lnTo>
                  <a:lnTo>
                    <a:pt x="557941" y="1754025"/>
                  </a:lnTo>
                  <a:lnTo>
                    <a:pt x="557726" y="1753925"/>
                  </a:lnTo>
                  <a:lnTo>
                    <a:pt x="557507" y="1753829"/>
                  </a:lnTo>
                  <a:lnTo>
                    <a:pt x="557302" y="1753747"/>
                  </a:lnTo>
                  <a:lnTo>
                    <a:pt x="557095" y="1753665"/>
                  </a:lnTo>
                  <a:lnTo>
                    <a:pt x="556887" y="1753592"/>
                  </a:lnTo>
                  <a:lnTo>
                    <a:pt x="556671" y="1753528"/>
                  </a:lnTo>
                  <a:lnTo>
                    <a:pt x="556460" y="1753483"/>
                  </a:lnTo>
                  <a:lnTo>
                    <a:pt x="556237" y="1753455"/>
                  </a:lnTo>
                  <a:lnTo>
                    <a:pt x="556014" y="1753451"/>
                  </a:lnTo>
                  <a:lnTo>
                    <a:pt x="555564" y="1753460"/>
                  </a:lnTo>
                  <a:lnTo>
                    <a:pt x="554585" y="1753455"/>
                  </a:lnTo>
                  <a:lnTo>
                    <a:pt x="554332" y="1753451"/>
                  </a:lnTo>
                  <a:lnTo>
                    <a:pt x="553863" y="1753433"/>
                  </a:lnTo>
                  <a:lnTo>
                    <a:pt x="553640" y="1753433"/>
                  </a:lnTo>
                  <a:lnTo>
                    <a:pt x="553421" y="1753428"/>
                  </a:lnTo>
                  <a:lnTo>
                    <a:pt x="553202" y="1753405"/>
                  </a:lnTo>
                  <a:lnTo>
                    <a:pt x="552994" y="1753355"/>
                  </a:lnTo>
                  <a:lnTo>
                    <a:pt x="552782" y="1753255"/>
                  </a:lnTo>
                  <a:lnTo>
                    <a:pt x="552582" y="1753123"/>
                  </a:lnTo>
                  <a:lnTo>
                    <a:pt x="552389" y="1752972"/>
                  </a:lnTo>
                  <a:lnTo>
                    <a:pt x="552189" y="1752826"/>
                  </a:lnTo>
                  <a:lnTo>
                    <a:pt x="551985" y="1752708"/>
                  </a:lnTo>
                  <a:lnTo>
                    <a:pt x="551762" y="1752607"/>
                  </a:lnTo>
                  <a:lnTo>
                    <a:pt x="551535" y="1752521"/>
                  </a:lnTo>
                  <a:lnTo>
                    <a:pt x="551305" y="1752448"/>
                  </a:lnTo>
                  <a:lnTo>
                    <a:pt x="551071" y="1752389"/>
                  </a:lnTo>
                  <a:lnTo>
                    <a:pt x="550836" y="1752357"/>
                  </a:lnTo>
                  <a:lnTo>
                    <a:pt x="550587" y="1752348"/>
                  </a:lnTo>
                  <a:lnTo>
                    <a:pt x="550334" y="1752361"/>
                  </a:lnTo>
                  <a:lnTo>
                    <a:pt x="550080" y="1752398"/>
                  </a:lnTo>
                  <a:lnTo>
                    <a:pt x="549578" y="1752498"/>
                  </a:lnTo>
                  <a:lnTo>
                    <a:pt x="549268" y="1752585"/>
                  </a:lnTo>
                  <a:lnTo>
                    <a:pt x="548663" y="1752831"/>
                  </a:lnTo>
                  <a:lnTo>
                    <a:pt x="548361" y="1752936"/>
                  </a:lnTo>
                  <a:lnTo>
                    <a:pt x="548051" y="1752999"/>
                  </a:lnTo>
                  <a:lnTo>
                    <a:pt x="547817" y="1753018"/>
                  </a:lnTo>
                  <a:lnTo>
                    <a:pt x="547579" y="1753018"/>
                  </a:lnTo>
                  <a:lnTo>
                    <a:pt x="547337" y="1753004"/>
                  </a:lnTo>
                  <a:lnTo>
                    <a:pt x="546864" y="1752949"/>
                  </a:lnTo>
                  <a:lnTo>
                    <a:pt x="546573" y="1752890"/>
                  </a:lnTo>
                  <a:lnTo>
                    <a:pt x="546282" y="1752813"/>
                  </a:lnTo>
                  <a:lnTo>
                    <a:pt x="545708" y="1752635"/>
                  </a:lnTo>
                  <a:lnTo>
                    <a:pt x="545417" y="1752557"/>
                  </a:lnTo>
                  <a:lnTo>
                    <a:pt x="545137" y="1752493"/>
                  </a:lnTo>
                  <a:lnTo>
                    <a:pt x="544287" y="1752329"/>
                  </a:lnTo>
                  <a:lnTo>
                    <a:pt x="543490" y="1752151"/>
                  </a:lnTo>
                  <a:lnTo>
                    <a:pt x="542976" y="1752024"/>
                  </a:lnTo>
                  <a:lnTo>
                    <a:pt x="542722" y="1751946"/>
                  </a:lnTo>
                  <a:lnTo>
                    <a:pt x="542427" y="1751846"/>
                  </a:lnTo>
                  <a:lnTo>
                    <a:pt x="542137" y="1751737"/>
                  </a:lnTo>
                  <a:lnTo>
                    <a:pt x="541562" y="1751490"/>
                  </a:lnTo>
                  <a:lnTo>
                    <a:pt x="541283" y="1751358"/>
                  </a:lnTo>
                  <a:lnTo>
                    <a:pt x="541048" y="1751240"/>
                  </a:lnTo>
                  <a:lnTo>
                    <a:pt x="540372" y="1750852"/>
                  </a:lnTo>
                  <a:lnTo>
                    <a:pt x="540137" y="1750738"/>
                  </a:lnTo>
                  <a:lnTo>
                    <a:pt x="539975" y="1750674"/>
                  </a:lnTo>
                  <a:lnTo>
                    <a:pt x="539480" y="1750497"/>
                  </a:lnTo>
                  <a:lnTo>
                    <a:pt x="539317" y="1750428"/>
                  </a:lnTo>
                  <a:lnTo>
                    <a:pt x="538970" y="1750255"/>
                  </a:lnTo>
                  <a:lnTo>
                    <a:pt x="538629" y="1750059"/>
                  </a:lnTo>
                  <a:lnTo>
                    <a:pt x="538467" y="1749950"/>
                  </a:lnTo>
                  <a:lnTo>
                    <a:pt x="538399" y="1749890"/>
                  </a:lnTo>
                  <a:lnTo>
                    <a:pt x="538323" y="1749831"/>
                  </a:lnTo>
                  <a:lnTo>
                    <a:pt x="538244" y="1749781"/>
                  </a:lnTo>
                  <a:lnTo>
                    <a:pt x="538161" y="1749735"/>
                  </a:lnTo>
                  <a:lnTo>
                    <a:pt x="538074" y="1749699"/>
                  </a:lnTo>
                  <a:lnTo>
                    <a:pt x="537923" y="1749653"/>
                  </a:lnTo>
                  <a:lnTo>
                    <a:pt x="537760" y="1749630"/>
                  </a:lnTo>
                  <a:lnTo>
                    <a:pt x="537678" y="1749628"/>
                  </a:lnTo>
                  <a:lnTo>
                    <a:pt x="537594" y="1749626"/>
                  </a:lnTo>
                  <a:lnTo>
                    <a:pt x="537428" y="1749644"/>
                  </a:lnTo>
                  <a:lnTo>
                    <a:pt x="537284" y="1749685"/>
                  </a:lnTo>
                  <a:lnTo>
                    <a:pt x="537186" y="1749731"/>
                  </a:lnTo>
                  <a:lnTo>
                    <a:pt x="537099" y="1749790"/>
                  </a:lnTo>
                  <a:lnTo>
                    <a:pt x="537012" y="1749858"/>
                  </a:lnTo>
                  <a:lnTo>
                    <a:pt x="536846" y="1750009"/>
                  </a:lnTo>
                  <a:lnTo>
                    <a:pt x="536755" y="1750127"/>
                  </a:lnTo>
                  <a:lnTo>
                    <a:pt x="536592" y="1750414"/>
                  </a:lnTo>
                  <a:lnTo>
                    <a:pt x="536509" y="1750528"/>
                  </a:lnTo>
                  <a:lnTo>
                    <a:pt x="536407" y="1750597"/>
                  </a:lnTo>
                  <a:lnTo>
                    <a:pt x="536279" y="1750579"/>
                  </a:lnTo>
                  <a:lnTo>
                    <a:pt x="536128" y="1750483"/>
                  </a:lnTo>
                  <a:lnTo>
                    <a:pt x="535965" y="1750360"/>
                  </a:lnTo>
                  <a:lnTo>
                    <a:pt x="535806" y="1750255"/>
                  </a:lnTo>
                  <a:lnTo>
                    <a:pt x="535655" y="1750218"/>
                  </a:lnTo>
                  <a:lnTo>
                    <a:pt x="535534" y="1750269"/>
                  </a:lnTo>
                  <a:lnTo>
                    <a:pt x="535413" y="1750369"/>
                  </a:lnTo>
                  <a:lnTo>
                    <a:pt x="535300" y="1750483"/>
                  </a:lnTo>
                  <a:lnTo>
                    <a:pt x="535179" y="1750583"/>
                  </a:lnTo>
                  <a:lnTo>
                    <a:pt x="535054" y="1750638"/>
                  </a:lnTo>
                  <a:lnTo>
                    <a:pt x="534888" y="1750615"/>
                  </a:lnTo>
                  <a:lnTo>
                    <a:pt x="534707" y="1750519"/>
                  </a:lnTo>
                  <a:lnTo>
                    <a:pt x="534521" y="1750383"/>
                  </a:lnTo>
                  <a:lnTo>
                    <a:pt x="534333" y="1750250"/>
                  </a:lnTo>
                  <a:lnTo>
                    <a:pt x="534140" y="1750159"/>
                  </a:lnTo>
                  <a:lnTo>
                    <a:pt x="533928" y="1750114"/>
                  </a:lnTo>
                  <a:lnTo>
                    <a:pt x="533713" y="1750095"/>
                  </a:lnTo>
                  <a:lnTo>
                    <a:pt x="533271" y="1750086"/>
                  </a:lnTo>
                  <a:lnTo>
                    <a:pt x="533051" y="1750073"/>
                  </a:lnTo>
                  <a:lnTo>
                    <a:pt x="532103" y="1749990"/>
                  </a:lnTo>
                  <a:lnTo>
                    <a:pt x="531785" y="1749954"/>
                  </a:lnTo>
                  <a:lnTo>
                    <a:pt x="530772" y="1749822"/>
                  </a:lnTo>
                  <a:lnTo>
                    <a:pt x="530429" y="1749762"/>
                  </a:lnTo>
                  <a:lnTo>
                    <a:pt x="530088" y="1749690"/>
                  </a:lnTo>
                  <a:lnTo>
                    <a:pt x="529760" y="1749585"/>
                  </a:lnTo>
                  <a:lnTo>
                    <a:pt x="529552" y="1749498"/>
                  </a:lnTo>
                  <a:lnTo>
                    <a:pt x="529344" y="1749402"/>
                  </a:lnTo>
                  <a:lnTo>
                    <a:pt x="528943" y="1749184"/>
                  </a:lnTo>
                  <a:lnTo>
                    <a:pt x="528562" y="1748960"/>
                  </a:lnTo>
                  <a:lnTo>
                    <a:pt x="528014" y="1748605"/>
                  </a:lnTo>
                  <a:lnTo>
                    <a:pt x="527832" y="1748491"/>
                  </a:lnTo>
                  <a:lnTo>
                    <a:pt x="527628" y="1748372"/>
                  </a:lnTo>
                  <a:lnTo>
                    <a:pt x="527216" y="1748153"/>
                  </a:lnTo>
                  <a:lnTo>
                    <a:pt x="527016" y="1748035"/>
                  </a:lnTo>
                  <a:lnTo>
                    <a:pt x="526820" y="1747907"/>
                  </a:lnTo>
                  <a:lnTo>
                    <a:pt x="526714" y="1747829"/>
                  </a:lnTo>
                  <a:lnTo>
                    <a:pt x="526510" y="1747656"/>
                  </a:lnTo>
                  <a:lnTo>
                    <a:pt x="526408" y="1747574"/>
                  </a:lnTo>
                  <a:lnTo>
                    <a:pt x="526298" y="1747501"/>
                  </a:lnTo>
                  <a:lnTo>
                    <a:pt x="526181" y="1747433"/>
                  </a:lnTo>
                  <a:lnTo>
                    <a:pt x="525931" y="1747314"/>
                  </a:lnTo>
                  <a:lnTo>
                    <a:pt x="525807" y="1747269"/>
                  </a:lnTo>
                  <a:lnTo>
                    <a:pt x="525493" y="1747173"/>
                  </a:lnTo>
                  <a:lnTo>
                    <a:pt x="525296" y="1747132"/>
                  </a:lnTo>
                  <a:lnTo>
                    <a:pt x="525104" y="1747105"/>
                  </a:lnTo>
                  <a:lnTo>
                    <a:pt x="524919" y="1747105"/>
                  </a:lnTo>
                  <a:lnTo>
                    <a:pt x="524752" y="1747141"/>
                  </a:lnTo>
                  <a:lnTo>
                    <a:pt x="524597" y="1747214"/>
                  </a:lnTo>
                  <a:lnTo>
                    <a:pt x="524518" y="1747260"/>
                  </a:lnTo>
                  <a:lnTo>
                    <a:pt x="524420" y="1747369"/>
                  </a:lnTo>
                  <a:lnTo>
                    <a:pt x="524488" y="1747392"/>
                  </a:lnTo>
                  <a:lnTo>
                    <a:pt x="524862" y="1747469"/>
                  </a:lnTo>
                  <a:lnTo>
                    <a:pt x="525036" y="1747510"/>
                  </a:lnTo>
                  <a:lnTo>
                    <a:pt x="525081" y="1747620"/>
                  </a:lnTo>
                  <a:lnTo>
                    <a:pt x="525009" y="1747693"/>
                  </a:lnTo>
                  <a:lnTo>
                    <a:pt x="524707" y="1747902"/>
                  </a:lnTo>
                  <a:lnTo>
                    <a:pt x="524465" y="1748094"/>
                  </a:lnTo>
                  <a:lnTo>
                    <a:pt x="524337" y="1748185"/>
                  </a:lnTo>
                  <a:lnTo>
                    <a:pt x="524208" y="1748254"/>
                  </a:lnTo>
                  <a:lnTo>
                    <a:pt x="524072" y="1748290"/>
                  </a:lnTo>
                  <a:lnTo>
                    <a:pt x="523906" y="1748272"/>
                  </a:lnTo>
                  <a:lnTo>
                    <a:pt x="523732" y="1748194"/>
                  </a:lnTo>
                  <a:lnTo>
                    <a:pt x="523554" y="1748085"/>
                  </a:lnTo>
                  <a:lnTo>
                    <a:pt x="523373" y="1747980"/>
                  </a:lnTo>
                  <a:lnTo>
                    <a:pt x="523188" y="1747912"/>
                  </a:lnTo>
                  <a:lnTo>
                    <a:pt x="523040" y="1747884"/>
                  </a:lnTo>
                  <a:lnTo>
                    <a:pt x="522889" y="1747866"/>
                  </a:lnTo>
                  <a:lnTo>
                    <a:pt x="522734" y="1747857"/>
                  </a:lnTo>
                  <a:lnTo>
                    <a:pt x="522583" y="1747857"/>
                  </a:lnTo>
                  <a:lnTo>
                    <a:pt x="522428" y="1747866"/>
                  </a:lnTo>
                  <a:lnTo>
                    <a:pt x="522269" y="1747889"/>
                  </a:lnTo>
                  <a:lnTo>
                    <a:pt x="521944" y="1747989"/>
                  </a:lnTo>
                  <a:lnTo>
                    <a:pt x="521786" y="1748021"/>
                  </a:lnTo>
                  <a:lnTo>
                    <a:pt x="521634" y="1748016"/>
                  </a:lnTo>
                  <a:lnTo>
                    <a:pt x="521472" y="1747939"/>
                  </a:lnTo>
                  <a:lnTo>
                    <a:pt x="521317" y="1747807"/>
                  </a:lnTo>
                  <a:lnTo>
                    <a:pt x="521018" y="1747492"/>
                  </a:lnTo>
                  <a:lnTo>
                    <a:pt x="520856" y="1747374"/>
                  </a:lnTo>
                  <a:lnTo>
                    <a:pt x="520640" y="1747273"/>
                  </a:lnTo>
                  <a:lnTo>
                    <a:pt x="520414" y="1747200"/>
                  </a:lnTo>
                  <a:lnTo>
                    <a:pt x="520179" y="1747141"/>
                  </a:lnTo>
                  <a:lnTo>
                    <a:pt x="519941" y="1747096"/>
                  </a:lnTo>
                  <a:lnTo>
                    <a:pt x="519707" y="1747054"/>
                  </a:lnTo>
                  <a:lnTo>
                    <a:pt x="519431" y="1747018"/>
                  </a:lnTo>
                  <a:lnTo>
                    <a:pt x="519155" y="1746995"/>
                  </a:lnTo>
                  <a:lnTo>
                    <a:pt x="518600" y="1746977"/>
                  </a:lnTo>
                  <a:lnTo>
                    <a:pt x="518320" y="1746963"/>
                  </a:lnTo>
                  <a:lnTo>
                    <a:pt x="517254" y="1746890"/>
                  </a:lnTo>
                  <a:lnTo>
                    <a:pt x="516895" y="1746863"/>
                  </a:lnTo>
                  <a:lnTo>
                    <a:pt x="516540" y="1746831"/>
                  </a:lnTo>
                  <a:lnTo>
                    <a:pt x="515746" y="1746758"/>
                  </a:lnTo>
                  <a:lnTo>
                    <a:pt x="515350" y="1746717"/>
                  </a:lnTo>
                  <a:lnTo>
                    <a:pt x="514957" y="1746667"/>
                  </a:lnTo>
                  <a:lnTo>
                    <a:pt x="513993" y="1746498"/>
                  </a:lnTo>
                  <a:lnTo>
                    <a:pt x="513706" y="1746439"/>
                  </a:lnTo>
                  <a:lnTo>
                    <a:pt x="513434" y="1746357"/>
                  </a:lnTo>
                  <a:lnTo>
                    <a:pt x="513184" y="1746243"/>
                  </a:lnTo>
                  <a:lnTo>
                    <a:pt x="512889" y="1746038"/>
                  </a:lnTo>
                  <a:lnTo>
                    <a:pt x="512613" y="1745778"/>
                  </a:lnTo>
                  <a:lnTo>
                    <a:pt x="512364" y="1745477"/>
                  </a:lnTo>
                  <a:lnTo>
                    <a:pt x="512160" y="1745158"/>
                  </a:lnTo>
                  <a:lnTo>
                    <a:pt x="512020" y="1744830"/>
                  </a:lnTo>
                  <a:lnTo>
                    <a:pt x="511952" y="1744552"/>
                  </a:lnTo>
                  <a:lnTo>
                    <a:pt x="511918" y="1744251"/>
                  </a:lnTo>
                  <a:lnTo>
                    <a:pt x="511918" y="1743945"/>
                  </a:lnTo>
                  <a:lnTo>
                    <a:pt x="511948" y="1743649"/>
                  </a:lnTo>
                  <a:lnTo>
                    <a:pt x="512016" y="1743371"/>
                  </a:lnTo>
                  <a:lnTo>
                    <a:pt x="512111" y="1743125"/>
                  </a:lnTo>
                  <a:lnTo>
                    <a:pt x="512239" y="1742883"/>
                  </a:lnTo>
                  <a:lnTo>
                    <a:pt x="512394" y="1742651"/>
                  </a:lnTo>
                  <a:lnTo>
                    <a:pt x="512572" y="1742441"/>
                  </a:lnTo>
                  <a:lnTo>
                    <a:pt x="512761" y="1742258"/>
                  </a:lnTo>
                  <a:lnTo>
                    <a:pt x="512908" y="1742135"/>
                  </a:lnTo>
                  <a:lnTo>
                    <a:pt x="513067" y="1742012"/>
                  </a:lnTo>
                  <a:lnTo>
                    <a:pt x="513233" y="1741903"/>
                  </a:lnTo>
                  <a:lnTo>
                    <a:pt x="513400" y="1741830"/>
                  </a:lnTo>
                  <a:lnTo>
                    <a:pt x="513562" y="1741807"/>
                  </a:lnTo>
                  <a:lnTo>
                    <a:pt x="513679" y="1741825"/>
                  </a:lnTo>
                  <a:lnTo>
                    <a:pt x="513804" y="1741857"/>
                  </a:lnTo>
                  <a:lnTo>
                    <a:pt x="513925" y="1741907"/>
                  </a:lnTo>
                  <a:lnTo>
                    <a:pt x="514034" y="1741971"/>
                  </a:lnTo>
                  <a:lnTo>
                    <a:pt x="514118" y="1742049"/>
                  </a:lnTo>
                  <a:lnTo>
                    <a:pt x="514163" y="1742181"/>
                  </a:lnTo>
                  <a:lnTo>
                    <a:pt x="514148" y="1742363"/>
                  </a:lnTo>
                  <a:lnTo>
                    <a:pt x="514110" y="1742564"/>
                  </a:lnTo>
                  <a:lnTo>
                    <a:pt x="514084" y="1742764"/>
                  </a:lnTo>
                  <a:lnTo>
                    <a:pt x="514103" y="1742942"/>
                  </a:lnTo>
                  <a:lnTo>
                    <a:pt x="514155" y="1743097"/>
                  </a:lnTo>
                  <a:lnTo>
                    <a:pt x="514227" y="1743252"/>
                  </a:lnTo>
                  <a:lnTo>
                    <a:pt x="514314" y="1743403"/>
                  </a:lnTo>
                  <a:lnTo>
                    <a:pt x="514412" y="1743517"/>
                  </a:lnTo>
                  <a:lnTo>
                    <a:pt x="514518" y="1743581"/>
                  </a:lnTo>
                  <a:lnTo>
                    <a:pt x="514628" y="1743544"/>
                  </a:lnTo>
                  <a:lnTo>
                    <a:pt x="514760" y="1743403"/>
                  </a:lnTo>
                  <a:lnTo>
                    <a:pt x="515070" y="1743002"/>
                  </a:lnTo>
                  <a:lnTo>
                    <a:pt x="515225" y="1742833"/>
                  </a:lnTo>
                  <a:lnTo>
                    <a:pt x="515448" y="1742637"/>
                  </a:lnTo>
                  <a:lnTo>
                    <a:pt x="515682" y="1742450"/>
                  </a:lnTo>
                  <a:lnTo>
                    <a:pt x="515924" y="1742272"/>
                  </a:lnTo>
                  <a:lnTo>
                    <a:pt x="516174" y="1742108"/>
                  </a:lnTo>
                  <a:lnTo>
                    <a:pt x="516427" y="1741958"/>
                  </a:lnTo>
                  <a:lnTo>
                    <a:pt x="516665" y="1741834"/>
                  </a:lnTo>
                  <a:lnTo>
                    <a:pt x="516907" y="1741716"/>
                  </a:lnTo>
                  <a:lnTo>
                    <a:pt x="517152" y="1741616"/>
                  </a:lnTo>
                  <a:lnTo>
                    <a:pt x="517405" y="1741534"/>
                  </a:lnTo>
                  <a:lnTo>
                    <a:pt x="517659" y="1741483"/>
                  </a:lnTo>
                  <a:lnTo>
                    <a:pt x="517848" y="1741479"/>
                  </a:lnTo>
                  <a:lnTo>
                    <a:pt x="518040" y="1741497"/>
                  </a:lnTo>
                  <a:lnTo>
                    <a:pt x="518237" y="1741529"/>
                  </a:lnTo>
                  <a:lnTo>
                    <a:pt x="518426" y="1741543"/>
                  </a:lnTo>
                  <a:lnTo>
                    <a:pt x="518615" y="1741534"/>
                  </a:lnTo>
                  <a:lnTo>
                    <a:pt x="518853" y="1741470"/>
                  </a:lnTo>
                  <a:lnTo>
                    <a:pt x="519087" y="1741369"/>
                  </a:lnTo>
                  <a:lnTo>
                    <a:pt x="519314" y="1741242"/>
                  </a:lnTo>
                  <a:lnTo>
                    <a:pt x="519533" y="1741101"/>
                  </a:lnTo>
                  <a:lnTo>
                    <a:pt x="519749" y="1740955"/>
                  </a:lnTo>
                  <a:lnTo>
                    <a:pt x="519888" y="1740854"/>
                  </a:lnTo>
                  <a:lnTo>
                    <a:pt x="520160" y="1740640"/>
                  </a:lnTo>
                  <a:lnTo>
                    <a:pt x="520417" y="1740407"/>
                  </a:lnTo>
                  <a:lnTo>
                    <a:pt x="520512" y="1740294"/>
                  </a:lnTo>
                  <a:lnTo>
                    <a:pt x="520686" y="1740052"/>
                  </a:lnTo>
                  <a:lnTo>
                    <a:pt x="520780" y="1739952"/>
                  </a:lnTo>
                  <a:lnTo>
                    <a:pt x="520890" y="1739883"/>
                  </a:lnTo>
                  <a:lnTo>
                    <a:pt x="521045" y="1739865"/>
                  </a:lnTo>
                  <a:lnTo>
                    <a:pt x="521230" y="1739906"/>
                  </a:lnTo>
                  <a:lnTo>
                    <a:pt x="521427" y="1739984"/>
                  </a:lnTo>
                  <a:lnTo>
                    <a:pt x="521623" y="1740075"/>
                  </a:lnTo>
                  <a:lnTo>
                    <a:pt x="521808" y="1740166"/>
                  </a:lnTo>
                  <a:lnTo>
                    <a:pt x="521933" y="1740234"/>
                  </a:lnTo>
                  <a:lnTo>
                    <a:pt x="522058" y="1740312"/>
                  </a:lnTo>
                  <a:lnTo>
                    <a:pt x="522300" y="1740471"/>
                  </a:lnTo>
                  <a:lnTo>
                    <a:pt x="522428" y="1740540"/>
                  </a:lnTo>
                  <a:lnTo>
                    <a:pt x="522572" y="1740604"/>
                  </a:lnTo>
                  <a:lnTo>
                    <a:pt x="522723" y="1740658"/>
                  </a:lnTo>
                  <a:lnTo>
                    <a:pt x="523029" y="1740749"/>
                  </a:lnTo>
                  <a:lnTo>
                    <a:pt x="523184" y="1740786"/>
                  </a:lnTo>
                  <a:lnTo>
                    <a:pt x="523369" y="1740822"/>
                  </a:lnTo>
                  <a:lnTo>
                    <a:pt x="523562" y="1740850"/>
                  </a:lnTo>
                  <a:lnTo>
                    <a:pt x="524136" y="1740904"/>
                  </a:lnTo>
                  <a:lnTo>
                    <a:pt x="524314" y="1740914"/>
                  </a:lnTo>
                  <a:lnTo>
                    <a:pt x="524492" y="1740927"/>
                  </a:lnTo>
                  <a:lnTo>
                    <a:pt x="525028" y="1740950"/>
                  </a:lnTo>
                  <a:lnTo>
                    <a:pt x="525622" y="1740986"/>
                  </a:lnTo>
                  <a:lnTo>
                    <a:pt x="526015" y="1741000"/>
                  </a:lnTo>
                  <a:lnTo>
                    <a:pt x="526358" y="1741032"/>
                  </a:lnTo>
                  <a:lnTo>
                    <a:pt x="526472" y="1741032"/>
                  </a:lnTo>
                  <a:lnTo>
                    <a:pt x="526578" y="1741014"/>
                  </a:lnTo>
                  <a:lnTo>
                    <a:pt x="526699" y="1740955"/>
                  </a:lnTo>
                  <a:lnTo>
                    <a:pt x="526808" y="1740863"/>
                  </a:lnTo>
                  <a:lnTo>
                    <a:pt x="526914" y="1740759"/>
                  </a:lnTo>
                  <a:lnTo>
                    <a:pt x="527027" y="1740663"/>
                  </a:lnTo>
                  <a:lnTo>
                    <a:pt x="527144" y="1740590"/>
                  </a:lnTo>
                  <a:lnTo>
                    <a:pt x="527265" y="1740553"/>
                  </a:lnTo>
                  <a:lnTo>
                    <a:pt x="527390" y="1740526"/>
                  </a:lnTo>
                  <a:lnTo>
                    <a:pt x="527519" y="1740508"/>
                  </a:lnTo>
                  <a:lnTo>
                    <a:pt x="527647" y="1740499"/>
                  </a:lnTo>
                  <a:lnTo>
                    <a:pt x="527776" y="1740503"/>
                  </a:lnTo>
                  <a:lnTo>
                    <a:pt x="527980" y="1740544"/>
                  </a:lnTo>
                  <a:lnTo>
                    <a:pt x="528180" y="1740635"/>
                  </a:lnTo>
                  <a:lnTo>
                    <a:pt x="528380" y="1740745"/>
                  </a:lnTo>
                  <a:lnTo>
                    <a:pt x="528581" y="1740845"/>
                  </a:lnTo>
                  <a:lnTo>
                    <a:pt x="528788" y="1740918"/>
                  </a:lnTo>
                  <a:lnTo>
                    <a:pt x="528958" y="1740950"/>
                  </a:lnTo>
                  <a:lnTo>
                    <a:pt x="529129" y="1740964"/>
                  </a:lnTo>
                  <a:lnTo>
                    <a:pt x="529476" y="1740982"/>
                  </a:lnTo>
                  <a:lnTo>
                    <a:pt x="529646" y="1741000"/>
                  </a:lnTo>
                  <a:lnTo>
                    <a:pt x="530096" y="1741078"/>
                  </a:lnTo>
                  <a:lnTo>
                    <a:pt x="530319" y="1741123"/>
                  </a:lnTo>
                  <a:lnTo>
                    <a:pt x="530542" y="1741164"/>
                  </a:lnTo>
                  <a:lnTo>
                    <a:pt x="530765" y="1741187"/>
                  </a:lnTo>
                  <a:lnTo>
                    <a:pt x="531067" y="1741187"/>
                  </a:lnTo>
                  <a:lnTo>
                    <a:pt x="531373" y="1741169"/>
                  </a:lnTo>
                  <a:lnTo>
                    <a:pt x="531679" y="1741132"/>
                  </a:lnTo>
                  <a:lnTo>
                    <a:pt x="532288" y="1741046"/>
                  </a:lnTo>
                  <a:lnTo>
                    <a:pt x="532742" y="1741009"/>
                  </a:lnTo>
                  <a:lnTo>
                    <a:pt x="532885" y="1740982"/>
                  </a:lnTo>
                  <a:lnTo>
                    <a:pt x="533014" y="1740927"/>
                  </a:lnTo>
                  <a:lnTo>
                    <a:pt x="533131" y="1740850"/>
                  </a:lnTo>
                  <a:lnTo>
                    <a:pt x="533248" y="1740754"/>
                  </a:lnTo>
                  <a:lnTo>
                    <a:pt x="533350" y="1740645"/>
                  </a:lnTo>
                  <a:lnTo>
                    <a:pt x="533433" y="1740526"/>
                  </a:lnTo>
                  <a:lnTo>
                    <a:pt x="533486" y="1740407"/>
                  </a:lnTo>
                  <a:lnTo>
                    <a:pt x="533493" y="1740307"/>
                  </a:lnTo>
                  <a:lnTo>
                    <a:pt x="533475" y="1740198"/>
                  </a:lnTo>
                  <a:lnTo>
                    <a:pt x="533448" y="1740088"/>
                  </a:lnTo>
                  <a:lnTo>
                    <a:pt x="533441" y="1739988"/>
                  </a:lnTo>
                  <a:lnTo>
                    <a:pt x="533460" y="1739906"/>
                  </a:lnTo>
                  <a:lnTo>
                    <a:pt x="533562" y="1739815"/>
                  </a:lnTo>
                  <a:lnTo>
                    <a:pt x="533626" y="1739774"/>
                  </a:lnTo>
                  <a:lnTo>
                    <a:pt x="533762" y="1739715"/>
                  </a:lnTo>
                  <a:lnTo>
                    <a:pt x="533860" y="1739678"/>
                  </a:lnTo>
                  <a:lnTo>
                    <a:pt x="533966" y="1739651"/>
                  </a:lnTo>
                  <a:lnTo>
                    <a:pt x="534076" y="1739632"/>
                  </a:lnTo>
                  <a:lnTo>
                    <a:pt x="534174" y="1739632"/>
                  </a:lnTo>
                  <a:lnTo>
                    <a:pt x="534257" y="1739655"/>
                  </a:lnTo>
                  <a:lnTo>
                    <a:pt x="534314" y="1739728"/>
                  </a:lnTo>
                  <a:lnTo>
                    <a:pt x="534348" y="1739842"/>
                  </a:lnTo>
                  <a:lnTo>
                    <a:pt x="534367" y="1739979"/>
                  </a:lnTo>
                  <a:lnTo>
                    <a:pt x="534397" y="1740111"/>
                  </a:lnTo>
                  <a:lnTo>
                    <a:pt x="534446" y="1740225"/>
                  </a:lnTo>
                  <a:lnTo>
                    <a:pt x="534574" y="1740339"/>
                  </a:lnTo>
                  <a:lnTo>
                    <a:pt x="534744" y="1740426"/>
                  </a:lnTo>
                  <a:lnTo>
                    <a:pt x="535141" y="1740562"/>
                  </a:lnTo>
                  <a:lnTo>
                    <a:pt x="535330" y="1740635"/>
                  </a:lnTo>
                  <a:lnTo>
                    <a:pt x="535534" y="1740745"/>
                  </a:lnTo>
                  <a:lnTo>
                    <a:pt x="535935" y="1740973"/>
                  </a:lnTo>
                  <a:lnTo>
                    <a:pt x="536135" y="1741082"/>
                  </a:lnTo>
                  <a:lnTo>
                    <a:pt x="536343" y="1741187"/>
                  </a:lnTo>
                  <a:lnTo>
                    <a:pt x="536570" y="1741283"/>
                  </a:lnTo>
                  <a:lnTo>
                    <a:pt x="537261" y="1741543"/>
                  </a:lnTo>
                  <a:lnTo>
                    <a:pt x="537492" y="1741638"/>
                  </a:lnTo>
                  <a:lnTo>
                    <a:pt x="537688" y="1741725"/>
                  </a:lnTo>
                  <a:lnTo>
                    <a:pt x="538081" y="1741916"/>
                  </a:lnTo>
                  <a:lnTo>
                    <a:pt x="538471" y="1742117"/>
                  </a:lnTo>
                  <a:lnTo>
                    <a:pt x="538656" y="1742217"/>
                  </a:lnTo>
                  <a:lnTo>
                    <a:pt x="539019" y="1742436"/>
                  </a:lnTo>
                  <a:lnTo>
                    <a:pt x="539200" y="1742537"/>
                  </a:lnTo>
                  <a:lnTo>
                    <a:pt x="539385" y="1742632"/>
                  </a:lnTo>
                  <a:lnTo>
                    <a:pt x="539605" y="1742723"/>
                  </a:lnTo>
                  <a:lnTo>
                    <a:pt x="539824" y="1742810"/>
                  </a:lnTo>
                  <a:lnTo>
                    <a:pt x="540047" y="1742892"/>
                  </a:lnTo>
                  <a:lnTo>
                    <a:pt x="540273" y="1742961"/>
                  </a:lnTo>
                  <a:lnTo>
                    <a:pt x="540500" y="1743015"/>
                  </a:lnTo>
                  <a:lnTo>
                    <a:pt x="540708" y="1743056"/>
                  </a:lnTo>
                  <a:lnTo>
                    <a:pt x="540920" y="1743088"/>
                  </a:lnTo>
                  <a:lnTo>
                    <a:pt x="541131" y="1743111"/>
                  </a:lnTo>
                  <a:lnTo>
                    <a:pt x="541343" y="1743129"/>
                  </a:lnTo>
                  <a:lnTo>
                    <a:pt x="541698" y="1743134"/>
                  </a:lnTo>
                  <a:lnTo>
                    <a:pt x="541989" y="1743143"/>
                  </a:lnTo>
                  <a:lnTo>
                    <a:pt x="542276" y="1743161"/>
                  </a:lnTo>
                  <a:lnTo>
                    <a:pt x="542424" y="1743179"/>
                  </a:lnTo>
                  <a:lnTo>
                    <a:pt x="542719" y="1743230"/>
                  </a:lnTo>
                  <a:lnTo>
                    <a:pt x="542866" y="1743243"/>
                  </a:lnTo>
                  <a:lnTo>
                    <a:pt x="543010" y="1743234"/>
                  </a:lnTo>
                  <a:lnTo>
                    <a:pt x="543176" y="1743198"/>
                  </a:lnTo>
                  <a:lnTo>
                    <a:pt x="543342" y="1743138"/>
                  </a:lnTo>
                  <a:lnTo>
                    <a:pt x="543501" y="1743061"/>
                  </a:lnTo>
                  <a:lnTo>
                    <a:pt x="543652" y="1742970"/>
                  </a:lnTo>
                  <a:lnTo>
                    <a:pt x="543788" y="1742865"/>
                  </a:lnTo>
                  <a:lnTo>
                    <a:pt x="543867" y="1742819"/>
                  </a:lnTo>
                  <a:lnTo>
                    <a:pt x="543943" y="1742769"/>
                  </a:lnTo>
                  <a:lnTo>
                    <a:pt x="544019" y="1742710"/>
                  </a:lnTo>
                  <a:lnTo>
                    <a:pt x="544090" y="1742646"/>
                  </a:lnTo>
                  <a:lnTo>
                    <a:pt x="544192" y="1742518"/>
                  </a:lnTo>
                  <a:lnTo>
                    <a:pt x="544257" y="1742377"/>
                  </a:lnTo>
                  <a:lnTo>
                    <a:pt x="544340" y="1742277"/>
                  </a:lnTo>
                  <a:lnTo>
                    <a:pt x="544415" y="1742263"/>
                  </a:lnTo>
                  <a:lnTo>
                    <a:pt x="544502" y="1742281"/>
                  </a:lnTo>
                  <a:lnTo>
                    <a:pt x="544703" y="1742368"/>
                  </a:lnTo>
                  <a:lnTo>
                    <a:pt x="544797" y="1742404"/>
                  </a:lnTo>
                  <a:lnTo>
                    <a:pt x="544975" y="1742486"/>
                  </a:lnTo>
                  <a:lnTo>
                    <a:pt x="545141" y="1742582"/>
                  </a:lnTo>
                  <a:lnTo>
                    <a:pt x="545474" y="1742787"/>
                  </a:lnTo>
                  <a:lnTo>
                    <a:pt x="545644" y="1742883"/>
                  </a:lnTo>
                  <a:lnTo>
                    <a:pt x="545901" y="1742997"/>
                  </a:lnTo>
                  <a:lnTo>
                    <a:pt x="546161" y="1743102"/>
                  </a:lnTo>
                  <a:lnTo>
                    <a:pt x="546690" y="1743293"/>
                  </a:lnTo>
                  <a:lnTo>
                    <a:pt x="546951" y="1743398"/>
                  </a:lnTo>
                  <a:lnTo>
                    <a:pt x="547227" y="1743517"/>
                  </a:lnTo>
                  <a:lnTo>
                    <a:pt x="547768" y="1743772"/>
                  </a:lnTo>
                  <a:lnTo>
                    <a:pt x="548040" y="1743895"/>
                  </a:lnTo>
                  <a:lnTo>
                    <a:pt x="548837" y="1744201"/>
                  </a:lnTo>
                  <a:lnTo>
                    <a:pt x="549098" y="1744287"/>
                  </a:lnTo>
                  <a:lnTo>
                    <a:pt x="549362" y="1744356"/>
                  </a:lnTo>
                  <a:lnTo>
                    <a:pt x="549627" y="1744397"/>
                  </a:lnTo>
                  <a:lnTo>
                    <a:pt x="549861" y="1744410"/>
                  </a:lnTo>
                  <a:lnTo>
                    <a:pt x="550096" y="1744406"/>
                  </a:lnTo>
                  <a:lnTo>
                    <a:pt x="550334" y="1744383"/>
                  </a:lnTo>
                  <a:lnTo>
                    <a:pt x="550564" y="1744346"/>
                  </a:lnTo>
                  <a:lnTo>
                    <a:pt x="550791" y="1744296"/>
                  </a:lnTo>
                  <a:lnTo>
                    <a:pt x="551006" y="1744228"/>
                  </a:lnTo>
                  <a:lnTo>
                    <a:pt x="551214" y="1744141"/>
                  </a:lnTo>
                  <a:lnTo>
                    <a:pt x="551418" y="1744041"/>
                  </a:lnTo>
                  <a:lnTo>
                    <a:pt x="551615" y="1743936"/>
                  </a:lnTo>
                  <a:lnTo>
                    <a:pt x="552102" y="1743649"/>
                  </a:lnTo>
                  <a:lnTo>
                    <a:pt x="552242" y="1743558"/>
                  </a:lnTo>
                  <a:lnTo>
                    <a:pt x="552374" y="1743453"/>
                  </a:lnTo>
                  <a:lnTo>
                    <a:pt x="552492" y="1743343"/>
                  </a:lnTo>
                  <a:lnTo>
                    <a:pt x="552597" y="1743198"/>
                  </a:lnTo>
                  <a:lnTo>
                    <a:pt x="552692" y="1743047"/>
                  </a:lnTo>
                  <a:lnTo>
                    <a:pt x="552745" y="1742979"/>
                  </a:lnTo>
                  <a:lnTo>
                    <a:pt x="552881" y="1742774"/>
                  </a:lnTo>
                  <a:lnTo>
                    <a:pt x="552956" y="1742673"/>
                  </a:lnTo>
                  <a:lnTo>
                    <a:pt x="553032" y="1742596"/>
                  </a:lnTo>
                  <a:lnTo>
                    <a:pt x="553119" y="1742555"/>
                  </a:lnTo>
                  <a:lnTo>
                    <a:pt x="553198" y="1742550"/>
                  </a:lnTo>
                  <a:lnTo>
                    <a:pt x="553285" y="1742573"/>
                  </a:lnTo>
                  <a:lnTo>
                    <a:pt x="553372" y="1742605"/>
                  </a:lnTo>
                  <a:lnTo>
                    <a:pt x="553542" y="1742682"/>
                  </a:lnTo>
                  <a:lnTo>
                    <a:pt x="553731" y="1742774"/>
                  </a:lnTo>
                  <a:lnTo>
                    <a:pt x="553912" y="1742878"/>
                  </a:lnTo>
                  <a:lnTo>
                    <a:pt x="554272" y="1743116"/>
                  </a:lnTo>
                  <a:lnTo>
                    <a:pt x="554453" y="1743220"/>
                  </a:lnTo>
                  <a:lnTo>
                    <a:pt x="554672" y="1743339"/>
                  </a:lnTo>
                  <a:lnTo>
                    <a:pt x="554891" y="1743448"/>
                  </a:lnTo>
                  <a:lnTo>
                    <a:pt x="555114" y="1743553"/>
                  </a:lnTo>
                  <a:lnTo>
                    <a:pt x="555345" y="1743649"/>
                  </a:lnTo>
                  <a:lnTo>
                    <a:pt x="555575" y="1743736"/>
                  </a:lnTo>
                  <a:lnTo>
                    <a:pt x="555832" y="1743813"/>
                  </a:lnTo>
                  <a:lnTo>
                    <a:pt x="556093" y="1743881"/>
                  </a:lnTo>
                  <a:lnTo>
                    <a:pt x="556358" y="1743936"/>
                  </a:lnTo>
                  <a:lnTo>
                    <a:pt x="556626" y="1743968"/>
                  </a:lnTo>
                  <a:lnTo>
                    <a:pt x="556887" y="1743973"/>
                  </a:lnTo>
                  <a:lnTo>
                    <a:pt x="557121" y="1743945"/>
                  </a:lnTo>
                  <a:lnTo>
                    <a:pt x="557355" y="1743895"/>
                  </a:lnTo>
                  <a:lnTo>
                    <a:pt x="557590" y="1743831"/>
                  </a:lnTo>
                  <a:lnTo>
                    <a:pt x="558054" y="1743685"/>
                  </a:lnTo>
                  <a:lnTo>
                    <a:pt x="558432" y="1743576"/>
                  </a:lnTo>
                  <a:lnTo>
                    <a:pt x="558621" y="1743517"/>
                  </a:lnTo>
                  <a:lnTo>
                    <a:pt x="558803" y="1743448"/>
                  </a:lnTo>
                  <a:lnTo>
                    <a:pt x="558977" y="1743362"/>
                  </a:lnTo>
                  <a:lnTo>
                    <a:pt x="559094" y="1743293"/>
                  </a:lnTo>
                  <a:lnTo>
                    <a:pt x="559207" y="1743216"/>
                  </a:lnTo>
                  <a:lnTo>
                    <a:pt x="559317" y="1743138"/>
                  </a:lnTo>
                  <a:lnTo>
                    <a:pt x="559536" y="1742974"/>
                  </a:lnTo>
                  <a:lnTo>
                    <a:pt x="559808" y="1742751"/>
                  </a:lnTo>
                  <a:lnTo>
                    <a:pt x="559902" y="1742687"/>
                  </a:lnTo>
                  <a:lnTo>
                    <a:pt x="560065" y="1742628"/>
                  </a:lnTo>
                  <a:lnTo>
                    <a:pt x="560201" y="1742610"/>
                  </a:lnTo>
                  <a:lnTo>
                    <a:pt x="560337" y="1742619"/>
                  </a:lnTo>
                  <a:lnTo>
                    <a:pt x="560451" y="1742669"/>
                  </a:lnTo>
                  <a:lnTo>
                    <a:pt x="560556" y="1742755"/>
                  </a:lnTo>
                  <a:lnTo>
                    <a:pt x="560768" y="1742970"/>
                  </a:lnTo>
                  <a:lnTo>
                    <a:pt x="560869" y="1743051"/>
                  </a:lnTo>
                  <a:lnTo>
                    <a:pt x="560881" y="1743061"/>
                  </a:lnTo>
                  <a:lnTo>
                    <a:pt x="561025" y="1743143"/>
                  </a:lnTo>
                  <a:lnTo>
                    <a:pt x="561172" y="1743216"/>
                  </a:lnTo>
                  <a:lnTo>
                    <a:pt x="561323" y="1743280"/>
                  </a:lnTo>
                  <a:lnTo>
                    <a:pt x="561482" y="1743334"/>
                  </a:lnTo>
                  <a:lnTo>
                    <a:pt x="561641" y="1743380"/>
                  </a:lnTo>
                  <a:lnTo>
                    <a:pt x="561864" y="1743412"/>
                  </a:lnTo>
                  <a:lnTo>
                    <a:pt x="562091" y="1743489"/>
                  </a:lnTo>
                  <a:lnTo>
                    <a:pt x="562540" y="1743690"/>
                  </a:lnTo>
                  <a:lnTo>
                    <a:pt x="562771" y="1743763"/>
                  </a:lnTo>
                  <a:lnTo>
                    <a:pt x="563047" y="1743822"/>
                  </a:lnTo>
                  <a:lnTo>
                    <a:pt x="563327" y="1743863"/>
                  </a:lnTo>
                  <a:lnTo>
                    <a:pt x="563610" y="1743900"/>
                  </a:lnTo>
                  <a:lnTo>
                    <a:pt x="563897" y="1743918"/>
                  </a:lnTo>
                  <a:lnTo>
                    <a:pt x="564177" y="1743927"/>
                  </a:lnTo>
                  <a:lnTo>
                    <a:pt x="565091" y="1743681"/>
                  </a:lnTo>
                  <a:lnTo>
                    <a:pt x="566195" y="1743571"/>
                  </a:lnTo>
                  <a:lnTo>
                    <a:pt x="566913" y="1743385"/>
                  </a:lnTo>
                  <a:lnTo>
                    <a:pt x="567888" y="1743403"/>
                  </a:lnTo>
                  <a:lnTo>
                    <a:pt x="568727" y="1743676"/>
                  </a:lnTo>
                  <a:lnTo>
                    <a:pt x="570076" y="1744356"/>
                  </a:lnTo>
                  <a:lnTo>
                    <a:pt x="570352" y="1744401"/>
                  </a:lnTo>
                  <a:lnTo>
                    <a:pt x="570628" y="1744438"/>
                  </a:lnTo>
                  <a:lnTo>
                    <a:pt x="570907" y="1744456"/>
                  </a:lnTo>
                  <a:lnTo>
                    <a:pt x="571183" y="1744465"/>
                  </a:lnTo>
                  <a:lnTo>
                    <a:pt x="571459" y="1744460"/>
                  </a:lnTo>
                  <a:lnTo>
                    <a:pt x="571765" y="1744442"/>
                  </a:lnTo>
                  <a:lnTo>
                    <a:pt x="572068" y="1744410"/>
                  </a:lnTo>
                  <a:lnTo>
                    <a:pt x="572370" y="1744360"/>
                  </a:lnTo>
                  <a:lnTo>
                    <a:pt x="572665" y="1744292"/>
                  </a:lnTo>
                  <a:lnTo>
                    <a:pt x="572952" y="1744201"/>
                  </a:lnTo>
                  <a:lnTo>
                    <a:pt x="573099" y="1744137"/>
                  </a:lnTo>
                  <a:lnTo>
                    <a:pt x="573379" y="1743977"/>
                  </a:lnTo>
                  <a:lnTo>
                    <a:pt x="573523" y="1743904"/>
                  </a:lnTo>
                  <a:lnTo>
                    <a:pt x="573666" y="1743859"/>
                  </a:lnTo>
                  <a:lnTo>
                    <a:pt x="573908" y="1743840"/>
                  </a:lnTo>
                  <a:lnTo>
                    <a:pt x="574161" y="1743877"/>
                  </a:lnTo>
                  <a:lnTo>
                    <a:pt x="574422" y="1743945"/>
                  </a:lnTo>
                  <a:lnTo>
                    <a:pt x="574683" y="1744027"/>
                  </a:lnTo>
                  <a:lnTo>
                    <a:pt x="574940" y="1744091"/>
                  </a:lnTo>
                  <a:lnTo>
                    <a:pt x="575541" y="1744210"/>
                  </a:lnTo>
                  <a:lnTo>
                    <a:pt x="575737" y="1744260"/>
                  </a:lnTo>
                  <a:lnTo>
                    <a:pt x="575926" y="1744324"/>
                  </a:lnTo>
                  <a:lnTo>
                    <a:pt x="576074" y="1744388"/>
                  </a:lnTo>
                  <a:lnTo>
                    <a:pt x="576213" y="1744460"/>
                  </a:lnTo>
                  <a:lnTo>
                    <a:pt x="576796" y="1744789"/>
                  </a:lnTo>
                  <a:lnTo>
                    <a:pt x="577128" y="1744998"/>
                  </a:lnTo>
                  <a:lnTo>
                    <a:pt x="577298" y="1745080"/>
                  </a:lnTo>
                  <a:lnTo>
                    <a:pt x="577472" y="1745135"/>
                  </a:lnTo>
                  <a:lnTo>
                    <a:pt x="577703" y="1745140"/>
                  </a:lnTo>
                  <a:lnTo>
                    <a:pt x="577944" y="1745090"/>
                  </a:lnTo>
                  <a:lnTo>
                    <a:pt x="578436" y="1744930"/>
                  </a:lnTo>
                  <a:lnTo>
                    <a:pt x="578681" y="1744871"/>
                  </a:lnTo>
                  <a:lnTo>
                    <a:pt x="578938" y="1744839"/>
                  </a:lnTo>
                  <a:lnTo>
                    <a:pt x="579191" y="1744816"/>
                  </a:lnTo>
                  <a:lnTo>
                    <a:pt x="579448" y="1744798"/>
                  </a:lnTo>
                  <a:lnTo>
                    <a:pt x="579959" y="1744752"/>
                  </a:lnTo>
                  <a:lnTo>
                    <a:pt x="580148" y="1744729"/>
                  </a:lnTo>
                  <a:lnTo>
                    <a:pt x="580518" y="1744693"/>
                  </a:lnTo>
                  <a:lnTo>
                    <a:pt x="580703" y="1744666"/>
                  </a:lnTo>
                  <a:lnTo>
                    <a:pt x="580885" y="1744625"/>
                  </a:lnTo>
                  <a:lnTo>
                    <a:pt x="580972" y="1744597"/>
                  </a:lnTo>
                  <a:lnTo>
                    <a:pt x="581142" y="1744533"/>
                  </a:lnTo>
                  <a:lnTo>
                    <a:pt x="581225" y="1744506"/>
                  </a:lnTo>
                  <a:lnTo>
                    <a:pt x="581312" y="1744492"/>
                  </a:lnTo>
                  <a:lnTo>
                    <a:pt x="581501" y="1744529"/>
                  </a:lnTo>
                  <a:lnTo>
                    <a:pt x="581690" y="1744643"/>
                  </a:lnTo>
                  <a:lnTo>
                    <a:pt x="581886" y="1744802"/>
                  </a:lnTo>
                  <a:lnTo>
                    <a:pt x="582086" y="1744957"/>
                  </a:lnTo>
                  <a:lnTo>
                    <a:pt x="582294" y="1745076"/>
                  </a:lnTo>
                  <a:lnTo>
                    <a:pt x="582536" y="1745167"/>
                  </a:lnTo>
                  <a:lnTo>
                    <a:pt x="582789" y="1745235"/>
                  </a:lnTo>
                  <a:lnTo>
                    <a:pt x="583046" y="1745290"/>
                  </a:lnTo>
                  <a:lnTo>
                    <a:pt x="583564" y="1745386"/>
                  </a:lnTo>
                  <a:lnTo>
                    <a:pt x="583874" y="1745436"/>
                  </a:lnTo>
                  <a:lnTo>
                    <a:pt x="584184" y="1745473"/>
                  </a:lnTo>
                  <a:lnTo>
                    <a:pt x="584807" y="1745532"/>
                  </a:lnTo>
                  <a:lnTo>
                    <a:pt x="585431" y="1745577"/>
                  </a:lnTo>
                  <a:lnTo>
                    <a:pt x="586058" y="1745609"/>
                  </a:lnTo>
                  <a:lnTo>
                    <a:pt x="586372" y="1745605"/>
                  </a:lnTo>
                  <a:lnTo>
                    <a:pt x="586678" y="1745582"/>
                  </a:lnTo>
                  <a:lnTo>
                    <a:pt x="586909" y="1745545"/>
                  </a:lnTo>
                  <a:lnTo>
                    <a:pt x="587135" y="1745491"/>
                  </a:lnTo>
                  <a:lnTo>
                    <a:pt x="587593" y="1745372"/>
                  </a:lnTo>
                  <a:lnTo>
                    <a:pt x="588371" y="1745181"/>
                  </a:lnTo>
                  <a:lnTo>
                    <a:pt x="588556" y="1745144"/>
                  </a:lnTo>
                  <a:lnTo>
                    <a:pt x="588745" y="1745121"/>
                  </a:lnTo>
                  <a:lnTo>
                    <a:pt x="589119" y="1745126"/>
                  </a:lnTo>
                  <a:lnTo>
                    <a:pt x="589497" y="1745190"/>
                  </a:lnTo>
                  <a:lnTo>
                    <a:pt x="590268" y="1745372"/>
                  </a:lnTo>
                  <a:lnTo>
                    <a:pt x="590650" y="1745436"/>
                  </a:lnTo>
                  <a:lnTo>
                    <a:pt x="591217" y="1745500"/>
                  </a:lnTo>
                  <a:lnTo>
                    <a:pt x="591500" y="1745523"/>
                  </a:lnTo>
                  <a:lnTo>
                    <a:pt x="591784" y="1745536"/>
                  </a:lnTo>
                  <a:lnTo>
                    <a:pt x="592067" y="1745532"/>
                  </a:lnTo>
                  <a:lnTo>
                    <a:pt x="592370" y="1745509"/>
                  </a:lnTo>
                  <a:lnTo>
                    <a:pt x="592668" y="1745463"/>
                  </a:lnTo>
                  <a:lnTo>
                    <a:pt x="592967" y="1745409"/>
                  </a:lnTo>
                  <a:lnTo>
                    <a:pt x="593265" y="1745345"/>
                  </a:lnTo>
                  <a:lnTo>
                    <a:pt x="593560" y="1745276"/>
                  </a:lnTo>
                  <a:lnTo>
                    <a:pt x="593832" y="1745199"/>
                  </a:lnTo>
                  <a:lnTo>
                    <a:pt x="594373" y="1745021"/>
                  </a:lnTo>
                  <a:lnTo>
                    <a:pt x="594641" y="1744939"/>
                  </a:lnTo>
                  <a:lnTo>
                    <a:pt x="594913" y="1744871"/>
                  </a:lnTo>
                  <a:lnTo>
                    <a:pt x="595140" y="1744830"/>
                  </a:lnTo>
                  <a:lnTo>
                    <a:pt x="595593" y="1744770"/>
                  </a:lnTo>
                  <a:lnTo>
                    <a:pt x="596051" y="1744748"/>
                  </a:lnTo>
                  <a:lnTo>
                    <a:pt x="596406" y="1744784"/>
                  </a:lnTo>
                  <a:lnTo>
                    <a:pt x="596757" y="1744871"/>
                  </a:lnTo>
                  <a:lnTo>
                    <a:pt x="597112" y="1744967"/>
                  </a:lnTo>
                  <a:lnTo>
                    <a:pt x="597468" y="1745044"/>
                  </a:lnTo>
                  <a:lnTo>
                    <a:pt x="597815" y="1745067"/>
                  </a:lnTo>
                  <a:lnTo>
                    <a:pt x="598031" y="1745044"/>
                  </a:lnTo>
                  <a:lnTo>
                    <a:pt x="598243" y="1745008"/>
                  </a:lnTo>
                  <a:lnTo>
                    <a:pt x="598458" y="1744962"/>
                  </a:lnTo>
                  <a:lnTo>
                    <a:pt x="598670" y="1744912"/>
                  </a:lnTo>
                  <a:lnTo>
                    <a:pt x="598885" y="1744871"/>
                  </a:lnTo>
                  <a:lnTo>
                    <a:pt x="599138" y="1744830"/>
                  </a:lnTo>
                  <a:lnTo>
                    <a:pt x="599395" y="1744793"/>
                  </a:lnTo>
                  <a:lnTo>
                    <a:pt x="599652" y="1744761"/>
                  </a:lnTo>
                  <a:lnTo>
                    <a:pt x="600162" y="1744679"/>
                  </a:lnTo>
                  <a:lnTo>
                    <a:pt x="600650" y="1744593"/>
                  </a:lnTo>
                  <a:lnTo>
                    <a:pt x="600895" y="1744543"/>
                  </a:lnTo>
                  <a:lnTo>
                    <a:pt x="601134" y="1744488"/>
                  </a:lnTo>
                  <a:lnTo>
                    <a:pt x="601372" y="1744415"/>
                  </a:lnTo>
                  <a:lnTo>
                    <a:pt x="601591" y="1744328"/>
                  </a:lnTo>
                  <a:lnTo>
                    <a:pt x="602010" y="1744105"/>
                  </a:lnTo>
                  <a:lnTo>
                    <a:pt x="602222" y="1744005"/>
                  </a:lnTo>
                  <a:lnTo>
                    <a:pt x="602445" y="1743936"/>
                  </a:lnTo>
                  <a:lnTo>
                    <a:pt x="602691" y="1743904"/>
                  </a:lnTo>
                  <a:lnTo>
                    <a:pt x="602944" y="1743900"/>
                  </a:lnTo>
                  <a:lnTo>
                    <a:pt x="603205" y="1743918"/>
                  </a:lnTo>
                  <a:lnTo>
                    <a:pt x="603462" y="1743941"/>
                  </a:lnTo>
                  <a:lnTo>
                    <a:pt x="603987" y="1743977"/>
                  </a:lnTo>
                  <a:lnTo>
                    <a:pt x="604527" y="1744041"/>
                  </a:lnTo>
                  <a:lnTo>
                    <a:pt x="604796" y="1744059"/>
                  </a:lnTo>
                  <a:lnTo>
                    <a:pt x="605064" y="1744055"/>
                  </a:lnTo>
                  <a:lnTo>
                    <a:pt x="605279" y="1744032"/>
                  </a:lnTo>
                  <a:lnTo>
                    <a:pt x="605495" y="1744000"/>
                  </a:lnTo>
                  <a:lnTo>
                    <a:pt x="605918" y="1743909"/>
                  </a:lnTo>
                  <a:lnTo>
                    <a:pt x="606364" y="1743804"/>
                  </a:lnTo>
                  <a:lnTo>
                    <a:pt x="606598" y="1743754"/>
                  </a:lnTo>
                  <a:lnTo>
                    <a:pt x="606829" y="1743690"/>
                  </a:lnTo>
                  <a:lnTo>
                    <a:pt x="607056" y="1743617"/>
                  </a:lnTo>
                  <a:lnTo>
                    <a:pt x="607271" y="1743521"/>
                  </a:lnTo>
                  <a:lnTo>
                    <a:pt x="607422" y="1743444"/>
                  </a:lnTo>
                  <a:lnTo>
                    <a:pt x="607573" y="1743353"/>
                  </a:lnTo>
                  <a:lnTo>
                    <a:pt x="607717" y="1743252"/>
                  </a:lnTo>
                  <a:lnTo>
                    <a:pt x="607857" y="1743147"/>
                  </a:lnTo>
                  <a:lnTo>
                    <a:pt x="607989" y="1743038"/>
                  </a:lnTo>
                  <a:lnTo>
                    <a:pt x="608102" y="1742929"/>
                  </a:lnTo>
                  <a:lnTo>
                    <a:pt x="608212" y="1742815"/>
                  </a:lnTo>
                  <a:lnTo>
                    <a:pt x="608314" y="1742692"/>
                  </a:lnTo>
                  <a:lnTo>
                    <a:pt x="608412" y="1742564"/>
                  </a:lnTo>
                  <a:lnTo>
                    <a:pt x="608499" y="1742436"/>
                  </a:lnTo>
                  <a:lnTo>
                    <a:pt x="608824" y="1742295"/>
                  </a:lnTo>
                  <a:lnTo>
                    <a:pt x="608987" y="1742231"/>
                  </a:lnTo>
                  <a:lnTo>
                    <a:pt x="609153" y="1742172"/>
                  </a:lnTo>
                  <a:lnTo>
                    <a:pt x="609319" y="1742117"/>
                  </a:lnTo>
                  <a:lnTo>
                    <a:pt x="609671" y="1742035"/>
                  </a:lnTo>
                  <a:lnTo>
                    <a:pt x="610030" y="1741994"/>
                  </a:lnTo>
                  <a:lnTo>
                    <a:pt x="610759" y="1741930"/>
                  </a:lnTo>
                  <a:lnTo>
                    <a:pt x="611114" y="1741866"/>
                  </a:lnTo>
                  <a:lnTo>
                    <a:pt x="611330" y="1741812"/>
                  </a:lnTo>
                  <a:lnTo>
                    <a:pt x="611545" y="1741748"/>
                  </a:lnTo>
                  <a:lnTo>
                    <a:pt x="611969" y="1741611"/>
                  </a:lnTo>
                  <a:lnTo>
                    <a:pt x="612184" y="1741547"/>
                  </a:lnTo>
                  <a:lnTo>
                    <a:pt x="612679" y="1741420"/>
                  </a:lnTo>
                  <a:lnTo>
                    <a:pt x="612928" y="1741360"/>
                  </a:lnTo>
                  <a:lnTo>
                    <a:pt x="613786" y="1741137"/>
                  </a:lnTo>
                  <a:lnTo>
                    <a:pt x="614512" y="1740936"/>
                  </a:lnTo>
                  <a:lnTo>
                    <a:pt x="614867" y="1740827"/>
                  </a:lnTo>
                  <a:lnTo>
                    <a:pt x="615222" y="1740704"/>
                  </a:lnTo>
                  <a:lnTo>
                    <a:pt x="615559" y="1740572"/>
                  </a:lnTo>
                  <a:lnTo>
                    <a:pt x="615891" y="1740430"/>
                  </a:lnTo>
                  <a:lnTo>
                    <a:pt x="616220" y="1740280"/>
                  </a:lnTo>
                  <a:lnTo>
                    <a:pt x="616541" y="1740116"/>
                  </a:lnTo>
                  <a:lnTo>
                    <a:pt x="616859" y="1739943"/>
                  </a:lnTo>
                  <a:lnTo>
                    <a:pt x="617101" y="1739819"/>
                  </a:lnTo>
                  <a:lnTo>
                    <a:pt x="617358" y="1739696"/>
                  </a:lnTo>
                  <a:lnTo>
                    <a:pt x="617603" y="1739564"/>
                  </a:lnTo>
                  <a:lnTo>
                    <a:pt x="617807" y="1739414"/>
                  </a:lnTo>
                  <a:lnTo>
                    <a:pt x="617936" y="1739231"/>
                  </a:lnTo>
                  <a:lnTo>
                    <a:pt x="617966" y="1739076"/>
                  </a:lnTo>
                  <a:lnTo>
                    <a:pt x="617955" y="1738903"/>
                  </a:lnTo>
                  <a:lnTo>
                    <a:pt x="617936" y="1738725"/>
                  </a:lnTo>
                  <a:lnTo>
                    <a:pt x="617921" y="1738547"/>
                  </a:lnTo>
                  <a:lnTo>
                    <a:pt x="617951" y="1738388"/>
                  </a:lnTo>
                  <a:lnTo>
                    <a:pt x="618057" y="1738192"/>
                  </a:lnTo>
                  <a:lnTo>
                    <a:pt x="618227" y="1738014"/>
                  </a:lnTo>
                  <a:lnTo>
                    <a:pt x="618427" y="1737855"/>
                  </a:lnTo>
                  <a:lnTo>
                    <a:pt x="618646" y="1737704"/>
                  </a:lnTo>
                  <a:lnTo>
                    <a:pt x="618862" y="1737563"/>
                  </a:lnTo>
                  <a:lnTo>
                    <a:pt x="619153" y="1737394"/>
                  </a:lnTo>
                  <a:lnTo>
                    <a:pt x="619463" y="1737262"/>
                  </a:lnTo>
                  <a:lnTo>
                    <a:pt x="619788" y="1737143"/>
                  </a:lnTo>
                  <a:lnTo>
                    <a:pt x="620116" y="1737034"/>
                  </a:lnTo>
                  <a:lnTo>
                    <a:pt x="620260" y="1736981"/>
                  </a:lnTo>
                  <a:lnTo>
                    <a:pt x="620857" y="1736756"/>
                  </a:lnTo>
                  <a:lnTo>
                    <a:pt x="621696" y="1736446"/>
                  </a:lnTo>
                  <a:lnTo>
                    <a:pt x="622112" y="1736286"/>
                  </a:lnTo>
                  <a:lnTo>
                    <a:pt x="622524" y="1736109"/>
                  </a:lnTo>
                  <a:lnTo>
                    <a:pt x="623170" y="1735808"/>
                  </a:lnTo>
                  <a:lnTo>
                    <a:pt x="623491" y="1735648"/>
                  </a:lnTo>
                  <a:lnTo>
                    <a:pt x="623805" y="1735479"/>
                  </a:lnTo>
                  <a:lnTo>
                    <a:pt x="624103" y="1735292"/>
                  </a:lnTo>
                  <a:lnTo>
                    <a:pt x="624447" y="1735051"/>
                  </a:lnTo>
                  <a:lnTo>
                    <a:pt x="624772" y="1734786"/>
                  </a:lnTo>
                  <a:lnTo>
                    <a:pt x="625090" y="1734504"/>
                  </a:lnTo>
                  <a:lnTo>
                    <a:pt x="625396" y="1734212"/>
                  </a:lnTo>
                  <a:lnTo>
                    <a:pt x="625902" y="1733715"/>
                  </a:lnTo>
                  <a:lnTo>
                    <a:pt x="626114" y="1733515"/>
                  </a:lnTo>
                  <a:lnTo>
                    <a:pt x="626314" y="1733309"/>
                  </a:lnTo>
                  <a:lnTo>
                    <a:pt x="626503" y="1733095"/>
                  </a:lnTo>
                  <a:lnTo>
                    <a:pt x="626666" y="1732863"/>
                  </a:lnTo>
                  <a:lnTo>
                    <a:pt x="626745" y="1732726"/>
                  </a:lnTo>
                  <a:lnTo>
                    <a:pt x="626874" y="1732430"/>
                  </a:lnTo>
                  <a:lnTo>
                    <a:pt x="627013" y="1732138"/>
                  </a:lnTo>
                  <a:lnTo>
                    <a:pt x="627153" y="1731951"/>
                  </a:lnTo>
                  <a:lnTo>
                    <a:pt x="627493" y="1731582"/>
                  </a:lnTo>
                  <a:lnTo>
                    <a:pt x="627614" y="1731413"/>
                  </a:lnTo>
                  <a:lnTo>
                    <a:pt x="627645" y="1731253"/>
                  </a:lnTo>
                  <a:lnTo>
                    <a:pt x="627607" y="1731144"/>
                  </a:lnTo>
                  <a:lnTo>
                    <a:pt x="627539" y="1731044"/>
                  </a:lnTo>
                  <a:lnTo>
                    <a:pt x="627380" y="1730848"/>
                  </a:lnTo>
                  <a:lnTo>
                    <a:pt x="627320" y="1730738"/>
                  </a:lnTo>
                  <a:lnTo>
                    <a:pt x="627270" y="1730538"/>
                  </a:lnTo>
                  <a:lnTo>
                    <a:pt x="627270" y="1730314"/>
                  </a:lnTo>
                  <a:lnTo>
                    <a:pt x="627282" y="1730086"/>
                  </a:lnTo>
                  <a:lnTo>
                    <a:pt x="627274" y="1729868"/>
                  </a:lnTo>
                  <a:lnTo>
                    <a:pt x="627225" y="1729671"/>
                  </a:lnTo>
                  <a:lnTo>
                    <a:pt x="627119" y="1729521"/>
                  </a:lnTo>
                  <a:lnTo>
                    <a:pt x="626972" y="1729389"/>
                  </a:lnTo>
                  <a:lnTo>
                    <a:pt x="626813" y="1729257"/>
                  </a:lnTo>
                  <a:lnTo>
                    <a:pt x="626688" y="1729129"/>
                  </a:lnTo>
                  <a:lnTo>
                    <a:pt x="626620" y="1728983"/>
                  </a:lnTo>
                  <a:lnTo>
                    <a:pt x="626636" y="1728828"/>
                  </a:lnTo>
                  <a:lnTo>
                    <a:pt x="626707" y="1728659"/>
                  </a:lnTo>
                  <a:lnTo>
                    <a:pt x="626809" y="1728486"/>
                  </a:lnTo>
                  <a:lnTo>
                    <a:pt x="626927" y="1728317"/>
                  </a:lnTo>
                  <a:lnTo>
                    <a:pt x="627029" y="1728149"/>
                  </a:lnTo>
                  <a:lnTo>
                    <a:pt x="627251" y="1727716"/>
                  </a:lnTo>
                  <a:lnTo>
                    <a:pt x="627369" y="1727501"/>
                  </a:lnTo>
                  <a:lnTo>
                    <a:pt x="627501" y="1727310"/>
                  </a:lnTo>
                  <a:lnTo>
                    <a:pt x="627660" y="1727150"/>
                  </a:lnTo>
                  <a:lnTo>
                    <a:pt x="627886" y="1727023"/>
                  </a:lnTo>
                  <a:lnTo>
                    <a:pt x="628151" y="1726950"/>
                  </a:lnTo>
                  <a:lnTo>
                    <a:pt x="628438" y="1726900"/>
                  </a:lnTo>
                  <a:lnTo>
                    <a:pt x="628710" y="1726831"/>
                  </a:lnTo>
                  <a:lnTo>
                    <a:pt x="628956" y="1726722"/>
                  </a:lnTo>
                  <a:lnTo>
                    <a:pt x="629239" y="1726462"/>
                  </a:lnTo>
                  <a:lnTo>
                    <a:pt x="629466" y="1726120"/>
                  </a:lnTo>
                  <a:lnTo>
                    <a:pt x="629871" y="1725350"/>
                  </a:lnTo>
                  <a:lnTo>
                    <a:pt x="630105" y="1724999"/>
                  </a:lnTo>
                  <a:lnTo>
                    <a:pt x="630309" y="1724757"/>
                  </a:lnTo>
                  <a:lnTo>
                    <a:pt x="630524" y="1724520"/>
                  </a:lnTo>
                  <a:lnTo>
                    <a:pt x="630744" y="1724292"/>
                  </a:lnTo>
                  <a:lnTo>
                    <a:pt x="631189" y="1723836"/>
                  </a:lnTo>
                  <a:lnTo>
                    <a:pt x="631371" y="1723658"/>
                  </a:lnTo>
                  <a:lnTo>
                    <a:pt x="631560" y="1723490"/>
                  </a:lnTo>
                  <a:lnTo>
                    <a:pt x="631930" y="1723139"/>
                  </a:lnTo>
                  <a:lnTo>
                    <a:pt x="632100" y="1722952"/>
                  </a:lnTo>
                  <a:lnTo>
                    <a:pt x="632319" y="1722624"/>
                  </a:lnTo>
                  <a:lnTo>
                    <a:pt x="632520" y="1722232"/>
                  </a:lnTo>
                  <a:lnTo>
                    <a:pt x="632705" y="1721853"/>
                  </a:lnTo>
                  <a:lnTo>
                    <a:pt x="632890" y="1721566"/>
                  </a:lnTo>
                  <a:lnTo>
                    <a:pt x="633079" y="1721452"/>
                  </a:lnTo>
                  <a:lnTo>
                    <a:pt x="633234" y="1721484"/>
                  </a:lnTo>
                  <a:lnTo>
                    <a:pt x="633385" y="1721561"/>
                  </a:lnTo>
                  <a:lnTo>
                    <a:pt x="633695" y="1721748"/>
                  </a:lnTo>
                  <a:lnTo>
                    <a:pt x="633854" y="1721803"/>
                  </a:lnTo>
                  <a:lnTo>
                    <a:pt x="633997" y="1721830"/>
                  </a:lnTo>
                  <a:lnTo>
                    <a:pt x="634145" y="1721844"/>
                  </a:lnTo>
                  <a:lnTo>
                    <a:pt x="634296" y="1721849"/>
                  </a:lnTo>
                  <a:lnTo>
                    <a:pt x="634443" y="1721839"/>
                  </a:lnTo>
                  <a:lnTo>
                    <a:pt x="634583" y="1721817"/>
                  </a:lnTo>
                  <a:lnTo>
                    <a:pt x="634787" y="1721730"/>
                  </a:lnTo>
                  <a:lnTo>
                    <a:pt x="634980" y="1721593"/>
                  </a:lnTo>
                  <a:lnTo>
                    <a:pt x="635350" y="1721251"/>
                  </a:lnTo>
                  <a:lnTo>
                    <a:pt x="635547" y="1721101"/>
                  </a:lnTo>
                  <a:lnTo>
                    <a:pt x="635743" y="1720982"/>
                  </a:lnTo>
                  <a:lnTo>
                    <a:pt x="635944" y="1720864"/>
                  </a:lnTo>
                  <a:lnTo>
                    <a:pt x="636148" y="1720750"/>
                  </a:lnTo>
                  <a:lnTo>
                    <a:pt x="636352" y="1720650"/>
                  </a:lnTo>
                  <a:lnTo>
                    <a:pt x="636703" y="1720499"/>
                  </a:lnTo>
                  <a:lnTo>
                    <a:pt x="636847" y="1720426"/>
                  </a:lnTo>
                  <a:lnTo>
                    <a:pt x="636991" y="1720367"/>
                  </a:lnTo>
                  <a:lnTo>
                    <a:pt x="637123" y="1720335"/>
                  </a:lnTo>
                  <a:lnTo>
                    <a:pt x="637289" y="1720367"/>
                  </a:lnTo>
                  <a:lnTo>
                    <a:pt x="637384" y="1720422"/>
                  </a:lnTo>
                  <a:lnTo>
                    <a:pt x="637467" y="1720495"/>
                  </a:lnTo>
                  <a:lnTo>
                    <a:pt x="637576" y="1720540"/>
                  </a:lnTo>
                  <a:lnTo>
                    <a:pt x="637701" y="1720568"/>
                  </a:lnTo>
                  <a:lnTo>
                    <a:pt x="637833" y="1720581"/>
                  </a:lnTo>
                  <a:lnTo>
                    <a:pt x="637962" y="1720572"/>
                  </a:lnTo>
                  <a:lnTo>
                    <a:pt x="638079" y="1720549"/>
                  </a:lnTo>
                  <a:lnTo>
                    <a:pt x="638200" y="1720495"/>
                  </a:lnTo>
                  <a:lnTo>
                    <a:pt x="638328" y="1720408"/>
                  </a:lnTo>
                  <a:lnTo>
                    <a:pt x="638442" y="1720312"/>
                  </a:lnTo>
                  <a:lnTo>
                    <a:pt x="638521" y="1720217"/>
                  </a:lnTo>
                  <a:lnTo>
                    <a:pt x="638498" y="1720084"/>
                  </a:lnTo>
                  <a:lnTo>
                    <a:pt x="638396" y="1720034"/>
                  </a:lnTo>
                  <a:lnTo>
                    <a:pt x="638121" y="1719948"/>
                  </a:lnTo>
                  <a:lnTo>
                    <a:pt x="638000" y="1719902"/>
                  </a:lnTo>
                  <a:lnTo>
                    <a:pt x="637848" y="1719834"/>
                  </a:lnTo>
                  <a:lnTo>
                    <a:pt x="637686" y="1719765"/>
                  </a:lnTo>
                  <a:lnTo>
                    <a:pt x="637535" y="1719688"/>
                  </a:lnTo>
                  <a:lnTo>
                    <a:pt x="637418" y="1719610"/>
                  </a:lnTo>
                  <a:lnTo>
                    <a:pt x="637361" y="1719519"/>
                  </a:lnTo>
                  <a:lnTo>
                    <a:pt x="637395" y="1719423"/>
                  </a:lnTo>
                  <a:lnTo>
                    <a:pt x="637501" y="1719309"/>
                  </a:lnTo>
                  <a:lnTo>
                    <a:pt x="637648" y="1719191"/>
                  </a:lnTo>
                  <a:lnTo>
                    <a:pt x="637814" y="1719077"/>
                  </a:lnTo>
                  <a:lnTo>
                    <a:pt x="637969" y="1718977"/>
                  </a:lnTo>
                  <a:lnTo>
                    <a:pt x="638166" y="1718872"/>
                  </a:lnTo>
                  <a:lnTo>
                    <a:pt x="638378" y="1718794"/>
                  </a:lnTo>
                  <a:lnTo>
                    <a:pt x="638600" y="1718730"/>
                  </a:lnTo>
                  <a:lnTo>
                    <a:pt x="638820" y="1718662"/>
                  </a:lnTo>
                  <a:lnTo>
                    <a:pt x="639035" y="1718580"/>
                  </a:lnTo>
                  <a:lnTo>
                    <a:pt x="639281" y="1718448"/>
                  </a:lnTo>
                  <a:lnTo>
                    <a:pt x="639523" y="1718302"/>
                  </a:lnTo>
                  <a:lnTo>
                    <a:pt x="639995" y="1718001"/>
                  </a:lnTo>
                  <a:lnTo>
                    <a:pt x="640241" y="1717860"/>
                  </a:lnTo>
                  <a:lnTo>
                    <a:pt x="640664" y="1717659"/>
                  </a:lnTo>
                  <a:lnTo>
                    <a:pt x="641306" y="1717372"/>
                  </a:lnTo>
                  <a:lnTo>
                    <a:pt x="641492" y="1717281"/>
                  </a:lnTo>
                  <a:lnTo>
                    <a:pt x="641673" y="1717185"/>
                  </a:lnTo>
                  <a:lnTo>
                    <a:pt x="642043" y="1717003"/>
                  </a:lnTo>
                  <a:lnTo>
                    <a:pt x="642236" y="1716925"/>
                  </a:lnTo>
                  <a:lnTo>
                    <a:pt x="642436" y="1716871"/>
                  </a:lnTo>
                  <a:lnTo>
                    <a:pt x="642644" y="1716830"/>
                  </a:lnTo>
                  <a:lnTo>
                    <a:pt x="642856" y="1716793"/>
                  </a:lnTo>
                  <a:lnTo>
                    <a:pt x="643060" y="1716743"/>
                  </a:lnTo>
                  <a:lnTo>
                    <a:pt x="643253" y="1716665"/>
                  </a:lnTo>
                  <a:lnTo>
                    <a:pt x="643396" y="1716593"/>
                  </a:lnTo>
                  <a:lnTo>
                    <a:pt x="643551" y="1716510"/>
                  </a:lnTo>
                  <a:lnTo>
                    <a:pt x="643695" y="1716419"/>
                  </a:lnTo>
                  <a:lnTo>
                    <a:pt x="643804" y="1716319"/>
                  </a:lnTo>
                  <a:lnTo>
                    <a:pt x="643857" y="1716214"/>
                  </a:lnTo>
                  <a:lnTo>
                    <a:pt x="643820" y="1716105"/>
                  </a:lnTo>
                  <a:lnTo>
                    <a:pt x="643706" y="1715986"/>
                  </a:lnTo>
                  <a:lnTo>
                    <a:pt x="643547" y="1715854"/>
                  </a:lnTo>
                  <a:lnTo>
                    <a:pt x="643374" y="1715726"/>
                  </a:lnTo>
                  <a:lnTo>
                    <a:pt x="643222" y="1715603"/>
                  </a:lnTo>
                  <a:lnTo>
                    <a:pt x="643067" y="1715489"/>
                  </a:lnTo>
                  <a:lnTo>
                    <a:pt x="642720" y="1715261"/>
                  </a:lnTo>
                  <a:lnTo>
                    <a:pt x="642591" y="1715152"/>
                  </a:lnTo>
                  <a:lnTo>
                    <a:pt x="642542" y="1715038"/>
                  </a:lnTo>
                  <a:lnTo>
                    <a:pt x="642599" y="1714929"/>
                  </a:lnTo>
                  <a:lnTo>
                    <a:pt x="642742" y="1714815"/>
                  </a:lnTo>
                  <a:lnTo>
                    <a:pt x="642935" y="1714701"/>
                  </a:lnTo>
                  <a:lnTo>
                    <a:pt x="643147" y="1714596"/>
                  </a:lnTo>
                  <a:lnTo>
                    <a:pt x="643336" y="1714496"/>
                  </a:lnTo>
                  <a:lnTo>
                    <a:pt x="643513" y="1714409"/>
                  </a:lnTo>
                  <a:lnTo>
                    <a:pt x="643702" y="1714331"/>
                  </a:lnTo>
                  <a:lnTo>
                    <a:pt x="644077" y="1714186"/>
                  </a:lnTo>
                  <a:lnTo>
                    <a:pt x="644262" y="1714099"/>
                  </a:lnTo>
                  <a:lnTo>
                    <a:pt x="644413" y="1714012"/>
                  </a:lnTo>
                  <a:lnTo>
                    <a:pt x="644700" y="1713812"/>
                  </a:lnTo>
                  <a:lnTo>
                    <a:pt x="644851" y="1713721"/>
                  </a:lnTo>
                  <a:lnTo>
                    <a:pt x="645006" y="1713648"/>
                  </a:lnTo>
                  <a:lnTo>
                    <a:pt x="645176" y="1713584"/>
                  </a:lnTo>
                  <a:lnTo>
                    <a:pt x="645354" y="1713529"/>
                  </a:lnTo>
                  <a:lnTo>
                    <a:pt x="645535" y="1713484"/>
                  </a:lnTo>
                  <a:lnTo>
                    <a:pt x="645713" y="1713465"/>
                  </a:lnTo>
                  <a:lnTo>
                    <a:pt x="645879" y="1713479"/>
                  </a:lnTo>
                  <a:lnTo>
                    <a:pt x="646045" y="1713547"/>
                  </a:lnTo>
                  <a:lnTo>
                    <a:pt x="646197" y="1713657"/>
                  </a:lnTo>
                  <a:lnTo>
                    <a:pt x="646495" y="1713930"/>
                  </a:lnTo>
                  <a:lnTo>
                    <a:pt x="646654" y="1714049"/>
                  </a:lnTo>
                  <a:lnTo>
                    <a:pt x="646805" y="1714131"/>
                  </a:lnTo>
                  <a:lnTo>
                    <a:pt x="647277" y="1714350"/>
                  </a:lnTo>
                  <a:lnTo>
                    <a:pt x="647429" y="1714432"/>
                  </a:lnTo>
                  <a:lnTo>
                    <a:pt x="647576" y="1714537"/>
                  </a:lnTo>
                  <a:lnTo>
                    <a:pt x="647723" y="1714673"/>
                  </a:lnTo>
                  <a:lnTo>
                    <a:pt x="647863" y="1714796"/>
                  </a:lnTo>
                  <a:lnTo>
                    <a:pt x="647996" y="1714888"/>
                  </a:lnTo>
                  <a:lnTo>
                    <a:pt x="648169" y="1714883"/>
                  </a:lnTo>
                  <a:lnTo>
                    <a:pt x="648287" y="1714815"/>
                  </a:lnTo>
                  <a:lnTo>
                    <a:pt x="648389" y="1714723"/>
                  </a:lnTo>
                  <a:lnTo>
                    <a:pt x="648464" y="1714610"/>
                  </a:lnTo>
                  <a:lnTo>
                    <a:pt x="648510" y="1714464"/>
                  </a:lnTo>
                  <a:lnTo>
                    <a:pt x="648551" y="1714313"/>
                  </a:lnTo>
                  <a:lnTo>
                    <a:pt x="648600" y="1714176"/>
                  </a:lnTo>
                  <a:lnTo>
                    <a:pt x="648676" y="1714081"/>
                  </a:lnTo>
                  <a:lnTo>
                    <a:pt x="648785" y="1714117"/>
                  </a:lnTo>
                  <a:lnTo>
                    <a:pt x="648963" y="1714263"/>
                  </a:lnTo>
                  <a:lnTo>
                    <a:pt x="649186" y="1714468"/>
                  </a:lnTo>
                  <a:lnTo>
                    <a:pt x="649417" y="1714696"/>
                  </a:lnTo>
                  <a:lnTo>
                    <a:pt x="649813" y="1715047"/>
                  </a:lnTo>
                  <a:lnTo>
                    <a:pt x="649995" y="1715220"/>
                  </a:lnTo>
                  <a:lnTo>
                    <a:pt x="650180" y="1715384"/>
                  </a:lnTo>
                  <a:lnTo>
                    <a:pt x="650376" y="1715530"/>
                  </a:lnTo>
                  <a:lnTo>
                    <a:pt x="650581" y="1715640"/>
                  </a:lnTo>
                  <a:lnTo>
                    <a:pt x="650724" y="1715694"/>
                  </a:lnTo>
                  <a:lnTo>
                    <a:pt x="650871" y="1715745"/>
                  </a:lnTo>
                  <a:lnTo>
                    <a:pt x="651023" y="1715781"/>
                  </a:lnTo>
                  <a:lnTo>
                    <a:pt x="651193" y="1715799"/>
                  </a:lnTo>
                  <a:lnTo>
                    <a:pt x="651465" y="1716041"/>
                  </a:lnTo>
                  <a:lnTo>
                    <a:pt x="651718" y="1715822"/>
                  </a:lnTo>
                  <a:lnTo>
                    <a:pt x="651975" y="1715562"/>
                  </a:lnTo>
                  <a:lnTo>
                    <a:pt x="652466" y="1715485"/>
                  </a:lnTo>
                  <a:lnTo>
                    <a:pt x="652984" y="1716000"/>
                  </a:lnTo>
                  <a:lnTo>
                    <a:pt x="653018" y="1716533"/>
                  </a:lnTo>
                  <a:lnTo>
                    <a:pt x="653109" y="1716953"/>
                  </a:lnTo>
                  <a:lnTo>
                    <a:pt x="653385" y="1717126"/>
                  </a:lnTo>
                  <a:lnTo>
                    <a:pt x="653354" y="1717322"/>
                  </a:lnTo>
                  <a:lnTo>
                    <a:pt x="653785" y="1717290"/>
                  </a:lnTo>
                  <a:lnTo>
                    <a:pt x="653959" y="1717039"/>
                  </a:lnTo>
                  <a:lnTo>
                    <a:pt x="654209" y="1717226"/>
                  </a:lnTo>
                  <a:lnTo>
                    <a:pt x="654050" y="1717586"/>
                  </a:lnTo>
                  <a:lnTo>
                    <a:pt x="654254" y="1717901"/>
                  </a:lnTo>
                  <a:lnTo>
                    <a:pt x="654447" y="1718028"/>
                  </a:lnTo>
                  <a:lnTo>
                    <a:pt x="654639" y="1718019"/>
                  </a:lnTo>
                  <a:lnTo>
                    <a:pt x="654843" y="1718471"/>
                  </a:lnTo>
                  <a:lnTo>
                    <a:pt x="655051" y="1718530"/>
                  </a:lnTo>
                  <a:lnTo>
                    <a:pt x="655327" y="1718772"/>
                  </a:lnTo>
                  <a:lnTo>
                    <a:pt x="655520" y="1718790"/>
                  </a:lnTo>
                  <a:lnTo>
                    <a:pt x="656060" y="1719191"/>
                  </a:lnTo>
                  <a:lnTo>
                    <a:pt x="656193" y="1719419"/>
                  </a:lnTo>
                  <a:lnTo>
                    <a:pt x="656503" y="1719451"/>
                  </a:lnTo>
                  <a:lnTo>
                    <a:pt x="656945" y="1719615"/>
                  </a:lnTo>
                  <a:lnTo>
                    <a:pt x="657391" y="1719733"/>
                  </a:lnTo>
                  <a:lnTo>
                    <a:pt x="657844" y="1720039"/>
                  </a:lnTo>
                  <a:lnTo>
                    <a:pt x="658135" y="1720280"/>
                  </a:lnTo>
                  <a:lnTo>
                    <a:pt x="658464" y="1720440"/>
                  </a:lnTo>
                  <a:lnTo>
                    <a:pt x="658626" y="1720823"/>
                  </a:lnTo>
                  <a:lnTo>
                    <a:pt x="658819" y="1721037"/>
                  </a:lnTo>
                  <a:lnTo>
                    <a:pt x="659125" y="1721042"/>
                  </a:lnTo>
                  <a:lnTo>
                    <a:pt x="659488" y="1721019"/>
                  </a:lnTo>
                  <a:lnTo>
                    <a:pt x="659919" y="1721124"/>
                  </a:lnTo>
                  <a:lnTo>
                    <a:pt x="660248" y="1721621"/>
                  </a:lnTo>
                  <a:lnTo>
                    <a:pt x="660312" y="1721698"/>
                  </a:lnTo>
                  <a:lnTo>
                    <a:pt x="660535" y="1721949"/>
                  </a:lnTo>
                  <a:lnTo>
                    <a:pt x="660697" y="1721985"/>
                  </a:lnTo>
                  <a:lnTo>
                    <a:pt x="660777" y="1722013"/>
                  </a:lnTo>
                  <a:lnTo>
                    <a:pt x="660928" y="1722081"/>
                  </a:lnTo>
                  <a:lnTo>
                    <a:pt x="660992" y="1722122"/>
                  </a:lnTo>
                  <a:lnTo>
                    <a:pt x="661166" y="1722259"/>
                  </a:lnTo>
                  <a:lnTo>
                    <a:pt x="661230" y="1722295"/>
                  </a:lnTo>
                  <a:lnTo>
                    <a:pt x="661302" y="1722327"/>
                  </a:lnTo>
                  <a:lnTo>
                    <a:pt x="661378" y="1722350"/>
                  </a:lnTo>
                  <a:lnTo>
                    <a:pt x="661457" y="1722368"/>
                  </a:lnTo>
                  <a:lnTo>
                    <a:pt x="661536" y="1722382"/>
                  </a:lnTo>
                  <a:lnTo>
                    <a:pt x="661616" y="1722387"/>
                  </a:lnTo>
                  <a:lnTo>
                    <a:pt x="661922" y="1722418"/>
                  </a:lnTo>
                  <a:lnTo>
                    <a:pt x="662164" y="1722788"/>
                  </a:lnTo>
                  <a:lnTo>
                    <a:pt x="662466" y="1722929"/>
                  </a:lnTo>
                  <a:lnTo>
                    <a:pt x="662545" y="1723212"/>
                  </a:lnTo>
                  <a:lnTo>
                    <a:pt x="662976" y="1723175"/>
                  </a:lnTo>
                  <a:lnTo>
                    <a:pt x="663985" y="1723485"/>
                  </a:lnTo>
                  <a:lnTo>
                    <a:pt x="664386" y="1723481"/>
                  </a:lnTo>
                  <a:lnTo>
                    <a:pt x="664923" y="1723627"/>
                  </a:lnTo>
                  <a:lnTo>
                    <a:pt x="665278" y="1723968"/>
                  </a:lnTo>
                  <a:lnTo>
                    <a:pt x="665580" y="1724237"/>
                  </a:lnTo>
                  <a:lnTo>
                    <a:pt x="666196" y="1724707"/>
                  </a:lnTo>
                  <a:lnTo>
                    <a:pt x="666362" y="1724784"/>
                  </a:lnTo>
                  <a:lnTo>
                    <a:pt x="667141" y="1725268"/>
                  </a:lnTo>
                  <a:lnTo>
                    <a:pt x="667730" y="1725591"/>
                  </a:lnTo>
                  <a:lnTo>
                    <a:pt x="667814" y="1726061"/>
                  </a:lnTo>
                  <a:lnTo>
                    <a:pt x="668161" y="1726271"/>
                  </a:lnTo>
                  <a:lnTo>
                    <a:pt x="668452" y="1726608"/>
                  </a:lnTo>
                  <a:lnTo>
                    <a:pt x="668951" y="1726822"/>
                  </a:lnTo>
                  <a:lnTo>
                    <a:pt x="669231" y="1726640"/>
                  </a:lnTo>
                  <a:lnTo>
                    <a:pt x="669518" y="1727055"/>
                  </a:lnTo>
                  <a:lnTo>
                    <a:pt x="669817" y="1727182"/>
                  </a:lnTo>
                  <a:lnTo>
                    <a:pt x="670259" y="1727556"/>
                  </a:lnTo>
                  <a:lnTo>
                    <a:pt x="670043" y="1727866"/>
                  </a:lnTo>
                  <a:lnTo>
                    <a:pt x="669416" y="1727716"/>
                  </a:lnTo>
                  <a:lnTo>
                    <a:pt x="669473" y="1728386"/>
                  </a:lnTo>
                  <a:lnTo>
                    <a:pt x="670160" y="1729029"/>
                  </a:lnTo>
                  <a:lnTo>
                    <a:pt x="670852" y="1729603"/>
                  </a:lnTo>
                  <a:lnTo>
                    <a:pt x="671219" y="1730524"/>
                  </a:lnTo>
                  <a:lnTo>
                    <a:pt x="670690" y="1730829"/>
                  </a:lnTo>
                  <a:lnTo>
                    <a:pt x="670754" y="1731322"/>
                  </a:lnTo>
                  <a:lnTo>
                    <a:pt x="671022" y="1731819"/>
                  </a:lnTo>
                  <a:lnTo>
                    <a:pt x="671506" y="1732320"/>
                  </a:lnTo>
                  <a:lnTo>
                    <a:pt x="671423" y="1732917"/>
                  </a:lnTo>
                  <a:lnTo>
                    <a:pt x="671872" y="1733414"/>
                  </a:lnTo>
                  <a:lnTo>
                    <a:pt x="672103" y="1734089"/>
                  </a:lnTo>
                  <a:lnTo>
                    <a:pt x="672371" y="1734832"/>
                  </a:lnTo>
                  <a:lnTo>
                    <a:pt x="672330" y="1735356"/>
                  </a:lnTo>
                  <a:lnTo>
                    <a:pt x="672568" y="1735712"/>
                  </a:lnTo>
                  <a:lnTo>
                    <a:pt x="672345" y="1736409"/>
                  </a:lnTo>
                  <a:lnTo>
                    <a:pt x="672439" y="1737011"/>
                  </a:lnTo>
                  <a:lnTo>
                    <a:pt x="672810" y="1737791"/>
                  </a:lnTo>
                  <a:lnTo>
                    <a:pt x="673222" y="1738324"/>
                  </a:lnTo>
                  <a:lnTo>
                    <a:pt x="673668" y="1738789"/>
                  </a:lnTo>
                  <a:lnTo>
                    <a:pt x="674189" y="1738940"/>
                  </a:lnTo>
                  <a:lnTo>
                    <a:pt x="674593" y="1739856"/>
                  </a:lnTo>
                  <a:lnTo>
                    <a:pt x="675206" y="1740886"/>
                  </a:lnTo>
                  <a:lnTo>
                    <a:pt x="675644" y="1741807"/>
                  </a:lnTo>
                  <a:lnTo>
                    <a:pt x="675871" y="1742833"/>
                  </a:lnTo>
                  <a:lnTo>
                    <a:pt x="676426" y="1743157"/>
                  </a:lnTo>
                  <a:lnTo>
                    <a:pt x="676804" y="1743626"/>
                  </a:lnTo>
                  <a:lnTo>
                    <a:pt x="676249" y="1744064"/>
                  </a:lnTo>
                  <a:lnTo>
                    <a:pt x="676642" y="1744848"/>
                  </a:lnTo>
                  <a:lnTo>
                    <a:pt x="676555" y="1745700"/>
                  </a:lnTo>
                  <a:lnTo>
                    <a:pt x="676135" y="1746289"/>
                  </a:lnTo>
                  <a:lnTo>
                    <a:pt x="675863" y="1747064"/>
                  </a:lnTo>
                  <a:lnTo>
                    <a:pt x="675342" y="1747351"/>
                  </a:lnTo>
                  <a:lnTo>
                    <a:pt x="674922" y="1747939"/>
                  </a:lnTo>
                  <a:lnTo>
                    <a:pt x="674359" y="1748486"/>
                  </a:lnTo>
                  <a:lnTo>
                    <a:pt x="674235" y="1749229"/>
                  </a:lnTo>
                  <a:lnTo>
                    <a:pt x="673781" y="1749963"/>
                  </a:lnTo>
                  <a:lnTo>
                    <a:pt x="674393" y="1750793"/>
                  </a:lnTo>
                  <a:lnTo>
                    <a:pt x="674832" y="1751244"/>
                  </a:lnTo>
                  <a:lnTo>
                    <a:pt x="674926" y="1751987"/>
                  </a:lnTo>
                  <a:lnTo>
                    <a:pt x="675395" y="1752776"/>
                  </a:lnTo>
                  <a:lnTo>
                    <a:pt x="675716" y="1753414"/>
                  </a:lnTo>
                  <a:lnTo>
                    <a:pt x="675330" y="1754299"/>
                  </a:lnTo>
                  <a:lnTo>
                    <a:pt x="674805" y="1754773"/>
                  </a:lnTo>
                  <a:lnTo>
                    <a:pt x="675500" y="1755379"/>
                  </a:lnTo>
                  <a:lnTo>
                    <a:pt x="676343" y="1755803"/>
                  </a:lnTo>
                  <a:lnTo>
                    <a:pt x="677186" y="1756300"/>
                  </a:lnTo>
                  <a:lnTo>
                    <a:pt x="677730" y="1756866"/>
                  </a:lnTo>
                  <a:lnTo>
                    <a:pt x="677757" y="1757572"/>
                  </a:lnTo>
                  <a:lnTo>
                    <a:pt x="678225" y="1758247"/>
                  </a:lnTo>
                  <a:lnTo>
                    <a:pt x="679030" y="1758671"/>
                  </a:lnTo>
                  <a:lnTo>
                    <a:pt x="679813" y="1758461"/>
                  </a:lnTo>
                  <a:lnTo>
                    <a:pt x="680383" y="1759168"/>
                  </a:lnTo>
                  <a:lnTo>
                    <a:pt x="680448" y="1759236"/>
                  </a:lnTo>
                  <a:lnTo>
                    <a:pt x="680531" y="1759332"/>
                  </a:lnTo>
                  <a:lnTo>
                    <a:pt x="680599" y="1759437"/>
                  </a:lnTo>
                  <a:lnTo>
                    <a:pt x="680625" y="1759610"/>
                  </a:lnTo>
                  <a:lnTo>
                    <a:pt x="680606" y="1759692"/>
                  </a:lnTo>
                  <a:lnTo>
                    <a:pt x="680572" y="1759774"/>
                  </a:lnTo>
                  <a:lnTo>
                    <a:pt x="680527" y="1759852"/>
                  </a:lnTo>
                  <a:lnTo>
                    <a:pt x="680474" y="1759911"/>
                  </a:lnTo>
                  <a:lnTo>
                    <a:pt x="680806" y="1760362"/>
                  </a:lnTo>
                  <a:lnTo>
                    <a:pt x="681014" y="1760599"/>
                  </a:lnTo>
                  <a:lnTo>
                    <a:pt x="681373" y="1760736"/>
                  </a:lnTo>
                  <a:lnTo>
                    <a:pt x="681706" y="1761101"/>
                  </a:lnTo>
                  <a:lnTo>
                    <a:pt x="681003" y="1761174"/>
                  </a:lnTo>
                  <a:lnTo>
                    <a:pt x="681230" y="1761753"/>
                  </a:lnTo>
                  <a:lnTo>
                    <a:pt x="681177" y="1762223"/>
                  </a:lnTo>
                  <a:lnTo>
                    <a:pt x="680935" y="1762811"/>
                  </a:lnTo>
                  <a:lnTo>
                    <a:pt x="680693" y="1763339"/>
                  </a:lnTo>
                  <a:lnTo>
                    <a:pt x="680772" y="1763618"/>
                  </a:lnTo>
                  <a:lnTo>
                    <a:pt x="680232" y="1764160"/>
                  </a:lnTo>
                  <a:lnTo>
                    <a:pt x="680035" y="1764457"/>
                  </a:lnTo>
                  <a:lnTo>
                    <a:pt x="679465" y="1764343"/>
                  </a:lnTo>
                  <a:lnTo>
                    <a:pt x="679351" y="1764826"/>
                  </a:lnTo>
                  <a:lnTo>
                    <a:pt x="678928" y="1764949"/>
                  </a:lnTo>
                  <a:lnTo>
                    <a:pt x="678958" y="1765460"/>
                  </a:lnTo>
                  <a:lnTo>
                    <a:pt x="679091" y="1765811"/>
                  </a:lnTo>
                  <a:lnTo>
                    <a:pt x="679087" y="1765911"/>
                  </a:lnTo>
                  <a:lnTo>
                    <a:pt x="679091" y="1766016"/>
                  </a:lnTo>
                  <a:lnTo>
                    <a:pt x="679102" y="1766116"/>
                  </a:lnTo>
                  <a:lnTo>
                    <a:pt x="679125" y="1766216"/>
                  </a:lnTo>
                  <a:lnTo>
                    <a:pt x="679155" y="1766312"/>
                  </a:lnTo>
                  <a:lnTo>
                    <a:pt x="679197" y="1766403"/>
                  </a:lnTo>
                  <a:lnTo>
                    <a:pt x="679249" y="1766485"/>
                  </a:lnTo>
                  <a:lnTo>
                    <a:pt x="679427" y="1766722"/>
                  </a:lnTo>
                  <a:lnTo>
                    <a:pt x="679620" y="1767023"/>
                  </a:lnTo>
                  <a:lnTo>
                    <a:pt x="679756" y="1767219"/>
                  </a:lnTo>
                  <a:lnTo>
                    <a:pt x="679926" y="1767452"/>
                  </a:lnTo>
                  <a:lnTo>
                    <a:pt x="680111" y="1767689"/>
                  </a:lnTo>
                  <a:lnTo>
                    <a:pt x="680247" y="1767858"/>
                  </a:lnTo>
                  <a:lnTo>
                    <a:pt x="680383" y="1768017"/>
                  </a:lnTo>
                  <a:lnTo>
                    <a:pt x="680391" y="1768505"/>
                  </a:lnTo>
                  <a:lnTo>
                    <a:pt x="680636" y="1768956"/>
                  </a:lnTo>
                  <a:lnTo>
                    <a:pt x="680395" y="1769636"/>
                  </a:lnTo>
                  <a:lnTo>
                    <a:pt x="680534" y="1770128"/>
                  </a:lnTo>
                  <a:lnTo>
                    <a:pt x="680867" y="1770493"/>
                  </a:lnTo>
                  <a:lnTo>
                    <a:pt x="680856" y="1771177"/>
                  </a:lnTo>
                  <a:lnTo>
                    <a:pt x="681037" y="1771455"/>
                  </a:lnTo>
                  <a:lnTo>
                    <a:pt x="680765" y="1771596"/>
                  </a:lnTo>
                  <a:lnTo>
                    <a:pt x="680636" y="1771938"/>
                  </a:lnTo>
                  <a:lnTo>
                    <a:pt x="680459" y="1773042"/>
                  </a:lnTo>
                  <a:lnTo>
                    <a:pt x="680515" y="1773397"/>
                  </a:lnTo>
                  <a:lnTo>
                    <a:pt x="680610" y="1773707"/>
                  </a:lnTo>
                  <a:lnTo>
                    <a:pt x="680629" y="1774099"/>
                  </a:lnTo>
                  <a:lnTo>
                    <a:pt x="680470" y="1774587"/>
                  </a:lnTo>
                  <a:lnTo>
                    <a:pt x="680822" y="1774815"/>
                  </a:lnTo>
                  <a:lnTo>
                    <a:pt x="680769" y="1775194"/>
                  </a:lnTo>
                  <a:lnTo>
                    <a:pt x="681132" y="1775371"/>
                  </a:lnTo>
                  <a:lnTo>
                    <a:pt x="681113" y="1775750"/>
                  </a:lnTo>
                  <a:lnTo>
                    <a:pt x="681218" y="1775973"/>
                  </a:lnTo>
                  <a:lnTo>
                    <a:pt x="681268" y="1776529"/>
                  </a:lnTo>
                  <a:lnTo>
                    <a:pt x="681407" y="1777008"/>
                  </a:lnTo>
                  <a:lnTo>
                    <a:pt x="681574" y="1777309"/>
                  </a:lnTo>
                  <a:lnTo>
                    <a:pt x="681963" y="1777988"/>
                  </a:lnTo>
                  <a:lnTo>
                    <a:pt x="681857" y="1778321"/>
                  </a:lnTo>
                  <a:lnTo>
                    <a:pt x="682639" y="1778768"/>
                  </a:lnTo>
                  <a:lnTo>
                    <a:pt x="683236" y="1779365"/>
                  </a:lnTo>
                  <a:lnTo>
                    <a:pt x="683418" y="1780669"/>
                  </a:lnTo>
                  <a:lnTo>
                    <a:pt x="683524" y="1781873"/>
                  </a:lnTo>
                  <a:lnTo>
                    <a:pt x="683486" y="1784244"/>
                  </a:lnTo>
                  <a:lnTo>
                    <a:pt x="683142" y="1784928"/>
                  </a:lnTo>
                  <a:lnTo>
                    <a:pt x="683259" y="1785416"/>
                  </a:lnTo>
                  <a:lnTo>
                    <a:pt x="682745" y="1785840"/>
                  </a:lnTo>
                  <a:lnTo>
                    <a:pt x="682628" y="1786679"/>
                  </a:lnTo>
                  <a:lnTo>
                    <a:pt x="682439" y="1787367"/>
                  </a:lnTo>
                  <a:lnTo>
                    <a:pt x="680742" y="1788676"/>
                  </a:lnTo>
                  <a:lnTo>
                    <a:pt x="680410" y="1788922"/>
                  </a:lnTo>
                  <a:lnTo>
                    <a:pt x="680070" y="1789150"/>
                  </a:lnTo>
                  <a:lnTo>
                    <a:pt x="679896" y="1789259"/>
                  </a:lnTo>
                  <a:lnTo>
                    <a:pt x="679711" y="1789373"/>
                  </a:lnTo>
                  <a:lnTo>
                    <a:pt x="679616" y="1789424"/>
                  </a:lnTo>
                  <a:lnTo>
                    <a:pt x="679431" y="1789537"/>
                  </a:lnTo>
                  <a:lnTo>
                    <a:pt x="679317" y="1789620"/>
                  </a:lnTo>
                  <a:lnTo>
                    <a:pt x="678989" y="1789889"/>
                  </a:lnTo>
                  <a:lnTo>
                    <a:pt x="678875" y="1789971"/>
                  </a:lnTo>
                  <a:lnTo>
                    <a:pt x="678626" y="1790121"/>
                  </a:lnTo>
                  <a:lnTo>
                    <a:pt x="678565" y="1790162"/>
                  </a:lnTo>
                  <a:lnTo>
                    <a:pt x="678463" y="1790240"/>
                  </a:lnTo>
                  <a:lnTo>
                    <a:pt x="678361" y="1790322"/>
                  </a:lnTo>
                  <a:lnTo>
                    <a:pt x="678267" y="1790404"/>
                  </a:lnTo>
                  <a:lnTo>
                    <a:pt x="678165" y="1790481"/>
                  </a:lnTo>
                  <a:lnTo>
                    <a:pt x="677995" y="1790577"/>
                  </a:lnTo>
                  <a:lnTo>
                    <a:pt x="677866" y="1790618"/>
                  </a:lnTo>
                  <a:lnTo>
                    <a:pt x="677745" y="1790677"/>
                  </a:lnTo>
                  <a:lnTo>
                    <a:pt x="677658" y="1790755"/>
                  </a:lnTo>
                  <a:lnTo>
                    <a:pt x="677590" y="1790864"/>
                  </a:lnTo>
                  <a:lnTo>
                    <a:pt x="677409" y="1791220"/>
                  </a:lnTo>
                  <a:lnTo>
                    <a:pt x="677186" y="1791580"/>
                  </a:lnTo>
                  <a:lnTo>
                    <a:pt x="677114" y="1791703"/>
                  </a:lnTo>
                  <a:lnTo>
                    <a:pt x="677046" y="1791831"/>
                  </a:lnTo>
                  <a:lnTo>
                    <a:pt x="676971" y="1791995"/>
                  </a:lnTo>
                  <a:lnTo>
                    <a:pt x="676778" y="1792510"/>
                  </a:lnTo>
                  <a:lnTo>
                    <a:pt x="676706" y="1792679"/>
                  </a:lnTo>
                  <a:lnTo>
                    <a:pt x="676547" y="1792998"/>
                  </a:lnTo>
                  <a:lnTo>
                    <a:pt x="676491" y="1793103"/>
                  </a:lnTo>
                  <a:lnTo>
                    <a:pt x="676287" y="1793463"/>
                  </a:lnTo>
                  <a:lnTo>
                    <a:pt x="676211" y="1793591"/>
                  </a:lnTo>
                  <a:lnTo>
                    <a:pt x="676128" y="1793709"/>
                  </a:lnTo>
                  <a:lnTo>
                    <a:pt x="676030" y="1793814"/>
                  </a:lnTo>
                  <a:lnTo>
                    <a:pt x="675939" y="1793869"/>
                  </a:lnTo>
                  <a:lnTo>
                    <a:pt x="675731" y="1793960"/>
                  </a:lnTo>
                  <a:lnTo>
                    <a:pt x="675648" y="1794010"/>
                  </a:lnTo>
                  <a:lnTo>
                    <a:pt x="675614" y="1794143"/>
                  </a:lnTo>
                  <a:lnTo>
                    <a:pt x="675652" y="1794225"/>
                  </a:lnTo>
                  <a:lnTo>
                    <a:pt x="675776" y="1794393"/>
                  </a:lnTo>
                  <a:lnTo>
                    <a:pt x="675912" y="1794544"/>
                  </a:lnTo>
                  <a:lnTo>
                    <a:pt x="676083" y="1794681"/>
                  </a:lnTo>
                  <a:lnTo>
                    <a:pt x="676162" y="1794749"/>
                  </a:lnTo>
                  <a:lnTo>
                    <a:pt x="676230" y="1794827"/>
                  </a:lnTo>
                  <a:lnTo>
                    <a:pt x="676317" y="1794986"/>
                  </a:lnTo>
                  <a:lnTo>
                    <a:pt x="676381" y="1795169"/>
                  </a:lnTo>
                  <a:lnTo>
                    <a:pt x="676419" y="1795360"/>
                  </a:lnTo>
                  <a:lnTo>
                    <a:pt x="676430" y="1795556"/>
                  </a:lnTo>
                  <a:lnTo>
                    <a:pt x="676411" y="1795734"/>
                  </a:lnTo>
                  <a:lnTo>
                    <a:pt x="676373" y="1795862"/>
                  </a:lnTo>
                  <a:lnTo>
                    <a:pt x="676313" y="1795989"/>
                  </a:lnTo>
                  <a:lnTo>
                    <a:pt x="676241" y="1796112"/>
                  </a:lnTo>
                  <a:lnTo>
                    <a:pt x="676158" y="1796231"/>
                  </a:lnTo>
                  <a:lnTo>
                    <a:pt x="676041" y="1796377"/>
                  </a:lnTo>
                  <a:lnTo>
                    <a:pt x="675916" y="1796514"/>
                  </a:lnTo>
                  <a:lnTo>
                    <a:pt x="675871" y="1796655"/>
                  </a:lnTo>
                  <a:lnTo>
                    <a:pt x="675875" y="1796828"/>
                  </a:lnTo>
                  <a:lnTo>
                    <a:pt x="675943" y="1797211"/>
                  </a:lnTo>
                  <a:lnTo>
                    <a:pt x="675965" y="1797394"/>
                  </a:lnTo>
                  <a:lnTo>
                    <a:pt x="675965" y="1797508"/>
                  </a:lnTo>
                  <a:lnTo>
                    <a:pt x="675954" y="1797731"/>
                  </a:lnTo>
                  <a:lnTo>
                    <a:pt x="675958" y="1797840"/>
                  </a:lnTo>
                  <a:lnTo>
                    <a:pt x="675980" y="1797945"/>
                  </a:lnTo>
                  <a:lnTo>
                    <a:pt x="676045" y="1798073"/>
                  </a:lnTo>
                  <a:lnTo>
                    <a:pt x="676150" y="1798210"/>
                  </a:lnTo>
                  <a:lnTo>
                    <a:pt x="676260" y="1798333"/>
                  </a:lnTo>
                  <a:lnTo>
                    <a:pt x="676366" y="1798479"/>
                  </a:lnTo>
                  <a:lnTo>
                    <a:pt x="676260" y="1798538"/>
                  </a:lnTo>
                  <a:lnTo>
                    <a:pt x="676192" y="1798556"/>
                  </a:lnTo>
                  <a:lnTo>
                    <a:pt x="676056" y="1798584"/>
                  </a:lnTo>
                  <a:lnTo>
                    <a:pt x="675939" y="1798602"/>
                  </a:lnTo>
                  <a:lnTo>
                    <a:pt x="675822" y="1798611"/>
                  </a:lnTo>
                  <a:lnTo>
                    <a:pt x="675463" y="1798620"/>
                  </a:lnTo>
                  <a:lnTo>
                    <a:pt x="675092" y="1798602"/>
                  </a:lnTo>
                  <a:lnTo>
                    <a:pt x="674983" y="1798611"/>
                  </a:lnTo>
                  <a:lnTo>
                    <a:pt x="674892" y="1798652"/>
                  </a:lnTo>
                  <a:lnTo>
                    <a:pt x="674832" y="1798734"/>
                  </a:lnTo>
                  <a:lnTo>
                    <a:pt x="674798" y="1798848"/>
                  </a:lnTo>
                  <a:lnTo>
                    <a:pt x="674775" y="1798980"/>
                  </a:lnTo>
                  <a:lnTo>
                    <a:pt x="674756" y="1799117"/>
                  </a:lnTo>
                  <a:lnTo>
                    <a:pt x="674729" y="1799245"/>
                  </a:lnTo>
                  <a:lnTo>
                    <a:pt x="674696" y="1799363"/>
                  </a:lnTo>
                  <a:lnTo>
                    <a:pt x="674544" y="1799833"/>
                  </a:lnTo>
                  <a:lnTo>
                    <a:pt x="674499" y="1799915"/>
                  </a:lnTo>
                  <a:lnTo>
                    <a:pt x="674484" y="1800034"/>
                  </a:lnTo>
                  <a:lnTo>
                    <a:pt x="674492" y="1800170"/>
                  </a:lnTo>
                  <a:lnTo>
                    <a:pt x="674510" y="1800312"/>
                  </a:lnTo>
                  <a:lnTo>
                    <a:pt x="674537" y="1800435"/>
                  </a:lnTo>
                  <a:lnTo>
                    <a:pt x="674567" y="1800526"/>
                  </a:lnTo>
                  <a:lnTo>
                    <a:pt x="674605" y="1800613"/>
                  </a:lnTo>
                  <a:lnTo>
                    <a:pt x="674650" y="1800699"/>
                  </a:lnTo>
                  <a:lnTo>
                    <a:pt x="674703" y="1800781"/>
                  </a:lnTo>
                  <a:lnTo>
                    <a:pt x="674764" y="1800859"/>
                  </a:lnTo>
                  <a:lnTo>
                    <a:pt x="674609" y="1801297"/>
                  </a:lnTo>
                  <a:lnTo>
                    <a:pt x="674386" y="1801885"/>
                  </a:lnTo>
                  <a:lnTo>
                    <a:pt x="674737" y="1802291"/>
                  </a:lnTo>
                  <a:lnTo>
                    <a:pt x="675380" y="1802765"/>
                  </a:lnTo>
                  <a:lnTo>
                    <a:pt x="675281" y="1803545"/>
                  </a:lnTo>
                  <a:lnTo>
                    <a:pt x="675312" y="1804174"/>
                  </a:lnTo>
                  <a:lnTo>
                    <a:pt x="675387" y="1804703"/>
                  </a:lnTo>
                  <a:lnTo>
                    <a:pt x="675357" y="1805314"/>
                  </a:lnTo>
                  <a:lnTo>
                    <a:pt x="675663" y="1805888"/>
                  </a:lnTo>
                  <a:lnTo>
                    <a:pt x="676253" y="1806805"/>
                  </a:lnTo>
                  <a:lnTo>
                    <a:pt x="676963" y="1806941"/>
                  </a:lnTo>
                  <a:lnTo>
                    <a:pt x="677609" y="1807165"/>
                  </a:lnTo>
                  <a:lnTo>
                    <a:pt x="677311" y="1807625"/>
                  </a:lnTo>
                  <a:lnTo>
                    <a:pt x="676763" y="1807635"/>
                  </a:lnTo>
                  <a:lnTo>
                    <a:pt x="676336" y="1808154"/>
                  </a:lnTo>
                  <a:lnTo>
                    <a:pt x="675572" y="1808565"/>
                  </a:lnTo>
                  <a:lnTo>
                    <a:pt x="675266" y="1809167"/>
                  </a:lnTo>
                  <a:lnTo>
                    <a:pt x="675897" y="1810293"/>
                  </a:lnTo>
                  <a:lnTo>
                    <a:pt x="676793" y="1810872"/>
                  </a:lnTo>
                  <a:lnTo>
                    <a:pt x="676445" y="1811474"/>
                  </a:lnTo>
                  <a:lnTo>
                    <a:pt x="675871" y="1811807"/>
                  </a:lnTo>
                  <a:lnTo>
                    <a:pt x="675036" y="1812130"/>
                  </a:lnTo>
                  <a:lnTo>
                    <a:pt x="674990" y="1812696"/>
                  </a:lnTo>
                  <a:lnTo>
                    <a:pt x="675089" y="1813571"/>
                  </a:lnTo>
                  <a:lnTo>
                    <a:pt x="674733" y="1814397"/>
                  </a:lnTo>
                  <a:lnTo>
                    <a:pt x="674718" y="1815227"/>
                  </a:lnTo>
                  <a:lnTo>
                    <a:pt x="673959" y="1815669"/>
                  </a:lnTo>
                  <a:lnTo>
                    <a:pt x="673460" y="1816038"/>
                  </a:lnTo>
                  <a:lnTo>
                    <a:pt x="673792" y="1816690"/>
                  </a:lnTo>
                  <a:lnTo>
                    <a:pt x="673482" y="1817064"/>
                  </a:lnTo>
                  <a:lnTo>
                    <a:pt x="672723" y="1817315"/>
                  </a:lnTo>
                  <a:lnTo>
                    <a:pt x="671850" y="1817789"/>
                  </a:lnTo>
                  <a:lnTo>
                    <a:pt x="671521" y="1819376"/>
                  </a:lnTo>
                  <a:lnTo>
                    <a:pt x="670829" y="1820083"/>
                  </a:lnTo>
                  <a:lnTo>
                    <a:pt x="671759" y="1820666"/>
                  </a:lnTo>
                  <a:lnTo>
                    <a:pt x="671974" y="1821501"/>
                  </a:lnTo>
                  <a:lnTo>
                    <a:pt x="671880" y="1822445"/>
                  </a:lnTo>
                  <a:lnTo>
                    <a:pt x="672356" y="1823211"/>
                  </a:lnTo>
                  <a:lnTo>
                    <a:pt x="673324" y="1823986"/>
                  </a:lnTo>
                  <a:lnTo>
                    <a:pt x="673993" y="1824679"/>
                  </a:lnTo>
                  <a:lnTo>
                    <a:pt x="674960" y="1825377"/>
                  </a:lnTo>
                  <a:lnTo>
                    <a:pt x="675618" y="1826485"/>
                  </a:lnTo>
                  <a:lnTo>
                    <a:pt x="676438" y="1827141"/>
                  </a:lnTo>
                  <a:lnTo>
                    <a:pt x="677035" y="1827775"/>
                  </a:lnTo>
                  <a:lnTo>
                    <a:pt x="677349" y="1827944"/>
                  </a:lnTo>
                  <a:lnTo>
                    <a:pt x="677322" y="1828300"/>
                  </a:lnTo>
                  <a:lnTo>
                    <a:pt x="677065" y="1828810"/>
                  </a:lnTo>
                  <a:lnTo>
                    <a:pt x="676400" y="1829421"/>
                  </a:lnTo>
                  <a:lnTo>
                    <a:pt x="676018" y="1829982"/>
                  </a:lnTo>
                  <a:lnTo>
                    <a:pt x="675776" y="1830516"/>
                  </a:lnTo>
                  <a:lnTo>
                    <a:pt x="676162" y="1830894"/>
                  </a:lnTo>
                  <a:lnTo>
                    <a:pt x="676135" y="1831341"/>
                  </a:lnTo>
                  <a:lnTo>
                    <a:pt x="675463" y="1831364"/>
                  </a:lnTo>
                  <a:lnTo>
                    <a:pt x="674662" y="1831405"/>
                  </a:lnTo>
                  <a:lnTo>
                    <a:pt x="674457" y="1832021"/>
                  </a:lnTo>
                  <a:lnTo>
                    <a:pt x="674786" y="1832508"/>
                  </a:lnTo>
                  <a:lnTo>
                    <a:pt x="674877" y="1833348"/>
                  </a:lnTo>
                  <a:lnTo>
                    <a:pt x="674707" y="1833968"/>
                  </a:lnTo>
                  <a:lnTo>
                    <a:pt x="674272" y="1834460"/>
                  </a:lnTo>
                  <a:lnTo>
                    <a:pt x="673698" y="1834912"/>
                  </a:lnTo>
                  <a:lnTo>
                    <a:pt x="673059" y="1835007"/>
                  </a:lnTo>
                  <a:lnTo>
                    <a:pt x="672704" y="1835071"/>
                  </a:lnTo>
                  <a:lnTo>
                    <a:pt x="672228" y="1834921"/>
                  </a:lnTo>
                  <a:lnTo>
                    <a:pt x="671532" y="1834944"/>
                  </a:lnTo>
                  <a:lnTo>
                    <a:pt x="670478" y="1835605"/>
                  </a:lnTo>
                  <a:lnTo>
                    <a:pt x="670024" y="1836093"/>
                  </a:lnTo>
                  <a:lnTo>
                    <a:pt x="669941" y="1836822"/>
                  </a:lnTo>
                  <a:lnTo>
                    <a:pt x="670024" y="1837379"/>
                  </a:lnTo>
                  <a:lnTo>
                    <a:pt x="669669" y="1837561"/>
                  </a:lnTo>
                  <a:lnTo>
                    <a:pt x="669295" y="1837812"/>
                  </a:lnTo>
                  <a:lnTo>
                    <a:pt x="668547" y="1838149"/>
                  </a:lnTo>
                  <a:lnTo>
                    <a:pt x="668630" y="1838569"/>
                  </a:lnTo>
                  <a:lnTo>
                    <a:pt x="668373" y="1838751"/>
                  </a:lnTo>
                  <a:lnTo>
                    <a:pt x="668320" y="1839148"/>
                  </a:lnTo>
                  <a:lnTo>
                    <a:pt x="668037" y="1839444"/>
                  </a:lnTo>
                  <a:lnTo>
                    <a:pt x="667746" y="1840023"/>
                  </a:lnTo>
                  <a:lnTo>
                    <a:pt x="667205" y="1840366"/>
                  </a:lnTo>
                  <a:lnTo>
                    <a:pt x="666657" y="1841150"/>
                  </a:lnTo>
                  <a:lnTo>
                    <a:pt x="666653" y="1841428"/>
                  </a:lnTo>
                  <a:lnTo>
                    <a:pt x="667504" y="1841911"/>
                  </a:lnTo>
                  <a:lnTo>
                    <a:pt x="667889" y="1842477"/>
                  </a:lnTo>
                  <a:lnTo>
                    <a:pt x="668437" y="1842978"/>
                  </a:lnTo>
                  <a:lnTo>
                    <a:pt x="668403" y="1843653"/>
                  </a:lnTo>
                  <a:lnTo>
                    <a:pt x="667696" y="1844292"/>
                  </a:lnTo>
                  <a:lnTo>
                    <a:pt x="666941" y="1845026"/>
                  </a:lnTo>
                  <a:lnTo>
                    <a:pt x="666465" y="1845623"/>
                  </a:lnTo>
                  <a:lnTo>
                    <a:pt x="666412" y="1846066"/>
                  </a:lnTo>
                  <a:lnTo>
                    <a:pt x="666771" y="1846658"/>
                  </a:lnTo>
                  <a:lnTo>
                    <a:pt x="666767" y="1846750"/>
                  </a:lnTo>
                  <a:lnTo>
                    <a:pt x="666752" y="1846845"/>
                  </a:lnTo>
                  <a:lnTo>
                    <a:pt x="666729" y="1846941"/>
                  </a:lnTo>
                  <a:lnTo>
                    <a:pt x="666699" y="1847032"/>
                  </a:lnTo>
                  <a:lnTo>
                    <a:pt x="666661" y="1847119"/>
                  </a:lnTo>
                  <a:lnTo>
                    <a:pt x="666514" y="1847265"/>
                  </a:lnTo>
                  <a:lnTo>
                    <a:pt x="666283" y="1847365"/>
                  </a:lnTo>
                  <a:lnTo>
                    <a:pt x="666030" y="1847457"/>
                  </a:lnTo>
                  <a:lnTo>
                    <a:pt x="665807" y="1847561"/>
                  </a:lnTo>
                  <a:lnTo>
                    <a:pt x="665675" y="1847703"/>
                  </a:lnTo>
                  <a:lnTo>
                    <a:pt x="665637" y="1847830"/>
                  </a:lnTo>
                  <a:lnTo>
                    <a:pt x="665614" y="1847976"/>
                  </a:lnTo>
                  <a:lnTo>
                    <a:pt x="665610" y="1848122"/>
                  </a:lnTo>
                  <a:lnTo>
                    <a:pt x="665629" y="1848264"/>
                  </a:lnTo>
                  <a:lnTo>
                    <a:pt x="665663" y="1848396"/>
                  </a:lnTo>
                  <a:lnTo>
                    <a:pt x="666211" y="1849385"/>
                  </a:lnTo>
                  <a:lnTo>
                    <a:pt x="664662" y="1849960"/>
                  </a:lnTo>
                  <a:lnTo>
                    <a:pt x="663403" y="1850156"/>
                  </a:lnTo>
                  <a:lnTo>
                    <a:pt x="662572" y="1850836"/>
                  </a:lnTo>
                  <a:lnTo>
                    <a:pt x="662058" y="1851396"/>
                  </a:lnTo>
                  <a:lnTo>
                    <a:pt x="661797" y="1851994"/>
                  </a:lnTo>
                  <a:lnTo>
                    <a:pt x="662069" y="1852532"/>
                  </a:lnTo>
                  <a:lnTo>
                    <a:pt x="661744" y="1853161"/>
                  </a:lnTo>
                  <a:lnTo>
                    <a:pt x="661737" y="1853663"/>
                  </a:lnTo>
                  <a:lnTo>
                    <a:pt x="661975" y="1854424"/>
                  </a:lnTo>
                  <a:lnTo>
                    <a:pt x="661843" y="1854899"/>
                  </a:lnTo>
                  <a:lnTo>
                    <a:pt x="661053" y="1855008"/>
                  </a:lnTo>
                  <a:lnTo>
                    <a:pt x="660512" y="1855473"/>
                  </a:lnTo>
                  <a:lnTo>
                    <a:pt x="660353" y="1855410"/>
                  </a:lnTo>
                  <a:lnTo>
                    <a:pt x="660342" y="1856071"/>
                  </a:lnTo>
                  <a:lnTo>
                    <a:pt x="659915" y="1857106"/>
                  </a:lnTo>
                  <a:lnTo>
                    <a:pt x="659473" y="1858292"/>
                  </a:lnTo>
                  <a:lnTo>
                    <a:pt x="659174" y="1859030"/>
                  </a:lnTo>
                  <a:lnTo>
                    <a:pt x="658842" y="1859842"/>
                  </a:lnTo>
                  <a:lnTo>
                    <a:pt x="658509" y="1860481"/>
                  </a:lnTo>
                  <a:lnTo>
                    <a:pt x="658641" y="1861356"/>
                  </a:lnTo>
                  <a:lnTo>
                    <a:pt x="659038" y="1861830"/>
                  </a:lnTo>
                  <a:lnTo>
                    <a:pt x="659110" y="1862793"/>
                  </a:lnTo>
                  <a:lnTo>
                    <a:pt x="658982" y="1863582"/>
                  </a:lnTo>
                  <a:lnTo>
                    <a:pt x="658910" y="1864220"/>
                  </a:lnTo>
                  <a:lnTo>
                    <a:pt x="658407" y="1864913"/>
                  </a:lnTo>
                  <a:lnTo>
                    <a:pt x="657610" y="1865451"/>
                  </a:lnTo>
                  <a:lnTo>
                    <a:pt x="656941" y="1865643"/>
                  </a:lnTo>
                  <a:lnTo>
                    <a:pt x="656128" y="1865570"/>
                  </a:lnTo>
                  <a:lnTo>
                    <a:pt x="656034" y="1866035"/>
                  </a:lnTo>
                  <a:lnTo>
                    <a:pt x="655074" y="1866135"/>
                  </a:lnTo>
                  <a:lnTo>
                    <a:pt x="654137" y="1866560"/>
                  </a:lnTo>
                  <a:lnTo>
                    <a:pt x="653256" y="1866952"/>
                  </a:lnTo>
                  <a:lnTo>
                    <a:pt x="652954" y="1867645"/>
                  </a:lnTo>
                  <a:lnTo>
                    <a:pt x="652852" y="1868489"/>
                  </a:lnTo>
                  <a:lnTo>
                    <a:pt x="652546" y="1869232"/>
                  </a:lnTo>
                  <a:lnTo>
                    <a:pt x="652311" y="1869569"/>
                  </a:lnTo>
                  <a:lnTo>
                    <a:pt x="652020" y="1869469"/>
                  </a:lnTo>
                  <a:lnTo>
                    <a:pt x="651695" y="1869579"/>
                  </a:lnTo>
                  <a:lnTo>
                    <a:pt x="651639" y="1869916"/>
                  </a:lnTo>
                  <a:lnTo>
                    <a:pt x="651552" y="1870326"/>
                  </a:lnTo>
                  <a:lnTo>
                    <a:pt x="651257" y="1870418"/>
                  </a:lnTo>
                  <a:lnTo>
                    <a:pt x="650845" y="1870833"/>
                  </a:lnTo>
                  <a:lnTo>
                    <a:pt x="650758" y="1871156"/>
                  </a:lnTo>
                  <a:lnTo>
                    <a:pt x="650460" y="1871380"/>
                  </a:lnTo>
                  <a:lnTo>
                    <a:pt x="650082" y="1871653"/>
                  </a:lnTo>
                  <a:lnTo>
                    <a:pt x="649866" y="1871991"/>
                  </a:lnTo>
                  <a:lnTo>
                    <a:pt x="649938" y="1872383"/>
                  </a:lnTo>
                  <a:lnTo>
                    <a:pt x="649934" y="1872839"/>
                  </a:lnTo>
                  <a:lnTo>
                    <a:pt x="649537" y="1873076"/>
                  </a:lnTo>
                  <a:lnTo>
                    <a:pt x="649114" y="1873168"/>
                  </a:lnTo>
                  <a:lnTo>
                    <a:pt x="649398" y="1873615"/>
                  </a:lnTo>
                  <a:lnTo>
                    <a:pt x="649375" y="1874039"/>
                  </a:lnTo>
                  <a:lnTo>
                    <a:pt x="649500" y="1874399"/>
                  </a:lnTo>
                  <a:lnTo>
                    <a:pt x="649541" y="1874823"/>
                  </a:lnTo>
                  <a:lnTo>
                    <a:pt x="649534" y="1875247"/>
                  </a:lnTo>
                  <a:lnTo>
                    <a:pt x="649277" y="1876059"/>
                  </a:lnTo>
                  <a:lnTo>
                    <a:pt x="648959" y="1876542"/>
                  </a:lnTo>
                  <a:lnTo>
                    <a:pt x="648800" y="1876889"/>
                  </a:lnTo>
                  <a:lnTo>
                    <a:pt x="648627" y="1877226"/>
                  </a:lnTo>
                  <a:lnTo>
                    <a:pt x="648445" y="1877537"/>
                  </a:lnTo>
                  <a:lnTo>
                    <a:pt x="648354" y="1877683"/>
                  </a:lnTo>
                  <a:lnTo>
                    <a:pt x="648071" y="1878107"/>
                  </a:lnTo>
                  <a:lnTo>
                    <a:pt x="647920" y="1878344"/>
                  </a:lnTo>
                  <a:lnTo>
                    <a:pt x="647603" y="1878809"/>
                  </a:lnTo>
                  <a:lnTo>
                    <a:pt x="647353" y="1879160"/>
                  </a:lnTo>
                  <a:lnTo>
                    <a:pt x="647262" y="1879270"/>
                  </a:lnTo>
                  <a:lnTo>
                    <a:pt x="647141" y="1879397"/>
                  </a:lnTo>
                  <a:lnTo>
                    <a:pt x="646877" y="1879630"/>
                  </a:lnTo>
                  <a:lnTo>
                    <a:pt x="646748" y="1879753"/>
                  </a:lnTo>
                  <a:lnTo>
                    <a:pt x="646631" y="1879881"/>
                  </a:lnTo>
                  <a:lnTo>
                    <a:pt x="646552" y="1879981"/>
                  </a:lnTo>
                  <a:lnTo>
                    <a:pt x="646412" y="1880182"/>
                  </a:lnTo>
                  <a:lnTo>
                    <a:pt x="646276" y="1880391"/>
                  </a:lnTo>
                  <a:lnTo>
                    <a:pt x="646185" y="1880569"/>
                  </a:lnTo>
                  <a:lnTo>
                    <a:pt x="646102" y="1880747"/>
                  </a:lnTo>
                  <a:lnTo>
                    <a:pt x="646027" y="1880934"/>
                  </a:lnTo>
                  <a:lnTo>
                    <a:pt x="645943" y="1881112"/>
                  </a:lnTo>
                  <a:lnTo>
                    <a:pt x="645849" y="1881285"/>
                  </a:lnTo>
                  <a:lnTo>
                    <a:pt x="645728" y="1881468"/>
                  </a:lnTo>
                  <a:lnTo>
                    <a:pt x="645599" y="1881646"/>
                  </a:lnTo>
                  <a:lnTo>
                    <a:pt x="645532" y="1881728"/>
                  </a:lnTo>
                  <a:lnTo>
                    <a:pt x="645418" y="1881855"/>
                  </a:lnTo>
                  <a:lnTo>
                    <a:pt x="645297" y="1881979"/>
                  </a:lnTo>
                  <a:lnTo>
                    <a:pt x="645052" y="1882216"/>
                  </a:lnTo>
                  <a:lnTo>
                    <a:pt x="644934" y="1882339"/>
                  </a:lnTo>
                  <a:lnTo>
                    <a:pt x="644772" y="1882526"/>
                  </a:lnTo>
                  <a:lnTo>
                    <a:pt x="644617" y="1882717"/>
                  </a:lnTo>
                  <a:lnTo>
                    <a:pt x="644466" y="1882913"/>
                  </a:lnTo>
                  <a:lnTo>
                    <a:pt x="644322" y="1883114"/>
                  </a:lnTo>
                  <a:lnTo>
                    <a:pt x="644182" y="1883319"/>
                  </a:lnTo>
                  <a:lnTo>
                    <a:pt x="643918" y="1883561"/>
                  </a:lnTo>
                  <a:lnTo>
                    <a:pt x="643793" y="1883689"/>
                  </a:lnTo>
                  <a:lnTo>
                    <a:pt x="643430" y="1884072"/>
                  </a:lnTo>
                  <a:lnTo>
                    <a:pt x="643313" y="1884190"/>
                  </a:lnTo>
                  <a:lnTo>
                    <a:pt x="643204" y="1884309"/>
                  </a:lnTo>
                  <a:lnTo>
                    <a:pt x="643105" y="1884437"/>
                  </a:lnTo>
                  <a:lnTo>
                    <a:pt x="643037" y="1884574"/>
                  </a:lnTo>
                  <a:lnTo>
                    <a:pt x="643014" y="1884729"/>
                  </a:lnTo>
                  <a:lnTo>
                    <a:pt x="643030" y="1884897"/>
                  </a:lnTo>
                  <a:lnTo>
                    <a:pt x="643052" y="1885071"/>
                  </a:lnTo>
                  <a:lnTo>
                    <a:pt x="643060" y="1885235"/>
                  </a:lnTo>
                  <a:lnTo>
                    <a:pt x="643022" y="1885372"/>
                  </a:lnTo>
                  <a:lnTo>
                    <a:pt x="642871" y="1885472"/>
                  </a:lnTo>
                  <a:lnTo>
                    <a:pt x="642614" y="1885508"/>
                  </a:lnTo>
                  <a:lnTo>
                    <a:pt x="642312" y="1885518"/>
                  </a:lnTo>
                  <a:lnTo>
                    <a:pt x="642017" y="1885554"/>
                  </a:lnTo>
                  <a:lnTo>
                    <a:pt x="641794" y="1885650"/>
                  </a:lnTo>
                  <a:lnTo>
                    <a:pt x="641677" y="1885768"/>
                  </a:lnTo>
                  <a:lnTo>
                    <a:pt x="641578" y="1885905"/>
                  </a:lnTo>
                  <a:lnTo>
                    <a:pt x="641492" y="1886056"/>
                  </a:lnTo>
                  <a:lnTo>
                    <a:pt x="641416" y="1886215"/>
                  </a:lnTo>
                  <a:lnTo>
                    <a:pt x="641352" y="1886375"/>
                  </a:lnTo>
                  <a:lnTo>
                    <a:pt x="641318" y="1886494"/>
                  </a:lnTo>
                  <a:lnTo>
                    <a:pt x="641295" y="1886617"/>
                  </a:lnTo>
                  <a:lnTo>
                    <a:pt x="641280" y="1886740"/>
                  </a:lnTo>
                  <a:lnTo>
                    <a:pt x="641253" y="1886858"/>
                  </a:lnTo>
                  <a:lnTo>
                    <a:pt x="641208" y="1886972"/>
                  </a:lnTo>
                  <a:lnTo>
                    <a:pt x="641083" y="1887141"/>
                  </a:lnTo>
                  <a:lnTo>
                    <a:pt x="640906" y="1887301"/>
                  </a:lnTo>
                  <a:lnTo>
                    <a:pt x="640698" y="1887433"/>
                  </a:lnTo>
                  <a:lnTo>
                    <a:pt x="640483" y="1887533"/>
                  </a:lnTo>
                  <a:lnTo>
                    <a:pt x="640271" y="1887588"/>
                  </a:lnTo>
                  <a:lnTo>
                    <a:pt x="640074" y="1887579"/>
                  </a:lnTo>
                  <a:lnTo>
                    <a:pt x="639870" y="1887515"/>
                  </a:lnTo>
                  <a:lnTo>
                    <a:pt x="639458" y="1887337"/>
                  </a:lnTo>
                  <a:lnTo>
                    <a:pt x="639250" y="1887269"/>
                  </a:lnTo>
                  <a:lnTo>
                    <a:pt x="638880" y="1887187"/>
                  </a:lnTo>
                  <a:lnTo>
                    <a:pt x="638695" y="1887150"/>
                  </a:lnTo>
                  <a:lnTo>
                    <a:pt x="638510" y="1887127"/>
                  </a:lnTo>
                  <a:lnTo>
                    <a:pt x="638325" y="1887118"/>
                  </a:lnTo>
                  <a:lnTo>
                    <a:pt x="638090" y="1887118"/>
                  </a:lnTo>
                  <a:lnTo>
                    <a:pt x="637864" y="1887141"/>
                  </a:lnTo>
                  <a:lnTo>
                    <a:pt x="637761" y="1887178"/>
                  </a:lnTo>
                  <a:lnTo>
                    <a:pt x="637629" y="1887260"/>
                  </a:lnTo>
                  <a:lnTo>
                    <a:pt x="637512" y="1887383"/>
                  </a:lnTo>
                  <a:lnTo>
                    <a:pt x="637410" y="1887529"/>
                  </a:lnTo>
                  <a:lnTo>
                    <a:pt x="637312" y="1887684"/>
                  </a:lnTo>
                  <a:lnTo>
                    <a:pt x="637221" y="1887834"/>
                  </a:lnTo>
                  <a:lnTo>
                    <a:pt x="637157" y="1887948"/>
                  </a:lnTo>
                  <a:lnTo>
                    <a:pt x="637047" y="1888204"/>
                  </a:lnTo>
                  <a:lnTo>
                    <a:pt x="636991" y="1888322"/>
                  </a:lnTo>
                  <a:lnTo>
                    <a:pt x="636911" y="1888427"/>
                  </a:lnTo>
                  <a:lnTo>
                    <a:pt x="636786" y="1888537"/>
                  </a:lnTo>
                  <a:lnTo>
                    <a:pt x="636631" y="1888637"/>
                  </a:lnTo>
                  <a:lnTo>
                    <a:pt x="636469" y="1888715"/>
                  </a:lnTo>
                  <a:lnTo>
                    <a:pt x="636299" y="1888765"/>
                  </a:lnTo>
                  <a:lnTo>
                    <a:pt x="636144" y="1888778"/>
                  </a:lnTo>
                  <a:lnTo>
                    <a:pt x="636050" y="1888756"/>
                  </a:lnTo>
                  <a:lnTo>
                    <a:pt x="635777" y="1888628"/>
                  </a:lnTo>
                  <a:lnTo>
                    <a:pt x="635683" y="1888605"/>
                  </a:lnTo>
                  <a:lnTo>
                    <a:pt x="635543" y="1888601"/>
                  </a:lnTo>
                  <a:lnTo>
                    <a:pt x="635392" y="1888619"/>
                  </a:lnTo>
                  <a:lnTo>
                    <a:pt x="635244" y="1888660"/>
                  </a:lnTo>
                  <a:lnTo>
                    <a:pt x="635105" y="1888719"/>
                  </a:lnTo>
                  <a:lnTo>
                    <a:pt x="634984" y="1888792"/>
                  </a:lnTo>
                  <a:lnTo>
                    <a:pt x="634893" y="1888874"/>
                  </a:lnTo>
                  <a:lnTo>
                    <a:pt x="634810" y="1888975"/>
                  </a:lnTo>
                  <a:lnTo>
                    <a:pt x="634738" y="1889084"/>
                  </a:lnTo>
                  <a:lnTo>
                    <a:pt x="634670" y="1889203"/>
                  </a:lnTo>
                  <a:lnTo>
                    <a:pt x="634610" y="1889317"/>
                  </a:lnTo>
                  <a:lnTo>
                    <a:pt x="634568" y="1889426"/>
                  </a:lnTo>
                  <a:lnTo>
                    <a:pt x="634534" y="1889540"/>
                  </a:lnTo>
                  <a:lnTo>
                    <a:pt x="634508" y="1889659"/>
                  </a:lnTo>
                  <a:lnTo>
                    <a:pt x="634466" y="1889764"/>
                  </a:lnTo>
                  <a:lnTo>
                    <a:pt x="634402" y="1889846"/>
                  </a:lnTo>
                  <a:lnTo>
                    <a:pt x="634258" y="1889850"/>
                  </a:lnTo>
                  <a:lnTo>
                    <a:pt x="634035" y="1889764"/>
                  </a:lnTo>
                  <a:lnTo>
                    <a:pt x="633782" y="1889645"/>
                  </a:lnTo>
                  <a:lnTo>
                    <a:pt x="633555" y="1889554"/>
                  </a:lnTo>
                  <a:lnTo>
                    <a:pt x="633415" y="1889563"/>
                  </a:lnTo>
                  <a:lnTo>
                    <a:pt x="633370" y="1889681"/>
                  </a:lnTo>
                  <a:lnTo>
                    <a:pt x="633385" y="1889868"/>
                  </a:lnTo>
                  <a:lnTo>
                    <a:pt x="633427" y="1890087"/>
                  </a:lnTo>
                  <a:lnTo>
                    <a:pt x="633453" y="1890306"/>
                  </a:lnTo>
                  <a:lnTo>
                    <a:pt x="633430" y="1890493"/>
                  </a:lnTo>
                  <a:lnTo>
                    <a:pt x="633393" y="1890589"/>
                  </a:lnTo>
                  <a:lnTo>
                    <a:pt x="633347" y="1890685"/>
                  </a:lnTo>
                  <a:lnTo>
                    <a:pt x="633294" y="1890776"/>
                  </a:lnTo>
                  <a:lnTo>
                    <a:pt x="633230" y="1890858"/>
                  </a:lnTo>
                  <a:lnTo>
                    <a:pt x="633158" y="1890922"/>
                  </a:lnTo>
                  <a:lnTo>
                    <a:pt x="633022" y="1890936"/>
                  </a:lnTo>
                  <a:lnTo>
                    <a:pt x="632837" y="1890867"/>
                  </a:lnTo>
                  <a:lnTo>
                    <a:pt x="632618" y="1890753"/>
                  </a:lnTo>
                  <a:lnTo>
                    <a:pt x="632387" y="1890644"/>
                  </a:lnTo>
                  <a:lnTo>
                    <a:pt x="632172" y="1890571"/>
                  </a:lnTo>
                  <a:lnTo>
                    <a:pt x="632006" y="1890552"/>
                  </a:lnTo>
                  <a:lnTo>
                    <a:pt x="631669" y="1890557"/>
                  </a:lnTo>
                  <a:lnTo>
                    <a:pt x="631503" y="1890552"/>
                  </a:lnTo>
                  <a:lnTo>
                    <a:pt x="631344" y="1890521"/>
                  </a:lnTo>
                  <a:lnTo>
                    <a:pt x="631137" y="1890420"/>
                  </a:lnTo>
                  <a:lnTo>
                    <a:pt x="630914" y="1890256"/>
                  </a:lnTo>
                  <a:lnTo>
                    <a:pt x="630551" y="1889969"/>
                  </a:lnTo>
                  <a:lnTo>
                    <a:pt x="630460" y="1889941"/>
                  </a:lnTo>
                  <a:lnTo>
                    <a:pt x="630403" y="1890028"/>
                  </a:lnTo>
                  <a:lnTo>
                    <a:pt x="629954" y="1890311"/>
                  </a:lnTo>
                  <a:lnTo>
                    <a:pt x="629447" y="1890151"/>
                  </a:lnTo>
                  <a:lnTo>
                    <a:pt x="629107" y="1890398"/>
                  </a:lnTo>
                  <a:lnTo>
                    <a:pt x="628695" y="1890626"/>
                  </a:lnTo>
                  <a:lnTo>
                    <a:pt x="628703" y="1890913"/>
                  </a:lnTo>
                  <a:lnTo>
                    <a:pt x="628521" y="1891478"/>
                  </a:lnTo>
                  <a:lnTo>
                    <a:pt x="628121" y="1891647"/>
                  </a:lnTo>
                  <a:lnTo>
                    <a:pt x="627459" y="1891884"/>
                  </a:lnTo>
                  <a:lnTo>
                    <a:pt x="626927" y="1891975"/>
                  </a:lnTo>
                  <a:lnTo>
                    <a:pt x="626088" y="1892286"/>
                  </a:lnTo>
                  <a:lnTo>
                    <a:pt x="625354" y="1892473"/>
                  </a:lnTo>
                  <a:lnTo>
                    <a:pt x="624693" y="1892733"/>
                  </a:lnTo>
                  <a:lnTo>
                    <a:pt x="624300" y="1892454"/>
                  </a:lnTo>
                  <a:lnTo>
                    <a:pt x="623903" y="1892468"/>
                  </a:lnTo>
                  <a:lnTo>
                    <a:pt x="623597" y="1892874"/>
                  </a:lnTo>
                  <a:lnTo>
                    <a:pt x="623196" y="1892806"/>
                  </a:lnTo>
                  <a:lnTo>
                    <a:pt x="622939" y="1893303"/>
                  </a:lnTo>
                  <a:lnTo>
                    <a:pt x="622618" y="1893065"/>
                  </a:lnTo>
                  <a:lnTo>
                    <a:pt x="622350" y="1892906"/>
                  </a:lnTo>
                  <a:lnTo>
                    <a:pt x="622153" y="1893157"/>
                  </a:lnTo>
                  <a:lnTo>
                    <a:pt x="621662" y="1892819"/>
                  </a:lnTo>
                  <a:lnTo>
                    <a:pt x="621231" y="1892290"/>
                  </a:lnTo>
                  <a:lnTo>
                    <a:pt x="620868" y="1892208"/>
                  </a:lnTo>
                  <a:lnTo>
                    <a:pt x="620498" y="1892568"/>
                  </a:lnTo>
                  <a:lnTo>
                    <a:pt x="620566" y="1893011"/>
                  </a:lnTo>
                  <a:lnTo>
                    <a:pt x="620581" y="1893376"/>
                  </a:lnTo>
                  <a:lnTo>
                    <a:pt x="620880" y="1893823"/>
                  </a:lnTo>
                  <a:lnTo>
                    <a:pt x="620491" y="1894146"/>
                  </a:lnTo>
                  <a:lnTo>
                    <a:pt x="620154" y="1894735"/>
                  </a:lnTo>
                  <a:lnTo>
                    <a:pt x="620132" y="1894830"/>
                  </a:lnTo>
                  <a:lnTo>
                    <a:pt x="619689" y="1894976"/>
                  </a:lnTo>
                  <a:lnTo>
                    <a:pt x="619587" y="1895478"/>
                  </a:lnTo>
                  <a:lnTo>
                    <a:pt x="619141" y="1895601"/>
                  </a:lnTo>
                  <a:lnTo>
                    <a:pt x="618771" y="1895925"/>
                  </a:lnTo>
                  <a:lnTo>
                    <a:pt x="619017" y="1896158"/>
                  </a:lnTo>
                  <a:lnTo>
                    <a:pt x="619349" y="1896837"/>
                  </a:lnTo>
                  <a:lnTo>
                    <a:pt x="618748" y="1897307"/>
                  </a:lnTo>
                  <a:lnTo>
                    <a:pt x="618726" y="1897654"/>
                  </a:lnTo>
                  <a:lnTo>
                    <a:pt x="618888" y="1898082"/>
                  </a:lnTo>
                  <a:lnTo>
                    <a:pt x="618333" y="1898224"/>
                  </a:lnTo>
                  <a:lnTo>
                    <a:pt x="618189" y="1898625"/>
                  </a:lnTo>
                  <a:lnTo>
                    <a:pt x="617705" y="1899118"/>
                  </a:lnTo>
                  <a:lnTo>
                    <a:pt x="617361" y="1898940"/>
                  </a:lnTo>
                  <a:lnTo>
                    <a:pt x="617373" y="1898361"/>
                  </a:lnTo>
                  <a:lnTo>
                    <a:pt x="617165" y="1898032"/>
                  </a:lnTo>
                  <a:lnTo>
                    <a:pt x="616719" y="1897467"/>
                  </a:lnTo>
                  <a:lnTo>
                    <a:pt x="616341" y="1896997"/>
                  </a:lnTo>
                  <a:lnTo>
                    <a:pt x="615733" y="1896814"/>
                  </a:lnTo>
                  <a:lnTo>
                    <a:pt x="614928" y="1896819"/>
                  </a:lnTo>
                  <a:lnTo>
                    <a:pt x="614330" y="1897001"/>
                  </a:lnTo>
                  <a:lnTo>
                    <a:pt x="613752" y="1897220"/>
                  </a:lnTo>
                  <a:lnTo>
                    <a:pt x="613839" y="1897644"/>
                  </a:lnTo>
                  <a:lnTo>
                    <a:pt x="613374" y="1897927"/>
                  </a:lnTo>
                  <a:lnTo>
                    <a:pt x="613098" y="1897211"/>
                  </a:lnTo>
                  <a:lnTo>
                    <a:pt x="612411" y="1897042"/>
                  </a:lnTo>
                  <a:lnTo>
                    <a:pt x="612097" y="1897480"/>
                  </a:lnTo>
                  <a:lnTo>
                    <a:pt x="611742" y="1897672"/>
                  </a:lnTo>
                  <a:lnTo>
                    <a:pt x="611719" y="1898005"/>
                  </a:lnTo>
                  <a:lnTo>
                    <a:pt x="611477" y="1898174"/>
                  </a:lnTo>
                  <a:lnTo>
                    <a:pt x="611662" y="1898447"/>
                  </a:lnTo>
                  <a:lnTo>
                    <a:pt x="611232" y="1898616"/>
                  </a:lnTo>
                  <a:lnTo>
                    <a:pt x="610876" y="1898164"/>
                  </a:lnTo>
                  <a:lnTo>
                    <a:pt x="610438" y="1897964"/>
                  </a:lnTo>
                  <a:lnTo>
                    <a:pt x="610113" y="1897530"/>
                  </a:lnTo>
                  <a:lnTo>
                    <a:pt x="610011" y="1897102"/>
                  </a:lnTo>
                  <a:lnTo>
                    <a:pt x="609769" y="1897334"/>
                  </a:lnTo>
                  <a:lnTo>
                    <a:pt x="609648" y="1897015"/>
                  </a:lnTo>
                  <a:lnTo>
                    <a:pt x="609198" y="1897371"/>
                  </a:lnTo>
                  <a:lnTo>
                    <a:pt x="608613" y="1897457"/>
                  </a:lnTo>
                  <a:lnTo>
                    <a:pt x="608314" y="1897389"/>
                  </a:lnTo>
                  <a:lnTo>
                    <a:pt x="608446" y="1896915"/>
                  </a:lnTo>
                  <a:lnTo>
                    <a:pt x="608121" y="1897430"/>
                  </a:lnTo>
                  <a:lnTo>
                    <a:pt x="608227" y="1896865"/>
                  </a:lnTo>
                  <a:lnTo>
                    <a:pt x="607683" y="1897330"/>
                  </a:lnTo>
                  <a:lnTo>
                    <a:pt x="607528" y="1897106"/>
                  </a:lnTo>
                  <a:lnTo>
                    <a:pt x="606901" y="1896714"/>
                  </a:lnTo>
                  <a:lnTo>
                    <a:pt x="606640" y="1896454"/>
                  </a:lnTo>
                  <a:lnTo>
                    <a:pt x="606296" y="1896098"/>
                  </a:lnTo>
                  <a:lnTo>
                    <a:pt x="606507" y="1895697"/>
                  </a:lnTo>
                  <a:lnTo>
                    <a:pt x="606126" y="1895419"/>
                  </a:lnTo>
                  <a:lnTo>
                    <a:pt x="605616" y="1895706"/>
                  </a:lnTo>
                  <a:lnTo>
                    <a:pt x="604928" y="1895993"/>
                  </a:lnTo>
                  <a:lnTo>
                    <a:pt x="604172" y="1896048"/>
                  </a:lnTo>
                  <a:lnTo>
                    <a:pt x="603888" y="1895956"/>
                  </a:lnTo>
                  <a:lnTo>
                    <a:pt x="603650" y="1895879"/>
                  </a:lnTo>
                  <a:lnTo>
                    <a:pt x="603427" y="1895597"/>
                  </a:lnTo>
                  <a:lnTo>
                    <a:pt x="602857" y="1895610"/>
                  </a:lnTo>
                  <a:lnTo>
                    <a:pt x="602441" y="1895765"/>
                  </a:lnTo>
                  <a:lnTo>
                    <a:pt x="601980" y="1896149"/>
                  </a:lnTo>
                  <a:lnTo>
                    <a:pt x="601549" y="1896071"/>
                  </a:lnTo>
                  <a:lnTo>
                    <a:pt x="601258" y="1895651"/>
                  </a:lnTo>
                  <a:lnTo>
                    <a:pt x="601224" y="1895378"/>
                  </a:lnTo>
                  <a:lnTo>
                    <a:pt x="601198" y="1895236"/>
                  </a:lnTo>
                  <a:lnTo>
                    <a:pt x="601126" y="1894967"/>
                  </a:lnTo>
                  <a:lnTo>
                    <a:pt x="601054" y="1894762"/>
                  </a:lnTo>
                  <a:lnTo>
                    <a:pt x="600967" y="1894557"/>
                  </a:lnTo>
                  <a:lnTo>
                    <a:pt x="600865" y="1894356"/>
                  </a:lnTo>
                  <a:lnTo>
                    <a:pt x="600752" y="1894169"/>
                  </a:lnTo>
                  <a:lnTo>
                    <a:pt x="600620" y="1893991"/>
                  </a:lnTo>
                  <a:lnTo>
                    <a:pt x="600461" y="1893813"/>
                  </a:lnTo>
                  <a:lnTo>
                    <a:pt x="600283" y="1893654"/>
                  </a:lnTo>
                  <a:lnTo>
                    <a:pt x="600189" y="1893576"/>
                  </a:lnTo>
                  <a:lnTo>
                    <a:pt x="599527" y="1893157"/>
                  </a:lnTo>
                  <a:lnTo>
                    <a:pt x="599055" y="1893467"/>
                  </a:lnTo>
                  <a:lnTo>
                    <a:pt x="598148" y="1893540"/>
                  </a:lnTo>
                  <a:lnTo>
                    <a:pt x="598019" y="1894388"/>
                  </a:lnTo>
                  <a:lnTo>
                    <a:pt x="597101" y="1895132"/>
                  </a:lnTo>
                  <a:lnTo>
                    <a:pt x="596232" y="1894940"/>
                  </a:lnTo>
                  <a:lnTo>
                    <a:pt x="596746" y="1895419"/>
                  </a:lnTo>
                  <a:lnTo>
                    <a:pt x="596270" y="1895907"/>
                  </a:lnTo>
                  <a:lnTo>
                    <a:pt x="595450" y="1896126"/>
                  </a:lnTo>
                  <a:lnTo>
                    <a:pt x="594611" y="1895939"/>
                  </a:lnTo>
                  <a:lnTo>
                    <a:pt x="594085" y="1895870"/>
                  </a:lnTo>
                  <a:lnTo>
                    <a:pt x="593583" y="1896180"/>
                  </a:lnTo>
                  <a:lnTo>
                    <a:pt x="592910" y="1896377"/>
                  </a:lnTo>
                  <a:lnTo>
                    <a:pt x="592627" y="1895902"/>
                  </a:lnTo>
                  <a:lnTo>
                    <a:pt x="592101" y="1895920"/>
                  </a:lnTo>
                  <a:lnTo>
                    <a:pt x="591667" y="1895797"/>
                  </a:lnTo>
                  <a:lnTo>
                    <a:pt x="591285" y="1896085"/>
                  </a:lnTo>
                  <a:lnTo>
                    <a:pt x="591508" y="1896440"/>
                  </a:lnTo>
                  <a:lnTo>
                    <a:pt x="591096" y="1896869"/>
                  </a:lnTo>
                  <a:lnTo>
                    <a:pt x="591039" y="1897166"/>
                  </a:lnTo>
                  <a:lnTo>
                    <a:pt x="590896" y="1897175"/>
                  </a:lnTo>
                  <a:lnTo>
                    <a:pt x="590763" y="1897175"/>
                  </a:lnTo>
                  <a:lnTo>
                    <a:pt x="590643" y="1897143"/>
                  </a:lnTo>
                  <a:lnTo>
                    <a:pt x="590522" y="1897047"/>
                  </a:lnTo>
                  <a:lnTo>
                    <a:pt x="590420" y="1896906"/>
                  </a:lnTo>
                  <a:lnTo>
                    <a:pt x="590242" y="1896568"/>
                  </a:lnTo>
                  <a:lnTo>
                    <a:pt x="590140" y="1896418"/>
                  </a:lnTo>
                  <a:lnTo>
                    <a:pt x="590038" y="1896304"/>
                  </a:lnTo>
                  <a:lnTo>
                    <a:pt x="589811" y="1896098"/>
                  </a:lnTo>
                  <a:lnTo>
                    <a:pt x="589709" y="1895989"/>
                  </a:lnTo>
                  <a:lnTo>
                    <a:pt x="589633" y="1895866"/>
                  </a:lnTo>
                  <a:lnTo>
                    <a:pt x="589603" y="1895756"/>
                  </a:lnTo>
                  <a:lnTo>
                    <a:pt x="589592" y="1895638"/>
                  </a:lnTo>
                  <a:lnTo>
                    <a:pt x="589584" y="1895515"/>
                  </a:lnTo>
                  <a:lnTo>
                    <a:pt x="589565" y="1895405"/>
                  </a:lnTo>
                  <a:lnTo>
                    <a:pt x="589520" y="1895318"/>
                  </a:lnTo>
                  <a:lnTo>
                    <a:pt x="589426" y="1895268"/>
                  </a:lnTo>
                  <a:lnTo>
                    <a:pt x="589297" y="1895255"/>
                  </a:lnTo>
                  <a:lnTo>
                    <a:pt x="589150" y="1895255"/>
                  </a:lnTo>
                  <a:lnTo>
                    <a:pt x="589006" y="1895250"/>
                  </a:lnTo>
                  <a:lnTo>
                    <a:pt x="588885" y="1895209"/>
                  </a:lnTo>
                  <a:lnTo>
                    <a:pt x="588772" y="1895113"/>
                  </a:lnTo>
                  <a:lnTo>
                    <a:pt x="588677" y="1894981"/>
                  </a:lnTo>
                  <a:lnTo>
                    <a:pt x="588515" y="1894680"/>
                  </a:lnTo>
                  <a:lnTo>
                    <a:pt x="588428" y="1894534"/>
                  </a:lnTo>
                  <a:lnTo>
                    <a:pt x="588243" y="1894292"/>
                  </a:lnTo>
                  <a:lnTo>
                    <a:pt x="587948" y="1893937"/>
                  </a:lnTo>
                  <a:lnTo>
                    <a:pt x="587853" y="1893827"/>
                  </a:lnTo>
                  <a:lnTo>
                    <a:pt x="587559" y="1893517"/>
                  </a:lnTo>
                  <a:lnTo>
                    <a:pt x="587464" y="1893408"/>
                  </a:lnTo>
                  <a:lnTo>
                    <a:pt x="587313" y="1893207"/>
                  </a:lnTo>
                  <a:lnTo>
                    <a:pt x="587241" y="1893102"/>
                  </a:lnTo>
                  <a:lnTo>
                    <a:pt x="587166" y="1893002"/>
                  </a:lnTo>
                  <a:lnTo>
                    <a:pt x="587082" y="1892910"/>
                  </a:lnTo>
                  <a:lnTo>
                    <a:pt x="586999" y="1892833"/>
                  </a:lnTo>
                  <a:lnTo>
                    <a:pt x="586731" y="1892628"/>
                  </a:lnTo>
                  <a:lnTo>
                    <a:pt x="586644" y="1892555"/>
                  </a:lnTo>
                  <a:lnTo>
                    <a:pt x="586527" y="1892436"/>
                  </a:lnTo>
                  <a:lnTo>
                    <a:pt x="586308" y="1892167"/>
                  </a:lnTo>
                  <a:lnTo>
                    <a:pt x="586191" y="1892062"/>
                  </a:lnTo>
                  <a:lnTo>
                    <a:pt x="586066" y="1892003"/>
                  </a:lnTo>
                  <a:lnTo>
                    <a:pt x="585945" y="1891998"/>
                  </a:lnTo>
                  <a:lnTo>
                    <a:pt x="585816" y="1892030"/>
                  </a:lnTo>
                  <a:lnTo>
                    <a:pt x="585552" y="1892121"/>
                  </a:lnTo>
                  <a:lnTo>
                    <a:pt x="585412" y="1892080"/>
                  </a:lnTo>
                  <a:lnTo>
                    <a:pt x="585408" y="1891957"/>
                  </a:lnTo>
                  <a:lnTo>
                    <a:pt x="585431" y="1891839"/>
                  </a:lnTo>
                  <a:lnTo>
                    <a:pt x="585473" y="1891761"/>
                  </a:lnTo>
                  <a:lnTo>
                    <a:pt x="585544" y="1891684"/>
                  </a:lnTo>
                  <a:lnTo>
                    <a:pt x="585627" y="1891615"/>
                  </a:lnTo>
                  <a:lnTo>
                    <a:pt x="585718" y="1891565"/>
                  </a:lnTo>
                  <a:lnTo>
                    <a:pt x="585805" y="1891538"/>
                  </a:lnTo>
                  <a:lnTo>
                    <a:pt x="585839" y="1891465"/>
                  </a:lnTo>
                  <a:lnTo>
                    <a:pt x="585862" y="1891378"/>
                  </a:lnTo>
                  <a:lnTo>
                    <a:pt x="585869" y="1891282"/>
                  </a:lnTo>
                  <a:lnTo>
                    <a:pt x="585862" y="1891191"/>
                  </a:lnTo>
                  <a:lnTo>
                    <a:pt x="585801" y="1891050"/>
                  </a:lnTo>
                  <a:lnTo>
                    <a:pt x="585745" y="1890995"/>
                  </a:lnTo>
                  <a:lnTo>
                    <a:pt x="585680" y="1890945"/>
                  </a:lnTo>
                  <a:lnTo>
                    <a:pt x="585609" y="1890899"/>
                  </a:lnTo>
                  <a:lnTo>
                    <a:pt x="585541" y="1890858"/>
                  </a:lnTo>
                  <a:lnTo>
                    <a:pt x="585454" y="1890817"/>
                  </a:lnTo>
                  <a:lnTo>
                    <a:pt x="585363" y="1890781"/>
                  </a:lnTo>
                  <a:lnTo>
                    <a:pt x="585083" y="1890698"/>
                  </a:lnTo>
                  <a:lnTo>
                    <a:pt x="584993" y="1890667"/>
                  </a:lnTo>
                  <a:lnTo>
                    <a:pt x="584811" y="1890612"/>
                  </a:lnTo>
                  <a:lnTo>
                    <a:pt x="584626" y="1890566"/>
                  </a:lnTo>
                  <a:lnTo>
                    <a:pt x="584373" y="1890511"/>
                  </a:lnTo>
                  <a:lnTo>
                    <a:pt x="584199" y="1890498"/>
                  </a:lnTo>
                  <a:lnTo>
                    <a:pt x="584078" y="1890502"/>
                  </a:lnTo>
                  <a:lnTo>
                    <a:pt x="583950" y="1890516"/>
                  </a:lnTo>
                  <a:lnTo>
                    <a:pt x="583825" y="1890539"/>
                  </a:lnTo>
                  <a:lnTo>
                    <a:pt x="583711" y="1890580"/>
                  </a:lnTo>
                  <a:lnTo>
                    <a:pt x="583617" y="1890639"/>
                  </a:lnTo>
                  <a:lnTo>
                    <a:pt x="583556" y="1890698"/>
                  </a:lnTo>
                  <a:lnTo>
                    <a:pt x="583496" y="1890771"/>
                  </a:lnTo>
                  <a:lnTo>
                    <a:pt x="583447" y="1890849"/>
                  </a:lnTo>
                  <a:lnTo>
                    <a:pt x="583394" y="1891004"/>
                  </a:lnTo>
                  <a:lnTo>
                    <a:pt x="583405" y="1891095"/>
                  </a:lnTo>
                  <a:lnTo>
                    <a:pt x="583439" y="1891191"/>
                  </a:lnTo>
                  <a:lnTo>
                    <a:pt x="583496" y="1891287"/>
                  </a:lnTo>
                  <a:lnTo>
                    <a:pt x="583560" y="1891373"/>
                  </a:lnTo>
                  <a:lnTo>
                    <a:pt x="583632" y="1891442"/>
                  </a:lnTo>
                  <a:lnTo>
                    <a:pt x="583704" y="1891478"/>
                  </a:lnTo>
                  <a:lnTo>
                    <a:pt x="583787" y="1891497"/>
                  </a:lnTo>
                  <a:lnTo>
                    <a:pt x="583874" y="1891510"/>
                  </a:lnTo>
                  <a:lnTo>
                    <a:pt x="583957" y="1891533"/>
                  </a:lnTo>
                  <a:lnTo>
                    <a:pt x="584029" y="1891570"/>
                  </a:lnTo>
                  <a:lnTo>
                    <a:pt x="584082" y="1891624"/>
                  </a:lnTo>
                  <a:lnTo>
                    <a:pt x="584131" y="1891693"/>
                  </a:lnTo>
                  <a:lnTo>
                    <a:pt x="584169" y="1891766"/>
                  </a:lnTo>
                  <a:lnTo>
                    <a:pt x="584218" y="1891916"/>
                  </a:lnTo>
                  <a:lnTo>
                    <a:pt x="584101" y="1891893"/>
                  </a:lnTo>
                  <a:lnTo>
                    <a:pt x="584003" y="1891866"/>
                  </a:lnTo>
                  <a:lnTo>
                    <a:pt x="583806" y="1891798"/>
                  </a:lnTo>
                  <a:lnTo>
                    <a:pt x="583708" y="1891770"/>
                  </a:lnTo>
                  <a:lnTo>
                    <a:pt x="583613" y="1891761"/>
                  </a:lnTo>
                  <a:lnTo>
                    <a:pt x="583492" y="1891779"/>
                  </a:lnTo>
                  <a:lnTo>
                    <a:pt x="583371" y="1891820"/>
                  </a:lnTo>
                  <a:lnTo>
                    <a:pt x="583016" y="1891998"/>
                  </a:lnTo>
                  <a:lnTo>
                    <a:pt x="582914" y="1892053"/>
                  </a:lnTo>
                  <a:lnTo>
                    <a:pt x="582706" y="1892181"/>
                  </a:lnTo>
                  <a:lnTo>
                    <a:pt x="582604" y="1892231"/>
                  </a:lnTo>
                  <a:lnTo>
                    <a:pt x="582495" y="1892258"/>
                  </a:lnTo>
                  <a:lnTo>
                    <a:pt x="582423" y="1892267"/>
                  </a:lnTo>
                  <a:lnTo>
                    <a:pt x="582268" y="1892272"/>
                  </a:lnTo>
                  <a:lnTo>
                    <a:pt x="582154" y="1892231"/>
                  </a:lnTo>
                  <a:lnTo>
                    <a:pt x="582154" y="1892099"/>
                  </a:lnTo>
                  <a:lnTo>
                    <a:pt x="582181" y="1892012"/>
                  </a:lnTo>
                  <a:lnTo>
                    <a:pt x="582204" y="1891921"/>
                  </a:lnTo>
                  <a:lnTo>
                    <a:pt x="582207" y="1891834"/>
                  </a:lnTo>
                  <a:lnTo>
                    <a:pt x="582177" y="1891720"/>
                  </a:lnTo>
                  <a:lnTo>
                    <a:pt x="582120" y="1891597"/>
                  </a:lnTo>
                  <a:lnTo>
                    <a:pt x="582041" y="1891483"/>
                  </a:lnTo>
                  <a:lnTo>
                    <a:pt x="581947" y="1891383"/>
                  </a:lnTo>
                  <a:lnTo>
                    <a:pt x="581848" y="1891314"/>
                  </a:lnTo>
                  <a:lnTo>
                    <a:pt x="581697" y="1891232"/>
                  </a:lnTo>
                  <a:lnTo>
                    <a:pt x="580601" y="1890890"/>
                  </a:lnTo>
                  <a:lnTo>
                    <a:pt x="580431" y="1890840"/>
                  </a:lnTo>
                  <a:lnTo>
                    <a:pt x="580265" y="1890771"/>
                  </a:lnTo>
                  <a:lnTo>
                    <a:pt x="580098" y="1890689"/>
                  </a:lnTo>
                  <a:lnTo>
                    <a:pt x="579932" y="1890621"/>
                  </a:lnTo>
                  <a:lnTo>
                    <a:pt x="579766" y="1890580"/>
                  </a:lnTo>
                  <a:lnTo>
                    <a:pt x="579615" y="1890571"/>
                  </a:lnTo>
                  <a:lnTo>
                    <a:pt x="579467" y="1890571"/>
                  </a:lnTo>
                  <a:lnTo>
                    <a:pt x="579392" y="1890575"/>
                  </a:lnTo>
                  <a:lnTo>
                    <a:pt x="579086" y="1890169"/>
                  </a:lnTo>
                  <a:lnTo>
                    <a:pt x="578934" y="1890680"/>
                  </a:lnTo>
                  <a:lnTo>
                    <a:pt x="578477" y="1890790"/>
                  </a:lnTo>
                  <a:lnTo>
                    <a:pt x="578194" y="1890667"/>
                  </a:lnTo>
                  <a:lnTo>
                    <a:pt x="578088" y="1890037"/>
                  </a:lnTo>
                  <a:lnTo>
                    <a:pt x="577752" y="1889745"/>
                  </a:lnTo>
                  <a:lnTo>
                    <a:pt x="577272" y="1889476"/>
                  </a:lnTo>
                  <a:lnTo>
                    <a:pt x="576780" y="1889727"/>
                  </a:lnTo>
                  <a:lnTo>
                    <a:pt x="576493" y="1889951"/>
                  </a:lnTo>
                  <a:lnTo>
                    <a:pt x="576489" y="1890179"/>
                  </a:lnTo>
                  <a:lnTo>
                    <a:pt x="575802" y="1890398"/>
                  </a:lnTo>
                  <a:lnTo>
                    <a:pt x="575114" y="1890384"/>
                  </a:lnTo>
                  <a:lnTo>
                    <a:pt x="575359" y="1891136"/>
                  </a:lnTo>
                  <a:lnTo>
                    <a:pt x="574925" y="1891355"/>
                  </a:lnTo>
                  <a:lnTo>
                    <a:pt x="574365" y="1890831"/>
                  </a:lnTo>
                  <a:lnTo>
                    <a:pt x="574086" y="1890398"/>
                  </a:lnTo>
                  <a:lnTo>
                    <a:pt x="573818" y="1889417"/>
                  </a:lnTo>
                  <a:lnTo>
                    <a:pt x="573855" y="1888815"/>
                  </a:lnTo>
                  <a:lnTo>
                    <a:pt x="573462" y="1888664"/>
                  </a:lnTo>
                  <a:lnTo>
                    <a:pt x="573198" y="1888947"/>
                  </a:lnTo>
                  <a:lnTo>
                    <a:pt x="573005" y="1888487"/>
                  </a:lnTo>
                  <a:lnTo>
                    <a:pt x="573020" y="1887657"/>
                  </a:lnTo>
                  <a:lnTo>
                    <a:pt x="572623" y="1887588"/>
                  </a:lnTo>
                  <a:lnTo>
                    <a:pt x="572612" y="1888190"/>
                  </a:lnTo>
                  <a:lnTo>
                    <a:pt x="572094" y="1888468"/>
                  </a:lnTo>
                  <a:lnTo>
                    <a:pt x="571577" y="1888687"/>
                  </a:lnTo>
                  <a:lnTo>
                    <a:pt x="571010" y="1888537"/>
                  </a:lnTo>
                  <a:lnTo>
                    <a:pt x="571074" y="1887994"/>
                  </a:lnTo>
                  <a:lnTo>
                    <a:pt x="570605" y="1887068"/>
                  </a:lnTo>
                  <a:lnTo>
                    <a:pt x="570273" y="1886544"/>
                  </a:lnTo>
                  <a:lnTo>
                    <a:pt x="569967" y="1886024"/>
                  </a:lnTo>
                  <a:lnTo>
                    <a:pt x="570091" y="1885367"/>
                  </a:lnTo>
                  <a:lnTo>
                    <a:pt x="570080" y="1884564"/>
                  </a:lnTo>
                  <a:lnTo>
                    <a:pt x="569921" y="1883844"/>
                  </a:lnTo>
                  <a:lnTo>
                    <a:pt x="569906" y="1883100"/>
                  </a:lnTo>
                  <a:lnTo>
                    <a:pt x="569577" y="1882207"/>
                  </a:lnTo>
                  <a:lnTo>
                    <a:pt x="568901" y="1881650"/>
                  </a:lnTo>
                  <a:lnTo>
                    <a:pt x="568326" y="1881837"/>
                  </a:lnTo>
                  <a:lnTo>
                    <a:pt x="568171" y="1880889"/>
                  </a:lnTo>
                  <a:lnTo>
                    <a:pt x="567151" y="1880556"/>
                  </a:lnTo>
                  <a:lnTo>
                    <a:pt x="566202" y="1880971"/>
                  </a:lnTo>
                  <a:lnTo>
                    <a:pt x="565367" y="1881358"/>
                  </a:lnTo>
                  <a:lnTo>
                    <a:pt x="564468" y="1882175"/>
                  </a:lnTo>
                  <a:lnTo>
                    <a:pt x="563965" y="1883137"/>
                  </a:lnTo>
                  <a:lnTo>
                    <a:pt x="563432" y="1884245"/>
                  </a:lnTo>
                  <a:lnTo>
                    <a:pt x="563814" y="1885258"/>
                  </a:lnTo>
                  <a:lnTo>
                    <a:pt x="565322" y="1885568"/>
                  </a:lnTo>
                  <a:lnTo>
                    <a:pt x="566346" y="1885759"/>
                  </a:lnTo>
                  <a:lnTo>
                    <a:pt x="566705" y="1886453"/>
                  </a:lnTo>
                  <a:lnTo>
                    <a:pt x="566637" y="1887114"/>
                  </a:lnTo>
                  <a:lnTo>
                    <a:pt x="566966" y="1887894"/>
                  </a:lnTo>
                  <a:lnTo>
                    <a:pt x="567434" y="1888788"/>
                  </a:lnTo>
                  <a:lnTo>
                    <a:pt x="567075" y="1889786"/>
                  </a:lnTo>
                  <a:lnTo>
                    <a:pt x="566577" y="1890466"/>
                  </a:lnTo>
                  <a:lnTo>
                    <a:pt x="566535" y="1891323"/>
                  </a:lnTo>
                  <a:lnTo>
                    <a:pt x="566240" y="1891861"/>
                  </a:lnTo>
                  <a:lnTo>
                    <a:pt x="565858" y="1892546"/>
                  </a:lnTo>
                  <a:lnTo>
                    <a:pt x="566014" y="1893376"/>
                  </a:lnTo>
                  <a:lnTo>
                    <a:pt x="565326" y="1893453"/>
                  </a:lnTo>
                  <a:lnTo>
                    <a:pt x="564506" y="1893065"/>
                  </a:lnTo>
                  <a:lnTo>
                    <a:pt x="564075" y="1893170"/>
                  </a:lnTo>
                  <a:lnTo>
                    <a:pt x="563206" y="1893873"/>
                  </a:lnTo>
                  <a:lnTo>
                    <a:pt x="562627" y="1894434"/>
                  </a:lnTo>
                  <a:lnTo>
                    <a:pt x="561807" y="1895296"/>
                  </a:lnTo>
                  <a:lnTo>
                    <a:pt x="561116" y="1896276"/>
                  </a:lnTo>
                  <a:lnTo>
                    <a:pt x="559653" y="1897471"/>
                  </a:lnTo>
                  <a:lnTo>
                    <a:pt x="558206" y="1897986"/>
                  </a:lnTo>
                  <a:lnTo>
                    <a:pt x="557045" y="1897380"/>
                  </a:lnTo>
                  <a:lnTo>
                    <a:pt x="555980" y="1896550"/>
                  </a:lnTo>
                  <a:lnTo>
                    <a:pt x="554778" y="1895893"/>
                  </a:lnTo>
                  <a:lnTo>
                    <a:pt x="554616" y="1894762"/>
                  </a:lnTo>
                  <a:lnTo>
                    <a:pt x="554733" y="1893362"/>
                  </a:lnTo>
                  <a:lnTo>
                    <a:pt x="554755" y="1892007"/>
                  </a:lnTo>
                  <a:lnTo>
                    <a:pt x="554015" y="1890594"/>
                  </a:lnTo>
                  <a:lnTo>
                    <a:pt x="552412" y="1887132"/>
                  </a:lnTo>
                  <a:lnTo>
                    <a:pt x="550492" y="1883575"/>
                  </a:lnTo>
                  <a:lnTo>
                    <a:pt x="548425" y="1881007"/>
                  </a:lnTo>
                  <a:lnTo>
                    <a:pt x="546343" y="1879073"/>
                  </a:lnTo>
                  <a:lnTo>
                    <a:pt x="543633" y="1877035"/>
                  </a:lnTo>
                  <a:lnTo>
                    <a:pt x="541944" y="1876013"/>
                  </a:lnTo>
                  <a:lnTo>
                    <a:pt x="540716" y="1874942"/>
                  </a:lnTo>
                  <a:lnTo>
                    <a:pt x="540024" y="1874522"/>
                  </a:lnTo>
                  <a:lnTo>
                    <a:pt x="538629" y="1873692"/>
                  </a:lnTo>
                  <a:lnTo>
                    <a:pt x="536449" y="1872429"/>
                  </a:lnTo>
                  <a:lnTo>
                    <a:pt x="535670" y="1871982"/>
                  </a:lnTo>
                  <a:lnTo>
                    <a:pt x="534892" y="1871540"/>
                  </a:lnTo>
                  <a:lnTo>
                    <a:pt x="534102" y="1871111"/>
                  </a:lnTo>
                  <a:lnTo>
                    <a:pt x="533301" y="1870705"/>
                  </a:lnTo>
                  <a:lnTo>
                    <a:pt x="532311" y="1870253"/>
                  </a:lnTo>
                  <a:lnTo>
                    <a:pt x="531309" y="1869829"/>
                  </a:lnTo>
                  <a:lnTo>
                    <a:pt x="530293" y="1869428"/>
                  </a:lnTo>
                  <a:lnTo>
                    <a:pt x="529272" y="1869045"/>
                  </a:lnTo>
                  <a:lnTo>
                    <a:pt x="526804" y="1868128"/>
                  </a:lnTo>
                  <a:lnTo>
                    <a:pt x="526075" y="1867868"/>
                  </a:lnTo>
                  <a:lnTo>
                    <a:pt x="525346" y="1867622"/>
                  </a:lnTo>
                  <a:lnTo>
                    <a:pt x="524609" y="1867399"/>
                  </a:lnTo>
                  <a:lnTo>
                    <a:pt x="523826" y="1867184"/>
                  </a:lnTo>
                  <a:lnTo>
                    <a:pt x="523040" y="1866993"/>
                  </a:lnTo>
                  <a:lnTo>
                    <a:pt x="522250" y="1866815"/>
                  </a:lnTo>
                  <a:lnTo>
                    <a:pt x="521457" y="1866651"/>
                  </a:lnTo>
                  <a:lnTo>
                    <a:pt x="520659" y="1866500"/>
                  </a:lnTo>
                  <a:lnTo>
                    <a:pt x="519231" y="1866258"/>
                  </a:lnTo>
                  <a:lnTo>
                    <a:pt x="518517" y="1866154"/>
                  </a:lnTo>
                  <a:lnTo>
                    <a:pt x="517799" y="1866062"/>
                  </a:lnTo>
                  <a:lnTo>
                    <a:pt x="517081" y="1865989"/>
                  </a:lnTo>
                  <a:lnTo>
                    <a:pt x="516317" y="1865935"/>
                  </a:lnTo>
                  <a:lnTo>
                    <a:pt x="515558" y="1865907"/>
                  </a:lnTo>
                  <a:lnTo>
                    <a:pt x="514027" y="1865875"/>
                  </a:lnTo>
                  <a:lnTo>
                    <a:pt x="513263" y="1865844"/>
                  </a:lnTo>
                  <a:lnTo>
                    <a:pt x="512353" y="1865775"/>
                  </a:lnTo>
                  <a:lnTo>
                    <a:pt x="510524" y="1865579"/>
                  </a:lnTo>
                  <a:lnTo>
                    <a:pt x="509613" y="1865520"/>
                  </a:lnTo>
                  <a:lnTo>
                    <a:pt x="508710" y="1865538"/>
                  </a:lnTo>
                  <a:lnTo>
                    <a:pt x="507754" y="1865652"/>
                  </a:lnTo>
                  <a:lnTo>
                    <a:pt x="506809" y="1865848"/>
                  </a:lnTo>
                  <a:lnTo>
                    <a:pt x="505864" y="1866085"/>
                  </a:lnTo>
                  <a:lnTo>
                    <a:pt x="504919" y="1866341"/>
                  </a:lnTo>
                  <a:lnTo>
                    <a:pt x="502942" y="1866847"/>
                  </a:lnTo>
                  <a:lnTo>
                    <a:pt x="501911" y="1867143"/>
                  </a:lnTo>
                  <a:lnTo>
                    <a:pt x="500875" y="1867435"/>
                  </a:lnTo>
                  <a:lnTo>
                    <a:pt x="499840" y="1867700"/>
                  </a:lnTo>
                  <a:lnTo>
                    <a:pt x="498797" y="1867914"/>
                  </a:lnTo>
                  <a:lnTo>
                    <a:pt x="497958" y="1868032"/>
                  </a:lnTo>
                  <a:lnTo>
                    <a:pt x="497119" y="1868110"/>
                  </a:lnTo>
                  <a:lnTo>
                    <a:pt x="495433" y="1868251"/>
                  </a:lnTo>
                  <a:lnTo>
                    <a:pt x="494598" y="1868365"/>
                  </a:lnTo>
                  <a:lnTo>
                    <a:pt x="493347" y="1868598"/>
                  </a:lnTo>
                  <a:lnTo>
                    <a:pt x="492100" y="1868872"/>
                  </a:lnTo>
                  <a:lnTo>
                    <a:pt x="490864" y="1869191"/>
                  </a:lnTo>
                  <a:lnTo>
                    <a:pt x="489640" y="1869551"/>
                  </a:lnTo>
                  <a:lnTo>
                    <a:pt x="488430" y="1869952"/>
                  </a:lnTo>
                  <a:lnTo>
                    <a:pt x="486530" y="1870249"/>
                  </a:lnTo>
                  <a:lnTo>
                    <a:pt x="485430" y="1870226"/>
                  </a:lnTo>
                  <a:lnTo>
                    <a:pt x="484387" y="1870340"/>
                  </a:lnTo>
                  <a:lnTo>
                    <a:pt x="483869" y="1870331"/>
                  </a:lnTo>
                  <a:lnTo>
                    <a:pt x="483412" y="1870518"/>
                  </a:lnTo>
                  <a:lnTo>
                    <a:pt x="482694" y="1870573"/>
                  </a:lnTo>
                  <a:lnTo>
                    <a:pt x="482044" y="1870691"/>
                  </a:lnTo>
                  <a:lnTo>
                    <a:pt x="480679" y="1870732"/>
                  </a:lnTo>
                  <a:lnTo>
                    <a:pt x="479965" y="1870723"/>
                  </a:lnTo>
                  <a:lnTo>
                    <a:pt x="478529" y="1871088"/>
                  </a:lnTo>
                  <a:lnTo>
                    <a:pt x="477879" y="1871207"/>
                  </a:lnTo>
                  <a:lnTo>
                    <a:pt x="477289" y="1871526"/>
                  </a:lnTo>
                  <a:lnTo>
                    <a:pt x="476851" y="1871549"/>
                  </a:lnTo>
                  <a:lnTo>
                    <a:pt x="476416" y="1871585"/>
                  </a:lnTo>
                  <a:lnTo>
                    <a:pt x="475978" y="1871635"/>
                  </a:lnTo>
                  <a:lnTo>
                    <a:pt x="475543" y="1871695"/>
                  </a:lnTo>
                  <a:lnTo>
                    <a:pt x="475113" y="1871763"/>
                  </a:lnTo>
                  <a:lnTo>
                    <a:pt x="474629" y="1871859"/>
                  </a:lnTo>
                  <a:lnTo>
                    <a:pt x="474145" y="1871973"/>
                  </a:lnTo>
                  <a:lnTo>
                    <a:pt x="473665" y="1872096"/>
                  </a:lnTo>
                  <a:lnTo>
                    <a:pt x="473189" y="1872228"/>
                  </a:lnTo>
                  <a:lnTo>
                    <a:pt x="472717" y="1872365"/>
                  </a:lnTo>
                  <a:lnTo>
                    <a:pt x="472210" y="1872525"/>
                  </a:lnTo>
                  <a:lnTo>
                    <a:pt x="471707" y="1872689"/>
                  </a:lnTo>
                  <a:lnTo>
                    <a:pt x="471209" y="1872867"/>
                  </a:lnTo>
                  <a:lnTo>
                    <a:pt x="470714" y="1873049"/>
                  </a:lnTo>
                  <a:lnTo>
                    <a:pt x="470219" y="1873245"/>
                  </a:lnTo>
                  <a:lnTo>
                    <a:pt x="469636" y="1873491"/>
                  </a:lnTo>
                  <a:lnTo>
                    <a:pt x="469062" y="1873751"/>
                  </a:lnTo>
                  <a:lnTo>
                    <a:pt x="466685" y="1874901"/>
                  </a:lnTo>
                  <a:lnTo>
                    <a:pt x="465358" y="1875557"/>
                  </a:lnTo>
                  <a:lnTo>
                    <a:pt x="464690" y="1875876"/>
                  </a:lnTo>
                  <a:lnTo>
                    <a:pt x="464017" y="1876178"/>
                  </a:lnTo>
                  <a:lnTo>
                    <a:pt x="463340" y="1876442"/>
                  </a:lnTo>
                  <a:lnTo>
                    <a:pt x="462660" y="1876693"/>
                  </a:lnTo>
                  <a:lnTo>
                    <a:pt x="460597" y="1877404"/>
                  </a:lnTo>
                  <a:lnTo>
                    <a:pt x="460094" y="1877573"/>
                  </a:lnTo>
                  <a:lnTo>
                    <a:pt x="459081" y="1877892"/>
                  </a:lnTo>
                  <a:lnTo>
                    <a:pt x="458586" y="1878075"/>
                  </a:lnTo>
                  <a:lnTo>
                    <a:pt x="458102" y="1878284"/>
                  </a:lnTo>
                  <a:lnTo>
                    <a:pt x="457532" y="1878586"/>
                  </a:lnTo>
                  <a:lnTo>
                    <a:pt x="456980" y="1878923"/>
                  </a:lnTo>
                  <a:lnTo>
                    <a:pt x="456440" y="1879288"/>
                  </a:lnTo>
                  <a:lnTo>
                    <a:pt x="455918" y="1879680"/>
                  </a:lnTo>
                  <a:lnTo>
                    <a:pt x="455408" y="1880077"/>
                  </a:lnTo>
                  <a:lnTo>
                    <a:pt x="455007" y="1880432"/>
                  </a:lnTo>
                  <a:lnTo>
                    <a:pt x="454259" y="1881208"/>
                  </a:lnTo>
                  <a:lnTo>
                    <a:pt x="453870" y="1881573"/>
                  </a:lnTo>
                  <a:lnTo>
                    <a:pt x="453446" y="1881887"/>
                  </a:lnTo>
                  <a:lnTo>
                    <a:pt x="452982" y="1882134"/>
                  </a:lnTo>
                  <a:lnTo>
                    <a:pt x="452483" y="1882334"/>
                  </a:lnTo>
                  <a:lnTo>
                    <a:pt x="451972" y="1882508"/>
                  </a:lnTo>
                  <a:lnTo>
                    <a:pt x="451455" y="1882672"/>
                  </a:lnTo>
                  <a:lnTo>
                    <a:pt x="450948" y="1882854"/>
                  </a:lnTo>
                  <a:lnTo>
                    <a:pt x="450431" y="1883059"/>
                  </a:lnTo>
                  <a:lnTo>
                    <a:pt x="449905" y="1883260"/>
                  </a:lnTo>
                  <a:lnTo>
                    <a:pt x="449384" y="1883465"/>
                  </a:lnTo>
                  <a:lnTo>
                    <a:pt x="448870" y="1883684"/>
                  </a:lnTo>
                  <a:lnTo>
                    <a:pt x="448360" y="1883917"/>
                  </a:lnTo>
                  <a:lnTo>
                    <a:pt x="447849" y="1884181"/>
                  </a:lnTo>
                  <a:lnTo>
                    <a:pt x="447347" y="1884464"/>
                  </a:lnTo>
                  <a:lnTo>
                    <a:pt x="446848" y="1884756"/>
                  </a:lnTo>
                  <a:lnTo>
                    <a:pt x="446353" y="1885052"/>
                  </a:lnTo>
                  <a:lnTo>
                    <a:pt x="443632" y="1886639"/>
                  </a:lnTo>
                  <a:lnTo>
                    <a:pt x="443073" y="1886954"/>
                  </a:lnTo>
                  <a:lnTo>
                    <a:pt x="442517" y="1887260"/>
                  </a:lnTo>
                  <a:lnTo>
                    <a:pt x="441398" y="1887857"/>
                  </a:lnTo>
                  <a:lnTo>
                    <a:pt x="440843" y="1888158"/>
                  </a:lnTo>
                  <a:lnTo>
                    <a:pt x="440291" y="1888473"/>
                  </a:lnTo>
                  <a:lnTo>
                    <a:pt x="439686" y="1888833"/>
                  </a:lnTo>
                  <a:lnTo>
                    <a:pt x="439089" y="1889203"/>
                  </a:lnTo>
                  <a:lnTo>
                    <a:pt x="438496" y="1889581"/>
                  </a:lnTo>
                  <a:lnTo>
                    <a:pt x="437321" y="1890356"/>
                  </a:lnTo>
                  <a:lnTo>
                    <a:pt x="436357" y="1890968"/>
                  </a:lnTo>
                  <a:lnTo>
                    <a:pt x="435877" y="1891278"/>
                  </a:lnTo>
                  <a:lnTo>
                    <a:pt x="435420" y="1891606"/>
                  </a:lnTo>
                  <a:lnTo>
                    <a:pt x="434996" y="1891975"/>
                  </a:lnTo>
                  <a:lnTo>
                    <a:pt x="434724" y="1892153"/>
                  </a:lnTo>
                  <a:lnTo>
                    <a:pt x="434188" y="1892518"/>
                  </a:lnTo>
                  <a:lnTo>
                    <a:pt x="433655" y="1892888"/>
                  </a:lnTo>
                  <a:lnTo>
                    <a:pt x="432956" y="1893357"/>
                  </a:lnTo>
                  <a:lnTo>
                    <a:pt x="432612" y="1893594"/>
                  </a:lnTo>
                  <a:lnTo>
                    <a:pt x="432272" y="1893845"/>
                  </a:lnTo>
                  <a:lnTo>
                    <a:pt x="431950" y="1894110"/>
                  </a:lnTo>
                  <a:lnTo>
                    <a:pt x="431656" y="1894388"/>
                  </a:lnTo>
                  <a:lnTo>
                    <a:pt x="431372" y="1894684"/>
                  </a:lnTo>
                  <a:lnTo>
                    <a:pt x="430524" y="1895654"/>
                  </a:lnTo>
                  <a:lnTo>
                    <a:pt x="429974" y="1896267"/>
                  </a:lnTo>
                  <a:lnTo>
                    <a:pt x="429683" y="1896600"/>
                  </a:lnTo>
                  <a:lnTo>
                    <a:pt x="429399" y="1896933"/>
                  </a:lnTo>
                  <a:lnTo>
                    <a:pt x="429124" y="1897275"/>
                  </a:lnTo>
                  <a:lnTo>
                    <a:pt x="428893" y="1897585"/>
                  </a:lnTo>
                  <a:lnTo>
                    <a:pt x="428466" y="1898228"/>
                  </a:lnTo>
                  <a:lnTo>
                    <a:pt x="428247" y="1898538"/>
                  </a:lnTo>
                  <a:lnTo>
                    <a:pt x="428009" y="1898839"/>
                  </a:lnTo>
                  <a:lnTo>
                    <a:pt x="427771" y="1899099"/>
                  </a:lnTo>
                  <a:lnTo>
                    <a:pt x="427521" y="1899355"/>
                  </a:lnTo>
                  <a:lnTo>
                    <a:pt x="427264" y="1899597"/>
                  </a:lnTo>
                  <a:lnTo>
                    <a:pt x="427000" y="1899838"/>
                  </a:lnTo>
                  <a:lnTo>
                    <a:pt x="426735" y="1900071"/>
                  </a:lnTo>
                  <a:lnTo>
                    <a:pt x="426338" y="1900395"/>
                  </a:lnTo>
                  <a:lnTo>
                    <a:pt x="425930" y="1900700"/>
                  </a:lnTo>
                  <a:lnTo>
                    <a:pt x="425511" y="1900997"/>
                  </a:lnTo>
                  <a:lnTo>
                    <a:pt x="425095" y="1901298"/>
                  </a:lnTo>
                  <a:lnTo>
                    <a:pt x="424698" y="1901617"/>
                  </a:lnTo>
                  <a:lnTo>
                    <a:pt x="424286" y="1901968"/>
                  </a:lnTo>
                  <a:lnTo>
                    <a:pt x="423878" y="1902324"/>
                  </a:lnTo>
                  <a:lnTo>
                    <a:pt x="423485" y="1902698"/>
                  </a:lnTo>
                  <a:lnTo>
                    <a:pt x="423111" y="1903081"/>
                  </a:lnTo>
                  <a:lnTo>
                    <a:pt x="422763" y="1903491"/>
                  </a:lnTo>
                  <a:lnTo>
                    <a:pt x="422563" y="1903774"/>
                  </a:lnTo>
                  <a:lnTo>
                    <a:pt x="422378" y="1904071"/>
                  </a:lnTo>
                  <a:lnTo>
                    <a:pt x="422200" y="1904367"/>
                  </a:lnTo>
                  <a:lnTo>
                    <a:pt x="422015" y="1904664"/>
                  </a:lnTo>
                  <a:lnTo>
                    <a:pt x="421815" y="1904946"/>
                  </a:lnTo>
                  <a:lnTo>
                    <a:pt x="421505" y="1905298"/>
                  </a:lnTo>
                  <a:lnTo>
                    <a:pt x="421165" y="1905626"/>
                  </a:lnTo>
                  <a:lnTo>
                    <a:pt x="420817" y="1905941"/>
                  </a:lnTo>
                  <a:lnTo>
                    <a:pt x="420473" y="1906264"/>
                  </a:lnTo>
                  <a:lnTo>
                    <a:pt x="420152" y="1906607"/>
                  </a:lnTo>
                  <a:lnTo>
                    <a:pt x="419846" y="1907003"/>
                  </a:lnTo>
                  <a:lnTo>
                    <a:pt x="419558" y="1907414"/>
                  </a:lnTo>
                  <a:lnTo>
                    <a:pt x="418999" y="1908248"/>
                  </a:lnTo>
                  <a:lnTo>
                    <a:pt x="418704" y="1908654"/>
                  </a:lnTo>
                  <a:lnTo>
                    <a:pt x="418406" y="1909033"/>
                  </a:lnTo>
                  <a:lnTo>
                    <a:pt x="418103" y="1909407"/>
                  </a:lnTo>
                  <a:lnTo>
                    <a:pt x="417794" y="1909772"/>
                  </a:lnTo>
                  <a:lnTo>
                    <a:pt x="417476" y="1910132"/>
                  </a:lnTo>
                  <a:lnTo>
                    <a:pt x="417151" y="1910483"/>
                  </a:lnTo>
                  <a:lnTo>
                    <a:pt x="416868" y="1910757"/>
                  </a:lnTo>
                  <a:lnTo>
                    <a:pt x="416577" y="1911017"/>
                  </a:lnTo>
                  <a:lnTo>
                    <a:pt x="416278" y="1911277"/>
                  </a:lnTo>
                  <a:lnTo>
                    <a:pt x="415987" y="1911541"/>
                  </a:lnTo>
                  <a:lnTo>
                    <a:pt x="415711" y="1911820"/>
                  </a:lnTo>
                  <a:lnTo>
                    <a:pt x="415348" y="1912244"/>
                  </a:lnTo>
                  <a:lnTo>
                    <a:pt x="415001" y="1912686"/>
                  </a:lnTo>
                  <a:lnTo>
                    <a:pt x="414676" y="1913147"/>
                  </a:lnTo>
                  <a:lnTo>
                    <a:pt x="414354" y="1913612"/>
                  </a:lnTo>
                  <a:lnTo>
                    <a:pt x="414212" y="1913825"/>
                  </a:lnTo>
                  <a:lnTo>
                    <a:pt x="414041" y="1914082"/>
                  </a:lnTo>
                  <a:lnTo>
                    <a:pt x="413738" y="1914547"/>
                  </a:lnTo>
                  <a:lnTo>
                    <a:pt x="413444" y="1915021"/>
                  </a:lnTo>
                  <a:lnTo>
                    <a:pt x="413156" y="1915496"/>
                  </a:lnTo>
                  <a:lnTo>
                    <a:pt x="412873" y="1915979"/>
                  </a:lnTo>
                  <a:lnTo>
                    <a:pt x="412586" y="1916453"/>
                  </a:lnTo>
                  <a:lnTo>
                    <a:pt x="412333" y="1916891"/>
                  </a:lnTo>
                  <a:lnTo>
                    <a:pt x="412087" y="1917329"/>
                  </a:lnTo>
                  <a:lnTo>
                    <a:pt x="411838" y="1917767"/>
                  </a:lnTo>
                  <a:lnTo>
                    <a:pt x="411577" y="1918200"/>
                  </a:lnTo>
                  <a:lnTo>
                    <a:pt x="411301" y="1918615"/>
                  </a:lnTo>
                  <a:lnTo>
                    <a:pt x="411040" y="1918944"/>
                  </a:lnTo>
                  <a:lnTo>
                    <a:pt x="410485" y="1919573"/>
                  </a:lnTo>
                  <a:lnTo>
                    <a:pt x="410212" y="1919893"/>
                  </a:lnTo>
                  <a:lnTo>
                    <a:pt x="409967" y="1920225"/>
                  </a:lnTo>
                  <a:lnTo>
                    <a:pt x="409744" y="1920577"/>
                  </a:lnTo>
                  <a:lnTo>
                    <a:pt x="409502" y="1920983"/>
                  </a:lnTo>
                  <a:lnTo>
                    <a:pt x="409287" y="1921370"/>
                  </a:lnTo>
                  <a:lnTo>
                    <a:pt x="409022" y="1921927"/>
                  </a:lnTo>
                  <a:lnTo>
                    <a:pt x="408894" y="1922187"/>
                  </a:lnTo>
                  <a:lnTo>
                    <a:pt x="408754" y="1922442"/>
                  </a:lnTo>
                  <a:lnTo>
                    <a:pt x="408606" y="1922693"/>
                  </a:lnTo>
                  <a:lnTo>
                    <a:pt x="408455" y="1922939"/>
                  </a:lnTo>
                  <a:lnTo>
                    <a:pt x="408266" y="1923213"/>
                  </a:lnTo>
                  <a:lnTo>
                    <a:pt x="408062" y="1923482"/>
                  </a:lnTo>
                  <a:lnTo>
                    <a:pt x="407427" y="1924262"/>
                  </a:lnTo>
                  <a:lnTo>
                    <a:pt x="406690" y="1925179"/>
                  </a:lnTo>
                  <a:lnTo>
                    <a:pt x="406441" y="1925480"/>
                  </a:lnTo>
                  <a:lnTo>
                    <a:pt x="406195" y="1925785"/>
                  </a:lnTo>
                  <a:lnTo>
                    <a:pt x="405984" y="1926032"/>
                  </a:lnTo>
                  <a:lnTo>
                    <a:pt x="405761" y="1926273"/>
                  </a:lnTo>
                  <a:lnTo>
                    <a:pt x="405541" y="1926520"/>
                  </a:lnTo>
                  <a:lnTo>
                    <a:pt x="405341" y="1926775"/>
                  </a:lnTo>
                  <a:lnTo>
                    <a:pt x="405167" y="1927044"/>
                  </a:lnTo>
                  <a:lnTo>
                    <a:pt x="405043" y="1927309"/>
                  </a:lnTo>
                  <a:lnTo>
                    <a:pt x="404940" y="1927587"/>
                  </a:lnTo>
                  <a:lnTo>
                    <a:pt x="404770" y="1928162"/>
                  </a:lnTo>
                  <a:lnTo>
                    <a:pt x="404555" y="1928796"/>
                  </a:lnTo>
                  <a:lnTo>
                    <a:pt x="404309" y="1929494"/>
                  </a:lnTo>
                  <a:lnTo>
                    <a:pt x="404181" y="1929840"/>
                  </a:lnTo>
                  <a:lnTo>
                    <a:pt x="404041" y="1930182"/>
                  </a:lnTo>
                  <a:lnTo>
                    <a:pt x="403916" y="1930479"/>
                  </a:lnTo>
                  <a:lnTo>
                    <a:pt x="403784" y="1930775"/>
                  </a:lnTo>
                  <a:lnTo>
                    <a:pt x="403648" y="1931072"/>
                  </a:lnTo>
                  <a:lnTo>
                    <a:pt x="403501" y="1931364"/>
                  </a:lnTo>
                  <a:lnTo>
                    <a:pt x="403346" y="1931646"/>
                  </a:lnTo>
                  <a:lnTo>
                    <a:pt x="403111" y="1932020"/>
                  </a:lnTo>
                  <a:lnTo>
                    <a:pt x="402858" y="1932381"/>
                  </a:lnTo>
                  <a:lnTo>
                    <a:pt x="402586" y="1932732"/>
                  </a:lnTo>
                  <a:lnTo>
                    <a:pt x="401804" y="1933740"/>
                  </a:lnTo>
                  <a:lnTo>
                    <a:pt x="401312" y="1934333"/>
                  </a:lnTo>
                  <a:lnTo>
                    <a:pt x="401082" y="1934639"/>
                  </a:lnTo>
                  <a:lnTo>
                    <a:pt x="400878" y="1934958"/>
                  </a:lnTo>
                  <a:lnTo>
                    <a:pt x="400659" y="1935450"/>
                  </a:lnTo>
                  <a:lnTo>
                    <a:pt x="400507" y="1935980"/>
                  </a:lnTo>
                  <a:lnTo>
                    <a:pt x="400375" y="1936522"/>
                  </a:lnTo>
                  <a:lnTo>
                    <a:pt x="400232" y="1937061"/>
                  </a:lnTo>
                  <a:lnTo>
                    <a:pt x="400027" y="1937567"/>
                  </a:lnTo>
                  <a:lnTo>
                    <a:pt x="399823" y="1937941"/>
                  </a:lnTo>
                  <a:lnTo>
                    <a:pt x="399597" y="1938301"/>
                  </a:lnTo>
                  <a:lnTo>
                    <a:pt x="399355" y="1938657"/>
                  </a:lnTo>
                  <a:lnTo>
                    <a:pt x="398860" y="1939359"/>
                  </a:lnTo>
                  <a:lnTo>
                    <a:pt x="398625" y="1939674"/>
                  </a:lnTo>
                  <a:lnTo>
                    <a:pt x="398380" y="1939989"/>
                  </a:lnTo>
                  <a:lnTo>
                    <a:pt x="398138" y="1940299"/>
                  </a:lnTo>
                  <a:lnTo>
                    <a:pt x="397907" y="1940618"/>
                  </a:lnTo>
                  <a:lnTo>
                    <a:pt x="397696" y="1940947"/>
                  </a:lnTo>
                  <a:lnTo>
                    <a:pt x="397484" y="1941371"/>
                  </a:lnTo>
                  <a:lnTo>
                    <a:pt x="397306" y="1941813"/>
                  </a:lnTo>
                  <a:lnTo>
                    <a:pt x="397144" y="1942265"/>
                  </a:lnTo>
                  <a:lnTo>
                    <a:pt x="396978" y="1942712"/>
                  </a:lnTo>
                  <a:lnTo>
                    <a:pt x="396785" y="1943150"/>
                  </a:lnTo>
                  <a:lnTo>
                    <a:pt x="396645" y="1943405"/>
                  </a:lnTo>
                  <a:lnTo>
                    <a:pt x="396328" y="1943898"/>
                  </a:lnTo>
                  <a:lnTo>
                    <a:pt x="396192" y="1944149"/>
                  </a:lnTo>
                  <a:lnTo>
                    <a:pt x="396093" y="1944413"/>
                  </a:lnTo>
                  <a:lnTo>
                    <a:pt x="396029" y="1944714"/>
                  </a:lnTo>
                  <a:lnTo>
                    <a:pt x="396025" y="1944748"/>
                  </a:lnTo>
                  <a:lnTo>
                    <a:pt x="395995" y="1945025"/>
                  </a:lnTo>
                  <a:lnTo>
                    <a:pt x="395988" y="1945344"/>
                  </a:lnTo>
                  <a:lnTo>
                    <a:pt x="396014" y="1945659"/>
                  </a:lnTo>
                  <a:lnTo>
                    <a:pt x="396030" y="1945752"/>
                  </a:lnTo>
                  <a:lnTo>
                    <a:pt x="396067" y="1945960"/>
                  </a:lnTo>
                  <a:lnTo>
                    <a:pt x="396063" y="1946115"/>
                  </a:lnTo>
                  <a:lnTo>
                    <a:pt x="396078" y="1946279"/>
                  </a:lnTo>
                  <a:lnTo>
                    <a:pt x="396112" y="1946439"/>
                  </a:lnTo>
                  <a:lnTo>
                    <a:pt x="396165" y="1946598"/>
                  </a:lnTo>
                  <a:lnTo>
                    <a:pt x="396229" y="1946740"/>
                  </a:lnTo>
                  <a:lnTo>
                    <a:pt x="396298" y="1946845"/>
                  </a:lnTo>
                  <a:lnTo>
                    <a:pt x="396384" y="1946940"/>
                  </a:lnTo>
                  <a:lnTo>
                    <a:pt x="396475" y="1947032"/>
                  </a:lnTo>
                  <a:lnTo>
                    <a:pt x="396573" y="1947123"/>
                  </a:lnTo>
                  <a:lnTo>
                    <a:pt x="396660" y="1947219"/>
                  </a:lnTo>
                  <a:lnTo>
                    <a:pt x="396793" y="1947392"/>
                  </a:lnTo>
                  <a:lnTo>
                    <a:pt x="397034" y="1947761"/>
                  </a:lnTo>
                  <a:lnTo>
                    <a:pt x="397159" y="1947944"/>
                  </a:lnTo>
                  <a:lnTo>
                    <a:pt x="397299" y="1948113"/>
                  </a:lnTo>
                  <a:lnTo>
                    <a:pt x="397427" y="1948231"/>
                  </a:lnTo>
                  <a:lnTo>
                    <a:pt x="397707" y="1948446"/>
                  </a:lnTo>
                  <a:lnTo>
                    <a:pt x="397839" y="1948560"/>
                  </a:lnTo>
                  <a:lnTo>
                    <a:pt x="397949" y="1948687"/>
                  </a:lnTo>
                  <a:lnTo>
                    <a:pt x="398115" y="1948952"/>
                  </a:lnTo>
                  <a:lnTo>
                    <a:pt x="398187" y="1949093"/>
                  </a:lnTo>
                  <a:lnTo>
                    <a:pt x="398225" y="1949221"/>
                  </a:lnTo>
                  <a:lnTo>
                    <a:pt x="398217" y="1949321"/>
                  </a:lnTo>
                  <a:lnTo>
                    <a:pt x="398157" y="1949390"/>
                  </a:lnTo>
                  <a:lnTo>
                    <a:pt x="398059" y="1949440"/>
                  </a:lnTo>
                  <a:lnTo>
                    <a:pt x="397941" y="1949481"/>
                  </a:lnTo>
                  <a:lnTo>
                    <a:pt x="397820" y="1949518"/>
                  </a:lnTo>
                  <a:lnTo>
                    <a:pt x="397711" y="1949563"/>
                  </a:lnTo>
                  <a:lnTo>
                    <a:pt x="397439" y="1949695"/>
                  </a:lnTo>
                  <a:lnTo>
                    <a:pt x="397170" y="1949841"/>
                  </a:lnTo>
                  <a:lnTo>
                    <a:pt x="397049" y="1949928"/>
                  </a:lnTo>
                  <a:lnTo>
                    <a:pt x="396891" y="1950069"/>
                  </a:lnTo>
                  <a:lnTo>
                    <a:pt x="396751" y="1950229"/>
                  </a:lnTo>
                  <a:lnTo>
                    <a:pt x="396619" y="1950402"/>
                  </a:lnTo>
                  <a:lnTo>
                    <a:pt x="396494" y="1950585"/>
                  </a:lnTo>
                  <a:lnTo>
                    <a:pt x="396305" y="1950872"/>
                  </a:lnTo>
                  <a:lnTo>
                    <a:pt x="395980" y="1951447"/>
                  </a:lnTo>
                  <a:lnTo>
                    <a:pt x="395897" y="1951570"/>
                  </a:lnTo>
                  <a:lnTo>
                    <a:pt x="395821" y="1951693"/>
                  </a:lnTo>
                  <a:lnTo>
                    <a:pt x="395761" y="1951816"/>
                  </a:lnTo>
                  <a:lnTo>
                    <a:pt x="395723" y="1952022"/>
                  </a:lnTo>
                  <a:lnTo>
                    <a:pt x="395727" y="1952177"/>
                  </a:lnTo>
                  <a:lnTo>
                    <a:pt x="395753" y="1952323"/>
                  </a:lnTo>
                  <a:lnTo>
                    <a:pt x="395251" y="1954234"/>
                  </a:lnTo>
                  <a:lnTo>
                    <a:pt x="394922" y="1954581"/>
                  </a:lnTo>
                  <a:lnTo>
                    <a:pt x="394835" y="1954667"/>
                  </a:lnTo>
                  <a:lnTo>
                    <a:pt x="394706" y="1954786"/>
                  </a:lnTo>
                  <a:lnTo>
                    <a:pt x="394166" y="1955251"/>
                  </a:lnTo>
                  <a:lnTo>
                    <a:pt x="393996" y="1955393"/>
                  </a:lnTo>
                  <a:lnTo>
                    <a:pt x="393818" y="1955529"/>
                  </a:lnTo>
                  <a:lnTo>
                    <a:pt x="393648" y="1955671"/>
                  </a:lnTo>
                  <a:lnTo>
                    <a:pt x="393493" y="1955821"/>
                  </a:lnTo>
                  <a:lnTo>
                    <a:pt x="393372" y="1955990"/>
                  </a:lnTo>
                  <a:lnTo>
                    <a:pt x="393289" y="1956154"/>
                  </a:lnTo>
                  <a:lnTo>
                    <a:pt x="393225" y="1956337"/>
                  </a:lnTo>
                  <a:lnTo>
                    <a:pt x="393176" y="1956524"/>
                  </a:lnTo>
                  <a:lnTo>
                    <a:pt x="393146" y="1956711"/>
                  </a:lnTo>
                  <a:lnTo>
                    <a:pt x="393138" y="1956898"/>
                  </a:lnTo>
                  <a:lnTo>
                    <a:pt x="392968" y="1957281"/>
                  </a:lnTo>
                  <a:lnTo>
                    <a:pt x="392892" y="1957477"/>
                  </a:lnTo>
                  <a:lnTo>
                    <a:pt x="392760" y="1957874"/>
                  </a:lnTo>
                  <a:lnTo>
                    <a:pt x="392691" y="1958105"/>
                  </a:lnTo>
                  <a:lnTo>
                    <a:pt x="392658" y="1958216"/>
                  </a:lnTo>
                  <a:lnTo>
                    <a:pt x="392564" y="1958563"/>
                  </a:lnTo>
                  <a:lnTo>
                    <a:pt x="392492" y="1958919"/>
                  </a:lnTo>
                  <a:lnTo>
                    <a:pt x="392447" y="1959270"/>
                  </a:lnTo>
                  <a:lnTo>
                    <a:pt x="392439" y="1959617"/>
                  </a:lnTo>
                  <a:lnTo>
                    <a:pt x="392473" y="1959904"/>
                  </a:lnTo>
                  <a:lnTo>
                    <a:pt x="392533" y="1960187"/>
                  </a:lnTo>
                  <a:lnTo>
                    <a:pt x="392613" y="1960474"/>
                  </a:lnTo>
                  <a:lnTo>
                    <a:pt x="392703" y="1960757"/>
                  </a:lnTo>
                  <a:lnTo>
                    <a:pt x="392787" y="1961035"/>
                  </a:lnTo>
                  <a:lnTo>
                    <a:pt x="392953" y="1961633"/>
                  </a:lnTo>
                  <a:lnTo>
                    <a:pt x="393044" y="1961925"/>
                  </a:lnTo>
                  <a:lnTo>
                    <a:pt x="393142" y="1962217"/>
                  </a:lnTo>
                  <a:lnTo>
                    <a:pt x="393259" y="1962499"/>
                  </a:lnTo>
                  <a:lnTo>
                    <a:pt x="393380" y="1962764"/>
                  </a:lnTo>
                  <a:lnTo>
                    <a:pt x="393431" y="1962864"/>
                  </a:lnTo>
                  <a:lnTo>
                    <a:pt x="393512" y="1963024"/>
                  </a:lnTo>
                  <a:lnTo>
                    <a:pt x="393539" y="1963238"/>
                  </a:lnTo>
                  <a:lnTo>
                    <a:pt x="393595" y="1963453"/>
                  </a:lnTo>
                  <a:lnTo>
                    <a:pt x="393667" y="1963663"/>
                  </a:lnTo>
                  <a:lnTo>
                    <a:pt x="393762" y="1963863"/>
                  </a:lnTo>
                  <a:lnTo>
                    <a:pt x="393871" y="1964050"/>
                  </a:lnTo>
                  <a:lnTo>
                    <a:pt x="393996" y="1964219"/>
                  </a:lnTo>
                  <a:lnTo>
                    <a:pt x="394068" y="1964301"/>
                  </a:lnTo>
                  <a:lnTo>
                    <a:pt x="394143" y="1964374"/>
                  </a:lnTo>
                  <a:lnTo>
                    <a:pt x="394276" y="1964465"/>
                  </a:lnTo>
                  <a:lnTo>
                    <a:pt x="394385" y="1964511"/>
                  </a:lnTo>
                  <a:lnTo>
                    <a:pt x="394476" y="1964575"/>
                  </a:lnTo>
                  <a:lnTo>
                    <a:pt x="394502" y="1964689"/>
                  </a:lnTo>
                  <a:lnTo>
                    <a:pt x="394506" y="1964826"/>
                  </a:lnTo>
                  <a:lnTo>
                    <a:pt x="394567" y="1964940"/>
                  </a:lnTo>
                  <a:lnTo>
                    <a:pt x="394623" y="1964985"/>
                  </a:lnTo>
                  <a:lnTo>
                    <a:pt x="394759" y="1965072"/>
                  </a:lnTo>
                  <a:lnTo>
                    <a:pt x="394824" y="1965118"/>
                  </a:lnTo>
                  <a:lnTo>
                    <a:pt x="394911" y="1965191"/>
                  </a:lnTo>
                  <a:lnTo>
                    <a:pt x="394990" y="1965268"/>
                  </a:lnTo>
                  <a:lnTo>
                    <a:pt x="395073" y="1965341"/>
                  </a:lnTo>
                  <a:lnTo>
                    <a:pt x="395160" y="1965405"/>
                  </a:lnTo>
                  <a:lnTo>
                    <a:pt x="395254" y="1965460"/>
                  </a:lnTo>
                  <a:lnTo>
                    <a:pt x="395353" y="1965496"/>
                  </a:lnTo>
                  <a:lnTo>
                    <a:pt x="395458" y="1965524"/>
                  </a:lnTo>
                  <a:lnTo>
                    <a:pt x="396033" y="1965610"/>
                  </a:lnTo>
                  <a:lnTo>
                    <a:pt x="396158" y="1965624"/>
                  </a:lnTo>
                  <a:lnTo>
                    <a:pt x="396403" y="1965661"/>
                  </a:lnTo>
                  <a:lnTo>
                    <a:pt x="396505" y="1965683"/>
                  </a:lnTo>
                  <a:lnTo>
                    <a:pt x="396706" y="1965738"/>
                  </a:lnTo>
                  <a:lnTo>
                    <a:pt x="396808" y="1965761"/>
                  </a:lnTo>
                  <a:lnTo>
                    <a:pt x="396913" y="1965775"/>
                  </a:lnTo>
                  <a:lnTo>
                    <a:pt x="397095" y="1965775"/>
                  </a:lnTo>
                  <a:lnTo>
                    <a:pt x="397189" y="1965766"/>
                  </a:lnTo>
                  <a:lnTo>
                    <a:pt x="397435" y="1965756"/>
                  </a:lnTo>
                  <a:lnTo>
                    <a:pt x="397560" y="1965747"/>
                  </a:lnTo>
                  <a:lnTo>
                    <a:pt x="397681" y="1965761"/>
                  </a:lnTo>
                  <a:lnTo>
                    <a:pt x="397753" y="1965788"/>
                  </a:lnTo>
                  <a:lnTo>
                    <a:pt x="397802" y="1965817"/>
                  </a:lnTo>
                  <a:lnTo>
                    <a:pt x="397896" y="1965875"/>
                  </a:lnTo>
                  <a:lnTo>
                    <a:pt x="398157" y="1966057"/>
                  </a:lnTo>
                  <a:lnTo>
                    <a:pt x="398213" y="1966103"/>
                  </a:lnTo>
                  <a:lnTo>
                    <a:pt x="398278" y="1966144"/>
                  </a:lnTo>
                  <a:lnTo>
                    <a:pt x="398455" y="1966267"/>
                  </a:lnTo>
                  <a:lnTo>
                    <a:pt x="398576" y="1966340"/>
                  </a:lnTo>
                  <a:lnTo>
                    <a:pt x="398705" y="1966390"/>
                  </a:lnTo>
                  <a:lnTo>
                    <a:pt x="398841" y="1966418"/>
                  </a:lnTo>
                  <a:lnTo>
                    <a:pt x="398973" y="1966454"/>
                  </a:lnTo>
                  <a:lnTo>
                    <a:pt x="399056" y="1966500"/>
                  </a:lnTo>
                  <a:lnTo>
                    <a:pt x="399294" y="1966678"/>
                  </a:lnTo>
                  <a:lnTo>
                    <a:pt x="399377" y="1966719"/>
                  </a:lnTo>
                  <a:lnTo>
                    <a:pt x="399464" y="1966737"/>
                  </a:lnTo>
                  <a:lnTo>
                    <a:pt x="399555" y="1966746"/>
                  </a:lnTo>
                  <a:lnTo>
                    <a:pt x="399744" y="1966746"/>
                  </a:lnTo>
                  <a:lnTo>
                    <a:pt x="399839" y="1966751"/>
                  </a:lnTo>
                  <a:lnTo>
                    <a:pt x="399948" y="1966769"/>
                  </a:lnTo>
                  <a:lnTo>
                    <a:pt x="400062" y="1966783"/>
                  </a:lnTo>
                  <a:lnTo>
                    <a:pt x="400148" y="1966778"/>
                  </a:lnTo>
                  <a:lnTo>
                    <a:pt x="400239" y="1966760"/>
                  </a:lnTo>
                  <a:lnTo>
                    <a:pt x="400330" y="1966765"/>
                  </a:lnTo>
                  <a:lnTo>
                    <a:pt x="400636" y="1966869"/>
                  </a:lnTo>
                  <a:lnTo>
                    <a:pt x="400715" y="1966892"/>
                  </a:lnTo>
                  <a:lnTo>
                    <a:pt x="400878" y="1966947"/>
                  </a:lnTo>
                  <a:lnTo>
                    <a:pt x="401025" y="1967002"/>
                  </a:lnTo>
                  <a:lnTo>
                    <a:pt x="401290" y="1967111"/>
                  </a:lnTo>
                  <a:lnTo>
                    <a:pt x="401694" y="1967326"/>
                  </a:lnTo>
                  <a:lnTo>
                    <a:pt x="401947" y="1967636"/>
                  </a:lnTo>
                  <a:lnTo>
                    <a:pt x="402291" y="1968311"/>
                  </a:lnTo>
                  <a:lnTo>
                    <a:pt x="402590" y="1968781"/>
                  </a:lnTo>
                  <a:lnTo>
                    <a:pt x="402919" y="1969068"/>
                  </a:lnTo>
                  <a:lnTo>
                    <a:pt x="403247" y="1969178"/>
                  </a:lnTo>
                  <a:lnTo>
                    <a:pt x="403452" y="1969360"/>
                  </a:lnTo>
                  <a:lnTo>
                    <a:pt x="403678" y="1969688"/>
                  </a:lnTo>
                  <a:lnTo>
                    <a:pt x="403954" y="1970573"/>
                  </a:lnTo>
                  <a:lnTo>
                    <a:pt x="404442" y="1971207"/>
                  </a:lnTo>
                  <a:lnTo>
                    <a:pt x="404770" y="1971550"/>
                  </a:lnTo>
                  <a:lnTo>
                    <a:pt x="404430" y="1971960"/>
                  </a:lnTo>
                  <a:lnTo>
                    <a:pt x="404437" y="1971972"/>
                  </a:lnTo>
                  <a:lnTo>
                    <a:pt x="404873" y="1972681"/>
                  </a:lnTo>
                  <a:lnTo>
                    <a:pt x="405073" y="1973146"/>
                  </a:lnTo>
                  <a:lnTo>
                    <a:pt x="405477" y="1973739"/>
                  </a:lnTo>
                  <a:lnTo>
                    <a:pt x="405632" y="1974410"/>
                  </a:lnTo>
                  <a:lnTo>
                    <a:pt x="405171" y="1974652"/>
                  </a:lnTo>
                  <a:lnTo>
                    <a:pt x="405489" y="1975450"/>
                  </a:lnTo>
                  <a:lnTo>
                    <a:pt x="405111" y="1975778"/>
                  </a:lnTo>
                  <a:lnTo>
                    <a:pt x="404865" y="1975400"/>
                  </a:lnTo>
                  <a:lnTo>
                    <a:pt x="404445" y="1975682"/>
                  </a:lnTo>
                  <a:lnTo>
                    <a:pt x="404018" y="1976221"/>
                  </a:lnTo>
                  <a:lnTo>
                    <a:pt x="403508" y="1976878"/>
                  </a:lnTo>
                  <a:lnTo>
                    <a:pt x="402998" y="1977370"/>
                  </a:lnTo>
                  <a:lnTo>
                    <a:pt x="402888" y="1977617"/>
                  </a:lnTo>
                  <a:lnTo>
                    <a:pt x="402824" y="1977785"/>
                  </a:lnTo>
                  <a:lnTo>
                    <a:pt x="402688" y="1978096"/>
                  </a:lnTo>
                  <a:lnTo>
                    <a:pt x="402628" y="1978251"/>
                  </a:lnTo>
                  <a:lnTo>
                    <a:pt x="402594" y="1978401"/>
                  </a:lnTo>
                  <a:lnTo>
                    <a:pt x="402601" y="1978534"/>
                  </a:lnTo>
                  <a:lnTo>
                    <a:pt x="402647" y="1978634"/>
                  </a:lnTo>
                  <a:lnTo>
                    <a:pt x="402711" y="1978734"/>
                  </a:lnTo>
                  <a:lnTo>
                    <a:pt x="402790" y="1978825"/>
                  </a:lnTo>
                  <a:lnTo>
                    <a:pt x="402877" y="1978903"/>
                  </a:lnTo>
                  <a:lnTo>
                    <a:pt x="402972" y="1978958"/>
                  </a:lnTo>
                  <a:lnTo>
                    <a:pt x="402960" y="1979546"/>
                  </a:lnTo>
                  <a:lnTo>
                    <a:pt x="402624" y="1979747"/>
                  </a:lnTo>
                  <a:lnTo>
                    <a:pt x="402450" y="1979952"/>
                  </a:lnTo>
                  <a:lnTo>
                    <a:pt x="401947" y="1980281"/>
                  </a:lnTo>
                  <a:lnTo>
                    <a:pt x="402019" y="1980783"/>
                  </a:lnTo>
                  <a:lnTo>
                    <a:pt x="401634" y="1981403"/>
                  </a:lnTo>
                  <a:lnTo>
                    <a:pt x="401256" y="1981690"/>
                  </a:lnTo>
                  <a:lnTo>
                    <a:pt x="400995" y="1982352"/>
                  </a:lnTo>
                  <a:lnTo>
                    <a:pt x="400976" y="1982479"/>
                  </a:lnTo>
                  <a:lnTo>
                    <a:pt x="400912" y="1982735"/>
                  </a:lnTo>
                  <a:lnTo>
                    <a:pt x="400867" y="1982858"/>
                  </a:lnTo>
                  <a:lnTo>
                    <a:pt x="400814" y="1982977"/>
                  </a:lnTo>
                  <a:lnTo>
                    <a:pt x="400764" y="1983072"/>
                  </a:lnTo>
                  <a:lnTo>
                    <a:pt x="400708" y="1983164"/>
                  </a:lnTo>
                  <a:lnTo>
                    <a:pt x="400458" y="1983515"/>
                  </a:lnTo>
                  <a:lnTo>
                    <a:pt x="400217" y="1983843"/>
                  </a:lnTo>
                  <a:lnTo>
                    <a:pt x="401290" y="1984405"/>
                  </a:lnTo>
                  <a:lnTo>
                    <a:pt x="401033" y="1984779"/>
                  </a:lnTo>
                  <a:lnTo>
                    <a:pt x="401486" y="1985162"/>
                  </a:lnTo>
                  <a:lnTo>
                    <a:pt x="401437" y="1985454"/>
                  </a:lnTo>
                  <a:lnTo>
                    <a:pt x="400768" y="1985568"/>
                  </a:lnTo>
                  <a:lnTo>
                    <a:pt x="400349" y="1985896"/>
                  </a:lnTo>
                  <a:lnTo>
                    <a:pt x="399888" y="1985887"/>
                  </a:lnTo>
                  <a:lnTo>
                    <a:pt x="399755" y="1986302"/>
                  </a:lnTo>
                  <a:lnTo>
                    <a:pt x="399873" y="1986891"/>
                  </a:lnTo>
                  <a:lnTo>
                    <a:pt x="400239" y="1987146"/>
                  </a:lnTo>
                  <a:lnTo>
                    <a:pt x="400096" y="1987456"/>
                  </a:lnTo>
                  <a:lnTo>
                    <a:pt x="399816" y="1987899"/>
                  </a:lnTo>
                  <a:lnTo>
                    <a:pt x="399321" y="1987808"/>
                  </a:lnTo>
                  <a:lnTo>
                    <a:pt x="398864" y="1987840"/>
                  </a:lnTo>
                  <a:lnTo>
                    <a:pt x="398493" y="1987707"/>
                  </a:lnTo>
                  <a:lnTo>
                    <a:pt x="398403" y="1988040"/>
                  </a:lnTo>
                  <a:lnTo>
                    <a:pt x="397779" y="1988277"/>
                  </a:lnTo>
                  <a:lnTo>
                    <a:pt x="397813" y="1988569"/>
                  </a:lnTo>
                  <a:lnTo>
                    <a:pt x="398391" y="1988747"/>
                  </a:lnTo>
                  <a:lnTo>
                    <a:pt x="398629" y="1989418"/>
                  </a:lnTo>
                  <a:lnTo>
                    <a:pt x="398289" y="1989952"/>
                  </a:lnTo>
                  <a:lnTo>
                    <a:pt x="397745" y="1990148"/>
                  </a:lnTo>
                  <a:lnTo>
                    <a:pt x="397322" y="1990558"/>
                  </a:lnTo>
                  <a:lnTo>
                    <a:pt x="396944" y="1990882"/>
                  </a:lnTo>
                  <a:lnTo>
                    <a:pt x="396570" y="1991001"/>
                  </a:lnTo>
                  <a:lnTo>
                    <a:pt x="396188" y="1991370"/>
                  </a:lnTo>
                  <a:lnTo>
                    <a:pt x="396513" y="1991790"/>
                  </a:lnTo>
                  <a:lnTo>
                    <a:pt x="397186" y="1991389"/>
                  </a:lnTo>
                  <a:lnTo>
                    <a:pt x="397563" y="1991060"/>
                  </a:lnTo>
                  <a:lnTo>
                    <a:pt x="397798" y="1991859"/>
                  </a:lnTo>
                  <a:lnTo>
                    <a:pt x="397666" y="1992146"/>
                  </a:lnTo>
                  <a:lnTo>
                    <a:pt x="397333" y="1992347"/>
                  </a:lnTo>
                  <a:lnTo>
                    <a:pt x="397817" y="1993063"/>
                  </a:lnTo>
                  <a:lnTo>
                    <a:pt x="398225" y="1993487"/>
                  </a:lnTo>
                  <a:lnTo>
                    <a:pt x="398213" y="1994071"/>
                  </a:lnTo>
                  <a:lnTo>
                    <a:pt x="397877" y="1994272"/>
                  </a:lnTo>
                  <a:lnTo>
                    <a:pt x="397541" y="1994641"/>
                  </a:lnTo>
                  <a:lnTo>
                    <a:pt x="397121" y="1994801"/>
                  </a:lnTo>
                  <a:lnTo>
                    <a:pt x="396539" y="1995038"/>
                  </a:lnTo>
                  <a:lnTo>
                    <a:pt x="396154" y="1995700"/>
                  </a:lnTo>
                  <a:lnTo>
                    <a:pt x="395938" y="1996151"/>
                  </a:lnTo>
                  <a:lnTo>
                    <a:pt x="395598" y="1996521"/>
                  </a:lnTo>
                  <a:lnTo>
                    <a:pt x="395844" y="1996817"/>
                  </a:lnTo>
                  <a:lnTo>
                    <a:pt x="395504" y="1997100"/>
                  </a:lnTo>
                  <a:lnTo>
                    <a:pt x="395421" y="1997223"/>
                  </a:lnTo>
                  <a:lnTo>
                    <a:pt x="395746" y="1997520"/>
                  </a:lnTo>
                  <a:lnTo>
                    <a:pt x="395118" y="1997967"/>
                  </a:lnTo>
                  <a:lnTo>
                    <a:pt x="395202" y="1998254"/>
                  </a:lnTo>
                  <a:lnTo>
                    <a:pt x="395859" y="1998190"/>
                  </a:lnTo>
                  <a:lnTo>
                    <a:pt x="395598" y="1998811"/>
                  </a:lnTo>
                  <a:lnTo>
                    <a:pt x="395220" y="1999012"/>
                  </a:lnTo>
                  <a:lnTo>
                    <a:pt x="395504" y="1999600"/>
                  </a:lnTo>
                  <a:lnTo>
                    <a:pt x="395130" y="1999632"/>
                  </a:lnTo>
                  <a:lnTo>
                    <a:pt x="394801" y="1999336"/>
                  </a:lnTo>
                  <a:lnTo>
                    <a:pt x="394551" y="1999413"/>
                  </a:lnTo>
                  <a:lnTo>
                    <a:pt x="394604" y="1999596"/>
                  </a:lnTo>
                  <a:lnTo>
                    <a:pt x="394650" y="1999778"/>
                  </a:lnTo>
                  <a:lnTo>
                    <a:pt x="394688" y="1999961"/>
                  </a:lnTo>
                  <a:lnTo>
                    <a:pt x="394718" y="2000148"/>
                  </a:lnTo>
                  <a:lnTo>
                    <a:pt x="394744" y="2000335"/>
                  </a:lnTo>
                  <a:lnTo>
                    <a:pt x="394744" y="2000458"/>
                  </a:lnTo>
                  <a:lnTo>
                    <a:pt x="394725" y="2000727"/>
                  </a:lnTo>
                  <a:lnTo>
                    <a:pt x="394733" y="2000841"/>
                  </a:lnTo>
                  <a:lnTo>
                    <a:pt x="394774" y="2000918"/>
                  </a:lnTo>
                  <a:lnTo>
                    <a:pt x="394877" y="2000946"/>
                  </a:lnTo>
                  <a:lnTo>
                    <a:pt x="395035" y="2000937"/>
                  </a:lnTo>
                  <a:lnTo>
                    <a:pt x="395213" y="2000896"/>
                  </a:lnTo>
                  <a:lnTo>
                    <a:pt x="395360" y="2000832"/>
                  </a:lnTo>
                  <a:lnTo>
                    <a:pt x="395440" y="2000763"/>
                  </a:lnTo>
                  <a:lnTo>
                    <a:pt x="395765" y="2001224"/>
                  </a:lnTo>
                  <a:lnTo>
                    <a:pt x="395923" y="2001562"/>
                  </a:lnTo>
                  <a:lnTo>
                    <a:pt x="396097" y="2001831"/>
                  </a:lnTo>
                  <a:lnTo>
                    <a:pt x="395379" y="2002118"/>
                  </a:lnTo>
                  <a:lnTo>
                    <a:pt x="395433" y="2002226"/>
                  </a:lnTo>
                  <a:lnTo>
                    <a:pt x="396003" y="2003364"/>
                  </a:lnTo>
                  <a:lnTo>
                    <a:pt x="396286" y="2003232"/>
                  </a:lnTo>
                  <a:lnTo>
                    <a:pt x="396683" y="2003546"/>
                  </a:lnTo>
                  <a:lnTo>
                    <a:pt x="396800" y="2004094"/>
                  </a:lnTo>
                  <a:lnTo>
                    <a:pt x="397359" y="2004335"/>
                  </a:lnTo>
                  <a:lnTo>
                    <a:pt x="397518" y="2004951"/>
                  </a:lnTo>
                  <a:lnTo>
                    <a:pt x="397976" y="2005257"/>
                  </a:lnTo>
                  <a:lnTo>
                    <a:pt x="398157" y="2005617"/>
                  </a:lnTo>
                  <a:lnTo>
                    <a:pt x="398637" y="2005836"/>
                  </a:lnTo>
                  <a:lnTo>
                    <a:pt x="399075" y="2005991"/>
                  </a:lnTo>
                  <a:lnTo>
                    <a:pt x="398894" y="2006580"/>
                  </a:lnTo>
                  <a:lnTo>
                    <a:pt x="399162" y="2006945"/>
                  </a:lnTo>
                  <a:lnTo>
                    <a:pt x="399344" y="2007328"/>
                  </a:lnTo>
                  <a:lnTo>
                    <a:pt x="400179" y="2007287"/>
                  </a:lnTo>
                  <a:lnTo>
                    <a:pt x="400084" y="2007908"/>
                  </a:lnTo>
                  <a:lnTo>
                    <a:pt x="400806" y="2008090"/>
                  </a:lnTo>
                  <a:lnTo>
                    <a:pt x="400368" y="2008683"/>
                  </a:lnTo>
                  <a:lnTo>
                    <a:pt x="400825" y="2009377"/>
                  </a:lnTo>
                  <a:lnTo>
                    <a:pt x="402015" y="2009568"/>
                  </a:lnTo>
                  <a:lnTo>
                    <a:pt x="402941" y="2010052"/>
                  </a:lnTo>
                  <a:lnTo>
                    <a:pt x="403739" y="2010668"/>
                  </a:lnTo>
                  <a:lnTo>
                    <a:pt x="404075" y="2010973"/>
                  </a:lnTo>
                  <a:lnTo>
                    <a:pt x="404612" y="2011836"/>
                  </a:lnTo>
                  <a:lnTo>
                    <a:pt x="404472" y="2012433"/>
                  </a:lnTo>
                  <a:lnTo>
                    <a:pt x="405405" y="2012620"/>
                  </a:lnTo>
                  <a:lnTo>
                    <a:pt x="405439" y="2013177"/>
                  </a:lnTo>
                  <a:lnTo>
                    <a:pt x="404971" y="2013295"/>
                  </a:lnTo>
                  <a:lnTo>
                    <a:pt x="404370" y="2013501"/>
                  </a:lnTo>
                  <a:lnTo>
                    <a:pt x="404209" y="2013752"/>
                  </a:lnTo>
                  <a:lnTo>
                    <a:pt x="404018" y="2014048"/>
                  </a:lnTo>
                  <a:lnTo>
                    <a:pt x="403675" y="2014299"/>
                  </a:lnTo>
                  <a:lnTo>
                    <a:pt x="403739" y="2015453"/>
                  </a:lnTo>
                  <a:lnTo>
                    <a:pt x="403554" y="2016265"/>
                  </a:lnTo>
                  <a:lnTo>
                    <a:pt x="403372" y="2016945"/>
                  </a:lnTo>
                  <a:lnTo>
                    <a:pt x="403115" y="2017068"/>
                  </a:lnTo>
                  <a:lnTo>
                    <a:pt x="403062" y="2017538"/>
                  </a:lnTo>
                  <a:lnTo>
                    <a:pt x="401906" y="2017858"/>
                  </a:lnTo>
                  <a:lnTo>
                    <a:pt x="401724" y="2018537"/>
                  </a:lnTo>
                  <a:lnTo>
                    <a:pt x="401373" y="2019217"/>
                  </a:lnTo>
                  <a:lnTo>
                    <a:pt x="401490" y="2019733"/>
                  </a:lnTo>
                  <a:lnTo>
                    <a:pt x="402125" y="2020043"/>
                  </a:lnTo>
                  <a:lnTo>
                    <a:pt x="402715" y="2020435"/>
                  </a:lnTo>
                  <a:lnTo>
                    <a:pt x="402560" y="2020796"/>
                  </a:lnTo>
                  <a:lnTo>
                    <a:pt x="402238" y="2021088"/>
                  </a:lnTo>
                  <a:lnTo>
                    <a:pt x="401997" y="2021042"/>
                  </a:lnTo>
                  <a:lnTo>
                    <a:pt x="401792" y="2021215"/>
                  </a:lnTo>
                  <a:lnTo>
                    <a:pt x="401535" y="2020901"/>
                  </a:lnTo>
                  <a:lnTo>
                    <a:pt x="401271" y="2020896"/>
                  </a:lnTo>
                  <a:lnTo>
                    <a:pt x="401176" y="2021202"/>
                  </a:lnTo>
                  <a:lnTo>
                    <a:pt x="400598" y="2021503"/>
                  </a:lnTo>
                  <a:lnTo>
                    <a:pt x="400322" y="2022091"/>
                  </a:lnTo>
                  <a:lnTo>
                    <a:pt x="400228" y="2022666"/>
                  </a:lnTo>
                  <a:lnTo>
                    <a:pt x="400262" y="2023209"/>
                  </a:lnTo>
                  <a:lnTo>
                    <a:pt x="399978" y="2023652"/>
                  </a:lnTo>
                  <a:lnTo>
                    <a:pt x="399412" y="2023875"/>
                  </a:lnTo>
                  <a:lnTo>
                    <a:pt x="399253" y="2024409"/>
                  </a:lnTo>
                  <a:lnTo>
                    <a:pt x="399695" y="2024537"/>
                  </a:lnTo>
                  <a:lnTo>
                    <a:pt x="399536" y="2025157"/>
                  </a:lnTo>
                  <a:lnTo>
                    <a:pt x="399823" y="2025668"/>
                  </a:lnTo>
                  <a:lnTo>
                    <a:pt x="399933" y="2026147"/>
                  </a:lnTo>
                  <a:lnTo>
                    <a:pt x="399404" y="2025869"/>
                  </a:lnTo>
                  <a:lnTo>
                    <a:pt x="399759" y="2026571"/>
                  </a:lnTo>
                  <a:lnTo>
                    <a:pt x="400122" y="2027174"/>
                  </a:lnTo>
                  <a:lnTo>
                    <a:pt x="400492" y="2027534"/>
                  </a:lnTo>
                  <a:lnTo>
                    <a:pt x="400413" y="2028155"/>
                  </a:lnTo>
                  <a:lnTo>
                    <a:pt x="400783" y="2028383"/>
                  </a:lnTo>
                  <a:lnTo>
                    <a:pt x="401021" y="2028766"/>
                  </a:lnTo>
                  <a:lnTo>
                    <a:pt x="400719" y="2029195"/>
                  </a:lnTo>
                  <a:lnTo>
                    <a:pt x="399600" y="2028693"/>
                  </a:lnTo>
                  <a:lnTo>
                    <a:pt x="399192" y="2029738"/>
                  </a:lnTo>
                  <a:lnTo>
                    <a:pt x="399328" y="2029811"/>
                  </a:lnTo>
                  <a:lnTo>
                    <a:pt x="398924" y="2030071"/>
                  </a:lnTo>
                  <a:lnTo>
                    <a:pt x="399204" y="2030267"/>
                  </a:lnTo>
                  <a:lnTo>
                    <a:pt x="399162" y="2030819"/>
                  </a:lnTo>
                  <a:lnTo>
                    <a:pt x="399166" y="2030865"/>
                  </a:lnTo>
                  <a:lnTo>
                    <a:pt x="399264" y="2031964"/>
                  </a:lnTo>
                  <a:lnTo>
                    <a:pt x="398826" y="2032393"/>
                  </a:lnTo>
                  <a:lnTo>
                    <a:pt x="398656" y="2033255"/>
                  </a:lnTo>
                  <a:lnTo>
                    <a:pt x="398516" y="2034177"/>
                  </a:lnTo>
                  <a:lnTo>
                    <a:pt x="397870" y="2034323"/>
                  </a:lnTo>
                  <a:lnTo>
                    <a:pt x="397159" y="2034277"/>
                  </a:lnTo>
                  <a:lnTo>
                    <a:pt x="396543" y="2034483"/>
                  </a:lnTo>
                  <a:lnTo>
                    <a:pt x="396347" y="2035067"/>
                  </a:lnTo>
                  <a:lnTo>
                    <a:pt x="396033" y="2035372"/>
                  </a:lnTo>
                  <a:lnTo>
                    <a:pt x="395595" y="2035733"/>
                  </a:lnTo>
                  <a:lnTo>
                    <a:pt x="395772" y="2036202"/>
                  </a:lnTo>
                  <a:lnTo>
                    <a:pt x="395330" y="2036873"/>
                  </a:lnTo>
                  <a:lnTo>
                    <a:pt x="394733" y="2037512"/>
                  </a:lnTo>
                  <a:lnTo>
                    <a:pt x="394593" y="2037612"/>
                  </a:lnTo>
                  <a:lnTo>
                    <a:pt x="394449" y="2037708"/>
                  </a:lnTo>
                  <a:lnTo>
                    <a:pt x="394298" y="2037795"/>
                  </a:lnTo>
                  <a:lnTo>
                    <a:pt x="394143" y="2037868"/>
                  </a:lnTo>
                  <a:lnTo>
                    <a:pt x="393985" y="2037932"/>
                  </a:lnTo>
                  <a:lnTo>
                    <a:pt x="393837" y="2037964"/>
                  </a:lnTo>
                  <a:lnTo>
                    <a:pt x="393520" y="2037982"/>
                  </a:lnTo>
                  <a:lnTo>
                    <a:pt x="393380" y="2038009"/>
                  </a:lnTo>
                  <a:lnTo>
                    <a:pt x="393240" y="2038123"/>
                  </a:lnTo>
                  <a:lnTo>
                    <a:pt x="393183" y="2038247"/>
                  </a:lnTo>
                  <a:lnTo>
                    <a:pt x="393115" y="2038347"/>
                  </a:lnTo>
                  <a:lnTo>
                    <a:pt x="393032" y="2038342"/>
                  </a:lnTo>
                  <a:lnTo>
                    <a:pt x="392911" y="2038278"/>
                  </a:lnTo>
                  <a:lnTo>
                    <a:pt x="392771" y="2038196"/>
                  </a:lnTo>
                  <a:lnTo>
                    <a:pt x="392639" y="2038128"/>
                  </a:lnTo>
                  <a:lnTo>
                    <a:pt x="392533" y="2038119"/>
                  </a:lnTo>
                  <a:lnTo>
                    <a:pt x="392477" y="2038196"/>
                  </a:lnTo>
                  <a:lnTo>
                    <a:pt x="392450" y="2038342"/>
                  </a:lnTo>
                  <a:lnTo>
                    <a:pt x="392439" y="2038520"/>
                  </a:lnTo>
                  <a:lnTo>
                    <a:pt x="392416" y="2038707"/>
                  </a:lnTo>
                  <a:lnTo>
                    <a:pt x="392367" y="2038858"/>
                  </a:lnTo>
                  <a:lnTo>
                    <a:pt x="392326" y="2038935"/>
                  </a:lnTo>
                  <a:lnTo>
                    <a:pt x="392280" y="2039008"/>
                  </a:lnTo>
                  <a:lnTo>
                    <a:pt x="392231" y="2039077"/>
                  </a:lnTo>
                  <a:lnTo>
                    <a:pt x="392174" y="2039141"/>
                  </a:lnTo>
                  <a:lnTo>
                    <a:pt x="392114" y="2039195"/>
                  </a:lnTo>
                  <a:lnTo>
                    <a:pt x="391985" y="2039259"/>
                  </a:lnTo>
                  <a:lnTo>
                    <a:pt x="391830" y="2039287"/>
                  </a:lnTo>
                  <a:lnTo>
                    <a:pt x="391657" y="2039291"/>
                  </a:lnTo>
                  <a:lnTo>
                    <a:pt x="391479" y="2039291"/>
                  </a:lnTo>
                  <a:lnTo>
                    <a:pt x="391154" y="2039319"/>
                  </a:lnTo>
                  <a:lnTo>
                    <a:pt x="390833" y="2039337"/>
                  </a:lnTo>
                  <a:lnTo>
                    <a:pt x="390682" y="2039364"/>
                  </a:lnTo>
                  <a:lnTo>
                    <a:pt x="390542" y="2039414"/>
                  </a:lnTo>
                  <a:lnTo>
                    <a:pt x="390432" y="2039487"/>
                  </a:lnTo>
                  <a:lnTo>
                    <a:pt x="390330" y="2039588"/>
                  </a:lnTo>
                  <a:lnTo>
                    <a:pt x="390141" y="2039802"/>
                  </a:lnTo>
                  <a:lnTo>
                    <a:pt x="390039" y="2039898"/>
                  </a:lnTo>
                  <a:lnTo>
                    <a:pt x="389914" y="2039989"/>
                  </a:lnTo>
                  <a:lnTo>
                    <a:pt x="389786" y="2040067"/>
                  </a:lnTo>
                  <a:lnTo>
                    <a:pt x="389518" y="2040213"/>
                  </a:lnTo>
                  <a:lnTo>
                    <a:pt x="389128" y="2040446"/>
                  </a:lnTo>
                  <a:lnTo>
                    <a:pt x="389000" y="2040519"/>
                  </a:lnTo>
                  <a:lnTo>
                    <a:pt x="388868" y="2040587"/>
                  </a:lnTo>
                  <a:lnTo>
                    <a:pt x="388732" y="2040651"/>
                  </a:lnTo>
                  <a:lnTo>
                    <a:pt x="388584" y="2040687"/>
                  </a:lnTo>
                  <a:lnTo>
                    <a:pt x="388429" y="2040715"/>
                  </a:lnTo>
                  <a:lnTo>
                    <a:pt x="388274" y="2040733"/>
                  </a:lnTo>
                  <a:lnTo>
                    <a:pt x="388127" y="2040765"/>
                  </a:lnTo>
                  <a:lnTo>
                    <a:pt x="387991" y="2040820"/>
                  </a:lnTo>
                  <a:lnTo>
                    <a:pt x="387893" y="2040893"/>
                  </a:lnTo>
                  <a:lnTo>
                    <a:pt x="387809" y="2040979"/>
                  </a:lnTo>
                  <a:lnTo>
                    <a:pt x="387730" y="2041075"/>
                  </a:lnTo>
                  <a:lnTo>
                    <a:pt x="387643" y="2041166"/>
                  </a:lnTo>
                  <a:lnTo>
                    <a:pt x="387552" y="2041244"/>
                  </a:lnTo>
                  <a:lnTo>
                    <a:pt x="387405" y="2041331"/>
                  </a:lnTo>
                  <a:lnTo>
                    <a:pt x="387246" y="2041395"/>
                  </a:lnTo>
                  <a:lnTo>
                    <a:pt x="387084" y="2041449"/>
                  </a:lnTo>
                  <a:lnTo>
                    <a:pt x="386747" y="2041541"/>
                  </a:lnTo>
                  <a:lnTo>
                    <a:pt x="386589" y="2041577"/>
                  </a:lnTo>
                  <a:lnTo>
                    <a:pt x="386426" y="2041609"/>
                  </a:lnTo>
                  <a:lnTo>
                    <a:pt x="386105" y="2041655"/>
                  </a:lnTo>
                  <a:lnTo>
                    <a:pt x="385780" y="2041709"/>
                  </a:lnTo>
                  <a:lnTo>
                    <a:pt x="385621" y="2041746"/>
                  </a:lnTo>
                  <a:lnTo>
                    <a:pt x="385459" y="2041778"/>
                  </a:lnTo>
                  <a:lnTo>
                    <a:pt x="385300" y="2041796"/>
                  </a:lnTo>
                  <a:lnTo>
                    <a:pt x="385141" y="2041787"/>
                  </a:lnTo>
                  <a:lnTo>
                    <a:pt x="385009" y="2041760"/>
                  </a:lnTo>
                  <a:lnTo>
                    <a:pt x="384880" y="2041719"/>
                  </a:lnTo>
                  <a:lnTo>
                    <a:pt x="384627" y="2041609"/>
                  </a:lnTo>
                  <a:lnTo>
                    <a:pt x="384499" y="2041563"/>
                  </a:lnTo>
                  <a:lnTo>
                    <a:pt x="384321" y="2041509"/>
                  </a:lnTo>
                  <a:lnTo>
                    <a:pt x="383788" y="2041376"/>
                  </a:lnTo>
                  <a:lnTo>
                    <a:pt x="383407" y="2041267"/>
                  </a:lnTo>
                  <a:lnTo>
                    <a:pt x="383203" y="2041198"/>
                  </a:lnTo>
                  <a:lnTo>
                    <a:pt x="382798" y="2041052"/>
                  </a:lnTo>
                  <a:lnTo>
                    <a:pt x="382602" y="2040975"/>
                  </a:lnTo>
                  <a:lnTo>
                    <a:pt x="382477" y="2040897"/>
                  </a:lnTo>
                  <a:lnTo>
                    <a:pt x="382349" y="2040829"/>
                  </a:lnTo>
                  <a:lnTo>
                    <a:pt x="382212" y="2040769"/>
                  </a:lnTo>
                  <a:lnTo>
                    <a:pt x="382076" y="2040719"/>
                  </a:lnTo>
                  <a:lnTo>
                    <a:pt x="381937" y="2040674"/>
                  </a:lnTo>
                  <a:lnTo>
                    <a:pt x="381816" y="2040651"/>
                  </a:lnTo>
                  <a:lnTo>
                    <a:pt x="381442" y="2040614"/>
                  </a:lnTo>
                  <a:lnTo>
                    <a:pt x="381321" y="2040592"/>
                  </a:lnTo>
                  <a:lnTo>
                    <a:pt x="380482" y="2040674"/>
                  </a:lnTo>
                  <a:lnTo>
                    <a:pt x="380372" y="2040674"/>
                  </a:lnTo>
                  <a:lnTo>
                    <a:pt x="380259" y="2040665"/>
                  </a:lnTo>
                  <a:lnTo>
                    <a:pt x="380145" y="2040642"/>
                  </a:lnTo>
                  <a:lnTo>
                    <a:pt x="380036" y="2040610"/>
                  </a:lnTo>
                  <a:lnTo>
                    <a:pt x="379934" y="2040564"/>
                  </a:lnTo>
                  <a:lnTo>
                    <a:pt x="379854" y="2040509"/>
                  </a:lnTo>
                  <a:lnTo>
                    <a:pt x="379639" y="2040286"/>
                  </a:lnTo>
                  <a:lnTo>
                    <a:pt x="379559" y="2040222"/>
                  </a:lnTo>
                  <a:lnTo>
                    <a:pt x="379386" y="2040154"/>
                  </a:lnTo>
                  <a:lnTo>
                    <a:pt x="379197" y="2040103"/>
                  </a:lnTo>
                  <a:lnTo>
                    <a:pt x="379110" y="2040071"/>
                  </a:lnTo>
                  <a:lnTo>
                    <a:pt x="379015" y="2040026"/>
                  </a:lnTo>
                  <a:lnTo>
                    <a:pt x="378834" y="2039916"/>
                  </a:lnTo>
                  <a:lnTo>
                    <a:pt x="378660" y="2039802"/>
                  </a:lnTo>
                  <a:lnTo>
                    <a:pt x="378460" y="2039656"/>
                  </a:lnTo>
                  <a:lnTo>
                    <a:pt x="378331" y="2039556"/>
                  </a:lnTo>
                  <a:lnTo>
                    <a:pt x="378229" y="2039465"/>
                  </a:lnTo>
                  <a:lnTo>
                    <a:pt x="378036" y="2039273"/>
                  </a:lnTo>
                  <a:lnTo>
                    <a:pt x="377836" y="2039091"/>
                  </a:lnTo>
                  <a:lnTo>
                    <a:pt x="377534" y="2038858"/>
                  </a:lnTo>
                  <a:lnTo>
                    <a:pt x="377318" y="2038721"/>
                  </a:lnTo>
                  <a:lnTo>
                    <a:pt x="377179" y="2038639"/>
                  </a:lnTo>
                  <a:lnTo>
                    <a:pt x="376888" y="2038493"/>
                  </a:lnTo>
                  <a:lnTo>
                    <a:pt x="376736" y="2038438"/>
                  </a:lnTo>
                  <a:lnTo>
                    <a:pt x="376585" y="2038397"/>
                  </a:lnTo>
                  <a:lnTo>
                    <a:pt x="376438" y="2038374"/>
                  </a:lnTo>
                  <a:lnTo>
                    <a:pt x="376283" y="2038370"/>
                  </a:lnTo>
                  <a:lnTo>
                    <a:pt x="376128" y="2038379"/>
                  </a:lnTo>
                  <a:lnTo>
                    <a:pt x="375822" y="2038406"/>
                  </a:lnTo>
                  <a:lnTo>
                    <a:pt x="375516" y="2038447"/>
                  </a:lnTo>
                  <a:lnTo>
                    <a:pt x="375319" y="2038493"/>
                  </a:lnTo>
                  <a:lnTo>
                    <a:pt x="375179" y="2038538"/>
                  </a:lnTo>
                  <a:lnTo>
                    <a:pt x="375039" y="2038598"/>
                  </a:lnTo>
                  <a:lnTo>
                    <a:pt x="374903" y="2038666"/>
                  </a:lnTo>
                  <a:lnTo>
                    <a:pt x="374771" y="2038739"/>
                  </a:lnTo>
                  <a:lnTo>
                    <a:pt x="374643" y="2038817"/>
                  </a:lnTo>
                  <a:lnTo>
                    <a:pt x="374507" y="2038922"/>
                  </a:lnTo>
                  <a:lnTo>
                    <a:pt x="374382" y="2039049"/>
                  </a:lnTo>
                  <a:lnTo>
                    <a:pt x="374261" y="2039182"/>
                  </a:lnTo>
                  <a:lnTo>
                    <a:pt x="374132" y="2039296"/>
                  </a:lnTo>
                  <a:lnTo>
                    <a:pt x="373989" y="2039378"/>
                  </a:lnTo>
                  <a:lnTo>
                    <a:pt x="373883" y="2039414"/>
                  </a:lnTo>
                  <a:lnTo>
                    <a:pt x="373660" y="2039451"/>
                  </a:lnTo>
                  <a:lnTo>
                    <a:pt x="373547" y="2039465"/>
                  </a:lnTo>
                  <a:lnTo>
                    <a:pt x="373437" y="2039487"/>
                  </a:lnTo>
                  <a:lnTo>
                    <a:pt x="373328" y="2039519"/>
                  </a:lnTo>
                  <a:lnTo>
                    <a:pt x="373112" y="2039592"/>
                  </a:lnTo>
                  <a:lnTo>
                    <a:pt x="373006" y="2039643"/>
                  </a:lnTo>
                  <a:lnTo>
                    <a:pt x="372908" y="2039697"/>
                  </a:lnTo>
                  <a:lnTo>
                    <a:pt x="372802" y="2039780"/>
                  </a:lnTo>
                  <a:lnTo>
                    <a:pt x="372708" y="2039880"/>
                  </a:lnTo>
                  <a:lnTo>
                    <a:pt x="372617" y="2039989"/>
                  </a:lnTo>
                  <a:lnTo>
                    <a:pt x="372447" y="2040213"/>
                  </a:lnTo>
                  <a:lnTo>
                    <a:pt x="372387" y="2040300"/>
                  </a:lnTo>
                  <a:lnTo>
                    <a:pt x="372217" y="2040560"/>
                  </a:lnTo>
                  <a:lnTo>
                    <a:pt x="372152" y="2040642"/>
                  </a:lnTo>
                  <a:lnTo>
                    <a:pt x="372088" y="2040710"/>
                  </a:lnTo>
                  <a:lnTo>
                    <a:pt x="371941" y="2040847"/>
                  </a:lnTo>
                  <a:lnTo>
                    <a:pt x="371789" y="2040970"/>
                  </a:lnTo>
                  <a:lnTo>
                    <a:pt x="371699" y="2041030"/>
                  </a:lnTo>
                  <a:lnTo>
                    <a:pt x="371506" y="2041130"/>
                  </a:lnTo>
                  <a:lnTo>
                    <a:pt x="371411" y="2041185"/>
                  </a:lnTo>
                  <a:lnTo>
                    <a:pt x="371328" y="2041249"/>
                  </a:lnTo>
                  <a:lnTo>
                    <a:pt x="371264" y="2041326"/>
                  </a:lnTo>
                  <a:lnTo>
                    <a:pt x="371207" y="2041413"/>
                  </a:lnTo>
                  <a:lnTo>
                    <a:pt x="371102" y="2041595"/>
                  </a:lnTo>
                  <a:lnTo>
                    <a:pt x="371037" y="2041673"/>
                  </a:lnTo>
                  <a:lnTo>
                    <a:pt x="370966" y="2041741"/>
                  </a:lnTo>
                  <a:lnTo>
                    <a:pt x="370890" y="2041805"/>
                  </a:lnTo>
                  <a:lnTo>
                    <a:pt x="370648" y="2041979"/>
                  </a:lnTo>
                  <a:lnTo>
                    <a:pt x="370376" y="2042198"/>
                  </a:lnTo>
                  <a:lnTo>
                    <a:pt x="370285" y="2042266"/>
                  </a:lnTo>
                  <a:lnTo>
                    <a:pt x="370134" y="2042366"/>
                  </a:lnTo>
                  <a:lnTo>
                    <a:pt x="369571" y="2042677"/>
                  </a:lnTo>
                  <a:lnTo>
                    <a:pt x="369333" y="2042814"/>
                  </a:lnTo>
                  <a:lnTo>
                    <a:pt x="369023" y="2043010"/>
                  </a:lnTo>
                  <a:lnTo>
                    <a:pt x="368868" y="2043119"/>
                  </a:lnTo>
                  <a:lnTo>
                    <a:pt x="368717" y="2043238"/>
                  </a:lnTo>
                  <a:lnTo>
                    <a:pt x="368445" y="2043470"/>
                  </a:lnTo>
                  <a:lnTo>
                    <a:pt x="368335" y="2043566"/>
                  </a:lnTo>
                  <a:lnTo>
                    <a:pt x="368025" y="2043854"/>
                  </a:lnTo>
                  <a:lnTo>
                    <a:pt x="367957" y="2043922"/>
                  </a:lnTo>
                  <a:lnTo>
                    <a:pt x="367836" y="2044054"/>
                  </a:lnTo>
                  <a:lnTo>
                    <a:pt x="367738" y="2044201"/>
                  </a:lnTo>
                  <a:lnTo>
                    <a:pt x="367685" y="2044264"/>
                  </a:lnTo>
                  <a:lnTo>
                    <a:pt x="367572" y="2044356"/>
                  </a:lnTo>
                  <a:lnTo>
                    <a:pt x="367455" y="2044420"/>
                  </a:lnTo>
                  <a:lnTo>
                    <a:pt x="367334" y="2044461"/>
                  </a:lnTo>
                  <a:lnTo>
                    <a:pt x="367217" y="2044456"/>
                  </a:lnTo>
                  <a:lnTo>
                    <a:pt x="367088" y="2044415"/>
                  </a:lnTo>
                  <a:lnTo>
                    <a:pt x="366956" y="2044351"/>
                  </a:lnTo>
                  <a:lnTo>
                    <a:pt x="366827" y="2044283"/>
                  </a:lnTo>
                  <a:lnTo>
                    <a:pt x="366695" y="2044232"/>
                  </a:lnTo>
                  <a:lnTo>
                    <a:pt x="366404" y="2044159"/>
                  </a:lnTo>
                  <a:lnTo>
                    <a:pt x="366336" y="2044128"/>
                  </a:lnTo>
                  <a:lnTo>
                    <a:pt x="366253" y="2044077"/>
                  </a:lnTo>
                  <a:lnTo>
                    <a:pt x="366019" y="2043854"/>
                  </a:lnTo>
                  <a:lnTo>
                    <a:pt x="365939" y="2043785"/>
                  </a:lnTo>
                  <a:lnTo>
                    <a:pt x="365845" y="2043726"/>
                  </a:lnTo>
                  <a:lnTo>
                    <a:pt x="365440" y="2043516"/>
                  </a:lnTo>
                  <a:lnTo>
                    <a:pt x="364896" y="2043183"/>
                  </a:lnTo>
                  <a:lnTo>
                    <a:pt x="364613" y="2042991"/>
                  </a:lnTo>
                  <a:lnTo>
                    <a:pt x="364522" y="2042923"/>
                  </a:lnTo>
                  <a:lnTo>
                    <a:pt x="364348" y="2042768"/>
                  </a:lnTo>
                  <a:lnTo>
                    <a:pt x="364182" y="2042604"/>
                  </a:lnTo>
                  <a:lnTo>
                    <a:pt x="364106" y="2042517"/>
                  </a:lnTo>
                  <a:lnTo>
                    <a:pt x="364118" y="2042280"/>
                  </a:lnTo>
                  <a:lnTo>
                    <a:pt x="364148" y="2042042"/>
                  </a:lnTo>
                  <a:lnTo>
                    <a:pt x="364216" y="2041568"/>
                  </a:lnTo>
                  <a:lnTo>
                    <a:pt x="364239" y="2041340"/>
                  </a:lnTo>
                  <a:lnTo>
                    <a:pt x="364254" y="2041112"/>
                  </a:lnTo>
                  <a:lnTo>
                    <a:pt x="364276" y="2040884"/>
                  </a:lnTo>
                  <a:lnTo>
                    <a:pt x="364318" y="2040669"/>
                  </a:lnTo>
                  <a:lnTo>
                    <a:pt x="364394" y="2040464"/>
                  </a:lnTo>
                  <a:lnTo>
                    <a:pt x="364447" y="2040377"/>
                  </a:lnTo>
                  <a:lnTo>
                    <a:pt x="364579" y="2040213"/>
                  </a:lnTo>
                  <a:lnTo>
                    <a:pt x="364635" y="2040126"/>
                  </a:lnTo>
                  <a:lnTo>
                    <a:pt x="364677" y="2040035"/>
                  </a:lnTo>
                  <a:lnTo>
                    <a:pt x="364703" y="2039894"/>
                  </a:lnTo>
                  <a:lnTo>
                    <a:pt x="364703" y="2039729"/>
                  </a:lnTo>
                  <a:lnTo>
                    <a:pt x="364681" y="2039570"/>
                  </a:lnTo>
                  <a:lnTo>
                    <a:pt x="364635" y="2039414"/>
                  </a:lnTo>
                  <a:lnTo>
                    <a:pt x="364571" y="2039282"/>
                  </a:lnTo>
                  <a:lnTo>
                    <a:pt x="365267" y="2037904"/>
                  </a:lnTo>
                  <a:lnTo>
                    <a:pt x="365350" y="2037877"/>
                  </a:lnTo>
                  <a:lnTo>
                    <a:pt x="365425" y="2037836"/>
                  </a:lnTo>
                  <a:lnTo>
                    <a:pt x="365474" y="2037767"/>
                  </a:lnTo>
                  <a:lnTo>
                    <a:pt x="365505" y="2037663"/>
                  </a:lnTo>
                  <a:lnTo>
                    <a:pt x="365520" y="2037535"/>
                  </a:lnTo>
                  <a:lnTo>
                    <a:pt x="365520" y="2037402"/>
                  </a:lnTo>
                  <a:lnTo>
                    <a:pt x="365512" y="2037284"/>
                  </a:lnTo>
                  <a:lnTo>
                    <a:pt x="365463" y="2037129"/>
                  </a:lnTo>
                  <a:lnTo>
                    <a:pt x="365369" y="2036978"/>
                  </a:lnTo>
                  <a:lnTo>
                    <a:pt x="365255" y="2036828"/>
                  </a:lnTo>
                  <a:lnTo>
                    <a:pt x="365168" y="2036677"/>
                  </a:lnTo>
                  <a:lnTo>
                    <a:pt x="365134" y="2036526"/>
                  </a:lnTo>
                  <a:lnTo>
                    <a:pt x="365161" y="2036412"/>
                  </a:lnTo>
                  <a:lnTo>
                    <a:pt x="365217" y="2036294"/>
                  </a:lnTo>
                  <a:lnTo>
                    <a:pt x="365289" y="2036175"/>
                  </a:lnTo>
                  <a:lnTo>
                    <a:pt x="365350" y="2036061"/>
                  </a:lnTo>
                  <a:lnTo>
                    <a:pt x="365380" y="2035942"/>
                  </a:lnTo>
                  <a:lnTo>
                    <a:pt x="365369" y="2035783"/>
                  </a:lnTo>
                  <a:lnTo>
                    <a:pt x="365319" y="2035623"/>
                  </a:lnTo>
                  <a:lnTo>
                    <a:pt x="365248" y="2035459"/>
                  </a:lnTo>
                  <a:lnTo>
                    <a:pt x="365081" y="2035144"/>
                  </a:lnTo>
                  <a:lnTo>
                    <a:pt x="364991" y="2034989"/>
                  </a:lnTo>
                  <a:lnTo>
                    <a:pt x="364889" y="2034843"/>
                  </a:lnTo>
                  <a:lnTo>
                    <a:pt x="364779" y="2034697"/>
                  </a:lnTo>
                  <a:lnTo>
                    <a:pt x="364662" y="2034556"/>
                  </a:lnTo>
                  <a:lnTo>
                    <a:pt x="364541" y="2034423"/>
                  </a:lnTo>
                  <a:lnTo>
                    <a:pt x="364428" y="2034309"/>
                  </a:lnTo>
                  <a:lnTo>
                    <a:pt x="364307" y="2034200"/>
                  </a:lnTo>
                  <a:lnTo>
                    <a:pt x="364182" y="2034095"/>
                  </a:lnTo>
                  <a:lnTo>
                    <a:pt x="364053" y="2033994"/>
                  </a:lnTo>
                  <a:lnTo>
                    <a:pt x="363921" y="2033899"/>
                  </a:lnTo>
                  <a:lnTo>
                    <a:pt x="363800" y="2033821"/>
                  </a:lnTo>
                  <a:lnTo>
                    <a:pt x="363419" y="2033616"/>
                  </a:lnTo>
                  <a:lnTo>
                    <a:pt x="363298" y="2033534"/>
                  </a:lnTo>
                  <a:lnTo>
                    <a:pt x="363192" y="2033456"/>
                  </a:lnTo>
                  <a:lnTo>
                    <a:pt x="363086" y="2033374"/>
                  </a:lnTo>
                  <a:lnTo>
                    <a:pt x="362984" y="2033287"/>
                  </a:lnTo>
                  <a:lnTo>
                    <a:pt x="362897" y="2033196"/>
                  </a:lnTo>
                  <a:lnTo>
                    <a:pt x="362836" y="2033091"/>
                  </a:lnTo>
                  <a:lnTo>
                    <a:pt x="362814" y="2032963"/>
                  </a:lnTo>
                  <a:lnTo>
                    <a:pt x="362825" y="2032822"/>
                  </a:lnTo>
                  <a:lnTo>
                    <a:pt x="362859" y="2032676"/>
                  </a:lnTo>
                  <a:lnTo>
                    <a:pt x="362886" y="2032525"/>
                  </a:lnTo>
                  <a:lnTo>
                    <a:pt x="362886" y="2032379"/>
                  </a:lnTo>
                  <a:lnTo>
                    <a:pt x="362863" y="2032261"/>
                  </a:lnTo>
                  <a:lnTo>
                    <a:pt x="362825" y="2032142"/>
                  </a:lnTo>
                  <a:lnTo>
                    <a:pt x="362738" y="2031905"/>
                  </a:lnTo>
                  <a:lnTo>
                    <a:pt x="362700" y="2031786"/>
                  </a:lnTo>
                  <a:lnTo>
                    <a:pt x="362553" y="2031230"/>
                  </a:lnTo>
                  <a:lnTo>
                    <a:pt x="362493" y="2031047"/>
                  </a:lnTo>
                  <a:lnTo>
                    <a:pt x="362345" y="2030668"/>
                  </a:lnTo>
                  <a:lnTo>
                    <a:pt x="362311" y="2030500"/>
                  </a:lnTo>
                  <a:lnTo>
                    <a:pt x="362334" y="2030358"/>
                  </a:lnTo>
                  <a:lnTo>
                    <a:pt x="362398" y="2030253"/>
                  </a:lnTo>
                  <a:lnTo>
                    <a:pt x="362493" y="2030153"/>
                  </a:lnTo>
                  <a:lnTo>
                    <a:pt x="362602" y="2030066"/>
                  </a:lnTo>
                  <a:lnTo>
                    <a:pt x="362719" y="2030002"/>
                  </a:lnTo>
                  <a:lnTo>
                    <a:pt x="362836" y="2029961"/>
                  </a:lnTo>
                  <a:lnTo>
                    <a:pt x="363093" y="2029948"/>
                  </a:lnTo>
                  <a:lnTo>
                    <a:pt x="363358" y="2029897"/>
                  </a:lnTo>
                  <a:lnTo>
                    <a:pt x="363619" y="2029820"/>
                  </a:lnTo>
                  <a:lnTo>
                    <a:pt x="363868" y="2029715"/>
                  </a:lnTo>
                  <a:lnTo>
                    <a:pt x="364091" y="2029583"/>
                  </a:lnTo>
                  <a:lnTo>
                    <a:pt x="364246" y="2029473"/>
                  </a:lnTo>
                  <a:lnTo>
                    <a:pt x="364394" y="2029345"/>
                  </a:lnTo>
                  <a:lnTo>
                    <a:pt x="364530" y="2029204"/>
                  </a:lnTo>
                  <a:lnTo>
                    <a:pt x="364651" y="2029053"/>
                  </a:lnTo>
                  <a:lnTo>
                    <a:pt x="364753" y="2028894"/>
                  </a:lnTo>
                  <a:lnTo>
                    <a:pt x="364843" y="2028670"/>
                  </a:lnTo>
                  <a:lnTo>
                    <a:pt x="364885" y="2028419"/>
                  </a:lnTo>
                  <a:lnTo>
                    <a:pt x="364930" y="2027894"/>
                  </a:lnTo>
                  <a:lnTo>
                    <a:pt x="364976" y="2027644"/>
                  </a:lnTo>
                  <a:lnTo>
                    <a:pt x="365032" y="2027452"/>
                  </a:lnTo>
                  <a:lnTo>
                    <a:pt x="365093" y="2027260"/>
                  </a:lnTo>
                  <a:lnTo>
                    <a:pt x="365293" y="2026695"/>
                  </a:lnTo>
                  <a:lnTo>
                    <a:pt x="365361" y="2026526"/>
                  </a:lnTo>
                  <a:lnTo>
                    <a:pt x="365505" y="2026193"/>
                  </a:lnTo>
                  <a:lnTo>
                    <a:pt x="365565" y="2026019"/>
                  </a:lnTo>
                  <a:lnTo>
                    <a:pt x="365610" y="2025846"/>
                  </a:lnTo>
                  <a:lnTo>
                    <a:pt x="365629" y="2025650"/>
                  </a:lnTo>
                  <a:lnTo>
                    <a:pt x="365629" y="2025449"/>
                  </a:lnTo>
                  <a:lnTo>
                    <a:pt x="365595" y="2025043"/>
                  </a:lnTo>
                  <a:lnTo>
                    <a:pt x="365554" y="2024601"/>
                  </a:lnTo>
                  <a:lnTo>
                    <a:pt x="365527" y="2024359"/>
                  </a:lnTo>
                  <a:lnTo>
                    <a:pt x="365493" y="2024112"/>
                  </a:lnTo>
                  <a:lnTo>
                    <a:pt x="365452" y="2023875"/>
                  </a:lnTo>
                  <a:lnTo>
                    <a:pt x="365399" y="2023638"/>
                  </a:lnTo>
                  <a:lnTo>
                    <a:pt x="365331" y="2023401"/>
                  </a:lnTo>
                  <a:lnTo>
                    <a:pt x="365248" y="2023163"/>
                  </a:lnTo>
                  <a:lnTo>
                    <a:pt x="364771" y="2021982"/>
                  </a:lnTo>
                  <a:lnTo>
                    <a:pt x="364556" y="2021498"/>
                  </a:lnTo>
                  <a:lnTo>
                    <a:pt x="364443" y="2021261"/>
                  </a:lnTo>
                  <a:lnTo>
                    <a:pt x="364280" y="2020974"/>
                  </a:lnTo>
                  <a:lnTo>
                    <a:pt x="363910" y="2020417"/>
                  </a:lnTo>
                  <a:lnTo>
                    <a:pt x="363744" y="2020134"/>
                  </a:lnTo>
                  <a:lnTo>
                    <a:pt x="363619" y="2019838"/>
                  </a:lnTo>
                  <a:lnTo>
                    <a:pt x="363570" y="2019673"/>
                  </a:lnTo>
                  <a:lnTo>
                    <a:pt x="363502" y="2019327"/>
                  </a:lnTo>
                  <a:lnTo>
                    <a:pt x="363471" y="2019153"/>
                  </a:lnTo>
                  <a:lnTo>
                    <a:pt x="363434" y="2018984"/>
                  </a:lnTo>
                  <a:lnTo>
                    <a:pt x="363339" y="2018665"/>
                  </a:lnTo>
                  <a:lnTo>
                    <a:pt x="363312" y="2018592"/>
                  </a:lnTo>
                  <a:lnTo>
                    <a:pt x="363226" y="2018355"/>
                  </a:lnTo>
                  <a:lnTo>
                    <a:pt x="363105" y="2018045"/>
                  </a:lnTo>
                  <a:lnTo>
                    <a:pt x="362995" y="2017734"/>
                  </a:lnTo>
                  <a:lnTo>
                    <a:pt x="362912" y="2017420"/>
                  </a:lnTo>
                  <a:lnTo>
                    <a:pt x="362848" y="2017082"/>
                  </a:lnTo>
                  <a:lnTo>
                    <a:pt x="362803" y="2016740"/>
                  </a:lnTo>
                  <a:lnTo>
                    <a:pt x="362769" y="2016398"/>
                  </a:lnTo>
                  <a:lnTo>
                    <a:pt x="362750" y="2016051"/>
                  </a:lnTo>
                  <a:lnTo>
                    <a:pt x="362742" y="2015709"/>
                  </a:lnTo>
                  <a:lnTo>
                    <a:pt x="362746" y="2015385"/>
                  </a:lnTo>
                  <a:lnTo>
                    <a:pt x="362753" y="2015061"/>
                  </a:lnTo>
                  <a:lnTo>
                    <a:pt x="362772" y="2014737"/>
                  </a:lnTo>
                  <a:lnTo>
                    <a:pt x="362814" y="2014418"/>
                  </a:lnTo>
                  <a:lnTo>
                    <a:pt x="362870" y="2014103"/>
                  </a:lnTo>
                  <a:lnTo>
                    <a:pt x="362912" y="2013961"/>
                  </a:lnTo>
                  <a:lnTo>
                    <a:pt x="363007" y="2013688"/>
                  </a:lnTo>
                  <a:lnTo>
                    <a:pt x="363052" y="2013546"/>
                  </a:lnTo>
                  <a:lnTo>
                    <a:pt x="363086" y="2013405"/>
                  </a:lnTo>
                  <a:lnTo>
                    <a:pt x="363109" y="2013104"/>
                  </a:lnTo>
                  <a:lnTo>
                    <a:pt x="363090" y="2012789"/>
                  </a:lnTo>
                  <a:lnTo>
                    <a:pt x="363044" y="2012474"/>
                  </a:lnTo>
                  <a:lnTo>
                    <a:pt x="362980" y="2012155"/>
                  </a:lnTo>
                  <a:lnTo>
                    <a:pt x="362912" y="2011845"/>
                  </a:lnTo>
                  <a:lnTo>
                    <a:pt x="362852" y="2011589"/>
                  </a:lnTo>
                  <a:lnTo>
                    <a:pt x="362704" y="2011087"/>
                  </a:lnTo>
                  <a:lnTo>
                    <a:pt x="362621" y="2010836"/>
                  </a:lnTo>
                  <a:lnTo>
                    <a:pt x="362447" y="2010330"/>
                  </a:lnTo>
                  <a:lnTo>
                    <a:pt x="362349" y="2010079"/>
                  </a:lnTo>
                  <a:lnTo>
                    <a:pt x="362255" y="2009824"/>
                  </a:lnTo>
                  <a:lnTo>
                    <a:pt x="361952" y="2009048"/>
                  </a:lnTo>
                  <a:lnTo>
                    <a:pt x="361839" y="2008779"/>
                  </a:lnTo>
                  <a:lnTo>
                    <a:pt x="361729" y="2008505"/>
                  </a:lnTo>
                  <a:lnTo>
                    <a:pt x="361627" y="2008231"/>
                  </a:lnTo>
                  <a:lnTo>
                    <a:pt x="361533" y="2007958"/>
                  </a:lnTo>
                  <a:lnTo>
                    <a:pt x="361464" y="2007700"/>
                  </a:lnTo>
                  <a:lnTo>
                    <a:pt x="361449" y="2007648"/>
                  </a:lnTo>
                  <a:lnTo>
                    <a:pt x="361325" y="2007013"/>
                  </a:lnTo>
                  <a:lnTo>
                    <a:pt x="361253" y="2006699"/>
                  </a:lnTo>
                  <a:lnTo>
                    <a:pt x="361159" y="2006393"/>
                  </a:lnTo>
                  <a:lnTo>
                    <a:pt x="361094" y="2006242"/>
                  </a:lnTo>
                  <a:lnTo>
                    <a:pt x="360939" y="2005941"/>
                  </a:lnTo>
                  <a:lnTo>
                    <a:pt x="360871" y="2005791"/>
                  </a:lnTo>
                  <a:lnTo>
                    <a:pt x="360826" y="2005636"/>
                  </a:lnTo>
                  <a:lnTo>
                    <a:pt x="360788" y="2005435"/>
                  </a:lnTo>
                  <a:lnTo>
                    <a:pt x="360777" y="2005225"/>
                  </a:lnTo>
                  <a:lnTo>
                    <a:pt x="360781" y="2005011"/>
                  </a:lnTo>
                  <a:lnTo>
                    <a:pt x="360803" y="2004801"/>
                  </a:lnTo>
                  <a:lnTo>
                    <a:pt x="360845" y="2004600"/>
                  </a:lnTo>
                  <a:lnTo>
                    <a:pt x="360792" y="2004418"/>
                  </a:lnTo>
                  <a:lnTo>
                    <a:pt x="360690" y="2004043"/>
                  </a:lnTo>
                  <a:lnTo>
                    <a:pt x="360595" y="2003669"/>
                  </a:lnTo>
                  <a:lnTo>
                    <a:pt x="360554" y="2003492"/>
                  </a:lnTo>
                  <a:lnTo>
                    <a:pt x="360475" y="2003136"/>
                  </a:lnTo>
                  <a:lnTo>
                    <a:pt x="360391" y="2002784"/>
                  </a:lnTo>
                  <a:lnTo>
                    <a:pt x="360350" y="2002616"/>
                  </a:lnTo>
                  <a:lnTo>
                    <a:pt x="360259" y="2002283"/>
                  </a:lnTo>
                  <a:lnTo>
                    <a:pt x="360218" y="2002114"/>
                  </a:lnTo>
                  <a:lnTo>
                    <a:pt x="360187" y="2001945"/>
                  </a:lnTo>
                  <a:lnTo>
                    <a:pt x="360161" y="2001721"/>
                  </a:lnTo>
                  <a:lnTo>
                    <a:pt x="360146" y="2001498"/>
                  </a:lnTo>
                  <a:lnTo>
                    <a:pt x="360138" y="2001270"/>
                  </a:lnTo>
                  <a:lnTo>
                    <a:pt x="360146" y="2001046"/>
                  </a:lnTo>
                  <a:lnTo>
                    <a:pt x="360161" y="2000818"/>
                  </a:lnTo>
                  <a:lnTo>
                    <a:pt x="360184" y="2000645"/>
                  </a:lnTo>
                  <a:lnTo>
                    <a:pt x="360214" y="2000467"/>
                  </a:lnTo>
                  <a:lnTo>
                    <a:pt x="360252" y="2000294"/>
                  </a:lnTo>
                  <a:lnTo>
                    <a:pt x="360320" y="1999942"/>
                  </a:lnTo>
                  <a:lnTo>
                    <a:pt x="360350" y="1999742"/>
                  </a:lnTo>
                  <a:lnTo>
                    <a:pt x="360403" y="1999336"/>
                  </a:lnTo>
                  <a:lnTo>
                    <a:pt x="360416" y="1999259"/>
                  </a:lnTo>
                  <a:lnTo>
                    <a:pt x="360437" y="1999135"/>
                  </a:lnTo>
                  <a:lnTo>
                    <a:pt x="360486" y="1998943"/>
                  </a:lnTo>
                  <a:lnTo>
                    <a:pt x="360569" y="1998738"/>
                  </a:lnTo>
                  <a:lnTo>
                    <a:pt x="360671" y="1998537"/>
                  </a:lnTo>
                  <a:lnTo>
                    <a:pt x="360894" y="1998149"/>
                  </a:lnTo>
                  <a:lnTo>
                    <a:pt x="360992" y="1997949"/>
                  </a:lnTo>
                  <a:lnTo>
                    <a:pt x="361166" y="1997547"/>
                  </a:lnTo>
                  <a:lnTo>
                    <a:pt x="361242" y="1997342"/>
                  </a:lnTo>
                  <a:lnTo>
                    <a:pt x="361310" y="1997137"/>
                  </a:lnTo>
                  <a:lnTo>
                    <a:pt x="361351" y="1996927"/>
                  </a:lnTo>
                  <a:lnTo>
                    <a:pt x="361366" y="1996763"/>
                  </a:lnTo>
                  <a:lnTo>
                    <a:pt x="361366" y="1996594"/>
                  </a:lnTo>
                  <a:lnTo>
                    <a:pt x="361340" y="1996092"/>
                  </a:lnTo>
                  <a:lnTo>
                    <a:pt x="361340" y="1995951"/>
                  </a:lnTo>
                  <a:lnTo>
                    <a:pt x="361317" y="1995385"/>
                  </a:lnTo>
                  <a:lnTo>
                    <a:pt x="361317" y="1994874"/>
                  </a:lnTo>
                  <a:lnTo>
                    <a:pt x="361321" y="1994619"/>
                  </a:lnTo>
                  <a:lnTo>
                    <a:pt x="361329" y="1994363"/>
                  </a:lnTo>
                  <a:lnTo>
                    <a:pt x="361340" y="1994108"/>
                  </a:lnTo>
                  <a:lnTo>
                    <a:pt x="361359" y="1993870"/>
                  </a:lnTo>
                  <a:lnTo>
                    <a:pt x="361404" y="1993400"/>
                  </a:lnTo>
                  <a:lnTo>
                    <a:pt x="361423" y="1993163"/>
                  </a:lnTo>
                  <a:lnTo>
                    <a:pt x="361427" y="1992931"/>
                  </a:lnTo>
                  <a:lnTo>
                    <a:pt x="361419" y="1992762"/>
                  </a:lnTo>
                  <a:lnTo>
                    <a:pt x="361389" y="1992429"/>
                  </a:lnTo>
                  <a:lnTo>
                    <a:pt x="361344" y="1992100"/>
                  </a:lnTo>
                  <a:lnTo>
                    <a:pt x="361313" y="1991941"/>
                  </a:lnTo>
                  <a:lnTo>
                    <a:pt x="361234" y="1991617"/>
                  </a:lnTo>
                  <a:lnTo>
                    <a:pt x="361204" y="1991457"/>
                  </a:lnTo>
                  <a:lnTo>
                    <a:pt x="361200" y="1991302"/>
                  </a:lnTo>
                  <a:lnTo>
                    <a:pt x="361234" y="1991129"/>
                  </a:lnTo>
                  <a:lnTo>
                    <a:pt x="361298" y="1990955"/>
                  </a:lnTo>
                  <a:lnTo>
                    <a:pt x="361461" y="1990618"/>
                  </a:lnTo>
                  <a:lnTo>
                    <a:pt x="361533" y="1990444"/>
                  </a:lnTo>
                  <a:lnTo>
                    <a:pt x="361646" y="1990143"/>
                  </a:lnTo>
                  <a:lnTo>
                    <a:pt x="361699" y="1989993"/>
                  </a:lnTo>
                  <a:lnTo>
                    <a:pt x="361801" y="1989687"/>
                  </a:lnTo>
                  <a:lnTo>
                    <a:pt x="361846" y="1989537"/>
                  </a:lnTo>
                  <a:lnTo>
                    <a:pt x="361929" y="1989231"/>
                  </a:lnTo>
                  <a:lnTo>
                    <a:pt x="362005" y="1988925"/>
                  </a:lnTo>
                  <a:lnTo>
                    <a:pt x="362050" y="1988720"/>
                  </a:lnTo>
                  <a:lnTo>
                    <a:pt x="362126" y="1988314"/>
                  </a:lnTo>
                  <a:lnTo>
                    <a:pt x="362168" y="1988109"/>
                  </a:lnTo>
                  <a:lnTo>
                    <a:pt x="362213" y="1987908"/>
                  </a:lnTo>
                  <a:lnTo>
                    <a:pt x="362345" y="1987424"/>
                  </a:lnTo>
                  <a:lnTo>
                    <a:pt x="362421" y="1987187"/>
                  </a:lnTo>
                  <a:lnTo>
                    <a:pt x="362508" y="1986955"/>
                  </a:lnTo>
                  <a:lnTo>
                    <a:pt x="362617" y="1986736"/>
                  </a:lnTo>
                  <a:lnTo>
                    <a:pt x="362682" y="1986626"/>
                  </a:lnTo>
                  <a:lnTo>
                    <a:pt x="362750" y="1986521"/>
                  </a:lnTo>
                  <a:lnTo>
                    <a:pt x="362893" y="1986316"/>
                  </a:lnTo>
                  <a:lnTo>
                    <a:pt x="362973" y="1986216"/>
                  </a:lnTo>
                  <a:lnTo>
                    <a:pt x="363135" y="1986111"/>
                  </a:lnTo>
                  <a:lnTo>
                    <a:pt x="363294" y="1985997"/>
                  </a:lnTo>
                  <a:lnTo>
                    <a:pt x="363445" y="1985873"/>
                  </a:lnTo>
                  <a:lnTo>
                    <a:pt x="363589" y="1985746"/>
                  </a:lnTo>
                  <a:lnTo>
                    <a:pt x="363728" y="1985609"/>
                  </a:lnTo>
                  <a:lnTo>
                    <a:pt x="363823" y="1985504"/>
                  </a:lnTo>
                  <a:lnTo>
                    <a:pt x="364171" y="1985057"/>
                  </a:lnTo>
                  <a:lnTo>
                    <a:pt x="364484" y="1984696"/>
                  </a:lnTo>
                  <a:lnTo>
                    <a:pt x="364583" y="1984573"/>
                  </a:lnTo>
                  <a:lnTo>
                    <a:pt x="364677" y="1984446"/>
                  </a:lnTo>
                  <a:lnTo>
                    <a:pt x="364741" y="1984327"/>
                  </a:lnTo>
                  <a:lnTo>
                    <a:pt x="364855" y="1984076"/>
                  </a:lnTo>
                  <a:lnTo>
                    <a:pt x="364915" y="1983962"/>
                  </a:lnTo>
                  <a:lnTo>
                    <a:pt x="364994" y="1983862"/>
                  </a:lnTo>
                  <a:lnTo>
                    <a:pt x="365059" y="1983816"/>
                  </a:lnTo>
                  <a:lnTo>
                    <a:pt x="365198" y="1983743"/>
                  </a:lnTo>
                  <a:lnTo>
                    <a:pt x="365308" y="1983652"/>
                  </a:lnTo>
                  <a:lnTo>
                    <a:pt x="365346" y="1983579"/>
                  </a:lnTo>
                  <a:lnTo>
                    <a:pt x="365372" y="1983497"/>
                  </a:lnTo>
                  <a:lnTo>
                    <a:pt x="365391" y="1983410"/>
                  </a:lnTo>
                  <a:lnTo>
                    <a:pt x="365376" y="1983246"/>
                  </a:lnTo>
                  <a:lnTo>
                    <a:pt x="365297" y="1983187"/>
                  </a:lnTo>
                  <a:lnTo>
                    <a:pt x="365134" y="1983146"/>
                  </a:lnTo>
                  <a:lnTo>
                    <a:pt x="364945" y="1983118"/>
                  </a:lnTo>
                  <a:lnTo>
                    <a:pt x="364787" y="1983082"/>
                  </a:lnTo>
                  <a:lnTo>
                    <a:pt x="364703" y="1983018"/>
                  </a:lnTo>
                  <a:lnTo>
                    <a:pt x="364692" y="1982926"/>
                  </a:lnTo>
                  <a:lnTo>
                    <a:pt x="364715" y="1982826"/>
                  </a:lnTo>
                  <a:lnTo>
                    <a:pt x="364756" y="1982721"/>
                  </a:lnTo>
                  <a:lnTo>
                    <a:pt x="364809" y="1982616"/>
                  </a:lnTo>
                  <a:lnTo>
                    <a:pt x="364866" y="1982525"/>
                  </a:lnTo>
                  <a:lnTo>
                    <a:pt x="364938" y="1982438"/>
                  </a:lnTo>
                  <a:lnTo>
                    <a:pt x="365028" y="1982356"/>
                  </a:lnTo>
                  <a:lnTo>
                    <a:pt x="365127" y="1982288"/>
                  </a:lnTo>
                  <a:lnTo>
                    <a:pt x="365335" y="1982160"/>
                  </a:lnTo>
                  <a:lnTo>
                    <a:pt x="365440" y="1982110"/>
                  </a:lnTo>
                  <a:lnTo>
                    <a:pt x="365660" y="1982023"/>
                  </a:lnTo>
                  <a:lnTo>
                    <a:pt x="365765" y="1981978"/>
                  </a:lnTo>
                  <a:lnTo>
                    <a:pt x="365867" y="1981923"/>
                  </a:lnTo>
                  <a:lnTo>
                    <a:pt x="365992" y="1981823"/>
                  </a:lnTo>
                  <a:lnTo>
                    <a:pt x="366105" y="1981709"/>
                  </a:lnTo>
                  <a:lnTo>
                    <a:pt x="366215" y="1981581"/>
                  </a:lnTo>
                  <a:lnTo>
                    <a:pt x="366404" y="1981312"/>
                  </a:lnTo>
                  <a:lnTo>
                    <a:pt x="366461" y="1981216"/>
                  </a:lnTo>
                  <a:lnTo>
                    <a:pt x="366567" y="1981020"/>
                  </a:lnTo>
                  <a:lnTo>
                    <a:pt x="366661" y="1980819"/>
                  </a:lnTo>
                  <a:lnTo>
                    <a:pt x="366733" y="1980646"/>
                  </a:lnTo>
                  <a:lnTo>
                    <a:pt x="366793" y="1980468"/>
                  </a:lnTo>
                  <a:lnTo>
                    <a:pt x="366850" y="1980285"/>
                  </a:lnTo>
                  <a:lnTo>
                    <a:pt x="366952" y="1979925"/>
                  </a:lnTo>
                  <a:lnTo>
                    <a:pt x="367001" y="1979697"/>
                  </a:lnTo>
                  <a:lnTo>
                    <a:pt x="367024" y="1979460"/>
                  </a:lnTo>
                  <a:lnTo>
                    <a:pt x="367054" y="1979227"/>
                  </a:lnTo>
                  <a:lnTo>
                    <a:pt x="367103" y="1979003"/>
                  </a:lnTo>
                  <a:lnTo>
                    <a:pt x="367190" y="1978807"/>
                  </a:lnTo>
                  <a:lnTo>
                    <a:pt x="367269" y="1978702"/>
                  </a:lnTo>
                  <a:lnTo>
                    <a:pt x="367360" y="1978602"/>
                  </a:lnTo>
                  <a:lnTo>
                    <a:pt x="367458" y="1978506"/>
                  </a:lnTo>
                  <a:lnTo>
                    <a:pt x="367723" y="1978264"/>
                  </a:lnTo>
                  <a:lnTo>
                    <a:pt x="367916" y="1978105"/>
                  </a:lnTo>
                  <a:lnTo>
                    <a:pt x="367976" y="1978045"/>
                  </a:lnTo>
                  <a:lnTo>
                    <a:pt x="368105" y="1977909"/>
                  </a:lnTo>
                  <a:lnTo>
                    <a:pt x="368226" y="1977763"/>
                  </a:lnTo>
                  <a:lnTo>
                    <a:pt x="368339" y="1977608"/>
                  </a:lnTo>
                  <a:lnTo>
                    <a:pt x="368456" y="1977457"/>
                  </a:lnTo>
                  <a:lnTo>
                    <a:pt x="368577" y="1977311"/>
                  </a:lnTo>
                  <a:lnTo>
                    <a:pt x="368826" y="1977065"/>
                  </a:lnTo>
                  <a:lnTo>
                    <a:pt x="369208" y="1976704"/>
                  </a:lnTo>
                  <a:lnTo>
                    <a:pt x="369684" y="1976234"/>
                  </a:lnTo>
                  <a:lnTo>
                    <a:pt x="369805" y="1976125"/>
                  </a:lnTo>
                  <a:lnTo>
                    <a:pt x="369960" y="1975993"/>
                  </a:lnTo>
                  <a:lnTo>
                    <a:pt x="370278" y="1975742"/>
                  </a:lnTo>
                  <a:lnTo>
                    <a:pt x="370591" y="1975486"/>
                  </a:lnTo>
                  <a:lnTo>
                    <a:pt x="370954" y="1975162"/>
                  </a:lnTo>
                  <a:lnTo>
                    <a:pt x="371189" y="1974939"/>
                  </a:lnTo>
                  <a:lnTo>
                    <a:pt x="371468" y="1974647"/>
                  </a:lnTo>
                  <a:lnTo>
                    <a:pt x="371604" y="1974496"/>
                  </a:lnTo>
                  <a:lnTo>
                    <a:pt x="371884" y="1974204"/>
                  </a:lnTo>
                  <a:lnTo>
                    <a:pt x="371982" y="1974109"/>
                  </a:lnTo>
                  <a:lnTo>
                    <a:pt x="372292" y="1973821"/>
                  </a:lnTo>
                  <a:lnTo>
                    <a:pt x="372387" y="1973716"/>
                  </a:lnTo>
                  <a:lnTo>
                    <a:pt x="372492" y="1973579"/>
                  </a:lnTo>
                  <a:lnTo>
                    <a:pt x="372591" y="1973434"/>
                  </a:lnTo>
                  <a:lnTo>
                    <a:pt x="372863" y="1972982"/>
                  </a:lnTo>
                  <a:lnTo>
                    <a:pt x="373105" y="1972599"/>
                  </a:lnTo>
                  <a:lnTo>
                    <a:pt x="373176" y="1972471"/>
                  </a:lnTo>
                  <a:lnTo>
                    <a:pt x="373244" y="1972334"/>
                  </a:lnTo>
                  <a:lnTo>
                    <a:pt x="373305" y="1972188"/>
                  </a:lnTo>
                  <a:lnTo>
                    <a:pt x="373354" y="1972042"/>
                  </a:lnTo>
                  <a:lnTo>
                    <a:pt x="373448" y="1971741"/>
                  </a:lnTo>
                  <a:lnTo>
                    <a:pt x="373505" y="1971595"/>
                  </a:lnTo>
                  <a:lnTo>
                    <a:pt x="373603" y="1971408"/>
                  </a:lnTo>
                  <a:lnTo>
                    <a:pt x="373762" y="1971134"/>
                  </a:lnTo>
                  <a:lnTo>
                    <a:pt x="373834" y="1970970"/>
                  </a:lnTo>
                  <a:lnTo>
                    <a:pt x="373898" y="1970788"/>
                  </a:lnTo>
                  <a:lnTo>
                    <a:pt x="373966" y="1970619"/>
                  </a:lnTo>
                  <a:lnTo>
                    <a:pt x="374046" y="1970478"/>
                  </a:lnTo>
                  <a:lnTo>
                    <a:pt x="374148" y="1970396"/>
                  </a:lnTo>
                  <a:lnTo>
                    <a:pt x="374238" y="1970368"/>
                  </a:lnTo>
                  <a:lnTo>
                    <a:pt x="374348" y="1970354"/>
                  </a:lnTo>
                  <a:lnTo>
                    <a:pt x="374454" y="1970350"/>
                  </a:lnTo>
                  <a:lnTo>
                    <a:pt x="374548" y="1970368"/>
                  </a:lnTo>
                  <a:lnTo>
                    <a:pt x="374620" y="1970468"/>
                  </a:lnTo>
                  <a:lnTo>
                    <a:pt x="374586" y="1970573"/>
                  </a:lnTo>
                  <a:lnTo>
                    <a:pt x="374465" y="1970838"/>
                  </a:lnTo>
                  <a:lnTo>
                    <a:pt x="374378" y="1971057"/>
                  </a:lnTo>
                  <a:lnTo>
                    <a:pt x="374291" y="1971258"/>
                  </a:lnTo>
                  <a:lnTo>
                    <a:pt x="374261" y="1971353"/>
                  </a:lnTo>
                  <a:lnTo>
                    <a:pt x="374250" y="1971454"/>
                  </a:lnTo>
                  <a:lnTo>
                    <a:pt x="374261" y="1971572"/>
                  </a:lnTo>
                  <a:lnTo>
                    <a:pt x="374287" y="1971700"/>
                  </a:lnTo>
                  <a:lnTo>
                    <a:pt x="374333" y="1971823"/>
                  </a:lnTo>
                  <a:lnTo>
                    <a:pt x="374389" y="1971924"/>
                  </a:lnTo>
                  <a:lnTo>
                    <a:pt x="374458" y="1971983"/>
                  </a:lnTo>
                  <a:lnTo>
                    <a:pt x="374533" y="1972001"/>
                  </a:lnTo>
                  <a:lnTo>
                    <a:pt x="374620" y="1971997"/>
                  </a:lnTo>
                  <a:lnTo>
                    <a:pt x="374711" y="1971978"/>
                  </a:lnTo>
                  <a:lnTo>
                    <a:pt x="374805" y="1971951"/>
                  </a:lnTo>
                  <a:lnTo>
                    <a:pt x="374892" y="1971933"/>
                  </a:lnTo>
                  <a:lnTo>
                    <a:pt x="375017" y="1971901"/>
                  </a:lnTo>
                  <a:lnTo>
                    <a:pt x="375262" y="1971828"/>
                  </a:lnTo>
                  <a:lnTo>
                    <a:pt x="375497" y="1971727"/>
                  </a:lnTo>
                  <a:lnTo>
                    <a:pt x="375652" y="1971645"/>
                  </a:lnTo>
                  <a:lnTo>
                    <a:pt x="375894" y="1971509"/>
                  </a:lnTo>
                  <a:lnTo>
                    <a:pt x="376007" y="1971431"/>
                  </a:lnTo>
                  <a:lnTo>
                    <a:pt x="376102" y="1971344"/>
                  </a:lnTo>
                  <a:lnTo>
                    <a:pt x="376162" y="1971249"/>
                  </a:lnTo>
                  <a:lnTo>
                    <a:pt x="376181" y="1971134"/>
                  </a:lnTo>
                  <a:lnTo>
                    <a:pt x="376169" y="1971011"/>
                  </a:lnTo>
                  <a:lnTo>
                    <a:pt x="376105" y="1970747"/>
                  </a:lnTo>
                  <a:lnTo>
                    <a:pt x="376079" y="1970614"/>
                  </a:lnTo>
                  <a:lnTo>
                    <a:pt x="376056" y="1970400"/>
                  </a:lnTo>
                  <a:lnTo>
                    <a:pt x="376035" y="1970158"/>
                  </a:lnTo>
                  <a:lnTo>
                    <a:pt x="376022" y="1970012"/>
                  </a:lnTo>
                  <a:lnTo>
                    <a:pt x="375973" y="1969889"/>
                  </a:lnTo>
                  <a:lnTo>
                    <a:pt x="375950" y="1969761"/>
                  </a:lnTo>
                  <a:lnTo>
                    <a:pt x="375920" y="1969615"/>
                  </a:lnTo>
                  <a:lnTo>
                    <a:pt x="375875" y="1969456"/>
                  </a:lnTo>
                  <a:lnTo>
                    <a:pt x="375822" y="1969127"/>
                  </a:lnTo>
                  <a:lnTo>
                    <a:pt x="375792" y="1968904"/>
                  </a:lnTo>
                  <a:lnTo>
                    <a:pt x="375746" y="1968831"/>
                  </a:lnTo>
                  <a:lnTo>
                    <a:pt x="375697" y="1968726"/>
                  </a:lnTo>
                  <a:lnTo>
                    <a:pt x="375629" y="1968534"/>
                  </a:lnTo>
                  <a:lnTo>
                    <a:pt x="375595" y="1968388"/>
                  </a:lnTo>
                  <a:lnTo>
                    <a:pt x="374987" y="1968662"/>
                  </a:lnTo>
                  <a:lnTo>
                    <a:pt x="374136" y="1966349"/>
                  </a:lnTo>
                  <a:lnTo>
                    <a:pt x="374148" y="1965902"/>
                  </a:lnTo>
                  <a:lnTo>
                    <a:pt x="374488" y="1965807"/>
                  </a:lnTo>
                  <a:lnTo>
                    <a:pt x="374458" y="1965688"/>
                  </a:lnTo>
                  <a:lnTo>
                    <a:pt x="374446" y="1965560"/>
                  </a:lnTo>
                  <a:lnTo>
                    <a:pt x="374469" y="1965464"/>
                  </a:lnTo>
                  <a:lnTo>
                    <a:pt x="374518" y="1965369"/>
                  </a:lnTo>
                  <a:lnTo>
                    <a:pt x="374556" y="1965287"/>
                  </a:lnTo>
                  <a:lnTo>
                    <a:pt x="374635" y="1965186"/>
                  </a:lnTo>
                  <a:lnTo>
                    <a:pt x="374677" y="1965122"/>
                  </a:lnTo>
                  <a:lnTo>
                    <a:pt x="374711" y="1965040"/>
                  </a:lnTo>
                  <a:lnTo>
                    <a:pt x="374730" y="1964954"/>
                  </a:lnTo>
                  <a:lnTo>
                    <a:pt x="374726" y="1964839"/>
                  </a:lnTo>
                  <a:lnTo>
                    <a:pt x="374688" y="1964703"/>
                  </a:lnTo>
                  <a:lnTo>
                    <a:pt x="374688" y="1964561"/>
                  </a:lnTo>
                  <a:lnTo>
                    <a:pt x="374673" y="1964475"/>
                  </a:lnTo>
                  <a:lnTo>
                    <a:pt x="374635" y="1964392"/>
                  </a:lnTo>
                  <a:lnTo>
                    <a:pt x="374563" y="1964251"/>
                  </a:lnTo>
                  <a:lnTo>
                    <a:pt x="374488" y="1964069"/>
                  </a:lnTo>
                  <a:lnTo>
                    <a:pt x="374420" y="1963923"/>
                  </a:lnTo>
                  <a:lnTo>
                    <a:pt x="374378" y="1963854"/>
                  </a:lnTo>
                  <a:lnTo>
                    <a:pt x="374405" y="1963772"/>
                  </a:lnTo>
                  <a:lnTo>
                    <a:pt x="374476" y="1963781"/>
                  </a:lnTo>
                  <a:lnTo>
                    <a:pt x="374499" y="1963690"/>
                  </a:lnTo>
                  <a:lnTo>
                    <a:pt x="374435" y="1963603"/>
                  </a:lnTo>
                  <a:lnTo>
                    <a:pt x="372787" y="1965113"/>
                  </a:lnTo>
                  <a:lnTo>
                    <a:pt x="372447" y="1964753"/>
                  </a:lnTo>
                  <a:lnTo>
                    <a:pt x="374216" y="1963120"/>
                  </a:lnTo>
                  <a:lnTo>
                    <a:pt x="374193" y="1962978"/>
                  </a:lnTo>
                  <a:lnTo>
                    <a:pt x="374178" y="1962842"/>
                  </a:lnTo>
                  <a:lnTo>
                    <a:pt x="374098" y="1962723"/>
                  </a:lnTo>
                  <a:lnTo>
                    <a:pt x="373921" y="1962782"/>
                  </a:lnTo>
                  <a:lnTo>
                    <a:pt x="373755" y="1962664"/>
                  </a:lnTo>
                  <a:lnTo>
                    <a:pt x="373403" y="1962988"/>
                  </a:lnTo>
                  <a:lnTo>
                    <a:pt x="372912" y="1961975"/>
                  </a:lnTo>
                  <a:lnTo>
                    <a:pt x="373358" y="1961455"/>
                  </a:lnTo>
                  <a:lnTo>
                    <a:pt x="373339" y="1960971"/>
                  </a:lnTo>
                  <a:lnTo>
                    <a:pt x="373297" y="1960647"/>
                  </a:lnTo>
                  <a:lnTo>
                    <a:pt x="373430" y="1960625"/>
                  </a:lnTo>
                  <a:lnTo>
                    <a:pt x="373498" y="1960606"/>
                  </a:lnTo>
                  <a:lnTo>
                    <a:pt x="373622" y="1960561"/>
                  </a:lnTo>
                  <a:lnTo>
                    <a:pt x="373732" y="1960515"/>
                  </a:lnTo>
                  <a:lnTo>
                    <a:pt x="373838" y="1960460"/>
                  </a:lnTo>
                  <a:lnTo>
                    <a:pt x="373940" y="1960397"/>
                  </a:lnTo>
                  <a:lnTo>
                    <a:pt x="374023" y="1960324"/>
                  </a:lnTo>
                  <a:lnTo>
                    <a:pt x="374076" y="1960241"/>
                  </a:lnTo>
                  <a:lnTo>
                    <a:pt x="374080" y="1960132"/>
                  </a:lnTo>
                  <a:lnTo>
                    <a:pt x="374063" y="1960089"/>
                  </a:lnTo>
                  <a:lnTo>
                    <a:pt x="374027" y="1959995"/>
                  </a:lnTo>
                  <a:lnTo>
                    <a:pt x="373944" y="1959845"/>
                  </a:lnTo>
                  <a:lnTo>
                    <a:pt x="373845" y="1959694"/>
                  </a:lnTo>
                  <a:lnTo>
                    <a:pt x="373762" y="1959548"/>
                  </a:lnTo>
                  <a:lnTo>
                    <a:pt x="373566" y="1959183"/>
                  </a:lnTo>
                  <a:lnTo>
                    <a:pt x="373456" y="1959005"/>
                  </a:lnTo>
                  <a:lnTo>
                    <a:pt x="373343" y="1958832"/>
                  </a:lnTo>
                  <a:lnTo>
                    <a:pt x="373214" y="1958672"/>
                  </a:lnTo>
                  <a:lnTo>
                    <a:pt x="373067" y="1958522"/>
                  </a:lnTo>
                  <a:lnTo>
                    <a:pt x="372904" y="1958385"/>
                  </a:lnTo>
                  <a:lnTo>
                    <a:pt x="372738" y="1958253"/>
                  </a:lnTo>
                  <a:lnTo>
                    <a:pt x="372390" y="1958002"/>
                  </a:lnTo>
                  <a:lnTo>
                    <a:pt x="372061" y="1957755"/>
                  </a:lnTo>
                  <a:lnTo>
                    <a:pt x="371835" y="1957605"/>
                  </a:lnTo>
                  <a:lnTo>
                    <a:pt x="371668" y="1957509"/>
                  </a:lnTo>
                  <a:lnTo>
                    <a:pt x="371502" y="1957422"/>
                  </a:lnTo>
                  <a:lnTo>
                    <a:pt x="371328" y="1957345"/>
                  </a:lnTo>
                  <a:lnTo>
                    <a:pt x="370981" y="1957199"/>
                  </a:lnTo>
                  <a:lnTo>
                    <a:pt x="370489" y="1956998"/>
                  </a:lnTo>
                  <a:lnTo>
                    <a:pt x="370240" y="1956912"/>
                  </a:lnTo>
                  <a:lnTo>
                    <a:pt x="369987" y="1956848"/>
                  </a:lnTo>
                  <a:lnTo>
                    <a:pt x="369737" y="1956820"/>
                  </a:lnTo>
                  <a:lnTo>
                    <a:pt x="369526" y="1956825"/>
                  </a:lnTo>
                  <a:lnTo>
                    <a:pt x="369314" y="1956857"/>
                  </a:lnTo>
                  <a:lnTo>
                    <a:pt x="369099" y="1956903"/>
                  </a:lnTo>
                  <a:lnTo>
                    <a:pt x="368891" y="1956962"/>
                  </a:lnTo>
                  <a:lnTo>
                    <a:pt x="368690" y="1957039"/>
                  </a:lnTo>
                  <a:lnTo>
                    <a:pt x="368513" y="1957117"/>
                  </a:lnTo>
                  <a:lnTo>
                    <a:pt x="368335" y="1957208"/>
                  </a:lnTo>
                  <a:lnTo>
                    <a:pt x="368165" y="1957308"/>
                  </a:lnTo>
                  <a:lnTo>
                    <a:pt x="368010" y="1957427"/>
                  </a:lnTo>
                  <a:lnTo>
                    <a:pt x="367882" y="1957564"/>
                  </a:lnTo>
                  <a:lnTo>
                    <a:pt x="367814" y="1957660"/>
                  </a:lnTo>
                  <a:lnTo>
                    <a:pt x="367761" y="1957769"/>
                  </a:lnTo>
                  <a:lnTo>
                    <a:pt x="367715" y="1957879"/>
                  </a:lnTo>
                  <a:lnTo>
                    <a:pt x="367662" y="1957993"/>
                  </a:lnTo>
                  <a:lnTo>
                    <a:pt x="367602" y="1958093"/>
                  </a:lnTo>
                  <a:lnTo>
                    <a:pt x="367515" y="1958198"/>
                  </a:lnTo>
                  <a:lnTo>
                    <a:pt x="367311" y="1958385"/>
                  </a:lnTo>
                  <a:lnTo>
                    <a:pt x="367228" y="1958473"/>
                  </a:lnTo>
                  <a:lnTo>
                    <a:pt x="367217" y="1958485"/>
                  </a:lnTo>
                  <a:lnTo>
                    <a:pt x="367149" y="1958595"/>
                  </a:lnTo>
                  <a:lnTo>
                    <a:pt x="367107" y="1958700"/>
                  </a:lnTo>
                  <a:lnTo>
                    <a:pt x="367081" y="1958809"/>
                  </a:lnTo>
                  <a:lnTo>
                    <a:pt x="367062" y="1958928"/>
                  </a:lnTo>
                  <a:lnTo>
                    <a:pt x="367050" y="1959042"/>
                  </a:lnTo>
                  <a:lnTo>
                    <a:pt x="367050" y="1959160"/>
                  </a:lnTo>
                  <a:lnTo>
                    <a:pt x="367062" y="1959270"/>
                  </a:lnTo>
                  <a:lnTo>
                    <a:pt x="367126" y="1959503"/>
                  </a:lnTo>
                  <a:lnTo>
                    <a:pt x="367145" y="1959607"/>
                  </a:lnTo>
                  <a:lnTo>
                    <a:pt x="367126" y="1959699"/>
                  </a:lnTo>
                  <a:lnTo>
                    <a:pt x="367069" y="1959776"/>
                  </a:lnTo>
                  <a:lnTo>
                    <a:pt x="366986" y="1959845"/>
                  </a:lnTo>
                  <a:lnTo>
                    <a:pt x="366884" y="1959904"/>
                  </a:lnTo>
                  <a:lnTo>
                    <a:pt x="366778" y="1959945"/>
                  </a:lnTo>
                  <a:lnTo>
                    <a:pt x="366676" y="1959959"/>
                  </a:lnTo>
                  <a:lnTo>
                    <a:pt x="366593" y="1959940"/>
                  </a:lnTo>
                  <a:lnTo>
                    <a:pt x="366510" y="1959890"/>
                  </a:lnTo>
                  <a:lnTo>
                    <a:pt x="366427" y="1959831"/>
                  </a:lnTo>
                  <a:lnTo>
                    <a:pt x="366344" y="1959785"/>
                  </a:lnTo>
                  <a:lnTo>
                    <a:pt x="366264" y="1959772"/>
                  </a:lnTo>
                  <a:lnTo>
                    <a:pt x="366192" y="1959790"/>
                  </a:lnTo>
                  <a:lnTo>
                    <a:pt x="366121" y="1959822"/>
                  </a:lnTo>
                  <a:lnTo>
                    <a:pt x="366053" y="1959867"/>
                  </a:lnTo>
                  <a:lnTo>
                    <a:pt x="365988" y="1959918"/>
                  </a:lnTo>
                  <a:lnTo>
                    <a:pt x="365932" y="1959977"/>
                  </a:lnTo>
                  <a:lnTo>
                    <a:pt x="365886" y="1960054"/>
                  </a:lnTo>
                  <a:lnTo>
                    <a:pt x="365860" y="1960150"/>
                  </a:lnTo>
                  <a:lnTo>
                    <a:pt x="365815" y="1960356"/>
                  </a:lnTo>
                  <a:lnTo>
                    <a:pt x="365777" y="1960451"/>
                  </a:lnTo>
                  <a:lnTo>
                    <a:pt x="365712" y="1960543"/>
                  </a:lnTo>
                  <a:lnTo>
                    <a:pt x="365641" y="1960629"/>
                  </a:lnTo>
                  <a:lnTo>
                    <a:pt x="365558" y="1960711"/>
                  </a:lnTo>
                  <a:lnTo>
                    <a:pt x="365384" y="1960862"/>
                  </a:lnTo>
                  <a:lnTo>
                    <a:pt x="365233" y="1960967"/>
                  </a:lnTo>
                  <a:lnTo>
                    <a:pt x="365070" y="1961063"/>
                  </a:lnTo>
                  <a:lnTo>
                    <a:pt x="364896" y="1961145"/>
                  </a:lnTo>
                  <a:lnTo>
                    <a:pt x="364719" y="1961213"/>
                  </a:lnTo>
                  <a:lnTo>
                    <a:pt x="364541" y="1961263"/>
                  </a:lnTo>
                  <a:lnTo>
                    <a:pt x="364382" y="1961291"/>
                  </a:lnTo>
                  <a:lnTo>
                    <a:pt x="364216" y="1961309"/>
                  </a:lnTo>
                  <a:lnTo>
                    <a:pt x="364046" y="1961313"/>
                  </a:lnTo>
                  <a:lnTo>
                    <a:pt x="363710" y="1961309"/>
                  </a:lnTo>
                  <a:lnTo>
                    <a:pt x="363313" y="1961318"/>
                  </a:lnTo>
                  <a:lnTo>
                    <a:pt x="363112" y="1961318"/>
                  </a:lnTo>
                  <a:lnTo>
                    <a:pt x="362923" y="1961291"/>
                  </a:lnTo>
                  <a:lnTo>
                    <a:pt x="362757" y="1961231"/>
                  </a:lnTo>
                  <a:lnTo>
                    <a:pt x="362648" y="1961149"/>
                  </a:lnTo>
                  <a:lnTo>
                    <a:pt x="362549" y="1961044"/>
                  </a:lnTo>
                  <a:lnTo>
                    <a:pt x="362364" y="1960816"/>
                  </a:lnTo>
                  <a:lnTo>
                    <a:pt x="362262" y="1960716"/>
                  </a:lnTo>
                  <a:lnTo>
                    <a:pt x="361979" y="1960460"/>
                  </a:lnTo>
                  <a:lnTo>
                    <a:pt x="361831" y="1960342"/>
                  </a:lnTo>
                  <a:lnTo>
                    <a:pt x="361695" y="1960264"/>
                  </a:lnTo>
                  <a:lnTo>
                    <a:pt x="361529" y="1960292"/>
                  </a:lnTo>
                  <a:lnTo>
                    <a:pt x="361476" y="1960346"/>
                  </a:lnTo>
                  <a:lnTo>
                    <a:pt x="361423" y="1960410"/>
                  </a:lnTo>
                  <a:lnTo>
                    <a:pt x="361370" y="1960460"/>
                  </a:lnTo>
                  <a:lnTo>
                    <a:pt x="361257" y="1960488"/>
                  </a:lnTo>
                  <a:lnTo>
                    <a:pt x="361140" y="1960447"/>
                  </a:lnTo>
                  <a:lnTo>
                    <a:pt x="361019" y="1960392"/>
                  </a:lnTo>
                  <a:lnTo>
                    <a:pt x="360871" y="1960314"/>
                  </a:lnTo>
                  <a:lnTo>
                    <a:pt x="360732" y="1960219"/>
                  </a:lnTo>
                  <a:lnTo>
                    <a:pt x="360599" y="1960114"/>
                  </a:lnTo>
                  <a:lnTo>
                    <a:pt x="360459" y="1960013"/>
                  </a:lnTo>
                  <a:lnTo>
                    <a:pt x="360316" y="1959931"/>
                  </a:lnTo>
                  <a:lnTo>
                    <a:pt x="360199" y="1959886"/>
                  </a:lnTo>
                  <a:lnTo>
                    <a:pt x="360082" y="1959849"/>
                  </a:lnTo>
                  <a:lnTo>
                    <a:pt x="359840" y="1959785"/>
                  </a:lnTo>
                  <a:lnTo>
                    <a:pt x="359722" y="1959740"/>
                  </a:lnTo>
                  <a:lnTo>
                    <a:pt x="359552" y="1959667"/>
                  </a:lnTo>
                  <a:lnTo>
                    <a:pt x="359386" y="1959585"/>
                  </a:lnTo>
                  <a:lnTo>
                    <a:pt x="358899" y="1959311"/>
                  </a:lnTo>
                  <a:lnTo>
                    <a:pt x="358717" y="1959183"/>
                  </a:lnTo>
                  <a:lnTo>
                    <a:pt x="358354" y="1958896"/>
                  </a:lnTo>
                  <a:lnTo>
                    <a:pt x="358188" y="1958800"/>
                  </a:lnTo>
                  <a:lnTo>
                    <a:pt x="358044" y="1958786"/>
                  </a:lnTo>
                  <a:lnTo>
                    <a:pt x="357954" y="1958823"/>
                  </a:lnTo>
                  <a:lnTo>
                    <a:pt x="357859" y="1958878"/>
                  </a:lnTo>
                  <a:lnTo>
                    <a:pt x="357772" y="1958946"/>
                  </a:lnTo>
                  <a:lnTo>
                    <a:pt x="357701" y="1959024"/>
                  </a:lnTo>
                  <a:lnTo>
                    <a:pt x="357651" y="1959106"/>
                  </a:lnTo>
                  <a:lnTo>
                    <a:pt x="357704" y="1959179"/>
                  </a:lnTo>
                  <a:lnTo>
                    <a:pt x="357867" y="1959302"/>
                  </a:lnTo>
                  <a:lnTo>
                    <a:pt x="358328" y="1959607"/>
                  </a:lnTo>
                  <a:lnTo>
                    <a:pt x="358532" y="1959749"/>
                  </a:lnTo>
                  <a:lnTo>
                    <a:pt x="358815" y="1959968"/>
                  </a:lnTo>
                  <a:lnTo>
                    <a:pt x="358955" y="1960082"/>
                  </a:lnTo>
                  <a:lnTo>
                    <a:pt x="359235" y="1960301"/>
                  </a:lnTo>
                  <a:lnTo>
                    <a:pt x="359726" y="1960629"/>
                  </a:lnTo>
                  <a:lnTo>
                    <a:pt x="359847" y="1960720"/>
                  </a:lnTo>
                  <a:lnTo>
                    <a:pt x="359858" y="1960844"/>
                  </a:lnTo>
                  <a:lnTo>
                    <a:pt x="359787" y="1960939"/>
                  </a:lnTo>
                  <a:lnTo>
                    <a:pt x="359700" y="1961026"/>
                  </a:lnTo>
                  <a:lnTo>
                    <a:pt x="359549" y="1961117"/>
                  </a:lnTo>
                  <a:lnTo>
                    <a:pt x="359363" y="1961172"/>
                  </a:lnTo>
                  <a:lnTo>
                    <a:pt x="359163" y="1961218"/>
                  </a:lnTo>
                  <a:lnTo>
                    <a:pt x="358974" y="1961272"/>
                  </a:lnTo>
                  <a:lnTo>
                    <a:pt x="358831" y="1961368"/>
                  </a:lnTo>
                  <a:lnTo>
                    <a:pt x="358755" y="1961464"/>
                  </a:lnTo>
                  <a:lnTo>
                    <a:pt x="358687" y="1961573"/>
                  </a:lnTo>
                  <a:lnTo>
                    <a:pt x="358630" y="1961687"/>
                  </a:lnTo>
                  <a:lnTo>
                    <a:pt x="358585" y="1961811"/>
                  </a:lnTo>
                  <a:lnTo>
                    <a:pt x="358555" y="1961929"/>
                  </a:lnTo>
                  <a:lnTo>
                    <a:pt x="358543" y="1962084"/>
                  </a:lnTo>
                  <a:lnTo>
                    <a:pt x="358570" y="1962244"/>
                  </a:lnTo>
                  <a:lnTo>
                    <a:pt x="358604" y="1962408"/>
                  </a:lnTo>
                  <a:lnTo>
                    <a:pt x="358623" y="1962568"/>
                  </a:lnTo>
                  <a:lnTo>
                    <a:pt x="358600" y="1962709"/>
                  </a:lnTo>
                  <a:lnTo>
                    <a:pt x="358532" y="1962819"/>
                  </a:lnTo>
                  <a:lnTo>
                    <a:pt x="358441" y="1962919"/>
                  </a:lnTo>
                  <a:lnTo>
                    <a:pt x="358218" y="1963111"/>
                  </a:lnTo>
                  <a:lnTo>
                    <a:pt x="358113" y="1963206"/>
                  </a:lnTo>
                  <a:lnTo>
                    <a:pt x="357999" y="1963316"/>
                  </a:lnTo>
                  <a:lnTo>
                    <a:pt x="357765" y="1963526"/>
                  </a:lnTo>
                  <a:lnTo>
                    <a:pt x="357655" y="1963640"/>
                  </a:lnTo>
                  <a:lnTo>
                    <a:pt x="357568" y="1963763"/>
                  </a:lnTo>
                  <a:lnTo>
                    <a:pt x="357508" y="1963877"/>
                  </a:lnTo>
                  <a:lnTo>
                    <a:pt x="357455" y="1964000"/>
                  </a:lnTo>
                  <a:lnTo>
                    <a:pt x="357376" y="1964256"/>
                  </a:lnTo>
                  <a:lnTo>
                    <a:pt x="357334" y="1964475"/>
                  </a:lnTo>
                  <a:lnTo>
                    <a:pt x="357323" y="1964566"/>
                  </a:lnTo>
                  <a:lnTo>
                    <a:pt x="357315" y="1964653"/>
                  </a:lnTo>
                  <a:lnTo>
                    <a:pt x="357311" y="1964835"/>
                  </a:lnTo>
                  <a:lnTo>
                    <a:pt x="357327" y="1964954"/>
                  </a:lnTo>
                  <a:lnTo>
                    <a:pt x="357360" y="1965072"/>
                  </a:lnTo>
                  <a:lnTo>
                    <a:pt x="357391" y="1965195"/>
                  </a:lnTo>
                  <a:lnTo>
                    <a:pt x="357410" y="1965305"/>
                  </a:lnTo>
                  <a:lnTo>
                    <a:pt x="357360" y="1965455"/>
                  </a:lnTo>
                  <a:lnTo>
                    <a:pt x="357274" y="1965551"/>
                  </a:lnTo>
                  <a:lnTo>
                    <a:pt x="357179" y="1965638"/>
                  </a:lnTo>
                  <a:lnTo>
                    <a:pt x="357100" y="1965702"/>
                  </a:lnTo>
                  <a:lnTo>
                    <a:pt x="356926" y="1965820"/>
                  </a:lnTo>
                  <a:lnTo>
                    <a:pt x="356847" y="1965884"/>
                  </a:lnTo>
                  <a:lnTo>
                    <a:pt x="356786" y="1965957"/>
                  </a:lnTo>
                  <a:lnTo>
                    <a:pt x="356748" y="1966053"/>
                  </a:lnTo>
                  <a:lnTo>
                    <a:pt x="356695" y="1966372"/>
                  </a:lnTo>
                  <a:lnTo>
                    <a:pt x="356657" y="1966463"/>
                  </a:lnTo>
                  <a:lnTo>
                    <a:pt x="356578" y="1966546"/>
                  </a:lnTo>
                  <a:lnTo>
                    <a:pt x="356472" y="1966614"/>
                  </a:lnTo>
                  <a:lnTo>
                    <a:pt x="356355" y="1966673"/>
                  </a:lnTo>
                  <a:lnTo>
                    <a:pt x="356242" y="1966737"/>
                  </a:lnTo>
                  <a:lnTo>
                    <a:pt x="356147" y="1966815"/>
                  </a:lnTo>
                  <a:lnTo>
                    <a:pt x="356072" y="1966892"/>
                  </a:lnTo>
                  <a:lnTo>
                    <a:pt x="355943" y="1967066"/>
                  </a:lnTo>
                  <a:lnTo>
                    <a:pt x="355887" y="1967161"/>
                  </a:lnTo>
                  <a:lnTo>
                    <a:pt x="355841" y="1967257"/>
                  </a:lnTo>
                  <a:lnTo>
                    <a:pt x="355456" y="1967129"/>
                  </a:lnTo>
                  <a:lnTo>
                    <a:pt x="354379" y="1967586"/>
                  </a:lnTo>
                  <a:lnTo>
                    <a:pt x="353298" y="1968014"/>
                  </a:lnTo>
                  <a:lnTo>
                    <a:pt x="353268" y="1967928"/>
                  </a:lnTo>
                  <a:lnTo>
                    <a:pt x="353196" y="1967832"/>
                  </a:lnTo>
                  <a:lnTo>
                    <a:pt x="353098" y="1967741"/>
                  </a:lnTo>
                  <a:lnTo>
                    <a:pt x="352995" y="1967677"/>
                  </a:lnTo>
                  <a:lnTo>
                    <a:pt x="352905" y="1967654"/>
                  </a:lnTo>
                  <a:lnTo>
                    <a:pt x="352837" y="1967672"/>
                  </a:lnTo>
                  <a:lnTo>
                    <a:pt x="352765" y="1967722"/>
                  </a:lnTo>
                  <a:lnTo>
                    <a:pt x="352629" y="1967859"/>
                  </a:lnTo>
                  <a:lnTo>
                    <a:pt x="352553" y="1967919"/>
                  </a:lnTo>
                  <a:lnTo>
                    <a:pt x="352410" y="1968005"/>
                  </a:lnTo>
                  <a:lnTo>
                    <a:pt x="352255" y="1968087"/>
                  </a:lnTo>
                  <a:lnTo>
                    <a:pt x="352100" y="1968160"/>
                  </a:lnTo>
                  <a:lnTo>
                    <a:pt x="351937" y="1968229"/>
                  </a:lnTo>
                  <a:lnTo>
                    <a:pt x="351779" y="1968288"/>
                  </a:lnTo>
                  <a:lnTo>
                    <a:pt x="351590" y="1968352"/>
                  </a:lnTo>
                  <a:lnTo>
                    <a:pt x="351204" y="1968448"/>
                  </a:lnTo>
                  <a:lnTo>
                    <a:pt x="351008" y="1968480"/>
                  </a:lnTo>
                  <a:lnTo>
                    <a:pt x="350811" y="1968502"/>
                  </a:lnTo>
                  <a:lnTo>
                    <a:pt x="350641" y="1968516"/>
                  </a:lnTo>
                  <a:lnTo>
                    <a:pt x="350301" y="1968521"/>
                  </a:lnTo>
                  <a:lnTo>
                    <a:pt x="350131" y="1968507"/>
                  </a:lnTo>
                  <a:lnTo>
                    <a:pt x="349965" y="1968489"/>
                  </a:lnTo>
                  <a:lnTo>
                    <a:pt x="349757" y="1968443"/>
                  </a:lnTo>
                  <a:lnTo>
                    <a:pt x="349575" y="1968343"/>
                  </a:lnTo>
                  <a:lnTo>
                    <a:pt x="349390" y="1968247"/>
                  </a:lnTo>
                  <a:lnTo>
                    <a:pt x="349205" y="1968156"/>
                  </a:lnTo>
                  <a:lnTo>
                    <a:pt x="349016" y="1968069"/>
                  </a:lnTo>
                  <a:lnTo>
                    <a:pt x="348717" y="1967941"/>
                  </a:lnTo>
                  <a:lnTo>
                    <a:pt x="348282" y="1967779"/>
                  </a:lnTo>
                  <a:lnTo>
                    <a:pt x="347939" y="1967649"/>
                  </a:lnTo>
                  <a:lnTo>
                    <a:pt x="347720" y="1967581"/>
                  </a:lnTo>
                  <a:lnTo>
                    <a:pt x="347591" y="1967554"/>
                  </a:lnTo>
                  <a:lnTo>
                    <a:pt x="347327" y="1967513"/>
                  </a:lnTo>
                  <a:lnTo>
                    <a:pt x="347062" y="1967499"/>
                  </a:lnTo>
                  <a:lnTo>
                    <a:pt x="346881" y="1967503"/>
                  </a:lnTo>
                  <a:lnTo>
                    <a:pt x="346699" y="1967522"/>
                  </a:lnTo>
                  <a:lnTo>
                    <a:pt x="346609" y="1967535"/>
                  </a:lnTo>
                  <a:lnTo>
                    <a:pt x="346306" y="1967590"/>
                  </a:lnTo>
                  <a:lnTo>
                    <a:pt x="346159" y="1967627"/>
                  </a:lnTo>
                  <a:lnTo>
                    <a:pt x="346023" y="1967681"/>
                  </a:lnTo>
                  <a:lnTo>
                    <a:pt x="345898" y="1967754"/>
                  </a:lnTo>
                  <a:lnTo>
                    <a:pt x="345792" y="1967846"/>
                  </a:lnTo>
                  <a:lnTo>
                    <a:pt x="345694" y="1967955"/>
                  </a:lnTo>
                  <a:lnTo>
                    <a:pt x="345592" y="1968110"/>
                  </a:lnTo>
                  <a:lnTo>
                    <a:pt x="345535" y="1968206"/>
                  </a:lnTo>
                  <a:lnTo>
                    <a:pt x="345479" y="1968338"/>
                  </a:lnTo>
                  <a:lnTo>
                    <a:pt x="345452" y="1968457"/>
                  </a:lnTo>
                  <a:lnTo>
                    <a:pt x="345448" y="1968717"/>
                  </a:lnTo>
                  <a:lnTo>
                    <a:pt x="345437" y="1968845"/>
                  </a:lnTo>
                  <a:lnTo>
                    <a:pt x="345423" y="1968886"/>
                  </a:lnTo>
                  <a:lnTo>
                    <a:pt x="345399" y="1968954"/>
                  </a:lnTo>
                  <a:lnTo>
                    <a:pt x="345343" y="1969027"/>
                  </a:lnTo>
                  <a:lnTo>
                    <a:pt x="345275" y="1969095"/>
                  </a:lnTo>
                  <a:lnTo>
                    <a:pt x="345195" y="1969155"/>
                  </a:lnTo>
                  <a:lnTo>
                    <a:pt x="345120" y="1969219"/>
                  </a:lnTo>
                  <a:lnTo>
                    <a:pt x="345052" y="1969287"/>
                  </a:lnTo>
                  <a:lnTo>
                    <a:pt x="344908" y="1969483"/>
                  </a:lnTo>
                  <a:lnTo>
                    <a:pt x="344844" y="1969629"/>
                  </a:lnTo>
                  <a:lnTo>
                    <a:pt x="344829" y="1969766"/>
                  </a:lnTo>
                  <a:lnTo>
                    <a:pt x="344859" y="1969912"/>
                  </a:lnTo>
                  <a:lnTo>
                    <a:pt x="344912" y="1970072"/>
                  </a:lnTo>
                  <a:lnTo>
                    <a:pt x="344968" y="1970227"/>
                  </a:lnTo>
                  <a:lnTo>
                    <a:pt x="345010" y="1970382"/>
                  </a:lnTo>
                  <a:lnTo>
                    <a:pt x="345055" y="1970674"/>
                  </a:lnTo>
                  <a:lnTo>
                    <a:pt x="345112" y="1971116"/>
                  </a:lnTo>
                  <a:lnTo>
                    <a:pt x="345135" y="1971331"/>
                  </a:lnTo>
                  <a:lnTo>
                    <a:pt x="345173" y="1971759"/>
                  </a:lnTo>
                  <a:lnTo>
                    <a:pt x="345214" y="1972412"/>
                  </a:lnTo>
                  <a:lnTo>
                    <a:pt x="345244" y="1972631"/>
                  </a:lnTo>
                  <a:lnTo>
                    <a:pt x="345267" y="1972751"/>
                  </a:lnTo>
                  <a:lnTo>
                    <a:pt x="345286" y="1972850"/>
                  </a:lnTo>
                  <a:lnTo>
                    <a:pt x="345343" y="1973064"/>
                  </a:lnTo>
                  <a:lnTo>
                    <a:pt x="345411" y="1973278"/>
                  </a:lnTo>
                  <a:lnTo>
                    <a:pt x="345475" y="1973438"/>
                  </a:lnTo>
                  <a:lnTo>
                    <a:pt x="345551" y="1973593"/>
                  </a:lnTo>
                  <a:lnTo>
                    <a:pt x="345709" y="1973899"/>
                  </a:lnTo>
                  <a:lnTo>
                    <a:pt x="345781" y="1974059"/>
                  </a:lnTo>
                  <a:lnTo>
                    <a:pt x="345857" y="1974259"/>
                  </a:lnTo>
                  <a:lnTo>
                    <a:pt x="345985" y="1974674"/>
                  </a:lnTo>
                  <a:lnTo>
                    <a:pt x="346057" y="1974880"/>
                  </a:lnTo>
                  <a:lnTo>
                    <a:pt x="346148" y="1975067"/>
                  </a:lnTo>
                  <a:lnTo>
                    <a:pt x="346238" y="1975199"/>
                  </a:lnTo>
                  <a:lnTo>
                    <a:pt x="346337" y="1975322"/>
                  </a:lnTo>
                  <a:lnTo>
                    <a:pt x="346544" y="1975568"/>
                  </a:lnTo>
                  <a:lnTo>
                    <a:pt x="346639" y="1975696"/>
                  </a:lnTo>
                  <a:lnTo>
                    <a:pt x="346726" y="1975869"/>
                  </a:lnTo>
                  <a:lnTo>
                    <a:pt x="346858" y="1976244"/>
                  </a:lnTo>
                  <a:lnTo>
                    <a:pt x="346937" y="1976417"/>
                  </a:lnTo>
                  <a:lnTo>
                    <a:pt x="347047" y="1976554"/>
                  </a:lnTo>
                  <a:lnTo>
                    <a:pt x="347142" y="1976622"/>
                  </a:lnTo>
                  <a:lnTo>
                    <a:pt x="347255" y="1976672"/>
                  </a:lnTo>
                  <a:lnTo>
                    <a:pt x="347372" y="1976718"/>
                  </a:lnTo>
                  <a:lnTo>
                    <a:pt x="347482" y="1976768"/>
                  </a:lnTo>
                  <a:lnTo>
                    <a:pt x="347580" y="1976837"/>
                  </a:lnTo>
                  <a:lnTo>
                    <a:pt x="347693" y="1976955"/>
                  </a:lnTo>
                  <a:lnTo>
                    <a:pt x="347788" y="1977101"/>
                  </a:lnTo>
                  <a:lnTo>
                    <a:pt x="347871" y="1977256"/>
                  </a:lnTo>
                  <a:lnTo>
                    <a:pt x="348113" y="1977749"/>
                  </a:lnTo>
                  <a:lnTo>
                    <a:pt x="348260" y="1978105"/>
                  </a:lnTo>
                  <a:lnTo>
                    <a:pt x="348343" y="1978274"/>
                  </a:lnTo>
                  <a:lnTo>
                    <a:pt x="348438" y="1978438"/>
                  </a:lnTo>
                  <a:lnTo>
                    <a:pt x="348529" y="1978552"/>
                  </a:lnTo>
                  <a:lnTo>
                    <a:pt x="348627" y="1978661"/>
                  </a:lnTo>
                  <a:lnTo>
                    <a:pt x="348835" y="1978871"/>
                  </a:lnTo>
                  <a:lnTo>
                    <a:pt x="348929" y="1978985"/>
                  </a:lnTo>
                  <a:lnTo>
                    <a:pt x="349118" y="1979241"/>
                  </a:lnTo>
                  <a:lnTo>
                    <a:pt x="349213" y="1979450"/>
                  </a:lnTo>
                  <a:lnTo>
                    <a:pt x="349228" y="1979610"/>
                  </a:lnTo>
                  <a:lnTo>
                    <a:pt x="349235" y="1979765"/>
                  </a:lnTo>
                  <a:lnTo>
                    <a:pt x="349262" y="1980075"/>
                  </a:lnTo>
                  <a:lnTo>
                    <a:pt x="349269" y="1980230"/>
                  </a:lnTo>
                  <a:lnTo>
                    <a:pt x="349250" y="1980367"/>
                  </a:lnTo>
                  <a:lnTo>
                    <a:pt x="349201" y="1980481"/>
                  </a:lnTo>
                  <a:lnTo>
                    <a:pt x="349122" y="1980564"/>
                  </a:lnTo>
                  <a:lnTo>
                    <a:pt x="349027" y="1980636"/>
                  </a:lnTo>
                  <a:lnTo>
                    <a:pt x="348827" y="1980805"/>
                  </a:lnTo>
                  <a:lnTo>
                    <a:pt x="348721" y="1980887"/>
                  </a:lnTo>
                  <a:lnTo>
                    <a:pt x="348154" y="1981006"/>
                  </a:lnTo>
                  <a:lnTo>
                    <a:pt x="348045" y="1980974"/>
                  </a:lnTo>
                  <a:lnTo>
                    <a:pt x="347913" y="1980965"/>
                  </a:lnTo>
                  <a:lnTo>
                    <a:pt x="347780" y="1980979"/>
                  </a:lnTo>
                  <a:lnTo>
                    <a:pt x="347652" y="1981011"/>
                  </a:lnTo>
                  <a:lnTo>
                    <a:pt x="347550" y="1981061"/>
                  </a:lnTo>
                  <a:lnTo>
                    <a:pt x="347478" y="1981129"/>
                  </a:lnTo>
                  <a:lnTo>
                    <a:pt x="347417" y="1981216"/>
                  </a:lnTo>
                  <a:lnTo>
                    <a:pt x="347327" y="1981417"/>
                  </a:lnTo>
                  <a:lnTo>
                    <a:pt x="347179" y="1981727"/>
                  </a:lnTo>
                  <a:lnTo>
                    <a:pt x="347092" y="1981950"/>
                  </a:lnTo>
                  <a:lnTo>
                    <a:pt x="347055" y="1982064"/>
                  </a:lnTo>
                  <a:lnTo>
                    <a:pt x="347009" y="1982128"/>
                  </a:lnTo>
                  <a:lnTo>
                    <a:pt x="346854" y="1982311"/>
                  </a:lnTo>
                  <a:lnTo>
                    <a:pt x="346730" y="1982429"/>
                  </a:lnTo>
                  <a:lnTo>
                    <a:pt x="346662" y="1982489"/>
                  </a:lnTo>
                  <a:lnTo>
                    <a:pt x="346514" y="1982598"/>
                  </a:lnTo>
                  <a:lnTo>
                    <a:pt x="346352" y="1982703"/>
                  </a:lnTo>
                  <a:lnTo>
                    <a:pt x="346166" y="1982790"/>
                  </a:lnTo>
                  <a:lnTo>
                    <a:pt x="345766" y="1982963"/>
                  </a:lnTo>
                  <a:lnTo>
                    <a:pt x="345622" y="1983018"/>
                  </a:lnTo>
                  <a:lnTo>
                    <a:pt x="345528" y="1983045"/>
                  </a:lnTo>
                  <a:lnTo>
                    <a:pt x="345343" y="1983091"/>
                  </a:lnTo>
                  <a:lnTo>
                    <a:pt x="345154" y="1983123"/>
                  </a:lnTo>
                  <a:lnTo>
                    <a:pt x="344776" y="1983711"/>
                  </a:lnTo>
                  <a:lnTo>
                    <a:pt x="345671" y="1983702"/>
                  </a:lnTo>
                  <a:lnTo>
                    <a:pt x="345717" y="1983930"/>
                  </a:lnTo>
                  <a:lnTo>
                    <a:pt x="345358" y="1984304"/>
                  </a:lnTo>
                  <a:lnTo>
                    <a:pt x="344526" y="1984925"/>
                  </a:lnTo>
                  <a:lnTo>
                    <a:pt x="344046" y="1985604"/>
                  </a:lnTo>
                  <a:lnTo>
                    <a:pt x="343529" y="1985481"/>
                  </a:lnTo>
                  <a:lnTo>
                    <a:pt x="343445" y="1985924"/>
                  </a:lnTo>
                  <a:lnTo>
                    <a:pt x="344027" y="1986033"/>
                  </a:lnTo>
                  <a:lnTo>
                    <a:pt x="343925" y="1986603"/>
                  </a:lnTo>
                  <a:lnTo>
                    <a:pt x="343600" y="1986585"/>
                  </a:lnTo>
                  <a:lnTo>
                    <a:pt x="343362" y="1987388"/>
                  </a:lnTo>
                  <a:lnTo>
                    <a:pt x="343226" y="1987497"/>
                  </a:lnTo>
                  <a:lnTo>
                    <a:pt x="343094" y="1987612"/>
                  </a:lnTo>
                  <a:lnTo>
                    <a:pt x="342792" y="1987908"/>
                  </a:lnTo>
                  <a:lnTo>
                    <a:pt x="342640" y="1988063"/>
                  </a:lnTo>
                  <a:lnTo>
                    <a:pt x="342501" y="1988223"/>
                  </a:lnTo>
                  <a:lnTo>
                    <a:pt x="342376" y="1988387"/>
                  </a:lnTo>
                  <a:lnTo>
                    <a:pt x="342240" y="1988647"/>
                  </a:lnTo>
                  <a:lnTo>
                    <a:pt x="342138" y="1988934"/>
                  </a:lnTo>
                  <a:lnTo>
                    <a:pt x="342051" y="1989226"/>
                  </a:lnTo>
                  <a:lnTo>
                    <a:pt x="341945" y="1989505"/>
                  </a:lnTo>
                  <a:lnTo>
                    <a:pt x="341802" y="1989756"/>
                  </a:lnTo>
                  <a:lnTo>
                    <a:pt x="341662" y="1989920"/>
                  </a:lnTo>
                  <a:lnTo>
                    <a:pt x="341510" y="1990075"/>
                  </a:lnTo>
                  <a:lnTo>
                    <a:pt x="341344" y="1990221"/>
                  </a:lnTo>
                  <a:lnTo>
                    <a:pt x="341004" y="1990490"/>
                  </a:lnTo>
                  <a:lnTo>
                    <a:pt x="340808" y="1990609"/>
                  </a:lnTo>
                  <a:lnTo>
                    <a:pt x="340362" y="1990814"/>
                  </a:lnTo>
                  <a:lnTo>
                    <a:pt x="340199" y="1990919"/>
                  </a:lnTo>
                  <a:lnTo>
                    <a:pt x="340131" y="1991028"/>
                  </a:lnTo>
                  <a:lnTo>
                    <a:pt x="340192" y="1991152"/>
                  </a:lnTo>
                  <a:lnTo>
                    <a:pt x="340350" y="1991275"/>
                  </a:lnTo>
                  <a:lnTo>
                    <a:pt x="340543" y="1991402"/>
                  </a:lnTo>
                  <a:lnTo>
                    <a:pt x="340706" y="1991530"/>
                  </a:lnTo>
                  <a:lnTo>
                    <a:pt x="340785" y="1991667"/>
                  </a:lnTo>
                  <a:lnTo>
                    <a:pt x="340766" y="1991817"/>
                  </a:lnTo>
                  <a:lnTo>
                    <a:pt x="340698" y="1991977"/>
                  </a:lnTo>
                  <a:lnTo>
                    <a:pt x="340592" y="1992137"/>
                  </a:lnTo>
                  <a:lnTo>
                    <a:pt x="340467" y="1992283"/>
                  </a:lnTo>
                  <a:lnTo>
                    <a:pt x="340339" y="1992410"/>
                  </a:lnTo>
                  <a:lnTo>
                    <a:pt x="340180" y="1992511"/>
                  </a:lnTo>
                  <a:lnTo>
                    <a:pt x="339988" y="1992575"/>
                  </a:lnTo>
                  <a:lnTo>
                    <a:pt x="339787" y="1992625"/>
                  </a:lnTo>
                  <a:lnTo>
                    <a:pt x="339595" y="1992689"/>
                  </a:lnTo>
                  <a:lnTo>
                    <a:pt x="339432" y="1992789"/>
                  </a:lnTo>
                  <a:lnTo>
                    <a:pt x="339288" y="1992931"/>
                  </a:lnTo>
                  <a:lnTo>
                    <a:pt x="339160" y="1993104"/>
                  </a:lnTo>
                  <a:lnTo>
                    <a:pt x="339050" y="1993291"/>
                  </a:lnTo>
                  <a:lnTo>
                    <a:pt x="338963" y="1993487"/>
                  </a:lnTo>
                  <a:lnTo>
                    <a:pt x="338910" y="1993683"/>
                  </a:lnTo>
                  <a:lnTo>
                    <a:pt x="338971" y="1993847"/>
                  </a:lnTo>
                  <a:lnTo>
                    <a:pt x="339012" y="1994025"/>
                  </a:lnTo>
                  <a:lnTo>
                    <a:pt x="339031" y="1994208"/>
                  </a:lnTo>
                  <a:lnTo>
                    <a:pt x="339028" y="1994390"/>
                  </a:lnTo>
                  <a:lnTo>
                    <a:pt x="338997" y="1994559"/>
                  </a:lnTo>
                  <a:lnTo>
                    <a:pt x="338967" y="1994669"/>
                  </a:lnTo>
                  <a:lnTo>
                    <a:pt x="338922" y="1994778"/>
                  </a:lnTo>
                  <a:lnTo>
                    <a:pt x="338869" y="1994883"/>
                  </a:lnTo>
                  <a:lnTo>
                    <a:pt x="338744" y="1995084"/>
                  </a:lnTo>
                  <a:lnTo>
                    <a:pt x="338653" y="1995202"/>
                  </a:lnTo>
                  <a:lnTo>
                    <a:pt x="338551" y="1995312"/>
                  </a:lnTo>
                  <a:lnTo>
                    <a:pt x="338215" y="1995631"/>
                  </a:lnTo>
                  <a:lnTo>
                    <a:pt x="338124" y="1995713"/>
                  </a:lnTo>
                  <a:lnTo>
                    <a:pt x="337943" y="1995868"/>
                  </a:lnTo>
                  <a:lnTo>
                    <a:pt x="337860" y="1995951"/>
                  </a:lnTo>
                  <a:lnTo>
                    <a:pt x="337788" y="1996042"/>
                  </a:lnTo>
                  <a:lnTo>
                    <a:pt x="337716" y="1996192"/>
                  </a:lnTo>
                  <a:lnTo>
                    <a:pt x="337678" y="1996361"/>
                  </a:lnTo>
                  <a:lnTo>
                    <a:pt x="337614" y="1996712"/>
                  </a:lnTo>
                  <a:lnTo>
                    <a:pt x="337565" y="1996877"/>
                  </a:lnTo>
                  <a:lnTo>
                    <a:pt x="337512" y="1997004"/>
                  </a:lnTo>
                  <a:lnTo>
                    <a:pt x="337387" y="1997242"/>
                  </a:lnTo>
                  <a:lnTo>
                    <a:pt x="337316" y="1997360"/>
                  </a:lnTo>
                  <a:lnTo>
                    <a:pt x="337240" y="1997470"/>
                  </a:lnTo>
                  <a:lnTo>
                    <a:pt x="337081" y="1997629"/>
                  </a:lnTo>
                  <a:lnTo>
                    <a:pt x="336889" y="1997766"/>
                  </a:lnTo>
                  <a:lnTo>
                    <a:pt x="336684" y="1997894"/>
                  </a:lnTo>
                  <a:lnTo>
                    <a:pt x="336488" y="1998026"/>
                  </a:lnTo>
                  <a:lnTo>
                    <a:pt x="336322" y="1998186"/>
                  </a:lnTo>
                  <a:lnTo>
                    <a:pt x="336223" y="1998323"/>
                  </a:lnTo>
                  <a:lnTo>
                    <a:pt x="336140" y="1998469"/>
                  </a:lnTo>
                  <a:lnTo>
                    <a:pt x="336065" y="1998624"/>
                  </a:lnTo>
                  <a:lnTo>
                    <a:pt x="335982" y="1998774"/>
                  </a:lnTo>
                  <a:lnTo>
                    <a:pt x="335891" y="1998911"/>
                  </a:lnTo>
                  <a:lnTo>
                    <a:pt x="335793" y="1999030"/>
                  </a:lnTo>
                  <a:lnTo>
                    <a:pt x="335691" y="1999144"/>
                  </a:lnTo>
                  <a:lnTo>
                    <a:pt x="335358" y="1999463"/>
                  </a:lnTo>
                  <a:lnTo>
                    <a:pt x="335192" y="1999609"/>
                  </a:lnTo>
                  <a:lnTo>
                    <a:pt x="334674" y="2000034"/>
                  </a:lnTo>
                  <a:lnTo>
                    <a:pt x="334508" y="2000180"/>
                  </a:lnTo>
                  <a:lnTo>
                    <a:pt x="334205" y="2000453"/>
                  </a:lnTo>
                  <a:lnTo>
                    <a:pt x="334058" y="2000595"/>
                  </a:lnTo>
                  <a:lnTo>
                    <a:pt x="333922" y="2000745"/>
                  </a:lnTo>
                  <a:lnTo>
                    <a:pt x="333797" y="2000905"/>
                  </a:lnTo>
                  <a:lnTo>
                    <a:pt x="333710" y="2001046"/>
                  </a:lnTo>
                  <a:lnTo>
                    <a:pt x="333615" y="2001239"/>
                  </a:lnTo>
                  <a:lnTo>
                    <a:pt x="333563" y="2001352"/>
                  </a:lnTo>
                  <a:lnTo>
                    <a:pt x="333434" y="2001667"/>
                  </a:lnTo>
                  <a:lnTo>
                    <a:pt x="333336" y="2001954"/>
                  </a:lnTo>
                  <a:lnTo>
                    <a:pt x="333181" y="2002520"/>
                  </a:lnTo>
                  <a:lnTo>
                    <a:pt x="333143" y="2002643"/>
                  </a:lnTo>
                  <a:lnTo>
                    <a:pt x="333113" y="2002771"/>
                  </a:lnTo>
                  <a:lnTo>
                    <a:pt x="333087" y="2002894"/>
                  </a:lnTo>
                  <a:lnTo>
                    <a:pt x="333064" y="2003022"/>
                  </a:lnTo>
                  <a:lnTo>
                    <a:pt x="333045" y="2003190"/>
                  </a:lnTo>
                  <a:lnTo>
                    <a:pt x="333038" y="2003355"/>
                  </a:lnTo>
                  <a:lnTo>
                    <a:pt x="333038" y="2003523"/>
                  </a:lnTo>
                  <a:lnTo>
                    <a:pt x="333041" y="2003692"/>
                  </a:lnTo>
                  <a:lnTo>
                    <a:pt x="333049" y="2003861"/>
                  </a:lnTo>
                  <a:lnTo>
                    <a:pt x="333049" y="2004203"/>
                  </a:lnTo>
                  <a:lnTo>
                    <a:pt x="333056" y="2004372"/>
                  </a:lnTo>
                  <a:lnTo>
                    <a:pt x="333072" y="2004541"/>
                  </a:lnTo>
                  <a:lnTo>
                    <a:pt x="333102" y="2004700"/>
                  </a:lnTo>
                  <a:lnTo>
                    <a:pt x="333159" y="2004874"/>
                  </a:lnTo>
                  <a:lnTo>
                    <a:pt x="333234" y="2005038"/>
                  </a:lnTo>
                  <a:lnTo>
                    <a:pt x="333321" y="2005198"/>
                  </a:lnTo>
                  <a:lnTo>
                    <a:pt x="333506" y="2005517"/>
                  </a:lnTo>
                  <a:lnTo>
                    <a:pt x="333706" y="2005905"/>
                  </a:lnTo>
                  <a:lnTo>
                    <a:pt x="333786" y="2006019"/>
                  </a:lnTo>
                  <a:lnTo>
                    <a:pt x="333877" y="2006115"/>
                  </a:lnTo>
                  <a:lnTo>
                    <a:pt x="333994" y="2006197"/>
                  </a:lnTo>
                  <a:lnTo>
                    <a:pt x="334126" y="2006261"/>
                  </a:lnTo>
                  <a:lnTo>
                    <a:pt x="334270" y="2006311"/>
                  </a:lnTo>
                  <a:lnTo>
                    <a:pt x="334413" y="2006343"/>
                  </a:lnTo>
                  <a:lnTo>
                    <a:pt x="334553" y="2006357"/>
                  </a:lnTo>
                  <a:lnTo>
                    <a:pt x="334663" y="2006388"/>
                  </a:lnTo>
                  <a:lnTo>
                    <a:pt x="334889" y="2006434"/>
                  </a:lnTo>
                  <a:lnTo>
                    <a:pt x="335112" y="2006461"/>
                  </a:lnTo>
                  <a:lnTo>
                    <a:pt x="335230" y="2006457"/>
                  </a:lnTo>
                  <a:lnTo>
                    <a:pt x="335343" y="2006439"/>
                  </a:lnTo>
                  <a:lnTo>
                    <a:pt x="335456" y="2006416"/>
                  </a:lnTo>
                  <a:lnTo>
                    <a:pt x="335570" y="2006407"/>
                  </a:lnTo>
                  <a:lnTo>
                    <a:pt x="335675" y="2006420"/>
                  </a:lnTo>
                  <a:lnTo>
                    <a:pt x="335777" y="2006466"/>
                  </a:lnTo>
                  <a:lnTo>
                    <a:pt x="335868" y="2006530"/>
                  </a:lnTo>
                  <a:lnTo>
                    <a:pt x="335959" y="2006603"/>
                  </a:lnTo>
                  <a:lnTo>
                    <a:pt x="336050" y="2006685"/>
                  </a:lnTo>
                  <a:lnTo>
                    <a:pt x="336137" y="2006758"/>
                  </a:lnTo>
                  <a:lnTo>
                    <a:pt x="336386" y="2006959"/>
                  </a:lnTo>
                  <a:lnTo>
                    <a:pt x="336511" y="2007064"/>
                  </a:lnTo>
                  <a:lnTo>
                    <a:pt x="336628" y="2007173"/>
                  </a:lnTo>
                  <a:lnTo>
                    <a:pt x="336737" y="2007287"/>
                  </a:lnTo>
                  <a:lnTo>
                    <a:pt x="336885" y="2007470"/>
                  </a:lnTo>
                  <a:lnTo>
                    <a:pt x="337025" y="2007661"/>
                  </a:lnTo>
                  <a:lnTo>
                    <a:pt x="337153" y="2007867"/>
                  </a:lnTo>
                  <a:lnTo>
                    <a:pt x="337267" y="2008072"/>
                  </a:lnTo>
                  <a:lnTo>
                    <a:pt x="337372" y="2008286"/>
                  </a:lnTo>
                  <a:lnTo>
                    <a:pt x="337448" y="2008450"/>
                  </a:lnTo>
                  <a:lnTo>
                    <a:pt x="337520" y="2008619"/>
                  </a:lnTo>
                  <a:lnTo>
                    <a:pt x="337584" y="2008788"/>
                  </a:lnTo>
                  <a:lnTo>
                    <a:pt x="337641" y="2008961"/>
                  </a:lnTo>
                  <a:lnTo>
                    <a:pt x="337686" y="2009139"/>
                  </a:lnTo>
                  <a:lnTo>
                    <a:pt x="337712" y="2009294"/>
                  </a:lnTo>
                  <a:lnTo>
                    <a:pt x="337728" y="2009454"/>
                  </a:lnTo>
                  <a:lnTo>
                    <a:pt x="337735" y="2009618"/>
                  </a:lnTo>
                  <a:lnTo>
                    <a:pt x="337746" y="2009778"/>
                  </a:lnTo>
                  <a:lnTo>
                    <a:pt x="337765" y="2009938"/>
                  </a:lnTo>
                  <a:lnTo>
                    <a:pt x="337822" y="2010262"/>
                  </a:lnTo>
                  <a:lnTo>
                    <a:pt x="337894" y="2010581"/>
                  </a:lnTo>
                  <a:lnTo>
                    <a:pt x="338030" y="2011064"/>
                  </a:lnTo>
                  <a:lnTo>
                    <a:pt x="338143" y="2011388"/>
                  </a:lnTo>
                  <a:lnTo>
                    <a:pt x="338204" y="2011544"/>
                  </a:lnTo>
                  <a:lnTo>
                    <a:pt x="338275" y="2011712"/>
                  </a:lnTo>
                  <a:lnTo>
                    <a:pt x="338347" y="2011877"/>
                  </a:lnTo>
                  <a:lnTo>
                    <a:pt x="338427" y="2012041"/>
                  </a:lnTo>
                  <a:lnTo>
                    <a:pt x="338514" y="2012196"/>
                  </a:lnTo>
                  <a:lnTo>
                    <a:pt x="338608" y="2012351"/>
                  </a:lnTo>
                  <a:lnTo>
                    <a:pt x="338820" y="2012657"/>
                  </a:lnTo>
                  <a:lnTo>
                    <a:pt x="338937" y="2012798"/>
                  </a:lnTo>
                  <a:lnTo>
                    <a:pt x="339065" y="2012926"/>
                  </a:lnTo>
                  <a:lnTo>
                    <a:pt x="339209" y="2013017"/>
                  </a:lnTo>
                  <a:lnTo>
                    <a:pt x="339345" y="2013063"/>
                  </a:lnTo>
                  <a:lnTo>
                    <a:pt x="339500" y="2013072"/>
                  </a:lnTo>
                  <a:lnTo>
                    <a:pt x="339659" y="2013072"/>
                  </a:lnTo>
                  <a:lnTo>
                    <a:pt x="339814" y="2013085"/>
                  </a:lnTo>
                  <a:lnTo>
                    <a:pt x="339953" y="2013127"/>
                  </a:lnTo>
                  <a:lnTo>
                    <a:pt x="340131" y="2013245"/>
                  </a:lnTo>
                  <a:lnTo>
                    <a:pt x="340309" y="2013414"/>
                  </a:lnTo>
                  <a:lnTo>
                    <a:pt x="340460" y="2013610"/>
                  </a:lnTo>
                  <a:lnTo>
                    <a:pt x="340562" y="2013806"/>
                  </a:lnTo>
                  <a:lnTo>
                    <a:pt x="340592" y="2013984"/>
                  </a:lnTo>
                  <a:lnTo>
                    <a:pt x="340566" y="2014089"/>
                  </a:lnTo>
                  <a:lnTo>
                    <a:pt x="340513" y="2014190"/>
                  </a:lnTo>
                  <a:lnTo>
                    <a:pt x="340452" y="2014290"/>
                  </a:lnTo>
                  <a:lnTo>
                    <a:pt x="340392" y="2014390"/>
                  </a:lnTo>
                  <a:lnTo>
                    <a:pt x="340350" y="2014495"/>
                  </a:lnTo>
                  <a:lnTo>
                    <a:pt x="340331" y="2014623"/>
                  </a:lnTo>
                  <a:lnTo>
                    <a:pt x="340324" y="2014755"/>
                  </a:lnTo>
                  <a:lnTo>
                    <a:pt x="340331" y="2014888"/>
                  </a:lnTo>
                  <a:lnTo>
                    <a:pt x="340343" y="2015362"/>
                  </a:lnTo>
                  <a:lnTo>
                    <a:pt x="340365" y="2015786"/>
                  </a:lnTo>
                  <a:lnTo>
                    <a:pt x="340358" y="2015992"/>
                  </a:lnTo>
                  <a:lnTo>
                    <a:pt x="340320" y="2016188"/>
                  </a:lnTo>
                  <a:lnTo>
                    <a:pt x="340263" y="2016320"/>
                  </a:lnTo>
                  <a:lnTo>
                    <a:pt x="340192" y="2016448"/>
                  </a:lnTo>
                  <a:lnTo>
                    <a:pt x="340037" y="2016703"/>
                  </a:lnTo>
                  <a:lnTo>
                    <a:pt x="339980" y="2016840"/>
                  </a:lnTo>
                  <a:lnTo>
                    <a:pt x="339923" y="2017059"/>
                  </a:lnTo>
                  <a:lnTo>
                    <a:pt x="339878" y="2017305"/>
                  </a:lnTo>
                  <a:lnTo>
                    <a:pt x="339863" y="2017552"/>
                  </a:lnTo>
                  <a:lnTo>
                    <a:pt x="339885" y="2017766"/>
                  </a:lnTo>
                  <a:lnTo>
                    <a:pt x="339961" y="2017921"/>
                  </a:lnTo>
                  <a:lnTo>
                    <a:pt x="340033" y="2017981"/>
                  </a:lnTo>
                  <a:lnTo>
                    <a:pt x="340116" y="2018022"/>
                  </a:lnTo>
                  <a:lnTo>
                    <a:pt x="340210" y="2018063"/>
                  </a:lnTo>
                  <a:lnTo>
                    <a:pt x="340297" y="2018108"/>
                  </a:lnTo>
                  <a:lnTo>
                    <a:pt x="340377" y="2018163"/>
                  </a:lnTo>
                  <a:lnTo>
                    <a:pt x="340532" y="2018369"/>
                  </a:lnTo>
                  <a:lnTo>
                    <a:pt x="340645" y="2018656"/>
                  </a:lnTo>
                  <a:lnTo>
                    <a:pt x="340713" y="2018975"/>
                  </a:lnTo>
                  <a:lnTo>
                    <a:pt x="340728" y="2019281"/>
                  </a:lnTo>
                  <a:lnTo>
                    <a:pt x="340672" y="2019532"/>
                  </a:lnTo>
                  <a:lnTo>
                    <a:pt x="340713" y="2019669"/>
                  </a:lnTo>
                  <a:lnTo>
                    <a:pt x="340785" y="2019947"/>
                  </a:lnTo>
                  <a:lnTo>
                    <a:pt x="340917" y="2020540"/>
                  </a:lnTo>
                  <a:lnTo>
                    <a:pt x="340947" y="2020700"/>
                  </a:lnTo>
                  <a:lnTo>
                    <a:pt x="340970" y="2020855"/>
                  </a:lnTo>
                  <a:lnTo>
                    <a:pt x="340978" y="2021015"/>
                  </a:lnTo>
                  <a:lnTo>
                    <a:pt x="340966" y="2021161"/>
                  </a:lnTo>
                  <a:lnTo>
                    <a:pt x="340947" y="2021307"/>
                  </a:lnTo>
                  <a:lnTo>
                    <a:pt x="340917" y="2021453"/>
                  </a:lnTo>
                  <a:lnTo>
                    <a:pt x="340842" y="2021740"/>
                  </a:lnTo>
                  <a:lnTo>
                    <a:pt x="340743" y="2021995"/>
                  </a:lnTo>
                  <a:lnTo>
                    <a:pt x="340622" y="2022237"/>
                  </a:lnTo>
                  <a:lnTo>
                    <a:pt x="340483" y="2022479"/>
                  </a:lnTo>
                  <a:lnTo>
                    <a:pt x="340335" y="2022716"/>
                  </a:lnTo>
                  <a:lnTo>
                    <a:pt x="340195" y="2022954"/>
                  </a:lnTo>
                  <a:lnTo>
                    <a:pt x="340127" y="2023086"/>
                  </a:lnTo>
                  <a:lnTo>
                    <a:pt x="339912" y="2023469"/>
                  </a:lnTo>
                  <a:lnTo>
                    <a:pt x="339753" y="2023715"/>
                  </a:lnTo>
                  <a:lnTo>
                    <a:pt x="339670" y="2023834"/>
                  </a:lnTo>
                  <a:lnTo>
                    <a:pt x="339583" y="2023953"/>
                  </a:lnTo>
                  <a:lnTo>
                    <a:pt x="339489" y="2024067"/>
                  </a:lnTo>
                  <a:lnTo>
                    <a:pt x="339387" y="2024167"/>
                  </a:lnTo>
                  <a:lnTo>
                    <a:pt x="339251" y="2024272"/>
                  </a:lnTo>
                  <a:lnTo>
                    <a:pt x="339099" y="2024359"/>
                  </a:lnTo>
                  <a:lnTo>
                    <a:pt x="338941" y="2024436"/>
                  </a:lnTo>
                  <a:lnTo>
                    <a:pt x="338786" y="2024518"/>
                  </a:lnTo>
                  <a:lnTo>
                    <a:pt x="338635" y="2024610"/>
                  </a:lnTo>
                  <a:lnTo>
                    <a:pt x="338536" y="2024678"/>
                  </a:lnTo>
                  <a:lnTo>
                    <a:pt x="338446" y="2024751"/>
                  </a:lnTo>
                  <a:lnTo>
                    <a:pt x="338351" y="2024819"/>
                  </a:lnTo>
                  <a:lnTo>
                    <a:pt x="338260" y="2024897"/>
                  </a:lnTo>
                  <a:lnTo>
                    <a:pt x="338174" y="2024975"/>
                  </a:lnTo>
                  <a:lnTo>
                    <a:pt x="338071" y="2025080"/>
                  </a:lnTo>
                  <a:lnTo>
                    <a:pt x="337973" y="2025184"/>
                  </a:lnTo>
                  <a:lnTo>
                    <a:pt x="337879" y="2025299"/>
                  </a:lnTo>
                  <a:lnTo>
                    <a:pt x="337788" y="2025413"/>
                  </a:lnTo>
                  <a:lnTo>
                    <a:pt x="337705" y="2025586"/>
                  </a:lnTo>
                  <a:lnTo>
                    <a:pt x="337705" y="2025691"/>
                  </a:lnTo>
                  <a:lnTo>
                    <a:pt x="337724" y="2025800"/>
                  </a:lnTo>
                  <a:lnTo>
                    <a:pt x="337769" y="2025914"/>
                  </a:lnTo>
                  <a:lnTo>
                    <a:pt x="337845" y="2026019"/>
                  </a:lnTo>
                  <a:lnTo>
                    <a:pt x="337932" y="2026124"/>
                  </a:lnTo>
                  <a:lnTo>
                    <a:pt x="338011" y="2026234"/>
                  </a:lnTo>
                  <a:lnTo>
                    <a:pt x="338064" y="2026348"/>
                  </a:lnTo>
                  <a:lnTo>
                    <a:pt x="338087" y="2026466"/>
                  </a:lnTo>
                  <a:lnTo>
                    <a:pt x="338094" y="2026590"/>
                  </a:lnTo>
                  <a:lnTo>
                    <a:pt x="338090" y="2026717"/>
                  </a:lnTo>
                  <a:lnTo>
                    <a:pt x="338075" y="2026845"/>
                  </a:lnTo>
                  <a:lnTo>
                    <a:pt x="338053" y="2026968"/>
                  </a:lnTo>
                  <a:lnTo>
                    <a:pt x="338000" y="2027114"/>
                  </a:lnTo>
                  <a:lnTo>
                    <a:pt x="337920" y="2027251"/>
                  </a:lnTo>
                  <a:lnTo>
                    <a:pt x="337833" y="2027388"/>
                  </a:lnTo>
                  <a:lnTo>
                    <a:pt x="337754" y="2027525"/>
                  </a:lnTo>
                  <a:lnTo>
                    <a:pt x="337709" y="2027671"/>
                  </a:lnTo>
                  <a:lnTo>
                    <a:pt x="337678" y="2027844"/>
                  </a:lnTo>
                  <a:lnTo>
                    <a:pt x="337678" y="2028009"/>
                  </a:lnTo>
                  <a:lnTo>
                    <a:pt x="337754" y="2028095"/>
                  </a:lnTo>
                  <a:lnTo>
                    <a:pt x="337833" y="2028104"/>
                  </a:lnTo>
                  <a:lnTo>
                    <a:pt x="337920" y="2028104"/>
                  </a:lnTo>
                  <a:lnTo>
                    <a:pt x="338003" y="2028109"/>
                  </a:lnTo>
                  <a:lnTo>
                    <a:pt x="338075" y="2028136"/>
                  </a:lnTo>
                  <a:lnTo>
                    <a:pt x="338132" y="2028186"/>
                  </a:lnTo>
                  <a:lnTo>
                    <a:pt x="338181" y="2028250"/>
                  </a:lnTo>
                  <a:lnTo>
                    <a:pt x="338226" y="2028328"/>
                  </a:lnTo>
                  <a:lnTo>
                    <a:pt x="338272" y="2028478"/>
                  </a:lnTo>
                  <a:lnTo>
                    <a:pt x="338325" y="2028638"/>
                  </a:lnTo>
                  <a:lnTo>
                    <a:pt x="338355" y="2028816"/>
                  </a:lnTo>
                  <a:lnTo>
                    <a:pt x="338366" y="2028994"/>
                  </a:lnTo>
                  <a:lnTo>
                    <a:pt x="338355" y="2029172"/>
                  </a:lnTo>
                  <a:lnTo>
                    <a:pt x="338321" y="2029336"/>
                  </a:lnTo>
                  <a:lnTo>
                    <a:pt x="338264" y="2029482"/>
                  </a:lnTo>
                  <a:lnTo>
                    <a:pt x="338181" y="2029619"/>
                  </a:lnTo>
                  <a:lnTo>
                    <a:pt x="338083" y="2029751"/>
                  </a:lnTo>
                  <a:lnTo>
                    <a:pt x="337977" y="2029874"/>
                  </a:lnTo>
                  <a:lnTo>
                    <a:pt x="337867" y="2029993"/>
                  </a:lnTo>
                  <a:lnTo>
                    <a:pt x="337694" y="2030130"/>
                  </a:lnTo>
                  <a:lnTo>
                    <a:pt x="337270" y="2030354"/>
                  </a:lnTo>
                  <a:lnTo>
                    <a:pt x="337104" y="2030463"/>
                  </a:lnTo>
                  <a:lnTo>
                    <a:pt x="337036" y="2030582"/>
                  </a:lnTo>
                  <a:lnTo>
                    <a:pt x="337062" y="2030709"/>
                  </a:lnTo>
                  <a:lnTo>
                    <a:pt x="337146" y="2030842"/>
                  </a:lnTo>
                  <a:lnTo>
                    <a:pt x="337372" y="2031115"/>
                  </a:lnTo>
                  <a:lnTo>
                    <a:pt x="337463" y="2031257"/>
                  </a:lnTo>
                  <a:lnTo>
                    <a:pt x="337550" y="2031439"/>
                  </a:lnTo>
                  <a:lnTo>
                    <a:pt x="337622" y="2031626"/>
                  </a:lnTo>
                  <a:lnTo>
                    <a:pt x="337690" y="2031818"/>
                  </a:lnTo>
                  <a:lnTo>
                    <a:pt x="337746" y="2032014"/>
                  </a:lnTo>
                  <a:lnTo>
                    <a:pt x="337826" y="2032370"/>
                  </a:lnTo>
                  <a:lnTo>
                    <a:pt x="337848" y="2032530"/>
                  </a:lnTo>
                  <a:lnTo>
                    <a:pt x="337905" y="2033009"/>
                  </a:lnTo>
                  <a:lnTo>
                    <a:pt x="337948" y="2033410"/>
                  </a:lnTo>
                  <a:lnTo>
                    <a:pt x="337973" y="2033716"/>
                  </a:lnTo>
                  <a:lnTo>
                    <a:pt x="338003" y="2033949"/>
                  </a:lnTo>
                  <a:lnTo>
                    <a:pt x="338041" y="2034181"/>
                  </a:lnTo>
                  <a:lnTo>
                    <a:pt x="338098" y="2034400"/>
                  </a:lnTo>
                  <a:lnTo>
                    <a:pt x="338313" y="2035048"/>
                  </a:lnTo>
                  <a:lnTo>
                    <a:pt x="338370" y="2035267"/>
                  </a:lnTo>
                  <a:lnTo>
                    <a:pt x="338461" y="2035673"/>
                  </a:lnTo>
                  <a:lnTo>
                    <a:pt x="338495" y="2035879"/>
                  </a:lnTo>
                  <a:lnTo>
                    <a:pt x="338514" y="2036084"/>
                  </a:lnTo>
                  <a:lnTo>
                    <a:pt x="338510" y="2036285"/>
                  </a:lnTo>
                  <a:lnTo>
                    <a:pt x="338483" y="2036444"/>
                  </a:lnTo>
                  <a:lnTo>
                    <a:pt x="338438" y="2036599"/>
                  </a:lnTo>
                  <a:lnTo>
                    <a:pt x="338385" y="2036759"/>
                  </a:lnTo>
                  <a:lnTo>
                    <a:pt x="338275" y="2037069"/>
                  </a:lnTo>
                  <a:lnTo>
                    <a:pt x="338121" y="2037434"/>
                  </a:lnTo>
                  <a:lnTo>
                    <a:pt x="337928" y="2037799"/>
                  </a:lnTo>
                  <a:lnTo>
                    <a:pt x="337746" y="2038160"/>
                  </a:lnTo>
                  <a:lnTo>
                    <a:pt x="337622" y="2038507"/>
                  </a:lnTo>
                  <a:lnTo>
                    <a:pt x="337610" y="2038835"/>
                  </a:lnTo>
                  <a:lnTo>
                    <a:pt x="337694" y="2039045"/>
                  </a:lnTo>
                  <a:lnTo>
                    <a:pt x="337837" y="2039250"/>
                  </a:lnTo>
                  <a:lnTo>
                    <a:pt x="337992" y="2039451"/>
                  </a:lnTo>
                  <a:lnTo>
                    <a:pt x="338124" y="2039652"/>
                  </a:lnTo>
                  <a:lnTo>
                    <a:pt x="338192" y="2039857"/>
                  </a:lnTo>
                  <a:lnTo>
                    <a:pt x="338189" y="2040008"/>
                  </a:lnTo>
                  <a:lnTo>
                    <a:pt x="338162" y="2040158"/>
                  </a:lnTo>
                  <a:lnTo>
                    <a:pt x="338079" y="2040464"/>
                  </a:lnTo>
                  <a:lnTo>
                    <a:pt x="338053" y="2040619"/>
                  </a:lnTo>
                  <a:lnTo>
                    <a:pt x="337992" y="2041030"/>
                  </a:lnTo>
                  <a:lnTo>
                    <a:pt x="337973" y="2041235"/>
                  </a:lnTo>
                  <a:lnTo>
                    <a:pt x="337973" y="2041436"/>
                  </a:lnTo>
                  <a:lnTo>
                    <a:pt x="338003" y="2041632"/>
                  </a:lnTo>
                  <a:lnTo>
                    <a:pt x="338045" y="2041750"/>
                  </a:lnTo>
                  <a:lnTo>
                    <a:pt x="338102" y="2041864"/>
                  </a:lnTo>
                  <a:lnTo>
                    <a:pt x="338166" y="2041974"/>
                  </a:lnTo>
                  <a:lnTo>
                    <a:pt x="338226" y="2042088"/>
                  </a:lnTo>
                  <a:lnTo>
                    <a:pt x="338275" y="2042207"/>
                  </a:lnTo>
                  <a:lnTo>
                    <a:pt x="338332" y="2042380"/>
                  </a:lnTo>
                  <a:lnTo>
                    <a:pt x="338381" y="2042563"/>
                  </a:lnTo>
                  <a:lnTo>
                    <a:pt x="338419" y="2042745"/>
                  </a:lnTo>
                  <a:lnTo>
                    <a:pt x="338434" y="2042923"/>
                  </a:lnTo>
                  <a:lnTo>
                    <a:pt x="338419" y="2043096"/>
                  </a:lnTo>
                  <a:lnTo>
                    <a:pt x="338366" y="2043256"/>
                  </a:lnTo>
                  <a:lnTo>
                    <a:pt x="338287" y="2043411"/>
                  </a:lnTo>
                  <a:lnTo>
                    <a:pt x="338185" y="2043562"/>
                  </a:lnTo>
                  <a:lnTo>
                    <a:pt x="338075" y="2043708"/>
                  </a:lnTo>
                  <a:lnTo>
                    <a:pt x="337830" y="2044018"/>
                  </a:lnTo>
                  <a:lnTo>
                    <a:pt x="337686" y="2044182"/>
                  </a:lnTo>
                  <a:lnTo>
                    <a:pt x="337531" y="2044342"/>
                  </a:lnTo>
                  <a:lnTo>
                    <a:pt x="337368" y="2044470"/>
                  </a:lnTo>
                  <a:lnTo>
                    <a:pt x="337191" y="2044565"/>
                  </a:lnTo>
                  <a:lnTo>
                    <a:pt x="336960" y="2044607"/>
                  </a:lnTo>
                  <a:lnTo>
                    <a:pt x="336703" y="2044584"/>
                  </a:lnTo>
                  <a:lnTo>
                    <a:pt x="336439" y="2044529"/>
                  </a:lnTo>
                  <a:lnTo>
                    <a:pt x="336167" y="2044461"/>
                  </a:lnTo>
                  <a:lnTo>
                    <a:pt x="335898" y="2044415"/>
                  </a:lnTo>
                  <a:lnTo>
                    <a:pt x="335615" y="2044383"/>
                  </a:lnTo>
                  <a:lnTo>
                    <a:pt x="335048" y="2044328"/>
                  </a:lnTo>
                  <a:lnTo>
                    <a:pt x="334481" y="2044260"/>
                  </a:lnTo>
                  <a:lnTo>
                    <a:pt x="333903" y="2044164"/>
                  </a:lnTo>
                  <a:lnTo>
                    <a:pt x="333325" y="2044054"/>
                  </a:lnTo>
                  <a:lnTo>
                    <a:pt x="332569" y="2043950"/>
                  </a:lnTo>
                  <a:lnTo>
                    <a:pt x="332335" y="2043922"/>
                  </a:lnTo>
                  <a:lnTo>
                    <a:pt x="332100" y="2043904"/>
                  </a:lnTo>
                  <a:lnTo>
                    <a:pt x="331870" y="2043895"/>
                  </a:lnTo>
                  <a:lnTo>
                    <a:pt x="331658" y="2043899"/>
                  </a:lnTo>
                  <a:lnTo>
                    <a:pt x="331242" y="2043940"/>
                  </a:lnTo>
                  <a:lnTo>
                    <a:pt x="330827" y="2043972"/>
                  </a:lnTo>
                  <a:lnTo>
                    <a:pt x="330657" y="2043977"/>
                  </a:lnTo>
                  <a:lnTo>
                    <a:pt x="330143" y="2043977"/>
                  </a:lnTo>
                  <a:lnTo>
                    <a:pt x="329973" y="2043991"/>
                  </a:lnTo>
                  <a:lnTo>
                    <a:pt x="329795" y="2044013"/>
                  </a:lnTo>
                  <a:lnTo>
                    <a:pt x="329617" y="2044050"/>
                  </a:lnTo>
                  <a:lnTo>
                    <a:pt x="329440" y="2044091"/>
                  </a:lnTo>
                  <a:lnTo>
                    <a:pt x="329262" y="2044118"/>
                  </a:lnTo>
                  <a:lnTo>
                    <a:pt x="329084" y="2044132"/>
                  </a:lnTo>
                  <a:lnTo>
                    <a:pt x="328896" y="2044105"/>
                  </a:lnTo>
                  <a:lnTo>
                    <a:pt x="328703" y="2044045"/>
                  </a:lnTo>
                  <a:lnTo>
                    <a:pt x="328514" y="2043981"/>
                  </a:lnTo>
                  <a:lnTo>
                    <a:pt x="328329" y="2043931"/>
                  </a:lnTo>
                  <a:lnTo>
                    <a:pt x="328144" y="2043922"/>
                  </a:lnTo>
                  <a:lnTo>
                    <a:pt x="328007" y="2043954"/>
                  </a:lnTo>
                  <a:lnTo>
                    <a:pt x="327875" y="2044004"/>
                  </a:lnTo>
                  <a:lnTo>
                    <a:pt x="327611" y="2044123"/>
                  </a:lnTo>
                  <a:lnTo>
                    <a:pt x="327475" y="2044164"/>
                  </a:lnTo>
                  <a:lnTo>
                    <a:pt x="327312" y="2044196"/>
                  </a:lnTo>
                  <a:lnTo>
                    <a:pt x="327146" y="2044219"/>
                  </a:lnTo>
                  <a:lnTo>
                    <a:pt x="326980" y="2044228"/>
                  </a:lnTo>
                  <a:lnTo>
                    <a:pt x="326817" y="2044228"/>
                  </a:lnTo>
                  <a:lnTo>
                    <a:pt x="326655" y="2044214"/>
                  </a:lnTo>
                  <a:lnTo>
                    <a:pt x="326477" y="2044173"/>
                  </a:lnTo>
                  <a:lnTo>
                    <a:pt x="326307" y="2044114"/>
                  </a:lnTo>
                  <a:lnTo>
                    <a:pt x="326137" y="2044045"/>
                  </a:lnTo>
                  <a:lnTo>
                    <a:pt x="325808" y="2043881"/>
                  </a:lnTo>
                  <a:lnTo>
                    <a:pt x="325645" y="2043794"/>
                  </a:lnTo>
                  <a:lnTo>
                    <a:pt x="325487" y="2043699"/>
                  </a:lnTo>
                  <a:lnTo>
                    <a:pt x="325177" y="2043498"/>
                  </a:lnTo>
                  <a:lnTo>
                    <a:pt x="324814" y="2043233"/>
                  </a:lnTo>
                  <a:lnTo>
                    <a:pt x="324209" y="2042713"/>
                  </a:lnTo>
                  <a:lnTo>
                    <a:pt x="323998" y="2042549"/>
                  </a:lnTo>
                  <a:lnTo>
                    <a:pt x="323847" y="2042435"/>
                  </a:lnTo>
                  <a:lnTo>
                    <a:pt x="323370" y="2042111"/>
                  </a:lnTo>
                  <a:lnTo>
                    <a:pt x="323223" y="2041992"/>
                  </a:lnTo>
                  <a:lnTo>
                    <a:pt x="323091" y="2041874"/>
                  </a:lnTo>
                  <a:lnTo>
                    <a:pt x="322841" y="2041614"/>
                  </a:lnTo>
                  <a:lnTo>
                    <a:pt x="322713" y="2041500"/>
                  </a:lnTo>
                  <a:lnTo>
                    <a:pt x="322569" y="2041413"/>
                  </a:lnTo>
                  <a:lnTo>
                    <a:pt x="322407" y="2041358"/>
                  </a:lnTo>
                  <a:lnTo>
                    <a:pt x="322229" y="2041331"/>
                  </a:lnTo>
                  <a:lnTo>
                    <a:pt x="322051" y="2041322"/>
                  </a:lnTo>
                  <a:lnTo>
                    <a:pt x="321866" y="2041317"/>
                  </a:lnTo>
                  <a:lnTo>
                    <a:pt x="321685" y="2041299"/>
                  </a:lnTo>
                  <a:lnTo>
                    <a:pt x="321148" y="2041258"/>
                  </a:lnTo>
                  <a:lnTo>
                    <a:pt x="320974" y="2041235"/>
                  </a:lnTo>
                  <a:lnTo>
                    <a:pt x="320804" y="2041189"/>
                  </a:lnTo>
                  <a:lnTo>
                    <a:pt x="320608" y="2041098"/>
                  </a:lnTo>
                  <a:lnTo>
                    <a:pt x="320419" y="2040979"/>
                  </a:lnTo>
                  <a:lnTo>
                    <a:pt x="320052" y="2040701"/>
                  </a:lnTo>
                  <a:lnTo>
                    <a:pt x="319867" y="2040569"/>
                  </a:lnTo>
                  <a:lnTo>
                    <a:pt x="319728" y="2040485"/>
                  </a:lnTo>
                  <a:lnTo>
                    <a:pt x="319240" y="2040208"/>
                  </a:lnTo>
                  <a:lnTo>
                    <a:pt x="319036" y="2040085"/>
                  </a:lnTo>
                  <a:lnTo>
                    <a:pt x="318839" y="2039948"/>
                  </a:lnTo>
                  <a:lnTo>
                    <a:pt x="318612" y="2039761"/>
                  </a:lnTo>
                  <a:lnTo>
                    <a:pt x="318397" y="2039560"/>
                  </a:lnTo>
                  <a:lnTo>
                    <a:pt x="317985" y="2039132"/>
                  </a:lnTo>
                  <a:lnTo>
                    <a:pt x="317652" y="2038771"/>
                  </a:lnTo>
                  <a:lnTo>
                    <a:pt x="317399" y="2038479"/>
                  </a:lnTo>
                  <a:lnTo>
                    <a:pt x="317271" y="2038338"/>
                  </a:lnTo>
                  <a:lnTo>
                    <a:pt x="317135" y="2038205"/>
                  </a:lnTo>
                  <a:lnTo>
                    <a:pt x="316961" y="2038069"/>
                  </a:lnTo>
                  <a:lnTo>
                    <a:pt x="316776" y="2037941"/>
                  </a:lnTo>
                  <a:lnTo>
                    <a:pt x="316402" y="2037694"/>
                  </a:lnTo>
                  <a:lnTo>
                    <a:pt x="316228" y="2037553"/>
                  </a:lnTo>
                  <a:lnTo>
                    <a:pt x="316050" y="2037393"/>
                  </a:lnTo>
                  <a:lnTo>
                    <a:pt x="315876" y="2037220"/>
                  </a:lnTo>
                  <a:lnTo>
                    <a:pt x="315710" y="2037042"/>
                  </a:lnTo>
                  <a:lnTo>
                    <a:pt x="315559" y="2036850"/>
                  </a:lnTo>
                  <a:lnTo>
                    <a:pt x="315427" y="2036654"/>
                  </a:lnTo>
                  <a:lnTo>
                    <a:pt x="315287" y="2036390"/>
                  </a:lnTo>
                  <a:lnTo>
                    <a:pt x="315173" y="2036107"/>
                  </a:lnTo>
                  <a:lnTo>
                    <a:pt x="315083" y="2035815"/>
                  </a:lnTo>
                  <a:lnTo>
                    <a:pt x="315007" y="2035514"/>
                  </a:lnTo>
                  <a:lnTo>
                    <a:pt x="314947" y="2035217"/>
                  </a:lnTo>
                  <a:lnTo>
                    <a:pt x="314909" y="2034994"/>
                  </a:lnTo>
                  <a:lnTo>
                    <a:pt x="314882" y="2034765"/>
                  </a:lnTo>
                  <a:lnTo>
                    <a:pt x="314852" y="2034305"/>
                  </a:lnTo>
                  <a:lnTo>
                    <a:pt x="314841" y="2034076"/>
                  </a:lnTo>
                  <a:lnTo>
                    <a:pt x="314829" y="2033826"/>
                  </a:lnTo>
                  <a:lnTo>
                    <a:pt x="314818" y="2033324"/>
                  </a:lnTo>
                  <a:lnTo>
                    <a:pt x="314818" y="2033073"/>
                  </a:lnTo>
                  <a:lnTo>
                    <a:pt x="314826" y="2032822"/>
                  </a:lnTo>
                  <a:lnTo>
                    <a:pt x="314818" y="2032612"/>
                  </a:lnTo>
                  <a:lnTo>
                    <a:pt x="314818" y="2032402"/>
                  </a:lnTo>
                  <a:lnTo>
                    <a:pt x="314829" y="2031982"/>
                  </a:lnTo>
                  <a:lnTo>
                    <a:pt x="314844" y="2031772"/>
                  </a:lnTo>
                  <a:lnTo>
                    <a:pt x="314879" y="2031480"/>
                  </a:lnTo>
                  <a:lnTo>
                    <a:pt x="314996" y="2030906"/>
                  </a:lnTo>
                  <a:lnTo>
                    <a:pt x="315015" y="2030795"/>
                  </a:lnTo>
                  <a:lnTo>
                    <a:pt x="315045" y="2030618"/>
                  </a:lnTo>
                  <a:lnTo>
                    <a:pt x="315067" y="2030326"/>
                  </a:lnTo>
                  <a:lnTo>
                    <a:pt x="315056" y="2030089"/>
                  </a:lnTo>
                  <a:lnTo>
                    <a:pt x="315026" y="2029847"/>
                  </a:lnTo>
                  <a:lnTo>
                    <a:pt x="314954" y="2029368"/>
                  </a:lnTo>
                  <a:lnTo>
                    <a:pt x="314943" y="2029126"/>
                  </a:lnTo>
                  <a:lnTo>
                    <a:pt x="314950" y="2028889"/>
                  </a:lnTo>
                  <a:lnTo>
                    <a:pt x="314973" y="2028647"/>
                  </a:lnTo>
                  <a:lnTo>
                    <a:pt x="315037" y="2028168"/>
                  </a:lnTo>
                  <a:lnTo>
                    <a:pt x="315064" y="2027931"/>
                  </a:lnTo>
                  <a:lnTo>
                    <a:pt x="315079" y="2027689"/>
                  </a:lnTo>
                  <a:lnTo>
                    <a:pt x="315086" y="2027452"/>
                  </a:lnTo>
                  <a:lnTo>
                    <a:pt x="315109" y="2026973"/>
                  </a:lnTo>
                  <a:lnTo>
                    <a:pt x="315136" y="2026731"/>
                  </a:lnTo>
                  <a:lnTo>
                    <a:pt x="315177" y="2026471"/>
                  </a:lnTo>
                  <a:lnTo>
                    <a:pt x="315302" y="2025956"/>
                  </a:lnTo>
                  <a:lnTo>
                    <a:pt x="315358" y="2025700"/>
                  </a:lnTo>
                  <a:lnTo>
                    <a:pt x="315408" y="2025440"/>
                  </a:lnTo>
                  <a:lnTo>
                    <a:pt x="315442" y="2025112"/>
                  </a:lnTo>
                  <a:lnTo>
                    <a:pt x="315461" y="2024783"/>
                  </a:lnTo>
                  <a:lnTo>
                    <a:pt x="315472" y="2024455"/>
                  </a:lnTo>
                  <a:lnTo>
                    <a:pt x="315475" y="2024177"/>
                  </a:lnTo>
                  <a:lnTo>
                    <a:pt x="315487" y="2023793"/>
                  </a:lnTo>
                  <a:lnTo>
                    <a:pt x="315491" y="2023474"/>
                  </a:lnTo>
                  <a:lnTo>
                    <a:pt x="315491" y="2022835"/>
                  </a:lnTo>
                  <a:lnTo>
                    <a:pt x="315498" y="2022516"/>
                  </a:lnTo>
                  <a:lnTo>
                    <a:pt x="315514" y="2022196"/>
                  </a:lnTo>
                  <a:lnTo>
                    <a:pt x="315540" y="2021927"/>
                  </a:lnTo>
                  <a:lnTo>
                    <a:pt x="315574" y="2021658"/>
                  </a:lnTo>
                  <a:lnTo>
                    <a:pt x="315687" y="2020850"/>
                  </a:lnTo>
                  <a:lnTo>
                    <a:pt x="315721" y="2020517"/>
                  </a:lnTo>
                  <a:lnTo>
                    <a:pt x="315740" y="2020175"/>
                  </a:lnTo>
                  <a:lnTo>
                    <a:pt x="315765" y="2019864"/>
                  </a:lnTo>
                  <a:lnTo>
                    <a:pt x="315820" y="2019514"/>
                  </a:lnTo>
                  <a:lnTo>
                    <a:pt x="315918" y="2019208"/>
                  </a:lnTo>
                  <a:lnTo>
                    <a:pt x="316001" y="2019030"/>
                  </a:lnTo>
                  <a:lnTo>
                    <a:pt x="316103" y="2018861"/>
                  </a:lnTo>
                  <a:lnTo>
                    <a:pt x="316326" y="2018533"/>
                  </a:lnTo>
                  <a:lnTo>
                    <a:pt x="316549" y="2018172"/>
                  </a:lnTo>
                  <a:lnTo>
                    <a:pt x="316783" y="2017780"/>
                  </a:lnTo>
                  <a:lnTo>
                    <a:pt x="316893" y="2017579"/>
                  </a:lnTo>
                  <a:lnTo>
                    <a:pt x="316995" y="2017378"/>
                  </a:lnTo>
                  <a:lnTo>
                    <a:pt x="317146" y="2017055"/>
                  </a:lnTo>
                  <a:lnTo>
                    <a:pt x="317293" y="2016722"/>
                  </a:lnTo>
                  <a:lnTo>
                    <a:pt x="317418" y="2016379"/>
                  </a:lnTo>
                  <a:lnTo>
                    <a:pt x="317516" y="2016037"/>
                  </a:lnTo>
                  <a:lnTo>
                    <a:pt x="317573" y="2015690"/>
                  </a:lnTo>
                  <a:lnTo>
                    <a:pt x="317588" y="2015403"/>
                  </a:lnTo>
                  <a:lnTo>
                    <a:pt x="317585" y="2015111"/>
                  </a:lnTo>
                  <a:lnTo>
                    <a:pt x="317554" y="2014819"/>
                  </a:lnTo>
                  <a:lnTo>
                    <a:pt x="317509" y="2014532"/>
                  </a:lnTo>
                  <a:lnTo>
                    <a:pt x="317441" y="2014253"/>
                  </a:lnTo>
                  <a:lnTo>
                    <a:pt x="317363" y="2013795"/>
                  </a:lnTo>
                  <a:lnTo>
                    <a:pt x="317259" y="2013186"/>
                  </a:lnTo>
                  <a:lnTo>
                    <a:pt x="317210" y="2012917"/>
                  </a:lnTo>
                  <a:lnTo>
                    <a:pt x="317108" y="2012470"/>
                  </a:lnTo>
                  <a:lnTo>
                    <a:pt x="317059" y="2012242"/>
                  </a:lnTo>
                  <a:lnTo>
                    <a:pt x="317018" y="2012018"/>
                  </a:lnTo>
                  <a:lnTo>
                    <a:pt x="316999" y="2011794"/>
                  </a:lnTo>
                  <a:lnTo>
                    <a:pt x="317002" y="2011539"/>
                  </a:lnTo>
                  <a:lnTo>
                    <a:pt x="317033" y="2011288"/>
                  </a:lnTo>
                  <a:lnTo>
                    <a:pt x="317120" y="2010786"/>
                  </a:lnTo>
                  <a:lnTo>
                    <a:pt x="317161" y="2010531"/>
                  </a:lnTo>
                  <a:lnTo>
                    <a:pt x="317195" y="2010298"/>
                  </a:lnTo>
                  <a:lnTo>
                    <a:pt x="317237" y="2010065"/>
                  </a:lnTo>
                  <a:lnTo>
                    <a:pt x="317275" y="2009833"/>
                  </a:lnTo>
                  <a:lnTo>
                    <a:pt x="317305" y="2009600"/>
                  </a:lnTo>
                  <a:lnTo>
                    <a:pt x="317320" y="2009367"/>
                  </a:lnTo>
                  <a:lnTo>
                    <a:pt x="317320" y="2009208"/>
                  </a:lnTo>
                  <a:lnTo>
                    <a:pt x="317297" y="2008888"/>
                  </a:lnTo>
                  <a:lnTo>
                    <a:pt x="317290" y="2008729"/>
                  </a:lnTo>
                  <a:lnTo>
                    <a:pt x="317290" y="2008569"/>
                  </a:lnTo>
                  <a:lnTo>
                    <a:pt x="317301" y="2008359"/>
                  </a:lnTo>
                  <a:lnTo>
                    <a:pt x="317324" y="2008145"/>
                  </a:lnTo>
                  <a:lnTo>
                    <a:pt x="317358" y="2007930"/>
                  </a:lnTo>
                  <a:lnTo>
                    <a:pt x="317374" y="2007848"/>
                  </a:lnTo>
                  <a:lnTo>
                    <a:pt x="317399" y="2007721"/>
                  </a:lnTo>
                  <a:lnTo>
                    <a:pt x="317448" y="2007515"/>
                  </a:lnTo>
                  <a:lnTo>
                    <a:pt x="317585" y="2007200"/>
                  </a:lnTo>
                  <a:lnTo>
                    <a:pt x="317773" y="2006726"/>
                  </a:lnTo>
                  <a:lnTo>
                    <a:pt x="317860" y="2006480"/>
                  </a:lnTo>
                  <a:lnTo>
                    <a:pt x="318012" y="2005987"/>
                  </a:lnTo>
                  <a:lnTo>
                    <a:pt x="318095" y="2005745"/>
                  </a:lnTo>
                  <a:lnTo>
                    <a:pt x="318193" y="2005508"/>
                  </a:lnTo>
                  <a:lnTo>
                    <a:pt x="318257" y="2005389"/>
                  </a:lnTo>
                  <a:lnTo>
                    <a:pt x="318401" y="2005157"/>
                  </a:lnTo>
                  <a:lnTo>
                    <a:pt x="318465" y="2005038"/>
                  </a:lnTo>
                  <a:lnTo>
                    <a:pt x="318518" y="2004915"/>
                  </a:lnTo>
                  <a:lnTo>
                    <a:pt x="318567" y="2004746"/>
                  </a:lnTo>
                  <a:lnTo>
                    <a:pt x="318597" y="2004573"/>
                  </a:lnTo>
                  <a:lnTo>
                    <a:pt x="318616" y="2004390"/>
                  </a:lnTo>
                  <a:lnTo>
                    <a:pt x="318624" y="2004212"/>
                  </a:lnTo>
                  <a:lnTo>
                    <a:pt x="318616" y="2004034"/>
                  </a:lnTo>
                  <a:lnTo>
                    <a:pt x="318597" y="2003916"/>
                  </a:lnTo>
                  <a:lnTo>
                    <a:pt x="318518" y="2003669"/>
                  </a:lnTo>
                  <a:lnTo>
                    <a:pt x="318499" y="2003555"/>
                  </a:lnTo>
                  <a:lnTo>
                    <a:pt x="318548" y="2003414"/>
                  </a:lnTo>
                  <a:lnTo>
                    <a:pt x="318745" y="2003241"/>
                  </a:lnTo>
                  <a:lnTo>
                    <a:pt x="318877" y="2003085"/>
                  </a:lnTo>
                  <a:lnTo>
                    <a:pt x="318998" y="2002917"/>
                  </a:lnTo>
                  <a:lnTo>
                    <a:pt x="319107" y="2002739"/>
                  </a:lnTo>
                  <a:lnTo>
                    <a:pt x="319209" y="2002552"/>
                  </a:lnTo>
                  <a:lnTo>
                    <a:pt x="319300" y="2002369"/>
                  </a:lnTo>
                  <a:lnTo>
                    <a:pt x="319417" y="2002114"/>
                  </a:lnTo>
                  <a:lnTo>
                    <a:pt x="319466" y="2001981"/>
                  </a:lnTo>
                  <a:lnTo>
                    <a:pt x="319508" y="2001849"/>
                  </a:lnTo>
                  <a:lnTo>
                    <a:pt x="319538" y="2001717"/>
                  </a:lnTo>
                  <a:lnTo>
                    <a:pt x="319542" y="2001585"/>
                  </a:lnTo>
                  <a:lnTo>
                    <a:pt x="319531" y="2001452"/>
                  </a:lnTo>
                  <a:lnTo>
                    <a:pt x="319512" y="2001320"/>
                  </a:lnTo>
                  <a:lnTo>
                    <a:pt x="319504" y="2001188"/>
                  </a:lnTo>
                  <a:lnTo>
                    <a:pt x="319523" y="2001060"/>
                  </a:lnTo>
                  <a:lnTo>
                    <a:pt x="319587" y="2000932"/>
                  </a:lnTo>
                  <a:lnTo>
                    <a:pt x="319686" y="2000809"/>
                  </a:lnTo>
                  <a:lnTo>
                    <a:pt x="319799" y="2000695"/>
                  </a:lnTo>
                  <a:lnTo>
                    <a:pt x="319905" y="2000576"/>
                  </a:lnTo>
                  <a:lnTo>
                    <a:pt x="319988" y="2000444"/>
                  </a:lnTo>
                  <a:lnTo>
                    <a:pt x="320037" y="2000234"/>
                  </a:lnTo>
                  <a:lnTo>
                    <a:pt x="320045" y="2000006"/>
                  </a:lnTo>
                  <a:lnTo>
                    <a:pt x="320033" y="1999769"/>
                  </a:lnTo>
                  <a:lnTo>
                    <a:pt x="320037" y="1999541"/>
                  </a:lnTo>
                  <a:lnTo>
                    <a:pt x="320094" y="1999336"/>
                  </a:lnTo>
                  <a:lnTo>
                    <a:pt x="320135" y="1999253"/>
                  </a:lnTo>
                  <a:lnTo>
                    <a:pt x="320185" y="1999171"/>
                  </a:lnTo>
                  <a:lnTo>
                    <a:pt x="320237" y="1999094"/>
                  </a:lnTo>
                  <a:lnTo>
                    <a:pt x="320355" y="1998943"/>
                  </a:lnTo>
                  <a:lnTo>
                    <a:pt x="320449" y="1998838"/>
                  </a:lnTo>
                  <a:lnTo>
                    <a:pt x="320778" y="1998569"/>
                  </a:lnTo>
                  <a:lnTo>
                    <a:pt x="320872" y="1998469"/>
                  </a:lnTo>
                  <a:lnTo>
                    <a:pt x="320986" y="1998323"/>
                  </a:lnTo>
                  <a:lnTo>
                    <a:pt x="321092" y="1998172"/>
                  </a:lnTo>
                  <a:lnTo>
                    <a:pt x="321186" y="1998013"/>
                  </a:lnTo>
                  <a:lnTo>
                    <a:pt x="321269" y="1997848"/>
                  </a:lnTo>
                  <a:lnTo>
                    <a:pt x="321341" y="1997680"/>
                  </a:lnTo>
                  <a:lnTo>
                    <a:pt x="321386" y="1997520"/>
                  </a:lnTo>
                  <a:lnTo>
                    <a:pt x="321428" y="1997187"/>
                  </a:lnTo>
                  <a:lnTo>
                    <a:pt x="321462" y="1997027"/>
                  </a:lnTo>
                  <a:lnTo>
                    <a:pt x="321526" y="1996886"/>
                  </a:lnTo>
                  <a:lnTo>
                    <a:pt x="321632" y="1996772"/>
                  </a:lnTo>
                  <a:lnTo>
                    <a:pt x="321772" y="1996680"/>
                  </a:lnTo>
                  <a:lnTo>
                    <a:pt x="321923" y="1996594"/>
                  </a:lnTo>
                  <a:lnTo>
                    <a:pt x="322059" y="1996498"/>
                  </a:lnTo>
                  <a:lnTo>
                    <a:pt x="322084" y="1996469"/>
                  </a:lnTo>
                  <a:lnTo>
                    <a:pt x="322157" y="1996384"/>
                  </a:lnTo>
                  <a:lnTo>
                    <a:pt x="322206" y="1996261"/>
                  </a:lnTo>
                  <a:lnTo>
                    <a:pt x="322229" y="1996124"/>
                  </a:lnTo>
                  <a:lnTo>
                    <a:pt x="322256" y="1995837"/>
                  </a:lnTo>
                  <a:lnTo>
                    <a:pt x="322286" y="1995704"/>
                  </a:lnTo>
                  <a:lnTo>
                    <a:pt x="322350" y="1995549"/>
                  </a:lnTo>
                  <a:lnTo>
                    <a:pt x="322433" y="1995408"/>
                  </a:lnTo>
                  <a:lnTo>
                    <a:pt x="322618" y="1995120"/>
                  </a:lnTo>
                  <a:lnTo>
                    <a:pt x="322694" y="1994970"/>
                  </a:lnTo>
                  <a:lnTo>
                    <a:pt x="322773" y="1994787"/>
                  </a:lnTo>
                  <a:lnTo>
                    <a:pt x="322845" y="1994600"/>
                  </a:lnTo>
                  <a:lnTo>
                    <a:pt x="322909" y="1994413"/>
                  </a:lnTo>
                  <a:lnTo>
                    <a:pt x="323011" y="1994030"/>
                  </a:lnTo>
                  <a:lnTo>
                    <a:pt x="323128" y="1993775"/>
                  </a:lnTo>
                  <a:lnTo>
                    <a:pt x="323238" y="1993519"/>
                  </a:lnTo>
                  <a:lnTo>
                    <a:pt x="323340" y="1993259"/>
                  </a:lnTo>
                  <a:lnTo>
                    <a:pt x="323435" y="1992999"/>
                  </a:lnTo>
                  <a:lnTo>
                    <a:pt x="323518" y="1992734"/>
                  </a:lnTo>
                  <a:lnTo>
                    <a:pt x="323605" y="1992420"/>
                  </a:lnTo>
                  <a:lnTo>
                    <a:pt x="323677" y="1992100"/>
                  </a:lnTo>
                  <a:lnTo>
                    <a:pt x="323737" y="1991781"/>
                  </a:lnTo>
                  <a:lnTo>
                    <a:pt x="323847" y="1991133"/>
                  </a:lnTo>
                  <a:lnTo>
                    <a:pt x="323884" y="1990869"/>
                  </a:lnTo>
                  <a:lnTo>
                    <a:pt x="323932" y="1990447"/>
                  </a:lnTo>
                  <a:lnTo>
                    <a:pt x="323979" y="1990061"/>
                  </a:lnTo>
                  <a:lnTo>
                    <a:pt x="324017" y="1989797"/>
                  </a:lnTo>
                  <a:lnTo>
                    <a:pt x="324100" y="1989299"/>
                  </a:lnTo>
                  <a:lnTo>
                    <a:pt x="324145" y="1989053"/>
                  </a:lnTo>
                  <a:lnTo>
                    <a:pt x="324198" y="1988811"/>
                  </a:lnTo>
                  <a:lnTo>
                    <a:pt x="324262" y="1988569"/>
                  </a:lnTo>
                  <a:lnTo>
                    <a:pt x="324323" y="1988396"/>
                  </a:lnTo>
                  <a:lnTo>
                    <a:pt x="324474" y="1988059"/>
                  </a:lnTo>
                  <a:lnTo>
                    <a:pt x="324538" y="1987890"/>
                  </a:lnTo>
                  <a:lnTo>
                    <a:pt x="324576" y="1987716"/>
                  </a:lnTo>
                  <a:lnTo>
                    <a:pt x="324576" y="1987506"/>
                  </a:lnTo>
                  <a:lnTo>
                    <a:pt x="324538" y="1987288"/>
                  </a:lnTo>
                  <a:lnTo>
                    <a:pt x="324436" y="1986850"/>
                  </a:lnTo>
                  <a:lnTo>
                    <a:pt x="324410" y="1986631"/>
                  </a:lnTo>
                  <a:lnTo>
                    <a:pt x="324413" y="1986462"/>
                  </a:lnTo>
                  <a:lnTo>
                    <a:pt x="324425" y="1986289"/>
                  </a:lnTo>
                  <a:lnTo>
                    <a:pt x="324444" y="1986120"/>
                  </a:lnTo>
                  <a:lnTo>
                    <a:pt x="324459" y="1985946"/>
                  </a:lnTo>
                  <a:lnTo>
                    <a:pt x="324463" y="1985773"/>
                  </a:lnTo>
                  <a:lnTo>
                    <a:pt x="324463" y="1985632"/>
                  </a:lnTo>
                  <a:lnTo>
                    <a:pt x="324455" y="1985340"/>
                  </a:lnTo>
                  <a:lnTo>
                    <a:pt x="324436" y="1985198"/>
                  </a:lnTo>
                  <a:lnTo>
                    <a:pt x="324402" y="1985066"/>
                  </a:lnTo>
                  <a:lnTo>
                    <a:pt x="324300" y="1984897"/>
                  </a:lnTo>
                  <a:lnTo>
                    <a:pt x="324145" y="1984742"/>
                  </a:lnTo>
                  <a:lnTo>
                    <a:pt x="323983" y="1984592"/>
                  </a:lnTo>
                  <a:lnTo>
                    <a:pt x="323862" y="1984446"/>
                  </a:lnTo>
                  <a:lnTo>
                    <a:pt x="323820" y="1984309"/>
                  </a:lnTo>
                  <a:lnTo>
                    <a:pt x="323881" y="1984186"/>
                  </a:lnTo>
                  <a:lnTo>
                    <a:pt x="324002" y="1984076"/>
                  </a:lnTo>
                  <a:lnTo>
                    <a:pt x="324304" y="1983848"/>
                  </a:lnTo>
                  <a:lnTo>
                    <a:pt x="324425" y="1983725"/>
                  </a:lnTo>
                  <a:lnTo>
                    <a:pt x="324500" y="1983597"/>
                  </a:lnTo>
                  <a:lnTo>
                    <a:pt x="324565" y="1983469"/>
                  </a:lnTo>
                  <a:lnTo>
                    <a:pt x="324625" y="1983332"/>
                  </a:lnTo>
                  <a:lnTo>
                    <a:pt x="324814" y="1982858"/>
                  </a:lnTo>
                  <a:lnTo>
                    <a:pt x="324958" y="1982452"/>
                  </a:lnTo>
                  <a:lnTo>
                    <a:pt x="325033" y="1982251"/>
                  </a:lnTo>
                  <a:lnTo>
                    <a:pt x="325124" y="1982060"/>
                  </a:lnTo>
                  <a:lnTo>
                    <a:pt x="325241" y="1981868"/>
                  </a:lnTo>
                  <a:lnTo>
                    <a:pt x="325525" y="1981512"/>
                  </a:lnTo>
                  <a:lnTo>
                    <a:pt x="325649" y="1981330"/>
                  </a:lnTo>
                  <a:lnTo>
                    <a:pt x="325736" y="1981138"/>
                  </a:lnTo>
                  <a:lnTo>
                    <a:pt x="325763" y="1980979"/>
                  </a:lnTo>
                  <a:lnTo>
                    <a:pt x="325763" y="1980810"/>
                  </a:lnTo>
                  <a:lnTo>
                    <a:pt x="325751" y="1980641"/>
                  </a:lnTo>
                  <a:lnTo>
                    <a:pt x="325755" y="1980472"/>
                  </a:lnTo>
                  <a:lnTo>
                    <a:pt x="325785" y="1980317"/>
                  </a:lnTo>
                  <a:lnTo>
                    <a:pt x="325846" y="1980194"/>
                  </a:lnTo>
                  <a:lnTo>
                    <a:pt x="325925" y="1980075"/>
                  </a:lnTo>
                  <a:lnTo>
                    <a:pt x="326099" y="1979847"/>
                  </a:lnTo>
                  <a:lnTo>
                    <a:pt x="326171" y="1979729"/>
                  </a:lnTo>
                  <a:lnTo>
                    <a:pt x="326235" y="1979578"/>
                  </a:lnTo>
                  <a:lnTo>
                    <a:pt x="326379" y="1979099"/>
                  </a:lnTo>
                  <a:lnTo>
                    <a:pt x="326443" y="1978949"/>
                  </a:lnTo>
                  <a:lnTo>
                    <a:pt x="326526" y="1978803"/>
                  </a:lnTo>
                  <a:lnTo>
                    <a:pt x="326591" y="1978708"/>
                  </a:lnTo>
                  <a:lnTo>
                    <a:pt x="326813" y="1978392"/>
                  </a:lnTo>
                  <a:lnTo>
                    <a:pt x="326904" y="1978251"/>
                  </a:lnTo>
                  <a:lnTo>
                    <a:pt x="327085" y="1977863"/>
                  </a:lnTo>
                  <a:lnTo>
                    <a:pt x="327134" y="1977767"/>
                  </a:lnTo>
                  <a:lnTo>
                    <a:pt x="327221" y="1977626"/>
                  </a:lnTo>
                  <a:lnTo>
                    <a:pt x="327312" y="1977489"/>
                  </a:lnTo>
                  <a:lnTo>
                    <a:pt x="327414" y="1977357"/>
                  </a:lnTo>
                  <a:lnTo>
                    <a:pt x="327520" y="1977229"/>
                  </a:lnTo>
                  <a:lnTo>
                    <a:pt x="327633" y="1977106"/>
                  </a:lnTo>
                  <a:lnTo>
                    <a:pt x="327664" y="1976941"/>
                  </a:lnTo>
                  <a:lnTo>
                    <a:pt x="327750" y="1976618"/>
                  </a:lnTo>
                  <a:lnTo>
                    <a:pt x="327807" y="1976462"/>
                  </a:lnTo>
                  <a:lnTo>
                    <a:pt x="327871" y="1976307"/>
                  </a:lnTo>
                  <a:lnTo>
                    <a:pt x="327943" y="1976166"/>
                  </a:lnTo>
                  <a:lnTo>
                    <a:pt x="328026" y="1976025"/>
                  </a:lnTo>
                  <a:lnTo>
                    <a:pt x="328113" y="1975888"/>
                  </a:lnTo>
                  <a:lnTo>
                    <a:pt x="328295" y="1975619"/>
                  </a:lnTo>
                  <a:lnTo>
                    <a:pt x="328393" y="1975482"/>
                  </a:lnTo>
                  <a:lnTo>
                    <a:pt x="328616" y="1975226"/>
                  </a:lnTo>
                  <a:lnTo>
                    <a:pt x="328710" y="1975094"/>
                  </a:lnTo>
                  <a:lnTo>
                    <a:pt x="328775" y="1974948"/>
                  </a:lnTo>
                  <a:lnTo>
                    <a:pt x="328801" y="1974807"/>
                  </a:lnTo>
                  <a:lnTo>
                    <a:pt x="328801" y="1974656"/>
                  </a:lnTo>
                  <a:lnTo>
                    <a:pt x="328794" y="1974506"/>
                  </a:lnTo>
                  <a:lnTo>
                    <a:pt x="328790" y="1974355"/>
                  </a:lnTo>
                  <a:lnTo>
                    <a:pt x="328809" y="1974209"/>
                  </a:lnTo>
                  <a:lnTo>
                    <a:pt x="328839" y="1974127"/>
                  </a:lnTo>
                  <a:lnTo>
                    <a:pt x="328952" y="1973885"/>
                  </a:lnTo>
                  <a:lnTo>
                    <a:pt x="328983" y="1973803"/>
                  </a:lnTo>
                  <a:lnTo>
                    <a:pt x="329017" y="1973634"/>
                  </a:lnTo>
                  <a:lnTo>
                    <a:pt x="329032" y="1973465"/>
                  </a:lnTo>
                  <a:lnTo>
                    <a:pt x="329035" y="1973288"/>
                  </a:lnTo>
                  <a:lnTo>
                    <a:pt x="329028" y="1973114"/>
                  </a:lnTo>
                  <a:lnTo>
                    <a:pt x="329017" y="1972941"/>
                  </a:lnTo>
                  <a:lnTo>
                    <a:pt x="328998" y="1972772"/>
                  </a:lnTo>
                  <a:lnTo>
                    <a:pt x="328967" y="1972608"/>
                  </a:lnTo>
                  <a:lnTo>
                    <a:pt x="328896" y="1972279"/>
                  </a:lnTo>
                  <a:lnTo>
                    <a:pt x="328869" y="1972115"/>
                  </a:lnTo>
                  <a:lnTo>
                    <a:pt x="328850" y="1971956"/>
                  </a:lnTo>
                  <a:lnTo>
                    <a:pt x="328835" y="1971796"/>
                  </a:lnTo>
                  <a:lnTo>
                    <a:pt x="328801" y="1971312"/>
                  </a:lnTo>
                  <a:lnTo>
                    <a:pt x="328767" y="1970929"/>
                  </a:lnTo>
                  <a:lnTo>
                    <a:pt x="328752" y="1970674"/>
                  </a:lnTo>
                  <a:lnTo>
                    <a:pt x="328744" y="1970446"/>
                  </a:lnTo>
                  <a:lnTo>
                    <a:pt x="328744" y="1970213"/>
                  </a:lnTo>
                  <a:lnTo>
                    <a:pt x="328733" y="1969789"/>
                  </a:lnTo>
                  <a:lnTo>
                    <a:pt x="328726" y="1969629"/>
                  </a:lnTo>
                  <a:lnTo>
                    <a:pt x="328714" y="1969474"/>
                  </a:lnTo>
                  <a:lnTo>
                    <a:pt x="328695" y="1969319"/>
                  </a:lnTo>
                  <a:lnTo>
                    <a:pt x="328616" y="1969018"/>
                  </a:lnTo>
                  <a:lnTo>
                    <a:pt x="328635" y="1968899"/>
                  </a:lnTo>
                  <a:lnTo>
                    <a:pt x="328691" y="1968804"/>
                  </a:lnTo>
                  <a:lnTo>
                    <a:pt x="328744" y="1968703"/>
                  </a:lnTo>
                  <a:lnTo>
                    <a:pt x="328771" y="1968589"/>
                  </a:lnTo>
                  <a:lnTo>
                    <a:pt x="328778" y="1968466"/>
                  </a:lnTo>
                  <a:lnTo>
                    <a:pt x="328775" y="1968338"/>
                  </a:lnTo>
                  <a:lnTo>
                    <a:pt x="328756" y="1968087"/>
                  </a:lnTo>
                  <a:lnTo>
                    <a:pt x="328756" y="1967955"/>
                  </a:lnTo>
                  <a:lnTo>
                    <a:pt x="328741" y="1967695"/>
                  </a:lnTo>
                  <a:lnTo>
                    <a:pt x="328729" y="1967430"/>
                  </a:lnTo>
                  <a:lnTo>
                    <a:pt x="328722" y="1967321"/>
                  </a:lnTo>
                  <a:lnTo>
                    <a:pt x="328699" y="1967107"/>
                  </a:lnTo>
                  <a:lnTo>
                    <a:pt x="328695" y="1967002"/>
                  </a:lnTo>
                  <a:lnTo>
                    <a:pt x="328707" y="1966792"/>
                  </a:lnTo>
                  <a:lnTo>
                    <a:pt x="328744" y="1966591"/>
                  </a:lnTo>
                  <a:lnTo>
                    <a:pt x="328805" y="1966395"/>
                  </a:lnTo>
                  <a:lnTo>
                    <a:pt x="328869" y="1966267"/>
                  </a:lnTo>
                  <a:lnTo>
                    <a:pt x="329032" y="1966016"/>
                  </a:lnTo>
                  <a:lnTo>
                    <a:pt x="329092" y="1965884"/>
                  </a:lnTo>
                  <a:lnTo>
                    <a:pt x="329126" y="1965788"/>
                  </a:lnTo>
                  <a:lnTo>
                    <a:pt x="329179" y="1965592"/>
                  </a:lnTo>
                  <a:lnTo>
                    <a:pt x="329202" y="1965492"/>
                  </a:lnTo>
                  <a:lnTo>
                    <a:pt x="329349" y="1965013"/>
                  </a:lnTo>
                  <a:lnTo>
                    <a:pt x="329459" y="1964621"/>
                  </a:lnTo>
                  <a:lnTo>
                    <a:pt x="329500" y="1964488"/>
                  </a:lnTo>
                  <a:lnTo>
                    <a:pt x="329534" y="1964356"/>
                  </a:lnTo>
                  <a:lnTo>
                    <a:pt x="329553" y="1964228"/>
                  </a:lnTo>
                  <a:lnTo>
                    <a:pt x="329538" y="1964110"/>
                  </a:lnTo>
                  <a:lnTo>
                    <a:pt x="329470" y="1963987"/>
                  </a:lnTo>
                  <a:lnTo>
                    <a:pt x="329357" y="1963882"/>
                  </a:lnTo>
                  <a:lnTo>
                    <a:pt x="329221" y="1963781"/>
                  </a:lnTo>
                  <a:lnTo>
                    <a:pt x="328930" y="1963603"/>
                  </a:lnTo>
                  <a:lnTo>
                    <a:pt x="328794" y="1963530"/>
                  </a:lnTo>
                  <a:lnTo>
                    <a:pt x="328650" y="1963462"/>
                  </a:lnTo>
                  <a:lnTo>
                    <a:pt x="328212" y="1963284"/>
                  </a:lnTo>
                  <a:lnTo>
                    <a:pt x="327890" y="1963134"/>
                  </a:lnTo>
                  <a:lnTo>
                    <a:pt x="327728" y="1963065"/>
                  </a:lnTo>
                  <a:lnTo>
                    <a:pt x="327562" y="1963001"/>
                  </a:lnTo>
                  <a:lnTo>
                    <a:pt x="327395" y="1962956"/>
                  </a:lnTo>
                  <a:lnTo>
                    <a:pt x="327006" y="1962873"/>
                  </a:lnTo>
                  <a:lnTo>
                    <a:pt x="326806" y="1962851"/>
                  </a:lnTo>
                  <a:lnTo>
                    <a:pt x="326636" y="1962860"/>
                  </a:lnTo>
                  <a:lnTo>
                    <a:pt x="326545" y="1962902"/>
                  </a:lnTo>
                  <a:lnTo>
                    <a:pt x="326519" y="1962915"/>
                  </a:lnTo>
                  <a:lnTo>
                    <a:pt x="326450" y="1963006"/>
                  </a:lnTo>
                  <a:lnTo>
                    <a:pt x="326398" y="1963120"/>
                  </a:lnTo>
                  <a:lnTo>
                    <a:pt x="326360" y="1963243"/>
                  </a:lnTo>
                  <a:lnTo>
                    <a:pt x="326345" y="1963371"/>
                  </a:lnTo>
                  <a:lnTo>
                    <a:pt x="326356" y="1963480"/>
                  </a:lnTo>
                  <a:lnTo>
                    <a:pt x="325789" y="1965369"/>
                  </a:lnTo>
                  <a:lnTo>
                    <a:pt x="325710" y="1965378"/>
                  </a:lnTo>
                  <a:lnTo>
                    <a:pt x="325623" y="1965382"/>
                  </a:lnTo>
                  <a:lnTo>
                    <a:pt x="325502" y="1965373"/>
                  </a:lnTo>
                  <a:lnTo>
                    <a:pt x="325373" y="1965341"/>
                  </a:lnTo>
                  <a:lnTo>
                    <a:pt x="325249" y="1965300"/>
                  </a:lnTo>
                  <a:lnTo>
                    <a:pt x="325011" y="1965191"/>
                  </a:lnTo>
                  <a:lnTo>
                    <a:pt x="324897" y="1965113"/>
                  </a:lnTo>
                  <a:lnTo>
                    <a:pt x="324693" y="1964926"/>
                  </a:lnTo>
                  <a:lnTo>
                    <a:pt x="324591" y="1964839"/>
                  </a:lnTo>
                  <a:lnTo>
                    <a:pt x="324478" y="1964767"/>
                  </a:lnTo>
                  <a:lnTo>
                    <a:pt x="324368" y="1964721"/>
                  </a:lnTo>
                  <a:lnTo>
                    <a:pt x="324255" y="1964694"/>
                  </a:lnTo>
                  <a:lnTo>
                    <a:pt x="324138" y="1964671"/>
                  </a:lnTo>
                  <a:lnTo>
                    <a:pt x="323911" y="1964602"/>
                  </a:lnTo>
                  <a:lnTo>
                    <a:pt x="323699" y="1964493"/>
                  </a:lnTo>
                  <a:lnTo>
                    <a:pt x="323597" y="1964434"/>
                  </a:lnTo>
                  <a:lnTo>
                    <a:pt x="323506" y="1964361"/>
                  </a:lnTo>
                  <a:lnTo>
                    <a:pt x="323431" y="1964283"/>
                  </a:lnTo>
                  <a:lnTo>
                    <a:pt x="323378" y="1964174"/>
                  </a:lnTo>
                  <a:lnTo>
                    <a:pt x="323348" y="1964046"/>
                  </a:lnTo>
                  <a:lnTo>
                    <a:pt x="323325" y="1963918"/>
                  </a:lnTo>
                  <a:lnTo>
                    <a:pt x="323291" y="1963804"/>
                  </a:lnTo>
                  <a:lnTo>
                    <a:pt x="323234" y="1963736"/>
                  </a:lnTo>
                  <a:lnTo>
                    <a:pt x="323159" y="1963763"/>
                  </a:lnTo>
                  <a:lnTo>
                    <a:pt x="323045" y="1963882"/>
                  </a:lnTo>
                  <a:lnTo>
                    <a:pt x="322909" y="1964037"/>
                  </a:lnTo>
                  <a:lnTo>
                    <a:pt x="322781" y="1964091"/>
                  </a:lnTo>
                  <a:lnTo>
                    <a:pt x="322645" y="1964142"/>
                  </a:lnTo>
                  <a:lnTo>
                    <a:pt x="322505" y="1964183"/>
                  </a:lnTo>
                  <a:lnTo>
                    <a:pt x="322365" y="1964215"/>
                  </a:lnTo>
                  <a:lnTo>
                    <a:pt x="322225" y="1964237"/>
                  </a:lnTo>
                  <a:lnTo>
                    <a:pt x="322085" y="1964246"/>
                  </a:lnTo>
                  <a:lnTo>
                    <a:pt x="321938" y="1964242"/>
                  </a:lnTo>
                  <a:lnTo>
                    <a:pt x="321651" y="1964215"/>
                  </a:lnTo>
                  <a:lnTo>
                    <a:pt x="321356" y="1964164"/>
                  </a:lnTo>
                  <a:lnTo>
                    <a:pt x="321205" y="1964132"/>
                  </a:lnTo>
                  <a:lnTo>
                    <a:pt x="320906" y="1964050"/>
                  </a:lnTo>
                  <a:lnTo>
                    <a:pt x="320759" y="1964014"/>
                  </a:lnTo>
                  <a:lnTo>
                    <a:pt x="320426" y="1963918"/>
                  </a:lnTo>
                  <a:lnTo>
                    <a:pt x="320317" y="1963891"/>
                  </a:lnTo>
                  <a:lnTo>
                    <a:pt x="320203" y="1963872"/>
                  </a:lnTo>
                  <a:lnTo>
                    <a:pt x="320086" y="1963868"/>
                  </a:lnTo>
                  <a:lnTo>
                    <a:pt x="319731" y="1963900"/>
                  </a:lnTo>
                  <a:lnTo>
                    <a:pt x="319618" y="1963895"/>
                  </a:lnTo>
                  <a:lnTo>
                    <a:pt x="319451" y="1963845"/>
                  </a:lnTo>
                  <a:lnTo>
                    <a:pt x="319289" y="1963768"/>
                  </a:lnTo>
                  <a:lnTo>
                    <a:pt x="319130" y="1963672"/>
                  </a:lnTo>
                  <a:lnTo>
                    <a:pt x="318971" y="1963585"/>
                  </a:lnTo>
                  <a:lnTo>
                    <a:pt x="318805" y="1963517"/>
                  </a:lnTo>
                  <a:lnTo>
                    <a:pt x="318658" y="1963489"/>
                  </a:lnTo>
                  <a:lnTo>
                    <a:pt x="318503" y="1963471"/>
                  </a:lnTo>
                  <a:lnTo>
                    <a:pt x="318328" y="1963459"/>
                  </a:lnTo>
                  <a:lnTo>
                    <a:pt x="318200" y="1963444"/>
                  </a:lnTo>
                  <a:lnTo>
                    <a:pt x="318057" y="1963407"/>
                  </a:lnTo>
                  <a:lnTo>
                    <a:pt x="317894" y="1963343"/>
                  </a:lnTo>
                  <a:lnTo>
                    <a:pt x="317736" y="1963266"/>
                  </a:lnTo>
                  <a:lnTo>
                    <a:pt x="317585" y="1963175"/>
                  </a:lnTo>
                  <a:lnTo>
                    <a:pt x="317441" y="1963074"/>
                  </a:lnTo>
                  <a:lnTo>
                    <a:pt x="317309" y="1962965"/>
                  </a:lnTo>
                  <a:lnTo>
                    <a:pt x="317150" y="1962887"/>
                  </a:lnTo>
                  <a:lnTo>
                    <a:pt x="316991" y="1962819"/>
                  </a:lnTo>
                  <a:lnTo>
                    <a:pt x="316802" y="1962755"/>
                  </a:lnTo>
                  <a:lnTo>
                    <a:pt x="316609" y="1962700"/>
                  </a:lnTo>
                  <a:lnTo>
                    <a:pt x="316413" y="1962659"/>
                  </a:lnTo>
                  <a:lnTo>
                    <a:pt x="316213" y="1962623"/>
                  </a:lnTo>
                  <a:lnTo>
                    <a:pt x="316016" y="1962595"/>
                  </a:lnTo>
                  <a:lnTo>
                    <a:pt x="315733" y="1962577"/>
                  </a:lnTo>
                  <a:lnTo>
                    <a:pt x="315139" y="1962609"/>
                  </a:lnTo>
                  <a:lnTo>
                    <a:pt x="314867" y="1962595"/>
                  </a:lnTo>
                  <a:lnTo>
                    <a:pt x="314625" y="1962518"/>
                  </a:lnTo>
                  <a:lnTo>
                    <a:pt x="314516" y="1962445"/>
                  </a:lnTo>
                  <a:lnTo>
                    <a:pt x="314406" y="1962358"/>
                  </a:lnTo>
                  <a:lnTo>
                    <a:pt x="314308" y="1962267"/>
                  </a:lnTo>
                  <a:lnTo>
                    <a:pt x="314119" y="1962066"/>
                  </a:lnTo>
                  <a:lnTo>
                    <a:pt x="314028" y="1961947"/>
                  </a:lnTo>
                  <a:lnTo>
                    <a:pt x="313877" y="1961683"/>
                  </a:lnTo>
                  <a:lnTo>
                    <a:pt x="313794" y="1961564"/>
                  </a:lnTo>
                  <a:lnTo>
                    <a:pt x="313692" y="1961464"/>
                  </a:lnTo>
                  <a:lnTo>
                    <a:pt x="313571" y="1961386"/>
                  </a:lnTo>
                  <a:lnTo>
                    <a:pt x="313435" y="1961318"/>
                  </a:lnTo>
                  <a:lnTo>
                    <a:pt x="313295" y="1961268"/>
                  </a:lnTo>
                  <a:lnTo>
                    <a:pt x="313263" y="1961261"/>
                  </a:lnTo>
                  <a:lnTo>
                    <a:pt x="313155" y="1961240"/>
                  </a:lnTo>
                  <a:lnTo>
                    <a:pt x="313027" y="1961245"/>
                  </a:lnTo>
                  <a:lnTo>
                    <a:pt x="312925" y="1961277"/>
                  </a:lnTo>
                  <a:lnTo>
                    <a:pt x="312823" y="1961332"/>
                  </a:lnTo>
                  <a:lnTo>
                    <a:pt x="312724" y="1961400"/>
                  </a:lnTo>
                  <a:lnTo>
                    <a:pt x="312641" y="1961482"/>
                  </a:lnTo>
                  <a:lnTo>
                    <a:pt x="312577" y="1961569"/>
                  </a:lnTo>
                  <a:lnTo>
                    <a:pt x="312517" y="1961719"/>
                  </a:lnTo>
                  <a:lnTo>
                    <a:pt x="312467" y="1961879"/>
                  </a:lnTo>
                  <a:lnTo>
                    <a:pt x="312422" y="1962066"/>
                  </a:lnTo>
                  <a:lnTo>
                    <a:pt x="312403" y="1962176"/>
                  </a:lnTo>
                  <a:lnTo>
                    <a:pt x="312388" y="1962285"/>
                  </a:lnTo>
                  <a:lnTo>
                    <a:pt x="312380" y="1962395"/>
                  </a:lnTo>
                  <a:lnTo>
                    <a:pt x="312384" y="1962499"/>
                  </a:lnTo>
                  <a:lnTo>
                    <a:pt x="312407" y="1962618"/>
                  </a:lnTo>
                  <a:lnTo>
                    <a:pt x="312441" y="1962732"/>
                  </a:lnTo>
                  <a:lnTo>
                    <a:pt x="312483" y="1962851"/>
                  </a:lnTo>
                  <a:lnTo>
                    <a:pt x="312581" y="1963074"/>
                  </a:lnTo>
                  <a:lnTo>
                    <a:pt x="312634" y="1963188"/>
                  </a:lnTo>
                  <a:lnTo>
                    <a:pt x="313091" y="1963996"/>
                  </a:lnTo>
                  <a:lnTo>
                    <a:pt x="313231" y="1964251"/>
                  </a:lnTo>
                  <a:lnTo>
                    <a:pt x="313378" y="1964575"/>
                  </a:lnTo>
                  <a:lnTo>
                    <a:pt x="313435" y="1964680"/>
                  </a:lnTo>
                  <a:lnTo>
                    <a:pt x="313503" y="1964771"/>
                  </a:lnTo>
                  <a:lnTo>
                    <a:pt x="313582" y="1964849"/>
                  </a:lnTo>
                  <a:lnTo>
                    <a:pt x="313669" y="1964913"/>
                  </a:lnTo>
                  <a:lnTo>
                    <a:pt x="313862" y="1965036"/>
                  </a:lnTo>
                  <a:lnTo>
                    <a:pt x="313960" y="1965090"/>
                  </a:lnTo>
                  <a:lnTo>
                    <a:pt x="314104" y="1965154"/>
                  </a:lnTo>
                  <a:lnTo>
                    <a:pt x="314417" y="1965259"/>
                  </a:lnTo>
                  <a:lnTo>
                    <a:pt x="314554" y="1965323"/>
                  </a:lnTo>
                  <a:lnTo>
                    <a:pt x="314652" y="1965414"/>
                  </a:lnTo>
                  <a:lnTo>
                    <a:pt x="314697" y="1965506"/>
                  </a:lnTo>
                  <a:lnTo>
                    <a:pt x="314724" y="1965615"/>
                  </a:lnTo>
                  <a:lnTo>
                    <a:pt x="314769" y="1965957"/>
                  </a:lnTo>
                  <a:lnTo>
                    <a:pt x="314795" y="1966117"/>
                  </a:lnTo>
                  <a:lnTo>
                    <a:pt x="314833" y="1966436"/>
                  </a:lnTo>
                  <a:lnTo>
                    <a:pt x="314863" y="1966587"/>
                  </a:lnTo>
                  <a:lnTo>
                    <a:pt x="314909" y="1966737"/>
                  </a:lnTo>
                  <a:lnTo>
                    <a:pt x="314973" y="1966879"/>
                  </a:lnTo>
                  <a:lnTo>
                    <a:pt x="315049" y="1967015"/>
                  </a:lnTo>
                  <a:lnTo>
                    <a:pt x="315136" y="1967152"/>
                  </a:lnTo>
                  <a:lnTo>
                    <a:pt x="315234" y="1967275"/>
                  </a:lnTo>
                  <a:lnTo>
                    <a:pt x="315336" y="1967389"/>
                  </a:lnTo>
                  <a:lnTo>
                    <a:pt x="315427" y="1967476"/>
                  </a:lnTo>
                  <a:lnTo>
                    <a:pt x="315525" y="1967558"/>
                  </a:lnTo>
                  <a:lnTo>
                    <a:pt x="315627" y="1967631"/>
                  </a:lnTo>
                  <a:lnTo>
                    <a:pt x="315846" y="1967763"/>
                  </a:lnTo>
                  <a:lnTo>
                    <a:pt x="316058" y="1967841"/>
                  </a:lnTo>
                  <a:lnTo>
                    <a:pt x="316223" y="1967880"/>
                  </a:lnTo>
                  <a:lnTo>
                    <a:pt x="316311" y="1967900"/>
                  </a:lnTo>
                  <a:lnTo>
                    <a:pt x="316560" y="1967946"/>
                  </a:lnTo>
                  <a:lnTo>
                    <a:pt x="316745" y="1967987"/>
                  </a:lnTo>
                  <a:lnTo>
                    <a:pt x="316814" y="1968106"/>
                  </a:lnTo>
                  <a:lnTo>
                    <a:pt x="316768" y="1968242"/>
                  </a:lnTo>
                  <a:lnTo>
                    <a:pt x="316711" y="1968375"/>
                  </a:lnTo>
                  <a:lnTo>
                    <a:pt x="316647" y="1968466"/>
                  </a:lnTo>
                  <a:lnTo>
                    <a:pt x="316568" y="1968548"/>
                  </a:lnTo>
                  <a:lnTo>
                    <a:pt x="316481" y="1968630"/>
                  </a:lnTo>
                  <a:lnTo>
                    <a:pt x="316409" y="1968717"/>
                  </a:lnTo>
                  <a:lnTo>
                    <a:pt x="316368" y="1968808"/>
                  </a:lnTo>
                  <a:lnTo>
                    <a:pt x="316375" y="1968949"/>
                  </a:lnTo>
                  <a:lnTo>
                    <a:pt x="316455" y="1969105"/>
                  </a:lnTo>
                  <a:lnTo>
                    <a:pt x="316681" y="1969442"/>
                  </a:lnTo>
                  <a:lnTo>
                    <a:pt x="316764" y="1969615"/>
                  </a:lnTo>
                  <a:lnTo>
                    <a:pt x="316810" y="1969771"/>
                  </a:lnTo>
                  <a:lnTo>
                    <a:pt x="316844" y="1969935"/>
                  </a:lnTo>
                  <a:lnTo>
                    <a:pt x="316870" y="1970094"/>
                  </a:lnTo>
                  <a:lnTo>
                    <a:pt x="316931" y="1970418"/>
                  </a:lnTo>
                  <a:lnTo>
                    <a:pt x="317071" y="1971002"/>
                  </a:lnTo>
                  <a:lnTo>
                    <a:pt x="317097" y="1971148"/>
                  </a:lnTo>
                  <a:lnTo>
                    <a:pt x="317108" y="1971340"/>
                  </a:lnTo>
                  <a:lnTo>
                    <a:pt x="317105" y="1971536"/>
                  </a:lnTo>
                  <a:lnTo>
                    <a:pt x="317097" y="1971727"/>
                  </a:lnTo>
                  <a:lnTo>
                    <a:pt x="317101" y="1971919"/>
                  </a:lnTo>
                  <a:lnTo>
                    <a:pt x="317131" y="1972106"/>
                  </a:lnTo>
                  <a:lnTo>
                    <a:pt x="317169" y="1972206"/>
                  </a:lnTo>
                  <a:lnTo>
                    <a:pt x="317271" y="1972403"/>
                  </a:lnTo>
                  <a:lnTo>
                    <a:pt x="317312" y="1972503"/>
                  </a:lnTo>
                  <a:lnTo>
                    <a:pt x="317328" y="1972599"/>
                  </a:lnTo>
                  <a:lnTo>
                    <a:pt x="317312" y="1972717"/>
                  </a:lnTo>
                  <a:lnTo>
                    <a:pt x="317267" y="1972845"/>
                  </a:lnTo>
                  <a:lnTo>
                    <a:pt x="317203" y="1972964"/>
                  </a:lnTo>
                  <a:lnTo>
                    <a:pt x="317123" y="1973073"/>
                  </a:lnTo>
                  <a:lnTo>
                    <a:pt x="317036" y="1973164"/>
                  </a:lnTo>
                  <a:lnTo>
                    <a:pt x="316942" y="1973224"/>
                  </a:lnTo>
                  <a:lnTo>
                    <a:pt x="316836" y="1973265"/>
                  </a:lnTo>
                  <a:lnTo>
                    <a:pt x="316602" y="1973324"/>
                  </a:lnTo>
                  <a:lnTo>
                    <a:pt x="316488" y="1973361"/>
                  </a:lnTo>
                  <a:lnTo>
                    <a:pt x="316337" y="1973424"/>
                  </a:lnTo>
                  <a:lnTo>
                    <a:pt x="316035" y="1973561"/>
                  </a:lnTo>
                  <a:lnTo>
                    <a:pt x="315736" y="1973707"/>
                  </a:lnTo>
                  <a:lnTo>
                    <a:pt x="315510" y="1973826"/>
                  </a:lnTo>
                  <a:lnTo>
                    <a:pt x="315173" y="1974013"/>
                  </a:lnTo>
                  <a:lnTo>
                    <a:pt x="315034" y="1974036"/>
                  </a:lnTo>
                  <a:lnTo>
                    <a:pt x="314894" y="1974054"/>
                  </a:lnTo>
                  <a:lnTo>
                    <a:pt x="314610" y="1974081"/>
                  </a:lnTo>
                  <a:lnTo>
                    <a:pt x="314350" y="1974090"/>
                  </a:lnTo>
                  <a:lnTo>
                    <a:pt x="313994" y="1974077"/>
                  </a:lnTo>
                  <a:lnTo>
                    <a:pt x="313873" y="1974077"/>
                  </a:lnTo>
                  <a:lnTo>
                    <a:pt x="313609" y="1974081"/>
                  </a:lnTo>
                  <a:lnTo>
                    <a:pt x="313473" y="1974090"/>
                  </a:lnTo>
                  <a:lnTo>
                    <a:pt x="313344" y="1974104"/>
                  </a:lnTo>
                  <a:lnTo>
                    <a:pt x="313212" y="1974127"/>
                  </a:lnTo>
                  <a:lnTo>
                    <a:pt x="313099" y="1974163"/>
                  </a:lnTo>
                  <a:lnTo>
                    <a:pt x="312758" y="1974305"/>
                  </a:lnTo>
                  <a:lnTo>
                    <a:pt x="312645" y="1974337"/>
                  </a:lnTo>
                  <a:lnTo>
                    <a:pt x="312486" y="1974360"/>
                  </a:lnTo>
                  <a:lnTo>
                    <a:pt x="312320" y="1974360"/>
                  </a:lnTo>
                  <a:lnTo>
                    <a:pt x="312158" y="1974350"/>
                  </a:lnTo>
                  <a:lnTo>
                    <a:pt x="311991" y="1974346"/>
                  </a:lnTo>
                  <a:lnTo>
                    <a:pt x="311829" y="1974355"/>
                  </a:lnTo>
                  <a:lnTo>
                    <a:pt x="311681" y="1974382"/>
                  </a:lnTo>
                  <a:lnTo>
                    <a:pt x="311538" y="1974428"/>
                  </a:lnTo>
                  <a:lnTo>
                    <a:pt x="311251" y="1974510"/>
                  </a:lnTo>
                  <a:lnTo>
                    <a:pt x="311103" y="1974533"/>
                  </a:lnTo>
                  <a:lnTo>
                    <a:pt x="310971" y="1974533"/>
                  </a:lnTo>
                  <a:lnTo>
                    <a:pt x="310839" y="1974524"/>
                  </a:lnTo>
                  <a:lnTo>
                    <a:pt x="310706" y="1974506"/>
                  </a:lnTo>
                  <a:lnTo>
                    <a:pt x="310574" y="1974492"/>
                  </a:lnTo>
                  <a:lnTo>
                    <a:pt x="310309" y="1974483"/>
                  </a:lnTo>
                  <a:lnTo>
                    <a:pt x="310170" y="1974474"/>
                  </a:lnTo>
                  <a:lnTo>
                    <a:pt x="310034" y="1974474"/>
                  </a:lnTo>
                  <a:lnTo>
                    <a:pt x="309909" y="1974492"/>
                  </a:lnTo>
                  <a:lnTo>
                    <a:pt x="309814" y="1974538"/>
                  </a:lnTo>
                  <a:lnTo>
                    <a:pt x="309750" y="1974629"/>
                  </a:lnTo>
                  <a:lnTo>
                    <a:pt x="309716" y="1974756"/>
                  </a:lnTo>
                  <a:lnTo>
                    <a:pt x="309697" y="1974902"/>
                  </a:lnTo>
                  <a:lnTo>
                    <a:pt x="309690" y="1975053"/>
                  </a:lnTo>
                  <a:lnTo>
                    <a:pt x="309667" y="1975322"/>
                  </a:lnTo>
                  <a:lnTo>
                    <a:pt x="309663" y="1975450"/>
                  </a:lnTo>
                  <a:lnTo>
                    <a:pt x="309663" y="1975578"/>
                  </a:lnTo>
                  <a:lnTo>
                    <a:pt x="309667" y="1975701"/>
                  </a:lnTo>
                  <a:lnTo>
                    <a:pt x="309663" y="1975828"/>
                  </a:lnTo>
                  <a:lnTo>
                    <a:pt x="309663" y="1976111"/>
                  </a:lnTo>
                  <a:lnTo>
                    <a:pt x="309656" y="1976303"/>
                  </a:lnTo>
                  <a:lnTo>
                    <a:pt x="309644" y="1976435"/>
                  </a:lnTo>
                  <a:lnTo>
                    <a:pt x="309603" y="1976700"/>
                  </a:lnTo>
                  <a:lnTo>
                    <a:pt x="309588" y="1976832"/>
                  </a:lnTo>
                  <a:lnTo>
                    <a:pt x="309584" y="1976964"/>
                  </a:lnTo>
                  <a:lnTo>
                    <a:pt x="309599" y="1977156"/>
                  </a:lnTo>
                  <a:lnTo>
                    <a:pt x="309637" y="1977347"/>
                  </a:lnTo>
                  <a:lnTo>
                    <a:pt x="309686" y="1977539"/>
                  </a:lnTo>
                  <a:lnTo>
                    <a:pt x="309746" y="1977731"/>
                  </a:lnTo>
                  <a:lnTo>
                    <a:pt x="309814" y="1977913"/>
                  </a:lnTo>
                  <a:lnTo>
                    <a:pt x="309882" y="1978055"/>
                  </a:lnTo>
                  <a:lnTo>
                    <a:pt x="309958" y="1978196"/>
                  </a:lnTo>
                  <a:lnTo>
                    <a:pt x="310117" y="1978470"/>
                  </a:lnTo>
                  <a:lnTo>
                    <a:pt x="310181" y="1978611"/>
                  </a:lnTo>
                  <a:lnTo>
                    <a:pt x="310230" y="1978766"/>
                  </a:lnTo>
                  <a:lnTo>
                    <a:pt x="310340" y="1979250"/>
                  </a:lnTo>
                  <a:lnTo>
                    <a:pt x="310385" y="1979405"/>
                  </a:lnTo>
                  <a:lnTo>
                    <a:pt x="310476" y="1979606"/>
                  </a:lnTo>
                  <a:lnTo>
                    <a:pt x="310710" y="1979998"/>
                  </a:lnTo>
                  <a:lnTo>
                    <a:pt x="310801" y="1980194"/>
                  </a:lnTo>
                  <a:lnTo>
                    <a:pt x="310839" y="1980390"/>
                  </a:lnTo>
                  <a:lnTo>
                    <a:pt x="310827" y="1980486"/>
                  </a:lnTo>
                  <a:lnTo>
                    <a:pt x="310774" y="1980682"/>
                  </a:lnTo>
                  <a:lnTo>
                    <a:pt x="310759" y="1980778"/>
                  </a:lnTo>
                  <a:lnTo>
                    <a:pt x="310767" y="1980865"/>
                  </a:lnTo>
                  <a:lnTo>
                    <a:pt x="310873" y="1980887"/>
                  </a:lnTo>
                  <a:lnTo>
                    <a:pt x="311372" y="1980833"/>
                  </a:lnTo>
                  <a:lnTo>
                    <a:pt x="311621" y="1980824"/>
                  </a:lnTo>
                  <a:lnTo>
                    <a:pt x="311772" y="1980883"/>
                  </a:lnTo>
                  <a:lnTo>
                    <a:pt x="311836" y="1981015"/>
                  </a:lnTo>
                  <a:lnTo>
                    <a:pt x="311870" y="1981188"/>
                  </a:lnTo>
                  <a:lnTo>
                    <a:pt x="311874" y="1981380"/>
                  </a:lnTo>
                  <a:lnTo>
                    <a:pt x="311848" y="1981549"/>
                  </a:lnTo>
                  <a:lnTo>
                    <a:pt x="311787" y="1981667"/>
                  </a:lnTo>
                  <a:lnTo>
                    <a:pt x="311685" y="1981718"/>
                  </a:lnTo>
                  <a:lnTo>
                    <a:pt x="311545" y="1981731"/>
                  </a:lnTo>
                  <a:lnTo>
                    <a:pt x="311390" y="1981727"/>
                  </a:lnTo>
                  <a:lnTo>
                    <a:pt x="311243" y="1981736"/>
                  </a:lnTo>
                  <a:lnTo>
                    <a:pt x="311126" y="1981786"/>
                  </a:lnTo>
                  <a:lnTo>
                    <a:pt x="311043" y="1981927"/>
                  </a:lnTo>
                  <a:lnTo>
                    <a:pt x="310997" y="1982160"/>
                  </a:lnTo>
                  <a:lnTo>
                    <a:pt x="310990" y="1982420"/>
                  </a:lnTo>
                  <a:lnTo>
                    <a:pt x="311028" y="1982662"/>
                  </a:lnTo>
                  <a:lnTo>
                    <a:pt x="311107" y="1982822"/>
                  </a:lnTo>
                  <a:lnTo>
                    <a:pt x="311205" y="1982885"/>
                  </a:lnTo>
                  <a:lnTo>
                    <a:pt x="311334" y="1982922"/>
                  </a:lnTo>
                  <a:lnTo>
                    <a:pt x="311470" y="1982954"/>
                  </a:lnTo>
                  <a:lnTo>
                    <a:pt x="311587" y="1982990"/>
                  </a:lnTo>
                  <a:lnTo>
                    <a:pt x="311670" y="1983054"/>
                  </a:lnTo>
                  <a:lnTo>
                    <a:pt x="311700" y="1983164"/>
                  </a:lnTo>
                  <a:lnTo>
                    <a:pt x="311693" y="1983296"/>
                  </a:lnTo>
                  <a:lnTo>
                    <a:pt x="311662" y="1983447"/>
                  </a:lnTo>
                  <a:lnTo>
                    <a:pt x="311621" y="1983602"/>
                  </a:lnTo>
                  <a:lnTo>
                    <a:pt x="311594" y="1983748"/>
                  </a:lnTo>
                  <a:lnTo>
                    <a:pt x="311568" y="1984035"/>
                  </a:lnTo>
                  <a:lnTo>
                    <a:pt x="311553" y="1984327"/>
                  </a:lnTo>
                  <a:lnTo>
                    <a:pt x="311530" y="1984614"/>
                  </a:lnTo>
                  <a:lnTo>
                    <a:pt x="311489" y="1984893"/>
                  </a:lnTo>
                  <a:lnTo>
                    <a:pt x="311413" y="1985162"/>
                  </a:lnTo>
                  <a:lnTo>
                    <a:pt x="311330" y="1985353"/>
                  </a:lnTo>
                  <a:lnTo>
                    <a:pt x="311232" y="1985536"/>
                  </a:lnTo>
                  <a:lnTo>
                    <a:pt x="311122" y="1985718"/>
                  </a:lnTo>
                  <a:lnTo>
                    <a:pt x="310892" y="1986070"/>
                  </a:lnTo>
                  <a:lnTo>
                    <a:pt x="310752" y="1986266"/>
                  </a:lnTo>
                  <a:lnTo>
                    <a:pt x="310604" y="1986457"/>
                  </a:lnTo>
                  <a:lnTo>
                    <a:pt x="310151" y="1987032"/>
                  </a:lnTo>
                  <a:lnTo>
                    <a:pt x="309591" y="1987808"/>
                  </a:lnTo>
                  <a:lnTo>
                    <a:pt x="309501" y="1987922"/>
                  </a:lnTo>
                  <a:lnTo>
                    <a:pt x="309418" y="1988049"/>
                  </a:lnTo>
                  <a:lnTo>
                    <a:pt x="309338" y="1988177"/>
                  </a:lnTo>
                  <a:lnTo>
                    <a:pt x="309270" y="1988309"/>
                  </a:lnTo>
                  <a:lnTo>
                    <a:pt x="309210" y="1988446"/>
                  </a:lnTo>
                  <a:lnTo>
                    <a:pt x="309161" y="1988597"/>
                  </a:lnTo>
                  <a:lnTo>
                    <a:pt x="309135" y="1988715"/>
                  </a:lnTo>
                  <a:lnTo>
                    <a:pt x="309100" y="1988916"/>
                  </a:lnTo>
                  <a:lnTo>
                    <a:pt x="309078" y="1989076"/>
                  </a:lnTo>
                  <a:lnTo>
                    <a:pt x="309047" y="1989235"/>
                  </a:lnTo>
                  <a:lnTo>
                    <a:pt x="308975" y="1989573"/>
                  </a:lnTo>
                  <a:lnTo>
                    <a:pt x="308805" y="1990298"/>
                  </a:lnTo>
                  <a:lnTo>
                    <a:pt x="308692" y="1990741"/>
                  </a:lnTo>
                  <a:lnTo>
                    <a:pt x="308590" y="1991188"/>
                  </a:lnTo>
                  <a:lnTo>
                    <a:pt x="308552" y="1991421"/>
                  </a:lnTo>
                  <a:lnTo>
                    <a:pt x="308518" y="1991653"/>
                  </a:lnTo>
                  <a:lnTo>
                    <a:pt x="308461" y="1992119"/>
                  </a:lnTo>
                  <a:lnTo>
                    <a:pt x="308424" y="1992351"/>
                  </a:lnTo>
                  <a:lnTo>
                    <a:pt x="308337" y="1992844"/>
                  </a:lnTo>
                  <a:lnTo>
                    <a:pt x="308303" y="1993008"/>
                  </a:lnTo>
                  <a:lnTo>
                    <a:pt x="308261" y="1993168"/>
                  </a:lnTo>
                  <a:lnTo>
                    <a:pt x="308186" y="1993378"/>
                  </a:lnTo>
                  <a:lnTo>
                    <a:pt x="308099" y="1993578"/>
                  </a:lnTo>
                  <a:lnTo>
                    <a:pt x="308004" y="1993779"/>
                  </a:lnTo>
                  <a:lnTo>
                    <a:pt x="307902" y="1993980"/>
                  </a:lnTo>
                  <a:lnTo>
                    <a:pt x="307796" y="1994176"/>
                  </a:lnTo>
                  <a:lnTo>
                    <a:pt x="307683" y="1994372"/>
                  </a:lnTo>
                  <a:lnTo>
                    <a:pt x="307566" y="1994559"/>
                  </a:lnTo>
                  <a:lnTo>
                    <a:pt x="307441" y="1994746"/>
                  </a:lnTo>
                  <a:lnTo>
                    <a:pt x="307320" y="1994938"/>
                  </a:lnTo>
                  <a:lnTo>
                    <a:pt x="307211" y="1995134"/>
                  </a:lnTo>
                  <a:lnTo>
                    <a:pt x="307101" y="1995371"/>
                  </a:lnTo>
                  <a:lnTo>
                    <a:pt x="306923" y="1995873"/>
                  </a:lnTo>
                  <a:lnTo>
                    <a:pt x="306821" y="1996115"/>
                  </a:lnTo>
                  <a:lnTo>
                    <a:pt x="306693" y="1996338"/>
                  </a:lnTo>
                  <a:lnTo>
                    <a:pt x="306553" y="1996498"/>
                  </a:lnTo>
                  <a:lnTo>
                    <a:pt x="306202" y="1996785"/>
                  </a:lnTo>
                  <a:lnTo>
                    <a:pt x="306069" y="1996927"/>
                  </a:lnTo>
                  <a:lnTo>
                    <a:pt x="306013" y="1997073"/>
                  </a:lnTo>
                  <a:lnTo>
                    <a:pt x="306031" y="1997164"/>
                  </a:lnTo>
                  <a:lnTo>
                    <a:pt x="306073" y="1997260"/>
                  </a:lnTo>
                  <a:lnTo>
                    <a:pt x="306122" y="1997356"/>
                  </a:lnTo>
                  <a:lnTo>
                    <a:pt x="306164" y="1997451"/>
                  </a:lnTo>
                  <a:lnTo>
                    <a:pt x="306179" y="1997547"/>
                  </a:lnTo>
                  <a:lnTo>
                    <a:pt x="306149" y="1997666"/>
                  </a:lnTo>
                  <a:lnTo>
                    <a:pt x="306073" y="1997784"/>
                  </a:lnTo>
                  <a:lnTo>
                    <a:pt x="305979" y="1997903"/>
                  </a:lnTo>
                  <a:lnTo>
                    <a:pt x="305869" y="1998022"/>
                  </a:lnTo>
                  <a:lnTo>
                    <a:pt x="305684" y="1998236"/>
                  </a:lnTo>
                  <a:lnTo>
                    <a:pt x="305408" y="1998524"/>
                  </a:lnTo>
                  <a:lnTo>
                    <a:pt x="305317" y="1998624"/>
                  </a:lnTo>
                  <a:lnTo>
                    <a:pt x="305200" y="1998770"/>
                  </a:lnTo>
                  <a:lnTo>
                    <a:pt x="304860" y="1999235"/>
                  </a:lnTo>
                  <a:lnTo>
                    <a:pt x="304735" y="1999381"/>
                  </a:lnTo>
                  <a:lnTo>
                    <a:pt x="304622" y="1999504"/>
                  </a:lnTo>
                  <a:lnTo>
                    <a:pt x="304388" y="1999746"/>
                  </a:lnTo>
                  <a:lnTo>
                    <a:pt x="304263" y="1999860"/>
                  </a:lnTo>
                  <a:lnTo>
                    <a:pt x="304134" y="1999965"/>
                  </a:lnTo>
                  <a:lnTo>
                    <a:pt x="303949" y="2000097"/>
                  </a:lnTo>
                  <a:lnTo>
                    <a:pt x="303753" y="2000216"/>
                  </a:lnTo>
                  <a:lnTo>
                    <a:pt x="303552" y="2000330"/>
                  </a:lnTo>
                  <a:lnTo>
                    <a:pt x="303345" y="2000426"/>
                  </a:lnTo>
                  <a:lnTo>
                    <a:pt x="303133" y="2000517"/>
                  </a:lnTo>
                  <a:lnTo>
                    <a:pt x="302951" y="2000585"/>
                  </a:lnTo>
                  <a:lnTo>
                    <a:pt x="302581" y="2000700"/>
                  </a:lnTo>
                  <a:lnTo>
                    <a:pt x="302199" y="2000777"/>
                  </a:lnTo>
                  <a:lnTo>
                    <a:pt x="301799" y="2000800"/>
                  </a:lnTo>
                  <a:lnTo>
                    <a:pt x="301598" y="2000823"/>
                  </a:lnTo>
                  <a:lnTo>
                    <a:pt x="301205" y="2000887"/>
                  </a:lnTo>
                  <a:lnTo>
                    <a:pt x="300998" y="2000941"/>
                  </a:lnTo>
                  <a:lnTo>
                    <a:pt x="300899" y="2000973"/>
                  </a:lnTo>
                  <a:lnTo>
                    <a:pt x="300797" y="2000996"/>
                  </a:lnTo>
                  <a:lnTo>
                    <a:pt x="300691" y="2001014"/>
                  </a:lnTo>
                  <a:lnTo>
                    <a:pt x="300544" y="2001014"/>
                  </a:lnTo>
                  <a:lnTo>
                    <a:pt x="300397" y="2000992"/>
                  </a:lnTo>
                  <a:lnTo>
                    <a:pt x="300094" y="2000932"/>
                  </a:lnTo>
                  <a:lnTo>
                    <a:pt x="299943" y="2000918"/>
                  </a:lnTo>
                  <a:lnTo>
                    <a:pt x="299777" y="2000928"/>
                  </a:lnTo>
                  <a:lnTo>
                    <a:pt x="299278" y="2001001"/>
                  </a:lnTo>
                  <a:lnTo>
                    <a:pt x="299112" y="2001010"/>
                  </a:lnTo>
                  <a:lnTo>
                    <a:pt x="298927" y="2001005"/>
                  </a:lnTo>
                  <a:lnTo>
                    <a:pt x="298738" y="2000987"/>
                  </a:lnTo>
                  <a:lnTo>
                    <a:pt x="298549" y="2000960"/>
                  </a:lnTo>
                  <a:lnTo>
                    <a:pt x="298178" y="2000887"/>
                  </a:lnTo>
                  <a:lnTo>
                    <a:pt x="297993" y="2000836"/>
                  </a:lnTo>
                  <a:lnTo>
                    <a:pt x="297634" y="2000713"/>
                  </a:lnTo>
                  <a:lnTo>
                    <a:pt x="297271" y="2000599"/>
                  </a:lnTo>
                  <a:lnTo>
                    <a:pt x="297029" y="2000549"/>
                  </a:lnTo>
                  <a:lnTo>
                    <a:pt x="296285" y="2000444"/>
                  </a:lnTo>
                  <a:lnTo>
                    <a:pt x="296043" y="2000389"/>
                  </a:lnTo>
                  <a:lnTo>
                    <a:pt x="295650" y="2000289"/>
                  </a:lnTo>
                  <a:lnTo>
                    <a:pt x="295457" y="2000230"/>
                  </a:lnTo>
                  <a:lnTo>
                    <a:pt x="295272" y="2000152"/>
                  </a:lnTo>
                  <a:lnTo>
                    <a:pt x="295113" y="2000052"/>
                  </a:lnTo>
                  <a:lnTo>
                    <a:pt x="295031" y="1999975"/>
                  </a:lnTo>
                  <a:lnTo>
                    <a:pt x="295000" y="1999947"/>
                  </a:lnTo>
                  <a:lnTo>
                    <a:pt x="294898" y="1999828"/>
                  </a:lnTo>
                  <a:lnTo>
                    <a:pt x="294804" y="1999696"/>
                  </a:lnTo>
                  <a:lnTo>
                    <a:pt x="294641" y="1999422"/>
                  </a:lnTo>
                  <a:lnTo>
                    <a:pt x="294573" y="1999272"/>
                  </a:lnTo>
                  <a:lnTo>
                    <a:pt x="294516" y="1999112"/>
                  </a:lnTo>
                  <a:lnTo>
                    <a:pt x="294467" y="1998948"/>
                  </a:lnTo>
                  <a:lnTo>
                    <a:pt x="294388" y="1998610"/>
                  </a:lnTo>
                  <a:lnTo>
                    <a:pt x="294369" y="1998487"/>
                  </a:lnTo>
                  <a:lnTo>
                    <a:pt x="294324" y="1998113"/>
                  </a:lnTo>
                  <a:lnTo>
                    <a:pt x="294293" y="1997990"/>
                  </a:lnTo>
                  <a:lnTo>
                    <a:pt x="294225" y="1997821"/>
                  </a:lnTo>
                  <a:lnTo>
                    <a:pt x="294135" y="1997661"/>
                  </a:lnTo>
                  <a:lnTo>
                    <a:pt x="293938" y="1997342"/>
                  </a:lnTo>
                  <a:lnTo>
                    <a:pt x="293855" y="1997178"/>
                  </a:lnTo>
                  <a:lnTo>
                    <a:pt x="293802" y="1997050"/>
                  </a:lnTo>
                  <a:lnTo>
                    <a:pt x="293711" y="1996790"/>
                  </a:lnTo>
                  <a:lnTo>
                    <a:pt x="293670" y="1996658"/>
                  </a:lnTo>
                  <a:lnTo>
                    <a:pt x="293553" y="1996325"/>
                  </a:lnTo>
                  <a:lnTo>
                    <a:pt x="293417" y="1995914"/>
                  </a:lnTo>
                  <a:lnTo>
                    <a:pt x="293352" y="1995709"/>
                  </a:lnTo>
                  <a:lnTo>
                    <a:pt x="293247" y="1995307"/>
                  </a:lnTo>
                  <a:lnTo>
                    <a:pt x="293073" y="1994527"/>
                  </a:lnTo>
                  <a:lnTo>
                    <a:pt x="293031" y="1994381"/>
                  </a:lnTo>
                  <a:lnTo>
                    <a:pt x="292955" y="1994089"/>
                  </a:lnTo>
                  <a:lnTo>
                    <a:pt x="292910" y="1993943"/>
                  </a:lnTo>
                  <a:lnTo>
                    <a:pt x="292872" y="1993797"/>
                  </a:lnTo>
                  <a:lnTo>
                    <a:pt x="292687" y="1993195"/>
                  </a:lnTo>
                  <a:lnTo>
                    <a:pt x="292581" y="1992817"/>
                  </a:lnTo>
                  <a:lnTo>
                    <a:pt x="292419" y="1992137"/>
                  </a:lnTo>
                  <a:lnTo>
                    <a:pt x="292328" y="1991713"/>
                  </a:lnTo>
                  <a:lnTo>
                    <a:pt x="292215" y="1991129"/>
                  </a:lnTo>
                  <a:lnTo>
                    <a:pt x="292101" y="1990609"/>
                  </a:lnTo>
                  <a:lnTo>
                    <a:pt x="292048" y="1990394"/>
                  </a:lnTo>
                  <a:lnTo>
                    <a:pt x="291905" y="1989920"/>
                  </a:lnTo>
                  <a:lnTo>
                    <a:pt x="291871" y="1989801"/>
                  </a:lnTo>
                  <a:lnTo>
                    <a:pt x="291848" y="1989669"/>
                  </a:lnTo>
                  <a:lnTo>
                    <a:pt x="291814" y="1989404"/>
                  </a:lnTo>
                  <a:lnTo>
                    <a:pt x="291788" y="1989276"/>
                  </a:lnTo>
                  <a:lnTo>
                    <a:pt x="291750" y="1989153"/>
                  </a:lnTo>
                  <a:lnTo>
                    <a:pt x="291682" y="1989021"/>
                  </a:lnTo>
                  <a:lnTo>
                    <a:pt x="291595" y="1988893"/>
                  </a:lnTo>
                  <a:lnTo>
                    <a:pt x="291398" y="1988652"/>
                  </a:lnTo>
                  <a:lnTo>
                    <a:pt x="291308" y="1988524"/>
                  </a:lnTo>
                  <a:lnTo>
                    <a:pt x="291221" y="1988378"/>
                  </a:lnTo>
                  <a:lnTo>
                    <a:pt x="291145" y="1988218"/>
                  </a:lnTo>
                  <a:lnTo>
                    <a:pt x="291066" y="1988068"/>
                  </a:lnTo>
                  <a:lnTo>
                    <a:pt x="290975" y="1987935"/>
                  </a:lnTo>
                  <a:lnTo>
                    <a:pt x="290866" y="1987844"/>
                  </a:lnTo>
                  <a:lnTo>
                    <a:pt x="290748" y="1987803"/>
                  </a:lnTo>
                  <a:lnTo>
                    <a:pt x="290620" y="1987771"/>
                  </a:lnTo>
                  <a:lnTo>
                    <a:pt x="290484" y="1987762"/>
                  </a:lnTo>
                  <a:lnTo>
                    <a:pt x="290355" y="1987771"/>
                  </a:lnTo>
                  <a:lnTo>
                    <a:pt x="290249" y="1987808"/>
                  </a:lnTo>
                  <a:lnTo>
                    <a:pt x="290159" y="1987899"/>
                  </a:lnTo>
                  <a:lnTo>
                    <a:pt x="290102" y="1988045"/>
                  </a:lnTo>
                  <a:lnTo>
                    <a:pt x="290008" y="1988401"/>
                  </a:lnTo>
                  <a:lnTo>
                    <a:pt x="289940" y="1988556"/>
                  </a:lnTo>
                  <a:lnTo>
                    <a:pt x="289864" y="1988670"/>
                  </a:lnTo>
                  <a:lnTo>
                    <a:pt x="289781" y="1988779"/>
                  </a:lnTo>
                  <a:lnTo>
                    <a:pt x="289690" y="1988884"/>
                  </a:lnTo>
                  <a:lnTo>
                    <a:pt x="289501" y="1989085"/>
                  </a:lnTo>
                  <a:lnTo>
                    <a:pt x="289414" y="1989162"/>
                  </a:lnTo>
                  <a:lnTo>
                    <a:pt x="289218" y="1989313"/>
                  </a:lnTo>
                  <a:lnTo>
                    <a:pt x="289131" y="1989391"/>
                  </a:lnTo>
                  <a:lnTo>
                    <a:pt x="289067" y="1989482"/>
                  </a:lnTo>
                  <a:lnTo>
                    <a:pt x="289033" y="1989573"/>
                  </a:lnTo>
                  <a:lnTo>
                    <a:pt x="289018" y="1989678"/>
                  </a:lnTo>
                  <a:lnTo>
                    <a:pt x="288999" y="1989888"/>
                  </a:lnTo>
                  <a:lnTo>
                    <a:pt x="288976" y="1989988"/>
                  </a:lnTo>
                  <a:lnTo>
                    <a:pt x="288923" y="1990111"/>
                  </a:lnTo>
                  <a:lnTo>
                    <a:pt x="288848" y="1990230"/>
                  </a:lnTo>
                  <a:lnTo>
                    <a:pt x="288689" y="1990458"/>
                  </a:lnTo>
                  <a:lnTo>
                    <a:pt x="288617" y="1990577"/>
                  </a:lnTo>
                  <a:lnTo>
                    <a:pt x="288560" y="1990695"/>
                  </a:lnTo>
                  <a:lnTo>
                    <a:pt x="288402" y="1991069"/>
                  </a:lnTo>
                  <a:lnTo>
                    <a:pt x="288337" y="1991188"/>
                  </a:lnTo>
                  <a:lnTo>
                    <a:pt x="288258" y="1991307"/>
                  </a:lnTo>
                  <a:lnTo>
                    <a:pt x="288167" y="1991425"/>
                  </a:lnTo>
                  <a:lnTo>
                    <a:pt x="288073" y="1991535"/>
                  </a:lnTo>
                  <a:lnTo>
                    <a:pt x="287982" y="1991649"/>
                  </a:lnTo>
                  <a:lnTo>
                    <a:pt x="287899" y="1991772"/>
                  </a:lnTo>
                  <a:lnTo>
                    <a:pt x="287804" y="1991950"/>
                  </a:lnTo>
                  <a:lnTo>
                    <a:pt x="287725" y="1992132"/>
                  </a:lnTo>
                  <a:lnTo>
                    <a:pt x="287510" y="1992707"/>
                  </a:lnTo>
                  <a:lnTo>
                    <a:pt x="287427" y="1992890"/>
                  </a:lnTo>
                  <a:lnTo>
                    <a:pt x="287264" y="1993264"/>
                  </a:lnTo>
                  <a:lnTo>
                    <a:pt x="287188" y="1993451"/>
                  </a:lnTo>
                  <a:lnTo>
                    <a:pt x="287117" y="1993638"/>
                  </a:lnTo>
                  <a:lnTo>
                    <a:pt x="287060" y="1993797"/>
                  </a:lnTo>
                  <a:lnTo>
                    <a:pt x="286954" y="1994117"/>
                  </a:lnTo>
                  <a:lnTo>
                    <a:pt x="286905" y="1994276"/>
                  </a:lnTo>
                  <a:lnTo>
                    <a:pt x="286860" y="1994441"/>
                  </a:lnTo>
                  <a:lnTo>
                    <a:pt x="286807" y="1994660"/>
                  </a:lnTo>
                  <a:lnTo>
                    <a:pt x="286724" y="1995102"/>
                  </a:lnTo>
                  <a:lnTo>
                    <a:pt x="286678" y="1995321"/>
                  </a:lnTo>
                  <a:lnTo>
                    <a:pt x="286625" y="1995540"/>
                  </a:lnTo>
                  <a:lnTo>
                    <a:pt x="286516" y="1995882"/>
                  </a:lnTo>
                  <a:lnTo>
                    <a:pt x="286395" y="1996220"/>
                  </a:lnTo>
                  <a:lnTo>
                    <a:pt x="286342" y="1996393"/>
                  </a:lnTo>
                  <a:lnTo>
                    <a:pt x="286312" y="1996525"/>
                  </a:lnTo>
                  <a:lnTo>
                    <a:pt x="286259" y="1996794"/>
                  </a:lnTo>
                  <a:lnTo>
                    <a:pt x="286228" y="1996931"/>
                  </a:lnTo>
                  <a:lnTo>
                    <a:pt x="286194" y="1997064"/>
                  </a:lnTo>
                  <a:lnTo>
                    <a:pt x="286160" y="1997191"/>
                  </a:lnTo>
                  <a:lnTo>
                    <a:pt x="286085" y="1997447"/>
                  </a:lnTo>
                  <a:lnTo>
                    <a:pt x="286032" y="1997566"/>
                  </a:lnTo>
                  <a:lnTo>
                    <a:pt x="285971" y="1997680"/>
                  </a:lnTo>
                  <a:lnTo>
                    <a:pt x="285832" y="1997844"/>
                  </a:lnTo>
                  <a:lnTo>
                    <a:pt x="285665" y="1997994"/>
                  </a:lnTo>
                  <a:lnTo>
                    <a:pt x="285484" y="1998181"/>
                  </a:lnTo>
                  <a:lnTo>
                    <a:pt x="285374" y="1998286"/>
                  </a:lnTo>
                  <a:lnTo>
                    <a:pt x="285174" y="1998505"/>
                  </a:lnTo>
                  <a:lnTo>
                    <a:pt x="285099" y="1998628"/>
                  </a:lnTo>
                  <a:lnTo>
                    <a:pt x="285034" y="1998761"/>
                  </a:lnTo>
                  <a:lnTo>
                    <a:pt x="284985" y="1998898"/>
                  </a:lnTo>
                  <a:lnTo>
                    <a:pt x="284947" y="1999044"/>
                  </a:lnTo>
                  <a:lnTo>
                    <a:pt x="284925" y="1999190"/>
                  </a:lnTo>
                  <a:lnTo>
                    <a:pt x="284913" y="1999336"/>
                  </a:lnTo>
                  <a:lnTo>
                    <a:pt x="284807" y="1999331"/>
                  </a:lnTo>
                  <a:lnTo>
                    <a:pt x="284690" y="1999354"/>
                  </a:lnTo>
                  <a:lnTo>
                    <a:pt x="284573" y="1999395"/>
                  </a:lnTo>
                  <a:lnTo>
                    <a:pt x="284471" y="1999450"/>
                  </a:lnTo>
                  <a:lnTo>
                    <a:pt x="284350" y="1999586"/>
                  </a:lnTo>
                  <a:lnTo>
                    <a:pt x="284316" y="1999659"/>
                  </a:lnTo>
                  <a:lnTo>
                    <a:pt x="284293" y="1999737"/>
                  </a:lnTo>
                  <a:lnTo>
                    <a:pt x="284271" y="1999897"/>
                  </a:lnTo>
                  <a:lnTo>
                    <a:pt x="284267" y="1999997"/>
                  </a:lnTo>
                  <a:lnTo>
                    <a:pt x="284278" y="2000107"/>
                  </a:lnTo>
                  <a:lnTo>
                    <a:pt x="284301" y="2000216"/>
                  </a:lnTo>
                  <a:lnTo>
                    <a:pt x="284339" y="2000303"/>
                  </a:lnTo>
                  <a:lnTo>
                    <a:pt x="284392" y="2000367"/>
                  </a:lnTo>
                  <a:lnTo>
                    <a:pt x="284467" y="2000385"/>
                  </a:lnTo>
                  <a:lnTo>
                    <a:pt x="284562" y="2000376"/>
                  </a:lnTo>
                  <a:lnTo>
                    <a:pt x="284668" y="2000353"/>
                  </a:lnTo>
                  <a:lnTo>
                    <a:pt x="284766" y="2000339"/>
                  </a:lnTo>
                  <a:lnTo>
                    <a:pt x="284842" y="2000362"/>
                  </a:lnTo>
                  <a:lnTo>
                    <a:pt x="284898" y="2000417"/>
                  </a:lnTo>
                  <a:lnTo>
                    <a:pt x="284944" y="2000499"/>
                  </a:lnTo>
                  <a:lnTo>
                    <a:pt x="284981" y="2000595"/>
                  </a:lnTo>
                  <a:lnTo>
                    <a:pt x="285000" y="2000695"/>
                  </a:lnTo>
                  <a:lnTo>
                    <a:pt x="285008" y="2000786"/>
                  </a:lnTo>
                  <a:lnTo>
                    <a:pt x="284970" y="2000896"/>
                  </a:lnTo>
                  <a:lnTo>
                    <a:pt x="284879" y="2001014"/>
                  </a:lnTo>
                  <a:lnTo>
                    <a:pt x="284773" y="2001128"/>
                  </a:lnTo>
                  <a:lnTo>
                    <a:pt x="284687" y="2001233"/>
                  </a:lnTo>
                  <a:lnTo>
                    <a:pt x="284664" y="2001334"/>
                  </a:lnTo>
                  <a:lnTo>
                    <a:pt x="284713" y="2001420"/>
                  </a:lnTo>
                  <a:lnTo>
                    <a:pt x="284807" y="2001498"/>
                  </a:lnTo>
                  <a:lnTo>
                    <a:pt x="284928" y="2001571"/>
                  </a:lnTo>
                  <a:lnTo>
                    <a:pt x="285061" y="2001639"/>
                  </a:lnTo>
                  <a:lnTo>
                    <a:pt x="285344" y="2001804"/>
                  </a:lnTo>
                  <a:lnTo>
                    <a:pt x="285427" y="2001849"/>
                  </a:lnTo>
                  <a:lnTo>
                    <a:pt x="285597" y="2001931"/>
                  </a:lnTo>
                  <a:lnTo>
                    <a:pt x="286077" y="2002579"/>
                  </a:lnTo>
                  <a:lnTo>
                    <a:pt x="286221" y="2002661"/>
                  </a:lnTo>
                  <a:lnTo>
                    <a:pt x="286361" y="2002748"/>
                  </a:lnTo>
                  <a:lnTo>
                    <a:pt x="286637" y="2002930"/>
                  </a:lnTo>
                  <a:lnTo>
                    <a:pt x="286878" y="2003122"/>
                  </a:lnTo>
                  <a:lnTo>
                    <a:pt x="287094" y="2003314"/>
                  </a:lnTo>
                  <a:lnTo>
                    <a:pt x="287196" y="2003414"/>
                  </a:lnTo>
                  <a:lnTo>
                    <a:pt x="287294" y="2003523"/>
                  </a:lnTo>
                  <a:lnTo>
                    <a:pt x="287374" y="2003619"/>
                  </a:lnTo>
                  <a:lnTo>
                    <a:pt x="287449" y="2003724"/>
                  </a:lnTo>
                  <a:lnTo>
                    <a:pt x="287585" y="2003934"/>
                  </a:lnTo>
                  <a:lnTo>
                    <a:pt x="287646" y="2004048"/>
                  </a:lnTo>
                  <a:lnTo>
                    <a:pt x="287718" y="2004089"/>
                  </a:lnTo>
                  <a:lnTo>
                    <a:pt x="287854" y="2004185"/>
                  </a:lnTo>
                  <a:lnTo>
                    <a:pt x="287918" y="2004240"/>
                  </a:lnTo>
                  <a:lnTo>
                    <a:pt x="287975" y="2004299"/>
                  </a:lnTo>
                  <a:lnTo>
                    <a:pt x="288050" y="2004390"/>
                  </a:lnTo>
                  <a:lnTo>
                    <a:pt x="288114" y="2004491"/>
                  </a:lnTo>
                  <a:lnTo>
                    <a:pt x="288228" y="2004705"/>
                  </a:lnTo>
                  <a:lnTo>
                    <a:pt x="288375" y="2004942"/>
                  </a:lnTo>
                  <a:lnTo>
                    <a:pt x="288553" y="2005207"/>
                  </a:lnTo>
                  <a:lnTo>
                    <a:pt x="288727" y="2005476"/>
                  </a:lnTo>
                  <a:lnTo>
                    <a:pt x="288802" y="2005604"/>
                  </a:lnTo>
                  <a:lnTo>
                    <a:pt x="288946" y="2005868"/>
                  </a:lnTo>
                  <a:lnTo>
                    <a:pt x="289021" y="2006001"/>
                  </a:lnTo>
                  <a:lnTo>
                    <a:pt x="289154" y="2006215"/>
                  </a:lnTo>
                  <a:lnTo>
                    <a:pt x="289263" y="2006384"/>
                  </a:lnTo>
                  <a:lnTo>
                    <a:pt x="289324" y="2006466"/>
                  </a:lnTo>
                  <a:lnTo>
                    <a:pt x="289388" y="2006548"/>
                  </a:lnTo>
                  <a:lnTo>
                    <a:pt x="289471" y="2006621"/>
                  </a:lnTo>
                  <a:lnTo>
                    <a:pt x="289751" y="2006826"/>
                  </a:lnTo>
                  <a:lnTo>
                    <a:pt x="289830" y="2006904"/>
                  </a:lnTo>
                  <a:lnTo>
                    <a:pt x="289917" y="2007004"/>
                  </a:lnTo>
                  <a:lnTo>
                    <a:pt x="289996" y="2007114"/>
                  </a:lnTo>
                  <a:lnTo>
                    <a:pt x="290068" y="2007232"/>
                  </a:lnTo>
                  <a:lnTo>
                    <a:pt x="290125" y="2007356"/>
                  </a:lnTo>
                  <a:lnTo>
                    <a:pt x="290170" y="2007479"/>
                  </a:lnTo>
                  <a:lnTo>
                    <a:pt x="290185" y="2007611"/>
                  </a:lnTo>
                  <a:lnTo>
                    <a:pt x="290178" y="2007748"/>
                  </a:lnTo>
                  <a:lnTo>
                    <a:pt x="290151" y="2008031"/>
                  </a:lnTo>
                  <a:lnTo>
                    <a:pt x="290170" y="2008163"/>
                  </a:lnTo>
                  <a:lnTo>
                    <a:pt x="290204" y="2008259"/>
                  </a:lnTo>
                  <a:lnTo>
                    <a:pt x="290246" y="2008350"/>
                  </a:lnTo>
                  <a:lnTo>
                    <a:pt x="290465" y="2008724"/>
                  </a:lnTo>
                  <a:lnTo>
                    <a:pt x="290586" y="2008948"/>
                  </a:lnTo>
                  <a:lnTo>
                    <a:pt x="290658" y="2009044"/>
                  </a:lnTo>
                  <a:lnTo>
                    <a:pt x="290745" y="2009116"/>
                  </a:lnTo>
                  <a:lnTo>
                    <a:pt x="290847" y="2009162"/>
                  </a:lnTo>
                  <a:lnTo>
                    <a:pt x="290964" y="2009189"/>
                  </a:lnTo>
                  <a:lnTo>
                    <a:pt x="291085" y="2009203"/>
                  </a:lnTo>
                  <a:lnTo>
                    <a:pt x="291209" y="2009212"/>
                  </a:lnTo>
                  <a:lnTo>
                    <a:pt x="291334" y="2009231"/>
                  </a:lnTo>
                  <a:lnTo>
                    <a:pt x="291448" y="2009253"/>
                  </a:lnTo>
                  <a:lnTo>
                    <a:pt x="291565" y="2009272"/>
                  </a:lnTo>
                  <a:lnTo>
                    <a:pt x="291795" y="2009317"/>
                  </a:lnTo>
                  <a:lnTo>
                    <a:pt x="291992" y="2009363"/>
                  </a:lnTo>
                  <a:lnTo>
                    <a:pt x="292154" y="2009408"/>
                  </a:lnTo>
                  <a:lnTo>
                    <a:pt x="292305" y="2009468"/>
                  </a:lnTo>
                  <a:lnTo>
                    <a:pt x="292407" y="2009536"/>
                  </a:lnTo>
                  <a:lnTo>
                    <a:pt x="292498" y="2009632"/>
                  </a:lnTo>
                  <a:lnTo>
                    <a:pt x="292585" y="2009732"/>
                  </a:lnTo>
                  <a:lnTo>
                    <a:pt x="292672" y="2009805"/>
                  </a:lnTo>
                  <a:lnTo>
                    <a:pt x="292763" y="2009837"/>
                  </a:lnTo>
                  <a:lnTo>
                    <a:pt x="292887" y="2009805"/>
                  </a:lnTo>
                  <a:lnTo>
                    <a:pt x="293012" y="2009746"/>
                  </a:lnTo>
                  <a:lnTo>
                    <a:pt x="293133" y="2009719"/>
                  </a:lnTo>
                  <a:lnTo>
                    <a:pt x="293250" y="2009705"/>
                  </a:lnTo>
                  <a:lnTo>
                    <a:pt x="293371" y="2009705"/>
                  </a:lnTo>
                  <a:lnTo>
                    <a:pt x="294569" y="2010271"/>
                  </a:lnTo>
                  <a:lnTo>
                    <a:pt x="294679" y="2010298"/>
                  </a:lnTo>
                  <a:lnTo>
                    <a:pt x="294792" y="2010321"/>
                  </a:lnTo>
                  <a:lnTo>
                    <a:pt x="294905" y="2010335"/>
                  </a:lnTo>
                  <a:lnTo>
                    <a:pt x="295136" y="2010335"/>
                  </a:lnTo>
                  <a:lnTo>
                    <a:pt x="295234" y="2010316"/>
                  </a:lnTo>
                  <a:lnTo>
                    <a:pt x="295431" y="2010248"/>
                  </a:lnTo>
                  <a:lnTo>
                    <a:pt x="295529" y="2010220"/>
                  </a:lnTo>
                  <a:lnTo>
                    <a:pt x="295627" y="2010211"/>
                  </a:lnTo>
                  <a:lnTo>
                    <a:pt x="295729" y="2010220"/>
                  </a:lnTo>
                  <a:lnTo>
                    <a:pt x="295839" y="2010243"/>
                  </a:lnTo>
                  <a:lnTo>
                    <a:pt x="295945" y="2010280"/>
                  </a:lnTo>
                  <a:lnTo>
                    <a:pt x="296047" y="2010321"/>
                  </a:lnTo>
                  <a:lnTo>
                    <a:pt x="296138" y="2010376"/>
                  </a:lnTo>
                  <a:lnTo>
                    <a:pt x="296636" y="2010595"/>
                  </a:lnTo>
                  <a:lnTo>
                    <a:pt x="296765" y="2010659"/>
                  </a:lnTo>
                  <a:lnTo>
                    <a:pt x="297018" y="2010804"/>
                  </a:lnTo>
                  <a:lnTo>
                    <a:pt x="297260" y="2010960"/>
                  </a:lnTo>
                  <a:lnTo>
                    <a:pt x="297577" y="2011188"/>
                  </a:lnTo>
                  <a:lnTo>
                    <a:pt x="297676" y="2011270"/>
                  </a:lnTo>
                  <a:lnTo>
                    <a:pt x="297770" y="2011361"/>
                  </a:lnTo>
                  <a:lnTo>
                    <a:pt x="297853" y="2011452"/>
                  </a:lnTo>
                  <a:lnTo>
                    <a:pt x="297997" y="2011653"/>
                  </a:lnTo>
                  <a:lnTo>
                    <a:pt x="298148" y="2011854"/>
                  </a:lnTo>
                  <a:lnTo>
                    <a:pt x="298246" y="2011954"/>
                  </a:lnTo>
                  <a:lnTo>
                    <a:pt x="298363" y="2012050"/>
                  </a:lnTo>
                  <a:lnTo>
                    <a:pt x="298473" y="2012150"/>
                  </a:lnTo>
                  <a:lnTo>
                    <a:pt x="298556" y="2012246"/>
                  </a:lnTo>
                  <a:lnTo>
                    <a:pt x="298590" y="2012347"/>
                  </a:lnTo>
                  <a:lnTo>
                    <a:pt x="298571" y="2012447"/>
                  </a:lnTo>
                  <a:lnTo>
                    <a:pt x="298507" y="2012552"/>
                  </a:lnTo>
                  <a:lnTo>
                    <a:pt x="298333" y="2012757"/>
                  </a:lnTo>
                  <a:lnTo>
                    <a:pt x="298258" y="2012862"/>
                  </a:lnTo>
                  <a:lnTo>
                    <a:pt x="298110" y="2013113"/>
                  </a:lnTo>
                  <a:lnTo>
                    <a:pt x="297978" y="2013368"/>
                  </a:lnTo>
                  <a:lnTo>
                    <a:pt x="297925" y="2013505"/>
                  </a:lnTo>
                  <a:lnTo>
                    <a:pt x="297876" y="2013665"/>
                  </a:lnTo>
                  <a:lnTo>
                    <a:pt x="297846" y="2013834"/>
                  </a:lnTo>
                  <a:lnTo>
                    <a:pt x="297782" y="2014345"/>
                  </a:lnTo>
                  <a:lnTo>
                    <a:pt x="297740" y="2014564"/>
                  </a:lnTo>
                  <a:lnTo>
                    <a:pt x="297626" y="2015225"/>
                  </a:lnTo>
                  <a:lnTo>
                    <a:pt x="297596" y="2015444"/>
                  </a:lnTo>
                  <a:lnTo>
                    <a:pt x="297543" y="2015937"/>
                  </a:lnTo>
                  <a:lnTo>
                    <a:pt x="297521" y="2016183"/>
                  </a:lnTo>
                  <a:lnTo>
                    <a:pt x="297509" y="2016430"/>
                  </a:lnTo>
                  <a:lnTo>
                    <a:pt x="297509" y="2016676"/>
                  </a:lnTo>
                  <a:lnTo>
                    <a:pt x="297532" y="2016918"/>
                  </a:lnTo>
                  <a:lnTo>
                    <a:pt x="297570" y="2017160"/>
                  </a:lnTo>
                  <a:lnTo>
                    <a:pt x="297615" y="2017397"/>
                  </a:lnTo>
                  <a:lnTo>
                    <a:pt x="297653" y="2017639"/>
                  </a:lnTo>
                  <a:lnTo>
                    <a:pt x="297683" y="2017880"/>
                  </a:lnTo>
                  <a:lnTo>
                    <a:pt x="297706" y="2018136"/>
                  </a:lnTo>
                  <a:lnTo>
                    <a:pt x="297725" y="2018391"/>
                  </a:lnTo>
                  <a:lnTo>
                    <a:pt x="297736" y="2018647"/>
                  </a:lnTo>
                  <a:lnTo>
                    <a:pt x="297729" y="2018902"/>
                  </a:lnTo>
                  <a:lnTo>
                    <a:pt x="297691" y="2019144"/>
                  </a:lnTo>
                  <a:lnTo>
                    <a:pt x="297649" y="2019290"/>
                  </a:lnTo>
                  <a:lnTo>
                    <a:pt x="297593" y="2019432"/>
                  </a:lnTo>
                  <a:lnTo>
                    <a:pt x="297472" y="2019710"/>
                  </a:lnTo>
                  <a:lnTo>
                    <a:pt x="297419" y="2019856"/>
                  </a:lnTo>
                  <a:lnTo>
                    <a:pt x="297351" y="2020102"/>
                  </a:lnTo>
                  <a:lnTo>
                    <a:pt x="297317" y="2020276"/>
                  </a:lnTo>
                  <a:lnTo>
                    <a:pt x="297294" y="2020467"/>
                  </a:lnTo>
                  <a:lnTo>
                    <a:pt x="297290" y="2020663"/>
                  </a:lnTo>
                  <a:lnTo>
                    <a:pt x="297302" y="2020860"/>
                  </a:lnTo>
                  <a:lnTo>
                    <a:pt x="297328" y="2021056"/>
                  </a:lnTo>
                  <a:lnTo>
                    <a:pt x="297362" y="2021247"/>
                  </a:lnTo>
                  <a:lnTo>
                    <a:pt x="297389" y="2021348"/>
                  </a:lnTo>
                  <a:lnTo>
                    <a:pt x="297490" y="2021640"/>
                  </a:lnTo>
                  <a:lnTo>
                    <a:pt x="297517" y="2021735"/>
                  </a:lnTo>
                  <a:lnTo>
                    <a:pt x="297540" y="2021859"/>
                  </a:lnTo>
                  <a:lnTo>
                    <a:pt x="297570" y="2022109"/>
                  </a:lnTo>
                  <a:lnTo>
                    <a:pt x="297574" y="2022233"/>
                  </a:lnTo>
                  <a:lnTo>
                    <a:pt x="297570" y="2022356"/>
                  </a:lnTo>
                  <a:lnTo>
                    <a:pt x="297543" y="2022511"/>
                  </a:lnTo>
                  <a:lnTo>
                    <a:pt x="297502" y="2022666"/>
                  </a:lnTo>
                  <a:lnTo>
                    <a:pt x="297328" y="2023127"/>
                  </a:lnTo>
                  <a:lnTo>
                    <a:pt x="297268" y="2023296"/>
                  </a:lnTo>
                  <a:lnTo>
                    <a:pt x="297139" y="2023629"/>
                  </a:lnTo>
                  <a:lnTo>
                    <a:pt x="296995" y="2023957"/>
                  </a:lnTo>
                  <a:lnTo>
                    <a:pt x="296274" y="2024400"/>
                  </a:lnTo>
                  <a:lnTo>
                    <a:pt x="295488" y="2024715"/>
                  </a:lnTo>
                  <a:lnTo>
                    <a:pt x="294966" y="2024966"/>
                  </a:lnTo>
                  <a:lnTo>
                    <a:pt x="294180" y="2025276"/>
                  </a:lnTo>
                  <a:lnTo>
                    <a:pt x="293658" y="2025267"/>
                  </a:lnTo>
                  <a:lnTo>
                    <a:pt x="293530" y="2025331"/>
                  </a:lnTo>
                  <a:lnTo>
                    <a:pt x="292230" y="2025372"/>
                  </a:lnTo>
                  <a:lnTo>
                    <a:pt x="291837" y="2025367"/>
                  </a:lnTo>
                  <a:lnTo>
                    <a:pt x="290805" y="2025020"/>
                  </a:lnTo>
                  <a:lnTo>
                    <a:pt x="289584" y="2024345"/>
                  </a:lnTo>
                  <a:lnTo>
                    <a:pt x="288874" y="2024135"/>
                  </a:lnTo>
                  <a:lnTo>
                    <a:pt x="288095" y="2023994"/>
                  </a:lnTo>
                  <a:lnTo>
                    <a:pt x="287578" y="2023985"/>
                  </a:lnTo>
                  <a:lnTo>
                    <a:pt x="287068" y="2024528"/>
                  </a:lnTo>
                  <a:lnTo>
                    <a:pt x="286251" y="2025399"/>
                  </a:lnTo>
                  <a:lnTo>
                    <a:pt x="285654" y="2026106"/>
                  </a:lnTo>
                  <a:lnTo>
                    <a:pt x="284067" y="2027644"/>
                  </a:lnTo>
                  <a:lnTo>
                    <a:pt x="283606" y="2027963"/>
                  </a:lnTo>
                  <a:lnTo>
                    <a:pt x="283409" y="2028155"/>
                  </a:lnTo>
                  <a:lnTo>
                    <a:pt x="282362" y="2028597"/>
                  </a:lnTo>
                  <a:lnTo>
                    <a:pt x="281969" y="2028720"/>
                  </a:lnTo>
                  <a:lnTo>
                    <a:pt x="280930" y="2028702"/>
                  </a:lnTo>
                  <a:lnTo>
                    <a:pt x="279593" y="2028570"/>
                  </a:lnTo>
                  <a:lnTo>
                    <a:pt x="279309" y="2028542"/>
                  </a:lnTo>
                  <a:lnTo>
                    <a:pt x="276463" y="2027771"/>
                  </a:lnTo>
                  <a:lnTo>
                    <a:pt x="274589" y="2027279"/>
                  </a:lnTo>
                  <a:lnTo>
                    <a:pt x="273617" y="2027133"/>
                  </a:lnTo>
                  <a:lnTo>
                    <a:pt x="272839" y="2027119"/>
                  </a:lnTo>
                  <a:lnTo>
                    <a:pt x="272253" y="2027174"/>
                  </a:lnTo>
                  <a:lnTo>
                    <a:pt x="272057" y="2027301"/>
                  </a:lnTo>
                  <a:lnTo>
                    <a:pt x="271335" y="2027548"/>
                  </a:lnTo>
                  <a:lnTo>
                    <a:pt x="270681" y="2027926"/>
                  </a:lnTo>
                  <a:lnTo>
                    <a:pt x="269358" y="2029017"/>
                  </a:lnTo>
                  <a:lnTo>
                    <a:pt x="269165" y="2029076"/>
                  </a:lnTo>
                  <a:lnTo>
                    <a:pt x="268901" y="2029268"/>
                  </a:lnTo>
                  <a:lnTo>
                    <a:pt x="268379" y="2029391"/>
                  </a:lnTo>
                  <a:lnTo>
                    <a:pt x="268183" y="2029322"/>
                  </a:lnTo>
                  <a:lnTo>
                    <a:pt x="267858" y="2029382"/>
                  </a:lnTo>
                  <a:lnTo>
                    <a:pt x="267019" y="2029104"/>
                  </a:lnTo>
                  <a:lnTo>
                    <a:pt x="266698" y="2028839"/>
                  </a:lnTo>
                  <a:lnTo>
                    <a:pt x="266512" y="2028442"/>
                  </a:lnTo>
                  <a:lnTo>
                    <a:pt x="266316" y="2027899"/>
                  </a:lnTo>
                  <a:lnTo>
                    <a:pt x="266101" y="2027356"/>
                  </a:lnTo>
                  <a:lnTo>
                    <a:pt x="265964" y="2026996"/>
                  </a:lnTo>
                  <a:lnTo>
                    <a:pt x="265862" y="2026740"/>
                  </a:lnTo>
                  <a:lnTo>
                    <a:pt x="265799" y="2026554"/>
                  </a:lnTo>
                  <a:lnTo>
                    <a:pt x="265749" y="2026362"/>
                  </a:lnTo>
                  <a:lnTo>
                    <a:pt x="265715" y="2026152"/>
                  </a:lnTo>
                  <a:lnTo>
                    <a:pt x="265685" y="2025937"/>
                  </a:lnTo>
                  <a:lnTo>
                    <a:pt x="265639" y="2025732"/>
                  </a:lnTo>
                  <a:lnTo>
                    <a:pt x="265564" y="2025545"/>
                  </a:lnTo>
                  <a:lnTo>
                    <a:pt x="265484" y="2025413"/>
                  </a:lnTo>
                  <a:lnTo>
                    <a:pt x="265390" y="2025285"/>
                  </a:lnTo>
                  <a:lnTo>
                    <a:pt x="265284" y="2025166"/>
                  </a:lnTo>
                  <a:lnTo>
                    <a:pt x="265069" y="2024938"/>
                  </a:lnTo>
                  <a:lnTo>
                    <a:pt x="264774" y="2024664"/>
                  </a:lnTo>
                  <a:lnTo>
                    <a:pt x="264706" y="2024591"/>
                  </a:lnTo>
                  <a:lnTo>
                    <a:pt x="264540" y="2024377"/>
                  </a:lnTo>
                  <a:lnTo>
                    <a:pt x="264468" y="2024258"/>
                  </a:lnTo>
                  <a:lnTo>
                    <a:pt x="264411" y="2024140"/>
                  </a:lnTo>
                  <a:lnTo>
                    <a:pt x="264381" y="2024017"/>
                  </a:lnTo>
                  <a:lnTo>
                    <a:pt x="264373" y="2023903"/>
                  </a:lnTo>
                  <a:lnTo>
                    <a:pt x="264385" y="2023784"/>
                  </a:lnTo>
                  <a:lnTo>
                    <a:pt x="264411" y="2023661"/>
                  </a:lnTo>
                  <a:lnTo>
                    <a:pt x="264453" y="2023547"/>
                  </a:lnTo>
                  <a:lnTo>
                    <a:pt x="264506" y="2023446"/>
                  </a:lnTo>
                  <a:lnTo>
                    <a:pt x="264491" y="2023218"/>
                  </a:lnTo>
                  <a:lnTo>
                    <a:pt x="264430" y="2023068"/>
                  </a:lnTo>
                  <a:lnTo>
                    <a:pt x="264362" y="2023054"/>
                  </a:lnTo>
                  <a:lnTo>
                    <a:pt x="264275" y="2023072"/>
                  </a:lnTo>
                  <a:lnTo>
                    <a:pt x="264181" y="2023100"/>
                  </a:lnTo>
                  <a:lnTo>
                    <a:pt x="264090" y="2023118"/>
                  </a:lnTo>
                  <a:lnTo>
                    <a:pt x="264014" y="2023109"/>
                  </a:lnTo>
                  <a:lnTo>
                    <a:pt x="263943" y="2023063"/>
                  </a:lnTo>
                  <a:lnTo>
                    <a:pt x="263878" y="2022985"/>
                  </a:lnTo>
                  <a:lnTo>
                    <a:pt x="263822" y="2022894"/>
                  </a:lnTo>
                  <a:lnTo>
                    <a:pt x="263773" y="2022798"/>
                  </a:lnTo>
                  <a:lnTo>
                    <a:pt x="263731" y="2022703"/>
                  </a:lnTo>
                  <a:lnTo>
                    <a:pt x="263708" y="2022616"/>
                  </a:lnTo>
                  <a:lnTo>
                    <a:pt x="263693" y="2022433"/>
                  </a:lnTo>
                  <a:lnTo>
                    <a:pt x="263678" y="2022342"/>
                  </a:lnTo>
                  <a:lnTo>
                    <a:pt x="263644" y="2022269"/>
                  </a:lnTo>
                  <a:lnTo>
                    <a:pt x="263587" y="2022205"/>
                  </a:lnTo>
                  <a:lnTo>
                    <a:pt x="263516" y="2022151"/>
                  </a:lnTo>
                  <a:lnTo>
                    <a:pt x="263436" y="2022100"/>
                  </a:lnTo>
                  <a:lnTo>
                    <a:pt x="263266" y="2022018"/>
                  </a:lnTo>
                  <a:lnTo>
                    <a:pt x="263157" y="2021986"/>
                  </a:lnTo>
                  <a:lnTo>
                    <a:pt x="263036" y="2021973"/>
                  </a:lnTo>
                  <a:lnTo>
                    <a:pt x="262918" y="2021954"/>
                  </a:lnTo>
                  <a:lnTo>
                    <a:pt x="262809" y="2021932"/>
                  </a:lnTo>
                  <a:lnTo>
                    <a:pt x="262722" y="2021881"/>
                  </a:lnTo>
                  <a:lnTo>
                    <a:pt x="262673" y="2021772"/>
                  </a:lnTo>
                  <a:lnTo>
                    <a:pt x="262661" y="2021617"/>
                  </a:lnTo>
                  <a:lnTo>
                    <a:pt x="262669" y="2021443"/>
                  </a:lnTo>
                  <a:lnTo>
                    <a:pt x="262658" y="2021288"/>
                  </a:lnTo>
                  <a:lnTo>
                    <a:pt x="262609" y="2021174"/>
                  </a:lnTo>
                  <a:lnTo>
                    <a:pt x="262518" y="2021120"/>
                  </a:lnTo>
                  <a:lnTo>
                    <a:pt x="262404" y="2021092"/>
                  </a:lnTo>
                  <a:lnTo>
                    <a:pt x="262151" y="2021056"/>
                  </a:lnTo>
                  <a:lnTo>
                    <a:pt x="262034" y="2021019"/>
                  </a:lnTo>
                  <a:lnTo>
                    <a:pt x="261925" y="2020951"/>
                  </a:lnTo>
                  <a:lnTo>
                    <a:pt x="261822" y="2020869"/>
                  </a:lnTo>
                  <a:lnTo>
                    <a:pt x="261622" y="2020695"/>
                  </a:lnTo>
                  <a:lnTo>
                    <a:pt x="261516" y="2020622"/>
                  </a:lnTo>
                  <a:lnTo>
                    <a:pt x="261361" y="2020554"/>
                  </a:lnTo>
                  <a:lnTo>
                    <a:pt x="261036" y="2020453"/>
                  </a:lnTo>
                  <a:lnTo>
                    <a:pt x="260878" y="2020399"/>
                  </a:lnTo>
                  <a:lnTo>
                    <a:pt x="260738" y="2020321"/>
                  </a:lnTo>
                  <a:lnTo>
                    <a:pt x="260613" y="2020225"/>
                  </a:lnTo>
                  <a:lnTo>
                    <a:pt x="260504" y="2020116"/>
                  </a:lnTo>
                  <a:lnTo>
                    <a:pt x="260454" y="2020057"/>
                  </a:lnTo>
                  <a:lnTo>
                    <a:pt x="260394" y="2019956"/>
                  </a:lnTo>
                  <a:lnTo>
                    <a:pt x="260345" y="2019842"/>
                  </a:lnTo>
                  <a:lnTo>
                    <a:pt x="260269" y="2019605"/>
                  </a:lnTo>
                  <a:lnTo>
                    <a:pt x="260194" y="2019427"/>
                  </a:lnTo>
                  <a:lnTo>
                    <a:pt x="260129" y="2019304"/>
                  </a:lnTo>
                  <a:lnTo>
                    <a:pt x="260054" y="2019181"/>
                  </a:lnTo>
                  <a:lnTo>
                    <a:pt x="259967" y="2019085"/>
                  </a:lnTo>
                  <a:lnTo>
                    <a:pt x="259865" y="2019003"/>
                  </a:lnTo>
                  <a:lnTo>
                    <a:pt x="259755" y="2018921"/>
                  </a:lnTo>
                  <a:lnTo>
                    <a:pt x="259653" y="2018834"/>
                  </a:lnTo>
                  <a:lnTo>
                    <a:pt x="259566" y="2018738"/>
                  </a:lnTo>
                  <a:lnTo>
                    <a:pt x="259517" y="2018656"/>
                  </a:lnTo>
                  <a:lnTo>
                    <a:pt x="259434" y="2018464"/>
                  </a:lnTo>
                  <a:lnTo>
                    <a:pt x="259392" y="2018378"/>
                  </a:lnTo>
                  <a:lnTo>
                    <a:pt x="259332" y="2018300"/>
                  </a:lnTo>
                  <a:lnTo>
                    <a:pt x="259264" y="2018245"/>
                  </a:lnTo>
                  <a:lnTo>
                    <a:pt x="259181" y="2018200"/>
                  </a:lnTo>
                  <a:lnTo>
                    <a:pt x="259007" y="2018118"/>
                  </a:lnTo>
                  <a:lnTo>
                    <a:pt x="258924" y="2018067"/>
                  </a:lnTo>
                  <a:lnTo>
                    <a:pt x="258814" y="2017990"/>
                  </a:lnTo>
                  <a:lnTo>
                    <a:pt x="258767" y="2017951"/>
                  </a:lnTo>
                  <a:lnTo>
                    <a:pt x="258708" y="2017903"/>
                  </a:lnTo>
                  <a:lnTo>
                    <a:pt x="258508" y="2017725"/>
                  </a:lnTo>
                  <a:lnTo>
                    <a:pt x="258402" y="2017643"/>
                  </a:lnTo>
                  <a:lnTo>
                    <a:pt x="258058" y="2017342"/>
                  </a:lnTo>
                  <a:lnTo>
                    <a:pt x="257945" y="2017278"/>
                  </a:lnTo>
                  <a:lnTo>
                    <a:pt x="257851" y="2017264"/>
                  </a:lnTo>
                  <a:lnTo>
                    <a:pt x="257779" y="2017287"/>
                  </a:lnTo>
                  <a:lnTo>
                    <a:pt x="257711" y="2017328"/>
                  </a:lnTo>
                  <a:lnTo>
                    <a:pt x="257647" y="2017378"/>
                  </a:lnTo>
                  <a:lnTo>
                    <a:pt x="257586" y="2017438"/>
                  </a:lnTo>
                  <a:lnTo>
                    <a:pt x="257514" y="2017547"/>
                  </a:lnTo>
                  <a:lnTo>
                    <a:pt x="257476" y="2017657"/>
                  </a:lnTo>
                  <a:lnTo>
                    <a:pt x="257454" y="2017771"/>
                  </a:lnTo>
                  <a:lnTo>
                    <a:pt x="257461" y="2017889"/>
                  </a:lnTo>
                  <a:lnTo>
                    <a:pt x="257503" y="2018013"/>
                  </a:lnTo>
                  <a:lnTo>
                    <a:pt x="257609" y="2018268"/>
                  </a:lnTo>
                  <a:lnTo>
                    <a:pt x="257635" y="2018400"/>
                  </a:lnTo>
                  <a:lnTo>
                    <a:pt x="257639" y="2018492"/>
                  </a:lnTo>
                  <a:lnTo>
                    <a:pt x="257635" y="2018583"/>
                  </a:lnTo>
                  <a:lnTo>
                    <a:pt x="257605" y="2018948"/>
                  </a:lnTo>
                  <a:lnTo>
                    <a:pt x="257582" y="2019117"/>
                  </a:lnTo>
                  <a:lnTo>
                    <a:pt x="257578" y="2019199"/>
                  </a:lnTo>
                  <a:lnTo>
                    <a:pt x="257612" y="2019354"/>
                  </a:lnTo>
                  <a:lnTo>
                    <a:pt x="257650" y="2019427"/>
                  </a:lnTo>
                  <a:lnTo>
                    <a:pt x="257696" y="2019495"/>
                  </a:lnTo>
                  <a:lnTo>
                    <a:pt x="257756" y="2019637"/>
                  </a:lnTo>
                  <a:lnTo>
                    <a:pt x="257767" y="2019723"/>
                  </a:lnTo>
                  <a:lnTo>
                    <a:pt x="257748" y="2019906"/>
                  </a:lnTo>
                  <a:lnTo>
                    <a:pt x="257718" y="2020088"/>
                  </a:lnTo>
                  <a:lnTo>
                    <a:pt x="257696" y="2020175"/>
                  </a:lnTo>
                  <a:lnTo>
                    <a:pt x="257635" y="2020358"/>
                  </a:lnTo>
                  <a:lnTo>
                    <a:pt x="257620" y="2020440"/>
                  </a:lnTo>
                  <a:lnTo>
                    <a:pt x="257650" y="2020568"/>
                  </a:lnTo>
                  <a:lnTo>
                    <a:pt x="257707" y="2020654"/>
                  </a:lnTo>
                  <a:lnTo>
                    <a:pt x="257783" y="2020727"/>
                  </a:lnTo>
                  <a:lnTo>
                    <a:pt x="257771" y="2020864"/>
                  </a:lnTo>
                  <a:lnTo>
                    <a:pt x="257741" y="2021005"/>
                  </a:lnTo>
                  <a:lnTo>
                    <a:pt x="257696" y="2021147"/>
                  </a:lnTo>
                  <a:lnTo>
                    <a:pt x="257635" y="2021279"/>
                  </a:lnTo>
                  <a:lnTo>
                    <a:pt x="257563" y="2021398"/>
                  </a:lnTo>
                  <a:lnTo>
                    <a:pt x="257465" y="2021489"/>
                  </a:lnTo>
                  <a:lnTo>
                    <a:pt x="257337" y="2021567"/>
                  </a:lnTo>
                  <a:lnTo>
                    <a:pt x="257204" y="2021640"/>
                  </a:lnTo>
                  <a:lnTo>
                    <a:pt x="257087" y="2021717"/>
                  </a:lnTo>
                  <a:lnTo>
                    <a:pt x="257019" y="2021813"/>
                  </a:lnTo>
                  <a:lnTo>
                    <a:pt x="257008" y="2021918"/>
                  </a:lnTo>
                  <a:lnTo>
                    <a:pt x="257030" y="2022041"/>
                  </a:lnTo>
                  <a:lnTo>
                    <a:pt x="257068" y="2022169"/>
                  </a:lnTo>
                  <a:lnTo>
                    <a:pt x="257095" y="2022292"/>
                  </a:lnTo>
                  <a:lnTo>
                    <a:pt x="257091" y="2022411"/>
                  </a:lnTo>
                  <a:lnTo>
                    <a:pt x="257061" y="2022488"/>
                  </a:lnTo>
                  <a:lnTo>
                    <a:pt x="257019" y="2022566"/>
                  </a:lnTo>
                  <a:lnTo>
                    <a:pt x="256966" y="2022643"/>
                  </a:lnTo>
                  <a:lnTo>
                    <a:pt x="256921" y="2022721"/>
                  </a:lnTo>
                  <a:lnTo>
                    <a:pt x="256887" y="2022803"/>
                  </a:lnTo>
                  <a:lnTo>
                    <a:pt x="256876" y="2022908"/>
                  </a:lnTo>
                  <a:lnTo>
                    <a:pt x="256883" y="2023022"/>
                  </a:lnTo>
                  <a:lnTo>
                    <a:pt x="256898" y="2023136"/>
                  </a:lnTo>
                  <a:lnTo>
                    <a:pt x="256902" y="2023246"/>
                  </a:lnTo>
                  <a:lnTo>
                    <a:pt x="256876" y="2023341"/>
                  </a:lnTo>
                  <a:lnTo>
                    <a:pt x="256815" y="2023419"/>
                  </a:lnTo>
                  <a:lnTo>
                    <a:pt x="256728" y="2023483"/>
                  </a:lnTo>
                  <a:lnTo>
                    <a:pt x="256532" y="2023601"/>
                  </a:lnTo>
                  <a:lnTo>
                    <a:pt x="256448" y="2023674"/>
                  </a:lnTo>
                  <a:lnTo>
                    <a:pt x="256380" y="2023747"/>
                  </a:lnTo>
                  <a:lnTo>
                    <a:pt x="256312" y="2023830"/>
                  </a:lnTo>
                  <a:lnTo>
                    <a:pt x="256252" y="2023916"/>
                  </a:lnTo>
                  <a:lnTo>
                    <a:pt x="256207" y="2024007"/>
                  </a:lnTo>
                  <a:lnTo>
                    <a:pt x="256184" y="2024094"/>
                  </a:lnTo>
                  <a:lnTo>
                    <a:pt x="256210" y="2024194"/>
                  </a:lnTo>
                  <a:lnTo>
                    <a:pt x="256275" y="2024295"/>
                  </a:lnTo>
                  <a:lnTo>
                    <a:pt x="256464" y="2024505"/>
                  </a:lnTo>
                  <a:lnTo>
                    <a:pt x="256543" y="2024610"/>
                  </a:lnTo>
                  <a:lnTo>
                    <a:pt x="256581" y="2024683"/>
                  </a:lnTo>
                  <a:lnTo>
                    <a:pt x="256649" y="2024829"/>
                  </a:lnTo>
                  <a:lnTo>
                    <a:pt x="256687" y="2024897"/>
                  </a:lnTo>
                  <a:lnTo>
                    <a:pt x="256736" y="2024956"/>
                  </a:lnTo>
                  <a:lnTo>
                    <a:pt x="256830" y="2025011"/>
                  </a:lnTo>
                  <a:lnTo>
                    <a:pt x="256947" y="2025043"/>
                  </a:lnTo>
                  <a:lnTo>
                    <a:pt x="257072" y="2025070"/>
                  </a:lnTo>
                  <a:lnTo>
                    <a:pt x="257185" y="2025102"/>
                  </a:lnTo>
                  <a:lnTo>
                    <a:pt x="257269" y="2025162"/>
                  </a:lnTo>
                  <a:lnTo>
                    <a:pt x="257310" y="2025239"/>
                  </a:lnTo>
                  <a:lnTo>
                    <a:pt x="257333" y="2025326"/>
                  </a:lnTo>
                  <a:lnTo>
                    <a:pt x="257374" y="2025618"/>
                  </a:lnTo>
                  <a:lnTo>
                    <a:pt x="257431" y="2025892"/>
                  </a:lnTo>
                  <a:lnTo>
                    <a:pt x="257454" y="2026029"/>
                  </a:lnTo>
                  <a:lnTo>
                    <a:pt x="257469" y="2026165"/>
                  </a:lnTo>
                  <a:lnTo>
                    <a:pt x="257473" y="2026302"/>
                  </a:lnTo>
                  <a:lnTo>
                    <a:pt x="257461" y="2026398"/>
                  </a:lnTo>
                  <a:lnTo>
                    <a:pt x="257442" y="2026494"/>
                  </a:lnTo>
                  <a:lnTo>
                    <a:pt x="257397" y="2026686"/>
                  </a:lnTo>
                  <a:lnTo>
                    <a:pt x="257378" y="2026781"/>
                  </a:lnTo>
                  <a:lnTo>
                    <a:pt x="257359" y="2026955"/>
                  </a:lnTo>
                  <a:lnTo>
                    <a:pt x="257344" y="2027133"/>
                  </a:lnTo>
                  <a:lnTo>
                    <a:pt x="257333" y="2027306"/>
                  </a:lnTo>
                  <a:lnTo>
                    <a:pt x="257325" y="2027484"/>
                  </a:lnTo>
                  <a:lnTo>
                    <a:pt x="257276" y="2027908"/>
                  </a:lnTo>
                  <a:lnTo>
                    <a:pt x="257257" y="2028036"/>
                  </a:lnTo>
                  <a:lnTo>
                    <a:pt x="257212" y="2028282"/>
                  </a:lnTo>
                  <a:lnTo>
                    <a:pt x="257178" y="2028415"/>
                  </a:lnTo>
                  <a:lnTo>
                    <a:pt x="257095" y="2028670"/>
                  </a:lnTo>
                  <a:lnTo>
                    <a:pt x="257057" y="2028798"/>
                  </a:lnTo>
                  <a:lnTo>
                    <a:pt x="257030" y="2028930"/>
                  </a:lnTo>
                  <a:lnTo>
                    <a:pt x="257015" y="2029044"/>
                  </a:lnTo>
                  <a:lnTo>
                    <a:pt x="257004" y="2029163"/>
                  </a:lnTo>
                  <a:lnTo>
                    <a:pt x="257000" y="2029366"/>
                  </a:lnTo>
                  <a:lnTo>
                    <a:pt x="257008" y="2029514"/>
                  </a:lnTo>
                  <a:lnTo>
                    <a:pt x="257000" y="2029838"/>
                  </a:lnTo>
                  <a:lnTo>
                    <a:pt x="256668" y="2030290"/>
                  </a:lnTo>
                  <a:lnTo>
                    <a:pt x="256139" y="2030869"/>
                  </a:lnTo>
                  <a:lnTo>
                    <a:pt x="254823" y="2031631"/>
                  </a:lnTo>
                  <a:lnTo>
                    <a:pt x="253712" y="2031937"/>
                  </a:lnTo>
                  <a:lnTo>
                    <a:pt x="251373" y="2032028"/>
                  </a:lnTo>
                  <a:lnTo>
                    <a:pt x="250527" y="2032206"/>
                  </a:lnTo>
                  <a:lnTo>
                    <a:pt x="249287" y="2032512"/>
                  </a:lnTo>
                  <a:lnTo>
                    <a:pt x="248176" y="2032753"/>
                  </a:lnTo>
                  <a:lnTo>
                    <a:pt x="247915" y="2032877"/>
                  </a:lnTo>
                  <a:lnTo>
                    <a:pt x="245829" y="2033301"/>
                  </a:lnTo>
                  <a:lnTo>
                    <a:pt x="244304" y="2033273"/>
                  </a:lnTo>
                  <a:lnTo>
                    <a:pt x="243297" y="2033255"/>
                  </a:lnTo>
                  <a:lnTo>
                    <a:pt x="243165" y="2033383"/>
                  </a:lnTo>
                  <a:lnTo>
                    <a:pt x="242639" y="2033570"/>
                  </a:lnTo>
                  <a:lnTo>
                    <a:pt x="242182" y="2033821"/>
                  </a:lnTo>
                  <a:lnTo>
                    <a:pt x="241721" y="2034204"/>
                  </a:lnTo>
                  <a:lnTo>
                    <a:pt x="241577" y="2034382"/>
                  </a:lnTo>
                  <a:lnTo>
                    <a:pt x="241388" y="2034546"/>
                  </a:lnTo>
                  <a:lnTo>
                    <a:pt x="241022" y="2034884"/>
                  </a:lnTo>
                  <a:lnTo>
                    <a:pt x="240663" y="2035226"/>
                  </a:lnTo>
                  <a:lnTo>
                    <a:pt x="240546" y="2035345"/>
                  </a:lnTo>
                  <a:lnTo>
                    <a:pt x="240436" y="2035468"/>
                  </a:lnTo>
                  <a:lnTo>
                    <a:pt x="240206" y="2035705"/>
                  </a:lnTo>
                  <a:lnTo>
                    <a:pt x="240085" y="2035810"/>
                  </a:lnTo>
                  <a:lnTo>
                    <a:pt x="239918" y="2035929"/>
                  </a:lnTo>
                  <a:lnTo>
                    <a:pt x="239741" y="2036034"/>
                  </a:lnTo>
                  <a:lnTo>
                    <a:pt x="239382" y="2036235"/>
                  </a:lnTo>
                  <a:lnTo>
                    <a:pt x="239208" y="2036344"/>
                  </a:lnTo>
                  <a:lnTo>
                    <a:pt x="239064" y="2036444"/>
                  </a:lnTo>
                  <a:lnTo>
                    <a:pt x="238505" y="2036878"/>
                  </a:lnTo>
                  <a:lnTo>
                    <a:pt x="238168" y="2037101"/>
                  </a:lnTo>
                  <a:lnTo>
                    <a:pt x="238059" y="2037179"/>
                  </a:lnTo>
                  <a:lnTo>
                    <a:pt x="237953" y="2037261"/>
                  </a:lnTo>
                  <a:lnTo>
                    <a:pt x="237844" y="2037380"/>
                  </a:lnTo>
                  <a:lnTo>
                    <a:pt x="237647" y="2037640"/>
                  </a:lnTo>
                  <a:lnTo>
                    <a:pt x="237545" y="2037758"/>
                  </a:lnTo>
                  <a:lnTo>
                    <a:pt x="237424" y="2037850"/>
                  </a:lnTo>
                  <a:lnTo>
                    <a:pt x="237231" y="2037950"/>
                  </a:lnTo>
                  <a:lnTo>
                    <a:pt x="237125" y="2037986"/>
                  </a:lnTo>
                  <a:lnTo>
                    <a:pt x="237023" y="2038009"/>
                  </a:lnTo>
                  <a:lnTo>
                    <a:pt x="236925" y="2038014"/>
                  </a:lnTo>
                  <a:lnTo>
                    <a:pt x="236812" y="2037968"/>
                  </a:lnTo>
                  <a:lnTo>
                    <a:pt x="236702" y="2037877"/>
                  </a:lnTo>
                  <a:lnTo>
                    <a:pt x="236596" y="2037758"/>
                  </a:lnTo>
                  <a:lnTo>
                    <a:pt x="236483" y="2037644"/>
                  </a:lnTo>
                  <a:lnTo>
                    <a:pt x="236366" y="2037558"/>
                  </a:lnTo>
                  <a:lnTo>
                    <a:pt x="236241" y="2037503"/>
                  </a:lnTo>
                  <a:lnTo>
                    <a:pt x="236109" y="2037457"/>
                  </a:lnTo>
                  <a:lnTo>
                    <a:pt x="235973" y="2037421"/>
                  </a:lnTo>
                  <a:lnTo>
                    <a:pt x="235837" y="2037393"/>
                  </a:lnTo>
                  <a:lnTo>
                    <a:pt x="235701" y="2037371"/>
                  </a:lnTo>
                  <a:lnTo>
                    <a:pt x="235413" y="2037339"/>
                  </a:lnTo>
                  <a:lnTo>
                    <a:pt x="235266" y="2037334"/>
                  </a:lnTo>
                  <a:lnTo>
                    <a:pt x="235123" y="2037339"/>
                  </a:lnTo>
                  <a:lnTo>
                    <a:pt x="234983" y="2037357"/>
                  </a:lnTo>
                  <a:lnTo>
                    <a:pt x="234824" y="2037393"/>
                  </a:lnTo>
                  <a:lnTo>
                    <a:pt x="234658" y="2037444"/>
                  </a:lnTo>
                  <a:lnTo>
                    <a:pt x="234503" y="2037512"/>
                  </a:lnTo>
                  <a:lnTo>
                    <a:pt x="234355" y="2037590"/>
                  </a:lnTo>
                  <a:lnTo>
                    <a:pt x="234234" y="2037690"/>
                  </a:lnTo>
                  <a:lnTo>
                    <a:pt x="234151" y="2037804"/>
                  </a:lnTo>
                  <a:lnTo>
                    <a:pt x="234091" y="2037936"/>
                  </a:lnTo>
                  <a:lnTo>
                    <a:pt x="234042" y="2038078"/>
                  </a:lnTo>
                  <a:lnTo>
                    <a:pt x="233981" y="2038215"/>
                  </a:lnTo>
                  <a:lnTo>
                    <a:pt x="233902" y="2038329"/>
                  </a:lnTo>
                  <a:lnTo>
                    <a:pt x="233819" y="2038415"/>
                  </a:lnTo>
                  <a:lnTo>
                    <a:pt x="233728" y="2038493"/>
                  </a:lnTo>
                  <a:lnTo>
                    <a:pt x="233633" y="2038566"/>
                  </a:lnTo>
                  <a:lnTo>
                    <a:pt x="233531" y="2038625"/>
                  </a:lnTo>
                  <a:lnTo>
                    <a:pt x="233426" y="2038671"/>
                  </a:lnTo>
                  <a:lnTo>
                    <a:pt x="233286" y="2038694"/>
                  </a:lnTo>
                  <a:lnTo>
                    <a:pt x="233142" y="2038684"/>
                  </a:lnTo>
                  <a:lnTo>
                    <a:pt x="232987" y="2038662"/>
                  </a:lnTo>
                  <a:lnTo>
                    <a:pt x="232836" y="2038630"/>
                  </a:lnTo>
                  <a:lnTo>
                    <a:pt x="232318" y="2038552"/>
                  </a:lnTo>
                  <a:lnTo>
                    <a:pt x="232137" y="2038520"/>
                  </a:lnTo>
                  <a:lnTo>
                    <a:pt x="231952" y="2038497"/>
                  </a:lnTo>
                  <a:lnTo>
                    <a:pt x="231770" y="2038488"/>
                  </a:lnTo>
                  <a:lnTo>
                    <a:pt x="231631" y="2038493"/>
                  </a:lnTo>
                  <a:lnTo>
                    <a:pt x="231215" y="2038534"/>
                  </a:lnTo>
                  <a:lnTo>
                    <a:pt x="230890" y="2038575"/>
                  </a:lnTo>
                  <a:lnTo>
                    <a:pt x="230512" y="2038630"/>
                  </a:lnTo>
                  <a:lnTo>
                    <a:pt x="230323" y="2038653"/>
                  </a:lnTo>
                  <a:lnTo>
                    <a:pt x="230134" y="2038657"/>
                  </a:lnTo>
                  <a:lnTo>
                    <a:pt x="229782" y="2038653"/>
                  </a:lnTo>
                  <a:lnTo>
                    <a:pt x="229605" y="2038639"/>
                  </a:lnTo>
                  <a:lnTo>
                    <a:pt x="229435" y="2038611"/>
                  </a:lnTo>
                  <a:lnTo>
                    <a:pt x="229268" y="2038566"/>
                  </a:lnTo>
                  <a:lnTo>
                    <a:pt x="229076" y="2038479"/>
                  </a:lnTo>
                  <a:lnTo>
                    <a:pt x="228891" y="2038361"/>
                  </a:lnTo>
                  <a:lnTo>
                    <a:pt x="228713" y="2038219"/>
                  </a:lnTo>
                  <a:lnTo>
                    <a:pt x="228547" y="2038064"/>
                  </a:lnTo>
                  <a:lnTo>
                    <a:pt x="228392" y="2037904"/>
                  </a:lnTo>
                  <a:lnTo>
                    <a:pt x="228229" y="2037713"/>
                  </a:lnTo>
                  <a:lnTo>
                    <a:pt x="228074" y="2037507"/>
                  </a:lnTo>
                  <a:lnTo>
                    <a:pt x="227938" y="2037288"/>
                  </a:lnTo>
                  <a:lnTo>
                    <a:pt x="227825" y="2037060"/>
                  </a:lnTo>
                  <a:lnTo>
                    <a:pt x="227742" y="2036823"/>
                  </a:lnTo>
                  <a:lnTo>
                    <a:pt x="227689" y="2036572"/>
                  </a:lnTo>
                  <a:lnTo>
                    <a:pt x="227679" y="2036485"/>
                  </a:lnTo>
                  <a:lnTo>
                    <a:pt x="227659" y="2036303"/>
                  </a:lnTo>
                  <a:lnTo>
                    <a:pt x="227659" y="2036029"/>
                  </a:lnTo>
                  <a:lnTo>
                    <a:pt x="227685" y="2035760"/>
                  </a:lnTo>
                  <a:lnTo>
                    <a:pt x="227742" y="2035509"/>
                  </a:lnTo>
                  <a:lnTo>
                    <a:pt x="227802" y="2035368"/>
                  </a:lnTo>
                  <a:lnTo>
                    <a:pt x="227874" y="2035231"/>
                  </a:lnTo>
                  <a:lnTo>
                    <a:pt x="227957" y="2035098"/>
                  </a:lnTo>
                  <a:lnTo>
                    <a:pt x="228029" y="2034962"/>
                  </a:lnTo>
                  <a:lnTo>
                    <a:pt x="228078" y="2034820"/>
                  </a:lnTo>
                  <a:lnTo>
                    <a:pt x="228104" y="2034679"/>
                  </a:lnTo>
                  <a:lnTo>
                    <a:pt x="228123" y="2034528"/>
                  </a:lnTo>
                  <a:lnTo>
                    <a:pt x="228131" y="2034382"/>
                  </a:lnTo>
                  <a:lnTo>
                    <a:pt x="228120" y="2034236"/>
                  </a:lnTo>
                  <a:lnTo>
                    <a:pt x="228089" y="2034099"/>
                  </a:lnTo>
                  <a:lnTo>
                    <a:pt x="228044" y="2033999"/>
                  </a:lnTo>
                  <a:lnTo>
                    <a:pt x="227980" y="2033908"/>
                  </a:lnTo>
                  <a:lnTo>
                    <a:pt x="227908" y="2033816"/>
                  </a:lnTo>
                  <a:lnTo>
                    <a:pt x="227844" y="2033721"/>
                  </a:lnTo>
                  <a:lnTo>
                    <a:pt x="227802" y="2033620"/>
                  </a:lnTo>
                  <a:lnTo>
                    <a:pt x="227795" y="2033520"/>
                  </a:lnTo>
                  <a:lnTo>
                    <a:pt x="227806" y="2033415"/>
                  </a:lnTo>
                  <a:lnTo>
                    <a:pt x="227840" y="2033205"/>
                  </a:lnTo>
                  <a:lnTo>
                    <a:pt x="227836" y="2033100"/>
                  </a:lnTo>
                  <a:lnTo>
                    <a:pt x="227802" y="2032945"/>
                  </a:lnTo>
                  <a:lnTo>
                    <a:pt x="227742" y="2032785"/>
                  </a:lnTo>
                  <a:lnTo>
                    <a:pt x="227662" y="2032630"/>
                  </a:lnTo>
                  <a:lnTo>
                    <a:pt x="227564" y="2032489"/>
                  </a:lnTo>
                  <a:lnTo>
                    <a:pt x="227454" y="2032370"/>
                  </a:lnTo>
                  <a:lnTo>
                    <a:pt x="227413" y="2032183"/>
                  </a:lnTo>
                  <a:lnTo>
                    <a:pt x="227364" y="2031996"/>
                  </a:lnTo>
                  <a:lnTo>
                    <a:pt x="227273" y="2031731"/>
                  </a:lnTo>
                  <a:lnTo>
                    <a:pt x="227160" y="2031467"/>
                  </a:lnTo>
                  <a:lnTo>
                    <a:pt x="226797" y="2030696"/>
                  </a:lnTo>
                  <a:lnTo>
                    <a:pt x="226585" y="2030189"/>
                  </a:lnTo>
                  <a:lnTo>
                    <a:pt x="226377" y="2029678"/>
                  </a:lnTo>
                  <a:lnTo>
                    <a:pt x="226264" y="2029427"/>
                  </a:lnTo>
                  <a:lnTo>
                    <a:pt x="226189" y="2029277"/>
                  </a:lnTo>
                  <a:lnTo>
                    <a:pt x="226022" y="2028971"/>
                  </a:lnTo>
                  <a:lnTo>
                    <a:pt x="225950" y="2028816"/>
                  </a:lnTo>
                  <a:lnTo>
                    <a:pt x="225897" y="2028656"/>
                  </a:lnTo>
                  <a:lnTo>
                    <a:pt x="225860" y="2028446"/>
                  </a:lnTo>
                  <a:lnTo>
                    <a:pt x="225848" y="2028228"/>
                  </a:lnTo>
                  <a:lnTo>
                    <a:pt x="225856" y="2028004"/>
                  </a:lnTo>
                  <a:lnTo>
                    <a:pt x="225879" y="2027785"/>
                  </a:lnTo>
                  <a:lnTo>
                    <a:pt x="225916" y="2027575"/>
                  </a:lnTo>
                  <a:lnTo>
                    <a:pt x="226026" y="2027256"/>
                  </a:lnTo>
                  <a:lnTo>
                    <a:pt x="226200" y="2026955"/>
                  </a:lnTo>
                  <a:lnTo>
                    <a:pt x="226608" y="2026362"/>
                  </a:lnTo>
                  <a:lnTo>
                    <a:pt x="226778" y="2026056"/>
                  </a:lnTo>
                  <a:lnTo>
                    <a:pt x="226850" y="2025896"/>
                  </a:lnTo>
                  <a:lnTo>
                    <a:pt x="226975" y="2025577"/>
                  </a:lnTo>
                  <a:lnTo>
                    <a:pt x="227107" y="2025258"/>
                  </a:lnTo>
                  <a:lnTo>
                    <a:pt x="227197" y="2025029"/>
                  </a:lnTo>
                  <a:lnTo>
                    <a:pt x="227247" y="2024915"/>
                  </a:lnTo>
                  <a:lnTo>
                    <a:pt x="227300" y="2024806"/>
                  </a:lnTo>
                  <a:lnTo>
                    <a:pt x="227360" y="2024705"/>
                  </a:lnTo>
                  <a:lnTo>
                    <a:pt x="227436" y="2024596"/>
                  </a:lnTo>
                  <a:lnTo>
                    <a:pt x="227523" y="2024491"/>
                  </a:lnTo>
                  <a:lnTo>
                    <a:pt x="227617" y="2024395"/>
                  </a:lnTo>
                  <a:lnTo>
                    <a:pt x="227715" y="2024304"/>
                  </a:lnTo>
                  <a:lnTo>
                    <a:pt x="227821" y="2024222"/>
                  </a:lnTo>
                  <a:lnTo>
                    <a:pt x="227968" y="2024140"/>
                  </a:lnTo>
                  <a:lnTo>
                    <a:pt x="228471" y="2023966"/>
                  </a:lnTo>
                  <a:lnTo>
                    <a:pt x="228626" y="2023889"/>
                  </a:lnTo>
                  <a:lnTo>
                    <a:pt x="228728" y="2023811"/>
                  </a:lnTo>
                  <a:lnTo>
                    <a:pt x="228917" y="2023633"/>
                  </a:lnTo>
                  <a:lnTo>
                    <a:pt x="229015" y="2023547"/>
                  </a:lnTo>
                  <a:lnTo>
                    <a:pt x="229121" y="2023478"/>
                  </a:lnTo>
                  <a:lnTo>
                    <a:pt x="229193" y="2023446"/>
                  </a:lnTo>
                  <a:lnTo>
                    <a:pt x="229348" y="2023392"/>
                  </a:lnTo>
                  <a:lnTo>
                    <a:pt x="229507" y="2023346"/>
                  </a:lnTo>
                  <a:lnTo>
                    <a:pt x="229646" y="2023328"/>
                  </a:lnTo>
                  <a:lnTo>
                    <a:pt x="229798" y="2023319"/>
                  </a:lnTo>
                  <a:lnTo>
                    <a:pt x="229945" y="2023323"/>
                  </a:lnTo>
                  <a:lnTo>
                    <a:pt x="230092" y="2023314"/>
                  </a:lnTo>
                  <a:lnTo>
                    <a:pt x="230236" y="2023291"/>
                  </a:lnTo>
                  <a:lnTo>
                    <a:pt x="230353" y="2023259"/>
                  </a:lnTo>
                  <a:lnTo>
                    <a:pt x="230467" y="2023218"/>
                  </a:lnTo>
                  <a:lnTo>
                    <a:pt x="230689" y="2023118"/>
                  </a:lnTo>
                  <a:lnTo>
                    <a:pt x="230795" y="2023059"/>
                  </a:lnTo>
                  <a:lnTo>
                    <a:pt x="230909" y="2022985"/>
                  </a:lnTo>
                  <a:lnTo>
                    <a:pt x="231015" y="2022908"/>
                  </a:lnTo>
                  <a:lnTo>
                    <a:pt x="231084" y="2022851"/>
                  </a:lnTo>
                  <a:lnTo>
                    <a:pt x="231324" y="2022648"/>
                  </a:lnTo>
                  <a:lnTo>
                    <a:pt x="231536" y="2022475"/>
                  </a:lnTo>
                  <a:lnTo>
                    <a:pt x="231748" y="2022292"/>
                  </a:lnTo>
                  <a:lnTo>
                    <a:pt x="231853" y="2022205"/>
                  </a:lnTo>
                  <a:lnTo>
                    <a:pt x="232182" y="2021886"/>
                  </a:lnTo>
                  <a:lnTo>
                    <a:pt x="232277" y="2021808"/>
                  </a:lnTo>
                  <a:lnTo>
                    <a:pt x="232349" y="2021795"/>
                  </a:lnTo>
                  <a:lnTo>
                    <a:pt x="232432" y="2021881"/>
                  </a:lnTo>
                  <a:lnTo>
                    <a:pt x="232511" y="2021986"/>
                  </a:lnTo>
                  <a:lnTo>
                    <a:pt x="232613" y="2021995"/>
                  </a:lnTo>
                  <a:lnTo>
                    <a:pt x="232689" y="2021950"/>
                  </a:lnTo>
                  <a:lnTo>
                    <a:pt x="232760" y="2021891"/>
                  </a:lnTo>
                  <a:lnTo>
                    <a:pt x="232813" y="2021827"/>
                  </a:lnTo>
                  <a:lnTo>
                    <a:pt x="232806" y="2021726"/>
                  </a:lnTo>
                  <a:lnTo>
                    <a:pt x="232568" y="2021608"/>
                  </a:lnTo>
                  <a:lnTo>
                    <a:pt x="232534" y="2021480"/>
                  </a:lnTo>
                  <a:lnTo>
                    <a:pt x="232572" y="2021389"/>
                  </a:lnTo>
                  <a:lnTo>
                    <a:pt x="232632" y="2021293"/>
                  </a:lnTo>
                  <a:lnTo>
                    <a:pt x="232700" y="2021220"/>
                  </a:lnTo>
                  <a:lnTo>
                    <a:pt x="232764" y="2021183"/>
                  </a:lnTo>
                  <a:lnTo>
                    <a:pt x="232862" y="2021106"/>
                  </a:lnTo>
                  <a:lnTo>
                    <a:pt x="232946" y="2021001"/>
                  </a:lnTo>
                  <a:lnTo>
                    <a:pt x="233021" y="2020878"/>
                  </a:lnTo>
                  <a:lnTo>
                    <a:pt x="233082" y="2020755"/>
                  </a:lnTo>
                  <a:lnTo>
                    <a:pt x="233135" y="2020627"/>
                  </a:lnTo>
                  <a:lnTo>
                    <a:pt x="233176" y="2020495"/>
                  </a:lnTo>
                  <a:lnTo>
                    <a:pt x="233199" y="2020348"/>
                  </a:lnTo>
                  <a:lnTo>
                    <a:pt x="233222" y="2020057"/>
                  </a:lnTo>
                  <a:lnTo>
                    <a:pt x="233237" y="2019911"/>
                  </a:lnTo>
                  <a:lnTo>
                    <a:pt x="233293" y="2019495"/>
                  </a:lnTo>
                  <a:lnTo>
                    <a:pt x="233316" y="2019213"/>
                  </a:lnTo>
                  <a:lnTo>
                    <a:pt x="233324" y="2019062"/>
                  </a:lnTo>
                  <a:lnTo>
                    <a:pt x="233327" y="2018756"/>
                  </a:lnTo>
                  <a:lnTo>
                    <a:pt x="233320" y="2018601"/>
                  </a:lnTo>
                  <a:lnTo>
                    <a:pt x="233309" y="2018451"/>
                  </a:lnTo>
                  <a:lnTo>
                    <a:pt x="233290" y="2018309"/>
                  </a:lnTo>
                  <a:lnTo>
                    <a:pt x="233233" y="2018026"/>
                  </a:lnTo>
                  <a:lnTo>
                    <a:pt x="233135" y="2017625"/>
                  </a:lnTo>
                  <a:lnTo>
                    <a:pt x="233108" y="2017497"/>
                  </a:lnTo>
                  <a:lnTo>
                    <a:pt x="233078" y="2017374"/>
                  </a:lnTo>
                  <a:lnTo>
                    <a:pt x="233036" y="2017260"/>
                  </a:lnTo>
                  <a:lnTo>
                    <a:pt x="232927" y="2017114"/>
                  </a:lnTo>
                  <a:lnTo>
                    <a:pt x="232708" y="2016954"/>
                  </a:lnTo>
                  <a:lnTo>
                    <a:pt x="232613" y="2016858"/>
                  </a:lnTo>
                  <a:lnTo>
                    <a:pt x="232526" y="2016758"/>
                  </a:lnTo>
                  <a:lnTo>
                    <a:pt x="232447" y="2016649"/>
                  </a:lnTo>
                  <a:lnTo>
                    <a:pt x="232371" y="2016534"/>
                  </a:lnTo>
                  <a:lnTo>
                    <a:pt x="232307" y="2016416"/>
                  </a:lnTo>
                  <a:lnTo>
                    <a:pt x="232280" y="2016293"/>
                  </a:lnTo>
                  <a:lnTo>
                    <a:pt x="232228" y="2016165"/>
                  </a:lnTo>
                  <a:lnTo>
                    <a:pt x="232152" y="2016046"/>
                  </a:lnTo>
                  <a:lnTo>
                    <a:pt x="232061" y="2015941"/>
                  </a:lnTo>
                  <a:lnTo>
                    <a:pt x="231963" y="2015859"/>
                  </a:lnTo>
                  <a:lnTo>
                    <a:pt x="231884" y="2015823"/>
                  </a:lnTo>
                  <a:lnTo>
                    <a:pt x="231797" y="2015800"/>
                  </a:lnTo>
                  <a:lnTo>
                    <a:pt x="231608" y="2015773"/>
                  </a:lnTo>
                  <a:lnTo>
                    <a:pt x="231513" y="2015754"/>
                  </a:lnTo>
                  <a:lnTo>
                    <a:pt x="231358" y="2015741"/>
                  </a:lnTo>
                  <a:lnTo>
                    <a:pt x="231030" y="2015732"/>
                  </a:lnTo>
                  <a:lnTo>
                    <a:pt x="230894" y="2015704"/>
                  </a:lnTo>
                  <a:lnTo>
                    <a:pt x="230807" y="2015645"/>
                  </a:lnTo>
                  <a:lnTo>
                    <a:pt x="230780" y="2015549"/>
                  </a:lnTo>
                  <a:lnTo>
                    <a:pt x="230788" y="2015430"/>
                  </a:lnTo>
                  <a:lnTo>
                    <a:pt x="230818" y="2015298"/>
                  </a:lnTo>
                  <a:lnTo>
                    <a:pt x="230844" y="2015161"/>
                  </a:lnTo>
                  <a:lnTo>
                    <a:pt x="230852" y="2015034"/>
                  </a:lnTo>
                  <a:lnTo>
                    <a:pt x="230829" y="2014897"/>
                  </a:lnTo>
                  <a:lnTo>
                    <a:pt x="230788" y="2014760"/>
                  </a:lnTo>
                  <a:lnTo>
                    <a:pt x="230697" y="2014486"/>
                  </a:lnTo>
                  <a:lnTo>
                    <a:pt x="230671" y="2014349"/>
                  </a:lnTo>
                  <a:lnTo>
                    <a:pt x="230663" y="2014208"/>
                  </a:lnTo>
                  <a:lnTo>
                    <a:pt x="230667" y="2014066"/>
                  </a:lnTo>
                  <a:lnTo>
                    <a:pt x="230678" y="2013925"/>
                  </a:lnTo>
                  <a:lnTo>
                    <a:pt x="230686" y="2013779"/>
                  </a:lnTo>
                  <a:lnTo>
                    <a:pt x="230682" y="2013638"/>
                  </a:lnTo>
                  <a:lnTo>
                    <a:pt x="230644" y="2013405"/>
                  </a:lnTo>
                  <a:lnTo>
                    <a:pt x="230572" y="2013168"/>
                  </a:lnTo>
                  <a:lnTo>
                    <a:pt x="230489" y="2012935"/>
                  </a:lnTo>
                  <a:lnTo>
                    <a:pt x="230421" y="2012702"/>
                  </a:lnTo>
                  <a:lnTo>
                    <a:pt x="230383" y="2012470"/>
                  </a:lnTo>
                  <a:lnTo>
                    <a:pt x="230376" y="2012305"/>
                  </a:lnTo>
                  <a:lnTo>
                    <a:pt x="230380" y="2012146"/>
                  </a:lnTo>
                  <a:lnTo>
                    <a:pt x="230391" y="2011981"/>
                  </a:lnTo>
                  <a:lnTo>
                    <a:pt x="230429" y="2011662"/>
                  </a:lnTo>
                  <a:lnTo>
                    <a:pt x="230474" y="2011407"/>
                  </a:lnTo>
                  <a:lnTo>
                    <a:pt x="230531" y="2011151"/>
                  </a:lnTo>
                  <a:lnTo>
                    <a:pt x="230603" y="2010896"/>
                  </a:lnTo>
                  <a:lnTo>
                    <a:pt x="230693" y="2010622"/>
                  </a:lnTo>
                  <a:lnTo>
                    <a:pt x="230890" y="2010111"/>
                  </a:lnTo>
                  <a:lnTo>
                    <a:pt x="230954" y="2009965"/>
                  </a:lnTo>
                  <a:lnTo>
                    <a:pt x="231026" y="2009828"/>
                  </a:lnTo>
                  <a:lnTo>
                    <a:pt x="231109" y="2009700"/>
                  </a:lnTo>
                  <a:lnTo>
                    <a:pt x="231207" y="2009582"/>
                  </a:lnTo>
                  <a:lnTo>
                    <a:pt x="231321" y="2009463"/>
                  </a:lnTo>
                  <a:lnTo>
                    <a:pt x="231438" y="2009358"/>
                  </a:lnTo>
                  <a:lnTo>
                    <a:pt x="231566" y="2009263"/>
                  </a:lnTo>
                  <a:lnTo>
                    <a:pt x="231698" y="2009194"/>
                  </a:lnTo>
                  <a:lnTo>
                    <a:pt x="231842" y="2009153"/>
                  </a:lnTo>
                  <a:lnTo>
                    <a:pt x="231997" y="2009135"/>
                  </a:lnTo>
                  <a:lnTo>
                    <a:pt x="232318" y="2009130"/>
                  </a:lnTo>
                  <a:lnTo>
                    <a:pt x="232473" y="2009112"/>
                  </a:lnTo>
                  <a:lnTo>
                    <a:pt x="232689" y="2009053"/>
                  </a:lnTo>
                  <a:lnTo>
                    <a:pt x="232904" y="2008971"/>
                  </a:lnTo>
                  <a:lnTo>
                    <a:pt x="233116" y="2008884"/>
                  </a:lnTo>
                  <a:lnTo>
                    <a:pt x="233327" y="2008806"/>
                  </a:lnTo>
                  <a:lnTo>
                    <a:pt x="233543" y="2008742"/>
                  </a:lnTo>
                  <a:lnTo>
                    <a:pt x="233728" y="2008711"/>
                  </a:lnTo>
                  <a:lnTo>
                    <a:pt x="233917" y="2008688"/>
                  </a:lnTo>
                  <a:lnTo>
                    <a:pt x="234480" y="2008633"/>
                  </a:lnTo>
                  <a:lnTo>
                    <a:pt x="234643" y="2008610"/>
                  </a:lnTo>
                  <a:lnTo>
                    <a:pt x="234967" y="2008574"/>
                  </a:lnTo>
                  <a:lnTo>
                    <a:pt x="235130" y="2008551"/>
                  </a:lnTo>
                  <a:lnTo>
                    <a:pt x="235289" y="2008514"/>
                  </a:lnTo>
                  <a:lnTo>
                    <a:pt x="235489" y="2008460"/>
                  </a:lnTo>
                  <a:lnTo>
                    <a:pt x="235682" y="2008391"/>
                  </a:lnTo>
                  <a:lnTo>
                    <a:pt x="235878" y="2008314"/>
                  </a:lnTo>
                  <a:lnTo>
                    <a:pt x="236071" y="2008231"/>
                  </a:lnTo>
                  <a:lnTo>
                    <a:pt x="236260" y="2008145"/>
                  </a:lnTo>
                  <a:lnTo>
                    <a:pt x="236453" y="2008040"/>
                  </a:lnTo>
                  <a:lnTo>
                    <a:pt x="236823" y="2007789"/>
                  </a:lnTo>
                  <a:lnTo>
                    <a:pt x="237012" y="2007693"/>
                  </a:lnTo>
                  <a:lnTo>
                    <a:pt x="237205" y="2007648"/>
                  </a:lnTo>
                  <a:lnTo>
                    <a:pt x="237311" y="2007648"/>
                  </a:lnTo>
                  <a:lnTo>
                    <a:pt x="237420" y="2007657"/>
                  </a:lnTo>
                  <a:lnTo>
                    <a:pt x="237639" y="2007702"/>
                  </a:lnTo>
                  <a:lnTo>
                    <a:pt x="237911" y="2007748"/>
                  </a:lnTo>
                  <a:lnTo>
                    <a:pt x="238070" y="2007784"/>
                  </a:lnTo>
                  <a:lnTo>
                    <a:pt x="238391" y="2007848"/>
                  </a:lnTo>
                  <a:lnTo>
                    <a:pt x="238554" y="2007867"/>
                  </a:lnTo>
                  <a:lnTo>
                    <a:pt x="238713" y="2007871"/>
                  </a:lnTo>
                  <a:lnTo>
                    <a:pt x="238875" y="2007871"/>
                  </a:lnTo>
                  <a:lnTo>
                    <a:pt x="239034" y="2007867"/>
                  </a:lnTo>
                  <a:lnTo>
                    <a:pt x="239359" y="2007848"/>
                  </a:lnTo>
                  <a:lnTo>
                    <a:pt x="239544" y="2007830"/>
                  </a:lnTo>
                  <a:lnTo>
                    <a:pt x="239918" y="2007775"/>
                  </a:lnTo>
                  <a:lnTo>
                    <a:pt x="240292" y="2007734"/>
                  </a:lnTo>
                  <a:lnTo>
                    <a:pt x="240519" y="2007730"/>
                  </a:lnTo>
                  <a:lnTo>
                    <a:pt x="240746" y="2007730"/>
                  </a:lnTo>
                  <a:lnTo>
                    <a:pt x="240969" y="2007734"/>
                  </a:lnTo>
                  <a:lnTo>
                    <a:pt x="241196" y="2007743"/>
                  </a:lnTo>
                  <a:lnTo>
                    <a:pt x="241967" y="2007784"/>
                  </a:lnTo>
                  <a:lnTo>
                    <a:pt x="242144" y="2007807"/>
                  </a:lnTo>
                  <a:lnTo>
                    <a:pt x="242322" y="2007839"/>
                  </a:lnTo>
                  <a:lnTo>
                    <a:pt x="242492" y="2007885"/>
                  </a:lnTo>
                  <a:lnTo>
                    <a:pt x="242662" y="2007939"/>
                  </a:lnTo>
                  <a:lnTo>
                    <a:pt x="242828" y="2007999"/>
                  </a:lnTo>
                  <a:lnTo>
                    <a:pt x="243153" y="2008145"/>
                  </a:lnTo>
                  <a:lnTo>
                    <a:pt x="243312" y="2008231"/>
                  </a:lnTo>
                  <a:lnTo>
                    <a:pt x="243463" y="2008327"/>
                  </a:lnTo>
                  <a:lnTo>
                    <a:pt x="243762" y="2008528"/>
                  </a:lnTo>
                  <a:lnTo>
                    <a:pt x="244295" y="2008811"/>
                  </a:lnTo>
                  <a:lnTo>
                    <a:pt x="244419" y="2008852"/>
                  </a:lnTo>
                  <a:lnTo>
                    <a:pt x="244525" y="2008847"/>
                  </a:lnTo>
                  <a:lnTo>
                    <a:pt x="244623" y="2008806"/>
                  </a:lnTo>
                  <a:lnTo>
                    <a:pt x="244722" y="2008733"/>
                  </a:lnTo>
                  <a:lnTo>
                    <a:pt x="244808" y="2008642"/>
                  </a:lnTo>
                  <a:lnTo>
                    <a:pt x="244877" y="2008542"/>
                  </a:lnTo>
                  <a:lnTo>
                    <a:pt x="244960" y="2008400"/>
                  </a:lnTo>
                  <a:lnTo>
                    <a:pt x="245047" y="2008314"/>
                  </a:lnTo>
                  <a:lnTo>
                    <a:pt x="245118" y="2008213"/>
                  </a:lnTo>
                  <a:lnTo>
                    <a:pt x="245175" y="2008090"/>
                  </a:lnTo>
                  <a:lnTo>
                    <a:pt x="245209" y="2007949"/>
                  </a:lnTo>
                  <a:lnTo>
                    <a:pt x="245228" y="2007803"/>
                  </a:lnTo>
                  <a:lnTo>
                    <a:pt x="245232" y="2007648"/>
                  </a:lnTo>
                  <a:lnTo>
                    <a:pt x="245228" y="2007502"/>
                  </a:lnTo>
                  <a:lnTo>
                    <a:pt x="245209" y="2007351"/>
                  </a:lnTo>
                  <a:lnTo>
                    <a:pt x="245168" y="2007200"/>
                  </a:lnTo>
                  <a:lnTo>
                    <a:pt x="245016" y="2006753"/>
                  </a:lnTo>
                  <a:lnTo>
                    <a:pt x="244873" y="2006256"/>
                  </a:lnTo>
                  <a:lnTo>
                    <a:pt x="244816" y="2006092"/>
                  </a:lnTo>
                  <a:lnTo>
                    <a:pt x="244741" y="2005941"/>
                  </a:lnTo>
                  <a:lnTo>
                    <a:pt x="244654" y="2005814"/>
                  </a:lnTo>
                  <a:lnTo>
                    <a:pt x="244555" y="2005695"/>
                  </a:lnTo>
                  <a:lnTo>
                    <a:pt x="244234" y="2005353"/>
                  </a:lnTo>
                  <a:lnTo>
                    <a:pt x="244151" y="2005252"/>
                  </a:lnTo>
                  <a:lnTo>
                    <a:pt x="243981" y="2005061"/>
                  </a:lnTo>
                  <a:lnTo>
                    <a:pt x="243901" y="2004960"/>
                  </a:lnTo>
                  <a:lnTo>
                    <a:pt x="243826" y="2004860"/>
                  </a:lnTo>
                  <a:lnTo>
                    <a:pt x="243716" y="2004659"/>
                  </a:lnTo>
                  <a:lnTo>
                    <a:pt x="243667" y="2004554"/>
                  </a:lnTo>
                  <a:lnTo>
                    <a:pt x="243611" y="2004459"/>
                  </a:lnTo>
                  <a:lnTo>
                    <a:pt x="243546" y="2004367"/>
                  </a:lnTo>
                  <a:lnTo>
                    <a:pt x="243444" y="2004267"/>
                  </a:lnTo>
                  <a:lnTo>
                    <a:pt x="243331" y="2004180"/>
                  </a:lnTo>
                  <a:lnTo>
                    <a:pt x="243202" y="2004098"/>
                  </a:lnTo>
                  <a:lnTo>
                    <a:pt x="243074" y="2004030"/>
                  </a:lnTo>
                  <a:lnTo>
                    <a:pt x="242942" y="2003966"/>
                  </a:lnTo>
                  <a:lnTo>
                    <a:pt x="242836" y="2003925"/>
                  </a:lnTo>
                  <a:lnTo>
                    <a:pt x="242620" y="2003861"/>
                  </a:lnTo>
                  <a:lnTo>
                    <a:pt x="242401" y="2003820"/>
                  </a:lnTo>
                  <a:lnTo>
                    <a:pt x="242080" y="2003619"/>
                  </a:lnTo>
                  <a:lnTo>
                    <a:pt x="241313" y="2002953"/>
                  </a:lnTo>
                  <a:lnTo>
                    <a:pt x="241267" y="2002858"/>
                  </a:lnTo>
                  <a:lnTo>
                    <a:pt x="241060" y="2002424"/>
                  </a:lnTo>
                  <a:lnTo>
                    <a:pt x="240693" y="2001306"/>
                  </a:lnTo>
                  <a:lnTo>
                    <a:pt x="240062" y="2000184"/>
                  </a:lnTo>
                  <a:lnTo>
                    <a:pt x="237847" y="1997748"/>
                  </a:lnTo>
                  <a:lnTo>
                    <a:pt x="237651" y="1997734"/>
                  </a:lnTo>
                  <a:lnTo>
                    <a:pt x="237598" y="1997724"/>
                  </a:lnTo>
                  <a:lnTo>
                    <a:pt x="237443" y="1997693"/>
                  </a:lnTo>
                  <a:lnTo>
                    <a:pt x="237239" y="1997625"/>
                  </a:lnTo>
                  <a:lnTo>
                    <a:pt x="237050" y="1997529"/>
                  </a:lnTo>
                  <a:lnTo>
                    <a:pt x="236887" y="1997415"/>
                  </a:lnTo>
                  <a:lnTo>
                    <a:pt x="236740" y="1997255"/>
                  </a:lnTo>
                  <a:lnTo>
                    <a:pt x="236627" y="1997050"/>
                  </a:lnTo>
                  <a:lnTo>
                    <a:pt x="236532" y="1996822"/>
                  </a:lnTo>
                  <a:lnTo>
                    <a:pt x="236453" y="1996585"/>
                  </a:lnTo>
                  <a:lnTo>
                    <a:pt x="236385" y="1996357"/>
                  </a:lnTo>
                  <a:lnTo>
                    <a:pt x="236324" y="1996129"/>
                  </a:lnTo>
                  <a:lnTo>
                    <a:pt x="236279" y="1995896"/>
                  </a:lnTo>
                  <a:lnTo>
                    <a:pt x="236245" y="1995659"/>
                  </a:lnTo>
                  <a:lnTo>
                    <a:pt x="236226" y="1995421"/>
                  </a:lnTo>
                  <a:lnTo>
                    <a:pt x="236218" y="1995189"/>
                  </a:lnTo>
                  <a:lnTo>
                    <a:pt x="236237" y="1994901"/>
                  </a:lnTo>
                  <a:lnTo>
                    <a:pt x="236279" y="1994619"/>
                  </a:lnTo>
                  <a:lnTo>
                    <a:pt x="236407" y="1994048"/>
                  </a:lnTo>
                  <a:lnTo>
                    <a:pt x="236468" y="1993765"/>
                  </a:lnTo>
                  <a:lnTo>
                    <a:pt x="236517" y="1993492"/>
                  </a:lnTo>
                  <a:lnTo>
                    <a:pt x="236559" y="1993213"/>
                  </a:lnTo>
                  <a:lnTo>
                    <a:pt x="236604" y="1992940"/>
                  </a:lnTo>
                  <a:lnTo>
                    <a:pt x="236668" y="1992675"/>
                  </a:lnTo>
                  <a:lnTo>
                    <a:pt x="236755" y="1992420"/>
                  </a:lnTo>
                  <a:lnTo>
                    <a:pt x="236842" y="1992228"/>
                  </a:lnTo>
                  <a:lnTo>
                    <a:pt x="236937" y="1992036"/>
                  </a:lnTo>
                  <a:lnTo>
                    <a:pt x="237042" y="1991854"/>
                  </a:lnTo>
                  <a:lnTo>
                    <a:pt x="237163" y="1991681"/>
                  </a:lnTo>
                  <a:lnTo>
                    <a:pt x="237295" y="1991526"/>
                  </a:lnTo>
                  <a:lnTo>
                    <a:pt x="237447" y="1991389"/>
                  </a:lnTo>
                  <a:lnTo>
                    <a:pt x="237617" y="1991266"/>
                  </a:lnTo>
                  <a:lnTo>
                    <a:pt x="237798" y="1991152"/>
                  </a:lnTo>
                  <a:lnTo>
                    <a:pt x="238168" y="1990942"/>
                  </a:lnTo>
                  <a:lnTo>
                    <a:pt x="238335" y="1990855"/>
                  </a:lnTo>
                  <a:lnTo>
                    <a:pt x="238516" y="1990782"/>
                  </a:lnTo>
                  <a:lnTo>
                    <a:pt x="238694" y="1990704"/>
                  </a:lnTo>
                  <a:lnTo>
                    <a:pt x="238856" y="1990618"/>
                  </a:lnTo>
                  <a:lnTo>
                    <a:pt x="238996" y="1990508"/>
                  </a:lnTo>
                  <a:lnTo>
                    <a:pt x="239102" y="1990385"/>
                  </a:lnTo>
                  <a:lnTo>
                    <a:pt x="239189" y="1990248"/>
                  </a:lnTo>
                  <a:lnTo>
                    <a:pt x="239268" y="1990102"/>
                  </a:lnTo>
                  <a:lnTo>
                    <a:pt x="239336" y="1989952"/>
                  </a:lnTo>
                  <a:lnTo>
                    <a:pt x="239377" y="1989827"/>
                  </a:lnTo>
                  <a:lnTo>
                    <a:pt x="239385" y="1989801"/>
                  </a:lnTo>
                  <a:lnTo>
                    <a:pt x="239427" y="1989610"/>
                  </a:lnTo>
                  <a:lnTo>
                    <a:pt x="239450" y="1989409"/>
                  </a:lnTo>
                  <a:lnTo>
                    <a:pt x="239453" y="1989208"/>
                  </a:lnTo>
                  <a:lnTo>
                    <a:pt x="239435" y="1989007"/>
                  </a:lnTo>
                  <a:lnTo>
                    <a:pt x="239393" y="1988816"/>
                  </a:lnTo>
                  <a:lnTo>
                    <a:pt x="239438" y="1988633"/>
                  </a:lnTo>
                  <a:lnTo>
                    <a:pt x="239555" y="1988081"/>
                  </a:lnTo>
                  <a:lnTo>
                    <a:pt x="239692" y="1987361"/>
                  </a:lnTo>
                  <a:lnTo>
                    <a:pt x="239718" y="1987183"/>
                  </a:lnTo>
                  <a:lnTo>
                    <a:pt x="239794" y="1986599"/>
                  </a:lnTo>
                  <a:lnTo>
                    <a:pt x="239812" y="1986393"/>
                  </a:lnTo>
                  <a:lnTo>
                    <a:pt x="239820" y="1986193"/>
                  </a:lnTo>
                  <a:lnTo>
                    <a:pt x="239805" y="1985992"/>
                  </a:lnTo>
                  <a:lnTo>
                    <a:pt x="239767" y="1985814"/>
                  </a:lnTo>
                  <a:lnTo>
                    <a:pt x="239714" y="1985636"/>
                  </a:lnTo>
                  <a:lnTo>
                    <a:pt x="239578" y="1985285"/>
                  </a:lnTo>
                  <a:lnTo>
                    <a:pt x="239530" y="1985168"/>
                  </a:lnTo>
                  <a:lnTo>
                    <a:pt x="239435" y="1984925"/>
                  </a:lnTo>
                  <a:lnTo>
                    <a:pt x="239276" y="1984550"/>
                  </a:lnTo>
                  <a:lnTo>
                    <a:pt x="239189" y="1984363"/>
                  </a:lnTo>
                  <a:lnTo>
                    <a:pt x="239098" y="1984186"/>
                  </a:lnTo>
                  <a:lnTo>
                    <a:pt x="239008" y="1984017"/>
                  </a:lnTo>
                  <a:lnTo>
                    <a:pt x="238800" y="1983697"/>
                  </a:lnTo>
                  <a:lnTo>
                    <a:pt x="238705" y="1983538"/>
                  </a:lnTo>
                  <a:lnTo>
                    <a:pt x="238622" y="1983364"/>
                  </a:lnTo>
                  <a:lnTo>
                    <a:pt x="238550" y="1983168"/>
                  </a:lnTo>
                  <a:lnTo>
                    <a:pt x="238486" y="1982958"/>
                  </a:lnTo>
                  <a:lnTo>
                    <a:pt x="238437" y="1982749"/>
                  </a:lnTo>
                  <a:lnTo>
                    <a:pt x="238407" y="1982539"/>
                  </a:lnTo>
                  <a:lnTo>
                    <a:pt x="238395" y="1982329"/>
                  </a:lnTo>
                  <a:lnTo>
                    <a:pt x="238414" y="1982151"/>
                  </a:lnTo>
                  <a:lnTo>
                    <a:pt x="238448" y="1981973"/>
                  </a:lnTo>
                  <a:lnTo>
                    <a:pt x="238546" y="1981613"/>
                  </a:lnTo>
                  <a:lnTo>
                    <a:pt x="238592" y="1981435"/>
                  </a:lnTo>
                  <a:lnTo>
                    <a:pt x="238633" y="1981188"/>
                  </a:lnTo>
                  <a:lnTo>
                    <a:pt x="238667" y="1980942"/>
                  </a:lnTo>
                  <a:lnTo>
                    <a:pt x="238705" y="1980696"/>
                  </a:lnTo>
                  <a:lnTo>
                    <a:pt x="238758" y="1980454"/>
                  </a:lnTo>
                  <a:lnTo>
                    <a:pt x="238837" y="1980226"/>
                  </a:lnTo>
                  <a:lnTo>
                    <a:pt x="238947" y="1980043"/>
                  </a:lnTo>
                  <a:lnTo>
                    <a:pt x="239238" y="1979706"/>
                  </a:lnTo>
                  <a:lnTo>
                    <a:pt x="239355" y="1979537"/>
                  </a:lnTo>
                  <a:lnTo>
                    <a:pt x="239412" y="1979364"/>
                  </a:lnTo>
                  <a:lnTo>
                    <a:pt x="239408" y="1979222"/>
                  </a:lnTo>
                  <a:lnTo>
                    <a:pt x="239382" y="1979081"/>
                  </a:lnTo>
                  <a:lnTo>
                    <a:pt x="239336" y="1978935"/>
                  </a:lnTo>
                  <a:lnTo>
                    <a:pt x="239283" y="1978798"/>
                  </a:lnTo>
                  <a:lnTo>
                    <a:pt x="239223" y="1978661"/>
                  </a:lnTo>
                  <a:lnTo>
                    <a:pt x="239128" y="1978470"/>
                  </a:lnTo>
                  <a:lnTo>
                    <a:pt x="239008" y="1978260"/>
                  </a:lnTo>
                  <a:lnTo>
                    <a:pt x="238875" y="1978068"/>
                  </a:lnTo>
                  <a:lnTo>
                    <a:pt x="238754" y="1977931"/>
                  </a:lnTo>
                  <a:lnTo>
                    <a:pt x="238595" y="1977909"/>
                  </a:lnTo>
                  <a:lnTo>
                    <a:pt x="238475" y="1977977"/>
                  </a:lnTo>
                  <a:lnTo>
                    <a:pt x="238361" y="1978064"/>
                  </a:lnTo>
                  <a:lnTo>
                    <a:pt x="238225" y="1978196"/>
                  </a:lnTo>
                  <a:lnTo>
                    <a:pt x="238112" y="1978356"/>
                  </a:lnTo>
                  <a:lnTo>
                    <a:pt x="238006" y="1978534"/>
                  </a:lnTo>
                  <a:lnTo>
                    <a:pt x="237904" y="1978716"/>
                  </a:lnTo>
                  <a:lnTo>
                    <a:pt x="237787" y="1978880"/>
                  </a:lnTo>
                  <a:lnTo>
                    <a:pt x="237696" y="1978994"/>
                  </a:lnTo>
                  <a:lnTo>
                    <a:pt x="237602" y="1979108"/>
                  </a:lnTo>
                  <a:lnTo>
                    <a:pt x="237311" y="1979437"/>
                  </a:lnTo>
                  <a:lnTo>
                    <a:pt x="237023" y="1979770"/>
                  </a:lnTo>
                  <a:lnTo>
                    <a:pt x="236880" y="1979929"/>
                  </a:lnTo>
                  <a:lnTo>
                    <a:pt x="236725" y="1980080"/>
                  </a:lnTo>
                  <a:lnTo>
                    <a:pt x="236559" y="1980208"/>
                  </a:lnTo>
                  <a:lnTo>
                    <a:pt x="236396" y="1980285"/>
                  </a:lnTo>
                  <a:lnTo>
                    <a:pt x="236041" y="1980381"/>
                  </a:lnTo>
                  <a:lnTo>
                    <a:pt x="235871" y="1980440"/>
                  </a:lnTo>
                  <a:lnTo>
                    <a:pt x="235723" y="1980527"/>
                  </a:lnTo>
                  <a:lnTo>
                    <a:pt x="235591" y="1980668"/>
                  </a:lnTo>
                  <a:lnTo>
                    <a:pt x="235481" y="1980833"/>
                  </a:lnTo>
                  <a:lnTo>
                    <a:pt x="235391" y="1981020"/>
                  </a:lnTo>
                  <a:lnTo>
                    <a:pt x="235304" y="1981211"/>
                  </a:lnTo>
                  <a:lnTo>
                    <a:pt x="235217" y="1981394"/>
                  </a:lnTo>
                  <a:lnTo>
                    <a:pt x="235153" y="1981540"/>
                  </a:lnTo>
                  <a:lnTo>
                    <a:pt x="235047" y="1981850"/>
                  </a:lnTo>
                  <a:lnTo>
                    <a:pt x="234983" y="1981982"/>
                  </a:lnTo>
                  <a:lnTo>
                    <a:pt x="234888" y="1982083"/>
                  </a:lnTo>
                  <a:lnTo>
                    <a:pt x="234767" y="1982137"/>
                  </a:lnTo>
                  <a:lnTo>
                    <a:pt x="234620" y="1982151"/>
                  </a:lnTo>
                  <a:lnTo>
                    <a:pt x="234457" y="1982151"/>
                  </a:lnTo>
                  <a:lnTo>
                    <a:pt x="234306" y="1982160"/>
                  </a:lnTo>
                  <a:lnTo>
                    <a:pt x="234170" y="1982206"/>
                  </a:lnTo>
                  <a:lnTo>
                    <a:pt x="234049" y="1982292"/>
                  </a:lnTo>
                  <a:lnTo>
                    <a:pt x="233932" y="1982406"/>
                  </a:lnTo>
                  <a:lnTo>
                    <a:pt x="233834" y="1982539"/>
                  </a:lnTo>
                  <a:lnTo>
                    <a:pt x="233751" y="1982680"/>
                  </a:lnTo>
                  <a:lnTo>
                    <a:pt x="233698" y="1982822"/>
                  </a:lnTo>
                  <a:lnTo>
                    <a:pt x="233622" y="1982999"/>
                  </a:lnTo>
                  <a:lnTo>
                    <a:pt x="233528" y="1983173"/>
                  </a:lnTo>
                  <a:lnTo>
                    <a:pt x="233422" y="1983337"/>
                  </a:lnTo>
                  <a:lnTo>
                    <a:pt x="233305" y="1983497"/>
                  </a:lnTo>
                  <a:lnTo>
                    <a:pt x="233176" y="1983643"/>
                  </a:lnTo>
                  <a:lnTo>
                    <a:pt x="233097" y="1983716"/>
                  </a:lnTo>
                  <a:lnTo>
                    <a:pt x="233010" y="1983789"/>
                  </a:lnTo>
                  <a:lnTo>
                    <a:pt x="232829" y="1983926"/>
                  </a:lnTo>
                  <a:lnTo>
                    <a:pt x="232745" y="1983999"/>
                  </a:lnTo>
                  <a:lnTo>
                    <a:pt x="232420" y="1984738"/>
                  </a:lnTo>
                  <a:lnTo>
                    <a:pt x="232326" y="1984961"/>
                  </a:lnTo>
                  <a:lnTo>
                    <a:pt x="232239" y="1985189"/>
                  </a:lnTo>
                  <a:lnTo>
                    <a:pt x="232145" y="1985413"/>
                  </a:lnTo>
                  <a:lnTo>
                    <a:pt x="232042" y="1985632"/>
                  </a:lnTo>
                  <a:lnTo>
                    <a:pt x="231925" y="1985842"/>
                  </a:lnTo>
                  <a:lnTo>
                    <a:pt x="231801" y="1986024"/>
                  </a:lnTo>
                  <a:lnTo>
                    <a:pt x="231665" y="1986202"/>
                  </a:lnTo>
                  <a:lnTo>
                    <a:pt x="231521" y="1986375"/>
                  </a:lnTo>
                  <a:lnTo>
                    <a:pt x="231222" y="1986713"/>
                  </a:lnTo>
                  <a:lnTo>
                    <a:pt x="231056" y="1986891"/>
                  </a:lnTo>
                  <a:lnTo>
                    <a:pt x="230716" y="1987237"/>
                  </a:lnTo>
                  <a:lnTo>
                    <a:pt x="230538" y="1987402"/>
                  </a:lnTo>
                  <a:lnTo>
                    <a:pt x="230353" y="1987561"/>
                  </a:lnTo>
                  <a:lnTo>
                    <a:pt x="230134" y="1987744"/>
                  </a:lnTo>
                  <a:lnTo>
                    <a:pt x="230021" y="1987830"/>
                  </a:lnTo>
                  <a:lnTo>
                    <a:pt x="229903" y="1987913"/>
                  </a:lnTo>
                  <a:lnTo>
                    <a:pt x="229529" y="1988200"/>
                  </a:lnTo>
                  <a:lnTo>
                    <a:pt x="229265" y="1988392"/>
                  </a:lnTo>
                  <a:lnTo>
                    <a:pt x="228554" y="1988921"/>
                  </a:lnTo>
                  <a:lnTo>
                    <a:pt x="228407" y="1989026"/>
                  </a:lnTo>
                  <a:lnTo>
                    <a:pt x="228301" y="1989089"/>
                  </a:lnTo>
                  <a:lnTo>
                    <a:pt x="228086" y="1989208"/>
                  </a:lnTo>
                  <a:lnTo>
                    <a:pt x="227734" y="1989377"/>
                  </a:lnTo>
                  <a:lnTo>
                    <a:pt x="227341" y="1989527"/>
                  </a:lnTo>
                  <a:lnTo>
                    <a:pt x="227213" y="1989587"/>
                  </a:lnTo>
                  <a:lnTo>
                    <a:pt x="227096" y="1989655"/>
                  </a:lnTo>
                  <a:lnTo>
                    <a:pt x="226876" y="1989819"/>
                  </a:lnTo>
                  <a:lnTo>
                    <a:pt x="226767" y="1989892"/>
                  </a:lnTo>
                  <a:lnTo>
                    <a:pt x="226646" y="1989947"/>
                  </a:lnTo>
                  <a:lnTo>
                    <a:pt x="226521" y="1989984"/>
                  </a:lnTo>
                  <a:lnTo>
                    <a:pt x="226393" y="1990006"/>
                  </a:lnTo>
                  <a:lnTo>
                    <a:pt x="226260" y="1990025"/>
                  </a:lnTo>
                  <a:lnTo>
                    <a:pt x="226128" y="1990029"/>
                  </a:lnTo>
                  <a:lnTo>
                    <a:pt x="225999" y="1990020"/>
                  </a:lnTo>
                  <a:lnTo>
                    <a:pt x="225841" y="1989979"/>
                  </a:lnTo>
                  <a:lnTo>
                    <a:pt x="225690" y="1989906"/>
                  </a:lnTo>
                  <a:lnTo>
                    <a:pt x="225387" y="1989737"/>
                  </a:lnTo>
                  <a:lnTo>
                    <a:pt x="225229" y="1989683"/>
                  </a:lnTo>
                  <a:lnTo>
                    <a:pt x="225096" y="1989660"/>
                  </a:lnTo>
                  <a:lnTo>
                    <a:pt x="224692" y="1989651"/>
                  </a:lnTo>
                  <a:lnTo>
                    <a:pt x="224560" y="1989623"/>
                  </a:lnTo>
                  <a:lnTo>
                    <a:pt x="224439" y="1989582"/>
                  </a:lnTo>
                  <a:lnTo>
                    <a:pt x="224322" y="1989532"/>
                  </a:lnTo>
                  <a:lnTo>
                    <a:pt x="224204" y="1989468"/>
                  </a:lnTo>
                  <a:lnTo>
                    <a:pt x="223849" y="1989245"/>
                  </a:lnTo>
                  <a:lnTo>
                    <a:pt x="223592" y="1989048"/>
                  </a:lnTo>
                  <a:lnTo>
                    <a:pt x="223475" y="1988939"/>
                  </a:lnTo>
                  <a:lnTo>
                    <a:pt x="223369" y="1988825"/>
                  </a:lnTo>
                  <a:lnTo>
                    <a:pt x="223309" y="1988738"/>
                  </a:lnTo>
                  <a:lnTo>
                    <a:pt x="223211" y="1988551"/>
                  </a:lnTo>
                  <a:lnTo>
                    <a:pt x="223161" y="1988465"/>
                  </a:lnTo>
                  <a:lnTo>
                    <a:pt x="223097" y="1988387"/>
                  </a:lnTo>
                  <a:lnTo>
                    <a:pt x="222984" y="1988291"/>
                  </a:lnTo>
                  <a:lnTo>
                    <a:pt x="222851" y="1988209"/>
                  </a:lnTo>
                  <a:lnTo>
                    <a:pt x="222708" y="1988145"/>
                  </a:lnTo>
                  <a:lnTo>
                    <a:pt x="222560" y="1988090"/>
                  </a:lnTo>
                  <a:lnTo>
                    <a:pt x="222413" y="1988049"/>
                  </a:lnTo>
                  <a:lnTo>
                    <a:pt x="222307" y="1988031"/>
                  </a:lnTo>
                  <a:lnTo>
                    <a:pt x="221982" y="1988008"/>
                  </a:lnTo>
                  <a:lnTo>
                    <a:pt x="221876" y="1987995"/>
                  </a:lnTo>
                  <a:lnTo>
                    <a:pt x="221752" y="1987963"/>
                  </a:lnTo>
                  <a:lnTo>
                    <a:pt x="221634" y="1987922"/>
                  </a:lnTo>
                  <a:lnTo>
                    <a:pt x="221396" y="1987830"/>
                  </a:lnTo>
                  <a:lnTo>
                    <a:pt x="221177" y="1987757"/>
                  </a:lnTo>
                  <a:lnTo>
                    <a:pt x="220879" y="1987666"/>
                  </a:lnTo>
                  <a:lnTo>
                    <a:pt x="220780" y="1987630"/>
                  </a:lnTo>
                  <a:lnTo>
                    <a:pt x="220486" y="1987497"/>
                  </a:lnTo>
                  <a:lnTo>
                    <a:pt x="220342" y="1987424"/>
                  </a:lnTo>
                  <a:lnTo>
                    <a:pt x="220055" y="1987269"/>
                  </a:lnTo>
                  <a:lnTo>
                    <a:pt x="219945" y="1987201"/>
                  </a:lnTo>
                  <a:lnTo>
                    <a:pt x="219726" y="1987046"/>
                  </a:lnTo>
                  <a:lnTo>
                    <a:pt x="219616" y="1986973"/>
                  </a:lnTo>
                  <a:lnTo>
                    <a:pt x="219503" y="1986913"/>
                  </a:lnTo>
                  <a:lnTo>
                    <a:pt x="219359" y="1986845"/>
                  </a:lnTo>
                  <a:lnTo>
                    <a:pt x="219212" y="1986790"/>
                  </a:lnTo>
                  <a:lnTo>
                    <a:pt x="219061" y="1986740"/>
                  </a:lnTo>
                  <a:lnTo>
                    <a:pt x="218906" y="1986704"/>
                  </a:lnTo>
                  <a:lnTo>
                    <a:pt x="218751" y="1986681"/>
                  </a:lnTo>
                  <a:lnTo>
                    <a:pt x="218585" y="1986672"/>
                  </a:lnTo>
                  <a:lnTo>
                    <a:pt x="218502" y="1986672"/>
                  </a:lnTo>
                  <a:lnTo>
                    <a:pt x="218422" y="1986681"/>
                  </a:lnTo>
                  <a:lnTo>
                    <a:pt x="218343" y="1986695"/>
                  </a:lnTo>
                  <a:lnTo>
                    <a:pt x="218229" y="1986749"/>
                  </a:lnTo>
                  <a:lnTo>
                    <a:pt x="218120" y="1986836"/>
                  </a:lnTo>
                  <a:lnTo>
                    <a:pt x="217920" y="1987046"/>
                  </a:lnTo>
                  <a:lnTo>
                    <a:pt x="217818" y="1987142"/>
                  </a:lnTo>
                  <a:lnTo>
                    <a:pt x="217545" y="1987374"/>
                  </a:lnTo>
                  <a:lnTo>
                    <a:pt x="217277" y="1987584"/>
                  </a:lnTo>
                  <a:lnTo>
                    <a:pt x="217028" y="1987762"/>
                  </a:lnTo>
                  <a:lnTo>
                    <a:pt x="216941" y="1987817"/>
                  </a:lnTo>
                  <a:lnTo>
                    <a:pt x="216850" y="1987881"/>
                  </a:lnTo>
                  <a:lnTo>
                    <a:pt x="216563" y="1988059"/>
                  </a:lnTo>
                  <a:lnTo>
                    <a:pt x="216332" y="1988173"/>
                  </a:lnTo>
                  <a:lnTo>
                    <a:pt x="216200" y="1988232"/>
                  </a:lnTo>
                  <a:lnTo>
                    <a:pt x="216064" y="1988282"/>
                  </a:lnTo>
                  <a:lnTo>
                    <a:pt x="215924" y="1988332"/>
                  </a:lnTo>
                  <a:lnTo>
                    <a:pt x="215788" y="1988373"/>
                  </a:lnTo>
                  <a:lnTo>
                    <a:pt x="215138" y="1988360"/>
                  </a:lnTo>
                  <a:lnTo>
                    <a:pt x="214420" y="1988478"/>
                  </a:lnTo>
                  <a:lnTo>
                    <a:pt x="214155" y="1988734"/>
                  </a:lnTo>
                  <a:lnTo>
                    <a:pt x="213895" y="1988861"/>
                  </a:lnTo>
                  <a:lnTo>
                    <a:pt x="213672" y="1989026"/>
                  </a:lnTo>
                  <a:lnTo>
                    <a:pt x="213502" y="1989135"/>
                  </a:lnTo>
                  <a:lnTo>
                    <a:pt x="213324" y="1989231"/>
                  </a:lnTo>
                  <a:lnTo>
                    <a:pt x="213143" y="1989322"/>
                  </a:lnTo>
                  <a:lnTo>
                    <a:pt x="212957" y="1989400"/>
                  </a:lnTo>
                  <a:lnTo>
                    <a:pt x="212769" y="1989468"/>
                  </a:lnTo>
                  <a:lnTo>
                    <a:pt x="212621" y="1989514"/>
                  </a:lnTo>
                  <a:lnTo>
                    <a:pt x="212466" y="1989550"/>
                  </a:lnTo>
                  <a:lnTo>
                    <a:pt x="212311" y="1989582"/>
                  </a:lnTo>
                  <a:lnTo>
                    <a:pt x="212001" y="1989637"/>
                  </a:lnTo>
                  <a:lnTo>
                    <a:pt x="211801" y="1989678"/>
                  </a:lnTo>
                  <a:lnTo>
                    <a:pt x="211601" y="1989728"/>
                  </a:lnTo>
                  <a:lnTo>
                    <a:pt x="211400" y="1989769"/>
                  </a:lnTo>
                  <a:lnTo>
                    <a:pt x="211208" y="1989783"/>
                  </a:lnTo>
                  <a:lnTo>
                    <a:pt x="211026" y="1989760"/>
                  </a:lnTo>
                  <a:lnTo>
                    <a:pt x="210902" y="1989719"/>
                  </a:lnTo>
                  <a:lnTo>
                    <a:pt x="210781" y="1989660"/>
                  </a:lnTo>
                  <a:lnTo>
                    <a:pt x="210664" y="1989591"/>
                  </a:lnTo>
                  <a:lnTo>
                    <a:pt x="210550" y="1989509"/>
                  </a:lnTo>
                  <a:lnTo>
                    <a:pt x="210448" y="1989427"/>
                  </a:lnTo>
                  <a:lnTo>
                    <a:pt x="210289" y="1989249"/>
                  </a:lnTo>
                  <a:lnTo>
                    <a:pt x="210165" y="1989035"/>
                  </a:lnTo>
                  <a:lnTo>
                    <a:pt x="210099" y="1988890"/>
                  </a:lnTo>
                  <a:lnTo>
                    <a:pt x="210059" y="1988802"/>
                  </a:lnTo>
                  <a:lnTo>
                    <a:pt x="209881" y="1988319"/>
                  </a:lnTo>
                  <a:lnTo>
                    <a:pt x="209813" y="1988118"/>
                  </a:lnTo>
                  <a:lnTo>
                    <a:pt x="209757" y="1987917"/>
                  </a:lnTo>
                  <a:lnTo>
                    <a:pt x="209658" y="1987506"/>
                  </a:lnTo>
                  <a:lnTo>
                    <a:pt x="209617" y="1987301"/>
                  </a:lnTo>
                  <a:lnTo>
                    <a:pt x="209560" y="1986932"/>
                  </a:lnTo>
                  <a:lnTo>
                    <a:pt x="209541" y="1986749"/>
                  </a:lnTo>
                  <a:lnTo>
                    <a:pt x="209511" y="1986562"/>
                  </a:lnTo>
                  <a:lnTo>
                    <a:pt x="209473" y="1986384"/>
                  </a:lnTo>
                  <a:lnTo>
                    <a:pt x="209390" y="1986124"/>
                  </a:lnTo>
                  <a:lnTo>
                    <a:pt x="209288" y="1985873"/>
                  </a:lnTo>
                  <a:lnTo>
                    <a:pt x="209175" y="1985627"/>
                  </a:lnTo>
                  <a:lnTo>
                    <a:pt x="208929" y="1985134"/>
                  </a:lnTo>
                  <a:lnTo>
                    <a:pt x="208812" y="1984934"/>
                  </a:lnTo>
                  <a:lnTo>
                    <a:pt x="208551" y="1984541"/>
                  </a:lnTo>
                  <a:lnTo>
                    <a:pt x="208445" y="1984341"/>
                  </a:lnTo>
                  <a:lnTo>
                    <a:pt x="208381" y="1984131"/>
                  </a:lnTo>
                  <a:lnTo>
                    <a:pt x="208370" y="1984003"/>
                  </a:lnTo>
                  <a:lnTo>
                    <a:pt x="208396" y="1983611"/>
                  </a:lnTo>
                  <a:lnTo>
                    <a:pt x="208396" y="1983483"/>
                  </a:lnTo>
                  <a:lnTo>
                    <a:pt x="208373" y="1983337"/>
                  </a:lnTo>
                  <a:lnTo>
                    <a:pt x="208317" y="1983054"/>
                  </a:lnTo>
                  <a:lnTo>
                    <a:pt x="208279" y="1982913"/>
                  </a:lnTo>
                  <a:lnTo>
                    <a:pt x="208199" y="1982557"/>
                  </a:lnTo>
                  <a:lnTo>
                    <a:pt x="208101" y="1982142"/>
                  </a:lnTo>
                  <a:lnTo>
                    <a:pt x="208044" y="1981932"/>
                  </a:lnTo>
                  <a:lnTo>
                    <a:pt x="207980" y="1981727"/>
                  </a:lnTo>
                  <a:lnTo>
                    <a:pt x="207871" y="1981426"/>
                  </a:lnTo>
                  <a:lnTo>
                    <a:pt x="207746" y="1981129"/>
                  </a:lnTo>
                  <a:lnTo>
                    <a:pt x="207678" y="1980983"/>
                  </a:lnTo>
                  <a:lnTo>
                    <a:pt x="207701" y="1980792"/>
                  </a:lnTo>
                  <a:lnTo>
                    <a:pt x="207708" y="1980595"/>
                  </a:lnTo>
                  <a:lnTo>
                    <a:pt x="207704" y="1980399"/>
                  </a:lnTo>
                  <a:lnTo>
                    <a:pt x="207689" y="1980203"/>
                  </a:lnTo>
                  <a:lnTo>
                    <a:pt x="207659" y="1980012"/>
                  </a:lnTo>
                  <a:lnTo>
                    <a:pt x="207629" y="1979879"/>
                  </a:lnTo>
                  <a:lnTo>
                    <a:pt x="207587" y="1979751"/>
                  </a:lnTo>
                  <a:lnTo>
                    <a:pt x="207538" y="1979624"/>
                  </a:lnTo>
                  <a:lnTo>
                    <a:pt x="207497" y="1979491"/>
                  </a:lnTo>
                  <a:lnTo>
                    <a:pt x="207470" y="1979359"/>
                  </a:lnTo>
                  <a:lnTo>
                    <a:pt x="207447" y="1979172"/>
                  </a:lnTo>
                  <a:lnTo>
                    <a:pt x="207440" y="1978981"/>
                  </a:lnTo>
                  <a:lnTo>
                    <a:pt x="207447" y="1978789"/>
                  </a:lnTo>
                  <a:lnTo>
                    <a:pt x="207474" y="1978602"/>
                  </a:lnTo>
                  <a:lnTo>
                    <a:pt x="207519" y="1978424"/>
                  </a:lnTo>
                  <a:lnTo>
                    <a:pt x="207580" y="1978278"/>
                  </a:lnTo>
                  <a:lnTo>
                    <a:pt x="207651" y="1978118"/>
                  </a:lnTo>
                  <a:lnTo>
                    <a:pt x="207735" y="1977972"/>
                  </a:lnTo>
                  <a:lnTo>
                    <a:pt x="207871" y="1977831"/>
                  </a:lnTo>
                  <a:lnTo>
                    <a:pt x="207939" y="1977877"/>
                  </a:lnTo>
                  <a:lnTo>
                    <a:pt x="207995" y="1977959"/>
                  </a:lnTo>
                  <a:lnTo>
                    <a:pt x="208052" y="1978059"/>
                  </a:lnTo>
                  <a:lnTo>
                    <a:pt x="208109" y="1978141"/>
                  </a:lnTo>
                  <a:lnTo>
                    <a:pt x="208169" y="1978178"/>
                  </a:lnTo>
                  <a:lnTo>
                    <a:pt x="208245" y="1978169"/>
                  </a:lnTo>
                  <a:lnTo>
                    <a:pt x="208328" y="1978137"/>
                  </a:lnTo>
                  <a:lnTo>
                    <a:pt x="208407" y="1978086"/>
                  </a:lnTo>
                  <a:lnTo>
                    <a:pt x="208472" y="1978027"/>
                  </a:lnTo>
                  <a:lnTo>
                    <a:pt x="208502" y="1977890"/>
                  </a:lnTo>
                  <a:lnTo>
                    <a:pt x="208441" y="1977795"/>
                  </a:lnTo>
                  <a:lnTo>
                    <a:pt x="208362" y="1977694"/>
                  </a:lnTo>
                  <a:lnTo>
                    <a:pt x="208294" y="1977594"/>
                  </a:lnTo>
                  <a:lnTo>
                    <a:pt x="208268" y="1977498"/>
                  </a:lnTo>
                  <a:lnTo>
                    <a:pt x="208309" y="1977402"/>
                  </a:lnTo>
                  <a:lnTo>
                    <a:pt x="208400" y="1977306"/>
                  </a:lnTo>
                  <a:lnTo>
                    <a:pt x="208524" y="1977220"/>
                  </a:lnTo>
                  <a:lnTo>
                    <a:pt x="208657" y="1977142"/>
                  </a:lnTo>
                  <a:lnTo>
                    <a:pt x="208785" y="1977083"/>
                  </a:lnTo>
                  <a:lnTo>
                    <a:pt x="208925" y="1977046"/>
                  </a:lnTo>
                  <a:lnTo>
                    <a:pt x="209072" y="1977033"/>
                  </a:lnTo>
                  <a:lnTo>
                    <a:pt x="209534" y="1977046"/>
                  </a:lnTo>
                  <a:lnTo>
                    <a:pt x="209874" y="1977037"/>
                  </a:lnTo>
                  <a:lnTo>
                    <a:pt x="210044" y="1977037"/>
                  </a:lnTo>
                  <a:lnTo>
                    <a:pt x="210543" y="1977024"/>
                  </a:lnTo>
                  <a:lnTo>
                    <a:pt x="210701" y="1977024"/>
                  </a:lnTo>
                  <a:lnTo>
                    <a:pt x="210860" y="1977019"/>
                  </a:lnTo>
                  <a:lnTo>
                    <a:pt x="211015" y="1977005"/>
                  </a:lnTo>
                  <a:lnTo>
                    <a:pt x="211166" y="1976973"/>
                  </a:lnTo>
                  <a:lnTo>
                    <a:pt x="211329" y="1976910"/>
                  </a:lnTo>
                  <a:lnTo>
                    <a:pt x="211491" y="1976827"/>
                  </a:lnTo>
                  <a:lnTo>
                    <a:pt x="211646" y="1976723"/>
                  </a:lnTo>
                  <a:lnTo>
                    <a:pt x="211790" y="1976613"/>
                  </a:lnTo>
                  <a:lnTo>
                    <a:pt x="211922" y="1976494"/>
                  </a:lnTo>
                  <a:lnTo>
                    <a:pt x="212024" y="1976376"/>
                  </a:lnTo>
                  <a:lnTo>
                    <a:pt x="212111" y="1976253"/>
                  </a:lnTo>
                  <a:lnTo>
                    <a:pt x="212281" y="1975988"/>
                  </a:lnTo>
                  <a:lnTo>
                    <a:pt x="212376" y="1975869"/>
                  </a:lnTo>
                  <a:lnTo>
                    <a:pt x="212512" y="1975737"/>
                  </a:lnTo>
                  <a:lnTo>
                    <a:pt x="212659" y="1975614"/>
                  </a:lnTo>
                  <a:lnTo>
                    <a:pt x="212810" y="1975500"/>
                  </a:lnTo>
                  <a:lnTo>
                    <a:pt x="212957" y="1975381"/>
                  </a:lnTo>
                  <a:lnTo>
                    <a:pt x="213101" y="1975254"/>
                  </a:lnTo>
                  <a:lnTo>
                    <a:pt x="213339" y="1975007"/>
                  </a:lnTo>
                  <a:lnTo>
                    <a:pt x="213415" y="1974921"/>
                  </a:lnTo>
                  <a:lnTo>
                    <a:pt x="213483" y="1974834"/>
                  </a:lnTo>
                  <a:lnTo>
                    <a:pt x="213570" y="1974702"/>
                  </a:lnTo>
                  <a:lnTo>
                    <a:pt x="213645" y="1974560"/>
                  </a:lnTo>
                  <a:lnTo>
                    <a:pt x="213717" y="1974414"/>
                  </a:lnTo>
                  <a:lnTo>
                    <a:pt x="213849" y="1974122"/>
                  </a:lnTo>
                  <a:lnTo>
                    <a:pt x="213906" y="1974008"/>
                  </a:lnTo>
                  <a:lnTo>
                    <a:pt x="214061" y="1973657"/>
                  </a:lnTo>
                  <a:lnTo>
                    <a:pt x="214106" y="1973543"/>
                  </a:lnTo>
                  <a:lnTo>
                    <a:pt x="214163" y="1973356"/>
                  </a:lnTo>
                  <a:lnTo>
                    <a:pt x="214420" y="1972457"/>
                  </a:lnTo>
                  <a:lnTo>
                    <a:pt x="214514" y="1972147"/>
                  </a:lnTo>
                  <a:lnTo>
                    <a:pt x="214556" y="1971987"/>
                  </a:lnTo>
                  <a:lnTo>
                    <a:pt x="214590" y="1971832"/>
                  </a:lnTo>
                  <a:lnTo>
                    <a:pt x="214613" y="1971682"/>
                  </a:lnTo>
                  <a:lnTo>
                    <a:pt x="214628" y="1971372"/>
                  </a:lnTo>
                  <a:lnTo>
                    <a:pt x="214643" y="1971221"/>
                  </a:lnTo>
                  <a:lnTo>
                    <a:pt x="214681" y="1971075"/>
                  </a:lnTo>
                  <a:lnTo>
                    <a:pt x="214790" y="1970879"/>
                  </a:lnTo>
                  <a:lnTo>
                    <a:pt x="214953" y="1970697"/>
                  </a:lnTo>
                  <a:lnTo>
                    <a:pt x="215138" y="1970528"/>
                  </a:lnTo>
                  <a:lnTo>
                    <a:pt x="215331" y="1970359"/>
                  </a:lnTo>
                  <a:lnTo>
                    <a:pt x="215505" y="1970181"/>
                  </a:lnTo>
                  <a:lnTo>
                    <a:pt x="215731" y="1969894"/>
                  </a:lnTo>
                  <a:lnTo>
                    <a:pt x="215954" y="1969602"/>
                  </a:lnTo>
                  <a:lnTo>
                    <a:pt x="216068" y="1969460"/>
                  </a:lnTo>
                  <a:lnTo>
                    <a:pt x="216431" y="1969050"/>
                  </a:lnTo>
                  <a:lnTo>
                    <a:pt x="216684" y="1968790"/>
                  </a:lnTo>
                  <a:lnTo>
                    <a:pt x="216808" y="1968667"/>
                  </a:lnTo>
                  <a:lnTo>
                    <a:pt x="217065" y="1968429"/>
                  </a:lnTo>
                  <a:lnTo>
                    <a:pt x="217519" y="1968046"/>
                  </a:lnTo>
                  <a:lnTo>
                    <a:pt x="217700" y="1967878"/>
                  </a:lnTo>
                  <a:lnTo>
                    <a:pt x="217874" y="1967700"/>
                  </a:lnTo>
                  <a:lnTo>
                    <a:pt x="218041" y="1967517"/>
                  </a:lnTo>
                  <a:lnTo>
                    <a:pt x="218195" y="1967326"/>
                  </a:lnTo>
                  <a:lnTo>
                    <a:pt x="218305" y="1967184"/>
                  </a:lnTo>
                  <a:lnTo>
                    <a:pt x="218509" y="1966888"/>
                  </a:lnTo>
                  <a:lnTo>
                    <a:pt x="218604" y="1966737"/>
                  </a:lnTo>
                  <a:lnTo>
                    <a:pt x="218691" y="1966577"/>
                  </a:lnTo>
                  <a:lnTo>
                    <a:pt x="218777" y="1966395"/>
                  </a:lnTo>
                  <a:lnTo>
                    <a:pt x="218857" y="1966208"/>
                  </a:lnTo>
                  <a:lnTo>
                    <a:pt x="218929" y="1966016"/>
                  </a:lnTo>
                  <a:lnTo>
                    <a:pt x="219057" y="1965624"/>
                  </a:lnTo>
                  <a:lnTo>
                    <a:pt x="219125" y="1965405"/>
                  </a:lnTo>
                  <a:lnTo>
                    <a:pt x="219239" y="1964963"/>
                  </a:lnTo>
                  <a:lnTo>
                    <a:pt x="219291" y="1964739"/>
                  </a:lnTo>
                  <a:lnTo>
                    <a:pt x="219356" y="1964520"/>
                  </a:lnTo>
                  <a:lnTo>
                    <a:pt x="219420" y="1964329"/>
                  </a:lnTo>
                  <a:lnTo>
                    <a:pt x="219563" y="1963950"/>
                  </a:lnTo>
                  <a:lnTo>
                    <a:pt x="219628" y="1963758"/>
                  </a:lnTo>
                  <a:lnTo>
                    <a:pt x="219677" y="1963567"/>
                  </a:lnTo>
                  <a:lnTo>
                    <a:pt x="219700" y="1963371"/>
                  </a:lnTo>
                  <a:lnTo>
                    <a:pt x="219711" y="1963175"/>
                  </a:lnTo>
                  <a:lnTo>
                    <a:pt x="219711" y="1962778"/>
                  </a:lnTo>
                  <a:lnTo>
                    <a:pt x="219719" y="1962582"/>
                  </a:lnTo>
                  <a:lnTo>
                    <a:pt x="219722" y="1962376"/>
                  </a:lnTo>
                  <a:lnTo>
                    <a:pt x="219711" y="1962153"/>
                  </a:lnTo>
                  <a:lnTo>
                    <a:pt x="219711" y="1961938"/>
                  </a:lnTo>
                  <a:lnTo>
                    <a:pt x="219741" y="1961760"/>
                  </a:lnTo>
                  <a:lnTo>
                    <a:pt x="219813" y="1961646"/>
                  </a:lnTo>
                  <a:lnTo>
                    <a:pt x="219885" y="1961615"/>
                  </a:lnTo>
                  <a:lnTo>
                    <a:pt x="219972" y="1961596"/>
                  </a:lnTo>
                  <a:lnTo>
                    <a:pt x="220066" y="1961587"/>
                  </a:lnTo>
                  <a:lnTo>
                    <a:pt x="220149" y="1961569"/>
                  </a:lnTo>
                  <a:lnTo>
                    <a:pt x="220217" y="1961528"/>
                  </a:lnTo>
                  <a:lnTo>
                    <a:pt x="220263" y="1961450"/>
                  </a:lnTo>
                  <a:lnTo>
                    <a:pt x="220282" y="1961345"/>
                  </a:lnTo>
                  <a:lnTo>
                    <a:pt x="220289" y="1961227"/>
                  </a:lnTo>
                  <a:lnTo>
                    <a:pt x="220300" y="1961108"/>
                  </a:lnTo>
                  <a:lnTo>
                    <a:pt x="220327" y="1961003"/>
                  </a:lnTo>
                  <a:lnTo>
                    <a:pt x="220395" y="1960866"/>
                  </a:lnTo>
                  <a:lnTo>
                    <a:pt x="220482" y="1960734"/>
                  </a:lnTo>
                  <a:lnTo>
                    <a:pt x="220584" y="1960611"/>
                  </a:lnTo>
                  <a:lnTo>
                    <a:pt x="220697" y="1960501"/>
                  </a:lnTo>
                  <a:lnTo>
                    <a:pt x="220818" y="1960410"/>
                  </a:lnTo>
                  <a:lnTo>
                    <a:pt x="220958" y="1960397"/>
                  </a:lnTo>
                  <a:lnTo>
                    <a:pt x="221102" y="1960365"/>
                  </a:lnTo>
                  <a:lnTo>
                    <a:pt x="221245" y="1960310"/>
                  </a:lnTo>
                  <a:lnTo>
                    <a:pt x="221374" y="1960237"/>
                  </a:lnTo>
                  <a:lnTo>
                    <a:pt x="221487" y="1960155"/>
                  </a:lnTo>
                  <a:lnTo>
                    <a:pt x="221570" y="1960054"/>
                  </a:lnTo>
                  <a:lnTo>
                    <a:pt x="221634" y="1959936"/>
                  </a:lnTo>
                  <a:lnTo>
                    <a:pt x="221744" y="1959671"/>
                  </a:lnTo>
                  <a:lnTo>
                    <a:pt x="221805" y="1959544"/>
                  </a:lnTo>
                  <a:lnTo>
                    <a:pt x="222077" y="1959005"/>
                  </a:lnTo>
                  <a:lnTo>
                    <a:pt x="222175" y="1958832"/>
                  </a:lnTo>
                  <a:lnTo>
                    <a:pt x="222281" y="1958659"/>
                  </a:lnTo>
                  <a:lnTo>
                    <a:pt x="222402" y="1958485"/>
                  </a:lnTo>
                  <a:lnTo>
                    <a:pt x="222530" y="1958312"/>
                  </a:lnTo>
                  <a:lnTo>
                    <a:pt x="222662" y="1958143"/>
                  </a:lnTo>
                  <a:lnTo>
                    <a:pt x="222802" y="1957979"/>
                  </a:lnTo>
                  <a:lnTo>
                    <a:pt x="222938" y="1957810"/>
                  </a:lnTo>
                  <a:lnTo>
                    <a:pt x="223037" y="1957696"/>
                  </a:lnTo>
                  <a:lnTo>
                    <a:pt x="223244" y="1957468"/>
                  </a:lnTo>
                  <a:lnTo>
                    <a:pt x="223343" y="1957354"/>
                  </a:lnTo>
                  <a:lnTo>
                    <a:pt x="223437" y="1957235"/>
                  </a:lnTo>
                  <a:lnTo>
                    <a:pt x="223543" y="1957085"/>
                  </a:lnTo>
                  <a:lnTo>
                    <a:pt x="223732" y="1956770"/>
                  </a:lnTo>
                  <a:lnTo>
                    <a:pt x="223830" y="1956615"/>
                  </a:lnTo>
                  <a:lnTo>
                    <a:pt x="223944" y="1956478"/>
                  </a:lnTo>
                  <a:lnTo>
                    <a:pt x="224015" y="1956405"/>
                  </a:lnTo>
                  <a:lnTo>
                    <a:pt x="224318" y="1956145"/>
                  </a:lnTo>
                  <a:lnTo>
                    <a:pt x="224537" y="1955931"/>
                  </a:lnTo>
                  <a:lnTo>
                    <a:pt x="224760" y="1955721"/>
                  </a:lnTo>
                  <a:lnTo>
                    <a:pt x="224877" y="1955634"/>
                  </a:lnTo>
                  <a:lnTo>
                    <a:pt x="224949" y="1955589"/>
                  </a:lnTo>
                  <a:lnTo>
                    <a:pt x="225251" y="1955425"/>
                  </a:lnTo>
                  <a:lnTo>
                    <a:pt x="225402" y="1955338"/>
                  </a:lnTo>
                  <a:lnTo>
                    <a:pt x="225561" y="1955256"/>
                  </a:lnTo>
                  <a:lnTo>
                    <a:pt x="225716" y="1955165"/>
                  </a:lnTo>
                  <a:lnTo>
                    <a:pt x="225852" y="1955064"/>
                  </a:lnTo>
                  <a:lnTo>
                    <a:pt x="225962" y="1954946"/>
                  </a:lnTo>
                  <a:lnTo>
                    <a:pt x="226030" y="1954818"/>
                  </a:lnTo>
                  <a:lnTo>
                    <a:pt x="226075" y="1954681"/>
                  </a:lnTo>
                  <a:lnTo>
                    <a:pt x="226105" y="1954531"/>
                  </a:lnTo>
                  <a:lnTo>
                    <a:pt x="226143" y="1954385"/>
                  </a:lnTo>
                  <a:lnTo>
                    <a:pt x="226189" y="1954243"/>
                  </a:lnTo>
                  <a:lnTo>
                    <a:pt x="226245" y="1954125"/>
                  </a:lnTo>
                  <a:lnTo>
                    <a:pt x="226374" y="1953892"/>
                  </a:lnTo>
                  <a:lnTo>
                    <a:pt x="226506" y="1953664"/>
                  </a:lnTo>
                  <a:lnTo>
                    <a:pt x="226838" y="1953130"/>
                  </a:lnTo>
                  <a:lnTo>
                    <a:pt x="226986" y="1952870"/>
                  </a:lnTo>
                  <a:lnTo>
                    <a:pt x="227050" y="1952742"/>
                  </a:lnTo>
                  <a:lnTo>
                    <a:pt x="227111" y="1952610"/>
                  </a:lnTo>
                  <a:lnTo>
                    <a:pt x="227235" y="1952355"/>
                  </a:lnTo>
                  <a:lnTo>
                    <a:pt x="227519" y="1951794"/>
                  </a:lnTo>
                  <a:lnTo>
                    <a:pt x="227587" y="1951652"/>
                  </a:lnTo>
                  <a:lnTo>
                    <a:pt x="227659" y="1951502"/>
                  </a:lnTo>
                  <a:lnTo>
                    <a:pt x="227795" y="1951196"/>
                  </a:lnTo>
                  <a:lnTo>
                    <a:pt x="228059" y="1950630"/>
                  </a:lnTo>
                  <a:lnTo>
                    <a:pt x="228188" y="1950375"/>
                  </a:lnTo>
                  <a:lnTo>
                    <a:pt x="228256" y="1950252"/>
                  </a:lnTo>
                  <a:lnTo>
                    <a:pt x="228365" y="1950092"/>
                  </a:lnTo>
                  <a:lnTo>
                    <a:pt x="228618" y="1949782"/>
                  </a:lnTo>
                  <a:lnTo>
                    <a:pt x="228724" y="1949627"/>
                  </a:lnTo>
                  <a:lnTo>
                    <a:pt x="228792" y="1949463"/>
                  </a:lnTo>
                  <a:lnTo>
                    <a:pt x="228815" y="1949308"/>
                  </a:lnTo>
                  <a:lnTo>
                    <a:pt x="228830" y="1949148"/>
                  </a:lnTo>
                  <a:lnTo>
                    <a:pt x="228823" y="1948984"/>
                  </a:lnTo>
                  <a:lnTo>
                    <a:pt x="228792" y="1948829"/>
                  </a:lnTo>
                  <a:lnTo>
                    <a:pt x="228743" y="1948692"/>
                  </a:lnTo>
                  <a:lnTo>
                    <a:pt x="228671" y="1948578"/>
                  </a:lnTo>
                  <a:lnTo>
                    <a:pt x="228577" y="1948473"/>
                  </a:lnTo>
                  <a:lnTo>
                    <a:pt x="228467" y="1948377"/>
                  </a:lnTo>
                  <a:lnTo>
                    <a:pt x="228350" y="1948291"/>
                  </a:lnTo>
                  <a:lnTo>
                    <a:pt x="228233" y="1948218"/>
                  </a:lnTo>
                  <a:lnTo>
                    <a:pt x="228082" y="1948158"/>
                  </a:lnTo>
                  <a:lnTo>
                    <a:pt x="227919" y="1948117"/>
                  </a:lnTo>
                  <a:lnTo>
                    <a:pt x="227749" y="1948094"/>
                  </a:lnTo>
                  <a:lnTo>
                    <a:pt x="227575" y="1948076"/>
                  </a:lnTo>
                  <a:lnTo>
                    <a:pt x="227409" y="1948049"/>
                  </a:lnTo>
                  <a:lnTo>
                    <a:pt x="226850" y="1947921"/>
                  </a:lnTo>
                  <a:lnTo>
                    <a:pt x="226668" y="1947898"/>
                  </a:lnTo>
                  <a:lnTo>
                    <a:pt x="226491" y="1947912"/>
                  </a:lnTo>
                  <a:lnTo>
                    <a:pt x="226343" y="1947953"/>
                  </a:lnTo>
                  <a:lnTo>
                    <a:pt x="226204" y="1948026"/>
                  </a:lnTo>
                  <a:lnTo>
                    <a:pt x="225920" y="1948190"/>
                  </a:lnTo>
                  <a:lnTo>
                    <a:pt x="225780" y="1948268"/>
                  </a:lnTo>
                  <a:lnTo>
                    <a:pt x="225625" y="1948332"/>
                  </a:lnTo>
                  <a:lnTo>
                    <a:pt x="225308" y="1948450"/>
                  </a:lnTo>
                  <a:lnTo>
                    <a:pt x="225153" y="1948514"/>
                  </a:lnTo>
                  <a:lnTo>
                    <a:pt x="225006" y="1948592"/>
                  </a:lnTo>
                  <a:lnTo>
                    <a:pt x="224892" y="1948678"/>
                  </a:lnTo>
                  <a:lnTo>
                    <a:pt x="224783" y="1948779"/>
                  </a:lnTo>
                  <a:lnTo>
                    <a:pt x="224677" y="1948884"/>
                  </a:lnTo>
                  <a:lnTo>
                    <a:pt x="224567" y="1948975"/>
                  </a:lnTo>
                  <a:lnTo>
                    <a:pt x="224450" y="1949043"/>
                  </a:lnTo>
                  <a:lnTo>
                    <a:pt x="224303" y="1949080"/>
                  </a:lnTo>
                  <a:lnTo>
                    <a:pt x="224144" y="1949089"/>
                  </a:lnTo>
                  <a:lnTo>
                    <a:pt x="223978" y="1949084"/>
                  </a:lnTo>
                  <a:lnTo>
                    <a:pt x="223278" y="1949029"/>
                  </a:lnTo>
                  <a:lnTo>
                    <a:pt x="223093" y="1949002"/>
                  </a:lnTo>
                  <a:lnTo>
                    <a:pt x="222912" y="1948966"/>
                  </a:lnTo>
                  <a:lnTo>
                    <a:pt x="222734" y="1948915"/>
                  </a:lnTo>
                  <a:lnTo>
                    <a:pt x="222591" y="1948870"/>
                  </a:lnTo>
                  <a:lnTo>
                    <a:pt x="222451" y="1948815"/>
                  </a:lnTo>
                  <a:lnTo>
                    <a:pt x="222315" y="1948756"/>
                  </a:lnTo>
                  <a:lnTo>
                    <a:pt x="222183" y="1948683"/>
                  </a:lnTo>
                  <a:lnTo>
                    <a:pt x="222065" y="1948596"/>
                  </a:lnTo>
                  <a:lnTo>
                    <a:pt x="221971" y="1948491"/>
                  </a:lnTo>
                  <a:lnTo>
                    <a:pt x="221891" y="1948368"/>
                  </a:lnTo>
                  <a:lnTo>
                    <a:pt x="221820" y="1948240"/>
                  </a:lnTo>
                  <a:lnTo>
                    <a:pt x="221740" y="1948113"/>
                  </a:lnTo>
                  <a:lnTo>
                    <a:pt x="221650" y="1948003"/>
                  </a:lnTo>
                  <a:lnTo>
                    <a:pt x="221551" y="1947921"/>
                  </a:lnTo>
                  <a:lnTo>
                    <a:pt x="221446" y="1947839"/>
                  </a:lnTo>
                  <a:lnTo>
                    <a:pt x="221336" y="1947766"/>
                  </a:lnTo>
                  <a:lnTo>
                    <a:pt x="221223" y="1947702"/>
                  </a:lnTo>
                  <a:lnTo>
                    <a:pt x="221102" y="1947656"/>
                  </a:lnTo>
                  <a:lnTo>
                    <a:pt x="220981" y="1947625"/>
                  </a:lnTo>
                  <a:lnTo>
                    <a:pt x="220852" y="1947606"/>
                  </a:lnTo>
                  <a:lnTo>
                    <a:pt x="220720" y="1947597"/>
                  </a:lnTo>
                  <a:lnTo>
                    <a:pt x="220591" y="1947602"/>
                  </a:lnTo>
                  <a:lnTo>
                    <a:pt x="220467" y="1947620"/>
                  </a:lnTo>
                  <a:lnTo>
                    <a:pt x="220308" y="1947552"/>
                  </a:lnTo>
                  <a:lnTo>
                    <a:pt x="220146" y="1947442"/>
                  </a:lnTo>
                  <a:lnTo>
                    <a:pt x="219998" y="1947305"/>
                  </a:lnTo>
                  <a:lnTo>
                    <a:pt x="219881" y="1947150"/>
                  </a:lnTo>
                  <a:lnTo>
                    <a:pt x="219802" y="1946995"/>
                  </a:lnTo>
                  <a:lnTo>
                    <a:pt x="219786" y="1946890"/>
                  </a:lnTo>
                  <a:lnTo>
                    <a:pt x="219790" y="1946785"/>
                  </a:lnTo>
                  <a:lnTo>
                    <a:pt x="219802" y="1946676"/>
                  </a:lnTo>
                  <a:lnTo>
                    <a:pt x="219802" y="1946566"/>
                  </a:lnTo>
                  <a:lnTo>
                    <a:pt x="219783" y="1946471"/>
                  </a:lnTo>
                  <a:lnTo>
                    <a:pt x="219681" y="1946347"/>
                  </a:lnTo>
                  <a:lnTo>
                    <a:pt x="219514" y="1946247"/>
                  </a:lnTo>
                  <a:lnTo>
                    <a:pt x="219322" y="1946160"/>
                  </a:lnTo>
                  <a:lnTo>
                    <a:pt x="219144" y="1946060"/>
                  </a:lnTo>
                  <a:lnTo>
                    <a:pt x="219027" y="1945932"/>
                  </a:lnTo>
                  <a:lnTo>
                    <a:pt x="218982" y="1945791"/>
                  </a:lnTo>
                  <a:lnTo>
                    <a:pt x="218970" y="1945631"/>
                  </a:lnTo>
                  <a:lnTo>
                    <a:pt x="218982" y="1945298"/>
                  </a:lnTo>
                  <a:lnTo>
                    <a:pt x="218982" y="1945134"/>
                  </a:lnTo>
                  <a:lnTo>
                    <a:pt x="218959" y="1944952"/>
                  </a:lnTo>
                  <a:lnTo>
                    <a:pt x="218906" y="1944596"/>
                  </a:lnTo>
                  <a:lnTo>
                    <a:pt x="218883" y="1944418"/>
                  </a:lnTo>
                  <a:lnTo>
                    <a:pt x="218876" y="1944240"/>
                  </a:lnTo>
                  <a:lnTo>
                    <a:pt x="218876" y="1944135"/>
                  </a:lnTo>
                  <a:lnTo>
                    <a:pt x="218891" y="1943925"/>
                  </a:lnTo>
                  <a:lnTo>
                    <a:pt x="218913" y="1943715"/>
                  </a:lnTo>
                  <a:lnTo>
                    <a:pt x="218944" y="1943570"/>
                  </a:lnTo>
                  <a:lnTo>
                    <a:pt x="219023" y="1943278"/>
                  </a:lnTo>
                  <a:lnTo>
                    <a:pt x="219061" y="1943127"/>
                  </a:lnTo>
                  <a:lnTo>
                    <a:pt x="219080" y="1942981"/>
                  </a:lnTo>
                  <a:lnTo>
                    <a:pt x="219087" y="1942853"/>
                  </a:lnTo>
                  <a:lnTo>
                    <a:pt x="219084" y="1942721"/>
                  </a:lnTo>
                  <a:lnTo>
                    <a:pt x="219061" y="1942333"/>
                  </a:lnTo>
                  <a:lnTo>
                    <a:pt x="219050" y="1941763"/>
                  </a:lnTo>
                  <a:lnTo>
                    <a:pt x="219050" y="1941061"/>
                  </a:lnTo>
                  <a:lnTo>
                    <a:pt x="219057" y="1940742"/>
                  </a:lnTo>
                  <a:lnTo>
                    <a:pt x="219065" y="1940582"/>
                  </a:lnTo>
                  <a:lnTo>
                    <a:pt x="219080" y="1940431"/>
                  </a:lnTo>
                  <a:lnTo>
                    <a:pt x="219125" y="1940139"/>
                  </a:lnTo>
                  <a:lnTo>
                    <a:pt x="219140" y="1939989"/>
                  </a:lnTo>
                  <a:lnTo>
                    <a:pt x="219140" y="1939843"/>
                  </a:lnTo>
                  <a:lnTo>
                    <a:pt x="219121" y="1939738"/>
                  </a:lnTo>
                  <a:lnTo>
                    <a:pt x="219053" y="1939524"/>
                  </a:lnTo>
                  <a:lnTo>
                    <a:pt x="219027" y="1939419"/>
                  </a:lnTo>
                  <a:lnTo>
                    <a:pt x="219027" y="1939318"/>
                  </a:lnTo>
                  <a:lnTo>
                    <a:pt x="219053" y="1939214"/>
                  </a:lnTo>
                  <a:lnTo>
                    <a:pt x="219110" y="1939109"/>
                  </a:lnTo>
                  <a:lnTo>
                    <a:pt x="219310" y="1938803"/>
                  </a:lnTo>
                  <a:lnTo>
                    <a:pt x="219367" y="1938703"/>
                  </a:lnTo>
                  <a:lnTo>
                    <a:pt x="219473" y="1938502"/>
                  </a:lnTo>
                  <a:lnTo>
                    <a:pt x="219529" y="1938406"/>
                  </a:lnTo>
                  <a:lnTo>
                    <a:pt x="219658" y="1938237"/>
                  </a:lnTo>
                  <a:lnTo>
                    <a:pt x="219794" y="1938091"/>
                  </a:lnTo>
                  <a:lnTo>
                    <a:pt x="219866" y="1938028"/>
                  </a:lnTo>
                  <a:lnTo>
                    <a:pt x="219964" y="1937895"/>
                  </a:lnTo>
                  <a:lnTo>
                    <a:pt x="220104" y="1937631"/>
                  </a:lnTo>
                  <a:lnTo>
                    <a:pt x="220221" y="1937362"/>
                  </a:lnTo>
                  <a:lnTo>
                    <a:pt x="220263" y="1937275"/>
                  </a:lnTo>
                  <a:lnTo>
                    <a:pt x="220346" y="1937138"/>
                  </a:lnTo>
                  <a:lnTo>
                    <a:pt x="220425" y="1937042"/>
                  </a:lnTo>
                  <a:lnTo>
                    <a:pt x="220516" y="1936951"/>
                  </a:lnTo>
                  <a:lnTo>
                    <a:pt x="220614" y="1936883"/>
                  </a:lnTo>
                  <a:lnTo>
                    <a:pt x="220845" y="1936791"/>
                  </a:lnTo>
                  <a:lnTo>
                    <a:pt x="220958" y="1936741"/>
                  </a:lnTo>
                  <a:lnTo>
                    <a:pt x="221053" y="1936673"/>
                  </a:lnTo>
                  <a:lnTo>
                    <a:pt x="221109" y="1936604"/>
                  </a:lnTo>
                  <a:lnTo>
                    <a:pt x="221162" y="1936527"/>
                  </a:lnTo>
                  <a:lnTo>
                    <a:pt x="221211" y="1936445"/>
                  </a:lnTo>
                  <a:lnTo>
                    <a:pt x="221249" y="1936363"/>
                  </a:lnTo>
                  <a:lnTo>
                    <a:pt x="221298" y="1936208"/>
                  </a:lnTo>
                  <a:lnTo>
                    <a:pt x="221321" y="1936057"/>
                  </a:lnTo>
                  <a:lnTo>
                    <a:pt x="221310" y="1935920"/>
                  </a:lnTo>
                  <a:lnTo>
                    <a:pt x="221257" y="1935847"/>
                  </a:lnTo>
                  <a:lnTo>
                    <a:pt x="221060" y="1935738"/>
                  </a:lnTo>
                  <a:lnTo>
                    <a:pt x="220962" y="1935679"/>
                  </a:lnTo>
                  <a:lnTo>
                    <a:pt x="220894" y="1935601"/>
                  </a:lnTo>
                  <a:lnTo>
                    <a:pt x="220879" y="1935446"/>
                  </a:lnTo>
                  <a:lnTo>
                    <a:pt x="220932" y="1935227"/>
                  </a:lnTo>
                  <a:lnTo>
                    <a:pt x="221037" y="1934990"/>
                  </a:lnTo>
                  <a:lnTo>
                    <a:pt x="221170" y="1934789"/>
                  </a:lnTo>
                  <a:lnTo>
                    <a:pt x="221306" y="1934680"/>
                  </a:lnTo>
                  <a:lnTo>
                    <a:pt x="221396" y="1934661"/>
                  </a:lnTo>
                  <a:lnTo>
                    <a:pt x="221502" y="1934661"/>
                  </a:lnTo>
                  <a:lnTo>
                    <a:pt x="221604" y="1934666"/>
                  </a:lnTo>
                  <a:lnTo>
                    <a:pt x="221687" y="1934661"/>
                  </a:lnTo>
                  <a:lnTo>
                    <a:pt x="221733" y="1934598"/>
                  </a:lnTo>
                  <a:lnTo>
                    <a:pt x="221665" y="1934374"/>
                  </a:lnTo>
                  <a:lnTo>
                    <a:pt x="221661" y="1934260"/>
                  </a:lnTo>
                  <a:lnTo>
                    <a:pt x="221669" y="1934146"/>
                  </a:lnTo>
                  <a:lnTo>
                    <a:pt x="221687" y="1934032"/>
                  </a:lnTo>
                  <a:lnTo>
                    <a:pt x="221721" y="1933918"/>
                  </a:lnTo>
                  <a:lnTo>
                    <a:pt x="221767" y="1933822"/>
                  </a:lnTo>
                  <a:lnTo>
                    <a:pt x="221820" y="1933749"/>
                  </a:lnTo>
                  <a:lnTo>
                    <a:pt x="221888" y="1933685"/>
                  </a:lnTo>
                  <a:lnTo>
                    <a:pt x="221963" y="1933626"/>
                  </a:lnTo>
                  <a:lnTo>
                    <a:pt x="222031" y="1933562"/>
                  </a:lnTo>
                  <a:lnTo>
                    <a:pt x="222080" y="1933494"/>
                  </a:lnTo>
                  <a:lnTo>
                    <a:pt x="222111" y="1933389"/>
                  </a:lnTo>
                  <a:lnTo>
                    <a:pt x="222114" y="1933275"/>
                  </a:lnTo>
                  <a:lnTo>
                    <a:pt x="222103" y="1933033"/>
                  </a:lnTo>
                  <a:lnTo>
                    <a:pt x="222114" y="1932914"/>
                  </a:lnTo>
                  <a:lnTo>
                    <a:pt x="222156" y="1932787"/>
                  </a:lnTo>
                  <a:lnTo>
                    <a:pt x="222217" y="1932659"/>
                  </a:lnTo>
                  <a:lnTo>
                    <a:pt x="222356" y="1932408"/>
                  </a:lnTo>
                  <a:lnTo>
                    <a:pt x="222432" y="1932221"/>
                  </a:lnTo>
                  <a:lnTo>
                    <a:pt x="222466" y="1932103"/>
                  </a:lnTo>
                  <a:lnTo>
                    <a:pt x="222508" y="1931989"/>
                  </a:lnTo>
                  <a:lnTo>
                    <a:pt x="222636" y="1931815"/>
                  </a:lnTo>
                  <a:lnTo>
                    <a:pt x="222613" y="1931733"/>
                  </a:lnTo>
                  <a:lnTo>
                    <a:pt x="222545" y="1931701"/>
                  </a:lnTo>
                  <a:lnTo>
                    <a:pt x="222458" y="1931669"/>
                  </a:lnTo>
                  <a:lnTo>
                    <a:pt x="222383" y="1931633"/>
                  </a:lnTo>
                  <a:lnTo>
                    <a:pt x="222334" y="1931532"/>
                  </a:lnTo>
                  <a:lnTo>
                    <a:pt x="222432" y="1931254"/>
                  </a:lnTo>
                  <a:lnTo>
                    <a:pt x="222432" y="1931140"/>
                  </a:lnTo>
                  <a:lnTo>
                    <a:pt x="222417" y="1931026"/>
                  </a:lnTo>
                  <a:lnTo>
                    <a:pt x="222375" y="1930793"/>
                  </a:lnTo>
                  <a:lnTo>
                    <a:pt x="222375" y="1930679"/>
                  </a:lnTo>
                  <a:lnTo>
                    <a:pt x="222394" y="1930575"/>
                  </a:lnTo>
                  <a:lnTo>
                    <a:pt x="222462" y="1930369"/>
                  </a:lnTo>
                  <a:lnTo>
                    <a:pt x="222541" y="1930169"/>
                  </a:lnTo>
                  <a:lnTo>
                    <a:pt x="222632" y="1929904"/>
                  </a:lnTo>
                  <a:lnTo>
                    <a:pt x="222783" y="1929507"/>
                  </a:lnTo>
                  <a:lnTo>
                    <a:pt x="222776" y="1929170"/>
                  </a:lnTo>
                  <a:lnTo>
                    <a:pt x="222769" y="1929065"/>
                  </a:lnTo>
                  <a:lnTo>
                    <a:pt x="222753" y="1928832"/>
                  </a:lnTo>
                  <a:lnTo>
                    <a:pt x="222734" y="1928663"/>
                  </a:lnTo>
                  <a:lnTo>
                    <a:pt x="222655" y="1928226"/>
                  </a:lnTo>
                  <a:lnTo>
                    <a:pt x="222647" y="1928116"/>
                  </a:lnTo>
                  <a:lnTo>
                    <a:pt x="222655" y="1927893"/>
                  </a:lnTo>
                  <a:lnTo>
                    <a:pt x="222670" y="1927783"/>
                  </a:lnTo>
                  <a:lnTo>
                    <a:pt x="222693" y="1927674"/>
                  </a:lnTo>
                  <a:lnTo>
                    <a:pt x="222723" y="1927569"/>
                  </a:lnTo>
                  <a:lnTo>
                    <a:pt x="222795" y="1927427"/>
                  </a:lnTo>
                  <a:lnTo>
                    <a:pt x="222901" y="1927295"/>
                  </a:lnTo>
                  <a:lnTo>
                    <a:pt x="223014" y="1927167"/>
                  </a:lnTo>
                  <a:lnTo>
                    <a:pt x="223116" y="1927040"/>
                  </a:lnTo>
                  <a:lnTo>
                    <a:pt x="223184" y="1926898"/>
                  </a:lnTo>
                  <a:lnTo>
                    <a:pt x="223199" y="1926812"/>
                  </a:lnTo>
                  <a:lnTo>
                    <a:pt x="223207" y="1926533"/>
                  </a:lnTo>
                  <a:lnTo>
                    <a:pt x="223226" y="1926447"/>
                  </a:lnTo>
                  <a:lnTo>
                    <a:pt x="223267" y="1926360"/>
                  </a:lnTo>
                  <a:lnTo>
                    <a:pt x="223328" y="1926278"/>
                  </a:lnTo>
                  <a:lnTo>
                    <a:pt x="223396" y="1926200"/>
                  </a:lnTo>
                  <a:lnTo>
                    <a:pt x="223452" y="1926118"/>
                  </a:lnTo>
                  <a:lnTo>
                    <a:pt x="223490" y="1926032"/>
                  </a:lnTo>
                  <a:lnTo>
                    <a:pt x="223475" y="1925872"/>
                  </a:lnTo>
                  <a:lnTo>
                    <a:pt x="223384" y="1925694"/>
                  </a:lnTo>
                  <a:lnTo>
                    <a:pt x="223267" y="1925507"/>
                  </a:lnTo>
                  <a:lnTo>
                    <a:pt x="223176" y="1925325"/>
                  </a:lnTo>
                  <a:lnTo>
                    <a:pt x="223150" y="1925156"/>
                  </a:lnTo>
                  <a:lnTo>
                    <a:pt x="223199" y="1925015"/>
                  </a:lnTo>
                  <a:lnTo>
                    <a:pt x="223278" y="1924878"/>
                  </a:lnTo>
                  <a:lnTo>
                    <a:pt x="223381" y="1924746"/>
                  </a:lnTo>
                  <a:lnTo>
                    <a:pt x="223498" y="1924622"/>
                  </a:lnTo>
                  <a:lnTo>
                    <a:pt x="223615" y="1924517"/>
                  </a:lnTo>
                  <a:lnTo>
                    <a:pt x="223709" y="1924458"/>
                  </a:lnTo>
                  <a:lnTo>
                    <a:pt x="223815" y="1924408"/>
                  </a:lnTo>
                  <a:lnTo>
                    <a:pt x="223925" y="1924362"/>
                  </a:lnTo>
                  <a:lnTo>
                    <a:pt x="224023" y="1924308"/>
                  </a:lnTo>
                  <a:lnTo>
                    <a:pt x="224102" y="1924235"/>
                  </a:lnTo>
                  <a:lnTo>
                    <a:pt x="224151" y="1924143"/>
                  </a:lnTo>
                  <a:lnTo>
                    <a:pt x="224185" y="1924039"/>
                  </a:lnTo>
                  <a:lnTo>
                    <a:pt x="224269" y="1923491"/>
                  </a:lnTo>
                  <a:lnTo>
                    <a:pt x="224284" y="1923290"/>
                  </a:lnTo>
                  <a:lnTo>
                    <a:pt x="224295" y="1923085"/>
                  </a:lnTo>
                  <a:lnTo>
                    <a:pt x="224318" y="1922885"/>
                  </a:lnTo>
                  <a:lnTo>
                    <a:pt x="224355" y="1922693"/>
                  </a:lnTo>
                  <a:lnTo>
                    <a:pt x="224416" y="1922515"/>
                  </a:lnTo>
                  <a:lnTo>
                    <a:pt x="224495" y="1922342"/>
                  </a:lnTo>
                  <a:lnTo>
                    <a:pt x="224658" y="1922004"/>
                  </a:lnTo>
                  <a:lnTo>
                    <a:pt x="224726" y="1921826"/>
                  </a:lnTo>
                  <a:lnTo>
                    <a:pt x="224764" y="1921694"/>
                  </a:lnTo>
                  <a:lnTo>
                    <a:pt x="224824" y="1921425"/>
                  </a:lnTo>
                  <a:lnTo>
                    <a:pt x="224847" y="1921288"/>
                  </a:lnTo>
                  <a:lnTo>
                    <a:pt x="224866" y="1921151"/>
                  </a:lnTo>
                  <a:lnTo>
                    <a:pt x="224873" y="1920996"/>
                  </a:lnTo>
                  <a:lnTo>
                    <a:pt x="224869" y="1920841"/>
                  </a:lnTo>
                  <a:lnTo>
                    <a:pt x="224851" y="1920531"/>
                  </a:lnTo>
                  <a:lnTo>
                    <a:pt x="224847" y="1920376"/>
                  </a:lnTo>
                  <a:lnTo>
                    <a:pt x="224854" y="1920239"/>
                  </a:lnTo>
                  <a:lnTo>
                    <a:pt x="224881" y="1919970"/>
                  </a:lnTo>
                  <a:lnTo>
                    <a:pt x="224892" y="1919701"/>
                  </a:lnTo>
                  <a:lnTo>
                    <a:pt x="224877" y="1919519"/>
                  </a:lnTo>
                  <a:lnTo>
                    <a:pt x="224802" y="1919154"/>
                  </a:lnTo>
                  <a:lnTo>
                    <a:pt x="224779" y="1918971"/>
                  </a:lnTo>
                  <a:lnTo>
                    <a:pt x="224779" y="1918793"/>
                  </a:lnTo>
                  <a:lnTo>
                    <a:pt x="224794" y="1918684"/>
                  </a:lnTo>
                  <a:lnTo>
                    <a:pt x="224805" y="1918561"/>
                  </a:lnTo>
                  <a:lnTo>
                    <a:pt x="224828" y="1918447"/>
                  </a:lnTo>
                  <a:lnTo>
                    <a:pt x="224862" y="1918351"/>
                  </a:lnTo>
                  <a:lnTo>
                    <a:pt x="224919" y="1918278"/>
                  </a:lnTo>
                  <a:lnTo>
                    <a:pt x="225017" y="1918264"/>
                  </a:lnTo>
                  <a:lnTo>
                    <a:pt x="225157" y="1918305"/>
                  </a:lnTo>
                  <a:lnTo>
                    <a:pt x="225312" y="1918365"/>
                  </a:lnTo>
                  <a:lnTo>
                    <a:pt x="225455" y="1918401"/>
                  </a:lnTo>
                  <a:lnTo>
                    <a:pt x="225561" y="1918387"/>
                  </a:lnTo>
                  <a:lnTo>
                    <a:pt x="225614" y="1918333"/>
                  </a:lnTo>
                  <a:lnTo>
                    <a:pt x="225663" y="1918260"/>
                  </a:lnTo>
                  <a:lnTo>
                    <a:pt x="225731" y="1918091"/>
                  </a:lnTo>
                  <a:lnTo>
                    <a:pt x="225758" y="1918004"/>
                  </a:lnTo>
                  <a:lnTo>
                    <a:pt x="225788" y="1917858"/>
                  </a:lnTo>
                  <a:lnTo>
                    <a:pt x="225788" y="1917699"/>
                  </a:lnTo>
                  <a:lnTo>
                    <a:pt x="225776" y="1917539"/>
                  </a:lnTo>
                  <a:lnTo>
                    <a:pt x="225776" y="1917379"/>
                  </a:lnTo>
                  <a:lnTo>
                    <a:pt x="225807" y="1917229"/>
                  </a:lnTo>
                  <a:lnTo>
                    <a:pt x="225856" y="1917110"/>
                  </a:lnTo>
                  <a:lnTo>
                    <a:pt x="225928" y="1916992"/>
                  </a:lnTo>
                  <a:lnTo>
                    <a:pt x="226170" y="1916654"/>
                  </a:lnTo>
                  <a:lnTo>
                    <a:pt x="226290" y="1916504"/>
                  </a:lnTo>
                  <a:lnTo>
                    <a:pt x="226559" y="1916212"/>
                  </a:lnTo>
                  <a:lnTo>
                    <a:pt x="226676" y="1916057"/>
                  </a:lnTo>
                  <a:lnTo>
                    <a:pt x="226763" y="1915893"/>
                  </a:lnTo>
                  <a:lnTo>
                    <a:pt x="226789" y="1915806"/>
                  </a:lnTo>
                  <a:lnTo>
                    <a:pt x="226820" y="1915619"/>
                  </a:lnTo>
                  <a:lnTo>
                    <a:pt x="226838" y="1915528"/>
                  </a:lnTo>
                  <a:lnTo>
                    <a:pt x="226869" y="1915441"/>
                  </a:lnTo>
                  <a:lnTo>
                    <a:pt x="226933" y="1915341"/>
                  </a:lnTo>
                  <a:lnTo>
                    <a:pt x="227020" y="1915245"/>
                  </a:lnTo>
                  <a:lnTo>
                    <a:pt x="227118" y="1915158"/>
                  </a:lnTo>
                  <a:lnTo>
                    <a:pt x="227213" y="1915067"/>
                  </a:lnTo>
                  <a:lnTo>
                    <a:pt x="227292" y="1914967"/>
                  </a:lnTo>
                  <a:lnTo>
                    <a:pt x="227356" y="1914857"/>
                  </a:lnTo>
                  <a:lnTo>
                    <a:pt x="227409" y="1914743"/>
                  </a:lnTo>
                  <a:lnTo>
                    <a:pt x="227504" y="1914506"/>
                  </a:lnTo>
                  <a:lnTo>
                    <a:pt x="227560" y="1914392"/>
                  </a:lnTo>
                  <a:lnTo>
                    <a:pt x="227617" y="1914292"/>
                  </a:lnTo>
                  <a:lnTo>
                    <a:pt x="227874" y="1913889"/>
                  </a:lnTo>
                  <a:lnTo>
                    <a:pt x="228131" y="1913507"/>
                  </a:lnTo>
                  <a:lnTo>
                    <a:pt x="228191" y="1913402"/>
                  </a:lnTo>
                  <a:lnTo>
                    <a:pt x="228237" y="1913297"/>
                  </a:lnTo>
                  <a:lnTo>
                    <a:pt x="228316" y="1913078"/>
                  </a:lnTo>
                  <a:lnTo>
                    <a:pt x="228365" y="1912978"/>
                  </a:lnTo>
                  <a:lnTo>
                    <a:pt x="228426" y="1912891"/>
                  </a:lnTo>
                  <a:lnTo>
                    <a:pt x="228509" y="1912809"/>
                  </a:lnTo>
                  <a:lnTo>
                    <a:pt x="228607" y="1912736"/>
                  </a:lnTo>
                  <a:lnTo>
                    <a:pt x="228717" y="1912677"/>
                  </a:lnTo>
                  <a:lnTo>
                    <a:pt x="228826" y="1912627"/>
                  </a:lnTo>
                  <a:lnTo>
                    <a:pt x="228940" y="1912600"/>
                  </a:lnTo>
                  <a:lnTo>
                    <a:pt x="229189" y="1911852"/>
                  </a:lnTo>
                  <a:lnTo>
                    <a:pt x="229389" y="1911213"/>
                  </a:lnTo>
                  <a:lnTo>
                    <a:pt x="229465" y="1910930"/>
                  </a:lnTo>
                  <a:lnTo>
                    <a:pt x="229510" y="1910789"/>
                  </a:lnTo>
                  <a:lnTo>
                    <a:pt x="229559" y="1910652"/>
                  </a:lnTo>
                  <a:lnTo>
                    <a:pt x="229628" y="1910520"/>
                  </a:lnTo>
                  <a:lnTo>
                    <a:pt x="229707" y="1910387"/>
                  </a:lnTo>
                  <a:lnTo>
                    <a:pt x="229790" y="1910260"/>
                  </a:lnTo>
                  <a:lnTo>
                    <a:pt x="229858" y="1910127"/>
                  </a:lnTo>
                  <a:lnTo>
                    <a:pt x="229903" y="1909991"/>
                  </a:lnTo>
                  <a:lnTo>
                    <a:pt x="229918" y="1909817"/>
                  </a:lnTo>
                  <a:lnTo>
                    <a:pt x="229900" y="1909640"/>
                  </a:lnTo>
                  <a:lnTo>
                    <a:pt x="229820" y="1909270"/>
                  </a:lnTo>
                  <a:lnTo>
                    <a:pt x="229722" y="1908645"/>
                  </a:lnTo>
                  <a:lnTo>
                    <a:pt x="229707" y="1908499"/>
                  </a:lnTo>
                  <a:lnTo>
                    <a:pt x="229703" y="1908349"/>
                  </a:lnTo>
                  <a:lnTo>
                    <a:pt x="229722" y="1908157"/>
                  </a:lnTo>
                  <a:lnTo>
                    <a:pt x="229764" y="1907966"/>
                  </a:lnTo>
                  <a:lnTo>
                    <a:pt x="229873" y="1907578"/>
                  </a:lnTo>
                  <a:lnTo>
                    <a:pt x="229918" y="1907386"/>
                  </a:lnTo>
                  <a:lnTo>
                    <a:pt x="229960" y="1907117"/>
                  </a:lnTo>
                  <a:lnTo>
                    <a:pt x="230005" y="1906575"/>
                  </a:lnTo>
                  <a:lnTo>
                    <a:pt x="230047" y="1906310"/>
                  </a:lnTo>
                  <a:lnTo>
                    <a:pt x="230111" y="1906050"/>
                  </a:lnTo>
                  <a:lnTo>
                    <a:pt x="230168" y="1905895"/>
                  </a:lnTo>
                  <a:lnTo>
                    <a:pt x="230236" y="1905740"/>
                  </a:lnTo>
                  <a:lnTo>
                    <a:pt x="230308" y="1905589"/>
                  </a:lnTo>
                  <a:lnTo>
                    <a:pt x="230459" y="1905288"/>
                  </a:lnTo>
                  <a:lnTo>
                    <a:pt x="230531" y="1905165"/>
                  </a:lnTo>
                  <a:lnTo>
                    <a:pt x="230712" y="1904905"/>
                  </a:lnTo>
                  <a:lnTo>
                    <a:pt x="230765" y="1904787"/>
                  </a:lnTo>
                  <a:lnTo>
                    <a:pt x="230769" y="1904695"/>
                  </a:lnTo>
                  <a:lnTo>
                    <a:pt x="230693" y="1904654"/>
                  </a:lnTo>
                  <a:lnTo>
                    <a:pt x="230546" y="1904645"/>
                  </a:lnTo>
                  <a:lnTo>
                    <a:pt x="230353" y="1904650"/>
                  </a:lnTo>
                  <a:lnTo>
                    <a:pt x="229968" y="1904682"/>
                  </a:lnTo>
                  <a:lnTo>
                    <a:pt x="229809" y="1904686"/>
                  </a:lnTo>
                  <a:lnTo>
                    <a:pt x="229484" y="1904705"/>
                  </a:lnTo>
                  <a:lnTo>
                    <a:pt x="229325" y="1904727"/>
                  </a:lnTo>
                  <a:lnTo>
                    <a:pt x="229170" y="1904764"/>
                  </a:lnTo>
                  <a:lnTo>
                    <a:pt x="229038" y="1904809"/>
                  </a:lnTo>
                  <a:lnTo>
                    <a:pt x="228910" y="1904864"/>
                  </a:lnTo>
                  <a:lnTo>
                    <a:pt x="228781" y="1904924"/>
                  </a:lnTo>
                  <a:lnTo>
                    <a:pt x="228532" y="1905056"/>
                  </a:lnTo>
                  <a:lnTo>
                    <a:pt x="228361" y="1905156"/>
                  </a:lnTo>
                  <a:lnTo>
                    <a:pt x="228033" y="1905398"/>
                  </a:lnTo>
                  <a:lnTo>
                    <a:pt x="227866" y="1905503"/>
                  </a:lnTo>
                  <a:lnTo>
                    <a:pt x="227689" y="1905571"/>
                  </a:lnTo>
                  <a:lnTo>
                    <a:pt x="227545" y="1905608"/>
                  </a:lnTo>
                  <a:lnTo>
                    <a:pt x="227398" y="1905626"/>
                  </a:lnTo>
                  <a:lnTo>
                    <a:pt x="227247" y="1905635"/>
                  </a:lnTo>
                  <a:lnTo>
                    <a:pt x="227096" y="1905630"/>
                  </a:lnTo>
                  <a:lnTo>
                    <a:pt x="226933" y="1905567"/>
                  </a:lnTo>
                  <a:lnTo>
                    <a:pt x="226873" y="1905471"/>
                  </a:lnTo>
                  <a:lnTo>
                    <a:pt x="226797" y="1905398"/>
                  </a:lnTo>
                  <a:lnTo>
                    <a:pt x="226706" y="1905370"/>
                  </a:lnTo>
                  <a:lnTo>
                    <a:pt x="226581" y="1905375"/>
                  </a:lnTo>
                  <a:lnTo>
                    <a:pt x="226442" y="1905411"/>
                  </a:lnTo>
                  <a:lnTo>
                    <a:pt x="226306" y="1905462"/>
                  </a:lnTo>
                  <a:lnTo>
                    <a:pt x="226189" y="1905526"/>
                  </a:lnTo>
                  <a:lnTo>
                    <a:pt x="226083" y="1905603"/>
                  </a:lnTo>
                  <a:lnTo>
                    <a:pt x="225988" y="1905703"/>
                  </a:lnTo>
                  <a:lnTo>
                    <a:pt x="225901" y="1905817"/>
                  </a:lnTo>
                  <a:lnTo>
                    <a:pt x="225829" y="1905941"/>
                  </a:lnTo>
                  <a:lnTo>
                    <a:pt x="225765" y="1906064"/>
                  </a:lnTo>
                  <a:lnTo>
                    <a:pt x="225720" y="1906269"/>
                  </a:lnTo>
                  <a:lnTo>
                    <a:pt x="225727" y="1906492"/>
                  </a:lnTo>
                  <a:lnTo>
                    <a:pt x="225758" y="1906725"/>
                  </a:lnTo>
                  <a:lnTo>
                    <a:pt x="225780" y="1906962"/>
                  </a:lnTo>
                  <a:lnTo>
                    <a:pt x="225765" y="1907186"/>
                  </a:lnTo>
                  <a:lnTo>
                    <a:pt x="225731" y="1907332"/>
                  </a:lnTo>
                  <a:lnTo>
                    <a:pt x="225633" y="1907624"/>
                  </a:lnTo>
                  <a:lnTo>
                    <a:pt x="225516" y="1907906"/>
                  </a:lnTo>
                  <a:lnTo>
                    <a:pt x="225474" y="1908020"/>
                  </a:lnTo>
                  <a:lnTo>
                    <a:pt x="225327" y="1908362"/>
                  </a:lnTo>
                  <a:lnTo>
                    <a:pt x="225198" y="1908622"/>
                  </a:lnTo>
                  <a:lnTo>
                    <a:pt x="225119" y="1908773"/>
                  </a:lnTo>
                  <a:lnTo>
                    <a:pt x="225036" y="1908919"/>
                  </a:lnTo>
                  <a:lnTo>
                    <a:pt x="224949" y="1909060"/>
                  </a:lnTo>
                  <a:lnTo>
                    <a:pt x="224847" y="1909192"/>
                  </a:lnTo>
                  <a:lnTo>
                    <a:pt x="224684" y="1909375"/>
                  </a:lnTo>
                  <a:lnTo>
                    <a:pt x="224507" y="1909539"/>
                  </a:lnTo>
                  <a:lnTo>
                    <a:pt x="224408" y="1909617"/>
                  </a:lnTo>
                  <a:lnTo>
                    <a:pt x="224303" y="1909681"/>
                  </a:lnTo>
                  <a:lnTo>
                    <a:pt x="224061" y="1909785"/>
                  </a:lnTo>
                  <a:lnTo>
                    <a:pt x="223959" y="1909845"/>
                  </a:lnTo>
                  <a:lnTo>
                    <a:pt x="223895" y="1909922"/>
                  </a:lnTo>
                  <a:lnTo>
                    <a:pt x="223879" y="1910073"/>
                  </a:lnTo>
                  <a:lnTo>
                    <a:pt x="223887" y="1910150"/>
                  </a:lnTo>
                  <a:lnTo>
                    <a:pt x="223891" y="1910315"/>
                  </a:lnTo>
                  <a:lnTo>
                    <a:pt x="223857" y="1910474"/>
                  </a:lnTo>
                  <a:lnTo>
                    <a:pt x="223834" y="1910552"/>
                  </a:lnTo>
                  <a:lnTo>
                    <a:pt x="223762" y="1910684"/>
                  </a:lnTo>
                  <a:lnTo>
                    <a:pt x="223705" y="1910734"/>
                  </a:lnTo>
                  <a:lnTo>
                    <a:pt x="223630" y="1910775"/>
                  </a:lnTo>
                  <a:lnTo>
                    <a:pt x="223471" y="1910844"/>
                  </a:lnTo>
                  <a:lnTo>
                    <a:pt x="223369" y="1910948"/>
                  </a:lnTo>
                  <a:lnTo>
                    <a:pt x="223316" y="1911076"/>
                  </a:lnTo>
                  <a:lnTo>
                    <a:pt x="223248" y="1911186"/>
                  </a:lnTo>
                  <a:lnTo>
                    <a:pt x="223158" y="1911254"/>
                  </a:lnTo>
                  <a:lnTo>
                    <a:pt x="223033" y="1911313"/>
                  </a:lnTo>
                  <a:lnTo>
                    <a:pt x="222908" y="1911354"/>
                  </a:lnTo>
                  <a:lnTo>
                    <a:pt x="222802" y="1911373"/>
                  </a:lnTo>
                  <a:lnTo>
                    <a:pt x="222708" y="1911291"/>
                  </a:lnTo>
                  <a:lnTo>
                    <a:pt x="222723" y="1911094"/>
                  </a:lnTo>
                  <a:lnTo>
                    <a:pt x="222727" y="1911003"/>
                  </a:lnTo>
                  <a:lnTo>
                    <a:pt x="222644" y="1910917"/>
                  </a:lnTo>
                  <a:lnTo>
                    <a:pt x="222560" y="1910917"/>
                  </a:lnTo>
                  <a:lnTo>
                    <a:pt x="222462" y="1910930"/>
                  </a:lnTo>
                  <a:lnTo>
                    <a:pt x="222273" y="1910971"/>
                  </a:lnTo>
                  <a:lnTo>
                    <a:pt x="222077" y="1911017"/>
                  </a:lnTo>
                  <a:lnTo>
                    <a:pt x="221880" y="1911085"/>
                  </a:lnTo>
                  <a:lnTo>
                    <a:pt x="221687" y="1911167"/>
                  </a:lnTo>
                  <a:lnTo>
                    <a:pt x="221502" y="1911263"/>
                  </a:lnTo>
                  <a:lnTo>
                    <a:pt x="221325" y="1911368"/>
                  </a:lnTo>
                  <a:lnTo>
                    <a:pt x="221219" y="1911441"/>
                  </a:lnTo>
                  <a:lnTo>
                    <a:pt x="221019" y="1911605"/>
                  </a:lnTo>
                  <a:lnTo>
                    <a:pt x="220916" y="1911683"/>
                  </a:lnTo>
                  <a:lnTo>
                    <a:pt x="220811" y="1911751"/>
                  </a:lnTo>
                  <a:lnTo>
                    <a:pt x="220648" y="1911833"/>
                  </a:lnTo>
                  <a:lnTo>
                    <a:pt x="220482" y="1911897"/>
                  </a:lnTo>
                  <a:lnTo>
                    <a:pt x="220395" y="1911920"/>
                  </a:lnTo>
                  <a:lnTo>
                    <a:pt x="220285" y="1911943"/>
                  </a:lnTo>
                  <a:lnTo>
                    <a:pt x="220172" y="1911961"/>
                  </a:lnTo>
                  <a:lnTo>
                    <a:pt x="220059" y="1911966"/>
                  </a:lnTo>
                  <a:lnTo>
                    <a:pt x="219949" y="1911956"/>
                  </a:lnTo>
                  <a:lnTo>
                    <a:pt x="219847" y="1911929"/>
                  </a:lnTo>
                  <a:lnTo>
                    <a:pt x="219764" y="1911874"/>
                  </a:lnTo>
                  <a:lnTo>
                    <a:pt x="219688" y="1911792"/>
                  </a:lnTo>
                  <a:lnTo>
                    <a:pt x="219620" y="1911696"/>
                  </a:lnTo>
                  <a:lnTo>
                    <a:pt x="219545" y="1911605"/>
                  </a:lnTo>
                  <a:lnTo>
                    <a:pt x="219462" y="1911528"/>
                  </a:lnTo>
                  <a:lnTo>
                    <a:pt x="219318" y="1911441"/>
                  </a:lnTo>
                  <a:lnTo>
                    <a:pt x="219239" y="1911405"/>
                  </a:lnTo>
                  <a:lnTo>
                    <a:pt x="219076" y="1911345"/>
                  </a:lnTo>
                  <a:lnTo>
                    <a:pt x="218970" y="1911327"/>
                  </a:lnTo>
                  <a:lnTo>
                    <a:pt x="218861" y="1911322"/>
                  </a:lnTo>
                  <a:lnTo>
                    <a:pt x="218245" y="1911345"/>
                  </a:lnTo>
                  <a:lnTo>
                    <a:pt x="217957" y="1911345"/>
                  </a:lnTo>
                  <a:lnTo>
                    <a:pt x="217790" y="1911338"/>
                  </a:lnTo>
                  <a:lnTo>
                    <a:pt x="217757" y="1911336"/>
                  </a:lnTo>
                  <a:lnTo>
                    <a:pt x="217663" y="1911322"/>
                  </a:lnTo>
                  <a:lnTo>
                    <a:pt x="217568" y="1911300"/>
                  </a:lnTo>
                  <a:lnTo>
                    <a:pt x="217470" y="1911245"/>
                  </a:lnTo>
                  <a:lnTo>
                    <a:pt x="217379" y="1911167"/>
                  </a:lnTo>
                  <a:lnTo>
                    <a:pt x="217202" y="1910994"/>
                  </a:lnTo>
                  <a:lnTo>
                    <a:pt x="217107" y="1910917"/>
                  </a:lnTo>
                  <a:lnTo>
                    <a:pt x="217009" y="1910848"/>
                  </a:lnTo>
                  <a:lnTo>
                    <a:pt x="216812" y="1910720"/>
                  </a:lnTo>
                  <a:lnTo>
                    <a:pt x="216608" y="1910602"/>
                  </a:lnTo>
                  <a:lnTo>
                    <a:pt x="216480" y="1910556"/>
                  </a:lnTo>
                  <a:lnTo>
                    <a:pt x="216227" y="1910456"/>
                  </a:lnTo>
                  <a:lnTo>
                    <a:pt x="215977" y="1910346"/>
                  </a:lnTo>
                  <a:lnTo>
                    <a:pt x="215720" y="1910223"/>
                  </a:lnTo>
                  <a:lnTo>
                    <a:pt x="215592" y="1910155"/>
                  </a:lnTo>
                  <a:lnTo>
                    <a:pt x="215346" y="1910013"/>
                  </a:lnTo>
                  <a:lnTo>
                    <a:pt x="215104" y="1909826"/>
                  </a:lnTo>
                  <a:lnTo>
                    <a:pt x="214991" y="1909722"/>
                  </a:lnTo>
                  <a:lnTo>
                    <a:pt x="214870" y="1909626"/>
                  </a:lnTo>
                  <a:lnTo>
                    <a:pt x="214745" y="1909535"/>
                  </a:lnTo>
                  <a:lnTo>
                    <a:pt x="214518" y="1909416"/>
                  </a:lnTo>
                  <a:lnTo>
                    <a:pt x="214401" y="1909361"/>
                  </a:lnTo>
                  <a:lnTo>
                    <a:pt x="214280" y="1909311"/>
                  </a:lnTo>
                  <a:lnTo>
                    <a:pt x="214072" y="1909211"/>
                  </a:lnTo>
                  <a:lnTo>
                    <a:pt x="213978" y="1909170"/>
                  </a:lnTo>
                  <a:lnTo>
                    <a:pt x="213793" y="1909078"/>
                  </a:lnTo>
                  <a:lnTo>
                    <a:pt x="213706" y="1909028"/>
                  </a:lnTo>
                  <a:lnTo>
                    <a:pt x="213430" y="1908846"/>
                  </a:lnTo>
                  <a:lnTo>
                    <a:pt x="213298" y="1908746"/>
                  </a:lnTo>
                  <a:lnTo>
                    <a:pt x="213173" y="1908636"/>
                  </a:lnTo>
                  <a:lnTo>
                    <a:pt x="213052" y="1908522"/>
                  </a:lnTo>
                  <a:lnTo>
                    <a:pt x="212942" y="1908403"/>
                  </a:lnTo>
                  <a:lnTo>
                    <a:pt x="212844" y="1908276"/>
                  </a:lnTo>
                  <a:lnTo>
                    <a:pt x="212553" y="1907874"/>
                  </a:lnTo>
                  <a:lnTo>
                    <a:pt x="212190" y="1907437"/>
                  </a:lnTo>
                  <a:lnTo>
                    <a:pt x="212096" y="1907327"/>
                  </a:lnTo>
                  <a:lnTo>
                    <a:pt x="211676" y="1906784"/>
                  </a:lnTo>
                  <a:lnTo>
                    <a:pt x="211525" y="1906620"/>
                  </a:lnTo>
                  <a:lnTo>
                    <a:pt x="211355" y="1906479"/>
                  </a:lnTo>
                  <a:lnTo>
                    <a:pt x="211249" y="1906410"/>
                  </a:lnTo>
                  <a:lnTo>
                    <a:pt x="211004" y="1906278"/>
                  </a:lnTo>
                  <a:lnTo>
                    <a:pt x="210883" y="1906278"/>
                  </a:lnTo>
                  <a:lnTo>
                    <a:pt x="210947" y="1906360"/>
                  </a:lnTo>
                  <a:lnTo>
                    <a:pt x="211026" y="1906451"/>
                  </a:lnTo>
                  <a:lnTo>
                    <a:pt x="211098" y="1906552"/>
                  </a:lnTo>
                  <a:lnTo>
                    <a:pt x="211132" y="1906648"/>
                  </a:lnTo>
                  <a:lnTo>
                    <a:pt x="211125" y="1906739"/>
                  </a:lnTo>
                  <a:lnTo>
                    <a:pt x="211102" y="1906839"/>
                  </a:lnTo>
                  <a:lnTo>
                    <a:pt x="211060" y="1906939"/>
                  </a:lnTo>
                  <a:lnTo>
                    <a:pt x="211011" y="1907017"/>
                  </a:lnTo>
                  <a:lnTo>
                    <a:pt x="210886" y="1907058"/>
                  </a:lnTo>
                  <a:lnTo>
                    <a:pt x="210803" y="1907017"/>
                  </a:lnTo>
                  <a:lnTo>
                    <a:pt x="210543" y="1906807"/>
                  </a:lnTo>
                  <a:lnTo>
                    <a:pt x="210437" y="1906716"/>
                  </a:lnTo>
                  <a:lnTo>
                    <a:pt x="210342" y="1906611"/>
                  </a:lnTo>
                  <a:lnTo>
                    <a:pt x="210063" y="1906283"/>
                  </a:lnTo>
                  <a:lnTo>
                    <a:pt x="209794" y="1906004"/>
                  </a:lnTo>
                  <a:lnTo>
                    <a:pt x="209711" y="1905909"/>
                  </a:lnTo>
                  <a:lnTo>
                    <a:pt x="209632" y="1905808"/>
                  </a:lnTo>
                  <a:lnTo>
                    <a:pt x="209575" y="1905717"/>
                  </a:lnTo>
                  <a:lnTo>
                    <a:pt x="209522" y="1905617"/>
                  </a:lnTo>
                  <a:lnTo>
                    <a:pt x="209424" y="1905411"/>
                  </a:lnTo>
                  <a:lnTo>
                    <a:pt x="209303" y="1905193"/>
                  </a:lnTo>
                  <a:lnTo>
                    <a:pt x="209152" y="1904951"/>
                  </a:lnTo>
                  <a:lnTo>
                    <a:pt x="209072" y="1904832"/>
                  </a:lnTo>
                  <a:lnTo>
                    <a:pt x="208925" y="1904622"/>
                  </a:lnTo>
                  <a:lnTo>
                    <a:pt x="208778" y="1904436"/>
                  </a:lnTo>
                  <a:lnTo>
                    <a:pt x="208634" y="1904244"/>
                  </a:lnTo>
                  <a:lnTo>
                    <a:pt x="208351" y="1903824"/>
                  </a:lnTo>
                  <a:lnTo>
                    <a:pt x="208158" y="1903551"/>
                  </a:lnTo>
                  <a:lnTo>
                    <a:pt x="208018" y="1903377"/>
                  </a:lnTo>
                  <a:lnTo>
                    <a:pt x="207716" y="1903049"/>
                  </a:lnTo>
                  <a:lnTo>
                    <a:pt x="207568" y="1902880"/>
                  </a:lnTo>
                  <a:lnTo>
                    <a:pt x="207444" y="1902702"/>
                  </a:lnTo>
                  <a:lnTo>
                    <a:pt x="207387" y="1902602"/>
                  </a:lnTo>
                  <a:lnTo>
                    <a:pt x="207296" y="1902392"/>
                  </a:lnTo>
                  <a:lnTo>
                    <a:pt x="207247" y="1902292"/>
                  </a:lnTo>
                  <a:lnTo>
                    <a:pt x="207183" y="1902205"/>
                  </a:lnTo>
                  <a:lnTo>
                    <a:pt x="207107" y="1902137"/>
                  </a:lnTo>
                  <a:lnTo>
                    <a:pt x="207017" y="1902078"/>
                  </a:lnTo>
                  <a:lnTo>
                    <a:pt x="206831" y="1901968"/>
                  </a:lnTo>
                  <a:lnTo>
                    <a:pt x="206748" y="1901904"/>
                  </a:lnTo>
                  <a:lnTo>
                    <a:pt x="206661" y="1901822"/>
                  </a:lnTo>
                  <a:lnTo>
                    <a:pt x="206499" y="1901640"/>
                  </a:lnTo>
                  <a:lnTo>
                    <a:pt x="206340" y="1901453"/>
                  </a:lnTo>
                  <a:lnTo>
                    <a:pt x="206136" y="1901184"/>
                  </a:lnTo>
                  <a:lnTo>
                    <a:pt x="206064" y="1901101"/>
                  </a:lnTo>
                  <a:lnTo>
                    <a:pt x="205981" y="1901029"/>
                  </a:lnTo>
                  <a:lnTo>
                    <a:pt x="205898" y="1900983"/>
                  </a:lnTo>
                  <a:lnTo>
                    <a:pt x="205803" y="1900947"/>
                  </a:lnTo>
                  <a:lnTo>
                    <a:pt x="205611" y="1900887"/>
                  </a:lnTo>
                  <a:lnTo>
                    <a:pt x="205520" y="1900851"/>
                  </a:lnTo>
                  <a:lnTo>
                    <a:pt x="205410" y="1900791"/>
                  </a:lnTo>
                  <a:lnTo>
                    <a:pt x="205199" y="1900659"/>
                  </a:lnTo>
                  <a:lnTo>
                    <a:pt x="205101" y="1900582"/>
                  </a:lnTo>
                  <a:lnTo>
                    <a:pt x="205014" y="1900495"/>
                  </a:lnTo>
                  <a:lnTo>
                    <a:pt x="204934" y="1900367"/>
                  </a:lnTo>
                  <a:lnTo>
                    <a:pt x="204894" y="1900260"/>
                  </a:lnTo>
                  <a:lnTo>
                    <a:pt x="204821" y="1900048"/>
                  </a:lnTo>
                  <a:lnTo>
                    <a:pt x="204760" y="1899916"/>
                  </a:lnTo>
                  <a:lnTo>
                    <a:pt x="204681" y="1899852"/>
                  </a:lnTo>
                  <a:lnTo>
                    <a:pt x="204598" y="1899843"/>
                  </a:lnTo>
                  <a:lnTo>
                    <a:pt x="204503" y="1899847"/>
                  </a:lnTo>
                  <a:lnTo>
                    <a:pt x="204405" y="1899866"/>
                  </a:lnTo>
                  <a:lnTo>
                    <a:pt x="204322" y="1899897"/>
                  </a:lnTo>
                  <a:lnTo>
                    <a:pt x="204250" y="1900011"/>
                  </a:lnTo>
                  <a:lnTo>
                    <a:pt x="204265" y="1900112"/>
                  </a:lnTo>
                  <a:lnTo>
                    <a:pt x="204303" y="1900226"/>
                  </a:lnTo>
                  <a:lnTo>
                    <a:pt x="204352" y="1900340"/>
                  </a:lnTo>
                  <a:lnTo>
                    <a:pt x="204405" y="1900436"/>
                  </a:lnTo>
                  <a:lnTo>
                    <a:pt x="204451" y="1900509"/>
                  </a:lnTo>
                  <a:lnTo>
                    <a:pt x="204500" y="1900577"/>
                  </a:lnTo>
                  <a:lnTo>
                    <a:pt x="204556" y="1900641"/>
                  </a:lnTo>
                  <a:lnTo>
                    <a:pt x="204730" y="1900801"/>
                  </a:lnTo>
                  <a:lnTo>
                    <a:pt x="204787" y="1900883"/>
                  </a:lnTo>
                  <a:lnTo>
                    <a:pt x="204825" y="1900965"/>
                  </a:lnTo>
                  <a:lnTo>
                    <a:pt x="204851" y="1901056"/>
                  </a:lnTo>
                  <a:lnTo>
                    <a:pt x="204870" y="1901152"/>
                  </a:lnTo>
                  <a:lnTo>
                    <a:pt x="204893" y="1901243"/>
                  </a:lnTo>
                  <a:lnTo>
                    <a:pt x="204927" y="1901330"/>
                  </a:lnTo>
                  <a:lnTo>
                    <a:pt x="204964" y="1901403"/>
                  </a:lnTo>
                  <a:lnTo>
                    <a:pt x="205055" y="1901544"/>
                  </a:lnTo>
                  <a:lnTo>
                    <a:pt x="205108" y="1901612"/>
                  </a:lnTo>
                  <a:lnTo>
                    <a:pt x="205225" y="1901745"/>
                  </a:lnTo>
                  <a:lnTo>
                    <a:pt x="205358" y="1901863"/>
                  </a:lnTo>
                  <a:lnTo>
                    <a:pt x="205497" y="1901977"/>
                  </a:lnTo>
                  <a:lnTo>
                    <a:pt x="205588" y="1902036"/>
                  </a:lnTo>
                  <a:lnTo>
                    <a:pt x="205868" y="1902196"/>
                  </a:lnTo>
                  <a:lnTo>
                    <a:pt x="205958" y="1902255"/>
                  </a:lnTo>
                  <a:lnTo>
                    <a:pt x="206034" y="1902310"/>
                  </a:lnTo>
                  <a:lnTo>
                    <a:pt x="206185" y="1902429"/>
                  </a:lnTo>
                  <a:lnTo>
                    <a:pt x="206321" y="1902556"/>
                  </a:lnTo>
                  <a:lnTo>
                    <a:pt x="206389" y="1902639"/>
                  </a:lnTo>
                  <a:lnTo>
                    <a:pt x="206450" y="1902721"/>
                  </a:lnTo>
                  <a:lnTo>
                    <a:pt x="206567" y="1902894"/>
                  </a:lnTo>
                  <a:lnTo>
                    <a:pt x="206631" y="1902981"/>
                  </a:lnTo>
                  <a:lnTo>
                    <a:pt x="206714" y="1903081"/>
                  </a:lnTo>
                  <a:lnTo>
                    <a:pt x="206900" y="1903272"/>
                  </a:lnTo>
                  <a:lnTo>
                    <a:pt x="206971" y="1903373"/>
                  </a:lnTo>
                  <a:lnTo>
                    <a:pt x="207013" y="1903478"/>
                  </a:lnTo>
                  <a:lnTo>
                    <a:pt x="207009" y="1903574"/>
                  </a:lnTo>
                  <a:lnTo>
                    <a:pt x="206979" y="1903674"/>
                  </a:lnTo>
                  <a:lnTo>
                    <a:pt x="206907" y="1903874"/>
                  </a:lnTo>
                  <a:lnTo>
                    <a:pt x="206903" y="1903966"/>
                  </a:lnTo>
                  <a:lnTo>
                    <a:pt x="206926" y="1904052"/>
                  </a:lnTo>
                  <a:lnTo>
                    <a:pt x="207013" y="1904212"/>
                  </a:lnTo>
                  <a:lnTo>
                    <a:pt x="207190" y="1904463"/>
                  </a:lnTo>
                  <a:lnTo>
                    <a:pt x="207266" y="1904563"/>
                  </a:lnTo>
                  <a:lnTo>
                    <a:pt x="207440" y="1904746"/>
                  </a:lnTo>
                  <a:lnTo>
                    <a:pt x="207534" y="1904828"/>
                  </a:lnTo>
                  <a:lnTo>
                    <a:pt x="207621" y="1905047"/>
                  </a:lnTo>
                  <a:lnTo>
                    <a:pt x="207693" y="1905266"/>
                  </a:lnTo>
                  <a:lnTo>
                    <a:pt x="207791" y="1905713"/>
                  </a:lnTo>
                  <a:lnTo>
                    <a:pt x="207848" y="1905932"/>
                  </a:lnTo>
                  <a:lnTo>
                    <a:pt x="207927" y="1906137"/>
                  </a:lnTo>
                  <a:lnTo>
                    <a:pt x="208003" y="1906274"/>
                  </a:lnTo>
                  <a:lnTo>
                    <a:pt x="208086" y="1906406"/>
                  </a:lnTo>
                  <a:lnTo>
                    <a:pt x="208177" y="1906533"/>
                  </a:lnTo>
                  <a:lnTo>
                    <a:pt x="208347" y="1906798"/>
                  </a:lnTo>
                  <a:lnTo>
                    <a:pt x="208464" y="1907008"/>
                  </a:lnTo>
                  <a:lnTo>
                    <a:pt x="208679" y="1907446"/>
                  </a:lnTo>
                  <a:lnTo>
                    <a:pt x="208778" y="1907669"/>
                  </a:lnTo>
                  <a:lnTo>
                    <a:pt x="208868" y="1907893"/>
                  </a:lnTo>
                  <a:lnTo>
                    <a:pt x="208982" y="1908198"/>
                  </a:lnTo>
                  <a:lnTo>
                    <a:pt x="209088" y="1908513"/>
                  </a:lnTo>
                  <a:lnTo>
                    <a:pt x="209182" y="1908832"/>
                  </a:lnTo>
                  <a:lnTo>
                    <a:pt x="209261" y="1909151"/>
                  </a:lnTo>
                  <a:lnTo>
                    <a:pt x="209326" y="1909475"/>
                  </a:lnTo>
                  <a:lnTo>
                    <a:pt x="209345" y="1909681"/>
                  </a:lnTo>
                  <a:lnTo>
                    <a:pt x="209348" y="1909895"/>
                  </a:lnTo>
                  <a:lnTo>
                    <a:pt x="209348" y="1910105"/>
                  </a:lnTo>
                  <a:lnTo>
                    <a:pt x="209364" y="1910310"/>
                  </a:lnTo>
                  <a:lnTo>
                    <a:pt x="209413" y="1910506"/>
                  </a:lnTo>
                  <a:lnTo>
                    <a:pt x="209484" y="1910657"/>
                  </a:lnTo>
                  <a:lnTo>
                    <a:pt x="209575" y="1910802"/>
                  </a:lnTo>
                  <a:lnTo>
                    <a:pt x="209677" y="1910944"/>
                  </a:lnTo>
                  <a:lnTo>
                    <a:pt x="209885" y="1911217"/>
                  </a:lnTo>
                  <a:lnTo>
                    <a:pt x="210119" y="1911560"/>
                  </a:lnTo>
                  <a:lnTo>
                    <a:pt x="210240" y="1911724"/>
                  </a:lnTo>
                  <a:lnTo>
                    <a:pt x="210372" y="1911870"/>
                  </a:lnTo>
                  <a:lnTo>
                    <a:pt x="210520" y="1911993"/>
                  </a:lnTo>
                  <a:lnTo>
                    <a:pt x="210724" y="1912093"/>
                  </a:lnTo>
                  <a:lnTo>
                    <a:pt x="210955" y="1912171"/>
                  </a:lnTo>
                  <a:lnTo>
                    <a:pt x="211196" y="1912216"/>
                  </a:lnTo>
                  <a:lnTo>
                    <a:pt x="211438" y="1912235"/>
                  </a:lnTo>
                  <a:lnTo>
                    <a:pt x="211665" y="1912212"/>
                  </a:lnTo>
                  <a:lnTo>
                    <a:pt x="211873" y="1912385"/>
                  </a:lnTo>
                  <a:lnTo>
                    <a:pt x="212069" y="1912577"/>
                  </a:lnTo>
                  <a:lnTo>
                    <a:pt x="212160" y="1912677"/>
                  </a:lnTo>
                  <a:lnTo>
                    <a:pt x="212221" y="1912750"/>
                  </a:lnTo>
                  <a:lnTo>
                    <a:pt x="212394" y="1912969"/>
                  </a:lnTo>
                  <a:lnTo>
                    <a:pt x="212447" y="1913046"/>
                  </a:lnTo>
                  <a:lnTo>
                    <a:pt x="212602" y="1913302"/>
                  </a:lnTo>
                  <a:lnTo>
                    <a:pt x="212674" y="1913439"/>
                  </a:lnTo>
                  <a:lnTo>
                    <a:pt x="212731" y="1913576"/>
                  </a:lnTo>
                  <a:lnTo>
                    <a:pt x="212776" y="1913717"/>
                  </a:lnTo>
                  <a:lnTo>
                    <a:pt x="212795" y="1913813"/>
                  </a:lnTo>
                  <a:lnTo>
                    <a:pt x="212814" y="1914123"/>
                  </a:lnTo>
                  <a:lnTo>
                    <a:pt x="212837" y="1914219"/>
                  </a:lnTo>
                  <a:lnTo>
                    <a:pt x="212901" y="1914365"/>
                  </a:lnTo>
                  <a:lnTo>
                    <a:pt x="212999" y="1914501"/>
                  </a:lnTo>
                  <a:lnTo>
                    <a:pt x="213109" y="1914634"/>
                  </a:lnTo>
                  <a:lnTo>
                    <a:pt x="213347" y="1914889"/>
                  </a:lnTo>
                  <a:lnTo>
                    <a:pt x="213475" y="1915040"/>
                  </a:lnTo>
                  <a:lnTo>
                    <a:pt x="213611" y="1915181"/>
                  </a:lnTo>
                  <a:lnTo>
                    <a:pt x="213755" y="1915322"/>
                  </a:lnTo>
                  <a:lnTo>
                    <a:pt x="213898" y="1915459"/>
                  </a:lnTo>
                  <a:lnTo>
                    <a:pt x="214046" y="1915591"/>
                  </a:lnTo>
                  <a:lnTo>
                    <a:pt x="214072" y="1915756"/>
                  </a:lnTo>
                  <a:lnTo>
                    <a:pt x="214118" y="1915924"/>
                  </a:lnTo>
                  <a:lnTo>
                    <a:pt x="214178" y="1916089"/>
                  </a:lnTo>
                  <a:lnTo>
                    <a:pt x="214254" y="1916244"/>
                  </a:lnTo>
                  <a:lnTo>
                    <a:pt x="214348" y="1916385"/>
                  </a:lnTo>
                  <a:lnTo>
                    <a:pt x="214458" y="1916508"/>
                  </a:lnTo>
                  <a:lnTo>
                    <a:pt x="214594" y="1916613"/>
                  </a:lnTo>
                  <a:lnTo>
                    <a:pt x="214889" y="1916809"/>
                  </a:lnTo>
                  <a:lnTo>
                    <a:pt x="215142" y="1916996"/>
                  </a:lnTo>
                  <a:lnTo>
                    <a:pt x="215267" y="1917074"/>
                  </a:lnTo>
                  <a:lnTo>
                    <a:pt x="215380" y="1917156"/>
                  </a:lnTo>
                  <a:lnTo>
                    <a:pt x="215482" y="1917247"/>
                  </a:lnTo>
                  <a:lnTo>
                    <a:pt x="215558" y="1917347"/>
                  </a:lnTo>
                  <a:lnTo>
                    <a:pt x="215595" y="1917489"/>
                  </a:lnTo>
                  <a:lnTo>
                    <a:pt x="215592" y="1917653"/>
                  </a:lnTo>
                  <a:lnTo>
                    <a:pt x="215573" y="1917822"/>
                  </a:lnTo>
                  <a:lnTo>
                    <a:pt x="215573" y="1917981"/>
                  </a:lnTo>
                  <a:lnTo>
                    <a:pt x="215611" y="1918114"/>
                  </a:lnTo>
                  <a:lnTo>
                    <a:pt x="215667" y="1918187"/>
                  </a:lnTo>
                  <a:lnTo>
                    <a:pt x="215731" y="1918251"/>
                  </a:lnTo>
                  <a:lnTo>
                    <a:pt x="215807" y="1918310"/>
                  </a:lnTo>
                  <a:lnTo>
                    <a:pt x="215886" y="1918365"/>
                  </a:lnTo>
                  <a:lnTo>
                    <a:pt x="215966" y="1918415"/>
                  </a:lnTo>
                  <a:lnTo>
                    <a:pt x="216071" y="1918465"/>
                  </a:lnTo>
                  <a:lnTo>
                    <a:pt x="216189" y="1918501"/>
                  </a:lnTo>
                  <a:lnTo>
                    <a:pt x="216427" y="1918565"/>
                  </a:lnTo>
                  <a:lnTo>
                    <a:pt x="216786" y="1918679"/>
                  </a:lnTo>
                  <a:lnTo>
                    <a:pt x="216907" y="1918720"/>
                  </a:lnTo>
                  <a:lnTo>
                    <a:pt x="217020" y="1918771"/>
                  </a:lnTo>
                  <a:lnTo>
                    <a:pt x="217122" y="1918839"/>
                  </a:lnTo>
                  <a:lnTo>
                    <a:pt x="217217" y="1918953"/>
                  </a:lnTo>
                  <a:lnTo>
                    <a:pt x="217292" y="1919099"/>
                  </a:lnTo>
                  <a:lnTo>
                    <a:pt x="217353" y="1919259"/>
                  </a:lnTo>
                  <a:lnTo>
                    <a:pt x="217466" y="1919587"/>
                  </a:lnTo>
                  <a:lnTo>
                    <a:pt x="217557" y="1919792"/>
                  </a:lnTo>
                  <a:lnTo>
                    <a:pt x="217636" y="1920002"/>
                  </a:lnTo>
                  <a:lnTo>
                    <a:pt x="217655" y="1920107"/>
                  </a:lnTo>
                  <a:lnTo>
                    <a:pt x="217659" y="1920225"/>
                  </a:lnTo>
                  <a:lnTo>
                    <a:pt x="217647" y="1920344"/>
                  </a:lnTo>
                  <a:lnTo>
                    <a:pt x="217579" y="1920714"/>
                  </a:lnTo>
                  <a:lnTo>
                    <a:pt x="217557" y="1920896"/>
                  </a:lnTo>
                  <a:lnTo>
                    <a:pt x="217545" y="1921083"/>
                  </a:lnTo>
                  <a:lnTo>
                    <a:pt x="217523" y="1921270"/>
                  </a:lnTo>
                  <a:lnTo>
                    <a:pt x="217481" y="1921443"/>
                  </a:lnTo>
                  <a:lnTo>
                    <a:pt x="217406" y="1921585"/>
                  </a:lnTo>
                  <a:lnTo>
                    <a:pt x="217341" y="1921653"/>
                  </a:lnTo>
                  <a:lnTo>
                    <a:pt x="217262" y="1921717"/>
                  </a:lnTo>
                  <a:lnTo>
                    <a:pt x="217096" y="1921831"/>
                  </a:lnTo>
                  <a:lnTo>
                    <a:pt x="217020" y="1921890"/>
                  </a:lnTo>
                  <a:lnTo>
                    <a:pt x="216831" y="1922095"/>
                  </a:lnTo>
                  <a:lnTo>
                    <a:pt x="216661" y="1922324"/>
                  </a:lnTo>
                  <a:lnTo>
                    <a:pt x="216514" y="1922574"/>
                  </a:lnTo>
                  <a:lnTo>
                    <a:pt x="216393" y="1922830"/>
                  </a:lnTo>
                  <a:lnTo>
                    <a:pt x="216306" y="1923090"/>
                  </a:lnTo>
                  <a:lnTo>
                    <a:pt x="216975" y="1923103"/>
                  </a:lnTo>
                  <a:lnTo>
                    <a:pt x="215898" y="1925129"/>
                  </a:lnTo>
                  <a:lnTo>
                    <a:pt x="215871" y="1925238"/>
                  </a:lnTo>
                  <a:lnTo>
                    <a:pt x="215815" y="1925329"/>
                  </a:lnTo>
                  <a:lnTo>
                    <a:pt x="215747" y="1925338"/>
                  </a:lnTo>
                  <a:lnTo>
                    <a:pt x="215633" y="1925297"/>
                  </a:lnTo>
                  <a:lnTo>
                    <a:pt x="215501" y="1925243"/>
                  </a:lnTo>
                  <a:lnTo>
                    <a:pt x="215376" y="1925202"/>
                  </a:lnTo>
                  <a:lnTo>
                    <a:pt x="215278" y="1925206"/>
                  </a:lnTo>
                  <a:lnTo>
                    <a:pt x="215210" y="1925284"/>
                  </a:lnTo>
                  <a:lnTo>
                    <a:pt x="215153" y="1925411"/>
                  </a:lnTo>
                  <a:lnTo>
                    <a:pt x="215119" y="1925562"/>
                  </a:lnTo>
                  <a:lnTo>
                    <a:pt x="215108" y="1925703"/>
                  </a:lnTo>
                  <a:lnTo>
                    <a:pt x="215134" y="1925804"/>
                  </a:lnTo>
                  <a:lnTo>
                    <a:pt x="215089" y="1925986"/>
                  </a:lnTo>
                  <a:lnTo>
                    <a:pt x="215036" y="1926173"/>
                  </a:lnTo>
                  <a:lnTo>
                    <a:pt x="214972" y="1926356"/>
                  </a:lnTo>
                  <a:lnTo>
                    <a:pt x="214900" y="1926533"/>
                  </a:lnTo>
                  <a:lnTo>
                    <a:pt x="214817" y="1926702"/>
                  </a:lnTo>
                  <a:lnTo>
                    <a:pt x="214688" y="1926912"/>
                  </a:lnTo>
                  <a:lnTo>
                    <a:pt x="214522" y="1927140"/>
                  </a:lnTo>
                  <a:lnTo>
                    <a:pt x="214458" y="1927222"/>
                  </a:lnTo>
                  <a:lnTo>
                    <a:pt x="214239" y="1927505"/>
                  </a:lnTo>
                  <a:lnTo>
                    <a:pt x="214201" y="1927573"/>
                  </a:lnTo>
                  <a:lnTo>
                    <a:pt x="214261" y="1927610"/>
                  </a:lnTo>
                  <a:lnTo>
                    <a:pt x="214337" y="1927633"/>
                  </a:lnTo>
                  <a:lnTo>
                    <a:pt x="214416" y="1927651"/>
                  </a:lnTo>
                  <a:lnTo>
                    <a:pt x="214549" y="1927710"/>
                  </a:lnTo>
                  <a:lnTo>
                    <a:pt x="214590" y="1927792"/>
                  </a:lnTo>
                  <a:lnTo>
                    <a:pt x="214605" y="1927911"/>
                  </a:lnTo>
                  <a:lnTo>
                    <a:pt x="214598" y="1928048"/>
                  </a:lnTo>
                  <a:lnTo>
                    <a:pt x="214564" y="1928312"/>
                  </a:lnTo>
                  <a:lnTo>
                    <a:pt x="214518" y="1928613"/>
                  </a:lnTo>
                  <a:lnTo>
                    <a:pt x="214480" y="1928759"/>
                  </a:lnTo>
                  <a:lnTo>
                    <a:pt x="214424" y="1928882"/>
                  </a:lnTo>
                  <a:lnTo>
                    <a:pt x="214348" y="1928965"/>
                  </a:lnTo>
                  <a:lnTo>
                    <a:pt x="214227" y="1928983"/>
                  </a:lnTo>
                  <a:lnTo>
                    <a:pt x="214061" y="1928942"/>
                  </a:lnTo>
                  <a:lnTo>
                    <a:pt x="213887" y="1928878"/>
                  </a:lnTo>
                  <a:lnTo>
                    <a:pt x="213736" y="1928837"/>
                  </a:lnTo>
                  <a:lnTo>
                    <a:pt x="213649" y="1928850"/>
                  </a:lnTo>
                  <a:lnTo>
                    <a:pt x="213623" y="1928937"/>
                  </a:lnTo>
                  <a:lnTo>
                    <a:pt x="213638" y="1929051"/>
                  </a:lnTo>
                  <a:lnTo>
                    <a:pt x="213672" y="1929188"/>
                  </a:lnTo>
                  <a:lnTo>
                    <a:pt x="213702" y="1929329"/>
                  </a:lnTo>
                  <a:lnTo>
                    <a:pt x="213713" y="1929457"/>
                  </a:lnTo>
                  <a:lnTo>
                    <a:pt x="213664" y="1929635"/>
                  </a:lnTo>
                  <a:lnTo>
                    <a:pt x="213573" y="1929817"/>
                  </a:lnTo>
                  <a:lnTo>
                    <a:pt x="213479" y="1929995"/>
                  </a:lnTo>
                  <a:lnTo>
                    <a:pt x="213415" y="1930155"/>
                  </a:lnTo>
                  <a:lnTo>
                    <a:pt x="213422" y="1930287"/>
                  </a:lnTo>
                  <a:lnTo>
                    <a:pt x="213513" y="1930392"/>
                  </a:lnTo>
                  <a:lnTo>
                    <a:pt x="213573" y="1930438"/>
                  </a:lnTo>
                  <a:lnTo>
                    <a:pt x="213668" y="1930543"/>
                  </a:lnTo>
                  <a:lnTo>
                    <a:pt x="213698" y="1930657"/>
                  </a:lnTo>
                  <a:lnTo>
                    <a:pt x="213694" y="1930789"/>
                  </a:lnTo>
                  <a:lnTo>
                    <a:pt x="213672" y="1930935"/>
                  </a:lnTo>
                  <a:lnTo>
                    <a:pt x="213645" y="1931081"/>
                  </a:lnTo>
                  <a:lnTo>
                    <a:pt x="213630" y="1931222"/>
                  </a:lnTo>
                  <a:lnTo>
                    <a:pt x="213611" y="1931546"/>
                  </a:lnTo>
                  <a:lnTo>
                    <a:pt x="213607" y="1931706"/>
                  </a:lnTo>
                  <a:lnTo>
                    <a:pt x="213607" y="1931870"/>
                  </a:lnTo>
                  <a:lnTo>
                    <a:pt x="213623" y="1932148"/>
                  </a:lnTo>
                  <a:lnTo>
                    <a:pt x="213626" y="1932271"/>
                  </a:lnTo>
                  <a:lnTo>
                    <a:pt x="213642" y="1932390"/>
                  </a:lnTo>
                  <a:lnTo>
                    <a:pt x="213664" y="1932509"/>
                  </a:lnTo>
                  <a:lnTo>
                    <a:pt x="213706" y="1932609"/>
                  </a:lnTo>
                  <a:lnTo>
                    <a:pt x="213770" y="1932696"/>
                  </a:lnTo>
                  <a:lnTo>
                    <a:pt x="214035" y="1932910"/>
                  </a:lnTo>
                  <a:lnTo>
                    <a:pt x="214099" y="1932997"/>
                  </a:lnTo>
                  <a:lnTo>
                    <a:pt x="214144" y="1933138"/>
                  </a:lnTo>
                  <a:lnTo>
                    <a:pt x="214155" y="1933298"/>
                  </a:lnTo>
                  <a:lnTo>
                    <a:pt x="214144" y="1933471"/>
                  </a:lnTo>
                  <a:lnTo>
                    <a:pt x="214118" y="1933640"/>
                  </a:lnTo>
                  <a:lnTo>
                    <a:pt x="214084" y="1933804"/>
                  </a:lnTo>
                  <a:lnTo>
                    <a:pt x="214057" y="1933909"/>
                  </a:lnTo>
                  <a:lnTo>
                    <a:pt x="213982" y="1934119"/>
                  </a:lnTo>
                  <a:lnTo>
                    <a:pt x="213898" y="1934328"/>
                  </a:lnTo>
                  <a:lnTo>
                    <a:pt x="213634" y="1935099"/>
                  </a:lnTo>
                  <a:lnTo>
                    <a:pt x="213543" y="1935355"/>
                  </a:lnTo>
                  <a:lnTo>
                    <a:pt x="213373" y="1935815"/>
                  </a:lnTo>
                  <a:lnTo>
                    <a:pt x="213305" y="1936025"/>
                  </a:lnTo>
                  <a:lnTo>
                    <a:pt x="213230" y="1936231"/>
                  </a:lnTo>
                  <a:lnTo>
                    <a:pt x="213139" y="1936427"/>
                  </a:lnTo>
                  <a:lnTo>
                    <a:pt x="213029" y="1936609"/>
                  </a:lnTo>
                  <a:lnTo>
                    <a:pt x="212954" y="1936700"/>
                  </a:lnTo>
                  <a:lnTo>
                    <a:pt x="212617" y="1937029"/>
                  </a:lnTo>
                  <a:lnTo>
                    <a:pt x="212478" y="1937179"/>
                  </a:lnTo>
                  <a:lnTo>
                    <a:pt x="212164" y="1937407"/>
                  </a:lnTo>
                  <a:lnTo>
                    <a:pt x="212013" y="1937526"/>
                  </a:lnTo>
                  <a:lnTo>
                    <a:pt x="211703" y="1937758"/>
                  </a:lnTo>
                  <a:lnTo>
                    <a:pt x="211612" y="1937822"/>
                  </a:lnTo>
                  <a:lnTo>
                    <a:pt x="211427" y="1937941"/>
                  </a:lnTo>
                  <a:lnTo>
                    <a:pt x="211344" y="1938009"/>
                  </a:lnTo>
                  <a:lnTo>
                    <a:pt x="211268" y="1938087"/>
                  </a:lnTo>
                  <a:lnTo>
                    <a:pt x="211212" y="1938164"/>
                  </a:lnTo>
                  <a:lnTo>
                    <a:pt x="211162" y="1938247"/>
                  </a:lnTo>
                  <a:lnTo>
                    <a:pt x="211121" y="1938333"/>
                  </a:lnTo>
                  <a:lnTo>
                    <a:pt x="211045" y="1938516"/>
                  </a:lnTo>
                  <a:lnTo>
                    <a:pt x="211007" y="1938625"/>
                  </a:lnTo>
                  <a:lnTo>
                    <a:pt x="210973" y="1938739"/>
                  </a:lnTo>
                  <a:lnTo>
                    <a:pt x="210924" y="1938976"/>
                  </a:lnTo>
                  <a:lnTo>
                    <a:pt x="210902" y="1939227"/>
                  </a:lnTo>
                  <a:lnTo>
                    <a:pt x="210898" y="1939359"/>
                  </a:lnTo>
                  <a:lnTo>
                    <a:pt x="210905" y="1939496"/>
                  </a:lnTo>
                  <a:lnTo>
                    <a:pt x="210924" y="1939624"/>
                  </a:lnTo>
                  <a:lnTo>
                    <a:pt x="210962" y="1939743"/>
                  </a:lnTo>
                  <a:lnTo>
                    <a:pt x="211026" y="1939843"/>
                  </a:lnTo>
                  <a:lnTo>
                    <a:pt x="211121" y="1939934"/>
                  </a:lnTo>
                  <a:lnTo>
                    <a:pt x="211223" y="1940021"/>
                  </a:lnTo>
                  <a:lnTo>
                    <a:pt x="211317" y="1940112"/>
                  </a:lnTo>
                  <a:lnTo>
                    <a:pt x="211382" y="1940212"/>
                  </a:lnTo>
                  <a:lnTo>
                    <a:pt x="211412" y="1940326"/>
                  </a:lnTo>
                  <a:lnTo>
                    <a:pt x="211423" y="1940450"/>
                  </a:lnTo>
                  <a:lnTo>
                    <a:pt x="211423" y="1940705"/>
                  </a:lnTo>
                  <a:lnTo>
                    <a:pt x="211431" y="1940828"/>
                  </a:lnTo>
                  <a:lnTo>
                    <a:pt x="211502" y="1941161"/>
                  </a:lnTo>
                  <a:lnTo>
                    <a:pt x="211548" y="1941325"/>
                  </a:lnTo>
                  <a:lnTo>
                    <a:pt x="211601" y="1941485"/>
                  </a:lnTo>
                  <a:lnTo>
                    <a:pt x="211661" y="1941645"/>
                  </a:lnTo>
                  <a:lnTo>
                    <a:pt x="211684" y="1941823"/>
                  </a:lnTo>
                  <a:lnTo>
                    <a:pt x="211695" y="1942000"/>
                  </a:lnTo>
                  <a:lnTo>
                    <a:pt x="211699" y="1942178"/>
                  </a:lnTo>
                  <a:lnTo>
                    <a:pt x="211691" y="1942361"/>
                  </a:lnTo>
                  <a:lnTo>
                    <a:pt x="211676" y="1942539"/>
                  </a:lnTo>
                  <a:lnTo>
                    <a:pt x="211642" y="1942721"/>
                  </a:lnTo>
                  <a:lnTo>
                    <a:pt x="211593" y="1942904"/>
                  </a:lnTo>
                  <a:lnTo>
                    <a:pt x="211484" y="1943268"/>
                  </a:lnTo>
                  <a:lnTo>
                    <a:pt x="211446" y="1943455"/>
                  </a:lnTo>
                  <a:lnTo>
                    <a:pt x="211427" y="1943620"/>
                  </a:lnTo>
                  <a:lnTo>
                    <a:pt x="211416" y="1943784"/>
                  </a:lnTo>
                  <a:lnTo>
                    <a:pt x="211408" y="1944117"/>
                  </a:lnTo>
                  <a:lnTo>
                    <a:pt x="211397" y="1944286"/>
                  </a:lnTo>
                  <a:lnTo>
                    <a:pt x="211389" y="1944505"/>
                  </a:lnTo>
                  <a:lnTo>
                    <a:pt x="211389" y="1944728"/>
                  </a:lnTo>
                  <a:lnTo>
                    <a:pt x="211378" y="1944947"/>
                  </a:lnTo>
                  <a:lnTo>
                    <a:pt x="211369" y="1945008"/>
                  </a:lnTo>
                  <a:lnTo>
                    <a:pt x="211348" y="1945161"/>
                  </a:lnTo>
                  <a:lnTo>
                    <a:pt x="211287" y="1945358"/>
                  </a:lnTo>
                  <a:lnTo>
                    <a:pt x="211219" y="1945481"/>
                  </a:lnTo>
                  <a:lnTo>
                    <a:pt x="211136" y="1945595"/>
                  </a:lnTo>
                  <a:lnTo>
                    <a:pt x="210955" y="1945818"/>
                  </a:lnTo>
                  <a:lnTo>
                    <a:pt x="210879" y="1945937"/>
                  </a:lnTo>
                  <a:lnTo>
                    <a:pt x="210818" y="1946046"/>
                  </a:lnTo>
                  <a:lnTo>
                    <a:pt x="210713" y="1946279"/>
                  </a:lnTo>
                  <a:lnTo>
                    <a:pt x="210573" y="1946648"/>
                  </a:lnTo>
                  <a:lnTo>
                    <a:pt x="210482" y="1946918"/>
                  </a:lnTo>
                  <a:lnTo>
                    <a:pt x="210448" y="1947054"/>
                  </a:lnTo>
                  <a:lnTo>
                    <a:pt x="210425" y="1947187"/>
                  </a:lnTo>
                  <a:lnTo>
                    <a:pt x="210422" y="1947310"/>
                  </a:lnTo>
                  <a:lnTo>
                    <a:pt x="210425" y="1947433"/>
                  </a:lnTo>
                  <a:lnTo>
                    <a:pt x="210437" y="1947556"/>
                  </a:lnTo>
                  <a:lnTo>
                    <a:pt x="210444" y="1947679"/>
                  </a:lnTo>
                  <a:lnTo>
                    <a:pt x="210444" y="1947802"/>
                  </a:lnTo>
                  <a:lnTo>
                    <a:pt x="210429" y="1948026"/>
                  </a:lnTo>
                  <a:lnTo>
                    <a:pt x="210403" y="1948249"/>
                  </a:lnTo>
                  <a:lnTo>
                    <a:pt x="210365" y="1948468"/>
                  </a:lnTo>
                  <a:lnTo>
                    <a:pt x="210320" y="1948692"/>
                  </a:lnTo>
                  <a:lnTo>
                    <a:pt x="210271" y="1948906"/>
                  </a:lnTo>
                  <a:lnTo>
                    <a:pt x="210229" y="1949071"/>
                  </a:lnTo>
                  <a:lnTo>
                    <a:pt x="210082" y="1949545"/>
                  </a:lnTo>
                  <a:lnTo>
                    <a:pt x="210044" y="1949704"/>
                  </a:lnTo>
                  <a:lnTo>
                    <a:pt x="210017" y="1949837"/>
                  </a:lnTo>
                  <a:lnTo>
                    <a:pt x="209972" y="1950106"/>
                  </a:lnTo>
                  <a:lnTo>
                    <a:pt x="209938" y="1950380"/>
                  </a:lnTo>
                  <a:lnTo>
                    <a:pt x="209919" y="1950558"/>
                  </a:lnTo>
                  <a:lnTo>
                    <a:pt x="209903" y="1950752"/>
                  </a:lnTo>
                  <a:lnTo>
                    <a:pt x="209881" y="1951091"/>
                  </a:lnTo>
                  <a:lnTo>
                    <a:pt x="209862" y="1951269"/>
                  </a:lnTo>
                  <a:lnTo>
                    <a:pt x="209772" y="1951807"/>
                  </a:lnTo>
                  <a:lnTo>
                    <a:pt x="209757" y="1951944"/>
                  </a:lnTo>
                  <a:lnTo>
                    <a:pt x="209745" y="1952108"/>
                  </a:lnTo>
                  <a:lnTo>
                    <a:pt x="209745" y="1952610"/>
                  </a:lnTo>
                  <a:lnTo>
                    <a:pt x="209741" y="1952774"/>
                  </a:lnTo>
                  <a:lnTo>
                    <a:pt x="209734" y="1952916"/>
                  </a:lnTo>
                  <a:lnTo>
                    <a:pt x="209700" y="1953340"/>
                  </a:lnTo>
                  <a:lnTo>
                    <a:pt x="209696" y="1953481"/>
                  </a:lnTo>
                  <a:lnTo>
                    <a:pt x="209707" y="1953691"/>
                  </a:lnTo>
                  <a:lnTo>
                    <a:pt x="209791" y="1954321"/>
                  </a:lnTo>
                  <a:lnTo>
                    <a:pt x="209797" y="1954436"/>
                  </a:lnTo>
                  <a:lnTo>
                    <a:pt x="209802" y="1954531"/>
                  </a:lnTo>
                  <a:lnTo>
                    <a:pt x="209802" y="1954827"/>
                  </a:lnTo>
                  <a:lnTo>
                    <a:pt x="209794" y="1954978"/>
                  </a:lnTo>
                  <a:lnTo>
                    <a:pt x="209783" y="1955124"/>
                  </a:lnTo>
                  <a:lnTo>
                    <a:pt x="209757" y="1955265"/>
                  </a:lnTo>
                  <a:lnTo>
                    <a:pt x="209722" y="1955402"/>
                  </a:lnTo>
                  <a:lnTo>
                    <a:pt x="209677" y="1955529"/>
                  </a:lnTo>
                  <a:lnTo>
                    <a:pt x="209624" y="1955662"/>
                  </a:lnTo>
                  <a:lnTo>
                    <a:pt x="209500" y="1955908"/>
                  </a:lnTo>
                  <a:lnTo>
                    <a:pt x="209405" y="1956050"/>
                  </a:lnTo>
                  <a:lnTo>
                    <a:pt x="209295" y="1956186"/>
                  </a:lnTo>
                  <a:lnTo>
                    <a:pt x="208936" y="1956574"/>
                  </a:lnTo>
                  <a:lnTo>
                    <a:pt x="208657" y="1956889"/>
                  </a:lnTo>
                  <a:lnTo>
                    <a:pt x="208468" y="1957094"/>
                  </a:lnTo>
                  <a:lnTo>
                    <a:pt x="208234" y="1957254"/>
                  </a:lnTo>
                  <a:lnTo>
                    <a:pt x="205592" y="1959562"/>
                  </a:lnTo>
                  <a:lnTo>
                    <a:pt x="204669" y="1960514"/>
                  </a:lnTo>
                  <a:lnTo>
                    <a:pt x="204598" y="1960588"/>
                  </a:lnTo>
                  <a:lnTo>
                    <a:pt x="203479" y="1961482"/>
                  </a:lnTo>
                  <a:lnTo>
                    <a:pt x="202723" y="1961870"/>
                  </a:lnTo>
                  <a:lnTo>
                    <a:pt x="202455" y="1961925"/>
                  </a:lnTo>
                  <a:lnTo>
                    <a:pt x="202191" y="1961970"/>
                  </a:lnTo>
                  <a:lnTo>
                    <a:pt x="201918" y="1962002"/>
                  </a:lnTo>
                  <a:lnTo>
                    <a:pt x="201646" y="1962025"/>
                  </a:lnTo>
                  <a:lnTo>
                    <a:pt x="201374" y="1962039"/>
                  </a:lnTo>
                  <a:lnTo>
                    <a:pt x="201185" y="1962039"/>
                  </a:lnTo>
                  <a:lnTo>
                    <a:pt x="200996" y="1962034"/>
                  </a:lnTo>
                  <a:lnTo>
                    <a:pt x="200615" y="1962007"/>
                  </a:lnTo>
                  <a:lnTo>
                    <a:pt x="200426" y="1961989"/>
                  </a:lnTo>
                  <a:lnTo>
                    <a:pt x="200248" y="1961957"/>
                  </a:lnTo>
                  <a:lnTo>
                    <a:pt x="199885" y="1961865"/>
                  </a:lnTo>
                  <a:lnTo>
                    <a:pt x="199711" y="1961838"/>
                  </a:lnTo>
                  <a:lnTo>
                    <a:pt x="199541" y="1961847"/>
                  </a:lnTo>
                  <a:lnTo>
                    <a:pt x="199439" y="1961875"/>
                  </a:lnTo>
                  <a:lnTo>
                    <a:pt x="199337" y="1961911"/>
                  </a:lnTo>
                  <a:lnTo>
                    <a:pt x="199239" y="1961957"/>
                  </a:lnTo>
                  <a:lnTo>
                    <a:pt x="199046" y="1962057"/>
                  </a:lnTo>
                  <a:lnTo>
                    <a:pt x="198774" y="1962185"/>
                  </a:lnTo>
                  <a:lnTo>
                    <a:pt x="198642" y="1962258"/>
                  </a:lnTo>
                  <a:lnTo>
                    <a:pt x="198525" y="1962344"/>
                  </a:lnTo>
                  <a:lnTo>
                    <a:pt x="198426" y="1962445"/>
                  </a:lnTo>
                  <a:lnTo>
                    <a:pt x="198362" y="1962541"/>
                  </a:lnTo>
                  <a:lnTo>
                    <a:pt x="198306" y="1962645"/>
                  </a:lnTo>
                  <a:lnTo>
                    <a:pt x="198260" y="1962759"/>
                  </a:lnTo>
                  <a:lnTo>
                    <a:pt x="198226" y="1962878"/>
                  </a:lnTo>
                  <a:lnTo>
                    <a:pt x="198203" y="1962992"/>
                  </a:lnTo>
                  <a:lnTo>
                    <a:pt x="198188" y="1963106"/>
                  </a:lnTo>
                  <a:lnTo>
                    <a:pt x="198185" y="1963216"/>
                  </a:lnTo>
                  <a:lnTo>
                    <a:pt x="198192" y="1963334"/>
                  </a:lnTo>
                  <a:lnTo>
                    <a:pt x="198207" y="1963444"/>
                  </a:lnTo>
                  <a:lnTo>
                    <a:pt x="198234" y="1963553"/>
                  </a:lnTo>
                  <a:lnTo>
                    <a:pt x="198154" y="1963699"/>
                  </a:lnTo>
                  <a:lnTo>
                    <a:pt x="198083" y="1963850"/>
                  </a:lnTo>
                  <a:lnTo>
                    <a:pt x="197962" y="1964160"/>
                  </a:lnTo>
                  <a:lnTo>
                    <a:pt x="197913" y="1964315"/>
                  </a:lnTo>
                  <a:lnTo>
                    <a:pt x="197879" y="1964452"/>
                  </a:lnTo>
                  <a:lnTo>
                    <a:pt x="197852" y="1964584"/>
                  </a:lnTo>
                  <a:lnTo>
                    <a:pt x="197807" y="1964858"/>
                  </a:lnTo>
                  <a:lnTo>
                    <a:pt x="197693" y="1965355"/>
                  </a:lnTo>
                  <a:lnTo>
                    <a:pt x="197648" y="1965537"/>
                  </a:lnTo>
                  <a:lnTo>
                    <a:pt x="197591" y="1965715"/>
                  </a:lnTo>
                  <a:lnTo>
                    <a:pt x="197516" y="1965880"/>
                  </a:lnTo>
                  <a:lnTo>
                    <a:pt x="197421" y="1966021"/>
                  </a:lnTo>
                  <a:lnTo>
                    <a:pt x="197312" y="1966158"/>
                  </a:lnTo>
                  <a:lnTo>
                    <a:pt x="197070" y="1966413"/>
                  </a:lnTo>
                  <a:lnTo>
                    <a:pt x="196953" y="1966546"/>
                  </a:lnTo>
                  <a:lnTo>
                    <a:pt x="196590" y="1967015"/>
                  </a:lnTo>
                  <a:lnTo>
                    <a:pt x="196465" y="1967166"/>
                  </a:lnTo>
                  <a:lnTo>
                    <a:pt x="196325" y="1967303"/>
                  </a:lnTo>
                  <a:lnTo>
                    <a:pt x="196216" y="1967389"/>
                  </a:lnTo>
                  <a:lnTo>
                    <a:pt x="196099" y="1967467"/>
                  </a:lnTo>
                  <a:lnTo>
                    <a:pt x="195978" y="1967545"/>
                  </a:lnTo>
                  <a:lnTo>
                    <a:pt x="195736" y="1967691"/>
                  </a:lnTo>
                  <a:lnTo>
                    <a:pt x="195588" y="1967773"/>
                  </a:lnTo>
                  <a:lnTo>
                    <a:pt x="195286" y="1967919"/>
                  </a:lnTo>
                  <a:lnTo>
                    <a:pt x="195142" y="1968005"/>
                  </a:lnTo>
                  <a:lnTo>
                    <a:pt x="195021" y="1968110"/>
                  </a:lnTo>
                  <a:lnTo>
                    <a:pt x="194912" y="1968256"/>
                  </a:lnTo>
                  <a:lnTo>
                    <a:pt x="194821" y="1968429"/>
                  </a:lnTo>
                  <a:lnTo>
                    <a:pt x="194749" y="1968612"/>
                  </a:lnTo>
                  <a:lnTo>
                    <a:pt x="194689" y="1968804"/>
                  </a:lnTo>
                  <a:lnTo>
                    <a:pt x="194640" y="1968995"/>
                  </a:lnTo>
                  <a:lnTo>
                    <a:pt x="194602" y="1969187"/>
                  </a:lnTo>
                  <a:lnTo>
                    <a:pt x="194583" y="1969383"/>
                  </a:lnTo>
                  <a:lnTo>
                    <a:pt x="194560" y="1969976"/>
                  </a:lnTo>
                  <a:lnTo>
                    <a:pt x="194549" y="1970186"/>
                  </a:lnTo>
                  <a:lnTo>
                    <a:pt x="194541" y="1970396"/>
                  </a:lnTo>
                  <a:lnTo>
                    <a:pt x="194538" y="1970605"/>
                  </a:lnTo>
                  <a:lnTo>
                    <a:pt x="194526" y="1970815"/>
                  </a:lnTo>
                  <a:lnTo>
                    <a:pt x="194511" y="1971020"/>
                  </a:lnTo>
                  <a:lnTo>
                    <a:pt x="194462" y="1971417"/>
                  </a:lnTo>
                  <a:lnTo>
                    <a:pt x="194402" y="1971810"/>
                  </a:lnTo>
                  <a:lnTo>
                    <a:pt x="194368" y="1972001"/>
                  </a:lnTo>
                  <a:lnTo>
                    <a:pt x="194326" y="1972261"/>
                  </a:lnTo>
                  <a:lnTo>
                    <a:pt x="194235" y="1972777"/>
                  </a:lnTo>
                  <a:lnTo>
                    <a:pt x="194061" y="1973639"/>
                  </a:lnTo>
                  <a:lnTo>
                    <a:pt x="194024" y="1973812"/>
                  </a:lnTo>
                  <a:lnTo>
                    <a:pt x="193982" y="1973981"/>
                  </a:lnTo>
                  <a:lnTo>
                    <a:pt x="193933" y="1974150"/>
                  </a:lnTo>
                  <a:lnTo>
                    <a:pt x="193865" y="1974332"/>
                  </a:lnTo>
                  <a:lnTo>
                    <a:pt x="193789" y="1974510"/>
                  </a:lnTo>
                  <a:lnTo>
                    <a:pt x="193703" y="1974688"/>
                  </a:lnTo>
                  <a:lnTo>
                    <a:pt x="193612" y="1974861"/>
                  </a:lnTo>
                  <a:lnTo>
                    <a:pt x="193517" y="1975035"/>
                  </a:lnTo>
                  <a:lnTo>
                    <a:pt x="193419" y="1975190"/>
                  </a:lnTo>
                  <a:lnTo>
                    <a:pt x="193313" y="1975345"/>
                  </a:lnTo>
                  <a:lnTo>
                    <a:pt x="192981" y="1975792"/>
                  </a:lnTo>
                  <a:lnTo>
                    <a:pt x="192693" y="1976189"/>
                  </a:lnTo>
                  <a:lnTo>
                    <a:pt x="192591" y="1976312"/>
                  </a:lnTo>
                  <a:lnTo>
                    <a:pt x="192482" y="1976431"/>
                  </a:lnTo>
                  <a:lnTo>
                    <a:pt x="192285" y="1976590"/>
                  </a:lnTo>
                  <a:lnTo>
                    <a:pt x="192066" y="1976732"/>
                  </a:lnTo>
                  <a:lnTo>
                    <a:pt x="191836" y="1976855"/>
                  </a:lnTo>
                  <a:lnTo>
                    <a:pt x="191601" y="1976973"/>
                  </a:lnTo>
                  <a:lnTo>
                    <a:pt x="191363" y="1977083"/>
                  </a:lnTo>
                  <a:lnTo>
                    <a:pt x="191061" y="1977229"/>
                  </a:lnTo>
                  <a:lnTo>
                    <a:pt x="190751" y="1977361"/>
                  </a:lnTo>
                  <a:lnTo>
                    <a:pt x="190592" y="1977407"/>
                  </a:lnTo>
                  <a:lnTo>
                    <a:pt x="190301" y="1977471"/>
                  </a:lnTo>
                  <a:lnTo>
                    <a:pt x="189999" y="1977503"/>
                  </a:lnTo>
                  <a:lnTo>
                    <a:pt x="189689" y="1977512"/>
                  </a:lnTo>
                  <a:lnTo>
                    <a:pt x="189387" y="1977489"/>
                  </a:lnTo>
                  <a:lnTo>
                    <a:pt x="189092" y="1977443"/>
                  </a:lnTo>
                  <a:lnTo>
                    <a:pt x="188907" y="1977402"/>
                  </a:lnTo>
                  <a:lnTo>
                    <a:pt x="188722" y="1977352"/>
                  </a:lnTo>
                  <a:lnTo>
                    <a:pt x="188536" y="1977288"/>
                  </a:lnTo>
                  <a:lnTo>
                    <a:pt x="188366" y="1977215"/>
                  </a:lnTo>
                  <a:lnTo>
                    <a:pt x="188208" y="1977119"/>
                  </a:lnTo>
                  <a:lnTo>
                    <a:pt x="188030" y="1976955"/>
                  </a:lnTo>
                  <a:lnTo>
                    <a:pt x="187875" y="1976754"/>
                  </a:lnTo>
                  <a:lnTo>
                    <a:pt x="187743" y="1976531"/>
                  </a:lnTo>
                  <a:lnTo>
                    <a:pt x="187626" y="1976294"/>
                  </a:lnTo>
                  <a:lnTo>
                    <a:pt x="187524" y="1976061"/>
                  </a:lnTo>
                  <a:lnTo>
                    <a:pt x="187474" y="1975933"/>
                  </a:lnTo>
                  <a:lnTo>
                    <a:pt x="187433" y="1975806"/>
                  </a:lnTo>
                  <a:lnTo>
                    <a:pt x="187361" y="1975541"/>
                  </a:lnTo>
                  <a:lnTo>
                    <a:pt x="187032" y="1974483"/>
                  </a:lnTo>
                  <a:lnTo>
                    <a:pt x="186874" y="1973945"/>
                  </a:lnTo>
                  <a:lnTo>
                    <a:pt x="186824" y="1973762"/>
                  </a:lnTo>
                  <a:lnTo>
                    <a:pt x="186726" y="1973429"/>
                  </a:lnTo>
                  <a:lnTo>
                    <a:pt x="186673" y="1973278"/>
                  </a:lnTo>
                  <a:lnTo>
                    <a:pt x="186583" y="1972968"/>
                  </a:lnTo>
                  <a:lnTo>
                    <a:pt x="186541" y="1972813"/>
                  </a:lnTo>
                  <a:lnTo>
                    <a:pt x="186518" y="1972681"/>
                  </a:lnTo>
                  <a:lnTo>
                    <a:pt x="186488" y="1972416"/>
                  </a:lnTo>
                  <a:lnTo>
                    <a:pt x="186465" y="1972289"/>
                  </a:lnTo>
                  <a:lnTo>
                    <a:pt x="186431" y="1972165"/>
                  </a:lnTo>
                  <a:lnTo>
                    <a:pt x="186360" y="1972033"/>
                  </a:lnTo>
                  <a:lnTo>
                    <a:pt x="186155" y="1971791"/>
                  </a:lnTo>
                  <a:lnTo>
                    <a:pt x="186065" y="1971668"/>
                  </a:lnTo>
                  <a:lnTo>
                    <a:pt x="186008" y="1971463"/>
                  </a:lnTo>
                  <a:lnTo>
                    <a:pt x="186019" y="1971299"/>
                  </a:lnTo>
                  <a:lnTo>
                    <a:pt x="186019" y="1971139"/>
                  </a:lnTo>
                  <a:lnTo>
                    <a:pt x="185974" y="1970970"/>
                  </a:lnTo>
                  <a:lnTo>
                    <a:pt x="185883" y="1970806"/>
                  </a:lnTo>
                  <a:lnTo>
                    <a:pt x="185679" y="1970473"/>
                  </a:lnTo>
                  <a:lnTo>
                    <a:pt x="185607" y="1970304"/>
                  </a:lnTo>
                  <a:lnTo>
                    <a:pt x="185573" y="1970154"/>
                  </a:lnTo>
                  <a:lnTo>
                    <a:pt x="185547" y="1969999"/>
                  </a:lnTo>
                  <a:lnTo>
                    <a:pt x="185517" y="1969684"/>
                  </a:lnTo>
                  <a:lnTo>
                    <a:pt x="185453" y="1969173"/>
                  </a:lnTo>
                  <a:lnTo>
                    <a:pt x="185426" y="1968991"/>
                  </a:lnTo>
                  <a:lnTo>
                    <a:pt x="185362" y="1968635"/>
                  </a:lnTo>
                  <a:lnTo>
                    <a:pt x="185275" y="1968284"/>
                  </a:lnTo>
                  <a:lnTo>
                    <a:pt x="185226" y="1968110"/>
                  </a:lnTo>
                  <a:lnTo>
                    <a:pt x="185169" y="1967937"/>
                  </a:lnTo>
                  <a:lnTo>
                    <a:pt x="185101" y="1967768"/>
                  </a:lnTo>
                  <a:lnTo>
                    <a:pt x="185041" y="1967645"/>
                  </a:lnTo>
                  <a:lnTo>
                    <a:pt x="184965" y="1967522"/>
                  </a:lnTo>
                  <a:lnTo>
                    <a:pt x="184886" y="1967403"/>
                  </a:lnTo>
                  <a:lnTo>
                    <a:pt x="184821" y="1967275"/>
                  </a:lnTo>
                  <a:lnTo>
                    <a:pt x="184776" y="1967148"/>
                  </a:lnTo>
                  <a:lnTo>
                    <a:pt x="184769" y="1966997"/>
                  </a:lnTo>
                  <a:lnTo>
                    <a:pt x="184799" y="1966828"/>
                  </a:lnTo>
                  <a:lnTo>
                    <a:pt x="184837" y="1966664"/>
                  </a:lnTo>
                  <a:lnTo>
                    <a:pt x="184852" y="1966509"/>
                  </a:lnTo>
                  <a:lnTo>
                    <a:pt x="184840" y="1966427"/>
                  </a:lnTo>
                  <a:lnTo>
                    <a:pt x="184791" y="1966336"/>
                  </a:lnTo>
                  <a:lnTo>
                    <a:pt x="184700" y="1966322"/>
                  </a:lnTo>
                  <a:lnTo>
                    <a:pt x="184632" y="1966349"/>
                  </a:lnTo>
                  <a:lnTo>
                    <a:pt x="184564" y="1966386"/>
                  </a:lnTo>
                  <a:lnTo>
                    <a:pt x="184489" y="1966436"/>
                  </a:lnTo>
                  <a:lnTo>
                    <a:pt x="184421" y="1966495"/>
                  </a:lnTo>
                  <a:lnTo>
                    <a:pt x="184273" y="1966386"/>
                  </a:lnTo>
                  <a:lnTo>
                    <a:pt x="183971" y="1966176"/>
                  </a:lnTo>
                  <a:lnTo>
                    <a:pt x="183665" y="1965975"/>
                  </a:lnTo>
                  <a:lnTo>
                    <a:pt x="182936" y="1965565"/>
                  </a:lnTo>
                  <a:lnTo>
                    <a:pt x="182747" y="1965437"/>
                  </a:lnTo>
                  <a:lnTo>
                    <a:pt x="182558" y="1965300"/>
                  </a:lnTo>
                  <a:lnTo>
                    <a:pt x="182191" y="1965027"/>
                  </a:lnTo>
                  <a:lnTo>
                    <a:pt x="181998" y="1964899"/>
                  </a:lnTo>
                  <a:lnTo>
                    <a:pt x="181889" y="1964835"/>
                  </a:lnTo>
                  <a:lnTo>
                    <a:pt x="181772" y="1964780"/>
                  </a:lnTo>
                  <a:lnTo>
                    <a:pt x="181658" y="1964721"/>
                  </a:lnTo>
                  <a:lnTo>
                    <a:pt x="181549" y="1964657"/>
                  </a:lnTo>
                  <a:lnTo>
                    <a:pt x="181454" y="1964584"/>
                  </a:lnTo>
                  <a:lnTo>
                    <a:pt x="181386" y="1964507"/>
                  </a:lnTo>
                  <a:lnTo>
                    <a:pt x="181216" y="1964256"/>
                  </a:lnTo>
                  <a:lnTo>
                    <a:pt x="181156" y="1964178"/>
                  </a:lnTo>
                  <a:lnTo>
                    <a:pt x="181042" y="1964073"/>
                  </a:lnTo>
                  <a:lnTo>
                    <a:pt x="180918" y="1963982"/>
                  </a:lnTo>
                  <a:lnTo>
                    <a:pt x="180785" y="1963900"/>
                  </a:lnTo>
                  <a:lnTo>
                    <a:pt x="180661" y="1963809"/>
                  </a:lnTo>
                  <a:lnTo>
                    <a:pt x="180551" y="1963704"/>
                  </a:lnTo>
                  <a:lnTo>
                    <a:pt x="180422" y="1963544"/>
                  </a:lnTo>
                  <a:lnTo>
                    <a:pt x="180305" y="1963371"/>
                  </a:lnTo>
                  <a:lnTo>
                    <a:pt x="180207" y="1963188"/>
                  </a:lnTo>
                  <a:lnTo>
                    <a:pt x="180128" y="1962997"/>
                  </a:lnTo>
                  <a:lnTo>
                    <a:pt x="180075" y="1962801"/>
                  </a:lnTo>
                  <a:lnTo>
                    <a:pt x="180056" y="1962636"/>
                  </a:lnTo>
                  <a:lnTo>
                    <a:pt x="180052" y="1962463"/>
                  </a:lnTo>
                  <a:lnTo>
                    <a:pt x="180067" y="1962285"/>
                  </a:lnTo>
                  <a:lnTo>
                    <a:pt x="180090" y="1962112"/>
                  </a:lnTo>
                  <a:lnTo>
                    <a:pt x="180188" y="1961624"/>
                  </a:lnTo>
                  <a:lnTo>
                    <a:pt x="180234" y="1961464"/>
                  </a:lnTo>
                  <a:lnTo>
                    <a:pt x="180298" y="1961323"/>
                  </a:lnTo>
                  <a:lnTo>
                    <a:pt x="180381" y="1961209"/>
                  </a:lnTo>
                  <a:lnTo>
                    <a:pt x="180491" y="1961131"/>
                  </a:lnTo>
                  <a:lnTo>
                    <a:pt x="180627" y="1961081"/>
                  </a:lnTo>
                  <a:lnTo>
                    <a:pt x="180921" y="1960999"/>
                  </a:lnTo>
                  <a:lnTo>
                    <a:pt x="181061" y="1960944"/>
                  </a:lnTo>
                  <a:lnTo>
                    <a:pt x="181167" y="1960885"/>
                  </a:lnTo>
                  <a:lnTo>
                    <a:pt x="181375" y="1960739"/>
                  </a:lnTo>
                  <a:lnTo>
                    <a:pt x="181586" y="1960616"/>
                  </a:lnTo>
                  <a:lnTo>
                    <a:pt x="181745" y="1960556"/>
                  </a:lnTo>
                  <a:lnTo>
                    <a:pt x="181911" y="1960515"/>
                  </a:lnTo>
                  <a:lnTo>
                    <a:pt x="182082" y="1960483"/>
                  </a:lnTo>
                  <a:lnTo>
                    <a:pt x="182252" y="1960456"/>
                  </a:lnTo>
                  <a:lnTo>
                    <a:pt x="182618" y="1960365"/>
                  </a:lnTo>
                  <a:lnTo>
                    <a:pt x="182815" y="1960310"/>
                  </a:lnTo>
                  <a:lnTo>
                    <a:pt x="183208" y="1960191"/>
                  </a:lnTo>
                  <a:lnTo>
                    <a:pt x="183578" y="1960068"/>
                  </a:lnTo>
                  <a:lnTo>
                    <a:pt x="183759" y="1960013"/>
                  </a:lnTo>
                  <a:lnTo>
                    <a:pt x="183933" y="1959954"/>
                  </a:lnTo>
                  <a:lnTo>
                    <a:pt x="184103" y="1959886"/>
                  </a:lnTo>
                  <a:lnTo>
                    <a:pt x="184270" y="1959804"/>
                  </a:lnTo>
                  <a:lnTo>
                    <a:pt x="184474" y="1959744"/>
                  </a:lnTo>
                  <a:lnTo>
                    <a:pt x="184678" y="1959667"/>
                  </a:lnTo>
                  <a:lnTo>
                    <a:pt x="184878" y="1959575"/>
                  </a:lnTo>
                  <a:lnTo>
                    <a:pt x="185067" y="1959471"/>
                  </a:lnTo>
                  <a:lnTo>
                    <a:pt x="185245" y="1959352"/>
                  </a:lnTo>
                  <a:lnTo>
                    <a:pt x="185332" y="1959288"/>
                  </a:lnTo>
                  <a:lnTo>
                    <a:pt x="185494" y="1959142"/>
                  </a:lnTo>
                  <a:lnTo>
                    <a:pt x="185573" y="1959065"/>
                  </a:lnTo>
                  <a:lnTo>
                    <a:pt x="185657" y="1958996"/>
                  </a:lnTo>
                  <a:lnTo>
                    <a:pt x="185751" y="1958923"/>
                  </a:lnTo>
                  <a:lnTo>
                    <a:pt x="185948" y="1958786"/>
                  </a:lnTo>
                  <a:lnTo>
                    <a:pt x="186133" y="1958640"/>
                  </a:lnTo>
                  <a:lnTo>
                    <a:pt x="186235" y="1958549"/>
                  </a:lnTo>
                  <a:lnTo>
                    <a:pt x="186428" y="1958348"/>
                  </a:lnTo>
                  <a:lnTo>
                    <a:pt x="186518" y="1958248"/>
                  </a:lnTo>
                  <a:lnTo>
                    <a:pt x="186605" y="1958139"/>
                  </a:lnTo>
                  <a:lnTo>
                    <a:pt x="186609" y="1958006"/>
                  </a:lnTo>
                  <a:lnTo>
                    <a:pt x="186601" y="1957860"/>
                  </a:lnTo>
                  <a:lnTo>
                    <a:pt x="186601" y="1957723"/>
                  </a:lnTo>
                  <a:lnTo>
                    <a:pt x="186635" y="1957605"/>
                  </a:lnTo>
                  <a:lnTo>
                    <a:pt x="186688" y="1957527"/>
                  </a:lnTo>
                  <a:lnTo>
                    <a:pt x="186756" y="1957459"/>
                  </a:lnTo>
                  <a:lnTo>
                    <a:pt x="186908" y="1957331"/>
                  </a:lnTo>
                  <a:lnTo>
                    <a:pt x="187127" y="1957149"/>
                  </a:lnTo>
                  <a:lnTo>
                    <a:pt x="187353" y="1956971"/>
                  </a:lnTo>
                  <a:lnTo>
                    <a:pt x="187478" y="1956884"/>
                  </a:lnTo>
                  <a:lnTo>
                    <a:pt x="187739" y="1956720"/>
                  </a:lnTo>
                  <a:lnTo>
                    <a:pt x="187852" y="1956629"/>
                  </a:lnTo>
                  <a:lnTo>
                    <a:pt x="187943" y="1956519"/>
                  </a:lnTo>
                  <a:lnTo>
                    <a:pt x="188011" y="1956383"/>
                  </a:lnTo>
                  <a:lnTo>
                    <a:pt x="188049" y="1956223"/>
                  </a:lnTo>
                  <a:lnTo>
                    <a:pt x="188087" y="1955890"/>
                  </a:lnTo>
                  <a:lnTo>
                    <a:pt x="188113" y="1955721"/>
                  </a:lnTo>
                  <a:lnTo>
                    <a:pt x="188208" y="1955320"/>
                  </a:lnTo>
                  <a:lnTo>
                    <a:pt x="188249" y="1955051"/>
                  </a:lnTo>
                  <a:lnTo>
                    <a:pt x="188249" y="1954891"/>
                  </a:lnTo>
                  <a:lnTo>
                    <a:pt x="188234" y="1954731"/>
                  </a:lnTo>
                  <a:lnTo>
                    <a:pt x="188189" y="1954407"/>
                  </a:lnTo>
                  <a:lnTo>
                    <a:pt x="188170" y="1954248"/>
                  </a:lnTo>
                  <a:lnTo>
                    <a:pt x="188136" y="1953805"/>
                  </a:lnTo>
                  <a:lnTo>
                    <a:pt x="188128" y="1953655"/>
                  </a:lnTo>
                  <a:lnTo>
                    <a:pt x="188117" y="1953317"/>
                  </a:lnTo>
                  <a:lnTo>
                    <a:pt x="188117" y="1952929"/>
                  </a:lnTo>
                  <a:lnTo>
                    <a:pt x="188132" y="1952546"/>
                  </a:lnTo>
                  <a:lnTo>
                    <a:pt x="188257" y="1952127"/>
                  </a:lnTo>
                  <a:lnTo>
                    <a:pt x="188313" y="1951912"/>
                  </a:lnTo>
                  <a:lnTo>
                    <a:pt x="188362" y="1951698"/>
                  </a:lnTo>
                  <a:lnTo>
                    <a:pt x="188408" y="1951483"/>
                  </a:lnTo>
                  <a:lnTo>
                    <a:pt x="188434" y="1951310"/>
                  </a:lnTo>
                  <a:lnTo>
                    <a:pt x="188453" y="1951132"/>
                  </a:lnTo>
                  <a:lnTo>
                    <a:pt x="188472" y="1950954"/>
                  </a:lnTo>
                  <a:lnTo>
                    <a:pt x="188499" y="1950776"/>
                  </a:lnTo>
                  <a:lnTo>
                    <a:pt x="188533" y="1950608"/>
                  </a:lnTo>
                  <a:lnTo>
                    <a:pt x="188608" y="1950407"/>
                  </a:lnTo>
                  <a:lnTo>
                    <a:pt x="188706" y="1950211"/>
                  </a:lnTo>
                  <a:lnTo>
                    <a:pt x="188808" y="1950019"/>
                  </a:lnTo>
                  <a:lnTo>
                    <a:pt x="188899" y="1949823"/>
                  </a:lnTo>
                  <a:lnTo>
                    <a:pt x="188952" y="1949622"/>
                  </a:lnTo>
                  <a:lnTo>
                    <a:pt x="188975" y="1949426"/>
                  </a:lnTo>
                  <a:lnTo>
                    <a:pt x="188979" y="1949226"/>
                  </a:lnTo>
                  <a:lnTo>
                    <a:pt x="188963" y="1949025"/>
                  </a:lnTo>
                  <a:lnTo>
                    <a:pt x="188937" y="1948824"/>
                  </a:lnTo>
                  <a:lnTo>
                    <a:pt x="188899" y="1948628"/>
                  </a:lnTo>
                  <a:lnTo>
                    <a:pt x="188839" y="1948446"/>
                  </a:lnTo>
                  <a:lnTo>
                    <a:pt x="188752" y="1948268"/>
                  </a:lnTo>
                  <a:lnTo>
                    <a:pt x="188657" y="1948094"/>
                  </a:lnTo>
                  <a:lnTo>
                    <a:pt x="188585" y="1947916"/>
                  </a:lnTo>
                  <a:lnTo>
                    <a:pt x="188551" y="1947739"/>
                  </a:lnTo>
                  <a:lnTo>
                    <a:pt x="188574" y="1947556"/>
                  </a:lnTo>
                  <a:lnTo>
                    <a:pt x="188642" y="1947374"/>
                  </a:lnTo>
                  <a:lnTo>
                    <a:pt x="188729" y="1947191"/>
                  </a:lnTo>
                  <a:lnTo>
                    <a:pt x="188797" y="1947009"/>
                  </a:lnTo>
                  <a:lnTo>
                    <a:pt x="188824" y="1946826"/>
                  </a:lnTo>
                  <a:lnTo>
                    <a:pt x="188801" y="1946685"/>
                  </a:lnTo>
                  <a:lnTo>
                    <a:pt x="188752" y="1946544"/>
                  </a:lnTo>
                  <a:lnTo>
                    <a:pt x="188695" y="1946407"/>
                  </a:lnTo>
                  <a:lnTo>
                    <a:pt x="188646" y="1946265"/>
                  </a:lnTo>
                  <a:lnTo>
                    <a:pt x="188616" y="1946124"/>
                  </a:lnTo>
                  <a:lnTo>
                    <a:pt x="188612" y="1945955"/>
                  </a:lnTo>
                  <a:lnTo>
                    <a:pt x="188623" y="1945786"/>
                  </a:lnTo>
                  <a:lnTo>
                    <a:pt x="188650" y="1945613"/>
                  </a:lnTo>
                  <a:lnTo>
                    <a:pt x="188691" y="1945444"/>
                  </a:lnTo>
                  <a:lnTo>
                    <a:pt x="188740" y="1945280"/>
                  </a:lnTo>
                  <a:lnTo>
                    <a:pt x="188842" y="1945075"/>
                  </a:lnTo>
                  <a:lnTo>
                    <a:pt x="188982" y="1944879"/>
                  </a:lnTo>
                  <a:lnTo>
                    <a:pt x="189108" y="1944727"/>
                  </a:lnTo>
                  <a:lnTo>
                    <a:pt x="189288" y="1944505"/>
                  </a:lnTo>
                  <a:lnTo>
                    <a:pt x="189421" y="1944299"/>
                  </a:lnTo>
                  <a:lnTo>
                    <a:pt x="189538" y="1944090"/>
                  </a:lnTo>
                  <a:lnTo>
                    <a:pt x="189659" y="1943866"/>
                  </a:lnTo>
                  <a:lnTo>
                    <a:pt x="189765" y="1943638"/>
                  </a:lnTo>
                  <a:lnTo>
                    <a:pt x="189833" y="1943419"/>
                  </a:lnTo>
                  <a:lnTo>
                    <a:pt x="189844" y="1943205"/>
                  </a:lnTo>
                  <a:lnTo>
                    <a:pt x="189783" y="1943027"/>
                  </a:lnTo>
                  <a:lnTo>
                    <a:pt x="189674" y="1942858"/>
                  </a:lnTo>
                  <a:lnTo>
                    <a:pt x="189232" y="1942356"/>
                  </a:lnTo>
                  <a:lnTo>
                    <a:pt x="188782" y="1941827"/>
                  </a:lnTo>
                  <a:lnTo>
                    <a:pt x="188695" y="1941736"/>
                  </a:lnTo>
                  <a:lnTo>
                    <a:pt x="188502" y="1941553"/>
                  </a:lnTo>
                  <a:lnTo>
                    <a:pt x="188196" y="1941307"/>
                  </a:lnTo>
                  <a:lnTo>
                    <a:pt x="188068" y="1941220"/>
                  </a:lnTo>
                  <a:lnTo>
                    <a:pt x="187935" y="1941138"/>
                  </a:lnTo>
                  <a:lnTo>
                    <a:pt x="187667" y="1940983"/>
                  </a:lnTo>
                  <a:lnTo>
                    <a:pt x="187425" y="1940833"/>
                  </a:lnTo>
                  <a:lnTo>
                    <a:pt x="187319" y="1940760"/>
                  </a:lnTo>
                  <a:lnTo>
                    <a:pt x="187210" y="1940691"/>
                  </a:lnTo>
                  <a:lnTo>
                    <a:pt x="187002" y="1940545"/>
                  </a:lnTo>
                  <a:lnTo>
                    <a:pt x="186598" y="1940495"/>
                  </a:lnTo>
                  <a:lnTo>
                    <a:pt x="186397" y="1940459"/>
                  </a:lnTo>
                  <a:lnTo>
                    <a:pt x="186212" y="1940395"/>
                  </a:lnTo>
                  <a:lnTo>
                    <a:pt x="186118" y="1940344"/>
                  </a:lnTo>
                  <a:lnTo>
                    <a:pt x="186053" y="1940308"/>
                  </a:lnTo>
                  <a:lnTo>
                    <a:pt x="185906" y="1940158"/>
                  </a:lnTo>
                  <a:lnTo>
                    <a:pt x="185793" y="1939966"/>
                  </a:lnTo>
                  <a:lnTo>
                    <a:pt x="185698" y="1939747"/>
                  </a:lnTo>
                  <a:lnTo>
                    <a:pt x="185611" y="1939524"/>
                  </a:lnTo>
                  <a:lnTo>
                    <a:pt x="185453" y="1939145"/>
                  </a:lnTo>
                  <a:lnTo>
                    <a:pt x="185328" y="1938817"/>
                  </a:lnTo>
                  <a:lnTo>
                    <a:pt x="185271" y="1938652"/>
                  </a:lnTo>
                  <a:lnTo>
                    <a:pt x="185207" y="1938488"/>
                  </a:lnTo>
                  <a:lnTo>
                    <a:pt x="185120" y="1938274"/>
                  </a:lnTo>
                  <a:lnTo>
                    <a:pt x="184939" y="1937850"/>
                  </a:lnTo>
                  <a:lnTo>
                    <a:pt x="184859" y="1937635"/>
                  </a:lnTo>
                  <a:lnTo>
                    <a:pt x="184787" y="1937416"/>
                  </a:lnTo>
                  <a:lnTo>
                    <a:pt x="184708" y="1937051"/>
                  </a:lnTo>
                  <a:lnTo>
                    <a:pt x="184648" y="1936682"/>
                  </a:lnTo>
                  <a:lnTo>
                    <a:pt x="184621" y="1936495"/>
                  </a:lnTo>
                  <a:lnTo>
                    <a:pt x="184598" y="1936235"/>
                  </a:lnTo>
                  <a:lnTo>
                    <a:pt x="184583" y="1935711"/>
                  </a:lnTo>
                  <a:lnTo>
                    <a:pt x="184557" y="1935450"/>
                  </a:lnTo>
                  <a:lnTo>
                    <a:pt x="184500" y="1935204"/>
                  </a:lnTo>
                  <a:lnTo>
                    <a:pt x="184417" y="1935013"/>
                  </a:lnTo>
                  <a:lnTo>
                    <a:pt x="184315" y="1934826"/>
                  </a:lnTo>
                  <a:lnTo>
                    <a:pt x="184202" y="1934643"/>
                  </a:lnTo>
                  <a:lnTo>
                    <a:pt x="184081" y="1934461"/>
                  </a:lnTo>
                  <a:lnTo>
                    <a:pt x="183967" y="1934278"/>
                  </a:lnTo>
                  <a:lnTo>
                    <a:pt x="183858" y="1934082"/>
                  </a:lnTo>
                  <a:lnTo>
                    <a:pt x="183404" y="1933307"/>
                  </a:lnTo>
                  <a:lnTo>
                    <a:pt x="183298" y="1933352"/>
                  </a:lnTo>
                  <a:lnTo>
                    <a:pt x="183181" y="1933384"/>
                  </a:lnTo>
                  <a:lnTo>
                    <a:pt x="183064" y="1933407"/>
                  </a:lnTo>
                  <a:lnTo>
                    <a:pt x="182943" y="1933412"/>
                  </a:lnTo>
                  <a:lnTo>
                    <a:pt x="182830" y="1933407"/>
                  </a:lnTo>
                  <a:lnTo>
                    <a:pt x="182686" y="1933361"/>
                  </a:lnTo>
                  <a:lnTo>
                    <a:pt x="182542" y="1933284"/>
                  </a:lnTo>
                  <a:lnTo>
                    <a:pt x="182403" y="1933184"/>
                  </a:lnTo>
                  <a:lnTo>
                    <a:pt x="182270" y="1933070"/>
                  </a:lnTo>
                  <a:lnTo>
                    <a:pt x="182142" y="1932965"/>
                  </a:lnTo>
                  <a:lnTo>
                    <a:pt x="181983" y="1932823"/>
                  </a:lnTo>
                  <a:lnTo>
                    <a:pt x="181840" y="1932668"/>
                  </a:lnTo>
                  <a:lnTo>
                    <a:pt x="181700" y="1932504"/>
                  </a:lnTo>
                  <a:lnTo>
                    <a:pt x="181556" y="1932344"/>
                  </a:lnTo>
                  <a:lnTo>
                    <a:pt x="181405" y="1932194"/>
                  </a:lnTo>
                  <a:lnTo>
                    <a:pt x="181205" y="1932020"/>
                  </a:lnTo>
                  <a:lnTo>
                    <a:pt x="181143" y="1931973"/>
                  </a:lnTo>
                  <a:lnTo>
                    <a:pt x="180778" y="1931692"/>
                  </a:lnTo>
                  <a:lnTo>
                    <a:pt x="180347" y="1931368"/>
                  </a:lnTo>
                  <a:lnTo>
                    <a:pt x="180158" y="1931213"/>
                  </a:lnTo>
                  <a:lnTo>
                    <a:pt x="179965" y="1931063"/>
                  </a:lnTo>
                  <a:lnTo>
                    <a:pt x="179224" y="1930456"/>
                  </a:lnTo>
                  <a:lnTo>
                    <a:pt x="178884" y="1930173"/>
                  </a:lnTo>
                  <a:lnTo>
                    <a:pt x="178552" y="1929881"/>
                  </a:lnTo>
                  <a:lnTo>
                    <a:pt x="178401" y="1929744"/>
                  </a:lnTo>
                  <a:lnTo>
                    <a:pt x="178102" y="1929462"/>
                  </a:lnTo>
                  <a:lnTo>
                    <a:pt x="177815" y="1929170"/>
                  </a:lnTo>
                  <a:lnTo>
                    <a:pt x="177671" y="1929010"/>
                  </a:lnTo>
                  <a:lnTo>
                    <a:pt x="177524" y="1928855"/>
                  </a:lnTo>
                  <a:lnTo>
                    <a:pt x="177384" y="1928691"/>
                  </a:lnTo>
                  <a:lnTo>
                    <a:pt x="177252" y="1928522"/>
                  </a:lnTo>
                  <a:lnTo>
                    <a:pt x="177135" y="1928349"/>
                  </a:lnTo>
                  <a:lnTo>
                    <a:pt x="177002" y="1928098"/>
                  </a:lnTo>
                  <a:lnTo>
                    <a:pt x="176889" y="1927829"/>
                  </a:lnTo>
                  <a:lnTo>
                    <a:pt x="176621" y="1926994"/>
                  </a:lnTo>
                  <a:lnTo>
                    <a:pt x="176526" y="1926679"/>
                  </a:lnTo>
                  <a:lnTo>
                    <a:pt x="176356" y="1926050"/>
                  </a:lnTo>
                  <a:lnTo>
                    <a:pt x="176265" y="1925735"/>
                  </a:lnTo>
                  <a:lnTo>
                    <a:pt x="176171" y="1925425"/>
                  </a:lnTo>
                  <a:lnTo>
                    <a:pt x="176092" y="1925179"/>
                  </a:lnTo>
                  <a:lnTo>
                    <a:pt x="176016" y="1924928"/>
                  </a:lnTo>
                  <a:lnTo>
                    <a:pt x="175933" y="1924682"/>
                  </a:lnTo>
                  <a:lnTo>
                    <a:pt x="175835" y="1924444"/>
                  </a:lnTo>
                  <a:lnTo>
                    <a:pt x="175710" y="1924230"/>
                  </a:lnTo>
                  <a:lnTo>
                    <a:pt x="175551" y="1924043"/>
                  </a:lnTo>
                  <a:lnTo>
                    <a:pt x="175366" y="1923874"/>
                  </a:lnTo>
                  <a:lnTo>
                    <a:pt x="175166" y="1923715"/>
                  </a:lnTo>
                  <a:lnTo>
                    <a:pt x="174962" y="1923564"/>
                  </a:lnTo>
                  <a:lnTo>
                    <a:pt x="174761" y="1923405"/>
                  </a:lnTo>
                  <a:lnTo>
                    <a:pt x="174546" y="1923208"/>
                  </a:lnTo>
                  <a:lnTo>
                    <a:pt x="174334" y="1922999"/>
                  </a:lnTo>
                  <a:lnTo>
                    <a:pt x="174119" y="1922798"/>
                  </a:lnTo>
                  <a:lnTo>
                    <a:pt x="173892" y="1922634"/>
                  </a:lnTo>
                  <a:lnTo>
                    <a:pt x="173650" y="1922524"/>
                  </a:lnTo>
                  <a:lnTo>
                    <a:pt x="173491" y="1922483"/>
                  </a:lnTo>
                  <a:lnTo>
                    <a:pt x="173329" y="1922460"/>
                  </a:lnTo>
                  <a:lnTo>
                    <a:pt x="173159" y="1922451"/>
                  </a:lnTo>
                  <a:lnTo>
                    <a:pt x="172993" y="1922456"/>
                  </a:lnTo>
                  <a:lnTo>
                    <a:pt x="172830" y="1922474"/>
                  </a:lnTo>
                  <a:lnTo>
                    <a:pt x="172883" y="1922615"/>
                  </a:lnTo>
                  <a:lnTo>
                    <a:pt x="172943" y="1922757"/>
                  </a:lnTo>
                  <a:lnTo>
                    <a:pt x="173008" y="1922894"/>
                  </a:lnTo>
                  <a:lnTo>
                    <a:pt x="173079" y="1923030"/>
                  </a:lnTo>
                  <a:lnTo>
                    <a:pt x="173155" y="1923158"/>
                  </a:lnTo>
                  <a:lnTo>
                    <a:pt x="173231" y="1923272"/>
                  </a:lnTo>
                  <a:lnTo>
                    <a:pt x="173401" y="1923491"/>
                  </a:lnTo>
                  <a:lnTo>
                    <a:pt x="173703" y="1923865"/>
                  </a:lnTo>
                  <a:lnTo>
                    <a:pt x="173971" y="1924184"/>
                  </a:lnTo>
                  <a:lnTo>
                    <a:pt x="174096" y="1924353"/>
                  </a:lnTo>
                  <a:lnTo>
                    <a:pt x="174202" y="1924527"/>
                  </a:lnTo>
                  <a:lnTo>
                    <a:pt x="174274" y="1924673"/>
                  </a:lnTo>
                  <a:lnTo>
                    <a:pt x="174440" y="1925138"/>
                  </a:lnTo>
                  <a:lnTo>
                    <a:pt x="174508" y="1925284"/>
                  </a:lnTo>
                  <a:lnTo>
                    <a:pt x="174610" y="1925421"/>
                  </a:lnTo>
                  <a:lnTo>
                    <a:pt x="174852" y="1925685"/>
                  </a:lnTo>
                  <a:lnTo>
                    <a:pt x="174946" y="1925813"/>
                  </a:lnTo>
                  <a:lnTo>
                    <a:pt x="174980" y="1925940"/>
                  </a:lnTo>
                  <a:lnTo>
                    <a:pt x="174950" y="1926045"/>
                  </a:lnTo>
                  <a:lnTo>
                    <a:pt x="174886" y="1926150"/>
                  </a:lnTo>
                  <a:lnTo>
                    <a:pt x="174810" y="1926255"/>
                  </a:lnTo>
                  <a:lnTo>
                    <a:pt x="174739" y="1926365"/>
                  </a:lnTo>
                  <a:lnTo>
                    <a:pt x="174701" y="1926474"/>
                  </a:lnTo>
                  <a:lnTo>
                    <a:pt x="174731" y="1926634"/>
                  </a:lnTo>
                  <a:lnTo>
                    <a:pt x="174837" y="1926803"/>
                  </a:lnTo>
                  <a:lnTo>
                    <a:pt x="175116" y="1927158"/>
                  </a:lnTo>
                  <a:lnTo>
                    <a:pt x="175222" y="1927345"/>
                  </a:lnTo>
                  <a:lnTo>
                    <a:pt x="175271" y="1927491"/>
                  </a:lnTo>
                  <a:lnTo>
                    <a:pt x="175332" y="1927801"/>
                  </a:lnTo>
                  <a:lnTo>
                    <a:pt x="175370" y="1927957"/>
                  </a:lnTo>
                  <a:lnTo>
                    <a:pt x="175422" y="1928102"/>
                  </a:lnTo>
                  <a:lnTo>
                    <a:pt x="175491" y="1928226"/>
                  </a:lnTo>
                  <a:lnTo>
                    <a:pt x="175574" y="1928349"/>
                  </a:lnTo>
                  <a:lnTo>
                    <a:pt x="175751" y="1928581"/>
                  </a:lnTo>
                  <a:lnTo>
                    <a:pt x="175959" y="1928864"/>
                  </a:lnTo>
                  <a:lnTo>
                    <a:pt x="176084" y="1929019"/>
                  </a:lnTo>
                  <a:lnTo>
                    <a:pt x="176205" y="1929183"/>
                  </a:lnTo>
                  <a:lnTo>
                    <a:pt x="176318" y="1929348"/>
                  </a:lnTo>
                  <a:lnTo>
                    <a:pt x="176416" y="1929521"/>
                  </a:lnTo>
                  <a:lnTo>
                    <a:pt x="176511" y="1929726"/>
                  </a:lnTo>
                  <a:lnTo>
                    <a:pt x="176594" y="1929941"/>
                  </a:lnTo>
                  <a:lnTo>
                    <a:pt x="176662" y="1930160"/>
                  </a:lnTo>
                  <a:lnTo>
                    <a:pt x="176707" y="1930383"/>
                  </a:lnTo>
                  <a:lnTo>
                    <a:pt x="176715" y="1930602"/>
                  </a:lnTo>
                  <a:lnTo>
                    <a:pt x="176704" y="1930798"/>
                  </a:lnTo>
                  <a:lnTo>
                    <a:pt x="176670" y="1931003"/>
                  </a:lnTo>
                  <a:lnTo>
                    <a:pt x="176617" y="1931204"/>
                  </a:lnTo>
                  <a:lnTo>
                    <a:pt x="176537" y="1931377"/>
                  </a:lnTo>
                  <a:lnTo>
                    <a:pt x="176432" y="1931510"/>
                  </a:lnTo>
                  <a:lnTo>
                    <a:pt x="176314" y="1931578"/>
                  </a:lnTo>
                  <a:lnTo>
                    <a:pt x="176175" y="1931619"/>
                  </a:lnTo>
                  <a:lnTo>
                    <a:pt x="176023" y="1931642"/>
                  </a:lnTo>
                  <a:lnTo>
                    <a:pt x="175872" y="1931669"/>
                  </a:lnTo>
                  <a:lnTo>
                    <a:pt x="175732" y="1931715"/>
                  </a:lnTo>
                  <a:lnTo>
                    <a:pt x="175596" y="1931779"/>
                  </a:lnTo>
                  <a:lnTo>
                    <a:pt x="175468" y="1931852"/>
                  </a:lnTo>
                  <a:lnTo>
                    <a:pt x="175211" y="1932007"/>
                  </a:lnTo>
                  <a:lnTo>
                    <a:pt x="174935" y="1932153"/>
                  </a:lnTo>
                  <a:lnTo>
                    <a:pt x="174633" y="1932299"/>
                  </a:lnTo>
                  <a:lnTo>
                    <a:pt x="174478" y="1932353"/>
                  </a:lnTo>
                  <a:lnTo>
                    <a:pt x="174323" y="1932385"/>
                  </a:lnTo>
                  <a:lnTo>
                    <a:pt x="174138" y="1932381"/>
                  </a:lnTo>
                  <a:lnTo>
                    <a:pt x="173945" y="1932340"/>
                  </a:lnTo>
                  <a:lnTo>
                    <a:pt x="173752" y="1932280"/>
                  </a:lnTo>
                  <a:lnTo>
                    <a:pt x="173556" y="1932230"/>
                  </a:lnTo>
                  <a:lnTo>
                    <a:pt x="173363" y="1932207"/>
                  </a:lnTo>
                  <a:lnTo>
                    <a:pt x="173193" y="1932221"/>
                  </a:lnTo>
                  <a:lnTo>
                    <a:pt x="173019" y="1932253"/>
                  </a:lnTo>
                  <a:lnTo>
                    <a:pt x="172675" y="1932331"/>
                  </a:lnTo>
                  <a:lnTo>
                    <a:pt x="172501" y="1932353"/>
                  </a:lnTo>
                  <a:lnTo>
                    <a:pt x="172316" y="1932349"/>
                  </a:lnTo>
                  <a:lnTo>
                    <a:pt x="171938" y="1932303"/>
                  </a:lnTo>
                  <a:lnTo>
                    <a:pt x="171757" y="1932303"/>
                  </a:lnTo>
                  <a:lnTo>
                    <a:pt x="171590" y="1932335"/>
                  </a:lnTo>
                  <a:lnTo>
                    <a:pt x="171401" y="1932463"/>
                  </a:lnTo>
                  <a:lnTo>
                    <a:pt x="171296" y="1932563"/>
                  </a:lnTo>
                  <a:lnTo>
                    <a:pt x="171027" y="1932883"/>
                  </a:lnTo>
                  <a:lnTo>
                    <a:pt x="170884" y="1933019"/>
                  </a:lnTo>
                  <a:lnTo>
                    <a:pt x="170736" y="1933124"/>
                  </a:lnTo>
                  <a:lnTo>
                    <a:pt x="170272" y="1933398"/>
                  </a:lnTo>
                  <a:lnTo>
                    <a:pt x="170124" y="1933494"/>
                  </a:lnTo>
                  <a:lnTo>
                    <a:pt x="169980" y="1933599"/>
                  </a:lnTo>
                  <a:lnTo>
                    <a:pt x="169705" y="1933822"/>
                  </a:lnTo>
                  <a:lnTo>
                    <a:pt x="169565" y="1933927"/>
                  </a:lnTo>
                  <a:lnTo>
                    <a:pt x="169417" y="1934018"/>
                  </a:lnTo>
                  <a:lnTo>
                    <a:pt x="169187" y="1934114"/>
                  </a:lnTo>
                  <a:lnTo>
                    <a:pt x="168941" y="1934187"/>
                  </a:lnTo>
                  <a:lnTo>
                    <a:pt x="168688" y="1934242"/>
                  </a:lnTo>
                  <a:lnTo>
                    <a:pt x="168431" y="1934283"/>
                  </a:lnTo>
                  <a:lnTo>
                    <a:pt x="167849" y="1934351"/>
                  </a:lnTo>
                  <a:lnTo>
                    <a:pt x="167516" y="1934360"/>
                  </a:lnTo>
                  <a:lnTo>
                    <a:pt x="167184" y="1934356"/>
                  </a:lnTo>
                  <a:lnTo>
                    <a:pt x="166515" y="1934338"/>
                  </a:lnTo>
                  <a:lnTo>
                    <a:pt x="165786" y="1934324"/>
                  </a:lnTo>
                  <a:lnTo>
                    <a:pt x="165419" y="1934310"/>
                  </a:lnTo>
                  <a:lnTo>
                    <a:pt x="165056" y="1934287"/>
                  </a:lnTo>
                  <a:lnTo>
                    <a:pt x="164693" y="1934251"/>
                  </a:lnTo>
                  <a:lnTo>
                    <a:pt x="164350" y="1934205"/>
                  </a:lnTo>
                  <a:lnTo>
                    <a:pt x="163325" y="1934009"/>
                  </a:lnTo>
                  <a:lnTo>
                    <a:pt x="162981" y="1933950"/>
                  </a:lnTo>
                  <a:lnTo>
                    <a:pt x="162687" y="1933904"/>
                  </a:lnTo>
                  <a:lnTo>
                    <a:pt x="162248" y="1933790"/>
                  </a:lnTo>
                  <a:lnTo>
                    <a:pt x="161814" y="1933690"/>
                  </a:lnTo>
                  <a:lnTo>
                    <a:pt x="161595" y="1933644"/>
                  </a:lnTo>
                  <a:lnTo>
                    <a:pt x="161096" y="1933558"/>
                  </a:lnTo>
                  <a:lnTo>
                    <a:pt x="160824" y="1933489"/>
                  </a:lnTo>
                  <a:lnTo>
                    <a:pt x="160672" y="1933457"/>
                  </a:lnTo>
                  <a:lnTo>
                    <a:pt x="160525" y="1933412"/>
                  </a:lnTo>
                  <a:lnTo>
                    <a:pt x="160393" y="1933352"/>
                  </a:lnTo>
                  <a:lnTo>
                    <a:pt x="160283" y="1933270"/>
                  </a:lnTo>
                  <a:lnTo>
                    <a:pt x="160226" y="1933179"/>
                  </a:lnTo>
                  <a:lnTo>
                    <a:pt x="160155" y="1932942"/>
                  </a:lnTo>
                  <a:lnTo>
                    <a:pt x="160113" y="1932842"/>
                  </a:lnTo>
                  <a:lnTo>
                    <a:pt x="160053" y="1932778"/>
                  </a:lnTo>
                  <a:lnTo>
                    <a:pt x="159969" y="1932773"/>
                  </a:lnTo>
                  <a:lnTo>
                    <a:pt x="159875" y="1932796"/>
                  </a:lnTo>
                  <a:lnTo>
                    <a:pt x="159773" y="1932842"/>
                  </a:lnTo>
                  <a:lnTo>
                    <a:pt x="159667" y="1932883"/>
                  </a:lnTo>
                  <a:lnTo>
                    <a:pt x="159565" y="1932910"/>
                  </a:lnTo>
                  <a:lnTo>
                    <a:pt x="159437" y="1932914"/>
                  </a:lnTo>
                  <a:lnTo>
                    <a:pt x="159304" y="1932910"/>
                  </a:lnTo>
                  <a:lnTo>
                    <a:pt x="158673" y="1932837"/>
                  </a:lnTo>
                  <a:lnTo>
                    <a:pt x="158322" y="1932782"/>
                  </a:lnTo>
                  <a:lnTo>
                    <a:pt x="158197" y="1932750"/>
                  </a:lnTo>
                  <a:lnTo>
                    <a:pt x="157948" y="1932668"/>
                  </a:lnTo>
                  <a:lnTo>
                    <a:pt x="157823" y="1932641"/>
                  </a:lnTo>
                  <a:lnTo>
                    <a:pt x="157702" y="1932632"/>
                  </a:lnTo>
                  <a:lnTo>
                    <a:pt x="157604" y="1932645"/>
                  </a:lnTo>
                  <a:lnTo>
                    <a:pt x="157313" y="1932746"/>
                  </a:lnTo>
                  <a:lnTo>
                    <a:pt x="157214" y="1932759"/>
                  </a:lnTo>
                  <a:lnTo>
                    <a:pt x="157071" y="1932764"/>
                  </a:lnTo>
                  <a:lnTo>
                    <a:pt x="156927" y="1932750"/>
                  </a:lnTo>
                  <a:lnTo>
                    <a:pt x="156780" y="1932718"/>
                  </a:lnTo>
                  <a:lnTo>
                    <a:pt x="156644" y="1932673"/>
                  </a:lnTo>
                  <a:lnTo>
                    <a:pt x="156523" y="1932609"/>
                  </a:lnTo>
                  <a:lnTo>
                    <a:pt x="156417" y="1932499"/>
                  </a:lnTo>
                  <a:lnTo>
                    <a:pt x="156338" y="1932344"/>
                  </a:lnTo>
                  <a:lnTo>
                    <a:pt x="156262" y="1932180"/>
                  </a:lnTo>
                  <a:lnTo>
                    <a:pt x="156183" y="1932048"/>
                  </a:lnTo>
                  <a:lnTo>
                    <a:pt x="156084" y="1931975"/>
                  </a:lnTo>
                  <a:lnTo>
                    <a:pt x="155990" y="1931975"/>
                  </a:lnTo>
                  <a:lnTo>
                    <a:pt x="155884" y="1932007"/>
                  </a:lnTo>
                  <a:lnTo>
                    <a:pt x="155669" y="1932089"/>
                  </a:lnTo>
                  <a:lnTo>
                    <a:pt x="155563" y="1932107"/>
                  </a:lnTo>
                  <a:lnTo>
                    <a:pt x="155431" y="1932089"/>
                  </a:lnTo>
                  <a:lnTo>
                    <a:pt x="155302" y="1932052"/>
                  </a:lnTo>
                  <a:lnTo>
                    <a:pt x="155170" y="1931998"/>
                  </a:lnTo>
                  <a:lnTo>
                    <a:pt x="154909" y="1931884"/>
                  </a:lnTo>
                  <a:lnTo>
                    <a:pt x="154561" y="1931742"/>
                  </a:lnTo>
                  <a:lnTo>
                    <a:pt x="154335" y="1931633"/>
                  </a:lnTo>
                  <a:lnTo>
                    <a:pt x="154520" y="1931856"/>
                  </a:lnTo>
                  <a:lnTo>
                    <a:pt x="155064" y="1932531"/>
                  </a:lnTo>
                  <a:lnTo>
                    <a:pt x="155238" y="1932759"/>
                  </a:lnTo>
                  <a:lnTo>
                    <a:pt x="155408" y="1932965"/>
                  </a:lnTo>
                  <a:lnTo>
                    <a:pt x="155461" y="1933038"/>
                  </a:lnTo>
                  <a:lnTo>
                    <a:pt x="155510" y="1933111"/>
                  </a:lnTo>
                  <a:lnTo>
                    <a:pt x="155555" y="1933197"/>
                  </a:lnTo>
                  <a:lnTo>
                    <a:pt x="155665" y="1933475"/>
                  </a:lnTo>
                  <a:lnTo>
                    <a:pt x="155756" y="1933653"/>
                  </a:lnTo>
                  <a:lnTo>
                    <a:pt x="155809" y="1933745"/>
                  </a:lnTo>
                  <a:lnTo>
                    <a:pt x="155861" y="1933827"/>
                  </a:lnTo>
                  <a:lnTo>
                    <a:pt x="155979" y="1933991"/>
                  </a:lnTo>
                  <a:lnTo>
                    <a:pt x="156054" y="1934073"/>
                  </a:lnTo>
                  <a:lnTo>
                    <a:pt x="156232" y="1934219"/>
                  </a:lnTo>
                  <a:lnTo>
                    <a:pt x="156315" y="1934292"/>
                  </a:lnTo>
                  <a:lnTo>
                    <a:pt x="156387" y="1934379"/>
                  </a:lnTo>
                  <a:lnTo>
                    <a:pt x="156425" y="1934447"/>
                  </a:lnTo>
                  <a:lnTo>
                    <a:pt x="156481" y="1934598"/>
                  </a:lnTo>
                  <a:lnTo>
                    <a:pt x="156553" y="1934730"/>
                  </a:lnTo>
                  <a:lnTo>
                    <a:pt x="156625" y="1934798"/>
                  </a:lnTo>
                  <a:lnTo>
                    <a:pt x="156708" y="1934857"/>
                  </a:lnTo>
                  <a:lnTo>
                    <a:pt x="156803" y="1934903"/>
                  </a:lnTo>
                  <a:lnTo>
                    <a:pt x="156999" y="1934981"/>
                  </a:lnTo>
                  <a:lnTo>
                    <a:pt x="157120" y="1935008"/>
                  </a:lnTo>
                  <a:lnTo>
                    <a:pt x="157396" y="1935017"/>
                  </a:lnTo>
                  <a:lnTo>
                    <a:pt x="157502" y="1935031"/>
                  </a:lnTo>
                  <a:lnTo>
                    <a:pt x="157558" y="1935118"/>
                  </a:lnTo>
                  <a:lnTo>
                    <a:pt x="157528" y="1935245"/>
                  </a:lnTo>
                  <a:lnTo>
                    <a:pt x="157475" y="1935373"/>
                  </a:lnTo>
                  <a:lnTo>
                    <a:pt x="157418" y="1935469"/>
                  </a:lnTo>
                  <a:lnTo>
                    <a:pt x="157335" y="1935555"/>
                  </a:lnTo>
                  <a:lnTo>
                    <a:pt x="157248" y="1935638"/>
                  </a:lnTo>
                  <a:lnTo>
                    <a:pt x="157173" y="1935724"/>
                  </a:lnTo>
                  <a:lnTo>
                    <a:pt x="157124" y="1935820"/>
                  </a:lnTo>
                  <a:lnTo>
                    <a:pt x="157105" y="1935916"/>
                  </a:lnTo>
                  <a:lnTo>
                    <a:pt x="157101" y="1936021"/>
                  </a:lnTo>
                  <a:lnTo>
                    <a:pt x="157112" y="1936130"/>
                  </a:lnTo>
                  <a:lnTo>
                    <a:pt x="157127" y="1936235"/>
                  </a:lnTo>
                  <a:lnTo>
                    <a:pt x="157169" y="1936454"/>
                  </a:lnTo>
                  <a:lnTo>
                    <a:pt x="157199" y="1936568"/>
                  </a:lnTo>
                  <a:lnTo>
                    <a:pt x="157233" y="1936677"/>
                  </a:lnTo>
                  <a:lnTo>
                    <a:pt x="157309" y="1936901"/>
                  </a:lnTo>
                  <a:lnTo>
                    <a:pt x="157373" y="1937070"/>
                  </a:lnTo>
                  <a:lnTo>
                    <a:pt x="157524" y="1937403"/>
                  </a:lnTo>
                  <a:lnTo>
                    <a:pt x="157589" y="1937567"/>
                  </a:lnTo>
                  <a:lnTo>
                    <a:pt x="157638" y="1937740"/>
                  </a:lnTo>
                  <a:lnTo>
                    <a:pt x="157660" y="1937900"/>
                  </a:lnTo>
                  <a:lnTo>
                    <a:pt x="157660" y="1938224"/>
                  </a:lnTo>
                  <a:lnTo>
                    <a:pt x="157668" y="1938383"/>
                  </a:lnTo>
                  <a:lnTo>
                    <a:pt x="157694" y="1938538"/>
                  </a:lnTo>
                  <a:lnTo>
                    <a:pt x="157740" y="1938684"/>
                  </a:lnTo>
                  <a:lnTo>
                    <a:pt x="157793" y="1938830"/>
                  </a:lnTo>
                  <a:lnTo>
                    <a:pt x="157857" y="1938972"/>
                  </a:lnTo>
                  <a:lnTo>
                    <a:pt x="157932" y="1939099"/>
                  </a:lnTo>
                  <a:lnTo>
                    <a:pt x="158027" y="1939209"/>
                  </a:lnTo>
                  <a:lnTo>
                    <a:pt x="158099" y="1939268"/>
                  </a:lnTo>
                  <a:lnTo>
                    <a:pt x="158178" y="1939327"/>
                  </a:lnTo>
                  <a:lnTo>
                    <a:pt x="158261" y="1939378"/>
                  </a:lnTo>
                  <a:lnTo>
                    <a:pt x="158439" y="1939460"/>
                  </a:lnTo>
                  <a:lnTo>
                    <a:pt x="158579" y="1939496"/>
                  </a:lnTo>
                  <a:lnTo>
                    <a:pt x="158730" y="1939515"/>
                  </a:lnTo>
                  <a:lnTo>
                    <a:pt x="158889" y="1939519"/>
                  </a:lnTo>
                  <a:lnTo>
                    <a:pt x="159044" y="1939515"/>
                  </a:lnTo>
                  <a:lnTo>
                    <a:pt x="159508" y="1939492"/>
                  </a:lnTo>
                  <a:lnTo>
                    <a:pt x="159663" y="1939474"/>
                  </a:lnTo>
                  <a:lnTo>
                    <a:pt x="159815" y="1939451"/>
                  </a:lnTo>
                  <a:lnTo>
                    <a:pt x="159962" y="1939419"/>
                  </a:lnTo>
                  <a:lnTo>
                    <a:pt x="160105" y="1939369"/>
                  </a:lnTo>
                  <a:lnTo>
                    <a:pt x="160381" y="1939232"/>
                  </a:lnTo>
                  <a:lnTo>
                    <a:pt x="160517" y="1939168"/>
                  </a:lnTo>
                  <a:lnTo>
                    <a:pt x="160661" y="1939118"/>
                  </a:lnTo>
                  <a:lnTo>
                    <a:pt x="160782" y="1939086"/>
                  </a:lnTo>
                  <a:lnTo>
                    <a:pt x="160907" y="1939063"/>
                  </a:lnTo>
                  <a:lnTo>
                    <a:pt x="161160" y="1939031"/>
                  </a:lnTo>
                  <a:lnTo>
                    <a:pt x="161285" y="1939027"/>
                  </a:lnTo>
                  <a:lnTo>
                    <a:pt x="161417" y="1939031"/>
                  </a:lnTo>
                  <a:lnTo>
                    <a:pt x="161549" y="1939045"/>
                  </a:lnTo>
                  <a:lnTo>
                    <a:pt x="161678" y="1939063"/>
                  </a:lnTo>
                  <a:lnTo>
                    <a:pt x="161942" y="1939109"/>
                  </a:lnTo>
                  <a:lnTo>
                    <a:pt x="162467" y="1939159"/>
                  </a:lnTo>
                  <a:lnTo>
                    <a:pt x="162638" y="1939186"/>
                  </a:lnTo>
                  <a:lnTo>
                    <a:pt x="162804" y="1939227"/>
                  </a:lnTo>
                  <a:lnTo>
                    <a:pt x="162947" y="1939277"/>
                  </a:lnTo>
                  <a:lnTo>
                    <a:pt x="163223" y="1939405"/>
                  </a:lnTo>
                  <a:lnTo>
                    <a:pt x="163733" y="1939683"/>
                  </a:lnTo>
                  <a:lnTo>
                    <a:pt x="163851" y="1939752"/>
                  </a:lnTo>
                  <a:lnTo>
                    <a:pt x="163964" y="1939829"/>
                  </a:lnTo>
                  <a:lnTo>
                    <a:pt x="164074" y="1939911"/>
                  </a:lnTo>
                  <a:lnTo>
                    <a:pt x="164187" y="1940016"/>
                  </a:lnTo>
                  <a:lnTo>
                    <a:pt x="164289" y="1940135"/>
                  </a:lnTo>
                  <a:lnTo>
                    <a:pt x="164486" y="1940386"/>
                  </a:lnTo>
                  <a:lnTo>
                    <a:pt x="164580" y="1940513"/>
                  </a:lnTo>
                  <a:lnTo>
                    <a:pt x="164981" y="1940960"/>
                  </a:lnTo>
                  <a:lnTo>
                    <a:pt x="165098" y="1941120"/>
                  </a:lnTo>
                  <a:lnTo>
                    <a:pt x="165188" y="1941289"/>
                  </a:lnTo>
                  <a:lnTo>
                    <a:pt x="165234" y="1941421"/>
                  </a:lnTo>
                  <a:lnTo>
                    <a:pt x="165264" y="1941563"/>
                  </a:lnTo>
                  <a:lnTo>
                    <a:pt x="165313" y="1941850"/>
                  </a:lnTo>
                  <a:lnTo>
                    <a:pt x="165351" y="1941987"/>
                  </a:lnTo>
                  <a:lnTo>
                    <a:pt x="165423" y="1942142"/>
                  </a:lnTo>
                  <a:lnTo>
                    <a:pt x="165510" y="1942297"/>
                  </a:lnTo>
                  <a:lnTo>
                    <a:pt x="165590" y="1942430"/>
                  </a:lnTo>
                  <a:lnTo>
                    <a:pt x="165687" y="1942598"/>
                  </a:lnTo>
                  <a:lnTo>
                    <a:pt x="165752" y="1942758"/>
                  </a:lnTo>
                  <a:lnTo>
                    <a:pt x="165778" y="1942867"/>
                  </a:lnTo>
                  <a:lnTo>
                    <a:pt x="165797" y="1942981"/>
                  </a:lnTo>
                  <a:lnTo>
                    <a:pt x="165812" y="1943091"/>
                  </a:lnTo>
                  <a:lnTo>
                    <a:pt x="165823" y="1943205"/>
                  </a:lnTo>
                  <a:lnTo>
                    <a:pt x="165846" y="1943314"/>
                  </a:lnTo>
                  <a:lnTo>
                    <a:pt x="165895" y="1943519"/>
                  </a:lnTo>
                  <a:lnTo>
                    <a:pt x="166088" y="1944126"/>
                  </a:lnTo>
                  <a:lnTo>
                    <a:pt x="166137" y="1944331"/>
                  </a:lnTo>
                  <a:lnTo>
                    <a:pt x="166175" y="1944541"/>
                  </a:lnTo>
                  <a:lnTo>
                    <a:pt x="166205" y="1944760"/>
                  </a:lnTo>
                  <a:lnTo>
                    <a:pt x="166228" y="1944974"/>
                  </a:lnTo>
                  <a:lnTo>
                    <a:pt x="166243" y="1945189"/>
                  </a:lnTo>
                  <a:lnTo>
                    <a:pt x="166250" y="1945408"/>
                  </a:lnTo>
                  <a:lnTo>
                    <a:pt x="166088" y="1946097"/>
                  </a:lnTo>
                  <a:lnTo>
                    <a:pt x="165880" y="1946744"/>
                  </a:lnTo>
                  <a:lnTo>
                    <a:pt x="165804" y="1947200"/>
                  </a:lnTo>
                  <a:lnTo>
                    <a:pt x="165672" y="1947529"/>
                  </a:lnTo>
                  <a:lnTo>
                    <a:pt x="164769" y="1950713"/>
                  </a:lnTo>
                  <a:lnTo>
                    <a:pt x="164493" y="1951493"/>
                  </a:lnTo>
                  <a:lnTo>
                    <a:pt x="163220" y="1953755"/>
                  </a:lnTo>
                  <a:lnTo>
                    <a:pt x="162951" y="1954143"/>
                  </a:lnTo>
                  <a:lnTo>
                    <a:pt x="162354" y="1954786"/>
                  </a:lnTo>
                  <a:lnTo>
                    <a:pt x="162231" y="1954953"/>
                  </a:lnTo>
                  <a:lnTo>
                    <a:pt x="161356" y="1956141"/>
                  </a:lnTo>
                  <a:lnTo>
                    <a:pt x="160412" y="1958020"/>
                  </a:lnTo>
                  <a:lnTo>
                    <a:pt x="159860" y="1959840"/>
                  </a:lnTo>
                  <a:lnTo>
                    <a:pt x="159497" y="1961792"/>
                  </a:lnTo>
                  <a:lnTo>
                    <a:pt x="159146" y="1963421"/>
                  </a:lnTo>
                  <a:lnTo>
                    <a:pt x="157857" y="1966404"/>
                  </a:lnTo>
                  <a:lnTo>
                    <a:pt x="157301" y="1968156"/>
                  </a:lnTo>
                  <a:lnTo>
                    <a:pt x="157101" y="1968676"/>
                  </a:lnTo>
                  <a:lnTo>
                    <a:pt x="156421" y="1969812"/>
                  </a:lnTo>
                  <a:lnTo>
                    <a:pt x="156364" y="1969907"/>
                  </a:lnTo>
                  <a:lnTo>
                    <a:pt x="155767" y="1970614"/>
                  </a:lnTo>
                  <a:lnTo>
                    <a:pt x="155502" y="1970738"/>
                  </a:lnTo>
                  <a:lnTo>
                    <a:pt x="155370" y="1970870"/>
                  </a:lnTo>
                  <a:lnTo>
                    <a:pt x="154653" y="1971116"/>
                  </a:lnTo>
                  <a:lnTo>
                    <a:pt x="153677" y="1971034"/>
                  </a:lnTo>
                  <a:lnTo>
                    <a:pt x="152646" y="1970751"/>
                  </a:lnTo>
                  <a:lnTo>
                    <a:pt x="151681" y="1970081"/>
                  </a:lnTo>
                  <a:lnTo>
                    <a:pt x="150212" y="1968749"/>
                  </a:lnTo>
                  <a:lnTo>
                    <a:pt x="149705" y="1968151"/>
                  </a:lnTo>
                  <a:lnTo>
                    <a:pt x="148941" y="1967284"/>
                  </a:lnTo>
                  <a:lnTo>
                    <a:pt x="147861" y="1965957"/>
                  </a:lnTo>
                  <a:lnTo>
                    <a:pt x="147355" y="1965232"/>
                  </a:lnTo>
                  <a:lnTo>
                    <a:pt x="145820" y="1963895"/>
                  </a:lnTo>
                  <a:lnTo>
                    <a:pt x="143886" y="1963142"/>
                  </a:lnTo>
                  <a:lnTo>
                    <a:pt x="141365" y="1962376"/>
                  </a:lnTo>
                  <a:lnTo>
                    <a:pt x="138863" y="1961592"/>
                  </a:lnTo>
                  <a:lnTo>
                    <a:pt x="138682" y="1961546"/>
                  </a:lnTo>
                  <a:lnTo>
                    <a:pt x="138576" y="1961510"/>
                  </a:lnTo>
                  <a:lnTo>
                    <a:pt x="138488" y="1961469"/>
                  </a:lnTo>
                  <a:lnTo>
                    <a:pt x="138406" y="1961418"/>
                  </a:lnTo>
                  <a:lnTo>
                    <a:pt x="138329" y="1961355"/>
                  </a:lnTo>
                  <a:lnTo>
                    <a:pt x="138190" y="1961213"/>
                  </a:lnTo>
                  <a:lnTo>
                    <a:pt x="138125" y="1961140"/>
                  </a:lnTo>
                  <a:lnTo>
                    <a:pt x="138069" y="1961063"/>
                  </a:lnTo>
                  <a:lnTo>
                    <a:pt x="137918" y="1960830"/>
                  </a:lnTo>
                  <a:lnTo>
                    <a:pt x="137857" y="1960766"/>
                  </a:lnTo>
                  <a:lnTo>
                    <a:pt x="137785" y="1960716"/>
                  </a:lnTo>
                  <a:lnTo>
                    <a:pt x="137544" y="1960597"/>
                  </a:lnTo>
                  <a:lnTo>
                    <a:pt x="137468" y="1960547"/>
                  </a:lnTo>
                  <a:lnTo>
                    <a:pt x="137358" y="1960447"/>
                  </a:lnTo>
                  <a:lnTo>
                    <a:pt x="137306" y="1960392"/>
                  </a:lnTo>
                  <a:lnTo>
                    <a:pt x="137222" y="1960269"/>
                  </a:lnTo>
                  <a:lnTo>
                    <a:pt x="137192" y="1960146"/>
                  </a:lnTo>
                  <a:lnTo>
                    <a:pt x="137200" y="1960004"/>
                  </a:lnTo>
                  <a:lnTo>
                    <a:pt x="137222" y="1959854"/>
                  </a:lnTo>
                  <a:lnTo>
                    <a:pt x="137234" y="1959708"/>
                  </a:lnTo>
                  <a:lnTo>
                    <a:pt x="137211" y="1959575"/>
                  </a:lnTo>
                  <a:lnTo>
                    <a:pt x="137173" y="1959489"/>
                  </a:lnTo>
                  <a:lnTo>
                    <a:pt x="137117" y="1959411"/>
                  </a:lnTo>
                  <a:lnTo>
                    <a:pt x="136996" y="1959256"/>
                  </a:lnTo>
                  <a:lnTo>
                    <a:pt x="136943" y="1959179"/>
                  </a:lnTo>
                  <a:lnTo>
                    <a:pt x="136814" y="1958950"/>
                  </a:lnTo>
                  <a:lnTo>
                    <a:pt x="136754" y="1958836"/>
                  </a:lnTo>
                  <a:lnTo>
                    <a:pt x="136701" y="1958718"/>
                  </a:lnTo>
                  <a:lnTo>
                    <a:pt x="136656" y="1958595"/>
                  </a:lnTo>
                  <a:lnTo>
                    <a:pt x="136622" y="1958476"/>
                  </a:lnTo>
                  <a:lnTo>
                    <a:pt x="136584" y="1958235"/>
                  </a:lnTo>
                  <a:lnTo>
                    <a:pt x="136561" y="1958111"/>
                  </a:lnTo>
                  <a:lnTo>
                    <a:pt x="136531" y="1957993"/>
                  </a:lnTo>
                  <a:lnTo>
                    <a:pt x="136482" y="1957865"/>
                  </a:lnTo>
                  <a:lnTo>
                    <a:pt x="136425" y="1957742"/>
                  </a:lnTo>
                  <a:lnTo>
                    <a:pt x="136293" y="1957500"/>
                  </a:lnTo>
                  <a:lnTo>
                    <a:pt x="136220" y="1957386"/>
                  </a:lnTo>
                  <a:lnTo>
                    <a:pt x="136133" y="1957276"/>
                  </a:lnTo>
                  <a:lnTo>
                    <a:pt x="136044" y="1957172"/>
                  </a:lnTo>
                  <a:lnTo>
                    <a:pt x="135651" y="1956775"/>
                  </a:lnTo>
                  <a:lnTo>
                    <a:pt x="135451" y="1956583"/>
                  </a:lnTo>
                  <a:lnTo>
                    <a:pt x="135136" y="1956296"/>
                  </a:lnTo>
                  <a:lnTo>
                    <a:pt x="134917" y="1956081"/>
                  </a:lnTo>
                  <a:lnTo>
                    <a:pt x="134800" y="1955977"/>
                  </a:lnTo>
                  <a:lnTo>
                    <a:pt x="134683" y="1955880"/>
                  </a:lnTo>
                  <a:lnTo>
                    <a:pt x="134573" y="1955798"/>
                  </a:lnTo>
                  <a:lnTo>
                    <a:pt x="134350" y="1955644"/>
                  </a:lnTo>
                  <a:lnTo>
                    <a:pt x="134233" y="1955571"/>
                  </a:lnTo>
                  <a:lnTo>
                    <a:pt x="133999" y="1955434"/>
                  </a:lnTo>
                  <a:lnTo>
                    <a:pt x="133761" y="1955315"/>
                  </a:lnTo>
                  <a:lnTo>
                    <a:pt x="133523" y="1955188"/>
                  </a:lnTo>
                  <a:lnTo>
                    <a:pt x="133153" y="1954977"/>
                  </a:lnTo>
                  <a:lnTo>
                    <a:pt x="132608" y="1954635"/>
                  </a:lnTo>
                  <a:lnTo>
                    <a:pt x="132158" y="1954366"/>
                  </a:lnTo>
                  <a:lnTo>
                    <a:pt x="131584" y="1953833"/>
                  </a:lnTo>
                  <a:lnTo>
                    <a:pt x="131138" y="1953495"/>
                  </a:lnTo>
                  <a:lnTo>
                    <a:pt x="131070" y="1953628"/>
                  </a:lnTo>
                  <a:lnTo>
                    <a:pt x="130874" y="1953623"/>
                  </a:lnTo>
                  <a:lnTo>
                    <a:pt x="130540" y="1954074"/>
                  </a:lnTo>
                  <a:lnTo>
                    <a:pt x="129864" y="1955566"/>
                  </a:lnTo>
                  <a:lnTo>
                    <a:pt x="129807" y="1955493"/>
                  </a:lnTo>
                  <a:lnTo>
                    <a:pt x="129728" y="1955429"/>
                  </a:lnTo>
                  <a:lnTo>
                    <a:pt x="129637" y="1955374"/>
                  </a:lnTo>
                  <a:lnTo>
                    <a:pt x="129543" y="1955333"/>
                  </a:lnTo>
                  <a:lnTo>
                    <a:pt x="129452" y="1955320"/>
                  </a:lnTo>
                  <a:lnTo>
                    <a:pt x="129362" y="1955347"/>
                  </a:lnTo>
                  <a:lnTo>
                    <a:pt x="129267" y="1955411"/>
                  </a:lnTo>
                  <a:lnTo>
                    <a:pt x="129173" y="1955498"/>
                  </a:lnTo>
                  <a:lnTo>
                    <a:pt x="128988" y="1955680"/>
                  </a:lnTo>
                  <a:lnTo>
                    <a:pt x="128772" y="1955880"/>
                  </a:lnTo>
                  <a:lnTo>
                    <a:pt x="128670" y="1955986"/>
                  </a:lnTo>
                  <a:lnTo>
                    <a:pt x="128561" y="1956086"/>
                  </a:lnTo>
                  <a:lnTo>
                    <a:pt x="128451" y="1956177"/>
                  </a:lnTo>
                  <a:lnTo>
                    <a:pt x="128364" y="1956241"/>
                  </a:lnTo>
                  <a:lnTo>
                    <a:pt x="128179" y="1956346"/>
                  </a:lnTo>
                  <a:lnTo>
                    <a:pt x="128089" y="1956405"/>
                  </a:lnTo>
                  <a:lnTo>
                    <a:pt x="128008" y="1956469"/>
                  </a:lnTo>
                  <a:lnTo>
                    <a:pt x="127887" y="1956601"/>
                  </a:lnTo>
                  <a:lnTo>
                    <a:pt x="127783" y="1956752"/>
                  </a:lnTo>
                  <a:lnTo>
                    <a:pt x="127687" y="1956916"/>
                  </a:lnTo>
                  <a:lnTo>
                    <a:pt x="127434" y="1957386"/>
                  </a:lnTo>
                  <a:lnTo>
                    <a:pt x="127230" y="1957815"/>
                  </a:lnTo>
                  <a:lnTo>
                    <a:pt x="127151" y="1957956"/>
                  </a:lnTo>
                  <a:lnTo>
                    <a:pt x="127098" y="1958043"/>
                  </a:lnTo>
                  <a:lnTo>
                    <a:pt x="126928" y="1958303"/>
                  </a:lnTo>
                  <a:lnTo>
                    <a:pt x="126750" y="1958554"/>
                  </a:lnTo>
                  <a:lnTo>
                    <a:pt x="126626" y="1958718"/>
                  </a:lnTo>
                  <a:lnTo>
                    <a:pt x="126486" y="1958882"/>
                  </a:lnTo>
                  <a:lnTo>
                    <a:pt x="126327" y="1959051"/>
                  </a:lnTo>
                  <a:lnTo>
                    <a:pt x="126255" y="1959138"/>
                  </a:lnTo>
                  <a:lnTo>
                    <a:pt x="126187" y="1959229"/>
                  </a:lnTo>
                  <a:lnTo>
                    <a:pt x="126112" y="1959356"/>
                  </a:lnTo>
                  <a:lnTo>
                    <a:pt x="126044" y="1959489"/>
                  </a:lnTo>
                  <a:lnTo>
                    <a:pt x="125987" y="1959630"/>
                  </a:lnTo>
                  <a:lnTo>
                    <a:pt x="125938" y="1959772"/>
                  </a:lnTo>
                  <a:lnTo>
                    <a:pt x="125896" y="1959918"/>
                  </a:lnTo>
                  <a:lnTo>
                    <a:pt x="125866" y="1960050"/>
                  </a:lnTo>
                  <a:lnTo>
                    <a:pt x="125847" y="1960191"/>
                  </a:lnTo>
                  <a:lnTo>
                    <a:pt x="125817" y="1960469"/>
                  </a:lnTo>
                  <a:lnTo>
                    <a:pt x="125791" y="1960607"/>
                  </a:lnTo>
                  <a:lnTo>
                    <a:pt x="125726" y="1960862"/>
                  </a:lnTo>
                  <a:lnTo>
                    <a:pt x="125689" y="1960990"/>
                  </a:lnTo>
                  <a:lnTo>
                    <a:pt x="125602" y="1961240"/>
                  </a:lnTo>
                  <a:lnTo>
                    <a:pt x="125004" y="1961947"/>
                  </a:lnTo>
                  <a:lnTo>
                    <a:pt x="123950" y="1962709"/>
                  </a:lnTo>
                  <a:lnTo>
                    <a:pt x="122779" y="1962887"/>
                  </a:lnTo>
                  <a:lnTo>
                    <a:pt x="122220" y="1962860"/>
                  </a:lnTo>
                  <a:lnTo>
                    <a:pt x="122018" y="1962855"/>
                  </a:lnTo>
                  <a:lnTo>
                    <a:pt x="121811" y="1962828"/>
                  </a:lnTo>
                  <a:lnTo>
                    <a:pt x="121607" y="1962782"/>
                  </a:lnTo>
                  <a:lnTo>
                    <a:pt x="121414" y="1962718"/>
                  </a:lnTo>
                  <a:lnTo>
                    <a:pt x="121229" y="1962636"/>
                  </a:lnTo>
                  <a:lnTo>
                    <a:pt x="121116" y="1962568"/>
                  </a:lnTo>
                  <a:lnTo>
                    <a:pt x="121010" y="1962481"/>
                  </a:lnTo>
                  <a:lnTo>
                    <a:pt x="120798" y="1962299"/>
                  </a:lnTo>
                  <a:lnTo>
                    <a:pt x="120685" y="1962221"/>
                  </a:lnTo>
                  <a:lnTo>
                    <a:pt x="120560" y="1962153"/>
                  </a:lnTo>
                  <a:lnTo>
                    <a:pt x="120303" y="1962029"/>
                  </a:lnTo>
                  <a:lnTo>
                    <a:pt x="120166" y="1961984"/>
                  </a:lnTo>
                  <a:lnTo>
                    <a:pt x="120030" y="1961952"/>
                  </a:lnTo>
                  <a:lnTo>
                    <a:pt x="119907" y="1961938"/>
                  </a:lnTo>
                  <a:lnTo>
                    <a:pt x="119782" y="1961938"/>
                  </a:lnTo>
                  <a:lnTo>
                    <a:pt x="119656" y="1961947"/>
                  </a:lnTo>
                  <a:lnTo>
                    <a:pt x="119403" y="1961975"/>
                  </a:lnTo>
                  <a:lnTo>
                    <a:pt x="119169" y="1962034"/>
                  </a:lnTo>
                  <a:lnTo>
                    <a:pt x="119036" y="1962074"/>
                  </a:lnTo>
                  <a:lnTo>
                    <a:pt x="118931" y="1962098"/>
                  </a:lnTo>
                  <a:lnTo>
                    <a:pt x="118814" y="1962112"/>
                  </a:lnTo>
                  <a:lnTo>
                    <a:pt x="118735" y="1962112"/>
                  </a:lnTo>
                  <a:lnTo>
                    <a:pt x="118572" y="1962098"/>
                  </a:lnTo>
                  <a:lnTo>
                    <a:pt x="118410" y="1962071"/>
                  </a:lnTo>
                  <a:lnTo>
                    <a:pt x="118247" y="1962025"/>
                  </a:lnTo>
                  <a:lnTo>
                    <a:pt x="118085" y="1961961"/>
                  </a:lnTo>
                  <a:lnTo>
                    <a:pt x="117922" y="1961884"/>
                  </a:lnTo>
                  <a:lnTo>
                    <a:pt x="117454" y="1961637"/>
                  </a:lnTo>
                  <a:lnTo>
                    <a:pt x="117303" y="1961546"/>
                  </a:lnTo>
                  <a:lnTo>
                    <a:pt x="117001" y="1961355"/>
                  </a:lnTo>
                  <a:lnTo>
                    <a:pt x="116660" y="1961154"/>
                  </a:lnTo>
                  <a:lnTo>
                    <a:pt x="115764" y="1960652"/>
                  </a:lnTo>
                  <a:lnTo>
                    <a:pt x="115492" y="1960492"/>
                  </a:lnTo>
                  <a:lnTo>
                    <a:pt x="115213" y="1960351"/>
                  </a:lnTo>
                  <a:lnTo>
                    <a:pt x="115046" y="1960278"/>
                  </a:lnTo>
                  <a:lnTo>
                    <a:pt x="114880" y="1960214"/>
                  </a:lnTo>
                  <a:lnTo>
                    <a:pt x="114539" y="1960100"/>
                  </a:lnTo>
                  <a:lnTo>
                    <a:pt x="113889" y="1959854"/>
                  </a:lnTo>
                  <a:lnTo>
                    <a:pt x="113572" y="1959726"/>
                  </a:lnTo>
                  <a:lnTo>
                    <a:pt x="113379" y="1959653"/>
                  </a:lnTo>
                  <a:lnTo>
                    <a:pt x="113191" y="1959575"/>
                  </a:lnTo>
                  <a:lnTo>
                    <a:pt x="112998" y="1959503"/>
                  </a:lnTo>
                  <a:lnTo>
                    <a:pt x="112624" y="1959343"/>
                  </a:lnTo>
                  <a:lnTo>
                    <a:pt x="112435" y="1959247"/>
                  </a:lnTo>
                  <a:lnTo>
                    <a:pt x="112061" y="1959042"/>
                  </a:lnTo>
                  <a:lnTo>
                    <a:pt x="111871" y="1958950"/>
                  </a:lnTo>
                  <a:lnTo>
                    <a:pt x="111676" y="1958882"/>
                  </a:lnTo>
                  <a:lnTo>
                    <a:pt x="111527" y="1958850"/>
                  </a:lnTo>
                  <a:lnTo>
                    <a:pt x="111369" y="1958832"/>
                  </a:lnTo>
                  <a:lnTo>
                    <a:pt x="111059" y="1958814"/>
                  </a:lnTo>
                  <a:lnTo>
                    <a:pt x="110908" y="1958791"/>
                  </a:lnTo>
                  <a:lnTo>
                    <a:pt x="110760" y="1958759"/>
                  </a:lnTo>
                  <a:lnTo>
                    <a:pt x="110466" y="1958682"/>
                  </a:lnTo>
                  <a:lnTo>
                    <a:pt x="110322" y="1958650"/>
                  </a:lnTo>
                  <a:lnTo>
                    <a:pt x="110175" y="1958631"/>
                  </a:lnTo>
                  <a:lnTo>
                    <a:pt x="109937" y="1958622"/>
                  </a:lnTo>
                  <a:lnTo>
                    <a:pt x="109820" y="1958627"/>
                  </a:lnTo>
                  <a:lnTo>
                    <a:pt x="109586" y="1958659"/>
                  </a:lnTo>
                  <a:lnTo>
                    <a:pt x="109404" y="1958709"/>
                  </a:lnTo>
                  <a:lnTo>
                    <a:pt x="109227" y="1958782"/>
                  </a:lnTo>
                  <a:lnTo>
                    <a:pt x="108874" y="1958964"/>
                  </a:lnTo>
                  <a:lnTo>
                    <a:pt x="108697" y="1959047"/>
                  </a:lnTo>
                  <a:lnTo>
                    <a:pt x="108542" y="1959110"/>
                  </a:lnTo>
                  <a:lnTo>
                    <a:pt x="108228" y="1959229"/>
                  </a:lnTo>
                  <a:lnTo>
                    <a:pt x="108073" y="1959293"/>
                  </a:lnTo>
                  <a:lnTo>
                    <a:pt x="107922" y="1959361"/>
                  </a:lnTo>
                  <a:lnTo>
                    <a:pt x="107764" y="1959439"/>
                  </a:lnTo>
                  <a:lnTo>
                    <a:pt x="107605" y="1959512"/>
                  </a:lnTo>
                  <a:lnTo>
                    <a:pt x="107454" y="1959594"/>
                  </a:lnTo>
                  <a:lnTo>
                    <a:pt x="107310" y="1959685"/>
                  </a:lnTo>
                  <a:lnTo>
                    <a:pt x="107178" y="1959790"/>
                  </a:lnTo>
                  <a:lnTo>
                    <a:pt x="107095" y="1959881"/>
                  </a:lnTo>
                  <a:lnTo>
                    <a:pt x="107016" y="1959986"/>
                  </a:lnTo>
                  <a:lnTo>
                    <a:pt x="106876" y="1960196"/>
                  </a:lnTo>
                  <a:lnTo>
                    <a:pt x="106799" y="1960301"/>
                  </a:lnTo>
                  <a:lnTo>
                    <a:pt x="106565" y="1960643"/>
                  </a:lnTo>
                  <a:lnTo>
                    <a:pt x="106478" y="1960748"/>
                  </a:lnTo>
                  <a:lnTo>
                    <a:pt x="106389" y="1960848"/>
                  </a:lnTo>
                  <a:lnTo>
                    <a:pt x="106206" y="1960990"/>
                  </a:lnTo>
                  <a:lnTo>
                    <a:pt x="105998" y="1961117"/>
                  </a:lnTo>
                  <a:lnTo>
                    <a:pt x="105776" y="1961222"/>
                  </a:lnTo>
                  <a:lnTo>
                    <a:pt x="105545" y="1961300"/>
                  </a:lnTo>
                  <a:lnTo>
                    <a:pt x="105318" y="1961346"/>
                  </a:lnTo>
                  <a:lnTo>
                    <a:pt x="105103" y="1961446"/>
                  </a:lnTo>
                  <a:lnTo>
                    <a:pt x="104880" y="1961532"/>
                  </a:lnTo>
                  <a:lnTo>
                    <a:pt x="104650" y="1961601"/>
                  </a:lnTo>
                  <a:lnTo>
                    <a:pt x="104423" y="1961651"/>
                  </a:lnTo>
                  <a:lnTo>
                    <a:pt x="104136" y="1961688"/>
                  </a:lnTo>
                  <a:lnTo>
                    <a:pt x="103834" y="1961701"/>
                  </a:lnTo>
                  <a:lnTo>
                    <a:pt x="103532" y="1961678"/>
                  </a:lnTo>
                  <a:lnTo>
                    <a:pt x="103240" y="1961623"/>
                  </a:lnTo>
                  <a:lnTo>
                    <a:pt x="102983" y="1961528"/>
                  </a:lnTo>
                  <a:lnTo>
                    <a:pt x="102752" y="1961382"/>
                  </a:lnTo>
                  <a:lnTo>
                    <a:pt x="102533" y="1961195"/>
                  </a:lnTo>
                  <a:lnTo>
                    <a:pt x="102333" y="1960976"/>
                  </a:lnTo>
                  <a:lnTo>
                    <a:pt x="102167" y="1960739"/>
                  </a:lnTo>
                  <a:lnTo>
                    <a:pt x="102046" y="1960492"/>
                  </a:lnTo>
                  <a:lnTo>
                    <a:pt x="101978" y="1960324"/>
                  </a:lnTo>
                  <a:lnTo>
                    <a:pt x="101865" y="1959986"/>
                  </a:lnTo>
                  <a:lnTo>
                    <a:pt x="101740" y="1959580"/>
                  </a:lnTo>
                  <a:lnTo>
                    <a:pt x="101676" y="1959338"/>
                  </a:lnTo>
                  <a:lnTo>
                    <a:pt x="101619" y="1959101"/>
                  </a:lnTo>
                  <a:lnTo>
                    <a:pt x="101513" y="1958617"/>
                  </a:lnTo>
                  <a:lnTo>
                    <a:pt x="101475" y="1958390"/>
                  </a:lnTo>
                  <a:lnTo>
                    <a:pt x="101449" y="1958157"/>
                  </a:lnTo>
                  <a:lnTo>
                    <a:pt x="101419" y="1957924"/>
                  </a:lnTo>
                  <a:lnTo>
                    <a:pt x="101377" y="1957701"/>
                  </a:lnTo>
                  <a:lnTo>
                    <a:pt x="101308" y="1957487"/>
                  </a:lnTo>
                  <a:lnTo>
                    <a:pt x="101206" y="1957290"/>
                  </a:lnTo>
                  <a:lnTo>
                    <a:pt x="101079" y="1957108"/>
                  </a:lnTo>
                  <a:lnTo>
                    <a:pt x="100651" y="1956574"/>
                  </a:lnTo>
                  <a:lnTo>
                    <a:pt x="100288" y="1956036"/>
                  </a:lnTo>
                  <a:lnTo>
                    <a:pt x="100164" y="1955862"/>
                  </a:lnTo>
                  <a:lnTo>
                    <a:pt x="100028" y="1955694"/>
                  </a:lnTo>
                  <a:lnTo>
                    <a:pt x="99865" y="1955516"/>
                  </a:lnTo>
                  <a:lnTo>
                    <a:pt x="99779" y="1955436"/>
                  </a:lnTo>
                  <a:lnTo>
                    <a:pt x="99636" y="1955326"/>
                  </a:lnTo>
                  <a:lnTo>
                    <a:pt x="99473" y="1955227"/>
                  </a:lnTo>
                  <a:lnTo>
                    <a:pt x="99391" y="1955133"/>
                  </a:lnTo>
                  <a:lnTo>
                    <a:pt x="99388" y="1955088"/>
                  </a:lnTo>
                  <a:lnTo>
                    <a:pt x="99147" y="1954873"/>
                  </a:lnTo>
                  <a:lnTo>
                    <a:pt x="98425" y="1954129"/>
                  </a:lnTo>
                  <a:lnTo>
                    <a:pt x="98286" y="1954033"/>
                  </a:lnTo>
                  <a:lnTo>
                    <a:pt x="98073" y="1953819"/>
                  </a:lnTo>
                  <a:lnTo>
                    <a:pt x="98202" y="1954690"/>
                  </a:lnTo>
                  <a:lnTo>
                    <a:pt x="98270" y="1955119"/>
                  </a:lnTo>
                  <a:lnTo>
                    <a:pt x="98513" y="1956542"/>
                  </a:lnTo>
                  <a:lnTo>
                    <a:pt x="98562" y="1956820"/>
                  </a:lnTo>
                  <a:lnTo>
                    <a:pt x="98615" y="1957099"/>
                  </a:lnTo>
                  <a:lnTo>
                    <a:pt x="98683" y="1957372"/>
                  </a:lnTo>
                  <a:lnTo>
                    <a:pt x="98781" y="1957687"/>
                  </a:lnTo>
                  <a:lnTo>
                    <a:pt x="99136" y="1958613"/>
                  </a:lnTo>
                  <a:lnTo>
                    <a:pt x="99230" y="1958928"/>
                  </a:lnTo>
                  <a:lnTo>
                    <a:pt x="99295" y="1959229"/>
                  </a:lnTo>
                  <a:lnTo>
                    <a:pt x="99344" y="1959530"/>
                  </a:lnTo>
                  <a:lnTo>
                    <a:pt x="99385" y="1959836"/>
                  </a:lnTo>
                  <a:lnTo>
                    <a:pt x="99423" y="1960141"/>
                  </a:lnTo>
                  <a:lnTo>
                    <a:pt x="99476" y="1960643"/>
                  </a:lnTo>
                  <a:lnTo>
                    <a:pt x="99495" y="1961040"/>
                  </a:lnTo>
                  <a:lnTo>
                    <a:pt x="99518" y="1961231"/>
                  </a:lnTo>
                  <a:lnTo>
                    <a:pt x="99567" y="1961414"/>
                  </a:lnTo>
                  <a:lnTo>
                    <a:pt x="99691" y="1961724"/>
                  </a:lnTo>
                  <a:lnTo>
                    <a:pt x="99744" y="1961884"/>
                  </a:lnTo>
                  <a:lnTo>
                    <a:pt x="99793" y="1962043"/>
                  </a:lnTo>
                  <a:lnTo>
                    <a:pt x="99835" y="1962208"/>
                  </a:lnTo>
                  <a:lnTo>
                    <a:pt x="99854" y="1962340"/>
                  </a:lnTo>
                  <a:lnTo>
                    <a:pt x="99865" y="1962477"/>
                  </a:lnTo>
                  <a:lnTo>
                    <a:pt x="99876" y="1962613"/>
                  </a:lnTo>
                  <a:lnTo>
                    <a:pt x="99903" y="1962741"/>
                  </a:lnTo>
                  <a:lnTo>
                    <a:pt x="99952" y="1962851"/>
                  </a:lnTo>
                  <a:lnTo>
                    <a:pt x="100001" y="1962919"/>
                  </a:lnTo>
                  <a:lnTo>
                    <a:pt x="100062" y="1962978"/>
                  </a:lnTo>
                  <a:lnTo>
                    <a:pt x="100130" y="1963038"/>
                  </a:lnTo>
                  <a:lnTo>
                    <a:pt x="100481" y="1963316"/>
                  </a:lnTo>
                  <a:lnTo>
                    <a:pt x="100711" y="1963466"/>
                  </a:lnTo>
                  <a:lnTo>
                    <a:pt x="100949" y="1963608"/>
                  </a:lnTo>
                  <a:lnTo>
                    <a:pt x="101585" y="1963964"/>
                  </a:lnTo>
                  <a:lnTo>
                    <a:pt x="101732" y="1964055"/>
                  </a:lnTo>
                  <a:lnTo>
                    <a:pt x="101883" y="1964142"/>
                  </a:lnTo>
                  <a:lnTo>
                    <a:pt x="102038" y="1964214"/>
                  </a:lnTo>
                  <a:lnTo>
                    <a:pt x="102197" y="1964278"/>
                  </a:lnTo>
                  <a:lnTo>
                    <a:pt x="102322" y="1964306"/>
                  </a:lnTo>
                  <a:lnTo>
                    <a:pt x="102711" y="1964356"/>
                  </a:lnTo>
                  <a:lnTo>
                    <a:pt x="102832" y="1964384"/>
                  </a:lnTo>
                  <a:lnTo>
                    <a:pt x="103051" y="1964493"/>
                  </a:lnTo>
                  <a:lnTo>
                    <a:pt x="103255" y="1964648"/>
                  </a:lnTo>
                  <a:lnTo>
                    <a:pt x="103455" y="1964821"/>
                  </a:lnTo>
                  <a:lnTo>
                    <a:pt x="103659" y="1964976"/>
                  </a:lnTo>
                  <a:lnTo>
                    <a:pt x="103878" y="1965081"/>
                  </a:lnTo>
                  <a:lnTo>
                    <a:pt x="104076" y="1965113"/>
                  </a:lnTo>
                  <a:lnTo>
                    <a:pt x="104283" y="1965118"/>
                  </a:lnTo>
                  <a:lnTo>
                    <a:pt x="104491" y="1965104"/>
                  </a:lnTo>
                  <a:lnTo>
                    <a:pt x="104699" y="1965104"/>
                  </a:lnTo>
                  <a:lnTo>
                    <a:pt x="104899" y="1965131"/>
                  </a:lnTo>
                  <a:lnTo>
                    <a:pt x="105062" y="1965191"/>
                  </a:lnTo>
                  <a:lnTo>
                    <a:pt x="105220" y="1965268"/>
                  </a:lnTo>
                  <a:lnTo>
                    <a:pt x="105375" y="1965355"/>
                  </a:lnTo>
                  <a:lnTo>
                    <a:pt x="105534" y="1965428"/>
                  </a:lnTo>
                  <a:lnTo>
                    <a:pt x="105696" y="1965469"/>
                  </a:lnTo>
                  <a:lnTo>
                    <a:pt x="105851" y="1965474"/>
                  </a:lnTo>
                  <a:lnTo>
                    <a:pt x="106015" y="1965455"/>
                  </a:lnTo>
                  <a:lnTo>
                    <a:pt x="106176" y="1965428"/>
                  </a:lnTo>
                  <a:lnTo>
                    <a:pt x="106336" y="1965391"/>
                  </a:lnTo>
                  <a:lnTo>
                    <a:pt x="106498" y="1965355"/>
                  </a:lnTo>
                  <a:lnTo>
                    <a:pt x="106827" y="1965291"/>
                  </a:lnTo>
                  <a:lnTo>
                    <a:pt x="106993" y="1965255"/>
                  </a:lnTo>
                  <a:lnTo>
                    <a:pt x="107152" y="1965209"/>
                  </a:lnTo>
                  <a:lnTo>
                    <a:pt x="107299" y="1965145"/>
                  </a:lnTo>
                  <a:lnTo>
                    <a:pt x="107435" y="1965063"/>
                  </a:lnTo>
                  <a:lnTo>
                    <a:pt x="107563" y="1964967"/>
                  </a:lnTo>
                  <a:lnTo>
                    <a:pt x="107684" y="1964862"/>
                  </a:lnTo>
                  <a:lnTo>
                    <a:pt x="107919" y="1964643"/>
                  </a:lnTo>
                  <a:lnTo>
                    <a:pt x="108149" y="1964411"/>
                  </a:lnTo>
                  <a:lnTo>
                    <a:pt x="108372" y="1964164"/>
                  </a:lnTo>
                  <a:lnTo>
                    <a:pt x="108580" y="1963904"/>
                  </a:lnTo>
                  <a:lnTo>
                    <a:pt x="108761" y="1963631"/>
                  </a:lnTo>
                  <a:lnTo>
                    <a:pt x="108901" y="1963343"/>
                  </a:lnTo>
                  <a:lnTo>
                    <a:pt x="108950" y="1963207"/>
                  </a:lnTo>
                  <a:lnTo>
                    <a:pt x="108989" y="1963065"/>
                  </a:lnTo>
                  <a:lnTo>
                    <a:pt x="109059" y="1962777"/>
                  </a:lnTo>
                  <a:lnTo>
                    <a:pt x="109174" y="1962468"/>
                  </a:lnTo>
                  <a:lnTo>
                    <a:pt x="109246" y="1962290"/>
                  </a:lnTo>
                  <a:lnTo>
                    <a:pt x="109325" y="1962116"/>
                  </a:lnTo>
                  <a:lnTo>
                    <a:pt x="109423" y="1961966"/>
                  </a:lnTo>
                  <a:lnTo>
                    <a:pt x="109540" y="1961843"/>
                  </a:lnTo>
                  <a:lnTo>
                    <a:pt x="109684" y="1961756"/>
                  </a:lnTo>
                  <a:lnTo>
                    <a:pt x="109854" y="1961683"/>
                  </a:lnTo>
                  <a:lnTo>
                    <a:pt x="110039" y="1961633"/>
                  </a:lnTo>
                  <a:lnTo>
                    <a:pt x="110216" y="1961614"/>
                  </a:lnTo>
                  <a:lnTo>
                    <a:pt x="110375" y="1961637"/>
                  </a:lnTo>
                  <a:lnTo>
                    <a:pt x="110515" y="1961697"/>
                  </a:lnTo>
                  <a:lnTo>
                    <a:pt x="110655" y="1961792"/>
                  </a:lnTo>
                  <a:lnTo>
                    <a:pt x="110783" y="1961915"/>
                  </a:lnTo>
                  <a:lnTo>
                    <a:pt x="110889" y="1962052"/>
                  </a:lnTo>
                  <a:lnTo>
                    <a:pt x="110957" y="1962189"/>
                  </a:lnTo>
                  <a:lnTo>
                    <a:pt x="111933" y="1962883"/>
                  </a:lnTo>
                  <a:lnTo>
                    <a:pt x="112968" y="1963097"/>
                  </a:lnTo>
                  <a:lnTo>
                    <a:pt x="114331" y="1963991"/>
                  </a:lnTo>
                  <a:lnTo>
                    <a:pt x="114418" y="1964082"/>
                  </a:lnTo>
                  <a:lnTo>
                    <a:pt x="114510" y="1964169"/>
                  </a:lnTo>
                  <a:lnTo>
                    <a:pt x="114603" y="1964251"/>
                  </a:lnTo>
                  <a:lnTo>
                    <a:pt x="114805" y="1964397"/>
                  </a:lnTo>
                  <a:lnTo>
                    <a:pt x="114903" y="1964456"/>
                  </a:lnTo>
                  <a:lnTo>
                    <a:pt x="115005" y="1964511"/>
                  </a:lnTo>
                  <a:lnTo>
                    <a:pt x="115213" y="1964611"/>
                  </a:lnTo>
                  <a:lnTo>
                    <a:pt x="115456" y="1964746"/>
                  </a:lnTo>
                  <a:lnTo>
                    <a:pt x="115689" y="1964876"/>
                  </a:lnTo>
                  <a:lnTo>
                    <a:pt x="115874" y="1964990"/>
                  </a:lnTo>
                  <a:lnTo>
                    <a:pt x="116051" y="1965109"/>
                  </a:lnTo>
                  <a:lnTo>
                    <a:pt x="116221" y="1965236"/>
                  </a:lnTo>
                  <a:lnTo>
                    <a:pt x="116342" y="1965341"/>
                  </a:lnTo>
                  <a:lnTo>
                    <a:pt x="116565" y="1965579"/>
                  </a:lnTo>
                  <a:lnTo>
                    <a:pt x="116678" y="1965692"/>
                  </a:lnTo>
                  <a:lnTo>
                    <a:pt x="116799" y="1965802"/>
                  </a:lnTo>
                  <a:lnTo>
                    <a:pt x="116954" y="1965912"/>
                  </a:lnTo>
                  <a:lnTo>
                    <a:pt x="117290" y="1966108"/>
                  </a:lnTo>
                  <a:lnTo>
                    <a:pt x="117454" y="1966208"/>
                  </a:lnTo>
                  <a:lnTo>
                    <a:pt x="117596" y="1966331"/>
                  </a:lnTo>
                  <a:lnTo>
                    <a:pt x="117760" y="1966518"/>
                  </a:lnTo>
                  <a:lnTo>
                    <a:pt x="117907" y="1966728"/>
                  </a:lnTo>
                  <a:lnTo>
                    <a:pt x="118032" y="1966951"/>
                  </a:lnTo>
                  <a:lnTo>
                    <a:pt x="118130" y="1967184"/>
                  </a:lnTo>
                  <a:lnTo>
                    <a:pt x="118202" y="1967422"/>
                  </a:lnTo>
                  <a:lnTo>
                    <a:pt x="118221" y="1967563"/>
                  </a:lnTo>
                  <a:lnTo>
                    <a:pt x="118304" y="1967709"/>
                  </a:lnTo>
                  <a:lnTo>
                    <a:pt x="118440" y="1967837"/>
                  </a:lnTo>
                  <a:lnTo>
                    <a:pt x="118606" y="1967955"/>
                  </a:lnTo>
                  <a:lnTo>
                    <a:pt x="118784" y="1968069"/>
                  </a:lnTo>
                  <a:lnTo>
                    <a:pt x="118946" y="1968188"/>
                  </a:lnTo>
                  <a:lnTo>
                    <a:pt x="119211" y="1968402"/>
                  </a:lnTo>
                  <a:lnTo>
                    <a:pt x="119620" y="1968708"/>
                  </a:lnTo>
                  <a:lnTo>
                    <a:pt x="119533" y="1969821"/>
                  </a:lnTo>
                  <a:lnTo>
                    <a:pt x="119528" y="1970017"/>
                  </a:lnTo>
                  <a:lnTo>
                    <a:pt x="120035" y="1970811"/>
                  </a:lnTo>
                  <a:lnTo>
                    <a:pt x="121769" y="1971755"/>
                  </a:lnTo>
                  <a:lnTo>
                    <a:pt x="122222" y="1971897"/>
                  </a:lnTo>
                  <a:lnTo>
                    <a:pt x="122615" y="1971837"/>
                  </a:lnTo>
                  <a:lnTo>
                    <a:pt x="123002" y="1971846"/>
                  </a:lnTo>
                  <a:lnTo>
                    <a:pt x="123070" y="1971714"/>
                  </a:lnTo>
                  <a:lnTo>
                    <a:pt x="123270" y="1971522"/>
                  </a:lnTo>
                  <a:lnTo>
                    <a:pt x="123274" y="1971326"/>
                  </a:lnTo>
                  <a:lnTo>
                    <a:pt x="123413" y="1970742"/>
                  </a:lnTo>
                  <a:lnTo>
                    <a:pt x="123485" y="1970350"/>
                  </a:lnTo>
                  <a:lnTo>
                    <a:pt x="123689" y="1969894"/>
                  </a:lnTo>
                  <a:lnTo>
                    <a:pt x="123644" y="1969798"/>
                  </a:lnTo>
                  <a:lnTo>
                    <a:pt x="123640" y="1969679"/>
                  </a:lnTo>
                  <a:lnTo>
                    <a:pt x="123693" y="1969602"/>
                  </a:lnTo>
                  <a:lnTo>
                    <a:pt x="123761" y="1969583"/>
                  </a:lnTo>
                  <a:lnTo>
                    <a:pt x="123844" y="1969579"/>
                  </a:lnTo>
                  <a:lnTo>
                    <a:pt x="123931" y="1969583"/>
                  </a:lnTo>
                  <a:lnTo>
                    <a:pt x="124056" y="1969633"/>
                  </a:lnTo>
                  <a:lnTo>
                    <a:pt x="124139" y="1969679"/>
                  </a:lnTo>
                  <a:lnTo>
                    <a:pt x="124218" y="1969670"/>
                  </a:lnTo>
                  <a:lnTo>
                    <a:pt x="124301" y="1969638"/>
                  </a:lnTo>
                  <a:lnTo>
                    <a:pt x="124388" y="1969615"/>
                  </a:lnTo>
                  <a:lnTo>
                    <a:pt x="124569" y="1969588"/>
                  </a:lnTo>
                  <a:lnTo>
                    <a:pt x="124742" y="1969538"/>
                  </a:lnTo>
                  <a:lnTo>
                    <a:pt x="124770" y="1969529"/>
                  </a:lnTo>
                  <a:lnTo>
                    <a:pt x="124894" y="1969469"/>
                  </a:lnTo>
                  <a:lnTo>
                    <a:pt x="124977" y="1969410"/>
                  </a:lnTo>
                  <a:lnTo>
                    <a:pt x="125058" y="1969346"/>
                  </a:lnTo>
                  <a:lnTo>
                    <a:pt x="125147" y="1969333"/>
                  </a:lnTo>
                  <a:lnTo>
                    <a:pt x="125247" y="1969360"/>
                  </a:lnTo>
                  <a:lnTo>
                    <a:pt x="125345" y="1969397"/>
                  </a:lnTo>
                  <a:lnTo>
                    <a:pt x="125428" y="1969419"/>
                  </a:lnTo>
                  <a:lnTo>
                    <a:pt x="125507" y="1969447"/>
                  </a:lnTo>
                  <a:lnTo>
                    <a:pt x="125598" y="1969501"/>
                  </a:lnTo>
                  <a:lnTo>
                    <a:pt x="125689" y="1969602"/>
                  </a:lnTo>
                  <a:lnTo>
                    <a:pt x="125787" y="1969693"/>
                  </a:lnTo>
                  <a:lnTo>
                    <a:pt x="125847" y="1969730"/>
                  </a:lnTo>
                  <a:lnTo>
                    <a:pt x="125915" y="1969762"/>
                  </a:lnTo>
                  <a:lnTo>
                    <a:pt x="126051" y="1969803"/>
                  </a:lnTo>
                  <a:lnTo>
                    <a:pt x="126153" y="1969780"/>
                  </a:lnTo>
                  <a:lnTo>
                    <a:pt x="126240" y="1969698"/>
                  </a:lnTo>
                  <a:lnTo>
                    <a:pt x="126316" y="1969602"/>
                  </a:lnTo>
                  <a:lnTo>
                    <a:pt x="126372" y="1969510"/>
                  </a:lnTo>
                  <a:lnTo>
                    <a:pt x="126508" y="1969205"/>
                  </a:lnTo>
                  <a:lnTo>
                    <a:pt x="126569" y="1969114"/>
                  </a:lnTo>
                  <a:lnTo>
                    <a:pt x="126618" y="1969059"/>
                  </a:lnTo>
                  <a:lnTo>
                    <a:pt x="126731" y="1968950"/>
                  </a:lnTo>
                  <a:lnTo>
                    <a:pt x="126792" y="1968899"/>
                  </a:lnTo>
                  <a:lnTo>
                    <a:pt x="126913" y="1968822"/>
                  </a:lnTo>
                  <a:lnTo>
                    <a:pt x="127030" y="1968762"/>
                  </a:lnTo>
                  <a:lnTo>
                    <a:pt x="127219" y="1968653"/>
                  </a:lnTo>
                  <a:lnTo>
                    <a:pt x="127366" y="1968553"/>
                  </a:lnTo>
                  <a:lnTo>
                    <a:pt x="127434" y="1968498"/>
                  </a:lnTo>
                  <a:lnTo>
                    <a:pt x="127536" y="1968379"/>
                  </a:lnTo>
                  <a:lnTo>
                    <a:pt x="127683" y="1968114"/>
                  </a:lnTo>
                  <a:lnTo>
                    <a:pt x="127789" y="1967950"/>
                  </a:lnTo>
                  <a:lnTo>
                    <a:pt x="127847" y="1967868"/>
                  </a:lnTo>
                  <a:lnTo>
                    <a:pt x="127910" y="1967786"/>
                  </a:lnTo>
                  <a:lnTo>
                    <a:pt x="127974" y="1967713"/>
                  </a:lnTo>
                  <a:lnTo>
                    <a:pt x="128106" y="1967595"/>
                  </a:lnTo>
                  <a:lnTo>
                    <a:pt x="128179" y="1967540"/>
                  </a:lnTo>
                  <a:lnTo>
                    <a:pt x="128406" y="1967376"/>
                  </a:lnTo>
                  <a:lnTo>
                    <a:pt x="128576" y="1967262"/>
                  </a:lnTo>
                  <a:lnTo>
                    <a:pt x="128659" y="1967202"/>
                  </a:lnTo>
                  <a:lnTo>
                    <a:pt x="128738" y="1967139"/>
                  </a:lnTo>
                  <a:lnTo>
                    <a:pt x="128867" y="1967020"/>
                  </a:lnTo>
                  <a:lnTo>
                    <a:pt x="128995" y="1966892"/>
                  </a:lnTo>
                  <a:lnTo>
                    <a:pt x="129056" y="1966824"/>
                  </a:lnTo>
                  <a:lnTo>
                    <a:pt x="129407" y="1966340"/>
                  </a:lnTo>
                  <a:lnTo>
                    <a:pt x="129611" y="1965820"/>
                  </a:lnTo>
                  <a:lnTo>
                    <a:pt x="129819" y="1965104"/>
                  </a:lnTo>
                  <a:lnTo>
                    <a:pt x="129868" y="1964871"/>
                  </a:lnTo>
                  <a:lnTo>
                    <a:pt x="129974" y="1964661"/>
                  </a:lnTo>
                  <a:lnTo>
                    <a:pt x="130023" y="1964552"/>
                  </a:lnTo>
                  <a:lnTo>
                    <a:pt x="130068" y="1964443"/>
                  </a:lnTo>
                  <a:lnTo>
                    <a:pt x="130111" y="1964329"/>
                  </a:lnTo>
                  <a:lnTo>
                    <a:pt x="130178" y="1964082"/>
                  </a:lnTo>
                  <a:lnTo>
                    <a:pt x="130204" y="1963955"/>
                  </a:lnTo>
                  <a:lnTo>
                    <a:pt x="130242" y="1963699"/>
                  </a:lnTo>
                  <a:lnTo>
                    <a:pt x="130249" y="1963603"/>
                  </a:lnTo>
                  <a:lnTo>
                    <a:pt x="130247" y="1963403"/>
                  </a:lnTo>
                  <a:lnTo>
                    <a:pt x="130253" y="1963302"/>
                  </a:lnTo>
                  <a:lnTo>
                    <a:pt x="130272" y="1963211"/>
                  </a:lnTo>
                  <a:lnTo>
                    <a:pt x="130636" y="1963280"/>
                  </a:lnTo>
                  <a:lnTo>
                    <a:pt x="130621" y="1963389"/>
                  </a:lnTo>
                  <a:lnTo>
                    <a:pt x="130617" y="1963498"/>
                  </a:lnTo>
                  <a:lnTo>
                    <a:pt x="130680" y="1963576"/>
                  </a:lnTo>
                  <a:lnTo>
                    <a:pt x="130776" y="1963590"/>
                  </a:lnTo>
                  <a:lnTo>
                    <a:pt x="130893" y="1963590"/>
                  </a:lnTo>
                  <a:lnTo>
                    <a:pt x="131017" y="1963576"/>
                  </a:lnTo>
                  <a:lnTo>
                    <a:pt x="131153" y="1963539"/>
                  </a:lnTo>
                  <a:lnTo>
                    <a:pt x="131308" y="1963548"/>
                  </a:lnTo>
                  <a:lnTo>
                    <a:pt x="131459" y="1963576"/>
                  </a:lnTo>
                  <a:lnTo>
                    <a:pt x="131531" y="1963594"/>
                  </a:lnTo>
                  <a:lnTo>
                    <a:pt x="131603" y="1963617"/>
                  </a:lnTo>
                  <a:lnTo>
                    <a:pt x="131675" y="1963645"/>
                  </a:lnTo>
                  <a:lnTo>
                    <a:pt x="131814" y="1963713"/>
                  </a:lnTo>
                  <a:lnTo>
                    <a:pt x="131882" y="1963740"/>
                  </a:lnTo>
                  <a:lnTo>
                    <a:pt x="131928" y="1963840"/>
                  </a:lnTo>
                  <a:lnTo>
                    <a:pt x="131973" y="1963927"/>
                  </a:lnTo>
                  <a:lnTo>
                    <a:pt x="132102" y="1964142"/>
                  </a:lnTo>
                  <a:lnTo>
                    <a:pt x="132166" y="1964265"/>
                  </a:lnTo>
                  <a:lnTo>
                    <a:pt x="132226" y="1964393"/>
                  </a:lnTo>
                  <a:lnTo>
                    <a:pt x="132287" y="1964502"/>
                  </a:lnTo>
                  <a:lnTo>
                    <a:pt x="132415" y="1964698"/>
                  </a:lnTo>
                  <a:lnTo>
                    <a:pt x="132517" y="1964826"/>
                  </a:lnTo>
                  <a:lnTo>
                    <a:pt x="132574" y="1964890"/>
                  </a:lnTo>
                  <a:lnTo>
                    <a:pt x="132630" y="1964944"/>
                  </a:lnTo>
                  <a:lnTo>
                    <a:pt x="132696" y="1964990"/>
                  </a:lnTo>
                  <a:lnTo>
                    <a:pt x="132804" y="1965040"/>
                  </a:lnTo>
                  <a:lnTo>
                    <a:pt x="132921" y="1965076"/>
                  </a:lnTo>
                  <a:lnTo>
                    <a:pt x="133031" y="1965118"/>
                  </a:lnTo>
                  <a:lnTo>
                    <a:pt x="133236" y="1965209"/>
                  </a:lnTo>
                  <a:lnTo>
                    <a:pt x="133512" y="1965633"/>
                  </a:lnTo>
                  <a:lnTo>
                    <a:pt x="133606" y="1965752"/>
                  </a:lnTo>
                  <a:lnTo>
                    <a:pt x="133708" y="1965820"/>
                  </a:lnTo>
                  <a:lnTo>
                    <a:pt x="133810" y="1965903"/>
                  </a:lnTo>
                  <a:lnTo>
                    <a:pt x="133897" y="1965994"/>
                  </a:lnTo>
                  <a:lnTo>
                    <a:pt x="133980" y="1966098"/>
                  </a:lnTo>
                  <a:lnTo>
                    <a:pt x="134044" y="1966203"/>
                  </a:lnTo>
                  <a:lnTo>
                    <a:pt x="134086" y="1966281"/>
                  </a:lnTo>
                  <a:lnTo>
                    <a:pt x="134127" y="1966368"/>
                  </a:lnTo>
                  <a:lnTo>
                    <a:pt x="134158" y="1966459"/>
                  </a:lnTo>
                  <a:lnTo>
                    <a:pt x="134180" y="1966550"/>
                  </a:lnTo>
                  <a:lnTo>
                    <a:pt x="134177" y="1966701"/>
                  </a:lnTo>
                  <a:lnTo>
                    <a:pt x="134143" y="1966828"/>
                  </a:lnTo>
                  <a:lnTo>
                    <a:pt x="134082" y="1966947"/>
                  </a:lnTo>
                  <a:lnTo>
                    <a:pt x="134297" y="1966979"/>
                  </a:lnTo>
                  <a:lnTo>
                    <a:pt x="134381" y="1967002"/>
                  </a:lnTo>
                  <a:lnTo>
                    <a:pt x="134562" y="1967061"/>
                  </a:lnTo>
                  <a:lnTo>
                    <a:pt x="134634" y="1967075"/>
                  </a:lnTo>
                  <a:lnTo>
                    <a:pt x="134698" y="1967029"/>
                  </a:lnTo>
                  <a:lnTo>
                    <a:pt x="134724" y="1966915"/>
                  </a:lnTo>
                  <a:lnTo>
                    <a:pt x="134792" y="1966856"/>
                  </a:lnTo>
                  <a:lnTo>
                    <a:pt x="134868" y="1966842"/>
                  </a:lnTo>
                  <a:lnTo>
                    <a:pt x="134951" y="1966837"/>
                  </a:lnTo>
                  <a:lnTo>
                    <a:pt x="135023" y="1966851"/>
                  </a:lnTo>
                  <a:lnTo>
                    <a:pt x="135087" y="1966919"/>
                  </a:lnTo>
                  <a:lnTo>
                    <a:pt x="135087" y="1967057"/>
                  </a:lnTo>
                  <a:lnTo>
                    <a:pt x="135042" y="1967161"/>
                  </a:lnTo>
                  <a:lnTo>
                    <a:pt x="135427" y="1967431"/>
                  </a:lnTo>
                  <a:lnTo>
                    <a:pt x="135942" y="1967768"/>
                  </a:lnTo>
                  <a:lnTo>
                    <a:pt x="136014" y="1967809"/>
                  </a:lnTo>
                  <a:lnTo>
                    <a:pt x="136233" y="1967919"/>
                  </a:lnTo>
                  <a:lnTo>
                    <a:pt x="136369" y="1967982"/>
                  </a:lnTo>
                  <a:lnTo>
                    <a:pt x="136490" y="1968032"/>
                  </a:lnTo>
                  <a:lnTo>
                    <a:pt x="136614" y="1968078"/>
                  </a:lnTo>
                  <a:lnTo>
                    <a:pt x="136765" y="1968124"/>
                  </a:lnTo>
                  <a:lnTo>
                    <a:pt x="136841" y="1968138"/>
                  </a:lnTo>
                  <a:lnTo>
                    <a:pt x="136909" y="1968142"/>
                  </a:lnTo>
                  <a:lnTo>
                    <a:pt x="137015" y="1968087"/>
                  </a:lnTo>
                  <a:lnTo>
                    <a:pt x="137083" y="1967960"/>
                  </a:lnTo>
                  <a:lnTo>
                    <a:pt x="137151" y="1967878"/>
                  </a:lnTo>
                  <a:lnTo>
                    <a:pt x="137230" y="1967960"/>
                  </a:lnTo>
                  <a:lnTo>
                    <a:pt x="137317" y="1968114"/>
                  </a:lnTo>
                  <a:lnTo>
                    <a:pt x="137415" y="1968224"/>
                  </a:lnTo>
                  <a:lnTo>
                    <a:pt x="137521" y="1968306"/>
                  </a:lnTo>
                  <a:lnTo>
                    <a:pt x="137891" y="1968553"/>
                  </a:lnTo>
                  <a:lnTo>
                    <a:pt x="138069" y="1968658"/>
                  </a:lnTo>
                  <a:lnTo>
                    <a:pt x="138391" y="1968662"/>
                  </a:lnTo>
                  <a:lnTo>
                    <a:pt x="138493" y="1968708"/>
                  </a:lnTo>
                  <a:lnTo>
                    <a:pt x="138591" y="1968767"/>
                  </a:lnTo>
                  <a:lnTo>
                    <a:pt x="138684" y="1968826"/>
                  </a:lnTo>
                  <a:lnTo>
                    <a:pt x="138771" y="1968899"/>
                  </a:lnTo>
                  <a:lnTo>
                    <a:pt x="138852" y="1968972"/>
                  </a:lnTo>
                  <a:lnTo>
                    <a:pt x="138908" y="1969032"/>
                  </a:lnTo>
                  <a:lnTo>
                    <a:pt x="139044" y="1969232"/>
                  </a:lnTo>
                  <a:lnTo>
                    <a:pt x="139143" y="1969369"/>
                  </a:lnTo>
                  <a:lnTo>
                    <a:pt x="139241" y="1969515"/>
                  </a:lnTo>
                  <a:lnTo>
                    <a:pt x="139294" y="1969583"/>
                  </a:lnTo>
                  <a:lnTo>
                    <a:pt x="139354" y="1969643"/>
                  </a:lnTo>
                  <a:lnTo>
                    <a:pt x="139430" y="1969711"/>
                  </a:lnTo>
                  <a:lnTo>
                    <a:pt x="139517" y="1969766"/>
                  </a:lnTo>
                  <a:lnTo>
                    <a:pt x="139698" y="1969866"/>
                  </a:lnTo>
                  <a:lnTo>
                    <a:pt x="139785" y="1969921"/>
                  </a:lnTo>
                  <a:lnTo>
                    <a:pt x="139819" y="1970054"/>
                  </a:lnTo>
                  <a:lnTo>
                    <a:pt x="139894" y="1970318"/>
                  </a:lnTo>
                  <a:lnTo>
                    <a:pt x="139932" y="1970450"/>
                  </a:lnTo>
                  <a:lnTo>
                    <a:pt x="139974" y="1970578"/>
                  </a:lnTo>
                  <a:lnTo>
                    <a:pt x="140027" y="1970779"/>
                  </a:lnTo>
                  <a:lnTo>
                    <a:pt x="140057" y="1970879"/>
                  </a:lnTo>
                  <a:lnTo>
                    <a:pt x="140091" y="1970975"/>
                  </a:lnTo>
                  <a:lnTo>
                    <a:pt x="140140" y="1971057"/>
                  </a:lnTo>
                  <a:lnTo>
                    <a:pt x="140212" y="1971125"/>
                  </a:lnTo>
                  <a:lnTo>
                    <a:pt x="140295" y="1971185"/>
                  </a:lnTo>
                  <a:lnTo>
                    <a:pt x="140385" y="1971240"/>
                  </a:lnTo>
                  <a:lnTo>
                    <a:pt x="140476" y="1971290"/>
                  </a:lnTo>
                  <a:lnTo>
                    <a:pt x="140567" y="1971349"/>
                  </a:lnTo>
                  <a:lnTo>
                    <a:pt x="141165" y="1971809"/>
                  </a:lnTo>
                  <a:lnTo>
                    <a:pt x="141739" y="1972266"/>
                  </a:lnTo>
                  <a:lnTo>
                    <a:pt x="141852" y="1972343"/>
                  </a:lnTo>
                  <a:lnTo>
                    <a:pt x="141958" y="1972412"/>
                  </a:lnTo>
                  <a:lnTo>
                    <a:pt x="142083" y="1972480"/>
                  </a:lnTo>
                  <a:lnTo>
                    <a:pt x="142487" y="1972631"/>
                  </a:lnTo>
                  <a:lnTo>
                    <a:pt x="142615" y="1972695"/>
                  </a:lnTo>
                  <a:lnTo>
                    <a:pt x="142770" y="1972800"/>
                  </a:lnTo>
                  <a:lnTo>
                    <a:pt x="142921" y="1972918"/>
                  </a:lnTo>
                  <a:lnTo>
                    <a:pt x="142997" y="1972968"/>
                  </a:lnTo>
                  <a:lnTo>
                    <a:pt x="143110" y="1973037"/>
                  </a:lnTo>
                  <a:lnTo>
                    <a:pt x="143341" y="1973155"/>
                  </a:lnTo>
                  <a:lnTo>
                    <a:pt x="143454" y="1973224"/>
                  </a:lnTo>
                  <a:lnTo>
                    <a:pt x="143552" y="1973301"/>
                  </a:lnTo>
                  <a:lnTo>
                    <a:pt x="143639" y="1973393"/>
                  </a:lnTo>
                  <a:lnTo>
                    <a:pt x="143718" y="1973493"/>
                  </a:lnTo>
                  <a:lnTo>
                    <a:pt x="144013" y="1973940"/>
                  </a:lnTo>
                  <a:lnTo>
                    <a:pt x="144086" y="1974058"/>
                  </a:lnTo>
                  <a:lnTo>
                    <a:pt x="144554" y="1974797"/>
                  </a:lnTo>
                  <a:lnTo>
                    <a:pt x="144622" y="1974889"/>
                  </a:lnTo>
                  <a:lnTo>
                    <a:pt x="144709" y="1974985"/>
                  </a:lnTo>
                  <a:lnTo>
                    <a:pt x="144902" y="1975167"/>
                  </a:lnTo>
                  <a:lnTo>
                    <a:pt x="144993" y="1975258"/>
                  </a:lnTo>
                  <a:lnTo>
                    <a:pt x="145076" y="1975359"/>
                  </a:lnTo>
                  <a:lnTo>
                    <a:pt x="145151" y="1975477"/>
                  </a:lnTo>
                  <a:lnTo>
                    <a:pt x="145223" y="1975605"/>
                  </a:lnTo>
                  <a:lnTo>
                    <a:pt x="145287" y="1975733"/>
                  </a:lnTo>
                  <a:lnTo>
                    <a:pt x="145340" y="1975869"/>
                  </a:lnTo>
                  <a:lnTo>
                    <a:pt x="145382" y="1976002"/>
                  </a:lnTo>
                  <a:lnTo>
                    <a:pt x="145404" y="1976116"/>
                  </a:lnTo>
                  <a:lnTo>
                    <a:pt x="145416" y="1976234"/>
                  </a:lnTo>
                  <a:lnTo>
                    <a:pt x="145431" y="1976472"/>
                  </a:lnTo>
                  <a:lnTo>
                    <a:pt x="145442" y="1976590"/>
                  </a:lnTo>
                  <a:lnTo>
                    <a:pt x="145472" y="1976759"/>
                  </a:lnTo>
                  <a:lnTo>
                    <a:pt x="145574" y="1977261"/>
                  </a:lnTo>
                  <a:lnTo>
                    <a:pt x="145597" y="1977429"/>
                  </a:lnTo>
                  <a:lnTo>
                    <a:pt x="145612" y="1977608"/>
                  </a:lnTo>
                  <a:lnTo>
                    <a:pt x="145620" y="1977790"/>
                  </a:lnTo>
                  <a:lnTo>
                    <a:pt x="145623" y="1977973"/>
                  </a:lnTo>
                  <a:lnTo>
                    <a:pt x="145635" y="1978155"/>
                  </a:lnTo>
                  <a:lnTo>
                    <a:pt x="145654" y="1978333"/>
                  </a:lnTo>
                  <a:lnTo>
                    <a:pt x="145691" y="1978538"/>
                  </a:lnTo>
                  <a:lnTo>
                    <a:pt x="145737" y="1978739"/>
                  </a:lnTo>
                  <a:lnTo>
                    <a:pt x="145790" y="1978935"/>
                  </a:lnTo>
                  <a:lnTo>
                    <a:pt x="145854" y="1979131"/>
                  </a:lnTo>
                  <a:lnTo>
                    <a:pt x="145926" y="1979323"/>
                  </a:lnTo>
                  <a:lnTo>
                    <a:pt x="146233" y="1980308"/>
                  </a:lnTo>
                  <a:lnTo>
                    <a:pt x="146228" y="1980568"/>
                  </a:lnTo>
                  <a:lnTo>
                    <a:pt x="146311" y="1980687"/>
                  </a:lnTo>
                  <a:lnTo>
                    <a:pt x="146433" y="1980833"/>
                  </a:lnTo>
                  <a:lnTo>
                    <a:pt x="146541" y="1980997"/>
                  </a:lnTo>
                  <a:lnTo>
                    <a:pt x="146637" y="1981170"/>
                  </a:lnTo>
                  <a:lnTo>
                    <a:pt x="146716" y="1981348"/>
                  </a:lnTo>
                  <a:lnTo>
                    <a:pt x="146777" y="1981530"/>
                  </a:lnTo>
                  <a:lnTo>
                    <a:pt x="146807" y="1981654"/>
                  </a:lnTo>
                  <a:lnTo>
                    <a:pt x="146826" y="1981781"/>
                  </a:lnTo>
                  <a:lnTo>
                    <a:pt x="146841" y="1981909"/>
                  </a:lnTo>
                  <a:lnTo>
                    <a:pt x="146852" y="1982169"/>
                  </a:lnTo>
                  <a:lnTo>
                    <a:pt x="146845" y="1982260"/>
                  </a:lnTo>
                  <a:lnTo>
                    <a:pt x="146826" y="1982352"/>
                  </a:lnTo>
                  <a:lnTo>
                    <a:pt x="146811" y="1982443"/>
                  </a:lnTo>
                  <a:lnTo>
                    <a:pt x="146822" y="1982612"/>
                  </a:lnTo>
                  <a:lnTo>
                    <a:pt x="146871" y="1982685"/>
                  </a:lnTo>
                  <a:lnTo>
                    <a:pt x="146950" y="1982744"/>
                  </a:lnTo>
                  <a:lnTo>
                    <a:pt x="147132" y="1982858"/>
                  </a:lnTo>
                  <a:lnTo>
                    <a:pt x="147211" y="1982926"/>
                  </a:lnTo>
                  <a:lnTo>
                    <a:pt x="147275" y="1983009"/>
                  </a:lnTo>
                  <a:lnTo>
                    <a:pt x="147332" y="1983095"/>
                  </a:lnTo>
                  <a:lnTo>
                    <a:pt x="147385" y="1983187"/>
                  </a:lnTo>
                  <a:lnTo>
                    <a:pt x="147547" y="1983483"/>
                  </a:lnTo>
                  <a:lnTo>
                    <a:pt x="147721" y="1983821"/>
                  </a:lnTo>
                  <a:lnTo>
                    <a:pt x="147785" y="1983930"/>
                  </a:lnTo>
                  <a:lnTo>
                    <a:pt x="147857" y="1984039"/>
                  </a:lnTo>
                  <a:lnTo>
                    <a:pt x="147933" y="1984145"/>
                  </a:lnTo>
                  <a:lnTo>
                    <a:pt x="148095" y="1984354"/>
                  </a:lnTo>
                  <a:lnTo>
                    <a:pt x="148171" y="1984464"/>
                  </a:lnTo>
                  <a:lnTo>
                    <a:pt x="148390" y="1984792"/>
                  </a:lnTo>
                  <a:lnTo>
                    <a:pt x="148458" y="1984906"/>
                  </a:lnTo>
                  <a:lnTo>
                    <a:pt x="148511" y="1985020"/>
                  </a:lnTo>
                  <a:lnTo>
                    <a:pt x="148553" y="1985162"/>
                  </a:lnTo>
                  <a:lnTo>
                    <a:pt x="148583" y="1985303"/>
                  </a:lnTo>
                  <a:lnTo>
                    <a:pt x="148602" y="1985454"/>
                  </a:lnTo>
                  <a:lnTo>
                    <a:pt x="148613" y="1985604"/>
                  </a:lnTo>
                  <a:lnTo>
                    <a:pt x="148666" y="1986147"/>
                  </a:lnTo>
                  <a:lnTo>
                    <a:pt x="148673" y="1986348"/>
                  </a:lnTo>
                  <a:lnTo>
                    <a:pt x="148673" y="1986549"/>
                  </a:lnTo>
                  <a:lnTo>
                    <a:pt x="148655" y="1986745"/>
                  </a:lnTo>
                  <a:lnTo>
                    <a:pt x="148628" y="1986900"/>
                  </a:lnTo>
                  <a:lnTo>
                    <a:pt x="148594" y="1987055"/>
                  </a:lnTo>
                  <a:lnTo>
                    <a:pt x="148553" y="1987210"/>
                  </a:lnTo>
                  <a:lnTo>
                    <a:pt x="148503" y="1987365"/>
                  </a:lnTo>
                  <a:lnTo>
                    <a:pt x="148443" y="1987511"/>
                  </a:lnTo>
                  <a:lnTo>
                    <a:pt x="148382" y="1987634"/>
                  </a:lnTo>
                  <a:lnTo>
                    <a:pt x="148311" y="1987753"/>
                  </a:lnTo>
                  <a:lnTo>
                    <a:pt x="148159" y="1987981"/>
                  </a:lnTo>
                  <a:lnTo>
                    <a:pt x="147819" y="1988483"/>
                  </a:lnTo>
                  <a:lnTo>
                    <a:pt x="147630" y="1988729"/>
                  </a:lnTo>
                  <a:lnTo>
                    <a:pt x="147547" y="1988829"/>
                  </a:lnTo>
                  <a:lnTo>
                    <a:pt x="147460" y="1988930"/>
                  </a:lnTo>
                  <a:lnTo>
                    <a:pt x="147279" y="1989121"/>
                  </a:lnTo>
                  <a:lnTo>
                    <a:pt x="147181" y="1989204"/>
                  </a:lnTo>
                  <a:lnTo>
                    <a:pt x="147037" y="1989304"/>
                  </a:lnTo>
                  <a:lnTo>
                    <a:pt x="146878" y="1989386"/>
                  </a:lnTo>
                  <a:lnTo>
                    <a:pt x="146546" y="1989532"/>
                  </a:lnTo>
                  <a:lnTo>
                    <a:pt x="146383" y="1989610"/>
                  </a:lnTo>
                  <a:lnTo>
                    <a:pt x="146232" y="1989692"/>
                  </a:lnTo>
                  <a:lnTo>
                    <a:pt x="145937" y="1989870"/>
                  </a:lnTo>
                  <a:lnTo>
                    <a:pt x="145786" y="1989947"/>
                  </a:lnTo>
                  <a:lnTo>
                    <a:pt x="145631" y="1990011"/>
                  </a:lnTo>
                  <a:lnTo>
                    <a:pt x="145408" y="1990075"/>
                  </a:lnTo>
                  <a:lnTo>
                    <a:pt x="145178" y="1990111"/>
                  </a:lnTo>
                  <a:lnTo>
                    <a:pt x="144940" y="1990130"/>
                  </a:lnTo>
                  <a:lnTo>
                    <a:pt x="144701" y="1990139"/>
                  </a:lnTo>
                  <a:lnTo>
                    <a:pt x="144463" y="1990143"/>
                  </a:lnTo>
                  <a:lnTo>
                    <a:pt x="144225" y="1990143"/>
                  </a:lnTo>
                  <a:lnTo>
                    <a:pt x="143742" y="1990120"/>
                  </a:lnTo>
                  <a:lnTo>
                    <a:pt x="143500" y="1990098"/>
                  </a:lnTo>
                  <a:lnTo>
                    <a:pt x="143092" y="1990066"/>
                  </a:lnTo>
                  <a:lnTo>
                    <a:pt x="142593" y="1990011"/>
                  </a:lnTo>
                  <a:lnTo>
                    <a:pt x="142426" y="1989997"/>
                  </a:lnTo>
                  <a:lnTo>
                    <a:pt x="142086" y="1989961"/>
                  </a:lnTo>
                  <a:lnTo>
                    <a:pt x="141913" y="1989947"/>
                  </a:lnTo>
                  <a:lnTo>
                    <a:pt x="141742" y="1989929"/>
                  </a:lnTo>
                  <a:lnTo>
                    <a:pt x="141425" y="1989902"/>
                  </a:lnTo>
                  <a:lnTo>
                    <a:pt x="140975" y="1989874"/>
                  </a:lnTo>
                  <a:lnTo>
                    <a:pt x="140590" y="1989829"/>
                  </a:lnTo>
                  <a:lnTo>
                    <a:pt x="140469" y="1989810"/>
                  </a:lnTo>
                  <a:lnTo>
                    <a:pt x="140352" y="1989787"/>
                  </a:lnTo>
                  <a:lnTo>
                    <a:pt x="140238" y="1989756"/>
                  </a:lnTo>
                  <a:lnTo>
                    <a:pt x="140136" y="1989715"/>
                  </a:lnTo>
                  <a:lnTo>
                    <a:pt x="139940" y="1989605"/>
                  </a:lnTo>
                  <a:lnTo>
                    <a:pt x="139838" y="1989559"/>
                  </a:lnTo>
                  <a:lnTo>
                    <a:pt x="139736" y="1989527"/>
                  </a:lnTo>
                  <a:lnTo>
                    <a:pt x="139622" y="1989518"/>
                  </a:lnTo>
                  <a:lnTo>
                    <a:pt x="139384" y="1989550"/>
                  </a:lnTo>
                  <a:lnTo>
                    <a:pt x="139263" y="1989573"/>
                  </a:lnTo>
                  <a:lnTo>
                    <a:pt x="139146" y="1989582"/>
                  </a:lnTo>
                  <a:lnTo>
                    <a:pt x="138995" y="1989578"/>
                  </a:lnTo>
                  <a:lnTo>
                    <a:pt x="138848" y="1989564"/>
                  </a:lnTo>
                  <a:lnTo>
                    <a:pt x="138398" y="1989500"/>
                  </a:lnTo>
                  <a:lnTo>
                    <a:pt x="138303" y="1989491"/>
                  </a:lnTo>
                  <a:lnTo>
                    <a:pt x="138111" y="1989464"/>
                  </a:lnTo>
                  <a:lnTo>
                    <a:pt x="138012" y="1989454"/>
                  </a:lnTo>
                  <a:lnTo>
                    <a:pt x="137789" y="1989445"/>
                  </a:lnTo>
                  <a:lnTo>
                    <a:pt x="137661" y="1989450"/>
                  </a:lnTo>
                  <a:lnTo>
                    <a:pt x="137408" y="1989468"/>
                  </a:lnTo>
                  <a:lnTo>
                    <a:pt x="137158" y="1989496"/>
                  </a:lnTo>
                  <a:lnTo>
                    <a:pt x="136909" y="1989537"/>
                  </a:lnTo>
                  <a:lnTo>
                    <a:pt x="136788" y="1989550"/>
                  </a:lnTo>
                  <a:lnTo>
                    <a:pt x="136663" y="1989559"/>
                  </a:lnTo>
                  <a:lnTo>
                    <a:pt x="136421" y="1989541"/>
                  </a:lnTo>
                  <a:lnTo>
                    <a:pt x="136104" y="1989555"/>
                  </a:lnTo>
                  <a:lnTo>
                    <a:pt x="135786" y="1989596"/>
                  </a:lnTo>
                  <a:lnTo>
                    <a:pt x="135567" y="1989642"/>
                  </a:lnTo>
                  <a:lnTo>
                    <a:pt x="135443" y="1989673"/>
                  </a:lnTo>
                  <a:lnTo>
                    <a:pt x="135322" y="1989710"/>
                  </a:lnTo>
                  <a:lnTo>
                    <a:pt x="135189" y="1989774"/>
                  </a:lnTo>
                  <a:lnTo>
                    <a:pt x="135065" y="1989860"/>
                  </a:lnTo>
                  <a:lnTo>
                    <a:pt x="134819" y="1990052"/>
                  </a:lnTo>
                  <a:lnTo>
                    <a:pt x="134694" y="1990139"/>
                  </a:lnTo>
                  <a:lnTo>
                    <a:pt x="134532" y="1990230"/>
                  </a:lnTo>
                  <a:lnTo>
                    <a:pt x="134192" y="1990390"/>
                  </a:lnTo>
                  <a:lnTo>
                    <a:pt x="134029" y="1990472"/>
                  </a:lnTo>
                  <a:lnTo>
                    <a:pt x="133870" y="1990568"/>
                  </a:lnTo>
                  <a:lnTo>
                    <a:pt x="133723" y="1990682"/>
                  </a:lnTo>
                  <a:lnTo>
                    <a:pt x="133579" y="1990805"/>
                  </a:lnTo>
                  <a:lnTo>
                    <a:pt x="133443" y="1990932"/>
                  </a:lnTo>
                  <a:lnTo>
                    <a:pt x="133175" y="1991197"/>
                  </a:lnTo>
                  <a:lnTo>
                    <a:pt x="132823" y="1991512"/>
                  </a:lnTo>
                  <a:lnTo>
                    <a:pt x="132714" y="1991621"/>
                  </a:lnTo>
                  <a:lnTo>
                    <a:pt x="132616" y="1991740"/>
                  </a:lnTo>
                  <a:lnTo>
                    <a:pt x="132483" y="1991950"/>
                  </a:lnTo>
                  <a:lnTo>
                    <a:pt x="132430" y="1992064"/>
                  </a:lnTo>
                  <a:lnTo>
                    <a:pt x="132317" y="1992287"/>
                  </a:lnTo>
                  <a:lnTo>
                    <a:pt x="131996" y="1992858"/>
                  </a:lnTo>
                  <a:lnTo>
                    <a:pt x="131905" y="1993054"/>
                  </a:lnTo>
                  <a:lnTo>
                    <a:pt x="131859" y="1993190"/>
                  </a:lnTo>
                  <a:lnTo>
                    <a:pt x="131837" y="1993254"/>
                  </a:lnTo>
                  <a:lnTo>
                    <a:pt x="131803" y="1993432"/>
                  </a:lnTo>
                  <a:lnTo>
                    <a:pt x="131784" y="1993619"/>
                  </a:lnTo>
                  <a:lnTo>
                    <a:pt x="131769" y="1993994"/>
                  </a:lnTo>
                  <a:lnTo>
                    <a:pt x="131754" y="1994181"/>
                  </a:lnTo>
                  <a:lnTo>
                    <a:pt x="131701" y="1994495"/>
                  </a:lnTo>
                  <a:lnTo>
                    <a:pt x="131633" y="1994810"/>
                  </a:lnTo>
                  <a:lnTo>
                    <a:pt x="131482" y="1995435"/>
                  </a:lnTo>
                  <a:lnTo>
                    <a:pt x="131414" y="1995745"/>
                  </a:lnTo>
                  <a:lnTo>
                    <a:pt x="131357" y="1996037"/>
                  </a:lnTo>
                  <a:lnTo>
                    <a:pt x="131145" y="1997205"/>
                  </a:lnTo>
                  <a:lnTo>
                    <a:pt x="131096" y="1997456"/>
                  </a:lnTo>
                  <a:lnTo>
                    <a:pt x="131040" y="1997707"/>
                  </a:lnTo>
                  <a:lnTo>
                    <a:pt x="130991" y="1997958"/>
                  </a:lnTo>
                  <a:lnTo>
                    <a:pt x="130949" y="1998209"/>
                  </a:lnTo>
                  <a:lnTo>
                    <a:pt x="130923" y="1998460"/>
                  </a:lnTo>
                  <a:lnTo>
                    <a:pt x="130915" y="1998729"/>
                  </a:lnTo>
                  <a:lnTo>
                    <a:pt x="130915" y="1998861"/>
                  </a:lnTo>
                  <a:lnTo>
                    <a:pt x="130923" y="1998993"/>
                  </a:lnTo>
                  <a:lnTo>
                    <a:pt x="130934" y="1999126"/>
                  </a:lnTo>
                  <a:lnTo>
                    <a:pt x="130960" y="1999299"/>
                  </a:lnTo>
                  <a:lnTo>
                    <a:pt x="130998" y="1999468"/>
                  </a:lnTo>
                  <a:lnTo>
                    <a:pt x="131047" y="1999637"/>
                  </a:lnTo>
                  <a:lnTo>
                    <a:pt x="131161" y="1999970"/>
                  </a:lnTo>
                  <a:lnTo>
                    <a:pt x="131229" y="2000157"/>
                  </a:lnTo>
                  <a:lnTo>
                    <a:pt x="131308" y="2000339"/>
                  </a:lnTo>
                  <a:lnTo>
                    <a:pt x="131395" y="2000517"/>
                  </a:lnTo>
                  <a:lnTo>
                    <a:pt x="131486" y="2000690"/>
                  </a:lnTo>
                  <a:lnTo>
                    <a:pt x="131584" y="2000864"/>
                  </a:lnTo>
                  <a:lnTo>
                    <a:pt x="131734" y="2000958"/>
                  </a:lnTo>
                  <a:lnTo>
                    <a:pt x="131811" y="2001005"/>
                  </a:lnTo>
                  <a:lnTo>
                    <a:pt x="132064" y="2001119"/>
                  </a:lnTo>
                  <a:lnTo>
                    <a:pt x="132336" y="2001206"/>
                  </a:lnTo>
                  <a:lnTo>
                    <a:pt x="132608" y="2001261"/>
                  </a:lnTo>
                  <a:lnTo>
                    <a:pt x="132873" y="2001284"/>
                  </a:lnTo>
                  <a:lnTo>
                    <a:pt x="133118" y="2001261"/>
                  </a:lnTo>
                  <a:lnTo>
                    <a:pt x="133364" y="2001197"/>
                  </a:lnTo>
                  <a:lnTo>
                    <a:pt x="133610" y="2001110"/>
                  </a:lnTo>
                  <a:lnTo>
                    <a:pt x="134290" y="2000841"/>
                  </a:lnTo>
                  <a:lnTo>
                    <a:pt x="134864" y="2000572"/>
                  </a:lnTo>
                  <a:lnTo>
                    <a:pt x="135057" y="2000490"/>
                  </a:lnTo>
                  <a:lnTo>
                    <a:pt x="135287" y="2000398"/>
                  </a:lnTo>
                  <a:lnTo>
                    <a:pt x="135749" y="2000225"/>
                  </a:lnTo>
                  <a:lnTo>
                    <a:pt x="136433" y="1999983"/>
                  </a:lnTo>
                  <a:lnTo>
                    <a:pt x="136648" y="1999897"/>
                  </a:lnTo>
                  <a:lnTo>
                    <a:pt x="136867" y="1999815"/>
                  </a:lnTo>
                  <a:lnTo>
                    <a:pt x="137083" y="1999746"/>
                  </a:lnTo>
                  <a:lnTo>
                    <a:pt x="137306" y="1999700"/>
                  </a:lnTo>
                  <a:lnTo>
                    <a:pt x="137604" y="1999691"/>
                  </a:lnTo>
                  <a:lnTo>
                    <a:pt x="137910" y="1999728"/>
                  </a:lnTo>
                  <a:lnTo>
                    <a:pt x="138526" y="1999837"/>
                  </a:lnTo>
                  <a:lnTo>
                    <a:pt x="138836" y="1999856"/>
                  </a:lnTo>
                  <a:lnTo>
                    <a:pt x="139105" y="1999837"/>
                  </a:lnTo>
                  <a:lnTo>
                    <a:pt x="139909" y="1999710"/>
                  </a:lnTo>
                  <a:lnTo>
                    <a:pt x="140178" y="1999691"/>
                  </a:lnTo>
                  <a:lnTo>
                    <a:pt x="140344" y="1999687"/>
                  </a:lnTo>
                  <a:lnTo>
                    <a:pt x="140677" y="1999687"/>
                  </a:lnTo>
                  <a:lnTo>
                    <a:pt x="141361" y="1999723"/>
                  </a:lnTo>
                  <a:lnTo>
                    <a:pt x="141720" y="1999751"/>
                  </a:lnTo>
                  <a:lnTo>
                    <a:pt x="142075" y="1999792"/>
                  </a:lnTo>
                  <a:lnTo>
                    <a:pt x="142415" y="1999869"/>
                  </a:lnTo>
                  <a:lnTo>
                    <a:pt x="142725" y="1999992"/>
                  </a:lnTo>
                  <a:lnTo>
                    <a:pt x="142903" y="2000097"/>
                  </a:lnTo>
                  <a:lnTo>
                    <a:pt x="143076" y="2000221"/>
                  </a:lnTo>
                  <a:lnTo>
                    <a:pt x="143239" y="2000357"/>
                  </a:lnTo>
                  <a:lnTo>
                    <a:pt x="143394" y="2000499"/>
                  </a:lnTo>
                  <a:lnTo>
                    <a:pt x="143541" y="2000649"/>
                  </a:lnTo>
                  <a:lnTo>
                    <a:pt x="143711" y="2000850"/>
                  </a:lnTo>
                  <a:lnTo>
                    <a:pt x="143863" y="2001069"/>
                  </a:lnTo>
                  <a:lnTo>
                    <a:pt x="144142" y="2001525"/>
                  </a:lnTo>
                  <a:lnTo>
                    <a:pt x="144286" y="2001753"/>
                  </a:lnTo>
                  <a:lnTo>
                    <a:pt x="144781" y="2002483"/>
                  </a:lnTo>
                  <a:lnTo>
                    <a:pt x="144909" y="2002661"/>
                  </a:lnTo>
                  <a:lnTo>
                    <a:pt x="145068" y="2002844"/>
                  </a:lnTo>
                  <a:lnTo>
                    <a:pt x="145253" y="2003017"/>
                  </a:lnTo>
                  <a:lnTo>
                    <a:pt x="145431" y="2003195"/>
                  </a:lnTo>
                  <a:lnTo>
                    <a:pt x="145575" y="2003377"/>
                  </a:lnTo>
                  <a:lnTo>
                    <a:pt x="145658" y="2003574"/>
                  </a:lnTo>
                  <a:lnTo>
                    <a:pt x="145676" y="2003770"/>
                  </a:lnTo>
                  <a:lnTo>
                    <a:pt x="145650" y="2003975"/>
                  </a:lnTo>
                  <a:lnTo>
                    <a:pt x="145601" y="2004189"/>
                  </a:lnTo>
                  <a:lnTo>
                    <a:pt x="145529" y="2004399"/>
                  </a:lnTo>
                  <a:lnTo>
                    <a:pt x="145446" y="2004596"/>
                  </a:lnTo>
                  <a:lnTo>
                    <a:pt x="145325" y="2004819"/>
                  </a:lnTo>
                  <a:lnTo>
                    <a:pt x="145166" y="2005034"/>
                  </a:lnTo>
                  <a:lnTo>
                    <a:pt x="144985" y="2005234"/>
                  </a:lnTo>
                  <a:lnTo>
                    <a:pt x="144796" y="2005421"/>
                  </a:lnTo>
                  <a:lnTo>
                    <a:pt x="144600" y="2005604"/>
                  </a:lnTo>
                  <a:lnTo>
                    <a:pt x="144373" y="2005786"/>
                  </a:lnTo>
                  <a:lnTo>
                    <a:pt x="144131" y="2005955"/>
                  </a:lnTo>
                  <a:lnTo>
                    <a:pt x="143882" y="2006110"/>
                  </a:lnTo>
                  <a:lnTo>
                    <a:pt x="143371" y="2006411"/>
                  </a:lnTo>
                  <a:lnTo>
                    <a:pt x="142944" y="2006699"/>
                  </a:lnTo>
                  <a:lnTo>
                    <a:pt x="142725" y="2006840"/>
                  </a:lnTo>
                  <a:lnTo>
                    <a:pt x="142506" y="2006954"/>
                  </a:lnTo>
                  <a:lnTo>
                    <a:pt x="142275" y="2007032"/>
                  </a:lnTo>
                  <a:lnTo>
                    <a:pt x="142030" y="2007064"/>
                  </a:lnTo>
                  <a:lnTo>
                    <a:pt x="141777" y="2007059"/>
                  </a:lnTo>
                  <a:lnTo>
                    <a:pt x="141516" y="2007032"/>
                  </a:lnTo>
                  <a:lnTo>
                    <a:pt x="141254" y="2006990"/>
                  </a:lnTo>
                  <a:lnTo>
                    <a:pt x="141001" y="2006945"/>
                  </a:lnTo>
                  <a:lnTo>
                    <a:pt x="140782" y="2006895"/>
                  </a:lnTo>
                  <a:lnTo>
                    <a:pt x="140355" y="2006767"/>
                  </a:lnTo>
                  <a:lnTo>
                    <a:pt x="140140" y="2006708"/>
                  </a:lnTo>
                  <a:lnTo>
                    <a:pt x="139921" y="2006667"/>
                  </a:lnTo>
                  <a:lnTo>
                    <a:pt x="139694" y="2006657"/>
                  </a:lnTo>
                  <a:lnTo>
                    <a:pt x="139464" y="2006667"/>
                  </a:lnTo>
                  <a:lnTo>
                    <a:pt x="139003" y="2006703"/>
                  </a:lnTo>
                  <a:lnTo>
                    <a:pt x="138771" y="2006712"/>
                  </a:lnTo>
                  <a:lnTo>
                    <a:pt x="138080" y="2006703"/>
                  </a:lnTo>
                  <a:lnTo>
                    <a:pt x="137732" y="2006690"/>
                  </a:lnTo>
                  <a:lnTo>
                    <a:pt x="137389" y="2006662"/>
                  </a:lnTo>
                  <a:lnTo>
                    <a:pt x="137049" y="2006612"/>
                  </a:lnTo>
                  <a:lnTo>
                    <a:pt x="136818" y="2006566"/>
                  </a:lnTo>
                  <a:lnTo>
                    <a:pt x="136365" y="2006448"/>
                  </a:lnTo>
                  <a:lnTo>
                    <a:pt x="136138" y="2006384"/>
                  </a:lnTo>
                  <a:lnTo>
                    <a:pt x="135908" y="2006338"/>
                  </a:lnTo>
                  <a:lnTo>
                    <a:pt x="135602" y="2006283"/>
                  </a:lnTo>
                  <a:lnTo>
                    <a:pt x="135295" y="2006238"/>
                  </a:lnTo>
                  <a:lnTo>
                    <a:pt x="134989" y="2006201"/>
                  </a:lnTo>
                  <a:lnTo>
                    <a:pt x="134683" y="2006179"/>
                  </a:lnTo>
                  <a:lnTo>
                    <a:pt x="134377" y="2006179"/>
                  </a:lnTo>
                  <a:lnTo>
                    <a:pt x="134146" y="2006197"/>
                  </a:lnTo>
                  <a:lnTo>
                    <a:pt x="133916" y="2006229"/>
                  </a:lnTo>
                  <a:lnTo>
                    <a:pt x="133227" y="2006352"/>
                  </a:lnTo>
                  <a:lnTo>
                    <a:pt x="132804" y="2006439"/>
                  </a:lnTo>
                  <a:lnTo>
                    <a:pt x="132661" y="2006461"/>
                  </a:lnTo>
                  <a:lnTo>
                    <a:pt x="132521" y="2006466"/>
                  </a:lnTo>
                  <a:lnTo>
                    <a:pt x="132226" y="2006398"/>
                  </a:lnTo>
                  <a:lnTo>
                    <a:pt x="131935" y="2006238"/>
                  </a:lnTo>
                  <a:lnTo>
                    <a:pt x="131644" y="2006033"/>
                  </a:lnTo>
                  <a:lnTo>
                    <a:pt x="131357" y="2005809"/>
                  </a:lnTo>
                  <a:lnTo>
                    <a:pt x="131070" y="2005604"/>
                  </a:lnTo>
                  <a:lnTo>
                    <a:pt x="130655" y="2005353"/>
                  </a:lnTo>
                  <a:lnTo>
                    <a:pt x="130451" y="2005225"/>
                  </a:lnTo>
                  <a:lnTo>
                    <a:pt x="130249" y="2005093"/>
                  </a:lnTo>
                  <a:lnTo>
                    <a:pt x="130062" y="2004947"/>
                  </a:lnTo>
                  <a:lnTo>
                    <a:pt x="129857" y="2004755"/>
                  </a:lnTo>
                  <a:lnTo>
                    <a:pt x="129668" y="2004550"/>
                  </a:lnTo>
                  <a:lnTo>
                    <a:pt x="129124" y="2003902"/>
                  </a:lnTo>
                  <a:lnTo>
                    <a:pt x="128519" y="2003227"/>
                  </a:lnTo>
                  <a:lnTo>
                    <a:pt x="128179" y="2002816"/>
                  </a:lnTo>
                  <a:lnTo>
                    <a:pt x="128090" y="2002705"/>
                  </a:lnTo>
                  <a:lnTo>
                    <a:pt x="127987" y="2002575"/>
                  </a:lnTo>
                  <a:lnTo>
                    <a:pt x="127615" y="2002077"/>
                  </a:lnTo>
                  <a:lnTo>
                    <a:pt x="127439" y="2001822"/>
                  </a:lnTo>
                  <a:lnTo>
                    <a:pt x="127181" y="2001420"/>
                  </a:lnTo>
                  <a:lnTo>
                    <a:pt x="126939" y="2001010"/>
                  </a:lnTo>
                  <a:lnTo>
                    <a:pt x="126822" y="2000805"/>
                  </a:lnTo>
                  <a:lnTo>
                    <a:pt x="126671" y="2000640"/>
                  </a:lnTo>
                  <a:lnTo>
                    <a:pt x="126588" y="2000563"/>
                  </a:lnTo>
                  <a:lnTo>
                    <a:pt x="126418" y="2000417"/>
                  </a:lnTo>
                  <a:lnTo>
                    <a:pt x="126323" y="2000353"/>
                  </a:lnTo>
                  <a:lnTo>
                    <a:pt x="126119" y="2000239"/>
                  </a:lnTo>
                  <a:lnTo>
                    <a:pt x="125919" y="2000120"/>
                  </a:lnTo>
                  <a:lnTo>
                    <a:pt x="125783" y="2000020"/>
                  </a:lnTo>
                  <a:lnTo>
                    <a:pt x="125655" y="1999915"/>
                  </a:lnTo>
                  <a:lnTo>
                    <a:pt x="125530" y="1999805"/>
                  </a:lnTo>
                  <a:lnTo>
                    <a:pt x="125140" y="1999450"/>
                  </a:lnTo>
                  <a:lnTo>
                    <a:pt x="124996" y="1999322"/>
                  </a:lnTo>
                  <a:lnTo>
                    <a:pt x="124860" y="1999185"/>
                  </a:lnTo>
                  <a:lnTo>
                    <a:pt x="124732" y="1999044"/>
                  </a:lnTo>
                  <a:lnTo>
                    <a:pt x="124622" y="1998893"/>
                  </a:lnTo>
                  <a:lnTo>
                    <a:pt x="124528" y="1998715"/>
                  </a:lnTo>
                  <a:lnTo>
                    <a:pt x="124445" y="1998523"/>
                  </a:lnTo>
                  <a:lnTo>
                    <a:pt x="124381" y="1998327"/>
                  </a:lnTo>
                  <a:lnTo>
                    <a:pt x="124335" y="1998126"/>
                  </a:lnTo>
                  <a:lnTo>
                    <a:pt x="124305" y="1997926"/>
                  </a:lnTo>
                  <a:lnTo>
                    <a:pt x="124301" y="1997803"/>
                  </a:lnTo>
                  <a:lnTo>
                    <a:pt x="124305" y="1997675"/>
                  </a:lnTo>
                  <a:lnTo>
                    <a:pt x="124328" y="1997424"/>
                  </a:lnTo>
                  <a:lnTo>
                    <a:pt x="124343" y="1997301"/>
                  </a:lnTo>
                  <a:lnTo>
                    <a:pt x="124350" y="1997132"/>
                  </a:lnTo>
                  <a:lnTo>
                    <a:pt x="124350" y="1996963"/>
                  </a:lnTo>
                  <a:lnTo>
                    <a:pt x="124358" y="1996794"/>
                  </a:lnTo>
                  <a:lnTo>
                    <a:pt x="124381" y="1996635"/>
                  </a:lnTo>
                  <a:lnTo>
                    <a:pt x="124430" y="1996484"/>
                  </a:lnTo>
                  <a:lnTo>
                    <a:pt x="124490" y="1996384"/>
                  </a:lnTo>
                  <a:lnTo>
                    <a:pt x="124569" y="1996288"/>
                  </a:lnTo>
                  <a:lnTo>
                    <a:pt x="124653" y="1996202"/>
                  </a:lnTo>
                  <a:lnTo>
                    <a:pt x="124732" y="1996110"/>
                  </a:lnTo>
                  <a:lnTo>
                    <a:pt x="124796" y="1996010"/>
                  </a:lnTo>
                  <a:lnTo>
                    <a:pt x="124858" y="1995846"/>
                  </a:lnTo>
                  <a:lnTo>
                    <a:pt x="124892" y="1995672"/>
                  </a:lnTo>
                  <a:lnTo>
                    <a:pt x="124906" y="1995490"/>
                  </a:lnTo>
                  <a:lnTo>
                    <a:pt x="124917" y="1995303"/>
                  </a:lnTo>
                  <a:lnTo>
                    <a:pt x="124951" y="1994915"/>
                  </a:lnTo>
                  <a:lnTo>
                    <a:pt x="124962" y="1994500"/>
                  </a:lnTo>
                  <a:lnTo>
                    <a:pt x="124975" y="1994295"/>
                  </a:lnTo>
                  <a:lnTo>
                    <a:pt x="125000" y="1994089"/>
                  </a:lnTo>
                  <a:lnTo>
                    <a:pt x="125043" y="1993920"/>
                  </a:lnTo>
                  <a:lnTo>
                    <a:pt x="125092" y="1993752"/>
                  </a:lnTo>
                  <a:lnTo>
                    <a:pt x="125147" y="1993588"/>
                  </a:lnTo>
                  <a:lnTo>
                    <a:pt x="125200" y="1993419"/>
                  </a:lnTo>
                  <a:lnTo>
                    <a:pt x="125232" y="1993250"/>
                  </a:lnTo>
                  <a:lnTo>
                    <a:pt x="125253" y="1993017"/>
                  </a:lnTo>
                  <a:lnTo>
                    <a:pt x="125253" y="1992775"/>
                  </a:lnTo>
                  <a:lnTo>
                    <a:pt x="125238" y="1992538"/>
                  </a:lnTo>
                  <a:lnTo>
                    <a:pt x="125209" y="1992301"/>
                  </a:lnTo>
                  <a:lnTo>
                    <a:pt x="125155" y="1992073"/>
                  </a:lnTo>
                  <a:lnTo>
                    <a:pt x="124928" y="1990832"/>
                  </a:lnTo>
                  <a:lnTo>
                    <a:pt x="124316" y="1988797"/>
                  </a:lnTo>
                  <a:lnTo>
                    <a:pt x="124188" y="1988597"/>
                  </a:lnTo>
                  <a:lnTo>
                    <a:pt x="124127" y="1988337"/>
                  </a:lnTo>
                  <a:lnTo>
                    <a:pt x="123308" y="1987078"/>
                  </a:lnTo>
                  <a:lnTo>
                    <a:pt x="121966" y="1985814"/>
                  </a:lnTo>
                  <a:lnTo>
                    <a:pt x="121697" y="1985636"/>
                  </a:lnTo>
                  <a:lnTo>
                    <a:pt x="121316" y="1985358"/>
                  </a:lnTo>
                  <a:lnTo>
                    <a:pt x="120919" y="1985102"/>
                  </a:lnTo>
                  <a:lnTo>
                    <a:pt x="120511" y="1984865"/>
                  </a:lnTo>
                  <a:lnTo>
                    <a:pt x="120088" y="1984651"/>
                  </a:lnTo>
                  <a:lnTo>
                    <a:pt x="119660" y="1984459"/>
                  </a:lnTo>
                  <a:lnTo>
                    <a:pt x="119403" y="1984354"/>
                  </a:lnTo>
                  <a:lnTo>
                    <a:pt x="119139" y="1984254"/>
                  </a:lnTo>
                  <a:lnTo>
                    <a:pt x="118874" y="1984163"/>
                  </a:lnTo>
                  <a:lnTo>
                    <a:pt x="118606" y="1984085"/>
                  </a:lnTo>
                  <a:lnTo>
                    <a:pt x="118338" y="1984026"/>
                  </a:lnTo>
                  <a:lnTo>
                    <a:pt x="118021" y="1983991"/>
                  </a:lnTo>
                  <a:lnTo>
                    <a:pt x="117964" y="1983985"/>
                  </a:lnTo>
                  <a:lnTo>
                    <a:pt x="117581" y="1983980"/>
                  </a:lnTo>
                  <a:lnTo>
                    <a:pt x="117197" y="1983998"/>
                  </a:lnTo>
                  <a:lnTo>
                    <a:pt x="116425" y="1984049"/>
                  </a:lnTo>
                  <a:lnTo>
                    <a:pt x="115798" y="1984058"/>
                  </a:lnTo>
                  <a:lnTo>
                    <a:pt x="115481" y="1984067"/>
                  </a:lnTo>
                  <a:lnTo>
                    <a:pt x="115171" y="1984090"/>
                  </a:lnTo>
                  <a:lnTo>
                    <a:pt x="114865" y="1984136"/>
                  </a:lnTo>
                  <a:lnTo>
                    <a:pt x="114586" y="1984190"/>
                  </a:lnTo>
                  <a:lnTo>
                    <a:pt x="114305" y="1984259"/>
                  </a:lnTo>
                  <a:lnTo>
                    <a:pt x="114033" y="1984345"/>
                  </a:lnTo>
                  <a:lnTo>
                    <a:pt x="113769" y="1984445"/>
                  </a:lnTo>
                  <a:lnTo>
                    <a:pt x="113523" y="1984573"/>
                  </a:lnTo>
                  <a:lnTo>
                    <a:pt x="113304" y="1984737"/>
                  </a:lnTo>
                  <a:lnTo>
                    <a:pt x="113104" y="1984929"/>
                  </a:lnTo>
                  <a:lnTo>
                    <a:pt x="112722" y="1985349"/>
                  </a:lnTo>
                  <a:lnTo>
                    <a:pt x="112522" y="1985545"/>
                  </a:lnTo>
                  <a:lnTo>
                    <a:pt x="112076" y="1985942"/>
                  </a:lnTo>
                  <a:lnTo>
                    <a:pt x="111920" y="1986065"/>
                  </a:lnTo>
                  <a:lnTo>
                    <a:pt x="111759" y="1986170"/>
                  </a:lnTo>
                  <a:lnTo>
                    <a:pt x="111580" y="1986256"/>
                  </a:lnTo>
                  <a:lnTo>
                    <a:pt x="111399" y="1986325"/>
                  </a:lnTo>
                  <a:lnTo>
                    <a:pt x="111210" y="1986389"/>
                  </a:lnTo>
                  <a:lnTo>
                    <a:pt x="110825" y="1986498"/>
                  </a:lnTo>
                  <a:lnTo>
                    <a:pt x="110507" y="1986585"/>
                  </a:lnTo>
                  <a:lnTo>
                    <a:pt x="110182" y="1986649"/>
                  </a:lnTo>
                  <a:lnTo>
                    <a:pt x="109854" y="1986708"/>
                  </a:lnTo>
                  <a:lnTo>
                    <a:pt x="109199" y="1986818"/>
                  </a:lnTo>
                  <a:lnTo>
                    <a:pt x="108897" y="1986845"/>
                  </a:lnTo>
                  <a:lnTo>
                    <a:pt x="108561" y="1986859"/>
                  </a:lnTo>
                  <a:lnTo>
                    <a:pt x="108243" y="1986882"/>
                  </a:lnTo>
                  <a:lnTo>
                    <a:pt x="107994" y="1986927"/>
                  </a:lnTo>
                  <a:lnTo>
                    <a:pt x="107866" y="1987023"/>
                  </a:lnTo>
                  <a:lnTo>
                    <a:pt x="107832" y="1987151"/>
                  </a:lnTo>
                  <a:lnTo>
                    <a:pt x="107824" y="1987292"/>
                  </a:lnTo>
                  <a:lnTo>
                    <a:pt x="107839" y="1987438"/>
                  </a:lnTo>
                  <a:lnTo>
                    <a:pt x="107869" y="1987584"/>
                  </a:lnTo>
                  <a:lnTo>
                    <a:pt x="107911" y="1987721"/>
                  </a:lnTo>
                  <a:lnTo>
                    <a:pt x="107990" y="1987890"/>
                  </a:lnTo>
                  <a:lnTo>
                    <a:pt x="108104" y="1988049"/>
                  </a:lnTo>
                  <a:lnTo>
                    <a:pt x="108243" y="1988200"/>
                  </a:lnTo>
                  <a:lnTo>
                    <a:pt x="108531" y="1988488"/>
                  </a:lnTo>
                  <a:lnTo>
                    <a:pt x="108848" y="1988839"/>
                  </a:lnTo>
                  <a:lnTo>
                    <a:pt x="109014" y="1989007"/>
                  </a:lnTo>
                  <a:lnTo>
                    <a:pt x="109193" y="1989153"/>
                  </a:lnTo>
                  <a:lnTo>
                    <a:pt x="109384" y="1989263"/>
                  </a:lnTo>
                  <a:lnTo>
                    <a:pt x="109548" y="1989322"/>
                  </a:lnTo>
                  <a:lnTo>
                    <a:pt x="109722" y="1989363"/>
                  </a:lnTo>
                  <a:lnTo>
                    <a:pt x="109899" y="1989391"/>
                  </a:lnTo>
                  <a:lnTo>
                    <a:pt x="110077" y="1989400"/>
                  </a:lnTo>
                  <a:lnTo>
                    <a:pt x="110250" y="1989395"/>
                  </a:lnTo>
                  <a:lnTo>
                    <a:pt x="110458" y="1989491"/>
                  </a:lnTo>
                  <a:lnTo>
                    <a:pt x="110674" y="1989573"/>
                  </a:lnTo>
                  <a:lnTo>
                    <a:pt x="110893" y="1989642"/>
                  </a:lnTo>
                  <a:lnTo>
                    <a:pt x="111342" y="1989765"/>
                  </a:lnTo>
                  <a:lnTo>
                    <a:pt x="111588" y="1989797"/>
                  </a:lnTo>
                  <a:lnTo>
                    <a:pt x="111853" y="1989806"/>
                  </a:lnTo>
                  <a:lnTo>
                    <a:pt x="112114" y="1989819"/>
                  </a:lnTo>
                  <a:lnTo>
                    <a:pt x="112337" y="1989860"/>
                  </a:lnTo>
                  <a:lnTo>
                    <a:pt x="112499" y="1989961"/>
                  </a:lnTo>
                  <a:lnTo>
                    <a:pt x="112571" y="1990116"/>
                  </a:lnTo>
                  <a:lnTo>
                    <a:pt x="112590" y="1990317"/>
                  </a:lnTo>
                  <a:lnTo>
                    <a:pt x="112590" y="1990536"/>
                  </a:lnTo>
                  <a:lnTo>
                    <a:pt x="112601" y="1990755"/>
                  </a:lnTo>
                  <a:lnTo>
                    <a:pt x="112654" y="1990951"/>
                  </a:lnTo>
                  <a:lnTo>
                    <a:pt x="112741" y="1991115"/>
                  </a:lnTo>
                  <a:lnTo>
                    <a:pt x="112854" y="1991275"/>
                  </a:lnTo>
                  <a:lnTo>
                    <a:pt x="112983" y="1991425"/>
                  </a:lnTo>
                  <a:lnTo>
                    <a:pt x="113126" y="1991553"/>
                  </a:lnTo>
                  <a:lnTo>
                    <a:pt x="113274" y="1991658"/>
                  </a:lnTo>
                  <a:lnTo>
                    <a:pt x="113421" y="1991731"/>
                  </a:lnTo>
                  <a:lnTo>
                    <a:pt x="113580" y="1991786"/>
                  </a:lnTo>
                  <a:lnTo>
                    <a:pt x="113750" y="1991827"/>
                  </a:lnTo>
                  <a:lnTo>
                    <a:pt x="113916" y="1991845"/>
                  </a:lnTo>
                  <a:lnTo>
                    <a:pt x="114082" y="1991850"/>
                  </a:lnTo>
                  <a:lnTo>
                    <a:pt x="114314" y="1991777"/>
                  </a:lnTo>
                  <a:lnTo>
                    <a:pt x="114544" y="1991621"/>
                  </a:lnTo>
                  <a:lnTo>
                    <a:pt x="114773" y="1991448"/>
                  </a:lnTo>
                  <a:lnTo>
                    <a:pt x="114994" y="1991316"/>
                  </a:lnTo>
                  <a:lnTo>
                    <a:pt x="115194" y="1991288"/>
                  </a:lnTo>
                  <a:lnTo>
                    <a:pt x="115300" y="1991334"/>
                  </a:lnTo>
                  <a:lnTo>
                    <a:pt x="115402" y="1991402"/>
                  </a:lnTo>
                  <a:lnTo>
                    <a:pt x="115500" y="1991480"/>
                  </a:lnTo>
                  <a:lnTo>
                    <a:pt x="115602" y="1991548"/>
                  </a:lnTo>
                  <a:lnTo>
                    <a:pt x="115708" y="1991589"/>
                  </a:lnTo>
                  <a:lnTo>
                    <a:pt x="115874" y="1991539"/>
                  </a:lnTo>
                  <a:lnTo>
                    <a:pt x="116051" y="1991380"/>
                  </a:lnTo>
                  <a:lnTo>
                    <a:pt x="116240" y="1991165"/>
                  </a:lnTo>
                  <a:lnTo>
                    <a:pt x="116440" y="1990951"/>
                  </a:lnTo>
                  <a:lnTo>
                    <a:pt x="116648" y="1990791"/>
                  </a:lnTo>
                  <a:lnTo>
                    <a:pt x="116879" y="1990677"/>
                  </a:lnTo>
                  <a:lnTo>
                    <a:pt x="117133" y="1990558"/>
                  </a:lnTo>
                  <a:lnTo>
                    <a:pt x="117390" y="1990467"/>
                  </a:lnTo>
                  <a:lnTo>
                    <a:pt x="117624" y="1990431"/>
                  </a:lnTo>
                  <a:lnTo>
                    <a:pt x="117813" y="1990467"/>
                  </a:lnTo>
                  <a:lnTo>
                    <a:pt x="117949" y="1990613"/>
                  </a:lnTo>
                  <a:lnTo>
                    <a:pt x="118047" y="1990859"/>
                  </a:lnTo>
                  <a:lnTo>
                    <a:pt x="118115" y="1991161"/>
                  </a:lnTo>
                  <a:lnTo>
                    <a:pt x="118141" y="1991471"/>
                  </a:lnTo>
                  <a:lnTo>
                    <a:pt x="118134" y="1991749"/>
                  </a:lnTo>
                  <a:lnTo>
                    <a:pt x="118100" y="1991973"/>
                  </a:lnTo>
                  <a:lnTo>
                    <a:pt x="118043" y="1992205"/>
                  </a:lnTo>
                  <a:lnTo>
                    <a:pt x="117956" y="1992429"/>
                  </a:lnTo>
                  <a:lnTo>
                    <a:pt x="117847" y="1992630"/>
                  </a:lnTo>
                  <a:lnTo>
                    <a:pt x="117711" y="1992789"/>
                  </a:lnTo>
                  <a:lnTo>
                    <a:pt x="117518" y="1992903"/>
                  </a:lnTo>
                  <a:lnTo>
                    <a:pt x="117280" y="1992963"/>
                  </a:lnTo>
                  <a:lnTo>
                    <a:pt x="117018" y="1992999"/>
                  </a:lnTo>
                  <a:lnTo>
                    <a:pt x="116746" y="1993022"/>
                  </a:lnTo>
                  <a:lnTo>
                    <a:pt x="116490" y="1993054"/>
                  </a:lnTo>
                  <a:lnTo>
                    <a:pt x="115840" y="1993177"/>
                  </a:lnTo>
                  <a:lnTo>
                    <a:pt x="115190" y="1993277"/>
                  </a:lnTo>
                  <a:lnTo>
                    <a:pt x="114865" y="1993314"/>
                  </a:lnTo>
                  <a:lnTo>
                    <a:pt x="114563" y="1993332"/>
                  </a:lnTo>
                  <a:lnTo>
                    <a:pt x="113950" y="1993332"/>
                  </a:lnTo>
                  <a:lnTo>
                    <a:pt x="113648" y="1993350"/>
                  </a:lnTo>
                  <a:lnTo>
                    <a:pt x="113357" y="1993405"/>
                  </a:lnTo>
                  <a:lnTo>
                    <a:pt x="113111" y="1993510"/>
                  </a:lnTo>
                  <a:lnTo>
                    <a:pt x="112631" y="1993825"/>
                  </a:lnTo>
                  <a:lnTo>
                    <a:pt x="112405" y="1993939"/>
                  </a:lnTo>
                  <a:lnTo>
                    <a:pt x="112188" y="1993962"/>
                  </a:lnTo>
                  <a:lnTo>
                    <a:pt x="112016" y="1993898"/>
                  </a:lnTo>
                  <a:lnTo>
                    <a:pt x="111853" y="1993774"/>
                  </a:lnTo>
                  <a:lnTo>
                    <a:pt x="111695" y="1993624"/>
                  </a:lnTo>
                  <a:lnTo>
                    <a:pt x="111540" y="1993464"/>
                  </a:lnTo>
                  <a:lnTo>
                    <a:pt x="111391" y="1993309"/>
                  </a:lnTo>
                  <a:lnTo>
                    <a:pt x="111221" y="1993122"/>
                  </a:lnTo>
                  <a:lnTo>
                    <a:pt x="111055" y="1992926"/>
                  </a:lnTo>
                  <a:lnTo>
                    <a:pt x="110749" y="1992516"/>
                  </a:lnTo>
                  <a:lnTo>
                    <a:pt x="110485" y="1992142"/>
                  </a:lnTo>
                  <a:lnTo>
                    <a:pt x="110258" y="1991813"/>
                  </a:lnTo>
                  <a:lnTo>
                    <a:pt x="110145" y="1991644"/>
                  </a:lnTo>
                  <a:lnTo>
                    <a:pt x="110039" y="1991475"/>
                  </a:lnTo>
                  <a:lnTo>
                    <a:pt x="109669" y="1991485"/>
                  </a:lnTo>
                  <a:lnTo>
                    <a:pt x="109297" y="1991475"/>
                  </a:lnTo>
                  <a:lnTo>
                    <a:pt x="109112" y="1991466"/>
                  </a:lnTo>
                  <a:lnTo>
                    <a:pt x="108985" y="1991453"/>
                  </a:lnTo>
                  <a:lnTo>
                    <a:pt x="108606" y="1991402"/>
                  </a:lnTo>
                  <a:lnTo>
                    <a:pt x="108478" y="1991393"/>
                  </a:lnTo>
                  <a:lnTo>
                    <a:pt x="108293" y="1991393"/>
                  </a:lnTo>
                  <a:lnTo>
                    <a:pt x="107737" y="1991434"/>
                  </a:lnTo>
                  <a:lnTo>
                    <a:pt x="107261" y="1991434"/>
                  </a:lnTo>
                  <a:lnTo>
                    <a:pt x="107118" y="1991430"/>
                  </a:lnTo>
                  <a:lnTo>
                    <a:pt x="106982" y="1991407"/>
                  </a:lnTo>
                  <a:lnTo>
                    <a:pt x="106857" y="1991361"/>
                  </a:lnTo>
                  <a:lnTo>
                    <a:pt x="106770" y="1991297"/>
                  </a:lnTo>
                  <a:lnTo>
                    <a:pt x="106695" y="1991211"/>
                  </a:lnTo>
                  <a:lnTo>
                    <a:pt x="106623" y="1991115"/>
                  </a:lnTo>
                  <a:lnTo>
                    <a:pt x="106547" y="1991024"/>
                  </a:lnTo>
                  <a:lnTo>
                    <a:pt x="106459" y="1990951"/>
                  </a:lnTo>
                  <a:lnTo>
                    <a:pt x="106302" y="1990873"/>
                  </a:lnTo>
                  <a:lnTo>
                    <a:pt x="106119" y="1990832"/>
                  </a:lnTo>
                  <a:lnTo>
                    <a:pt x="105923" y="1990805"/>
                  </a:lnTo>
                  <a:lnTo>
                    <a:pt x="105726" y="1990787"/>
                  </a:lnTo>
                  <a:lnTo>
                    <a:pt x="105538" y="1990759"/>
                  </a:lnTo>
                  <a:lnTo>
                    <a:pt x="104986" y="1990636"/>
                  </a:lnTo>
                  <a:lnTo>
                    <a:pt x="104616" y="1990567"/>
                  </a:lnTo>
                  <a:lnTo>
                    <a:pt x="104397" y="1990531"/>
                  </a:lnTo>
                  <a:lnTo>
                    <a:pt x="103957" y="1990476"/>
                  </a:lnTo>
                  <a:lnTo>
                    <a:pt x="103519" y="1990440"/>
                  </a:lnTo>
                  <a:lnTo>
                    <a:pt x="101551" y="1990403"/>
                  </a:lnTo>
                  <a:lnTo>
                    <a:pt x="99468" y="1990499"/>
                  </a:lnTo>
                  <a:lnTo>
                    <a:pt x="97428" y="1990745"/>
                  </a:lnTo>
                  <a:lnTo>
                    <a:pt x="97125" y="1990782"/>
                  </a:lnTo>
                  <a:lnTo>
                    <a:pt x="95949" y="1991088"/>
                  </a:lnTo>
                  <a:lnTo>
                    <a:pt x="92877" y="1992009"/>
                  </a:lnTo>
                  <a:lnTo>
                    <a:pt x="92163" y="1992128"/>
                  </a:lnTo>
                  <a:lnTo>
                    <a:pt x="87859" y="1993095"/>
                  </a:lnTo>
                  <a:lnTo>
                    <a:pt x="86491" y="1993264"/>
                  </a:lnTo>
                  <a:lnTo>
                    <a:pt x="84929" y="1993369"/>
                  </a:lnTo>
                  <a:lnTo>
                    <a:pt x="84604" y="1993359"/>
                  </a:lnTo>
                  <a:lnTo>
                    <a:pt x="84283" y="1993291"/>
                  </a:lnTo>
                  <a:lnTo>
                    <a:pt x="80268" y="1993845"/>
                  </a:lnTo>
                  <a:lnTo>
                    <a:pt x="75947" y="1994441"/>
                  </a:lnTo>
                  <a:lnTo>
                    <a:pt x="75425" y="1994500"/>
                  </a:lnTo>
                  <a:lnTo>
                    <a:pt x="73343" y="1994591"/>
                  </a:lnTo>
                  <a:lnTo>
                    <a:pt x="71819" y="1994997"/>
                  </a:lnTo>
                  <a:lnTo>
                    <a:pt x="70973" y="1995239"/>
                  </a:lnTo>
                  <a:lnTo>
                    <a:pt x="70123" y="1995467"/>
                  </a:lnTo>
                  <a:lnTo>
                    <a:pt x="69141" y="1995709"/>
                  </a:lnTo>
                  <a:lnTo>
                    <a:pt x="68584" y="1995837"/>
                  </a:lnTo>
                  <a:lnTo>
                    <a:pt x="68305" y="1995896"/>
                  </a:lnTo>
                  <a:lnTo>
                    <a:pt x="67988" y="1995932"/>
                  </a:lnTo>
                  <a:lnTo>
                    <a:pt x="67655" y="1995950"/>
                  </a:lnTo>
                  <a:lnTo>
                    <a:pt x="67334" y="1995973"/>
                  </a:lnTo>
                  <a:lnTo>
                    <a:pt x="67032" y="1996028"/>
                  </a:lnTo>
                  <a:lnTo>
                    <a:pt x="66771" y="1996147"/>
                  </a:lnTo>
                  <a:lnTo>
                    <a:pt x="66645" y="1996247"/>
                  </a:lnTo>
                  <a:lnTo>
                    <a:pt x="66533" y="1996370"/>
                  </a:lnTo>
                  <a:lnTo>
                    <a:pt x="66317" y="1996635"/>
                  </a:lnTo>
                  <a:lnTo>
                    <a:pt x="66203" y="1996763"/>
                  </a:lnTo>
                  <a:lnTo>
                    <a:pt x="66056" y="1996918"/>
                  </a:lnTo>
                  <a:lnTo>
                    <a:pt x="65750" y="1997228"/>
                  </a:lnTo>
                  <a:lnTo>
                    <a:pt x="65591" y="1997374"/>
                  </a:lnTo>
                  <a:lnTo>
                    <a:pt x="65425" y="1997516"/>
                  </a:lnTo>
                  <a:lnTo>
                    <a:pt x="65202" y="1997680"/>
                  </a:lnTo>
                  <a:lnTo>
                    <a:pt x="64968" y="1997835"/>
                  </a:lnTo>
                  <a:lnTo>
                    <a:pt x="63941" y="1998428"/>
                  </a:lnTo>
                  <a:lnTo>
                    <a:pt x="63343" y="1998752"/>
                  </a:lnTo>
                  <a:lnTo>
                    <a:pt x="63044" y="1998907"/>
                  </a:lnTo>
                  <a:lnTo>
                    <a:pt x="62742" y="1999057"/>
                  </a:lnTo>
                  <a:lnTo>
                    <a:pt x="61167" y="1999596"/>
                  </a:lnTo>
                  <a:lnTo>
                    <a:pt x="60248" y="2000034"/>
                  </a:lnTo>
                  <a:lnTo>
                    <a:pt x="57957" y="2000973"/>
                  </a:lnTo>
                  <a:lnTo>
                    <a:pt x="57568" y="2001033"/>
                  </a:lnTo>
                  <a:lnTo>
                    <a:pt x="57175" y="2001220"/>
                  </a:lnTo>
                  <a:lnTo>
                    <a:pt x="56067" y="2001397"/>
                  </a:lnTo>
                  <a:lnTo>
                    <a:pt x="55419" y="2001384"/>
                  </a:lnTo>
                  <a:lnTo>
                    <a:pt x="54511" y="2001238"/>
                  </a:lnTo>
                  <a:lnTo>
                    <a:pt x="53929" y="2001092"/>
                  </a:lnTo>
                  <a:lnTo>
                    <a:pt x="52966" y="2000873"/>
                  </a:lnTo>
                  <a:lnTo>
                    <a:pt x="52678" y="2000923"/>
                  </a:lnTo>
                  <a:lnTo>
                    <a:pt x="52100" y="2001005"/>
                  </a:lnTo>
                  <a:lnTo>
                    <a:pt x="51809" y="2001037"/>
                  </a:lnTo>
                  <a:lnTo>
                    <a:pt x="51280" y="2001087"/>
                  </a:lnTo>
                  <a:lnTo>
                    <a:pt x="51038" y="2001106"/>
                  </a:lnTo>
                  <a:lnTo>
                    <a:pt x="50555" y="2001124"/>
                  </a:lnTo>
                  <a:lnTo>
                    <a:pt x="50312" y="2001119"/>
                  </a:lnTo>
                  <a:lnTo>
                    <a:pt x="49998" y="2001101"/>
                  </a:lnTo>
                  <a:lnTo>
                    <a:pt x="49681" y="2001065"/>
                  </a:lnTo>
                  <a:lnTo>
                    <a:pt x="49364" y="2001019"/>
                  </a:lnTo>
                  <a:lnTo>
                    <a:pt x="49050" y="2000964"/>
                  </a:lnTo>
                  <a:lnTo>
                    <a:pt x="48737" y="2000900"/>
                  </a:lnTo>
                  <a:lnTo>
                    <a:pt x="48404" y="2000823"/>
                  </a:lnTo>
                  <a:lnTo>
                    <a:pt x="48072" y="2000732"/>
                  </a:lnTo>
                  <a:lnTo>
                    <a:pt x="47742" y="2000631"/>
                  </a:lnTo>
                  <a:lnTo>
                    <a:pt x="47417" y="2000526"/>
                  </a:lnTo>
                  <a:lnTo>
                    <a:pt x="47088" y="2000417"/>
                  </a:lnTo>
                  <a:lnTo>
                    <a:pt x="46752" y="2000284"/>
                  </a:lnTo>
                  <a:lnTo>
                    <a:pt x="46416" y="2000143"/>
                  </a:lnTo>
                  <a:lnTo>
                    <a:pt x="46084" y="1999997"/>
                  </a:lnTo>
                  <a:lnTo>
                    <a:pt x="45751" y="1999860"/>
                  </a:lnTo>
                  <a:lnTo>
                    <a:pt x="45411" y="1999742"/>
                  </a:lnTo>
                  <a:lnTo>
                    <a:pt x="45047" y="1999628"/>
                  </a:lnTo>
                  <a:lnTo>
                    <a:pt x="44681" y="1999522"/>
                  </a:lnTo>
                  <a:lnTo>
                    <a:pt x="44311" y="1999436"/>
                  </a:lnTo>
                  <a:lnTo>
                    <a:pt x="43944" y="1999368"/>
                  </a:lnTo>
                  <a:lnTo>
                    <a:pt x="43570" y="1999327"/>
                  </a:lnTo>
                  <a:lnTo>
                    <a:pt x="43189" y="1999327"/>
                  </a:lnTo>
                  <a:lnTo>
                    <a:pt x="42802" y="1999363"/>
                  </a:lnTo>
                  <a:lnTo>
                    <a:pt x="42418" y="1999422"/>
                  </a:lnTo>
                  <a:lnTo>
                    <a:pt x="42032" y="1999491"/>
                  </a:lnTo>
                  <a:lnTo>
                    <a:pt x="41646" y="1999554"/>
                  </a:lnTo>
                  <a:lnTo>
                    <a:pt x="40917" y="1999687"/>
                  </a:lnTo>
                  <a:lnTo>
                    <a:pt x="40192" y="1999846"/>
                  </a:lnTo>
                  <a:lnTo>
                    <a:pt x="39833" y="1999933"/>
                  </a:lnTo>
                  <a:lnTo>
                    <a:pt x="39594" y="1999979"/>
                  </a:lnTo>
                  <a:lnTo>
                    <a:pt x="38672" y="2000549"/>
                  </a:lnTo>
                  <a:lnTo>
                    <a:pt x="38007" y="2001388"/>
                  </a:lnTo>
                  <a:lnTo>
                    <a:pt x="37184" y="2003003"/>
                  </a:lnTo>
                  <a:lnTo>
                    <a:pt x="37126" y="2003268"/>
                  </a:lnTo>
                  <a:lnTo>
                    <a:pt x="36514" y="2004887"/>
                  </a:lnTo>
                  <a:lnTo>
                    <a:pt x="35713" y="2005918"/>
                  </a:lnTo>
                  <a:lnTo>
                    <a:pt x="35313" y="2006630"/>
                  </a:lnTo>
                  <a:lnTo>
                    <a:pt x="34935" y="2007502"/>
                  </a:lnTo>
                  <a:lnTo>
                    <a:pt x="34020" y="2009614"/>
                  </a:lnTo>
                  <a:lnTo>
                    <a:pt x="33748" y="2010330"/>
                  </a:lnTo>
                  <a:lnTo>
                    <a:pt x="33208" y="2011366"/>
                  </a:lnTo>
                  <a:lnTo>
                    <a:pt x="32743" y="2012009"/>
                  </a:lnTo>
                  <a:lnTo>
                    <a:pt x="32501" y="2012639"/>
                  </a:lnTo>
                  <a:lnTo>
                    <a:pt x="32244" y="2013268"/>
                  </a:lnTo>
                  <a:lnTo>
                    <a:pt x="31976" y="2013888"/>
                  </a:lnTo>
                  <a:lnTo>
                    <a:pt x="31693" y="2014500"/>
                  </a:lnTo>
                  <a:lnTo>
                    <a:pt x="31397" y="2015111"/>
                  </a:lnTo>
                  <a:lnTo>
                    <a:pt x="31204" y="2015485"/>
                  </a:lnTo>
                  <a:lnTo>
                    <a:pt x="31004" y="2015855"/>
                  </a:lnTo>
                  <a:lnTo>
                    <a:pt x="30596" y="2016589"/>
                  </a:lnTo>
                  <a:lnTo>
                    <a:pt x="30396" y="2016963"/>
                  </a:lnTo>
                  <a:lnTo>
                    <a:pt x="29980" y="2017693"/>
                  </a:lnTo>
                  <a:lnTo>
                    <a:pt x="29856" y="2017940"/>
                  </a:lnTo>
                  <a:lnTo>
                    <a:pt x="29750" y="2018200"/>
                  </a:lnTo>
                  <a:lnTo>
                    <a:pt x="29648" y="2018569"/>
                  </a:lnTo>
                  <a:lnTo>
                    <a:pt x="29584" y="2018953"/>
                  </a:lnTo>
                  <a:lnTo>
                    <a:pt x="29546" y="2019345"/>
                  </a:lnTo>
                  <a:lnTo>
                    <a:pt x="29523" y="2019742"/>
                  </a:lnTo>
                  <a:lnTo>
                    <a:pt x="29497" y="2020453"/>
                  </a:lnTo>
                  <a:lnTo>
                    <a:pt x="29489" y="2020773"/>
                  </a:lnTo>
                  <a:lnTo>
                    <a:pt x="29489" y="2021097"/>
                  </a:lnTo>
                  <a:lnTo>
                    <a:pt x="29508" y="2021416"/>
                  </a:lnTo>
                  <a:lnTo>
                    <a:pt x="29546" y="2021731"/>
                  </a:lnTo>
                  <a:lnTo>
                    <a:pt x="29603" y="2022046"/>
                  </a:lnTo>
                  <a:lnTo>
                    <a:pt x="29671" y="2022361"/>
                  </a:lnTo>
                  <a:lnTo>
                    <a:pt x="29758" y="2022675"/>
                  </a:lnTo>
                  <a:lnTo>
                    <a:pt x="29867" y="2022977"/>
                  </a:lnTo>
                  <a:lnTo>
                    <a:pt x="29999" y="2023264"/>
                  </a:lnTo>
                  <a:lnTo>
                    <a:pt x="30162" y="2023537"/>
                  </a:lnTo>
                  <a:lnTo>
                    <a:pt x="30351" y="2023807"/>
                  </a:lnTo>
                  <a:lnTo>
                    <a:pt x="30562" y="2024058"/>
                  </a:lnTo>
                  <a:lnTo>
                    <a:pt x="30789" y="2024290"/>
                  </a:lnTo>
                  <a:lnTo>
                    <a:pt x="31046" y="2024509"/>
                  </a:lnTo>
                  <a:lnTo>
                    <a:pt x="31189" y="2024609"/>
                  </a:lnTo>
                  <a:lnTo>
                    <a:pt x="31488" y="2024797"/>
                  </a:lnTo>
                  <a:lnTo>
                    <a:pt x="31631" y="2024892"/>
                  </a:lnTo>
                  <a:lnTo>
                    <a:pt x="31893" y="2025084"/>
                  </a:lnTo>
                  <a:lnTo>
                    <a:pt x="32407" y="2025486"/>
                  </a:lnTo>
                  <a:lnTo>
                    <a:pt x="32664" y="2025682"/>
                  </a:lnTo>
                  <a:lnTo>
                    <a:pt x="32932" y="2025873"/>
                  </a:lnTo>
                  <a:lnTo>
                    <a:pt x="33177" y="2026033"/>
                  </a:lnTo>
                  <a:lnTo>
                    <a:pt x="33427" y="2026188"/>
                  </a:lnTo>
                  <a:lnTo>
                    <a:pt x="33684" y="2026339"/>
                  </a:lnTo>
                  <a:lnTo>
                    <a:pt x="34195" y="2026631"/>
                  </a:lnTo>
                  <a:lnTo>
                    <a:pt x="34405" y="2026745"/>
                  </a:lnTo>
                  <a:lnTo>
                    <a:pt x="34614" y="2026863"/>
                  </a:lnTo>
                  <a:lnTo>
                    <a:pt x="35245" y="2027201"/>
                  </a:lnTo>
                  <a:lnTo>
                    <a:pt x="35479" y="2027319"/>
                  </a:lnTo>
                  <a:lnTo>
                    <a:pt x="35951" y="2027548"/>
                  </a:lnTo>
                  <a:lnTo>
                    <a:pt x="36182" y="2027671"/>
                  </a:lnTo>
                  <a:lnTo>
                    <a:pt x="36597" y="2027931"/>
                  </a:lnTo>
                  <a:lnTo>
                    <a:pt x="36801" y="2028054"/>
                  </a:lnTo>
                  <a:lnTo>
                    <a:pt x="36994" y="2028187"/>
                  </a:lnTo>
                  <a:lnTo>
                    <a:pt x="37146" y="2028328"/>
                  </a:lnTo>
                  <a:lnTo>
                    <a:pt x="37233" y="2028488"/>
                  </a:lnTo>
                  <a:lnTo>
                    <a:pt x="37241" y="2028633"/>
                  </a:lnTo>
                  <a:lnTo>
                    <a:pt x="37207" y="2028793"/>
                  </a:lnTo>
                  <a:lnTo>
                    <a:pt x="37150" y="2028962"/>
                  </a:lnTo>
                  <a:lnTo>
                    <a:pt x="37086" y="2029126"/>
                  </a:lnTo>
                  <a:lnTo>
                    <a:pt x="37033" y="2029290"/>
                  </a:lnTo>
                  <a:lnTo>
                    <a:pt x="36990" y="2029469"/>
                  </a:lnTo>
                  <a:lnTo>
                    <a:pt x="36956" y="2029651"/>
                  </a:lnTo>
                  <a:lnTo>
                    <a:pt x="36916" y="2029829"/>
                  </a:lnTo>
                  <a:lnTo>
                    <a:pt x="36867" y="2030002"/>
                  </a:lnTo>
                  <a:lnTo>
                    <a:pt x="36799" y="2030167"/>
                  </a:lnTo>
                  <a:lnTo>
                    <a:pt x="36714" y="2030312"/>
                  </a:lnTo>
                  <a:lnTo>
                    <a:pt x="36620" y="2030454"/>
                  </a:lnTo>
                  <a:lnTo>
                    <a:pt x="36514" y="2030586"/>
                  </a:lnTo>
                  <a:lnTo>
                    <a:pt x="36397" y="2030709"/>
                  </a:lnTo>
                  <a:lnTo>
                    <a:pt x="36272" y="2030819"/>
                  </a:lnTo>
                  <a:lnTo>
                    <a:pt x="36148" y="2030892"/>
                  </a:lnTo>
                  <a:lnTo>
                    <a:pt x="36008" y="2030947"/>
                  </a:lnTo>
                  <a:lnTo>
                    <a:pt x="35868" y="2030997"/>
                  </a:lnTo>
                  <a:lnTo>
                    <a:pt x="35728" y="2031056"/>
                  </a:lnTo>
                  <a:lnTo>
                    <a:pt x="35611" y="2031134"/>
                  </a:lnTo>
                  <a:lnTo>
                    <a:pt x="35502" y="2031252"/>
                  </a:lnTo>
                  <a:lnTo>
                    <a:pt x="35411" y="2031389"/>
                  </a:lnTo>
                  <a:lnTo>
                    <a:pt x="35332" y="2031540"/>
                  </a:lnTo>
                  <a:lnTo>
                    <a:pt x="35249" y="2031686"/>
                  </a:lnTo>
                  <a:lnTo>
                    <a:pt x="35158" y="2031823"/>
                  </a:lnTo>
                  <a:lnTo>
                    <a:pt x="34946" y="2032069"/>
                  </a:lnTo>
                  <a:lnTo>
                    <a:pt x="34712" y="2032302"/>
                  </a:lnTo>
                  <a:lnTo>
                    <a:pt x="34463" y="2032521"/>
                  </a:lnTo>
                  <a:lnTo>
                    <a:pt x="34201" y="2032717"/>
                  </a:lnTo>
                  <a:lnTo>
                    <a:pt x="33929" y="2032895"/>
                  </a:lnTo>
                  <a:lnTo>
                    <a:pt x="33453" y="2033137"/>
                  </a:lnTo>
                  <a:lnTo>
                    <a:pt x="31950" y="2033502"/>
                  </a:lnTo>
                  <a:lnTo>
                    <a:pt x="28876" y="2034619"/>
                  </a:lnTo>
                  <a:lnTo>
                    <a:pt x="28223" y="2034802"/>
                  </a:lnTo>
                  <a:lnTo>
                    <a:pt x="27637" y="2035053"/>
                  </a:lnTo>
                  <a:lnTo>
                    <a:pt x="26640" y="2036148"/>
                  </a:lnTo>
                  <a:lnTo>
                    <a:pt x="25045" y="2038077"/>
                  </a:lnTo>
                  <a:lnTo>
                    <a:pt x="24123" y="2038648"/>
                  </a:lnTo>
                  <a:lnTo>
                    <a:pt x="23836" y="2038876"/>
                  </a:lnTo>
                  <a:lnTo>
                    <a:pt x="23272" y="2039341"/>
                  </a:lnTo>
                  <a:lnTo>
                    <a:pt x="22724" y="2039825"/>
                  </a:lnTo>
                  <a:lnTo>
                    <a:pt x="22463" y="2040039"/>
                  </a:lnTo>
                  <a:lnTo>
                    <a:pt x="22169" y="2040268"/>
                  </a:lnTo>
                  <a:lnTo>
                    <a:pt x="21897" y="2040491"/>
                  </a:lnTo>
                  <a:lnTo>
                    <a:pt x="21704" y="2040696"/>
                  </a:lnTo>
                  <a:lnTo>
                    <a:pt x="21647" y="2040865"/>
                  </a:lnTo>
                  <a:lnTo>
                    <a:pt x="21742" y="2041016"/>
                  </a:lnTo>
                  <a:lnTo>
                    <a:pt x="21919" y="2041144"/>
                  </a:lnTo>
                  <a:lnTo>
                    <a:pt x="22120" y="2041267"/>
                  </a:lnTo>
                  <a:lnTo>
                    <a:pt x="22286" y="2041394"/>
                  </a:lnTo>
                  <a:lnTo>
                    <a:pt x="22365" y="2041532"/>
                  </a:lnTo>
                  <a:lnTo>
                    <a:pt x="22346" y="2041686"/>
                  </a:lnTo>
                  <a:lnTo>
                    <a:pt x="22259" y="2041851"/>
                  </a:lnTo>
                  <a:lnTo>
                    <a:pt x="22242" y="2041873"/>
                  </a:lnTo>
                  <a:lnTo>
                    <a:pt x="23257" y="2042794"/>
                  </a:lnTo>
                  <a:lnTo>
                    <a:pt x="24163" y="2043625"/>
                  </a:lnTo>
                  <a:lnTo>
                    <a:pt x="24263" y="2043589"/>
                  </a:lnTo>
                  <a:lnTo>
                    <a:pt x="24425" y="2043493"/>
                  </a:lnTo>
                  <a:lnTo>
                    <a:pt x="24580" y="2043333"/>
                  </a:lnTo>
                  <a:lnTo>
                    <a:pt x="24708" y="2043142"/>
                  </a:lnTo>
                  <a:lnTo>
                    <a:pt x="24822" y="2042932"/>
                  </a:lnTo>
                  <a:lnTo>
                    <a:pt x="24924" y="2042708"/>
                  </a:lnTo>
                  <a:lnTo>
                    <a:pt x="25132" y="2042293"/>
                  </a:lnTo>
                  <a:lnTo>
                    <a:pt x="25411" y="2041664"/>
                  </a:lnTo>
                  <a:lnTo>
                    <a:pt x="25509" y="2041459"/>
                  </a:lnTo>
                  <a:lnTo>
                    <a:pt x="25721" y="2041066"/>
                  </a:lnTo>
                  <a:lnTo>
                    <a:pt x="25834" y="2040875"/>
                  </a:lnTo>
                  <a:lnTo>
                    <a:pt x="25951" y="2040687"/>
                  </a:lnTo>
                  <a:lnTo>
                    <a:pt x="26155" y="2040382"/>
                  </a:lnTo>
                  <a:lnTo>
                    <a:pt x="26500" y="2039921"/>
                  </a:lnTo>
                  <a:lnTo>
                    <a:pt x="26674" y="2039702"/>
                  </a:lnTo>
                  <a:lnTo>
                    <a:pt x="26844" y="2039478"/>
                  </a:lnTo>
                  <a:lnTo>
                    <a:pt x="27021" y="2039264"/>
                  </a:lnTo>
                  <a:lnTo>
                    <a:pt x="27207" y="2039049"/>
                  </a:lnTo>
                  <a:lnTo>
                    <a:pt x="27399" y="2038849"/>
                  </a:lnTo>
                  <a:lnTo>
                    <a:pt x="27633" y="2038630"/>
                  </a:lnTo>
                  <a:lnTo>
                    <a:pt x="27996" y="2038315"/>
                  </a:lnTo>
                  <a:lnTo>
                    <a:pt x="28329" y="2037973"/>
                  </a:lnTo>
                  <a:lnTo>
                    <a:pt x="28491" y="2037800"/>
                  </a:lnTo>
                  <a:lnTo>
                    <a:pt x="28661" y="2037640"/>
                  </a:lnTo>
                  <a:lnTo>
                    <a:pt x="28846" y="2037489"/>
                  </a:lnTo>
                  <a:lnTo>
                    <a:pt x="28982" y="2037389"/>
                  </a:lnTo>
                  <a:lnTo>
                    <a:pt x="29127" y="2037275"/>
                  </a:lnTo>
                  <a:lnTo>
                    <a:pt x="29274" y="2037179"/>
                  </a:lnTo>
                  <a:lnTo>
                    <a:pt x="29420" y="2037106"/>
                  </a:lnTo>
                  <a:lnTo>
                    <a:pt x="29565" y="2037088"/>
                  </a:lnTo>
                  <a:lnTo>
                    <a:pt x="29682" y="2037120"/>
                  </a:lnTo>
                  <a:lnTo>
                    <a:pt x="29795" y="2037193"/>
                  </a:lnTo>
                  <a:lnTo>
                    <a:pt x="29909" y="2037279"/>
                  </a:lnTo>
                  <a:lnTo>
                    <a:pt x="30026" y="2037352"/>
                  </a:lnTo>
                  <a:lnTo>
                    <a:pt x="30143" y="2037389"/>
                  </a:lnTo>
                  <a:lnTo>
                    <a:pt x="30313" y="2037348"/>
                  </a:lnTo>
                  <a:lnTo>
                    <a:pt x="30487" y="2037225"/>
                  </a:lnTo>
                  <a:lnTo>
                    <a:pt x="30849" y="2036882"/>
                  </a:lnTo>
                  <a:lnTo>
                    <a:pt x="31034" y="2036736"/>
                  </a:lnTo>
                  <a:lnTo>
                    <a:pt x="31193" y="2036654"/>
                  </a:lnTo>
                  <a:lnTo>
                    <a:pt x="31544" y="2036513"/>
                  </a:lnTo>
                  <a:lnTo>
                    <a:pt x="31678" y="2036430"/>
                  </a:lnTo>
                  <a:lnTo>
                    <a:pt x="31752" y="2036330"/>
                  </a:lnTo>
                  <a:lnTo>
                    <a:pt x="31746" y="2036216"/>
                  </a:lnTo>
                  <a:lnTo>
                    <a:pt x="31684" y="2036088"/>
                  </a:lnTo>
                  <a:lnTo>
                    <a:pt x="31610" y="2035956"/>
                  </a:lnTo>
                  <a:lnTo>
                    <a:pt x="31542" y="2035824"/>
                  </a:lnTo>
                  <a:lnTo>
                    <a:pt x="31510" y="2035696"/>
                  </a:lnTo>
                  <a:lnTo>
                    <a:pt x="31631" y="2035587"/>
                  </a:lnTo>
                  <a:lnTo>
                    <a:pt x="31935" y="2035486"/>
                  </a:lnTo>
                  <a:lnTo>
                    <a:pt x="32339" y="2035386"/>
                  </a:lnTo>
                  <a:lnTo>
                    <a:pt x="32773" y="2035285"/>
                  </a:lnTo>
                  <a:lnTo>
                    <a:pt x="33151" y="2035181"/>
                  </a:lnTo>
                  <a:lnTo>
                    <a:pt x="33676" y="2035016"/>
                  </a:lnTo>
                  <a:lnTo>
                    <a:pt x="34201" y="2034843"/>
                  </a:lnTo>
                  <a:lnTo>
                    <a:pt x="34454" y="2034742"/>
                  </a:lnTo>
                  <a:lnTo>
                    <a:pt x="34682" y="2034647"/>
                  </a:lnTo>
                  <a:lnTo>
                    <a:pt x="34901" y="2034546"/>
                  </a:lnTo>
                  <a:lnTo>
                    <a:pt x="35120" y="2034441"/>
                  </a:lnTo>
                  <a:lnTo>
                    <a:pt x="35339" y="2034332"/>
                  </a:lnTo>
                  <a:lnTo>
                    <a:pt x="35555" y="2034218"/>
                  </a:lnTo>
                  <a:lnTo>
                    <a:pt x="35827" y="2034072"/>
                  </a:lnTo>
                  <a:lnTo>
                    <a:pt x="36631" y="2033593"/>
                  </a:lnTo>
                  <a:lnTo>
                    <a:pt x="36907" y="2033447"/>
                  </a:lnTo>
                  <a:lnTo>
                    <a:pt x="37101" y="2033360"/>
                  </a:lnTo>
                  <a:lnTo>
                    <a:pt x="37501" y="2033201"/>
                  </a:lnTo>
                  <a:lnTo>
                    <a:pt x="37694" y="2033109"/>
                  </a:lnTo>
                  <a:lnTo>
                    <a:pt x="37875" y="2033004"/>
                  </a:lnTo>
                  <a:lnTo>
                    <a:pt x="38060" y="2032863"/>
                  </a:lnTo>
                  <a:lnTo>
                    <a:pt x="38234" y="2032698"/>
                  </a:lnTo>
                  <a:lnTo>
                    <a:pt x="38559" y="2032352"/>
                  </a:lnTo>
                  <a:lnTo>
                    <a:pt x="38725" y="2032183"/>
                  </a:lnTo>
                  <a:lnTo>
                    <a:pt x="39515" y="2031462"/>
                  </a:lnTo>
                  <a:lnTo>
                    <a:pt x="39882" y="2031102"/>
                  </a:lnTo>
                  <a:lnTo>
                    <a:pt x="40060" y="2030933"/>
                  </a:lnTo>
                  <a:lnTo>
                    <a:pt x="40230" y="2030755"/>
                  </a:lnTo>
                  <a:lnTo>
                    <a:pt x="40385" y="2030568"/>
                  </a:lnTo>
                  <a:lnTo>
                    <a:pt x="40517" y="2030367"/>
                  </a:lnTo>
                  <a:lnTo>
                    <a:pt x="40608" y="2030199"/>
                  </a:lnTo>
                  <a:lnTo>
                    <a:pt x="40687" y="2030016"/>
                  </a:lnTo>
                  <a:lnTo>
                    <a:pt x="40755" y="2029829"/>
                  </a:lnTo>
                  <a:lnTo>
                    <a:pt x="40804" y="2029637"/>
                  </a:lnTo>
                  <a:lnTo>
                    <a:pt x="40827" y="2029450"/>
                  </a:lnTo>
                  <a:lnTo>
                    <a:pt x="40827" y="2029300"/>
                  </a:lnTo>
                  <a:lnTo>
                    <a:pt x="40815" y="2029145"/>
                  </a:lnTo>
                  <a:lnTo>
                    <a:pt x="40789" y="2028994"/>
                  </a:lnTo>
                  <a:lnTo>
                    <a:pt x="40755" y="2028844"/>
                  </a:lnTo>
                  <a:lnTo>
                    <a:pt x="40717" y="2028693"/>
                  </a:lnTo>
                  <a:lnTo>
                    <a:pt x="40649" y="2028492"/>
                  </a:lnTo>
                  <a:lnTo>
                    <a:pt x="40570" y="2028291"/>
                  </a:lnTo>
                  <a:lnTo>
                    <a:pt x="40475" y="2028095"/>
                  </a:lnTo>
                  <a:lnTo>
                    <a:pt x="40362" y="2027917"/>
                  </a:lnTo>
                  <a:lnTo>
                    <a:pt x="40230" y="2027762"/>
                  </a:lnTo>
                  <a:lnTo>
                    <a:pt x="40090" y="2027643"/>
                  </a:lnTo>
                  <a:lnTo>
                    <a:pt x="39928" y="2027548"/>
                  </a:lnTo>
                  <a:lnTo>
                    <a:pt x="39575" y="2027374"/>
                  </a:lnTo>
                  <a:lnTo>
                    <a:pt x="39405" y="2027283"/>
                  </a:lnTo>
                  <a:lnTo>
                    <a:pt x="38967" y="2027018"/>
                  </a:lnTo>
                  <a:lnTo>
                    <a:pt x="38748" y="2026882"/>
                  </a:lnTo>
                  <a:lnTo>
                    <a:pt x="38536" y="2026740"/>
                  </a:lnTo>
                  <a:lnTo>
                    <a:pt x="38332" y="2026590"/>
                  </a:lnTo>
                  <a:lnTo>
                    <a:pt x="38143" y="2026435"/>
                  </a:lnTo>
                  <a:lnTo>
                    <a:pt x="37611" y="2025933"/>
                  </a:lnTo>
                  <a:lnTo>
                    <a:pt x="37426" y="2025778"/>
                  </a:lnTo>
                  <a:lnTo>
                    <a:pt x="37252" y="2025641"/>
                  </a:lnTo>
                  <a:lnTo>
                    <a:pt x="37071" y="2025508"/>
                  </a:lnTo>
                  <a:lnTo>
                    <a:pt x="36888" y="2025381"/>
                  </a:lnTo>
                  <a:lnTo>
                    <a:pt x="36356" y="2025020"/>
                  </a:lnTo>
                  <a:lnTo>
                    <a:pt x="35861" y="2024710"/>
                  </a:lnTo>
                  <a:lnTo>
                    <a:pt x="35691" y="2024609"/>
                  </a:lnTo>
                  <a:lnTo>
                    <a:pt x="35490" y="2024436"/>
                  </a:lnTo>
                  <a:lnTo>
                    <a:pt x="35294" y="2024254"/>
                  </a:lnTo>
                  <a:lnTo>
                    <a:pt x="34911" y="2023870"/>
                  </a:lnTo>
                  <a:lnTo>
                    <a:pt x="34731" y="2023675"/>
                  </a:lnTo>
                  <a:lnTo>
                    <a:pt x="34550" y="2023451"/>
                  </a:lnTo>
                  <a:lnTo>
                    <a:pt x="34380" y="2023223"/>
                  </a:lnTo>
                  <a:lnTo>
                    <a:pt x="34044" y="2022757"/>
                  </a:lnTo>
                  <a:lnTo>
                    <a:pt x="33865" y="2022529"/>
                  </a:lnTo>
                  <a:lnTo>
                    <a:pt x="33684" y="2022329"/>
                  </a:lnTo>
                  <a:lnTo>
                    <a:pt x="33491" y="2022137"/>
                  </a:lnTo>
                  <a:lnTo>
                    <a:pt x="33117" y="2021745"/>
                  </a:lnTo>
                  <a:lnTo>
                    <a:pt x="32951" y="2021530"/>
                  </a:lnTo>
                  <a:lnTo>
                    <a:pt x="32841" y="2021361"/>
                  </a:lnTo>
                  <a:lnTo>
                    <a:pt x="32735" y="2021183"/>
                  </a:lnTo>
                  <a:lnTo>
                    <a:pt x="32543" y="2020818"/>
                  </a:lnTo>
                  <a:lnTo>
                    <a:pt x="32358" y="2020412"/>
                  </a:lnTo>
                  <a:lnTo>
                    <a:pt x="32271" y="2020189"/>
                  </a:lnTo>
                  <a:lnTo>
                    <a:pt x="32188" y="2019961"/>
                  </a:lnTo>
                  <a:lnTo>
                    <a:pt x="32116" y="2019728"/>
                  </a:lnTo>
                  <a:lnTo>
                    <a:pt x="32059" y="2019500"/>
                  </a:lnTo>
                  <a:lnTo>
                    <a:pt x="32005" y="2019249"/>
                  </a:lnTo>
                  <a:lnTo>
                    <a:pt x="31961" y="2018994"/>
                  </a:lnTo>
                  <a:lnTo>
                    <a:pt x="31931" y="2018738"/>
                  </a:lnTo>
                  <a:lnTo>
                    <a:pt x="31922" y="2018482"/>
                  </a:lnTo>
                  <a:lnTo>
                    <a:pt x="31942" y="2018232"/>
                  </a:lnTo>
                  <a:lnTo>
                    <a:pt x="32010" y="2017922"/>
                  </a:lnTo>
                  <a:lnTo>
                    <a:pt x="32127" y="2017616"/>
                  </a:lnTo>
                  <a:lnTo>
                    <a:pt x="32275" y="2017315"/>
                  </a:lnTo>
                  <a:lnTo>
                    <a:pt x="32445" y="2017023"/>
                  </a:lnTo>
                  <a:lnTo>
                    <a:pt x="32622" y="2016744"/>
                  </a:lnTo>
                  <a:lnTo>
                    <a:pt x="32837" y="2016457"/>
                  </a:lnTo>
                  <a:lnTo>
                    <a:pt x="33083" y="2016188"/>
                  </a:lnTo>
                  <a:lnTo>
                    <a:pt x="33344" y="2015928"/>
                  </a:lnTo>
                  <a:lnTo>
                    <a:pt x="33608" y="2015672"/>
                  </a:lnTo>
                  <a:lnTo>
                    <a:pt x="33861" y="2015407"/>
                  </a:lnTo>
                  <a:lnTo>
                    <a:pt x="34084" y="2015166"/>
                  </a:lnTo>
                  <a:lnTo>
                    <a:pt x="34316" y="2014924"/>
                  </a:lnTo>
                  <a:lnTo>
                    <a:pt x="34537" y="2014678"/>
                  </a:lnTo>
                  <a:lnTo>
                    <a:pt x="34754" y="2014427"/>
                  </a:lnTo>
                  <a:lnTo>
                    <a:pt x="34958" y="2014167"/>
                  </a:lnTo>
                  <a:lnTo>
                    <a:pt x="35158" y="2013861"/>
                  </a:lnTo>
                  <a:lnTo>
                    <a:pt x="35339" y="2013546"/>
                  </a:lnTo>
                  <a:lnTo>
                    <a:pt x="35683" y="2012898"/>
                  </a:lnTo>
                  <a:lnTo>
                    <a:pt x="35876" y="2012588"/>
                  </a:lnTo>
                  <a:lnTo>
                    <a:pt x="36072" y="2012306"/>
                  </a:lnTo>
                  <a:lnTo>
                    <a:pt x="36284" y="2012027"/>
                  </a:lnTo>
                  <a:lnTo>
                    <a:pt x="36927" y="2011206"/>
                  </a:lnTo>
                  <a:lnTo>
                    <a:pt x="37429" y="2010549"/>
                  </a:lnTo>
                  <a:lnTo>
                    <a:pt x="37588" y="2010326"/>
                  </a:lnTo>
                  <a:lnTo>
                    <a:pt x="37743" y="2010097"/>
                  </a:lnTo>
                  <a:lnTo>
                    <a:pt x="37894" y="2009819"/>
                  </a:lnTo>
                  <a:lnTo>
                    <a:pt x="38026" y="2009532"/>
                  </a:lnTo>
                  <a:lnTo>
                    <a:pt x="38151" y="2009240"/>
                  </a:lnTo>
                  <a:lnTo>
                    <a:pt x="38295" y="2008961"/>
                  </a:lnTo>
                  <a:lnTo>
                    <a:pt x="38468" y="2008706"/>
                  </a:lnTo>
                  <a:lnTo>
                    <a:pt x="38604" y="2008560"/>
                  </a:lnTo>
                  <a:lnTo>
                    <a:pt x="38752" y="2008428"/>
                  </a:lnTo>
                  <a:lnTo>
                    <a:pt x="38907" y="2008295"/>
                  </a:lnTo>
                  <a:lnTo>
                    <a:pt x="39050" y="2008163"/>
                  </a:lnTo>
                  <a:lnTo>
                    <a:pt x="39182" y="2008012"/>
                  </a:lnTo>
                  <a:lnTo>
                    <a:pt x="39311" y="2007821"/>
                  </a:lnTo>
                  <a:lnTo>
                    <a:pt x="39424" y="2007611"/>
                  </a:lnTo>
                  <a:lnTo>
                    <a:pt x="39522" y="2007397"/>
                  </a:lnTo>
                  <a:lnTo>
                    <a:pt x="39605" y="2007173"/>
                  </a:lnTo>
                  <a:lnTo>
                    <a:pt x="39667" y="2006945"/>
                  </a:lnTo>
                  <a:lnTo>
                    <a:pt x="39788" y="2006717"/>
                  </a:lnTo>
                  <a:lnTo>
                    <a:pt x="39911" y="2006493"/>
                  </a:lnTo>
                  <a:lnTo>
                    <a:pt x="40181" y="2006056"/>
                  </a:lnTo>
                  <a:lnTo>
                    <a:pt x="40460" y="2005645"/>
                  </a:lnTo>
                  <a:lnTo>
                    <a:pt x="40596" y="2005449"/>
                  </a:lnTo>
                  <a:lnTo>
                    <a:pt x="40736" y="2005257"/>
                  </a:lnTo>
                  <a:lnTo>
                    <a:pt x="40891" y="2005075"/>
                  </a:lnTo>
                  <a:lnTo>
                    <a:pt x="41057" y="2004910"/>
                  </a:lnTo>
                  <a:lnTo>
                    <a:pt x="41231" y="2004778"/>
                  </a:lnTo>
                  <a:lnTo>
                    <a:pt x="41420" y="2004655"/>
                  </a:lnTo>
                  <a:lnTo>
                    <a:pt x="41616" y="2004541"/>
                  </a:lnTo>
                  <a:lnTo>
                    <a:pt x="41813" y="2004436"/>
                  </a:lnTo>
                  <a:lnTo>
                    <a:pt x="42009" y="2004326"/>
                  </a:lnTo>
                  <a:lnTo>
                    <a:pt x="42222" y="2004203"/>
                  </a:lnTo>
                  <a:lnTo>
                    <a:pt x="42645" y="2003971"/>
                  </a:lnTo>
                  <a:lnTo>
                    <a:pt x="43075" y="2003742"/>
                  </a:lnTo>
                  <a:lnTo>
                    <a:pt x="43687" y="2003405"/>
                  </a:lnTo>
                  <a:lnTo>
                    <a:pt x="44103" y="2003195"/>
                  </a:lnTo>
                  <a:lnTo>
                    <a:pt x="44443" y="2003012"/>
                  </a:lnTo>
                  <a:lnTo>
                    <a:pt x="44617" y="2002926"/>
                  </a:lnTo>
                  <a:lnTo>
                    <a:pt x="44794" y="2002853"/>
                  </a:lnTo>
                  <a:lnTo>
                    <a:pt x="44977" y="2002793"/>
                  </a:lnTo>
                  <a:lnTo>
                    <a:pt x="45207" y="2002752"/>
                  </a:lnTo>
                  <a:lnTo>
                    <a:pt x="45449" y="2002739"/>
                  </a:lnTo>
                  <a:lnTo>
                    <a:pt x="45691" y="2002743"/>
                  </a:lnTo>
                  <a:lnTo>
                    <a:pt x="46178" y="2002780"/>
                  </a:lnTo>
                  <a:lnTo>
                    <a:pt x="46461" y="2002807"/>
                  </a:lnTo>
                  <a:lnTo>
                    <a:pt x="46737" y="2002853"/>
                  </a:lnTo>
                  <a:lnTo>
                    <a:pt x="47017" y="2002908"/>
                  </a:lnTo>
                  <a:lnTo>
                    <a:pt x="47568" y="2003031"/>
                  </a:lnTo>
                  <a:lnTo>
                    <a:pt x="48113" y="2003158"/>
                  </a:lnTo>
                  <a:lnTo>
                    <a:pt x="48385" y="2003227"/>
                  </a:lnTo>
                  <a:lnTo>
                    <a:pt x="48653" y="2003305"/>
                  </a:lnTo>
                  <a:lnTo>
                    <a:pt x="48918" y="2003400"/>
                  </a:lnTo>
                  <a:lnTo>
                    <a:pt x="49145" y="2003496"/>
                  </a:lnTo>
                  <a:lnTo>
                    <a:pt x="49371" y="2003601"/>
                  </a:lnTo>
                  <a:lnTo>
                    <a:pt x="49594" y="2003715"/>
                  </a:lnTo>
                  <a:lnTo>
                    <a:pt x="49813" y="2003834"/>
                  </a:lnTo>
                  <a:lnTo>
                    <a:pt x="50574" y="2004226"/>
                  </a:lnTo>
                  <a:lnTo>
                    <a:pt x="50929" y="2004418"/>
                  </a:lnTo>
                  <a:lnTo>
                    <a:pt x="51586" y="2004796"/>
                  </a:lnTo>
                  <a:lnTo>
                    <a:pt x="51934" y="2004988"/>
                  </a:lnTo>
                  <a:lnTo>
                    <a:pt x="52493" y="2005271"/>
                  </a:lnTo>
                  <a:lnTo>
                    <a:pt x="52874" y="2005453"/>
                  </a:lnTo>
                  <a:lnTo>
                    <a:pt x="53257" y="2005645"/>
                  </a:lnTo>
                  <a:lnTo>
                    <a:pt x="53453" y="2005727"/>
                  </a:lnTo>
                  <a:lnTo>
                    <a:pt x="53718" y="2005809"/>
                  </a:lnTo>
                  <a:lnTo>
                    <a:pt x="53899" y="2005850"/>
                  </a:lnTo>
                  <a:lnTo>
                    <a:pt x="54156" y="2005891"/>
                  </a:lnTo>
                  <a:lnTo>
                    <a:pt x="54413" y="2005914"/>
                  </a:lnTo>
                  <a:lnTo>
                    <a:pt x="54930" y="2005932"/>
                  </a:lnTo>
                  <a:lnTo>
                    <a:pt x="55202" y="2005932"/>
                  </a:lnTo>
                  <a:lnTo>
                    <a:pt x="55474" y="2005927"/>
                  </a:lnTo>
                  <a:lnTo>
                    <a:pt x="55746" y="2005909"/>
                  </a:lnTo>
                  <a:lnTo>
                    <a:pt x="56019" y="2005882"/>
                  </a:lnTo>
                  <a:lnTo>
                    <a:pt x="56288" y="2005845"/>
                  </a:lnTo>
                  <a:lnTo>
                    <a:pt x="56563" y="2005791"/>
                  </a:lnTo>
                  <a:lnTo>
                    <a:pt x="56835" y="2005722"/>
                  </a:lnTo>
                  <a:lnTo>
                    <a:pt x="57376" y="2005567"/>
                  </a:lnTo>
                  <a:lnTo>
                    <a:pt x="57648" y="2005494"/>
                  </a:lnTo>
                  <a:lnTo>
                    <a:pt x="57916" y="2005426"/>
                  </a:lnTo>
                  <a:lnTo>
                    <a:pt x="58184" y="2005367"/>
                  </a:lnTo>
                  <a:lnTo>
                    <a:pt x="58714" y="2005229"/>
                  </a:lnTo>
                  <a:lnTo>
                    <a:pt x="58971" y="2005138"/>
                  </a:lnTo>
                  <a:lnTo>
                    <a:pt x="59247" y="2005024"/>
                  </a:lnTo>
                  <a:lnTo>
                    <a:pt x="59515" y="2004892"/>
                  </a:lnTo>
                  <a:lnTo>
                    <a:pt x="59783" y="2004746"/>
                  </a:lnTo>
                  <a:lnTo>
                    <a:pt x="60304" y="2004445"/>
                  </a:lnTo>
                  <a:lnTo>
                    <a:pt x="60826" y="2004130"/>
                  </a:lnTo>
                  <a:lnTo>
                    <a:pt x="61086" y="2003971"/>
                  </a:lnTo>
                  <a:lnTo>
                    <a:pt x="61340" y="2003802"/>
                  </a:lnTo>
                  <a:lnTo>
                    <a:pt x="62655" y="2002962"/>
                  </a:lnTo>
                  <a:lnTo>
                    <a:pt x="62916" y="2002789"/>
                  </a:lnTo>
                  <a:lnTo>
                    <a:pt x="63320" y="2002575"/>
                  </a:lnTo>
                  <a:lnTo>
                    <a:pt x="63650" y="2002319"/>
                  </a:lnTo>
                  <a:lnTo>
                    <a:pt x="66011" y="2001055"/>
                  </a:lnTo>
                  <a:lnTo>
                    <a:pt x="67126" y="2000686"/>
                  </a:lnTo>
                  <a:lnTo>
                    <a:pt x="67451" y="2000690"/>
                  </a:lnTo>
                  <a:lnTo>
                    <a:pt x="67772" y="2000827"/>
                  </a:lnTo>
                  <a:lnTo>
                    <a:pt x="68226" y="2000836"/>
                  </a:lnTo>
                  <a:lnTo>
                    <a:pt x="69196" y="2001051"/>
                  </a:lnTo>
                  <a:lnTo>
                    <a:pt x="69458" y="2001055"/>
                  </a:lnTo>
                  <a:lnTo>
                    <a:pt x="71411" y="2000636"/>
                  </a:lnTo>
                  <a:lnTo>
                    <a:pt x="72844" y="2000531"/>
                  </a:lnTo>
                  <a:lnTo>
                    <a:pt x="73233" y="2000535"/>
                  </a:lnTo>
                  <a:lnTo>
                    <a:pt x="73690" y="2000349"/>
                  </a:lnTo>
                  <a:lnTo>
                    <a:pt x="74213" y="2000358"/>
                  </a:lnTo>
                  <a:lnTo>
                    <a:pt x="74604" y="2000170"/>
                  </a:lnTo>
                  <a:lnTo>
                    <a:pt x="76494" y="1999878"/>
                  </a:lnTo>
                  <a:lnTo>
                    <a:pt x="77474" y="1999701"/>
                  </a:lnTo>
                  <a:lnTo>
                    <a:pt x="79419" y="1999737"/>
                  </a:lnTo>
                  <a:lnTo>
                    <a:pt x="80006" y="1999614"/>
                  </a:lnTo>
                  <a:lnTo>
                    <a:pt x="84699" y="1998788"/>
                  </a:lnTo>
                  <a:lnTo>
                    <a:pt x="84895" y="1998793"/>
                  </a:lnTo>
                  <a:lnTo>
                    <a:pt x="85089" y="1998729"/>
                  </a:lnTo>
                  <a:lnTo>
                    <a:pt x="87499" y="1998510"/>
                  </a:lnTo>
                  <a:lnTo>
                    <a:pt x="88086" y="1998460"/>
                  </a:lnTo>
                  <a:lnTo>
                    <a:pt x="88411" y="1998400"/>
                  </a:lnTo>
                  <a:lnTo>
                    <a:pt x="88996" y="1998346"/>
                  </a:lnTo>
                  <a:lnTo>
                    <a:pt x="90890" y="1997661"/>
                  </a:lnTo>
                  <a:lnTo>
                    <a:pt x="91090" y="1997465"/>
                  </a:lnTo>
                  <a:lnTo>
                    <a:pt x="91679" y="1997150"/>
                  </a:lnTo>
                  <a:lnTo>
                    <a:pt x="92594" y="1996776"/>
                  </a:lnTo>
                  <a:lnTo>
                    <a:pt x="93116" y="1996785"/>
                  </a:lnTo>
                  <a:lnTo>
                    <a:pt x="94412" y="1996941"/>
                  </a:lnTo>
                  <a:lnTo>
                    <a:pt x="97269" y="1996927"/>
                  </a:lnTo>
                  <a:lnTo>
                    <a:pt x="98830" y="1996890"/>
                  </a:lnTo>
                  <a:lnTo>
                    <a:pt x="100069" y="1996585"/>
                  </a:lnTo>
                  <a:lnTo>
                    <a:pt x="100590" y="1996530"/>
                  </a:lnTo>
                  <a:lnTo>
                    <a:pt x="101241" y="1996544"/>
                  </a:lnTo>
                  <a:lnTo>
                    <a:pt x="101887" y="1996621"/>
                  </a:lnTo>
                  <a:lnTo>
                    <a:pt x="102790" y="1997027"/>
                  </a:lnTo>
                  <a:lnTo>
                    <a:pt x="104253" y="1997543"/>
                  </a:lnTo>
                  <a:lnTo>
                    <a:pt x="109892" y="1999513"/>
                  </a:lnTo>
                  <a:lnTo>
                    <a:pt x="110666" y="1999723"/>
                  </a:lnTo>
                  <a:lnTo>
                    <a:pt x="111633" y="2000134"/>
                  </a:lnTo>
                  <a:lnTo>
                    <a:pt x="115224" y="2002616"/>
                  </a:lnTo>
                  <a:lnTo>
                    <a:pt x="117529" y="2004490"/>
                  </a:lnTo>
                  <a:lnTo>
                    <a:pt x="117465" y="2004554"/>
                  </a:lnTo>
                  <a:lnTo>
                    <a:pt x="118610" y="2005754"/>
                  </a:lnTo>
                  <a:lnTo>
                    <a:pt x="119567" y="2006685"/>
                  </a:lnTo>
                  <a:lnTo>
                    <a:pt x="122173" y="2009741"/>
                  </a:lnTo>
                  <a:lnTo>
                    <a:pt x="122934" y="2010800"/>
                  </a:lnTo>
                  <a:lnTo>
                    <a:pt x="124320" y="2013113"/>
                  </a:lnTo>
                  <a:lnTo>
                    <a:pt x="124883" y="2014235"/>
                  </a:lnTo>
                  <a:lnTo>
                    <a:pt x="125077" y="2014500"/>
                  </a:lnTo>
                  <a:lnTo>
                    <a:pt x="125715" y="2015033"/>
                  </a:lnTo>
                  <a:lnTo>
                    <a:pt x="126293" y="2015504"/>
                  </a:lnTo>
                  <a:lnTo>
                    <a:pt x="127219" y="2015366"/>
                  </a:lnTo>
                  <a:lnTo>
                    <a:pt x="128096" y="2014970"/>
                  </a:lnTo>
                  <a:lnTo>
                    <a:pt x="128553" y="2014774"/>
                  </a:lnTo>
                  <a:lnTo>
                    <a:pt x="129626" y="2014710"/>
                  </a:lnTo>
                  <a:lnTo>
                    <a:pt x="130355" y="2015221"/>
                  </a:lnTo>
                  <a:lnTo>
                    <a:pt x="131418" y="2015818"/>
                  </a:lnTo>
                  <a:lnTo>
                    <a:pt x="132647" y="2016338"/>
                  </a:lnTo>
                  <a:lnTo>
                    <a:pt x="133378" y="2016890"/>
                  </a:lnTo>
                  <a:lnTo>
                    <a:pt x="134237" y="2017324"/>
                  </a:lnTo>
                  <a:lnTo>
                    <a:pt x="135553" y="2017429"/>
                  </a:lnTo>
                  <a:lnTo>
                    <a:pt x="137120" y="2017374"/>
                  </a:lnTo>
                  <a:lnTo>
                    <a:pt x="137948" y="2017224"/>
                  </a:lnTo>
                  <a:lnTo>
                    <a:pt x="139063" y="2017246"/>
                  </a:lnTo>
                  <a:lnTo>
                    <a:pt x="139671" y="2017670"/>
                  </a:lnTo>
                  <a:lnTo>
                    <a:pt x="140234" y="2018469"/>
                  </a:lnTo>
                  <a:lnTo>
                    <a:pt x="140382" y="2019422"/>
                  </a:lnTo>
                  <a:lnTo>
                    <a:pt x="139857" y="2021028"/>
                  </a:lnTo>
                  <a:lnTo>
                    <a:pt x="139426" y="2022182"/>
                  </a:lnTo>
                  <a:lnTo>
                    <a:pt x="139199" y="2023296"/>
                  </a:lnTo>
                  <a:lnTo>
                    <a:pt x="139143" y="2023957"/>
                  </a:lnTo>
                  <a:lnTo>
                    <a:pt x="139313" y="2024564"/>
                  </a:lnTo>
                  <a:lnTo>
                    <a:pt x="139569" y="2024765"/>
                  </a:lnTo>
                  <a:lnTo>
                    <a:pt x="139951" y="2025034"/>
                  </a:lnTo>
                  <a:lnTo>
                    <a:pt x="140793" y="2025244"/>
                  </a:lnTo>
                  <a:lnTo>
                    <a:pt x="141248" y="2025189"/>
                  </a:lnTo>
                  <a:lnTo>
                    <a:pt x="141507" y="2025025"/>
                  </a:lnTo>
                  <a:lnTo>
                    <a:pt x="141765" y="2024842"/>
                  </a:lnTo>
                  <a:lnTo>
                    <a:pt x="142011" y="2024656"/>
                  </a:lnTo>
                  <a:lnTo>
                    <a:pt x="142245" y="2024455"/>
                  </a:lnTo>
                  <a:lnTo>
                    <a:pt x="142472" y="2024245"/>
                  </a:lnTo>
                  <a:lnTo>
                    <a:pt x="142634" y="2024071"/>
                  </a:lnTo>
                  <a:lnTo>
                    <a:pt x="142785" y="2023893"/>
                  </a:lnTo>
                  <a:lnTo>
                    <a:pt x="142933" y="2023706"/>
                  </a:lnTo>
                  <a:lnTo>
                    <a:pt x="143084" y="2023524"/>
                  </a:lnTo>
                  <a:lnTo>
                    <a:pt x="143246" y="2023355"/>
                  </a:lnTo>
                  <a:lnTo>
                    <a:pt x="143444" y="2023182"/>
                  </a:lnTo>
                  <a:lnTo>
                    <a:pt x="143650" y="2023022"/>
                  </a:lnTo>
                  <a:lnTo>
                    <a:pt x="143863" y="2022867"/>
                  </a:lnTo>
                  <a:lnTo>
                    <a:pt x="144301" y="2022570"/>
                  </a:lnTo>
                  <a:lnTo>
                    <a:pt x="144607" y="2022392"/>
                  </a:lnTo>
                  <a:lnTo>
                    <a:pt x="145253" y="2022078"/>
                  </a:lnTo>
                  <a:lnTo>
                    <a:pt x="145559" y="2021904"/>
                  </a:lnTo>
                  <a:lnTo>
                    <a:pt x="145831" y="2021694"/>
                  </a:lnTo>
                  <a:lnTo>
                    <a:pt x="145971" y="2021548"/>
                  </a:lnTo>
                  <a:lnTo>
                    <a:pt x="146103" y="2021393"/>
                  </a:lnTo>
                  <a:lnTo>
                    <a:pt x="146228" y="2021233"/>
                  </a:lnTo>
                  <a:lnTo>
                    <a:pt x="146462" y="2020900"/>
                  </a:lnTo>
                  <a:lnTo>
                    <a:pt x="146609" y="2020663"/>
                  </a:lnTo>
                  <a:lnTo>
                    <a:pt x="146749" y="2020421"/>
                  </a:lnTo>
                  <a:lnTo>
                    <a:pt x="147011" y="2019920"/>
                  </a:lnTo>
                  <a:lnTo>
                    <a:pt x="147147" y="2019678"/>
                  </a:lnTo>
                  <a:lnTo>
                    <a:pt x="147487" y="2019107"/>
                  </a:lnTo>
                  <a:lnTo>
                    <a:pt x="147608" y="2018921"/>
                  </a:lnTo>
                  <a:lnTo>
                    <a:pt x="147732" y="2018738"/>
                  </a:lnTo>
                  <a:lnTo>
                    <a:pt x="147884" y="2018533"/>
                  </a:lnTo>
                  <a:lnTo>
                    <a:pt x="148046" y="2018332"/>
                  </a:lnTo>
                  <a:lnTo>
                    <a:pt x="148212" y="2018136"/>
                  </a:lnTo>
                  <a:lnTo>
                    <a:pt x="148552" y="2017757"/>
                  </a:lnTo>
                  <a:lnTo>
                    <a:pt x="149013" y="2017269"/>
                  </a:lnTo>
                  <a:lnTo>
                    <a:pt x="149256" y="2017032"/>
                  </a:lnTo>
                  <a:lnTo>
                    <a:pt x="149501" y="2016804"/>
                  </a:lnTo>
                  <a:lnTo>
                    <a:pt x="149758" y="2016589"/>
                  </a:lnTo>
                  <a:lnTo>
                    <a:pt x="150102" y="2016361"/>
                  </a:lnTo>
                  <a:lnTo>
                    <a:pt x="150472" y="2016165"/>
                  </a:lnTo>
                  <a:lnTo>
                    <a:pt x="150846" y="2015978"/>
                  </a:lnTo>
                  <a:lnTo>
                    <a:pt x="151205" y="2015777"/>
                  </a:lnTo>
                  <a:lnTo>
                    <a:pt x="151530" y="2015531"/>
                  </a:lnTo>
                  <a:lnTo>
                    <a:pt x="151734" y="2015330"/>
                  </a:lnTo>
                  <a:lnTo>
                    <a:pt x="151934" y="2015116"/>
                  </a:lnTo>
                  <a:lnTo>
                    <a:pt x="152117" y="2014888"/>
                  </a:lnTo>
                  <a:lnTo>
                    <a:pt x="152289" y="2014650"/>
                  </a:lnTo>
                  <a:lnTo>
                    <a:pt x="152449" y="2014409"/>
                  </a:lnTo>
                  <a:lnTo>
                    <a:pt x="152600" y="2014153"/>
                  </a:lnTo>
                  <a:lnTo>
                    <a:pt x="152672" y="2014021"/>
                  </a:lnTo>
                  <a:lnTo>
                    <a:pt x="152736" y="2013888"/>
                  </a:lnTo>
                  <a:lnTo>
                    <a:pt x="152793" y="2013752"/>
                  </a:lnTo>
                  <a:lnTo>
                    <a:pt x="152895" y="2013464"/>
                  </a:lnTo>
                  <a:lnTo>
                    <a:pt x="152936" y="2013318"/>
                  </a:lnTo>
                  <a:lnTo>
                    <a:pt x="152955" y="2013177"/>
                  </a:lnTo>
                  <a:lnTo>
                    <a:pt x="152948" y="2013040"/>
                  </a:lnTo>
                  <a:lnTo>
                    <a:pt x="152902" y="2012917"/>
                  </a:lnTo>
                  <a:lnTo>
                    <a:pt x="152827" y="2012798"/>
                  </a:lnTo>
                  <a:lnTo>
                    <a:pt x="152732" y="2012684"/>
                  </a:lnTo>
                  <a:lnTo>
                    <a:pt x="152532" y="2012465"/>
                  </a:lnTo>
                  <a:lnTo>
                    <a:pt x="152423" y="2012356"/>
                  </a:lnTo>
                  <a:lnTo>
                    <a:pt x="152177" y="2012155"/>
                  </a:lnTo>
                  <a:lnTo>
                    <a:pt x="152064" y="2012050"/>
                  </a:lnTo>
                  <a:lnTo>
                    <a:pt x="151973" y="2011931"/>
                  </a:lnTo>
                  <a:lnTo>
                    <a:pt x="151900" y="2011722"/>
                  </a:lnTo>
                  <a:lnTo>
                    <a:pt x="151881" y="2011489"/>
                  </a:lnTo>
                  <a:lnTo>
                    <a:pt x="151885" y="2011233"/>
                  </a:lnTo>
                  <a:lnTo>
                    <a:pt x="151885" y="2010983"/>
                  </a:lnTo>
                  <a:lnTo>
                    <a:pt x="151855" y="2010741"/>
                  </a:lnTo>
                  <a:lnTo>
                    <a:pt x="151700" y="2010371"/>
                  </a:lnTo>
                  <a:lnTo>
                    <a:pt x="151471" y="2010024"/>
                  </a:lnTo>
                  <a:lnTo>
                    <a:pt x="151220" y="2009682"/>
                  </a:lnTo>
                  <a:lnTo>
                    <a:pt x="150994" y="2009331"/>
                  </a:lnTo>
                  <a:lnTo>
                    <a:pt x="150846" y="2008966"/>
                  </a:lnTo>
                  <a:lnTo>
                    <a:pt x="150812" y="2008719"/>
                  </a:lnTo>
                  <a:lnTo>
                    <a:pt x="150812" y="2008469"/>
                  </a:lnTo>
                  <a:lnTo>
                    <a:pt x="150820" y="2008218"/>
                  </a:lnTo>
                  <a:lnTo>
                    <a:pt x="150812" y="2007967"/>
                  </a:lnTo>
                  <a:lnTo>
                    <a:pt x="150775" y="2007729"/>
                  </a:lnTo>
                  <a:lnTo>
                    <a:pt x="150688" y="2007488"/>
                  </a:lnTo>
                  <a:lnTo>
                    <a:pt x="150574" y="2007255"/>
                  </a:lnTo>
                  <a:lnTo>
                    <a:pt x="150310" y="2006804"/>
                  </a:lnTo>
                  <a:lnTo>
                    <a:pt x="150181" y="2006575"/>
                  </a:lnTo>
                  <a:lnTo>
                    <a:pt x="149785" y="2005763"/>
                  </a:lnTo>
                  <a:lnTo>
                    <a:pt x="149645" y="2005494"/>
                  </a:lnTo>
                  <a:lnTo>
                    <a:pt x="149498" y="2005234"/>
                  </a:lnTo>
                  <a:lnTo>
                    <a:pt x="149362" y="2005029"/>
                  </a:lnTo>
                  <a:lnTo>
                    <a:pt x="149222" y="2004828"/>
                  </a:lnTo>
                  <a:lnTo>
                    <a:pt x="148935" y="2004431"/>
                  </a:lnTo>
                  <a:lnTo>
                    <a:pt x="148805" y="2004221"/>
                  </a:lnTo>
                  <a:lnTo>
                    <a:pt x="148726" y="2004080"/>
                  </a:lnTo>
                  <a:lnTo>
                    <a:pt x="148579" y="2003797"/>
                  </a:lnTo>
                  <a:lnTo>
                    <a:pt x="148439" y="2003505"/>
                  </a:lnTo>
                  <a:lnTo>
                    <a:pt x="148348" y="2003332"/>
                  </a:lnTo>
                  <a:lnTo>
                    <a:pt x="148242" y="2003154"/>
                  </a:lnTo>
                  <a:lnTo>
                    <a:pt x="148148" y="2002976"/>
                  </a:lnTo>
                  <a:lnTo>
                    <a:pt x="148084" y="2002803"/>
                  </a:lnTo>
                  <a:lnTo>
                    <a:pt x="148080" y="2002643"/>
                  </a:lnTo>
                  <a:lnTo>
                    <a:pt x="148118" y="2002506"/>
                  </a:lnTo>
                  <a:lnTo>
                    <a:pt x="148186" y="2002374"/>
                  </a:lnTo>
                  <a:lnTo>
                    <a:pt x="148280" y="2002242"/>
                  </a:lnTo>
                  <a:lnTo>
                    <a:pt x="148382" y="2002132"/>
                  </a:lnTo>
                  <a:lnTo>
                    <a:pt x="148496" y="2002050"/>
                  </a:lnTo>
                  <a:lnTo>
                    <a:pt x="148757" y="2002054"/>
                  </a:lnTo>
                  <a:lnTo>
                    <a:pt x="149082" y="2001931"/>
                  </a:lnTo>
                  <a:lnTo>
                    <a:pt x="150382" y="2001954"/>
                  </a:lnTo>
                  <a:lnTo>
                    <a:pt x="151296" y="2001776"/>
                  </a:lnTo>
                  <a:lnTo>
                    <a:pt x="151818" y="2001525"/>
                  </a:lnTo>
                  <a:lnTo>
                    <a:pt x="152672" y="2001083"/>
                  </a:lnTo>
                  <a:lnTo>
                    <a:pt x="153462" y="2000572"/>
                  </a:lnTo>
                  <a:lnTo>
                    <a:pt x="153722" y="2000449"/>
                  </a:lnTo>
                  <a:lnTo>
                    <a:pt x="153987" y="2000125"/>
                  </a:lnTo>
                  <a:lnTo>
                    <a:pt x="154452" y="1999742"/>
                  </a:lnTo>
                  <a:lnTo>
                    <a:pt x="156685" y="1998346"/>
                  </a:lnTo>
                  <a:lnTo>
                    <a:pt x="157600" y="1997967"/>
                  </a:lnTo>
                  <a:lnTo>
                    <a:pt x="158390" y="1997461"/>
                  </a:lnTo>
                  <a:lnTo>
                    <a:pt x="158843" y="1997050"/>
                  </a:lnTo>
                  <a:lnTo>
                    <a:pt x="159191" y="1996617"/>
                  </a:lnTo>
                  <a:lnTo>
                    <a:pt x="159520" y="1996165"/>
                  </a:lnTo>
                  <a:lnTo>
                    <a:pt x="159826" y="1995695"/>
                  </a:lnTo>
                  <a:lnTo>
                    <a:pt x="160105" y="1995212"/>
                  </a:lnTo>
                  <a:lnTo>
                    <a:pt x="160355" y="1994719"/>
                  </a:lnTo>
                  <a:lnTo>
                    <a:pt x="160529" y="1994327"/>
                  </a:lnTo>
                  <a:lnTo>
                    <a:pt x="160688" y="1993925"/>
                  </a:lnTo>
                  <a:lnTo>
                    <a:pt x="160835" y="1993515"/>
                  </a:lnTo>
                  <a:lnTo>
                    <a:pt x="160960" y="1993099"/>
                  </a:lnTo>
                  <a:lnTo>
                    <a:pt x="161073" y="1992684"/>
                  </a:lnTo>
                  <a:lnTo>
                    <a:pt x="161167" y="1992269"/>
                  </a:lnTo>
                  <a:lnTo>
                    <a:pt x="161251" y="1991849"/>
                  </a:lnTo>
                  <a:lnTo>
                    <a:pt x="161315" y="1991425"/>
                  </a:lnTo>
                  <a:lnTo>
                    <a:pt x="161360" y="1991001"/>
                  </a:lnTo>
                  <a:lnTo>
                    <a:pt x="161383" y="1990577"/>
                  </a:lnTo>
                  <a:lnTo>
                    <a:pt x="161375" y="1990193"/>
                  </a:lnTo>
                  <a:lnTo>
                    <a:pt x="161341" y="1989810"/>
                  </a:lnTo>
                  <a:lnTo>
                    <a:pt x="161247" y="1989044"/>
                  </a:lnTo>
                  <a:lnTo>
                    <a:pt x="161213" y="1988661"/>
                  </a:lnTo>
                  <a:lnTo>
                    <a:pt x="161198" y="1988227"/>
                  </a:lnTo>
                  <a:lnTo>
                    <a:pt x="161194" y="1987789"/>
                  </a:lnTo>
                  <a:lnTo>
                    <a:pt x="161198" y="1987351"/>
                  </a:lnTo>
                  <a:lnTo>
                    <a:pt x="161186" y="1986476"/>
                  </a:lnTo>
                  <a:lnTo>
                    <a:pt x="161167" y="1986111"/>
                  </a:lnTo>
                  <a:lnTo>
                    <a:pt x="161137" y="1985741"/>
                  </a:lnTo>
                  <a:lnTo>
                    <a:pt x="161088" y="1985002"/>
                  </a:lnTo>
                  <a:lnTo>
                    <a:pt x="161084" y="1984633"/>
                  </a:lnTo>
                  <a:lnTo>
                    <a:pt x="161103" y="1983862"/>
                  </a:lnTo>
                  <a:lnTo>
                    <a:pt x="161126" y="1983474"/>
                  </a:lnTo>
                  <a:lnTo>
                    <a:pt x="161175" y="1983095"/>
                  </a:lnTo>
                  <a:lnTo>
                    <a:pt x="161258" y="1982726"/>
                  </a:lnTo>
                  <a:lnTo>
                    <a:pt x="161406" y="1982302"/>
                  </a:lnTo>
                  <a:lnTo>
                    <a:pt x="161602" y="1981891"/>
                  </a:lnTo>
                  <a:lnTo>
                    <a:pt x="161829" y="1981490"/>
                  </a:lnTo>
                  <a:lnTo>
                    <a:pt x="162313" y="1980700"/>
                  </a:lnTo>
                  <a:lnTo>
                    <a:pt x="162528" y="1980358"/>
                  </a:lnTo>
                  <a:lnTo>
                    <a:pt x="162751" y="1980021"/>
                  </a:lnTo>
                  <a:lnTo>
                    <a:pt x="163208" y="1979350"/>
                  </a:lnTo>
                  <a:lnTo>
                    <a:pt x="163431" y="1979017"/>
                  </a:lnTo>
                  <a:lnTo>
                    <a:pt x="163794" y="1978447"/>
                  </a:lnTo>
                  <a:lnTo>
                    <a:pt x="164327" y="1977589"/>
                  </a:lnTo>
                  <a:lnTo>
                    <a:pt x="165684" y="1975172"/>
                  </a:lnTo>
                  <a:lnTo>
                    <a:pt x="166224" y="1974008"/>
                  </a:lnTo>
                  <a:lnTo>
                    <a:pt x="166757" y="1973365"/>
                  </a:lnTo>
                  <a:lnTo>
                    <a:pt x="167218" y="1972977"/>
                  </a:lnTo>
                  <a:lnTo>
                    <a:pt x="168201" y="1972603"/>
                  </a:lnTo>
                  <a:lnTo>
                    <a:pt x="168983" y="1972425"/>
                  </a:lnTo>
                  <a:lnTo>
                    <a:pt x="169954" y="1972439"/>
                  </a:lnTo>
                  <a:lnTo>
                    <a:pt x="170472" y="1972644"/>
                  </a:lnTo>
                  <a:lnTo>
                    <a:pt x="170857" y="1972850"/>
                  </a:lnTo>
                  <a:lnTo>
                    <a:pt x="171432" y="1973447"/>
                  </a:lnTo>
                  <a:lnTo>
                    <a:pt x="172074" y="1973917"/>
                  </a:lnTo>
                  <a:lnTo>
                    <a:pt x="172448" y="1974711"/>
                  </a:lnTo>
                  <a:lnTo>
                    <a:pt x="173189" y="1976750"/>
                  </a:lnTo>
                  <a:lnTo>
                    <a:pt x="173378" y="1977078"/>
                  </a:lnTo>
                  <a:lnTo>
                    <a:pt x="173624" y="1977868"/>
                  </a:lnTo>
                  <a:lnTo>
                    <a:pt x="173786" y="1979701"/>
                  </a:lnTo>
                  <a:lnTo>
                    <a:pt x="174024" y="1980883"/>
                  </a:lnTo>
                  <a:lnTo>
                    <a:pt x="174021" y="1981143"/>
                  </a:lnTo>
                  <a:lnTo>
                    <a:pt x="174739" y="1984423"/>
                  </a:lnTo>
                  <a:lnTo>
                    <a:pt x="175052" y="1984952"/>
                  </a:lnTo>
                  <a:lnTo>
                    <a:pt x="175691" y="1985554"/>
                  </a:lnTo>
                  <a:lnTo>
                    <a:pt x="176594" y="1985896"/>
                  </a:lnTo>
                  <a:lnTo>
                    <a:pt x="176851" y="1986033"/>
                  </a:lnTo>
                  <a:lnTo>
                    <a:pt x="177633" y="1986179"/>
                  </a:lnTo>
                  <a:lnTo>
                    <a:pt x="177879" y="1986311"/>
                  </a:lnTo>
                  <a:lnTo>
                    <a:pt x="178121" y="1986462"/>
                  </a:lnTo>
                  <a:lnTo>
                    <a:pt x="178351" y="1986631"/>
                  </a:lnTo>
                  <a:lnTo>
                    <a:pt x="178571" y="1986818"/>
                  </a:lnTo>
                  <a:lnTo>
                    <a:pt x="178775" y="1987009"/>
                  </a:lnTo>
                  <a:lnTo>
                    <a:pt x="178949" y="1987196"/>
                  </a:lnTo>
                  <a:lnTo>
                    <a:pt x="179119" y="1987397"/>
                  </a:lnTo>
                  <a:lnTo>
                    <a:pt x="179277" y="1987602"/>
                  </a:lnTo>
                  <a:lnTo>
                    <a:pt x="179406" y="1987821"/>
                  </a:lnTo>
                  <a:lnTo>
                    <a:pt x="179504" y="1988049"/>
                  </a:lnTo>
                  <a:lnTo>
                    <a:pt x="179564" y="1988323"/>
                  </a:lnTo>
                  <a:lnTo>
                    <a:pt x="179591" y="1988615"/>
                  </a:lnTo>
                  <a:lnTo>
                    <a:pt x="179580" y="1988916"/>
                  </a:lnTo>
                  <a:lnTo>
                    <a:pt x="179534" y="1989208"/>
                  </a:lnTo>
                  <a:lnTo>
                    <a:pt x="179455" y="1989477"/>
                  </a:lnTo>
                  <a:lnTo>
                    <a:pt x="179444" y="1990066"/>
                  </a:lnTo>
                  <a:lnTo>
                    <a:pt x="179561" y="1990590"/>
                  </a:lnTo>
                  <a:lnTo>
                    <a:pt x="180192" y="1991776"/>
                  </a:lnTo>
                  <a:lnTo>
                    <a:pt x="180313" y="1992173"/>
                  </a:lnTo>
                  <a:lnTo>
                    <a:pt x="180309" y="1992433"/>
                  </a:lnTo>
                  <a:lnTo>
                    <a:pt x="180555" y="1993159"/>
                  </a:lnTo>
                  <a:lnTo>
                    <a:pt x="180551" y="1993355"/>
                  </a:lnTo>
                  <a:lnTo>
                    <a:pt x="180929" y="1994080"/>
                  </a:lnTo>
                  <a:lnTo>
                    <a:pt x="181118" y="1994345"/>
                  </a:lnTo>
                  <a:lnTo>
                    <a:pt x="182017" y="1994883"/>
                  </a:lnTo>
                  <a:lnTo>
                    <a:pt x="183642" y="1994847"/>
                  </a:lnTo>
                  <a:lnTo>
                    <a:pt x="184357" y="1994929"/>
                  </a:lnTo>
                  <a:lnTo>
                    <a:pt x="185003" y="1995070"/>
                  </a:lnTo>
                  <a:lnTo>
                    <a:pt x="185388" y="1995403"/>
                  </a:lnTo>
                  <a:lnTo>
                    <a:pt x="186023" y="1996001"/>
                  </a:lnTo>
                  <a:lnTo>
                    <a:pt x="186341" y="1996598"/>
                  </a:lnTo>
                  <a:lnTo>
                    <a:pt x="186458" y="1997123"/>
                  </a:lnTo>
                  <a:lnTo>
                    <a:pt x="186447" y="1997839"/>
                  </a:lnTo>
                  <a:lnTo>
                    <a:pt x="186239" y="1998492"/>
                  </a:lnTo>
                  <a:lnTo>
                    <a:pt x="185906" y="1999007"/>
                  </a:lnTo>
                  <a:lnTo>
                    <a:pt x="185766" y="1999395"/>
                  </a:lnTo>
                  <a:lnTo>
                    <a:pt x="184451" y="2000417"/>
                  </a:lnTo>
                  <a:lnTo>
                    <a:pt x="183793" y="2000800"/>
                  </a:lnTo>
                  <a:lnTo>
                    <a:pt x="181435" y="2001931"/>
                  </a:lnTo>
                  <a:lnTo>
                    <a:pt x="180906" y="2002251"/>
                  </a:lnTo>
                  <a:lnTo>
                    <a:pt x="180252" y="2002762"/>
                  </a:lnTo>
                  <a:lnTo>
                    <a:pt x="179070" y="2003327"/>
                  </a:lnTo>
                  <a:lnTo>
                    <a:pt x="178484" y="2003578"/>
                  </a:lnTo>
                  <a:lnTo>
                    <a:pt x="177822" y="2004089"/>
                  </a:lnTo>
                  <a:lnTo>
                    <a:pt x="177686" y="2004413"/>
                  </a:lnTo>
                  <a:lnTo>
                    <a:pt x="177558" y="2004637"/>
                  </a:lnTo>
                  <a:lnTo>
                    <a:pt x="178525" y="2004623"/>
                  </a:lnTo>
                  <a:lnTo>
                    <a:pt x="180226" y="2004199"/>
                  </a:lnTo>
                  <a:lnTo>
                    <a:pt x="181654" y="2004226"/>
                  </a:lnTo>
                  <a:lnTo>
                    <a:pt x="182629" y="2004112"/>
                  </a:lnTo>
                  <a:lnTo>
                    <a:pt x="182890" y="2004158"/>
                  </a:lnTo>
                  <a:lnTo>
                    <a:pt x="184829" y="2004477"/>
                  </a:lnTo>
                  <a:lnTo>
                    <a:pt x="185218" y="2004682"/>
                  </a:lnTo>
                  <a:lnTo>
                    <a:pt x="187353" y="2005047"/>
                  </a:lnTo>
                  <a:lnTo>
                    <a:pt x="188385" y="2005522"/>
                  </a:lnTo>
                  <a:lnTo>
                    <a:pt x="188839" y="2005663"/>
                  </a:lnTo>
                  <a:lnTo>
                    <a:pt x="189164" y="2005604"/>
                  </a:lnTo>
                  <a:lnTo>
                    <a:pt x="189553" y="2005677"/>
                  </a:lnTo>
                  <a:lnTo>
                    <a:pt x="190139" y="2005554"/>
                  </a:lnTo>
                  <a:lnTo>
                    <a:pt x="190290" y="2005649"/>
                  </a:lnTo>
                  <a:lnTo>
                    <a:pt x="190445" y="2005731"/>
                  </a:lnTo>
                  <a:lnTo>
                    <a:pt x="190607" y="2005809"/>
                  </a:lnTo>
                  <a:lnTo>
                    <a:pt x="190774" y="2005877"/>
                  </a:lnTo>
                  <a:lnTo>
                    <a:pt x="190940" y="2005932"/>
                  </a:lnTo>
                  <a:lnTo>
                    <a:pt x="191246" y="2006001"/>
                  </a:lnTo>
                  <a:lnTo>
                    <a:pt x="191563" y="2006037"/>
                  </a:lnTo>
                  <a:lnTo>
                    <a:pt x="191718" y="2006046"/>
                  </a:lnTo>
                  <a:lnTo>
                    <a:pt x="191866" y="2006037"/>
                  </a:lnTo>
                  <a:lnTo>
                    <a:pt x="192025" y="2006014"/>
                  </a:lnTo>
                  <a:lnTo>
                    <a:pt x="192180" y="2005987"/>
                  </a:lnTo>
                  <a:lnTo>
                    <a:pt x="192312" y="2005987"/>
                  </a:lnTo>
                  <a:lnTo>
                    <a:pt x="192395" y="2006023"/>
                  </a:lnTo>
                  <a:lnTo>
                    <a:pt x="192418" y="2006115"/>
                  </a:lnTo>
                  <a:lnTo>
                    <a:pt x="192395" y="2006247"/>
                  </a:lnTo>
                  <a:lnTo>
                    <a:pt x="192346" y="2006398"/>
                  </a:lnTo>
                  <a:lnTo>
                    <a:pt x="192300" y="2006557"/>
                  </a:lnTo>
                  <a:lnTo>
                    <a:pt x="192282" y="2006703"/>
                  </a:lnTo>
                  <a:lnTo>
                    <a:pt x="192300" y="2006881"/>
                  </a:lnTo>
                  <a:lnTo>
                    <a:pt x="192350" y="2007059"/>
                  </a:lnTo>
                  <a:lnTo>
                    <a:pt x="192478" y="2007410"/>
                  </a:lnTo>
                  <a:lnTo>
                    <a:pt x="192535" y="2007588"/>
                  </a:lnTo>
                  <a:lnTo>
                    <a:pt x="192614" y="2007949"/>
                  </a:lnTo>
                  <a:lnTo>
                    <a:pt x="192648" y="2008131"/>
                  </a:lnTo>
                  <a:lnTo>
                    <a:pt x="192693" y="2008309"/>
                  </a:lnTo>
                  <a:lnTo>
                    <a:pt x="192758" y="2008478"/>
                  </a:lnTo>
                  <a:lnTo>
                    <a:pt x="192871" y="2008679"/>
                  </a:lnTo>
                  <a:lnTo>
                    <a:pt x="193015" y="2008870"/>
                  </a:lnTo>
                  <a:lnTo>
                    <a:pt x="193173" y="2009053"/>
                  </a:lnTo>
                  <a:lnTo>
                    <a:pt x="193325" y="2009240"/>
                  </a:lnTo>
                  <a:lnTo>
                    <a:pt x="193449" y="2009440"/>
                  </a:lnTo>
                  <a:lnTo>
                    <a:pt x="193529" y="2009618"/>
                  </a:lnTo>
                  <a:lnTo>
                    <a:pt x="193597" y="2009801"/>
                  </a:lnTo>
                  <a:lnTo>
                    <a:pt x="193657" y="2009988"/>
                  </a:lnTo>
                  <a:lnTo>
                    <a:pt x="193771" y="2010367"/>
                  </a:lnTo>
                  <a:lnTo>
                    <a:pt x="193910" y="2010763"/>
                  </a:lnTo>
                  <a:lnTo>
                    <a:pt x="193975" y="2010960"/>
                  </a:lnTo>
                  <a:lnTo>
                    <a:pt x="194016" y="2011160"/>
                  </a:lnTo>
                  <a:lnTo>
                    <a:pt x="194020" y="2011357"/>
                  </a:lnTo>
                  <a:lnTo>
                    <a:pt x="193997" y="2011516"/>
                  </a:lnTo>
                  <a:lnTo>
                    <a:pt x="193952" y="2011676"/>
                  </a:lnTo>
                  <a:lnTo>
                    <a:pt x="193895" y="2011836"/>
                  </a:lnTo>
                  <a:lnTo>
                    <a:pt x="193820" y="2011991"/>
                  </a:lnTo>
                  <a:lnTo>
                    <a:pt x="193737" y="2012132"/>
                  </a:lnTo>
                  <a:lnTo>
                    <a:pt x="193634" y="2012264"/>
                  </a:lnTo>
                  <a:lnTo>
                    <a:pt x="193514" y="2012388"/>
                  </a:lnTo>
                  <a:lnTo>
                    <a:pt x="193245" y="2012616"/>
                  </a:lnTo>
                  <a:lnTo>
                    <a:pt x="193117" y="2012730"/>
                  </a:lnTo>
                  <a:lnTo>
                    <a:pt x="193011" y="2012830"/>
                  </a:lnTo>
                  <a:lnTo>
                    <a:pt x="192897" y="2012921"/>
                  </a:lnTo>
                  <a:lnTo>
                    <a:pt x="192788" y="2013017"/>
                  </a:lnTo>
                  <a:lnTo>
                    <a:pt x="192686" y="2013117"/>
                  </a:lnTo>
                  <a:lnTo>
                    <a:pt x="192599" y="2013232"/>
                  </a:lnTo>
                  <a:lnTo>
                    <a:pt x="192512" y="2013409"/>
                  </a:lnTo>
                  <a:lnTo>
                    <a:pt x="192455" y="2013610"/>
                  </a:lnTo>
                  <a:lnTo>
                    <a:pt x="192346" y="2014244"/>
                  </a:lnTo>
                  <a:lnTo>
                    <a:pt x="192282" y="2014527"/>
                  </a:lnTo>
                  <a:lnTo>
                    <a:pt x="192221" y="2014815"/>
                  </a:lnTo>
                  <a:lnTo>
                    <a:pt x="192195" y="2014956"/>
                  </a:lnTo>
                  <a:lnTo>
                    <a:pt x="192168" y="2015193"/>
                  </a:lnTo>
                  <a:lnTo>
                    <a:pt x="192157" y="2015435"/>
                  </a:lnTo>
                  <a:lnTo>
                    <a:pt x="192149" y="2015677"/>
                  </a:lnTo>
                  <a:lnTo>
                    <a:pt x="192127" y="2015914"/>
                  </a:lnTo>
                  <a:lnTo>
                    <a:pt x="192074" y="2016142"/>
                  </a:lnTo>
                  <a:lnTo>
                    <a:pt x="192021" y="2016279"/>
                  </a:lnTo>
                  <a:lnTo>
                    <a:pt x="191885" y="2016548"/>
                  </a:lnTo>
                  <a:lnTo>
                    <a:pt x="191813" y="2016681"/>
                  </a:lnTo>
                  <a:lnTo>
                    <a:pt x="191756" y="2016817"/>
                  </a:lnTo>
                  <a:lnTo>
                    <a:pt x="191703" y="2016991"/>
                  </a:lnTo>
                  <a:lnTo>
                    <a:pt x="191635" y="2017351"/>
                  </a:lnTo>
                  <a:lnTo>
                    <a:pt x="191597" y="2017529"/>
                  </a:lnTo>
                  <a:lnTo>
                    <a:pt x="191537" y="2017693"/>
                  </a:lnTo>
                  <a:lnTo>
                    <a:pt x="191450" y="2017844"/>
                  </a:lnTo>
                  <a:lnTo>
                    <a:pt x="191340" y="2017981"/>
                  </a:lnTo>
                  <a:lnTo>
                    <a:pt x="191223" y="2018113"/>
                  </a:lnTo>
                  <a:lnTo>
                    <a:pt x="191121" y="2018250"/>
                  </a:lnTo>
                  <a:lnTo>
                    <a:pt x="191053" y="2018400"/>
                  </a:lnTo>
                  <a:lnTo>
                    <a:pt x="191027" y="2018565"/>
                  </a:lnTo>
                  <a:lnTo>
                    <a:pt x="191042" y="2018743"/>
                  </a:lnTo>
                  <a:lnTo>
                    <a:pt x="191065" y="2018925"/>
                  </a:lnTo>
                  <a:lnTo>
                    <a:pt x="191072" y="2019094"/>
                  </a:lnTo>
                  <a:lnTo>
                    <a:pt x="191034" y="2019249"/>
                  </a:lnTo>
                  <a:lnTo>
                    <a:pt x="190940" y="2019377"/>
                  </a:lnTo>
                  <a:lnTo>
                    <a:pt x="190804" y="2019486"/>
                  </a:lnTo>
                  <a:lnTo>
                    <a:pt x="190649" y="2019587"/>
                  </a:lnTo>
                  <a:lnTo>
                    <a:pt x="190502" y="2019692"/>
                  </a:lnTo>
                  <a:lnTo>
                    <a:pt x="190381" y="2019815"/>
                  </a:lnTo>
                  <a:lnTo>
                    <a:pt x="190301" y="2019970"/>
                  </a:lnTo>
                  <a:lnTo>
                    <a:pt x="190241" y="2020139"/>
                  </a:lnTo>
                  <a:lnTo>
                    <a:pt x="190192" y="2020321"/>
                  </a:lnTo>
                  <a:lnTo>
                    <a:pt x="190139" y="2020495"/>
                  </a:lnTo>
                  <a:lnTo>
                    <a:pt x="190063" y="2020659"/>
                  </a:lnTo>
                  <a:lnTo>
                    <a:pt x="189976" y="2020787"/>
                  </a:lnTo>
                  <a:lnTo>
                    <a:pt x="189878" y="2020905"/>
                  </a:lnTo>
                  <a:lnTo>
                    <a:pt x="189772" y="2021019"/>
                  </a:lnTo>
                  <a:lnTo>
                    <a:pt x="189670" y="2021138"/>
                  </a:lnTo>
                  <a:lnTo>
                    <a:pt x="189576" y="2021261"/>
                  </a:lnTo>
                  <a:lnTo>
                    <a:pt x="189477" y="2021412"/>
                  </a:lnTo>
                  <a:lnTo>
                    <a:pt x="189387" y="2021571"/>
                  </a:lnTo>
                  <a:lnTo>
                    <a:pt x="189300" y="2021735"/>
                  </a:lnTo>
                  <a:lnTo>
                    <a:pt x="189224" y="2021900"/>
                  </a:lnTo>
                  <a:lnTo>
                    <a:pt x="189156" y="2022068"/>
                  </a:lnTo>
                  <a:lnTo>
                    <a:pt x="189103" y="2022237"/>
                  </a:lnTo>
                  <a:lnTo>
                    <a:pt x="189058" y="2022411"/>
                  </a:lnTo>
                  <a:lnTo>
                    <a:pt x="189020" y="2022589"/>
                  </a:lnTo>
                  <a:lnTo>
                    <a:pt x="188994" y="2022767"/>
                  </a:lnTo>
                  <a:lnTo>
                    <a:pt x="188971" y="2022949"/>
                  </a:lnTo>
                  <a:lnTo>
                    <a:pt x="188952" y="2023195"/>
                  </a:lnTo>
                  <a:lnTo>
                    <a:pt x="188948" y="2023446"/>
                  </a:lnTo>
                  <a:lnTo>
                    <a:pt x="188960" y="2023702"/>
                  </a:lnTo>
                  <a:lnTo>
                    <a:pt x="188986" y="2023953"/>
                  </a:lnTo>
                  <a:lnTo>
                    <a:pt x="189024" y="2024199"/>
                  </a:lnTo>
                  <a:lnTo>
                    <a:pt x="189338" y="2024432"/>
                  </a:lnTo>
                  <a:lnTo>
                    <a:pt x="189795" y="2024505"/>
                  </a:lnTo>
                  <a:lnTo>
                    <a:pt x="189923" y="2024441"/>
                  </a:lnTo>
                  <a:lnTo>
                    <a:pt x="190381" y="2024386"/>
                  </a:lnTo>
                  <a:lnTo>
                    <a:pt x="190706" y="2024263"/>
                  </a:lnTo>
                  <a:lnTo>
                    <a:pt x="191560" y="2023752"/>
                  </a:lnTo>
                  <a:lnTo>
                    <a:pt x="191957" y="2023501"/>
                  </a:lnTo>
                  <a:lnTo>
                    <a:pt x="193457" y="2023136"/>
                  </a:lnTo>
                  <a:lnTo>
                    <a:pt x="195142" y="2023232"/>
                  </a:lnTo>
                  <a:lnTo>
                    <a:pt x="197024" y="2023264"/>
                  </a:lnTo>
                  <a:lnTo>
                    <a:pt x="197346" y="2023464"/>
                  </a:lnTo>
                  <a:lnTo>
                    <a:pt x="197856" y="2023998"/>
                  </a:lnTo>
                  <a:lnTo>
                    <a:pt x="198426" y="2024856"/>
                  </a:lnTo>
                  <a:lnTo>
                    <a:pt x="198873" y="2025258"/>
                  </a:lnTo>
                  <a:lnTo>
                    <a:pt x="199454" y="2025399"/>
                  </a:lnTo>
                  <a:lnTo>
                    <a:pt x="200169" y="2025413"/>
                  </a:lnTo>
                  <a:lnTo>
                    <a:pt x="200815" y="2025554"/>
                  </a:lnTo>
                  <a:lnTo>
                    <a:pt x="202421" y="2026695"/>
                  </a:lnTo>
                  <a:lnTo>
                    <a:pt x="203430" y="2028218"/>
                  </a:lnTo>
                  <a:lnTo>
                    <a:pt x="203872" y="2029076"/>
                  </a:lnTo>
                  <a:lnTo>
                    <a:pt x="204050" y="2029993"/>
                  </a:lnTo>
                  <a:lnTo>
                    <a:pt x="204673" y="2031380"/>
                  </a:lnTo>
                  <a:lnTo>
                    <a:pt x="204991" y="2031777"/>
                  </a:lnTo>
                  <a:lnTo>
                    <a:pt x="205180" y="2032106"/>
                  </a:lnTo>
                  <a:lnTo>
                    <a:pt x="205373" y="2032306"/>
                  </a:lnTo>
                  <a:lnTo>
                    <a:pt x="205580" y="2032443"/>
                  </a:lnTo>
                  <a:lnTo>
                    <a:pt x="205815" y="2032617"/>
                  </a:lnTo>
                  <a:lnTo>
                    <a:pt x="206042" y="2032804"/>
                  </a:lnTo>
                  <a:lnTo>
                    <a:pt x="206261" y="2032995"/>
                  </a:lnTo>
                  <a:lnTo>
                    <a:pt x="206476" y="2033196"/>
                  </a:lnTo>
                  <a:lnTo>
                    <a:pt x="206684" y="2033406"/>
                  </a:lnTo>
                  <a:lnTo>
                    <a:pt x="206835" y="2033575"/>
                  </a:lnTo>
                  <a:lnTo>
                    <a:pt x="206979" y="2033748"/>
                  </a:lnTo>
                  <a:lnTo>
                    <a:pt x="207398" y="2034277"/>
                  </a:lnTo>
                  <a:lnTo>
                    <a:pt x="207568" y="2034473"/>
                  </a:lnTo>
                  <a:lnTo>
                    <a:pt x="207750" y="2034660"/>
                  </a:lnTo>
                  <a:lnTo>
                    <a:pt x="207924" y="2034857"/>
                  </a:lnTo>
                  <a:lnTo>
                    <a:pt x="208079" y="2035057"/>
                  </a:lnTo>
                  <a:lnTo>
                    <a:pt x="208196" y="2035272"/>
                  </a:lnTo>
                  <a:lnTo>
                    <a:pt x="208283" y="2035527"/>
                  </a:lnTo>
                  <a:lnTo>
                    <a:pt x="208343" y="2035801"/>
                  </a:lnTo>
                  <a:lnTo>
                    <a:pt x="208373" y="2036084"/>
                  </a:lnTo>
                  <a:lnTo>
                    <a:pt x="208370" y="2036362"/>
                  </a:lnTo>
                  <a:lnTo>
                    <a:pt x="208332" y="2036627"/>
                  </a:lnTo>
                  <a:lnTo>
                    <a:pt x="208256" y="2036855"/>
                  </a:lnTo>
                  <a:lnTo>
                    <a:pt x="208143" y="2037079"/>
                  </a:lnTo>
                  <a:lnTo>
                    <a:pt x="207999" y="2037297"/>
                  </a:lnTo>
                  <a:lnTo>
                    <a:pt x="207701" y="2037717"/>
                  </a:lnTo>
                  <a:lnTo>
                    <a:pt x="207553" y="2037904"/>
                  </a:lnTo>
                  <a:lnTo>
                    <a:pt x="207217" y="2038260"/>
                  </a:lnTo>
                  <a:lnTo>
                    <a:pt x="207066" y="2038443"/>
                  </a:lnTo>
                  <a:lnTo>
                    <a:pt x="206952" y="2038643"/>
                  </a:lnTo>
                  <a:lnTo>
                    <a:pt x="206903" y="2038789"/>
                  </a:lnTo>
                  <a:lnTo>
                    <a:pt x="206869" y="2038945"/>
                  </a:lnTo>
                  <a:lnTo>
                    <a:pt x="206816" y="2039264"/>
                  </a:lnTo>
                  <a:lnTo>
                    <a:pt x="206775" y="2039414"/>
                  </a:lnTo>
                  <a:lnTo>
                    <a:pt x="206692" y="2039679"/>
                  </a:lnTo>
                  <a:lnTo>
                    <a:pt x="206593" y="2039935"/>
                  </a:lnTo>
                  <a:lnTo>
                    <a:pt x="206480" y="2040186"/>
                  </a:lnTo>
                  <a:lnTo>
                    <a:pt x="206359" y="2040436"/>
                  </a:lnTo>
                  <a:lnTo>
                    <a:pt x="206223" y="2040674"/>
                  </a:lnTo>
                  <a:lnTo>
                    <a:pt x="206125" y="2040856"/>
                  </a:lnTo>
                  <a:lnTo>
                    <a:pt x="206019" y="2041043"/>
                  </a:lnTo>
                  <a:lnTo>
                    <a:pt x="205909" y="2041221"/>
                  </a:lnTo>
                  <a:lnTo>
                    <a:pt x="205785" y="2041376"/>
                  </a:lnTo>
                  <a:lnTo>
                    <a:pt x="205641" y="2041481"/>
                  </a:lnTo>
                  <a:lnTo>
                    <a:pt x="205482" y="2041518"/>
                  </a:lnTo>
                  <a:lnTo>
                    <a:pt x="205308" y="2041509"/>
                  </a:lnTo>
                  <a:lnTo>
                    <a:pt x="204949" y="2041477"/>
                  </a:lnTo>
                  <a:lnTo>
                    <a:pt x="204783" y="2041504"/>
                  </a:lnTo>
                  <a:lnTo>
                    <a:pt x="204609" y="2041609"/>
                  </a:lnTo>
                  <a:lnTo>
                    <a:pt x="204458" y="2041764"/>
                  </a:lnTo>
                  <a:lnTo>
                    <a:pt x="204163" y="2042120"/>
                  </a:lnTo>
                  <a:lnTo>
                    <a:pt x="203997" y="2042266"/>
                  </a:lnTo>
                  <a:lnTo>
                    <a:pt x="203770" y="2042403"/>
                  </a:lnTo>
                  <a:lnTo>
                    <a:pt x="203532" y="2042517"/>
                  </a:lnTo>
                  <a:lnTo>
                    <a:pt x="203279" y="2042617"/>
                  </a:lnTo>
                  <a:lnTo>
                    <a:pt x="202765" y="2042777"/>
                  </a:lnTo>
                  <a:lnTo>
                    <a:pt x="202550" y="2042832"/>
                  </a:lnTo>
                  <a:lnTo>
                    <a:pt x="202330" y="2042877"/>
                  </a:lnTo>
                  <a:lnTo>
                    <a:pt x="202111" y="2042914"/>
                  </a:lnTo>
                  <a:lnTo>
                    <a:pt x="201892" y="2042941"/>
                  </a:lnTo>
                  <a:lnTo>
                    <a:pt x="201669" y="2042959"/>
                  </a:lnTo>
                  <a:lnTo>
                    <a:pt x="201654" y="2043101"/>
                  </a:lnTo>
                  <a:lnTo>
                    <a:pt x="201624" y="2043247"/>
                  </a:lnTo>
                  <a:lnTo>
                    <a:pt x="201578" y="2043388"/>
                  </a:lnTo>
                  <a:lnTo>
                    <a:pt x="201518" y="2043525"/>
                  </a:lnTo>
                  <a:lnTo>
                    <a:pt x="201446" y="2043648"/>
                  </a:lnTo>
                  <a:lnTo>
                    <a:pt x="201352" y="2043772"/>
                  </a:lnTo>
                  <a:lnTo>
                    <a:pt x="201234" y="2043886"/>
                  </a:lnTo>
                  <a:lnTo>
                    <a:pt x="201102" y="2043991"/>
                  </a:lnTo>
                  <a:lnTo>
                    <a:pt x="200966" y="2044082"/>
                  </a:lnTo>
                  <a:lnTo>
                    <a:pt x="200826" y="2044169"/>
                  </a:lnTo>
                  <a:lnTo>
                    <a:pt x="200724" y="2044219"/>
                  </a:lnTo>
                  <a:lnTo>
                    <a:pt x="200505" y="2044292"/>
                  </a:lnTo>
                  <a:lnTo>
                    <a:pt x="200407" y="2044342"/>
                  </a:lnTo>
                  <a:lnTo>
                    <a:pt x="200335" y="2044406"/>
                  </a:lnTo>
                  <a:lnTo>
                    <a:pt x="200305" y="2044524"/>
                  </a:lnTo>
                  <a:lnTo>
                    <a:pt x="200335" y="2044689"/>
                  </a:lnTo>
                  <a:lnTo>
                    <a:pt x="200384" y="2044862"/>
                  </a:lnTo>
                  <a:lnTo>
                    <a:pt x="200418" y="2045035"/>
                  </a:lnTo>
                  <a:lnTo>
                    <a:pt x="200403" y="2045181"/>
                  </a:lnTo>
                  <a:lnTo>
                    <a:pt x="200293" y="2045309"/>
                  </a:lnTo>
                  <a:lnTo>
                    <a:pt x="200120" y="2045400"/>
                  </a:lnTo>
                  <a:lnTo>
                    <a:pt x="199689" y="2045560"/>
                  </a:lnTo>
                  <a:lnTo>
                    <a:pt x="199496" y="2045656"/>
                  </a:lnTo>
                  <a:lnTo>
                    <a:pt x="199333" y="2045770"/>
                  </a:lnTo>
                  <a:lnTo>
                    <a:pt x="199020" y="2046016"/>
                  </a:lnTo>
                  <a:lnTo>
                    <a:pt x="198873" y="2046153"/>
                  </a:lnTo>
                  <a:lnTo>
                    <a:pt x="198733" y="2046290"/>
                  </a:lnTo>
                  <a:lnTo>
                    <a:pt x="198638" y="2046409"/>
                  </a:lnTo>
                  <a:lnTo>
                    <a:pt x="198547" y="2046527"/>
                  </a:lnTo>
                  <a:lnTo>
                    <a:pt x="198374" y="2046774"/>
                  </a:lnTo>
                  <a:lnTo>
                    <a:pt x="198083" y="2047230"/>
                  </a:lnTo>
                  <a:lnTo>
                    <a:pt x="197981" y="2047399"/>
                  </a:lnTo>
                  <a:lnTo>
                    <a:pt x="197897" y="2047572"/>
                  </a:lnTo>
                  <a:lnTo>
                    <a:pt x="197829" y="2047750"/>
                  </a:lnTo>
                  <a:lnTo>
                    <a:pt x="197792" y="2047910"/>
                  </a:lnTo>
                  <a:lnTo>
                    <a:pt x="197758" y="2048238"/>
                  </a:lnTo>
                  <a:lnTo>
                    <a:pt x="197735" y="2048567"/>
                  </a:lnTo>
                  <a:lnTo>
                    <a:pt x="197674" y="2048945"/>
                  </a:lnTo>
                  <a:lnTo>
                    <a:pt x="197648" y="2049133"/>
                  </a:lnTo>
                  <a:lnTo>
                    <a:pt x="197629" y="2049320"/>
                  </a:lnTo>
                  <a:lnTo>
                    <a:pt x="197633" y="2049507"/>
                  </a:lnTo>
                  <a:lnTo>
                    <a:pt x="197659" y="2049712"/>
                  </a:lnTo>
                  <a:lnTo>
                    <a:pt x="197693" y="2049926"/>
                  </a:lnTo>
                  <a:lnTo>
                    <a:pt x="197750" y="2050136"/>
                  </a:lnTo>
                  <a:lnTo>
                    <a:pt x="197829" y="2050319"/>
                  </a:lnTo>
                  <a:lnTo>
                    <a:pt x="197943" y="2050451"/>
                  </a:lnTo>
                  <a:lnTo>
                    <a:pt x="198090" y="2050515"/>
                  </a:lnTo>
                  <a:lnTo>
                    <a:pt x="198279" y="2050529"/>
                  </a:lnTo>
                  <a:lnTo>
                    <a:pt x="198476" y="2050524"/>
                  </a:lnTo>
                  <a:lnTo>
                    <a:pt x="198672" y="2050538"/>
                  </a:lnTo>
                  <a:lnTo>
                    <a:pt x="198835" y="2050593"/>
                  </a:lnTo>
                  <a:lnTo>
                    <a:pt x="198967" y="2050693"/>
                  </a:lnTo>
                  <a:lnTo>
                    <a:pt x="199080" y="2050825"/>
                  </a:lnTo>
                  <a:lnTo>
                    <a:pt x="199186" y="2050976"/>
                  </a:lnTo>
                  <a:lnTo>
                    <a:pt x="199273" y="2051136"/>
                  </a:lnTo>
                  <a:lnTo>
                    <a:pt x="199352" y="2051295"/>
                  </a:lnTo>
                  <a:lnTo>
                    <a:pt x="199405" y="2051437"/>
                  </a:lnTo>
                  <a:lnTo>
                    <a:pt x="199451" y="2051583"/>
                  </a:lnTo>
                  <a:lnTo>
                    <a:pt x="199488" y="2051733"/>
                  </a:lnTo>
                  <a:lnTo>
                    <a:pt x="199541" y="2052034"/>
                  </a:lnTo>
                  <a:lnTo>
                    <a:pt x="199564" y="2052203"/>
                  </a:lnTo>
                  <a:lnTo>
                    <a:pt x="199583" y="2052377"/>
                  </a:lnTo>
                  <a:lnTo>
                    <a:pt x="199594" y="2052550"/>
                  </a:lnTo>
                  <a:lnTo>
                    <a:pt x="199606" y="2052892"/>
                  </a:lnTo>
                  <a:lnTo>
                    <a:pt x="199632" y="2053371"/>
                  </a:lnTo>
                  <a:lnTo>
                    <a:pt x="199636" y="2053613"/>
                  </a:lnTo>
                  <a:lnTo>
                    <a:pt x="199624" y="2053850"/>
                  </a:lnTo>
                  <a:lnTo>
                    <a:pt x="199587" y="2054078"/>
                  </a:lnTo>
                  <a:lnTo>
                    <a:pt x="199507" y="2054339"/>
                  </a:lnTo>
                  <a:lnTo>
                    <a:pt x="199402" y="2054599"/>
                  </a:lnTo>
                  <a:lnTo>
                    <a:pt x="199273" y="2054850"/>
                  </a:lnTo>
                  <a:lnTo>
                    <a:pt x="199122" y="2055082"/>
                  </a:lnTo>
                  <a:lnTo>
                    <a:pt x="198952" y="2055292"/>
                  </a:lnTo>
                  <a:lnTo>
                    <a:pt x="198838" y="2055393"/>
                  </a:lnTo>
                  <a:lnTo>
                    <a:pt x="198733" y="2055507"/>
                  </a:lnTo>
                  <a:lnTo>
                    <a:pt x="198638" y="2055630"/>
                  </a:lnTo>
                  <a:lnTo>
                    <a:pt x="198551" y="2055757"/>
                  </a:lnTo>
                  <a:lnTo>
                    <a:pt x="198476" y="2055890"/>
                  </a:lnTo>
                  <a:lnTo>
                    <a:pt x="198419" y="2056045"/>
                  </a:lnTo>
                  <a:lnTo>
                    <a:pt x="198377" y="2056209"/>
                  </a:lnTo>
                  <a:lnTo>
                    <a:pt x="198177" y="2057382"/>
                  </a:lnTo>
                  <a:lnTo>
                    <a:pt x="198052" y="2057834"/>
                  </a:lnTo>
                  <a:lnTo>
                    <a:pt x="198007" y="2057975"/>
                  </a:lnTo>
                  <a:lnTo>
                    <a:pt x="197943" y="2058107"/>
                  </a:lnTo>
                  <a:lnTo>
                    <a:pt x="197863" y="2058226"/>
                  </a:lnTo>
                  <a:lnTo>
                    <a:pt x="197746" y="2058313"/>
                  </a:lnTo>
                  <a:lnTo>
                    <a:pt x="197591" y="2058372"/>
                  </a:lnTo>
                  <a:lnTo>
                    <a:pt x="197433" y="2058427"/>
                  </a:lnTo>
                  <a:lnTo>
                    <a:pt x="197293" y="2058490"/>
                  </a:lnTo>
                  <a:lnTo>
                    <a:pt x="197202" y="2058582"/>
                  </a:lnTo>
                  <a:lnTo>
                    <a:pt x="197168" y="2058719"/>
                  </a:lnTo>
                  <a:lnTo>
                    <a:pt x="197168" y="2058883"/>
                  </a:lnTo>
                  <a:lnTo>
                    <a:pt x="197202" y="2059056"/>
                  </a:lnTo>
                  <a:lnTo>
                    <a:pt x="197259" y="2059221"/>
                  </a:lnTo>
                  <a:lnTo>
                    <a:pt x="197331" y="2059357"/>
                  </a:lnTo>
                  <a:lnTo>
                    <a:pt x="197436" y="2059476"/>
                  </a:lnTo>
                  <a:lnTo>
                    <a:pt x="197493" y="2059531"/>
                  </a:lnTo>
                  <a:lnTo>
                    <a:pt x="197595" y="2059604"/>
                  </a:lnTo>
                  <a:lnTo>
                    <a:pt x="197701" y="2059663"/>
                  </a:lnTo>
                  <a:lnTo>
                    <a:pt x="197810" y="2059709"/>
                  </a:lnTo>
                  <a:lnTo>
                    <a:pt x="197958" y="2059732"/>
                  </a:lnTo>
                  <a:lnTo>
                    <a:pt x="198124" y="2059713"/>
                  </a:lnTo>
                  <a:lnTo>
                    <a:pt x="198468" y="2059631"/>
                  </a:lnTo>
                  <a:lnTo>
                    <a:pt x="198638" y="2059613"/>
                  </a:lnTo>
                  <a:lnTo>
                    <a:pt x="198865" y="2059604"/>
                  </a:lnTo>
                  <a:lnTo>
                    <a:pt x="199095" y="2059608"/>
                  </a:lnTo>
                  <a:lnTo>
                    <a:pt x="199205" y="2059622"/>
                  </a:lnTo>
                  <a:lnTo>
                    <a:pt x="199326" y="2059649"/>
                  </a:lnTo>
                  <a:lnTo>
                    <a:pt x="199443" y="2059681"/>
                  </a:lnTo>
                  <a:lnTo>
                    <a:pt x="199681" y="2059768"/>
                  </a:lnTo>
                  <a:lnTo>
                    <a:pt x="199802" y="2059805"/>
                  </a:lnTo>
                  <a:lnTo>
                    <a:pt x="199995" y="2059850"/>
                  </a:lnTo>
                  <a:lnTo>
                    <a:pt x="200384" y="2059923"/>
                  </a:lnTo>
                  <a:lnTo>
                    <a:pt x="200577" y="2059969"/>
                  </a:lnTo>
                  <a:lnTo>
                    <a:pt x="200766" y="2060024"/>
                  </a:lnTo>
                  <a:lnTo>
                    <a:pt x="200985" y="2060110"/>
                  </a:lnTo>
                  <a:lnTo>
                    <a:pt x="201204" y="2060211"/>
                  </a:lnTo>
                  <a:lnTo>
                    <a:pt x="201627" y="2060439"/>
                  </a:lnTo>
                  <a:lnTo>
                    <a:pt x="201839" y="2060557"/>
                  </a:lnTo>
                  <a:lnTo>
                    <a:pt x="201979" y="2060626"/>
                  </a:lnTo>
                  <a:lnTo>
                    <a:pt x="202130" y="2060690"/>
                  </a:lnTo>
                  <a:lnTo>
                    <a:pt x="202278" y="2060758"/>
                  </a:lnTo>
                  <a:lnTo>
                    <a:pt x="202410" y="2060840"/>
                  </a:lnTo>
                  <a:lnTo>
                    <a:pt x="202516" y="2060941"/>
                  </a:lnTo>
                  <a:lnTo>
                    <a:pt x="202584" y="2061064"/>
                  </a:lnTo>
                  <a:lnTo>
                    <a:pt x="202625" y="2061205"/>
                  </a:lnTo>
                  <a:lnTo>
                    <a:pt x="202686" y="2061511"/>
                  </a:lnTo>
                  <a:lnTo>
                    <a:pt x="202727" y="2061662"/>
                  </a:lnTo>
                  <a:lnTo>
                    <a:pt x="202818" y="2061849"/>
                  </a:lnTo>
                  <a:lnTo>
                    <a:pt x="203041" y="2062214"/>
                  </a:lnTo>
                  <a:lnTo>
                    <a:pt x="203128" y="2062396"/>
                  </a:lnTo>
                  <a:lnTo>
                    <a:pt x="203166" y="2062583"/>
                  </a:lnTo>
                  <a:lnTo>
                    <a:pt x="203158" y="2062725"/>
                  </a:lnTo>
                  <a:lnTo>
                    <a:pt x="203124" y="2062866"/>
                  </a:lnTo>
                  <a:lnTo>
                    <a:pt x="203033" y="2063154"/>
                  </a:lnTo>
                  <a:lnTo>
                    <a:pt x="203011" y="2063295"/>
                  </a:lnTo>
                  <a:lnTo>
                    <a:pt x="203007" y="2063455"/>
                  </a:lnTo>
                  <a:lnTo>
                    <a:pt x="203014" y="2063614"/>
                  </a:lnTo>
                  <a:lnTo>
                    <a:pt x="203030" y="2063779"/>
                  </a:lnTo>
                  <a:lnTo>
                    <a:pt x="203052" y="2063938"/>
                  </a:lnTo>
                  <a:lnTo>
                    <a:pt x="203082" y="2064098"/>
                  </a:lnTo>
                  <a:lnTo>
                    <a:pt x="203128" y="2064290"/>
                  </a:lnTo>
                  <a:lnTo>
                    <a:pt x="203188" y="2064481"/>
                  </a:lnTo>
                  <a:lnTo>
                    <a:pt x="203256" y="2064673"/>
                  </a:lnTo>
                  <a:lnTo>
                    <a:pt x="203408" y="2065047"/>
                  </a:lnTo>
                  <a:lnTo>
                    <a:pt x="203483" y="2065220"/>
                  </a:lnTo>
                  <a:lnTo>
                    <a:pt x="203566" y="2065394"/>
                  </a:lnTo>
                  <a:lnTo>
                    <a:pt x="203740" y="2065736"/>
                  </a:lnTo>
                  <a:lnTo>
                    <a:pt x="203816" y="2065914"/>
                  </a:lnTo>
                  <a:lnTo>
                    <a:pt x="203899" y="2066115"/>
                  </a:lnTo>
                  <a:lnTo>
                    <a:pt x="204042" y="2066521"/>
                  </a:lnTo>
                  <a:lnTo>
                    <a:pt x="204197" y="2066922"/>
                  </a:lnTo>
                  <a:lnTo>
                    <a:pt x="204315" y="2067178"/>
                  </a:lnTo>
                  <a:lnTo>
                    <a:pt x="204500" y="2067557"/>
                  </a:lnTo>
                  <a:lnTo>
                    <a:pt x="204556" y="2067698"/>
                  </a:lnTo>
                  <a:lnTo>
                    <a:pt x="204609" y="2067853"/>
                  </a:lnTo>
                  <a:lnTo>
                    <a:pt x="204666" y="2068004"/>
                  </a:lnTo>
                  <a:lnTo>
                    <a:pt x="204738" y="2068132"/>
                  </a:lnTo>
                  <a:lnTo>
                    <a:pt x="204829" y="2068218"/>
                  </a:lnTo>
                  <a:lnTo>
                    <a:pt x="204927" y="2068250"/>
                  </a:lnTo>
                  <a:lnTo>
                    <a:pt x="205036" y="2068259"/>
                  </a:lnTo>
                  <a:lnTo>
                    <a:pt x="205153" y="2068255"/>
                  </a:lnTo>
                  <a:lnTo>
                    <a:pt x="205267" y="2068259"/>
                  </a:lnTo>
                  <a:lnTo>
                    <a:pt x="205369" y="2068287"/>
                  </a:lnTo>
                  <a:lnTo>
                    <a:pt x="205467" y="2068346"/>
                  </a:lnTo>
                  <a:lnTo>
                    <a:pt x="205558" y="2068419"/>
                  </a:lnTo>
                  <a:lnTo>
                    <a:pt x="205641" y="2068506"/>
                  </a:lnTo>
                  <a:lnTo>
                    <a:pt x="205717" y="2068597"/>
                  </a:lnTo>
                  <a:lnTo>
                    <a:pt x="205788" y="2068693"/>
                  </a:lnTo>
                  <a:lnTo>
                    <a:pt x="205841" y="2068779"/>
                  </a:lnTo>
                  <a:lnTo>
                    <a:pt x="205887" y="2068871"/>
                  </a:lnTo>
                  <a:lnTo>
                    <a:pt x="205970" y="2069062"/>
                  </a:lnTo>
                  <a:lnTo>
                    <a:pt x="206060" y="2069281"/>
                  </a:lnTo>
                  <a:lnTo>
                    <a:pt x="206110" y="2069409"/>
                  </a:lnTo>
                  <a:lnTo>
                    <a:pt x="206249" y="2069801"/>
                  </a:lnTo>
                  <a:lnTo>
                    <a:pt x="206178" y="2070039"/>
                  </a:lnTo>
                  <a:lnTo>
                    <a:pt x="205910" y="2070559"/>
                  </a:lnTo>
                  <a:lnTo>
                    <a:pt x="205245" y="2071330"/>
                  </a:lnTo>
                  <a:lnTo>
                    <a:pt x="204518" y="2071974"/>
                  </a:lnTo>
                  <a:lnTo>
                    <a:pt x="204322" y="2072101"/>
                  </a:lnTo>
                  <a:lnTo>
                    <a:pt x="203668" y="2072220"/>
                  </a:lnTo>
                  <a:lnTo>
                    <a:pt x="203143" y="2072535"/>
                  </a:lnTo>
                  <a:lnTo>
                    <a:pt x="202690" y="2072594"/>
                  </a:lnTo>
                  <a:lnTo>
                    <a:pt x="201967" y="2072840"/>
                  </a:lnTo>
                  <a:lnTo>
                    <a:pt x="200464" y="2073534"/>
                  </a:lnTo>
                  <a:lnTo>
                    <a:pt x="195619" y="2075405"/>
                  </a:lnTo>
                  <a:lnTo>
                    <a:pt x="193593" y="2076089"/>
                  </a:lnTo>
                  <a:lnTo>
                    <a:pt x="193445" y="2076244"/>
                  </a:lnTo>
                  <a:lnTo>
                    <a:pt x="193283" y="2076381"/>
                  </a:lnTo>
                  <a:lnTo>
                    <a:pt x="193200" y="2076445"/>
                  </a:lnTo>
                  <a:lnTo>
                    <a:pt x="193128" y="2076491"/>
                  </a:lnTo>
                  <a:lnTo>
                    <a:pt x="193053" y="2076527"/>
                  </a:lnTo>
                  <a:lnTo>
                    <a:pt x="192830" y="2076650"/>
                  </a:lnTo>
                  <a:lnTo>
                    <a:pt x="192765" y="2076696"/>
                  </a:lnTo>
                  <a:lnTo>
                    <a:pt x="192701" y="2076746"/>
                  </a:lnTo>
                  <a:lnTo>
                    <a:pt x="192580" y="2076847"/>
                  </a:lnTo>
                  <a:lnTo>
                    <a:pt x="192524" y="2076901"/>
                  </a:lnTo>
                  <a:lnTo>
                    <a:pt x="192471" y="2076988"/>
                  </a:lnTo>
                  <a:lnTo>
                    <a:pt x="192433" y="2077093"/>
                  </a:lnTo>
                  <a:lnTo>
                    <a:pt x="192403" y="2077198"/>
                  </a:lnTo>
                  <a:lnTo>
                    <a:pt x="192388" y="2077307"/>
                  </a:lnTo>
                  <a:lnTo>
                    <a:pt x="192388" y="2077412"/>
                  </a:lnTo>
                  <a:lnTo>
                    <a:pt x="192433" y="2077535"/>
                  </a:lnTo>
                  <a:lnTo>
                    <a:pt x="192524" y="2077659"/>
                  </a:lnTo>
                  <a:lnTo>
                    <a:pt x="192633" y="2077782"/>
                  </a:lnTo>
                  <a:lnTo>
                    <a:pt x="192724" y="2077905"/>
                  </a:lnTo>
                  <a:lnTo>
                    <a:pt x="192773" y="2078033"/>
                  </a:lnTo>
                  <a:lnTo>
                    <a:pt x="192762" y="2078161"/>
                  </a:lnTo>
                  <a:lnTo>
                    <a:pt x="192713" y="2078293"/>
                  </a:lnTo>
                  <a:lnTo>
                    <a:pt x="192645" y="2078430"/>
                  </a:lnTo>
                  <a:lnTo>
                    <a:pt x="192584" y="2078567"/>
                  </a:lnTo>
                  <a:lnTo>
                    <a:pt x="192546" y="2078704"/>
                  </a:lnTo>
                  <a:lnTo>
                    <a:pt x="192546" y="2078840"/>
                  </a:lnTo>
                  <a:lnTo>
                    <a:pt x="192595" y="2079114"/>
                  </a:lnTo>
                  <a:lnTo>
                    <a:pt x="192611" y="2079251"/>
                  </a:lnTo>
                  <a:lnTo>
                    <a:pt x="192595" y="2079379"/>
                  </a:lnTo>
                  <a:lnTo>
                    <a:pt x="192558" y="2079484"/>
                  </a:lnTo>
                  <a:lnTo>
                    <a:pt x="192509" y="2079593"/>
                  </a:lnTo>
                  <a:lnTo>
                    <a:pt x="192444" y="2079694"/>
                  </a:lnTo>
                  <a:lnTo>
                    <a:pt x="192376" y="2079785"/>
                  </a:lnTo>
                  <a:lnTo>
                    <a:pt x="192297" y="2079863"/>
                  </a:lnTo>
                  <a:lnTo>
                    <a:pt x="191763" y="2080241"/>
                  </a:lnTo>
                  <a:lnTo>
                    <a:pt x="190381" y="2081131"/>
                  </a:lnTo>
                  <a:lnTo>
                    <a:pt x="189795" y="2081313"/>
                  </a:lnTo>
                  <a:lnTo>
                    <a:pt x="189595" y="2081441"/>
                  </a:lnTo>
                  <a:lnTo>
                    <a:pt x="189465" y="2081441"/>
                  </a:lnTo>
                  <a:lnTo>
                    <a:pt x="189074" y="2081692"/>
                  </a:lnTo>
                  <a:lnTo>
                    <a:pt x="187890" y="2082263"/>
                  </a:lnTo>
                  <a:lnTo>
                    <a:pt x="187176" y="2082377"/>
                  </a:lnTo>
                  <a:lnTo>
                    <a:pt x="186200" y="2082363"/>
                  </a:lnTo>
                  <a:lnTo>
                    <a:pt x="186008" y="2082290"/>
                  </a:lnTo>
                  <a:lnTo>
                    <a:pt x="184969" y="2082144"/>
                  </a:lnTo>
                  <a:lnTo>
                    <a:pt x="183158" y="2081715"/>
                  </a:lnTo>
                  <a:lnTo>
                    <a:pt x="182769" y="2081711"/>
                  </a:lnTo>
                  <a:lnTo>
                    <a:pt x="182573" y="2081775"/>
                  </a:lnTo>
                  <a:lnTo>
                    <a:pt x="181987" y="2081825"/>
                  </a:lnTo>
                  <a:lnTo>
                    <a:pt x="181402" y="2081948"/>
                  </a:lnTo>
                  <a:lnTo>
                    <a:pt x="180615" y="2082327"/>
                  </a:lnTo>
                  <a:lnTo>
                    <a:pt x="179825" y="2082769"/>
                  </a:lnTo>
                  <a:lnTo>
                    <a:pt x="177845" y="2084562"/>
                  </a:lnTo>
                  <a:lnTo>
                    <a:pt x="177312" y="2085270"/>
                  </a:lnTo>
                  <a:lnTo>
                    <a:pt x="176300" y="2087346"/>
                  </a:lnTo>
                  <a:lnTo>
                    <a:pt x="175951" y="2088450"/>
                  </a:lnTo>
                  <a:lnTo>
                    <a:pt x="175922" y="2090152"/>
                  </a:lnTo>
                  <a:lnTo>
                    <a:pt x="176232" y="2090878"/>
                  </a:lnTo>
                  <a:lnTo>
                    <a:pt x="177637" y="2092338"/>
                  </a:lnTo>
                  <a:lnTo>
                    <a:pt x="178204" y="2093132"/>
                  </a:lnTo>
                  <a:lnTo>
                    <a:pt x="178458" y="2093529"/>
                  </a:lnTo>
                  <a:lnTo>
                    <a:pt x="178575" y="2094318"/>
                  </a:lnTo>
                  <a:lnTo>
                    <a:pt x="178745" y="2095692"/>
                  </a:lnTo>
                  <a:lnTo>
                    <a:pt x="178798" y="2096349"/>
                  </a:lnTo>
                  <a:lnTo>
                    <a:pt x="178851" y="2097070"/>
                  </a:lnTo>
                  <a:lnTo>
                    <a:pt x="178779" y="2097330"/>
                  </a:lnTo>
                  <a:lnTo>
                    <a:pt x="178770" y="2097850"/>
                  </a:lnTo>
                  <a:lnTo>
                    <a:pt x="178487" y="2098959"/>
                  </a:lnTo>
                  <a:lnTo>
                    <a:pt x="178219" y="2099543"/>
                  </a:lnTo>
                  <a:lnTo>
                    <a:pt x="177890" y="2099798"/>
                  </a:lnTo>
                  <a:lnTo>
                    <a:pt x="177951" y="2099931"/>
                  </a:lnTo>
                  <a:lnTo>
                    <a:pt x="177626" y="2100054"/>
                  </a:lnTo>
                  <a:lnTo>
                    <a:pt x="176776" y="2100301"/>
                  </a:lnTo>
                  <a:lnTo>
                    <a:pt x="176258" y="2100291"/>
                  </a:lnTo>
                  <a:lnTo>
                    <a:pt x="175800" y="2100346"/>
                  </a:lnTo>
                  <a:lnTo>
                    <a:pt x="173979" y="2100378"/>
                  </a:lnTo>
                  <a:lnTo>
                    <a:pt x="168972" y="2100615"/>
                  </a:lnTo>
                  <a:lnTo>
                    <a:pt x="167153" y="2100584"/>
                  </a:lnTo>
                  <a:lnTo>
                    <a:pt x="166897" y="2100510"/>
                  </a:lnTo>
                  <a:lnTo>
                    <a:pt x="165276" y="2100223"/>
                  </a:lnTo>
                  <a:lnTo>
                    <a:pt x="165018" y="2100086"/>
                  </a:lnTo>
                  <a:lnTo>
                    <a:pt x="163469" y="2099534"/>
                  </a:lnTo>
                  <a:lnTo>
                    <a:pt x="162629" y="2099324"/>
                  </a:lnTo>
                  <a:lnTo>
                    <a:pt x="161783" y="2099306"/>
                  </a:lnTo>
                  <a:lnTo>
                    <a:pt x="161130" y="2099557"/>
                  </a:lnTo>
                  <a:lnTo>
                    <a:pt x="159614" y="2100643"/>
                  </a:lnTo>
                  <a:lnTo>
                    <a:pt x="159085" y="2101154"/>
                  </a:lnTo>
                  <a:lnTo>
                    <a:pt x="158692" y="2101409"/>
                  </a:lnTo>
                  <a:lnTo>
                    <a:pt x="158163" y="2101989"/>
                  </a:lnTo>
                  <a:lnTo>
                    <a:pt x="157823" y="2102632"/>
                  </a:lnTo>
                  <a:lnTo>
                    <a:pt x="157755" y="2102897"/>
                  </a:lnTo>
                  <a:lnTo>
                    <a:pt x="157351" y="2103609"/>
                  </a:lnTo>
                  <a:lnTo>
                    <a:pt x="156826" y="2103987"/>
                  </a:lnTo>
                  <a:lnTo>
                    <a:pt x="156500" y="2104047"/>
                  </a:lnTo>
                  <a:lnTo>
                    <a:pt x="155918" y="2103905"/>
                  </a:lnTo>
                  <a:lnTo>
                    <a:pt x="155336" y="2103636"/>
                  </a:lnTo>
                  <a:lnTo>
                    <a:pt x="155208" y="2103504"/>
                  </a:lnTo>
                  <a:lnTo>
                    <a:pt x="154436" y="2103029"/>
                  </a:lnTo>
                  <a:lnTo>
                    <a:pt x="153798" y="2102432"/>
                  </a:lnTo>
                  <a:lnTo>
                    <a:pt x="152517" y="2101624"/>
                  </a:lnTo>
                  <a:lnTo>
                    <a:pt x="152068" y="2101286"/>
                  </a:lnTo>
                  <a:lnTo>
                    <a:pt x="151806" y="2101218"/>
                  </a:lnTo>
                  <a:lnTo>
                    <a:pt x="149940" y="2100332"/>
                  </a:lnTo>
                  <a:lnTo>
                    <a:pt x="149294" y="2100127"/>
                  </a:lnTo>
                  <a:lnTo>
                    <a:pt x="148254" y="2100104"/>
                  </a:lnTo>
                  <a:lnTo>
                    <a:pt x="147797" y="2100227"/>
                  </a:lnTo>
                  <a:lnTo>
                    <a:pt x="147408" y="2100223"/>
                  </a:lnTo>
                  <a:lnTo>
                    <a:pt x="144343" y="2100821"/>
                  </a:lnTo>
                  <a:lnTo>
                    <a:pt x="143363" y="2101127"/>
                  </a:lnTo>
                  <a:lnTo>
                    <a:pt x="142445" y="2101505"/>
                  </a:lnTo>
                  <a:lnTo>
                    <a:pt x="140008" y="2103225"/>
                  </a:lnTo>
                  <a:lnTo>
                    <a:pt x="139792" y="2103563"/>
                  </a:lnTo>
                  <a:lnTo>
                    <a:pt x="139660" y="2103627"/>
                  </a:lnTo>
                  <a:lnTo>
                    <a:pt x="139532" y="2103709"/>
                  </a:lnTo>
                  <a:lnTo>
                    <a:pt x="139411" y="2103800"/>
                  </a:lnTo>
                  <a:lnTo>
                    <a:pt x="139301" y="2103905"/>
                  </a:lnTo>
                  <a:lnTo>
                    <a:pt x="139203" y="2104019"/>
                  </a:lnTo>
                  <a:lnTo>
                    <a:pt x="139131" y="2104129"/>
                  </a:lnTo>
                  <a:lnTo>
                    <a:pt x="139067" y="2104248"/>
                  </a:lnTo>
                  <a:lnTo>
                    <a:pt x="139010" y="2104375"/>
                  </a:lnTo>
                  <a:lnTo>
                    <a:pt x="138965" y="2104503"/>
                  </a:lnTo>
                  <a:lnTo>
                    <a:pt x="138931" y="2104635"/>
                  </a:lnTo>
                  <a:lnTo>
                    <a:pt x="138912" y="2104814"/>
                  </a:lnTo>
                  <a:lnTo>
                    <a:pt x="138916" y="2104991"/>
                  </a:lnTo>
                  <a:lnTo>
                    <a:pt x="138935" y="2105178"/>
                  </a:lnTo>
                  <a:lnTo>
                    <a:pt x="138961" y="2105366"/>
                  </a:lnTo>
                  <a:lnTo>
                    <a:pt x="138995" y="2105694"/>
                  </a:lnTo>
                  <a:lnTo>
                    <a:pt x="139033" y="2105986"/>
                  </a:lnTo>
                  <a:lnTo>
                    <a:pt x="139044" y="2106128"/>
                  </a:lnTo>
                  <a:lnTo>
                    <a:pt x="139033" y="2106269"/>
                  </a:lnTo>
                  <a:lnTo>
                    <a:pt x="138999" y="2106410"/>
                  </a:lnTo>
                  <a:lnTo>
                    <a:pt x="138946" y="2106548"/>
                  </a:lnTo>
                  <a:lnTo>
                    <a:pt x="138886" y="2106680"/>
                  </a:lnTo>
                  <a:lnTo>
                    <a:pt x="138818" y="2106817"/>
                  </a:lnTo>
                  <a:lnTo>
                    <a:pt x="138678" y="2107141"/>
                  </a:lnTo>
                  <a:lnTo>
                    <a:pt x="138508" y="2107510"/>
                  </a:lnTo>
                  <a:lnTo>
                    <a:pt x="138425" y="2107702"/>
                  </a:lnTo>
                  <a:lnTo>
                    <a:pt x="138299" y="2108022"/>
                  </a:lnTo>
                  <a:lnTo>
                    <a:pt x="138239" y="2108149"/>
                  </a:lnTo>
                  <a:lnTo>
                    <a:pt x="138190" y="2108281"/>
                  </a:lnTo>
                  <a:lnTo>
                    <a:pt x="138152" y="2108409"/>
                  </a:lnTo>
                  <a:lnTo>
                    <a:pt x="138144" y="2108542"/>
                  </a:lnTo>
                  <a:lnTo>
                    <a:pt x="138157" y="2108624"/>
                  </a:lnTo>
                  <a:lnTo>
                    <a:pt x="138178" y="2108710"/>
                  </a:lnTo>
                  <a:lnTo>
                    <a:pt x="138239" y="2108879"/>
                  </a:lnTo>
                  <a:lnTo>
                    <a:pt x="138303" y="2109085"/>
                  </a:lnTo>
                  <a:lnTo>
                    <a:pt x="138348" y="2109208"/>
                  </a:lnTo>
                  <a:lnTo>
                    <a:pt x="138386" y="2109326"/>
                  </a:lnTo>
                  <a:lnTo>
                    <a:pt x="138406" y="2109436"/>
                  </a:lnTo>
                  <a:lnTo>
                    <a:pt x="138386" y="2109523"/>
                  </a:lnTo>
                  <a:lnTo>
                    <a:pt x="138337" y="2109582"/>
                  </a:lnTo>
                  <a:lnTo>
                    <a:pt x="138269" y="2109632"/>
                  </a:lnTo>
                  <a:lnTo>
                    <a:pt x="138190" y="2109673"/>
                  </a:lnTo>
                  <a:lnTo>
                    <a:pt x="138023" y="2109746"/>
                  </a:lnTo>
                  <a:lnTo>
                    <a:pt x="137918" y="2109788"/>
                  </a:lnTo>
                  <a:lnTo>
                    <a:pt x="137578" y="2109865"/>
                  </a:lnTo>
                  <a:lnTo>
                    <a:pt x="137468" y="2109901"/>
                  </a:lnTo>
                  <a:lnTo>
                    <a:pt x="137362" y="2109942"/>
                  </a:lnTo>
                  <a:lnTo>
                    <a:pt x="137256" y="2109993"/>
                  </a:lnTo>
                  <a:lnTo>
                    <a:pt x="137049" y="2110102"/>
                  </a:lnTo>
                  <a:lnTo>
                    <a:pt x="136943" y="2110153"/>
                  </a:lnTo>
                  <a:lnTo>
                    <a:pt x="136803" y="2110207"/>
                  </a:lnTo>
                  <a:lnTo>
                    <a:pt x="136660" y="2110253"/>
                  </a:lnTo>
                  <a:lnTo>
                    <a:pt x="136520" y="2110303"/>
                  </a:lnTo>
                  <a:lnTo>
                    <a:pt x="136380" y="2110358"/>
                  </a:lnTo>
                  <a:lnTo>
                    <a:pt x="136255" y="2110431"/>
                  </a:lnTo>
                  <a:lnTo>
                    <a:pt x="136195" y="2110481"/>
                  </a:lnTo>
                  <a:lnTo>
                    <a:pt x="136078" y="2110595"/>
                  </a:lnTo>
                  <a:lnTo>
                    <a:pt x="136021" y="2110645"/>
                  </a:lnTo>
                  <a:lnTo>
                    <a:pt x="135957" y="2110687"/>
                  </a:lnTo>
                  <a:lnTo>
                    <a:pt x="135810" y="2110728"/>
                  </a:lnTo>
                  <a:lnTo>
                    <a:pt x="135636" y="2110718"/>
                  </a:lnTo>
                  <a:lnTo>
                    <a:pt x="135079" y="2110604"/>
                  </a:lnTo>
                  <a:lnTo>
                    <a:pt x="134902" y="2110581"/>
                  </a:lnTo>
                  <a:lnTo>
                    <a:pt x="134554" y="2110527"/>
                  </a:lnTo>
                  <a:lnTo>
                    <a:pt x="134377" y="2110495"/>
                  </a:lnTo>
                  <a:lnTo>
                    <a:pt x="134203" y="2110458"/>
                  </a:lnTo>
                  <a:lnTo>
                    <a:pt x="134033" y="2110417"/>
                  </a:lnTo>
                  <a:lnTo>
                    <a:pt x="133697" y="2110317"/>
                  </a:lnTo>
                  <a:lnTo>
                    <a:pt x="133531" y="2110262"/>
                  </a:lnTo>
                  <a:lnTo>
                    <a:pt x="133363" y="2110212"/>
                  </a:lnTo>
                  <a:lnTo>
                    <a:pt x="132910" y="2110102"/>
                  </a:lnTo>
                  <a:lnTo>
                    <a:pt x="132763" y="2110057"/>
                  </a:lnTo>
                  <a:lnTo>
                    <a:pt x="132619" y="2110002"/>
                  </a:lnTo>
                  <a:lnTo>
                    <a:pt x="132430" y="2109911"/>
                  </a:lnTo>
                  <a:lnTo>
                    <a:pt x="132245" y="2109801"/>
                  </a:lnTo>
                  <a:lnTo>
                    <a:pt x="132068" y="2109682"/>
                  </a:lnTo>
                  <a:lnTo>
                    <a:pt x="131720" y="2109431"/>
                  </a:lnTo>
                  <a:lnTo>
                    <a:pt x="131531" y="2109285"/>
                  </a:lnTo>
                  <a:lnTo>
                    <a:pt x="131346" y="2109135"/>
                  </a:lnTo>
                  <a:lnTo>
                    <a:pt x="131165" y="2108980"/>
                  </a:lnTo>
                  <a:lnTo>
                    <a:pt x="130983" y="2108834"/>
                  </a:lnTo>
                  <a:lnTo>
                    <a:pt x="130787" y="2108697"/>
                  </a:lnTo>
                  <a:lnTo>
                    <a:pt x="130655" y="2108615"/>
                  </a:lnTo>
                  <a:lnTo>
                    <a:pt x="130521" y="2108542"/>
                  </a:lnTo>
                  <a:lnTo>
                    <a:pt x="130247" y="2108400"/>
                  </a:lnTo>
                  <a:lnTo>
                    <a:pt x="129943" y="2108227"/>
                  </a:lnTo>
                  <a:lnTo>
                    <a:pt x="129441" y="2107925"/>
                  </a:lnTo>
                  <a:lnTo>
                    <a:pt x="129161" y="2107739"/>
                  </a:lnTo>
                  <a:lnTo>
                    <a:pt x="129048" y="2107652"/>
                  </a:lnTo>
                  <a:lnTo>
                    <a:pt x="128818" y="2107488"/>
                  </a:lnTo>
                  <a:lnTo>
                    <a:pt x="128697" y="2107414"/>
                  </a:lnTo>
                  <a:lnTo>
                    <a:pt x="128504" y="2107323"/>
                  </a:lnTo>
                  <a:lnTo>
                    <a:pt x="128300" y="2107246"/>
                  </a:lnTo>
                  <a:lnTo>
                    <a:pt x="128089" y="2107182"/>
                  </a:lnTo>
                  <a:lnTo>
                    <a:pt x="127662" y="2107068"/>
                  </a:lnTo>
                  <a:lnTo>
                    <a:pt x="127215" y="2106958"/>
                  </a:lnTo>
                  <a:lnTo>
                    <a:pt x="127068" y="2106926"/>
                  </a:lnTo>
                  <a:lnTo>
                    <a:pt x="126376" y="2106753"/>
                  </a:lnTo>
                  <a:lnTo>
                    <a:pt x="126195" y="2106712"/>
                  </a:lnTo>
                  <a:lnTo>
                    <a:pt x="126010" y="2106680"/>
                  </a:lnTo>
                  <a:lnTo>
                    <a:pt x="125862" y="2106657"/>
                  </a:lnTo>
                  <a:lnTo>
                    <a:pt x="125715" y="2106643"/>
                  </a:lnTo>
                  <a:lnTo>
                    <a:pt x="125413" y="2106630"/>
                  </a:lnTo>
                  <a:lnTo>
                    <a:pt x="125266" y="2106630"/>
                  </a:lnTo>
                  <a:lnTo>
                    <a:pt x="125098" y="2106648"/>
                  </a:lnTo>
                  <a:lnTo>
                    <a:pt x="124888" y="2106680"/>
                  </a:lnTo>
                  <a:lnTo>
                    <a:pt x="124669" y="2106698"/>
                  </a:lnTo>
                  <a:lnTo>
                    <a:pt x="124449" y="2106703"/>
                  </a:lnTo>
                  <a:lnTo>
                    <a:pt x="124229" y="2106693"/>
                  </a:lnTo>
                  <a:lnTo>
                    <a:pt x="124014" y="2106671"/>
                  </a:lnTo>
                  <a:lnTo>
                    <a:pt x="123863" y="2106648"/>
                  </a:lnTo>
                  <a:lnTo>
                    <a:pt x="123708" y="2106616"/>
                  </a:lnTo>
                  <a:lnTo>
                    <a:pt x="123406" y="2106529"/>
                  </a:lnTo>
                  <a:lnTo>
                    <a:pt x="123259" y="2106474"/>
                  </a:lnTo>
                  <a:lnTo>
                    <a:pt x="123141" y="2106420"/>
                  </a:lnTo>
                  <a:lnTo>
                    <a:pt x="122919" y="2106292"/>
                  </a:lnTo>
                  <a:lnTo>
                    <a:pt x="122805" y="2106233"/>
                  </a:lnTo>
                  <a:lnTo>
                    <a:pt x="122643" y="2106182"/>
                  </a:lnTo>
                  <a:lnTo>
                    <a:pt x="122532" y="2106159"/>
                  </a:lnTo>
                  <a:lnTo>
                    <a:pt x="122375" y="2106150"/>
                  </a:lnTo>
                  <a:lnTo>
                    <a:pt x="122211" y="2106159"/>
                  </a:lnTo>
                  <a:lnTo>
                    <a:pt x="122049" y="2106178"/>
                  </a:lnTo>
                  <a:lnTo>
                    <a:pt x="121894" y="2106205"/>
                  </a:lnTo>
                  <a:lnTo>
                    <a:pt x="121735" y="2106242"/>
                  </a:lnTo>
                  <a:lnTo>
                    <a:pt x="121576" y="2106292"/>
                  </a:lnTo>
                  <a:lnTo>
                    <a:pt x="121425" y="2106356"/>
                  </a:lnTo>
                  <a:lnTo>
                    <a:pt x="121282" y="2106433"/>
                  </a:lnTo>
                  <a:lnTo>
                    <a:pt x="121157" y="2106529"/>
                  </a:lnTo>
                  <a:lnTo>
                    <a:pt x="121066" y="2106657"/>
                  </a:lnTo>
                  <a:lnTo>
                    <a:pt x="121002" y="2106817"/>
                  </a:lnTo>
                  <a:lnTo>
                    <a:pt x="120942" y="2106985"/>
                  </a:lnTo>
                  <a:lnTo>
                    <a:pt x="120874" y="2107127"/>
                  </a:lnTo>
                  <a:lnTo>
                    <a:pt x="120779" y="2107223"/>
                  </a:lnTo>
                  <a:lnTo>
                    <a:pt x="120692" y="2107255"/>
                  </a:lnTo>
                  <a:lnTo>
                    <a:pt x="120594" y="2107273"/>
                  </a:lnTo>
                  <a:lnTo>
                    <a:pt x="120492" y="2107282"/>
                  </a:lnTo>
                  <a:lnTo>
                    <a:pt x="120390" y="2107282"/>
                  </a:lnTo>
                  <a:lnTo>
                    <a:pt x="120292" y="2107273"/>
                  </a:lnTo>
                  <a:lnTo>
                    <a:pt x="120126" y="2107232"/>
                  </a:lnTo>
                  <a:lnTo>
                    <a:pt x="119967" y="2107155"/>
                  </a:lnTo>
                  <a:lnTo>
                    <a:pt x="119646" y="2106963"/>
                  </a:lnTo>
                  <a:lnTo>
                    <a:pt x="119475" y="2106894"/>
                  </a:lnTo>
                  <a:lnTo>
                    <a:pt x="119335" y="2106849"/>
                  </a:lnTo>
                  <a:lnTo>
                    <a:pt x="119188" y="2106808"/>
                  </a:lnTo>
                  <a:lnTo>
                    <a:pt x="119041" y="2106775"/>
                  </a:lnTo>
                  <a:lnTo>
                    <a:pt x="118893" y="2106753"/>
                  </a:lnTo>
                  <a:lnTo>
                    <a:pt x="118750" y="2106757"/>
                  </a:lnTo>
                  <a:lnTo>
                    <a:pt x="118572" y="2106789"/>
                  </a:lnTo>
                  <a:lnTo>
                    <a:pt x="118391" y="2106853"/>
                  </a:lnTo>
                  <a:lnTo>
                    <a:pt x="118217" y="2106940"/>
                  </a:lnTo>
                  <a:lnTo>
                    <a:pt x="118058" y="2107049"/>
                  </a:lnTo>
                  <a:lnTo>
                    <a:pt x="117919" y="2107168"/>
                  </a:lnTo>
                  <a:lnTo>
                    <a:pt x="117820" y="2107314"/>
                  </a:lnTo>
                  <a:lnTo>
                    <a:pt x="117752" y="2107492"/>
                  </a:lnTo>
                  <a:lnTo>
                    <a:pt x="117696" y="2107679"/>
                  </a:lnTo>
                  <a:lnTo>
                    <a:pt x="117630" y="2107857"/>
                  </a:lnTo>
                  <a:lnTo>
                    <a:pt x="117537" y="2108017"/>
                  </a:lnTo>
                  <a:lnTo>
                    <a:pt x="117358" y="2108186"/>
                  </a:lnTo>
                  <a:lnTo>
                    <a:pt x="117139" y="2108323"/>
                  </a:lnTo>
                  <a:lnTo>
                    <a:pt x="116901" y="2108446"/>
                  </a:lnTo>
                  <a:lnTo>
                    <a:pt x="116656" y="2108564"/>
                  </a:lnTo>
                  <a:lnTo>
                    <a:pt x="116429" y="2108701"/>
                  </a:lnTo>
                  <a:lnTo>
                    <a:pt x="116308" y="2108783"/>
                  </a:lnTo>
                  <a:lnTo>
                    <a:pt x="116070" y="2108962"/>
                  </a:lnTo>
                  <a:lnTo>
                    <a:pt x="115844" y="2109148"/>
                  </a:lnTo>
                  <a:lnTo>
                    <a:pt x="115715" y="2109281"/>
                  </a:lnTo>
                  <a:lnTo>
                    <a:pt x="115594" y="2109422"/>
                  </a:lnTo>
                  <a:lnTo>
                    <a:pt x="115477" y="2109568"/>
                  </a:lnTo>
                  <a:lnTo>
                    <a:pt x="115352" y="2109710"/>
                  </a:lnTo>
                  <a:lnTo>
                    <a:pt x="115224" y="2109838"/>
                  </a:lnTo>
                  <a:lnTo>
                    <a:pt x="115043" y="2109983"/>
                  </a:lnTo>
                  <a:lnTo>
                    <a:pt x="114850" y="2110121"/>
                  </a:lnTo>
                  <a:lnTo>
                    <a:pt x="114650" y="2110244"/>
                  </a:lnTo>
                  <a:lnTo>
                    <a:pt x="114446" y="2110358"/>
                  </a:lnTo>
                  <a:lnTo>
                    <a:pt x="114237" y="2110463"/>
                  </a:lnTo>
                  <a:lnTo>
                    <a:pt x="114086" y="2110527"/>
                  </a:lnTo>
                  <a:lnTo>
                    <a:pt x="113621" y="2110691"/>
                  </a:lnTo>
                  <a:lnTo>
                    <a:pt x="113470" y="2110750"/>
                  </a:lnTo>
                  <a:lnTo>
                    <a:pt x="112964" y="2111001"/>
                  </a:lnTo>
                  <a:lnTo>
                    <a:pt x="112718" y="2111143"/>
                  </a:lnTo>
                  <a:lnTo>
                    <a:pt x="112480" y="2111289"/>
                  </a:lnTo>
                  <a:lnTo>
                    <a:pt x="112246" y="2111448"/>
                  </a:lnTo>
                  <a:lnTo>
                    <a:pt x="112057" y="2111480"/>
                  </a:lnTo>
                  <a:lnTo>
                    <a:pt x="111822" y="2111489"/>
                  </a:lnTo>
                  <a:lnTo>
                    <a:pt x="111580" y="2111471"/>
                  </a:lnTo>
                  <a:lnTo>
                    <a:pt x="111342" y="2111444"/>
                  </a:lnTo>
                  <a:lnTo>
                    <a:pt x="111100" y="2111407"/>
                  </a:lnTo>
                  <a:lnTo>
                    <a:pt x="110334" y="2111316"/>
                  </a:lnTo>
                  <a:lnTo>
                    <a:pt x="110069" y="2111280"/>
                  </a:lnTo>
                  <a:lnTo>
                    <a:pt x="109808" y="2111252"/>
                  </a:lnTo>
                  <a:lnTo>
                    <a:pt x="109544" y="2111238"/>
                  </a:lnTo>
                  <a:lnTo>
                    <a:pt x="109180" y="2111234"/>
                  </a:lnTo>
                  <a:lnTo>
                    <a:pt x="108814" y="2111243"/>
                  </a:lnTo>
                  <a:lnTo>
                    <a:pt x="108447" y="2111271"/>
                  </a:lnTo>
                  <a:lnTo>
                    <a:pt x="108085" y="2111307"/>
                  </a:lnTo>
                  <a:lnTo>
                    <a:pt x="107477" y="2111394"/>
                  </a:lnTo>
                  <a:lnTo>
                    <a:pt x="107231" y="2111435"/>
                  </a:lnTo>
                  <a:lnTo>
                    <a:pt x="106989" y="2111480"/>
                  </a:lnTo>
                  <a:lnTo>
                    <a:pt x="106751" y="2111535"/>
                  </a:lnTo>
                  <a:lnTo>
                    <a:pt x="106517" y="2111608"/>
                  </a:lnTo>
                  <a:lnTo>
                    <a:pt x="106236" y="2111722"/>
                  </a:lnTo>
                  <a:lnTo>
                    <a:pt x="105961" y="2111859"/>
                  </a:lnTo>
                  <a:lnTo>
                    <a:pt x="105696" y="2112019"/>
                  </a:lnTo>
                  <a:lnTo>
                    <a:pt x="105439" y="2112188"/>
                  </a:lnTo>
                  <a:lnTo>
                    <a:pt x="104820" y="2112617"/>
                  </a:lnTo>
                  <a:lnTo>
                    <a:pt x="104680" y="2112721"/>
                  </a:lnTo>
                  <a:lnTo>
                    <a:pt x="104529" y="2112858"/>
                  </a:lnTo>
                  <a:lnTo>
                    <a:pt x="104397" y="2113009"/>
                  </a:lnTo>
                  <a:lnTo>
                    <a:pt x="104272" y="2113210"/>
                  </a:lnTo>
                  <a:lnTo>
                    <a:pt x="104174" y="2113438"/>
                  </a:lnTo>
                  <a:lnTo>
                    <a:pt x="104098" y="2113675"/>
                  </a:lnTo>
                  <a:lnTo>
                    <a:pt x="104038" y="2113922"/>
                  </a:lnTo>
                  <a:lnTo>
                    <a:pt x="103989" y="2114168"/>
                  </a:lnTo>
                  <a:lnTo>
                    <a:pt x="103957" y="2114387"/>
                  </a:lnTo>
                  <a:lnTo>
                    <a:pt x="103940" y="2114615"/>
                  </a:lnTo>
                  <a:lnTo>
                    <a:pt x="103936" y="2114844"/>
                  </a:lnTo>
                  <a:lnTo>
                    <a:pt x="103947" y="2115072"/>
                  </a:lnTo>
                  <a:lnTo>
                    <a:pt x="103970" y="2115158"/>
                  </a:lnTo>
                  <a:lnTo>
                    <a:pt x="103970" y="2115295"/>
                  </a:lnTo>
                  <a:lnTo>
                    <a:pt x="104132" y="2115209"/>
                  </a:lnTo>
                  <a:lnTo>
                    <a:pt x="104295" y="2115104"/>
                  </a:lnTo>
                  <a:lnTo>
                    <a:pt x="104446" y="2114989"/>
                  </a:lnTo>
                  <a:lnTo>
                    <a:pt x="104589" y="2114862"/>
                  </a:lnTo>
                  <a:lnTo>
                    <a:pt x="104714" y="2114725"/>
                  </a:lnTo>
                  <a:lnTo>
                    <a:pt x="104820" y="2114570"/>
                  </a:lnTo>
                  <a:lnTo>
                    <a:pt x="104899" y="2114392"/>
                  </a:lnTo>
                  <a:lnTo>
                    <a:pt x="104971" y="2114209"/>
                  </a:lnTo>
                  <a:lnTo>
                    <a:pt x="105054" y="2114031"/>
                  </a:lnTo>
                  <a:lnTo>
                    <a:pt x="105156" y="2113876"/>
                  </a:lnTo>
                  <a:lnTo>
                    <a:pt x="105273" y="2113757"/>
                  </a:lnTo>
                  <a:lnTo>
                    <a:pt x="105409" y="2113653"/>
                  </a:lnTo>
                  <a:lnTo>
                    <a:pt x="105689" y="2113452"/>
                  </a:lnTo>
                  <a:lnTo>
                    <a:pt x="105825" y="2113347"/>
                  </a:lnTo>
                  <a:lnTo>
                    <a:pt x="105953" y="2113228"/>
                  </a:lnTo>
                  <a:lnTo>
                    <a:pt x="106195" y="2112986"/>
                  </a:lnTo>
                  <a:lnTo>
                    <a:pt x="106321" y="2112872"/>
                  </a:lnTo>
                  <a:lnTo>
                    <a:pt x="106457" y="2112772"/>
                  </a:lnTo>
                  <a:lnTo>
                    <a:pt x="106759" y="2112617"/>
                  </a:lnTo>
                  <a:lnTo>
                    <a:pt x="107095" y="2112503"/>
                  </a:lnTo>
                  <a:lnTo>
                    <a:pt x="107450" y="2112429"/>
                  </a:lnTo>
                  <a:lnTo>
                    <a:pt x="107813" y="2112375"/>
                  </a:lnTo>
                  <a:lnTo>
                    <a:pt x="108168" y="2112338"/>
                  </a:lnTo>
                  <a:lnTo>
                    <a:pt x="108417" y="2112320"/>
                  </a:lnTo>
                  <a:lnTo>
                    <a:pt x="108663" y="2112311"/>
                  </a:lnTo>
                  <a:lnTo>
                    <a:pt x="108787" y="2112311"/>
                  </a:lnTo>
                  <a:lnTo>
                    <a:pt x="109121" y="2112334"/>
                  </a:lnTo>
                  <a:lnTo>
                    <a:pt x="109453" y="2112384"/>
                  </a:lnTo>
                  <a:lnTo>
                    <a:pt x="110118" y="2112503"/>
                  </a:lnTo>
                  <a:lnTo>
                    <a:pt x="110451" y="2112539"/>
                  </a:lnTo>
                  <a:lnTo>
                    <a:pt x="110745" y="2112548"/>
                  </a:lnTo>
                  <a:lnTo>
                    <a:pt x="111331" y="2112539"/>
                  </a:lnTo>
                  <a:lnTo>
                    <a:pt x="111629" y="2112530"/>
                  </a:lnTo>
                  <a:lnTo>
                    <a:pt x="111920" y="2112525"/>
                  </a:lnTo>
                  <a:lnTo>
                    <a:pt x="112242" y="2112539"/>
                  </a:lnTo>
                  <a:lnTo>
                    <a:pt x="112881" y="2112580"/>
                  </a:lnTo>
                  <a:lnTo>
                    <a:pt x="113198" y="2112585"/>
                  </a:lnTo>
                  <a:lnTo>
                    <a:pt x="113508" y="2112557"/>
                  </a:lnTo>
                  <a:lnTo>
                    <a:pt x="113731" y="2112521"/>
                  </a:lnTo>
                  <a:lnTo>
                    <a:pt x="113954" y="2112471"/>
                  </a:lnTo>
                  <a:lnTo>
                    <a:pt x="114173" y="2112411"/>
                  </a:lnTo>
                  <a:lnTo>
                    <a:pt x="114388" y="2112343"/>
                  </a:lnTo>
                  <a:lnTo>
                    <a:pt x="114601" y="2112265"/>
                  </a:lnTo>
                  <a:lnTo>
                    <a:pt x="114786" y="2112192"/>
                  </a:lnTo>
                  <a:lnTo>
                    <a:pt x="114971" y="2112110"/>
                  </a:lnTo>
                  <a:lnTo>
                    <a:pt x="115152" y="2112019"/>
                  </a:lnTo>
                  <a:lnTo>
                    <a:pt x="115330" y="2111923"/>
                  </a:lnTo>
                  <a:lnTo>
                    <a:pt x="115500" y="2111818"/>
                  </a:lnTo>
                  <a:lnTo>
                    <a:pt x="115689" y="2111677"/>
                  </a:lnTo>
                  <a:lnTo>
                    <a:pt x="115870" y="2111526"/>
                  </a:lnTo>
                  <a:lnTo>
                    <a:pt x="116044" y="2111362"/>
                  </a:lnTo>
                  <a:lnTo>
                    <a:pt x="116210" y="2111193"/>
                  </a:lnTo>
                  <a:lnTo>
                    <a:pt x="116365" y="2111015"/>
                  </a:lnTo>
                  <a:lnTo>
                    <a:pt x="116508" y="2110796"/>
                  </a:lnTo>
                  <a:lnTo>
                    <a:pt x="116750" y="2110294"/>
                  </a:lnTo>
                  <a:lnTo>
                    <a:pt x="116882" y="2110089"/>
                  </a:lnTo>
                  <a:lnTo>
                    <a:pt x="117056" y="2109865"/>
                  </a:lnTo>
                  <a:lnTo>
                    <a:pt x="117307" y="2109518"/>
                  </a:lnTo>
                  <a:lnTo>
                    <a:pt x="117390" y="2109377"/>
                  </a:lnTo>
                  <a:lnTo>
                    <a:pt x="117545" y="2109080"/>
                  </a:lnTo>
                  <a:lnTo>
                    <a:pt x="117635" y="2108948"/>
                  </a:lnTo>
                  <a:lnTo>
                    <a:pt x="117741" y="2108843"/>
                  </a:lnTo>
                  <a:lnTo>
                    <a:pt x="117835" y="2108783"/>
                  </a:lnTo>
                  <a:lnTo>
                    <a:pt x="117937" y="2108738"/>
                  </a:lnTo>
                  <a:lnTo>
                    <a:pt x="118157" y="2108665"/>
                  </a:lnTo>
                  <a:lnTo>
                    <a:pt x="118266" y="2108624"/>
                  </a:lnTo>
                  <a:lnTo>
                    <a:pt x="118867" y="2108368"/>
                  </a:lnTo>
                  <a:lnTo>
                    <a:pt x="119018" y="2108309"/>
                  </a:lnTo>
                  <a:lnTo>
                    <a:pt x="119150" y="2108263"/>
                  </a:lnTo>
                  <a:lnTo>
                    <a:pt x="119407" y="2108167"/>
                  </a:lnTo>
                  <a:lnTo>
                    <a:pt x="119539" y="2108126"/>
                  </a:lnTo>
                  <a:lnTo>
                    <a:pt x="119675" y="2108094"/>
                  </a:lnTo>
                  <a:lnTo>
                    <a:pt x="119834" y="2108067"/>
                  </a:lnTo>
                  <a:lnTo>
                    <a:pt x="120326" y="2108031"/>
                  </a:lnTo>
                  <a:lnTo>
                    <a:pt x="120488" y="2108012"/>
                  </a:lnTo>
                  <a:lnTo>
                    <a:pt x="120621" y="2107985"/>
                  </a:lnTo>
                  <a:lnTo>
                    <a:pt x="121010" y="2107889"/>
                  </a:lnTo>
                  <a:lnTo>
                    <a:pt x="121142" y="2107862"/>
                  </a:lnTo>
                  <a:lnTo>
                    <a:pt x="121350" y="2107821"/>
                  </a:lnTo>
                  <a:lnTo>
                    <a:pt x="121765" y="2107752"/>
                  </a:lnTo>
                  <a:lnTo>
                    <a:pt x="121977" y="2107730"/>
                  </a:lnTo>
                  <a:lnTo>
                    <a:pt x="122185" y="2107716"/>
                  </a:lnTo>
                  <a:lnTo>
                    <a:pt x="122426" y="2107720"/>
                  </a:lnTo>
                  <a:lnTo>
                    <a:pt x="122668" y="2107734"/>
                  </a:lnTo>
                  <a:lnTo>
                    <a:pt x="122911" y="2107761"/>
                  </a:lnTo>
                  <a:lnTo>
                    <a:pt x="123149" y="2107793"/>
                  </a:lnTo>
                  <a:lnTo>
                    <a:pt x="123387" y="2107839"/>
                  </a:lnTo>
                  <a:lnTo>
                    <a:pt x="123629" y="2107898"/>
                  </a:lnTo>
                  <a:lnTo>
                    <a:pt x="124343" y="2108131"/>
                  </a:lnTo>
                  <a:lnTo>
                    <a:pt x="124585" y="2108186"/>
                  </a:lnTo>
                  <a:lnTo>
                    <a:pt x="124766" y="2108213"/>
                  </a:lnTo>
                  <a:lnTo>
                    <a:pt x="125496" y="2108268"/>
                  </a:lnTo>
                  <a:lnTo>
                    <a:pt x="125768" y="2108295"/>
                  </a:lnTo>
                  <a:lnTo>
                    <a:pt x="125904" y="2108309"/>
                  </a:lnTo>
                  <a:lnTo>
                    <a:pt x="126176" y="2108346"/>
                  </a:lnTo>
                  <a:lnTo>
                    <a:pt x="126425" y="2108400"/>
                  </a:lnTo>
                  <a:lnTo>
                    <a:pt x="126671" y="2108464"/>
                  </a:lnTo>
                  <a:lnTo>
                    <a:pt x="127921" y="2108861"/>
                  </a:lnTo>
                  <a:lnTo>
                    <a:pt x="128463" y="2109044"/>
                  </a:lnTo>
                  <a:lnTo>
                    <a:pt x="128731" y="2109148"/>
                  </a:lnTo>
                  <a:lnTo>
                    <a:pt x="128957" y="2109249"/>
                  </a:lnTo>
                  <a:lnTo>
                    <a:pt x="129180" y="2109358"/>
                  </a:lnTo>
                  <a:lnTo>
                    <a:pt x="129396" y="2109472"/>
                  </a:lnTo>
                  <a:lnTo>
                    <a:pt x="129611" y="2109596"/>
                  </a:lnTo>
                  <a:lnTo>
                    <a:pt x="129826" y="2109723"/>
                  </a:lnTo>
                  <a:lnTo>
                    <a:pt x="130106" y="2109911"/>
                  </a:lnTo>
                  <a:lnTo>
                    <a:pt x="130379" y="2110112"/>
                  </a:lnTo>
                  <a:lnTo>
                    <a:pt x="130647" y="2110321"/>
                  </a:lnTo>
                  <a:lnTo>
                    <a:pt x="130919" y="2110522"/>
                  </a:lnTo>
                  <a:lnTo>
                    <a:pt x="131206" y="2110696"/>
                  </a:lnTo>
                  <a:lnTo>
                    <a:pt x="131335" y="2110759"/>
                  </a:lnTo>
                  <a:lnTo>
                    <a:pt x="131607" y="2110864"/>
                  </a:lnTo>
                  <a:lnTo>
                    <a:pt x="131735" y="2110923"/>
                  </a:lnTo>
                  <a:lnTo>
                    <a:pt x="131852" y="2111001"/>
                  </a:lnTo>
                  <a:lnTo>
                    <a:pt x="132007" y="2111165"/>
                  </a:lnTo>
                  <a:lnTo>
                    <a:pt x="132132" y="2111366"/>
                  </a:lnTo>
                  <a:lnTo>
                    <a:pt x="132238" y="2111595"/>
                  </a:lnTo>
                  <a:lnTo>
                    <a:pt x="132332" y="2111827"/>
                  </a:lnTo>
                  <a:lnTo>
                    <a:pt x="132540" y="2112379"/>
                  </a:lnTo>
                  <a:lnTo>
                    <a:pt x="132593" y="2112544"/>
                  </a:lnTo>
                  <a:lnTo>
                    <a:pt x="132634" y="2112712"/>
                  </a:lnTo>
                  <a:lnTo>
                    <a:pt x="132661" y="2112881"/>
                  </a:lnTo>
                  <a:lnTo>
                    <a:pt x="132661" y="2113055"/>
                  </a:lnTo>
                  <a:lnTo>
                    <a:pt x="132596" y="2113411"/>
                  </a:lnTo>
                  <a:lnTo>
                    <a:pt x="132574" y="2113589"/>
                  </a:lnTo>
                  <a:lnTo>
                    <a:pt x="132581" y="2113757"/>
                  </a:lnTo>
                  <a:lnTo>
                    <a:pt x="132647" y="2113958"/>
                  </a:lnTo>
                  <a:lnTo>
                    <a:pt x="132755" y="2114154"/>
                  </a:lnTo>
                  <a:lnTo>
                    <a:pt x="133023" y="2114529"/>
                  </a:lnTo>
                  <a:lnTo>
                    <a:pt x="133149" y="2114716"/>
                  </a:lnTo>
                  <a:lnTo>
                    <a:pt x="133398" y="2115131"/>
                  </a:lnTo>
                  <a:lnTo>
                    <a:pt x="133557" y="2115410"/>
                  </a:lnTo>
                  <a:lnTo>
                    <a:pt x="133655" y="2115610"/>
                  </a:lnTo>
                  <a:lnTo>
                    <a:pt x="133738" y="2115829"/>
                  </a:lnTo>
                  <a:lnTo>
                    <a:pt x="133825" y="2116035"/>
                  </a:lnTo>
                  <a:lnTo>
                    <a:pt x="133927" y="2116213"/>
                  </a:lnTo>
                  <a:lnTo>
                    <a:pt x="134063" y="2116336"/>
                  </a:lnTo>
                  <a:lnTo>
                    <a:pt x="134233" y="2116390"/>
                  </a:lnTo>
                  <a:lnTo>
                    <a:pt x="135015" y="2116459"/>
                  </a:lnTo>
                  <a:lnTo>
                    <a:pt x="135185" y="2116418"/>
                  </a:lnTo>
                  <a:lnTo>
                    <a:pt x="135472" y="2116318"/>
                  </a:lnTo>
                  <a:lnTo>
                    <a:pt x="135553" y="2116286"/>
                  </a:lnTo>
                  <a:lnTo>
                    <a:pt x="135631" y="2116244"/>
                  </a:lnTo>
                  <a:lnTo>
                    <a:pt x="135708" y="2116199"/>
                  </a:lnTo>
                  <a:lnTo>
                    <a:pt x="135787" y="2116135"/>
                  </a:lnTo>
                  <a:lnTo>
                    <a:pt x="135859" y="2116062"/>
                  </a:lnTo>
                  <a:lnTo>
                    <a:pt x="135927" y="2115985"/>
                  </a:lnTo>
                  <a:lnTo>
                    <a:pt x="135991" y="2115897"/>
                  </a:lnTo>
                  <a:lnTo>
                    <a:pt x="136133" y="2115651"/>
                  </a:lnTo>
                  <a:lnTo>
                    <a:pt x="136297" y="2115300"/>
                  </a:lnTo>
                  <a:lnTo>
                    <a:pt x="136395" y="2115140"/>
                  </a:lnTo>
                  <a:lnTo>
                    <a:pt x="136501" y="2114999"/>
                  </a:lnTo>
                  <a:lnTo>
                    <a:pt x="136614" y="2114862"/>
                  </a:lnTo>
                  <a:lnTo>
                    <a:pt x="136848" y="2114597"/>
                  </a:lnTo>
                  <a:lnTo>
                    <a:pt x="136958" y="2114460"/>
                  </a:lnTo>
                  <a:lnTo>
                    <a:pt x="137037" y="2114351"/>
                  </a:lnTo>
                  <a:lnTo>
                    <a:pt x="137185" y="2114113"/>
                  </a:lnTo>
                  <a:lnTo>
                    <a:pt x="137268" y="2114008"/>
                  </a:lnTo>
                  <a:lnTo>
                    <a:pt x="137362" y="2113912"/>
                  </a:lnTo>
                  <a:lnTo>
                    <a:pt x="137460" y="2113849"/>
                  </a:lnTo>
                  <a:lnTo>
                    <a:pt x="137570" y="2113798"/>
                  </a:lnTo>
                  <a:lnTo>
                    <a:pt x="137918" y="2113666"/>
                  </a:lnTo>
                  <a:lnTo>
                    <a:pt x="138095" y="2113602"/>
                  </a:lnTo>
                  <a:lnTo>
                    <a:pt x="138284" y="2113552"/>
                  </a:lnTo>
                  <a:lnTo>
                    <a:pt x="138470" y="2113497"/>
                  </a:lnTo>
                  <a:lnTo>
                    <a:pt x="138629" y="2113424"/>
                  </a:lnTo>
                  <a:lnTo>
                    <a:pt x="138737" y="2113320"/>
                  </a:lnTo>
                  <a:lnTo>
                    <a:pt x="138786" y="2113187"/>
                  </a:lnTo>
                  <a:lnTo>
                    <a:pt x="138799" y="2113028"/>
                  </a:lnTo>
                  <a:lnTo>
                    <a:pt x="138786" y="2112854"/>
                  </a:lnTo>
                  <a:lnTo>
                    <a:pt x="138742" y="2112379"/>
                  </a:lnTo>
                  <a:lnTo>
                    <a:pt x="138704" y="2112128"/>
                  </a:lnTo>
                  <a:lnTo>
                    <a:pt x="138693" y="2112005"/>
                  </a:lnTo>
                  <a:lnTo>
                    <a:pt x="138701" y="2111882"/>
                  </a:lnTo>
                  <a:lnTo>
                    <a:pt x="138737" y="2111740"/>
                  </a:lnTo>
                  <a:lnTo>
                    <a:pt x="138795" y="2111608"/>
                  </a:lnTo>
                  <a:lnTo>
                    <a:pt x="138867" y="2111471"/>
                  </a:lnTo>
                  <a:lnTo>
                    <a:pt x="138941" y="2111339"/>
                  </a:lnTo>
                  <a:lnTo>
                    <a:pt x="139007" y="2111202"/>
                  </a:lnTo>
                  <a:lnTo>
                    <a:pt x="139086" y="2110983"/>
                  </a:lnTo>
                  <a:lnTo>
                    <a:pt x="139222" y="2110536"/>
                  </a:lnTo>
                  <a:lnTo>
                    <a:pt x="139294" y="2110312"/>
                  </a:lnTo>
                  <a:lnTo>
                    <a:pt x="139384" y="2110098"/>
                  </a:lnTo>
                  <a:lnTo>
                    <a:pt x="139460" y="2109938"/>
                  </a:lnTo>
                  <a:lnTo>
                    <a:pt x="139543" y="2109778"/>
                  </a:lnTo>
                  <a:lnTo>
                    <a:pt x="139630" y="2109623"/>
                  </a:lnTo>
                  <a:lnTo>
                    <a:pt x="139819" y="2109322"/>
                  </a:lnTo>
                  <a:lnTo>
                    <a:pt x="139943" y="2109162"/>
                  </a:lnTo>
                  <a:lnTo>
                    <a:pt x="140076" y="2109007"/>
                  </a:lnTo>
                  <a:lnTo>
                    <a:pt x="140355" y="2108706"/>
                  </a:lnTo>
                  <a:lnTo>
                    <a:pt x="140484" y="2108551"/>
                  </a:lnTo>
                  <a:lnTo>
                    <a:pt x="140597" y="2108405"/>
                  </a:lnTo>
                  <a:lnTo>
                    <a:pt x="140699" y="2108254"/>
                  </a:lnTo>
                  <a:lnTo>
                    <a:pt x="140912" y="2107957"/>
                  </a:lnTo>
                  <a:lnTo>
                    <a:pt x="141142" y="2107656"/>
                  </a:lnTo>
                  <a:lnTo>
                    <a:pt x="141390" y="2107360"/>
                  </a:lnTo>
                  <a:lnTo>
                    <a:pt x="141520" y="2107214"/>
                  </a:lnTo>
                  <a:lnTo>
                    <a:pt x="141652" y="2107072"/>
                  </a:lnTo>
                  <a:lnTo>
                    <a:pt x="141762" y="2106775"/>
                  </a:lnTo>
                  <a:lnTo>
                    <a:pt x="141894" y="2106483"/>
                  </a:lnTo>
                  <a:lnTo>
                    <a:pt x="142045" y="2106201"/>
                  </a:lnTo>
                  <a:lnTo>
                    <a:pt x="142215" y="2105927"/>
                  </a:lnTo>
                  <a:lnTo>
                    <a:pt x="142396" y="2105671"/>
                  </a:lnTo>
                  <a:lnTo>
                    <a:pt x="142566" y="2105461"/>
                  </a:lnTo>
                  <a:lnTo>
                    <a:pt x="142751" y="2105260"/>
                  </a:lnTo>
                  <a:lnTo>
                    <a:pt x="142944" y="2105069"/>
                  </a:lnTo>
                  <a:lnTo>
                    <a:pt x="143152" y="2104891"/>
                  </a:lnTo>
                  <a:lnTo>
                    <a:pt x="143367" y="2104731"/>
                  </a:lnTo>
                  <a:lnTo>
                    <a:pt x="143575" y="2104608"/>
                  </a:lnTo>
                  <a:lnTo>
                    <a:pt x="143790" y="2104494"/>
                  </a:lnTo>
                  <a:lnTo>
                    <a:pt x="144013" y="2104394"/>
                  </a:lnTo>
                  <a:lnTo>
                    <a:pt x="144245" y="2104307"/>
                  </a:lnTo>
                  <a:lnTo>
                    <a:pt x="144475" y="2104229"/>
                  </a:lnTo>
                  <a:lnTo>
                    <a:pt x="144781" y="2104138"/>
                  </a:lnTo>
                  <a:lnTo>
                    <a:pt x="145095" y="2104069"/>
                  </a:lnTo>
                  <a:lnTo>
                    <a:pt x="145412" y="2104019"/>
                  </a:lnTo>
                  <a:lnTo>
                    <a:pt x="145733" y="2103983"/>
                  </a:lnTo>
                  <a:lnTo>
                    <a:pt x="146050" y="2103969"/>
                  </a:lnTo>
                  <a:lnTo>
                    <a:pt x="146301" y="2103969"/>
                  </a:lnTo>
                  <a:lnTo>
                    <a:pt x="146549" y="2103983"/>
                  </a:lnTo>
                  <a:lnTo>
                    <a:pt x="146798" y="2104006"/>
                  </a:lnTo>
                  <a:lnTo>
                    <a:pt x="147045" y="2104038"/>
                  </a:lnTo>
                  <a:lnTo>
                    <a:pt x="147287" y="2104088"/>
                  </a:lnTo>
                  <a:lnTo>
                    <a:pt x="147570" y="2104166"/>
                  </a:lnTo>
                  <a:lnTo>
                    <a:pt x="147846" y="2104270"/>
                  </a:lnTo>
                  <a:lnTo>
                    <a:pt x="148122" y="2104384"/>
                  </a:lnTo>
                  <a:lnTo>
                    <a:pt x="148394" y="2104512"/>
                  </a:lnTo>
                  <a:lnTo>
                    <a:pt x="149173" y="2104886"/>
                  </a:lnTo>
                  <a:lnTo>
                    <a:pt x="149426" y="2105019"/>
                  </a:lnTo>
                  <a:lnTo>
                    <a:pt x="149664" y="2105165"/>
                  </a:lnTo>
                  <a:lnTo>
                    <a:pt x="149887" y="2105334"/>
                  </a:lnTo>
                  <a:lnTo>
                    <a:pt x="150102" y="2105553"/>
                  </a:lnTo>
                  <a:lnTo>
                    <a:pt x="150295" y="2105799"/>
                  </a:lnTo>
                  <a:lnTo>
                    <a:pt x="150472" y="2106059"/>
                  </a:lnTo>
                  <a:lnTo>
                    <a:pt x="150642" y="2106328"/>
                  </a:lnTo>
                  <a:lnTo>
                    <a:pt x="151001" y="2106872"/>
                  </a:lnTo>
                  <a:lnTo>
                    <a:pt x="151179" y="2107150"/>
                  </a:lnTo>
                  <a:lnTo>
                    <a:pt x="151353" y="2107433"/>
                  </a:lnTo>
                  <a:lnTo>
                    <a:pt x="151690" y="2108008"/>
                  </a:lnTo>
                  <a:lnTo>
                    <a:pt x="151943" y="2108222"/>
                  </a:lnTo>
                  <a:lnTo>
                    <a:pt x="152204" y="2108432"/>
                  </a:lnTo>
                  <a:lnTo>
                    <a:pt x="152468" y="2108638"/>
                  </a:lnTo>
                  <a:lnTo>
                    <a:pt x="152736" y="2108838"/>
                  </a:lnTo>
                  <a:lnTo>
                    <a:pt x="153008" y="2109030"/>
                  </a:lnTo>
                  <a:lnTo>
                    <a:pt x="153310" y="2109235"/>
                  </a:lnTo>
                  <a:lnTo>
                    <a:pt x="153613" y="2109436"/>
                  </a:lnTo>
                  <a:lnTo>
                    <a:pt x="153926" y="2109628"/>
                  </a:lnTo>
                  <a:lnTo>
                    <a:pt x="154241" y="2109806"/>
                  </a:lnTo>
                  <a:lnTo>
                    <a:pt x="154566" y="2109965"/>
                  </a:lnTo>
                  <a:lnTo>
                    <a:pt x="154840" y="2110089"/>
                  </a:lnTo>
                  <a:lnTo>
                    <a:pt x="155121" y="2110203"/>
                  </a:lnTo>
                  <a:lnTo>
                    <a:pt x="155408" y="2110307"/>
                  </a:lnTo>
                  <a:lnTo>
                    <a:pt x="155695" y="2110394"/>
                  </a:lnTo>
                  <a:lnTo>
                    <a:pt x="155986" y="2110472"/>
                  </a:lnTo>
                  <a:lnTo>
                    <a:pt x="156247" y="2110527"/>
                  </a:lnTo>
                  <a:lnTo>
                    <a:pt x="156511" y="2110572"/>
                  </a:lnTo>
                  <a:lnTo>
                    <a:pt x="156779" y="2110604"/>
                  </a:lnTo>
                  <a:lnTo>
                    <a:pt x="157049" y="2110627"/>
                  </a:lnTo>
                  <a:lnTo>
                    <a:pt x="157317" y="2110641"/>
                  </a:lnTo>
                  <a:lnTo>
                    <a:pt x="157661" y="2110641"/>
                  </a:lnTo>
                  <a:lnTo>
                    <a:pt x="158008" y="2110622"/>
                  </a:lnTo>
                  <a:lnTo>
                    <a:pt x="158352" y="2110590"/>
                  </a:lnTo>
                  <a:lnTo>
                    <a:pt x="158696" y="2110540"/>
                  </a:lnTo>
                  <a:lnTo>
                    <a:pt x="159304" y="2110435"/>
                  </a:lnTo>
                  <a:lnTo>
                    <a:pt x="159576" y="2110385"/>
                  </a:lnTo>
                  <a:lnTo>
                    <a:pt x="159844" y="2110326"/>
                  </a:lnTo>
                  <a:lnTo>
                    <a:pt x="160097" y="2110244"/>
                  </a:lnTo>
                  <a:lnTo>
                    <a:pt x="160329" y="2110121"/>
                  </a:lnTo>
                  <a:lnTo>
                    <a:pt x="160491" y="2109988"/>
                  </a:lnTo>
                  <a:lnTo>
                    <a:pt x="160639" y="2109833"/>
                  </a:lnTo>
                  <a:lnTo>
                    <a:pt x="160914" y="2109486"/>
                  </a:lnTo>
                  <a:lnTo>
                    <a:pt x="161058" y="2109322"/>
                  </a:lnTo>
                  <a:lnTo>
                    <a:pt x="161186" y="2109203"/>
                  </a:lnTo>
                  <a:lnTo>
                    <a:pt x="161455" y="2108971"/>
                  </a:lnTo>
                  <a:lnTo>
                    <a:pt x="161579" y="2108847"/>
                  </a:lnTo>
                  <a:lnTo>
                    <a:pt x="161689" y="2108715"/>
                  </a:lnTo>
                  <a:lnTo>
                    <a:pt x="161817" y="2108482"/>
                  </a:lnTo>
                  <a:lnTo>
                    <a:pt x="161908" y="2108227"/>
                  </a:lnTo>
                  <a:lnTo>
                    <a:pt x="162051" y="2107688"/>
                  </a:lnTo>
                  <a:lnTo>
                    <a:pt x="162142" y="2107428"/>
                  </a:lnTo>
                  <a:lnTo>
                    <a:pt x="162214" y="2107255"/>
                  </a:lnTo>
                  <a:lnTo>
                    <a:pt x="162374" y="2106913"/>
                  </a:lnTo>
                  <a:lnTo>
                    <a:pt x="162540" y="2106575"/>
                  </a:lnTo>
                  <a:lnTo>
                    <a:pt x="162608" y="2106410"/>
                  </a:lnTo>
                  <a:lnTo>
                    <a:pt x="162672" y="2106228"/>
                  </a:lnTo>
                  <a:lnTo>
                    <a:pt x="162744" y="2106055"/>
                  </a:lnTo>
                  <a:lnTo>
                    <a:pt x="162827" y="2105913"/>
                  </a:lnTo>
                  <a:lnTo>
                    <a:pt x="162933" y="2105817"/>
                  </a:lnTo>
                  <a:lnTo>
                    <a:pt x="163088" y="2105790"/>
                  </a:lnTo>
                  <a:lnTo>
                    <a:pt x="163276" y="2105822"/>
                  </a:lnTo>
                  <a:lnTo>
                    <a:pt x="163484" y="2105899"/>
                  </a:lnTo>
                  <a:lnTo>
                    <a:pt x="163881" y="2106073"/>
                  </a:lnTo>
                  <a:lnTo>
                    <a:pt x="164160" y="2106205"/>
                  </a:lnTo>
                  <a:lnTo>
                    <a:pt x="164429" y="2106360"/>
                  </a:lnTo>
                  <a:lnTo>
                    <a:pt x="164689" y="2106543"/>
                  </a:lnTo>
                  <a:lnTo>
                    <a:pt x="164931" y="2106739"/>
                  </a:lnTo>
                  <a:lnTo>
                    <a:pt x="165154" y="2106954"/>
                  </a:lnTo>
                  <a:lnTo>
                    <a:pt x="167225" y="2107447"/>
                  </a:lnTo>
                  <a:lnTo>
                    <a:pt x="168579" y="2107866"/>
                  </a:lnTo>
                  <a:lnTo>
                    <a:pt x="170529" y="2107966"/>
                  </a:lnTo>
                  <a:lnTo>
                    <a:pt x="172097" y="2107538"/>
                  </a:lnTo>
                  <a:lnTo>
                    <a:pt x="172618" y="2107287"/>
                  </a:lnTo>
                  <a:lnTo>
                    <a:pt x="173011" y="2107227"/>
                  </a:lnTo>
                  <a:lnTo>
                    <a:pt x="173666" y="2106913"/>
                  </a:lnTo>
                  <a:lnTo>
                    <a:pt x="174251" y="2106794"/>
                  </a:lnTo>
                  <a:lnTo>
                    <a:pt x="175552" y="2106817"/>
                  </a:lnTo>
                  <a:lnTo>
                    <a:pt x="176258" y="2107223"/>
                  </a:lnTo>
                  <a:lnTo>
                    <a:pt x="176515" y="2107488"/>
                  </a:lnTo>
                  <a:lnTo>
                    <a:pt x="177029" y="2108405"/>
                  </a:lnTo>
                  <a:lnTo>
                    <a:pt x="177093" y="2108597"/>
                  </a:lnTo>
                  <a:lnTo>
                    <a:pt x="177176" y="2108783"/>
                  </a:lnTo>
                  <a:lnTo>
                    <a:pt x="177274" y="2108966"/>
                  </a:lnTo>
                  <a:lnTo>
                    <a:pt x="177384" y="2109139"/>
                  </a:lnTo>
                  <a:lnTo>
                    <a:pt x="177505" y="2109299"/>
                  </a:lnTo>
                  <a:lnTo>
                    <a:pt x="177588" y="2109381"/>
                  </a:lnTo>
                  <a:lnTo>
                    <a:pt x="177682" y="2109459"/>
                  </a:lnTo>
                  <a:lnTo>
                    <a:pt x="177777" y="2109532"/>
                  </a:lnTo>
                  <a:lnTo>
                    <a:pt x="177864" y="2109609"/>
                  </a:lnTo>
                  <a:lnTo>
                    <a:pt x="177932" y="2109701"/>
                  </a:lnTo>
                  <a:lnTo>
                    <a:pt x="177973" y="2109883"/>
                  </a:lnTo>
                  <a:lnTo>
                    <a:pt x="177954" y="2110102"/>
                  </a:lnTo>
                  <a:lnTo>
                    <a:pt x="177917" y="2110330"/>
                  </a:lnTo>
                  <a:lnTo>
                    <a:pt x="177901" y="2110536"/>
                  </a:lnTo>
                  <a:lnTo>
                    <a:pt x="178000" y="2110737"/>
                  </a:lnTo>
                  <a:lnTo>
                    <a:pt x="178109" y="2110819"/>
                  </a:lnTo>
                  <a:lnTo>
                    <a:pt x="178332" y="2110960"/>
                  </a:lnTo>
                  <a:lnTo>
                    <a:pt x="178662" y="2111152"/>
                  </a:lnTo>
                  <a:lnTo>
                    <a:pt x="179002" y="2111366"/>
                  </a:lnTo>
                  <a:lnTo>
                    <a:pt x="179217" y="2111530"/>
                  </a:lnTo>
                  <a:lnTo>
                    <a:pt x="179315" y="2111626"/>
                  </a:lnTo>
                  <a:lnTo>
                    <a:pt x="179395" y="2111727"/>
                  </a:lnTo>
                  <a:lnTo>
                    <a:pt x="179463" y="2111836"/>
                  </a:lnTo>
                  <a:lnTo>
                    <a:pt x="179591" y="2112069"/>
                  </a:lnTo>
                  <a:lnTo>
                    <a:pt x="179659" y="2112183"/>
                  </a:lnTo>
                  <a:lnTo>
                    <a:pt x="179754" y="2112329"/>
                  </a:lnTo>
                  <a:lnTo>
                    <a:pt x="179950" y="2112607"/>
                  </a:lnTo>
                  <a:lnTo>
                    <a:pt x="180041" y="2112754"/>
                  </a:lnTo>
                  <a:lnTo>
                    <a:pt x="180116" y="2112904"/>
                  </a:lnTo>
                  <a:lnTo>
                    <a:pt x="180165" y="2113028"/>
                  </a:lnTo>
                  <a:lnTo>
                    <a:pt x="180203" y="2113155"/>
                  </a:lnTo>
                  <a:lnTo>
                    <a:pt x="180271" y="2113411"/>
                  </a:lnTo>
                  <a:lnTo>
                    <a:pt x="180301" y="2113538"/>
                  </a:lnTo>
                  <a:lnTo>
                    <a:pt x="180422" y="2114013"/>
                  </a:lnTo>
                  <a:lnTo>
                    <a:pt x="180456" y="2114173"/>
                  </a:lnTo>
                  <a:lnTo>
                    <a:pt x="180486" y="2114332"/>
                  </a:lnTo>
                  <a:lnTo>
                    <a:pt x="180498" y="2114433"/>
                  </a:lnTo>
                  <a:lnTo>
                    <a:pt x="180509" y="2114629"/>
                  </a:lnTo>
                  <a:lnTo>
                    <a:pt x="180524" y="2114725"/>
                  </a:lnTo>
                  <a:lnTo>
                    <a:pt x="180554" y="2114812"/>
                  </a:lnTo>
                  <a:lnTo>
                    <a:pt x="180626" y="2114903"/>
                  </a:lnTo>
                  <a:lnTo>
                    <a:pt x="180702" y="2114967"/>
                  </a:lnTo>
                  <a:lnTo>
                    <a:pt x="180981" y="2115172"/>
                  </a:lnTo>
                  <a:lnTo>
                    <a:pt x="181291" y="2115446"/>
                  </a:lnTo>
                  <a:lnTo>
                    <a:pt x="181379" y="2115546"/>
                  </a:lnTo>
                  <a:lnTo>
                    <a:pt x="181447" y="2115656"/>
                  </a:lnTo>
                  <a:lnTo>
                    <a:pt x="181481" y="2115793"/>
                  </a:lnTo>
                  <a:lnTo>
                    <a:pt x="181470" y="2116098"/>
                  </a:lnTo>
                  <a:lnTo>
                    <a:pt x="181470" y="2116244"/>
                  </a:lnTo>
                  <a:lnTo>
                    <a:pt x="181511" y="2116368"/>
                  </a:lnTo>
                  <a:lnTo>
                    <a:pt x="181583" y="2116468"/>
                  </a:lnTo>
                  <a:lnTo>
                    <a:pt x="181670" y="2116564"/>
                  </a:lnTo>
                  <a:lnTo>
                    <a:pt x="181772" y="2116646"/>
                  </a:lnTo>
                  <a:lnTo>
                    <a:pt x="181878" y="2116710"/>
                  </a:lnTo>
                  <a:lnTo>
                    <a:pt x="181976" y="2116733"/>
                  </a:lnTo>
                  <a:lnTo>
                    <a:pt x="182078" y="2116696"/>
                  </a:lnTo>
                  <a:lnTo>
                    <a:pt x="182184" y="2116587"/>
                  </a:lnTo>
                  <a:lnTo>
                    <a:pt x="182289" y="2116441"/>
                  </a:lnTo>
                  <a:lnTo>
                    <a:pt x="182395" y="2116286"/>
                  </a:lnTo>
                  <a:lnTo>
                    <a:pt x="182501" y="2116149"/>
                  </a:lnTo>
                  <a:lnTo>
                    <a:pt x="182660" y="2115966"/>
                  </a:lnTo>
                  <a:lnTo>
                    <a:pt x="182739" y="2115870"/>
                  </a:lnTo>
                  <a:lnTo>
                    <a:pt x="182822" y="2115779"/>
                  </a:lnTo>
                  <a:lnTo>
                    <a:pt x="182901" y="2115683"/>
                  </a:lnTo>
                  <a:lnTo>
                    <a:pt x="183268" y="2115300"/>
                  </a:lnTo>
                  <a:lnTo>
                    <a:pt x="183377" y="2115168"/>
                  </a:lnTo>
                  <a:lnTo>
                    <a:pt x="183464" y="2115021"/>
                  </a:lnTo>
                  <a:lnTo>
                    <a:pt x="183536" y="2114866"/>
                  </a:lnTo>
                  <a:lnTo>
                    <a:pt x="183566" y="2114789"/>
                  </a:lnTo>
                  <a:lnTo>
                    <a:pt x="183589" y="2114629"/>
                  </a:lnTo>
                  <a:lnTo>
                    <a:pt x="183547" y="2114515"/>
                  </a:lnTo>
                  <a:lnTo>
                    <a:pt x="183453" y="2114405"/>
                  </a:lnTo>
                  <a:lnTo>
                    <a:pt x="183200" y="2114182"/>
                  </a:lnTo>
                  <a:lnTo>
                    <a:pt x="183090" y="2114068"/>
                  </a:lnTo>
                  <a:lnTo>
                    <a:pt x="182879" y="2113808"/>
                  </a:lnTo>
                  <a:lnTo>
                    <a:pt x="182784" y="2113671"/>
                  </a:lnTo>
                  <a:lnTo>
                    <a:pt x="182694" y="2113529"/>
                  </a:lnTo>
                  <a:lnTo>
                    <a:pt x="182629" y="2113388"/>
                  </a:lnTo>
                  <a:lnTo>
                    <a:pt x="182577" y="2113187"/>
                  </a:lnTo>
                  <a:lnTo>
                    <a:pt x="182558" y="2112977"/>
                  </a:lnTo>
                  <a:lnTo>
                    <a:pt x="182558" y="2112754"/>
                  </a:lnTo>
                  <a:lnTo>
                    <a:pt x="182565" y="2112535"/>
                  </a:lnTo>
                  <a:lnTo>
                    <a:pt x="182573" y="2112073"/>
                  </a:lnTo>
                  <a:lnTo>
                    <a:pt x="182626" y="2111339"/>
                  </a:lnTo>
                  <a:lnTo>
                    <a:pt x="182633" y="2111092"/>
                  </a:lnTo>
                  <a:lnTo>
                    <a:pt x="182622" y="2110864"/>
                  </a:lnTo>
                  <a:lnTo>
                    <a:pt x="182607" y="2110631"/>
                  </a:lnTo>
                  <a:lnTo>
                    <a:pt x="182588" y="2110404"/>
                  </a:lnTo>
                  <a:lnTo>
                    <a:pt x="182573" y="2110175"/>
                  </a:lnTo>
                  <a:lnTo>
                    <a:pt x="182573" y="2109947"/>
                  </a:lnTo>
                  <a:lnTo>
                    <a:pt x="182603" y="2109646"/>
                  </a:lnTo>
                  <a:lnTo>
                    <a:pt x="182656" y="2109345"/>
                  </a:lnTo>
                  <a:lnTo>
                    <a:pt x="182784" y="2108747"/>
                  </a:lnTo>
                  <a:lnTo>
                    <a:pt x="182837" y="2108450"/>
                  </a:lnTo>
                  <a:lnTo>
                    <a:pt x="182856" y="2108300"/>
                  </a:lnTo>
                  <a:lnTo>
                    <a:pt x="182867" y="2108145"/>
                  </a:lnTo>
                  <a:lnTo>
                    <a:pt x="182901" y="2107848"/>
                  </a:lnTo>
                  <a:lnTo>
                    <a:pt x="182932" y="2107697"/>
                  </a:lnTo>
                  <a:lnTo>
                    <a:pt x="183019" y="2107428"/>
                  </a:lnTo>
                  <a:lnTo>
                    <a:pt x="183136" y="2107164"/>
                  </a:lnTo>
                  <a:lnTo>
                    <a:pt x="183279" y="2106908"/>
                  </a:lnTo>
                  <a:lnTo>
                    <a:pt x="183430" y="2106652"/>
                  </a:lnTo>
                  <a:lnTo>
                    <a:pt x="183721" y="2106196"/>
                  </a:lnTo>
                  <a:lnTo>
                    <a:pt x="183862" y="2105995"/>
                  </a:lnTo>
                  <a:lnTo>
                    <a:pt x="184012" y="2105790"/>
                  </a:lnTo>
                  <a:lnTo>
                    <a:pt x="184164" y="2105594"/>
                  </a:lnTo>
                  <a:lnTo>
                    <a:pt x="184448" y="2105210"/>
                  </a:lnTo>
                  <a:lnTo>
                    <a:pt x="184999" y="2104494"/>
                  </a:lnTo>
                  <a:lnTo>
                    <a:pt x="185131" y="2104325"/>
                  </a:lnTo>
                  <a:lnTo>
                    <a:pt x="185403" y="2103992"/>
                  </a:lnTo>
                  <a:lnTo>
                    <a:pt x="185532" y="2103819"/>
                  </a:lnTo>
                  <a:lnTo>
                    <a:pt x="185645" y="2103636"/>
                  </a:lnTo>
                  <a:lnTo>
                    <a:pt x="185721" y="2103490"/>
                  </a:lnTo>
                  <a:lnTo>
                    <a:pt x="185796" y="2103335"/>
                  </a:lnTo>
                  <a:lnTo>
                    <a:pt x="185864" y="2103175"/>
                  </a:lnTo>
                  <a:lnTo>
                    <a:pt x="185974" y="2102856"/>
                  </a:lnTo>
                  <a:lnTo>
                    <a:pt x="186015" y="2102678"/>
                  </a:lnTo>
                  <a:lnTo>
                    <a:pt x="186042" y="2102495"/>
                  </a:lnTo>
                  <a:lnTo>
                    <a:pt x="186106" y="2101948"/>
                  </a:lnTo>
                  <a:lnTo>
                    <a:pt x="186219" y="2101259"/>
                  </a:lnTo>
                  <a:lnTo>
                    <a:pt x="186302" y="2100802"/>
                  </a:lnTo>
                  <a:lnTo>
                    <a:pt x="186189" y="2100547"/>
                  </a:lnTo>
                  <a:lnTo>
                    <a:pt x="186102" y="2100278"/>
                  </a:lnTo>
                  <a:lnTo>
                    <a:pt x="186042" y="2099995"/>
                  </a:lnTo>
                  <a:lnTo>
                    <a:pt x="186004" y="2099707"/>
                  </a:lnTo>
                  <a:lnTo>
                    <a:pt x="186000" y="2099429"/>
                  </a:lnTo>
                  <a:lnTo>
                    <a:pt x="186023" y="2099251"/>
                  </a:lnTo>
                  <a:lnTo>
                    <a:pt x="186129" y="2098890"/>
                  </a:lnTo>
                  <a:lnTo>
                    <a:pt x="186170" y="2098712"/>
                  </a:lnTo>
                  <a:lnTo>
                    <a:pt x="186170" y="2098539"/>
                  </a:lnTo>
                  <a:lnTo>
                    <a:pt x="186110" y="2098379"/>
                  </a:lnTo>
                  <a:lnTo>
                    <a:pt x="186012" y="2098224"/>
                  </a:lnTo>
                  <a:lnTo>
                    <a:pt x="185898" y="2098069"/>
                  </a:lnTo>
                  <a:lnTo>
                    <a:pt x="185804" y="2097914"/>
                  </a:lnTo>
                  <a:lnTo>
                    <a:pt x="185758" y="2097759"/>
                  </a:lnTo>
                  <a:lnTo>
                    <a:pt x="185774" y="2097608"/>
                  </a:lnTo>
                  <a:lnTo>
                    <a:pt x="185823" y="2097453"/>
                  </a:lnTo>
                  <a:lnTo>
                    <a:pt x="185974" y="2097143"/>
                  </a:lnTo>
                  <a:lnTo>
                    <a:pt x="186042" y="2096988"/>
                  </a:lnTo>
                  <a:lnTo>
                    <a:pt x="186121" y="2096819"/>
                  </a:lnTo>
                  <a:lnTo>
                    <a:pt x="186291" y="2096486"/>
                  </a:lnTo>
                  <a:lnTo>
                    <a:pt x="186359" y="2096317"/>
                  </a:lnTo>
                  <a:lnTo>
                    <a:pt x="186408" y="2096143"/>
                  </a:lnTo>
                  <a:lnTo>
                    <a:pt x="186412" y="2095861"/>
                  </a:lnTo>
                  <a:lnTo>
                    <a:pt x="186359" y="2095564"/>
                  </a:lnTo>
                  <a:lnTo>
                    <a:pt x="186265" y="2095263"/>
                  </a:lnTo>
                  <a:lnTo>
                    <a:pt x="186151" y="2094957"/>
                  </a:lnTo>
                  <a:lnTo>
                    <a:pt x="185955" y="2094405"/>
                  </a:lnTo>
                  <a:lnTo>
                    <a:pt x="185853" y="2094145"/>
                  </a:lnTo>
                  <a:lnTo>
                    <a:pt x="185634" y="2093634"/>
                  </a:lnTo>
                  <a:lnTo>
                    <a:pt x="185532" y="2093378"/>
                  </a:lnTo>
                  <a:lnTo>
                    <a:pt x="185347" y="2092885"/>
                  </a:lnTo>
                  <a:lnTo>
                    <a:pt x="185290" y="2092721"/>
                  </a:lnTo>
                  <a:lnTo>
                    <a:pt x="185086" y="2092078"/>
                  </a:lnTo>
                  <a:lnTo>
                    <a:pt x="185018" y="2091836"/>
                  </a:lnTo>
                  <a:lnTo>
                    <a:pt x="184969" y="2091594"/>
                  </a:lnTo>
                  <a:lnTo>
                    <a:pt x="184950" y="2091352"/>
                  </a:lnTo>
                  <a:lnTo>
                    <a:pt x="184954" y="2091151"/>
                  </a:lnTo>
                  <a:lnTo>
                    <a:pt x="184965" y="2090942"/>
                  </a:lnTo>
                  <a:lnTo>
                    <a:pt x="184992" y="2090741"/>
                  </a:lnTo>
                  <a:lnTo>
                    <a:pt x="185041" y="2090549"/>
                  </a:lnTo>
                  <a:lnTo>
                    <a:pt x="185124" y="2090385"/>
                  </a:lnTo>
                  <a:lnTo>
                    <a:pt x="185248" y="2090244"/>
                  </a:lnTo>
                  <a:lnTo>
                    <a:pt x="185411" y="2090120"/>
                  </a:lnTo>
                  <a:lnTo>
                    <a:pt x="185596" y="2090020"/>
                  </a:lnTo>
                  <a:lnTo>
                    <a:pt x="185789" y="2089933"/>
                  </a:lnTo>
                  <a:lnTo>
                    <a:pt x="185981" y="2089860"/>
                  </a:lnTo>
                  <a:lnTo>
                    <a:pt x="186242" y="2089796"/>
                  </a:lnTo>
                  <a:lnTo>
                    <a:pt x="186519" y="2089773"/>
                  </a:lnTo>
                  <a:lnTo>
                    <a:pt x="186806" y="2089778"/>
                  </a:lnTo>
                  <a:lnTo>
                    <a:pt x="187093" y="2089792"/>
                  </a:lnTo>
                  <a:lnTo>
                    <a:pt x="187373" y="2089810"/>
                  </a:lnTo>
                  <a:lnTo>
                    <a:pt x="187595" y="2089819"/>
                  </a:lnTo>
                  <a:lnTo>
                    <a:pt x="187822" y="2089837"/>
                  </a:lnTo>
                  <a:lnTo>
                    <a:pt x="188491" y="2089906"/>
                  </a:lnTo>
                  <a:lnTo>
                    <a:pt x="188714" y="2089924"/>
                  </a:lnTo>
                  <a:lnTo>
                    <a:pt x="188937" y="2089947"/>
                  </a:lnTo>
                  <a:lnTo>
                    <a:pt x="189382" y="2089983"/>
                  </a:lnTo>
                  <a:lnTo>
                    <a:pt x="189606" y="2090006"/>
                  </a:lnTo>
                  <a:lnTo>
                    <a:pt x="189976" y="2090047"/>
                  </a:lnTo>
                  <a:lnTo>
                    <a:pt x="190717" y="2090143"/>
                  </a:lnTo>
                  <a:lnTo>
                    <a:pt x="191087" y="2090179"/>
                  </a:lnTo>
                  <a:lnTo>
                    <a:pt x="191457" y="2090193"/>
                  </a:lnTo>
                  <a:lnTo>
                    <a:pt x="191863" y="2090193"/>
                  </a:lnTo>
                  <a:lnTo>
                    <a:pt x="192063" y="2090188"/>
                  </a:lnTo>
                  <a:lnTo>
                    <a:pt x="192263" y="2090170"/>
                  </a:lnTo>
                  <a:lnTo>
                    <a:pt x="192458" y="2090134"/>
                  </a:lnTo>
                  <a:lnTo>
                    <a:pt x="192679" y="2090075"/>
                  </a:lnTo>
                  <a:lnTo>
                    <a:pt x="192894" y="2089997"/>
                  </a:lnTo>
                  <a:lnTo>
                    <a:pt x="193102" y="2089906"/>
                  </a:lnTo>
                  <a:lnTo>
                    <a:pt x="193309" y="2089801"/>
                  </a:lnTo>
                  <a:lnTo>
                    <a:pt x="193510" y="2089691"/>
                  </a:lnTo>
                  <a:lnTo>
                    <a:pt x="193804" y="2089513"/>
                  </a:lnTo>
                  <a:lnTo>
                    <a:pt x="193948" y="2089413"/>
                  </a:lnTo>
                  <a:lnTo>
                    <a:pt x="194084" y="2089312"/>
                  </a:lnTo>
                  <a:lnTo>
                    <a:pt x="194212" y="2089198"/>
                  </a:lnTo>
                  <a:lnTo>
                    <a:pt x="194401" y="2088984"/>
                  </a:lnTo>
                  <a:lnTo>
                    <a:pt x="194552" y="2088733"/>
                  </a:lnTo>
                  <a:lnTo>
                    <a:pt x="194701" y="2088469"/>
                  </a:lnTo>
                  <a:lnTo>
                    <a:pt x="194856" y="2088222"/>
                  </a:lnTo>
                  <a:lnTo>
                    <a:pt x="195048" y="2088012"/>
                  </a:lnTo>
                  <a:lnTo>
                    <a:pt x="195241" y="2087875"/>
                  </a:lnTo>
                  <a:lnTo>
                    <a:pt x="195456" y="2087756"/>
                  </a:lnTo>
                  <a:lnTo>
                    <a:pt x="195679" y="2087647"/>
                  </a:lnTo>
                  <a:lnTo>
                    <a:pt x="196136" y="2087455"/>
                  </a:lnTo>
                  <a:lnTo>
                    <a:pt x="196627" y="2087218"/>
                  </a:lnTo>
                  <a:lnTo>
                    <a:pt x="196873" y="2087104"/>
                  </a:lnTo>
                  <a:lnTo>
                    <a:pt x="197126" y="2087022"/>
                  </a:lnTo>
                  <a:lnTo>
                    <a:pt x="197380" y="2086972"/>
                  </a:lnTo>
                  <a:lnTo>
                    <a:pt x="197535" y="2086972"/>
                  </a:lnTo>
                  <a:lnTo>
                    <a:pt x="197690" y="2086985"/>
                  </a:lnTo>
                  <a:lnTo>
                    <a:pt x="197841" y="2087008"/>
                  </a:lnTo>
                  <a:lnTo>
                    <a:pt x="197996" y="2087026"/>
                  </a:lnTo>
                  <a:lnTo>
                    <a:pt x="198151" y="2087026"/>
                  </a:lnTo>
                  <a:lnTo>
                    <a:pt x="198370" y="2086999"/>
                  </a:lnTo>
                  <a:lnTo>
                    <a:pt x="198593" y="2086954"/>
                  </a:lnTo>
                  <a:lnTo>
                    <a:pt x="198812" y="2086894"/>
                  </a:lnTo>
                  <a:lnTo>
                    <a:pt x="199027" y="2086821"/>
                  </a:lnTo>
                  <a:lnTo>
                    <a:pt x="199235" y="2086734"/>
                  </a:lnTo>
                  <a:lnTo>
                    <a:pt x="199511" y="2086597"/>
                  </a:lnTo>
                  <a:lnTo>
                    <a:pt x="199769" y="2086429"/>
                  </a:lnTo>
                  <a:lnTo>
                    <a:pt x="200022" y="2086246"/>
                  </a:lnTo>
                  <a:lnTo>
                    <a:pt x="200528" y="2085867"/>
                  </a:lnTo>
                  <a:lnTo>
                    <a:pt x="200740" y="2085722"/>
                  </a:lnTo>
                  <a:lnTo>
                    <a:pt x="200947" y="2085566"/>
                  </a:lnTo>
                  <a:lnTo>
                    <a:pt x="201582" y="2085115"/>
                  </a:lnTo>
                  <a:lnTo>
                    <a:pt x="202490" y="2084517"/>
                  </a:lnTo>
                  <a:lnTo>
                    <a:pt x="202715" y="2084362"/>
                  </a:lnTo>
                  <a:lnTo>
                    <a:pt x="203132" y="2084033"/>
                  </a:lnTo>
                  <a:lnTo>
                    <a:pt x="203272" y="2083928"/>
                  </a:lnTo>
                  <a:lnTo>
                    <a:pt x="203419" y="2083833"/>
                  </a:lnTo>
                  <a:lnTo>
                    <a:pt x="203600" y="2083727"/>
                  </a:lnTo>
                  <a:lnTo>
                    <a:pt x="203785" y="2083632"/>
                  </a:lnTo>
                  <a:lnTo>
                    <a:pt x="203974" y="2083545"/>
                  </a:lnTo>
                  <a:lnTo>
                    <a:pt x="204167" y="2083463"/>
                  </a:lnTo>
                  <a:lnTo>
                    <a:pt x="204363" y="2083394"/>
                  </a:lnTo>
                  <a:lnTo>
                    <a:pt x="204832" y="2083221"/>
                  </a:lnTo>
                  <a:lnTo>
                    <a:pt x="205221" y="2083230"/>
                  </a:lnTo>
                  <a:lnTo>
                    <a:pt x="205551" y="2083171"/>
                  </a:lnTo>
                  <a:lnTo>
                    <a:pt x="205993" y="2083768"/>
                  </a:lnTo>
                  <a:lnTo>
                    <a:pt x="206053" y="2083965"/>
                  </a:lnTo>
                  <a:lnTo>
                    <a:pt x="206185" y="2083965"/>
                  </a:lnTo>
                  <a:lnTo>
                    <a:pt x="206038" y="2084946"/>
                  </a:lnTo>
                  <a:lnTo>
                    <a:pt x="205902" y="2085201"/>
                  </a:lnTo>
                  <a:lnTo>
                    <a:pt x="205694" y="2085917"/>
                  </a:lnTo>
                  <a:lnTo>
                    <a:pt x="205490" y="2086438"/>
                  </a:lnTo>
                  <a:lnTo>
                    <a:pt x="205217" y="2087218"/>
                  </a:lnTo>
                  <a:lnTo>
                    <a:pt x="205211" y="2087478"/>
                  </a:lnTo>
                  <a:lnTo>
                    <a:pt x="205377" y="2088012"/>
                  </a:lnTo>
                  <a:lnTo>
                    <a:pt x="205557" y="2088080"/>
                  </a:lnTo>
                  <a:lnTo>
                    <a:pt x="205747" y="2088140"/>
                  </a:lnTo>
                  <a:lnTo>
                    <a:pt x="205936" y="2088195"/>
                  </a:lnTo>
                  <a:lnTo>
                    <a:pt x="206125" y="2088240"/>
                  </a:lnTo>
                  <a:lnTo>
                    <a:pt x="206318" y="2088277"/>
                  </a:lnTo>
                  <a:lnTo>
                    <a:pt x="206586" y="2088340"/>
                  </a:lnTo>
                  <a:lnTo>
                    <a:pt x="206722" y="2088368"/>
                  </a:lnTo>
                  <a:lnTo>
                    <a:pt x="206850" y="2088372"/>
                  </a:lnTo>
                  <a:lnTo>
                    <a:pt x="206964" y="2088350"/>
                  </a:lnTo>
                  <a:lnTo>
                    <a:pt x="207062" y="2088268"/>
                  </a:lnTo>
                  <a:lnTo>
                    <a:pt x="207141" y="2088140"/>
                  </a:lnTo>
                  <a:lnTo>
                    <a:pt x="207209" y="2087994"/>
                  </a:lnTo>
                  <a:lnTo>
                    <a:pt x="207288" y="2087857"/>
                  </a:lnTo>
                  <a:lnTo>
                    <a:pt x="207387" y="2087765"/>
                  </a:lnTo>
                  <a:lnTo>
                    <a:pt x="207519" y="2087734"/>
                  </a:lnTo>
                  <a:lnTo>
                    <a:pt x="207674" y="2087747"/>
                  </a:lnTo>
                  <a:lnTo>
                    <a:pt x="207840" y="2087775"/>
                  </a:lnTo>
                  <a:lnTo>
                    <a:pt x="208002" y="2087793"/>
                  </a:lnTo>
                  <a:lnTo>
                    <a:pt x="208155" y="2087779"/>
                  </a:lnTo>
                  <a:lnTo>
                    <a:pt x="208321" y="2087693"/>
                  </a:lnTo>
                  <a:lnTo>
                    <a:pt x="208472" y="2087556"/>
                  </a:lnTo>
                  <a:lnTo>
                    <a:pt x="208615" y="2087401"/>
                  </a:lnTo>
                  <a:lnTo>
                    <a:pt x="208767" y="2087250"/>
                  </a:lnTo>
                  <a:lnTo>
                    <a:pt x="208933" y="2087145"/>
                  </a:lnTo>
                  <a:lnTo>
                    <a:pt x="209129" y="2087067"/>
                  </a:lnTo>
                  <a:lnTo>
                    <a:pt x="209363" y="2086999"/>
                  </a:lnTo>
                  <a:lnTo>
                    <a:pt x="209590" y="2086954"/>
                  </a:lnTo>
                  <a:lnTo>
                    <a:pt x="209775" y="2086944"/>
                  </a:lnTo>
                  <a:lnTo>
                    <a:pt x="209877" y="2086985"/>
                  </a:lnTo>
                  <a:lnTo>
                    <a:pt x="209907" y="2087072"/>
                  </a:lnTo>
                  <a:lnTo>
                    <a:pt x="209911" y="2087186"/>
                  </a:lnTo>
                  <a:lnTo>
                    <a:pt x="209900" y="2087305"/>
                  </a:lnTo>
                  <a:lnTo>
                    <a:pt x="209900" y="2087419"/>
                  </a:lnTo>
                  <a:lnTo>
                    <a:pt x="209926" y="2087519"/>
                  </a:lnTo>
                  <a:lnTo>
                    <a:pt x="210047" y="2087606"/>
                  </a:lnTo>
                  <a:lnTo>
                    <a:pt x="210264" y="2087661"/>
                  </a:lnTo>
                  <a:lnTo>
                    <a:pt x="210517" y="2087679"/>
                  </a:lnTo>
                  <a:lnTo>
                    <a:pt x="210755" y="2087661"/>
                  </a:lnTo>
                  <a:lnTo>
                    <a:pt x="210927" y="2087597"/>
                  </a:lnTo>
                  <a:lnTo>
                    <a:pt x="211000" y="2087519"/>
                  </a:lnTo>
                  <a:lnTo>
                    <a:pt x="211061" y="2087428"/>
                  </a:lnTo>
                  <a:lnTo>
                    <a:pt x="211166" y="2087218"/>
                  </a:lnTo>
                  <a:lnTo>
                    <a:pt x="211231" y="2087127"/>
                  </a:lnTo>
                  <a:lnTo>
                    <a:pt x="211427" y="2086903"/>
                  </a:lnTo>
                  <a:lnTo>
                    <a:pt x="211533" y="2086798"/>
                  </a:lnTo>
                  <a:lnTo>
                    <a:pt x="211650" y="2086716"/>
                  </a:lnTo>
                  <a:lnTo>
                    <a:pt x="211771" y="2086662"/>
                  </a:lnTo>
                  <a:lnTo>
                    <a:pt x="211918" y="2086662"/>
                  </a:lnTo>
                  <a:lnTo>
                    <a:pt x="212081" y="2086716"/>
                  </a:lnTo>
                  <a:lnTo>
                    <a:pt x="212421" y="2086871"/>
                  </a:lnTo>
                  <a:lnTo>
                    <a:pt x="212591" y="2086917"/>
                  </a:lnTo>
                  <a:lnTo>
                    <a:pt x="212810" y="2086944"/>
                  </a:lnTo>
                  <a:lnTo>
                    <a:pt x="212919" y="2086954"/>
                  </a:lnTo>
                  <a:lnTo>
                    <a:pt x="213025" y="2086949"/>
                  </a:lnTo>
                  <a:lnTo>
                    <a:pt x="213121" y="2086926"/>
                  </a:lnTo>
                  <a:lnTo>
                    <a:pt x="213223" y="2086853"/>
                  </a:lnTo>
                  <a:lnTo>
                    <a:pt x="213317" y="2086730"/>
                  </a:lnTo>
                  <a:lnTo>
                    <a:pt x="213461" y="2086465"/>
                  </a:lnTo>
                  <a:lnTo>
                    <a:pt x="213544" y="2086342"/>
                  </a:lnTo>
                  <a:lnTo>
                    <a:pt x="213642" y="2086237"/>
                  </a:lnTo>
                  <a:lnTo>
                    <a:pt x="213861" y="2086036"/>
                  </a:lnTo>
                  <a:lnTo>
                    <a:pt x="213955" y="2085931"/>
                  </a:lnTo>
                  <a:lnTo>
                    <a:pt x="214027" y="2085817"/>
                  </a:lnTo>
                  <a:lnTo>
                    <a:pt x="214061" y="2085639"/>
                  </a:lnTo>
                  <a:lnTo>
                    <a:pt x="214042" y="2085434"/>
                  </a:lnTo>
                  <a:lnTo>
                    <a:pt x="214005" y="2085224"/>
                  </a:lnTo>
                  <a:lnTo>
                    <a:pt x="213974" y="2085009"/>
                  </a:lnTo>
                  <a:lnTo>
                    <a:pt x="213986" y="2084809"/>
                  </a:lnTo>
                  <a:lnTo>
                    <a:pt x="214042" y="2084640"/>
                  </a:lnTo>
                  <a:lnTo>
                    <a:pt x="214122" y="2084476"/>
                  </a:lnTo>
                  <a:lnTo>
                    <a:pt x="214318" y="2084152"/>
                  </a:lnTo>
                  <a:lnTo>
                    <a:pt x="214413" y="2083987"/>
                  </a:lnTo>
                  <a:lnTo>
                    <a:pt x="214515" y="2083796"/>
                  </a:lnTo>
                  <a:lnTo>
                    <a:pt x="214613" y="2083595"/>
                  </a:lnTo>
                  <a:lnTo>
                    <a:pt x="214715" y="2083399"/>
                  </a:lnTo>
                  <a:lnTo>
                    <a:pt x="214828" y="2083217"/>
                  </a:lnTo>
                  <a:lnTo>
                    <a:pt x="214960" y="2083052"/>
                  </a:lnTo>
                  <a:lnTo>
                    <a:pt x="215142" y="2082893"/>
                  </a:lnTo>
                  <a:lnTo>
                    <a:pt x="215353" y="2082760"/>
                  </a:lnTo>
                  <a:lnTo>
                    <a:pt x="215576" y="2082642"/>
                  </a:lnTo>
                  <a:lnTo>
                    <a:pt x="215808" y="2082527"/>
                  </a:lnTo>
                  <a:lnTo>
                    <a:pt x="216033" y="2082422"/>
                  </a:lnTo>
                  <a:lnTo>
                    <a:pt x="216291" y="2082313"/>
                  </a:lnTo>
                  <a:lnTo>
                    <a:pt x="216559" y="2082217"/>
                  </a:lnTo>
                  <a:lnTo>
                    <a:pt x="216824" y="2082130"/>
                  </a:lnTo>
                  <a:lnTo>
                    <a:pt x="217088" y="2082030"/>
                  </a:lnTo>
                  <a:lnTo>
                    <a:pt x="217341" y="2081911"/>
                  </a:lnTo>
                  <a:lnTo>
                    <a:pt x="217489" y="2081811"/>
                  </a:lnTo>
                  <a:lnTo>
                    <a:pt x="217632" y="2081688"/>
                  </a:lnTo>
                  <a:lnTo>
                    <a:pt x="217776" y="2081569"/>
                  </a:lnTo>
                  <a:lnTo>
                    <a:pt x="217919" y="2081482"/>
                  </a:lnTo>
                  <a:lnTo>
                    <a:pt x="218055" y="2081455"/>
                  </a:lnTo>
                  <a:lnTo>
                    <a:pt x="218184" y="2081501"/>
                  </a:lnTo>
                  <a:lnTo>
                    <a:pt x="218316" y="2081601"/>
                  </a:lnTo>
                  <a:lnTo>
                    <a:pt x="218442" y="2081715"/>
                  </a:lnTo>
                  <a:lnTo>
                    <a:pt x="218555" y="2081802"/>
                  </a:lnTo>
                  <a:lnTo>
                    <a:pt x="218637" y="2081820"/>
                  </a:lnTo>
                  <a:lnTo>
                    <a:pt x="218699" y="2081752"/>
                  </a:lnTo>
                  <a:lnTo>
                    <a:pt x="218735" y="2081628"/>
                  </a:lnTo>
                  <a:lnTo>
                    <a:pt x="218754" y="2081478"/>
                  </a:lnTo>
                  <a:lnTo>
                    <a:pt x="218767" y="2081313"/>
                  </a:lnTo>
                  <a:lnTo>
                    <a:pt x="218769" y="2081172"/>
                  </a:lnTo>
                  <a:lnTo>
                    <a:pt x="218744" y="2080958"/>
                  </a:lnTo>
                  <a:lnTo>
                    <a:pt x="218676" y="2080743"/>
                  </a:lnTo>
                  <a:lnTo>
                    <a:pt x="218584" y="2080533"/>
                  </a:lnTo>
                  <a:lnTo>
                    <a:pt x="218497" y="2080314"/>
                  </a:lnTo>
                  <a:lnTo>
                    <a:pt x="218429" y="2080059"/>
                  </a:lnTo>
                  <a:lnTo>
                    <a:pt x="218395" y="2079876"/>
                  </a:lnTo>
                  <a:lnTo>
                    <a:pt x="218361" y="2079648"/>
                  </a:lnTo>
                  <a:lnTo>
                    <a:pt x="218340" y="2079424"/>
                  </a:lnTo>
                  <a:lnTo>
                    <a:pt x="218331" y="2079197"/>
                  </a:lnTo>
                  <a:lnTo>
                    <a:pt x="218340" y="2078973"/>
                  </a:lnTo>
                  <a:lnTo>
                    <a:pt x="218355" y="2078781"/>
                  </a:lnTo>
                  <a:lnTo>
                    <a:pt x="218380" y="2078585"/>
                  </a:lnTo>
                  <a:lnTo>
                    <a:pt x="218414" y="2078393"/>
                  </a:lnTo>
                  <a:lnTo>
                    <a:pt x="218467" y="2078206"/>
                  </a:lnTo>
                  <a:lnTo>
                    <a:pt x="218531" y="2078028"/>
                  </a:lnTo>
                  <a:lnTo>
                    <a:pt x="218648" y="2077832"/>
                  </a:lnTo>
                  <a:lnTo>
                    <a:pt x="218801" y="2077650"/>
                  </a:lnTo>
                  <a:lnTo>
                    <a:pt x="218967" y="2077472"/>
                  </a:lnTo>
                  <a:lnTo>
                    <a:pt x="219124" y="2077289"/>
                  </a:lnTo>
                  <a:lnTo>
                    <a:pt x="219258" y="2077093"/>
                  </a:lnTo>
                  <a:lnTo>
                    <a:pt x="219363" y="2076874"/>
                  </a:lnTo>
                  <a:lnTo>
                    <a:pt x="219454" y="2076641"/>
                  </a:lnTo>
                  <a:lnTo>
                    <a:pt x="219530" y="2076404"/>
                  </a:lnTo>
                  <a:lnTo>
                    <a:pt x="219590" y="2076162"/>
                  </a:lnTo>
                  <a:lnTo>
                    <a:pt x="219632" y="2075920"/>
                  </a:lnTo>
                  <a:lnTo>
                    <a:pt x="219647" y="2075719"/>
                  </a:lnTo>
                  <a:lnTo>
                    <a:pt x="219647" y="2075519"/>
                  </a:lnTo>
                  <a:lnTo>
                    <a:pt x="219639" y="2075313"/>
                  </a:lnTo>
                  <a:lnTo>
                    <a:pt x="219635" y="2075113"/>
                  </a:lnTo>
                  <a:lnTo>
                    <a:pt x="219651" y="2074912"/>
                  </a:lnTo>
                  <a:lnTo>
                    <a:pt x="219685" y="2074711"/>
                  </a:lnTo>
                  <a:lnTo>
                    <a:pt x="219734" y="2074510"/>
                  </a:lnTo>
                  <a:lnTo>
                    <a:pt x="219904" y="2073913"/>
                  </a:lnTo>
                  <a:lnTo>
                    <a:pt x="219957" y="2073744"/>
                  </a:lnTo>
                  <a:lnTo>
                    <a:pt x="220070" y="2073420"/>
                  </a:lnTo>
                  <a:lnTo>
                    <a:pt x="220123" y="2073256"/>
                  </a:lnTo>
                  <a:lnTo>
                    <a:pt x="220157" y="2073087"/>
                  </a:lnTo>
                  <a:lnTo>
                    <a:pt x="220168" y="2072877"/>
                  </a:lnTo>
                  <a:lnTo>
                    <a:pt x="220153" y="2072663"/>
                  </a:lnTo>
                  <a:lnTo>
                    <a:pt x="220130" y="2072448"/>
                  </a:lnTo>
                  <a:lnTo>
                    <a:pt x="220111" y="2072233"/>
                  </a:lnTo>
                  <a:lnTo>
                    <a:pt x="220115" y="2072019"/>
                  </a:lnTo>
                  <a:lnTo>
                    <a:pt x="220142" y="2071805"/>
                  </a:lnTo>
                  <a:lnTo>
                    <a:pt x="220179" y="2071585"/>
                  </a:lnTo>
                  <a:lnTo>
                    <a:pt x="220229" y="2071371"/>
                  </a:lnTo>
                  <a:lnTo>
                    <a:pt x="220293" y="2071161"/>
                  </a:lnTo>
                  <a:lnTo>
                    <a:pt x="220372" y="2070960"/>
                  </a:lnTo>
                  <a:lnTo>
                    <a:pt x="220433" y="2070837"/>
                  </a:lnTo>
                  <a:lnTo>
                    <a:pt x="220576" y="2070600"/>
                  </a:lnTo>
                  <a:lnTo>
                    <a:pt x="220735" y="2070376"/>
                  </a:lnTo>
                  <a:lnTo>
                    <a:pt x="220882" y="2070194"/>
                  </a:lnTo>
                  <a:lnTo>
                    <a:pt x="221042" y="2070020"/>
                  </a:lnTo>
                  <a:lnTo>
                    <a:pt x="221207" y="2069852"/>
                  </a:lnTo>
                  <a:lnTo>
                    <a:pt x="221367" y="2069683"/>
                  </a:lnTo>
                  <a:lnTo>
                    <a:pt x="221518" y="2069500"/>
                  </a:lnTo>
                  <a:lnTo>
                    <a:pt x="221654" y="2069322"/>
                  </a:lnTo>
                  <a:lnTo>
                    <a:pt x="221914" y="2068957"/>
                  </a:lnTo>
                  <a:lnTo>
                    <a:pt x="222028" y="2068761"/>
                  </a:lnTo>
                  <a:lnTo>
                    <a:pt x="222126" y="2068565"/>
                  </a:lnTo>
                  <a:lnTo>
                    <a:pt x="222190" y="2068396"/>
                  </a:lnTo>
                  <a:lnTo>
                    <a:pt x="222247" y="2068218"/>
                  </a:lnTo>
                  <a:lnTo>
                    <a:pt x="222379" y="2067684"/>
                  </a:lnTo>
                  <a:lnTo>
                    <a:pt x="222413" y="2067534"/>
                  </a:lnTo>
                  <a:lnTo>
                    <a:pt x="222451" y="2067388"/>
                  </a:lnTo>
                  <a:lnTo>
                    <a:pt x="222545" y="2066936"/>
                  </a:lnTo>
                  <a:lnTo>
                    <a:pt x="222530" y="2066763"/>
                  </a:lnTo>
                  <a:lnTo>
                    <a:pt x="222534" y="2066585"/>
                  </a:lnTo>
                  <a:lnTo>
                    <a:pt x="222549" y="2066402"/>
                  </a:lnTo>
                  <a:lnTo>
                    <a:pt x="222579" y="2066229"/>
                  </a:lnTo>
                  <a:lnTo>
                    <a:pt x="222625" y="2066060"/>
                  </a:lnTo>
                  <a:lnTo>
                    <a:pt x="222685" y="2065882"/>
                  </a:lnTo>
                  <a:lnTo>
                    <a:pt x="222764" y="2065704"/>
                  </a:lnTo>
                  <a:lnTo>
                    <a:pt x="222859" y="2065531"/>
                  </a:lnTo>
                  <a:lnTo>
                    <a:pt x="222965" y="2065376"/>
                  </a:lnTo>
                  <a:lnTo>
                    <a:pt x="223089" y="2065239"/>
                  </a:lnTo>
                  <a:lnTo>
                    <a:pt x="223176" y="2065157"/>
                  </a:lnTo>
                  <a:lnTo>
                    <a:pt x="223271" y="2065084"/>
                  </a:lnTo>
                  <a:lnTo>
                    <a:pt x="223373" y="2065015"/>
                  </a:lnTo>
                  <a:lnTo>
                    <a:pt x="223475" y="2064956"/>
                  </a:lnTo>
                  <a:lnTo>
                    <a:pt x="223585" y="2064906"/>
                  </a:lnTo>
                  <a:lnTo>
                    <a:pt x="223751" y="2064855"/>
                  </a:lnTo>
                  <a:lnTo>
                    <a:pt x="223928" y="2064833"/>
                  </a:lnTo>
                  <a:lnTo>
                    <a:pt x="224303" y="2064823"/>
                  </a:lnTo>
                  <a:lnTo>
                    <a:pt x="224488" y="2064810"/>
                  </a:lnTo>
                  <a:lnTo>
                    <a:pt x="225327" y="2064700"/>
                  </a:lnTo>
                  <a:lnTo>
                    <a:pt x="225538" y="2064682"/>
                  </a:lnTo>
                  <a:lnTo>
                    <a:pt x="225735" y="2064668"/>
                  </a:lnTo>
                  <a:lnTo>
                    <a:pt x="226132" y="2064668"/>
                  </a:lnTo>
                  <a:lnTo>
                    <a:pt x="226324" y="2064655"/>
                  </a:lnTo>
                  <a:lnTo>
                    <a:pt x="226517" y="2064623"/>
                  </a:lnTo>
                  <a:lnTo>
                    <a:pt x="226683" y="2064573"/>
                  </a:lnTo>
                  <a:lnTo>
                    <a:pt x="226846" y="2064509"/>
                  </a:lnTo>
                  <a:lnTo>
                    <a:pt x="227009" y="2064436"/>
                  </a:lnTo>
                  <a:lnTo>
                    <a:pt x="227163" y="2064354"/>
                  </a:lnTo>
                  <a:lnTo>
                    <a:pt x="227311" y="2064262"/>
                  </a:lnTo>
                  <a:lnTo>
                    <a:pt x="227447" y="2064157"/>
                  </a:lnTo>
                  <a:lnTo>
                    <a:pt x="227572" y="2064048"/>
                  </a:lnTo>
                  <a:lnTo>
                    <a:pt x="227693" y="2063925"/>
                  </a:lnTo>
                  <a:lnTo>
                    <a:pt x="227923" y="2063669"/>
                  </a:lnTo>
                  <a:lnTo>
                    <a:pt x="228010" y="2063546"/>
                  </a:lnTo>
                  <a:lnTo>
                    <a:pt x="228161" y="2063286"/>
                  </a:lnTo>
                  <a:lnTo>
                    <a:pt x="228244" y="2063167"/>
                  </a:lnTo>
                  <a:lnTo>
                    <a:pt x="228346" y="2063071"/>
                  </a:lnTo>
                  <a:lnTo>
                    <a:pt x="228547" y="2062985"/>
                  </a:lnTo>
                  <a:lnTo>
                    <a:pt x="228800" y="2062935"/>
                  </a:lnTo>
                  <a:lnTo>
                    <a:pt x="229072" y="2062930"/>
                  </a:lnTo>
                  <a:lnTo>
                    <a:pt x="229321" y="2062971"/>
                  </a:lnTo>
                  <a:lnTo>
                    <a:pt x="229510" y="2063058"/>
                  </a:lnTo>
                  <a:lnTo>
                    <a:pt x="229605" y="2063149"/>
                  </a:lnTo>
                  <a:lnTo>
                    <a:pt x="229684" y="2063268"/>
                  </a:lnTo>
                  <a:lnTo>
                    <a:pt x="229752" y="2063400"/>
                  </a:lnTo>
                  <a:lnTo>
                    <a:pt x="229873" y="2063665"/>
                  </a:lnTo>
                  <a:lnTo>
                    <a:pt x="229926" y="2063797"/>
                  </a:lnTo>
                  <a:lnTo>
                    <a:pt x="230005" y="2064071"/>
                  </a:lnTo>
                  <a:lnTo>
                    <a:pt x="230055" y="2064198"/>
                  </a:lnTo>
                  <a:lnTo>
                    <a:pt x="230126" y="2064312"/>
                  </a:lnTo>
                  <a:lnTo>
                    <a:pt x="230210" y="2064399"/>
                  </a:lnTo>
                  <a:lnTo>
                    <a:pt x="230308" y="2064477"/>
                  </a:lnTo>
                  <a:lnTo>
                    <a:pt x="230417" y="2064550"/>
                  </a:lnTo>
                  <a:lnTo>
                    <a:pt x="230531" y="2064609"/>
                  </a:lnTo>
                  <a:lnTo>
                    <a:pt x="230644" y="2064659"/>
                  </a:lnTo>
                  <a:lnTo>
                    <a:pt x="230788" y="2064705"/>
                  </a:lnTo>
                  <a:lnTo>
                    <a:pt x="230939" y="2064723"/>
                  </a:lnTo>
                  <a:lnTo>
                    <a:pt x="231094" y="2064732"/>
                  </a:lnTo>
                  <a:lnTo>
                    <a:pt x="231249" y="2064751"/>
                  </a:lnTo>
                  <a:lnTo>
                    <a:pt x="231392" y="2064787"/>
                  </a:lnTo>
                  <a:lnTo>
                    <a:pt x="231585" y="2064865"/>
                  </a:lnTo>
                  <a:lnTo>
                    <a:pt x="231676" y="2064910"/>
                  </a:lnTo>
                  <a:lnTo>
                    <a:pt x="231763" y="2064960"/>
                  </a:lnTo>
                  <a:lnTo>
                    <a:pt x="231838" y="2065024"/>
                  </a:lnTo>
                  <a:lnTo>
                    <a:pt x="231914" y="2065134"/>
                  </a:lnTo>
                  <a:lnTo>
                    <a:pt x="231963" y="2065275"/>
                  </a:lnTo>
                  <a:lnTo>
                    <a:pt x="232001" y="2065426"/>
                  </a:lnTo>
                  <a:lnTo>
                    <a:pt x="232050" y="2065563"/>
                  </a:lnTo>
                  <a:lnTo>
                    <a:pt x="232126" y="2065668"/>
                  </a:lnTo>
                  <a:lnTo>
                    <a:pt x="232265" y="2065741"/>
                  </a:lnTo>
                  <a:lnTo>
                    <a:pt x="232443" y="2065768"/>
                  </a:lnTo>
                  <a:lnTo>
                    <a:pt x="232836" y="2065777"/>
                  </a:lnTo>
                  <a:lnTo>
                    <a:pt x="233025" y="2065800"/>
                  </a:lnTo>
                  <a:lnTo>
                    <a:pt x="233240" y="2065846"/>
                  </a:lnTo>
                  <a:lnTo>
                    <a:pt x="233452" y="2065900"/>
                  </a:lnTo>
                  <a:lnTo>
                    <a:pt x="233664" y="2065964"/>
                  </a:lnTo>
                  <a:lnTo>
                    <a:pt x="233872" y="2066033"/>
                  </a:lnTo>
                  <a:lnTo>
                    <a:pt x="234072" y="2066119"/>
                  </a:lnTo>
                  <a:lnTo>
                    <a:pt x="234249" y="2066215"/>
                  </a:lnTo>
                  <a:lnTo>
                    <a:pt x="234748" y="2066562"/>
                  </a:lnTo>
                  <a:lnTo>
                    <a:pt x="234926" y="2066662"/>
                  </a:lnTo>
                  <a:lnTo>
                    <a:pt x="235138" y="2066754"/>
                  </a:lnTo>
                  <a:lnTo>
                    <a:pt x="235584" y="2066886"/>
                  </a:lnTo>
                  <a:lnTo>
                    <a:pt x="235803" y="2066959"/>
                  </a:lnTo>
                  <a:lnTo>
                    <a:pt x="236007" y="2067059"/>
                  </a:lnTo>
                  <a:lnTo>
                    <a:pt x="236184" y="2067178"/>
                  </a:lnTo>
                  <a:lnTo>
                    <a:pt x="236351" y="2067310"/>
                  </a:lnTo>
                  <a:lnTo>
                    <a:pt x="236509" y="2067452"/>
                  </a:lnTo>
                  <a:lnTo>
                    <a:pt x="236819" y="2067753"/>
                  </a:lnTo>
                  <a:lnTo>
                    <a:pt x="237080" y="2068017"/>
                  </a:lnTo>
                  <a:lnTo>
                    <a:pt x="237209" y="2068154"/>
                  </a:lnTo>
                  <a:lnTo>
                    <a:pt x="237330" y="2068296"/>
                  </a:lnTo>
                  <a:lnTo>
                    <a:pt x="237447" y="2068442"/>
                  </a:lnTo>
                  <a:lnTo>
                    <a:pt x="237560" y="2068611"/>
                  </a:lnTo>
                  <a:lnTo>
                    <a:pt x="237666" y="2068784"/>
                  </a:lnTo>
                  <a:lnTo>
                    <a:pt x="237764" y="2068962"/>
                  </a:lnTo>
                  <a:lnTo>
                    <a:pt x="237953" y="2069318"/>
                  </a:lnTo>
                  <a:lnTo>
                    <a:pt x="238032" y="2069487"/>
                  </a:lnTo>
                  <a:lnTo>
                    <a:pt x="238176" y="2069833"/>
                  </a:lnTo>
                  <a:lnTo>
                    <a:pt x="238255" y="2070002"/>
                  </a:lnTo>
                  <a:lnTo>
                    <a:pt x="238354" y="2070157"/>
                  </a:lnTo>
                  <a:lnTo>
                    <a:pt x="238429" y="2070258"/>
                  </a:lnTo>
                  <a:lnTo>
                    <a:pt x="238603" y="2070445"/>
                  </a:lnTo>
                  <a:lnTo>
                    <a:pt x="238698" y="2070536"/>
                  </a:lnTo>
                  <a:lnTo>
                    <a:pt x="238792" y="2070618"/>
                  </a:lnTo>
                  <a:lnTo>
                    <a:pt x="238898" y="2070700"/>
                  </a:lnTo>
                  <a:lnTo>
                    <a:pt x="239125" y="2070846"/>
                  </a:lnTo>
                  <a:lnTo>
                    <a:pt x="239242" y="2070910"/>
                  </a:lnTo>
                  <a:lnTo>
                    <a:pt x="239363" y="2070970"/>
                  </a:lnTo>
                  <a:lnTo>
                    <a:pt x="239555" y="2070741"/>
                  </a:lnTo>
                  <a:lnTo>
                    <a:pt x="239729" y="2070500"/>
                  </a:lnTo>
                  <a:lnTo>
                    <a:pt x="239812" y="2070372"/>
                  </a:lnTo>
                  <a:lnTo>
                    <a:pt x="239903" y="2070217"/>
                  </a:lnTo>
                  <a:lnTo>
                    <a:pt x="240066" y="2069888"/>
                  </a:lnTo>
                  <a:lnTo>
                    <a:pt x="240137" y="2069719"/>
                  </a:lnTo>
                  <a:lnTo>
                    <a:pt x="240202" y="2069551"/>
                  </a:lnTo>
                  <a:lnTo>
                    <a:pt x="240258" y="2069373"/>
                  </a:lnTo>
                  <a:lnTo>
                    <a:pt x="240345" y="2069008"/>
                  </a:lnTo>
                  <a:lnTo>
                    <a:pt x="240391" y="2068830"/>
                  </a:lnTo>
                  <a:lnTo>
                    <a:pt x="240444" y="2068652"/>
                  </a:lnTo>
                  <a:lnTo>
                    <a:pt x="240496" y="2068515"/>
                  </a:lnTo>
                  <a:lnTo>
                    <a:pt x="240617" y="2068250"/>
                  </a:lnTo>
                  <a:lnTo>
                    <a:pt x="240674" y="2068113"/>
                  </a:lnTo>
                  <a:lnTo>
                    <a:pt x="240719" y="2067976"/>
                  </a:lnTo>
                  <a:lnTo>
                    <a:pt x="240753" y="2067803"/>
                  </a:lnTo>
                  <a:lnTo>
                    <a:pt x="240772" y="2067621"/>
                  </a:lnTo>
                  <a:lnTo>
                    <a:pt x="240795" y="2067255"/>
                  </a:lnTo>
                  <a:lnTo>
                    <a:pt x="240810" y="2067073"/>
                  </a:lnTo>
                  <a:lnTo>
                    <a:pt x="240833" y="2066881"/>
                  </a:lnTo>
                  <a:lnTo>
                    <a:pt x="240848" y="2066685"/>
                  </a:lnTo>
                  <a:lnTo>
                    <a:pt x="240874" y="2066493"/>
                  </a:lnTo>
                  <a:lnTo>
                    <a:pt x="240912" y="2066306"/>
                  </a:lnTo>
                  <a:lnTo>
                    <a:pt x="240980" y="2066133"/>
                  </a:lnTo>
                  <a:lnTo>
                    <a:pt x="241052" y="2065996"/>
                  </a:lnTo>
                  <a:lnTo>
                    <a:pt x="241143" y="2065855"/>
                  </a:lnTo>
                  <a:lnTo>
                    <a:pt x="241245" y="2065722"/>
                  </a:lnTo>
                  <a:lnTo>
                    <a:pt x="241354" y="2065617"/>
                  </a:lnTo>
                  <a:lnTo>
                    <a:pt x="241479" y="2065540"/>
                  </a:lnTo>
                  <a:lnTo>
                    <a:pt x="241589" y="2065503"/>
                  </a:lnTo>
                  <a:lnTo>
                    <a:pt x="241713" y="2065481"/>
                  </a:lnTo>
                  <a:lnTo>
                    <a:pt x="241842" y="2065476"/>
                  </a:lnTo>
                  <a:lnTo>
                    <a:pt x="241967" y="2065485"/>
                  </a:lnTo>
                  <a:lnTo>
                    <a:pt x="242080" y="2065513"/>
                  </a:lnTo>
                  <a:lnTo>
                    <a:pt x="242212" y="2065590"/>
                  </a:lnTo>
                  <a:lnTo>
                    <a:pt x="242329" y="2065709"/>
                  </a:lnTo>
                  <a:lnTo>
                    <a:pt x="242439" y="2065855"/>
                  </a:lnTo>
                  <a:lnTo>
                    <a:pt x="242632" y="2066165"/>
                  </a:lnTo>
                  <a:lnTo>
                    <a:pt x="242722" y="2066329"/>
                  </a:lnTo>
                  <a:lnTo>
                    <a:pt x="242870" y="2066676"/>
                  </a:lnTo>
                  <a:lnTo>
                    <a:pt x="242991" y="2067037"/>
                  </a:lnTo>
                  <a:lnTo>
                    <a:pt x="243089" y="2067370"/>
                  </a:lnTo>
                  <a:lnTo>
                    <a:pt x="243131" y="2067534"/>
                  </a:lnTo>
                  <a:lnTo>
                    <a:pt x="243168" y="2067703"/>
                  </a:lnTo>
                  <a:lnTo>
                    <a:pt x="243229" y="2068059"/>
                  </a:lnTo>
                  <a:lnTo>
                    <a:pt x="243251" y="2068250"/>
                  </a:lnTo>
                  <a:lnTo>
                    <a:pt x="243267" y="2068437"/>
                  </a:lnTo>
                  <a:lnTo>
                    <a:pt x="243267" y="2068629"/>
                  </a:lnTo>
                  <a:lnTo>
                    <a:pt x="243259" y="2068816"/>
                  </a:lnTo>
                  <a:lnTo>
                    <a:pt x="243244" y="2068907"/>
                  </a:lnTo>
                  <a:lnTo>
                    <a:pt x="243199" y="2069085"/>
                  </a:lnTo>
                  <a:lnTo>
                    <a:pt x="243180" y="2069176"/>
                  </a:lnTo>
                  <a:lnTo>
                    <a:pt x="243176" y="2069268"/>
                  </a:lnTo>
                  <a:lnTo>
                    <a:pt x="243191" y="2069441"/>
                  </a:lnTo>
                  <a:lnTo>
                    <a:pt x="243240" y="2069624"/>
                  </a:lnTo>
                  <a:lnTo>
                    <a:pt x="243316" y="2069801"/>
                  </a:lnTo>
                  <a:lnTo>
                    <a:pt x="243414" y="2069966"/>
                  </a:lnTo>
                  <a:lnTo>
                    <a:pt x="243524" y="2070103"/>
                  </a:lnTo>
                  <a:lnTo>
                    <a:pt x="243849" y="2069833"/>
                  </a:lnTo>
                  <a:lnTo>
                    <a:pt x="244068" y="2069660"/>
                  </a:lnTo>
                  <a:lnTo>
                    <a:pt x="244287" y="2069464"/>
                  </a:lnTo>
                  <a:lnTo>
                    <a:pt x="244400" y="2069368"/>
                  </a:lnTo>
                  <a:lnTo>
                    <a:pt x="244514" y="2069281"/>
                  </a:lnTo>
                  <a:lnTo>
                    <a:pt x="244638" y="2069217"/>
                  </a:lnTo>
                  <a:lnTo>
                    <a:pt x="244775" y="2069181"/>
                  </a:lnTo>
                  <a:lnTo>
                    <a:pt x="244914" y="2069163"/>
                  </a:lnTo>
                  <a:lnTo>
                    <a:pt x="245731" y="2069145"/>
                  </a:lnTo>
                  <a:lnTo>
                    <a:pt x="246105" y="2069145"/>
                  </a:lnTo>
                  <a:lnTo>
                    <a:pt x="246294" y="2069135"/>
                  </a:lnTo>
                  <a:lnTo>
                    <a:pt x="246740" y="2069135"/>
                  </a:lnTo>
                  <a:lnTo>
                    <a:pt x="246879" y="2069117"/>
                  </a:lnTo>
                  <a:lnTo>
                    <a:pt x="247008" y="2069072"/>
                  </a:lnTo>
                  <a:lnTo>
                    <a:pt x="247121" y="2068989"/>
                  </a:lnTo>
                  <a:lnTo>
                    <a:pt x="247216" y="2068880"/>
                  </a:lnTo>
                  <a:lnTo>
                    <a:pt x="247307" y="2068748"/>
                  </a:lnTo>
                  <a:lnTo>
                    <a:pt x="247469" y="2068478"/>
                  </a:lnTo>
                  <a:lnTo>
                    <a:pt x="247552" y="2068310"/>
                  </a:lnTo>
                  <a:lnTo>
                    <a:pt x="247624" y="2068132"/>
                  </a:lnTo>
                  <a:lnTo>
                    <a:pt x="247688" y="2067949"/>
                  </a:lnTo>
                  <a:lnTo>
                    <a:pt x="247764" y="2067776"/>
                  </a:lnTo>
                  <a:lnTo>
                    <a:pt x="247858" y="2067621"/>
                  </a:lnTo>
                  <a:lnTo>
                    <a:pt x="247991" y="2067479"/>
                  </a:lnTo>
                  <a:lnTo>
                    <a:pt x="248142" y="2067351"/>
                  </a:lnTo>
                  <a:lnTo>
                    <a:pt x="248467" y="2067119"/>
                  </a:lnTo>
                  <a:lnTo>
                    <a:pt x="248622" y="2066991"/>
                  </a:lnTo>
                  <a:lnTo>
                    <a:pt x="248713" y="2066909"/>
                  </a:lnTo>
                  <a:lnTo>
                    <a:pt x="248886" y="2066740"/>
                  </a:lnTo>
                  <a:lnTo>
                    <a:pt x="249060" y="2066562"/>
                  </a:lnTo>
                  <a:lnTo>
                    <a:pt x="249177" y="2066471"/>
                  </a:lnTo>
                  <a:lnTo>
                    <a:pt x="249283" y="2066352"/>
                  </a:lnTo>
                  <a:lnTo>
                    <a:pt x="249378" y="2066220"/>
                  </a:lnTo>
                  <a:lnTo>
                    <a:pt x="249453" y="2066074"/>
                  </a:lnTo>
                  <a:lnTo>
                    <a:pt x="249502" y="2065932"/>
                  </a:lnTo>
                  <a:lnTo>
                    <a:pt x="249514" y="2065768"/>
                  </a:lnTo>
                  <a:lnTo>
                    <a:pt x="249491" y="2065585"/>
                  </a:lnTo>
                  <a:lnTo>
                    <a:pt x="249438" y="2065403"/>
                  </a:lnTo>
                  <a:lnTo>
                    <a:pt x="249370" y="2065220"/>
                  </a:lnTo>
                  <a:lnTo>
                    <a:pt x="249238" y="2064892"/>
                  </a:lnTo>
                  <a:lnTo>
                    <a:pt x="249162" y="2064741"/>
                  </a:lnTo>
                  <a:lnTo>
                    <a:pt x="249079" y="2064591"/>
                  </a:lnTo>
                  <a:lnTo>
                    <a:pt x="248988" y="2064449"/>
                  </a:lnTo>
                  <a:lnTo>
                    <a:pt x="248890" y="2064312"/>
                  </a:lnTo>
                  <a:lnTo>
                    <a:pt x="248750" y="2064176"/>
                  </a:lnTo>
                  <a:lnTo>
                    <a:pt x="248418" y="2063934"/>
                  </a:lnTo>
                  <a:lnTo>
                    <a:pt x="248274" y="2063806"/>
                  </a:lnTo>
                  <a:lnTo>
                    <a:pt x="248180" y="2063656"/>
                  </a:lnTo>
                  <a:lnTo>
                    <a:pt x="248134" y="2063500"/>
                  </a:lnTo>
                  <a:lnTo>
                    <a:pt x="248112" y="2063322"/>
                  </a:lnTo>
                  <a:lnTo>
                    <a:pt x="248112" y="2063144"/>
                  </a:lnTo>
                  <a:lnTo>
                    <a:pt x="248142" y="2062971"/>
                  </a:lnTo>
                  <a:lnTo>
                    <a:pt x="248195" y="2062825"/>
                  </a:lnTo>
                  <a:lnTo>
                    <a:pt x="248278" y="2062711"/>
                  </a:lnTo>
                  <a:lnTo>
                    <a:pt x="248387" y="2062606"/>
                  </a:lnTo>
                  <a:lnTo>
                    <a:pt x="248516" y="2062515"/>
                  </a:lnTo>
                  <a:lnTo>
                    <a:pt x="248652" y="2062437"/>
                  </a:lnTo>
                  <a:lnTo>
                    <a:pt x="248792" y="2062382"/>
                  </a:lnTo>
                  <a:lnTo>
                    <a:pt x="248894" y="2062351"/>
                  </a:lnTo>
                  <a:lnTo>
                    <a:pt x="249000" y="2062328"/>
                  </a:lnTo>
                  <a:lnTo>
                    <a:pt x="249109" y="2062314"/>
                  </a:lnTo>
                  <a:lnTo>
                    <a:pt x="249325" y="2062310"/>
                  </a:lnTo>
                  <a:lnTo>
                    <a:pt x="249468" y="2062341"/>
                  </a:lnTo>
                  <a:lnTo>
                    <a:pt x="249604" y="2062401"/>
                  </a:lnTo>
                  <a:lnTo>
                    <a:pt x="249744" y="2062469"/>
                  </a:lnTo>
                  <a:lnTo>
                    <a:pt x="249880" y="2062524"/>
                  </a:lnTo>
                  <a:lnTo>
                    <a:pt x="250016" y="2062538"/>
                  </a:lnTo>
                  <a:lnTo>
                    <a:pt x="250137" y="2062524"/>
                  </a:lnTo>
                  <a:lnTo>
                    <a:pt x="250258" y="2062487"/>
                  </a:lnTo>
                  <a:lnTo>
                    <a:pt x="250379" y="2062442"/>
                  </a:lnTo>
                  <a:lnTo>
                    <a:pt x="250489" y="2062382"/>
                  </a:lnTo>
                  <a:lnTo>
                    <a:pt x="250579" y="2062310"/>
                  </a:lnTo>
                  <a:lnTo>
                    <a:pt x="250662" y="2062191"/>
                  </a:lnTo>
                  <a:lnTo>
                    <a:pt x="250719" y="2062049"/>
                  </a:lnTo>
                  <a:lnTo>
                    <a:pt x="250761" y="2061890"/>
                  </a:lnTo>
                  <a:lnTo>
                    <a:pt x="250810" y="2061561"/>
                  </a:lnTo>
                  <a:lnTo>
                    <a:pt x="250817" y="2061411"/>
                  </a:lnTo>
                  <a:lnTo>
                    <a:pt x="250817" y="2061265"/>
                  </a:lnTo>
                  <a:lnTo>
                    <a:pt x="250806" y="2061114"/>
                  </a:lnTo>
                  <a:lnTo>
                    <a:pt x="250795" y="2060808"/>
                  </a:lnTo>
                  <a:lnTo>
                    <a:pt x="250802" y="2060667"/>
                  </a:lnTo>
                  <a:lnTo>
                    <a:pt x="250863" y="2060087"/>
                  </a:lnTo>
                  <a:lnTo>
                    <a:pt x="250885" y="2059745"/>
                  </a:lnTo>
                  <a:lnTo>
                    <a:pt x="250901" y="2059403"/>
                  </a:lnTo>
                  <a:lnTo>
                    <a:pt x="250904" y="2059230"/>
                  </a:lnTo>
                  <a:lnTo>
                    <a:pt x="250904" y="2058714"/>
                  </a:lnTo>
                  <a:lnTo>
                    <a:pt x="250916" y="2058586"/>
                  </a:lnTo>
                  <a:lnTo>
                    <a:pt x="250965" y="2058281"/>
                  </a:lnTo>
                  <a:lnTo>
                    <a:pt x="250999" y="2058130"/>
                  </a:lnTo>
                  <a:lnTo>
                    <a:pt x="251040" y="2057984"/>
                  </a:lnTo>
                  <a:lnTo>
                    <a:pt x="251090" y="2057838"/>
                  </a:lnTo>
                  <a:lnTo>
                    <a:pt x="251124" y="2057756"/>
                  </a:lnTo>
                  <a:lnTo>
                    <a:pt x="251154" y="2057669"/>
                  </a:lnTo>
                  <a:lnTo>
                    <a:pt x="251192" y="2057587"/>
                  </a:lnTo>
                  <a:lnTo>
                    <a:pt x="251233" y="2057510"/>
                  </a:lnTo>
                  <a:lnTo>
                    <a:pt x="251286" y="2057441"/>
                  </a:lnTo>
                  <a:lnTo>
                    <a:pt x="251339" y="2057386"/>
                  </a:lnTo>
                  <a:lnTo>
                    <a:pt x="251399" y="2057341"/>
                  </a:lnTo>
                  <a:lnTo>
                    <a:pt x="251467" y="2057295"/>
                  </a:lnTo>
                  <a:lnTo>
                    <a:pt x="251539" y="2057259"/>
                  </a:lnTo>
                  <a:lnTo>
                    <a:pt x="251611" y="2057231"/>
                  </a:lnTo>
                  <a:lnTo>
                    <a:pt x="251691" y="2057213"/>
                  </a:lnTo>
                  <a:lnTo>
                    <a:pt x="251774" y="2057204"/>
                  </a:lnTo>
                  <a:lnTo>
                    <a:pt x="251864" y="2057204"/>
                  </a:lnTo>
                  <a:lnTo>
                    <a:pt x="252038" y="2057213"/>
                  </a:lnTo>
                  <a:lnTo>
                    <a:pt x="252329" y="2057245"/>
                  </a:lnTo>
                  <a:lnTo>
                    <a:pt x="252473" y="2057277"/>
                  </a:lnTo>
                  <a:lnTo>
                    <a:pt x="252609" y="2057323"/>
                  </a:lnTo>
                  <a:lnTo>
                    <a:pt x="252726" y="2057386"/>
                  </a:lnTo>
                  <a:lnTo>
                    <a:pt x="252805" y="2057455"/>
                  </a:lnTo>
                  <a:lnTo>
                    <a:pt x="252873" y="2057532"/>
                  </a:lnTo>
                  <a:lnTo>
                    <a:pt x="252941" y="2057619"/>
                  </a:lnTo>
                  <a:lnTo>
                    <a:pt x="253002" y="2057710"/>
                  </a:lnTo>
                  <a:lnTo>
                    <a:pt x="253066" y="2057797"/>
                  </a:lnTo>
                  <a:lnTo>
                    <a:pt x="253319" y="2058103"/>
                  </a:lnTo>
                  <a:lnTo>
                    <a:pt x="253841" y="2058769"/>
                  </a:lnTo>
                  <a:lnTo>
                    <a:pt x="254045" y="2059038"/>
                  </a:lnTo>
                  <a:lnTo>
                    <a:pt x="254272" y="2059357"/>
                  </a:lnTo>
                  <a:lnTo>
                    <a:pt x="254396" y="2059508"/>
                  </a:lnTo>
                  <a:lnTo>
                    <a:pt x="254529" y="2059645"/>
                  </a:lnTo>
                  <a:lnTo>
                    <a:pt x="254627" y="2059732"/>
                  </a:lnTo>
                  <a:lnTo>
                    <a:pt x="254729" y="2059814"/>
                  </a:lnTo>
                  <a:lnTo>
                    <a:pt x="254835" y="2059891"/>
                  </a:lnTo>
                  <a:lnTo>
                    <a:pt x="255054" y="2060033"/>
                  </a:lnTo>
                  <a:lnTo>
                    <a:pt x="255269" y="2060129"/>
                  </a:lnTo>
                  <a:lnTo>
                    <a:pt x="255492" y="2060202"/>
                  </a:lnTo>
                  <a:lnTo>
                    <a:pt x="255727" y="2060261"/>
                  </a:lnTo>
                  <a:lnTo>
                    <a:pt x="255965" y="2060316"/>
                  </a:lnTo>
                  <a:lnTo>
                    <a:pt x="256373" y="2060421"/>
                  </a:lnTo>
                  <a:lnTo>
                    <a:pt x="256728" y="2060503"/>
                  </a:lnTo>
                  <a:lnTo>
                    <a:pt x="256902" y="2060548"/>
                  </a:lnTo>
                  <a:lnTo>
                    <a:pt x="257076" y="2060603"/>
                  </a:lnTo>
                  <a:lnTo>
                    <a:pt x="257303" y="2060690"/>
                  </a:lnTo>
                  <a:lnTo>
                    <a:pt x="257529" y="2060790"/>
                  </a:lnTo>
                  <a:lnTo>
                    <a:pt x="257752" y="2060895"/>
                  </a:lnTo>
                  <a:lnTo>
                    <a:pt x="257964" y="2061023"/>
                  </a:lnTo>
                  <a:lnTo>
                    <a:pt x="258160" y="2061160"/>
                  </a:lnTo>
                  <a:lnTo>
                    <a:pt x="258300" y="2061287"/>
                  </a:lnTo>
                  <a:lnTo>
                    <a:pt x="258433" y="2061429"/>
                  </a:lnTo>
                  <a:lnTo>
                    <a:pt x="258682" y="2061730"/>
                  </a:lnTo>
                  <a:lnTo>
                    <a:pt x="258814" y="2061871"/>
                  </a:lnTo>
                  <a:lnTo>
                    <a:pt x="259173" y="2062200"/>
                  </a:lnTo>
                  <a:lnTo>
                    <a:pt x="260008" y="2062939"/>
                  </a:lnTo>
                  <a:lnTo>
                    <a:pt x="260152" y="2063076"/>
                  </a:lnTo>
                  <a:lnTo>
                    <a:pt x="260322" y="2063227"/>
                  </a:lnTo>
                  <a:lnTo>
                    <a:pt x="260488" y="2063382"/>
                  </a:lnTo>
                  <a:lnTo>
                    <a:pt x="260813" y="2063701"/>
                  </a:lnTo>
                  <a:lnTo>
                    <a:pt x="260968" y="2063865"/>
                  </a:lnTo>
                  <a:lnTo>
                    <a:pt x="261161" y="2064089"/>
                  </a:lnTo>
                  <a:lnTo>
                    <a:pt x="261437" y="2064440"/>
                  </a:lnTo>
                  <a:lnTo>
                    <a:pt x="261543" y="2064582"/>
                  </a:lnTo>
                  <a:lnTo>
                    <a:pt x="261853" y="2065029"/>
                  </a:lnTo>
                  <a:lnTo>
                    <a:pt x="262042" y="2065284"/>
                  </a:lnTo>
                  <a:lnTo>
                    <a:pt x="262129" y="2065394"/>
                  </a:lnTo>
                  <a:lnTo>
                    <a:pt x="262518" y="2065855"/>
                  </a:lnTo>
                  <a:lnTo>
                    <a:pt x="262635" y="2066001"/>
                  </a:lnTo>
                  <a:lnTo>
                    <a:pt x="262756" y="2066138"/>
                  </a:lnTo>
                  <a:lnTo>
                    <a:pt x="262888" y="2066256"/>
                  </a:lnTo>
                  <a:lnTo>
                    <a:pt x="263032" y="2066343"/>
                  </a:lnTo>
                  <a:lnTo>
                    <a:pt x="263145" y="2066384"/>
                  </a:lnTo>
                  <a:lnTo>
                    <a:pt x="263266" y="2066411"/>
                  </a:lnTo>
                  <a:lnTo>
                    <a:pt x="263395" y="2066430"/>
                  </a:lnTo>
                  <a:lnTo>
                    <a:pt x="263413" y="2066302"/>
                  </a:lnTo>
                  <a:lnTo>
                    <a:pt x="263417" y="2066174"/>
                  </a:lnTo>
                  <a:lnTo>
                    <a:pt x="263410" y="2066042"/>
                  </a:lnTo>
                  <a:lnTo>
                    <a:pt x="263395" y="2065909"/>
                  </a:lnTo>
                  <a:lnTo>
                    <a:pt x="263361" y="2065786"/>
                  </a:lnTo>
                  <a:lnTo>
                    <a:pt x="263300" y="2065658"/>
                  </a:lnTo>
                  <a:lnTo>
                    <a:pt x="263213" y="2065535"/>
                  </a:lnTo>
                  <a:lnTo>
                    <a:pt x="263111" y="2065417"/>
                  </a:lnTo>
                  <a:lnTo>
                    <a:pt x="263020" y="2065293"/>
                  </a:lnTo>
                  <a:lnTo>
                    <a:pt x="262945" y="2065161"/>
                  </a:lnTo>
                  <a:lnTo>
                    <a:pt x="262888" y="2065011"/>
                  </a:lnTo>
                  <a:lnTo>
                    <a:pt x="262835" y="2064837"/>
                  </a:lnTo>
                  <a:lnTo>
                    <a:pt x="262794" y="2064664"/>
                  </a:lnTo>
                  <a:lnTo>
                    <a:pt x="262782" y="2064532"/>
                  </a:lnTo>
                  <a:lnTo>
                    <a:pt x="262858" y="2064440"/>
                  </a:lnTo>
                  <a:lnTo>
                    <a:pt x="262930" y="2064427"/>
                  </a:lnTo>
                  <a:lnTo>
                    <a:pt x="263005" y="2064422"/>
                  </a:lnTo>
                  <a:lnTo>
                    <a:pt x="263077" y="2064431"/>
                  </a:lnTo>
                  <a:lnTo>
                    <a:pt x="263145" y="2064445"/>
                  </a:lnTo>
                  <a:lnTo>
                    <a:pt x="263232" y="2064486"/>
                  </a:lnTo>
                  <a:lnTo>
                    <a:pt x="263311" y="2064559"/>
                  </a:lnTo>
                  <a:lnTo>
                    <a:pt x="263463" y="2064741"/>
                  </a:lnTo>
                  <a:lnTo>
                    <a:pt x="263852" y="2065152"/>
                  </a:lnTo>
                  <a:lnTo>
                    <a:pt x="263958" y="2065230"/>
                  </a:lnTo>
                  <a:lnTo>
                    <a:pt x="264067" y="2065266"/>
                  </a:lnTo>
                  <a:lnTo>
                    <a:pt x="264154" y="2065257"/>
                  </a:lnTo>
                  <a:lnTo>
                    <a:pt x="264245" y="2065230"/>
                  </a:lnTo>
                  <a:lnTo>
                    <a:pt x="264332" y="2065189"/>
                  </a:lnTo>
                  <a:lnTo>
                    <a:pt x="264419" y="2065138"/>
                  </a:lnTo>
                  <a:lnTo>
                    <a:pt x="264589" y="2065015"/>
                  </a:lnTo>
                  <a:lnTo>
                    <a:pt x="264683" y="2064933"/>
                  </a:lnTo>
                  <a:lnTo>
                    <a:pt x="264767" y="2064846"/>
                  </a:lnTo>
                  <a:lnTo>
                    <a:pt x="264827" y="2064751"/>
                  </a:lnTo>
                  <a:lnTo>
                    <a:pt x="264850" y="2064664"/>
                  </a:lnTo>
                  <a:lnTo>
                    <a:pt x="264831" y="2064577"/>
                  </a:lnTo>
                  <a:lnTo>
                    <a:pt x="264778" y="2064490"/>
                  </a:lnTo>
                  <a:lnTo>
                    <a:pt x="264630" y="2064317"/>
                  </a:lnTo>
                  <a:lnTo>
                    <a:pt x="264566" y="2064230"/>
                  </a:lnTo>
                  <a:lnTo>
                    <a:pt x="264385" y="2063952"/>
                  </a:lnTo>
                  <a:lnTo>
                    <a:pt x="264347" y="2063856"/>
                  </a:lnTo>
                  <a:lnTo>
                    <a:pt x="264347" y="2063701"/>
                  </a:lnTo>
                  <a:lnTo>
                    <a:pt x="264404" y="2063573"/>
                  </a:lnTo>
                  <a:lnTo>
                    <a:pt x="264472" y="2063450"/>
                  </a:lnTo>
                  <a:lnTo>
                    <a:pt x="264525" y="2063363"/>
                  </a:lnTo>
                  <a:lnTo>
                    <a:pt x="264653" y="2063195"/>
                  </a:lnTo>
                  <a:lnTo>
                    <a:pt x="264698" y="2063108"/>
                  </a:lnTo>
                  <a:lnTo>
                    <a:pt x="264721" y="2063026"/>
                  </a:lnTo>
                  <a:lnTo>
                    <a:pt x="264698" y="2062912"/>
                  </a:lnTo>
                  <a:lnTo>
                    <a:pt x="264638" y="2062789"/>
                  </a:lnTo>
                  <a:lnTo>
                    <a:pt x="264551" y="2062670"/>
                  </a:lnTo>
                  <a:lnTo>
                    <a:pt x="264449" y="2062574"/>
                  </a:lnTo>
                  <a:lnTo>
                    <a:pt x="264351" y="2062519"/>
                  </a:lnTo>
                  <a:lnTo>
                    <a:pt x="264309" y="2062378"/>
                  </a:lnTo>
                  <a:lnTo>
                    <a:pt x="264275" y="2062236"/>
                  </a:lnTo>
                  <a:lnTo>
                    <a:pt x="264245" y="2062090"/>
                  </a:lnTo>
                  <a:lnTo>
                    <a:pt x="264196" y="2061803"/>
                  </a:lnTo>
                  <a:lnTo>
                    <a:pt x="264181" y="2061630"/>
                  </a:lnTo>
                  <a:lnTo>
                    <a:pt x="264184" y="2061283"/>
                  </a:lnTo>
                  <a:lnTo>
                    <a:pt x="264181" y="2061109"/>
                  </a:lnTo>
                  <a:lnTo>
                    <a:pt x="264169" y="2060941"/>
                  </a:lnTo>
                  <a:lnTo>
                    <a:pt x="264120" y="2060726"/>
                  </a:lnTo>
                  <a:lnTo>
                    <a:pt x="263973" y="2060302"/>
                  </a:lnTo>
                  <a:lnTo>
                    <a:pt x="263927" y="2060097"/>
                  </a:lnTo>
                  <a:lnTo>
                    <a:pt x="263931" y="2059905"/>
                  </a:lnTo>
                  <a:lnTo>
                    <a:pt x="264022" y="2059700"/>
                  </a:lnTo>
                  <a:lnTo>
                    <a:pt x="264184" y="2059508"/>
                  </a:lnTo>
                  <a:lnTo>
                    <a:pt x="264389" y="2059330"/>
                  </a:lnTo>
                  <a:lnTo>
                    <a:pt x="264608" y="2059152"/>
                  </a:lnTo>
                  <a:lnTo>
                    <a:pt x="264804" y="2058974"/>
                  </a:lnTo>
                  <a:lnTo>
                    <a:pt x="264952" y="2058828"/>
                  </a:lnTo>
                  <a:lnTo>
                    <a:pt x="265545" y="2058258"/>
                  </a:lnTo>
                  <a:lnTo>
                    <a:pt x="266036" y="2057765"/>
                  </a:lnTo>
                  <a:lnTo>
                    <a:pt x="266203" y="2057605"/>
                  </a:lnTo>
                  <a:lnTo>
                    <a:pt x="266501" y="2057345"/>
                  </a:lnTo>
                  <a:lnTo>
                    <a:pt x="266754" y="2057135"/>
                  </a:lnTo>
                  <a:lnTo>
                    <a:pt x="266887" y="2057040"/>
                  </a:lnTo>
                  <a:lnTo>
                    <a:pt x="267026" y="2056948"/>
                  </a:lnTo>
                  <a:lnTo>
                    <a:pt x="267181" y="2056866"/>
                  </a:lnTo>
                  <a:lnTo>
                    <a:pt x="267344" y="2056793"/>
                  </a:lnTo>
                  <a:lnTo>
                    <a:pt x="267510" y="2056725"/>
                  </a:lnTo>
                  <a:lnTo>
                    <a:pt x="267676" y="2056670"/>
                  </a:lnTo>
                  <a:lnTo>
                    <a:pt x="267846" y="2056620"/>
                  </a:lnTo>
                  <a:lnTo>
                    <a:pt x="268134" y="2056574"/>
                  </a:lnTo>
                  <a:lnTo>
                    <a:pt x="268432" y="2056565"/>
                  </a:lnTo>
                  <a:lnTo>
                    <a:pt x="268738" y="2056574"/>
                  </a:lnTo>
                  <a:lnTo>
                    <a:pt x="269045" y="2056597"/>
                  </a:lnTo>
                  <a:lnTo>
                    <a:pt x="269543" y="2056615"/>
                  </a:lnTo>
                  <a:lnTo>
                    <a:pt x="269944" y="2056643"/>
                  </a:lnTo>
                  <a:lnTo>
                    <a:pt x="270137" y="2056643"/>
                  </a:lnTo>
                  <a:lnTo>
                    <a:pt x="270333" y="2056624"/>
                  </a:lnTo>
                  <a:lnTo>
                    <a:pt x="270533" y="2056570"/>
                  </a:lnTo>
                  <a:lnTo>
                    <a:pt x="270734" y="2056492"/>
                  </a:lnTo>
                  <a:lnTo>
                    <a:pt x="271123" y="2056300"/>
                  </a:lnTo>
                  <a:lnTo>
                    <a:pt x="271323" y="2056214"/>
                  </a:lnTo>
                  <a:lnTo>
                    <a:pt x="271550" y="2056132"/>
                  </a:lnTo>
                  <a:lnTo>
                    <a:pt x="272004" y="2055986"/>
                  </a:lnTo>
                  <a:lnTo>
                    <a:pt x="272230" y="2055903"/>
                  </a:lnTo>
                  <a:lnTo>
                    <a:pt x="272446" y="2055803"/>
                  </a:lnTo>
                  <a:lnTo>
                    <a:pt x="272567" y="2055730"/>
                  </a:lnTo>
                  <a:lnTo>
                    <a:pt x="272805" y="2055557"/>
                  </a:lnTo>
                  <a:lnTo>
                    <a:pt x="272926" y="2055479"/>
                  </a:lnTo>
                  <a:lnTo>
                    <a:pt x="273051" y="2055429"/>
                  </a:lnTo>
                  <a:lnTo>
                    <a:pt x="273236" y="2055402"/>
                  </a:lnTo>
                  <a:lnTo>
                    <a:pt x="273428" y="2055420"/>
                  </a:lnTo>
                  <a:lnTo>
                    <a:pt x="273837" y="2055507"/>
                  </a:lnTo>
                  <a:lnTo>
                    <a:pt x="274033" y="2055529"/>
                  </a:lnTo>
                  <a:lnTo>
                    <a:pt x="274452" y="2055570"/>
                  </a:lnTo>
                  <a:lnTo>
                    <a:pt x="274589" y="2055566"/>
                  </a:lnTo>
                  <a:lnTo>
                    <a:pt x="274721" y="2055543"/>
                  </a:lnTo>
                  <a:lnTo>
                    <a:pt x="274868" y="2055475"/>
                  </a:lnTo>
                  <a:lnTo>
                    <a:pt x="275004" y="2055365"/>
                  </a:lnTo>
                  <a:lnTo>
                    <a:pt x="275273" y="2055110"/>
                  </a:lnTo>
                  <a:lnTo>
                    <a:pt x="275416" y="2054996"/>
                  </a:lnTo>
                  <a:lnTo>
                    <a:pt x="275635" y="2054868"/>
                  </a:lnTo>
                  <a:lnTo>
                    <a:pt x="275862" y="2054749"/>
                  </a:lnTo>
                  <a:lnTo>
                    <a:pt x="276100" y="2054644"/>
                  </a:lnTo>
                  <a:lnTo>
                    <a:pt x="276338" y="2054548"/>
                  </a:lnTo>
                  <a:lnTo>
                    <a:pt x="276958" y="2054325"/>
                  </a:lnTo>
                  <a:lnTo>
                    <a:pt x="277151" y="2054265"/>
                  </a:lnTo>
                  <a:lnTo>
                    <a:pt x="277340" y="2054224"/>
                  </a:lnTo>
                  <a:lnTo>
                    <a:pt x="277529" y="2054220"/>
                  </a:lnTo>
                  <a:lnTo>
                    <a:pt x="277687" y="2054243"/>
                  </a:lnTo>
                  <a:lnTo>
                    <a:pt x="277850" y="2054279"/>
                  </a:lnTo>
                  <a:lnTo>
                    <a:pt x="278009" y="2054334"/>
                  </a:lnTo>
                  <a:lnTo>
                    <a:pt x="278160" y="2054407"/>
                  </a:lnTo>
                  <a:lnTo>
                    <a:pt x="278296" y="2054494"/>
                  </a:lnTo>
                  <a:lnTo>
                    <a:pt x="278421" y="2054594"/>
                  </a:lnTo>
                  <a:lnTo>
                    <a:pt x="278538" y="2054717"/>
                  </a:lnTo>
                  <a:lnTo>
                    <a:pt x="278644" y="2054854"/>
                  </a:lnTo>
                  <a:lnTo>
                    <a:pt x="278731" y="2055000"/>
                  </a:lnTo>
                  <a:lnTo>
                    <a:pt x="278795" y="2055146"/>
                  </a:lnTo>
                  <a:lnTo>
                    <a:pt x="278829" y="2055292"/>
                  </a:lnTo>
                  <a:lnTo>
                    <a:pt x="278833" y="2055447"/>
                  </a:lnTo>
                  <a:lnTo>
                    <a:pt x="278817" y="2055767"/>
                  </a:lnTo>
                  <a:lnTo>
                    <a:pt x="278825" y="2055922"/>
                  </a:lnTo>
                  <a:lnTo>
                    <a:pt x="278851" y="2056068"/>
                  </a:lnTo>
                  <a:lnTo>
                    <a:pt x="278931" y="2056360"/>
                  </a:lnTo>
                  <a:lnTo>
                    <a:pt x="278965" y="2056506"/>
                  </a:lnTo>
                  <a:lnTo>
                    <a:pt x="278984" y="2056656"/>
                  </a:lnTo>
                  <a:lnTo>
                    <a:pt x="278980" y="2056825"/>
                  </a:lnTo>
                  <a:lnTo>
                    <a:pt x="278957" y="2056999"/>
                  </a:lnTo>
                  <a:lnTo>
                    <a:pt x="278927" y="2057172"/>
                  </a:lnTo>
                  <a:lnTo>
                    <a:pt x="278886" y="2057345"/>
                  </a:lnTo>
                  <a:lnTo>
                    <a:pt x="278840" y="2057514"/>
                  </a:lnTo>
                  <a:lnTo>
                    <a:pt x="278806" y="2057614"/>
                  </a:lnTo>
                  <a:lnTo>
                    <a:pt x="278768" y="2057719"/>
                  </a:lnTo>
                  <a:lnTo>
                    <a:pt x="278689" y="2057920"/>
                  </a:lnTo>
                  <a:lnTo>
                    <a:pt x="278659" y="2058025"/>
                  </a:lnTo>
                  <a:lnTo>
                    <a:pt x="278621" y="2058208"/>
                  </a:lnTo>
                  <a:lnTo>
                    <a:pt x="278598" y="2058399"/>
                  </a:lnTo>
                  <a:lnTo>
                    <a:pt x="278587" y="2058591"/>
                  </a:lnTo>
                  <a:lnTo>
                    <a:pt x="278587" y="2058783"/>
                  </a:lnTo>
                  <a:lnTo>
                    <a:pt x="278598" y="2058970"/>
                  </a:lnTo>
                  <a:lnTo>
                    <a:pt x="278625" y="2059161"/>
                  </a:lnTo>
                  <a:lnTo>
                    <a:pt x="278670" y="2059353"/>
                  </a:lnTo>
                  <a:lnTo>
                    <a:pt x="278784" y="2059732"/>
                  </a:lnTo>
                  <a:lnTo>
                    <a:pt x="278836" y="2059919"/>
                  </a:lnTo>
                  <a:lnTo>
                    <a:pt x="278995" y="2060598"/>
                  </a:lnTo>
                  <a:lnTo>
                    <a:pt x="279052" y="2060822"/>
                  </a:lnTo>
                  <a:lnTo>
                    <a:pt x="279116" y="2061046"/>
                  </a:lnTo>
                  <a:lnTo>
                    <a:pt x="279184" y="2061228"/>
                  </a:lnTo>
                  <a:lnTo>
                    <a:pt x="279260" y="2061411"/>
                  </a:lnTo>
                  <a:lnTo>
                    <a:pt x="279339" y="2061589"/>
                  </a:lnTo>
                  <a:lnTo>
                    <a:pt x="279486" y="2061954"/>
                  </a:lnTo>
                  <a:lnTo>
                    <a:pt x="279562" y="2062177"/>
                  </a:lnTo>
                  <a:lnTo>
                    <a:pt x="279641" y="2062396"/>
                  </a:lnTo>
                  <a:lnTo>
                    <a:pt x="279713" y="2062624"/>
                  </a:lnTo>
                  <a:lnTo>
                    <a:pt x="279770" y="2062848"/>
                  </a:lnTo>
                  <a:lnTo>
                    <a:pt x="279808" y="2063081"/>
                  </a:lnTo>
                  <a:lnTo>
                    <a:pt x="279827" y="2063281"/>
                  </a:lnTo>
                  <a:lnTo>
                    <a:pt x="279834" y="2063491"/>
                  </a:lnTo>
                  <a:lnTo>
                    <a:pt x="279834" y="2063701"/>
                  </a:lnTo>
                  <a:lnTo>
                    <a:pt x="279819" y="2063906"/>
                  </a:lnTo>
                  <a:lnTo>
                    <a:pt x="279789" y="2064112"/>
                  </a:lnTo>
                  <a:lnTo>
                    <a:pt x="279721" y="2064363"/>
                  </a:lnTo>
                  <a:lnTo>
                    <a:pt x="279615" y="2064609"/>
                  </a:lnTo>
                  <a:lnTo>
                    <a:pt x="279494" y="2064851"/>
                  </a:lnTo>
                  <a:lnTo>
                    <a:pt x="279381" y="2065097"/>
                  </a:lnTo>
                  <a:lnTo>
                    <a:pt x="279297" y="2065348"/>
                  </a:lnTo>
                  <a:lnTo>
                    <a:pt x="279252" y="2065517"/>
                  </a:lnTo>
                  <a:lnTo>
                    <a:pt x="279214" y="2065690"/>
                  </a:lnTo>
                  <a:lnTo>
                    <a:pt x="279180" y="2065859"/>
                  </a:lnTo>
                  <a:lnTo>
                    <a:pt x="279158" y="2066033"/>
                  </a:lnTo>
                  <a:lnTo>
                    <a:pt x="279150" y="2066206"/>
                  </a:lnTo>
                  <a:lnTo>
                    <a:pt x="279177" y="2066411"/>
                  </a:lnTo>
                  <a:lnTo>
                    <a:pt x="279229" y="2066621"/>
                  </a:lnTo>
                  <a:lnTo>
                    <a:pt x="279354" y="2067032"/>
                  </a:lnTo>
                  <a:lnTo>
                    <a:pt x="279388" y="2067242"/>
                  </a:lnTo>
                  <a:lnTo>
                    <a:pt x="279396" y="2067388"/>
                  </a:lnTo>
                  <a:lnTo>
                    <a:pt x="279377" y="2067972"/>
                  </a:lnTo>
                  <a:lnTo>
                    <a:pt x="279388" y="2068223"/>
                  </a:lnTo>
                  <a:lnTo>
                    <a:pt x="279445" y="2068729"/>
                  </a:lnTo>
                  <a:lnTo>
                    <a:pt x="279456" y="2068976"/>
                  </a:lnTo>
                  <a:lnTo>
                    <a:pt x="279437" y="2069222"/>
                  </a:lnTo>
                  <a:lnTo>
                    <a:pt x="279403" y="2069395"/>
                  </a:lnTo>
                  <a:lnTo>
                    <a:pt x="279350" y="2069569"/>
                  </a:lnTo>
                  <a:lnTo>
                    <a:pt x="279229" y="2069907"/>
                  </a:lnTo>
                  <a:lnTo>
                    <a:pt x="279165" y="2070075"/>
                  </a:lnTo>
                  <a:lnTo>
                    <a:pt x="279082" y="2070276"/>
                  </a:lnTo>
                  <a:lnTo>
                    <a:pt x="278980" y="2070468"/>
                  </a:lnTo>
                  <a:lnTo>
                    <a:pt x="278882" y="2070664"/>
                  </a:lnTo>
                  <a:lnTo>
                    <a:pt x="278806" y="2070860"/>
                  </a:lnTo>
                  <a:lnTo>
                    <a:pt x="278761" y="2071061"/>
                  </a:lnTo>
                  <a:lnTo>
                    <a:pt x="278757" y="2071257"/>
                  </a:lnTo>
                  <a:lnTo>
                    <a:pt x="278776" y="2071467"/>
                  </a:lnTo>
                  <a:lnTo>
                    <a:pt x="278817" y="2071672"/>
                  </a:lnTo>
                  <a:lnTo>
                    <a:pt x="278878" y="2071868"/>
                  </a:lnTo>
                  <a:lnTo>
                    <a:pt x="278957" y="2072051"/>
                  </a:lnTo>
                  <a:lnTo>
                    <a:pt x="279052" y="2072197"/>
                  </a:lnTo>
                  <a:lnTo>
                    <a:pt x="279169" y="2072325"/>
                  </a:lnTo>
                  <a:lnTo>
                    <a:pt x="279426" y="2072576"/>
                  </a:lnTo>
                  <a:lnTo>
                    <a:pt x="279547" y="2072708"/>
                  </a:lnTo>
                  <a:lnTo>
                    <a:pt x="279698" y="2072895"/>
                  </a:lnTo>
                  <a:lnTo>
                    <a:pt x="279849" y="2073091"/>
                  </a:lnTo>
                  <a:lnTo>
                    <a:pt x="279993" y="2073288"/>
                  </a:lnTo>
                  <a:lnTo>
                    <a:pt x="280114" y="2073493"/>
                  </a:lnTo>
                  <a:lnTo>
                    <a:pt x="280212" y="2073707"/>
                  </a:lnTo>
                  <a:lnTo>
                    <a:pt x="280257" y="2073844"/>
                  </a:lnTo>
                  <a:lnTo>
                    <a:pt x="280295" y="2073981"/>
                  </a:lnTo>
                  <a:lnTo>
                    <a:pt x="280325" y="2074118"/>
                  </a:lnTo>
                  <a:lnTo>
                    <a:pt x="280371" y="2074401"/>
                  </a:lnTo>
                  <a:lnTo>
                    <a:pt x="280397" y="2074588"/>
                  </a:lnTo>
                  <a:lnTo>
                    <a:pt x="280412" y="2074780"/>
                  </a:lnTo>
                  <a:lnTo>
                    <a:pt x="280427" y="2075158"/>
                  </a:lnTo>
                  <a:lnTo>
                    <a:pt x="280439" y="2075350"/>
                  </a:lnTo>
                  <a:lnTo>
                    <a:pt x="280442" y="2075551"/>
                  </a:lnTo>
                  <a:lnTo>
                    <a:pt x="280435" y="2075961"/>
                  </a:lnTo>
                  <a:lnTo>
                    <a:pt x="280454" y="2076158"/>
                  </a:lnTo>
                  <a:lnTo>
                    <a:pt x="280507" y="2076340"/>
                  </a:lnTo>
                  <a:lnTo>
                    <a:pt x="280598" y="2076500"/>
                  </a:lnTo>
                  <a:lnTo>
                    <a:pt x="280715" y="2076655"/>
                  </a:lnTo>
                  <a:lnTo>
                    <a:pt x="280855" y="2076801"/>
                  </a:lnTo>
                  <a:lnTo>
                    <a:pt x="281006" y="2076920"/>
                  </a:lnTo>
                  <a:lnTo>
                    <a:pt x="281161" y="2077015"/>
                  </a:lnTo>
                  <a:lnTo>
                    <a:pt x="281395" y="2076993"/>
                  </a:lnTo>
                  <a:lnTo>
                    <a:pt x="281512" y="2076988"/>
                  </a:lnTo>
                  <a:lnTo>
                    <a:pt x="281743" y="2076993"/>
                  </a:lnTo>
                  <a:lnTo>
                    <a:pt x="281943" y="2077020"/>
                  </a:lnTo>
                  <a:lnTo>
                    <a:pt x="282045" y="2077043"/>
                  </a:lnTo>
                  <a:lnTo>
                    <a:pt x="282245" y="2077079"/>
                  </a:lnTo>
                  <a:lnTo>
                    <a:pt x="282585" y="2077134"/>
                  </a:lnTo>
                  <a:lnTo>
                    <a:pt x="282699" y="2077139"/>
                  </a:lnTo>
                  <a:lnTo>
                    <a:pt x="282805" y="2077125"/>
                  </a:lnTo>
                  <a:lnTo>
                    <a:pt x="282925" y="2077056"/>
                  </a:lnTo>
                  <a:lnTo>
                    <a:pt x="283039" y="2076942"/>
                  </a:lnTo>
                  <a:lnTo>
                    <a:pt x="283141" y="2076805"/>
                  </a:lnTo>
                  <a:lnTo>
                    <a:pt x="283250" y="2076673"/>
                  </a:lnTo>
                  <a:lnTo>
                    <a:pt x="283371" y="2076573"/>
                  </a:lnTo>
                  <a:lnTo>
                    <a:pt x="283455" y="2076532"/>
                  </a:lnTo>
                  <a:lnTo>
                    <a:pt x="283723" y="2076436"/>
                  </a:lnTo>
                  <a:lnTo>
                    <a:pt x="283806" y="2076395"/>
                  </a:lnTo>
                  <a:lnTo>
                    <a:pt x="283942" y="2076313"/>
                  </a:lnTo>
                  <a:lnTo>
                    <a:pt x="284078" y="2076221"/>
                  </a:lnTo>
                  <a:lnTo>
                    <a:pt x="284203" y="2076116"/>
                  </a:lnTo>
                  <a:lnTo>
                    <a:pt x="284316" y="2076002"/>
                  </a:lnTo>
                  <a:lnTo>
                    <a:pt x="284449" y="2075820"/>
                  </a:lnTo>
                  <a:lnTo>
                    <a:pt x="284517" y="2075697"/>
                  </a:lnTo>
                  <a:lnTo>
                    <a:pt x="284569" y="2075564"/>
                  </a:lnTo>
                  <a:lnTo>
                    <a:pt x="284573" y="2075437"/>
                  </a:lnTo>
                  <a:lnTo>
                    <a:pt x="284547" y="2075300"/>
                  </a:lnTo>
                  <a:lnTo>
                    <a:pt x="284509" y="2075158"/>
                  </a:lnTo>
                  <a:lnTo>
                    <a:pt x="284490" y="2075026"/>
                  </a:lnTo>
                  <a:lnTo>
                    <a:pt x="284505" y="2074907"/>
                  </a:lnTo>
                  <a:lnTo>
                    <a:pt x="284554" y="2074812"/>
                  </a:lnTo>
                  <a:lnTo>
                    <a:pt x="284626" y="2074725"/>
                  </a:lnTo>
                  <a:lnTo>
                    <a:pt x="284713" y="2074643"/>
                  </a:lnTo>
                  <a:lnTo>
                    <a:pt x="284807" y="2074565"/>
                  </a:lnTo>
                  <a:lnTo>
                    <a:pt x="284902" y="2074501"/>
                  </a:lnTo>
                  <a:lnTo>
                    <a:pt x="285046" y="2074433"/>
                  </a:lnTo>
                  <a:lnTo>
                    <a:pt x="285204" y="2074392"/>
                  </a:lnTo>
                  <a:lnTo>
                    <a:pt x="285374" y="2074364"/>
                  </a:lnTo>
                  <a:lnTo>
                    <a:pt x="285544" y="2074342"/>
                  </a:lnTo>
                  <a:lnTo>
                    <a:pt x="285711" y="2074310"/>
                  </a:lnTo>
                  <a:lnTo>
                    <a:pt x="286130" y="2074218"/>
                  </a:lnTo>
                  <a:lnTo>
                    <a:pt x="286516" y="2074118"/>
                  </a:lnTo>
                  <a:lnTo>
                    <a:pt x="286656" y="2074077"/>
                  </a:lnTo>
                  <a:lnTo>
                    <a:pt x="286788" y="2074027"/>
                  </a:lnTo>
                  <a:lnTo>
                    <a:pt x="286909" y="2073958"/>
                  </a:lnTo>
                  <a:lnTo>
                    <a:pt x="286992" y="2073894"/>
                  </a:lnTo>
                  <a:lnTo>
                    <a:pt x="287071" y="2073826"/>
                  </a:lnTo>
                  <a:lnTo>
                    <a:pt x="287215" y="2073666"/>
                  </a:lnTo>
                  <a:lnTo>
                    <a:pt x="287291" y="2073593"/>
                  </a:lnTo>
                  <a:lnTo>
                    <a:pt x="287396" y="2073479"/>
                  </a:lnTo>
                  <a:lnTo>
                    <a:pt x="287597" y="2073251"/>
                  </a:lnTo>
                  <a:lnTo>
                    <a:pt x="287706" y="2073146"/>
                  </a:lnTo>
                  <a:lnTo>
                    <a:pt x="287823" y="2073059"/>
                  </a:lnTo>
                  <a:lnTo>
                    <a:pt x="287937" y="2072995"/>
                  </a:lnTo>
                  <a:lnTo>
                    <a:pt x="288058" y="2072950"/>
                  </a:lnTo>
                  <a:lnTo>
                    <a:pt x="288307" y="2072863"/>
                  </a:lnTo>
                  <a:lnTo>
                    <a:pt x="288424" y="2072808"/>
                  </a:lnTo>
                  <a:lnTo>
                    <a:pt x="288556" y="2072722"/>
                  </a:lnTo>
                  <a:lnTo>
                    <a:pt x="288677" y="2072626"/>
                  </a:lnTo>
                  <a:lnTo>
                    <a:pt x="288798" y="2072521"/>
                  </a:lnTo>
                  <a:lnTo>
                    <a:pt x="288923" y="2072421"/>
                  </a:lnTo>
                  <a:lnTo>
                    <a:pt x="289048" y="2072329"/>
                  </a:lnTo>
                  <a:lnTo>
                    <a:pt x="289135" y="2072279"/>
                  </a:lnTo>
                  <a:lnTo>
                    <a:pt x="289222" y="2072229"/>
                  </a:lnTo>
                  <a:lnTo>
                    <a:pt x="289312" y="2072183"/>
                  </a:lnTo>
                  <a:lnTo>
                    <a:pt x="289399" y="2072133"/>
                  </a:lnTo>
                  <a:lnTo>
                    <a:pt x="289482" y="2072078"/>
                  </a:lnTo>
                  <a:lnTo>
                    <a:pt x="289664" y="2071928"/>
                  </a:lnTo>
                  <a:lnTo>
                    <a:pt x="289747" y="2071846"/>
                  </a:lnTo>
                  <a:lnTo>
                    <a:pt x="289826" y="2071759"/>
                  </a:lnTo>
                  <a:lnTo>
                    <a:pt x="289898" y="2071672"/>
                  </a:lnTo>
                  <a:lnTo>
                    <a:pt x="289970" y="2071576"/>
                  </a:lnTo>
                  <a:lnTo>
                    <a:pt x="290034" y="2071476"/>
                  </a:lnTo>
                  <a:lnTo>
                    <a:pt x="290095" y="2071371"/>
                  </a:lnTo>
                  <a:lnTo>
                    <a:pt x="290189" y="2071152"/>
                  </a:lnTo>
                  <a:lnTo>
                    <a:pt x="290234" y="2071002"/>
                  </a:lnTo>
                  <a:lnTo>
                    <a:pt x="290265" y="2070846"/>
                  </a:lnTo>
                  <a:lnTo>
                    <a:pt x="290280" y="2070687"/>
                  </a:lnTo>
                  <a:lnTo>
                    <a:pt x="290318" y="2070367"/>
                  </a:lnTo>
                  <a:lnTo>
                    <a:pt x="290348" y="2069989"/>
                  </a:lnTo>
                  <a:lnTo>
                    <a:pt x="290367" y="2069870"/>
                  </a:lnTo>
                  <a:lnTo>
                    <a:pt x="290401" y="2069751"/>
                  </a:lnTo>
                  <a:lnTo>
                    <a:pt x="290476" y="2069587"/>
                  </a:lnTo>
                  <a:lnTo>
                    <a:pt x="290578" y="2069432"/>
                  </a:lnTo>
                  <a:lnTo>
                    <a:pt x="290631" y="2069363"/>
                  </a:lnTo>
                  <a:lnTo>
                    <a:pt x="290726" y="2069272"/>
                  </a:lnTo>
                  <a:lnTo>
                    <a:pt x="290832" y="2069199"/>
                  </a:lnTo>
                  <a:lnTo>
                    <a:pt x="290949" y="2069126"/>
                  </a:lnTo>
                  <a:lnTo>
                    <a:pt x="291183" y="2068998"/>
                  </a:lnTo>
                  <a:lnTo>
                    <a:pt x="291243" y="2068962"/>
                  </a:lnTo>
                  <a:lnTo>
                    <a:pt x="291312" y="2068930"/>
                  </a:lnTo>
                  <a:lnTo>
                    <a:pt x="291444" y="2068857"/>
                  </a:lnTo>
                  <a:lnTo>
                    <a:pt x="291500" y="2068816"/>
                  </a:lnTo>
                  <a:lnTo>
                    <a:pt x="291614" y="2068706"/>
                  </a:lnTo>
                  <a:lnTo>
                    <a:pt x="291712" y="2068570"/>
                  </a:lnTo>
                  <a:lnTo>
                    <a:pt x="291795" y="2068419"/>
                  </a:lnTo>
                  <a:lnTo>
                    <a:pt x="291852" y="2068264"/>
                  </a:lnTo>
                  <a:lnTo>
                    <a:pt x="291886" y="2068113"/>
                  </a:lnTo>
                  <a:lnTo>
                    <a:pt x="291916" y="2067849"/>
                  </a:lnTo>
                  <a:lnTo>
                    <a:pt x="291962" y="2067319"/>
                  </a:lnTo>
                  <a:lnTo>
                    <a:pt x="292010" y="2066493"/>
                  </a:lnTo>
                  <a:lnTo>
                    <a:pt x="292030" y="2066165"/>
                  </a:lnTo>
                  <a:lnTo>
                    <a:pt x="292041" y="2065855"/>
                  </a:lnTo>
                  <a:lnTo>
                    <a:pt x="292033" y="2065544"/>
                  </a:lnTo>
                  <a:lnTo>
                    <a:pt x="291999" y="2065243"/>
                  </a:lnTo>
                  <a:lnTo>
                    <a:pt x="291950" y="2065061"/>
                  </a:lnTo>
                  <a:lnTo>
                    <a:pt x="291803" y="2064696"/>
                  </a:lnTo>
                  <a:lnTo>
                    <a:pt x="291754" y="2064522"/>
                  </a:lnTo>
                  <a:lnTo>
                    <a:pt x="291750" y="2064354"/>
                  </a:lnTo>
                  <a:lnTo>
                    <a:pt x="291788" y="2064230"/>
                  </a:lnTo>
                  <a:lnTo>
                    <a:pt x="291852" y="2064116"/>
                  </a:lnTo>
                  <a:lnTo>
                    <a:pt x="292007" y="2063884"/>
                  </a:lnTo>
                  <a:lnTo>
                    <a:pt x="292067" y="2063765"/>
                  </a:lnTo>
                  <a:lnTo>
                    <a:pt x="292120" y="2063614"/>
                  </a:lnTo>
                  <a:lnTo>
                    <a:pt x="292166" y="2063459"/>
                  </a:lnTo>
                  <a:lnTo>
                    <a:pt x="292203" y="2063300"/>
                  </a:lnTo>
                  <a:lnTo>
                    <a:pt x="292268" y="2062985"/>
                  </a:lnTo>
                  <a:lnTo>
                    <a:pt x="292298" y="2062784"/>
                  </a:lnTo>
                  <a:lnTo>
                    <a:pt x="292317" y="2062574"/>
                  </a:lnTo>
                  <a:lnTo>
                    <a:pt x="292340" y="2062369"/>
                  </a:lnTo>
                  <a:lnTo>
                    <a:pt x="292370" y="2062168"/>
                  </a:lnTo>
                  <a:lnTo>
                    <a:pt x="292430" y="2061981"/>
                  </a:lnTo>
                  <a:lnTo>
                    <a:pt x="292517" y="2061798"/>
                  </a:lnTo>
                  <a:lnTo>
                    <a:pt x="292630" y="2061620"/>
                  </a:lnTo>
                  <a:lnTo>
                    <a:pt x="292755" y="2061456"/>
                  </a:lnTo>
                  <a:lnTo>
                    <a:pt x="292895" y="2061297"/>
                  </a:lnTo>
                  <a:lnTo>
                    <a:pt x="293039" y="2061146"/>
                  </a:lnTo>
                  <a:lnTo>
                    <a:pt x="293160" y="2061032"/>
                  </a:lnTo>
                  <a:lnTo>
                    <a:pt x="293292" y="2060922"/>
                  </a:lnTo>
                  <a:lnTo>
                    <a:pt x="293564" y="2060722"/>
                  </a:lnTo>
                  <a:lnTo>
                    <a:pt x="293844" y="2060525"/>
                  </a:lnTo>
                  <a:lnTo>
                    <a:pt x="294135" y="2060343"/>
                  </a:lnTo>
                  <a:lnTo>
                    <a:pt x="294429" y="2060165"/>
                  </a:lnTo>
                  <a:lnTo>
                    <a:pt x="294807" y="2059905"/>
                  </a:lnTo>
                  <a:lnTo>
                    <a:pt x="294936" y="2059827"/>
                  </a:lnTo>
                  <a:lnTo>
                    <a:pt x="295072" y="2059763"/>
                  </a:lnTo>
                  <a:lnTo>
                    <a:pt x="295200" y="2059722"/>
                  </a:lnTo>
                  <a:lnTo>
                    <a:pt x="295332" y="2059695"/>
                  </a:lnTo>
                  <a:lnTo>
                    <a:pt x="295601" y="2059649"/>
                  </a:lnTo>
                  <a:lnTo>
                    <a:pt x="295729" y="2059613"/>
                  </a:lnTo>
                  <a:lnTo>
                    <a:pt x="295862" y="2059563"/>
                  </a:lnTo>
                  <a:lnTo>
                    <a:pt x="296119" y="2059449"/>
                  </a:lnTo>
                  <a:lnTo>
                    <a:pt x="296504" y="2059230"/>
                  </a:lnTo>
                  <a:lnTo>
                    <a:pt x="296655" y="2059152"/>
                  </a:lnTo>
                  <a:lnTo>
                    <a:pt x="296810" y="2059088"/>
                  </a:lnTo>
                  <a:lnTo>
                    <a:pt x="296965" y="2059033"/>
                  </a:lnTo>
                  <a:lnTo>
                    <a:pt x="297222" y="2058960"/>
                  </a:lnTo>
                  <a:lnTo>
                    <a:pt x="297419" y="2058924"/>
                  </a:lnTo>
                  <a:lnTo>
                    <a:pt x="297517" y="2058910"/>
                  </a:lnTo>
                  <a:lnTo>
                    <a:pt x="297619" y="2058906"/>
                  </a:lnTo>
                  <a:lnTo>
                    <a:pt x="297785" y="2058915"/>
                  </a:lnTo>
                  <a:lnTo>
                    <a:pt x="297952" y="2058951"/>
                  </a:lnTo>
                  <a:lnTo>
                    <a:pt x="298284" y="2059056"/>
                  </a:lnTo>
                  <a:lnTo>
                    <a:pt x="298450" y="2059102"/>
                  </a:lnTo>
                  <a:lnTo>
                    <a:pt x="298855" y="2059180"/>
                  </a:lnTo>
                  <a:lnTo>
                    <a:pt x="298983" y="2059211"/>
                  </a:lnTo>
                  <a:lnTo>
                    <a:pt x="299104" y="2059262"/>
                  </a:lnTo>
                  <a:lnTo>
                    <a:pt x="299199" y="2059316"/>
                  </a:lnTo>
                  <a:lnTo>
                    <a:pt x="299380" y="2059453"/>
                  </a:lnTo>
                  <a:lnTo>
                    <a:pt x="299554" y="2059599"/>
                  </a:lnTo>
                  <a:lnTo>
                    <a:pt x="299641" y="2059668"/>
                  </a:lnTo>
                  <a:lnTo>
                    <a:pt x="299728" y="2059750"/>
                  </a:lnTo>
                  <a:lnTo>
                    <a:pt x="299782" y="2059796"/>
                  </a:lnTo>
                  <a:lnTo>
                    <a:pt x="299815" y="2059823"/>
                  </a:lnTo>
                  <a:lnTo>
                    <a:pt x="299909" y="2059882"/>
                  </a:lnTo>
                  <a:lnTo>
                    <a:pt x="300004" y="2059919"/>
                  </a:lnTo>
                  <a:lnTo>
                    <a:pt x="300106" y="2059923"/>
                  </a:lnTo>
                  <a:lnTo>
                    <a:pt x="300219" y="2059900"/>
                  </a:lnTo>
                  <a:lnTo>
                    <a:pt x="300332" y="2059864"/>
                  </a:lnTo>
                  <a:lnTo>
                    <a:pt x="300688" y="2059732"/>
                  </a:lnTo>
                  <a:lnTo>
                    <a:pt x="300824" y="2059672"/>
                  </a:lnTo>
                  <a:lnTo>
                    <a:pt x="300956" y="2059608"/>
                  </a:lnTo>
                  <a:lnTo>
                    <a:pt x="301113" y="2059523"/>
                  </a:lnTo>
                  <a:lnTo>
                    <a:pt x="301213" y="2059462"/>
                  </a:lnTo>
                  <a:lnTo>
                    <a:pt x="301360" y="2059367"/>
                  </a:lnTo>
                  <a:lnTo>
                    <a:pt x="301504" y="2059257"/>
                  </a:lnTo>
                  <a:lnTo>
                    <a:pt x="301644" y="2059143"/>
                  </a:lnTo>
                  <a:lnTo>
                    <a:pt x="302056" y="2058792"/>
                  </a:lnTo>
                  <a:lnTo>
                    <a:pt x="302464" y="2058427"/>
                  </a:lnTo>
                  <a:lnTo>
                    <a:pt x="302600" y="2058299"/>
                  </a:lnTo>
                  <a:lnTo>
                    <a:pt x="303046" y="2057902"/>
                  </a:lnTo>
                  <a:lnTo>
                    <a:pt x="303189" y="2057765"/>
                  </a:lnTo>
                  <a:lnTo>
                    <a:pt x="303322" y="2057619"/>
                  </a:lnTo>
                  <a:lnTo>
                    <a:pt x="303435" y="2057478"/>
                  </a:lnTo>
                  <a:lnTo>
                    <a:pt x="303541" y="2057332"/>
                  </a:lnTo>
                  <a:lnTo>
                    <a:pt x="303745" y="2057030"/>
                  </a:lnTo>
                  <a:lnTo>
                    <a:pt x="303843" y="2056880"/>
                  </a:lnTo>
                  <a:lnTo>
                    <a:pt x="303964" y="2056711"/>
                  </a:lnTo>
                  <a:lnTo>
                    <a:pt x="304316" y="2056205"/>
                  </a:lnTo>
                  <a:lnTo>
                    <a:pt x="304425" y="2056031"/>
                  </a:lnTo>
                  <a:lnTo>
                    <a:pt x="304516" y="2055876"/>
                  </a:lnTo>
                  <a:lnTo>
                    <a:pt x="304686" y="2055557"/>
                  </a:lnTo>
                  <a:lnTo>
                    <a:pt x="304777" y="2055402"/>
                  </a:lnTo>
                  <a:lnTo>
                    <a:pt x="304875" y="2055251"/>
                  </a:lnTo>
                  <a:lnTo>
                    <a:pt x="305079" y="2055009"/>
                  </a:lnTo>
                  <a:lnTo>
                    <a:pt x="305230" y="2054859"/>
                  </a:lnTo>
                  <a:lnTo>
                    <a:pt x="305442" y="2054672"/>
                  </a:lnTo>
                  <a:lnTo>
                    <a:pt x="305559" y="2054589"/>
                  </a:lnTo>
                  <a:lnTo>
                    <a:pt x="305676" y="2054516"/>
                  </a:lnTo>
                  <a:lnTo>
                    <a:pt x="305801" y="2054466"/>
                  </a:lnTo>
                  <a:lnTo>
                    <a:pt x="305956" y="2054425"/>
                  </a:lnTo>
                  <a:lnTo>
                    <a:pt x="306130" y="2054393"/>
                  </a:lnTo>
                  <a:lnTo>
                    <a:pt x="306304" y="2054384"/>
                  </a:lnTo>
                  <a:lnTo>
                    <a:pt x="306462" y="2054407"/>
                  </a:lnTo>
                  <a:lnTo>
                    <a:pt x="306583" y="2054462"/>
                  </a:lnTo>
                  <a:lnTo>
                    <a:pt x="306663" y="2054553"/>
                  </a:lnTo>
                  <a:lnTo>
                    <a:pt x="306712" y="2054685"/>
                  </a:lnTo>
                  <a:lnTo>
                    <a:pt x="306750" y="2054831"/>
                  </a:lnTo>
                  <a:lnTo>
                    <a:pt x="306784" y="2054982"/>
                  </a:lnTo>
                  <a:lnTo>
                    <a:pt x="306829" y="2055123"/>
                  </a:lnTo>
                  <a:lnTo>
                    <a:pt x="306897" y="2055283"/>
                  </a:lnTo>
                  <a:lnTo>
                    <a:pt x="307124" y="2055757"/>
                  </a:lnTo>
                  <a:lnTo>
                    <a:pt x="307195" y="2055917"/>
                  </a:lnTo>
                  <a:lnTo>
                    <a:pt x="307373" y="2056346"/>
                  </a:lnTo>
                  <a:lnTo>
                    <a:pt x="307426" y="2056488"/>
                  </a:lnTo>
                  <a:lnTo>
                    <a:pt x="307475" y="2056633"/>
                  </a:lnTo>
                  <a:lnTo>
                    <a:pt x="307558" y="2056935"/>
                  </a:lnTo>
                  <a:lnTo>
                    <a:pt x="307596" y="2057085"/>
                  </a:lnTo>
                  <a:lnTo>
                    <a:pt x="307660" y="2057386"/>
                  </a:lnTo>
                  <a:lnTo>
                    <a:pt x="307687" y="2057551"/>
                  </a:lnTo>
                  <a:lnTo>
                    <a:pt x="307709" y="2057715"/>
                  </a:lnTo>
                  <a:lnTo>
                    <a:pt x="307724" y="2057884"/>
                  </a:lnTo>
                  <a:lnTo>
                    <a:pt x="307774" y="2058212"/>
                  </a:lnTo>
                  <a:lnTo>
                    <a:pt x="307808" y="2058381"/>
                  </a:lnTo>
                  <a:lnTo>
                    <a:pt x="307887" y="2058719"/>
                  </a:lnTo>
                  <a:lnTo>
                    <a:pt x="307959" y="2059056"/>
                  </a:lnTo>
                  <a:lnTo>
                    <a:pt x="307978" y="2059207"/>
                  </a:lnTo>
                  <a:lnTo>
                    <a:pt x="308034" y="2059809"/>
                  </a:lnTo>
                  <a:lnTo>
                    <a:pt x="308061" y="2060001"/>
                  </a:lnTo>
                  <a:lnTo>
                    <a:pt x="308095" y="2060188"/>
                  </a:lnTo>
                  <a:lnTo>
                    <a:pt x="308155" y="2060571"/>
                  </a:lnTo>
                  <a:lnTo>
                    <a:pt x="308182" y="2060763"/>
                  </a:lnTo>
                  <a:lnTo>
                    <a:pt x="308212" y="2061164"/>
                  </a:lnTo>
                  <a:lnTo>
                    <a:pt x="308235" y="2061767"/>
                  </a:lnTo>
                  <a:lnTo>
                    <a:pt x="308242" y="2061890"/>
                  </a:lnTo>
                  <a:lnTo>
                    <a:pt x="308250" y="2062132"/>
                  </a:lnTo>
                  <a:lnTo>
                    <a:pt x="308261" y="2062268"/>
                  </a:lnTo>
                  <a:lnTo>
                    <a:pt x="308269" y="2062410"/>
                  </a:lnTo>
                  <a:lnTo>
                    <a:pt x="308269" y="2062551"/>
                  </a:lnTo>
                  <a:lnTo>
                    <a:pt x="308261" y="2062693"/>
                  </a:lnTo>
                  <a:lnTo>
                    <a:pt x="308246" y="2062830"/>
                  </a:lnTo>
                  <a:lnTo>
                    <a:pt x="308227" y="2062953"/>
                  </a:lnTo>
                  <a:lnTo>
                    <a:pt x="308174" y="2063195"/>
                  </a:lnTo>
                  <a:lnTo>
                    <a:pt x="308114" y="2063436"/>
                  </a:lnTo>
                  <a:lnTo>
                    <a:pt x="308091" y="2063560"/>
                  </a:lnTo>
                  <a:lnTo>
                    <a:pt x="308061" y="2063687"/>
                  </a:lnTo>
                  <a:lnTo>
                    <a:pt x="308038" y="2063811"/>
                  </a:lnTo>
                  <a:lnTo>
                    <a:pt x="308004" y="2064062"/>
                  </a:lnTo>
                  <a:lnTo>
                    <a:pt x="307997" y="2064208"/>
                  </a:lnTo>
                  <a:lnTo>
                    <a:pt x="307997" y="2064354"/>
                  </a:lnTo>
                  <a:lnTo>
                    <a:pt x="308000" y="2064504"/>
                  </a:lnTo>
                  <a:lnTo>
                    <a:pt x="308012" y="2064650"/>
                  </a:lnTo>
                  <a:lnTo>
                    <a:pt x="308031" y="2064792"/>
                  </a:lnTo>
                  <a:lnTo>
                    <a:pt x="308061" y="2064947"/>
                  </a:lnTo>
                  <a:lnTo>
                    <a:pt x="308106" y="2065097"/>
                  </a:lnTo>
                  <a:lnTo>
                    <a:pt x="308155" y="2065243"/>
                  </a:lnTo>
                  <a:lnTo>
                    <a:pt x="308197" y="2065394"/>
                  </a:lnTo>
                  <a:lnTo>
                    <a:pt x="308220" y="2065549"/>
                  </a:lnTo>
                  <a:lnTo>
                    <a:pt x="308220" y="2065649"/>
                  </a:lnTo>
                  <a:lnTo>
                    <a:pt x="308212" y="2065750"/>
                  </a:lnTo>
                  <a:lnTo>
                    <a:pt x="308197" y="2065850"/>
                  </a:lnTo>
                  <a:lnTo>
                    <a:pt x="308189" y="2065951"/>
                  </a:lnTo>
                  <a:lnTo>
                    <a:pt x="308189" y="2066051"/>
                  </a:lnTo>
                  <a:lnTo>
                    <a:pt x="308201" y="2066151"/>
                  </a:lnTo>
                  <a:lnTo>
                    <a:pt x="308208" y="2066215"/>
                  </a:lnTo>
                  <a:lnTo>
                    <a:pt x="308246" y="2066379"/>
                  </a:lnTo>
                  <a:lnTo>
                    <a:pt x="308291" y="2066544"/>
                  </a:lnTo>
                  <a:lnTo>
                    <a:pt x="308397" y="2066868"/>
                  </a:lnTo>
                  <a:lnTo>
                    <a:pt x="308439" y="2067005"/>
                  </a:lnTo>
                  <a:lnTo>
                    <a:pt x="308590" y="2067411"/>
                  </a:lnTo>
                  <a:lnTo>
                    <a:pt x="308647" y="2067543"/>
                  </a:lnTo>
                  <a:lnTo>
                    <a:pt x="308802" y="2067862"/>
                  </a:lnTo>
                  <a:lnTo>
                    <a:pt x="308979" y="2068173"/>
                  </a:lnTo>
                  <a:lnTo>
                    <a:pt x="309078" y="2068319"/>
                  </a:lnTo>
                  <a:lnTo>
                    <a:pt x="309168" y="2068446"/>
                  </a:lnTo>
                  <a:lnTo>
                    <a:pt x="309266" y="2068570"/>
                  </a:lnTo>
                  <a:lnTo>
                    <a:pt x="309569" y="2068935"/>
                  </a:lnTo>
                  <a:lnTo>
                    <a:pt x="309932" y="2069341"/>
                  </a:lnTo>
                  <a:lnTo>
                    <a:pt x="310037" y="2069482"/>
                  </a:lnTo>
                  <a:lnTo>
                    <a:pt x="310121" y="2069637"/>
                  </a:lnTo>
                  <a:lnTo>
                    <a:pt x="310181" y="2069801"/>
                  </a:lnTo>
                  <a:lnTo>
                    <a:pt x="310222" y="2069975"/>
                  </a:lnTo>
                  <a:lnTo>
                    <a:pt x="310249" y="2070157"/>
                  </a:lnTo>
                  <a:lnTo>
                    <a:pt x="310257" y="2070335"/>
                  </a:lnTo>
                  <a:lnTo>
                    <a:pt x="310249" y="2070509"/>
                  </a:lnTo>
                  <a:lnTo>
                    <a:pt x="310400" y="2071298"/>
                  </a:lnTo>
                  <a:lnTo>
                    <a:pt x="310514" y="2071791"/>
                  </a:lnTo>
                  <a:lnTo>
                    <a:pt x="310548" y="2071955"/>
                  </a:lnTo>
                  <a:lnTo>
                    <a:pt x="310566" y="2072119"/>
                  </a:lnTo>
                  <a:lnTo>
                    <a:pt x="310570" y="2072279"/>
                  </a:lnTo>
                  <a:lnTo>
                    <a:pt x="310555" y="2072443"/>
                  </a:lnTo>
                  <a:lnTo>
                    <a:pt x="310536" y="2072608"/>
                  </a:lnTo>
                  <a:lnTo>
                    <a:pt x="310525" y="2072772"/>
                  </a:lnTo>
                  <a:lnTo>
                    <a:pt x="310529" y="2072932"/>
                  </a:lnTo>
                  <a:lnTo>
                    <a:pt x="310555" y="2073114"/>
                  </a:lnTo>
                  <a:lnTo>
                    <a:pt x="310597" y="2073297"/>
                  </a:lnTo>
                  <a:lnTo>
                    <a:pt x="310650" y="2073475"/>
                  </a:lnTo>
                  <a:lnTo>
                    <a:pt x="310714" y="2073648"/>
                  </a:lnTo>
                  <a:lnTo>
                    <a:pt x="310782" y="2073821"/>
                  </a:lnTo>
                  <a:lnTo>
                    <a:pt x="310880" y="2074045"/>
                  </a:lnTo>
                  <a:lnTo>
                    <a:pt x="310933" y="2074154"/>
                  </a:lnTo>
                  <a:lnTo>
                    <a:pt x="310994" y="2074255"/>
                  </a:lnTo>
                  <a:lnTo>
                    <a:pt x="311069" y="2074346"/>
                  </a:lnTo>
                  <a:lnTo>
                    <a:pt x="311164" y="2074419"/>
                  </a:lnTo>
                  <a:lnTo>
                    <a:pt x="311262" y="2074488"/>
                  </a:lnTo>
                  <a:lnTo>
                    <a:pt x="311281" y="2074597"/>
                  </a:lnTo>
                  <a:lnTo>
                    <a:pt x="311228" y="2074679"/>
                  </a:lnTo>
                  <a:lnTo>
                    <a:pt x="311156" y="2074766"/>
                  </a:lnTo>
                  <a:lnTo>
                    <a:pt x="311099" y="2074853"/>
                  </a:lnTo>
                  <a:lnTo>
                    <a:pt x="311080" y="2074935"/>
                  </a:lnTo>
                  <a:lnTo>
                    <a:pt x="311111" y="2075044"/>
                  </a:lnTo>
                  <a:lnTo>
                    <a:pt x="311171" y="2075149"/>
                  </a:lnTo>
                  <a:lnTo>
                    <a:pt x="311258" y="2075213"/>
                  </a:lnTo>
                  <a:lnTo>
                    <a:pt x="311387" y="2075227"/>
                  </a:lnTo>
                  <a:lnTo>
                    <a:pt x="311500" y="2075259"/>
                  </a:lnTo>
                  <a:lnTo>
                    <a:pt x="311564" y="2075350"/>
                  </a:lnTo>
                  <a:lnTo>
                    <a:pt x="311602" y="2075505"/>
                  </a:lnTo>
                  <a:lnTo>
                    <a:pt x="311613" y="2075688"/>
                  </a:lnTo>
                  <a:lnTo>
                    <a:pt x="311598" y="2075866"/>
                  </a:lnTo>
                  <a:lnTo>
                    <a:pt x="311557" y="2076007"/>
                  </a:lnTo>
                  <a:lnTo>
                    <a:pt x="311473" y="2076112"/>
                  </a:lnTo>
                  <a:lnTo>
                    <a:pt x="311349" y="2076194"/>
                  </a:lnTo>
                  <a:lnTo>
                    <a:pt x="311054" y="2076331"/>
                  </a:lnTo>
                  <a:lnTo>
                    <a:pt x="310912" y="2076407"/>
                  </a:lnTo>
                  <a:lnTo>
                    <a:pt x="310487" y="2076650"/>
                  </a:lnTo>
                  <a:lnTo>
                    <a:pt x="310355" y="2076742"/>
                  </a:lnTo>
                  <a:lnTo>
                    <a:pt x="310234" y="2076847"/>
                  </a:lnTo>
                  <a:lnTo>
                    <a:pt x="310121" y="2076979"/>
                  </a:lnTo>
                  <a:lnTo>
                    <a:pt x="310022" y="2077125"/>
                  </a:lnTo>
                  <a:lnTo>
                    <a:pt x="309932" y="2077285"/>
                  </a:lnTo>
                  <a:lnTo>
                    <a:pt x="309765" y="2077604"/>
                  </a:lnTo>
                  <a:lnTo>
                    <a:pt x="309686" y="2077777"/>
                  </a:lnTo>
                  <a:lnTo>
                    <a:pt x="309542" y="2078129"/>
                  </a:lnTo>
                  <a:lnTo>
                    <a:pt x="309467" y="2078302"/>
                  </a:lnTo>
                  <a:lnTo>
                    <a:pt x="309368" y="2078457"/>
                  </a:lnTo>
                  <a:lnTo>
                    <a:pt x="309278" y="2078576"/>
                  </a:lnTo>
                  <a:lnTo>
                    <a:pt x="309187" y="2078681"/>
                  </a:lnTo>
                  <a:lnTo>
                    <a:pt x="309111" y="2078799"/>
                  </a:lnTo>
                  <a:lnTo>
                    <a:pt x="309040" y="2078923"/>
                  </a:lnTo>
                  <a:lnTo>
                    <a:pt x="308983" y="2079050"/>
                  </a:lnTo>
                  <a:lnTo>
                    <a:pt x="308938" y="2079178"/>
                  </a:lnTo>
                  <a:lnTo>
                    <a:pt x="308907" y="2079329"/>
                  </a:lnTo>
                  <a:lnTo>
                    <a:pt x="308900" y="2079493"/>
                  </a:lnTo>
                  <a:lnTo>
                    <a:pt x="308904" y="2079653"/>
                  </a:lnTo>
                  <a:lnTo>
                    <a:pt x="308923" y="2079981"/>
                  </a:lnTo>
                  <a:lnTo>
                    <a:pt x="308934" y="2080118"/>
                  </a:lnTo>
                  <a:lnTo>
                    <a:pt x="308964" y="2080387"/>
                  </a:lnTo>
                  <a:lnTo>
                    <a:pt x="308983" y="2080524"/>
                  </a:lnTo>
                  <a:lnTo>
                    <a:pt x="309025" y="2081031"/>
                  </a:lnTo>
                  <a:lnTo>
                    <a:pt x="309047" y="2081405"/>
                  </a:lnTo>
                  <a:lnTo>
                    <a:pt x="309062" y="2081592"/>
                  </a:lnTo>
                  <a:lnTo>
                    <a:pt x="309085" y="2081770"/>
                  </a:lnTo>
                  <a:lnTo>
                    <a:pt x="309145" y="2082126"/>
                  </a:lnTo>
                  <a:lnTo>
                    <a:pt x="309168" y="2082304"/>
                  </a:lnTo>
                  <a:lnTo>
                    <a:pt x="309176" y="2082482"/>
                  </a:lnTo>
                  <a:lnTo>
                    <a:pt x="309161" y="2082701"/>
                  </a:lnTo>
                  <a:lnTo>
                    <a:pt x="309138" y="2082920"/>
                  </a:lnTo>
                  <a:lnTo>
                    <a:pt x="309093" y="2083139"/>
                  </a:lnTo>
                  <a:lnTo>
                    <a:pt x="309032" y="2083344"/>
                  </a:lnTo>
                  <a:lnTo>
                    <a:pt x="308945" y="2083536"/>
                  </a:lnTo>
                  <a:lnTo>
                    <a:pt x="308858" y="2083664"/>
                  </a:lnTo>
                  <a:lnTo>
                    <a:pt x="308760" y="2083782"/>
                  </a:lnTo>
                  <a:lnTo>
                    <a:pt x="308427" y="2084120"/>
                  </a:lnTo>
                  <a:lnTo>
                    <a:pt x="308038" y="2084572"/>
                  </a:lnTo>
                  <a:lnTo>
                    <a:pt x="307895" y="2084695"/>
                  </a:lnTo>
                  <a:lnTo>
                    <a:pt x="307740" y="2084781"/>
                  </a:lnTo>
                  <a:lnTo>
                    <a:pt x="307653" y="2084809"/>
                  </a:lnTo>
                  <a:lnTo>
                    <a:pt x="307562" y="2084827"/>
                  </a:lnTo>
                  <a:lnTo>
                    <a:pt x="307464" y="2084841"/>
                  </a:lnTo>
                  <a:lnTo>
                    <a:pt x="307275" y="2084859"/>
                  </a:lnTo>
                  <a:lnTo>
                    <a:pt x="307078" y="2084873"/>
                  </a:lnTo>
                  <a:lnTo>
                    <a:pt x="306878" y="2084864"/>
                  </a:lnTo>
                  <a:lnTo>
                    <a:pt x="306678" y="2084864"/>
                  </a:lnTo>
                  <a:lnTo>
                    <a:pt x="306481" y="2084877"/>
                  </a:lnTo>
                  <a:lnTo>
                    <a:pt x="306307" y="2084928"/>
                  </a:lnTo>
                  <a:lnTo>
                    <a:pt x="306224" y="2084964"/>
                  </a:lnTo>
                  <a:lnTo>
                    <a:pt x="306058" y="2085055"/>
                  </a:lnTo>
                  <a:lnTo>
                    <a:pt x="305986" y="2085110"/>
                  </a:lnTo>
                  <a:lnTo>
                    <a:pt x="305922" y="2085174"/>
                  </a:lnTo>
                  <a:lnTo>
                    <a:pt x="305846" y="2085279"/>
                  </a:lnTo>
                  <a:lnTo>
                    <a:pt x="305778" y="2085402"/>
                  </a:lnTo>
                  <a:lnTo>
                    <a:pt x="305733" y="2085539"/>
                  </a:lnTo>
                  <a:lnTo>
                    <a:pt x="305703" y="2085676"/>
                  </a:lnTo>
                  <a:lnTo>
                    <a:pt x="305699" y="2085804"/>
                  </a:lnTo>
                  <a:lnTo>
                    <a:pt x="305740" y="2085922"/>
                  </a:lnTo>
                  <a:lnTo>
                    <a:pt x="305816" y="2086036"/>
                  </a:lnTo>
                  <a:lnTo>
                    <a:pt x="305907" y="2086155"/>
                  </a:lnTo>
                  <a:lnTo>
                    <a:pt x="305971" y="2086260"/>
                  </a:lnTo>
                  <a:lnTo>
                    <a:pt x="305986" y="2086360"/>
                  </a:lnTo>
                  <a:lnTo>
                    <a:pt x="305952" y="2086438"/>
                  </a:lnTo>
                  <a:lnTo>
                    <a:pt x="305899" y="2086520"/>
                  </a:lnTo>
                  <a:lnTo>
                    <a:pt x="305835" y="2086593"/>
                  </a:lnTo>
                  <a:lnTo>
                    <a:pt x="305759" y="2086652"/>
                  </a:lnTo>
                  <a:lnTo>
                    <a:pt x="305684" y="2086693"/>
                  </a:lnTo>
                  <a:lnTo>
                    <a:pt x="305601" y="2086648"/>
                  </a:lnTo>
                  <a:lnTo>
                    <a:pt x="305495" y="2086506"/>
                  </a:lnTo>
                  <a:lnTo>
                    <a:pt x="305370" y="2086324"/>
                  </a:lnTo>
                  <a:lnTo>
                    <a:pt x="305238" y="2086169"/>
                  </a:lnTo>
                  <a:lnTo>
                    <a:pt x="305106" y="2086087"/>
                  </a:lnTo>
                  <a:lnTo>
                    <a:pt x="304955" y="2086100"/>
                  </a:lnTo>
                  <a:lnTo>
                    <a:pt x="304781" y="2086169"/>
                  </a:lnTo>
                  <a:lnTo>
                    <a:pt x="304607" y="2086269"/>
                  </a:lnTo>
                  <a:lnTo>
                    <a:pt x="304467" y="2086392"/>
                  </a:lnTo>
                  <a:lnTo>
                    <a:pt x="304384" y="2086520"/>
                  </a:lnTo>
                  <a:lnTo>
                    <a:pt x="303922" y="2086775"/>
                  </a:lnTo>
                  <a:lnTo>
                    <a:pt x="303527" y="2087159"/>
                  </a:lnTo>
                  <a:lnTo>
                    <a:pt x="303461" y="2087287"/>
                  </a:lnTo>
                  <a:lnTo>
                    <a:pt x="302929" y="2087802"/>
                  </a:lnTo>
                  <a:lnTo>
                    <a:pt x="302664" y="2088190"/>
                  </a:lnTo>
                  <a:lnTo>
                    <a:pt x="302528" y="2088450"/>
                  </a:lnTo>
                  <a:lnTo>
                    <a:pt x="302132" y="2088897"/>
                  </a:lnTo>
                  <a:lnTo>
                    <a:pt x="301326" y="2090321"/>
                  </a:lnTo>
                  <a:lnTo>
                    <a:pt x="301058" y="2090645"/>
                  </a:lnTo>
                  <a:lnTo>
                    <a:pt x="300593" y="2091420"/>
                  </a:lnTo>
                  <a:lnTo>
                    <a:pt x="299917" y="2092781"/>
                  </a:lnTo>
                  <a:lnTo>
                    <a:pt x="299176" y="2094336"/>
                  </a:lnTo>
                  <a:lnTo>
                    <a:pt x="298170" y="2095888"/>
                  </a:lnTo>
                  <a:lnTo>
                    <a:pt x="298034" y="2096280"/>
                  </a:lnTo>
                  <a:lnTo>
                    <a:pt x="297959" y="2096463"/>
                  </a:lnTo>
                  <a:lnTo>
                    <a:pt x="297887" y="2096650"/>
                  </a:lnTo>
                  <a:lnTo>
                    <a:pt x="297736" y="2097015"/>
                  </a:lnTo>
                  <a:lnTo>
                    <a:pt x="297543" y="2097462"/>
                  </a:lnTo>
                  <a:lnTo>
                    <a:pt x="297422" y="2097718"/>
                  </a:lnTo>
                  <a:lnTo>
                    <a:pt x="297184" y="2098238"/>
                  </a:lnTo>
                  <a:lnTo>
                    <a:pt x="297075" y="2098498"/>
                  </a:lnTo>
                  <a:lnTo>
                    <a:pt x="296999" y="2098722"/>
                  </a:lnTo>
                  <a:lnTo>
                    <a:pt x="296863" y="2099182"/>
                  </a:lnTo>
                  <a:lnTo>
                    <a:pt x="296784" y="2099402"/>
                  </a:lnTo>
                  <a:lnTo>
                    <a:pt x="296682" y="2099611"/>
                  </a:lnTo>
                  <a:lnTo>
                    <a:pt x="296537" y="2099844"/>
                  </a:lnTo>
                  <a:lnTo>
                    <a:pt x="296372" y="2100068"/>
                  </a:lnTo>
                  <a:lnTo>
                    <a:pt x="296182" y="2100278"/>
                  </a:lnTo>
                  <a:lnTo>
                    <a:pt x="295982" y="2100469"/>
                  </a:lnTo>
                  <a:lnTo>
                    <a:pt x="295772" y="2100643"/>
                  </a:lnTo>
                  <a:lnTo>
                    <a:pt x="295601" y="2100752"/>
                  </a:lnTo>
                  <a:lnTo>
                    <a:pt x="295419" y="2100844"/>
                  </a:lnTo>
                  <a:lnTo>
                    <a:pt x="295230" y="2100926"/>
                  </a:lnTo>
                  <a:lnTo>
                    <a:pt x="295045" y="2101012"/>
                  </a:lnTo>
                  <a:lnTo>
                    <a:pt x="294868" y="2101113"/>
                  </a:lnTo>
                  <a:lnTo>
                    <a:pt x="294649" y="2101268"/>
                  </a:lnTo>
                  <a:lnTo>
                    <a:pt x="294441" y="2101437"/>
                  </a:lnTo>
                  <a:lnTo>
                    <a:pt x="294237" y="2101619"/>
                  </a:lnTo>
                  <a:lnTo>
                    <a:pt x="293848" y="2101993"/>
                  </a:lnTo>
                  <a:lnTo>
                    <a:pt x="293402" y="2102391"/>
                  </a:lnTo>
                  <a:lnTo>
                    <a:pt x="293189" y="2102596"/>
                  </a:lnTo>
                  <a:lnTo>
                    <a:pt x="293000" y="2102819"/>
                  </a:lnTo>
                  <a:lnTo>
                    <a:pt x="292857" y="2103057"/>
                  </a:lnTo>
                  <a:lnTo>
                    <a:pt x="292789" y="2103276"/>
                  </a:lnTo>
                  <a:lnTo>
                    <a:pt x="292755" y="2103508"/>
                  </a:lnTo>
                  <a:lnTo>
                    <a:pt x="292736" y="2103750"/>
                  </a:lnTo>
                  <a:lnTo>
                    <a:pt x="292710" y="2103987"/>
                  </a:lnTo>
                  <a:lnTo>
                    <a:pt x="292649" y="2104211"/>
                  </a:lnTo>
                  <a:lnTo>
                    <a:pt x="292528" y="2104503"/>
                  </a:lnTo>
                  <a:lnTo>
                    <a:pt x="292381" y="2104795"/>
                  </a:lnTo>
                  <a:lnTo>
                    <a:pt x="292203" y="2105069"/>
                  </a:lnTo>
                  <a:lnTo>
                    <a:pt x="291999" y="2105311"/>
                  </a:lnTo>
                  <a:lnTo>
                    <a:pt x="291769" y="2105507"/>
                  </a:lnTo>
                  <a:lnTo>
                    <a:pt x="291489" y="2105649"/>
                  </a:lnTo>
                  <a:lnTo>
                    <a:pt x="291168" y="2105740"/>
                  </a:lnTo>
                  <a:lnTo>
                    <a:pt x="290821" y="2105790"/>
                  </a:lnTo>
                  <a:lnTo>
                    <a:pt x="290125" y="2105849"/>
                  </a:lnTo>
                  <a:lnTo>
                    <a:pt x="289879" y="2105858"/>
                  </a:lnTo>
                  <a:lnTo>
                    <a:pt x="289630" y="2105845"/>
                  </a:lnTo>
                  <a:lnTo>
                    <a:pt x="289380" y="2105826"/>
                  </a:lnTo>
                  <a:lnTo>
                    <a:pt x="289135" y="2105831"/>
                  </a:lnTo>
                  <a:lnTo>
                    <a:pt x="288897" y="2105863"/>
                  </a:lnTo>
                  <a:lnTo>
                    <a:pt x="288651" y="2105950"/>
                  </a:lnTo>
                  <a:lnTo>
                    <a:pt x="288413" y="2106073"/>
                  </a:lnTo>
                  <a:lnTo>
                    <a:pt x="288183" y="2106214"/>
                  </a:lnTo>
                  <a:lnTo>
                    <a:pt x="287955" y="2106365"/>
                  </a:lnTo>
                  <a:lnTo>
                    <a:pt x="287728" y="2106515"/>
                  </a:lnTo>
                  <a:lnTo>
                    <a:pt x="287385" y="2106753"/>
                  </a:lnTo>
                  <a:lnTo>
                    <a:pt x="287052" y="2107008"/>
                  </a:lnTo>
                  <a:lnTo>
                    <a:pt x="286727" y="2107273"/>
                  </a:lnTo>
                  <a:lnTo>
                    <a:pt x="286414" y="2107551"/>
                  </a:lnTo>
                  <a:lnTo>
                    <a:pt x="286104" y="2107834"/>
                  </a:lnTo>
                  <a:lnTo>
                    <a:pt x="285711" y="2108217"/>
                  </a:lnTo>
                  <a:lnTo>
                    <a:pt x="285502" y="2108432"/>
                  </a:lnTo>
                  <a:lnTo>
                    <a:pt x="285326" y="2108647"/>
                  </a:lnTo>
                  <a:lnTo>
                    <a:pt x="285136" y="2108852"/>
                  </a:lnTo>
                  <a:lnTo>
                    <a:pt x="284939" y="2109053"/>
                  </a:lnTo>
                  <a:lnTo>
                    <a:pt x="284735" y="2109244"/>
                  </a:lnTo>
                  <a:lnTo>
                    <a:pt x="284524" y="2109427"/>
                  </a:lnTo>
                  <a:lnTo>
                    <a:pt x="284335" y="2109573"/>
                  </a:lnTo>
                  <a:lnTo>
                    <a:pt x="284135" y="2109710"/>
                  </a:lnTo>
                  <a:lnTo>
                    <a:pt x="283931" y="2109842"/>
                  </a:lnTo>
                  <a:lnTo>
                    <a:pt x="283727" y="2109970"/>
                  </a:lnTo>
                  <a:lnTo>
                    <a:pt x="283232" y="2110266"/>
                  </a:lnTo>
                  <a:lnTo>
                    <a:pt x="282941" y="2110431"/>
                  </a:lnTo>
                  <a:lnTo>
                    <a:pt x="282790" y="2110504"/>
                  </a:lnTo>
                  <a:lnTo>
                    <a:pt x="282571" y="2110595"/>
                  </a:lnTo>
                  <a:lnTo>
                    <a:pt x="282352" y="2110677"/>
                  </a:lnTo>
                  <a:lnTo>
                    <a:pt x="281897" y="2110823"/>
                  </a:lnTo>
                  <a:lnTo>
                    <a:pt x="281674" y="2110905"/>
                  </a:lnTo>
                  <a:lnTo>
                    <a:pt x="281180" y="2111097"/>
                  </a:lnTo>
                  <a:lnTo>
                    <a:pt x="280930" y="2111197"/>
                  </a:lnTo>
                  <a:lnTo>
                    <a:pt x="280685" y="2111303"/>
                  </a:lnTo>
                  <a:lnTo>
                    <a:pt x="280447" y="2111416"/>
                  </a:lnTo>
                  <a:lnTo>
                    <a:pt x="280039" y="2111640"/>
                  </a:lnTo>
                  <a:lnTo>
                    <a:pt x="279446" y="2112010"/>
                  </a:lnTo>
                  <a:lnTo>
                    <a:pt x="279290" y="2112124"/>
                  </a:lnTo>
                  <a:lnTo>
                    <a:pt x="279139" y="2112256"/>
                  </a:lnTo>
                  <a:lnTo>
                    <a:pt x="278987" y="2112379"/>
                  </a:lnTo>
                  <a:lnTo>
                    <a:pt x="278833" y="2112480"/>
                  </a:lnTo>
                  <a:lnTo>
                    <a:pt x="278625" y="2112535"/>
                  </a:lnTo>
                  <a:lnTo>
                    <a:pt x="278534" y="2112539"/>
                  </a:lnTo>
                  <a:lnTo>
                    <a:pt x="278440" y="2112535"/>
                  </a:lnTo>
                  <a:lnTo>
                    <a:pt x="278300" y="2112576"/>
                  </a:lnTo>
                  <a:lnTo>
                    <a:pt x="278160" y="2112630"/>
                  </a:lnTo>
                  <a:lnTo>
                    <a:pt x="278024" y="2112708"/>
                  </a:lnTo>
                  <a:lnTo>
                    <a:pt x="277896" y="2112799"/>
                  </a:lnTo>
                  <a:lnTo>
                    <a:pt x="277790" y="2112899"/>
                  </a:lnTo>
                  <a:lnTo>
                    <a:pt x="277684" y="2113078"/>
                  </a:lnTo>
                  <a:lnTo>
                    <a:pt x="277624" y="2113301"/>
                  </a:lnTo>
                  <a:lnTo>
                    <a:pt x="277556" y="2113803"/>
                  </a:lnTo>
                  <a:lnTo>
                    <a:pt x="277503" y="2114040"/>
                  </a:lnTo>
                  <a:lnTo>
                    <a:pt x="277420" y="2114269"/>
                  </a:lnTo>
                  <a:lnTo>
                    <a:pt x="277333" y="2114492"/>
                  </a:lnTo>
                  <a:lnTo>
                    <a:pt x="277237" y="2114711"/>
                  </a:lnTo>
                  <a:lnTo>
                    <a:pt x="277135" y="2114930"/>
                  </a:lnTo>
                  <a:lnTo>
                    <a:pt x="277022" y="2115145"/>
                  </a:lnTo>
                  <a:lnTo>
                    <a:pt x="276897" y="2115355"/>
                  </a:lnTo>
                  <a:lnTo>
                    <a:pt x="276761" y="2115560"/>
                  </a:lnTo>
                  <a:lnTo>
                    <a:pt x="276618" y="2115765"/>
                  </a:lnTo>
                  <a:lnTo>
                    <a:pt x="276319" y="2116162"/>
                  </a:lnTo>
                  <a:lnTo>
                    <a:pt x="276187" y="2116331"/>
                  </a:lnTo>
                  <a:lnTo>
                    <a:pt x="275915" y="2116660"/>
                  </a:lnTo>
                  <a:lnTo>
                    <a:pt x="275783" y="2116824"/>
                  </a:lnTo>
                  <a:lnTo>
                    <a:pt x="275571" y="2117111"/>
                  </a:lnTo>
                  <a:lnTo>
                    <a:pt x="275481" y="2117226"/>
                  </a:lnTo>
                  <a:lnTo>
                    <a:pt x="275394" y="2117344"/>
                  </a:lnTo>
                  <a:lnTo>
                    <a:pt x="275322" y="2117468"/>
                  </a:lnTo>
                  <a:lnTo>
                    <a:pt x="275265" y="2117600"/>
                  </a:lnTo>
                  <a:lnTo>
                    <a:pt x="275216" y="2117778"/>
                  </a:lnTo>
                  <a:lnTo>
                    <a:pt x="275190" y="2117969"/>
                  </a:lnTo>
                  <a:lnTo>
                    <a:pt x="275182" y="2118170"/>
                  </a:lnTo>
                  <a:lnTo>
                    <a:pt x="275201" y="2118362"/>
                  </a:lnTo>
                  <a:lnTo>
                    <a:pt x="275239" y="2118544"/>
                  </a:lnTo>
                  <a:lnTo>
                    <a:pt x="275462" y="2118690"/>
                  </a:lnTo>
                  <a:lnTo>
                    <a:pt x="275575" y="2118754"/>
                  </a:lnTo>
                  <a:lnTo>
                    <a:pt x="275813" y="2118873"/>
                  </a:lnTo>
                  <a:lnTo>
                    <a:pt x="275934" y="2118914"/>
                  </a:lnTo>
                  <a:lnTo>
                    <a:pt x="276187" y="2118978"/>
                  </a:lnTo>
                  <a:lnTo>
                    <a:pt x="276308" y="2119014"/>
                  </a:lnTo>
                  <a:lnTo>
                    <a:pt x="276418" y="2119074"/>
                  </a:lnTo>
                  <a:lnTo>
                    <a:pt x="276542" y="2119183"/>
                  </a:lnTo>
                  <a:lnTo>
                    <a:pt x="276652" y="2119325"/>
                  </a:lnTo>
                  <a:lnTo>
                    <a:pt x="276746" y="2119480"/>
                  </a:lnTo>
                  <a:lnTo>
                    <a:pt x="276829" y="2119644"/>
                  </a:lnTo>
                  <a:lnTo>
                    <a:pt x="276901" y="2119809"/>
                  </a:lnTo>
                  <a:lnTo>
                    <a:pt x="276988" y="2120101"/>
                  </a:lnTo>
                  <a:lnTo>
                    <a:pt x="277031" y="2120411"/>
                  </a:lnTo>
                  <a:lnTo>
                    <a:pt x="277037" y="2120794"/>
                  </a:lnTo>
                  <a:lnTo>
                    <a:pt x="277033" y="2121063"/>
                  </a:lnTo>
                  <a:lnTo>
                    <a:pt x="277018" y="2121556"/>
                  </a:lnTo>
                  <a:lnTo>
                    <a:pt x="276969" y="2122259"/>
                  </a:lnTo>
                  <a:lnTo>
                    <a:pt x="276939" y="2122902"/>
                  </a:lnTo>
                  <a:lnTo>
                    <a:pt x="276931" y="2123226"/>
                  </a:lnTo>
                  <a:lnTo>
                    <a:pt x="276931" y="2123546"/>
                  </a:lnTo>
                  <a:lnTo>
                    <a:pt x="276939" y="2123870"/>
                  </a:lnTo>
                  <a:lnTo>
                    <a:pt x="276965" y="2124235"/>
                  </a:lnTo>
                  <a:lnTo>
                    <a:pt x="277003" y="2124609"/>
                  </a:lnTo>
                  <a:lnTo>
                    <a:pt x="277048" y="2124974"/>
                  </a:lnTo>
                  <a:lnTo>
                    <a:pt x="277109" y="2125344"/>
                  </a:lnTo>
                  <a:lnTo>
                    <a:pt x="277182" y="2125704"/>
                  </a:lnTo>
                  <a:lnTo>
                    <a:pt x="277352" y="2126051"/>
                  </a:lnTo>
                  <a:lnTo>
                    <a:pt x="277280" y="2126508"/>
                  </a:lnTo>
                  <a:lnTo>
                    <a:pt x="277275" y="2126768"/>
                  </a:lnTo>
                  <a:lnTo>
                    <a:pt x="276550" y="2127343"/>
                  </a:lnTo>
                  <a:lnTo>
                    <a:pt x="276157" y="2127598"/>
                  </a:lnTo>
                  <a:lnTo>
                    <a:pt x="275239" y="2128041"/>
                  </a:lnTo>
                  <a:lnTo>
                    <a:pt x="274978" y="2128036"/>
                  </a:lnTo>
                  <a:lnTo>
                    <a:pt x="274327" y="2128155"/>
                  </a:lnTo>
                  <a:lnTo>
                    <a:pt x="270617" y="2128543"/>
                  </a:lnTo>
                  <a:lnTo>
                    <a:pt x="269120" y="2128584"/>
                  </a:lnTo>
                  <a:lnTo>
                    <a:pt x="268013" y="2128693"/>
                  </a:lnTo>
                  <a:lnTo>
                    <a:pt x="267227" y="2129136"/>
                  </a:lnTo>
                  <a:lnTo>
                    <a:pt x="266829" y="2129524"/>
                  </a:lnTo>
                  <a:lnTo>
                    <a:pt x="266589" y="2129990"/>
                  </a:lnTo>
                  <a:lnTo>
                    <a:pt x="267212" y="2129921"/>
                  </a:lnTo>
                  <a:lnTo>
                    <a:pt x="267344" y="2129793"/>
                  </a:lnTo>
                  <a:lnTo>
                    <a:pt x="270152" y="2129122"/>
                  </a:lnTo>
                  <a:lnTo>
                    <a:pt x="273341" y="2128789"/>
                  </a:lnTo>
                  <a:lnTo>
                    <a:pt x="273470" y="2128858"/>
                  </a:lnTo>
                  <a:lnTo>
                    <a:pt x="274835" y="2128753"/>
                  </a:lnTo>
                  <a:lnTo>
                    <a:pt x="275424" y="2128698"/>
                  </a:lnTo>
                  <a:lnTo>
                    <a:pt x="276142" y="2128511"/>
                  </a:lnTo>
                  <a:lnTo>
                    <a:pt x="276334" y="2128516"/>
                  </a:lnTo>
                  <a:lnTo>
                    <a:pt x="276727" y="2128328"/>
                  </a:lnTo>
                  <a:lnTo>
                    <a:pt x="276924" y="2128265"/>
                  </a:lnTo>
                  <a:lnTo>
                    <a:pt x="277522" y="2127690"/>
                  </a:lnTo>
                  <a:lnTo>
                    <a:pt x="277745" y="2127484"/>
                  </a:lnTo>
                  <a:lnTo>
                    <a:pt x="277786" y="2127366"/>
                  </a:lnTo>
                  <a:lnTo>
                    <a:pt x="277790" y="2127169"/>
                  </a:lnTo>
                  <a:lnTo>
                    <a:pt x="277926" y="2126649"/>
                  </a:lnTo>
                  <a:lnTo>
                    <a:pt x="278130" y="2126193"/>
                  </a:lnTo>
                  <a:lnTo>
                    <a:pt x="278489" y="2124372"/>
                  </a:lnTo>
                  <a:lnTo>
                    <a:pt x="278493" y="2124176"/>
                  </a:lnTo>
                  <a:lnTo>
                    <a:pt x="278629" y="2123783"/>
                  </a:lnTo>
                  <a:lnTo>
                    <a:pt x="278640" y="2123263"/>
                  </a:lnTo>
                  <a:lnTo>
                    <a:pt x="278783" y="2122350"/>
                  </a:lnTo>
                  <a:lnTo>
                    <a:pt x="279112" y="2121858"/>
                  </a:lnTo>
                  <a:lnTo>
                    <a:pt x="279259" y="2121410"/>
                  </a:lnTo>
                  <a:lnTo>
                    <a:pt x="279365" y="2121113"/>
                  </a:lnTo>
                  <a:lnTo>
                    <a:pt x="279418" y="2120936"/>
                  </a:lnTo>
                  <a:lnTo>
                    <a:pt x="279467" y="2120749"/>
                  </a:lnTo>
                  <a:lnTo>
                    <a:pt x="279524" y="2120566"/>
                  </a:lnTo>
                  <a:lnTo>
                    <a:pt x="279592" y="2120397"/>
                  </a:lnTo>
                  <a:lnTo>
                    <a:pt x="279690" y="2120256"/>
                  </a:lnTo>
                  <a:lnTo>
                    <a:pt x="279826" y="2120146"/>
                  </a:lnTo>
                  <a:lnTo>
                    <a:pt x="279992" y="2120064"/>
                  </a:lnTo>
                  <a:lnTo>
                    <a:pt x="280352" y="2119936"/>
                  </a:lnTo>
                  <a:lnTo>
                    <a:pt x="280526" y="2119854"/>
                  </a:lnTo>
                  <a:lnTo>
                    <a:pt x="280866" y="2119649"/>
                  </a:lnTo>
                  <a:lnTo>
                    <a:pt x="281195" y="2119429"/>
                  </a:lnTo>
                  <a:lnTo>
                    <a:pt x="281486" y="2119229"/>
                  </a:lnTo>
                  <a:lnTo>
                    <a:pt x="281731" y="2119046"/>
                  </a:lnTo>
                  <a:lnTo>
                    <a:pt x="281860" y="2118955"/>
                  </a:lnTo>
                  <a:lnTo>
                    <a:pt x="281988" y="2118878"/>
                  </a:lnTo>
                  <a:lnTo>
                    <a:pt x="282162" y="2118800"/>
                  </a:lnTo>
                  <a:lnTo>
                    <a:pt x="282339" y="2118731"/>
                  </a:lnTo>
                  <a:lnTo>
                    <a:pt x="282711" y="2118613"/>
                  </a:lnTo>
                  <a:lnTo>
                    <a:pt x="282892" y="2118549"/>
                  </a:lnTo>
                  <a:lnTo>
                    <a:pt x="283236" y="2118412"/>
                  </a:lnTo>
                  <a:lnTo>
                    <a:pt x="283409" y="2118339"/>
                  </a:lnTo>
                  <a:lnTo>
                    <a:pt x="283583" y="2118275"/>
                  </a:lnTo>
                  <a:lnTo>
                    <a:pt x="283757" y="2118220"/>
                  </a:lnTo>
                  <a:lnTo>
                    <a:pt x="283942" y="2118179"/>
                  </a:lnTo>
                  <a:lnTo>
                    <a:pt x="284505" y="2118102"/>
                  </a:lnTo>
                  <a:lnTo>
                    <a:pt x="284690" y="2118065"/>
                  </a:lnTo>
                  <a:lnTo>
                    <a:pt x="284853" y="2118015"/>
                  </a:lnTo>
                  <a:lnTo>
                    <a:pt x="285171" y="2117883"/>
                  </a:lnTo>
                  <a:lnTo>
                    <a:pt x="285326" y="2117833"/>
                  </a:lnTo>
                  <a:lnTo>
                    <a:pt x="285487" y="2117801"/>
                  </a:lnTo>
                  <a:lnTo>
                    <a:pt x="285604" y="2117805"/>
                  </a:lnTo>
                  <a:lnTo>
                    <a:pt x="285957" y="2117851"/>
                  </a:lnTo>
                  <a:lnTo>
                    <a:pt x="286074" y="2117846"/>
                  </a:lnTo>
                  <a:lnTo>
                    <a:pt x="286236" y="2117814"/>
                  </a:lnTo>
                  <a:lnTo>
                    <a:pt x="286399" y="2117755"/>
                  </a:lnTo>
                  <a:lnTo>
                    <a:pt x="286561" y="2117682"/>
                  </a:lnTo>
                  <a:lnTo>
                    <a:pt x="286871" y="2117518"/>
                  </a:lnTo>
                  <a:lnTo>
                    <a:pt x="287067" y="2117399"/>
                  </a:lnTo>
                  <a:lnTo>
                    <a:pt x="287619" y="2116988"/>
                  </a:lnTo>
                  <a:lnTo>
                    <a:pt x="287815" y="2116879"/>
                  </a:lnTo>
                  <a:lnTo>
                    <a:pt x="288032" y="2116778"/>
                  </a:lnTo>
                  <a:lnTo>
                    <a:pt x="288257" y="2116692"/>
                  </a:lnTo>
                  <a:lnTo>
                    <a:pt x="288489" y="2116619"/>
                  </a:lnTo>
                  <a:lnTo>
                    <a:pt x="288723" y="2116559"/>
                  </a:lnTo>
                  <a:lnTo>
                    <a:pt x="288957" y="2116518"/>
                  </a:lnTo>
                  <a:lnTo>
                    <a:pt x="289135" y="2116495"/>
                  </a:lnTo>
                  <a:lnTo>
                    <a:pt x="289312" y="2116486"/>
                  </a:lnTo>
                  <a:lnTo>
                    <a:pt x="289494" y="2116482"/>
                  </a:lnTo>
                  <a:lnTo>
                    <a:pt x="289675" y="2116486"/>
                  </a:lnTo>
                  <a:lnTo>
                    <a:pt x="290208" y="2116527"/>
                  </a:lnTo>
                  <a:lnTo>
                    <a:pt x="290385" y="2116550"/>
                  </a:lnTo>
                  <a:lnTo>
                    <a:pt x="290555" y="2116591"/>
                  </a:lnTo>
                  <a:lnTo>
                    <a:pt x="290711" y="2116655"/>
                  </a:lnTo>
                  <a:lnTo>
                    <a:pt x="290832" y="2116728"/>
                  </a:lnTo>
                  <a:lnTo>
                    <a:pt x="290948" y="2116819"/>
                  </a:lnTo>
                  <a:lnTo>
                    <a:pt x="291055" y="2116924"/>
                  </a:lnTo>
                  <a:lnTo>
                    <a:pt x="291157" y="2117034"/>
                  </a:lnTo>
                  <a:lnTo>
                    <a:pt x="291255" y="2117148"/>
                  </a:lnTo>
                  <a:lnTo>
                    <a:pt x="291346" y="2117294"/>
                  </a:lnTo>
                  <a:lnTo>
                    <a:pt x="291425" y="2117454"/>
                  </a:lnTo>
                  <a:lnTo>
                    <a:pt x="291497" y="2117622"/>
                  </a:lnTo>
                  <a:lnTo>
                    <a:pt x="291580" y="2117769"/>
                  </a:lnTo>
                  <a:lnTo>
                    <a:pt x="291686" y="2117883"/>
                  </a:lnTo>
                  <a:lnTo>
                    <a:pt x="291818" y="2117956"/>
                  </a:lnTo>
                  <a:lnTo>
                    <a:pt x="291965" y="2118001"/>
                  </a:lnTo>
                  <a:lnTo>
                    <a:pt x="292124" y="2118038"/>
                  </a:lnTo>
                  <a:lnTo>
                    <a:pt x="292441" y="2118070"/>
                  </a:lnTo>
                  <a:lnTo>
                    <a:pt x="292604" y="2118079"/>
                  </a:lnTo>
                  <a:lnTo>
                    <a:pt x="292774" y="2118079"/>
                  </a:lnTo>
                  <a:lnTo>
                    <a:pt x="292940" y="2118070"/>
                  </a:lnTo>
                  <a:lnTo>
                    <a:pt x="293095" y="2118038"/>
                  </a:lnTo>
                  <a:lnTo>
                    <a:pt x="293236" y="2117979"/>
                  </a:lnTo>
                  <a:lnTo>
                    <a:pt x="293329" y="2117905"/>
                  </a:lnTo>
                  <a:lnTo>
                    <a:pt x="293408" y="2117805"/>
                  </a:lnTo>
                  <a:lnTo>
                    <a:pt x="293484" y="2117696"/>
                  </a:lnTo>
                  <a:lnTo>
                    <a:pt x="293563" y="2117604"/>
                  </a:lnTo>
                  <a:lnTo>
                    <a:pt x="293659" y="2117536"/>
                  </a:lnTo>
                  <a:lnTo>
                    <a:pt x="293780" y="2117509"/>
                  </a:lnTo>
                  <a:lnTo>
                    <a:pt x="293916" y="2117513"/>
                  </a:lnTo>
                  <a:lnTo>
                    <a:pt x="294494" y="2117613"/>
                  </a:lnTo>
                  <a:lnTo>
                    <a:pt x="294800" y="2117705"/>
                  </a:lnTo>
                  <a:lnTo>
                    <a:pt x="294943" y="2117723"/>
                  </a:lnTo>
                  <a:lnTo>
                    <a:pt x="295068" y="2117700"/>
                  </a:lnTo>
                  <a:lnTo>
                    <a:pt x="295166" y="2117632"/>
                  </a:lnTo>
                  <a:lnTo>
                    <a:pt x="295245" y="2117518"/>
                  </a:lnTo>
                  <a:lnTo>
                    <a:pt x="295400" y="2117262"/>
                  </a:lnTo>
                  <a:lnTo>
                    <a:pt x="295491" y="2117157"/>
                  </a:lnTo>
                  <a:lnTo>
                    <a:pt x="295619" y="2117061"/>
                  </a:lnTo>
                  <a:lnTo>
                    <a:pt x="295763" y="2116984"/>
                  </a:lnTo>
                  <a:lnTo>
                    <a:pt x="296069" y="2116856"/>
                  </a:lnTo>
                  <a:lnTo>
                    <a:pt x="296221" y="2116787"/>
                  </a:lnTo>
                  <a:lnTo>
                    <a:pt x="296387" y="2116728"/>
                  </a:lnTo>
                  <a:lnTo>
                    <a:pt x="296565" y="2116678"/>
                  </a:lnTo>
                  <a:lnTo>
                    <a:pt x="296739" y="2116623"/>
                  </a:lnTo>
                  <a:lnTo>
                    <a:pt x="296931" y="2116509"/>
                  </a:lnTo>
                  <a:lnTo>
                    <a:pt x="296984" y="2116459"/>
                  </a:lnTo>
                  <a:lnTo>
                    <a:pt x="297022" y="2116359"/>
                  </a:lnTo>
                  <a:lnTo>
                    <a:pt x="297037" y="2116249"/>
                  </a:lnTo>
                  <a:lnTo>
                    <a:pt x="297045" y="2116016"/>
                  </a:lnTo>
                  <a:lnTo>
                    <a:pt x="297064" y="2115907"/>
                  </a:lnTo>
                  <a:lnTo>
                    <a:pt x="297109" y="2115779"/>
                  </a:lnTo>
                  <a:lnTo>
                    <a:pt x="297169" y="2115656"/>
                  </a:lnTo>
                  <a:lnTo>
                    <a:pt x="297294" y="2115414"/>
                  </a:lnTo>
                  <a:lnTo>
                    <a:pt x="297351" y="2115286"/>
                  </a:lnTo>
                  <a:lnTo>
                    <a:pt x="297430" y="2115067"/>
                  </a:lnTo>
                  <a:lnTo>
                    <a:pt x="297502" y="2114839"/>
                  </a:lnTo>
                  <a:lnTo>
                    <a:pt x="297558" y="2114611"/>
                  </a:lnTo>
                  <a:lnTo>
                    <a:pt x="297600" y="2114383"/>
                  </a:lnTo>
                  <a:lnTo>
                    <a:pt x="297611" y="2114150"/>
                  </a:lnTo>
                  <a:lnTo>
                    <a:pt x="297600" y="2113940"/>
                  </a:lnTo>
                  <a:lnTo>
                    <a:pt x="297562" y="2113730"/>
                  </a:lnTo>
                  <a:lnTo>
                    <a:pt x="297513" y="2113520"/>
                  </a:lnTo>
                  <a:lnTo>
                    <a:pt x="297339" y="2112931"/>
                  </a:lnTo>
                  <a:lnTo>
                    <a:pt x="297290" y="2112754"/>
                  </a:lnTo>
                  <a:lnTo>
                    <a:pt x="297230" y="2112576"/>
                  </a:lnTo>
                  <a:lnTo>
                    <a:pt x="297158" y="2112416"/>
                  </a:lnTo>
                  <a:lnTo>
                    <a:pt x="297060" y="2112274"/>
                  </a:lnTo>
                  <a:lnTo>
                    <a:pt x="296943" y="2112156"/>
                  </a:lnTo>
                  <a:lnTo>
                    <a:pt x="296803" y="2112051"/>
                  </a:lnTo>
                  <a:lnTo>
                    <a:pt x="296648" y="2111960"/>
                  </a:lnTo>
                  <a:lnTo>
                    <a:pt x="296486" y="2111891"/>
                  </a:lnTo>
                  <a:lnTo>
                    <a:pt x="296323" y="2111846"/>
                  </a:lnTo>
                  <a:lnTo>
                    <a:pt x="296229" y="2111631"/>
                  </a:lnTo>
                  <a:lnTo>
                    <a:pt x="296142" y="2111412"/>
                  </a:lnTo>
                  <a:lnTo>
                    <a:pt x="296065" y="2111184"/>
                  </a:lnTo>
                  <a:lnTo>
                    <a:pt x="296002" y="2110960"/>
                  </a:lnTo>
                  <a:lnTo>
                    <a:pt x="295944" y="2110732"/>
                  </a:lnTo>
                  <a:lnTo>
                    <a:pt x="295880" y="2110312"/>
                  </a:lnTo>
                  <a:lnTo>
                    <a:pt x="295857" y="2109888"/>
                  </a:lnTo>
                  <a:lnTo>
                    <a:pt x="295870" y="2109454"/>
                  </a:lnTo>
                  <a:lnTo>
                    <a:pt x="295895" y="2109021"/>
                  </a:lnTo>
                  <a:lnTo>
                    <a:pt x="295933" y="2108592"/>
                  </a:lnTo>
                  <a:lnTo>
                    <a:pt x="295959" y="2108346"/>
                  </a:lnTo>
                  <a:lnTo>
                    <a:pt x="296074" y="2107615"/>
                  </a:lnTo>
                  <a:lnTo>
                    <a:pt x="296108" y="2107373"/>
                  </a:lnTo>
                  <a:lnTo>
                    <a:pt x="296229" y="2106205"/>
                  </a:lnTo>
                  <a:lnTo>
                    <a:pt x="296251" y="2105954"/>
                  </a:lnTo>
                  <a:lnTo>
                    <a:pt x="296278" y="2105443"/>
                  </a:lnTo>
                  <a:lnTo>
                    <a:pt x="296323" y="2105201"/>
                  </a:lnTo>
                  <a:lnTo>
                    <a:pt x="296406" y="2104987"/>
                  </a:lnTo>
                  <a:lnTo>
                    <a:pt x="296618" y="2104745"/>
                  </a:lnTo>
                  <a:lnTo>
                    <a:pt x="296931" y="2104562"/>
                  </a:lnTo>
                  <a:lnTo>
                    <a:pt x="297668" y="2104243"/>
                  </a:lnTo>
                  <a:lnTo>
                    <a:pt x="297993" y="2104047"/>
                  </a:lnTo>
                  <a:lnTo>
                    <a:pt x="298303" y="2103800"/>
                  </a:lnTo>
                  <a:lnTo>
                    <a:pt x="298610" y="2103540"/>
                  </a:lnTo>
                  <a:lnTo>
                    <a:pt x="298901" y="2103262"/>
                  </a:lnTo>
                  <a:lnTo>
                    <a:pt x="299165" y="2102965"/>
                  </a:lnTo>
                  <a:lnTo>
                    <a:pt x="299388" y="2102646"/>
                  </a:lnTo>
                  <a:lnTo>
                    <a:pt x="299577" y="2102276"/>
                  </a:lnTo>
                  <a:lnTo>
                    <a:pt x="299717" y="2101879"/>
                  </a:lnTo>
                  <a:lnTo>
                    <a:pt x="299830" y="2101464"/>
                  </a:lnTo>
                  <a:lnTo>
                    <a:pt x="299928" y="2101040"/>
                  </a:lnTo>
                  <a:lnTo>
                    <a:pt x="300034" y="2100625"/>
                  </a:lnTo>
                  <a:lnTo>
                    <a:pt x="300109" y="2100310"/>
                  </a:lnTo>
                  <a:lnTo>
                    <a:pt x="300238" y="2099671"/>
                  </a:lnTo>
                  <a:lnTo>
                    <a:pt x="300313" y="2099356"/>
                  </a:lnTo>
                  <a:lnTo>
                    <a:pt x="300419" y="2099050"/>
                  </a:lnTo>
                  <a:lnTo>
                    <a:pt x="300555" y="2098772"/>
                  </a:lnTo>
                  <a:lnTo>
                    <a:pt x="300725" y="2098503"/>
                  </a:lnTo>
                  <a:lnTo>
                    <a:pt x="300903" y="2098243"/>
                  </a:lnTo>
                  <a:lnTo>
                    <a:pt x="301069" y="2097973"/>
                  </a:lnTo>
                  <a:lnTo>
                    <a:pt x="301201" y="2097690"/>
                  </a:lnTo>
                  <a:lnTo>
                    <a:pt x="301322" y="2097230"/>
                  </a:lnTo>
                  <a:lnTo>
                    <a:pt x="301371" y="2096746"/>
                  </a:lnTo>
                  <a:lnTo>
                    <a:pt x="301401" y="2095742"/>
                  </a:lnTo>
                  <a:lnTo>
                    <a:pt x="301452" y="2095254"/>
                  </a:lnTo>
                  <a:lnTo>
                    <a:pt x="301508" y="2094775"/>
                  </a:lnTo>
                  <a:lnTo>
                    <a:pt x="301557" y="2094282"/>
                  </a:lnTo>
                  <a:lnTo>
                    <a:pt x="301624" y="2093798"/>
                  </a:lnTo>
                  <a:lnTo>
                    <a:pt x="301746" y="2093351"/>
                  </a:lnTo>
                  <a:lnTo>
                    <a:pt x="301950" y="2092972"/>
                  </a:lnTo>
                  <a:lnTo>
                    <a:pt x="302143" y="2092767"/>
                  </a:lnTo>
                  <a:lnTo>
                    <a:pt x="302381" y="2092598"/>
                  </a:lnTo>
                  <a:lnTo>
                    <a:pt x="302634" y="2092438"/>
                  </a:lnTo>
                  <a:lnTo>
                    <a:pt x="302876" y="2092269"/>
                  </a:lnTo>
                  <a:lnTo>
                    <a:pt x="303080" y="2092073"/>
                  </a:lnTo>
                  <a:lnTo>
                    <a:pt x="303231" y="2091854"/>
                  </a:lnTo>
                  <a:lnTo>
                    <a:pt x="303363" y="2091617"/>
                  </a:lnTo>
                  <a:lnTo>
                    <a:pt x="303590" y="2091110"/>
                  </a:lnTo>
                  <a:lnTo>
                    <a:pt x="303892" y="2090503"/>
                  </a:lnTo>
                  <a:lnTo>
                    <a:pt x="304243" y="2089783"/>
                  </a:lnTo>
                  <a:lnTo>
                    <a:pt x="304437" y="2089431"/>
                  </a:lnTo>
                  <a:lnTo>
                    <a:pt x="304656" y="2089098"/>
                  </a:lnTo>
                  <a:lnTo>
                    <a:pt x="304773" y="2088943"/>
                  </a:lnTo>
                  <a:lnTo>
                    <a:pt x="304894" y="2088788"/>
                  </a:lnTo>
                  <a:lnTo>
                    <a:pt x="305019" y="2088637"/>
                  </a:lnTo>
                  <a:lnTo>
                    <a:pt x="305147" y="2088491"/>
                  </a:lnTo>
                  <a:lnTo>
                    <a:pt x="305276" y="2088345"/>
                  </a:lnTo>
                  <a:lnTo>
                    <a:pt x="305415" y="2088322"/>
                  </a:lnTo>
                  <a:lnTo>
                    <a:pt x="305555" y="2088290"/>
                  </a:lnTo>
                  <a:lnTo>
                    <a:pt x="305691" y="2088249"/>
                  </a:lnTo>
                  <a:lnTo>
                    <a:pt x="305823" y="2088204"/>
                  </a:lnTo>
                  <a:lnTo>
                    <a:pt x="306024" y="2088112"/>
                  </a:lnTo>
                  <a:lnTo>
                    <a:pt x="306171" y="2088035"/>
                  </a:lnTo>
                  <a:lnTo>
                    <a:pt x="306303" y="2087944"/>
                  </a:lnTo>
                  <a:lnTo>
                    <a:pt x="306375" y="2087889"/>
                  </a:lnTo>
                  <a:lnTo>
                    <a:pt x="306447" y="2087830"/>
                  </a:lnTo>
                  <a:lnTo>
                    <a:pt x="306511" y="2087765"/>
                  </a:lnTo>
                  <a:lnTo>
                    <a:pt x="306590" y="2087633"/>
                  </a:lnTo>
                  <a:lnTo>
                    <a:pt x="306575" y="2087547"/>
                  </a:lnTo>
                  <a:lnTo>
                    <a:pt x="306522" y="2087451"/>
                  </a:lnTo>
                  <a:lnTo>
                    <a:pt x="306435" y="2087350"/>
                  </a:lnTo>
                  <a:lnTo>
                    <a:pt x="306341" y="2087255"/>
                  </a:lnTo>
                  <a:lnTo>
                    <a:pt x="306197" y="2087131"/>
                  </a:lnTo>
                  <a:lnTo>
                    <a:pt x="306077" y="2087063"/>
                  </a:lnTo>
                  <a:lnTo>
                    <a:pt x="306009" y="2086990"/>
                  </a:lnTo>
                  <a:lnTo>
                    <a:pt x="306054" y="2086880"/>
                  </a:lnTo>
                  <a:lnTo>
                    <a:pt x="306107" y="2086826"/>
                  </a:lnTo>
                  <a:lnTo>
                    <a:pt x="306220" y="2086748"/>
                  </a:lnTo>
                  <a:lnTo>
                    <a:pt x="306288" y="2086753"/>
                  </a:lnTo>
                  <a:lnTo>
                    <a:pt x="306372" y="2086798"/>
                  </a:lnTo>
                  <a:lnTo>
                    <a:pt x="306549" y="2086944"/>
                  </a:lnTo>
                  <a:lnTo>
                    <a:pt x="306636" y="2086999"/>
                  </a:lnTo>
                  <a:lnTo>
                    <a:pt x="306829" y="2087086"/>
                  </a:lnTo>
                  <a:lnTo>
                    <a:pt x="307029" y="2087154"/>
                  </a:lnTo>
                  <a:lnTo>
                    <a:pt x="307233" y="2087218"/>
                  </a:lnTo>
                  <a:lnTo>
                    <a:pt x="307441" y="2087273"/>
                  </a:lnTo>
                  <a:lnTo>
                    <a:pt x="307883" y="2087410"/>
                  </a:lnTo>
                  <a:lnTo>
                    <a:pt x="308359" y="2087551"/>
                  </a:lnTo>
                  <a:lnTo>
                    <a:pt x="308594" y="2087624"/>
                  </a:lnTo>
                  <a:lnTo>
                    <a:pt x="308828" y="2087706"/>
                  </a:lnTo>
                  <a:lnTo>
                    <a:pt x="309051" y="2087802"/>
                  </a:lnTo>
                  <a:lnTo>
                    <a:pt x="309489" y="2088008"/>
                  </a:lnTo>
                  <a:lnTo>
                    <a:pt x="309712" y="2088103"/>
                  </a:lnTo>
                  <a:lnTo>
                    <a:pt x="309935" y="2088185"/>
                  </a:lnTo>
                  <a:lnTo>
                    <a:pt x="310215" y="2088258"/>
                  </a:lnTo>
                  <a:lnTo>
                    <a:pt x="310502" y="2088313"/>
                  </a:lnTo>
                  <a:lnTo>
                    <a:pt x="310789" y="2088350"/>
                  </a:lnTo>
                  <a:lnTo>
                    <a:pt x="311080" y="2088377"/>
                  </a:lnTo>
                  <a:lnTo>
                    <a:pt x="311368" y="2088386"/>
                  </a:lnTo>
                  <a:lnTo>
                    <a:pt x="311712" y="2088377"/>
                  </a:lnTo>
                  <a:lnTo>
                    <a:pt x="312059" y="2088345"/>
                  </a:lnTo>
                  <a:lnTo>
                    <a:pt x="312407" y="2088290"/>
                  </a:lnTo>
                  <a:lnTo>
                    <a:pt x="312751" y="2088222"/>
                  </a:lnTo>
                  <a:lnTo>
                    <a:pt x="313586" y="2088003"/>
                  </a:lnTo>
                  <a:lnTo>
                    <a:pt x="313836" y="2087925"/>
                  </a:lnTo>
                  <a:lnTo>
                    <a:pt x="314066" y="2087825"/>
                  </a:lnTo>
                  <a:lnTo>
                    <a:pt x="314281" y="2087702"/>
                  </a:lnTo>
                  <a:lnTo>
                    <a:pt x="314455" y="2087565"/>
                  </a:lnTo>
                  <a:lnTo>
                    <a:pt x="314610" y="2087405"/>
                  </a:lnTo>
                  <a:lnTo>
                    <a:pt x="314761" y="2087236"/>
                  </a:lnTo>
                  <a:lnTo>
                    <a:pt x="315034" y="2086871"/>
                  </a:lnTo>
                  <a:lnTo>
                    <a:pt x="315151" y="2086693"/>
                  </a:lnTo>
                  <a:lnTo>
                    <a:pt x="315253" y="2086502"/>
                  </a:lnTo>
                  <a:lnTo>
                    <a:pt x="315351" y="2086306"/>
                  </a:lnTo>
                  <a:lnTo>
                    <a:pt x="315457" y="2086118"/>
                  </a:lnTo>
                  <a:lnTo>
                    <a:pt x="315574" y="2085936"/>
                  </a:lnTo>
                  <a:lnTo>
                    <a:pt x="315687" y="2085790"/>
                  </a:lnTo>
                  <a:lnTo>
                    <a:pt x="315933" y="2085516"/>
                  </a:lnTo>
                  <a:lnTo>
                    <a:pt x="316058" y="2085384"/>
                  </a:lnTo>
                  <a:lnTo>
                    <a:pt x="316182" y="2085242"/>
                  </a:lnTo>
                  <a:lnTo>
                    <a:pt x="316500" y="2084868"/>
                  </a:lnTo>
                  <a:lnTo>
                    <a:pt x="316659" y="2084677"/>
                  </a:lnTo>
                  <a:lnTo>
                    <a:pt x="316806" y="2084480"/>
                  </a:lnTo>
                  <a:lnTo>
                    <a:pt x="316934" y="2084275"/>
                  </a:lnTo>
                  <a:lnTo>
                    <a:pt x="316995" y="2084143"/>
                  </a:lnTo>
                  <a:lnTo>
                    <a:pt x="317097" y="2083869"/>
                  </a:lnTo>
                  <a:lnTo>
                    <a:pt x="317154" y="2083736"/>
                  </a:lnTo>
                  <a:lnTo>
                    <a:pt x="317225" y="2083613"/>
                  </a:lnTo>
                  <a:lnTo>
                    <a:pt x="317335" y="2083499"/>
                  </a:lnTo>
                  <a:lnTo>
                    <a:pt x="317611" y="2083308"/>
                  </a:lnTo>
                  <a:lnTo>
                    <a:pt x="317724" y="2083212"/>
                  </a:lnTo>
                  <a:lnTo>
                    <a:pt x="317792" y="2083098"/>
                  </a:lnTo>
                  <a:lnTo>
                    <a:pt x="317815" y="2082988"/>
                  </a:lnTo>
                  <a:lnTo>
                    <a:pt x="317819" y="2082860"/>
                  </a:lnTo>
                  <a:lnTo>
                    <a:pt x="317807" y="2082733"/>
                  </a:lnTo>
                  <a:lnTo>
                    <a:pt x="317781" y="2082632"/>
                  </a:lnTo>
                  <a:lnTo>
                    <a:pt x="317683" y="2082591"/>
                  </a:lnTo>
                  <a:lnTo>
                    <a:pt x="317596" y="2082678"/>
                  </a:lnTo>
                  <a:lnTo>
                    <a:pt x="317482" y="2082801"/>
                  </a:lnTo>
                  <a:lnTo>
                    <a:pt x="317271" y="2083052"/>
                  </a:lnTo>
                  <a:lnTo>
                    <a:pt x="317112" y="2083267"/>
                  </a:lnTo>
                  <a:lnTo>
                    <a:pt x="316976" y="2083495"/>
                  </a:lnTo>
                  <a:lnTo>
                    <a:pt x="316719" y="2083965"/>
                  </a:lnTo>
                  <a:lnTo>
                    <a:pt x="316455" y="2084421"/>
                  </a:lnTo>
                  <a:lnTo>
                    <a:pt x="316330" y="2084649"/>
                  </a:lnTo>
                  <a:lnTo>
                    <a:pt x="316201" y="2084873"/>
                  </a:lnTo>
                  <a:lnTo>
                    <a:pt x="316061" y="2085083"/>
                  </a:lnTo>
                  <a:lnTo>
                    <a:pt x="315899" y="2085274"/>
                  </a:lnTo>
                  <a:lnTo>
                    <a:pt x="315729" y="2085416"/>
                  </a:lnTo>
                  <a:lnTo>
                    <a:pt x="315536" y="2085539"/>
                  </a:lnTo>
                  <a:lnTo>
                    <a:pt x="315336" y="2085653"/>
                  </a:lnTo>
                  <a:lnTo>
                    <a:pt x="315143" y="2085776"/>
                  </a:lnTo>
                  <a:lnTo>
                    <a:pt x="314981" y="2085922"/>
                  </a:lnTo>
                  <a:lnTo>
                    <a:pt x="314852" y="2086100"/>
                  </a:lnTo>
                  <a:lnTo>
                    <a:pt x="314750" y="2086301"/>
                  </a:lnTo>
                  <a:lnTo>
                    <a:pt x="314557" y="2086712"/>
                  </a:lnTo>
                  <a:lnTo>
                    <a:pt x="314436" y="2086899"/>
                  </a:lnTo>
                  <a:lnTo>
                    <a:pt x="314312" y="2087054"/>
                  </a:lnTo>
                  <a:lnTo>
                    <a:pt x="314179" y="2087209"/>
                  </a:lnTo>
                  <a:lnTo>
                    <a:pt x="314040" y="2087350"/>
                  </a:lnTo>
                  <a:lnTo>
                    <a:pt x="313888" y="2087478"/>
                  </a:lnTo>
                  <a:lnTo>
                    <a:pt x="313726" y="2087588"/>
                  </a:lnTo>
                  <a:lnTo>
                    <a:pt x="313484" y="2087684"/>
                  </a:lnTo>
                  <a:lnTo>
                    <a:pt x="313212" y="2087738"/>
                  </a:lnTo>
                  <a:lnTo>
                    <a:pt x="312929" y="2087761"/>
                  </a:lnTo>
                  <a:lnTo>
                    <a:pt x="312637" y="2087770"/>
                  </a:lnTo>
                  <a:lnTo>
                    <a:pt x="312358" y="2087770"/>
                  </a:lnTo>
                  <a:lnTo>
                    <a:pt x="312120" y="2087775"/>
                  </a:lnTo>
                  <a:lnTo>
                    <a:pt x="311882" y="2087770"/>
                  </a:lnTo>
                  <a:lnTo>
                    <a:pt x="311640" y="2087752"/>
                  </a:lnTo>
                  <a:lnTo>
                    <a:pt x="311405" y="2087725"/>
                  </a:lnTo>
                  <a:lnTo>
                    <a:pt x="311171" y="2087679"/>
                  </a:lnTo>
                  <a:lnTo>
                    <a:pt x="310967" y="2087620"/>
                  </a:lnTo>
                  <a:lnTo>
                    <a:pt x="310767" y="2087542"/>
                  </a:lnTo>
                  <a:lnTo>
                    <a:pt x="310566" y="2087455"/>
                  </a:lnTo>
                  <a:lnTo>
                    <a:pt x="310366" y="2087378"/>
                  </a:lnTo>
                  <a:lnTo>
                    <a:pt x="310162" y="2087309"/>
                  </a:lnTo>
                  <a:lnTo>
                    <a:pt x="310000" y="2087268"/>
                  </a:lnTo>
                  <a:lnTo>
                    <a:pt x="309663" y="2087204"/>
                  </a:lnTo>
                  <a:lnTo>
                    <a:pt x="309327" y="2087154"/>
                  </a:lnTo>
                  <a:lnTo>
                    <a:pt x="309111" y="2087145"/>
                  </a:lnTo>
                  <a:lnTo>
                    <a:pt x="308666" y="2087172"/>
                  </a:lnTo>
                  <a:lnTo>
                    <a:pt x="308461" y="2087159"/>
                  </a:lnTo>
                  <a:lnTo>
                    <a:pt x="308280" y="2087099"/>
                  </a:lnTo>
                  <a:lnTo>
                    <a:pt x="308171" y="2087036"/>
                  </a:lnTo>
                  <a:lnTo>
                    <a:pt x="308061" y="2086958"/>
                  </a:lnTo>
                  <a:lnTo>
                    <a:pt x="307963" y="2086871"/>
                  </a:lnTo>
                  <a:lnTo>
                    <a:pt x="307883" y="2086771"/>
                  </a:lnTo>
                  <a:lnTo>
                    <a:pt x="307834" y="2086671"/>
                  </a:lnTo>
                  <a:lnTo>
                    <a:pt x="307827" y="2086538"/>
                  </a:lnTo>
                  <a:lnTo>
                    <a:pt x="307872" y="2086383"/>
                  </a:lnTo>
                  <a:lnTo>
                    <a:pt x="307951" y="2086219"/>
                  </a:lnTo>
                  <a:lnTo>
                    <a:pt x="308042" y="2086059"/>
                  </a:lnTo>
                  <a:lnTo>
                    <a:pt x="308223" y="2085726"/>
                  </a:lnTo>
                  <a:lnTo>
                    <a:pt x="308329" y="2085548"/>
                  </a:lnTo>
                  <a:lnTo>
                    <a:pt x="308443" y="2085379"/>
                  </a:lnTo>
                  <a:lnTo>
                    <a:pt x="308564" y="2085215"/>
                  </a:lnTo>
                  <a:lnTo>
                    <a:pt x="308696" y="2085060"/>
                  </a:lnTo>
                  <a:lnTo>
                    <a:pt x="308998" y="2084818"/>
                  </a:lnTo>
                  <a:lnTo>
                    <a:pt x="309282" y="2084544"/>
                  </a:lnTo>
                  <a:lnTo>
                    <a:pt x="309410" y="2084398"/>
                  </a:lnTo>
                  <a:lnTo>
                    <a:pt x="309542" y="2084234"/>
                  </a:lnTo>
                  <a:lnTo>
                    <a:pt x="309675" y="2084060"/>
                  </a:lnTo>
                  <a:lnTo>
                    <a:pt x="309792" y="2083883"/>
                  </a:lnTo>
                  <a:lnTo>
                    <a:pt x="309898" y="2083700"/>
                  </a:lnTo>
                  <a:lnTo>
                    <a:pt x="309985" y="2083508"/>
                  </a:lnTo>
                  <a:lnTo>
                    <a:pt x="310052" y="2083280"/>
                  </a:lnTo>
                  <a:lnTo>
                    <a:pt x="310090" y="2083038"/>
                  </a:lnTo>
                  <a:lnTo>
                    <a:pt x="310143" y="2082546"/>
                  </a:lnTo>
                  <a:lnTo>
                    <a:pt x="310196" y="2082308"/>
                  </a:lnTo>
                  <a:lnTo>
                    <a:pt x="310272" y="2082085"/>
                  </a:lnTo>
                  <a:lnTo>
                    <a:pt x="310359" y="2081866"/>
                  </a:lnTo>
                  <a:lnTo>
                    <a:pt x="310453" y="2081651"/>
                  </a:lnTo>
                  <a:lnTo>
                    <a:pt x="310763" y="2081026"/>
                  </a:lnTo>
                  <a:lnTo>
                    <a:pt x="310869" y="2080835"/>
                  </a:lnTo>
                  <a:lnTo>
                    <a:pt x="310933" y="2080743"/>
                  </a:lnTo>
                  <a:lnTo>
                    <a:pt x="311035" y="2080643"/>
                  </a:lnTo>
                  <a:lnTo>
                    <a:pt x="311149" y="2080556"/>
                  </a:lnTo>
                  <a:lnTo>
                    <a:pt x="311390" y="2080392"/>
                  </a:lnTo>
                  <a:lnTo>
                    <a:pt x="311504" y="2080305"/>
                  </a:lnTo>
                  <a:lnTo>
                    <a:pt x="311719" y="2080104"/>
                  </a:lnTo>
                  <a:lnTo>
                    <a:pt x="311931" y="2079895"/>
                  </a:lnTo>
                  <a:lnTo>
                    <a:pt x="312131" y="2079675"/>
                  </a:lnTo>
                  <a:lnTo>
                    <a:pt x="312309" y="2079443"/>
                  </a:lnTo>
                  <a:lnTo>
                    <a:pt x="312460" y="2079196"/>
                  </a:lnTo>
                  <a:lnTo>
                    <a:pt x="312585" y="2078913"/>
                  </a:lnTo>
                  <a:lnTo>
                    <a:pt x="312679" y="2078608"/>
                  </a:lnTo>
                  <a:lnTo>
                    <a:pt x="312747" y="2078293"/>
                  </a:lnTo>
                  <a:lnTo>
                    <a:pt x="312808" y="2077978"/>
                  </a:lnTo>
                  <a:lnTo>
                    <a:pt x="312940" y="2077193"/>
                  </a:lnTo>
                  <a:lnTo>
                    <a:pt x="313000" y="2076723"/>
                  </a:lnTo>
                  <a:lnTo>
                    <a:pt x="313038" y="2076249"/>
                  </a:lnTo>
                  <a:lnTo>
                    <a:pt x="313057" y="2075770"/>
                  </a:lnTo>
                  <a:lnTo>
                    <a:pt x="313053" y="2075300"/>
                  </a:lnTo>
                  <a:lnTo>
                    <a:pt x="313034" y="2075026"/>
                  </a:lnTo>
                  <a:lnTo>
                    <a:pt x="312955" y="2074483"/>
                  </a:lnTo>
                  <a:lnTo>
                    <a:pt x="312929" y="2074214"/>
                  </a:lnTo>
                  <a:lnTo>
                    <a:pt x="312929" y="2073945"/>
                  </a:lnTo>
                  <a:lnTo>
                    <a:pt x="312970" y="2073703"/>
                  </a:lnTo>
                  <a:lnTo>
                    <a:pt x="313042" y="2073461"/>
                  </a:lnTo>
                  <a:lnTo>
                    <a:pt x="313117" y="2073224"/>
                  </a:lnTo>
                  <a:lnTo>
                    <a:pt x="313182" y="2072986"/>
                  </a:lnTo>
                  <a:lnTo>
                    <a:pt x="313212" y="2072745"/>
                  </a:lnTo>
                  <a:lnTo>
                    <a:pt x="313167" y="2072370"/>
                  </a:lnTo>
                  <a:lnTo>
                    <a:pt x="313038" y="2071996"/>
                  </a:lnTo>
                  <a:lnTo>
                    <a:pt x="312872" y="2071622"/>
                  </a:lnTo>
                  <a:lnTo>
                    <a:pt x="312717" y="2071243"/>
                  </a:lnTo>
                  <a:lnTo>
                    <a:pt x="312611" y="2070856"/>
                  </a:lnTo>
                  <a:lnTo>
                    <a:pt x="312577" y="2070477"/>
                  </a:lnTo>
                  <a:lnTo>
                    <a:pt x="312581" y="2070094"/>
                  </a:lnTo>
                  <a:lnTo>
                    <a:pt x="312600" y="2069706"/>
                  </a:lnTo>
                  <a:lnTo>
                    <a:pt x="312603" y="2069318"/>
                  </a:lnTo>
                  <a:lnTo>
                    <a:pt x="312569" y="2068939"/>
                  </a:lnTo>
                  <a:lnTo>
                    <a:pt x="312505" y="2068601"/>
                  </a:lnTo>
                  <a:lnTo>
                    <a:pt x="312418" y="2068264"/>
                  </a:lnTo>
                  <a:lnTo>
                    <a:pt x="312313" y="2067931"/>
                  </a:lnTo>
                  <a:lnTo>
                    <a:pt x="312199" y="2067602"/>
                  </a:lnTo>
                  <a:lnTo>
                    <a:pt x="312078" y="2067278"/>
                  </a:lnTo>
                  <a:lnTo>
                    <a:pt x="311855" y="2066740"/>
                  </a:lnTo>
                  <a:lnTo>
                    <a:pt x="311730" y="2066471"/>
                  </a:lnTo>
                  <a:lnTo>
                    <a:pt x="311602" y="2066211"/>
                  </a:lnTo>
                  <a:lnTo>
                    <a:pt x="311466" y="2065951"/>
                  </a:lnTo>
                  <a:lnTo>
                    <a:pt x="311447" y="2065549"/>
                  </a:lnTo>
                  <a:lnTo>
                    <a:pt x="311443" y="2065138"/>
                  </a:lnTo>
                  <a:lnTo>
                    <a:pt x="311462" y="2064732"/>
                  </a:lnTo>
                  <a:lnTo>
                    <a:pt x="311496" y="2064326"/>
                  </a:lnTo>
                  <a:lnTo>
                    <a:pt x="311549" y="2063925"/>
                  </a:lnTo>
                  <a:lnTo>
                    <a:pt x="311625" y="2063546"/>
                  </a:lnTo>
                  <a:lnTo>
                    <a:pt x="311719" y="2063167"/>
                  </a:lnTo>
                  <a:lnTo>
                    <a:pt x="312052" y="2062045"/>
                  </a:lnTo>
                  <a:lnTo>
                    <a:pt x="312188" y="2061643"/>
                  </a:lnTo>
                  <a:lnTo>
                    <a:pt x="312346" y="2061242"/>
                  </a:lnTo>
                  <a:lnTo>
                    <a:pt x="312498" y="2060840"/>
                  </a:lnTo>
                  <a:lnTo>
                    <a:pt x="312596" y="2060448"/>
                  </a:lnTo>
                  <a:lnTo>
                    <a:pt x="312611" y="2060060"/>
                  </a:lnTo>
                  <a:lnTo>
                    <a:pt x="312517" y="2059727"/>
                  </a:lnTo>
                  <a:lnTo>
                    <a:pt x="312331" y="2059398"/>
                  </a:lnTo>
                  <a:lnTo>
                    <a:pt x="312123" y="2059074"/>
                  </a:lnTo>
                  <a:lnTo>
                    <a:pt x="311946" y="2058751"/>
                  </a:lnTo>
                  <a:lnTo>
                    <a:pt x="311855" y="2058418"/>
                  </a:lnTo>
                  <a:lnTo>
                    <a:pt x="311855" y="2058262"/>
                  </a:lnTo>
                  <a:lnTo>
                    <a:pt x="311916" y="2057788"/>
                  </a:lnTo>
                  <a:lnTo>
                    <a:pt x="311923" y="2057633"/>
                  </a:lnTo>
                  <a:lnTo>
                    <a:pt x="311916" y="2057400"/>
                  </a:lnTo>
                  <a:lnTo>
                    <a:pt x="311893" y="2057163"/>
                  </a:lnTo>
                  <a:lnTo>
                    <a:pt x="311855" y="2056926"/>
                  </a:lnTo>
                  <a:lnTo>
                    <a:pt x="311806" y="2056697"/>
                  </a:lnTo>
                  <a:lnTo>
                    <a:pt x="311734" y="2056474"/>
                  </a:lnTo>
                  <a:lnTo>
                    <a:pt x="311617" y="2056241"/>
                  </a:lnTo>
                  <a:lnTo>
                    <a:pt x="311458" y="2056022"/>
                  </a:lnTo>
                  <a:lnTo>
                    <a:pt x="311288" y="2055812"/>
                  </a:lnTo>
                  <a:lnTo>
                    <a:pt x="311133" y="2055593"/>
                  </a:lnTo>
                  <a:lnTo>
                    <a:pt x="311024" y="2055360"/>
                  </a:lnTo>
                  <a:lnTo>
                    <a:pt x="310978" y="2055082"/>
                  </a:lnTo>
                  <a:lnTo>
                    <a:pt x="310994" y="2054776"/>
                  </a:lnTo>
                  <a:lnTo>
                    <a:pt x="311020" y="2054475"/>
                  </a:lnTo>
                  <a:lnTo>
                    <a:pt x="311020" y="2054188"/>
                  </a:lnTo>
                  <a:lnTo>
                    <a:pt x="310944" y="2053942"/>
                  </a:lnTo>
                  <a:lnTo>
                    <a:pt x="310816" y="2053782"/>
                  </a:lnTo>
                  <a:lnTo>
                    <a:pt x="310650" y="2053645"/>
                  </a:lnTo>
                  <a:lnTo>
                    <a:pt x="310283" y="2053389"/>
                  </a:lnTo>
                  <a:lnTo>
                    <a:pt x="310121" y="2053243"/>
                  </a:lnTo>
                  <a:lnTo>
                    <a:pt x="309920" y="2052988"/>
                  </a:lnTo>
                  <a:lnTo>
                    <a:pt x="309743" y="2052710"/>
                  </a:lnTo>
                  <a:lnTo>
                    <a:pt x="309584" y="2052418"/>
                  </a:lnTo>
                  <a:lnTo>
                    <a:pt x="309440" y="2052117"/>
                  </a:lnTo>
                  <a:lnTo>
                    <a:pt x="309191" y="2051514"/>
                  </a:lnTo>
                  <a:lnTo>
                    <a:pt x="309085" y="2051213"/>
                  </a:lnTo>
                  <a:lnTo>
                    <a:pt x="308991" y="2050903"/>
                  </a:lnTo>
                  <a:lnTo>
                    <a:pt x="308919" y="2050593"/>
                  </a:lnTo>
                  <a:lnTo>
                    <a:pt x="308870" y="2050282"/>
                  </a:lnTo>
                  <a:lnTo>
                    <a:pt x="308843" y="2049876"/>
                  </a:lnTo>
                  <a:lnTo>
                    <a:pt x="308858" y="2049466"/>
                  </a:lnTo>
                  <a:lnTo>
                    <a:pt x="308907" y="2049051"/>
                  </a:lnTo>
                  <a:lnTo>
                    <a:pt x="308979" y="2048640"/>
                  </a:lnTo>
                  <a:lnTo>
                    <a:pt x="309062" y="2048238"/>
                  </a:lnTo>
                  <a:lnTo>
                    <a:pt x="309149" y="2047896"/>
                  </a:lnTo>
                  <a:lnTo>
                    <a:pt x="309259" y="2047563"/>
                  </a:lnTo>
                  <a:lnTo>
                    <a:pt x="309501" y="2046902"/>
                  </a:lnTo>
                  <a:lnTo>
                    <a:pt x="309701" y="2046318"/>
                  </a:lnTo>
                  <a:lnTo>
                    <a:pt x="309792" y="2046071"/>
                  </a:lnTo>
                  <a:lnTo>
                    <a:pt x="309879" y="2045820"/>
                  </a:lnTo>
                  <a:lnTo>
                    <a:pt x="309951" y="2045569"/>
                  </a:lnTo>
                  <a:lnTo>
                    <a:pt x="310003" y="2045314"/>
                  </a:lnTo>
                  <a:lnTo>
                    <a:pt x="310022" y="2045026"/>
                  </a:lnTo>
                  <a:lnTo>
                    <a:pt x="310007" y="2044730"/>
                  </a:lnTo>
                  <a:lnTo>
                    <a:pt x="309981" y="2044433"/>
                  </a:lnTo>
                  <a:lnTo>
                    <a:pt x="309962" y="2044137"/>
                  </a:lnTo>
                  <a:lnTo>
                    <a:pt x="309977" y="2043845"/>
                  </a:lnTo>
                  <a:lnTo>
                    <a:pt x="309988" y="2043721"/>
                  </a:lnTo>
                  <a:lnTo>
                    <a:pt x="309996" y="2043589"/>
                  </a:lnTo>
                  <a:lnTo>
                    <a:pt x="310011" y="2043461"/>
                  </a:lnTo>
                  <a:lnTo>
                    <a:pt x="310037" y="2043352"/>
                  </a:lnTo>
                  <a:lnTo>
                    <a:pt x="310094" y="2043270"/>
                  </a:lnTo>
                  <a:lnTo>
                    <a:pt x="310192" y="2043256"/>
                  </a:lnTo>
                  <a:lnTo>
                    <a:pt x="310355" y="2043306"/>
                  </a:lnTo>
                  <a:lnTo>
                    <a:pt x="310548" y="2043393"/>
                  </a:lnTo>
                  <a:lnTo>
                    <a:pt x="310748" y="2043498"/>
                  </a:lnTo>
                  <a:lnTo>
                    <a:pt x="310922" y="2043598"/>
                  </a:lnTo>
                  <a:lnTo>
                    <a:pt x="311182" y="2043772"/>
                  </a:lnTo>
                  <a:lnTo>
                    <a:pt x="311428" y="2043981"/>
                  </a:lnTo>
                  <a:lnTo>
                    <a:pt x="311659" y="2044214"/>
                  </a:lnTo>
                  <a:lnTo>
                    <a:pt x="311866" y="2044465"/>
                  </a:lnTo>
                  <a:lnTo>
                    <a:pt x="312052" y="2044721"/>
                  </a:lnTo>
                  <a:lnTo>
                    <a:pt x="312309" y="2045108"/>
                  </a:lnTo>
                  <a:lnTo>
                    <a:pt x="312418" y="2045309"/>
                  </a:lnTo>
                  <a:lnTo>
                    <a:pt x="312509" y="2045519"/>
                  </a:lnTo>
                  <a:lnTo>
                    <a:pt x="312558" y="2045729"/>
                  </a:lnTo>
                  <a:lnTo>
                    <a:pt x="312536" y="2046016"/>
                  </a:lnTo>
                  <a:lnTo>
                    <a:pt x="312422" y="2046313"/>
                  </a:lnTo>
                  <a:lnTo>
                    <a:pt x="312112" y="2046929"/>
                  </a:lnTo>
                  <a:lnTo>
                    <a:pt x="312006" y="2047239"/>
                  </a:lnTo>
                  <a:lnTo>
                    <a:pt x="311950" y="2047522"/>
                  </a:lnTo>
                  <a:lnTo>
                    <a:pt x="311901" y="2047805"/>
                  </a:lnTo>
                  <a:lnTo>
                    <a:pt x="311866" y="2048092"/>
                  </a:lnTo>
                  <a:lnTo>
                    <a:pt x="311855" y="2048380"/>
                  </a:lnTo>
                  <a:lnTo>
                    <a:pt x="311878" y="2048658"/>
                  </a:lnTo>
                  <a:lnTo>
                    <a:pt x="311942" y="2048923"/>
                  </a:lnTo>
                  <a:lnTo>
                    <a:pt x="312052" y="2049187"/>
                  </a:lnTo>
                  <a:lnTo>
                    <a:pt x="312290" y="2049707"/>
                  </a:lnTo>
                  <a:lnTo>
                    <a:pt x="312377" y="2049977"/>
                  </a:lnTo>
                  <a:lnTo>
                    <a:pt x="312430" y="2050424"/>
                  </a:lnTo>
                  <a:lnTo>
                    <a:pt x="312415" y="2050885"/>
                  </a:lnTo>
                  <a:lnTo>
                    <a:pt x="312335" y="2051824"/>
                  </a:lnTo>
                  <a:lnTo>
                    <a:pt x="312331" y="2052285"/>
                  </a:lnTo>
                  <a:lnTo>
                    <a:pt x="312365" y="2052687"/>
                  </a:lnTo>
                  <a:lnTo>
                    <a:pt x="312411" y="2053088"/>
                  </a:lnTo>
                  <a:lnTo>
                    <a:pt x="312467" y="2053490"/>
                  </a:lnTo>
                  <a:lnTo>
                    <a:pt x="312536" y="2053887"/>
                  </a:lnTo>
                  <a:lnTo>
                    <a:pt x="312611" y="2054284"/>
                  </a:lnTo>
                  <a:lnTo>
                    <a:pt x="312690" y="2054672"/>
                  </a:lnTo>
                  <a:lnTo>
                    <a:pt x="312777" y="2055050"/>
                  </a:lnTo>
                  <a:lnTo>
                    <a:pt x="312876" y="2055434"/>
                  </a:lnTo>
                  <a:lnTo>
                    <a:pt x="312981" y="2055812"/>
                  </a:lnTo>
                  <a:lnTo>
                    <a:pt x="313099" y="2056186"/>
                  </a:lnTo>
                  <a:lnTo>
                    <a:pt x="313246" y="2056597"/>
                  </a:lnTo>
                  <a:lnTo>
                    <a:pt x="313408" y="2056999"/>
                  </a:lnTo>
                  <a:lnTo>
                    <a:pt x="313582" y="2057400"/>
                  </a:lnTo>
                  <a:lnTo>
                    <a:pt x="313764" y="2057802"/>
                  </a:lnTo>
                  <a:lnTo>
                    <a:pt x="313949" y="2058194"/>
                  </a:lnTo>
                  <a:lnTo>
                    <a:pt x="314081" y="2058449"/>
                  </a:lnTo>
                  <a:lnTo>
                    <a:pt x="314486" y="2059207"/>
                  </a:lnTo>
                  <a:lnTo>
                    <a:pt x="314607" y="2059467"/>
                  </a:lnTo>
                  <a:lnTo>
                    <a:pt x="314788" y="2059905"/>
                  </a:lnTo>
                  <a:lnTo>
                    <a:pt x="314950" y="2060352"/>
                  </a:lnTo>
                  <a:lnTo>
                    <a:pt x="315094" y="2060808"/>
                  </a:lnTo>
                  <a:lnTo>
                    <a:pt x="315219" y="2061269"/>
                  </a:lnTo>
                  <a:lnTo>
                    <a:pt x="315321" y="2061735"/>
                  </a:lnTo>
                  <a:lnTo>
                    <a:pt x="315510" y="2062948"/>
                  </a:lnTo>
                  <a:lnTo>
                    <a:pt x="315578" y="2063350"/>
                  </a:lnTo>
                  <a:lnTo>
                    <a:pt x="315706" y="2064162"/>
                  </a:lnTo>
                  <a:lnTo>
                    <a:pt x="315759" y="2064577"/>
                  </a:lnTo>
                  <a:lnTo>
                    <a:pt x="315820" y="2064988"/>
                  </a:lnTo>
                  <a:lnTo>
                    <a:pt x="315891" y="2065394"/>
                  </a:lnTo>
                  <a:lnTo>
                    <a:pt x="315993" y="2065795"/>
                  </a:lnTo>
                  <a:lnTo>
                    <a:pt x="316126" y="2066174"/>
                  </a:lnTo>
                  <a:lnTo>
                    <a:pt x="316292" y="2066544"/>
                  </a:lnTo>
                  <a:lnTo>
                    <a:pt x="316636" y="2067274"/>
                  </a:lnTo>
                  <a:lnTo>
                    <a:pt x="316779" y="2067652"/>
                  </a:lnTo>
                  <a:lnTo>
                    <a:pt x="316889" y="2068059"/>
                  </a:lnTo>
                  <a:lnTo>
                    <a:pt x="317052" y="2068889"/>
                  </a:lnTo>
                  <a:lnTo>
                    <a:pt x="317142" y="2069300"/>
                  </a:lnTo>
                  <a:lnTo>
                    <a:pt x="317275" y="2069697"/>
                  </a:lnTo>
                  <a:lnTo>
                    <a:pt x="317403" y="2069975"/>
                  </a:lnTo>
                  <a:lnTo>
                    <a:pt x="317550" y="2070249"/>
                  </a:lnTo>
                  <a:lnTo>
                    <a:pt x="317868" y="2070792"/>
                  </a:lnTo>
                  <a:lnTo>
                    <a:pt x="318019" y="2071065"/>
                  </a:lnTo>
                  <a:lnTo>
                    <a:pt x="318314" y="2071663"/>
                  </a:lnTo>
                  <a:lnTo>
                    <a:pt x="319119" y="2073497"/>
                  </a:lnTo>
                  <a:lnTo>
                    <a:pt x="319414" y="2074095"/>
                  </a:lnTo>
                  <a:lnTo>
                    <a:pt x="319731" y="2074711"/>
                  </a:lnTo>
                  <a:lnTo>
                    <a:pt x="320056" y="2075323"/>
                  </a:lnTo>
                  <a:lnTo>
                    <a:pt x="320396" y="2075925"/>
                  </a:lnTo>
                  <a:lnTo>
                    <a:pt x="320755" y="2076513"/>
                  </a:lnTo>
                  <a:lnTo>
                    <a:pt x="321144" y="2077084"/>
                  </a:lnTo>
                  <a:lnTo>
                    <a:pt x="321522" y="2077586"/>
                  </a:lnTo>
                  <a:lnTo>
                    <a:pt x="321919" y="2078074"/>
                  </a:lnTo>
                  <a:lnTo>
                    <a:pt x="322339" y="2078553"/>
                  </a:lnTo>
                  <a:lnTo>
                    <a:pt x="322773" y="2079009"/>
                  </a:lnTo>
                  <a:lnTo>
                    <a:pt x="323223" y="2079447"/>
                  </a:lnTo>
                  <a:lnTo>
                    <a:pt x="323654" y="2079826"/>
                  </a:lnTo>
                  <a:lnTo>
                    <a:pt x="324100" y="2080191"/>
                  </a:lnTo>
                  <a:lnTo>
                    <a:pt x="324557" y="2080543"/>
                  </a:lnTo>
                  <a:lnTo>
                    <a:pt x="325029" y="2080871"/>
                  </a:lnTo>
                  <a:lnTo>
                    <a:pt x="325509" y="2081186"/>
                  </a:lnTo>
                  <a:lnTo>
                    <a:pt x="325963" y="2081450"/>
                  </a:lnTo>
                  <a:lnTo>
                    <a:pt x="326428" y="2081697"/>
                  </a:lnTo>
                  <a:lnTo>
                    <a:pt x="326900" y="2081934"/>
                  </a:lnTo>
                  <a:lnTo>
                    <a:pt x="327853" y="2082391"/>
                  </a:lnTo>
                  <a:lnTo>
                    <a:pt x="328930" y="2082915"/>
                  </a:lnTo>
                  <a:lnTo>
                    <a:pt x="329474" y="2083166"/>
                  </a:lnTo>
                  <a:lnTo>
                    <a:pt x="330022" y="2083399"/>
                  </a:lnTo>
                  <a:lnTo>
                    <a:pt x="330581" y="2083604"/>
                  </a:lnTo>
                  <a:lnTo>
                    <a:pt x="330985" y="2083732"/>
                  </a:lnTo>
                  <a:lnTo>
                    <a:pt x="331397" y="2083855"/>
                  </a:lnTo>
                  <a:lnTo>
                    <a:pt x="331809" y="2083965"/>
                  </a:lnTo>
                  <a:lnTo>
                    <a:pt x="332225" y="2084056"/>
                  </a:lnTo>
                  <a:lnTo>
                    <a:pt x="332645" y="2084124"/>
                  </a:lnTo>
                  <a:lnTo>
                    <a:pt x="333064" y="2084175"/>
                  </a:lnTo>
                  <a:lnTo>
                    <a:pt x="333491" y="2084207"/>
                  </a:lnTo>
                  <a:lnTo>
                    <a:pt x="333918" y="2084216"/>
                  </a:lnTo>
                  <a:lnTo>
                    <a:pt x="334345" y="2084211"/>
                  </a:lnTo>
                  <a:lnTo>
                    <a:pt x="334768" y="2084184"/>
                  </a:lnTo>
                  <a:lnTo>
                    <a:pt x="335082" y="2084138"/>
                  </a:lnTo>
                  <a:lnTo>
                    <a:pt x="335400" y="2084074"/>
                  </a:lnTo>
                  <a:lnTo>
                    <a:pt x="335710" y="2083997"/>
                  </a:lnTo>
                  <a:lnTo>
                    <a:pt x="336016" y="2083905"/>
                  </a:lnTo>
                  <a:lnTo>
                    <a:pt x="336318" y="2083805"/>
                  </a:lnTo>
                  <a:lnTo>
                    <a:pt x="336548" y="2083714"/>
                  </a:lnTo>
                  <a:lnTo>
                    <a:pt x="336994" y="2083508"/>
                  </a:lnTo>
                  <a:lnTo>
                    <a:pt x="337214" y="2083399"/>
                  </a:lnTo>
                  <a:lnTo>
                    <a:pt x="337440" y="2083294"/>
                  </a:lnTo>
                  <a:lnTo>
                    <a:pt x="337720" y="2083184"/>
                  </a:lnTo>
                  <a:lnTo>
                    <a:pt x="338018" y="2083089"/>
                  </a:lnTo>
                  <a:lnTo>
                    <a:pt x="338310" y="2082988"/>
                  </a:lnTo>
                  <a:lnTo>
                    <a:pt x="338563" y="2082860"/>
                  </a:lnTo>
                  <a:lnTo>
                    <a:pt x="338752" y="2082687"/>
                  </a:lnTo>
                  <a:lnTo>
                    <a:pt x="338846" y="2082495"/>
                  </a:lnTo>
                  <a:lnTo>
                    <a:pt x="338899" y="2082276"/>
                  </a:lnTo>
                  <a:lnTo>
                    <a:pt x="338960" y="2081802"/>
                  </a:lnTo>
                  <a:lnTo>
                    <a:pt x="339012" y="2081578"/>
                  </a:lnTo>
                  <a:lnTo>
                    <a:pt x="339156" y="2081172"/>
                  </a:lnTo>
                  <a:lnTo>
                    <a:pt x="339322" y="2080771"/>
                  </a:lnTo>
                  <a:lnTo>
                    <a:pt x="339519" y="2080378"/>
                  </a:lnTo>
                  <a:lnTo>
                    <a:pt x="339746" y="2080018"/>
                  </a:lnTo>
                  <a:lnTo>
                    <a:pt x="340014" y="2079703"/>
                  </a:lnTo>
                  <a:lnTo>
                    <a:pt x="340199" y="2079543"/>
                  </a:lnTo>
                  <a:lnTo>
                    <a:pt x="340403" y="2079402"/>
                  </a:lnTo>
                  <a:lnTo>
                    <a:pt x="340615" y="2079265"/>
                  </a:lnTo>
                  <a:lnTo>
                    <a:pt x="340900" y="2079087"/>
                  </a:lnTo>
                  <a:lnTo>
                    <a:pt x="341337" y="2078795"/>
                  </a:lnTo>
                  <a:lnTo>
                    <a:pt x="341941" y="2078402"/>
                  </a:lnTo>
                  <a:lnTo>
                    <a:pt x="342232" y="2078188"/>
                  </a:lnTo>
                  <a:lnTo>
                    <a:pt x="342504" y="2077955"/>
                  </a:lnTo>
                  <a:lnTo>
                    <a:pt x="342709" y="2077755"/>
                  </a:lnTo>
                  <a:lnTo>
                    <a:pt x="342901" y="2077540"/>
                  </a:lnTo>
                  <a:lnTo>
                    <a:pt x="343087" y="2077316"/>
                  </a:lnTo>
                  <a:lnTo>
                    <a:pt x="343442" y="2076860"/>
                  </a:lnTo>
                  <a:lnTo>
                    <a:pt x="343646" y="2076577"/>
                  </a:lnTo>
                  <a:lnTo>
                    <a:pt x="344024" y="2075989"/>
                  </a:lnTo>
                  <a:lnTo>
                    <a:pt x="344220" y="2075697"/>
                  </a:lnTo>
                  <a:lnTo>
                    <a:pt x="344432" y="2075423"/>
                  </a:lnTo>
                  <a:lnTo>
                    <a:pt x="344840" y="2074985"/>
                  </a:lnTo>
                  <a:lnTo>
                    <a:pt x="345290" y="2074574"/>
                  </a:lnTo>
                  <a:lnTo>
                    <a:pt x="345766" y="2074191"/>
                  </a:lnTo>
                  <a:lnTo>
                    <a:pt x="346269" y="2073849"/>
                  </a:lnTo>
                  <a:lnTo>
                    <a:pt x="346786" y="2073548"/>
                  </a:lnTo>
                  <a:lnTo>
                    <a:pt x="346858" y="2073397"/>
                  </a:lnTo>
                  <a:lnTo>
                    <a:pt x="346953" y="2073251"/>
                  </a:lnTo>
                  <a:lnTo>
                    <a:pt x="347070" y="2073114"/>
                  </a:lnTo>
                  <a:lnTo>
                    <a:pt x="347198" y="2073000"/>
                  </a:lnTo>
                  <a:lnTo>
                    <a:pt x="347334" y="2072904"/>
                  </a:lnTo>
                  <a:lnTo>
                    <a:pt x="347493" y="2072840"/>
                  </a:lnTo>
                  <a:lnTo>
                    <a:pt x="347667" y="2072804"/>
                  </a:lnTo>
                  <a:lnTo>
                    <a:pt x="347852" y="2072786"/>
                  </a:lnTo>
                  <a:lnTo>
                    <a:pt x="348037" y="2072777"/>
                  </a:lnTo>
                  <a:lnTo>
                    <a:pt x="348615" y="2072731"/>
                  </a:lnTo>
                  <a:lnTo>
                    <a:pt x="349008" y="2072722"/>
                  </a:lnTo>
                  <a:lnTo>
                    <a:pt x="349209" y="2072731"/>
                  </a:lnTo>
                  <a:lnTo>
                    <a:pt x="349541" y="2072758"/>
                  </a:lnTo>
                  <a:lnTo>
                    <a:pt x="349708" y="2072781"/>
                  </a:lnTo>
                  <a:lnTo>
                    <a:pt x="349874" y="2072813"/>
                  </a:lnTo>
                  <a:lnTo>
                    <a:pt x="350036" y="2072849"/>
                  </a:lnTo>
                  <a:lnTo>
                    <a:pt x="350161" y="2072891"/>
                  </a:lnTo>
                  <a:lnTo>
                    <a:pt x="350528" y="2073027"/>
                  </a:lnTo>
                  <a:lnTo>
                    <a:pt x="350652" y="2073068"/>
                  </a:lnTo>
                  <a:lnTo>
                    <a:pt x="351106" y="2073183"/>
                  </a:lnTo>
                  <a:lnTo>
                    <a:pt x="351336" y="2073224"/>
                  </a:lnTo>
                  <a:lnTo>
                    <a:pt x="351563" y="2073246"/>
                  </a:lnTo>
                  <a:lnTo>
                    <a:pt x="351794" y="2073246"/>
                  </a:lnTo>
                  <a:lnTo>
                    <a:pt x="351949" y="2073233"/>
                  </a:lnTo>
                  <a:lnTo>
                    <a:pt x="352107" y="2073210"/>
                  </a:lnTo>
                  <a:lnTo>
                    <a:pt x="352262" y="2073183"/>
                  </a:lnTo>
                  <a:lnTo>
                    <a:pt x="352572" y="2073105"/>
                  </a:lnTo>
                  <a:lnTo>
                    <a:pt x="352776" y="2073037"/>
                  </a:lnTo>
                  <a:lnTo>
                    <a:pt x="352973" y="2072954"/>
                  </a:lnTo>
                  <a:lnTo>
                    <a:pt x="353366" y="2072777"/>
                  </a:lnTo>
                  <a:lnTo>
                    <a:pt x="353566" y="2072708"/>
                  </a:lnTo>
                  <a:lnTo>
                    <a:pt x="353732" y="2072662"/>
                  </a:lnTo>
                  <a:lnTo>
                    <a:pt x="354069" y="2072599"/>
                  </a:lnTo>
                  <a:lnTo>
                    <a:pt x="354235" y="2072562"/>
                  </a:lnTo>
                  <a:lnTo>
                    <a:pt x="354401" y="2072512"/>
                  </a:lnTo>
                  <a:lnTo>
                    <a:pt x="354537" y="2072457"/>
                  </a:lnTo>
                  <a:lnTo>
                    <a:pt x="354806" y="2072320"/>
                  </a:lnTo>
                  <a:lnTo>
                    <a:pt x="354942" y="2072256"/>
                  </a:lnTo>
                  <a:lnTo>
                    <a:pt x="355082" y="2072211"/>
                  </a:lnTo>
                  <a:lnTo>
                    <a:pt x="355316" y="2072160"/>
                  </a:lnTo>
                  <a:lnTo>
                    <a:pt x="355437" y="2072142"/>
                  </a:lnTo>
                  <a:lnTo>
                    <a:pt x="355554" y="2072147"/>
                  </a:lnTo>
                  <a:lnTo>
                    <a:pt x="355652" y="2072170"/>
                  </a:lnTo>
                  <a:lnTo>
                    <a:pt x="355735" y="2072238"/>
                  </a:lnTo>
                  <a:lnTo>
                    <a:pt x="355800" y="2072338"/>
                  </a:lnTo>
                  <a:lnTo>
                    <a:pt x="355860" y="2072457"/>
                  </a:lnTo>
                  <a:lnTo>
                    <a:pt x="355928" y="2072567"/>
                  </a:lnTo>
                  <a:lnTo>
                    <a:pt x="356007" y="2072649"/>
                  </a:lnTo>
                  <a:lnTo>
                    <a:pt x="356147" y="2072708"/>
                  </a:lnTo>
                  <a:lnTo>
                    <a:pt x="356310" y="2072735"/>
                  </a:lnTo>
                  <a:lnTo>
                    <a:pt x="356487" y="2072740"/>
                  </a:lnTo>
                  <a:lnTo>
                    <a:pt x="356835" y="2072713"/>
                  </a:lnTo>
                  <a:lnTo>
                    <a:pt x="356971" y="2072690"/>
                  </a:lnTo>
                  <a:lnTo>
                    <a:pt x="357243" y="2072612"/>
                  </a:lnTo>
                  <a:lnTo>
                    <a:pt x="357379" y="2072580"/>
                  </a:lnTo>
                  <a:lnTo>
                    <a:pt x="357515" y="2072571"/>
                  </a:lnTo>
                  <a:lnTo>
                    <a:pt x="357701" y="2072594"/>
                  </a:lnTo>
                  <a:lnTo>
                    <a:pt x="357897" y="2072649"/>
                  </a:lnTo>
                  <a:lnTo>
                    <a:pt x="358090" y="2072726"/>
                  </a:lnTo>
                  <a:lnTo>
                    <a:pt x="358256" y="2072827"/>
                  </a:lnTo>
                  <a:lnTo>
                    <a:pt x="358388" y="2072950"/>
                  </a:lnTo>
                  <a:lnTo>
                    <a:pt x="358468" y="2073068"/>
                  </a:lnTo>
                  <a:lnTo>
                    <a:pt x="358536" y="2073201"/>
                  </a:lnTo>
                  <a:lnTo>
                    <a:pt x="358585" y="2073342"/>
                  </a:lnTo>
                  <a:lnTo>
                    <a:pt x="358619" y="2073488"/>
                  </a:lnTo>
                  <a:lnTo>
                    <a:pt x="358638" y="2073634"/>
                  </a:lnTo>
                  <a:lnTo>
                    <a:pt x="358630" y="2073757"/>
                  </a:lnTo>
                  <a:lnTo>
                    <a:pt x="358566" y="2074004"/>
                  </a:lnTo>
                  <a:lnTo>
                    <a:pt x="358536" y="2074132"/>
                  </a:lnTo>
                  <a:lnTo>
                    <a:pt x="358521" y="2074255"/>
                  </a:lnTo>
                  <a:lnTo>
                    <a:pt x="358551" y="2074501"/>
                  </a:lnTo>
                  <a:lnTo>
                    <a:pt x="358630" y="2074752"/>
                  </a:lnTo>
                  <a:lnTo>
                    <a:pt x="358744" y="2074999"/>
                  </a:lnTo>
                  <a:lnTo>
                    <a:pt x="358880" y="2075236"/>
                  </a:lnTo>
                  <a:lnTo>
                    <a:pt x="359020" y="2075464"/>
                  </a:lnTo>
                  <a:lnTo>
                    <a:pt x="359141" y="2075628"/>
                  </a:lnTo>
                  <a:lnTo>
                    <a:pt x="359556" y="2076094"/>
                  </a:lnTo>
                  <a:lnTo>
                    <a:pt x="359677" y="2076258"/>
                  </a:lnTo>
                  <a:lnTo>
                    <a:pt x="359794" y="2076477"/>
                  </a:lnTo>
                  <a:lnTo>
                    <a:pt x="359889" y="2076714"/>
                  </a:lnTo>
                  <a:lnTo>
                    <a:pt x="359968" y="2076956"/>
                  </a:lnTo>
                  <a:lnTo>
                    <a:pt x="360063" y="2077193"/>
                  </a:lnTo>
                  <a:lnTo>
                    <a:pt x="360176" y="2077412"/>
                  </a:lnTo>
                  <a:lnTo>
                    <a:pt x="360372" y="2077663"/>
                  </a:lnTo>
                  <a:lnTo>
                    <a:pt x="360599" y="2077896"/>
                  </a:lnTo>
                  <a:lnTo>
                    <a:pt x="360845" y="2078115"/>
                  </a:lnTo>
                  <a:lnTo>
                    <a:pt x="361083" y="2078339"/>
                  </a:lnTo>
                  <a:lnTo>
                    <a:pt x="361298" y="2078580"/>
                  </a:lnTo>
                  <a:lnTo>
                    <a:pt x="361449" y="2078790"/>
                  </a:lnTo>
                  <a:lnTo>
                    <a:pt x="361593" y="2079014"/>
                  </a:lnTo>
                  <a:lnTo>
                    <a:pt x="361865" y="2079466"/>
                  </a:lnTo>
                  <a:lnTo>
                    <a:pt x="362005" y="2079685"/>
                  </a:lnTo>
                  <a:lnTo>
                    <a:pt x="362421" y="2080305"/>
                  </a:lnTo>
                  <a:lnTo>
                    <a:pt x="362848" y="2080917"/>
                  </a:lnTo>
                  <a:lnTo>
                    <a:pt x="363067" y="2081218"/>
                  </a:lnTo>
                  <a:lnTo>
                    <a:pt x="363483" y="2081774"/>
                  </a:lnTo>
                  <a:lnTo>
                    <a:pt x="363914" y="2082322"/>
                  </a:lnTo>
                  <a:lnTo>
                    <a:pt x="364133" y="2082591"/>
                  </a:lnTo>
                  <a:lnTo>
                    <a:pt x="364272" y="2082756"/>
                  </a:lnTo>
                  <a:lnTo>
                    <a:pt x="364594" y="2083130"/>
                  </a:lnTo>
                  <a:lnTo>
                    <a:pt x="365747" y="2084407"/>
                  </a:lnTo>
                  <a:lnTo>
                    <a:pt x="366196" y="2084896"/>
                  </a:lnTo>
                  <a:lnTo>
                    <a:pt x="366661" y="2085393"/>
                  </a:lnTo>
                  <a:lnTo>
                    <a:pt x="366899" y="2085658"/>
                  </a:lnTo>
                  <a:lnTo>
                    <a:pt x="367141" y="2085918"/>
                  </a:lnTo>
                  <a:lnTo>
                    <a:pt x="367387" y="2086169"/>
                  </a:lnTo>
                  <a:lnTo>
                    <a:pt x="367644" y="2086410"/>
                  </a:lnTo>
                  <a:lnTo>
                    <a:pt x="367938" y="2086648"/>
                  </a:lnTo>
                  <a:lnTo>
                    <a:pt x="368245" y="2086871"/>
                  </a:lnTo>
                  <a:lnTo>
                    <a:pt x="368876" y="2087305"/>
                  </a:lnTo>
                  <a:lnTo>
                    <a:pt x="369182" y="2087528"/>
                  </a:lnTo>
                  <a:lnTo>
                    <a:pt x="369356" y="2087670"/>
                  </a:lnTo>
                  <a:lnTo>
                    <a:pt x="369696" y="2087957"/>
                  </a:lnTo>
                  <a:lnTo>
                    <a:pt x="369870" y="2088094"/>
                  </a:lnTo>
                  <a:lnTo>
                    <a:pt x="370051" y="2088222"/>
                  </a:lnTo>
                  <a:lnTo>
                    <a:pt x="370323" y="2088391"/>
                  </a:lnTo>
                  <a:lnTo>
                    <a:pt x="370607" y="2088546"/>
                  </a:lnTo>
                  <a:lnTo>
                    <a:pt x="370897" y="2088683"/>
                  </a:lnTo>
                  <a:lnTo>
                    <a:pt x="371094" y="2088811"/>
                  </a:lnTo>
                  <a:lnTo>
                    <a:pt x="371294" y="2088934"/>
                  </a:lnTo>
                  <a:lnTo>
                    <a:pt x="371718" y="2089148"/>
                  </a:lnTo>
                  <a:lnTo>
                    <a:pt x="371933" y="2089240"/>
                  </a:lnTo>
                  <a:lnTo>
                    <a:pt x="372194" y="2089331"/>
                  </a:lnTo>
                  <a:lnTo>
                    <a:pt x="372466" y="2089408"/>
                  </a:lnTo>
                  <a:lnTo>
                    <a:pt x="372742" y="2089472"/>
                  </a:lnTo>
                  <a:lnTo>
                    <a:pt x="373021" y="2089527"/>
                  </a:lnTo>
                  <a:lnTo>
                    <a:pt x="373297" y="2089573"/>
                  </a:lnTo>
                  <a:lnTo>
                    <a:pt x="373528" y="2089605"/>
                  </a:lnTo>
                  <a:lnTo>
                    <a:pt x="373993" y="2089646"/>
                  </a:lnTo>
                  <a:lnTo>
                    <a:pt x="374461" y="2089664"/>
                  </a:lnTo>
                  <a:lnTo>
                    <a:pt x="374624" y="2089664"/>
                  </a:lnTo>
                  <a:lnTo>
                    <a:pt x="374956" y="2089655"/>
                  </a:lnTo>
                  <a:lnTo>
                    <a:pt x="375285" y="2089641"/>
                  </a:lnTo>
                  <a:lnTo>
                    <a:pt x="375882" y="2089655"/>
                  </a:lnTo>
                  <a:lnTo>
                    <a:pt x="376083" y="2089650"/>
                  </a:lnTo>
                  <a:lnTo>
                    <a:pt x="376279" y="2089627"/>
                  </a:lnTo>
                  <a:lnTo>
                    <a:pt x="376457" y="2089591"/>
                  </a:lnTo>
                  <a:lnTo>
                    <a:pt x="376631" y="2089550"/>
                  </a:lnTo>
                  <a:lnTo>
                    <a:pt x="376804" y="2089495"/>
                  </a:lnTo>
                  <a:lnTo>
                    <a:pt x="376974" y="2089436"/>
                  </a:lnTo>
                  <a:lnTo>
                    <a:pt x="377141" y="2089367"/>
                  </a:lnTo>
                  <a:lnTo>
                    <a:pt x="377269" y="2089308"/>
                  </a:lnTo>
                  <a:lnTo>
                    <a:pt x="377519" y="2089176"/>
                  </a:lnTo>
                  <a:lnTo>
                    <a:pt x="377760" y="2089020"/>
                  </a:lnTo>
                  <a:lnTo>
                    <a:pt x="377715" y="2088893"/>
                  </a:lnTo>
                  <a:lnTo>
                    <a:pt x="377696" y="2088742"/>
                  </a:lnTo>
                  <a:lnTo>
                    <a:pt x="377696" y="2088587"/>
                  </a:lnTo>
                  <a:lnTo>
                    <a:pt x="377723" y="2088436"/>
                  </a:lnTo>
                  <a:lnTo>
                    <a:pt x="377776" y="2088313"/>
                  </a:lnTo>
                  <a:lnTo>
                    <a:pt x="377829" y="2088240"/>
                  </a:lnTo>
                  <a:lnTo>
                    <a:pt x="377893" y="2088176"/>
                  </a:lnTo>
                  <a:lnTo>
                    <a:pt x="377968" y="2088117"/>
                  </a:lnTo>
                  <a:lnTo>
                    <a:pt x="378123" y="2088008"/>
                  </a:lnTo>
                  <a:lnTo>
                    <a:pt x="378210" y="2087953"/>
                  </a:lnTo>
                  <a:lnTo>
                    <a:pt x="378399" y="2087861"/>
                  </a:lnTo>
                  <a:lnTo>
                    <a:pt x="378479" y="2087807"/>
                  </a:lnTo>
                  <a:lnTo>
                    <a:pt x="378539" y="2087743"/>
                  </a:lnTo>
                  <a:lnTo>
                    <a:pt x="378566" y="2087620"/>
                  </a:lnTo>
                  <a:lnTo>
                    <a:pt x="378531" y="2087455"/>
                  </a:lnTo>
                  <a:lnTo>
                    <a:pt x="378460" y="2087273"/>
                  </a:lnTo>
                  <a:lnTo>
                    <a:pt x="378380" y="2087086"/>
                  </a:lnTo>
                  <a:lnTo>
                    <a:pt x="378316" y="2086912"/>
                  </a:lnTo>
                  <a:lnTo>
                    <a:pt x="378188" y="2086493"/>
                  </a:lnTo>
                  <a:lnTo>
                    <a:pt x="378089" y="2086219"/>
                  </a:lnTo>
                  <a:lnTo>
                    <a:pt x="377968" y="2085954"/>
                  </a:lnTo>
                  <a:lnTo>
                    <a:pt x="377904" y="2085826"/>
                  </a:lnTo>
                  <a:lnTo>
                    <a:pt x="377844" y="2085694"/>
                  </a:lnTo>
                  <a:lnTo>
                    <a:pt x="377791" y="2085557"/>
                  </a:lnTo>
                  <a:lnTo>
                    <a:pt x="377689" y="2085311"/>
                  </a:lnTo>
                  <a:lnTo>
                    <a:pt x="377643" y="2085188"/>
                  </a:lnTo>
                  <a:lnTo>
                    <a:pt x="377617" y="2085069"/>
                  </a:lnTo>
                  <a:lnTo>
                    <a:pt x="377632" y="2084973"/>
                  </a:lnTo>
                  <a:lnTo>
                    <a:pt x="377696" y="2084855"/>
                  </a:lnTo>
                  <a:lnTo>
                    <a:pt x="377791" y="2084759"/>
                  </a:lnTo>
                  <a:lnTo>
                    <a:pt x="377904" y="2084740"/>
                  </a:lnTo>
                  <a:lnTo>
                    <a:pt x="377984" y="2084777"/>
                  </a:lnTo>
                  <a:lnTo>
                    <a:pt x="378067" y="2084841"/>
                  </a:lnTo>
                  <a:lnTo>
                    <a:pt x="378146" y="2084914"/>
                  </a:lnTo>
                  <a:lnTo>
                    <a:pt x="378214" y="2084982"/>
                  </a:lnTo>
                  <a:lnTo>
                    <a:pt x="378259" y="2085051"/>
                  </a:lnTo>
                  <a:lnTo>
                    <a:pt x="378293" y="2085137"/>
                  </a:lnTo>
                  <a:lnTo>
                    <a:pt x="378365" y="2085293"/>
                  </a:lnTo>
                  <a:lnTo>
                    <a:pt x="378471" y="2085324"/>
                  </a:lnTo>
                  <a:lnTo>
                    <a:pt x="378543" y="2085283"/>
                  </a:lnTo>
                  <a:lnTo>
                    <a:pt x="378618" y="2085224"/>
                  </a:lnTo>
                  <a:lnTo>
                    <a:pt x="378758" y="2085096"/>
                  </a:lnTo>
                  <a:lnTo>
                    <a:pt x="378834" y="2085019"/>
                  </a:lnTo>
                  <a:lnTo>
                    <a:pt x="378906" y="2084937"/>
                  </a:lnTo>
                  <a:lnTo>
                    <a:pt x="378970" y="2084850"/>
                  </a:lnTo>
                  <a:lnTo>
                    <a:pt x="379110" y="2084686"/>
                  </a:lnTo>
                  <a:lnTo>
                    <a:pt x="379181" y="2084622"/>
                  </a:lnTo>
                  <a:lnTo>
                    <a:pt x="379333" y="2084499"/>
                  </a:lnTo>
                  <a:lnTo>
                    <a:pt x="379412" y="2084444"/>
                  </a:lnTo>
                  <a:lnTo>
                    <a:pt x="379692" y="2084238"/>
                  </a:lnTo>
                  <a:lnTo>
                    <a:pt x="379903" y="2084106"/>
                  </a:lnTo>
                  <a:lnTo>
                    <a:pt x="380013" y="2084051"/>
                  </a:lnTo>
                  <a:lnTo>
                    <a:pt x="380149" y="2083992"/>
                  </a:lnTo>
                  <a:lnTo>
                    <a:pt x="380293" y="2083946"/>
                  </a:lnTo>
                  <a:lnTo>
                    <a:pt x="380587" y="2083878"/>
                  </a:lnTo>
                  <a:lnTo>
                    <a:pt x="380735" y="2083855"/>
                  </a:lnTo>
                  <a:lnTo>
                    <a:pt x="380841" y="2083851"/>
                  </a:lnTo>
                  <a:lnTo>
                    <a:pt x="381048" y="2083851"/>
                  </a:lnTo>
                  <a:lnTo>
                    <a:pt x="381151" y="2083846"/>
                  </a:lnTo>
                  <a:lnTo>
                    <a:pt x="381249" y="2083832"/>
                  </a:lnTo>
                  <a:lnTo>
                    <a:pt x="381358" y="2083791"/>
                  </a:lnTo>
                  <a:lnTo>
                    <a:pt x="381460" y="2083741"/>
                  </a:lnTo>
                  <a:lnTo>
                    <a:pt x="381665" y="2083618"/>
                  </a:lnTo>
                  <a:lnTo>
                    <a:pt x="381770" y="2083568"/>
                  </a:lnTo>
                  <a:lnTo>
                    <a:pt x="381895" y="2083518"/>
                  </a:lnTo>
                  <a:lnTo>
                    <a:pt x="382027" y="2083472"/>
                  </a:lnTo>
                  <a:lnTo>
                    <a:pt x="382292" y="2083399"/>
                  </a:lnTo>
                  <a:lnTo>
                    <a:pt x="382526" y="2083349"/>
                  </a:lnTo>
                  <a:lnTo>
                    <a:pt x="382734" y="2083312"/>
                  </a:lnTo>
                  <a:lnTo>
                    <a:pt x="382836" y="2083308"/>
                  </a:lnTo>
                  <a:lnTo>
                    <a:pt x="382938" y="2083312"/>
                  </a:lnTo>
                  <a:lnTo>
                    <a:pt x="383108" y="2083367"/>
                  </a:lnTo>
                  <a:lnTo>
                    <a:pt x="383267" y="2083472"/>
                  </a:lnTo>
                  <a:lnTo>
                    <a:pt x="383584" y="2083736"/>
                  </a:lnTo>
                  <a:lnTo>
                    <a:pt x="383751" y="2083842"/>
                  </a:lnTo>
                  <a:lnTo>
                    <a:pt x="383970" y="2083933"/>
                  </a:lnTo>
                  <a:lnTo>
                    <a:pt x="384196" y="2084001"/>
                  </a:lnTo>
                  <a:lnTo>
                    <a:pt x="384654" y="2084129"/>
                  </a:lnTo>
                  <a:lnTo>
                    <a:pt x="384877" y="2084207"/>
                  </a:lnTo>
                  <a:lnTo>
                    <a:pt x="385149" y="2084330"/>
                  </a:lnTo>
                  <a:lnTo>
                    <a:pt x="386063" y="2084777"/>
                  </a:lnTo>
                  <a:lnTo>
                    <a:pt x="386234" y="2084855"/>
                  </a:lnTo>
                  <a:lnTo>
                    <a:pt x="386407" y="2084923"/>
                  </a:lnTo>
                  <a:lnTo>
                    <a:pt x="386581" y="2084978"/>
                  </a:lnTo>
                  <a:lnTo>
                    <a:pt x="387118" y="2085101"/>
                  </a:lnTo>
                  <a:lnTo>
                    <a:pt x="387292" y="2085147"/>
                  </a:lnTo>
                  <a:lnTo>
                    <a:pt x="387450" y="2085201"/>
                  </a:lnTo>
                  <a:lnTo>
                    <a:pt x="387764" y="2085324"/>
                  </a:lnTo>
                  <a:lnTo>
                    <a:pt x="387919" y="2085375"/>
                  </a:lnTo>
                  <a:lnTo>
                    <a:pt x="388078" y="2085402"/>
                  </a:lnTo>
                  <a:lnTo>
                    <a:pt x="388240" y="2085407"/>
                  </a:lnTo>
                  <a:lnTo>
                    <a:pt x="388407" y="2085388"/>
                  </a:lnTo>
                  <a:lnTo>
                    <a:pt x="388573" y="2085361"/>
                  </a:lnTo>
                  <a:lnTo>
                    <a:pt x="388739" y="2085324"/>
                  </a:lnTo>
                  <a:lnTo>
                    <a:pt x="388902" y="2085279"/>
                  </a:lnTo>
                  <a:lnTo>
                    <a:pt x="389030" y="2085238"/>
                  </a:lnTo>
                  <a:lnTo>
                    <a:pt x="389159" y="2085192"/>
                  </a:lnTo>
                  <a:lnTo>
                    <a:pt x="389283" y="2085142"/>
                  </a:lnTo>
                  <a:lnTo>
                    <a:pt x="389408" y="2085087"/>
                  </a:lnTo>
                  <a:lnTo>
                    <a:pt x="389529" y="2085028"/>
                  </a:lnTo>
                  <a:lnTo>
                    <a:pt x="389684" y="2084937"/>
                  </a:lnTo>
                  <a:lnTo>
                    <a:pt x="389835" y="2084836"/>
                  </a:lnTo>
                  <a:lnTo>
                    <a:pt x="389982" y="2084727"/>
                  </a:lnTo>
                  <a:lnTo>
                    <a:pt x="390119" y="2084608"/>
                  </a:lnTo>
                  <a:lnTo>
                    <a:pt x="390251" y="2084485"/>
                  </a:lnTo>
                  <a:lnTo>
                    <a:pt x="390345" y="2084384"/>
                  </a:lnTo>
                  <a:lnTo>
                    <a:pt x="390523" y="2084175"/>
                  </a:lnTo>
                  <a:lnTo>
                    <a:pt x="390602" y="2084065"/>
                  </a:lnTo>
                  <a:lnTo>
                    <a:pt x="390678" y="2083946"/>
                  </a:lnTo>
                  <a:lnTo>
                    <a:pt x="390746" y="2083828"/>
                  </a:lnTo>
                  <a:lnTo>
                    <a:pt x="390856" y="2083563"/>
                  </a:lnTo>
                  <a:lnTo>
                    <a:pt x="390916" y="2083435"/>
                  </a:lnTo>
                  <a:lnTo>
                    <a:pt x="390984" y="2083312"/>
                  </a:lnTo>
                  <a:lnTo>
                    <a:pt x="391150" y="2083075"/>
                  </a:lnTo>
                  <a:lnTo>
                    <a:pt x="391214" y="2083006"/>
                  </a:lnTo>
                  <a:lnTo>
                    <a:pt x="391286" y="2082947"/>
                  </a:lnTo>
                  <a:lnTo>
                    <a:pt x="391403" y="2082897"/>
                  </a:lnTo>
                  <a:lnTo>
                    <a:pt x="391543" y="2082879"/>
                  </a:lnTo>
                  <a:lnTo>
                    <a:pt x="391838" y="2082865"/>
                  </a:lnTo>
                  <a:lnTo>
                    <a:pt x="391974" y="2082838"/>
                  </a:lnTo>
                  <a:lnTo>
                    <a:pt x="392106" y="2082792"/>
                  </a:lnTo>
                  <a:lnTo>
                    <a:pt x="392235" y="2082737"/>
                  </a:lnTo>
                  <a:lnTo>
                    <a:pt x="392360" y="2082673"/>
                  </a:lnTo>
                  <a:lnTo>
                    <a:pt x="392480" y="2082605"/>
                  </a:lnTo>
                  <a:lnTo>
                    <a:pt x="392598" y="2082527"/>
                  </a:lnTo>
                  <a:lnTo>
                    <a:pt x="392696" y="2082454"/>
                  </a:lnTo>
                  <a:lnTo>
                    <a:pt x="392790" y="2082372"/>
                  </a:lnTo>
                  <a:lnTo>
                    <a:pt x="392976" y="2082199"/>
                  </a:lnTo>
                  <a:lnTo>
                    <a:pt x="393070" y="2082117"/>
                  </a:lnTo>
                  <a:lnTo>
                    <a:pt x="393214" y="2082003"/>
                  </a:lnTo>
                  <a:lnTo>
                    <a:pt x="393512" y="2081779"/>
                  </a:lnTo>
                  <a:lnTo>
                    <a:pt x="393818" y="2081565"/>
                  </a:lnTo>
                  <a:lnTo>
                    <a:pt x="393954" y="2081473"/>
                  </a:lnTo>
                  <a:lnTo>
                    <a:pt x="394378" y="2081204"/>
                  </a:lnTo>
                  <a:lnTo>
                    <a:pt x="394888" y="2080839"/>
                  </a:lnTo>
                  <a:lnTo>
                    <a:pt x="394998" y="2080739"/>
                  </a:lnTo>
                  <a:lnTo>
                    <a:pt x="395088" y="2080625"/>
                  </a:lnTo>
                  <a:lnTo>
                    <a:pt x="395133" y="2080533"/>
                  </a:lnTo>
                  <a:lnTo>
                    <a:pt x="395202" y="2080333"/>
                  </a:lnTo>
                  <a:lnTo>
                    <a:pt x="395232" y="2080232"/>
                  </a:lnTo>
                  <a:lnTo>
                    <a:pt x="395270" y="2080132"/>
                  </a:lnTo>
                  <a:lnTo>
                    <a:pt x="395349" y="2079972"/>
                  </a:lnTo>
                  <a:lnTo>
                    <a:pt x="395443" y="2079812"/>
                  </a:lnTo>
                  <a:lnTo>
                    <a:pt x="395545" y="2079662"/>
                  </a:lnTo>
                  <a:lnTo>
                    <a:pt x="395749" y="2079352"/>
                  </a:lnTo>
                  <a:lnTo>
                    <a:pt x="395833" y="2079219"/>
                  </a:lnTo>
                  <a:lnTo>
                    <a:pt x="395920" y="2079091"/>
                  </a:lnTo>
                  <a:lnTo>
                    <a:pt x="396589" y="2078074"/>
                  </a:lnTo>
                  <a:lnTo>
                    <a:pt x="396683" y="2077914"/>
                  </a:lnTo>
                  <a:lnTo>
                    <a:pt x="396755" y="2077800"/>
                  </a:lnTo>
                  <a:lnTo>
                    <a:pt x="396891" y="2077567"/>
                  </a:lnTo>
                  <a:lnTo>
                    <a:pt x="397016" y="2077330"/>
                  </a:lnTo>
                  <a:lnTo>
                    <a:pt x="397091" y="2077166"/>
                  </a:lnTo>
                  <a:lnTo>
                    <a:pt x="397178" y="2076993"/>
                  </a:lnTo>
                  <a:lnTo>
                    <a:pt x="397254" y="2076815"/>
                  </a:lnTo>
                  <a:lnTo>
                    <a:pt x="397291" y="2076655"/>
                  </a:lnTo>
                  <a:lnTo>
                    <a:pt x="397273" y="2076518"/>
                  </a:lnTo>
                  <a:lnTo>
                    <a:pt x="397197" y="2076427"/>
                  </a:lnTo>
                  <a:lnTo>
                    <a:pt x="397076" y="2076349"/>
                  </a:lnTo>
                  <a:lnTo>
                    <a:pt x="396936" y="2076285"/>
                  </a:lnTo>
                  <a:lnTo>
                    <a:pt x="396808" y="2076208"/>
                  </a:lnTo>
                  <a:lnTo>
                    <a:pt x="396717" y="2076112"/>
                  </a:lnTo>
                  <a:lnTo>
                    <a:pt x="396668" y="2075989"/>
                  </a:lnTo>
                  <a:lnTo>
                    <a:pt x="396653" y="2075852"/>
                  </a:lnTo>
                  <a:lnTo>
                    <a:pt x="396653" y="2075697"/>
                  </a:lnTo>
                  <a:lnTo>
                    <a:pt x="396660" y="2075546"/>
                  </a:lnTo>
                  <a:lnTo>
                    <a:pt x="396649" y="2075236"/>
                  </a:lnTo>
                  <a:lnTo>
                    <a:pt x="396634" y="2075126"/>
                  </a:lnTo>
                  <a:lnTo>
                    <a:pt x="396607" y="2075040"/>
                  </a:lnTo>
                  <a:lnTo>
                    <a:pt x="396513" y="2074866"/>
                  </a:lnTo>
                  <a:lnTo>
                    <a:pt x="396471" y="2074702"/>
                  </a:lnTo>
                  <a:lnTo>
                    <a:pt x="396498" y="2074620"/>
                  </a:lnTo>
                  <a:lnTo>
                    <a:pt x="396555" y="2074542"/>
                  </a:lnTo>
                  <a:lnTo>
                    <a:pt x="396774" y="2074314"/>
                  </a:lnTo>
                  <a:lnTo>
                    <a:pt x="396868" y="2074177"/>
                  </a:lnTo>
                  <a:lnTo>
                    <a:pt x="397057" y="2073890"/>
                  </a:lnTo>
                  <a:lnTo>
                    <a:pt x="397159" y="2073776"/>
                  </a:lnTo>
                  <a:lnTo>
                    <a:pt x="397276" y="2073707"/>
                  </a:lnTo>
                  <a:lnTo>
                    <a:pt x="397393" y="2073698"/>
                  </a:lnTo>
                  <a:lnTo>
                    <a:pt x="397518" y="2073726"/>
                  </a:lnTo>
                  <a:lnTo>
                    <a:pt x="397650" y="2073771"/>
                  </a:lnTo>
                  <a:lnTo>
                    <a:pt x="397786" y="2073808"/>
                  </a:lnTo>
                  <a:lnTo>
                    <a:pt x="397915" y="2073817"/>
                  </a:lnTo>
                  <a:lnTo>
                    <a:pt x="398051" y="2073785"/>
                  </a:lnTo>
                  <a:lnTo>
                    <a:pt x="398180" y="2073721"/>
                  </a:lnTo>
                  <a:lnTo>
                    <a:pt x="398444" y="2073570"/>
                  </a:lnTo>
                  <a:lnTo>
                    <a:pt x="398580" y="2073506"/>
                  </a:lnTo>
                  <a:lnTo>
                    <a:pt x="398754" y="2073452"/>
                  </a:lnTo>
                  <a:lnTo>
                    <a:pt x="398932" y="2073406"/>
                  </a:lnTo>
                  <a:lnTo>
                    <a:pt x="399291" y="2073333"/>
                  </a:lnTo>
                  <a:lnTo>
                    <a:pt x="399468" y="2073301"/>
                  </a:lnTo>
                  <a:lnTo>
                    <a:pt x="399593" y="2073283"/>
                  </a:lnTo>
                  <a:lnTo>
                    <a:pt x="399839" y="2073256"/>
                  </a:lnTo>
                  <a:lnTo>
                    <a:pt x="399963" y="2073237"/>
                  </a:lnTo>
                  <a:lnTo>
                    <a:pt x="400084" y="2073214"/>
                  </a:lnTo>
                  <a:lnTo>
                    <a:pt x="400217" y="2073183"/>
                  </a:lnTo>
                  <a:lnTo>
                    <a:pt x="400470" y="2073100"/>
                  </a:lnTo>
                  <a:lnTo>
                    <a:pt x="400727" y="2073027"/>
                  </a:lnTo>
                  <a:lnTo>
                    <a:pt x="400954" y="2072982"/>
                  </a:lnTo>
                  <a:lnTo>
                    <a:pt x="401067" y="2072964"/>
                  </a:lnTo>
                  <a:lnTo>
                    <a:pt x="401294" y="2072941"/>
                  </a:lnTo>
                  <a:lnTo>
                    <a:pt x="401543" y="2072941"/>
                  </a:lnTo>
                  <a:lnTo>
                    <a:pt x="401792" y="2072959"/>
                  </a:lnTo>
                  <a:lnTo>
                    <a:pt x="402042" y="2073000"/>
                  </a:lnTo>
                  <a:lnTo>
                    <a:pt x="402288" y="2073059"/>
                  </a:lnTo>
                  <a:lnTo>
                    <a:pt x="402522" y="2073137"/>
                  </a:lnTo>
                  <a:lnTo>
                    <a:pt x="402752" y="2073224"/>
                  </a:lnTo>
                  <a:lnTo>
                    <a:pt x="403213" y="2073383"/>
                  </a:lnTo>
                  <a:lnTo>
                    <a:pt x="403863" y="2073584"/>
                  </a:lnTo>
                  <a:lnTo>
                    <a:pt x="404230" y="2073675"/>
                  </a:lnTo>
                  <a:lnTo>
                    <a:pt x="404411" y="2073726"/>
                  </a:lnTo>
                  <a:lnTo>
                    <a:pt x="404589" y="2073789"/>
                  </a:lnTo>
                  <a:lnTo>
                    <a:pt x="404744" y="2073858"/>
                  </a:lnTo>
                  <a:lnTo>
                    <a:pt x="404899" y="2073940"/>
                  </a:lnTo>
                  <a:lnTo>
                    <a:pt x="405197" y="2074109"/>
                  </a:lnTo>
                  <a:lnTo>
                    <a:pt x="405458" y="2074237"/>
                  </a:lnTo>
                  <a:lnTo>
                    <a:pt x="405674" y="2074328"/>
                  </a:lnTo>
                  <a:lnTo>
                    <a:pt x="405776" y="2074378"/>
                  </a:lnTo>
                  <a:lnTo>
                    <a:pt x="405874" y="2074437"/>
                  </a:lnTo>
                  <a:lnTo>
                    <a:pt x="405987" y="2074547"/>
                  </a:lnTo>
                  <a:lnTo>
                    <a:pt x="406089" y="2074684"/>
                  </a:lnTo>
                  <a:lnTo>
                    <a:pt x="406188" y="2074825"/>
                  </a:lnTo>
                  <a:lnTo>
                    <a:pt x="406290" y="2074930"/>
                  </a:lnTo>
                  <a:lnTo>
                    <a:pt x="406460" y="2074971"/>
                  </a:lnTo>
                  <a:lnTo>
                    <a:pt x="406528" y="2074953"/>
                  </a:lnTo>
                  <a:lnTo>
                    <a:pt x="406664" y="2074898"/>
                  </a:lnTo>
                  <a:lnTo>
                    <a:pt x="406732" y="2074889"/>
                  </a:lnTo>
                  <a:lnTo>
                    <a:pt x="406857" y="2074907"/>
                  </a:lnTo>
                  <a:lnTo>
                    <a:pt x="406985" y="2074953"/>
                  </a:lnTo>
                  <a:lnTo>
                    <a:pt x="407110" y="2075026"/>
                  </a:lnTo>
                  <a:lnTo>
                    <a:pt x="407234" y="2075108"/>
                  </a:lnTo>
                  <a:lnTo>
                    <a:pt x="407499" y="2075295"/>
                  </a:lnTo>
                  <a:lnTo>
                    <a:pt x="407631" y="2075414"/>
                  </a:lnTo>
                  <a:lnTo>
                    <a:pt x="407680" y="2075487"/>
                  </a:lnTo>
                  <a:lnTo>
                    <a:pt x="407711" y="2075601"/>
                  </a:lnTo>
                  <a:lnTo>
                    <a:pt x="407703" y="2075742"/>
                  </a:lnTo>
                  <a:lnTo>
                    <a:pt x="407684" y="2075888"/>
                  </a:lnTo>
                  <a:lnTo>
                    <a:pt x="407680" y="2076021"/>
                  </a:lnTo>
                  <a:lnTo>
                    <a:pt x="407718" y="2076112"/>
                  </a:lnTo>
                  <a:lnTo>
                    <a:pt x="407798" y="2076158"/>
                  </a:lnTo>
                  <a:lnTo>
                    <a:pt x="407900" y="2076180"/>
                  </a:lnTo>
                  <a:lnTo>
                    <a:pt x="408134" y="2076194"/>
                  </a:lnTo>
                  <a:lnTo>
                    <a:pt x="408244" y="2076217"/>
                  </a:lnTo>
                  <a:lnTo>
                    <a:pt x="408398" y="2076276"/>
                  </a:lnTo>
                  <a:lnTo>
                    <a:pt x="408546" y="2076345"/>
                  </a:lnTo>
                  <a:lnTo>
                    <a:pt x="408689" y="2076427"/>
                  </a:lnTo>
                  <a:lnTo>
                    <a:pt x="408829" y="2076518"/>
                  </a:lnTo>
                  <a:lnTo>
                    <a:pt x="408958" y="2076618"/>
                  </a:lnTo>
                  <a:lnTo>
                    <a:pt x="409064" y="2076732"/>
                  </a:lnTo>
                  <a:lnTo>
                    <a:pt x="409249" y="2077011"/>
                  </a:lnTo>
                  <a:lnTo>
                    <a:pt x="409339" y="2077116"/>
                  </a:lnTo>
                  <a:lnTo>
                    <a:pt x="409430" y="2077157"/>
                  </a:lnTo>
                  <a:lnTo>
                    <a:pt x="409506" y="2077134"/>
                  </a:lnTo>
                  <a:lnTo>
                    <a:pt x="409581" y="2077079"/>
                  </a:lnTo>
                  <a:lnTo>
                    <a:pt x="409657" y="2077015"/>
                  </a:lnTo>
                  <a:lnTo>
                    <a:pt x="409736" y="2076956"/>
                  </a:lnTo>
                  <a:lnTo>
                    <a:pt x="409819" y="2076920"/>
                  </a:lnTo>
                  <a:lnTo>
                    <a:pt x="409959" y="2076942"/>
                  </a:lnTo>
                  <a:lnTo>
                    <a:pt x="410110" y="2077029"/>
                  </a:lnTo>
                  <a:lnTo>
                    <a:pt x="410269" y="2077143"/>
                  </a:lnTo>
                  <a:lnTo>
                    <a:pt x="410428" y="2077239"/>
                  </a:lnTo>
                  <a:lnTo>
                    <a:pt x="410579" y="2077271"/>
                  </a:lnTo>
                  <a:lnTo>
                    <a:pt x="410677" y="2077253"/>
                  </a:lnTo>
                  <a:lnTo>
                    <a:pt x="410776" y="2077207"/>
                  </a:lnTo>
                  <a:lnTo>
                    <a:pt x="410965" y="2077111"/>
                  </a:lnTo>
                  <a:lnTo>
                    <a:pt x="411063" y="2077088"/>
                  </a:lnTo>
                  <a:lnTo>
                    <a:pt x="411237" y="2077129"/>
                  </a:lnTo>
                  <a:lnTo>
                    <a:pt x="411410" y="2077244"/>
                  </a:lnTo>
                  <a:lnTo>
                    <a:pt x="411777" y="2077558"/>
                  </a:lnTo>
                  <a:lnTo>
                    <a:pt x="411966" y="2077686"/>
                  </a:lnTo>
                  <a:lnTo>
                    <a:pt x="412238" y="2077796"/>
                  </a:lnTo>
                  <a:lnTo>
                    <a:pt x="412525" y="2077878"/>
                  </a:lnTo>
                  <a:lnTo>
                    <a:pt x="413111" y="2078015"/>
                  </a:lnTo>
                  <a:lnTo>
                    <a:pt x="413398" y="2078097"/>
                  </a:lnTo>
                  <a:lnTo>
                    <a:pt x="413935" y="2078293"/>
                  </a:lnTo>
                  <a:lnTo>
                    <a:pt x="414468" y="2078503"/>
                  </a:lnTo>
                  <a:lnTo>
                    <a:pt x="415246" y="2078795"/>
                  </a:lnTo>
                  <a:lnTo>
                    <a:pt x="415764" y="2078977"/>
                  </a:lnTo>
                  <a:lnTo>
                    <a:pt x="416021" y="2079060"/>
                  </a:lnTo>
                  <a:lnTo>
                    <a:pt x="416316" y="2079146"/>
                  </a:lnTo>
                  <a:lnTo>
                    <a:pt x="416611" y="2079224"/>
                  </a:lnTo>
                  <a:lnTo>
                    <a:pt x="417208" y="2079361"/>
                  </a:lnTo>
                  <a:lnTo>
                    <a:pt x="417506" y="2079425"/>
                  </a:lnTo>
                  <a:lnTo>
                    <a:pt x="417941" y="2079511"/>
                  </a:lnTo>
                  <a:lnTo>
                    <a:pt x="418825" y="2079653"/>
                  </a:lnTo>
                  <a:lnTo>
                    <a:pt x="419267" y="2079707"/>
                  </a:lnTo>
                  <a:lnTo>
                    <a:pt x="419710" y="2079753"/>
                  </a:lnTo>
                  <a:lnTo>
                    <a:pt x="420084" y="2079785"/>
                  </a:lnTo>
                  <a:lnTo>
                    <a:pt x="420832" y="2079822"/>
                  </a:lnTo>
                  <a:lnTo>
                    <a:pt x="421580" y="2079835"/>
                  </a:lnTo>
                  <a:lnTo>
                    <a:pt x="421996" y="2079835"/>
                  </a:lnTo>
                  <a:lnTo>
                    <a:pt x="422824" y="2079812"/>
                  </a:lnTo>
                  <a:lnTo>
                    <a:pt x="423648" y="2079776"/>
                  </a:lnTo>
                  <a:lnTo>
                    <a:pt x="424547" y="2079753"/>
                  </a:lnTo>
                  <a:lnTo>
                    <a:pt x="424842" y="2079739"/>
                  </a:lnTo>
                  <a:lnTo>
                    <a:pt x="425140" y="2079707"/>
                  </a:lnTo>
                  <a:lnTo>
                    <a:pt x="425511" y="2079644"/>
                  </a:lnTo>
                  <a:lnTo>
                    <a:pt x="425877" y="2079561"/>
                  </a:lnTo>
                  <a:lnTo>
                    <a:pt x="426610" y="2079365"/>
                  </a:lnTo>
                  <a:lnTo>
                    <a:pt x="426973" y="2079256"/>
                  </a:lnTo>
                  <a:lnTo>
                    <a:pt x="427990" y="2078968"/>
                  </a:lnTo>
                  <a:lnTo>
                    <a:pt x="428492" y="2078809"/>
                  </a:lnTo>
                  <a:lnTo>
                    <a:pt x="428976" y="2078617"/>
                  </a:lnTo>
                  <a:lnTo>
                    <a:pt x="429437" y="2078384"/>
                  </a:lnTo>
                  <a:lnTo>
                    <a:pt x="429683" y="2078234"/>
                  </a:lnTo>
                  <a:lnTo>
                    <a:pt x="429921" y="2078069"/>
                  </a:lnTo>
                  <a:lnTo>
                    <a:pt x="430151" y="2077896"/>
                  </a:lnTo>
                  <a:lnTo>
                    <a:pt x="430382" y="2077718"/>
                  </a:lnTo>
                  <a:lnTo>
                    <a:pt x="430862" y="2077335"/>
                  </a:lnTo>
                  <a:lnTo>
                    <a:pt x="431357" y="2076906"/>
                  </a:lnTo>
                  <a:lnTo>
                    <a:pt x="431595" y="2076682"/>
                  </a:lnTo>
                  <a:lnTo>
                    <a:pt x="431826" y="2076450"/>
                  </a:lnTo>
                  <a:lnTo>
                    <a:pt x="432030" y="2076235"/>
                  </a:lnTo>
                  <a:lnTo>
                    <a:pt x="432230" y="2076016"/>
                  </a:lnTo>
                  <a:lnTo>
                    <a:pt x="432423" y="2075792"/>
                  </a:lnTo>
                  <a:lnTo>
                    <a:pt x="432600" y="2075555"/>
                  </a:lnTo>
                  <a:lnTo>
                    <a:pt x="432759" y="2075309"/>
                  </a:lnTo>
                  <a:lnTo>
                    <a:pt x="432880" y="2075072"/>
                  </a:lnTo>
                  <a:lnTo>
                    <a:pt x="432978" y="2074825"/>
                  </a:lnTo>
                  <a:lnTo>
                    <a:pt x="433160" y="2074314"/>
                  </a:lnTo>
                  <a:lnTo>
                    <a:pt x="433262" y="2074063"/>
                  </a:lnTo>
                  <a:lnTo>
                    <a:pt x="433379" y="2073835"/>
                  </a:lnTo>
                  <a:lnTo>
                    <a:pt x="433504" y="2073607"/>
                  </a:lnTo>
                  <a:lnTo>
                    <a:pt x="433632" y="2073383"/>
                  </a:lnTo>
                  <a:lnTo>
                    <a:pt x="433753" y="2073151"/>
                  </a:lnTo>
                  <a:lnTo>
                    <a:pt x="433859" y="2072918"/>
                  </a:lnTo>
                  <a:lnTo>
                    <a:pt x="433969" y="2072640"/>
                  </a:lnTo>
                  <a:lnTo>
                    <a:pt x="434067" y="2072352"/>
                  </a:lnTo>
                  <a:lnTo>
                    <a:pt x="434154" y="2072065"/>
                  </a:lnTo>
                  <a:lnTo>
                    <a:pt x="434222" y="2071773"/>
                  </a:lnTo>
                  <a:lnTo>
                    <a:pt x="434271" y="2071481"/>
                  </a:lnTo>
                  <a:lnTo>
                    <a:pt x="434312" y="2071088"/>
                  </a:lnTo>
                  <a:lnTo>
                    <a:pt x="434320" y="2070892"/>
                  </a:lnTo>
                  <a:lnTo>
                    <a:pt x="434316" y="2070700"/>
                  </a:lnTo>
                  <a:lnTo>
                    <a:pt x="434286" y="2070513"/>
                  </a:lnTo>
                  <a:lnTo>
                    <a:pt x="434248" y="2070358"/>
                  </a:lnTo>
                  <a:lnTo>
                    <a:pt x="434195" y="2070203"/>
                  </a:lnTo>
                  <a:lnTo>
                    <a:pt x="434131" y="2070052"/>
                  </a:lnTo>
                  <a:lnTo>
                    <a:pt x="434055" y="2069911"/>
                  </a:lnTo>
                  <a:lnTo>
                    <a:pt x="433965" y="2069783"/>
                  </a:lnTo>
                  <a:lnTo>
                    <a:pt x="433817" y="2069656"/>
                  </a:lnTo>
                  <a:lnTo>
                    <a:pt x="433640" y="2069555"/>
                  </a:lnTo>
                  <a:lnTo>
                    <a:pt x="433247" y="2069382"/>
                  </a:lnTo>
                  <a:lnTo>
                    <a:pt x="433062" y="2069286"/>
                  </a:lnTo>
                  <a:lnTo>
                    <a:pt x="432854" y="2069158"/>
                  </a:lnTo>
                  <a:lnTo>
                    <a:pt x="432649" y="2069026"/>
                  </a:lnTo>
                  <a:lnTo>
                    <a:pt x="432449" y="2068889"/>
                  </a:lnTo>
                  <a:lnTo>
                    <a:pt x="432253" y="2068743"/>
                  </a:lnTo>
                  <a:lnTo>
                    <a:pt x="431750" y="2068341"/>
                  </a:lnTo>
                  <a:lnTo>
                    <a:pt x="431595" y="2068204"/>
                  </a:lnTo>
                  <a:lnTo>
                    <a:pt x="431463" y="2068063"/>
                  </a:lnTo>
                  <a:lnTo>
                    <a:pt x="431187" y="2067525"/>
                  </a:lnTo>
                  <a:lnTo>
                    <a:pt x="431111" y="2067014"/>
                  </a:lnTo>
                  <a:lnTo>
                    <a:pt x="431319" y="2066439"/>
                  </a:lnTo>
                  <a:lnTo>
                    <a:pt x="431482" y="2065955"/>
                  </a:lnTo>
                  <a:lnTo>
                    <a:pt x="431206" y="2065330"/>
                  </a:lnTo>
                  <a:lnTo>
                    <a:pt x="431282" y="2064755"/>
                  </a:lnTo>
                  <a:lnTo>
                    <a:pt x="431070" y="2064239"/>
                  </a:lnTo>
                  <a:lnTo>
                    <a:pt x="431259" y="2063646"/>
                  </a:lnTo>
                  <a:lnTo>
                    <a:pt x="431463" y="2063181"/>
                  </a:lnTo>
                  <a:lnTo>
                    <a:pt x="431924" y="2063500"/>
                  </a:lnTo>
                  <a:lnTo>
                    <a:pt x="432147" y="2063286"/>
                  </a:lnTo>
                  <a:lnTo>
                    <a:pt x="432517" y="2063601"/>
                  </a:lnTo>
                  <a:lnTo>
                    <a:pt x="433118" y="2063345"/>
                  </a:lnTo>
                  <a:lnTo>
                    <a:pt x="433220" y="2062747"/>
                  </a:lnTo>
                  <a:lnTo>
                    <a:pt x="432823" y="2062606"/>
                  </a:lnTo>
                  <a:lnTo>
                    <a:pt x="432071" y="2062506"/>
                  </a:lnTo>
                  <a:lnTo>
                    <a:pt x="432302" y="2062177"/>
                  </a:lnTo>
                  <a:lnTo>
                    <a:pt x="432241" y="2061844"/>
                  </a:lnTo>
                  <a:lnTo>
                    <a:pt x="432638" y="2061739"/>
                  </a:lnTo>
                  <a:lnTo>
                    <a:pt x="433281" y="2061707"/>
                  </a:lnTo>
                  <a:lnTo>
                    <a:pt x="433817" y="2061297"/>
                  </a:lnTo>
                  <a:lnTo>
                    <a:pt x="434350" y="2061128"/>
                  </a:lnTo>
                  <a:lnTo>
                    <a:pt x="434687" y="2060890"/>
                  </a:lnTo>
                  <a:lnTo>
                    <a:pt x="434857" y="2060160"/>
                  </a:lnTo>
                  <a:lnTo>
                    <a:pt x="435042" y="2059654"/>
                  </a:lnTo>
                  <a:lnTo>
                    <a:pt x="435340" y="2058929"/>
                  </a:lnTo>
                  <a:lnTo>
                    <a:pt x="435533" y="2059239"/>
                  </a:lnTo>
                  <a:lnTo>
                    <a:pt x="435798" y="2059243"/>
                  </a:lnTo>
                  <a:lnTo>
                    <a:pt x="435896" y="2058846"/>
                  </a:lnTo>
                  <a:lnTo>
                    <a:pt x="436096" y="2058586"/>
                  </a:lnTo>
                  <a:lnTo>
                    <a:pt x="436493" y="2058395"/>
                  </a:lnTo>
                  <a:lnTo>
                    <a:pt x="436398" y="2058157"/>
                  </a:lnTo>
                  <a:lnTo>
                    <a:pt x="436852" y="2058043"/>
                  </a:lnTo>
                  <a:lnTo>
                    <a:pt x="437056" y="2057555"/>
                  </a:lnTo>
                  <a:lnTo>
                    <a:pt x="437596" y="2057250"/>
                  </a:lnTo>
                  <a:lnTo>
                    <a:pt x="437857" y="2056857"/>
                  </a:lnTo>
                  <a:lnTo>
                    <a:pt x="437804" y="2056442"/>
                  </a:lnTo>
                  <a:lnTo>
                    <a:pt x="437990" y="2056168"/>
                  </a:lnTo>
                  <a:lnTo>
                    <a:pt x="438284" y="2056195"/>
                  </a:lnTo>
                  <a:lnTo>
                    <a:pt x="438613" y="2056437"/>
                  </a:lnTo>
                  <a:lnTo>
                    <a:pt x="438821" y="2055789"/>
                  </a:lnTo>
                  <a:lnTo>
                    <a:pt x="439290" y="2055954"/>
                  </a:lnTo>
                  <a:lnTo>
                    <a:pt x="439206" y="2056310"/>
                  </a:lnTo>
                  <a:lnTo>
                    <a:pt x="439263" y="2056369"/>
                  </a:lnTo>
                  <a:lnTo>
                    <a:pt x="439739" y="2056241"/>
                  </a:lnTo>
                  <a:lnTo>
                    <a:pt x="440193" y="2056091"/>
                  </a:lnTo>
                  <a:lnTo>
                    <a:pt x="440639" y="2055543"/>
                  </a:lnTo>
                  <a:lnTo>
                    <a:pt x="440858" y="2055351"/>
                  </a:lnTo>
                  <a:lnTo>
                    <a:pt x="440722" y="2055169"/>
                  </a:lnTo>
                  <a:lnTo>
                    <a:pt x="440896" y="2054224"/>
                  </a:lnTo>
                  <a:lnTo>
                    <a:pt x="441172" y="2054252"/>
                  </a:lnTo>
                  <a:lnTo>
                    <a:pt x="441376" y="2053859"/>
                  </a:lnTo>
                  <a:lnTo>
                    <a:pt x="441319" y="2053659"/>
                  </a:lnTo>
                  <a:lnTo>
                    <a:pt x="441247" y="2053344"/>
                  </a:lnTo>
                  <a:lnTo>
                    <a:pt x="441485" y="2053129"/>
                  </a:lnTo>
                  <a:lnTo>
                    <a:pt x="441376" y="2052632"/>
                  </a:lnTo>
                  <a:lnTo>
                    <a:pt x="441308" y="2052199"/>
                  </a:lnTo>
                  <a:lnTo>
                    <a:pt x="441156" y="2051838"/>
                  </a:lnTo>
                  <a:lnTo>
                    <a:pt x="441512" y="2051606"/>
                  </a:lnTo>
                  <a:lnTo>
                    <a:pt x="441852" y="2051437"/>
                  </a:lnTo>
                  <a:lnTo>
                    <a:pt x="441682" y="2051058"/>
                  </a:lnTo>
                  <a:lnTo>
                    <a:pt x="442513" y="2050716"/>
                  </a:lnTo>
                  <a:lnTo>
                    <a:pt x="442404" y="2050319"/>
                  </a:lnTo>
                  <a:lnTo>
                    <a:pt x="442706" y="2049931"/>
                  </a:lnTo>
                  <a:lnTo>
                    <a:pt x="443076" y="2050095"/>
                  </a:lnTo>
                  <a:lnTo>
                    <a:pt x="443451" y="2049981"/>
                  </a:lnTo>
                  <a:lnTo>
                    <a:pt x="443730" y="2049831"/>
                  </a:lnTo>
                  <a:lnTo>
                    <a:pt x="443934" y="2049420"/>
                  </a:lnTo>
                  <a:lnTo>
                    <a:pt x="444146" y="2049155"/>
                  </a:lnTo>
                  <a:lnTo>
                    <a:pt x="444369" y="2049210"/>
                  </a:lnTo>
                  <a:lnTo>
                    <a:pt x="444414" y="2049434"/>
                  </a:lnTo>
                  <a:lnTo>
                    <a:pt x="444660" y="2049516"/>
                  </a:lnTo>
                  <a:lnTo>
                    <a:pt x="444705" y="2049790"/>
                  </a:lnTo>
                  <a:lnTo>
                    <a:pt x="444981" y="2049721"/>
                  </a:lnTo>
                  <a:lnTo>
                    <a:pt x="445578" y="2049598"/>
                  </a:lnTo>
                  <a:lnTo>
                    <a:pt x="445971" y="2049913"/>
                  </a:lnTo>
                  <a:lnTo>
                    <a:pt x="446115" y="2050287"/>
                  </a:lnTo>
                  <a:lnTo>
                    <a:pt x="445903" y="2050907"/>
                  </a:lnTo>
                  <a:lnTo>
                    <a:pt x="445745" y="2051327"/>
                  </a:lnTo>
                  <a:lnTo>
                    <a:pt x="445616" y="2051701"/>
                  </a:lnTo>
                  <a:lnTo>
                    <a:pt x="445884" y="2052002"/>
                  </a:lnTo>
                  <a:lnTo>
                    <a:pt x="445752" y="2052399"/>
                  </a:lnTo>
                  <a:lnTo>
                    <a:pt x="445718" y="2052924"/>
                  </a:lnTo>
                  <a:lnTo>
                    <a:pt x="446013" y="2053029"/>
                  </a:lnTo>
                  <a:lnTo>
                    <a:pt x="446228" y="2053604"/>
                  </a:lnTo>
                  <a:lnTo>
                    <a:pt x="445975" y="2053878"/>
                  </a:lnTo>
                  <a:lnTo>
                    <a:pt x="446266" y="2054256"/>
                  </a:lnTo>
                  <a:lnTo>
                    <a:pt x="446485" y="2054457"/>
                  </a:lnTo>
                  <a:lnTo>
                    <a:pt x="446780" y="2054562"/>
                  </a:lnTo>
                  <a:lnTo>
                    <a:pt x="447324" y="2054822"/>
                  </a:lnTo>
                  <a:lnTo>
                    <a:pt x="447369" y="2054973"/>
                  </a:lnTo>
                  <a:lnTo>
                    <a:pt x="446719" y="2055187"/>
                  </a:lnTo>
                  <a:lnTo>
                    <a:pt x="446791" y="2055488"/>
                  </a:lnTo>
                  <a:lnTo>
                    <a:pt x="446784" y="2055835"/>
                  </a:lnTo>
                  <a:lnTo>
                    <a:pt x="447131" y="2055789"/>
                  </a:lnTo>
                  <a:lnTo>
                    <a:pt x="447445" y="2056419"/>
                  </a:lnTo>
                  <a:lnTo>
                    <a:pt x="447559" y="2056898"/>
                  </a:lnTo>
                  <a:lnTo>
                    <a:pt x="447381" y="2057167"/>
                  </a:lnTo>
                  <a:lnTo>
                    <a:pt x="447698" y="2057473"/>
                  </a:lnTo>
                  <a:lnTo>
                    <a:pt x="447691" y="2057820"/>
                  </a:lnTo>
                  <a:lnTo>
                    <a:pt x="447188" y="2058162"/>
                  </a:lnTo>
                  <a:lnTo>
                    <a:pt x="446769" y="2057957"/>
                  </a:lnTo>
                  <a:lnTo>
                    <a:pt x="446765" y="2058303"/>
                  </a:lnTo>
                  <a:lnTo>
                    <a:pt x="446512" y="2058522"/>
                  </a:lnTo>
                  <a:lnTo>
                    <a:pt x="446727" y="2058901"/>
                  </a:lnTo>
                  <a:lnTo>
                    <a:pt x="446924" y="2059129"/>
                  </a:lnTo>
                  <a:lnTo>
                    <a:pt x="447071" y="2059157"/>
                  </a:lnTo>
                  <a:lnTo>
                    <a:pt x="447630" y="2059791"/>
                  </a:lnTo>
                  <a:lnTo>
                    <a:pt x="447551" y="2060115"/>
                  </a:lnTo>
                  <a:lnTo>
                    <a:pt x="448095" y="2060297"/>
                  </a:lnTo>
                  <a:lnTo>
                    <a:pt x="448537" y="2060553"/>
                  </a:lnTo>
                  <a:lnTo>
                    <a:pt x="448960" y="2060489"/>
                  </a:lnTo>
                  <a:lnTo>
                    <a:pt x="449165" y="2060215"/>
                  </a:lnTo>
                  <a:lnTo>
                    <a:pt x="449728" y="2060553"/>
                  </a:lnTo>
                  <a:lnTo>
                    <a:pt x="450147" y="2060685"/>
                  </a:lnTo>
                  <a:lnTo>
                    <a:pt x="450238" y="2061182"/>
                  </a:lnTo>
                  <a:lnTo>
                    <a:pt x="450109" y="2061479"/>
                  </a:lnTo>
                  <a:lnTo>
                    <a:pt x="450419" y="2061735"/>
                  </a:lnTo>
                  <a:lnTo>
                    <a:pt x="450521" y="2062100"/>
                  </a:lnTo>
                  <a:lnTo>
                    <a:pt x="450858" y="2062556"/>
                  </a:lnTo>
                  <a:lnTo>
                    <a:pt x="450937" y="2063067"/>
                  </a:lnTo>
                  <a:lnTo>
                    <a:pt x="451330" y="2063272"/>
                  </a:lnTo>
                  <a:lnTo>
                    <a:pt x="451489" y="2063619"/>
                  </a:lnTo>
                  <a:lnTo>
                    <a:pt x="451160" y="2063829"/>
                  </a:lnTo>
                  <a:lnTo>
                    <a:pt x="450907" y="2063843"/>
                  </a:lnTo>
                  <a:lnTo>
                    <a:pt x="451156" y="2064011"/>
                  </a:lnTo>
                  <a:lnTo>
                    <a:pt x="451459" y="2064107"/>
                  </a:lnTo>
                  <a:lnTo>
                    <a:pt x="451704" y="2064545"/>
                  </a:lnTo>
                  <a:lnTo>
                    <a:pt x="451217" y="2064573"/>
                  </a:lnTo>
                  <a:lnTo>
                    <a:pt x="451251" y="2064792"/>
                  </a:lnTo>
                  <a:lnTo>
                    <a:pt x="451428" y="2064810"/>
                  </a:lnTo>
                  <a:lnTo>
                    <a:pt x="451368" y="2065152"/>
                  </a:lnTo>
                  <a:lnTo>
                    <a:pt x="451750" y="2065070"/>
                  </a:lnTo>
                  <a:lnTo>
                    <a:pt x="451893" y="2065216"/>
                  </a:lnTo>
                  <a:lnTo>
                    <a:pt x="451651" y="2065558"/>
                  </a:lnTo>
                  <a:lnTo>
                    <a:pt x="451682" y="2065754"/>
                  </a:lnTo>
                  <a:lnTo>
                    <a:pt x="451935" y="2065709"/>
                  </a:lnTo>
                  <a:lnTo>
                    <a:pt x="451931" y="2066051"/>
                  </a:lnTo>
                  <a:lnTo>
                    <a:pt x="451882" y="2066649"/>
                  </a:lnTo>
                  <a:lnTo>
                    <a:pt x="451935" y="2066900"/>
                  </a:lnTo>
                  <a:lnTo>
                    <a:pt x="452316" y="2066653"/>
                  </a:lnTo>
                  <a:lnTo>
                    <a:pt x="452449" y="2067255"/>
                  </a:lnTo>
                  <a:lnTo>
                    <a:pt x="452422" y="2067707"/>
                  </a:lnTo>
                  <a:lnTo>
                    <a:pt x="452430" y="2068232"/>
                  </a:lnTo>
                  <a:lnTo>
                    <a:pt x="452608" y="2068542"/>
                  </a:lnTo>
                  <a:lnTo>
                    <a:pt x="452203" y="2068966"/>
                  </a:lnTo>
                  <a:lnTo>
                    <a:pt x="451950" y="2068930"/>
                  </a:lnTo>
                  <a:lnTo>
                    <a:pt x="451908" y="2069272"/>
                  </a:lnTo>
                  <a:lnTo>
                    <a:pt x="451670" y="2069446"/>
                  </a:lnTo>
                  <a:lnTo>
                    <a:pt x="451534" y="2069893"/>
                  </a:lnTo>
                  <a:lnTo>
                    <a:pt x="451568" y="2070331"/>
                  </a:lnTo>
                  <a:lnTo>
                    <a:pt x="451663" y="2070577"/>
                  </a:lnTo>
                  <a:lnTo>
                    <a:pt x="451149" y="2070568"/>
                  </a:lnTo>
                  <a:lnTo>
                    <a:pt x="451122" y="2070741"/>
                  </a:lnTo>
                  <a:lnTo>
                    <a:pt x="451436" y="2071043"/>
                  </a:lnTo>
                  <a:lnTo>
                    <a:pt x="451357" y="2071262"/>
                  </a:lnTo>
                  <a:lnTo>
                    <a:pt x="450797" y="2071029"/>
                  </a:lnTo>
                  <a:lnTo>
                    <a:pt x="450385" y="2070901"/>
                  </a:lnTo>
                  <a:lnTo>
                    <a:pt x="450453" y="2071316"/>
                  </a:lnTo>
                  <a:lnTo>
                    <a:pt x="450794" y="2071421"/>
                  </a:lnTo>
                  <a:lnTo>
                    <a:pt x="451209" y="2071330"/>
                  </a:lnTo>
                  <a:lnTo>
                    <a:pt x="451621" y="2071631"/>
                  </a:lnTo>
                  <a:lnTo>
                    <a:pt x="451655" y="2072270"/>
                  </a:lnTo>
                  <a:lnTo>
                    <a:pt x="451844" y="2072767"/>
                  </a:lnTo>
                  <a:lnTo>
                    <a:pt x="452007" y="2073087"/>
                  </a:lnTo>
                  <a:lnTo>
                    <a:pt x="452517" y="2073292"/>
                  </a:lnTo>
                  <a:lnTo>
                    <a:pt x="452755" y="2073689"/>
                  </a:lnTo>
                  <a:lnTo>
                    <a:pt x="451825" y="2073698"/>
                  </a:lnTo>
                  <a:lnTo>
                    <a:pt x="451674" y="2074063"/>
                  </a:lnTo>
                  <a:lnTo>
                    <a:pt x="451833" y="2074752"/>
                  </a:lnTo>
                  <a:lnTo>
                    <a:pt x="451942" y="2075341"/>
                  </a:lnTo>
                  <a:lnTo>
                    <a:pt x="452229" y="2075788"/>
                  </a:lnTo>
                  <a:lnTo>
                    <a:pt x="452611" y="2076358"/>
                  </a:lnTo>
                  <a:lnTo>
                    <a:pt x="452898" y="2076609"/>
                  </a:lnTo>
                  <a:lnTo>
                    <a:pt x="453258" y="2076983"/>
                  </a:lnTo>
                  <a:lnTo>
                    <a:pt x="453567" y="2077481"/>
                  </a:lnTo>
                  <a:lnTo>
                    <a:pt x="454002" y="2077759"/>
                  </a:lnTo>
                  <a:lnTo>
                    <a:pt x="454335" y="2078156"/>
                  </a:lnTo>
                  <a:lnTo>
                    <a:pt x="454229" y="2078745"/>
                  </a:lnTo>
                  <a:lnTo>
                    <a:pt x="454100" y="2079037"/>
                  </a:lnTo>
                  <a:lnTo>
                    <a:pt x="454316" y="2079361"/>
                  </a:lnTo>
                  <a:lnTo>
                    <a:pt x="454746" y="2079735"/>
                  </a:lnTo>
                  <a:lnTo>
                    <a:pt x="455068" y="2079616"/>
                  </a:lnTo>
                  <a:lnTo>
                    <a:pt x="455578" y="2079776"/>
                  </a:lnTo>
                  <a:lnTo>
                    <a:pt x="455620" y="2080292"/>
                  </a:lnTo>
                  <a:lnTo>
                    <a:pt x="455204" y="2080232"/>
                  </a:lnTo>
                  <a:lnTo>
                    <a:pt x="455200" y="2080355"/>
                  </a:lnTo>
                  <a:lnTo>
                    <a:pt x="455612" y="2080533"/>
                  </a:lnTo>
                  <a:lnTo>
                    <a:pt x="455631" y="2080953"/>
                  </a:lnTo>
                  <a:lnTo>
                    <a:pt x="455676" y="2081286"/>
                  </a:lnTo>
                  <a:lnTo>
                    <a:pt x="455442" y="2081551"/>
                  </a:lnTo>
                  <a:lnTo>
                    <a:pt x="455087" y="2081802"/>
                  </a:lnTo>
                  <a:lnTo>
                    <a:pt x="455083" y="2082149"/>
                  </a:lnTo>
                  <a:lnTo>
                    <a:pt x="455449" y="2082436"/>
                  </a:lnTo>
                  <a:lnTo>
                    <a:pt x="456167" y="2082427"/>
                  </a:lnTo>
                  <a:lnTo>
                    <a:pt x="456436" y="2082988"/>
                  </a:lnTo>
                  <a:lnTo>
                    <a:pt x="455404" y="2083695"/>
                  </a:lnTo>
                  <a:lnTo>
                    <a:pt x="455185" y="2084202"/>
                  </a:lnTo>
                  <a:lnTo>
                    <a:pt x="454535" y="2084097"/>
                  </a:lnTo>
                  <a:lnTo>
                    <a:pt x="454266" y="2084745"/>
                  </a:lnTo>
                  <a:lnTo>
                    <a:pt x="455192" y="2084996"/>
                  </a:lnTo>
                  <a:lnTo>
                    <a:pt x="455464" y="2085443"/>
                  </a:lnTo>
                  <a:lnTo>
                    <a:pt x="455684" y="2086128"/>
                  </a:lnTo>
                  <a:lnTo>
                    <a:pt x="455442" y="2086588"/>
                  </a:lnTo>
                  <a:lnTo>
                    <a:pt x="455022" y="2086885"/>
                  </a:lnTo>
                  <a:lnTo>
                    <a:pt x="454939" y="2087556"/>
                  </a:lnTo>
                  <a:lnTo>
                    <a:pt x="455219" y="2088660"/>
                  </a:lnTo>
                  <a:lnTo>
                    <a:pt x="455982" y="2088838"/>
                  </a:lnTo>
                  <a:lnTo>
                    <a:pt x="456088" y="2089399"/>
                  </a:lnTo>
                  <a:lnTo>
                    <a:pt x="455555" y="2089504"/>
                  </a:lnTo>
                  <a:lnTo>
                    <a:pt x="454973" y="2089632"/>
                  </a:lnTo>
                  <a:lnTo>
                    <a:pt x="454845" y="2090120"/>
                  </a:lnTo>
                  <a:lnTo>
                    <a:pt x="454675" y="2090563"/>
                  </a:lnTo>
                  <a:lnTo>
                    <a:pt x="454724" y="2091142"/>
                  </a:lnTo>
                  <a:lnTo>
                    <a:pt x="454357" y="2091745"/>
                  </a:lnTo>
                  <a:lnTo>
                    <a:pt x="454864" y="2092096"/>
                  </a:lnTo>
                  <a:lnTo>
                    <a:pt x="453949" y="2092251"/>
                  </a:lnTo>
                  <a:lnTo>
                    <a:pt x="453549" y="2092247"/>
                  </a:lnTo>
                  <a:lnTo>
                    <a:pt x="454108" y="2092831"/>
                  </a:lnTo>
                  <a:lnTo>
                    <a:pt x="454387" y="2093182"/>
                  </a:lnTo>
                  <a:lnTo>
                    <a:pt x="455582" y="2093720"/>
                  </a:lnTo>
                  <a:lnTo>
                    <a:pt x="455109" y="2094400"/>
                  </a:lnTo>
                  <a:lnTo>
                    <a:pt x="454297" y="2095130"/>
                  </a:lnTo>
                  <a:lnTo>
                    <a:pt x="454282" y="2095879"/>
                  </a:lnTo>
                  <a:lnTo>
                    <a:pt x="454607" y="2096974"/>
                  </a:lnTo>
                  <a:lnTo>
                    <a:pt x="454648" y="2097950"/>
                  </a:lnTo>
                  <a:lnTo>
                    <a:pt x="455260" y="2098881"/>
                  </a:lnTo>
                  <a:lnTo>
                    <a:pt x="455476" y="2099630"/>
                  </a:lnTo>
                  <a:lnTo>
                    <a:pt x="455517" y="2100437"/>
                  </a:lnTo>
                  <a:lnTo>
                    <a:pt x="456186" y="2101537"/>
                  </a:lnTo>
                  <a:lnTo>
                    <a:pt x="456111" y="2102459"/>
                  </a:lnTo>
                  <a:lnTo>
                    <a:pt x="455468" y="2103248"/>
                  </a:lnTo>
                  <a:lnTo>
                    <a:pt x="454542" y="2103864"/>
                  </a:lnTo>
                  <a:lnTo>
                    <a:pt x="453118" y="2103609"/>
                  </a:lnTo>
                  <a:lnTo>
                    <a:pt x="452762" y="2104293"/>
                  </a:lnTo>
                  <a:lnTo>
                    <a:pt x="453382" y="2104649"/>
                  </a:lnTo>
                  <a:lnTo>
                    <a:pt x="453023" y="2105557"/>
                  </a:lnTo>
                  <a:lnTo>
                    <a:pt x="452608" y="2106470"/>
                  </a:lnTo>
                  <a:lnTo>
                    <a:pt x="452195" y="2107154"/>
                  </a:lnTo>
                  <a:lnTo>
                    <a:pt x="452868" y="2107853"/>
                  </a:lnTo>
                  <a:lnTo>
                    <a:pt x="453023" y="2108774"/>
                  </a:lnTo>
                  <a:lnTo>
                    <a:pt x="453061" y="2109924"/>
                  </a:lnTo>
                  <a:lnTo>
                    <a:pt x="452536" y="2110549"/>
                  </a:lnTo>
                  <a:lnTo>
                    <a:pt x="452131" y="2110714"/>
                  </a:lnTo>
                  <a:lnTo>
                    <a:pt x="452347" y="2111462"/>
                  </a:lnTo>
                  <a:lnTo>
                    <a:pt x="452165" y="2111978"/>
                  </a:lnTo>
                  <a:lnTo>
                    <a:pt x="451814" y="2112544"/>
                  </a:lnTo>
                  <a:lnTo>
                    <a:pt x="451629" y="2113347"/>
                  </a:lnTo>
                  <a:lnTo>
                    <a:pt x="451039" y="2114255"/>
                  </a:lnTo>
                  <a:lnTo>
                    <a:pt x="451323" y="2114488"/>
                  </a:lnTo>
                  <a:lnTo>
                    <a:pt x="450805" y="2114478"/>
                  </a:lnTo>
                  <a:lnTo>
                    <a:pt x="450680" y="2115049"/>
                  </a:lnTo>
                  <a:lnTo>
                    <a:pt x="449939" y="2114980"/>
                  </a:lnTo>
                  <a:lnTo>
                    <a:pt x="449452" y="2115688"/>
                  </a:lnTo>
                  <a:lnTo>
                    <a:pt x="449172" y="2116112"/>
                  </a:lnTo>
                  <a:lnTo>
                    <a:pt x="448828" y="2116413"/>
                  </a:lnTo>
                  <a:lnTo>
                    <a:pt x="448545" y="2116838"/>
                  </a:lnTo>
                  <a:lnTo>
                    <a:pt x="448023" y="2117011"/>
                  </a:lnTo>
                  <a:lnTo>
                    <a:pt x="447713" y="2117253"/>
                  </a:lnTo>
                  <a:lnTo>
                    <a:pt x="447215" y="2117828"/>
                  </a:lnTo>
                  <a:lnTo>
                    <a:pt x="446871" y="2118280"/>
                  </a:lnTo>
                  <a:lnTo>
                    <a:pt x="446863" y="2118773"/>
                  </a:lnTo>
                  <a:lnTo>
                    <a:pt x="446462" y="2118827"/>
                  </a:lnTo>
                  <a:lnTo>
                    <a:pt x="446364" y="2119284"/>
                  </a:lnTo>
                  <a:lnTo>
                    <a:pt x="446629" y="2119813"/>
                  </a:lnTo>
                  <a:lnTo>
                    <a:pt x="446621" y="2120242"/>
                  </a:lnTo>
                  <a:lnTo>
                    <a:pt x="446035" y="2120475"/>
                  </a:lnTo>
                  <a:lnTo>
                    <a:pt x="445631" y="2120926"/>
                  </a:lnTo>
                  <a:lnTo>
                    <a:pt x="445075" y="2121378"/>
                  </a:lnTo>
                  <a:lnTo>
                    <a:pt x="444974" y="2121839"/>
                  </a:lnTo>
                  <a:lnTo>
                    <a:pt x="445053" y="2122606"/>
                  </a:lnTo>
                  <a:lnTo>
                    <a:pt x="445038" y="2123432"/>
                  </a:lnTo>
                  <a:lnTo>
                    <a:pt x="444512" y="2123884"/>
                  </a:lnTo>
                  <a:lnTo>
                    <a:pt x="444044" y="2124244"/>
                  </a:lnTo>
                  <a:lnTo>
                    <a:pt x="443787" y="2125129"/>
                  </a:lnTo>
                  <a:lnTo>
                    <a:pt x="443163" y="2125823"/>
                  </a:lnTo>
                  <a:lnTo>
                    <a:pt x="442971" y="2126343"/>
                  </a:lnTo>
                  <a:lnTo>
                    <a:pt x="442963" y="2126740"/>
                  </a:lnTo>
                  <a:lnTo>
                    <a:pt x="442347" y="2126946"/>
                  </a:lnTo>
                  <a:lnTo>
                    <a:pt x="441183" y="2127201"/>
                  </a:lnTo>
                  <a:lnTo>
                    <a:pt x="440782" y="2127315"/>
                  </a:lnTo>
                  <a:lnTo>
                    <a:pt x="440253" y="2127858"/>
                  </a:lnTo>
                  <a:lnTo>
                    <a:pt x="440083" y="2128716"/>
                  </a:lnTo>
                  <a:lnTo>
                    <a:pt x="439618" y="2129287"/>
                  </a:lnTo>
                  <a:lnTo>
                    <a:pt x="439180" y="2129743"/>
                  </a:lnTo>
                  <a:lnTo>
                    <a:pt x="439875" y="2130181"/>
                  </a:lnTo>
                  <a:lnTo>
                    <a:pt x="439739" y="2131171"/>
                  </a:lnTo>
                  <a:lnTo>
                    <a:pt x="439433" y="2131664"/>
                  </a:lnTo>
                  <a:lnTo>
                    <a:pt x="438881" y="2131806"/>
                  </a:lnTo>
                  <a:lnTo>
                    <a:pt x="438277" y="2132244"/>
                  </a:lnTo>
                  <a:lnTo>
                    <a:pt x="437521" y="2132728"/>
                  </a:lnTo>
                  <a:lnTo>
                    <a:pt x="436965" y="2133271"/>
                  </a:lnTo>
                  <a:lnTo>
                    <a:pt x="436463" y="2133558"/>
                  </a:lnTo>
                  <a:lnTo>
                    <a:pt x="436448" y="2134357"/>
                  </a:lnTo>
                  <a:lnTo>
                    <a:pt x="435748" y="2134398"/>
                  </a:lnTo>
                  <a:lnTo>
                    <a:pt x="435098" y="2134736"/>
                  </a:lnTo>
                  <a:lnTo>
                    <a:pt x="434399" y="2134872"/>
                  </a:lnTo>
                  <a:lnTo>
                    <a:pt x="434089" y="2135516"/>
                  </a:lnTo>
                  <a:lnTo>
                    <a:pt x="433829" y="2136109"/>
                  </a:lnTo>
                  <a:lnTo>
                    <a:pt x="433077" y="2136497"/>
                  </a:lnTo>
                  <a:lnTo>
                    <a:pt x="433757" y="2137355"/>
                  </a:lnTo>
                  <a:lnTo>
                    <a:pt x="434350" y="2137670"/>
                  </a:lnTo>
                  <a:lnTo>
                    <a:pt x="433840" y="2138209"/>
                  </a:lnTo>
                  <a:lnTo>
                    <a:pt x="433534" y="2138701"/>
                  </a:lnTo>
                  <a:lnTo>
                    <a:pt x="433315" y="2139797"/>
                  </a:lnTo>
                  <a:lnTo>
                    <a:pt x="433247" y="2140746"/>
                  </a:lnTo>
                  <a:lnTo>
                    <a:pt x="433096" y="2140842"/>
                  </a:lnTo>
                  <a:lnTo>
                    <a:pt x="433126" y="2141992"/>
                  </a:lnTo>
                  <a:lnTo>
                    <a:pt x="432676" y="2142083"/>
                  </a:lnTo>
                  <a:lnTo>
                    <a:pt x="431731" y="2142019"/>
                  </a:lnTo>
                  <a:lnTo>
                    <a:pt x="431572" y="2142663"/>
                  </a:lnTo>
                  <a:lnTo>
                    <a:pt x="431803" y="2143566"/>
                  </a:lnTo>
                  <a:lnTo>
                    <a:pt x="431248" y="2144054"/>
                  </a:lnTo>
                  <a:lnTo>
                    <a:pt x="431932" y="2144716"/>
                  </a:lnTo>
                  <a:lnTo>
                    <a:pt x="432680" y="2144780"/>
                  </a:lnTo>
                  <a:lnTo>
                    <a:pt x="433262" y="2145542"/>
                  </a:lnTo>
                  <a:lnTo>
                    <a:pt x="432347" y="2146523"/>
                  </a:lnTo>
                  <a:lnTo>
                    <a:pt x="431792" y="2147112"/>
                  </a:lnTo>
                  <a:lnTo>
                    <a:pt x="431092" y="2147249"/>
                  </a:lnTo>
                  <a:lnTo>
                    <a:pt x="430647" y="2147044"/>
                  </a:lnTo>
                  <a:lnTo>
                    <a:pt x="430488" y="2147541"/>
                  </a:lnTo>
                  <a:lnTo>
                    <a:pt x="429849" y="2147231"/>
                  </a:lnTo>
                  <a:lnTo>
                    <a:pt x="429063" y="2146514"/>
                  </a:lnTo>
                  <a:lnTo>
                    <a:pt x="428523" y="2146204"/>
                  </a:lnTo>
                  <a:lnTo>
                    <a:pt x="427215" y="2147080"/>
                  </a:lnTo>
                  <a:lnTo>
                    <a:pt x="426610" y="2147518"/>
                  </a:lnTo>
                  <a:lnTo>
                    <a:pt x="425775" y="2148239"/>
                  </a:lnTo>
                  <a:lnTo>
                    <a:pt x="425620" y="2148276"/>
                  </a:lnTo>
                  <a:lnTo>
                    <a:pt x="425541" y="2148290"/>
                  </a:lnTo>
                  <a:lnTo>
                    <a:pt x="425382" y="2148308"/>
                  </a:lnTo>
                  <a:lnTo>
                    <a:pt x="425299" y="2148312"/>
                  </a:lnTo>
                  <a:lnTo>
                    <a:pt x="425212" y="2148312"/>
                  </a:lnTo>
                  <a:lnTo>
                    <a:pt x="424879" y="2148294"/>
                  </a:lnTo>
                  <a:lnTo>
                    <a:pt x="424725" y="2148276"/>
                  </a:lnTo>
                  <a:lnTo>
                    <a:pt x="424585" y="2148294"/>
                  </a:lnTo>
                  <a:lnTo>
                    <a:pt x="424517" y="2148340"/>
                  </a:lnTo>
                  <a:lnTo>
                    <a:pt x="424456" y="2148413"/>
                  </a:lnTo>
                  <a:lnTo>
                    <a:pt x="424403" y="2148504"/>
                  </a:lnTo>
                  <a:lnTo>
                    <a:pt x="424362" y="2148600"/>
                  </a:lnTo>
                  <a:lnTo>
                    <a:pt x="424335" y="2148691"/>
                  </a:lnTo>
                  <a:lnTo>
                    <a:pt x="424324" y="2148787"/>
                  </a:lnTo>
                  <a:lnTo>
                    <a:pt x="424335" y="2148892"/>
                  </a:lnTo>
                  <a:lnTo>
                    <a:pt x="424381" y="2149106"/>
                  </a:lnTo>
                  <a:lnTo>
                    <a:pt x="424385" y="2149216"/>
                  </a:lnTo>
                  <a:lnTo>
                    <a:pt x="424369" y="2149362"/>
                  </a:lnTo>
                  <a:lnTo>
                    <a:pt x="424332" y="2149508"/>
                  </a:lnTo>
                  <a:lnTo>
                    <a:pt x="424286" y="2149659"/>
                  </a:lnTo>
                  <a:lnTo>
                    <a:pt x="424188" y="2149951"/>
                  </a:lnTo>
                  <a:lnTo>
                    <a:pt x="424078" y="2150243"/>
                  </a:lnTo>
                  <a:lnTo>
                    <a:pt x="424048" y="2150339"/>
                  </a:lnTo>
                  <a:lnTo>
                    <a:pt x="424025" y="2150439"/>
                  </a:lnTo>
                  <a:lnTo>
                    <a:pt x="424018" y="2150535"/>
                  </a:lnTo>
                  <a:lnTo>
                    <a:pt x="424022" y="2150635"/>
                  </a:lnTo>
                  <a:lnTo>
                    <a:pt x="424048" y="2150932"/>
                  </a:lnTo>
                  <a:lnTo>
                    <a:pt x="424067" y="2151092"/>
                  </a:lnTo>
                  <a:lnTo>
                    <a:pt x="424139" y="2151575"/>
                  </a:lnTo>
                  <a:lnTo>
                    <a:pt x="424158" y="2151735"/>
                  </a:lnTo>
                  <a:lnTo>
                    <a:pt x="424162" y="2151826"/>
                  </a:lnTo>
                  <a:lnTo>
                    <a:pt x="424162" y="2152014"/>
                  </a:lnTo>
                  <a:lnTo>
                    <a:pt x="424165" y="2152109"/>
                  </a:lnTo>
                  <a:lnTo>
                    <a:pt x="424180" y="2152196"/>
                  </a:lnTo>
                  <a:lnTo>
                    <a:pt x="424211" y="2152292"/>
                  </a:lnTo>
                  <a:lnTo>
                    <a:pt x="424256" y="2152383"/>
                  </a:lnTo>
                  <a:lnTo>
                    <a:pt x="424309" y="2152475"/>
                  </a:lnTo>
                  <a:lnTo>
                    <a:pt x="424354" y="2152570"/>
                  </a:lnTo>
                  <a:lnTo>
                    <a:pt x="424385" y="2152662"/>
                  </a:lnTo>
                  <a:lnTo>
                    <a:pt x="424400" y="2152789"/>
                  </a:lnTo>
                  <a:lnTo>
                    <a:pt x="424396" y="2152917"/>
                  </a:lnTo>
                  <a:lnTo>
                    <a:pt x="424373" y="2153182"/>
                  </a:lnTo>
                  <a:lnTo>
                    <a:pt x="424381" y="2153392"/>
                  </a:lnTo>
                  <a:lnTo>
                    <a:pt x="424400" y="2153552"/>
                  </a:lnTo>
                  <a:lnTo>
                    <a:pt x="424430" y="2153711"/>
                  </a:lnTo>
                  <a:lnTo>
                    <a:pt x="424479" y="2153853"/>
                  </a:lnTo>
                  <a:lnTo>
                    <a:pt x="424698" y="2154254"/>
                  </a:lnTo>
                  <a:lnTo>
                    <a:pt x="424755" y="2154396"/>
                  </a:lnTo>
                  <a:lnTo>
                    <a:pt x="424819" y="2154620"/>
                  </a:lnTo>
                  <a:lnTo>
                    <a:pt x="424842" y="2154738"/>
                  </a:lnTo>
                  <a:lnTo>
                    <a:pt x="424849" y="2154848"/>
                  </a:lnTo>
                  <a:lnTo>
                    <a:pt x="424834" y="2154953"/>
                  </a:lnTo>
                  <a:lnTo>
                    <a:pt x="424781" y="2155071"/>
                  </a:lnTo>
                  <a:lnTo>
                    <a:pt x="424691" y="2155199"/>
                  </a:lnTo>
                  <a:lnTo>
                    <a:pt x="424577" y="2155309"/>
                  </a:lnTo>
                  <a:lnTo>
                    <a:pt x="424452" y="2155395"/>
                  </a:lnTo>
                  <a:lnTo>
                    <a:pt x="424335" y="2155436"/>
                  </a:lnTo>
                  <a:lnTo>
                    <a:pt x="424264" y="2155436"/>
                  </a:lnTo>
                  <a:lnTo>
                    <a:pt x="424044" y="2155377"/>
                  </a:lnTo>
                  <a:lnTo>
                    <a:pt x="423969" y="2155368"/>
                  </a:lnTo>
                  <a:lnTo>
                    <a:pt x="423882" y="2155368"/>
                  </a:lnTo>
                  <a:lnTo>
                    <a:pt x="423791" y="2155377"/>
                  </a:lnTo>
                  <a:lnTo>
                    <a:pt x="423704" y="2155395"/>
                  </a:lnTo>
                  <a:lnTo>
                    <a:pt x="423617" y="2155418"/>
                  </a:lnTo>
                  <a:lnTo>
                    <a:pt x="423538" y="2155450"/>
                  </a:lnTo>
                  <a:lnTo>
                    <a:pt x="423428" y="2155532"/>
                  </a:lnTo>
                  <a:lnTo>
                    <a:pt x="423326" y="2155655"/>
                  </a:lnTo>
                  <a:lnTo>
                    <a:pt x="423236" y="2155783"/>
                  </a:lnTo>
                  <a:lnTo>
                    <a:pt x="423141" y="2155888"/>
                  </a:lnTo>
                  <a:lnTo>
                    <a:pt x="423039" y="2155934"/>
                  </a:lnTo>
                  <a:lnTo>
                    <a:pt x="422967" y="2155929"/>
                  </a:lnTo>
                  <a:lnTo>
                    <a:pt x="422892" y="2155902"/>
                  </a:lnTo>
                  <a:lnTo>
                    <a:pt x="422820" y="2155870"/>
                  </a:lnTo>
                  <a:lnTo>
                    <a:pt x="422744" y="2155847"/>
                  </a:lnTo>
                  <a:lnTo>
                    <a:pt x="422672" y="2155838"/>
                  </a:lnTo>
                  <a:lnTo>
                    <a:pt x="422574" y="2155865"/>
                  </a:lnTo>
                  <a:lnTo>
                    <a:pt x="422476" y="2155925"/>
                  </a:lnTo>
                  <a:lnTo>
                    <a:pt x="422378" y="2155998"/>
                  </a:lnTo>
                  <a:lnTo>
                    <a:pt x="422279" y="2156062"/>
                  </a:lnTo>
                  <a:lnTo>
                    <a:pt x="422177" y="2156103"/>
                  </a:lnTo>
                  <a:lnTo>
                    <a:pt x="422075" y="2156112"/>
                  </a:lnTo>
                  <a:lnTo>
                    <a:pt x="421970" y="2156098"/>
                  </a:lnTo>
                  <a:lnTo>
                    <a:pt x="421864" y="2156075"/>
                  </a:lnTo>
                  <a:lnTo>
                    <a:pt x="421758" y="2156062"/>
                  </a:lnTo>
                  <a:lnTo>
                    <a:pt x="421656" y="2156066"/>
                  </a:lnTo>
                  <a:lnTo>
                    <a:pt x="421531" y="2156103"/>
                  </a:lnTo>
                  <a:lnTo>
                    <a:pt x="421414" y="2156162"/>
                  </a:lnTo>
                  <a:lnTo>
                    <a:pt x="421183" y="2156322"/>
                  </a:lnTo>
                  <a:lnTo>
                    <a:pt x="421066" y="2156395"/>
                  </a:lnTo>
                  <a:lnTo>
                    <a:pt x="420382" y="2156778"/>
                  </a:lnTo>
                  <a:lnTo>
                    <a:pt x="420276" y="2156828"/>
                  </a:lnTo>
                  <a:lnTo>
                    <a:pt x="420167" y="2156869"/>
                  </a:lnTo>
                  <a:lnTo>
                    <a:pt x="420031" y="2156897"/>
                  </a:lnTo>
                  <a:lnTo>
                    <a:pt x="419887" y="2156906"/>
                  </a:lnTo>
                  <a:lnTo>
                    <a:pt x="419740" y="2156906"/>
                  </a:lnTo>
                  <a:lnTo>
                    <a:pt x="419596" y="2156920"/>
                  </a:lnTo>
                  <a:lnTo>
                    <a:pt x="419460" y="2156947"/>
                  </a:lnTo>
                  <a:lnTo>
                    <a:pt x="419279" y="2157025"/>
                  </a:lnTo>
                  <a:lnTo>
                    <a:pt x="419105" y="2157130"/>
                  </a:lnTo>
                  <a:lnTo>
                    <a:pt x="418954" y="2157253"/>
                  </a:lnTo>
                  <a:lnTo>
                    <a:pt x="418878" y="2157330"/>
                  </a:lnTo>
                  <a:lnTo>
                    <a:pt x="418810" y="2157408"/>
                  </a:lnTo>
                  <a:lnTo>
                    <a:pt x="418753" y="2157495"/>
                  </a:lnTo>
                  <a:lnTo>
                    <a:pt x="418716" y="2157581"/>
                  </a:lnTo>
                  <a:lnTo>
                    <a:pt x="418697" y="2157677"/>
                  </a:lnTo>
                  <a:lnTo>
                    <a:pt x="418704" y="2157782"/>
                  </a:lnTo>
                  <a:lnTo>
                    <a:pt x="418723" y="2157878"/>
                  </a:lnTo>
                  <a:lnTo>
                    <a:pt x="418750" y="2157969"/>
                  </a:lnTo>
                  <a:lnTo>
                    <a:pt x="418791" y="2158061"/>
                  </a:lnTo>
                  <a:lnTo>
                    <a:pt x="418856" y="2158156"/>
                  </a:lnTo>
                  <a:lnTo>
                    <a:pt x="418886" y="2158239"/>
                  </a:lnTo>
                  <a:lnTo>
                    <a:pt x="418825" y="2158307"/>
                  </a:lnTo>
                  <a:lnTo>
                    <a:pt x="418727" y="2158371"/>
                  </a:lnTo>
                  <a:lnTo>
                    <a:pt x="418633" y="2158421"/>
                  </a:lnTo>
                  <a:lnTo>
                    <a:pt x="418436" y="2158512"/>
                  </a:lnTo>
                  <a:lnTo>
                    <a:pt x="418319" y="2158595"/>
                  </a:lnTo>
                  <a:lnTo>
                    <a:pt x="418153" y="2158732"/>
                  </a:lnTo>
                  <a:lnTo>
                    <a:pt x="418085" y="2158800"/>
                  </a:lnTo>
                  <a:lnTo>
                    <a:pt x="417952" y="2158951"/>
                  </a:lnTo>
                  <a:lnTo>
                    <a:pt x="417888" y="2159005"/>
                  </a:lnTo>
                  <a:lnTo>
                    <a:pt x="417782" y="2159019"/>
                  </a:lnTo>
                  <a:lnTo>
                    <a:pt x="417703" y="2158973"/>
                  </a:lnTo>
                  <a:lnTo>
                    <a:pt x="417623" y="2158941"/>
                  </a:lnTo>
                  <a:lnTo>
                    <a:pt x="417499" y="2158969"/>
                  </a:lnTo>
                  <a:lnTo>
                    <a:pt x="417435" y="2159001"/>
                  </a:lnTo>
                  <a:lnTo>
                    <a:pt x="417321" y="2159078"/>
                  </a:lnTo>
                  <a:lnTo>
                    <a:pt x="417227" y="2159156"/>
                  </a:lnTo>
                  <a:lnTo>
                    <a:pt x="417155" y="2159247"/>
                  </a:lnTo>
                  <a:lnTo>
                    <a:pt x="417140" y="2159361"/>
                  </a:lnTo>
                  <a:lnTo>
                    <a:pt x="417178" y="2159434"/>
                  </a:lnTo>
                  <a:lnTo>
                    <a:pt x="417234" y="2159507"/>
                  </a:lnTo>
                  <a:lnTo>
                    <a:pt x="417287" y="2159590"/>
                  </a:lnTo>
                  <a:lnTo>
                    <a:pt x="417329" y="2159667"/>
                  </a:lnTo>
                  <a:lnTo>
                    <a:pt x="417363" y="2159772"/>
                  </a:lnTo>
                  <a:lnTo>
                    <a:pt x="417393" y="2159886"/>
                  </a:lnTo>
                  <a:lnTo>
                    <a:pt x="417412" y="2160000"/>
                  </a:lnTo>
                  <a:lnTo>
                    <a:pt x="417438" y="2160233"/>
                  </a:lnTo>
                  <a:lnTo>
                    <a:pt x="417461" y="2160397"/>
                  </a:lnTo>
                  <a:lnTo>
                    <a:pt x="417469" y="2160562"/>
                  </a:lnTo>
                  <a:lnTo>
                    <a:pt x="417423" y="2160703"/>
                  </a:lnTo>
                  <a:lnTo>
                    <a:pt x="417378" y="2160767"/>
                  </a:lnTo>
                  <a:lnTo>
                    <a:pt x="417325" y="2160831"/>
                  </a:lnTo>
                  <a:lnTo>
                    <a:pt x="417204" y="2160936"/>
                  </a:lnTo>
                  <a:lnTo>
                    <a:pt x="417121" y="2160995"/>
                  </a:lnTo>
                  <a:lnTo>
                    <a:pt x="417026" y="2161041"/>
                  </a:lnTo>
                  <a:lnTo>
                    <a:pt x="416822" y="2161118"/>
                  </a:lnTo>
                  <a:lnTo>
                    <a:pt x="416558" y="2161196"/>
                  </a:lnTo>
                  <a:lnTo>
                    <a:pt x="416395" y="2161223"/>
                  </a:lnTo>
                  <a:lnTo>
                    <a:pt x="416316" y="2161223"/>
                  </a:lnTo>
                  <a:lnTo>
                    <a:pt x="416233" y="2161210"/>
                  </a:lnTo>
                  <a:lnTo>
                    <a:pt x="416153" y="2161182"/>
                  </a:lnTo>
                  <a:lnTo>
                    <a:pt x="415915" y="2161073"/>
                  </a:lnTo>
                  <a:lnTo>
                    <a:pt x="415772" y="2161000"/>
                  </a:lnTo>
                  <a:lnTo>
                    <a:pt x="415632" y="2160918"/>
                  </a:lnTo>
                  <a:lnTo>
                    <a:pt x="415556" y="2160886"/>
                  </a:lnTo>
                  <a:lnTo>
                    <a:pt x="415360" y="2160813"/>
                  </a:lnTo>
                  <a:lnTo>
                    <a:pt x="415261" y="2160785"/>
                  </a:lnTo>
                  <a:lnTo>
                    <a:pt x="415159" y="2160762"/>
                  </a:lnTo>
                  <a:lnTo>
                    <a:pt x="415057" y="2160753"/>
                  </a:lnTo>
                  <a:lnTo>
                    <a:pt x="414937" y="2160767"/>
                  </a:lnTo>
                  <a:lnTo>
                    <a:pt x="414816" y="2160799"/>
                  </a:lnTo>
                  <a:lnTo>
                    <a:pt x="414574" y="2160886"/>
                  </a:lnTo>
                  <a:lnTo>
                    <a:pt x="414449" y="2160927"/>
                  </a:lnTo>
                  <a:lnTo>
                    <a:pt x="414109" y="2160995"/>
                  </a:lnTo>
                  <a:lnTo>
                    <a:pt x="413995" y="2161023"/>
                  </a:lnTo>
                  <a:lnTo>
                    <a:pt x="413886" y="2161054"/>
                  </a:lnTo>
                  <a:lnTo>
                    <a:pt x="413807" y="2161091"/>
                  </a:lnTo>
                  <a:lnTo>
                    <a:pt x="413678" y="2161132"/>
                  </a:lnTo>
                  <a:lnTo>
                    <a:pt x="413421" y="2161205"/>
                  </a:lnTo>
                  <a:lnTo>
                    <a:pt x="413160" y="2161260"/>
                  </a:lnTo>
                  <a:lnTo>
                    <a:pt x="413058" y="2161274"/>
                  </a:lnTo>
                  <a:lnTo>
                    <a:pt x="412850" y="2161292"/>
                  </a:lnTo>
                  <a:lnTo>
                    <a:pt x="412646" y="2161324"/>
                  </a:lnTo>
                  <a:lnTo>
                    <a:pt x="412567" y="2161347"/>
                  </a:lnTo>
                  <a:lnTo>
                    <a:pt x="412336" y="2161429"/>
                  </a:lnTo>
                  <a:lnTo>
                    <a:pt x="412261" y="2161447"/>
                  </a:lnTo>
                  <a:lnTo>
                    <a:pt x="412170" y="2161452"/>
                  </a:lnTo>
                  <a:lnTo>
                    <a:pt x="411985" y="2161442"/>
                  </a:lnTo>
                  <a:lnTo>
                    <a:pt x="411894" y="2161433"/>
                  </a:lnTo>
                  <a:lnTo>
                    <a:pt x="411800" y="2161438"/>
                  </a:lnTo>
                  <a:lnTo>
                    <a:pt x="411592" y="2161456"/>
                  </a:lnTo>
                  <a:lnTo>
                    <a:pt x="411490" y="2161470"/>
                  </a:lnTo>
                  <a:lnTo>
                    <a:pt x="411392" y="2161497"/>
                  </a:lnTo>
                  <a:lnTo>
                    <a:pt x="411248" y="2161579"/>
                  </a:lnTo>
                  <a:lnTo>
                    <a:pt x="411150" y="2161689"/>
                  </a:lnTo>
                  <a:lnTo>
                    <a:pt x="411063" y="2161812"/>
                  </a:lnTo>
                  <a:lnTo>
                    <a:pt x="411002" y="2161926"/>
                  </a:lnTo>
                  <a:lnTo>
                    <a:pt x="410957" y="2162059"/>
                  </a:lnTo>
                  <a:lnTo>
                    <a:pt x="410923" y="2162196"/>
                  </a:lnTo>
                  <a:lnTo>
                    <a:pt x="410866" y="2162469"/>
                  </a:lnTo>
                  <a:lnTo>
                    <a:pt x="410832" y="2162579"/>
                  </a:lnTo>
                  <a:lnTo>
                    <a:pt x="410806" y="2162688"/>
                  </a:lnTo>
                  <a:lnTo>
                    <a:pt x="410832" y="2162807"/>
                  </a:lnTo>
                  <a:lnTo>
                    <a:pt x="410881" y="2162871"/>
                  </a:lnTo>
                  <a:lnTo>
                    <a:pt x="410942" y="2162930"/>
                  </a:lnTo>
                  <a:lnTo>
                    <a:pt x="410995" y="2162994"/>
                  </a:lnTo>
                  <a:lnTo>
                    <a:pt x="411017" y="2163136"/>
                  </a:lnTo>
                  <a:lnTo>
                    <a:pt x="410995" y="2163213"/>
                  </a:lnTo>
                  <a:lnTo>
                    <a:pt x="410953" y="2163295"/>
                  </a:lnTo>
                  <a:lnTo>
                    <a:pt x="410885" y="2163460"/>
                  </a:lnTo>
                  <a:lnTo>
                    <a:pt x="410851" y="2163565"/>
                  </a:lnTo>
                  <a:lnTo>
                    <a:pt x="410825" y="2163670"/>
                  </a:lnTo>
                  <a:lnTo>
                    <a:pt x="410847" y="2163775"/>
                  </a:lnTo>
                  <a:lnTo>
                    <a:pt x="410931" y="2163875"/>
                  </a:lnTo>
                  <a:lnTo>
                    <a:pt x="411006" y="2163980"/>
                  </a:lnTo>
                </a:path>
              </a:pathLst>
            </a:custGeom>
            <a:ln w="13550" cap="flat">
              <a:solidFill>
                <a:srgbClr val="6A737B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" name="rc172"/>
            <p:cNvSpPr/>
            <p:nvPr/>
          </p:nvSpPr>
          <p:spPr>
            <a:xfrm>
              <a:off x="7525453" y="3883452"/>
              <a:ext cx="1380315" cy="212103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pic>
          <p:nvPicPr>
            <p:cNvPr id="173" name="pic17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597453" y="4256085"/>
              <a:ext cx="335280" cy="1676400"/>
            </a:xfrm>
            <a:prstGeom prst="rect">
              <a:avLst/>
            </a:prstGeom>
          </p:spPr>
        </p:pic>
        <p:sp>
          <p:nvSpPr>
            <p:cNvPr id="174" name="tx174"/>
            <p:cNvSpPr/>
            <p:nvPr/>
          </p:nvSpPr>
          <p:spPr>
            <a:xfrm>
              <a:off x="8032944" y="5805445"/>
              <a:ext cx="126913" cy="17145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0</a:t>
              </a:r>
            </a:p>
          </p:txBody>
        </p:sp>
        <p:sp>
          <p:nvSpPr>
            <p:cNvPr id="175" name="tx175"/>
            <p:cNvSpPr/>
            <p:nvPr/>
          </p:nvSpPr>
          <p:spPr>
            <a:xfrm>
              <a:off x="8032944" y="5430721"/>
              <a:ext cx="507652" cy="17145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2000</a:t>
              </a:r>
            </a:p>
          </p:txBody>
        </p:sp>
        <p:sp>
          <p:nvSpPr>
            <p:cNvPr id="176" name="tx176"/>
            <p:cNvSpPr/>
            <p:nvPr/>
          </p:nvSpPr>
          <p:spPr>
            <a:xfrm>
              <a:off x="8032944" y="5055996"/>
              <a:ext cx="507652" cy="17145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4000</a:t>
              </a:r>
            </a:p>
          </p:txBody>
        </p:sp>
        <p:sp>
          <p:nvSpPr>
            <p:cNvPr id="177" name="tx177"/>
            <p:cNvSpPr/>
            <p:nvPr/>
          </p:nvSpPr>
          <p:spPr>
            <a:xfrm>
              <a:off x="8032944" y="4681271"/>
              <a:ext cx="507652" cy="17145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6000</a:t>
              </a:r>
            </a:p>
          </p:txBody>
        </p:sp>
        <p:sp>
          <p:nvSpPr>
            <p:cNvPr id="178" name="tx178"/>
            <p:cNvSpPr/>
            <p:nvPr/>
          </p:nvSpPr>
          <p:spPr>
            <a:xfrm>
              <a:off x="8032944" y="4306547"/>
              <a:ext cx="507652" cy="17145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8000</a:t>
              </a:r>
            </a:p>
          </p:txBody>
        </p:sp>
        <p:sp>
          <p:nvSpPr>
            <p:cNvPr id="179" name="tx179"/>
            <p:cNvSpPr/>
            <p:nvPr/>
          </p:nvSpPr>
          <p:spPr>
            <a:xfrm>
              <a:off x="7597453" y="3912987"/>
              <a:ext cx="1236315" cy="22899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People/km²</a:t>
              </a:r>
            </a:p>
          </p:txBody>
        </p:sp>
        <p:sp>
          <p:nvSpPr>
            <p:cNvPr id="180" name="pl180"/>
            <p:cNvSpPr/>
            <p:nvPr/>
          </p:nvSpPr>
          <p:spPr>
            <a:xfrm>
              <a:off x="7597453" y="5890575"/>
              <a:ext cx="67056" cy="0"/>
            </a:xfrm>
            <a:custGeom>
              <a:avLst/>
              <a:gdLst/>
              <a:ahLst/>
              <a:cxnLst/>
              <a:rect l="0" t="0" r="0" b="0"/>
              <a:pathLst>
                <a:path w="67056">
                  <a:moveTo>
                    <a:pt x="0" y="0"/>
                  </a:moveTo>
                  <a:lnTo>
                    <a:pt x="67056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" name="pl181"/>
            <p:cNvSpPr/>
            <p:nvPr/>
          </p:nvSpPr>
          <p:spPr>
            <a:xfrm>
              <a:off x="7597453" y="5515850"/>
              <a:ext cx="67056" cy="0"/>
            </a:xfrm>
            <a:custGeom>
              <a:avLst/>
              <a:gdLst/>
              <a:ahLst/>
              <a:cxnLst/>
              <a:rect l="0" t="0" r="0" b="0"/>
              <a:pathLst>
                <a:path w="67056">
                  <a:moveTo>
                    <a:pt x="0" y="0"/>
                  </a:moveTo>
                  <a:lnTo>
                    <a:pt x="67056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" name="pl182"/>
            <p:cNvSpPr/>
            <p:nvPr/>
          </p:nvSpPr>
          <p:spPr>
            <a:xfrm>
              <a:off x="7597453" y="5141126"/>
              <a:ext cx="67056" cy="0"/>
            </a:xfrm>
            <a:custGeom>
              <a:avLst/>
              <a:gdLst/>
              <a:ahLst/>
              <a:cxnLst/>
              <a:rect l="0" t="0" r="0" b="0"/>
              <a:pathLst>
                <a:path w="67056">
                  <a:moveTo>
                    <a:pt x="0" y="0"/>
                  </a:moveTo>
                  <a:lnTo>
                    <a:pt x="67056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" name="pl183"/>
            <p:cNvSpPr/>
            <p:nvPr/>
          </p:nvSpPr>
          <p:spPr>
            <a:xfrm>
              <a:off x="7597453" y="4766401"/>
              <a:ext cx="67056" cy="0"/>
            </a:xfrm>
            <a:custGeom>
              <a:avLst/>
              <a:gdLst/>
              <a:ahLst/>
              <a:cxnLst/>
              <a:rect l="0" t="0" r="0" b="0"/>
              <a:pathLst>
                <a:path w="67056">
                  <a:moveTo>
                    <a:pt x="0" y="0"/>
                  </a:moveTo>
                  <a:lnTo>
                    <a:pt x="67056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" name="pl184"/>
            <p:cNvSpPr/>
            <p:nvPr/>
          </p:nvSpPr>
          <p:spPr>
            <a:xfrm>
              <a:off x="7597453" y="4391676"/>
              <a:ext cx="67056" cy="0"/>
            </a:xfrm>
            <a:custGeom>
              <a:avLst/>
              <a:gdLst/>
              <a:ahLst/>
              <a:cxnLst/>
              <a:rect l="0" t="0" r="0" b="0"/>
              <a:pathLst>
                <a:path w="67056">
                  <a:moveTo>
                    <a:pt x="0" y="0"/>
                  </a:moveTo>
                  <a:lnTo>
                    <a:pt x="67056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" name="pl185"/>
            <p:cNvSpPr/>
            <p:nvPr/>
          </p:nvSpPr>
          <p:spPr>
            <a:xfrm>
              <a:off x="7865677" y="5890575"/>
              <a:ext cx="67055" cy="0"/>
            </a:xfrm>
            <a:custGeom>
              <a:avLst/>
              <a:gdLst/>
              <a:ahLst/>
              <a:cxnLst/>
              <a:rect l="0" t="0" r="0" b="0"/>
              <a:pathLst>
                <a:path w="67055">
                  <a:moveTo>
                    <a:pt x="0" y="0"/>
                  </a:moveTo>
                  <a:lnTo>
                    <a:pt x="67055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" name="pl186"/>
            <p:cNvSpPr/>
            <p:nvPr/>
          </p:nvSpPr>
          <p:spPr>
            <a:xfrm>
              <a:off x="7865677" y="5515850"/>
              <a:ext cx="67055" cy="0"/>
            </a:xfrm>
            <a:custGeom>
              <a:avLst/>
              <a:gdLst/>
              <a:ahLst/>
              <a:cxnLst/>
              <a:rect l="0" t="0" r="0" b="0"/>
              <a:pathLst>
                <a:path w="67055">
                  <a:moveTo>
                    <a:pt x="0" y="0"/>
                  </a:moveTo>
                  <a:lnTo>
                    <a:pt x="67055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" name="pl187"/>
            <p:cNvSpPr/>
            <p:nvPr/>
          </p:nvSpPr>
          <p:spPr>
            <a:xfrm>
              <a:off x="7865677" y="5141126"/>
              <a:ext cx="67055" cy="0"/>
            </a:xfrm>
            <a:custGeom>
              <a:avLst/>
              <a:gdLst/>
              <a:ahLst/>
              <a:cxnLst/>
              <a:rect l="0" t="0" r="0" b="0"/>
              <a:pathLst>
                <a:path w="67055">
                  <a:moveTo>
                    <a:pt x="0" y="0"/>
                  </a:moveTo>
                  <a:lnTo>
                    <a:pt x="67055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" name="pl188"/>
            <p:cNvSpPr/>
            <p:nvPr/>
          </p:nvSpPr>
          <p:spPr>
            <a:xfrm>
              <a:off x="7865677" y="4766401"/>
              <a:ext cx="67055" cy="0"/>
            </a:xfrm>
            <a:custGeom>
              <a:avLst/>
              <a:gdLst/>
              <a:ahLst/>
              <a:cxnLst/>
              <a:rect l="0" t="0" r="0" b="0"/>
              <a:pathLst>
                <a:path w="67055">
                  <a:moveTo>
                    <a:pt x="0" y="0"/>
                  </a:moveTo>
                  <a:lnTo>
                    <a:pt x="67055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" name="pl189"/>
            <p:cNvSpPr/>
            <p:nvPr/>
          </p:nvSpPr>
          <p:spPr>
            <a:xfrm>
              <a:off x="7865677" y="4391676"/>
              <a:ext cx="67055" cy="0"/>
            </a:xfrm>
            <a:custGeom>
              <a:avLst/>
              <a:gdLst/>
              <a:ahLst/>
              <a:cxnLst/>
              <a:rect l="0" t="0" r="0" b="0"/>
              <a:pathLst>
                <a:path w="67055">
                  <a:moveTo>
                    <a:pt x="0" y="0"/>
                  </a:moveTo>
                  <a:lnTo>
                    <a:pt x="67055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xmlns="" id="{923A650B-3DFB-47D9-B147-54159F7997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7700" y="241120"/>
            <a:ext cx="6381750" cy="553998"/>
          </a:xfrm>
        </p:spPr>
        <p:txBody>
          <a:bodyPr/>
          <a:lstStyle/>
          <a:p>
            <a:r>
              <a:rPr lang="en-AU" dirty="0"/>
              <a:t>Sydney population is much denser in inner and middle areas than Melbourne’s</a:t>
            </a:r>
          </a:p>
        </p:txBody>
      </p:sp>
      <p:sp>
        <p:nvSpPr>
          <p:cNvPr id="190" name="Text Placeholder 189">
            <a:extLst>
              <a:ext uri="{FF2B5EF4-FFF2-40B4-BE49-F238E27FC236}">
                <a16:creationId xmlns:a16="http://schemas.microsoft.com/office/drawing/2014/main" xmlns="" id="{76F1D8B0-0A1A-4F82-8A05-C3C4CCF4583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AU" dirty="0"/>
              <a:t>2016 population density, by SA3</a:t>
            </a:r>
          </a:p>
        </p:txBody>
      </p:sp>
      <p:sp>
        <p:nvSpPr>
          <p:cNvPr id="191" name="Text Placeholder 190">
            <a:extLst>
              <a:ext uri="{FF2B5EF4-FFF2-40B4-BE49-F238E27FC236}">
                <a16:creationId xmlns:a16="http://schemas.microsoft.com/office/drawing/2014/main" xmlns="" id="{C9552C99-FCE8-432F-8569-1A893443A9C1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endParaRPr lang="en-A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p2"/>
          <p:cNvGrpSpPr/>
          <p:nvPr/>
        </p:nvGrpSpPr>
        <p:grpSpPr>
          <a:xfrm>
            <a:off x="914400" y="1828800"/>
            <a:ext cx="8105241" cy="5303520"/>
            <a:chOff x="914400" y="1828800"/>
            <a:chExt cx="8105241" cy="5303520"/>
          </a:xfrm>
        </p:grpSpPr>
        <p:sp>
          <p:nvSpPr>
            <p:cNvPr id="4" name="pg4"/>
            <p:cNvSpPr/>
            <p:nvPr/>
          </p:nvSpPr>
          <p:spPr>
            <a:xfrm>
              <a:off x="1085209" y="3034873"/>
              <a:ext cx="139453" cy="1370825"/>
            </a:xfrm>
            <a:custGeom>
              <a:avLst/>
              <a:gdLst/>
              <a:ahLst/>
              <a:cxnLst/>
              <a:rect l="0" t="0" r="0" b="0"/>
              <a:pathLst>
                <a:path w="139453" h="1370825">
                  <a:moveTo>
                    <a:pt x="60918" y="0"/>
                  </a:moveTo>
                  <a:lnTo>
                    <a:pt x="77098" y="20191"/>
                  </a:lnTo>
                  <a:lnTo>
                    <a:pt x="77272" y="20397"/>
                  </a:lnTo>
                  <a:lnTo>
                    <a:pt x="77422" y="20655"/>
                  </a:lnTo>
                  <a:lnTo>
                    <a:pt x="77416" y="21898"/>
                  </a:lnTo>
                  <a:lnTo>
                    <a:pt x="76217" y="26271"/>
                  </a:lnTo>
                  <a:lnTo>
                    <a:pt x="76157" y="27782"/>
                  </a:lnTo>
                  <a:lnTo>
                    <a:pt x="76046" y="28757"/>
                  </a:lnTo>
                  <a:lnTo>
                    <a:pt x="76250" y="30919"/>
                  </a:lnTo>
                  <a:lnTo>
                    <a:pt x="76031" y="31943"/>
                  </a:lnTo>
                  <a:lnTo>
                    <a:pt x="75800" y="35132"/>
                  </a:lnTo>
                  <a:lnTo>
                    <a:pt x="76490" y="37082"/>
                  </a:lnTo>
                  <a:lnTo>
                    <a:pt x="76748" y="38703"/>
                  </a:lnTo>
                  <a:lnTo>
                    <a:pt x="76295" y="44164"/>
                  </a:lnTo>
                  <a:lnTo>
                    <a:pt x="75636" y="47671"/>
                  </a:lnTo>
                  <a:lnTo>
                    <a:pt x="74665" y="49451"/>
                  </a:lnTo>
                  <a:lnTo>
                    <a:pt x="74119" y="51666"/>
                  </a:lnTo>
                  <a:lnTo>
                    <a:pt x="72495" y="55604"/>
                  </a:lnTo>
                  <a:lnTo>
                    <a:pt x="72743" y="59822"/>
                  </a:lnTo>
                  <a:lnTo>
                    <a:pt x="72953" y="60528"/>
                  </a:lnTo>
                  <a:lnTo>
                    <a:pt x="73700" y="61450"/>
                  </a:lnTo>
                  <a:lnTo>
                    <a:pt x="74071" y="62206"/>
                  </a:lnTo>
                  <a:lnTo>
                    <a:pt x="74056" y="64803"/>
                  </a:lnTo>
                  <a:lnTo>
                    <a:pt x="74425" y="66156"/>
                  </a:lnTo>
                  <a:lnTo>
                    <a:pt x="74365" y="67883"/>
                  </a:lnTo>
                  <a:lnTo>
                    <a:pt x="75106" y="69780"/>
                  </a:lnTo>
                  <a:lnTo>
                    <a:pt x="75094" y="72271"/>
                  </a:lnTo>
                  <a:lnTo>
                    <a:pt x="74386" y="74750"/>
                  </a:lnTo>
                  <a:lnTo>
                    <a:pt x="74164" y="74985"/>
                  </a:lnTo>
                  <a:lnTo>
                    <a:pt x="73682" y="76531"/>
                  </a:lnTo>
                  <a:lnTo>
                    <a:pt x="73676" y="77993"/>
                  </a:lnTo>
                  <a:lnTo>
                    <a:pt x="73187" y="79448"/>
                  </a:lnTo>
                  <a:lnTo>
                    <a:pt x="73238" y="80046"/>
                  </a:lnTo>
                  <a:lnTo>
                    <a:pt x="73181" y="80749"/>
                  </a:lnTo>
                  <a:lnTo>
                    <a:pt x="72528" y="82691"/>
                  </a:lnTo>
                  <a:lnTo>
                    <a:pt x="71506" y="84199"/>
                  </a:lnTo>
                  <a:lnTo>
                    <a:pt x="71074" y="84468"/>
                  </a:lnTo>
                  <a:lnTo>
                    <a:pt x="69671" y="86569"/>
                  </a:lnTo>
                  <a:lnTo>
                    <a:pt x="68862" y="88728"/>
                  </a:lnTo>
                  <a:lnTo>
                    <a:pt x="68313" y="90943"/>
                  </a:lnTo>
                  <a:lnTo>
                    <a:pt x="66704" y="92126"/>
                  </a:lnTo>
                  <a:lnTo>
                    <a:pt x="65202" y="92787"/>
                  </a:lnTo>
                  <a:lnTo>
                    <a:pt x="64770" y="93150"/>
                  </a:lnTo>
                  <a:lnTo>
                    <a:pt x="64450" y="93543"/>
                  </a:lnTo>
                  <a:lnTo>
                    <a:pt x="63910" y="94329"/>
                  </a:lnTo>
                  <a:lnTo>
                    <a:pt x="63095" y="96918"/>
                  </a:lnTo>
                  <a:lnTo>
                    <a:pt x="62663" y="97727"/>
                  </a:lnTo>
                  <a:lnTo>
                    <a:pt x="61962" y="98536"/>
                  </a:lnTo>
                  <a:lnTo>
                    <a:pt x="60943" y="98854"/>
                  </a:lnTo>
                  <a:lnTo>
                    <a:pt x="58374" y="98517"/>
                  </a:lnTo>
                  <a:lnTo>
                    <a:pt x="57568" y="98620"/>
                  </a:lnTo>
                  <a:lnTo>
                    <a:pt x="57086" y="99429"/>
                  </a:lnTo>
                  <a:lnTo>
                    <a:pt x="56425" y="103053"/>
                  </a:lnTo>
                  <a:lnTo>
                    <a:pt x="56459" y="107102"/>
                  </a:lnTo>
                  <a:lnTo>
                    <a:pt x="57086" y="110296"/>
                  </a:lnTo>
                  <a:lnTo>
                    <a:pt x="57025" y="112084"/>
                  </a:lnTo>
                  <a:lnTo>
                    <a:pt x="56528" y="114836"/>
                  </a:lnTo>
                  <a:lnTo>
                    <a:pt x="56576" y="116295"/>
                  </a:lnTo>
                  <a:lnTo>
                    <a:pt x="57211" y="117648"/>
                  </a:lnTo>
                  <a:lnTo>
                    <a:pt x="60728" y="121667"/>
                  </a:lnTo>
                  <a:lnTo>
                    <a:pt x="61310" y="123076"/>
                  </a:lnTo>
                  <a:lnTo>
                    <a:pt x="61249" y="124574"/>
                  </a:lnTo>
                  <a:lnTo>
                    <a:pt x="61087" y="124808"/>
                  </a:lnTo>
                  <a:lnTo>
                    <a:pt x="60758" y="126316"/>
                  </a:lnTo>
                  <a:lnTo>
                    <a:pt x="60808" y="127136"/>
                  </a:lnTo>
                  <a:lnTo>
                    <a:pt x="60968" y="127507"/>
                  </a:lnTo>
                  <a:lnTo>
                    <a:pt x="61552" y="127998"/>
                  </a:lnTo>
                  <a:lnTo>
                    <a:pt x="62409" y="128218"/>
                  </a:lnTo>
                  <a:lnTo>
                    <a:pt x="64547" y="129148"/>
                  </a:lnTo>
                  <a:lnTo>
                    <a:pt x="65023" y="129855"/>
                  </a:lnTo>
                  <a:lnTo>
                    <a:pt x="65021" y="130664"/>
                  </a:lnTo>
                  <a:lnTo>
                    <a:pt x="64535" y="131635"/>
                  </a:lnTo>
                  <a:lnTo>
                    <a:pt x="63623" y="132175"/>
                  </a:lnTo>
                  <a:lnTo>
                    <a:pt x="61855" y="132164"/>
                  </a:lnTo>
                  <a:lnTo>
                    <a:pt x="59400" y="130421"/>
                  </a:lnTo>
                  <a:lnTo>
                    <a:pt x="58543" y="130202"/>
                  </a:lnTo>
                  <a:lnTo>
                    <a:pt x="58327" y="130308"/>
                  </a:lnTo>
                  <a:lnTo>
                    <a:pt x="58116" y="130421"/>
                  </a:lnTo>
                  <a:lnTo>
                    <a:pt x="58180" y="130974"/>
                  </a:lnTo>
                  <a:lnTo>
                    <a:pt x="58219" y="131280"/>
                  </a:lnTo>
                  <a:lnTo>
                    <a:pt x="59178" y="132312"/>
                  </a:lnTo>
                  <a:lnTo>
                    <a:pt x="59706" y="133449"/>
                  </a:lnTo>
                  <a:lnTo>
                    <a:pt x="59544" y="133828"/>
                  </a:lnTo>
                  <a:lnTo>
                    <a:pt x="59223" y="134043"/>
                  </a:lnTo>
                  <a:lnTo>
                    <a:pt x="56968" y="134629"/>
                  </a:lnTo>
                  <a:lnTo>
                    <a:pt x="56594" y="134897"/>
                  </a:lnTo>
                  <a:lnTo>
                    <a:pt x="56486" y="135328"/>
                  </a:lnTo>
                  <a:lnTo>
                    <a:pt x="56858" y="135706"/>
                  </a:lnTo>
                  <a:lnTo>
                    <a:pt x="57928" y="135820"/>
                  </a:lnTo>
                  <a:lnTo>
                    <a:pt x="60015" y="136425"/>
                  </a:lnTo>
                  <a:lnTo>
                    <a:pt x="60494" y="136859"/>
                  </a:lnTo>
                  <a:lnTo>
                    <a:pt x="60383" y="137347"/>
                  </a:lnTo>
                  <a:lnTo>
                    <a:pt x="60116" y="137615"/>
                  </a:lnTo>
                  <a:lnTo>
                    <a:pt x="59472" y="137937"/>
                  </a:lnTo>
                  <a:lnTo>
                    <a:pt x="58506" y="138095"/>
                  </a:lnTo>
                  <a:lnTo>
                    <a:pt x="57329" y="137872"/>
                  </a:lnTo>
                  <a:lnTo>
                    <a:pt x="56049" y="137324"/>
                  </a:lnTo>
                  <a:lnTo>
                    <a:pt x="54247" y="137048"/>
                  </a:lnTo>
                  <a:lnTo>
                    <a:pt x="54014" y="136829"/>
                  </a:lnTo>
                  <a:lnTo>
                    <a:pt x="53264" y="136772"/>
                  </a:lnTo>
                  <a:lnTo>
                    <a:pt x="52835" y="137316"/>
                  </a:lnTo>
                  <a:lnTo>
                    <a:pt x="53093" y="138988"/>
                  </a:lnTo>
                  <a:lnTo>
                    <a:pt x="52769" y="139797"/>
                  </a:lnTo>
                  <a:lnTo>
                    <a:pt x="52287" y="140175"/>
                  </a:lnTo>
                  <a:lnTo>
                    <a:pt x="51105" y="140227"/>
                  </a:lnTo>
                  <a:lnTo>
                    <a:pt x="50515" y="140436"/>
                  </a:lnTo>
                  <a:lnTo>
                    <a:pt x="49706" y="141350"/>
                  </a:lnTo>
                  <a:lnTo>
                    <a:pt x="49810" y="141838"/>
                  </a:lnTo>
                  <a:lnTo>
                    <a:pt x="50773" y="142602"/>
                  </a:lnTo>
                  <a:lnTo>
                    <a:pt x="51303" y="143414"/>
                  </a:lnTo>
                  <a:lnTo>
                    <a:pt x="51621" y="144443"/>
                  </a:lnTo>
                  <a:lnTo>
                    <a:pt x="51618" y="144885"/>
                  </a:lnTo>
                  <a:lnTo>
                    <a:pt x="51510" y="145271"/>
                  </a:lnTo>
                  <a:lnTo>
                    <a:pt x="51348" y="145524"/>
                  </a:lnTo>
                  <a:lnTo>
                    <a:pt x="51109" y="145637"/>
                  </a:lnTo>
                  <a:lnTo>
                    <a:pt x="50920" y="145664"/>
                  </a:lnTo>
                  <a:lnTo>
                    <a:pt x="50596" y="145630"/>
                  </a:lnTo>
                  <a:lnTo>
                    <a:pt x="48780" y="144537"/>
                  </a:lnTo>
                  <a:lnTo>
                    <a:pt x="47760" y="144424"/>
                  </a:lnTo>
                  <a:lnTo>
                    <a:pt x="46687" y="144745"/>
                  </a:lnTo>
                  <a:lnTo>
                    <a:pt x="46306" y="145607"/>
                  </a:lnTo>
                  <a:lnTo>
                    <a:pt x="45123" y="146465"/>
                  </a:lnTo>
                  <a:lnTo>
                    <a:pt x="44310" y="148246"/>
                  </a:lnTo>
                  <a:lnTo>
                    <a:pt x="43501" y="149648"/>
                  </a:lnTo>
                  <a:lnTo>
                    <a:pt x="43177" y="149917"/>
                  </a:lnTo>
                  <a:lnTo>
                    <a:pt x="41882" y="151750"/>
                  </a:lnTo>
                  <a:lnTo>
                    <a:pt x="41115" y="155100"/>
                  </a:lnTo>
                  <a:lnTo>
                    <a:pt x="41111" y="155531"/>
                  </a:lnTo>
                  <a:lnTo>
                    <a:pt x="41378" y="156128"/>
                  </a:lnTo>
                  <a:lnTo>
                    <a:pt x="42818" y="157973"/>
                  </a:lnTo>
                  <a:lnTo>
                    <a:pt x="42814" y="158571"/>
                  </a:lnTo>
                  <a:lnTo>
                    <a:pt x="42275" y="159108"/>
                  </a:lnTo>
                  <a:lnTo>
                    <a:pt x="41093" y="159640"/>
                  </a:lnTo>
                  <a:lnTo>
                    <a:pt x="40823" y="159966"/>
                  </a:lnTo>
                  <a:lnTo>
                    <a:pt x="40821" y="160506"/>
                  </a:lnTo>
                  <a:lnTo>
                    <a:pt x="41354" y="161209"/>
                  </a:lnTo>
                  <a:lnTo>
                    <a:pt x="43924" y="161708"/>
                  </a:lnTo>
                  <a:lnTo>
                    <a:pt x="45101" y="162204"/>
                  </a:lnTo>
                  <a:lnTo>
                    <a:pt x="46441" y="162208"/>
                  </a:lnTo>
                  <a:lnTo>
                    <a:pt x="46870" y="162374"/>
                  </a:lnTo>
                  <a:lnTo>
                    <a:pt x="47244" y="162809"/>
                  </a:lnTo>
                  <a:lnTo>
                    <a:pt x="47296" y="163296"/>
                  </a:lnTo>
                  <a:lnTo>
                    <a:pt x="47077" y="163890"/>
                  </a:lnTo>
                  <a:lnTo>
                    <a:pt x="45785" y="165186"/>
                  </a:lnTo>
                  <a:lnTo>
                    <a:pt x="45351" y="166426"/>
                  </a:lnTo>
                  <a:lnTo>
                    <a:pt x="45398" y="167342"/>
                  </a:lnTo>
                  <a:lnTo>
                    <a:pt x="45630" y="167353"/>
                  </a:lnTo>
                  <a:lnTo>
                    <a:pt x="45890" y="169652"/>
                  </a:lnTo>
                  <a:lnTo>
                    <a:pt x="46363" y="171134"/>
                  </a:lnTo>
                  <a:lnTo>
                    <a:pt x="46186" y="172559"/>
                  </a:lnTo>
                  <a:lnTo>
                    <a:pt x="45680" y="173973"/>
                  </a:lnTo>
                  <a:lnTo>
                    <a:pt x="45761" y="175039"/>
                  </a:lnTo>
                  <a:lnTo>
                    <a:pt x="46651" y="175841"/>
                  </a:lnTo>
                  <a:lnTo>
                    <a:pt x="46669" y="177319"/>
                  </a:lnTo>
                  <a:lnTo>
                    <a:pt x="46273" y="178075"/>
                  </a:lnTo>
                  <a:lnTo>
                    <a:pt x="45683" y="179406"/>
                  </a:lnTo>
                  <a:lnTo>
                    <a:pt x="44969" y="180518"/>
                  </a:lnTo>
                  <a:lnTo>
                    <a:pt x="43914" y="181047"/>
                  </a:lnTo>
                  <a:lnTo>
                    <a:pt x="42451" y="181584"/>
                  </a:lnTo>
                  <a:lnTo>
                    <a:pt x="41456" y="182590"/>
                  </a:lnTo>
                  <a:lnTo>
                    <a:pt x="40668" y="184008"/>
                  </a:lnTo>
                  <a:lnTo>
                    <a:pt x="39828" y="185868"/>
                  </a:lnTo>
                  <a:lnTo>
                    <a:pt x="39070" y="187025"/>
                  </a:lnTo>
                  <a:lnTo>
                    <a:pt x="38444" y="187641"/>
                  </a:lnTo>
                  <a:lnTo>
                    <a:pt x="37293" y="188568"/>
                  </a:lnTo>
                  <a:lnTo>
                    <a:pt x="35932" y="189471"/>
                  </a:lnTo>
                  <a:lnTo>
                    <a:pt x="34607" y="189728"/>
                  </a:lnTo>
                  <a:lnTo>
                    <a:pt x="33731" y="189403"/>
                  </a:lnTo>
                  <a:lnTo>
                    <a:pt x="32892" y="188900"/>
                  </a:lnTo>
                  <a:lnTo>
                    <a:pt x="32236" y="189766"/>
                  </a:lnTo>
                  <a:lnTo>
                    <a:pt x="32155" y="190995"/>
                  </a:lnTo>
                  <a:lnTo>
                    <a:pt x="32466" y="192428"/>
                  </a:lnTo>
                  <a:lnTo>
                    <a:pt x="33300" y="193339"/>
                  </a:lnTo>
                  <a:lnTo>
                    <a:pt x="34874" y="193714"/>
                  </a:lnTo>
                  <a:lnTo>
                    <a:pt x="36336" y="193566"/>
                  </a:lnTo>
                  <a:lnTo>
                    <a:pt x="37676" y="192855"/>
                  </a:lnTo>
                  <a:lnTo>
                    <a:pt x="39067" y="192485"/>
                  </a:lnTo>
                  <a:lnTo>
                    <a:pt x="39906" y="193006"/>
                  </a:lnTo>
                  <a:lnTo>
                    <a:pt x="39736" y="194443"/>
                  </a:lnTo>
                  <a:lnTo>
                    <a:pt x="39103" y="195343"/>
                  </a:lnTo>
                  <a:lnTo>
                    <a:pt x="37814" y="195869"/>
                  </a:lnTo>
                  <a:lnTo>
                    <a:pt x="36777" y="196508"/>
                  </a:lnTo>
                  <a:lnTo>
                    <a:pt x="36669" y="198081"/>
                  </a:lnTo>
                  <a:lnTo>
                    <a:pt x="36318" y="199166"/>
                  </a:lnTo>
                  <a:lnTo>
                    <a:pt x="35728" y="199366"/>
                  </a:lnTo>
                  <a:lnTo>
                    <a:pt x="34520" y="199018"/>
                  </a:lnTo>
                  <a:lnTo>
                    <a:pt x="32733" y="198746"/>
                  </a:lnTo>
                  <a:lnTo>
                    <a:pt x="30899" y="198716"/>
                  </a:lnTo>
                  <a:lnTo>
                    <a:pt x="29118" y="198659"/>
                  </a:lnTo>
                  <a:lnTo>
                    <a:pt x="27553" y="198735"/>
                  </a:lnTo>
                  <a:lnTo>
                    <a:pt x="27323" y="199363"/>
                  </a:lnTo>
                  <a:lnTo>
                    <a:pt x="27622" y="200285"/>
                  </a:lnTo>
                  <a:lnTo>
                    <a:pt x="28321" y="201401"/>
                  </a:lnTo>
                  <a:lnTo>
                    <a:pt x="29397" y="202214"/>
                  </a:lnTo>
                  <a:lnTo>
                    <a:pt x="30605" y="202781"/>
                  </a:lnTo>
                  <a:lnTo>
                    <a:pt x="31312" y="203533"/>
                  </a:lnTo>
                  <a:lnTo>
                    <a:pt x="31741" y="204509"/>
                  </a:lnTo>
                  <a:lnTo>
                    <a:pt x="31025" y="205878"/>
                  </a:lnTo>
                  <a:lnTo>
                    <a:pt x="30761" y="206948"/>
                  </a:lnTo>
                  <a:lnTo>
                    <a:pt x="31138" y="207802"/>
                  </a:lnTo>
                  <a:lnTo>
                    <a:pt x="32568" y="208468"/>
                  </a:lnTo>
                  <a:lnTo>
                    <a:pt x="33911" y="208574"/>
                  </a:lnTo>
                  <a:lnTo>
                    <a:pt x="35077" y="209152"/>
                  </a:lnTo>
                  <a:lnTo>
                    <a:pt x="35863" y="209965"/>
                  </a:lnTo>
                  <a:lnTo>
                    <a:pt x="36633" y="210922"/>
                  </a:lnTo>
                  <a:lnTo>
                    <a:pt x="36243" y="212083"/>
                  </a:lnTo>
                  <a:lnTo>
                    <a:pt x="35155" y="213455"/>
                  </a:lnTo>
                  <a:lnTo>
                    <a:pt x="34481" y="214359"/>
                  </a:lnTo>
                  <a:lnTo>
                    <a:pt x="32817" y="215463"/>
                  </a:lnTo>
                  <a:lnTo>
                    <a:pt x="32053" y="215161"/>
                  </a:lnTo>
                  <a:lnTo>
                    <a:pt x="30923" y="215251"/>
                  </a:lnTo>
                  <a:lnTo>
                    <a:pt x="29487" y="215111"/>
                  </a:lnTo>
                  <a:lnTo>
                    <a:pt x="28614" y="216193"/>
                  </a:lnTo>
                  <a:lnTo>
                    <a:pt x="27535" y="218069"/>
                  </a:lnTo>
                  <a:lnTo>
                    <a:pt x="25548" y="217607"/>
                  </a:lnTo>
                  <a:lnTo>
                    <a:pt x="23354" y="215962"/>
                  </a:lnTo>
                  <a:lnTo>
                    <a:pt x="23036" y="217547"/>
                  </a:lnTo>
                  <a:lnTo>
                    <a:pt x="24496" y="220387"/>
                  </a:lnTo>
                  <a:lnTo>
                    <a:pt x="25818" y="221442"/>
                  </a:lnTo>
                  <a:lnTo>
                    <a:pt x="26594" y="222187"/>
                  </a:lnTo>
                  <a:lnTo>
                    <a:pt x="25854" y="223487"/>
                  </a:lnTo>
                  <a:lnTo>
                    <a:pt x="23372" y="224516"/>
                  </a:lnTo>
                  <a:lnTo>
                    <a:pt x="21456" y="225318"/>
                  </a:lnTo>
                  <a:lnTo>
                    <a:pt x="21459" y="226652"/>
                  </a:lnTo>
                  <a:lnTo>
                    <a:pt x="22745" y="229031"/>
                  </a:lnTo>
                  <a:lnTo>
                    <a:pt x="23375" y="230464"/>
                  </a:lnTo>
                  <a:lnTo>
                    <a:pt x="22856" y="231326"/>
                  </a:lnTo>
                  <a:lnTo>
                    <a:pt x="20044" y="231319"/>
                  </a:lnTo>
                  <a:lnTo>
                    <a:pt x="18099" y="231171"/>
                  </a:lnTo>
                  <a:lnTo>
                    <a:pt x="16477" y="232567"/>
                  </a:lnTo>
                  <a:lnTo>
                    <a:pt x="17865" y="234715"/>
                  </a:lnTo>
                  <a:lnTo>
                    <a:pt x="20077" y="238508"/>
                  </a:lnTo>
                  <a:lnTo>
                    <a:pt x="19130" y="239079"/>
                  </a:lnTo>
                  <a:lnTo>
                    <a:pt x="17949" y="239998"/>
                  </a:lnTo>
                  <a:lnTo>
                    <a:pt x="18126" y="242176"/>
                  </a:lnTo>
                  <a:lnTo>
                    <a:pt x="18103" y="243215"/>
                  </a:lnTo>
                  <a:lnTo>
                    <a:pt x="18842" y="244018"/>
                  </a:lnTo>
                  <a:lnTo>
                    <a:pt x="19097" y="244876"/>
                  </a:lnTo>
                  <a:lnTo>
                    <a:pt x="18423" y="245319"/>
                  </a:lnTo>
                  <a:lnTo>
                    <a:pt x="17418" y="245867"/>
                  </a:lnTo>
                  <a:lnTo>
                    <a:pt x="17505" y="246949"/>
                  </a:lnTo>
                  <a:lnTo>
                    <a:pt x="17568" y="248276"/>
                  </a:lnTo>
                  <a:lnTo>
                    <a:pt x="15095" y="250356"/>
                  </a:lnTo>
                  <a:lnTo>
                    <a:pt x="14198" y="250706"/>
                  </a:lnTo>
                  <a:lnTo>
                    <a:pt x="13222" y="249029"/>
                  </a:lnTo>
                  <a:lnTo>
                    <a:pt x="11489" y="247887"/>
                  </a:lnTo>
                  <a:lnTo>
                    <a:pt x="9958" y="248813"/>
                  </a:lnTo>
                  <a:lnTo>
                    <a:pt x="9319" y="249585"/>
                  </a:lnTo>
                  <a:lnTo>
                    <a:pt x="8980" y="250398"/>
                  </a:lnTo>
                  <a:lnTo>
                    <a:pt x="10437" y="251483"/>
                  </a:lnTo>
                  <a:lnTo>
                    <a:pt x="12886" y="253669"/>
                  </a:lnTo>
                  <a:lnTo>
                    <a:pt x="14292" y="254701"/>
                  </a:lnTo>
                  <a:lnTo>
                    <a:pt x="15188" y="254562"/>
                  </a:lnTo>
                  <a:lnTo>
                    <a:pt x="15455" y="253022"/>
                  </a:lnTo>
                  <a:lnTo>
                    <a:pt x="16393" y="252478"/>
                  </a:lnTo>
                  <a:lnTo>
                    <a:pt x="17631" y="253189"/>
                  </a:lnTo>
                  <a:lnTo>
                    <a:pt x="19661" y="256823"/>
                  </a:lnTo>
                  <a:lnTo>
                    <a:pt x="22416" y="261040"/>
                  </a:lnTo>
                  <a:lnTo>
                    <a:pt x="22344" y="262390"/>
                  </a:lnTo>
                  <a:lnTo>
                    <a:pt x="20671" y="262992"/>
                  </a:lnTo>
                  <a:lnTo>
                    <a:pt x="19694" y="263718"/>
                  </a:lnTo>
                  <a:lnTo>
                    <a:pt x="20260" y="265839"/>
                  </a:lnTo>
                  <a:lnTo>
                    <a:pt x="21567" y="267859"/>
                  </a:lnTo>
                  <a:lnTo>
                    <a:pt x="24268" y="269466"/>
                  </a:lnTo>
                  <a:lnTo>
                    <a:pt x="25902" y="270805"/>
                  </a:lnTo>
                  <a:lnTo>
                    <a:pt x="24244" y="272167"/>
                  </a:lnTo>
                  <a:lnTo>
                    <a:pt x="22607" y="273018"/>
                  </a:lnTo>
                  <a:lnTo>
                    <a:pt x="22892" y="273668"/>
                  </a:lnTo>
                  <a:lnTo>
                    <a:pt x="21507" y="275397"/>
                  </a:lnTo>
                  <a:lnTo>
                    <a:pt x="21951" y="276471"/>
                  </a:lnTo>
                  <a:lnTo>
                    <a:pt x="22709" y="280518"/>
                  </a:lnTo>
                  <a:lnTo>
                    <a:pt x="23144" y="282784"/>
                  </a:lnTo>
                  <a:lnTo>
                    <a:pt x="22817" y="284659"/>
                  </a:lnTo>
                  <a:lnTo>
                    <a:pt x="21240" y="284236"/>
                  </a:lnTo>
                  <a:lnTo>
                    <a:pt x="20035" y="284141"/>
                  </a:lnTo>
                  <a:lnTo>
                    <a:pt x="18222" y="286362"/>
                  </a:lnTo>
                  <a:lnTo>
                    <a:pt x="16432" y="288396"/>
                  </a:lnTo>
                  <a:lnTo>
                    <a:pt x="15593" y="289724"/>
                  </a:lnTo>
                  <a:lnTo>
                    <a:pt x="16171" y="290012"/>
                  </a:lnTo>
                  <a:lnTo>
                    <a:pt x="17068" y="289066"/>
                  </a:lnTo>
                  <a:lnTo>
                    <a:pt x="18186" y="288941"/>
                  </a:lnTo>
                  <a:lnTo>
                    <a:pt x="19382" y="288714"/>
                  </a:lnTo>
                  <a:lnTo>
                    <a:pt x="20305" y="288794"/>
                  </a:lnTo>
                  <a:lnTo>
                    <a:pt x="21552" y="290049"/>
                  </a:lnTo>
                  <a:lnTo>
                    <a:pt x="21837" y="291029"/>
                  </a:lnTo>
                  <a:lnTo>
                    <a:pt x="22748" y="292254"/>
                  </a:lnTo>
                  <a:lnTo>
                    <a:pt x="22850" y="292977"/>
                  </a:lnTo>
                  <a:lnTo>
                    <a:pt x="21453" y="294827"/>
                  </a:lnTo>
                  <a:lnTo>
                    <a:pt x="20773" y="296653"/>
                  </a:lnTo>
                  <a:lnTo>
                    <a:pt x="21046" y="298004"/>
                  </a:lnTo>
                  <a:lnTo>
                    <a:pt x="20638" y="299120"/>
                  </a:lnTo>
                  <a:lnTo>
                    <a:pt x="18096" y="298356"/>
                  </a:lnTo>
                  <a:lnTo>
                    <a:pt x="16852" y="298397"/>
                  </a:lnTo>
                  <a:lnTo>
                    <a:pt x="17152" y="300319"/>
                  </a:lnTo>
                  <a:lnTo>
                    <a:pt x="19685" y="301699"/>
                  </a:lnTo>
                  <a:lnTo>
                    <a:pt x="21327" y="302127"/>
                  </a:lnTo>
                  <a:lnTo>
                    <a:pt x="21768" y="303057"/>
                  </a:lnTo>
                  <a:lnTo>
                    <a:pt x="21399" y="303863"/>
                  </a:lnTo>
                  <a:lnTo>
                    <a:pt x="21136" y="304370"/>
                  </a:lnTo>
                  <a:lnTo>
                    <a:pt x="18860" y="307702"/>
                  </a:lnTo>
                  <a:lnTo>
                    <a:pt x="18249" y="308814"/>
                  </a:lnTo>
                  <a:lnTo>
                    <a:pt x="18558" y="310649"/>
                  </a:lnTo>
                  <a:lnTo>
                    <a:pt x="20104" y="311224"/>
                  </a:lnTo>
                  <a:lnTo>
                    <a:pt x="20974" y="311262"/>
                  </a:lnTo>
                  <a:lnTo>
                    <a:pt x="21825" y="311663"/>
                  </a:lnTo>
                  <a:lnTo>
                    <a:pt x="22281" y="312903"/>
                  </a:lnTo>
                  <a:lnTo>
                    <a:pt x="22311" y="314836"/>
                  </a:lnTo>
                  <a:lnTo>
                    <a:pt x="23096" y="318687"/>
                  </a:lnTo>
                  <a:lnTo>
                    <a:pt x="24223" y="319743"/>
                  </a:lnTo>
                  <a:lnTo>
                    <a:pt x="25536" y="320658"/>
                  </a:lnTo>
                  <a:lnTo>
                    <a:pt x="26654" y="321464"/>
                  </a:lnTo>
                  <a:lnTo>
                    <a:pt x="15728" y="319814"/>
                  </a:lnTo>
                  <a:lnTo>
                    <a:pt x="13600" y="334806"/>
                  </a:lnTo>
                  <a:lnTo>
                    <a:pt x="13417" y="339247"/>
                  </a:lnTo>
                  <a:lnTo>
                    <a:pt x="0" y="337232"/>
                  </a:lnTo>
                  <a:lnTo>
                    <a:pt x="0" y="791038"/>
                  </a:lnTo>
                  <a:lnTo>
                    <a:pt x="884" y="791930"/>
                  </a:lnTo>
                  <a:lnTo>
                    <a:pt x="5509" y="792563"/>
                  </a:lnTo>
                  <a:lnTo>
                    <a:pt x="5887" y="792650"/>
                  </a:lnTo>
                  <a:lnTo>
                    <a:pt x="9169" y="779533"/>
                  </a:lnTo>
                  <a:lnTo>
                    <a:pt x="9584" y="779545"/>
                  </a:lnTo>
                  <a:lnTo>
                    <a:pt x="17958" y="782314"/>
                  </a:lnTo>
                  <a:lnTo>
                    <a:pt x="21034" y="783469"/>
                  </a:lnTo>
                  <a:lnTo>
                    <a:pt x="34295" y="785550"/>
                  </a:lnTo>
                  <a:lnTo>
                    <a:pt x="35494" y="785705"/>
                  </a:lnTo>
                  <a:lnTo>
                    <a:pt x="42499" y="769465"/>
                  </a:lnTo>
                  <a:lnTo>
                    <a:pt x="56012" y="771530"/>
                  </a:lnTo>
                  <a:lnTo>
                    <a:pt x="59064" y="746457"/>
                  </a:lnTo>
                  <a:lnTo>
                    <a:pt x="58761" y="746029"/>
                  </a:lnTo>
                  <a:lnTo>
                    <a:pt x="59205" y="742627"/>
                  </a:lnTo>
                  <a:lnTo>
                    <a:pt x="60248" y="734144"/>
                  </a:lnTo>
                  <a:lnTo>
                    <a:pt x="62235" y="718298"/>
                  </a:lnTo>
                  <a:lnTo>
                    <a:pt x="63003" y="718484"/>
                  </a:lnTo>
                  <a:lnTo>
                    <a:pt x="64394" y="719276"/>
                  </a:lnTo>
                  <a:lnTo>
                    <a:pt x="66093" y="720173"/>
                  </a:lnTo>
                  <a:lnTo>
                    <a:pt x="68207" y="719802"/>
                  </a:lnTo>
                  <a:lnTo>
                    <a:pt x="69481" y="719260"/>
                  </a:lnTo>
                  <a:lnTo>
                    <a:pt x="71099" y="719007"/>
                  </a:lnTo>
                  <a:lnTo>
                    <a:pt x="73635" y="719276"/>
                  </a:lnTo>
                  <a:lnTo>
                    <a:pt x="75869" y="718507"/>
                  </a:lnTo>
                  <a:lnTo>
                    <a:pt x="76666" y="718688"/>
                  </a:lnTo>
                  <a:lnTo>
                    <a:pt x="77271" y="718616"/>
                  </a:lnTo>
                  <a:lnTo>
                    <a:pt x="79214" y="719344"/>
                  </a:lnTo>
                  <a:lnTo>
                    <a:pt x="81123" y="719446"/>
                  </a:lnTo>
                  <a:lnTo>
                    <a:pt x="83081" y="719014"/>
                  </a:lnTo>
                  <a:lnTo>
                    <a:pt x="83545" y="718874"/>
                  </a:lnTo>
                  <a:lnTo>
                    <a:pt x="85701" y="719401"/>
                  </a:lnTo>
                  <a:lnTo>
                    <a:pt x="88342" y="719643"/>
                  </a:lnTo>
                  <a:lnTo>
                    <a:pt x="90302" y="720548"/>
                  </a:lnTo>
                  <a:lnTo>
                    <a:pt x="91105" y="721537"/>
                  </a:lnTo>
                  <a:lnTo>
                    <a:pt x="92400" y="723530"/>
                  </a:lnTo>
                  <a:lnTo>
                    <a:pt x="94519" y="723977"/>
                  </a:lnTo>
                  <a:lnTo>
                    <a:pt x="97613" y="722590"/>
                  </a:lnTo>
                  <a:lnTo>
                    <a:pt x="98746" y="722227"/>
                  </a:lnTo>
                  <a:lnTo>
                    <a:pt x="100008" y="722420"/>
                  </a:lnTo>
                  <a:lnTo>
                    <a:pt x="100377" y="722700"/>
                  </a:lnTo>
                  <a:lnTo>
                    <a:pt x="100725" y="722889"/>
                  </a:lnTo>
                  <a:lnTo>
                    <a:pt x="101177" y="723068"/>
                  </a:lnTo>
                  <a:lnTo>
                    <a:pt x="101609" y="723079"/>
                  </a:lnTo>
                  <a:lnTo>
                    <a:pt x="102038" y="723041"/>
                  </a:lnTo>
                  <a:lnTo>
                    <a:pt x="102400" y="722961"/>
                  </a:lnTo>
                  <a:lnTo>
                    <a:pt x="102700" y="723052"/>
                  </a:lnTo>
                  <a:lnTo>
                    <a:pt x="103069" y="723268"/>
                  </a:lnTo>
                  <a:lnTo>
                    <a:pt x="103485" y="723628"/>
                  </a:lnTo>
                  <a:lnTo>
                    <a:pt x="104028" y="723905"/>
                  </a:lnTo>
                  <a:lnTo>
                    <a:pt x="104609" y="723999"/>
                  </a:lnTo>
                  <a:lnTo>
                    <a:pt x="105065" y="723855"/>
                  </a:lnTo>
                  <a:lnTo>
                    <a:pt x="105698" y="723389"/>
                  </a:lnTo>
                  <a:lnTo>
                    <a:pt x="106117" y="722829"/>
                  </a:lnTo>
                  <a:lnTo>
                    <a:pt x="106384" y="722420"/>
                  </a:lnTo>
                  <a:lnTo>
                    <a:pt x="106693" y="722056"/>
                  </a:lnTo>
                  <a:lnTo>
                    <a:pt x="106996" y="721867"/>
                  </a:lnTo>
                  <a:lnTo>
                    <a:pt x="107388" y="721742"/>
                  </a:lnTo>
                  <a:lnTo>
                    <a:pt x="109612" y="721628"/>
                  </a:lnTo>
                  <a:lnTo>
                    <a:pt x="110371" y="721291"/>
                  </a:lnTo>
                  <a:lnTo>
                    <a:pt x="110958" y="721105"/>
                  </a:lnTo>
                  <a:lnTo>
                    <a:pt x="111585" y="721029"/>
                  </a:lnTo>
                  <a:lnTo>
                    <a:pt x="112604" y="721461"/>
                  </a:lnTo>
                  <a:lnTo>
                    <a:pt x="113719" y="721552"/>
                  </a:lnTo>
                  <a:lnTo>
                    <a:pt x="114861" y="721575"/>
                  </a:lnTo>
                  <a:lnTo>
                    <a:pt x="116225" y="721579"/>
                  </a:lnTo>
                  <a:lnTo>
                    <a:pt x="117121" y="721617"/>
                  </a:lnTo>
                  <a:lnTo>
                    <a:pt x="118117" y="721901"/>
                  </a:lnTo>
                  <a:lnTo>
                    <a:pt x="120263" y="722113"/>
                  </a:lnTo>
                  <a:lnTo>
                    <a:pt x="122280" y="723791"/>
                  </a:lnTo>
                  <a:lnTo>
                    <a:pt x="123296" y="725272"/>
                  </a:lnTo>
                  <a:lnTo>
                    <a:pt x="124037" y="725943"/>
                  </a:lnTo>
                  <a:lnTo>
                    <a:pt x="125509" y="726848"/>
                  </a:lnTo>
                  <a:lnTo>
                    <a:pt x="127886" y="730288"/>
                  </a:lnTo>
                  <a:lnTo>
                    <a:pt x="128601" y="731982"/>
                  </a:lnTo>
                  <a:lnTo>
                    <a:pt x="129277" y="733584"/>
                  </a:lnTo>
                  <a:lnTo>
                    <a:pt x="129912" y="736069"/>
                  </a:lnTo>
                  <a:lnTo>
                    <a:pt x="129747" y="739478"/>
                  </a:lnTo>
                  <a:lnTo>
                    <a:pt x="129699" y="743441"/>
                  </a:lnTo>
                  <a:lnTo>
                    <a:pt x="129423" y="746499"/>
                  </a:lnTo>
                  <a:lnTo>
                    <a:pt x="129310" y="749836"/>
                  </a:lnTo>
                  <a:lnTo>
                    <a:pt x="128749" y="754610"/>
                  </a:lnTo>
                  <a:lnTo>
                    <a:pt x="127616" y="757565"/>
                  </a:lnTo>
                  <a:lnTo>
                    <a:pt x="125829" y="759925"/>
                  </a:lnTo>
                  <a:lnTo>
                    <a:pt x="124975" y="760964"/>
                  </a:lnTo>
                  <a:lnTo>
                    <a:pt x="124244" y="763498"/>
                  </a:lnTo>
                  <a:lnTo>
                    <a:pt x="124229" y="765650"/>
                  </a:lnTo>
                  <a:lnTo>
                    <a:pt x="125272" y="767128"/>
                  </a:lnTo>
                  <a:lnTo>
                    <a:pt x="126905" y="768340"/>
                  </a:lnTo>
                  <a:lnTo>
                    <a:pt x="130188" y="769166"/>
                  </a:lnTo>
                  <a:lnTo>
                    <a:pt x="133614" y="770034"/>
                  </a:lnTo>
                  <a:lnTo>
                    <a:pt x="137763" y="770322"/>
                  </a:lnTo>
                  <a:lnTo>
                    <a:pt x="139453" y="770272"/>
                  </a:lnTo>
                  <a:lnTo>
                    <a:pt x="136078" y="797607"/>
                  </a:lnTo>
                  <a:lnTo>
                    <a:pt x="135705" y="798604"/>
                  </a:lnTo>
                  <a:lnTo>
                    <a:pt x="130226" y="838016"/>
                  </a:lnTo>
                  <a:lnTo>
                    <a:pt x="122577" y="895774"/>
                  </a:lnTo>
                  <a:lnTo>
                    <a:pt x="119108" y="921501"/>
                  </a:lnTo>
                  <a:lnTo>
                    <a:pt x="116049" y="944088"/>
                  </a:lnTo>
                  <a:lnTo>
                    <a:pt x="105692" y="1018902"/>
                  </a:lnTo>
                  <a:lnTo>
                    <a:pt x="100769" y="1055773"/>
                  </a:lnTo>
                  <a:lnTo>
                    <a:pt x="100929" y="1056897"/>
                  </a:lnTo>
                  <a:lnTo>
                    <a:pt x="100963" y="1057140"/>
                  </a:lnTo>
                  <a:lnTo>
                    <a:pt x="94220" y="1100587"/>
                  </a:lnTo>
                  <a:lnTo>
                    <a:pt x="93874" y="1102783"/>
                  </a:lnTo>
                  <a:lnTo>
                    <a:pt x="85438" y="1159766"/>
                  </a:lnTo>
                  <a:lnTo>
                    <a:pt x="77002" y="1216761"/>
                  </a:lnTo>
                  <a:lnTo>
                    <a:pt x="76951" y="1217472"/>
                  </a:lnTo>
                  <a:lnTo>
                    <a:pt x="68294" y="1276148"/>
                  </a:lnTo>
                  <a:lnTo>
                    <a:pt x="14759" y="1268429"/>
                  </a:lnTo>
                  <a:lnTo>
                    <a:pt x="3266" y="1348324"/>
                  </a:lnTo>
                  <a:lnTo>
                    <a:pt x="0" y="13708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" name="pg5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g6"/>
            <p:cNvSpPr/>
            <p:nvPr/>
          </p:nvSpPr>
          <p:spPr>
            <a:xfrm>
              <a:off x="1085209" y="4405089"/>
              <a:ext cx="443241" cy="1386839"/>
            </a:xfrm>
            <a:custGeom>
              <a:avLst/>
              <a:gdLst/>
              <a:ahLst/>
              <a:cxnLst/>
              <a:rect l="0" t="0" r="0" b="0"/>
              <a:pathLst>
                <a:path w="443241" h="1386839">
                  <a:moveTo>
                    <a:pt x="0" y="609"/>
                  </a:moveTo>
                  <a:lnTo>
                    <a:pt x="888" y="493"/>
                  </a:lnTo>
                  <a:lnTo>
                    <a:pt x="1627" y="424"/>
                  </a:lnTo>
                  <a:lnTo>
                    <a:pt x="2844" y="269"/>
                  </a:lnTo>
                  <a:lnTo>
                    <a:pt x="3585" y="118"/>
                  </a:lnTo>
                  <a:lnTo>
                    <a:pt x="4234" y="0"/>
                  </a:lnTo>
                  <a:lnTo>
                    <a:pt x="5356" y="253"/>
                  </a:lnTo>
                  <a:lnTo>
                    <a:pt x="6387" y="538"/>
                  </a:lnTo>
                  <a:lnTo>
                    <a:pt x="7236" y="1245"/>
                  </a:lnTo>
                  <a:lnTo>
                    <a:pt x="7831" y="1826"/>
                  </a:lnTo>
                  <a:lnTo>
                    <a:pt x="8622" y="3028"/>
                  </a:lnTo>
                  <a:lnTo>
                    <a:pt x="9380" y="4007"/>
                  </a:lnTo>
                  <a:lnTo>
                    <a:pt x="9913" y="5185"/>
                  </a:lnTo>
                  <a:lnTo>
                    <a:pt x="10242" y="5981"/>
                  </a:lnTo>
                  <a:lnTo>
                    <a:pt x="10220" y="6767"/>
                  </a:lnTo>
                  <a:lnTo>
                    <a:pt x="10117" y="7586"/>
                  </a:lnTo>
                  <a:lnTo>
                    <a:pt x="9970" y="8197"/>
                  </a:lnTo>
                  <a:lnTo>
                    <a:pt x="9547" y="9623"/>
                  </a:lnTo>
                  <a:lnTo>
                    <a:pt x="9089" y="10654"/>
                  </a:lnTo>
                  <a:lnTo>
                    <a:pt x="8812" y="11433"/>
                  </a:lnTo>
                  <a:lnTo>
                    <a:pt x="8759" y="11774"/>
                  </a:lnTo>
                  <a:lnTo>
                    <a:pt x="8817" y="12990"/>
                  </a:lnTo>
                  <a:lnTo>
                    <a:pt x="9067" y="13476"/>
                  </a:lnTo>
                  <a:lnTo>
                    <a:pt x="9402" y="13930"/>
                  </a:lnTo>
                  <a:lnTo>
                    <a:pt x="9820" y="14455"/>
                  </a:lnTo>
                  <a:lnTo>
                    <a:pt x="10841" y="15270"/>
                  </a:lnTo>
                  <a:lnTo>
                    <a:pt x="11389" y="15883"/>
                  </a:lnTo>
                  <a:lnTo>
                    <a:pt x="12322" y="16645"/>
                  </a:lnTo>
                  <a:lnTo>
                    <a:pt x="12707" y="16929"/>
                  </a:lnTo>
                  <a:lnTo>
                    <a:pt x="13692" y="17418"/>
                  </a:lnTo>
                  <a:lnTo>
                    <a:pt x="14634" y="17837"/>
                  </a:lnTo>
                  <a:lnTo>
                    <a:pt x="15448" y="18116"/>
                  </a:lnTo>
                  <a:lnTo>
                    <a:pt x="15888" y="17872"/>
                  </a:lnTo>
                  <a:lnTo>
                    <a:pt x="16418" y="17407"/>
                  </a:lnTo>
                  <a:lnTo>
                    <a:pt x="17492" y="16000"/>
                  </a:lnTo>
                  <a:lnTo>
                    <a:pt x="17769" y="15340"/>
                  </a:lnTo>
                  <a:lnTo>
                    <a:pt x="17951" y="14918"/>
                  </a:lnTo>
                  <a:lnTo>
                    <a:pt x="18581" y="13926"/>
                  </a:lnTo>
                  <a:lnTo>
                    <a:pt x="19679" y="13254"/>
                  </a:lnTo>
                  <a:lnTo>
                    <a:pt x="19856" y="13173"/>
                  </a:lnTo>
                  <a:lnTo>
                    <a:pt x="20941" y="12947"/>
                  </a:lnTo>
                  <a:lnTo>
                    <a:pt x="21861" y="12613"/>
                  </a:lnTo>
                  <a:lnTo>
                    <a:pt x="22206" y="12537"/>
                  </a:lnTo>
                  <a:lnTo>
                    <a:pt x="23378" y="12432"/>
                  </a:lnTo>
                  <a:lnTo>
                    <a:pt x="24723" y="12283"/>
                  </a:lnTo>
                  <a:lnTo>
                    <a:pt x="25641" y="12199"/>
                  </a:lnTo>
                  <a:lnTo>
                    <a:pt x="26892" y="12169"/>
                  </a:lnTo>
                  <a:lnTo>
                    <a:pt x="29022" y="12638"/>
                  </a:lnTo>
                  <a:lnTo>
                    <a:pt x="31028" y="13788"/>
                  </a:lnTo>
                  <a:lnTo>
                    <a:pt x="31909" y="14205"/>
                  </a:lnTo>
                  <a:lnTo>
                    <a:pt x="32427" y="14836"/>
                  </a:lnTo>
                  <a:lnTo>
                    <a:pt x="32701" y="15562"/>
                  </a:lnTo>
                  <a:lnTo>
                    <a:pt x="32490" y="16274"/>
                  </a:lnTo>
                  <a:lnTo>
                    <a:pt x="31871" y="17233"/>
                  </a:lnTo>
                  <a:lnTo>
                    <a:pt x="31555" y="17583"/>
                  </a:lnTo>
                  <a:lnTo>
                    <a:pt x="31172" y="18274"/>
                  </a:lnTo>
                  <a:lnTo>
                    <a:pt x="30836" y="18966"/>
                  </a:lnTo>
                  <a:lnTo>
                    <a:pt x="30808" y="20009"/>
                  </a:lnTo>
                  <a:lnTo>
                    <a:pt x="30864" y="20712"/>
                  </a:lnTo>
                  <a:lnTo>
                    <a:pt x="31283" y="21596"/>
                  </a:lnTo>
                  <a:lnTo>
                    <a:pt x="31793" y="21970"/>
                  </a:lnTo>
                  <a:lnTo>
                    <a:pt x="32700" y="22251"/>
                  </a:lnTo>
                  <a:lnTo>
                    <a:pt x="33509" y="22427"/>
                  </a:lnTo>
                  <a:lnTo>
                    <a:pt x="34177" y="22668"/>
                  </a:lnTo>
                  <a:lnTo>
                    <a:pt x="34788" y="23146"/>
                  </a:lnTo>
                  <a:lnTo>
                    <a:pt x="35113" y="23840"/>
                  </a:lnTo>
                  <a:lnTo>
                    <a:pt x="35319" y="24530"/>
                  </a:lnTo>
                  <a:lnTo>
                    <a:pt x="35315" y="25299"/>
                  </a:lnTo>
                  <a:lnTo>
                    <a:pt x="36160" y="25936"/>
                  </a:lnTo>
                  <a:lnTo>
                    <a:pt x="36260" y="26213"/>
                  </a:lnTo>
                  <a:lnTo>
                    <a:pt x="36344" y="26822"/>
                  </a:lnTo>
                  <a:lnTo>
                    <a:pt x="36318" y="26993"/>
                  </a:lnTo>
                  <a:lnTo>
                    <a:pt x="36249" y="27277"/>
                  </a:lnTo>
                  <a:lnTo>
                    <a:pt x="36160" y="27507"/>
                  </a:lnTo>
                  <a:lnTo>
                    <a:pt x="36081" y="27660"/>
                  </a:lnTo>
                  <a:lnTo>
                    <a:pt x="35716" y="28329"/>
                  </a:lnTo>
                  <a:lnTo>
                    <a:pt x="35448" y="29186"/>
                  </a:lnTo>
                  <a:lnTo>
                    <a:pt x="35641" y="30236"/>
                  </a:lnTo>
                  <a:lnTo>
                    <a:pt x="35906" y="30756"/>
                  </a:lnTo>
                  <a:lnTo>
                    <a:pt x="36520" y="30978"/>
                  </a:lnTo>
                  <a:lnTo>
                    <a:pt x="37220" y="31288"/>
                  </a:lnTo>
                  <a:lnTo>
                    <a:pt x="37916" y="31786"/>
                  </a:lnTo>
                  <a:lnTo>
                    <a:pt x="38375" y="32209"/>
                  </a:lnTo>
                  <a:lnTo>
                    <a:pt x="39199" y="32951"/>
                  </a:lnTo>
                  <a:lnTo>
                    <a:pt x="39973" y="33691"/>
                  </a:lnTo>
                  <a:lnTo>
                    <a:pt x="40979" y="34933"/>
                  </a:lnTo>
                  <a:lnTo>
                    <a:pt x="41717" y="36236"/>
                  </a:lnTo>
                  <a:lnTo>
                    <a:pt x="41899" y="36908"/>
                  </a:lnTo>
                  <a:lnTo>
                    <a:pt x="42086" y="37461"/>
                  </a:lnTo>
                  <a:lnTo>
                    <a:pt x="42747" y="38317"/>
                  </a:lnTo>
                  <a:lnTo>
                    <a:pt x="43689" y="38651"/>
                  </a:lnTo>
                  <a:lnTo>
                    <a:pt x="45046" y="38483"/>
                  </a:lnTo>
                  <a:lnTo>
                    <a:pt x="45835" y="38197"/>
                  </a:lnTo>
                  <a:lnTo>
                    <a:pt x="46132" y="38034"/>
                  </a:lnTo>
                  <a:lnTo>
                    <a:pt x="46688" y="37745"/>
                  </a:lnTo>
                  <a:lnTo>
                    <a:pt x="47286" y="37387"/>
                  </a:lnTo>
                  <a:lnTo>
                    <a:pt x="47797" y="37179"/>
                  </a:lnTo>
                  <a:lnTo>
                    <a:pt x="48269" y="37041"/>
                  </a:lnTo>
                  <a:lnTo>
                    <a:pt x="48861" y="36976"/>
                  </a:lnTo>
                  <a:lnTo>
                    <a:pt x="49490" y="37295"/>
                  </a:lnTo>
                  <a:lnTo>
                    <a:pt x="49652" y="37420"/>
                  </a:lnTo>
                  <a:lnTo>
                    <a:pt x="50229" y="37929"/>
                  </a:lnTo>
                  <a:lnTo>
                    <a:pt x="50830" y="38565"/>
                  </a:lnTo>
                  <a:lnTo>
                    <a:pt x="51246" y="38961"/>
                  </a:lnTo>
                  <a:lnTo>
                    <a:pt x="51803" y="39387"/>
                  </a:lnTo>
                  <a:lnTo>
                    <a:pt x="52724" y="40233"/>
                  </a:lnTo>
                  <a:lnTo>
                    <a:pt x="53474" y="40989"/>
                  </a:lnTo>
                  <a:lnTo>
                    <a:pt x="54471" y="41667"/>
                  </a:lnTo>
                  <a:lnTo>
                    <a:pt x="55629" y="42177"/>
                  </a:lnTo>
                  <a:lnTo>
                    <a:pt x="56595" y="42751"/>
                  </a:lnTo>
                  <a:lnTo>
                    <a:pt x="57438" y="43835"/>
                  </a:lnTo>
                  <a:lnTo>
                    <a:pt x="57862" y="45044"/>
                  </a:lnTo>
                  <a:lnTo>
                    <a:pt x="58052" y="46100"/>
                  </a:lnTo>
                  <a:lnTo>
                    <a:pt x="58219" y="47603"/>
                  </a:lnTo>
                  <a:lnTo>
                    <a:pt x="58297" y="48752"/>
                  </a:lnTo>
                  <a:lnTo>
                    <a:pt x="58335" y="50043"/>
                  </a:lnTo>
                  <a:lnTo>
                    <a:pt x="58747" y="50657"/>
                  </a:lnTo>
                  <a:lnTo>
                    <a:pt x="59173" y="51074"/>
                  </a:lnTo>
                  <a:lnTo>
                    <a:pt x="59602" y="51267"/>
                  </a:lnTo>
                  <a:lnTo>
                    <a:pt x="60056" y="51462"/>
                  </a:lnTo>
                  <a:lnTo>
                    <a:pt x="60451" y="51671"/>
                  </a:lnTo>
                  <a:lnTo>
                    <a:pt x="60642" y="51795"/>
                  </a:lnTo>
                  <a:lnTo>
                    <a:pt x="60930" y="52001"/>
                  </a:lnTo>
                  <a:lnTo>
                    <a:pt x="61100" y="52133"/>
                  </a:lnTo>
                  <a:lnTo>
                    <a:pt x="61365" y="52371"/>
                  </a:lnTo>
                  <a:lnTo>
                    <a:pt x="61908" y="53186"/>
                  </a:lnTo>
                  <a:lnTo>
                    <a:pt x="61935" y="53322"/>
                  </a:lnTo>
                  <a:lnTo>
                    <a:pt x="61954" y="53461"/>
                  </a:lnTo>
                  <a:lnTo>
                    <a:pt x="61977" y="53737"/>
                  </a:lnTo>
                  <a:lnTo>
                    <a:pt x="62015" y="54024"/>
                  </a:lnTo>
                  <a:lnTo>
                    <a:pt x="62116" y="54479"/>
                  </a:lnTo>
                  <a:lnTo>
                    <a:pt x="62221" y="54933"/>
                  </a:lnTo>
                  <a:lnTo>
                    <a:pt x="62300" y="55235"/>
                  </a:lnTo>
                  <a:lnTo>
                    <a:pt x="62390" y="55541"/>
                  </a:lnTo>
                  <a:lnTo>
                    <a:pt x="62489" y="55843"/>
                  </a:lnTo>
                  <a:lnTo>
                    <a:pt x="62783" y="56510"/>
                  </a:lnTo>
                  <a:lnTo>
                    <a:pt x="63348" y="57209"/>
                  </a:lnTo>
                  <a:lnTo>
                    <a:pt x="63415" y="57407"/>
                  </a:lnTo>
                  <a:lnTo>
                    <a:pt x="63543" y="57681"/>
                  </a:lnTo>
                  <a:lnTo>
                    <a:pt x="63864" y="58105"/>
                  </a:lnTo>
                  <a:lnTo>
                    <a:pt x="64190" y="58526"/>
                  </a:lnTo>
                  <a:lnTo>
                    <a:pt x="64402" y="58809"/>
                  </a:lnTo>
                  <a:lnTo>
                    <a:pt x="64995" y="59631"/>
                  </a:lnTo>
                  <a:lnTo>
                    <a:pt x="65104" y="59769"/>
                  </a:lnTo>
                  <a:lnTo>
                    <a:pt x="65219" y="59900"/>
                  </a:lnTo>
                  <a:lnTo>
                    <a:pt x="65458" y="60158"/>
                  </a:lnTo>
                  <a:lnTo>
                    <a:pt x="65693" y="60440"/>
                  </a:lnTo>
                  <a:lnTo>
                    <a:pt x="65807" y="60605"/>
                  </a:lnTo>
                  <a:lnTo>
                    <a:pt x="65915" y="60774"/>
                  </a:lnTo>
                  <a:lnTo>
                    <a:pt x="66263" y="61346"/>
                  </a:lnTo>
                  <a:lnTo>
                    <a:pt x="66347" y="61473"/>
                  </a:lnTo>
                  <a:lnTo>
                    <a:pt x="66458" y="61628"/>
                  </a:lnTo>
                  <a:lnTo>
                    <a:pt x="66809" y="62078"/>
                  </a:lnTo>
                  <a:lnTo>
                    <a:pt x="67040" y="62404"/>
                  </a:lnTo>
                  <a:lnTo>
                    <a:pt x="67177" y="62629"/>
                  </a:lnTo>
                  <a:lnTo>
                    <a:pt x="67305" y="62859"/>
                  </a:lnTo>
                  <a:lnTo>
                    <a:pt x="67386" y="63015"/>
                  </a:lnTo>
                  <a:lnTo>
                    <a:pt x="67490" y="63225"/>
                  </a:lnTo>
                  <a:lnTo>
                    <a:pt x="67619" y="63508"/>
                  </a:lnTo>
                  <a:lnTo>
                    <a:pt x="67782" y="63892"/>
                  </a:lnTo>
                  <a:lnTo>
                    <a:pt x="68419" y="65303"/>
                  </a:lnTo>
                  <a:lnTo>
                    <a:pt x="68525" y="65816"/>
                  </a:lnTo>
                  <a:lnTo>
                    <a:pt x="68670" y="66315"/>
                  </a:lnTo>
                  <a:lnTo>
                    <a:pt x="68722" y="66480"/>
                  </a:lnTo>
                  <a:lnTo>
                    <a:pt x="68852" y="66819"/>
                  </a:lnTo>
                  <a:lnTo>
                    <a:pt x="68970" y="67080"/>
                  </a:lnTo>
                  <a:lnTo>
                    <a:pt x="69094" y="67337"/>
                  </a:lnTo>
                  <a:lnTo>
                    <a:pt x="69521" y="68188"/>
                  </a:lnTo>
                  <a:lnTo>
                    <a:pt x="69696" y="68528"/>
                  </a:lnTo>
                  <a:lnTo>
                    <a:pt x="69967" y="68992"/>
                  </a:lnTo>
                  <a:lnTo>
                    <a:pt x="70508" y="69803"/>
                  </a:lnTo>
                  <a:lnTo>
                    <a:pt x="70693" y="70129"/>
                  </a:lnTo>
                  <a:lnTo>
                    <a:pt x="70958" y="70504"/>
                  </a:lnTo>
                  <a:lnTo>
                    <a:pt x="72026" y="71361"/>
                  </a:lnTo>
                  <a:lnTo>
                    <a:pt x="72482" y="71794"/>
                  </a:lnTo>
                  <a:lnTo>
                    <a:pt x="73489" y="73560"/>
                  </a:lnTo>
                  <a:lnTo>
                    <a:pt x="73993" y="74544"/>
                  </a:lnTo>
                  <a:lnTo>
                    <a:pt x="74404" y="75413"/>
                  </a:lnTo>
                  <a:lnTo>
                    <a:pt x="74977" y="76253"/>
                  </a:lnTo>
                  <a:lnTo>
                    <a:pt x="75396" y="76814"/>
                  </a:lnTo>
                  <a:lnTo>
                    <a:pt x="75724" y="77179"/>
                  </a:lnTo>
                  <a:lnTo>
                    <a:pt x="75961" y="77331"/>
                  </a:lnTo>
                  <a:lnTo>
                    <a:pt x="76121" y="77384"/>
                  </a:lnTo>
                  <a:lnTo>
                    <a:pt x="76330" y="77374"/>
                  </a:lnTo>
                  <a:lnTo>
                    <a:pt x="76966" y="77100"/>
                  </a:lnTo>
                  <a:lnTo>
                    <a:pt x="77528" y="76517"/>
                  </a:lnTo>
                  <a:lnTo>
                    <a:pt x="78174" y="75839"/>
                  </a:lnTo>
                  <a:lnTo>
                    <a:pt x="78803" y="75460"/>
                  </a:lnTo>
                  <a:lnTo>
                    <a:pt x="79823" y="74679"/>
                  </a:lnTo>
                  <a:lnTo>
                    <a:pt x="80664" y="73926"/>
                  </a:lnTo>
                  <a:lnTo>
                    <a:pt x="81438" y="73284"/>
                  </a:lnTo>
                  <a:lnTo>
                    <a:pt x="82565" y="72635"/>
                  </a:lnTo>
                  <a:lnTo>
                    <a:pt x="83723" y="72085"/>
                  </a:lnTo>
                  <a:lnTo>
                    <a:pt x="84892" y="71680"/>
                  </a:lnTo>
                  <a:lnTo>
                    <a:pt x="86040" y="71501"/>
                  </a:lnTo>
                  <a:lnTo>
                    <a:pt x="86450" y="71787"/>
                  </a:lnTo>
                  <a:lnTo>
                    <a:pt x="86512" y="72516"/>
                  </a:lnTo>
                  <a:lnTo>
                    <a:pt x="86408" y="73354"/>
                  </a:lnTo>
                  <a:lnTo>
                    <a:pt x="86185" y="74480"/>
                  </a:lnTo>
                  <a:lnTo>
                    <a:pt x="85967" y="75413"/>
                  </a:lnTo>
                  <a:lnTo>
                    <a:pt x="85898" y="76470"/>
                  </a:lnTo>
                  <a:lnTo>
                    <a:pt x="85872" y="77440"/>
                  </a:lnTo>
                  <a:lnTo>
                    <a:pt x="85614" y="78629"/>
                  </a:lnTo>
                  <a:lnTo>
                    <a:pt x="85252" y="80107"/>
                  </a:lnTo>
                  <a:lnTo>
                    <a:pt x="84899" y="81262"/>
                  </a:lnTo>
                  <a:lnTo>
                    <a:pt x="84092" y="82534"/>
                  </a:lnTo>
                  <a:lnTo>
                    <a:pt x="83090" y="83930"/>
                  </a:lnTo>
                  <a:lnTo>
                    <a:pt x="82400" y="85625"/>
                  </a:lnTo>
                  <a:lnTo>
                    <a:pt x="82243" y="86688"/>
                  </a:lnTo>
                  <a:lnTo>
                    <a:pt x="82435" y="87890"/>
                  </a:lnTo>
                  <a:lnTo>
                    <a:pt x="82731" y="88836"/>
                  </a:lnTo>
                  <a:lnTo>
                    <a:pt x="83314" y="89920"/>
                  </a:lnTo>
                  <a:lnTo>
                    <a:pt x="83826" y="90980"/>
                  </a:lnTo>
                  <a:lnTo>
                    <a:pt x="84571" y="91687"/>
                  </a:lnTo>
                  <a:lnTo>
                    <a:pt x="85296" y="92272"/>
                  </a:lnTo>
                  <a:lnTo>
                    <a:pt x="85900" y="92548"/>
                  </a:lnTo>
                  <a:lnTo>
                    <a:pt x="86365" y="92641"/>
                  </a:lnTo>
                  <a:lnTo>
                    <a:pt x="86770" y="92523"/>
                  </a:lnTo>
                  <a:lnTo>
                    <a:pt x="87168" y="92081"/>
                  </a:lnTo>
                  <a:lnTo>
                    <a:pt x="87406" y="91618"/>
                  </a:lnTo>
                  <a:lnTo>
                    <a:pt x="87729" y="90964"/>
                  </a:lnTo>
                  <a:lnTo>
                    <a:pt x="88073" y="90165"/>
                  </a:lnTo>
                  <a:lnTo>
                    <a:pt x="88377" y="89623"/>
                  </a:lnTo>
                  <a:lnTo>
                    <a:pt x="88821" y="88996"/>
                  </a:lnTo>
                  <a:lnTo>
                    <a:pt x="89258" y="88297"/>
                  </a:lnTo>
                  <a:lnTo>
                    <a:pt x="89827" y="87471"/>
                  </a:lnTo>
                  <a:lnTo>
                    <a:pt x="90324" y="86935"/>
                  </a:lnTo>
                  <a:lnTo>
                    <a:pt x="90782" y="86688"/>
                  </a:lnTo>
                  <a:lnTo>
                    <a:pt x="91203" y="86603"/>
                  </a:lnTo>
                  <a:lnTo>
                    <a:pt x="91589" y="86614"/>
                  </a:lnTo>
                  <a:lnTo>
                    <a:pt x="92344" y="86864"/>
                  </a:lnTo>
                  <a:lnTo>
                    <a:pt x="92772" y="87020"/>
                  </a:lnTo>
                  <a:lnTo>
                    <a:pt x="93213" y="87262"/>
                  </a:lnTo>
                  <a:lnTo>
                    <a:pt x="94189" y="87618"/>
                  </a:lnTo>
                  <a:lnTo>
                    <a:pt x="94747" y="87827"/>
                  </a:lnTo>
                  <a:lnTo>
                    <a:pt x="95944" y="88151"/>
                  </a:lnTo>
                  <a:lnTo>
                    <a:pt x="96998" y="88471"/>
                  </a:lnTo>
                  <a:lnTo>
                    <a:pt x="98053" y="88974"/>
                  </a:lnTo>
                  <a:lnTo>
                    <a:pt x="98731" y="89382"/>
                  </a:lnTo>
                  <a:lnTo>
                    <a:pt x="99828" y="90153"/>
                  </a:lnTo>
                  <a:lnTo>
                    <a:pt x="100880" y="90732"/>
                  </a:lnTo>
                  <a:lnTo>
                    <a:pt x="101646" y="90975"/>
                  </a:lnTo>
                  <a:lnTo>
                    <a:pt x="102423" y="91384"/>
                  </a:lnTo>
                  <a:lnTo>
                    <a:pt x="103152" y="91824"/>
                  </a:lnTo>
                  <a:lnTo>
                    <a:pt x="104312" y="92565"/>
                  </a:lnTo>
                  <a:lnTo>
                    <a:pt x="105379" y="93230"/>
                  </a:lnTo>
                  <a:lnTo>
                    <a:pt x="106569" y="93849"/>
                  </a:lnTo>
                  <a:lnTo>
                    <a:pt x="107683" y="94638"/>
                  </a:lnTo>
                  <a:lnTo>
                    <a:pt x="108077" y="95227"/>
                  </a:lnTo>
                  <a:lnTo>
                    <a:pt x="108372" y="96177"/>
                  </a:lnTo>
                  <a:lnTo>
                    <a:pt x="108589" y="97333"/>
                  </a:lnTo>
                  <a:lnTo>
                    <a:pt x="109004" y="98106"/>
                  </a:lnTo>
                  <a:lnTo>
                    <a:pt x="109421" y="99191"/>
                  </a:lnTo>
                  <a:lnTo>
                    <a:pt x="110119" y="100469"/>
                  </a:lnTo>
                  <a:lnTo>
                    <a:pt x="110310" y="101397"/>
                  </a:lnTo>
                  <a:lnTo>
                    <a:pt x="110194" y="102176"/>
                  </a:lnTo>
                  <a:lnTo>
                    <a:pt x="109899" y="102669"/>
                  </a:lnTo>
                  <a:lnTo>
                    <a:pt x="109404" y="103084"/>
                  </a:lnTo>
                  <a:lnTo>
                    <a:pt x="108886" y="103482"/>
                  </a:lnTo>
                  <a:lnTo>
                    <a:pt x="108522" y="103868"/>
                  </a:lnTo>
                  <a:lnTo>
                    <a:pt x="108364" y="104369"/>
                  </a:lnTo>
                  <a:lnTo>
                    <a:pt x="108217" y="105042"/>
                  </a:lnTo>
                  <a:lnTo>
                    <a:pt x="108196" y="106102"/>
                  </a:lnTo>
                  <a:lnTo>
                    <a:pt x="108164" y="106970"/>
                  </a:lnTo>
                  <a:lnTo>
                    <a:pt x="108186" y="107788"/>
                  </a:lnTo>
                  <a:lnTo>
                    <a:pt x="108238" y="108730"/>
                  </a:lnTo>
                  <a:lnTo>
                    <a:pt x="108293" y="109584"/>
                  </a:lnTo>
                  <a:lnTo>
                    <a:pt x="108178" y="110345"/>
                  </a:lnTo>
                  <a:lnTo>
                    <a:pt x="107991" y="111561"/>
                  </a:lnTo>
                  <a:lnTo>
                    <a:pt x="107830" y="113201"/>
                  </a:lnTo>
                  <a:lnTo>
                    <a:pt x="108079" y="113880"/>
                  </a:lnTo>
                  <a:lnTo>
                    <a:pt x="108417" y="114647"/>
                  </a:lnTo>
                  <a:lnTo>
                    <a:pt x="108585" y="115589"/>
                  </a:lnTo>
                  <a:lnTo>
                    <a:pt x="108498" y="116427"/>
                  </a:lnTo>
                  <a:lnTo>
                    <a:pt x="107833" y="117185"/>
                  </a:lnTo>
                  <a:lnTo>
                    <a:pt x="106949" y="117743"/>
                  </a:lnTo>
                  <a:lnTo>
                    <a:pt x="106386" y="118342"/>
                  </a:lnTo>
                  <a:lnTo>
                    <a:pt x="106367" y="119085"/>
                  </a:lnTo>
                  <a:lnTo>
                    <a:pt x="106640" y="119674"/>
                  </a:lnTo>
                  <a:lnTo>
                    <a:pt x="107430" y="120245"/>
                  </a:lnTo>
                  <a:lnTo>
                    <a:pt x="108159" y="120653"/>
                  </a:lnTo>
                  <a:lnTo>
                    <a:pt x="108757" y="121154"/>
                  </a:lnTo>
                  <a:lnTo>
                    <a:pt x="109292" y="121953"/>
                  </a:lnTo>
                  <a:lnTo>
                    <a:pt x="109497" y="122483"/>
                  </a:lnTo>
                  <a:lnTo>
                    <a:pt x="110047" y="123623"/>
                  </a:lnTo>
                  <a:lnTo>
                    <a:pt x="110231" y="123908"/>
                  </a:lnTo>
                  <a:lnTo>
                    <a:pt x="110434" y="124200"/>
                  </a:lnTo>
                  <a:lnTo>
                    <a:pt x="110823" y="124616"/>
                  </a:lnTo>
                  <a:lnTo>
                    <a:pt x="111211" y="124999"/>
                  </a:lnTo>
                  <a:lnTo>
                    <a:pt x="111527" y="125337"/>
                  </a:lnTo>
                  <a:lnTo>
                    <a:pt x="111813" y="125785"/>
                  </a:lnTo>
                  <a:lnTo>
                    <a:pt x="111905" y="126174"/>
                  </a:lnTo>
                  <a:lnTo>
                    <a:pt x="111895" y="126677"/>
                  </a:lnTo>
                  <a:lnTo>
                    <a:pt x="111818" y="127310"/>
                  </a:lnTo>
                  <a:lnTo>
                    <a:pt x="111763" y="127810"/>
                  </a:lnTo>
                  <a:lnTo>
                    <a:pt x="111715" y="128320"/>
                  </a:lnTo>
                  <a:lnTo>
                    <a:pt x="111747" y="128755"/>
                  </a:lnTo>
                  <a:lnTo>
                    <a:pt x="111918" y="129409"/>
                  </a:lnTo>
                  <a:lnTo>
                    <a:pt x="112126" y="129894"/>
                  </a:lnTo>
                  <a:lnTo>
                    <a:pt x="112241" y="130212"/>
                  </a:lnTo>
                  <a:lnTo>
                    <a:pt x="112411" y="130848"/>
                  </a:lnTo>
                  <a:lnTo>
                    <a:pt x="112464" y="131223"/>
                  </a:lnTo>
                  <a:lnTo>
                    <a:pt x="112416" y="131507"/>
                  </a:lnTo>
                  <a:lnTo>
                    <a:pt x="112298" y="131769"/>
                  </a:lnTo>
                  <a:lnTo>
                    <a:pt x="111913" y="132319"/>
                  </a:lnTo>
                  <a:lnTo>
                    <a:pt x="111687" y="132708"/>
                  </a:lnTo>
                  <a:lnTo>
                    <a:pt x="111482" y="133041"/>
                  </a:lnTo>
                  <a:lnTo>
                    <a:pt x="111292" y="133460"/>
                  </a:lnTo>
                  <a:lnTo>
                    <a:pt x="111131" y="133869"/>
                  </a:lnTo>
                  <a:lnTo>
                    <a:pt x="110981" y="134223"/>
                  </a:lnTo>
                  <a:lnTo>
                    <a:pt x="110906" y="134560"/>
                  </a:lnTo>
                  <a:lnTo>
                    <a:pt x="110942" y="134867"/>
                  </a:lnTo>
                  <a:lnTo>
                    <a:pt x="111300" y="135635"/>
                  </a:lnTo>
                  <a:lnTo>
                    <a:pt x="111529" y="136052"/>
                  </a:lnTo>
                  <a:lnTo>
                    <a:pt x="111826" y="136476"/>
                  </a:lnTo>
                  <a:lnTo>
                    <a:pt x="112180" y="136870"/>
                  </a:lnTo>
                  <a:lnTo>
                    <a:pt x="112335" y="137222"/>
                  </a:lnTo>
                  <a:lnTo>
                    <a:pt x="112630" y="137706"/>
                  </a:lnTo>
                  <a:lnTo>
                    <a:pt x="112869" y="138205"/>
                  </a:lnTo>
                  <a:lnTo>
                    <a:pt x="113122" y="138564"/>
                  </a:lnTo>
                  <a:lnTo>
                    <a:pt x="113262" y="138888"/>
                  </a:lnTo>
                  <a:lnTo>
                    <a:pt x="113349" y="139191"/>
                  </a:lnTo>
                  <a:lnTo>
                    <a:pt x="113583" y="140073"/>
                  </a:lnTo>
                  <a:lnTo>
                    <a:pt x="113764" y="140428"/>
                  </a:lnTo>
                  <a:lnTo>
                    <a:pt x="114005" y="140866"/>
                  </a:lnTo>
                  <a:lnTo>
                    <a:pt x="114172" y="141164"/>
                  </a:lnTo>
                  <a:lnTo>
                    <a:pt x="114399" y="141412"/>
                  </a:lnTo>
                  <a:lnTo>
                    <a:pt x="114703" y="141725"/>
                  </a:lnTo>
                  <a:lnTo>
                    <a:pt x="115046" y="142071"/>
                  </a:lnTo>
                  <a:lnTo>
                    <a:pt x="115341" y="142429"/>
                  </a:lnTo>
                  <a:lnTo>
                    <a:pt x="115532" y="142761"/>
                  </a:lnTo>
                  <a:lnTo>
                    <a:pt x="115608" y="143091"/>
                  </a:lnTo>
                  <a:lnTo>
                    <a:pt x="115701" y="143507"/>
                  </a:lnTo>
                  <a:lnTo>
                    <a:pt x="115736" y="143850"/>
                  </a:lnTo>
                  <a:lnTo>
                    <a:pt x="115701" y="144188"/>
                  </a:lnTo>
                  <a:lnTo>
                    <a:pt x="115715" y="144567"/>
                  </a:lnTo>
                  <a:lnTo>
                    <a:pt x="115721" y="145365"/>
                  </a:lnTo>
                  <a:lnTo>
                    <a:pt x="115859" y="145840"/>
                  </a:lnTo>
                  <a:lnTo>
                    <a:pt x="116221" y="146264"/>
                  </a:lnTo>
                  <a:lnTo>
                    <a:pt x="116740" y="146466"/>
                  </a:lnTo>
                  <a:lnTo>
                    <a:pt x="117226" y="146536"/>
                  </a:lnTo>
                  <a:lnTo>
                    <a:pt x="117865" y="146478"/>
                  </a:lnTo>
                  <a:lnTo>
                    <a:pt x="118961" y="146052"/>
                  </a:lnTo>
                  <a:lnTo>
                    <a:pt x="119159" y="146093"/>
                  </a:lnTo>
                  <a:lnTo>
                    <a:pt x="119589" y="146312"/>
                  </a:lnTo>
                  <a:lnTo>
                    <a:pt x="119953" y="146502"/>
                  </a:lnTo>
                  <a:lnTo>
                    <a:pt x="120231" y="147014"/>
                  </a:lnTo>
                  <a:lnTo>
                    <a:pt x="120448" y="147223"/>
                  </a:lnTo>
                  <a:lnTo>
                    <a:pt x="120598" y="147550"/>
                  </a:lnTo>
                  <a:lnTo>
                    <a:pt x="121003" y="147954"/>
                  </a:lnTo>
                  <a:lnTo>
                    <a:pt x="121117" y="148194"/>
                  </a:lnTo>
                  <a:lnTo>
                    <a:pt x="121220" y="148515"/>
                  </a:lnTo>
                  <a:lnTo>
                    <a:pt x="121253" y="148819"/>
                  </a:lnTo>
                  <a:lnTo>
                    <a:pt x="121218" y="149145"/>
                  </a:lnTo>
                  <a:lnTo>
                    <a:pt x="121139" y="149422"/>
                  </a:lnTo>
                  <a:lnTo>
                    <a:pt x="121125" y="149604"/>
                  </a:lnTo>
                  <a:lnTo>
                    <a:pt x="121143" y="149798"/>
                  </a:lnTo>
                  <a:lnTo>
                    <a:pt x="121019" y="150880"/>
                  </a:lnTo>
                  <a:lnTo>
                    <a:pt x="120976" y="151341"/>
                  </a:lnTo>
                  <a:lnTo>
                    <a:pt x="120909" y="151605"/>
                  </a:lnTo>
                  <a:lnTo>
                    <a:pt x="120829" y="152028"/>
                  </a:lnTo>
                  <a:lnTo>
                    <a:pt x="120837" y="152233"/>
                  </a:lnTo>
                  <a:lnTo>
                    <a:pt x="120633" y="153234"/>
                  </a:lnTo>
                  <a:lnTo>
                    <a:pt x="120633" y="153640"/>
                  </a:lnTo>
                  <a:lnTo>
                    <a:pt x="120731" y="154141"/>
                  </a:lnTo>
                  <a:lnTo>
                    <a:pt x="120651" y="154488"/>
                  </a:lnTo>
                  <a:lnTo>
                    <a:pt x="120633" y="154898"/>
                  </a:lnTo>
                  <a:lnTo>
                    <a:pt x="120680" y="155264"/>
                  </a:lnTo>
                  <a:lnTo>
                    <a:pt x="120814" y="155801"/>
                  </a:lnTo>
                  <a:lnTo>
                    <a:pt x="120814" y="156101"/>
                  </a:lnTo>
                  <a:lnTo>
                    <a:pt x="120869" y="156378"/>
                  </a:lnTo>
                  <a:lnTo>
                    <a:pt x="120920" y="156683"/>
                  </a:lnTo>
                  <a:lnTo>
                    <a:pt x="120906" y="156961"/>
                  </a:lnTo>
                  <a:lnTo>
                    <a:pt x="120994" y="157363"/>
                  </a:lnTo>
                  <a:lnTo>
                    <a:pt x="121053" y="157845"/>
                  </a:lnTo>
                  <a:lnTo>
                    <a:pt x="121176" y="158604"/>
                  </a:lnTo>
                  <a:lnTo>
                    <a:pt x="121196" y="159020"/>
                  </a:lnTo>
                  <a:lnTo>
                    <a:pt x="121241" y="159412"/>
                  </a:lnTo>
                  <a:lnTo>
                    <a:pt x="121294" y="159795"/>
                  </a:lnTo>
                  <a:lnTo>
                    <a:pt x="121335" y="160137"/>
                  </a:lnTo>
                  <a:lnTo>
                    <a:pt x="121307" y="160523"/>
                  </a:lnTo>
                  <a:lnTo>
                    <a:pt x="121309" y="161008"/>
                  </a:lnTo>
                  <a:lnTo>
                    <a:pt x="121323" y="161437"/>
                  </a:lnTo>
                  <a:lnTo>
                    <a:pt x="121233" y="161820"/>
                  </a:lnTo>
                  <a:lnTo>
                    <a:pt x="121098" y="162228"/>
                  </a:lnTo>
                  <a:lnTo>
                    <a:pt x="120939" y="162627"/>
                  </a:lnTo>
                  <a:lnTo>
                    <a:pt x="120787" y="163074"/>
                  </a:lnTo>
                  <a:lnTo>
                    <a:pt x="120722" y="163413"/>
                  </a:lnTo>
                  <a:lnTo>
                    <a:pt x="120661" y="163779"/>
                  </a:lnTo>
                  <a:lnTo>
                    <a:pt x="120639" y="164166"/>
                  </a:lnTo>
                  <a:lnTo>
                    <a:pt x="120588" y="164759"/>
                  </a:lnTo>
                  <a:lnTo>
                    <a:pt x="120601" y="165238"/>
                  </a:lnTo>
                  <a:lnTo>
                    <a:pt x="120565" y="165639"/>
                  </a:lnTo>
                  <a:lnTo>
                    <a:pt x="120738" y="166339"/>
                  </a:lnTo>
                  <a:lnTo>
                    <a:pt x="120858" y="166756"/>
                  </a:lnTo>
                  <a:lnTo>
                    <a:pt x="121084" y="167440"/>
                  </a:lnTo>
                  <a:lnTo>
                    <a:pt x="121272" y="168105"/>
                  </a:lnTo>
                  <a:lnTo>
                    <a:pt x="121537" y="168714"/>
                  </a:lnTo>
                  <a:lnTo>
                    <a:pt x="121928" y="169516"/>
                  </a:lnTo>
                  <a:lnTo>
                    <a:pt x="122007" y="170064"/>
                  </a:lnTo>
                  <a:lnTo>
                    <a:pt x="122017" y="170765"/>
                  </a:lnTo>
                  <a:lnTo>
                    <a:pt x="122045" y="171068"/>
                  </a:lnTo>
                  <a:lnTo>
                    <a:pt x="122036" y="171328"/>
                  </a:lnTo>
                  <a:lnTo>
                    <a:pt x="121957" y="171584"/>
                  </a:lnTo>
                  <a:lnTo>
                    <a:pt x="121879" y="171779"/>
                  </a:lnTo>
                  <a:lnTo>
                    <a:pt x="121730" y="171985"/>
                  </a:lnTo>
                  <a:lnTo>
                    <a:pt x="121524" y="172056"/>
                  </a:lnTo>
                  <a:lnTo>
                    <a:pt x="121290" y="172142"/>
                  </a:lnTo>
                  <a:lnTo>
                    <a:pt x="120992" y="172234"/>
                  </a:lnTo>
                  <a:lnTo>
                    <a:pt x="120631" y="172295"/>
                  </a:lnTo>
                  <a:lnTo>
                    <a:pt x="120493" y="172348"/>
                  </a:lnTo>
                  <a:lnTo>
                    <a:pt x="120303" y="172378"/>
                  </a:lnTo>
                  <a:lnTo>
                    <a:pt x="120133" y="172315"/>
                  </a:lnTo>
                  <a:lnTo>
                    <a:pt x="120003" y="172228"/>
                  </a:lnTo>
                  <a:lnTo>
                    <a:pt x="119841" y="172096"/>
                  </a:lnTo>
                  <a:lnTo>
                    <a:pt x="119600" y="171966"/>
                  </a:lnTo>
                  <a:lnTo>
                    <a:pt x="119287" y="171878"/>
                  </a:lnTo>
                  <a:lnTo>
                    <a:pt x="119023" y="171836"/>
                  </a:lnTo>
                  <a:lnTo>
                    <a:pt x="118628" y="171848"/>
                  </a:lnTo>
                  <a:lnTo>
                    <a:pt x="118486" y="171690"/>
                  </a:lnTo>
                  <a:lnTo>
                    <a:pt x="118273" y="171620"/>
                  </a:lnTo>
                  <a:lnTo>
                    <a:pt x="117978" y="171602"/>
                  </a:lnTo>
                  <a:lnTo>
                    <a:pt x="117693" y="171720"/>
                  </a:lnTo>
                  <a:lnTo>
                    <a:pt x="117385" y="171972"/>
                  </a:lnTo>
                  <a:lnTo>
                    <a:pt x="116861" y="172216"/>
                  </a:lnTo>
                  <a:lnTo>
                    <a:pt x="116128" y="172478"/>
                  </a:lnTo>
                  <a:lnTo>
                    <a:pt x="115876" y="172628"/>
                  </a:lnTo>
                  <a:lnTo>
                    <a:pt x="115644" y="172743"/>
                  </a:lnTo>
                  <a:lnTo>
                    <a:pt x="115375" y="172882"/>
                  </a:lnTo>
                  <a:lnTo>
                    <a:pt x="115111" y="172966"/>
                  </a:lnTo>
                  <a:lnTo>
                    <a:pt x="114868" y="172993"/>
                  </a:lnTo>
                  <a:lnTo>
                    <a:pt x="114352" y="172840"/>
                  </a:lnTo>
                  <a:lnTo>
                    <a:pt x="113938" y="172488"/>
                  </a:lnTo>
                  <a:lnTo>
                    <a:pt x="113714" y="172264"/>
                  </a:lnTo>
                  <a:lnTo>
                    <a:pt x="113332" y="172063"/>
                  </a:lnTo>
                  <a:lnTo>
                    <a:pt x="112818" y="171912"/>
                  </a:lnTo>
                  <a:lnTo>
                    <a:pt x="111975" y="171633"/>
                  </a:lnTo>
                  <a:lnTo>
                    <a:pt x="111731" y="171626"/>
                  </a:lnTo>
                  <a:lnTo>
                    <a:pt x="111431" y="171637"/>
                  </a:lnTo>
                  <a:lnTo>
                    <a:pt x="111127" y="171817"/>
                  </a:lnTo>
                  <a:lnTo>
                    <a:pt x="110953" y="171981"/>
                  </a:lnTo>
                  <a:lnTo>
                    <a:pt x="110622" y="172462"/>
                  </a:lnTo>
                  <a:lnTo>
                    <a:pt x="110150" y="173173"/>
                  </a:lnTo>
                  <a:lnTo>
                    <a:pt x="109429" y="173762"/>
                  </a:lnTo>
                  <a:lnTo>
                    <a:pt x="109170" y="174029"/>
                  </a:lnTo>
                  <a:lnTo>
                    <a:pt x="108618" y="174452"/>
                  </a:lnTo>
                  <a:lnTo>
                    <a:pt x="108326" y="174717"/>
                  </a:lnTo>
                  <a:lnTo>
                    <a:pt x="107697" y="175201"/>
                  </a:lnTo>
                  <a:lnTo>
                    <a:pt x="106945" y="175355"/>
                  </a:lnTo>
                  <a:lnTo>
                    <a:pt x="106456" y="175424"/>
                  </a:lnTo>
                  <a:lnTo>
                    <a:pt x="106086" y="175467"/>
                  </a:lnTo>
                  <a:lnTo>
                    <a:pt x="105813" y="175488"/>
                  </a:lnTo>
                  <a:lnTo>
                    <a:pt x="105476" y="175556"/>
                  </a:lnTo>
                  <a:lnTo>
                    <a:pt x="105114" y="175610"/>
                  </a:lnTo>
                  <a:lnTo>
                    <a:pt x="104703" y="175712"/>
                  </a:lnTo>
                  <a:lnTo>
                    <a:pt x="104341" y="175895"/>
                  </a:lnTo>
                  <a:lnTo>
                    <a:pt x="103888" y="176177"/>
                  </a:lnTo>
                  <a:lnTo>
                    <a:pt x="103685" y="176320"/>
                  </a:lnTo>
                  <a:lnTo>
                    <a:pt x="103285" y="176591"/>
                  </a:lnTo>
                  <a:lnTo>
                    <a:pt x="102911" y="176901"/>
                  </a:lnTo>
                  <a:lnTo>
                    <a:pt x="102594" y="177175"/>
                  </a:lnTo>
                  <a:lnTo>
                    <a:pt x="102371" y="177480"/>
                  </a:lnTo>
                  <a:lnTo>
                    <a:pt x="102193" y="177833"/>
                  </a:lnTo>
                  <a:lnTo>
                    <a:pt x="102069" y="178206"/>
                  </a:lnTo>
                  <a:lnTo>
                    <a:pt x="102011" y="178860"/>
                  </a:lnTo>
                  <a:lnTo>
                    <a:pt x="102120" y="179331"/>
                  </a:lnTo>
                  <a:lnTo>
                    <a:pt x="102088" y="179554"/>
                  </a:lnTo>
                  <a:lnTo>
                    <a:pt x="102152" y="179767"/>
                  </a:lnTo>
                  <a:lnTo>
                    <a:pt x="102180" y="180791"/>
                  </a:lnTo>
                  <a:lnTo>
                    <a:pt x="102215" y="181056"/>
                  </a:lnTo>
                  <a:lnTo>
                    <a:pt x="102249" y="181217"/>
                  </a:lnTo>
                  <a:lnTo>
                    <a:pt x="102405" y="181673"/>
                  </a:lnTo>
                  <a:lnTo>
                    <a:pt x="102545" y="182016"/>
                  </a:lnTo>
                  <a:lnTo>
                    <a:pt x="102965" y="182799"/>
                  </a:lnTo>
                  <a:lnTo>
                    <a:pt x="103315" y="183484"/>
                  </a:lnTo>
                  <a:lnTo>
                    <a:pt x="103586" y="183835"/>
                  </a:lnTo>
                  <a:lnTo>
                    <a:pt x="103681" y="184141"/>
                  </a:lnTo>
                  <a:lnTo>
                    <a:pt x="103932" y="184548"/>
                  </a:lnTo>
                  <a:lnTo>
                    <a:pt x="103990" y="185043"/>
                  </a:lnTo>
                  <a:lnTo>
                    <a:pt x="104172" y="185419"/>
                  </a:lnTo>
                  <a:lnTo>
                    <a:pt x="104190" y="185853"/>
                  </a:lnTo>
                  <a:lnTo>
                    <a:pt x="103729" y="186346"/>
                  </a:lnTo>
                  <a:lnTo>
                    <a:pt x="103603" y="186767"/>
                  </a:lnTo>
                  <a:lnTo>
                    <a:pt x="103523" y="187300"/>
                  </a:lnTo>
                  <a:lnTo>
                    <a:pt x="103443" y="188301"/>
                  </a:lnTo>
                  <a:lnTo>
                    <a:pt x="103416" y="188950"/>
                  </a:lnTo>
                  <a:lnTo>
                    <a:pt x="103264" y="190031"/>
                  </a:lnTo>
                  <a:lnTo>
                    <a:pt x="103410" y="190911"/>
                  </a:lnTo>
                  <a:lnTo>
                    <a:pt x="103187" y="191792"/>
                  </a:lnTo>
                  <a:lnTo>
                    <a:pt x="103237" y="192802"/>
                  </a:lnTo>
                  <a:lnTo>
                    <a:pt x="103352" y="193172"/>
                  </a:lnTo>
                  <a:lnTo>
                    <a:pt x="103333" y="193378"/>
                  </a:lnTo>
                  <a:lnTo>
                    <a:pt x="103260" y="193679"/>
                  </a:lnTo>
                  <a:lnTo>
                    <a:pt x="102711" y="194425"/>
                  </a:lnTo>
                  <a:lnTo>
                    <a:pt x="102318" y="195462"/>
                  </a:lnTo>
                  <a:lnTo>
                    <a:pt x="102091" y="195748"/>
                  </a:lnTo>
                  <a:lnTo>
                    <a:pt x="101926" y="196109"/>
                  </a:lnTo>
                  <a:lnTo>
                    <a:pt x="101793" y="196498"/>
                  </a:lnTo>
                  <a:lnTo>
                    <a:pt x="101491" y="196956"/>
                  </a:lnTo>
                  <a:lnTo>
                    <a:pt x="101199" y="197418"/>
                  </a:lnTo>
                  <a:lnTo>
                    <a:pt x="100872" y="197849"/>
                  </a:lnTo>
                  <a:lnTo>
                    <a:pt x="100601" y="198089"/>
                  </a:lnTo>
                  <a:lnTo>
                    <a:pt x="100292" y="198121"/>
                  </a:lnTo>
                  <a:lnTo>
                    <a:pt x="99954" y="198185"/>
                  </a:lnTo>
                  <a:lnTo>
                    <a:pt x="99791" y="198116"/>
                  </a:lnTo>
                  <a:lnTo>
                    <a:pt x="99611" y="198136"/>
                  </a:lnTo>
                  <a:lnTo>
                    <a:pt x="99333" y="198406"/>
                  </a:lnTo>
                  <a:lnTo>
                    <a:pt x="99188" y="198470"/>
                  </a:lnTo>
                  <a:lnTo>
                    <a:pt x="98867" y="198622"/>
                  </a:lnTo>
                  <a:lnTo>
                    <a:pt x="98614" y="198710"/>
                  </a:lnTo>
                  <a:lnTo>
                    <a:pt x="98335" y="198839"/>
                  </a:lnTo>
                  <a:lnTo>
                    <a:pt x="98133" y="198901"/>
                  </a:lnTo>
                  <a:lnTo>
                    <a:pt x="97936" y="198987"/>
                  </a:lnTo>
                  <a:lnTo>
                    <a:pt x="97027" y="199833"/>
                  </a:lnTo>
                  <a:lnTo>
                    <a:pt x="97083" y="199980"/>
                  </a:lnTo>
                  <a:lnTo>
                    <a:pt x="97159" y="200246"/>
                  </a:lnTo>
                  <a:lnTo>
                    <a:pt x="97247" y="200452"/>
                  </a:lnTo>
                  <a:lnTo>
                    <a:pt x="97443" y="201065"/>
                  </a:lnTo>
                  <a:lnTo>
                    <a:pt x="97603" y="201336"/>
                  </a:lnTo>
                  <a:lnTo>
                    <a:pt x="97751" y="201611"/>
                  </a:lnTo>
                  <a:lnTo>
                    <a:pt x="97818" y="201851"/>
                  </a:lnTo>
                  <a:lnTo>
                    <a:pt x="97945" y="202058"/>
                  </a:lnTo>
                  <a:lnTo>
                    <a:pt x="98071" y="202327"/>
                  </a:lnTo>
                  <a:lnTo>
                    <a:pt x="98175" y="202575"/>
                  </a:lnTo>
                  <a:lnTo>
                    <a:pt x="98351" y="202873"/>
                  </a:lnTo>
                  <a:lnTo>
                    <a:pt x="98483" y="203017"/>
                  </a:lnTo>
                  <a:lnTo>
                    <a:pt x="98622" y="203217"/>
                  </a:lnTo>
                  <a:lnTo>
                    <a:pt x="99040" y="203987"/>
                  </a:lnTo>
                  <a:lnTo>
                    <a:pt x="99147" y="204193"/>
                  </a:lnTo>
                  <a:lnTo>
                    <a:pt x="99303" y="204388"/>
                  </a:lnTo>
                  <a:lnTo>
                    <a:pt x="99474" y="204629"/>
                  </a:lnTo>
                  <a:lnTo>
                    <a:pt x="99600" y="204782"/>
                  </a:lnTo>
                  <a:lnTo>
                    <a:pt x="99785" y="204997"/>
                  </a:lnTo>
                  <a:lnTo>
                    <a:pt x="99990" y="205265"/>
                  </a:lnTo>
                  <a:lnTo>
                    <a:pt x="100185" y="205675"/>
                  </a:lnTo>
                  <a:lnTo>
                    <a:pt x="100190" y="205807"/>
                  </a:lnTo>
                  <a:lnTo>
                    <a:pt x="100156" y="205941"/>
                  </a:lnTo>
                  <a:lnTo>
                    <a:pt x="100095" y="206091"/>
                  </a:lnTo>
                  <a:lnTo>
                    <a:pt x="99848" y="206391"/>
                  </a:lnTo>
                  <a:lnTo>
                    <a:pt x="99738" y="206565"/>
                  </a:lnTo>
                  <a:lnTo>
                    <a:pt x="99645" y="206788"/>
                  </a:lnTo>
                  <a:lnTo>
                    <a:pt x="99523" y="207281"/>
                  </a:lnTo>
                  <a:lnTo>
                    <a:pt x="99510" y="207646"/>
                  </a:lnTo>
                  <a:lnTo>
                    <a:pt x="99425" y="208380"/>
                  </a:lnTo>
                  <a:lnTo>
                    <a:pt x="99406" y="208642"/>
                  </a:lnTo>
                  <a:lnTo>
                    <a:pt x="99379" y="208925"/>
                  </a:lnTo>
                  <a:lnTo>
                    <a:pt x="99331" y="209301"/>
                  </a:lnTo>
                  <a:lnTo>
                    <a:pt x="99278" y="209544"/>
                  </a:lnTo>
                  <a:lnTo>
                    <a:pt x="99254" y="209762"/>
                  </a:lnTo>
                  <a:lnTo>
                    <a:pt x="99182" y="209986"/>
                  </a:lnTo>
                  <a:lnTo>
                    <a:pt x="99219" y="210252"/>
                  </a:lnTo>
                  <a:lnTo>
                    <a:pt x="99233" y="210566"/>
                  </a:lnTo>
                  <a:lnTo>
                    <a:pt x="99220" y="210818"/>
                  </a:lnTo>
                  <a:lnTo>
                    <a:pt x="99158" y="211080"/>
                  </a:lnTo>
                  <a:lnTo>
                    <a:pt x="99057" y="211411"/>
                  </a:lnTo>
                  <a:lnTo>
                    <a:pt x="99043" y="211719"/>
                  </a:lnTo>
                  <a:lnTo>
                    <a:pt x="98997" y="211861"/>
                  </a:lnTo>
                  <a:lnTo>
                    <a:pt x="98880" y="212189"/>
                  </a:lnTo>
                  <a:lnTo>
                    <a:pt x="98732" y="212391"/>
                  </a:lnTo>
                  <a:lnTo>
                    <a:pt x="98124" y="212837"/>
                  </a:lnTo>
                  <a:lnTo>
                    <a:pt x="98071" y="213074"/>
                  </a:lnTo>
                  <a:lnTo>
                    <a:pt x="98024" y="213247"/>
                  </a:lnTo>
                  <a:lnTo>
                    <a:pt x="97888" y="213498"/>
                  </a:lnTo>
                  <a:lnTo>
                    <a:pt x="97921" y="213809"/>
                  </a:lnTo>
                  <a:lnTo>
                    <a:pt x="98020" y="214013"/>
                  </a:lnTo>
                  <a:lnTo>
                    <a:pt x="98122" y="214185"/>
                  </a:lnTo>
                  <a:lnTo>
                    <a:pt x="98403" y="214543"/>
                  </a:lnTo>
                  <a:lnTo>
                    <a:pt x="98562" y="214697"/>
                  </a:lnTo>
                  <a:lnTo>
                    <a:pt x="98716" y="214917"/>
                  </a:lnTo>
                  <a:lnTo>
                    <a:pt x="99021" y="215153"/>
                  </a:lnTo>
                  <a:lnTo>
                    <a:pt x="99277" y="215408"/>
                  </a:lnTo>
                  <a:lnTo>
                    <a:pt x="99391" y="215565"/>
                  </a:lnTo>
                  <a:lnTo>
                    <a:pt x="99428" y="215746"/>
                  </a:lnTo>
                  <a:lnTo>
                    <a:pt x="99367" y="216006"/>
                  </a:lnTo>
                  <a:lnTo>
                    <a:pt x="99198" y="216588"/>
                  </a:lnTo>
                  <a:lnTo>
                    <a:pt x="99078" y="216859"/>
                  </a:lnTo>
                  <a:lnTo>
                    <a:pt x="99036" y="217196"/>
                  </a:lnTo>
                  <a:lnTo>
                    <a:pt x="98903" y="217580"/>
                  </a:lnTo>
                  <a:lnTo>
                    <a:pt x="98808" y="217923"/>
                  </a:lnTo>
                  <a:lnTo>
                    <a:pt x="98805" y="218175"/>
                  </a:lnTo>
                  <a:lnTo>
                    <a:pt x="98720" y="218442"/>
                  </a:lnTo>
                  <a:lnTo>
                    <a:pt x="98661" y="219074"/>
                  </a:lnTo>
                  <a:lnTo>
                    <a:pt x="98735" y="219322"/>
                  </a:lnTo>
                  <a:lnTo>
                    <a:pt x="98711" y="219530"/>
                  </a:lnTo>
                  <a:lnTo>
                    <a:pt x="98611" y="219909"/>
                  </a:lnTo>
                  <a:lnTo>
                    <a:pt x="98508" y="220181"/>
                  </a:lnTo>
                  <a:lnTo>
                    <a:pt x="98430" y="220406"/>
                  </a:lnTo>
                  <a:lnTo>
                    <a:pt x="98562" y="221093"/>
                  </a:lnTo>
                  <a:lnTo>
                    <a:pt x="98654" y="221264"/>
                  </a:lnTo>
                  <a:lnTo>
                    <a:pt x="98820" y="221387"/>
                  </a:lnTo>
                  <a:lnTo>
                    <a:pt x="98982" y="221584"/>
                  </a:lnTo>
                  <a:lnTo>
                    <a:pt x="99234" y="221832"/>
                  </a:lnTo>
                  <a:lnTo>
                    <a:pt x="99423" y="221861"/>
                  </a:lnTo>
                  <a:lnTo>
                    <a:pt x="99756" y="221920"/>
                  </a:lnTo>
                  <a:lnTo>
                    <a:pt x="99972" y="221922"/>
                  </a:lnTo>
                  <a:lnTo>
                    <a:pt x="100238" y="221969"/>
                  </a:lnTo>
                  <a:lnTo>
                    <a:pt x="100449" y="221895"/>
                  </a:lnTo>
                  <a:lnTo>
                    <a:pt x="100702" y="221821"/>
                  </a:lnTo>
                  <a:lnTo>
                    <a:pt x="100977" y="221820"/>
                  </a:lnTo>
                  <a:lnTo>
                    <a:pt x="101143" y="221852"/>
                  </a:lnTo>
                  <a:lnTo>
                    <a:pt x="101281" y="221788"/>
                  </a:lnTo>
                  <a:lnTo>
                    <a:pt x="101515" y="221793"/>
                  </a:lnTo>
                  <a:lnTo>
                    <a:pt x="101702" y="221672"/>
                  </a:lnTo>
                  <a:lnTo>
                    <a:pt x="101953" y="221819"/>
                  </a:lnTo>
                  <a:lnTo>
                    <a:pt x="102306" y="221953"/>
                  </a:lnTo>
                  <a:lnTo>
                    <a:pt x="102602" y="222035"/>
                  </a:lnTo>
                  <a:lnTo>
                    <a:pt x="102958" y="222183"/>
                  </a:lnTo>
                  <a:lnTo>
                    <a:pt x="103187" y="222171"/>
                  </a:lnTo>
                  <a:lnTo>
                    <a:pt x="103516" y="222136"/>
                  </a:lnTo>
                  <a:lnTo>
                    <a:pt x="103800" y="222184"/>
                  </a:lnTo>
                  <a:lnTo>
                    <a:pt x="104127" y="222130"/>
                  </a:lnTo>
                  <a:lnTo>
                    <a:pt x="104327" y="222050"/>
                  </a:lnTo>
                  <a:lnTo>
                    <a:pt x="104815" y="221723"/>
                  </a:lnTo>
                  <a:lnTo>
                    <a:pt x="104968" y="221545"/>
                  </a:lnTo>
                  <a:lnTo>
                    <a:pt x="105159" y="221243"/>
                  </a:lnTo>
                  <a:lnTo>
                    <a:pt x="105313" y="221086"/>
                  </a:lnTo>
                  <a:lnTo>
                    <a:pt x="105470" y="220902"/>
                  </a:lnTo>
                  <a:lnTo>
                    <a:pt x="105638" y="220597"/>
                  </a:lnTo>
                  <a:lnTo>
                    <a:pt x="105796" y="220341"/>
                  </a:lnTo>
                  <a:lnTo>
                    <a:pt x="106070" y="219957"/>
                  </a:lnTo>
                  <a:lnTo>
                    <a:pt x="106350" y="219625"/>
                  </a:lnTo>
                  <a:lnTo>
                    <a:pt x="106654" y="219328"/>
                  </a:lnTo>
                  <a:lnTo>
                    <a:pt x="106977" y="219178"/>
                  </a:lnTo>
                  <a:lnTo>
                    <a:pt x="107278" y="219144"/>
                  </a:lnTo>
                  <a:lnTo>
                    <a:pt x="107617" y="219066"/>
                  </a:lnTo>
                  <a:lnTo>
                    <a:pt x="107977" y="219068"/>
                  </a:lnTo>
                  <a:lnTo>
                    <a:pt x="108431" y="219015"/>
                  </a:lnTo>
                  <a:lnTo>
                    <a:pt x="108765" y="219009"/>
                  </a:lnTo>
                  <a:lnTo>
                    <a:pt x="109027" y="218981"/>
                  </a:lnTo>
                  <a:lnTo>
                    <a:pt x="109210" y="218916"/>
                  </a:lnTo>
                  <a:lnTo>
                    <a:pt x="109513" y="218847"/>
                  </a:lnTo>
                  <a:lnTo>
                    <a:pt x="109873" y="218727"/>
                  </a:lnTo>
                  <a:lnTo>
                    <a:pt x="110140" y="218665"/>
                  </a:lnTo>
                  <a:lnTo>
                    <a:pt x="110395" y="218620"/>
                  </a:lnTo>
                  <a:lnTo>
                    <a:pt x="110564" y="218636"/>
                  </a:lnTo>
                  <a:lnTo>
                    <a:pt x="110710" y="218678"/>
                  </a:lnTo>
                  <a:lnTo>
                    <a:pt x="110862" y="218768"/>
                  </a:lnTo>
                  <a:lnTo>
                    <a:pt x="111046" y="218968"/>
                  </a:lnTo>
                  <a:lnTo>
                    <a:pt x="111275" y="219280"/>
                  </a:lnTo>
                  <a:lnTo>
                    <a:pt x="111467" y="219561"/>
                  </a:lnTo>
                  <a:lnTo>
                    <a:pt x="111577" y="219810"/>
                  </a:lnTo>
                  <a:lnTo>
                    <a:pt x="111699" y="220131"/>
                  </a:lnTo>
                  <a:lnTo>
                    <a:pt x="111850" y="220660"/>
                  </a:lnTo>
                  <a:lnTo>
                    <a:pt x="111939" y="220912"/>
                  </a:lnTo>
                  <a:lnTo>
                    <a:pt x="112057" y="221045"/>
                  </a:lnTo>
                  <a:lnTo>
                    <a:pt x="112141" y="221189"/>
                  </a:lnTo>
                  <a:lnTo>
                    <a:pt x="112197" y="221339"/>
                  </a:lnTo>
                  <a:lnTo>
                    <a:pt x="112323" y="221481"/>
                  </a:lnTo>
                  <a:lnTo>
                    <a:pt x="112593" y="221719"/>
                  </a:lnTo>
                  <a:lnTo>
                    <a:pt x="112821" y="221910"/>
                  </a:lnTo>
                  <a:lnTo>
                    <a:pt x="113127" y="222107"/>
                  </a:lnTo>
                  <a:lnTo>
                    <a:pt x="113463" y="222310"/>
                  </a:lnTo>
                  <a:lnTo>
                    <a:pt x="114039" y="222745"/>
                  </a:lnTo>
                  <a:lnTo>
                    <a:pt x="114191" y="222785"/>
                  </a:lnTo>
                  <a:lnTo>
                    <a:pt x="114431" y="222899"/>
                  </a:lnTo>
                  <a:lnTo>
                    <a:pt x="114662" y="223109"/>
                  </a:lnTo>
                  <a:lnTo>
                    <a:pt x="114851" y="223293"/>
                  </a:lnTo>
                  <a:lnTo>
                    <a:pt x="115048" y="223428"/>
                  </a:lnTo>
                  <a:lnTo>
                    <a:pt x="115337" y="223788"/>
                  </a:lnTo>
                  <a:lnTo>
                    <a:pt x="115587" y="224081"/>
                  </a:lnTo>
                  <a:lnTo>
                    <a:pt x="115629" y="224308"/>
                  </a:lnTo>
                  <a:lnTo>
                    <a:pt x="115662" y="224597"/>
                  </a:lnTo>
                  <a:lnTo>
                    <a:pt x="115627" y="224894"/>
                  </a:lnTo>
                  <a:lnTo>
                    <a:pt x="115576" y="225350"/>
                  </a:lnTo>
                  <a:lnTo>
                    <a:pt x="115567" y="225615"/>
                  </a:lnTo>
                  <a:lnTo>
                    <a:pt x="115505" y="225783"/>
                  </a:lnTo>
                  <a:lnTo>
                    <a:pt x="115361" y="225945"/>
                  </a:lnTo>
                  <a:lnTo>
                    <a:pt x="115203" y="226135"/>
                  </a:lnTo>
                  <a:lnTo>
                    <a:pt x="115059" y="226327"/>
                  </a:lnTo>
                  <a:lnTo>
                    <a:pt x="114976" y="226485"/>
                  </a:lnTo>
                  <a:lnTo>
                    <a:pt x="114858" y="226628"/>
                  </a:lnTo>
                  <a:lnTo>
                    <a:pt x="114581" y="226956"/>
                  </a:lnTo>
                  <a:lnTo>
                    <a:pt x="114395" y="227134"/>
                  </a:lnTo>
                  <a:lnTo>
                    <a:pt x="114240" y="227266"/>
                  </a:lnTo>
                  <a:lnTo>
                    <a:pt x="114101" y="227281"/>
                  </a:lnTo>
                  <a:lnTo>
                    <a:pt x="113586" y="227037"/>
                  </a:lnTo>
                  <a:lnTo>
                    <a:pt x="113366" y="226915"/>
                  </a:lnTo>
                  <a:lnTo>
                    <a:pt x="113140" y="226906"/>
                  </a:lnTo>
                  <a:lnTo>
                    <a:pt x="112902" y="226830"/>
                  </a:lnTo>
                  <a:lnTo>
                    <a:pt x="112665" y="226770"/>
                  </a:lnTo>
                  <a:lnTo>
                    <a:pt x="112312" y="226692"/>
                  </a:lnTo>
                  <a:lnTo>
                    <a:pt x="112182" y="226578"/>
                  </a:lnTo>
                  <a:lnTo>
                    <a:pt x="111973" y="226415"/>
                  </a:lnTo>
                  <a:lnTo>
                    <a:pt x="111818" y="226353"/>
                  </a:lnTo>
                  <a:lnTo>
                    <a:pt x="111670" y="226336"/>
                  </a:lnTo>
                  <a:lnTo>
                    <a:pt x="111434" y="226315"/>
                  </a:lnTo>
                  <a:lnTo>
                    <a:pt x="111178" y="226323"/>
                  </a:lnTo>
                  <a:lnTo>
                    <a:pt x="110931" y="226289"/>
                  </a:lnTo>
                  <a:lnTo>
                    <a:pt x="110680" y="226241"/>
                  </a:lnTo>
                  <a:lnTo>
                    <a:pt x="110436" y="226263"/>
                  </a:lnTo>
                  <a:lnTo>
                    <a:pt x="110298" y="226399"/>
                  </a:lnTo>
                  <a:lnTo>
                    <a:pt x="110153" y="226571"/>
                  </a:lnTo>
                  <a:lnTo>
                    <a:pt x="110024" y="226811"/>
                  </a:lnTo>
                  <a:lnTo>
                    <a:pt x="109929" y="227060"/>
                  </a:lnTo>
                  <a:lnTo>
                    <a:pt x="109919" y="227297"/>
                  </a:lnTo>
                  <a:lnTo>
                    <a:pt x="109952" y="227599"/>
                  </a:lnTo>
                  <a:lnTo>
                    <a:pt x="109988" y="228248"/>
                  </a:lnTo>
                  <a:lnTo>
                    <a:pt x="109974" y="228533"/>
                  </a:lnTo>
                  <a:lnTo>
                    <a:pt x="109991" y="228832"/>
                  </a:lnTo>
                  <a:lnTo>
                    <a:pt x="109958" y="229102"/>
                  </a:lnTo>
                  <a:lnTo>
                    <a:pt x="109944" y="229360"/>
                  </a:lnTo>
                  <a:lnTo>
                    <a:pt x="109938" y="229569"/>
                  </a:lnTo>
                  <a:lnTo>
                    <a:pt x="109905" y="229767"/>
                  </a:lnTo>
                  <a:lnTo>
                    <a:pt x="109817" y="229979"/>
                  </a:lnTo>
                  <a:lnTo>
                    <a:pt x="109768" y="230142"/>
                  </a:lnTo>
                  <a:lnTo>
                    <a:pt x="109736" y="230353"/>
                  </a:lnTo>
                  <a:lnTo>
                    <a:pt x="109739" y="230562"/>
                  </a:lnTo>
                  <a:lnTo>
                    <a:pt x="109713" y="230735"/>
                  </a:lnTo>
                  <a:lnTo>
                    <a:pt x="109629" y="231020"/>
                  </a:lnTo>
                  <a:lnTo>
                    <a:pt x="109607" y="231175"/>
                  </a:lnTo>
                  <a:lnTo>
                    <a:pt x="109567" y="231377"/>
                  </a:lnTo>
                  <a:lnTo>
                    <a:pt x="109860" y="231623"/>
                  </a:lnTo>
                  <a:lnTo>
                    <a:pt x="109903" y="232138"/>
                  </a:lnTo>
                  <a:lnTo>
                    <a:pt x="109882" y="232421"/>
                  </a:lnTo>
                  <a:lnTo>
                    <a:pt x="109830" y="232651"/>
                  </a:lnTo>
                  <a:lnTo>
                    <a:pt x="109764" y="232839"/>
                  </a:lnTo>
                  <a:lnTo>
                    <a:pt x="109594" y="233253"/>
                  </a:lnTo>
                  <a:lnTo>
                    <a:pt x="109292" y="233773"/>
                  </a:lnTo>
                  <a:lnTo>
                    <a:pt x="108776" y="234834"/>
                  </a:lnTo>
                  <a:lnTo>
                    <a:pt x="108597" y="235163"/>
                  </a:lnTo>
                  <a:lnTo>
                    <a:pt x="108407" y="235799"/>
                  </a:lnTo>
                  <a:lnTo>
                    <a:pt x="108222" y="236290"/>
                  </a:lnTo>
                  <a:lnTo>
                    <a:pt x="108051" y="236722"/>
                  </a:lnTo>
                  <a:lnTo>
                    <a:pt x="107822" y="237579"/>
                  </a:lnTo>
                  <a:lnTo>
                    <a:pt x="107748" y="237888"/>
                  </a:lnTo>
                  <a:lnTo>
                    <a:pt x="107651" y="238163"/>
                  </a:lnTo>
                  <a:lnTo>
                    <a:pt x="107516" y="238514"/>
                  </a:lnTo>
                  <a:lnTo>
                    <a:pt x="107482" y="238751"/>
                  </a:lnTo>
                  <a:lnTo>
                    <a:pt x="107404" y="239126"/>
                  </a:lnTo>
                  <a:lnTo>
                    <a:pt x="107250" y="239401"/>
                  </a:lnTo>
                  <a:lnTo>
                    <a:pt x="106972" y="239848"/>
                  </a:lnTo>
                  <a:lnTo>
                    <a:pt x="106522" y="240466"/>
                  </a:lnTo>
                  <a:lnTo>
                    <a:pt x="106043" y="240944"/>
                  </a:lnTo>
                  <a:lnTo>
                    <a:pt x="105581" y="241380"/>
                  </a:lnTo>
                  <a:lnTo>
                    <a:pt x="105168" y="241758"/>
                  </a:lnTo>
                  <a:lnTo>
                    <a:pt x="104717" y="242059"/>
                  </a:lnTo>
                  <a:lnTo>
                    <a:pt x="104370" y="242158"/>
                  </a:lnTo>
                  <a:lnTo>
                    <a:pt x="103909" y="242296"/>
                  </a:lnTo>
                  <a:lnTo>
                    <a:pt x="103496" y="242449"/>
                  </a:lnTo>
                  <a:lnTo>
                    <a:pt x="103116" y="242574"/>
                  </a:lnTo>
                  <a:lnTo>
                    <a:pt x="102585" y="242608"/>
                  </a:lnTo>
                  <a:lnTo>
                    <a:pt x="102008" y="242662"/>
                  </a:lnTo>
                  <a:lnTo>
                    <a:pt x="101574" y="242621"/>
                  </a:lnTo>
                  <a:lnTo>
                    <a:pt x="100912" y="242646"/>
                  </a:lnTo>
                  <a:lnTo>
                    <a:pt x="100299" y="242635"/>
                  </a:lnTo>
                  <a:lnTo>
                    <a:pt x="99849" y="242573"/>
                  </a:lnTo>
                  <a:lnTo>
                    <a:pt x="99527" y="242593"/>
                  </a:lnTo>
                  <a:lnTo>
                    <a:pt x="99217" y="242587"/>
                  </a:lnTo>
                  <a:lnTo>
                    <a:pt x="98807" y="242523"/>
                  </a:lnTo>
                  <a:lnTo>
                    <a:pt x="98538" y="242524"/>
                  </a:lnTo>
                  <a:lnTo>
                    <a:pt x="98242" y="242548"/>
                  </a:lnTo>
                  <a:lnTo>
                    <a:pt x="97890" y="242557"/>
                  </a:lnTo>
                  <a:lnTo>
                    <a:pt x="97316" y="242536"/>
                  </a:lnTo>
                  <a:lnTo>
                    <a:pt x="97089" y="242594"/>
                  </a:lnTo>
                  <a:lnTo>
                    <a:pt x="96804" y="242650"/>
                  </a:lnTo>
                  <a:lnTo>
                    <a:pt x="96478" y="242672"/>
                  </a:lnTo>
                  <a:lnTo>
                    <a:pt x="96207" y="242649"/>
                  </a:lnTo>
                  <a:lnTo>
                    <a:pt x="95927" y="242682"/>
                  </a:lnTo>
                  <a:lnTo>
                    <a:pt x="95635" y="242783"/>
                  </a:lnTo>
                  <a:lnTo>
                    <a:pt x="95326" y="242868"/>
                  </a:lnTo>
                  <a:lnTo>
                    <a:pt x="95027" y="242896"/>
                  </a:lnTo>
                  <a:lnTo>
                    <a:pt x="94661" y="242889"/>
                  </a:lnTo>
                  <a:lnTo>
                    <a:pt x="94468" y="242923"/>
                  </a:lnTo>
                  <a:lnTo>
                    <a:pt x="94271" y="243044"/>
                  </a:lnTo>
                  <a:lnTo>
                    <a:pt x="94097" y="243199"/>
                  </a:lnTo>
                  <a:lnTo>
                    <a:pt x="93927" y="243265"/>
                  </a:lnTo>
                  <a:lnTo>
                    <a:pt x="93581" y="243407"/>
                  </a:lnTo>
                  <a:lnTo>
                    <a:pt x="93174" y="243699"/>
                  </a:lnTo>
                  <a:lnTo>
                    <a:pt x="92857" y="244023"/>
                  </a:lnTo>
                  <a:lnTo>
                    <a:pt x="92783" y="244223"/>
                  </a:lnTo>
                  <a:lnTo>
                    <a:pt x="92795" y="244522"/>
                  </a:lnTo>
                  <a:lnTo>
                    <a:pt x="92671" y="244867"/>
                  </a:lnTo>
                  <a:lnTo>
                    <a:pt x="92715" y="245286"/>
                  </a:lnTo>
                  <a:lnTo>
                    <a:pt x="92935" y="245657"/>
                  </a:lnTo>
                  <a:lnTo>
                    <a:pt x="93304" y="245995"/>
                  </a:lnTo>
                  <a:lnTo>
                    <a:pt x="93742" y="246297"/>
                  </a:lnTo>
                  <a:lnTo>
                    <a:pt x="94788" y="247141"/>
                  </a:lnTo>
                  <a:lnTo>
                    <a:pt x="94954" y="247338"/>
                  </a:lnTo>
                  <a:lnTo>
                    <a:pt x="95165" y="247543"/>
                  </a:lnTo>
                  <a:lnTo>
                    <a:pt x="95356" y="247687"/>
                  </a:lnTo>
                  <a:lnTo>
                    <a:pt x="95526" y="247854"/>
                  </a:lnTo>
                  <a:lnTo>
                    <a:pt x="95667" y="248032"/>
                  </a:lnTo>
                  <a:lnTo>
                    <a:pt x="95817" y="248207"/>
                  </a:lnTo>
                  <a:lnTo>
                    <a:pt x="96010" y="248392"/>
                  </a:lnTo>
                  <a:lnTo>
                    <a:pt x="96202" y="248622"/>
                  </a:lnTo>
                  <a:lnTo>
                    <a:pt x="96419" y="248835"/>
                  </a:lnTo>
                  <a:lnTo>
                    <a:pt x="96587" y="249007"/>
                  </a:lnTo>
                  <a:lnTo>
                    <a:pt x="96768" y="249178"/>
                  </a:lnTo>
                  <a:lnTo>
                    <a:pt x="96957" y="249292"/>
                  </a:lnTo>
                  <a:lnTo>
                    <a:pt x="97123" y="249374"/>
                  </a:lnTo>
                  <a:lnTo>
                    <a:pt x="97231" y="249520"/>
                  </a:lnTo>
                  <a:lnTo>
                    <a:pt x="97337" y="249973"/>
                  </a:lnTo>
                  <a:lnTo>
                    <a:pt x="97385" y="250139"/>
                  </a:lnTo>
                  <a:lnTo>
                    <a:pt x="97459" y="250313"/>
                  </a:lnTo>
                  <a:lnTo>
                    <a:pt x="97560" y="250489"/>
                  </a:lnTo>
                  <a:lnTo>
                    <a:pt x="97671" y="250620"/>
                  </a:lnTo>
                  <a:lnTo>
                    <a:pt x="97774" y="250824"/>
                  </a:lnTo>
                  <a:lnTo>
                    <a:pt x="97852" y="251003"/>
                  </a:lnTo>
                  <a:lnTo>
                    <a:pt x="97946" y="251207"/>
                  </a:lnTo>
                  <a:lnTo>
                    <a:pt x="98008" y="251418"/>
                  </a:lnTo>
                  <a:lnTo>
                    <a:pt x="98075" y="251804"/>
                  </a:lnTo>
                  <a:lnTo>
                    <a:pt x="98113" y="251932"/>
                  </a:lnTo>
                  <a:lnTo>
                    <a:pt x="98121" y="252081"/>
                  </a:lnTo>
                  <a:lnTo>
                    <a:pt x="98141" y="252392"/>
                  </a:lnTo>
                  <a:lnTo>
                    <a:pt x="98168" y="252542"/>
                  </a:lnTo>
                  <a:lnTo>
                    <a:pt x="98245" y="252707"/>
                  </a:lnTo>
                  <a:lnTo>
                    <a:pt x="98340" y="252868"/>
                  </a:lnTo>
                  <a:lnTo>
                    <a:pt x="98458" y="253042"/>
                  </a:lnTo>
                  <a:lnTo>
                    <a:pt x="98633" y="253241"/>
                  </a:lnTo>
                  <a:lnTo>
                    <a:pt x="98821" y="253564"/>
                  </a:lnTo>
                  <a:lnTo>
                    <a:pt x="98837" y="253738"/>
                  </a:lnTo>
                  <a:lnTo>
                    <a:pt x="98889" y="254176"/>
                  </a:lnTo>
                  <a:lnTo>
                    <a:pt x="98935" y="254418"/>
                  </a:lnTo>
                  <a:lnTo>
                    <a:pt x="98914" y="254657"/>
                  </a:lnTo>
                  <a:lnTo>
                    <a:pt x="98950" y="255069"/>
                  </a:lnTo>
                  <a:lnTo>
                    <a:pt x="98968" y="255321"/>
                  </a:lnTo>
                  <a:lnTo>
                    <a:pt x="99003" y="255567"/>
                  </a:lnTo>
                  <a:lnTo>
                    <a:pt x="99068" y="255852"/>
                  </a:lnTo>
                  <a:lnTo>
                    <a:pt x="99131" y="256200"/>
                  </a:lnTo>
                  <a:lnTo>
                    <a:pt x="99209" y="256511"/>
                  </a:lnTo>
                  <a:lnTo>
                    <a:pt x="99240" y="256722"/>
                  </a:lnTo>
                  <a:lnTo>
                    <a:pt x="99253" y="257022"/>
                  </a:lnTo>
                  <a:lnTo>
                    <a:pt x="99219" y="257263"/>
                  </a:lnTo>
                  <a:lnTo>
                    <a:pt x="99167" y="257442"/>
                  </a:lnTo>
                  <a:lnTo>
                    <a:pt x="99088" y="257697"/>
                  </a:lnTo>
                  <a:lnTo>
                    <a:pt x="99049" y="257903"/>
                  </a:lnTo>
                  <a:lnTo>
                    <a:pt x="99029" y="258100"/>
                  </a:lnTo>
                  <a:lnTo>
                    <a:pt x="99044" y="258420"/>
                  </a:lnTo>
                  <a:lnTo>
                    <a:pt x="98982" y="258565"/>
                  </a:lnTo>
                  <a:lnTo>
                    <a:pt x="98945" y="258983"/>
                  </a:lnTo>
                  <a:lnTo>
                    <a:pt x="99074" y="259299"/>
                  </a:lnTo>
                  <a:lnTo>
                    <a:pt x="98955" y="259495"/>
                  </a:lnTo>
                  <a:lnTo>
                    <a:pt x="98817" y="259672"/>
                  </a:lnTo>
                  <a:lnTo>
                    <a:pt x="98735" y="259873"/>
                  </a:lnTo>
                  <a:lnTo>
                    <a:pt x="98739" y="260216"/>
                  </a:lnTo>
                  <a:lnTo>
                    <a:pt x="98708" y="260365"/>
                  </a:lnTo>
                  <a:lnTo>
                    <a:pt x="98731" y="260551"/>
                  </a:lnTo>
                  <a:lnTo>
                    <a:pt x="98758" y="260723"/>
                  </a:lnTo>
                  <a:lnTo>
                    <a:pt x="98712" y="260924"/>
                  </a:lnTo>
                  <a:lnTo>
                    <a:pt x="98704" y="261124"/>
                  </a:lnTo>
                  <a:lnTo>
                    <a:pt x="98693" y="261263"/>
                  </a:lnTo>
                  <a:lnTo>
                    <a:pt x="98609" y="261437"/>
                  </a:lnTo>
                  <a:lnTo>
                    <a:pt x="98515" y="261609"/>
                  </a:lnTo>
                  <a:lnTo>
                    <a:pt x="98437" y="261799"/>
                  </a:lnTo>
                  <a:lnTo>
                    <a:pt x="98438" y="261988"/>
                  </a:lnTo>
                  <a:lnTo>
                    <a:pt x="98473" y="262219"/>
                  </a:lnTo>
                  <a:lnTo>
                    <a:pt x="98480" y="262380"/>
                  </a:lnTo>
                  <a:lnTo>
                    <a:pt x="98422" y="262590"/>
                  </a:lnTo>
                  <a:lnTo>
                    <a:pt x="98318" y="262799"/>
                  </a:lnTo>
                  <a:lnTo>
                    <a:pt x="98196" y="262968"/>
                  </a:lnTo>
                  <a:lnTo>
                    <a:pt x="98037" y="263098"/>
                  </a:lnTo>
                  <a:lnTo>
                    <a:pt x="97867" y="263138"/>
                  </a:lnTo>
                  <a:lnTo>
                    <a:pt x="97655" y="263270"/>
                  </a:lnTo>
                  <a:lnTo>
                    <a:pt x="97465" y="263477"/>
                  </a:lnTo>
                  <a:lnTo>
                    <a:pt x="97344" y="263673"/>
                  </a:lnTo>
                  <a:lnTo>
                    <a:pt x="97130" y="263829"/>
                  </a:lnTo>
                  <a:lnTo>
                    <a:pt x="96852" y="263915"/>
                  </a:lnTo>
                  <a:lnTo>
                    <a:pt x="96686" y="263979"/>
                  </a:lnTo>
                  <a:lnTo>
                    <a:pt x="96432" y="264120"/>
                  </a:lnTo>
                  <a:lnTo>
                    <a:pt x="96153" y="264256"/>
                  </a:lnTo>
                  <a:lnTo>
                    <a:pt x="95903" y="264270"/>
                  </a:lnTo>
                  <a:lnTo>
                    <a:pt x="95661" y="264278"/>
                  </a:lnTo>
                  <a:lnTo>
                    <a:pt x="95493" y="264321"/>
                  </a:lnTo>
                  <a:lnTo>
                    <a:pt x="95358" y="264331"/>
                  </a:lnTo>
                  <a:lnTo>
                    <a:pt x="95187" y="264356"/>
                  </a:lnTo>
                  <a:lnTo>
                    <a:pt x="94948" y="264379"/>
                  </a:lnTo>
                  <a:lnTo>
                    <a:pt x="94276" y="264455"/>
                  </a:lnTo>
                  <a:lnTo>
                    <a:pt x="93937" y="264496"/>
                  </a:lnTo>
                  <a:lnTo>
                    <a:pt x="93445" y="264654"/>
                  </a:lnTo>
                  <a:lnTo>
                    <a:pt x="93226" y="264707"/>
                  </a:lnTo>
                  <a:lnTo>
                    <a:pt x="92809" y="264728"/>
                  </a:lnTo>
                  <a:lnTo>
                    <a:pt x="92459" y="264800"/>
                  </a:lnTo>
                  <a:lnTo>
                    <a:pt x="92190" y="264944"/>
                  </a:lnTo>
                  <a:lnTo>
                    <a:pt x="91939" y="265044"/>
                  </a:lnTo>
                  <a:lnTo>
                    <a:pt x="91240" y="265371"/>
                  </a:lnTo>
                  <a:lnTo>
                    <a:pt x="91139" y="265498"/>
                  </a:lnTo>
                  <a:lnTo>
                    <a:pt x="90889" y="265671"/>
                  </a:lnTo>
                  <a:lnTo>
                    <a:pt x="90551" y="266203"/>
                  </a:lnTo>
                  <a:lnTo>
                    <a:pt x="90426" y="266542"/>
                  </a:lnTo>
                  <a:lnTo>
                    <a:pt x="90257" y="266828"/>
                  </a:lnTo>
                  <a:lnTo>
                    <a:pt x="90182" y="266987"/>
                  </a:lnTo>
                  <a:lnTo>
                    <a:pt x="90200" y="267171"/>
                  </a:lnTo>
                  <a:lnTo>
                    <a:pt x="90234" y="267660"/>
                  </a:lnTo>
                  <a:lnTo>
                    <a:pt x="90271" y="268344"/>
                  </a:lnTo>
                  <a:lnTo>
                    <a:pt x="90381" y="269039"/>
                  </a:lnTo>
                  <a:lnTo>
                    <a:pt x="90284" y="269542"/>
                  </a:lnTo>
                  <a:lnTo>
                    <a:pt x="90393" y="269881"/>
                  </a:lnTo>
                  <a:lnTo>
                    <a:pt x="90421" y="270034"/>
                  </a:lnTo>
                  <a:lnTo>
                    <a:pt x="90308" y="270519"/>
                  </a:lnTo>
                  <a:lnTo>
                    <a:pt x="90154" y="270982"/>
                  </a:lnTo>
                  <a:lnTo>
                    <a:pt x="90040" y="271216"/>
                  </a:lnTo>
                  <a:lnTo>
                    <a:pt x="89942" y="271663"/>
                  </a:lnTo>
                  <a:lnTo>
                    <a:pt x="89855" y="272152"/>
                  </a:lnTo>
                  <a:lnTo>
                    <a:pt x="89800" y="272785"/>
                  </a:lnTo>
                  <a:lnTo>
                    <a:pt x="89904" y="273040"/>
                  </a:lnTo>
                  <a:lnTo>
                    <a:pt x="89911" y="273434"/>
                  </a:lnTo>
                  <a:lnTo>
                    <a:pt x="90116" y="273734"/>
                  </a:lnTo>
                  <a:lnTo>
                    <a:pt x="90448" y="274143"/>
                  </a:lnTo>
                  <a:lnTo>
                    <a:pt x="90501" y="274277"/>
                  </a:lnTo>
                  <a:lnTo>
                    <a:pt x="90776" y="274775"/>
                  </a:lnTo>
                  <a:lnTo>
                    <a:pt x="91085" y="275256"/>
                  </a:lnTo>
                  <a:lnTo>
                    <a:pt x="91280" y="275609"/>
                  </a:lnTo>
                  <a:lnTo>
                    <a:pt x="91560" y="276054"/>
                  </a:lnTo>
                  <a:lnTo>
                    <a:pt x="91765" y="276219"/>
                  </a:lnTo>
                  <a:lnTo>
                    <a:pt x="92048" y="276356"/>
                  </a:lnTo>
                  <a:lnTo>
                    <a:pt x="92355" y="276424"/>
                  </a:lnTo>
                  <a:lnTo>
                    <a:pt x="92696" y="276464"/>
                  </a:lnTo>
                  <a:lnTo>
                    <a:pt x="93279" y="276398"/>
                  </a:lnTo>
                  <a:lnTo>
                    <a:pt x="93521" y="276322"/>
                  </a:lnTo>
                  <a:lnTo>
                    <a:pt x="93820" y="276202"/>
                  </a:lnTo>
                  <a:lnTo>
                    <a:pt x="94079" y="276107"/>
                  </a:lnTo>
                  <a:lnTo>
                    <a:pt x="94230" y="276047"/>
                  </a:lnTo>
                  <a:lnTo>
                    <a:pt x="94967" y="275782"/>
                  </a:lnTo>
                  <a:lnTo>
                    <a:pt x="95227" y="275652"/>
                  </a:lnTo>
                  <a:lnTo>
                    <a:pt x="95371" y="275572"/>
                  </a:lnTo>
                  <a:lnTo>
                    <a:pt x="95516" y="275514"/>
                  </a:lnTo>
                  <a:lnTo>
                    <a:pt x="95754" y="275491"/>
                  </a:lnTo>
                  <a:lnTo>
                    <a:pt x="96087" y="275415"/>
                  </a:lnTo>
                  <a:lnTo>
                    <a:pt x="96353" y="275396"/>
                  </a:lnTo>
                  <a:lnTo>
                    <a:pt x="96493" y="275395"/>
                  </a:lnTo>
                  <a:lnTo>
                    <a:pt x="96680" y="275409"/>
                  </a:lnTo>
                  <a:lnTo>
                    <a:pt x="96859" y="275419"/>
                  </a:lnTo>
                  <a:lnTo>
                    <a:pt x="97043" y="275443"/>
                  </a:lnTo>
                  <a:lnTo>
                    <a:pt x="97342" y="275562"/>
                  </a:lnTo>
                  <a:lnTo>
                    <a:pt x="97479" y="275654"/>
                  </a:lnTo>
                  <a:lnTo>
                    <a:pt x="97629" y="275744"/>
                  </a:lnTo>
                  <a:lnTo>
                    <a:pt x="97777" y="275825"/>
                  </a:lnTo>
                  <a:lnTo>
                    <a:pt x="98072" y="276076"/>
                  </a:lnTo>
                  <a:lnTo>
                    <a:pt x="98168" y="276224"/>
                  </a:lnTo>
                  <a:lnTo>
                    <a:pt x="98469" y="276665"/>
                  </a:lnTo>
                  <a:lnTo>
                    <a:pt x="98562" y="276810"/>
                  </a:lnTo>
                  <a:lnTo>
                    <a:pt x="98636" y="276953"/>
                  </a:lnTo>
                  <a:lnTo>
                    <a:pt x="98753" y="277236"/>
                  </a:lnTo>
                  <a:lnTo>
                    <a:pt x="99060" y="277694"/>
                  </a:lnTo>
                  <a:lnTo>
                    <a:pt x="99163" y="277833"/>
                  </a:lnTo>
                  <a:lnTo>
                    <a:pt x="99285" y="278024"/>
                  </a:lnTo>
                  <a:lnTo>
                    <a:pt x="99351" y="278167"/>
                  </a:lnTo>
                  <a:lnTo>
                    <a:pt x="99651" y="278660"/>
                  </a:lnTo>
                  <a:lnTo>
                    <a:pt x="99742" y="278792"/>
                  </a:lnTo>
                  <a:lnTo>
                    <a:pt x="99972" y="279018"/>
                  </a:lnTo>
                  <a:lnTo>
                    <a:pt x="100173" y="279173"/>
                  </a:lnTo>
                  <a:lnTo>
                    <a:pt x="100373" y="279372"/>
                  </a:lnTo>
                  <a:lnTo>
                    <a:pt x="100752" y="279815"/>
                  </a:lnTo>
                  <a:lnTo>
                    <a:pt x="101144" y="280305"/>
                  </a:lnTo>
                  <a:lnTo>
                    <a:pt x="101216" y="280446"/>
                  </a:lnTo>
                  <a:lnTo>
                    <a:pt x="101469" y="280888"/>
                  </a:lnTo>
                  <a:lnTo>
                    <a:pt x="101566" y="281083"/>
                  </a:lnTo>
                  <a:lnTo>
                    <a:pt x="101648" y="281292"/>
                  </a:lnTo>
                  <a:lnTo>
                    <a:pt x="101762" y="281542"/>
                  </a:lnTo>
                  <a:lnTo>
                    <a:pt x="101858" y="281809"/>
                  </a:lnTo>
                  <a:lnTo>
                    <a:pt x="101929" y="282027"/>
                  </a:lnTo>
                  <a:lnTo>
                    <a:pt x="101980" y="282213"/>
                  </a:lnTo>
                  <a:lnTo>
                    <a:pt x="102020" y="282384"/>
                  </a:lnTo>
                  <a:lnTo>
                    <a:pt x="102038" y="282560"/>
                  </a:lnTo>
                  <a:lnTo>
                    <a:pt x="102037" y="282712"/>
                  </a:lnTo>
                  <a:lnTo>
                    <a:pt x="102017" y="282886"/>
                  </a:lnTo>
                  <a:lnTo>
                    <a:pt x="101968" y="283050"/>
                  </a:lnTo>
                  <a:lnTo>
                    <a:pt x="101967" y="283417"/>
                  </a:lnTo>
                  <a:lnTo>
                    <a:pt x="102170" y="283650"/>
                  </a:lnTo>
                  <a:lnTo>
                    <a:pt x="102345" y="283699"/>
                  </a:lnTo>
                  <a:lnTo>
                    <a:pt x="102554" y="283716"/>
                  </a:lnTo>
                  <a:lnTo>
                    <a:pt x="102780" y="283706"/>
                  </a:lnTo>
                  <a:lnTo>
                    <a:pt x="102985" y="283740"/>
                  </a:lnTo>
                  <a:lnTo>
                    <a:pt x="103168" y="283785"/>
                  </a:lnTo>
                  <a:lnTo>
                    <a:pt x="103316" y="283875"/>
                  </a:lnTo>
                  <a:lnTo>
                    <a:pt x="103484" y="283989"/>
                  </a:lnTo>
                  <a:lnTo>
                    <a:pt x="103663" y="284117"/>
                  </a:lnTo>
                  <a:lnTo>
                    <a:pt x="103809" y="284226"/>
                  </a:lnTo>
                  <a:lnTo>
                    <a:pt x="104275" y="284753"/>
                  </a:lnTo>
                  <a:lnTo>
                    <a:pt x="104340" y="284943"/>
                  </a:lnTo>
                  <a:lnTo>
                    <a:pt x="104446" y="285200"/>
                  </a:lnTo>
                  <a:lnTo>
                    <a:pt x="104494" y="285361"/>
                  </a:lnTo>
                  <a:lnTo>
                    <a:pt x="104396" y="285838"/>
                  </a:lnTo>
                  <a:lnTo>
                    <a:pt x="104230" y="285926"/>
                  </a:lnTo>
                  <a:lnTo>
                    <a:pt x="104008" y="285993"/>
                  </a:lnTo>
                  <a:lnTo>
                    <a:pt x="103756" y="286036"/>
                  </a:lnTo>
                  <a:lnTo>
                    <a:pt x="103505" y="286027"/>
                  </a:lnTo>
                  <a:lnTo>
                    <a:pt x="103219" y="286043"/>
                  </a:lnTo>
                  <a:lnTo>
                    <a:pt x="102944" y="286063"/>
                  </a:lnTo>
                  <a:lnTo>
                    <a:pt x="102761" y="286072"/>
                  </a:lnTo>
                  <a:lnTo>
                    <a:pt x="102499" y="286072"/>
                  </a:lnTo>
                  <a:lnTo>
                    <a:pt x="102368" y="286128"/>
                  </a:lnTo>
                  <a:lnTo>
                    <a:pt x="102272" y="286269"/>
                  </a:lnTo>
                  <a:lnTo>
                    <a:pt x="102164" y="286445"/>
                  </a:lnTo>
                  <a:lnTo>
                    <a:pt x="102024" y="286560"/>
                  </a:lnTo>
                  <a:lnTo>
                    <a:pt x="101835" y="286765"/>
                  </a:lnTo>
                  <a:lnTo>
                    <a:pt x="101719" y="286971"/>
                  </a:lnTo>
                  <a:lnTo>
                    <a:pt x="101536" y="287320"/>
                  </a:lnTo>
                  <a:lnTo>
                    <a:pt x="101379" y="287417"/>
                  </a:lnTo>
                  <a:lnTo>
                    <a:pt x="101146" y="287492"/>
                  </a:lnTo>
                  <a:lnTo>
                    <a:pt x="100877" y="287498"/>
                  </a:lnTo>
                  <a:lnTo>
                    <a:pt x="100653" y="287465"/>
                  </a:lnTo>
                  <a:lnTo>
                    <a:pt x="100311" y="287371"/>
                  </a:lnTo>
                  <a:lnTo>
                    <a:pt x="100171" y="287392"/>
                  </a:lnTo>
                  <a:lnTo>
                    <a:pt x="99707" y="287516"/>
                  </a:lnTo>
                  <a:lnTo>
                    <a:pt x="99435" y="287684"/>
                  </a:lnTo>
                  <a:lnTo>
                    <a:pt x="99275" y="287762"/>
                  </a:lnTo>
                  <a:lnTo>
                    <a:pt x="99021" y="287830"/>
                  </a:lnTo>
                  <a:lnTo>
                    <a:pt x="98721" y="288042"/>
                  </a:lnTo>
                  <a:lnTo>
                    <a:pt x="98343" y="288378"/>
                  </a:lnTo>
                  <a:lnTo>
                    <a:pt x="98040" y="288622"/>
                  </a:lnTo>
                  <a:lnTo>
                    <a:pt x="97954" y="288815"/>
                  </a:lnTo>
                  <a:lnTo>
                    <a:pt x="97891" y="289064"/>
                  </a:lnTo>
                  <a:lnTo>
                    <a:pt x="97800" y="289256"/>
                  </a:lnTo>
                  <a:lnTo>
                    <a:pt x="97739" y="289601"/>
                  </a:lnTo>
                  <a:lnTo>
                    <a:pt x="97748" y="289951"/>
                  </a:lnTo>
                  <a:lnTo>
                    <a:pt x="97745" y="290261"/>
                  </a:lnTo>
                  <a:lnTo>
                    <a:pt x="97770" y="290558"/>
                  </a:lnTo>
                  <a:lnTo>
                    <a:pt x="97765" y="290840"/>
                  </a:lnTo>
                  <a:lnTo>
                    <a:pt x="97762" y="291199"/>
                  </a:lnTo>
                  <a:lnTo>
                    <a:pt x="97740" y="291722"/>
                  </a:lnTo>
                  <a:lnTo>
                    <a:pt x="97671" y="291945"/>
                  </a:lnTo>
                  <a:lnTo>
                    <a:pt x="97649" y="292181"/>
                  </a:lnTo>
                  <a:lnTo>
                    <a:pt x="97498" y="293033"/>
                  </a:lnTo>
                  <a:lnTo>
                    <a:pt x="97479" y="293213"/>
                  </a:lnTo>
                  <a:lnTo>
                    <a:pt x="97406" y="293416"/>
                  </a:lnTo>
                  <a:lnTo>
                    <a:pt x="97346" y="293686"/>
                  </a:lnTo>
                  <a:lnTo>
                    <a:pt x="97267" y="293950"/>
                  </a:lnTo>
                  <a:lnTo>
                    <a:pt x="97195" y="294244"/>
                  </a:lnTo>
                  <a:lnTo>
                    <a:pt x="97142" y="294510"/>
                  </a:lnTo>
                  <a:lnTo>
                    <a:pt x="97107" y="294776"/>
                  </a:lnTo>
                  <a:lnTo>
                    <a:pt x="97125" y="295188"/>
                  </a:lnTo>
                  <a:lnTo>
                    <a:pt x="97242" y="295628"/>
                  </a:lnTo>
                  <a:lnTo>
                    <a:pt x="97414" y="295976"/>
                  </a:lnTo>
                  <a:lnTo>
                    <a:pt x="97676" y="296273"/>
                  </a:lnTo>
                  <a:lnTo>
                    <a:pt x="98007" y="296536"/>
                  </a:lnTo>
                  <a:lnTo>
                    <a:pt x="98513" y="296670"/>
                  </a:lnTo>
                  <a:lnTo>
                    <a:pt x="99239" y="296763"/>
                  </a:lnTo>
                  <a:lnTo>
                    <a:pt x="100000" y="296816"/>
                  </a:lnTo>
                  <a:lnTo>
                    <a:pt x="100851" y="296901"/>
                  </a:lnTo>
                  <a:lnTo>
                    <a:pt x="101418" y="296970"/>
                  </a:lnTo>
                  <a:lnTo>
                    <a:pt x="102244" y="297004"/>
                  </a:lnTo>
                  <a:lnTo>
                    <a:pt x="103163" y="296969"/>
                  </a:lnTo>
                  <a:lnTo>
                    <a:pt x="103444" y="296960"/>
                  </a:lnTo>
                  <a:lnTo>
                    <a:pt x="103803" y="297005"/>
                  </a:lnTo>
                  <a:lnTo>
                    <a:pt x="104532" y="297206"/>
                  </a:lnTo>
                  <a:lnTo>
                    <a:pt x="105091" y="297315"/>
                  </a:lnTo>
                  <a:lnTo>
                    <a:pt x="105713" y="297552"/>
                  </a:lnTo>
                  <a:lnTo>
                    <a:pt x="106354" y="297863"/>
                  </a:lnTo>
                  <a:lnTo>
                    <a:pt x="106588" y="298131"/>
                  </a:lnTo>
                  <a:lnTo>
                    <a:pt x="106588" y="298533"/>
                  </a:lnTo>
                  <a:lnTo>
                    <a:pt x="106573" y="298985"/>
                  </a:lnTo>
                  <a:lnTo>
                    <a:pt x="106518" y="299318"/>
                  </a:lnTo>
                  <a:lnTo>
                    <a:pt x="106535" y="299660"/>
                  </a:lnTo>
                  <a:lnTo>
                    <a:pt x="106568" y="299977"/>
                  </a:lnTo>
                  <a:lnTo>
                    <a:pt x="106590" y="300322"/>
                  </a:lnTo>
                  <a:lnTo>
                    <a:pt x="106587" y="300739"/>
                  </a:lnTo>
                  <a:lnTo>
                    <a:pt x="106561" y="301321"/>
                  </a:lnTo>
                  <a:lnTo>
                    <a:pt x="106573" y="301809"/>
                  </a:lnTo>
                  <a:lnTo>
                    <a:pt x="106627" y="301980"/>
                  </a:lnTo>
                  <a:lnTo>
                    <a:pt x="106975" y="302202"/>
                  </a:lnTo>
                  <a:lnTo>
                    <a:pt x="107413" y="302386"/>
                  </a:lnTo>
                  <a:lnTo>
                    <a:pt x="107746" y="302428"/>
                  </a:lnTo>
                  <a:lnTo>
                    <a:pt x="108243" y="302547"/>
                  </a:lnTo>
                  <a:lnTo>
                    <a:pt x="108508" y="302666"/>
                  </a:lnTo>
                  <a:lnTo>
                    <a:pt x="109218" y="303045"/>
                  </a:lnTo>
                  <a:lnTo>
                    <a:pt x="109521" y="303222"/>
                  </a:lnTo>
                  <a:lnTo>
                    <a:pt x="109805" y="303439"/>
                  </a:lnTo>
                  <a:lnTo>
                    <a:pt x="110268" y="303755"/>
                  </a:lnTo>
                  <a:lnTo>
                    <a:pt x="110707" y="304165"/>
                  </a:lnTo>
                  <a:lnTo>
                    <a:pt x="111031" y="304328"/>
                  </a:lnTo>
                  <a:lnTo>
                    <a:pt x="111236" y="304503"/>
                  </a:lnTo>
                  <a:lnTo>
                    <a:pt x="111527" y="304762"/>
                  </a:lnTo>
                  <a:lnTo>
                    <a:pt x="111782" y="305094"/>
                  </a:lnTo>
                  <a:lnTo>
                    <a:pt x="111834" y="305411"/>
                  </a:lnTo>
                  <a:lnTo>
                    <a:pt x="111774" y="305691"/>
                  </a:lnTo>
                  <a:lnTo>
                    <a:pt x="111627" y="305895"/>
                  </a:lnTo>
                  <a:lnTo>
                    <a:pt x="111405" y="306095"/>
                  </a:lnTo>
                  <a:lnTo>
                    <a:pt x="111177" y="306341"/>
                  </a:lnTo>
                  <a:lnTo>
                    <a:pt x="110642" y="306977"/>
                  </a:lnTo>
                  <a:lnTo>
                    <a:pt x="110356" y="307188"/>
                  </a:lnTo>
                  <a:lnTo>
                    <a:pt x="110166" y="307353"/>
                  </a:lnTo>
                  <a:lnTo>
                    <a:pt x="110024" y="307495"/>
                  </a:lnTo>
                  <a:lnTo>
                    <a:pt x="109832" y="307710"/>
                  </a:lnTo>
                  <a:lnTo>
                    <a:pt x="109674" y="307865"/>
                  </a:lnTo>
                  <a:lnTo>
                    <a:pt x="109306" y="308034"/>
                  </a:lnTo>
                  <a:lnTo>
                    <a:pt x="109124" y="308083"/>
                  </a:lnTo>
                  <a:lnTo>
                    <a:pt x="108786" y="308085"/>
                  </a:lnTo>
                  <a:lnTo>
                    <a:pt x="108511" y="308008"/>
                  </a:lnTo>
                  <a:lnTo>
                    <a:pt x="108337" y="307858"/>
                  </a:lnTo>
                  <a:lnTo>
                    <a:pt x="107973" y="307287"/>
                  </a:lnTo>
                  <a:lnTo>
                    <a:pt x="107762" y="307024"/>
                  </a:lnTo>
                  <a:lnTo>
                    <a:pt x="107666" y="306866"/>
                  </a:lnTo>
                  <a:lnTo>
                    <a:pt x="107601" y="306701"/>
                  </a:lnTo>
                  <a:lnTo>
                    <a:pt x="107535" y="306494"/>
                  </a:lnTo>
                  <a:lnTo>
                    <a:pt x="107438" y="306288"/>
                  </a:lnTo>
                  <a:lnTo>
                    <a:pt x="107282" y="306134"/>
                  </a:lnTo>
                  <a:lnTo>
                    <a:pt x="107064" y="306006"/>
                  </a:lnTo>
                  <a:lnTo>
                    <a:pt x="106917" y="305991"/>
                  </a:lnTo>
                  <a:lnTo>
                    <a:pt x="106790" y="305958"/>
                  </a:lnTo>
                  <a:lnTo>
                    <a:pt x="106563" y="305845"/>
                  </a:lnTo>
                  <a:lnTo>
                    <a:pt x="106153" y="305854"/>
                  </a:lnTo>
                  <a:lnTo>
                    <a:pt x="105798" y="305899"/>
                  </a:lnTo>
                  <a:lnTo>
                    <a:pt x="105528" y="306034"/>
                  </a:lnTo>
                  <a:lnTo>
                    <a:pt x="105212" y="306085"/>
                  </a:lnTo>
                  <a:lnTo>
                    <a:pt x="104754" y="306142"/>
                  </a:lnTo>
                  <a:lnTo>
                    <a:pt x="104457" y="306172"/>
                  </a:lnTo>
                  <a:lnTo>
                    <a:pt x="104235" y="306170"/>
                  </a:lnTo>
                  <a:lnTo>
                    <a:pt x="103856" y="306188"/>
                  </a:lnTo>
                  <a:lnTo>
                    <a:pt x="103424" y="306256"/>
                  </a:lnTo>
                  <a:lnTo>
                    <a:pt x="103176" y="306301"/>
                  </a:lnTo>
                  <a:lnTo>
                    <a:pt x="102962" y="306328"/>
                  </a:lnTo>
                  <a:lnTo>
                    <a:pt x="102734" y="306378"/>
                  </a:lnTo>
                  <a:lnTo>
                    <a:pt x="102444" y="306445"/>
                  </a:lnTo>
                  <a:lnTo>
                    <a:pt x="102205" y="306549"/>
                  </a:lnTo>
                  <a:lnTo>
                    <a:pt x="102033" y="306656"/>
                  </a:lnTo>
                  <a:lnTo>
                    <a:pt x="101803" y="306777"/>
                  </a:lnTo>
                  <a:lnTo>
                    <a:pt x="101531" y="306904"/>
                  </a:lnTo>
                  <a:lnTo>
                    <a:pt x="101228" y="307075"/>
                  </a:lnTo>
                  <a:lnTo>
                    <a:pt x="101000" y="307243"/>
                  </a:lnTo>
                  <a:lnTo>
                    <a:pt x="100719" y="307465"/>
                  </a:lnTo>
                  <a:lnTo>
                    <a:pt x="100476" y="307590"/>
                  </a:lnTo>
                  <a:lnTo>
                    <a:pt x="100207" y="307771"/>
                  </a:lnTo>
                  <a:lnTo>
                    <a:pt x="99807" y="308169"/>
                  </a:lnTo>
                  <a:lnTo>
                    <a:pt x="99659" y="308288"/>
                  </a:lnTo>
                  <a:lnTo>
                    <a:pt x="99557" y="308504"/>
                  </a:lnTo>
                  <a:lnTo>
                    <a:pt x="99457" y="308700"/>
                  </a:lnTo>
                  <a:lnTo>
                    <a:pt x="99299" y="308953"/>
                  </a:lnTo>
                  <a:lnTo>
                    <a:pt x="99174" y="309296"/>
                  </a:lnTo>
                  <a:lnTo>
                    <a:pt x="99026" y="310563"/>
                  </a:lnTo>
                  <a:lnTo>
                    <a:pt x="99085" y="311181"/>
                  </a:lnTo>
                  <a:lnTo>
                    <a:pt x="99148" y="311914"/>
                  </a:lnTo>
                  <a:lnTo>
                    <a:pt x="99379" y="312582"/>
                  </a:lnTo>
                  <a:lnTo>
                    <a:pt x="99711" y="313373"/>
                  </a:lnTo>
                  <a:lnTo>
                    <a:pt x="99951" y="313595"/>
                  </a:lnTo>
                  <a:lnTo>
                    <a:pt x="100136" y="313814"/>
                  </a:lnTo>
                  <a:lnTo>
                    <a:pt x="100323" y="314025"/>
                  </a:lnTo>
                  <a:lnTo>
                    <a:pt x="100558" y="314362"/>
                  </a:lnTo>
                  <a:lnTo>
                    <a:pt x="101008" y="314937"/>
                  </a:lnTo>
                  <a:lnTo>
                    <a:pt x="101277" y="315195"/>
                  </a:lnTo>
                  <a:lnTo>
                    <a:pt x="101469" y="315581"/>
                  </a:lnTo>
                  <a:lnTo>
                    <a:pt x="101715" y="315905"/>
                  </a:lnTo>
                  <a:lnTo>
                    <a:pt x="102032" y="316342"/>
                  </a:lnTo>
                  <a:lnTo>
                    <a:pt x="102349" y="316828"/>
                  </a:lnTo>
                  <a:lnTo>
                    <a:pt x="102616" y="317293"/>
                  </a:lnTo>
                  <a:lnTo>
                    <a:pt x="102833" y="317516"/>
                  </a:lnTo>
                  <a:lnTo>
                    <a:pt x="103037" y="317659"/>
                  </a:lnTo>
                  <a:lnTo>
                    <a:pt x="103225" y="317906"/>
                  </a:lnTo>
                  <a:lnTo>
                    <a:pt x="103944" y="318958"/>
                  </a:lnTo>
                  <a:lnTo>
                    <a:pt x="104248" y="319326"/>
                  </a:lnTo>
                  <a:lnTo>
                    <a:pt x="104523" y="319684"/>
                  </a:lnTo>
                  <a:lnTo>
                    <a:pt x="104719" y="319836"/>
                  </a:lnTo>
                  <a:lnTo>
                    <a:pt x="104934" y="320176"/>
                  </a:lnTo>
                  <a:lnTo>
                    <a:pt x="105402" y="320684"/>
                  </a:lnTo>
                  <a:lnTo>
                    <a:pt x="105529" y="320778"/>
                  </a:lnTo>
                  <a:lnTo>
                    <a:pt x="105899" y="320951"/>
                  </a:lnTo>
                  <a:lnTo>
                    <a:pt x="106020" y="321238"/>
                  </a:lnTo>
                  <a:lnTo>
                    <a:pt x="106197" y="321371"/>
                  </a:lnTo>
                  <a:lnTo>
                    <a:pt x="106370" y="321528"/>
                  </a:lnTo>
                  <a:lnTo>
                    <a:pt x="106516" y="321790"/>
                  </a:lnTo>
                  <a:lnTo>
                    <a:pt x="106645" y="322047"/>
                  </a:lnTo>
                  <a:lnTo>
                    <a:pt x="106772" y="322206"/>
                  </a:lnTo>
                  <a:lnTo>
                    <a:pt x="106919" y="322395"/>
                  </a:lnTo>
                  <a:lnTo>
                    <a:pt x="107239" y="322966"/>
                  </a:lnTo>
                  <a:lnTo>
                    <a:pt x="107526" y="323395"/>
                  </a:lnTo>
                  <a:lnTo>
                    <a:pt x="107843" y="323938"/>
                  </a:lnTo>
                  <a:lnTo>
                    <a:pt x="107965" y="324377"/>
                  </a:lnTo>
                  <a:lnTo>
                    <a:pt x="107951" y="324760"/>
                  </a:lnTo>
                  <a:lnTo>
                    <a:pt x="107812" y="325107"/>
                  </a:lnTo>
                  <a:lnTo>
                    <a:pt x="107641" y="325331"/>
                  </a:lnTo>
                  <a:lnTo>
                    <a:pt x="107422" y="325553"/>
                  </a:lnTo>
                  <a:lnTo>
                    <a:pt x="107271" y="325867"/>
                  </a:lnTo>
                  <a:lnTo>
                    <a:pt x="107117" y="326055"/>
                  </a:lnTo>
                  <a:lnTo>
                    <a:pt x="107113" y="326318"/>
                  </a:lnTo>
                  <a:lnTo>
                    <a:pt x="107142" y="326476"/>
                  </a:lnTo>
                  <a:lnTo>
                    <a:pt x="107259" y="326717"/>
                  </a:lnTo>
                  <a:lnTo>
                    <a:pt x="107389" y="327007"/>
                  </a:lnTo>
                  <a:lnTo>
                    <a:pt x="108106" y="328020"/>
                  </a:lnTo>
                  <a:lnTo>
                    <a:pt x="108554" y="328635"/>
                  </a:lnTo>
                  <a:lnTo>
                    <a:pt x="108898" y="329090"/>
                  </a:lnTo>
                  <a:lnTo>
                    <a:pt x="109164" y="329413"/>
                  </a:lnTo>
                  <a:lnTo>
                    <a:pt x="109476" y="329749"/>
                  </a:lnTo>
                  <a:lnTo>
                    <a:pt x="109696" y="330008"/>
                  </a:lnTo>
                  <a:lnTo>
                    <a:pt x="109829" y="330241"/>
                  </a:lnTo>
                  <a:lnTo>
                    <a:pt x="110002" y="330441"/>
                  </a:lnTo>
                  <a:lnTo>
                    <a:pt x="110350" y="330759"/>
                  </a:lnTo>
                  <a:lnTo>
                    <a:pt x="110581" y="331033"/>
                  </a:lnTo>
                  <a:lnTo>
                    <a:pt x="110709" y="331286"/>
                  </a:lnTo>
                  <a:lnTo>
                    <a:pt x="110913" y="331418"/>
                  </a:lnTo>
                  <a:lnTo>
                    <a:pt x="111328" y="331764"/>
                  </a:lnTo>
                  <a:lnTo>
                    <a:pt x="111563" y="331876"/>
                  </a:lnTo>
                  <a:lnTo>
                    <a:pt x="111813" y="331977"/>
                  </a:lnTo>
                  <a:lnTo>
                    <a:pt x="111986" y="332088"/>
                  </a:lnTo>
                  <a:lnTo>
                    <a:pt x="112138" y="332252"/>
                  </a:lnTo>
                  <a:lnTo>
                    <a:pt x="112541" y="332540"/>
                  </a:lnTo>
                  <a:lnTo>
                    <a:pt x="112786" y="332767"/>
                  </a:lnTo>
                  <a:lnTo>
                    <a:pt x="112986" y="333006"/>
                  </a:lnTo>
                  <a:lnTo>
                    <a:pt x="113081" y="333283"/>
                  </a:lnTo>
                  <a:lnTo>
                    <a:pt x="113185" y="333458"/>
                  </a:lnTo>
                  <a:lnTo>
                    <a:pt x="113412" y="333810"/>
                  </a:lnTo>
                  <a:lnTo>
                    <a:pt x="113669" y="334127"/>
                  </a:lnTo>
                  <a:lnTo>
                    <a:pt x="113951" y="334464"/>
                  </a:lnTo>
                  <a:lnTo>
                    <a:pt x="114113" y="334703"/>
                  </a:lnTo>
                  <a:lnTo>
                    <a:pt x="114293" y="334927"/>
                  </a:lnTo>
                  <a:lnTo>
                    <a:pt x="114604" y="335181"/>
                  </a:lnTo>
                  <a:lnTo>
                    <a:pt x="114866" y="335378"/>
                  </a:lnTo>
                  <a:lnTo>
                    <a:pt x="115365" y="335682"/>
                  </a:lnTo>
                  <a:lnTo>
                    <a:pt x="115497" y="335802"/>
                  </a:lnTo>
                  <a:lnTo>
                    <a:pt x="115729" y="335924"/>
                  </a:lnTo>
                  <a:lnTo>
                    <a:pt x="115983" y="336043"/>
                  </a:lnTo>
                  <a:lnTo>
                    <a:pt x="116155" y="336186"/>
                  </a:lnTo>
                  <a:lnTo>
                    <a:pt x="116314" y="336279"/>
                  </a:lnTo>
                  <a:lnTo>
                    <a:pt x="116500" y="336408"/>
                  </a:lnTo>
                  <a:lnTo>
                    <a:pt x="116776" y="336669"/>
                  </a:lnTo>
                  <a:lnTo>
                    <a:pt x="117251" y="337009"/>
                  </a:lnTo>
                  <a:lnTo>
                    <a:pt x="117570" y="337265"/>
                  </a:lnTo>
                  <a:lnTo>
                    <a:pt x="117817" y="337403"/>
                  </a:lnTo>
                  <a:lnTo>
                    <a:pt x="117976" y="337554"/>
                  </a:lnTo>
                  <a:lnTo>
                    <a:pt x="118507" y="337903"/>
                  </a:lnTo>
                  <a:lnTo>
                    <a:pt x="118654" y="338018"/>
                  </a:lnTo>
                  <a:lnTo>
                    <a:pt x="118794" y="338090"/>
                  </a:lnTo>
                  <a:lnTo>
                    <a:pt x="118963" y="338214"/>
                  </a:lnTo>
                  <a:lnTo>
                    <a:pt x="119101" y="338308"/>
                  </a:lnTo>
                  <a:lnTo>
                    <a:pt x="119282" y="338440"/>
                  </a:lnTo>
                  <a:lnTo>
                    <a:pt x="119518" y="338567"/>
                  </a:lnTo>
                  <a:lnTo>
                    <a:pt x="119708" y="338649"/>
                  </a:lnTo>
                  <a:lnTo>
                    <a:pt x="119893" y="338818"/>
                  </a:lnTo>
                  <a:lnTo>
                    <a:pt x="120063" y="338956"/>
                  </a:lnTo>
                  <a:lnTo>
                    <a:pt x="120315" y="339179"/>
                  </a:lnTo>
                  <a:lnTo>
                    <a:pt x="120657" y="339518"/>
                  </a:lnTo>
                  <a:lnTo>
                    <a:pt x="120860" y="339844"/>
                  </a:lnTo>
                  <a:lnTo>
                    <a:pt x="121010" y="340173"/>
                  </a:lnTo>
                  <a:lnTo>
                    <a:pt x="121121" y="340470"/>
                  </a:lnTo>
                  <a:lnTo>
                    <a:pt x="121419" y="341175"/>
                  </a:lnTo>
                  <a:lnTo>
                    <a:pt x="121508" y="341413"/>
                  </a:lnTo>
                  <a:lnTo>
                    <a:pt x="121601" y="341688"/>
                  </a:lnTo>
                  <a:lnTo>
                    <a:pt x="121680" y="341888"/>
                  </a:lnTo>
                  <a:lnTo>
                    <a:pt x="121783" y="342244"/>
                  </a:lnTo>
                  <a:lnTo>
                    <a:pt x="121888" y="342619"/>
                  </a:lnTo>
                  <a:lnTo>
                    <a:pt x="121994" y="342932"/>
                  </a:lnTo>
                  <a:lnTo>
                    <a:pt x="122097" y="343289"/>
                  </a:lnTo>
                  <a:lnTo>
                    <a:pt x="122219" y="343545"/>
                  </a:lnTo>
                  <a:lnTo>
                    <a:pt x="122287" y="343750"/>
                  </a:lnTo>
                  <a:lnTo>
                    <a:pt x="122488" y="344396"/>
                  </a:lnTo>
                  <a:lnTo>
                    <a:pt x="122641" y="344705"/>
                  </a:lnTo>
                  <a:lnTo>
                    <a:pt x="122787" y="345031"/>
                  </a:lnTo>
                  <a:lnTo>
                    <a:pt x="122877" y="345258"/>
                  </a:lnTo>
                  <a:lnTo>
                    <a:pt x="123042" y="345574"/>
                  </a:lnTo>
                  <a:lnTo>
                    <a:pt x="123135" y="345795"/>
                  </a:lnTo>
                  <a:lnTo>
                    <a:pt x="123323" y="346049"/>
                  </a:lnTo>
                  <a:lnTo>
                    <a:pt x="123569" y="346228"/>
                  </a:lnTo>
                  <a:lnTo>
                    <a:pt x="123768" y="346389"/>
                  </a:lnTo>
                  <a:lnTo>
                    <a:pt x="124071" y="346598"/>
                  </a:lnTo>
                  <a:lnTo>
                    <a:pt x="124618" y="346890"/>
                  </a:lnTo>
                  <a:lnTo>
                    <a:pt x="125139" y="346986"/>
                  </a:lnTo>
                  <a:lnTo>
                    <a:pt x="125366" y="346950"/>
                  </a:lnTo>
                  <a:lnTo>
                    <a:pt x="125502" y="346830"/>
                  </a:lnTo>
                  <a:lnTo>
                    <a:pt x="125640" y="346763"/>
                  </a:lnTo>
                  <a:lnTo>
                    <a:pt x="125943" y="346415"/>
                  </a:lnTo>
                  <a:lnTo>
                    <a:pt x="126174" y="346444"/>
                  </a:lnTo>
                  <a:lnTo>
                    <a:pt x="126360" y="346705"/>
                  </a:lnTo>
                  <a:lnTo>
                    <a:pt x="126478" y="347061"/>
                  </a:lnTo>
                  <a:lnTo>
                    <a:pt x="126557" y="347392"/>
                  </a:lnTo>
                  <a:lnTo>
                    <a:pt x="126591" y="347688"/>
                  </a:lnTo>
                  <a:lnTo>
                    <a:pt x="126692" y="348207"/>
                  </a:lnTo>
                  <a:lnTo>
                    <a:pt x="126898" y="348688"/>
                  </a:lnTo>
                  <a:lnTo>
                    <a:pt x="127459" y="349402"/>
                  </a:lnTo>
                  <a:lnTo>
                    <a:pt x="127908" y="350072"/>
                  </a:lnTo>
                  <a:lnTo>
                    <a:pt x="128188" y="350431"/>
                  </a:lnTo>
                  <a:lnTo>
                    <a:pt x="128467" y="350845"/>
                  </a:lnTo>
                  <a:lnTo>
                    <a:pt x="129417" y="351653"/>
                  </a:lnTo>
                  <a:lnTo>
                    <a:pt x="129774" y="351949"/>
                  </a:lnTo>
                  <a:lnTo>
                    <a:pt x="129965" y="352144"/>
                  </a:lnTo>
                  <a:lnTo>
                    <a:pt x="130408" y="352476"/>
                  </a:lnTo>
                  <a:lnTo>
                    <a:pt x="130850" y="352829"/>
                  </a:lnTo>
                  <a:lnTo>
                    <a:pt x="131220" y="353099"/>
                  </a:lnTo>
                  <a:lnTo>
                    <a:pt x="131586" y="353461"/>
                  </a:lnTo>
                  <a:lnTo>
                    <a:pt x="131997" y="353846"/>
                  </a:lnTo>
                  <a:lnTo>
                    <a:pt x="132268" y="354109"/>
                  </a:lnTo>
                  <a:lnTo>
                    <a:pt x="132503" y="354364"/>
                  </a:lnTo>
                  <a:lnTo>
                    <a:pt x="132669" y="354726"/>
                  </a:lnTo>
                  <a:lnTo>
                    <a:pt x="132768" y="355055"/>
                  </a:lnTo>
                  <a:lnTo>
                    <a:pt x="132927" y="355571"/>
                  </a:lnTo>
                  <a:lnTo>
                    <a:pt x="133024" y="356010"/>
                  </a:lnTo>
                  <a:lnTo>
                    <a:pt x="133188" y="356648"/>
                  </a:lnTo>
                  <a:lnTo>
                    <a:pt x="133281" y="357040"/>
                  </a:lnTo>
                  <a:lnTo>
                    <a:pt x="133322" y="357313"/>
                  </a:lnTo>
                  <a:lnTo>
                    <a:pt x="133405" y="357572"/>
                  </a:lnTo>
                  <a:lnTo>
                    <a:pt x="133479" y="357938"/>
                  </a:lnTo>
                  <a:lnTo>
                    <a:pt x="133614" y="358249"/>
                  </a:lnTo>
                  <a:lnTo>
                    <a:pt x="133686" y="358732"/>
                  </a:lnTo>
                  <a:lnTo>
                    <a:pt x="133727" y="359432"/>
                  </a:lnTo>
                  <a:lnTo>
                    <a:pt x="133736" y="359802"/>
                  </a:lnTo>
                  <a:lnTo>
                    <a:pt x="133710" y="360210"/>
                  </a:lnTo>
                  <a:lnTo>
                    <a:pt x="133656" y="360550"/>
                  </a:lnTo>
                  <a:lnTo>
                    <a:pt x="133616" y="360935"/>
                  </a:lnTo>
                  <a:lnTo>
                    <a:pt x="133655" y="361413"/>
                  </a:lnTo>
                  <a:lnTo>
                    <a:pt x="133705" y="361809"/>
                  </a:lnTo>
                  <a:lnTo>
                    <a:pt x="133727" y="363052"/>
                  </a:lnTo>
                  <a:lnTo>
                    <a:pt x="133758" y="363666"/>
                  </a:lnTo>
                  <a:lnTo>
                    <a:pt x="133864" y="364093"/>
                  </a:lnTo>
                  <a:lnTo>
                    <a:pt x="133882" y="364283"/>
                  </a:lnTo>
                  <a:lnTo>
                    <a:pt x="133751" y="364798"/>
                  </a:lnTo>
                  <a:lnTo>
                    <a:pt x="133691" y="365268"/>
                  </a:lnTo>
                  <a:lnTo>
                    <a:pt x="133643" y="366187"/>
                  </a:lnTo>
                  <a:lnTo>
                    <a:pt x="133646" y="366942"/>
                  </a:lnTo>
                  <a:lnTo>
                    <a:pt x="133973" y="367871"/>
                  </a:lnTo>
                  <a:lnTo>
                    <a:pt x="134364" y="368692"/>
                  </a:lnTo>
                  <a:lnTo>
                    <a:pt x="134731" y="369040"/>
                  </a:lnTo>
                  <a:lnTo>
                    <a:pt x="134898" y="369196"/>
                  </a:lnTo>
                  <a:lnTo>
                    <a:pt x="135164" y="369480"/>
                  </a:lnTo>
                  <a:lnTo>
                    <a:pt x="135303" y="369605"/>
                  </a:lnTo>
                  <a:lnTo>
                    <a:pt x="135470" y="369733"/>
                  </a:lnTo>
                  <a:lnTo>
                    <a:pt x="135642" y="369857"/>
                  </a:lnTo>
                  <a:lnTo>
                    <a:pt x="135805" y="369920"/>
                  </a:lnTo>
                  <a:lnTo>
                    <a:pt x="135973" y="370000"/>
                  </a:lnTo>
                  <a:lnTo>
                    <a:pt x="136199" y="370046"/>
                  </a:lnTo>
                  <a:lnTo>
                    <a:pt x="136368" y="370050"/>
                  </a:lnTo>
                  <a:lnTo>
                    <a:pt x="136573" y="370031"/>
                  </a:lnTo>
                  <a:lnTo>
                    <a:pt x="136801" y="369945"/>
                  </a:lnTo>
                  <a:lnTo>
                    <a:pt x="136964" y="369860"/>
                  </a:lnTo>
                  <a:lnTo>
                    <a:pt x="137102" y="369781"/>
                  </a:lnTo>
                  <a:lnTo>
                    <a:pt x="137504" y="369570"/>
                  </a:lnTo>
                  <a:lnTo>
                    <a:pt x="137669" y="369463"/>
                  </a:lnTo>
                  <a:lnTo>
                    <a:pt x="137836" y="369330"/>
                  </a:lnTo>
                  <a:lnTo>
                    <a:pt x="138018" y="369165"/>
                  </a:lnTo>
                  <a:lnTo>
                    <a:pt x="138250" y="369003"/>
                  </a:lnTo>
                  <a:lnTo>
                    <a:pt x="138528" y="368840"/>
                  </a:lnTo>
                  <a:lnTo>
                    <a:pt x="138736" y="368838"/>
                  </a:lnTo>
                  <a:lnTo>
                    <a:pt x="138991" y="368805"/>
                  </a:lnTo>
                  <a:lnTo>
                    <a:pt x="139443" y="368711"/>
                  </a:lnTo>
                  <a:lnTo>
                    <a:pt x="139607" y="368752"/>
                  </a:lnTo>
                  <a:lnTo>
                    <a:pt x="139734" y="368753"/>
                  </a:lnTo>
                  <a:lnTo>
                    <a:pt x="139888" y="368807"/>
                  </a:lnTo>
                  <a:lnTo>
                    <a:pt x="140324" y="369157"/>
                  </a:lnTo>
                  <a:lnTo>
                    <a:pt x="140446" y="369299"/>
                  </a:lnTo>
                  <a:lnTo>
                    <a:pt x="140593" y="369463"/>
                  </a:lnTo>
                  <a:lnTo>
                    <a:pt x="140727" y="369603"/>
                  </a:lnTo>
                  <a:lnTo>
                    <a:pt x="141020" y="369783"/>
                  </a:lnTo>
                  <a:lnTo>
                    <a:pt x="141399" y="370124"/>
                  </a:lnTo>
                  <a:lnTo>
                    <a:pt x="141728" y="370534"/>
                  </a:lnTo>
                  <a:lnTo>
                    <a:pt x="141977" y="370871"/>
                  </a:lnTo>
                  <a:lnTo>
                    <a:pt x="142466" y="371536"/>
                  </a:lnTo>
                  <a:lnTo>
                    <a:pt x="142745" y="371741"/>
                  </a:lnTo>
                  <a:lnTo>
                    <a:pt x="142976" y="371883"/>
                  </a:lnTo>
                  <a:lnTo>
                    <a:pt x="143390" y="372158"/>
                  </a:lnTo>
                  <a:lnTo>
                    <a:pt x="143572" y="372254"/>
                  </a:lnTo>
                  <a:lnTo>
                    <a:pt x="143728" y="372318"/>
                  </a:lnTo>
                  <a:lnTo>
                    <a:pt x="143975" y="372413"/>
                  </a:lnTo>
                  <a:lnTo>
                    <a:pt x="144472" y="372579"/>
                  </a:lnTo>
                  <a:lnTo>
                    <a:pt x="144985" y="372833"/>
                  </a:lnTo>
                  <a:lnTo>
                    <a:pt x="145123" y="372891"/>
                  </a:lnTo>
                  <a:lnTo>
                    <a:pt x="145338" y="372950"/>
                  </a:lnTo>
                  <a:lnTo>
                    <a:pt x="145562" y="373034"/>
                  </a:lnTo>
                  <a:lnTo>
                    <a:pt x="145770" y="373102"/>
                  </a:lnTo>
                  <a:lnTo>
                    <a:pt x="145948" y="373182"/>
                  </a:lnTo>
                  <a:lnTo>
                    <a:pt x="146337" y="373350"/>
                  </a:lnTo>
                  <a:lnTo>
                    <a:pt x="146667" y="373556"/>
                  </a:lnTo>
                  <a:lnTo>
                    <a:pt x="146846" y="373601"/>
                  </a:lnTo>
                  <a:lnTo>
                    <a:pt x="147019" y="373634"/>
                  </a:lnTo>
                  <a:lnTo>
                    <a:pt x="147191" y="373670"/>
                  </a:lnTo>
                  <a:lnTo>
                    <a:pt x="147390" y="373675"/>
                  </a:lnTo>
                  <a:lnTo>
                    <a:pt x="147552" y="373698"/>
                  </a:lnTo>
                  <a:lnTo>
                    <a:pt x="147732" y="373705"/>
                  </a:lnTo>
                  <a:lnTo>
                    <a:pt x="148222" y="373766"/>
                  </a:lnTo>
                  <a:lnTo>
                    <a:pt x="148407" y="373786"/>
                  </a:lnTo>
                  <a:lnTo>
                    <a:pt x="148877" y="374025"/>
                  </a:lnTo>
                  <a:lnTo>
                    <a:pt x="149265" y="374174"/>
                  </a:lnTo>
                  <a:lnTo>
                    <a:pt x="149400" y="374257"/>
                  </a:lnTo>
                  <a:lnTo>
                    <a:pt x="149533" y="374389"/>
                  </a:lnTo>
                  <a:lnTo>
                    <a:pt x="149697" y="374601"/>
                  </a:lnTo>
                  <a:lnTo>
                    <a:pt x="149787" y="374775"/>
                  </a:lnTo>
                  <a:lnTo>
                    <a:pt x="149877" y="374969"/>
                  </a:lnTo>
                  <a:lnTo>
                    <a:pt x="149913" y="375102"/>
                  </a:lnTo>
                  <a:lnTo>
                    <a:pt x="149940" y="375253"/>
                  </a:lnTo>
                  <a:lnTo>
                    <a:pt x="150008" y="375481"/>
                  </a:lnTo>
                  <a:lnTo>
                    <a:pt x="150101" y="375709"/>
                  </a:lnTo>
                  <a:lnTo>
                    <a:pt x="150143" y="375928"/>
                  </a:lnTo>
                  <a:lnTo>
                    <a:pt x="150246" y="376230"/>
                  </a:lnTo>
                  <a:lnTo>
                    <a:pt x="150316" y="376475"/>
                  </a:lnTo>
                  <a:lnTo>
                    <a:pt x="150437" y="376748"/>
                  </a:lnTo>
                  <a:lnTo>
                    <a:pt x="150632" y="377168"/>
                  </a:lnTo>
                  <a:lnTo>
                    <a:pt x="150735" y="377351"/>
                  </a:lnTo>
                  <a:lnTo>
                    <a:pt x="150830" y="377562"/>
                  </a:lnTo>
                  <a:lnTo>
                    <a:pt x="150979" y="377781"/>
                  </a:lnTo>
                  <a:lnTo>
                    <a:pt x="151143" y="377972"/>
                  </a:lnTo>
                  <a:lnTo>
                    <a:pt x="151400" y="378104"/>
                  </a:lnTo>
                  <a:lnTo>
                    <a:pt x="151598" y="378243"/>
                  </a:lnTo>
                  <a:lnTo>
                    <a:pt x="151817" y="378357"/>
                  </a:lnTo>
                  <a:lnTo>
                    <a:pt x="152060" y="378498"/>
                  </a:lnTo>
                  <a:lnTo>
                    <a:pt x="152297" y="378651"/>
                  </a:lnTo>
                  <a:lnTo>
                    <a:pt x="152545" y="378788"/>
                  </a:lnTo>
                  <a:lnTo>
                    <a:pt x="152968" y="378984"/>
                  </a:lnTo>
                  <a:lnTo>
                    <a:pt x="153108" y="379062"/>
                  </a:lnTo>
                  <a:lnTo>
                    <a:pt x="153333" y="379132"/>
                  </a:lnTo>
                  <a:lnTo>
                    <a:pt x="153551" y="379166"/>
                  </a:lnTo>
                  <a:lnTo>
                    <a:pt x="153755" y="379214"/>
                  </a:lnTo>
                  <a:lnTo>
                    <a:pt x="153963" y="379295"/>
                  </a:lnTo>
                  <a:lnTo>
                    <a:pt x="154130" y="379371"/>
                  </a:lnTo>
                  <a:lnTo>
                    <a:pt x="154276" y="379448"/>
                  </a:lnTo>
                  <a:lnTo>
                    <a:pt x="154547" y="379552"/>
                  </a:lnTo>
                  <a:lnTo>
                    <a:pt x="154748" y="379612"/>
                  </a:lnTo>
                  <a:lnTo>
                    <a:pt x="154942" y="379692"/>
                  </a:lnTo>
                  <a:lnTo>
                    <a:pt x="155492" y="379951"/>
                  </a:lnTo>
                  <a:lnTo>
                    <a:pt x="155731" y="380041"/>
                  </a:lnTo>
                  <a:lnTo>
                    <a:pt x="156243" y="380375"/>
                  </a:lnTo>
                  <a:lnTo>
                    <a:pt x="156584" y="380711"/>
                  </a:lnTo>
                  <a:lnTo>
                    <a:pt x="156951" y="381080"/>
                  </a:lnTo>
                  <a:lnTo>
                    <a:pt x="157057" y="381262"/>
                  </a:lnTo>
                  <a:lnTo>
                    <a:pt x="157098" y="381487"/>
                  </a:lnTo>
                  <a:lnTo>
                    <a:pt x="156994" y="381799"/>
                  </a:lnTo>
                  <a:lnTo>
                    <a:pt x="156841" y="382100"/>
                  </a:lnTo>
                  <a:lnTo>
                    <a:pt x="156458" y="382785"/>
                  </a:lnTo>
                  <a:lnTo>
                    <a:pt x="156086" y="383530"/>
                  </a:lnTo>
                  <a:lnTo>
                    <a:pt x="155610" y="384213"/>
                  </a:lnTo>
                  <a:lnTo>
                    <a:pt x="155031" y="384800"/>
                  </a:lnTo>
                  <a:lnTo>
                    <a:pt x="154285" y="385464"/>
                  </a:lnTo>
                  <a:lnTo>
                    <a:pt x="153704" y="386132"/>
                  </a:lnTo>
                  <a:lnTo>
                    <a:pt x="153360" y="386931"/>
                  </a:lnTo>
                  <a:lnTo>
                    <a:pt x="153221" y="387706"/>
                  </a:lnTo>
                  <a:lnTo>
                    <a:pt x="152985" y="388643"/>
                  </a:lnTo>
                  <a:lnTo>
                    <a:pt x="152714" y="389957"/>
                  </a:lnTo>
                  <a:lnTo>
                    <a:pt x="152572" y="390897"/>
                  </a:lnTo>
                  <a:lnTo>
                    <a:pt x="152531" y="392430"/>
                  </a:lnTo>
                  <a:lnTo>
                    <a:pt x="152420" y="393064"/>
                  </a:lnTo>
                  <a:lnTo>
                    <a:pt x="152188" y="393860"/>
                  </a:lnTo>
                  <a:lnTo>
                    <a:pt x="151987" y="394993"/>
                  </a:lnTo>
                  <a:lnTo>
                    <a:pt x="151969" y="395653"/>
                  </a:lnTo>
                  <a:lnTo>
                    <a:pt x="151985" y="396822"/>
                  </a:lnTo>
                  <a:lnTo>
                    <a:pt x="152010" y="397223"/>
                  </a:lnTo>
                  <a:lnTo>
                    <a:pt x="151985" y="397683"/>
                  </a:lnTo>
                  <a:lnTo>
                    <a:pt x="151935" y="398416"/>
                  </a:lnTo>
                  <a:lnTo>
                    <a:pt x="151931" y="398790"/>
                  </a:lnTo>
                  <a:lnTo>
                    <a:pt x="151890" y="399325"/>
                  </a:lnTo>
                  <a:lnTo>
                    <a:pt x="151881" y="399930"/>
                  </a:lnTo>
                  <a:lnTo>
                    <a:pt x="151882" y="400435"/>
                  </a:lnTo>
                  <a:lnTo>
                    <a:pt x="151908" y="400778"/>
                  </a:lnTo>
                  <a:lnTo>
                    <a:pt x="151999" y="401105"/>
                  </a:lnTo>
                  <a:lnTo>
                    <a:pt x="152031" y="401660"/>
                  </a:lnTo>
                  <a:lnTo>
                    <a:pt x="152061" y="402286"/>
                  </a:lnTo>
                  <a:lnTo>
                    <a:pt x="152029" y="403041"/>
                  </a:lnTo>
                  <a:lnTo>
                    <a:pt x="151970" y="403499"/>
                  </a:lnTo>
                  <a:lnTo>
                    <a:pt x="151829" y="403908"/>
                  </a:lnTo>
                  <a:lnTo>
                    <a:pt x="151718" y="404141"/>
                  </a:lnTo>
                  <a:lnTo>
                    <a:pt x="151556" y="405232"/>
                  </a:lnTo>
                  <a:lnTo>
                    <a:pt x="151593" y="405549"/>
                  </a:lnTo>
                  <a:lnTo>
                    <a:pt x="151756" y="405997"/>
                  </a:lnTo>
                  <a:lnTo>
                    <a:pt x="151922" y="406490"/>
                  </a:lnTo>
                  <a:lnTo>
                    <a:pt x="152076" y="406836"/>
                  </a:lnTo>
                  <a:lnTo>
                    <a:pt x="152314" y="407291"/>
                  </a:lnTo>
                  <a:lnTo>
                    <a:pt x="152556" y="407696"/>
                  </a:lnTo>
                  <a:lnTo>
                    <a:pt x="152785" y="408158"/>
                  </a:lnTo>
                  <a:lnTo>
                    <a:pt x="153451" y="409326"/>
                  </a:lnTo>
                  <a:lnTo>
                    <a:pt x="153780" y="410208"/>
                  </a:lnTo>
                  <a:lnTo>
                    <a:pt x="153832" y="410894"/>
                  </a:lnTo>
                  <a:lnTo>
                    <a:pt x="153728" y="412281"/>
                  </a:lnTo>
                  <a:lnTo>
                    <a:pt x="153772" y="412819"/>
                  </a:lnTo>
                  <a:lnTo>
                    <a:pt x="153772" y="413377"/>
                  </a:lnTo>
                  <a:lnTo>
                    <a:pt x="153782" y="413821"/>
                  </a:lnTo>
                  <a:lnTo>
                    <a:pt x="153838" y="414387"/>
                  </a:lnTo>
                  <a:lnTo>
                    <a:pt x="153849" y="414914"/>
                  </a:lnTo>
                  <a:lnTo>
                    <a:pt x="153805" y="415363"/>
                  </a:lnTo>
                  <a:lnTo>
                    <a:pt x="153780" y="415587"/>
                  </a:lnTo>
                  <a:lnTo>
                    <a:pt x="153788" y="415918"/>
                  </a:lnTo>
                  <a:lnTo>
                    <a:pt x="153849" y="416161"/>
                  </a:lnTo>
                  <a:lnTo>
                    <a:pt x="153897" y="416371"/>
                  </a:lnTo>
                  <a:lnTo>
                    <a:pt x="153934" y="416744"/>
                  </a:lnTo>
                  <a:lnTo>
                    <a:pt x="153943" y="417554"/>
                  </a:lnTo>
                  <a:lnTo>
                    <a:pt x="154009" y="417835"/>
                  </a:lnTo>
                  <a:lnTo>
                    <a:pt x="154099" y="418172"/>
                  </a:lnTo>
                  <a:lnTo>
                    <a:pt x="154247" y="418604"/>
                  </a:lnTo>
                  <a:lnTo>
                    <a:pt x="154373" y="418955"/>
                  </a:lnTo>
                  <a:lnTo>
                    <a:pt x="154451" y="419192"/>
                  </a:lnTo>
                  <a:lnTo>
                    <a:pt x="154608" y="419505"/>
                  </a:lnTo>
                  <a:lnTo>
                    <a:pt x="154750" y="419669"/>
                  </a:lnTo>
                  <a:lnTo>
                    <a:pt x="155000" y="419901"/>
                  </a:lnTo>
                  <a:lnTo>
                    <a:pt x="155361" y="420204"/>
                  </a:lnTo>
                  <a:lnTo>
                    <a:pt x="155716" y="420384"/>
                  </a:lnTo>
                  <a:lnTo>
                    <a:pt x="155943" y="420439"/>
                  </a:lnTo>
                  <a:lnTo>
                    <a:pt x="156162" y="420415"/>
                  </a:lnTo>
                  <a:lnTo>
                    <a:pt x="156439" y="420337"/>
                  </a:lnTo>
                  <a:lnTo>
                    <a:pt x="156779" y="420234"/>
                  </a:lnTo>
                  <a:lnTo>
                    <a:pt x="157018" y="420167"/>
                  </a:lnTo>
                  <a:lnTo>
                    <a:pt x="157267" y="420025"/>
                  </a:lnTo>
                  <a:lnTo>
                    <a:pt x="157412" y="419977"/>
                  </a:lnTo>
                  <a:lnTo>
                    <a:pt x="157606" y="419830"/>
                  </a:lnTo>
                  <a:lnTo>
                    <a:pt x="158377" y="419193"/>
                  </a:lnTo>
                  <a:lnTo>
                    <a:pt x="158611" y="418956"/>
                  </a:lnTo>
                  <a:lnTo>
                    <a:pt x="158984" y="418689"/>
                  </a:lnTo>
                  <a:lnTo>
                    <a:pt x="159142" y="418423"/>
                  </a:lnTo>
                  <a:lnTo>
                    <a:pt x="159694" y="418379"/>
                  </a:lnTo>
                  <a:lnTo>
                    <a:pt x="160568" y="418541"/>
                  </a:lnTo>
                  <a:lnTo>
                    <a:pt x="161532" y="419014"/>
                  </a:lnTo>
                  <a:lnTo>
                    <a:pt x="162121" y="419461"/>
                  </a:lnTo>
                  <a:lnTo>
                    <a:pt x="162629" y="419827"/>
                  </a:lnTo>
                  <a:lnTo>
                    <a:pt x="163118" y="420181"/>
                  </a:lnTo>
                  <a:lnTo>
                    <a:pt x="163473" y="420495"/>
                  </a:lnTo>
                  <a:lnTo>
                    <a:pt x="163660" y="420590"/>
                  </a:lnTo>
                  <a:lnTo>
                    <a:pt x="163884" y="420759"/>
                  </a:lnTo>
                  <a:lnTo>
                    <a:pt x="164125" y="420873"/>
                  </a:lnTo>
                  <a:lnTo>
                    <a:pt x="164492" y="420954"/>
                  </a:lnTo>
                  <a:lnTo>
                    <a:pt x="164999" y="421143"/>
                  </a:lnTo>
                  <a:lnTo>
                    <a:pt x="165955" y="421553"/>
                  </a:lnTo>
                  <a:lnTo>
                    <a:pt x="166265" y="421657"/>
                  </a:lnTo>
                  <a:lnTo>
                    <a:pt x="166886" y="421793"/>
                  </a:lnTo>
                  <a:lnTo>
                    <a:pt x="167198" y="421995"/>
                  </a:lnTo>
                  <a:lnTo>
                    <a:pt x="167770" y="422316"/>
                  </a:lnTo>
                  <a:lnTo>
                    <a:pt x="168240" y="422571"/>
                  </a:lnTo>
                  <a:lnTo>
                    <a:pt x="168471" y="422693"/>
                  </a:lnTo>
                  <a:lnTo>
                    <a:pt x="168900" y="423143"/>
                  </a:lnTo>
                  <a:lnTo>
                    <a:pt x="169197" y="423418"/>
                  </a:lnTo>
                  <a:lnTo>
                    <a:pt x="169514" y="423725"/>
                  </a:lnTo>
                  <a:lnTo>
                    <a:pt x="169815" y="424037"/>
                  </a:lnTo>
                  <a:lnTo>
                    <a:pt x="170222" y="424315"/>
                  </a:lnTo>
                  <a:lnTo>
                    <a:pt x="170741" y="424556"/>
                  </a:lnTo>
                  <a:lnTo>
                    <a:pt x="171260" y="424790"/>
                  </a:lnTo>
                  <a:lnTo>
                    <a:pt x="171621" y="424971"/>
                  </a:lnTo>
                  <a:lnTo>
                    <a:pt x="171781" y="425013"/>
                  </a:lnTo>
                  <a:lnTo>
                    <a:pt x="172066" y="425060"/>
                  </a:lnTo>
                  <a:lnTo>
                    <a:pt x="172386" y="425092"/>
                  </a:lnTo>
                  <a:lnTo>
                    <a:pt x="172654" y="425101"/>
                  </a:lnTo>
                  <a:lnTo>
                    <a:pt x="172940" y="425078"/>
                  </a:lnTo>
                  <a:lnTo>
                    <a:pt x="173135" y="425020"/>
                  </a:lnTo>
                  <a:lnTo>
                    <a:pt x="173288" y="425009"/>
                  </a:lnTo>
                  <a:lnTo>
                    <a:pt x="173464" y="424897"/>
                  </a:lnTo>
                  <a:lnTo>
                    <a:pt x="173719" y="424854"/>
                  </a:lnTo>
                  <a:lnTo>
                    <a:pt x="174212" y="424640"/>
                  </a:lnTo>
                  <a:lnTo>
                    <a:pt x="174736" y="424450"/>
                  </a:lnTo>
                  <a:lnTo>
                    <a:pt x="175529" y="423996"/>
                  </a:lnTo>
                  <a:lnTo>
                    <a:pt x="175989" y="423738"/>
                  </a:lnTo>
                  <a:lnTo>
                    <a:pt x="177274" y="422727"/>
                  </a:lnTo>
                  <a:lnTo>
                    <a:pt x="178180" y="422271"/>
                  </a:lnTo>
                  <a:lnTo>
                    <a:pt x="179085" y="421743"/>
                  </a:lnTo>
                  <a:lnTo>
                    <a:pt x="180678" y="420844"/>
                  </a:lnTo>
                  <a:lnTo>
                    <a:pt x="181420" y="420177"/>
                  </a:lnTo>
                  <a:lnTo>
                    <a:pt x="182401" y="419557"/>
                  </a:lnTo>
                  <a:lnTo>
                    <a:pt x="183077" y="419244"/>
                  </a:lnTo>
                  <a:lnTo>
                    <a:pt x="183598" y="419170"/>
                  </a:lnTo>
                  <a:lnTo>
                    <a:pt x="184900" y="419598"/>
                  </a:lnTo>
                  <a:lnTo>
                    <a:pt x="185192" y="419295"/>
                  </a:lnTo>
                  <a:lnTo>
                    <a:pt x="185349" y="418900"/>
                  </a:lnTo>
                  <a:lnTo>
                    <a:pt x="185565" y="418041"/>
                  </a:lnTo>
                  <a:lnTo>
                    <a:pt x="185930" y="418124"/>
                  </a:lnTo>
                  <a:lnTo>
                    <a:pt x="186569" y="418019"/>
                  </a:lnTo>
                  <a:lnTo>
                    <a:pt x="187539" y="417816"/>
                  </a:lnTo>
                  <a:lnTo>
                    <a:pt x="188198" y="417784"/>
                  </a:lnTo>
                  <a:lnTo>
                    <a:pt x="188638" y="417784"/>
                  </a:lnTo>
                  <a:lnTo>
                    <a:pt x="188976" y="417760"/>
                  </a:lnTo>
                  <a:lnTo>
                    <a:pt x="189184" y="417903"/>
                  </a:lnTo>
                  <a:lnTo>
                    <a:pt x="189323" y="418128"/>
                  </a:lnTo>
                  <a:lnTo>
                    <a:pt x="189387" y="418388"/>
                  </a:lnTo>
                  <a:lnTo>
                    <a:pt x="189808" y="418496"/>
                  </a:lnTo>
                  <a:lnTo>
                    <a:pt x="190456" y="419098"/>
                  </a:lnTo>
                  <a:lnTo>
                    <a:pt x="190985" y="419500"/>
                  </a:lnTo>
                  <a:lnTo>
                    <a:pt x="191977" y="420027"/>
                  </a:lnTo>
                  <a:lnTo>
                    <a:pt x="192590" y="420367"/>
                  </a:lnTo>
                  <a:lnTo>
                    <a:pt x="193104" y="420773"/>
                  </a:lnTo>
                  <a:lnTo>
                    <a:pt x="193435" y="421365"/>
                  </a:lnTo>
                  <a:lnTo>
                    <a:pt x="193553" y="422031"/>
                  </a:lnTo>
                  <a:lnTo>
                    <a:pt x="193628" y="423088"/>
                  </a:lnTo>
                  <a:lnTo>
                    <a:pt x="193677" y="423968"/>
                  </a:lnTo>
                  <a:lnTo>
                    <a:pt x="193753" y="424800"/>
                  </a:lnTo>
                  <a:lnTo>
                    <a:pt x="193733" y="425508"/>
                  </a:lnTo>
                  <a:lnTo>
                    <a:pt x="193613" y="426383"/>
                  </a:lnTo>
                  <a:lnTo>
                    <a:pt x="193401" y="427060"/>
                  </a:lnTo>
                  <a:lnTo>
                    <a:pt x="193264" y="427643"/>
                  </a:lnTo>
                  <a:lnTo>
                    <a:pt x="193011" y="428905"/>
                  </a:lnTo>
                  <a:lnTo>
                    <a:pt x="192860" y="430024"/>
                  </a:lnTo>
                  <a:lnTo>
                    <a:pt x="192829" y="431195"/>
                  </a:lnTo>
                  <a:lnTo>
                    <a:pt x="192887" y="431733"/>
                  </a:lnTo>
                  <a:lnTo>
                    <a:pt x="193013" y="432493"/>
                  </a:lnTo>
                  <a:lnTo>
                    <a:pt x="193160" y="433327"/>
                  </a:lnTo>
                  <a:lnTo>
                    <a:pt x="193173" y="433791"/>
                  </a:lnTo>
                  <a:lnTo>
                    <a:pt x="193279" y="434380"/>
                  </a:lnTo>
                  <a:lnTo>
                    <a:pt x="193780" y="435052"/>
                  </a:lnTo>
                  <a:lnTo>
                    <a:pt x="193958" y="435199"/>
                  </a:lnTo>
                  <a:lnTo>
                    <a:pt x="194235" y="435358"/>
                  </a:lnTo>
                  <a:lnTo>
                    <a:pt x="194622" y="435468"/>
                  </a:lnTo>
                  <a:lnTo>
                    <a:pt x="194976" y="435536"/>
                  </a:lnTo>
                  <a:lnTo>
                    <a:pt x="195332" y="435590"/>
                  </a:lnTo>
                  <a:lnTo>
                    <a:pt x="195533" y="435543"/>
                  </a:lnTo>
                  <a:lnTo>
                    <a:pt x="195717" y="435474"/>
                  </a:lnTo>
                  <a:lnTo>
                    <a:pt x="196039" y="435328"/>
                  </a:lnTo>
                  <a:lnTo>
                    <a:pt x="196359" y="435112"/>
                  </a:lnTo>
                  <a:lnTo>
                    <a:pt x="196566" y="434869"/>
                  </a:lnTo>
                  <a:lnTo>
                    <a:pt x="196845" y="434601"/>
                  </a:lnTo>
                  <a:lnTo>
                    <a:pt x="197012" y="434377"/>
                  </a:lnTo>
                  <a:lnTo>
                    <a:pt x="197224" y="434015"/>
                  </a:lnTo>
                  <a:lnTo>
                    <a:pt x="197458" y="433655"/>
                  </a:lnTo>
                  <a:lnTo>
                    <a:pt x="197660" y="433329"/>
                  </a:lnTo>
                  <a:lnTo>
                    <a:pt x="197864" y="433021"/>
                  </a:lnTo>
                  <a:lnTo>
                    <a:pt x="198073" y="432817"/>
                  </a:lnTo>
                  <a:lnTo>
                    <a:pt x="198187" y="432689"/>
                  </a:lnTo>
                  <a:lnTo>
                    <a:pt x="198356" y="432574"/>
                  </a:lnTo>
                  <a:lnTo>
                    <a:pt x="198604" y="432482"/>
                  </a:lnTo>
                  <a:lnTo>
                    <a:pt x="198954" y="432322"/>
                  </a:lnTo>
                  <a:lnTo>
                    <a:pt x="199084" y="432286"/>
                  </a:lnTo>
                  <a:lnTo>
                    <a:pt x="199384" y="432317"/>
                  </a:lnTo>
                  <a:lnTo>
                    <a:pt x="199524" y="432336"/>
                  </a:lnTo>
                  <a:lnTo>
                    <a:pt x="199841" y="432488"/>
                  </a:lnTo>
                  <a:lnTo>
                    <a:pt x="200108" y="432584"/>
                  </a:lnTo>
                  <a:lnTo>
                    <a:pt x="200353" y="432660"/>
                  </a:lnTo>
                  <a:lnTo>
                    <a:pt x="200659" y="432715"/>
                  </a:lnTo>
                  <a:lnTo>
                    <a:pt x="201093" y="432715"/>
                  </a:lnTo>
                  <a:lnTo>
                    <a:pt x="201285" y="432744"/>
                  </a:lnTo>
                  <a:lnTo>
                    <a:pt x="201532" y="432718"/>
                  </a:lnTo>
                  <a:lnTo>
                    <a:pt x="201746" y="432669"/>
                  </a:lnTo>
                  <a:lnTo>
                    <a:pt x="201964" y="432631"/>
                  </a:lnTo>
                  <a:lnTo>
                    <a:pt x="202182" y="432641"/>
                  </a:lnTo>
                  <a:lnTo>
                    <a:pt x="202361" y="432687"/>
                  </a:lnTo>
                  <a:lnTo>
                    <a:pt x="202535" y="432783"/>
                  </a:lnTo>
                  <a:lnTo>
                    <a:pt x="202681" y="432878"/>
                  </a:lnTo>
                  <a:lnTo>
                    <a:pt x="202744" y="433073"/>
                  </a:lnTo>
                  <a:lnTo>
                    <a:pt x="202758" y="433289"/>
                  </a:lnTo>
                  <a:lnTo>
                    <a:pt x="202805" y="433552"/>
                  </a:lnTo>
                  <a:lnTo>
                    <a:pt x="202893" y="433880"/>
                  </a:lnTo>
                  <a:lnTo>
                    <a:pt x="203049" y="434198"/>
                  </a:lnTo>
                  <a:lnTo>
                    <a:pt x="203534" y="434935"/>
                  </a:lnTo>
                  <a:lnTo>
                    <a:pt x="203797" y="435246"/>
                  </a:lnTo>
                  <a:lnTo>
                    <a:pt x="204124" y="435601"/>
                  </a:lnTo>
                  <a:lnTo>
                    <a:pt x="204324" y="435843"/>
                  </a:lnTo>
                  <a:lnTo>
                    <a:pt x="204535" y="436138"/>
                  </a:lnTo>
                  <a:lnTo>
                    <a:pt x="204794" y="436395"/>
                  </a:lnTo>
                  <a:lnTo>
                    <a:pt x="205010" y="436596"/>
                  </a:lnTo>
                  <a:lnTo>
                    <a:pt x="205382" y="436969"/>
                  </a:lnTo>
                  <a:lnTo>
                    <a:pt x="205661" y="437175"/>
                  </a:lnTo>
                  <a:lnTo>
                    <a:pt x="205952" y="437411"/>
                  </a:lnTo>
                  <a:lnTo>
                    <a:pt x="206286" y="437691"/>
                  </a:lnTo>
                  <a:lnTo>
                    <a:pt x="206519" y="438048"/>
                  </a:lnTo>
                  <a:lnTo>
                    <a:pt x="206730" y="438380"/>
                  </a:lnTo>
                  <a:lnTo>
                    <a:pt x="206948" y="438738"/>
                  </a:lnTo>
                  <a:lnTo>
                    <a:pt x="207192" y="439036"/>
                  </a:lnTo>
                  <a:lnTo>
                    <a:pt x="207646" y="439602"/>
                  </a:lnTo>
                  <a:lnTo>
                    <a:pt x="207892" y="439761"/>
                  </a:lnTo>
                  <a:lnTo>
                    <a:pt x="208252" y="440001"/>
                  </a:lnTo>
                  <a:lnTo>
                    <a:pt x="208593" y="440234"/>
                  </a:lnTo>
                  <a:lnTo>
                    <a:pt x="208986" y="440414"/>
                  </a:lnTo>
                  <a:lnTo>
                    <a:pt x="209362" y="440510"/>
                  </a:lnTo>
                  <a:lnTo>
                    <a:pt x="209671" y="440572"/>
                  </a:lnTo>
                  <a:lnTo>
                    <a:pt x="210007" y="440681"/>
                  </a:lnTo>
                  <a:lnTo>
                    <a:pt x="210385" y="440778"/>
                  </a:lnTo>
                  <a:lnTo>
                    <a:pt x="210706" y="440777"/>
                  </a:lnTo>
                  <a:lnTo>
                    <a:pt x="211035" y="440720"/>
                  </a:lnTo>
                  <a:lnTo>
                    <a:pt x="211364" y="440620"/>
                  </a:lnTo>
                  <a:lnTo>
                    <a:pt x="211597" y="440471"/>
                  </a:lnTo>
                  <a:lnTo>
                    <a:pt x="211814" y="440305"/>
                  </a:lnTo>
                  <a:lnTo>
                    <a:pt x="212036" y="440145"/>
                  </a:lnTo>
                  <a:lnTo>
                    <a:pt x="212378" y="439997"/>
                  </a:lnTo>
                  <a:lnTo>
                    <a:pt x="212654" y="439832"/>
                  </a:lnTo>
                  <a:lnTo>
                    <a:pt x="212909" y="439651"/>
                  </a:lnTo>
                  <a:lnTo>
                    <a:pt x="213204" y="439489"/>
                  </a:lnTo>
                  <a:lnTo>
                    <a:pt x="213512" y="439331"/>
                  </a:lnTo>
                  <a:lnTo>
                    <a:pt x="213728" y="439200"/>
                  </a:lnTo>
                  <a:lnTo>
                    <a:pt x="214068" y="439071"/>
                  </a:lnTo>
                  <a:lnTo>
                    <a:pt x="214454" y="438989"/>
                  </a:lnTo>
                  <a:lnTo>
                    <a:pt x="214831" y="438949"/>
                  </a:lnTo>
                  <a:lnTo>
                    <a:pt x="215109" y="438962"/>
                  </a:lnTo>
                  <a:lnTo>
                    <a:pt x="215312" y="439000"/>
                  </a:lnTo>
                  <a:lnTo>
                    <a:pt x="215550" y="439104"/>
                  </a:lnTo>
                  <a:lnTo>
                    <a:pt x="215712" y="439202"/>
                  </a:lnTo>
                  <a:lnTo>
                    <a:pt x="215965" y="439374"/>
                  </a:lnTo>
                  <a:lnTo>
                    <a:pt x="216115" y="439513"/>
                  </a:lnTo>
                  <a:lnTo>
                    <a:pt x="216294" y="439687"/>
                  </a:lnTo>
                  <a:lnTo>
                    <a:pt x="216541" y="439902"/>
                  </a:lnTo>
                  <a:lnTo>
                    <a:pt x="216751" y="440034"/>
                  </a:lnTo>
                  <a:lnTo>
                    <a:pt x="217178" y="440412"/>
                  </a:lnTo>
                  <a:lnTo>
                    <a:pt x="217653" y="440815"/>
                  </a:lnTo>
                  <a:lnTo>
                    <a:pt x="218114" y="441315"/>
                  </a:lnTo>
                  <a:lnTo>
                    <a:pt x="218480" y="441691"/>
                  </a:lnTo>
                  <a:lnTo>
                    <a:pt x="218840" y="442311"/>
                  </a:lnTo>
                  <a:lnTo>
                    <a:pt x="219141" y="442844"/>
                  </a:lnTo>
                  <a:lnTo>
                    <a:pt x="219353" y="443582"/>
                  </a:lnTo>
                  <a:lnTo>
                    <a:pt x="219462" y="444061"/>
                  </a:lnTo>
                  <a:lnTo>
                    <a:pt x="219523" y="444477"/>
                  </a:lnTo>
                  <a:lnTo>
                    <a:pt x="219612" y="444785"/>
                  </a:lnTo>
                  <a:lnTo>
                    <a:pt x="219773" y="445015"/>
                  </a:lnTo>
                  <a:lnTo>
                    <a:pt x="219973" y="445129"/>
                  </a:lnTo>
                  <a:lnTo>
                    <a:pt x="220197" y="445209"/>
                  </a:lnTo>
                  <a:lnTo>
                    <a:pt x="220382" y="445231"/>
                  </a:lnTo>
                  <a:lnTo>
                    <a:pt x="220640" y="445242"/>
                  </a:lnTo>
                  <a:lnTo>
                    <a:pt x="220887" y="445248"/>
                  </a:lnTo>
                  <a:lnTo>
                    <a:pt x="221193" y="445236"/>
                  </a:lnTo>
                  <a:lnTo>
                    <a:pt x="221609" y="445162"/>
                  </a:lnTo>
                  <a:lnTo>
                    <a:pt x="221784" y="445147"/>
                  </a:lnTo>
                  <a:lnTo>
                    <a:pt x="221992" y="445167"/>
                  </a:lnTo>
                  <a:lnTo>
                    <a:pt x="222313" y="445167"/>
                  </a:lnTo>
                  <a:lnTo>
                    <a:pt x="222490" y="445193"/>
                  </a:lnTo>
                  <a:lnTo>
                    <a:pt x="222766" y="445145"/>
                  </a:lnTo>
                  <a:lnTo>
                    <a:pt x="222984" y="445092"/>
                  </a:lnTo>
                  <a:lnTo>
                    <a:pt x="223369" y="445056"/>
                  </a:lnTo>
                  <a:lnTo>
                    <a:pt x="223498" y="445088"/>
                  </a:lnTo>
                  <a:lnTo>
                    <a:pt x="223712" y="445128"/>
                  </a:lnTo>
                  <a:lnTo>
                    <a:pt x="223914" y="445096"/>
                  </a:lnTo>
                  <a:lnTo>
                    <a:pt x="224124" y="445030"/>
                  </a:lnTo>
                  <a:lnTo>
                    <a:pt x="224400" y="444924"/>
                  </a:lnTo>
                  <a:lnTo>
                    <a:pt x="224663" y="444874"/>
                  </a:lnTo>
                  <a:lnTo>
                    <a:pt x="225013" y="444641"/>
                  </a:lnTo>
                  <a:lnTo>
                    <a:pt x="225228" y="444600"/>
                  </a:lnTo>
                  <a:lnTo>
                    <a:pt x="225407" y="444583"/>
                  </a:lnTo>
                  <a:lnTo>
                    <a:pt x="225963" y="444446"/>
                  </a:lnTo>
                  <a:lnTo>
                    <a:pt x="226433" y="444104"/>
                  </a:lnTo>
                  <a:lnTo>
                    <a:pt x="226733" y="443789"/>
                  </a:lnTo>
                  <a:lnTo>
                    <a:pt x="226949" y="443429"/>
                  </a:lnTo>
                  <a:lnTo>
                    <a:pt x="227272" y="442943"/>
                  </a:lnTo>
                  <a:lnTo>
                    <a:pt x="227507" y="442641"/>
                  </a:lnTo>
                  <a:lnTo>
                    <a:pt x="228396" y="442172"/>
                  </a:lnTo>
                  <a:lnTo>
                    <a:pt x="229074" y="442093"/>
                  </a:lnTo>
                  <a:lnTo>
                    <a:pt x="229729" y="442252"/>
                  </a:lnTo>
                  <a:lnTo>
                    <a:pt x="230152" y="442394"/>
                  </a:lnTo>
                  <a:lnTo>
                    <a:pt x="230576" y="442406"/>
                  </a:lnTo>
                  <a:lnTo>
                    <a:pt x="230884" y="442457"/>
                  </a:lnTo>
                  <a:lnTo>
                    <a:pt x="231204" y="442569"/>
                  </a:lnTo>
                  <a:lnTo>
                    <a:pt x="231564" y="442707"/>
                  </a:lnTo>
                  <a:lnTo>
                    <a:pt x="232127" y="443015"/>
                  </a:lnTo>
                  <a:lnTo>
                    <a:pt x="232572" y="443192"/>
                  </a:lnTo>
                  <a:lnTo>
                    <a:pt x="233002" y="443222"/>
                  </a:lnTo>
                  <a:lnTo>
                    <a:pt x="233440" y="443215"/>
                  </a:lnTo>
                  <a:lnTo>
                    <a:pt x="233678" y="443148"/>
                  </a:lnTo>
                  <a:lnTo>
                    <a:pt x="233992" y="442995"/>
                  </a:lnTo>
                  <a:lnTo>
                    <a:pt x="234216" y="442707"/>
                  </a:lnTo>
                  <a:lnTo>
                    <a:pt x="234941" y="442149"/>
                  </a:lnTo>
                  <a:lnTo>
                    <a:pt x="235744" y="441175"/>
                  </a:lnTo>
                  <a:lnTo>
                    <a:pt x="236482" y="440473"/>
                  </a:lnTo>
                  <a:lnTo>
                    <a:pt x="236711" y="439987"/>
                  </a:lnTo>
                  <a:lnTo>
                    <a:pt x="236910" y="439303"/>
                  </a:lnTo>
                  <a:lnTo>
                    <a:pt x="237129" y="438474"/>
                  </a:lnTo>
                  <a:lnTo>
                    <a:pt x="237202" y="437699"/>
                  </a:lnTo>
                  <a:lnTo>
                    <a:pt x="237266" y="437066"/>
                  </a:lnTo>
                  <a:lnTo>
                    <a:pt x="237290" y="436188"/>
                  </a:lnTo>
                  <a:lnTo>
                    <a:pt x="237331" y="435554"/>
                  </a:lnTo>
                  <a:lnTo>
                    <a:pt x="237250" y="434942"/>
                  </a:lnTo>
                  <a:lnTo>
                    <a:pt x="237147" y="434256"/>
                  </a:lnTo>
                  <a:lnTo>
                    <a:pt x="236923" y="433518"/>
                  </a:lnTo>
                  <a:lnTo>
                    <a:pt x="236579" y="432506"/>
                  </a:lnTo>
                  <a:lnTo>
                    <a:pt x="236474" y="431857"/>
                  </a:lnTo>
                  <a:lnTo>
                    <a:pt x="236347" y="431017"/>
                  </a:lnTo>
                  <a:lnTo>
                    <a:pt x="236180" y="430299"/>
                  </a:lnTo>
                  <a:lnTo>
                    <a:pt x="235905" y="429405"/>
                  </a:lnTo>
                  <a:lnTo>
                    <a:pt x="235763" y="428639"/>
                  </a:lnTo>
                  <a:lnTo>
                    <a:pt x="235783" y="427815"/>
                  </a:lnTo>
                  <a:lnTo>
                    <a:pt x="235764" y="427550"/>
                  </a:lnTo>
                  <a:lnTo>
                    <a:pt x="235703" y="427121"/>
                  </a:lnTo>
                  <a:lnTo>
                    <a:pt x="235726" y="426743"/>
                  </a:lnTo>
                  <a:lnTo>
                    <a:pt x="235771" y="426415"/>
                  </a:lnTo>
                  <a:lnTo>
                    <a:pt x="235826" y="426136"/>
                  </a:lnTo>
                  <a:lnTo>
                    <a:pt x="236033" y="425798"/>
                  </a:lnTo>
                  <a:lnTo>
                    <a:pt x="236162" y="425771"/>
                  </a:lnTo>
                  <a:lnTo>
                    <a:pt x="236293" y="425799"/>
                  </a:lnTo>
                  <a:lnTo>
                    <a:pt x="236431" y="425761"/>
                  </a:lnTo>
                  <a:lnTo>
                    <a:pt x="236580" y="425639"/>
                  </a:lnTo>
                  <a:lnTo>
                    <a:pt x="236733" y="425500"/>
                  </a:lnTo>
                  <a:lnTo>
                    <a:pt x="236924" y="425408"/>
                  </a:lnTo>
                  <a:lnTo>
                    <a:pt x="237213" y="425316"/>
                  </a:lnTo>
                  <a:lnTo>
                    <a:pt x="237368" y="425281"/>
                  </a:lnTo>
                  <a:lnTo>
                    <a:pt x="237518" y="425165"/>
                  </a:lnTo>
                  <a:lnTo>
                    <a:pt x="237685" y="424998"/>
                  </a:lnTo>
                  <a:lnTo>
                    <a:pt x="237871" y="424803"/>
                  </a:lnTo>
                  <a:lnTo>
                    <a:pt x="238011" y="424598"/>
                  </a:lnTo>
                  <a:lnTo>
                    <a:pt x="238113" y="424231"/>
                  </a:lnTo>
                  <a:lnTo>
                    <a:pt x="238205" y="423858"/>
                  </a:lnTo>
                  <a:lnTo>
                    <a:pt x="238259" y="423526"/>
                  </a:lnTo>
                  <a:lnTo>
                    <a:pt x="238420" y="422983"/>
                  </a:lnTo>
                  <a:lnTo>
                    <a:pt x="238547" y="421744"/>
                  </a:lnTo>
                  <a:lnTo>
                    <a:pt x="238566" y="421118"/>
                  </a:lnTo>
                  <a:lnTo>
                    <a:pt x="238594" y="420715"/>
                  </a:lnTo>
                  <a:lnTo>
                    <a:pt x="238640" y="420374"/>
                  </a:lnTo>
                  <a:lnTo>
                    <a:pt x="238635" y="419965"/>
                  </a:lnTo>
                  <a:lnTo>
                    <a:pt x="238670" y="419527"/>
                  </a:lnTo>
                  <a:lnTo>
                    <a:pt x="238699" y="419056"/>
                  </a:lnTo>
                  <a:lnTo>
                    <a:pt x="238763" y="418618"/>
                  </a:lnTo>
                  <a:lnTo>
                    <a:pt x="238819" y="418215"/>
                  </a:lnTo>
                  <a:lnTo>
                    <a:pt x="238908" y="417769"/>
                  </a:lnTo>
                  <a:lnTo>
                    <a:pt x="239016" y="417187"/>
                  </a:lnTo>
                  <a:lnTo>
                    <a:pt x="239179" y="416752"/>
                  </a:lnTo>
                  <a:lnTo>
                    <a:pt x="239336" y="416417"/>
                  </a:lnTo>
                  <a:lnTo>
                    <a:pt x="239507" y="416202"/>
                  </a:lnTo>
                  <a:lnTo>
                    <a:pt x="239829" y="416057"/>
                  </a:lnTo>
                  <a:lnTo>
                    <a:pt x="240009" y="415986"/>
                  </a:lnTo>
                  <a:lnTo>
                    <a:pt x="240201" y="415939"/>
                  </a:lnTo>
                  <a:lnTo>
                    <a:pt x="240473" y="415910"/>
                  </a:lnTo>
                  <a:lnTo>
                    <a:pt x="240894" y="415994"/>
                  </a:lnTo>
                  <a:lnTo>
                    <a:pt x="241283" y="416048"/>
                  </a:lnTo>
                  <a:lnTo>
                    <a:pt x="241498" y="416071"/>
                  </a:lnTo>
                  <a:lnTo>
                    <a:pt x="241926" y="416164"/>
                  </a:lnTo>
                  <a:lnTo>
                    <a:pt x="242698" y="416092"/>
                  </a:lnTo>
                  <a:lnTo>
                    <a:pt x="243159" y="416183"/>
                  </a:lnTo>
                  <a:lnTo>
                    <a:pt x="243561" y="416201"/>
                  </a:lnTo>
                  <a:lnTo>
                    <a:pt x="243790" y="416308"/>
                  </a:lnTo>
                  <a:lnTo>
                    <a:pt x="243990" y="416689"/>
                  </a:lnTo>
                  <a:lnTo>
                    <a:pt x="244157" y="417138"/>
                  </a:lnTo>
                  <a:lnTo>
                    <a:pt x="244322" y="417519"/>
                  </a:lnTo>
                  <a:lnTo>
                    <a:pt x="244493" y="417954"/>
                  </a:lnTo>
                  <a:lnTo>
                    <a:pt x="244710" y="418206"/>
                  </a:lnTo>
                  <a:lnTo>
                    <a:pt x="244997" y="418405"/>
                  </a:lnTo>
                  <a:lnTo>
                    <a:pt x="245349" y="418598"/>
                  </a:lnTo>
                  <a:lnTo>
                    <a:pt x="245483" y="418623"/>
                  </a:lnTo>
                  <a:lnTo>
                    <a:pt x="245910" y="418603"/>
                  </a:lnTo>
                  <a:lnTo>
                    <a:pt x="246476" y="418523"/>
                  </a:lnTo>
                  <a:lnTo>
                    <a:pt x="246847" y="418492"/>
                  </a:lnTo>
                  <a:lnTo>
                    <a:pt x="247049" y="418430"/>
                  </a:lnTo>
                  <a:lnTo>
                    <a:pt x="247236" y="418323"/>
                  </a:lnTo>
                  <a:lnTo>
                    <a:pt x="247605" y="418054"/>
                  </a:lnTo>
                  <a:lnTo>
                    <a:pt x="247924" y="417713"/>
                  </a:lnTo>
                  <a:lnTo>
                    <a:pt x="248179" y="417542"/>
                  </a:lnTo>
                  <a:lnTo>
                    <a:pt x="248487" y="417326"/>
                  </a:lnTo>
                  <a:lnTo>
                    <a:pt x="248623" y="417187"/>
                  </a:lnTo>
                  <a:lnTo>
                    <a:pt x="248938" y="416710"/>
                  </a:lnTo>
                  <a:lnTo>
                    <a:pt x="249375" y="416094"/>
                  </a:lnTo>
                  <a:lnTo>
                    <a:pt x="249546" y="415916"/>
                  </a:lnTo>
                  <a:lnTo>
                    <a:pt x="249926" y="415564"/>
                  </a:lnTo>
                  <a:lnTo>
                    <a:pt x="250273" y="415301"/>
                  </a:lnTo>
                  <a:lnTo>
                    <a:pt x="250615" y="415098"/>
                  </a:lnTo>
                  <a:lnTo>
                    <a:pt x="250954" y="414994"/>
                  </a:lnTo>
                  <a:lnTo>
                    <a:pt x="251358" y="414955"/>
                  </a:lnTo>
                  <a:lnTo>
                    <a:pt x="251702" y="414982"/>
                  </a:lnTo>
                  <a:lnTo>
                    <a:pt x="251868" y="414983"/>
                  </a:lnTo>
                  <a:lnTo>
                    <a:pt x="252240" y="414961"/>
                  </a:lnTo>
                  <a:lnTo>
                    <a:pt x="253158" y="414769"/>
                  </a:lnTo>
                  <a:lnTo>
                    <a:pt x="253664" y="414644"/>
                  </a:lnTo>
                  <a:lnTo>
                    <a:pt x="254074" y="414464"/>
                  </a:lnTo>
                  <a:lnTo>
                    <a:pt x="254213" y="414376"/>
                  </a:lnTo>
                  <a:lnTo>
                    <a:pt x="254362" y="414228"/>
                  </a:lnTo>
                  <a:lnTo>
                    <a:pt x="254554" y="414007"/>
                  </a:lnTo>
                  <a:lnTo>
                    <a:pt x="254788" y="413770"/>
                  </a:lnTo>
                  <a:lnTo>
                    <a:pt x="254986" y="413530"/>
                  </a:lnTo>
                  <a:lnTo>
                    <a:pt x="255188" y="413292"/>
                  </a:lnTo>
                  <a:lnTo>
                    <a:pt x="255591" y="412903"/>
                  </a:lnTo>
                  <a:lnTo>
                    <a:pt x="255945" y="412615"/>
                  </a:lnTo>
                  <a:lnTo>
                    <a:pt x="256391" y="412325"/>
                  </a:lnTo>
                  <a:lnTo>
                    <a:pt x="256714" y="412058"/>
                  </a:lnTo>
                  <a:lnTo>
                    <a:pt x="257450" y="411285"/>
                  </a:lnTo>
                  <a:lnTo>
                    <a:pt x="257710" y="411055"/>
                  </a:lnTo>
                  <a:lnTo>
                    <a:pt x="257918" y="410886"/>
                  </a:lnTo>
                  <a:lnTo>
                    <a:pt x="258158" y="410713"/>
                  </a:lnTo>
                  <a:lnTo>
                    <a:pt x="258931" y="410134"/>
                  </a:lnTo>
                  <a:lnTo>
                    <a:pt x="259115" y="410024"/>
                  </a:lnTo>
                  <a:lnTo>
                    <a:pt x="259412" y="409908"/>
                  </a:lnTo>
                  <a:lnTo>
                    <a:pt x="259828" y="409757"/>
                  </a:lnTo>
                  <a:lnTo>
                    <a:pt x="260180" y="409645"/>
                  </a:lnTo>
                  <a:lnTo>
                    <a:pt x="260552" y="409501"/>
                  </a:lnTo>
                  <a:lnTo>
                    <a:pt x="260889" y="409340"/>
                  </a:lnTo>
                  <a:lnTo>
                    <a:pt x="261251" y="409079"/>
                  </a:lnTo>
                  <a:lnTo>
                    <a:pt x="261651" y="408729"/>
                  </a:lnTo>
                  <a:lnTo>
                    <a:pt x="261947" y="408439"/>
                  </a:lnTo>
                  <a:lnTo>
                    <a:pt x="262187" y="408237"/>
                  </a:lnTo>
                  <a:lnTo>
                    <a:pt x="262401" y="408121"/>
                  </a:lnTo>
                  <a:lnTo>
                    <a:pt x="262768" y="408012"/>
                  </a:lnTo>
                  <a:lnTo>
                    <a:pt x="263253" y="407934"/>
                  </a:lnTo>
                  <a:lnTo>
                    <a:pt x="264224" y="407843"/>
                  </a:lnTo>
                  <a:lnTo>
                    <a:pt x="264730" y="407801"/>
                  </a:lnTo>
                  <a:lnTo>
                    <a:pt x="265426" y="407771"/>
                  </a:lnTo>
                  <a:lnTo>
                    <a:pt x="265934" y="407756"/>
                  </a:lnTo>
                  <a:lnTo>
                    <a:pt x="266398" y="407769"/>
                  </a:lnTo>
                  <a:lnTo>
                    <a:pt x="266845" y="407792"/>
                  </a:lnTo>
                  <a:lnTo>
                    <a:pt x="267043" y="407778"/>
                  </a:lnTo>
                  <a:lnTo>
                    <a:pt x="267341" y="407726"/>
                  </a:lnTo>
                  <a:lnTo>
                    <a:pt x="267671" y="407759"/>
                  </a:lnTo>
                  <a:lnTo>
                    <a:pt x="268099" y="407873"/>
                  </a:lnTo>
                  <a:lnTo>
                    <a:pt x="268500" y="407984"/>
                  </a:lnTo>
                  <a:lnTo>
                    <a:pt x="268869" y="408182"/>
                  </a:lnTo>
                  <a:lnTo>
                    <a:pt x="269448" y="408535"/>
                  </a:lnTo>
                  <a:lnTo>
                    <a:pt x="270015" y="408897"/>
                  </a:lnTo>
                  <a:lnTo>
                    <a:pt x="270570" y="409199"/>
                  </a:lnTo>
                  <a:lnTo>
                    <a:pt x="271107" y="409523"/>
                  </a:lnTo>
                  <a:lnTo>
                    <a:pt x="271410" y="409604"/>
                  </a:lnTo>
                  <a:lnTo>
                    <a:pt x="271568" y="409697"/>
                  </a:lnTo>
                  <a:lnTo>
                    <a:pt x="271911" y="409826"/>
                  </a:lnTo>
                  <a:lnTo>
                    <a:pt x="272315" y="409896"/>
                  </a:lnTo>
                  <a:lnTo>
                    <a:pt x="272806" y="409991"/>
                  </a:lnTo>
                  <a:lnTo>
                    <a:pt x="273362" y="410067"/>
                  </a:lnTo>
                  <a:lnTo>
                    <a:pt x="273490" y="410101"/>
                  </a:lnTo>
                  <a:lnTo>
                    <a:pt x="273702" y="410259"/>
                  </a:lnTo>
                  <a:lnTo>
                    <a:pt x="273904" y="410387"/>
                  </a:lnTo>
                  <a:lnTo>
                    <a:pt x="274163" y="410511"/>
                  </a:lnTo>
                  <a:lnTo>
                    <a:pt x="274455" y="410711"/>
                  </a:lnTo>
                  <a:lnTo>
                    <a:pt x="274769" y="411020"/>
                  </a:lnTo>
                  <a:lnTo>
                    <a:pt x="274931" y="411157"/>
                  </a:lnTo>
                  <a:lnTo>
                    <a:pt x="275126" y="411269"/>
                  </a:lnTo>
                  <a:lnTo>
                    <a:pt x="275316" y="411446"/>
                  </a:lnTo>
                  <a:lnTo>
                    <a:pt x="275424" y="411608"/>
                  </a:lnTo>
                  <a:lnTo>
                    <a:pt x="275511" y="411837"/>
                  </a:lnTo>
                  <a:lnTo>
                    <a:pt x="275716" y="412097"/>
                  </a:lnTo>
                  <a:lnTo>
                    <a:pt x="275934" y="412347"/>
                  </a:lnTo>
                  <a:lnTo>
                    <a:pt x="276119" y="412510"/>
                  </a:lnTo>
                  <a:lnTo>
                    <a:pt x="276263" y="412593"/>
                  </a:lnTo>
                  <a:lnTo>
                    <a:pt x="276400" y="412655"/>
                  </a:lnTo>
                  <a:lnTo>
                    <a:pt x="276694" y="412687"/>
                  </a:lnTo>
                  <a:lnTo>
                    <a:pt x="276981" y="412680"/>
                  </a:lnTo>
                  <a:lnTo>
                    <a:pt x="277252" y="412588"/>
                  </a:lnTo>
                  <a:lnTo>
                    <a:pt x="277506" y="412401"/>
                  </a:lnTo>
                  <a:lnTo>
                    <a:pt x="277764" y="412247"/>
                  </a:lnTo>
                  <a:lnTo>
                    <a:pt x="278435" y="411837"/>
                  </a:lnTo>
                  <a:lnTo>
                    <a:pt x="279248" y="411419"/>
                  </a:lnTo>
                  <a:lnTo>
                    <a:pt x="280036" y="411001"/>
                  </a:lnTo>
                  <a:lnTo>
                    <a:pt x="280751" y="410581"/>
                  </a:lnTo>
                  <a:lnTo>
                    <a:pt x="281734" y="410143"/>
                  </a:lnTo>
                  <a:lnTo>
                    <a:pt x="282830" y="410026"/>
                  </a:lnTo>
                  <a:lnTo>
                    <a:pt x="283511" y="409995"/>
                  </a:lnTo>
                  <a:lnTo>
                    <a:pt x="284489" y="409728"/>
                  </a:lnTo>
                  <a:lnTo>
                    <a:pt x="285251" y="409383"/>
                  </a:lnTo>
                  <a:lnTo>
                    <a:pt x="286088" y="408990"/>
                  </a:lnTo>
                  <a:lnTo>
                    <a:pt x="287282" y="408496"/>
                  </a:lnTo>
                  <a:lnTo>
                    <a:pt x="288440" y="408282"/>
                  </a:lnTo>
                  <a:lnTo>
                    <a:pt x="288860" y="408213"/>
                  </a:lnTo>
                  <a:lnTo>
                    <a:pt x="289217" y="408221"/>
                  </a:lnTo>
                  <a:lnTo>
                    <a:pt x="289478" y="408245"/>
                  </a:lnTo>
                  <a:lnTo>
                    <a:pt x="289695" y="408255"/>
                  </a:lnTo>
                  <a:lnTo>
                    <a:pt x="290351" y="408267"/>
                  </a:lnTo>
                  <a:lnTo>
                    <a:pt x="290977" y="408268"/>
                  </a:lnTo>
                  <a:lnTo>
                    <a:pt x="291612" y="408218"/>
                  </a:lnTo>
                  <a:lnTo>
                    <a:pt x="292093" y="408216"/>
                  </a:lnTo>
                  <a:lnTo>
                    <a:pt x="292509" y="408201"/>
                  </a:lnTo>
                  <a:lnTo>
                    <a:pt x="293436" y="408404"/>
                  </a:lnTo>
                  <a:lnTo>
                    <a:pt x="294356" y="408551"/>
                  </a:lnTo>
                  <a:lnTo>
                    <a:pt x="295199" y="408817"/>
                  </a:lnTo>
                  <a:lnTo>
                    <a:pt x="295850" y="408956"/>
                  </a:lnTo>
                  <a:lnTo>
                    <a:pt x="297702" y="409729"/>
                  </a:lnTo>
                  <a:lnTo>
                    <a:pt x="297886" y="409827"/>
                  </a:lnTo>
                  <a:lnTo>
                    <a:pt x="298096" y="409906"/>
                  </a:lnTo>
                  <a:lnTo>
                    <a:pt x="298356" y="409996"/>
                  </a:lnTo>
                  <a:lnTo>
                    <a:pt x="298665" y="410098"/>
                  </a:lnTo>
                  <a:lnTo>
                    <a:pt x="298956" y="410169"/>
                  </a:lnTo>
                  <a:lnTo>
                    <a:pt x="299232" y="410224"/>
                  </a:lnTo>
                  <a:lnTo>
                    <a:pt x="299485" y="410313"/>
                  </a:lnTo>
                  <a:lnTo>
                    <a:pt x="299798" y="410392"/>
                  </a:lnTo>
                  <a:lnTo>
                    <a:pt x="300009" y="410468"/>
                  </a:lnTo>
                  <a:lnTo>
                    <a:pt x="300334" y="410536"/>
                  </a:lnTo>
                  <a:lnTo>
                    <a:pt x="300775" y="410697"/>
                  </a:lnTo>
                  <a:lnTo>
                    <a:pt x="301004" y="410792"/>
                  </a:lnTo>
                  <a:lnTo>
                    <a:pt x="301222" y="410853"/>
                  </a:lnTo>
                  <a:lnTo>
                    <a:pt x="301430" y="410933"/>
                  </a:lnTo>
                  <a:lnTo>
                    <a:pt x="301670" y="411045"/>
                  </a:lnTo>
                  <a:lnTo>
                    <a:pt x="302065" y="411306"/>
                  </a:lnTo>
                  <a:lnTo>
                    <a:pt x="302251" y="411420"/>
                  </a:lnTo>
                  <a:lnTo>
                    <a:pt x="302672" y="411625"/>
                  </a:lnTo>
                  <a:lnTo>
                    <a:pt x="303004" y="411812"/>
                  </a:lnTo>
                  <a:lnTo>
                    <a:pt x="303137" y="411855"/>
                  </a:lnTo>
                  <a:lnTo>
                    <a:pt x="303265" y="411875"/>
                  </a:lnTo>
                  <a:lnTo>
                    <a:pt x="303395" y="411867"/>
                  </a:lnTo>
                  <a:lnTo>
                    <a:pt x="303539" y="411872"/>
                  </a:lnTo>
                  <a:lnTo>
                    <a:pt x="303729" y="411909"/>
                  </a:lnTo>
                  <a:lnTo>
                    <a:pt x="303922" y="411908"/>
                  </a:lnTo>
                  <a:lnTo>
                    <a:pt x="304167" y="411901"/>
                  </a:lnTo>
                  <a:lnTo>
                    <a:pt x="304381" y="411858"/>
                  </a:lnTo>
                  <a:lnTo>
                    <a:pt x="304630" y="411821"/>
                  </a:lnTo>
                  <a:lnTo>
                    <a:pt x="304857" y="411783"/>
                  </a:lnTo>
                  <a:lnTo>
                    <a:pt x="305091" y="411714"/>
                  </a:lnTo>
                  <a:lnTo>
                    <a:pt x="305253" y="411647"/>
                  </a:lnTo>
                  <a:lnTo>
                    <a:pt x="305648" y="411583"/>
                  </a:lnTo>
                  <a:lnTo>
                    <a:pt x="305973" y="411560"/>
                  </a:lnTo>
                  <a:lnTo>
                    <a:pt x="306249" y="411493"/>
                  </a:lnTo>
                  <a:lnTo>
                    <a:pt x="306533" y="411433"/>
                  </a:lnTo>
                  <a:lnTo>
                    <a:pt x="306760" y="411345"/>
                  </a:lnTo>
                  <a:lnTo>
                    <a:pt x="307069" y="411252"/>
                  </a:lnTo>
                  <a:lnTo>
                    <a:pt x="307277" y="411168"/>
                  </a:lnTo>
                  <a:lnTo>
                    <a:pt x="307815" y="410911"/>
                  </a:lnTo>
                  <a:lnTo>
                    <a:pt x="308504" y="410539"/>
                  </a:lnTo>
                  <a:lnTo>
                    <a:pt x="309044" y="410357"/>
                  </a:lnTo>
                  <a:lnTo>
                    <a:pt x="309579" y="410298"/>
                  </a:lnTo>
                  <a:lnTo>
                    <a:pt x="310209" y="410364"/>
                  </a:lnTo>
                  <a:lnTo>
                    <a:pt x="310687" y="410645"/>
                  </a:lnTo>
                  <a:lnTo>
                    <a:pt x="311112" y="411144"/>
                  </a:lnTo>
                  <a:lnTo>
                    <a:pt x="311482" y="411837"/>
                  </a:lnTo>
                  <a:lnTo>
                    <a:pt x="311897" y="412654"/>
                  </a:lnTo>
                  <a:lnTo>
                    <a:pt x="311825" y="413579"/>
                  </a:lnTo>
                  <a:lnTo>
                    <a:pt x="311595" y="413988"/>
                  </a:lnTo>
                  <a:lnTo>
                    <a:pt x="311264" y="414589"/>
                  </a:lnTo>
                  <a:lnTo>
                    <a:pt x="310880" y="415360"/>
                  </a:lnTo>
                  <a:lnTo>
                    <a:pt x="310772" y="415772"/>
                  </a:lnTo>
                  <a:lnTo>
                    <a:pt x="310733" y="416308"/>
                  </a:lnTo>
                  <a:lnTo>
                    <a:pt x="310772" y="416700"/>
                  </a:lnTo>
                  <a:lnTo>
                    <a:pt x="311024" y="417243"/>
                  </a:lnTo>
                  <a:lnTo>
                    <a:pt x="311764" y="418063"/>
                  </a:lnTo>
                  <a:lnTo>
                    <a:pt x="311908" y="418194"/>
                  </a:lnTo>
                  <a:lnTo>
                    <a:pt x="311983" y="418330"/>
                  </a:lnTo>
                  <a:lnTo>
                    <a:pt x="312784" y="419660"/>
                  </a:lnTo>
                  <a:lnTo>
                    <a:pt x="312947" y="419930"/>
                  </a:lnTo>
                  <a:lnTo>
                    <a:pt x="313174" y="420850"/>
                  </a:lnTo>
                  <a:lnTo>
                    <a:pt x="313457" y="421197"/>
                  </a:lnTo>
                  <a:lnTo>
                    <a:pt x="315211" y="421929"/>
                  </a:lnTo>
                  <a:lnTo>
                    <a:pt x="316724" y="423157"/>
                  </a:lnTo>
                  <a:lnTo>
                    <a:pt x="318008" y="424470"/>
                  </a:lnTo>
                  <a:lnTo>
                    <a:pt x="319025" y="425548"/>
                  </a:lnTo>
                  <a:lnTo>
                    <a:pt x="319179" y="426603"/>
                  </a:lnTo>
                  <a:lnTo>
                    <a:pt x="319056" y="427833"/>
                  </a:lnTo>
                  <a:lnTo>
                    <a:pt x="318615" y="429055"/>
                  </a:lnTo>
                  <a:lnTo>
                    <a:pt x="317933" y="430818"/>
                  </a:lnTo>
                  <a:lnTo>
                    <a:pt x="317441" y="432222"/>
                  </a:lnTo>
                  <a:lnTo>
                    <a:pt x="316748" y="434396"/>
                  </a:lnTo>
                  <a:lnTo>
                    <a:pt x="316487" y="435668"/>
                  </a:lnTo>
                  <a:lnTo>
                    <a:pt x="316412" y="436763"/>
                  </a:lnTo>
                  <a:lnTo>
                    <a:pt x="316849" y="437460"/>
                  </a:lnTo>
                  <a:lnTo>
                    <a:pt x="317558" y="438164"/>
                  </a:lnTo>
                  <a:lnTo>
                    <a:pt x="318453" y="438690"/>
                  </a:lnTo>
                  <a:lnTo>
                    <a:pt x="319668" y="439179"/>
                  </a:lnTo>
                  <a:lnTo>
                    <a:pt x="320525" y="439430"/>
                  </a:lnTo>
                  <a:lnTo>
                    <a:pt x="320836" y="439713"/>
                  </a:lnTo>
                  <a:lnTo>
                    <a:pt x="321223" y="440545"/>
                  </a:lnTo>
                  <a:lnTo>
                    <a:pt x="321460" y="442128"/>
                  </a:lnTo>
                  <a:lnTo>
                    <a:pt x="321647" y="443101"/>
                  </a:lnTo>
                  <a:lnTo>
                    <a:pt x="322236" y="444165"/>
                  </a:lnTo>
                  <a:lnTo>
                    <a:pt x="322399" y="444484"/>
                  </a:lnTo>
                  <a:lnTo>
                    <a:pt x="322458" y="444626"/>
                  </a:lnTo>
                  <a:lnTo>
                    <a:pt x="322554" y="444813"/>
                  </a:lnTo>
                  <a:lnTo>
                    <a:pt x="322682" y="445081"/>
                  </a:lnTo>
                  <a:lnTo>
                    <a:pt x="322765" y="445244"/>
                  </a:lnTo>
                  <a:lnTo>
                    <a:pt x="322850" y="445401"/>
                  </a:lnTo>
                  <a:lnTo>
                    <a:pt x="322926" y="445557"/>
                  </a:lnTo>
                  <a:lnTo>
                    <a:pt x="322986" y="445689"/>
                  </a:lnTo>
                  <a:lnTo>
                    <a:pt x="323150" y="445927"/>
                  </a:lnTo>
                  <a:lnTo>
                    <a:pt x="323232" y="446094"/>
                  </a:lnTo>
                  <a:lnTo>
                    <a:pt x="323322" y="446258"/>
                  </a:lnTo>
                  <a:lnTo>
                    <a:pt x="323433" y="446476"/>
                  </a:lnTo>
                  <a:lnTo>
                    <a:pt x="323517" y="446681"/>
                  </a:lnTo>
                  <a:lnTo>
                    <a:pt x="323631" y="446945"/>
                  </a:lnTo>
                  <a:lnTo>
                    <a:pt x="323708" y="447143"/>
                  </a:lnTo>
                  <a:lnTo>
                    <a:pt x="323800" y="447391"/>
                  </a:lnTo>
                  <a:lnTo>
                    <a:pt x="323911" y="447674"/>
                  </a:lnTo>
                  <a:lnTo>
                    <a:pt x="324023" y="447976"/>
                  </a:lnTo>
                  <a:lnTo>
                    <a:pt x="324068" y="448157"/>
                  </a:lnTo>
                  <a:lnTo>
                    <a:pt x="324127" y="448439"/>
                  </a:lnTo>
                  <a:lnTo>
                    <a:pt x="324138" y="448580"/>
                  </a:lnTo>
                  <a:lnTo>
                    <a:pt x="324146" y="448780"/>
                  </a:lnTo>
                  <a:lnTo>
                    <a:pt x="324146" y="449227"/>
                  </a:lnTo>
                  <a:lnTo>
                    <a:pt x="324142" y="449373"/>
                  </a:lnTo>
                  <a:lnTo>
                    <a:pt x="324133" y="449522"/>
                  </a:lnTo>
                  <a:lnTo>
                    <a:pt x="324136" y="449786"/>
                  </a:lnTo>
                  <a:lnTo>
                    <a:pt x="324135" y="449946"/>
                  </a:lnTo>
                  <a:lnTo>
                    <a:pt x="324159" y="450221"/>
                  </a:lnTo>
                  <a:lnTo>
                    <a:pt x="324358" y="450465"/>
                  </a:lnTo>
                  <a:lnTo>
                    <a:pt x="324656" y="450638"/>
                  </a:lnTo>
                  <a:lnTo>
                    <a:pt x="324796" y="450663"/>
                  </a:lnTo>
                  <a:lnTo>
                    <a:pt x="325267" y="450506"/>
                  </a:lnTo>
                  <a:lnTo>
                    <a:pt x="325545" y="450538"/>
                  </a:lnTo>
                  <a:lnTo>
                    <a:pt x="325903" y="450617"/>
                  </a:lnTo>
                  <a:lnTo>
                    <a:pt x="326250" y="450846"/>
                  </a:lnTo>
                  <a:lnTo>
                    <a:pt x="326326" y="450975"/>
                  </a:lnTo>
                  <a:lnTo>
                    <a:pt x="326397" y="451104"/>
                  </a:lnTo>
                  <a:lnTo>
                    <a:pt x="326503" y="451249"/>
                  </a:lnTo>
                  <a:lnTo>
                    <a:pt x="326705" y="451505"/>
                  </a:lnTo>
                  <a:lnTo>
                    <a:pt x="326932" y="451780"/>
                  </a:lnTo>
                  <a:lnTo>
                    <a:pt x="327193" y="452075"/>
                  </a:lnTo>
                  <a:lnTo>
                    <a:pt x="327373" y="452150"/>
                  </a:lnTo>
                  <a:lnTo>
                    <a:pt x="327531" y="452232"/>
                  </a:lnTo>
                  <a:lnTo>
                    <a:pt x="327658" y="452313"/>
                  </a:lnTo>
                  <a:lnTo>
                    <a:pt x="328093" y="452740"/>
                  </a:lnTo>
                  <a:lnTo>
                    <a:pt x="328204" y="452954"/>
                  </a:lnTo>
                  <a:lnTo>
                    <a:pt x="328299" y="453210"/>
                  </a:lnTo>
                  <a:lnTo>
                    <a:pt x="328310" y="453341"/>
                  </a:lnTo>
                  <a:lnTo>
                    <a:pt x="328226" y="453705"/>
                  </a:lnTo>
                  <a:lnTo>
                    <a:pt x="328229" y="453843"/>
                  </a:lnTo>
                  <a:lnTo>
                    <a:pt x="328258" y="453993"/>
                  </a:lnTo>
                  <a:lnTo>
                    <a:pt x="328274" y="454192"/>
                  </a:lnTo>
                  <a:lnTo>
                    <a:pt x="328319" y="454328"/>
                  </a:lnTo>
                  <a:lnTo>
                    <a:pt x="328397" y="454521"/>
                  </a:lnTo>
                  <a:lnTo>
                    <a:pt x="328456" y="454661"/>
                  </a:lnTo>
                  <a:lnTo>
                    <a:pt x="328514" y="454809"/>
                  </a:lnTo>
                  <a:lnTo>
                    <a:pt x="328911" y="455411"/>
                  </a:lnTo>
                  <a:lnTo>
                    <a:pt x="329547" y="456251"/>
                  </a:lnTo>
                  <a:lnTo>
                    <a:pt x="329857" y="456563"/>
                  </a:lnTo>
                  <a:lnTo>
                    <a:pt x="330015" y="456771"/>
                  </a:lnTo>
                  <a:lnTo>
                    <a:pt x="330146" y="457063"/>
                  </a:lnTo>
                  <a:lnTo>
                    <a:pt x="330293" y="457580"/>
                  </a:lnTo>
                  <a:lnTo>
                    <a:pt x="330361" y="457823"/>
                  </a:lnTo>
                  <a:lnTo>
                    <a:pt x="330427" y="458009"/>
                  </a:lnTo>
                  <a:lnTo>
                    <a:pt x="330569" y="458332"/>
                  </a:lnTo>
                  <a:lnTo>
                    <a:pt x="330633" y="458479"/>
                  </a:lnTo>
                  <a:lnTo>
                    <a:pt x="330704" y="458616"/>
                  </a:lnTo>
                  <a:lnTo>
                    <a:pt x="330971" y="458991"/>
                  </a:lnTo>
                  <a:lnTo>
                    <a:pt x="331114" y="459130"/>
                  </a:lnTo>
                  <a:lnTo>
                    <a:pt x="331314" y="459332"/>
                  </a:lnTo>
                  <a:lnTo>
                    <a:pt x="331567" y="459539"/>
                  </a:lnTo>
                  <a:lnTo>
                    <a:pt x="331706" y="459589"/>
                  </a:lnTo>
                  <a:lnTo>
                    <a:pt x="331903" y="459726"/>
                  </a:lnTo>
                  <a:lnTo>
                    <a:pt x="332064" y="459816"/>
                  </a:lnTo>
                  <a:lnTo>
                    <a:pt x="332239" y="459944"/>
                  </a:lnTo>
                  <a:lnTo>
                    <a:pt x="332692" y="460188"/>
                  </a:lnTo>
                  <a:lnTo>
                    <a:pt x="332964" y="460366"/>
                  </a:lnTo>
                  <a:lnTo>
                    <a:pt x="333265" y="460502"/>
                  </a:lnTo>
                  <a:lnTo>
                    <a:pt x="333410" y="460602"/>
                  </a:lnTo>
                  <a:lnTo>
                    <a:pt x="333599" y="460770"/>
                  </a:lnTo>
                  <a:lnTo>
                    <a:pt x="333778" y="460882"/>
                  </a:lnTo>
                  <a:lnTo>
                    <a:pt x="334088" y="461057"/>
                  </a:lnTo>
                  <a:lnTo>
                    <a:pt x="334541" y="461313"/>
                  </a:lnTo>
                  <a:lnTo>
                    <a:pt x="334748" y="461377"/>
                  </a:lnTo>
                  <a:lnTo>
                    <a:pt x="334912" y="461406"/>
                  </a:lnTo>
                  <a:lnTo>
                    <a:pt x="335076" y="461396"/>
                  </a:lnTo>
                  <a:lnTo>
                    <a:pt x="336071" y="460664"/>
                  </a:lnTo>
                  <a:lnTo>
                    <a:pt x="336291" y="460471"/>
                  </a:lnTo>
                  <a:lnTo>
                    <a:pt x="336570" y="460198"/>
                  </a:lnTo>
                  <a:lnTo>
                    <a:pt x="336738" y="460077"/>
                  </a:lnTo>
                  <a:lnTo>
                    <a:pt x="336913" y="459987"/>
                  </a:lnTo>
                  <a:lnTo>
                    <a:pt x="337107" y="459883"/>
                  </a:lnTo>
                  <a:lnTo>
                    <a:pt x="337551" y="459687"/>
                  </a:lnTo>
                  <a:lnTo>
                    <a:pt x="337817" y="459588"/>
                  </a:lnTo>
                  <a:lnTo>
                    <a:pt x="337994" y="459552"/>
                  </a:lnTo>
                  <a:lnTo>
                    <a:pt x="338192" y="459521"/>
                  </a:lnTo>
                  <a:lnTo>
                    <a:pt x="338913" y="459487"/>
                  </a:lnTo>
                  <a:lnTo>
                    <a:pt x="339323" y="459527"/>
                  </a:lnTo>
                  <a:lnTo>
                    <a:pt x="339504" y="459518"/>
                  </a:lnTo>
                  <a:lnTo>
                    <a:pt x="339652" y="459519"/>
                  </a:lnTo>
                  <a:lnTo>
                    <a:pt x="339819" y="459543"/>
                  </a:lnTo>
                  <a:lnTo>
                    <a:pt x="340079" y="459533"/>
                  </a:lnTo>
                  <a:lnTo>
                    <a:pt x="340276" y="459532"/>
                  </a:lnTo>
                  <a:lnTo>
                    <a:pt x="340475" y="459523"/>
                  </a:lnTo>
                  <a:lnTo>
                    <a:pt x="340865" y="459467"/>
                  </a:lnTo>
                  <a:lnTo>
                    <a:pt x="341160" y="459443"/>
                  </a:lnTo>
                  <a:lnTo>
                    <a:pt x="341560" y="459425"/>
                  </a:lnTo>
                  <a:lnTo>
                    <a:pt x="341893" y="459401"/>
                  </a:lnTo>
                  <a:lnTo>
                    <a:pt x="342103" y="459370"/>
                  </a:lnTo>
                  <a:lnTo>
                    <a:pt x="342363" y="459345"/>
                  </a:lnTo>
                  <a:lnTo>
                    <a:pt x="342977" y="459304"/>
                  </a:lnTo>
                  <a:lnTo>
                    <a:pt x="343325" y="459300"/>
                  </a:lnTo>
                  <a:lnTo>
                    <a:pt x="343528" y="459276"/>
                  </a:lnTo>
                  <a:lnTo>
                    <a:pt x="343729" y="459264"/>
                  </a:lnTo>
                  <a:lnTo>
                    <a:pt x="343974" y="459229"/>
                  </a:lnTo>
                  <a:lnTo>
                    <a:pt x="344177" y="459213"/>
                  </a:lnTo>
                  <a:lnTo>
                    <a:pt x="344407" y="459175"/>
                  </a:lnTo>
                  <a:lnTo>
                    <a:pt x="344621" y="459163"/>
                  </a:lnTo>
                  <a:lnTo>
                    <a:pt x="344819" y="459143"/>
                  </a:lnTo>
                  <a:lnTo>
                    <a:pt x="345011" y="459103"/>
                  </a:lnTo>
                  <a:lnTo>
                    <a:pt x="345175" y="459089"/>
                  </a:lnTo>
                  <a:lnTo>
                    <a:pt x="345402" y="459047"/>
                  </a:lnTo>
                  <a:lnTo>
                    <a:pt x="345596" y="459038"/>
                  </a:lnTo>
                  <a:lnTo>
                    <a:pt x="345787" y="459040"/>
                  </a:lnTo>
                  <a:lnTo>
                    <a:pt x="346016" y="459021"/>
                  </a:lnTo>
                  <a:lnTo>
                    <a:pt x="346200" y="458997"/>
                  </a:lnTo>
                  <a:lnTo>
                    <a:pt x="346379" y="458987"/>
                  </a:lnTo>
                  <a:lnTo>
                    <a:pt x="346577" y="459005"/>
                  </a:lnTo>
                  <a:lnTo>
                    <a:pt x="346787" y="458993"/>
                  </a:lnTo>
                  <a:lnTo>
                    <a:pt x="346974" y="458972"/>
                  </a:lnTo>
                  <a:lnTo>
                    <a:pt x="347155" y="458937"/>
                  </a:lnTo>
                  <a:lnTo>
                    <a:pt x="347533" y="458887"/>
                  </a:lnTo>
                  <a:lnTo>
                    <a:pt x="347724" y="458878"/>
                  </a:lnTo>
                  <a:lnTo>
                    <a:pt x="347963" y="458898"/>
                  </a:lnTo>
                  <a:lnTo>
                    <a:pt x="348184" y="458905"/>
                  </a:lnTo>
                  <a:lnTo>
                    <a:pt x="348679" y="458917"/>
                  </a:lnTo>
                  <a:lnTo>
                    <a:pt x="348880" y="458948"/>
                  </a:lnTo>
                  <a:lnTo>
                    <a:pt x="349108" y="458962"/>
                  </a:lnTo>
                  <a:lnTo>
                    <a:pt x="349343" y="458986"/>
                  </a:lnTo>
                  <a:lnTo>
                    <a:pt x="349571" y="459024"/>
                  </a:lnTo>
                  <a:lnTo>
                    <a:pt x="349843" y="459102"/>
                  </a:lnTo>
                  <a:lnTo>
                    <a:pt x="350062" y="459196"/>
                  </a:lnTo>
                  <a:lnTo>
                    <a:pt x="350651" y="459604"/>
                  </a:lnTo>
                  <a:lnTo>
                    <a:pt x="351298" y="460154"/>
                  </a:lnTo>
                  <a:lnTo>
                    <a:pt x="351485" y="460325"/>
                  </a:lnTo>
                  <a:lnTo>
                    <a:pt x="351656" y="460489"/>
                  </a:lnTo>
                  <a:lnTo>
                    <a:pt x="351977" y="460791"/>
                  </a:lnTo>
                  <a:lnTo>
                    <a:pt x="352139" y="461054"/>
                  </a:lnTo>
                  <a:lnTo>
                    <a:pt x="352323" y="461260"/>
                  </a:lnTo>
                  <a:lnTo>
                    <a:pt x="352466" y="461374"/>
                  </a:lnTo>
                  <a:lnTo>
                    <a:pt x="352889" y="461816"/>
                  </a:lnTo>
                  <a:lnTo>
                    <a:pt x="353117" y="462187"/>
                  </a:lnTo>
                  <a:lnTo>
                    <a:pt x="353298" y="462472"/>
                  </a:lnTo>
                  <a:lnTo>
                    <a:pt x="353436" y="462670"/>
                  </a:lnTo>
                  <a:lnTo>
                    <a:pt x="353534" y="462879"/>
                  </a:lnTo>
                  <a:lnTo>
                    <a:pt x="353665" y="463020"/>
                  </a:lnTo>
                  <a:lnTo>
                    <a:pt x="353831" y="463148"/>
                  </a:lnTo>
                  <a:lnTo>
                    <a:pt x="353961" y="463311"/>
                  </a:lnTo>
                  <a:lnTo>
                    <a:pt x="354171" y="463484"/>
                  </a:lnTo>
                  <a:lnTo>
                    <a:pt x="354324" y="463597"/>
                  </a:lnTo>
                  <a:lnTo>
                    <a:pt x="354479" y="463770"/>
                  </a:lnTo>
                  <a:lnTo>
                    <a:pt x="354656" y="463921"/>
                  </a:lnTo>
                  <a:lnTo>
                    <a:pt x="354810" y="464019"/>
                  </a:lnTo>
                  <a:lnTo>
                    <a:pt x="355183" y="464270"/>
                  </a:lnTo>
                  <a:lnTo>
                    <a:pt x="355373" y="464401"/>
                  </a:lnTo>
                  <a:lnTo>
                    <a:pt x="355712" y="464688"/>
                  </a:lnTo>
                  <a:lnTo>
                    <a:pt x="355890" y="464792"/>
                  </a:lnTo>
                  <a:lnTo>
                    <a:pt x="356330" y="465069"/>
                  </a:lnTo>
                  <a:lnTo>
                    <a:pt x="356612" y="465217"/>
                  </a:lnTo>
                  <a:lnTo>
                    <a:pt x="356817" y="465282"/>
                  </a:lnTo>
                  <a:lnTo>
                    <a:pt x="357092" y="465418"/>
                  </a:lnTo>
                  <a:lnTo>
                    <a:pt x="357656" y="465723"/>
                  </a:lnTo>
                  <a:lnTo>
                    <a:pt x="357979" y="465853"/>
                  </a:lnTo>
                  <a:lnTo>
                    <a:pt x="358189" y="465954"/>
                  </a:lnTo>
                  <a:lnTo>
                    <a:pt x="358422" y="466036"/>
                  </a:lnTo>
                  <a:lnTo>
                    <a:pt x="358806" y="466182"/>
                  </a:lnTo>
                  <a:lnTo>
                    <a:pt x="359167" y="466246"/>
                  </a:lnTo>
                  <a:lnTo>
                    <a:pt x="359392" y="466208"/>
                  </a:lnTo>
                  <a:lnTo>
                    <a:pt x="359589" y="466078"/>
                  </a:lnTo>
                  <a:lnTo>
                    <a:pt x="359728" y="465949"/>
                  </a:lnTo>
                  <a:lnTo>
                    <a:pt x="359862" y="465818"/>
                  </a:lnTo>
                  <a:lnTo>
                    <a:pt x="359990" y="465677"/>
                  </a:lnTo>
                  <a:lnTo>
                    <a:pt x="360117" y="465579"/>
                  </a:lnTo>
                  <a:lnTo>
                    <a:pt x="360292" y="465476"/>
                  </a:lnTo>
                  <a:lnTo>
                    <a:pt x="360504" y="465331"/>
                  </a:lnTo>
                  <a:lnTo>
                    <a:pt x="361120" y="465220"/>
                  </a:lnTo>
                  <a:lnTo>
                    <a:pt x="361388" y="465386"/>
                  </a:lnTo>
                  <a:lnTo>
                    <a:pt x="361771" y="465671"/>
                  </a:lnTo>
                  <a:lnTo>
                    <a:pt x="361940" y="465834"/>
                  </a:lnTo>
                  <a:lnTo>
                    <a:pt x="362166" y="466034"/>
                  </a:lnTo>
                  <a:lnTo>
                    <a:pt x="362584" y="466457"/>
                  </a:lnTo>
                  <a:lnTo>
                    <a:pt x="362758" y="466609"/>
                  </a:lnTo>
                  <a:lnTo>
                    <a:pt x="362889" y="466687"/>
                  </a:lnTo>
                  <a:lnTo>
                    <a:pt x="363033" y="466766"/>
                  </a:lnTo>
                  <a:lnTo>
                    <a:pt x="363185" y="466833"/>
                  </a:lnTo>
                  <a:lnTo>
                    <a:pt x="363388" y="466884"/>
                  </a:lnTo>
                  <a:lnTo>
                    <a:pt x="363825" y="466911"/>
                  </a:lnTo>
                  <a:lnTo>
                    <a:pt x="364048" y="466886"/>
                  </a:lnTo>
                  <a:lnTo>
                    <a:pt x="364302" y="466875"/>
                  </a:lnTo>
                  <a:lnTo>
                    <a:pt x="364569" y="466840"/>
                  </a:lnTo>
                  <a:lnTo>
                    <a:pt x="364805" y="466802"/>
                  </a:lnTo>
                  <a:lnTo>
                    <a:pt x="365053" y="466770"/>
                  </a:lnTo>
                  <a:lnTo>
                    <a:pt x="365303" y="466698"/>
                  </a:lnTo>
                  <a:lnTo>
                    <a:pt x="365942" y="466445"/>
                  </a:lnTo>
                  <a:lnTo>
                    <a:pt x="366695" y="466007"/>
                  </a:lnTo>
                  <a:lnTo>
                    <a:pt x="366894" y="465860"/>
                  </a:lnTo>
                  <a:lnTo>
                    <a:pt x="367045" y="465693"/>
                  </a:lnTo>
                  <a:lnTo>
                    <a:pt x="367211" y="465484"/>
                  </a:lnTo>
                  <a:lnTo>
                    <a:pt x="367332" y="465289"/>
                  </a:lnTo>
                  <a:lnTo>
                    <a:pt x="367476" y="465110"/>
                  </a:lnTo>
                  <a:lnTo>
                    <a:pt x="367718" y="464915"/>
                  </a:lnTo>
                  <a:lnTo>
                    <a:pt x="367925" y="464769"/>
                  </a:lnTo>
                  <a:lnTo>
                    <a:pt x="368133" y="464608"/>
                  </a:lnTo>
                  <a:lnTo>
                    <a:pt x="368344" y="464415"/>
                  </a:lnTo>
                  <a:lnTo>
                    <a:pt x="368525" y="464280"/>
                  </a:lnTo>
                  <a:lnTo>
                    <a:pt x="368754" y="464115"/>
                  </a:lnTo>
                  <a:lnTo>
                    <a:pt x="368752" y="463832"/>
                  </a:lnTo>
                  <a:lnTo>
                    <a:pt x="368566" y="463933"/>
                  </a:lnTo>
                  <a:lnTo>
                    <a:pt x="368183" y="464253"/>
                  </a:lnTo>
                  <a:lnTo>
                    <a:pt x="368020" y="464439"/>
                  </a:lnTo>
                  <a:lnTo>
                    <a:pt x="367771" y="464703"/>
                  </a:lnTo>
                  <a:lnTo>
                    <a:pt x="367517" y="464905"/>
                  </a:lnTo>
                  <a:lnTo>
                    <a:pt x="367259" y="464736"/>
                  </a:lnTo>
                  <a:lnTo>
                    <a:pt x="366978" y="464066"/>
                  </a:lnTo>
                  <a:lnTo>
                    <a:pt x="366697" y="463422"/>
                  </a:lnTo>
                  <a:lnTo>
                    <a:pt x="366622" y="462908"/>
                  </a:lnTo>
                  <a:lnTo>
                    <a:pt x="366565" y="462269"/>
                  </a:lnTo>
                  <a:lnTo>
                    <a:pt x="366457" y="460979"/>
                  </a:lnTo>
                  <a:lnTo>
                    <a:pt x="366460" y="460626"/>
                  </a:lnTo>
                  <a:lnTo>
                    <a:pt x="366411" y="460273"/>
                  </a:lnTo>
                  <a:lnTo>
                    <a:pt x="366401" y="460119"/>
                  </a:lnTo>
                  <a:lnTo>
                    <a:pt x="366362" y="459884"/>
                  </a:lnTo>
                  <a:lnTo>
                    <a:pt x="366316" y="459668"/>
                  </a:lnTo>
                  <a:lnTo>
                    <a:pt x="366297" y="459446"/>
                  </a:lnTo>
                  <a:lnTo>
                    <a:pt x="366251" y="459214"/>
                  </a:lnTo>
                  <a:lnTo>
                    <a:pt x="366301" y="458879"/>
                  </a:lnTo>
                  <a:lnTo>
                    <a:pt x="366398" y="458557"/>
                  </a:lnTo>
                  <a:lnTo>
                    <a:pt x="366485" y="458350"/>
                  </a:lnTo>
                  <a:lnTo>
                    <a:pt x="366662" y="458060"/>
                  </a:lnTo>
                  <a:lnTo>
                    <a:pt x="366867" y="457627"/>
                  </a:lnTo>
                  <a:lnTo>
                    <a:pt x="366953" y="457427"/>
                  </a:lnTo>
                  <a:lnTo>
                    <a:pt x="367052" y="457228"/>
                  </a:lnTo>
                  <a:lnTo>
                    <a:pt x="367153" y="457036"/>
                  </a:lnTo>
                  <a:lnTo>
                    <a:pt x="367270" y="456841"/>
                  </a:lnTo>
                  <a:lnTo>
                    <a:pt x="367609" y="456516"/>
                  </a:lnTo>
                  <a:lnTo>
                    <a:pt x="367755" y="456451"/>
                  </a:lnTo>
                  <a:lnTo>
                    <a:pt x="367917" y="456388"/>
                  </a:lnTo>
                  <a:lnTo>
                    <a:pt x="368081" y="456389"/>
                  </a:lnTo>
                  <a:lnTo>
                    <a:pt x="368276" y="456465"/>
                  </a:lnTo>
                  <a:lnTo>
                    <a:pt x="368493" y="456609"/>
                  </a:lnTo>
                  <a:lnTo>
                    <a:pt x="368687" y="456758"/>
                  </a:lnTo>
                  <a:lnTo>
                    <a:pt x="368812" y="456888"/>
                  </a:lnTo>
                  <a:lnTo>
                    <a:pt x="369013" y="457124"/>
                  </a:lnTo>
                  <a:lnTo>
                    <a:pt x="369234" y="457273"/>
                  </a:lnTo>
                  <a:lnTo>
                    <a:pt x="369428" y="457398"/>
                  </a:lnTo>
                  <a:lnTo>
                    <a:pt x="369684" y="457594"/>
                  </a:lnTo>
                  <a:lnTo>
                    <a:pt x="369861" y="457788"/>
                  </a:lnTo>
                  <a:lnTo>
                    <a:pt x="370014" y="457880"/>
                  </a:lnTo>
                  <a:lnTo>
                    <a:pt x="370721" y="458189"/>
                  </a:lnTo>
                  <a:lnTo>
                    <a:pt x="370989" y="458448"/>
                  </a:lnTo>
                  <a:lnTo>
                    <a:pt x="371361" y="458982"/>
                  </a:lnTo>
                  <a:lnTo>
                    <a:pt x="371654" y="459627"/>
                  </a:lnTo>
                  <a:lnTo>
                    <a:pt x="371842" y="460070"/>
                  </a:lnTo>
                  <a:lnTo>
                    <a:pt x="372201" y="460591"/>
                  </a:lnTo>
                  <a:lnTo>
                    <a:pt x="372645" y="461362"/>
                  </a:lnTo>
                  <a:lnTo>
                    <a:pt x="372663" y="461489"/>
                  </a:lnTo>
                  <a:lnTo>
                    <a:pt x="372661" y="461650"/>
                  </a:lnTo>
                  <a:lnTo>
                    <a:pt x="372569" y="461803"/>
                  </a:lnTo>
                  <a:lnTo>
                    <a:pt x="372435" y="461917"/>
                  </a:lnTo>
                  <a:lnTo>
                    <a:pt x="372309" y="462066"/>
                  </a:lnTo>
                  <a:lnTo>
                    <a:pt x="372194" y="462419"/>
                  </a:lnTo>
                  <a:lnTo>
                    <a:pt x="372017" y="462711"/>
                  </a:lnTo>
                  <a:lnTo>
                    <a:pt x="371858" y="462783"/>
                  </a:lnTo>
                  <a:lnTo>
                    <a:pt x="371625" y="462813"/>
                  </a:lnTo>
                  <a:lnTo>
                    <a:pt x="371365" y="462709"/>
                  </a:lnTo>
                  <a:lnTo>
                    <a:pt x="371101" y="462623"/>
                  </a:lnTo>
                  <a:lnTo>
                    <a:pt x="370799" y="462537"/>
                  </a:lnTo>
                  <a:lnTo>
                    <a:pt x="370544" y="462433"/>
                  </a:lnTo>
                  <a:lnTo>
                    <a:pt x="370339" y="462411"/>
                  </a:lnTo>
                  <a:lnTo>
                    <a:pt x="370169" y="462451"/>
                  </a:lnTo>
                  <a:lnTo>
                    <a:pt x="369975" y="462579"/>
                  </a:lnTo>
                  <a:lnTo>
                    <a:pt x="369848" y="462720"/>
                  </a:lnTo>
                  <a:lnTo>
                    <a:pt x="369747" y="462885"/>
                  </a:lnTo>
                  <a:lnTo>
                    <a:pt x="369667" y="463131"/>
                  </a:lnTo>
                  <a:lnTo>
                    <a:pt x="369635" y="463283"/>
                  </a:lnTo>
                  <a:lnTo>
                    <a:pt x="369617" y="463505"/>
                  </a:lnTo>
                  <a:lnTo>
                    <a:pt x="369799" y="463866"/>
                  </a:lnTo>
                  <a:lnTo>
                    <a:pt x="369934" y="463948"/>
                  </a:lnTo>
                  <a:lnTo>
                    <a:pt x="370158" y="464066"/>
                  </a:lnTo>
                  <a:lnTo>
                    <a:pt x="370381" y="464261"/>
                  </a:lnTo>
                  <a:lnTo>
                    <a:pt x="370629" y="464460"/>
                  </a:lnTo>
                  <a:lnTo>
                    <a:pt x="370825" y="464635"/>
                  </a:lnTo>
                  <a:lnTo>
                    <a:pt x="371067" y="464827"/>
                  </a:lnTo>
                  <a:lnTo>
                    <a:pt x="371292" y="464961"/>
                  </a:lnTo>
                  <a:lnTo>
                    <a:pt x="371793" y="465241"/>
                  </a:lnTo>
                  <a:lnTo>
                    <a:pt x="372046" y="465337"/>
                  </a:lnTo>
                  <a:lnTo>
                    <a:pt x="372465" y="465562"/>
                  </a:lnTo>
                  <a:lnTo>
                    <a:pt x="372800" y="465814"/>
                  </a:lnTo>
                  <a:lnTo>
                    <a:pt x="372987" y="466161"/>
                  </a:lnTo>
                  <a:lnTo>
                    <a:pt x="373086" y="466371"/>
                  </a:lnTo>
                  <a:lnTo>
                    <a:pt x="373082" y="466505"/>
                  </a:lnTo>
                  <a:lnTo>
                    <a:pt x="373138" y="466755"/>
                  </a:lnTo>
                  <a:lnTo>
                    <a:pt x="373158" y="466978"/>
                  </a:lnTo>
                  <a:lnTo>
                    <a:pt x="373155" y="467184"/>
                  </a:lnTo>
                  <a:lnTo>
                    <a:pt x="373124" y="467428"/>
                  </a:lnTo>
                  <a:lnTo>
                    <a:pt x="373059" y="467798"/>
                  </a:lnTo>
                  <a:lnTo>
                    <a:pt x="373026" y="468003"/>
                  </a:lnTo>
                  <a:lnTo>
                    <a:pt x="372975" y="468250"/>
                  </a:lnTo>
                  <a:lnTo>
                    <a:pt x="372923" y="468455"/>
                  </a:lnTo>
                  <a:lnTo>
                    <a:pt x="372871" y="468645"/>
                  </a:lnTo>
                  <a:lnTo>
                    <a:pt x="372835" y="468831"/>
                  </a:lnTo>
                  <a:lnTo>
                    <a:pt x="372813" y="469014"/>
                  </a:lnTo>
                  <a:lnTo>
                    <a:pt x="372575" y="469546"/>
                  </a:lnTo>
                  <a:lnTo>
                    <a:pt x="372557" y="469752"/>
                  </a:lnTo>
                  <a:lnTo>
                    <a:pt x="372548" y="469920"/>
                  </a:lnTo>
                  <a:lnTo>
                    <a:pt x="372539" y="470180"/>
                  </a:lnTo>
                  <a:lnTo>
                    <a:pt x="372556" y="470483"/>
                  </a:lnTo>
                  <a:lnTo>
                    <a:pt x="372561" y="470670"/>
                  </a:lnTo>
                  <a:lnTo>
                    <a:pt x="372547" y="470873"/>
                  </a:lnTo>
                  <a:lnTo>
                    <a:pt x="372570" y="471080"/>
                  </a:lnTo>
                  <a:lnTo>
                    <a:pt x="372552" y="471386"/>
                  </a:lnTo>
                  <a:lnTo>
                    <a:pt x="372529" y="471634"/>
                  </a:lnTo>
                  <a:lnTo>
                    <a:pt x="372530" y="471822"/>
                  </a:lnTo>
                  <a:lnTo>
                    <a:pt x="372514" y="471966"/>
                  </a:lnTo>
                  <a:lnTo>
                    <a:pt x="372487" y="472111"/>
                  </a:lnTo>
                  <a:lnTo>
                    <a:pt x="372494" y="472371"/>
                  </a:lnTo>
                  <a:lnTo>
                    <a:pt x="372496" y="472532"/>
                  </a:lnTo>
                  <a:lnTo>
                    <a:pt x="372486" y="472735"/>
                  </a:lnTo>
                  <a:lnTo>
                    <a:pt x="372543" y="472951"/>
                  </a:lnTo>
                  <a:lnTo>
                    <a:pt x="372795" y="473479"/>
                  </a:lnTo>
                  <a:lnTo>
                    <a:pt x="373143" y="473685"/>
                  </a:lnTo>
                  <a:lnTo>
                    <a:pt x="373307" y="473779"/>
                  </a:lnTo>
                  <a:lnTo>
                    <a:pt x="373518" y="473866"/>
                  </a:lnTo>
                  <a:lnTo>
                    <a:pt x="373907" y="473971"/>
                  </a:lnTo>
                  <a:lnTo>
                    <a:pt x="374282" y="474067"/>
                  </a:lnTo>
                  <a:lnTo>
                    <a:pt x="374451" y="474194"/>
                  </a:lnTo>
                  <a:lnTo>
                    <a:pt x="375011" y="474893"/>
                  </a:lnTo>
                  <a:lnTo>
                    <a:pt x="375606" y="475595"/>
                  </a:lnTo>
                  <a:lnTo>
                    <a:pt x="375769" y="475893"/>
                  </a:lnTo>
                  <a:lnTo>
                    <a:pt x="375805" y="476418"/>
                  </a:lnTo>
                  <a:lnTo>
                    <a:pt x="375919" y="476663"/>
                  </a:lnTo>
                  <a:lnTo>
                    <a:pt x="376090" y="477092"/>
                  </a:lnTo>
                  <a:lnTo>
                    <a:pt x="376118" y="477305"/>
                  </a:lnTo>
                  <a:lnTo>
                    <a:pt x="376144" y="477443"/>
                  </a:lnTo>
                  <a:lnTo>
                    <a:pt x="376246" y="477833"/>
                  </a:lnTo>
                  <a:lnTo>
                    <a:pt x="376284" y="477973"/>
                  </a:lnTo>
                  <a:lnTo>
                    <a:pt x="376372" y="478186"/>
                  </a:lnTo>
                  <a:lnTo>
                    <a:pt x="376438" y="478360"/>
                  </a:lnTo>
                  <a:lnTo>
                    <a:pt x="376509" y="478520"/>
                  </a:lnTo>
                  <a:lnTo>
                    <a:pt x="376606" y="478695"/>
                  </a:lnTo>
                  <a:lnTo>
                    <a:pt x="376769" y="478949"/>
                  </a:lnTo>
                  <a:lnTo>
                    <a:pt x="377040" y="479310"/>
                  </a:lnTo>
                  <a:lnTo>
                    <a:pt x="377270" y="479598"/>
                  </a:lnTo>
                  <a:lnTo>
                    <a:pt x="377569" y="480009"/>
                  </a:lnTo>
                  <a:lnTo>
                    <a:pt x="377806" y="480342"/>
                  </a:lnTo>
                  <a:lnTo>
                    <a:pt x="378052" y="480744"/>
                  </a:lnTo>
                  <a:lnTo>
                    <a:pt x="378298" y="481120"/>
                  </a:lnTo>
                  <a:lnTo>
                    <a:pt x="378611" y="481697"/>
                  </a:lnTo>
                  <a:lnTo>
                    <a:pt x="378679" y="481825"/>
                  </a:lnTo>
                  <a:lnTo>
                    <a:pt x="378878" y="482261"/>
                  </a:lnTo>
                  <a:lnTo>
                    <a:pt x="379470" y="483406"/>
                  </a:lnTo>
                  <a:lnTo>
                    <a:pt x="379593" y="483650"/>
                  </a:lnTo>
                  <a:lnTo>
                    <a:pt x="379726" y="483747"/>
                  </a:lnTo>
                  <a:lnTo>
                    <a:pt x="379923" y="483895"/>
                  </a:lnTo>
                  <a:lnTo>
                    <a:pt x="380006" y="484280"/>
                  </a:lnTo>
                  <a:lnTo>
                    <a:pt x="380106" y="484456"/>
                  </a:lnTo>
                  <a:lnTo>
                    <a:pt x="380203" y="484654"/>
                  </a:lnTo>
                  <a:lnTo>
                    <a:pt x="380422" y="484914"/>
                  </a:lnTo>
                  <a:lnTo>
                    <a:pt x="380554" y="485083"/>
                  </a:lnTo>
                  <a:lnTo>
                    <a:pt x="381024" y="485623"/>
                  </a:lnTo>
                  <a:lnTo>
                    <a:pt x="381172" y="485777"/>
                  </a:lnTo>
                  <a:lnTo>
                    <a:pt x="381739" y="486289"/>
                  </a:lnTo>
                  <a:lnTo>
                    <a:pt x="381994" y="486486"/>
                  </a:lnTo>
                  <a:lnTo>
                    <a:pt x="382294" y="486633"/>
                  </a:lnTo>
                  <a:lnTo>
                    <a:pt x="382618" y="486881"/>
                  </a:lnTo>
                  <a:lnTo>
                    <a:pt x="382948" y="487172"/>
                  </a:lnTo>
                  <a:lnTo>
                    <a:pt x="383242" y="487399"/>
                  </a:lnTo>
                  <a:lnTo>
                    <a:pt x="383777" y="487907"/>
                  </a:lnTo>
                  <a:lnTo>
                    <a:pt x="383972" y="488243"/>
                  </a:lnTo>
                  <a:lnTo>
                    <a:pt x="384086" y="488399"/>
                  </a:lnTo>
                  <a:lnTo>
                    <a:pt x="384185" y="488717"/>
                  </a:lnTo>
                  <a:lnTo>
                    <a:pt x="384070" y="488988"/>
                  </a:lnTo>
                  <a:lnTo>
                    <a:pt x="384111" y="489484"/>
                  </a:lnTo>
                  <a:lnTo>
                    <a:pt x="384289" y="489643"/>
                  </a:lnTo>
                  <a:lnTo>
                    <a:pt x="384509" y="490132"/>
                  </a:lnTo>
                  <a:lnTo>
                    <a:pt x="384476" y="490296"/>
                  </a:lnTo>
                  <a:lnTo>
                    <a:pt x="384488" y="490828"/>
                  </a:lnTo>
                  <a:lnTo>
                    <a:pt x="384179" y="491116"/>
                  </a:lnTo>
                  <a:lnTo>
                    <a:pt x="384412" y="491918"/>
                  </a:lnTo>
                  <a:lnTo>
                    <a:pt x="384461" y="492729"/>
                  </a:lnTo>
                  <a:lnTo>
                    <a:pt x="384832" y="493369"/>
                  </a:lnTo>
                  <a:lnTo>
                    <a:pt x="384958" y="493641"/>
                  </a:lnTo>
                  <a:lnTo>
                    <a:pt x="385113" y="493780"/>
                  </a:lnTo>
                  <a:lnTo>
                    <a:pt x="385478" y="494049"/>
                  </a:lnTo>
                  <a:lnTo>
                    <a:pt x="385834" y="494118"/>
                  </a:lnTo>
                  <a:lnTo>
                    <a:pt x="386258" y="494094"/>
                  </a:lnTo>
                  <a:lnTo>
                    <a:pt x="386560" y="494295"/>
                  </a:lnTo>
                  <a:lnTo>
                    <a:pt x="386626" y="494481"/>
                  </a:lnTo>
                  <a:lnTo>
                    <a:pt x="386871" y="494910"/>
                  </a:lnTo>
                  <a:lnTo>
                    <a:pt x="387026" y="495156"/>
                  </a:lnTo>
                  <a:lnTo>
                    <a:pt x="387177" y="495334"/>
                  </a:lnTo>
                  <a:lnTo>
                    <a:pt x="387308" y="495410"/>
                  </a:lnTo>
                  <a:lnTo>
                    <a:pt x="387624" y="495773"/>
                  </a:lnTo>
                  <a:lnTo>
                    <a:pt x="387665" y="496024"/>
                  </a:lnTo>
                  <a:lnTo>
                    <a:pt x="387690" y="496177"/>
                  </a:lnTo>
                  <a:lnTo>
                    <a:pt x="387751" y="496455"/>
                  </a:lnTo>
                  <a:lnTo>
                    <a:pt x="387854" y="497079"/>
                  </a:lnTo>
                  <a:lnTo>
                    <a:pt x="388052" y="497627"/>
                  </a:lnTo>
                  <a:lnTo>
                    <a:pt x="388247" y="498246"/>
                  </a:lnTo>
                  <a:lnTo>
                    <a:pt x="388347" y="498910"/>
                  </a:lnTo>
                  <a:lnTo>
                    <a:pt x="388339" y="499677"/>
                  </a:lnTo>
                  <a:lnTo>
                    <a:pt x="388284" y="500006"/>
                  </a:lnTo>
                  <a:lnTo>
                    <a:pt x="388128" y="500544"/>
                  </a:lnTo>
                  <a:lnTo>
                    <a:pt x="387956" y="500894"/>
                  </a:lnTo>
                  <a:lnTo>
                    <a:pt x="387777" y="501409"/>
                  </a:lnTo>
                  <a:lnTo>
                    <a:pt x="387413" y="501895"/>
                  </a:lnTo>
                  <a:lnTo>
                    <a:pt x="387144" y="502266"/>
                  </a:lnTo>
                  <a:lnTo>
                    <a:pt x="386641" y="502630"/>
                  </a:lnTo>
                  <a:lnTo>
                    <a:pt x="386260" y="502833"/>
                  </a:lnTo>
                  <a:lnTo>
                    <a:pt x="385855" y="503058"/>
                  </a:lnTo>
                  <a:lnTo>
                    <a:pt x="385476" y="503213"/>
                  </a:lnTo>
                  <a:lnTo>
                    <a:pt x="385003" y="503296"/>
                  </a:lnTo>
                  <a:lnTo>
                    <a:pt x="384602" y="503403"/>
                  </a:lnTo>
                  <a:lnTo>
                    <a:pt x="384105" y="503508"/>
                  </a:lnTo>
                  <a:lnTo>
                    <a:pt x="383749" y="503640"/>
                  </a:lnTo>
                  <a:lnTo>
                    <a:pt x="383464" y="503774"/>
                  </a:lnTo>
                  <a:lnTo>
                    <a:pt x="383317" y="503983"/>
                  </a:lnTo>
                  <a:lnTo>
                    <a:pt x="383119" y="504403"/>
                  </a:lnTo>
                  <a:lnTo>
                    <a:pt x="383010" y="504990"/>
                  </a:lnTo>
                  <a:lnTo>
                    <a:pt x="382927" y="505460"/>
                  </a:lnTo>
                  <a:lnTo>
                    <a:pt x="382872" y="505789"/>
                  </a:lnTo>
                  <a:lnTo>
                    <a:pt x="382908" y="506717"/>
                  </a:lnTo>
                  <a:lnTo>
                    <a:pt x="383001" y="507256"/>
                  </a:lnTo>
                  <a:lnTo>
                    <a:pt x="383029" y="507456"/>
                  </a:lnTo>
                  <a:lnTo>
                    <a:pt x="383116" y="507952"/>
                  </a:lnTo>
                  <a:lnTo>
                    <a:pt x="383373" y="508684"/>
                  </a:lnTo>
                  <a:lnTo>
                    <a:pt x="383734" y="509423"/>
                  </a:lnTo>
                  <a:lnTo>
                    <a:pt x="384145" y="509785"/>
                  </a:lnTo>
                  <a:lnTo>
                    <a:pt x="384808" y="510155"/>
                  </a:lnTo>
                  <a:lnTo>
                    <a:pt x="384982" y="510303"/>
                  </a:lnTo>
                  <a:lnTo>
                    <a:pt x="385241" y="510522"/>
                  </a:lnTo>
                  <a:lnTo>
                    <a:pt x="385900" y="511367"/>
                  </a:lnTo>
                  <a:lnTo>
                    <a:pt x="385972" y="511499"/>
                  </a:lnTo>
                  <a:lnTo>
                    <a:pt x="386167" y="511816"/>
                  </a:lnTo>
                  <a:lnTo>
                    <a:pt x="386254" y="511964"/>
                  </a:lnTo>
                  <a:lnTo>
                    <a:pt x="386336" y="512120"/>
                  </a:lnTo>
                  <a:lnTo>
                    <a:pt x="386542" y="512467"/>
                  </a:lnTo>
                  <a:lnTo>
                    <a:pt x="386636" y="512628"/>
                  </a:lnTo>
                  <a:lnTo>
                    <a:pt x="386882" y="513141"/>
                  </a:lnTo>
                  <a:lnTo>
                    <a:pt x="387129" y="513624"/>
                  </a:lnTo>
                  <a:lnTo>
                    <a:pt x="387432" y="514039"/>
                  </a:lnTo>
                  <a:lnTo>
                    <a:pt x="387730" y="514386"/>
                  </a:lnTo>
                  <a:lnTo>
                    <a:pt x="388044" y="514569"/>
                  </a:lnTo>
                  <a:lnTo>
                    <a:pt x="388273" y="514810"/>
                  </a:lnTo>
                  <a:lnTo>
                    <a:pt x="388524" y="515021"/>
                  </a:lnTo>
                  <a:lnTo>
                    <a:pt x="388730" y="515120"/>
                  </a:lnTo>
                  <a:lnTo>
                    <a:pt x="388933" y="515237"/>
                  </a:lnTo>
                  <a:lnTo>
                    <a:pt x="389331" y="515526"/>
                  </a:lnTo>
                  <a:lnTo>
                    <a:pt x="389474" y="515596"/>
                  </a:lnTo>
                  <a:lnTo>
                    <a:pt x="389839" y="515738"/>
                  </a:lnTo>
                  <a:lnTo>
                    <a:pt x="390068" y="515807"/>
                  </a:lnTo>
                  <a:lnTo>
                    <a:pt x="390292" y="515860"/>
                  </a:lnTo>
                  <a:lnTo>
                    <a:pt x="390431" y="515915"/>
                  </a:lnTo>
                  <a:lnTo>
                    <a:pt x="390885" y="516125"/>
                  </a:lnTo>
                  <a:lnTo>
                    <a:pt x="391185" y="516304"/>
                  </a:lnTo>
                  <a:lnTo>
                    <a:pt x="391572" y="516765"/>
                  </a:lnTo>
                  <a:lnTo>
                    <a:pt x="391784" y="517156"/>
                  </a:lnTo>
                  <a:lnTo>
                    <a:pt x="391898" y="517308"/>
                  </a:lnTo>
                  <a:lnTo>
                    <a:pt x="392287" y="517738"/>
                  </a:lnTo>
                  <a:lnTo>
                    <a:pt x="392512" y="517991"/>
                  </a:lnTo>
                  <a:lnTo>
                    <a:pt x="392641" y="518122"/>
                  </a:lnTo>
                  <a:lnTo>
                    <a:pt x="392884" y="518386"/>
                  </a:lnTo>
                  <a:lnTo>
                    <a:pt x="393094" y="518592"/>
                  </a:lnTo>
                  <a:lnTo>
                    <a:pt x="393431" y="518887"/>
                  </a:lnTo>
                  <a:lnTo>
                    <a:pt x="393578" y="518960"/>
                  </a:lnTo>
                  <a:lnTo>
                    <a:pt x="393784" y="519055"/>
                  </a:lnTo>
                  <a:lnTo>
                    <a:pt x="393941" y="519133"/>
                  </a:lnTo>
                  <a:lnTo>
                    <a:pt x="394381" y="519450"/>
                  </a:lnTo>
                  <a:lnTo>
                    <a:pt x="394641" y="519791"/>
                  </a:lnTo>
                  <a:lnTo>
                    <a:pt x="394995" y="520029"/>
                  </a:lnTo>
                  <a:lnTo>
                    <a:pt x="395122" y="520126"/>
                  </a:lnTo>
                  <a:lnTo>
                    <a:pt x="395678" y="520362"/>
                  </a:lnTo>
                  <a:lnTo>
                    <a:pt x="396253" y="520940"/>
                  </a:lnTo>
                  <a:lnTo>
                    <a:pt x="397054" y="521667"/>
                  </a:lnTo>
                  <a:lnTo>
                    <a:pt x="397156" y="521800"/>
                  </a:lnTo>
                  <a:lnTo>
                    <a:pt x="397725" y="522359"/>
                  </a:lnTo>
                  <a:lnTo>
                    <a:pt x="397876" y="522490"/>
                  </a:lnTo>
                  <a:lnTo>
                    <a:pt x="398137" y="522686"/>
                  </a:lnTo>
                  <a:lnTo>
                    <a:pt x="398280" y="522772"/>
                  </a:lnTo>
                  <a:lnTo>
                    <a:pt x="398965" y="523234"/>
                  </a:lnTo>
                  <a:lnTo>
                    <a:pt x="399119" y="523312"/>
                  </a:lnTo>
                  <a:lnTo>
                    <a:pt x="399420" y="523426"/>
                  </a:lnTo>
                  <a:lnTo>
                    <a:pt x="399571" y="523465"/>
                  </a:lnTo>
                  <a:lnTo>
                    <a:pt x="399712" y="523508"/>
                  </a:lnTo>
                  <a:lnTo>
                    <a:pt x="399848" y="523555"/>
                  </a:lnTo>
                  <a:lnTo>
                    <a:pt x="400111" y="523632"/>
                  </a:lnTo>
                  <a:lnTo>
                    <a:pt x="400250" y="523687"/>
                  </a:lnTo>
                  <a:lnTo>
                    <a:pt x="400451" y="523751"/>
                  </a:lnTo>
                  <a:lnTo>
                    <a:pt x="400693" y="523801"/>
                  </a:lnTo>
                  <a:lnTo>
                    <a:pt x="400916" y="523862"/>
                  </a:lnTo>
                  <a:lnTo>
                    <a:pt x="401169" y="523916"/>
                  </a:lnTo>
                  <a:lnTo>
                    <a:pt x="401305" y="523955"/>
                  </a:lnTo>
                  <a:lnTo>
                    <a:pt x="401635" y="524023"/>
                  </a:lnTo>
                  <a:lnTo>
                    <a:pt x="402249" y="524139"/>
                  </a:lnTo>
                  <a:lnTo>
                    <a:pt x="402632" y="524179"/>
                  </a:lnTo>
                  <a:lnTo>
                    <a:pt x="402919" y="524276"/>
                  </a:lnTo>
                  <a:lnTo>
                    <a:pt x="403123" y="524329"/>
                  </a:lnTo>
                  <a:lnTo>
                    <a:pt x="403274" y="524361"/>
                  </a:lnTo>
                  <a:lnTo>
                    <a:pt x="403691" y="524539"/>
                  </a:lnTo>
                  <a:lnTo>
                    <a:pt x="403871" y="524660"/>
                  </a:lnTo>
                  <a:lnTo>
                    <a:pt x="404054" y="524773"/>
                  </a:lnTo>
                  <a:lnTo>
                    <a:pt x="404218" y="524882"/>
                  </a:lnTo>
                  <a:lnTo>
                    <a:pt x="404482" y="525055"/>
                  </a:lnTo>
                  <a:lnTo>
                    <a:pt x="404626" y="525133"/>
                  </a:lnTo>
                  <a:lnTo>
                    <a:pt x="404832" y="525231"/>
                  </a:lnTo>
                  <a:lnTo>
                    <a:pt x="405394" y="525629"/>
                  </a:lnTo>
                  <a:lnTo>
                    <a:pt x="405620" y="525739"/>
                  </a:lnTo>
                  <a:lnTo>
                    <a:pt x="405854" y="525805"/>
                  </a:lnTo>
                  <a:lnTo>
                    <a:pt x="405981" y="525870"/>
                  </a:lnTo>
                  <a:lnTo>
                    <a:pt x="406346" y="526028"/>
                  </a:lnTo>
                  <a:lnTo>
                    <a:pt x="406482" y="526075"/>
                  </a:lnTo>
                  <a:lnTo>
                    <a:pt x="406730" y="526163"/>
                  </a:lnTo>
                  <a:lnTo>
                    <a:pt x="406859" y="526206"/>
                  </a:lnTo>
                  <a:lnTo>
                    <a:pt x="407095" y="526317"/>
                  </a:lnTo>
                  <a:lnTo>
                    <a:pt x="407349" y="526367"/>
                  </a:lnTo>
                  <a:lnTo>
                    <a:pt x="407495" y="526407"/>
                  </a:lnTo>
                  <a:lnTo>
                    <a:pt x="407639" y="526465"/>
                  </a:lnTo>
                  <a:lnTo>
                    <a:pt x="407982" y="526679"/>
                  </a:lnTo>
                  <a:lnTo>
                    <a:pt x="408124" y="526768"/>
                  </a:lnTo>
                  <a:lnTo>
                    <a:pt x="408914" y="526939"/>
                  </a:lnTo>
                  <a:lnTo>
                    <a:pt x="411255" y="527283"/>
                  </a:lnTo>
                  <a:lnTo>
                    <a:pt x="413511" y="527248"/>
                  </a:lnTo>
                  <a:lnTo>
                    <a:pt x="415246" y="526950"/>
                  </a:lnTo>
                  <a:lnTo>
                    <a:pt x="415833" y="526966"/>
                  </a:lnTo>
                  <a:lnTo>
                    <a:pt x="416702" y="526918"/>
                  </a:lnTo>
                  <a:lnTo>
                    <a:pt x="417218" y="526955"/>
                  </a:lnTo>
                  <a:lnTo>
                    <a:pt x="417920" y="527115"/>
                  </a:lnTo>
                  <a:lnTo>
                    <a:pt x="418618" y="527345"/>
                  </a:lnTo>
                  <a:lnTo>
                    <a:pt x="419992" y="527830"/>
                  </a:lnTo>
                  <a:lnTo>
                    <a:pt x="421362" y="528432"/>
                  </a:lnTo>
                  <a:lnTo>
                    <a:pt x="422381" y="528783"/>
                  </a:lnTo>
                  <a:lnTo>
                    <a:pt x="428273" y="530560"/>
                  </a:lnTo>
                  <a:lnTo>
                    <a:pt x="432561" y="531900"/>
                  </a:lnTo>
                  <a:lnTo>
                    <a:pt x="436666" y="533045"/>
                  </a:lnTo>
                  <a:lnTo>
                    <a:pt x="441930" y="534179"/>
                  </a:lnTo>
                  <a:lnTo>
                    <a:pt x="442195" y="534257"/>
                  </a:lnTo>
                  <a:lnTo>
                    <a:pt x="442687" y="535452"/>
                  </a:lnTo>
                  <a:lnTo>
                    <a:pt x="443241" y="537180"/>
                  </a:lnTo>
                  <a:lnTo>
                    <a:pt x="442997" y="537395"/>
                  </a:lnTo>
                  <a:lnTo>
                    <a:pt x="442562" y="537696"/>
                  </a:lnTo>
                  <a:lnTo>
                    <a:pt x="442103" y="537912"/>
                  </a:lnTo>
                  <a:lnTo>
                    <a:pt x="440868" y="538521"/>
                  </a:lnTo>
                  <a:lnTo>
                    <a:pt x="440239" y="538867"/>
                  </a:lnTo>
                  <a:lnTo>
                    <a:pt x="439589" y="539194"/>
                  </a:lnTo>
                  <a:lnTo>
                    <a:pt x="438851" y="539586"/>
                  </a:lnTo>
                  <a:lnTo>
                    <a:pt x="437898" y="539997"/>
                  </a:lnTo>
                  <a:lnTo>
                    <a:pt x="437029" y="540496"/>
                  </a:lnTo>
                  <a:lnTo>
                    <a:pt x="436291" y="540777"/>
                  </a:lnTo>
                  <a:lnTo>
                    <a:pt x="435011" y="541473"/>
                  </a:lnTo>
                  <a:lnTo>
                    <a:pt x="434424" y="541842"/>
                  </a:lnTo>
                  <a:lnTo>
                    <a:pt x="433620" y="542295"/>
                  </a:lnTo>
                  <a:lnTo>
                    <a:pt x="432862" y="542797"/>
                  </a:lnTo>
                  <a:lnTo>
                    <a:pt x="432191" y="543208"/>
                  </a:lnTo>
                  <a:lnTo>
                    <a:pt x="431756" y="543535"/>
                  </a:lnTo>
                  <a:lnTo>
                    <a:pt x="430626" y="544250"/>
                  </a:lnTo>
                  <a:lnTo>
                    <a:pt x="430104" y="544619"/>
                  </a:lnTo>
                  <a:lnTo>
                    <a:pt x="428845" y="545358"/>
                  </a:lnTo>
                  <a:lnTo>
                    <a:pt x="428153" y="545708"/>
                  </a:lnTo>
                  <a:lnTo>
                    <a:pt x="427437" y="546183"/>
                  </a:lnTo>
                  <a:lnTo>
                    <a:pt x="426699" y="546594"/>
                  </a:lnTo>
                  <a:lnTo>
                    <a:pt x="425962" y="547073"/>
                  </a:lnTo>
                  <a:lnTo>
                    <a:pt x="425287" y="547488"/>
                  </a:lnTo>
                  <a:lnTo>
                    <a:pt x="424595" y="547964"/>
                  </a:lnTo>
                  <a:lnTo>
                    <a:pt x="424115" y="548420"/>
                  </a:lnTo>
                  <a:lnTo>
                    <a:pt x="423333" y="548964"/>
                  </a:lnTo>
                  <a:lnTo>
                    <a:pt x="422748" y="549462"/>
                  </a:lnTo>
                  <a:lnTo>
                    <a:pt x="422227" y="549809"/>
                  </a:lnTo>
                  <a:lnTo>
                    <a:pt x="421639" y="550265"/>
                  </a:lnTo>
                  <a:lnTo>
                    <a:pt x="421013" y="550722"/>
                  </a:lnTo>
                  <a:lnTo>
                    <a:pt x="420359" y="551308"/>
                  </a:lnTo>
                  <a:lnTo>
                    <a:pt x="419751" y="551764"/>
                  </a:lnTo>
                  <a:lnTo>
                    <a:pt x="419208" y="552308"/>
                  </a:lnTo>
                  <a:lnTo>
                    <a:pt x="418645" y="552852"/>
                  </a:lnTo>
                  <a:lnTo>
                    <a:pt x="418016" y="553309"/>
                  </a:lnTo>
                  <a:lnTo>
                    <a:pt x="416864" y="554199"/>
                  </a:lnTo>
                  <a:lnTo>
                    <a:pt x="416190" y="554960"/>
                  </a:lnTo>
                  <a:lnTo>
                    <a:pt x="415689" y="555352"/>
                  </a:lnTo>
                  <a:lnTo>
                    <a:pt x="415300" y="555744"/>
                  </a:lnTo>
                  <a:lnTo>
                    <a:pt x="414886" y="556242"/>
                  </a:lnTo>
                  <a:lnTo>
                    <a:pt x="414451" y="556828"/>
                  </a:lnTo>
                  <a:lnTo>
                    <a:pt x="414191" y="557330"/>
                  </a:lnTo>
                  <a:lnTo>
                    <a:pt x="413864" y="557829"/>
                  </a:lnTo>
                  <a:lnTo>
                    <a:pt x="413540" y="558114"/>
                  </a:lnTo>
                  <a:lnTo>
                    <a:pt x="413105" y="558396"/>
                  </a:lnTo>
                  <a:lnTo>
                    <a:pt x="412563" y="558871"/>
                  </a:lnTo>
                  <a:lnTo>
                    <a:pt x="412239" y="559046"/>
                  </a:lnTo>
                  <a:lnTo>
                    <a:pt x="411993" y="559271"/>
                  </a:lnTo>
                  <a:lnTo>
                    <a:pt x="411909" y="559548"/>
                  </a:lnTo>
                  <a:lnTo>
                    <a:pt x="412104" y="560111"/>
                  </a:lnTo>
                  <a:lnTo>
                    <a:pt x="412167" y="560484"/>
                  </a:lnTo>
                  <a:lnTo>
                    <a:pt x="412017" y="560678"/>
                  </a:lnTo>
                  <a:lnTo>
                    <a:pt x="411799" y="560678"/>
                  </a:lnTo>
                  <a:lnTo>
                    <a:pt x="411454" y="560720"/>
                  </a:lnTo>
                  <a:lnTo>
                    <a:pt x="410953" y="560743"/>
                  </a:lnTo>
                  <a:lnTo>
                    <a:pt x="410651" y="560937"/>
                  </a:lnTo>
                  <a:lnTo>
                    <a:pt x="410411" y="561177"/>
                  </a:lnTo>
                  <a:lnTo>
                    <a:pt x="410171" y="561679"/>
                  </a:lnTo>
                  <a:lnTo>
                    <a:pt x="409889" y="562135"/>
                  </a:lnTo>
                  <a:lnTo>
                    <a:pt x="409434" y="562611"/>
                  </a:lnTo>
                  <a:lnTo>
                    <a:pt x="409020" y="563068"/>
                  </a:lnTo>
                  <a:lnTo>
                    <a:pt x="408564" y="563745"/>
                  </a:lnTo>
                  <a:lnTo>
                    <a:pt x="408324" y="564179"/>
                  </a:lnTo>
                  <a:lnTo>
                    <a:pt x="407977" y="564437"/>
                  </a:lnTo>
                  <a:lnTo>
                    <a:pt x="407389" y="565221"/>
                  </a:lnTo>
                  <a:lnTo>
                    <a:pt x="407152" y="565590"/>
                  </a:lnTo>
                  <a:lnTo>
                    <a:pt x="406934" y="566070"/>
                  </a:lnTo>
                  <a:lnTo>
                    <a:pt x="406739" y="566351"/>
                  </a:lnTo>
                  <a:lnTo>
                    <a:pt x="406499" y="566811"/>
                  </a:lnTo>
                  <a:lnTo>
                    <a:pt x="405759" y="567812"/>
                  </a:lnTo>
                  <a:lnTo>
                    <a:pt x="405435" y="568200"/>
                  </a:lnTo>
                  <a:lnTo>
                    <a:pt x="404781" y="569026"/>
                  </a:lnTo>
                  <a:lnTo>
                    <a:pt x="403846" y="569832"/>
                  </a:lnTo>
                  <a:lnTo>
                    <a:pt x="403477" y="570266"/>
                  </a:lnTo>
                  <a:lnTo>
                    <a:pt x="403043" y="570833"/>
                  </a:lnTo>
                  <a:lnTo>
                    <a:pt x="402653" y="571313"/>
                  </a:lnTo>
                  <a:lnTo>
                    <a:pt x="402195" y="571940"/>
                  </a:lnTo>
                  <a:lnTo>
                    <a:pt x="401739" y="572507"/>
                  </a:lnTo>
                  <a:lnTo>
                    <a:pt x="401433" y="573051"/>
                  </a:lnTo>
                  <a:lnTo>
                    <a:pt x="400912" y="574117"/>
                  </a:lnTo>
                  <a:lnTo>
                    <a:pt x="400585" y="574703"/>
                  </a:lnTo>
                  <a:lnTo>
                    <a:pt x="400237" y="575380"/>
                  </a:lnTo>
                  <a:lnTo>
                    <a:pt x="400018" y="576008"/>
                  </a:lnTo>
                  <a:lnTo>
                    <a:pt x="399671" y="576620"/>
                  </a:lnTo>
                  <a:lnTo>
                    <a:pt x="399344" y="577229"/>
                  </a:lnTo>
                  <a:lnTo>
                    <a:pt x="398996" y="577727"/>
                  </a:lnTo>
                  <a:lnTo>
                    <a:pt x="398475" y="578249"/>
                  </a:lnTo>
                  <a:lnTo>
                    <a:pt x="398085" y="578880"/>
                  </a:lnTo>
                  <a:lnTo>
                    <a:pt x="397800" y="579360"/>
                  </a:lnTo>
                  <a:lnTo>
                    <a:pt x="397560" y="579816"/>
                  </a:lnTo>
                  <a:lnTo>
                    <a:pt x="397300" y="580558"/>
                  </a:lnTo>
                  <a:lnTo>
                    <a:pt x="396646" y="582080"/>
                  </a:lnTo>
                  <a:lnTo>
                    <a:pt x="396385" y="582799"/>
                  </a:lnTo>
                  <a:lnTo>
                    <a:pt x="396058" y="583777"/>
                  </a:lnTo>
                  <a:lnTo>
                    <a:pt x="395819" y="584736"/>
                  </a:lnTo>
                  <a:lnTo>
                    <a:pt x="395579" y="585474"/>
                  </a:lnTo>
                  <a:lnTo>
                    <a:pt x="395294" y="586281"/>
                  </a:lnTo>
                  <a:lnTo>
                    <a:pt x="395162" y="587000"/>
                  </a:lnTo>
                  <a:lnTo>
                    <a:pt x="394857" y="587913"/>
                  </a:lnTo>
                  <a:lnTo>
                    <a:pt x="394617" y="588697"/>
                  </a:lnTo>
                  <a:lnTo>
                    <a:pt x="394266" y="590154"/>
                  </a:lnTo>
                  <a:lnTo>
                    <a:pt x="394179" y="590634"/>
                  </a:lnTo>
                  <a:lnTo>
                    <a:pt x="394221" y="591091"/>
                  </a:lnTo>
                  <a:lnTo>
                    <a:pt x="394416" y="591680"/>
                  </a:lnTo>
                  <a:lnTo>
                    <a:pt x="394914" y="592616"/>
                  </a:lnTo>
                  <a:lnTo>
                    <a:pt x="394956" y="592989"/>
                  </a:lnTo>
                  <a:lnTo>
                    <a:pt x="394911" y="593335"/>
                  </a:lnTo>
                  <a:lnTo>
                    <a:pt x="394866" y="593621"/>
                  </a:lnTo>
                  <a:lnTo>
                    <a:pt x="394692" y="593967"/>
                  </a:lnTo>
                  <a:lnTo>
                    <a:pt x="393780" y="595272"/>
                  </a:lnTo>
                  <a:lnTo>
                    <a:pt x="393235" y="595794"/>
                  </a:lnTo>
                  <a:lnTo>
                    <a:pt x="392866" y="596098"/>
                  </a:lnTo>
                  <a:lnTo>
                    <a:pt x="392671" y="596163"/>
                  </a:lnTo>
                  <a:lnTo>
                    <a:pt x="392369" y="596163"/>
                  </a:lnTo>
                  <a:lnTo>
                    <a:pt x="392042" y="596205"/>
                  </a:lnTo>
                  <a:lnTo>
                    <a:pt x="391544" y="596246"/>
                  </a:lnTo>
                  <a:lnTo>
                    <a:pt x="390936" y="596334"/>
                  </a:lnTo>
                  <a:lnTo>
                    <a:pt x="390156" y="596418"/>
                  </a:lnTo>
                  <a:lnTo>
                    <a:pt x="389398" y="596528"/>
                  </a:lnTo>
                  <a:lnTo>
                    <a:pt x="387923" y="596851"/>
                  </a:lnTo>
                  <a:lnTo>
                    <a:pt x="387273" y="596958"/>
                  </a:lnTo>
                  <a:lnTo>
                    <a:pt x="386470" y="597110"/>
                  </a:lnTo>
                  <a:lnTo>
                    <a:pt x="385969" y="597129"/>
                  </a:lnTo>
                  <a:lnTo>
                    <a:pt x="385471" y="597217"/>
                  </a:lnTo>
                  <a:lnTo>
                    <a:pt x="384863" y="597346"/>
                  </a:lnTo>
                  <a:lnTo>
                    <a:pt x="384038" y="597495"/>
                  </a:lnTo>
                  <a:lnTo>
                    <a:pt x="383280" y="597647"/>
                  </a:lnTo>
                  <a:lnTo>
                    <a:pt x="382261" y="597928"/>
                  </a:lnTo>
                  <a:lnTo>
                    <a:pt x="381611" y="598016"/>
                  </a:lnTo>
                  <a:lnTo>
                    <a:pt x="380915" y="598187"/>
                  </a:lnTo>
                  <a:lnTo>
                    <a:pt x="380157" y="598339"/>
                  </a:lnTo>
                  <a:lnTo>
                    <a:pt x="379266" y="598617"/>
                  </a:lnTo>
                  <a:lnTo>
                    <a:pt x="378334" y="598986"/>
                  </a:lnTo>
                  <a:lnTo>
                    <a:pt x="377531" y="599184"/>
                  </a:lnTo>
                  <a:lnTo>
                    <a:pt x="376491" y="599595"/>
                  </a:lnTo>
                  <a:lnTo>
                    <a:pt x="375427" y="600113"/>
                  </a:lnTo>
                  <a:lnTo>
                    <a:pt x="374213" y="600679"/>
                  </a:lnTo>
                  <a:lnTo>
                    <a:pt x="373646" y="601003"/>
                  </a:lnTo>
                  <a:lnTo>
                    <a:pt x="372975" y="601437"/>
                  </a:lnTo>
                  <a:lnTo>
                    <a:pt x="372366" y="601893"/>
                  </a:lnTo>
                  <a:lnTo>
                    <a:pt x="371605" y="602438"/>
                  </a:lnTo>
                  <a:lnTo>
                    <a:pt x="371128" y="602761"/>
                  </a:lnTo>
                  <a:lnTo>
                    <a:pt x="369998" y="604024"/>
                  </a:lnTo>
                  <a:lnTo>
                    <a:pt x="369605" y="604546"/>
                  </a:lnTo>
                  <a:lnTo>
                    <a:pt x="369366" y="605196"/>
                  </a:lnTo>
                  <a:lnTo>
                    <a:pt x="369150" y="605893"/>
                  </a:lnTo>
                  <a:lnTo>
                    <a:pt x="368994" y="606722"/>
                  </a:lnTo>
                  <a:lnTo>
                    <a:pt x="368928" y="607419"/>
                  </a:lnTo>
                  <a:lnTo>
                    <a:pt x="368928" y="608138"/>
                  </a:lnTo>
                  <a:lnTo>
                    <a:pt x="369033" y="609009"/>
                  </a:lnTo>
                  <a:lnTo>
                    <a:pt x="369054" y="609641"/>
                  </a:lnTo>
                  <a:lnTo>
                    <a:pt x="368901" y="610033"/>
                  </a:lnTo>
                  <a:lnTo>
                    <a:pt x="368640" y="610272"/>
                  </a:lnTo>
                  <a:lnTo>
                    <a:pt x="368053" y="610946"/>
                  </a:lnTo>
                  <a:lnTo>
                    <a:pt x="367663" y="611532"/>
                  </a:lnTo>
                  <a:lnTo>
                    <a:pt x="367336" y="612076"/>
                  </a:lnTo>
                  <a:lnTo>
                    <a:pt x="367010" y="612579"/>
                  </a:lnTo>
                  <a:lnTo>
                    <a:pt x="366878" y="613165"/>
                  </a:lnTo>
                  <a:lnTo>
                    <a:pt x="366833" y="613773"/>
                  </a:lnTo>
                  <a:lnTo>
                    <a:pt x="366962" y="614493"/>
                  </a:lnTo>
                  <a:lnTo>
                    <a:pt x="367090" y="615037"/>
                  </a:lnTo>
                  <a:lnTo>
                    <a:pt x="367327" y="615429"/>
                  </a:lnTo>
                  <a:lnTo>
                    <a:pt x="367609" y="615847"/>
                  </a:lnTo>
                  <a:lnTo>
                    <a:pt x="367846" y="616323"/>
                  </a:lnTo>
                  <a:lnTo>
                    <a:pt x="367846" y="616608"/>
                  </a:lnTo>
                  <a:lnTo>
                    <a:pt x="367522" y="616738"/>
                  </a:lnTo>
                  <a:lnTo>
                    <a:pt x="367043" y="616738"/>
                  </a:lnTo>
                  <a:lnTo>
                    <a:pt x="365655" y="616932"/>
                  </a:lnTo>
                  <a:lnTo>
                    <a:pt x="365265" y="617191"/>
                  </a:lnTo>
                  <a:lnTo>
                    <a:pt x="364851" y="617537"/>
                  </a:lnTo>
                  <a:lnTo>
                    <a:pt x="364375" y="617864"/>
                  </a:lnTo>
                  <a:lnTo>
                    <a:pt x="363766" y="618256"/>
                  </a:lnTo>
                  <a:lnTo>
                    <a:pt x="363029" y="618644"/>
                  </a:lnTo>
                  <a:lnTo>
                    <a:pt x="362334" y="619101"/>
                  </a:lnTo>
                  <a:lnTo>
                    <a:pt x="361683" y="619603"/>
                  </a:lnTo>
                  <a:lnTo>
                    <a:pt x="361443" y="619862"/>
                  </a:lnTo>
                  <a:lnTo>
                    <a:pt x="361269" y="620277"/>
                  </a:lnTo>
                  <a:lnTo>
                    <a:pt x="360943" y="620406"/>
                  </a:lnTo>
                  <a:lnTo>
                    <a:pt x="360118" y="620448"/>
                  </a:lnTo>
                  <a:lnTo>
                    <a:pt x="359837" y="620600"/>
                  </a:lnTo>
                  <a:lnTo>
                    <a:pt x="359684" y="620859"/>
                  </a:lnTo>
                  <a:lnTo>
                    <a:pt x="359402" y="621403"/>
                  </a:lnTo>
                  <a:lnTo>
                    <a:pt x="359204" y="621947"/>
                  </a:lnTo>
                  <a:lnTo>
                    <a:pt x="358943" y="622385"/>
                  </a:lnTo>
                  <a:lnTo>
                    <a:pt x="358704" y="623017"/>
                  </a:lnTo>
                  <a:lnTo>
                    <a:pt x="358377" y="623755"/>
                  </a:lnTo>
                  <a:lnTo>
                    <a:pt x="357810" y="625254"/>
                  </a:lnTo>
                  <a:lnTo>
                    <a:pt x="357505" y="625867"/>
                  </a:lnTo>
                  <a:lnTo>
                    <a:pt x="357199" y="626476"/>
                  </a:lnTo>
                  <a:lnTo>
                    <a:pt x="357049" y="626975"/>
                  </a:lnTo>
                  <a:lnTo>
                    <a:pt x="356722" y="627412"/>
                  </a:lnTo>
                  <a:lnTo>
                    <a:pt x="356524" y="627758"/>
                  </a:lnTo>
                  <a:lnTo>
                    <a:pt x="356330" y="628150"/>
                  </a:lnTo>
                  <a:lnTo>
                    <a:pt x="356264" y="628653"/>
                  </a:lnTo>
                  <a:lnTo>
                    <a:pt x="356240" y="629087"/>
                  </a:lnTo>
                  <a:lnTo>
                    <a:pt x="356240" y="629806"/>
                  </a:lnTo>
                  <a:lnTo>
                    <a:pt x="356261" y="630525"/>
                  </a:lnTo>
                  <a:lnTo>
                    <a:pt x="356192" y="630940"/>
                  </a:lnTo>
                  <a:lnTo>
                    <a:pt x="356300" y="631222"/>
                  </a:lnTo>
                  <a:lnTo>
                    <a:pt x="356300" y="631918"/>
                  </a:lnTo>
                  <a:lnTo>
                    <a:pt x="356512" y="633532"/>
                  </a:lnTo>
                  <a:lnTo>
                    <a:pt x="356509" y="634357"/>
                  </a:lnTo>
                  <a:lnTo>
                    <a:pt x="356575" y="635339"/>
                  </a:lnTo>
                  <a:lnTo>
                    <a:pt x="356530" y="635514"/>
                  </a:lnTo>
                  <a:lnTo>
                    <a:pt x="356485" y="636298"/>
                  </a:lnTo>
                  <a:lnTo>
                    <a:pt x="356419" y="637059"/>
                  </a:lnTo>
                  <a:lnTo>
                    <a:pt x="356180" y="637451"/>
                  </a:lnTo>
                  <a:lnTo>
                    <a:pt x="355940" y="637756"/>
                  </a:lnTo>
                  <a:lnTo>
                    <a:pt x="355418" y="638212"/>
                  </a:lnTo>
                  <a:lnTo>
                    <a:pt x="354876" y="638559"/>
                  </a:lnTo>
                  <a:lnTo>
                    <a:pt x="354375" y="638798"/>
                  </a:lnTo>
                  <a:lnTo>
                    <a:pt x="353833" y="639080"/>
                  </a:lnTo>
                  <a:lnTo>
                    <a:pt x="353485" y="639385"/>
                  </a:lnTo>
                  <a:lnTo>
                    <a:pt x="353356" y="639777"/>
                  </a:lnTo>
                  <a:lnTo>
                    <a:pt x="353266" y="640386"/>
                  </a:lnTo>
                  <a:lnTo>
                    <a:pt x="353416" y="641040"/>
                  </a:lnTo>
                  <a:lnTo>
                    <a:pt x="353590" y="641562"/>
                  </a:lnTo>
                  <a:lnTo>
                    <a:pt x="353632" y="642258"/>
                  </a:lnTo>
                  <a:lnTo>
                    <a:pt x="353632" y="642654"/>
                  </a:lnTo>
                  <a:lnTo>
                    <a:pt x="353260" y="642871"/>
                  </a:lnTo>
                  <a:lnTo>
                    <a:pt x="352676" y="642890"/>
                  </a:lnTo>
                  <a:lnTo>
                    <a:pt x="352070" y="642977"/>
                  </a:lnTo>
                  <a:lnTo>
                    <a:pt x="351743" y="643194"/>
                  </a:lnTo>
                  <a:lnTo>
                    <a:pt x="351198" y="643738"/>
                  </a:lnTo>
                  <a:lnTo>
                    <a:pt x="350937" y="644085"/>
                  </a:lnTo>
                  <a:lnTo>
                    <a:pt x="350655" y="644237"/>
                  </a:lnTo>
                  <a:lnTo>
                    <a:pt x="349246" y="644473"/>
                  </a:lnTo>
                  <a:lnTo>
                    <a:pt x="348596" y="644865"/>
                  </a:lnTo>
                  <a:lnTo>
                    <a:pt x="348245" y="645169"/>
                  </a:lnTo>
                  <a:lnTo>
                    <a:pt x="347877" y="645539"/>
                  </a:lnTo>
                  <a:lnTo>
                    <a:pt x="347421" y="645972"/>
                  </a:lnTo>
                  <a:lnTo>
                    <a:pt x="347073" y="646383"/>
                  </a:lnTo>
                  <a:lnTo>
                    <a:pt x="346726" y="646863"/>
                  </a:lnTo>
                  <a:lnTo>
                    <a:pt x="346357" y="647320"/>
                  </a:lnTo>
                  <a:lnTo>
                    <a:pt x="345919" y="647929"/>
                  </a:lnTo>
                  <a:lnTo>
                    <a:pt x="345595" y="648343"/>
                  </a:lnTo>
                  <a:lnTo>
                    <a:pt x="345182" y="648971"/>
                  </a:lnTo>
                  <a:lnTo>
                    <a:pt x="344681" y="649668"/>
                  </a:lnTo>
                  <a:lnTo>
                    <a:pt x="344309" y="650300"/>
                  </a:lnTo>
                  <a:lnTo>
                    <a:pt x="343833" y="651019"/>
                  </a:lnTo>
                  <a:lnTo>
                    <a:pt x="343569" y="651586"/>
                  </a:lnTo>
                  <a:lnTo>
                    <a:pt x="343395" y="651997"/>
                  </a:lnTo>
                  <a:lnTo>
                    <a:pt x="343395" y="652302"/>
                  </a:lnTo>
                  <a:lnTo>
                    <a:pt x="343545" y="652739"/>
                  </a:lnTo>
                  <a:lnTo>
                    <a:pt x="343890" y="653634"/>
                  </a:lnTo>
                  <a:lnTo>
                    <a:pt x="343956" y="654220"/>
                  </a:lnTo>
                  <a:lnTo>
                    <a:pt x="343953" y="655091"/>
                  </a:lnTo>
                  <a:lnTo>
                    <a:pt x="343908" y="655811"/>
                  </a:lnTo>
                  <a:lnTo>
                    <a:pt x="343689" y="656617"/>
                  </a:lnTo>
                  <a:lnTo>
                    <a:pt x="343602" y="656987"/>
                  </a:lnTo>
                  <a:lnTo>
                    <a:pt x="343689" y="657249"/>
                  </a:lnTo>
                  <a:lnTo>
                    <a:pt x="343860" y="657641"/>
                  </a:lnTo>
                  <a:lnTo>
                    <a:pt x="343989" y="657991"/>
                  </a:lnTo>
                  <a:lnTo>
                    <a:pt x="344163" y="658688"/>
                  </a:lnTo>
                  <a:lnTo>
                    <a:pt x="344097" y="659034"/>
                  </a:lnTo>
                  <a:lnTo>
                    <a:pt x="344097" y="659449"/>
                  </a:lnTo>
                  <a:lnTo>
                    <a:pt x="343899" y="659906"/>
                  </a:lnTo>
                  <a:lnTo>
                    <a:pt x="343530" y="660187"/>
                  </a:lnTo>
                  <a:lnTo>
                    <a:pt x="343075" y="660340"/>
                  </a:lnTo>
                  <a:lnTo>
                    <a:pt x="342508" y="660492"/>
                  </a:lnTo>
                  <a:lnTo>
                    <a:pt x="342031" y="660667"/>
                  </a:lnTo>
                  <a:lnTo>
                    <a:pt x="341339" y="660774"/>
                  </a:lnTo>
                  <a:lnTo>
                    <a:pt x="340665" y="660922"/>
                  </a:lnTo>
                  <a:lnTo>
                    <a:pt x="339601" y="661379"/>
                  </a:lnTo>
                  <a:lnTo>
                    <a:pt x="339298" y="661421"/>
                  </a:lnTo>
                  <a:lnTo>
                    <a:pt x="339037" y="661181"/>
                  </a:lnTo>
                  <a:lnTo>
                    <a:pt x="338953" y="660918"/>
                  </a:lnTo>
                  <a:lnTo>
                    <a:pt x="338953" y="660614"/>
                  </a:lnTo>
                  <a:lnTo>
                    <a:pt x="339151" y="659742"/>
                  </a:lnTo>
                  <a:lnTo>
                    <a:pt x="339085" y="659396"/>
                  </a:lnTo>
                  <a:lnTo>
                    <a:pt x="339043" y="658829"/>
                  </a:lnTo>
                  <a:lnTo>
                    <a:pt x="338611" y="658501"/>
                  </a:lnTo>
                  <a:lnTo>
                    <a:pt x="338330" y="658345"/>
                  </a:lnTo>
                  <a:lnTo>
                    <a:pt x="338069" y="658174"/>
                  </a:lnTo>
                  <a:lnTo>
                    <a:pt x="337766" y="657626"/>
                  </a:lnTo>
                  <a:lnTo>
                    <a:pt x="337400" y="656930"/>
                  </a:lnTo>
                  <a:lnTo>
                    <a:pt x="336945" y="656427"/>
                  </a:lnTo>
                  <a:lnTo>
                    <a:pt x="336534" y="656012"/>
                  </a:lnTo>
                  <a:lnTo>
                    <a:pt x="335299" y="655552"/>
                  </a:lnTo>
                  <a:lnTo>
                    <a:pt x="334693" y="655289"/>
                  </a:lnTo>
                  <a:lnTo>
                    <a:pt x="333869" y="655114"/>
                  </a:lnTo>
                  <a:lnTo>
                    <a:pt x="333024" y="654981"/>
                  </a:lnTo>
                  <a:lnTo>
                    <a:pt x="332265" y="654894"/>
                  </a:lnTo>
                  <a:lnTo>
                    <a:pt x="331312" y="654715"/>
                  </a:lnTo>
                  <a:lnTo>
                    <a:pt x="330380" y="654604"/>
                  </a:lnTo>
                  <a:lnTo>
                    <a:pt x="329403" y="654471"/>
                  </a:lnTo>
                  <a:lnTo>
                    <a:pt x="328557" y="654208"/>
                  </a:lnTo>
                  <a:lnTo>
                    <a:pt x="327604" y="653988"/>
                  </a:lnTo>
                  <a:lnTo>
                    <a:pt x="326714" y="653942"/>
                  </a:lnTo>
                  <a:lnTo>
                    <a:pt x="325674" y="653961"/>
                  </a:lnTo>
                  <a:lnTo>
                    <a:pt x="324655" y="653961"/>
                  </a:lnTo>
                  <a:lnTo>
                    <a:pt x="323399" y="653912"/>
                  </a:lnTo>
                  <a:lnTo>
                    <a:pt x="322529" y="653912"/>
                  </a:lnTo>
                  <a:lnTo>
                    <a:pt x="321402" y="654041"/>
                  </a:lnTo>
                  <a:lnTo>
                    <a:pt x="319754" y="654559"/>
                  </a:lnTo>
                  <a:lnTo>
                    <a:pt x="319100" y="654905"/>
                  </a:lnTo>
                  <a:lnTo>
                    <a:pt x="318690" y="655426"/>
                  </a:lnTo>
                  <a:lnTo>
                    <a:pt x="318645" y="655994"/>
                  </a:lnTo>
                  <a:lnTo>
                    <a:pt x="318360" y="656561"/>
                  </a:lnTo>
                  <a:lnTo>
                    <a:pt x="317775" y="656819"/>
                  </a:lnTo>
                  <a:lnTo>
                    <a:pt x="316906" y="656972"/>
                  </a:lnTo>
                  <a:lnTo>
                    <a:pt x="315887" y="657185"/>
                  </a:lnTo>
                  <a:lnTo>
                    <a:pt x="315365" y="657447"/>
                  </a:lnTo>
                  <a:lnTo>
                    <a:pt x="314802" y="657817"/>
                  </a:lnTo>
                  <a:lnTo>
                    <a:pt x="314148" y="658292"/>
                  </a:lnTo>
                  <a:lnTo>
                    <a:pt x="312650" y="659137"/>
                  </a:lnTo>
                  <a:lnTo>
                    <a:pt x="311957" y="659594"/>
                  </a:lnTo>
                  <a:lnTo>
                    <a:pt x="311543" y="660028"/>
                  </a:lnTo>
                  <a:lnTo>
                    <a:pt x="310434" y="661379"/>
                  </a:lnTo>
                  <a:lnTo>
                    <a:pt x="310000" y="661531"/>
                  </a:lnTo>
                  <a:lnTo>
                    <a:pt x="309499" y="661573"/>
                  </a:lnTo>
                  <a:lnTo>
                    <a:pt x="308654" y="661547"/>
                  </a:lnTo>
                  <a:lnTo>
                    <a:pt x="307635" y="661478"/>
                  </a:lnTo>
                  <a:lnTo>
                    <a:pt x="306400" y="661368"/>
                  </a:lnTo>
                  <a:lnTo>
                    <a:pt x="305554" y="661432"/>
                  </a:lnTo>
                  <a:lnTo>
                    <a:pt x="305012" y="661691"/>
                  </a:lnTo>
                  <a:lnTo>
                    <a:pt x="304316" y="661950"/>
                  </a:lnTo>
                  <a:lnTo>
                    <a:pt x="303513" y="662277"/>
                  </a:lnTo>
                  <a:lnTo>
                    <a:pt x="302125" y="662993"/>
                  </a:lnTo>
                  <a:lnTo>
                    <a:pt x="301496" y="663275"/>
                  </a:lnTo>
                  <a:lnTo>
                    <a:pt x="300192" y="663925"/>
                  </a:lnTo>
                  <a:lnTo>
                    <a:pt x="299736" y="664295"/>
                  </a:lnTo>
                  <a:lnTo>
                    <a:pt x="299215" y="664664"/>
                  </a:lnTo>
                  <a:lnTo>
                    <a:pt x="298738" y="664770"/>
                  </a:lnTo>
                  <a:lnTo>
                    <a:pt x="297458" y="664965"/>
                  </a:lnTo>
                  <a:lnTo>
                    <a:pt x="296655" y="665071"/>
                  </a:lnTo>
                  <a:lnTo>
                    <a:pt x="295764" y="665155"/>
                  </a:lnTo>
                  <a:lnTo>
                    <a:pt x="295264" y="665284"/>
                  </a:lnTo>
                  <a:lnTo>
                    <a:pt x="294895" y="665501"/>
                  </a:lnTo>
                  <a:lnTo>
                    <a:pt x="294547" y="665806"/>
                  </a:lnTo>
                  <a:lnTo>
                    <a:pt x="294179" y="666437"/>
                  </a:lnTo>
                  <a:lnTo>
                    <a:pt x="294005" y="667005"/>
                  </a:lnTo>
                  <a:lnTo>
                    <a:pt x="293828" y="667374"/>
                  </a:lnTo>
                  <a:lnTo>
                    <a:pt x="293654" y="667591"/>
                  </a:lnTo>
                  <a:lnTo>
                    <a:pt x="293393" y="667720"/>
                  </a:lnTo>
                  <a:lnTo>
                    <a:pt x="292962" y="667735"/>
                  </a:lnTo>
                  <a:lnTo>
                    <a:pt x="292722" y="667747"/>
                  </a:lnTo>
                  <a:lnTo>
                    <a:pt x="292203" y="667804"/>
                  </a:lnTo>
                  <a:lnTo>
                    <a:pt x="291400" y="667827"/>
                  </a:lnTo>
                  <a:lnTo>
                    <a:pt x="289056" y="668538"/>
                  </a:lnTo>
                  <a:lnTo>
                    <a:pt x="288295" y="668756"/>
                  </a:lnTo>
                  <a:lnTo>
                    <a:pt x="287407" y="669056"/>
                  </a:lnTo>
                  <a:lnTo>
                    <a:pt x="286625" y="669338"/>
                  </a:lnTo>
                  <a:lnTo>
                    <a:pt x="285777" y="669600"/>
                  </a:lnTo>
                  <a:lnTo>
                    <a:pt x="284973" y="670031"/>
                  </a:lnTo>
                  <a:lnTo>
                    <a:pt x="284323" y="670293"/>
                  </a:lnTo>
                  <a:lnTo>
                    <a:pt x="283586" y="670792"/>
                  </a:lnTo>
                  <a:lnTo>
                    <a:pt x="282977" y="671249"/>
                  </a:lnTo>
                  <a:lnTo>
                    <a:pt x="282522" y="671617"/>
                  </a:lnTo>
                  <a:lnTo>
                    <a:pt x="282000" y="672052"/>
                  </a:lnTo>
                  <a:lnTo>
                    <a:pt x="281259" y="672702"/>
                  </a:lnTo>
                  <a:lnTo>
                    <a:pt x="280609" y="673247"/>
                  </a:lnTo>
                  <a:lnTo>
                    <a:pt x="279913" y="673745"/>
                  </a:lnTo>
                  <a:lnTo>
                    <a:pt x="279239" y="674309"/>
                  </a:lnTo>
                  <a:lnTo>
                    <a:pt x="278738" y="674765"/>
                  </a:lnTo>
                  <a:lnTo>
                    <a:pt x="277587" y="675961"/>
                  </a:lnTo>
                  <a:lnTo>
                    <a:pt x="276976" y="676809"/>
                  </a:lnTo>
                  <a:lnTo>
                    <a:pt x="276562" y="677616"/>
                  </a:lnTo>
                  <a:lnTo>
                    <a:pt x="276173" y="678202"/>
                  </a:lnTo>
                  <a:lnTo>
                    <a:pt x="275738" y="678724"/>
                  </a:lnTo>
                  <a:lnTo>
                    <a:pt x="275540" y="679245"/>
                  </a:lnTo>
                  <a:lnTo>
                    <a:pt x="275408" y="679725"/>
                  </a:lnTo>
                  <a:lnTo>
                    <a:pt x="275255" y="680380"/>
                  </a:lnTo>
                  <a:lnTo>
                    <a:pt x="275186" y="681141"/>
                  </a:lnTo>
                  <a:lnTo>
                    <a:pt x="275013" y="681643"/>
                  </a:lnTo>
                  <a:lnTo>
                    <a:pt x="274818" y="682405"/>
                  </a:lnTo>
                  <a:lnTo>
                    <a:pt x="274380" y="683143"/>
                  </a:lnTo>
                  <a:lnTo>
                    <a:pt x="273987" y="683862"/>
                  </a:lnTo>
                  <a:lnTo>
                    <a:pt x="273685" y="684384"/>
                  </a:lnTo>
                  <a:lnTo>
                    <a:pt x="273247" y="684993"/>
                  </a:lnTo>
                  <a:lnTo>
                    <a:pt x="272857" y="685514"/>
                  </a:lnTo>
                  <a:lnTo>
                    <a:pt x="272312" y="686101"/>
                  </a:lnTo>
                  <a:lnTo>
                    <a:pt x="271748" y="686599"/>
                  </a:lnTo>
                  <a:lnTo>
                    <a:pt x="271161" y="687037"/>
                  </a:lnTo>
                  <a:lnTo>
                    <a:pt x="270357" y="687513"/>
                  </a:lnTo>
                  <a:lnTo>
                    <a:pt x="269446" y="688099"/>
                  </a:lnTo>
                  <a:lnTo>
                    <a:pt x="268643" y="688598"/>
                  </a:lnTo>
                  <a:lnTo>
                    <a:pt x="267795" y="688944"/>
                  </a:lnTo>
                  <a:lnTo>
                    <a:pt x="267013" y="689030"/>
                  </a:lnTo>
                  <a:lnTo>
                    <a:pt x="265972" y="689138"/>
                  </a:lnTo>
                  <a:lnTo>
                    <a:pt x="265019" y="689134"/>
                  </a:lnTo>
                  <a:lnTo>
                    <a:pt x="264042" y="689283"/>
                  </a:lnTo>
                  <a:lnTo>
                    <a:pt x="263238" y="689477"/>
                  </a:lnTo>
                  <a:lnTo>
                    <a:pt x="262024" y="689823"/>
                  </a:lnTo>
                  <a:lnTo>
                    <a:pt x="260981" y="690147"/>
                  </a:lnTo>
                  <a:lnTo>
                    <a:pt x="260157" y="690469"/>
                  </a:lnTo>
                  <a:lnTo>
                    <a:pt x="259201" y="690862"/>
                  </a:lnTo>
                  <a:lnTo>
                    <a:pt x="258160" y="691251"/>
                  </a:lnTo>
                  <a:lnTo>
                    <a:pt x="256140" y="692248"/>
                  </a:lnTo>
                  <a:lnTo>
                    <a:pt x="255184" y="692880"/>
                  </a:lnTo>
                  <a:lnTo>
                    <a:pt x="254422" y="693333"/>
                  </a:lnTo>
                  <a:lnTo>
                    <a:pt x="253424" y="693854"/>
                  </a:lnTo>
                  <a:lnTo>
                    <a:pt x="252339" y="694441"/>
                  </a:lnTo>
                  <a:lnTo>
                    <a:pt x="249536" y="696089"/>
                  </a:lnTo>
                  <a:lnTo>
                    <a:pt x="248799" y="696568"/>
                  </a:lnTo>
                  <a:lnTo>
                    <a:pt x="248038" y="696957"/>
                  </a:lnTo>
                  <a:lnTo>
                    <a:pt x="247147" y="697345"/>
                  </a:lnTo>
                  <a:lnTo>
                    <a:pt x="246410" y="697608"/>
                  </a:lnTo>
                  <a:lnTo>
                    <a:pt x="245607" y="697821"/>
                  </a:lnTo>
                  <a:lnTo>
                    <a:pt x="244543" y="697840"/>
                  </a:lnTo>
                  <a:lnTo>
                    <a:pt x="243784" y="697775"/>
                  </a:lnTo>
                  <a:lnTo>
                    <a:pt x="243047" y="697817"/>
                  </a:lnTo>
                  <a:lnTo>
                    <a:pt x="242267" y="697965"/>
                  </a:lnTo>
                  <a:lnTo>
                    <a:pt x="241203" y="698269"/>
                  </a:lnTo>
                  <a:lnTo>
                    <a:pt x="239812" y="698654"/>
                  </a:lnTo>
                  <a:lnTo>
                    <a:pt x="238553" y="698978"/>
                  </a:lnTo>
                  <a:lnTo>
                    <a:pt x="237774" y="699241"/>
                  </a:lnTo>
                  <a:lnTo>
                    <a:pt x="236884" y="699629"/>
                  </a:lnTo>
                  <a:lnTo>
                    <a:pt x="236078" y="700021"/>
                  </a:lnTo>
                  <a:lnTo>
                    <a:pt x="235232" y="700474"/>
                  </a:lnTo>
                  <a:lnTo>
                    <a:pt x="234342" y="700756"/>
                  </a:lnTo>
                  <a:lnTo>
                    <a:pt x="233646" y="701060"/>
                  </a:lnTo>
                  <a:lnTo>
                    <a:pt x="232801" y="701361"/>
                  </a:lnTo>
                  <a:lnTo>
                    <a:pt x="231845" y="701513"/>
                  </a:lnTo>
                  <a:lnTo>
                    <a:pt x="231000" y="701749"/>
                  </a:lnTo>
                  <a:lnTo>
                    <a:pt x="230391" y="701943"/>
                  </a:lnTo>
                  <a:lnTo>
                    <a:pt x="229174" y="702484"/>
                  </a:lnTo>
                  <a:lnTo>
                    <a:pt x="228545" y="702747"/>
                  </a:lnTo>
                  <a:lnTo>
                    <a:pt x="228026" y="702983"/>
                  </a:lnTo>
                  <a:lnTo>
                    <a:pt x="227439" y="703333"/>
                  </a:lnTo>
                  <a:lnTo>
                    <a:pt x="226722" y="703679"/>
                  </a:lnTo>
                  <a:lnTo>
                    <a:pt x="225940" y="703980"/>
                  </a:lnTo>
                  <a:lnTo>
                    <a:pt x="225376" y="704174"/>
                  </a:lnTo>
                  <a:lnTo>
                    <a:pt x="224702" y="704304"/>
                  </a:lnTo>
                  <a:lnTo>
                    <a:pt x="223964" y="704323"/>
                  </a:lnTo>
                  <a:lnTo>
                    <a:pt x="222424" y="704319"/>
                  </a:lnTo>
                  <a:lnTo>
                    <a:pt x="222013" y="704296"/>
                  </a:lnTo>
                  <a:lnTo>
                    <a:pt x="221297" y="704296"/>
                  </a:lnTo>
                  <a:lnTo>
                    <a:pt x="220691" y="704250"/>
                  </a:lnTo>
                  <a:lnTo>
                    <a:pt x="219999" y="704094"/>
                  </a:lnTo>
                  <a:lnTo>
                    <a:pt x="219630" y="703854"/>
                  </a:lnTo>
                  <a:lnTo>
                    <a:pt x="219327" y="703504"/>
                  </a:lnTo>
                  <a:lnTo>
                    <a:pt x="219024" y="702983"/>
                  </a:lnTo>
                  <a:lnTo>
                    <a:pt x="218854" y="702328"/>
                  </a:lnTo>
                  <a:lnTo>
                    <a:pt x="218940" y="702001"/>
                  </a:lnTo>
                  <a:lnTo>
                    <a:pt x="219222" y="701825"/>
                  </a:lnTo>
                  <a:lnTo>
                    <a:pt x="219570" y="701719"/>
                  </a:lnTo>
                  <a:lnTo>
                    <a:pt x="219894" y="701852"/>
                  </a:lnTo>
                  <a:lnTo>
                    <a:pt x="220262" y="701940"/>
                  </a:lnTo>
                  <a:lnTo>
                    <a:pt x="220652" y="701875"/>
                  </a:lnTo>
                  <a:lnTo>
                    <a:pt x="220937" y="701746"/>
                  </a:lnTo>
                  <a:lnTo>
                    <a:pt x="221372" y="701506"/>
                  </a:lnTo>
                  <a:lnTo>
                    <a:pt x="222262" y="701136"/>
                  </a:lnTo>
                  <a:lnTo>
                    <a:pt x="222825" y="701076"/>
                  </a:lnTo>
                  <a:lnTo>
                    <a:pt x="223281" y="700988"/>
                  </a:lnTo>
                  <a:lnTo>
                    <a:pt x="223737" y="700969"/>
                  </a:lnTo>
                  <a:lnTo>
                    <a:pt x="224147" y="701079"/>
                  </a:lnTo>
                  <a:lnTo>
                    <a:pt x="224495" y="701296"/>
                  </a:lnTo>
                  <a:lnTo>
                    <a:pt x="224840" y="701647"/>
                  </a:lnTo>
                  <a:lnTo>
                    <a:pt x="225187" y="701776"/>
                  </a:lnTo>
                  <a:lnTo>
                    <a:pt x="225706" y="701803"/>
                  </a:lnTo>
                  <a:lnTo>
                    <a:pt x="226054" y="701803"/>
                  </a:lnTo>
                  <a:lnTo>
                    <a:pt x="226446" y="701715"/>
                  </a:lnTo>
                  <a:lnTo>
                    <a:pt x="226707" y="701540"/>
                  </a:lnTo>
                  <a:lnTo>
                    <a:pt x="226944" y="701346"/>
                  </a:lnTo>
                  <a:lnTo>
                    <a:pt x="227271" y="700999"/>
                  </a:lnTo>
                  <a:lnTo>
                    <a:pt x="227858" y="700565"/>
                  </a:lnTo>
                  <a:lnTo>
                    <a:pt x="228422" y="700307"/>
                  </a:lnTo>
                  <a:lnTo>
                    <a:pt x="228943" y="700090"/>
                  </a:lnTo>
                  <a:lnTo>
                    <a:pt x="229270" y="700044"/>
                  </a:lnTo>
                  <a:lnTo>
                    <a:pt x="229552" y="700112"/>
                  </a:lnTo>
                  <a:lnTo>
                    <a:pt x="229723" y="700242"/>
                  </a:lnTo>
                  <a:lnTo>
                    <a:pt x="229918" y="700569"/>
                  </a:lnTo>
                  <a:lnTo>
                    <a:pt x="229093" y="700634"/>
                  </a:lnTo>
                  <a:lnTo>
                    <a:pt x="228683" y="700699"/>
                  </a:lnTo>
                  <a:lnTo>
                    <a:pt x="228377" y="700851"/>
                  </a:lnTo>
                  <a:lnTo>
                    <a:pt x="228248" y="701110"/>
                  </a:lnTo>
                  <a:lnTo>
                    <a:pt x="228182" y="701372"/>
                  </a:lnTo>
                  <a:lnTo>
                    <a:pt x="228266" y="701677"/>
                  </a:lnTo>
                  <a:lnTo>
                    <a:pt x="228485" y="701875"/>
                  </a:lnTo>
                  <a:lnTo>
                    <a:pt x="228829" y="701962"/>
                  </a:lnTo>
                  <a:lnTo>
                    <a:pt x="229198" y="701898"/>
                  </a:lnTo>
                  <a:lnTo>
                    <a:pt x="229849" y="701658"/>
                  </a:lnTo>
                  <a:lnTo>
                    <a:pt x="230328" y="701509"/>
                  </a:lnTo>
                  <a:lnTo>
                    <a:pt x="230805" y="701311"/>
                  </a:lnTo>
                  <a:lnTo>
                    <a:pt x="231479" y="701098"/>
                  </a:lnTo>
                  <a:lnTo>
                    <a:pt x="232130" y="700859"/>
                  </a:lnTo>
                  <a:lnTo>
                    <a:pt x="232954" y="700687"/>
                  </a:lnTo>
                  <a:lnTo>
                    <a:pt x="233518" y="700516"/>
                  </a:lnTo>
                  <a:lnTo>
                    <a:pt x="234084" y="700364"/>
                  </a:lnTo>
                  <a:lnTo>
                    <a:pt x="234648" y="700059"/>
                  </a:lnTo>
                  <a:lnTo>
                    <a:pt x="235364" y="699800"/>
                  </a:lnTo>
                  <a:lnTo>
                    <a:pt x="236188" y="699431"/>
                  </a:lnTo>
                  <a:lnTo>
                    <a:pt x="236734" y="699149"/>
                  </a:lnTo>
                  <a:lnTo>
                    <a:pt x="237493" y="698824"/>
                  </a:lnTo>
                  <a:lnTo>
                    <a:pt x="238338" y="698586"/>
                  </a:lnTo>
                  <a:lnTo>
                    <a:pt x="238838" y="698415"/>
                  </a:lnTo>
                  <a:lnTo>
                    <a:pt x="239381" y="698133"/>
                  </a:lnTo>
                  <a:lnTo>
                    <a:pt x="240598" y="697634"/>
                  </a:lnTo>
                  <a:lnTo>
                    <a:pt x="241314" y="697223"/>
                  </a:lnTo>
                  <a:lnTo>
                    <a:pt x="242205" y="696744"/>
                  </a:lnTo>
                  <a:lnTo>
                    <a:pt x="242660" y="696397"/>
                  </a:lnTo>
                  <a:lnTo>
                    <a:pt x="243074" y="696161"/>
                  </a:lnTo>
                  <a:lnTo>
                    <a:pt x="243487" y="695857"/>
                  </a:lnTo>
                  <a:lnTo>
                    <a:pt x="244030" y="695510"/>
                  </a:lnTo>
                  <a:lnTo>
                    <a:pt x="244812" y="694989"/>
                  </a:lnTo>
                  <a:lnTo>
                    <a:pt x="245331" y="694749"/>
                  </a:lnTo>
                  <a:lnTo>
                    <a:pt x="245810" y="694597"/>
                  </a:lnTo>
                  <a:lnTo>
                    <a:pt x="246308" y="694467"/>
                  </a:lnTo>
                  <a:lnTo>
                    <a:pt x="246830" y="694406"/>
                  </a:lnTo>
                  <a:lnTo>
                    <a:pt x="247330" y="694384"/>
                  </a:lnTo>
                  <a:lnTo>
                    <a:pt x="247849" y="694494"/>
                  </a:lnTo>
                  <a:lnTo>
                    <a:pt x="248433" y="694581"/>
                  </a:lnTo>
                  <a:lnTo>
                    <a:pt x="249063" y="694650"/>
                  </a:lnTo>
                  <a:lnTo>
                    <a:pt x="249779" y="694696"/>
                  </a:lnTo>
                  <a:lnTo>
                    <a:pt x="250388" y="694543"/>
                  </a:lnTo>
                  <a:lnTo>
                    <a:pt x="250822" y="694262"/>
                  </a:lnTo>
                  <a:lnTo>
                    <a:pt x="251626" y="693851"/>
                  </a:lnTo>
                  <a:lnTo>
                    <a:pt x="252579" y="693241"/>
                  </a:lnTo>
                  <a:lnTo>
                    <a:pt x="253100" y="692872"/>
                  </a:lnTo>
                  <a:lnTo>
                    <a:pt x="253493" y="692614"/>
                  </a:lnTo>
                  <a:lnTo>
                    <a:pt x="255187" y="691658"/>
                  </a:lnTo>
                  <a:lnTo>
                    <a:pt x="255687" y="691487"/>
                  </a:lnTo>
                  <a:lnTo>
                    <a:pt x="256119" y="691357"/>
                  </a:lnTo>
                  <a:lnTo>
                    <a:pt x="256856" y="691228"/>
                  </a:lnTo>
                  <a:lnTo>
                    <a:pt x="257835" y="690945"/>
                  </a:lnTo>
                  <a:lnTo>
                    <a:pt x="258355" y="690706"/>
                  </a:lnTo>
                  <a:lnTo>
                    <a:pt x="258877" y="690512"/>
                  </a:lnTo>
                  <a:lnTo>
                    <a:pt x="259353" y="690295"/>
                  </a:lnTo>
                  <a:lnTo>
                    <a:pt x="259875" y="689991"/>
                  </a:lnTo>
                  <a:lnTo>
                    <a:pt x="260397" y="689709"/>
                  </a:lnTo>
                  <a:lnTo>
                    <a:pt x="260831" y="689427"/>
                  </a:lnTo>
                  <a:lnTo>
                    <a:pt x="261308" y="689169"/>
                  </a:lnTo>
                  <a:lnTo>
                    <a:pt x="261700" y="689016"/>
                  </a:lnTo>
                  <a:lnTo>
                    <a:pt x="262111" y="688777"/>
                  </a:lnTo>
                  <a:lnTo>
                    <a:pt x="262591" y="688605"/>
                  </a:lnTo>
                  <a:lnTo>
                    <a:pt x="263067" y="688365"/>
                  </a:lnTo>
                  <a:lnTo>
                    <a:pt x="263763" y="688148"/>
                  </a:lnTo>
                  <a:lnTo>
                    <a:pt x="264347" y="688023"/>
                  </a:lnTo>
                  <a:lnTo>
                    <a:pt x="264782" y="687958"/>
                  </a:lnTo>
                  <a:lnTo>
                    <a:pt x="265172" y="688023"/>
                  </a:lnTo>
                  <a:lnTo>
                    <a:pt x="265519" y="688068"/>
                  </a:lnTo>
                  <a:lnTo>
                    <a:pt x="266062" y="688110"/>
                  </a:lnTo>
                  <a:lnTo>
                    <a:pt x="266583" y="688049"/>
                  </a:lnTo>
                  <a:lnTo>
                    <a:pt x="267127" y="687919"/>
                  </a:lnTo>
                  <a:lnTo>
                    <a:pt x="268796" y="687486"/>
                  </a:lnTo>
                  <a:lnTo>
                    <a:pt x="269599" y="687140"/>
                  </a:lnTo>
                  <a:lnTo>
                    <a:pt x="270468" y="686729"/>
                  </a:lnTo>
                  <a:lnTo>
                    <a:pt x="271185" y="686253"/>
                  </a:lnTo>
                  <a:lnTo>
                    <a:pt x="271598" y="685861"/>
                  </a:lnTo>
                  <a:lnTo>
                    <a:pt x="272600" y="684883"/>
                  </a:lnTo>
                  <a:lnTo>
                    <a:pt x="272970" y="684490"/>
                  </a:lnTo>
                  <a:lnTo>
                    <a:pt x="273316" y="684011"/>
                  </a:lnTo>
                  <a:lnTo>
                    <a:pt x="273688" y="683360"/>
                  </a:lnTo>
                  <a:lnTo>
                    <a:pt x="273927" y="682858"/>
                  </a:lnTo>
                  <a:lnTo>
                    <a:pt x="274341" y="681944"/>
                  </a:lnTo>
                  <a:lnTo>
                    <a:pt x="274452" y="680833"/>
                  </a:lnTo>
                  <a:lnTo>
                    <a:pt x="274389" y="679942"/>
                  </a:lnTo>
                  <a:lnTo>
                    <a:pt x="274455" y="679398"/>
                  </a:lnTo>
                  <a:lnTo>
                    <a:pt x="274716" y="678983"/>
                  </a:lnTo>
                  <a:lnTo>
                    <a:pt x="274956" y="678655"/>
                  </a:lnTo>
                  <a:lnTo>
                    <a:pt x="275696" y="678005"/>
                  </a:lnTo>
                  <a:lnTo>
                    <a:pt x="275957" y="677613"/>
                  </a:lnTo>
                  <a:lnTo>
                    <a:pt x="276197" y="677114"/>
                  </a:lnTo>
                  <a:lnTo>
                    <a:pt x="276457" y="676611"/>
                  </a:lnTo>
                  <a:lnTo>
                    <a:pt x="276739" y="676288"/>
                  </a:lnTo>
                  <a:lnTo>
                    <a:pt x="277459" y="675177"/>
                  </a:lnTo>
                  <a:lnTo>
                    <a:pt x="277764" y="674762"/>
                  </a:lnTo>
                  <a:lnTo>
                    <a:pt x="278133" y="674351"/>
                  </a:lnTo>
                  <a:lnTo>
                    <a:pt x="278634" y="673959"/>
                  </a:lnTo>
                  <a:lnTo>
                    <a:pt x="279044" y="673612"/>
                  </a:lnTo>
                  <a:lnTo>
                    <a:pt x="279653" y="673155"/>
                  </a:lnTo>
                  <a:lnTo>
                    <a:pt x="280327" y="672702"/>
                  </a:lnTo>
                  <a:lnTo>
                    <a:pt x="280783" y="672310"/>
                  </a:lnTo>
                  <a:lnTo>
                    <a:pt x="281262" y="671896"/>
                  </a:lnTo>
                  <a:lnTo>
                    <a:pt x="281697" y="671484"/>
                  </a:lnTo>
                  <a:lnTo>
                    <a:pt x="282111" y="671115"/>
                  </a:lnTo>
                  <a:lnTo>
                    <a:pt x="282587" y="670746"/>
                  </a:lnTo>
                  <a:lnTo>
                    <a:pt x="282914" y="670419"/>
                  </a:lnTo>
                  <a:lnTo>
                    <a:pt x="283370" y="670072"/>
                  </a:lnTo>
                  <a:lnTo>
                    <a:pt x="283783" y="669593"/>
                  </a:lnTo>
                  <a:lnTo>
                    <a:pt x="284173" y="669182"/>
                  </a:lnTo>
                  <a:lnTo>
                    <a:pt x="285609" y="668006"/>
                  </a:lnTo>
                  <a:lnTo>
                    <a:pt x="285717" y="667614"/>
                  </a:lnTo>
                  <a:lnTo>
                    <a:pt x="285633" y="667420"/>
                  </a:lnTo>
                  <a:lnTo>
                    <a:pt x="285393" y="667397"/>
                  </a:lnTo>
                  <a:lnTo>
                    <a:pt x="285045" y="667397"/>
                  </a:lnTo>
                  <a:lnTo>
                    <a:pt x="284722" y="667591"/>
                  </a:lnTo>
                  <a:lnTo>
                    <a:pt x="284243" y="667784"/>
                  </a:lnTo>
                  <a:lnTo>
                    <a:pt x="283786" y="668002"/>
                  </a:lnTo>
                  <a:lnTo>
                    <a:pt x="283202" y="668219"/>
                  </a:lnTo>
                  <a:lnTo>
                    <a:pt x="282659" y="668459"/>
                  </a:lnTo>
                  <a:lnTo>
                    <a:pt x="282030" y="668763"/>
                  </a:lnTo>
                  <a:lnTo>
                    <a:pt x="281571" y="669087"/>
                  </a:lnTo>
                  <a:lnTo>
                    <a:pt x="281115" y="669631"/>
                  </a:lnTo>
                  <a:lnTo>
                    <a:pt x="280507" y="670152"/>
                  </a:lnTo>
                  <a:lnTo>
                    <a:pt x="279964" y="670586"/>
                  </a:lnTo>
                  <a:lnTo>
                    <a:pt x="279551" y="670955"/>
                  </a:lnTo>
                  <a:lnTo>
                    <a:pt x="279245" y="671435"/>
                  </a:lnTo>
                  <a:lnTo>
                    <a:pt x="278876" y="671892"/>
                  </a:lnTo>
                  <a:lnTo>
                    <a:pt x="278397" y="672455"/>
                  </a:lnTo>
                  <a:lnTo>
                    <a:pt x="277962" y="673022"/>
                  </a:lnTo>
                  <a:lnTo>
                    <a:pt x="277483" y="673806"/>
                  </a:lnTo>
                  <a:lnTo>
                    <a:pt x="276874" y="674415"/>
                  </a:lnTo>
                  <a:lnTo>
                    <a:pt x="276050" y="675371"/>
                  </a:lnTo>
                  <a:lnTo>
                    <a:pt x="275636" y="675915"/>
                  </a:lnTo>
                  <a:lnTo>
                    <a:pt x="275285" y="676414"/>
                  </a:lnTo>
                  <a:lnTo>
                    <a:pt x="274027" y="677871"/>
                  </a:lnTo>
                  <a:lnTo>
                    <a:pt x="273526" y="678241"/>
                  </a:lnTo>
                  <a:lnTo>
                    <a:pt x="273025" y="678370"/>
                  </a:lnTo>
                  <a:lnTo>
                    <a:pt x="272180" y="678431"/>
                  </a:lnTo>
                  <a:lnTo>
                    <a:pt x="271290" y="678472"/>
                  </a:lnTo>
                  <a:lnTo>
                    <a:pt x="270249" y="678492"/>
                  </a:lnTo>
                  <a:lnTo>
                    <a:pt x="269599" y="678427"/>
                  </a:lnTo>
                  <a:lnTo>
                    <a:pt x="269077" y="678511"/>
                  </a:lnTo>
                  <a:lnTo>
                    <a:pt x="268667" y="678621"/>
                  </a:lnTo>
                  <a:lnTo>
                    <a:pt x="268298" y="678838"/>
                  </a:lnTo>
                  <a:lnTo>
                    <a:pt x="268013" y="679097"/>
                  </a:lnTo>
                  <a:lnTo>
                    <a:pt x="268253" y="679337"/>
                  </a:lnTo>
                  <a:lnTo>
                    <a:pt x="268622" y="679447"/>
                  </a:lnTo>
                  <a:lnTo>
                    <a:pt x="269032" y="679599"/>
                  </a:lnTo>
                  <a:lnTo>
                    <a:pt x="269467" y="679691"/>
                  </a:lnTo>
                  <a:lnTo>
                    <a:pt x="269791" y="679778"/>
                  </a:lnTo>
                  <a:lnTo>
                    <a:pt x="270225" y="679626"/>
                  </a:lnTo>
                  <a:lnTo>
                    <a:pt x="270528" y="679584"/>
                  </a:lnTo>
                  <a:lnTo>
                    <a:pt x="270963" y="679759"/>
                  </a:lnTo>
                  <a:lnTo>
                    <a:pt x="271265" y="679801"/>
                  </a:lnTo>
                  <a:lnTo>
                    <a:pt x="271721" y="679847"/>
                  </a:lnTo>
                  <a:lnTo>
                    <a:pt x="272024" y="679676"/>
                  </a:lnTo>
                  <a:lnTo>
                    <a:pt x="272459" y="679500"/>
                  </a:lnTo>
                  <a:lnTo>
                    <a:pt x="272677" y="679588"/>
                  </a:lnTo>
                  <a:lnTo>
                    <a:pt x="272632" y="679870"/>
                  </a:lnTo>
                  <a:lnTo>
                    <a:pt x="272438" y="680132"/>
                  </a:lnTo>
                  <a:lnTo>
                    <a:pt x="272111" y="680284"/>
                  </a:lnTo>
                  <a:lnTo>
                    <a:pt x="271721" y="680372"/>
                  </a:lnTo>
                  <a:lnTo>
                    <a:pt x="271221" y="680521"/>
                  </a:lnTo>
                  <a:lnTo>
                    <a:pt x="270939" y="680650"/>
                  </a:lnTo>
                  <a:lnTo>
                    <a:pt x="270720" y="680867"/>
                  </a:lnTo>
                  <a:lnTo>
                    <a:pt x="270288" y="680954"/>
                  </a:lnTo>
                  <a:lnTo>
                    <a:pt x="269812" y="680909"/>
                  </a:lnTo>
                  <a:lnTo>
                    <a:pt x="269443" y="680757"/>
                  </a:lnTo>
                  <a:lnTo>
                    <a:pt x="269008" y="680517"/>
                  </a:lnTo>
                  <a:lnTo>
                    <a:pt x="268487" y="680448"/>
                  </a:lnTo>
                  <a:lnTo>
                    <a:pt x="267642" y="680467"/>
                  </a:lnTo>
                  <a:lnTo>
                    <a:pt x="266667" y="680509"/>
                  </a:lnTo>
                  <a:lnTo>
                    <a:pt x="265711" y="680616"/>
                  </a:lnTo>
                  <a:lnTo>
                    <a:pt x="264455" y="680787"/>
                  </a:lnTo>
                  <a:lnTo>
                    <a:pt x="263391" y="680916"/>
                  </a:lnTo>
                  <a:lnTo>
                    <a:pt x="262414" y="681088"/>
                  </a:lnTo>
                  <a:lnTo>
                    <a:pt x="260331" y="681495"/>
                  </a:lnTo>
                  <a:lnTo>
                    <a:pt x="259246" y="681734"/>
                  </a:lnTo>
                  <a:lnTo>
                    <a:pt x="258118" y="682013"/>
                  </a:lnTo>
                  <a:lnTo>
                    <a:pt x="257315" y="682253"/>
                  </a:lnTo>
                  <a:lnTo>
                    <a:pt x="256383" y="682489"/>
                  </a:lnTo>
                  <a:lnTo>
                    <a:pt x="254473" y="682900"/>
                  </a:lnTo>
                  <a:lnTo>
                    <a:pt x="253538" y="683071"/>
                  </a:lnTo>
                  <a:lnTo>
                    <a:pt x="252108" y="683086"/>
                  </a:lnTo>
                  <a:lnTo>
                    <a:pt x="250849" y="683193"/>
                  </a:lnTo>
                  <a:lnTo>
                    <a:pt x="249375" y="683257"/>
                  </a:lnTo>
                  <a:lnTo>
                    <a:pt x="246881" y="683444"/>
                  </a:lnTo>
                  <a:lnTo>
                    <a:pt x="245729" y="683509"/>
                  </a:lnTo>
                  <a:lnTo>
                    <a:pt x="244623" y="683592"/>
                  </a:lnTo>
                  <a:lnTo>
                    <a:pt x="243994" y="683699"/>
                  </a:lnTo>
                  <a:lnTo>
                    <a:pt x="242888" y="683783"/>
                  </a:lnTo>
                  <a:lnTo>
                    <a:pt x="241869" y="683977"/>
                  </a:lnTo>
                  <a:lnTo>
                    <a:pt x="240763" y="684106"/>
                  </a:lnTo>
                  <a:lnTo>
                    <a:pt x="239722" y="684209"/>
                  </a:lnTo>
                  <a:lnTo>
                    <a:pt x="238592" y="684361"/>
                  </a:lnTo>
                  <a:lnTo>
                    <a:pt x="237747" y="684487"/>
                  </a:lnTo>
                  <a:lnTo>
                    <a:pt x="236749" y="684662"/>
                  </a:lnTo>
                  <a:lnTo>
                    <a:pt x="235946" y="684704"/>
                  </a:lnTo>
                  <a:lnTo>
                    <a:pt x="235079" y="684657"/>
                  </a:lnTo>
                  <a:lnTo>
                    <a:pt x="234015" y="684719"/>
                  </a:lnTo>
                  <a:lnTo>
                    <a:pt x="232585" y="684738"/>
                  </a:lnTo>
                  <a:lnTo>
                    <a:pt x="231305" y="684776"/>
                  </a:lnTo>
                  <a:lnTo>
                    <a:pt x="230329" y="684840"/>
                  </a:lnTo>
                  <a:lnTo>
                    <a:pt x="229396" y="685012"/>
                  </a:lnTo>
                  <a:lnTo>
                    <a:pt x="228290" y="685119"/>
                  </a:lnTo>
                  <a:lnTo>
                    <a:pt x="227615" y="685226"/>
                  </a:lnTo>
                  <a:lnTo>
                    <a:pt x="226078" y="685568"/>
                  </a:lnTo>
                  <a:lnTo>
                    <a:pt x="225337" y="685720"/>
                  </a:lnTo>
                  <a:lnTo>
                    <a:pt x="224144" y="686002"/>
                  </a:lnTo>
                  <a:lnTo>
                    <a:pt x="223146" y="686280"/>
                  </a:lnTo>
                  <a:lnTo>
                    <a:pt x="222169" y="686626"/>
                  </a:lnTo>
                  <a:lnTo>
                    <a:pt x="221365" y="686929"/>
                  </a:lnTo>
                  <a:lnTo>
                    <a:pt x="219738" y="687710"/>
                  </a:lnTo>
                  <a:lnTo>
                    <a:pt x="219108" y="688080"/>
                  </a:lnTo>
                  <a:lnTo>
                    <a:pt x="218479" y="688491"/>
                  </a:lnTo>
                  <a:lnTo>
                    <a:pt x="217696" y="688925"/>
                  </a:lnTo>
                  <a:lnTo>
                    <a:pt x="217022" y="689359"/>
                  </a:lnTo>
                  <a:lnTo>
                    <a:pt x="216392" y="689816"/>
                  </a:lnTo>
                  <a:lnTo>
                    <a:pt x="215805" y="690098"/>
                  </a:lnTo>
                  <a:lnTo>
                    <a:pt x="215263" y="690509"/>
                  </a:lnTo>
                  <a:lnTo>
                    <a:pt x="214720" y="690878"/>
                  </a:lnTo>
                  <a:lnTo>
                    <a:pt x="214219" y="691377"/>
                  </a:lnTo>
                  <a:lnTo>
                    <a:pt x="213611" y="692007"/>
                  </a:lnTo>
                  <a:lnTo>
                    <a:pt x="213152" y="692593"/>
                  </a:lnTo>
                  <a:lnTo>
                    <a:pt x="212673" y="693291"/>
                  </a:lnTo>
                  <a:lnTo>
                    <a:pt x="212085" y="694030"/>
                  </a:lnTo>
                  <a:lnTo>
                    <a:pt x="211758" y="694749"/>
                  </a:lnTo>
                  <a:lnTo>
                    <a:pt x="211060" y="696337"/>
                  </a:lnTo>
                  <a:lnTo>
                    <a:pt x="210733" y="697010"/>
                  </a:lnTo>
                  <a:lnTo>
                    <a:pt x="210386" y="697794"/>
                  </a:lnTo>
                  <a:lnTo>
                    <a:pt x="210101" y="698514"/>
                  </a:lnTo>
                  <a:lnTo>
                    <a:pt x="209882" y="699298"/>
                  </a:lnTo>
                  <a:lnTo>
                    <a:pt x="209618" y="700147"/>
                  </a:lnTo>
                  <a:lnTo>
                    <a:pt x="209312" y="700775"/>
                  </a:lnTo>
                  <a:lnTo>
                    <a:pt x="209073" y="701647"/>
                  </a:lnTo>
                  <a:lnTo>
                    <a:pt x="208788" y="702735"/>
                  </a:lnTo>
                  <a:lnTo>
                    <a:pt x="208503" y="703390"/>
                  </a:lnTo>
                  <a:lnTo>
                    <a:pt x="208371" y="703912"/>
                  </a:lnTo>
                  <a:lnTo>
                    <a:pt x="208392" y="704346"/>
                  </a:lnTo>
                  <a:lnTo>
                    <a:pt x="208389" y="705153"/>
                  </a:lnTo>
                  <a:lnTo>
                    <a:pt x="208107" y="705847"/>
                  </a:lnTo>
                  <a:lnTo>
                    <a:pt x="207778" y="706679"/>
                  </a:lnTo>
                  <a:lnTo>
                    <a:pt x="207409" y="707459"/>
                  </a:lnTo>
                  <a:lnTo>
                    <a:pt x="207079" y="708441"/>
                  </a:lnTo>
                  <a:lnTo>
                    <a:pt x="206969" y="709618"/>
                  </a:lnTo>
                  <a:lnTo>
                    <a:pt x="206816" y="710269"/>
                  </a:lnTo>
                  <a:lnTo>
                    <a:pt x="206444" y="710794"/>
                  </a:lnTo>
                  <a:lnTo>
                    <a:pt x="206009" y="711445"/>
                  </a:lnTo>
                  <a:lnTo>
                    <a:pt x="205659" y="712334"/>
                  </a:lnTo>
                  <a:lnTo>
                    <a:pt x="205377" y="713032"/>
                  </a:lnTo>
                  <a:lnTo>
                    <a:pt x="205200" y="713622"/>
                  </a:lnTo>
                  <a:lnTo>
                    <a:pt x="204981" y="714490"/>
                  </a:lnTo>
                  <a:lnTo>
                    <a:pt x="204870" y="715320"/>
                  </a:lnTo>
                  <a:lnTo>
                    <a:pt x="204999" y="716017"/>
                  </a:lnTo>
                  <a:lnTo>
                    <a:pt x="205104" y="716672"/>
                  </a:lnTo>
                  <a:lnTo>
                    <a:pt x="205278" y="717281"/>
                  </a:lnTo>
                  <a:lnTo>
                    <a:pt x="205341" y="717654"/>
                  </a:lnTo>
                  <a:lnTo>
                    <a:pt x="205449" y="718305"/>
                  </a:lnTo>
                  <a:lnTo>
                    <a:pt x="205470" y="718895"/>
                  </a:lnTo>
                  <a:lnTo>
                    <a:pt x="205599" y="719245"/>
                  </a:lnTo>
                  <a:lnTo>
                    <a:pt x="205790" y="719614"/>
                  </a:lnTo>
                  <a:lnTo>
                    <a:pt x="205985" y="720227"/>
                  </a:lnTo>
                  <a:lnTo>
                    <a:pt x="206135" y="721011"/>
                  </a:lnTo>
                  <a:lnTo>
                    <a:pt x="206174" y="721883"/>
                  </a:lnTo>
                  <a:lnTo>
                    <a:pt x="206303" y="722275"/>
                  </a:lnTo>
                  <a:lnTo>
                    <a:pt x="206543" y="722515"/>
                  </a:lnTo>
                  <a:lnTo>
                    <a:pt x="206822" y="722976"/>
                  </a:lnTo>
                  <a:lnTo>
                    <a:pt x="207214" y="723387"/>
                  </a:lnTo>
                  <a:lnTo>
                    <a:pt x="207514" y="723847"/>
                  </a:lnTo>
                  <a:lnTo>
                    <a:pt x="208314" y="724765"/>
                  </a:lnTo>
                  <a:lnTo>
                    <a:pt x="209181" y="725701"/>
                  </a:lnTo>
                  <a:lnTo>
                    <a:pt x="209376" y="726139"/>
                  </a:lnTo>
                  <a:lnTo>
                    <a:pt x="209352" y="726489"/>
                  </a:lnTo>
                  <a:lnTo>
                    <a:pt x="209091" y="726836"/>
                  </a:lnTo>
                  <a:lnTo>
                    <a:pt x="208788" y="727011"/>
                  </a:lnTo>
                  <a:lnTo>
                    <a:pt x="208069" y="727293"/>
                  </a:lnTo>
                  <a:lnTo>
                    <a:pt x="207700" y="727704"/>
                  </a:lnTo>
                  <a:lnTo>
                    <a:pt x="207460" y="728096"/>
                  </a:lnTo>
                  <a:lnTo>
                    <a:pt x="207002" y="729249"/>
                  </a:lnTo>
                  <a:lnTo>
                    <a:pt x="206216" y="730574"/>
                  </a:lnTo>
                  <a:lnTo>
                    <a:pt x="205848" y="730947"/>
                  </a:lnTo>
                  <a:lnTo>
                    <a:pt x="205149" y="732097"/>
                  </a:lnTo>
                  <a:lnTo>
                    <a:pt x="204909" y="732841"/>
                  </a:lnTo>
                  <a:lnTo>
                    <a:pt x="204670" y="733753"/>
                  </a:lnTo>
                  <a:lnTo>
                    <a:pt x="204427" y="734495"/>
                  </a:lnTo>
                  <a:lnTo>
                    <a:pt x="204079" y="735386"/>
                  </a:lnTo>
                  <a:lnTo>
                    <a:pt x="203902" y="736083"/>
                  </a:lnTo>
                  <a:lnTo>
                    <a:pt x="203791" y="736738"/>
                  </a:lnTo>
                  <a:lnTo>
                    <a:pt x="203659" y="737370"/>
                  </a:lnTo>
                  <a:lnTo>
                    <a:pt x="203593" y="738219"/>
                  </a:lnTo>
                  <a:lnTo>
                    <a:pt x="203635" y="738938"/>
                  </a:lnTo>
                  <a:lnTo>
                    <a:pt x="203827" y="739658"/>
                  </a:lnTo>
                  <a:lnTo>
                    <a:pt x="203869" y="740419"/>
                  </a:lnTo>
                  <a:lnTo>
                    <a:pt x="203692" y="741900"/>
                  </a:lnTo>
                  <a:lnTo>
                    <a:pt x="204016" y="742467"/>
                  </a:lnTo>
                  <a:lnTo>
                    <a:pt x="204253" y="743035"/>
                  </a:lnTo>
                  <a:lnTo>
                    <a:pt x="204403" y="743800"/>
                  </a:lnTo>
                  <a:lnTo>
                    <a:pt x="204574" y="744474"/>
                  </a:lnTo>
                  <a:lnTo>
                    <a:pt x="204939" y="745087"/>
                  </a:lnTo>
                  <a:lnTo>
                    <a:pt x="205785" y="746069"/>
                  </a:lnTo>
                  <a:lnTo>
                    <a:pt x="206129" y="746746"/>
                  </a:lnTo>
                  <a:lnTo>
                    <a:pt x="206300" y="747291"/>
                  </a:lnTo>
                  <a:lnTo>
                    <a:pt x="206582" y="747771"/>
                  </a:lnTo>
                  <a:lnTo>
                    <a:pt x="206993" y="748056"/>
                  </a:lnTo>
                  <a:lnTo>
                    <a:pt x="207493" y="748231"/>
                  </a:lnTo>
                  <a:lnTo>
                    <a:pt x="207904" y="748342"/>
                  </a:lnTo>
                  <a:lnTo>
                    <a:pt x="208141" y="748604"/>
                  </a:lnTo>
                  <a:lnTo>
                    <a:pt x="208315" y="748821"/>
                  </a:lnTo>
                  <a:lnTo>
                    <a:pt x="208725" y="749651"/>
                  </a:lnTo>
                  <a:lnTo>
                    <a:pt x="208962" y="750044"/>
                  </a:lnTo>
                  <a:lnTo>
                    <a:pt x="209634" y="750588"/>
                  </a:lnTo>
                  <a:lnTo>
                    <a:pt x="209894" y="750721"/>
                  </a:lnTo>
                  <a:lnTo>
                    <a:pt x="210370" y="750833"/>
                  </a:lnTo>
                  <a:lnTo>
                    <a:pt x="210716" y="750984"/>
                  </a:lnTo>
                  <a:lnTo>
                    <a:pt x="211063" y="751422"/>
                  </a:lnTo>
                  <a:lnTo>
                    <a:pt x="211279" y="751357"/>
                  </a:lnTo>
                  <a:lnTo>
                    <a:pt x="211669" y="751292"/>
                  </a:lnTo>
                  <a:lnTo>
                    <a:pt x="212017" y="751361"/>
                  </a:lnTo>
                  <a:lnTo>
                    <a:pt x="212319" y="751315"/>
                  </a:lnTo>
                  <a:lnTo>
                    <a:pt x="212583" y="751098"/>
                  </a:lnTo>
                  <a:lnTo>
                    <a:pt x="212733" y="750881"/>
                  </a:lnTo>
                  <a:lnTo>
                    <a:pt x="213276" y="750797"/>
                  </a:lnTo>
                  <a:lnTo>
                    <a:pt x="213731" y="750599"/>
                  </a:lnTo>
                  <a:lnTo>
                    <a:pt x="214124" y="750363"/>
                  </a:lnTo>
                  <a:lnTo>
                    <a:pt x="214298" y="750059"/>
                  </a:lnTo>
                  <a:lnTo>
                    <a:pt x="214538" y="749514"/>
                  </a:lnTo>
                  <a:lnTo>
                    <a:pt x="214669" y="749099"/>
                  </a:lnTo>
                  <a:lnTo>
                    <a:pt x="214867" y="748578"/>
                  </a:lnTo>
                  <a:lnTo>
                    <a:pt x="214888" y="748163"/>
                  </a:lnTo>
                  <a:lnTo>
                    <a:pt x="214933" y="747683"/>
                  </a:lnTo>
                  <a:lnTo>
                    <a:pt x="214936" y="747184"/>
                  </a:lnTo>
                  <a:lnTo>
                    <a:pt x="214915" y="746552"/>
                  </a:lnTo>
                  <a:lnTo>
                    <a:pt x="214831" y="745962"/>
                  </a:lnTo>
                  <a:lnTo>
                    <a:pt x="214852" y="745528"/>
                  </a:lnTo>
                  <a:lnTo>
                    <a:pt x="214918" y="745113"/>
                  </a:lnTo>
                  <a:lnTo>
                    <a:pt x="215029" y="744831"/>
                  </a:lnTo>
                  <a:lnTo>
                    <a:pt x="215182" y="744504"/>
                  </a:lnTo>
                  <a:lnTo>
                    <a:pt x="215464" y="744047"/>
                  </a:lnTo>
                  <a:lnTo>
                    <a:pt x="215683" y="743609"/>
                  </a:lnTo>
                  <a:lnTo>
                    <a:pt x="215922" y="743286"/>
                  </a:lnTo>
                  <a:lnTo>
                    <a:pt x="216270" y="742852"/>
                  </a:lnTo>
                  <a:lnTo>
                    <a:pt x="216750" y="742349"/>
                  </a:lnTo>
                  <a:lnTo>
                    <a:pt x="217052" y="741980"/>
                  </a:lnTo>
                  <a:lnTo>
                    <a:pt x="217250" y="741546"/>
                  </a:lnTo>
                  <a:lnTo>
                    <a:pt x="217337" y="741131"/>
                  </a:lnTo>
                  <a:lnTo>
                    <a:pt x="217448" y="740240"/>
                  </a:lnTo>
                  <a:lnTo>
                    <a:pt x="217517" y="738908"/>
                  </a:lnTo>
                  <a:lnTo>
                    <a:pt x="217694" y="738036"/>
                  </a:lnTo>
                  <a:lnTo>
                    <a:pt x="217694" y="737427"/>
                  </a:lnTo>
                  <a:lnTo>
                    <a:pt x="217871" y="736250"/>
                  </a:lnTo>
                  <a:lnTo>
                    <a:pt x="217961" y="735771"/>
                  </a:lnTo>
                  <a:lnTo>
                    <a:pt x="218287" y="734640"/>
                  </a:lnTo>
                  <a:lnTo>
                    <a:pt x="218269" y="733985"/>
                  </a:lnTo>
                  <a:lnTo>
                    <a:pt x="218269" y="733528"/>
                  </a:lnTo>
                  <a:lnTo>
                    <a:pt x="218293" y="733030"/>
                  </a:lnTo>
                  <a:lnTo>
                    <a:pt x="218404" y="731591"/>
                  </a:lnTo>
                  <a:lnTo>
                    <a:pt x="218536" y="730913"/>
                  </a:lnTo>
                  <a:lnTo>
                    <a:pt x="218605" y="730239"/>
                  </a:lnTo>
                  <a:lnTo>
                    <a:pt x="218803" y="729108"/>
                  </a:lnTo>
                  <a:lnTo>
                    <a:pt x="219088" y="727190"/>
                  </a:lnTo>
                  <a:lnTo>
                    <a:pt x="219243" y="726405"/>
                  </a:lnTo>
                  <a:lnTo>
                    <a:pt x="219399" y="724380"/>
                  </a:lnTo>
                  <a:lnTo>
                    <a:pt x="219600" y="722701"/>
                  </a:lnTo>
                  <a:lnTo>
                    <a:pt x="219798" y="722070"/>
                  </a:lnTo>
                  <a:lnTo>
                    <a:pt x="220191" y="720657"/>
                  </a:lnTo>
                  <a:lnTo>
                    <a:pt x="220215" y="720132"/>
                  </a:lnTo>
                  <a:lnTo>
                    <a:pt x="220065" y="719370"/>
                  </a:lnTo>
                  <a:lnTo>
                    <a:pt x="219915" y="718914"/>
                  </a:lnTo>
                  <a:lnTo>
                    <a:pt x="219678" y="718365"/>
                  </a:lnTo>
                  <a:lnTo>
                    <a:pt x="219462" y="717821"/>
                  </a:lnTo>
                  <a:lnTo>
                    <a:pt x="219246" y="717452"/>
                  </a:lnTo>
                  <a:lnTo>
                    <a:pt x="219246" y="717014"/>
                  </a:lnTo>
                  <a:lnTo>
                    <a:pt x="219333" y="716534"/>
                  </a:lnTo>
                  <a:lnTo>
                    <a:pt x="219228" y="715815"/>
                  </a:lnTo>
                  <a:lnTo>
                    <a:pt x="219099" y="715118"/>
                  </a:lnTo>
                  <a:lnTo>
                    <a:pt x="218518" y="713809"/>
                  </a:lnTo>
                  <a:lnTo>
                    <a:pt x="218152" y="713067"/>
                  </a:lnTo>
                  <a:lnTo>
                    <a:pt x="217957" y="712195"/>
                  </a:lnTo>
                  <a:lnTo>
                    <a:pt x="217571" y="711300"/>
                  </a:lnTo>
                  <a:lnTo>
                    <a:pt x="217226" y="710646"/>
                  </a:lnTo>
                  <a:lnTo>
                    <a:pt x="217205" y="710211"/>
                  </a:lnTo>
                  <a:lnTo>
                    <a:pt x="217487" y="710036"/>
                  </a:lnTo>
                  <a:lnTo>
                    <a:pt x="217789" y="710257"/>
                  </a:lnTo>
                  <a:lnTo>
                    <a:pt x="218092" y="710843"/>
                  </a:lnTo>
                  <a:lnTo>
                    <a:pt x="218395" y="711392"/>
                  </a:lnTo>
                  <a:lnTo>
                    <a:pt x="218674" y="711848"/>
                  </a:lnTo>
                  <a:lnTo>
                    <a:pt x="218956" y="712393"/>
                  </a:lnTo>
                  <a:lnTo>
                    <a:pt x="219234" y="712983"/>
                  </a:lnTo>
                  <a:lnTo>
                    <a:pt x="219774" y="714269"/>
                  </a:lnTo>
                  <a:lnTo>
                    <a:pt x="219990" y="714814"/>
                  </a:lnTo>
                  <a:lnTo>
                    <a:pt x="220355" y="716100"/>
                  </a:lnTo>
                  <a:lnTo>
                    <a:pt x="220439" y="716626"/>
                  </a:lnTo>
                  <a:lnTo>
                    <a:pt x="220613" y="717041"/>
                  </a:lnTo>
                  <a:lnTo>
                    <a:pt x="220871" y="717608"/>
                  </a:lnTo>
                  <a:lnTo>
                    <a:pt x="220958" y="718198"/>
                  </a:lnTo>
                  <a:lnTo>
                    <a:pt x="221216" y="718959"/>
                  </a:lnTo>
                  <a:lnTo>
                    <a:pt x="221321" y="719549"/>
                  </a:lnTo>
                  <a:lnTo>
                    <a:pt x="221210" y="720265"/>
                  </a:lnTo>
                  <a:lnTo>
                    <a:pt x="221123" y="720962"/>
                  </a:lnTo>
                  <a:lnTo>
                    <a:pt x="220946" y="721616"/>
                  </a:lnTo>
                  <a:lnTo>
                    <a:pt x="220772" y="722553"/>
                  </a:lnTo>
                  <a:lnTo>
                    <a:pt x="220661" y="723337"/>
                  </a:lnTo>
                  <a:lnTo>
                    <a:pt x="220595" y="723992"/>
                  </a:lnTo>
                  <a:lnTo>
                    <a:pt x="220419" y="724993"/>
                  </a:lnTo>
                  <a:lnTo>
                    <a:pt x="220263" y="726059"/>
                  </a:lnTo>
                  <a:lnTo>
                    <a:pt x="220152" y="727018"/>
                  </a:lnTo>
                  <a:lnTo>
                    <a:pt x="220107" y="727978"/>
                  </a:lnTo>
                  <a:lnTo>
                    <a:pt x="219996" y="728762"/>
                  </a:lnTo>
                  <a:lnTo>
                    <a:pt x="219729" y="731374"/>
                  </a:lnTo>
                  <a:lnTo>
                    <a:pt x="219639" y="732333"/>
                  </a:lnTo>
                  <a:lnTo>
                    <a:pt x="219549" y="733094"/>
                  </a:lnTo>
                  <a:lnTo>
                    <a:pt x="219330" y="733749"/>
                  </a:lnTo>
                  <a:lnTo>
                    <a:pt x="219091" y="734206"/>
                  </a:lnTo>
                  <a:lnTo>
                    <a:pt x="218983" y="734815"/>
                  </a:lnTo>
                  <a:lnTo>
                    <a:pt x="218827" y="735557"/>
                  </a:lnTo>
                  <a:lnTo>
                    <a:pt x="218869" y="736167"/>
                  </a:lnTo>
                  <a:lnTo>
                    <a:pt x="218845" y="736928"/>
                  </a:lnTo>
                  <a:lnTo>
                    <a:pt x="218755" y="738477"/>
                  </a:lnTo>
                  <a:lnTo>
                    <a:pt x="218623" y="739239"/>
                  </a:lnTo>
                  <a:lnTo>
                    <a:pt x="218425" y="739806"/>
                  </a:lnTo>
                  <a:lnTo>
                    <a:pt x="218446" y="740613"/>
                  </a:lnTo>
                  <a:lnTo>
                    <a:pt x="218248" y="741177"/>
                  </a:lnTo>
                  <a:lnTo>
                    <a:pt x="218095" y="741919"/>
                  </a:lnTo>
                  <a:lnTo>
                    <a:pt x="217853" y="742700"/>
                  </a:lnTo>
                  <a:lnTo>
                    <a:pt x="217700" y="743377"/>
                  </a:lnTo>
                  <a:lnTo>
                    <a:pt x="217526" y="743792"/>
                  </a:lnTo>
                  <a:lnTo>
                    <a:pt x="217373" y="744466"/>
                  </a:lnTo>
                  <a:lnTo>
                    <a:pt x="217328" y="744725"/>
                  </a:lnTo>
                  <a:lnTo>
                    <a:pt x="217196" y="745269"/>
                  </a:lnTo>
                  <a:lnTo>
                    <a:pt x="217151" y="745817"/>
                  </a:lnTo>
                  <a:lnTo>
                    <a:pt x="216974" y="746708"/>
                  </a:lnTo>
                  <a:lnTo>
                    <a:pt x="216600" y="748997"/>
                  </a:lnTo>
                  <a:lnTo>
                    <a:pt x="216423" y="750588"/>
                  </a:lnTo>
                  <a:lnTo>
                    <a:pt x="216420" y="751087"/>
                  </a:lnTo>
                  <a:lnTo>
                    <a:pt x="216399" y="751612"/>
                  </a:lnTo>
                  <a:lnTo>
                    <a:pt x="216288" y="752023"/>
                  </a:lnTo>
                  <a:lnTo>
                    <a:pt x="216111" y="752941"/>
                  </a:lnTo>
                  <a:lnTo>
                    <a:pt x="215674" y="754745"/>
                  </a:lnTo>
                  <a:lnTo>
                    <a:pt x="215500" y="755400"/>
                  </a:lnTo>
                  <a:lnTo>
                    <a:pt x="215302" y="756009"/>
                  </a:lnTo>
                  <a:lnTo>
                    <a:pt x="215212" y="756619"/>
                  </a:lnTo>
                  <a:lnTo>
                    <a:pt x="215104" y="757209"/>
                  </a:lnTo>
                  <a:lnTo>
                    <a:pt x="214993" y="757708"/>
                  </a:lnTo>
                  <a:lnTo>
                    <a:pt x="214882" y="758298"/>
                  </a:lnTo>
                  <a:lnTo>
                    <a:pt x="214775" y="758777"/>
                  </a:lnTo>
                  <a:lnTo>
                    <a:pt x="214577" y="759996"/>
                  </a:lnTo>
                  <a:lnTo>
                    <a:pt x="214661" y="760563"/>
                  </a:lnTo>
                  <a:lnTo>
                    <a:pt x="214745" y="761237"/>
                  </a:lnTo>
                  <a:lnTo>
                    <a:pt x="214745" y="761740"/>
                  </a:lnTo>
                  <a:lnTo>
                    <a:pt x="214700" y="762067"/>
                  </a:lnTo>
                  <a:lnTo>
                    <a:pt x="214592" y="762326"/>
                  </a:lnTo>
                  <a:lnTo>
                    <a:pt x="214373" y="762676"/>
                  </a:lnTo>
                  <a:lnTo>
                    <a:pt x="213893" y="762982"/>
                  </a:lnTo>
                  <a:lnTo>
                    <a:pt x="213396" y="763262"/>
                  </a:lnTo>
                  <a:lnTo>
                    <a:pt x="213024" y="763544"/>
                  </a:lnTo>
                  <a:lnTo>
                    <a:pt x="212742" y="763849"/>
                  </a:lnTo>
                  <a:lnTo>
                    <a:pt x="212502" y="764153"/>
                  </a:lnTo>
                  <a:lnTo>
                    <a:pt x="212457" y="764458"/>
                  </a:lnTo>
                  <a:lnTo>
                    <a:pt x="212523" y="764785"/>
                  </a:lnTo>
                  <a:lnTo>
                    <a:pt x="212520" y="765242"/>
                  </a:lnTo>
                  <a:lnTo>
                    <a:pt x="212454" y="765657"/>
                  </a:lnTo>
                  <a:lnTo>
                    <a:pt x="212434" y="766202"/>
                  </a:lnTo>
                  <a:lnTo>
                    <a:pt x="212343" y="767074"/>
                  </a:lnTo>
                  <a:lnTo>
                    <a:pt x="212080" y="768029"/>
                  </a:lnTo>
                  <a:lnTo>
                    <a:pt x="211993" y="768574"/>
                  </a:lnTo>
                  <a:lnTo>
                    <a:pt x="211816" y="769099"/>
                  </a:lnTo>
                  <a:lnTo>
                    <a:pt x="211750" y="769663"/>
                  </a:lnTo>
                  <a:lnTo>
                    <a:pt x="211597" y="770276"/>
                  </a:lnTo>
                  <a:lnTo>
                    <a:pt x="211205" y="771494"/>
                  </a:lnTo>
                  <a:lnTo>
                    <a:pt x="210845" y="772218"/>
                  </a:lnTo>
                  <a:lnTo>
                    <a:pt x="210656" y="772454"/>
                  </a:lnTo>
                  <a:lnTo>
                    <a:pt x="210224" y="772732"/>
                  </a:lnTo>
                  <a:lnTo>
                    <a:pt x="209964" y="772972"/>
                  </a:lnTo>
                  <a:lnTo>
                    <a:pt x="209853" y="773276"/>
                  </a:lnTo>
                  <a:lnTo>
                    <a:pt x="209721" y="773756"/>
                  </a:lnTo>
                  <a:lnTo>
                    <a:pt x="209613" y="774277"/>
                  </a:lnTo>
                  <a:lnTo>
                    <a:pt x="209394" y="775020"/>
                  </a:lnTo>
                  <a:lnTo>
                    <a:pt x="209151" y="776021"/>
                  </a:lnTo>
                  <a:lnTo>
                    <a:pt x="208977" y="776653"/>
                  </a:lnTo>
                  <a:lnTo>
                    <a:pt x="208866" y="777305"/>
                  </a:lnTo>
                  <a:lnTo>
                    <a:pt x="208714" y="778047"/>
                  </a:lnTo>
                  <a:lnTo>
                    <a:pt x="208690" y="778569"/>
                  </a:lnTo>
                  <a:lnTo>
                    <a:pt x="208881" y="779048"/>
                  </a:lnTo>
                  <a:lnTo>
                    <a:pt x="209055" y="779551"/>
                  </a:lnTo>
                  <a:lnTo>
                    <a:pt x="209271" y="779791"/>
                  </a:lnTo>
                  <a:lnTo>
                    <a:pt x="209487" y="780099"/>
                  </a:lnTo>
                  <a:lnTo>
                    <a:pt x="209790" y="780491"/>
                  </a:lnTo>
                  <a:lnTo>
                    <a:pt x="209940" y="781036"/>
                  </a:lnTo>
                  <a:lnTo>
                    <a:pt x="210006" y="781580"/>
                  </a:lnTo>
                  <a:lnTo>
                    <a:pt x="209742" y="782018"/>
                  </a:lnTo>
                  <a:lnTo>
                    <a:pt x="209154" y="782734"/>
                  </a:lnTo>
                  <a:lnTo>
                    <a:pt x="209022" y="782997"/>
                  </a:lnTo>
                  <a:lnTo>
                    <a:pt x="208807" y="783191"/>
                  </a:lnTo>
                  <a:lnTo>
                    <a:pt x="207656" y="783667"/>
                  </a:lnTo>
                  <a:lnTo>
                    <a:pt x="206720" y="783926"/>
                  </a:lnTo>
                  <a:lnTo>
                    <a:pt x="206157" y="784208"/>
                  </a:lnTo>
                  <a:lnTo>
                    <a:pt x="205809" y="784600"/>
                  </a:lnTo>
                  <a:lnTo>
                    <a:pt x="205524" y="785144"/>
                  </a:lnTo>
                  <a:lnTo>
                    <a:pt x="205284" y="785754"/>
                  </a:lnTo>
                  <a:lnTo>
                    <a:pt x="205045" y="786188"/>
                  </a:lnTo>
                  <a:lnTo>
                    <a:pt x="204541" y="787494"/>
                  </a:lnTo>
                  <a:lnTo>
                    <a:pt x="204433" y="787951"/>
                  </a:lnTo>
                  <a:lnTo>
                    <a:pt x="204409" y="788366"/>
                  </a:lnTo>
                  <a:lnTo>
                    <a:pt x="204409" y="788735"/>
                  </a:lnTo>
                  <a:lnTo>
                    <a:pt x="204319" y="789108"/>
                  </a:lnTo>
                  <a:lnTo>
                    <a:pt x="204298" y="789630"/>
                  </a:lnTo>
                  <a:lnTo>
                    <a:pt x="204145" y="790262"/>
                  </a:lnTo>
                  <a:lnTo>
                    <a:pt x="203927" y="790848"/>
                  </a:lnTo>
                  <a:lnTo>
                    <a:pt x="203750" y="791283"/>
                  </a:lnTo>
                  <a:lnTo>
                    <a:pt x="203204" y="792916"/>
                  </a:lnTo>
                  <a:lnTo>
                    <a:pt x="203072" y="793442"/>
                  </a:lnTo>
                  <a:lnTo>
                    <a:pt x="202962" y="794005"/>
                  </a:lnTo>
                  <a:lnTo>
                    <a:pt x="202764" y="795227"/>
                  </a:lnTo>
                  <a:lnTo>
                    <a:pt x="202587" y="795901"/>
                  </a:lnTo>
                  <a:lnTo>
                    <a:pt x="202521" y="796686"/>
                  </a:lnTo>
                  <a:lnTo>
                    <a:pt x="202368" y="797428"/>
                  </a:lnTo>
                  <a:lnTo>
                    <a:pt x="202212" y="798232"/>
                  </a:lnTo>
                  <a:lnTo>
                    <a:pt x="202254" y="798951"/>
                  </a:lnTo>
                  <a:lnTo>
                    <a:pt x="202254" y="799648"/>
                  </a:lnTo>
                  <a:lnTo>
                    <a:pt x="202230" y="800151"/>
                  </a:lnTo>
                  <a:lnTo>
                    <a:pt x="201922" y="801153"/>
                  </a:lnTo>
                  <a:lnTo>
                    <a:pt x="201748" y="801632"/>
                  </a:lnTo>
                  <a:lnTo>
                    <a:pt x="201616" y="802112"/>
                  </a:lnTo>
                  <a:lnTo>
                    <a:pt x="201508" y="802611"/>
                  </a:lnTo>
                  <a:lnTo>
                    <a:pt x="201526" y="803201"/>
                  </a:lnTo>
                  <a:lnTo>
                    <a:pt x="201481" y="803898"/>
                  </a:lnTo>
                  <a:lnTo>
                    <a:pt x="201544" y="804572"/>
                  </a:lnTo>
                  <a:lnTo>
                    <a:pt x="201628" y="805730"/>
                  </a:lnTo>
                  <a:lnTo>
                    <a:pt x="201583" y="806556"/>
                  </a:lnTo>
                  <a:lnTo>
                    <a:pt x="201451" y="807234"/>
                  </a:lnTo>
                  <a:lnTo>
                    <a:pt x="201361" y="807995"/>
                  </a:lnTo>
                  <a:lnTo>
                    <a:pt x="201340" y="808605"/>
                  </a:lnTo>
                  <a:lnTo>
                    <a:pt x="201271" y="809389"/>
                  </a:lnTo>
                  <a:lnTo>
                    <a:pt x="201159" y="810068"/>
                  </a:lnTo>
                  <a:lnTo>
                    <a:pt x="201136" y="810695"/>
                  </a:lnTo>
                  <a:lnTo>
                    <a:pt x="201136" y="811373"/>
                  </a:lnTo>
                  <a:lnTo>
                    <a:pt x="201220" y="812222"/>
                  </a:lnTo>
                  <a:lnTo>
                    <a:pt x="201175" y="812660"/>
                  </a:lnTo>
                  <a:lnTo>
                    <a:pt x="201475" y="813574"/>
                  </a:lnTo>
                  <a:lnTo>
                    <a:pt x="201583" y="814100"/>
                  </a:lnTo>
                  <a:lnTo>
                    <a:pt x="201712" y="814644"/>
                  </a:lnTo>
                  <a:lnTo>
                    <a:pt x="201907" y="815189"/>
                  </a:lnTo>
                  <a:lnTo>
                    <a:pt x="201970" y="815669"/>
                  </a:lnTo>
                  <a:lnTo>
                    <a:pt x="202099" y="816194"/>
                  </a:lnTo>
                  <a:lnTo>
                    <a:pt x="202227" y="816651"/>
                  </a:lnTo>
                  <a:lnTo>
                    <a:pt x="202224" y="817241"/>
                  </a:lnTo>
                  <a:lnTo>
                    <a:pt x="202203" y="817611"/>
                  </a:lnTo>
                  <a:lnTo>
                    <a:pt x="202093" y="818045"/>
                  </a:lnTo>
                  <a:lnTo>
                    <a:pt x="202006" y="818525"/>
                  </a:lnTo>
                  <a:lnTo>
                    <a:pt x="201940" y="818982"/>
                  </a:lnTo>
                  <a:lnTo>
                    <a:pt x="201916" y="819397"/>
                  </a:lnTo>
                  <a:lnTo>
                    <a:pt x="201913" y="820071"/>
                  </a:lnTo>
                  <a:lnTo>
                    <a:pt x="201979" y="820707"/>
                  </a:lnTo>
                  <a:lnTo>
                    <a:pt x="202018" y="821316"/>
                  </a:lnTo>
                  <a:lnTo>
                    <a:pt x="202083" y="821925"/>
                  </a:lnTo>
                  <a:lnTo>
                    <a:pt x="202060" y="822470"/>
                  </a:lnTo>
                  <a:lnTo>
                    <a:pt x="202102" y="823037"/>
                  </a:lnTo>
                  <a:lnTo>
                    <a:pt x="202143" y="823342"/>
                  </a:lnTo>
                  <a:lnTo>
                    <a:pt x="202099" y="824020"/>
                  </a:lnTo>
                  <a:lnTo>
                    <a:pt x="202009" y="824629"/>
                  </a:lnTo>
                  <a:lnTo>
                    <a:pt x="201964" y="825280"/>
                  </a:lnTo>
                  <a:lnTo>
                    <a:pt x="201856" y="825806"/>
                  </a:lnTo>
                  <a:lnTo>
                    <a:pt x="201766" y="826111"/>
                  </a:lnTo>
                  <a:lnTo>
                    <a:pt x="201724" y="826438"/>
                  </a:lnTo>
                  <a:lnTo>
                    <a:pt x="201658" y="826678"/>
                  </a:lnTo>
                  <a:lnTo>
                    <a:pt x="201547" y="827306"/>
                  </a:lnTo>
                  <a:lnTo>
                    <a:pt x="201523" y="827786"/>
                  </a:lnTo>
                  <a:lnTo>
                    <a:pt x="201544" y="828266"/>
                  </a:lnTo>
                  <a:lnTo>
                    <a:pt x="201520" y="828833"/>
                  </a:lnTo>
                  <a:lnTo>
                    <a:pt x="201517" y="829946"/>
                  </a:lnTo>
                  <a:lnTo>
                    <a:pt x="201559" y="830555"/>
                  </a:lnTo>
                  <a:lnTo>
                    <a:pt x="201472" y="831058"/>
                  </a:lnTo>
                  <a:lnTo>
                    <a:pt x="201535" y="832059"/>
                  </a:lnTo>
                  <a:lnTo>
                    <a:pt x="201598" y="832604"/>
                  </a:lnTo>
                  <a:lnTo>
                    <a:pt x="201661" y="833000"/>
                  </a:lnTo>
                  <a:lnTo>
                    <a:pt x="201898" y="833411"/>
                  </a:lnTo>
                  <a:lnTo>
                    <a:pt x="202072" y="833849"/>
                  </a:lnTo>
                  <a:lnTo>
                    <a:pt x="202114" y="834154"/>
                  </a:lnTo>
                  <a:lnTo>
                    <a:pt x="202093" y="834417"/>
                  </a:lnTo>
                  <a:lnTo>
                    <a:pt x="202003" y="834763"/>
                  </a:lnTo>
                  <a:lnTo>
                    <a:pt x="201721" y="835266"/>
                  </a:lnTo>
                  <a:lnTo>
                    <a:pt x="201307" y="835742"/>
                  </a:lnTo>
                  <a:lnTo>
                    <a:pt x="200960" y="836199"/>
                  </a:lnTo>
                  <a:lnTo>
                    <a:pt x="200609" y="836591"/>
                  </a:lnTo>
                  <a:lnTo>
                    <a:pt x="200543" y="836942"/>
                  </a:lnTo>
                  <a:lnTo>
                    <a:pt x="200348" y="837399"/>
                  </a:lnTo>
                  <a:lnTo>
                    <a:pt x="200216" y="837920"/>
                  </a:lnTo>
                  <a:lnTo>
                    <a:pt x="200040" y="838552"/>
                  </a:lnTo>
                  <a:lnTo>
                    <a:pt x="199821" y="839162"/>
                  </a:lnTo>
                  <a:lnTo>
                    <a:pt x="199365" y="839836"/>
                  </a:lnTo>
                  <a:lnTo>
                    <a:pt x="198948" y="841036"/>
                  </a:lnTo>
                  <a:lnTo>
                    <a:pt x="198685" y="841576"/>
                  </a:lnTo>
                  <a:lnTo>
                    <a:pt x="198511" y="841992"/>
                  </a:lnTo>
                  <a:lnTo>
                    <a:pt x="198271" y="842407"/>
                  </a:lnTo>
                  <a:lnTo>
                    <a:pt x="198076" y="842928"/>
                  </a:lnTo>
                  <a:lnTo>
                    <a:pt x="197791" y="843473"/>
                  </a:lnTo>
                  <a:lnTo>
                    <a:pt x="197596" y="843884"/>
                  </a:lnTo>
                  <a:lnTo>
                    <a:pt x="197399" y="844258"/>
                  </a:lnTo>
                  <a:lnTo>
                    <a:pt x="197267" y="844715"/>
                  </a:lnTo>
                  <a:lnTo>
                    <a:pt x="197027" y="845366"/>
                  </a:lnTo>
                  <a:lnTo>
                    <a:pt x="196895" y="845846"/>
                  </a:lnTo>
                  <a:lnTo>
                    <a:pt x="196808" y="846368"/>
                  </a:lnTo>
                  <a:lnTo>
                    <a:pt x="196739" y="846893"/>
                  </a:lnTo>
                  <a:lnTo>
                    <a:pt x="196566" y="847544"/>
                  </a:lnTo>
                  <a:lnTo>
                    <a:pt x="196368" y="848177"/>
                  </a:lnTo>
                  <a:lnTo>
                    <a:pt x="196260" y="848569"/>
                  </a:lnTo>
                  <a:lnTo>
                    <a:pt x="196212" y="849639"/>
                  </a:lnTo>
                  <a:lnTo>
                    <a:pt x="196365" y="849791"/>
                  </a:lnTo>
                  <a:lnTo>
                    <a:pt x="196536" y="850096"/>
                  </a:lnTo>
                  <a:lnTo>
                    <a:pt x="196796" y="850248"/>
                  </a:lnTo>
                  <a:lnTo>
                    <a:pt x="197252" y="850576"/>
                  </a:lnTo>
                  <a:lnTo>
                    <a:pt x="197642" y="850732"/>
                  </a:lnTo>
                  <a:lnTo>
                    <a:pt x="197944" y="850907"/>
                  </a:lnTo>
                  <a:lnTo>
                    <a:pt x="198334" y="851345"/>
                  </a:lnTo>
                  <a:lnTo>
                    <a:pt x="198334" y="851517"/>
                  </a:lnTo>
                  <a:lnTo>
                    <a:pt x="198223" y="851780"/>
                  </a:lnTo>
                  <a:lnTo>
                    <a:pt x="198049" y="851955"/>
                  </a:lnTo>
                  <a:lnTo>
                    <a:pt x="197875" y="851997"/>
                  </a:lnTo>
                  <a:lnTo>
                    <a:pt x="196877" y="851886"/>
                  </a:lnTo>
                  <a:lnTo>
                    <a:pt x="196272" y="851776"/>
                  </a:lnTo>
                  <a:lnTo>
                    <a:pt x="195837" y="851642"/>
                  </a:lnTo>
                  <a:lnTo>
                    <a:pt x="195382" y="851555"/>
                  </a:lnTo>
                  <a:lnTo>
                    <a:pt x="195013" y="851620"/>
                  </a:lnTo>
                  <a:lnTo>
                    <a:pt x="194425" y="851814"/>
                  </a:lnTo>
                  <a:lnTo>
                    <a:pt x="193970" y="852031"/>
                  </a:lnTo>
                  <a:lnTo>
                    <a:pt x="193730" y="852290"/>
                  </a:lnTo>
                  <a:lnTo>
                    <a:pt x="193469" y="852549"/>
                  </a:lnTo>
                  <a:lnTo>
                    <a:pt x="193229" y="852922"/>
                  </a:lnTo>
                  <a:lnTo>
                    <a:pt x="192927" y="853227"/>
                  </a:lnTo>
                  <a:lnTo>
                    <a:pt x="192402" y="853943"/>
                  </a:lnTo>
                  <a:lnTo>
                    <a:pt x="191988" y="854682"/>
                  </a:lnTo>
                  <a:lnTo>
                    <a:pt x="191422" y="855596"/>
                  </a:lnTo>
                  <a:lnTo>
                    <a:pt x="191203" y="855965"/>
                  </a:lnTo>
                  <a:lnTo>
                    <a:pt x="191008" y="856422"/>
                  </a:lnTo>
                  <a:lnTo>
                    <a:pt x="190897" y="856708"/>
                  </a:lnTo>
                  <a:lnTo>
                    <a:pt x="190745" y="856971"/>
                  </a:lnTo>
                  <a:lnTo>
                    <a:pt x="190484" y="857317"/>
                  </a:lnTo>
                  <a:lnTo>
                    <a:pt x="190223" y="857557"/>
                  </a:lnTo>
                  <a:lnTo>
                    <a:pt x="189983" y="857816"/>
                  </a:lnTo>
                  <a:lnTo>
                    <a:pt x="189590" y="858403"/>
                  </a:lnTo>
                  <a:lnTo>
                    <a:pt x="189438" y="858753"/>
                  </a:lnTo>
                  <a:lnTo>
                    <a:pt x="189153" y="859317"/>
                  </a:lnTo>
                  <a:lnTo>
                    <a:pt x="189000" y="859755"/>
                  </a:lnTo>
                  <a:lnTo>
                    <a:pt x="188913" y="860083"/>
                  </a:lnTo>
                  <a:lnTo>
                    <a:pt x="188802" y="860604"/>
                  </a:lnTo>
                  <a:lnTo>
                    <a:pt x="188517" y="861477"/>
                  </a:lnTo>
                  <a:lnTo>
                    <a:pt x="188365" y="861911"/>
                  </a:lnTo>
                  <a:lnTo>
                    <a:pt x="188254" y="862433"/>
                  </a:lnTo>
                  <a:lnTo>
                    <a:pt x="188080" y="862783"/>
                  </a:lnTo>
                  <a:lnTo>
                    <a:pt x="187972" y="863175"/>
                  </a:lnTo>
                  <a:lnTo>
                    <a:pt x="187948" y="863522"/>
                  </a:lnTo>
                  <a:lnTo>
                    <a:pt x="187990" y="863849"/>
                  </a:lnTo>
                  <a:lnTo>
                    <a:pt x="188098" y="864047"/>
                  </a:lnTo>
                  <a:lnTo>
                    <a:pt x="188230" y="864394"/>
                  </a:lnTo>
                  <a:lnTo>
                    <a:pt x="188401" y="864703"/>
                  </a:lnTo>
                  <a:lnTo>
                    <a:pt x="188487" y="865030"/>
                  </a:lnTo>
                  <a:lnTo>
                    <a:pt x="188509" y="865289"/>
                  </a:lnTo>
                  <a:lnTo>
                    <a:pt x="188419" y="865529"/>
                  </a:lnTo>
                  <a:lnTo>
                    <a:pt x="188203" y="865659"/>
                  </a:lnTo>
                  <a:lnTo>
                    <a:pt x="187855" y="865746"/>
                  </a:lnTo>
                  <a:lnTo>
                    <a:pt x="187573" y="865788"/>
                  </a:lnTo>
                  <a:lnTo>
                    <a:pt x="187247" y="865765"/>
                  </a:lnTo>
                  <a:lnTo>
                    <a:pt x="186878" y="865678"/>
                  </a:lnTo>
                  <a:lnTo>
                    <a:pt x="186467" y="865613"/>
                  </a:lnTo>
                  <a:lnTo>
                    <a:pt x="186119" y="865503"/>
                  </a:lnTo>
                  <a:lnTo>
                    <a:pt x="185709" y="865503"/>
                  </a:lnTo>
                  <a:lnTo>
                    <a:pt x="185253" y="865651"/>
                  </a:lnTo>
                  <a:lnTo>
                    <a:pt x="184819" y="865762"/>
                  </a:lnTo>
                  <a:lnTo>
                    <a:pt x="184450" y="865781"/>
                  </a:lnTo>
                  <a:lnTo>
                    <a:pt x="184231" y="865781"/>
                  </a:lnTo>
                  <a:lnTo>
                    <a:pt x="184036" y="865628"/>
                  </a:lnTo>
                  <a:lnTo>
                    <a:pt x="183775" y="865453"/>
                  </a:lnTo>
                  <a:lnTo>
                    <a:pt x="183494" y="865080"/>
                  </a:lnTo>
                  <a:lnTo>
                    <a:pt x="183671" y="864623"/>
                  </a:lnTo>
                  <a:lnTo>
                    <a:pt x="183736" y="864406"/>
                  </a:lnTo>
                  <a:lnTo>
                    <a:pt x="183868" y="864188"/>
                  </a:lnTo>
                  <a:lnTo>
                    <a:pt x="183889" y="863990"/>
                  </a:lnTo>
                  <a:lnTo>
                    <a:pt x="183802" y="863838"/>
                  </a:lnTo>
                  <a:lnTo>
                    <a:pt x="183649" y="863750"/>
                  </a:lnTo>
                  <a:lnTo>
                    <a:pt x="183521" y="863575"/>
                  </a:lnTo>
                  <a:lnTo>
                    <a:pt x="183500" y="863358"/>
                  </a:lnTo>
                  <a:lnTo>
                    <a:pt x="183565" y="863141"/>
                  </a:lnTo>
                  <a:lnTo>
                    <a:pt x="183979" y="862421"/>
                  </a:lnTo>
                  <a:lnTo>
                    <a:pt x="184198" y="861987"/>
                  </a:lnTo>
                  <a:lnTo>
                    <a:pt x="184264" y="861465"/>
                  </a:lnTo>
                  <a:lnTo>
                    <a:pt x="184138" y="860764"/>
                  </a:lnTo>
                  <a:lnTo>
                    <a:pt x="183748" y="859652"/>
                  </a:lnTo>
                  <a:lnTo>
                    <a:pt x="183383" y="858974"/>
                  </a:lnTo>
                  <a:lnTo>
                    <a:pt x="183101" y="858517"/>
                  </a:lnTo>
                  <a:lnTo>
                    <a:pt x="182714" y="857973"/>
                  </a:lnTo>
                  <a:lnTo>
                    <a:pt x="182237" y="857447"/>
                  </a:lnTo>
                  <a:lnTo>
                    <a:pt x="181956" y="857074"/>
                  </a:lnTo>
                  <a:lnTo>
                    <a:pt x="181176" y="856179"/>
                  </a:lnTo>
                  <a:lnTo>
                    <a:pt x="180418" y="855501"/>
                  </a:lnTo>
                  <a:lnTo>
                    <a:pt x="180073" y="855150"/>
                  </a:lnTo>
                  <a:lnTo>
                    <a:pt x="178859" y="854187"/>
                  </a:lnTo>
                  <a:lnTo>
                    <a:pt x="177951" y="853684"/>
                  </a:lnTo>
                  <a:lnTo>
                    <a:pt x="177603" y="853467"/>
                  </a:lnTo>
                  <a:lnTo>
                    <a:pt x="177127" y="853246"/>
                  </a:lnTo>
                  <a:lnTo>
                    <a:pt x="176521" y="852873"/>
                  </a:lnTo>
                  <a:lnTo>
                    <a:pt x="175958" y="852568"/>
                  </a:lnTo>
                  <a:lnTo>
                    <a:pt x="175568" y="852153"/>
                  </a:lnTo>
                  <a:lnTo>
                    <a:pt x="175136" y="851780"/>
                  </a:lnTo>
                  <a:lnTo>
                    <a:pt x="174615" y="851605"/>
                  </a:lnTo>
                  <a:lnTo>
                    <a:pt x="173898" y="851319"/>
                  </a:lnTo>
                  <a:lnTo>
                    <a:pt x="173140" y="851056"/>
                  </a:lnTo>
                  <a:lnTo>
                    <a:pt x="172381" y="850988"/>
                  </a:lnTo>
                  <a:lnTo>
                    <a:pt x="171602" y="851022"/>
                  </a:lnTo>
                  <a:lnTo>
                    <a:pt x="170091" y="850908"/>
                  </a:lnTo>
                  <a:lnTo>
                    <a:pt x="169111" y="850664"/>
                  </a:lnTo>
                  <a:lnTo>
                    <a:pt x="167172" y="850302"/>
                  </a:lnTo>
                  <a:lnTo>
                    <a:pt x="166174" y="850382"/>
                  </a:lnTo>
                  <a:lnTo>
                    <a:pt x="164855" y="850687"/>
                  </a:lnTo>
                  <a:lnTo>
                    <a:pt x="163919" y="850614"/>
                  </a:lnTo>
                  <a:lnTo>
                    <a:pt x="163287" y="850382"/>
                  </a:lnTo>
                  <a:lnTo>
                    <a:pt x="162627" y="849872"/>
                  </a:lnTo>
                  <a:lnTo>
                    <a:pt x="160259" y="846985"/>
                  </a:lnTo>
                  <a:lnTo>
                    <a:pt x="159330" y="845846"/>
                  </a:lnTo>
                  <a:lnTo>
                    <a:pt x="158515" y="844624"/>
                  </a:lnTo>
                  <a:lnTo>
                    <a:pt x="158065" y="844148"/>
                  </a:lnTo>
                  <a:lnTo>
                    <a:pt x="157097" y="843089"/>
                  </a:lnTo>
                  <a:lnTo>
                    <a:pt x="156213" y="842255"/>
                  </a:lnTo>
                  <a:lnTo>
                    <a:pt x="155029" y="841421"/>
                  </a:lnTo>
                  <a:lnTo>
                    <a:pt x="154132" y="841066"/>
                  </a:lnTo>
                  <a:lnTo>
                    <a:pt x="152699" y="841085"/>
                  </a:lnTo>
                  <a:lnTo>
                    <a:pt x="151743" y="841082"/>
                  </a:lnTo>
                  <a:lnTo>
                    <a:pt x="151135" y="840960"/>
                  </a:lnTo>
                  <a:lnTo>
                    <a:pt x="150277" y="840210"/>
                  </a:lnTo>
                  <a:lnTo>
                    <a:pt x="149705" y="838431"/>
                  </a:lnTo>
                  <a:lnTo>
                    <a:pt x="149657" y="838126"/>
                  </a:lnTo>
                  <a:lnTo>
                    <a:pt x="149492" y="837277"/>
                  </a:lnTo>
                  <a:lnTo>
                    <a:pt x="149090" y="836435"/>
                  </a:lnTo>
                  <a:lnTo>
                    <a:pt x="148314" y="835533"/>
                  </a:lnTo>
                  <a:lnTo>
                    <a:pt x="147460" y="834954"/>
                  </a:lnTo>
                  <a:lnTo>
                    <a:pt x="146665" y="834074"/>
                  </a:lnTo>
                  <a:lnTo>
                    <a:pt x="146308" y="833290"/>
                  </a:lnTo>
                  <a:lnTo>
                    <a:pt x="145934" y="832829"/>
                  </a:lnTo>
                  <a:lnTo>
                    <a:pt x="145421" y="832326"/>
                  </a:lnTo>
                  <a:lnTo>
                    <a:pt x="144831" y="831945"/>
                  </a:lnTo>
                  <a:lnTo>
                    <a:pt x="143892" y="831675"/>
                  </a:lnTo>
                  <a:lnTo>
                    <a:pt x="142939" y="831823"/>
                  </a:lnTo>
                  <a:lnTo>
                    <a:pt x="142358" y="832048"/>
                  </a:lnTo>
                  <a:lnTo>
                    <a:pt x="141509" y="831999"/>
                  </a:lnTo>
                  <a:lnTo>
                    <a:pt x="140259" y="831252"/>
                  </a:lnTo>
                  <a:lnTo>
                    <a:pt x="139615" y="830327"/>
                  </a:lnTo>
                  <a:lnTo>
                    <a:pt x="139093" y="829790"/>
                  </a:lnTo>
                  <a:lnTo>
                    <a:pt x="138173" y="828236"/>
                  </a:lnTo>
                  <a:lnTo>
                    <a:pt x="137361" y="826263"/>
                  </a:lnTo>
                  <a:lnTo>
                    <a:pt x="136743" y="824439"/>
                  </a:lnTo>
                  <a:lnTo>
                    <a:pt x="136453" y="823681"/>
                  </a:lnTo>
                  <a:lnTo>
                    <a:pt x="135490" y="821865"/>
                  </a:lnTo>
                  <a:lnTo>
                    <a:pt x="133955" y="819492"/>
                  </a:lnTo>
                  <a:lnTo>
                    <a:pt x="132226" y="817185"/>
                  </a:lnTo>
                  <a:lnTo>
                    <a:pt x="131806" y="816583"/>
                  </a:lnTo>
                  <a:lnTo>
                    <a:pt x="130880" y="815791"/>
                  </a:lnTo>
                  <a:lnTo>
                    <a:pt x="130005" y="815281"/>
                  </a:lnTo>
                  <a:lnTo>
                    <a:pt x="129090" y="815056"/>
                  </a:lnTo>
                  <a:lnTo>
                    <a:pt x="128221" y="815090"/>
                  </a:lnTo>
                  <a:lnTo>
                    <a:pt x="126090" y="814885"/>
                  </a:lnTo>
                  <a:lnTo>
                    <a:pt x="125310" y="814919"/>
                  </a:lnTo>
                  <a:lnTo>
                    <a:pt x="124465" y="814976"/>
                  </a:lnTo>
                  <a:lnTo>
                    <a:pt x="124207" y="815197"/>
                  </a:lnTo>
                  <a:lnTo>
                    <a:pt x="124019" y="815505"/>
                  </a:lnTo>
                  <a:lnTo>
                    <a:pt x="123827" y="815901"/>
                  </a:lnTo>
                  <a:lnTo>
                    <a:pt x="123584" y="816964"/>
                  </a:lnTo>
                  <a:lnTo>
                    <a:pt x="123449" y="818129"/>
                  </a:lnTo>
                  <a:lnTo>
                    <a:pt x="123479" y="820026"/>
                  </a:lnTo>
                  <a:lnTo>
                    <a:pt x="123224" y="820334"/>
                  </a:lnTo>
                  <a:lnTo>
                    <a:pt x="123041" y="819770"/>
                  </a:lnTo>
                  <a:lnTo>
                    <a:pt x="123074" y="819180"/>
                  </a:lnTo>
                  <a:lnTo>
                    <a:pt x="123359" y="816431"/>
                  </a:lnTo>
                  <a:lnTo>
                    <a:pt x="123284" y="815844"/>
                  </a:lnTo>
                  <a:lnTo>
                    <a:pt x="123128" y="815521"/>
                  </a:lnTo>
                  <a:lnTo>
                    <a:pt x="122640" y="814984"/>
                  </a:lnTo>
                  <a:lnTo>
                    <a:pt x="122355" y="814767"/>
                  </a:lnTo>
                  <a:lnTo>
                    <a:pt x="120892" y="814222"/>
                  </a:lnTo>
                  <a:lnTo>
                    <a:pt x="120023" y="814104"/>
                  </a:lnTo>
                  <a:lnTo>
                    <a:pt x="118503" y="814172"/>
                  </a:lnTo>
                  <a:lnTo>
                    <a:pt x="117937" y="814073"/>
                  </a:lnTo>
                  <a:lnTo>
                    <a:pt x="116764" y="813917"/>
                  </a:lnTo>
                  <a:lnTo>
                    <a:pt x="116483" y="814096"/>
                  </a:lnTo>
                  <a:lnTo>
                    <a:pt x="116342" y="814709"/>
                  </a:lnTo>
                  <a:lnTo>
                    <a:pt x="116576" y="815837"/>
                  </a:lnTo>
                  <a:lnTo>
                    <a:pt x="116573" y="817017"/>
                  </a:lnTo>
                  <a:lnTo>
                    <a:pt x="116555" y="817299"/>
                  </a:lnTo>
                  <a:lnTo>
                    <a:pt x="116837" y="817775"/>
                  </a:lnTo>
                  <a:lnTo>
                    <a:pt x="117178" y="818293"/>
                  </a:lnTo>
                  <a:lnTo>
                    <a:pt x="117403" y="818898"/>
                  </a:lnTo>
                  <a:lnTo>
                    <a:pt x="117370" y="819530"/>
                  </a:lnTo>
                  <a:lnTo>
                    <a:pt x="116977" y="820715"/>
                  </a:lnTo>
                  <a:lnTo>
                    <a:pt x="116980" y="821042"/>
                  </a:lnTo>
                  <a:lnTo>
                    <a:pt x="116705" y="821438"/>
                  </a:lnTo>
                  <a:lnTo>
                    <a:pt x="116570" y="821157"/>
                  </a:lnTo>
                  <a:lnTo>
                    <a:pt x="116240" y="819485"/>
                  </a:lnTo>
                  <a:lnTo>
                    <a:pt x="115610" y="818053"/>
                  </a:lnTo>
                  <a:lnTo>
                    <a:pt x="115146" y="817474"/>
                  </a:lnTo>
                  <a:lnTo>
                    <a:pt x="114534" y="817177"/>
                  </a:lnTo>
                  <a:lnTo>
                    <a:pt x="114145" y="817272"/>
                  </a:lnTo>
                  <a:lnTo>
                    <a:pt x="113581" y="817257"/>
                  </a:lnTo>
                  <a:lnTo>
                    <a:pt x="113293" y="816979"/>
                  </a:lnTo>
                  <a:lnTo>
                    <a:pt x="113218" y="816347"/>
                  </a:lnTo>
                  <a:lnTo>
                    <a:pt x="113482" y="815208"/>
                  </a:lnTo>
                  <a:lnTo>
                    <a:pt x="113278" y="814515"/>
                  </a:lnTo>
                  <a:lnTo>
                    <a:pt x="112877" y="813914"/>
                  </a:lnTo>
                  <a:lnTo>
                    <a:pt x="112241" y="813377"/>
                  </a:lnTo>
                  <a:lnTo>
                    <a:pt x="111036" y="812764"/>
                  </a:lnTo>
                  <a:lnTo>
                    <a:pt x="109016" y="812642"/>
                  </a:lnTo>
                  <a:lnTo>
                    <a:pt x="108422" y="812257"/>
                  </a:lnTo>
                  <a:lnTo>
                    <a:pt x="107979" y="811655"/>
                  </a:lnTo>
                  <a:lnTo>
                    <a:pt x="107736" y="811355"/>
                  </a:lnTo>
                  <a:lnTo>
                    <a:pt x="105698" y="809968"/>
                  </a:lnTo>
                  <a:lnTo>
                    <a:pt x="103950" y="809253"/>
                  </a:lnTo>
                  <a:lnTo>
                    <a:pt x="103710" y="809237"/>
                  </a:lnTo>
                  <a:lnTo>
                    <a:pt x="102928" y="809249"/>
                  </a:lnTo>
                  <a:lnTo>
                    <a:pt x="102065" y="809546"/>
                  </a:lnTo>
                  <a:lnTo>
                    <a:pt x="100263" y="810970"/>
                  </a:lnTo>
                  <a:lnTo>
                    <a:pt x="99703" y="811259"/>
                  </a:lnTo>
                  <a:lnTo>
                    <a:pt x="99400" y="811351"/>
                  </a:lnTo>
                  <a:lnTo>
                    <a:pt x="98552" y="811168"/>
                  </a:lnTo>
                  <a:lnTo>
                    <a:pt x="98207" y="811305"/>
                  </a:lnTo>
                  <a:lnTo>
                    <a:pt x="97949" y="811594"/>
                  </a:lnTo>
                  <a:lnTo>
                    <a:pt x="97658" y="812489"/>
                  </a:lnTo>
                  <a:lnTo>
                    <a:pt x="97403" y="812779"/>
                  </a:lnTo>
                  <a:lnTo>
                    <a:pt x="95515" y="814203"/>
                  </a:lnTo>
                  <a:lnTo>
                    <a:pt x="93396" y="816130"/>
                  </a:lnTo>
                  <a:lnTo>
                    <a:pt x="91690" y="818228"/>
                  </a:lnTo>
                  <a:lnTo>
                    <a:pt x="91459" y="818689"/>
                  </a:lnTo>
                  <a:lnTo>
                    <a:pt x="91001" y="819367"/>
                  </a:lnTo>
                  <a:lnTo>
                    <a:pt x="90524" y="819991"/>
                  </a:lnTo>
                  <a:lnTo>
                    <a:pt x="88498" y="822375"/>
                  </a:lnTo>
                  <a:lnTo>
                    <a:pt x="88096" y="823103"/>
                  </a:lnTo>
                  <a:lnTo>
                    <a:pt x="86702" y="825544"/>
                  </a:lnTo>
                  <a:lnTo>
                    <a:pt x="86289" y="826431"/>
                  </a:lnTo>
                  <a:lnTo>
                    <a:pt x="86055" y="827318"/>
                  </a:lnTo>
                  <a:lnTo>
                    <a:pt x="85503" y="828358"/>
                  </a:lnTo>
                  <a:lnTo>
                    <a:pt x="85030" y="829756"/>
                  </a:lnTo>
                  <a:lnTo>
                    <a:pt x="83885" y="831667"/>
                  </a:lnTo>
                  <a:lnTo>
                    <a:pt x="83084" y="833252"/>
                  </a:lnTo>
                  <a:lnTo>
                    <a:pt x="82257" y="834463"/>
                  </a:lnTo>
                  <a:lnTo>
                    <a:pt x="81657" y="835015"/>
                  </a:lnTo>
                  <a:lnTo>
                    <a:pt x="81097" y="835266"/>
                  </a:lnTo>
                  <a:lnTo>
                    <a:pt x="80488" y="835320"/>
                  </a:lnTo>
                  <a:lnTo>
                    <a:pt x="79877" y="835065"/>
                  </a:lnTo>
                  <a:lnTo>
                    <a:pt x="79284" y="834509"/>
                  </a:lnTo>
                  <a:lnTo>
                    <a:pt x="78019" y="832696"/>
                  </a:lnTo>
                  <a:lnTo>
                    <a:pt x="77392" y="831542"/>
                  </a:lnTo>
                  <a:lnTo>
                    <a:pt x="77083" y="831119"/>
                  </a:lnTo>
                  <a:lnTo>
                    <a:pt x="75669" y="829592"/>
                  </a:lnTo>
                  <a:lnTo>
                    <a:pt x="74811" y="828754"/>
                  </a:lnTo>
                  <a:lnTo>
                    <a:pt x="73627" y="828034"/>
                  </a:lnTo>
                  <a:lnTo>
                    <a:pt x="72890" y="827966"/>
                  </a:lnTo>
                  <a:lnTo>
                    <a:pt x="72059" y="827840"/>
                  </a:lnTo>
                  <a:lnTo>
                    <a:pt x="71172" y="827916"/>
                  </a:lnTo>
                  <a:lnTo>
                    <a:pt x="70339" y="827810"/>
                  </a:lnTo>
                  <a:lnTo>
                    <a:pt x="69536" y="827376"/>
                  </a:lnTo>
                  <a:lnTo>
                    <a:pt x="68433" y="826214"/>
                  </a:lnTo>
                  <a:lnTo>
                    <a:pt x="68121" y="825631"/>
                  </a:lnTo>
                  <a:lnTo>
                    <a:pt x="67911" y="824698"/>
                  </a:lnTo>
                  <a:lnTo>
                    <a:pt x="68052" y="824127"/>
                  </a:lnTo>
                  <a:lnTo>
                    <a:pt x="68310" y="823842"/>
                  </a:lnTo>
                  <a:lnTo>
                    <a:pt x="69428" y="823213"/>
                  </a:lnTo>
                  <a:lnTo>
                    <a:pt x="70111" y="822330"/>
                  </a:lnTo>
                  <a:lnTo>
                    <a:pt x="70378" y="821305"/>
                  </a:lnTo>
                  <a:lnTo>
                    <a:pt x="70381" y="820148"/>
                  </a:lnTo>
                  <a:lnTo>
                    <a:pt x="70333" y="819843"/>
                  </a:lnTo>
                  <a:lnTo>
                    <a:pt x="70132" y="819051"/>
                  </a:lnTo>
                  <a:lnTo>
                    <a:pt x="69868" y="817889"/>
                  </a:lnTo>
                  <a:lnTo>
                    <a:pt x="69116" y="815437"/>
                  </a:lnTo>
                  <a:lnTo>
                    <a:pt x="68621" y="814291"/>
                  </a:lnTo>
                  <a:lnTo>
                    <a:pt x="67728" y="812821"/>
                  </a:lnTo>
                  <a:lnTo>
                    <a:pt x="66385" y="811534"/>
                  </a:lnTo>
                  <a:lnTo>
                    <a:pt x="65750" y="811107"/>
                  </a:lnTo>
                  <a:lnTo>
                    <a:pt x="63349" y="810121"/>
                  </a:lnTo>
                  <a:lnTo>
                    <a:pt x="61538" y="809557"/>
                  </a:lnTo>
                  <a:lnTo>
                    <a:pt x="61253" y="809496"/>
                  </a:lnTo>
                  <a:lnTo>
                    <a:pt x="59818" y="809321"/>
                  </a:lnTo>
                  <a:lnTo>
                    <a:pt x="57998" y="809614"/>
                  </a:lnTo>
                  <a:lnTo>
                    <a:pt x="57375" y="810014"/>
                  </a:lnTo>
                  <a:lnTo>
                    <a:pt x="56907" y="810608"/>
                  </a:lnTo>
                  <a:lnTo>
                    <a:pt x="56700" y="811244"/>
                  </a:lnTo>
                  <a:lnTo>
                    <a:pt x="56323" y="811861"/>
                  </a:lnTo>
                  <a:lnTo>
                    <a:pt x="56080" y="812029"/>
                  </a:lnTo>
                  <a:lnTo>
                    <a:pt x="55738" y="812154"/>
                  </a:lnTo>
                  <a:lnTo>
                    <a:pt x="55148" y="811945"/>
                  </a:lnTo>
                  <a:lnTo>
                    <a:pt x="54248" y="811282"/>
                  </a:lnTo>
                  <a:lnTo>
                    <a:pt x="53679" y="811031"/>
                  </a:lnTo>
                  <a:lnTo>
                    <a:pt x="53070" y="810932"/>
                  </a:lnTo>
                  <a:lnTo>
                    <a:pt x="50624" y="810006"/>
                  </a:lnTo>
                  <a:lnTo>
                    <a:pt x="48517" y="809911"/>
                  </a:lnTo>
                  <a:lnTo>
                    <a:pt x="47585" y="810010"/>
                  </a:lnTo>
                  <a:lnTo>
                    <a:pt x="46548" y="810288"/>
                  </a:lnTo>
                  <a:lnTo>
                    <a:pt x="44059" y="811325"/>
                  </a:lnTo>
                  <a:lnTo>
                    <a:pt x="42648" y="812246"/>
                  </a:lnTo>
                  <a:lnTo>
                    <a:pt x="41428" y="813331"/>
                  </a:lnTo>
                  <a:lnTo>
                    <a:pt x="39869" y="815098"/>
                  </a:lnTo>
                  <a:lnTo>
                    <a:pt x="39135" y="816701"/>
                  </a:lnTo>
                  <a:lnTo>
                    <a:pt x="38826" y="817904"/>
                  </a:lnTo>
                  <a:lnTo>
                    <a:pt x="38709" y="818735"/>
                  </a:lnTo>
                  <a:lnTo>
                    <a:pt x="38422" y="821355"/>
                  </a:lnTo>
                  <a:lnTo>
                    <a:pt x="38275" y="821972"/>
                  </a:lnTo>
                  <a:lnTo>
                    <a:pt x="38035" y="822935"/>
                  </a:lnTo>
                  <a:lnTo>
                    <a:pt x="37984" y="823510"/>
                  </a:lnTo>
                  <a:lnTo>
                    <a:pt x="37897" y="824565"/>
                  </a:lnTo>
                  <a:lnTo>
                    <a:pt x="37945" y="824820"/>
                  </a:lnTo>
                  <a:lnTo>
                    <a:pt x="38113" y="825239"/>
                  </a:lnTo>
                  <a:lnTo>
                    <a:pt x="38389" y="825631"/>
                  </a:lnTo>
                  <a:lnTo>
                    <a:pt x="39600" y="826907"/>
                  </a:lnTo>
                  <a:lnTo>
                    <a:pt x="39927" y="827204"/>
                  </a:lnTo>
                  <a:lnTo>
                    <a:pt x="40157" y="827448"/>
                  </a:lnTo>
                  <a:lnTo>
                    <a:pt x="40538" y="827775"/>
                  </a:lnTo>
                  <a:lnTo>
                    <a:pt x="41006" y="828400"/>
                  </a:lnTo>
                  <a:lnTo>
                    <a:pt x="41138" y="828682"/>
                  </a:lnTo>
                  <a:lnTo>
                    <a:pt x="41344" y="829375"/>
                  </a:lnTo>
                  <a:lnTo>
                    <a:pt x="41395" y="829813"/>
                  </a:lnTo>
                  <a:lnTo>
                    <a:pt x="41377" y="830118"/>
                  </a:lnTo>
                  <a:lnTo>
                    <a:pt x="41360" y="830316"/>
                  </a:lnTo>
                  <a:lnTo>
                    <a:pt x="41276" y="830533"/>
                  </a:lnTo>
                  <a:lnTo>
                    <a:pt x="40952" y="830647"/>
                  </a:lnTo>
                  <a:lnTo>
                    <a:pt x="40610" y="830575"/>
                  </a:lnTo>
                  <a:lnTo>
                    <a:pt x="39957" y="830457"/>
                  </a:lnTo>
                  <a:lnTo>
                    <a:pt x="39624" y="830407"/>
                  </a:lnTo>
                  <a:lnTo>
                    <a:pt x="39234" y="830411"/>
                  </a:lnTo>
                  <a:lnTo>
                    <a:pt x="39060" y="830437"/>
                  </a:lnTo>
                  <a:lnTo>
                    <a:pt x="38866" y="830506"/>
                  </a:lnTo>
                  <a:lnTo>
                    <a:pt x="38563" y="830704"/>
                  </a:lnTo>
                  <a:lnTo>
                    <a:pt x="38368" y="830990"/>
                  </a:lnTo>
                  <a:lnTo>
                    <a:pt x="38275" y="831230"/>
                  </a:lnTo>
                  <a:lnTo>
                    <a:pt x="38317" y="831561"/>
                  </a:lnTo>
                  <a:lnTo>
                    <a:pt x="38434" y="832189"/>
                  </a:lnTo>
                  <a:lnTo>
                    <a:pt x="38308" y="832475"/>
                  </a:lnTo>
                  <a:lnTo>
                    <a:pt x="37829" y="832848"/>
                  </a:lnTo>
                  <a:lnTo>
                    <a:pt x="37685" y="832898"/>
                  </a:lnTo>
                  <a:lnTo>
                    <a:pt x="37403" y="832818"/>
                  </a:lnTo>
                  <a:lnTo>
                    <a:pt x="37292" y="832643"/>
                  </a:lnTo>
                  <a:lnTo>
                    <a:pt x="37112" y="832254"/>
                  </a:lnTo>
                  <a:lnTo>
                    <a:pt x="36815" y="831991"/>
                  </a:lnTo>
                  <a:lnTo>
                    <a:pt x="36486" y="831858"/>
                  </a:lnTo>
                  <a:lnTo>
                    <a:pt x="36246" y="831915"/>
                  </a:lnTo>
                  <a:lnTo>
                    <a:pt x="36069" y="832182"/>
                  </a:lnTo>
                  <a:lnTo>
                    <a:pt x="35991" y="832749"/>
                  </a:lnTo>
                  <a:lnTo>
                    <a:pt x="35736" y="833027"/>
                  </a:lnTo>
                  <a:lnTo>
                    <a:pt x="35416" y="833119"/>
                  </a:lnTo>
                  <a:lnTo>
                    <a:pt x="35131" y="832882"/>
                  </a:lnTo>
                  <a:lnTo>
                    <a:pt x="35386" y="831070"/>
                  </a:lnTo>
                  <a:lnTo>
                    <a:pt x="35248" y="830437"/>
                  </a:lnTo>
                  <a:lnTo>
                    <a:pt x="34822" y="829596"/>
                  </a:lnTo>
                  <a:lnTo>
                    <a:pt x="34247" y="828971"/>
                  </a:lnTo>
                  <a:lnTo>
                    <a:pt x="33122" y="828579"/>
                  </a:lnTo>
                  <a:lnTo>
                    <a:pt x="32814" y="828579"/>
                  </a:lnTo>
                  <a:lnTo>
                    <a:pt x="30988" y="828781"/>
                  </a:lnTo>
                  <a:lnTo>
                    <a:pt x="29475" y="829173"/>
                  </a:lnTo>
                  <a:lnTo>
                    <a:pt x="28162" y="829782"/>
                  </a:lnTo>
                  <a:lnTo>
                    <a:pt x="27559" y="830205"/>
                  </a:lnTo>
                  <a:lnTo>
                    <a:pt x="27304" y="830514"/>
                  </a:lnTo>
                  <a:lnTo>
                    <a:pt x="27032" y="831172"/>
                  </a:lnTo>
                  <a:lnTo>
                    <a:pt x="26798" y="831976"/>
                  </a:lnTo>
                  <a:lnTo>
                    <a:pt x="26447" y="832882"/>
                  </a:lnTo>
                  <a:lnTo>
                    <a:pt x="24376" y="835091"/>
                  </a:lnTo>
                  <a:lnTo>
                    <a:pt x="23147" y="835742"/>
                  </a:lnTo>
                  <a:lnTo>
                    <a:pt x="22416" y="836081"/>
                  </a:lnTo>
                  <a:lnTo>
                    <a:pt x="20492" y="836634"/>
                  </a:lnTo>
                  <a:lnTo>
                    <a:pt x="19826" y="837033"/>
                  </a:lnTo>
                  <a:lnTo>
                    <a:pt x="19421" y="837650"/>
                  </a:lnTo>
                  <a:lnTo>
                    <a:pt x="19263" y="838591"/>
                  </a:lnTo>
                  <a:lnTo>
                    <a:pt x="18855" y="841779"/>
                  </a:lnTo>
                  <a:lnTo>
                    <a:pt x="18558" y="842396"/>
                  </a:lnTo>
                  <a:lnTo>
                    <a:pt x="17572" y="843150"/>
                  </a:lnTo>
                  <a:lnTo>
                    <a:pt x="14874" y="844239"/>
                  </a:lnTo>
                  <a:lnTo>
                    <a:pt x="13609" y="845389"/>
                  </a:lnTo>
                  <a:lnTo>
                    <a:pt x="13508" y="845698"/>
                  </a:lnTo>
                  <a:lnTo>
                    <a:pt x="13058" y="846162"/>
                  </a:lnTo>
                  <a:lnTo>
                    <a:pt x="11532" y="847316"/>
                  </a:lnTo>
                  <a:lnTo>
                    <a:pt x="10919" y="848547"/>
                  </a:lnTo>
                  <a:lnTo>
                    <a:pt x="10759" y="849183"/>
                  </a:lnTo>
                  <a:lnTo>
                    <a:pt x="10834" y="849792"/>
                  </a:lnTo>
                  <a:lnTo>
                    <a:pt x="11454" y="850699"/>
                  </a:lnTo>
                  <a:lnTo>
                    <a:pt x="11481" y="851091"/>
                  </a:lnTo>
                  <a:lnTo>
                    <a:pt x="11074" y="852927"/>
                  </a:lnTo>
                  <a:lnTo>
                    <a:pt x="11035" y="853212"/>
                  </a:lnTo>
                  <a:lnTo>
                    <a:pt x="10810" y="854107"/>
                  </a:lnTo>
                  <a:lnTo>
                    <a:pt x="10387" y="855029"/>
                  </a:lnTo>
                  <a:lnTo>
                    <a:pt x="9830" y="855475"/>
                  </a:lnTo>
                  <a:lnTo>
                    <a:pt x="9548" y="855478"/>
                  </a:lnTo>
                  <a:lnTo>
                    <a:pt x="8265" y="855170"/>
                  </a:lnTo>
                  <a:lnTo>
                    <a:pt x="7681" y="855486"/>
                  </a:lnTo>
                  <a:lnTo>
                    <a:pt x="7492" y="855772"/>
                  </a:lnTo>
                  <a:lnTo>
                    <a:pt x="6949" y="857348"/>
                  </a:lnTo>
                  <a:lnTo>
                    <a:pt x="6482" y="857966"/>
                  </a:lnTo>
                  <a:lnTo>
                    <a:pt x="6158" y="858190"/>
                  </a:lnTo>
                  <a:lnTo>
                    <a:pt x="5145" y="858621"/>
                  </a:lnTo>
                  <a:lnTo>
                    <a:pt x="4932" y="858906"/>
                  </a:lnTo>
                  <a:lnTo>
                    <a:pt x="4767" y="859497"/>
                  </a:lnTo>
                  <a:lnTo>
                    <a:pt x="4599" y="861416"/>
                  </a:lnTo>
                  <a:lnTo>
                    <a:pt x="4096" y="863888"/>
                  </a:lnTo>
                  <a:lnTo>
                    <a:pt x="3883" y="864243"/>
                  </a:lnTo>
                  <a:lnTo>
                    <a:pt x="3952" y="864589"/>
                  </a:lnTo>
                  <a:lnTo>
                    <a:pt x="3832" y="865157"/>
                  </a:lnTo>
                  <a:lnTo>
                    <a:pt x="3224" y="866585"/>
                  </a:lnTo>
                  <a:lnTo>
                    <a:pt x="2639" y="866833"/>
                  </a:lnTo>
                  <a:lnTo>
                    <a:pt x="2336" y="866772"/>
                  </a:lnTo>
                  <a:lnTo>
                    <a:pt x="1059" y="865701"/>
                  </a:lnTo>
                  <a:lnTo>
                    <a:pt x="0" y="865033"/>
                  </a:lnTo>
                  <a:lnTo>
                    <a:pt x="0" y="848426"/>
                  </a:lnTo>
                  <a:lnTo>
                    <a:pt x="61" y="848036"/>
                  </a:lnTo>
                  <a:lnTo>
                    <a:pt x="0" y="847870"/>
                  </a:lnTo>
                  <a:lnTo>
                    <a:pt x="0" y="1088987"/>
                  </a:lnTo>
                  <a:lnTo>
                    <a:pt x="554" y="1089346"/>
                  </a:lnTo>
                  <a:lnTo>
                    <a:pt x="1484" y="1090127"/>
                  </a:lnTo>
                  <a:lnTo>
                    <a:pt x="3048" y="1091683"/>
                  </a:lnTo>
                  <a:lnTo>
                    <a:pt x="5287" y="1093146"/>
                  </a:lnTo>
                  <a:lnTo>
                    <a:pt x="5521" y="1093306"/>
                  </a:lnTo>
                  <a:lnTo>
                    <a:pt x="6606" y="1094427"/>
                  </a:lnTo>
                  <a:lnTo>
                    <a:pt x="7730" y="1095460"/>
                  </a:lnTo>
                  <a:lnTo>
                    <a:pt x="8345" y="1095887"/>
                  </a:lnTo>
                  <a:lnTo>
                    <a:pt x="8819" y="1096318"/>
                  </a:lnTo>
                  <a:lnTo>
                    <a:pt x="9055" y="1096497"/>
                  </a:lnTo>
                  <a:lnTo>
                    <a:pt x="9430" y="1096764"/>
                  </a:lnTo>
                  <a:lnTo>
                    <a:pt x="10155" y="1097350"/>
                  </a:lnTo>
                  <a:lnTo>
                    <a:pt x="12643" y="1099611"/>
                  </a:lnTo>
                  <a:lnTo>
                    <a:pt x="13896" y="1100336"/>
                  </a:lnTo>
                  <a:lnTo>
                    <a:pt x="15530" y="1102532"/>
                  </a:lnTo>
                  <a:lnTo>
                    <a:pt x="17640" y="1104647"/>
                  </a:lnTo>
                  <a:lnTo>
                    <a:pt x="23279" y="1109130"/>
                  </a:lnTo>
                  <a:lnTo>
                    <a:pt x="24184" y="1109969"/>
                  </a:lnTo>
                  <a:lnTo>
                    <a:pt x="25185" y="1110758"/>
                  </a:lnTo>
                  <a:lnTo>
                    <a:pt x="28345" y="1112675"/>
                  </a:lnTo>
                  <a:lnTo>
                    <a:pt x="31390" y="1115153"/>
                  </a:lnTo>
                  <a:lnTo>
                    <a:pt x="33237" y="1116061"/>
                  </a:lnTo>
                  <a:lnTo>
                    <a:pt x="38000" y="1119488"/>
                  </a:lnTo>
                  <a:lnTo>
                    <a:pt x="39040" y="1119976"/>
                  </a:lnTo>
                  <a:lnTo>
                    <a:pt x="41906" y="1121588"/>
                  </a:lnTo>
                  <a:lnTo>
                    <a:pt x="43404" y="1122522"/>
                  </a:lnTo>
                  <a:lnTo>
                    <a:pt x="45880" y="1123559"/>
                  </a:lnTo>
                  <a:lnTo>
                    <a:pt x="48087" y="1125118"/>
                  </a:lnTo>
                  <a:lnTo>
                    <a:pt x="48779" y="1125607"/>
                  </a:lnTo>
                  <a:lnTo>
                    <a:pt x="55548" y="1127921"/>
                  </a:lnTo>
                  <a:lnTo>
                    <a:pt x="66129" y="1134638"/>
                  </a:lnTo>
                  <a:lnTo>
                    <a:pt x="70796" y="1137048"/>
                  </a:lnTo>
                  <a:lnTo>
                    <a:pt x="71714" y="1137471"/>
                  </a:lnTo>
                  <a:lnTo>
                    <a:pt x="71920" y="1137543"/>
                  </a:lnTo>
                  <a:lnTo>
                    <a:pt x="72244" y="1137688"/>
                  </a:lnTo>
                  <a:lnTo>
                    <a:pt x="73986" y="1138290"/>
                  </a:lnTo>
                  <a:lnTo>
                    <a:pt x="76831" y="1139208"/>
                  </a:lnTo>
                  <a:lnTo>
                    <a:pt x="77409" y="1139335"/>
                  </a:lnTo>
                  <a:lnTo>
                    <a:pt x="77778" y="1139468"/>
                  </a:lnTo>
                  <a:lnTo>
                    <a:pt x="78413" y="1139667"/>
                  </a:lnTo>
                  <a:lnTo>
                    <a:pt x="84028" y="1141039"/>
                  </a:lnTo>
                  <a:lnTo>
                    <a:pt x="87816" y="1142366"/>
                  </a:lnTo>
                  <a:lnTo>
                    <a:pt x="92319" y="1143166"/>
                  </a:lnTo>
                  <a:lnTo>
                    <a:pt x="94960" y="1143291"/>
                  </a:lnTo>
                  <a:lnTo>
                    <a:pt x="95298" y="1143307"/>
                  </a:lnTo>
                  <a:lnTo>
                    <a:pt x="99744" y="1142918"/>
                  </a:lnTo>
                  <a:lnTo>
                    <a:pt x="101087" y="1143345"/>
                  </a:lnTo>
                  <a:lnTo>
                    <a:pt x="102142" y="1143738"/>
                  </a:lnTo>
                  <a:lnTo>
                    <a:pt x="104222" y="1143323"/>
                  </a:lnTo>
                  <a:lnTo>
                    <a:pt x="109714" y="1143768"/>
                  </a:lnTo>
                  <a:lnTo>
                    <a:pt x="117237" y="1142533"/>
                  </a:lnTo>
                  <a:lnTo>
                    <a:pt x="122543" y="1141294"/>
                  </a:lnTo>
                  <a:lnTo>
                    <a:pt x="125885" y="1141561"/>
                  </a:lnTo>
                  <a:lnTo>
                    <a:pt x="129686" y="1141328"/>
                  </a:lnTo>
                  <a:lnTo>
                    <a:pt x="130199" y="1141290"/>
                  </a:lnTo>
                  <a:lnTo>
                    <a:pt x="130591" y="1141233"/>
                  </a:lnTo>
                  <a:lnTo>
                    <a:pt x="134719" y="1140226"/>
                  </a:lnTo>
                  <a:lnTo>
                    <a:pt x="137135" y="1139791"/>
                  </a:lnTo>
                  <a:lnTo>
                    <a:pt x="138310" y="1139090"/>
                  </a:lnTo>
                  <a:lnTo>
                    <a:pt x="141254" y="1138167"/>
                  </a:lnTo>
                  <a:lnTo>
                    <a:pt x="142312" y="1137496"/>
                  </a:lnTo>
                  <a:lnTo>
                    <a:pt x="145019" y="1136810"/>
                  </a:lnTo>
                  <a:lnTo>
                    <a:pt x="146334" y="1135990"/>
                  </a:lnTo>
                  <a:lnTo>
                    <a:pt x="150774" y="1135899"/>
                  </a:lnTo>
                  <a:lnTo>
                    <a:pt x="152620" y="1135506"/>
                  </a:lnTo>
                  <a:lnTo>
                    <a:pt x="153647" y="1134927"/>
                  </a:lnTo>
                  <a:lnTo>
                    <a:pt x="154659" y="1134293"/>
                  </a:lnTo>
                  <a:lnTo>
                    <a:pt x="155156" y="1133828"/>
                  </a:lnTo>
                  <a:lnTo>
                    <a:pt x="157593" y="1132555"/>
                  </a:lnTo>
                  <a:lnTo>
                    <a:pt x="158552" y="1132292"/>
                  </a:lnTo>
                  <a:lnTo>
                    <a:pt x="159101" y="1132174"/>
                  </a:lnTo>
                  <a:lnTo>
                    <a:pt x="159698" y="1132029"/>
                  </a:lnTo>
                  <a:lnTo>
                    <a:pt x="161039" y="1130897"/>
                  </a:lnTo>
                  <a:lnTo>
                    <a:pt x="160780" y="1133165"/>
                  </a:lnTo>
                  <a:lnTo>
                    <a:pt x="160489" y="1135262"/>
                  </a:lnTo>
                  <a:lnTo>
                    <a:pt x="160033" y="1138704"/>
                  </a:lnTo>
                  <a:lnTo>
                    <a:pt x="159728" y="1140958"/>
                  </a:lnTo>
                  <a:lnTo>
                    <a:pt x="159329" y="1143809"/>
                  </a:lnTo>
                  <a:lnTo>
                    <a:pt x="158109" y="1152338"/>
                  </a:lnTo>
                  <a:lnTo>
                    <a:pt x="157255" y="1158202"/>
                  </a:lnTo>
                  <a:lnTo>
                    <a:pt x="156556" y="1163094"/>
                  </a:lnTo>
                  <a:lnTo>
                    <a:pt x="155897" y="1168013"/>
                  </a:lnTo>
                  <a:lnTo>
                    <a:pt x="153814" y="1182815"/>
                  </a:lnTo>
                  <a:lnTo>
                    <a:pt x="151774" y="1196924"/>
                  </a:lnTo>
                  <a:lnTo>
                    <a:pt x="151629" y="1197718"/>
                  </a:lnTo>
                  <a:lnTo>
                    <a:pt x="165760" y="1199857"/>
                  </a:lnTo>
                  <a:lnTo>
                    <a:pt x="177205" y="1201641"/>
                  </a:lnTo>
                  <a:lnTo>
                    <a:pt x="177037" y="1202408"/>
                  </a:lnTo>
                  <a:lnTo>
                    <a:pt x="175949" y="1209325"/>
                  </a:lnTo>
                  <a:lnTo>
                    <a:pt x="177385" y="1210225"/>
                  </a:lnTo>
                  <a:lnTo>
                    <a:pt x="176223" y="1218496"/>
                  </a:lnTo>
                  <a:lnTo>
                    <a:pt x="174927" y="1227409"/>
                  </a:lnTo>
                  <a:lnTo>
                    <a:pt x="173558" y="1236610"/>
                  </a:lnTo>
                  <a:lnTo>
                    <a:pt x="171463" y="1250173"/>
                  </a:lnTo>
                  <a:lnTo>
                    <a:pt x="169353" y="1262869"/>
                  </a:lnTo>
                  <a:lnTo>
                    <a:pt x="165913" y="1283980"/>
                  </a:lnTo>
                  <a:lnTo>
                    <a:pt x="164531" y="1292654"/>
                  </a:lnTo>
                  <a:lnTo>
                    <a:pt x="163368" y="1300303"/>
                  </a:lnTo>
                  <a:lnTo>
                    <a:pt x="163317" y="1300444"/>
                  </a:lnTo>
                  <a:lnTo>
                    <a:pt x="163068" y="1300272"/>
                  </a:lnTo>
                  <a:lnTo>
                    <a:pt x="158356" y="1297072"/>
                  </a:lnTo>
                  <a:lnTo>
                    <a:pt x="154744" y="1319236"/>
                  </a:lnTo>
                  <a:lnTo>
                    <a:pt x="154067" y="1319125"/>
                  </a:lnTo>
                  <a:lnTo>
                    <a:pt x="152904" y="1326271"/>
                  </a:lnTo>
                  <a:lnTo>
                    <a:pt x="132001" y="1322837"/>
                  </a:lnTo>
                  <a:lnTo>
                    <a:pt x="130515" y="1332037"/>
                  </a:lnTo>
                  <a:lnTo>
                    <a:pt x="128471" y="1344039"/>
                  </a:lnTo>
                  <a:lnTo>
                    <a:pt x="127509" y="1343323"/>
                  </a:lnTo>
                  <a:lnTo>
                    <a:pt x="127107" y="1343147"/>
                  </a:lnTo>
                  <a:lnTo>
                    <a:pt x="123411" y="1343319"/>
                  </a:lnTo>
                  <a:lnTo>
                    <a:pt x="120324" y="1342850"/>
                  </a:lnTo>
                  <a:lnTo>
                    <a:pt x="119500" y="1342430"/>
                  </a:lnTo>
                  <a:lnTo>
                    <a:pt x="114636" y="1338705"/>
                  </a:lnTo>
                  <a:lnTo>
                    <a:pt x="113798" y="1338063"/>
                  </a:lnTo>
                  <a:lnTo>
                    <a:pt x="109036" y="1335755"/>
                  </a:lnTo>
                  <a:lnTo>
                    <a:pt x="105675" y="1332713"/>
                  </a:lnTo>
                  <a:lnTo>
                    <a:pt x="102243" y="1330298"/>
                  </a:lnTo>
                  <a:lnTo>
                    <a:pt x="100029" y="1329384"/>
                  </a:lnTo>
                  <a:lnTo>
                    <a:pt x="96805" y="1327124"/>
                  </a:lnTo>
                  <a:lnTo>
                    <a:pt x="93171" y="1325534"/>
                  </a:lnTo>
                  <a:lnTo>
                    <a:pt x="92289" y="1324863"/>
                  </a:lnTo>
                  <a:lnTo>
                    <a:pt x="91950" y="1324760"/>
                  </a:lnTo>
                  <a:lnTo>
                    <a:pt x="90609" y="1324374"/>
                  </a:lnTo>
                  <a:lnTo>
                    <a:pt x="89135" y="1323565"/>
                  </a:lnTo>
                  <a:lnTo>
                    <a:pt x="88217" y="1323061"/>
                  </a:lnTo>
                  <a:lnTo>
                    <a:pt x="86081" y="1322612"/>
                  </a:lnTo>
                  <a:lnTo>
                    <a:pt x="84116" y="1321578"/>
                  </a:lnTo>
                  <a:lnTo>
                    <a:pt x="79644" y="1320235"/>
                  </a:lnTo>
                  <a:lnTo>
                    <a:pt x="77408" y="1320105"/>
                  </a:lnTo>
                  <a:lnTo>
                    <a:pt x="75740" y="1319938"/>
                  </a:lnTo>
                  <a:lnTo>
                    <a:pt x="74066" y="1319094"/>
                  </a:lnTo>
                  <a:lnTo>
                    <a:pt x="71104" y="1317881"/>
                  </a:lnTo>
                  <a:lnTo>
                    <a:pt x="69786" y="1317157"/>
                  </a:lnTo>
                  <a:lnTo>
                    <a:pt x="65847" y="1316203"/>
                  </a:lnTo>
                  <a:lnTo>
                    <a:pt x="62081" y="1316054"/>
                  </a:lnTo>
                  <a:lnTo>
                    <a:pt x="56140" y="1316413"/>
                  </a:lnTo>
                  <a:lnTo>
                    <a:pt x="52546" y="1315413"/>
                  </a:lnTo>
                  <a:lnTo>
                    <a:pt x="48047" y="1315600"/>
                  </a:lnTo>
                  <a:lnTo>
                    <a:pt x="44339" y="1316867"/>
                  </a:lnTo>
                  <a:lnTo>
                    <a:pt x="42562" y="1316588"/>
                  </a:lnTo>
                  <a:lnTo>
                    <a:pt x="41639" y="1316714"/>
                  </a:lnTo>
                  <a:lnTo>
                    <a:pt x="39588" y="1317851"/>
                  </a:lnTo>
                  <a:lnTo>
                    <a:pt x="37697" y="1318435"/>
                  </a:lnTo>
                  <a:lnTo>
                    <a:pt x="36797" y="1319171"/>
                  </a:lnTo>
                  <a:lnTo>
                    <a:pt x="36363" y="1319881"/>
                  </a:lnTo>
                  <a:lnTo>
                    <a:pt x="33758" y="1323444"/>
                  </a:lnTo>
                  <a:lnTo>
                    <a:pt x="32346" y="1328602"/>
                  </a:lnTo>
                  <a:lnTo>
                    <a:pt x="30161" y="1331490"/>
                  </a:lnTo>
                  <a:lnTo>
                    <a:pt x="29172" y="1334867"/>
                  </a:lnTo>
                  <a:lnTo>
                    <a:pt x="27574" y="1337076"/>
                  </a:lnTo>
                  <a:lnTo>
                    <a:pt x="27577" y="1340433"/>
                  </a:lnTo>
                  <a:lnTo>
                    <a:pt x="24814" y="1347888"/>
                  </a:lnTo>
                  <a:lnTo>
                    <a:pt x="24697" y="1349696"/>
                  </a:lnTo>
                  <a:lnTo>
                    <a:pt x="24964" y="1351650"/>
                  </a:lnTo>
                  <a:lnTo>
                    <a:pt x="24763" y="1352101"/>
                  </a:lnTo>
                  <a:lnTo>
                    <a:pt x="23528" y="1352917"/>
                  </a:lnTo>
                  <a:lnTo>
                    <a:pt x="22811" y="1353821"/>
                  </a:lnTo>
                  <a:lnTo>
                    <a:pt x="22488" y="1354836"/>
                  </a:lnTo>
                  <a:lnTo>
                    <a:pt x="22583" y="1356748"/>
                  </a:lnTo>
                  <a:lnTo>
                    <a:pt x="22395" y="1357328"/>
                  </a:lnTo>
                  <a:lnTo>
                    <a:pt x="21759" y="1358198"/>
                  </a:lnTo>
                  <a:lnTo>
                    <a:pt x="20458" y="1358717"/>
                  </a:lnTo>
                  <a:lnTo>
                    <a:pt x="20080" y="1359453"/>
                  </a:lnTo>
                  <a:lnTo>
                    <a:pt x="19883" y="1360750"/>
                  </a:lnTo>
                  <a:lnTo>
                    <a:pt x="19706" y="1360960"/>
                  </a:lnTo>
                  <a:lnTo>
                    <a:pt x="18201" y="1361559"/>
                  </a:lnTo>
                  <a:lnTo>
                    <a:pt x="17713" y="1361937"/>
                  </a:lnTo>
                  <a:lnTo>
                    <a:pt x="14580" y="1366035"/>
                  </a:lnTo>
                  <a:lnTo>
                    <a:pt x="14400" y="1366420"/>
                  </a:lnTo>
                  <a:lnTo>
                    <a:pt x="13831" y="1369744"/>
                  </a:lnTo>
                  <a:lnTo>
                    <a:pt x="13573" y="1370576"/>
                  </a:lnTo>
                  <a:lnTo>
                    <a:pt x="12737" y="1372052"/>
                  </a:lnTo>
                  <a:lnTo>
                    <a:pt x="10393" y="1374784"/>
                  </a:lnTo>
                  <a:lnTo>
                    <a:pt x="9907" y="1375681"/>
                  </a:lnTo>
                  <a:lnTo>
                    <a:pt x="8819" y="1379142"/>
                  </a:lnTo>
                  <a:lnTo>
                    <a:pt x="8279" y="1382229"/>
                  </a:lnTo>
                  <a:lnTo>
                    <a:pt x="7176" y="1384362"/>
                  </a:lnTo>
                  <a:lnTo>
                    <a:pt x="6505" y="1386522"/>
                  </a:lnTo>
                  <a:lnTo>
                    <a:pt x="6103" y="1386839"/>
                  </a:lnTo>
                  <a:lnTo>
                    <a:pt x="5323" y="1386742"/>
                  </a:lnTo>
                  <a:lnTo>
                    <a:pt x="4949" y="1385969"/>
                  </a:lnTo>
                  <a:lnTo>
                    <a:pt x="5245" y="1381893"/>
                  </a:lnTo>
                  <a:lnTo>
                    <a:pt x="4194" y="1377780"/>
                  </a:lnTo>
                  <a:lnTo>
                    <a:pt x="1757" y="1373999"/>
                  </a:lnTo>
                  <a:lnTo>
                    <a:pt x="422" y="1372811"/>
                  </a:lnTo>
                  <a:lnTo>
                    <a:pt x="0" y="137265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" name="pg7"/>
            <p:cNvSpPr/>
            <p:nvPr/>
          </p:nvSpPr>
          <p:spPr>
            <a:xfrm>
              <a:off x="1085209" y="5331055"/>
              <a:ext cx="827796" cy="538254"/>
            </a:xfrm>
            <a:custGeom>
              <a:avLst/>
              <a:gdLst/>
              <a:ahLst/>
              <a:cxnLst/>
              <a:rect l="0" t="0" r="0" b="0"/>
              <a:pathLst>
                <a:path w="827796" h="538254">
                  <a:moveTo>
                    <a:pt x="314517" y="185196"/>
                  </a:moveTo>
                  <a:lnTo>
                    <a:pt x="314818" y="184997"/>
                  </a:lnTo>
                  <a:lnTo>
                    <a:pt x="315207" y="184704"/>
                  </a:lnTo>
                  <a:lnTo>
                    <a:pt x="316509" y="183590"/>
                  </a:lnTo>
                  <a:lnTo>
                    <a:pt x="317139" y="183045"/>
                  </a:lnTo>
                  <a:lnTo>
                    <a:pt x="318021" y="182627"/>
                  </a:lnTo>
                  <a:lnTo>
                    <a:pt x="318663" y="182371"/>
                  </a:lnTo>
                  <a:lnTo>
                    <a:pt x="319232" y="182219"/>
                  </a:lnTo>
                  <a:lnTo>
                    <a:pt x="319423" y="182191"/>
                  </a:lnTo>
                  <a:lnTo>
                    <a:pt x="319904" y="182207"/>
                  </a:lnTo>
                  <a:lnTo>
                    <a:pt x="320387" y="182325"/>
                  </a:lnTo>
                  <a:lnTo>
                    <a:pt x="321046" y="183419"/>
                  </a:lnTo>
                  <a:lnTo>
                    <a:pt x="321834" y="184109"/>
                  </a:lnTo>
                  <a:lnTo>
                    <a:pt x="322029" y="184132"/>
                  </a:lnTo>
                  <a:lnTo>
                    <a:pt x="322371" y="183961"/>
                  </a:lnTo>
                  <a:lnTo>
                    <a:pt x="323267" y="183705"/>
                  </a:lnTo>
                  <a:lnTo>
                    <a:pt x="323726" y="183682"/>
                  </a:lnTo>
                  <a:lnTo>
                    <a:pt x="324273" y="183728"/>
                  </a:lnTo>
                  <a:lnTo>
                    <a:pt x="324435" y="183750"/>
                  </a:lnTo>
                  <a:lnTo>
                    <a:pt x="325229" y="183849"/>
                  </a:lnTo>
                  <a:lnTo>
                    <a:pt x="325780" y="183880"/>
                  </a:lnTo>
                  <a:lnTo>
                    <a:pt x="325896" y="184014"/>
                  </a:lnTo>
                  <a:lnTo>
                    <a:pt x="326083" y="184105"/>
                  </a:lnTo>
                  <a:lnTo>
                    <a:pt x="326490" y="184388"/>
                  </a:lnTo>
                  <a:lnTo>
                    <a:pt x="327247" y="184768"/>
                  </a:lnTo>
                  <a:lnTo>
                    <a:pt x="327532" y="184879"/>
                  </a:lnTo>
                  <a:lnTo>
                    <a:pt x="327969" y="185069"/>
                  </a:lnTo>
                  <a:lnTo>
                    <a:pt x="330671" y="185062"/>
                  </a:lnTo>
                  <a:lnTo>
                    <a:pt x="332098" y="184860"/>
                  </a:lnTo>
                  <a:lnTo>
                    <a:pt x="332236" y="184773"/>
                  </a:lnTo>
                  <a:lnTo>
                    <a:pt x="332575" y="184723"/>
                  </a:lnTo>
                  <a:lnTo>
                    <a:pt x="333153" y="184609"/>
                  </a:lnTo>
                  <a:lnTo>
                    <a:pt x="333807" y="184387"/>
                  </a:lnTo>
                  <a:lnTo>
                    <a:pt x="334040" y="184368"/>
                  </a:lnTo>
                  <a:lnTo>
                    <a:pt x="334424" y="184246"/>
                  </a:lnTo>
                  <a:lnTo>
                    <a:pt x="334574" y="184185"/>
                  </a:lnTo>
                  <a:lnTo>
                    <a:pt x="335151" y="183876"/>
                  </a:lnTo>
                  <a:lnTo>
                    <a:pt x="335826" y="183598"/>
                  </a:lnTo>
                  <a:lnTo>
                    <a:pt x="337026" y="183046"/>
                  </a:lnTo>
                  <a:lnTo>
                    <a:pt x="341038" y="181273"/>
                  </a:lnTo>
                  <a:lnTo>
                    <a:pt x="341482" y="181006"/>
                  </a:lnTo>
                  <a:lnTo>
                    <a:pt x="341750" y="180876"/>
                  </a:lnTo>
                  <a:lnTo>
                    <a:pt x="342741" y="180331"/>
                  </a:lnTo>
                  <a:lnTo>
                    <a:pt x="343829" y="179740"/>
                  </a:lnTo>
                  <a:lnTo>
                    <a:pt x="345935" y="178604"/>
                  </a:lnTo>
                  <a:lnTo>
                    <a:pt x="349597" y="175810"/>
                  </a:lnTo>
                  <a:lnTo>
                    <a:pt x="350349" y="175231"/>
                  </a:lnTo>
                  <a:lnTo>
                    <a:pt x="350902" y="174796"/>
                  </a:lnTo>
                  <a:lnTo>
                    <a:pt x="352553" y="173572"/>
                  </a:lnTo>
                  <a:lnTo>
                    <a:pt x="352789" y="173428"/>
                  </a:lnTo>
                  <a:lnTo>
                    <a:pt x="353245" y="173130"/>
                  </a:lnTo>
                  <a:lnTo>
                    <a:pt x="354022" y="172799"/>
                  </a:lnTo>
                  <a:lnTo>
                    <a:pt x="354687" y="172608"/>
                  </a:lnTo>
                  <a:lnTo>
                    <a:pt x="355610" y="172246"/>
                  </a:lnTo>
                  <a:lnTo>
                    <a:pt x="355874" y="172116"/>
                  </a:lnTo>
                  <a:lnTo>
                    <a:pt x="357046" y="171522"/>
                  </a:lnTo>
                  <a:lnTo>
                    <a:pt x="357439" y="171175"/>
                  </a:lnTo>
                  <a:lnTo>
                    <a:pt x="357835" y="170938"/>
                  </a:lnTo>
                  <a:lnTo>
                    <a:pt x="358235" y="170584"/>
                  </a:lnTo>
                  <a:lnTo>
                    <a:pt x="358740" y="170035"/>
                  </a:lnTo>
                  <a:lnTo>
                    <a:pt x="358758" y="169905"/>
                  </a:lnTo>
                  <a:lnTo>
                    <a:pt x="359314" y="169353"/>
                  </a:lnTo>
                  <a:lnTo>
                    <a:pt x="361282" y="168651"/>
                  </a:lnTo>
                  <a:lnTo>
                    <a:pt x="364783" y="165777"/>
                  </a:lnTo>
                  <a:lnTo>
                    <a:pt x="366129" y="164431"/>
                  </a:lnTo>
                  <a:lnTo>
                    <a:pt x="366345" y="164195"/>
                  </a:lnTo>
                  <a:lnTo>
                    <a:pt x="368637" y="160623"/>
                  </a:lnTo>
                  <a:lnTo>
                    <a:pt x="369657" y="159510"/>
                  </a:lnTo>
                  <a:lnTo>
                    <a:pt x="370157" y="158912"/>
                  </a:lnTo>
                  <a:lnTo>
                    <a:pt x="370178" y="158782"/>
                  </a:lnTo>
                  <a:lnTo>
                    <a:pt x="370328" y="158698"/>
                  </a:lnTo>
                  <a:lnTo>
                    <a:pt x="371643" y="157056"/>
                  </a:lnTo>
                  <a:lnTo>
                    <a:pt x="371977" y="156758"/>
                  </a:lnTo>
                  <a:lnTo>
                    <a:pt x="374231" y="153792"/>
                  </a:lnTo>
                  <a:lnTo>
                    <a:pt x="374804" y="153236"/>
                  </a:lnTo>
                  <a:lnTo>
                    <a:pt x="375181" y="152935"/>
                  </a:lnTo>
                  <a:lnTo>
                    <a:pt x="376170" y="152024"/>
                  </a:lnTo>
                  <a:lnTo>
                    <a:pt x="376593" y="151639"/>
                  </a:lnTo>
                  <a:lnTo>
                    <a:pt x="376710" y="151506"/>
                  </a:lnTo>
                  <a:lnTo>
                    <a:pt x="376941" y="151261"/>
                  </a:lnTo>
                  <a:lnTo>
                    <a:pt x="377657" y="150513"/>
                  </a:lnTo>
                  <a:lnTo>
                    <a:pt x="378302" y="149833"/>
                  </a:lnTo>
                  <a:lnTo>
                    <a:pt x="378661" y="149462"/>
                  </a:lnTo>
                  <a:lnTo>
                    <a:pt x="379662" y="148711"/>
                  </a:lnTo>
                  <a:lnTo>
                    <a:pt x="381356" y="147145"/>
                  </a:lnTo>
                  <a:lnTo>
                    <a:pt x="382540" y="146234"/>
                  </a:lnTo>
                  <a:lnTo>
                    <a:pt x="383278" y="145487"/>
                  </a:lnTo>
                  <a:lnTo>
                    <a:pt x="385124" y="144000"/>
                  </a:lnTo>
                  <a:lnTo>
                    <a:pt x="388208" y="140829"/>
                  </a:lnTo>
                  <a:lnTo>
                    <a:pt x="390004" y="139503"/>
                  </a:lnTo>
                  <a:lnTo>
                    <a:pt x="391280" y="137700"/>
                  </a:lnTo>
                  <a:lnTo>
                    <a:pt x="392003" y="136678"/>
                  </a:lnTo>
                  <a:lnTo>
                    <a:pt x="392630" y="135657"/>
                  </a:lnTo>
                  <a:lnTo>
                    <a:pt x="392974" y="135298"/>
                  </a:lnTo>
                  <a:lnTo>
                    <a:pt x="392995" y="135169"/>
                  </a:lnTo>
                  <a:lnTo>
                    <a:pt x="393145" y="135127"/>
                  </a:lnTo>
                  <a:lnTo>
                    <a:pt x="393595" y="134654"/>
                  </a:lnTo>
                  <a:lnTo>
                    <a:pt x="394612" y="133394"/>
                  </a:lnTo>
                  <a:lnTo>
                    <a:pt x="394806" y="133004"/>
                  </a:lnTo>
                  <a:lnTo>
                    <a:pt x="395867" y="131872"/>
                  </a:lnTo>
                  <a:lnTo>
                    <a:pt x="396452" y="131331"/>
                  </a:lnTo>
                  <a:lnTo>
                    <a:pt x="398112" y="130409"/>
                  </a:lnTo>
                  <a:lnTo>
                    <a:pt x="399416" y="129684"/>
                  </a:lnTo>
                  <a:lnTo>
                    <a:pt x="401778" y="127909"/>
                  </a:lnTo>
                  <a:lnTo>
                    <a:pt x="403277" y="126773"/>
                  </a:lnTo>
                  <a:lnTo>
                    <a:pt x="405291" y="125575"/>
                  </a:lnTo>
                  <a:lnTo>
                    <a:pt x="405631" y="125169"/>
                  </a:lnTo>
                  <a:lnTo>
                    <a:pt x="406433" y="124074"/>
                  </a:lnTo>
                  <a:lnTo>
                    <a:pt x="406841" y="123365"/>
                  </a:lnTo>
                  <a:lnTo>
                    <a:pt x="407783" y="122352"/>
                  </a:lnTo>
                  <a:lnTo>
                    <a:pt x="408154" y="121951"/>
                  </a:lnTo>
                  <a:lnTo>
                    <a:pt x="408803" y="121087"/>
                  </a:lnTo>
                  <a:lnTo>
                    <a:pt x="409195" y="120565"/>
                  </a:lnTo>
                  <a:lnTo>
                    <a:pt x="409627" y="119806"/>
                  </a:lnTo>
                  <a:lnTo>
                    <a:pt x="410183" y="119379"/>
                  </a:lnTo>
                  <a:lnTo>
                    <a:pt x="410433" y="119360"/>
                  </a:lnTo>
                  <a:lnTo>
                    <a:pt x="411809" y="118865"/>
                  </a:lnTo>
                  <a:lnTo>
                    <a:pt x="412210" y="118686"/>
                  </a:lnTo>
                  <a:lnTo>
                    <a:pt x="412849" y="118152"/>
                  </a:lnTo>
                  <a:lnTo>
                    <a:pt x="413958" y="117035"/>
                  </a:lnTo>
                  <a:lnTo>
                    <a:pt x="414560" y="116041"/>
                  </a:lnTo>
                  <a:lnTo>
                    <a:pt x="415159" y="115054"/>
                  </a:lnTo>
                  <a:lnTo>
                    <a:pt x="415685" y="114409"/>
                  </a:lnTo>
                  <a:lnTo>
                    <a:pt x="416886" y="112435"/>
                  </a:lnTo>
                  <a:lnTo>
                    <a:pt x="417594" y="111616"/>
                  </a:lnTo>
                  <a:lnTo>
                    <a:pt x="418061" y="111174"/>
                  </a:lnTo>
                  <a:lnTo>
                    <a:pt x="418778" y="110472"/>
                  </a:lnTo>
                  <a:lnTo>
                    <a:pt x="419489" y="109325"/>
                  </a:lnTo>
                  <a:lnTo>
                    <a:pt x="421260" y="108022"/>
                  </a:lnTo>
                  <a:lnTo>
                    <a:pt x="421406" y="107896"/>
                  </a:lnTo>
                  <a:lnTo>
                    <a:pt x="423059" y="106071"/>
                  </a:lnTo>
                  <a:lnTo>
                    <a:pt x="423448" y="105773"/>
                  </a:lnTo>
                  <a:lnTo>
                    <a:pt x="425168" y="104440"/>
                  </a:lnTo>
                  <a:lnTo>
                    <a:pt x="425895" y="103590"/>
                  </a:lnTo>
                  <a:lnTo>
                    <a:pt x="426269" y="103091"/>
                  </a:lnTo>
                  <a:lnTo>
                    <a:pt x="427513" y="102172"/>
                  </a:lnTo>
                  <a:lnTo>
                    <a:pt x="427942" y="101760"/>
                  </a:lnTo>
                  <a:lnTo>
                    <a:pt x="428292" y="101505"/>
                  </a:lnTo>
                  <a:lnTo>
                    <a:pt x="429083" y="101208"/>
                  </a:lnTo>
                  <a:lnTo>
                    <a:pt x="429464" y="101181"/>
                  </a:lnTo>
                  <a:lnTo>
                    <a:pt x="430190" y="101220"/>
                  </a:lnTo>
                  <a:lnTo>
                    <a:pt x="431146" y="101124"/>
                  </a:lnTo>
                  <a:lnTo>
                    <a:pt x="431680" y="100872"/>
                  </a:lnTo>
                  <a:lnTo>
                    <a:pt x="431830" y="100869"/>
                  </a:lnTo>
                  <a:lnTo>
                    <a:pt x="432258" y="100610"/>
                  </a:lnTo>
                  <a:lnTo>
                    <a:pt x="433164" y="100248"/>
                  </a:lnTo>
                  <a:lnTo>
                    <a:pt x="433422" y="100229"/>
                  </a:lnTo>
                  <a:lnTo>
                    <a:pt x="433766" y="100015"/>
                  </a:lnTo>
                  <a:lnTo>
                    <a:pt x="433907" y="99843"/>
                  </a:lnTo>
                  <a:lnTo>
                    <a:pt x="434098" y="99592"/>
                  </a:lnTo>
                  <a:lnTo>
                    <a:pt x="434417" y="99097"/>
                  </a:lnTo>
                  <a:lnTo>
                    <a:pt x="434717" y="98860"/>
                  </a:lnTo>
                  <a:lnTo>
                    <a:pt x="436128" y="97184"/>
                  </a:lnTo>
                  <a:lnTo>
                    <a:pt x="436728" y="96326"/>
                  </a:lnTo>
                  <a:lnTo>
                    <a:pt x="438379" y="95042"/>
                  </a:lnTo>
                  <a:lnTo>
                    <a:pt x="438976" y="94543"/>
                  </a:lnTo>
                  <a:lnTo>
                    <a:pt x="439656" y="93906"/>
                  </a:lnTo>
                  <a:lnTo>
                    <a:pt x="439893" y="93743"/>
                  </a:lnTo>
                  <a:lnTo>
                    <a:pt x="440451" y="93285"/>
                  </a:lnTo>
                  <a:lnTo>
                    <a:pt x="442066" y="90739"/>
                  </a:lnTo>
                  <a:lnTo>
                    <a:pt x="442573" y="90061"/>
                  </a:lnTo>
                  <a:lnTo>
                    <a:pt x="443011" y="89508"/>
                  </a:lnTo>
                  <a:lnTo>
                    <a:pt x="443532" y="89059"/>
                  </a:lnTo>
                  <a:lnTo>
                    <a:pt x="446626" y="86982"/>
                  </a:lnTo>
                  <a:lnTo>
                    <a:pt x="448508" y="85080"/>
                  </a:lnTo>
                  <a:lnTo>
                    <a:pt x="451190" y="82440"/>
                  </a:lnTo>
                  <a:lnTo>
                    <a:pt x="452510" y="81647"/>
                  </a:lnTo>
                  <a:lnTo>
                    <a:pt x="453493" y="81197"/>
                  </a:lnTo>
                  <a:lnTo>
                    <a:pt x="454698" y="80717"/>
                  </a:lnTo>
                  <a:lnTo>
                    <a:pt x="454965" y="80538"/>
                  </a:lnTo>
                  <a:lnTo>
                    <a:pt x="455106" y="80481"/>
                  </a:lnTo>
                  <a:lnTo>
                    <a:pt x="457771" y="78537"/>
                  </a:lnTo>
                  <a:lnTo>
                    <a:pt x="457987" y="78393"/>
                  </a:lnTo>
                  <a:lnTo>
                    <a:pt x="458457" y="78244"/>
                  </a:lnTo>
                  <a:lnTo>
                    <a:pt x="460682" y="77970"/>
                  </a:lnTo>
                  <a:lnTo>
                    <a:pt x="461430" y="77669"/>
                  </a:lnTo>
                  <a:lnTo>
                    <a:pt x="462177" y="77306"/>
                  </a:lnTo>
                  <a:lnTo>
                    <a:pt x="464317" y="75779"/>
                  </a:lnTo>
                  <a:lnTo>
                    <a:pt x="464587" y="75577"/>
                  </a:lnTo>
                  <a:lnTo>
                    <a:pt x="466806" y="73645"/>
                  </a:lnTo>
                  <a:lnTo>
                    <a:pt x="467993" y="73066"/>
                  </a:lnTo>
                  <a:lnTo>
                    <a:pt x="468856" y="72376"/>
                  </a:lnTo>
                  <a:lnTo>
                    <a:pt x="469461" y="71983"/>
                  </a:lnTo>
                  <a:lnTo>
                    <a:pt x="470232" y="71636"/>
                  </a:lnTo>
                  <a:lnTo>
                    <a:pt x="470960" y="71469"/>
                  </a:lnTo>
                  <a:lnTo>
                    <a:pt x="472030" y="71076"/>
                  </a:lnTo>
                  <a:lnTo>
                    <a:pt x="472330" y="70970"/>
                  </a:lnTo>
                  <a:lnTo>
                    <a:pt x="472528" y="70901"/>
                  </a:lnTo>
                  <a:lnTo>
                    <a:pt x="473061" y="70623"/>
                  </a:lnTo>
                  <a:lnTo>
                    <a:pt x="475594" y="68874"/>
                  </a:lnTo>
                  <a:lnTo>
                    <a:pt x="483398" y="63271"/>
                  </a:lnTo>
                  <a:lnTo>
                    <a:pt x="528771" y="30696"/>
                  </a:lnTo>
                  <a:lnTo>
                    <a:pt x="546334" y="18077"/>
                  </a:lnTo>
                  <a:lnTo>
                    <a:pt x="547773" y="16446"/>
                  </a:lnTo>
                  <a:lnTo>
                    <a:pt x="549035" y="14751"/>
                  </a:lnTo>
                  <a:lnTo>
                    <a:pt x="550273" y="13204"/>
                  </a:lnTo>
                  <a:lnTo>
                    <a:pt x="551118" y="12095"/>
                  </a:lnTo>
                  <a:lnTo>
                    <a:pt x="551772" y="11226"/>
                  </a:lnTo>
                  <a:lnTo>
                    <a:pt x="552489" y="10419"/>
                  </a:lnTo>
                  <a:lnTo>
                    <a:pt x="553465" y="9463"/>
                  </a:lnTo>
                  <a:lnTo>
                    <a:pt x="554401" y="8461"/>
                  </a:lnTo>
                  <a:lnTo>
                    <a:pt x="555141" y="7546"/>
                  </a:lnTo>
                  <a:lnTo>
                    <a:pt x="555990" y="6483"/>
                  </a:lnTo>
                  <a:lnTo>
                    <a:pt x="556598" y="5546"/>
                  </a:lnTo>
                  <a:lnTo>
                    <a:pt x="557144" y="4784"/>
                  </a:lnTo>
                  <a:lnTo>
                    <a:pt x="558208" y="2933"/>
                  </a:lnTo>
                  <a:lnTo>
                    <a:pt x="558493" y="2019"/>
                  </a:lnTo>
                  <a:lnTo>
                    <a:pt x="558864" y="1257"/>
                  </a:lnTo>
                  <a:lnTo>
                    <a:pt x="559188" y="975"/>
                  </a:lnTo>
                  <a:lnTo>
                    <a:pt x="560339" y="563"/>
                  </a:lnTo>
                  <a:lnTo>
                    <a:pt x="560882" y="388"/>
                  </a:lnTo>
                  <a:lnTo>
                    <a:pt x="561511" y="171"/>
                  </a:lnTo>
                  <a:lnTo>
                    <a:pt x="562815" y="0"/>
                  </a:lnTo>
                  <a:lnTo>
                    <a:pt x="564008" y="68"/>
                  </a:lnTo>
                  <a:lnTo>
                    <a:pt x="565223" y="114"/>
                  </a:lnTo>
                  <a:lnTo>
                    <a:pt x="566373" y="201"/>
                  </a:lnTo>
                  <a:lnTo>
                    <a:pt x="567674" y="400"/>
                  </a:lnTo>
                  <a:lnTo>
                    <a:pt x="568892" y="579"/>
                  </a:lnTo>
                  <a:lnTo>
                    <a:pt x="570018" y="754"/>
                  </a:lnTo>
                  <a:lnTo>
                    <a:pt x="573837" y="1478"/>
                  </a:lnTo>
                  <a:lnTo>
                    <a:pt x="575876" y="2049"/>
                  </a:lnTo>
                  <a:lnTo>
                    <a:pt x="577437" y="2510"/>
                  </a:lnTo>
                  <a:lnTo>
                    <a:pt x="578717" y="2990"/>
                  </a:lnTo>
                  <a:lnTo>
                    <a:pt x="580172" y="3558"/>
                  </a:lnTo>
                  <a:lnTo>
                    <a:pt x="582101" y="4480"/>
                  </a:lnTo>
                  <a:lnTo>
                    <a:pt x="583315" y="5154"/>
                  </a:lnTo>
                  <a:lnTo>
                    <a:pt x="584355" y="5767"/>
                  </a:lnTo>
                  <a:lnTo>
                    <a:pt x="585657" y="6575"/>
                  </a:lnTo>
                  <a:lnTo>
                    <a:pt x="586374" y="6948"/>
                  </a:lnTo>
                  <a:lnTo>
                    <a:pt x="588562" y="8129"/>
                  </a:lnTo>
                  <a:lnTo>
                    <a:pt x="589668" y="8849"/>
                  </a:lnTo>
                  <a:lnTo>
                    <a:pt x="591208" y="9615"/>
                  </a:lnTo>
                  <a:lnTo>
                    <a:pt x="592552" y="10053"/>
                  </a:lnTo>
                  <a:lnTo>
                    <a:pt x="593678" y="10663"/>
                  </a:lnTo>
                  <a:lnTo>
                    <a:pt x="594568" y="11166"/>
                  </a:lnTo>
                  <a:lnTo>
                    <a:pt x="598037" y="13090"/>
                  </a:lnTo>
                  <a:lnTo>
                    <a:pt x="600423" y="14488"/>
                  </a:lnTo>
                  <a:lnTo>
                    <a:pt x="602200" y="15276"/>
                  </a:lnTo>
                  <a:lnTo>
                    <a:pt x="604371" y="16301"/>
                  </a:lnTo>
                  <a:lnTo>
                    <a:pt x="606127" y="17025"/>
                  </a:lnTo>
                  <a:lnTo>
                    <a:pt x="607842" y="17768"/>
                  </a:lnTo>
                  <a:lnTo>
                    <a:pt x="609661" y="18271"/>
                  </a:lnTo>
                  <a:lnTo>
                    <a:pt x="611248" y="18515"/>
                  </a:lnTo>
                  <a:lnTo>
                    <a:pt x="612485" y="18820"/>
                  </a:lnTo>
                  <a:lnTo>
                    <a:pt x="613633" y="19193"/>
                  </a:lnTo>
                  <a:lnTo>
                    <a:pt x="614371" y="19520"/>
                  </a:lnTo>
                  <a:lnTo>
                    <a:pt x="615195" y="19806"/>
                  </a:lnTo>
                  <a:lnTo>
                    <a:pt x="616193" y="20263"/>
                  </a:lnTo>
                  <a:lnTo>
                    <a:pt x="616625" y="20526"/>
                  </a:lnTo>
                  <a:lnTo>
                    <a:pt x="617038" y="20659"/>
                  </a:lnTo>
                  <a:lnTo>
                    <a:pt x="617387" y="20682"/>
                  </a:lnTo>
                  <a:lnTo>
                    <a:pt x="617539" y="20682"/>
                  </a:lnTo>
                  <a:lnTo>
                    <a:pt x="617734" y="20637"/>
                  </a:lnTo>
                  <a:lnTo>
                    <a:pt x="617884" y="20595"/>
                  </a:lnTo>
                  <a:lnTo>
                    <a:pt x="618103" y="20507"/>
                  </a:lnTo>
                  <a:lnTo>
                    <a:pt x="618405" y="20401"/>
                  </a:lnTo>
                  <a:lnTo>
                    <a:pt x="618624" y="20336"/>
                  </a:lnTo>
                  <a:lnTo>
                    <a:pt x="619796" y="20225"/>
                  </a:lnTo>
                  <a:lnTo>
                    <a:pt x="620729" y="20141"/>
                  </a:lnTo>
                  <a:lnTo>
                    <a:pt x="621619" y="20164"/>
                  </a:lnTo>
                  <a:lnTo>
                    <a:pt x="622162" y="20298"/>
                  </a:lnTo>
                  <a:lnTo>
                    <a:pt x="622797" y="20418"/>
                  </a:lnTo>
                  <a:lnTo>
                    <a:pt x="625156" y="20865"/>
                  </a:lnTo>
                  <a:lnTo>
                    <a:pt x="625894" y="21021"/>
                  </a:lnTo>
                  <a:lnTo>
                    <a:pt x="626631" y="21196"/>
                  </a:lnTo>
                  <a:lnTo>
                    <a:pt x="627932" y="21589"/>
                  </a:lnTo>
                  <a:lnTo>
                    <a:pt x="629344" y="21810"/>
                  </a:lnTo>
                  <a:lnTo>
                    <a:pt x="630060" y="21897"/>
                  </a:lnTo>
                  <a:lnTo>
                    <a:pt x="631059" y="21901"/>
                  </a:lnTo>
                  <a:lnTo>
                    <a:pt x="631949" y="21878"/>
                  </a:lnTo>
                  <a:lnTo>
                    <a:pt x="633337" y="21596"/>
                  </a:lnTo>
                  <a:lnTo>
                    <a:pt x="633879" y="21448"/>
                  </a:lnTo>
                  <a:lnTo>
                    <a:pt x="635225" y="21254"/>
                  </a:lnTo>
                  <a:lnTo>
                    <a:pt x="636376" y="20884"/>
                  </a:lnTo>
                  <a:lnTo>
                    <a:pt x="637308" y="20514"/>
                  </a:lnTo>
                  <a:lnTo>
                    <a:pt x="638400" y="20130"/>
                  </a:lnTo>
                  <a:lnTo>
                    <a:pt x="638657" y="20038"/>
                  </a:lnTo>
                  <a:lnTo>
                    <a:pt x="639524" y="19844"/>
                  </a:lnTo>
                  <a:lnTo>
                    <a:pt x="640459" y="19733"/>
                  </a:lnTo>
                  <a:lnTo>
                    <a:pt x="641043" y="19779"/>
                  </a:lnTo>
                  <a:lnTo>
                    <a:pt x="641955" y="19802"/>
                  </a:lnTo>
                  <a:lnTo>
                    <a:pt x="642476" y="19889"/>
                  </a:lnTo>
                  <a:lnTo>
                    <a:pt x="642866" y="19977"/>
                  </a:lnTo>
                  <a:lnTo>
                    <a:pt x="643169" y="20065"/>
                  </a:lnTo>
                  <a:lnTo>
                    <a:pt x="643453" y="20130"/>
                  </a:lnTo>
                  <a:lnTo>
                    <a:pt x="643735" y="20175"/>
                  </a:lnTo>
                  <a:lnTo>
                    <a:pt x="644038" y="20240"/>
                  </a:lnTo>
                  <a:lnTo>
                    <a:pt x="644362" y="20240"/>
                  </a:lnTo>
                  <a:lnTo>
                    <a:pt x="644667" y="20263"/>
                  </a:lnTo>
                  <a:lnTo>
                    <a:pt x="645231" y="20221"/>
                  </a:lnTo>
                  <a:lnTo>
                    <a:pt x="645579" y="20156"/>
                  </a:lnTo>
                  <a:lnTo>
                    <a:pt x="645881" y="20114"/>
                  </a:lnTo>
                  <a:lnTo>
                    <a:pt x="646188" y="20047"/>
                  </a:lnTo>
                  <a:lnTo>
                    <a:pt x="646751" y="19920"/>
                  </a:lnTo>
                  <a:lnTo>
                    <a:pt x="647098" y="19809"/>
                  </a:lnTo>
                  <a:lnTo>
                    <a:pt x="647665" y="19482"/>
                  </a:lnTo>
                  <a:lnTo>
                    <a:pt x="647881" y="19265"/>
                  </a:lnTo>
                  <a:lnTo>
                    <a:pt x="648142" y="19070"/>
                  </a:lnTo>
                  <a:lnTo>
                    <a:pt x="648381" y="18853"/>
                  </a:lnTo>
                  <a:lnTo>
                    <a:pt x="648618" y="18678"/>
                  </a:lnTo>
                  <a:lnTo>
                    <a:pt x="649400" y="18179"/>
                  </a:lnTo>
                  <a:lnTo>
                    <a:pt x="649967" y="17851"/>
                  </a:lnTo>
                  <a:lnTo>
                    <a:pt x="651031" y="17329"/>
                  </a:lnTo>
                  <a:lnTo>
                    <a:pt x="651313" y="17222"/>
                  </a:lnTo>
                  <a:lnTo>
                    <a:pt x="651595" y="17070"/>
                  </a:lnTo>
                  <a:lnTo>
                    <a:pt x="651856" y="16960"/>
                  </a:lnTo>
                  <a:lnTo>
                    <a:pt x="652158" y="16918"/>
                  </a:lnTo>
                  <a:lnTo>
                    <a:pt x="652464" y="16899"/>
                  </a:lnTo>
                  <a:lnTo>
                    <a:pt x="652746" y="16918"/>
                  </a:lnTo>
                  <a:lnTo>
                    <a:pt x="653894" y="17184"/>
                  </a:lnTo>
                  <a:lnTo>
                    <a:pt x="654155" y="17268"/>
                  </a:lnTo>
                  <a:lnTo>
                    <a:pt x="654437" y="17402"/>
                  </a:lnTo>
                  <a:lnTo>
                    <a:pt x="654698" y="17509"/>
                  </a:lnTo>
                  <a:lnTo>
                    <a:pt x="655219" y="17683"/>
                  </a:lnTo>
                  <a:lnTo>
                    <a:pt x="655522" y="17707"/>
                  </a:lnTo>
                  <a:lnTo>
                    <a:pt x="656151" y="17664"/>
                  </a:lnTo>
                  <a:lnTo>
                    <a:pt x="656433" y="17600"/>
                  </a:lnTo>
                  <a:lnTo>
                    <a:pt x="656999" y="17405"/>
                  </a:lnTo>
                  <a:lnTo>
                    <a:pt x="657281" y="17295"/>
                  </a:lnTo>
                  <a:lnTo>
                    <a:pt x="657563" y="17166"/>
                  </a:lnTo>
                  <a:lnTo>
                    <a:pt x="657845" y="17013"/>
                  </a:lnTo>
                  <a:lnTo>
                    <a:pt x="658126" y="16925"/>
                  </a:lnTo>
                  <a:lnTo>
                    <a:pt x="658411" y="16925"/>
                  </a:lnTo>
                  <a:lnTo>
                    <a:pt x="658690" y="17100"/>
                  </a:lnTo>
                  <a:lnTo>
                    <a:pt x="658864" y="17321"/>
                  </a:lnTo>
                  <a:lnTo>
                    <a:pt x="659083" y="17539"/>
                  </a:lnTo>
                  <a:lnTo>
                    <a:pt x="659319" y="17714"/>
                  </a:lnTo>
                  <a:lnTo>
                    <a:pt x="659580" y="17866"/>
                  </a:lnTo>
                  <a:lnTo>
                    <a:pt x="659841" y="17977"/>
                  </a:lnTo>
                  <a:lnTo>
                    <a:pt x="660123" y="18060"/>
                  </a:lnTo>
                  <a:lnTo>
                    <a:pt x="660384" y="18171"/>
                  </a:lnTo>
                  <a:lnTo>
                    <a:pt x="660686" y="18236"/>
                  </a:lnTo>
                  <a:lnTo>
                    <a:pt x="660968" y="18236"/>
                  </a:lnTo>
                  <a:lnTo>
                    <a:pt x="661250" y="18194"/>
                  </a:lnTo>
                  <a:lnTo>
                    <a:pt x="661511" y="18106"/>
                  </a:lnTo>
                  <a:lnTo>
                    <a:pt x="661793" y="17958"/>
                  </a:lnTo>
                  <a:lnTo>
                    <a:pt x="662053" y="17870"/>
                  </a:lnTo>
                  <a:lnTo>
                    <a:pt x="662338" y="17718"/>
                  </a:lnTo>
                  <a:lnTo>
                    <a:pt x="662599" y="17607"/>
                  </a:lnTo>
                  <a:lnTo>
                    <a:pt x="662881" y="17519"/>
                  </a:lnTo>
                  <a:lnTo>
                    <a:pt x="663195" y="17531"/>
                  </a:lnTo>
                  <a:lnTo>
                    <a:pt x="663510" y="17589"/>
                  </a:lnTo>
                  <a:lnTo>
                    <a:pt x="663834" y="17676"/>
                  </a:lnTo>
                  <a:lnTo>
                    <a:pt x="664137" y="17828"/>
                  </a:lnTo>
                  <a:lnTo>
                    <a:pt x="664397" y="17939"/>
                  </a:lnTo>
                  <a:lnTo>
                    <a:pt x="664832" y="18178"/>
                  </a:lnTo>
                  <a:lnTo>
                    <a:pt x="665722" y="18613"/>
                  </a:lnTo>
                  <a:lnTo>
                    <a:pt x="666004" y="18724"/>
                  </a:lnTo>
                  <a:lnTo>
                    <a:pt x="666265" y="18835"/>
                  </a:lnTo>
                  <a:lnTo>
                    <a:pt x="666568" y="18941"/>
                  </a:lnTo>
                  <a:lnTo>
                    <a:pt x="666981" y="19181"/>
                  </a:lnTo>
                  <a:lnTo>
                    <a:pt x="668175" y="19532"/>
                  </a:lnTo>
                  <a:lnTo>
                    <a:pt x="668564" y="19664"/>
                  </a:lnTo>
                  <a:lnTo>
                    <a:pt x="669214" y="19753"/>
                  </a:lnTo>
                  <a:lnTo>
                    <a:pt x="670039" y="19885"/>
                  </a:lnTo>
                  <a:lnTo>
                    <a:pt x="671472" y="19885"/>
                  </a:lnTo>
                  <a:lnTo>
                    <a:pt x="671775" y="19951"/>
                  </a:lnTo>
                  <a:lnTo>
                    <a:pt x="672946" y="20106"/>
                  </a:lnTo>
                  <a:lnTo>
                    <a:pt x="673576" y="20236"/>
                  </a:lnTo>
                  <a:lnTo>
                    <a:pt x="673879" y="20324"/>
                  </a:lnTo>
                  <a:lnTo>
                    <a:pt x="674160" y="20415"/>
                  </a:lnTo>
                  <a:lnTo>
                    <a:pt x="674443" y="20545"/>
                  </a:lnTo>
                  <a:lnTo>
                    <a:pt x="674748" y="20674"/>
                  </a:lnTo>
                  <a:lnTo>
                    <a:pt x="675291" y="20937"/>
                  </a:lnTo>
                  <a:lnTo>
                    <a:pt x="675552" y="21071"/>
                  </a:lnTo>
                  <a:lnTo>
                    <a:pt x="675788" y="21220"/>
                  </a:lnTo>
                  <a:lnTo>
                    <a:pt x="676049" y="21376"/>
                  </a:lnTo>
                  <a:lnTo>
                    <a:pt x="676310" y="21550"/>
                  </a:lnTo>
                  <a:lnTo>
                    <a:pt x="676570" y="21702"/>
                  </a:lnTo>
                  <a:lnTo>
                    <a:pt x="676915" y="22202"/>
                  </a:lnTo>
                  <a:lnTo>
                    <a:pt x="677023" y="22464"/>
                  </a:lnTo>
                  <a:lnTo>
                    <a:pt x="677132" y="22770"/>
                  </a:lnTo>
                  <a:lnTo>
                    <a:pt x="677218" y="23032"/>
                  </a:lnTo>
                  <a:lnTo>
                    <a:pt x="677392" y="23402"/>
                  </a:lnTo>
                  <a:lnTo>
                    <a:pt x="677674" y="23905"/>
                  </a:lnTo>
                  <a:lnTo>
                    <a:pt x="677910" y="24232"/>
                  </a:lnTo>
                  <a:lnTo>
                    <a:pt x="678085" y="24450"/>
                  </a:lnTo>
                  <a:lnTo>
                    <a:pt x="678412" y="24755"/>
                  </a:lnTo>
                  <a:lnTo>
                    <a:pt x="678735" y="24971"/>
                  </a:lnTo>
                  <a:lnTo>
                    <a:pt x="679125" y="25148"/>
                  </a:lnTo>
                  <a:lnTo>
                    <a:pt x="679493" y="25304"/>
                  </a:lnTo>
                  <a:lnTo>
                    <a:pt x="679820" y="25433"/>
                  </a:lnTo>
                  <a:lnTo>
                    <a:pt x="680168" y="25566"/>
                  </a:lnTo>
                  <a:lnTo>
                    <a:pt x="680860" y="25760"/>
                  </a:lnTo>
                  <a:lnTo>
                    <a:pt x="681274" y="25894"/>
                  </a:lnTo>
                  <a:lnTo>
                    <a:pt x="681577" y="25978"/>
                  </a:lnTo>
                  <a:lnTo>
                    <a:pt x="681924" y="26065"/>
                  </a:lnTo>
                  <a:lnTo>
                    <a:pt x="682620" y="26309"/>
                  </a:lnTo>
                  <a:lnTo>
                    <a:pt x="683312" y="26656"/>
                  </a:lnTo>
                  <a:lnTo>
                    <a:pt x="683639" y="26877"/>
                  </a:lnTo>
                  <a:lnTo>
                    <a:pt x="684008" y="27182"/>
                  </a:lnTo>
                  <a:lnTo>
                    <a:pt x="684376" y="27358"/>
                  </a:lnTo>
                  <a:lnTo>
                    <a:pt x="684724" y="27532"/>
                  </a:lnTo>
                  <a:lnTo>
                    <a:pt x="685090" y="27727"/>
                  </a:lnTo>
                  <a:lnTo>
                    <a:pt x="685438" y="27902"/>
                  </a:lnTo>
                  <a:lnTo>
                    <a:pt x="685785" y="28078"/>
                  </a:lnTo>
                  <a:lnTo>
                    <a:pt x="686112" y="28206"/>
                  </a:lnTo>
                  <a:lnTo>
                    <a:pt x="686480" y="28386"/>
                  </a:lnTo>
                  <a:lnTo>
                    <a:pt x="687542" y="28713"/>
                  </a:lnTo>
                  <a:lnTo>
                    <a:pt x="687889" y="28842"/>
                  </a:lnTo>
                  <a:lnTo>
                    <a:pt x="688258" y="28953"/>
                  </a:lnTo>
                  <a:lnTo>
                    <a:pt x="688909" y="29170"/>
                  </a:lnTo>
                  <a:lnTo>
                    <a:pt x="689193" y="29288"/>
                  </a:lnTo>
                  <a:lnTo>
                    <a:pt x="690884" y="29958"/>
                  </a:lnTo>
                  <a:lnTo>
                    <a:pt x="691882" y="30263"/>
                  </a:lnTo>
                  <a:lnTo>
                    <a:pt x="692706" y="30438"/>
                  </a:lnTo>
                  <a:lnTo>
                    <a:pt x="693663" y="30397"/>
                  </a:lnTo>
                  <a:lnTo>
                    <a:pt x="695245" y="30244"/>
                  </a:lnTo>
                  <a:lnTo>
                    <a:pt x="695896" y="30248"/>
                  </a:lnTo>
                  <a:lnTo>
                    <a:pt x="697287" y="30183"/>
                  </a:lnTo>
                  <a:lnTo>
                    <a:pt x="699022" y="30206"/>
                  </a:lnTo>
                  <a:lnTo>
                    <a:pt x="699412" y="30187"/>
                  </a:lnTo>
                  <a:lnTo>
                    <a:pt x="700086" y="30210"/>
                  </a:lnTo>
                  <a:lnTo>
                    <a:pt x="700584" y="30316"/>
                  </a:lnTo>
                  <a:lnTo>
                    <a:pt x="701345" y="30579"/>
                  </a:lnTo>
                  <a:lnTo>
                    <a:pt x="701735" y="30732"/>
                  </a:lnTo>
                  <a:lnTo>
                    <a:pt x="702191" y="30930"/>
                  </a:lnTo>
                  <a:lnTo>
                    <a:pt x="702472" y="31105"/>
                  </a:lnTo>
                  <a:lnTo>
                    <a:pt x="702775" y="31259"/>
                  </a:lnTo>
                  <a:lnTo>
                    <a:pt x="703102" y="31433"/>
                  </a:lnTo>
                  <a:lnTo>
                    <a:pt x="703492" y="31651"/>
                  </a:lnTo>
                  <a:lnTo>
                    <a:pt x="703989" y="31958"/>
                  </a:lnTo>
                  <a:lnTo>
                    <a:pt x="704445" y="32199"/>
                  </a:lnTo>
                  <a:lnTo>
                    <a:pt x="704925" y="32480"/>
                  </a:lnTo>
                  <a:lnTo>
                    <a:pt x="705443" y="32808"/>
                  </a:lnTo>
                  <a:lnTo>
                    <a:pt x="705965" y="33050"/>
                  </a:lnTo>
                  <a:lnTo>
                    <a:pt x="706486" y="33200"/>
                  </a:lnTo>
                  <a:lnTo>
                    <a:pt x="708048" y="33703"/>
                  </a:lnTo>
                  <a:lnTo>
                    <a:pt x="708632" y="33989"/>
                  </a:lnTo>
                  <a:lnTo>
                    <a:pt x="708980" y="34252"/>
                  </a:lnTo>
                  <a:lnTo>
                    <a:pt x="709218" y="34494"/>
                  </a:lnTo>
                  <a:lnTo>
                    <a:pt x="709457" y="34686"/>
                  </a:lnTo>
                  <a:lnTo>
                    <a:pt x="709739" y="34885"/>
                  </a:lnTo>
                  <a:lnTo>
                    <a:pt x="710215" y="35319"/>
                  </a:lnTo>
                  <a:lnTo>
                    <a:pt x="710476" y="35452"/>
                  </a:lnTo>
                  <a:lnTo>
                    <a:pt x="710671" y="35494"/>
                  </a:lnTo>
                  <a:lnTo>
                    <a:pt x="710974" y="35517"/>
                  </a:lnTo>
                  <a:lnTo>
                    <a:pt x="711345" y="35563"/>
                  </a:lnTo>
                  <a:lnTo>
                    <a:pt x="711690" y="35586"/>
                  </a:lnTo>
                  <a:lnTo>
                    <a:pt x="712191" y="35564"/>
                  </a:lnTo>
                  <a:lnTo>
                    <a:pt x="712473" y="35564"/>
                  </a:lnTo>
                  <a:lnTo>
                    <a:pt x="713905" y="35936"/>
                  </a:lnTo>
                  <a:lnTo>
                    <a:pt x="714511" y="36153"/>
                  </a:lnTo>
                  <a:lnTo>
                    <a:pt x="716097" y="36856"/>
                  </a:lnTo>
                  <a:lnTo>
                    <a:pt x="716876" y="37071"/>
                  </a:lnTo>
                  <a:lnTo>
                    <a:pt x="717700" y="37357"/>
                  </a:lnTo>
                  <a:lnTo>
                    <a:pt x="718570" y="37641"/>
                  </a:lnTo>
                  <a:lnTo>
                    <a:pt x="719068" y="37793"/>
                  </a:lnTo>
                  <a:lnTo>
                    <a:pt x="722604" y="39498"/>
                  </a:lnTo>
                  <a:lnTo>
                    <a:pt x="724862" y="40285"/>
                  </a:lnTo>
                  <a:lnTo>
                    <a:pt x="727247" y="41072"/>
                  </a:lnTo>
                  <a:lnTo>
                    <a:pt x="729655" y="41927"/>
                  </a:lnTo>
                  <a:lnTo>
                    <a:pt x="731066" y="42470"/>
                  </a:lnTo>
                  <a:lnTo>
                    <a:pt x="733258" y="43192"/>
                  </a:lnTo>
                  <a:lnTo>
                    <a:pt x="734753" y="43804"/>
                  </a:lnTo>
                  <a:lnTo>
                    <a:pt x="735167" y="44067"/>
                  </a:lnTo>
                  <a:lnTo>
                    <a:pt x="735730" y="44524"/>
                  </a:lnTo>
                  <a:lnTo>
                    <a:pt x="736315" y="45046"/>
                  </a:lnTo>
                  <a:lnTo>
                    <a:pt x="736729" y="45332"/>
                  </a:lnTo>
                  <a:lnTo>
                    <a:pt x="737184" y="45507"/>
                  </a:lnTo>
                  <a:lnTo>
                    <a:pt x="737682" y="45659"/>
                  </a:lnTo>
                  <a:lnTo>
                    <a:pt x="738184" y="45836"/>
                  </a:lnTo>
                  <a:lnTo>
                    <a:pt x="738702" y="45947"/>
                  </a:lnTo>
                  <a:lnTo>
                    <a:pt x="739831" y="46120"/>
                  </a:lnTo>
                  <a:lnTo>
                    <a:pt x="740329" y="46231"/>
                  </a:lnTo>
                  <a:lnTo>
                    <a:pt x="742217" y="47145"/>
                  </a:lnTo>
                  <a:lnTo>
                    <a:pt x="743194" y="47694"/>
                  </a:lnTo>
                  <a:lnTo>
                    <a:pt x="743887" y="48105"/>
                  </a:lnTo>
                  <a:lnTo>
                    <a:pt x="745407" y="49262"/>
                  </a:lnTo>
                  <a:lnTo>
                    <a:pt x="745971" y="49806"/>
                  </a:lnTo>
                  <a:lnTo>
                    <a:pt x="746298" y="50268"/>
                  </a:lnTo>
                  <a:lnTo>
                    <a:pt x="746729" y="50854"/>
                  </a:lnTo>
                  <a:lnTo>
                    <a:pt x="747250" y="51664"/>
                  </a:lnTo>
                  <a:lnTo>
                    <a:pt x="747770" y="52424"/>
                  </a:lnTo>
                  <a:lnTo>
                    <a:pt x="748180" y="53103"/>
                  </a:lnTo>
                  <a:lnTo>
                    <a:pt x="748615" y="53731"/>
                  </a:lnTo>
                  <a:lnTo>
                    <a:pt x="748854" y="54059"/>
                  </a:lnTo>
                  <a:lnTo>
                    <a:pt x="749070" y="54280"/>
                  </a:lnTo>
                  <a:lnTo>
                    <a:pt x="749613" y="54847"/>
                  </a:lnTo>
                  <a:lnTo>
                    <a:pt x="750156" y="55282"/>
                  </a:lnTo>
                  <a:lnTo>
                    <a:pt x="750503" y="55850"/>
                  </a:lnTo>
                  <a:lnTo>
                    <a:pt x="750631" y="56374"/>
                  </a:lnTo>
                  <a:lnTo>
                    <a:pt x="750976" y="57136"/>
                  </a:lnTo>
                  <a:lnTo>
                    <a:pt x="751847" y="58204"/>
                  </a:lnTo>
                  <a:lnTo>
                    <a:pt x="752302" y="58727"/>
                  </a:lnTo>
                  <a:lnTo>
                    <a:pt x="753035" y="59384"/>
                  </a:lnTo>
                  <a:lnTo>
                    <a:pt x="753731" y="60146"/>
                  </a:lnTo>
                  <a:lnTo>
                    <a:pt x="753947" y="60432"/>
                  </a:lnTo>
                  <a:lnTo>
                    <a:pt x="754294" y="60976"/>
                  </a:lnTo>
                  <a:lnTo>
                    <a:pt x="754361" y="61213"/>
                  </a:lnTo>
                  <a:lnTo>
                    <a:pt x="754415" y="61607"/>
                  </a:lnTo>
                  <a:lnTo>
                    <a:pt x="755009" y="63044"/>
                  </a:lnTo>
                  <a:lnTo>
                    <a:pt x="755766" y="64410"/>
                  </a:lnTo>
                  <a:lnTo>
                    <a:pt x="757319" y="67831"/>
                  </a:lnTo>
                  <a:lnTo>
                    <a:pt x="758133" y="69045"/>
                  </a:lnTo>
                  <a:lnTo>
                    <a:pt x="761448" y="72749"/>
                  </a:lnTo>
                  <a:lnTo>
                    <a:pt x="762976" y="74210"/>
                  </a:lnTo>
                  <a:lnTo>
                    <a:pt x="763587" y="74934"/>
                  </a:lnTo>
                  <a:lnTo>
                    <a:pt x="765209" y="76575"/>
                  </a:lnTo>
                  <a:lnTo>
                    <a:pt x="766756" y="78139"/>
                  </a:lnTo>
                  <a:lnTo>
                    <a:pt x="768587" y="79374"/>
                  </a:lnTo>
                  <a:lnTo>
                    <a:pt x="769705" y="79976"/>
                  </a:lnTo>
                  <a:lnTo>
                    <a:pt x="769883" y="80084"/>
                  </a:lnTo>
                  <a:lnTo>
                    <a:pt x="772949" y="82041"/>
                  </a:lnTo>
                  <a:lnTo>
                    <a:pt x="773185" y="82201"/>
                  </a:lnTo>
                  <a:lnTo>
                    <a:pt x="775077" y="83348"/>
                  </a:lnTo>
                  <a:lnTo>
                    <a:pt x="778872" y="84682"/>
                  </a:lnTo>
                  <a:lnTo>
                    <a:pt x="779438" y="84796"/>
                  </a:lnTo>
                  <a:lnTo>
                    <a:pt x="783845" y="85006"/>
                  </a:lnTo>
                  <a:lnTo>
                    <a:pt x="784381" y="85272"/>
                  </a:lnTo>
                  <a:lnTo>
                    <a:pt x="785140" y="86109"/>
                  </a:lnTo>
                  <a:lnTo>
                    <a:pt x="785400" y="86336"/>
                  </a:lnTo>
                  <a:lnTo>
                    <a:pt x="786180" y="86991"/>
                  </a:lnTo>
                  <a:lnTo>
                    <a:pt x="787230" y="89284"/>
                  </a:lnTo>
                  <a:lnTo>
                    <a:pt x="787398" y="89608"/>
                  </a:lnTo>
                  <a:lnTo>
                    <a:pt x="789424" y="92946"/>
                  </a:lnTo>
                  <a:lnTo>
                    <a:pt x="789730" y="93674"/>
                  </a:lnTo>
                  <a:lnTo>
                    <a:pt x="791417" y="95783"/>
                  </a:lnTo>
                  <a:lnTo>
                    <a:pt x="792130" y="98934"/>
                  </a:lnTo>
                  <a:lnTo>
                    <a:pt x="793004" y="100587"/>
                  </a:lnTo>
                  <a:lnTo>
                    <a:pt x="794879" y="104550"/>
                  </a:lnTo>
                  <a:lnTo>
                    <a:pt x="796106" y="106322"/>
                  </a:lnTo>
                  <a:lnTo>
                    <a:pt x="798239" y="108191"/>
                  </a:lnTo>
                  <a:lnTo>
                    <a:pt x="798989" y="109495"/>
                  </a:lnTo>
                  <a:lnTo>
                    <a:pt x="800685" y="111130"/>
                  </a:lnTo>
                  <a:lnTo>
                    <a:pt x="801192" y="111640"/>
                  </a:lnTo>
                  <a:lnTo>
                    <a:pt x="801537" y="112132"/>
                  </a:lnTo>
                  <a:lnTo>
                    <a:pt x="801720" y="113419"/>
                  </a:lnTo>
                  <a:lnTo>
                    <a:pt x="801639" y="113611"/>
                  </a:lnTo>
                  <a:lnTo>
                    <a:pt x="801312" y="114106"/>
                  </a:lnTo>
                  <a:lnTo>
                    <a:pt x="801078" y="114346"/>
                  </a:lnTo>
                  <a:lnTo>
                    <a:pt x="800991" y="115013"/>
                  </a:lnTo>
                  <a:lnTo>
                    <a:pt x="801839" y="117851"/>
                  </a:lnTo>
                  <a:lnTo>
                    <a:pt x="802139" y="118859"/>
                  </a:lnTo>
                  <a:lnTo>
                    <a:pt x="802598" y="119745"/>
                  </a:lnTo>
                  <a:lnTo>
                    <a:pt x="802751" y="120059"/>
                  </a:lnTo>
                  <a:lnTo>
                    <a:pt x="802979" y="120417"/>
                  </a:lnTo>
                  <a:lnTo>
                    <a:pt x="804393" y="122289"/>
                  </a:lnTo>
                  <a:lnTo>
                    <a:pt x="805269" y="123020"/>
                  </a:lnTo>
                  <a:lnTo>
                    <a:pt x="805962" y="123472"/>
                  </a:lnTo>
                  <a:lnTo>
                    <a:pt x="806462" y="124030"/>
                  </a:lnTo>
                  <a:lnTo>
                    <a:pt x="806968" y="124347"/>
                  </a:lnTo>
                  <a:lnTo>
                    <a:pt x="807380" y="124738"/>
                  </a:lnTo>
                  <a:lnTo>
                    <a:pt x="807517" y="125620"/>
                  </a:lnTo>
                  <a:lnTo>
                    <a:pt x="807298" y="127274"/>
                  </a:lnTo>
                  <a:lnTo>
                    <a:pt x="807493" y="128734"/>
                  </a:lnTo>
                  <a:lnTo>
                    <a:pt x="808066" y="130273"/>
                  </a:lnTo>
                  <a:lnTo>
                    <a:pt x="809693" y="132877"/>
                  </a:lnTo>
                  <a:lnTo>
                    <a:pt x="811004" y="135760"/>
                  </a:lnTo>
                  <a:lnTo>
                    <a:pt x="812304" y="137450"/>
                  </a:lnTo>
                  <a:lnTo>
                    <a:pt x="813135" y="138384"/>
                  </a:lnTo>
                  <a:lnTo>
                    <a:pt x="813869" y="138998"/>
                  </a:lnTo>
                  <a:lnTo>
                    <a:pt x="815296" y="139798"/>
                  </a:lnTo>
                  <a:lnTo>
                    <a:pt x="815814" y="140008"/>
                  </a:lnTo>
                  <a:lnTo>
                    <a:pt x="816123" y="140179"/>
                  </a:lnTo>
                  <a:lnTo>
                    <a:pt x="816618" y="140538"/>
                  </a:lnTo>
                  <a:lnTo>
                    <a:pt x="817811" y="142150"/>
                  </a:lnTo>
                  <a:lnTo>
                    <a:pt x="818878" y="142920"/>
                  </a:lnTo>
                  <a:lnTo>
                    <a:pt x="819936" y="144113"/>
                  </a:lnTo>
                  <a:lnTo>
                    <a:pt x="820874" y="144639"/>
                  </a:lnTo>
                  <a:lnTo>
                    <a:pt x="821063" y="144875"/>
                  </a:lnTo>
                  <a:lnTo>
                    <a:pt x="821294" y="145058"/>
                  </a:lnTo>
                  <a:lnTo>
                    <a:pt x="822022" y="145458"/>
                  </a:lnTo>
                  <a:lnTo>
                    <a:pt x="823530" y="146533"/>
                  </a:lnTo>
                  <a:lnTo>
                    <a:pt x="826160" y="147763"/>
                  </a:lnTo>
                  <a:lnTo>
                    <a:pt x="827424" y="149125"/>
                  </a:lnTo>
                  <a:lnTo>
                    <a:pt x="827751" y="149723"/>
                  </a:lnTo>
                  <a:lnTo>
                    <a:pt x="827796" y="150218"/>
                  </a:lnTo>
                  <a:lnTo>
                    <a:pt x="827373" y="151477"/>
                  </a:lnTo>
                  <a:lnTo>
                    <a:pt x="827277" y="151618"/>
                  </a:lnTo>
                  <a:lnTo>
                    <a:pt x="827106" y="152651"/>
                  </a:lnTo>
                  <a:lnTo>
                    <a:pt x="826993" y="152779"/>
                  </a:lnTo>
                  <a:lnTo>
                    <a:pt x="825964" y="152899"/>
                  </a:lnTo>
                  <a:lnTo>
                    <a:pt x="824796" y="153320"/>
                  </a:lnTo>
                  <a:lnTo>
                    <a:pt x="824474" y="153451"/>
                  </a:lnTo>
                  <a:lnTo>
                    <a:pt x="823455" y="154084"/>
                  </a:lnTo>
                  <a:lnTo>
                    <a:pt x="822796" y="154587"/>
                  </a:lnTo>
                  <a:lnTo>
                    <a:pt x="822157" y="155170"/>
                  </a:lnTo>
                  <a:lnTo>
                    <a:pt x="821765" y="155716"/>
                  </a:lnTo>
                  <a:lnTo>
                    <a:pt x="820821" y="156619"/>
                  </a:lnTo>
                  <a:lnTo>
                    <a:pt x="820473" y="156996"/>
                  </a:lnTo>
                  <a:lnTo>
                    <a:pt x="819442" y="158574"/>
                  </a:lnTo>
                  <a:lnTo>
                    <a:pt x="818773" y="160357"/>
                  </a:lnTo>
                  <a:lnTo>
                    <a:pt x="818423" y="162600"/>
                  </a:lnTo>
                  <a:lnTo>
                    <a:pt x="818172" y="163416"/>
                  </a:lnTo>
                  <a:lnTo>
                    <a:pt x="818000" y="163976"/>
                  </a:lnTo>
                  <a:lnTo>
                    <a:pt x="817931" y="164673"/>
                  </a:lnTo>
                  <a:lnTo>
                    <a:pt x="817847" y="166129"/>
                  </a:lnTo>
                  <a:lnTo>
                    <a:pt x="817544" y="166995"/>
                  </a:lnTo>
                  <a:lnTo>
                    <a:pt x="817397" y="167208"/>
                  </a:lnTo>
                  <a:lnTo>
                    <a:pt x="817244" y="167591"/>
                  </a:lnTo>
                  <a:lnTo>
                    <a:pt x="816990" y="171054"/>
                  </a:lnTo>
                  <a:lnTo>
                    <a:pt x="816825" y="171462"/>
                  </a:lnTo>
                  <a:lnTo>
                    <a:pt x="816201" y="174458"/>
                  </a:lnTo>
                  <a:lnTo>
                    <a:pt x="815732" y="181238"/>
                  </a:lnTo>
                  <a:lnTo>
                    <a:pt x="815689" y="181865"/>
                  </a:lnTo>
                  <a:lnTo>
                    <a:pt x="815644" y="183714"/>
                  </a:lnTo>
                  <a:lnTo>
                    <a:pt x="815422" y="187096"/>
                  </a:lnTo>
                  <a:lnTo>
                    <a:pt x="815266" y="188620"/>
                  </a:lnTo>
                  <a:lnTo>
                    <a:pt x="815504" y="191283"/>
                  </a:lnTo>
                  <a:lnTo>
                    <a:pt x="815668" y="191712"/>
                  </a:lnTo>
                  <a:lnTo>
                    <a:pt x="816247" y="194270"/>
                  </a:lnTo>
                  <a:lnTo>
                    <a:pt x="816291" y="194790"/>
                  </a:lnTo>
                  <a:lnTo>
                    <a:pt x="816280" y="195185"/>
                  </a:lnTo>
                  <a:lnTo>
                    <a:pt x="816037" y="196678"/>
                  </a:lnTo>
                  <a:lnTo>
                    <a:pt x="815650" y="198101"/>
                  </a:lnTo>
                  <a:lnTo>
                    <a:pt x="815249" y="200030"/>
                  </a:lnTo>
                  <a:lnTo>
                    <a:pt x="815317" y="201927"/>
                  </a:lnTo>
                  <a:lnTo>
                    <a:pt x="815401" y="204348"/>
                  </a:lnTo>
                  <a:lnTo>
                    <a:pt x="815327" y="205330"/>
                  </a:lnTo>
                  <a:lnTo>
                    <a:pt x="815242" y="207867"/>
                  </a:lnTo>
                  <a:lnTo>
                    <a:pt x="815563" y="210250"/>
                  </a:lnTo>
                  <a:lnTo>
                    <a:pt x="815650" y="211956"/>
                  </a:lnTo>
                  <a:lnTo>
                    <a:pt x="815785" y="212936"/>
                  </a:lnTo>
                  <a:lnTo>
                    <a:pt x="816121" y="214337"/>
                  </a:lnTo>
                  <a:lnTo>
                    <a:pt x="816357" y="215347"/>
                  </a:lnTo>
                  <a:lnTo>
                    <a:pt x="816657" y="216548"/>
                  </a:lnTo>
                  <a:lnTo>
                    <a:pt x="816933" y="217168"/>
                  </a:lnTo>
                  <a:lnTo>
                    <a:pt x="817323" y="219013"/>
                  </a:lnTo>
                  <a:lnTo>
                    <a:pt x="817534" y="219855"/>
                  </a:lnTo>
                  <a:lnTo>
                    <a:pt x="817932" y="221442"/>
                  </a:lnTo>
                  <a:lnTo>
                    <a:pt x="818369" y="222212"/>
                  </a:lnTo>
                  <a:lnTo>
                    <a:pt x="818453" y="222377"/>
                  </a:lnTo>
                  <a:lnTo>
                    <a:pt x="818701" y="222755"/>
                  </a:lnTo>
                  <a:lnTo>
                    <a:pt x="818825" y="223054"/>
                  </a:lnTo>
                  <a:lnTo>
                    <a:pt x="820722" y="229986"/>
                  </a:lnTo>
                  <a:lnTo>
                    <a:pt x="821112" y="231442"/>
                  </a:lnTo>
                  <a:lnTo>
                    <a:pt x="821721" y="232830"/>
                  </a:lnTo>
                  <a:lnTo>
                    <a:pt x="821889" y="233234"/>
                  </a:lnTo>
                  <a:lnTo>
                    <a:pt x="822491" y="234523"/>
                  </a:lnTo>
                  <a:lnTo>
                    <a:pt x="822992" y="235396"/>
                  </a:lnTo>
                  <a:lnTo>
                    <a:pt x="823690" y="238099"/>
                  </a:lnTo>
                  <a:lnTo>
                    <a:pt x="824134" y="238843"/>
                  </a:lnTo>
                  <a:lnTo>
                    <a:pt x="824796" y="239720"/>
                  </a:lnTo>
                  <a:lnTo>
                    <a:pt x="824751" y="240406"/>
                  </a:lnTo>
                  <a:lnTo>
                    <a:pt x="824661" y="240902"/>
                  </a:lnTo>
                  <a:lnTo>
                    <a:pt x="824589" y="241279"/>
                  </a:lnTo>
                  <a:lnTo>
                    <a:pt x="824553" y="242053"/>
                  </a:lnTo>
                  <a:lnTo>
                    <a:pt x="824958" y="242938"/>
                  </a:lnTo>
                  <a:lnTo>
                    <a:pt x="825875" y="244047"/>
                  </a:lnTo>
                  <a:lnTo>
                    <a:pt x="826007" y="244410"/>
                  </a:lnTo>
                  <a:lnTo>
                    <a:pt x="826067" y="244871"/>
                  </a:lnTo>
                  <a:lnTo>
                    <a:pt x="825690" y="247712"/>
                  </a:lnTo>
                  <a:lnTo>
                    <a:pt x="825837" y="249664"/>
                  </a:lnTo>
                  <a:lnTo>
                    <a:pt x="826043" y="251224"/>
                  </a:lnTo>
                  <a:lnTo>
                    <a:pt x="825807" y="252062"/>
                  </a:lnTo>
                  <a:lnTo>
                    <a:pt x="825012" y="253534"/>
                  </a:lnTo>
                  <a:lnTo>
                    <a:pt x="824651" y="254097"/>
                  </a:lnTo>
                  <a:lnTo>
                    <a:pt x="824523" y="254276"/>
                  </a:lnTo>
                  <a:lnTo>
                    <a:pt x="824065" y="254953"/>
                  </a:lnTo>
                  <a:lnTo>
                    <a:pt x="823699" y="255342"/>
                  </a:lnTo>
                  <a:lnTo>
                    <a:pt x="822353" y="257214"/>
                  </a:lnTo>
                  <a:lnTo>
                    <a:pt x="822218" y="257502"/>
                  </a:lnTo>
                  <a:lnTo>
                    <a:pt x="822129" y="257752"/>
                  </a:lnTo>
                  <a:lnTo>
                    <a:pt x="821880" y="259086"/>
                  </a:lnTo>
                  <a:lnTo>
                    <a:pt x="821586" y="259628"/>
                  </a:lnTo>
                  <a:lnTo>
                    <a:pt x="819724" y="262592"/>
                  </a:lnTo>
                  <a:lnTo>
                    <a:pt x="819464" y="263147"/>
                  </a:lnTo>
                  <a:lnTo>
                    <a:pt x="819362" y="263361"/>
                  </a:lnTo>
                  <a:lnTo>
                    <a:pt x="818948" y="264078"/>
                  </a:lnTo>
                  <a:lnTo>
                    <a:pt x="817935" y="266389"/>
                  </a:lnTo>
                  <a:lnTo>
                    <a:pt x="817264" y="268551"/>
                  </a:lnTo>
                  <a:lnTo>
                    <a:pt x="816784" y="269523"/>
                  </a:lnTo>
                  <a:lnTo>
                    <a:pt x="816427" y="270248"/>
                  </a:lnTo>
                  <a:lnTo>
                    <a:pt x="816337" y="270484"/>
                  </a:lnTo>
                  <a:lnTo>
                    <a:pt x="816251" y="270724"/>
                  </a:lnTo>
                  <a:lnTo>
                    <a:pt x="815726" y="271887"/>
                  </a:lnTo>
                  <a:lnTo>
                    <a:pt x="815285" y="272991"/>
                  </a:lnTo>
                  <a:lnTo>
                    <a:pt x="815135" y="273188"/>
                  </a:lnTo>
                  <a:lnTo>
                    <a:pt x="814362" y="275796"/>
                  </a:lnTo>
                  <a:lnTo>
                    <a:pt x="813319" y="282767"/>
                  </a:lnTo>
                  <a:lnTo>
                    <a:pt x="812577" y="285812"/>
                  </a:lnTo>
                  <a:lnTo>
                    <a:pt x="812437" y="286406"/>
                  </a:lnTo>
                  <a:lnTo>
                    <a:pt x="811916" y="290131"/>
                  </a:lnTo>
                  <a:lnTo>
                    <a:pt x="811400" y="291848"/>
                  </a:lnTo>
                  <a:lnTo>
                    <a:pt x="811350" y="292007"/>
                  </a:lnTo>
                  <a:lnTo>
                    <a:pt x="810669" y="294658"/>
                  </a:lnTo>
                  <a:lnTo>
                    <a:pt x="810439" y="295005"/>
                  </a:lnTo>
                  <a:lnTo>
                    <a:pt x="809977" y="295932"/>
                  </a:lnTo>
                  <a:lnTo>
                    <a:pt x="809770" y="296664"/>
                  </a:lnTo>
                  <a:lnTo>
                    <a:pt x="809377" y="297808"/>
                  </a:lnTo>
                  <a:lnTo>
                    <a:pt x="809198" y="298083"/>
                  </a:lnTo>
                  <a:lnTo>
                    <a:pt x="808979" y="298468"/>
                  </a:lnTo>
                  <a:lnTo>
                    <a:pt x="808805" y="298666"/>
                  </a:lnTo>
                  <a:lnTo>
                    <a:pt x="808132" y="299903"/>
                  </a:lnTo>
                  <a:lnTo>
                    <a:pt x="806608" y="304032"/>
                  </a:lnTo>
                  <a:lnTo>
                    <a:pt x="806521" y="304269"/>
                  </a:lnTo>
                  <a:lnTo>
                    <a:pt x="806038" y="305481"/>
                  </a:lnTo>
                  <a:lnTo>
                    <a:pt x="805770" y="306050"/>
                  </a:lnTo>
                  <a:lnTo>
                    <a:pt x="805638" y="306340"/>
                  </a:lnTo>
                  <a:lnTo>
                    <a:pt x="805094" y="307995"/>
                  </a:lnTo>
                  <a:lnTo>
                    <a:pt x="804707" y="308582"/>
                  </a:lnTo>
                  <a:lnTo>
                    <a:pt x="804402" y="309314"/>
                  </a:lnTo>
                  <a:lnTo>
                    <a:pt x="804120" y="311523"/>
                  </a:lnTo>
                  <a:lnTo>
                    <a:pt x="803989" y="312290"/>
                  </a:lnTo>
                  <a:lnTo>
                    <a:pt x="803507" y="315017"/>
                  </a:lnTo>
                  <a:lnTo>
                    <a:pt x="802139" y="319395"/>
                  </a:lnTo>
                  <a:lnTo>
                    <a:pt x="801836" y="324532"/>
                  </a:lnTo>
                  <a:lnTo>
                    <a:pt x="801170" y="327029"/>
                  </a:lnTo>
                  <a:lnTo>
                    <a:pt x="801028" y="327561"/>
                  </a:lnTo>
                  <a:lnTo>
                    <a:pt x="800805" y="328373"/>
                  </a:lnTo>
                  <a:lnTo>
                    <a:pt x="800394" y="329853"/>
                  </a:lnTo>
                  <a:lnTo>
                    <a:pt x="800088" y="330642"/>
                  </a:lnTo>
                  <a:lnTo>
                    <a:pt x="799836" y="331035"/>
                  </a:lnTo>
                  <a:lnTo>
                    <a:pt x="799492" y="331737"/>
                  </a:lnTo>
                  <a:lnTo>
                    <a:pt x="799405" y="332019"/>
                  </a:lnTo>
                  <a:lnTo>
                    <a:pt x="799264" y="332744"/>
                  </a:lnTo>
                  <a:lnTo>
                    <a:pt x="799192" y="333297"/>
                  </a:lnTo>
                  <a:lnTo>
                    <a:pt x="799159" y="334620"/>
                  </a:lnTo>
                  <a:lnTo>
                    <a:pt x="799537" y="336837"/>
                  </a:lnTo>
                  <a:lnTo>
                    <a:pt x="799582" y="337603"/>
                  </a:lnTo>
                  <a:lnTo>
                    <a:pt x="798728" y="341048"/>
                  </a:lnTo>
                  <a:lnTo>
                    <a:pt x="798967" y="343206"/>
                  </a:lnTo>
                  <a:lnTo>
                    <a:pt x="799015" y="344980"/>
                  </a:lnTo>
                  <a:lnTo>
                    <a:pt x="798877" y="345369"/>
                  </a:lnTo>
                  <a:lnTo>
                    <a:pt x="798103" y="346609"/>
                  </a:lnTo>
                  <a:lnTo>
                    <a:pt x="797615" y="347357"/>
                  </a:lnTo>
                  <a:lnTo>
                    <a:pt x="797397" y="347875"/>
                  </a:lnTo>
                  <a:lnTo>
                    <a:pt x="797325" y="348143"/>
                  </a:lnTo>
                  <a:lnTo>
                    <a:pt x="797268" y="348447"/>
                  </a:lnTo>
                  <a:lnTo>
                    <a:pt x="797026" y="351213"/>
                  </a:lnTo>
                  <a:lnTo>
                    <a:pt x="796253" y="354097"/>
                  </a:lnTo>
                  <a:lnTo>
                    <a:pt x="795844" y="357000"/>
                  </a:lnTo>
                  <a:lnTo>
                    <a:pt x="795712" y="357415"/>
                  </a:lnTo>
                  <a:lnTo>
                    <a:pt x="795601" y="357656"/>
                  </a:lnTo>
                  <a:lnTo>
                    <a:pt x="795335" y="358449"/>
                  </a:lnTo>
                  <a:lnTo>
                    <a:pt x="795213" y="359010"/>
                  </a:lnTo>
                  <a:lnTo>
                    <a:pt x="794864" y="359769"/>
                  </a:lnTo>
                  <a:lnTo>
                    <a:pt x="794595" y="360532"/>
                  </a:lnTo>
                  <a:lnTo>
                    <a:pt x="794201" y="361680"/>
                  </a:lnTo>
                  <a:lnTo>
                    <a:pt x="793848" y="362847"/>
                  </a:lnTo>
                  <a:lnTo>
                    <a:pt x="793626" y="363542"/>
                  </a:lnTo>
                  <a:lnTo>
                    <a:pt x="792685" y="364922"/>
                  </a:lnTo>
                  <a:lnTo>
                    <a:pt x="792457" y="365296"/>
                  </a:lnTo>
                  <a:lnTo>
                    <a:pt x="791609" y="367265"/>
                  </a:lnTo>
                  <a:lnTo>
                    <a:pt x="791483" y="367616"/>
                  </a:lnTo>
                  <a:lnTo>
                    <a:pt x="791363" y="367986"/>
                  </a:lnTo>
                  <a:lnTo>
                    <a:pt x="790988" y="369233"/>
                  </a:lnTo>
                  <a:lnTo>
                    <a:pt x="790928" y="369531"/>
                  </a:lnTo>
                  <a:lnTo>
                    <a:pt x="790359" y="373719"/>
                  </a:lnTo>
                  <a:lnTo>
                    <a:pt x="790122" y="374616"/>
                  </a:lnTo>
                  <a:lnTo>
                    <a:pt x="789178" y="377202"/>
                  </a:lnTo>
                  <a:lnTo>
                    <a:pt x="788950" y="377621"/>
                  </a:lnTo>
                  <a:lnTo>
                    <a:pt x="788560" y="378896"/>
                  </a:lnTo>
                  <a:lnTo>
                    <a:pt x="788404" y="380758"/>
                  </a:lnTo>
                  <a:lnTo>
                    <a:pt x="788326" y="382447"/>
                  </a:lnTo>
                  <a:lnTo>
                    <a:pt x="788165" y="382977"/>
                  </a:lnTo>
                  <a:lnTo>
                    <a:pt x="788072" y="383138"/>
                  </a:lnTo>
                  <a:lnTo>
                    <a:pt x="787460" y="384316"/>
                  </a:lnTo>
                  <a:lnTo>
                    <a:pt x="787190" y="384862"/>
                  </a:lnTo>
                  <a:lnTo>
                    <a:pt x="787091" y="385076"/>
                  </a:lnTo>
                  <a:lnTo>
                    <a:pt x="786999" y="385533"/>
                  </a:lnTo>
                  <a:lnTo>
                    <a:pt x="786834" y="386510"/>
                  </a:lnTo>
                  <a:lnTo>
                    <a:pt x="786714" y="386785"/>
                  </a:lnTo>
                  <a:lnTo>
                    <a:pt x="786669" y="387041"/>
                  </a:lnTo>
                  <a:lnTo>
                    <a:pt x="786687" y="387212"/>
                  </a:lnTo>
                  <a:lnTo>
                    <a:pt x="786624" y="387445"/>
                  </a:lnTo>
                  <a:lnTo>
                    <a:pt x="786531" y="387628"/>
                  </a:lnTo>
                  <a:lnTo>
                    <a:pt x="786364" y="388398"/>
                  </a:lnTo>
                  <a:lnTo>
                    <a:pt x="786261" y="389292"/>
                  </a:lnTo>
                  <a:lnTo>
                    <a:pt x="786354" y="389585"/>
                  </a:lnTo>
                  <a:lnTo>
                    <a:pt x="786612" y="390375"/>
                  </a:lnTo>
                  <a:lnTo>
                    <a:pt x="786583" y="390870"/>
                  </a:lnTo>
                  <a:lnTo>
                    <a:pt x="786541" y="391061"/>
                  </a:lnTo>
                  <a:lnTo>
                    <a:pt x="786403" y="391755"/>
                  </a:lnTo>
                  <a:lnTo>
                    <a:pt x="786297" y="392206"/>
                  </a:lnTo>
                  <a:lnTo>
                    <a:pt x="785662" y="393358"/>
                  </a:lnTo>
                  <a:lnTo>
                    <a:pt x="785440" y="393736"/>
                  </a:lnTo>
                  <a:lnTo>
                    <a:pt x="785296" y="393885"/>
                  </a:lnTo>
                  <a:lnTo>
                    <a:pt x="785095" y="394198"/>
                  </a:lnTo>
                  <a:lnTo>
                    <a:pt x="784933" y="394480"/>
                  </a:lnTo>
                  <a:lnTo>
                    <a:pt x="784619" y="395075"/>
                  </a:lnTo>
                  <a:lnTo>
                    <a:pt x="784502" y="395338"/>
                  </a:lnTo>
                  <a:lnTo>
                    <a:pt x="784074" y="396669"/>
                  </a:lnTo>
                  <a:lnTo>
                    <a:pt x="784013" y="396822"/>
                  </a:lnTo>
                  <a:lnTo>
                    <a:pt x="783926" y="397067"/>
                  </a:lnTo>
                  <a:lnTo>
                    <a:pt x="783312" y="398097"/>
                  </a:lnTo>
                  <a:lnTo>
                    <a:pt x="782392" y="399768"/>
                  </a:lnTo>
                  <a:lnTo>
                    <a:pt x="781825" y="401740"/>
                  </a:lnTo>
                  <a:lnTo>
                    <a:pt x="781426" y="402713"/>
                  </a:lnTo>
                  <a:lnTo>
                    <a:pt x="780920" y="404281"/>
                  </a:lnTo>
                  <a:lnTo>
                    <a:pt x="780881" y="404601"/>
                  </a:lnTo>
                  <a:lnTo>
                    <a:pt x="780713" y="404986"/>
                  </a:lnTo>
                  <a:lnTo>
                    <a:pt x="779781" y="406623"/>
                  </a:lnTo>
                  <a:lnTo>
                    <a:pt x="779582" y="406825"/>
                  </a:lnTo>
                  <a:lnTo>
                    <a:pt x="778962" y="407867"/>
                  </a:lnTo>
                  <a:lnTo>
                    <a:pt x="778702" y="408275"/>
                  </a:lnTo>
                  <a:lnTo>
                    <a:pt x="778093" y="410649"/>
                  </a:lnTo>
                  <a:lnTo>
                    <a:pt x="777970" y="410793"/>
                  </a:lnTo>
                  <a:lnTo>
                    <a:pt x="776340" y="412579"/>
                  </a:lnTo>
                  <a:lnTo>
                    <a:pt x="776115" y="412857"/>
                  </a:lnTo>
                  <a:lnTo>
                    <a:pt x="775180" y="414548"/>
                  </a:lnTo>
                  <a:lnTo>
                    <a:pt x="774781" y="415090"/>
                  </a:lnTo>
                  <a:lnTo>
                    <a:pt x="774274" y="415956"/>
                  </a:lnTo>
                  <a:lnTo>
                    <a:pt x="773908" y="416798"/>
                  </a:lnTo>
                  <a:lnTo>
                    <a:pt x="772656" y="420916"/>
                  </a:lnTo>
                  <a:lnTo>
                    <a:pt x="771888" y="422030"/>
                  </a:lnTo>
                  <a:lnTo>
                    <a:pt x="771369" y="422860"/>
                  </a:lnTo>
                  <a:lnTo>
                    <a:pt x="771097" y="424636"/>
                  </a:lnTo>
                  <a:lnTo>
                    <a:pt x="770935" y="426437"/>
                  </a:lnTo>
                  <a:lnTo>
                    <a:pt x="770872" y="426631"/>
                  </a:lnTo>
                  <a:lnTo>
                    <a:pt x="769934" y="428058"/>
                  </a:lnTo>
                  <a:lnTo>
                    <a:pt x="769427" y="428581"/>
                  </a:lnTo>
                  <a:lnTo>
                    <a:pt x="769056" y="428886"/>
                  </a:lnTo>
                  <a:lnTo>
                    <a:pt x="768924" y="428904"/>
                  </a:lnTo>
                  <a:lnTo>
                    <a:pt x="768372" y="429001"/>
                  </a:lnTo>
                  <a:lnTo>
                    <a:pt x="767938" y="428703"/>
                  </a:lnTo>
                  <a:lnTo>
                    <a:pt x="767470" y="427730"/>
                  </a:lnTo>
                  <a:lnTo>
                    <a:pt x="767413" y="427288"/>
                  </a:lnTo>
                  <a:lnTo>
                    <a:pt x="767521" y="426441"/>
                  </a:lnTo>
                  <a:lnTo>
                    <a:pt x="768123" y="425414"/>
                  </a:lnTo>
                  <a:lnTo>
                    <a:pt x="768369" y="424505"/>
                  </a:lnTo>
                  <a:lnTo>
                    <a:pt x="768123" y="422324"/>
                  </a:lnTo>
                  <a:lnTo>
                    <a:pt x="768204" y="421946"/>
                  </a:lnTo>
                  <a:lnTo>
                    <a:pt x="769676" y="419374"/>
                  </a:lnTo>
                  <a:lnTo>
                    <a:pt x="770089" y="416901"/>
                  </a:lnTo>
                  <a:lnTo>
                    <a:pt x="770324" y="416597"/>
                  </a:lnTo>
                  <a:lnTo>
                    <a:pt x="772556" y="414825"/>
                  </a:lnTo>
                  <a:lnTo>
                    <a:pt x="772946" y="414441"/>
                  </a:lnTo>
                  <a:lnTo>
                    <a:pt x="772716" y="413884"/>
                  </a:lnTo>
                  <a:lnTo>
                    <a:pt x="772425" y="414037"/>
                  </a:lnTo>
                  <a:lnTo>
                    <a:pt x="771718" y="414730"/>
                  </a:lnTo>
                  <a:lnTo>
                    <a:pt x="769553" y="416395"/>
                  </a:lnTo>
                  <a:lnTo>
                    <a:pt x="767851" y="417905"/>
                  </a:lnTo>
                  <a:lnTo>
                    <a:pt x="767473" y="418154"/>
                  </a:lnTo>
                  <a:lnTo>
                    <a:pt x="767284" y="418325"/>
                  </a:lnTo>
                  <a:lnTo>
                    <a:pt x="766942" y="418676"/>
                  </a:lnTo>
                  <a:lnTo>
                    <a:pt x="765935" y="419794"/>
                  </a:lnTo>
                  <a:lnTo>
                    <a:pt x="765555" y="420168"/>
                  </a:lnTo>
                  <a:lnTo>
                    <a:pt x="765354" y="420405"/>
                  </a:lnTo>
                  <a:lnTo>
                    <a:pt x="765012" y="420855"/>
                  </a:lnTo>
                  <a:lnTo>
                    <a:pt x="764721" y="421145"/>
                  </a:lnTo>
                  <a:lnTo>
                    <a:pt x="764302" y="421645"/>
                  </a:lnTo>
                  <a:lnTo>
                    <a:pt x="764137" y="421858"/>
                  </a:lnTo>
                  <a:lnTo>
                    <a:pt x="763606" y="422686"/>
                  </a:lnTo>
                  <a:lnTo>
                    <a:pt x="763091" y="423541"/>
                  </a:lnTo>
                  <a:lnTo>
                    <a:pt x="762928" y="423891"/>
                  </a:lnTo>
                  <a:lnTo>
                    <a:pt x="762889" y="424089"/>
                  </a:lnTo>
                  <a:lnTo>
                    <a:pt x="762871" y="424303"/>
                  </a:lnTo>
                  <a:lnTo>
                    <a:pt x="762917" y="424754"/>
                  </a:lnTo>
                  <a:lnTo>
                    <a:pt x="763312" y="425128"/>
                  </a:lnTo>
                  <a:lnTo>
                    <a:pt x="763642" y="425414"/>
                  </a:lnTo>
                  <a:lnTo>
                    <a:pt x="763417" y="425826"/>
                  </a:lnTo>
                  <a:lnTo>
                    <a:pt x="762650" y="426227"/>
                  </a:lnTo>
                  <a:lnTo>
                    <a:pt x="761373" y="427001"/>
                  </a:lnTo>
                  <a:lnTo>
                    <a:pt x="761109" y="427112"/>
                  </a:lnTo>
                  <a:lnTo>
                    <a:pt x="760887" y="427267"/>
                  </a:lnTo>
                  <a:lnTo>
                    <a:pt x="760069" y="427547"/>
                  </a:lnTo>
                  <a:lnTo>
                    <a:pt x="759403" y="427755"/>
                  </a:lnTo>
                  <a:lnTo>
                    <a:pt x="758969" y="427921"/>
                  </a:lnTo>
                  <a:lnTo>
                    <a:pt x="758274" y="428287"/>
                  </a:lnTo>
                  <a:lnTo>
                    <a:pt x="757475" y="428599"/>
                  </a:lnTo>
                  <a:lnTo>
                    <a:pt x="756874" y="428757"/>
                  </a:lnTo>
                  <a:lnTo>
                    <a:pt x="755423" y="428825"/>
                  </a:lnTo>
                  <a:lnTo>
                    <a:pt x="755042" y="428837"/>
                  </a:lnTo>
                  <a:lnTo>
                    <a:pt x="754644" y="428730"/>
                  </a:lnTo>
                  <a:lnTo>
                    <a:pt x="754440" y="428604"/>
                  </a:lnTo>
                  <a:lnTo>
                    <a:pt x="754298" y="428313"/>
                  </a:lnTo>
                  <a:lnTo>
                    <a:pt x="754314" y="428080"/>
                  </a:lnTo>
                  <a:lnTo>
                    <a:pt x="754778" y="427637"/>
                  </a:lnTo>
                  <a:lnTo>
                    <a:pt x="754907" y="427543"/>
                  </a:lnTo>
                  <a:lnTo>
                    <a:pt x="755060" y="427349"/>
                  </a:lnTo>
                  <a:lnTo>
                    <a:pt x="755399" y="426567"/>
                  </a:lnTo>
                  <a:lnTo>
                    <a:pt x="755657" y="426074"/>
                  </a:lnTo>
                  <a:lnTo>
                    <a:pt x="756005" y="425826"/>
                  </a:lnTo>
                  <a:lnTo>
                    <a:pt x="756622" y="425350"/>
                  </a:lnTo>
                  <a:lnTo>
                    <a:pt x="757132" y="425037"/>
                  </a:lnTo>
                  <a:lnTo>
                    <a:pt x="757482" y="424667"/>
                  </a:lnTo>
                  <a:lnTo>
                    <a:pt x="757632" y="424464"/>
                  </a:lnTo>
                  <a:lnTo>
                    <a:pt x="757815" y="424022"/>
                  </a:lnTo>
                  <a:lnTo>
                    <a:pt x="757860" y="423823"/>
                  </a:lnTo>
                  <a:lnTo>
                    <a:pt x="758046" y="423129"/>
                  </a:lnTo>
                  <a:lnTo>
                    <a:pt x="758552" y="422476"/>
                  </a:lnTo>
                  <a:lnTo>
                    <a:pt x="759182" y="422137"/>
                  </a:lnTo>
                  <a:lnTo>
                    <a:pt x="760813" y="421702"/>
                  </a:lnTo>
                  <a:lnTo>
                    <a:pt x="761151" y="421506"/>
                  </a:lnTo>
                  <a:lnTo>
                    <a:pt x="761858" y="420850"/>
                  </a:lnTo>
                  <a:lnTo>
                    <a:pt x="762308" y="419991"/>
                  </a:lnTo>
                  <a:lnTo>
                    <a:pt x="762695" y="419374"/>
                  </a:lnTo>
                  <a:lnTo>
                    <a:pt x="762776" y="419222"/>
                  </a:lnTo>
                  <a:lnTo>
                    <a:pt x="762806" y="419058"/>
                  </a:lnTo>
                  <a:lnTo>
                    <a:pt x="762668" y="418718"/>
                  </a:lnTo>
                  <a:lnTo>
                    <a:pt x="762296" y="418374"/>
                  </a:lnTo>
                  <a:lnTo>
                    <a:pt x="761831" y="418553"/>
                  </a:lnTo>
                  <a:lnTo>
                    <a:pt x="761235" y="418974"/>
                  </a:lnTo>
                  <a:lnTo>
                    <a:pt x="760647" y="419415"/>
                  </a:lnTo>
                  <a:lnTo>
                    <a:pt x="759892" y="420004"/>
                  </a:lnTo>
                  <a:lnTo>
                    <a:pt x="758756" y="421030"/>
                  </a:lnTo>
                  <a:lnTo>
                    <a:pt x="758210" y="421453"/>
                  </a:lnTo>
                  <a:lnTo>
                    <a:pt x="757560" y="421759"/>
                  </a:lnTo>
                  <a:lnTo>
                    <a:pt x="757012" y="421900"/>
                  </a:lnTo>
                  <a:lnTo>
                    <a:pt x="756721" y="422034"/>
                  </a:lnTo>
                  <a:lnTo>
                    <a:pt x="753590" y="422196"/>
                  </a:lnTo>
                  <a:lnTo>
                    <a:pt x="753429" y="422193"/>
                  </a:lnTo>
                  <a:lnTo>
                    <a:pt x="753234" y="422174"/>
                  </a:lnTo>
                  <a:lnTo>
                    <a:pt x="752689" y="422022"/>
                  </a:lnTo>
                  <a:lnTo>
                    <a:pt x="752236" y="421731"/>
                  </a:lnTo>
                  <a:lnTo>
                    <a:pt x="751504" y="420899"/>
                  </a:lnTo>
                  <a:lnTo>
                    <a:pt x="750879" y="420824"/>
                  </a:lnTo>
                  <a:lnTo>
                    <a:pt x="750708" y="420748"/>
                  </a:lnTo>
                  <a:lnTo>
                    <a:pt x="750459" y="420569"/>
                  </a:lnTo>
                  <a:lnTo>
                    <a:pt x="750321" y="420388"/>
                  </a:lnTo>
                  <a:lnTo>
                    <a:pt x="749488" y="419251"/>
                  </a:lnTo>
                  <a:lnTo>
                    <a:pt x="749367" y="419106"/>
                  </a:lnTo>
                  <a:lnTo>
                    <a:pt x="749254" y="418940"/>
                  </a:lnTo>
                  <a:lnTo>
                    <a:pt x="749167" y="418550"/>
                  </a:lnTo>
                  <a:lnTo>
                    <a:pt x="749182" y="418283"/>
                  </a:lnTo>
                  <a:lnTo>
                    <a:pt x="749290" y="417974"/>
                  </a:lnTo>
                  <a:lnTo>
                    <a:pt x="749985" y="417272"/>
                  </a:lnTo>
                  <a:lnTo>
                    <a:pt x="750741" y="415636"/>
                  </a:lnTo>
                  <a:lnTo>
                    <a:pt x="750911" y="415506"/>
                  </a:lnTo>
                  <a:lnTo>
                    <a:pt x="751277" y="415371"/>
                  </a:lnTo>
                  <a:lnTo>
                    <a:pt x="751412" y="415363"/>
                  </a:lnTo>
                  <a:lnTo>
                    <a:pt x="752263" y="415353"/>
                  </a:lnTo>
                  <a:lnTo>
                    <a:pt x="752958" y="414741"/>
                  </a:lnTo>
                  <a:lnTo>
                    <a:pt x="753211" y="414361"/>
                  </a:lnTo>
                  <a:lnTo>
                    <a:pt x="753627" y="413964"/>
                  </a:lnTo>
                  <a:lnTo>
                    <a:pt x="753888" y="413697"/>
                  </a:lnTo>
                  <a:lnTo>
                    <a:pt x="754634" y="413079"/>
                  </a:lnTo>
                  <a:lnTo>
                    <a:pt x="755006" y="412816"/>
                  </a:lnTo>
                  <a:lnTo>
                    <a:pt x="755248" y="412681"/>
                  </a:lnTo>
                  <a:lnTo>
                    <a:pt x="755452" y="412574"/>
                  </a:lnTo>
                  <a:lnTo>
                    <a:pt x="755929" y="412335"/>
                  </a:lnTo>
                  <a:lnTo>
                    <a:pt x="757401" y="411977"/>
                  </a:lnTo>
                  <a:lnTo>
                    <a:pt x="757731" y="411694"/>
                  </a:lnTo>
                  <a:lnTo>
                    <a:pt x="757818" y="411385"/>
                  </a:lnTo>
                  <a:lnTo>
                    <a:pt x="758001" y="410668"/>
                  </a:lnTo>
                  <a:lnTo>
                    <a:pt x="758225" y="410542"/>
                  </a:lnTo>
                  <a:lnTo>
                    <a:pt x="759176" y="409764"/>
                  </a:lnTo>
                  <a:lnTo>
                    <a:pt x="760228" y="408035"/>
                  </a:lnTo>
                  <a:lnTo>
                    <a:pt x="760707" y="407910"/>
                  </a:lnTo>
                  <a:lnTo>
                    <a:pt x="760866" y="407910"/>
                  </a:lnTo>
                  <a:lnTo>
                    <a:pt x="763024" y="407253"/>
                  </a:lnTo>
                  <a:lnTo>
                    <a:pt x="763219" y="407162"/>
                  </a:lnTo>
                  <a:lnTo>
                    <a:pt x="763570" y="406971"/>
                  </a:lnTo>
                  <a:lnTo>
                    <a:pt x="764562" y="406357"/>
                  </a:lnTo>
                  <a:lnTo>
                    <a:pt x="765261" y="405639"/>
                  </a:lnTo>
                  <a:lnTo>
                    <a:pt x="765698" y="405227"/>
                  </a:lnTo>
                  <a:lnTo>
                    <a:pt x="766133" y="404636"/>
                  </a:lnTo>
                  <a:lnTo>
                    <a:pt x="766235" y="404125"/>
                  </a:lnTo>
                  <a:lnTo>
                    <a:pt x="766352" y="403125"/>
                  </a:lnTo>
                  <a:lnTo>
                    <a:pt x="766388" y="402530"/>
                  </a:lnTo>
                  <a:lnTo>
                    <a:pt x="766504" y="401240"/>
                  </a:lnTo>
                  <a:lnTo>
                    <a:pt x="766738" y="399955"/>
                  </a:lnTo>
                  <a:lnTo>
                    <a:pt x="766793" y="399702"/>
                  </a:lnTo>
                  <a:lnTo>
                    <a:pt x="766945" y="399154"/>
                  </a:lnTo>
                  <a:lnTo>
                    <a:pt x="767098" y="398905"/>
                  </a:lnTo>
                  <a:lnTo>
                    <a:pt x="767458" y="398383"/>
                  </a:lnTo>
                  <a:lnTo>
                    <a:pt x="768022" y="397714"/>
                  </a:lnTo>
                  <a:lnTo>
                    <a:pt x="768171" y="397582"/>
                  </a:lnTo>
                  <a:lnTo>
                    <a:pt x="768816" y="396940"/>
                  </a:lnTo>
                  <a:lnTo>
                    <a:pt x="769142" y="396349"/>
                  </a:lnTo>
                  <a:lnTo>
                    <a:pt x="769310" y="396067"/>
                  </a:lnTo>
                  <a:lnTo>
                    <a:pt x="769727" y="395132"/>
                  </a:lnTo>
                  <a:lnTo>
                    <a:pt x="769835" y="394396"/>
                  </a:lnTo>
                  <a:lnTo>
                    <a:pt x="769820" y="393748"/>
                  </a:lnTo>
                  <a:lnTo>
                    <a:pt x="770170" y="392682"/>
                  </a:lnTo>
                  <a:lnTo>
                    <a:pt x="770263" y="392526"/>
                  </a:lnTo>
                  <a:lnTo>
                    <a:pt x="770740" y="391573"/>
                  </a:lnTo>
                  <a:lnTo>
                    <a:pt x="770983" y="390981"/>
                  </a:lnTo>
                  <a:lnTo>
                    <a:pt x="771088" y="390783"/>
                  </a:lnTo>
                  <a:lnTo>
                    <a:pt x="771423" y="389940"/>
                  </a:lnTo>
                  <a:lnTo>
                    <a:pt x="771756" y="389059"/>
                  </a:lnTo>
                  <a:lnTo>
                    <a:pt x="771810" y="388918"/>
                  </a:lnTo>
                  <a:lnTo>
                    <a:pt x="772089" y="388364"/>
                  </a:lnTo>
                  <a:lnTo>
                    <a:pt x="772146" y="388200"/>
                  </a:lnTo>
                  <a:lnTo>
                    <a:pt x="772179" y="388032"/>
                  </a:lnTo>
                  <a:lnTo>
                    <a:pt x="772368" y="387151"/>
                  </a:lnTo>
                  <a:lnTo>
                    <a:pt x="772517" y="386331"/>
                  </a:lnTo>
                  <a:lnTo>
                    <a:pt x="772620" y="385785"/>
                  </a:lnTo>
                  <a:lnTo>
                    <a:pt x="772652" y="385655"/>
                  </a:lnTo>
                  <a:lnTo>
                    <a:pt x="772674" y="385510"/>
                  </a:lnTo>
                  <a:lnTo>
                    <a:pt x="772751" y="384248"/>
                  </a:lnTo>
                  <a:lnTo>
                    <a:pt x="772733" y="383401"/>
                  </a:lnTo>
                  <a:lnTo>
                    <a:pt x="772691" y="382558"/>
                  </a:lnTo>
                  <a:lnTo>
                    <a:pt x="772601" y="381597"/>
                  </a:lnTo>
                  <a:lnTo>
                    <a:pt x="772500" y="380872"/>
                  </a:lnTo>
                  <a:lnTo>
                    <a:pt x="772391" y="380025"/>
                  </a:lnTo>
                  <a:lnTo>
                    <a:pt x="772319" y="379186"/>
                  </a:lnTo>
                  <a:lnTo>
                    <a:pt x="772269" y="378545"/>
                  </a:lnTo>
                  <a:lnTo>
                    <a:pt x="772302" y="376653"/>
                  </a:lnTo>
                  <a:lnTo>
                    <a:pt x="772415" y="375695"/>
                  </a:lnTo>
                  <a:lnTo>
                    <a:pt x="772937" y="374425"/>
                  </a:lnTo>
                  <a:lnTo>
                    <a:pt x="773072" y="374116"/>
                  </a:lnTo>
                  <a:lnTo>
                    <a:pt x="773246" y="373662"/>
                  </a:lnTo>
                  <a:lnTo>
                    <a:pt x="773345" y="373475"/>
                  </a:lnTo>
                  <a:lnTo>
                    <a:pt x="773492" y="373093"/>
                  </a:lnTo>
                  <a:lnTo>
                    <a:pt x="773627" y="372731"/>
                  </a:lnTo>
                  <a:lnTo>
                    <a:pt x="773707" y="372472"/>
                  </a:lnTo>
                  <a:lnTo>
                    <a:pt x="774347" y="370938"/>
                  </a:lnTo>
                  <a:lnTo>
                    <a:pt x="774915" y="370183"/>
                  </a:lnTo>
                  <a:lnTo>
                    <a:pt x="774978" y="370031"/>
                  </a:lnTo>
                  <a:lnTo>
                    <a:pt x="775173" y="369645"/>
                  </a:lnTo>
                  <a:lnTo>
                    <a:pt x="775270" y="369439"/>
                  </a:lnTo>
                  <a:lnTo>
                    <a:pt x="775392" y="369191"/>
                  </a:lnTo>
                  <a:lnTo>
                    <a:pt x="775796" y="368405"/>
                  </a:lnTo>
                  <a:lnTo>
                    <a:pt x="776331" y="367265"/>
                  </a:lnTo>
                  <a:lnTo>
                    <a:pt x="776606" y="366582"/>
                  </a:lnTo>
                  <a:lnTo>
                    <a:pt x="776660" y="366384"/>
                  </a:lnTo>
                  <a:lnTo>
                    <a:pt x="776738" y="366048"/>
                  </a:lnTo>
                  <a:lnTo>
                    <a:pt x="776873" y="365853"/>
                  </a:lnTo>
                  <a:lnTo>
                    <a:pt x="777187" y="365018"/>
                  </a:lnTo>
                  <a:lnTo>
                    <a:pt x="777319" y="364698"/>
                  </a:lnTo>
                  <a:lnTo>
                    <a:pt x="777481" y="364007"/>
                  </a:lnTo>
                  <a:lnTo>
                    <a:pt x="777640" y="363294"/>
                  </a:lnTo>
                  <a:lnTo>
                    <a:pt x="777661" y="363164"/>
                  </a:lnTo>
                  <a:lnTo>
                    <a:pt x="777679" y="361638"/>
                  </a:lnTo>
                  <a:lnTo>
                    <a:pt x="777634" y="360452"/>
                  </a:lnTo>
                  <a:lnTo>
                    <a:pt x="777535" y="359765"/>
                  </a:lnTo>
                  <a:lnTo>
                    <a:pt x="777439" y="359269"/>
                  </a:lnTo>
                  <a:lnTo>
                    <a:pt x="777370" y="359044"/>
                  </a:lnTo>
                  <a:lnTo>
                    <a:pt x="777314" y="358914"/>
                  </a:lnTo>
                  <a:lnTo>
                    <a:pt x="777175" y="358560"/>
                  </a:lnTo>
                  <a:lnTo>
                    <a:pt x="777104" y="358399"/>
                  </a:lnTo>
                  <a:lnTo>
                    <a:pt x="777041" y="358243"/>
                  </a:lnTo>
                  <a:lnTo>
                    <a:pt x="776954" y="358083"/>
                  </a:lnTo>
                  <a:lnTo>
                    <a:pt x="776773" y="357655"/>
                  </a:lnTo>
                  <a:lnTo>
                    <a:pt x="776294" y="356534"/>
                  </a:lnTo>
                  <a:lnTo>
                    <a:pt x="776147" y="356252"/>
                  </a:lnTo>
                  <a:lnTo>
                    <a:pt x="775931" y="355733"/>
                  </a:lnTo>
                  <a:lnTo>
                    <a:pt x="775665" y="355062"/>
                  </a:lnTo>
                  <a:lnTo>
                    <a:pt x="775254" y="354555"/>
                  </a:lnTo>
                  <a:lnTo>
                    <a:pt x="774822" y="353990"/>
                  </a:lnTo>
                  <a:lnTo>
                    <a:pt x="774277" y="353384"/>
                  </a:lnTo>
                  <a:lnTo>
                    <a:pt x="774040" y="353136"/>
                  </a:lnTo>
                  <a:lnTo>
                    <a:pt x="773800" y="352899"/>
                  </a:lnTo>
                  <a:lnTo>
                    <a:pt x="773566" y="352708"/>
                  </a:lnTo>
                  <a:lnTo>
                    <a:pt x="773093" y="352338"/>
                  </a:lnTo>
                  <a:lnTo>
                    <a:pt x="772358" y="351808"/>
                  </a:lnTo>
                  <a:lnTo>
                    <a:pt x="771801" y="351534"/>
                  </a:lnTo>
                  <a:lnTo>
                    <a:pt x="771072" y="351305"/>
                  </a:lnTo>
                  <a:lnTo>
                    <a:pt x="769969" y="351290"/>
                  </a:lnTo>
                  <a:lnTo>
                    <a:pt x="768509" y="351301"/>
                  </a:lnTo>
                  <a:lnTo>
                    <a:pt x="767616" y="351839"/>
                  </a:lnTo>
                  <a:lnTo>
                    <a:pt x="767322" y="352045"/>
                  </a:lnTo>
                  <a:lnTo>
                    <a:pt x="766870" y="352445"/>
                  </a:lnTo>
                  <a:lnTo>
                    <a:pt x="766208" y="352727"/>
                  </a:lnTo>
                  <a:lnTo>
                    <a:pt x="765494" y="353040"/>
                  </a:lnTo>
                  <a:lnTo>
                    <a:pt x="765209" y="353193"/>
                  </a:lnTo>
                  <a:lnTo>
                    <a:pt x="764634" y="353372"/>
                  </a:lnTo>
                  <a:lnTo>
                    <a:pt x="763551" y="353532"/>
                  </a:lnTo>
                  <a:lnTo>
                    <a:pt x="763374" y="353552"/>
                  </a:lnTo>
                  <a:lnTo>
                    <a:pt x="762991" y="353517"/>
                  </a:lnTo>
                  <a:lnTo>
                    <a:pt x="762796" y="353483"/>
                  </a:lnTo>
                  <a:lnTo>
                    <a:pt x="762559" y="353456"/>
                  </a:lnTo>
                  <a:lnTo>
                    <a:pt x="762029" y="353098"/>
                  </a:lnTo>
                  <a:lnTo>
                    <a:pt x="761645" y="352728"/>
                  </a:lnTo>
                  <a:lnTo>
                    <a:pt x="761255" y="352072"/>
                  </a:lnTo>
                  <a:lnTo>
                    <a:pt x="761036" y="351496"/>
                  </a:lnTo>
                  <a:lnTo>
                    <a:pt x="760881" y="351148"/>
                  </a:lnTo>
                  <a:lnTo>
                    <a:pt x="760371" y="350489"/>
                  </a:lnTo>
                  <a:lnTo>
                    <a:pt x="759278" y="350164"/>
                  </a:lnTo>
                  <a:lnTo>
                    <a:pt x="758399" y="349909"/>
                  </a:lnTo>
                  <a:lnTo>
                    <a:pt x="757764" y="349390"/>
                  </a:lnTo>
                  <a:lnTo>
                    <a:pt x="757574" y="349173"/>
                  </a:lnTo>
                  <a:lnTo>
                    <a:pt x="757355" y="348425"/>
                  </a:lnTo>
                  <a:lnTo>
                    <a:pt x="757412" y="347838"/>
                  </a:lnTo>
                  <a:lnTo>
                    <a:pt x="757475" y="347655"/>
                  </a:lnTo>
                  <a:lnTo>
                    <a:pt x="757676" y="347342"/>
                  </a:lnTo>
                  <a:lnTo>
                    <a:pt x="758081" y="346880"/>
                  </a:lnTo>
                  <a:lnTo>
                    <a:pt x="758512" y="346224"/>
                  </a:lnTo>
                  <a:lnTo>
                    <a:pt x="758719" y="345625"/>
                  </a:lnTo>
                  <a:lnTo>
                    <a:pt x="759226" y="344893"/>
                  </a:lnTo>
                  <a:lnTo>
                    <a:pt x="759430" y="344568"/>
                  </a:lnTo>
                  <a:lnTo>
                    <a:pt x="759625" y="344241"/>
                  </a:lnTo>
                  <a:lnTo>
                    <a:pt x="760197" y="342688"/>
                  </a:lnTo>
                  <a:lnTo>
                    <a:pt x="760218" y="342539"/>
                  </a:lnTo>
                  <a:lnTo>
                    <a:pt x="760221" y="342135"/>
                  </a:lnTo>
                  <a:lnTo>
                    <a:pt x="760038" y="340918"/>
                  </a:lnTo>
                  <a:lnTo>
                    <a:pt x="759846" y="340171"/>
                  </a:lnTo>
                  <a:lnTo>
                    <a:pt x="759775" y="340026"/>
                  </a:lnTo>
                  <a:lnTo>
                    <a:pt x="759669" y="339709"/>
                  </a:lnTo>
                  <a:lnTo>
                    <a:pt x="759508" y="339313"/>
                  </a:lnTo>
                  <a:lnTo>
                    <a:pt x="759409" y="339183"/>
                  </a:lnTo>
                  <a:lnTo>
                    <a:pt x="758984" y="338576"/>
                  </a:lnTo>
                  <a:lnTo>
                    <a:pt x="758350" y="337680"/>
                  </a:lnTo>
                  <a:lnTo>
                    <a:pt x="758240" y="337543"/>
                  </a:lnTo>
                  <a:lnTo>
                    <a:pt x="758028" y="337339"/>
                  </a:lnTo>
                  <a:lnTo>
                    <a:pt x="756930" y="336334"/>
                  </a:lnTo>
                  <a:lnTo>
                    <a:pt x="756345" y="335807"/>
                  </a:lnTo>
                  <a:lnTo>
                    <a:pt x="756183" y="335746"/>
                  </a:lnTo>
                  <a:lnTo>
                    <a:pt x="755326" y="334896"/>
                  </a:lnTo>
                  <a:lnTo>
                    <a:pt x="755161" y="334713"/>
                  </a:lnTo>
                  <a:lnTo>
                    <a:pt x="754652" y="334255"/>
                  </a:lnTo>
                  <a:lnTo>
                    <a:pt x="754388" y="334091"/>
                  </a:lnTo>
                  <a:lnTo>
                    <a:pt x="753365" y="333488"/>
                  </a:lnTo>
                  <a:lnTo>
                    <a:pt x="752997" y="333305"/>
                  </a:lnTo>
                  <a:lnTo>
                    <a:pt x="751195" y="332638"/>
                  </a:lnTo>
                  <a:lnTo>
                    <a:pt x="750764" y="332329"/>
                  </a:lnTo>
                  <a:lnTo>
                    <a:pt x="749529" y="331791"/>
                  </a:lnTo>
                  <a:lnTo>
                    <a:pt x="749055" y="331638"/>
                  </a:lnTo>
                  <a:lnTo>
                    <a:pt x="748117" y="331604"/>
                  </a:lnTo>
                  <a:lnTo>
                    <a:pt x="747347" y="331631"/>
                  </a:lnTo>
                  <a:lnTo>
                    <a:pt x="746336" y="332054"/>
                  </a:lnTo>
                  <a:lnTo>
                    <a:pt x="745839" y="332535"/>
                  </a:lnTo>
                  <a:lnTo>
                    <a:pt x="744586" y="334144"/>
                  </a:lnTo>
                  <a:lnTo>
                    <a:pt x="744049" y="334655"/>
                  </a:lnTo>
                  <a:lnTo>
                    <a:pt x="743902" y="334728"/>
                  </a:lnTo>
                  <a:lnTo>
                    <a:pt x="743626" y="334945"/>
                  </a:lnTo>
                  <a:lnTo>
                    <a:pt x="742496" y="336036"/>
                  </a:lnTo>
                  <a:lnTo>
                    <a:pt x="741834" y="336536"/>
                  </a:lnTo>
                  <a:lnTo>
                    <a:pt x="741288" y="336830"/>
                  </a:lnTo>
                  <a:lnTo>
                    <a:pt x="740347" y="337501"/>
                  </a:lnTo>
                  <a:lnTo>
                    <a:pt x="740143" y="337699"/>
                  </a:lnTo>
                  <a:lnTo>
                    <a:pt x="739400" y="338249"/>
                  </a:lnTo>
                  <a:lnTo>
                    <a:pt x="738471" y="338802"/>
                  </a:lnTo>
                  <a:lnTo>
                    <a:pt x="737530" y="339275"/>
                  </a:lnTo>
                  <a:lnTo>
                    <a:pt x="737236" y="339317"/>
                  </a:lnTo>
                  <a:lnTo>
                    <a:pt x="736118" y="339584"/>
                  </a:lnTo>
                  <a:lnTo>
                    <a:pt x="734352" y="340144"/>
                  </a:lnTo>
                  <a:lnTo>
                    <a:pt x="734130" y="340247"/>
                  </a:lnTo>
                  <a:lnTo>
                    <a:pt x="732913" y="340919"/>
                  </a:lnTo>
                  <a:lnTo>
                    <a:pt x="732563" y="341163"/>
                  </a:lnTo>
                  <a:lnTo>
                    <a:pt x="731861" y="341468"/>
                  </a:lnTo>
                  <a:lnTo>
                    <a:pt x="731208" y="341876"/>
                  </a:lnTo>
                  <a:lnTo>
                    <a:pt x="730905" y="342078"/>
                  </a:lnTo>
                  <a:lnTo>
                    <a:pt x="730482" y="342452"/>
                  </a:lnTo>
                  <a:lnTo>
                    <a:pt x="730090" y="342921"/>
                  </a:lnTo>
                  <a:lnTo>
                    <a:pt x="729424" y="343741"/>
                  </a:lnTo>
                  <a:lnTo>
                    <a:pt x="728978" y="344077"/>
                  </a:lnTo>
                  <a:lnTo>
                    <a:pt x="728483" y="344127"/>
                  </a:lnTo>
                  <a:lnTo>
                    <a:pt x="728171" y="343451"/>
                  </a:lnTo>
                  <a:lnTo>
                    <a:pt x="727943" y="343230"/>
                  </a:lnTo>
                  <a:lnTo>
                    <a:pt x="727527" y="343223"/>
                  </a:lnTo>
                  <a:lnTo>
                    <a:pt x="726978" y="343539"/>
                  </a:lnTo>
                  <a:lnTo>
                    <a:pt x="725518" y="344489"/>
                  </a:lnTo>
                  <a:lnTo>
                    <a:pt x="725279" y="344909"/>
                  </a:lnTo>
                  <a:lnTo>
                    <a:pt x="725180" y="345134"/>
                  </a:lnTo>
                  <a:lnTo>
                    <a:pt x="725096" y="345290"/>
                  </a:lnTo>
                  <a:lnTo>
                    <a:pt x="724772" y="346064"/>
                  </a:lnTo>
                  <a:lnTo>
                    <a:pt x="724682" y="346213"/>
                  </a:lnTo>
                  <a:lnTo>
                    <a:pt x="723927" y="346930"/>
                  </a:lnTo>
                  <a:lnTo>
                    <a:pt x="722803" y="347521"/>
                  </a:lnTo>
                  <a:lnTo>
                    <a:pt x="722233" y="347712"/>
                  </a:lnTo>
                  <a:lnTo>
                    <a:pt x="721873" y="347537"/>
                  </a:lnTo>
                  <a:lnTo>
                    <a:pt x="721721" y="347502"/>
                  </a:lnTo>
                  <a:lnTo>
                    <a:pt x="721100" y="347682"/>
                  </a:lnTo>
                  <a:lnTo>
                    <a:pt x="720393" y="347842"/>
                  </a:lnTo>
                  <a:lnTo>
                    <a:pt x="719514" y="348631"/>
                  </a:lnTo>
                  <a:lnTo>
                    <a:pt x="719496" y="348868"/>
                  </a:lnTo>
                  <a:lnTo>
                    <a:pt x="719113" y="349700"/>
                  </a:lnTo>
                  <a:lnTo>
                    <a:pt x="718303" y="350157"/>
                  </a:lnTo>
                  <a:lnTo>
                    <a:pt x="717962" y="350291"/>
                  </a:lnTo>
                  <a:lnTo>
                    <a:pt x="717401" y="350554"/>
                  </a:lnTo>
                  <a:lnTo>
                    <a:pt x="717152" y="350729"/>
                  </a:lnTo>
                  <a:lnTo>
                    <a:pt x="716984" y="350809"/>
                  </a:lnTo>
                  <a:lnTo>
                    <a:pt x="716846" y="350870"/>
                  </a:lnTo>
                  <a:lnTo>
                    <a:pt x="716634" y="351023"/>
                  </a:lnTo>
                  <a:lnTo>
                    <a:pt x="716331" y="352187"/>
                  </a:lnTo>
                  <a:lnTo>
                    <a:pt x="716262" y="352354"/>
                  </a:lnTo>
                  <a:lnTo>
                    <a:pt x="716115" y="352312"/>
                  </a:lnTo>
                  <a:lnTo>
                    <a:pt x="715941" y="351942"/>
                  </a:lnTo>
                  <a:lnTo>
                    <a:pt x="715701" y="351969"/>
                  </a:lnTo>
                  <a:lnTo>
                    <a:pt x="715720" y="352404"/>
                  </a:lnTo>
                  <a:lnTo>
                    <a:pt x="715767" y="352862"/>
                  </a:lnTo>
                  <a:lnTo>
                    <a:pt x="715854" y="353102"/>
                  </a:lnTo>
                  <a:lnTo>
                    <a:pt x="715168" y="353243"/>
                  </a:lnTo>
                  <a:lnTo>
                    <a:pt x="714796" y="352964"/>
                  </a:lnTo>
                  <a:lnTo>
                    <a:pt x="713981" y="352957"/>
                  </a:lnTo>
                  <a:lnTo>
                    <a:pt x="713819" y="353167"/>
                  </a:lnTo>
                  <a:lnTo>
                    <a:pt x="713621" y="353785"/>
                  </a:lnTo>
                  <a:lnTo>
                    <a:pt x="712713" y="354590"/>
                  </a:lnTo>
                  <a:lnTo>
                    <a:pt x="712620" y="354761"/>
                  </a:lnTo>
                  <a:lnTo>
                    <a:pt x="712206" y="355813"/>
                  </a:lnTo>
                  <a:lnTo>
                    <a:pt x="712033" y="356260"/>
                  </a:lnTo>
                  <a:lnTo>
                    <a:pt x="711940" y="356463"/>
                  </a:lnTo>
                  <a:lnTo>
                    <a:pt x="711634" y="357210"/>
                  </a:lnTo>
                  <a:lnTo>
                    <a:pt x="711435" y="357443"/>
                  </a:lnTo>
                  <a:lnTo>
                    <a:pt x="711091" y="357764"/>
                  </a:lnTo>
                  <a:lnTo>
                    <a:pt x="710828" y="358010"/>
                  </a:lnTo>
                  <a:lnTo>
                    <a:pt x="710270" y="358540"/>
                  </a:lnTo>
                  <a:lnTo>
                    <a:pt x="709562" y="359349"/>
                  </a:lnTo>
                  <a:lnTo>
                    <a:pt x="709263" y="359578"/>
                  </a:lnTo>
                  <a:lnTo>
                    <a:pt x="708963" y="359666"/>
                  </a:lnTo>
                  <a:lnTo>
                    <a:pt x="706879" y="360890"/>
                  </a:lnTo>
                  <a:lnTo>
                    <a:pt x="706463" y="361245"/>
                  </a:lnTo>
                  <a:lnTo>
                    <a:pt x="705201" y="362347"/>
                  </a:lnTo>
                  <a:lnTo>
                    <a:pt x="704817" y="362458"/>
                  </a:lnTo>
                  <a:lnTo>
                    <a:pt x="704586" y="362477"/>
                  </a:lnTo>
                  <a:lnTo>
                    <a:pt x="704122" y="362470"/>
                  </a:lnTo>
                  <a:lnTo>
                    <a:pt x="703363" y="362344"/>
                  </a:lnTo>
                  <a:lnTo>
                    <a:pt x="702671" y="361569"/>
                  </a:lnTo>
                  <a:lnTo>
                    <a:pt x="702532" y="361531"/>
                  </a:lnTo>
                  <a:lnTo>
                    <a:pt x="702269" y="361497"/>
                  </a:lnTo>
                  <a:lnTo>
                    <a:pt x="700779" y="361569"/>
                  </a:lnTo>
                  <a:lnTo>
                    <a:pt x="700266" y="362225"/>
                  </a:lnTo>
                  <a:lnTo>
                    <a:pt x="699451" y="362996"/>
                  </a:lnTo>
                  <a:lnTo>
                    <a:pt x="699178" y="363187"/>
                  </a:lnTo>
                  <a:lnTo>
                    <a:pt x="698130" y="364087"/>
                  </a:lnTo>
                  <a:lnTo>
                    <a:pt x="697302" y="364941"/>
                  </a:lnTo>
                  <a:lnTo>
                    <a:pt x="697093" y="365281"/>
                  </a:lnTo>
                  <a:lnTo>
                    <a:pt x="696553" y="365891"/>
                  </a:lnTo>
                  <a:lnTo>
                    <a:pt x="696412" y="366322"/>
                  </a:lnTo>
                  <a:lnTo>
                    <a:pt x="696025" y="367478"/>
                  </a:lnTo>
                  <a:lnTo>
                    <a:pt x="695941" y="367737"/>
                  </a:lnTo>
                  <a:lnTo>
                    <a:pt x="695713" y="368272"/>
                  </a:lnTo>
                  <a:lnTo>
                    <a:pt x="695135" y="369217"/>
                  </a:lnTo>
                  <a:lnTo>
                    <a:pt x="695012" y="369374"/>
                  </a:lnTo>
                  <a:lnTo>
                    <a:pt x="694053" y="370858"/>
                  </a:lnTo>
                  <a:lnTo>
                    <a:pt x="693750" y="371373"/>
                  </a:lnTo>
                  <a:lnTo>
                    <a:pt x="693723" y="371533"/>
                  </a:lnTo>
                  <a:lnTo>
                    <a:pt x="693543" y="371812"/>
                  </a:lnTo>
                  <a:lnTo>
                    <a:pt x="693285" y="372059"/>
                  </a:lnTo>
                  <a:lnTo>
                    <a:pt x="693144" y="372330"/>
                  </a:lnTo>
                  <a:lnTo>
                    <a:pt x="692955" y="372677"/>
                  </a:lnTo>
                  <a:lnTo>
                    <a:pt x="692773" y="372937"/>
                  </a:lnTo>
                  <a:lnTo>
                    <a:pt x="692683" y="373067"/>
                  </a:lnTo>
                  <a:lnTo>
                    <a:pt x="692449" y="373547"/>
                  </a:lnTo>
                  <a:lnTo>
                    <a:pt x="692213" y="373951"/>
                  </a:lnTo>
                  <a:lnTo>
                    <a:pt x="691955" y="374489"/>
                  </a:lnTo>
                  <a:lnTo>
                    <a:pt x="691909" y="374642"/>
                  </a:lnTo>
                  <a:lnTo>
                    <a:pt x="691795" y="374878"/>
                  </a:lnTo>
                  <a:lnTo>
                    <a:pt x="691430" y="375767"/>
                  </a:lnTo>
                  <a:lnTo>
                    <a:pt x="691019" y="376370"/>
                  </a:lnTo>
                  <a:lnTo>
                    <a:pt x="690515" y="377019"/>
                  </a:lnTo>
                  <a:lnTo>
                    <a:pt x="690380" y="377171"/>
                  </a:lnTo>
                  <a:lnTo>
                    <a:pt x="690222" y="377408"/>
                  </a:lnTo>
                  <a:lnTo>
                    <a:pt x="690024" y="377682"/>
                  </a:lnTo>
                  <a:lnTo>
                    <a:pt x="689868" y="378007"/>
                  </a:lnTo>
                  <a:lnTo>
                    <a:pt x="689679" y="378445"/>
                  </a:lnTo>
                  <a:lnTo>
                    <a:pt x="689466" y="378727"/>
                  </a:lnTo>
                  <a:lnTo>
                    <a:pt x="689382" y="378899"/>
                  </a:lnTo>
                  <a:lnTo>
                    <a:pt x="689097" y="379327"/>
                  </a:lnTo>
                  <a:lnTo>
                    <a:pt x="688813" y="379704"/>
                  </a:lnTo>
                  <a:lnTo>
                    <a:pt x="688609" y="379819"/>
                  </a:lnTo>
                  <a:lnTo>
                    <a:pt x="687982" y="380131"/>
                  </a:lnTo>
                  <a:lnTo>
                    <a:pt x="687752" y="380250"/>
                  </a:lnTo>
                  <a:lnTo>
                    <a:pt x="687230" y="380357"/>
                  </a:lnTo>
                  <a:lnTo>
                    <a:pt x="686622" y="380532"/>
                  </a:lnTo>
                  <a:lnTo>
                    <a:pt x="685833" y="380658"/>
                  </a:lnTo>
                  <a:lnTo>
                    <a:pt x="685650" y="380669"/>
                  </a:lnTo>
                  <a:lnTo>
                    <a:pt x="685480" y="380700"/>
                  </a:lnTo>
                  <a:lnTo>
                    <a:pt x="685135" y="380765"/>
                  </a:lnTo>
                  <a:lnTo>
                    <a:pt x="683693" y="381066"/>
                  </a:lnTo>
                  <a:lnTo>
                    <a:pt x="683565" y="381116"/>
                  </a:lnTo>
                  <a:lnTo>
                    <a:pt x="682536" y="381535"/>
                  </a:lnTo>
                  <a:lnTo>
                    <a:pt x="682404" y="381577"/>
                  </a:lnTo>
                  <a:lnTo>
                    <a:pt x="681073" y="382149"/>
                  </a:lnTo>
                  <a:lnTo>
                    <a:pt x="680921" y="382218"/>
                  </a:lnTo>
                  <a:lnTo>
                    <a:pt x="680575" y="382298"/>
                  </a:lnTo>
                  <a:lnTo>
                    <a:pt x="679830" y="382882"/>
                  </a:lnTo>
                  <a:lnTo>
                    <a:pt x="679542" y="383061"/>
                  </a:lnTo>
                  <a:lnTo>
                    <a:pt x="678903" y="383725"/>
                  </a:lnTo>
                  <a:lnTo>
                    <a:pt x="678720" y="383908"/>
                  </a:lnTo>
                  <a:lnTo>
                    <a:pt x="678393" y="384194"/>
                  </a:lnTo>
                  <a:lnTo>
                    <a:pt x="677781" y="384377"/>
                  </a:lnTo>
                  <a:lnTo>
                    <a:pt x="677461" y="384446"/>
                  </a:lnTo>
                  <a:lnTo>
                    <a:pt x="676714" y="384751"/>
                  </a:lnTo>
                  <a:lnTo>
                    <a:pt x="675267" y="385404"/>
                  </a:lnTo>
                  <a:lnTo>
                    <a:pt x="674976" y="385777"/>
                  </a:lnTo>
                  <a:lnTo>
                    <a:pt x="674790" y="386033"/>
                  </a:lnTo>
                  <a:lnTo>
                    <a:pt x="674697" y="386468"/>
                  </a:lnTo>
                  <a:lnTo>
                    <a:pt x="674604" y="386758"/>
                  </a:lnTo>
                  <a:lnTo>
                    <a:pt x="674053" y="387330"/>
                  </a:lnTo>
                  <a:lnTo>
                    <a:pt x="673873" y="387487"/>
                  </a:lnTo>
                  <a:lnTo>
                    <a:pt x="673186" y="387712"/>
                  </a:lnTo>
                  <a:lnTo>
                    <a:pt x="671888" y="387956"/>
                  </a:lnTo>
                  <a:lnTo>
                    <a:pt x="669524" y="388818"/>
                  </a:lnTo>
                  <a:lnTo>
                    <a:pt x="669185" y="389039"/>
                  </a:lnTo>
                  <a:lnTo>
                    <a:pt x="668966" y="389211"/>
                  </a:lnTo>
                  <a:lnTo>
                    <a:pt x="668867" y="389401"/>
                  </a:lnTo>
                  <a:lnTo>
                    <a:pt x="668157" y="390184"/>
                  </a:lnTo>
                  <a:lnTo>
                    <a:pt x="667880" y="390401"/>
                  </a:lnTo>
                  <a:lnTo>
                    <a:pt x="666624" y="390905"/>
                  </a:lnTo>
                  <a:lnTo>
                    <a:pt x="666472" y="391034"/>
                  </a:lnTo>
                  <a:lnTo>
                    <a:pt x="666314" y="391103"/>
                  </a:lnTo>
                  <a:lnTo>
                    <a:pt x="665921" y="391454"/>
                  </a:lnTo>
                  <a:lnTo>
                    <a:pt x="665744" y="391603"/>
                  </a:lnTo>
                  <a:lnTo>
                    <a:pt x="665585" y="391820"/>
                  </a:lnTo>
                  <a:lnTo>
                    <a:pt x="665456" y="392034"/>
                  </a:lnTo>
                  <a:lnTo>
                    <a:pt x="665105" y="392549"/>
                  </a:lnTo>
                  <a:lnTo>
                    <a:pt x="665021" y="392694"/>
                  </a:lnTo>
                  <a:lnTo>
                    <a:pt x="664766" y="393117"/>
                  </a:lnTo>
                  <a:lnTo>
                    <a:pt x="664596" y="393396"/>
                  </a:lnTo>
                  <a:lnTo>
                    <a:pt x="664457" y="393575"/>
                  </a:lnTo>
                  <a:lnTo>
                    <a:pt x="663930" y="394651"/>
                  </a:lnTo>
                  <a:lnTo>
                    <a:pt x="663744" y="394876"/>
                  </a:lnTo>
                  <a:lnTo>
                    <a:pt x="663255" y="395856"/>
                  </a:lnTo>
                  <a:lnTo>
                    <a:pt x="663115" y="396105"/>
                  </a:lnTo>
                  <a:lnTo>
                    <a:pt x="662911" y="396406"/>
                  </a:lnTo>
                  <a:lnTo>
                    <a:pt x="662063" y="398283"/>
                  </a:lnTo>
                  <a:lnTo>
                    <a:pt x="661643" y="399233"/>
                  </a:lnTo>
                  <a:lnTo>
                    <a:pt x="661601" y="399412"/>
                  </a:lnTo>
                  <a:lnTo>
                    <a:pt x="661433" y="399706"/>
                  </a:lnTo>
                  <a:lnTo>
                    <a:pt x="660876" y="400656"/>
                  </a:lnTo>
                  <a:lnTo>
                    <a:pt x="660540" y="401118"/>
                  </a:lnTo>
                  <a:lnTo>
                    <a:pt x="660405" y="401281"/>
                  </a:lnTo>
                  <a:lnTo>
                    <a:pt x="660021" y="401957"/>
                  </a:lnTo>
                  <a:lnTo>
                    <a:pt x="659889" y="402205"/>
                  </a:lnTo>
                  <a:lnTo>
                    <a:pt x="659694" y="402552"/>
                  </a:lnTo>
                  <a:lnTo>
                    <a:pt x="659542" y="402949"/>
                  </a:lnTo>
                  <a:lnTo>
                    <a:pt x="659112" y="404009"/>
                  </a:lnTo>
                  <a:lnTo>
                    <a:pt x="658852" y="404700"/>
                  </a:lnTo>
                  <a:lnTo>
                    <a:pt x="658717" y="404895"/>
                  </a:lnTo>
                  <a:lnTo>
                    <a:pt x="658348" y="406581"/>
                  </a:lnTo>
                  <a:lnTo>
                    <a:pt x="658252" y="407000"/>
                  </a:lnTo>
                  <a:lnTo>
                    <a:pt x="658198" y="407195"/>
                  </a:lnTo>
                  <a:lnTo>
                    <a:pt x="658037" y="407698"/>
                  </a:lnTo>
                  <a:lnTo>
                    <a:pt x="657905" y="407939"/>
                  </a:lnTo>
                  <a:lnTo>
                    <a:pt x="657800" y="408095"/>
                  </a:lnTo>
                  <a:lnTo>
                    <a:pt x="657515" y="408580"/>
                  </a:lnTo>
                  <a:lnTo>
                    <a:pt x="657374" y="408775"/>
                  </a:lnTo>
                  <a:lnTo>
                    <a:pt x="657263" y="408969"/>
                  </a:lnTo>
                  <a:lnTo>
                    <a:pt x="656937" y="409431"/>
                  </a:lnTo>
                  <a:lnTo>
                    <a:pt x="656799" y="409637"/>
                  </a:lnTo>
                  <a:lnTo>
                    <a:pt x="656652" y="409820"/>
                  </a:lnTo>
                  <a:lnTo>
                    <a:pt x="656355" y="410285"/>
                  </a:lnTo>
                  <a:lnTo>
                    <a:pt x="656103" y="410674"/>
                  </a:lnTo>
                  <a:lnTo>
                    <a:pt x="655956" y="410926"/>
                  </a:lnTo>
                  <a:lnTo>
                    <a:pt x="655689" y="411354"/>
                  </a:lnTo>
                  <a:lnTo>
                    <a:pt x="655536" y="411624"/>
                  </a:lnTo>
                  <a:lnTo>
                    <a:pt x="655470" y="411929"/>
                  </a:lnTo>
                  <a:lnTo>
                    <a:pt x="655411" y="412166"/>
                  </a:lnTo>
                  <a:lnTo>
                    <a:pt x="655342" y="412406"/>
                  </a:lnTo>
                  <a:lnTo>
                    <a:pt x="655306" y="412849"/>
                  </a:lnTo>
                  <a:lnTo>
                    <a:pt x="655129" y="414127"/>
                  </a:lnTo>
                  <a:lnTo>
                    <a:pt x="655051" y="414749"/>
                  </a:lnTo>
                  <a:lnTo>
                    <a:pt x="655010" y="414894"/>
                  </a:lnTo>
                  <a:lnTo>
                    <a:pt x="654889" y="415409"/>
                  </a:lnTo>
                  <a:lnTo>
                    <a:pt x="654835" y="415619"/>
                  </a:lnTo>
                  <a:lnTo>
                    <a:pt x="654772" y="415749"/>
                  </a:lnTo>
                  <a:lnTo>
                    <a:pt x="654371" y="416676"/>
                  </a:lnTo>
                  <a:lnTo>
                    <a:pt x="654185" y="417252"/>
                  </a:lnTo>
                  <a:lnTo>
                    <a:pt x="654125" y="417423"/>
                  </a:lnTo>
                  <a:lnTo>
                    <a:pt x="654050" y="417801"/>
                  </a:lnTo>
                  <a:lnTo>
                    <a:pt x="653966" y="418316"/>
                  </a:lnTo>
                  <a:lnTo>
                    <a:pt x="653846" y="418957"/>
                  </a:lnTo>
                  <a:lnTo>
                    <a:pt x="653813" y="419087"/>
                  </a:lnTo>
                  <a:lnTo>
                    <a:pt x="653582" y="419419"/>
                  </a:lnTo>
                  <a:lnTo>
                    <a:pt x="653199" y="419705"/>
                  </a:lnTo>
                  <a:lnTo>
                    <a:pt x="652929" y="419881"/>
                  </a:lnTo>
                  <a:lnTo>
                    <a:pt x="652644" y="420060"/>
                  </a:lnTo>
                  <a:lnTo>
                    <a:pt x="652236" y="420338"/>
                  </a:lnTo>
                  <a:lnTo>
                    <a:pt x="651730" y="420697"/>
                  </a:lnTo>
                  <a:lnTo>
                    <a:pt x="651029" y="421609"/>
                  </a:lnTo>
                  <a:lnTo>
                    <a:pt x="650680" y="422093"/>
                  </a:lnTo>
                  <a:lnTo>
                    <a:pt x="650528" y="422429"/>
                  </a:lnTo>
                  <a:lnTo>
                    <a:pt x="650207" y="422754"/>
                  </a:lnTo>
                  <a:lnTo>
                    <a:pt x="649437" y="423570"/>
                  </a:lnTo>
                  <a:lnTo>
                    <a:pt x="648805" y="424158"/>
                  </a:lnTo>
                  <a:lnTo>
                    <a:pt x="648031" y="424749"/>
                  </a:lnTo>
                  <a:lnTo>
                    <a:pt x="647551" y="425081"/>
                  </a:lnTo>
                  <a:lnTo>
                    <a:pt x="647360" y="425207"/>
                  </a:lnTo>
                  <a:lnTo>
                    <a:pt x="646525" y="425897"/>
                  </a:lnTo>
                  <a:lnTo>
                    <a:pt x="645621" y="427206"/>
                  </a:lnTo>
                  <a:lnTo>
                    <a:pt x="645441" y="427511"/>
                  </a:lnTo>
                  <a:lnTo>
                    <a:pt x="645252" y="427748"/>
                  </a:lnTo>
                  <a:lnTo>
                    <a:pt x="645048" y="427843"/>
                  </a:lnTo>
                  <a:lnTo>
                    <a:pt x="644782" y="427946"/>
                  </a:lnTo>
                  <a:lnTo>
                    <a:pt x="644419" y="428206"/>
                  </a:lnTo>
                  <a:lnTo>
                    <a:pt x="643999" y="429190"/>
                  </a:lnTo>
                  <a:lnTo>
                    <a:pt x="643816" y="429335"/>
                  </a:lnTo>
                  <a:lnTo>
                    <a:pt x="643645" y="429400"/>
                  </a:lnTo>
                  <a:lnTo>
                    <a:pt x="643445" y="429598"/>
                  </a:lnTo>
                  <a:lnTo>
                    <a:pt x="643055" y="429976"/>
                  </a:lnTo>
                  <a:lnTo>
                    <a:pt x="642734" y="430358"/>
                  </a:lnTo>
                  <a:lnTo>
                    <a:pt x="642536" y="430758"/>
                  </a:lnTo>
                  <a:lnTo>
                    <a:pt x="642401" y="431068"/>
                  </a:lnTo>
                  <a:lnTo>
                    <a:pt x="641973" y="431865"/>
                  </a:lnTo>
                  <a:lnTo>
                    <a:pt x="641529" y="432567"/>
                  </a:lnTo>
                  <a:lnTo>
                    <a:pt x="641400" y="432788"/>
                  </a:lnTo>
                  <a:lnTo>
                    <a:pt x="641295" y="432949"/>
                  </a:lnTo>
                  <a:lnTo>
                    <a:pt x="640981" y="433494"/>
                  </a:lnTo>
                  <a:lnTo>
                    <a:pt x="640828" y="433795"/>
                  </a:lnTo>
                  <a:lnTo>
                    <a:pt x="640411" y="434814"/>
                  </a:lnTo>
                  <a:lnTo>
                    <a:pt x="640327" y="435081"/>
                  </a:lnTo>
                  <a:lnTo>
                    <a:pt x="640168" y="435558"/>
                  </a:lnTo>
                  <a:lnTo>
                    <a:pt x="640003" y="436157"/>
                  </a:lnTo>
                  <a:lnTo>
                    <a:pt x="639715" y="436947"/>
                  </a:lnTo>
                  <a:lnTo>
                    <a:pt x="639386" y="437729"/>
                  </a:lnTo>
                  <a:lnTo>
                    <a:pt x="639248" y="437932"/>
                  </a:lnTo>
                  <a:lnTo>
                    <a:pt x="638948" y="438706"/>
                  </a:lnTo>
                  <a:lnTo>
                    <a:pt x="638894" y="438905"/>
                  </a:lnTo>
                  <a:lnTo>
                    <a:pt x="638585" y="440519"/>
                  </a:lnTo>
                  <a:lnTo>
                    <a:pt x="638337" y="441347"/>
                  </a:lnTo>
                  <a:lnTo>
                    <a:pt x="638019" y="441606"/>
                  </a:lnTo>
                  <a:lnTo>
                    <a:pt x="637555" y="441904"/>
                  </a:lnTo>
                  <a:lnTo>
                    <a:pt x="635663" y="442190"/>
                  </a:lnTo>
                  <a:lnTo>
                    <a:pt x="635081" y="442766"/>
                  </a:lnTo>
                  <a:lnTo>
                    <a:pt x="634281" y="443105"/>
                  </a:lnTo>
                  <a:lnTo>
                    <a:pt x="633801" y="443315"/>
                  </a:lnTo>
                  <a:lnTo>
                    <a:pt x="633174" y="443979"/>
                  </a:lnTo>
                  <a:lnTo>
                    <a:pt x="632962" y="444384"/>
                  </a:lnTo>
                  <a:lnTo>
                    <a:pt x="632569" y="444918"/>
                  </a:lnTo>
                  <a:lnTo>
                    <a:pt x="631856" y="445372"/>
                  </a:lnTo>
                  <a:lnTo>
                    <a:pt x="631235" y="445773"/>
                  </a:lnTo>
                  <a:lnTo>
                    <a:pt x="631046" y="446246"/>
                  </a:lnTo>
                  <a:lnTo>
                    <a:pt x="630648" y="447024"/>
                  </a:lnTo>
                  <a:lnTo>
                    <a:pt x="630408" y="447299"/>
                  </a:lnTo>
                  <a:lnTo>
                    <a:pt x="630217" y="447608"/>
                  </a:lnTo>
                  <a:lnTo>
                    <a:pt x="629790" y="448386"/>
                  </a:lnTo>
                  <a:lnTo>
                    <a:pt x="629551" y="448970"/>
                  </a:lnTo>
                  <a:lnTo>
                    <a:pt x="629448" y="449111"/>
                  </a:lnTo>
                  <a:lnTo>
                    <a:pt x="628792" y="449817"/>
                  </a:lnTo>
                  <a:lnTo>
                    <a:pt x="628552" y="450199"/>
                  </a:lnTo>
                  <a:lnTo>
                    <a:pt x="628271" y="450676"/>
                  </a:lnTo>
                  <a:lnTo>
                    <a:pt x="628180" y="450825"/>
                  </a:lnTo>
                  <a:lnTo>
                    <a:pt x="628064" y="451046"/>
                  </a:lnTo>
                  <a:lnTo>
                    <a:pt x="627620" y="451370"/>
                  </a:lnTo>
                  <a:lnTo>
                    <a:pt x="627062" y="451748"/>
                  </a:lnTo>
                  <a:lnTo>
                    <a:pt x="626319" y="452435"/>
                  </a:lnTo>
                  <a:lnTo>
                    <a:pt x="625659" y="454782"/>
                  </a:lnTo>
                  <a:lnTo>
                    <a:pt x="625609" y="454961"/>
                  </a:lnTo>
                  <a:lnTo>
                    <a:pt x="625570" y="455106"/>
                  </a:lnTo>
                  <a:lnTo>
                    <a:pt x="625450" y="455598"/>
                  </a:lnTo>
                  <a:lnTo>
                    <a:pt x="625381" y="455869"/>
                  </a:lnTo>
                  <a:lnTo>
                    <a:pt x="624848" y="456422"/>
                  </a:lnTo>
                  <a:lnTo>
                    <a:pt x="624518" y="456808"/>
                  </a:lnTo>
                  <a:lnTo>
                    <a:pt x="624263" y="457529"/>
                  </a:lnTo>
                  <a:lnTo>
                    <a:pt x="623942" y="458396"/>
                  </a:lnTo>
                  <a:lnTo>
                    <a:pt x="623666" y="458590"/>
                  </a:lnTo>
                  <a:lnTo>
                    <a:pt x="623204" y="458895"/>
                  </a:lnTo>
                  <a:lnTo>
                    <a:pt x="622758" y="459071"/>
                  </a:lnTo>
                  <a:lnTo>
                    <a:pt x="622177" y="459445"/>
                  </a:lnTo>
                  <a:lnTo>
                    <a:pt x="621397" y="460227"/>
                  </a:lnTo>
                  <a:lnTo>
                    <a:pt x="620975" y="460979"/>
                  </a:lnTo>
                  <a:lnTo>
                    <a:pt x="620869" y="461127"/>
                  </a:lnTo>
                  <a:lnTo>
                    <a:pt x="620687" y="461444"/>
                  </a:lnTo>
                  <a:lnTo>
                    <a:pt x="620345" y="461834"/>
                  </a:lnTo>
                  <a:lnTo>
                    <a:pt x="619616" y="462684"/>
                  </a:lnTo>
                  <a:lnTo>
                    <a:pt x="619515" y="462860"/>
                  </a:lnTo>
                  <a:lnTo>
                    <a:pt x="619257" y="463257"/>
                  </a:lnTo>
                  <a:lnTo>
                    <a:pt x="619089" y="463528"/>
                  </a:lnTo>
                  <a:lnTo>
                    <a:pt x="618297" y="464825"/>
                  </a:lnTo>
                  <a:lnTo>
                    <a:pt x="618169" y="464913"/>
                  </a:lnTo>
                  <a:lnTo>
                    <a:pt x="617833" y="465443"/>
                  </a:lnTo>
                  <a:lnTo>
                    <a:pt x="617761" y="465684"/>
                  </a:lnTo>
                  <a:lnTo>
                    <a:pt x="617033" y="467901"/>
                  </a:lnTo>
                  <a:lnTo>
                    <a:pt x="616781" y="468271"/>
                  </a:lnTo>
                  <a:lnTo>
                    <a:pt x="616637" y="468412"/>
                  </a:lnTo>
                  <a:lnTo>
                    <a:pt x="615965" y="468900"/>
                  </a:lnTo>
                  <a:lnTo>
                    <a:pt x="614826" y="469652"/>
                  </a:lnTo>
                  <a:lnTo>
                    <a:pt x="614257" y="470629"/>
                  </a:lnTo>
                  <a:lnTo>
                    <a:pt x="613989" y="471125"/>
                  </a:lnTo>
                  <a:lnTo>
                    <a:pt x="613933" y="471309"/>
                  </a:lnTo>
                  <a:lnTo>
                    <a:pt x="613831" y="471469"/>
                  </a:lnTo>
                  <a:lnTo>
                    <a:pt x="613445" y="472022"/>
                  </a:lnTo>
                  <a:lnTo>
                    <a:pt x="613276" y="472159"/>
                  </a:lnTo>
                  <a:lnTo>
                    <a:pt x="612677" y="472412"/>
                  </a:lnTo>
                  <a:lnTo>
                    <a:pt x="612492" y="472530"/>
                  </a:lnTo>
                  <a:lnTo>
                    <a:pt x="612308" y="472671"/>
                  </a:lnTo>
                  <a:lnTo>
                    <a:pt x="611745" y="473079"/>
                  </a:lnTo>
                  <a:lnTo>
                    <a:pt x="611521" y="473232"/>
                  </a:lnTo>
                  <a:lnTo>
                    <a:pt x="610959" y="473671"/>
                  </a:lnTo>
                  <a:lnTo>
                    <a:pt x="610585" y="473949"/>
                  </a:lnTo>
                  <a:lnTo>
                    <a:pt x="609661" y="474724"/>
                  </a:lnTo>
                  <a:lnTo>
                    <a:pt x="609236" y="475178"/>
                  </a:lnTo>
                  <a:lnTo>
                    <a:pt x="608789" y="475445"/>
                  </a:lnTo>
                  <a:lnTo>
                    <a:pt x="608619" y="475529"/>
                  </a:lnTo>
                  <a:lnTo>
                    <a:pt x="607935" y="475907"/>
                  </a:lnTo>
                  <a:lnTo>
                    <a:pt x="607653" y="476117"/>
                  </a:lnTo>
                  <a:lnTo>
                    <a:pt x="607395" y="476369"/>
                  </a:lnTo>
                  <a:lnTo>
                    <a:pt x="607351" y="476499"/>
                  </a:lnTo>
                  <a:lnTo>
                    <a:pt x="607294" y="476651"/>
                  </a:lnTo>
                  <a:lnTo>
                    <a:pt x="607009" y="477136"/>
                  </a:lnTo>
                  <a:lnTo>
                    <a:pt x="606514" y="477437"/>
                  </a:lnTo>
                  <a:lnTo>
                    <a:pt x="606235" y="477601"/>
                  </a:lnTo>
                  <a:lnTo>
                    <a:pt x="606011" y="477887"/>
                  </a:lnTo>
                  <a:lnTo>
                    <a:pt x="605501" y="478437"/>
                  </a:lnTo>
                  <a:lnTo>
                    <a:pt x="605201" y="478654"/>
                  </a:lnTo>
                  <a:lnTo>
                    <a:pt x="604665" y="479284"/>
                  </a:lnTo>
                  <a:lnTo>
                    <a:pt x="604299" y="479784"/>
                  </a:lnTo>
                  <a:lnTo>
                    <a:pt x="604122" y="480089"/>
                  </a:lnTo>
                  <a:lnTo>
                    <a:pt x="603645" y="480868"/>
                  </a:lnTo>
                  <a:lnTo>
                    <a:pt x="603441" y="481127"/>
                  </a:lnTo>
                  <a:lnTo>
                    <a:pt x="602896" y="481761"/>
                  </a:lnTo>
                  <a:lnTo>
                    <a:pt x="602761" y="481902"/>
                  </a:lnTo>
                  <a:lnTo>
                    <a:pt x="602161" y="482593"/>
                  </a:lnTo>
                  <a:lnTo>
                    <a:pt x="601913" y="482883"/>
                  </a:lnTo>
                  <a:lnTo>
                    <a:pt x="601385" y="483551"/>
                  </a:lnTo>
                  <a:lnTo>
                    <a:pt x="600893" y="484295"/>
                  </a:lnTo>
                  <a:lnTo>
                    <a:pt x="600735" y="484581"/>
                  </a:lnTo>
                  <a:lnTo>
                    <a:pt x="600453" y="485134"/>
                  </a:lnTo>
                  <a:lnTo>
                    <a:pt x="600327" y="485344"/>
                  </a:lnTo>
                  <a:lnTo>
                    <a:pt x="600219" y="485608"/>
                  </a:lnTo>
                  <a:lnTo>
                    <a:pt x="600021" y="486161"/>
                  </a:lnTo>
                  <a:lnTo>
                    <a:pt x="599910" y="486634"/>
                  </a:lnTo>
                  <a:lnTo>
                    <a:pt x="599829" y="487699"/>
                  </a:lnTo>
                  <a:lnTo>
                    <a:pt x="599898" y="488676"/>
                  </a:lnTo>
                  <a:lnTo>
                    <a:pt x="599964" y="489115"/>
                  </a:lnTo>
                  <a:lnTo>
                    <a:pt x="600267" y="489695"/>
                  </a:lnTo>
                  <a:lnTo>
                    <a:pt x="600585" y="490221"/>
                  </a:lnTo>
                  <a:lnTo>
                    <a:pt x="600648" y="490355"/>
                  </a:lnTo>
                  <a:lnTo>
                    <a:pt x="600650" y="490718"/>
                  </a:lnTo>
                  <a:lnTo>
                    <a:pt x="600666" y="491740"/>
                  </a:lnTo>
                  <a:lnTo>
                    <a:pt x="600645" y="491989"/>
                  </a:lnTo>
                  <a:lnTo>
                    <a:pt x="600543" y="492202"/>
                  </a:lnTo>
                  <a:lnTo>
                    <a:pt x="600325" y="492519"/>
                  </a:lnTo>
                  <a:lnTo>
                    <a:pt x="599893" y="492836"/>
                  </a:lnTo>
                  <a:lnTo>
                    <a:pt x="599598" y="492935"/>
                  </a:lnTo>
                  <a:lnTo>
                    <a:pt x="599176" y="493145"/>
                  </a:lnTo>
                  <a:lnTo>
                    <a:pt x="598735" y="493351"/>
                  </a:lnTo>
                  <a:lnTo>
                    <a:pt x="598492" y="493473"/>
                  </a:lnTo>
                  <a:lnTo>
                    <a:pt x="598295" y="493710"/>
                  </a:lnTo>
                  <a:lnTo>
                    <a:pt x="598145" y="494000"/>
                  </a:lnTo>
                  <a:lnTo>
                    <a:pt x="597845" y="494618"/>
                  </a:lnTo>
                  <a:lnTo>
                    <a:pt x="597770" y="494824"/>
                  </a:lnTo>
                  <a:lnTo>
                    <a:pt x="597666" y="495068"/>
                  </a:lnTo>
                  <a:lnTo>
                    <a:pt x="597506" y="495427"/>
                  </a:lnTo>
                  <a:lnTo>
                    <a:pt x="597416" y="495595"/>
                  </a:lnTo>
                  <a:lnTo>
                    <a:pt x="597089" y="496305"/>
                  </a:lnTo>
                  <a:lnTo>
                    <a:pt x="596979" y="496473"/>
                  </a:lnTo>
                  <a:lnTo>
                    <a:pt x="596781" y="496889"/>
                  </a:lnTo>
                  <a:lnTo>
                    <a:pt x="596337" y="497373"/>
                  </a:lnTo>
                  <a:lnTo>
                    <a:pt x="595821" y="497888"/>
                  </a:lnTo>
                  <a:lnTo>
                    <a:pt x="595567" y="498099"/>
                  </a:lnTo>
                  <a:lnTo>
                    <a:pt x="595240" y="498392"/>
                  </a:lnTo>
                  <a:lnTo>
                    <a:pt x="594008" y="498938"/>
                  </a:lnTo>
                  <a:lnTo>
                    <a:pt x="593766" y="499026"/>
                  </a:lnTo>
                  <a:lnTo>
                    <a:pt x="593349" y="499182"/>
                  </a:lnTo>
                  <a:lnTo>
                    <a:pt x="592794" y="499346"/>
                  </a:lnTo>
                  <a:lnTo>
                    <a:pt x="592024" y="499491"/>
                  </a:lnTo>
                  <a:lnTo>
                    <a:pt x="591661" y="499686"/>
                  </a:lnTo>
                  <a:lnTo>
                    <a:pt x="591187" y="499999"/>
                  </a:lnTo>
                  <a:lnTo>
                    <a:pt x="589850" y="500518"/>
                  </a:lnTo>
                  <a:lnTo>
                    <a:pt x="589655" y="500652"/>
                  </a:lnTo>
                  <a:lnTo>
                    <a:pt x="589410" y="500804"/>
                  </a:lnTo>
                  <a:lnTo>
                    <a:pt x="589167" y="501037"/>
                  </a:lnTo>
                  <a:lnTo>
                    <a:pt x="588786" y="501510"/>
                  </a:lnTo>
                  <a:lnTo>
                    <a:pt x="588432" y="501923"/>
                  </a:lnTo>
                  <a:lnTo>
                    <a:pt x="587635" y="502881"/>
                  </a:lnTo>
                  <a:lnTo>
                    <a:pt x="587296" y="503297"/>
                  </a:lnTo>
                  <a:lnTo>
                    <a:pt x="586961" y="503861"/>
                  </a:lnTo>
                  <a:lnTo>
                    <a:pt x="586512" y="504224"/>
                  </a:lnTo>
                  <a:lnTo>
                    <a:pt x="585348" y="505182"/>
                  </a:lnTo>
                  <a:lnTo>
                    <a:pt x="585117" y="505419"/>
                  </a:lnTo>
                  <a:lnTo>
                    <a:pt x="584571" y="507399"/>
                  </a:lnTo>
                  <a:lnTo>
                    <a:pt x="584461" y="507689"/>
                  </a:lnTo>
                  <a:lnTo>
                    <a:pt x="584086" y="508685"/>
                  </a:lnTo>
                  <a:lnTo>
                    <a:pt x="583757" y="509323"/>
                  </a:lnTo>
                  <a:lnTo>
                    <a:pt x="583334" y="509998"/>
                  </a:lnTo>
                  <a:lnTo>
                    <a:pt x="583202" y="510216"/>
                  </a:lnTo>
                  <a:lnTo>
                    <a:pt x="582131" y="511628"/>
                  </a:lnTo>
                  <a:lnTo>
                    <a:pt x="580339" y="513235"/>
                  </a:lnTo>
                  <a:lnTo>
                    <a:pt x="578526" y="514231"/>
                  </a:lnTo>
                  <a:lnTo>
                    <a:pt x="578295" y="514361"/>
                  </a:lnTo>
                  <a:lnTo>
                    <a:pt x="577479" y="515185"/>
                  </a:lnTo>
                  <a:lnTo>
                    <a:pt x="577210" y="515548"/>
                  </a:lnTo>
                  <a:lnTo>
                    <a:pt x="576946" y="516021"/>
                  </a:lnTo>
                  <a:lnTo>
                    <a:pt x="576813" y="516239"/>
                  </a:lnTo>
                  <a:lnTo>
                    <a:pt x="576454" y="516960"/>
                  </a:lnTo>
                  <a:lnTo>
                    <a:pt x="576280" y="517349"/>
                  </a:lnTo>
                  <a:lnTo>
                    <a:pt x="575909" y="518074"/>
                  </a:lnTo>
                  <a:lnTo>
                    <a:pt x="575825" y="518227"/>
                  </a:lnTo>
                  <a:lnTo>
                    <a:pt x="575657" y="518506"/>
                  </a:lnTo>
                  <a:lnTo>
                    <a:pt x="575456" y="518742"/>
                  </a:lnTo>
                  <a:lnTo>
                    <a:pt x="574454" y="519799"/>
                  </a:lnTo>
                  <a:lnTo>
                    <a:pt x="574275" y="520040"/>
                  </a:lnTo>
                  <a:lnTo>
                    <a:pt x="574095" y="520311"/>
                  </a:lnTo>
                  <a:lnTo>
                    <a:pt x="573697" y="521101"/>
                  </a:lnTo>
                  <a:lnTo>
                    <a:pt x="573544" y="521341"/>
                  </a:lnTo>
                  <a:lnTo>
                    <a:pt x="573232" y="521727"/>
                  </a:lnTo>
                  <a:lnTo>
                    <a:pt x="573063" y="521963"/>
                  </a:lnTo>
                  <a:lnTo>
                    <a:pt x="572411" y="522773"/>
                  </a:lnTo>
                  <a:lnTo>
                    <a:pt x="571946" y="523341"/>
                  </a:lnTo>
                  <a:lnTo>
                    <a:pt x="571647" y="523681"/>
                  </a:lnTo>
                  <a:lnTo>
                    <a:pt x="571547" y="523826"/>
                  </a:lnTo>
                  <a:lnTo>
                    <a:pt x="571286" y="524223"/>
                  </a:lnTo>
                  <a:lnTo>
                    <a:pt x="571065" y="524467"/>
                  </a:lnTo>
                  <a:lnTo>
                    <a:pt x="570747" y="525112"/>
                  </a:lnTo>
                  <a:lnTo>
                    <a:pt x="570600" y="525395"/>
                  </a:lnTo>
                  <a:lnTo>
                    <a:pt x="570273" y="526002"/>
                  </a:lnTo>
                  <a:lnTo>
                    <a:pt x="570159" y="526219"/>
                  </a:lnTo>
                  <a:lnTo>
                    <a:pt x="570045" y="526460"/>
                  </a:lnTo>
                  <a:lnTo>
                    <a:pt x="569485" y="527521"/>
                  </a:lnTo>
                  <a:lnTo>
                    <a:pt x="569215" y="527899"/>
                  </a:lnTo>
                  <a:lnTo>
                    <a:pt x="568876" y="528456"/>
                  </a:lnTo>
                  <a:lnTo>
                    <a:pt x="568639" y="529044"/>
                  </a:lnTo>
                  <a:lnTo>
                    <a:pt x="568355" y="529757"/>
                  </a:lnTo>
                  <a:lnTo>
                    <a:pt x="568196" y="529971"/>
                  </a:lnTo>
                  <a:lnTo>
                    <a:pt x="568103" y="530319"/>
                  </a:lnTo>
                  <a:lnTo>
                    <a:pt x="567935" y="531028"/>
                  </a:lnTo>
                  <a:lnTo>
                    <a:pt x="567941" y="531307"/>
                  </a:lnTo>
                  <a:lnTo>
                    <a:pt x="567941" y="531590"/>
                  </a:lnTo>
                  <a:lnTo>
                    <a:pt x="568082" y="532074"/>
                  </a:lnTo>
                  <a:lnTo>
                    <a:pt x="568133" y="532265"/>
                  </a:lnTo>
                  <a:lnTo>
                    <a:pt x="568630" y="532983"/>
                  </a:lnTo>
                  <a:lnTo>
                    <a:pt x="568826" y="533246"/>
                  </a:lnTo>
                  <a:lnTo>
                    <a:pt x="568765" y="533658"/>
                  </a:lnTo>
                  <a:lnTo>
                    <a:pt x="568178" y="534574"/>
                  </a:lnTo>
                  <a:lnTo>
                    <a:pt x="567735" y="535265"/>
                  </a:lnTo>
                  <a:lnTo>
                    <a:pt x="567393" y="535876"/>
                  </a:lnTo>
                  <a:lnTo>
                    <a:pt x="566629" y="536704"/>
                  </a:lnTo>
                  <a:lnTo>
                    <a:pt x="566511" y="536868"/>
                  </a:lnTo>
                  <a:lnTo>
                    <a:pt x="566371" y="537032"/>
                  </a:lnTo>
                  <a:lnTo>
                    <a:pt x="566199" y="537349"/>
                  </a:lnTo>
                  <a:lnTo>
                    <a:pt x="566116" y="537533"/>
                  </a:lnTo>
                  <a:lnTo>
                    <a:pt x="565734" y="538254"/>
                  </a:lnTo>
                  <a:lnTo>
                    <a:pt x="0" y="538254"/>
                  </a:lnTo>
                  <a:lnTo>
                    <a:pt x="0" y="446685"/>
                  </a:lnTo>
                  <a:lnTo>
                    <a:pt x="422" y="446845"/>
                  </a:lnTo>
                  <a:lnTo>
                    <a:pt x="1757" y="448033"/>
                  </a:lnTo>
                  <a:lnTo>
                    <a:pt x="4194" y="451814"/>
                  </a:lnTo>
                  <a:lnTo>
                    <a:pt x="5245" y="455927"/>
                  </a:lnTo>
                  <a:lnTo>
                    <a:pt x="4949" y="460003"/>
                  </a:lnTo>
                  <a:lnTo>
                    <a:pt x="5323" y="460776"/>
                  </a:lnTo>
                  <a:lnTo>
                    <a:pt x="6103" y="460873"/>
                  </a:lnTo>
                  <a:lnTo>
                    <a:pt x="6505" y="460556"/>
                  </a:lnTo>
                  <a:lnTo>
                    <a:pt x="7176" y="458396"/>
                  </a:lnTo>
                  <a:lnTo>
                    <a:pt x="8279" y="456263"/>
                  </a:lnTo>
                  <a:lnTo>
                    <a:pt x="8819" y="453176"/>
                  </a:lnTo>
                  <a:lnTo>
                    <a:pt x="9907" y="449715"/>
                  </a:lnTo>
                  <a:lnTo>
                    <a:pt x="10393" y="448818"/>
                  </a:lnTo>
                  <a:lnTo>
                    <a:pt x="12737" y="446086"/>
                  </a:lnTo>
                  <a:lnTo>
                    <a:pt x="13573" y="444610"/>
                  </a:lnTo>
                  <a:lnTo>
                    <a:pt x="13831" y="443778"/>
                  </a:lnTo>
                  <a:lnTo>
                    <a:pt x="14400" y="440454"/>
                  </a:lnTo>
                  <a:lnTo>
                    <a:pt x="14580" y="440069"/>
                  </a:lnTo>
                  <a:lnTo>
                    <a:pt x="17713" y="435971"/>
                  </a:lnTo>
                  <a:lnTo>
                    <a:pt x="18201" y="435593"/>
                  </a:lnTo>
                  <a:lnTo>
                    <a:pt x="19706" y="434994"/>
                  </a:lnTo>
                  <a:lnTo>
                    <a:pt x="19883" y="434784"/>
                  </a:lnTo>
                  <a:lnTo>
                    <a:pt x="20080" y="433487"/>
                  </a:lnTo>
                  <a:lnTo>
                    <a:pt x="20458" y="432751"/>
                  </a:lnTo>
                  <a:lnTo>
                    <a:pt x="21759" y="432232"/>
                  </a:lnTo>
                  <a:lnTo>
                    <a:pt x="22395" y="431362"/>
                  </a:lnTo>
                  <a:lnTo>
                    <a:pt x="22583" y="430782"/>
                  </a:lnTo>
                  <a:lnTo>
                    <a:pt x="22488" y="428870"/>
                  </a:lnTo>
                  <a:lnTo>
                    <a:pt x="22811" y="427855"/>
                  </a:lnTo>
                  <a:lnTo>
                    <a:pt x="23528" y="426951"/>
                  </a:lnTo>
                  <a:lnTo>
                    <a:pt x="24763" y="426135"/>
                  </a:lnTo>
                  <a:lnTo>
                    <a:pt x="24964" y="425684"/>
                  </a:lnTo>
                  <a:lnTo>
                    <a:pt x="24697" y="423730"/>
                  </a:lnTo>
                  <a:lnTo>
                    <a:pt x="24814" y="421922"/>
                  </a:lnTo>
                  <a:lnTo>
                    <a:pt x="27577" y="414467"/>
                  </a:lnTo>
                  <a:lnTo>
                    <a:pt x="27574" y="411110"/>
                  </a:lnTo>
                  <a:lnTo>
                    <a:pt x="29172" y="408901"/>
                  </a:lnTo>
                  <a:lnTo>
                    <a:pt x="30161" y="405524"/>
                  </a:lnTo>
                  <a:lnTo>
                    <a:pt x="32346" y="402636"/>
                  </a:lnTo>
                  <a:lnTo>
                    <a:pt x="33758" y="397478"/>
                  </a:lnTo>
                  <a:lnTo>
                    <a:pt x="36363" y="393915"/>
                  </a:lnTo>
                  <a:lnTo>
                    <a:pt x="36797" y="393205"/>
                  </a:lnTo>
                  <a:lnTo>
                    <a:pt x="37697" y="392469"/>
                  </a:lnTo>
                  <a:lnTo>
                    <a:pt x="39588" y="391885"/>
                  </a:lnTo>
                  <a:lnTo>
                    <a:pt x="41639" y="390748"/>
                  </a:lnTo>
                  <a:lnTo>
                    <a:pt x="42562" y="390622"/>
                  </a:lnTo>
                  <a:lnTo>
                    <a:pt x="44339" y="390901"/>
                  </a:lnTo>
                  <a:lnTo>
                    <a:pt x="48047" y="389634"/>
                  </a:lnTo>
                  <a:lnTo>
                    <a:pt x="52546" y="389447"/>
                  </a:lnTo>
                  <a:lnTo>
                    <a:pt x="56140" y="390447"/>
                  </a:lnTo>
                  <a:lnTo>
                    <a:pt x="62081" y="390088"/>
                  </a:lnTo>
                  <a:lnTo>
                    <a:pt x="65847" y="390237"/>
                  </a:lnTo>
                  <a:lnTo>
                    <a:pt x="69786" y="391191"/>
                  </a:lnTo>
                  <a:lnTo>
                    <a:pt x="71104" y="391915"/>
                  </a:lnTo>
                  <a:lnTo>
                    <a:pt x="74066" y="393128"/>
                  </a:lnTo>
                  <a:lnTo>
                    <a:pt x="75740" y="393972"/>
                  </a:lnTo>
                  <a:lnTo>
                    <a:pt x="77408" y="394139"/>
                  </a:lnTo>
                  <a:lnTo>
                    <a:pt x="79644" y="394269"/>
                  </a:lnTo>
                  <a:lnTo>
                    <a:pt x="84116" y="395612"/>
                  </a:lnTo>
                  <a:lnTo>
                    <a:pt x="86081" y="396646"/>
                  </a:lnTo>
                  <a:lnTo>
                    <a:pt x="88217" y="397096"/>
                  </a:lnTo>
                  <a:lnTo>
                    <a:pt x="89135" y="397599"/>
                  </a:lnTo>
                  <a:lnTo>
                    <a:pt x="90609" y="398408"/>
                  </a:lnTo>
                  <a:lnTo>
                    <a:pt x="91950" y="398794"/>
                  </a:lnTo>
                  <a:lnTo>
                    <a:pt x="92289" y="398897"/>
                  </a:lnTo>
                  <a:lnTo>
                    <a:pt x="93171" y="399568"/>
                  </a:lnTo>
                  <a:lnTo>
                    <a:pt x="96805" y="401158"/>
                  </a:lnTo>
                  <a:lnTo>
                    <a:pt x="100029" y="403418"/>
                  </a:lnTo>
                  <a:lnTo>
                    <a:pt x="102243" y="404332"/>
                  </a:lnTo>
                  <a:lnTo>
                    <a:pt x="105675" y="406747"/>
                  </a:lnTo>
                  <a:lnTo>
                    <a:pt x="109036" y="409789"/>
                  </a:lnTo>
                  <a:lnTo>
                    <a:pt x="113798" y="412097"/>
                  </a:lnTo>
                  <a:lnTo>
                    <a:pt x="114636" y="412739"/>
                  </a:lnTo>
                  <a:lnTo>
                    <a:pt x="119500" y="416464"/>
                  </a:lnTo>
                  <a:lnTo>
                    <a:pt x="120324" y="416884"/>
                  </a:lnTo>
                  <a:lnTo>
                    <a:pt x="123411" y="417353"/>
                  </a:lnTo>
                  <a:lnTo>
                    <a:pt x="127107" y="417181"/>
                  </a:lnTo>
                  <a:lnTo>
                    <a:pt x="127509" y="417357"/>
                  </a:lnTo>
                  <a:lnTo>
                    <a:pt x="128471" y="418073"/>
                  </a:lnTo>
                  <a:lnTo>
                    <a:pt x="130515" y="406071"/>
                  </a:lnTo>
                  <a:lnTo>
                    <a:pt x="132001" y="396871"/>
                  </a:lnTo>
                  <a:lnTo>
                    <a:pt x="152904" y="400305"/>
                  </a:lnTo>
                  <a:lnTo>
                    <a:pt x="154067" y="393159"/>
                  </a:lnTo>
                  <a:lnTo>
                    <a:pt x="154744" y="393270"/>
                  </a:lnTo>
                  <a:lnTo>
                    <a:pt x="158356" y="371106"/>
                  </a:lnTo>
                  <a:lnTo>
                    <a:pt x="163068" y="374306"/>
                  </a:lnTo>
                  <a:lnTo>
                    <a:pt x="163317" y="374478"/>
                  </a:lnTo>
                  <a:lnTo>
                    <a:pt x="163368" y="374337"/>
                  </a:lnTo>
                  <a:lnTo>
                    <a:pt x="164531" y="366688"/>
                  </a:lnTo>
                  <a:lnTo>
                    <a:pt x="165913" y="358014"/>
                  </a:lnTo>
                  <a:lnTo>
                    <a:pt x="169353" y="336903"/>
                  </a:lnTo>
                  <a:lnTo>
                    <a:pt x="171463" y="324207"/>
                  </a:lnTo>
                  <a:lnTo>
                    <a:pt x="173558" y="310644"/>
                  </a:lnTo>
                  <a:lnTo>
                    <a:pt x="174927" y="301443"/>
                  </a:lnTo>
                  <a:lnTo>
                    <a:pt x="176223" y="292530"/>
                  </a:lnTo>
                  <a:lnTo>
                    <a:pt x="177385" y="284259"/>
                  </a:lnTo>
                  <a:lnTo>
                    <a:pt x="175949" y="283359"/>
                  </a:lnTo>
                  <a:lnTo>
                    <a:pt x="177037" y="276442"/>
                  </a:lnTo>
                  <a:lnTo>
                    <a:pt x="177205" y="275675"/>
                  </a:lnTo>
                  <a:lnTo>
                    <a:pt x="165760" y="273891"/>
                  </a:lnTo>
                  <a:lnTo>
                    <a:pt x="151629" y="271752"/>
                  </a:lnTo>
                  <a:lnTo>
                    <a:pt x="151774" y="270958"/>
                  </a:lnTo>
                  <a:lnTo>
                    <a:pt x="153814" y="256849"/>
                  </a:lnTo>
                  <a:lnTo>
                    <a:pt x="155897" y="242047"/>
                  </a:lnTo>
                  <a:lnTo>
                    <a:pt x="156556" y="237128"/>
                  </a:lnTo>
                  <a:lnTo>
                    <a:pt x="157255" y="232237"/>
                  </a:lnTo>
                  <a:lnTo>
                    <a:pt x="158109" y="226372"/>
                  </a:lnTo>
                  <a:lnTo>
                    <a:pt x="159329" y="217843"/>
                  </a:lnTo>
                  <a:lnTo>
                    <a:pt x="159728" y="214992"/>
                  </a:lnTo>
                  <a:lnTo>
                    <a:pt x="160033" y="212738"/>
                  </a:lnTo>
                  <a:lnTo>
                    <a:pt x="160489" y="209296"/>
                  </a:lnTo>
                  <a:lnTo>
                    <a:pt x="160780" y="207199"/>
                  </a:lnTo>
                  <a:lnTo>
                    <a:pt x="161039" y="204931"/>
                  </a:lnTo>
                  <a:lnTo>
                    <a:pt x="161496" y="204545"/>
                  </a:lnTo>
                  <a:lnTo>
                    <a:pt x="162310" y="204504"/>
                  </a:lnTo>
                  <a:lnTo>
                    <a:pt x="162581" y="204580"/>
                  </a:lnTo>
                  <a:lnTo>
                    <a:pt x="163253" y="204553"/>
                  </a:lnTo>
                  <a:lnTo>
                    <a:pt x="163702" y="204320"/>
                  </a:lnTo>
                  <a:lnTo>
                    <a:pt x="165594" y="204423"/>
                  </a:lnTo>
                  <a:lnTo>
                    <a:pt x="167517" y="205175"/>
                  </a:lnTo>
                  <a:lnTo>
                    <a:pt x="171629" y="205717"/>
                  </a:lnTo>
                  <a:lnTo>
                    <a:pt x="172623" y="205472"/>
                  </a:lnTo>
                  <a:lnTo>
                    <a:pt x="173196" y="205472"/>
                  </a:lnTo>
                  <a:lnTo>
                    <a:pt x="174415" y="205670"/>
                  </a:lnTo>
                  <a:lnTo>
                    <a:pt x="175961" y="206117"/>
                  </a:lnTo>
                  <a:lnTo>
                    <a:pt x="177595" y="206532"/>
                  </a:lnTo>
                  <a:lnTo>
                    <a:pt x="180824" y="207539"/>
                  </a:lnTo>
                  <a:lnTo>
                    <a:pt x="183807" y="208091"/>
                  </a:lnTo>
                  <a:lnTo>
                    <a:pt x="187545" y="207930"/>
                  </a:lnTo>
                  <a:lnTo>
                    <a:pt x="190261" y="207313"/>
                  </a:lnTo>
                  <a:lnTo>
                    <a:pt x="191205" y="207404"/>
                  </a:lnTo>
                  <a:lnTo>
                    <a:pt x="192509" y="207431"/>
                  </a:lnTo>
                  <a:lnTo>
                    <a:pt x="192927" y="207398"/>
                  </a:lnTo>
                  <a:lnTo>
                    <a:pt x="193369" y="207332"/>
                  </a:lnTo>
                  <a:lnTo>
                    <a:pt x="194195" y="207097"/>
                  </a:lnTo>
                  <a:lnTo>
                    <a:pt x="195350" y="206893"/>
                  </a:lnTo>
                  <a:lnTo>
                    <a:pt x="198594" y="205692"/>
                  </a:lnTo>
                  <a:lnTo>
                    <a:pt x="198962" y="205598"/>
                  </a:lnTo>
                  <a:lnTo>
                    <a:pt x="199346" y="205479"/>
                  </a:lnTo>
                  <a:lnTo>
                    <a:pt x="200260" y="205258"/>
                  </a:lnTo>
                  <a:lnTo>
                    <a:pt x="202392" y="204621"/>
                  </a:lnTo>
                  <a:lnTo>
                    <a:pt x="203974" y="204045"/>
                  </a:lnTo>
                  <a:lnTo>
                    <a:pt x="206660" y="203920"/>
                  </a:lnTo>
                  <a:lnTo>
                    <a:pt x="206807" y="203916"/>
                  </a:lnTo>
                  <a:lnTo>
                    <a:pt x="207490" y="203769"/>
                  </a:lnTo>
                  <a:lnTo>
                    <a:pt x="207799" y="203691"/>
                  </a:lnTo>
                  <a:lnTo>
                    <a:pt x="208779" y="203334"/>
                  </a:lnTo>
                  <a:lnTo>
                    <a:pt x="210164" y="203130"/>
                  </a:lnTo>
                  <a:lnTo>
                    <a:pt x="211699" y="203094"/>
                  </a:lnTo>
                  <a:lnTo>
                    <a:pt x="213243" y="203245"/>
                  </a:lnTo>
                  <a:lnTo>
                    <a:pt x="215104" y="203188"/>
                  </a:lnTo>
                  <a:lnTo>
                    <a:pt x="215404" y="203168"/>
                  </a:lnTo>
                  <a:lnTo>
                    <a:pt x="217669" y="202198"/>
                  </a:lnTo>
                  <a:lnTo>
                    <a:pt x="218245" y="201973"/>
                  </a:lnTo>
                  <a:lnTo>
                    <a:pt x="218809" y="201886"/>
                  </a:lnTo>
                  <a:lnTo>
                    <a:pt x="220410" y="201640"/>
                  </a:lnTo>
                  <a:lnTo>
                    <a:pt x="221840" y="201369"/>
                  </a:lnTo>
                  <a:lnTo>
                    <a:pt x="222034" y="201335"/>
                  </a:lnTo>
                  <a:lnTo>
                    <a:pt x="223098" y="200992"/>
                  </a:lnTo>
                  <a:lnTo>
                    <a:pt x="223500" y="200799"/>
                  </a:lnTo>
                  <a:lnTo>
                    <a:pt x="224190" y="200580"/>
                  </a:lnTo>
                  <a:lnTo>
                    <a:pt x="226803" y="199220"/>
                  </a:lnTo>
                  <a:lnTo>
                    <a:pt x="227262" y="199079"/>
                  </a:lnTo>
                  <a:lnTo>
                    <a:pt x="227511" y="199009"/>
                  </a:lnTo>
                  <a:lnTo>
                    <a:pt x="229076" y="198780"/>
                  </a:lnTo>
                  <a:lnTo>
                    <a:pt x="229789" y="198742"/>
                  </a:lnTo>
                  <a:lnTo>
                    <a:pt x="229993" y="198757"/>
                  </a:lnTo>
                  <a:lnTo>
                    <a:pt x="231015" y="198792"/>
                  </a:lnTo>
                  <a:lnTo>
                    <a:pt x="231279" y="198811"/>
                  </a:lnTo>
                  <a:lnTo>
                    <a:pt x="231576" y="198837"/>
                  </a:lnTo>
                  <a:lnTo>
                    <a:pt x="232781" y="198883"/>
                  </a:lnTo>
                  <a:lnTo>
                    <a:pt x="236500" y="198917"/>
                  </a:lnTo>
                  <a:lnTo>
                    <a:pt x="236737" y="199005"/>
                  </a:lnTo>
                  <a:lnTo>
                    <a:pt x="238029" y="199108"/>
                  </a:lnTo>
                  <a:lnTo>
                    <a:pt x="240925" y="199295"/>
                  </a:lnTo>
                  <a:lnTo>
                    <a:pt x="244159" y="200086"/>
                  </a:lnTo>
                  <a:lnTo>
                    <a:pt x="244696" y="200303"/>
                  </a:lnTo>
                  <a:lnTo>
                    <a:pt x="245079" y="200452"/>
                  </a:lnTo>
                  <a:lnTo>
                    <a:pt x="245533" y="200730"/>
                  </a:lnTo>
                  <a:lnTo>
                    <a:pt x="247064" y="201685"/>
                  </a:lnTo>
                  <a:lnTo>
                    <a:pt x="247600" y="201773"/>
                  </a:lnTo>
                  <a:lnTo>
                    <a:pt x="248359" y="201826"/>
                  </a:lnTo>
                  <a:lnTo>
                    <a:pt x="248743" y="201782"/>
                  </a:lnTo>
                  <a:lnTo>
                    <a:pt x="249138" y="201710"/>
                  </a:lnTo>
                  <a:lnTo>
                    <a:pt x="249375" y="201626"/>
                  </a:lnTo>
                  <a:lnTo>
                    <a:pt x="249882" y="201418"/>
                  </a:lnTo>
                  <a:lnTo>
                    <a:pt x="251116" y="200717"/>
                  </a:lnTo>
                  <a:lnTo>
                    <a:pt x="251560" y="200614"/>
                  </a:lnTo>
                  <a:lnTo>
                    <a:pt x="252378" y="200354"/>
                  </a:lnTo>
                  <a:lnTo>
                    <a:pt x="252822" y="200253"/>
                  </a:lnTo>
                  <a:lnTo>
                    <a:pt x="252966" y="200143"/>
                  </a:lnTo>
                  <a:lnTo>
                    <a:pt x="253428" y="199973"/>
                  </a:lnTo>
                  <a:lnTo>
                    <a:pt x="254537" y="199392"/>
                  </a:lnTo>
                  <a:lnTo>
                    <a:pt x="254675" y="199396"/>
                  </a:lnTo>
                  <a:lnTo>
                    <a:pt x="256072" y="198658"/>
                  </a:lnTo>
                  <a:lnTo>
                    <a:pt x="256704" y="198303"/>
                  </a:lnTo>
                  <a:lnTo>
                    <a:pt x="256902" y="198170"/>
                  </a:lnTo>
                  <a:lnTo>
                    <a:pt x="257492" y="197751"/>
                  </a:lnTo>
                  <a:lnTo>
                    <a:pt x="258407" y="197137"/>
                  </a:lnTo>
                  <a:lnTo>
                    <a:pt x="258577" y="197011"/>
                  </a:lnTo>
                  <a:lnTo>
                    <a:pt x="258823" y="196870"/>
                  </a:lnTo>
                  <a:lnTo>
                    <a:pt x="259003" y="196775"/>
                  </a:lnTo>
                  <a:lnTo>
                    <a:pt x="260918" y="195677"/>
                  </a:lnTo>
                  <a:lnTo>
                    <a:pt x="261293" y="195471"/>
                  </a:lnTo>
                  <a:lnTo>
                    <a:pt x="262309" y="195097"/>
                  </a:lnTo>
                  <a:lnTo>
                    <a:pt x="264614" y="194609"/>
                  </a:lnTo>
                  <a:lnTo>
                    <a:pt x="265166" y="194514"/>
                  </a:lnTo>
                  <a:lnTo>
                    <a:pt x="266641" y="194560"/>
                  </a:lnTo>
                  <a:lnTo>
                    <a:pt x="267111" y="194594"/>
                  </a:lnTo>
                  <a:lnTo>
                    <a:pt x="267348" y="194628"/>
                  </a:lnTo>
                  <a:lnTo>
                    <a:pt x="269438" y="195050"/>
                  </a:lnTo>
                  <a:lnTo>
                    <a:pt x="272429" y="195661"/>
                  </a:lnTo>
                  <a:lnTo>
                    <a:pt x="273340" y="195707"/>
                  </a:lnTo>
                  <a:lnTo>
                    <a:pt x="273814" y="195676"/>
                  </a:lnTo>
                  <a:lnTo>
                    <a:pt x="275478" y="195512"/>
                  </a:lnTo>
                  <a:lnTo>
                    <a:pt x="277528" y="195181"/>
                  </a:lnTo>
                  <a:lnTo>
                    <a:pt x="281509" y="194052"/>
                  </a:lnTo>
                  <a:lnTo>
                    <a:pt x="282291" y="193957"/>
                  </a:lnTo>
                  <a:lnTo>
                    <a:pt x="283886" y="193662"/>
                  </a:lnTo>
                  <a:lnTo>
                    <a:pt x="284086" y="193641"/>
                  </a:lnTo>
                  <a:lnTo>
                    <a:pt x="285255" y="193229"/>
                  </a:lnTo>
                  <a:lnTo>
                    <a:pt x="285828" y="192973"/>
                  </a:lnTo>
                  <a:lnTo>
                    <a:pt x="286066" y="192877"/>
                  </a:lnTo>
                  <a:lnTo>
                    <a:pt x="286260" y="192726"/>
                  </a:lnTo>
                  <a:lnTo>
                    <a:pt x="288754" y="191649"/>
                  </a:lnTo>
                  <a:lnTo>
                    <a:pt x="288934" y="191512"/>
                  </a:lnTo>
                  <a:lnTo>
                    <a:pt x="289911" y="190800"/>
                  </a:lnTo>
                  <a:lnTo>
                    <a:pt x="290031" y="190633"/>
                  </a:lnTo>
                  <a:lnTo>
                    <a:pt x="290363" y="190408"/>
                  </a:lnTo>
                  <a:lnTo>
                    <a:pt x="290519" y="190331"/>
                  </a:lnTo>
                  <a:lnTo>
                    <a:pt x="290870" y="190197"/>
                  </a:lnTo>
                  <a:lnTo>
                    <a:pt x="291682" y="189847"/>
                  </a:lnTo>
                  <a:lnTo>
                    <a:pt x="292151" y="189656"/>
                  </a:lnTo>
                  <a:lnTo>
                    <a:pt x="292399" y="189499"/>
                  </a:lnTo>
                  <a:lnTo>
                    <a:pt x="292573" y="189358"/>
                  </a:lnTo>
                  <a:lnTo>
                    <a:pt x="293577" y="188517"/>
                  </a:lnTo>
                  <a:lnTo>
                    <a:pt x="293849" y="188334"/>
                  </a:lnTo>
                  <a:lnTo>
                    <a:pt x="294146" y="188166"/>
                  </a:lnTo>
                  <a:lnTo>
                    <a:pt x="295096" y="187857"/>
                  </a:lnTo>
                  <a:lnTo>
                    <a:pt x="296113" y="187674"/>
                  </a:lnTo>
                  <a:lnTo>
                    <a:pt x="297387" y="187666"/>
                  </a:lnTo>
                  <a:lnTo>
                    <a:pt x="297547" y="187723"/>
                  </a:lnTo>
                  <a:lnTo>
                    <a:pt x="298491" y="187849"/>
                  </a:lnTo>
                  <a:lnTo>
                    <a:pt x="300783" y="188170"/>
                  </a:lnTo>
                  <a:lnTo>
                    <a:pt x="301871" y="188517"/>
                  </a:lnTo>
                  <a:lnTo>
                    <a:pt x="303391" y="188909"/>
                  </a:lnTo>
                  <a:lnTo>
                    <a:pt x="303645" y="188928"/>
                  </a:lnTo>
                  <a:lnTo>
                    <a:pt x="304431" y="188955"/>
                  </a:lnTo>
                  <a:lnTo>
                    <a:pt x="304629" y="188905"/>
                  </a:lnTo>
                  <a:lnTo>
                    <a:pt x="305130" y="188923"/>
                  </a:lnTo>
                  <a:lnTo>
                    <a:pt x="305355" y="188912"/>
                  </a:lnTo>
                  <a:lnTo>
                    <a:pt x="308298" y="188353"/>
                  </a:lnTo>
                  <a:lnTo>
                    <a:pt x="310096" y="187605"/>
                  </a:lnTo>
                  <a:lnTo>
                    <a:pt x="311853" y="186685"/>
                  </a:lnTo>
                  <a:lnTo>
                    <a:pt x="312043" y="186583"/>
                  </a:lnTo>
                  <a:lnTo>
                    <a:pt x="312476" y="186359"/>
                  </a:lnTo>
                  <a:lnTo>
                    <a:pt x="312721" y="186236"/>
                  </a:lnTo>
                  <a:lnTo>
                    <a:pt x="313879" y="1856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" name="pg8"/>
            <p:cNvSpPr/>
            <p:nvPr/>
          </p:nvSpPr>
          <p:spPr>
            <a:xfrm>
              <a:off x="1755300" y="5827611"/>
              <a:ext cx="103516" cy="41698"/>
            </a:xfrm>
            <a:custGeom>
              <a:avLst/>
              <a:gdLst/>
              <a:ahLst/>
              <a:cxnLst/>
              <a:rect l="0" t="0" r="0" b="0"/>
              <a:pathLst>
                <a:path w="103516" h="41698">
                  <a:moveTo>
                    <a:pt x="0" y="41698"/>
                  </a:moveTo>
                  <a:lnTo>
                    <a:pt x="53" y="41377"/>
                  </a:lnTo>
                  <a:lnTo>
                    <a:pt x="269" y="40865"/>
                  </a:lnTo>
                  <a:lnTo>
                    <a:pt x="631" y="40026"/>
                  </a:lnTo>
                  <a:lnTo>
                    <a:pt x="865" y="39289"/>
                  </a:lnTo>
                  <a:lnTo>
                    <a:pt x="952" y="39125"/>
                  </a:lnTo>
                  <a:lnTo>
                    <a:pt x="1417" y="38682"/>
                  </a:lnTo>
                  <a:lnTo>
                    <a:pt x="1893" y="38392"/>
                  </a:lnTo>
                  <a:lnTo>
                    <a:pt x="2148" y="38201"/>
                  </a:lnTo>
                  <a:lnTo>
                    <a:pt x="2388" y="38010"/>
                  </a:lnTo>
                  <a:lnTo>
                    <a:pt x="2745" y="37678"/>
                  </a:lnTo>
                  <a:lnTo>
                    <a:pt x="2921" y="37537"/>
                  </a:lnTo>
                  <a:lnTo>
                    <a:pt x="3059" y="37377"/>
                  </a:lnTo>
                  <a:lnTo>
                    <a:pt x="3218" y="37163"/>
                  </a:lnTo>
                  <a:lnTo>
                    <a:pt x="3518" y="36686"/>
                  </a:lnTo>
                  <a:lnTo>
                    <a:pt x="3602" y="36545"/>
                  </a:lnTo>
                  <a:lnTo>
                    <a:pt x="3722" y="36403"/>
                  </a:lnTo>
                  <a:lnTo>
                    <a:pt x="3974" y="35858"/>
                  </a:lnTo>
                  <a:lnTo>
                    <a:pt x="4501" y="34919"/>
                  </a:lnTo>
                  <a:lnTo>
                    <a:pt x="5487" y="33461"/>
                  </a:lnTo>
                  <a:lnTo>
                    <a:pt x="5868" y="32888"/>
                  </a:lnTo>
                  <a:lnTo>
                    <a:pt x="6039" y="32503"/>
                  </a:lnTo>
                  <a:lnTo>
                    <a:pt x="6216" y="32254"/>
                  </a:lnTo>
                  <a:lnTo>
                    <a:pt x="6363" y="31949"/>
                  </a:lnTo>
                  <a:lnTo>
                    <a:pt x="6540" y="31572"/>
                  </a:lnTo>
                  <a:lnTo>
                    <a:pt x="6623" y="31396"/>
                  </a:lnTo>
                  <a:lnTo>
                    <a:pt x="6671" y="31254"/>
                  </a:lnTo>
                  <a:lnTo>
                    <a:pt x="6878" y="30831"/>
                  </a:lnTo>
                  <a:lnTo>
                    <a:pt x="7876" y="29228"/>
                  </a:lnTo>
                  <a:lnTo>
                    <a:pt x="8131" y="28857"/>
                  </a:lnTo>
                  <a:lnTo>
                    <a:pt x="8428" y="28487"/>
                  </a:lnTo>
                  <a:lnTo>
                    <a:pt x="8617" y="28380"/>
                  </a:lnTo>
                  <a:lnTo>
                    <a:pt x="9105" y="28033"/>
                  </a:lnTo>
                  <a:lnTo>
                    <a:pt x="9954" y="27770"/>
                  </a:lnTo>
                  <a:lnTo>
                    <a:pt x="10631" y="27567"/>
                  </a:lnTo>
                  <a:lnTo>
                    <a:pt x="11701" y="27235"/>
                  </a:lnTo>
                  <a:lnTo>
                    <a:pt x="11854" y="27166"/>
                  </a:lnTo>
                  <a:lnTo>
                    <a:pt x="13086" y="26247"/>
                  </a:lnTo>
                  <a:lnTo>
                    <a:pt x="13435" y="26117"/>
                  </a:lnTo>
                  <a:lnTo>
                    <a:pt x="14006" y="25575"/>
                  </a:lnTo>
                  <a:lnTo>
                    <a:pt x="14360" y="24773"/>
                  </a:lnTo>
                  <a:lnTo>
                    <a:pt x="14570" y="24407"/>
                  </a:lnTo>
                  <a:lnTo>
                    <a:pt x="14977" y="23144"/>
                  </a:lnTo>
                  <a:lnTo>
                    <a:pt x="15124" y="22926"/>
                  </a:lnTo>
                  <a:lnTo>
                    <a:pt x="15397" y="22098"/>
                  </a:lnTo>
                  <a:lnTo>
                    <a:pt x="15805" y="21048"/>
                  </a:lnTo>
                  <a:lnTo>
                    <a:pt x="15952" y="20659"/>
                  </a:lnTo>
                  <a:lnTo>
                    <a:pt x="16527" y="19583"/>
                  </a:lnTo>
                  <a:lnTo>
                    <a:pt x="16587" y="19449"/>
                  </a:lnTo>
                  <a:lnTo>
                    <a:pt x="16836" y="18957"/>
                  </a:lnTo>
                  <a:lnTo>
                    <a:pt x="17073" y="18487"/>
                  </a:lnTo>
                  <a:lnTo>
                    <a:pt x="17166" y="18273"/>
                  </a:lnTo>
                  <a:lnTo>
                    <a:pt x="17297" y="17896"/>
                  </a:lnTo>
                  <a:lnTo>
                    <a:pt x="17463" y="17511"/>
                  </a:lnTo>
                  <a:lnTo>
                    <a:pt x="17573" y="17304"/>
                  </a:lnTo>
                  <a:lnTo>
                    <a:pt x="17714" y="17067"/>
                  </a:lnTo>
                  <a:lnTo>
                    <a:pt x="18371" y="16197"/>
                  </a:lnTo>
                  <a:lnTo>
                    <a:pt x="18446" y="16067"/>
                  </a:lnTo>
                  <a:lnTo>
                    <a:pt x="18925" y="15380"/>
                  </a:lnTo>
                  <a:lnTo>
                    <a:pt x="19132" y="15083"/>
                  </a:lnTo>
                  <a:lnTo>
                    <a:pt x="19177" y="14938"/>
                  </a:lnTo>
                  <a:lnTo>
                    <a:pt x="19613" y="14461"/>
                  </a:lnTo>
                  <a:lnTo>
                    <a:pt x="19758" y="14316"/>
                  </a:lnTo>
                  <a:lnTo>
                    <a:pt x="19872" y="14186"/>
                  </a:lnTo>
                  <a:lnTo>
                    <a:pt x="20370" y="13598"/>
                  </a:lnTo>
                  <a:lnTo>
                    <a:pt x="20625" y="13434"/>
                  </a:lnTo>
                  <a:lnTo>
                    <a:pt x="20784" y="13293"/>
                  </a:lnTo>
                  <a:lnTo>
                    <a:pt x="21480" y="12728"/>
                  </a:lnTo>
                  <a:lnTo>
                    <a:pt x="21896" y="12335"/>
                  </a:lnTo>
                  <a:lnTo>
                    <a:pt x="22276" y="11793"/>
                  </a:lnTo>
                  <a:lnTo>
                    <a:pt x="22534" y="11514"/>
                  </a:lnTo>
                  <a:lnTo>
                    <a:pt x="23159" y="11065"/>
                  </a:lnTo>
                  <a:lnTo>
                    <a:pt x="24695" y="10178"/>
                  </a:lnTo>
                  <a:lnTo>
                    <a:pt x="24944" y="9984"/>
                  </a:lnTo>
                  <a:lnTo>
                    <a:pt x="25467" y="9446"/>
                  </a:lnTo>
                  <a:lnTo>
                    <a:pt x="25707" y="9160"/>
                  </a:lnTo>
                  <a:lnTo>
                    <a:pt x="26227" y="8507"/>
                  </a:lnTo>
                  <a:lnTo>
                    <a:pt x="26320" y="8369"/>
                  </a:lnTo>
                  <a:lnTo>
                    <a:pt x="26422" y="8171"/>
                  </a:lnTo>
                  <a:lnTo>
                    <a:pt x="26512" y="7869"/>
                  </a:lnTo>
                  <a:lnTo>
                    <a:pt x="26623" y="7682"/>
                  </a:lnTo>
                  <a:lnTo>
                    <a:pt x="26755" y="7503"/>
                  </a:lnTo>
                  <a:lnTo>
                    <a:pt x="27004" y="7041"/>
                  </a:lnTo>
                  <a:lnTo>
                    <a:pt x="27219" y="6751"/>
                  </a:lnTo>
                  <a:lnTo>
                    <a:pt x="27600" y="6209"/>
                  </a:lnTo>
                  <a:lnTo>
                    <a:pt x="27801" y="6068"/>
                  </a:lnTo>
                  <a:lnTo>
                    <a:pt x="28125" y="5663"/>
                  </a:lnTo>
                  <a:lnTo>
                    <a:pt x="28589" y="5091"/>
                  </a:lnTo>
                  <a:lnTo>
                    <a:pt x="28754" y="4782"/>
                  </a:lnTo>
                  <a:lnTo>
                    <a:pt x="29716" y="3786"/>
                  </a:lnTo>
                  <a:lnTo>
                    <a:pt x="30265" y="2877"/>
                  </a:lnTo>
                  <a:lnTo>
                    <a:pt x="30502" y="2592"/>
                  </a:lnTo>
                  <a:lnTo>
                    <a:pt x="31395" y="1228"/>
                  </a:lnTo>
                  <a:lnTo>
                    <a:pt x="32411" y="553"/>
                  </a:lnTo>
                  <a:lnTo>
                    <a:pt x="33319" y="118"/>
                  </a:lnTo>
                  <a:lnTo>
                    <a:pt x="34386" y="45"/>
                  </a:lnTo>
                  <a:lnTo>
                    <a:pt x="35127" y="0"/>
                  </a:lnTo>
                  <a:lnTo>
                    <a:pt x="35963" y="125"/>
                  </a:lnTo>
                  <a:lnTo>
                    <a:pt x="36461" y="290"/>
                  </a:lnTo>
                  <a:lnTo>
                    <a:pt x="37024" y="580"/>
                  </a:lnTo>
                  <a:lnTo>
                    <a:pt x="37258" y="721"/>
                  </a:lnTo>
                  <a:lnTo>
                    <a:pt x="37553" y="916"/>
                  </a:lnTo>
                  <a:lnTo>
                    <a:pt x="37747" y="1038"/>
                  </a:lnTo>
                  <a:lnTo>
                    <a:pt x="38658" y="2297"/>
                  </a:lnTo>
                  <a:lnTo>
                    <a:pt x="38781" y="2461"/>
                  </a:lnTo>
                  <a:lnTo>
                    <a:pt x="38904" y="2656"/>
                  </a:lnTo>
                  <a:lnTo>
                    <a:pt x="39117" y="3087"/>
                  </a:lnTo>
                  <a:lnTo>
                    <a:pt x="39209" y="3377"/>
                  </a:lnTo>
                  <a:lnTo>
                    <a:pt x="39810" y="5786"/>
                  </a:lnTo>
                  <a:lnTo>
                    <a:pt x="39879" y="5973"/>
                  </a:lnTo>
                  <a:lnTo>
                    <a:pt x="39998" y="6751"/>
                  </a:lnTo>
                  <a:lnTo>
                    <a:pt x="40334" y="8584"/>
                  </a:lnTo>
                  <a:lnTo>
                    <a:pt x="40489" y="9358"/>
                  </a:lnTo>
                  <a:lnTo>
                    <a:pt x="40591" y="9758"/>
                  </a:lnTo>
                  <a:lnTo>
                    <a:pt x="40651" y="9972"/>
                  </a:lnTo>
                  <a:lnTo>
                    <a:pt x="40672" y="10212"/>
                  </a:lnTo>
                  <a:lnTo>
                    <a:pt x="40626" y="10454"/>
                  </a:lnTo>
                  <a:lnTo>
                    <a:pt x="39882" y="12710"/>
                  </a:lnTo>
                  <a:lnTo>
                    <a:pt x="39830" y="12857"/>
                  </a:lnTo>
                  <a:lnTo>
                    <a:pt x="39680" y="13396"/>
                  </a:lnTo>
                  <a:lnTo>
                    <a:pt x="39057" y="14369"/>
                  </a:lnTo>
                  <a:lnTo>
                    <a:pt x="38850" y="14540"/>
                  </a:lnTo>
                  <a:lnTo>
                    <a:pt x="38268" y="15464"/>
                  </a:lnTo>
                  <a:lnTo>
                    <a:pt x="38056" y="15808"/>
                  </a:lnTo>
                  <a:lnTo>
                    <a:pt x="37753" y="16220"/>
                  </a:lnTo>
                  <a:lnTo>
                    <a:pt x="37723" y="16399"/>
                  </a:lnTo>
                  <a:lnTo>
                    <a:pt x="37711" y="16976"/>
                  </a:lnTo>
                  <a:lnTo>
                    <a:pt x="37807" y="17189"/>
                  </a:lnTo>
                  <a:lnTo>
                    <a:pt x="38191" y="18419"/>
                  </a:lnTo>
                  <a:lnTo>
                    <a:pt x="38280" y="18747"/>
                  </a:lnTo>
                  <a:lnTo>
                    <a:pt x="38094" y="19571"/>
                  </a:lnTo>
                  <a:lnTo>
                    <a:pt x="37834" y="20601"/>
                  </a:lnTo>
                  <a:lnTo>
                    <a:pt x="37778" y="20831"/>
                  </a:lnTo>
                  <a:lnTo>
                    <a:pt x="37705" y="21266"/>
                  </a:lnTo>
                  <a:lnTo>
                    <a:pt x="37663" y="22094"/>
                  </a:lnTo>
                  <a:lnTo>
                    <a:pt x="37684" y="22224"/>
                  </a:lnTo>
                  <a:lnTo>
                    <a:pt x="37912" y="23357"/>
                  </a:lnTo>
                  <a:lnTo>
                    <a:pt x="37945" y="23716"/>
                  </a:lnTo>
                  <a:lnTo>
                    <a:pt x="37966" y="24437"/>
                  </a:lnTo>
                  <a:lnTo>
                    <a:pt x="37975" y="24575"/>
                  </a:lnTo>
                  <a:lnTo>
                    <a:pt x="37945" y="24930"/>
                  </a:lnTo>
                  <a:lnTo>
                    <a:pt x="37871" y="25117"/>
                  </a:lnTo>
                  <a:lnTo>
                    <a:pt x="37697" y="25541"/>
                  </a:lnTo>
                  <a:lnTo>
                    <a:pt x="37630" y="25678"/>
                  </a:lnTo>
                  <a:lnTo>
                    <a:pt x="37504" y="25987"/>
                  </a:lnTo>
                  <a:lnTo>
                    <a:pt x="37153" y="26437"/>
                  </a:lnTo>
                  <a:lnTo>
                    <a:pt x="37118" y="26591"/>
                  </a:lnTo>
                  <a:lnTo>
                    <a:pt x="36756" y="27030"/>
                  </a:lnTo>
                  <a:lnTo>
                    <a:pt x="36596" y="27117"/>
                  </a:lnTo>
                  <a:lnTo>
                    <a:pt x="36248" y="27632"/>
                  </a:lnTo>
                  <a:lnTo>
                    <a:pt x="35981" y="28174"/>
                  </a:lnTo>
                  <a:lnTo>
                    <a:pt x="35864" y="28346"/>
                  </a:lnTo>
                  <a:lnTo>
                    <a:pt x="35805" y="28480"/>
                  </a:lnTo>
                  <a:lnTo>
                    <a:pt x="35553" y="29086"/>
                  </a:lnTo>
                  <a:lnTo>
                    <a:pt x="35269" y="29835"/>
                  </a:lnTo>
                  <a:lnTo>
                    <a:pt x="35148" y="30182"/>
                  </a:lnTo>
                  <a:lnTo>
                    <a:pt x="34948" y="30472"/>
                  </a:lnTo>
                  <a:lnTo>
                    <a:pt x="34872" y="30666"/>
                  </a:lnTo>
                  <a:lnTo>
                    <a:pt x="34812" y="30876"/>
                  </a:lnTo>
                  <a:lnTo>
                    <a:pt x="34749" y="31025"/>
                  </a:lnTo>
                  <a:lnTo>
                    <a:pt x="34597" y="31350"/>
                  </a:lnTo>
                  <a:lnTo>
                    <a:pt x="34222" y="32086"/>
                  </a:lnTo>
                  <a:lnTo>
                    <a:pt x="33838" y="33182"/>
                  </a:lnTo>
                  <a:lnTo>
                    <a:pt x="33745" y="33380"/>
                  </a:lnTo>
                  <a:lnTo>
                    <a:pt x="33736" y="33533"/>
                  </a:lnTo>
                  <a:lnTo>
                    <a:pt x="33586" y="34083"/>
                  </a:lnTo>
                  <a:lnTo>
                    <a:pt x="33532" y="34250"/>
                  </a:lnTo>
                  <a:lnTo>
                    <a:pt x="33458" y="34544"/>
                  </a:lnTo>
                  <a:lnTo>
                    <a:pt x="33356" y="34918"/>
                  </a:lnTo>
                  <a:lnTo>
                    <a:pt x="33303" y="35075"/>
                  </a:lnTo>
                  <a:lnTo>
                    <a:pt x="33203" y="35487"/>
                  </a:lnTo>
                  <a:lnTo>
                    <a:pt x="33155" y="35777"/>
                  </a:lnTo>
                  <a:lnTo>
                    <a:pt x="33113" y="35926"/>
                  </a:lnTo>
                  <a:lnTo>
                    <a:pt x="33011" y="36610"/>
                  </a:lnTo>
                  <a:lnTo>
                    <a:pt x="32964" y="36892"/>
                  </a:lnTo>
                  <a:lnTo>
                    <a:pt x="32924" y="37022"/>
                  </a:lnTo>
                  <a:lnTo>
                    <a:pt x="32759" y="37132"/>
                  </a:lnTo>
                  <a:lnTo>
                    <a:pt x="32385" y="37564"/>
                  </a:lnTo>
                  <a:lnTo>
                    <a:pt x="31953" y="37743"/>
                  </a:lnTo>
                  <a:lnTo>
                    <a:pt x="31710" y="37857"/>
                  </a:lnTo>
                  <a:lnTo>
                    <a:pt x="32082" y="38224"/>
                  </a:lnTo>
                  <a:lnTo>
                    <a:pt x="32546" y="39361"/>
                  </a:lnTo>
                  <a:lnTo>
                    <a:pt x="32390" y="40464"/>
                  </a:lnTo>
                  <a:lnTo>
                    <a:pt x="31975" y="41698"/>
                  </a:lnTo>
                  <a:lnTo>
                    <a:pt x="41910" y="41698"/>
                  </a:lnTo>
                  <a:lnTo>
                    <a:pt x="42186" y="40995"/>
                  </a:lnTo>
                  <a:lnTo>
                    <a:pt x="42960" y="40495"/>
                  </a:lnTo>
                  <a:lnTo>
                    <a:pt x="43027" y="40297"/>
                  </a:lnTo>
                  <a:lnTo>
                    <a:pt x="43119" y="39976"/>
                  </a:lnTo>
                  <a:lnTo>
                    <a:pt x="44177" y="38869"/>
                  </a:lnTo>
                  <a:lnTo>
                    <a:pt x="45163" y="39010"/>
                  </a:lnTo>
                  <a:lnTo>
                    <a:pt x="45730" y="38911"/>
                  </a:lnTo>
                  <a:lnTo>
                    <a:pt x="46446" y="38911"/>
                  </a:lnTo>
                  <a:lnTo>
                    <a:pt x="47048" y="39197"/>
                  </a:lnTo>
                  <a:lnTo>
                    <a:pt x="48331" y="39304"/>
                  </a:lnTo>
                  <a:lnTo>
                    <a:pt x="49267" y="39808"/>
                  </a:lnTo>
                  <a:lnTo>
                    <a:pt x="50064" y="40209"/>
                  </a:lnTo>
                  <a:lnTo>
                    <a:pt x="50837" y="40522"/>
                  </a:lnTo>
                  <a:lnTo>
                    <a:pt x="51074" y="40930"/>
                  </a:lnTo>
                  <a:lnTo>
                    <a:pt x="51446" y="40922"/>
                  </a:lnTo>
                  <a:lnTo>
                    <a:pt x="51578" y="40758"/>
                  </a:lnTo>
                  <a:lnTo>
                    <a:pt x="51985" y="40575"/>
                  </a:lnTo>
                  <a:lnTo>
                    <a:pt x="52381" y="40529"/>
                  </a:lnTo>
                  <a:lnTo>
                    <a:pt x="54422" y="40548"/>
                  </a:lnTo>
                  <a:lnTo>
                    <a:pt x="55238" y="40476"/>
                  </a:lnTo>
                  <a:lnTo>
                    <a:pt x="55756" y="40399"/>
                  </a:lnTo>
                  <a:lnTo>
                    <a:pt x="57069" y="40033"/>
                  </a:lnTo>
                  <a:lnTo>
                    <a:pt x="57825" y="39728"/>
                  </a:lnTo>
                  <a:lnTo>
                    <a:pt x="58733" y="39285"/>
                  </a:lnTo>
                  <a:lnTo>
                    <a:pt x="59533" y="38445"/>
                  </a:lnTo>
                  <a:lnTo>
                    <a:pt x="59774" y="38220"/>
                  </a:lnTo>
                  <a:lnTo>
                    <a:pt x="61008" y="37659"/>
                  </a:lnTo>
                  <a:lnTo>
                    <a:pt x="61443" y="37487"/>
                  </a:lnTo>
                  <a:lnTo>
                    <a:pt x="62597" y="36960"/>
                  </a:lnTo>
                  <a:lnTo>
                    <a:pt x="63145" y="36621"/>
                  </a:lnTo>
                  <a:lnTo>
                    <a:pt x="63392" y="36446"/>
                  </a:lnTo>
                  <a:lnTo>
                    <a:pt x="63976" y="35968"/>
                  </a:lnTo>
                  <a:lnTo>
                    <a:pt x="64524" y="35563"/>
                  </a:lnTo>
                  <a:lnTo>
                    <a:pt x="65166" y="35002"/>
                  </a:lnTo>
                  <a:lnTo>
                    <a:pt x="65453" y="34674"/>
                  </a:lnTo>
                  <a:lnTo>
                    <a:pt x="65615" y="34277"/>
                  </a:lnTo>
                  <a:lnTo>
                    <a:pt x="65741" y="33597"/>
                  </a:lnTo>
                  <a:lnTo>
                    <a:pt x="65400" y="30227"/>
                  </a:lnTo>
                  <a:lnTo>
                    <a:pt x="65669" y="29777"/>
                  </a:lnTo>
                  <a:lnTo>
                    <a:pt x="65936" y="29510"/>
                  </a:lnTo>
                  <a:lnTo>
                    <a:pt x="66568" y="28365"/>
                  </a:lnTo>
                  <a:lnTo>
                    <a:pt x="66760" y="28082"/>
                  </a:lnTo>
                  <a:lnTo>
                    <a:pt x="66955" y="27380"/>
                  </a:lnTo>
                  <a:lnTo>
                    <a:pt x="66937" y="26750"/>
                  </a:lnTo>
                  <a:lnTo>
                    <a:pt x="66658" y="26261"/>
                  </a:lnTo>
                  <a:lnTo>
                    <a:pt x="66434" y="25895"/>
                  </a:lnTo>
                  <a:lnTo>
                    <a:pt x="66035" y="25380"/>
                  </a:lnTo>
                  <a:lnTo>
                    <a:pt x="64965" y="24468"/>
                  </a:lnTo>
                  <a:lnTo>
                    <a:pt x="64086" y="24349"/>
                  </a:lnTo>
                  <a:lnTo>
                    <a:pt x="63016" y="24548"/>
                  </a:lnTo>
                  <a:lnTo>
                    <a:pt x="62738" y="24296"/>
                  </a:lnTo>
                  <a:lnTo>
                    <a:pt x="62842" y="23781"/>
                  </a:lnTo>
                  <a:lnTo>
                    <a:pt x="64086" y="22055"/>
                  </a:lnTo>
                  <a:lnTo>
                    <a:pt x="64920" y="20662"/>
                  </a:lnTo>
                  <a:lnTo>
                    <a:pt x="66276" y="20026"/>
                  </a:lnTo>
                  <a:lnTo>
                    <a:pt x="67854" y="19731"/>
                  </a:lnTo>
                  <a:lnTo>
                    <a:pt x="68112" y="19689"/>
                  </a:lnTo>
                  <a:lnTo>
                    <a:pt x="68568" y="19624"/>
                  </a:lnTo>
                  <a:lnTo>
                    <a:pt x="69509" y="19571"/>
                  </a:lnTo>
                  <a:lnTo>
                    <a:pt x="71541" y="19632"/>
                  </a:lnTo>
                  <a:lnTo>
                    <a:pt x="73439" y="19815"/>
                  </a:lnTo>
                  <a:lnTo>
                    <a:pt x="74125" y="19960"/>
                  </a:lnTo>
                  <a:lnTo>
                    <a:pt x="74398" y="20006"/>
                  </a:lnTo>
                  <a:lnTo>
                    <a:pt x="75333" y="20029"/>
                  </a:lnTo>
                  <a:lnTo>
                    <a:pt x="82135" y="18593"/>
                  </a:lnTo>
                  <a:lnTo>
                    <a:pt x="83453" y="17849"/>
                  </a:lnTo>
                  <a:lnTo>
                    <a:pt x="83744" y="16620"/>
                  </a:lnTo>
                  <a:lnTo>
                    <a:pt x="84238" y="16526"/>
                  </a:lnTo>
                  <a:lnTo>
                    <a:pt x="84422" y="16380"/>
                  </a:lnTo>
                  <a:lnTo>
                    <a:pt x="85123" y="14674"/>
                  </a:lnTo>
                  <a:lnTo>
                    <a:pt x="86091" y="14105"/>
                  </a:lnTo>
                  <a:lnTo>
                    <a:pt x="86863" y="13992"/>
                  </a:lnTo>
                  <a:lnTo>
                    <a:pt x="88109" y="14666"/>
                  </a:lnTo>
                  <a:lnTo>
                    <a:pt x="89739" y="15143"/>
                  </a:lnTo>
                  <a:lnTo>
                    <a:pt x="90774" y="15712"/>
                  </a:lnTo>
                  <a:lnTo>
                    <a:pt x="92313" y="15461"/>
                  </a:lnTo>
                  <a:lnTo>
                    <a:pt x="94302" y="15529"/>
                  </a:lnTo>
                  <a:lnTo>
                    <a:pt x="95292" y="15205"/>
                  </a:lnTo>
                  <a:lnTo>
                    <a:pt x="96439" y="15227"/>
                  </a:lnTo>
                  <a:lnTo>
                    <a:pt x="97125" y="15391"/>
                  </a:lnTo>
                  <a:lnTo>
                    <a:pt x="97653" y="15601"/>
                  </a:lnTo>
                  <a:lnTo>
                    <a:pt x="99494" y="16746"/>
                  </a:lnTo>
                  <a:lnTo>
                    <a:pt x="100060" y="17231"/>
                  </a:lnTo>
                  <a:lnTo>
                    <a:pt x="100327" y="17529"/>
                  </a:lnTo>
                  <a:lnTo>
                    <a:pt x="100540" y="17883"/>
                  </a:lnTo>
                  <a:lnTo>
                    <a:pt x="100956" y="18307"/>
                  </a:lnTo>
                  <a:lnTo>
                    <a:pt x="102265" y="20026"/>
                  </a:lnTo>
                  <a:lnTo>
                    <a:pt x="102418" y="20369"/>
                  </a:lnTo>
                  <a:lnTo>
                    <a:pt x="102572" y="20582"/>
                  </a:lnTo>
                  <a:lnTo>
                    <a:pt x="102699" y="20709"/>
                  </a:lnTo>
                  <a:lnTo>
                    <a:pt x="102854" y="20857"/>
                  </a:lnTo>
                  <a:lnTo>
                    <a:pt x="103133" y="21223"/>
                  </a:lnTo>
                  <a:lnTo>
                    <a:pt x="103199" y="21402"/>
                  </a:lnTo>
                  <a:lnTo>
                    <a:pt x="103516" y="22303"/>
                  </a:lnTo>
                  <a:lnTo>
                    <a:pt x="103328" y="23757"/>
                  </a:lnTo>
                  <a:lnTo>
                    <a:pt x="102718" y="24904"/>
                  </a:lnTo>
                  <a:lnTo>
                    <a:pt x="102163" y="25300"/>
                  </a:lnTo>
                  <a:lnTo>
                    <a:pt x="101671" y="25770"/>
                  </a:lnTo>
                  <a:lnTo>
                    <a:pt x="100974" y="26570"/>
                  </a:lnTo>
                  <a:lnTo>
                    <a:pt x="99889" y="27513"/>
                  </a:lnTo>
                  <a:lnTo>
                    <a:pt x="99709" y="27750"/>
                  </a:lnTo>
                  <a:lnTo>
                    <a:pt x="99365" y="28120"/>
                  </a:lnTo>
                  <a:lnTo>
                    <a:pt x="98773" y="28823"/>
                  </a:lnTo>
                  <a:lnTo>
                    <a:pt x="98495" y="29254"/>
                  </a:lnTo>
                  <a:lnTo>
                    <a:pt x="98283" y="29513"/>
                  </a:lnTo>
                  <a:lnTo>
                    <a:pt x="96823" y="31445"/>
                  </a:lnTo>
                  <a:lnTo>
                    <a:pt x="96661" y="31704"/>
                  </a:lnTo>
                  <a:lnTo>
                    <a:pt x="96414" y="32064"/>
                  </a:lnTo>
                  <a:lnTo>
                    <a:pt x="96172" y="33307"/>
                  </a:lnTo>
                  <a:lnTo>
                    <a:pt x="96139" y="33487"/>
                  </a:lnTo>
                  <a:lnTo>
                    <a:pt x="95940" y="33900"/>
                  </a:lnTo>
                  <a:lnTo>
                    <a:pt x="95260" y="34667"/>
                  </a:lnTo>
                  <a:lnTo>
                    <a:pt x="94868" y="35273"/>
                  </a:lnTo>
                  <a:lnTo>
                    <a:pt x="94659" y="35536"/>
                  </a:lnTo>
                  <a:lnTo>
                    <a:pt x="93385" y="37078"/>
                  </a:lnTo>
                  <a:lnTo>
                    <a:pt x="93346" y="37220"/>
                  </a:lnTo>
                  <a:lnTo>
                    <a:pt x="92983" y="37685"/>
                  </a:lnTo>
                  <a:lnTo>
                    <a:pt x="92725" y="37910"/>
                  </a:lnTo>
                  <a:lnTo>
                    <a:pt x="91850" y="39380"/>
                  </a:lnTo>
                  <a:lnTo>
                    <a:pt x="90930" y="40208"/>
                  </a:lnTo>
                  <a:lnTo>
                    <a:pt x="89930" y="40820"/>
                  </a:lnTo>
                  <a:lnTo>
                    <a:pt x="87119" y="4169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" name="pg9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" name="pg10"/>
            <p:cNvSpPr/>
            <p:nvPr/>
          </p:nvSpPr>
          <p:spPr>
            <a:xfrm>
              <a:off x="1804772" y="5853240"/>
              <a:ext cx="10736" cy="6131"/>
            </a:xfrm>
            <a:custGeom>
              <a:avLst/>
              <a:gdLst/>
              <a:ahLst/>
              <a:cxnLst/>
              <a:rect l="0" t="0" r="0" b="0"/>
              <a:pathLst>
                <a:path w="10736" h="6131">
                  <a:moveTo>
                    <a:pt x="6478" y="6131"/>
                  </a:moveTo>
                  <a:lnTo>
                    <a:pt x="5023" y="5623"/>
                  </a:lnTo>
                  <a:lnTo>
                    <a:pt x="2871" y="4569"/>
                  </a:lnTo>
                  <a:lnTo>
                    <a:pt x="1275" y="3253"/>
                  </a:lnTo>
                  <a:lnTo>
                    <a:pt x="691" y="2449"/>
                  </a:lnTo>
                  <a:lnTo>
                    <a:pt x="0" y="1720"/>
                  </a:lnTo>
                  <a:lnTo>
                    <a:pt x="236" y="1098"/>
                  </a:lnTo>
                  <a:lnTo>
                    <a:pt x="1040" y="432"/>
                  </a:lnTo>
                  <a:lnTo>
                    <a:pt x="1958" y="6"/>
                  </a:lnTo>
                  <a:lnTo>
                    <a:pt x="3715" y="0"/>
                  </a:lnTo>
                  <a:lnTo>
                    <a:pt x="5471" y="25"/>
                  </a:lnTo>
                  <a:lnTo>
                    <a:pt x="6013" y="85"/>
                  </a:lnTo>
                  <a:lnTo>
                    <a:pt x="7490" y="614"/>
                  </a:lnTo>
                  <a:lnTo>
                    <a:pt x="9644" y="2166"/>
                  </a:lnTo>
                  <a:lnTo>
                    <a:pt x="10736" y="4305"/>
                  </a:lnTo>
                  <a:lnTo>
                    <a:pt x="10040" y="4887"/>
                  </a:lnTo>
                  <a:lnTo>
                    <a:pt x="8420" y="55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" name="pg11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" name="pg12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" name="pg13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" name="pg14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" name="pg15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" name="pg16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" name="pg17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" name="pg18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" name="pg19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" name="pg20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" name="pg21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" name="pg22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" name="pg23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" name="pg24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" name="pg25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" name="pg26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" name="pg27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8" name="pg28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9" name="pg29"/>
            <p:cNvSpPr/>
            <p:nvPr/>
          </p:nvSpPr>
          <p:spPr>
            <a:xfrm>
              <a:off x="2532020" y="3906736"/>
              <a:ext cx="180293" cy="180859"/>
            </a:xfrm>
            <a:custGeom>
              <a:avLst/>
              <a:gdLst/>
              <a:ahLst/>
              <a:cxnLst/>
              <a:rect l="0" t="0" r="0" b="0"/>
              <a:pathLst>
                <a:path w="180293" h="180859">
                  <a:moveTo>
                    <a:pt x="143800" y="179282"/>
                  </a:moveTo>
                  <a:lnTo>
                    <a:pt x="140223" y="178732"/>
                  </a:lnTo>
                  <a:lnTo>
                    <a:pt x="139723" y="178656"/>
                  </a:lnTo>
                  <a:lnTo>
                    <a:pt x="138026" y="178396"/>
                  </a:lnTo>
                  <a:lnTo>
                    <a:pt x="133582" y="177719"/>
                  </a:lnTo>
                  <a:lnTo>
                    <a:pt x="131314" y="177374"/>
                  </a:lnTo>
                  <a:lnTo>
                    <a:pt x="126750" y="176690"/>
                  </a:lnTo>
                  <a:lnTo>
                    <a:pt x="124033" y="177183"/>
                  </a:lnTo>
                  <a:lnTo>
                    <a:pt x="122670" y="177486"/>
                  </a:lnTo>
                  <a:lnTo>
                    <a:pt x="122882" y="176082"/>
                  </a:lnTo>
                  <a:lnTo>
                    <a:pt x="121395" y="175855"/>
                  </a:lnTo>
                  <a:lnTo>
                    <a:pt x="117708" y="175292"/>
                  </a:lnTo>
                  <a:lnTo>
                    <a:pt x="115332" y="174929"/>
                  </a:lnTo>
                  <a:lnTo>
                    <a:pt x="111576" y="174356"/>
                  </a:lnTo>
                  <a:lnTo>
                    <a:pt x="109762" y="174079"/>
                  </a:lnTo>
                  <a:lnTo>
                    <a:pt x="107203" y="173688"/>
                  </a:lnTo>
                  <a:lnTo>
                    <a:pt x="104653" y="173299"/>
                  </a:lnTo>
                  <a:lnTo>
                    <a:pt x="104177" y="173226"/>
                  </a:lnTo>
                  <a:lnTo>
                    <a:pt x="100463" y="172652"/>
                  </a:lnTo>
                  <a:lnTo>
                    <a:pt x="99467" y="172507"/>
                  </a:lnTo>
                  <a:lnTo>
                    <a:pt x="97547" y="172214"/>
                  </a:lnTo>
                  <a:lnTo>
                    <a:pt x="94052" y="171680"/>
                  </a:lnTo>
                  <a:lnTo>
                    <a:pt x="89150" y="170931"/>
                  </a:lnTo>
                  <a:lnTo>
                    <a:pt x="85150" y="170320"/>
                  </a:lnTo>
                  <a:lnTo>
                    <a:pt x="82316" y="169887"/>
                  </a:lnTo>
                  <a:lnTo>
                    <a:pt x="79219" y="169414"/>
                  </a:lnTo>
                  <a:lnTo>
                    <a:pt x="76974" y="169071"/>
                  </a:lnTo>
                  <a:lnTo>
                    <a:pt x="74784" y="168736"/>
                  </a:lnTo>
                  <a:lnTo>
                    <a:pt x="70675" y="168109"/>
                  </a:lnTo>
                  <a:lnTo>
                    <a:pt x="68747" y="167813"/>
                  </a:lnTo>
                  <a:lnTo>
                    <a:pt x="68001" y="167700"/>
                  </a:lnTo>
                  <a:lnTo>
                    <a:pt x="63508" y="167014"/>
                  </a:lnTo>
                  <a:lnTo>
                    <a:pt x="60943" y="166622"/>
                  </a:lnTo>
                  <a:lnTo>
                    <a:pt x="55207" y="165745"/>
                  </a:lnTo>
                  <a:lnTo>
                    <a:pt x="49095" y="164809"/>
                  </a:lnTo>
                  <a:lnTo>
                    <a:pt x="47953" y="164635"/>
                  </a:lnTo>
                  <a:lnTo>
                    <a:pt x="46402" y="164395"/>
                  </a:lnTo>
                  <a:lnTo>
                    <a:pt x="42232" y="163760"/>
                  </a:lnTo>
                  <a:lnTo>
                    <a:pt x="41621" y="163667"/>
                  </a:lnTo>
                  <a:lnTo>
                    <a:pt x="39268" y="163307"/>
                  </a:lnTo>
                  <a:lnTo>
                    <a:pt x="37350" y="163013"/>
                  </a:lnTo>
                  <a:lnTo>
                    <a:pt x="36120" y="162806"/>
                  </a:lnTo>
                  <a:lnTo>
                    <a:pt x="35726" y="163485"/>
                  </a:lnTo>
                  <a:lnTo>
                    <a:pt x="35658" y="163801"/>
                  </a:lnTo>
                  <a:lnTo>
                    <a:pt x="35581" y="164113"/>
                  </a:lnTo>
                  <a:lnTo>
                    <a:pt x="35419" y="164936"/>
                  </a:lnTo>
                  <a:lnTo>
                    <a:pt x="35293" y="165368"/>
                  </a:lnTo>
                  <a:lnTo>
                    <a:pt x="35030" y="165701"/>
                  </a:lnTo>
                  <a:lnTo>
                    <a:pt x="34847" y="166094"/>
                  </a:lnTo>
                  <a:lnTo>
                    <a:pt x="34700" y="166350"/>
                  </a:lnTo>
                  <a:lnTo>
                    <a:pt x="34530" y="166731"/>
                  </a:lnTo>
                  <a:lnTo>
                    <a:pt x="34452" y="167158"/>
                  </a:lnTo>
                  <a:lnTo>
                    <a:pt x="34225" y="167743"/>
                  </a:lnTo>
                  <a:lnTo>
                    <a:pt x="33925" y="168174"/>
                  </a:lnTo>
                  <a:lnTo>
                    <a:pt x="33596" y="168591"/>
                  </a:lnTo>
                  <a:lnTo>
                    <a:pt x="33345" y="168882"/>
                  </a:lnTo>
                  <a:lnTo>
                    <a:pt x="33175" y="169076"/>
                  </a:lnTo>
                  <a:lnTo>
                    <a:pt x="32825" y="169377"/>
                  </a:lnTo>
                  <a:lnTo>
                    <a:pt x="33013" y="170020"/>
                  </a:lnTo>
                  <a:lnTo>
                    <a:pt x="33285" y="170920"/>
                  </a:lnTo>
                  <a:lnTo>
                    <a:pt x="33687" y="172084"/>
                  </a:lnTo>
                  <a:lnTo>
                    <a:pt x="31828" y="171796"/>
                  </a:lnTo>
                  <a:lnTo>
                    <a:pt x="31040" y="171628"/>
                  </a:lnTo>
                  <a:lnTo>
                    <a:pt x="30483" y="169505"/>
                  </a:lnTo>
                  <a:lnTo>
                    <a:pt x="30286" y="169088"/>
                  </a:lnTo>
                  <a:lnTo>
                    <a:pt x="29950" y="167650"/>
                  </a:lnTo>
                  <a:lnTo>
                    <a:pt x="29755" y="166687"/>
                  </a:lnTo>
                  <a:lnTo>
                    <a:pt x="29581" y="165724"/>
                  </a:lnTo>
                  <a:lnTo>
                    <a:pt x="29503" y="165238"/>
                  </a:lnTo>
                  <a:lnTo>
                    <a:pt x="29311" y="163869"/>
                  </a:lnTo>
                  <a:lnTo>
                    <a:pt x="28906" y="159227"/>
                  </a:lnTo>
                  <a:lnTo>
                    <a:pt x="28832" y="158063"/>
                  </a:lnTo>
                  <a:lnTo>
                    <a:pt x="28838" y="157756"/>
                  </a:lnTo>
                  <a:lnTo>
                    <a:pt x="29095" y="156808"/>
                  </a:lnTo>
                  <a:lnTo>
                    <a:pt x="29271" y="156522"/>
                  </a:lnTo>
                  <a:lnTo>
                    <a:pt x="29449" y="156231"/>
                  </a:lnTo>
                  <a:lnTo>
                    <a:pt x="29731" y="155863"/>
                  </a:lnTo>
                  <a:lnTo>
                    <a:pt x="30336" y="155272"/>
                  </a:lnTo>
                  <a:lnTo>
                    <a:pt x="31643" y="154005"/>
                  </a:lnTo>
                  <a:lnTo>
                    <a:pt x="32755" y="152924"/>
                  </a:lnTo>
                  <a:lnTo>
                    <a:pt x="33070" y="152553"/>
                  </a:lnTo>
                  <a:lnTo>
                    <a:pt x="33532" y="151677"/>
                  </a:lnTo>
                  <a:lnTo>
                    <a:pt x="34842" y="149276"/>
                  </a:lnTo>
                  <a:lnTo>
                    <a:pt x="35093" y="148669"/>
                  </a:lnTo>
                  <a:lnTo>
                    <a:pt x="35141" y="148055"/>
                  </a:lnTo>
                  <a:lnTo>
                    <a:pt x="34919" y="147262"/>
                  </a:lnTo>
                  <a:lnTo>
                    <a:pt x="34659" y="146781"/>
                  </a:lnTo>
                  <a:lnTo>
                    <a:pt x="34260" y="146394"/>
                  </a:lnTo>
                  <a:lnTo>
                    <a:pt x="33655" y="146041"/>
                  </a:lnTo>
                  <a:lnTo>
                    <a:pt x="32977" y="145890"/>
                  </a:lnTo>
                  <a:lnTo>
                    <a:pt x="31529" y="145920"/>
                  </a:lnTo>
                  <a:lnTo>
                    <a:pt x="31190" y="145931"/>
                  </a:lnTo>
                  <a:lnTo>
                    <a:pt x="30489" y="145947"/>
                  </a:lnTo>
                  <a:lnTo>
                    <a:pt x="27734" y="146011"/>
                  </a:lnTo>
                  <a:lnTo>
                    <a:pt x="26883" y="146060"/>
                  </a:lnTo>
                  <a:lnTo>
                    <a:pt x="26610" y="146019"/>
                  </a:lnTo>
                  <a:lnTo>
                    <a:pt x="26173" y="145772"/>
                  </a:lnTo>
                  <a:lnTo>
                    <a:pt x="25807" y="145423"/>
                  </a:lnTo>
                  <a:lnTo>
                    <a:pt x="25579" y="144972"/>
                  </a:lnTo>
                  <a:lnTo>
                    <a:pt x="25489" y="144490"/>
                  </a:lnTo>
                  <a:lnTo>
                    <a:pt x="25753" y="143269"/>
                  </a:lnTo>
                  <a:lnTo>
                    <a:pt x="25798" y="142792"/>
                  </a:lnTo>
                  <a:lnTo>
                    <a:pt x="25873" y="142382"/>
                  </a:lnTo>
                  <a:lnTo>
                    <a:pt x="26194" y="141737"/>
                  </a:lnTo>
                  <a:lnTo>
                    <a:pt x="26718" y="141168"/>
                  </a:lnTo>
                  <a:lnTo>
                    <a:pt x="28235" y="140213"/>
                  </a:lnTo>
                  <a:lnTo>
                    <a:pt x="28921" y="139955"/>
                  </a:lnTo>
                  <a:lnTo>
                    <a:pt x="30982" y="138857"/>
                  </a:lnTo>
                  <a:lnTo>
                    <a:pt x="31607" y="138525"/>
                  </a:lnTo>
                  <a:lnTo>
                    <a:pt x="32743" y="137918"/>
                  </a:lnTo>
                  <a:lnTo>
                    <a:pt x="33232" y="137384"/>
                  </a:lnTo>
                  <a:lnTo>
                    <a:pt x="33411" y="136910"/>
                  </a:lnTo>
                  <a:lnTo>
                    <a:pt x="33459" y="136398"/>
                  </a:lnTo>
                  <a:lnTo>
                    <a:pt x="32980" y="133345"/>
                  </a:lnTo>
                  <a:lnTo>
                    <a:pt x="32887" y="132970"/>
                  </a:lnTo>
                  <a:lnTo>
                    <a:pt x="32929" y="132663"/>
                  </a:lnTo>
                  <a:lnTo>
                    <a:pt x="33037" y="130751"/>
                  </a:lnTo>
                  <a:lnTo>
                    <a:pt x="33079" y="130444"/>
                  </a:lnTo>
                  <a:lnTo>
                    <a:pt x="33082" y="130240"/>
                  </a:lnTo>
                  <a:lnTo>
                    <a:pt x="33439" y="129599"/>
                  </a:lnTo>
                  <a:lnTo>
                    <a:pt x="33759" y="128886"/>
                  </a:lnTo>
                  <a:lnTo>
                    <a:pt x="33846" y="128105"/>
                  </a:lnTo>
                  <a:lnTo>
                    <a:pt x="34070" y="124016"/>
                  </a:lnTo>
                  <a:lnTo>
                    <a:pt x="34128" y="122948"/>
                  </a:lnTo>
                  <a:lnTo>
                    <a:pt x="34325" y="119878"/>
                  </a:lnTo>
                  <a:lnTo>
                    <a:pt x="34646" y="114863"/>
                  </a:lnTo>
                  <a:lnTo>
                    <a:pt x="35080" y="109580"/>
                  </a:lnTo>
                  <a:lnTo>
                    <a:pt x="35156" y="108652"/>
                  </a:lnTo>
                  <a:lnTo>
                    <a:pt x="35162" y="108413"/>
                  </a:lnTo>
                  <a:lnTo>
                    <a:pt x="35039" y="107731"/>
                  </a:lnTo>
                  <a:lnTo>
                    <a:pt x="34778" y="107314"/>
                  </a:lnTo>
                  <a:lnTo>
                    <a:pt x="34410" y="106999"/>
                  </a:lnTo>
                  <a:lnTo>
                    <a:pt x="33695" y="106679"/>
                  </a:lnTo>
                  <a:lnTo>
                    <a:pt x="32852" y="106302"/>
                  </a:lnTo>
                  <a:lnTo>
                    <a:pt x="31630" y="105754"/>
                  </a:lnTo>
                  <a:lnTo>
                    <a:pt x="29829" y="104948"/>
                  </a:lnTo>
                  <a:lnTo>
                    <a:pt x="29083" y="104762"/>
                  </a:lnTo>
                  <a:lnTo>
                    <a:pt x="27179" y="104686"/>
                  </a:lnTo>
                  <a:lnTo>
                    <a:pt x="26430" y="104736"/>
                  </a:lnTo>
                  <a:lnTo>
                    <a:pt x="25708" y="105028"/>
                  </a:lnTo>
                  <a:lnTo>
                    <a:pt x="24188" y="106123"/>
                  </a:lnTo>
                  <a:lnTo>
                    <a:pt x="23981" y="106252"/>
                  </a:lnTo>
                  <a:lnTo>
                    <a:pt x="23498" y="106450"/>
                  </a:lnTo>
                  <a:lnTo>
                    <a:pt x="23022" y="106472"/>
                  </a:lnTo>
                  <a:lnTo>
                    <a:pt x="22515" y="106324"/>
                  </a:lnTo>
                  <a:lnTo>
                    <a:pt x="22114" y="106074"/>
                  </a:lnTo>
                  <a:lnTo>
                    <a:pt x="21817" y="105695"/>
                  </a:lnTo>
                  <a:lnTo>
                    <a:pt x="21619" y="105278"/>
                  </a:lnTo>
                  <a:lnTo>
                    <a:pt x="21562" y="104800"/>
                  </a:lnTo>
                  <a:lnTo>
                    <a:pt x="21640" y="104322"/>
                  </a:lnTo>
                  <a:lnTo>
                    <a:pt x="21928" y="103712"/>
                  </a:lnTo>
                  <a:lnTo>
                    <a:pt x="22000" y="103511"/>
                  </a:lnTo>
                  <a:lnTo>
                    <a:pt x="22042" y="103067"/>
                  </a:lnTo>
                  <a:lnTo>
                    <a:pt x="21984" y="102581"/>
                  </a:lnTo>
                  <a:lnTo>
                    <a:pt x="21816" y="102362"/>
                  </a:lnTo>
                  <a:lnTo>
                    <a:pt x="21276" y="101929"/>
                  </a:lnTo>
                  <a:lnTo>
                    <a:pt x="20713" y="101501"/>
                  </a:lnTo>
                  <a:lnTo>
                    <a:pt x="19337" y="100515"/>
                  </a:lnTo>
                  <a:lnTo>
                    <a:pt x="18821" y="99924"/>
                  </a:lnTo>
                  <a:lnTo>
                    <a:pt x="18749" y="99601"/>
                  </a:lnTo>
                  <a:lnTo>
                    <a:pt x="18725" y="99381"/>
                  </a:lnTo>
                  <a:lnTo>
                    <a:pt x="18752" y="99131"/>
                  </a:lnTo>
                  <a:lnTo>
                    <a:pt x="18830" y="98907"/>
                  </a:lnTo>
                  <a:lnTo>
                    <a:pt x="18932" y="98714"/>
                  </a:lnTo>
                  <a:lnTo>
                    <a:pt x="19058" y="98513"/>
                  </a:lnTo>
                  <a:lnTo>
                    <a:pt x="19601" y="97960"/>
                  </a:lnTo>
                  <a:lnTo>
                    <a:pt x="19796" y="97781"/>
                  </a:lnTo>
                  <a:lnTo>
                    <a:pt x="19909" y="97618"/>
                  </a:lnTo>
                  <a:lnTo>
                    <a:pt x="19993" y="97451"/>
                  </a:lnTo>
                  <a:lnTo>
                    <a:pt x="20068" y="97243"/>
                  </a:lnTo>
                  <a:lnTo>
                    <a:pt x="20119" y="97053"/>
                  </a:lnTo>
                  <a:lnTo>
                    <a:pt x="20164" y="96822"/>
                  </a:lnTo>
                  <a:lnTo>
                    <a:pt x="20206" y="96511"/>
                  </a:lnTo>
                  <a:lnTo>
                    <a:pt x="20194" y="95931"/>
                  </a:lnTo>
                  <a:lnTo>
                    <a:pt x="20200" y="95749"/>
                  </a:lnTo>
                  <a:lnTo>
                    <a:pt x="20218" y="95548"/>
                  </a:lnTo>
                  <a:lnTo>
                    <a:pt x="20263" y="95324"/>
                  </a:lnTo>
                  <a:lnTo>
                    <a:pt x="20329" y="95131"/>
                  </a:lnTo>
                  <a:lnTo>
                    <a:pt x="20440" y="94907"/>
                  </a:lnTo>
                  <a:lnTo>
                    <a:pt x="20593" y="94642"/>
                  </a:lnTo>
                  <a:lnTo>
                    <a:pt x="20698" y="94490"/>
                  </a:lnTo>
                  <a:lnTo>
                    <a:pt x="21041" y="94135"/>
                  </a:lnTo>
                  <a:lnTo>
                    <a:pt x="21249" y="93975"/>
                  </a:lnTo>
                  <a:lnTo>
                    <a:pt x="23198" y="92560"/>
                  </a:lnTo>
                  <a:lnTo>
                    <a:pt x="23324" y="92432"/>
                  </a:lnTo>
                  <a:lnTo>
                    <a:pt x="23423" y="92280"/>
                  </a:lnTo>
                  <a:lnTo>
                    <a:pt x="23507" y="92117"/>
                  </a:lnTo>
                  <a:lnTo>
                    <a:pt x="23582" y="91791"/>
                  </a:lnTo>
                  <a:lnTo>
                    <a:pt x="23582" y="91639"/>
                  </a:lnTo>
                  <a:lnTo>
                    <a:pt x="23576" y="91476"/>
                  </a:lnTo>
                  <a:lnTo>
                    <a:pt x="23554" y="91305"/>
                  </a:lnTo>
                  <a:lnTo>
                    <a:pt x="23369" y="90634"/>
                  </a:lnTo>
                  <a:lnTo>
                    <a:pt x="23243" y="90191"/>
                  </a:lnTo>
                  <a:lnTo>
                    <a:pt x="23123" y="89842"/>
                  </a:lnTo>
                  <a:lnTo>
                    <a:pt x="22952" y="89448"/>
                  </a:lnTo>
                  <a:lnTo>
                    <a:pt x="22748" y="89046"/>
                  </a:lnTo>
                  <a:lnTo>
                    <a:pt x="22478" y="88564"/>
                  </a:lnTo>
                  <a:lnTo>
                    <a:pt x="22218" y="88174"/>
                  </a:lnTo>
                  <a:lnTo>
                    <a:pt x="21912" y="87783"/>
                  </a:lnTo>
                  <a:lnTo>
                    <a:pt x="21603" y="87457"/>
                  </a:lnTo>
                  <a:lnTo>
                    <a:pt x="21231" y="86998"/>
                  </a:lnTo>
                  <a:lnTo>
                    <a:pt x="21022" y="86760"/>
                  </a:lnTo>
                  <a:lnTo>
                    <a:pt x="20860" y="86532"/>
                  </a:lnTo>
                  <a:lnTo>
                    <a:pt x="20731" y="86255"/>
                  </a:lnTo>
                  <a:lnTo>
                    <a:pt x="20695" y="86081"/>
                  </a:lnTo>
                  <a:lnTo>
                    <a:pt x="20683" y="85812"/>
                  </a:lnTo>
                  <a:lnTo>
                    <a:pt x="20713" y="85550"/>
                  </a:lnTo>
                  <a:lnTo>
                    <a:pt x="20773" y="85330"/>
                  </a:lnTo>
                  <a:lnTo>
                    <a:pt x="20851" y="85137"/>
                  </a:lnTo>
                  <a:lnTo>
                    <a:pt x="20953" y="84947"/>
                  </a:lnTo>
                  <a:lnTo>
                    <a:pt x="21441" y="84526"/>
                  </a:lnTo>
                  <a:lnTo>
                    <a:pt x="23108" y="83552"/>
                  </a:lnTo>
                  <a:lnTo>
                    <a:pt x="23297" y="83423"/>
                  </a:lnTo>
                  <a:lnTo>
                    <a:pt x="23707" y="83097"/>
                  </a:lnTo>
                  <a:lnTo>
                    <a:pt x="23893" y="82942"/>
                  </a:lnTo>
                  <a:lnTo>
                    <a:pt x="24106" y="82722"/>
                  </a:lnTo>
                  <a:lnTo>
                    <a:pt x="24292" y="82483"/>
                  </a:lnTo>
                  <a:lnTo>
                    <a:pt x="24439" y="82233"/>
                  </a:lnTo>
                  <a:lnTo>
                    <a:pt x="24550" y="81945"/>
                  </a:lnTo>
                  <a:lnTo>
                    <a:pt x="24646" y="81675"/>
                  </a:lnTo>
                  <a:lnTo>
                    <a:pt x="24712" y="81425"/>
                  </a:lnTo>
                  <a:lnTo>
                    <a:pt x="24742" y="81164"/>
                  </a:lnTo>
                  <a:lnTo>
                    <a:pt x="24847" y="80367"/>
                  </a:lnTo>
                  <a:lnTo>
                    <a:pt x="24969" y="79473"/>
                  </a:lnTo>
                  <a:lnTo>
                    <a:pt x="24867" y="79139"/>
                  </a:lnTo>
                  <a:lnTo>
                    <a:pt x="24676" y="78786"/>
                  </a:lnTo>
                  <a:lnTo>
                    <a:pt x="24520" y="78582"/>
                  </a:lnTo>
                  <a:lnTo>
                    <a:pt x="24271" y="78339"/>
                  </a:lnTo>
                  <a:lnTo>
                    <a:pt x="24007" y="78187"/>
                  </a:lnTo>
                  <a:lnTo>
                    <a:pt x="23644" y="78146"/>
                  </a:lnTo>
                  <a:lnTo>
                    <a:pt x="23357" y="78131"/>
                  </a:lnTo>
                  <a:lnTo>
                    <a:pt x="22988" y="78176"/>
                  </a:lnTo>
                  <a:lnTo>
                    <a:pt x="22463" y="78278"/>
                  </a:lnTo>
                  <a:lnTo>
                    <a:pt x="21933" y="78430"/>
                  </a:lnTo>
                  <a:lnTo>
                    <a:pt x="21489" y="78468"/>
                  </a:lnTo>
                  <a:lnTo>
                    <a:pt x="21097" y="78464"/>
                  </a:lnTo>
                  <a:lnTo>
                    <a:pt x="20563" y="78373"/>
                  </a:lnTo>
                  <a:lnTo>
                    <a:pt x="19978" y="78210"/>
                  </a:lnTo>
                  <a:lnTo>
                    <a:pt x="19433" y="77971"/>
                  </a:lnTo>
                  <a:lnTo>
                    <a:pt x="18944" y="77664"/>
                  </a:lnTo>
                  <a:lnTo>
                    <a:pt x="18300" y="77259"/>
                  </a:lnTo>
                  <a:lnTo>
                    <a:pt x="17841" y="76792"/>
                  </a:lnTo>
                  <a:lnTo>
                    <a:pt x="17514" y="76379"/>
                  </a:lnTo>
                  <a:lnTo>
                    <a:pt x="17356" y="76269"/>
                  </a:lnTo>
                  <a:lnTo>
                    <a:pt x="17143" y="76212"/>
                  </a:lnTo>
                  <a:lnTo>
                    <a:pt x="16969" y="76246"/>
                  </a:lnTo>
                  <a:lnTo>
                    <a:pt x="16768" y="76311"/>
                  </a:lnTo>
                  <a:lnTo>
                    <a:pt x="16534" y="76508"/>
                  </a:lnTo>
                  <a:lnTo>
                    <a:pt x="16366" y="76921"/>
                  </a:lnTo>
                  <a:lnTo>
                    <a:pt x="16165" y="77547"/>
                  </a:lnTo>
                  <a:lnTo>
                    <a:pt x="15914" y="77986"/>
                  </a:lnTo>
                  <a:lnTo>
                    <a:pt x="15545" y="78369"/>
                  </a:lnTo>
                  <a:lnTo>
                    <a:pt x="15329" y="78479"/>
                  </a:lnTo>
                  <a:lnTo>
                    <a:pt x="15125" y="78536"/>
                  </a:lnTo>
                  <a:lnTo>
                    <a:pt x="14946" y="78601"/>
                  </a:lnTo>
                  <a:lnTo>
                    <a:pt x="14763" y="78654"/>
                  </a:lnTo>
                  <a:lnTo>
                    <a:pt x="14550" y="78703"/>
                  </a:lnTo>
                  <a:lnTo>
                    <a:pt x="14277" y="78771"/>
                  </a:lnTo>
                  <a:lnTo>
                    <a:pt x="14106" y="78798"/>
                  </a:lnTo>
                  <a:lnTo>
                    <a:pt x="13935" y="78836"/>
                  </a:lnTo>
                  <a:lnTo>
                    <a:pt x="13666" y="78927"/>
                  </a:lnTo>
                  <a:lnTo>
                    <a:pt x="13408" y="79037"/>
                  </a:lnTo>
                  <a:lnTo>
                    <a:pt x="13144" y="79165"/>
                  </a:lnTo>
                  <a:lnTo>
                    <a:pt x="12847" y="79370"/>
                  </a:lnTo>
                  <a:lnTo>
                    <a:pt x="12667" y="79514"/>
                  </a:lnTo>
                  <a:lnTo>
                    <a:pt x="12490" y="79632"/>
                  </a:lnTo>
                  <a:lnTo>
                    <a:pt x="12281" y="79787"/>
                  </a:lnTo>
                  <a:lnTo>
                    <a:pt x="11987" y="80011"/>
                  </a:lnTo>
                  <a:lnTo>
                    <a:pt x="11729" y="80166"/>
                  </a:lnTo>
                  <a:lnTo>
                    <a:pt x="11471" y="80197"/>
                  </a:lnTo>
                  <a:lnTo>
                    <a:pt x="11079" y="80087"/>
                  </a:lnTo>
                  <a:lnTo>
                    <a:pt x="10812" y="79912"/>
                  </a:lnTo>
                  <a:lnTo>
                    <a:pt x="10446" y="79609"/>
                  </a:lnTo>
                  <a:lnTo>
                    <a:pt x="10200" y="79302"/>
                  </a:lnTo>
                  <a:lnTo>
                    <a:pt x="9924" y="78949"/>
                  </a:lnTo>
                  <a:lnTo>
                    <a:pt x="9685" y="78567"/>
                  </a:lnTo>
                  <a:lnTo>
                    <a:pt x="9487" y="78214"/>
                  </a:lnTo>
                  <a:lnTo>
                    <a:pt x="9259" y="77835"/>
                  </a:lnTo>
                  <a:lnTo>
                    <a:pt x="9031" y="77497"/>
                  </a:lnTo>
                  <a:lnTo>
                    <a:pt x="8827" y="77103"/>
                  </a:lnTo>
                  <a:lnTo>
                    <a:pt x="8624" y="76652"/>
                  </a:lnTo>
                  <a:lnTo>
                    <a:pt x="8534" y="76447"/>
                  </a:lnTo>
                  <a:lnTo>
                    <a:pt x="8507" y="76315"/>
                  </a:lnTo>
                  <a:lnTo>
                    <a:pt x="8396" y="75939"/>
                  </a:lnTo>
                  <a:lnTo>
                    <a:pt x="8291" y="75431"/>
                  </a:lnTo>
                  <a:lnTo>
                    <a:pt x="8231" y="74988"/>
                  </a:lnTo>
                  <a:lnTo>
                    <a:pt x="8204" y="74601"/>
                  </a:lnTo>
                  <a:lnTo>
                    <a:pt x="8054" y="73918"/>
                  </a:lnTo>
                  <a:lnTo>
                    <a:pt x="7919" y="73721"/>
                  </a:lnTo>
                  <a:lnTo>
                    <a:pt x="7709" y="73581"/>
                  </a:lnTo>
                  <a:lnTo>
                    <a:pt x="7332" y="73513"/>
                  </a:lnTo>
                  <a:lnTo>
                    <a:pt x="7083" y="73558"/>
                  </a:lnTo>
                  <a:lnTo>
                    <a:pt x="6852" y="73702"/>
                  </a:lnTo>
                  <a:lnTo>
                    <a:pt x="6654" y="73968"/>
                  </a:lnTo>
                  <a:lnTo>
                    <a:pt x="6492" y="74294"/>
                  </a:lnTo>
                  <a:lnTo>
                    <a:pt x="6279" y="74859"/>
                  </a:lnTo>
                  <a:lnTo>
                    <a:pt x="6109" y="75302"/>
                  </a:lnTo>
                  <a:lnTo>
                    <a:pt x="5923" y="75681"/>
                  </a:lnTo>
                  <a:lnTo>
                    <a:pt x="5671" y="75981"/>
                  </a:lnTo>
                  <a:lnTo>
                    <a:pt x="5431" y="76170"/>
                  </a:lnTo>
                  <a:lnTo>
                    <a:pt x="5005" y="76239"/>
                  </a:lnTo>
                  <a:lnTo>
                    <a:pt x="4790" y="76144"/>
                  </a:lnTo>
                  <a:lnTo>
                    <a:pt x="4319" y="75875"/>
                  </a:lnTo>
                  <a:lnTo>
                    <a:pt x="3995" y="75719"/>
                  </a:lnTo>
                  <a:lnTo>
                    <a:pt x="3656" y="75518"/>
                  </a:lnTo>
                  <a:lnTo>
                    <a:pt x="3129" y="75086"/>
                  </a:lnTo>
                  <a:lnTo>
                    <a:pt x="2913" y="74946"/>
                  </a:lnTo>
                  <a:lnTo>
                    <a:pt x="2619" y="74806"/>
                  </a:lnTo>
                  <a:lnTo>
                    <a:pt x="2233" y="74680"/>
                  </a:lnTo>
                  <a:lnTo>
                    <a:pt x="1870" y="74525"/>
                  </a:lnTo>
                  <a:lnTo>
                    <a:pt x="1510" y="74343"/>
                  </a:lnTo>
                  <a:lnTo>
                    <a:pt x="1190" y="74097"/>
                  </a:lnTo>
                  <a:lnTo>
                    <a:pt x="965" y="73896"/>
                  </a:lnTo>
                  <a:lnTo>
                    <a:pt x="761" y="73657"/>
                  </a:lnTo>
                  <a:lnTo>
                    <a:pt x="470" y="73043"/>
                  </a:lnTo>
                  <a:lnTo>
                    <a:pt x="377" y="72792"/>
                  </a:lnTo>
                  <a:lnTo>
                    <a:pt x="245" y="72550"/>
                  </a:lnTo>
                  <a:lnTo>
                    <a:pt x="179" y="72413"/>
                  </a:lnTo>
                  <a:lnTo>
                    <a:pt x="113" y="72265"/>
                  </a:lnTo>
                  <a:lnTo>
                    <a:pt x="35" y="72000"/>
                  </a:lnTo>
                  <a:lnTo>
                    <a:pt x="0" y="71856"/>
                  </a:lnTo>
                  <a:lnTo>
                    <a:pt x="44" y="71538"/>
                  </a:lnTo>
                  <a:lnTo>
                    <a:pt x="305" y="70950"/>
                  </a:lnTo>
                  <a:lnTo>
                    <a:pt x="416" y="70776"/>
                  </a:lnTo>
                  <a:lnTo>
                    <a:pt x="836" y="70271"/>
                  </a:lnTo>
                  <a:lnTo>
                    <a:pt x="989" y="70104"/>
                  </a:lnTo>
                  <a:lnTo>
                    <a:pt x="1115" y="69888"/>
                  </a:lnTo>
                  <a:lnTo>
                    <a:pt x="1229" y="69604"/>
                  </a:lnTo>
                  <a:lnTo>
                    <a:pt x="1477" y="69073"/>
                  </a:lnTo>
                  <a:lnTo>
                    <a:pt x="1669" y="68622"/>
                  </a:lnTo>
                  <a:lnTo>
                    <a:pt x="1825" y="68342"/>
                  </a:lnTo>
                  <a:lnTo>
                    <a:pt x="1942" y="68122"/>
                  </a:lnTo>
                  <a:lnTo>
                    <a:pt x="2059" y="67803"/>
                  </a:lnTo>
                  <a:lnTo>
                    <a:pt x="2221" y="67542"/>
                  </a:lnTo>
                  <a:lnTo>
                    <a:pt x="2266" y="67394"/>
                  </a:lnTo>
                  <a:lnTo>
                    <a:pt x="2287" y="67182"/>
                  </a:lnTo>
                  <a:lnTo>
                    <a:pt x="2305" y="66802"/>
                  </a:lnTo>
                  <a:lnTo>
                    <a:pt x="2308" y="66272"/>
                  </a:lnTo>
                  <a:lnTo>
                    <a:pt x="2245" y="65752"/>
                  </a:lnTo>
                  <a:lnTo>
                    <a:pt x="2191" y="65449"/>
                  </a:lnTo>
                  <a:lnTo>
                    <a:pt x="2059" y="65112"/>
                  </a:lnTo>
                  <a:lnTo>
                    <a:pt x="1912" y="64835"/>
                  </a:lnTo>
                  <a:lnTo>
                    <a:pt x="1795" y="64433"/>
                  </a:lnTo>
                  <a:lnTo>
                    <a:pt x="1936" y="64092"/>
                  </a:lnTo>
                  <a:lnTo>
                    <a:pt x="2062" y="63576"/>
                  </a:lnTo>
                  <a:lnTo>
                    <a:pt x="2323" y="63167"/>
                  </a:lnTo>
                  <a:lnTo>
                    <a:pt x="2736" y="62681"/>
                  </a:lnTo>
                  <a:lnTo>
                    <a:pt x="3051" y="62488"/>
                  </a:lnTo>
                  <a:lnTo>
                    <a:pt x="3498" y="62431"/>
                  </a:lnTo>
                  <a:lnTo>
                    <a:pt x="3998" y="62439"/>
                  </a:lnTo>
                  <a:lnTo>
                    <a:pt x="4400" y="62420"/>
                  </a:lnTo>
                  <a:lnTo>
                    <a:pt x="4691" y="62280"/>
                  </a:lnTo>
                  <a:lnTo>
                    <a:pt x="4937" y="61976"/>
                  </a:lnTo>
                  <a:lnTo>
                    <a:pt x="5062" y="61756"/>
                  </a:lnTo>
                  <a:lnTo>
                    <a:pt x="5248" y="61400"/>
                  </a:lnTo>
                  <a:lnTo>
                    <a:pt x="5392" y="61051"/>
                  </a:lnTo>
                  <a:lnTo>
                    <a:pt x="5596" y="60642"/>
                  </a:lnTo>
                  <a:lnTo>
                    <a:pt x="5725" y="60274"/>
                  </a:lnTo>
                  <a:lnTo>
                    <a:pt x="5815" y="59925"/>
                  </a:lnTo>
                  <a:lnTo>
                    <a:pt x="5890" y="59531"/>
                  </a:lnTo>
                  <a:lnTo>
                    <a:pt x="6007" y="59129"/>
                  </a:lnTo>
                  <a:lnTo>
                    <a:pt x="6217" y="58637"/>
                  </a:lnTo>
                  <a:lnTo>
                    <a:pt x="6585" y="58182"/>
                  </a:lnTo>
                  <a:lnTo>
                    <a:pt x="6957" y="57772"/>
                  </a:lnTo>
                  <a:lnTo>
                    <a:pt x="7239" y="57511"/>
                  </a:lnTo>
                  <a:lnTo>
                    <a:pt x="7448" y="57203"/>
                  </a:lnTo>
                  <a:lnTo>
                    <a:pt x="7455" y="57025"/>
                  </a:lnTo>
                  <a:lnTo>
                    <a:pt x="7440" y="56726"/>
                  </a:lnTo>
                  <a:lnTo>
                    <a:pt x="7386" y="56423"/>
                  </a:lnTo>
                  <a:lnTo>
                    <a:pt x="7212" y="56218"/>
                  </a:lnTo>
                  <a:lnTo>
                    <a:pt x="6753" y="56199"/>
                  </a:lnTo>
                  <a:lnTo>
                    <a:pt x="5974" y="56214"/>
                  </a:lnTo>
                  <a:lnTo>
                    <a:pt x="5371" y="56040"/>
                  </a:lnTo>
                  <a:lnTo>
                    <a:pt x="4949" y="55733"/>
                  </a:lnTo>
                  <a:lnTo>
                    <a:pt x="4772" y="55437"/>
                  </a:lnTo>
                  <a:lnTo>
                    <a:pt x="4703" y="55213"/>
                  </a:lnTo>
                  <a:lnTo>
                    <a:pt x="4667" y="54925"/>
                  </a:lnTo>
                  <a:lnTo>
                    <a:pt x="4667" y="54580"/>
                  </a:lnTo>
                  <a:lnTo>
                    <a:pt x="4682" y="54174"/>
                  </a:lnTo>
                  <a:lnTo>
                    <a:pt x="4733" y="53621"/>
                  </a:lnTo>
                  <a:lnTo>
                    <a:pt x="4835" y="52950"/>
                  </a:lnTo>
                  <a:lnTo>
                    <a:pt x="4877" y="52571"/>
                  </a:lnTo>
                  <a:lnTo>
                    <a:pt x="4889" y="52078"/>
                  </a:lnTo>
                  <a:lnTo>
                    <a:pt x="4949" y="51377"/>
                  </a:lnTo>
                  <a:lnTo>
                    <a:pt x="5002" y="51085"/>
                  </a:lnTo>
                  <a:lnTo>
                    <a:pt x="5050" y="50729"/>
                  </a:lnTo>
                  <a:lnTo>
                    <a:pt x="5494" y="50061"/>
                  </a:lnTo>
                  <a:lnTo>
                    <a:pt x="6183" y="49515"/>
                  </a:lnTo>
                  <a:lnTo>
                    <a:pt x="7287" y="48977"/>
                  </a:lnTo>
                  <a:lnTo>
                    <a:pt x="8069" y="48761"/>
                  </a:lnTo>
                  <a:lnTo>
                    <a:pt x="8890" y="48852"/>
                  </a:lnTo>
                  <a:lnTo>
                    <a:pt x="10908" y="49254"/>
                  </a:lnTo>
                  <a:lnTo>
                    <a:pt x="12197" y="49421"/>
                  </a:lnTo>
                  <a:lnTo>
                    <a:pt x="13261" y="49451"/>
                  </a:lnTo>
                  <a:lnTo>
                    <a:pt x="14556" y="49330"/>
                  </a:lnTo>
                  <a:lnTo>
                    <a:pt x="15165" y="49061"/>
                  </a:lnTo>
                  <a:lnTo>
                    <a:pt x="15440" y="48958"/>
                  </a:lnTo>
                  <a:lnTo>
                    <a:pt x="15875" y="48788"/>
                  </a:lnTo>
                  <a:lnTo>
                    <a:pt x="16792" y="48947"/>
                  </a:lnTo>
                  <a:lnTo>
                    <a:pt x="17673" y="49133"/>
                  </a:lnTo>
                  <a:lnTo>
                    <a:pt x="18327" y="49133"/>
                  </a:lnTo>
                  <a:lnTo>
                    <a:pt x="18740" y="48947"/>
                  </a:lnTo>
                  <a:lnTo>
                    <a:pt x="19010" y="48568"/>
                  </a:lnTo>
                  <a:lnTo>
                    <a:pt x="19178" y="48113"/>
                  </a:lnTo>
                  <a:lnTo>
                    <a:pt x="19205" y="47802"/>
                  </a:lnTo>
                  <a:lnTo>
                    <a:pt x="19286" y="47453"/>
                  </a:lnTo>
                  <a:lnTo>
                    <a:pt x="19400" y="47082"/>
                  </a:lnTo>
                  <a:lnTo>
                    <a:pt x="19472" y="46945"/>
                  </a:lnTo>
                  <a:lnTo>
                    <a:pt x="19607" y="46759"/>
                  </a:lnTo>
                  <a:lnTo>
                    <a:pt x="19942" y="46513"/>
                  </a:lnTo>
                  <a:lnTo>
                    <a:pt x="20392" y="46255"/>
                  </a:lnTo>
                  <a:lnTo>
                    <a:pt x="21390" y="45835"/>
                  </a:lnTo>
                  <a:lnTo>
                    <a:pt x="21699" y="45372"/>
                  </a:lnTo>
                  <a:lnTo>
                    <a:pt x="22643" y="45164"/>
                  </a:lnTo>
                  <a:lnTo>
                    <a:pt x="23315" y="44936"/>
                  </a:lnTo>
                  <a:lnTo>
                    <a:pt x="23753" y="44508"/>
                  </a:lnTo>
                  <a:lnTo>
                    <a:pt x="23998" y="43795"/>
                  </a:lnTo>
                  <a:lnTo>
                    <a:pt x="24007" y="43272"/>
                  </a:lnTo>
                  <a:lnTo>
                    <a:pt x="23564" y="42487"/>
                  </a:lnTo>
                  <a:lnTo>
                    <a:pt x="21903" y="40429"/>
                  </a:lnTo>
                  <a:lnTo>
                    <a:pt x="21669" y="40122"/>
                  </a:lnTo>
                  <a:lnTo>
                    <a:pt x="20677" y="38329"/>
                  </a:lnTo>
                  <a:lnTo>
                    <a:pt x="20296" y="37673"/>
                  </a:lnTo>
                  <a:lnTo>
                    <a:pt x="19847" y="37343"/>
                  </a:lnTo>
                  <a:lnTo>
                    <a:pt x="19418" y="37078"/>
                  </a:lnTo>
                  <a:lnTo>
                    <a:pt x="18944" y="36964"/>
                  </a:lnTo>
                  <a:lnTo>
                    <a:pt x="17751" y="36987"/>
                  </a:lnTo>
                  <a:lnTo>
                    <a:pt x="17344" y="36995"/>
                  </a:lnTo>
                  <a:lnTo>
                    <a:pt x="15683" y="37029"/>
                  </a:lnTo>
                  <a:lnTo>
                    <a:pt x="15317" y="36873"/>
                  </a:lnTo>
                  <a:lnTo>
                    <a:pt x="14802" y="36627"/>
                  </a:lnTo>
                  <a:lnTo>
                    <a:pt x="14439" y="36233"/>
                  </a:lnTo>
                  <a:lnTo>
                    <a:pt x="10524" y="29679"/>
                  </a:lnTo>
                  <a:lnTo>
                    <a:pt x="10165" y="29110"/>
                  </a:lnTo>
                  <a:lnTo>
                    <a:pt x="9766" y="28322"/>
                  </a:lnTo>
                  <a:lnTo>
                    <a:pt x="9688" y="27670"/>
                  </a:lnTo>
                  <a:lnTo>
                    <a:pt x="9727" y="23202"/>
                  </a:lnTo>
                  <a:lnTo>
                    <a:pt x="9742" y="21514"/>
                  </a:lnTo>
                  <a:lnTo>
                    <a:pt x="9451" y="20661"/>
                  </a:lnTo>
                  <a:lnTo>
                    <a:pt x="9238" y="20377"/>
                  </a:lnTo>
                  <a:lnTo>
                    <a:pt x="8851" y="20221"/>
                  </a:lnTo>
                  <a:lnTo>
                    <a:pt x="7956" y="19970"/>
                  </a:lnTo>
                  <a:lnTo>
                    <a:pt x="7473" y="19834"/>
                  </a:lnTo>
                  <a:lnTo>
                    <a:pt x="6657" y="19455"/>
                  </a:lnTo>
                  <a:lnTo>
                    <a:pt x="6405" y="18997"/>
                  </a:lnTo>
                  <a:lnTo>
                    <a:pt x="6346" y="18519"/>
                  </a:lnTo>
                  <a:lnTo>
                    <a:pt x="6271" y="17674"/>
                  </a:lnTo>
                  <a:lnTo>
                    <a:pt x="5686" y="11715"/>
                  </a:lnTo>
                  <a:lnTo>
                    <a:pt x="5518" y="10537"/>
                  </a:lnTo>
                  <a:lnTo>
                    <a:pt x="6695" y="10475"/>
                  </a:lnTo>
                  <a:lnTo>
                    <a:pt x="7051" y="10524"/>
                  </a:lnTo>
                  <a:lnTo>
                    <a:pt x="6838" y="9108"/>
                  </a:lnTo>
                  <a:lnTo>
                    <a:pt x="6192" y="4243"/>
                  </a:lnTo>
                  <a:lnTo>
                    <a:pt x="6456" y="4286"/>
                  </a:lnTo>
                  <a:lnTo>
                    <a:pt x="6994" y="4374"/>
                  </a:lnTo>
                  <a:lnTo>
                    <a:pt x="8036" y="4544"/>
                  </a:lnTo>
                  <a:lnTo>
                    <a:pt x="11558" y="5109"/>
                  </a:lnTo>
                  <a:lnTo>
                    <a:pt x="13134" y="5366"/>
                  </a:lnTo>
                  <a:lnTo>
                    <a:pt x="19472" y="6331"/>
                  </a:lnTo>
                  <a:lnTo>
                    <a:pt x="22451" y="6785"/>
                  </a:lnTo>
                  <a:lnTo>
                    <a:pt x="25446" y="7239"/>
                  </a:lnTo>
                  <a:lnTo>
                    <a:pt x="33482" y="8454"/>
                  </a:lnTo>
                  <a:lnTo>
                    <a:pt x="37497" y="9061"/>
                  </a:lnTo>
                  <a:lnTo>
                    <a:pt x="43333" y="9942"/>
                  </a:lnTo>
                  <a:lnTo>
                    <a:pt x="48169" y="10684"/>
                  </a:lnTo>
                  <a:lnTo>
                    <a:pt x="53926" y="11567"/>
                  </a:lnTo>
                  <a:lnTo>
                    <a:pt x="55620" y="11791"/>
                  </a:lnTo>
                  <a:lnTo>
                    <a:pt x="56375" y="11893"/>
                  </a:lnTo>
                  <a:lnTo>
                    <a:pt x="60362" y="12424"/>
                  </a:lnTo>
                  <a:lnTo>
                    <a:pt x="63622" y="12858"/>
                  </a:lnTo>
                  <a:lnTo>
                    <a:pt x="66946" y="13274"/>
                  </a:lnTo>
                  <a:lnTo>
                    <a:pt x="67138" y="11828"/>
                  </a:lnTo>
                  <a:lnTo>
                    <a:pt x="67836" y="6564"/>
                  </a:lnTo>
                  <a:lnTo>
                    <a:pt x="68221" y="3667"/>
                  </a:lnTo>
                  <a:lnTo>
                    <a:pt x="68567" y="1050"/>
                  </a:lnTo>
                  <a:lnTo>
                    <a:pt x="68502" y="757"/>
                  </a:lnTo>
                  <a:lnTo>
                    <a:pt x="68180" y="0"/>
                  </a:lnTo>
                  <a:lnTo>
                    <a:pt x="69834" y="197"/>
                  </a:lnTo>
                  <a:lnTo>
                    <a:pt x="73450" y="627"/>
                  </a:lnTo>
                  <a:lnTo>
                    <a:pt x="74246" y="721"/>
                  </a:lnTo>
                  <a:lnTo>
                    <a:pt x="77086" y="1058"/>
                  </a:lnTo>
                  <a:lnTo>
                    <a:pt x="79693" y="1368"/>
                  </a:lnTo>
                  <a:lnTo>
                    <a:pt x="82366" y="1688"/>
                  </a:lnTo>
                  <a:lnTo>
                    <a:pt x="85049" y="2010"/>
                  </a:lnTo>
                  <a:lnTo>
                    <a:pt x="85921" y="2112"/>
                  </a:lnTo>
                  <a:lnTo>
                    <a:pt x="87619" y="2316"/>
                  </a:lnTo>
                  <a:lnTo>
                    <a:pt x="89535" y="2547"/>
                  </a:lnTo>
                  <a:lnTo>
                    <a:pt x="90199" y="2627"/>
                  </a:lnTo>
                  <a:lnTo>
                    <a:pt x="92750" y="2923"/>
                  </a:lnTo>
                  <a:lnTo>
                    <a:pt x="93956" y="3063"/>
                  </a:lnTo>
                  <a:lnTo>
                    <a:pt x="95330" y="3222"/>
                  </a:lnTo>
                  <a:lnTo>
                    <a:pt x="97905" y="3520"/>
                  </a:lnTo>
                  <a:lnTo>
                    <a:pt x="100485" y="3824"/>
                  </a:lnTo>
                  <a:lnTo>
                    <a:pt x="100831" y="3863"/>
                  </a:lnTo>
                  <a:lnTo>
                    <a:pt x="103193" y="4144"/>
                  </a:lnTo>
                  <a:lnTo>
                    <a:pt x="108342" y="4750"/>
                  </a:lnTo>
                  <a:lnTo>
                    <a:pt x="112317" y="5214"/>
                  </a:lnTo>
                  <a:lnTo>
                    <a:pt x="114310" y="5463"/>
                  </a:lnTo>
                  <a:lnTo>
                    <a:pt x="115813" y="5634"/>
                  </a:lnTo>
                  <a:lnTo>
                    <a:pt x="117725" y="5872"/>
                  </a:lnTo>
                  <a:lnTo>
                    <a:pt x="118078" y="5918"/>
                  </a:lnTo>
                  <a:lnTo>
                    <a:pt x="120565" y="6236"/>
                  </a:lnTo>
                  <a:lnTo>
                    <a:pt x="122982" y="6545"/>
                  </a:lnTo>
                  <a:lnTo>
                    <a:pt x="123338" y="6703"/>
                  </a:lnTo>
                  <a:lnTo>
                    <a:pt x="124244" y="7102"/>
                  </a:lnTo>
                  <a:lnTo>
                    <a:pt x="129244" y="10324"/>
                  </a:lnTo>
                  <a:lnTo>
                    <a:pt x="129726" y="10587"/>
                  </a:lnTo>
                  <a:lnTo>
                    <a:pt x="130830" y="10955"/>
                  </a:lnTo>
                  <a:lnTo>
                    <a:pt x="131681" y="11042"/>
                  </a:lnTo>
                  <a:lnTo>
                    <a:pt x="134888" y="11168"/>
                  </a:lnTo>
                  <a:lnTo>
                    <a:pt x="137097" y="11257"/>
                  </a:lnTo>
                  <a:lnTo>
                    <a:pt x="138407" y="11314"/>
                  </a:lnTo>
                  <a:lnTo>
                    <a:pt x="140400" y="11396"/>
                  </a:lnTo>
                  <a:lnTo>
                    <a:pt x="143562" y="11510"/>
                  </a:lnTo>
                  <a:lnTo>
                    <a:pt x="145221" y="11575"/>
                  </a:lnTo>
                  <a:lnTo>
                    <a:pt x="147733" y="11272"/>
                  </a:lnTo>
                  <a:lnTo>
                    <a:pt x="150407" y="10768"/>
                  </a:lnTo>
                  <a:lnTo>
                    <a:pt x="152110" y="10989"/>
                  </a:lnTo>
                  <a:lnTo>
                    <a:pt x="152814" y="11076"/>
                  </a:lnTo>
                  <a:lnTo>
                    <a:pt x="160218" y="12023"/>
                  </a:lnTo>
                  <a:lnTo>
                    <a:pt x="163346" y="12425"/>
                  </a:lnTo>
                  <a:lnTo>
                    <a:pt x="163876" y="12491"/>
                  </a:lnTo>
                  <a:lnTo>
                    <a:pt x="165325" y="12677"/>
                  </a:lnTo>
                  <a:lnTo>
                    <a:pt x="168428" y="13074"/>
                  </a:lnTo>
                  <a:lnTo>
                    <a:pt x="168102" y="13674"/>
                  </a:lnTo>
                  <a:lnTo>
                    <a:pt x="167541" y="15238"/>
                  </a:lnTo>
                  <a:lnTo>
                    <a:pt x="167055" y="16586"/>
                  </a:lnTo>
                  <a:lnTo>
                    <a:pt x="165731" y="20253"/>
                  </a:lnTo>
                  <a:lnTo>
                    <a:pt x="164610" y="23388"/>
                  </a:lnTo>
                  <a:lnTo>
                    <a:pt x="163675" y="26007"/>
                  </a:lnTo>
                  <a:lnTo>
                    <a:pt x="162781" y="28517"/>
                  </a:lnTo>
                  <a:lnTo>
                    <a:pt x="159072" y="38848"/>
                  </a:lnTo>
                  <a:lnTo>
                    <a:pt x="156712" y="38531"/>
                  </a:lnTo>
                  <a:lnTo>
                    <a:pt x="156618" y="38772"/>
                  </a:lnTo>
                  <a:lnTo>
                    <a:pt x="156687" y="39015"/>
                  </a:lnTo>
                  <a:lnTo>
                    <a:pt x="156710" y="39624"/>
                  </a:lnTo>
                  <a:lnTo>
                    <a:pt x="156925" y="40088"/>
                  </a:lnTo>
                  <a:lnTo>
                    <a:pt x="157632" y="40643"/>
                  </a:lnTo>
                  <a:lnTo>
                    <a:pt x="158413" y="41491"/>
                  </a:lnTo>
                  <a:lnTo>
                    <a:pt x="159065" y="42379"/>
                  </a:lnTo>
                  <a:lnTo>
                    <a:pt x="159771" y="43342"/>
                  </a:lnTo>
                  <a:lnTo>
                    <a:pt x="160739" y="44288"/>
                  </a:lnTo>
                  <a:lnTo>
                    <a:pt x="161342" y="44576"/>
                  </a:lnTo>
                  <a:lnTo>
                    <a:pt x="163314" y="45967"/>
                  </a:lnTo>
                  <a:lnTo>
                    <a:pt x="164381" y="46828"/>
                  </a:lnTo>
                  <a:lnTo>
                    <a:pt x="165425" y="48185"/>
                  </a:lnTo>
                  <a:lnTo>
                    <a:pt x="165757" y="49314"/>
                  </a:lnTo>
                  <a:lnTo>
                    <a:pt x="165745" y="50224"/>
                  </a:lnTo>
                  <a:lnTo>
                    <a:pt x="165479" y="50808"/>
                  </a:lnTo>
                  <a:lnTo>
                    <a:pt x="164955" y="51326"/>
                  </a:lnTo>
                  <a:lnTo>
                    <a:pt x="164432" y="51620"/>
                  </a:lnTo>
                  <a:lnTo>
                    <a:pt x="163762" y="51875"/>
                  </a:lnTo>
                  <a:lnTo>
                    <a:pt x="162982" y="51972"/>
                  </a:lnTo>
                  <a:lnTo>
                    <a:pt x="161861" y="51894"/>
                  </a:lnTo>
                  <a:lnTo>
                    <a:pt x="161213" y="51691"/>
                  </a:lnTo>
                  <a:lnTo>
                    <a:pt x="160631" y="51684"/>
                  </a:lnTo>
                  <a:lnTo>
                    <a:pt x="160392" y="51855"/>
                  </a:lnTo>
                  <a:lnTo>
                    <a:pt x="160169" y="52306"/>
                  </a:lnTo>
                  <a:lnTo>
                    <a:pt x="160230" y="52654"/>
                  </a:lnTo>
                  <a:lnTo>
                    <a:pt x="160398" y="53045"/>
                  </a:lnTo>
                  <a:lnTo>
                    <a:pt x="160826" y="53333"/>
                  </a:lnTo>
                  <a:lnTo>
                    <a:pt x="161081" y="53750"/>
                  </a:lnTo>
                  <a:lnTo>
                    <a:pt x="161398" y="54250"/>
                  </a:lnTo>
                  <a:lnTo>
                    <a:pt x="161479" y="54793"/>
                  </a:lnTo>
                  <a:lnTo>
                    <a:pt x="161348" y="56703"/>
                  </a:lnTo>
                  <a:lnTo>
                    <a:pt x="161363" y="57287"/>
                  </a:lnTo>
                  <a:lnTo>
                    <a:pt x="161639" y="57723"/>
                  </a:lnTo>
                  <a:lnTo>
                    <a:pt x="162778" y="59842"/>
                  </a:lnTo>
                  <a:lnTo>
                    <a:pt x="163093" y="60418"/>
                  </a:lnTo>
                  <a:lnTo>
                    <a:pt x="163410" y="60756"/>
                  </a:lnTo>
                  <a:lnTo>
                    <a:pt x="163477" y="60932"/>
                  </a:lnTo>
                  <a:lnTo>
                    <a:pt x="163641" y="61105"/>
                  </a:lnTo>
                  <a:lnTo>
                    <a:pt x="163737" y="61415"/>
                  </a:lnTo>
                  <a:lnTo>
                    <a:pt x="163867" y="61690"/>
                  </a:lnTo>
                  <a:lnTo>
                    <a:pt x="163853" y="62374"/>
                  </a:lnTo>
                  <a:lnTo>
                    <a:pt x="163503" y="62845"/>
                  </a:lnTo>
                  <a:lnTo>
                    <a:pt x="162037" y="64452"/>
                  </a:lnTo>
                  <a:lnTo>
                    <a:pt x="161722" y="64922"/>
                  </a:lnTo>
                  <a:lnTo>
                    <a:pt x="161484" y="65421"/>
                  </a:lnTo>
                  <a:lnTo>
                    <a:pt x="161500" y="65927"/>
                  </a:lnTo>
                  <a:lnTo>
                    <a:pt x="161890" y="66745"/>
                  </a:lnTo>
                  <a:lnTo>
                    <a:pt x="161978" y="66932"/>
                  </a:lnTo>
                  <a:lnTo>
                    <a:pt x="162235" y="67341"/>
                  </a:lnTo>
                  <a:lnTo>
                    <a:pt x="162574" y="68015"/>
                  </a:lnTo>
                  <a:lnTo>
                    <a:pt x="163137" y="68645"/>
                  </a:lnTo>
                  <a:lnTo>
                    <a:pt x="163336" y="68992"/>
                  </a:lnTo>
                  <a:lnTo>
                    <a:pt x="163530" y="69403"/>
                  </a:lnTo>
                  <a:lnTo>
                    <a:pt x="163623" y="69919"/>
                  </a:lnTo>
                  <a:lnTo>
                    <a:pt x="163716" y="70294"/>
                  </a:lnTo>
                  <a:lnTo>
                    <a:pt x="164270" y="71435"/>
                  </a:lnTo>
                  <a:lnTo>
                    <a:pt x="164634" y="71989"/>
                  </a:lnTo>
                  <a:lnTo>
                    <a:pt x="165020" y="72955"/>
                  </a:lnTo>
                  <a:lnTo>
                    <a:pt x="165110" y="73471"/>
                  </a:lnTo>
                  <a:lnTo>
                    <a:pt x="165162" y="74292"/>
                  </a:lnTo>
                  <a:lnTo>
                    <a:pt x="165052" y="74631"/>
                  </a:lnTo>
                  <a:lnTo>
                    <a:pt x="164423" y="75367"/>
                  </a:lnTo>
                  <a:lnTo>
                    <a:pt x="163872" y="75765"/>
                  </a:lnTo>
                  <a:lnTo>
                    <a:pt x="163542" y="76081"/>
                  </a:lnTo>
                  <a:lnTo>
                    <a:pt x="163375" y="76200"/>
                  </a:lnTo>
                  <a:lnTo>
                    <a:pt x="163151" y="76420"/>
                  </a:lnTo>
                  <a:lnTo>
                    <a:pt x="162970" y="76531"/>
                  </a:lnTo>
                  <a:lnTo>
                    <a:pt x="162208" y="76484"/>
                  </a:lnTo>
                  <a:lnTo>
                    <a:pt x="162047" y="76547"/>
                  </a:lnTo>
                  <a:lnTo>
                    <a:pt x="161597" y="77050"/>
                  </a:lnTo>
                  <a:lnTo>
                    <a:pt x="161243" y="77392"/>
                  </a:lnTo>
                  <a:lnTo>
                    <a:pt x="161111" y="77516"/>
                  </a:lnTo>
                  <a:lnTo>
                    <a:pt x="160425" y="77740"/>
                  </a:lnTo>
                  <a:lnTo>
                    <a:pt x="160083" y="77869"/>
                  </a:lnTo>
                  <a:lnTo>
                    <a:pt x="159598" y="78307"/>
                  </a:lnTo>
                  <a:lnTo>
                    <a:pt x="158969" y="79042"/>
                  </a:lnTo>
                  <a:lnTo>
                    <a:pt x="158018" y="80591"/>
                  </a:lnTo>
                  <a:lnTo>
                    <a:pt x="157753" y="81155"/>
                  </a:lnTo>
                  <a:lnTo>
                    <a:pt x="157589" y="81505"/>
                  </a:lnTo>
                  <a:lnTo>
                    <a:pt x="157436" y="82324"/>
                  </a:lnTo>
                  <a:lnTo>
                    <a:pt x="157625" y="82915"/>
                  </a:lnTo>
                  <a:lnTo>
                    <a:pt x="158265" y="83592"/>
                  </a:lnTo>
                  <a:lnTo>
                    <a:pt x="158440" y="83833"/>
                  </a:lnTo>
                  <a:lnTo>
                    <a:pt x="158665" y="84189"/>
                  </a:lnTo>
                  <a:lnTo>
                    <a:pt x="158659" y="84409"/>
                  </a:lnTo>
                  <a:lnTo>
                    <a:pt x="158270" y="84795"/>
                  </a:lnTo>
                  <a:lnTo>
                    <a:pt x="158119" y="85182"/>
                  </a:lnTo>
                  <a:lnTo>
                    <a:pt x="158110" y="85310"/>
                  </a:lnTo>
                  <a:lnTo>
                    <a:pt x="158230" y="85572"/>
                  </a:lnTo>
                  <a:lnTo>
                    <a:pt x="158407" y="86104"/>
                  </a:lnTo>
                  <a:lnTo>
                    <a:pt x="158566" y="86688"/>
                  </a:lnTo>
                  <a:lnTo>
                    <a:pt x="158815" y="87749"/>
                  </a:lnTo>
                  <a:lnTo>
                    <a:pt x="159105" y="90081"/>
                  </a:lnTo>
                  <a:lnTo>
                    <a:pt x="159360" y="90839"/>
                  </a:lnTo>
                  <a:lnTo>
                    <a:pt x="160245" y="93990"/>
                  </a:lnTo>
                  <a:lnTo>
                    <a:pt x="160375" y="94451"/>
                  </a:lnTo>
                  <a:lnTo>
                    <a:pt x="160520" y="95544"/>
                  </a:lnTo>
                  <a:lnTo>
                    <a:pt x="161069" y="96818"/>
                  </a:lnTo>
                  <a:lnTo>
                    <a:pt x="161661" y="97927"/>
                  </a:lnTo>
                  <a:lnTo>
                    <a:pt x="162304" y="99582"/>
                  </a:lnTo>
                  <a:lnTo>
                    <a:pt x="162552" y="100048"/>
                  </a:lnTo>
                  <a:lnTo>
                    <a:pt x="163152" y="101171"/>
                  </a:lnTo>
                  <a:lnTo>
                    <a:pt x="163907" y="102555"/>
                  </a:lnTo>
                  <a:lnTo>
                    <a:pt x="164592" y="103901"/>
                  </a:lnTo>
                  <a:lnTo>
                    <a:pt x="165308" y="105422"/>
                  </a:lnTo>
                  <a:lnTo>
                    <a:pt x="165997" y="106631"/>
                  </a:lnTo>
                  <a:lnTo>
                    <a:pt x="167229" y="107890"/>
                  </a:lnTo>
                  <a:lnTo>
                    <a:pt x="168224" y="109039"/>
                  </a:lnTo>
                  <a:lnTo>
                    <a:pt x="168856" y="109630"/>
                  </a:lnTo>
                  <a:lnTo>
                    <a:pt x="169190" y="110153"/>
                  </a:lnTo>
                  <a:lnTo>
                    <a:pt x="169133" y="111143"/>
                  </a:lnTo>
                  <a:lnTo>
                    <a:pt x="168815" y="111647"/>
                  </a:lnTo>
                  <a:lnTo>
                    <a:pt x="168296" y="112011"/>
                  </a:lnTo>
                  <a:lnTo>
                    <a:pt x="167576" y="112235"/>
                  </a:lnTo>
                  <a:lnTo>
                    <a:pt x="167130" y="112432"/>
                  </a:lnTo>
                  <a:lnTo>
                    <a:pt x="166045" y="112337"/>
                  </a:lnTo>
                  <a:lnTo>
                    <a:pt x="165295" y="112356"/>
                  </a:lnTo>
                  <a:lnTo>
                    <a:pt x="164438" y="112645"/>
                  </a:lnTo>
                  <a:lnTo>
                    <a:pt x="163880" y="113282"/>
                  </a:lnTo>
                  <a:lnTo>
                    <a:pt x="163860" y="114203"/>
                  </a:lnTo>
                  <a:lnTo>
                    <a:pt x="164081" y="114961"/>
                  </a:lnTo>
                  <a:lnTo>
                    <a:pt x="164401" y="115588"/>
                  </a:lnTo>
                  <a:lnTo>
                    <a:pt x="164801" y="116376"/>
                  </a:lnTo>
                  <a:lnTo>
                    <a:pt x="165499" y="117111"/>
                  </a:lnTo>
                  <a:lnTo>
                    <a:pt x="166539" y="117851"/>
                  </a:lnTo>
                  <a:lnTo>
                    <a:pt x="167214" y="118036"/>
                  </a:lnTo>
                  <a:lnTo>
                    <a:pt x="168950" y="118108"/>
                  </a:lnTo>
                  <a:lnTo>
                    <a:pt x="170281" y="118651"/>
                  </a:lnTo>
                  <a:lnTo>
                    <a:pt x="170635" y="118795"/>
                  </a:lnTo>
                  <a:lnTo>
                    <a:pt x="171201" y="119318"/>
                  </a:lnTo>
                  <a:lnTo>
                    <a:pt x="171395" y="119834"/>
                  </a:lnTo>
                  <a:lnTo>
                    <a:pt x="171657" y="121893"/>
                  </a:lnTo>
                  <a:lnTo>
                    <a:pt x="172313" y="123034"/>
                  </a:lnTo>
                  <a:lnTo>
                    <a:pt x="172575" y="123409"/>
                  </a:lnTo>
                  <a:lnTo>
                    <a:pt x="172775" y="123694"/>
                  </a:lnTo>
                  <a:lnTo>
                    <a:pt x="174147" y="124748"/>
                  </a:lnTo>
                  <a:lnTo>
                    <a:pt x="175383" y="125969"/>
                  </a:lnTo>
                  <a:lnTo>
                    <a:pt x="176209" y="127046"/>
                  </a:lnTo>
                  <a:lnTo>
                    <a:pt x="176398" y="127770"/>
                  </a:lnTo>
                  <a:lnTo>
                    <a:pt x="176413" y="128589"/>
                  </a:lnTo>
                  <a:lnTo>
                    <a:pt x="175157" y="130099"/>
                  </a:lnTo>
                  <a:lnTo>
                    <a:pt x="174432" y="130565"/>
                  </a:lnTo>
                  <a:lnTo>
                    <a:pt x="174019" y="130724"/>
                  </a:lnTo>
                  <a:lnTo>
                    <a:pt x="173290" y="131494"/>
                  </a:lnTo>
                  <a:lnTo>
                    <a:pt x="173140" y="132040"/>
                  </a:lnTo>
                  <a:lnTo>
                    <a:pt x="173113" y="132723"/>
                  </a:lnTo>
                  <a:lnTo>
                    <a:pt x="173076" y="133578"/>
                  </a:lnTo>
                  <a:lnTo>
                    <a:pt x="172937" y="135282"/>
                  </a:lnTo>
                  <a:lnTo>
                    <a:pt x="172840" y="136507"/>
                  </a:lnTo>
                  <a:lnTo>
                    <a:pt x="172481" y="138960"/>
                  </a:lnTo>
                  <a:lnTo>
                    <a:pt x="172409" y="139950"/>
                  </a:lnTo>
                  <a:lnTo>
                    <a:pt x="172368" y="140510"/>
                  </a:lnTo>
                  <a:lnTo>
                    <a:pt x="172340" y="140872"/>
                  </a:lnTo>
                  <a:lnTo>
                    <a:pt x="172157" y="141414"/>
                  </a:lnTo>
                  <a:lnTo>
                    <a:pt x="172199" y="142544"/>
                  </a:lnTo>
                  <a:lnTo>
                    <a:pt x="172319" y="143401"/>
                  </a:lnTo>
                  <a:lnTo>
                    <a:pt x="172490" y="144975"/>
                  </a:lnTo>
                  <a:lnTo>
                    <a:pt x="173063" y="146833"/>
                  </a:lnTo>
                  <a:lnTo>
                    <a:pt x="173290" y="147250"/>
                  </a:lnTo>
                  <a:lnTo>
                    <a:pt x="174285" y="148536"/>
                  </a:lnTo>
                  <a:lnTo>
                    <a:pt x="174810" y="149366"/>
                  </a:lnTo>
                  <a:lnTo>
                    <a:pt x="176009" y="150690"/>
                  </a:lnTo>
                  <a:lnTo>
                    <a:pt x="176351" y="151117"/>
                  </a:lnTo>
                  <a:lnTo>
                    <a:pt x="177067" y="152013"/>
                  </a:lnTo>
                  <a:lnTo>
                    <a:pt x="178233" y="153269"/>
                  </a:lnTo>
                  <a:lnTo>
                    <a:pt x="179057" y="154414"/>
                  </a:lnTo>
                  <a:lnTo>
                    <a:pt x="179619" y="155316"/>
                  </a:lnTo>
                  <a:lnTo>
                    <a:pt x="180109" y="156249"/>
                  </a:lnTo>
                  <a:lnTo>
                    <a:pt x="180232" y="156731"/>
                  </a:lnTo>
                  <a:lnTo>
                    <a:pt x="180293" y="158748"/>
                  </a:lnTo>
                  <a:lnTo>
                    <a:pt x="179876" y="158676"/>
                  </a:lnTo>
                  <a:lnTo>
                    <a:pt x="179540" y="158972"/>
                  </a:lnTo>
                  <a:lnTo>
                    <a:pt x="177223" y="158608"/>
                  </a:lnTo>
                  <a:lnTo>
                    <a:pt x="177012" y="158760"/>
                  </a:lnTo>
                  <a:lnTo>
                    <a:pt x="175279" y="158496"/>
                  </a:lnTo>
                  <a:lnTo>
                    <a:pt x="169856" y="157668"/>
                  </a:lnTo>
                  <a:lnTo>
                    <a:pt x="169925" y="157121"/>
                  </a:lnTo>
                  <a:lnTo>
                    <a:pt x="167092" y="156736"/>
                  </a:lnTo>
                  <a:lnTo>
                    <a:pt x="164615" y="156400"/>
                  </a:lnTo>
                  <a:lnTo>
                    <a:pt x="164267" y="156353"/>
                  </a:lnTo>
                  <a:lnTo>
                    <a:pt x="163056" y="156188"/>
                  </a:lnTo>
                  <a:lnTo>
                    <a:pt x="162348" y="156101"/>
                  </a:lnTo>
                  <a:lnTo>
                    <a:pt x="161804" y="156018"/>
                  </a:lnTo>
                  <a:lnTo>
                    <a:pt x="160890" y="155894"/>
                  </a:lnTo>
                  <a:lnTo>
                    <a:pt x="158878" y="155621"/>
                  </a:lnTo>
                  <a:lnTo>
                    <a:pt x="157303" y="155407"/>
                  </a:lnTo>
                  <a:lnTo>
                    <a:pt x="156733" y="159470"/>
                  </a:lnTo>
                  <a:lnTo>
                    <a:pt x="156571" y="160732"/>
                  </a:lnTo>
                  <a:lnTo>
                    <a:pt x="156372" y="162274"/>
                  </a:lnTo>
                  <a:lnTo>
                    <a:pt x="156297" y="162841"/>
                  </a:lnTo>
                  <a:lnTo>
                    <a:pt x="155895" y="165854"/>
                  </a:lnTo>
                  <a:lnTo>
                    <a:pt x="155405" y="169526"/>
                  </a:lnTo>
                  <a:lnTo>
                    <a:pt x="154978" y="172731"/>
                  </a:lnTo>
                  <a:lnTo>
                    <a:pt x="154469" y="176547"/>
                  </a:lnTo>
                  <a:lnTo>
                    <a:pt x="154400" y="177179"/>
                  </a:lnTo>
                  <a:lnTo>
                    <a:pt x="154369" y="177832"/>
                  </a:lnTo>
                  <a:lnTo>
                    <a:pt x="154372" y="178182"/>
                  </a:lnTo>
                  <a:lnTo>
                    <a:pt x="154342" y="178530"/>
                  </a:lnTo>
                  <a:lnTo>
                    <a:pt x="154215" y="179606"/>
                  </a:lnTo>
                  <a:lnTo>
                    <a:pt x="154126" y="180353"/>
                  </a:lnTo>
                  <a:lnTo>
                    <a:pt x="154052" y="180859"/>
                  </a:lnTo>
                  <a:lnTo>
                    <a:pt x="151947" y="180536"/>
                  </a:lnTo>
                  <a:lnTo>
                    <a:pt x="150445" y="180305"/>
                  </a:lnTo>
                  <a:lnTo>
                    <a:pt x="145516" y="179546"/>
                  </a:lnTo>
                  <a:close/>
                </a:path>
              </a:pathLst>
            </a:custGeom>
            <a:solidFill>
              <a:srgbClr val="FFF7D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" name="pg30"/>
            <p:cNvSpPr/>
            <p:nvPr/>
          </p:nvSpPr>
          <p:spPr>
            <a:xfrm>
              <a:off x="2689457" y="3974077"/>
              <a:ext cx="173501" cy="134086"/>
            </a:xfrm>
            <a:custGeom>
              <a:avLst/>
              <a:gdLst/>
              <a:ahLst/>
              <a:cxnLst/>
              <a:rect l="0" t="0" r="0" b="0"/>
              <a:pathLst>
                <a:path w="173501" h="134086">
                  <a:moveTo>
                    <a:pt x="12845" y="51309"/>
                  </a:moveTo>
                  <a:lnTo>
                    <a:pt x="11514" y="50767"/>
                  </a:lnTo>
                  <a:lnTo>
                    <a:pt x="9778" y="50695"/>
                  </a:lnTo>
                  <a:lnTo>
                    <a:pt x="9103" y="50509"/>
                  </a:lnTo>
                  <a:lnTo>
                    <a:pt x="8063" y="49770"/>
                  </a:lnTo>
                  <a:lnTo>
                    <a:pt x="7365" y="49035"/>
                  </a:lnTo>
                  <a:lnTo>
                    <a:pt x="6964" y="48247"/>
                  </a:lnTo>
                  <a:lnTo>
                    <a:pt x="6645" y="47620"/>
                  </a:lnTo>
                  <a:lnTo>
                    <a:pt x="6424" y="46862"/>
                  </a:lnTo>
                  <a:lnTo>
                    <a:pt x="6444" y="45940"/>
                  </a:lnTo>
                  <a:lnTo>
                    <a:pt x="7002" y="45303"/>
                  </a:lnTo>
                  <a:lnTo>
                    <a:pt x="7859" y="45015"/>
                  </a:lnTo>
                  <a:lnTo>
                    <a:pt x="8609" y="44996"/>
                  </a:lnTo>
                  <a:lnTo>
                    <a:pt x="9693" y="45091"/>
                  </a:lnTo>
                  <a:lnTo>
                    <a:pt x="10140" y="44894"/>
                  </a:lnTo>
                  <a:lnTo>
                    <a:pt x="10860" y="44670"/>
                  </a:lnTo>
                  <a:lnTo>
                    <a:pt x="11379" y="44306"/>
                  </a:lnTo>
                  <a:lnTo>
                    <a:pt x="11696" y="43802"/>
                  </a:lnTo>
                  <a:lnTo>
                    <a:pt x="11753" y="42812"/>
                  </a:lnTo>
                  <a:lnTo>
                    <a:pt x="11420" y="42289"/>
                  </a:lnTo>
                  <a:lnTo>
                    <a:pt x="10788" y="41697"/>
                  </a:lnTo>
                  <a:lnTo>
                    <a:pt x="9793" y="40548"/>
                  </a:lnTo>
                  <a:lnTo>
                    <a:pt x="8560" y="39290"/>
                  </a:lnTo>
                  <a:lnTo>
                    <a:pt x="7872" y="38080"/>
                  </a:lnTo>
                  <a:lnTo>
                    <a:pt x="7155" y="36560"/>
                  </a:lnTo>
                  <a:lnTo>
                    <a:pt x="6471" y="35214"/>
                  </a:lnTo>
                  <a:lnTo>
                    <a:pt x="5716" y="33830"/>
                  </a:lnTo>
                  <a:lnTo>
                    <a:pt x="5116" y="32707"/>
                  </a:lnTo>
                  <a:lnTo>
                    <a:pt x="4868" y="32241"/>
                  </a:lnTo>
                  <a:lnTo>
                    <a:pt x="4224" y="30586"/>
                  </a:lnTo>
                  <a:lnTo>
                    <a:pt x="3633" y="29477"/>
                  </a:lnTo>
                  <a:lnTo>
                    <a:pt x="3084" y="28203"/>
                  </a:lnTo>
                  <a:lnTo>
                    <a:pt x="2938" y="27109"/>
                  </a:lnTo>
                  <a:lnTo>
                    <a:pt x="2809" y="26649"/>
                  </a:lnTo>
                  <a:lnTo>
                    <a:pt x="1924" y="23498"/>
                  </a:lnTo>
                  <a:lnTo>
                    <a:pt x="1669" y="22740"/>
                  </a:lnTo>
                  <a:lnTo>
                    <a:pt x="1379" y="20408"/>
                  </a:lnTo>
                  <a:lnTo>
                    <a:pt x="1129" y="19346"/>
                  </a:lnTo>
                  <a:lnTo>
                    <a:pt x="971" y="18762"/>
                  </a:lnTo>
                  <a:lnTo>
                    <a:pt x="794" y="18231"/>
                  </a:lnTo>
                  <a:lnTo>
                    <a:pt x="674" y="17969"/>
                  </a:lnTo>
                  <a:lnTo>
                    <a:pt x="683" y="17841"/>
                  </a:lnTo>
                  <a:lnTo>
                    <a:pt x="834" y="17453"/>
                  </a:lnTo>
                  <a:lnTo>
                    <a:pt x="1223" y="17068"/>
                  </a:lnTo>
                  <a:lnTo>
                    <a:pt x="1229" y="16848"/>
                  </a:lnTo>
                  <a:lnTo>
                    <a:pt x="1004" y="16491"/>
                  </a:lnTo>
                  <a:lnTo>
                    <a:pt x="828" y="16251"/>
                  </a:lnTo>
                  <a:lnTo>
                    <a:pt x="189" y="15574"/>
                  </a:lnTo>
                  <a:lnTo>
                    <a:pt x="0" y="14983"/>
                  </a:lnTo>
                  <a:lnTo>
                    <a:pt x="153" y="14164"/>
                  </a:lnTo>
                  <a:lnTo>
                    <a:pt x="317" y="13814"/>
                  </a:lnTo>
                  <a:lnTo>
                    <a:pt x="581" y="13250"/>
                  </a:lnTo>
                  <a:lnTo>
                    <a:pt x="1532" y="11701"/>
                  </a:lnTo>
                  <a:lnTo>
                    <a:pt x="2162" y="10966"/>
                  </a:lnTo>
                  <a:lnTo>
                    <a:pt x="2647" y="10528"/>
                  </a:lnTo>
                  <a:lnTo>
                    <a:pt x="2989" y="10399"/>
                  </a:lnTo>
                  <a:lnTo>
                    <a:pt x="3675" y="10175"/>
                  </a:lnTo>
                  <a:lnTo>
                    <a:pt x="3807" y="10051"/>
                  </a:lnTo>
                  <a:lnTo>
                    <a:pt x="4161" y="9709"/>
                  </a:lnTo>
                  <a:lnTo>
                    <a:pt x="4611" y="9206"/>
                  </a:lnTo>
                  <a:lnTo>
                    <a:pt x="4771" y="9143"/>
                  </a:lnTo>
                  <a:lnTo>
                    <a:pt x="5533" y="9189"/>
                  </a:lnTo>
                  <a:lnTo>
                    <a:pt x="5715" y="9078"/>
                  </a:lnTo>
                  <a:lnTo>
                    <a:pt x="5939" y="8858"/>
                  </a:lnTo>
                  <a:lnTo>
                    <a:pt x="6106" y="8740"/>
                  </a:lnTo>
                  <a:lnTo>
                    <a:pt x="6435" y="8423"/>
                  </a:lnTo>
                  <a:lnTo>
                    <a:pt x="6987" y="8025"/>
                  </a:lnTo>
                  <a:lnTo>
                    <a:pt x="7616" y="7290"/>
                  </a:lnTo>
                  <a:lnTo>
                    <a:pt x="7725" y="6951"/>
                  </a:lnTo>
                  <a:lnTo>
                    <a:pt x="7673" y="6130"/>
                  </a:lnTo>
                  <a:lnTo>
                    <a:pt x="7584" y="5614"/>
                  </a:lnTo>
                  <a:lnTo>
                    <a:pt x="7197" y="4648"/>
                  </a:lnTo>
                  <a:lnTo>
                    <a:pt x="6834" y="4094"/>
                  </a:lnTo>
                  <a:lnTo>
                    <a:pt x="6280" y="2953"/>
                  </a:lnTo>
                  <a:lnTo>
                    <a:pt x="6186" y="2577"/>
                  </a:lnTo>
                  <a:lnTo>
                    <a:pt x="6093" y="2062"/>
                  </a:lnTo>
                  <a:lnTo>
                    <a:pt x="5900" y="1651"/>
                  </a:lnTo>
                  <a:lnTo>
                    <a:pt x="5701" y="1304"/>
                  </a:lnTo>
                  <a:lnTo>
                    <a:pt x="5137" y="674"/>
                  </a:lnTo>
                  <a:lnTo>
                    <a:pt x="4798" y="0"/>
                  </a:lnTo>
                  <a:lnTo>
                    <a:pt x="12930" y="1002"/>
                  </a:lnTo>
                  <a:lnTo>
                    <a:pt x="12895" y="1264"/>
                  </a:lnTo>
                  <a:lnTo>
                    <a:pt x="13207" y="1303"/>
                  </a:lnTo>
                  <a:lnTo>
                    <a:pt x="15273" y="1566"/>
                  </a:lnTo>
                  <a:lnTo>
                    <a:pt x="18938" y="2034"/>
                  </a:lnTo>
                  <a:lnTo>
                    <a:pt x="20096" y="2183"/>
                  </a:lnTo>
                  <a:lnTo>
                    <a:pt x="24695" y="2776"/>
                  </a:lnTo>
                  <a:lnTo>
                    <a:pt x="25867" y="2927"/>
                  </a:lnTo>
                  <a:lnTo>
                    <a:pt x="26298" y="2943"/>
                  </a:lnTo>
                  <a:lnTo>
                    <a:pt x="26622" y="2953"/>
                  </a:lnTo>
                  <a:lnTo>
                    <a:pt x="29981" y="3396"/>
                  </a:lnTo>
                  <a:lnTo>
                    <a:pt x="32395" y="3713"/>
                  </a:lnTo>
                  <a:lnTo>
                    <a:pt x="35713" y="4152"/>
                  </a:lnTo>
                  <a:lnTo>
                    <a:pt x="40022" y="4720"/>
                  </a:lnTo>
                  <a:lnTo>
                    <a:pt x="43957" y="5240"/>
                  </a:lnTo>
                  <a:lnTo>
                    <a:pt x="47045" y="5646"/>
                  </a:lnTo>
                  <a:lnTo>
                    <a:pt x="48851" y="5307"/>
                  </a:lnTo>
                  <a:lnTo>
                    <a:pt x="58410" y="6513"/>
                  </a:lnTo>
                  <a:lnTo>
                    <a:pt x="59485" y="6649"/>
                  </a:lnTo>
                  <a:lnTo>
                    <a:pt x="60280" y="6749"/>
                  </a:lnTo>
                  <a:lnTo>
                    <a:pt x="61131" y="6861"/>
                  </a:lnTo>
                  <a:lnTo>
                    <a:pt x="65559" y="7443"/>
                  </a:lnTo>
                  <a:lnTo>
                    <a:pt x="67183" y="7656"/>
                  </a:lnTo>
                  <a:lnTo>
                    <a:pt x="68883" y="7903"/>
                  </a:lnTo>
                  <a:lnTo>
                    <a:pt x="70275" y="8104"/>
                  </a:lnTo>
                  <a:lnTo>
                    <a:pt x="71638" y="8302"/>
                  </a:lnTo>
                  <a:lnTo>
                    <a:pt x="73258" y="8538"/>
                  </a:lnTo>
                  <a:lnTo>
                    <a:pt x="74673" y="8742"/>
                  </a:lnTo>
                  <a:lnTo>
                    <a:pt x="78171" y="9247"/>
                  </a:lnTo>
                  <a:lnTo>
                    <a:pt x="79087" y="9379"/>
                  </a:lnTo>
                  <a:lnTo>
                    <a:pt x="81387" y="9710"/>
                  </a:lnTo>
                  <a:lnTo>
                    <a:pt x="84792" y="10213"/>
                  </a:lnTo>
                  <a:lnTo>
                    <a:pt x="88009" y="10688"/>
                  </a:lnTo>
                  <a:lnTo>
                    <a:pt x="88524" y="10764"/>
                  </a:lnTo>
                  <a:lnTo>
                    <a:pt x="93128" y="11446"/>
                  </a:lnTo>
                  <a:lnTo>
                    <a:pt x="94930" y="11713"/>
                  </a:lnTo>
                  <a:lnTo>
                    <a:pt x="99607" y="12381"/>
                  </a:lnTo>
                  <a:lnTo>
                    <a:pt x="101537" y="12657"/>
                  </a:lnTo>
                  <a:lnTo>
                    <a:pt x="104538" y="13088"/>
                  </a:lnTo>
                  <a:lnTo>
                    <a:pt x="109172" y="13749"/>
                  </a:lnTo>
                  <a:lnTo>
                    <a:pt x="111294" y="14039"/>
                  </a:lnTo>
                  <a:lnTo>
                    <a:pt x="118121" y="14973"/>
                  </a:lnTo>
                  <a:lnTo>
                    <a:pt x="118746" y="15059"/>
                  </a:lnTo>
                  <a:lnTo>
                    <a:pt x="124034" y="15780"/>
                  </a:lnTo>
                  <a:lnTo>
                    <a:pt x="131369" y="16785"/>
                  </a:lnTo>
                  <a:lnTo>
                    <a:pt x="134368" y="17197"/>
                  </a:lnTo>
                  <a:lnTo>
                    <a:pt x="136549" y="17496"/>
                  </a:lnTo>
                  <a:lnTo>
                    <a:pt x="139711" y="17930"/>
                  </a:lnTo>
                  <a:lnTo>
                    <a:pt x="142346" y="18290"/>
                  </a:lnTo>
                  <a:lnTo>
                    <a:pt x="147832" y="19042"/>
                  </a:lnTo>
                  <a:lnTo>
                    <a:pt x="147753" y="19638"/>
                  </a:lnTo>
                  <a:lnTo>
                    <a:pt x="152632" y="20262"/>
                  </a:lnTo>
                  <a:lnTo>
                    <a:pt x="156258" y="20704"/>
                  </a:lnTo>
                  <a:lnTo>
                    <a:pt x="156485" y="21001"/>
                  </a:lnTo>
                  <a:lnTo>
                    <a:pt x="156617" y="21209"/>
                  </a:lnTo>
                  <a:lnTo>
                    <a:pt x="156785" y="21315"/>
                  </a:lnTo>
                  <a:lnTo>
                    <a:pt x="157289" y="21702"/>
                  </a:lnTo>
                  <a:lnTo>
                    <a:pt x="157589" y="21914"/>
                  </a:lnTo>
                  <a:lnTo>
                    <a:pt x="158188" y="22506"/>
                  </a:lnTo>
                  <a:lnTo>
                    <a:pt x="158587" y="22957"/>
                  </a:lnTo>
                  <a:lnTo>
                    <a:pt x="158883" y="23442"/>
                  </a:lnTo>
                  <a:lnTo>
                    <a:pt x="158940" y="24026"/>
                  </a:lnTo>
                  <a:lnTo>
                    <a:pt x="158893" y="24709"/>
                  </a:lnTo>
                  <a:lnTo>
                    <a:pt x="158716" y="24944"/>
                  </a:lnTo>
                  <a:lnTo>
                    <a:pt x="158644" y="25183"/>
                  </a:lnTo>
                  <a:lnTo>
                    <a:pt x="157640" y="26047"/>
                  </a:lnTo>
                  <a:lnTo>
                    <a:pt x="157334" y="26322"/>
                  </a:lnTo>
                  <a:lnTo>
                    <a:pt x="157154" y="26483"/>
                  </a:lnTo>
                  <a:lnTo>
                    <a:pt x="156635" y="26915"/>
                  </a:lnTo>
                  <a:lnTo>
                    <a:pt x="156324" y="27113"/>
                  </a:lnTo>
                  <a:lnTo>
                    <a:pt x="155844" y="27310"/>
                  </a:lnTo>
                  <a:lnTo>
                    <a:pt x="154141" y="27272"/>
                  </a:lnTo>
                  <a:lnTo>
                    <a:pt x="153125" y="27116"/>
                  </a:lnTo>
                  <a:lnTo>
                    <a:pt x="152612" y="27139"/>
                  </a:lnTo>
                  <a:lnTo>
                    <a:pt x="151521" y="27355"/>
                  </a:lnTo>
                  <a:lnTo>
                    <a:pt x="150631" y="27609"/>
                  </a:lnTo>
                  <a:lnTo>
                    <a:pt x="150217" y="27806"/>
                  </a:lnTo>
                  <a:lnTo>
                    <a:pt x="149837" y="28140"/>
                  </a:lnTo>
                  <a:lnTo>
                    <a:pt x="149489" y="28542"/>
                  </a:lnTo>
                  <a:lnTo>
                    <a:pt x="149248" y="29449"/>
                  </a:lnTo>
                  <a:lnTo>
                    <a:pt x="149474" y="30019"/>
                  </a:lnTo>
                  <a:lnTo>
                    <a:pt x="149717" y="30880"/>
                  </a:lnTo>
                  <a:lnTo>
                    <a:pt x="150106" y="32134"/>
                  </a:lnTo>
                  <a:lnTo>
                    <a:pt x="150185" y="32724"/>
                  </a:lnTo>
                  <a:lnTo>
                    <a:pt x="150475" y="33448"/>
                  </a:lnTo>
                  <a:lnTo>
                    <a:pt x="150703" y="33862"/>
                  </a:lnTo>
                  <a:lnTo>
                    <a:pt x="150868" y="34070"/>
                  </a:lnTo>
                  <a:lnTo>
                    <a:pt x="151120" y="34721"/>
                  </a:lnTo>
                  <a:lnTo>
                    <a:pt x="151354" y="35382"/>
                  </a:lnTo>
                  <a:lnTo>
                    <a:pt x="151779" y="36175"/>
                  </a:lnTo>
                  <a:lnTo>
                    <a:pt x="152031" y="37035"/>
                  </a:lnTo>
                  <a:lnTo>
                    <a:pt x="151947" y="37786"/>
                  </a:lnTo>
                  <a:lnTo>
                    <a:pt x="151594" y="38461"/>
                  </a:lnTo>
                  <a:lnTo>
                    <a:pt x="151099" y="39037"/>
                  </a:lnTo>
                  <a:lnTo>
                    <a:pt x="149933" y="39826"/>
                  </a:lnTo>
                  <a:lnTo>
                    <a:pt x="149205" y="40391"/>
                  </a:lnTo>
                  <a:lnTo>
                    <a:pt x="148338" y="41195"/>
                  </a:lnTo>
                  <a:lnTo>
                    <a:pt x="147856" y="41794"/>
                  </a:lnTo>
                  <a:lnTo>
                    <a:pt x="147717" y="42040"/>
                  </a:lnTo>
                  <a:lnTo>
                    <a:pt x="147424" y="42575"/>
                  </a:lnTo>
                  <a:lnTo>
                    <a:pt x="147313" y="43087"/>
                  </a:lnTo>
                  <a:lnTo>
                    <a:pt x="146744" y="44202"/>
                  </a:lnTo>
                  <a:lnTo>
                    <a:pt x="146164" y="45627"/>
                  </a:lnTo>
                  <a:lnTo>
                    <a:pt x="146034" y="45967"/>
                  </a:lnTo>
                  <a:lnTo>
                    <a:pt x="145935" y="46403"/>
                  </a:lnTo>
                  <a:lnTo>
                    <a:pt x="145908" y="46775"/>
                  </a:lnTo>
                  <a:lnTo>
                    <a:pt x="145883" y="47076"/>
                  </a:lnTo>
                  <a:lnTo>
                    <a:pt x="145877" y="47392"/>
                  </a:lnTo>
                  <a:lnTo>
                    <a:pt x="145858" y="47832"/>
                  </a:lnTo>
                  <a:lnTo>
                    <a:pt x="145799" y="48495"/>
                  </a:lnTo>
                  <a:lnTo>
                    <a:pt x="145798" y="48899"/>
                  </a:lnTo>
                  <a:lnTo>
                    <a:pt x="145759" y="49371"/>
                  </a:lnTo>
                  <a:lnTo>
                    <a:pt x="145741" y="49706"/>
                  </a:lnTo>
                  <a:lnTo>
                    <a:pt x="145707" y="50068"/>
                  </a:lnTo>
                  <a:lnTo>
                    <a:pt x="145656" y="50529"/>
                  </a:lnTo>
                  <a:lnTo>
                    <a:pt x="145656" y="51088"/>
                  </a:lnTo>
                  <a:lnTo>
                    <a:pt x="145646" y="51373"/>
                  </a:lnTo>
                  <a:lnTo>
                    <a:pt x="145823" y="52062"/>
                  </a:lnTo>
                  <a:lnTo>
                    <a:pt x="146281" y="52468"/>
                  </a:lnTo>
                  <a:lnTo>
                    <a:pt x="147269" y="52868"/>
                  </a:lnTo>
                  <a:lnTo>
                    <a:pt x="147590" y="53017"/>
                  </a:lnTo>
                  <a:lnTo>
                    <a:pt x="147964" y="53107"/>
                  </a:lnTo>
                  <a:lnTo>
                    <a:pt x="148336" y="53212"/>
                  </a:lnTo>
                  <a:lnTo>
                    <a:pt x="148556" y="53286"/>
                  </a:lnTo>
                  <a:lnTo>
                    <a:pt x="148819" y="53399"/>
                  </a:lnTo>
                  <a:lnTo>
                    <a:pt x="149078" y="53504"/>
                  </a:lnTo>
                  <a:lnTo>
                    <a:pt x="149381" y="53607"/>
                  </a:lnTo>
                  <a:lnTo>
                    <a:pt x="149704" y="53729"/>
                  </a:lnTo>
                  <a:lnTo>
                    <a:pt x="150269" y="53953"/>
                  </a:lnTo>
                  <a:lnTo>
                    <a:pt x="150455" y="54066"/>
                  </a:lnTo>
                  <a:lnTo>
                    <a:pt x="150637" y="54181"/>
                  </a:lnTo>
                  <a:lnTo>
                    <a:pt x="150831" y="54289"/>
                  </a:lnTo>
                  <a:lnTo>
                    <a:pt x="151053" y="54333"/>
                  </a:lnTo>
                  <a:lnTo>
                    <a:pt x="151467" y="54466"/>
                  </a:lnTo>
                  <a:lnTo>
                    <a:pt x="151731" y="54573"/>
                  </a:lnTo>
                  <a:lnTo>
                    <a:pt x="152043" y="54685"/>
                  </a:lnTo>
                  <a:lnTo>
                    <a:pt x="152386" y="54842"/>
                  </a:lnTo>
                  <a:lnTo>
                    <a:pt x="152763" y="55046"/>
                  </a:lnTo>
                  <a:lnTo>
                    <a:pt x="153081" y="55177"/>
                  </a:lnTo>
                  <a:lnTo>
                    <a:pt x="153413" y="55313"/>
                  </a:lnTo>
                  <a:lnTo>
                    <a:pt x="153771" y="55513"/>
                  </a:lnTo>
                  <a:lnTo>
                    <a:pt x="153987" y="55707"/>
                  </a:lnTo>
                  <a:lnTo>
                    <a:pt x="154272" y="55973"/>
                  </a:lnTo>
                  <a:lnTo>
                    <a:pt x="154477" y="56289"/>
                  </a:lnTo>
                  <a:lnTo>
                    <a:pt x="154634" y="56610"/>
                  </a:lnTo>
                  <a:lnTo>
                    <a:pt x="154863" y="57340"/>
                  </a:lnTo>
                  <a:lnTo>
                    <a:pt x="155009" y="57748"/>
                  </a:lnTo>
                  <a:lnTo>
                    <a:pt x="155151" y="58237"/>
                  </a:lnTo>
                  <a:lnTo>
                    <a:pt x="155267" y="58729"/>
                  </a:lnTo>
                  <a:lnTo>
                    <a:pt x="155520" y="59651"/>
                  </a:lnTo>
                  <a:lnTo>
                    <a:pt x="155585" y="60078"/>
                  </a:lnTo>
                  <a:lnTo>
                    <a:pt x="155647" y="60445"/>
                  </a:lnTo>
                  <a:lnTo>
                    <a:pt x="155703" y="60750"/>
                  </a:lnTo>
                  <a:lnTo>
                    <a:pt x="155730" y="61103"/>
                  </a:lnTo>
                  <a:lnTo>
                    <a:pt x="155744" y="61452"/>
                  </a:lnTo>
                  <a:lnTo>
                    <a:pt x="155785" y="61771"/>
                  </a:lnTo>
                  <a:lnTo>
                    <a:pt x="155764" y="62033"/>
                  </a:lnTo>
                  <a:lnTo>
                    <a:pt x="155746" y="62253"/>
                  </a:lnTo>
                  <a:lnTo>
                    <a:pt x="155833" y="62628"/>
                  </a:lnTo>
                  <a:lnTo>
                    <a:pt x="155895" y="62854"/>
                  </a:lnTo>
                  <a:lnTo>
                    <a:pt x="156029" y="63095"/>
                  </a:lnTo>
                  <a:lnTo>
                    <a:pt x="156150" y="63332"/>
                  </a:lnTo>
                  <a:lnTo>
                    <a:pt x="156337" y="63642"/>
                  </a:lnTo>
                  <a:lnTo>
                    <a:pt x="156529" y="63871"/>
                  </a:lnTo>
                  <a:lnTo>
                    <a:pt x="156712" y="64096"/>
                  </a:lnTo>
                  <a:lnTo>
                    <a:pt x="156885" y="64377"/>
                  </a:lnTo>
                  <a:lnTo>
                    <a:pt x="157032" y="64669"/>
                  </a:lnTo>
                  <a:lnTo>
                    <a:pt x="157072" y="65041"/>
                  </a:lnTo>
                  <a:lnTo>
                    <a:pt x="157042" y="65578"/>
                  </a:lnTo>
                  <a:lnTo>
                    <a:pt x="157021" y="66051"/>
                  </a:lnTo>
                  <a:lnTo>
                    <a:pt x="156968" y="66447"/>
                  </a:lnTo>
                  <a:lnTo>
                    <a:pt x="156886" y="66949"/>
                  </a:lnTo>
                  <a:lnTo>
                    <a:pt x="156797" y="67312"/>
                  </a:lnTo>
                  <a:lnTo>
                    <a:pt x="156742" y="67810"/>
                  </a:lnTo>
                  <a:lnTo>
                    <a:pt x="156633" y="68294"/>
                  </a:lnTo>
                  <a:lnTo>
                    <a:pt x="156543" y="68756"/>
                  </a:lnTo>
                  <a:lnTo>
                    <a:pt x="156461" y="69254"/>
                  </a:lnTo>
                  <a:lnTo>
                    <a:pt x="156487" y="69704"/>
                  </a:lnTo>
                  <a:lnTo>
                    <a:pt x="156568" y="69986"/>
                  </a:lnTo>
                  <a:lnTo>
                    <a:pt x="157140" y="70499"/>
                  </a:lnTo>
                  <a:lnTo>
                    <a:pt x="157375" y="70800"/>
                  </a:lnTo>
                  <a:lnTo>
                    <a:pt x="157527" y="71128"/>
                  </a:lnTo>
                  <a:lnTo>
                    <a:pt x="157590" y="71626"/>
                  </a:lnTo>
                  <a:lnTo>
                    <a:pt x="157593" y="72031"/>
                  </a:lnTo>
                  <a:lnTo>
                    <a:pt x="157499" y="72459"/>
                  </a:lnTo>
                  <a:lnTo>
                    <a:pt x="157516" y="72778"/>
                  </a:lnTo>
                  <a:lnTo>
                    <a:pt x="157567" y="73282"/>
                  </a:lnTo>
                  <a:lnTo>
                    <a:pt x="157678" y="73800"/>
                  </a:lnTo>
                  <a:lnTo>
                    <a:pt x="157750" y="74427"/>
                  </a:lnTo>
                  <a:lnTo>
                    <a:pt x="157778" y="74869"/>
                  </a:lnTo>
                  <a:lnTo>
                    <a:pt x="157803" y="75017"/>
                  </a:lnTo>
                  <a:lnTo>
                    <a:pt x="157854" y="75325"/>
                  </a:lnTo>
                  <a:lnTo>
                    <a:pt x="157969" y="75677"/>
                  </a:lnTo>
                  <a:lnTo>
                    <a:pt x="158246" y="76437"/>
                  </a:lnTo>
                  <a:lnTo>
                    <a:pt x="158554" y="76873"/>
                  </a:lnTo>
                  <a:lnTo>
                    <a:pt x="158961" y="77287"/>
                  </a:lnTo>
                  <a:lnTo>
                    <a:pt x="159460" y="77408"/>
                  </a:lnTo>
                  <a:lnTo>
                    <a:pt x="159955" y="77381"/>
                  </a:lnTo>
                  <a:lnTo>
                    <a:pt x="160440" y="77300"/>
                  </a:lnTo>
                  <a:lnTo>
                    <a:pt x="160619" y="77265"/>
                  </a:lnTo>
                  <a:lnTo>
                    <a:pt x="160856" y="77187"/>
                  </a:lnTo>
                  <a:lnTo>
                    <a:pt x="161056" y="77077"/>
                  </a:lnTo>
                  <a:lnTo>
                    <a:pt x="161351" y="77024"/>
                  </a:lnTo>
                  <a:lnTo>
                    <a:pt x="161662" y="76981"/>
                  </a:lnTo>
                  <a:lnTo>
                    <a:pt x="161902" y="76976"/>
                  </a:lnTo>
                  <a:lnTo>
                    <a:pt x="162256" y="76875"/>
                  </a:lnTo>
                  <a:lnTo>
                    <a:pt x="162558" y="76773"/>
                  </a:lnTo>
                  <a:lnTo>
                    <a:pt x="163049" y="76635"/>
                  </a:lnTo>
                  <a:lnTo>
                    <a:pt x="164094" y="76411"/>
                  </a:lnTo>
                  <a:lnTo>
                    <a:pt x="164435" y="76315"/>
                  </a:lnTo>
                  <a:lnTo>
                    <a:pt x="164745" y="76212"/>
                  </a:lnTo>
                  <a:lnTo>
                    <a:pt x="164880" y="76210"/>
                  </a:lnTo>
                  <a:lnTo>
                    <a:pt x="165047" y="76223"/>
                  </a:lnTo>
                  <a:lnTo>
                    <a:pt x="165360" y="76213"/>
                  </a:lnTo>
                  <a:lnTo>
                    <a:pt x="165734" y="76159"/>
                  </a:lnTo>
                  <a:lnTo>
                    <a:pt x="165981" y="76095"/>
                  </a:lnTo>
                  <a:lnTo>
                    <a:pt x="166308" y="75995"/>
                  </a:lnTo>
                  <a:lnTo>
                    <a:pt x="166594" y="75950"/>
                  </a:lnTo>
                  <a:lnTo>
                    <a:pt x="167394" y="75867"/>
                  </a:lnTo>
                  <a:lnTo>
                    <a:pt x="167896" y="75829"/>
                  </a:lnTo>
                  <a:lnTo>
                    <a:pt x="168221" y="75836"/>
                  </a:lnTo>
                  <a:lnTo>
                    <a:pt x="168612" y="75908"/>
                  </a:lnTo>
                  <a:lnTo>
                    <a:pt x="169059" y="76065"/>
                  </a:lnTo>
                  <a:lnTo>
                    <a:pt x="169563" y="76205"/>
                  </a:lnTo>
                  <a:lnTo>
                    <a:pt x="170247" y="76417"/>
                  </a:lnTo>
                  <a:lnTo>
                    <a:pt x="170608" y="76648"/>
                  </a:lnTo>
                  <a:lnTo>
                    <a:pt x="170944" y="76982"/>
                  </a:lnTo>
                  <a:lnTo>
                    <a:pt x="171372" y="77063"/>
                  </a:lnTo>
                  <a:lnTo>
                    <a:pt x="171688" y="76761"/>
                  </a:lnTo>
                  <a:lnTo>
                    <a:pt x="172130" y="76749"/>
                  </a:lnTo>
                  <a:lnTo>
                    <a:pt x="172326" y="76858"/>
                  </a:lnTo>
                  <a:lnTo>
                    <a:pt x="172489" y="76997"/>
                  </a:lnTo>
                  <a:lnTo>
                    <a:pt x="172596" y="77142"/>
                  </a:lnTo>
                  <a:lnTo>
                    <a:pt x="172647" y="77387"/>
                  </a:lnTo>
                  <a:lnTo>
                    <a:pt x="172532" y="77758"/>
                  </a:lnTo>
                  <a:lnTo>
                    <a:pt x="172540" y="78080"/>
                  </a:lnTo>
                  <a:lnTo>
                    <a:pt x="172632" y="78299"/>
                  </a:lnTo>
                  <a:lnTo>
                    <a:pt x="172799" y="78585"/>
                  </a:lnTo>
                  <a:lnTo>
                    <a:pt x="172963" y="78889"/>
                  </a:lnTo>
                  <a:lnTo>
                    <a:pt x="173106" y="79171"/>
                  </a:lnTo>
                  <a:lnTo>
                    <a:pt x="173230" y="79434"/>
                  </a:lnTo>
                  <a:lnTo>
                    <a:pt x="173334" y="79691"/>
                  </a:lnTo>
                  <a:lnTo>
                    <a:pt x="173415" y="79935"/>
                  </a:lnTo>
                  <a:lnTo>
                    <a:pt x="173465" y="80182"/>
                  </a:lnTo>
                  <a:lnTo>
                    <a:pt x="173492" y="80510"/>
                  </a:lnTo>
                  <a:lnTo>
                    <a:pt x="173501" y="81063"/>
                  </a:lnTo>
                  <a:lnTo>
                    <a:pt x="173496" y="81314"/>
                  </a:lnTo>
                  <a:lnTo>
                    <a:pt x="173476" y="81535"/>
                  </a:lnTo>
                  <a:lnTo>
                    <a:pt x="173463" y="81724"/>
                  </a:lnTo>
                  <a:lnTo>
                    <a:pt x="173429" y="82037"/>
                  </a:lnTo>
                  <a:lnTo>
                    <a:pt x="173237" y="83005"/>
                  </a:lnTo>
                  <a:lnTo>
                    <a:pt x="172918" y="83807"/>
                  </a:lnTo>
                  <a:lnTo>
                    <a:pt x="172787" y="84110"/>
                  </a:lnTo>
                  <a:lnTo>
                    <a:pt x="172662" y="84347"/>
                  </a:lnTo>
                  <a:lnTo>
                    <a:pt x="172578" y="84556"/>
                  </a:lnTo>
                  <a:lnTo>
                    <a:pt x="172411" y="84680"/>
                  </a:lnTo>
                  <a:lnTo>
                    <a:pt x="172245" y="84747"/>
                  </a:lnTo>
                  <a:lnTo>
                    <a:pt x="172062" y="84793"/>
                  </a:lnTo>
                  <a:lnTo>
                    <a:pt x="171747" y="84777"/>
                  </a:lnTo>
                  <a:lnTo>
                    <a:pt x="171448" y="84734"/>
                  </a:lnTo>
                  <a:lnTo>
                    <a:pt x="171192" y="84798"/>
                  </a:lnTo>
                  <a:lnTo>
                    <a:pt x="171013" y="84889"/>
                  </a:lnTo>
                  <a:lnTo>
                    <a:pt x="170746" y="84959"/>
                  </a:lnTo>
                  <a:lnTo>
                    <a:pt x="170335" y="84991"/>
                  </a:lnTo>
                  <a:lnTo>
                    <a:pt x="169954" y="84943"/>
                  </a:lnTo>
                  <a:lnTo>
                    <a:pt x="169486" y="84819"/>
                  </a:lnTo>
                  <a:lnTo>
                    <a:pt x="168827" y="84560"/>
                  </a:lnTo>
                  <a:lnTo>
                    <a:pt x="168652" y="84477"/>
                  </a:lnTo>
                  <a:lnTo>
                    <a:pt x="168410" y="84373"/>
                  </a:lnTo>
                  <a:lnTo>
                    <a:pt x="167488" y="84194"/>
                  </a:lnTo>
                  <a:lnTo>
                    <a:pt x="166865" y="84103"/>
                  </a:lnTo>
                  <a:lnTo>
                    <a:pt x="166395" y="83979"/>
                  </a:lnTo>
                  <a:lnTo>
                    <a:pt x="166161" y="83900"/>
                  </a:lnTo>
                  <a:lnTo>
                    <a:pt x="165630" y="83741"/>
                  </a:lnTo>
                  <a:lnTo>
                    <a:pt x="165437" y="83701"/>
                  </a:lnTo>
                  <a:lnTo>
                    <a:pt x="165253" y="83689"/>
                  </a:lnTo>
                  <a:lnTo>
                    <a:pt x="165074" y="83720"/>
                  </a:lnTo>
                  <a:lnTo>
                    <a:pt x="164895" y="83798"/>
                  </a:lnTo>
                  <a:lnTo>
                    <a:pt x="164711" y="84013"/>
                  </a:lnTo>
                  <a:lnTo>
                    <a:pt x="164525" y="84356"/>
                  </a:lnTo>
                  <a:lnTo>
                    <a:pt x="164440" y="84727"/>
                  </a:lnTo>
                  <a:lnTo>
                    <a:pt x="164514" y="85085"/>
                  </a:lnTo>
                  <a:lnTo>
                    <a:pt x="164630" y="85403"/>
                  </a:lnTo>
                  <a:lnTo>
                    <a:pt x="164763" y="85713"/>
                  </a:lnTo>
                  <a:lnTo>
                    <a:pt x="164888" y="86046"/>
                  </a:lnTo>
                  <a:lnTo>
                    <a:pt x="165010" y="86295"/>
                  </a:lnTo>
                  <a:lnTo>
                    <a:pt x="165231" y="86668"/>
                  </a:lnTo>
                  <a:lnTo>
                    <a:pt x="165539" y="87044"/>
                  </a:lnTo>
                  <a:lnTo>
                    <a:pt x="165783" y="87483"/>
                  </a:lnTo>
                  <a:lnTo>
                    <a:pt x="165919" y="87703"/>
                  </a:lnTo>
                  <a:lnTo>
                    <a:pt x="166148" y="87997"/>
                  </a:lnTo>
                  <a:lnTo>
                    <a:pt x="166241" y="88183"/>
                  </a:lnTo>
                  <a:lnTo>
                    <a:pt x="166449" y="88671"/>
                  </a:lnTo>
                  <a:lnTo>
                    <a:pt x="166550" y="88894"/>
                  </a:lnTo>
                  <a:lnTo>
                    <a:pt x="166664" y="89221"/>
                  </a:lnTo>
                  <a:lnTo>
                    <a:pt x="166867" y="89546"/>
                  </a:lnTo>
                  <a:lnTo>
                    <a:pt x="166982" y="89701"/>
                  </a:lnTo>
                  <a:lnTo>
                    <a:pt x="167136" y="89895"/>
                  </a:lnTo>
                  <a:lnTo>
                    <a:pt x="167240" y="90062"/>
                  </a:lnTo>
                  <a:lnTo>
                    <a:pt x="167317" y="90195"/>
                  </a:lnTo>
                  <a:lnTo>
                    <a:pt x="167419" y="90380"/>
                  </a:lnTo>
                  <a:lnTo>
                    <a:pt x="167534" y="90630"/>
                  </a:lnTo>
                  <a:lnTo>
                    <a:pt x="167658" y="91021"/>
                  </a:lnTo>
                  <a:lnTo>
                    <a:pt x="167796" y="91348"/>
                  </a:lnTo>
                  <a:lnTo>
                    <a:pt x="167933" y="91647"/>
                  </a:lnTo>
                  <a:lnTo>
                    <a:pt x="168118" y="92021"/>
                  </a:lnTo>
                  <a:lnTo>
                    <a:pt x="168246" y="92309"/>
                  </a:lnTo>
                  <a:lnTo>
                    <a:pt x="168508" y="92750"/>
                  </a:lnTo>
                  <a:lnTo>
                    <a:pt x="168870" y="93088"/>
                  </a:lnTo>
                  <a:lnTo>
                    <a:pt x="169121" y="93268"/>
                  </a:lnTo>
                  <a:lnTo>
                    <a:pt x="169583" y="93498"/>
                  </a:lnTo>
                  <a:lnTo>
                    <a:pt x="169718" y="93555"/>
                  </a:lnTo>
                  <a:lnTo>
                    <a:pt x="169852" y="93668"/>
                  </a:lnTo>
                  <a:lnTo>
                    <a:pt x="169923" y="93801"/>
                  </a:lnTo>
                  <a:lnTo>
                    <a:pt x="169948" y="94012"/>
                  </a:lnTo>
                  <a:lnTo>
                    <a:pt x="169860" y="94349"/>
                  </a:lnTo>
                  <a:lnTo>
                    <a:pt x="169744" y="94663"/>
                  </a:lnTo>
                  <a:lnTo>
                    <a:pt x="169554" y="95242"/>
                  </a:lnTo>
                  <a:lnTo>
                    <a:pt x="169485" y="95402"/>
                  </a:lnTo>
                  <a:lnTo>
                    <a:pt x="169331" y="96080"/>
                  </a:lnTo>
                  <a:lnTo>
                    <a:pt x="169118" y="96842"/>
                  </a:lnTo>
                  <a:lnTo>
                    <a:pt x="168975" y="96906"/>
                  </a:lnTo>
                  <a:lnTo>
                    <a:pt x="168601" y="96866"/>
                  </a:lnTo>
                  <a:lnTo>
                    <a:pt x="168224" y="96773"/>
                  </a:lnTo>
                  <a:lnTo>
                    <a:pt x="168045" y="96835"/>
                  </a:lnTo>
                  <a:lnTo>
                    <a:pt x="167813" y="97053"/>
                  </a:lnTo>
                  <a:lnTo>
                    <a:pt x="167635" y="97312"/>
                  </a:lnTo>
                  <a:lnTo>
                    <a:pt x="167408" y="97688"/>
                  </a:lnTo>
                  <a:lnTo>
                    <a:pt x="167301" y="98107"/>
                  </a:lnTo>
                  <a:lnTo>
                    <a:pt x="167258" y="98667"/>
                  </a:lnTo>
                  <a:lnTo>
                    <a:pt x="167123" y="99459"/>
                  </a:lnTo>
                  <a:lnTo>
                    <a:pt x="167151" y="99907"/>
                  </a:lnTo>
                  <a:lnTo>
                    <a:pt x="167278" y="100381"/>
                  </a:lnTo>
                  <a:lnTo>
                    <a:pt x="167292" y="100671"/>
                  </a:lnTo>
                  <a:lnTo>
                    <a:pt x="167209" y="101159"/>
                  </a:lnTo>
                  <a:lnTo>
                    <a:pt x="167237" y="101434"/>
                  </a:lnTo>
                  <a:lnTo>
                    <a:pt x="167272" y="101698"/>
                  </a:lnTo>
                  <a:lnTo>
                    <a:pt x="167282" y="101929"/>
                  </a:lnTo>
                  <a:lnTo>
                    <a:pt x="167300" y="102332"/>
                  </a:lnTo>
                  <a:lnTo>
                    <a:pt x="167315" y="102462"/>
                  </a:lnTo>
                  <a:lnTo>
                    <a:pt x="167442" y="102719"/>
                  </a:lnTo>
                  <a:lnTo>
                    <a:pt x="167478" y="102862"/>
                  </a:lnTo>
                  <a:lnTo>
                    <a:pt x="167478" y="103009"/>
                  </a:lnTo>
                  <a:lnTo>
                    <a:pt x="167488" y="103219"/>
                  </a:lnTo>
                  <a:lnTo>
                    <a:pt x="167520" y="103465"/>
                  </a:lnTo>
                  <a:lnTo>
                    <a:pt x="167530" y="103678"/>
                  </a:lnTo>
                  <a:lnTo>
                    <a:pt x="167439" y="104288"/>
                  </a:lnTo>
                  <a:lnTo>
                    <a:pt x="167376" y="104537"/>
                  </a:lnTo>
                  <a:lnTo>
                    <a:pt x="167262" y="104872"/>
                  </a:lnTo>
                  <a:lnTo>
                    <a:pt x="167084" y="105101"/>
                  </a:lnTo>
                  <a:lnTo>
                    <a:pt x="166887" y="105419"/>
                  </a:lnTo>
                  <a:lnTo>
                    <a:pt x="166533" y="106461"/>
                  </a:lnTo>
                  <a:lnTo>
                    <a:pt x="166372" y="107056"/>
                  </a:lnTo>
                  <a:lnTo>
                    <a:pt x="166169" y="107390"/>
                  </a:lnTo>
                  <a:lnTo>
                    <a:pt x="165954" y="107630"/>
                  </a:lnTo>
                  <a:lnTo>
                    <a:pt x="165781" y="107973"/>
                  </a:lnTo>
                  <a:lnTo>
                    <a:pt x="165715" y="108108"/>
                  </a:lnTo>
                  <a:lnTo>
                    <a:pt x="165573" y="108346"/>
                  </a:lnTo>
                  <a:lnTo>
                    <a:pt x="165587" y="108625"/>
                  </a:lnTo>
                  <a:lnTo>
                    <a:pt x="165743" y="108867"/>
                  </a:lnTo>
                  <a:lnTo>
                    <a:pt x="166082" y="108982"/>
                  </a:lnTo>
                  <a:lnTo>
                    <a:pt x="166329" y="108974"/>
                  </a:lnTo>
                  <a:lnTo>
                    <a:pt x="166557" y="108896"/>
                  </a:lnTo>
                  <a:lnTo>
                    <a:pt x="166819" y="108748"/>
                  </a:lnTo>
                  <a:lnTo>
                    <a:pt x="167042" y="108699"/>
                  </a:lnTo>
                  <a:lnTo>
                    <a:pt x="167407" y="108723"/>
                  </a:lnTo>
                  <a:lnTo>
                    <a:pt x="167723" y="108701"/>
                  </a:lnTo>
                  <a:lnTo>
                    <a:pt x="168083" y="108596"/>
                  </a:lnTo>
                  <a:lnTo>
                    <a:pt x="168633" y="108356"/>
                  </a:lnTo>
                  <a:lnTo>
                    <a:pt x="168822" y="108261"/>
                  </a:lnTo>
                  <a:lnTo>
                    <a:pt x="169001" y="108253"/>
                  </a:lnTo>
                  <a:lnTo>
                    <a:pt x="169446" y="108291"/>
                  </a:lnTo>
                  <a:lnTo>
                    <a:pt x="169815" y="108357"/>
                  </a:lnTo>
                  <a:lnTo>
                    <a:pt x="170057" y="108494"/>
                  </a:lnTo>
                  <a:lnTo>
                    <a:pt x="169601" y="109126"/>
                  </a:lnTo>
                  <a:lnTo>
                    <a:pt x="167878" y="111434"/>
                  </a:lnTo>
                  <a:lnTo>
                    <a:pt x="167638" y="111714"/>
                  </a:lnTo>
                  <a:lnTo>
                    <a:pt x="167382" y="111975"/>
                  </a:lnTo>
                  <a:lnTo>
                    <a:pt x="167107" y="112219"/>
                  </a:lnTo>
                  <a:lnTo>
                    <a:pt x="166816" y="112444"/>
                  </a:lnTo>
                  <a:lnTo>
                    <a:pt x="166511" y="112647"/>
                  </a:lnTo>
                  <a:lnTo>
                    <a:pt x="166193" y="112829"/>
                  </a:lnTo>
                  <a:lnTo>
                    <a:pt x="165862" y="112990"/>
                  </a:lnTo>
                  <a:lnTo>
                    <a:pt x="165522" y="113128"/>
                  </a:lnTo>
                  <a:lnTo>
                    <a:pt x="163961" y="113653"/>
                  </a:lnTo>
                  <a:lnTo>
                    <a:pt x="162435" y="114013"/>
                  </a:lnTo>
                  <a:lnTo>
                    <a:pt x="158960" y="114834"/>
                  </a:lnTo>
                  <a:lnTo>
                    <a:pt x="155607" y="115626"/>
                  </a:lnTo>
                  <a:lnTo>
                    <a:pt x="152356" y="116395"/>
                  </a:lnTo>
                  <a:lnTo>
                    <a:pt x="148223" y="117369"/>
                  </a:lnTo>
                  <a:lnTo>
                    <a:pt x="146009" y="117894"/>
                  </a:lnTo>
                  <a:lnTo>
                    <a:pt x="144074" y="118348"/>
                  </a:lnTo>
                  <a:lnTo>
                    <a:pt x="139443" y="119442"/>
                  </a:lnTo>
                  <a:lnTo>
                    <a:pt x="137285" y="119843"/>
                  </a:lnTo>
                  <a:lnTo>
                    <a:pt x="135887" y="120104"/>
                  </a:lnTo>
                  <a:lnTo>
                    <a:pt x="134462" y="120538"/>
                  </a:lnTo>
                  <a:lnTo>
                    <a:pt x="132463" y="121149"/>
                  </a:lnTo>
                  <a:lnTo>
                    <a:pt x="132062" y="121248"/>
                  </a:lnTo>
                  <a:lnTo>
                    <a:pt x="128229" y="122198"/>
                  </a:lnTo>
                  <a:lnTo>
                    <a:pt x="124943" y="123011"/>
                  </a:lnTo>
                  <a:lnTo>
                    <a:pt x="121487" y="123897"/>
                  </a:lnTo>
                  <a:lnTo>
                    <a:pt x="119604" y="124382"/>
                  </a:lnTo>
                  <a:lnTo>
                    <a:pt x="117896" y="124821"/>
                  </a:lnTo>
                  <a:lnTo>
                    <a:pt x="117451" y="124935"/>
                  </a:lnTo>
                  <a:lnTo>
                    <a:pt x="115181" y="125474"/>
                  </a:lnTo>
                  <a:lnTo>
                    <a:pt x="114361" y="125482"/>
                  </a:lnTo>
                  <a:lnTo>
                    <a:pt x="110774" y="126244"/>
                  </a:lnTo>
                  <a:lnTo>
                    <a:pt x="107250" y="126996"/>
                  </a:lnTo>
                  <a:lnTo>
                    <a:pt x="106705" y="127112"/>
                  </a:lnTo>
                  <a:lnTo>
                    <a:pt x="105693" y="127130"/>
                  </a:lnTo>
                  <a:lnTo>
                    <a:pt x="105110" y="127269"/>
                  </a:lnTo>
                  <a:lnTo>
                    <a:pt x="100628" y="128337"/>
                  </a:lnTo>
                  <a:lnTo>
                    <a:pt x="99938" y="128501"/>
                  </a:lnTo>
                  <a:lnTo>
                    <a:pt x="99189" y="128622"/>
                  </a:lnTo>
                  <a:lnTo>
                    <a:pt x="99001" y="128644"/>
                  </a:lnTo>
                  <a:lnTo>
                    <a:pt x="98432" y="128711"/>
                  </a:lnTo>
                  <a:lnTo>
                    <a:pt x="97675" y="128774"/>
                  </a:lnTo>
                  <a:lnTo>
                    <a:pt x="96914" y="128812"/>
                  </a:lnTo>
                  <a:lnTo>
                    <a:pt x="96155" y="128820"/>
                  </a:lnTo>
                  <a:lnTo>
                    <a:pt x="95394" y="128801"/>
                  </a:lnTo>
                  <a:lnTo>
                    <a:pt x="94804" y="128765"/>
                  </a:lnTo>
                  <a:lnTo>
                    <a:pt x="94635" y="128755"/>
                  </a:lnTo>
                  <a:lnTo>
                    <a:pt x="93310" y="128634"/>
                  </a:lnTo>
                  <a:lnTo>
                    <a:pt x="92828" y="128569"/>
                  </a:lnTo>
                  <a:lnTo>
                    <a:pt x="92342" y="128486"/>
                  </a:lnTo>
                  <a:lnTo>
                    <a:pt x="91095" y="128198"/>
                  </a:lnTo>
                  <a:lnTo>
                    <a:pt x="90331" y="128042"/>
                  </a:lnTo>
                  <a:lnTo>
                    <a:pt x="89635" y="127917"/>
                  </a:lnTo>
                  <a:lnTo>
                    <a:pt x="88936" y="127813"/>
                  </a:lnTo>
                  <a:lnTo>
                    <a:pt x="88225" y="127723"/>
                  </a:lnTo>
                  <a:lnTo>
                    <a:pt x="87429" y="127644"/>
                  </a:lnTo>
                  <a:lnTo>
                    <a:pt x="86623" y="127587"/>
                  </a:lnTo>
                  <a:lnTo>
                    <a:pt x="85817" y="127554"/>
                  </a:lnTo>
                  <a:lnTo>
                    <a:pt x="84938" y="127542"/>
                  </a:lnTo>
                  <a:lnTo>
                    <a:pt x="84099" y="127557"/>
                  </a:lnTo>
                  <a:lnTo>
                    <a:pt x="83191" y="127602"/>
                  </a:lnTo>
                  <a:lnTo>
                    <a:pt x="82285" y="127674"/>
                  </a:lnTo>
                  <a:lnTo>
                    <a:pt x="81381" y="127776"/>
                  </a:lnTo>
                  <a:lnTo>
                    <a:pt x="80481" y="127906"/>
                  </a:lnTo>
                  <a:lnTo>
                    <a:pt x="80004" y="127990"/>
                  </a:lnTo>
                  <a:lnTo>
                    <a:pt x="79586" y="128064"/>
                  </a:lnTo>
                  <a:lnTo>
                    <a:pt x="78696" y="128251"/>
                  </a:lnTo>
                  <a:lnTo>
                    <a:pt x="77813" y="128466"/>
                  </a:lnTo>
                  <a:lnTo>
                    <a:pt x="76646" y="128800"/>
                  </a:lnTo>
                  <a:lnTo>
                    <a:pt x="74904" y="129299"/>
                  </a:lnTo>
                  <a:lnTo>
                    <a:pt x="74247" y="128195"/>
                  </a:lnTo>
                  <a:lnTo>
                    <a:pt x="73389" y="126913"/>
                  </a:lnTo>
                  <a:lnTo>
                    <a:pt x="72796" y="125942"/>
                  </a:lnTo>
                  <a:lnTo>
                    <a:pt x="72467" y="125525"/>
                  </a:lnTo>
                  <a:lnTo>
                    <a:pt x="71696" y="124960"/>
                  </a:lnTo>
                  <a:lnTo>
                    <a:pt x="70583" y="124323"/>
                  </a:lnTo>
                  <a:lnTo>
                    <a:pt x="70113" y="124141"/>
                  </a:lnTo>
                  <a:lnTo>
                    <a:pt x="69127" y="124084"/>
                  </a:lnTo>
                  <a:lnTo>
                    <a:pt x="67658" y="124361"/>
                  </a:lnTo>
                  <a:lnTo>
                    <a:pt x="67278" y="124626"/>
                  </a:lnTo>
                  <a:lnTo>
                    <a:pt x="66543" y="125567"/>
                  </a:lnTo>
                  <a:lnTo>
                    <a:pt x="65698" y="126849"/>
                  </a:lnTo>
                  <a:lnTo>
                    <a:pt x="65036" y="127691"/>
                  </a:lnTo>
                  <a:lnTo>
                    <a:pt x="64613" y="128328"/>
                  </a:lnTo>
                  <a:lnTo>
                    <a:pt x="63983" y="129136"/>
                  </a:lnTo>
                  <a:lnTo>
                    <a:pt x="63876" y="129306"/>
                  </a:lnTo>
                  <a:lnTo>
                    <a:pt x="63282" y="130046"/>
                  </a:lnTo>
                  <a:lnTo>
                    <a:pt x="62035" y="131112"/>
                  </a:lnTo>
                  <a:lnTo>
                    <a:pt x="60785" y="132212"/>
                  </a:lnTo>
                  <a:lnTo>
                    <a:pt x="59196" y="133270"/>
                  </a:lnTo>
                  <a:lnTo>
                    <a:pt x="58477" y="133498"/>
                  </a:lnTo>
                  <a:lnTo>
                    <a:pt x="57823" y="133756"/>
                  </a:lnTo>
                  <a:lnTo>
                    <a:pt x="57001" y="134010"/>
                  </a:lnTo>
                  <a:lnTo>
                    <a:pt x="55706" y="134086"/>
                  </a:lnTo>
                  <a:lnTo>
                    <a:pt x="54826" y="133862"/>
                  </a:lnTo>
                  <a:lnTo>
                    <a:pt x="53848" y="133464"/>
                  </a:lnTo>
                  <a:lnTo>
                    <a:pt x="51615" y="132610"/>
                  </a:lnTo>
                  <a:lnTo>
                    <a:pt x="51301" y="132418"/>
                  </a:lnTo>
                  <a:lnTo>
                    <a:pt x="50900" y="132163"/>
                  </a:lnTo>
                  <a:lnTo>
                    <a:pt x="50397" y="131779"/>
                  </a:lnTo>
                  <a:lnTo>
                    <a:pt x="49715" y="131112"/>
                  </a:lnTo>
                  <a:lnTo>
                    <a:pt x="49015" y="130546"/>
                  </a:lnTo>
                  <a:lnTo>
                    <a:pt x="47974" y="129614"/>
                  </a:lnTo>
                  <a:lnTo>
                    <a:pt x="46513" y="127907"/>
                  </a:lnTo>
                  <a:lnTo>
                    <a:pt x="45911" y="127380"/>
                  </a:lnTo>
                  <a:lnTo>
                    <a:pt x="44780" y="126124"/>
                  </a:lnTo>
                  <a:lnTo>
                    <a:pt x="43306" y="125002"/>
                  </a:lnTo>
                  <a:lnTo>
                    <a:pt x="42200" y="124323"/>
                  </a:lnTo>
                  <a:lnTo>
                    <a:pt x="41804" y="124164"/>
                  </a:lnTo>
                  <a:lnTo>
                    <a:pt x="40035" y="123560"/>
                  </a:lnTo>
                  <a:lnTo>
                    <a:pt x="39364" y="123105"/>
                  </a:lnTo>
                  <a:lnTo>
                    <a:pt x="38950" y="122894"/>
                  </a:lnTo>
                  <a:lnTo>
                    <a:pt x="38590" y="122711"/>
                  </a:lnTo>
                  <a:lnTo>
                    <a:pt x="38294" y="122328"/>
                  </a:lnTo>
                  <a:lnTo>
                    <a:pt x="38135" y="121675"/>
                  </a:lnTo>
                  <a:lnTo>
                    <a:pt x="38132" y="120375"/>
                  </a:lnTo>
                  <a:lnTo>
                    <a:pt x="37791" y="118729"/>
                  </a:lnTo>
                  <a:lnTo>
                    <a:pt x="37683" y="117393"/>
                  </a:lnTo>
                  <a:lnTo>
                    <a:pt x="37766" y="116779"/>
                  </a:lnTo>
                  <a:lnTo>
                    <a:pt x="37946" y="116339"/>
                  </a:lnTo>
                  <a:lnTo>
                    <a:pt x="38204" y="115387"/>
                  </a:lnTo>
                  <a:lnTo>
                    <a:pt x="38241" y="114763"/>
                  </a:lnTo>
                  <a:lnTo>
                    <a:pt x="38255" y="114534"/>
                  </a:lnTo>
                  <a:lnTo>
                    <a:pt x="37865" y="113673"/>
                  </a:lnTo>
                  <a:lnTo>
                    <a:pt x="37434" y="113218"/>
                  </a:lnTo>
                  <a:lnTo>
                    <a:pt x="36589" y="112926"/>
                  </a:lnTo>
                  <a:lnTo>
                    <a:pt x="35911" y="112808"/>
                  </a:lnTo>
                  <a:lnTo>
                    <a:pt x="34823" y="112649"/>
                  </a:lnTo>
                  <a:lnTo>
                    <a:pt x="34284" y="112535"/>
                  </a:lnTo>
                  <a:lnTo>
                    <a:pt x="33339" y="112140"/>
                  </a:lnTo>
                  <a:lnTo>
                    <a:pt x="32569" y="111439"/>
                  </a:lnTo>
                  <a:lnTo>
                    <a:pt x="32341" y="110954"/>
                  </a:lnTo>
                  <a:lnTo>
                    <a:pt x="32161" y="110211"/>
                  </a:lnTo>
                  <a:lnTo>
                    <a:pt x="32092" y="109926"/>
                  </a:lnTo>
                  <a:lnTo>
                    <a:pt x="32008" y="109103"/>
                  </a:lnTo>
                  <a:lnTo>
                    <a:pt x="31945" y="107187"/>
                  </a:lnTo>
                  <a:lnTo>
                    <a:pt x="31852" y="106774"/>
                  </a:lnTo>
                  <a:lnTo>
                    <a:pt x="31846" y="106631"/>
                  </a:lnTo>
                  <a:lnTo>
                    <a:pt x="31831" y="106262"/>
                  </a:lnTo>
                  <a:lnTo>
                    <a:pt x="31738" y="105780"/>
                  </a:lnTo>
                  <a:lnTo>
                    <a:pt x="31549" y="105060"/>
                  </a:lnTo>
                  <a:lnTo>
                    <a:pt x="31456" y="104681"/>
                  </a:lnTo>
                  <a:lnTo>
                    <a:pt x="31195" y="104131"/>
                  </a:lnTo>
                  <a:lnTo>
                    <a:pt x="30836" y="103436"/>
                  </a:lnTo>
                  <a:lnTo>
                    <a:pt x="30638" y="103160"/>
                  </a:lnTo>
                  <a:lnTo>
                    <a:pt x="30473" y="102815"/>
                  </a:lnTo>
                  <a:lnTo>
                    <a:pt x="29940" y="102291"/>
                  </a:lnTo>
                  <a:lnTo>
                    <a:pt x="29612" y="101947"/>
                  </a:lnTo>
                  <a:lnTo>
                    <a:pt x="29442" y="101768"/>
                  </a:lnTo>
                  <a:lnTo>
                    <a:pt x="28674" y="101066"/>
                  </a:lnTo>
                  <a:lnTo>
                    <a:pt x="28377" y="100581"/>
                  </a:lnTo>
                  <a:lnTo>
                    <a:pt x="28024" y="99655"/>
                  </a:lnTo>
                  <a:lnTo>
                    <a:pt x="27812" y="99102"/>
                  </a:lnTo>
                  <a:lnTo>
                    <a:pt x="27749" y="98393"/>
                  </a:lnTo>
                  <a:lnTo>
                    <a:pt x="27721" y="97801"/>
                  </a:lnTo>
                  <a:lnTo>
                    <a:pt x="27944" y="97050"/>
                  </a:lnTo>
                  <a:lnTo>
                    <a:pt x="28192" y="96478"/>
                  </a:lnTo>
                  <a:lnTo>
                    <a:pt x="28258" y="95078"/>
                  </a:lnTo>
                  <a:lnTo>
                    <a:pt x="28033" y="94388"/>
                  </a:lnTo>
                  <a:lnTo>
                    <a:pt x="27836" y="94077"/>
                  </a:lnTo>
                  <a:lnTo>
                    <a:pt x="26999" y="93512"/>
                  </a:lnTo>
                  <a:lnTo>
                    <a:pt x="26180" y="93459"/>
                  </a:lnTo>
                  <a:lnTo>
                    <a:pt x="25024" y="93470"/>
                  </a:lnTo>
                  <a:lnTo>
                    <a:pt x="24384" y="93253"/>
                  </a:lnTo>
                  <a:lnTo>
                    <a:pt x="23983" y="92833"/>
                  </a:lnTo>
                  <a:lnTo>
                    <a:pt x="23582" y="92480"/>
                  </a:lnTo>
                  <a:lnTo>
                    <a:pt x="22857" y="91407"/>
                  </a:lnTo>
                  <a:lnTo>
                    <a:pt x="22796" y="89389"/>
                  </a:lnTo>
                  <a:lnTo>
                    <a:pt x="22673" y="88908"/>
                  </a:lnTo>
                  <a:lnTo>
                    <a:pt x="22182" y="87975"/>
                  </a:lnTo>
                  <a:lnTo>
                    <a:pt x="21621" y="87072"/>
                  </a:lnTo>
                  <a:lnTo>
                    <a:pt x="20797" y="85927"/>
                  </a:lnTo>
                  <a:lnTo>
                    <a:pt x="19631" y="84672"/>
                  </a:lnTo>
                  <a:lnTo>
                    <a:pt x="18914" y="83776"/>
                  </a:lnTo>
                  <a:lnTo>
                    <a:pt x="18573" y="83348"/>
                  </a:lnTo>
                  <a:lnTo>
                    <a:pt x="17374" y="82025"/>
                  </a:lnTo>
                  <a:lnTo>
                    <a:pt x="16849" y="81194"/>
                  </a:lnTo>
                  <a:lnTo>
                    <a:pt x="15854" y="79909"/>
                  </a:lnTo>
                  <a:lnTo>
                    <a:pt x="15626" y="79492"/>
                  </a:lnTo>
                  <a:lnTo>
                    <a:pt x="15053" y="77634"/>
                  </a:lnTo>
                  <a:lnTo>
                    <a:pt x="14883" y="76060"/>
                  </a:lnTo>
                  <a:lnTo>
                    <a:pt x="14763" y="75203"/>
                  </a:lnTo>
                  <a:lnTo>
                    <a:pt x="14721" y="74073"/>
                  </a:lnTo>
                  <a:lnTo>
                    <a:pt x="14904" y="73530"/>
                  </a:lnTo>
                  <a:lnTo>
                    <a:pt x="14932" y="73169"/>
                  </a:lnTo>
                  <a:lnTo>
                    <a:pt x="14973" y="72609"/>
                  </a:lnTo>
                  <a:lnTo>
                    <a:pt x="15045" y="71619"/>
                  </a:lnTo>
                  <a:lnTo>
                    <a:pt x="15404" y="69166"/>
                  </a:lnTo>
                  <a:lnTo>
                    <a:pt x="15500" y="67941"/>
                  </a:lnTo>
                  <a:lnTo>
                    <a:pt x="15640" y="66237"/>
                  </a:lnTo>
                  <a:lnTo>
                    <a:pt x="15677" y="65381"/>
                  </a:lnTo>
                  <a:lnTo>
                    <a:pt x="15704" y="64699"/>
                  </a:lnTo>
                  <a:lnTo>
                    <a:pt x="15854" y="64152"/>
                  </a:lnTo>
                  <a:lnTo>
                    <a:pt x="16583" y="63383"/>
                  </a:lnTo>
                  <a:lnTo>
                    <a:pt x="16996" y="63223"/>
                  </a:lnTo>
                  <a:lnTo>
                    <a:pt x="17721" y="62757"/>
                  </a:lnTo>
                  <a:lnTo>
                    <a:pt x="18977" y="61248"/>
                  </a:lnTo>
                  <a:lnTo>
                    <a:pt x="18962" y="60429"/>
                  </a:lnTo>
                  <a:lnTo>
                    <a:pt x="18773" y="59705"/>
                  </a:lnTo>
                  <a:lnTo>
                    <a:pt x="17947" y="58628"/>
                  </a:lnTo>
                  <a:lnTo>
                    <a:pt x="16711" y="57407"/>
                  </a:lnTo>
                  <a:lnTo>
                    <a:pt x="15338" y="56353"/>
                  </a:lnTo>
                  <a:lnTo>
                    <a:pt x="15139" y="56068"/>
                  </a:lnTo>
                  <a:lnTo>
                    <a:pt x="14876" y="55693"/>
                  </a:lnTo>
                  <a:lnTo>
                    <a:pt x="14220" y="54551"/>
                  </a:lnTo>
                  <a:lnTo>
                    <a:pt x="13959" y="52493"/>
                  </a:lnTo>
                  <a:lnTo>
                    <a:pt x="13765" y="51977"/>
                  </a:lnTo>
                  <a:lnTo>
                    <a:pt x="13198" y="51453"/>
                  </a:lnTo>
                  <a:close/>
                </a:path>
              </a:pathLst>
            </a:custGeom>
            <a:solidFill>
              <a:srgbClr val="FFF8E4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" name="pg31"/>
            <p:cNvSpPr/>
            <p:nvPr/>
          </p:nvSpPr>
          <p:spPr>
            <a:xfrm>
              <a:off x="2418790" y="3914603"/>
              <a:ext cx="154126" cy="208823"/>
            </a:xfrm>
            <a:custGeom>
              <a:avLst/>
              <a:gdLst/>
              <a:ahLst/>
              <a:cxnLst/>
              <a:rect l="0" t="0" r="0" b="0"/>
              <a:pathLst>
                <a:path w="154126" h="208823">
                  <a:moveTo>
                    <a:pt x="1973" y="91704"/>
                  </a:moveTo>
                  <a:lnTo>
                    <a:pt x="2906" y="84990"/>
                  </a:lnTo>
                  <a:lnTo>
                    <a:pt x="3057" y="83905"/>
                  </a:lnTo>
                  <a:lnTo>
                    <a:pt x="1913" y="83573"/>
                  </a:lnTo>
                  <a:lnTo>
                    <a:pt x="1572" y="83235"/>
                  </a:lnTo>
                  <a:lnTo>
                    <a:pt x="1482" y="83047"/>
                  </a:lnTo>
                  <a:lnTo>
                    <a:pt x="1159" y="82027"/>
                  </a:lnTo>
                  <a:lnTo>
                    <a:pt x="530" y="80042"/>
                  </a:lnTo>
                  <a:lnTo>
                    <a:pt x="470" y="79819"/>
                  </a:lnTo>
                  <a:lnTo>
                    <a:pt x="414" y="79520"/>
                  </a:lnTo>
                  <a:lnTo>
                    <a:pt x="387" y="79139"/>
                  </a:lnTo>
                  <a:lnTo>
                    <a:pt x="407" y="78758"/>
                  </a:lnTo>
                  <a:lnTo>
                    <a:pt x="1032" y="74246"/>
                  </a:lnTo>
                  <a:lnTo>
                    <a:pt x="1125" y="74013"/>
                  </a:lnTo>
                  <a:lnTo>
                    <a:pt x="1590" y="73364"/>
                  </a:lnTo>
                  <a:lnTo>
                    <a:pt x="1957" y="70919"/>
                  </a:lnTo>
                  <a:lnTo>
                    <a:pt x="2107" y="69914"/>
                  </a:lnTo>
                  <a:lnTo>
                    <a:pt x="2609" y="66561"/>
                  </a:lnTo>
                  <a:lnTo>
                    <a:pt x="3153" y="62930"/>
                  </a:lnTo>
                  <a:lnTo>
                    <a:pt x="4453" y="54240"/>
                  </a:lnTo>
                  <a:lnTo>
                    <a:pt x="4648" y="52944"/>
                  </a:lnTo>
                  <a:lnTo>
                    <a:pt x="5208" y="49135"/>
                  </a:lnTo>
                  <a:lnTo>
                    <a:pt x="5619" y="46343"/>
                  </a:lnTo>
                  <a:lnTo>
                    <a:pt x="6009" y="43693"/>
                  </a:lnTo>
                  <a:lnTo>
                    <a:pt x="6503" y="40339"/>
                  </a:lnTo>
                  <a:lnTo>
                    <a:pt x="6590" y="39745"/>
                  </a:lnTo>
                  <a:lnTo>
                    <a:pt x="6989" y="36922"/>
                  </a:lnTo>
                  <a:lnTo>
                    <a:pt x="7509" y="33247"/>
                  </a:lnTo>
                  <a:lnTo>
                    <a:pt x="7546" y="32460"/>
                  </a:lnTo>
                  <a:lnTo>
                    <a:pt x="7589" y="31440"/>
                  </a:lnTo>
                  <a:lnTo>
                    <a:pt x="7863" y="28707"/>
                  </a:lnTo>
                  <a:lnTo>
                    <a:pt x="8602" y="22776"/>
                  </a:lnTo>
                  <a:lnTo>
                    <a:pt x="9150" y="18393"/>
                  </a:lnTo>
                  <a:lnTo>
                    <a:pt x="9227" y="17771"/>
                  </a:lnTo>
                  <a:lnTo>
                    <a:pt x="9400" y="16391"/>
                  </a:lnTo>
                  <a:lnTo>
                    <a:pt x="9611" y="14712"/>
                  </a:lnTo>
                  <a:lnTo>
                    <a:pt x="9827" y="12991"/>
                  </a:lnTo>
                  <a:lnTo>
                    <a:pt x="9893" y="12218"/>
                  </a:lnTo>
                  <a:lnTo>
                    <a:pt x="10079" y="10982"/>
                  </a:lnTo>
                  <a:lnTo>
                    <a:pt x="10150" y="10408"/>
                  </a:lnTo>
                  <a:lnTo>
                    <a:pt x="10710" y="10679"/>
                  </a:lnTo>
                  <a:lnTo>
                    <a:pt x="11037" y="7982"/>
                  </a:lnTo>
                  <a:lnTo>
                    <a:pt x="11182" y="6785"/>
                  </a:lnTo>
                  <a:lnTo>
                    <a:pt x="11552" y="3737"/>
                  </a:lnTo>
                  <a:lnTo>
                    <a:pt x="11994" y="0"/>
                  </a:lnTo>
                  <a:lnTo>
                    <a:pt x="20033" y="1060"/>
                  </a:lnTo>
                  <a:lnTo>
                    <a:pt x="28934" y="2198"/>
                  </a:lnTo>
                  <a:lnTo>
                    <a:pt x="37854" y="3337"/>
                  </a:lnTo>
                  <a:lnTo>
                    <a:pt x="41145" y="3648"/>
                  </a:lnTo>
                  <a:lnTo>
                    <a:pt x="43478" y="3492"/>
                  </a:lnTo>
                  <a:lnTo>
                    <a:pt x="46411" y="3020"/>
                  </a:lnTo>
                  <a:lnTo>
                    <a:pt x="46622" y="2987"/>
                  </a:lnTo>
                  <a:lnTo>
                    <a:pt x="47773" y="5088"/>
                  </a:lnTo>
                  <a:lnTo>
                    <a:pt x="49333" y="8491"/>
                  </a:lnTo>
                  <a:lnTo>
                    <a:pt x="49893" y="9627"/>
                  </a:lnTo>
                  <a:lnTo>
                    <a:pt x="50342" y="10539"/>
                  </a:lnTo>
                  <a:lnTo>
                    <a:pt x="50744" y="11353"/>
                  </a:lnTo>
                  <a:lnTo>
                    <a:pt x="52177" y="14261"/>
                  </a:lnTo>
                  <a:lnTo>
                    <a:pt x="53577" y="17102"/>
                  </a:lnTo>
                  <a:lnTo>
                    <a:pt x="55024" y="20037"/>
                  </a:lnTo>
                  <a:lnTo>
                    <a:pt x="57005" y="24057"/>
                  </a:lnTo>
                  <a:lnTo>
                    <a:pt x="57726" y="25523"/>
                  </a:lnTo>
                  <a:lnTo>
                    <a:pt x="60740" y="25944"/>
                  </a:lnTo>
                  <a:lnTo>
                    <a:pt x="64057" y="26406"/>
                  </a:lnTo>
                  <a:lnTo>
                    <a:pt x="72314" y="27531"/>
                  </a:lnTo>
                  <a:lnTo>
                    <a:pt x="74660" y="27849"/>
                  </a:lnTo>
                  <a:lnTo>
                    <a:pt x="76494" y="28100"/>
                  </a:lnTo>
                  <a:lnTo>
                    <a:pt x="79679" y="28533"/>
                  </a:lnTo>
                  <a:lnTo>
                    <a:pt x="80711" y="28673"/>
                  </a:lnTo>
                  <a:lnTo>
                    <a:pt x="80969" y="28709"/>
                  </a:lnTo>
                  <a:lnTo>
                    <a:pt x="85031" y="29263"/>
                  </a:lnTo>
                  <a:lnTo>
                    <a:pt x="85938" y="29385"/>
                  </a:lnTo>
                  <a:lnTo>
                    <a:pt x="92911" y="30335"/>
                  </a:lnTo>
                  <a:lnTo>
                    <a:pt x="99252" y="31225"/>
                  </a:lnTo>
                  <a:lnTo>
                    <a:pt x="99722" y="31291"/>
                  </a:lnTo>
                  <a:lnTo>
                    <a:pt x="103116" y="31768"/>
                  </a:lnTo>
                  <a:lnTo>
                    <a:pt x="109366" y="32645"/>
                  </a:lnTo>
                  <a:lnTo>
                    <a:pt x="109992" y="32733"/>
                  </a:lnTo>
                  <a:lnTo>
                    <a:pt x="110621" y="32821"/>
                  </a:lnTo>
                  <a:lnTo>
                    <a:pt x="114346" y="33344"/>
                  </a:lnTo>
                  <a:lnTo>
                    <a:pt x="115548" y="33529"/>
                  </a:lnTo>
                  <a:lnTo>
                    <a:pt x="116343" y="33701"/>
                  </a:lnTo>
                  <a:lnTo>
                    <a:pt x="117765" y="33720"/>
                  </a:lnTo>
                  <a:lnTo>
                    <a:pt x="118208" y="33726"/>
                  </a:lnTo>
                  <a:lnTo>
                    <a:pt x="119529" y="33958"/>
                  </a:lnTo>
                  <a:lnTo>
                    <a:pt x="124731" y="34698"/>
                  </a:lnTo>
                  <a:lnTo>
                    <a:pt x="126613" y="34966"/>
                  </a:lnTo>
                  <a:lnTo>
                    <a:pt x="133504" y="35923"/>
                  </a:lnTo>
                  <a:lnTo>
                    <a:pt x="134620" y="37968"/>
                  </a:lnTo>
                  <a:lnTo>
                    <a:pt x="133622" y="38388"/>
                  </a:lnTo>
                  <a:lnTo>
                    <a:pt x="133172" y="38646"/>
                  </a:lnTo>
                  <a:lnTo>
                    <a:pt x="132836" y="38893"/>
                  </a:lnTo>
                  <a:lnTo>
                    <a:pt x="132702" y="39078"/>
                  </a:lnTo>
                  <a:lnTo>
                    <a:pt x="132630" y="39215"/>
                  </a:lnTo>
                  <a:lnTo>
                    <a:pt x="132516" y="39586"/>
                  </a:lnTo>
                  <a:lnTo>
                    <a:pt x="132435" y="39935"/>
                  </a:lnTo>
                  <a:lnTo>
                    <a:pt x="132408" y="40246"/>
                  </a:lnTo>
                  <a:lnTo>
                    <a:pt x="132240" y="40701"/>
                  </a:lnTo>
                  <a:lnTo>
                    <a:pt x="131970" y="41080"/>
                  </a:lnTo>
                  <a:lnTo>
                    <a:pt x="131557" y="41266"/>
                  </a:lnTo>
                  <a:lnTo>
                    <a:pt x="130903" y="41266"/>
                  </a:lnTo>
                  <a:lnTo>
                    <a:pt x="130022" y="41080"/>
                  </a:lnTo>
                  <a:lnTo>
                    <a:pt x="129105" y="40921"/>
                  </a:lnTo>
                  <a:lnTo>
                    <a:pt x="128670" y="41091"/>
                  </a:lnTo>
                  <a:lnTo>
                    <a:pt x="128394" y="41194"/>
                  </a:lnTo>
                  <a:lnTo>
                    <a:pt x="127786" y="41463"/>
                  </a:lnTo>
                  <a:lnTo>
                    <a:pt x="126491" y="41584"/>
                  </a:lnTo>
                  <a:lnTo>
                    <a:pt x="125426" y="41554"/>
                  </a:lnTo>
                  <a:lnTo>
                    <a:pt x="124137" y="41387"/>
                  </a:lnTo>
                  <a:lnTo>
                    <a:pt x="122120" y="40985"/>
                  </a:lnTo>
                  <a:lnTo>
                    <a:pt x="121299" y="40894"/>
                  </a:lnTo>
                  <a:lnTo>
                    <a:pt x="120516" y="41110"/>
                  </a:lnTo>
                  <a:lnTo>
                    <a:pt x="119413" y="41649"/>
                  </a:lnTo>
                  <a:lnTo>
                    <a:pt x="118724" y="42194"/>
                  </a:lnTo>
                  <a:lnTo>
                    <a:pt x="118280" y="42862"/>
                  </a:lnTo>
                  <a:lnTo>
                    <a:pt x="118232" y="43218"/>
                  </a:lnTo>
                  <a:lnTo>
                    <a:pt x="118178" y="43510"/>
                  </a:lnTo>
                  <a:lnTo>
                    <a:pt x="118118" y="44211"/>
                  </a:lnTo>
                  <a:lnTo>
                    <a:pt x="118106" y="44704"/>
                  </a:lnTo>
                  <a:lnTo>
                    <a:pt x="118064" y="45083"/>
                  </a:lnTo>
                  <a:lnTo>
                    <a:pt x="117962" y="45754"/>
                  </a:lnTo>
                  <a:lnTo>
                    <a:pt x="117911" y="46308"/>
                  </a:lnTo>
                  <a:lnTo>
                    <a:pt x="117896" y="46713"/>
                  </a:lnTo>
                  <a:lnTo>
                    <a:pt x="117896" y="47058"/>
                  </a:lnTo>
                  <a:lnTo>
                    <a:pt x="117932" y="47346"/>
                  </a:lnTo>
                  <a:lnTo>
                    <a:pt x="118001" y="47570"/>
                  </a:lnTo>
                  <a:lnTo>
                    <a:pt x="118178" y="47866"/>
                  </a:lnTo>
                  <a:lnTo>
                    <a:pt x="118601" y="48173"/>
                  </a:lnTo>
                  <a:lnTo>
                    <a:pt x="119204" y="48347"/>
                  </a:lnTo>
                  <a:lnTo>
                    <a:pt x="119983" y="48332"/>
                  </a:lnTo>
                  <a:lnTo>
                    <a:pt x="120442" y="48351"/>
                  </a:lnTo>
                  <a:lnTo>
                    <a:pt x="120615" y="48556"/>
                  </a:lnTo>
                  <a:lnTo>
                    <a:pt x="120669" y="48859"/>
                  </a:lnTo>
                  <a:lnTo>
                    <a:pt x="120684" y="49158"/>
                  </a:lnTo>
                  <a:lnTo>
                    <a:pt x="120678" y="49337"/>
                  </a:lnTo>
                  <a:lnTo>
                    <a:pt x="120468" y="49644"/>
                  </a:lnTo>
                  <a:lnTo>
                    <a:pt x="120187" y="49905"/>
                  </a:lnTo>
                  <a:lnTo>
                    <a:pt x="119815" y="50315"/>
                  </a:lnTo>
                  <a:lnTo>
                    <a:pt x="119446" y="50770"/>
                  </a:lnTo>
                  <a:lnTo>
                    <a:pt x="119236" y="51262"/>
                  </a:lnTo>
                  <a:lnTo>
                    <a:pt x="119119" y="51664"/>
                  </a:lnTo>
                  <a:lnTo>
                    <a:pt x="119045" y="52059"/>
                  </a:lnTo>
                  <a:lnTo>
                    <a:pt x="118955" y="52407"/>
                  </a:lnTo>
                  <a:lnTo>
                    <a:pt x="118826" y="52775"/>
                  </a:lnTo>
                  <a:lnTo>
                    <a:pt x="118622" y="53184"/>
                  </a:lnTo>
                  <a:lnTo>
                    <a:pt x="118478" y="53533"/>
                  </a:lnTo>
                  <a:lnTo>
                    <a:pt x="118292" y="53890"/>
                  </a:lnTo>
                  <a:lnTo>
                    <a:pt x="118166" y="54109"/>
                  </a:lnTo>
                  <a:lnTo>
                    <a:pt x="117921" y="54413"/>
                  </a:lnTo>
                  <a:lnTo>
                    <a:pt x="117630" y="54553"/>
                  </a:lnTo>
                  <a:lnTo>
                    <a:pt x="117228" y="54572"/>
                  </a:lnTo>
                  <a:lnTo>
                    <a:pt x="116727" y="54564"/>
                  </a:lnTo>
                  <a:lnTo>
                    <a:pt x="116281" y="54621"/>
                  </a:lnTo>
                  <a:lnTo>
                    <a:pt x="115966" y="54815"/>
                  </a:lnTo>
                  <a:lnTo>
                    <a:pt x="115552" y="55300"/>
                  </a:lnTo>
                  <a:lnTo>
                    <a:pt x="115292" y="55709"/>
                  </a:lnTo>
                  <a:lnTo>
                    <a:pt x="115166" y="56225"/>
                  </a:lnTo>
                  <a:lnTo>
                    <a:pt x="115025" y="56566"/>
                  </a:lnTo>
                  <a:lnTo>
                    <a:pt x="115142" y="56968"/>
                  </a:lnTo>
                  <a:lnTo>
                    <a:pt x="115289" y="57245"/>
                  </a:lnTo>
                  <a:lnTo>
                    <a:pt x="115420" y="57582"/>
                  </a:lnTo>
                  <a:lnTo>
                    <a:pt x="115474" y="57885"/>
                  </a:lnTo>
                  <a:lnTo>
                    <a:pt x="115537" y="58405"/>
                  </a:lnTo>
                  <a:lnTo>
                    <a:pt x="115534" y="58936"/>
                  </a:lnTo>
                  <a:lnTo>
                    <a:pt x="115516" y="59315"/>
                  </a:lnTo>
                  <a:lnTo>
                    <a:pt x="115495" y="59527"/>
                  </a:lnTo>
                  <a:lnTo>
                    <a:pt x="115450" y="59675"/>
                  </a:lnTo>
                  <a:lnTo>
                    <a:pt x="115289" y="59936"/>
                  </a:lnTo>
                  <a:lnTo>
                    <a:pt x="115172" y="60255"/>
                  </a:lnTo>
                  <a:lnTo>
                    <a:pt x="115055" y="60475"/>
                  </a:lnTo>
                  <a:lnTo>
                    <a:pt x="114899" y="60755"/>
                  </a:lnTo>
                  <a:lnTo>
                    <a:pt x="114707" y="61206"/>
                  </a:lnTo>
                  <a:lnTo>
                    <a:pt x="114458" y="61737"/>
                  </a:lnTo>
                  <a:lnTo>
                    <a:pt x="114344" y="62022"/>
                  </a:lnTo>
                  <a:lnTo>
                    <a:pt x="114218" y="62238"/>
                  </a:lnTo>
                  <a:lnTo>
                    <a:pt x="113940" y="62518"/>
                  </a:lnTo>
                  <a:lnTo>
                    <a:pt x="113646" y="62909"/>
                  </a:lnTo>
                  <a:lnTo>
                    <a:pt x="113436" y="63242"/>
                  </a:lnTo>
                  <a:lnTo>
                    <a:pt x="113274" y="63671"/>
                  </a:lnTo>
                  <a:lnTo>
                    <a:pt x="113229" y="63989"/>
                  </a:lnTo>
                  <a:lnTo>
                    <a:pt x="113283" y="64217"/>
                  </a:lnTo>
                  <a:lnTo>
                    <a:pt x="113343" y="64399"/>
                  </a:lnTo>
                  <a:lnTo>
                    <a:pt x="113409" y="64546"/>
                  </a:lnTo>
                  <a:lnTo>
                    <a:pt x="113475" y="64683"/>
                  </a:lnTo>
                  <a:lnTo>
                    <a:pt x="113658" y="65039"/>
                  </a:lnTo>
                  <a:lnTo>
                    <a:pt x="113799" y="65494"/>
                  </a:lnTo>
                  <a:lnTo>
                    <a:pt x="113991" y="65790"/>
                  </a:lnTo>
                  <a:lnTo>
                    <a:pt x="114195" y="66029"/>
                  </a:lnTo>
                  <a:lnTo>
                    <a:pt x="114419" y="66230"/>
                  </a:lnTo>
                  <a:lnTo>
                    <a:pt x="114740" y="66476"/>
                  </a:lnTo>
                  <a:lnTo>
                    <a:pt x="115100" y="66658"/>
                  </a:lnTo>
                  <a:lnTo>
                    <a:pt x="115462" y="66814"/>
                  </a:lnTo>
                  <a:lnTo>
                    <a:pt x="115849" y="66939"/>
                  </a:lnTo>
                  <a:lnTo>
                    <a:pt x="116143" y="67079"/>
                  </a:lnTo>
                  <a:lnTo>
                    <a:pt x="116359" y="67219"/>
                  </a:lnTo>
                  <a:lnTo>
                    <a:pt x="116886" y="67651"/>
                  </a:lnTo>
                  <a:lnTo>
                    <a:pt x="117225" y="67852"/>
                  </a:lnTo>
                  <a:lnTo>
                    <a:pt x="117549" y="68008"/>
                  </a:lnTo>
                  <a:lnTo>
                    <a:pt x="118019" y="68277"/>
                  </a:lnTo>
                  <a:lnTo>
                    <a:pt x="118472" y="68383"/>
                  </a:lnTo>
                  <a:lnTo>
                    <a:pt x="118661" y="68304"/>
                  </a:lnTo>
                  <a:lnTo>
                    <a:pt x="118901" y="68114"/>
                  </a:lnTo>
                  <a:lnTo>
                    <a:pt x="119153" y="67814"/>
                  </a:lnTo>
                  <a:lnTo>
                    <a:pt x="119338" y="67435"/>
                  </a:lnTo>
                  <a:lnTo>
                    <a:pt x="119509" y="66992"/>
                  </a:lnTo>
                  <a:lnTo>
                    <a:pt x="119722" y="66427"/>
                  </a:lnTo>
                  <a:lnTo>
                    <a:pt x="119884" y="66101"/>
                  </a:lnTo>
                  <a:lnTo>
                    <a:pt x="120082" y="65835"/>
                  </a:lnTo>
                  <a:lnTo>
                    <a:pt x="120313" y="65691"/>
                  </a:lnTo>
                  <a:lnTo>
                    <a:pt x="120561" y="65646"/>
                  </a:lnTo>
                  <a:lnTo>
                    <a:pt x="120939" y="65714"/>
                  </a:lnTo>
                  <a:lnTo>
                    <a:pt x="121149" y="65854"/>
                  </a:lnTo>
                  <a:lnTo>
                    <a:pt x="121284" y="66052"/>
                  </a:lnTo>
                  <a:lnTo>
                    <a:pt x="121434" y="66734"/>
                  </a:lnTo>
                  <a:lnTo>
                    <a:pt x="121461" y="67121"/>
                  </a:lnTo>
                  <a:lnTo>
                    <a:pt x="121521" y="67564"/>
                  </a:lnTo>
                  <a:lnTo>
                    <a:pt x="121626" y="68072"/>
                  </a:lnTo>
                  <a:lnTo>
                    <a:pt x="121736" y="68448"/>
                  </a:lnTo>
                  <a:lnTo>
                    <a:pt x="121763" y="68580"/>
                  </a:lnTo>
                  <a:lnTo>
                    <a:pt x="121853" y="68785"/>
                  </a:lnTo>
                  <a:lnTo>
                    <a:pt x="122057" y="69236"/>
                  </a:lnTo>
                  <a:lnTo>
                    <a:pt x="122261" y="69631"/>
                  </a:lnTo>
                  <a:lnTo>
                    <a:pt x="122489" y="69968"/>
                  </a:lnTo>
                  <a:lnTo>
                    <a:pt x="122717" y="70347"/>
                  </a:lnTo>
                  <a:lnTo>
                    <a:pt x="122914" y="70700"/>
                  </a:lnTo>
                  <a:lnTo>
                    <a:pt x="123154" y="71083"/>
                  </a:lnTo>
                  <a:lnTo>
                    <a:pt x="123430" y="71435"/>
                  </a:lnTo>
                  <a:lnTo>
                    <a:pt x="123676" y="71742"/>
                  </a:lnTo>
                  <a:lnTo>
                    <a:pt x="124042" y="72046"/>
                  </a:lnTo>
                  <a:lnTo>
                    <a:pt x="124308" y="72220"/>
                  </a:lnTo>
                  <a:lnTo>
                    <a:pt x="124701" y="72330"/>
                  </a:lnTo>
                  <a:lnTo>
                    <a:pt x="124959" y="72300"/>
                  </a:lnTo>
                  <a:lnTo>
                    <a:pt x="125217" y="72144"/>
                  </a:lnTo>
                  <a:lnTo>
                    <a:pt x="125510" y="71920"/>
                  </a:lnTo>
                  <a:lnTo>
                    <a:pt x="125720" y="71765"/>
                  </a:lnTo>
                  <a:lnTo>
                    <a:pt x="125897" y="71647"/>
                  </a:lnTo>
                  <a:lnTo>
                    <a:pt x="126077" y="71503"/>
                  </a:lnTo>
                  <a:lnTo>
                    <a:pt x="126374" y="71299"/>
                  </a:lnTo>
                  <a:lnTo>
                    <a:pt x="126638" y="71170"/>
                  </a:lnTo>
                  <a:lnTo>
                    <a:pt x="126895" y="71060"/>
                  </a:lnTo>
                  <a:lnTo>
                    <a:pt x="127165" y="70969"/>
                  </a:lnTo>
                  <a:lnTo>
                    <a:pt x="127336" y="70931"/>
                  </a:lnTo>
                  <a:lnTo>
                    <a:pt x="127507" y="70904"/>
                  </a:lnTo>
                  <a:lnTo>
                    <a:pt x="127780" y="70836"/>
                  </a:lnTo>
                  <a:lnTo>
                    <a:pt x="127992" y="70787"/>
                  </a:lnTo>
                  <a:lnTo>
                    <a:pt x="128175" y="70734"/>
                  </a:lnTo>
                  <a:lnTo>
                    <a:pt x="128355" y="70669"/>
                  </a:lnTo>
                  <a:lnTo>
                    <a:pt x="128559" y="70612"/>
                  </a:lnTo>
                  <a:lnTo>
                    <a:pt x="128775" y="70502"/>
                  </a:lnTo>
                  <a:lnTo>
                    <a:pt x="129143" y="70120"/>
                  </a:lnTo>
                  <a:lnTo>
                    <a:pt x="129395" y="69680"/>
                  </a:lnTo>
                  <a:lnTo>
                    <a:pt x="129596" y="69054"/>
                  </a:lnTo>
                  <a:lnTo>
                    <a:pt x="129764" y="68641"/>
                  </a:lnTo>
                  <a:lnTo>
                    <a:pt x="129998" y="68444"/>
                  </a:lnTo>
                  <a:lnTo>
                    <a:pt x="130199" y="68379"/>
                  </a:lnTo>
                  <a:lnTo>
                    <a:pt x="130373" y="68345"/>
                  </a:lnTo>
                  <a:lnTo>
                    <a:pt x="130585" y="68402"/>
                  </a:lnTo>
                  <a:lnTo>
                    <a:pt x="130744" y="68512"/>
                  </a:lnTo>
                  <a:lnTo>
                    <a:pt x="131071" y="68925"/>
                  </a:lnTo>
                  <a:lnTo>
                    <a:pt x="131530" y="69392"/>
                  </a:lnTo>
                  <a:lnTo>
                    <a:pt x="132174" y="69797"/>
                  </a:lnTo>
                  <a:lnTo>
                    <a:pt x="132663" y="70104"/>
                  </a:lnTo>
                  <a:lnTo>
                    <a:pt x="133208" y="70343"/>
                  </a:lnTo>
                  <a:lnTo>
                    <a:pt x="133793" y="70506"/>
                  </a:lnTo>
                  <a:lnTo>
                    <a:pt x="134326" y="70597"/>
                  </a:lnTo>
                  <a:lnTo>
                    <a:pt x="134719" y="70601"/>
                  </a:lnTo>
                  <a:lnTo>
                    <a:pt x="135163" y="70563"/>
                  </a:lnTo>
                  <a:lnTo>
                    <a:pt x="135693" y="70411"/>
                  </a:lnTo>
                  <a:lnTo>
                    <a:pt x="136218" y="70309"/>
                  </a:lnTo>
                  <a:lnTo>
                    <a:pt x="136586" y="70264"/>
                  </a:lnTo>
                  <a:lnTo>
                    <a:pt x="136874" y="70279"/>
                  </a:lnTo>
                  <a:lnTo>
                    <a:pt x="137237" y="70320"/>
                  </a:lnTo>
                  <a:lnTo>
                    <a:pt x="137501" y="70472"/>
                  </a:lnTo>
                  <a:lnTo>
                    <a:pt x="137750" y="70715"/>
                  </a:lnTo>
                  <a:lnTo>
                    <a:pt x="137905" y="70920"/>
                  </a:lnTo>
                  <a:lnTo>
                    <a:pt x="138097" y="71272"/>
                  </a:lnTo>
                  <a:lnTo>
                    <a:pt x="138199" y="71606"/>
                  </a:lnTo>
                  <a:lnTo>
                    <a:pt x="138076" y="72500"/>
                  </a:lnTo>
                  <a:lnTo>
                    <a:pt x="137971" y="73297"/>
                  </a:lnTo>
                  <a:lnTo>
                    <a:pt x="137941" y="73558"/>
                  </a:lnTo>
                  <a:lnTo>
                    <a:pt x="137875" y="73808"/>
                  </a:lnTo>
                  <a:lnTo>
                    <a:pt x="137779" y="74078"/>
                  </a:lnTo>
                  <a:lnTo>
                    <a:pt x="137669" y="74366"/>
                  </a:lnTo>
                  <a:lnTo>
                    <a:pt x="137522" y="74616"/>
                  </a:lnTo>
                  <a:lnTo>
                    <a:pt x="137336" y="74855"/>
                  </a:lnTo>
                  <a:lnTo>
                    <a:pt x="137123" y="75075"/>
                  </a:lnTo>
                  <a:lnTo>
                    <a:pt x="136937" y="75230"/>
                  </a:lnTo>
                  <a:lnTo>
                    <a:pt x="136527" y="75556"/>
                  </a:lnTo>
                  <a:lnTo>
                    <a:pt x="136338" y="75685"/>
                  </a:lnTo>
                  <a:lnTo>
                    <a:pt x="134671" y="76660"/>
                  </a:lnTo>
                  <a:lnTo>
                    <a:pt x="134182" y="77080"/>
                  </a:lnTo>
                  <a:lnTo>
                    <a:pt x="134080" y="77270"/>
                  </a:lnTo>
                  <a:lnTo>
                    <a:pt x="134003" y="77463"/>
                  </a:lnTo>
                  <a:lnTo>
                    <a:pt x="133943" y="77683"/>
                  </a:lnTo>
                  <a:lnTo>
                    <a:pt x="133913" y="77945"/>
                  </a:lnTo>
                  <a:lnTo>
                    <a:pt x="133925" y="78214"/>
                  </a:lnTo>
                  <a:lnTo>
                    <a:pt x="133961" y="78388"/>
                  </a:lnTo>
                  <a:lnTo>
                    <a:pt x="134089" y="78665"/>
                  </a:lnTo>
                  <a:lnTo>
                    <a:pt x="134251" y="78893"/>
                  </a:lnTo>
                  <a:lnTo>
                    <a:pt x="134461" y="79132"/>
                  </a:lnTo>
                  <a:lnTo>
                    <a:pt x="134833" y="79590"/>
                  </a:lnTo>
                  <a:lnTo>
                    <a:pt x="135142" y="79916"/>
                  </a:lnTo>
                  <a:lnTo>
                    <a:pt x="135447" y="80307"/>
                  </a:lnTo>
                  <a:lnTo>
                    <a:pt x="135708" y="80697"/>
                  </a:lnTo>
                  <a:lnTo>
                    <a:pt x="135978" y="81179"/>
                  </a:lnTo>
                  <a:lnTo>
                    <a:pt x="136182" y="81581"/>
                  </a:lnTo>
                  <a:lnTo>
                    <a:pt x="136353" y="81975"/>
                  </a:lnTo>
                  <a:lnTo>
                    <a:pt x="136473" y="82324"/>
                  </a:lnTo>
                  <a:lnTo>
                    <a:pt x="136598" y="82768"/>
                  </a:lnTo>
                  <a:lnTo>
                    <a:pt x="136784" y="83439"/>
                  </a:lnTo>
                  <a:lnTo>
                    <a:pt x="136805" y="83609"/>
                  </a:lnTo>
                  <a:lnTo>
                    <a:pt x="136811" y="83772"/>
                  </a:lnTo>
                  <a:lnTo>
                    <a:pt x="136811" y="83924"/>
                  </a:lnTo>
                  <a:lnTo>
                    <a:pt x="136736" y="84250"/>
                  </a:lnTo>
                  <a:lnTo>
                    <a:pt x="136652" y="84413"/>
                  </a:lnTo>
                  <a:lnTo>
                    <a:pt x="136554" y="84565"/>
                  </a:lnTo>
                  <a:lnTo>
                    <a:pt x="136326" y="84777"/>
                  </a:lnTo>
                  <a:lnTo>
                    <a:pt x="134479" y="86108"/>
                  </a:lnTo>
                  <a:lnTo>
                    <a:pt x="134271" y="86268"/>
                  </a:lnTo>
                  <a:lnTo>
                    <a:pt x="133928" y="86623"/>
                  </a:lnTo>
                  <a:lnTo>
                    <a:pt x="133823" y="86775"/>
                  </a:lnTo>
                  <a:lnTo>
                    <a:pt x="133670" y="87040"/>
                  </a:lnTo>
                  <a:lnTo>
                    <a:pt x="133559" y="87264"/>
                  </a:lnTo>
                  <a:lnTo>
                    <a:pt x="133493" y="87458"/>
                  </a:lnTo>
                  <a:lnTo>
                    <a:pt x="133448" y="87681"/>
                  </a:lnTo>
                  <a:lnTo>
                    <a:pt x="133430" y="87882"/>
                  </a:lnTo>
                  <a:lnTo>
                    <a:pt x="133424" y="88064"/>
                  </a:lnTo>
                  <a:lnTo>
                    <a:pt x="133436" y="88644"/>
                  </a:lnTo>
                  <a:lnTo>
                    <a:pt x="133394" y="88955"/>
                  </a:lnTo>
                  <a:lnTo>
                    <a:pt x="133349" y="89186"/>
                  </a:lnTo>
                  <a:lnTo>
                    <a:pt x="133298" y="89376"/>
                  </a:lnTo>
                  <a:lnTo>
                    <a:pt x="133223" y="89585"/>
                  </a:lnTo>
                  <a:lnTo>
                    <a:pt x="133139" y="89751"/>
                  </a:lnTo>
                  <a:lnTo>
                    <a:pt x="133025" y="89914"/>
                  </a:lnTo>
                  <a:lnTo>
                    <a:pt x="132830" y="90093"/>
                  </a:lnTo>
                  <a:lnTo>
                    <a:pt x="132288" y="90646"/>
                  </a:lnTo>
                  <a:lnTo>
                    <a:pt x="132162" y="90847"/>
                  </a:lnTo>
                  <a:lnTo>
                    <a:pt x="132060" y="91041"/>
                  </a:lnTo>
                  <a:lnTo>
                    <a:pt x="131982" y="91264"/>
                  </a:lnTo>
                  <a:lnTo>
                    <a:pt x="131955" y="91515"/>
                  </a:lnTo>
                  <a:lnTo>
                    <a:pt x="131979" y="91734"/>
                  </a:lnTo>
                  <a:lnTo>
                    <a:pt x="132096" y="92151"/>
                  </a:lnTo>
                  <a:lnTo>
                    <a:pt x="132567" y="92648"/>
                  </a:lnTo>
                  <a:lnTo>
                    <a:pt x="133943" y="93634"/>
                  </a:lnTo>
                  <a:lnTo>
                    <a:pt x="134506" y="94062"/>
                  </a:lnTo>
                  <a:lnTo>
                    <a:pt x="135046" y="94495"/>
                  </a:lnTo>
                  <a:lnTo>
                    <a:pt x="135214" y="94715"/>
                  </a:lnTo>
                  <a:lnTo>
                    <a:pt x="135271" y="95200"/>
                  </a:lnTo>
                  <a:lnTo>
                    <a:pt x="135230" y="95644"/>
                  </a:lnTo>
                  <a:lnTo>
                    <a:pt x="135158" y="95845"/>
                  </a:lnTo>
                  <a:lnTo>
                    <a:pt x="134870" y="96455"/>
                  </a:lnTo>
                  <a:lnTo>
                    <a:pt x="134792" y="96933"/>
                  </a:lnTo>
                  <a:lnTo>
                    <a:pt x="134849" y="97411"/>
                  </a:lnTo>
                  <a:lnTo>
                    <a:pt x="135047" y="97828"/>
                  </a:lnTo>
                  <a:lnTo>
                    <a:pt x="135343" y="98207"/>
                  </a:lnTo>
                  <a:lnTo>
                    <a:pt x="135745" y="98458"/>
                  </a:lnTo>
                  <a:lnTo>
                    <a:pt x="136252" y="98605"/>
                  </a:lnTo>
                  <a:lnTo>
                    <a:pt x="136728" y="98583"/>
                  </a:lnTo>
                  <a:lnTo>
                    <a:pt x="137211" y="98385"/>
                  </a:lnTo>
                  <a:lnTo>
                    <a:pt x="137418" y="98257"/>
                  </a:lnTo>
                  <a:lnTo>
                    <a:pt x="138938" y="97161"/>
                  </a:lnTo>
                  <a:lnTo>
                    <a:pt x="139660" y="96869"/>
                  </a:lnTo>
                  <a:lnTo>
                    <a:pt x="140409" y="96819"/>
                  </a:lnTo>
                  <a:lnTo>
                    <a:pt x="142313" y="96895"/>
                  </a:lnTo>
                  <a:lnTo>
                    <a:pt x="143059" y="97081"/>
                  </a:lnTo>
                  <a:lnTo>
                    <a:pt x="144860" y="97887"/>
                  </a:lnTo>
                  <a:lnTo>
                    <a:pt x="146082" y="98435"/>
                  </a:lnTo>
                  <a:lnTo>
                    <a:pt x="146925" y="98813"/>
                  </a:lnTo>
                  <a:lnTo>
                    <a:pt x="147639" y="99132"/>
                  </a:lnTo>
                  <a:lnTo>
                    <a:pt x="148008" y="99447"/>
                  </a:lnTo>
                  <a:lnTo>
                    <a:pt x="148269" y="99864"/>
                  </a:lnTo>
                  <a:lnTo>
                    <a:pt x="148392" y="100547"/>
                  </a:lnTo>
                  <a:lnTo>
                    <a:pt x="148386" y="100785"/>
                  </a:lnTo>
                  <a:lnTo>
                    <a:pt x="148310" y="101714"/>
                  </a:lnTo>
                  <a:lnTo>
                    <a:pt x="147876" y="106996"/>
                  </a:lnTo>
                  <a:lnTo>
                    <a:pt x="147555" y="112011"/>
                  </a:lnTo>
                  <a:lnTo>
                    <a:pt x="147358" y="115081"/>
                  </a:lnTo>
                  <a:lnTo>
                    <a:pt x="147299" y="116149"/>
                  </a:lnTo>
                  <a:lnTo>
                    <a:pt x="147076" y="120238"/>
                  </a:lnTo>
                  <a:lnTo>
                    <a:pt x="146989" y="121019"/>
                  </a:lnTo>
                  <a:lnTo>
                    <a:pt x="146668" y="121732"/>
                  </a:lnTo>
                  <a:lnTo>
                    <a:pt x="146312" y="122373"/>
                  </a:lnTo>
                  <a:lnTo>
                    <a:pt x="146309" y="122577"/>
                  </a:lnTo>
                  <a:lnTo>
                    <a:pt x="146267" y="122885"/>
                  </a:lnTo>
                  <a:lnTo>
                    <a:pt x="146159" y="124796"/>
                  </a:lnTo>
                  <a:lnTo>
                    <a:pt x="146117" y="125103"/>
                  </a:lnTo>
                  <a:lnTo>
                    <a:pt x="146210" y="125478"/>
                  </a:lnTo>
                  <a:lnTo>
                    <a:pt x="146689" y="128531"/>
                  </a:lnTo>
                  <a:lnTo>
                    <a:pt x="146623" y="129096"/>
                  </a:lnTo>
                  <a:lnTo>
                    <a:pt x="146461" y="129517"/>
                  </a:lnTo>
                  <a:lnTo>
                    <a:pt x="145973" y="130052"/>
                  </a:lnTo>
                  <a:lnTo>
                    <a:pt x="144837" y="130658"/>
                  </a:lnTo>
                  <a:lnTo>
                    <a:pt x="144211" y="130990"/>
                  </a:lnTo>
                  <a:lnTo>
                    <a:pt x="142151" y="132088"/>
                  </a:lnTo>
                  <a:lnTo>
                    <a:pt x="141465" y="132346"/>
                  </a:lnTo>
                  <a:lnTo>
                    <a:pt x="139948" y="133302"/>
                  </a:lnTo>
                  <a:lnTo>
                    <a:pt x="139423" y="133870"/>
                  </a:lnTo>
                  <a:lnTo>
                    <a:pt x="139103" y="134515"/>
                  </a:lnTo>
                  <a:lnTo>
                    <a:pt x="139028" y="134925"/>
                  </a:lnTo>
                  <a:lnTo>
                    <a:pt x="138983" y="135402"/>
                  </a:lnTo>
                  <a:lnTo>
                    <a:pt x="138719" y="136624"/>
                  </a:lnTo>
                  <a:lnTo>
                    <a:pt x="138809" y="137105"/>
                  </a:lnTo>
                  <a:lnTo>
                    <a:pt x="139037" y="137556"/>
                  </a:lnTo>
                  <a:lnTo>
                    <a:pt x="139402" y="137905"/>
                  </a:lnTo>
                  <a:lnTo>
                    <a:pt x="139840" y="138152"/>
                  </a:lnTo>
                  <a:lnTo>
                    <a:pt x="140113" y="138193"/>
                  </a:lnTo>
                  <a:lnTo>
                    <a:pt x="140964" y="138144"/>
                  </a:lnTo>
                  <a:lnTo>
                    <a:pt x="143719" y="138080"/>
                  </a:lnTo>
                  <a:lnTo>
                    <a:pt x="144420" y="138065"/>
                  </a:lnTo>
                  <a:lnTo>
                    <a:pt x="144759" y="138053"/>
                  </a:lnTo>
                  <a:lnTo>
                    <a:pt x="146207" y="138023"/>
                  </a:lnTo>
                  <a:lnTo>
                    <a:pt x="146884" y="138174"/>
                  </a:lnTo>
                  <a:lnTo>
                    <a:pt x="147490" y="138527"/>
                  </a:lnTo>
                  <a:lnTo>
                    <a:pt x="147888" y="138914"/>
                  </a:lnTo>
                  <a:lnTo>
                    <a:pt x="148149" y="139396"/>
                  </a:lnTo>
                  <a:lnTo>
                    <a:pt x="148371" y="140188"/>
                  </a:lnTo>
                  <a:lnTo>
                    <a:pt x="148323" y="140802"/>
                  </a:lnTo>
                  <a:lnTo>
                    <a:pt x="148071" y="141409"/>
                  </a:lnTo>
                  <a:lnTo>
                    <a:pt x="146761" y="143810"/>
                  </a:lnTo>
                  <a:lnTo>
                    <a:pt x="146300" y="144686"/>
                  </a:lnTo>
                  <a:lnTo>
                    <a:pt x="145985" y="145057"/>
                  </a:lnTo>
                  <a:lnTo>
                    <a:pt x="144873" y="146138"/>
                  </a:lnTo>
                  <a:lnTo>
                    <a:pt x="143566" y="147405"/>
                  </a:lnTo>
                  <a:lnTo>
                    <a:pt x="142961" y="147996"/>
                  </a:lnTo>
                  <a:lnTo>
                    <a:pt x="142679" y="148364"/>
                  </a:lnTo>
                  <a:lnTo>
                    <a:pt x="142501" y="148655"/>
                  </a:lnTo>
                  <a:lnTo>
                    <a:pt x="142325" y="148941"/>
                  </a:lnTo>
                  <a:lnTo>
                    <a:pt x="142067" y="149889"/>
                  </a:lnTo>
                  <a:lnTo>
                    <a:pt x="142061" y="150196"/>
                  </a:lnTo>
                  <a:lnTo>
                    <a:pt x="142136" y="151360"/>
                  </a:lnTo>
                  <a:lnTo>
                    <a:pt x="142541" y="156002"/>
                  </a:lnTo>
                  <a:lnTo>
                    <a:pt x="142733" y="157371"/>
                  </a:lnTo>
                  <a:lnTo>
                    <a:pt x="142811" y="157857"/>
                  </a:lnTo>
                  <a:lnTo>
                    <a:pt x="142985" y="158820"/>
                  </a:lnTo>
                  <a:lnTo>
                    <a:pt x="143180" y="159783"/>
                  </a:lnTo>
                  <a:lnTo>
                    <a:pt x="143515" y="161221"/>
                  </a:lnTo>
                  <a:lnTo>
                    <a:pt x="143713" y="161638"/>
                  </a:lnTo>
                  <a:lnTo>
                    <a:pt x="144270" y="163761"/>
                  </a:lnTo>
                  <a:lnTo>
                    <a:pt x="146220" y="168953"/>
                  </a:lnTo>
                  <a:lnTo>
                    <a:pt x="149243" y="175454"/>
                  </a:lnTo>
                  <a:lnTo>
                    <a:pt x="149932" y="178163"/>
                  </a:lnTo>
                  <a:lnTo>
                    <a:pt x="150129" y="178935"/>
                  </a:lnTo>
                  <a:lnTo>
                    <a:pt x="150524" y="182019"/>
                  </a:lnTo>
                  <a:lnTo>
                    <a:pt x="150894" y="185104"/>
                  </a:lnTo>
                  <a:lnTo>
                    <a:pt x="151535" y="188682"/>
                  </a:lnTo>
                  <a:lnTo>
                    <a:pt x="151930" y="190952"/>
                  </a:lnTo>
                  <a:lnTo>
                    <a:pt x="152745" y="193272"/>
                  </a:lnTo>
                  <a:lnTo>
                    <a:pt x="153559" y="195344"/>
                  </a:lnTo>
                  <a:lnTo>
                    <a:pt x="153830" y="196652"/>
                  </a:lnTo>
                  <a:lnTo>
                    <a:pt x="153880" y="197467"/>
                  </a:lnTo>
                  <a:lnTo>
                    <a:pt x="153650" y="198124"/>
                  </a:lnTo>
                  <a:lnTo>
                    <a:pt x="152821" y="198810"/>
                  </a:lnTo>
                  <a:lnTo>
                    <a:pt x="153274" y="199536"/>
                  </a:lnTo>
                  <a:lnTo>
                    <a:pt x="154126" y="201101"/>
                  </a:lnTo>
                  <a:lnTo>
                    <a:pt x="151007" y="203068"/>
                  </a:lnTo>
                  <a:lnTo>
                    <a:pt x="148229" y="205570"/>
                  </a:lnTo>
                  <a:lnTo>
                    <a:pt x="147644" y="206263"/>
                  </a:lnTo>
                  <a:lnTo>
                    <a:pt x="146539" y="206113"/>
                  </a:lnTo>
                  <a:lnTo>
                    <a:pt x="144169" y="205793"/>
                  </a:lnTo>
                  <a:lnTo>
                    <a:pt x="141904" y="205486"/>
                  </a:lnTo>
                  <a:lnTo>
                    <a:pt x="141205" y="205392"/>
                  </a:lnTo>
                  <a:lnTo>
                    <a:pt x="137988" y="204957"/>
                  </a:lnTo>
                  <a:lnTo>
                    <a:pt x="136907" y="204810"/>
                  </a:lnTo>
                  <a:lnTo>
                    <a:pt x="136129" y="204705"/>
                  </a:lnTo>
                  <a:lnTo>
                    <a:pt x="134468" y="204481"/>
                  </a:lnTo>
                  <a:lnTo>
                    <a:pt x="132565" y="204223"/>
                  </a:lnTo>
                  <a:lnTo>
                    <a:pt x="132069" y="204156"/>
                  </a:lnTo>
                  <a:lnTo>
                    <a:pt x="129768" y="203845"/>
                  </a:lnTo>
                  <a:lnTo>
                    <a:pt x="129574" y="203819"/>
                  </a:lnTo>
                  <a:lnTo>
                    <a:pt x="129326" y="203862"/>
                  </a:lnTo>
                  <a:lnTo>
                    <a:pt x="128297" y="204045"/>
                  </a:lnTo>
                  <a:lnTo>
                    <a:pt x="127457" y="203943"/>
                  </a:lnTo>
                  <a:lnTo>
                    <a:pt x="126543" y="203832"/>
                  </a:lnTo>
                  <a:lnTo>
                    <a:pt x="122144" y="203233"/>
                  </a:lnTo>
                  <a:lnTo>
                    <a:pt x="121514" y="203147"/>
                  </a:lnTo>
                  <a:lnTo>
                    <a:pt x="120596" y="203022"/>
                  </a:lnTo>
                  <a:lnTo>
                    <a:pt x="115541" y="202333"/>
                  </a:lnTo>
                  <a:lnTo>
                    <a:pt x="115074" y="202270"/>
                  </a:lnTo>
                  <a:lnTo>
                    <a:pt x="113021" y="201990"/>
                  </a:lnTo>
                  <a:lnTo>
                    <a:pt x="108812" y="201417"/>
                  </a:lnTo>
                  <a:lnTo>
                    <a:pt x="105982" y="201028"/>
                  </a:lnTo>
                  <a:lnTo>
                    <a:pt x="103276" y="200663"/>
                  </a:lnTo>
                  <a:lnTo>
                    <a:pt x="100708" y="200313"/>
                  </a:lnTo>
                  <a:lnTo>
                    <a:pt x="100471" y="200281"/>
                  </a:lnTo>
                  <a:lnTo>
                    <a:pt x="97012" y="200492"/>
                  </a:lnTo>
                  <a:lnTo>
                    <a:pt x="90866" y="192402"/>
                  </a:lnTo>
                  <a:lnTo>
                    <a:pt x="88760" y="189631"/>
                  </a:lnTo>
                  <a:lnTo>
                    <a:pt x="87756" y="188308"/>
                  </a:lnTo>
                  <a:lnTo>
                    <a:pt x="85934" y="185910"/>
                  </a:lnTo>
                  <a:lnTo>
                    <a:pt x="85076" y="184780"/>
                  </a:lnTo>
                  <a:lnTo>
                    <a:pt x="84025" y="183370"/>
                  </a:lnTo>
                  <a:lnTo>
                    <a:pt x="81015" y="179332"/>
                  </a:lnTo>
                  <a:lnTo>
                    <a:pt x="78431" y="175868"/>
                  </a:lnTo>
                  <a:lnTo>
                    <a:pt x="77570" y="174711"/>
                  </a:lnTo>
                  <a:lnTo>
                    <a:pt x="77332" y="174436"/>
                  </a:lnTo>
                  <a:lnTo>
                    <a:pt x="76697" y="173700"/>
                  </a:lnTo>
                  <a:lnTo>
                    <a:pt x="73861" y="169890"/>
                  </a:lnTo>
                  <a:lnTo>
                    <a:pt x="68062" y="174195"/>
                  </a:lnTo>
                  <a:lnTo>
                    <a:pt x="65677" y="175965"/>
                  </a:lnTo>
                  <a:lnTo>
                    <a:pt x="57788" y="181921"/>
                  </a:lnTo>
                  <a:lnTo>
                    <a:pt x="57463" y="182377"/>
                  </a:lnTo>
                  <a:lnTo>
                    <a:pt x="57097" y="182916"/>
                  </a:lnTo>
                  <a:lnTo>
                    <a:pt x="56794" y="183386"/>
                  </a:lnTo>
                  <a:lnTo>
                    <a:pt x="56451" y="183942"/>
                  </a:lnTo>
                  <a:lnTo>
                    <a:pt x="55942" y="184832"/>
                  </a:lnTo>
                  <a:lnTo>
                    <a:pt x="55508" y="185658"/>
                  </a:lnTo>
                  <a:lnTo>
                    <a:pt x="55065" y="186584"/>
                  </a:lnTo>
                  <a:lnTo>
                    <a:pt x="54657" y="187524"/>
                  </a:lnTo>
                  <a:lnTo>
                    <a:pt x="54288" y="188480"/>
                  </a:lnTo>
                  <a:lnTo>
                    <a:pt x="53952" y="189451"/>
                  </a:lnTo>
                  <a:lnTo>
                    <a:pt x="53656" y="190433"/>
                  </a:lnTo>
                  <a:lnTo>
                    <a:pt x="53419" y="191336"/>
                  </a:lnTo>
                  <a:lnTo>
                    <a:pt x="53215" y="192246"/>
                  </a:lnTo>
                  <a:lnTo>
                    <a:pt x="53026" y="193255"/>
                  </a:lnTo>
                  <a:lnTo>
                    <a:pt x="52783" y="195042"/>
                  </a:lnTo>
                  <a:lnTo>
                    <a:pt x="52504" y="198182"/>
                  </a:lnTo>
                  <a:lnTo>
                    <a:pt x="52125" y="200267"/>
                  </a:lnTo>
                  <a:lnTo>
                    <a:pt x="48018" y="199339"/>
                  </a:lnTo>
                  <a:lnTo>
                    <a:pt x="47971" y="199574"/>
                  </a:lnTo>
                  <a:lnTo>
                    <a:pt x="47754" y="200538"/>
                  </a:lnTo>
                  <a:lnTo>
                    <a:pt x="47634" y="201016"/>
                  </a:lnTo>
                  <a:lnTo>
                    <a:pt x="47578" y="201190"/>
                  </a:lnTo>
                  <a:lnTo>
                    <a:pt x="47226" y="202215"/>
                  </a:lnTo>
                  <a:lnTo>
                    <a:pt x="46830" y="203224"/>
                  </a:lnTo>
                  <a:lnTo>
                    <a:pt x="46360" y="204297"/>
                  </a:lnTo>
                  <a:lnTo>
                    <a:pt x="45880" y="205268"/>
                  </a:lnTo>
                  <a:lnTo>
                    <a:pt x="45158" y="206165"/>
                  </a:lnTo>
                  <a:lnTo>
                    <a:pt x="43758" y="207421"/>
                  </a:lnTo>
                  <a:lnTo>
                    <a:pt x="41266" y="208823"/>
                  </a:lnTo>
                  <a:lnTo>
                    <a:pt x="41264" y="208382"/>
                  </a:lnTo>
                  <a:lnTo>
                    <a:pt x="41303" y="207832"/>
                  </a:lnTo>
                  <a:lnTo>
                    <a:pt x="41411" y="207157"/>
                  </a:lnTo>
                  <a:lnTo>
                    <a:pt x="41599" y="206406"/>
                  </a:lnTo>
                  <a:lnTo>
                    <a:pt x="42091" y="205245"/>
                  </a:lnTo>
                  <a:lnTo>
                    <a:pt x="42466" y="204263"/>
                  </a:lnTo>
                  <a:lnTo>
                    <a:pt x="43101" y="202757"/>
                  </a:lnTo>
                  <a:lnTo>
                    <a:pt x="43662" y="201384"/>
                  </a:lnTo>
                  <a:lnTo>
                    <a:pt x="43923" y="200413"/>
                  </a:lnTo>
                  <a:lnTo>
                    <a:pt x="44037" y="199685"/>
                  </a:lnTo>
                  <a:lnTo>
                    <a:pt x="44082" y="198975"/>
                  </a:lnTo>
                  <a:lnTo>
                    <a:pt x="44111" y="198050"/>
                  </a:lnTo>
                  <a:lnTo>
                    <a:pt x="44162" y="197687"/>
                  </a:lnTo>
                  <a:lnTo>
                    <a:pt x="44270" y="196908"/>
                  </a:lnTo>
                  <a:lnTo>
                    <a:pt x="44384" y="196169"/>
                  </a:lnTo>
                  <a:lnTo>
                    <a:pt x="44513" y="195588"/>
                  </a:lnTo>
                  <a:lnTo>
                    <a:pt x="44789" y="194981"/>
                  </a:lnTo>
                  <a:lnTo>
                    <a:pt x="45137" y="194242"/>
                  </a:lnTo>
                  <a:lnTo>
                    <a:pt x="45353" y="193547"/>
                  </a:lnTo>
                  <a:lnTo>
                    <a:pt x="45424" y="192869"/>
                  </a:lnTo>
                  <a:lnTo>
                    <a:pt x="45481" y="192376"/>
                  </a:lnTo>
                  <a:lnTo>
                    <a:pt x="45409" y="191530"/>
                  </a:lnTo>
                  <a:lnTo>
                    <a:pt x="45235" y="190206"/>
                  </a:lnTo>
                  <a:lnTo>
                    <a:pt x="45080" y="189580"/>
                  </a:lnTo>
                  <a:lnTo>
                    <a:pt x="44606" y="188856"/>
                  </a:lnTo>
                  <a:lnTo>
                    <a:pt x="44114" y="188218"/>
                  </a:lnTo>
                  <a:lnTo>
                    <a:pt x="43566" y="187669"/>
                  </a:lnTo>
                  <a:lnTo>
                    <a:pt x="43074" y="187263"/>
                  </a:lnTo>
                  <a:lnTo>
                    <a:pt x="42439" y="186785"/>
                  </a:lnTo>
                  <a:lnTo>
                    <a:pt x="41833" y="186292"/>
                  </a:lnTo>
                  <a:lnTo>
                    <a:pt x="41141" y="185598"/>
                  </a:lnTo>
                  <a:lnTo>
                    <a:pt x="40319" y="184672"/>
                  </a:lnTo>
                  <a:lnTo>
                    <a:pt x="39710" y="184016"/>
                  </a:lnTo>
                  <a:lnTo>
                    <a:pt x="39498" y="183788"/>
                  </a:lnTo>
                  <a:lnTo>
                    <a:pt x="38458" y="182761"/>
                  </a:lnTo>
                  <a:lnTo>
                    <a:pt x="37693" y="182108"/>
                  </a:lnTo>
                  <a:lnTo>
                    <a:pt x="36797" y="181475"/>
                  </a:lnTo>
                  <a:lnTo>
                    <a:pt x="36006" y="180951"/>
                  </a:lnTo>
                  <a:lnTo>
                    <a:pt x="35313" y="180561"/>
                  </a:lnTo>
                  <a:lnTo>
                    <a:pt x="34309" y="180037"/>
                  </a:lnTo>
                  <a:lnTo>
                    <a:pt x="33533" y="179529"/>
                  </a:lnTo>
                  <a:lnTo>
                    <a:pt x="32667" y="178937"/>
                  </a:lnTo>
                  <a:lnTo>
                    <a:pt x="31728" y="178243"/>
                  </a:lnTo>
                  <a:lnTo>
                    <a:pt x="30907" y="177519"/>
                  </a:lnTo>
                  <a:lnTo>
                    <a:pt x="30155" y="176923"/>
                  </a:lnTo>
                  <a:lnTo>
                    <a:pt x="29492" y="176446"/>
                  </a:lnTo>
                  <a:lnTo>
                    <a:pt x="28584" y="175896"/>
                  </a:lnTo>
                  <a:lnTo>
                    <a:pt x="27442" y="175084"/>
                  </a:lnTo>
                  <a:lnTo>
                    <a:pt x="26923" y="174549"/>
                  </a:lnTo>
                  <a:lnTo>
                    <a:pt x="26288" y="173582"/>
                  </a:lnTo>
                  <a:lnTo>
                    <a:pt x="25712" y="172467"/>
                  </a:lnTo>
                  <a:lnTo>
                    <a:pt x="25149" y="171151"/>
                  </a:lnTo>
                  <a:lnTo>
                    <a:pt x="24762" y="170104"/>
                  </a:lnTo>
                  <a:lnTo>
                    <a:pt x="24576" y="169293"/>
                  </a:lnTo>
                  <a:lnTo>
                    <a:pt x="24474" y="168382"/>
                  </a:lnTo>
                  <a:lnTo>
                    <a:pt x="24399" y="167321"/>
                  </a:lnTo>
                  <a:lnTo>
                    <a:pt x="24360" y="166399"/>
                  </a:lnTo>
                  <a:lnTo>
                    <a:pt x="24345" y="166008"/>
                  </a:lnTo>
                  <a:lnTo>
                    <a:pt x="24244" y="164749"/>
                  </a:lnTo>
                  <a:lnTo>
                    <a:pt x="24043" y="163547"/>
                  </a:lnTo>
                  <a:lnTo>
                    <a:pt x="23839" y="161984"/>
                  </a:lnTo>
                  <a:lnTo>
                    <a:pt x="23653" y="160683"/>
                  </a:lnTo>
                  <a:lnTo>
                    <a:pt x="23320" y="159250"/>
                  </a:lnTo>
                  <a:lnTo>
                    <a:pt x="23134" y="158480"/>
                  </a:lnTo>
                  <a:lnTo>
                    <a:pt x="22960" y="157786"/>
                  </a:lnTo>
                  <a:lnTo>
                    <a:pt x="22673" y="156845"/>
                  </a:lnTo>
                  <a:lnTo>
                    <a:pt x="21908" y="154760"/>
                  </a:lnTo>
                  <a:lnTo>
                    <a:pt x="21678" y="153937"/>
                  </a:lnTo>
                  <a:lnTo>
                    <a:pt x="21474" y="152909"/>
                  </a:lnTo>
                  <a:lnTo>
                    <a:pt x="21303" y="151938"/>
                  </a:lnTo>
                  <a:lnTo>
                    <a:pt x="21171" y="151028"/>
                  </a:lnTo>
                  <a:lnTo>
                    <a:pt x="21096" y="150368"/>
                  </a:lnTo>
                  <a:lnTo>
                    <a:pt x="20955" y="149162"/>
                  </a:lnTo>
                  <a:lnTo>
                    <a:pt x="20883" y="148176"/>
                  </a:lnTo>
                  <a:lnTo>
                    <a:pt x="20829" y="147527"/>
                  </a:lnTo>
                  <a:lnTo>
                    <a:pt x="20742" y="147190"/>
                  </a:lnTo>
                  <a:lnTo>
                    <a:pt x="20694" y="146640"/>
                  </a:lnTo>
                  <a:lnTo>
                    <a:pt x="20751" y="145870"/>
                  </a:lnTo>
                  <a:lnTo>
                    <a:pt x="21054" y="144949"/>
                  </a:lnTo>
                  <a:lnTo>
                    <a:pt x="21696" y="143712"/>
                  </a:lnTo>
                  <a:lnTo>
                    <a:pt x="22445" y="142491"/>
                  </a:lnTo>
                  <a:lnTo>
                    <a:pt x="23635" y="141103"/>
                  </a:lnTo>
                  <a:lnTo>
                    <a:pt x="24732" y="140110"/>
                  </a:lnTo>
                  <a:lnTo>
                    <a:pt x="26057" y="139025"/>
                  </a:lnTo>
                  <a:lnTo>
                    <a:pt x="27130" y="138232"/>
                  </a:lnTo>
                  <a:lnTo>
                    <a:pt x="28596" y="137288"/>
                  </a:lnTo>
                  <a:lnTo>
                    <a:pt x="29921" y="136496"/>
                  </a:lnTo>
                  <a:lnTo>
                    <a:pt x="31414" y="135821"/>
                  </a:lnTo>
                  <a:lnTo>
                    <a:pt x="32466" y="135354"/>
                  </a:lnTo>
                  <a:lnTo>
                    <a:pt x="34987" y="134709"/>
                  </a:lnTo>
                  <a:lnTo>
                    <a:pt x="35992" y="134376"/>
                  </a:lnTo>
                  <a:lnTo>
                    <a:pt x="36333" y="134262"/>
                  </a:lnTo>
                  <a:lnTo>
                    <a:pt x="37451" y="133822"/>
                  </a:lnTo>
                  <a:lnTo>
                    <a:pt x="38377" y="133314"/>
                  </a:lnTo>
                  <a:lnTo>
                    <a:pt x="38953" y="132825"/>
                  </a:lnTo>
                  <a:lnTo>
                    <a:pt x="39429" y="132131"/>
                  </a:lnTo>
                  <a:lnTo>
                    <a:pt x="39741" y="131387"/>
                  </a:lnTo>
                  <a:lnTo>
                    <a:pt x="39927" y="130405"/>
                  </a:lnTo>
                  <a:lnTo>
                    <a:pt x="39966" y="129836"/>
                  </a:lnTo>
                  <a:lnTo>
                    <a:pt x="39984" y="129241"/>
                  </a:lnTo>
                  <a:lnTo>
                    <a:pt x="39762" y="128069"/>
                  </a:lnTo>
                  <a:lnTo>
                    <a:pt x="39274" y="124956"/>
                  </a:lnTo>
                  <a:lnTo>
                    <a:pt x="39100" y="123860"/>
                  </a:lnTo>
                  <a:lnTo>
                    <a:pt x="38983" y="122863"/>
                  </a:lnTo>
                  <a:lnTo>
                    <a:pt x="38818" y="120618"/>
                  </a:lnTo>
                  <a:lnTo>
                    <a:pt x="38761" y="119458"/>
                  </a:lnTo>
                  <a:lnTo>
                    <a:pt x="38680" y="118547"/>
                  </a:lnTo>
                  <a:lnTo>
                    <a:pt x="38449" y="117736"/>
                  </a:lnTo>
                  <a:lnTo>
                    <a:pt x="38077" y="117023"/>
                  </a:lnTo>
                  <a:lnTo>
                    <a:pt x="37872" y="116830"/>
                  </a:lnTo>
                  <a:lnTo>
                    <a:pt x="37445" y="116428"/>
                  </a:lnTo>
                  <a:lnTo>
                    <a:pt x="36764" y="115980"/>
                  </a:lnTo>
                  <a:lnTo>
                    <a:pt x="35721" y="115381"/>
                  </a:lnTo>
                  <a:lnTo>
                    <a:pt x="34504" y="114816"/>
                  </a:lnTo>
                  <a:lnTo>
                    <a:pt x="33191" y="114301"/>
                  </a:lnTo>
                  <a:lnTo>
                    <a:pt x="31728" y="114016"/>
                  </a:lnTo>
                  <a:lnTo>
                    <a:pt x="30592" y="113925"/>
                  </a:lnTo>
                  <a:lnTo>
                    <a:pt x="29073" y="113974"/>
                  </a:lnTo>
                  <a:lnTo>
                    <a:pt x="27649" y="114005"/>
                  </a:lnTo>
                  <a:lnTo>
                    <a:pt x="25646" y="114240"/>
                  </a:lnTo>
                  <a:lnTo>
                    <a:pt x="24136" y="114570"/>
                  </a:lnTo>
                  <a:lnTo>
                    <a:pt x="22028" y="115237"/>
                  </a:lnTo>
                  <a:lnTo>
                    <a:pt x="20407" y="115889"/>
                  </a:lnTo>
                  <a:lnTo>
                    <a:pt x="19540" y="116542"/>
                  </a:lnTo>
                  <a:lnTo>
                    <a:pt x="18545" y="117304"/>
                  </a:lnTo>
                  <a:lnTo>
                    <a:pt x="17457" y="117930"/>
                  </a:lnTo>
                  <a:lnTo>
                    <a:pt x="16366" y="118203"/>
                  </a:lnTo>
                  <a:lnTo>
                    <a:pt x="15422" y="118339"/>
                  </a:lnTo>
                  <a:lnTo>
                    <a:pt x="14310" y="118127"/>
                  </a:lnTo>
                  <a:lnTo>
                    <a:pt x="13414" y="117763"/>
                  </a:lnTo>
                  <a:lnTo>
                    <a:pt x="12529" y="117152"/>
                  </a:lnTo>
                  <a:lnTo>
                    <a:pt x="11762" y="116546"/>
                  </a:lnTo>
                  <a:lnTo>
                    <a:pt x="10970" y="115541"/>
                  </a:lnTo>
                  <a:lnTo>
                    <a:pt x="10359" y="114229"/>
                  </a:lnTo>
                  <a:lnTo>
                    <a:pt x="8579" y="111995"/>
                  </a:lnTo>
                  <a:lnTo>
                    <a:pt x="7622" y="110949"/>
                  </a:lnTo>
                  <a:lnTo>
                    <a:pt x="6907" y="110255"/>
                  </a:lnTo>
                  <a:lnTo>
                    <a:pt x="6345" y="109709"/>
                  </a:lnTo>
                  <a:lnTo>
                    <a:pt x="4966" y="108253"/>
                  </a:lnTo>
                  <a:lnTo>
                    <a:pt x="3674" y="106599"/>
                  </a:lnTo>
                  <a:lnTo>
                    <a:pt x="2388" y="105136"/>
                  </a:lnTo>
                  <a:lnTo>
                    <a:pt x="1639" y="104317"/>
                  </a:lnTo>
                  <a:lnTo>
                    <a:pt x="722" y="103828"/>
                  </a:lnTo>
                  <a:lnTo>
                    <a:pt x="0" y="103581"/>
                  </a:lnTo>
                  <a:lnTo>
                    <a:pt x="398" y="100680"/>
                  </a:lnTo>
                  <a:lnTo>
                    <a:pt x="701" y="100863"/>
                  </a:lnTo>
                  <a:lnTo>
                    <a:pt x="748" y="100528"/>
                  </a:lnTo>
                  <a:lnTo>
                    <a:pt x="993" y="98764"/>
                  </a:lnTo>
                  <a:lnTo>
                    <a:pt x="1711" y="93592"/>
                  </a:lnTo>
                  <a:close/>
                </a:path>
              </a:pathLst>
            </a:custGeom>
            <a:solidFill>
              <a:srgbClr val="FFF7DD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" name="pg32"/>
            <p:cNvSpPr/>
            <p:nvPr/>
          </p:nvSpPr>
          <p:spPr>
            <a:xfrm>
              <a:off x="2460025" y="4069543"/>
              <a:ext cx="265735" cy="285407"/>
            </a:xfrm>
            <a:custGeom>
              <a:avLst/>
              <a:gdLst/>
              <a:ahLst/>
              <a:cxnLst/>
              <a:rect l="0" t="0" r="0" b="0"/>
              <a:pathLst>
                <a:path w="265735" h="285407">
                  <a:moveTo>
                    <a:pt x="199980" y="208660"/>
                  </a:moveTo>
                  <a:lnTo>
                    <a:pt x="196646" y="209881"/>
                  </a:lnTo>
                  <a:lnTo>
                    <a:pt x="193805" y="210925"/>
                  </a:lnTo>
                  <a:lnTo>
                    <a:pt x="189279" y="212585"/>
                  </a:lnTo>
                  <a:lnTo>
                    <a:pt x="187205" y="209934"/>
                  </a:lnTo>
                  <a:lnTo>
                    <a:pt x="186383" y="208882"/>
                  </a:lnTo>
                  <a:lnTo>
                    <a:pt x="184378" y="206320"/>
                  </a:lnTo>
                  <a:lnTo>
                    <a:pt x="183290" y="204925"/>
                  </a:lnTo>
                  <a:lnTo>
                    <a:pt x="181320" y="202410"/>
                  </a:lnTo>
                  <a:lnTo>
                    <a:pt x="180119" y="201568"/>
                  </a:lnTo>
                  <a:lnTo>
                    <a:pt x="179959" y="201631"/>
                  </a:lnTo>
                  <a:lnTo>
                    <a:pt x="178595" y="200356"/>
                  </a:lnTo>
                  <a:lnTo>
                    <a:pt x="177914" y="200028"/>
                  </a:lnTo>
                  <a:lnTo>
                    <a:pt x="177719" y="199929"/>
                  </a:lnTo>
                  <a:lnTo>
                    <a:pt x="177315" y="199785"/>
                  </a:lnTo>
                  <a:lnTo>
                    <a:pt x="176907" y="199675"/>
                  </a:lnTo>
                  <a:lnTo>
                    <a:pt x="176670" y="199633"/>
                  </a:lnTo>
                  <a:lnTo>
                    <a:pt x="175921" y="199618"/>
                  </a:lnTo>
                  <a:lnTo>
                    <a:pt x="175124" y="199788"/>
                  </a:lnTo>
                  <a:lnTo>
                    <a:pt x="174896" y="199834"/>
                  </a:lnTo>
                  <a:lnTo>
                    <a:pt x="174141" y="200058"/>
                  </a:lnTo>
                  <a:lnTo>
                    <a:pt x="172738" y="200527"/>
                  </a:lnTo>
                  <a:lnTo>
                    <a:pt x="171635" y="200845"/>
                  </a:lnTo>
                  <a:lnTo>
                    <a:pt x="171326" y="200906"/>
                  </a:lnTo>
                  <a:lnTo>
                    <a:pt x="171141" y="200388"/>
                  </a:lnTo>
                  <a:lnTo>
                    <a:pt x="170349" y="200590"/>
                  </a:lnTo>
                  <a:lnTo>
                    <a:pt x="169015" y="200834"/>
                  </a:lnTo>
                  <a:lnTo>
                    <a:pt x="167147" y="201003"/>
                  </a:lnTo>
                  <a:lnTo>
                    <a:pt x="166422" y="201048"/>
                  </a:lnTo>
                  <a:lnTo>
                    <a:pt x="165127" y="201056"/>
                  </a:lnTo>
                  <a:lnTo>
                    <a:pt x="163601" y="200969"/>
                  </a:lnTo>
                  <a:lnTo>
                    <a:pt x="163305" y="200940"/>
                  </a:lnTo>
                  <a:lnTo>
                    <a:pt x="162936" y="200889"/>
                  </a:lnTo>
                  <a:lnTo>
                    <a:pt x="161188" y="200593"/>
                  </a:lnTo>
                  <a:lnTo>
                    <a:pt x="160068" y="200364"/>
                  </a:lnTo>
                  <a:lnTo>
                    <a:pt x="159192" y="200106"/>
                  </a:lnTo>
                  <a:lnTo>
                    <a:pt x="158350" y="199883"/>
                  </a:lnTo>
                  <a:lnTo>
                    <a:pt x="157291" y="199619"/>
                  </a:lnTo>
                  <a:lnTo>
                    <a:pt x="156767" y="199471"/>
                  </a:lnTo>
                  <a:lnTo>
                    <a:pt x="155931" y="199233"/>
                  </a:lnTo>
                  <a:lnTo>
                    <a:pt x="153739" y="198582"/>
                  </a:lnTo>
                  <a:lnTo>
                    <a:pt x="152378" y="198265"/>
                  </a:lnTo>
                  <a:lnTo>
                    <a:pt x="152040" y="198185"/>
                  </a:lnTo>
                  <a:lnTo>
                    <a:pt x="150691" y="197866"/>
                  </a:lnTo>
                  <a:lnTo>
                    <a:pt x="149273" y="197536"/>
                  </a:lnTo>
                  <a:lnTo>
                    <a:pt x="148350" y="197377"/>
                  </a:lnTo>
                  <a:lnTo>
                    <a:pt x="147381" y="197183"/>
                  </a:lnTo>
                  <a:lnTo>
                    <a:pt x="145526" y="196788"/>
                  </a:lnTo>
                  <a:lnTo>
                    <a:pt x="142175" y="196033"/>
                  </a:lnTo>
                  <a:lnTo>
                    <a:pt x="140619" y="195737"/>
                  </a:lnTo>
                  <a:lnTo>
                    <a:pt x="138904" y="195403"/>
                  </a:lnTo>
                  <a:lnTo>
                    <a:pt x="137534" y="195118"/>
                  </a:lnTo>
                  <a:lnTo>
                    <a:pt x="136728" y="194978"/>
                  </a:lnTo>
                  <a:lnTo>
                    <a:pt x="135385" y="194663"/>
                  </a:lnTo>
                  <a:lnTo>
                    <a:pt x="134986" y="194606"/>
                  </a:lnTo>
                  <a:lnTo>
                    <a:pt x="134585" y="194602"/>
                  </a:lnTo>
                  <a:lnTo>
                    <a:pt x="134297" y="194644"/>
                  </a:lnTo>
                  <a:lnTo>
                    <a:pt x="133539" y="194378"/>
                  </a:lnTo>
                  <a:lnTo>
                    <a:pt x="132864" y="194177"/>
                  </a:lnTo>
                  <a:lnTo>
                    <a:pt x="132408" y="194041"/>
                  </a:lnTo>
                  <a:lnTo>
                    <a:pt x="131419" y="193771"/>
                  </a:lnTo>
                  <a:lnTo>
                    <a:pt x="130175" y="193506"/>
                  </a:lnTo>
                  <a:lnTo>
                    <a:pt x="128907" y="193297"/>
                  </a:lnTo>
                  <a:lnTo>
                    <a:pt x="126803" y="192967"/>
                  </a:lnTo>
                  <a:lnTo>
                    <a:pt x="125556" y="192700"/>
                  </a:lnTo>
                  <a:lnTo>
                    <a:pt x="120688" y="191654"/>
                  </a:lnTo>
                  <a:lnTo>
                    <a:pt x="118671" y="191316"/>
                  </a:lnTo>
                  <a:lnTo>
                    <a:pt x="116132" y="191012"/>
                  </a:lnTo>
                  <a:lnTo>
                    <a:pt x="113366" y="190791"/>
                  </a:lnTo>
                  <a:lnTo>
                    <a:pt x="112836" y="190771"/>
                  </a:lnTo>
                  <a:lnTo>
                    <a:pt x="112094" y="190768"/>
                  </a:lnTo>
                  <a:lnTo>
                    <a:pt x="111168" y="189752"/>
                  </a:lnTo>
                  <a:lnTo>
                    <a:pt x="110466" y="188990"/>
                  </a:lnTo>
                  <a:lnTo>
                    <a:pt x="104939" y="182945"/>
                  </a:lnTo>
                  <a:lnTo>
                    <a:pt x="105367" y="180762"/>
                  </a:lnTo>
                  <a:lnTo>
                    <a:pt x="103203" y="180166"/>
                  </a:lnTo>
                  <a:lnTo>
                    <a:pt x="102204" y="180050"/>
                  </a:lnTo>
                  <a:lnTo>
                    <a:pt x="101320" y="179813"/>
                  </a:lnTo>
                  <a:lnTo>
                    <a:pt x="89968" y="176800"/>
                  </a:lnTo>
                  <a:lnTo>
                    <a:pt x="86241" y="175809"/>
                  </a:lnTo>
                  <a:lnTo>
                    <a:pt x="87292" y="172187"/>
                  </a:lnTo>
                  <a:lnTo>
                    <a:pt x="86085" y="172024"/>
                  </a:lnTo>
                  <a:lnTo>
                    <a:pt x="86137" y="171640"/>
                  </a:lnTo>
                  <a:lnTo>
                    <a:pt x="84749" y="171451"/>
                  </a:lnTo>
                  <a:lnTo>
                    <a:pt x="84705" y="171770"/>
                  </a:lnTo>
                  <a:lnTo>
                    <a:pt x="75750" y="170549"/>
                  </a:lnTo>
                  <a:lnTo>
                    <a:pt x="75793" y="170240"/>
                  </a:lnTo>
                  <a:lnTo>
                    <a:pt x="73301" y="169779"/>
                  </a:lnTo>
                  <a:lnTo>
                    <a:pt x="72654" y="169812"/>
                  </a:lnTo>
                  <a:lnTo>
                    <a:pt x="72269" y="169760"/>
                  </a:lnTo>
                  <a:lnTo>
                    <a:pt x="72287" y="169631"/>
                  </a:lnTo>
                  <a:lnTo>
                    <a:pt x="70937" y="169448"/>
                  </a:lnTo>
                  <a:lnTo>
                    <a:pt x="70918" y="169576"/>
                  </a:lnTo>
                  <a:lnTo>
                    <a:pt x="68521" y="169250"/>
                  </a:lnTo>
                  <a:lnTo>
                    <a:pt x="68538" y="169121"/>
                  </a:lnTo>
                  <a:lnTo>
                    <a:pt x="67250" y="169077"/>
                  </a:lnTo>
                  <a:lnTo>
                    <a:pt x="66233" y="168938"/>
                  </a:lnTo>
                  <a:lnTo>
                    <a:pt x="52965" y="169126"/>
                  </a:lnTo>
                  <a:lnTo>
                    <a:pt x="51165" y="169154"/>
                  </a:lnTo>
                  <a:lnTo>
                    <a:pt x="44043" y="170465"/>
                  </a:lnTo>
                  <a:lnTo>
                    <a:pt x="39249" y="171348"/>
                  </a:lnTo>
                  <a:lnTo>
                    <a:pt x="30475" y="172964"/>
                  </a:lnTo>
                  <a:lnTo>
                    <a:pt x="30539" y="173241"/>
                  </a:lnTo>
                  <a:lnTo>
                    <a:pt x="27888" y="174512"/>
                  </a:lnTo>
                  <a:lnTo>
                    <a:pt x="27721" y="174440"/>
                  </a:lnTo>
                  <a:lnTo>
                    <a:pt x="26966" y="174698"/>
                  </a:lnTo>
                  <a:lnTo>
                    <a:pt x="26239" y="175161"/>
                  </a:lnTo>
                  <a:lnTo>
                    <a:pt x="25898" y="175153"/>
                  </a:lnTo>
                  <a:lnTo>
                    <a:pt x="24867" y="175574"/>
                  </a:lnTo>
                  <a:lnTo>
                    <a:pt x="23293" y="175984"/>
                  </a:lnTo>
                  <a:lnTo>
                    <a:pt x="22256" y="176577"/>
                  </a:lnTo>
                  <a:lnTo>
                    <a:pt x="21471" y="176762"/>
                  </a:lnTo>
                  <a:lnTo>
                    <a:pt x="20466" y="177495"/>
                  </a:lnTo>
                  <a:lnTo>
                    <a:pt x="16605" y="179377"/>
                  </a:lnTo>
                  <a:lnTo>
                    <a:pt x="12984" y="181567"/>
                  </a:lnTo>
                  <a:lnTo>
                    <a:pt x="8577" y="179969"/>
                  </a:lnTo>
                  <a:lnTo>
                    <a:pt x="10282" y="177556"/>
                  </a:lnTo>
                  <a:lnTo>
                    <a:pt x="11475" y="175055"/>
                  </a:lnTo>
                  <a:lnTo>
                    <a:pt x="11802" y="172880"/>
                  </a:lnTo>
                  <a:lnTo>
                    <a:pt x="11691" y="169670"/>
                  </a:lnTo>
                  <a:lnTo>
                    <a:pt x="11367" y="165811"/>
                  </a:lnTo>
                  <a:lnTo>
                    <a:pt x="10609" y="161895"/>
                  </a:lnTo>
                  <a:lnTo>
                    <a:pt x="9416" y="156837"/>
                  </a:lnTo>
                  <a:lnTo>
                    <a:pt x="8711" y="153463"/>
                  </a:lnTo>
                  <a:lnTo>
                    <a:pt x="8321" y="151505"/>
                  </a:lnTo>
                  <a:lnTo>
                    <a:pt x="8247" y="151141"/>
                  </a:lnTo>
                  <a:lnTo>
                    <a:pt x="8246" y="147153"/>
                  </a:lnTo>
                  <a:lnTo>
                    <a:pt x="8285" y="144307"/>
                  </a:lnTo>
                  <a:lnTo>
                    <a:pt x="8597" y="141583"/>
                  </a:lnTo>
                  <a:lnTo>
                    <a:pt x="9062" y="138191"/>
                  </a:lnTo>
                  <a:lnTo>
                    <a:pt x="9682" y="135429"/>
                  </a:lnTo>
                  <a:lnTo>
                    <a:pt x="10228" y="132932"/>
                  </a:lnTo>
                  <a:lnTo>
                    <a:pt x="10575" y="131532"/>
                  </a:lnTo>
                  <a:lnTo>
                    <a:pt x="10770" y="130284"/>
                  </a:lnTo>
                  <a:lnTo>
                    <a:pt x="10848" y="129233"/>
                  </a:lnTo>
                  <a:lnTo>
                    <a:pt x="11004" y="127908"/>
                  </a:lnTo>
                  <a:lnTo>
                    <a:pt x="11199" y="126702"/>
                  </a:lnTo>
                  <a:lnTo>
                    <a:pt x="12014" y="124558"/>
                  </a:lnTo>
                  <a:lnTo>
                    <a:pt x="12791" y="122103"/>
                  </a:lnTo>
                  <a:lnTo>
                    <a:pt x="13489" y="119789"/>
                  </a:lnTo>
                  <a:lnTo>
                    <a:pt x="14644" y="116402"/>
                  </a:lnTo>
                  <a:lnTo>
                    <a:pt x="14925" y="115581"/>
                  </a:lnTo>
                  <a:lnTo>
                    <a:pt x="16558" y="110596"/>
                  </a:lnTo>
                  <a:lnTo>
                    <a:pt x="17184" y="108879"/>
                  </a:lnTo>
                  <a:lnTo>
                    <a:pt x="17721" y="107402"/>
                  </a:lnTo>
                  <a:lnTo>
                    <a:pt x="18612" y="105004"/>
                  </a:lnTo>
                  <a:lnTo>
                    <a:pt x="19700" y="102276"/>
                  </a:lnTo>
                  <a:lnTo>
                    <a:pt x="20707" y="99981"/>
                  </a:lnTo>
                  <a:lnTo>
                    <a:pt x="22224" y="97135"/>
                  </a:lnTo>
                  <a:lnTo>
                    <a:pt x="22500" y="96642"/>
                  </a:lnTo>
                  <a:lnTo>
                    <a:pt x="23117" y="95538"/>
                  </a:lnTo>
                  <a:lnTo>
                    <a:pt x="23932" y="94446"/>
                  </a:lnTo>
                  <a:lnTo>
                    <a:pt x="24826" y="93512"/>
                  </a:lnTo>
                  <a:lnTo>
                    <a:pt x="25953" y="92655"/>
                  </a:lnTo>
                  <a:lnTo>
                    <a:pt x="27002" y="92112"/>
                  </a:lnTo>
                  <a:lnTo>
                    <a:pt x="28087" y="91760"/>
                  </a:lnTo>
                  <a:lnTo>
                    <a:pt x="29136" y="91524"/>
                  </a:lnTo>
                  <a:lnTo>
                    <a:pt x="30185" y="91524"/>
                  </a:lnTo>
                  <a:lnTo>
                    <a:pt x="31234" y="91684"/>
                  </a:lnTo>
                  <a:lnTo>
                    <a:pt x="32319" y="92150"/>
                  </a:lnTo>
                  <a:lnTo>
                    <a:pt x="33174" y="93083"/>
                  </a:lnTo>
                  <a:lnTo>
                    <a:pt x="34106" y="93823"/>
                  </a:lnTo>
                  <a:lnTo>
                    <a:pt x="35155" y="94096"/>
                  </a:lnTo>
                  <a:lnTo>
                    <a:pt x="36282" y="94020"/>
                  </a:lnTo>
                  <a:lnTo>
                    <a:pt x="37097" y="93554"/>
                  </a:lnTo>
                  <a:lnTo>
                    <a:pt x="38302" y="92499"/>
                  </a:lnTo>
                  <a:lnTo>
                    <a:pt x="39504" y="91099"/>
                  </a:lnTo>
                  <a:lnTo>
                    <a:pt x="40515" y="89658"/>
                  </a:lnTo>
                  <a:lnTo>
                    <a:pt x="41018" y="88428"/>
                  </a:lnTo>
                  <a:lnTo>
                    <a:pt x="41366" y="86911"/>
                  </a:lnTo>
                  <a:lnTo>
                    <a:pt x="41343" y="86352"/>
                  </a:lnTo>
                  <a:lnTo>
                    <a:pt x="41330" y="85583"/>
                  </a:lnTo>
                  <a:lnTo>
                    <a:pt x="40823" y="84028"/>
                  </a:lnTo>
                  <a:lnTo>
                    <a:pt x="40008" y="82662"/>
                  </a:lnTo>
                  <a:lnTo>
                    <a:pt x="38959" y="81376"/>
                  </a:lnTo>
                  <a:lnTo>
                    <a:pt x="37718" y="80014"/>
                  </a:lnTo>
                  <a:lnTo>
                    <a:pt x="37491" y="79810"/>
                  </a:lnTo>
                  <a:lnTo>
                    <a:pt x="35814" y="78300"/>
                  </a:lnTo>
                  <a:lnTo>
                    <a:pt x="33638" y="76547"/>
                  </a:lnTo>
                  <a:lnTo>
                    <a:pt x="32280" y="75572"/>
                  </a:lnTo>
                  <a:lnTo>
                    <a:pt x="30644" y="74769"/>
                  </a:lnTo>
                  <a:lnTo>
                    <a:pt x="30376" y="74591"/>
                  </a:lnTo>
                  <a:lnTo>
                    <a:pt x="29328" y="73899"/>
                  </a:lnTo>
                  <a:lnTo>
                    <a:pt x="27388" y="72924"/>
                  </a:lnTo>
                  <a:lnTo>
                    <a:pt x="25524" y="72147"/>
                  </a:lnTo>
                  <a:lnTo>
                    <a:pt x="24711" y="71843"/>
                  </a:lnTo>
                  <a:lnTo>
                    <a:pt x="23542" y="71407"/>
                  </a:lnTo>
                  <a:lnTo>
                    <a:pt x="21990" y="70899"/>
                  </a:lnTo>
                  <a:lnTo>
                    <a:pt x="20365" y="70413"/>
                  </a:lnTo>
                  <a:lnTo>
                    <a:pt x="18890" y="69947"/>
                  </a:lnTo>
                  <a:lnTo>
                    <a:pt x="17065" y="69283"/>
                  </a:lnTo>
                  <a:lnTo>
                    <a:pt x="15863" y="68623"/>
                  </a:lnTo>
                  <a:lnTo>
                    <a:pt x="14658" y="67728"/>
                  </a:lnTo>
                  <a:lnTo>
                    <a:pt x="13534" y="67026"/>
                  </a:lnTo>
                  <a:lnTo>
                    <a:pt x="12368" y="66286"/>
                  </a:lnTo>
                  <a:lnTo>
                    <a:pt x="10776" y="65425"/>
                  </a:lnTo>
                  <a:lnTo>
                    <a:pt x="8794" y="64530"/>
                  </a:lnTo>
                  <a:lnTo>
                    <a:pt x="6738" y="63479"/>
                  </a:lnTo>
                  <a:lnTo>
                    <a:pt x="5650" y="63013"/>
                  </a:lnTo>
                  <a:lnTo>
                    <a:pt x="4289" y="62349"/>
                  </a:lnTo>
                  <a:lnTo>
                    <a:pt x="3435" y="61803"/>
                  </a:lnTo>
                  <a:lnTo>
                    <a:pt x="2658" y="61218"/>
                  </a:lnTo>
                  <a:lnTo>
                    <a:pt x="1882" y="60403"/>
                  </a:lnTo>
                  <a:lnTo>
                    <a:pt x="1106" y="59234"/>
                  </a:lnTo>
                  <a:lnTo>
                    <a:pt x="563" y="58066"/>
                  </a:lnTo>
                  <a:lnTo>
                    <a:pt x="251" y="56583"/>
                  </a:lnTo>
                  <a:lnTo>
                    <a:pt x="35" y="55024"/>
                  </a:lnTo>
                  <a:lnTo>
                    <a:pt x="0" y="54311"/>
                  </a:lnTo>
                  <a:lnTo>
                    <a:pt x="32" y="53883"/>
                  </a:lnTo>
                  <a:lnTo>
                    <a:pt x="2523" y="52481"/>
                  </a:lnTo>
                  <a:lnTo>
                    <a:pt x="3924" y="51225"/>
                  </a:lnTo>
                  <a:lnTo>
                    <a:pt x="4646" y="50328"/>
                  </a:lnTo>
                  <a:lnTo>
                    <a:pt x="5125" y="49357"/>
                  </a:lnTo>
                  <a:lnTo>
                    <a:pt x="5596" y="48283"/>
                  </a:lnTo>
                  <a:lnTo>
                    <a:pt x="5992" y="47275"/>
                  </a:lnTo>
                  <a:lnTo>
                    <a:pt x="6343" y="46250"/>
                  </a:lnTo>
                  <a:lnTo>
                    <a:pt x="6399" y="46076"/>
                  </a:lnTo>
                  <a:lnTo>
                    <a:pt x="6519" y="45598"/>
                  </a:lnTo>
                  <a:lnTo>
                    <a:pt x="6737" y="44634"/>
                  </a:lnTo>
                  <a:lnTo>
                    <a:pt x="6784" y="44399"/>
                  </a:lnTo>
                  <a:lnTo>
                    <a:pt x="10891" y="45327"/>
                  </a:lnTo>
                  <a:lnTo>
                    <a:pt x="11270" y="43242"/>
                  </a:lnTo>
                  <a:lnTo>
                    <a:pt x="11549" y="40102"/>
                  </a:lnTo>
                  <a:lnTo>
                    <a:pt x="11792" y="38315"/>
                  </a:lnTo>
                  <a:lnTo>
                    <a:pt x="11981" y="37306"/>
                  </a:lnTo>
                  <a:lnTo>
                    <a:pt x="12185" y="36396"/>
                  </a:lnTo>
                  <a:lnTo>
                    <a:pt x="12421" y="35493"/>
                  </a:lnTo>
                  <a:lnTo>
                    <a:pt x="12718" y="34511"/>
                  </a:lnTo>
                  <a:lnTo>
                    <a:pt x="13054" y="33540"/>
                  </a:lnTo>
                  <a:lnTo>
                    <a:pt x="13423" y="32584"/>
                  </a:lnTo>
                  <a:lnTo>
                    <a:pt x="13830" y="31644"/>
                  </a:lnTo>
                  <a:lnTo>
                    <a:pt x="14274" y="30718"/>
                  </a:lnTo>
                  <a:lnTo>
                    <a:pt x="14708" y="29892"/>
                  </a:lnTo>
                  <a:lnTo>
                    <a:pt x="15217" y="29002"/>
                  </a:lnTo>
                  <a:lnTo>
                    <a:pt x="15560" y="28446"/>
                  </a:lnTo>
                  <a:lnTo>
                    <a:pt x="15863" y="27976"/>
                  </a:lnTo>
                  <a:lnTo>
                    <a:pt x="16228" y="27437"/>
                  </a:lnTo>
                  <a:lnTo>
                    <a:pt x="16578" y="26863"/>
                  </a:lnTo>
                  <a:lnTo>
                    <a:pt x="24443" y="21025"/>
                  </a:lnTo>
                  <a:lnTo>
                    <a:pt x="26828" y="19255"/>
                  </a:lnTo>
                  <a:lnTo>
                    <a:pt x="32627" y="14950"/>
                  </a:lnTo>
                  <a:lnTo>
                    <a:pt x="35463" y="18760"/>
                  </a:lnTo>
                  <a:lnTo>
                    <a:pt x="36097" y="19496"/>
                  </a:lnTo>
                  <a:lnTo>
                    <a:pt x="36336" y="19771"/>
                  </a:lnTo>
                  <a:lnTo>
                    <a:pt x="37197" y="20928"/>
                  </a:lnTo>
                  <a:lnTo>
                    <a:pt x="39780" y="24391"/>
                  </a:lnTo>
                  <a:lnTo>
                    <a:pt x="42791" y="28430"/>
                  </a:lnTo>
                  <a:lnTo>
                    <a:pt x="43842" y="29840"/>
                  </a:lnTo>
                  <a:lnTo>
                    <a:pt x="44700" y="30970"/>
                  </a:lnTo>
                  <a:lnTo>
                    <a:pt x="46522" y="33368"/>
                  </a:lnTo>
                  <a:lnTo>
                    <a:pt x="47526" y="34690"/>
                  </a:lnTo>
                  <a:lnTo>
                    <a:pt x="49632" y="37462"/>
                  </a:lnTo>
                  <a:lnTo>
                    <a:pt x="55777" y="45552"/>
                  </a:lnTo>
                  <a:lnTo>
                    <a:pt x="59237" y="45340"/>
                  </a:lnTo>
                  <a:lnTo>
                    <a:pt x="59474" y="45373"/>
                  </a:lnTo>
                  <a:lnTo>
                    <a:pt x="62042" y="45722"/>
                  </a:lnTo>
                  <a:lnTo>
                    <a:pt x="64748" y="46088"/>
                  </a:lnTo>
                  <a:lnTo>
                    <a:pt x="67578" y="46477"/>
                  </a:lnTo>
                  <a:lnTo>
                    <a:pt x="71855" y="47059"/>
                  </a:lnTo>
                  <a:lnTo>
                    <a:pt x="73840" y="47330"/>
                  </a:lnTo>
                  <a:lnTo>
                    <a:pt x="74307" y="47393"/>
                  </a:lnTo>
                  <a:lnTo>
                    <a:pt x="79361" y="48081"/>
                  </a:lnTo>
                  <a:lnTo>
                    <a:pt x="80279" y="48207"/>
                  </a:lnTo>
                  <a:lnTo>
                    <a:pt x="80910" y="48293"/>
                  </a:lnTo>
                  <a:lnTo>
                    <a:pt x="85309" y="48892"/>
                  </a:lnTo>
                  <a:lnTo>
                    <a:pt x="86223" y="49003"/>
                  </a:lnTo>
                  <a:lnTo>
                    <a:pt x="87063" y="49105"/>
                  </a:lnTo>
                  <a:lnTo>
                    <a:pt x="88092" y="48922"/>
                  </a:lnTo>
                  <a:lnTo>
                    <a:pt x="88340" y="48879"/>
                  </a:lnTo>
                  <a:lnTo>
                    <a:pt x="88533" y="48905"/>
                  </a:lnTo>
                  <a:lnTo>
                    <a:pt x="90835" y="49216"/>
                  </a:lnTo>
                  <a:lnTo>
                    <a:pt x="91330" y="49283"/>
                  </a:lnTo>
                  <a:lnTo>
                    <a:pt x="93234" y="49541"/>
                  </a:lnTo>
                  <a:lnTo>
                    <a:pt x="94895" y="49765"/>
                  </a:lnTo>
                  <a:lnTo>
                    <a:pt x="95673" y="49870"/>
                  </a:lnTo>
                  <a:lnTo>
                    <a:pt x="96754" y="50017"/>
                  </a:lnTo>
                  <a:lnTo>
                    <a:pt x="99971" y="50452"/>
                  </a:lnTo>
                  <a:lnTo>
                    <a:pt x="100670" y="50546"/>
                  </a:lnTo>
                  <a:lnTo>
                    <a:pt x="102934" y="50853"/>
                  </a:lnTo>
                  <a:lnTo>
                    <a:pt x="105305" y="51173"/>
                  </a:lnTo>
                  <a:lnTo>
                    <a:pt x="106410" y="51323"/>
                  </a:lnTo>
                  <a:lnTo>
                    <a:pt x="106995" y="50630"/>
                  </a:lnTo>
                  <a:lnTo>
                    <a:pt x="109773" y="48127"/>
                  </a:lnTo>
                  <a:lnTo>
                    <a:pt x="112892" y="46161"/>
                  </a:lnTo>
                  <a:lnTo>
                    <a:pt x="112040" y="44596"/>
                  </a:lnTo>
                  <a:lnTo>
                    <a:pt x="111587" y="43870"/>
                  </a:lnTo>
                  <a:lnTo>
                    <a:pt x="112416" y="43184"/>
                  </a:lnTo>
                  <a:lnTo>
                    <a:pt x="112645" y="42526"/>
                  </a:lnTo>
                  <a:lnTo>
                    <a:pt x="112596" y="41712"/>
                  </a:lnTo>
                  <a:lnTo>
                    <a:pt x="112324" y="40404"/>
                  </a:lnTo>
                  <a:lnTo>
                    <a:pt x="111510" y="38331"/>
                  </a:lnTo>
                  <a:lnTo>
                    <a:pt x="110696" y="36012"/>
                  </a:lnTo>
                  <a:lnTo>
                    <a:pt x="110301" y="33742"/>
                  </a:lnTo>
                  <a:lnTo>
                    <a:pt x="109660" y="30164"/>
                  </a:lnTo>
                  <a:lnTo>
                    <a:pt x="109289" y="27079"/>
                  </a:lnTo>
                  <a:lnTo>
                    <a:pt x="108895" y="23995"/>
                  </a:lnTo>
                  <a:lnTo>
                    <a:pt x="108698" y="23223"/>
                  </a:lnTo>
                  <a:lnTo>
                    <a:pt x="108009" y="20514"/>
                  </a:lnTo>
                  <a:lnTo>
                    <a:pt x="104986" y="14013"/>
                  </a:lnTo>
                  <a:lnTo>
                    <a:pt x="103036" y="8821"/>
                  </a:lnTo>
                  <a:lnTo>
                    <a:pt x="103824" y="8989"/>
                  </a:lnTo>
                  <a:lnTo>
                    <a:pt x="105683" y="9277"/>
                  </a:lnTo>
                  <a:lnTo>
                    <a:pt x="105280" y="8113"/>
                  </a:lnTo>
                  <a:lnTo>
                    <a:pt x="105008" y="7213"/>
                  </a:lnTo>
                  <a:lnTo>
                    <a:pt x="104926" y="6519"/>
                  </a:lnTo>
                  <a:lnTo>
                    <a:pt x="105170" y="6269"/>
                  </a:lnTo>
                  <a:lnTo>
                    <a:pt x="105340" y="6075"/>
                  </a:lnTo>
                  <a:lnTo>
                    <a:pt x="105591" y="5784"/>
                  </a:lnTo>
                  <a:lnTo>
                    <a:pt x="105920" y="5367"/>
                  </a:lnTo>
                  <a:lnTo>
                    <a:pt x="106220" y="4936"/>
                  </a:lnTo>
                  <a:lnTo>
                    <a:pt x="106448" y="4351"/>
                  </a:lnTo>
                  <a:lnTo>
                    <a:pt x="106525" y="3924"/>
                  </a:lnTo>
                  <a:lnTo>
                    <a:pt x="106696" y="3543"/>
                  </a:lnTo>
                  <a:lnTo>
                    <a:pt x="106903" y="3182"/>
                  </a:lnTo>
                  <a:lnTo>
                    <a:pt x="107026" y="2894"/>
                  </a:lnTo>
                  <a:lnTo>
                    <a:pt x="107288" y="2561"/>
                  </a:lnTo>
                  <a:lnTo>
                    <a:pt x="107414" y="2129"/>
                  </a:lnTo>
                  <a:lnTo>
                    <a:pt x="107577" y="1306"/>
                  </a:lnTo>
                  <a:lnTo>
                    <a:pt x="107653" y="994"/>
                  </a:lnTo>
                  <a:lnTo>
                    <a:pt x="107721" y="678"/>
                  </a:lnTo>
                  <a:lnTo>
                    <a:pt x="108115" y="0"/>
                  </a:lnTo>
                  <a:lnTo>
                    <a:pt x="109346" y="206"/>
                  </a:lnTo>
                  <a:lnTo>
                    <a:pt x="111263" y="500"/>
                  </a:lnTo>
                  <a:lnTo>
                    <a:pt x="113617" y="860"/>
                  </a:lnTo>
                  <a:lnTo>
                    <a:pt x="114227" y="953"/>
                  </a:lnTo>
                  <a:lnTo>
                    <a:pt x="118398" y="1588"/>
                  </a:lnTo>
                  <a:lnTo>
                    <a:pt x="119948" y="1828"/>
                  </a:lnTo>
                  <a:lnTo>
                    <a:pt x="121091" y="2002"/>
                  </a:lnTo>
                  <a:lnTo>
                    <a:pt x="127203" y="2938"/>
                  </a:lnTo>
                  <a:lnTo>
                    <a:pt x="132939" y="3815"/>
                  </a:lnTo>
                  <a:lnTo>
                    <a:pt x="135503" y="4207"/>
                  </a:lnTo>
                  <a:lnTo>
                    <a:pt x="140083" y="4907"/>
                  </a:lnTo>
                  <a:lnTo>
                    <a:pt x="140742" y="5006"/>
                  </a:lnTo>
                  <a:lnTo>
                    <a:pt x="142670" y="5302"/>
                  </a:lnTo>
                  <a:lnTo>
                    <a:pt x="146779" y="5929"/>
                  </a:lnTo>
                  <a:lnTo>
                    <a:pt x="148969" y="6264"/>
                  </a:lnTo>
                  <a:lnTo>
                    <a:pt x="151214" y="6607"/>
                  </a:lnTo>
                  <a:lnTo>
                    <a:pt x="154312" y="7080"/>
                  </a:lnTo>
                  <a:lnTo>
                    <a:pt x="157146" y="7513"/>
                  </a:lnTo>
                  <a:lnTo>
                    <a:pt x="161145" y="8124"/>
                  </a:lnTo>
                  <a:lnTo>
                    <a:pt x="166047" y="8873"/>
                  </a:lnTo>
                  <a:lnTo>
                    <a:pt x="169542" y="9407"/>
                  </a:lnTo>
                  <a:lnTo>
                    <a:pt x="171463" y="9700"/>
                  </a:lnTo>
                  <a:lnTo>
                    <a:pt x="172459" y="9845"/>
                  </a:lnTo>
                  <a:lnTo>
                    <a:pt x="171503" y="19250"/>
                  </a:lnTo>
                  <a:lnTo>
                    <a:pt x="171034" y="23861"/>
                  </a:lnTo>
                  <a:lnTo>
                    <a:pt x="170785" y="26446"/>
                  </a:lnTo>
                  <a:lnTo>
                    <a:pt x="170399" y="30497"/>
                  </a:lnTo>
                  <a:lnTo>
                    <a:pt x="169952" y="35176"/>
                  </a:lnTo>
                  <a:lnTo>
                    <a:pt x="169510" y="39805"/>
                  </a:lnTo>
                  <a:lnTo>
                    <a:pt x="169408" y="40872"/>
                  </a:lnTo>
                  <a:lnTo>
                    <a:pt x="169077" y="44309"/>
                  </a:lnTo>
                  <a:lnTo>
                    <a:pt x="168870" y="46493"/>
                  </a:lnTo>
                  <a:lnTo>
                    <a:pt x="168417" y="51228"/>
                  </a:lnTo>
                  <a:lnTo>
                    <a:pt x="168035" y="54733"/>
                  </a:lnTo>
                  <a:lnTo>
                    <a:pt x="168470" y="54787"/>
                  </a:lnTo>
                  <a:lnTo>
                    <a:pt x="168888" y="54919"/>
                  </a:lnTo>
                  <a:lnTo>
                    <a:pt x="169274" y="55124"/>
                  </a:lnTo>
                  <a:lnTo>
                    <a:pt x="169619" y="55393"/>
                  </a:lnTo>
                  <a:lnTo>
                    <a:pt x="169736" y="55699"/>
                  </a:lnTo>
                  <a:lnTo>
                    <a:pt x="169948" y="56207"/>
                  </a:lnTo>
                  <a:lnTo>
                    <a:pt x="170206" y="56743"/>
                  </a:lnTo>
                  <a:lnTo>
                    <a:pt x="170491" y="57266"/>
                  </a:lnTo>
                  <a:lnTo>
                    <a:pt x="170802" y="57771"/>
                  </a:lnTo>
                  <a:lnTo>
                    <a:pt x="171137" y="58264"/>
                  </a:lnTo>
                  <a:lnTo>
                    <a:pt x="171542" y="58841"/>
                  </a:lnTo>
                  <a:lnTo>
                    <a:pt x="171869" y="59254"/>
                  </a:lnTo>
                  <a:lnTo>
                    <a:pt x="172025" y="59433"/>
                  </a:lnTo>
                  <a:lnTo>
                    <a:pt x="172333" y="59778"/>
                  </a:lnTo>
                  <a:lnTo>
                    <a:pt x="172708" y="60149"/>
                  </a:lnTo>
                  <a:lnTo>
                    <a:pt x="173236" y="60612"/>
                  </a:lnTo>
                  <a:lnTo>
                    <a:pt x="173652" y="60935"/>
                  </a:lnTo>
                  <a:lnTo>
                    <a:pt x="174084" y="61237"/>
                  </a:lnTo>
                  <a:lnTo>
                    <a:pt x="174667" y="61594"/>
                  </a:lnTo>
                  <a:lnTo>
                    <a:pt x="174991" y="61770"/>
                  </a:lnTo>
                  <a:lnTo>
                    <a:pt x="175464" y="62000"/>
                  </a:lnTo>
                  <a:lnTo>
                    <a:pt x="175949" y="62205"/>
                  </a:lnTo>
                  <a:lnTo>
                    <a:pt x="176444" y="62386"/>
                  </a:lnTo>
                  <a:lnTo>
                    <a:pt x="176775" y="62384"/>
                  </a:lnTo>
                  <a:lnTo>
                    <a:pt x="177839" y="62450"/>
                  </a:lnTo>
                  <a:lnTo>
                    <a:pt x="179367" y="62748"/>
                  </a:lnTo>
                  <a:lnTo>
                    <a:pt x="180352" y="63078"/>
                  </a:lnTo>
                  <a:lnTo>
                    <a:pt x="181752" y="63758"/>
                  </a:lnTo>
                  <a:lnTo>
                    <a:pt x="182192" y="64032"/>
                  </a:lnTo>
                  <a:lnTo>
                    <a:pt x="182619" y="64328"/>
                  </a:lnTo>
                  <a:lnTo>
                    <a:pt x="183029" y="64646"/>
                  </a:lnTo>
                  <a:lnTo>
                    <a:pt x="183420" y="64985"/>
                  </a:lnTo>
                  <a:lnTo>
                    <a:pt x="183700" y="65249"/>
                  </a:lnTo>
                  <a:lnTo>
                    <a:pt x="184079" y="65548"/>
                  </a:lnTo>
                  <a:lnTo>
                    <a:pt x="184469" y="65829"/>
                  </a:lnTo>
                  <a:lnTo>
                    <a:pt x="184875" y="66089"/>
                  </a:lnTo>
                  <a:lnTo>
                    <a:pt x="185294" y="66328"/>
                  </a:lnTo>
                  <a:lnTo>
                    <a:pt x="185724" y="66545"/>
                  </a:lnTo>
                  <a:lnTo>
                    <a:pt x="186164" y="66738"/>
                  </a:lnTo>
                  <a:lnTo>
                    <a:pt x="186614" y="66909"/>
                  </a:lnTo>
                  <a:lnTo>
                    <a:pt x="187072" y="67057"/>
                  </a:lnTo>
                  <a:lnTo>
                    <a:pt x="187359" y="67134"/>
                  </a:lnTo>
                  <a:lnTo>
                    <a:pt x="187538" y="67181"/>
                  </a:lnTo>
                  <a:lnTo>
                    <a:pt x="188009" y="67280"/>
                  </a:lnTo>
                  <a:lnTo>
                    <a:pt x="188485" y="67355"/>
                  </a:lnTo>
                  <a:lnTo>
                    <a:pt x="188964" y="67404"/>
                  </a:lnTo>
                  <a:lnTo>
                    <a:pt x="189444" y="67429"/>
                  </a:lnTo>
                  <a:lnTo>
                    <a:pt x="189926" y="67428"/>
                  </a:lnTo>
                  <a:lnTo>
                    <a:pt x="190407" y="67403"/>
                  </a:lnTo>
                  <a:lnTo>
                    <a:pt x="191677" y="67255"/>
                  </a:lnTo>
                  <a:lnTo>
                    <a:pt x="191935" y="67214"/>
                  </a:lnTo>
                  <a:lnTo>
                    <a:pt x="192295" y="67139"/>
                  </a:lnTo>
                  <a:lnTo>
                    <a:pt x="192699" y="67028"/>
                  </a:lnTo>
                  <a:lnTo>
                    <a:pt x="193094" y="66888"/>
                  </a:lnTo>
                  <a:lnTo>
                    <a:pt x="193384" y="66765"/>
                  </a:lnTo>
                  <a:lnTo>
                    <a:pt x="193667" y="66627"/>
                  </a:lnTo>
                  <a:lnTo>
                    <a:pt x="194033" y="66421"/>
                  </a:lnTo>
                  <a:lnTo>
                    <a:pt x="194297" y="66250"/>
                  </a:lnTo>
                  <a:lnTo>
                    <a:pt x="194635" y="66001"/>
                  </a:lnTo>
                  <a:lnTo>
                    <a:pt x="194955" y="65730"/>
                  </a:lnTo>
                  <a:lnTo>
                    <a:pt x="195182" y="65512"/>
                  </a:lnTo>
                  <a:lnTo>
                    <a:pt x="195398" y="65282"/>
                  </a:lnTo>
                  <a:lnTo>
                    <a:pt x="195667" y="64959"/>
                  </a:lnTo>
                  <a:lnTo>
                    <a:pt x="195854" y="64705"/>
                  </a:lnTo>
                  <a:lnTo>
                    <a:pt x="196082" y="64352"/>
                  </a:lnTo>
                  <a:lnTo>
                    <a:pt x="196425" y="63908"/>
                  </a:lnTo>
                  <a:lnTo>
                    <a:pt x="196570" y="63833"/>
                  </a:lnTo>
                  <a:lnTo>
                    <a:pt x="196708" y="63792"/>
                  </a:lnTo>
                  <a:lnTo>
                    <a:pt x="196907" y="63765"/>
                  </a:lnTo>
                  <a:lnTo>
                    <a:pt x="198448" y="63975"/>
                  </a:lnTo>
                  <a:lnTo>
                    <a:pt x="199462" y="64113"/>
                  </a:lnTo>
                  <a:lnTo>
                    <a:pt x="200827" y="64300"/>
                  </a:lnTo>
                  <a:lnTo>
                    <a:pt x="201347" y="64370"/>
                  </a:lnTo>
                  <a:lnTo>
                    <a:pt x="205777" y="64974"/>
                  </a:lnTo>
                  <a:lnTo>
                    <a:pt x="209487" y="65478"/>
                  </a:lnTo>
                  <a:lnTo>
                    <a:pt x="212920" y="65943"/>
                  </a:lnTo>
                  <a:lnTo>
                    <a:pt x="215989" y="66359"/>
                  </a:lnTo>
                  <a:lnTo>
                    <a:pt x="218867" y="66750"/>
                  </a:lnTo>
                  <a:lnTo>
                    <a:pt x="218551" y="69111"/>
                  </a:lnTo>
                  <a:lnTo>
                    <a:pt x="218522" y="69327"/>
                  </a:lnTo>
                  <a:lnTo>
                    <a:pt x="218364" y="70510"/>
                  </a:lnTo>
                  <a:lnTo>
                    <a:pt x="218202" y="71722"/>
                  </a:lnTo>
                  <a:lnTo>
                    <a:pt x="218041" y="72926"/>
                  </a:lnTo>
                  <a:lnTo>
                    <a:pt x="217882" y="74109"/>
                  </a:lnTo>
                  <a:lnTo>
                    <a:pt x="217657" y="75789"/>
                  </a:lnTo>
                  <a:lnTo>
                    <a:pt x="217586" y="76315"/>
                  </a:lnTo>
                  <a:lnTo>
                    <a:pt x="217173" y="79339"/>
                  </a:lnTo>
                  <a:lnTo>
                    <a:pt x="216956" y="80940"/>
                  </a:lnTo>
                  <a:lnTo>
                    <a:pt x="216761" y="82363"/>
                  </a:lnTo>
                  <a:lnTo>
                    <a:pt x="216353" y="85357"/>
                  </a:lnTo>
                  <a:lnTo>
                    <a:pt x="216001" y="88002"/>
                  </a:lnTo>
                  <a:lnTo>
                    <a:pt x="215979" y="88166"/>
                  </a:lnTo>
                  <a:lnTo>
                    <a:pt x="215585" y="91117"/>
                  </a:lnTo>
                  <a:lnTo>
                    <a:pt x="215333" y="93012"/>
                  </a:lnTo>
                  <a:lnTo>
                    <a:pt x="215051" y="95120"/>
                  </a:lnTo>
                  <a:lnTo>
                    <a:pt x="214975" y="95691"/>
                  </a:lnTo>
                  <a:lnTo>
                    <a:pt x="214699" y="97762"/>
                  </a:lnTo>
                  <a:lnTo>
                    <a:pt x="213950" y="103355"/>
                  </a:lnTo>
                  <a:lnTo>
                    <a:pt x="213734" y="104967"/>
                  </a:lnTo>
                  <a:lnTo>
                    <a:pt x="213227" y="108747"/>
                  </a:lnTo>
                  <a:lnTo>
                    <a:pt x="212584" y="113543"/>
                  </a:lnTo>
                  <a:lnTo>
                    <a:pt x="212409" y="114870"/>
                  </a:lnTo>
                  <a:lnTo>
                    <a:pt x="211879" y="118796"/>
                  </a:lnTo>
                  <a:lnTo>
                    <a:pt x="211290" y="123185"/>
                  </a:lnTo>
                  <a:lnTo>
                    <a:pt x="213847" y="123530"/>
                  </a:lnTo>
                  <a:lnTo>
                    <a:pt x="215908" y="123808"/>
                  </a:lnTo>
                  <a:lnTo>
                    <a:pt x="218793" y="124198"/>
                  </a:lnTo>
                  <a:lnTo>
                    <a:pt x="219341" y="124272"/>
                  </a:lnTo>
                  <a:lnTo>
                    <a:pt x="220325" y="124404"/>
                  </a:lnTo>
                  <a:lnTo>
                    <a:pt x="222076" y="124641"/>
                  </a:lnTo>
                  <a:lnTo>
                    <a:pt x="225434" y="125094"/>
                  </a:lnTo>
                  <a:lnTo>
                    <a:pt x="227397" y="125360"/>
                  </a:lnTo>
                  <a:lnTo>
                    <a:pt x="228749" y="125542"/>
                  </a:lnTo>
                  <a:lnTo>
                    <a:pt x="232235" y="126012"/>
                  </a:lnTo>
                  <a:lnTo>
                    <a:pt x="235182" y="126411"/>
                  </a:lnTo>
                  <a:lnTo>
                    <a:pt x="235808" y="126494"/>
                  </a:lnTo>
                  <a:lnTo>
                    <a:pt x="237858" y="126769"/>
                  </a:lnTo>
                  <a:lnTo>
                    <a:pt x="239363" y="126972"/>
                  </a:lnTo>
                  <a:lnTo>
                    <a:pt x="241641" y="127305"/>
                  </a:lnTo>
                  <a:lnTo>
                    <a:pt x="243056" y="127472"/>
                  </a:lnTo>
                  <a:lnTo>
                    <a:pt x="245558" y="127810"/>
                  </a:lnTo>
                  <a:lnTo>
                    <a:pt x="245955" y="127863"/>
                  </a:lnTo>
                  <a:lnTo>
                    <a:pt x="247602" y="128105"/>
                  </a:lnTo>
                  <a:lnTo>
                    <a:pt x="248573" y="128216"/>
                  </a:lnTo>
                  <a:lnTo>
                    <a:pt x="250865" y="128525"/>
                  </a:lnTo>
                  <a:lnTo>
                    <a:pt x="252717" y="128776"/>
                  </a:lnTo>
                  <a:lnTo>
                    <a:pt x="254578" y="129026"/>
                  </a:lnTo>
                  <a:lnTo>
                    <a:pt x="255596" y="129164"/>
                  </a:lnTo>
                  <a:lnTo>
                    <a:pt x="257304" y="129394"/>
                  </a:lnTo>
                  <a:lnTo>
                    <a:pt x="258705" y="129583"/>
                  </a:lnTo>
                  <a:lnTo>
                    <a:pt x="260006" y="129758"/>
                  </a:lnTo>
                  <a:lnTo>
                    <a:pt x="262332" y="130072"/>
                  </a:lnTo>
                  <a:lnTo>
                    <a:pt x="262973" y="130067"/>
                  </a:lnTo>
                  <a:lnTo>
                    <a:pt x="265735" y="130046"/>
                  </a:lnTo>
                  <a:lnTo>
                    <a:pt x="265268" y="133434"/>
                  </a:lnTo>
                  <a:lnTo>
                    <a:pt x="265097" y="134655"/>
                  </a:lnTo>
                  <a:lnTo>
                    <a:pt x="264935" y="135835"/>
                  </a:lnTo>
                  <a:lnTo>
                    <a:pt x="264527" y="138771"/>
                  </a:lnTo>
                  <a:lnTo>
                    <a:pt x="264318" y="140271"/>
                  </a:lnTo>
                  <a:lnTo>
                    <a:pt x="264081" y="141975"/>
                  </a:lnTo>
                  <a:lnTo>
                    <a:pt x="263720" y="144570"/>
                  </a:lnTo>
                  <a:lnTo>
                    <a:pt x="263606" y="145389"/>
                  </a:lnTo>
                  <a:lnTo>
                    <a:pt x="263127" y="148829"/>
                  </a:lnTo>
                  <a:lnTo>
                    <a:pt x="263055" y="149352"/>
                  </a:lnTo>
                  <a:lnTo>
                    <a:pt x="262539" y="153058"/>
                  </a:lnTo>
                  <a:lnTo>
                    <a:pt x="262290" y="154853"/>
                  </a:lnTo>
                  <a:lnTo>
                    <a:pt x="261969" y="157154"/>
                  </a:lnTo>
                  <a:lnTo>
                    <a:pt x="261922" y="157489"/>
                  </a:lnTo>
                  <a:lnTo>
                    <a:pt x="261752" y="158712"/>
                  </a:lnTo>
                  <a:lnTo>
                    <a:pt x="261725" y="159731"/>
                  </a:lnTo>
                  <a:lnTo>
                    <a:pt x="261708" y="160278"/>
                  </a:lnTo>
                  <a:lnTo>
                    <a:pt x="261607" y="161040"/>
                  </a:lnTo>
                  <a:lnTo>
                    <a:pt x="261345" y="163008"/>
                  </a:lnTo>
                  <a:lnTo>
                    <a:pt x="261011" y="165477"/>
                  </a:lnTo>
                  <a:lnTo>
                    <a:pt x="260873" y="166513"/>
                  </a:lnTo>
                  <a:lnTo>
                    <a:pt x="260859" y="166661"/>
                  </a:lnTo>
                  <a:lnTo>
                    <a:pt x="260765" y="167365"/>
                  </a:lnTo>
                  <a:lnTo>
                    <a:pt x="260401" y="170108"/>
                  </a:lnTo>
                  <a:lnTo>
                    <a:pt x="259714" y="175296"/>
                  </a:lnTo>
                  <a:lnTo>
                    <a:pt x="259136" y="179662"/>
                  </a:lnTo>
                  <a:lnTo>
                    <a:pt x="258979" y="180847"/>
                  </a:lnTo>
                  <a:lnTo>
                    <a:pt x="258835" y="181933"/>
                  </a:lnTo>
                  <a:lnTo>
                    <a:pt x="258515" y="184353"/>
                  </a:lnTo>
                  <a:lnTo>
                    <a:pt x="258219" y="186577"/>
                  </a:lnTo>
                  <a:lnTo>
                    <a:pt x="257850" y="188915"/>
                  </a:lnTo>
                  <a:lnTo>
                    <a:pt x="257814" y="189127"/>
                  </a:lnTo>
                  <a:lnTo>
                    <a:pt x="257050" y="194808"/>
                  </a:lnTo>
                  <a:lnTo>
                    <a:pt x="256753" y="196994"/>
                  </a:lnTo>
                  <a:lnTo>
                    <a:pt x="256687" y="197503"/>
                  </a:lnTo>
                  <a:lnTo>
                    <a:pt x="256423" y="199237"/>
                  </a:lnTo>
                  <a:lnTo>
                    <a:pt x="256088" y="201465"/>
                  </a:lnTo>
                  <a:lnTo>
                    <a:pt x="255858" y="202943"/>
                  </a:lnTo>
                  <a:lnTo>
                    <a:pt x="255680" y="204167"/>
                  </a:lnTo>
                  <a:lnTo>
                    <a:pt x="255480" y="205525"/>
                  </a:lnTo>
                  <a:lnTo>
                    <a:pt x="255452" y="205716"/>
                  </a:lnTo>
                  <a:lnTo>
                    <a:pt x="255173" y="207279"/>
                  </a:lnTo>
                  <a:lnTo>
                    <a:pt x="255156" y="207428"/>
                  </a:lnTo>
                  <a:lnTo>
                    <a:pt x="255114" y="207919"/>
                  </a:lnTo>
                  <a:lnTo>
                    <a:pt x="255107" y="208205"/>
                  </a:lnTo>
                  <a:lnTo>
                    <a:pt x="255117" y="208521"/>
                  </a:lnTo>
                  <a:lnTo>
                    <a:pt x="255142" y="208816"/>
                  </a:lnTo>
                  <a:lnTo>
                    <a:pt x="255227" y="209363"/>
                  </a:lnTo>
                  <a:lnTo>
                    <a:pt x="255305" y="209693"/>
                  </a:lnTo>
                  <a:lnTo>
                    <a:pt x="255362" y="209911"/>
                  </a:lnTo>
                  <a:lnTo>
                    <a:pt x="255423" y="210201"/>
                  </a:lnTo>
                  <a:lnTo>
                    <a:pt x="255479" y="210568"/>
                  </a:lnTo>
                  <a:lnTo>
                    <a:pt x="255508" y="210811"/>
                  </a:lnTo>
                  <a:lnTo>
                    <a:pt x="255527" y="211107"/>
                  </a:lnTo>
                  <a:lnTo>
                    <a:pt x="255533" y="211403"/>
                  </a:lnTo>
                  <a:lnTo>
                    <a:pt x="255525" y="211699"/>
                  </a:lnTo>
                  <a:lnTo>
                    <a:pt x="255503" y="211995"/>
                  </a:lnTo>
                  <a:lnTo>
                    <a:pt x="255465" y="212302"/>
                  </a:lnTo>
                  <a:lnTo>
                    <a:pt x="255269" y="213522"/>
                  </a:lnTo>
                  <a:lnTo>
                    <a:pt x="254950" y="215499"/>
                  </a:lnTo>
                  <a:lnTo>
                    <a:pt x="254802" y="216413"/>
                  </a:lnTo>
                  <a:lnTo>
                    <a:pt x="254469" y="218582"/>
                  </a:lnTo>
                  <a:lnTo>
                    <a:pt x="254264" y="219923"/>
                  </a:lnTo>
                  <a:lnTo>
                    <a:pt x="254010" y="221577"/>
                  </a:lnTo>
                  <a:lnTo>
                    <a:pt x="253838" y="222696"/>
                  </a:lnTo>
                  <a:lnTo>
                    <a:pt x="253480" y="225031"/>
                  </a:lnTo>
                  <a:lnTo>
                    <a:pt x="253354" y="225803"/>
                  </a:lnTo>
                  <a:lnTo>
                    <a:pt x="253019" y="227851"/>
                  </a:lnTo>
                  <a:lnTo>
                    <a:pt x="252755" y="229465"/>
                  </a:lnTo>
                  <a:lnTo>
                    <a:pt x="252677" y="229930"/>
                  </a:lnTo>
                  <a:lnTo>
                    <a:pt x="252257" y="232500"/>
                  </a:lnTo>
                  <a:lnTo>
                    <a:pt x="252019" y="233957"/>
                  </a:lnTo>
                  <a:lnTo>
                    <a:pt x="251920" y="234562"/>
                  </a:lnTo>
                  <a:lnTo>
                    <a:pt x="251603" y="236495"/>
                  </a:lnTo>
                  <a:lnTo>
                    <a:pt x="251496" y="237147"/>
                  </a:lnTo>
                  <a:lnTo>
                    <a:pt x="251268" y="238541"/>
                  </a:lnTo>
                  <a:lnTo>
                    <a:pt x="251080" y="239724"/>
                  </a:lnTo>
                  <a:lnTo>
                    <a:pt x="250692" y="242166"/>
                  </a:lnTo>
                  <a:lnTo>
                    <a:pt x="250662" y="242350"/>
                  </a:lnTo>
                  <a:lnTo>
                    <a:pt x="250165" y="245466"/>
                  </a:lnTo>
                  <a:lnTo>
                    <a:pt x="249967" y="246714"/>
                  </a:lnTo>
                  <a:lnTo>
                    <a:pt x="249637" y="248756"/>
                  </a:lnTo>
                  <a:lnTo>
                    <a:pt x="249344" y="250582"/>
                  </a:lnTo>
                  <a:lnTo>
                    <a:pt x="249230" y="251275"/>
                  </a:lnTo>
                  <a:lnTo>
                    <a:pt x="248791" y="253987"/>
                  </a:lnTo>
                  <a:lnTo>
                    <a:pt x="248424" y="256257"/>
                  </a:lnTo>
                  <a:lnTo>
                    <a:pt x="248373" y="256587"/>
                  </a:lnTo>
                  <a:lnTo>
                    <a:pt x="247984" y="258984"/>
                  </a:lnTo>
                  <a:lnTo>
                    <a:pt x="247938" y="259263"/>
                  </a:lnTo>
                  <a:lnTo>
                    <a:pt x="247584" y="261454"/>
                  </a:lnTo>
                  <a:lnTo>
                    <a:pt x="247425" y="262441"/>
                  </a:lnTo>
                  <a:lnTo>
                    <a:pt x="246768" y="266503"/>
                  </a:lnTo>
                  <a:lnTo>
                    <a:pt x="246541" y="268180"/>
                  </a:lnTo>
                  <a:lnTo>
                    <a:pt x="246067" y="271707"/>
                  </a:lnTo>
                  <a:lnTo>
                    <a:pt x="245969" y="272459"/>
                  </a:lnTo>
                  <a:lnTo>
                    <a:pt x="245885" y="273062"/>
                  </a:lnTo>
                  <a:lnTo>
                    <a:pt x="245414" y="276578"/>
                  </a:lnTo>
                  <a:lnTo>
                    <a:pt x="244695" y="282301"/>
                  </a:lnTo>
                  <a:lnTo>
                    <a:pt x="244305" y="285407"/>
                  </a:lnTo>
                  <a:lnTo>
                    <a:pt x="240795" y="284847"/>
                  </a:lnTo>
                  <a:lnTo>
                    <a:pt x="238753" y="284522"/>
                  </a:lnTo>
                  <a:lnTo>
                    <a:pt x="233636" y="283707"/>
                  </a:lnTo>
                  <a:lnTo>
                    <a:pt x="233032" y="281610"/>
                  </a:lnTo>
                  <a:lnTo>
                    <a:pt x="232732" y="280568"/>
                  </a:lnTo>
                  <a:lnTo>
                    <a:pt x="232160" y="278581"/>
                  </a:lnTo>
                  <a:lnTo>
                    <a:pt x="230906" y="274220"/>
                  </a:lnTo>
                  <a:lnTo>
                    <a:pt x="230247" y="271937"/>
                  </a:lnTo>
                  <a:lnTo>
                    <a:pt x="229983" y="271020"/>
                  </a:lnTo>
                  <a:lnTo>
                    <a:pt x="228996" y="267592"/>
                  </a:lnTo>
                  <a:lnTo>
                    <a:pt x="227769" y="263331"/>
                  </a:lnTo>
                  <a:lnTo>
                    <a:pt x="227450" y="262215"/>
                  </a:lnTo>
                  <a:lnTo>
                    <a:pt x="226894" y="260291"/>
                  </a:lnTo>
                  <a:lnTo>
                    <a:pt x="226533" y="259035"/>
                  </a:lnTo>
                  <a:lnTo>
                    <a:pt x="226141" y="257675"/>
                  </a:lnTo>
                  <a:lnTo>
                    <a:pt x="225742" y="256290"/>
                  </a:lnTo>
                  <a:lnTo>
                    <a:pt x="225487" y="255406"/>
                  </a:lnTo>
                  <a:lnTo>
                    <a:pt x="225187" y="254362"/>
                  </a:lnTo>
                  <a:lnTo>
                    <a:pt x="224911" y="253398"/>
                  </a:lnTo>
                  <a:lnTo>
                    <a:pt x="224359" y="251487"/>
                  </a:lnTo>
                  <a:lnTo>
                    <a:pt x="223934" y="250013"/>
                  </a:lnTo>
                  <a:lnTo>
                    <a:pt x="223586" y="248805"/>
                  </a:lnTo>
                  <a:lnTo>
                    <a:pt x="222987" y="246724"/>
                  </a:lnTo>
                  <a:lnTo>
                    <a:pt x="222713" y="245770"/>
                  </a:lnTo>
                  <a:lnTo>
                    <a:pt x="222417" y="244741"/>
                  </a:lnTo>
                  <a:lnTo>
                    <a:pt x="222120" y="243715"/>
                  </a:lnTo>
                  <a:lnTo>
                    <a:pt x="221461" y="241422"/>
                  </a:lnTo>
                  <a:lnTo>
                    <a:pt x="221074" y="240075"/>
                  </a:lnTo>
                  <a:lnTo>
                    <a:pt x="220774" y="239038"/>
                  </a:lnTo>
                  <a:lnTo>
                    <a:pt x="220502" y="238091"/>
                  </a:lnTo>
                  <a:lnTo>
                    <a:pt x="219929" y="236098"/>
                  </a:lnTo>
                  <a:lnTo>
                    <a:pt x="219353" y="234098"/>
                  </a:lnTo>
                  <a:lnTo>
                    <a:pt x="218334" y="230558"/>
                  </a:lnTo>
                  <a:lnTo>
                    <a:pt x="218167" y="230031"/>
                  </a:lnTo>
                  <a:lnTo>
                    <a:pt x="218011" y="229619"/>
                  </a:lnTo>
                  <a:lnTo>
                    <a:pt x="217768" y="229098"/>
                  </a:lnTo>
                  <a:lnTo>
                    <a:pt x="217309" y="228109"/>
                  </a:lnTo>
                  <a:lnTo>
                    <a:pt x="216866" y="227155"/>
                  </a:lnTo>
                  <a:lnTo>
                    <a:pt x="216665" y="226722"/>
                  </a:lnTo>
                  <a:lnTo>
                    <a:pt x="216514" y="226428"/>
                  </a:lnTo>
                  <a:lnTo>
                    <a:pt x="216344" y="226160"/>
                  </a:lnTo>
                  <a:lnTo>
                    <a:pt x="215356" y="224716"/>
                  </a:lnTo>
                  <a:lnTo>
                    <a:pt x="215062" y="224285"/>
                  </a:lnTo>
                  <a:lnTo>
                    <a:pt x="214319" y="223198"/>
                  </a:lnTo>
                  <a:lnTo>
                    <a:pt x="214060" y="222890"/>
                  </a:lnTo>
                  <a:lnTo>
                    <a:pt x="213772" y="222625"/>
                  </a:lnTo>
                  <a:lnTo>
                    <a:pt x="212666" y="221686"/>
                  </a:lnTo>
                  <a:lnTo>
                    <a:pt x="212137" y="221237"/>
                  </a:lnTo>
                  <a:lnTo>
                    <a:pt x="211982" y="221083"/>
                  </a:lnTo>
                  <a:lnTo>
                    <a:pt x="210171" y="219475"/>
                  </a:lnTo>
                  <a:lnTo>
                    <a:pt x="209663" y="219036"/>
                  </a:lnTo>
                  <a:lnTo>
                    <a:pt x="209235" y="218599"/>
                  </a:lnTo>
                  <a:lnTo>
                    <a:pt x="208846" y="218128"/>
                  </a:lnTo>
                  <a:lnTo>
                    <a:pt x="208498" y="217625"/>
                  </a:lnTo>
                  <a:lnTo>
                    <a:pt x="208109" y="217144"/>
                  </a:lnTo>
                  <a:lnTo>
                    <a:pt x="207935" y="216886"/>
                  </a:lnTo>
                  <a:lnTo>
                    <a:pt x="207497" y="216225"/>
                  </a:lnTo>
                  <a:lnTo>
                    <a:pt x="207225" y="215789"/>
                  </a:lnTo>
                  <a:lnTo>
                    <a:pt x="207129" y="215614"/>
                  </a:lnTo>
                  <a:lnTo>
                    <a:pt x="206895" y="215064"/>
                  </a:lnTo>
                  <a:lnTo>
                    <a:pt x="206682" y="214510"/>
                  </a:lnTo>
                  <a:lnTo>
                    <a:pt x="206495" y="213944"/>
                  </a:lnTo>
                  <a:lnTo>
                    <a:pt x="206331" y="213371"/>
                  </a:lnTo>
                  <a:lnTo>
                    <a:pt x="206190" y="212794"/>
                  </a:lnTo>
                  <a:lnTo>
                    <a:pt x="206076" y="212210"/>
                  </a:lnTo>
                  <a:lnTo>
                    <a:pt x="205983" y="211622"/>
                  </a:lnTo>
                  <a:lnTo>
                    <a:pt x="205918" y="211030"/>
                  </a:lnTo>
                  <a:lnTo>
                    <a:pt x="205834" y="209827"/>
                  </a:lnTo>
                  <a:lnTo>
                    <a:pt x="205819" y="209572"/>
                  </a:lnTo>
                  <a:lnTo>
                    <a:pt x="205768" y="208623"/>
                  </a:lnTo>
                  <a:lnTo>
                    <a:pt x="205723" y="207568"/>
                  </a:lnTo>
                  <a:lnTo>
                    <a:pt x="205695" y="206561"/>
                  </a:lnTo>
                  <a:lnTo>
                    <a:pt x="202967" y="207562"/>
                  </a:lnTo>
                  <a:lnTo>
                    <a:pt x="202396" y="207772"/>
                  </a:lnTo>
                  <a:close/>
                </a:path>
              </a:pathLst>
            </a:custGeom>
            <a:solidFill>
              <a:srgbClr val="F79238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" name="pg33"/>
            <p:cNvSpPr/>
            <p:nvPr/>
          </p:nvSpPr>
          <p:spPr>
            <a:xfrm>
              <a:off x="2443213" y="4238481"/>
              <a:ext cx="340012" cy="272423"/>
            </a:xfrm>
            <a:custGeom>
              <a:avLst/>
              <a:gdLst/>
              <a:ahLst/>
              <a:cxnLst/>
              <a:rect l="0" t="0" r="0" b="0"/>
              <a:pathLst>
                <a:path w="340012" h="272423">
                  <a:moveTo>
                    <a:pt x="252818" y="253754"/>
                  </a:moveTo>
                  <a:lnTo>
                    <a:pt x="252398" y="253230"/>
                  </a:lnTo>
                  <a:lnTo>
                    <a:pt x="251954" y="252732"/>
                  </a:lnTo>
                  <a:lnTo>
                    <a:pt x="251512" y="252221"/>
                  </a:lnTo>
                  <a:lnTo>
                    <a:pt x="251061" y="251734"/>
                  </a:lnTo>
                  <a:lnTo>
                    <a:pt x="250636" y="251225"/>
                  </a:lnTo>
                  <a:lnTo>
                    <a:pt x="250180" y="250746"/>
                  </a:lnTo>
                  <a:lnTo>
                    <a:pt x="249781" y="250192"/>
                  </a:lnTo>
                  <a:lnTo>
                    <a:pt x="249349" y="249669"/>
                  </a:lnTo>
                  <a:lnTo>
                    <a:pt x="248939" y="249132"/>
                  </a:lnTo>
                  <a:lnTo>
                    <a:pt x="248504" y="248627"/>
                  </a:lnTo>
                  <a:lnTo>
                    <a:pt x="248079" y="248114"/>
                  </a:lnTo>
                  <a:lnTo>
                    <a:pt x="247641" y="247601"/>
                  </a:lnTo>
                  <a:lnTo>
                    <a:pt x="247161" y="247142"/>
                  </a:lnTo>
                  <a:lnTo>
                    <a:pt x="246718" y="246640"/>
                  </a:lnTo>
                  <a:lnTo>
                    <a:pt x="245798" y="245679"/>
                  </a:lnTo>
                  <a:lnTo>
                    <a:pt x="245312" y="245228"/>
                  </a:lnTo>
                  <a:lnTo>
                    <a:pt x="244820" y="244787"/>
                  </a:lnTo>
                  <a:lnTo>
                    <a:pt x="244255" y="244431"/>
                  </a:lnTo>
                  <a:lnTo>
                    <a:pt x="243777" y="243974"/>
                  </a:lnTo>
                  <a:lnTo>
                    <a:pt x="243310" y="243503"/>
                  </a:lnTo>
                  <a:lnTo>
                    <a:pt x="242788" y="243093"/>
                  </a:lnTo>
                  <a:lnTo>
                    <a:pt x="242314" y="242630"/>
                  </a:lnTo>
                  <a:lnTo>
                    <a:pt x="241856" y="242155"/>
                  </a:lnTo>
                  <a:lnTo>
                    <a:pt x="241379" y="241695"/>
                  </a:lnTo>
                  <a:lnTo>
                    <a:pt x="240835" y="241309"/>
                  </a:lnTo>
                  <a:lnTo>
                    <a:pt x="240357" y="240921"/>
                  </a:lnTo>
                  <a:lnTo>
                    <a:pt x="240048" y="240598"/>
                  </a:lnTo>
                  <a:lnTo>
                    <a:pt x="239512" y="240214"/>
                  </a:lnTo>
                  <a:lnTo>
                    <a:pt x="238984" y="239819"/>
                  </a:lnTo>
                  <a:lnTo>
                    <a:pt x="238618" y="239394"/>
                  </a:lnTo>
                  <a:lnTo>
                    <a:pt x="238295" y="239037"/>
                  </a:lnTo>
                  <a:lnTo>
                    <a:pt x="238112" y="239010"/>
                  </a:lnTo>
                  <a:lnTo>
                    <a:pt x="237686" y="238972"/>
                  </a:lnTo>
                  <a:lnTo>
                    <a:pt x="237953" y="238551"/>
                  </a:lnTo>
                  <a:lnTo>
                    <a:pt x="238205" y="238160"/>
                  </a:lnTo>
                  <a:lnTo>
                    <a:pt x="236005" y="236545"/>
                  </a:lnTo>
                  <a:lnTo>
                    <a:pt x="235507" y="235900"/>
                  </a:lnTo>
                  <a:lnTo>
                    <a:pt x="235450" y="235205"/>
                  </a:lnTo>
                  <a:lnTo>
                    <a:pt x="235909" y="234016"/>
                  </a:lnTo>
                  <a:lnTo>
                    <a:pt x="236082" y="233724"/>
                  </a:lnTo>
                  <a:lnTo>
                    <a:pt x="236227" y="233492"/>
                  </a:lnTo>
                  <a:lnTo>
                    <a:pt x="236337" y="233298"/>
                  </a:lnTo>
                  <a:lnTo>
                    <a:pt x="236276" y="232870"/>
                  </a:lnTo>
                  <a:lnTo>
                    <a:pt x="236205" y="231274"/>
                  </a:lnTo>
                  <a:lnTo>
                    <a:pt x="236195" y="230740"/>
                  </a:lnTo>
                  <a:lnTo>
                    <a:pt x="236160" y="230135"/>
                  </a:lnTo>
                  <a:lnTo>
                    <a:pt x="236037" y="229478"/>
                  </a:lnTo>
                  <a:lnTo>
                    <a:pt x="235971" y="228786"/>
                  </a:lnTo>
                  <a:lnTo>
                    <a:pt x="235926" y="228103"/>
                  </a:lnTo>
                  <a:lnTo>
                    <a:pt x="235801" y="226838"/>
                  </a:lnTo>
                  <a:lnTo>
                    <a:pt x="235755" y="226287"/>
                  </a:lnTo>
                  <a:lnTo>
                    <a:pt x="235717" y="225744"/>
                  </a:lnTo>
                  <a:lnTo>
                    <a:pt x="235683" y="225121"/>
                  </a:lnTo>
                  <a:lnTo>
                    <a:pt x="235696" y="224992"/>
                  </a:lnTo>
                  <a:lnTo>
                    <a:pt x="235755" y="224563"/>
                  </a:lnTo>
                  <a:lnTo>
                    <a:pt x="235917" y="224377"/>
                  </a:lnTo>
                  <a:lnTo>
                    <a:pt x="236124" y="224145"/>
                  </a:lnTo>
                  <a:lnTo>
                    <a:pt x="239898" y="223686"/>
                  </a:lnTo>
                  <a:lnTo>
                    <a:pt x="240540" y="223617"/>
                  </a:lnTo>
                  <a:lnTo>
                    <a:pt x="240466" y="222848"/>
                  </a:lnTo>
                  <a:lnTo>
                    <a:pt x="235558" y="223253"/>
                  </a:lnTo>
                  <a:lnTo>
                    <a:pt x="235264" y="223052"/>
                  </a:lnTo>
                  <a:lnTo>
                    <a:pt x="235042" y="222687"/>
                  </a:lnTo>
                  <a:lnTo>
                    <a:pt x="234955" y="222281"/>
                  </a:lnTo>
                  <a:lnTo>
                    <a:pt x="234757" y="221726"/>
                  </a:lnTo>
                  <a:lnTo>
                    <a:pt x="234624" y="221181"/>
                  </a:lnTo>
                  <a:lnTo>
                    <a:pt x="234409" y="220621"/>
                  </a:lnTo>
                  <a:lnTo>
                    <a:pt x="234233" y="220234"/>
                  </a:lnTo>
                  <a:lnTo>
                    <a:pt x="234047" y="219626"/>
                  </a:lnTo>
                  <a:lnTo>
                    <a:pt x="233828" y="219034"/>
                  </a:lnTo>
                  <a:lnTo>
                    <a:pt x="233555" y="218521"/>
                  </a:lnTo>
                  <a:lnTo>
                    <a:pt x="233333" y="217902"/>
                  </a:lnTo>
                  <a:lnTo>
                    <a:pt x="233059" y="217334"/>
                  </a:lnTo>
                  <a:lnTo>
                    <a:pt x="232839" y="216725"/>
                  </a:lnTo>
                  <a:lnTo>
                    <a:pt x="232599" y="216132"/>
                  </a:lnTo>
                  <a:lnTo>
                    <a:pt x="232407" y="215475"/>
                  </a:lnTo>
                  <a:lnTo>
                    <a:pt x="232248" y="214856"/>
                  </a:lnTo>
                  <a:lnTo>
                    <a:pt x="232128" y="214188"/>
                  </a:lnTo>
                  <a:lnTo>
                    <a:pt x="232036" y="213698"/>
                  </a:lnTo>
                  <a:lnTo>
                    <a:pt x="232005" y="213527"/>
                  </a:lnTo>
                  <a:lnTo>
                    <a:pt x="231912" y="212942"/>
                  </a:lnTo>
                  <a:lnTo>
                    <a:pt x="231791" y="212389"/>
                  </a:lnTo>
                  <a:lnTo>
                    <a:pt x="231790" y="211754"/>
                  </a:lnTo>
                  <a:lnTo>
                    <a:pt x="231779" y="211151"/>
                  </a:lnTo>
                  <a:lnTo>
                    <a:pt x="231782" y="210555"/>
                  </a:lnTo>
                  <a:lnTo>
                    <a:pt x="231813" y="209923"/>
                  </a:lnTo>
                  <a:lnTo>
                    <a:pt x="231855" y="209312"/>
                  </a:lnTo>
                  <a:lnTo>
                    <a:pt x="231891" y="208047"/>
                  </a:lnTo>
                  <a:lnTo>
                    <a:pt x="231906" y="207425"/>
                  </a:lnTo>
                  <a:lnTo>
                    <a:pt x="231852" y="206733"/>
                  </a:lnTo>
                  <a:lnTo>
                    <a:pt x="231700" y="206111"/>
                  </a:lnTo>
                  <a:lnTo>
                    <a:pt x="231629" y="205398"/>
                  </a:lnTo>
                  <a:lnTo>
                    <a:pt x="231551" y="204676"/>
                  </a:lnTo>
                  <a:lnTo>
                    <a:pt x="231438" y="203951"/>
                  </a:lnTo>
                  <a:lnTo>
                    <a:pt x="231373" y="203194"/>
                  </a:lnTo>
                  <a:lnTo>
                    <a:pt x="231273" y="203021"/>
                  </a:lnTo>
                  <a:lnTo>
                    <a:pt x="231108" y="202743"/>
                  </a:lnTo>
                  <a:lnTo>
                    <a:pt x="230914" y="202261"/>
                  </a:lnTo>
                  <a:lnTo>
                    <a:pt x="229983" y="201111"/>
                  </a:lnTo>
                  <a:lnTo>
                    <a:pt x="229358" y="200104"/>
                  </a:lnTo>
                  <a:lnTo>
                    <a:pt x="228492" y="199298"/>
                  </a:lnTo>
                  <a:lnTo>
                    <a:pt x="227878" y="199317"/>
                  </a:lnTo>
                  <a:lnTo>
                    <a:pt x="228432" y="198855"/>
                  </a:lnTo>
                  <a:lnTo>
                    <a:pt x="228509" y="198445"/>
                  </a:lnTo>
                  <a:lnTo>
                    <a:pt x="228417" y="197995"/>
                  </a:lnTo>
                  <a:lnTo>
                    <a:pt x="228465" y="197414"/>
                  </a:lnTo>
                  <a:lnTo>
                    <a:pt x="228569" y="197283"/>
                  </a:lnTo>
                  <a:lnTo>
                    <a:pt x="228810" y="197217"/>
                  </a:lnTo>
                  <a:lnTo>
                    <a:pt x="228977" y="197325"/>
                  </a:lnTo>
                  <a:lnTo>
                    <a:pt x="229343" y="197742"/>
                  </a:lnTo>
                  <a:lnTo>
                    <a:pt x="229846" y="198095"/>
                  </a:lnTo>
                  <a:lnTo>
                    <a:pt x="230412" y="198728"/>
                  </a:lnTo>
                  <a:lnTo>
                    <a:pt x="230935" y="198223"/>
                  </a:lnTo>
                  <a:lnTo>
                    <a:pt x="230737" y="197947"/>
                  </a:lnTo>
                  <a:lnTo>
                    <a:pt x="230772" y="197811"/>
                  </a:lnTo>
                  <a:lnTo>
                    <a:pt x="231186" y="197613"/>
                  </a:lnTo>
                  <a:lnTo>
                    <a:pt x="231870" y="197458"/>
                  </a:lnTo>
                  <a:lnTo>
                    <a:pt x="232695" y="197198"/>
                  </a:lnTo>
                  <a:lnTo>
                    <a:pt x="233173" y="197040"/>
                  </a:lnTo>
                  <a:lnTo>
                    <a:pt x="234070" y="196613"/>
                  </a:lnTo>
                  <a:lnTo>
                    <a:pt x="234277" y="196480"/>
                  </a:lnTo>
                  <a:lnTo>
                    <a:pt x="234553" y="196385"/>
                  </a:lnTo>
                  <a:lnTo>
                    <a:pt x="234969" y="195984"/>
                  </a:lnTo>
                  <a:lnTo>
                    <a:pt x="235110" y="195816"/>
                  </a:lnTo>
                  <a:lnTo>
                    <a:pt x="235485" y="194285"/>
                  </a:lnTo>
                  <a:lnTo>
                    <a:pt x="235593" y="194013"/>
                  </a:lnTo>
                  <a:lnTo>
                    <a:pt x="235600" y="192505"/>
                  </a:lnTo>
                  <a:lnTo>
                    <a:pt x="235599" y="192128"/>
                  </a:lnTo>
                  <a:lnTo>
                    <a:pt x="235479" y="191407"/>
                  </a:lnTo>
                  <a:lnTo>
                    <a:pt x="235352" y="190862"/>
                  </a:lnTo>
                  <a:lnTo>
                    <a:pt x="235096" y="190237"/>
                  </a:lnTo>
                  <a:lnTo>
                    <a:pt x="234999" y="189927"/>
                  </a:lnTo>
                  <a:lnTo>
                    <a:pt x="234672" y="189236"/>
                  </a:lnTo>
                  <a:lnTo>
                    <a:pt x="234204" y="188623"/>
                  </a:lnTo>
                  <a:lnTo>
                    <a:pt x="233976" y="188333"/>
                  </a:lnTo>
                  <a:lnTo>
                    <a:pt x="232199" y="185386"/>
                  </a:lnTo>
                  <a:lnTo>
                    <a:pt x="231138" y="184027"/>
                  </a:lnTo>
                  <a:lnTo>
                    <a:pt x="229951" y="182223"/>
                  </a:lnTo>
                  <a:lnTo>
                    <a:pt x="228926" y="180795"/>
                  </a:lnTo>
                  <a:lnTo>
                    <a:pt x="227694" y="179504"/>
                  </a:lnTo>
                  <a:lnTo>
                    <a:pt x="226630" y="178247"/>
                  </a:lnTo>
                  <a:lnTo>
                    <a:pt x="225859" y="177579"/>
                  </a:lnTo>
                  <a:lnTo>
                    <a:pt x="224990" y="176808"/>
                  </a:lnTo>
                  <a:lnTo>
                    <a:pt x="223962" y="175589"/>
                  </a:lnTo>
                  <a:lnTo>
                    <a:pt x="223131" y="174579"/>
                  </a:lnTo>
                  <a:lnTo>
                    <a:pt x="222367" y="173672"/>
                  </a:lnTo>
                  <a:lnTo>
                    <a:pt x="221728" y="173212"/>
                  </a:lnTo>
                  <a:lnTo>
                    <a:pt x="220359" y="171986"/>
                  </a:lnTo>
                  <a:lnTo>
                    <a:pt x="219726" y="171287"/>
                  </a:lnTo>
                  <a:lnTo>
                    <a:pt x="219561" y="171044"/>
                  </a:lnTo>
                  <a:lnTo>
                    <a:pt x="218692" y="170342"/>
                  </a:lnTo>
                  <a:lnTo>
                    <a:pt x="217754" y="169601"/>
                  </a:lnTo>
                  <a:lnTo>
                    <a:pt x="217589" y="169324"/>
                  </a:lnTo>
                  <a:lnTo>
                    <a:pt x="217696" y="169089"/>
                  </a:lnTo>
                  <a:lnTo>
                    <a:pt x="218893" y="168910"/>
                  </a:lnTo>
                  <a:lnTo>
                    <a:pt x="220020" y="168796"/>
                  </a:lnTo>
                  <a:lnTo>
                    <a:pt x="220736" y="168675"/>
                  </a:lnTo>
                  <a:lnTo>
                    <a:pt x="221323" y="168379"/>
                  </a:lnTo>
                  <a:lnTo>
                    <a:pt x="221645" y="166165"/>
                  </a:lnTo>
                  <a:lnTo>
                    <a:pt x="221836" y="165106"/>
                  </a:lnTo>
                  <a:lnTo>
                    <a:pt x="221892" y="164590"/>
                  </a:lnTo>
                  <a:lnTo>
                    <a:pt x="221957" y="164255"/>
                  </a:lnTo>
                  <a:lnTo>
                    <a:pt x="221978" y="163327"/>
                  </a:lnTo>
                  <a:lnTo>
                    <a:pt x="221957" y="162748"/>
                  </a:lnTo>
                  <a:lnTo>
                    <a:pt x="221897" y="162336"/>
                  </a:lnTo>
                  <a:lnTo>
                    <a:pt x="221836" y="161992"/>
                  </a:lnTo>
                  <a:lnTo>
                    <a:pt x="221711" y="161508"/>
                  </a:lnTo>
                  <a:lnTo>
                    <a:pt x="221423" y="160612"/>
                  </a:lnTo>
                  <a:lnTo>
                    <a:pt x="220877" y="159029"/>
                  </a:lnTo>
                  <a:lnTo>
                    <a:pt x="220671" y="159095"/>
                  </a:lnTo>
                  <a:lnTo>
                    <a:pt x="220401" y="158983"/>
                  </a:lnTo>
                  <a:lnTo>
                    <a:pt x="220371" y="158848"/>
                  </a:lnTo>
                  <a:lnTo>
                    <a:pt x="220475" y="158712"/>
                  </a:lnTo>
                  <a:lnTo>
                    <a:pt x="220751" y="158615"/>
                  </a:lnTo>
                  <a:lnTo>
                    <a:pt x="219531" y="155059"/>
                  </a:lnTo>
                  <a:lnTo>
                    <a:pt x="219468" y="154888"/>
                  </a:lnTo>
                  <a:lnTo>
                    <a:pt x="219067" y="154607"/>
                  </a:lnTo>
                  <a:lnTo>
                    <a:pt x="218431" y="154045"/>
                  </a:lnTo>
                  <a:lnTo>
                    <a:pt x="218401" y="153838"/>
                  </a:lnTo>
                  <a:lnTo>
                    <a:pt x="218236" y="153597"/>
                  </a:lnTo>
                  <a:lnTo>
                    <a:pt x="217634" y="153070"/>
                  </a:lnTo>
                  <a:lnTo>
                    <a:pt x="216492" y="152291"/>
                  </a:lnTo>
                  <a:lnTo>
                    <a:pt x="215958" y="151838"/>
                  </a:lnTo>
                  <a:lnTo>
                    <a:pt x="214954" y="150924"/>
                  </a:lnTo>
                  <a:lnTo>
                    <a:pt x="214316" y="150499"/>
                  </a:lnTo>
                  <a:lnTo>
                    <a:pt x="214423" y="150334"/>
                  </a:lnTo>
                  <a:lnTo>
                    <a:pt x="214729" y="150234"/>
                  </a:lnTo>
                  <a:lnTo>
                    <a:pt x="215113" y="149901"/>
                  </a:lnTo>
                  <a:lnTo>
                    <a:pt x="215299" y="149254"/>
                  </a:lnTo>
                  <a:lnTo>
                    <a:pt x="214882" y="149554"/>
                  </a:lnTo>
                  <a:lnTo>
                    <a:pt x="214327" y="149987"/>
                  </a:lnTo>
                  <a:lnTo>
                    <a:pt x="213444" y="149968"/>
                  </a:lnTo>
                  <a:lnTo>
                    <a:pt x="212697" y="149816"/>
                  </a:lnTo>
                  <a:lnTo>
                    <a:pt x="212056" y="149527"/>
                  </a:lnTo>
                  <a:lnTo>
                    <a:pt x="211624" y="148969"/>
                  </a:lnTo>
                  <a:lnTo>
                    <a:pt x="211495" y="148624"/>
                  </a:lnTo>
                  <a:lnTo>
                    <a:pt x="211234" y="148070"/>
                  </a:lnTo>
                  <a:lnTo>
                    <a:pt x="210739" y="147409"/>
                  </a:lnTo>
                  <a:lnTo>
                    <a:pt x="210065" y="146984"/>
                  </a:lnTo>
                  <a:lnTo>
                    <a:pt x="209031" y="145970"/>
                  </a:lnTo>
                  <a:lnTo>
                    <a:pt x="207532" y="144398"/>
                  </a:lnTo>
                  <a:lnTo>
                    <a:pt x="206294" y="143342"/>
                  </a:lnTo>
                  <a:lnTo>
                    <a:pt x="205594" y="142435"/>
                  </a:lnTo>
                  <a:lnTo>
                    <a:pt x="205002" y="141672"/>
                  </a:lnTo>
                  <a:lnTo>
                    <a:pt x="203608" y="140003"/>
                  </a:lnTo>
                  <a:lnTo>
                    <a:pt x="202811" y="138993"/>
                  </a:lnTo>
                  <a:lnTo>
                    <a:pt x="201717" y="137566"/>
                  </a:lnTo>
                  <a:lnTo>
                    <a:pt x="201234" y="137108"/>
                  </a:lnTo>
                  <a:lnTo>
                    <a:pt x="200650" y="136552"/>
                  </a:lnTo>
                  <a:lnTo>
                    <a:pt x="199915" y="135816"/>
                  </a:lnTo>
                  <a:lnTo>
                    <a:pt x="198509" y="134692"/>
                  </a:lnTo>
                  <a:lnTo>
                    <a:pt x="197064" y="133735"/>
                  </a:lnTo>
                  <a:lnTo>
                    <a:pt x="196186" y="133375"/>
                  </a:lnTo>
                  <a:lnTo>
                    <a:pt x="195146" y="132733"/>
                  </a:lnTo>
                  <a:lnTo>
                    <a:pt x="193464" y="131670"/>
                  </a:lnTo>
                  <a:lnTo>
                    <a:pt x="191645" y="130533"/>
                  </a:lnTo>
                  <a:lnTo>
                    <a:pt x="191315" y="130326"/>
                  </a:lnTo>
                  <a:lnTo>
                    <a:pt x="189570" y="129088"/>
                  </a:lnTo>
                  <a:lnTo>
                    <a:pt x="187685" y="128022"/>
                  </a:lnTo>
                  <a:lnTo>
                    <a:pt x="186747" y="127281"/>
                  </a:lnTo>
                  <a:lnTo>
                    <a:pt x="185806" y="126746"/>
                  </a:lnTo>
                  <a:lnTo>
                    <a:pt x="184562" y="125934"/>
                  </a:lnTo>
                  <a:lnTo>
                    <a:pt x="183590" y="125228"/>
                  </a:lnTo>
                  <a:lnTo>
                    <a:pt x="182847" y="124905"/>
                  </a:lnTo>
                  <a:lnTo>
                    <a:pt x="182104" y="124544"/>
                  </a:lnTo>
                  <a:lnTo>
                    <a:pt x="181798" y="124347"/>
                  </a:lnTo>
                  <a:lnTo>
                    <a:pt x="180224" y="123341"/>
                  </a:lnTo>
                  <a:lnTo>
                    <a:pt x="179010" y="122665"/>
                  </a:lnTo>
                  <a:lnTo>
                    <a:pt x="178342" y="122137"/>
                  </a:lnTo>
                  <a:lnTo>
                    <a:pt x="177466" y="121602"/>
                  </a:lnTo>
                  <a:lnTo>
                    <a:pt x="176811" y="121327"/>
                  </a:lnTo>
                  <a:lnTo>
                    <a:pt x="176216" y="121097"/>
                  </a:lnTo>
                  <a:lnTo>
                    <a:pt x="175548" y="120535"/>
                  </a:lnTo>
                  <a:lnTo>
                    <a:pt x="173525" y="119602"/>
                  </a:lnTo>
                  <a:lnTo>
                    <a:pt x="171681" y="118528"/>
                  </a:lnTo>
                  <a:lnTo>
                    <a:pt x="171270" y="118288"/>
                  </a:lnTo>
                  <a:lnTo>
                    <a:pt x="170131" y="117510"/>
                  </a:lnTo>
                  <a:lnTo>
                    <a:pt x="169085" y="117039"/>
                  </a:lnTo>
                  <a:lnTo>
                    <a:pt x="168009" y="116299"/>
                  </a:lnTo>
                  <a:lnTo>
                    <a:pt x="167308" y="115703"/>
                  </a:lnTo>
                  <a:lnTo>
                    <a:pt x="165488" y="114739"/>
                  </a:lnTo>
                  <a:lnTo>
                    <a:pt x="164274" y="114230"/>
                  </a:lnTo>
                  <a:lnTo>
                    <a:pt x="163333" y="113630"/>
                  </a:lnTo>
                  <a:lnTo>
                    <a:pt x="162356" y="113129"/>
                  </a:lnTo>
                  <a:lnTo>
                    <a:pt x="161280" y="112560"/>
                  </a:lnTo>
                  <a:lnTo>
                    <a:pt x="159760" y="111907"/>
                  </a:lnTo>
                  <a:lnTo>
                    <a:pt x="158450" y="111026"/>
                  </a:lnTo>
                  <a:lnTo>
                    <a:pt x="157035" y="110308"/>
                  </a:lnTo>
                  <a:lnTo>
                    <a:pt x="156259" y="109986"/>
                  </a:lnTo>
                  <a:lnTo>
                    <a:pt x="154985" y="109101"/>
                  </a:lnTo>
                  <a:lnTo>
                    <a:pt x="153873" y="108460"/>
                  </a:lnTo>
                  <a:lnTo>
                    <a:pt x="153234" y="108069"/>
                  </a:lnTo>
                  <a:lnTo>
                    <a:pt x="152197" y="107260"/>
                  </a:lnTo>
                  <a:lnTo>
                    <a:pt x="149940" y="106045"/>
                  </a:lnTo>
                  <a:lnTo>
                    <a:pt x="147957" y="104934"/>
                  </a:lnTo>
                  <a:lnTo>
                    <a:pt x="147719" y="104800"/>
                  </a:lnTo>
                  <a:lnTo>
                    <a:pt x="146711" y="104197"/>
                  </a:lnTo>
                  <a:lnTo>
                    <a:pt x="145803" y="103665"/>
                  </a:lnTo>
                  <a:lnTo>
                    <a:pt x="144388" y="102914"/>
                  </a:lnTo>
                  <a:lnTo>
                    <a:pt x="143306" y="102584"/>
                  </a:lnTo>
                  <a:lnTo>
                    <a:pt x="142767" y="102329"/>
                  </a:lnTo>
                  <a:lnTo>
                    <a:pt x="142470" y="101915"/>
                  </a:lnTo>
                  <a:lnTo>
                    <a:pt x="142236" y="101669"/>
                  </a:lnTo>
                  <a:lnTo>
                    <a:pt x="141562" y="101312"/>
                  </a:lnTo>
                  <a:lnTo>
                    <a:pt x="140779" y="101228"/>
                  </a:lnTo>
                  <a:lnTo>
                    <a:pt x="140306" y="101046"/>
                  </a:lnTo>
                  <a:lnTo>
                    <a:pt x="139667" y="100758"/>
                  </a:lnTo>
                  <a:lnTo>
                    <a:pt x="137512" y="99513"/>
                  </a:lnTo>
                  <a:lnTo>
                    <a:pt x="136698" y="99128"/>
                  </a:lnTo>
                  <a:lnTo>
                    <a:pt x="135285" y="98575"/>
                  </a:lnTo>
                  <a:lnTo>
                    <a:pt x="134443" y="98180"/>
                  </a:lnTo>
                  <a:lnTo>
                    <a:pt x="133900" y="98028"/>
                  </a:lnTo>
                  <a:lnTo>
                    <a:pt x="132488" y="97246"/>
                  </a:lnTo>
                  <a:lnTo>
                    <a:pt x="131910" y="97129"/>
                  </a:lnTo>
                  <a:lnTo>
                    <a:pt x="131505" y="96950"/>
                  </a:lnTo>
                  <a:lnTo>
                    <a:pt x="130594" y="96590"/>
                  </a:lnTo>
                  <a:lnTo>
                    <a:pt x="129952" y="96370"/>
                  </a:lnTo>
                  <a:lnTo>
                    <a:pt x="128939" y="95868"/>
                  </a:lnTo>
                  <a:lnTo>
                    <a:pt x="128435" y="95652"/>
                  </a:lnTo>
                  <a:lnTo>
                    <a:pt x="128268" y="95443"/>
                  </a:lnTo>
                  <a:lnTo>
                    <a:pt x="128010" y="94787"/>
                  </a:lnTo>
                  <a:lnTo>
                    <a:pt x="127719" y="94164"/>
                  </a:lnTo>
                  <a:lnTo>
                    <a:pt x="126514" y="93147"/>
                  </a:lnTo>
                  <a:lnTo>
                    <a:pt x="125911" y="92619"/>
                  </a:lnTo>
                  <a:lnTo>
                    <a:pt x="125543" y="92407"/>
                  </a:lnTo>
                  <a:lnTo>
                    <a:pt x="125036" y="92190"/>
                  </a:lnTo>
                  <a:lnTo>
                    <a:pt x="124592" y="91985"/>
                  </a:lnTo>
                  <a:lnTo>
                    <a:pt x="123088" y="90983"/>
                  </a:lnTo>
                  <a:lnTo>
                    <a:pt x="122641" y="90812"/>
                  </a:lnTo>
                  <a:lnTo>
                    <a:pt x="121406" y="90121"/>
                  </a:lnTo>
                  <a:lnTo>
                    <a:pt x="121091" y="90254"/>
                  </a:lnTo>
                  <a:lnTo>
                    <a:pt x="120675" y="90725"/>
                  </a:lnTo>
                  <a:lnTo>
                    <a:pt x="119943" y="89886"/>
                  </a:lnTo>
                  <a:lnTo>
                    <a:pt x="119775" y="89711"/>
                  </a:lnTo>
                  <a:lnTo>
                    <a:pt x="119985" y="89472"/>
                  </a:lnTo>
                  <a:lnTo>
                    <a:pt x="120003" y="88725"/>
                  </a:lnTo>
                  <a:lnTo>
                    <a:pt x="119838" y="88447"/>
                  </a:lnTo>
                  <a:lnTo>
                    <a:pt x="118216" y="87314"/>
                  </a:lnTo>
                  <a:lnTo>
                    <a:pt x="117254" y="86644"/>
                  </a:lnTo>
                  <a:lnTo>
                    <a:pt x="116820" y="86329"/>
                  </a:lnTo>
                  <a:lnTo>
                    <a:pt x="116178" y="86041"/>
                  </a:lnTo>
                  <a:lnTo>
                    <a:pt x="115405" y="85646"/>
                  </a:lnTo>
                  <a:lnTo>
                    <a:pt x="114419" y="85521"/>
                  </a:lnTo>
                  <a:lnTo>
                    <a:pt x="113406" y="85156"/>
                  </a:lnTo>
                  <a:lnTo>
                    <a:pt x="112830" y="84906"/>
                  </a:lnTo>
                  <a:lnTo>
                    <a:pt x="112051" y="84716"/>
                  </a:lnTo>
                  <a:lnTo>
                    <a:pt x="111478" y="84500"/>
                  </a:lnTo>
                  <a:lnTo>
                    <a:pt x="110900" y="84382"/>
                  </a:lnTo>
                  <a:lnTo>
                    <a:pt x="110620" y="84353"/>
                  </a:lnTo>
                  <a:lnTo>
                    <a:pt x="108710" y="90545"/>
                  </a:lnTo>
                  <a:lnTo>
                    <a:pt x="104311" y="88498"/>
                  </a:lnTo>
                  <a:lnTo>
                    <a:pt x="103262" y="92494"/>
                  </a:lnTo>
                  <a:lnTo>
                    <a:pt x="100418" y="103195"/>
                  </a:lnTo>
                  <a:lnTo>
                    <a:pt x="98664" y="103936"/>
                  </a:lnTo>
                  <a:lnTo>
                    <a:pt x="98145" y="103666"/>
                  </a:lnTo>
                  <a:lnTo>
                    <a:pt x="101667" y="90676"/>
                  </a:lnTo>
                  <a:lnTo>
                    <a:pt x="102465" y="87429"/>
                  </a:lnTo>
                  <a:lnTo>
                    <a:pt x="100270" y="86836"/>
                  </a:lnTo>
                  <a:lnTo>
                    <a:pt x="100830" y="84743"/>
                  </a:lnTo>
                  <a:lnTo>
                    <a:pt x="99829" y="84473"/>
                  </a:lnTo>
                  <a:lnTo>
                    <a:pt x="96184" y="83488"/>
                  </a:lnTo>
                  <a:lnTo>
                    <a:pt x="96538" y="82167"/>
                  </a:lnTo>
                  <a:lnTo>
                    <a:pt x="92412" y="81053"/>
                  </a:lnTo>
                  <a:lnTo>
                    <a:pt x="90143" y="81013"/>
                  </a:lnTo>
                  <a:lnTo>
                    <a:pt x="86200" y="95429"/>
                  </a:lnTo>
                  <a:lnTo>
                    <a:pt x="84372" y="94909"/>
                  </a:lnTo>
                  <a:lnTo>
                    <a:pt x="89386" y="76108"/>
                  </a:lnTo>
                  <a:lnTo>
                    <a:pt x="88844" y="75990"/>
                  </a:lnTo>
                  <a:lnTo>
                    <a:pt x="86200" y="75386"/>
                  </a:lnTo>
                  <a:lnTo>
                    <a:pt x="83464" y="76327"/>
                  </a:lnTo>
                  <a:lnTo>
                    <a:pt x="81523" y="76604"/>
                  </a:lnTo>
                  <a:lnTo>
                    <a:pt x="80279" y="75951"/>
                  </a:lnTo>
                  <a:lnTo>
                    <a:pt x="79071" y="75370"/>
                  </a:lnTo>
                  <a:lnTo>
                    <a:pt x="78784" y="74912"/>
                  </a:lnTo>
                  <a:lnTo>
                    <a:pt x="76266" y="74855"/>
                  </a:lnTo>
                  <a:lnTo>
                    <a:pt x="74022" y="74704"/>
                  </a:lnTo>
                  <a:lnTo>
                    <a:pt x="71977" y="74658"/>
                  </a:lnTo>
                  <a:lnTo>
                    <a:pt x="69902" y="74574"/>
                  </a:lnTo>
                  <a:lnTo>
                    <a:pt x="68062" y="74673"/>
                  </a:lnTo>
                  <a:lnTo>
                    <a:pt x="65742" y="74688"/>
                  </a:lnTo>
                  <a:lnTo>
                    <a:pt x="64243" y="74791"/>
                  </a:lnTo>
                  <a:lnTo>
                    <a:pt x="63829" y="75022"/>
                  </a:lnTo>
                  <a:lnTo>
                    <a:pt x="63005" y="75345"/>
                  </a:lnTo>
                  <a:lnTo>
                    <a:pt x="60565" y="76317"/>
                  </a:lnTo>
                  <a:lnTo>
                    <a:pt x="58470" y="77125"/>
                  </a:lnTo>
                  <a:lnTo>
                    <a:pt x="56360" y="78415"/>
                  </a:lnTo>
                  <a:lnTo>
                    <a:pt x="55817" y="78401"/>
                  </a:lnTo>
                  <a:lnTo>
                    <a:pt x="55232" y="78693"/>
                  </a:lnTo>
                  <a:lnTo>
                    <a:pt x="54405" y="79118"/>
                  </a:lnTo>
                  <a:lnTo>
                    <a:pt x="53503" y="79782"/>
                  </a:lnTo>
                  <a:lnTo>
                    <a:pt x="53263" y="79949"/>
                  </a:lnTo>
                  <a:lnTo>
                    <a:pt x="52115" y="80951"/>
                  </a:lnTo>
                  <a:lnTo>
                    <a:pt x="49792" y="82743"/>
                  </a:lnTo>
                  <a:lnTo>
                    <a:pt x="49483" y="82944"/>
                  </a:lnTo>
                  <a:lnTo>
                    <a:pt x="48893" y="83442"/>
                  </a:lnTo>
                  <a:lnTo>
                    <a:pt x="48677" y="83882"/>
                  </a:lnTo>
                  <a:lnTo>
                    <a:pt x="48833" y="84535"/>
                  </a:lnTo>
                  <a:lnTo>
                    <a:pt x="49771" y="86748"/>
                  </a:lnTo>
                  <a:lnTo>
                    <a:pt x="50784" y="88684"/>
                  </a:lnTo>
                  <a:lnTo>
                    <a:pt x="50985" y="88930"/>
                  </a:lnTo>
                  <a:lnTo>
                    <a:pt x="51276" y="89587"/>
                  </a:lnTo>
                  <a:lnTo>
                    <a:pt x="51261" y="90236"/>
                  </a:lnTo>
                  <a:lnTo>
                    <a:pt x="51279" y="90954"/>
                  </a:lnTo>
                  <a:lnTo>
                    <a:pt x="51504" y="91610"/>
                  </a:lnTo>
                  <a:lnTo>
                    <a:pt x="51839" y="91891"/>
                  </a:lnTo>
                  <a:lnTo>
                    <a:pt x="52142" y="91967"/>
                  </a:lnTo>
                  <a:lnTo>
                    <a:pt x="52448" y="92077"/>
                  </a:lnTo>
                  <a:lnTo>
                    <a:pt x="52781" y="92392"/>
                  </a:lnTo>
                  <a:lnTo>
                    <a:pt x="52805" y="92836"/>
                  </a:lnTo>
                  <a:lnTo>
                    <a:pt x="52388" y="93132"/>
                  </a:lnTo>
                  <a:lnTo>
                    <a:pt x="51731" y="93634"/>
                  </a:lnTo>
                  <a:lnTo>
                    <a:pt x="50796" y="94294"/>
                  </a:lnTo>
                  <a:lnTo>
                    <a:pt x="50137" y="94795"/>
                  </a:lnTo>
                  <a:lnTo>
                    <a:pt x="49241" y="95289"/>
                  </a:lnTo>
                  <a:lnTo>
                    <a:pt x="48791" y="95585"/>
                  </a:lnTo>
                  <a:lnTo>
                    <a:pt x="48308" y="95881"/>
                  </a:lnTo>
                  <a:lnTo>
                    <a:pt x="47685" y="96314"/>
                  </a:lnTo>
                  <a:lnTo>
                    <a:pt x="47169" y="96507"/>
                  </a:lnTo>
                  <a:lnTo>
                    <a:pt x="46926" y="96773"/>
                  </a:lnTo>
                  <a:lnTo>
                    <a:pt x="46711" y="97213"/>
                  </a:lnTo>
                  <a:lnTo>
                    <a:pt x="46570" y="97449"/>
                  </a:lnTo>
                  <a:lnTo>
                    <a:pt x="46420" y="98132"/>
                  </a:lnTo>
                  <a:lnTo>
                    <a:pt x="46843" y="98997"/>
                  </a:lnTo>
                  <a:lnTo>
                    <a:pt x="47598" y="100212"/>
                  </a:lnTo>
                  <a:lnTo>
                    <a:pt x="48881" y="102326"/>
                  </a:lnTo>
                  <a:lnTo>
                    <a:pt x="49280" y="102812"/>
                  </a:lnTo>
                  <a:lnTo>
                    <a:pt x="50230" y="104407"/>
                  </a:lnTo>
                  <a:lnTo>
                    <a:pt x="51246" y="106278"/>
                  </a:lnTo>
                  <a:lnTo>
                    <a:pt x="51702" y="107144"/>
                  </a:lnTo>
                  <a:lnTo>
                    <a:pt x="52163" y="107941"/>
                  </a:lnTo>
                  <a:lnTo>
                    <a:pt x="52223" y="108184"/>
                  </a:lnTo>
                  <a:lnTo>
                    <a:pt x="52079" y="108590"/>
                  </a:lnTo>
                  <a:lnTo>
                    <a:pt x="50871" y="109383"/>
                  </a:lnTo>
                  <a:lnTo>
                    <a:pt x="50215" y="109778"/>
                  </a:lnTo>
                  <a:lnTo>
                    <a:pt x="49555" y="110207"/>
                  </a:lnTo>
                  <a:lnTo>
                    <a:pt x="48971" y="110503"/>
                  </a:lnTo>
                  <a:lnTo>
                    <a:pt x="48692" y="110739"/>
                  </a:lnTo>
                  <a:lnTo>
                    <a:pt x="48108" y="110997"/>
                  </a:lnTo>
                  <a:lnTo>
                    <a:pt x="47625" y="111225"/>
                  </a:lnTo>
                  <a:lnTo>
                    <a:pt x="46729" y="111787"/>
                  </a:lnTo>
                  <a:lnTo>
                    <a:pt x="46372" y="111745"/>
                  </a:lnTo>
                  <a:lnTo>
                    <a:pt x="46180" y="111878"/>
                  </a:lnTo>
                  <a:lnTo>
                    <a:pt x="44999" y="109900"/>
                  </a:lnTo>
                  <a:lnTo>
                    <a:pt x="44517" y="110162"/>
                  </a:lnTo>
                  <a:lnTo>
                    <a:pt x="39888" y="102330"/>
                  </a:lnTo>
                  <a:lnTo>
                    <a:pt x="35191" y="94492"/>
                  </a:lnTo>
                  <a:lnTo>
                    <a:pt x="34295" y="94883"/>
                  </a:lnTo>
                  <a:lnTo>
                    <a:pt x="33450" y="93152"/>
                  </a:lnTo>
                  <a:lnTo>
                    <a:pt x="32233" y="88130"/>
                  </a:lnTo>
                  <a:lnTo>
                    <a:pt x="31513" y="88354"/>
                  </a:lnTo>
                  <a:lnTo>
                    <a:pt x="31108" y="88141"/>
                  </a:lnTo>
                  <a:lnTo>
                    <a:pt x="28896" y="83438"/>
                  </a:lnTo>
                  <a:lnTo>
                    <a:pt x="28348" y="83632"/>
                  </a:lnTo>
                  <a:lnTo>
                    <a:pt x="27958" y="82766"/>
                  </a:lnTo>
                  <a:lnTo>
                    <a:pt x="27997" y="82561"/>
                  </a:lnTo>
                  <a:lnTo>
                    <a:pt x="27113" y="82474"/>
                  </a:lnTo>
                  <a:lnTo>
                    <a:pt x="27355" y="80838"/>
                  </a:lnTo>
                  <a:lnTo>
                    <a:pt x="28168" y="80959"/>
                  </a:lnTo>
                  <a:lnTo>
                    <a:pt x="28213" y="80515"/>
                  </a:lnTo>
                  <a:lnTo>
                    <a:pt x="27044" y="78025"/>
                  </a:lnTo>
                  <a:lnTo>
                    <a:pt x="26699" y="78188"/>
                  </a:lnTo>
                  <a:lnTo>
                    <a:pt x="25916" y="76564"/>
                  </a:lnTo>
                  <a:lnTo>
                    <a:pt x="25395" y="76644"/>
                  </a:lnTo>
                  <a:lnTo>
                    <a:pt x="24993" y="76681"/>
                  </a:lnTo>
                  <a:lnTo>
                    <a:pt x="24616" y="76841"/>
                  </a:lnTo>
                  <a:lnTo>
                    <a:pt x="23450" y="77194"/>
                  </a:lnTo>
                  <a:lnTo>
                    <a:pt x="22763" y="77520"/>
                  </a:lnTo>
                  <a:lnTo>
                    <a:pt x="20656" y="78705"/>
                  </a:lnTo>
                  <a:lnTo>
                    <a:pt x="19481" y="79464"/>
                  </a:lnTo>
                  <a:lnTo>
                    <a:pt x="18917" y="80341"/>
                  </a:lnTo>
                  <a:lnTo>
                    <a:pt x="18603" y="80675"/>
                  </a:lnTo>
                  <a:lnTo>
                    <a:pt x="18360" y="80910"/>
                  </a:lnTo>
                  <a:lnTo>
                    <a:pt x="18351" y="81286"/>
                  </a:lnTo>
                  <a:lnTo>
                    <a:pt x="18573" y="82075"/>
                  </a:lnTo>
                  <a:lnTo>
                    <a:pt x="19190" y="83320"/>
                  </a:lnTo>
                  <a:lnTo>
                    <a:pt x="20194" y="85738"/>
                  </a:lnTo>
                  <a:lnTo>
                    <a:pt x="21268" y="88020"/>
                  </a:lnTo>
                  <a:lnTo>
                    <a:pt x="21684" y="89158"/>
                  </a:lnTo>
                  <a:lnTo>
                    <a:pt x="22008" y="89849"/>
                  </a:lnTo>
                  <a:lnTo>
                    <a:pt x="22571" y="90616"/>
                  </a:lnTo>
                  <a:lnTo>
                    <a:pt x="22599" y="90855"/>
                  </a:lnTo>
                  <a:lnTo>
                    <a:pt x="22997" y="91413"/>
                  </a:lnTo>
                  <a:lnTo>
                    <a:pt x="23321" y="92036"/>
                  </a:lnTo>
                  <a:lnTo>
                    <a:pt x="23573" y="93000"/>
                  </a:lnTo>
                  <a:lnTo>
                    <a:pt x="23932" y="93793"/>
                  </a:lnTo>
                  <a:lnTo>
                    <a:pt x="24193" y="94245"/>
                  </a:lnTo>
                  <a:lnTo>
                    <a:pt x="24550" y="95004"/>
                  </a:lnTo>
                  <a:lnTo>
                    <a:pt x="25359" y="96872"/>
                  </a:lnTo>
                  <a:lnTo>
                    <a:pt x="26046" y="98288"/>
                  </a:lnTo>
                  <a:lnTo>
                    <a:pt x="26304" y="98910"/>
                  </a:lnTo>
                  <a:lnTo>
                    <a:pt x="27341" y="101260"/>
                  </a:lnTo>
                  <a:lnTo>
                    <a:pt x="27703" y="101780"/>
                  </a:lnTo>
                  <a:lnTo>
                    <a:pt x="27730" y="102194"/>
                  </a:lnTo>
                  <a:lnTo>
                    <a:pt x="27587" y="102497"/>
                  </a:lnTo>
                  <a:lnTo>
                    <a:pt x="25920" y="103826"/>
                  </a:lnTo>
                  <a:lnTo>
                    <a:pt x="25470" y="104229"/>
                  </a:lnTo>
                  <a:lnTo>
                    <a:pt x="25189" y="104631"/>
                  </a:lnTo>
                  <a:lnTo>
                    <a:pt x="25245" y="105079"/>
                  </a:lnTo>
                  <a:lnTo>
                    <a:pt x="25641" y="105667"/>
                  </a:lnTo>
                  <a:lnTo>
                    <a:pt x="26076" y="105986"/>
                  </a:lnTo>
                  <a:lnTo>
                    <a:pt x="26501" y="106783"/>
                  </a:lnTo>
                  <a:lnTo>
                    <a:pt x="28060" y="108735"/>
                  </a:lnTo>
                  <a:lnTo>
                    <a:pt x="29718" y="110754"/>
                  </a:lnTo>
                  <a:lnTo>
                    <a:pt x="30443" y="111798"/>
                  </a:lnTo>
                  <a:lnTo>
                    <a:pt x="30473" y="112071"/>
                  </a:lnTo>
                  <a:lnTo>
                    <a:pt x="30335" y="112136"/>
                  </a:lnTo>
                  <a:lnTo>
                    <a:pt x="30131" y="111995"/>
                  </a:lnTo>
                  <a:lnTo>
                    <a:pt x="29337" y="111054"/>
                  </a:lnTo>
                  <a:lnTo>
                    <a:pt x="28048" y="109281"/>
                  </a:lnTo>
                  <a:lnTo>
                    <a:pt x="27020" y="108059"/>
                  </a:lnTo>
                  <a:lnTo>
                    <a:pt x="25659" y="106388"/>
                  </a:lnTo>
                  <a:lnTo>
                    <a:pt x="24235" y="104612"/>
                  </a:lnTo>
                  <a:lnTo>
                    <a:pt x="23177" y="103185"/>
                  </a:lnTo>
                  <a:lnTo>
                    <a:pt x="21915" y="101685"/>
                  </a:lnTo>
                  <a:lnTo>
                    <a:pt x="20689" y="100083"/>
                  </a:lnTo>
                  <a:lnTo>
                    <a:pt x="19676" y="98853"/>
                  </a:lnTo>
                  <a:lnTo>
                    <a:pt x="19100" y="98098"/>
                  </a:lnTo>
                  <a:lnTo>
                    <a:pt x="18270" y="97088"/>
                  </a:lnTo>
                  <a:lnTo>
                    <a:pt x="15692" y="93573"/>
                  </a:lnTo>
                  <a:lnTo>
                    <a:pt x="14997" y="92669"/>
                  </a:lnTo>
                  <a:lnTo>
                    <a:pt x="14610" y="91736"/>
                  </a:lnTo>
                  <a:lnTo>
                    <a:pt x="13561" y="89830"/>
                  </a:lnTo>
                  <a:lnTo>
                    <a:pt x="11531" y="86228"/>
                  </a:lnTo>
                  <a:lnTo>
                    <a:pt x="11231" y="85844"/>
                  </a:lnTo>
                  <a:lnTo>
                    <a:pt x="9652" y="84952"/>
                  </a:lnTo>
                  <a:lnTo>
                    <a:pt x="9328" y="84227"/>
                  </a:lnTo>
                  <a:lnTo>
                    <a:pt x="8831" y="83601"/>
                  </a:lnTo>
                  <a:lnTo>
                    <a:pt x="8471" y="82842"/>
                  </a:lnTo>
                  <a:lnTo>
                    <a:pt x="7848" y="81832"/>
                  </a:lnTo>
                  <a:lnTo>
                    <a:pt x="7722" y="81354"/>
                  </a:lnTo>
                  <a:lnTo>
                    <a:pt x="7530" y="80872"/>
                  </a:lnTo>
                  <a:lnTo>
                    <a:pt x="7230" y="80416"/>
                  </a:lnTo>
                  <a:lnTo>
                    <a:pt x="6723" y="80166"/>
                  </a:lnTo>
                  <a:lnTo>
                    <a:pt x="6870" y="79691"/>
                  </a:lnTo>
                  <a:lnTo>
                    <a:pt x="6852" y="79042"/>
                  </a:lnTo>
                  <a:lnTo>
                    <a:pt x="6534" y="77976"/>
                  </a:lnTo>
                  <a:lnTo>
                    <a:pt x="6211" y="77478"/>
                  </a:lnTo>
                  <a:lnTo>
                    <a:pt x="3804" y="80546"/>
                  </a:lnTo>
                  <a:lnTo>
                    <a:pt x="3090" y="78921"/>
                  </a:lnTo>
                  <a:lnTo>
                    <a:pt x="1678" y="75004"/>
                  </a:lnTo>
                  <a:lnTo>
                    <a:pt x="1028" y="72282"/>
                  </a:lnTo>
                  <a:lnTo>
                    <a:pt x="377" y="69675"/>
                  </a:lnTo>
                  <a:lnTo>
                    <a:pt x="107" y="66574"/>
                  </a:lnTo>
                  <a:lnTo>
                    <a:pt x="0" y="62114"/>
                  </a:lnTo>
                  <a:lnTo>
                    <a:pt x="110" y="56835"/>
                  </a:lnTo>
                  <a:lnTo>
                    <a:pt x="56" y="51995"/>
                  </a:lnTo>
                  <a:lnTo>
                    <a:pt x="140" y="48705"/>
                  </a:lnTo>
                  <a:lnTo>
                    <a:pt x="161" y="48003"/>
                  </a:lnTo>
                  <a:lnTo>
                    <a:pt x="431" y="45718"/>
                  </a:lnTo>
                  <a:lnTo>
                    <a:pt x="919" y="43380"/>
                  </a:lnTo>
                  <a:lnTo>
                    <a:pt x="1843" y="41042"/>
                  </a:lnTo>
                  <a:lnTo>
                    <a:pt x="3848" y="36852"/>
                  </a:lnTo>
                  <a:lnTo>
                    <a:pt x="5367" y="33755"/>
                  </a:lnTo>
                  <a:lnTo>
                    <a:pt x="7646" y="30165"/>
                  </a:lnTo>
                  <a:lnTo>
                    <a:pt x="10355" y="26901"/>
                  </a:lnTo>
                  <a:lnTo>
                    <a:pt x="13719" y="23148"/>
                  </a:lnTo>
                  <a:lnTo>
                    <a:pt x="16647" y="20321"/>
                  </a:lnTo>
                  <a:lnTo>
                    <a:pt x="19141" y="17930"/>
                  </a:lnTo>
                  <a:lnTo>
                    <a:pt x="21398" y="15903"/>
                  </a:lnTo>
                  <a:lnTo>
                    <a:pt x="24977" y="11607"/>
                  </a:lnTo>
                  <a:lnTo>
                    <a:pt x="25388" y="11030"/>
                  </a:lnTo>
                  <a:lnTo>
                    <a:pt x="29796" y="12628"/>
                  </a:lnTo>
                  <a:lnTo>
                    <a:pt x="33416" y="10438"/>
                  </a:lnTo>
                  <a:lnTo>
                    <a:pt x="37277" y="8556"/>
                  </a:lnTo>
                  <a:lnTo>
                    <a:pt x="38282" y="7824"/>
                  </a:lnTo>
                  <a:lnTo>
                    <a:pt x="39068" y="7638"/>
                  </a:lnTo>
                  <a:lnTo>
                    <a:pt x="40105" y="7046"/>
                  </a:lnTo>
                  <a:lnTo>
                    <a:pt x="41678" y="6636"/>
                  </a:lnTo>
                  <a:lnTo>
                    <a:pt x="42710" y="6215"/>
                  </a:lnTo>
                  <a:lnTo>
                    <a:pt x="43051" y="6222"/>
                  </a:lnTo>
                  <a:lnTo>
                    <a:pt x="43777" y="5759"/>
                  </a:lnTo>
                  <a:lnTo>
                    <a:pt x="44532" y="5501"/>
                  </a:lnTo>
                  <a:lnTo>
                    <a:pt x="44700" y="5573"/>
                  </a:lnTo>
                  <a:lnTo>
                    <a:pt x="47350" y="4302"/>
                  </a:lnTo>
                  <a:lnTo>
                    <a:pt x="47286" y="4025"/>
                  </a:lnTo>
                  <a:lnTo>
                    <a:pt x="56060" y="2410"/>
                  </a:lnTo>
                  <a:lnTo>
                    <a:pt x="60855" y="1527"/>
                  </a:lnTo>
                  <a:lnTo>
                    <a:pt x="67976" y="215"/>
                  </a:lnTo>
                  <a:lnTo>
                    <a:pt x="69777" y="188"/>
                  </a:lnTo>
                  <a:lnTo>
                    <a:pt x="83045" y="0"/>
                  </a:lnTo>
                  <a:lnTo>
                    <a:pt x="84078" y="17"/>
                  </a:lnTo>
                  <a:lnTo>
                    <a:pt x="85349" y="182"/>
                  </a:lnTo>
                  <a:lnTo>
                    <a:pt x="85332" y="311"/>
                  </a:lnTo>
                  <a:lnTo>
                    <a:pt x="87730" y="638"/>
                  </a:lnTo>
                  <a:lnTo>
                    <a:pt x="87748" y="509"/>
                  </a:lnTo>
                  <a:lnTo>
                    <a:pt x="89098" y="693"/>
                  </a:lnTo>
                  <a:lnTo>
                    <a:pt x="89081" y="821"/>
                  </a:lnTo>
                  <a:lnTo>
                    <a:pt x="89482" y="755"/>
                  </a:lnTo>
                  <a:lnTo>
                    <a:pt x="90097" y="960"/>
                  </a:lnTo>
                  <a:lnTo>
                    <a:pt x="92605" y="1301"/>
                  </a:lnTo>
                  <a:lnTo>
                    <a:pt x="92561" y="1610"/>
                  </a:lnTo>
                  <a:lnTo>
                    <a:pt x="101517" y="2831"/>
                  </a:lnTo>
                  <a:lnTo>
                    <a:pt x="101560" y="2512"/>
                  </a:lnTo>
                  <a:lnTo>
                    <a:pt x="102949" y="2702"/>
                  </a:lnTo>
                  <a:lnTo>
                    <a:pt x="102896" y="3086"/>
                  </a:lnTo>
                  <a:lnTo>
                    <a:pt x="104103" y="3249"/>
                  </a:lnTo>
                  <a:lnTo>
                    <a:pt x="103053" y="6871"/>
                  </a:lnTo>
                  <a:lnTo>
                    <a:pt x="106779" y="7861"/>
                  </a:lnTo>
                  <a:lnTo>
                    <a:pt x="118132" y="10875"/>
                  </a:lnTo>
                  <a:lnTo>
                    <a:pt x="119015" y="11112"/>
                  </a:lnTo>
                  <a:lnTo>
                    <a:pt x="120014" y="11228"/>
                  </a:lnTo>
                  <a:lnTo>
                    <a:pt x="122179" y="11823"/>
                  </a:lnTo>
                  <a:lnTo>
                    <a:pt x="121751" y="14006"/>
                  </a:lnTo>
                  <a:lnTo>
                    <a:pt x="127277" y="20051"/>
                  </a:lnTo>
                  <a:lnTo>
                    <a:pt x="127979" y="20814"/>
                  </a:lnTo>
                  <a:lnTo>
                    <a:pt x="128906" y="21829"/>
                  </a:lnTo>
                  <a:lnTo>
                    <a:pt x="129648" y="21833"/>
                  </a:lnTo>
                  <a:lnTo>
                    <a:pt x="130178" y="21852"/>
                  </a:lnTo>
                  <a:lnTo>
                    <a:pt x="132943" y="22074"/>
                  </a:lnTo>
                  <a:lnTo>
                    <a:pt x="135482" y="22377"/>
                  </a:lnTo>
                  <a:lnTo>
                    <a:pt x="137499" y="22715"/>
                  </a:lnTo>
                  <a:lnTo>
                    <a:pt x="142368" y="23761"/>
                  </a:lnTo>
                  <a:lnTo>
                    <a:pt x="143614" y="24028"/>
                  </a:lnTo>
                  <a:lnTo>
                    <a:pt x="145719" y="24358"/>
                  </a:lnTo>
                  <a:lnTo>
                    <a:pt x="146987" y="24567"/>
                  </a:lnTo>
                  <a:lnTo>
                    <a:pt x="148231" y="24833"/>
                  </a:lnTo>
                  <a:lnTo>
                    <a:pt x="149220" y="25102"/>
                  </a:lnTo>
                  <a:lnTo>
                    <a:pt x="149676" y="25239"/>
                  </a:lnTo>
                  <a:lnTo>
                    <a:pt x="150350" y="25440"/>
                  </a:lnTo>
                  <a:lnTo>
                    <a:pt x="151108" y="25705"/>
                  </a:lnTo>
                  <a:lnTo>
                    <a:pt x="151396" y="25664"/>
                  </a:lnTo>
                  <a:lnTo>
                    <a:pt x="151798" y="25667"/>
                  </a:lnTo>
                  <a:lnTo>
                    <a:pt x="152196" y="25724"/>
                  </a:lnTo>
                  <a:lnTo>
                    <a:pt x="153539" y="26039"/>
                  </a:lnTo>
                  <a:lnTo>
                    <a:pt x="154346" y="26180"/>
                  </a:lnTo>
                  <a:lnTo>
                    <a:pt x="155716" y="26464"/>
                  </a:lnTo>
                  <a:lnTo>
                    <a:pt x="157430" y="26798"/>
                  </a:lnTo>
                  <a:lnTo>
                    <a:pt x="158986" y="27094"/>
                  </a:lnTo>
                  <a:lnTo>
                    <a:pt x="162337" y="27850"/>
                  </a:lnTo>
                  <a:lnTo>
                    <a:pt x="164193" y="28244"/>
                  </a:lnTo>
                  <a:lnTo>
                    <a:pt x="165161" y="28438"/>
                  </a:lnTo>
                  <a:lnTo>
                    <a:pt x="166084" y="28597"/>
                  </a:lnTo>
                  <a:lnTo>
                    <a:pt x="167502" y="28927"/>
                  </a:lnTo>
                  <a:lnTo>
                    <a:pt x="168851" y="29246"/>
                  </a:lnTo>
                  <a:lnTo>
                    <a:pt x="169190" y="29326"/>
                  </a:lnTo>
                  <a:lnTo>
                    <a:pt x="170550" y="29643"/>
                  </a:lnTo>
                  <a:lnTo>
                    <a:pt x="172742" y="30294"/>
                  </a:lnTo>
                  <a:lnTo>
                    <a:pt x="173578" y="30532"/>
                  </a:lnTo>
                  <a:lnTo>
                    <a:pt x="174103" y="30680"/>
                  </a:lnTo>
                  <a:lnTo>
                    <a:pt x="175161" y="30945"/>
                  </a:lnTo>
                  <a:lnTo>
                    <a:pt x="176003" y="31167"/>
                  </a:lnTo>
                  <a:lnTo>
                    <a:pt x="176879" y="31425"/>
                  </a:lnTo>
                  <a:lnTo>
                    <a:pt x="177999" y="31654"/>
                  </a:lnTo>
                  <a:lnTo>
                    <a:pt x="179747" y="31950"/>
                  </a:lnTo>
                  <a:lnTo>
                    <a:pt x="180116" y="32001"/>
                  </a:lnTo>
                  <a:lnTo>
                    <a:pt x="180413" y="32030"/>
                  </a:lnTo>
                  <a:lnTo>
                    <a:pt x="181938" y="32117"/>
                  </a:lnTo>
                  <a:lnTo>
                    <a:pt x="183233" y="32110"/>
                  </a:lnTo>
                  <a:lnTo>
                    <a:pt x="183958" y="32065"/>
                  </a:lnTo>
                  <a:lnTo>
                    <a:pt x="185826" y="31895"/>
                  </a:lnTo>
                  <a:lnTo>
                    <a:pt x="187160" y="31651"/>
                  </a:lnTo>
                  <a:lnTo>
                    <a:pt x="187952" y="31450"/>
                  </a:lnTo>
                  <a:lnTo>
                    <a:pt x="188138" y="31967"/>
                  </a:lnTo>
                  <a:lnTo>
                    <a:pt x="188446" y="31907"/>
                  </a:lnTo>
                  <a:lnTo>
                    <a:pt x="189549" y="31588"/>
                  </a:lnTo>
                  <a:lnTo>
                    <a:pt x="190952" y="31119"/>
                  </a:lnTo>
                  <a:lnTo>
                    <a:pt x="191707" y="30895"/>
                  </a:lnTo>
                  <a:lnTo>
                    <a:pt x="191935" y="30850"/>
                  </a:lnTo>
                  <a:lnTo>
                    <a:pt x="192732" y="30679"/>
                  </a:lnTo>
                  <a:lnTo>
                    <a:pt x="193482" y="30694"/>
                  </a:lnTo>
                  <a:lnTo>
                    <a:pt x="193718" y="30736"/>
                  </a:lnTo>
                  <a:lnTo>
                    <a:pt x="194126" y="30846"/>
                  </a:lnTo>
                  <a:lnTo>
                    <a:pt x="194531" y="30990"/>
                  </a:lnTo>
                  <a:lnTo>
                    <a:pt x="194726" y="31089"/>
                  </a:lnTo>
                  <a:lnTo>
                    <a:pt x="195407" y="31417"/>
                  </a:lnTo>
                  <a:lnTo>
                    <a:pt x="196771" y="32692"/>
                  </a:lnTo>
                  <a:lnTo>
                    <a:pt x="196931" y="32629"/>
                  </a:lnTo>
                  <a:lnTo>
                    <a:pt x="198132" y="33472"/>
                  </a:lnTo>
                  <a:lnTo>
                    <a:pt x="200101" y="35986"/>
                  </a:lnTo>
                  <a:lnTo>
                    <a:pt x="201189" y="37381"/>
                  </a:lnTo>
                  <a:lnTo>
                    <a:pt x="203194" y="39943"/>
                  </a:lnTo>
                  <a:lnTo>
                    <a:pt x="204016" y="40995"/>
                  </a:lnTo>
                  <a:lnTo>
                    <a:pt x="206090" y="43646"/>
                  </a:lnTo>
                  <a:lnTo>
                    <a:pt x="210616" y="41986"/>
                  </a:lnTo>
                  <a:lnTo>
                    <a:pt x="213458" y="40942"/>
                  </a:lnTo>
                  <a:lnTo>
                    <a:pt x="216791" y="39721"/>
                  </a:lnTo>
                  <a:lnTo>
                    <a:pt x="219207" y="38834"/>
                  </a:lnTo>
                  <a:lnTo>
                    <a:pt x="219778" y="38624"/>
                  </a:lnTo>
                  <a:lnTo>
                    <a:pt x="222506" y="37622"/>
                  </a:lnTo>
                  <a:lnTo>
                    <a:pt x="222534" y="38630"/>
                  </a:lnTo>
                  <a:lnTo>
                    <a:pt x="222579" y="39685"/>
                  </a:lnTo>
                  <a:lnTo>
                    <a:pt x="222630" y="40634"/>
                  </a:lnTo>
                  <a:lnTo>
                    <a:pt x="222645" y="40888"/>
                  </a:lnTo>
                  <a:lnTo>
                    <a:pt x="222729" y="42091"/>
                  </a:lnTo>
                  <a:lnTo>
                    <a:pt x="222795" y="42683"/>
                  </a:lnTo>
                  <a:lnTo>
                    <a:pt x="222888" y="43271"/>
                  </a:lnTo>
                  <a:lnTo>
                    <a:pt x="223002" y="43856"/>
                  </a:lnTo>
                  <a:lnTo>
                    <a:pt x="223143" y="44433"/>
                  </a:lnTo>
                  <a:lnTo>
                    <a:pt x="223307" y="45006"/>
                  </a:lnTo>
                  <a:lnTo>
                    <a:pt x="223493" y="45571"/>
                  </a:lnTo>
                  <a:lnTo>
                    <a:pt x="223706" y="46125"/>
                  </a:lnTo>
                  <a:lnTo>
                    <a:pt x="223940" y="46676"/>
                  </a:lnTo>
                  <a:lnTo>
                    <a:pt x="224036" y="46850"/>
                  </a:lnTo>
                  <a:lnTo>
                    <a:pt x="224309" y="47287"/>
                  </a:lnTo>
                  <a:lnTo>
                    <a:pt x="224746" y="47947"/>
                  </a:lnTo>
                  <a:lnTo>
                    <a:pt x="224920" y="48205"/>
                  </a:lnTo>
                  <a:lnTo>
                    <a:pt x="225310" y="48687"/>
                  </a:lnTo>
                  <a:lnTo>
                    <a:pt x="225657" y="49189"/>
                  </a:lnTo>
                  <a:lnTo>
                    <a:pt x="226047" y="49660"/>
                  </a:lnTo>
                  <a:lnTo>
                    <a:pt x="226474" y="50097"/>
                  </a:lnTo>
                  <a:lnTo>
                    <a:pt x="226982" y="50536"/>
                  </a:lnTo>
                  <a:lnTo>
                    <a:pt x="228793" y="52144"/>
                  </a:lnTo>
                  <a:lnTo>
                    <a:pt x="228949" y="52299"/>
                  </a:lnTo>
                  <a:lnTo>
                    <a:pt x="229477" y="52748"/>
                  </a:lnTo>
                  <a:lnTo>
                    <a:pt x="230583" y="53686"/>
                  </a:lnTo>
                  <a:lnTo>
                    <a:pt x="230872" y="53952"/>
                  </a:lnTo>
                  <a:lnTo>
                    <a:pt x="231131" y="54260"/>
                  </a:lnTo>
                  <a:lnTo>
                    <a:pt x="231873" y="55346"/>
                  </a:lnTo>
                  <a:lnTo>
                    <a:pt x="232168" y="55777"/>
                  </a:lnTo>
                  <a:lnTo>
                    <a:pt x="233155" y="57222"/>
                  </a:lnTo>
                  <a:lnTo>
                    <a:pt x="233326" y="57490"/>
                  </a:lnTo>
                  <a:lnTo>
                    <a:pt x="233477" y="57783"/>
                  </a:lnTo>
                  <a:lnTo>
                    <a:pt x="233677" y="58217"/>
                  </a:lnTo>
                  <a:lnTo>
                    <a:pt x="234121" y="59171"/>
                  </a:lnTo>
                  <a:lnTo>
                    <a:pt x="234579" y="60159"/>
                  </a:lnTo>
                  <a:lnTo>
                    <a:pt x="234822" y="60680"/>
                  </a:lnTo>
                  <a:lnTo>
                    <a:pt x="234979" y="61092"/>
                  </a:lnTo>
                  <a:lnTo>
                    <a:pt x="235145" y="61620"/>
                  </a:lnTo>
                  <a:lnTo>
                    <a:pt x="236165" y="65160"/>
                  </a:lnTo>
                  <a:lnTo>
                    <a:pt x="236740" y="67159"/>
                  </a:lnTo>
                  <a:lnTo>
                    <a:pt x="237314" y="69152"/>
                  </a:lnTo>
                  <a:lnTo>
                    <a:pt x="237586" y="70100"/>
                  </a:lnTo>
                  <a:lnTo>
                    <a:pt x="237886" y="71136"/>
                  </a:lnTo>
                  <a:lnTo>
                    <a:pt x="238272" y="72483"/>
                  </a:lnTo>
                  <a:lnTo>
                    <a:pt x="238932" y="74776"/>
                  </a:lnTo>
                  <a:lnTo>
                    <a:pt x="239228" y="75803"/>
                  </a:lnTo>
                  <a:lnTo>
                    <a:pt x="239524" y="76831"/>
                  </a:lnTo>
                  <a:lnTo>
                    <a:pt x="239799" y="77785"/>
                  </a:lnTo>
                  <a:lnTo>
                    <a:pt x="240398" y="79866"/>
                  </a:lnTo>
                  <a:lnTo>
                    <a:pt x="240746" y="81074"/>
                  </a:lnTo>
                  <a:lnTo>
                    <a:pt x="241170" y="82548"/>
                  </a:lnTo>
                  <a:lnTo>
                    <a:pt x="241722" y="84459"/>
                  </a:lnTo>
                  <a:lnTo>
                    <a:pt x="241998" y="85423"/>
                  </a:lnTo>
                  <a:lnTo>
                    <a:pt x="242298" y="86467"/>
                  </a:lnTo>
                  <a:lnTo>
                    <a:pt x="242553" y="87351"/>
                  </a:lnTo>
                  <a:lnTo>
                    <a:pt x="242952" y="88737"/>
                  </a:lnTo>
                  <a:lnTo>
                    <a:pt x="243344" y="90096"/>
                  </a:lnTo>
                  <a:lnTo>
                    <a:pt x="243706" y="91352"/>
                  </a:lnTo>
                  <a:lnTo>
                    <a:pt x="244262" y="93277"/>
                  </a:lnTo>
                  <a:lnTo>
                    <a:pt x="244581" y="94392"/>
                  </a:lnTo>
                  <a:lnTo>
                    <a:pt x="245808" y="98653"/>
                  </a:lnTo>
                  <a:lnTo>
                    <a:pt x="246794" y="102081"/>
                  </a:lnTo>
                  <a:lnTo>
                    <a:pt x="247058" y="102998"/>
                  </a:lnTo>
                  <a:lnTo>
                    <a:pt x="247717" y="105281"/>
                  </a:lnTo>
                  <a:lnTo>
                    <a:pt x="248972" y="109642"/>
                  </a:lnTo>
                  <a:lnTo>
                    <a:pt x="249544" y="111629"/>
                  </a:lnTo>
                  <a:lnTo>
                    <a:pt x="249843" y="112671"/>
                  </a:lnTo>
                  <a:lnTo>
                    <a:pt x="250447" y="114768"/>
                  </a:lnTo>
                  <a:lnTo>
                    <a:pt x="255564" y="115584"/>
                  </a:lnTo>
                  <a:lnTo>
                    <a:pt x="257606" y="115908"/>
                  </a:lnTo>
                  <a:lnTo>
                    <a:pt x="261116" y="116469"/>
                  </a:lnTo>
                  <a:lnTo>
                    <a:pt x="260772" y="118951"/>
                  </a:lnTo>
                  <a:lnTo>
                    <a:pt x="260751" y="119105"/>
                  </a:lnTo>
                  <a:lnTo>
                    <a:pt x="260390" y="121805"/>
                  </a:lnTo>
                  <a:lnTo>
                    <a:pt x="260021" y="124388"/>
                  </a:lnTo>
                  <a:lnTo>
                    <a:pt x="259627" y="127239"/>
                  </a:lnTo>
                  <a:lnTo>
                    <a:pt x="259287" y="129651"/>
                  </a:lnTo>
                  <a:lnTo>
                    <a:pt x="258995" y="131733"/>
                  </a:lnTo>
                  <a:lnTo>
                    <a:pt x="258952" y="132040"/>
                  </a:lnTo>
                  <a:lnTo>
                    <a:pt x="258478" y="135411"/>
                  </a:lnTo>
                  <a:lnTo>
                    <a:pt x="264848" y="136476"/>
                  </a:lnTo>
                  <a:lnTo>
                    <a:pt x="266211" y="136704"/>
                  </a:lnTo>
                  <a:lnTo>
                    <a:pt x="268236" y="137041"/>
                  </a:lnTo>
                  <a:lnTo>
                    <a:pt x="271568" y="137596"/>
                  </a:lnTo>
                  <a:lnTo>
                    <a:pt x="277510" y="138591"/>
                  </a:lnTo>
                  <a:lnTo>
                    <a:pt x="278185" y="138758"/>
                  </a:lnTo>
                  <a:lnTo>
                    <a:pt x="278844" y="138974"/>
                  </a:lnTo>
                  <a:lnTo>
                    <a:pt x="279519" y="139247"/>
                  </a:lnTo>
                  <a:lnTo>
                    <a:pt x="280012" y="139488"/>
                  </a:lnTo>
                  <a:lnTo>
                    <a:pt x="280491" y="139754"/>
                  </a:lnTo>
                  <a:lnTo>
                    <a:pt x="280955" y="140045"/>
                  </a:lnTo>
                  <a:lnTo>
                    <a:pt x="281434" y="140381"/>
                  </a:lnTo>
                  <a:lnTo>
                    <a:pt x="283343" y="141814"/>
                  </a:lnTo>
                  <a:lnTo>
                    <a:pt x="284012" y="142266"/>
                  </a:lnTo>
                  <a:lnTo>
                    <a:pt x="284357" y="142474"/>
                  </a:lnTo>
                  <a:lnTo>
                    <a:pt x="284739" y="142688"/>
                  </a:lnTo>
                  <a:lnTo>
                    <a:pt x="285280" y="142963"/>
                  </a:lnTo>
                  <a:lnTo>
                    <a:pt x="286003" y="143281"/>
                  </a:lnTo>
                  <a:lnTo>
                    <a:pt x="286761" y="143557"/>
                  </a:lnTo>
                  <a:lnTo>
                    <a:pt x="287492" y="143773"/>
                  </a:lnTo>
                  <a:lnTo>
                    <a:pt x="288316" y="143958"/>
                  </a:lnTo>
                  <a:lnTo>
                    <a:pt x="289912" y="144231"/>
                  </a:lnTo>
                  <a:lnTo>
                    <a:pt x="294449" y="145009"/>
                  </a:lnTo>
                  <a:lnTo>
                    <a:pt x="296200" y="145310"/>
                  </a:lnTo>
                  <a:lnTo>
                    <a:pt x="298881" y="145771"/>
                  </a:lnTo>
                  <a:lnTo>
                    <a:pt x="300682" y="146080"/>
                  </a:lnTo>
                  <a:lnTo>
                    <a:pt x="302791" y="146444"/>
                  </a:lnTo>
                  <a:lnTo>
                    <a:pt x="303004" y="146481"/>
                  </a:lnTo>
                  <a:lnTo>
                    <a:pt x="304393" y="146720"/>
                  </a:lnTo>
                  <a:lnTo>
                    <a:pt x="306477" y="147077"/>
                  </a:lnTo>
                  <a:lnTo>
                    <a:pt x="307471" y="147247"/>
                  </a:lnTo>
                  <a:lnTo>
                    <a:pt x="308286" y="147387"/>
                  </a:lnTo>
                  <a:lnTo>
                    <a:pt x="309245" y="147550"/>
                  </a:lnTo>
                  <a:lnTo>
                    <a:pt x="310363" y="147743"/>
                  </a:lnTo>
                  <a:lnTo>
                    <a:pt x="311486" y="147936"/>
                  </a:lnTo>
                  <a:lnTo>
                    <a:pt x="312568" y="148120"/>
                  </a:lnTo>
                  <a:lnTo>
                    <a:pt x="317063" y="148879"/>
                  </a:lnTo>
                  <a:lnTo>
                    <a:pt x="320633" y="149483"/>
                  </a:lnTo>
                  <a:lnTo>
                    <a:pt x="320919" y="149531"/>
                  </a:lnTo>
                  <a:lnTo>
                    <a:pt x="323085" y="149897"/>
                  </a:lnTo>
                  <a:lnTo>
                    <a:pt x="323961" y="150045"/>
                  </a:lnTo>
                  <a:lnTo>
                    <a:pt x="325577" y="150318"/>
                  </a:lnTo>
                  <a:lnTo>
                    <a:pt x="326279" y="150437"/>
                  </a:lnTo>
                  <a:lnTo>
                    <a:pt x="328972" y="150891"/>
                  </a:lnTo>
                  <a:lnTo>
                    <a:pt x="329578" y="150994"/>
                  </a:lnTo>
                  <a:lnTo>
                    <a:pt x="332038" y="151409"/>
                  </a:lnTo>
                  <a:lnTo>
                    <a:pt x="333485" y="151654"/>
                  </a:lnTo>
                  <a:lnTo>
                    <a:pt x="334605" y="151844"/>
                  </a:lnTo>
                  <a:lnTo>
                    <a:pt x="335141" y="151932"/>
                  </a:lnTo>
                  <a:lnTo>
                    <a:pt x="336631" y="152183"/>
                  </a:lnTo>
                  <a:lnTo>
                    <a:pt x="337239" y="152286"/>
                  </a:lnTo>
                  <a:lnTo>
                    <a:pt x="338833" y="152556"/>
                  </a:lnTo>
                  <a:lnTo>
                    <a:pt x="340012" y="152755"/>
                  </a:lnTo>
                  <a:lnTo>
                    <a:pt x="339723" y="154847"/>
                  </a:lnTo>
                  <a:lnTo>
                    <a:pt x="339571" y="155916"/>
                  </a:lnTo>
                  <a:lnTo>
                    <a:pt x="339411" y="157079"/>
                  </a:lnTo>
                  <a:lnTo>
                    <a:pt x="339223" y="158358"/>
                  </a:lnTo>
                  <a:lnTo>
                    <a:pt x="339085" y="159298"/>
                  </a:lnTo>
                  <a:lnTo>
                    <a:pt x="339006" y="159838"/>
                  </a:lnTo>
                  <a:lnTo>
                    <a:pt x="338858" y="160850"/>
                  </a:lnTo>
                  <a:lnTo>
                    <a:pt x="338715" y="161822"/>
                  </a:lnTo>
                  <a:lnTo>
                    <a:pt x="338592" y="162661"/>
                  </a:lnTo>
                  <a:lnTo>
                    <a:pt x="338528" y="163099"/>
                  </a:lnTo>
                  <a:lnTo>
                    <a:pt x="338085" y="166120"/>
                  </a:lnTo>
                  <a:lnTo>
                    <a:pt x="337806" y="168024"/>
                  </a:lnTo>
                  <a:lnTo>
                    <a:pt x="337627" y="169245"/>
                  </a:lnTo>
                  <a:lnTo>
                    <a:pt x="337267" y="171735"/>
                  </a:lnTo>
                  <a:lnTo>
                    <a:pt x="337219" y="172051"/>
                  </a:lnTo>
                  <a:lnTo>
                    <a:pt x="336850" y="174557"/>
                  </a:lnTo>
                  <a:lnTo>
                    <a:pt x="336413" y="177572"/>
                  </a:lnTo>
                  <a:lnTo>
                    <a:pt x="336374" y="177823"/>
                  </a:lnTo>
                  <a:lnTo>
                    <a:pt x="336222" y="178866"/>
                  </a:lnTo>
                  <a:lnTo>
                    <a:pt x="335948" y="180743"/>
                  </a:lnTo>
                  <a:lnTo>
                    <a:pt x="331161" y="179974"/>
                  </a:lnTo>
                  <a:lnTo>
                    <a:pt x="329183" y="179657"/>
                  </a:lnTo>
                  <a:lnTo>
                    <a:pt x="325592" y="179080"/>
                  </a:lnTo>
                  <a:lnTo>
                    <a:pt x="323841" y="178799"/>
                  </a:lnTo>
                  <a:lnTo>
                    <a:pt x="322311" y="178559"/>
                  </a:lnTo>
                  <a:lnTo>
                    <a:pt x="320701" y="178307"/>
                  </a:lnTo>
                  <a:lnTo>
                    <a:pt x="319111" y="178061"/>
                  </a:lnTo>
                  <a:lnTo>
                    <a:pt x="316575" y="177661"/>
                  </a:lnTo>
                  <a:lnTo>
                    <a:pt x="313928" y="177247"/>
                  </a:lnTo>
                  <a:lnTo>
                    <a:pt x="313642" y="177202"/>
                  </a:lnTo>
                  <a:lnTo>
                    <a:pt x="313268" y="177143"/>
                  </a:lnTo>
                  <a:lnTo>
                    <a:pt x="308580" y="176410"/>
                  </a:lnTo>
                  <a:lnTo>
                    <a:pt x="308145" y="179246"/>
                  </a:lnTo>
                  <a:lnTo>
                    <a:pt x="307740" y="181888"/>
                  </a:lnTo>
                  <a:lnTo>
                    <a:pt x="307686" y="182243"/>
                  </a:lnTo>
                  <a:lnTo>
                    <a:pt x="307278" y="184900"/>
                  </a:lnTo>
                  <a:lnTo>
                    <a:pt x="307161" y="185668"/>
                  </a:lnTo>
                  <a:lnTo>
                    <a:pt x="306798" y="188032"/>
                  </a:lnTo>
                  <a:lnTo>
                    <a:pt x="305848" y="194223"/>
                  </a:lnTo>
                  <a:lnTo>
                    <a:pt x="305454" y="196798"/>
                  </a:lnTo>
                  <a:lnTo>
                    <a:pt x="304907" y="200367"/>
                  </a:lnTo>
                  <a:lnTo>
                    <a:pt x="304380" y="203805"/>
                  </a:lnTo>
                  <a:lnTo>
                    <a:pt x="304090" y="205696"/>
                  </a:lnTo>
                  <a:lnTo>
                    <a:pt x="303903" y="206909"/>
                  </a:lnTo>
                  <a:lnTo>
                    <a:pt x="303592" y="208939"/>
                  </a:lnTo>
                  <a:lnTo>
                    <a:pt x="303478" y="209688"/>
                  </a:lnTo>
                  <a:lnTo>
                    <a:pt x="303093" y="212193"/>
                  </a:lnTo>
                  <a:lnTo>
                    <a:pt x="303014" y="212702"/>
                  </a:lnTo>
                  <a:lnTo>
                    <a:pt x="302490" y="216135"/>
                  </a:lnTo>
                  <a:lnTo>
                    <a:pt x="302275" y="217558"/>
                  </a:lnTo>
                  <a:lnTo>
                    <a:pt x="301780" y="220844"/>
                  </a:lnTo>
                  <a:lnTo>
                    <a:pt x="301693" y="221422"/>
                  </a:lnTo>
                  <a:lnTo>
                    <a:pt x="301367" y="223578"/>
                  </a:lnTo>
                  <a:lnTo>
                    <a:pt x="300734" y="227775"/>
                  </a:lnTo>
                  <a:lnTo>
                    <a:pt x="300581" y="228774"/>
                  </a:lnTo>
                  <a:lnTo>
                    <a:pt x="300509" y="229249"/>
                  </a:lnTo>
                  <a:lnTo>
                    <a:pt x="299897" y="233320"/>
                  </a:lnTo>
                  <a:lnTo>
                    <a:pt x="299694" y="234654"/>
                  </a:lnTo>
                  <a:lnTo>
                    <a:pt x="299499" y="235933"/>
                  </a:lnTo>
                  <a:lnTo>
                    <a:pt x="299388" y="236688"/>
                  </a:lnTo>
                  <a:lnTo>
                    <a:pt x="298716" y="241144"/>
                  </a:lnTo>
                  <a:lnTo>
                    <a:pt x="299508" y="242331"/>
                  </a:lnTo>
                  <a:lnTo>
                    <a:pt x="297467" y="242188"/>
                  </a:lnTo>
                  <a:lnTo>
                    <a:pt x="287301" y="240594"/>
                  </a:lnTo>
                  <a:lnTo>
                    <a:pt x="285284" y="240278"/>
                  </a:lnTo>
                  <a:lnTo>
                    <a:pt x="284750" y="243880"/>
                  </a:lnTo>
                  <a:lnTo>
                    <a:pt x="284194" y="247622"/>
                  </a:lnTo>
                  <a:lnTo>
                    <a:pt x="283892" y="249655"/>
                  </a:lnTo>
                  <a:lnTo>
                    <a:pt x="283780" y="250419"/>
                  </a:lnTo>
                  <a:lnTo>
                    <a:pt x="283666" y="251167"/>
                  </a:lnTo>
                  <a:lnTo>
                    <a:pt x="283110" y="254923"/>
                  </a:lnTo>
                  <a:lnTo>
                    <a:pt x="282787" y="257100"/>
                  </a:lnTo>
                  <a:lnTo>
                    <a:pt x="282177" y="261198"/>
                  </a:lnTo>
                  <a:lnTo>
                    <a:pt x="281776" y="263897"/>
                  </a:lnTo>
                  <a:lnTo>
                    <a:pt x="281399" y="266449"/>
                  </a:lnTo>
                  <a:lnTo>
                    <a:pt x="281086" y="268549"/>
                  </a:lnTo>
                  <a:lnTo>
                    <a:pt x="280803" y="270451"/>
                  </a:lnTo>
                  <a:lnTo>
                    <a:pt x="280511" y="272423"/>
                  </a:lnTo>
                  <a:lnTo>
                    <a:pt x="267517" y="270305"/>
                  </a:lnTo>
                  <a:lnTo>
                    <a:pt x="264252" y="269773"/>
                  </a:lnTo>
                  <a:lnTo>
                    <a:pt x="263479" y="269634"/>
                  </a:lnTo>
                  <a:lnTo>
                    <a:pt x="263394" y="269403"/>
                  </a:lnTo>
                  <a:lnTo>
                    <a:pt x="263082" y="268757"/>
                  </a:lnTo>
                  <a:lnTo>
                    <a:pt x="262734" y="268153"/>
                  </a:lnTo>
                  <a:lnTo>
                    <a:pt x="262326" y="267602"/>
                  </a:lnTo>
                  <a:lnTo>
                    <a:pt x="261868" y="267128"/>
                  </a:lnTo>
                  <a:lnTo>
                    <a:pt x="261517" y="266516"/>
                  </a:lnTo>
                  <a:lnTo>
                    <a:pt x="261253" y="265802"/>
                  </a:lnTo>
                  <a:lnTo>
                    <a:pt x="261013" y="265073"/>
                  </a:lnTo>
                  <a:lnTo>
                    <a:pt x="260666" y="264469"/>
                  </a:lnTo>
                  <a:lnTo>
                    <a:pt x="260300" y="263876"/>
                  </a:lnTo>
                  <a:lnTo>
                    <a:pt x="259916" y="263310"/>
                  </a:lnTo>
                  <a:lnTo>
                    <a:pt x="259494" y="262798"/>
                  </a:lnTo>
                  <a:lnTo>
                    <a:pt x="259125" y="262201"/>
                  </a:lnTo>
                  <a:lnTo>
                    <a:pt x="258747" y="261620"/>
                  </a:lnTo>
                  <a:lnTo>
                    <a:pt x="258336" y="261082"/>
                  </a:lnTo>
                  <a:lnTo>
                    <a:pt x="257943" y="260520"/>
                  </a:lnTo>
                  <a:lnTo>
                    <a:pt x="257196" y="259350"/>
                  </a:lnTo>
                  <a:lnTo>
                    <a:pt x="257036" y="259018"/>
                  </a:lnTo>
                  <a:lnTo>
                    <a:pt x="256805" y="258775"/>
                  </a:lnTo>
                  <a:lnTo>
                    <a:pt x="256517" y="258502"/>
                  </a:lnTo>
                  <a:lnTo>
                    <a:pt x="255741" y="257438"/>
                  </a:lnTo>
                  <a:lnTo>
                    <a:pt x="255300" y="256929"/>
                  </a:lnTo>
                  <a:lnTo>
                    <a:pt x="254889" y="256401"/>
                  </a:lnTo>
                  <a:lnTo>
                    <a:pt x="254473" y="255873"/>
                  </a:lnTo>
                  <a:lnTo>
                    <a:pt x="254034" y="255377"/>
                  </a:lnTo>
                  <a:lnTo>
                    <a:pt x="253642" y="254825"/>
                  </a:lnTo>
                  <a:lnTo>
                    <a:pt x="253244" y="254286"/>
                  </a:lnTo>
                  <a:close/>
                </a:path>
              </a:pathLst>
            </a:custGeom>
            <a:solidFill>
              <a:srgbClr val="FFE698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" name="pg34"/>
            <p:cNvSpPr/>
            <p:nvPr/>
          </p:nvSpPr>
          <p:spPr>
            <a:xfrm>
              <a:off x="2701692" y="4275068"/>
              <a:ext cx="147974" cy="139310"/>
            </a:xfrm>
            <a:custGeom>
              <a:avLst/>
              <a:gdLst/>
              <a:ahLst/>
              <a:cxnLst/>
              <a:rect l="0" t="0" r="0" b="0"/>
              <a:pathLst>
                <a:path w="147974" h="139310">
                  <a:moveTo>
                    <a:pt x="4302" y="66933"/>
                  </a:moveTo>
                  <a:lnTo>
                    <a:pt x="4400" y="66181"/>
                  </a:lnTo>
                  <a:lnTo>
                    <a:pt x="4874" y="62655"/>
                  </a:lnTo>
                  <a:lnTo>
                    <a:pt x="5101" y="60978"/>
                  </a:lnTo>
                  <a:lnTo>
                    <a:pt x="5758" y="56915"/>
                  </a:lnTo>
                  <a:lnTo>
                    <a:pt x="5917" y="55928"/>
                  </a:lnTo>
                  <a:lnTo>
                    <a:pt x="6271" y="53738"/>
                  </a:lnTo>
                  <a:lnTo>
                    <a:pt x="6317" y="53458"/>
                  </a:lnTo>
                  <a:lnTo>
                    <a:pt x="6706" y="51062"/>
                  </a:lnTo>
                  <a:lnTo>
                    <a:pt x="6756" y="50731"/>
                  </a:lnTo>
                  <a:lnTo>
                    <a:pt x="7124" y="48462"/>
                  </a:lnTo>
                  <a:lnTo>
                    <a:pt x="7563" y="45750"/>
                  </a:lnTo>
                  <a:lnTo>
                    <a:pt x="7677" y="45057"/>
                  </a:lnTo>
                  <a:lnTo>
                    <a:pt x="7970" y="43231"/>
                  </a:lnTo>
                  <a:lnTo>
                    <a:pt x="8300" y="41189"/>
                  </a:lnTo>
                  <a:lnTo>
                    <a:pt x="8498" y="39940"/>
                  </a:lnTo>
                  <a:lnTo>
                    <a:pt x="8995" y="36825"/>
                  </a:lnTo>
                  <a:lnTo>
                    <a:pt x="9025" y="36640"/>
                  </a:lnTo>
                  <a:lnTo>
                    <a:pt x="9413" y="34199"/>
                  </a:lnTo>
                  <a:lnTo>
                    <a:pt x="9601" y="33016"/>
                  </a:lnTo>
                  <a:lnTo>
                    <a:pt x="9829" y="31622"/>
                  </a:lnTo>
                  <a:lnTo>
                    <a:pt x="9935" y="30969"/>
                  </a:lnTo>
                  <a:lnTo>
                    <a:pt x="10253" y="29036"/>
                  </a:lnTo>
                  <a:lnTo>
                    <a:pt x="10352" y="28431"/>
                  </a:lnTo>
                  <a:lnTo>
                    <a:pt x="10590" y="26974"/>
                  </a:lnTo>
                  <a:lnTo>
                    <a:pt x="11010" y="24404"/>
                  </a:lnTo>
                  <a:lnTo>
                    <a:pt x="11088" y="23939"/>
                  </a:lnTo>
                  <a:lnTo>
                    <a:pt x="11367" y="22230"/>
                  </a:lnTo>
                  <a:lnTo>
                    <a:pt x="11687" y="20277"/>
                  </a:lnTo>
                  <a:lnTo>
                    <a:pt x="11813" y="19506"/>
                  </a:lnTo>
                  <a:lnTo>
                    <a:pt x="12171" y="17170"/>
                  </a:lnTo>
                  <a:lnTo>
                    <a:pt x="12343" y="16052"/>
                  </a:lnTo>
                  <a:lnTo>
                    <a:pt x="12597" y="14397"/>
                  </a:lnTo>
                  <a:lnTo>
                    <a:pt x="12802" y="13057"/>
                  </a:lnTo>
                  <a:lnTo>
                    <a:pt x="13135" y="10887"/>
                  </a:lnTo>
                  <a:lnTo>
                    <a:pt x="13282" y="9973"/>
                  </a:lnTo>
                  <a:lnTo>
                    <a:pt x="13602" y="7996"/>
                  </a:lnTo>
                  <a:lnTo>
                    <a:pt x="13798" y="6776"/>
                  </a:lnTo>
                  <a:lnTo>
                    <a:pt x="13836" y="6469"/>
                  </a:lnTo>
                  <a:lnTo>
                    <a:pt x="13858" y="6174"/>
                  </a:lnTo>
                  <a:lnTo>
                    <a:pt x="13866" y="5877"/>
                  </a:lnTo>
                  <a:lnTo>
                    <a:pt x="13860" y="5581"/>
                  </a:lnTo>
                  <a:lnTo>
                    <a:pt x="13840" y="5285"/>
                  </a:lnTo>
                  <a:lnTo>
                    <a:pt x="13804" y="4968"/>
                  </a:lnTo>
                  <a:lnTo>
                    <a:pt x="13756" y="4675"/>
                  </a:lnTo>
                  <a:lnTo>
                    <a:pt x="13695" y="4385"/>
                  </a:lnTo>
                  <a:lnTo>
                    <a:pt x="13638" y="4167"/>
                  </a:lnTo>
                  <a:lnTo>
                    <a:pt x="13560" y="3837"/>
                  </a:lnTo>
                  <a:lnTo>
                    <a:pt x="13475" y="3290"/>
                  </a:lnTo>
                  <a:lnTo>
                    <a:pt x="13450" y="2996"/>
                  </a:lnTo>
                  <a:lnTo>
                    <a:pt x="13440" y="2679"/>
                  </a:lnTo>
                  <a:lnTo>
                    <a:pt x="13447" y="2393"/>
                  </a:lnTo>
                  <a:lnTo>
                    <a:pt x="13489" y="1902"/>
                  </a:lnTo>
                  <a:lnTo>
                    <a:pt x="13506" y="1754"/>
                  </a:lnTo>
                  <a:lnTo>
                    <a:pt x="13785" y="190"/>
                  </a:lnTo>
                  <a:lnTo>
                    <a:pt x="13813" y="0"/>
                  </a:lnTo>
                  <a:lnTo>
                    <a:pt x="15181" y="1303"/>
                  </a:lnTo>
                  <a:lnTo>
                    <a:pt x="15831" y="2086"/>
                  </a:lnTo>
                  <a:lnTo>
                    <a:pt x="16507" y="2973"/>
                  </a:lnTo>
                  <a:lnTo>
                    <a:pt x="18240" y="5199"/>
                  </a:lnTo>
                  <a:lnTo>
                    <a:pt x="18851" y="5965"/>
                  </a:lnTo>
                  <a:lnTo>
                    <a:pt x="19071" y="6329"/>
                  </a:lnTo>
                  <a:lnTo>
                    <a:pt x="19612" y="7196"/>
                  </a:lnTo>
                  <a:lnTo>
                    <a:pt x="20151" y="8062"/>
                  </a:lnTo>
                  <a:lnTo>
                    <a:pt x="20448" y="8514"/>
                  </a:lnTo>
                  <a:lnTo>
                    <a:pt x="20783" y="9102"/>
                  </a:lnTo>
                  <a:lnTo>
                    <a:pt x="21046" y="9552"/>
                  </a:lnTo>
                  <a:lnTo>
                    <a:pt x="21215" y="9898"/>
                  </a:lnTo>
                  <a:lnTo>
                    <a:pt x="21363" y="10295"/>
                  </a:lnTo>
                  <a:lnTo>
                    <a:pt x="21490" y="10571"/>
                  </a:lnTo>
                  <a:lnTo>
                    <a:pt x="21757" y="11022"/>
                  </a:lnTo>
                  <a:lnTo>
                    <a:pt x="21938" y="11282"/>
                  </a:lnTo>
                  <a:lnTo>
                    <a:pt x="22768" y="12440"/>
                  </a:lnTo>
                  <a:lnTo>
                    <a:pt x="23444" y="13016"/>
                  </a:lnTo>
                  <a:lnTo>
                    <a:pt x="23622" y="13131"/>
                  </a:lnTo>
                  <a:lnTo>
                    <a:pt x="24134" y="13399"/>
                  </a:lnTo>
                  <a:lnTo>
                    <a:pt x="24472" y="13526"/>
                  </a:lnTo>
                  <a:lnTo>
                    <a:pt x="24990" y="13674"/>
                  </a:lnTo>
                  <a:lnTo>
                    <a:pt x="25580" y="13772"/>
                  </a:lnTo>
                  <a:lnTo>
                    <a:pt x="26240" y="13855"/>
                  </a:lnTo>
                  <a:lnTo>
                    <a:pt x="26844" y="13919"/>
                  </a:lnTo>
                  <a:lnTo>
                    <a:pt x="27517" y="14002"/>
                  </a:lnTo>
                  <a:lnTo>
                    <a:pt x="28224" y="14068"/>
                  </a:lnTo>
                  <a:lnTo>
                    <a:pt x="29002" y="14171"/>
                  </a:lnTo>
                  <a:lnTo>
                    <a:pt x="29138" y="14174"/>
                  </a:lnTo>
                  <a:lnTo>
                    <a:pt x="29352" y="14196"/>
                  </a:lnTo>
                  <a:lnTo>
                    <a:pt x="29569" y="14234"/>
                  </a:lnTo>
                  <a:lnTo>
                    <a:pt x="29828" y="14257"/>
                  </a:lnTo>
                  <a:lnTo>
                    <a:pt x="30319" y="14370"/>
                  </a:lnTo>
                  <a:lnTo>
                    <a:pt x="33044" y="15105"/>
                  </a:lnTo>
                  <a:lnTo>
                    <a:pt x="34711" y="15823"/>
                  </a:lnTo>
                  <a:lnTo>
                    <a:pt x="36747" y="16730"/>
                  </a:lnTo>
                  <a:lnTo>
                    <a:pt x="38221" y="17436"/>
                  </a:lnTo>
                  <a:lnTo>
                    <a:pt x="39274" y="17675"/>
                  </a:lnTo>
                  <a:lnTo>
                    <a:pt x="39783" y="17732"/>
                  </a:lnTo>
                  <a:lnTo>
                    <a:pt x="40062" y="17762"/>
                  </a:lnTo>
                  <a:lnTo>
                    <a:pt x="40850" y="17671"/>
                  </a:lnTo>
                  <a:lnTo>
                    <a:pt x="42109" y="17455"/>
                  </a:lnTo>
                  <a:lnTo>
                    <a:pt x="43941" y="17007"/>
                  </a:lnTo>
                  <a:lnTo>
                    <a:pt x="46240" y="16563"/>
                  </a:lnTo>
                  <a:lnTo>
                    <a:pt x="47652" y="16320"/>
                  </a:lnTo>
                  <a:lnTo>
                    <a:pt x="48569" y="16024"/>
                  </a:lnTo>
                  <a:lnTo>
                    <a:pt x="49237" y="15731"/>
                  </a:lnTo>
                  <a:lnTo>
                    <a:pt x="49816" y="15473"/>
                  </a:lnTo>
                  <a:lnTo>
                    <a:pt x="51099" y="14824"/>
                  </a:lnTo>
                  <a:lnTo>
                    <a:pt x="52061" y="14581"/>
                  </a:lnTo>
                  <a:lnTo>
                    <a:pt x="53155" y="14695"/>
                  </a:lnTo>
                  <a:lnTo>
                    <a:pt x="54516" y="15128"/>
                  </a:lnTo>
                  <a:lnTo>
                    <a:pt x="56324" y="15834"/>
                  </a:lnTo>
                  <a:lnTo>
                    <a:pt x="57583" y="16547"/>
                  </a:lnTo>
                  <a:lnTo>
                    <a:pt x="58188" y="17124"/>
                  </a:lnTo>
                  <a:lnTo>
                    <a:pt x="58638" y="17701"/>
                  </a:lnTo>
                  <a:lnTo>
                    <a:pt x="59081" y="18259"/>
                  </a:lnTo>
                  <a:lnTo>
                    <a:pt x="60046" y="18585"/>
                  </a:lnTo>
                  <a:lnTo>
                    <a:pt x="61012" y="18471"/>
                  </a:lnTo>
                  <a:lnTo>
                    <a:pt x="61677" y="18210"/>
                  </a:lnTo>
                  <a:lnTo>
                    <a:pt x="62193" y="17796"/>
                  </a:lnTo>
                  <a:lnTo>
                    <a:pt x="62525" y="17283"/>
                  </a:lnTo>
                  <a:lnTo>
                    <a:pt x="62735" y="16437"/>
                  </a:lnTo>
                  <a:lnTo>
                    <a:pt x="62783" y="15488"/>
                  </a:lnTo>
                  <a:lnTo>
                    <a:pt x="62729" y="14240"/>
                  </a:lnTo>
                  <a:lnTo>
                    <a:pt x="62450" y="12885"/>
                  </a:lnTo>
                  <a:lnTo>
                    <a:pt x="62094" y="11431"/>
                  </a:lnTo>
                  <a:lnTo>
                    <a:pt x="61611" y="9499"/>
                  </a:lnTo>
                  <a:lnTo>
                    <a:pt x="61383" y="8194"/>
                  </a:lnTo>
                  <a:lnTo>
                    <a:pt x="61488" y="7404"/>
                  </a:lnTo>
                  <a:lnTo>
                    <a:pt x="61836" y="6922"/>
                  </a:lnTo>
                  <a:lnTo>
                    <a:pt x="62375" y="6509"/>
                  </a:lnTo>
                  <a:lnTo>
                    <a:pt x="63095" y="6095"/>
                  </a:lnTo>
                  <a:lnTo>
                    <a:pt x="63769" y="5894"/>
                  </a:lnTo>
                  <a:lnTo>
                    <a:pt x="64651" y="5878"/>
                  </a:lnTo>
                  <a:lnTo>
                    <a:pt x="65478" y="5973"/>
                  </a:lnTo>
                  <a:lnTo>
                    <a:pt x="66353" y="6224"/>
                  </a:lnTo>
                  <a:lnTo>
                    <a:pt x="67354" y="6596"/>
                  </a:lnTo>
                  <a:lnTo>
                    <a:pt x="68457" y="7093"/>
                  </a:lnTo>
                  <a:lnTo>
                    <a:pt x="68829" y="7252"/>
                  </a:lnTo>
                  <a:lnTo>
                    <a:pt x="69306" y="7415"/>
                  </a:lnTo>
                  <a:lnTo>
                    <a:pt x="70310" y="7757"/>
                  </a:lnTo>
                  <a:lnTo>
                    <a:pt x="71491" y="8023"/>
                  </a:lnTo>
                  <a:lnTo>
                    <a:pt x="72267" y="8262"/>
                  </a:lnTo>
                  <a:lnTo>
                    <a:pt x="73020" y="8562"/>
                  </a:lnTo>
                  <a:lnTo>
                    <a:pt x="73733" y="9135"/>
                  </a:lnTo>
                  <a:lnTo>
                    <a:pt x="74468" y="9795"/>
                  </a:lnTo>
                  <a:lnTo>
                    <a:pt x="75094" y="10459"/>
                  </a:lnTo>
                  <a:lnTo>
                    <a:pt x="75490" y="11082"/>
                  </a:lnTo>
                  <a:lnTo>
                    <a:pt x="75877" y="11894"/>
                  </a:lnTo>
                  <a:lnTo>
                    <a:pt x="76599" y="13496"/>
                  </a:lnTo>
                  <a:lnTo>
                    <a:pt x="76977" y="14091"/>
                  </a:lnTo>
                  <a:lnTo>
                    <a:pt x="77408" y="14490"/>
                  </a:lnTo>
                  <a:lnTo>
                    <a:pt x="78020" y="14771"/>
                  </a:lnTo>
                  <a:lnTo>
                    <a:pt x="78607" y="14885"/>
                  </a:lnTo>
                  <a:lnTo>
                    <a:pt x="79090" y="14797"/>
                  </a:lnTo>
                  <a:lnTo>
                    <a:pt x="79611" y="14425"/>
                  </a:lnTo>
                  <a:lnTo>
                    <a:pt x="80211" y="13864"/>
                  </a:lnTo>
                  <a:lnTo>
                    <a:pt x="80921" y="13120"/>
                  </a:lnTo>
                  <a:lnTo>
                    <a:pt x="81377" y="12345"/>
                  </a:lnTo>
                  <a:lnTo>
                    <a:pt x="81542" y="11541"/>
                  </a:lnTo>
                  <a:lnTo>
                    <a:pt x="81656" y="10520"/>
                  </a:lnTo>
                  <a:lnTo>
                    <a:pt x="81875" y="8804"/>
                  </a:lnTo>
                  <a:lnTo>
                    <a:pt x="82024" y="7867"/>
                  </a:lnTo>
                  <a:lnTo>
                    <a:pt x="82483" y="6983"/>
                  </a:lnTo>
                  <a:lnTo>
                    <a:pt x="83044" y="6318"/>
                  </a:lnTo>
                  <a:lnTo>
                    <a:pt x="84162" y="5487"/>
                  </a:lnTo>
                  <a:lnTo>
                    <a:pt x="85888" y="4277"/>
                  </a:lnTo>
                  <a:lnTo>
                    <a:pt x="86827" y="3745"/>
                  </a:lnTo>
                  <a:lnTo>
                    <a:pt x="87513" y="3491"/>
                  </a:lnTo>
                  <a:lnTo>
                    <a:pt x="87834" y="3429"/>
                  </a:lnTo>
                  <a:lnTo>
                    <a:pt x="88143" y="3369"/>
                  </a:lnTo>
                  <a:lnTo>
                    <a:pt x="88712" y="3347"/>
                  </a:lnTo>
                  <a:lnTo>
                    <a:pt x="89386" y="3483"/>
                  </a:lnTo>
                  <a:lnTo>
                    <a:pt x="90358" y="3798"/>
                  </a:lnTo>
                  <a:lnTo>
                    <a:pt x="91194" y="4094"/>
                  </a:lnTo>
                  <a:lnTo>
                    <a:pt x="91760" y="4315"/>
                  </a:lnTo>
                  <a:lnTo>
                    <a:pt x="92588" y="4705"/>
                  </a:lnTo>
                  <a:lnTo>
                    <a:pt x="93071" y="5005"/>
                  </a:lnTo>
                  <a:lnTo>
                    <a:pt x="94183" y="5783"/>
                  </a:lnTo>
                  <a:lnTo>
                    <a:pt x="95319" y="6557"/>
                  </a:lnTo>
                  <a:lnTo>
                    <a:pt x="96227" y="7282"/>
                  </a:lnTo>
                  <a:lnTo>
                    <a:pt x="97048" y="7874"/>
                  </a:lnTo>
                  <a:lnTo>
                    <a:pt x="98280" y="8607"/>
                  </a:lnTo>
                  <a:lnTo>
                    <a:pt x="98997" y="9085"/>
                  </a:lnTo>
                  <a:lnTo>
                    <a:pt x="99917" y="9855"/>
                  </a:lnTo>
                  <a:lnTo>
                    <a:pt x="100432" y="10007"/>
                  </a:lnTo>
                  <a:lnTo>
                    <a:pt x="101089" y="9969"/>
                  </a:lnTo>
                  <a:lnTo>
                    <a:pt x="101799" y="9635"/>
                  </a:lnTo>
                  <a:lnTo>
                    <a:pt x="102639" y="9195"/>
                  </a:lnTo>
                  <a:lnTo>
                    <a:pt x="103883" y="8516"/>
                  </a:lnTo>
                  <a:lnTo>
                    <a:pt x="104938" y="7958"/>
                  </a:lnTo>
                  <a:lnTo>
                    <a:pt x="105696" y="7722"/>
                  </a:lnTo>
                  <a:lnTo>
                    <a:pt x="106706" y="7597"/>
                  </a:lnTo>
                  <a:lnTo>
                    <a:pt x="107474" y="7593"/>
                  </a:lnTo>
                  <a:lnTo>
                    <a:pt x="108259" y="7760"/>
                  </a:lnTo>
                  <a:lnTo>
                    <a:pt x="109401" y="8072"/>
                  </a:lnTo>
                  <a:lnTo>
                    <a:pt x="110244" y="8373"/>
                  </a:lnTo>
                  <a:lnTo>
                    <a:pt x="110810" y="8576"/>
                  </a:lnTo>
                  <a:lnTo>
                    <a:pt x="112111" y="9024"/>
                  </a:lnTo>
                  <a:lnTo>
                    <a:pt x="112965" y="9282"/>
                  </a:lnTo>
                  <a:lnTo>
                    <a:pt x="113482" y="9537"/>
                  </a:lnTo>
                  <a:lnTo>
                    <a:pt x="115123" y="10345"/>
                  </a:lnTo>
                  <a:lnTo>
                    <a:pt x="116454" y="11616"/>
                  </a:lnTo>
                  <a:lnTo>
                    <a:pt x="116562" y="11954"/>
                  </a:lnTo>
                  <a:lnTo>
                    <a:pt x="116841" y="12774"/>
                  </a:lnTo>
                  <a:lnTo>
                    <a:pt x="117051" y="13651"/>
                  </a:lnTo>
                  <a:lnTo>
                    <a:pt x="117270" y="14744"/>
                  </a:lnTo>
                  <a:lnTo>
                    <a:pt x="117534" y="15647"/>
                  </a:lnTo>
                  <a:lnTo>
                    <a:pt x="118028" y="16619"/>
                  </a:lnTo>
                  <a:lnTo>
                    <a:pt x="118673" y="17271"/>
                  </a:lnTo>
                  <a:lnTo>
                    <a:pt x="119569" y="17753"/>
                  </a:lnTo>
                  <a:lnTo>
                    <a:pt x="120633" y="18053"/>
                  </a:lnTo>
                  <a:lnTo>
                    <a:pt x="121844" y="18281"/>
                  </a:lnTo>
                  <a:lnTo>
                    <a:pt x="123265" y="18497"/>
                  </a:lnTo>
                  <a:lnTo>
                    <a:pt x="123621" y="18539"/>
                  </a:lnTo>
                  <a:lnTo>
                    <a:pt x="123789" y="18509"/>
                  </a:lnTo>
                  <a:lnTo>
                    <a:pt x="124215" y="19188"/>
                  </a:lnTo>
                  <a:lnTo>
                    <a:pt x="124643" y="19632"/>
                  </a:lnTo>
                  <a:lnTo>
                    <a:pt x="124967" y="20019"/>
                  </a:lnTo>
                  <a:lnTo>
                    <a:pt x="125330" y="20505"/>
                  </a:lnTo>
                  <a:lnTo>
                    <a:pt x="125887" y="21272"/>
                  </a:lnTo>
                  <a:lnTo>
                    <a:pt x="126175" y="21606"/>
                  </a:lnTo>
                  <a:lnTo>
                    <a:pt x="126433" y="21944"/>
                  </a:lnTo>
                  <a:lnTo>
                    <a:pt x="126718" y="22297"/>
                  </a:lnTo>
                  <a:lnTo>
                    <a:pt x="127296" y="22942"/>
                  </a:lnTo>
                  <a:lnTo>
                    <a:pt x="127611" y="23340"/>
                  </a:lnTo>
                  <a:lnTo>
                    <a:pt x="129332" y="25398"/>
                  </a:lnTo>
                  <a:lnTo>
                    <a:pt x="129940" y="26195"/>
                  </a:lnTo>
                  <a:lnTo>
                    <a:pt x="130672" y="27053"/>
                  </a:lnTo>
                  <a:lnTo>
                    <a:pt x="131025" y="27462"/>
                  </a:lnTo>
                  <a:lnTo>
                    <a:pt x="131535" y="28032"/>
                  </a:lnTo>
                  <a:lnTo>
                    <a:pt x="131901" y="28419"/>
                  </a:lnTo>
                  <a:lnTo>
                    <a:pt x="132179" y="28673"/>
                  </a:lnTo>
                  <a:lnTo>
                    <a:pt x="132863" y="29360"/>
                  </a:lnTo>
                  <a:lnTo>
                    <a:pt x="133456" y="30040"/>
                  </a:lnTo>
                  <a:lnTo>
                    <a:pt x="133684" y="30294"/>
                  </a:lnTo>
                  <a:lnTo>
                    <a:pt x="134131" y="30579"/>
                  </a:lnTo>
                  <a:lnTo>
                    <a:pt x="135165" y="30977"/>
                  </a:lnTo>
                  <a:lnTo>
                    <a:pt x="135375" y="31000"/>
                  </a:lnTo>
                  <a:lnTo>
                    <a:pt x="137446" y="31121"/>
                  </a:lnTo>
                  <a:lnTo>
                    <a:pt x="139407" y="31197"/>
                  </a:lnTo>
                  <a:lnTo>
                    <a:pt x="139598" y="31197"/>
                  </a:lnTo>
                  <a:lnTo>
                    <a:pt x="141193" y="31087"/>
                  </a:lnTo>
                  <a:lnTo>
                    <a:pt x="142248" y="30882"/>
                  </a:lnTo>
                  <a:lnTo>
                    <a:pt x="142887" y="30620"/>
                  </a:lnTo>
                  <a:lnTo>
                    <a:pt x="143246" y="30419"/>
                  </a:lnTo>
                  <a:lnTo>
                    <a:pt x="143537" y="30207"/>
                  </a:lnTo>
                  <a:lnTo>
                    <a:pt x="143741" y="30036"/>
                  </a:lnTo>
                  <a:lnTo>
                    <a:pt x="144098" y="29744"/>
                  </a:lnTo>
                  <a:lnTo>
                    <a:pt x="144412" y="29512"/>
                  </a:lnTo>
                  <a:lnTo>
                    <a:pt x="144787" y="29300"/>
                  </a:lnTo>
                  <a:lnTo>
                    <a:pt x="145027" y="29189"/>
                  </a:lnTo>
                  <a:lnTo>
                    <a:pt x="145267" y="29110"/>
                  </a:lnTo>
                  <a:lnTo>
                    <a:pt x="145606" y="29072"/>
                  </a:lnTo>
                  <a:lnTo>
                    <a:pt x="146250" y="29079"/>
                  </a:lnTo>
                  <a:lnTo>
                    <a:pt x="146901" y="29186"/>
                  </a:lnTo>
                  <a:lnTo>
                    <a:pt x="147521" y="29273"/>
                  </a:lnTo>
                  <a:lnTo>
                    <a:pt x="147974" y="29353"/>
                  </a:lnTo>
                  <a:lnTo>
                    <a:pt x="147514" y="32619"/>
                  </a:lnTo>
                  <a:lnTo>
                    <a:pt x="146734" y="38168"/>
                  </a:lnTo>
                  <a:lnTo>
                    <a:pt x="146650" y="38762"/>
                  </a:lnTo>
                  <a:lnTo>
                    <a:pt x="145195" y="38632"/>
                  </a:lnTo>
                  <a:lnTo>
                    <a:pt x="144732" y="41833"/>
                  </a:lnTo>
                  <a:lnTo>
                    <a:pt x="144499" y="43119"/>
                  </a:lnTo>
                  <a:lnTo>
                    <a:pt x="144465" y="43359"/>
                  </a:lnTo>
                  <a:lnTo>
                    <a:pt x="144290" y="44606"/>
                  </a:lnTo>
                  <a:lnTo>
                    <a:pt x="144300" y="44901"/>
                  </a:lnTo>
                  <a:lnTo>
                    <a:pt x="144272" y="45135"/>
                  </a:lnTo>
                  <a:lnTo>
                    <a:pt x="144011" y="46901"/>
                  </a:lnTo>
                  <a:lnTo>
                    <a:pt x="143987" y="47044"/>
                  </a:lnTo>
                  <a:lnTo>
                    <a:pt x="143352" y="51457"/>
                  </a:lnTo>
                  <a:lnTo>
                    <a:pt x="143103" y="53209"/>
                  </a:lnTo>
                  <a:lnTo>
                    <a:pt x="143097" y="53545"/>
                  </a:lnTo>
                  <a:lnTo>
                    <a:pt x="144202" y="53698"/>
                  </a:lnTo>
                  <a:lnTo>
                    <a:pt x="144535" y="53771"/>
                  </a:lnTo>
                  <a:lnTo>
                    <a:pt x="144015" y="57238"/>
                  </a:lnTo>
                  <a:lnTo>
                    <a:pt x="143511" y="60600"/>
                  </a:lnTo>
                  <a:lnTo>
                    <a:pt x="142852" y="64996"/>
                  </a:lnTo>
                  <a:lnTo>
                    <a:pt x="142763" y="65591"/>
                  </a:lnTo>
                  <a:lnTo>
                    <a:pt x="141980" y="70811"/>
                  </a:lnTo>
                  <a:lnTo>
                    <a:pt x="141778" y="72157"/>
                  </a:lnTo>
                  <a:lnTo>
                    <a:pt x="141105" y="76651"/>
                  </a:lnTo>
                  <a:lnTo>
                    <a:pt x="140658" y="79636"/>
                  </a:lnTo>
                  <a:lnTo>
                    <a:pt x="140595" y="80050"/>
                  </a:lnTo>
                  <a:lnTo>
                    <a:pt x="140075" y="83522"/>
                  </a:lnTo>
                  <a:lnTo>
                    <a:pt x="139886" y="85083"/>
                  </a:lnTo>
                  <a:lnTo>
                    <a:pt x="139665" y="86917"/>
                  </a:lnTo>
                  <a:lnTo>
                    <a:pt x="139197" y="90789"/>
                  </a:lnTo>
                  <a:lnTo>
                    <a:pt x="138651" y="95307"/>
                  </a:lnTo>
                  <a:lnTo>
                    <a:pt x="138196" y="99074"/>
                  </a:lnTo>
                  <a:lnTo>
                    <a:pt x="137785" y="102483"/>
                  </a:lnTo>
                  <a:lnTo>
                    <a:pt x="137587" y="104044"/>
                  </a:lnTo>
                  <a:lnTo>
                    <a:pt x="137533" y="104371"/>
                  </a:lnTo>
                  <a:lnTo>
                    <a:pt x="137421" y="105333"/>
                  </a:lnTo>
                  <a:lnTo>
                    <a:pt x="137099" y="107801"/>
                  </a:lnTo>
                  <a:lnTo>
                    <a:pt x="136718" y="110751"/>
                  </a:lnTo>
                  <a:lnTo>
                    <a:pt x="136651" y="111264"/>
                  </a:lnTo>
                  <a:lnTo>
                    <a:pt x="136323" y="113798"/>
                  </a:lnTo>
                  <a:lnTo>
                    <a:pt x="136158" y="115064"/>
                  </a:lnTo>
                  <a:lnTo>
                    <a:pt x="135892" y="117097"/>
                  </a:lnTo>
                  <a:lnTo>
                    <a:pt x="135710" y="118490"/>
                  </a:lnTo>
                  <a:lnTo>
                    <a:pt x="135419" y="120720"/>
                  </a:lnTo>
                  <a:lnTo>
                    <a:pt x="134948" y="124326"/>
                  </a:lnTo>
                  <a:lnTo>
                    <a:pt x="134408" y="128451"/>
                  </a:lnTo>
                  <a:lnTo>
                    <a:pt x="134018" y="131436"/>
                  </a:lnTo>
                  <a:lnTo>
                    <a:pt x="133968" y="131817"/>
                  </a:lnTo>
                  <a:lnTo>
                    <a:pt x="133814" y="132995"/>
                  </a:lnTo>
                  <a:lnTo>
                    <a:pt x="133583" y="134759"/>
                  </a:lnTo>
                  <a:lnTo>
                    <a:pt x="133486" y="135493"/>
                  </a:lnTo>
                  <a:lnTo>
                    <a:pt x="132981" y="139310"/>
                  </a:lnTo>
                  <a:lnTo>
                    <a:pt x="131378" y="138422"/>
                  </a:lnTo>
                  <a:lnTo>
                    <a:pt x="130229" y="137787"/>
                  </a:lnTo>
                  <a:lnTo>
                    <a:pt x="128119" y="136618"/>
                  </a:lnTo>
                  <a:lnTo>
                    <a:pt x="126931" y="135958"/>
                  </a:lnTo>
                  <a:lnTo>
                    <a:pt x="125403" y="135110"/>
                  </a:lnTo>
                  <a:lnTo>
                    <a:pt x="122448" y="133474"/>
                  </a:lnTo>
                  <a:lnTo>
                    <a:pt x="119503" y="131841"/>
                  </a:lnTo>
                  <a:lnTo>
                    <a:pt x="116875" y="130384"/>
                  </a:lnTo>
                  <a:lnTo>
                    <a:pt x="116572" y="130216"/>
                  </a:lnTo>
                  <a:lnTo>
                    <a:pt x="111816" y="127578"/>
                  </a:lnTo>
                  <a:lnTo>
                    <a:pt x="111451" y="127376"/>
                  </a:lnTo>
                  <a:lnTo>
                    <a:pt x="108347" y="125656"/>
                  </a:lnTo>
                  <a:lnTo>
                    <a:pt x="106471" y="124624"/>
                  </a:lnTo>
                  <a:lnTo>
                    <a:pt x="104059" y="123294"/>
                  </a:lnTo>
                  <a:lnTo>
                    <a:pt x="100982" y="121597"/>
                  </a:lnTo>
                  <a:lnTo>
                    <a:pt x="97340" y="119589"/>
                  </a:lnTo>
                  <a:lnTo>
                    <a:pt x="95631" y="118651"/>
                  </a:lnTo>
                  <a:lnTo>
                    <a:pt x="95368" y="118503"/>
                  </a:lnTo>
                  <a:lnTo>
                    <a:pt x="90792" y="117732"/>
                  </a:lnTo>
                  <a:lnTo>
                    <a:pt x="90164" y="117626"/>
                  </a:lnTo>
                  <a:lnTo>
                    <a:pt x="88163" y="117288"/>
                  </a:lnTo>
                  <a:lnTo>
                    <a:pt x="85324" y="116809"/>
                  </a:lnTo>
                  <a:lnTo>
                    <a:pt x="81534" y="116168"/>
                  </a:lnTo>
                  <a:lnTo>
                    <a:pt x="80354" y="115969"/>
                  </a:lnTo>
                  <a:lnTo>
                    <a:pt x="78760" y="115699"/>
                  </a:lnTo>
                  <a:lnTo>
                    <a:pt x="78153" y="115596"/>
                  </a:lnTo>
                  <a:lnTo>
                    <a:pt x="76663" y="115345"/>
                  </a:lnTo>
                  <a:lnTo>
                    <a:pt x="76126" y="115257"/>
                  </a:lnTo>
                  <a:lnTo>
                    <a:pt x="75007" y="115067"/>
                  </a:lnTo>
                  <a:lnTo>
                    <a:pt x="73560" y="114822"/>
                  </a:lnTo>
                  <a:lnTo>
                    <a:pt x="71100" y="114407"/>
                  </a:lnTo>
                  <a:lnTo>
                    <a:pt x="70494" y="114304"/>
                  </a:lnTo>
                  <a:lnTo>
                    <a:pt x="67800" y="113850"/>
                  </a:lnTo>
                  <a:lnTo>
                    <a:pt x="67099" y="113731"/>
                  </a:lnTo>
                  <a:lnTo>
                    <a:pt x="65482" y="113458"/>
                  </a:lnTo>
                  <a:lnTo>
                    <a:pt x="64607" y="113310"/>
                  </a:lnTo>
                  <a:lnTo>
                    <a:pt x="62440" y="112944"/>
                  </a:lnTo>
                  <a:lnTo>
                    <a:pt x="62155" y="112896"/>
                  </a:lnTo>
                  <a:lnTo>
                    <a:pt x="58585" y="112292"/>
                  </a:lnTo>
                  <a:lnTo>
                    <a:pt x="54090" y="111534"/>
                  </a:lnTo>
                  <a:lnTo>
                    <a:pt x="53008" y="111349"/>
                  </a:lnTo>
                  <a:lnTo>
                    <a:pt x="51884" y="111156"/>
                  </a:lnTo>
                  <a:lnTo>
                    <a:pt x="50767" y="110963"/>
                  </a:lnTo>
                  <a:lnTo>
                    <a:pt x="49807" y="110800"/>
                  </a:lnTo>
                  <a:lnTo>
                    <a:pt x="48992" y="110660"/>
                  </a:lnTo>
                  <a:lnTo>
                    <a:pt x="47999" y="110490"/>
                  </a:lnTo>
                  <a:lnTo>
                    <a:pt x="45914" y="110133"/>
                  </a:lnTo>
                  <a:lnTo>
                    <a:pt x="44526" y="109894"/>
                  </a:lnTo>
                  <a:lnTo>
                    <a:pt x="44313" y="109857"/>
                  </a:lnTo>
                  <a:lnTo>
                    <a:pt x="42203" y="109493"/>
                  </a:lnTo>
                  <a:lnTo>
                    <a:pt x="40403" y="109184"/>
                  </a:lnTo>
                  <a:lnTo>
                    <a:pt x="37722" y="108723"/>
                  </a:lnTo>
                  <a:lnTo>
                    <a:pt x="35970" y="108422"/>
                  </a:lnTo>
                  <a:lnTo>
                    <a:pt x="31434" y="107644"/>
                  </a:lnTo>
                  <a:lnTo>
                    <a:pt x="29838" y="107371"/>
                  </a:lnTo>
                  <a:lnTo>
                    <a:pt x="29014" y="107186"/>
                  </a:lnTo>
                  <a:lnTo>
                    <a:pt x="28282" y="106970"/>
                  </a:lnTo>
                  <a:lnTo>
                    <a:pt x="27525" y="106694"/>
                  </a:lnTo>
                  <a:lnTo>
                    <a:pt x="26802" y="106376"/>
                  </a:lnTo>
                  <a:lnTo>
                    <a:pt x="26260" y="106101"/>
                  </a:lnTo>
                  <a:lnTo>
                    <a:pt x="25878" y="105887"/>
                  </a:lnTo>
                  <a:lnTo>
                    <a:pt x="25534" y="105679"/>
                  </a:lnTo>
                  <a:lnTo>
                    <a:pt x="24865" y="105227"/>
                  </a:lnTo>
                  <a:lnTo>
                    <a:pt x="22956" y="103794"/>
                  </a:lnTo>
                  <a:lnTo>
                    <a:pt x="22477" y="103458"/>
                  </a:lnTo>
                  <a:lnTo>
                    <a:pt x="22013" y="103167"/>
                  </a:lnTo>
                  <a:lnTo>
                    <a:pt x="21534" y="102901"/>
                  </a:lnTo>
                  <a:lnTo>
                    <a:pt x="21040" y="102660"/>
                  </a:lnTo>
                  <a:lnTo>
                    <a:pt x="20366" y="102387"/>
                  </a:lnTo>
                  <a:lnTo>
                    <a:pt x="19706" y="102171"/>
                  </a:lnTo>
                  <a:lnTo>
                    <a:pt x="19032" y="102004"/>
                  </a:lnTo>
                  <a:lnTo>
                    <a:pt x="13089" y="101009"/>
                  </a:lnTo>
                  <a:lnTo>
                    <a:pt x="9758" y="100454"/>
                  </a:lnTo>
                  <a:lnTo>
                    <a:pt x="7733" y="100117"/>
                  </a:lnTo>
                  <a:lnTo>
                    <a:pt x="6370" y="99889"/>
                  </a:lnTo>
                  <a:lnTo>
                    <a:pt x="0" y="98824"/>
                  </a:lnTo>
                  <a:lnTo>
                    <a:pt x="473" y="95453"/>
                  </a:lnTo>
                  <a:lnTo>
                    <a:pt x="516" y="95146"/>
                  </a:lnTo>
                  <a:lnTo>
                    <a:pt x="809" y="93064"/>
                  </a:lnTo>
                  <a:lnTo>
                    <a:pt x="1148" y="90652"/>
                  </a:lnTo>
                  <a:lnTo>
                    <a:pt x="1543" y="87801"/>
                  </a:lnTo>
                  <a:lnTo>
                    <a:pt x="1912" y="85218"/>
                  </a:lnTo>
                  <a:lnTo>
                    <a:pt x="2272" y="82519"/>
                  </a:lnTo>
                  <a:lnTo>
                    <a:pt x="2294" y="82364"/>
                  </a:lnTo>
                  <a:lnTo>
                    <a:pt x="2638" y="79882"/>
                  </a:lnTo>
                  <a:lnTo>
                    <a:pt x="3028" y="76775"/>
                  </a:lnTo>
                  <a:lnTo>
                    <a:pt x="3747" y="71052"/>
                  </a:lnTo>
                  <a:lnTo>
                    <a:pt x="4218" y="67536"/>
                  </a:lnTo>
                  <a:close/>
                </a:path>
              </a:pathLst>
            </a:custGeom>
            <a:solidFill>
              <a:srgbClr val="FFEBB0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5" name="pg35"/>
            <p:cNvSpPr/>
            <p:nvPr/>
          </p:nvSpPr>
          <p:spPr>
            <a:xfrm>
              <a:off x="2628060" y="4062143"/>
              <a:ext cx="259364" cy="231510"/>
            </a:xfrm>
            <a:custGeom>
              <a:avLst/>
              <a:gdLst/>
              <a:ahLst/>
              <a:cxnLst/>
              <a:rect l="0" t="0" r="0" b="0"/>
              <a:pathLst>
                <a:path w="259364" h="231510">
                  <a:moveTo>
                    <a:pt x="120593" y="45204"/>
                  </a:moveTo>
                  <a:lnTo>
                    <a:pt x="122181" y="44146"/>
                  </a:lnTo>
                  <a:lnTo>
                    <a:pt x="123431" y="43046"/>
                  </a:lnTo>
                  <a:lnTo>
                    <a:pt x="124678" y="41980"/>
                  </a:lnTo>
                  <a:lnTo>
                    <a:pt x="125272" y="41240"/>
                  </a:lnTo>
                  <a:lnTo>
                    <a:pt x="125380" y="41070"/>
                  </a:lnTo>
                  <a:lnTo>
                    <a:pt x="126009" y="40262"/>
                  </a:lnTo>
                  <a:lnTo>
                    <a:pt x="126432" y="39625"/>
                  </a:lnTo>
                  <a:lnTo>
                    <a:pt x="127094" y="38782"/>
                  </a:lnTo>
                  <a:lnTo>
                    <a:pt x="127939" y="37501"/>
                  </a:lnTo>
                  <a:lnTo>
                    <a:pt x="128674" y="36560"/>
                  </a:lnTo>
                  <a:lnTo>
                    <a:pt x="129054" y="36295"/>
                  </a:lnTo>
                  <a:lnTo>
                    <a:pt x="130523" y="36018"/>
                  </a:lnTo>
                  <a:lnTo>
                    <a:pt x="131509" y="36075"/>
                  </a:lnTo>
                  <a:lnTo>
                    <a:pt x="131980" y="36256"/>
                  </a:lnTo>
                  <a:lnTo>
                    <a:pt x="133092" y="36894"/>
                  </a:lnTo>
                  <a:lnTo>
                    <a:pt x="133863" y="37459"/>
                  </a:lnTo>
                  <a:lnTo>
                    <a:pt x="134192" y="37876"/>
                  </a:lnTo>
                  <a:lnTo>
                    <a:pt x="134785" y="38847"/>
                  </a:lnTo>
                  <a:lnTo>
                    <a:pt x="135643" y="40129"/>
                  </a:lnTo>
                  <a:lnTo>
                    <a:pt x="136300" y="41233"/>
                  </a:lnTo>
                  <a:lnTo>
                    <a:pt x="138042" y="40734"/>
                  </a:lnTo>
                  <a:lnTo>
                    <a:pt x="139209" y="40400"/>
                  </a:lnTo>
                  <a:lnTo>
                    <a:pt x="140092" y="40185"/>
                  </a:lnTo>
                  <a:lnTo>
                    <a:pt x="140982" y="39998"/>
                  </a:lnTo>
                  <a:lnTo>
                    <a:pt x="141400" y="39924"/>
                  </a:lnTo>
                  <a:lnTo>
                    <a:pt x="141877" y="39840"/>
                  </a:lnTo>
                  <a:lnTo>
                    <a:pt x="142777" y="39710"/>
                  </a:lnTo>
                  <a:lnTo>
                    <a:pt x="143682" y="39608"/>
                  </a:lnTo>
                  <a:lnTo>
                    <a:pt x="144587" y="39536"/>
                  </a:lnTo>
                  <a:lnTo>
                    <a:pt x="145495" y="39491"/>
                  </a:lnTo>
                  <a:lnTo>
                    <a:pt x="146334" y="39475"/>
                  </a:lnTo>
                  <a:lnTo>
                    <a:pt x="147213" y="39488"/>
                  </a:lnTo>
                  <a:lnTo>
                    <a:pt x="148019" y="39521"/>
                  </a:lnTo>
                  <a:lnTo>
                    <a:pt x="148825" y="39578"/>
                  </a:lnTo>
                  <a:lnTo>
                    <a:pt x="149621" y="39657"/>
                  </a:lnTo>
                  <a:lnTo>
                    <a:pt x="150332" y="39746"/>
                  </a:lnTo>
                  <a:lnTo>
                    <a:pt x="151032" y="39851"/>
                  </a:lnTo>
                  <a:lnTo>
                    <a:pt x="151727" y="39976"/>
                  </a:lnTo>
                  <a:lnTo>
                    <a:pt x="152491" y="40132"/>
                  </a:lnTo>
                  <a:lnTo>
                    <a:pt x="153738" y="40420"/>
                  </a:lnTo>
                  <a:lnTo>
                    <a:pt x="154224" y="40503"/>
                  </a:lnTo>
                  <a:lnTo>
                    <a:pt x="154707" y="40568"/>
                  </a:lnTo>
                  <a:lnTo>
                    <a:pt x="156032" y="40689"/>
                  </a:lnTo>
                  <a:lnTo>
                    <a:pt x="156200" y="40699"/>
                  </a:lnTo>
                  <a:lnTo>
                    <a:pt x="156790" y="40734"/>
                  </a:lnTo>
                  <a:lnTo>
                    <a:pt x="157551" y="40753"/>
                  </a:lnTo>
                  <a:lnTo>
                    <a:pt x="158310" y="40746"/>
                  </a:lnTo>
                  <a:lnTo>
                    <a:pt x="159071" y="40708"/>
                  </a:lnTo>
                  <a:lnTo>
                    <a:pt x="159828" y="40645"/>
                  </a:lnTo>
                  <a:lnTo>
                    <a:pt x="160398" y="40578"/>
                  </a:lnTo>
                  <a:lnTo>
                    <a:pt x="160585" y="40556"/>
                  </a:lnTo>
                  <a:lnTo>
                    <a:pt x="161334" y="40435"/>
                  </a:lnTo>
                  <a:lnTo>
                    <a:pt x="162024" y="40271"/>
                  </a:lnTo>
                  <a:lnTo>
                    <a:pt x="166507" y="39203"/>
                  </a:lnTo>
                  <a:lnTo>
                    <a:pt x="167089" y="39064"/>
                  </a:lnTo>
                  <a:lnTo>
                    <a:pt x="168101" y="39045"/>
                  </a:lnTo>
                  <a:lnTo>
                    <a:pt x="168646" y="38930"/>
                  </a:lnTo>
                  <a:lnTo>
                    <a:pt x="172170" y="38178"/>
                  </a:lnTo>
                  <a:lnTo>
                    <a:pt x="175757" y="37416"/>
                  </a:lnTo>
                  <a:lnTo>
                    <a:pt x="176577" y="37408"/>
                  </a:lnTo>
                  <a:lnTo>
                    <a:pt x="178847" y="36869"/>
                  </a:lnTo>
                  <a:lnTo>
                    <a:pt x="179292" y="36754"/>
                  </a:lnTo>
                  <a:lnTo>
                    <a:pt x="181000" y="36315"/>
                  </a:lnTo>
                  <a:lnTo>
                    <a:pt x="182884" y="35830"/>
                  </a:lnTo>
                  <a:lnTo>
                    <a:pt x="186339" y="34945"/>
                  </a:lnTo>
                  <a:lnTo>
                    <a:pt x="189625" y="34131"/>
                  </a:lnTo>
                  <a:lnTo>
                    <a:pt x="193458" y="33182"/>
                  </a:lnTo>
                  <a:lnTo>
                    <a:pt x="193859" y="33083"/>
                  </a:lnTo>
                  <a:lnTo>
                    <a:pt x="195858" y="32472"/>
                  </a:lnTo>
                  <a:lnTo>
                    <a:pt x="197283" y="32037"/>
                  </a:lnTo>
                  <a:lnTo>
                    <a:pt x="198681" y="31777"/>
                  </a:lnTo>
                  <a:lnTo>
                    <a:pt x="200839" y="31375"/>
                  </a:lnTo>
                  <a:lnTo>
                    <a:pt x="205470" y="30282"/>
                  </a:lnTo>
                  <a:lnTo>
                    <a:pt x="207405" y="29828"/>
                  </a:lnTo>
                  <a:lnTo>
                    <a:pt x="209619" y="29303"/>
                  </a:lnTo>
                  <a:lnTo>
                    <a:pt x="213752" y="28328"/>
                  </a:lnTo>
                  <a:lnTo>
                    <a:pt x="217003" y="27560"/>
                  </a:lnTo>
                  <a:lnTo>
                    <a:pt x="220356" y="26768"/>
                  </a:lnTo>
                  <a:lnTo>
                    <a:pt x="223832" y="25947"/>
                  </a:lnTo>
                  <a:lnTo>
                    <a:pt x="225357" y="25587"/>
                  </a:lnTo>
                  <a:lnTo>
                    <a:pt x="226918" y="25061"/>
                  </a:lnTo>
                  <a:lnTo>
                    <a:pt x="227258" y="24924"/>
                  </a:lnTo>
                  <a:lnTo>
                    <a:pt x="227589" y="24763"/>
                  </a:lnTo>
                  <a:lnTo>
                    <a:pt x="227907" y="24581"/>
                  </a:lnTo>
                  <a:lnTo>
                    <a:pt x="228212" y="24378"/>
                  </a:lnTo>
                  <a:lnTo>
                    <a:pt x="228503" y="24153"/>
                  </a:lnTo>
                  <a:lnTo>
                    <a:pt x="228778" y="23909"/>
                  </a:lnTo>
                  <a:lnTo>
                    <a:pt x="229034" y="23648"/>
                  </a:lnTo>
                  <a:lnTo>
                    <a:pt x="229274" y="23367"/>
                  </a:lnTo>
                  <a:lnTo>
                    <a:pt x="230998" y="21060"/>
                  </a:lnTo>
                  <a:lnTo>
                    <a:pt x="231453" y="20428"/>
                  </a:lnTo>
                  <a:lnTo>
                    <a:pt x="231764" y="20490"/>
                  </a:lnTo>
                  <a:lnTo>
                    <a:pt x="231929" y="20553"/>
                  </a:lnTo>
                  <a:lnTo>
                    <a:pt x="232095" y="20626"/>
                  </a:lnTo>
                  <a:lnTo>
                    <a:pt x="232324" y="20761"/>
                  </a:lnTo>
                  <a:lnTo>
                    <a:pt x="232542" y="20919"/>
                  </a:lnTo>
                  <a:lnTo>
                    <a:pt x="232680" y="21047"/>
                  </a:lnTo>
                  <a:lnTo>
                    <a:pt x="232857" y="21293"/>
                  </a:lnTo>
                  <a:lnTo>
                    <a:pt x="232979" y="21602"/>
                  </a:lnTo>
                  <a:lnTo>
                    <a:pt x="233181" y="22485"/>
                  </a:lnTo>
                  <a:lnTo>
                    <a:pt x="233254" y="22729"/>
                  </a:lnTo>
                  <a:lnTo>
                    <a:pt x="233322" y="22857"/>
                  </a:lnTo>
                  <a:lnTo>
                    <a:pt x="233562" y="23008"/>
                  </a:lnTo>
                  <a:lnTo>
                    <a:pt x="233831" y="23152"/>
                  </a:lnTo>
                  <a:lnTo>
                    <a:pt x="234118" y="23270"/>
                  </a:lnTo>
                  <a:lnTo>
                    <a:pt x="234558" y="23305"/>
                  </a:lnTo>
                  <a:lnTo>
                    <a:pt x="234999" y="23333"/>
                  </a:lnTo>
                  <a:lnTo>
                    <a:pt x="235241" y="23352"/>
                  </a:lnTo>
                  <a:lnTo>
                    <a:pt x="235468" y="23339"/>
                  </a:lnTo>
                  <a:lnTo>
                    <a:pt x="235886" y="23205"/>
                  </a:lnTo>
                  <a:lnTo>
                    <a:pt x="236309" y="22978"/>
                  </a:lnTo>
                  <a:lnTo>
                    <a:pt x="236480" y="22911"/>
                  </a:lnTo>
                  <a:lnTo>
                    <a:pt x="236757" y="22711"/>
                  </a:lnTo>
                  <a:lnTo>
                    <a:pt x="237008" y="22350"/>
                  </a:lnTo>
                  <a:lnTo>
                    <a:pt x="237121" y="22138"/>
                  </a:lnTo>
                  <a:lnTo>
                    <a:pt x="237293" y="21936"/>
                  </a:lnTo>
                  <a:lnTo>
                    <a:pt x="237486" y="21769"/>
                  </a:lnTo>
                  <a:lnTo>
                    <a:pt x="237694" y="21677"/>
                  </a:lnTo>
                  <a:lnTo>
                    <a:pt x="237840" y="21589"/>
                  </a:lnTo>
                  <a:lnTo>
                    <a:pt x="238080" y="21531"/>
                  </a:lnTo>
                  <a:lnTo>
                    <a:pt x="238248" y="21555"/>
                  </a:lnTo>
                  <a:lnTo>
                    <a:pt x="238411" y="21644"/>
                  </a:lnTo>
                  <a:lnTo>
                    <a:pt x="238721" y="21751"/>
                  </a:lnTo>
                  <a:lnTo>
                    <a:pt x="239039" y="21955"/>
                  </a:lnTo>
                  <a:lnTo>
                    <a:pt x="239280" y="22130"/>
                  </a:lnTo>
                  <a:lnTo>
                    <a:pt x="239431" y="22564"/>
                  </a:lnTo>
                  <a:lnTo>
                    <a:pt x="239407" y="22974"/>
                  </a:lnTo>
                  <a:lnTo>
                    <a:pt x="239332" y="23487"/>
                  </a:lnTo>
                  <a:lnTo>
                    <a:pt x="239297" y="23987"/>
                  </a:lnTo>
                  <a:lnTo>
                    <a:pt x="239277" y="24188"/>
                  </a:lnTo>
                  <a:lnTo>
                    <a:pt x="239163" y="24523"/>
                  </a:lnTo>
                  <a:lnTo>
                    <a:pt x="239057" y="24818"/>
                  </a:lnTo>
                  <a:lnTo>
                    <a:pt x="238995" y="25020"/>
                  </a:lnTo>
                  <a:lnTo>
                    <a:pt x="238901" y="25405"/>
                  </a:lnTo>
                  <a:lnTo>
                    <a:pt x="238843" y="25704"/>
                  </a:lnTo>
                  <a:lnTo>
                    <a:pt x="238840" y="25832"/>
                  </a:lnTo>
                  <a:lnTo>
                    <a:pt x="238830" y="26052"/>
                  </a:lnTo>
                  <a:lnTo>
                    <a:pt x="238774" y="26225"/>
                  </a:lnTo>
                  <a:lnTo>
                    <a:pt x="238670" y="26359"/>
                  </a:lnTo>
                  <a:lnTo>
                    <a:pt x="238390" y="26579"/>
                  </a:lnTo>
                  <a:lnTo>
                    <a:pt x="238223" y="26678"/>
                  </a:lnTo>
                  <a:lnTo>
                    <a:pt x="238087" y="26733"/>
                  </a:lnTo>
                  <a:lnTo>
                    <a:pt x="237865" y="26775"/>
                  </a:lnTo>
                  <a:lnTo>
                    <a:pt x="237486" y="26796"/>
                  </a:lnTo>
                  <a:lnTo>
                    <a:pt x="237092" y="27072"/>
                  </a:lnTo>
                  <a:lnTo>
                    <a:pt x="237063" y="27225"/>
                  </a:lnTo>
                  <a:lnTo>
                    <a:pt x="237077" y="27393"/>
                  </a:lnTo>
                  <a:lnTo>
                    <a:pt x="237114" y="27524"/>
                  </a:lnTo>
                  <a:lnTo>
                    <a:pt x="237232" y="27774"/>
                  </a:lnTo>
                  <a:lnTo>
                    <a:pt x="237374" y="28023"/>
                  </a:lnTo>
                  <a:lnTo>
                    <a:pt x="237440" y="28173"/>
                  </a:lnTo>
                  <a:lnTo>
                    <a:pt x="237580" y="28470"/>
                  </a:lnTo>
                  <a:lnTo>
                    <a:pt x="237675" y="28735"/>
                  </a:lnTo>
                  <a:lnTo>
                    <a:pt x="237762" y="29214"/>
                  </a:lnTo>
                  <a:lnTo>
                    <a:pt x="237722" y="29512"/>
                  </a:lnTo>
                  <a:lnTo>
                    <a:pt x="237584" y="29786"/>
                  </a:lnTo>
                  <a:lnTo>
                    <a:pt x="237473" y="29961"/>
                  </a:lnTo>
                  <a:lnTo>
                    <a:pt x="237239" y="30243"/>
                  </a:lnTo>
                  <a:lnTo>
                    <a:pt x="236582" y="30725"/>
                  </a:lnTo>
                  <a:lnTo>
                    <a:pt x="236422" y="30786"/>
                  </a:lnTo>
                  <a:lnTo>
                    <a:pt x="236210" y="30820"/>
                  </a:lnTo>
                  <a:lnTo>
                    <a:pt x="235896" y="30800"/>
                  </a:lnTo>
                  <a:lnTo>
                    <a:pt x="235612" y="30697"/>
                  </a:lnTo>
                  <a:lnTo>
                    <a:pt x="235427" y="30596"/>
                  </a:lnTo>
                  <a:lnTo>
                    <a:pt x="235170" y="30504"/>
                  </a:lnTo>
                  <a:lnTo>
                    <a:pt x="235031" y="30465"/>
                  </a:lnTo>
                  <a:lnTo>
                    <a:pt x="234829" y="30428"/>
                  </a:lnTo>
                  <a:lnTo>
                    <a:pt x="234518" y="30463"/>
                  </a:lnTo>
                  <a:lnTo>
                    <a:pt x="234374" y="30574"/>
                  </a:lnTo>
                  <a:lnTo>
                    <a:pt x="234262" y="30775"/>
                  </a:lnTo>
                  <a:lnTo>
                    <a:pt x="234222" y="31026"/>
                  </a:lnTo>
                  <a:lnTo>
                    <a:pt x="234152" y="31371"/>
                  </a:lnTo>
                  <a:lnTo>
                    <a:pt x="234108" y="31655"/>
                  </a:lnTo>
                  <a:lnTo>
                    <a:pt x="234107" y="31971"/>
                  </a:lnTo>
                  <a:lnTo>
                    <a:pt x="234118" y="32135"/>
                  </a:lnTo>
                  <a:lnTo>
                    <a:pt x="234151" y="32352"/>
                  </a:lnTo>
                  <a:lnTo>
                    <a:pt x="234227" y="32487"/>
                  </a:lnTo>
                  <a:lnTo>
                    <a:pt x="234446" y="32854"/>
                  </a:lnTo>
                  <a:lnTo>
                    <a:pt x="234520" y="33012"/>
                  </a:lnTo>
                  <a:lnTo>
                    <a:pt x="234630" y="33203"/>
                  </a:lnTo>
                  <a:lnTo>
                    <a:pt x="234759" y="33373"/>
                  </a:lnTo>
                  <a:lnTo>
                    <a:pt x="234898" y="33489"/>
                  </a:lnTo>
                  <a:lnTo>
                    <a:pt x="235177" y="33609"/>
                  </a:lnTo>
                  <a:lnTo>
                    <a:pt x="235353" y="33704"/>
                  </a:lnTo>
                  <a:lnTo>
                    <a:pt x="235578" y="33793"/>
                  </a:lnTo>
                  <a:lnTo>
                    <a:pt x="235765" y="33821"/>
                  </a:lnTo>
                  <a:lnTo>
                    <a:pt x="235936" y="33821"/>
                  </a:lnTo>
                  <a:lnTo>
                    <a:pt x="236121" y="33797"/>
                  </a:lnTo>
                  <a:lnTo>
                    <a:pt x="236278" y="33788"/>
                  </a:lnTo>
                  <a:lnTo>
                    <a:pt x="236558" y="33798"/>
                  </a:lnTo>
                  <a:lnTo>
                    <a:pt x="236794" y="33923"/>
                  </a:lnTo>
                  <a:lnTo>
                    <a:pt x="236937" y="34156"/>
                  </a:lnTo>
                  <a:lnTo>
                    <a:pt x="237012" y="34478"/>
                  </a:lnTo>
                  <a:lnTo>
                    <a:pt x="237074" y="34772"/>
                  </a:lnTo>
                  <a:lnTo>
                    <a:pt x="237097" y="34996"/>
                  </a:lnTo>
                  <a:lnTo>
                    <a:pt x="237135" y="35193"/>
                  </a:lnTo>
                  <a:lnTo>
                    <a:pt x="237217" y="35374"/>
                  </a:lnTo>
                  <a:lnTo>
                    <a:pt x="237196" y="35545"/>
                  </a:lnTo>
                  <a:lnTo>
                    <a:pt x="237181" y="35918"/>
                  </a:lnTo>
                  <a:lnTo>
                    <a:pt x="237222" y="36181"/>
                  </a:lnTo>
                  <a:lnTo>
                    <a:pt x="237295" y="36471"/>
                  </a:lnTo>
                  <a:lnTo>
                    <a:pt x="237305" y="36623"/>
                  </a:lnTo>
                  <a:lnTo>
                    <a:pt x="237302" y="36770"/>
                  </a:lnTo>
                  <a:lnTo>
                    <a:pt x="237342" y="36970"/>
                  </a:lnTo>
                  <a:lnTo>
                    <a:pt x="237432" y="37193"/>
                  </a:lnTo>
                  <a:lnTo>
                    <a:pt x="237912" y="37785"/>
                  </a:lnTo>
                  <a:lnTo>
                    <a:pt x="238077" y="37950"/>
                  </a:lnTo>
                  <a:lnTo>
                    <a:pt x="238366" y="38148"/>
                  </a:lnTo>
                  <a:lnTo>
                    <a:pt x="238622" y="38212"/>
                  </a:lnTo>
                  <a:lnTo>
                    <a:pt x="238930" y="38204"/>
                  </a:lnTo>
                  <a:lnTo>
                    <a:pt x="239120" y="38208"/>
                  </a:lnTo>
                  <a:lnTo>
                    <a:pt x="239406" y="38221"/>
                  </a:lnTo>
                  <a:lnTo>
                    <a:pt x="240052" y="38235"/>
                  </a:lnTo>
                  <a:lnTo>
                    <a:pt x="240380" y="38293"/>
                  </a:lnTo>
                  <a:lnTo>
                    <a:pt x="240683" y="38373"/>
                  </a:lnTo>
                  <a:lnTo>
                    <a:pt x="240984" y="38512"/>
                  </a:lnTo>
                  <a:lnTo>
                    <a:pt x="241231" y="38650"/>
                  </a:lnTo>
                  <a:lnTo>
                    <a:pt x="241580" y="38812"/>
                  </a:lnTo>
                  <a:lnTo>
                    <a:pt x="242014" y="39064"/>
                  </a:lnTo>
                  <a:lnTo>
                    <a:pt x="242729" y="39580"/>
                  </a:lnTo>
                  <a:lnTo>
                    <a:pt x="242903" y="39731"/>
                  </a:lnTo>
                  <a:lnTo>
                    <a:pt x="243384" y="40198"/>
                  </a:lnTo>
                  <a:lnTo>
                    <a:pt x="243644" y="40380"/>
                  </a:lnTo>
                  <a:lnTo>
                    <a:pt x="243853" y="40557"/>
                  </a:lnTo>
                  <a:lnTo>
                    <a:pt x="244119" y="40675"/>
                  </a:lnTo>
                  <a:lnTo>
                    <a:pt x="243726" y="42623"/>
                  </a:lnTo>
                  <a:lnTo>
                    <a:pt x="243746" y="43314"/>
                  </a:lnTo>
                  <a:lnTo>
                    <a:pt x="243812" y="43799"/>
                  </a:lnTo>
                  <a:lnTo>
                    <a:pt x="244007" y="44201"/>
                  </a:lnTo>
                  <a:lnTo>
                    <a:pt x="244265" y="44565"/>
                  </a:lnTo>
                  <a:lnTo>
                    <a:pt x="244619" y="44831"/>
                  </a:lnTo>
                  <a:lnTo>
                    <a:pt x="244952" y="45028"/>
                  </a:lnTo>
                  <a:lnTo>
                    <a:pt x="245299" y="45180"/>
                  </a:lnTo>
                  <a:lnTo>
                    <a:pt x="245959" y="45320"/>
                  </a:lnTo>
                  <a:lnTo>
                    <a:pt x="246369" y="45377"/>
                  </a:lnTo>
                  <a:lnTo>
                    <a:pt x="246747" y="45377"/>
                  </a:lnTo>
                  <a:lnTo>
                    <a:pt x="247089" y="45252"/>
                  </a:lnTo>
                  <a:lnTo>
                    <a:pt x="247452" y="45028"/>
                  </a:lnTo>
                  <a:lnTo>
                    <a:pt x="247883" y="44740"/>
                  </a:lnTo>
                  <a:lnTo>
                    <a:pt x="248195" y="44345"/>
                  </a:lnTo>
                  <a:lnTo>
                    <a:pt x="248516" y="43985"/>
                  </a:lnTo>
                  <a:lnTo>
                    <a:pt x="248833" y="43739"/>
                  </a:lnTo>
                  <a:lnTo>
                    <a:pt x="249151" y="43560"/>
                  </a:lnTo>
                  <a:lnTo>
                    <a:pt x="250269" y="43166"/>
                  </a:lnTo>
                  <a:lnTo>
                    <a:pt x="251120" y="42878"/>
                  </a:lnTo>
                  <a:lnTo>
                    <a:pt x="252259" y="42559"/>
                  </a:lnTo>
                  <a:lnTo>
                    <a:pt x="253027" y="42350"/>
                  </a:lnTo>
                  <a:lnTo>
                    <a:pt x="253570" y="42180"/>
                  </a:lnTo>
                  <a:lnTo>
                    <a:pt x="254331" y="41872"/>
                  </a:lnTo>
                  <a:lnTo>
                    <a:pt x="254945" y="41596"/>
                  </a:lnTo>
                  <a:lnTo>
                    <a:pt x="255479" y="41288"/>
                  </a:lnTo>
                  <a:lnTo>
                    <a:pt x="256048" y="40860"/>
                  </a:lnTo>
                  <a:lnTo>
                    <a:pt x="256387" y="40545"/>
                  </a:lnTo>
                  <a:lnTo>
                    <a:pt x="256765" y="40215"/>
                  </a:lnTo>
                  <a:lnTo>
                    <a:pt x="257193" y="39953"/>
                  </a:lnTo>
                  <a:lnTo>
                    <a:pt x="257667" y="39707"/>
                  </a:lnTo>
                  <a:lnTo>
                    <a:pt x="258060" y="39570"/>
                  </a:lnTo>
                  <a:lnTo>
                    <a:pt x="258371" y="39532"/>
                  </a:lnTo>
                  <a:lnTo>
                    <a:pt x="258617" y="39555"/>
                  </a:lnTo>
                  <a:lnTo>
                    <a:pt x="258839" y="39623"/>
                  </a:lnTo>
                  <a:lnTo>
                    <a:pt x="259106" y="39828"/>
                  </a:lnTo>
                  <a:lnTo>
                    <a:pt x="259250" y="40101"/>
                  </a:lnTo>
                  <a:lnTo>
                    <a:pt x="259364" y="40606"/>
                  </a:lnTo>
                  <a:lnTo>
                    <a:pt x="259340" y="41053"/>
                  </a:lnTo>
                  <a:lnTo>
                    <a:pt x="259232" y="41459"/>
                  </a:lnTo>
                  <a:lnTo>
                    <a:pt x="259013" y="41941"/>
                  </a:lnTo>
                  <a:lnTo>
                    <a:pt x="258617" y="42612"/>
                  </a:lnTo>
                  <a:lnTo>
                    <a:pt x="258294" y="43200"/>
                  </a:lnTo>
                  <a:lnTo>
                    <a:pt x="257937" y="43606"/>
                  </a:lnTo>
                  <a:lnTo>
                    <a:pt x="257613" y="43932"/>
                  </a:lnTo>
                  <a:lnTo>
                    <a:pt x="257029" y="44751"/>
                  </a:lnTo>
                  <a:lnTo>
                    <a:pt x="256495" y="45627"/>
                  </a:lnTo>
                  <a:lnTo>
                    <a:pt x="255944" y="46439"/>
                  </a:lnTo>
                  <a:lnTo>
                    <a:pt x="255338" y="47501"/>
                  </a:lnTo>
                  <a:lnTo>
                    <a:pt x="254646" y="48734"/>
                  </a:lnTo>
                  <a:lnTo>
                    <a:pt x="254312" y="49368"/>
                  </a:lnTo>
                  <a:lnTo>
                    <a:pt x="254109" y="49754"/>
                  </a:lnTo>
                  <a:lnTo>
                    <a:pt x="253618" y="50444"/>
                  </a:lnTo>
                  <a:lnTo>
                    <a:pt x="253270" y="50801"/>
                  </a:lnTo>
                  <a:lnTo>
                    <a:pt x="252898" y="51067"/>
                  </a:lnTo>
                  <a:lnTo>
                    <a:pt x="252529" y="51192"/>
                  </a:lnTo>
                  <a:lnTo>
                    <a:pt x="252092" y="51222"/>
                  </a:lnTo>
                  <a:lnTo>
                    <a:pt x="251684" y="51131"/>
                  </a:lnTo>
                  <a:lnTo>
                    <a:pt x="251267" y="50881"/>
                  </a:lnTo>
                  <a:lnTo>
                    <a:pt x="250914" y="50570"/>
                  </a:lnTo>
                  <a:lnTo>
                    <a:pt x="250566" y="50209"/>
                  </a:lnTo>
                  <a:lnTo>
                    <a:pt x="250302" y="49868"/>
                  </a:lnTo>
                  <a:lnTo>
                    <a:pt x="250140" y="49485"/>
                  </a:lnTo>
                  <a:lnTo>
                    <a:pt x="249945" y="48886"/>
                  </a:lnTo>
                  <a:lnTo>
                    <a:pt x="249772" y="48279"/>
                  </a:lnTo>
                  <a:lnTo>
                    <a:pt x="249544" y="47823"/>
                  </a:lnTo>
                  <a:lnTo>
                    <a:pt x="249232" y="47456"/>
                  </a:lnTo>
                  <a:lnTo>
                    <a:pt x="248821" y="47201"/>
                  </a:lnTo>
                  <a:lnTo>
                    <a:pt x="248438" y="47141"/>
                  </a:lnTo>
                  <a:lnTo>
                    <a:pt x="248108" y="47175"/>
                  </a:lnTo>
                  <a:lnTo>
                    <a:pt x="247787" y="47285"/>
                  </a:lnTo>
                  <a:lnTo>
                    <a:pt x="247547" y="47475"/>
                  </a:lnTo>
                  <a:lnTo>
                    <a:pt x="247290" y="47805"/>
                  </a:lnTo>
                  <a:lnTo>
                    <a:pt x="246957" y="48366"/>
                  </a:lnTo>
                  <a:lnTo>
                    <a:pt x="246705" y="48817"/>
                  </a:lnTo>
                  <a:lnTo>
                    <a:pt x="246459" y="49333"/>
                  </a:lnTo>
                  <a:lnTo>
                    <a:pt x="246369" y="49728"/>
                  </a:lnTo>
                  <a:lnTo>
                    <a:pt x="246345" y="50141"/>
                  </a:lnTo>
                  <a:lnTo>
                    <a:pt x="246399" y="50551"/>
                  </a:lnTo>
                  <a:lnTo>
                    <a:pt x="246519" y="50994"/>
                  </a:lnTo>
                  <a:lnTo>
                    <a:pt x="246675" y="51397"/>
                  </a:lnTo>
                  <a:lnTo>
                    <a:pt x="246975" y="51802"/>
                  </a:lnTo>
                  <a:lnTo>
                    <a:pt x="247323" y="52246"/>
                  </a:lnTo>
                  <a:lnTo>
                    <a:pt x="248093" y="53274"/>
                  </a:lnTo>
                  <a:lnTo>
                    <a:pt x="248378" y="53855"/>
                  </a:lnTo>
                  <a:lnTo>
                    <a:pt x="248570" y="54480"/>
                  </a:lnTo>
                  <a:lnTo>
                    <a:pt x="248687" y="55398"/>
                  </a:lnTo>
                  <a:lnTo>
                    <a:pt x="248687" y="55842"/>
                  </a:lnTo>
                  <a:lnTo>
                    <a:pt x="248615" y="56183"/>
                  </a:lnTo>
                  <a:lnTo>
                    <a:pt x="248489" y="56760"/>
                  </a:lnTo>
                  <a:lnTo>
                    <a:pt x="248345" y="57492"/>
                  </a:lnTo>
                  <a:lnTo>
                    <a:pt x="248159" y="58133"/>
                  </a:lnTo>
                  <a:lnTo>
                    <a:pt x="247808" y="59055"/>
                  </a:lnTo>
                  <a:lnTo>
                    <a:pt x="247461" y="59840"/>
                  </a:lnTo>
                  <a:lnTo>
                    <a:pt x="247104" y="60500"/>
                  </a:lnTo>
                  <a:lnTo>
                    <a:pt x="246612" y="61039"/>
                  </a:lnTo>
                  <a:lnTo>
                    <a:pt x="246139" y="61346"/>
                  </a:lnTo>
                  <a:lnTo>
                    <a:pt x="245374" y="61600"/>
                  </a:lnTo>
                  <a:lnTo>
                    <a:pt x="244808" y="61710"/>
                  </a:lnTo>
                  <a:lnTo>
                    <a:pt x="243861" y="61729"/>
                  </a:lnTo>
                  <a:lnTo>
                    <a:pt x="242563" y="61710"/>
                  </a:lnTo>
                  <a:lnTo>
                    <a:pt x="240959" y="61718"/>
                  </a:lnTo>
                  <a:lnTo>
                    <a:pt x="237224" y="61593"/>
                  </a:lnTo>
                  <a:lnTo>
                    <a:pt x="235578" y="61657"/>
                  </a:lnTo>
                  <a:lnTo>
                    <a:pt x="233702" y="61650"/>
                  </a:lnTo>
                  <a:lnTo>
                    <a:pt x="231082" y="61650"/>
                  </a:lnTo>
                  <a:lnTo>
                    <a:pt x="229952" y="61752"/>
                  </a:lnTo>
                  <a:lnTo>
                    <a:pt x="228582" y="61866"/>
                  </a:lnTo>
                  <a:lnTo>
                    <a:pt x="224529" y="62135"/>
                  </a:lnTo>
                  <a:lnTo>
                    <a:pt x="223810" y="62211"/>
                  </a:lnTo>
                  <a:lnTo>
                    <a:pt x="222866" y="62321"/>
                  </a:lnTo>
                  <a:lnTo>
                    <a:pt x="221951" y="62416"/>
                  </a:lnTo>
                  <a:lnTo>
                    <a:pt x="220731" y="62461"/>
                  </a:lnTo>
                  <a:lnTo>
                    <a:pt x="219889" y="62446"/>
                  </a:lnTo>
                  <a:lnTo>
                    <a:pt x="219480" y="62383"/>
                  </a:lnTo>
                  <a:lnTo>
                    <a:pt x="219229" y="62340"/>
                  </a:lnTo>
                  <a:lnTo>
                    <a:pt x="218579" y="62185"/>
                  </a:lnTo>
                  <a:lnTo>
                    <a:pt x="218093" y="61938"/>
                  </a:lnTo>
                  <a:lnTo>
                    <a:pt x="217515" y="61540"/>
                  </a:lnTo>
                  <a:lnTo>
                    <a:pt x="216861" y="61077"/>
                  </a:lnTo>
                  <a:lnTo>
                    <a:pt x="216127" y="60497"/>
                  </a:lnTo>
                  <a:lnTo>
                    <a:pt x="215527" y="60106"/>
                  </a:lnTo>
                  <a:lnTo>
                    <a:pt x="214967" y="59734"/>
                  </a:lnTo>
                  <a:lnTo>
                    <a:pt x="214475" y="59290"/>
                  </a:lnTo>
                  <a:lnTo>
                    <a:pt x="212976" y="58164"/>
                  </a:lnTo>
                  <a:lnTo>
                    <a:pt x="212380" y="57599"/>
                  </a:lnTo>
                  <a:lnTo>
                    <a:pt x="212020" y="57231"/>
                  </a:lnTo>
                  <a:lnTo>
                    <a:pt x="211795" y="56897"/>
                  </a:lnTo>
                  <a:lnTo>
                    <a:pt x="211537" y="56373"/>
                  </a:lnTo>
                  <a:lnTo>
                    <a:pt x="211232" y="55713"/>
                  </a:lnTo>
                  <a:lnTo>
                    <a:pt x="210593" y="54409"/>
                  </a:lnTo>
                  <a:lnTo>
                    <a:pt x="210111" y="53472"/>
                  </a:lnTo>
                  <a:lnTo>
                    <a:pt x="209775" y="52770"/>
                  </a:lnTo>
                  <a:lnTo>
                    <a:pt x="209415" y="51890"/>
                  </a:lnTo>
                  <a:lnTo>
                    <a:pt x="209166" y="51458"/>
                  </a:lnTo>
                  <a:lnTo>
                    <a:pt x="208663" y="51078"/>
                  </a:lnTo>
                  <a:lnTo>
                    <a:pt x="208126" y="50832"/>
                  </a:lnTo>
                  <a:lnTo>
                    <a:pt x="207419" y="50676"/>
                  </a:lnTo>
                  <a:lnTo>
                    <a:pt x="206900" y="50665"/>
                  </a:lnTo>
                  <a:lnTo>
                    <a:pt x="206463" y="50714"/>
                  </a:lnTo>
                  <a:lnTo>
                    <a:pt x="205737" y="50862"/>
                  </a:lnTo>
                  <a:lnTo>
                    <a:pt x="204817" y="51044"/>
                  </a:lnTo>
                  <a:lnTo>
                    <a:pt x="203174" y="51173"/>
                  </a:lnTo>
                  <a:lnTo>
                    <a:pt x="202347" y="51128"/>
                  </a:lnTo>
                  <a:lnTo>
                    <a:pt x="201777" y="51014"/>
                  </a:lnTo>
                  <a:lnTo>
                    <a:pt x="201043" y="50798"/>
                  </a:lnTo>
                  <a:lnTo>
                    <a:pt x="200189" y="50468"/>
                  </a:lnTo>
                  <a:lnTo>
                    <a:pt x="199941" y="50309"/>
                  </a:lnTo>
                  <a:lnTo>
                    <a:pt x="199310" y="50176"/>
                  </a:lnTo>
                  <a:lnTo>
                    <a:pt x="198186" y="49777"/>
                  </a:lnTo>
                  <a:lnTo>
                    <a:pt x="197449" y="49493"/>
                  </a:lnTo>
                  <a:lnTo>
                    <a:pt x="196732" y="49311"/>
                  </a:lnTo>
                  <a:lnTo>
                    <a:pt x="196034" y="49227"/>
                  </a:lnTo>
                  <a:lnTo>
                    <a:pt x="195327" y="49189"/>
                  </a:lnTo>
                  <a:lnTo>
                    <a:pt x="194490" y="49227"/>
                  </a:lnTo>
                  <a:lnTo>
                    <a:pt x="193618" y="49235"/>
                  </a:lnTo>
                  <a:lnTo>
                    <a:pt x="193038" y="49215"/>
                  </a:lnTo>
                  <a:lnTo>
                    <a:pt x="192713" y="49205"/>
                  </a:lnTo>
                  <a:lnTo>
                    <a:pt x="191109" y="49269"/>
                  </a:lnTo>
                  <a:lnTo>
                    <a:pt x="190387" y="49546"/>
                  </a:lnTo>
                  <a:lnTo>
                    <a:pt x="189787" y="49952"/>
                  </a:lnTo>
                  <a:lnTo>
                    <a:pt x="189262" y="50380"/>
                  </a:lnTo>
                  <a:lnTo>
                    <a:pt x="188831" y="50676"/>
                  </a:lnTo>
                  <a:lnTo>
                    <a:pt x="188396" y="50832"/>
                  </a:lnTo>
                  <a:lnTo>
                    <a:pt x="187503" y="50983"/>
                  </a:lnTo>
                  <a:lnTo>
                    <a:pt x="186940" y="51044"/>
                  </a:lnTo>
                  <a:lnTo>
                    <a:pt x="186394" y="51067"/>
                  </a:lnTo>
                  <a:lnTo>
                    <a:pt x="185773" y="50934"/>
                  </a:lnTo>
                  <a:lnTo>
                    <a:pt x="185195" y="50695"/>
                  </a:lnTo>
                  <a:lnTo>
                    <a:pt x="184583" y="50373"/>
                  </a:lnTo>
                  <a:lnTo>
                    <a:pt x="184393" y="50277"/>
                  </a:lnTo>
                  <a:lnTo>
                    <a:pt x="183663" y="49910"/>
                  </a:lnTo>
                  <a:lnTo>
                    <a:pt x="182929" y="49587"/>
                  </a:lnTo>
                  <a:lnTo>
                    <a:pt x="182212" y="49337"/>
                  </a:lnTo>
                  <a:lnTo>
                    <a:pt x="181244" y="49041"/>
                  </a:lnTo>
                  <a:lnTo>
                    <a:pt x="180519" y="48867"/>
                  </a:lnTo>
                  <a:lnTo>
                    <a:pt x="179748" y="48772"/>
                  </a:lnTo>
                  <a:lnTo>
                    <a:pt x="179170" y="48681"/>
                  </a:lnTo>
                  <a:lnTo>
                    <a:pt x="178869" y="48587"/>
                  </a:lnTo>
                  <a:lnTo>
                    <a:pt x="177182" y="48055"/>
                  </a:lnTo>
                  <a:lnTo>
                    <a:pt x="175839" y="47710"/>
                  </a:lnTo>
                  <a:lnTo>
                    <a:pt x="174428" y="47418"/>
                  </a:lnTo>
                  <a:lnTo>
                    <a:pt x="174038" y="47338"/>
                  </a:lnTo>
                  <a:lnTo>
                    <a:pt x="172068" y="46879"/>
                  </a:lnTo>
                  <a:lnTo>
                    <a:pt x="169697" y="46420"/>
                  </a:lnTo>
                  <a:lnTo>
                    <a:pt x="167440" y="46105"/>
                  </a:lnTo>
                  <a:lnTo>
                    <a:pt x="165274" y="45847"/>
                  </a:lnTo>
                  <a:lnTo>
                    <a:pt x="164443" y="45847"/>
                  </a:lnTo>
                  <a:lnTo>
                    <a:pt x="164128" y="45821"/>
                  </a:lnTo>
                  <a:lnTo>
                    <a:pt x="163585" y="45878"/>
                  </a:lnTo>
                  <a:lnTo>
                    <a:pt x="163127" y="46132"/>
                  </a:lnTo>
                  <a:lnTo>
                    <a:pt x="162872" y="46447"/>
                  </a:lnTo>
                  <a:lnTo>
                    <a:pt x="162815" y="46906"/>
                  </a:lnTo>
                  <a:lnTo>
                    <a:pt x="162956" y="47539"/>
                  </a:lnTo>
                  <a:lnTo>
                    <a:pt x="163301" y="48195"/>
                  </a:lnTo>
                  <a:lnTo>
                    <a:pt x="163786" y="48829"/>
                  </a:lnTo>
                  <a:lnTo>
                    <a:pt x="164670" y="49428"/>
                  </a:lnTo>
                  <a:lnTo>
                    <a:pt x="165699" y="50145"/>
                  </a:lnTo>
                  <a:lnTo>
                    <a:pt x="166526" y="50748"/>
                  </a:lnTo>
                  <a:lnTo>
                    <a:pt x="167668" y="51806"/>
                  </a:lnTo>
                  <a:lnTo>
                    <a:pt x="168639" y="52838"/>
                  </a:lnTo>
                  <a:lnTo>
                    <a:pt x="170012" y="54242"/>
                  </a:lnTo>
                  <a:lnTo>
                    <a:pt x="171268" y="55618"/>
                  </a:lnTo>
                  <a:lnTo>
                    <a:pt x="172152" y="56620"/>
                  </a:lnTo>
                  <a:lnTo>
                    <a:pt x="172782" y="57306"/>
                  </a:lnTo>
                  <a:lnTo>
                    <a:pt x="173582" y="58426"/>
                  </a:lnTo>
                  <a:lnTo>
                    <a:pt x="174410" y="59772"/>
                  </a:lnTo>
                  <a:lnTo>
                    <a:pt x="175210" y="61434"/>
                  </a:lnTo>
                  <a:lnTo>
                    <a:pt x="175666" y="62238"/>
                  </a:lnTo>
                  <a:lnTo>
                    <a:pt x="176238" y="63012"/>
                  </a:lnTo>
                  <a:lnTo>
                    <a:pt x="176952" y="64013"/>
                  </a:lnTo>
                  <a:lnTo>
                    <a:pt x="177494" y="64715"/>
                  </a:lnTo>
                  <a:lnTo>
                    <a:pt x="177956" y="65318"/>
                  </a:lnTo>
                  <a:lnTo>
                    <a:pt x="179014" y="66638"/>
                  </a:lnTo>
                  <a:lnTo>
                    <a:pt x="180123" y="67882"/>
                  </a:lnTo>
                  <a:lnTo>
                    <a:pt x="180926" y="68853"/>
                  </a:lnTo>
                  <a:lnTo>
                    <a:pt x="181634" y="69836"/>
                  </a:lnTo>
                  <a:lnTo>
                    <a:pt x="182113" y="70655"/>
                  </a:lnTo>
                  <a:lnTo>
                    <a:pt x="182374" y="71323"/>
                  </a:lnTo>
                  <a:lnTo>
                    <a:pt x="182494" y="72150"/>
                  </a:lnTo>
                  <a:lnTo>
                    <a:pt x="182407" y="72730"/>
                  </a:lnTo>
                  <a:lnTo>
                    <a:pt x="182156" y="73155"/>
                  </a:lnTo>
                  <a:lnTo>
                    <a:pt x="181712" y="73439"/>
                  </a:lnTo>
                  <a:lnTo>
                    <a:pt x="181025" y="73515"/>
                  </a:lnTo>
                  <a:lnTo>
                    <a:pt x="180198" y="73470"/>
                  </a:lnTo>
                  <a:lnTo>
                    <a:pt x="179230" y="73284"/>
                  </a:lnTo>
                  <a:lnTo>
                    <a:pt x="178241" y="72999"/>
                  </a:lnTo>
                  <a:lnTo>
                    <a:pt x="177494" y="72821"/>
                  </a:lnTo>
                  <a:lnTo>
                    <a:pt x="176919" y="72806"/>
                  </a:lnTo>
                  <a:lnTo>
                    <a:pt x="175168" y="72628"/>
                  </a:lnTo>
                  <a:lnTo>
                    <a:pt x="174317" y="72529"/>
                  </a:lnTo>
                  <a:lnTo>
                    <a:pt x="173091" y="72328"/>
                  </a:lnTo>
                  <a:lnTo>
                    <a:pt x="171787" y="71975"/>
                  </a:lnTo>
                  <a:lnTo>
                    <a:pt x="170462" y="71474"/>
                  </a:lnTo>
                  <a:lnTo>
                    <a:pt x="168160" y="70621"/>
                  </a:lnTo>
                  <a:lnTo>
                    <a:pt x="167282" y="70496"/>
                  </a:lnTo>
                  <a:lnTo>
                    <a:pt x="166607" y="70518"/>
                  </a:lnTo>
                  <a:lnTo>
                    <a:pt x="166005" y="70621"/>
                  </a:lnTo>
                  <a:lnTo>
                    <a:pt x="165657" y="70871"/>
                  </a:lnTo>
                  <a:lnTo>
                    <a:pt x="165381" y="71399"/>
                  </a:lnTo>
                  <a:lnTo>
                    <a:pt x="165255" y="72252"/>
                  </a:lnTo>
                  <a:lnTo>
                    <a:pt x="165228" y="73781"/>
                  </a:lnTo>
                  <a:lnTo>
                    <a:pt x="165130" y="75340"/>
                  </a:lnTo>
                  <a:lnTo>
                    <a:pt x="165154" y="76269"/>
                  </a:lnTo>
                  <a:lnTo>
                    <a:pt x="165303" y="77172"/>
                  </a:lnTo>
                  <a:lnTo>
                    <a:pt x="165555" y="77726"/>
                  </a:lnTo>
                  <a:lnTo>
                    <a:pt x="165906" y="78276"/>
                  </a:lnTo>
                  <a:lnTo>
                    <a:pt x="166281" y="78727"/>
                  </a:lnTo>
                  <a:lnTo>
                    <a:pt x="166880" y="79054"/>
                  </a:lnTo>
                  <a:lnTo>
                    <a:pt x="168157" y="79733"/>
                  </a:lnTo>
                  <a:lnTo>
                    <a:pt x="168984" y="80260"/>
                  </a:lnTo>
                  <a:lnTo>
                    <a:pt x="169935" y="80814"/>
                  </a:lnTo>
                  <a:lnTo>
                    <a:pt x="171011" y="81341"/>
                  </a:lnTo>
                  <a:lnTo>
                    <a:pt x="172138" y="81842"/>
                  </a:lnTo>
                  <a:lnTo>
                    <a:pt x="173514" y="82297"/>
                  </a:lnTo>
                  <a:lnTo>
                    <a:pt x="174716" y="82570"/>
                  </a:lnTo>
                  <a:lnTo>
                    <a:pt x="175843" y="82847"/>
                  </a:lnTo>
                  <a:lnTo>
                    <a:pt x="176442" y="83124"/>
                  </a:lnTo>
                  <a:lnTo>
                    <a:pt x="176820" y="83424"/>
                  </a:lnTo>
                  <a:lnTo>
                    <a:pt x="177195" y="84004"/>
                  </a:lnTo>
                  <a:lnTo>
                    <a:pt x="177321" y="84482"/>
                  </a:lnTo>
                  <a:lnTo>
                    <a:pt x="177396" y="85032"/>
                  </a:lnTo>
                  <a:lnTo>
                    <a:pt x="177168" y="85586"/>
                  </a:lnTo>
                  <a:lnTo>
                    <a:pt x="176643" y="86261"/>
                  </a:lnTo>
                  <a:lnTo>
                    <a:pt x="176041" y="87267"/>
                  </a:lnTo>
                  <a:lnTo>
                    <a:pt x="175843" y="88022"/>
                  </a:lnTo>
                  <a:lnTo>
                    <a:pt x="175942" y="89126"/>
                  </a:lnTo>
                  <a:lnTo>
                    <a:pt x="176242" y="89881"/>
                  </a:lnTo>
                  <a:lnTo>
                    <a:pt x="176691" y="90305"/>
                  </a:lnTo>
                  <a:lnTo>
                    <a:pt x="177758" y="90749"/>
                  </a:lnTo>
                  <a:lnTo>
                    <a:pt x="178421" y="91106"/>
                  </a:lnTo>
                  <a:lnTo>
                    <a:pt x="179260" y="91580"/>
                  </a:lnTo>
                  <a:lnTo>
                    <a:pt x="180219" y="92028"/>
                  </a:lnTo>
                  <a:lnTo>
                    <a:pt x="182129" y="92813"/>
                  </a:lnTo>
                  <a:lnTo>
                    <a:pt x="183211" y="93056"/>
                  </a:lnTo>
                  <a:lnTo>
                    <a:pt x="184164" y="93246"/>
                  </a:lnTo>
                  <a:lnTo>
                    <a:pt x="184935" y="93424"/>
                  </a:lnTo>
                  <a:lnTo>
                    <a:pt x="185480" y="93727"/>
                  </a:lnTo>
                  <a:lnTo>
                    <a:pt x="185861" y="94027"/>
                  </a:lnTo>
                  <a:lnTo>
                    <a:pt x="186158" y="94497"/>
                  </a:lnTo>
                  <a:lnTo>
                    <a:pt x="186325" y="94968"/>
                  </a:lnTo>
                  <a:lnTo>
                    <a:pt x="186325" y="95438"/>
                  </a:lnTo>
                  <a:lnTo>
                    <a:pt x="186158" y="95981"/>
                  </a:lnTo>
                  <a:lnTo>
                    <a:pt x="185768" y="96428"/>
                  </a:lnTo>
                  <a:lnTo>
                    <a:pt x="185129" y="96956"/>
                  </a:lnTo>
                  <a:lnTo>
                    <a:pt x="184296" y="97479"/>
                  </a:lnTo>
                  <a:lnTo>
                    <a:pt x="182779" y="98234"/>
                  </a:lnTo>
                  <a:lnTo>
                    <a:pt x="181469" y="98871"/>
                  </a:lnTo>
                  <a:lnTo>
                    <a:pt x="180552" y="99368"/>
                  </a:lnTo>
                  <a:lnTo>
                    <a:pt x="179902" y="99820"/>
                  </a:lnTo>
                  <a:lnTo>
                    <a:pt x="179356" y="100415"/>
                  </a:lnTo>
                  <a:lnTo>
                    <a:pt x="179269" y="100628"/>
                  </a:lnTo>
                  <a:lnTo>
                    <a:pt x="179149" y="100905"/>
                  </a:lnTo>
                  <a:lnTo>
                    <a:pt x="179119" y="101436"/>
                  </a:lnTo>
                  <a:lnTo>
                    <a:pt x="179269" y="101986"/>
                  </a:lnTo>
                  <a:lnTo>
                    <a:pt x="179653" y="102604"/>
                  </a:lnTo>
                  <a:lnTo>
                    <a:pt x="180094" y="103041"/>
                  </a:lnTo>
                  <a:lnTo>
                    <a:pt x="180783" y="103606"/>
                  </a:lnTo>
                  <a:lnTo>
                    <a:pt x="181709" y="104486"/>
                  </a:lnTo>
                  <a:lnTo>
                    <a:pt x="182534" y="105381"/>
                  </a:lnTo>
                  <a:lnTo>
                    <a:pt x="183918" y="106853"/>
                  </a:lnTo>
                  <a:lnTo>
                    <a:pt x="185303" y="108534"/>
                  </a:lnTo>
                  <a:lnTo>
                    <a:pt x="185808" y="109098"/>
                  </a:lnTo>
                  <a:lnTo>
                    <a:pt x="186149" y="109479"/>
                  </a:lnTo>
                  <a:lnTo>
                    <a:pt x="186538" y="109968"/>
                  </a:lnTo>
                  <a:lnTo>
                    <a:pt x="186763" y="110469"/>
                  </a:lnTo>
                  <a:lnTo>
                    <a:pt x="186868" y="110966"/>
                  </a:lnTo>
                  <a:lnTo>
                    <a:pt x="186787" y="111402"/>
                  </a:lnTo>
                  <a:lnTo>
                    <a:pt x="186430" y="111888"/>
                  </a:lnTo>
                  <a:lnTo>
                    <a:pt x="185624" y="112650"/>
                  </a:lnTo>
                  <a:lnTo>
                    <a:pt x="184539" y="113367"/>
                  </a:lnTo>
                  <a:lnTo>
                    <a:pt x="183523" y="113956"/>
                  </a:lnTo>
                  <a:lnTo>
                    <a:pt x="182536" y="114289"/>
                  </a:lnTo>
                  <a:lnTo>
                    <a:pt x="181991" y="114411"/>
                  </a:lnTo>
                  <a:lnTo>
                    <a:pt x="181577" y="114418"/>
                  </a:lnTo>
                  <a:lnTo>
                    <a:pt x="180627" y="114149"/>
                  </a:lnTo>
                  <a:lnTo>
                    <a:pt x="179698" y="113811"/>
                  </a:lnTo>
                  <a:lnTo>
                    <a:pt x="178685" y="113481"/>
                  </a:lnTo>
                  <a:lnTo>
                    <a:pt x="178007" y="113360"/>
                  </a:lnTo>
                  <a:lnTo>
                    <a:pt x="177495" y="113299"/>
                  </a:lnTo>
                  <a:lnTo>
                    <a:pt x="176901" y="113246"/>
                  </a:lnTo>
                  <a:lnTo>
                    <a:pt x="175363" y="112927"/>
                  </a:lnTo>
                  <a:lnTo>
                    <a:pt x="173898" y="112370"/>
                  </a:lnTo>
                  <a:lnTo>
                    <a:pt x="172651" y="111744"/>
                  </a:lnTo>
                  <a:lnTo>
                    <a:pt x="171475" y="110841"/>
                  </a:lnTo>
                  <a:lnTo>
                    <a:pt x="170777" y="110291"/>
                  </a:lnTo>
                  <a:lnTo>
                    <a:pt x="170349" y="109835"/>
                  </a:lnTo>
                  <a:lnTo>
                    <a:pt x="170058" y="109316"/>
                  </a:lnTo>
                  <a:lnTo>
                    <a:pt x="169830" y="108595"/>
                  </a:lnTo>
                  <a:lnTo>
                    <a:pt x="169638" y="107199"/>
                  </a:lnTo>
                  <a:lnTo>
                    <a:pt x="169476" y="105784"/>
                  </a:lnTo>
                  <a:lnTo>
                    <a:pt x="169194" y="104152"/>
                  </a:lnTo>
                  <a:lnTo>
                    <a:pt x="168940" y="102912"/>
                  </a:lnTo>
                  <a:lnTo>
                    <a:pt x="168712" y="102210"/>
                  </a:lnTo>
                  <a:lnTo>
                    <a:pt x="168286" y="101341"/>
                  </a:lnTo>
                  <a:lnTo>
                    <a:pt x="167983" y="100931"/>
                  </a:lnTo>
                  <a:lnTo>
                    <a:pt x="167120" y="100154"/>
                  </a:lnTo>
                  <a:lnTo>
                    <a:pt x="166278" y="99437"/>
                  </a:lnTo>
                  <a:lnTo>
                    <a:pt x="165642" y="99008"/>
                  </a:lnTo>
                  <a:lnTo>
                    <a:pt x="164641" y="98450"/>
                  </a:lnTo>
                  <a:lnTo>
                    <a:pt x="163793" y="98048"/>
                  </a:lnTo>
                  <a:lnTo>
                    <a:pt x="162309" y="97631"/>
                  </a:lnTo>
                  <a:lnTo>
                    <a:pt x="160672" y="97248"/>
                  </a:lnTo>
                  <a:lnTo>
                    <a:pt x="159215" y="97016"/>
                  </a:lnTo>
                  <a:lnTo>
                    <a:pt x="157813" y="96789"/>
                  </a:lnTo>
                  <a:lnTo>
                    <a:pt x="157075" y="96827"/>
                  </a:lnTo>
                  <a:lnTo>
                    <a:pt x="156392" y="96997"/>
                  </a:lnTo>
                  <a:lnTo>
                    <a:pt x="155765" y="97399"/>
                  </a:lnTo>
                  <a:lnTo>
                    <a:pt x="155226" y="98056"/>
                  </a:lnTo>
                  <a:lnTo>
                    <a:pt x="154752" y="98769"/>
                  </a:lnTo>
                  <a:lnTo>
                    <a:pt x="154171" y="99391"/>
                  </a:lnTo>
                  <a:lnTo>
                    <a:pt x="153352" y="100066"/>
                  </a:lnTo>
                  <a:lnTo>
                    <a:pt x="152141" y="100787"/>
                  </a:lnTo>
                  <a:lnTo>
                    <a:pt x="150675" y="101626"/>
                  </a:lnTo>
                  <a:lnTo>
                    <a:pt x="149162" y="102438"/>
                  </a:lnTo>
                  <a:lnTo>
                    <a:pt x="147678" y="103166"/>
                  </a:lnTo>
                  <a:lnTo>
                    <a:pt x="146695" y="103633"/>
                  </a:lnTo>
                  <a:lnTo>
                    <a:pt x="145765" y="103978"/>
                  </a:lnTo>
                  <a:lnTo>
                    <a:pt x="145001" y="104080"/>
                  </a:lnTo>
                  <a:lnTo>
                    <a:pt x="144567" y="103978"/>
                  </a:lnTo>
                  <a:lnTo>
                    <a:pt x="144027" y="103633"/>
                  </a:lnTo>
                  <a:lnTo>
                    <a:pt x="143547" y="103120"/>
                  </a:lnTo>
                  <a:lnTo>
                    <a:pt x="143164" y="102445"/>
                  </a:lnTo>
                  <a:lnTo>
                    <a:pt x="142984" y="101686"/>
                  </a:lnTo>
                  <a:lnTo>
                    <a:pt x="142909" y="100958"/>
                  </a:lnTo>
                  <a:lnTo>
                    <a:pt x="142945" y="99793"/>
                  </a:lnTo>
                  <a:lnTo>
                    <a:pt x="143002" y="98807"/>
                  </a:lnTo>
                  <a:lnTo>
                    <a:pt x="143128" y="97650"/>
                  </a:lnTo>
                  <a:lnTo>
                    <a:pt x="143346" y="96645"/>
                  </a:lnTo>
                  <a:lnTo>
                    <a:pt x="143685" y="95924"/>
                  </a:lnTo>
                  <a:lnTo>
                    <a:pt x="144321" y="94949"/>
                  </a:lnTo>
                  <a:lnTo>
                    <a:pt x="144821" y="94471"/>
                  </a:lnTo>
                  <a:lnTo>
                    <a:pt x="145358" y="94152"/>
                  </a:lnTo>
                  <a:lnTo>
                    <a:pt x="146050" y="93860"/>
                  </a:lnTo>
                  <a:lnTo>
                    <a:pt x="146937" y="93401"/>
                  </a:lnTo>
                  <a:lnTo>
                    <a:pt x="148076" y="92627"/>
                  </a:lnTo>
                  <a:lnTo>
                    <a:pt x="148940" y="91914"/>
                  </a:lnTo>
                  <a:lnTo>
                    <a:pt x="149632" y="91368"/>
                  </a:lnTo>
                  <a:lnTo>
                    <a:pt x="150352" y="90901"/>
                  </a:lnTo>
                  <a:lnTo>
                    <a:pt x="151170" y="90362"/>
                  </a:lnTo>
                  <a:lnTo>
                    <a:pt x="151662" y="89850"/>
                  </a:lnTo>
                  <a:lnTo>
                    <a:pt x="152117" y="89266"/>
                  </a:lnTo>
                  <a:lnTo>
                    <a:pt x="152510" y="88636"/>
                  </a:lnTo>
                  <a:lnTo>
                    <a:pt x="152654" y="88052"/>
                  </a:lnTo>
                  <a:lnTo>
                    <a:pt x="152510" y="87415"/>
                  </a:lnTo>
                  <a:lnTo>
                    <a:pt x="152126" y="86940"/>
                  </a:lnTo>
                  <a:lnTo>
                    <a:pt x="151407" y="86603"/>
                  </a:lnTo>
                  <a:lnTo>
                    <a:pt x="150735" y="86421"/>
                  </a:lnTo>
                  <a:lnTo>
                    <a:pt x="149935" y="86326"/>
                  </a:lnTo>
                  <a:lnTo>
                    <a:pt x="149162" y="86326"/>
                  </a:lnTo>
                  <a:lnTo>
                    <a:pt x="148403" y="86390"/>
                  </a:lnTo>
                  <a:lnTo>
                    <a:pt x="147813" y="86519"/>
                  </a:lnTo>
                  <a:lnTo>
                    <a:pt x="147195" y="86793"/>
                  </a:lnTo>
                  <a:lnTo>
                    <a:pt x="146764" y="87176"/>
                  </a:lnTo>
                  <a:lnTo>
                    <a:pt x="145726" y="88154"/>
                  </a:lnTo>
                  <a:lnTo>
                    <a:pt x="144680" y="88993"/>
                  </a:lnTo>
                  <a:lnTo>
                    <a:pt x="143086" y="89998"/>
                  </a:lnTo>
                  <a:lnTo>
                    <a:pt x="141758" y="90992"/>
                  </a:lnTo>
                  <a:lnTo>
                    <a:pt x="140610" y="91986"/>
                  </a:lnTo>
                  <a:lnTo>
                    <a:pt x="139623" y="92771"/>
                  </a:lnTo>
                  <a:lnTo>
                    <a:pt x="138805" y="93189"/>
                  </a:lnTo>
                  <a:lnTo>
                    <a:pt x="138113" y="93318"/>
                  </a:lnTo>
                  <a:lnTo>
                    <a:pt x="137414" y="93208"/>
                  </a:lnTo>
                  <a:lnTo>
                    <a:pt x="136941" y="92969"/>
                  </a:lnTo>
                  <a:lnTo>
                    <a:pt x="136575" y="92566"/>
                  </a:lnTo>
                  <a:lnTo>
                    <a:pt x="136275" y="92020"/>
                  </a:lnTo>
                  <a:lnTo>
                    <a:pt x="136104" y="91227"/>
                  </a:lnTo>
                  <a:lnTo>
                    <a:pt x="136038" y="90385"/>
                  </a:lnTo>
                  <a:lnTo>
                    <a:pt x="136011" y="89365"/>
                  </a:lnTo>
                  <a:lnTo>
                    <a:pt x="135930" y="87889"/>
                  </a:lnTo>
                  <a:lnTo>
                    <a:pt x="135822" y="86766"/>
                  </a:lnTo>
                  <a:lnTo>
                    <a:pt x="135595" y="85882"/>
                  </a:lnTo>
                  <a:lnTo>
                    <a:pt x="135124" y="85222"/>
                  </a:lnTo>
                  <a:lnTo>
                    <a:pt x="134441" y="84657"/>
                  </a:lnTo>
                  <a:lnTo>
                    <a:pt x="133703" y="84422"/>
                  </a:lnTo>
                  <a:lnTo>
                    <a:pt x="133140" y="84372"/>
                  </a:lnTo>
                  <a:lnTo>
                    <a:pt x="132174" y="84528"/>
                  </a:lnTo>
                  <a:lnTo>
                    <a:pt x="131473" y="84831"/>
                  </a:lnTo>
                  <a:lnTo>
                    <a:pt x="130790" y="85351"/>
                  </a:lnTo>
                  <a:lnTo>
                    <a:pt x="130244" y="86125"/>
                  </a:lnTo>
                  <a:lnTo>
                    <a:pt x="129735" y="87214"/>
                  </a:lnTo>
                  <a:lnTo>
                    <a:pt x="129457" y="87851"/>
                  </a:lnTo>
                  <a:lnTo>
                    <a:pt x="129303" y="88204"/>
                  </a:lnTo>
                  <a:lnTo>
                    <a:pt x="129069" y="88898"/>
                  </a:lnTo>
                  <a:lnTo>
                    <a:pt x="128814" y="89304"/>
                  </a:lnTo>
                  <a:lnTo>
                    <a:pt x="128562" y="89604"/>
                  </a:lnTo>
                  <a:lnTo>
                    <a:pt x="128206" y="89782"/>
                  </a:lnTo>
                  <a:lnTo>
                    <a:pt x="127879" y="89839"/>
                  </a:lnTo>
                  <a:lnTo>
                    <a:pt x="127372" y="89706"/>
                  </a:lnTo>
                  <a:lnTo>
                    <a:pt x="126812" y="89452"/>
                  </a:lnTo>
                  <a:lnTo>
                    <a:pt x="126278" y="89228"/>
                  </a:lnTo>
                  <a:lnTo>
                    <a:pt x="125670" y="89065"/>
                  </a:lnTo>
                  <a:lnTo>
                    <a:pt x="124762" y="88974"/>
                  </a:lnTo>
                  <a:lnTo>
                    <a:pt x="124078" y="88963"/>
                  </a:lnTo>
                  <a:lnTo>
                    <a:pt x="123386" y="89020"/>
                  </a:lnTo>
                  <a:lnTo>
                    <a:pt x="122777" y="89084"/>
                  </a:lnTo>
                  <a:lnTo>
                    <a:pt x="122130" y="89160"/>
                  </a:lnTo>
                  <a:lnTo>
                    <a:pt x="121776" y="89372"/>
                  </a:lnTo>
                  <a:lnTo>
                    <a:pt x="121581" y="89596"/>
                  </a:lnTo>
                  <a:lnTo>
                    <a:pt x="121440" y="89991"/>
                  </a:lnTo>
                  <a:lnTo>
                    <a:pt x="121401" y="90526"/>
                  </a:lnTo>
                  <a:lnTo>
                    <a:pt x="121551" y="91099"/>
                  </a:lnTo>
                  <a:lnTo>
                    <a:pt x="121794" y="91645"/>
                  </a:lnTo>
                  <a:lnTo>
                    <a:pt x="122271" y="92377"/>
                  </a:lnTo>
                  <a:lnTo>
                    <a:pt x="122684" y="92988"/>
                  </a:lnTo>
                  <a:lnTo>
                    <a:pt x="123095" y="93515"/>
                  </a:lnTo>
                  <a:lnTo>
                    <a:pt x="123685" y="94050"/>
                  </a:lnTo>
                  <a:lnTo>
                    <a:pt x="124603" y="94558"/>
                  </a:lnTo>
                  <a:lnTo>
                    <a:pt x="125586" y="95017"/>
                  </a:lnTo>
                  <a:lnTo>
                    <a:pt x="126374" y="95343"/>
                  </a:lnTo>
                  <a:lnTo>
                    <a:pt x="127121" y="95825"/>
                  </a:lnTo>
                  <a:lnTo>
                    <a:pt x="127936" y="96379"/>
                  </a:lnTo>
                  <a:lnTo>
                    <a:pt x="129786" y="97836"/>
                  </a:lnTo>
                  <a:lnTo>
                    <a:pt x="131030" y="98720"/>
                  </a:lnTo>
                  <a:lnTo>
                    <a:pt x="131743" y="99274"/>
                  </a:lnTo>
                  <a:lnTo>
                    <a:pt x="132303" y="99839"/>
                  </a:lnTo>
                  <a:lnTo>
                    <a:pt x="133242" y="100761"/>
                  </a:lnTo>
                  <a:lnTo>
                    <a:pt x="134045" y="101527"/>
                  </a:lnTo>
                  <a:lnTo>
                    <a:pt x="134776" y="102316"/>
                  </a:lnTo>
                  <a:lnTo>
                    <a:pt x="135601" y="103318"/>
                  </a:lnTo>
                  <a:lnTo>
                    <a:pt x="135925" y="103640"/>
                  </a:lnTo>
                  <a:lnTo>
                    <a:pt x="136221" y="103936"/>
                  </a:lnTo>
                  <a:lnTo>
                    <a:pt x="137157" y="104661"/>
                  </a:lnTo>
                  <a:lnTo>
                    <a:pt x="138290" y="105564"/>
                  </a:lnTo>
                  <a:lnTo>
                    <a:pt x="139599" y="106543"/>
                  </a:lnTo>
                  <a:lnTo>
                    <a:pt x="141830" y="108511"/>
                  </a:lnTo>
                  <a:lnTo>
                    <a:pt x="143038" y="109612"/>
                  </a:lnTo>
                  <a:lnTo>
                    <a:pt x="144081" y="110591"/>
                  </a:lnTo>
                  <a:lnTo>
                    <a:pt x="145418" y="111823"/>
                  </a:lnTo>
                  <a:lnTo>
                    <a:pt x="146122" y="112518"/>
                  </a:lnTo>
                  <a:lnTo>
                    <a:pt x="146515" y="113072"/>
                  </a:lnTo>
                  <a:lnTo>
                    <a:pt x="146683" y="113671"/>
                  </a:lnTo>
                  <a:lnTo>
                    <a:pt x="146719" y="114517"/>
                  </a:lnTo>
                  <a:lnTo>
                    <a:pt x="146608" y="115337"/>
                  </a:lnTo>
                  <a:lnTo>
                    <a:pt x="146374" y="116031"/>
                  </a:lnTo>
                  <a:lnTo>
                    <a:pt x="145886" y="116452"/>
                  </a:lnTo>
                  <a:lnTo>
                    <a:pt x="145166" y="116987"/>
                  </a:lnTo>
                  <a:lnTo>
                    <a:pt x="144435" y="117545"/>
                  </a:lnTo>
                  <a:lnTo>
                    <a:pt x="143790" y="118023"/>
                  </a:lnTo>
                  <a:lnTo>
                    <a:pt x="143014" y="118512"/>
                  </a:lnTo>
                  <a:lnTo>
                    <a:pt x="142234" y="118926"/>
                  </a:lnTo>
                  <a:lnTo>
                    <a:pt x="141317" y="119434"/>
                  </a:lnTo>
                  <a:lnTo>
                    <a:pt x="140445" y="119901"/>
                  </a:lnTo>
                  <a:lnTo>
                    <a:pt x="139707" y="120204"/>
                  </a:lnTo>
                  <a:lnTo>
                    <a:pt x="139069" y="120421"/>
                  </a:lnTo>
                  <a:lnTo>
                    <a:pt x="138443" y="120618"/>
                  </a:lnTo>
                  <a:lnTo>
                    <a:pt x="137861" y="120720"/>
                  </a:lnTo>
                  <a:lnTo>
                    <a:pt x="137381" y="120792"/>
                  </a:lnTo>
                  <a:lnTo>
                    <a:pt x="136884" y="120811"/>
                  </a:lnTo>
                  <a:lnTo>
                    <a:pt x="136389" y="120716"/>
                  </a:lnTo>
                  <a:lnTo>
                    <a:pt x="135772" y="120519"/>
                  </a:lnTo>
                  <a:lnTo>
                    <a:pt x="135322" y="120182"/>
                  </a:lnTo>
                  <a:lnTo>
                    <a:pt x="134872" y="119931"/>
                  </a:lnTo>
                  <a:lnTo>
                    <a:pt x="134096" y="119609"/>
                  </a:lnTo>
                  <a:lnTo>
                    <a:pt x="133401" y="119290"/>
                  </a:lnTo>
                  <a:lnTo>
                    <a:pt x="132699" y="118952"/>
                  </a:lnTo>
                  <a:lnTo>
                    <a:pt x="132034" y="118565"/>
                  </a:lnTo>
                  <a:lnTo>
                    <a:pt x="130976" y="117917"/>
                  </a:lnTo>
                  <a:lnTo>
                    <a:pt x="130199" y="117431"/>
                  </a:lnTo>
                  <a:lnTo>
                    <a:pt x="129336" y="116979"/>
                  </a:lnTo>
                  <a:lnTo>
                    <a:pt x="128476" y="116649"/>
                  </a:lnTo>
                  <a:lnTo>
                    <a:pt x="128153" y="116587"/>
                  </a:lnTo>
                  <a:lnTo>
                    <a:pt x="127501" y="116460"/>
                  </a:lnTo>
                  <a:lnTo>
                    <a:pt x="126704" y="116376"/>
                  </a:lnTo>
                  <a:lnTo>
                    <a:pt x="126171" y="116376"/>
                  </a:lnTo>
                  <a:lnTo>
                    <a:pt x="125679" y="116407"/>
                  </a:lnTo>
                  <a:lnTo>
                    <a:pt x="125376" y="116426"/>
                  </a:lnTo>
                  <a:lnTo>
                    <a:pt x="124579" y="116585"/>
                  </a:lnTo>
                  <a:lnTo>
                    <a:pt x="124075" y="116797"/>
                  </a:lnTo>
                  <a:lnTo>
                    <a:pt x="123494" y="117203"/>
                  </a:lnTo>
                  <a:lnTo>
                    <a:pt x="123080" y="117662"/>
                  </a:lnTo>
                  <a:lnTo>
                    <a:pt x="122520" y="118368"/>
                  </a:lnTo>
                  <a:lnTo>
                    <a:pt x="122088" y="118987"/>
                  </a:lnTo>
                  <a:lnTo>
                    <a:pt x="121677" y="119662"/>
                  </a:lnTo>
                  <a:lnTo>
                    <a:pt x="121479" y="120322"/>
                  </a:lnTo>
                  <a:lnTo>
                    <a:pt x="121458" y="120883"/>
                  </a:lnTo>
                  <a:lnTo>
                    <a:pt x="121757" y="121318"/>
                  </a:lnTo>
                  <a:lnTo>
                    <a:pt x="121740" y="121984"/>
                  </a:lnTo>
                  <a:lnTo>
                    <a:pt x="122142" y="122659"/>
                  </a:lnTo>
                  <a:lnTo>
                    <a:pt x="122460" y="123331"/>
                  </a:lnTo>
                  <a:lnTo>
                    <a:pt x="122768" y="124082"/>
                  </a:lnTo>
                  <a:lnTo>
                    <a:pt x="123113" y="124833"/>
                  </a:lnTo>
                  <a:lnTo>
                    <a:pt x="123518" y="125565"/>
                  </a:lnTo>
                  <a:lnTo>
                    <a:pt x="123741" y="125888"/>
                  </a:lnTo>
                  <a:lnTo>
                    <a:pt x="124021" y="126290"/>
                  </a:lnTo>
                  <a:lnTo>
                    <a:pt x="124306" y="126631"/>
                  </a:lnTo>
                  <a:lnTo>
                    <a:pt x="124621" y="126996"/>
                  </a:lnTo>
                  <a:lnTo>
                    <a:pt x="124948" y="127287"/>
                  </a:lnTo>
                  <a:lnTo>
                    <a:pt x="125268" y="127576"/>
                  </a:lnTo>
                  <a:lnTo>
                    <a:pt x="125997" y="127914"/>
                  </a:lnTo>
                  <a:lnTo>
                    <a:pt x="126785" y="128001"/>
                  </a:lnTo>
                  <a:lnTo>
                    <a:pt x="127220" y="127985"/>
                  </a:lnTo>
                  <a:lnTo>
                    <a:pt x="127636" y="127971"/>
                  </a:lnTo>
                  <a:lnTo>
                    <a:pt x="129258" y="128039"/>
                  </a:lnTo>
                  <a:lnTo>
                    <a:pt x="130325" y="128009"/>
                  </a:lnTo>
                  <a:lnTo>
                    <a:pt x="132115" y="127990"/>
                  </a:lnTo>
                  <a:lnTo>
                    <a:pt x="133706" y="128039"/>
                  </a:lnTo>
                  <a:lnTo>
                    <a:pt x="135112" y="128134"/>
                  </a:lnTo>
                  <a:lnTo>
                    <a:pt x="136254" y="128179"/>
                  </a:lnTo>
                  <a:lnTo>
                    <a:pt x="136863" y="128191"/>
                  </a:lnTo>
                  <a:lnTo>
                    <a:pt x="137828" y="128122"/>
                  </a:lnTo>
                  <a:lnTo>
                    <a:pt x="140739" y="127823"/>
                  </a:lnTo>
                  <a:lnTo>
                    <a:pt x="142954" y="127766"/>
                  </a:lnTo>
                  <a:lnTo>
                    <a:pt x="144414" y="127804"/>
                  </a:lnTo>
                  <a:lnTo>
                    <a:pt x="145520" y="127891"/>
                  </a:lnTo>
                  <a:lnTo>
                    <a:pt x="146230" y="128031"/>
                  </a:lnTo>
                  <a:lnTo>
                    <a:pt x="147007" y="128267"/>
                  </a:lnTo>
                  <a:lnTo>
                    <a:pt x="147813" y="128631"/>
                  </a:lnTo>
                  <a:lnTo>
                    <a:pt x="148694" y="129063"/>
                  </a:lnTo>
                  <a:lnTo>
                    <a:pt x="149204" y="129329"/>
                  </a:lnTo>
                  <a:lnTo>
                    <a:pt x="149737" y="129780"/>
                  </a:lnTo>
                  <a:lnTo>
                    <a:pt x="150187" y="130281"/>
                  </a:lnTo>
                  <a:lnTo>
                    <a:pt x="150496" y="130862"/>
                  </a:lnTo>
                  <a:lnTo>
                    <a:pt x="150544" y="131435"/>
                  </a:lnTo>
                  <a:lnTo>
                    <a:pt x="150535" y="132394"/>
                  </a:lnTo>
                  <a:lnTo>
                    <a:pt x="150536" y="132583"/>
                  </a:lnTo>
                  <a:lnTo>
                    <a:pt x="150544" y="133548"/>
                  </a:lnTo>
                  <a:lnTo>
                    <a:pt x="150637" y="134743"/>
                  </a:lnTo>
                  <a:lnTo>
                    <a:pt x="150712" y="135840"/>
                  </a:lnTo>
                  <a:lnTo>
                    <a:pt x="150831" y="136982"/>
                  </a:lnTo>
                  <a:lnTo>
                    <a:pt x="150945" y="137672"/>
                  </a:lnTo>
                  <a:lnTo>
                    <a:pt x="151038" y="138249"/>
                  </a:lnTo>
                  <a:lnTo>
                    <a:pt x="151206" y="139008"/>
                  </a:lnTo>
                  <a:lnTo>
                    <a:pt x="151488" y="139702"/>
                  </a:lnTo>
                  <a:lnTo>
                    <a:pt x="151749" y="139987"/>
                  </a:lnTo>
                  <a:lnTo>
                    <a:pt x="152189" y="140267"/>
                  </a:lnTo>
                  <a:lnTo>
                    <a:pt x="152843" y="140370"/>
                  </a:lnTo>
                  <a:lnTo>
                    <a:pt x="153299" y="140362"/>
                  </a:lnTo>
                  <a:lnTo>
                    <a:pt x="153733" y="140389"/>
                  </a:lnTo>
                  <a:lnTo>
                    <a:pt x="155148" y="140491"/>
                  </a:lnTo>
                  <a:lnTo>
                    <a:pt x="156470" y="140636"/>
                  </a:lnTo>
                  <a:lnTo>
                    <a:pt x="157558" y="140700"/>
                  </a:lnTo>
                  <a:lnTo>
                    <a:pt x="158802" y="140689"/>
                  </a:lnTo>
                  <a:lnTo>
                    <a:pt x="159842" y="140708"/>
                  </a:lnTo>
                  <a:lnTo>
                    <a:pt x="161668" y="140821"/>
                  </a:lnTo>
                  <a:lnTo>
                    <a:pt x="164012" y="140862"/>
                  </a:lnTo>
                  <a:lnTo>
                    <a:pt x="164497" y="140871"/>
                  </a:lnTo>
                  <a:lnTo>
                    <a:pt x="165540" y="140742"/>
                  </a:lnTo>
                  <a:lnTo>
                    <a:pt x="166005" y="140658"/>
                  </a:lnTo>
                  <a:lnTo>
                    <a:pt x="167591" y="140370"/>
                  </a:lnTo>
                  <a:lnTo>
                    <a:pt x="168520" y="140283"/>
                  </a:lnTo>
                  <a:lnTo>
                    <a:pt x="169473" y="140283"/>
                  </a:lnTo>
                  <a:lnTo>
                    <a:pt x="170103" y="140377"/>
                  </a:lnTo>
                  <a:lnTo>
                    <a:pt x="170522" y="140548"/>
                  </a:lnTo>
                  <a:lnTo>
                    <a:pt x="170804" y="140848"/>
                  </a:lnTo>
                  <a:lnTo>
                    <a:pt x="171002" y="141318"/>
                  </a:lnTo>
                  <a:lnTo>
                    <a:pt x="171011" y="141720"/>
                  </a:lnTo>
                  <a:lnTo>
                    <a:pt x="170918" y="142293"/>
                  </a:lnTo>
                  <a:lnTo>
                    <a:pt x="170672" y="143382"/>
                  </a:lnTo>
                  <a:lnTo>
                    <a:pt x="170411" y="144331"/>
                  </a:lnTo>
                  <a:lnTo>
                    <a:pt x="170091" y="145553"/>
                  </a:lnTo>
                  <a:lnTo>
                    <a:pt x="169809" y="146603"/>
                  </a:lnTo>
                  <a:lnTo>
                    <a:pt x="169689" y="147052"/>
                  </a:lnTo>
                  <a:lnTo>
                    <a:pt x="169446" y="148084"/>
                  </a:lnTo>
                  <a:lnTo>
                    <a:pt x="169116" y="149317"/>
                  </a:lnTo>
                  <a:lnTo>
                    <a:pt x="168817" y="150819"/>
                  </a:lnTo>
                  <a:lnTo>
                    <a:pt x="168610" y="151821"/>
                  </a:lnTo>
                  <a:lnTo>
                    <a:pt x="168386" y="152841"/>
                  </a:lnTo>
                  <a:lnTo>
                    <a:pt x="168097" y="153874"/>
                  </a:lnTo>
                  <a:lnTo>
                    <a:pt x="167768" y="154671"/>
                  </a:lnTo>
                  <a:lnTo>
                    <a:pt x="167471" y="155337"/>
                  </a:lnTo>
                  <a:lnTo>
                    <a:pt x="167411" y="155471"/>
                  </a:lnTo>
                  <a:lnTo>
                    <a:pt x="167129" y="156260"/>
                  </a:lnTo>
                  <a:lnTo>
                    <a:pt x="166961" y="157000"/>
                  </a:lnTo>
                  <a:lnTo>
                    <a:pt x="166898" y="158044"/>
                  </a:lnTo>
                  <a:lnTo>
                    <a:pt x="166752" y="159133"/>
                  </a:lnTo>
                  <a:lnTo>
                    <a:pt x="166740" y="159262"/>
                  </a:lnTo>
                  <a:lnTo>
                    <a:pt x="166728" y="159459"/>
                  </a:lnTo>
                  <a:lnTo>
                    <a:pt x="166728" y="159622"/>
                  </a:lnTo>
                  <a:lnTo>
                    <a:pt x="166737" y="159797"/>
                  </a:lnTo>
                  <a:lnTo>
                    <a:pt x="166761" y="160093"/>
                  </a:lnTo>
                  <a:lnTo>
                    <a:pt x="166770" y="160264"/>
                  </a:lnTo>
                  <a:lnTo>
                    <a:pt x="166770" y="160518"/>
                  </a:lnTo>
                  <a:lnTo>
                    <a:pt x="166749" y="161163"/>
                  </a:lnTo>
                  <a:lnTo>
                    <a:pt x="166749" y="161466"/>
                  </a:lnTo>
                  <a:lnTo>
                    <a:pt x="166749" y="161611"/>
                  </a:lnTo>
                  <a:lnTo>
                    <a:pt x="166755" y="161941"/>
                  </a:lnTo>
                  <a:lnTo>
                    <a:pt x="166776" y="162472"/>
                  </a:lnTo>
                  <a:lnTo>
                    <a:pt x="166821" y="163147"/>
                  </a:lnTo>
                  <a:lnTo>
                    <a:pt x="166857" y="163542"/>
                  </a:lnTo>
                  <a:lnTo>
                    <a:pt x="166973" y="164635"/>
                  </a:lnTo>
                  <a:lnTo>
                    <a:pt x="167117" y="166153"/>
                  </a:lnTo>
                  <a:lnTo>
                    <a:pt x="167183" y="166657"/>
                  </a:lnTo>
                  <a:lnTo>
                    <a:pt x="167222" y="166885"/>
                  </a:lnTo>
                  <a:lnTo>
                    <a:pt x="167264" y="167101"/>
                  </a:lnTo>
                  <a:lnTo>
                    <a:pt x="167318" y="167325"/>
                  </a:lnTo>
                  <a:lnTo>
                    <a:pt x="167441" y="167777"/>
                  </a:lnTo>
                  <a:lnTo>
                    <a:pt x="167489" y="167989"/>
                  </a:lnTo>
                  <a:lnTo>
                    <a:pt x="167567" y="168308"/>
                  </a:lnTo>
                  <a:lnTo>
                    <a:pt x="167603" y="168467"/>
                  </a:lnTo>
                  <a:lnTo>
                    <a:pt x="167690" y="168798"/>
                  </a:lnTo>
                  <a:lnTo>
                    <a:pt x="167726" y="168942"/>
                  </a:lnTo>
                  <a:lnTo>
                    <a:pt x="167816" y="169261"/>
                  </a:lnTo>
                  <a:lnTo>
                    <a:pt x="167876" y="169492"/>
                  </a:lnTo>
                  <a:lnTo>
                    <a:pt x="167915" y="169663"/>
                  </a:lnTo>
                  <a:lnTo>
                    <a:pt x="167969" y="170027"/>
                  </a:lnTo>
                  <a:lnTo>
                    <a:pt x="167987" y="170361"/>
                  </a:lnTo>
                  <a:lnTo>
                    <a:pt x="168023" y="170653"/>
                  </a:lnTo>
                  <a:lnTo>
                    <a:pt x="168065" y="170949"/>
                  </a:lnTo>
                  <a:lnTo>
                    <a:pt x="168095" y="171188"/>
                  </a:lnTo>
                  <a:lnTo>
                    <a:pt x="168158" y="171735"/>
                  </a:lnTo>
                  <a:lnTo>
                    <a:pt x="168191" y="171970"/>
                  </a:lnTo>
                  <a:lnTo>
                    <a:pt x="168227" y="172194"/>
                  </a:lnTo>
                  <a:lnTo>
                    <a:pt x="168257" y="172349"/>
                  </a:lnTo>
                  <a:lnTo>
                    <a:pt x="168326" y="172672"/>
                  </a:lnTo>
                  <a:lnTo>
                    <a:pt x="168422" y="173082"/>
                  </a:lnTo>
                  <a:lnTo>
                    <a:pt x="168658" y="174140"/>
                  </a:lnTo>
                  <a:lnTo>
                    <a:pt x="168685" y="174300"/>
                  </a:lnTo>
                  <a:lnTo>
                    <a:pt x="168724" y="174588"/>
                  </a:lnTo>
                  <a:lnTo>
                    <a:pt x="168790" y="174857"/>
                  </a:lnTo>
                  <a:lnTo>
                    <a:pt x="168847" y="175024"/>
                  </a:lnTo>
                  <a:lnTo>
                    <a:pt x="168949" y="175298"/>
                  </a:lnTo>
                  <a:lnTo>
                    <a:pt x="169027" y="175544"/>
                  </a:lnTo>
                  <a:lnTo>
                    <a:pt x="169366" y="176812"/>
                  </a:lnTo>
                  <a:lnTo>
                    <a:pt x="169429" y="177055"/>
                  </a:lnTo>
                  <a:lnTo>
                    <a:pt x="169543" y="177461"/>
                  </a:lnTo>
                  <a:lnTo>
                    <a:pt x="169974" y="178963"/>
                  </a:lnTo>
                  <a:lnTo>
                    <a:pt x="170139" y="179700"/>
                  </a:lnTo>
                  <a:lnTo>
                    <a:pt x="170223" y="180083"/>
                  </a:lnTo>
                  <a:lnTo>
                    <a:pt x="170289" y="180424"/>
                  </a:lnTo>
                  <a:lnTo>
                    <a:pt x="170427" y="180929"/>
                  </a:lnTo>
                  <a:lnTo>
                    <a:pt x="170511" y="181225"/>
                  </a:lnTo>
                  <a:lnTo>
                    <a:pt x="170799" y="182474"/>
                  </a:lnTo>
                  <a:lnTo>
                    <a:pt x="170823" y="182675"/>
                  </a:lnTo>
                  <a:lnTo>
                    <a:pt x="170895" y="183153"/>
                  </a:lnTo>
                  <a:lnTo>
                    <a:pt x="170958" y="183597"/>
                  </a:lnTo>
                  <a:lnTo>
                    <a:pt x="171015" y="184242"/>
                  </a:lnTo>
                  <a:lnTo>
                    <a:pt x="171045" y="184807"/>
                  </a:lnTo>
                  <a:lnTo>
                    <a:pt x="171096" y="185194"/>
                  </a:lnTo>
                  <a:lnTo>
                    <a:pt x="171135" y="185729"/>
                  </a:lnTo>
                  <a:lnTo>
                    <a:pt x="171153" y="185858"/>
                  </a:lnTo>
                  <a:lnTo>
                    <a:pt x="171251" y="186405"/>
                  </a:lnTo>
                  <a:lnTo>
                    <a:pt x="171300" y="187012"/>
                  </a:lnTo>
                  <a:lnTo>
                    <a:pt x="171333" y="187293"/>
                  </a:lnTo>
                  <a:lnTo>
                    <a:pt x="171359" y="187441"/>
                  </a:lnTo>
                  <a:lnTo>
                    <a:pt x="171380" y="187805"/>
                  </a:lnTo>
                  <a:lnTo>
                    <a:pt x="171431" y="188352"/>
                  </a:lnTo>
                  <a:lnTo>
                    <a:pt x="171452" y="188545"/>
                  </a:lnTo>
                  <a:lnTo>
                    <a:pt x="171491" y="188997"/>
                  </a:lnTo>
                  <a:lnTo>
                    <a:pt x="171647" y="190443"/>
                  </a:lnTo>
                  <a:lnTo>
                    <a:pt x="171677" y="191016"/>
                  </a:lnTo>
                  <a:lnTo>
                    <a:pt x="171716" y="191403"/>
                  </a:lnTo>
                  <a:lnTo>
                    <a:pt x="171779" y="191945"/>
                  </a:lnTo>
                  <a:lnTo>
                    <a:pt x="171800" y="192173"/>
                  </a:lnTo>
                  <a:lnTo>
                    <a:pt x="171824" y="192397"/>
                  </a:lnTo>
                  <a:lnTo>
                    <a:pt x="171869" y="192913"/>
                  </a:lnTo>
                  <a:lnTo>
                    <a:pt x="171899" y="193133"/>
                  </a:lnTo>
                  <a:lnTo>
                    <a:pt x="171944" y="193342"/>
                  </a:lnTo>
                  <a:lnTo>
                    <a:pt x="172001" y="193524"/>
                  </a:lnTo>
                  <a:lnTo>
                    <a:pt x="172103" y="193767"/>
                  </a:lnTo>
                  <a:lnTo>
                    <a:pt x="172373" y="194306"/>
                  </a:lnTo>
                  <a:lnTo>
                    <a:pt x="172724" y="194928"/>
                  </a:lnTo>
                  <a:lnTo>
                    <a:pt x="173053" y="195490"/>
                  </a:lnTo>
                  <a:lnTo>
                    <a:pt x="173245" y="195828"/>
                  </a:lnTo>
                  <a:lnTo>
                    <a:pt x="173398" y="196048"/>
                  </a:lnTo>
                  <a:lnTo>
                    <a:pt x="173503" y="196184"/>
                  </a:lnTo>
                  <a:lnTo>
                    <a:pt x="173644" y="196355"/>
                  </a:lnTo>
                  <a:lnTo>
                    <a:pt x="173857" y="196602"/>
                  </a:lnTo>
                  <a:lnTo>
                    <a:pt x="174198" y="197023"/>
                  </a:lnTo>
                  <a:lnTo>
                    <a:pt x="174753" y="197600"/>
                  </a:lnTo>
                  <a:lnTo>
                    <a:pt x="175319" y="198153"/>
                  </a:lnTo>
                  <a:lnTo>
                    <a:pt x="175574" y="198397"/>
                  </a:lnTo>
                  <a:lnTo>
                    <a:pt x="175832" y="198621"/>
                  </a:lnTo>
                  <a:lnTo>
                    <a:pt x="175988" y="198731"/>
                  </a:lnTo>
                  <a:lnTo>
                    <a:pt x="176222" y="198913"/>
                  </a:lnTo>
                  <a:lnTo>
                    <a:pt x="176944" y="199418"/>
                  </a:lnTo>
                  <a:lnTo>
                    <a:pt x="177388" y="199626"/>
                  </a:lnTo>
                  <a:lnTo>
                    <a:pt x="177556" y="199695"/>
                  </a:lnTo>
                  <a:lnTo>
                    <a:pt x="177700" y="199748"/>
                  </a:lnTo>
                  <a:lnTo>
                    <a:pt x="178092" y="199881"/>
                  </a:lnTo>
                  <a:lnTo>
                    <a:pt x="178341" y="199945"/>
                  </a:lnTo>
                  <a:lnTo>
                    <a:pt x="178743" y="200002"/>
                  </a:lnTo>
                  <a:lnTo>
                    <a:pt x="178905" y="199979"/>
                  </a:lnTo>
                  <a:lnTo>
                    <a:pt x="179330" y="199873"/>
                  </a:lnTo>
                  <a:lnTo>
                    <a:pt x="179531" y="199793"/>
                  </a:lnTo>
                  <a:lnTo>
                    <a:pt x="180035" y="199550"/>
                  </a:lnTo>
                  <a:lnTo>
                    <a:pt x="180223" y="199440"/>
                  </a:lnTo>
                  <a:lnTo>
                    <a:pt x="180439" y="199308"/>
                  </a:lnTo>
                  <a:lnTo>
                    <a:pt x="180919" y="199057"/>
                  </a:lnTo>
                  <a:lnTo>
                    <a:pt x="181261" y="198845"/>
                  </a:lnTo>
                  <a:lnTo>
                    <a:pt x="181758" y="198533"/>
                  </a:lnTo>
                  <a:lnTo>
                    <a:pt x="182355" y="198150"/>
                  </a:lnTo>
                  <a:lnTo>
                    <a:pt x="182553" y="198002"/>
                  </a:lnTo>
                  <a:lnTo>
                    <a:pt x="182912" y="197782"/>
                  </a:lnTo>
                  <a:lnTo>
                    <a:pt x="183266" y="197516"/>
                  </a:lnTo>
                  <a:lnTo>
                    <a:pt x="183440" y="197395"/>
                  </a:lnTo>
                  <a:lnTo>
                    <a:pt x="183740" y="197209"/>
                  </a:lnTo>
                  <a:lnTo>
                    <a:pt x="184171" y="196970"/>
                  </a:lnTo>
                  <a:lnTo>
                    <a:pt x="184450" y="196845"/>
                  </a:lnTo>
                  <a:lnTo>
                    <a:pt x="184669" y="196757"/>
                  </a:lnTo>
                  <a:lnTo>
                    <a:pt x="185031" y="196598"/>
                  </a:lnTo>
                  <a:lnTo>
                    <a:pt x="185460" y="196397"/>
                  </a:lnTo>
                  <a:lnTo>
                    <a:pt x="185607" y="196332"/>
                  </a:lnTo>
                  <a:lnTo>
                    <a:pt x="185754" y="196275"/>
                  </a:lnTo>
                  <a:lnTo>
                    <a:pt x="186021" y="196188"/>
                  </a:lnTo>
                  <a:lnTo>
                    <a:pt x="186629" y="196048"/>
                  </a:lnTo>
                  <a:lnTo>
                    <a:pt x="187079" y="195998"/>
                  </a:lnTo>
                  <a:lnTo>
                    <a:pt x="187567" y="196101"/>
                  </a:lnTo>
                  <a:lnTo>
                    <a:pt x="187867" y="196279"/>
                  </a:lnTo>
                  <a:lnTo>
                    <a:pt x="189168" y="197118"/>
                  </a:lnTo>
                  <a:lnTo>
                    <a:pt x="189579" y="197505"/>
                  </a:lnTo>
                  <a:lnTo>
                    <a:pt x="189810" y="197911"/>
                  </a:lnTo>
                  <a:lnTo>
                    <a:pt x="190145" y="198643"/>
                  </a:lnTo>
                  <a:lnTo>
                    <a:pt x="190409" y="199178"/>
                  </a:lnTo>
                  <a:lnTo>
                    <a:pt x="190622" y="199634"/>
                  </a:lnTo>
                  <a:lnTo>
                    <a:pt x="190739" y="199873"/>
                  </a:lnTo>
                  <a:lnTo>
                    <a:pt x="190874" y="200192"/>
                  </a:lnTo>
                  <a:lnTo>
                    <a:pt x="190973" y="200472"/>
                  </a:lnTo>
                  <a:lnTo>
                    <a:pt x="191030" y="200681"/>
                  </a:lnTo>
                  <a:lnTo>
                    <a:pt x="191063" y="200875"/>
                  </a:lnTo>
                  <a:lnTo>
                    <a:pt x="191132" y="201372"/>
                  </a:lnTo>
                  <a:lnTo>
                    <a:pt x="191165" y="201717"/>
                  </a:lnTo>
                  <a:lnTo>
                    <a:pt x="191180" y="201918"/>
                  </a:lnTo>
                  <a:lnTo>
                    <a:pt x="191195" y="202066"/>
                  </a:lnTo>
                  <a:lnTo>
                    <a:pt x="191219" y="202218"/>
                  </a:lnTo>
                  <a:lnTo>
                    <a:pt x="191345" y="202894"/>
                  </a:lnTo>
                  <a:lnTo>
                    <a:pt x="191410" y="203114"/>
                  </a:lnTo>
                  <a:lnTo>
                    <a:pt x="191674" y="204047"/>
                  </a:lnTo>
                  <a:lnTo>
                    <a:pt x="191764" y="204423"/>
                  </a:lnTo>
                  <a:lnTo>
                    <a:pt x="192088" y="205395"/>
                  </a:lnTo>
                  <a:lnTo>
                    <a:pt x="192229" y="205744"/>
                  </a:lnTo>
                  <a:lnTo>
                    <a:pt x="192556" y="206290"/>
                  </a:lnTo>
                  <a:lnTo>
                    <a:pt x="192679" y="206575"/>
                  </a:lnTo>
                  <a:lnTo>
                    <a:pt x="193179" y="207125"/>
                  </a:lnTo>
                  <a:lnTo>
                    <a:pt x="193536" y="207334"/>
                  </a:lnTo>
                  <a:lnTo>
                    <a:pt x="193911" y="207584"/>
                  </a:lnTo>
                  <a:lnTo>
                    <a:pt x="194141" y="207717"/>
                  </a:lnTo>
                  <a:lnTo>
                    <a:pt x="194375" y="207861"/>
                  </a:lnTo>
                  <a:lnTo>
                    <a:pt x="194681" y="208070"/>
                  </a:lnTo>
                  <a:lnTo>
                    <a:pt x="194933" y="208218"/>
                  </a:lnTo>
                  <a:lnTo>
                    <a:pt x="195299" y="208438"/>
                  </a:lnTo>
                  <a:lnTo>
                    <a:pt x="195643" y="208670"/>
                  </a:lnTo>
                  <a:lnTo>
                    <a:pt x="195955" y="208844"/>
                  </a:lnTo>
                  <a:lnTo>
                    <a:pt x="197625" y="210169"/>
                  </a:lnTo>
                  <a:lnTo>
                    <a:pt x="197957" y="210438"/>
                  </a:lnTo>
                  <a:lnTo>
                    <a:pt x="198119" y="210560"/>
                  </a:lnTo>
                  <a:lnTo>
                    <a:pt x="198410" y="210761"/>
                  </a:lnTo>
                  <a:lnTo>
                    <a:pt x="198662" y="210928"/>
                  </a:lnTo>
                  <a:lnTo>
                    <a:pt x="198911" y="211087"/>
                  </a:lnTo>
                  <a:lnTo>
                    <a:pt x="199414" y="211402"/>
                  </a:lnTo>
                  <a:lnTo>
                    <a:pt x="199921" y="211717"/>
                  </a:lnTo>
                  <a:lnTo>
                    <a:pt x="201545" y="212647"/>
                  </a:lnTo>
                  <a:lnTo>
                    <a:pt x="201713" y="212749"/>
                  </a:lnTo>
                  <a:lnTo>
                    <a:pt x="202103" y="212977"/>
                  </a:lnTo>
                  <a:lnTo>
                    <a:pt x="202663" y="213323"/>
                  </a:lnTo>
                  <a:lnTo>
                    <a:pt x="203170" y="213645"/>
                  </a:lnTo>
                  <a:lnTo>
                    <a:pt x="203488" y="213861"/>
                  </a:lnTo>
                  <a:lnTo>
                    <a:pt x="203884" y="214142"/>
                  </a:lnTo>
                  <a:lnTo>
                    <a:pt x="204120" y="214321"/>
                  </a:lnTo>
                  <a:lnTo>
                    <a:pt x="204321" y="214476"/>
                  </a:lnTo>
                  <a:lnTo>
                    <a:pt x="204726" y="214799"/>
                  </a:lnTo>
                  <a:lnTo>
                    <a:pt x="204972" y="214992"/>
                  </a:lnTo>
                  <a:lnTo>
                    <a:pt x="205130" y="215114"/>
                  </a:lnTo>
                  <a:lnTo>
                    <a:pt x="205595" y="215452"/>
                  </a:lnTo>
                  <a:lnTo>
                    <a:pt x="205751" y="215573"/>
                  </a:lnTo>
                  <a:lnTo>
                    <a:pt x="206764" y="216416"/>
                  </a:lnTo>
                  <a:lnTo>
                    <a:pt x="207523" y="217095"/>
                  </a:lnTo>
                  <a:lnTo>
                    <a:pt x="207768" y="217334"/>
                  </a:lnTo>
                  <a:lnTo>
                    <a:pt x="208281" y="217896"/>
                  </a:lnTo>
                  <a:lnTo>
                    <a:pt x="208593" y="218362"/>
                  </a:lnTo>
                  <a:lnTo>
                    <a:pt x="208626" y="218518"/>
                  </a:lnTo>
                  <a:lnTo>
                    <a:pt x="208623" y="218985"/>
                  </a:lnTo>
                  <a:lnTo>
                    <a:pt x="208485" y="219376"/>
                  </a:lnTo>
                  <a:lnTo>
                    <a:pt x="208293" y="219835"/>
                  </a:lnTo>
                  <a:lnTo>
                    <a:pt x="207969" y="220313"/>
                  </a:lnTo>
                  <a:lnTo>
                    <a:pt x="207325" y="221277"/>
                  </a:lnTo>
                  <a:lnTo>
                    <a:pt x="207193" y="221478"/>
                  </a:lnTo>
                  <a:lnTo>
                    <a:pt x="206785" y="222078"/>
                  </a:lnTo>
                  <a:lnTo>
                    <a:pt x="206159" y="222845"/>
                  </a:lnTo>
                  <a:lnTo>
                    <a:pt x="205466" y="223824"/>
                  </a:lnTo>
                  <a:lnTo>
                    <a:pt x="204774" y="224746"/>
                  </a:lnTo>
                  <a:lnTo>
                    <a:pt x="204660" y="224887"/>
                  </a:lnTo>
                  <a:lnTo>
                    <a:pt x="204375" y="225198"/>
                  </a:lnTo>
                  <a:lnTo>
                    <a:pt x="204087" y="225517"/>
                  </a:lnTo>
                  <a:lnTo>
                    <a:pt x="203698" y="225957"/>
                  </a:lnTo>
                  <a:lnTo>
                    <a:pt x="203092" y="226648"/>
                  </a:lnTo>
                  <a:lnTo>
                    <a:pt x="202828" y="226940"/>
                  </a:lnTo>
                  <a:lnTo>
                    <a:pt x="202562" y="227232"/>
                  </a:lnTo>
                  <a:lnTo>
                    <a:pt x="202337" y="227460"/>
                  </a:lnTo>
                  <a:lnTo>
                    <a:pt x="202070" y="227749"/>
                  </a:lnTo>
                  <a:lnTo>
                    <a:pt x="200382" y="229289"/>
                  </a:lnTo>
                  <a:lnTo>
                    <a:pt x="199651" y="229988"/>
                  </a:lnTo>
                  <a:lnTo>
                    <a:pt x="198977" y="230519"/>
                  </a:lnTo>
                  <a:lnTo>
                    <a:pt x="198575" y="230762"/>
                  </a:lnTo>
                  <a:lnTo>
                    <a:pt x="198392" y="230876"/>
                  </a:lnTo>
                  <a:lnTo>
                    <a:pt x="198206" y="230986"/>
                  </a:lnTo>
                  <a:lnTo>
                    <a:pt x="197990" y="231104"/>
                  </a:lnTo>
                  <a:lnTo>
                    <a:pt x="197606" y="231320"/>
                  </a:lnTo>
                  <a:lnTo>
                    <a:pt x="197420" y="231434"/>
                  </a:lnTo>
                  <a:lnTo>
                    <a:pt x="197253" y="231464"/>
                  </a:lnTo>
                  <a:lnTo>
                    <a:pt x="196896" y="231423"/>
                  </a:lnTo>
                  <a:lnTo>
                    <a:pt x="195475" y="231206"/>
                  </a:lnTo>
                  <a:lnTo>
                    <a:pt x="194264" y="230978"/>
                  </a:lnTo>
                  <a:lnTo>
                    <a:pt x="193200" y="230679"/>
                  </a:lnTo>
                  <a:lnTo>
                    <a:pt x="192304" y="230196"/>
                  </a:lnTo>
                  <a:lnTo>
                    <a:pt x="191659" y="229544"/>
                  </a:lnTo>
                  <a:lnTo>
                    <a:pt x="191165" y="228572"/>
                  </a:lnTo>
                  <a:lnTo>
                    <a:pt x="190901" y="227669"/>
                  </a:lnTo>
                  <a:lnTo>
                    <a:pt x="190682" y="226576"/>
                  </a:lnTo>
                  <a:lnTo>
                    <a:pt x="190472" y="225699"/>
                  </a:lnTo>
                  <a:lnTo>
                    <a:pt x="190194" y="224879"/>
                  </a:lnTo>
                  <a:lnTo>
                    <a:pt x="190085" y="224542"/>
                  </a:lnTo>
                  <a:lnTo>
                    <a:pt x="188754" y="223270"/>
                  </a:lnTo>
                  <a:lnTo>
                    <a:pt x="187113" y="222462"/>
                  </a:lnTo>
                  <a:lnTo>
                    <a:pt x="186597" y="222207"/>
                  </a:lnTo>
                  <a:lnTo>
                    <a:pt x="185742" y="221949"/>
                  </a:lnTo>
                  <a:lnTo>
                    <a:pt x="184441" y="221501"/>
                  </a:lnTo>
                  <a:lnTo>
                    <a:pt x="183875" y="221298"/>
                  </a:lnTo>
                  <a:lnTo>
                    <a:pt x="183033" y="220997"/>
                  </a:lnTo>
                  <a:lnTo>
                    <a:pt x="181890" y="220686"/>
                  </a:lnTo>
                  <a:lnTo>
                    <a:pt x="181105" y="220519"/>
                  </a:lnTo>
                  <a:lnTo>
                    <a:pt x="180338" y="220522"/>
                  </a:lnTo>
                  <a:lnTo>
                    <a:pt x="179328" y="220648"/>
                  </a:lnTo>
                  <a:lnTo>
                    <a:pt x="178569" y="220883"/>
                  </a:lnTo>
                  <a:lnTo>
                    <a:pt x="177514" y="221441"/>
                  </a:lnTo>
                  <a:lnTo>
                    <a:pt x="176270" y="222120"/>
                  </a:lnTo>
                  <a:lnTo>
                    <a:pt x="175431" y="222561"/>
                  </a:lnTo>
                  <a:lnTo>
                    <a:pt x="174720" y="222894"/>
                  </a:lnTo>
                  <a:lnTo>
                    <a:pt x="174064" y="222932"/>
                  </a:lnTo>
                  <a:lnTo>
                    <a:pt x="173548" y="222781"/>
                  </a:lnTo>
                  <a:lnTo>
                    <a:pt x="172628" y="222010"/>
                  </a:lnTo>
                  <a:lnTo>
                    <a:pt x="171912" y="221532"/>
                  </a:lnTo>
                  <a:lnTo>
                    <a:pt x="170679" y="220800"/>
                  </a:lnTo>
                  <a:lnTo>
                    <a:pt x="169858" y="220207"/>
                  </a:lnTo>
                  <a:lnTo>
                    <a:pt x="168950" y="219483"/>
                  </a:lnTo>
                  <a:lnTo>
                    <a:pt x="167814" y="218708"/>
                  </a:lnTo>
                  <a:lnTo>
                    <a:pt x="166702" y="217930"/>
                  </a:lnTo>
                  <a:lnTo>
                    <a:pt x="166219" y="217631"/>
                  </a:lnTo>
                  <a:lnTo>
                    <a:pt x="165392" y="217240"/>
                  </a:lnTo>
                  <a:lnTo>
                    <a:pt x="164825" y="217020"/>
                  </a:lnTo>
                  <a:lnTo>
                    <a:pt x="163989" y="216724"/>
                  </a:lnTo>
                  <a:lnTo>
                    <a:pt x="163018" y="216408"/>
                  </a:lnTo>
                  <a:lnTo>
                    <a:pt x="162343" y="216272"/>
                  </a:lnTo>
                  <a:lnTo>
                    <a:pt x="161774" y="216295"/>
                  </a:lnTo>
                  <a:lnTo>
                    <a:pt x="161465" y="216354"/>
                  </a:lnTo>
                  <a:lnTo>
                    <a:pt x="161144" y="216416"/>
                  </a:lnTo>
                  <a:lnTo>
                    <a:pt x="160458" y="216670"/>
                  </a:lnTo>
                  <a:lnTo>
                    <a:pt x="159520" y="217202"/>
                  </a:lnTo>
                  <a:lnTo>
                    <a:pt x="157793" y="218412"/>
                  </a:lnTo>
                  <a:lnTo>
                    <a:pt x="156675" y="219244"/>
                  </a:lnTo>
                  <a:lnTo>
                    <a:pt x="156114" y="219908"/>
                  </a:lnTo>
                  <a:lnTo>
                    <a:pt x="155656" y="220792"/>
                  </a:lnTo>
                  <a:lnTo>
                    <a:pt x="155506" y="221730"/>
                  </a:lnTo>
                  <a:lnTo>
                    <a:pt x="155287" y="223445"/>
                  </a:lnTo>
                  <a:lnTo>
                    <a:pt x="155173" y="224466"/>
                  </a:lnTo>
                  <a:lnTo>
                    <a:pt x="155008" y="225271"/>
                  </a:lnTo>
                  <a:lnTo>
                    <a:pt x="154553" y="226045"/>
                  </a:lnTo>
                  <a:lnTo>
                    <a:pt x="153842" y="226789"/>
                  </a:lnTo>
                  <a:lnTo>
                    <a:pt x="153243" y="227350"/>
                  </a:lnTo>
                  <a:lnTo>
                    <a:pt x="152721" y="227722"/>
                  </a:lnTo>
                  <a:lnTo>
                    <a:pt x="152239" y="227810"/>
                  </a:lnTo>
                  <a:lnTo>
                    <a:pt x="151651" y="227696"/>
                  </a:lnTo>
                  <a:lnTo>
                    <a:pt x="151040" y="227415"/>
                  </a:lnTo>
                  <a:lnTo>
                    <a:pt x="150608" y="227017"/>
                  </a:lnTo>
                  <a:lnTo>
                    <a:pt x="150230" y="226421"/>
                  </a:lnTo>
                  <a:lnTo>
                    <a:pt x="149508" y="224819"/>
                  </a:lnTo>
                  <a:lnTo>
                    <a:pt x="149121" y="224007"/>
                  </a:lnTo>
                  <a:lnTo>
                    <a:pt x="148725" y="223384"/>
                  </a:lnTo>
                  <a:lnTo>
                    <a:pt x="148099" y="222720"/>
                  </a:lnTo>
                  <a:lnTo>
                    <a:pt x="147365" y="222060"/>
                  </a:lnTo>
                  <a:lnTo>
                    <a:pt x="146651" y="221487"/>
                  </a:lnTo>
                  <a:lnTo>
                    <a:pt x="145899" y="221187"/>
                  </a:lnTo>
                  <a:lnTo>
                    <a:pt x="145122" y="220948"/>
                  </a:lnTo>
                  <a:lnTo>
                    <a:pt x="143941" y="220682"/>
                  </a:lnTo>
                  <a:lnTo>
                    <a:pt x="142937" y="220341"/>
                  </a:lnTo>
                  <a:lnTo>
                    <a:pt x="142461" y="220177"/>
                  </a:lnTo>
                  <a:lnTo>
                    <a:pt x="141981" y="219972"/>
                  </a:lnTo>
                  <a:lnTo>
                    <a:pt x="140986" y="219521"/>
                  </a:lnTo>
                  <a:lnTo>
                    <a:pt x="139985" y="219149"/>
                  </a:lnTo>
                  <a:lnTo>
                    <a:pt x="139109" y="218898"/>
                  </a:lnTo>
                  <a:lnTo>
                    <a:pt x="138282" y="218804"/>
                  </a:lnTo>
                  <a:lnTo>
                    <a:pt x="137401" y="218819"/>
                  </a:lnTo>
                  <a:lnTo>
                    <a:pt x="136726" y="219020"/>
                  </a:lnTo>
                  <a:lnTo>
                    <a:pt x="136007" y="219434"/>
                  </a:lnTo>
                  <a:lnTo>
                    <a:pt x="135467" y="219847"/>
                  </a:lnTo>
                  <a:lnTo>
                    <a:pt x="135120" y="220329"/>
                  </a:lnTo>
                  <a:lnTo>
                    <a:pt x="135015" y="221119"/>
                  </a:lnTo>
                  <a:lnTo>
                    <a:pt x="135243" y="222424"/>
                  </a:lnTo>
                  <a:lnTo>
                    <a:pt x="135725" y="224356"/>
                  </a:lnTo>
                  <a:lnTo>
                    <a:pt x="136082" y="225810"/>
                  </a:lnTo>
                  <a:lnTo>
                    <a:pt x="136361" y="227165"/>
                  </a:lnTo>
                  <a:lnTo>
                    <a:pt x="136415" y="228413"/>
                  </a:lnTo>
                  <a:lnTo>
                    <a:pt x="136367" y="229362"/>
                  </a:lnTo>
                  <a:lnTo>
                    <a:pt x="136157" y="230209"/>
                  </a:lnTo>
                  <a:lnTo>
                    <a:pt x="135824" y="230721"/>
                  </a:lnTo>
                  <a:lnTo>
                    <a:pt x="135308" y="231135"/>
                  </a:lnTo>
                  <a:lnTo>
                    <a:pt x="134643" y="231397"/>
                  </a:lnTo>
                  <a:lnTo>
                    <a:pt x="133678" y="231510"/>
                  </a:lnTo>
                  <a:lnTo>
                    <a:pt x="132713" y="231184"/>
                  </a:lnTo>
                  <a:lnTo>
                    <a:pt x="132269" y="230626"/>
                  </a:lnTo>
                  <a:lnTo>
                    <a:pt x="131819" y="230049"/>
                  </a:lnTo>
                  <a:lnTo>
                    <a:pt x="131214" y="229472"/>
                  </a:lnTo>
                  <a:lnTo>
                    <a:pt x="129955" y="228759"/>
                  </a:lnTo>
                  <a:lnTo>
                    <a:pt x="128147" y="228053"/>
                  </a:lnTo>
                  <a:lnTo>
                    <a:pt x="126786" y="227620"/>
                  </a:lnTo>
                  <a:lnTo>
                    <a:pt x="125692" y="227506"/>
                  </a:lnTo>
                  <a:lnTo>
                    <a:pt x="124730" y="227749"/>
                  </a:lnTo>
                  <a:lnTo>
                    <a:pt x="123447" y="228398"/>
                  </a:lnTo>
                  <a:lnTo>
                    <a:pt x="122869" y="228656"/>
                  </a:lnTo>
                  <a:lnTo>
                    <a:pt x="122200" y="228949"/>
                  </a:lnTo>
                  <a:lnTo>
                    <a:pt x="121283" y="229245"/>
                  </a:lnTo>
                  <a:lnTo>
                    <a:pt x="119871" y="229488"/>
                  </a:lnTo>
                  <a:lnTo>
                    <a:pt x="117572" y="229932"/>
                  </a:lnTo>
                  <a:lnTo>
                    <a:pt x="115740" y="230380"/>
                  </a:lnTo>
                  <a:lnTo>
                    <a:pt x="114481" y="230596"/>
                  </a:lnTo>
                  <a:lnTo>
                    <a:pt x="113693" y="230687"/>
                  </a:lnTo>
                  <a:lnTo>
                    <a:pt x="113414" y="230657"/>
                  </a:lnTo>
                  <a:lnTo>
                    <a:pt x="112905" y="230600"/>
                  </a:lnTo>
                  <a:lnTo>
                    <a:pt x="111853" y="230361"/>
                  </a:lnTo>
                  <a:lnTo>
                    <a:pt x="110378" y="229655"/>
                  </a:lnTo>
                  <a:lnTo>
                    <a:pt x="108343" y="228748"/>
                  </a:lnTo>
                  <a:lnTo>
                    <a:pt x="106676" y="228030"/>
                  </a:lnTo>
                  <a:lnTo>
                    <a:pt x="103950" y="227295"/>
                  </a:lnTo>
                  <a:lnTo>
                    <a:pt x="103459" y="227182"/>
                  </a:lnTo>
                  <a:lnTo>
                    <a:pt x="103200" y="227159"/>
                  </a:lnTo>
                  <a:lnTo>
                    <a:pt x="102983" y="227121"/>
                  </a:lnTo>
                  <a:lnTo>
                    <a:pt x="102770" y="227099"/>
                  </a:lnTo>
                  <a:lnTo>
                    <a:pt x="102634" y="227096"/>
                  </a:lnTo>
                  <a:lnTo>
                    <a:pt x="101856" y="226994"/>
                  </a:lnTo>
                  <a:lnTo>
                    <a:pt x="101149" y="226927"/>
                  </a:lnTo>
                  <a:lnTo>
                    <a:pt x="100475" y="226844"/>
                  </a:lnTo>
                  <a:lnTo>
                    <a:pt x="99871" y="226780"/>
                  </a:lnTo>
                  <a:lnTo>
                    <a:pt x="99212" y="226697"/>
                  </a:lnTo>
                  <a:lnTo>
                    <a:pt x="98621" y="226599"/>
                  </a:lnTo>
                  <a:lnTo>
                    <a:pt x="98104" y="226451"/>
                  </a:lnTo>
                  <a:lnTo>
                    <a:pt x="97766" y="226324"/>
                  </a:lnTo>
                  <a:lnTo>
                    <a:pt x="97253" y="226056"/>
                  </a:lnTo>
                  <a:lnTo>
                    <a:pt x="97075" y="225942"/>
                  </a:lnTo>
                  <a:lnTo>
                    <a:pt x="96400" y="225365"/>
                  </a:lnTo>
                  <a:lnTo>
                    <a:pt x="95570" y="224207"/>
                  </a:lnTo>
                  <a:lnTo>
                    <a:pt x="95388" y="223947"/>
                  </a:lnTo>
                  <a:lnTo>
                    <a:pt x="95122" y="223496"/>
                  </a:lnTo>
                  <a:lnTo>
                    <a:pt x="94994" y="223220"/>
                  </a:lnTo>
                  <a:lnTo>
                    <a:pt x="94847" y="222823"/>
                  </a:lnTo>
                  <a:lnTo>
                    <a:pt x="94677" y="222478"/>
                  </a:lnTo>
                  <a:lnTo>
                    <a:pt x="94414" y="222027"/>
                  </a:lnTo>
                  <a:lnTo>
                    <a:pt x="94079" y="221439"/>
                  </a:lnTo>
                  <a:lnTo>
                    <a:pt x="93783" y="220988"/>
                  </a:lnTo>
                  <a:lnTo>
                    <a:pt x="93243" y="220121"/>
                  </a:lnTo>
                  <a:lnTo>
                    <a:pt x="92702" y="219254"/>
                  </a:lnTo>
                  <a:lnTo>
                    <a:pt x="92482" y="218890"/>
                  </a:lnTo>
                  <a:lnTo>
                    <a:pt x="91871" y="218125"/>
                  </a:lnTo>
                  <a:lnTo>
                    <a:pt x="90138" y="215898"/>
                  </a:lnTo>
                  <a:lnTo>
                    <a:pt x="89463" y="215011"/>
                  </a:lnTo>
                  <a:lnTo>
                    <a:pt x="88812" y="214228"/>
                  </a:lnTo>
                  <a:lnTo>
                    <a:pt x="87444" y="212925"/>
                  </a:lnTo>
                  <a:lnTo>
                    <a:pt x="87644" y="211567"/>
                  </a:lnTo>
                  <a:lnTo>
                    <a:pt x="87822" y="210342"/>
                  </a:lnTo>
                  <a:lnTo>
                    <a:pt x="88052" y="208865"/>
                  </a:lnTo>
                  <a:lnTo>
                    <a:pt x="88387" y="206637"/>
                  </a:lnTo>
                  <a:lnTo>
                    <a:pt x="88651" y="204903"/>
                  </a:lnTo>
                  <a:lnTo>
                    <a:pt x="88717" y="204394"/>
                  </a:lnTo>
                  <a:lnTo>
                    <a:pt x="89014" y="202208"/>
                  </a:lnTo>
                  <a:lnTo>
                    <a:pt x="89778" y="196527"/>
                  </a:lnTo>
                  <a:lnTo>
                    <a:pt x="89814" y="196314"/>
                  </a:lnTo>
                  <a:lnTo>
                    <a:pt x="90183" y="193977"/>
                  </a:lnTo>
                  <a:lnTo>
                    <a:pt x="90480" y="191753"/>
                  </a:lnTo>
                  <a:lnTo>
                    <a:pt x="90799" y="189332"/>
                  </a:lnTo>
                  <a:lnTo>
                    <a:pt x="90943" y="188246"/>
                  </a:lnTo>
                  <a:lnTo>
                    <a:pt x="91100" y="187061"/>
                  </a:lnTo>
                  <a:lnTo>
                    <a:pt x="91678" y="182695"/>
                  </a:lnTo>
                  <a:lnTo>
                    <a:pt x="92366" y="177508"/>
                  </a:lnTo>
                  <a:lnTo>
                    <a:pt x="92729" y="174764"/>
                  </a:lnTo>
                  <a:lnTo>
                    <a:pt x="92823" y="174061"/>
                  </a:lnTo>
                  <a:lnTo>
                    <a:pt x="92837" y="173912"/>
                  </a:lnTo>
                  <a:lnTo>
                    <a:pt x="92976" y="172876"/>
                  </a:lnTo>
                  <a:lnTo>
                    <a:pt x="93309" y="170408"/>
                  </a:lnTo>
                  <a:lnTo>
                    <a:pt x="93571" y="168439"/>
                  </a:lnTo>
                  <a:lnTo>
                    <a:pt x="93673" y="167677"/>
                  </a:lnTo>
                  <a:lnTo>
                    <a:pt x="93690" y="167131"/>
                  </a:lnTo>
                  <a:lnTo>
                    <a:pt x="93717" y="166112"/>
                  </a:lnTo>
                  <a:lnTo>
                    <a:pt x="93886" y="164889"/>
                  </a:lnTo>
                  <a:lnTo>
                    <a:pt x="93934" y="164553"/>
                  </a:lnTo>
                  <a:lnTo>
                    <a:pt x="94254" y="162252"/>
                  </a:lnTo>
                  <a:lnTo>
                    <a:pt x="94504" y="160457"/>
                  </a:lnTo>
                  <a:lnTo>
                    <a:pt x="95019" y="156752"/>
                  </a:lnTo>
                  <a:lnTo>
                    <a:pt x="95092" y="156229"/>
                  </a:lnTo>
                  <a:lnTo>
                    <a:pt x="95571" y="152788"/>
                  </a:lnTo>
                  <a:lnTo>
                    <a:pt x="95684" y="151969"/>
                  </a:lnTo>
                  <a:lnTo>
                    <a:pt x="96045" y="149374"/>
                  </a:lnTo>
                  <a:lnTo>
                    <a:pt x="96282" y="147670"/>
                  </a:lnTo>
                  <a:lnTo>
                    <a:pt x="96496" y="146130"/>
                  </a:lnTo>
                  <a:lnTo>
                    <a:pt x="96900" y="143235"/>
                  </a:lnTo>
                  <a:lnTo>
                    <a:pt x="97062" y="142055"/>
                  </a:lnTo>
                  <a:lnTo>
                    <a:pt x="97232" y="140833"/>
                  </a:lnTo>
                  <a:lnTo>
                    <a:pt x="97700" y="137445"/>
                  </a:lnTo>
                  <a:lnTo>
                    <a:pt x="94937" y="137467"/>
                  </a:lnTo>
                  <a:lnTo>
                    <a:pt x="94296" y="137471"/>
                  </a:lnTo>
                  <a:lnTo>
                    <a:pt x="91971" y="137158"/>
                  </a:lnTo>
                  <a:lnTo>
                    <a:pt x="90669" y="136982"/>
                  </a:lnTo>
                  <a:lnTo>
                    <a:pt x="89269" y="136794"/>
                  </a:lnTo>
                  <a:lnTo>
                    <a:pt x="87560" y="136563"/>
                  </a:lnTo>
                  <a:lnTo>
                    <a:pt x="86543" y="136426"/>
                  </a:lnTo>
                  <a:lnTo>
                    <a:pt x="84681" y="136175"/>
                  </a:lnTo>
                  <a:lnTo>
                    <a:pt x="82829" y="135925"/>
                  </a:lnTo>
                  <a:lnTo>
                    <a:pt x="80537" y="135616"/>
                  </a:lnTo>
                  <a:lnTo>
                    <a:pt x="79566" y="135505"/>
                  </a:lnTo>
                  <a:lnTo>
                    <a:pt x="77919" y="135263"/>
                  </a:lnTo>
                  <a:lnTo>
                    <a:pt x="77522" y="135210"/>
                  </a:lnTo>
                  <a:lnTo>
                    <a:pt x="75021" y="134872"/>
                  </a:lnTo>
                  <a:lnTo>
                    <a:pt x="73605" y="134704"/>
                  </a:lnTo>
                  <a:lnTo>
                    <a:pt x="71328" y="134372"/>
                  </a:lnTo>
                  <a:lnTo>
                    <a:pt x="69822" y="134169"/>
                  </a:lnTo>
                  <a:lnTo>
                    <a:pt x="67773" y="133894"/>
                  </a:lnTo>
                  <a:lnTo>
                    <a:pt x="67146" y="133810"/>
                  </a:lnTo>
                  <a:lnTo>
                    <a:pt x="64200" y="133412"/>
                  </a:lnTo>
                  <a:lnTo>
                    <a:pt x="60713" y="132941"/>
                  </a:lnTo>
                  <a:lnTo>
                    <a:pt x="59361" y="132759"/>
                  </a:lnTo>
                  <a:lnTo>
                    <a:pt x="57398" y="132494"/>
                  </a:lnTo>
                  <a:lnTo>
                    <a:pt x="54040" y="132040"/>
                  </a:lnTo>
                  <a:lnTo>
                    <a:pt x="52289" y="131804"/>
                  </a:lnTo>
                  <a:lnTo>
                    <a:pt x="51306" y="131671"/>
                  </a:lnTo>
                  <a:lnTo>
                    <a:pt x="50758" y="131597"/>
                  </a:lnTo>
                  <a:lnTo>
                    <a:pt x="47873" y="131208"/>
                  </a:lnTo>
                  <a:lnTo>
                    <a:pt x="45812" y="130930"/>
                  </a:lnTo>
                  <a:lnTo>
                    <a:pt x="43254" y="130584"/>
                  </a:lnTo>
                  <a:lnTo>
                    <a:pt x="43843" y="126196"/>
                  </a:lnTo>
                  <a:lnTo>
                    <a:pt x="44374" y="122270"/>
                  </a:lnTo>
                  <a:lnTo>
                    <a:pt x="44548" y="120943"/>
                  </a:lnTo>
                  <a:lnTo>
                    <a:pt x="45191" y="116146"/>
                  </a:lnTo>
                  <a:lnTo>
                    <a:pt x="45698" y="112367"/>
                  </a:lnTo>
                  <a:lnTo>
                    <a:pt x="45914" y="110754"/>
                  </a:lnTo>
                  <a:lnTo>
                    <a:pt x="46663" y="105161"/>
                  </a:lnTo>
                  <a:lnTo>
                    <a:pt x="46939" y="103091"/>
                  </a:lnTo>
                  <a:lnTo>
                    <a:pt x="47016" y="102519"/>
                  </a:lnTo>
                  <a:lnTo>
                    <a:pt x="47297" y="100411"/>
                  </a:lnTo>
                  <a:lnTo>
                    <a:pt x="47549" y="98516"/>
                  </a:lnTo>
                  <a:lnTo>
                    <a:pt x="47943" y="95566"/>
                  </a:lnTo>
                  <a:lnTo>
                    <a:pt x="47965" y="95401"/>
                  </a:lnTo>
                  <a:lnTo>
                    <a:pt x="48318" y="92757"/>
                  </a:lnTo>
                  <a:lnTo>
                    <a:pt x="48726" y="89762"/>
                  </a:lnTo>
                  <a:lnTo>
                    <a:pt x="48920" y="88340"/>
                  </a:lnTo>
                  <a:lnTo>
                    <a:pt x="49138" y="86739"/>
                  </a:lnTo>
                  <a:lnTo>
                    <a:pt x="49550" y="83714"/>
                  </a:lnTo>
                  <a:lnTo>
                    <a:pt x="49621" y="83188"/>
                  </a:lnTo>
                  <a:lnTo>
                    <a:pt x="49846" y="81509"/>
                  </a:lnTo>
                  <a:lnTo>
                    <a:pt x="50005" y="80325"/>
                  </a:lnTo>
                  <a:lnTo>
                    <a:pt x="50166" y="79122"/>
                  </a:lnTo>
                  <a:lnTo>
                    <a:pt x="50328" y="77910"/>
                  </a:lnTo>
                  <a:lnTo>
                    <a:pt x="50487" y="76726"/>
                  </a:lnTo>
                  <a:lnTo>
                    <a:pt x="50516" y="76510"/>
                  </a:lnTo>
                  <a:lnTo>
                    <a:pt x="50831" y="74149"/>
                  </a:lnTo>
                  <a:lnTo>
                    <a:pt x="47953" y="73759"/>
                  </a:lnTo>
                  <a:lnTo>
                    <a:pt x="44884" y="73342"/>
                  </a:lnTo>
                  <a:lnTo>
                    <a:pt x="41451" y="72877"/>
                  </a:lnTo>
                  <a:lnTo>
                    <a:pt x="37741" y="72374"/>
                  </a:lnTo>
                  <a:lnTo>
                    <a:pt x="33311" y="71770"/>
                  </a:lnTo>
                  <a:lnTo>
                    <a:pt x="32792" y="71699"/>
                  </a:lnTo>
                  <a:lnTo>
                    <a:pt x="31426" y="71513"/>
                  </a:lnTo>
                  <a:lnTo>
                    <a:pt x="30412" y="71375"/>
                  </a:lnTo>
                  <a:lnTo>
                    <a:pt x="28872" y="71165"/>
                  </a:lnTo>
                  <a:lnTo>
                    <a:pt x="28672" y="71192"/>
                  </a:lnTo>
                  <a:lnTo>
                    <a:pt x="28534" y="71233"/>
                  </a:lnTo>
                  <a:lnTo>
                    <a:pt x="28198" y="71475"/>
                  </a:lnTo>
                  <a:lnTo>
                    <a:pt x="28046" y="71751"/>
                  </a:lnTo>
                  <a:lnTo>
                    <a:pt x="27819" y="72104"/>
                  </a:lnTo>
                  <a:lnTo>
                    <a:pt x="27632" y="72359"/>
                  </a:lnTo>
                  <a:lnTo>
                    <a:pt x="27362" y="72681"/>
                  </a:lnTo>
                  <a:lnTo>
                    <a:pt x="27146" y="72911"/>
                  </a:lnTo>
                  <a:lnTo>
                    <a:pt x="26920" y="73129"/>
                  </a:lnTo>
                  <a:lnTo>
                    <a:pt x="26599" y="73401"/>
                  </a:lnTo>
                  <a:lnTo>
                    <a:pt x="26261" y="73650"/>
                  </a:lnTo>
                  <a:lnTo>
                    <a:pt x="25997" y="73821"/>
                  </a:lnTo>
                  <a:lnTo>
                    <a:pt x="25631" y="74027"/>
                  </a:lnTo>
                  <a:lnTo>
                    <a:pt x="25348" y="74164"/>
                  </a:lnTo>
                  <a:lnTo>
                    <a:pt x="25058" y="74287"/>
                  </a:lnTo>
                  <a:lnTo>
                    <a:pt x="24663" y="74427"/>
                  </a:lnTo>
                  <a:lnTo>
                    <a:pt x="24260" y="74539"/>
                  </a:lnTo>
                  <a:lnTo>
                    <a:pt x="23899" y="74613"/>
                  </a:lnTo>
                  <a:lnTo>
                    <a:pt x="23641" y="74654"/>
                  </a:lnTo>
                  <a:lnTo>
                    <a:pt x="22371" y="74803"/>
                  </a:lnTo>
                  <a:lnTo>
                    <a:pt x="21890" y="74828"/>
                  </a:lnTo>
                  <a:lnTo>
                    <a:pt x="21408" y="74828"/>
                  </a:lnTo>
                  <a:lnTo>
                    <a:pt x="20928" y="74804"/>
                  </a:lnTo>
                  <a:lnTo>
                    <a:pt x="20449" y="74754"/>
                  </a:lnTo>
                  <a:lnTo>
                    <a:pt x="19973" y="74680"/>
                  </a:lnTo>
                  <a:lnTo>
                    <a:pt x="19503" y="74581"/>
                  </a:lnTo>
                  <a:lnTo>
                    <a:pt x="19324" y="74533"/>
                  </a:lnTo>
                  <a:lnTo>
                    <a:pt x="19037" y="74457"/>
                  </a:lnTo>
                  <a:lnTo>
                    <a:pt x="18578" y="74309"/>
                  </a:lnTo>
                  <a:lnTo>
                    <a:pt x="18129" y="74138"/>
                  </a:lnTo>
                  <a:lnTo>
                    <a:pt x="17688" y="73944"/>
                  </a:lnTo>
                  <a:lnTo>
                    <a:pt x="17258" y="73728"/>
                  </a:lnTo>
                  <a:lnTo>
                    <a:pt x="16839" y="73489"/>
                  </a:lnTo>
                  <a:lnTo>
                    <a:pt x="16434" y="73229"/>
                  </a:lnTo>
                  <a:lnTo>
                    <a:pt x="16043" y="72948"/>
                  </a:lnTo>
                  <a:lnTo>
                    <a:pt x="15664" y="72649"/>
                  </a:lnTo>
                  <a:lnTo>
                    <a:pt x="15385" y="72384"/>
                  </a:lnTo>
                  <a:lnTo>
                    <a:pt x="14993" y="72046"/>
                  </a:lnTo>
                  <a:lnTo>
                    <a:pt x="14583" y="71728"/>
                  </a:lnTo>
                  <a:lnTo>
                    <a:pt x="14157" y="71431"/>
                  </a:lnTo>
                  <a:lnTo>
                    <a:pt x="13654" y="71123"/>
                  </a:lnTo>
                  <a:lnTo>
                    <a:pt x="12317" y="70477"/>
                  </a:lnTo>
                  <a:lnTo>
                    <a:pt x="11332" y="70148"/>
                  </a:lnTo>
                  <a:lnTo>
                    <a:pt x="9803" y="69849"/>
                  </a:lnTo>
                  <a:lnTo>
                    <a:pt x="8739" y="69784"/>
                  </a:lnTo>
                  <a:lnTo>
                    <a:pt x="8408" y="69786"/>
                  </a:lnTo>
                  <a:lnTo>
                    <a:pt x="7913" y="69605"/>
                  </a:lnTo>
                  <a:lnTo>
                    <a:pt x="7428" y="69400"/>
                  </a:lnTo>
                  <a:lnTo>
                    <a:pt x="6956" y="69170"/>
                  </a:lnTo>
                  <a:lnTo>
                    <a:pt x="6631" y="68993"/>
                  </a:lnTo>
                  <a:lnTo>
                    <a:pt x="6048" y="68637"/>
                  </a:lnTo>
                  <a:lnTo>
                    <a:pt x="5617" y="68334"/>
                  </a:lnTo>
                  <a:lnTo>
                    <a:pt x="5200" y="68012"/>
                  </a:lnTo>
                  <a:lnTo>
                    <a:pt x="4672" y="67549"/>
                  </a:lnTo>
                  <a:lnTo>
                    <a:pt x="4298" y="67177"/>
                  </a:lnTo>
                  <a:lnTo>
                    <a:pt x="3990" y="66833"/>
                  </a:lnTo>
                  <a:lnTo>
                    <a:pt x="3834" y="66653"/>
                  </a:lnTo>
                  <a:lnTo>
                    <a:pt x="3506" y="66240"/>
                  </a:lnTo>
                  <a:lnTo>
                    <a:pt x="3102" y="65664"/>
                  </a:lnTo>
                  <a:lnTo>
                    <a:pt x="2766" y="65171"/>
                  </a:lnTo>
                  <a:lnTo>
                    <a:pt x="2456" y="64665"/>
                  </a:lnTo>
                  <a:lnTo>
                    <a:pt x="2171" y="64143"/>
                  </a:lnTo>
                  <a:lnTo>
                    <a:pt x="1913" y="63607"/>
                  </a:lnTo>
                  <a:lnTo>
                    <a:pt x="1700" y="63098"/>
                  </a:lnTo>
                  <a:lnTo>
                    <a:pt x="1584" y="62792"/>
                  </a:lnTo>
                  <a:lnTo>
                    <a:pt x="1238" y="62523"/>
                  </a:lnTo>
                  <a:lnTo>
                    <a:pt x="852" y="62319"/>
                  </a:lnTo>
                  <a:lnTo>
                    <a:pt x="434" y="62187"/>
                  </a:lnTo>
                  <a:lnTo>
                    <a:pt x="0" y="62133"/>
                  </a:lnTo>
                  <a:lnTo>
                    <a:pt x="382" y="58628"/>
                  </a:lnTo>
                  <a:lnTo>
                    <a:pt x="835" y="53893"/>
                  </a:lnTo>
                  <a:lnTo>
                    <a:pt x="1042" y="51708"/>
                  </a:lnTo>
                  <a:lnTo>
                    <a:pt x="1372" y="48271"/>
                  </a:lnTo>
                  <a:lnTo>
                    <a:pt x="1474" y="47204"/>
                  </a:lnTo>
                  <a:lnTo>
                    <a:pt x="1916" y="42575"/>
                  </a:lnTo>
                  <a:lnTo>
                    <a:pt x="2364" y="37897"/>
                  </a:lnTo>
                  <a:lnTo>
                    <a:pt x="2749" y="33845"/>
                  </a:lnTo>
                  <a:lnTo>
                    <a:pt x="2998" y="31260"/>
                  </a:lnTo>
                  <a:lnTo>
                    <a:pt x="3467" y="26649"/>
                  </a:lnTo>
                  <a:lnTo>
                    <a:pt x="4423" y="17245"/>
                  </a:lnTo>
                  <a:lnTo>
                    <a:pt x="8137" y="17819"/>
                  </a:lnTo>
                  <a:lnTo>
                    <a:pt x="8613" y="17892"/>
                  </a:lnTo>
                  <a:lnTo>
                    <a:pt x="11163" y="18281"/>
                  </a:lnTo>
                  <a:lnTo>
                    <a:pt x="13722" y="18671"/>
                  </a:lnTo>
                  <a:lnTo>
                    <a:pt x="15535" y="18948"/>
                  </a:lnTo>
                  <a:lnTo>
                    <a:pt x="19292" y="19522"/>
                  </a:lnTo>
                  <a:lnTo>
                    <a:pt x="21667" y="19885"/>
                  </a:lnTo>
                  <a:lnTo>
                    <a:pt x="25355" y="20447"/>
                  </a:lnTo>
                  <a:lnTo>
                    <a:pt x="26842" y="20675"/>
                  </a:lnTo>
                  <a:lnTo>
                    <a:pt x="26630" y="22078"/>
                  </a:lnTo>
                  <a:lnTo>
                    <a:pt x="27993" y="21776"/>
                  </a:lnTo>
                  <a:lnTo>
                    <a:pt x="30709" y="21282"/>
                  </a:lnTo>
                  <a:lnTo>
                    <a:pt x="35274" y="21966"/>
                  </a:lnTo>
                  <a:lnTo>
                    <a:pt x="37542" y="22311"/>
                  </a:lnTo>
                  <a:lnTo>
                    <a:pt x="41986" y="22989"/>
                  </a:lnTo>
                  <a:lnTo>
                    <a:pt x="43683" y="23248"/>
                  </a:lnTo>
                  <a:lnTo>
                    <a:pt x="44182" y="23325"/>
                  </a:lnTo>
                  <a:lnTo>
                    <a:pt x="47760" y="23874"/>
                  </a:lnTo>
                  <a:lnTo>
                    <a:pt x="49476" y="24138"/>
                  </a:lnTo>
                  <a:lnTo>
                    <a:pt x="54405" y="24897"/>
                  </a:lnTo>
                  <a:lnTo>
                    <a:pt x="55907" y="25128"/>
                  </a:lnTo>
                  <a:lnTo>
                    <a:pt x="58012" y="25452"/>
                  </a:lnTo>
                  <a:lnTo>
                    <a:pt x="58086" y="24946"/>
                  </a:lnTo>
                  <a:lnTo>
                    <a:pt x="58175" y="24199"/>
                  </a:lnTo>
                  <a:lnTo>
                    <a:pt x="58302" y="23123"/>
                  </a:lnTo>
                  <a:lnTo>
                    <a:pt x="58332" y="22774"/>
                  </a:lnTo>
                  <a:lnTo>
                    <a:pt x="58329" y="22425"/>
                  </a:lnTo>
                  <a:lnTo>
                    <a:pt x="58360" y="21772"/>
                  </a:lnTo>
                  <a:lnTo>
                    <a:pt x="58429" y="21139"/>
                  </a:lnTo>
                  <a:lnTo>
                    <a:pt x="58937" y="17324"/>
                  </a:lnTo>
                  <a:lnTo>
                    <a:pt x="59365" y="14119"/>
                  </a:lnTo>
                  <a:lnTo>
                    <a:pt x="59855" y="10446"/>
                  </a:lnTo>
                  <a:lnTo>
                    <a:pt x="60257" y="7434"/>
                  </a:lnTo>
                  <a:lnTo>
                    <a:pt x="60332" y="6867"/>
                  </a:lnTo>
                  <a:lnTo>
                    <a:pt x="60531" y="5325"/>
                  </a:lnTo>
                  <a:lnTo>
                    <a:pt x="60693" y="4062"/>
                  </a:lnTo>
                  <a:lnTo>
                    <a:pt x="61262" y="0"/>
                  </a:lnTo>
                  <a:lnTo>
                    <a:pt x="62838" y="213"/>
                  </a:lnTo>
                  <a:lnTo>
                    <a:pt x="64850" y="487"/>
                  </a:lnTo>
                  <a:lnTo>
                    <a:pt x="65764" y="611"/>
                  </a:lnTo>
                  <a:lnTo>
                    <a:pt x="66308" y="694"/>
                  </a:lnTo>
                  <a:lnTo>
                    <a:pt x="67016" y="781"/>
                  </a:lnTo>
                  <a:lnTo>
                    <a:pt x="68227" y="945"/>
                  </a:lnTo>
                  <a:lnTo>
                    <a:pt x="68575" y="993"/>
                  </a:lnTo>
                  <a:lnTo>
                    <a:pt x="71052" y="1329"/>
                  </a:lnTo>
                  <a:lnTo>
                    <a:pt x="73884" y="1713"/>
                  </a:lnTo>
                  <a:lnTo>
                    <a:pt x="73815" y="2260"/>
                  </a:lnTo>
                  <a:lnTo>
                    <a:pt x="79239" y="3088"/>
                  </a:lnTo>
                  <a:lnTo>
                    <a:pt x="80972" y="3353"/>
                  </a:lnTo>
                  <a:lnTo>
                    <a:pt x="81183" y="3200"/>
                  </a:lnTo>
                  <a:lnTo>
                    <a:pt x="83500" y="3565"/>
                  </a:lnTo>
                  <a:lnTo>
                    <a:pt x="83836" y="3269"/>
                  </a:lnTo>
                  <a:lnTo>
                    <a:pt x="84253" y="3341"/>
                  </a:lnTo>
                  <a:lnTo>
                    <a:pt x="84978" y="4414"/>
                  </a:lnTo>
                  <a:lnTo>
                    <a:pt x="85379" y="4767"/>
                  </a:lnTo>
                  <a:lnTo>
                    <a:pt x="85780" y="5187"/>
                  </a:lnTo>
                  <a:lnTo>
                    <a:pt x="86420" y="5404"/>
                  </a:lnTo>
                  <a:lnTo>
                    <a:pt x="87577" y="5392"/>
                  </a:lnTo>
                  <a:lnTo>
                    <a:pt x="88396" y="5446"/>
                  </a:lnTo>
                  <a:lnTo>
                    <a:pt x="89232" y="6010"/>
                  </a:lnTo>
                  <a:lnTo>
                    <a:pt x="89429" y="6321"/>
                  </a:lnTo>
                  <a:lnTo>
                    <a:pt x="89654" y="7012"/>
                  </a:lnTo>
                  <a:lnTo>
                    <a:pt x="89588" y="8411"/>
                  </a:lnTo>
                  <a:lnTo>
                    <a:pt x="89340" y="8984"/>
                  </a:lnTo>
                  <a:lnTo>
                    <a:pt x="89117" y="9735"/>
                  </a:lnTo>
                  <a:lnTo>
                    <a:pt x="89146" y="10326"/>
                  </a:lnTo>
                  <a:lnTo>
                    <a:pt x="89208" y="11036"/>
                  </a:lnTo>
                  <a:lnTo>
                    <a:pt x="89420" y="11589"/>
                  </a:lnTo>
                  <a:lnTo>
                    <a:pt x="89774" y="12515"/>
                  </a:lnTo>
                  <a:lnTo>
                    <a:pt x="90070" y="13000"/>
                  </a:lnTo>
                  <a:lnTo>
                    <a:pt x="90838" y="13702"/>
                  </a:lnTo>
                  <a:lnTo>
                    <a:pt x="91008" y="13881"/>
                  </a:lnTo>
                  <a:lnTo>
                    <a:pt x="91336" y="14225"/>
                  </a:lnTo>
                  <a:lnTo>
                    <a:pt x="91869" y="14748"/>
                  </a:lnTo>
                  <a:lnTo>
                    <a:pt x="92034" y="15093"/>
                  </a:lnTo>
                  <a:lnTo>
                    <a:pt x="92232" y="15370"/>
                  </a:lnTo>
                  <a:lnTo>
                    <a:pt x="92591" y="16064"/>
                  </a:lnTo>
                  <a:lnTo>
                    <a:pt x="92852" y="16614"/>
                  </a:lnTo>
                  <a:lnTo>
                    <a:pt x="92945" y="16994"/>
                  </a:lnTo>
                  <a:lnTo>
                    <a:pt x="93134" y="17714"/>
                  </a:lnTo>
                  <a:lnTo>
                    <a:pt x="93227" y="18196"/>
                  </a:lnTo>
                  <a:lnTo>
                    <a:pt x="93242" y="18564"/>
                  </a:lnTo>
                  <a:lnTo>
                    <a:pt x="93248" y="18708"/>
                  </a:lnTo>
                  <a:lnTo>
                    <a:pt x="93341" y="19121"/>
                  </a:lnTo>
                  <a:lnTo>
                    <a:pt x="93404" y="21037"/>
                  </a:lnTo>
                  <a:lnTo>
                    <a:pt x="93488" y="21860"/>
                  </a:lnTo>
                  <a:lnTo>
                    <a:pt x="93557" y="22144"/>
                  </a:lnTo>
                  <a:lnTo>
                    <a:pt x="93737" y="22887"/>
                  </a:lnTo>
                  <a:lnTo>
                    <a:pt x="93965" y="23373"/>
                  </a:lnTo>
                  <a:lnTo>
                    <a:pt x="94735" y="24074"/>
                  </a:lnTo>
                  <a:lnTo>
                    <a:pt x="95680" y="24469"/>
                  </a:lnTo>
                  <a:lnTo>
                    <a:pt x="96219" y="24583"/>
                  </a:lnTo>
                  <a:lnTo>
                    <a:pt x="97307" y="24742"/>
                  </a:lnTo>
                  <a:lnTo>
                    <a:pt x="97985" y="24860"/>
                  </a:lnTo>
                  <a:lnTo>
                    <a:pt x="98927" y="25254"/>
                  </a:lnTo>
                  <a:lnTo>
                    <a:pt x="99261" y="25606"/>
                  </a:lnTo>
                  <a:lnTo>
                    <a:pt x="99651" y="26468"/>
                  </a:lnTo>
                  <a:lnTo>
                    <a:pt x="99637" y="26696"/>
                  </a:lnTo>
                  <a:lnTo>
                    <a:pt x="99600" y="27321"/>
                  </a:lnTo>
                  <a:lnTo>
                    <a:pt x="99342" y="28273"/>
                  </a:lnTo>
                  <a:lnTo>
                    <a:pt x="99162" y="28713"/>
                  </a:lnTo>
                  <a:lnTo>
                    <a:pt x="99079" y="29327"/>
                  </a:lnTo>
                  <a:lnTo>
                    <a:pt x="99187" y="30662"/>
                  </a:lnTo>
                  <a:lnTo>
                    <a:pt x="99528" y="32308"/>
                  </a:lnTo>
                  <a:lnTo>
                    <a:pt x="99531" y="33609"/>
                  </a:lnTo>
                  <a:lnTo>
                    <a:pt x="99690" y="34262"/>
                  </a:lnTo>
                  <a:lnTo>
                    <a:pt x="99986" y="34645"/>
                  </a:lnTo>
                  <a:lnTo>
                    <a:pt x="100346" y="34828"/>
                  </a:lnTo>
                  <a:lnTo>
                    <a:pt x="100760" y="35039"/>
                  </a:lnTo>
                  <a:lnTo>
                    <a:pt x="101431" y="35494"/>
                  </a:lnTo>
                  <a:lnTo>
                    <a:pt x="103200" y="36097"/>
                  </a:lnTo>
                  <a:lnTo>
                    <a:pt x="103596" y="36257"/>
                  </a:lnTo>
                  <a:lnTo>
                    <a:pt x="104702" y="36935"/>
                  </a:lnTo>
                  <a:lnTo>
                    <a:pt x="106176" y="38058"/>
                  </a:lnTo>
                  <a:lnTo>
                    <a:pt x="107307" y="39314"/>
                  </a:lnTo>
                  <a:lnTo>
                    <a:pt x="107910" y="39841"/>
                  </a:lnTo>
                  <a:lnTo>
                    <a:pt x="109370" y="41547"/>
                  </a:lnTo>
                  <a:lnTo>
                    <a:pt x="110505" y="42560"/>
                  </a:lnTo>
                  <a:lnTo>
                    <a:pt x="111111" y="43046"/>
                  </a:lnTo>
                  <a:lnTo>
                    <a:pt x="111793" y="43713"/>
                  </a:lnTo>
                  <a:lnTo>
                    <a:pt x="112296" y="44096"/>
                  </a:lnTo>
                  <a:lnTo>
                    <a:pt x="112789" y="44423"/>
                  </a:lnTo>
                  <a:lnTo>
                    <a:pt x="113011" y="44544"/>
                  </a:lnTo>
                  <a:lnTo>
                    <a:pt x="115244" y="45397"/>
                  </a:lnTo>
                  <a:lnTo>
                    <a:pt x="116222" y="45796"/>
                  </a:lnTo>
                  <a:lnTo>
                    <a:pt x="117103" y="46019"/>
                  </a:lnTo>
                  <a:lnTo>
                    <a:pt x="118398" y="45944"/>
                  </a:lnTo>
                  <a:lnTo>
                    <a:pt x="119219" y="45689"/>
                  </a:lnTo>
                  <a:lnTo>
                    <a:pt x="119873" y="45431"/>
                  </a:lnTo>
                  <a:close/>
                </a:path>
              </a:pathLst>
            </a:custGeom>
            <a:solidFill>
              <a:srgbClr val="FFE28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6" name="pg36"/>
            <p:cNvSpPr/>
            <p:nvPr/>
          </p:nvSpPr>
          <p:spPr>
            <a:xfrm>
              <a:off x="2749462" y="4074902"/>
              <a:ext cx="322128" cy="376012"/>
            </a:xfrm>
            <a:custGeom>
              <a:avLst/>
              <a:gdLst/>
              <a:ahLst/>
              <a:cxnLst/>
              <a:rect l="0" t="0" r="0" b="0"/>
              <a:pathLst>
                <a:path w="322128" h="376012">
                  <a:moveTo>
                    <a:pt x="276470" y="12021"/>
                  </a:moveTo>
                  <a:lnTo>
                    <a:pt x="279009" y="11813"/>
                  </a:lnTo>
                  <a:lnTo>
                    <a:pt x="282536" y="11584"/>
                  </a:lnTo>
                  <a:lnTo>
                    <a:pt x="283341" y="11571"/>
                  </a:lnTo>
                  <a:lnTo>
                    <a:pt x="283933" y="11610"/>
                  </a:lnTo>
                  <a:lnTo>
                    <a:pt x="285129" y="11690"/>
                  </a:lnTo>
                  <a:lnTo>
                    <a:pt x="288959" y="12321"/>
                  </a:lnTo>
                  <a:lnTo>
                    <a:pt x="291341" y="13324"/>
                  </a:lnTo>
                  <a:lnTo>
                    <a:pt x="295480" y="16410"/>
                  </a:lnTo>
                  <a:lnTo>
                    <a:pt x="296128" y="17200"/>
                  </a:lnTo>
                  <a:lnTo>
                    <a:pt x="296981" y="18316"/>
                  </a:lnTo>
                  <a:lnTo>
                    <a:pt x="298070" y="20007"/>
                  </a:lnTo>
                  <a:lnTo>
                    <a:pt x="298219" y="20288"/>
                  </a:lnTo>
                  <a:lnTo>
                    <a:pt x="298925" y="21855"/>
                  </a:lnTo>
                  <a:lnTo>
                    <a:pt x="299598" y="24262"/>
                  </a:lnTo>
                  <a:lnTo>
                    <a:pt x="300349" y="28345"/>
                  </a:lnTo>
                  <a:lnTo>
                    <a:pt x="301754" y="32976"/>
                  </a:lnTo>
                  <a:lnTo>
                    <a:pt x="302215" y="33503"/>
                  </a:lnTo>
                  <a:lnTo>
                    <a:pt x="303495" y="35821"/>
                  </a:lnTo>
                  <a:lnTo>
                    <a:pt x="304494" y="37538"/>
                  </a:lnTo>
                  <a:lnTo>
                    <a:pt x="305025" y="38524"/>
                  </a:lnTo>
                  <a:lnTo>
                    <a:pt x="305876" y="40015"/>
                  </a:lnTo>
                  <a:lnTo>
                    <a:pt x="307258" y="42092"/>
                  </a:lnTo>
                  <a:lnTo>
                    <a:pt x="307750" y="42926"/>
                  </a:lnTo>
                  <a:lnTo>
                    <a:pt x="308356" y="43850"/>
                  </a:lnTo>
                  <a:lnTo>
                    <a:pt x="308994" y="44969"/>
                  </a:lnTo>
                  <a:lnTo>
                    <a:pt x="309084" y="45305"/>
                  </a:lnTo>
                  <a:lnTo>
                    <a:pt x="309037" y="45589"/>
                  </a:lnTo>
                  <a:lnTo>
                    <a:pt x="311514" y="44635"/>
                  </a:lnTo>
                  <a:lnTo>
                    <a:pt x="313162" y="44078"/>
                  </a:lnTo>
                  <a:lnTo>
                    <a:pt x="314032" y="43932"/>
                  </a:lnTo>
                  <a:lnTo>
                    <a:pt x="314465" y="45038"/>
                  </a:lnTo>
                  <a:lnTo>
                    <a:pt x="314502" y="45219"/>
                  </a:lnTo>
                  <a:lnTo>
                    <a:pt x="314527" y="45430"/>
                  </a:lnTo>
                  <a:lnTo>
                    <a:pt x="314559" y="45741"/>
                  </a:lnTo>
                  <a:lnTo>
                    <a:pt x="314597" y="45983"/>
                  </a:lnTo>
                  <a:lnTo>
                    <a:pt x="314643" y="46221"/>
                  </a:lnTo>
                  <a:lnTo>
                    <a:pt x="314701" y="46426"/>
                  </a:lnTo>
                  <a:lnTo>
                    <a:pt x="314770" y="46745"/>
                  </a:lnTo>
                  <a:lnTo>
                    <a:pt x="315048" y="46991"/>
                  </a:lnTo>
                  <a:lnTo>
                    <a:pt x="315408" y="47720"/>
                  </a:lnTo>
                  <a:lnTo>
                    <a:pt x="315902" y="48448"/>
                  </a:lnTo>
                  <a:lnTo>
                    <a:pt x="316592" y="49692"/>
                  </a:lnTo>
                  <a:lnTo>
                    <a:pt x="316694" y="50057"/>
                  </a:lnTo>
                  <a:lnTo>
                    <a:pt x="316748" y="50258"/>
                  </a:lnTo>
                  <a:lnTo>
                    <a:pt x="316783" y="50411"/>
                  </a:lnTo>
                  <a:lnTo>
                    <a:pt x="316837" y="50593"/>
                  </a:lnTo>
                  <a:lnTo>
                    <a:pt x="316898" y="50857"/>
                  </a:lnTo>
                  <a:lnTo>
                    <a:pt x="316931" y="51038"/>
                  </a:lnTo>
                  <a:lnTo>
                    <a:pt x="316951" y="51273"/>
                  </a:lnTo>
                  <a:lnTo>
                    <a:pt x="316893" y="51732"/>
                  </a:lnTo>
                  <a:lnTo>
                    <a:pt x="316686" y="52100"/>
                  </a:lnTo>
                  <a:lnTo>
                    <a:pt x="316497" y="52215"/>
                  </a:lnTo>
                  <a:lnTo>
                    <a:pt x="316306" y="52256"/>
                  </a:lnTo>
                  <a:lnTo>
                    <a:pt x="316038" y="52344"/>
                  </a:lnTo>
                  <a:lnTo>
                    <a:pt x="316065" y="52500"/>
                  </a:lnTo>
                  <a:lnTo>
                    <a:pt x="316200" y="52643"/>
                  </a:lnTo>
                  <a:lnTo>
                    <a:pt x="316256" y="52820"/>
                  </a:lnTo>
                  <a:lnTo>
                    <a:pt x="316249" y="52961"/>
                  </a:lnTo>
                  <a:lnTo>
                    <a:pt x="316313" y="53151"/>
                  </a:lnTo>
                  <a:lnTo>
                    <a:pt x="316356" y="53300"/>
                  </a:lnTo>
                  <a:lnTo>
                    <a:pt x="316374" y="53439"/>
                  </a:lnTo>
                  <a:lnTo>
                    <a:pt x="316372" y="53567"/>
                  </a:lnTo>
                  <a:lnTo>
                    <a:pt x="316259" y="53743"/>
                  </a:lnTo>
                  <a:lnTo>
                    <a:pt x="316117" y="53902"/>
                  </a:lnTo>
                  <a:lnTo>
                    <a:pt x="315969" y="54166"/>
                  </a:lnTo>
                  <a:lnTo>
                    <a:pt x="315978" y="54416"/>
                  </a:lnTo>
                  <a:lnTo>
                    <a:pt x="316072" y="54567"/>
                  </a:lnTo>
                  <a:lnTo>
                    <a:pt x="316311" y="54751"/>
                  </a:lnTo>
                  <a:lnTo>
                    <a:pt x="316507" y="54845"/>
                  </a:lnTo>
                  <a:lnTo>
                    <a:pt x="316685" y="54986"/>
                  </a:lnTo>
                  <a:lnTo>
                    <a:pt x="316850" y="55150"/>
                  </a:lnTo>
                  <a:lnTo>
                    <a:pt x="317665" y="55920"/>
                  </a:lnTo>
                  <a:lnTo>
                    <a:pt x="317799" y="56002"/>
                  </a:lnTo>
                  <a:lnTo>
                    <a:pt x="318172" y="56247"/>
                  </a:lnTo>
                  <a:lnTo>
                    <a:pt x="318269" y="56529"/>
                  </a:lnTo>
                  <a:lnTo>
                    <a:pt x="318342" y="56735"/>
                  </a:lnTo>
                  <a:lnTo>
                    <a:pt x="318490" y="56886"/>
                  </a:lnTo>
                  <a:lnTo>
                    <a:pt x="318670" y="56879"/>
                  </a:lnTo>
                  <a:lnTo>
                    <a:pt x="319745" y="57141"/>
                  </a:lnTo>
                  <a:lnTo>
                    <a:pt x="319883" y="57168"/>
                  </a:lnTo>
                  <a:lnTo>
                    <a:pt x="320152" y="57320"/>
                  </a:lnTo>
                  <a:lnTo>
                    <a:pt x="320404" y="57417"/>
                  </a:lnTo>
                  <a:lnTo>
                    <a:pt x="320725" y="57438"/>
                  </a:lnTo>
                  <a:lnTo>
                    <a:pt x="321022" y="57484"/>
                  </a:lnTo>
                  <a:lnTo>
                    <a:pt x="321153" y="57497"/>
                  </a:lnTo>
                  <a:lnTo>
                    <a:pt x="321287" y="57524"/>
                  </a:lnTo>
                  <a:lnTo>
                    <a:pt x="321457" y="57585"/>
                  </a:lnTo>
                  <a:lnTo>
                    <a:pt x="322128" y="58023"/>
                  </a:lnTo>
                  <a:lnTo>
                    <a:pt x="320876" y="59385"/>
                  </a:lnTo>
                  <a:lnTo>
                    <a:pt x="320006" y="60336"/>
                  </a:lnTo>
                  <a:lnTo>
                    <a:pt x="318040" y="62475"/>
                  </a:lnTo>
                  <a:lnTo>
                    <a:pt x="318900" y="62938"/>
                  </a:lnTo>
                  <a:lnTo>
                    <a:pt x="319418" y="63221"/>
                  </a:lnTo>
                  <a:lnTo>
                    <a:pt x="321907" y="64569"/>
                  </a:lnTo>
                  <a:lnTo>
                    <a:pt x="322015" y="64986"/>
                  </a:lnTo>
                  <a:lnTo>
                    <a:pt x="321604" y="65662"/>
                  </a:lnTo>
                  <a:lnTo>
                    <a:pt x="317676" y="69944"/>
                  </a:lnTo>
                  <a:lnTo>
                    <a:pt x="316931" y="70756"/>
                  </a:lnTo>
                  <a:lnTo>
                    <a:pt x="314167" y="73784"/>
                  </a:lnTo>
                  <a:lnTo>
                    <a:pt x="314018" y="74057"/>
                  </a:lnTo>
                  <a:lnTo>
                    <a:pt x="313617" y="74809"/>
                  </a:lnTo>
                  <a:lnTo>
                    <a:pt x="313428" y="75158"/>
                  </a:lnTo>
                  <a:lnTo>
                    <a:pt x="313340" y="75320"/>
                  </a:lnTo>
                  <a:lnTo>
                    <a:pt x="313181" y="75658"/>
                  </a:lnTo>
                  <a:lnTo>
                    <a:pt x="312965" y="76170"/>
                  </a:lnTo>
                  <a:lnTo>
                    <a:pt x="312775" y="76691"/>
                  </a:lnTo>
                  <a:lnTo>
                    <a:pt x="312564" y="77403"/>
                  </a:lnTo>
                  <a:lnTo>
                    <a:pt x="312438" y="77945"/>
                  </a:lnTo>
                  <a:lnTo>
                    <a:pt x="312342" y="78495"/>
                  </a:lnTo>
                  <a:lnTo>
                    <a:pt x="312273" y="79045"/>
                  </a:lnTo>
                  <a:lnTo>
                    <a:pt x="312243" y="79417"/>
                  </a:lnTo>
                  <a:lnTo>
                    <a:pt x="312227" y="79787"/>
                  </a:lnTo>
                  <a:lnTo>
                    <a:pt x="312225" y="80343"/>
                  </a:lnTo>
                  <a:lnTo>
                    <a:pt x="312253" y="80900"/>
                  </a:lnTo>
                  <a:lnTo>
                    <a:pt x="312293" y="81344"/>
                  </a:lnTo>
                  <a:lnTo>
                    <a:pt x="312357" y="81826"/>
                  </a:lnTo>
                  <a:lnTo>
                    <a:pt x="312442" y="82305"/>
                  </a:lnTo>
                  <a:lnTo>
                    <a:pt x="312529" y="82701"/>
                  </a:lnTo>
                  <a:lnTo>
                    <a:pt x="312641" y="83132"/>
                  </a:lnTo>
                  <a:lnTo>
                    <a:pt x="313619" y="86120"/>
                  </a:lnTo>
                  <a:lnTo>
                    <a:pt x="314290" y="88180"/>
                  </a:lnTo>
                  <a:lnTo>
                    <a:pt x="314563" y="89019"/>
                  </a:lnTo>
                  <a:lnTo>
                    <a:pt x="315243" y="91094"/>
                  </a:lnTo>
                  <a:lnTo>
                    <a:pt x="314709" y="94399"/>
                  </a:lnTo>
                  <a:lnTo>
                    <a:pt x="314498" y="95705"/>
                  </a:lnTo>
                  <a:lnTo>
                    <a:pt x="314168" y="95878"/>
                  </a:lnTo>
                  <a:lnTo>
                    <a:pt x="316168" y="99891"/>
                  </a:lnTo>
                  <a:lnTo>
                    <a:pt x="316612" y="99802"/>
                  </a:lnTo>
                  <a:lnTo>
                    <a:pt x="316001" y="103678"/>
                  </a:lnTo>
                  <a:lnTo>
                    <a:pt x="314350" y="114150"/>
                  </a:lnTo>
                  <a:lnTo>
                    <a:pt x="314056" y="114103"/>
                  </a:lnTo>
                  <a:lnTo>
                    <a:pt x="312637" y="123002"/>
                  </a:lnTo>
                  <a:lnTo>
                    <a:pt x="312389" y="123005"/>
                  </a:lnTo>
                  <a:lnTo>
                    <a:pt x="312184" y="123024"/>
                  </a:lnTo>
                  <a:lnTo>
                    <a:pt x="311932" y="123067"/>
                  </a:lnTo>
                  <a:lnTo>
                    <a:pt x="311734" y="123116"/>
                  </a:lnTo>
                  <a:lnTo>
                    <a:pt x="311539" y="123179"/>
                  </a:lnTo>
                  <a:lnTo>
                    <a:pt x="311348" y="123257"/>
                  </a:lnTo>
                  <a:lnTo>
                    <a:pt x="311120" y="123372"/>
                  </a:lnTo>
                  <a:lnTo>
                    <a:pt x="310944" y="123478"/>
                  </a:lnTo>
                  <a:lnTo>
                    <a:pt x="310777" y="123596"/>
                  </a:lnTo>
                  <a:lnTo>
                    <a:pt x="310619" y="123725"/>
                  </a:lnTo>
                  <a:lnTo>
                    <a:pt x="310433" y="123900"/>
                  </a:lnTo>
                  <a:lnTo>
                    <a:pt x="310295" y="124055"/>
                  </a:lnTo>
                  <a:lnTo>
                    <a:pt x="310139" y="124257"/>
                  </a:lnTo>
                  <a:lnTo>
                    <a:pt x="310025" y="124431"/>
                  </a:lnTo>
                  <a:lnTo>
                    <a:pt x="309926" y="124609"/>
                  </a:lnTo>
                  <a:lnTo>
                    <a:pt x="309839" y="124795"/>
                  </a:lnTo>
                  <a:lnTo>
                    <a:pt x="309764" y="124989"/>
                  </a:lnTo>
                  <a:lnTo>
                    <a:pt x="309704" y="125186"/>
                  </a:lnTo>
                  <a:lnTo>
                    <a:pt x="309659" y="125383"/>
                  </a:lnTo>
                  <a:lnTo>
                    <a:pt x="309620" y="125638"/>
                  </a:lnTo>
                  <a:lnTo>
                    <a:pt x="309602" y="125896"/>
                  </a:lnTo>
                  <a:lnTo>
                    <a:pt x="309605" y="126101"/>
                  </a:lnTo>
                  <a:lnTo>
                    <a:pt x="309623" y="126305"/>
                  </a:lnTo>
                  <a:lnTo>
                    <a:pt x="309653" y="126510"/>
                  </a:lnTo>
                  <a:lnTo>
                    <a:pt x="309698" y="126708"/>
                  </a:lnTo>
                  <a:lnTo>
                    <a:pt x="309758" y="126905"/>
                  </a:lnTo>
                  <a:lnTo>
                    <a:pt x="309851" y="127144"/>
                  </a:lnTo>
                  <a:lnTo>
                    <a:pt x="309941" y="127330"/>
                  </a:lnTo>
                  <a:lnTo>
                    <a:pt x="310043" y="127512"/>
                  </a:lnTo>
                  <a:lnTo>
                    <a:pt x="310185" y="127723"/>
                  </a:lnTo>
                  <a:lnTo>
                    <a:pt x="310313" y="127883"/>
                  </a:lnTo>
                  <a:lnTo>
                    <a:pt x="310452" y="128035"/>
                  </a:lnTo>
                  <a:lnTo>
                    <a:pt x="307830" y="130010"/>
                  </a:lnTo>
                  <a:lnTo>
                    <a:pt x="307549" y="130509"/>
                  </a:lnTo>
                  <a:lnTo>
                    <a:pt x="307366" y="131826"/>
                  </a:lnTo>
                  <a:lnTo>
                    <a:pt x="306806" y="132866"/>
                  </a:lnTo>
                  <a:lnTo>
                    <a:pt x="310094" y="133393"/>
                  </a:lnTo>
                  <a:lnTo>
                    <a:pt x="309441" y="137693"/>
                  </a:lnTo>
                  <a:lnTo>
                    <a:pt x="308454" y="144191"/>
                  </a:lnTo>
                  <a:lnTo>
                    <a:pt x="308184" y="145971"/>
                  </a:lnTo>
                  <a:lnTo>
                    <a:pt x="306936" y="145776"/>
                  </a:lnTo>
                  <a:lnTo>
                    <a:pt x="305355" y="155997"/>
                  </a:lnTo>
                  <a:lnTo>
                    <a:pt x="305202" y="156999"/>
                  </a:lnTo>
                  <a:lnTo>
                    <a:pt x="304766" y="159819"/>
                  </a:lnTo>
                  <a:lnTo>
                    <a:pt x="304293" y="162878"/>
                  </a:lnTo>
                  <a:lnTo>
                    <a:pt x="303743" y="166436"/>
                  </a:lnTo>
                  <a:lnTo>
                    <a:pt x="304309" y="166516"/>
                  </a:lnTo>
                  <a:lnTo>
                    <a:pt x="303141" y="173991"/>
                  </a:lnTo>
                  <a:lnTo>
                    <a:pt x="302913" y="175460"/>
                  </a:lnTo>
                  <a:lnTo>
                    <a:pt x="302836" y="175946"/>
                  </a:lnTo>
                  <a:lnTo>
                    <a:pt x="302511" y="176328"/>
                  </a:lnTo>
                  <a:lnTo>
                    <a:pt x="302253" y="177961"/>
                  </a:lnTo>
                  <a:lnTo>
                    <a:pt x="302205" y="178331"/>
                  </a:lnTo>
                  <a:lnTo>
                    <a:pt x="300688" y="179190"/>
                  </a:lnTo>
                  <a:lnTo>
                    <a:pt x="298359" y="180507"/>
                  </a:lnTo>
                  <a:lnTo>
                    <a:pt x="298860" y="181498"/>
                  </a:lnTo>
                  <a:lnTo>
                    <a:pt x="299112" y="182109"/>
                  </a:lnTo>
                  <a:lnTo>
                    <a:pt x="299270" y="182583"/>
                  </a:lnTo>
                  <a:lnTo>
                    <a:pt x="299444" y="183221"/>
                  </a:lnTo>
                  <a:lnTo>
                    <a:pt x="299546" y="183706"/>
                  </a:lnTo>
                  <a:lnTo>
                    <a:pt x="299639" y="184363"/>
                  </a:lnTo>
                  <a:lnTo>
                    <a:pt x="299681" y="184879"/>
                  </a:lnTo>
                  <a:lnTo>
                    <a:pt x="299696" y="185357"/>
                  </a:lnTo>
                  <a:lnTo>
                    <a:pt x="299687" y="185854"/>
                  </a:lnTo>
                  <a:lnTo>
                    <a:pt x="299651" y="186348"/>
                  </a:lnTo>
                  <a:lnTo>
                    <a:pt x="299564" y="187042"/>
                  </a:lnTo>
                  <a:lnTo>
                    <a:pt x="301770" y="187358"/>
                  </a:lnTo>
                  <a:lnTo>
                    <a:pt x="301539" y="189013"/>
                  </a:lnTo>
                  <a:lnTo>
                    <a:pt x="300728" y="194799"/>
                  </a:lnTo>
                  <a:lnTo>
                    <a:pt x="300637" y="195448"/>
                  </a:lnTo>
                  <a:lnTo>
                    <a:pt x="300296" y="197870"/>
                  </a:lnTo>
                  <a:lnTo>
                    <a:pt x="299998" y="200034"/>
                  </a:lnTo>
                  <a:lnTo>
                    <a:pt x="299677" y="202369"/>
                  </a:lnTo>
                  <a:lnTo>
                    <a:pt x="299608" y="202875"/>
                  </a:lnTo>
                  <a:lnTo>
                    <a:pt x="299542" y="203354"/>
                  </a:lnTo>
                  <a:lnTo>
                    <a:pt x="299337" y="204845"/>
                  </a:lnTo>
                  <a:lnTo>
                    <a:pt x="299274" y="205320"/>
                  </a:lnTo>
                  <a:lnTo>
                    <a:pt x="298803" y="208648"/>
                  </a:lnTo>
                  <a:lnTo>
                    <a:pt x="298063" y="213939"/>
                  </a:lnTo>
                  <a:lnTo>
                    <a:pt x="297994" y="214417"/>
                  </a:lnTo>
                  <a:lnTo>
                    <a:pt x="297777" y="215961"/>
                  </a:lnTo>
                  <a:lnTo>
                    <a:pt x="297182" y="220198"/>
                  </a:lnTo>
                  <a:lnTo>
                    <a:pt x="296609" y="224289"/>
                  </a:lnTo>
                  <a:lnTo>
                    <a:pt x="296452" y="225391"/>
                  </a:lnTo>
                  <a:lnTo>
                    <a:pt x="296018" y="228424"/>
                  </a:lnTo>
                  <a:lnTo>
                    <a:pt x="295139" y="234593"/>
                  </a:lnTo>
                  <a:lnTo>
                    <a:pt x="294602" y="238367"/>
                  </a:lnTo>
                  <a:lnTo>
                    <a:pt x="294104" y="241849"/>
                  </a:lnTo>
                  <a:lnTo>
                    <a:pt x="293591" y="245451"/>
                  </a:lnTo>
                  <a:lnTo>
                    <a:pt x="293350" y="247142"/>
                  </a:lnTo>
                  <a:lnTo>
                    <a:pt x="293287" y="247578"/>
                  </a:lnTo>
                  <a:lnTo>
                    <a:pt x="292602" y="252382"/>
                  </a:lnTo>
                  <a:lnTo>
                    <a:pt x="292547" y="252769"/>
                  </a:lnTo>
                  <a:lnTo>
                    <a:pt x="292248" y="254876"/>
                  </a:lnTo>
                  <a:lnTo>
                    <a:pt x="291673" y="258896"/>
                  </a:lnTo>
                  <a:lnTo>
                    <a:pt x="291629" y="259204"/>
                  </a:lnTo>
                  <a:lnTo>
                    <a:pt x="291145" y="262601"/>
                  </a:lnTo>
                  <a:lnTo>
                    <a:pt x="291064" y="263170"/>
                  </a:lnTo>
                  <a:lnTo>
                    <a:pt x="290908" y="264252"/>
                  </a:lnTo>
                  <a:lnTo>
                    <a:pt x="290654" y="266059"/>
                  </a:lnTo>
                  <a:lnTo>
                    <a:pt x="290549" y="266776"/>
                  </a:lnTo>
                  <a:lnTo>
                    <a:pt x="290164" y="269518"/>
                  </a:lnTo>
                  <a:lnTo>
                    <a:pt x="290027" y="270487"/>
                  </a:lnTo>
                  <a:lnTo>
                    <a:pt x="289557" y="273814"/>
                  </a:lnTo>
                  <a:lnTo>
                    <a:pt x="289384" y="275097"/>
                  </a:lnTo>
                  <a:lnTo>
                    <a:pt x="289053" y="277379"/>
                  </a:lnTo>
                  <a:lnTo>
                    <a:pt x="288828" y="278985"/>
                  </a:lnTo>
                  <a:lnTo>
                    <a:pt x="288605" y="280658"/>
                  </a:lnTo>
                  <a:lnTo>
                    <a:pt x="288524" y="281264"/>
                  </a:lnTo>
                  <a:lnTo>
                    <a:pt x="288230" y="283470"/>
                  </a:lnTo>
                  <a:lnTo>
                    <a:pt x="288044" y="284853"/>
                  </a:lnTo>
                  <a:lnTo>
                    <a:pt x="287328" y="290231"/>
                  </a:lnTo>
                  <a:lnTo>
                    <a:pt x="287252" y="290757"/>
                  </a:lnTo>
                  <a:lnTo>
                    <a:pt x="286369" y="296928"/>
                  </a:lnTo>
                  <a:lnTo>
                    <a:pt x="286343" y="297112"/>
                  </a:lnTo>
                  <a:lnTo>
                    <a:pt x="286120" y="298666"/>
                  </a:lnTo>
                  <a:lnTo>
                    <a:pt x="285925" y="300025"/>
                  </a:lnTo>
                  <a:lnTo>
                    <a:pt x="285480" y="303142"/>
                  </a:lnTo>
                  <a:lnTo>
                    <a:pt x="284984" y="306596"/>
                  </a:lnTo>
                  <a:lnTo>
                    <a:pt x="284845" y="307580"/>
                  </a:lnTo>
                  <a:lnTo>
                    <a:pt x="284374" y="310853"/>
                  </a:lnTo>
                  <a:lnTo>
                    <a:pt x="284266" y="311604"/>
                  </a:lnTo>
                  <a:lnTo>
                    <a:pt x="283905" y="314132"/>
                  </a:lnTo>
                  <a:lnTo>
                    <a:pt x="283746" y="315230"/>
                  </a:lnTo>
                  <a:lnTo>
                    <a:pt x="283430" y="317421"/>
                  </a:lnTo>
                  <a:lnTo>
                    <a:pt x="283229" y="318830"/>
                  </a:lnTo>
                  <a:lnTo>
                    <a:pt x="282959" y="320702"/>
                  </a:lnTo>
                  <a:lnTo>
                    <a:pt x="282758" y="322099"/>
                  </a:lnTo>
                  <a:lnTo>
                    <a:pt x="282483" y="324005"/>
                  </a:lnTo>
                  <a:lnTo>
                    <a:pt x="282240" y="325695"/>
                  </a:lnTo>
                  <a:lnTo>
                    <a:pt x="281991" y="327437"/>
                  </a:lnTo>
                  <a:lnTo>
                    <a:pt x="281946" y="327748"/>
                  </a:lnTo>
                  <a:lnTo>
                    <a:pt x="281152" y="333262"/>
                  </a:lnTo>
                  <a:lnTo>
                    <a:pt x="280981" y="334447"/>
                  </a:lnTo>
                  <a:lnTo>
                    <a:pt x="280642" y="336808"/>
                  </a:lnTo>
                  <a:lnTo>
                    <a:pt x="280378" y="337465"/>
                  </a:lnTo>
                  <a:lnTo>
                    <a:pt x="280112" y="341612"/>
                  </a:lnTo>
                  <a:lnTo>
                    <a:pt x="280082" y="342109"/>
                  </a:lnTo>
                  <a:lnTo>
                    <a:pt x="280004" y="342652"/>
                  </a:lnTo>
                  <a:lnTo>
                    <a:pt x="279764" y="344370"/>
                  </a:lnTo>
                  <a:lnTo>
                    <a:pt x="279578" y="345697"/>
                  </a:lnTo>
                  <a:lnTo>
                    <a:pt x="279080" y="349248"/>
                  </a:lnTo>
                  <a:lnTo>
                    <a:pt x="279004" y="349796"/>
                  </a:lnTo>
                  <a:lnTo>
                    <a:pt x="278430" y="353877"/>
                  </a:lnTo>
                  <a:lnTo>
                    <a:pt x="278163" y="355790"/>
                  </a:lnTo>
                  <a:lnTo>
                    <a:pt x="278145" y="356379"/>
                  </a:lnTo>
                  <a:lnTo>
                    <a:pt x="278130" y="356766"/>
                  </a:lnTo>
                  <a:lnTo>
                    <a:pt x="278436" y="360184"/>
                  </a:lnTo>
                  <a:lnTo>
                    <a:pt x="278448" y="360324"/>
                  </a:lnTo>
                  <a:lnTo>
                    <a:pt x="278487" y="360600"/>
                  </a:lnTo>
                  <a:lnTo>
                    <a:pt x="278319" y="360640"/>
                  </a:lnTo>
                  <a:lnTo>
                    <a:pt x="278310" y="360465"/>
                  </a:lnTo>
                  <a:lnTo>
                    <a:pt x="278256" y="360324"/>
                  </a:lnTo>
                  <a:lnTo>
                    <a:pt x="277288" y="360302"/>
                  </a:lnTo>
                  <a:lnTo>
                    <a:pt x="276469" y="360389"/>
                  </a:lnTo>
                  <a:lnTo>
                    <a:pt x="276361" y="360624"/>
                  </a:lnTo>
                  <a:lnTo>
                    <a:pt x="276155" y="360826"/>
                  </a:lnTo>
                  <a:lnTo>
                    <a:pt x="275933" y="361574"/>
                  </a:lnTo>
                  <a:lnTo>
                    <a:pt x="275693" y="361673"/>
                  </a:lnTo>
                  <a:lnTo>
                    <a:pt x="275621" y="361912"/>
                  </a:lnTo>
                  <a:lnTo>
                    <a:pt x="275447" y="362011"/>
                  </a:lnTo>
                  <a:lnTo>
                    <a:pt x="274662" y="362064"/>
                  </a:lnTo>
                  <a:lnTo>
                    <a:pt x="272624" y="361711"/>
                  </a:lnTo>
                  <a:lnTo>
                    <a:pt x="271475" y="361346"/>
                  </a:lnTo>
                  <a:lnTo>
                    <a:pt x="270402" y="360400"/>
                  </a:lnTo>
                  <a:lnTo>
                    <a:pt x="270135" y="360154"/>
                  </a:lnTo>
                  <a:lnTo>
                    <a:pt x="269392" y="359831"/>
                  </a:lnTo>
                  <a:lnTo>
                    <a:pt x="269053" y="359755"/>
                  </a:lnTo>
                  <a:lnTo>
                    <a:pt x="268886" y="359614"/>
                  </a:lnTo>
                  <a:lnTo>
                    <a:pt x="268307" y="359535"/>
                  </a:lnTo>
                  <a:lnTo>
                    <a:pt x="266847" y="359299"/>
                  </a:lnTo>
                  <a:lnTo>
                    <a:pt x="266407" y="359189"/>
                  </a:lnTo>
                  <a:lnTo>
                    <a:pt x="265115" y="359026"/>
                  </a:lnTo>
                  <a:lnTo>
                    <a:pt x="264911" y="358954"/>
                  </a:lnTo>
                  <a:lnTo>
                    <a:pt x="264539" y="358878"/>
                  </a:lnTo>
                  <a:lnTo>
                    <a:pt x="263748" y="359166"/>
                  </a:lnTo>
                  <a:lnTo>
                    <a:pt x="263508" y="359334"/>
                  </a:lnTo>
                  <a:lnTo>
                    <a:pt x="262225" y="360298"/>
                  </a:lnTo>
                  <a:lnTo>
                    <a:pt x="260714" y="360985"/>
                  </a:lnTo>
                  <a:lnTo>
                    <a:pt x="257849" y="361099"/>
                  </a:lnTo>
                  <a:lnTo>
                    <a:pt x="257198" y="361156"/>
                  </a:lnTo>
                  <a:lnTo>
                    <a:pt x="256689" y="361179"/>
                  </a:lnTo>
                  <a:lnTo>
                    <a:pt x="256380" y="361240"/>
                  </a:lnTo>
                  <a:lnTo>
                    <a:pt x="255864" y="361399"/>
                  </a:lnTo>
                  <a:lnTo>
                    <a:pt x="254734" y="361684"/>
                  </a:lnTo>
                  <a:lnTo>
                    <a:pt x="254527" y="361783"/>
                  </a:lnTo>
                  <a:lnTo>
                    <a:pt x="253940" y="362216"/>
                  </a:lnTo>
                  <a:lnTo>
                    <a:pt x="253661" y="362520"/>
                  </a:lnTo>
                  <a:lnTo>
                    <a:pt x="252900" y="363051"/>
                  </a:lnTo>
                  <a:lnTo>
                    <a:pt x="252006" y="363511"/>
                  </a:lnTo>
                  <a:lnTo>
                    <a:pt x="251524" y="363776"/>
                  </a:lnTo>
                  <a:lnTo>
                    <a:pt x="250969" y="364141"/>
                  </a:lnTo>
                  <a:lnTo>
                    <a:pt x="250382" y="364506"/>
                  </a:lnTo>
                  <a:lnTo>
                    <a:pt x="249629" y="364661"/>
                  </a:lnTo>
                  <a:lnTo>
                    <a:pt x="248976" y="364954"/>
                  </a:lnTo>
                  <a:lnTo>
                    <a:pt x="248256" y="365147"/>
                  </a:lnTo>
                  <a:lnTo>
                    <a:pt x="247336" y="365159"/>
                  </a:lnTo>
                  <a:lnTo>
                    <a:pt x="246659" y="364973"/>
                  </a:lnTo>
                  <a:lnTo>
                    <a:pt x="245912" y="364825"/>
                  </a:lnTo>
                  <a:lnTo>
                    <a:pt x="245166" y="364673"/>
                  </a:lnTo>
                  <a:lnTo>
                    <a:pt x="244449" y="364688"/>
                  </a:lnTo>
                  <a:lnTo>
                    <a:pt x="243730" y="364916"/>
                  </a:lnTo>
                  <a:lnTo>
                    <a:pt x="243044" y="365174"/>
                  </a:lnTo>
                  <a:lnTo>
                    <a:pt x="242324" y="365364"/>
                  </a:lnTo>
                  <a:lnTo>
                    <a:pt x="241638" y="365588"/>
                  </a:lnTo>
                  <a:lnTo>
                    <a:pt x="241395" y="365755"/>
                  </a:lnTo>
                  <a:lnTo>
                    <a:pt x="241083" y="365956"/>
                  </a:lnTo>
                  <a:lnTo>
                    <a:pt x="240730" y="366530"/>
                  </a:lnTo>
                  <a:lnTo>
                    <a:pt x="240637" y="366712"/>
                  </a:lnTo>
                  <a:lnTo>
                    <a:pt x="240418" y="367126"/>
                  </a:lnTo>
                  <a:lnTo>
                    <a:pt x="240115" y="367468"/>
                  </a:lnTo>
                  <a:lnTo>
                    <a:pt x="239656" y="367923"/>
                  </a:lnTo>
                  <a:lnTo>
                    <a:pt x="239063" y="368265"/>
                  </a:lnTo>
                  <a:lnTo>
                    <a:pt x="238397" y="368523"/>
                  </a:lnTo>
                  <a:lnTo>
                    <a:pt x="237660" y="368713"/>
                  </a:lnTo>
                  <a:lnTo>
                    <a:pt x="237252" y="369226"/>
                  </a:lnTo>
                  <a:lnTo>
                    <a:pt x="236824" y="369712"/>
                  </a:lnTo>
                  <a:lnTo>
                    <a:pt x="236764" y="370540"/>
                  </a:lnTo>
                  <a:lnTo>
                    <a:pt x="236485" y="371182"/>
                  </a:lnTo>
                  <a:lnTo>
                    <a:pt x="235868" y="371504"/>
                  </a:lnTo>
                  <a:lnTo>
                    <a:pt x="235256" y="371820"/>
                  </a:lnTo>
                  <a:lnTo>
                    <a:pt x="234630" y="372127"/>
                  </a:lnTo>
                  <a:lnTo>
                    <a:pt x="234171" y="372389"/>
                  </a:lnTo>
                  <a:lnTo>
                    <a:pt x="233931" y="372496"/>
                  </a:lnTo>
                  <a:lnTo>
                    <a:pt x="233691" y="372526"/>
                  </a:lnTo>
                  <a:lnTo>
                    <a:pt x="232852" y="372758"/>
                  </a:lnTo>
                  <a:lnTo>
                    <a:pt x="232306" y="373058"/>
                  </a:lnTo>
                  <a:lnTo>
                    <a:pt x="231773" y="373445"/>
                  </a:lnTo>
                  <a:lnTo>
                    <a:pt x="231221" y="373817"/>
                  </a:lnTo>
                  <a:lnTo>
                    <a:pt x="230634" y="374163"/>
                  </a:lnTo>
                  <a:lnTo>
                    <a:pt x="230013" y="374467"/>
                  </a:lnTo>
                  <a:lnTo>
                    <a:pt x="229471" y="374854"/>
                  </a:lnTo>
                  <a:lnTo>
                    <a:pt x="228874" y="375181"/>
                  </a:lnTo>
                  <a:lnTo>
                    <a:pt x="228209" y="375450"/>
                  </a:lnTo>
                  <a:lnTo>
                    <a:pt x="227540" y="375682"/>
                  </a:lnTo>
                  <a:lnTo>
                    <a:pt x="227234" y="375838"/>
                  </a:lnTo>
                  <a:lnTo>
                    <a:pt x="226956" y="375978"/>
                  </a:lnTo>
                  <a:lnTo>
                    <a:pt x="226368" y="376012"/>
                  </a:lnTo>
                  <a:lnTo>
                    <a:pt x="225709" y="376005"/>
                  </a:lnTo>
                  <a:lnTo>
                    <a:pt x="225011" y="375895"/>
                  </a:lnTo>
                  <a:lnTo>
                    <a:pt x="224306" y="375697"/>
                  </a:lnTo>
                  <a:lnTo>
                    <a:pt x="223629" y="375458"/>
                  </a:lnTo>
                  <a:lnTo>
                    <a:pt x="223008" y="375348"/>
                  </a:lnTo>
                  <a:lnTo>
                    <a:pt x="222514" y="375526"/>
                  </a:lnTo>
                  <a:lnTo>
                    <a:pt x="221851" y="375720"/>
                  </a:lnTo>
                  <a:lnTo>
                    <a:pt x="221222" y="375640"/>
                  </a:lnTo>
                  <a:lnTo>
                    <a:pt x="220688" y="375367"/>
                  </a:lnTo>
                  <a:lnTo>
                    <a:pt x="220142" y="375029"/>
                  </a:lnTo>
                  <a:lnTo>
                    <a:pt x="219630" y="374641"/>
                  </a:lnTo>
                  <a:lnTo>
                    <a:pt x="218929" y="374444"/>
                  </a:lnTo>
                  <a:lnTo>
                    <a:pt x="218299" y="374159"/>
                  </a:lnTo>
                  <a:lnTo>
                    <a:pt x="217948" y="373658"/>
                  </a:lnTo>
                  <a:lnTo>
                    <a:pt x="217666" y="373160"/>
                  </a:lnTo>
                  <a:lnTo>
                    <a:pt x="217196" y="372819"/>
                  </a:lnTo>
                  <a:lnTo>
                    <a:pt x="216518" y="372762"/>
                  </a:lnTo>
                  <a:lnTo>
                    <a:pt x="216066" y="372769"/>
                  </a:lnTo>
                  <a:lnTo>
                    <a:pt x="215691" y="372758"/>
                  </a:lnTo>
                  <a:lnTo>
                    <a:pt x="215259" y="373016"/>
                  </a:lnTo>
                  <a:lnTo>
                    <a:pt x="215039" y="372476"/>
                  </a:lnTo>
                  <a:lnTo>
                    <a:pt x="214813" y="372276"/>
                  </a:lnTo>
                  <a:lnTo>
                    <a:pt x="214297" y="372154"/>
                  </a:lnTo>
                  <a:lnTo>
                    <a:pt x="213908" y="372249"/>
                  </a:lnTo>
                  <a:lnTo>
                    <a:pt x="213584" y="372165"/>
                  </a:lnTo>
                  <a:lnTo>
                    <a:pt x="212415" y="371657"/>
                  </a:lnTo>
                  <a:lnTo>
                    <a:pt x="212013" y="371254"/>
                  </a:lnTo>
                  <a:lnTo>
                    <a:pt x="211426" y="370912"/>
                  </a:lnTo>
                  <a:lnTo>
                    <a:pt x="210757" y="370665"/>
                  </a:lnTo>
                  <a:lnTo>
                    <a:pt x="210122" y="370381"/>
                  </a:lnTo>
                  <a:lnTo>
                    <a:pt x="209546" y="370039"/>
                  </a:lnTo>
                  <a:lnTo>
                    <a:pt x="209055" y="369640"/>
                  </a:lnTo>
                  <a:lnTo>
                    <a:pt x="208462" y="368380"/>
                  </a:lnTo>
                  <a:lnTo>
                    <a:pt x="208162" y="367272"/>
                  </a:lnTo>
                  <a:lnTo>
                    <a:pt x="208047" y="366490"/>
                  </a:lnTo>
                  <a:lnTo>
                    <a:pt x="208031" y="365918"/>
                  </a:lnTo>
                  <a:lnTo>
                    <a:pt x="208062" y="365553"/>
                  </a:lnTo>
                  <a:lnTo>
                    <a:pt x="208130" y="364865"/>
                  </a:lnTo>
                  <a:lnTo>
                    <a:pt x="208334" y="363819"/>
                  </a:lnTo>
                  <a:lnTo>
                    <a:pt x="208635" y="362956"/>
                  </a:lnTo>
                  <a:lnTo>
                    <a:pt x="208818" y="362414"/>
                  </a:lnTo>
                  <a:lnTo>
                    <a:pt x="208698" y="361483"/>
                  </a:lnTo>
                  <a:lnTo>
                    <a:pt x="208278" y="360484"/>
                  </a:lnTo>
                  <a:lnTo>
                    <a:pt x="207055" y="358506"/>
                  </a:lnTo>
                  <a:lnTo>
                    <a:pt x="206689" y="358054"/>
                  </a:lnTo>
                  <a:lnTo>
                    <a:pt x="206360" y="357534"/>
                  </a:lnTo>
                  <a:lnTo>
                    <a:pt x="206129" y="357291"/>
                  </a:lnTo>
                  <a:lnTo>
                    <a:pt x="205359" y="356520"/>
                  </a:lnTo>
                  <a:lnTo>
                    <a:pt x="205131" y="356106"/>
                  </a:lnTo>
                  <a:lnTo>
                    <a:pt x="204840" y="355273"/>
                  </a:lnTo>
                  <a:lnTo>
                    <a:pt x="204642" y="354933"/>
                  </a:lnTo>
                  <a:lnTo>
                    <a:pt x="204549" y="354519"/>
                  </a:lnTo>
                  <a:lnTo>
                    <a:pt x="203956" y="353482"/>
                  </a:lnTo>
                  <a:lnTo>
                    <a:pt x="203629" y="352825"/>
                  </a:lnTo>
                  <a:lnTo>
                    <a:pt x="203134" y="352062"/>
                  </a:lnTo>
                  <a:lnTo>
                    <a:pt x="203042" y="351902"/>
                  </a:lnTo>
                  <a:lnTo>
                    <a:pt x="202115" y="350296"/>
                  </a:lnTo>
                  <a:lnTo>
                    <a:pt x="201986" y="349951"/>
                  </a:lnTo>
                  <a:lnTo>
                    <a:pt x="201624" y="349324"/>
                  </a:lnTo>
                  <a:lnTo>
                    <a:pt x="200829" y="348181"/>
                  </a:lnTo>
                  <a:lnTo>
                    <a:pt x="200565" y="347798"/>
                  </a:lnTo>
                  <a:lnTo>
                    <a:pt x="200407" y="347247"/>
                  </a:lnTo>
                  <a:lnTo>
                    <a:pt x="200170" y="347038"/>
                  </a:lnTo>
                  <a:lnTo>
                    <a:pt x="199711" y="346275"/>
                  </a:lnTo>
                  <a:lnTo>
                    <a:pt x="199546" y="345930"/>
                  </a:lnTo>
                  <a:lnTo>
                    <a:pt x="199112" y="345478"/>
                  </a:lnTo>
                  <a:lnTo>
                    <a:pt x="198884" y="344958"/>
                  </a:lnTo>
                  <a:lnTo>
                    <a:pt x="198617" y="344711"/>
                  </a:lnTo>
                  <a:lnTo>
                    <a:pt x="198017" y="343990"/>
                  </a:lnTo>
                  <a:lnTo>
                    <a:pt x="195518" y="345506"/>
                  </a:lnTo>
                  <a:lnTo>
                    <a:pt x="194555" y="346053"/>
                  </a:lnTo>
                  <a:lnTo>
                    <a:pt x="193434" y="344080"/>
                  </a:lnTo>
                  <a:lnTo>
                    <a:pt x="193146" y="343659"/>
                  </a:lnTo>
                  <a:lnTo>
                    <a:pt x="192838" y="343234"/>
                  </a:lnTo>
                  <a:lnTo>
                    <a:pt x="192769" y="343051"/>
                  </a:lnTo>
                  <a:lnTo>
                    <a:pt x="192748" y="342892"/>
                  </a:lnTo>
                  <a:lnTo>
                    <a:pt x="192802" y="342543"/>
                  </a:lnTo>
                  <a:lnTo>
                    <a:pt x="192832" y="342379"/>
                  </a:lnTo>
                  <a:lnTo>
                    <a:pt x="192880" y="342079"/>
                  </a:lnTo>
                  <a:lnTo>
                    <a:pt x="192850" y="341760"/>
                  </a:lnTo>
                  <a:lnTo>
                    <a:pt x="192757" y="341476"/>
                  </a:lnTo>
                  <a:lnTo>
                    <a:pt x="192601" y="341149"/>
                  </a:lnTo>
                  <a:lnTo>
                    <a:pt x="192385" y="340936"/>
                  </a:lnTo>
                  <a:lnTo>
                    <a:pt x="192043" y="340819"/>
                  </a:lnTo>
                  <a:lnTo>
                    <a:pt x="191552" y="340655"/>
                  </a:lnTo>
                  <a:lnTo>
                    <a:pt x="190916" y="340450"/>
                  </a:lnTo>
                  <a:lnTo>
                    <a:pt x="190284" y="340128"/>
                  </a:lnTo>
                  <a:lnTo>
                    <a:pt x="189765" y="339760"/>
                  </a:lnTo>
                  <a:lnTo>
                    <a:pt x="189528" y="339535"/>
                  </a:lnTo>
                  <a:lnTo>
                    <a:pt x="189301" y="339247"/>
                  </a:lnTo>
                  <a:lnTo>
                    <a:pt x="189139" y="338966"/>
                  </a:lnTo>
                  <a:lnTo>
                    <a:pt x="188782" y="338578"/>
                  </a:lnTo>
                  <a:lnTo>
                    <a:pt x="188380" y="338275"/>
                  </a:lnTo>
                  <a:lnTo>
                    <a:pt x="188221" y="338134"/>
                  </a:lnTo>
                  <a:lnTo>
                    <a:pt x="188045" y="337777"/>
                  </a:lnTo>
                  <a:lnTo>
                    <a:pt x="187817" y="337424"/>
                  </a:lnTo>
                  <a:lnTo>
                    <a:pt x="187361" y="336577"/>
                  </a:lnTo>
                  <a:lnTo>
                    <a:pt x="187364" y="335302"/>
                  </a:lnTo>
                  <a:lnTo>
                    <a:pt x="186771" y="334064"/>
                  </a:lnTo>
                  <a:lnTo>
                    <a:pt x="188593" y="330100"/>
                  </a:lnTo>
                  <a:lnTo>
                    <a:pt x="188548" y="329037"/>
                  </a:lnTo>
                  <a:lnTo>
                    <a:pt x="188422" y="328520"/>
                  </a:lnTo>
                  <a:lnTo>
                    <a:pt x="188359" y="328311"/>
                  </a:lnTo>
                  <a:lnTo>
                    <a:pt x="188158" y="328103"/>
                  </a:lnTo>
                  <a:lnTo>
                    <a:pt x="187868" y="327415"/>
                  </a:lnTo>
                  <a:lnTo>
                    <a:pt x="187283" y="325965"/>
                  </a:lnTo>
                  <a:lnTo>
                    <a:pt x="187085" y="325620"/>
                  </a:lnTo>
                  <a:lnTo>
                    <a:pt x="187037" y="324693"/>
                  </a:lnTo>
                  <a:lnTo>
                    <a:pt x="187517" y="322924"/>
                  </a:lnTo>
                  <a:lnTo>
                    <a:pt x="187553" y="321181"/>
                  </a:lnTo>
                  <a:lnTo>
                    <a:pt x="187913" y="320296"/>
                  </a:lnTo>
                  <a:lnTo>
                    <a:pt x="188440" y="319488"/>
                  </a:lnTo>
                  <a:lnTo>
                    <a:pt x="188614" y="319321"/>
                  </a:lnTo>
                  <a:lnTo>
                    <a:pt x="188932" y="318812"/>
                  </a:lnTo>
                  <a:lnTo>
                    <a:pt x="189208" y="318580"/>
                  </a:lnTo>
                  <a:lnTo>
                    <a:pt x="189388" y="318071"/>
                  </a:lnTo>
                  <a:lnTo>
                    <a:pt x="189666" y="317870"/>
                  </a:lnTo>
                  <a:lnTo>
                    <a:pt x="189948" y="317365"/>
                  </a:lnTo>
                  <a:lnTo>
                    <a:pt x="190122" y="317160"/>
                  </a:lnTo>
                  <a:lnTo>
                    <a:pt x="190341" y="316583"/>
                  </a:lnTo>
                  <a:lnTo>
                    <a:pt x="190590" y="315915"/>
                  </a:lnTo>
                  <a:lnTo>
                    <a:pt x="190578" y="314947"/>
                  </a:lnTo>
                  <a:lnTo>
                    <a:pt x="190320" y="314260"/>
                  </a:lnTo>
                  <a:lnTo>
                    <a:pt x="190092" y="313808"/>
                  </a:lnTo>
                  <a:lnTo>
                    <a:pt x="189756" y="313527"/>
                  </a:lnTo>
                  <a:lnTo>
                    <a:pt x="188311" y="312471"/>
                  </a:lnTo>
                  <a:lnTo>
                    <a:pt x="187673" y="312114"/>
                  </a:lnTo>
                  <a:lnTo>
                    <a:pt x="186933" y="311689"/>
                  </a:lnTo>
                  <a:lnTo>
                    <a:pt x="186594" y="311545"/>
                  </a:lnTo>
                  <a:lnTo>
                    <a:pt x="185715" y="311116"/>
                  </a:lnTo>
                  <a:lnTo>
                    <a:pt x="184807" y="310687"/>
                  </a:lnTo>
                  <a:lnTo>
                    <a:pt x="184402" y="310334"/>
                  </a:lnTo>
                  <a:lnTo>
                    <a:pt x="183698" y="309912"/>
                  </a:lnTo>
                  <a:lnTo>
                    <a:pt x="183428" y="309700"/>
                  </a:lnTo>
                  <a:lnTo>
                    <a:pt x="183027" y="309453"/>
                  </a:lnTo>
                  <a:lnTo>
                    <a:pt x="182385" y="309164"/>
                  </a:lnTo>
                  <a:lnTo>
                    <a:pt x="181950" y="308747"/>
                  </a:lnTo>
                  <a:lnTo>
                    <a:pt x="181941" y="307479"/>
                  </a:lnTo>
                  <a:lnTo>
                    <a:pt x="181348" y="306545"/>
                  </a:lnTo>
                  <a:lnTo>
                    <a:pt x="180949" y="306123"/>
                  </a:lnTo>
                  <a:lnTo>
                    <a:pt x="180679" y="305914"/>
                  </a:lnTo>
                  <a:lnTo>
                    <a:pt x="180389" y="305189"/>
                  </a:lnTo>
                  <a:lnTo>
                    <a:pt x="180332" y="304673"/>
                  </a:lnTo>
                  <a:lnTo>
                    <a:pt x="180446" y="304062"/>
                  </a:lnTo>
                  <a:lnTo>
                    <a:pt x="180949" y="302771"/>
                  </a:lnTo>
                  <a:lnTo>
                    <a:pt x="181216" y="301340"/>
                  </a:lnTo>
                  <a:lnTo>
                    <a:pt x="181339" y="300417"/>
                  </a:lnTo>
                  <a:lnTo>
                    <a:pt x="181342" y="300280"/>
                  </a:lnTo>
                  <a:lnTo>
                    <a:pt x="181459" y="299532"/>
                  </a:lnTo>
                  <a:lnTo>
                    <a:pt x="181513" y="298644"/>
                  </a:lnTo>
                  <a:lnTo>
                    <a:pt x="181453" y="298196"/>
                  </a:lnTo>
                  <a:lnTo>
                    <a:pt x="181465" y="297615"/>
                  </a:lnTo>
                  <a:lnTo>
                    <a:pt x="181519" y="296624"/>
                  </a:lnTo>
                  <a:lnTo>
                    <a:pt x="181435" y="295698"/>
                  </a:lnTo>
                  <a:lnTo>
                    <a:pt x="181273" y="295421"/>
                  </a:lnTo>
                  <a:lnTo>
                    <a:pt x="180733" y="295102"/>
                  </a:lnTo>
                  <a:lnTo>
                    <a:pt x="179846" y="295117"/>
                  </a:lnTo>
                  <a:lnTo>
                    <a:pt x="179366" y="295246"/>
                  </a:lnTo>
                  <a:lnTo>
                    <a:pt x="178788" y="295269"/>
                  </a:lnTo>
                  <a:lnTo>
                    <a:pt x="178146" y="294980"/>
                  </a:lnTo>
                  <a:lnTo>
                    <a:pt x="177472" y="294624"/>
                  </a:lnTo>
                  <a:lnTo>
                    <a:pt x="175200" y="294062"/>
                  </a:lnTo>
                  <a:lnTo>
                    <a:pt x="174864" y="293815"/>
                  </a:lnTo>
                  <a:lnTo>
                    <a:pt x="174504" y="293090"/>
                  </a:lnTo>
                  <a:lnTo>
                    <a:pt x="174412" y="292782"/>
                  </a:lnTo>
                  <a:lnTo>
                    <a:pt x="174283" y="292300"/>
                  </a:lnTo>
                  <a:lnTo>
                    <a:pt x="174100" y="291974"/>
                  </a:lnTo>
                  <a:lnTo>
                    <a:pt x="174061" y="291734"/>
                  </a:lnTo>
                  <a:lnTo>
                    <a:pt x="174028" y="291473"/>
                  </a:lnTo>
                  <a:lnTo>
                    <a:pt x="173332" y="290535"/>
                  </a:lnTo>
                  <a:lnTo>
                    <a:pt x="172760" y="290182"/>
                  </a:lnTo>
                  <a:lnTo>
                    <a:pt x="172562" y="289905"/>
                  </a:lnTo>
                  <a:lnTo>
                    <a:pt x="172328" y="289711"/>
                  </a:lnTo>
                  <a:lnTo>
                    <a:pt x="172025" y="289514"/>
                  </a:lnTo>
                  <a:lnTo>
                    <a:pt x="170647" y="288561"/>
                  </a:lnTo>
                  <a:lnTo>
                    <a:pt x="170107" y="288276"/>
                  </a:lnTo>
                  <a:lnTo>
                    <a:pt x="169570" y="287923"/>
                  </a:lnTo>
                  <a:lnTo>
                    <a:pt x="168982" y="287428"/>
                  </a:lnTo>
                  <a:lnTo>
                    <a:pt x="168329" y="287008"/>
                  </a:lnTo>
                  <a:lnTo>
                    <a:pt x="167895" y="286590"/>
                  </a:lnTo>
                  <a:lnTo>
                    <a:pt x="167199" y="286073"/>
                  </a:lnTo>
                  <a:lnTo>
                    <a:pt x="166756" y="285744"/>
                  </a:lnTo>
                  <a:lnTo>
                    <a:pt x="166312" y="285634"/>
                  </a:lnTo>
                  <a:lnTo>
                    <a:pt x="165575" y="285136"/>
                  </a:lnTo>
                  <a:lnTo>
                    <a:pt x="164762" y="284882"/>
                  </a:lnTo>
                  <a:lnTo>
                    <a:pt x="164220" y="284734"/>
                  </a:lnTo>
                  <a:lnTo>
                    <a:pt x="163476" y="284480"/>
                  </a:lnTo>
                  <a:lnTo>
                    <a:pt x="162121" y="284142"/>
                  </a:lnTo>
                  <a:lnTo>
                    <a:pt x="160299" y="283604"/>
                  </a:lnTo>
                  <a:lnTo>
                    <a:pt x="159376" y="283402"/>
                  </a:lnTo>
                  <a:lnTo>
                    <a:pt x="158566" y="282973"/>
                  </a:lnTo>
                  <a:lnTo>
                    <a:pt x="157349" y="282536"/>
                  </a:lnTo>
                  <a:lnTo>
                    <a:pt x="156093" y="282270"/>
                  </a:lnTo>
                  <a:lnTo>
                    <a:pt x="155452" y="281982"/>
                  </a:lnTo>
                  <a:lnTo>
                    <a:pt x="154016" y="280722"/>
                  </a:lnTo>
                  <a:lnTo>
                    <a:pt x="153147" y="279917"/>
                  </a:lnTo>
                  <a:lnTo>
                    <a:pt x="152343" y="279146"/>
                  </a:lnTo>
                  <a:lnTo>
                    <a:pt x="151879" y="278622"/>
                  </a:lnTo>
                  <a:lnTo>
                    <a:pt x="150068" y="277005"/>
                  </a:lnTo>
                  <a:lnTo>
                    <a:pt x="149604" y="276591"/>
                  </a:lnTo>
                  <a:lnTo>
                    <a:pt x="147724" y="275217"/>
                  </a:lnTo>
                  <a:lnTo>
                    <a:pt x="146213" y="274196"/>
                  </a:lnTo>
                  <a:lnTo>
                    <a:pt x="145470" y="273839"/>
                  </a:lnTo>
                  <a:lnTo>
                    <a:pt x="144535" y="272928"/>
                  </a:lnTo>
                  <a:lnTo>
                    <a:pt x="144337" y="272617"/>
                  </a:lnTo>
                  <a:lnTo>
                    <a:pt x="142997" y="271527"/>
                  </a:lnTo>
                  <a:lnTo>
                    <a:pt x="142290" y="271102"/>
                  </a:lnTo>
                  <a:lnTo>
                    <a:pt x="141711" y="271193"/>
                  </a:lnTo>
                  <a:lnTo>
                    <a:pt x="141264" y="271387"/>
                  </a:lnTo>
                  <a:lnTo>
                    <a:pt x="140131" y="271706"/>
                  </a:lnTo>
                  <a:lnTo>
                    <a:pt x="139076" y="271649"/>
                  </a:lnTo>
                  <a:lnTo>
                    <a:pt x="138300" y="271428"/>
                  </a:lnTo>
                  <a:lnTo>
                    <a:pt x="135926" y="270901"/>
                  </a:lnTo>
                  <a:lnTo>
                    <a:pt x="135493" y="270754"/>
                  </a:lnTo>
                  <a:lnTo>
                    <a:pt x="134232" y="270316"/>
                  </a:lnTo>
                  <a:lnTo>
                    <a:pt x="133855" y="270225"/>
                  </a:lnTo>
                  <a:lnTo>
                    <a:pt x="132371" y="269865"/>
                  </a:lnTo>
                  <a:lnTo>
                    <a:pt x="131393" y="269299"/>
                  </a:lnTo>
                  <a:lnTo>
                    <a:pt x="130452" y="268665"/>
                  </a:lnTo>
                  <a:lnTo>
                    <a:pt x="129316" y="267648"/>
                  </a:lnTo>
                  <a:lnTo>
                    <a:pt x="128914" y="267264"/>
                  </a:lnTo>
                  <a:lnTo>
                    <a:pt x="128483" y="266809"/>
                  </a:lnTo>
                  <a:lnTo>
                    <a:pt x="128018" y="266114"/>
                  </a:lnTo>
                  <a:lnTo>
                    <a:pt x="126648" y="264778"/>
                  </a:lnTo>
                  <a:lnTo>
                    <a:pt x="126384" y="264440"/>
                  </a:lnTo>
                  <a:lnTo>
                    <a:pt x="124814" y="263001"/>
                  </a:lnTo>
                  <a:lnTo>
                    <a:pt x="124445" y="262720"/>
                  </a:lnTo>
                  <a:lnTo>
                    <a:pt x="122913" y="260978"/>
                  </a:lnTo>
                  <a:lnTo>
                    <a:pt x="123000" y="260292"/>
                  </a:lnTo>
                  <a:lnTo>
                    <a:pt x="122976" y="258398"/>
                  </a:lnTo>
                  <a:lnTo>
                    <a:pt x="123009" y="257828"/>
                  </a:lnTo>
                  <a:lnTo>
                    <a:pt x="123318" y="255642"/>
                  </a:lnTo>
                  <a:lnTo>
                    <a:pt x="123324" y="255015"/>
                  </a:lnTo>
                  <a:lnTo>
                    <a:pt x="123318" y="254658"/>
                  </a:lnTo>
                  <a:lnTo>
                    <a:pt x="123165" y="252190"/>
                  </a:lnTo>
                  <a:lnTo>
                    <a:pt x="122694" y="245479"/>
                  </a:lnTo>
                  <a:lnTo>
                    <a:pt x="122406" y="241334"/>
                  </a:lnTo>
                  <a:lnTo>
                    <a:pt x="122379" y="240886"/>
                  </a:lnTo>
                  <a:lnTo>
                    <a:pt x="122092" y="239991"/>
                  </a:lnTo>
                  <a:lnTo>
                    <a:pt x="121864" y="239543"/>
                  </a:lnTo>
                  <a:lnTo>
                    <a:pt x="121402" y="238780"/>
                  </a:lnTo>
                  <a:lnTo>
                    <a:pt x="119304" y="235885"/>
                  </a:lnTo>
                  <a:lnTo>
                    <a:pt x="118914" y="235573"/>
                  </a:lnTo>
                  <a:lnTo>
                    <a:pt x="118303" y="235152"/>
                  </a:lnTo>
                  <a:lnTo>
                    <a:pt x="118024" y="235049"/>
                  </a:lnTo>
                  <a:lnTo>
                    <a:pt x="117170" y="234894"/>
                  </a:lnTo>
                  <a:lnTo>
                    <a:pt x="114634" y="234255"/>
                  </a:lnTo>
                  <a:lnTo>
                    <a:pt x="114142" y="234179"/>
                  </a:lnTo>
                  <a:lnTo>
                    <a:pt x="113836" y="234141"/>
                  </a:lnTo>
                  <a:lnTo>
                    <a:pt x="113294" y="233990"/>
                  </a:lnTo>
                  <a:lnTo>
                    <a:pt x="112721" y="233637"/>
                  </a:lnTo>
                  <a:lnTo>
                    <a:pt x="111453" y="232415"/>
                  </a:lnTo>
                  <a:lnTo>
                    <a:pt x="110173" y="231735"/>
                  </a:lnTo>
                  <a:lnTo>
                    <a:pt x="108555" y="231254"/>
                  </a:lnTo>
                  <a:lnTo>
                    <a:pt x="107628" y="230931"/>
                  </a:lnTo>
                  <a:lnTo>
                    <a:pt x="106447" y="230631"/>
                  </a:lnTo>
                  <a:lnTo>
                    <a:pt x="105362" y="230521"/>
                  </a:lnTo>
                  <a:lnTo>
                    <a:pt x="104262" y="230324"/>
                  </a:lnTo>
                  <a:lnTo>
                    <a:pt x="103003" y="230066"/>
                  </a:lnTo>
                  <a:lnTo>
                    <a:pt x="101471" y="229800"/>
                  </a:lnTo>
                  <a:lnTo>
                    <a:pt x="100914" y="229588"/>
                  </a:lnTo>
                  <a:lnTo>
                    <a:pt x="100203" y="229519"/>
                  </a:lnTo>
                  <a:lnTo>
                    <a:pt x="99751" y="229440"/>
                  </a:lnTo>
                  <a:lnTo>
                    <a:pt x="99130" y="229352"/>
                  </a:lnTo>
                  <a:lnTo>
                    <a:pt x="98480" y="229246"/>
                  </a:lnTo>
                  <a:lnTo>
                    <a:pt x="97835" y="229238"/>
                  </a:lnTo>
                  <a:lnTo>
                    <a:pt x="97496" y="229276"/>
                  </a:lnTo>
                  <a:lnTo>
                    <a:pt x="97257" y="229356"/>
                  </a:lnTo>
                  <a:lnTo>
                    <a:pt x="97017" y="229466"/>
                  </a:lnTo>
                  <a:lnTo>
                    <a:pt x="96642" y="229679"/>
                  </a:lnTo>
                  <a:lnTo>
                    <a:pt x="96327" y="229910"/>
                  </a:lnTo>
                  <a:lnTo>
                    <a:pt x="95971" y="230202"/>
                  </a:lnTo>
                  <a:lnTo>
                    <a:pt x="95767" y="230373"/>
                  </a:lnTo>
                  <a:lnTo>
                    <a:pt x="95476" y="230586"/>
                  </a:lnTo>
                  <a:lnTo>
                    <a:pt x="95116" y="230787"/>
                  </a:lnTo>
                  <a:lnTo>
                    <a:pt x="94478" y="231049"/>
                  </a:lnTo>
                  <a:lnTo>
                    <a:pt x="93423" y="231254"/>
                  </a:lnTo>
                  <a:lnTo>
                    <a:pt x="91828" y="231364"/>
                  </a:lnTo>
                  <a:lnTo>
                    <a:pt x="91636" y="231364"/>
                  </a:lnTo>
                  <a:lnTo>
                    <a:pt x="89676" y="231288"/>
                  </a:lnTo>
                  <a:lnTo>
                    <a:pt x="87604" y="231167"/>
                  </a:lnTo>
                  <a:lnTo>
                    <a:pt x="87395" y="231144"/>
                  </a:lnTo>
                  <a:lnTo>
                    <a:pt x="86360" y="230745"/>
                  </a:lnTo>
                  <a:lnTo>
                    <a:pt x="85914" y="230461"/>
                  </a:lnTo>
                  <a:lnTo>
                    <a:pt x="85686" y="230206"/>
                  </a:lnTo>
                  <a:lnTo>
                    <a:pt x="85092" y="229527"/>
                  </a:lnTo>
                  <a:lnTo>
                    <a:pt x="84409" y="228840"/>
                  </a:lnTo>
                  <a:lnTo>
                    <a:pt x="84130" y="228586"/>
                  </a:lnTo>
                  <a:lnTo>
                    <a:pt x="83765" y="228198"/>
                  </a:lnTo>
                  <a:lnTo>
                    <a:pt x="83255" y="227629"/>
                  </a:lnTo>
                  <a:lnTo>
                    <a:pt x="82901" y="227219"/>
                  </a:lnTo>
                  <a:lnTo>
                    <a:pt x="82170" y="226361"/>
                  </a:lnTo>
                  <a:lnTo>
                    <a:pt x="81561" y="225564"/>
                  </a:lnTo>
                  <a:lnTo>
                    <a:pt x="79841" y="223507"/>
                  </a:lnTo>
                  <a:lnTo>
                    <a:pt x="79526" y="223109"/>
                  </a:lnTo>
                  <a:lnTo>
                    <a:pt x="78947" y="222463"/>
                  </a:lnTo>
                  <a:lnTo>
                    <a:pt x="78663" y="222110"/>
                  </a:lnTo>
                  <a:lnTo>
                    <a:pt x="78405" y="221773"/>
                  </a:lnTo>
                  <a:lnTo>
                    <a:pt x="78117" y="221439"/>
                  </a:lnTo>
                  <a:lnTo>
                    <a:pt x="77559" y="220672"/>
                  </a:lnTo>
                  <a:lnTo>
                    <a:pt x="77197" y="220186"/>
                  </a:lnTo>
                  <a:lnTo>
                    <a:pt x="76873" y="219799"/>
                  </a:lnTo>
                  <a:lnTo>
                    <a:pt x="76444" y="219355"/>
                  </a:lnTo>
                  <a:lnTo>
                    <a:pt x="76019" y="218675"/>
                  </a:lnTo>
                  <a:lnTo>
                    <a:pt x="76205" y="218562"/>
                  </a:lnTo>
                  <a:lnTo>
                    <a:pt x="76588" y="218345"/>
                  </a:lnTo>
                  <a:lnTo>
                    <a:pt x="76804" y="218227"/>
                  </a:lnTo>
                  <a:lnTo>
                    <a:pt x="76990" y="218117"/>
                  </a:lnTo>
                  <a:lnTo>
                    <a:pt x="77173" y="218003"/>
                  </a:lnTo>
                  <a:lnTo>
                    <a:pt x="78066" y="217396"/>
                  </a:lnTo>
                  <a:lnTo>
                    <a:pt x="78249" y="217229"/>
                  </a:lnTo>
                  <a:lnTo>
                    <a:pt x="78981" y="216531"/>
                  </a:lnTo>
                  <a:lnTo>
                    <a:pt x="80668" y="214990"/>
                  </a:lnTo>
                  <a:lnTo>
                    <a:pt x="80935" y="214701"/>
                  </a:lnTo>
                  <a:lnTo>
                    <a:pt x="81208" y="214417"/>
                  </a:lnTo>
                  <a:lnTo>
                    <a:pt x="81427" y="214181"/>
                  </a:lnTo>
                  <a:lnTo>
                    <a:pt x="81690" y="213889"/>
                  </a:lnTo>
                  <a:lnTo>
                    <a:pt x="82296" y="213198"/>
                  </a:lnTo>
                  <a:lnTo>
                    <a:pt x="82830" y="212599"/>
                  </a:lnTo>
                  <a:lnTo>
                    <a:pt x="83072" y="212337"/>
                  </a:lnTo>
                  <a:lnTo>
                    <a:pt x="83258" y="212128"/>
                  </a:lnTo>
                  <a:lnTo>
                    <a:pt x="83372" y="211988"/>
                  </a:lnTo>
                  <a:lnTo>
                    <a:pt x="84065" y="211065"/>
                  </a:lnTo>
                  <a:lnTo>
                    <a:pt x="84757" y="210086"/>
                  </a:lnTo>
                  <a:lnTo>
                    <a:pt x="85383" y="209320"/>
                  </a:lnTo>
                  <a:lnTo>
                    <a:pt x="85791" y="208720"/>
                  </a:lnTo>
                  <a:lnTo>
                    <a:pt x="85923" y="208519"/>
                  </a:lnTo>
                  <a:lnTo>
                    <a:pt x="86600" y="207509"/>
                  </a:lnTo>
                  <a:lnTo>
                    <a:pt x="86891" y="207076"/>
                  </a:lnTo>
                  <a:lnTo>
                    <a:pt x="87083" y="206617"/>
                  </a:lnTo>
                  <a:lnTo>
                    <a:pt x="87248" y="205934"/>
                  </a:lnTo>
                  <a:lnTo>
                    <a:pt x="87224" y="205760"/>
                  </a:lnTo>
                  <a:lnTo>
                    <a:pt x="87047" y="205338"/>
                  </a:lnTo>
                  <a:lnTo>
                    <a:pt x="86705" y="204951"/>
                  </a:lnTo>
                  <a:lnTo>
                    <a:pt x="86277" y="204484"/>
                  </a:lnTo>
                  <a:lnTo>
                    <a:pt x="86121" y="204336"/>
                  </a:lnTo>
                  <a:lnTo>
                    <a:pt x="85362" y="203657"/>
                  </a:lnTo>
                  <a:lnTo>
                    <a:pt x="84349" y="202814"/>
                  </a:lnTo>
                  <a:lnTo>
                    <a:pt x="84193" y="202693"/>
                  </a:lnTo>
                  <a:lnTo>
                    <a:pt x="83729" y="202355"/>
                  </a:lnTo>
                  <a:lnTo>
                    <a:pt x="83570" y="202234"/>
                  </a:lnTo>
                  <a:lnTo>
                    <a:pt x="83324" y="202040"/>
                  </a:lnTo>
                  <a:lnTo>
                    <a:pt x="82919" y="201718"/>
                  </a:lnTo>
                  <a:lnTo>
                    <a:pt x="82719" y="201562"/>
                  </a:lnTo>
                  <a:lnTo>
                    <a:pt x="82482" y="201384"/>
                  </a:lnTo>
                  <a:lnTo>
                    <a:pt x="82086" y="201103"/>
                  </a:lnTo>
                  <a:lnTo>
                    <a:pt x="81768" y="200887"/>
                  </a:lnTo>
                  <a:lnTo>
                    <a:pt x="81262" y="200564"/>
                  </a:lnTo>
                  <a:lnTo>
                    <a:pt x="80461" y="200074"/>
                  </a:lnTo>
                  <a:lnTo>
                    <a:pt x="80311" y="199991"/>
                  </a:lnTo>
                  <a:lnTo>
                    <a:pt x="80054" y="199839"/>
                  </a:lnTo>
                  <a:lnTo>
                    <a:pt x="78519" y="198959"/>
                  </a:lnTo>
                  <a:lnTo>
                    <a:pt x="78012" y="198644"/>
                  </a:lnTo>
                  <a:lnTo>
                    <a:pt x="77509" y="198329"/>
                  </a:lnTo>
                  <a:lnTo>
                    <a:pt x="77260" y="198169"/>
                  </a:lnTo>
                  <a:lnTo>
                    <a:pt x="77008" y="198002"/>
                  </a:lnTo>
                  <a:lnTo>
                    <a:pt x="76717" y="197801"/>
                  </a:lnTo>
                  <a:lnTo>
                    <a:pt x="76430" y="197581"/>
                  </a:lnTo>
                  <a:lnTo>
                    <a:pt x="76223" y="197410"/>
                  </a:lnTo>
                  <a:lnTo>
                    <a:pt x="74553" y="196086"/>
                  </a:lnTo>
                  <a:lnTo>
                    <a:pt x="74140" y="195850"/>
                  </a:lnTo>
                  <a:lnTo>
                    <a:pt x="73792" y="195611"/>
                  </a:lnTo>
                  <a:lnTo>
                    <a:pt x="73444" y="195414"/>
                  </a:lnTo>
                  <a:lnTo>
                    <a:pt x="73279" y="195312"/>
                  </a:lnTo>
                  <a:lnTo>
                    <a:pt x="72919" y="195069"/>
                  </a:lnTo>
                  <a:lnTo>
                    <a:pt x="72740" y="194959"/>
                  </a:lnTo>
                  <a:lnTo>
                    <a:pt x="72389" y="194750"/>
                  </a:lnTo>
                  <a:lnTo>
                    <a:pt x="72134" y="194575"/>
                  </a:lnTo>
                  <a:lnTo>
                    <a:pt x="71373" y="193968"/>
                  </a:lnTo>
                  <a:lnTo>
                    <a:pt x="71208" y="193676"/>
                  </a:lnTo>
                  <a:lnTo>
                    <a:pt x="70962" y="193221"/>
                  </a:lnTo>
                  <a:lnTo>
                    <a:pt x="70770" y="192868"/>
                  </a:lnTo>
                  <a:lnTo>
                    <a:pt x="70686" y="192636"/>
                  </a:lnTo>
                  <a:lnTo>
                    <a:pt x="70363" y="191664"/>
                  </a:lnTo>
                  <a:lnTo>
                    <a:pt x="70272" y="191289"/>
                  </a:lnTo>
                  <a:lnTo>
                    <a:pt x="70009" y="190355"/>
                  </a:lnTo>
                  <a:lnTo>
                    <a:pt x="69943" y="190135"/>
                  </a:lnTo>
                  <a:lnTo>
                    <a:pt x="69817" y="189460"/>
                  </a:lnTo>
                  <a:lnTo>
                    <a:pt x="69793" y="189308"/>
                  </a:lnTo>
                  <a:lnTo>
                    <a:pt x="69775" y="189091"/>
                  </a:lnTo>
                  <a:lnTo>
                    <a:pt x="69763" y="188959"/>
                  </a:lnTo>
                  <a:lnTo>
                    <a:pt x="69709" y="188431"/>
                  </a:lnTo>
                  <a:lnTo>
                    <a:pt x="69661" y="188116"/>
                  </a:lnTo>
                  <a:lnTo>
                    <a:pt x="69619" y="187881"/>
                  </a:lnTo>
                  <a:lnTo>
                    <a:pt x="69571" y="187714"/>
                  </a:lnTo>
                  <a:lnTo>
                    <a:pt x="69406" y="187270"/>
                  </a:lnTo>
                  <a:lnTo>
                    <a:pt x="69337" y="187114"/>
                  </a:lnTo>
                  <a:lnTo>
                    <a:pt x="69178" y="186795"/>
                  </a:lnTo>
                  <a:lnTo>
                    <a:pt x="68977" y="186363"/>
                  </a:lnTo>
                  <a:lnTo>
                    <a:pt x="68657" y="185691"/>
                  </a:lnTo>
                  <a:lnTo>
                    <a:pt x="68408" y="185152"/>
                  </a:lnTo>
                  <a:lnTo>
                    <a:pt x="68018" y="184568"/>
                  </a:lnTo>
                  <a:lnTo>
                    <a:pt x="67641" y="184242"/>
                  </a:lnTo>
                  <a:lnTo>
                    <a:pt x="66465" y="183520"/>
                  </a:lnTo>
                  <a:lnTo>
                    <a:pt x="66166" y="183342"/>
                  </a:lnTo>
                  <a:lnTo>
                    <a:pt x="65677" y="183240"/>
                  </a:lnTo>
                  <a:lnTo>
                    <a:pt x="65227" y="183289"/>
                  </a:lnTo>
                  <a:lnTo>
                    <a:pt x="64508" y="183464"/>
                  </a:lnTo>
                  <a:lnTo>
                    <a:pt x="64352" y="183517"/>
                  </a:lnTo>
                  <a:lnTo>
                    <a:pt x="64205" y="183574"/>
                  </a:lnTo>
                  <a:lnTo>
                    <a:pt x="64058" y="183638"/>
                  </a:lnTo>
                  <a:lnTo>
                    <a:pt x="63474" y="183911"/>
                  </a:lnTo>
                  <a:lnTo>
                    <a:pt x="63267" y="183999"/>
                  </a:lnTo>
                  <a:lnTo>
                    <a:pt x="62925" y="184139"/>
                  </a:lnTo>
                  <a:lnTo>
                    <a:pt x="62545" y="184321"/>
                  </a:lnTo>
                  <a:lnTo>
                    <a:pt x="62338" y="184450"/>
                  </a:lnTo>
                  <a:lnTo>
                    <a:pt x="62038" y="184636"/>
                  </a:lnTo>
                  <a:lnTo>
                    <a:pt x="61864" y="184758"/>
                  </a:lnTo>
                  <a:lnTo>
                    <a:pt x="61511" y="185023"/>
                  </a:lnTo>
                  <a:lnTo>
                    <a:pt x="61088" y="185293"/>
                  </a:lnTo>
                  <a:lnTo>
                    <a:pt x="60953" y="185391"/>
                  </a:lnTo>
                  <a:lnTo>
                    <a:pt x="60356" y="185775"/>
                  </a:lnTo>
                  <a:lnTo>
                    <a:pt x="59751" y="186158"/>
                  </a:lnTo>
                  <a:lnTo>
                    <a:pt x="59517" y="186298"/>
                  </a:lnTo>
                  <a:lnTo>
                    <a:pt x="58984" y="186579"/>
                  </a:lnTo>
                  <a:lnTo>
                    <a:pt x="58822" y="186682"/>
                  </a:lnTo>
                  <a:lnTo>
                    <a:pt x="58474" y="186875"/>
                  </a:lnTo>
                  <a:lnTo>
                    <a:pt x="58129" y="187035"/>
                  </a:lnTo>
                  <a:lnTo>
                    <a:pt x="57791" y="187156"/>
                  </a:lnTo>
                  <a:lnTo>
                    <a:pt x="57503" y="187221"/>
                  </a:lnTo>
                  <a:lnTo>
                    <a:pt x="57116" y="187225"/>
                  </a:lnTo>
                  <a:lnTo>
                    <a:pt x="56939" y="187187"/>
                  </a:lnTo>
                  <a:lnTo>
                    <a:pt x="56616" y="187099"/>
                  </a:lnTo>
                  <a:lnTo>
                    <a:pt x="56298" y="186989"/>
                  </a:lnTo>
                  <a:lnTo>
                    <a:pt x="56154" y="186936"/>
                  </a:lnTo>
                  <a:lnTo>
                    <a:pt x="55758" y="186765"/>
                  </a:lnTo>
                  <a:lnTo>
                    <a:pt x="55327" y="186511"/>
                  </a:lnTo>
                  <a:lnTo>
                    <a:pt x="54820" y="186154"/>
                  </a:lnTo>
                  <a:lnTo>
                    <a:pt x="54586" y="185972"/>
                  </a:lnTo>
                  <a:lnTo>
                    <a:pt x="54430" y="185862"/>
                  </a:lnTo>
                  <a:lnTo>
                    <a:pt x="54095" y="185574"/>
                  </a:lnTo>
                  <a:lnTo>
                    <a:pt x="53917" y="185394"/>
                  </a:lnTo>
                  <a:lnTo>
                    <a:pt x="53351" y="184841"/>
                  </a:lnTo>
                  <a:lnTo>
                    <a:pt x="52797" y="184264"/>
                  </a:lnTo>
                  <a:lnTo>
                    <a:pt x="52455" y="183843"/>
                  </a:lnTo>
                  <a:lnTo>
                    <a:pt x="52242" y="183597"/>
                  </a:lnTo>
                  <a:lnTo>
                    <a:pt x="52101" y="183426"/>
                  </a:lnTo>
                  <a:lnTo>
                    <a:pt x="51930" y="183198"/>
                  </a:lnTo>
                  <a:lnTo>
                    <a:pt x="51771" y="182955"/>
                  </a:lnTo>
                  <a:lnTo>
                    <a:pt x="51651" y="182731"/>
                  </a:lnTo>
                  <a:lnTo>
                    <a:pt x="51322" y="182170"/>
                  </a:lnTo>
                  <a:lnTo>
                    <a:pt x="50923" y="181468"/>
                  </a:lnTo>
                  <a:lnTo>
                    <a:pt x="50701" y="181008"/>
                  </a:lnTo>
                  <a:lnTo>
                    <a:pt x="50587" y="180731"/>
                  </a:lnTo>
                  <a:lnTo>
                    <a:pt x="50542" y="180583"/>
                  </a:lnTo>
                  <a:lnTo>
                    <a:pt x="50497" y="180375"/>
                  </a:lnTo>
                  <a:lnTo>
                    <a:pt x="50467" y="180155"/>
                  </a:lnTo>
                  <a:lnTo>
                    <a:pt x="50422" y="179638"/>
                  </a:lnTo>
                  <a:lnTo>
                    <a:pt x="50399" y="179415"/>
                  </a:lnTo>
                  <a:lnTo>
                    <a:pt x="50365" y="179069"/>
                  </a:lnTo>
                  <a:lnTo>
                    <a:pt x="50315" y="178644"/>
                  </a:lnTo>
                  <a:lnTo>
                    <a:pt x="50266" y="178136"/>
                  </a:lnTo>
                  <a:lnTo>
                    <a:pt x="50245" y="177684"/>
                  </a:lnTo>
                  <a:lnTo>
                    <a:pt x="50066" y="175969"/>
                  </a:lnTo>
                  <a:lnTo>
                    <a:pt x="50051" y="175787"/>
                  </a:lnTo>
                  <a:lnTo>
                    <a:pt x="49991" y="175293"/>
                  </a:lnTo>
                  <a:lnTo>
                    <a:pt x="49979" y="175047"/>
                  </a:lnTo>
                  <a:lnTo>
                    <a:pt x="49958" y="174682"/>
                  </a:lnTo>
                  <a:lnTo>
                    <a:pt x="49931" y="174534"/>
                  </a:lnTo>
                  <a:lnTo>
                    <a:pt x="49898" y="174253"/>
                  </a:lnTo>
                  <a:lnTo>
                    <a:pt x="49826" y="173468"/>
                  </a:lnTo>
                  <a:lnTo>
                    <a:pt x="49751" y="173100"/>
                  </a:lnTo>
                  <a:lnTo>
                    <a:pt x="49700" y="172656"/>
                  </a:lnTo>
                  <a:lnTo>
                    <a:pt x="49673" y="172246"/>
                  </a:lnTo>
                  <a:lnTo>
                    <a:pt x="49631" y="171942"/>
                  </a:lnTo>
                  <a:lnTo>
                    <a:pt x="49613" y="171483"/>
                  </a:lnTo>
                  <a:lnTo>
                    <a:pt x="49556" y="170838"/>
                  </a:lnTo>
                  <a:lnTo>
                    <a:pt x="49493" y="170394"/>
                  </a:lnTo>
                  <a:lnTo>
                    <a:pt x="49415" y="169848"/>
                  </a:lnTo>
                  <a:lnTo>
                    <a:pt x="49322" y="169305"/>
                  </a:lnTo>
                  <a:lnTo>
                    <a:pt x="49109" y="168466"/>
                  </a:lnTo>
                  <a:lnTo>
                    <a:pt x="49025" y="168171"/>
                  </a:lnTo>
                  <a:lnTo>
                    <a:pt x="48887" y="167666"/>
                  </a:lnTo>
                  <a:lnTo>
                    <a:pt x="48821" y="167324"/>
                  </a:lnTo>
                  <a:lnTo>
                    <a:pt x="48738" y="166941"/>
                  </a:lnTo>
                  <a:lnTo>
                    <a:pt x="48531" y="166042"/>
                  </a:lnTo>
                  <a:lnTo>
                    <a:pt x="48141" y="164702"/>
                  </a:lnTo>
                  <a:lnTo>
                    <a:pt x="48027" y="164296"/>
                  </a:lnTo>
                  <a:lnTo>
                    <a:pt x="47964" y="164053"/>
                  </a:lnTo>
                  <a:lnTo>
                    <a:pt x="47619" y="162755"/>
                  </a:lnTo>
                  <a:lnTo>
                    <a:pt x="47547" y="162539"/>
                  </a:lnTo>
                  <a:lnTo>
                    <a:pt x="47445" y="162266"/>
                  </a:lnTo>
                  <a:lnTo>
                    <a:pt x="47359" y="162000"/>
                  </a:lnTo>
                  <a:lnTo>
                    <a:pt x="47308" y="161742"/>
                  </a:lnTo>
                  <a:lnTo>
                    <a:pt x="47284" y="161541"/>
                  </a:lnTo>
                  <a:lnTo>
                    <a:pt x="47257" y="161382"/>
                  </a:lnTo>
                  <a:lnTo>
                    <a:pt x="47020" y="160323"/>
                  </a:lnTo>
                  <a:lnTo>
                    <a:pt x="46924" y="159913"/>
                  </a:lnTo>
                  <a:lnTo>
                    <a:pt x="46855" y="159591"/>
                  </a:lnTo>
                  <a:lnTo>
                    <a:pt x="46825" y="159435"/>
                  </a:lnTo>
                  <a:lnTo>
                    <a:pt x="46789" y="159211"/>
                  </a:lnTo>
                  <a:lnTo>
                    <a:pt x="46756" y="158976"/>
                  </a:lnTo>
                  <a:lnTo>
                    <a:pt x="46693" y="158430"/>
                  </a:lnTo>
                  <a:lnTo>
                    <a:pt x="46663" y="158191"/>
                  </a:lnTo>
                  <a:lnTo>
                    <a:pt x="46621" y="157895"/>
                  </a:lnTo>
                  <a:lnTo>
                    <a:pt x="46573" y="157492"/>
                  </a:lnTo>
                  <a:lnTo>
                    <a:pt x="46558" y="157166"/>
                  </a:lnTo>
                  <a:lnTo>
                    <a:pt x="46513" y="156904"/>
                  </a:lnTo>
                  <a:lnTo>
                    <a:pt x="46474" y="156733"/>
                  </a:lnTo>
                  <a:lnTo>
                    <a:pt x="46414" y="156502"/>
                  </a:lnTo>
                  <a:lnTo>
                    <a:pt x="46324" y="156183"/>
                  </a:lnTo>
                  <a:lnTo>
                    <a:pt x="46243" y="155864"/>
                  </a:lnTo>
                  <a:lnTo>
                    <a:pt x="46201" y="155709"/>
                  </a:lnTo>
                  <a:lnTo>
                    <a:pt x="46165" y="155549"/>
                  </a:lnTo>
                  <a:lnTo>
                    <a:pt x="46087" y="155231"/>
                  </a:lnTo>
                  <a:lnTo>
                    <a:pt x="46039" y="155018"/>
                  </a:lnTo>
                  <a:lnTo>
                    <a:pt x="45916" y="154567"/>
                  </a:lnTo>
                  <a:lnTo>
                    <a:pt x="45863" y="154343"/>
                  </a:lnTo>
                  <a:lnTo>
                    <a:pt x="45821" y="154127"/>
                  </a:lnTo>
                  <a:lnTo>
                    <a:pt x="45758" y="153736"/>
                  </a:lnTo>
                  <a:lnTo>
                    <a:pt x="45716" y="153394"/>
                  </a:lnTo>
                  <a:lnTo>
                    <a:pt x="45572" y="151876"/>
                  </a:lnTo>
                  <a:lnTo>
                    <a:pt x="45455" y="150783"/>
                  </a:lnTo>
                  <a:lnTo>
                    <a:pt x="45419" y="150389"/>
                  </a:lnTo>
                  <a:lnTo>
                    <a:pt x="45374" y="149713"/>
                  </a:lnTo>
                  <a:lnTo>
                    <a:pt x="45353" y="149087"/>
                  </a:lnTo>
                  <a:lnTo>
                    <a:pt x="45347" y="148852"/>
                  </a:lnTo>
                  <a:lnTo>
                    <a:pt x="45347" y="148549"/>
                  </a:lnTo>
                  <a:lnTo>
                    <a:pt x="45353" y="148302"/>
                  </a:lnTo>
                  <a:lnTo>
                    <a:pt x="45368" y="147759"/>
                  </a:lnTo>
                  <a:lnTo>
                    <a:pt x="45368" y="147505"/>
                  </a:lnTo>
                  <a:lnTo>
                    <a:pt x="45359" y="147334"/>
                  </a:lnTo>
                  <a:lnTo>
                    <a:pt x="45335" y="147038"/>
                  </a:lnTo>
                  <a:lnTo>
                    <a:pt x="45326" y="146864"/>
                  </a:lnTo>
                  <a:lnTo>
                    <a:pt x="45326" y="146701"/>
                  </a:lnTo>
                  <a:lnTo>
                    <a:pt x="45338" y="146503"/>
                  </a:lnTo>
                  <a:lnTo>
                    <a:pt x="45350" y="146374"/>
                  </a:lnTo>
                  <a:lnTo>
                    <a:pt x="45497" y="145285"/>
                  </a:lnTo>
                  <a:lnTo>
                    <a:pt x="45560" y="144242"/>
                  </a:lnTo>
                  <a:lnTo>
                    <a:pt x="45727" y="143502"/>
                  </a:lnTo>
                  <a:lnTo>
                    <a:pt x="46009" y="142713"/>
                  </a:lnTo>
                  <a:lnTo>
                    <a:pt x="46069" y="142579"/>
                  </a:lnTo>
                  <a:lnTo>
                    <a:pt x="46366" y="141912"/>
                  </a:lnTo>
                  <a:lnTo>
                    <a:pt x="46696" y="141115"/>
                  </a:lnTo>
                  <a:lnTo>
                    <a:pt x="47013" y="139977"/>
                  </a:lnTo>
                  <a:lnTo>
                    <a:pt x="47208" y="139062"/>
                  </a:lnTo>
                  <a:lnTo>
                    <a:pt x="47415" y="138061"/>
                  </a:lnTo>
                  <a:lnTo>
                    <a:pt x="47715" y="136558"/>
                  </a:lnTo>
                  <a:lnTo>
                    <a:pt x="48044" y="135325"/>
                  </a:lnTo>
                  <a:lnTo>
                    <a:pt x="48287" y="134293"/>
                  </a:lnTo>
                  <a:lnTo>
                    <a:pt x="48407" y="133844"/>
                  </a:lnTo>
                  <a:lnTo>
                    <a:pt x="48689" y="132794"/>
                  </a:lnTo>
                  <a:lnTo>
                    <a:pt x="49010" y="131572"/>
                  </a:lnTo>
                  <a:lnTo>
                    <a:pt x="49270" y="130624"/>
                  </a:lnTo>
                  <a:lnTo>
                    <a:pt x="49516" y="129535"/>
                  </a:lnTo>
                  <a:lnTo>
                    <a:pt x="49609" y="128962"/>
                  </a:lnTo>
                  <a:lnTo>
                    <a:pt x="49600" y="128560"/>
                  </a:lnTo>
                  <a:lnTo>
                    <a:pt x="49402" y="128089"/>
                  </a:lnTo>
                  <a:lnTo>
                    <a:pt x="49120" y="127790"/>
                  </a:lnTo>
                  <a:lnTo>
                    <a:pt x="48701" y="127619"/>
                  </a:lnTo>
                  <a:lnTo>
                    <a:pt x="48071" y="127524"/>
                  </a:lnTo>
                  <a:lnTo>
                    <a:pt x="47118" y="127524"/>
                  </a:lnTo>
                  <a:lnTo>
                    <a:pt x="46189" y="127611"/>
                  </a:lnTo>
                  <a:lnTo>
                    <a:pt x="44603" y="127900"/>
                  </a:lnTo>
                  <a:lnTo>
                    <a:pt x="44139" y="127983"/>
                  </a:lnTo>
                  <a:lnTo>
                    <a:pt x="43095" y="128112"/>
                  </a:lnTo>
                  <a:lnTo>
                    <a:pt x="42610" y="128103"/>
                  </a:lnTo>
                  <a:lnTo>
                    <a:pt x="40266" y="128063"/>
                  </a:lnTo>
                  <a:lnTo>
                    <a:pt x="38440" y="127949"/>
                  </a:lnTo>
                  <a:lnTo>
                    <a:pt x="37400" y="127930"/>
                  </a:lnTo>
                  <a:lnTo>
                    <a:pt x="36156" y="127941"/>
                  </a:lnTo>
                  <a:lnTo>
                    <a:pt x="35068" y="127877"/>
                  </a:lnTo>
                  <a:lnTo>
                    <a:pt x="33746" y="127733"/>
                  </a:lnTo>
                  <a:lnTo>
                    <a:pt x="32331" y="127630"/>
                  </a:lnTo>
                  <a:lnTo>
                    <a:pt x="31897" y="127603"/>
                  </a:lnTo>
                  <a:lnTo>
                    <a:pt x="31441" y="127611"/>
                  </a:lnTo>
                  <a:lnTo>
                    <a:pt x="30788" y="127509"/>
                  </a:lnTo>
                  <a:lnTo>
                    <a:pt x="30347" y="127228"/>
                  </a:lnTo>
                  <a:lnTo>
                    <a:pt x="30086" y="126944"/>
                  </a:lnTo>
                  <a:lnTo>
                    <a:pt x="29804" y="126249"/>
                  </a:lnTo>
                  <a:lnTo>
                    <a:pt x="29636" y="125490"/>
                  </a:lnTo>
                  <a:lnTo>
                    <a:pt x="29543" y="124913"/>
                  </a:lnTo>
                  <a:lnTo>
                    <a:pt x="29430" y="124223"/>
                  </a:lnTo>
                  <a:lnTo>
                    <a:pt x="29310" y="123081"/>
                  </a:lnTo>
                  <a:lnTo>
                    <a:pt x="29235" y="121985"/>
                  </a:lnTo>
                  <a:lnTo>
                    <a:pt x="29142" y="120789"/>
                  </a:lnTo>
                  <a:lnTo>
                    <a:pt x="29134" y="119824"/>
                  </a:lnTo>
                  <a:lnTo>
                    <a:pt x="29133" y="119636"/>
                  </a:lnTo>
                  <a:lnTo>
                    <a:pt x="29142" y="118676"/>
                  </a:lnTo>
                  <a:lnTo>
                    <a:pt x="29094" y="118103"/>
                  </a:lnTo>
                  <a:lnTo>
                    <a:pt x="28785" y="117523"/>
                  </a:lnTo>
                  <a:lnTo>
                    <a:pt x="28336" y="117022"/>
                  </a:lnTo>
                  <a:lnTo>
                    <a:pt x="27802" y="116570"/>
                  </a:lnTo>
                  <a:lnTo>
                    <a:pt x="27292" y="116305"/>
                  </a:lnTo>
                  <a:lnTo>
                    <a:pt x="26411" y="115872"/>
                  </a:lnTo>
                  <a:lnTo>
                    <a:pt x="25605" y="115508"/>
                  </a:lnTo>
                  <a:lnTo>
                    <a:pt x="24828" y="115273"/>
                  </a:lnTo>
                  <a:lnTo>
                    <a:pt x="24118" y="115132"/>
                  </a:lnTo>
                  <a:lnTo>
                    <a:pt x="23012" y="115045"/>
                  </a:lnTo>
                  <a:lnTo>
                    <a:pt x="21552" y="115007"/>
                  </a:lnTo>
                  <a:lnTo>
                    <a:pt x="19337" y="115064"/>
                  </a:lnTo>
                  <a:lnTo>
                    <a:pt x="16426" y="115364"/>
                  </a:lnTo>
                  <a:lnTo>
                    <a:pt x="15461" y="115432"/>
                  </a:lnTo>
                  <a:lnTo>
                    <a:pt x="14853" y="115421"/>
                  </a:lnTo>
                  <a:lnTo>
                    <a:pt x="13710" y="115375"/>
                  </a:lnTo>
                  <a:lnTo>
                    <a:pt x="12305" y="115280"/>
                  </a:lnTo>
                  <a:lnTo>
                    <a:pt x="10713" y="115231"/>
                  </a:lnTo>
                  <a:lnTo>
                    <a:pt x="8923" y="115250"/>
                  </a:lnTo>
                  <a:lnTo>
                    <a:pt x="7856" y="115280"/>
                  </a:lnTo>
                  <a:lnTo>
                    <a:pt x="6235" y="115212"/>
                  </a:lnTo>
                  <a:lnTo>
                    <a:pt x="5819" y="115227"/>
                  </a:lnTo>
                  <a:lnTo>
                    <a:pt x="5383" y="115243"/>
                  </a:lnTo>
                  <a:lnTo>
                    <a:pt x="4595" y="115155"/>
                  </a:lnTo>
                  <a:lnTo>
                    <a:pt x="3866" y="114818"/>
                  </a:lnTo>
                  <a:lnTo>
                    <a:pt x="3546" y="114529"/>
                  </a:lnTo>
                  <a:lnTo>
                    <a:pt x="3219" y="114237"/>
                  </a:lnTo>
                  <a:lnTo>
                    <a:pt x="2905" y="113872"/>
                  </a:lnTo>
                  <a:lnTo>
                    <a:pt x="2620" y="113531"/>
                  </a:lnTo>
                  <a:lnTo>
                    <a:pt x="2339" y="113130"/>
                  </a:lnTo>
                  <a:lnTo>
                    <a:pt x="2116" y="112807"/>
                  </a:lnTo>
                  <a:lnTo>
                    <a:pt x="1711" y="112075"/>
                  </a:lnTo>
                  <a:lnTo>
                    <a:pt x="1367" y="111323"/>
                  </a:lnTo>
                  <a:lnTo>
                    <a:pt x="1058" y="110572"/>
                  </a:lnTo>
                  <a:lnTo>
                    <a:pt x="740" y="109901"/>
                  </a:lnTo>
                  <a:lnTo>
                    <a:pt x="338" y="109225"/>
                  </a:lnTo>
                  <a:lnTo>
                    <a:pt x="355" y="108559"/>
                  </a:lnTo>
                  <a:lnTo>
                    <a:pt x="57" y="108125"/>
                  </a:lnTo>
                  <a:lnTo>
                    <a:pt x="78" y="107563"/>
                  </a:lnTo>
                  <a:lnTo>
                    <a:pt x="276" y="106903"/>
                  </a:lnTo>
                  <a:lnTo>
                    <a:pt x="686" y="106228"/>
                  </a:lnTo>
                  <a:lnTo>
                    <a:pt x="1118" y="105610"/>
                  </a:lnTo>
                  <a:lnTo>
                    <a:pt x="1678" y="104904"/>
                  </a:lnTo>
                  <a:lnTo>
                    <a:pt x="2092" y="104445"/>
                  </a:lnTo>
                  <a:lnTo>
                    <a:pt x="2674" y="104039"/>
                  </a:lnTo>
                  <a:lnTo>
                    <a:pt x="3177" y="103826"/>
                  </a:lnTo>
                  <a:lnTo>
                    <a:pt x="3974" y="103667"/>
                  </a:lnTo>
                  <a:lnTo>
                    <a:pt x="4277" y="103648"/>
                  </a:lnTo>
                  <a:lnTo>
                    <a:pt x="4769" y="103618"/>
                  </a:lnTo>
                  <a:lnTo>
                    <a:pt x="5302" y="103618"/>
                  </a:lnTo>
                  <a:lnTo>
                    <a:pt x="6100" y="103701"/>
                  </a:lnTo>
                  <a:lnTo>
                    <a:pt x="6751" y="103828"/>
                  </a:lnTo>
                  <a:lnTo>
                    <a:pt x="7074" y="103891"/>
                  </a:lnTo>
                  <a:lnTo>
                    <a:pt x="7934" y="104221"/>
                  </a:lnTo>
                  <a:lnTo>
                    <a:pt x="8797" y="104672"/>
                  </a:lnTo>
                  <a:lnTo>
                    <a:pt x="9574" y="105158"/>
                  </a:lnTo>
                  <a:lnTo>
                    <a:pt x="10632" y="105807"/>
                  </a:lnTo>
                  <a:lnTo>
                    <a:pt x="11298" y="106194"/>
                  </a:lnTo>
                  <a:lnTo>
                    <a:pt x="11999" y="106531"/>
                  </a:lnTo>
                  <a:lnTo>
                    <a:pt x="12694" y="106850"/>
                  </a:lnTo>
                  <a:lnTo>
                    <a:pt x="13471" y="107173"/>
                  </a:lnTo>
                  <a:lnTo>
                    <a:pt x="13920" y="107423"/>
                  </a:lnTo>
                  <a:lnTo>
                    <a:pt x="14370" y="107761"/>
                  </a:lnTo>
                  <a:lnTo>
                    <a:pt x="14987" y="107958"/>
                  </a:lnTo>
                  <a:lnTo>
                    <a:pt x="15482" y="108053"/>
                  </a:lnTo>
                  <a:lnTo>
                    <a:pt x="15980" y="108034"/>
                  </a:lnTo>
                  <a:lnTo>
                    <a:pt x="16459" y="107962"/>
                  </a:lnTo>
                  <a:lnTo>
                    <a:pt x="17041" y="107859"/>
                  </a:lnTo>
                  <a:lnTo>
                    <a:pt x="17667" y="107662"/>
                  </a:lnTo>
                  <a:lnTo>
                    <a:pt x="18306" y="107446"/>
                  </a:lnTo>
                  <a:lnTo>
                    <a:pt x="19043" y="107142"/>
                  </a:lnTo>
                  <a:lnTo>
                    <a:pt x="19915" y="106676"/>
                  </a:lnTo>
                  <a:lnTo>
                    <a:pt x="20833" y="106167"/>
                  </a:lnTo>
                  <a:lnTo>
                    <a:pt x="21612" y="105754"/>
                  </a:lnTo>
                  <a:lnTo>
                    <a:pt x="22388" y="105264"/>
                  </a:lnTo>
                  <a:lnTo>
                    <a:pt x="23033" y="104786"/>
                  </a:lnTo>
                  <a:lnTo>
                    <a:pt x="23764" y="104228"/>
                  </a:lnTo>
                  <a:lnTo>
                    <a:pt x="24484" y="103693"/>
                  </a:lnTo>
                  <a:lnTo>
                    <a:pt x="24972" y="103272"/>
                  </a:lnTo>
                  <a:lnTo>
                    <a:pt x="25206" y="102578"/>
                  </a:lnTo>
                  <a:lnTo>
                    <a:pt x="25317" y="101759"/>
                  </a:lnTo>
                  <a:lnTo>
                    <a:pt x="25281" y="100913"/>
                  </a:lnTo>
                  <a:lnTo>
                    <a:pt x="25113" y="100313"/>
                  </a:lnTo>
                  <a:lnTo>
                    <a:pt x="24720" y="99759"/>
                  </a:lnTo>
                  <a:lnTo>
                    <a:pt x="24016" y="99065"/>
                  </a:lnTo>
                  <a:lnTo>
                    <a:pt x="22679" y="97832"/>
                  </a:lnTo>
                  <a:lnTo>
                    <a:pt x="21636" y="96853"/>
                  </a:lnTo>
                  <a:lnTo>
                    <a:pt x="20428" y="95753"/>
                  </a:lnTo>
                  <a:lnTo>
                    <a:pt x="18198" y="93784"/>
                  </a:lnTo>
                  <a:lnTo>
                    <a:pt x="16888" y="92805"/>
                  </a:lnTo>
                  <a:lnTo>
                    <a:pt x="15755" y="91902"/>
                  </a:lnTo>
                  <a:lnTo>
                    <a:pt x="14820" y="91178"/>
                  </a:lnTo>
                  <a:lnTo>
                    <a:pt x="14523" y="90882"/>
                  </a:lnTo>
                  <a:lnTo>
                    <a:pt x="14199" y="90559"/>
                  </a:lnTo>
                  <a:lnTo>
                    <a:pt x="13375" y="89558"/>
                  </a:lnTo>
                  <a:lnTo>
                    <a:pt x="12643" y="88769"/>
                  </a:lnTo>
                  <a:lnTo>
                    <a:pt x="11840" y="88002"/>
                  </a:lnTo>
                  <a:lnTo>
                    <a:pt x="10902" y="87080"/>
                  </a:lnTo>
                  <a:lnTo>
                    <a:pt x="10341" y="86515"/>
                  </a:lnTo>
                  <a:lnTo>
                    <a:pt x="9628" y="85961"/>
                  </a:lnTo>
                  <a:lnTo>
                    <a:pt x="8384" y="85077"/>
                  </a:lnTo>
                  <a:lnTo>
                    <a:pt x="6534" y="83621"/>
                  </a:lnTo>
                  <a:lnTo>
                    <a:pt x="5719" y="83067"/>
                  </a:lnTo>
                  <a:lnTo>
                    <a:pt x="4972" y="82585"/>
                  </a:lnTo>
                  <a:lnTo>
                    <a:pt x="4184" y="82259"/>
                  </a:lnTo>
                  <a:lnTo>
                    <a:pt x="3201" y="81800"/>
                  </a:lnTo>
                  <a:lnTo>
                    <a:pt x="2284" y="81291"/>
                  </a:lnTo>
                  <a:lnTo>
                    <a:pt x="1693" y="80756"/>
                  </a:lnTo>
                  <a:lnTo>
                    <a:pt x="1282" y="80229"/>
                  </a:lnTo>
                  <a:lnTo>
                    <a:pt x="869" y="79618"/>
                  </a:lnTo>
                  <a:lnTo>
                    <a:pt x="392" y="78886"/>
                  </a:lnTo>
                  <a:lnTo>
                    <a:pt x="149" y="78340"/>
                  </a:lnTo>
                  <a:lnTo>
                    <a:pt x="0" y="77767"/>
                  </a:lnTo>
                  <a:lnTo>
                    <a:pt x="38" y="77232"/>
                  </a:lnTo>
                  <a:lnTo>
                    <a:pt x="179" y="76838"/>
                  </a:lnTo>
                  <a:lnTo>
                    <a:pt x="374" y="76614"/>
                  </a:lnTo>
                  <a:lnTo>
                    <a:pt x="728" y="76401"/>
                  </a:lnTo>
                  <a:lnTo>
                    <a:pt x="1375" y="76325"/>
                  </a:lnTo>
                  <a:lnTo>
                    <a:pt x="1984" y="76261"/>
                  </a:lnTo>
                  <a:lnTo>
                    <a:pt x="2676" y="76204"/>
                  </a:lnTo>
                  <a:lnTo>
                    <a:pt x="3360" y="76216"/>
                  </a:lnTo>
                  <a:lnTo>
                    <a:pt x="4268" y="76307"/>
                  </a:lnTo>
                  <a:lnTo>
                    <a:pt x="4876" y="76470"/>
                  </a:lnTo>
                  <a:lnTo>
                    <a:pt x="5410" y="76693"/>
                  </a:lnTo>
                  <a:lnTo>
                    <a:pt x="5971" y="76948"/>
                  </a:lnTo>
                  <a:lnTo>
                    <a:pt x="6477" y="77080"/>
                  </a:lnTo>
                  <a:lnTo>
                    <a:pt x="6804" y="77023"/>
                  </a:lnTo>
                  <a:lnTo>
                    <a:pt x="7161" y="76845"/>
                  </a:lnTo>
                  <a:lnTo>
                    <a:pt x="7412" y="76545"/>
                  </a:lnTo>
                  <a:lnTo>
                    <a:pt x="7667" y="76140"/>
                  </a:lnTo>
                  <a:lnTo>
                    <a:pt x="7901" y="75445"/>
                  </a:lnTo>
                  <a:lnTo>
                    <a:pt x="8055" y="75092"/>
                  </a:lnTo>
                  <a:lnTo>
                    <a:pt x="8333" y="74455"/>
                  </a:lnTo>
                  <a:lnTo>
                    <a:pt x="8842" y="73366"/>
                  </a:lnTo>
                  <a:lnTo>
                    <a:pt x="9388" y="72593"/>
                  </a:lnTo>
                  <a:lnTo>
                    <a:pt x="10071" y="72073"/>
                  </a:lnTo>
                  <a:lnTo>
                    <a:pt x="10773" y="71769"/>
                  </a:lnTo>
                  <a:lnTo>
                    <a:pt x="11738" y="71614"/>
                  </a:lnTo>
                  <a:lnTo>
                    <a:pt x="12301" y="71663"/>
                  </a:lnTo>
                  <a:lnTo>
                    <a:pt x="13039" y="71898"/>
                  </a:lnTo>
                  <a:lnTo>
                    <a:pt x="13722" y="72464"/>
                  </a:lnTo>
                  <a:lnTo>
                    <a:pt x="14193" y="73124"/>
                  </a:lnTo>
                  <a:lnTo>
                    <a:pt x="14421" y="74008"/>
                  </a:lnTo>
                  <a:lnTo>
                    <a:pt x="14529" y="75130"/>
                  </a:lnTo>
                  <a:lnTo>
                    <a:pt x="14610" y="76606"/>
                  </a:lnTo>
                  <a:lnTo>
                    <a:pt x="14637" y="77627"/>
                  </a:lnTo>
                  <a:lnTo>
                    <a:pt x="14703" y="78469"/>
                  </a:lnTo>
                  <a:lnTo>
                    <a:pt x="14873" y="79262"/>
                  </a:lnTo>
                  <a:lnTo>
                    <a:pt x="15173" y="79808"/>
                  </a:lnTo>
                  <a:lnTo>
                    <a:pt x="15539" y="80210"/>
                  </a:lnTo>
                  <a:lnTo>
                    <a:pt x="16012" y="80449"/>
                  </a:lnTo>
                  <a:lnTo>
                    <a:pt x="16711" y="80559"/>
                  </a:lnTo>
                  <a:lnTo>
                    <a:pt x="17403" y="80430"/>
                  </a:lnTo>
                  <a:lnTo>
                    <a:pt x="18222" y="80013"/>
                  </a:lnTo>
                  <a:lnTo>
                    <a:pt x="19208" y="79228"/>
                  </a:lnTo>
                  <a:lnTo>
                    <a:pt x="20356" y="78233"/>
                  </a:lnTo>
                  <a:lnTo>
                    <a:pt x="21684" y="77240"/>
                  </a:lnTo>
                  <a:lnTo>
                    <a:pt x="23279" y="76234"/>
                  </a:lnTo>
                  <a:lnTo>
                    <a:pt x="24325" y="75396"/>
                  </a:lnTo>
                  <a:lnTo>
                    <a:pt x="25362" y="74417"/>
                  </a:lnTo>
                  <a:lnTo>
                    <a:pt x="25793" y="74034"/>
                  </a:lnTo>
                  <a:lnTo>
                    <a:pt x="26411" y="73761"/>
                  </a:lnTo>
                  <a:lnTo>
                    <a:pt x="27001" y="73632"/>
                  </a:lnTo>
                  <a:lnTo>
                    <a:pt x="27760" y="73567"/>
                  </a:lnTo>
                  <a:lnTo>
                    <a:pt x="28533" y="73567"/>
                  </a:lnTo>
                  <a:lnTo>
                    <a:pt x="29334" y="73662"/>
                  </a:lnTo>
                  <a:lnTo>
                    <a:pt x="30005" y="73844"/>
                  </a:lnTo>
                  <a:lnTo>
                    <a:pt x="30724" y="74182"/>
                  </a:lnTo>
                  <a:lnTo>
                    <a:pt x="31108" y="74656"/>
                  </a:lnTo>
                  <a:lnTo>
                    <a:pt x="31252" y="75293"/>
                  </a:lnTo>
                  <a:lnTo>
                    <a:pt x="31108" y="75878"/>
                  </a:lnTo>
                  <a:lnTo>
                    <a:pt x="30715" y="76507"/>
                  </a:lnTo>
                  <a:lnTo>
                    <a:pt x="30260" y="77092"/>
                  </a:lnTo>
                  <a:lnTo>
                    <a:pt x="29768" y="77604"/>
                  </a:lnTo>
                  <a:lnTo>
                    <a:pt x="28950" y="78142"/>
                  </a:lnTo>
                  <a:lnTo>
                    <a:pt x="28230" y="78609"/>
                  </a:lnTo>
                  <a:lnTo>
                    <a:pt x="27538" y="79155"/>
                  </a:lnTo>
                  <a:lnTo>
                    <a:pt x="26675" y="79869"/>
                  </a:lnTo>
                  <a:lnTo>
                    <a:pt x="25536" y="80642"/>
                  </a:lnTo>
                  <a:lnTo>
                    <a:pt x="24648" y="81101"/>
                  </a:lnTo>
                  <a:lnTo>
                    <a:pt x="23956" y="81394"/>
                  </a:lnTo>
                  <a:lnTo>
                    <a:pt x="23419" y="81712"/>
                  </a:lnTo>
                  <a:lnTo>
                    <a:pt x="22919" y="82190"/>
                  </a:lnTo>
                  <a:lnTo>
                    <a:pt x="22283" y="83165"/>
                  </a:lnTo>
                  <a:lnTo>
                    <a:pt x="21945" y="83886"/>
                  </a:lnTo>
                  <a:lnTo>
                    <a:pt x="21726" y="84891"/>
                  </a:lnTo>
                  <a:lnTo>
                    <a:pt x="21600" y="86048"/>
                  </a:lnTo>
                  <a:lnTo>
                    <a:pt x="21543" y="87035"/>
                  </a:lnTo>
                  <a:lnTo>
                    <a:pt x="21507" y="88199"/>
                  </a:lnTo>
                  <a:lnTo>
                    <a:pt x="21582" y="88928"/>
                  </a:lnTo>
                  <a:lnTo>
                    <a:pt x="21762" y="89687"/>
                  </a:lnTo>
                  <a:lnTo>
                    <a:pt x="22146" y="90362"/>
                  </a:lnTo>
                  <a:lnTo>
                    <a:pt x="22625" y="90874"/>
                  </a:lnTo>
                  <a:lnTo>
                    <a:pt x="23165" y="91219"/>
                  </a:lnTo>
                  <a:lnTo>
                    <a:pt x="23599" y="91322"/>
                  </a:lnTo>
                  <a:lnTo>
                    <a:pt x="24364" y="91219"/>
                  </a:lnTo>
                  <a:lnTo>
                    <a:pt x="25293" y="90874"/>
                  </a:lnTo>
                  <a:lnTo>
                    <a:pt x="26276" y="90407"/>
                  </a:lnTo>
                  <a:lnTo>
                    <a:pt x="27760" y="89679"/>
                  </a:lnTo>
                  <a:lnTo>
                    <a:pt x="29274" y="88867"/>
                  </a:lnTo>
                  <a:lnTo>
                    <a:pt x="30739" y="88029"/>
                  </a:lnTo>
                  <a:lnTo>
                    <a:pt x="31950" y="87308"/>
                  </a:lnTo>
                  <a:lnTo>
                    <a:pt x="32769" y="86633"/>
                  </a:lnTo>
                  <a:lnTo>
                    <a:pt x="33350" y="86010"/>
                  </a:lnTo>
                  <a:lnTo>
                    <a:pt x="33824" y="85297"/>
                  </a:lnTo>
                  <a:lnTo>
                    <a:pt x="34364" y="84641"/>
                  </a:lnTo>
                  <a:lnTo>
                    <a:pt x="34990" y="84239"/>
                  </a:lnTo>
                  <a:lnTo>
                    <a:pt x="35673" y="84068"/>
                  </a:lnTo>
                  <a:lnTo>
                    <a:pt x="36411" y="84030"/>
                  </a:lnTo>
                  <a:lnTo>
                    <a:pt x="37814" y="84258"/>
                  </a:lnTo>
                  <a:lnTo>
                    <a:pt x="39270" y="84489"/>
                  </a:lnTo>
                  <a:lnTo>
                    <a:pt x="40907" y="84872"/>
                  </a:lnTo>
                  <a:lnTo>
                    <a:pt x="42391" y="85290"/>
                  </a:lnTo>
                  <a:lnTo>
                    <a:pt x="43239" y="85692"/>
                  </a:lnTo>
                  <a:lnTo>
                    <a:pt x="44240" y="86249"/>
                  </a:lnTo>
                  <a:lnTo>
                    <a:pt x="44876" y="86678"/>
                  </a:lnTo>
                  <a:lnTo>
                    <a:pt x="45718" y="87395"/>
                  </a:lnTo>
                  <a:lnTo>
                    <a:pt x="46582" y="88173"/>
                  </a:lnTo>
                  <a:lnTo>
                    <a:pt x="46884" y="88583"/>
                  </a:lnTo>
                  <a:lnTo>
                    <a:pt x="47310" y="89451"/>
                  </a:lnTo>
                  <a:lnTo>
                    <a:pt x="47538" y="90153"/>
                  </a:lnTo>
                  <a:lnTo>
                    <a:pt x="47793" y="91394"/>
                  </a:lnTo>
                  <a:lnTo>
                    <a:pt x="48074" y="93025"/>
                  </a:lnTo>
                  <a:lnTo>
                    <a:pt x="48236" y="94440"/>
                  </a:lnTo>
                  <a:lnTo>
                    <a:pt x="48428" y="95836"/>
                  </a:lnTo>
                  <a:lnTo>
                    <a:pt x="48656" y="96557"/>
                  </a:lnTo>
                  <a:lnTo>
                    <a:pt x="48947" y="97077"/>
                  </a:lnTo>
                  <a:lnTo>
                    <a:pt x="49375" y="97532"/>
                  </a:lnTo>
                  <a:lnTo>
                    <a:pt x="50074" y="98082"/>
                  </a:lnTo>
                  <a:lnTo>
                    <a:pt x="51249" y="98985"/>
                  </a:lnTo>
                  <a:lnTo>
                    <a:pt x="52496" y="99611"/>
                  </a:lnTo>
                  <a:lnTo>
                    <a:pt x="53962" y="100169"/>
                  </a:lnTo>
                  <a:lnTo>
                    <a:pt x="55499" y="100488"/>
                  </a:lnTo>
                  <a:lnTo>
                    <a:pt x="56093" y="100541"/>
                  </a:lnTo>
                  <a:lnTo>
                    <a:pt x="56605" y="100601"/>
                  </a:lnTo>
                  <a:lnTo>
                    <a:pt x="57283" y="100723"/>
                  </a:lnTo>
                  <a:lnTo>
                    <a:pt x="58296" y="101053"/>
                  </a:lnTo>
                  <a:lnTo>
                    <a:pt x="59225" y="101390"/>
                  </a:lnTo>
                  <a:lnTo>
                    <a:pt x="60175" y="101660"/>
                  </a:lnTo>
                  <a:lnTo>
                    <a:pt x="60589" y="101652"/>
                  </a:lnTo>
                  <a:lnTo>
                    <a:pt x="61135" y="101531"/>
                  </a:lnTo>
                  <a:lnTo>
                    <a:pt x="62121" y="101197"/>
                  </a:lnTo>
                  <a:lnTo>
                    <a:pt x="63137" y="100609"/>
                  </a:lnTo>
                  <a:lnTo>
                    <a:pt x="64222" y="99892"/>
                  </a:lnTo>
                  <a:lnTo>
                    <a:pt x="65029" y="99129"/>
                  </a:lnTo>
                  <a:lnTo>
                    <a:pt x="65385" y="98644"/>
                  </a:lnTo>
                  <a:lnTo>
                    <a:pt x="65466" y="98207"/>
                  </a:lnTo>
                  <a:lnTo>
                    <a:pt x="65361" y="97710"/>
                  </a:lnTo>
                  <a:lnTo>
                    <a:pt x="65136" y="97210"/>
                  </a:lnTo>
                  <a:lnTo>
                    <a:pt x="64747" y="96720"/>
                  </a:lnTo>
                  <a:lnTo>
                    <a:pt x="64406" y="96339"/>
                  </a:lnTo>
                  <a:lnTo>
                    <a:pt x="63902" y="95776"/>
                  </a:lnTo>
                  <a:lnTo>
                    <a:pt x="62517" y="94095"/>
                  </a:lnTo>
                  <a:lnTo>
                    <a:pt x="61132" y="92623"/>
                  </a:lnTo>
                  <a:lnTo>
                    <a:pt x="60307" y="91728"/>
                  </a:lnTo>
                  <a:lnTo>
                    <a:pt x="59381" y="90847"/>
                  </a:lnTo>
                  <a:lnTo>
                    <a:pt x="58692" y="90282"/>
                  </a:lnTo>
                  <a:lnTo>
                    <a:pt x="58251" y="89846"/>
                  </a:lnTo>
                  <a:lnTo>
                    <a:pt x="57867" y="89227"/>
                  </a:lnTo>
                  <a:lnTo>
                    <a:pt x="57717" y="88677"/>
                  </a:lnTo>
                  <a:lnTo>
                    <a:pt x="57747" y="88146"/>
                  </a:lnTo>
                  <a:lnTo>
                    <a:pt x="57867" y="87869"/>
                  </a:lnTo>
                  <a:lnTo>
                    <a:pt x="57954" y="87657"/>
                  </a:lnTo>
                  <a:lnTo>
                    <a:pt x="58500" y="87061"/>
                  </a:lnTo>
                  <a:lnTo>
                    <a:pt x="59150" y="86610"/>
                  </a:lnTo>
                  <a:lnTo>
                    <a:pt x="60067" y="86113"/>
                  </a:lnTo>
                  <a:lnTo>
                    <a:pt x="61378" y="85476"/>
                  </a:lnTo>
                  <a:lnTo>
                    <a:pt x="62894" y="84721"/>
                  </a:lnTo>
                  <a:lnTo>
                    <a:pt x="63728" y="84197"/>
                  </a:lnTo>
                  <a:lnTo>
                    <a:pt x="64366" y="83670"/>
                  </a:lnTo>
                  <a:lnTo>
                    <a:pt x="64756" y="83222"/>
                  </a:lnTo>
                  <a:lnTo>
                    <a:pt x="64924" y="82680"/>
                  </a:lnTo>
                  <a:lnTo>
                    <a:pt x="64924" y="82209"/>
                  </a:lnTo>
                  <a:lnTo>
                    <a:pt x="64756" y="81739"/>
                  </a:lnTo>
                  <a:lnTo>
                    <a:pt x="64459" y="81268"/>
                  </a:lnTo>
                  <a:lnTo>
                    <a:pt x="64078" y="80969"/>
                  </a:lnTo>
                  <a:lnTo>
                    <a:pt x="63533" y="80665"/>
                  </a:lnTo>
                  <a:lnTo>
                    <a:pt x="62762" y="80487"/>
                  </a:lnTo>
                  <a:lnTo>
                    <a:pt x="61809" y="80297"/>
                  </a:lnTo>
                  <a:lnTo>
                    <a:pt x="60727" y="80054"/>
                  </a:lnTo>
                  <a:lnTo>
                    <a:pt x="58818" y="79269"/>
                  </a:lnTo>
                  <a:lnTo>
                    <a:pt x="57858" y="78822"/>
                  </a:lnTo>
                  <a:lnTo>
                    <a:pt x="57019" y="78347"/>
                  </a:lnTo>
                  <a:lnTo>
                    <a:pt x="56357" y="77991"/>
                  </a:lnTo>
                  <a:lnTo>
                    <a:pt x="55289" y="77547"/>
                  </a:lnTo>
                  <a:lnTo>
                    <a:pt x="54840" y="77122"/>
                  </a:lnTo>
                  <a:lnTo>
                    <a:pt x="54540" y="76367"/>
                  </a:lnTo>
                  <a:lnTo>
                    <a:pt x="54441" y="75263"/>
                  </a:lnTo>
                  <a:lnTo>
                    <a:pt x="54639" y="74508"/>
                  </a:lnTo>
                  <a:lnTo>
                    <a:pt x="55241" y="73503"/>
                  </a:lnTo>
                  <a:lnTo>
                    <a:pt x="55766" y="72828"/>
                  </a:lnTo>
                  <a:lnTo>
                    <a:pt x="55994" y="72274"/>
                  </a:lnTo>
                  <a:lnTo>
                    <a:pt x="55919" y="71724"/>
                  </a:lnTo>
                  <a:lnTo>
                    <a:pt x="55793" y="71246"/>
                  </a:lnTo>
                  <a:lnTo>
                    <a:pt x="55418" y="70665"/>
                  </a:lnTo>
                  <a:lnTo>
                    <a:pt x="55041" y="70366"/>
                  </a:lnTo>
                  <a:lnTo>
                    <a:pt x="54441" y="70089"/>
                  </a:lnTo>
                  <a:lnTo>
                    <a:pt x="53314" y="69812"/>
                  </a:lnTo>
                  <a:lnTo>
                    <a:pt x="52112" y="69539"/>
                  </a:lnTo>
                  <a:lnTo>
                    <a:pt x="50736" y="69083"/>
                  </a:lnTo>
                  <a:lnTo>
                    <a:pt x="49609" y="68583"/>
                  </a:lnTo>
                  <a:lnTo>
                    <a:pt x="48533" y="68055"/>
                  </a:lnTo>
                  <a:lnTo>
                    <a:pt x="47583" y="67501"/>
                  </a:lnTo>
                  <a:lnTo>
                    <a:pt x="46755" y="66974"/>
                  </a:lnTo>
                  <a:lnTo>
                    <a:pt x="45478" y="66295"/>
                  </a:lnTo>
                  <a:lnTo>
                    <a:pt x="44879" y="65969"/>
                  </a:lnTo>
                  <a:lnTo>
                    <a:pt x="44504" y="65517"/>
                  </a:lnTo>
                  <a:lnTo>
                    <a:pt x="44153" y="64967"/>
                  </a:lnTo>
                  <a:lnTo>
                    <a:pt x="43902" y="64414"/>
                  </a:lnTo>
                  <a:lnTo>
                    <a:pt x="43752" y="63511"/>
                  </a:lnTo>
                  <a:lnTo>
                    <a:pt x="43728" y="62581"/>
                  </a:lnTo>
                  <a:lnTo>
                    <a:pt x="43827" y="61022"/>
                  </a:lnTo>
                  <a:lnTo>
                    <a:pt x="43853" y="59493"/>
                  </a:lnTo>
                  <a:lnTo>
                    <a:pt x="43979" y="58640"/>
                  </a:lnTo>
                  <a:lnTo>
                    <a:pt x="44255" y="58113"/>
                  </a:lnTo>
                  <a:lnTo>
                    <a:pt x="44603" y="57862"/>
                  </a:lnTo>
                  <a:lnTo>
                    <a:pt x="45205" y="57760"/>
                  </a:lnTo>
                  <a:lnTo>
                    <a:pt x="45880" y="57737"/>
                  </a:lnTo>
                  <a:lnTo>
                    <a:pt x="46758" y="57862"/>
                  </a:lnTo>
                  <a:lnTo>
                    <a:pt x="49060" y="58716"/>
                  </a:lnTo>
                  <a:lnTo>
                    <a:pt x="50385" y="59217"/>
                  </a:lnTo>
                  <a:lnTo>
                    <a:pt x="51689" y="59569"/>
                  </a:lnTo>
                  <a:lnTo>
                    <a:pt x="52915" y="59770"/>
                  </a:lnTo>
                  <a:lnTo>
                    <a:pt x="53766" y="59869"/>
                  </a:lnTo>
                  <a:lnTo>
                    <a:pt x="55517" y="60047"/>
                  </a:lnTo>
                  <a:lnTo>
                    <a:pt x="56093" y="60063"/>
                  </a:lnTo>
                  <a:lnTo>
                    <a:pt x="56839" y="60241"/>
                  </a:lnTo>
                  <a:lnTo>
                    <a:pt x="57828" y="60525"/>
                  </a:lnTo>
                  <a:lnTo>
                    <a:pt x="58796" y="60711"/>
                  </a:lnTo>
                  <a:lnTo>
                    <a:pt x="59624" y="60757"/>
                  </a:lnTo>
                  <a:lnTo>
                    <a:pt x="60310" y="60681"/>
                  </a:lnTo>
                  <a:lnTo>
                    <a:pt x="60754" y="60396"/>
                  </a:lnTo>
                  <a:lnTo>
                    <a:pt x="61006" y="59971"/>
                  </a:lnTo>
                  <a:lnTo>
                    <a:pt x="61093" y="59391"/>
                  </a:lnTo>
                  <a:lnTo>
                    <a:pt x="60973" y="58564"/>
                  </a:lnTo>
                  <a:lnTo>
                    <a:pt x="60712" y="57897"/>
                  </a:lnTo>
                  <a:lnTo>
                    <a:pt x="60232" y="57077"/>
                  </a:lnTo>
                  <a:lnTo>
                    <a:pt x="59525" y="56095"/>
                  </a:lnTo>
                  <a:lnTo>
                    <a:pt x="58721" y="55124"/>
                  </a:lnTo>
                  <a:lnTo>
                    <a:pt x="57612" y="53879"/>
                  </a:lnTo>
                  <a:lnTo>
                    <a:pt x="56554" y="52559"/>
                  </a:lnTo>
                  <a:lnTo>
                    <a:pt x="56092" y="51956"/>
                  </a:lnTo>
                  <a:lnTo>
                    <a:pt x="55550" y="51254"/>
                  </a:lnTo>
                  <a:lnTo>
                    <a:pt x="54836" y="50253"/>
                  </a:lnTo>
                  <a:lnTo>
                    <a:pt x="54264" y="49479"/>
                  </a:lnTo>
                  <a:lnTo>
                    <a:pt x="53808" y="48675"/>
                  </a:lnTo>
                  <a:lnTo>
                    <a:pt x="53008" y="47014"/>
                  </a:lnTo>
                  <a:lnTo>
                    <a:pt x="52181" y="45667"/>
                  </a:lnTo>
                  <a:lnTo>
                    <a:pt x="51380" y="44548"/>
                  </a:lnTo>
                  <a:lnTo>
                    <a:pt x="50751" y="43861"/>
                  </a:lnTo>
                  <a:lnTo>
                    <a:pt x="49867" y="42860"/>
                  </a:lnTo>
                  <a:lnTo>
                    <a:pt x="48611" y="41483"/>
                  </a:lnTo>
                  <a:lnTo>
                    <a:pt x="47238" y="40080"/>
                  </a:lnTo>
                  <a:lnTo>
                    <a:pt x="46266" y="39048"/>
                  </a:lnTo>
                  <a:lnTo>
                    <a:pt x="45124" y="37990"/>
                  </a:lnTo>
                  <a:lnTo>
                    <a:pt x="44297" y="37386"/>
                  </a:lnTo>
                  <a:lnTo>
                    <a:pt x="43269" y="36670"/>
                  </a:lnTo>
                  <a:lnTo>
                    <a:pt x="42385" y="36070"/>
                  </a:lnTo>
                  <a:lnTo>
                    <a:pt x="41899" y="35437"/>
                  </a:lnTo>
                  <a:lnTo>
                    <a:pt x="41554" y="34781"/>
                  </a:lnTo>
                  <a:lnTo>
                    <a:pt x="41413" y="34147"/>
                  </a:lnTo>
                  <a:lnTo>
                    <a:pt x="41470" y="33688"/>
                  </a:lnTo>
                  <a:lnTo>
                    <a:pt x="41725" y="33373"/>
                  </a:lnTo>
                  <a:lnTo>
                    <a:pt x="42184" y="33119"/>
                  </a:lnTo>
                  <a:lnTo>
                    <a:pt x="42726" y="33062"/>
                  </a:lnTo>
                  <a:lnTo>
                    <a:pt x="43041" y="33089"/>
                  </a:lnTo>
                  <a:lnTo>
                    <a:pt x="43955" y="33089"/>
                  </a:lnTo>
                  <a:lnTo>
                    <a:pt x="46038" y="33347"/>
                  </a:lnTo>
                  <a:lnTo>
                    <a:pt x="48296" y="33662"/>
                  </a:lnTo>
                  <a:lnTo>
                    <a:pt x="50667" y="34121"/>
                  </a:lnTo>
                  <a:lnTo>
                    <a:pt x="52636" y="34580"/>
                  </a:lnTo>
                  <a:lnTo>
                    <a:pt x="53026" y="34659"/>
                  </a:lnTo>
                  <a:lnTo>
                    <a:pt x="54438" y="34951"/>
                  </a:lnTo>
                  <a:lnTo>
                    <a:pt x="55781" y="35297"/>
                  </a:lnTo>
                  <a:lnTo>
                    <a:pt x="57467" y="35828"/>
                  </a:lnTo>
                  <a:lnTo>
                    <a:pt x="57768" y="35922"/>
                  </a:lnTo>
                  <a:lnTo>
                    <a:pt x="58346" y="36013"/>
                  </a:lnTo>
                  <a:lnTo>
                    <a:pt x="59117" y="36108"/>
                  </a:lnTo>
                  <a:lnTo>
                    <a:pt x="59842" y="36283"/>
                  </a:lnTo>
                  <a:lnTo>
                    <a:pt x="60811" y="36579"/>
                  </a:lnTo>
                  <a:lnTo>
                    <a:pt x="61527" y="36829"/>
                  </a:lnTo>
                  <a:lnTo>
                    <a:pt x="62261" y="37151"/>
                  </a:lnTo>
                  <a:lnTo>
                    <a:pt x="62991" y="37518"/>
                  </a:lnTo>
                  <a:lnTo>
                    <a:pt x="63182" y="37614"/>
                  </a:lnTo>
                  <a:lnTo>
                    <a:pt x="63793" y="37937"/>
                  </a:lnTo>
                  <a:lnTo>
                    <a:pt x="64372" y="38176"/>
                  </a:lnTo>
                  <a:lnTo>
                    <a:pt x="64992" y="38308"/>
                  </a:lnTo>
                  <a:lnTo>
                    <a:pt x="65538" y="38286"/>
                  </a:lnTo>
                  <a:lnTo>
                    <a:pt x="66101" y="38225"/>
                  </a:lnTo>
                  <a:lnTo>
                    <a:pt x="66994" y="38073"/>
                  </a:lnTo>
                  <a:lnTo>
                    <a:pt x="67429" y="37918"/>
                  </a:lnTo>
                  <a:lnTo>
                    <a:pt x="67861" y="37622"/>
                  </a:lnTo>
                  <a:lnTo>
                    <a:pt x="68385" y="37193"/>
                  </a:lnTo>
                  <a:lnTo>
                    <a:pt x="68985" y="36787"/>
                  </a:lnTo>
                  <a:lnTo>
                    <a:pt x="69707" y="36510"/>
                  </a:lnTo>
                  <a:lnTo>
                    <a:pt x="71311" y="36446"/>
                  </a:lnTo>
                  <a:lnTo>
                    <a:pt x="71636" y="36457"/>
                  </a:lnTo>
                  <a:lnTo>
                    <a:pt x="72216" y="36476"/>
                  </a:lnTo>
                  <a:lnTo>
                    <a:pt x="73089" y="36469"/>
                  </a:lnTo>
                  <a:lnTo>
                    <a:pt x="73925" y="36431"/>
                  </a:lnTo>
                  <a:lnTo>
                    <a:pt x="74632" y="36469"/>
                  </a:lnTo>
                  <a:lnTo>
                    <a:pt x="75331" y="36552"/>
                  </a:lnTo>
                  <a:lnTo>
                    <a:pt x="76047" y="36734"/>
                  </a:lnTo>
                  <a:lnTo>
                    <a:pt x="76784" y="37019"/>
                  </a:lnTo>
                  <a:lnTo>
                    <a:pt x="77909" y="37417"/>
                  </a:lnTo>
                  <a:lnTo>
                    <a:pt x="78540" y="37551"/>
                  </a:lnTo>
                  <a:lnTo>
                    <a:pt x="78787" y="37709"/>
                  </a:lnTo>
                  <a:lnTo>
                    <a:pt x="79641" y="38039"/>
                  </a:lnTo>
                  <a:lnTo>
                    <a:pt x="80376" y="38255"/>
                  </a:lnTo>
                  <a:lnTo>
                    <a:pt x="80945" y="38369"/>
                  </a:lnTo>
                  <a:lnTo>
                    <a:pt x="81772" y="38415"/>
                  </a:lnTo>
                  <a:lnTo>
                    <a:pt x="83415" y="38286"/>
                  </a:lnTo>
                  <a:lnTo>
                    <a:pt x="84335" y="38104"/>
                  </a:lnTo>
                  <a:lnTo>
                    <a:pt x="85061" y="37956"/>
                  </a:lnTo>
                  <a:lnTo>
                    <a:pt x="85498" y="37906"/>
                  </a:lnTo>
                  <a:lnTo>
                    <a:pt x="86017" y="37918"/>
                  </a:lnTo>
                  <a:lnTo>
                    <a:pt x="86725" y="38073"/>
                  </a:lnTo>
                  <a:lnTo>
                    <a:pt x="87261" y="38320"/>
                  </a:lnTo>
                  <a:lnTo>
                    <a:pt x="87765" y="38699"/>
                  </a:lnTo>
                  <a:lnTo>
                    <a:pt x="88013" y="39131"/>
                  </a:lnTo>
                  <a:lnTo>
                    <a:pt x="88373" y="40011"/>
                  </a:lnTo>
                  <a:lnTo>
                    <a:pt x="88709" y="40713"/>
                  </a:lnTo>
                  <a:lnTo>
                    <a:pt x="89191" y="41650"/>
                  </a:lnTo>
                  <a:lnTo>
                    <a:pt x="89830" y="42955"/>
                  </a:lnTo>
                  <a:lnTo>
                    <a:pt x="90136" y="43615"/>
                  </a:lnTo>
                  <a:lnTo>
                    <a:pt x="90394" y="44138"/>
                  </a:lnTo>
                  <a:lnTo>
                    <a:pt x="90618" y="44472"/>
                  </a:lnTo>
                  <a:lnTo>
                    <a:pt x="90978" y="44840"/>
                  </a:lnTo>
                  <a:lnTo>
                    <a:pt x="91641" y="45470"/>
                  </a:lnTo>
                  <a:lnTo>
                    <a:pt x="93074" y="46532"/>
                  </a:lnTo>
                  <a:lnTo>
                    <a:pt x="93565" y="46976"/>
                  </a:lnTo>
                  <a:lnTo>
                    <a:pt x="94126" y="47347"/>
                  </a:lnTo>
                  <a:lnTo>
                    <a:pt x="94725" y="47738"/>
                  </a:lnTo>
                  <a:lnTo>
                    <a:pt x="95460" y="48318"/>
                  </a:lnTo>
                  <a:lnTo>
                    <a:pt x="96113" y="48781"/>
                  </a:lnTo>
                  <a:lnTo>
                    <a:pt x="96692" y="49179"/>
                  </a:lnTo>
                  <a:lnTo>
                    <a:pt x="97177" y="49426"/>
                  </a:lnTo>
                  <a:lnTo>
                    <a:pt x="97828" y="49582"/>
                  </a:lnTo>
                  <a:lnTo>
                    <a:pt x="98078" y="49624"/>
                  </a:lnTo>
                  <a:lnTo>
                    <a:pt x="98487" y="49688"/>
                  </a:lnTo>
                  <a:lnTo>
                    <a:pt x="99329" y="49703"/>
                  </a:lnTo>
                  <a:lnTo>
                    <a:pt x="100550" y="49657"/>
                  </a:lnTo>
                  <a:lnTo>
                    <a:pt x="101464" y="49563"/>
                  </a:lnTo>
                  <a:lnTo>
                    <a:pt x="102408" y="49452"/>
                  </a:lnTo>
                  <a:lnTo>
                    <a:pt x="103127" y="49377"/>
                  </a:lnTo>
                  <a:lnTo>
                    <a:pt x="107180" y="49107"/>
                  </a:lnTo>
                  <a:lnTo>
                    <a:pt x="108550" y="48993"/>
                  </a:lnTo>
                  <a:lnTo>
                    <a:pt x="109680" y="48891"/>
                  </a:lnTo>
                  <a:lnTo>
                    <a:pt x="112300" y="48891"/>
                  </a:lnTo>
                  <a:lnTo>
                    <a:pt x="114176" y="48899"/>
                  </a:lnTo>
                  <a:lnTo>
                    <a:pt x="115822" y="48834"/>
                  </a:lnTo>
                  <a:lnTo>
                    <a:pt x="119557" y="48959"/>
                  </a:lnTo>
                  <a:lnTo>
                    <a:pt x="121161" y="48952"/>
                  </a:lnTo>
                  <a:lnTo>
                    <a:pt x="122459" y="48971"/>
                  </a:lnTo>
                  <a:lnTo>
                    <a:pt x="123406" y="48952"/>
                  </a:lnTo>
                  <a:lnTo>
                    <a:pt x="124039" y="48826"/>
                  </a:lnTo>
                  <a:lnTo>
                    <a:pt x="124737" y="48587"/>
                  </a:lnTo>
                  <a:lnTo>
                    <a:pt x="125210" y="48280"/>
                  </a:lnTo>
                  <a:lnTo>
                    <a:pt x="125702" y="47742"/>
                  </a:lnTo>
                  <a:lnTo>
                    <a:pt x="126059" y="47082"/>
                  </a:lnTo>
                  <a:lnTo>
                    <a:pt x="126407" y="46296"/>
                  </a:lnTo>
                  <a:lnTo>
                    <a:pt x="126757" y="45375"/>
                  </a:lnTo>
                  <a:lnTo>
                    <a:pt x="126943" y="44734"/>
                  </a:lnTo>
                  <a:lnTo>
                    <a:pt x="127087" y="44001"/>
                  </a:lnTo>
                  <a:lnTo>
                    <a:pt x="127213" y="43425"/>
                  </a:lnTo>
                  <a:lnTo>
                    <a:pt x="127285" y="43084"/>
                  </a:lnTo>
                  <a:lnTo>
                    <a:pt x="127285" y="42640"/>
                  </a:lnTo>
                  <a:lnTo>
                    <a:pt x="127168" y="41722"/>
                  </a:lnTo>
                  <a:lnTo>
                    <a:pt x="126976" y="41096"/>
                  </a:lnTo>
                  <a:lnTo>
                    <a:pt x="126691" y="40516"/>
                  </a:lnTo>
                  <a:lnTo>
                    <a:pt x="125921" y="39488"/>
                  </a:lnTo>
                  <a:lnTo>
                    <a:pt x="125573" y="39044"/>
                  </a:lnTo>
                  <a:lnTo>
                    <a:pt x="125273" y="38638"/>
                  </a:lnTo>
                  <a:lnTo>
                    <a:pt x="125118" y="38236"/>
                  </a:lnTo>
                  <a:lnTo>
                    <a:pt x="124998" y="37792"/>
                  </a:lnTo>
                  <a:lnTo>
                    <a:pt x="124944" y="37383"/>
                  </a:lnTo>
                  <a:lnTo>
                    <a:pt x="124968" y="36969"/>
                  </a:lnTo>
                  <a:lnTo>
                    <a:pt x="125058" y="36575"/>
                  </a:lnTo>
                  <a:lnTo>
                    <a:pt x="125303" y="36059"/>
                  </a:lnTo>
                  <a:lnTo>
                    <a:pt x="125555" y="35607"/>
                  </a:lnTo>
                  <a:lnTo>
                    <a:pt x="125888" y="35046"/>
                  </a:lnTo>
                  <a:lnTo>
                    <a:pt x="126146" y="34716"/>
                  </a:lnTo>
                  <a:lnTo>
                    <a:pt x="126385" y="34526"/>
                  </a:lnTo>
                  <a:lnTo>
                    <a:pt x="126706" y="34416"/>
                  </a:lnTo>
                  <a:lnTo>
                    <a:pt x="127036" y="34382"/>
                  </a:lnTo>
                  <a:lnTo>
                    <a:pt x="127420" y="34443"/>
                  </a:lnTo>
                  <a:lnTo>
                    <a:pt x="127830" y="34697"/>
                  </a:lnTo>
                  <a:lnTo>
                    <a:pt x="128142" y="35065"/>
                  </a:lnTo>
                  <a:lnTo>
                    <a:pt x="128370" y="35520"/>
                  </a:lnTo>
                  <a:lnTo>
                    <a:pt x="128544" y="36127"/>
                  </a:lnTo>
                  <a:lnTo>
                    <a:pt x="128739" y="36726"/>
                  </a:lnTo>
                  <a:lnTo>
                    <a:pt x="128900" y="37109"/>
                  </a:lnTo>
                  <a:lnTo>
                    <a:pt x="129164" y="37451"/>
                  </a:lnTo>
                  <a:lnTo>
                    <a:pt x="129512" y="37811"/>
                  </a:lnTo>
                  <a:lnTo>
                    <a:pt x="129866" y="38122"/>
                  </a:lnTo>
                  <a:lnTo>
                    <a:pt x="130282" y="38372"/>
                  </a:lnTo>
                  <a:lnTo>
                    <a:pt x="130690" y="38464"/>
                  </a:lnTo>
                  <a:lnTo>
                    <a:pt x="131128" y="38433"/>
                  </a:lnTo>
                  <a:lnTo>
                    <a:pt x="131496" y="38308"/>
                  </a:lnTo>
                  <a:lnTo>
                    <a:pt x="131868" y="38042"/>
                  </a:lnTo>
                  <a:lnTo>
                    <a:pt x="132216" y="37686"/>
                  </a:lnTo>
                  <a:lnTo>
                    <a:pt x="132707" y="36996"/>
                  </a:lnTo>
                  <a:lnTo>
                    <a:pt x="132910" y="36609"/>
                  </a:lnTo>
                  <a:lnTo>
                    <a:pt x="133244" y="35975"/>
                  </a:lnTo>
                  <a:lnTo>
                    <a:pt x="133936" y="34743"/>
                  </a:lnTo>
                  <a:lnTo>
                    <a:pt x="134542" y="33681"/>
                  </a:lnTo>
                  <a:lnTo>
                    <a:pt x="135093" y="32869"/>
                  </a:lnTo>
                  <a:lnTo>
                    <a:pt x="135627" y="31993"/>
                  </a:lnTo>
                  <a:lnTo>
                    <a:pt x="136211" y="31173"/>
                  </a:lnTo>
                  <a:lnTo>
                    <a:pt x="136535" y="30847"/>
                  </a:lnTo>
                  <a:lnTo>
                    <a:pt x="136892" y="30441"/>
                  </a:lnTo>
                  <a:lnTo>
                    <a:pt x="137216" y="29853"/>
                  </a:lnTo>
                  <a:lnTo>
                    <a:pt x="137611" y="29182"/>
                  </a:lnTo>
                  <a:lnTo>
                    <a:pt x="137830" y="28700"/>
                  </a:lnTo>
                  <a:lnTo>
                    <a:pt x="137938" y="28295"/>
                  </a:lnTo>
                  <a:lnTo>
                    <a:pt x="137962" y="27847"/>
                  </a:lnTo>
                  <a:lnTo>
                    <a:pt x="137848" y="27343"/>
                  </a:lnTo>
                  <a:lnTo>
                    <a:pt x="137704" y="27069"/>
                  </a:lnTo>
                  <a:lnTo>
                    <a:pt x="137437" y="26865"/>
                  </a:lnTo>
                  <a:lnTo>
                    <a:pt x="137215" y="26796"/>
                  </a:lnTo>
                  <a:lnTo>
                    <a:pt x="136970" y="26774"/>
                  </a:lnTo>
                  <a:lnTo>
                    <a:pt x="136658" y="26812"/>
                  </a:lnTo>
                  <a:lnTo>
                    <a:pt x="136265" y="26948"/>
                  </a:lnTo>
                  <a:lnTo>
                    <a:pt x="135792" y="27195"/>
                  </a:lnTo>
                  <a:lnTo>
                    <a:pt x="135363" y="27456"/>
                  </a:lnTo>
                  <a:lnTo>
                    <a:pt x="134985" y="27786"/>
                  </a:lnTo>
                  <a:lnTo>
                    <a:pt x="134647" y="28101"/>
                  </a:lnTo>
                  <a:lnTo>
                    <a:pt x="134077" y="28530"/>
                  </a:lnTo>
                  <a:lnTo>
                    <a:pt x="133543" y="28837"/>
                  </a:lnTo>
                  <a:lnTo>
                    <a:pt x="132929" y="29114"/>
                  </a:lnTo>
                  <a:lnTo>
                    <a:pt x="132168" y="29421"/>
                  </a:lnTo>
                  <a:lnTo>
                    <a:pt x="131625" y="29592"/>
                  </a:lnTo>
                  <a:lnTo>
                    <a:pt x="130858" y="29800"/>
                  </a:lnTo>
                  <a:lnTo>
                    <a:pt x="129719" y="30119"/>
                  </a:lnTo>
                  <a:lnTo>
                    <a:pt x="128867" y="30407"/>
                  </a:lnTo>
                  <a:lnTo>
                    <a:pt x="127749" y="30802"/>
                  </a:lnTo>
                  <a:lnTo>
                    <a:pt x="127432" y="30980"/>
                  </a:lnTo>
                  <a:lnTo>
                    <a:pt x="127114" y="31227"/>
                  </a:lnTo>
                  <a:lnTo>
                    <a:pt x="126793" y="31587"/>
                  </a:lnTo>
                  <a:lnTo>
                    <a:pt x="126481" y="31981"/>
                  </a:lnTo>
                  <a:lnTo>
                    <a:pt x="126050" y="32270"/>
                  </a:lnTo>
                  <a:lnTo>
                    <a:pt x="125687" y="32493"/>
                  </a:lnTo>
                  <a:lnTo>
                    <a:pt x="125345" y="32618"/>
                  </a:lnTo>
                  <a:lnTo>
                    <a:pt x="124968" y="32618"/>
                  </a:lnTo>
                  <a:lnTo>
                    <a:pt x="124557" y="32562"/>
                  </a:lnTo>
                  <a:lnTo>
                    <a:pt x="123898" y="32421"/>
                  </a:lnTo>
                  <a:lnTo>
                    <a:pt x="123550" y="32270"/>
                  </a:lnTo>
                  <a:lnTo>
                    <a:pt x="123217" y="32072"/>
                  </a:lnTo>
                  <a:lnTo>
                    <a:pt x="122863" y="31807"/>
                  </a:lnTo>
                  <a:lnTo>
                    <a:pt x="122606" y="31443"/>
                  </a:lnTo>
                  <a:lnTo>
                    <a:pt x="122411" y="31041"/>
                  </a:lnTo>
                  <a:lnTo>
                    <a:pt x="122345" y="30555"/>
                  </a:lnTo>
                  <a:lnTo>
                    <a:pt x="122324" y="29865"/>
                  </a:lnTo>
                  <a:lnTo>
                    <a:pt x="122717" y="27916"/>
                  </a:lnTo>
                  <a:lnTo>
                    <a:pt x="122788" y="27728"/>
                  </a:lnTo>
                  <a:lnTo>
                    <a:pt x="122941" y="27365"/>
                  </a:lnTo>
                  <a:lnTo>
                    <a:pt x="123921" y="25905"/>
                  </a:lnTo>
                  <a:lnTo>
                    <a:pt x="124623" y="24908"/>
                  </a:lnTo>
                  <a:lnTo>
                    <a:pt x="125327" y="23993"/>
                  </a:lnTo>
                  <a:lnTo>
                    <a:pt x="126026" y="23106"/>
                  </a:lnTo>
                  <a:lnTo>
                    <a:pt x="126472" y="22435"/>
                  </a:lnTo>
                  <a:lnTo>
                    <a:pt x="127291" y="21039"/>
                  </a:lnTo>
                  <a:lnTo>
                    <a:pt x="127992" y="20068"/>
                  </a:lnTo>
                  <a:lnTo>
                    <a:pt x="128577" y="19203"/>
                  </a:lnTo>
                  <a:lnTo>
                    <a:pt x="129014" y="18638"/>
                  </a:lnTo>
                  <a:lnTo>
                    <a:pt x="129200" y="18456"/>
                  </a:lnTo>
                  <a:lnTo>
                    <a:pt x="129488" y="18319"/>
                  </a:lnTo>
                  <a:lnTo>
                    <a:pt x="129859" y="18183"/>
                  </a:lnTo>
                  <a:lnTo>
                    <a:pt x="130564" y="18001"/>
                  </a:lnTo>
                  <a:lnTo>
                    <a:pt x="131298" y="17773"/>
                  </a:lnTo>
                  <a:lnTo>
                    <a:pt x="131610" y="17599"/>
                  </a:lnTo>
                  <a:lnTo>
                    <a:pt x="131964" y="17318"/>
                  </a:lnTo>
                  <a:lnTo>
                    <a:pt x="132155" y="17102"/>
                  </a:lnTo>
                  <a:lnTo>
                    <a:pt x="132236" y="16753"/>
                  </a:lnTo>
                  <a:lnTo>
                    <a:pt x="132221" y="16351"/>
                  </a:lnTo>
                  <a:lnTo>
                    <a:pt x="132096" y="16021"/>
                  </a:lnTo>
                  <a:lnTo>
                    <a:pt x="131958" y="15638"/>
                  </a:lnTo>
                  <a:lnTo>
                    <a:pt x="131958" y="15338"/>
                  </a:lnTo>
                  <a:lnTo>
                    <a:pt x="131994" y="15008"/>
                  </a:lnTo>
                  <a:lnTo>
                    <a:pt x="132183" y="14629"/>
                  </a:lnTo>
                  <a:lnTo>
                    <a:pt x="132572" y="13935"/>
                  </a:lnTo>
                  <a:lnTo>
                    <a:pt x="132989" y="13320"/>
                  </a:lnTo>
                  <a:lnTo>
                    <a:pt x="133235" y="13051"/>
                  </a:lnTo>
                  <a:lnTo>
                    <a:pt x="133396" y="12987"/>
                  </a:lnTo>
                  <a:lnTo>
                    <a:pt x="133576" y="12975"/>
                  </a:lnTo>
                  <a:lnTo>
                    <a:pt x="133789" y="13036"/>
                  </a:lnTo>
                  <a:lnTo>
                    <a:pt x="133966" y="13154"/>
                  </a:lnTo>
                  <a:lnTo>
                    <a:pt x="134191" y="13381"/>
                  </a:lnTo>
                  <a:lnTo>
                    <a:pt x="134496" y="13783"/>
                  </a:lnTo>
                  <a:lnTo>
                    <a:pt x="134712" y="14155"/>
                  </a:lnTo>
                  <a:lnTo>
                    <a:pt x="134955" y="14610"/>
                  </a:lnTo>
                  <a:lnTo>
                    <a:pt x="135243" y="15073"/>
                  </a:lnTo>
                  <a:lnTo>
                    <a:pt x="135666" y="15702"/>
                  </a:lnTo>
                  <a:lnTo>
                    <a:pt x="135941" y="16074"/>
                  </a:lnTo>
                  <a:lnTo>
                    <a:pt x="136133" y="16237"/>
                  </a:lnTo>
                  <a:lnTo>
                    <a:pt x="136328" y="16279"/>
                  </a:lnTo>
                  <a:lnTo>
                    <a:pt x="136544" y="16237"/>
                  </a:lnTo>
                  <a:lnTo>
                    <a:pt x="136748" y="16097"/>
                  </a:lnTo>
                  <a:lnTo>
                    <a:pt x="136910" y="15805"/>
                  </a:lnTo>
                  <a:lnTo>
                    <a:pt x="136934" y="15528"/>
                  </a:lnTo>
                  <a:lnTo>
                    <a:pt x="136796" y="15031"/>
                  </a:lnTo>
                  <a:lnTo>
                    <a:pt x="136568" y="14360"/>
                  </a:lnTo>
                  <a:lnTo>
                    <a:pt x="136436" y="13730"/>
                  </a:lnTo>
                  <a:lnTo>
                    <a:pt x="136424" y="13154"/>
                  </a:lnTo>
                  <a:lnTo>
                    <a:pt x="136544" y="12634"/>
                  </a:lnTo>
                  <a:lnTo>
                    <a:pt x="136724" y="12334"/>
                  </a:lnTo>
                  <a:lnTo>
                    <a:pt x="136963" y="12133"/>
                  </a:lnTo>
                  <a:lnTo>
                    <a:pt x="137173" y="12046"/>
                  </a:lnTo>
                  <a:lnTo>
                    <a:pt x="137446" y="12004"/>
                  </a:lnTo>
                  <a:lnTo>
                    <a:pt x="137674" y="12061"/>
                  </a:lnTo>
                  <a:lnTo>
                    <a:pt x="138046" y="12255"/>
                  </a:lnTo>
                  <a:lnTo>
                    <a:pt x="138402" y="12547"/>
                  </a:lnTo>
                  <a:lnTo>
                    <a:pt x="138873" y="12949"/>
                  </a:lnTo>
                  <a:lnTo>
                    <a:pt x="139290" y="13347"/>
                  </a:lnTo>
                  <a:lnTo>
                    <a:pt x="139595" y="13650"/>
                  </a:lnTo>
                  <a:lnTo>
                    <a:pt x="139949" y="13961"/>
                  </a:lnTo>
                  <a:lnTo>
                    <a:pt x="140267" y="14159"/>
                  </a:lnTo>
                  <a:lnTo>
                    <a:pt x="141022" y="14549"/>
                  </a:lnTo>
                  <a:lnTo>
                    <a:pt x="141334" y="14591"/>
                  </a:lnTo>
                  <a:lnTo>
                    <a:pt x="141574" y="14576"/>
                  </a:lnTo>
                  <a:lnTo>
                    <a:pt x="141933" y="14458"/>
                  </a:lnTo>
                  <a:lnTo>
                    <a:pt x="142293" y="14193"/>
                  </a:lnTo>
                  <a:lnTo>
                    <a:pt x="143444" y="12782"/>
                  </a:lnTo>
                  <a:lnTo>
                    <a:pt x="143924" y="12277"/>
                  </a:lnTo>
                  <a:lnTo>
                    <a:pt x="144220" y="11834"/>
                  </a:lnTo>
                  <a:lnTo>
                    <a:pt x="144535" y="11511"/>
                  </a:lnTo>
                  <a:lnTo>
                    <a:pt x="144853" y="11348"/>
                  </a:lnTo>
                  <a:lnTo>
                    <a:pt x="145257" y="11394"/>
                  </a:lnTo>
                  <a:lnTo>
                    <a:pt x="145656" y="11671"/>
                  </a:lnTo>
                  <a:lnTo>
                    <a:pt x="145812" y="12004"/>
                  </a:lnTo>
                  <a:lnTo>
                    <a:pt x="145812" y="12471"/>
                  </a:lnTo>
                  <a:lnTo>
                    <a:pt x="145584" y="13070"/>
                  </a:lnTo>
                  <a:lnTo>
                    <a:pt x="145348" y="13514"/>
                  </a:lnTo>
                  <a:lnTo>
                    <a:pt x="145165" y="13924"/>
                  </a:lnTo>
                  <a:lnTo>
                    <a:pt x="145000" y="14310"/>
                  </a:lnTo>
                  <a:lnTo>
                    <a:pt x="144904" y="14659"/>
                  </a:lnTo>
                  <a:lnTo>
                    <a:pt x="144934" y="15016"/>
                  </a:lnTo>
                  <a:lnTo>
                    <a:pt x="145201" y="15524"/>
                  </a:lnTo>
                  <a:lnTo>
                    <a:pt x="145539" y="16021"/>
                  </a:lnTo>
                  <a:lnTo>
                    <a:pt x="145884" y="16214"/>
                  </a:lnTo>
                  <a:lnTo>
                    <a:pt x="146711" y="16264"/>
                  </a:lnTo>
                  <a:lnTo>
                    <a:pt x="147236" y="16218"/>
                  </a:lnTo>
                  <a:lnTo>
                    <a:pt x="148420" y="16093"/>
                  </a:lnTo>
                  <a:lnTo>
                    <a:pt x="149037" y="16044"/>
                  </a:lnTo>
                  <a:lnTo>
                    <a:pt x="149481" y="16021"/>
                  </a:lnTo>
                  <a:lnTo>
                    <a:pt x="150069" y="16089"/>
                  </a:lnTo>
                  <a:lnTo>
                    <a:pt x="150386" y="16218"/>
                  </a:lnTo>
                  <a:lnTo>
                    <a:pt x="150812" y="16449"/>
                  </a:lnTo>
                  <a:lnTo>
                    <a:pt x="151283" y="16905"/>
                  </a:lnTo>
                  <a:lnTo>
                    <a:pt x="152077" y="17731"/>
                  </a:lnTo>
                  <a:lnTo>
                    <a:pt x="152479" y="18084"/>
                  </a:lnTo>
                  <a:lnTo>
                    <a:pt x="152668" y="18247"/>
                  </a:lnTo>
                  <a:lnTo>
                    <a:pt x="153309" y="18589"/>
                  </a:lnTo>
                  <a:lnTo>
                    <a:pt x="153956" y="18672"/>
                  </a:lnTo>
                  <a:lnTo>
                    <a:pt x="155527" y="18752"/>
                  </a:lnTo>
                  <a:lnTo>
                    <a:pt x="156058" y="18888"/>
                  </a:lnTo>
                  <a:lnTo>
                    <a:pt x="156432" y="19104"/>
                  </a:lnTo>
                  <a:lnTo>
                    <a:pt x="156690" y="19472"/>
                  </a:lnTo>
                  <a:lnTo>
                    <a:pt x="156876" y="19954"/>
                  </a:lnTo>
                  <a:lnTo>
                    <a:pt x="156990" y="20489"/>
                  </a:lnTo>
                  <a:lnTo>
                    <a:pt x="156927" y="21467"/>
                  </a:lnTo>
                  <a:lnTo>
                    <a:pt x="156891" y="21922"/>
                  </a:lnTo>
                  <a:lnTo>
                    <a:pt x="157002" y="22510"/>
                  </a:lnTo>
                  <a:lnTo>
                    <a:pt x="157161" y="23405"/>
                  </a:lnTo>
                  <a:lnTo>
                    <a:pt x="157323" y="24020"/>
                  </a:lnTo>
                  <a:lnTo>
                    <a:pt x="158156" y="25761"/>
                  </a:lnTo>
                  <a:lnTo>
                    <a:pt x="158714" y="26743"/>
                  </a:lnTo>
                  <a:lnTo>
                    <a:pt x="159445" y="27650"/>
                  </a:lnTo>
                  <a:lnTo>
                    <a:pt x="160239" y="28397"/>
                  </a:lnTo>
                  <a:lnTo>
                    <a:pt x="161244" y="29076"/>
                  </a:lnTo>
                  <a:lnTo>
                    <a:pt x="162613" y="29652"/>
                  </a:lnTo>
                  <a:lnTo>
                    <a:pt x="163623" y="29952"/>
                  </a:lnTo>
                  <a:lnTo>
                    <a:pt x="164673" y="30396"/>
                  </a:lnTo>
                  <a:lnTo>
                    <a:pt x="165308" y="30695"/>
                  </a:lnTo>
                  <a:lnTo>
                    <a:pt x="165956" y="31014"/>
                  </a:lnTo>
                  <a:lnTo>
                    <a:pt x="166327" y="31158"/>
                  </a:lnTo>
                  <a:lnTo>
                    <a:pt x="166591" y="31207"/>
                  </a:lnTo>
                  <a:lnTo>
                    <a:pt x="166819" y="31188"/>
                  </a:lnTo>
                  <a:lnTo>
                    <a:pt x="167203" y="31067"/>
                  </a:lnTo>
                  <a:lnTo>
                    <a:pt x="167496" y="30911"/>
                  </a:lnTo>
                  <a:lnTo>
                    <a:pt x="167829" y="30604"/>
                  </a:lnTo>
                  <a:lnTo>
                    <a:pt x="168324" y="29948"/>
                  </a:lnTo>
                  <a:lnTo>
                    <a:pt x="168875" y="29080"/>
                  </a:lnTo>
                  <a:lnTo>
                    <a:pt x="169262" y="28329"/>
                  </a:lnTo>
                  <a:lnTo>
                    <a:pt x="169495" y="27926"/>
                  </a:lnTo>
                  <a:lnTo>
                    <a:pt x="169466" y="27320"/>
                  </a:lnTo>
                  <a:lnTo>
                    <a:pt x="169343" y="27005"/>
                  </a:lnTo>
                  <a:lnTo>
                    <a:pt x="169073" y="26747"/>
                  </a:lnTo>
                  <a:lnTo>
                    <a:pt x="168680" y="26580"/>
                  </a:lnTo>
                  <a:lnTo>
                    <a:pt x="168120" y="26462"/>
                  </a:lnTo>
                  <a:lnTo>
                    <a:pt x="167490" y="26493"/>
                  </a:lnTo>
                  <a:lnTo>
                    <a:pt x="166786" y="26656"/>
                  </a:lnTo>
                  <a:lnTo>
                    <a:pt x="165425" y="27077"/>
                  </a:lnTo>
                  <a:lnTo>
                    <a:pt x="164762" y="27310"/>
                  </a:lnTo>
                  <a:lnTo>
                    <a:pt x="164145" y="27612"/>
                  </a:lnTo>
                  <a:lnTo>
                    <a:pt x="163679" y="27777"/>
                  </a:lnTo>
                  <a:lnTo>
                    <a:pt x="163159" y="27901"/>
                  </a:lnTo>
                  <a:lnTo>
                    <a:pt x="162714" y="27579"/>
                  </a:lnTo>
                  <a:lnTo>
                    <a:pt x="162318" y="27134"/>
                  </a:lnTo>
                  <a:lnTo>
                    <a:pt x="162243" y="26490"/>
                  </a:lnTo>
                  <a:lnTo>
                    <a:pt x="162314" y="25875"/>
                  </a:lnTo>
                  <a:lnTo>
                    <a:pt x="162374" y="25313"/>
                  </a:lnTo>
                  <a:lnTo>
                    <a:pt x="162538" y="24502"/>
                  </a:lnTo>
                  <a:lnTo>
                    <a:pt x="162565" y="23470"/>
                  </a:lnTo>
                  <a:lnTo>
                    <a:pt x="162895" y="22423"/>
                  </a:lnTo>
                  <a:lnTo>
                    <a:pt x="163117" y="20982"/>
                  </a:lnTo>
                  <a:lnTo>
                    <a:pt x="163234" y="20656"/>
                  </a:lnTo>
                  <a:lnTo>
                    <a:pt x="163558" y="19871"/>
                  </a:lnTo>
                  <a:lnTo>
                    <a:pt x="163866" y="19146"/>
                  </a:lnTo>
                  <a:lnTo>
                    <a:pt x="164334" y="18209"/>
                  </a:lnTo>
                  <a:lnTo>
                    <a:pt x="164759" y="17523"/>
                  </a:lnTo>
                  <a:lnTo>
                    <a:pt x="165230" y="16806"/>
                  </a:lnTo>
                  <a:lnTo>
                    <a:pt x="165455" y="16518"/>
                  </a:lnTo>
                  <a:lnTo>
                    <a:pt x="165791" y="16271"/>
                  </a:lnTo>
                  <a:lnTo>
                    <a:pt x="166189" y="16097"/>
                  </a:lnTo>
                  <a:lnTo>
                    <a:pt x="166600" y="16025"/>
                  </a:lnTo>
                  <a:lnTo>
                    <a:pt x="166897" y="16097"/>
                  </a:lnTo>
                  <a:lnTo>
                    <a:pt x="167139" y="16207"/>
                  </a:lnTo>
                  <a:lnTo>
                    <a:pt x="167385" y="16362"/>
                  </a:lnTo>
                  <a:lnTo>
                    <a:pt x="167589" y="16810"/>
                  </a:lnTo>
                  <a:lnTo>
                    <a:pt x="167670" y="17352"/>
                  </a:lnTo>
                  <a:lnTo>
                    <a:pt x="167697" y="19180"/>
                  </a:lnTo>
                  <a:lnTo>
                    <a:pt x="167540" y="20104"/>
                  </a:lnTo>
                  <a:lnTo>
                    <a:pt x="167515" y="20500"/>
                  </a:lnTo>
                  <a:lnTo>
                    <a:pt x="167775" y="20804"/>
                  </a:lnTo>
                  <a:lnTo>
                    <a:pt x="167904" y="21141"/>
                  </a:lnTo>
                  <a:lnTo>
                    <a:pt x="168042" y="21372"/>
                  </a:lnTo>
                  <a:lnTo>
                    <a:pt x="168315" y="21429"/>
                  </a:lnTo>
                  <a:lnTo>
                    <a:pt x="168596" y="21407"/>
                  </a:lnTo>
                  <a:lnTo>
                    <a:pt x="168854" y="21338"/>
                  </a:lnTo>
                  <a:lnTo>
                    <a:pt x="169238" y="21126"/>
                  </a:lnTo>
                  <a:lnTo>
                    <a:pt x="169876" y="20644"/>
                  </a:lnTo>
                  <a:lnTo>
                    <a:pt x="171315" y="19374"/>
                  </a:lnTo>
                  <a:lnTo>
                    <a:pt x="172439" y="18391"/>
                  </a:lnTo>
                  <a:lnTo>
                    <a:pt x="173323" y="17705"/>
                  </a:lnTo>
                  <a:lnTo>
                    <a:pt x="174438" y="16973"/>
                  </a:lnTo>
                  <a:lnTo>
                    <a:pt x="175505" y="16453"/>
                  </a:lnTo>
                  <a:lnTo>
                    <a:pt x="175793" y="16377"/>
                  </a:lnTo>
                  <a:lnTo>
                    <a:pt x="177421" y="16468"/>
                  </a:lnTo>
                  <a:lnTo>
                    <a:pt x="178077" y="16472"/>
                  </a:lnTo>
                  <a:lnTo>
                    <a:pt x="178383" y="16404"/>
                  </a:lnTo>
                  <a:lnTo>
                    <a:pt x="178659" y="16313"/>
                  </a:lnTo>
                  <a:lnTo>
                    <a:pt x="179039" y="16127"/>
                  </a:lnTo>
                  <a:lnTo>
                    <a:pt x="179285" y="15892"/>
                  </a:lnTo>
                  <a:lnTo>
                    <a:pt x="180008" y="15236"/>
                  </a:lnTo>
                  <a:lnTo>
                    <a:pt x="180931" y="14102"/>
                  </a:lnTo>
                  <a:lnTo>
                    <a:pt x="181168" y="13681"/>
                  </a:lnTo>
                  <a:lnTo>
                    <a:pt x="181299" y="13377"/>
                  </a:lnTo>
                  <a:lnTo>
                    <a:pt x="181512" y="13040"/>
                  </a:lnTo>
                  <a:lnTo>
                    <a:pt x="181782" y="12706"/>
                  </a:lnTo>
                  <a:lnTo>
                    <a:pt x="182070" y="12497"/>
                  </a:lnTo>
                  <a:lnTo>
                    <a:pt x="183269" y="11921"/>
                  </a:lnTo>
                  <a:lnTo>
                    <a:pt x="183757" y="11746"/>
                  </a:lnTo>
                  <a:lnTo>
                    <a:pt x="184207" y="11716"/>
                  </a:lnTo>
                  <a:lnTo>
                    <a:pt x="184633" y="11773"/>
                  </a:lnTo>
                  <a:lnTo>
                    <a:pt x="184998" y="11898"/>
                  </a:lnTo>
                  <a:lnTo>
                    <a:pt x="185322" y="12137"/>
                  </a:lnTo>
                  <a:lnTo>
                    <a:pt x="185586" y="12421"/>
                  </a:lnTo>
                  <a:lnTo>
                    <a:pt x="186183" y="13851"/>
                  </a:lnTo>
                  <a:lnTo>
                    <a:pt x="186443" y="14333"/>
                  </a:lnTo>
                  <a:lnTo>
                    <a:pt x="186791" y="14868"/>
                  </a:lnTo>
                  <a:lnTo>
                    <a:pt x="187456" y="15558"/>
                  </a:lnTo>
                  <a:lnTo>
                    <a:pt x="188613" y="16434"/>
                  </a:lnTo>
                  <a:lnTo>
                    <a:pt x="189480" y="16901"/>
                  </a:lnTo>
                  <a:lnTo>
                    <a:pt x="190394" y="17170"/>
                  </a:lnTo>
                  <a:lnTo>
                    <a:pt x="191275" y="17356"/>
                  </a:lnTo>
                  <a:lnTo>
                    <a:pt x="191770" y="17466"/>
                  </a:lnTo>
                  <a:lnTo>
                    <a:pt x="192441" y="17636"/>
                  </a:lnTo>
                  <a:lnTo>
                    <a:pt x="192678" y="17735"/>
                  </a:lnTo>
                  <a:lnTo>
                    <a:pt x="192993" y="17784"/>
                  </a:lnTo>
                  <a:lnTo>
                    <a:pt x="194423" y="17765"/>
                  </a:lnTo>
                  <a:lnTo>
                    <a:pt x="194809" y="17792"/>
                  </a:lnTo>
                  <a:lnTo>
                    <a:pt x="195184" y="17822"/>
                  </a:lnTo>
                  <a:lnTo>
                    <a:pt x="195370" y="17928"/>
                  </a:lnTo>
                  <a:lnTo>
                    <a:pt x="195487" y="18069"/>
                  </a:lnTo>
                  <a:lnTo>
                    <a:pt x="195604" y="18490"/>
                  </a:lnTo>
                  <a:lnTo>
                    <a:pt x="195613" y="18786"/>
                  </a:lnTo>
                  <a:lnTo>
                    <a:pt x="195583" y="19097"/>
                  </a:lnTo>
                  <a:lnTo>
                    <a:pt x="195487" y="19457"/>
                  </a:lnTo>
                  <a:lnTo>
                    <a:pt x="195208" y="20045"/>
                  </a:lnTo>
                  <a:lnTo>
                    <a:pt x="194878" y="20587"/>
                  </a:lnTo>
                  <a:lnTo>
                    <a:pt x="194737" y="20898"/>
                  </a:lnTo>
                  <a:lnTo>
                    <a:pt x="194647" y="21149"/>
                  </a:lnTo>
                  <a:lnTo>
                    <a:pt x="194527" y="21520"/>
                  </a:lnTo>
                  <a:lnTo>
                    <a:pt x="194456" y="22074"/>
                  </a:lnTo>
                  <a:lnTo>
                    <a:pt x="194471" y="22412"/>
                  </a:lnTo>
                  <a:lnTo>
                    <a:pt x="194689" y="22795"/>
                  </a:lnTo>
                  <a:lnTo>
                    <a:pt x="194992" y="23022"/>
                  </a:lnTo>
                  <a:lnTo>
                    <a:pt x="195592" y="23261"/>
                  </a:lnTo>
                  <a:lnTo>
                    <a:pt x="196245" y="23443"/>
                  </a:lnTo>
                  <a:lnTo>
                    <a:pt x="197000" y="23553"/>
                  </a:lnTo>
                  <a:lnTo>
                    <a:pt x="197813" y="23819"/>
                  </a:lnTo>
                  <a:lnTo>
                    <a:pt x="198379" y="24118"/>
                  </a:lnTo>
                  <a:lnTo>
                    <a:pt x="199222" y="24691"/>
                  </a:lnTo>
                  <a:lnTo>
                    <a:pt x="200061" y="25336"/>
                  </a:lnTo>
                  <a:lnTo>
                    <a:pt x="200489" y="25692"/>
                  </a:lnTo>
                  <a:lnTo>
                    <a:pt x="201086" y="25977"/>
                  </a:lnTo>
                  <a:lnTo>
                    <a:pt x="201584" y="26102"/>
                  </a:lnTo>
                  <a:lnTo>
                    <a:pt x="201898" y="26083"/>
                  </a:lnTo>
                  <a:lnTo>
                    <a:pt x="202690" y="25939"/>
                  </a:lnTo>
                  <a:lnTo>
                    <a:pt x="203157" y="25806"/>
                  </a:lnTo>
                  <a:lnTo>
                    <a:pt x="204359" y="25271"/>
                  </a:lnTo>
                  <a:lnTo>
                    <a:pt x="204905" y="24675"/>
                  </a:lnTo>
                  <a:lnTo>
                    <a:pt x="205219" y="23913"/>
                  </a:lnTo>
                  <a:lnTo>
                    <a:pt x="205288" y="23100"/>
                  </a:lnTo>
                  <a:lnTo>
                    <a:pt x="205264" y="21782"/>
                  </a:lnTo>
                  <a:lnTo>
                    <a:pt x="205033" y="20781"/>
                  </a:lnTo>
                  <a:lnTo>
                    <a:pt x="204416" y="19993"/>
                  </a:lnTo>
                  <a:lnTo>
                    <a:pt x="203457" y="19495"/>
                  </a:lnTo>
                  <a:lnTo>
                    <a:pt x="202561" y="18554"/>
                  </a:lnTo>
                  <a:lnTo>
                    <a:pt x="202480" y="17525"/>
                  </a:lnTo>
                  <a:lnTo>
                    <a:pt x="202905" y="16312"/>
                  </a:lnTo>
                  <a:lnTo>
                    <a:pt x="203400" y="15452"/>
                  </a:lnTo>
                  <a:lnTo>
                    <a:pt x="204248" y="15455"/>
                  </a:lnTo>
                  <a:lnTo>
                    <a:pt x="204755" y="15569"/>
                  </a:lnTo>
                  <a:lnTo>
                    <a:pt x="206047" y="15766"/>
                  </a:lnTo>
                  <a:lnTo>
                    <a:pt x="206905" y="16099"/>
                  </a:lnTo>
                  <a:lnTo>
                    <a:pt x="207704" y="16176"/>
                  </a:lnTo>
                  <a:lnTo>
                    <a:pt x="208349" y="16396"/>
                  </a:lnTo>
                  <a:lnTo>
                    <a:pt x="209668" y="16760"/>
                  </a:lnTo>
                  <a:lnTo>
                    <a:pt x="210726" y="16650"/>
                  </a:lnTo>
                  <a:lnTo>
                    <a:pt x="211445" y="16426"/>
                  </a:lnTo>
                  <a:lnTo>
                    <a:pt x="212165" y="16100"/>
                  </a:lnTo>
                  <a:lnTo>
                    <a:pt x="213846" y="15417"/>
                  </a:lnTo>
                  <a:lnTo>
                    <a:pt x="214260" y="15254"/>
                  </a:lnTo>
                  <a:lnTo>
                    <a:pt x="215078" y="15201"/>
                  </a:lnTo>
                  <a:lnTo>
                    <a:pt x="215699" y="14773"/>
                  </a:lnTo>
                  <a:lnTo>
                    <a:pt x="216082" y="14336"/>
                  </a:lnTo>
                  <a:lnTo>
                    <a:pt x="216022" y="13991"/>
                  </a:lnTo>
                  <a:lnTo>
                    <a:pt x="215753" y="13749"/>
                  </a:lnTo>
                  <a:lnTo>
                    <a:pt x="215462" y="12956"/>
                  </a:lnTo>
                  <a:lnTo>
                    <a:pt x="215480" y="12099"/>
                  </a:lnTo>
                  <a:lnTo>
                    <a:pt x="215588" y="11829"/>
                  </a:lnTo>
                  <a:lnTo>
                    <a:pt x="216007" y="11325"/>
                  </a:lnTo>
                  <a:lnTo>
                    <a:pt x="216511" y="11071"/>
                  </a:lnTo>
                  <a:lnTo>
                    <a:pt x="216862" y="10790"/>
                  </a:lnTo>
                  <a:lnTo>
                    <a:pt x="218103" y="10445"/>
                  </a:lnTo>
                  <a:lnTo>
                    <a:pt x="218885" y="10464"/>
                  </a:lnTo>
                  <a:lnTo>
                    <a:pt x="219155" y="10570"/>
                  </a:lnTo>
                  <a:lnTo>
                    <a:pt x="220180" y="11086"/>
                  </a:lnTo>
                  <a:lnTo>
                    <a:pt x="220402" y="11109"/>
                  </a:lnTo>
                  <a:lnTo>
                    <a:pt x="223028" y="10854"/>
                  </a:lnTo>
                  <a:lnTo>
                    <a:pt x="224599" y="10650"/>
                  </a:lnTo>
                  <a:lnTo>
                    <a:pt x="225069" y="10896"/>
                  </a:lnTo>
                  <a:lnTo>
                    <a:pt x="225378" y="10870"/>
                  </a:lnTo>
                  <a:lnTo>
                    <a:pt x="225795" y="10433"/>
                  </a:lnTo>
                  <a:lnTo>
                    <a:pt x="225933" y="10301"/>
                  </a:lnTo>
                  <a:lnTo>
                    <a:pt x="225942" y="9857"/>
                  </a:lnTo>
                  <a:lnTo>
                    <a:pt x="226259" y="9349"/>
                  </a:lnTo>
                  <a:lnTo>
                    <a:pt x="226517" y="8363"/>
                  </a:lnTo>
                  <a:lnTo>
                    <a:pt x="226565" y="7714"/>
                  </a:lnTo>
                  <a:lnTo>
                    <a:pt x="226775" y="7376"/>
                  </a:lnTo>
                  <a:lnTo>
                    <a:pt x="227269" y="6535"/>
                  </a:lnTo>
                  <a:lnTo>
                    <a:pt x="228660" y="5093"/>
                  </a:lnTo>
                  <a:lnTo>
                    <a:pt x="230021" y="3550"/>
                  </a:lnTo>
                  <a:lnTo>
                    <a:pt x="230896" y="2336"/>
                  </a:lnTo>
                  <a:lnTo>
                    <a:pt x="231244" y="1934"/>
                  </a:lnTo>
                  <a:lnTo>
                    <a:pt x="231691" y="1703"/>
                  </a:lnTo>
                  <a:lnTo>
                    <a:pt x="232821" y="1350"/>
                  </a:lnTo>
                  <a:lnTo>
                    <a:pt x="233750" y="891"/>
                  </a:lnTo>
                  <a:lnTo>
                    <a:pt x="234889" y="163"/>
                  </a:lnTo>
                  <a:lnTo>
                    <a:pt x="237003" y="0"/>
                  </a:lnTo>
                  <a:lnTo>
                    <a:pt x="237644" y="151"/>
                  </a:lnTo>
                  <a:lnTo>
                    <a:pt x="237848" y="257"/>
                  </a:lnTo>
                  <a:lnTo>
                    <a:pt x="238043" y="306"/>
                  </a:lnTo>
                  <a:lnTo>
                    <a:pt x="238739" y="725"/>
                  </a:lnTo>
                  <a:lnTo>
                    <a:pt x="238856" y="953"/>
                  </a:lnTo>
                  <a:lnTo>
                    <a:pt x="238969" y="1183"/>
                  </a:lnTo>
                  <a:lnTo>
                    <a:pt x="239020" y="1352"/>
                  </a:lnTo>
                  <a:lnTo>
                    <a:pt x="239094" y="1507"/>
                  </a:lnTo>
                  <a:lnTo>
                    <a:pt x="239931" y="2225"/>
                  </a:lnTo>
                  <a:lnTo>
                    <a:pt x="240120" y="2165"/>
                  </a:lnTo>
                  <a:lnTo>
                    <a:pt x="240298" y="2050"/>
                  </a:lnTo>
                  <a:lnTo>
                    <a:pt x="240993" y="1674"/>
                  </a:lnTo>
                  <a:lnTo>
                    <a:pt x="241149" y="1778"/>
                  </a:lnTo>
                  <a:lnTo>
                    <a:pt x="241267" y="1918"/>
                  </a:lnTo>
                  <a:lnTo>
                    <a:pt x="241540" y="2403"/>
                  </a:lnTo>
                  <a:lnTo>
                    <a:pt x="241668" y="2543"/>
                  </a:lnTo>
                  <a:lnTo>
                    <a:pt x="242230" y="2617"/>
                  </a:lnTo>
                  <a:lnTo>
                    <a:pt x="242326" y="2487"/>
                  </a:lnTo>
                  <a:lnTo>
                    <a:pt x="242414" y="2354"/>
                  </a:lnTo>
                  <a:lnTo>
                    <a:pt x="242745" y="1972"/>
                  </a:lnTo>
                  <a:lnTo>
                    <a:pt x="242888" y="1955"/>
                  </a:lnTo>
                  <a:lnTo>
                    <a:pt x="243032" y="1985"/>
                  </a:lnTo>
                  <a:lnTo>
                    <a:pt x="243260" y="2124"/>
                  </a:lnTo>
                  <a:lnTo>
                    <a:pt x="243345" y="2301"/>
                  </a:lnTo>
                  <a:lnTo>
                    <a:pt x="243543" y="2848"/>
                  </a:lnTo>
                  <a:lnTo>
                    <a:pt x="243722" y="3106"/>
                  </a:lnTo>
                  <a:lnTo>
                    <a:pt x="243818" y="3262"/>
                  </a:lnTo>
                  <a:lnTo>
                    <a:pt x="243884" y="3432"/>
                  </a:lnTo>
                  <a:lnTo>
                    <a:pt x="243901" y="3660"/>
                  </a:lnTo>
                  <a:lnTo>
                    <a:pt x="243907" y="3888"/>
                  </a:lnTo>
                  <a:lnTo>
                    <a:pt x="243930" y="4067"/>
                  </a:lnTo>
                  <a:lnTo>
                    <a:pt x="243949" y="4245"/>
                  </a:lnTo>
                  <a:lnTo>
                    <a:pt x="243937" y="4381"/>
                  </a:lnTo>
                  <a:lnTo>
                    <a:pt x="243898" y="4515"/>
                  </a:lnTo>
                  <a:lnTo>
                    <a:pt x="243758" y="4833"/>
                  </a:lnTo>
                  <a:lnTo>
                    <a:pt x="243714" y="4964"/>
                  </a:lnTo>
                  <a:lnTo>
                    <a:pt x="243679" y="5097"/>
                  </a:lnTo>
                  <a:lnTo>
                    <a:pt x="243647" y="5354"/>
                  </a:lnTo>
                  <a:lnTo>
                    <a:pt x="243974" y="5886"/>
                  </a:lnTo>
                  <a:lnTo>
                    <a:pt x="244172" y="5901"/>
                  </a:lnTo>
                  <a:lnTo>
                    <a:pt x="244700" y="6287"/>
                  </a:lnTo>
                  <a:lnTo>
                    <a:pt x="244851" y="6730"/>
                  </a:lnTo>
                  <a:lnTo>
                    <a:pt x="245156" y="6924"/>
                  </a:lnTo>
                  <a:lnTo>
                    <a:pt x="245342" y="7047"/>
                  </a:lnTo>
                  <a:lnTo>
                    <a:pt x="245415" y="7176"/>
                  </a:lnTo>
                  <a:lnTo>
                    <a:pt x="245725" y="7723"/>
                  </a:lnTo>
                  <a:lnTo>
                    <a:pt x="245795" y="7924"/>
                  </a:lnTo>
                  <a:lnTo>
                    <a:pt x="245870" y="8100"/>
                  </a:lnTo>
                  <a:lnTo>
                    <a:pt x="246389" y="8814"/>
                  </a:lnTo>
                  <a:lnTo>
                    <a:pt x="247184" y="8844"/>
                  </a:lnTo>
                  <a:lnTo>
                    <a:pt x="247418" y="8873"/>
                  </a:lnTo>
                  <a:lnTo>
                    <a:pt x="248271" y="9906"/>
                  </a:lnTo>
                  <a:lnTo>
                    <a:pt x="251609" y="12357"/>
                  </a:lnTo>
                  <a:lnTo>
                    <a:pt x="251748" y="12324"/>
                  </a:lnTo>
                  <a:lnTo>
                    <a:pt x="251970" y="12285"/>
                  </a:lnTo>
                  <a:lnTo>
                    <a:pt x="252193" y="12260"/>
                  </a:lnTo>
                  <a:lnTo>
                    <a:pt x="252418" y="12248"/>
                  </a:lnTo>
                  <a:lnTo>
                    <a:pt x="252643" y="12250"/>
                  </a:lnTo>
                  <a:lnTo>
                    <a:pt x="252937" y="12273"/>
                  </a:lnTo>
                  <a:lnTo>
                    <a:pt x="256653" y="12465"/>
                  </a:lnTo>
                  <a:lnTo>
                    <a:pt x="257226" y="12549"/>
                  </a:lnTo>
                  <a:lnTo>
                    <a:pt x="257548" y="12553"/>
                  </a:lnTo>
                  <a:lnTo>
                    <a:pt x="260752" y="12601"/>
                  </a:lnTo>
                  <a:lnTo>
                    <a:pt x="264859" y="12586"/>
                  </a:lnTo>
                  <a:lnTo>
                    <a:pt x="268455" y="12388"/>
                  </a:lnTo>
                  <a:close/>
                </a:path>
              </a:pathLst>
            </a:custGeom>
            <a:solidFill>
              <a:srgbClr val="FFF6DB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7" name="pg37"/>
            <p:cNvSpPr/>
            <p:nvPr/>
          </p:nvSpPr>
          <p:spPr>
            <a:xfrm>
              <a:off x="2952863" y="3912204"/>
              <a:ext cx="350772" cy="259911"/>
            </a:xfrm>
            <a:custGeom>
              <a:avLst/>
              <a:gdLst/>
              <a:ahLst/>
              <a:cxnLst/>
              <a:rect l="0" t="0" r="0" b="0"/>
              <a:pathLst>
                <a:path w="350772" h="259911">
                  <a:moveTo>
                    <a:pt x="324999" y="60766"/>
                  </a:moveTo>
                  <a:lnTo>
                    <a:pt x="329031" y="61399"/>
                  </a:lnTo>
                  <a:lnTo>
                    <a:pt x="328993" y="61760"/>
                  </a:lnTo>
                  <a:lnTo>
                    <a:pt x="328307" y="62954"/>
                  </a:lnTo>
                  <a:lnTo>
                    <a:pt x="327021" y="64852"/>
                  </a:lnTo>
                  <a:lnTo>
                    <a:pt x="326885" y="64988"/>
                  </a:lnTo>
                  <a:lnTo>
                    <a:pt x="327211" y="65159"/>
                  </a:lnTo>
                  <a:lnTo>
                    <a:pt x="327734" y="65105"/>
                  </a:lnTo>
                  <a:lnTo>
                    <a:pt x="328168" y="65322"/>
                  </a:lnTo>
                  <a:lnTo>
                    <a:pt x="328439" y="66044"/>
                  </a:lnTo>
                  <a:lnTo>
                    <a:pt x="329035" y="66134"/>
                  </a:lnTo>
                  <a:lnTo>
                    <a:pt x="329378" y="65882"/>
                  </a:lnTo>
                  <a:lnTo>
                    <a:pt x="329757" y="65286"/>
                  </a:lnTo>
                  <a:lnTo>
                    <a:pt x="330317" y="64635"/>
                  </a:lnTo>
                  <a:lnTo>
                    <a:pt x="330335" y="64383"/>
                  </a:lnTo>
                  <a:lnTo>
                    <a:pt x="330046" y="63750"/>
                  </a:lnTo>
                  <a:lnTo>
                    <a:pt x="329486" y="63534"/>
                  </a:lnTo>
                  <a:lnTo>
                    <a:pt x="329035" y="63100"/>
                  </a:lnTo>
                  <a:lnTo>
                    <a:pt x="329053" y="62558"/>
                  </a:lnTo>
                  <a:lnTo>
                    <a:pt x="329360" y="62342"/>
                  </a:lnTo>
                  <a:lnTo>
                    <a:pt x="329811" y="62378"/>
                  </a:lnTo>
                  <a:lnTo>
                    <a:pt x="330263" y="62703"/>
                  </a:lnTo>
                  <a:lnTo>
                    <a:pt x="331004" y="63028"/>
                  </a:lnTo>
                  <a:lnTo>
                    <a:pt x="331798" y="63443"/>
                  </a:lnTo>
                  <a:lnTo>
                    <a:pt x="331834" y="63750"/>
                  </a:lnTo>
                  <a:lnTo>
                    <a:pt x="331654" y="64238"/>
                  </a:lnTo>
                  <a:lnTo>
                    <a:pt x="331834" y="64816"/>
                  </a:lnTo>
                  <a:lnTo>
                    <a:pt x="332358" y="65412"/>
                  </a:lnTo>
                  <a:lnTo>
                    <a:pt x="332737" y="65611"/>
                  </a:lnTo>
                  <a:lnTo>
                    <a:pt x="333351" y="66116"/>
                  </a:lnTo>
                  <a:lnTo>
                    <a:pt x="333749" y="66152"/>
                  </a:lnTo>
                  <a:lnTo>
                    <a:pt x="334291" y="65791"/>
                  </a:lnTo>
                  <a:lnTo>
                    <a:pt x="334850" y="65863"/>
                  </a:lnTo>
                  <a:lnTo>
                    <a:pt x="335284" y="66062"/>
                  </a:lnTo>
                  <a:lnTo>
                    <a:pt x="336450" y="66680"/>
                  </a:lnTo>
                  <a:lnTo>
                    <a:pt x="337361" y="67164"/>
                  </a:lnTo>
                  <a:lnTo>
                    <a:pt x="338318" y="67164"/>
                  </a:lnTo>
                  <a:lnTo>
                    <a:pt x="338463" y="66550"/>
                  </a:lnTo>
                  <a:lnTo>
                    <a:pt x="338914" y="66387"/>
                  </a:lnTo>
                  <a:lnTo>
                    <a:pt x="339601" y="66405"/>
                  </a:lnTo>
                  <a:lnTo>
                    <a:pt x="339781" y="66676"/>
                  </a:lnTo>
                  <a:lnTo>
                    <a:pt x="339926" y="67037"/>
                  </a:lnTo>
                  <a:lnTo>
                    <a:pt x="340106" y="67326"/>
                  </a:lnTo>
                  <a:lnTo>
                    <a:pt x="340829" y="68103"/>
                  </a:lnTo>
                  <a:lnTo>
                    <a:pt x="340720" y="68302"/>
                  </a:lnTo>
                  <a:lnTo>
                    <a:pt x="340034" y="68591"/>
                  </a:lnTo>
                  <a:lnTo>
                    <a:pt x="339843" y="68746"/>
                  </a:lnTo>
                  <a:lnTo>
                    <a:pt x="339750" y="69074"/>
                  </a:lnTo>
                  <a:lnTo>
                    <a:pt x="339914" y="69344"/>
                  </a:lnTo>
                  <a:lnTo>
                    <a:pt x="340289" y="69332"/>
                  </a:lnTo>
                  <a:lnTo>
                    <a:pt x="340383" y="69625"/>
                  </a:lnTo>
                  <a:lnTo>
                    <a:pt x="340347" y="69859"/>
                  </a:lnTo>
                  <a:lnTo>
                    <a:pt x="339726" y="70070"/>
                  </a:lnTo>
                  <a:lnTo>
                    <a:pt x="339515" y="70363"/>
                  </a:lnTo>
                  <a:lnTo>
                    <a:pt x="339527" y="70633"/>
                  </a:lnTo>
                  <a:lnTo>
                    <a:pt x="339867" y="71230"/>
                  </a:lnTo>
                  <a:lnTo>
                    <a:pt x="340406" y="71277"/>
                  </a:lnTo>
                  <a:lnTo>
                    <a:pt x="340711" y="70961"/>
                  </a:lnTo>
                  <a:lnTo>
                    <a:pt x="341206" y="70941"/>
                  </a:lnTo>
                  <a:lnTo>
                    <a:pt x="341390" y="71019"/>
                  </a:lnTo>
                  <a:lnTo>
                    <a:pt x="341402" y="71160"/>
                  </a:lnTo>
                  <a:lnTo>
                    <a:pt x="341203" y="71359"/>
                  </a:lnTo>
                  <a:lnTo>
                    <a:pt x="341133" y="71594"/>
                  </a:lnTo>
                  <a:lnTo>
                    <a:pt x="341191" y="71957"/>
                  </a:lnTo>
                  <a:lnTo>
                    <a:pt x="341285" y="72894"/>
                  </a:lnTo>
                  <a:lnTo>
                    <a:pt x="341777" y="73047"/>
                  </a:lnTo>
                  <a:lnTo>
                    <a:pt x="343019" y="73129"/>
                  </a:lnTo>
                  <a:lnTo>
                    <a:pt x="343190" y="73707"/>
                  </a:lnTo>
                  <a:lnTo>
                    <a:pt x="343613" y="74458"/>
                  </a:lnTo>
                  <a:lnTo>
                    <a:pt x="343480" y="74841"/>
                  </a:lnTo>
                  <a:lnTo>
                    <a:pt x="343738" y="75412"/>
                  </a:lnTo>
                  <a:lnTo>
                    <a:pt x="343793" y="76038"/>
                  </a:lnTo>
                  <a:lnTo>
                    <a:pt x="343715" y="76273"/>
                  </a:lnTo>
                  <a:lnTo>
                    <a:pt x="343589" y="76601"/>
                  </a:lnTo>
                  <a:lnTo>
                    <a:pt x="343871" y="77086"/>
                  </a:lnTo>
                  <a:lnTo>
                    <a:pt x="344075" y="78025"/>
                  </a:lnTo>
                  <a:lnTo>
                    <a:pt x="344020" y="78846"/>
                  </a:lnTo>
                  <a:lnTo>
                    <a:pt x="343809" y="79316"/>
                  </a:lnTo>
                  <a:lnTo>
                    <a:pt x="342972" y="79449"/>
                  </a:lnTo>
                  <a:lnTo>
                    <a:pt x="342557" y="80090"/>
                  </a:lnTo>
                  <a:lnTo>
                    <a:pt x="342604" y="80779"/>
                  </a:lnTo>
                  <a:lnTo>
                    <a:pt x="341947" y="81248"/>
                  </a:lnTo>
                  <a:lnTo>
                    <a:pt x="341743" y="81045"/>
                  </a:lnTo>
                  <a:lnTo>
                    <a:pt x="341469" y="80982"/>
                  </a:lnTo>
                  <a:lnTo>
                    <a:pt x="341258" y="81420"/>
                  </a:lnTo>
                  <a:lnTo>
                    <a:pt x="341352" y="82343"/>
                  </a:lnTo>
                  <a:lnTo>
                    <a:pt x="341814" y="82774"/>
                  </a:lnTo>
                  <a:lnTo>
                    <a:pt x="341532" y="83110"/>
                  </a:lnTo>
                  <a:lnTo>
                    <a:pt x="340883" y="83227"/>
                  </a:lnTo>
                  <a:lnTo>
                    <a:pt x="340421" y="82946"/>
                  </a:lnTo>
                  <a:lnTo>
                    <a:pt x="339881" y="83525"/>
                  </a:lnTo>
                  <a:lnTo>
                    <a:pt x="339881" y="84057"/>
                  </a:lnTo>
                  <a:lnTo>
                    <a:pt x="339487" y="84593"/>
                  </a:lnTo>
                  <a:lnTo>
                    <a:pt x="339388" y="84831"/>
                  </a:lnTo>
                  <a:lnTo>
                    <a:pt x="339803" y="84870"/>
                  </a:lnTo>
                  <a:lnTo>
                    <a:pt x="339983" y="85081"/>
                  </a:lnTo>
                  <a:lnTo>
                    <a:pt x="339584" y="85590"/>
                  </a:lnTo>
                  <a:lnTo>
                    <a:pt x="339490" y="86161"/>
                  </a:lnTo>
                  <a:lnTo>
                    <a:pt x="339850" y="86349"/>
                  </a:lnTo>
                  <a:lnTo>
                    <a:pt x="340327" y="86122"/>
                  </a:lnTo>
                  <a:lnTo>
                    <a:pt x="340679" y="86067"/>
                  </a:lnTo>
                  <a:lnTo>
                    <a:pt x="340491" y="86724"/>
                  </a:lnTo>
                  <a:lnTo>
                    <a:pt x="340937" y="87194"/>
                  </a:lnTo>
                  <a:lnTo>
                    <a:pt x="341211" y="87241"/>
                  </a:lnTo>
                  <a:lnTo>
                    <a:pt x="341602" y="86912"/>
                  </a:lnTo>
                  <a:lnTo>
                    <a:pt x="342846" y="87608"/>
                  </a:lnTo>
                  <a:lnTo>
                    <a:pt x="343339" y="87843"/>
                  </a:lnTo>
                  <a:lnTo>
                    <a:pt x="343425" y="88461"/>
                  </a:lnTo>
                  <a:lnTo>
                    <a:pt x="343543" y="88946"/>
                  </a:lnTo>
                  <a:lnTo>
                    <a:pt x="343848" y="89095"/>
                  </a:lnTo>
                  <a:lnTo>
                    <a:pt x="344223" y="89040"/>
                  </a:lnTo>
                  <a:lnTo>
                    <a:pt x="344654" y="89024"/>
                  </a:lnTo>
                  <a:lnTo>
                    <a:pt x="345233" y="89134"/>
                  </a:lnTo>
                  <a:lnTo>
                    <a:pt x="345397" y="89674"/>
                  </a:lnTo>
                  <a:lnTo>
                    <a:pt x="345585" y="89799"/>
                  </a:lnTo>
                  <a:lnTo>
                    <a:pt x="346070" y="89744"/>
                  </a:lnTo>
                  <a:lnTo>
                    <a:pt x="346336" y="90229"/>
                  </a:lnTo>
                  <a:lnTo>
                    <a:pt x="346607" y="91440"/>
                  </a:lnTo>
                  <a:lnTo>
                    <a:pt x="346777" y="91846"/>
                  </a:lnTo>
                  <a:lnTo>
                    <a:pt x="346912" y="92153"/>
                  </a:lnTo>
                  <a:lnTo>
                    <a:pt x="346963" y="92498"/>
                  </a:lnTo>
                  <a:lnTo>
                    <a:pt x="346684" y="92684"/>
                  </a:lnTo>
                  <a:lnTo>
                    <a:pt x="346505" y="92949"/>
                  </a:lnTo>
                  <a:lnTo>
                    <a:pt x="346774" y="93161"/>
                  </a:lnTo>
                  <a:lnTo>
                    <a:pt x="346903" y="93487"/>
                  </a:lnTo>
                  <a:lnTo>
                    <a:pt x="346738" y="93806"/>
                  </a:lnTo>
                  <a:lnTo>
                    <a:pt x="346445" y="93988"/>
                  </a:lnTo>
                  <a:lnTo>
                    <a:pt x="346166" y="94177"/>
                  </a:lnTo>
                  <a:lnTo>
                    <a:pt x="345986" y="94473"/>
                  </a:lnTo>
                  <a:lnTo>
                    <a:pt x="345878" y="94837"/>
                  </a:lnTo>
                  <a:lnTo>
                    <a:pt x="345695" y="95125"/>
                  </a:lnTo>
                  <a:lnTo>
                    <a:pt x="345656" y="95558"/>
                  </a:lnTo>
                  <a:lnTo>
                    <a:pt x="345650" y="95997"/>
                  </a:lnTo>
                  <a:lnTo>
                    <a:pt x="345794" y="96335"/>
                  </a:lnTo>
                  <a:lnTo>
                    <a:pt x="346100" y="96494"/>
                  </a:lnTo>
                  <a:lnTo>
                    <a:pt x="346511" y="96555"/>
                  </a:lnTo>
                  <a:lnTo>
                    <a:pt x="346864" y="96668"/>
                  </a:lnTo>
                  <a:lnTo>
                    <a:pt x="347107" y="96896"/>
                  </a:lnTo>
                  <a:lnTo>
                    <a:pt x="347113" y="97105"/>
                  </a:lnTo>
                  <a:lnTo>
                    <a:pt x="346873" y="97252"/>
                  </a:lnTo>
                  <a:lnTo>
                    <a:pt x="346514" y="97347"/>
                  </a:lnTo>
                  <a:lnTo>
                    <a:pt x="346145" y="97237"/>
                  </a:lnTo>
                  <a:lnTo>
                    <a:pt x="345818" y="97086"/>
                  </a:lnTo>
                  <a:lnTo>
                    <a:pt x="345611" y="97351"/>
                  </a:lnTo>
                  <a:lnTo>
                    <a:pt x="345456" y="97670"/>
                  </a:lnTo>
                  <a:lnTo>
                    <a:pt x="345360" y="98049"/>
                  </a:lnTo>
                  <a:lnTo>
                    <a:pt x="345207" y="98375"/>
                  </a:lnTo>
                  <a:lnTo>
                    <a:pt x="345015" y="98648"/>
                  </a:lnTo>
                  <a:lnTo>
                    <a:pt x="344817" y="98944"/>
                  </a:lnTo>
                  <a:lnTo>
                    <a:pt x="344625" y="99224"/>
                  </a:lnTo>
                  <a:lnTo>
                    <a:pt x="344526" y="99577"/>
                  </a:lnTo>
                  <a:lnTo>
                    <a:pt x="344505" y="99990"/>
                  </a:lnTo>
                  <a:lnTo>
                    <a:pt x="344328" y="100282"/>
                  </a:lnTo>
                  <a:lnTo>
                    <a:pt x="344191" y="100619"/>
                  </a:lnTo>
                  <a:lnTo>
                    <a:pt x="344421" y="100855"/>
                  </a:lnTo>
                  <a:lnTo>
                    <a:pt x="344742" y="100885"/>
                  </a:lnTo>
                  <a:lnTo>
                    <a:pt x="344979" y="100961"/>
                  </a:lnTo>
                  <a:lnTo>
                    <a:pt x="344916" y="101200"/>
                  </a:lnTo>
                  <a:lnTo>
                    <a:pt x="344622" y="101351"/>
                  </a:lnTo>
                  <a:lnTo>
                    <a:pt x="344769" y="101609"/>
                  </a:lnTo>
                  <a:lnTo>
                    <a:pt x="345045" y="101799"/>
                  </a:lnTo>
                  <a:lnTo>
                    <a:pt x="344991" y="102060"/>
                  </a:lnTo>
                  <a:lnTo>
                    <a:pt x="344673" y="102216"/>
                  </a:lnTo>
                  <a:lnTo>
                    <a:pt x="344517" y="102527"/>
                  </a:lnTo>
                  <a:lnTo>
                    <a:pt x="344499" y="102963"/>
                  </a:lnTo>
                  <a:lnTo>
                    <a:pt x="344442" y="103327"/>
                  </a:lnTo>
                  <a:lnTo>
                    <a:pt x="344323" y="103675"/>
                  </a:lnTo>
                  <a:lnTo>
                    <a:pt x="344212" y="104036"/>
                  </a:lnTo>
                  <a:lnTo>
                    <a:pt x="343969" y="104195"/>
                  </a:lnTo>
                  <a:lnTo>
                    <a:pt x="343804" y="104441"/>
                  </a:lnTo>
                  <a:lnTo>
                    <a:pt x="343618" y="104703"/>
                  </a:lnTo>
                  <a:lnTo>
                    <a:pt x="343465" y="105022"/>
                  </a:lnTo>
                  <a:lnTo>
                    <a:pt x="343387" y="105336"/>
                  </a:lnTo>
                  <a:lnTo>
                    <a:pt x="343141" y="105568"/>
                  </a:lnTo>
                  <a:lnTo>
                    <a:pt x="342959" y="105863"/>
                  </a:lnTo>
                  <a:lnTo>
                    <a:pt x="343081" y="106197"/>
                  </a:lnTo>
                  <a:lnTo>
                    <a:pt x="343186" y="106565"/>
                  </a:lnTo>
                  <a:lnTo>
                    <a:pt x="343258" y="106971"/>
                  </a:lnTo>
                  <a:lnTo>
                    <a:pt x="343462" y="107232"/>
                  </a:lnTo>
                  <a:lnTo>
                    <a:pt x="343681" y="107403"/>
                  </a:lnTo>
                  <a:lnTo>
                    <a:pt x="343951" y="107604"/>
                  </a:lnTo>
                  <a:lnTo>
                    <a:pt x="344299" y="107608"/>
                  </a:lnTo>
                  <a:lnTo>
                    <a:pt x="344523" y="107600"/>
                  </a:lnTo>
                  <a:lnTo>
                    <a:pt x="344610" y="107934"/>
                  </a:lnTo>
                  <a:lnTo>
                    <a:pt x="344463" y="108218"/>
                  </a:lnTo>
                  <a:lnTo>
                    <a:pt x="344400" y="108597"/>
                  </a:lnTo>
                  <a:lnTo>
                    <a:pt x="344152" y="108821"/>
                  </a:lnTo>
                  <a:lnTo>
                    <a:pt x="343813" y="108931"/>
                  </a:lnTo>
                  <a:lnTo>
                    <a:pt x="343750" y="109284"/>
                  </a:lnTo>
                  <a:lnTo>
                    <a:pt x="344020" y="109492"/>
                  </a:lnTo>
                  <a:lnTo>
                    <a:pt x="344383" y="109583"/>
                  </a:lnTo>
                  <a:lnTo>
                    <a:pt x="344613" y="109344"/>
                  </a:lnTo>
                  <a:lnTo>
                    <a:pt x="344988" y="109443"/>
                  </a:lnTo>
                  <a:lnTo>
                    <a:pt x="345366" y="109325"/>
                  </a:lnTo>
                  <a:lnTo>
                    <a:pt x="345773" y="109355"/>
                  </a:lnTo>
                  <a:lnTo>
                    <a:pt x="346055" y="109401"/>
                  </a:lnTo>
                  <a:lnTo>
                    <a:pt x="346289" y="109519"/>
                  </a:lnTo>
                  <a:lnTo>
                    <a:pt x="346433" y="109613"/>
                  </a:lnTo>
                  <a:lnTo>
                    <a:pt x="346706" y="109822"/>
                  </a:lnTo>
                  <a:lnTo>
                    <a:pt x="346912" y="110095"/>
                  </a:lnTo>
                  <a:lnTo>
                    <a:pt x="346793" y="110425"/>
                  </a:lnTo>
                  <a:lnTo>
                    <a:pt x="346484" y="110599"/>
                  </a:lnTo>
                  <a:lnTo>
                    <a:pt x="346415" y="110994"/>
                  </a:lnTo>
                  <a:lnTo>
                    <a:pt x="346301" y="111346"/>
                  </a:lnTo>
                  <a:lnTo>
                    <a:pt x="346031" y="111547"/>
                  </a:lnTo>
                  <a:lnTo>
                    <a:pt x="345908" y="111847"/>
                  </a:lnTo>
                  <a:lnTo>
                    <a:pt x="345908" y="112230"/>
                  </a:lnTo>
                  <a:lnTo>
                    <a:pt x="346070" y="112525"/>
                  </a:lnTo>
                  <a:lnTo>
                    <a:pt x="346094" y="112920"/>
                  </a:lnTo>
                  <a:lnTo>
                    <a:pt x="346247" y="113238"/>
                  </a:lnTo>
                  <a:lnTo>
                    <a:pt x="346328" y="113591"/>
                  </a:lnTo>
                  <a:lnTo>
                    <a:pt x="346082" y="113811"/>
                  </a:lnTo>
                  <a:lnTo>
                    <a:pt x="345845" y="114061"/>
                  </a:lnTo>
                  <a:lnTo>
                    <a:pt x="345923" y="114444"/>
                  </a:lnTo>
                  <a:lnTo>
                    <a:pt x="346055" y="114785"/>
                  </a:lnTo>
                  <a:lnTo>
                    <a:pt x="346163" y="115161"/>
                  </a:lnTo>
                  <a:lnTo>
                    <a:pt x="346379" y="115415"/>
                  </a:lnTo>
                  <a:lnTo>
                    <a:pt x="346559" y="115692"/>
                  </a:lnTo>
                  <a:lnTo>
                    <a:pt x="346808" y="115915"/>
                  </a:lnTo>
                  <a:lnTo>
                    <a:pt x="347098" y="116109"/>
                  </a:lnTo>
                  <a:lnTo>
                    <a:pt x="347356" y="116329"/>
                  </a:lnTo>
                  <a:lnTo>
                    <a:pt x="347536" y="116640"/>
                  </a:lnTo>
                  <a:lnTo>
                    <a:pt x="347680" y="116977"/>
                  </a:lnTo>
                  <a:lnTo>
                    <a:pt x="347785" y="117349"/>
                  </a:lnTo>
                  <a:lnTo>
                    <a:pt x="348010" y="117591"/>
                  </a:lnTo>
                  <a:lnTo>
                    <a:pt x="348453" y="117614"/>
                  </a:lnTo>
                  <a:lnTo>
                    <a:pt x="348852" y="117686"/>
                  </a:lnTo>
                  <a:lnTo>
                    <a:pt x="349203" y="117808"/>
                  </a:lnTo>
                  <a:lnTo>
                    <a:pt x="349532" y="117944"/>
                  </a:lnTo>
                  <a:lnTo>
                    <a:pt x="349883" y="118069"/>
                  </a:lnTo>
                  <a:lnTo>
                    <a:pt x="350183" y="118244"/>
                  </a:lnTo>
                  <a:lnTo>
                    <a:pt x="350435" y="118460"/>
                  </a:lnTo>
                  <a:lnTo>
                    <a:pt x="350654" y="118793"/>
                  </a:lnTo>
                  <a:lnTo>
                    <a:pt x="350772" y="119166"/>
                  </a:lnTo>
                  <a:lnTo>
                    <a:pt x="347688" y="119604"/>
                  </a:lnTo>
                  <a:lnTo>
                    <a:pt x="346263" y="119422"/>
                  </a:lnTo>
                  <a:lnTo>
                    <a:pt x="344909" y="119250"/>
                  </a:lnTo>
                  <a:lnTo>
                    <a:pt x="349337" y="134266"/>
                  </a:lnTo>
                  <a:lnTo>
                    <a:pt x="349835" y="136434"/>
                  </a:lnTo>
                  <a:lnTo>
                    <a:pt x="350038" y="136961"/>
                  </a:lnTo>
                  <a:lnTo>
                    <a:pt x="350080" y="137922"/>
                  </a:lnTo>
                  <a:lnTo>
                    <a:pt x="350075" y="138452"/>
                  </a:lnTo>
                  <a:lnTo>
                    <a:pt x="349978" y="139783"/>
                  </a:lnTo>
                  <a:lnTo>
                    <a:pt x="349529" y="142982"/>
                  </a:lnTo>
                  <a:lnTo>
                    <a:pt x="349011" y="146590"/>
                  </a:lnTo>
                  <a:lnTo>
                    <a:pt x="348898" y="147442"/>
                  </a:lnTo>
                  <a:lnTo>
                    <a:pt x="348243" y="152059"/>
                  </a:lnTo>
                  <a:lnTo>
                    <a:pt x="348085" y="153186"/>
                  </a:lnTo>
                  <a:lnTo>
                    <a:pt x="345686" y="152838"/>
                  </a:lnTo>
                  <a:lnTo>
                    <a:pt x="344046" y="152583"/>
                  </a:lnTo>
                  <a:lnTo>
                    <a:pt x="338271" y="151741"/>
                  </a:lnTo>
                  <a:lnTo>
                    <a:pt x="337820" y="151688"/>
                  </a:lnTo>
                  <a:lnTo>
                    <a:pt x="336546" y="151509"/>
                  </a:lnTo>
                  <a:lnTo>
                    <a:pt x="334958" y="151259"/>
                  </a:lnTo>
                  <a:lnTo>
                    <a:pt x="333617" y="151065"/>
                  </a:lnTo>
                  <a:lnTo>
                    <a:pt x="333591" y="151255"/>
                  </a:lnTo>
                  <a:lnTo>
                    <a:pt x="333561" y="151448"/>
                  </a:lnTo>
                  <a:lnTo>
                    <a:pt x="332005" y="151232"/>
                  </a:lnTo>
                  <a:lnTo>
                    <a:pt x="331394" y="151153"/>
                  </a:lnTo>
                  <a:lnTo>
                    <a:pt x="330788" y="151065"/>
                  </a:lnTo>
                  <a:lnTo>
                    <a:pt x="328690" y="150781"/>
                  </a:lnTo>
                  <a:lnTo>
                    <a:pt x="327547" y="150623"/>
                  </a:lnTo>
                  <a:lnTo>
                    <a:pt x="327488" y="151065"/>
                  </a:lnTo>
                  <a:lnTo>
                    <a:pt x="326909" y="155248"/>
                  </a:lnTo>
                  <a:lnTo>
                    <a:pt x="326612" y="157418"/>
                  </a:lnTo>
                  <a:lnTo>
                    <a:pt x="327838" y="157588"/>
                  </a:lnTo>
                  <a:lnTo>
                    <a:pt x="328465" y="157679"/>
                  </a:lnTo>
                  <a:lnTo>
                    <a:pt x="329139" y="157770"/>
                  </a:lnTo>
                  <a:lnTo>
                    <a:pt x="331037" y="158040"/>
                  </a:lnTo>
                  <a:lnTo>
                    <a:pt x="330938" y="158752"/>
                  </a:lnTo>
                  <a:lnTo>
                    <a:pt x="330836" y="159462"/>
                  </a:lnTo>
                  <a:lnTo>
                    <a:pt x="330755" y="159780"/>
                  </a:lnTo>
                  <a:lnTo>
                    <a:pt x="330674" y="160099"/>
                  </a:lnTo>
                  <a:lnTo>
                    <a:pt x="330491" y="161438"/>
                  </a:lnTo>
                  <a:lnTo>
                    <a:pt x="329826" y="161343"/>
                  </a:lnTo>
                  <a:lnTo>
                    <a:pt x="329148" y="161248"/>
                  </a:lnTo>
                  <a:lnTo>
                    <a:pt x="327820" y="161066"/>
                  </a:lnTo>
                  <a:lnTo>
                    <a:pt x="327185" y="160975"/>
                  </a:lnTo>
                  <a:lnTo>
                    <a:pt x="326657" y="160907"/>
                  </a:lnTo>
                  <a:lnTo>
                    <a:pt x="326127" y="160831"/>
                  </a:lnTo>
                  <a:lnTo>
                    <a:pt x="325896" y="162534"/>
                  </a:lnTo>
                  <a:lnTo>
                    <a:pt x="325659" y="164236"/>
                  </a:lnTo>
                  <a:lnTo>
                    <a:pt x="325518" y="165283"/>
                  </a:lnTo>
                  <a:lnTo>
                    <a:pt x="325111" y="168272"/>
                  </a:lnTo>
                  <a:lnTo>
                    <a:pt x="325039" y="168822"/>
                  </a:lnTo>
                  <a:lnTo>
                    <a:pt x="325003" y="169072"/>
                  </a:lnTo>
                  <a:lnTo>
                    <a:pt x="324865" y="170088"/>
                  </a:lnTo>
                  <a:lnTo>
                    <a:pt x="324838" y="170308"/>
                  </a:lnTo>
                  <a:lnTo>
                    <a:pt x="324739" y="171033"/>
                  </a:lnTo>
                  <a:lnTo>
                    <a:pt x="324940" y="171059"/>
                  </a:lnTo>
                  <a:lnTo>
                    <a:pt x="324788" y="172225"/>
                  </a:lnTo>
                  <a:lnTo>
                    <a:pt x="324396" y="175051"/>
                  </a:lnTo>
                  <a:lnTo>
                    <a:pt x="324041" y="177873"/>
                  </a:lnTo>
                  <a:lnTo>
                    <a:pt x="323867" y="179196"/>
                  </a:lnTo>
                  <a:lnTo>
                    <a:pt x="323330" y="179366"/>
                  </a:lnTo>
                  <a:lnTo>
                    <a:pt x="322841" y="179547"/>
                  </a:lnTo>
                  <a:lnTo>
                    <a:pt x="322577" y="179661"/>
                  </a:lnTo>
                  <a:lnTo>
                    <a:pt x="322449" y="179720"/>
                  </a:lnTo>
                  <a:lnTo>
                    <a:pt x="322347" y="181466"/>
                  </a:lnTo>
                  <a:lnTo>
                    <a:pt x="321900" y="181409"/>
                  </a:lnTo>
                  <a:lnTo>
                    <a:pt x="321828" y="181975"/>
                  </a:lnTo>
                  <a:lnTo>
                    <a:pt x="321792" y="182213"/>
                  </a:lnTo>
                  <a:lnTo>
                    <a:pt x="321525" y="184243"/>
                  </a:lnTo>
                  <a:lnTo>
                    <a:pt x="321447" y="184811"/>
                  </a:lnTo>
                  <a:lnTo>
                    <a:pt x="321244" y="186389"/>
                  </a:lnTo>
                  <a:lnTo>
                    <a:pt x="321229" y="186518"/>
                  </a:lnTo>
                  <a:lnTo>
                    <a:pt x="321154" y="187080"/>
                  </a:lnTo>
                  <a:lnTo>
                    <a:pt x="321006" y="188220"/>
                  </a:lnTo>
                  <a:lnTo>
                    <a:pt x="321750" y="188327"/>
                  </a:lnTo>
                  <a:lnTo>
                    <a:pt x="321570" y="189640"/>
                  </a:lnTo>
                  <a:lnTo>
                    <a:pt x="321339" y="189877"/>
                  </a:lnTo>
                  <a:lnTo>
                    <a:pt x="322437" y="190031"/>
                  </a:lnTo>
                  <a:lnTo>
                    <a:pt x="321972" y="193551"/>
                  </a:lnTo>
                  <a:lnTo>
                    <a:pt x="321248" y="199027"/>
                  </a:lnTo>
                  <a:lnTo>
                    <a:pt x="320349" y="198899"/>
                  </a:lnTo>
                  <a:lnTo>
                    <a:pt x="315723" y="198242"/>
                  </a:lnTo>
                  <a:lnTo>
                    <a:pt x="311846" y="197692"/>
                  </a:lnTo>
                  <a:lnTo>
                    <a:pt x="311196" y="203298"/>
                  </a:lnTo>
                  <a:lnTo>
                    <a:pt x="311118" y="204000"/>
                  </a:lnTo>
                  <a:lnTo>
                    <a:pt x="310923" y="205661"/>
                  </a:lnTo>
                  <a:lnTo>
                    <a:pt x="310650" y="208043"/>
                  </a:lnTo>
                  <a:lnTo>
                    <a:pt x="310432" y="209919"/>
                  </a:lnTo>
                  <a:lnTo>
                    <a:pt x="312997" y="210217"/>
                  </a:lnTo>
                  <a:lnTo>
                    <a:pt x="313714" y="210304"/>
                  </a:lnTo>
                  <a:lnTo>
                    <a:pt x="314787" y="210429"/>
                  </a:lnTo>
                  <a:lnTo>
                    <a:pt x="314625" y="211867"/>
                  </a:lnTo>
                  <a:lnTo>
                    <a:pt x="314496" y="212971"/>
                  </a:lnTo>
                  <a:lnTo>
                    <a:pt x="314435" y="213519"/>
                  </a:lnTo>
                  <a:lnTo>
                    <a:pt x="317296" y="213855"/>
                  </a:lnTo>
                  <a:lnTo>
                    <a:pt x="316990" y="215850"/>
                  </a:lnTo>
                  <a:lnTo>
                    <a:pt x="316525" y="215797"/>
                  </a:lnTo>
                  <a:lnTo>
                    <a:pt x="316316" y="217154"/>
                  </a:lnTo>
                  <a:lnTo>
                    <a:pt x="315950" y="219529"/>
                  </a:lnTo>
                  <a:lnTo>
                    <a:pt x="314157" y="219317"/>
                  </a:lnTo>
                  <a:lnTo>
                    <a:pt x="313639" y="219252"/>
                  </a:lnTo>
                  <a:lnTo>
                    <a:pt x="311003" y="218937"/>
                  </a:lnTo>
                  <a:lnTo>
                    <a:pt x="310662" y="218903"/>
                  </a:lnTo>
                  <a:lnTo>
                    <a:pt x="310336" y="221013"/>
                  </a:lnTo>
                  <a:lnTo>
                    <a:pt x="310187" y="221982"/>
                  </a:lnTo>
                  <a:lnTo>
                    <a:pt x="309723" y="224989"/>
                  </a:lnTo>
                  <a:lnTo>
                    <a:pt x="308958" y="229962"/>
                  </a:lnTo>
                  <a:lnTo>
                    <a:pt x="308840" y="230728"/>
                  </a:lnTo>
                  <a:lnTo>
                    <a:pt x="308464" y="233173"/>
                  </a:lnTo>
                  <a:lnTo>
                    <a:pt x="308386" y="233681"/>
                  </a:lnTo>
                  <a:lnTo>
                    <a:pt x="307941" y="236568"/>
                  </a:lnTo>
                  <a:lnTo>
                    <a:pt x="307416" y="239985"/>
                  </a:lnTo>
                  <a:lnTo>
                    <a:pt x="306090" y="248564"/>
                  </a:lnTo>
                  <a:lnTo>
                    <a:pt x="305874" y="249963"/>
                  </a:lnTo>
                  <a:lnTo>
                    <a:pt x="305219" y="254236"/>
                  </a:lnTo>
                  <a:lnTo>
                    <a:pt x="305127" y="254845"/>
                  </a:lnTo>
                  <a:lnTo>
                    <a:pt x="304815" y="256885"/>
                  </a:lnTo>
                  <a:lnTo>
                    <a:pt x="304667" y="257859"/>
                  </a:lnTo>
                  <a:lnTo>
                    <a:pt x="304457" y="259209"/>
                  </a:lnTo>
                  <a:lnTo>
                    <a:pt x="302477" y="258892"/>
                  </a:lnTo>
                  <a:lnTo>
                    <a:pt x="302056" y="258007"/>
                  </a:lnTo>
                  <a:lnTo>
                    <a:pt x="301874" y="258933"/>
                  </a:lnTo>
                  <a:lnTo>
                    <a:pt x="301702" y="259911"/>
                  </a:lnTo>
                  <a:lnTo>
                    <a:pt x="301410" y="259764"/>
                  </a:lnTo>
                  <a:lnTo>
                    <a:pt x="301331" y="259612"/>
                  </a:lnTo>
                  <a:lnTo>
                    <a:pt x="300674" y="259137"/>
                  </a:lnTo>
                  <a:lnTo>
                    <a:pt x="299904" y="259408"/>
                  </a:lnTo>
                  <a:lnTo>
                    <a:pt x="298962" y="259828"/>
                  </a:lnTo>
                  <a:lnTo>
                    <a:pt x="297968" y="259743"/>
                  </a:lnTo>
                  <a:lnTo>
                    <a:pt x="297686" y="259581"/>
                  </a:lnTo>
                  <a:lnTo>
                    <a:pt x="297287" y="259333"/>
                  </a:lnTo>
                  <a:lnTo>
                    <a:pt x="296989" y="258623"/>
                  </a:lnTo>
                  <a:lnTo>
                    <a:pt x="296727" y="258423"/>
                  </a:lnTo>
                  <a:lnTo>
                    <a:pt x="296351" y="258400"/>
                  </a:lnTo>
                  <a:lnTo>
                    <a:pt x="295534" y="258466"/>
                  </a:lnTo>
                  <a:lnTo>
                    <a:pt x="294210" y="258848"/>
                  </a:lnTo>
                  <a:lnTo>
                    <a:pt x="292995" y="258531"/>
                  </a:lnTo>
                  <a:lnTo>
                    <a:pt x="292932" y="258781"/>
                  </a:lnTo>
                  <a:lnTo>
                    <a:pt x="292821" y="258927"/>
                  </a:lnTo>
                  <a:lnTo>
                    <a:pt x="292472" y="258648"/>
                  </a:lnTo>
                  <a:lnTo>
                    <a:pt x="292348" y="258220"/>
                  </a:lnTo>
                  <a:lnTo>
                    <a:pt x="291316" y="257922"/>
                  </a:lnTo>
                  <a:lnTo>
                    <a:pt x="291025" y="257736"/>
                  </a:lnTo>
                  <a:lnTo>
                    <a:pt x="290538" y="258106"/>
                  </a:lnTo>
                  <a:lnTo>
                    <a:pt x="290555" y="258749"/>
                  </a:lnTo>
                  <a:lnTo>
                    <a:pt x="290368" y="258745"/>
                  </a:lnTo>
                  <a:lnTo>
                    <a:pt x="290181" y="258635"/>
                  </a:lnTo>
                  <a:lnTo>
                    <a:pt x="290020" y="258608"/>
                  </a:lnTo>
                  <a:lnTo>
                    <a:pt x="289880" y="258555"/>
                  </a:lnTo>
                  <a:lnTo>
                    <a:pt x="289686" y="258345"/>
                  </a:lnTo>
                  <a:lnTo>
                    <a:pt x="289542" y="258280"/>
                  </a:lnTo>
                  <a:lnTo>
                    <a:pt x="289257" y="258259"/>
                  </a:lnTo>
                  <a:lnTo>
                    <a:pt x="289075" y="258188"/>
                  </a:lnTo>
                  <a:lnTo>
                    <a:pt x="288928" y="258178"/>
                  </a:lnTo>
                  <a:lnTo>
                    <a:pt x="288595" y="258200"/>
                  </a:lnTo>
                  <a:lnTo>
                    <a:pt x="288479" y="257976"/>
                  </a:lnTo>
                  <a:lnTo>
                    <a:pt x="288460" y="257783"/>
                  </a:lnTo>
                  <a:lnTo>
                    <a:pt x="288263" y="257423"/>
                  </a:lnTo>
                  <a:lnTo>
                    <a:pt x="288059" y="257382"/>
                  </a:lnTo>
                  <a:lnTo>
                    <a:pt x="287822" y="257355"/>
                  </a:lnTo>
                  <a:lnTo>
                    <a:pt x="287655" y="257239"/>
                  </a:lnTo>
                  <a:lnTo>
                    <a:pt x="287485" y="257196"/>
                  </a:lnTo>
                  <a:lnTo>
                    <a:pt x="287336" y="257257"/>
                  </a:lnTo>
                  <a:lnTo>
                    <a:pt x="287152" y="257316"/>
                  </a:lnTo>
                  <a:lnTo>
                    <a:pt x="286935" y="257331"/>
                  </a:lnTo>
                  <a:lnTo>
                    <a:pt x="286787" y="257274"/>
                  </a:lnTo>
                  <a:lnTo>
                    <a:pt x="286557" y="257215"/>
                  </a:lnTo>
                  <a:lnTo>
                    <a:pt x="286363" y="257281"/>
                  </a:lnTo>
                  <a:lnTo>
                    <a:pt x="286226" y="257458"/>
                  </a:lnTo>
                  <a:lnTo>
                    <a:pt x="286059" y="257702"/>
                  </a:lnTo>
                  <a:lnTo>
                    <a:pt x="285889" y="257757"/>
                  </a:lnTo>
                  <a:lnTo>
                    <a:pt x="285680" y="257810"/>
                  </a:lnTo>
                  <a:lnTo>
                    <a:pt x="285480" y="257773"/>
                  </a:lnTo>
                  <a:lnTo>
                    <a:pt x="285163" y="257496"/>
                  </a:lnTo>
                  <a:lnTo>
                    <a:pt x="284947" y="257372"/>
                  </a:lnTo>
                  <a:lnTo>
                    <a:pt x="284731" y="257348"/>
                  </a:lnTo>
                  <a:lnTo>
                    <a:pt x="284568" y="257377"/>
                  </a:lnTo>
                  <a:lnTo>
                    <a:pt x="284368" y="257456"/>
                  </a:lnTo>
                  <a:lnTo>
                    <a:pt x="284215" y="257422"/>
                  </a:lnTo>
                  <a:lnTo>
                    <a:pt x="284077" y="257415"/>
                  </a:lnTo>
                  <a:lnTo>
                    <a:pt x="283827" y="257473"/>
                  </a:lnTo>
                  <a:lnTo>
                    <a:pt x="283531" y="257463"/>
                  </a:lnTo>
                  <a:lnTo>
                    <a:pt x="283356" y="257442"/>
                  </a:lnTo>
                  <a:lnTo>
                    <a:pt x="282947" y="257532"/>
                  </a:lnTo>
                  <a:lnTo>
                    <a:pt x="282649" y="257474"/>
                  </a:lnTo>
                  <a:lnTo>
                    <a:pt x="282462" y="257531"/>
                  </a:lnTo>
                  <a:lnTo>
                    <a:pt x="282241" y="257628"/>
                  </a:lnTo>
                  <a:lnTo>
                    <a:pt x="282010" y="257652"/>
                  </a:lnTo>
                  <a:lnTo>
                    <a:pt x="281656" y="257522"/>
                  </a:lnTo>
                  <a:lnTo>
                    <a:pt x="281125" y="257640"/>
                  </a:lnTo>
                  <a:lnTo>
                    <a:pt x="280970" y="257786"/>
                  </a:lnTo>
                  <a:lnTo>
                    <a:pt x="280828" y="257792"/>
                  </a:lnTo>
                  <a:lnTo>
                    <a:pt x="280520" y="257607"/>
                  </a:lnTo>
                  <a:lnTo>
                    <a:pt x="280545" y="257475"/>
                  </a:lnTo>
                  <a:lnTo>
                    <a:pt x="280665" y="257339"/>
                  </a:lnTo>
                  <a:lnTo>
                    <a:pt x="280735" y="257121"/>
                  </a:lnTo>
                  <a:lnTo>
                    <a:pt x="280731" y="256933"/>
                  </a:lnTo>
                  <a:lnTo>
                    <a:pt x="280747" y="256687"/>
                  </a:lnTo>
                  <a:lnTo>
                    <a:pt x="280579" y="256545"/>
                  </a:lnTo>
                  <a:lnTo>
                    <a:pt x="280093" y="256605"/>
                  </a:lnTo>
                  <a:lnTo>
                    <a:pt x="279861" y="256561"/>
                  </a:lnTo>
                  <a:lnTo>
                    <a:pt x="279709" y="256582"/>
                  </a:lnTo>
                  <a:lnTo>
                    <a:pt x="279530" y="256684"/>
                  </a:lnTo>
                  <a:lnTo>
                    <a:pt x="279278" y="256593"/>
                  </a:lnTo>
                  <a:lnTo>
                    <a:pt x="279189" y="256283"/>
                  </a:lnTo>
                  <a:lnTo>
                    <a:pt x="279290" y="256010"/>
                  </a:lnTo>
                  <a:lnTo>
                    <a:pt x="279312" y="255719"/>
                  </a:lnTo>
                  <a:lnTo>
                    <a:pt x="279084" y="255456"/>
                  </a:lnTo>
                  <a:lnTo>
                    <a:pt x="278845" y="255229"/>
                  </a:lnTo>
                  <a:lnTo>
                    <a:pt x="278520" y="255066"/>
                  </a:lnTo>
                  <a:lnTo>
                    <a:pt x="278116" y="255045"/>
                  </a:lnTo>
                  <a:lnTo>
                    <a:pt x="277673" y="255189"/>
                  </a:lnTo>
                  <a:lnTo>
                    <a:pt x="277437" y="255085"/>
                  </a:lnTo>
                  <a:lnTo>
                    <a:pt x="277005" y="254918"/>
                  </a:lnTo>
                  <a:lnTo>
                    <a:pt x="276840" y="254888"/>
                  </a:lnTo>
                  <a:lnTo>
                    <a:pt x="276289" y="254715"/>
                  </a:lnTo>
                  <a:lnTo>
                    <a:pt x="276161" y="254606"/>
                  </a:lnTo>
                  <a:lnTo>
                    <a:pt x="276050" y="254243"/>
                  </a:lnTo>
                  <a:lnTo>
                    <a:pt x="275732" y="254219"/>
                  </a:lnTo>
                  <a:lnTo>
                    <a:pt x="275347" y="254414"/>
                  </a:lnTo>
                  <a:lnTo>
                    <a:pt x="274795" y="254176"/>
                  </a:lnTo>
                  <a:lnTo>
                    <a:pt x="274633" y="254170"/>
                  </a:lnTo>
                  <a:lnTo>
                    <a:pt x="274443" y="254352"/>
                  </a:lnTo>
                  <a:lnTo>
                    <a:pt x="274145" y="254254"/>
                  </a:lnTo>
                  <a:lnTo>
                    <a:pt x="273672" y="253922"/>
                  </a:lnTo>
                  <a:lnTo>
                    <a:pt x="273661" y="253768"/>
                  </a:lnTo>
                  <a:lnTo>
                    <a:pt x="273959" y="253538"/>
                  </a:lnTo>
                  <a:lnTo>
                    <a:pt x="273652" y="253477"/>
                  </a:lnTo>
                  <a:lnTo>
                    <a:pt x="273608" y="253311"/>
                  </a:lnTo>
                  <a:lnTo>
                    <a:pt x="273746" y="253160"/>
                  </a:lnTo>
                  <a:lnTo>
                    <a:pt x="274039" y="252978"/>
                  </a:lnTo>
                  <a:lnTo>
                    <a:pt x="273941" y="252826"/>
                  </a:lnTo>
                  <a:lnTo>
                    <a:pt x="273861" y="252542"/>
                  </a:lnTo>
                  <a:lnTo>
                    <a:pt x="273531" y="252436"/>
                  </a:lnTo>
                  <a:lnTo>
                    <a:pt x="273246" y="252180"/>
                  </a:lnTo>
                  <a:lnTo>
                    <a:pt x="272740" y="252223"/>
                  </a:lnTo>
                  <a:lnTo>
                    <a:pt x="272486" y="252430"/>
                  </a:lnTo>
                  <a:lnTo>
                    <a:pt x="272421" y="252568"/>
                  </a:lnTo>
                  <a:lnTo>
                    <a:pt x="272580" y="252686"/>
                  </a:lnTo>
                  <a:lnTo>
                    <a:pt x="272715" y="252939"/>
                  </a:lnTo>
                  <a:lnTo>
                    <a:pt x="272522" y="252954"/>
                  </a:lnTo>
                  <a:lnTo>
                    <a:pt x="272042" y="253145"/>
                  </a:lnTo>
                  <a:lnTo>
                    <a:pt x="271740" y="253223"/>
                  </a:lnTo>
                  <a:lnTo>
                    <a:pt x="271387" y="253423"/>
                  </a:lnTo>
                  <a:lnTo>
                    <a:pt x="271115" y="253124"/>
                  </a:lnTo>
                  <a:lnTo>
                    <a:pt x="270925" y="252851"/>
                  </a:lnTo>
                  <a:lnTo>
                    <a:pt x="270743" y="252881"/>
                  </a:lnTo>
                  <a:lnTo>
                    <a:pt x="270783" y="253349"/>
                  </a:lnTo>
                  <a:lnTo>
                    <a:pt x="270551" y="253491"/>
                  </a:lnTo>
                  <a:lnTo>
                    <a:pt x="270280" y="253268"/>
                  </a:lnTo>
                  <a:lnTo>
                    <a:pt x="270124" y="252778"/>
                  </a:lnTo>
                  <a:lnTo>
                    <a:pt x="269976" y="252401"/>
                  </a:lnTo>
                  <a:lnTo>
                    <a:pt x="269898" y="252091"/>
                  </a:lnTo>
                  <a:lnTo>
                    <a:pt x="269736" y="251981"/>
                  </a:lnTo>
                  <a:lnTo>
                    <a:pt x="269307" y="252254"/>
                  </a:lnTo>
                  <a:lnTo>
                    <a:pt x="269105" y="252375"/>
                  </a:lnTo>
                  <a:lnTo>
                    <a:pt x="269159" y="252576"/>
                  </a:lnTo>
                  <a:lnTo>
                    <a:pt x="268924" y="252847"/>
                  </a:lnTo>
                  <a:lnTo>
                    <a:pt x="268758" y="252741"/>
                  </a:lnTo>
                  <a:lnTo>
                    <a:pt x="268499" y="252438"/>
                  </a:lnTo>
                  <a:lnTo>
                    <a:pt x="268102" y="252329"/>
                  </a:lnTo>
                  <a:lnTo>
                    <a:pt x="267917" y="252470"/>
                  </a:lnTo>
                  <a:lnTo>
                    <a:pt x="267659" y="252397"/>
                  </a:lnTo>
                  <a:lnTo>
                    <a:pt x="267516" y="252498"/>
                  </a:lnTo>
                  <a:lnTo>
                    <a:pt x="267237" y="252958"/>
                  </a:lnTo>
                  <a:lnTo>
                    <a:pt x="267256" y="253108"/>
                  </a:lnTo>
                  <a:lnTo>
                    <a:pt x="267201" y="253361"/>
                  </a:lnTo>
                  <a:lnTo>
                    <a:pt x="266689" y="253390"/>
                  </a:lnTo>
                  <a:lnTo>
                    <a:pt x="266462" y="253459"/>
                  </a:lnTo>
                  <a:lnTo>
                    <a:pt x="266251" y="253367"/>
                  </a:lnTo>
                  <a:lnTo>
                    <a:pt x="266150" y="253098"/>
                  </a:lnTo>
                  <a:lnTo>
                    <a:pt x="265980" y="253122"/>
                  </a:lnTo>
                  <a:lnTo>
                    <a:pt x="265535" y="253123"/>
                  </a:lnTo>
                  <a:lnTo>
                    <a:pt x="265149" y="253128"/>
                  </a:lnTo>
                  <a:lnTo>
                    <a:pt x="264706" y="253170"/>
                  </a:lnTo>
                  <a:lnTo>
                    <a:pt x="264488" y="253323"/>
                  </a:lnTo>
                  <a:lnTo>
                    <a:pt x="264204" y="253071"/>
                  </a:lnTo>
                  <a:lnTo>
                    <a:pt x="263722" y="252676"/>
                  </a:lnTo>
                  <a:lnTo>
                    <a:pt x="263357" y="252388"/>
                  </a:lnTo>
                  <a:lnTo>
                    <a:pt x="263103" y="252397"/>
                  </a:lnTo>
                  <a:lnTo>
                    <a:pt x="262976" y="252510"/>
                  </a:lnTo>
                  <a:lnTo>
                    <a:pt x="263008" y="252781"/>
                  </a:lnTo>
                  <a:lnTo>
                    <a:pt x="262620" y="252864"/>
                  </a:lnTo>
                  <a:lnTo>
                    <a:pt x="262418" y="252777"/>
                  </a:lnTo>
                  <a:lnTo>
                    <a:pt x="262047" y="252775"/>
                  </a:lnTo>
                  <a:lnTo>
                    <a:pt x="262042" y="252568"/>
                  </a:lnTo>
                  <a:lnTo>
                    <a:pt x="261929" y="252429"/>
                  </a:lnTo>
                  <a:lnTo>
                    <a:pt x="261721" y="252457"/>
                  </a:lnTo>
                  <a:lnTo>
                    <a:pt x="261424" y="252400"/>
                  </a:lnTo>
                  <a:lnTo>
                    <a:pt x="260934" y="252361"/>
                  </a:lnTo>
                  <a:lnTo>
                    <a:pt x="260479" y="252283"/>
                  </a:lnTo>
                  <a:lnTo>
                    <a:pt x="260213" y="251967"/>
                  </a:lnTo>
                  <a:lnTo>
                    <a:pt x="260049" y="251909"/>
                  </a:lnTo>
                  <a:lnTo>
                    <a:pt x="259869" y="252007"/>
                  </a:lnTo>
                  <a:lnTo>
                    <a:pt x="259058" y="251183"/>
                  </a:lnTo>
                  <a:lnTo>
                    <a:pt x="258544" y="250841"/>
                  </a:lnTo>
                  <a:lnTo>
                    <a:pt x="258041" y="250543"/>
                  </a:lnTo>
                  <a:lnTo>
                    <a:pt x="257878" y="250511"/>
                  </a:lnTo>
                  <a:lnTo>
                    <a:pt x="257606" y="250462"/>
                  </a:lnTo>
                  <a:lnTo>
                    <a:pt x="257468" y="250428"/>
                  </a:lnTo>
                  <a:lnTo>
                    <a:pt x="257240" y="250358"/>
                  </a:lnTo>
                  <a:lnTo>
                    <a:pt x="257048" y="250278"/>
                  </a:lnTo>
                  <a:lnTo>
                    <a:pt x="256737" y="250123"/>
                  </a:lnTo>
                  <a:lnTo>
                    <a:pt x="256516" y="250002"/>
                  </a:lnTo>
                  <a:lnTo>
                    <a:pt x="256297" y="249878"/>
                  </a:lnTo>
                  <a:lnTo>
                    <a:pt x="256153" y="249791"/>
                  </a:lnTo>
                  <a:lnTo>
                    <a:pt x="255582" y="249415"/>
                  </a:lnTo>
                  <a:lnTo>
                    <a:pt x="254989" y="249024"/>
                  </a:lnTo>
                  <a:lnTo>
                    <a:pt x="254615" y="248644"/>
                  </a:lnTo>
                  <a:lnTo>
                    <a:pt x="254254" y="248240"/>
                  </a:lnTo>
                  <a:lnTo>
                    <a:pt x="254167" y="246789"/>
                  </a:lnTo>
                  <a:lnTo>
                    <a:pt x="253709" y="246583"/>
                  </a:lnTo>
                  <a:lnTo>
                    <a:pt x="253438" y="246553"/>
                  </a:lnTo>
                  <a:lnTo>
                    <a:pt x="253305" y="246520"/>
                  </a:lnTo>
                  <a:lnTo>
                    <a:pt x="252911" y="246404"/>
                  </a:lnTo>
                  <a:lnTo>
                    <a:pt x="252631" y="246340"/>
                  </a:lnTo>
                  <a:lnTo>
                    <a:pt x="252466" y="246314"/>
                  </a:lnTo>
                  <a:lnTo>
                    <a:pt x="252301" y="246293"/>
                  </a:lnTo>
                  <a:lnTo>
                    <a:pt x="251969" y="246259"/>
                  </a:lnTo>
                  <a:lnTo>
                    <a:pt x="251176" y="246178"/>
                  </a:lnTo>
                  <a:lnTo>
                    <a:pt x="250699" y="245842"/>
                  </a:lnTo>
                  <a:lnTo>
                    <a:pt x="250422" y="245747"/>
                  </a:lnTo>
                  <a:lnTo>
                    <a:pt x="248348" y="245650"/>
                  </a:lnTo>
                  <a:lnTo>
                    <a:pt x="248213" y="245715"/>
                  </a:lnTo>
                  <a:lnTo>
                    <a:pt x="247927" y="247264"/>
                  </a:lnTo>
                  <a:lnTo>
                    <a:pt x="247279" y="248007"/>
                  </a:lnTo>
                  <a:lnTo>
                    <a:pt x="246832" y="248091"/>
                  </a:lnTo>
                  <a:lnTo>
                    <a:pt x="246668" y="248214"/>
                  </a:lnTo>
                  <a:lnTo>
                    <a:pt x="246416" y="248427"/>
                  </a:lnTo>
                  <a:lnTo>
                    <a:pt x="246287" y="248547"/>
                  </a:lnTo>
                  <a:lnTo>
                    <a:pt x="245850" y="249324"/>
                  </a:lnTo>
                  <a:lnTo>
                    <a:pt x="245935" y="249488"/>
                  </a:lnTo>
                  <a:lnTo>
                    <a:pt x="245757" y="249899"/>
                  </a:lnTo>
                  <a:lnTo>
                    <a:pt x="245520" y="249798"/>
                  </a:lnTo>
                  <a:lnTo>
                    <a:pt x="245361" y="249573"/>
                  </a:lnTo>
                  <a:lnTo>
                    <a:pt x="245059" y="249321"/>
                  </a:lnTo>
                  <a:lnTo>
                    <a:pt x="244820" y="249311"/>
                  </a:lnTo>
                  <a:lnTo>
                    <a:pt x="244740" y="249576"/>
                  </a:lnTo>
                  <a:lnTo>
                    <a:pt x="244744" y="249976"/>
                  </a:lnTo>
                  <a:lnTo>
                    <a:pt x="244441" y="250377"/>
                  </a:lnTo>
                  <a:lnTo>
                    <a:pt x="244115" y="250645"/>
                  </a:lnTo>
                  <a:lnTo>
                    <a:pt x="243665" y="250641"/>
                  </a:lnTo>
                  <a:lnTo>
                    <a:pt x="243364" y="250490"/>
                  </a:lnTo>
                  <a:lnTo>
                    <a:pt x="242511" y="250608"/>
                  </a:lnTo>
                  <a:lnTo>
                    <a:pt x="241963" y="250494"/>
                  </a:lnTo>
                  <a:lnTo>
                    <a:pt x="241298" y="250253"/>
                  </a:lnTo>
                  <a:lnTo>
                    <a:pt x="240806" y="249996"/>
                  </a:lnTo>
                  <a:lnTo>
                    <a:pt x="240173" y="249726"/>
                  </a:lnTo>
                  <a:lnTo>
                    <a:pt x="238424" y="249807"/>
                  </a:lnTo>
                  <a:lnTo>
                    <a:pt x="238348" y="249506"/>
                  </a:lnTo>
                  <a:lnTo>
                    <a:pt x="238274" y="249238"/>
                  </a:lnTo>
                  <a:lnTo>
                    <a:pt x="238220" y="249091"/>
                  </a:lnTo>
                  <a:lnTo>
                    <a:pt x="238086" y="248884"/>
                  </a:lnTo>
                  <a:lnTo>
                    <a:pt x="237940" y="248631"/>
                  </a:lnTo>
                  <a:lnTo>
                    <a:pt x="237866" y="248378"/>
                  </a:lnTo>
                  <a:lnTo>
                    <a:pt x="237722" y="248155"/>
                  </a:lnTo>
                  <a:lnTo>
                    <a:pt x="237532" y="247749"/>
                  </a:lnTo>
                  <a:lnTo>
                    <a:pt x="237280" y="247251"/>
                  </a:lnTo>
                  <a:lnTo>
                    <a:pt x="236990" y="246834"/>
                  </a:lnTo>
                  <a:lnTo>
                    <a:pt x="236859" y="246571"/>
                  </a:lnTo>
                  <a:lnTo>
                    <a:pt x="236692" y="246264"/>
                  </a:lnTo>
                  <a:lnTo>
                    <a:pt x="236413" y="245790"/>
                  </a:lnTo>
                  <a:lnTo>
                    <a:pt x="236278" y="245520"/>
                  </a:lnTo>
                  <a:lnTo>
                    <a:pt x="236112" y="245273"/>
                  </a:lnTo>
                  <a:lnTo>
                    <a:pt x="235378" y="243979"/>
                  </a:lnTo>
                  <a:lnTo>
                    <a:pt x="234779" y="242818"/>
                  </a:lnTo>
                  <a:lnTo>
                    <a:pt x="234662" y="242675"/>
                  </a:lnTo>
                  <a:lnTo>
                    <a:pt x="234411" y="242412"/>
                  </a:lnTo>
                  <a:lnTo>
                    <a:pt x="234219" y="242251"/>
                  </a:lnTo>
                  <a:lnTo>
                    <a:pt x="233996" y="241975"/>
                  </a:lnTo>
                  <a:lnTo>
                    <a:pt x="233548" y="241492"/>
                  </a:lnTo>
                  <a:lnTo>
                    <a:pt x="232814" y="240973"/>
                  </a:lnTo>
                  <a:lnTo>
                    <a:pt x="232669" y="240931"/>
                  </a:lnTo>
                  <a:lnTo>
                    <a:pt x="232449" y="240878"/>
                  </a:lnTo>
                  <a:lnTo>
                    <a:pt x="232228" y="240832"/>
                  </a:lnTo>
                  <a:lnTo>
                    <a:pt x="232004" y="240797"/>
                  </a:lnTo>
                  <a:lnTo>
                    <a:pt x="231721" y="240767"/>
                  </a:lnTo>
                  <a:lnTo>
                    <a:pt x="231035" y="240645"/>
                  </a:lnTo>
                  <a:lnTo>
                    <a:pt x="230574" y="240590"/>
                  </a:lnTo>
                  <a:lnTo>
                    <a:pt x="230176" y="240479"/>
                  </a:lnTo>
                  <a:lnTo>
                    <a:pt x="229875" y="240437"/>
                  </a:lnTo>
                  <a:lnTo>
                    <a:pt x="229574" y="240400"/>
                  </a:lnTo>
                  <a:lnTo>
                    <a:pt x="228929" y="240331"/>
                  </a:lnTo>
                  <a:lnTo>
                    <a:pt x="228677" y="240311"/>
                  </a:lnTo>
                  <a:lnTo>
                    <a:pt x="227820" y="240683"/>
                  </a:lnTo>
                  <a:lnTo>
                    <a:pt x="227238" y="241127"/>
                  </a:lnTo>
                  <a:lnTo>
                    <a:pt x="226906" y="240980"/>
                  </a:lnTo>
                  <a:lnTo>
                    <a:pt x="226766" y="240711"/>
                  </a:lnTo>
                  <a:lnTo>
                    <a:pt x="226157" y="240402"/>
                  </a:lnTo>
                  <a:lnTo>
                    <a:pt x="225732" y="240194"/>
                  </a:lnTo>
                  <a:lnTo>
                    <a:pt x="225452" y="240034"/>
                  </a:lnTo>
                  <a:lnTo>
                    <a:pt x="225143" y="239753"/>
                  </a:lnTo>
                  <a:lnTo>
                    <a:pt x="225155" y="239425"/>
                  </a:lnTo>
                  <a:lnTo>
                    <a:pt x="225003" y="239313"/>
                  </a:lnTo>
                  <a:lnTo>
                    <a:pt x="224725" y="239119"/>
                  </a:lnTo>
                  <a:lnTo>
                    <a:pt x="224440" y="238914"/>
                  </a:lnTo>
                  <a:lnTo>
                    <a:pt x="224083" y="238782"/>
                  </a:lnTo>
                  <a:lnTo>
                    <a:pt x="223709" y="238672"/>
                  </a:lnTo>
                  <a:lnTo>
                    <a:pt x="223295" y="238713"/>
                  </a:lnTo>
                  <a:lnTo>
                    <a:pt x="222887" y="238641"/>
                  </a:lnTo>
                  <a:lnTo>
                    <a:pt x="222558" y="238789"/>
                  </a:lnTo>
                  <a:lnTo>
                    <a:pt x="222288" y="239017"/>
                  </a:lnTo>
                  <a:lnTo>
                    <a:pt x="222099" y="239301"/>
                  </a:lnTo>
                  <a:lnTo>
                    <a:pt x="221931" y="239624"/>
                  </a:lnTo>
                  <a:lnTo>
                    <a:pt x="221730" y="239912"/>
                  </a:lnTo>
                  <a:lnTo>
                    <a:pt x="221487" y="240170"/>
                  </a:lnTo>
                  <a:lnTo>
                    <a:pt x="221215" y="240379"/>
                  </a:lnTo>
                  <a:lnTo>
                    <a:pt x="220879" y="240508"/>
                  </a:lnTo>
                  <a:lnTo>
                    <a:pt x="220447" y="240542"/>
                  </a:lnTo>
                  <a:lnTo>
                    <a:pt x="220010" y="240557"/>
                  </a:lnTo>
                  <a:lnTo>
                    <a:pt x="219671" y="240690"/>
                  </a:lnTo>
                  <a:lnTo>
                    <a:pt x="219428" y="240921"/>
                  </a:lnTo>
                  <a:lnTo>
                    <a:pt x="219230" y="241191"/>
                  </a:lnTo>
                  <a:lnTo>
                    <a:pt x="219011" y="241513"/>
                  </a:lnTo>
                  <a:lnTo>
                    <a:pt x="218658" y="241525"/>
                  </a:lnTo>
                  <a:lnTo>
                    <a:pt x="218307" y="241646"/>
                  </a:lnTo>
                  <a:lnTo>
                    <a:pt x="218055" y="241885"/>
                  </a:lnTo>
                  <a:lnTo>
                    <a:pt x="217738" y="242048"/>
                  </a:lnTo>
                  <a:lnTo>
                    <a:pt x="217378" y="242166"/>
                  </a:lnTo>
                  <a:lnTo>
                    <a:pt x="217171" y="242446"/>
                  </a:lnTo>
                  <a:lnTo>
                    <a:pt x="216871" y="242632"/>
                  </a:lnTo>
                  <a:lnTo>
                    <a:pt x="216652" y="242898"/>
                  </a:lnTo>
                  <a:lnTo>
                    <a:pt x="216323" y="242981"/>
                  </a:lnTo>
                  <a:lnTo>
                    <a:pt x="215906" y="242947"/>
                  </a:lnTo>
                  <a:lnTo>
                    <a:pt x="215513" y="243019"/>
                  </a:lnTo>
                  <a:lnTo>
                    <a:pt x="215172" y="243160"/>
                  </a:lnTo>
                  <a:lnTo>
                    <a:pt x="214749" y="243175"/>
                  </a:lnTo>
                  <a:lnTo>
                    <a:pt x="214404" y="243042"/>
                  </a:lnTo>
                  <a:lnTo>
                    <a:pt x="213952" y="243027"/>
                  </a:lnTo>
                  <a:lnTo>
                    <a:pt x="213490" y="243031"/>
                  </a:lnTo>
                  <a:lnTo>
                    <a:pt x="213022" y="243016"/>
                  </a:lnTo>
                  <a:lnTo>
                    <a:pt x="212720" y="243179"/>
                  </a:lnTo>
                  <a:lnTo>
                    <a:pt x="212474" y="243406"/>
                  </a:lnTo>
                  <a:lnTo>
                    <a:pt x="212084" y="243406"/>
                  </a:lnTo>
                  <a:lnTo>
                    <a:pt x="211775" y="243224"/>
                  </a:lnTo>
                  <a:lnTo>
                    <a:pt x="211455" y="243088"/>
                  </a:lnTo>
                  <a:lnTo>
                    <a:pt x="211137" y="242944"/>
                  </a:lnTo>
                  <a:lnTo>
                    <a:pt x="210951" y="242701"/>
                  </a:lnTo>
                  <a:lnTo>
                    <a:pt x="210801" y="242378"/>
                  </a:lnTo>
                  <a:lnTo>
                    <a:pt x="210552" y="242143"/>
                  </a:lnTo>
                  <a:lnTo>
                    <a:pt x="210337" y="241885"/>
                  </a:lnTo>
                  <a:lnTo>
                    <a:pt x="209983" y="241779"/>
                  </a:lnTo>
                  <a:lnTo>
                    <a:pt x="209980" y="241377"/>
                  </a:lnTo>
                  <a:lnTo>
                    <a:pt x="209701" y="241183"/>
                  </a:lnTo>
                  <a:lnTo>
                    <a:pt x="209275" y="241210"/>
                  </a:lnTo>
                  <a:lnTo>
                    <a:pt x="209015" y="240994"/>
                  </a:lnTo>
                  <a:lnTo>
                    <a:pt x="209194" y="240698"/>
                  </a:lnTo>
                  <a:lnTo>
                    <a:pt x="209581" y="240626"/>
                  </a:lnTo>
                  <a:lnTo>
                    <a:pt x="209719" y="240280"/>
                  </a:lnTo>
                  <a:lnTo>
                    <a:pt x="209746" y="239821"/>
                  </a:lnTo>
                  <a:lnTo>
                    <a:pt x="209683" y="239419"/>
                  </a:lnTo>
                  <a:lnTo>
                    <a:pt x="209728" y="239070"/>
                  </a:lnTo>
                  <a:lnTo>
                    <a:pt x="209983" y="238862"/>
                  </a:lnTo>
                  <a:lnTo>
                    <a:pt x="210037" y="238460"/>
                  </a:lnTo>
                  <a:lnTo>
                    <a:pt x="209809" y="238217"/>
                  </a:lnTo>
                  <a:lnTo>
                    <a:pt x="209392" y="238160"/>
                  </a:lnTo>
                  <a:lnTo>
                    <a:pt x="208991" y="238130"/>
                  </a:lnTo>
                  <a:lnTo>
                    <a:pt x="208700" y="237963"/>
                  </a:lnTo>
                  <a:lnTo>
                    <a:pt x="208274" y="237910"/>
                  </a:lnTo>
                  <a:lnTo>
                    <a:pt x="207927" y="237781"/>
                  </a:lnTo>
                  <a:lnTo>
                    <a:pt x="207636" y="237583"/>
                  </a:lnTo>
                  <a:lnTo>
                    <a:pt x="207384" y="237367"/>
                  </a:lnTo>
                  <a:lnTo>
                    <a:pt x="207162" y="237121"/>
                  </a:lnTo>
                  <a:lnTo>
                    <a:pt x="206883" y="236916"/>
                  </a:lnTo>
                  <a:lnTo>
                    <a:pt x="206473" y="236840"/>
                  </a:lnTo>
                  <a:lnTo>
                    <a:pt x="206056" y="236882"/>
                  </a:lnTo>
                  <a:lnTo>
                    <a:pt x="205627" y="236810"/>
                  </a:lnTo>
                  <a:lnTo>
                    <a:pt x="205316" y="236635"/>
                  </a:lnTo>
                  <a:lnTo>
                    <a:pt x="205043" y="236419"/>
                  </a:lnTo>
                  <a:lnTo>
                    <a:pt x="204761" y="236214"/>
                  </a:lnTo>
                  <a:lnTo>
                    <a:pt x="204467" y="236013"/>
                  </a:lnTo>
                  <a:lnTo>
                    <a:pt x="204126" y="235876"/>
                  </a:lnTo>
                  <a:lnTo>
                    <a:pt x="203688" y="235888"/>
                  </a:lnTo>
                  <a:lnTo>
                    <a:pt x="203331" y="236009"/>
                  </a:lnTo>
                  <a:lnTo>
                    <a:pt x="202998" y="236134"/>
                  </a:lnTo>
                  <a:lnTo>
                    <a:pt x="202348" y="236442"/>
                  </a:lnTo>
                  <a:lnTo>
                    <a:pt x="201934" y="236480"/>
                  </a:lnTo>
                  <a:lnTo>
                    <a:pt x="200993" y="236449"/>
                  </a:lnTo>
                  <a:lnTo>
                    <a:pt x="200541" y="236408"/>
                  </a:lnTo>
                  <a:lnTo>
                    <a:pt x="200124" y="236343"/>
                  </a:lnTo>
                  <a:lnTo>
                    <a:pt x="199710" y="236279"/>
                  </a:lnTo>
                  <a:lnTo>
                    <a:pt x="199344" y="236146"/>
                  </a:lnTo>
                  <a:lnTo>
                    <a:pt x="199072" y="235952"/>
                  </a:lnTo>
                  <a:lnTo>
                    <a:pt x="198811" y="235732"/>
                  </a:lnTo>
                  <a:lnTo>
                    <a:pt x="198574" y="235554"/>
                  </a:lnTo>
                  <a:lnTo>
                    <a:pt x="198388" y="235292"/>
                  </a:lnTo>
                  <a:lnTo>
                    <a:pt x="198235" y="234981"/>
                  </a:lnTo>
                  <a:lnTo>
                    <a:pt x="197873" y="234393"/>
                  </a:lnTo>
                  <a:lnTo>
                    <a:pt x="197576" y="233938"/>
                  </a:lnTo>
                  <a:lnTo>
                    <a:pt x="197021" y="233407"/>
                  </a:lnTo>
                  <a:lnTo>
                    <a:pt x="197309" y="233278"/>
                  </a:lnTo>
                  <a:lnTo>
                    <a:pt x="197312" y="232914"/>
                  </a:lnTo>
                  <a:lnTo>
                    <a:pt x="196961" y="232785"/>
                  </a:lnTo>
                  <a:lnTo>
                    <a:pt x="196358" y="232999"/>
                  </a:lnTo>
                  <a:lnTo>
                    <a:pt x="196059" y="232940"/>
                  </a:lnTo>
                  <a:lnTo>
                    <a:pt x="195625" y="232971"/>
                  </a:lnTo>
                  <a:lnTo>
                    <a:pt x="195205" y="233005"/>
                  </a:lnTo>
                  <a:lnTo>
                    <a:pt x="194761" y="233031"/>
                  </a:lnTo>
                  <a:lnTo>
                    <a:pt x="194291" y="233024"/>
                  </a:lnTo>
                  <a:lnTo>
                    <a:pt x="193826" y="232997"/>
                  </a:lnTo>
                  <a:lnTo>
                    <a:pt x="193445" y="233077"/>
                  </a:lnTo>
                  <a:lnTo>
                    <a:pt x="193241" y="233346"/>
                  </a:lnTo>
                  <a:lnTo>
                    <a:pt x="193050" y="233635"/>
                  </a:lnTo>
                  <a:lnTo>
                    <a:pt x="192750" y="233809"/>
                  </a:lnTo>
                  <a:lnTo>
                    <a:pt x="192021" y="234029"/>
                  </a:lnTo>
                  <a:lnTo>
                    <a:pt x="191677" y="234143"/>
                  </a:lnTo>
                  <a:lnTo>
                    <a:pt x="191374" y="234310"/>
                  </a:lnTo>
                  <a:lnTo>
                    <a:pt x="191089" y="234488"/>
                  </a:lnTo>
                  <a:lnTo>
                    <a:pt x="190805" y="234689"/>
                  </a:lnTo>
                  <a:lnTo>
                    <a:pt x="190499" y="234845"/>
                  </a:lnTo>
                  <a:lnTo>
                    <a:pt x="190163" y="234981"/>
                  </a:lnTo>
                  <a:lnTo>
                    <a:pt x="189815" y="235061"/>
                  </a:lnTo>
                  <a:lnTo>
                    <a:pt x="189414" y="235061"/>
                  </a:lnTo>
                  <a:lnTo>
                    <a:pt x="189006" y="235084"/>
                  </a:lnTo>
                  <a:lnTo>
                    <a:pt x="188556" y="235072"/>
                  </a:lnTo>
                  <a:lnTo>
                    <a:pt x="188167" y="235152"/>
                  </a:lnTo>
                  <a:lnTo>
                    <a:pt x="187768" y="235217"/>
                  </a:lnTo>
                  <a:lnTo>
                    <a:pt x="187399" y="235308"/>
                  </a:lnTo>
                  <a:lnTo>
                    <a:pt x="186962" y="235319"/>
                  </a:lnTo>
                  <a:lnTo>
                    <a:pt x="186605" y="235425"/>
                  </a:lnTo>
                  <a:lnTo>
                    <a:pt x="186257" y="235543"/>
                  </a:lnTo>
                  <a:lnTo>
                    <a:pt x="185966" y="235729"/>
                  </a:lnTo>
                  <a:lnTo>
                    <a:pt x="185814" y="236055"/>
                  </a:lnTo>
                  <a:lnTo>
                    <a:pt x="185784" y="236525"/>
                  </a:lnTo>
                  <a:lnTo>
                    <a:pt x="185766" y="236996"/>
                  </a:lnTo>
                  <a:lnTo>
                    <a:pt x="185751" y="237444"/>
                  </a:lnTo>
                  <a:lnTo>
                    <a:pt x="185748" y="237880"/>
                  </a:lnTo>
                  <a:lnTo>
                    <a:pt x="185670" y="238282"/>
                  </a:lnTo>
                  <a:lnTo>
                    <a:pt x="185430" y="238517"/>
                  </a:lnTo>
                  <a:lnTo>
                    <a:pt x="185091" y="238646"/>
                  </a:lnTo>
                  <a:lnTo>
                    <a:pt x="184755" y="238521"/>
                  </a:lnTo>
                  <a:lnTo>
                    <a:pt x="184375" y="238582"/>
                  </a:lnTo>
                  <a:lnTo>
                    <a:pt x="184210" y="238897"/>
                  </a:lnTo>
                  <a:lnTo>
                    <a:pt x="184018" y="239196"/>
                  </a:lnTo>
                  <a:lnTo>
                    <a:pt x="183745" y="239390"/>
                  </a:lnTo>
                  <a:lnTo>
                    <a:pt x="183416" y="239522"/>
                  </a:lnTo>
                  <a:lnTo>
                    <a:pt x="183170" y="239746"/>
                  </a:lnTo>
                  <a:lnTo>
                    <a:pt x="183077" y="240133"/>
                  </a:lnTo>
                  <a:lnTo>
                    <a:pt x="183065" y="240543"/>
                  </a:lnTo>
                  <a:lnTo>
                    <a:pt x="182924" y="240888"/>
                  </a:lnTo>
                  <a:lnTo>
                    <a:pt x="182639" y="241074"/>
                  </a:lnTo>
                  <a:lnTo>
                    <a:pt x="182315" y="241192"/>
                  </a:lnTo>
                  <a:lnTo>
                    <a:pt x="182052" y="240987"/>
                  </a:lnTo>
                  <a:lnTo>
                    <a:pt x="181632" y="241017"/>
                  </a:lnTo>
                  <a:lnTo>
                    <a:pt x="181335" y="241059"/>
                  </a:lnTo>
                  <a:lnTo>
                    <a:pt x="181098" y="241101"/>
                  </a:lnTo>
                  <a:lnTo>
                    <a:pt x="180436" y="241264"/>
                  </a:lnTo>
                  <a:lnTo>
                    <a:pt x="180112" y="241427"/>
                  </a:lnTo>
                  <a:lnTo>
                    <a:pt x="179812" y="241609"/>
                  </a:lnTo>
                  <a:lnTo>
                    <a:pt x="179531" y="241810"/>
                  </a:lnTo>
                  <a:lnTo>
                    <a:pt x="179306" y="242057"/>
                  </a:lnTo>
                  <a:lnTo>
                    <a:pt x="179102" y="242326"/>
                  </a:lnTo>
                  <a:lnTo>
                    <a:pt x="178847" y="242542"/>
                  </a:lnTo>
                  <a:lnTo>
                    <a:pt x="178455" y="242622"/>
                  </a:lnTo>
                  <a:lnTo>
                    <a:pt x="178119" y="242755"/>
                  </a:lnTo>
                  <a:lnTo>
                    <a:pt x="177993" y="243104"/>
                  </a:lnTo>
                  <a:lnTo>
                    <a:pt x="177885" y="243479"/>
                  </a:lnTo>
                  <a:lnTo>
                    <a:pt x="177600" y="243669"/>
                  </a:lnTo>
                  <a:lnTo>
                    <a:pt x="177106" y="244177"/>
                  </a:lnTo>
                  <a:lnTo>
                    <a:pt x="176686" y="244477"/>
                  </a:lnTo>
                  <a:lnTo>
                    <a:pt x="176036" y="244598"/>
                  </a:lnTo>
                  <a:lnTo>
                    <a:pt x="175424" y="244519"/>
                  </a:lnTo>
                  <a:lnTo>
                    <a:pt x="175052" y="244443"/>
                  </a:lnTo>
                  <a:lnTo>
                    <a:pt x="174852" y="244303"/>
                  </a:lnTo>
                  <a:lnTo>
                    <a:pt x="174303" y="244428"/>
                  </a:lnTo>
                  <a:lnTo>
                    <a:pt x="174252" y="245247"/>
                  </a:lnTo>
                  <a:lnTo>
                    <a:pt x="173428" y="245676"/>
                  </a:lnTo>
                  <a:lnTo>
                    <a:pt x="173152" y="245771"/>
                  </a:lnTo>
                  <a:lnTo>
                    <a:pt x="172577" y="245657"/>
                  </a:lnTo>
                  <a:lnTo>
                    <a:pt x="172106" y="245342"/>
                  </a:lnTo>
                  <a:lnTo>
                    <a:pt x="172094" y="245171"/>
                  </a:lnTo>
                  <a:lnTo>
                    <a:pt x="171944" y="244928"/>
                  </a:lnTo>
                  <a:lnTo>
                    <a:pt x="171674" y="244853"/>
                  </a:lnTo>
                  <a:lnTo>
                    <a:pt x="171326" y="245118"/>
                  </a:lnTo>
                  <a:lnTo>
                    <a:pt x="171045" y="245695"/>
                  </a:lnTo>
                  <a:lnTo>
                    <a:pt x="170871" y="245759"/>
                  </a:lnTo>
                  <a:lnTo>
                    <a:pt x="170535" y="245581"/>
                  </a:lnTo>
                  <a:lnTo>
                    <a:pt x="170505" y="245410"/>
                  </a:lnTo>
                  <a:lnTo>
                    <a:pt x="170205" y="245031"/>
                  </a:lnTo>
                  <a:lnTo>
                    <a:pt x="169732" y="244815"/>
                  </a:lnTo>
                  <a:lnTo>
                    <a:pt x="169594" y="244879"/>
                  </a:lnTo>
                  <a:lnTo>
                    <a:pt x="169288" y="244944"/>
                  </a:lnTo>
                  <a:lnTo>
                    <a:pt x="168683" y="244519"/>
                  </a:lnTo>
                  <a:lnTo>
                    <a:pt x="168074" y="244371"/>
                  </a:lnTo>
                  <a:lnTo>
                    <a:pt x="166321" y="243514"/>
                  </a:lnTo>
                  <a:lnTo>
                    <a:pt x="166156" y="243305"/>
                  </a:lnTo>
                  <a:lnTo>
                    <a:pt x="165988" y="243165"/>
                  </a:lnTo>
                  <a:lnTo>
                    <a:pt x="165922" y="242994"/>
                  </a:lnTo>
                  <a:lnTo>
                    <a:pt x="165517" y="242782"/>
                  </a:lnTo>
                  <a:lnTo>
                    <a:pt x="164843" y="242527"/>
                  </a:lnTo>
                  <a:lnTo>
                    <a:pt x="163896" y="242201"/>
                  </a:lnTo>
                  <a:lnTo>
                    <a:pt x="162535" y="242175"/>
                  </a:lnTo>
                  <a:lnTo>
                    <a:pt x="162461" y="242889"/>
                  </a:lnTo>
                  <a:lnTo>
                    <a:pt x="159323" y="241580"/>
                  </a:lnTo>
                  <a:lnTo>
                    <a:pt x="158040" y="239789"/>
                  </a:lnTo>
                  <a:lnTo>
                    <a:pt x="157854" y="239577"/>
                  </a:lnTo>
                  <a:lnTo>
                    <a:pt x="157417" y="239244"/>
                  </a:lnTo>
                  <a:lnTo>
                    <a:pt x="156366" y="238404"/>
                  </a:lnTo>
                  <a:lnTo>
                    <a:pt x="155933" y="238192"/>
                  </a:lnTo>
                  <a:lnTo>
                    <a:pt x="155174" y="237954"/>
                  </a:lnTo>
                  <a:lnTo>
                    <a:pt x="154726" y="237855"/>
                  </a:lnTo>
                  <a:lnTo>
                    <a:pt x="154837" y="236814"/>
                  </a:lnTo>
                  <a:lnTo>
                    <a:pt x="153911" y="236770"/>
                  </a:lnTo>
                  <a:lnTo>
                    <a:pt x="152772" y="236644"/>
                  </a:lnTo>
                  <a:lnTo>
                    <a:pt x="151824" y="236318"/>
                  </a:lnTo>
                  <a:lnTo>
                    <a:pt x="151555" y="236242"/>
                  </a:lnTo>
                  <a:lnTo>
                    <a:pt x="151420" y="236173"/>
                  </a:lnTo>
                  <a:lnTo>
                    <a:pt x="150778" y="235953"/>
                  </a:lnTo>
                  <a:lnTo>
                    <a:pt x="150239" y="235635"/>
                  </a:lnTo>
                  <a:lnTo>
                    <a:pt x="149768" y="235384"/>
                  </a:lnTo>
                  <a:lnTo>
                    <a:pt x="149531" y="235278"/>
                  </a:lnTo>
                  <a:lnTo>
                    <a:pt x="149130" y="234963"/>
                  </a:lnTo>
                  <a:lnTo>
                    <a:pt x="148833" y="234410"/>
                  </a:lnTo>
                  <a:lnTo>
                    <a:pt x="148332" y="233920"/>
                  </a:lnTo>
                  <a:lnTo>
                    <a:pt x="147040" y="233860"/>
                  </a:lnTo>
                  <a:lnTo>
                    <a:pt x="145850" y="233837"/>
                  </a:lnTo>
                  <a:lnTo>
                    <a:pt x="145305" y="233825"/>
                  </a:lnTo>
                  <a:lnTo>
                    <a:pt x="145134" y="233958"/>
                  </a:lnTo>
                  <a:lnTo>
                    <a:pt x="144579" y="234322"/>
                  </a:lnTo>
                  <a:lnTo>
                    <a:pt x="144304" y="234558"/>
                  </a:lnTo>
                  <a:lnTo>
                    <a:pt x="144091" y="234929"/>
                  </a:lnTo>
                  <a:lnTo>
                    <a:pt x="143953" y="235062"/>
                  </a:lnTo>
                  <a:lnTo>
                    <a:pt x="143812" y="235229"/>
                  </a:lnTo>
                  <a:lnTo>
                    <a:pt x="143605" y="235464"/>
                  </a:lnTo>
                  <a:lnTo>
                    <a:pt x="142850" y="235794"/>
                  </a:lnTo>
                  <a:lnTo>
                    <a:pt x="142541" y="235855"/>
                  </a:lnTo>
                  <a:lnTo>
                    <a:pt x="141714" y="235589"/>
                  </a:lnTo>
                  <a:lnTo>
                    <a:pt x="141195" y="235077"/>
                  </a:lnTo>
                  <a:lnTo>
                    <a:pt x="140799" y="234417"/>
                  </a:lnTo>
                  <a:lnTo>
                    <a:pt x="140431" y="234205"/>
                  </a:lnTo>
                  <a:lnTo>
                    <a:pt x="140023" y="234129"/>
                  </a:lnTo>
                  <a:lnTo>
                    <a:pt x="139753" y="234023"/>
                  </a:lnTo>
                  <a:lnTo>
                    <a:pt x="139316" y="233738"/>
                  </a:lnTo>
                  <a:lnTo>
                    <a:pt x="139046" y="233632"/>
                  </a:lnTo>
                  <a:lnTo>
                    <a:pt x="138743" y="233454"/>
                  </a:lnTo>
                  <a:lnTo>
                    <a:pt x="138437" y="233378"/>
                  </a:lnTo>
                  <a:lnTo>
                    <a:pt x="137970" y="232926"/>
                  </a:lnTo>
                  <a:lnTo>
                    <a:pt x="137538" y="232437"/>
                  </a:lnTo>
                  <a:lnTo>
                    <a:pt x="137306" y="232231"/>
                  </a:lnTo>
                  <a:lnTo>
                    <a:pt x="136965" y="232084"/>
                  </a:lnTo>
                  <a:lnTo>
                    <a:pt x="135808" y="232062"/>
                  </a:lnTo>
                  <a:lnTo>
                    <a:pt x="135299" y="232084"/>
                  </a:lnTo>
                  <a:lnTo>
                    <a:pt x="134819" y="232145"/>
                  </a:lnTo>
                  <a:lnTo>
                    <a:pt x="134274" y="232236"/>
                  </a:lnTo>
                  <a:lnTo>
                    <a:pt x="133284" y="232384"/>
                  </a:lnTo>
                  <a:lnTo>
                    <a:pt x="132640" y="232168"/>
                  </a:lnTo>
                  <a:lnTo>
                    <a:pt x="132070" y="231815"/>
                  </a:lnTo>
                  <a:lnTo>
                    <a:pt x="131192" y="231386"/>
                  </a:lnTo>
                  <a:lnTo>
                    <a:pt x="130278" y="231129"/>
                  </a:lnTo>
                  <a:lnTo>
                    <a:pt x="129193" y="230969"/>
                  </a:lnTo>
                  <a:lnTo>
                    <a:pt x="128578" y="231026"/>
                  </a:lnTo>
                  <a:lnTo>
                    <a:pt x="127934" y="230874"/>
                  </a:lnTo>
                  <a:lnTo>
                    <a:pt x="127631" y="230700"/>
                  </a:lnTo>
                  <a:lnTo>
                    <a:pt x="127136" y="229972"/>
                  </a:lnTo>
                  <a:lnTo>
                    <a:pt x="126705" y="229448"/>
                  </a:lnTo>
                  <a:lnTo>
                    <a:pt x="126675" y="229175"/>
                  </a:lnTo>
                  <a:lnTo>
                    <a:pt x="126444" y="228796"/>
                  </a:lnTo>
                  <a:lnTo>
                    <a:pt x="126354" y="228246"/>
                  </a:lnTo>
                  <a:lnTo>
                    <a:pt x="126564" y="228010"/>
                  </a:lnTo>
                  <a:lnTo>
                    <a:pt x="126873" y="227878"/>
                  </a:lnTo>
                  <a:lnTo>
                    <a:pt x="126875" y="227677"/>
                  </a:lnTo>
                  <a:lnTo>
                    <a:pt x="126573" y="227464"/>
                  </a:lnTo>
                  <a:lnTo>
                    <a:pt x="126342" y="227183"/>
                  </a:lnTo>
                  <a:lnTo>
                    <a:pt x="126285" y="226603"/>
                  </a:lnTo>
                  <a:lnTo>
                    <a:pt x="126360" y="226227"/>
                  </a:lnTo>
                  <a:lnTo>
                    <a:pt x="126435" y="225920"/>
                  </a:lnTo>
                  <a:lnTo>
                    <a:pt x="126201" y="225643"/>
                  </a:lnTo>
                  <a:lnTo>
                    <a:pt x="125697" y="225325"/>
                  </a:lnTo>
                  <a:lnTo>
                    <a:pt x="125296" y="224907"/>
                  </a:lnTo>
                  <a:lnTo>
                    <a:pt x="124726" y="224520"/>
                  </a:lnTo>
                  <a:lnTo>
                    <a:pt x="124259" y="224099"/>
                  </a:lnTo>
                  <a:lnTo>
                    <a:pt x="124097" y="223686"/>
                  </a:lnTo>
                  <a:lnTo>
                    <a:pt x="124040" y="223071"/>
                  </a:lnTo>
                  <a:lnTo>
                    <a:pt x="124121" y="222491"/>
                  </a:lnTo>
                  <a:lnTo>
                    <a:pt x="123893" y="221971"/>
                  </a:lnTo>
                  <a:lnTo>
                    <a:pt x="123692" y="221763"/>
                  </a:lnTo>
                  <a:lnTo>
                    <a:pt x="122808" y="221714"/>
                  </a:lnTo>
                  <a:lnTo>
                    <a:pt x="122022" y="221865"/>
                  </a:lnTo>
                  <a:lnTo>
                    <a:pt x="121210" y="221679"/>
                  </a:lnTo>
                  <a:lnTo>
                    <a:pt x="120937" y="221638"/>
                  </a:lnTo>
                  <a:lnTo>
                    <a:pt x="120766" y="221706"/>
                  </a:lnTo>
                  <a:lnTo>
                    <a:pt x="120093" y="221658"/>
                  </a:lnTo>
                  <a:lnTo>
                    <a:pt x="119912" y="221688"/>
                  </a:lnTo>
                  <a:lnTo>
                    <a:pt x="119503" y="221577"/>
                  </a:lnTo>
                  <a:lnTo>
                    <a:pt x="119395" y="221408"/>
                  </a:lnTo>
                  <a:lnTo>
                    <a:pt x="118727" y="220721"/>
                  </a:lnTo>
                  <a:lnTo>
                    <a:pt x="118056" y="220282"/>
                  </a:lnTo>
                  <a:lnTo>
                    <a:pt x="117887" y="220222"/>
                  </a:lnTo>
                  <a:lnTo>
                    <a:pt x="117753" y="220195"/>
                  </a:lnTo>
                  <a:lnTo>
                    <a:pt x="117455" y="220162"/>
                  </a:lnTo>
                  <a:lnTo>
                    <a:pt x="117324" y="220135"/>
                  </a:lnTo>
                  <a:lnTo>
                    <a:pt x="116914" y="220087"/>
                  </a:lnTo>
                  <a:lnTo>
                    <a:pt x="116639" y="219933"/>
                  </a:lnTo>
                  <a:lnTo>
                    <a:pt x="116483" y="219866"/>
                  </a:lnTo>
                  <a:lnTo>
                    <a:pt x="115471" y="219619"/>
                  </a:lnTo>
                  <a:lnTo>
                    <a:pt x="115270" y="219577"/>
                  </a:lnTo>
                  <a:lnTo>
                    <a:pt x="115089" y="219584"/>
                  </a:lnTo>
                  <a:lnTo>
                    <a:pt x="114920" y="219359"/>
                  </a:lnTo>
                  <a:lnTo>
                    <a:pt x="114846" y="219116"/>
                  </a:lnTo>
                  <a:lnTo>
                    <a:pt x="114542" y="218751"/>
                  </a:lnTo>
                  <a:lnTo>
                    <a:pt x="114399" y="218699"/>
                  </a:lnTo>
                  <a:lnTo>
                    <a:pt x="113724" y="218104"/>
                  </a:lnTo>
                  <a:lnTo>
                    <a:pt x="113449" y="217848"/>
                  </a:lnTo>
                  <a:lnTo>
                    <a:pt x="113284" y="217683"/>
                  </a:lnTo>
                  <a:lnTo>
                    <a:pt x="113106" y="217543"/>
                  </a:lnTo>
                  <a:lnTo>
                    <a:pt x="112786" y="217398"/>
                  </a:lnTo>
                  <a:lnTo>
                    <a:pt x="112671" y="217265"/>
                  </a:lnTo>
                  <a:lnTo>
                    <a:pt x="112558" y="217015"/>
                  </a:lnTo>
                  <a:lnTo>
                    <a:pt x="112618" y="216752"/>
                  </a:lnTo>
                  <a:lnTo>
                    <a:pt x="112716" y="216600"/>
                  </a:lnTo>
                  <a:lnTo>
                    <a:pt x="112859" y="216440"/>
                  </a:lnTo>
                  <a:lnTo>
                    <a:pt x="112971" y="216265"/>
                  </a:lnTo>
                  <a:lnTo>
                    <a:pt x="112973" y="216137"/>
                  </a:lnTo>
                  <a:lnTo>
                    <a:pt x="112955" y="215997"/>
                  </a:lnTo>
                  <a:lnTo>
                    <a:pt x="112913" y="215849"/>
                  </a:lnTo>
                  <a:lnTo>
                    <a:pt x="112848" y="215659"/>
                  </a:lnTo>
                  <a:lnTo>
                    <a:pt x="112856" y="215518"/>
                  </a:lnTo>
                  <a:lnTo>
                    <a:pt x="112800" y="215341"/>
                  </a:lnTo>
                  <a:lnTo>
                    <a:pt x="112665" y="215198"/>
                  </a:lnTo>
                  <a:lnTo>
                    <a:pt x="112750" y="214964"/>
                  </a:lnTo>
                  <a:lnTo>
                    <a:pt x="112905" y="214954"/>
                  </a:lnTo>
                  <a:lnTo>
                    <a:pt x="113096" y="214913"/>
                  </a:lnTo>
                  <a:lnTo>
                    <a:pt x="113463" y="214572"/>
                  </a:lnTo>
                  <a:lnTo>
                    <a:pt x="113492" y="214429"/>
                  </a:lnTo>
                  <a:lnTo>
                    <a:pt x="113551" y="213971"/>
                  </a:lnTo>
                  <a:lnTo>
                    <a:pt x="113530" y="213736"/>
                  </a:lnTo>
                  <a:lnTo>
                    <a:pt x="113498" y="213554"/>
                  </a:lnTo>
                  <a:lnTo>
                    <a:pt x="113436" y="213291"/>
                  </a:lnTo>
                  <a:lnTo>
                    <a:pt x="113382" y="213109"/>
                  </a:lnTo>
                  <a:lnTo>
                    <a:pt x="113348" y="212956"/>
                  </a:lnTo>
                  <a:lnTo>
                    <a:pt x="113294" y="212755"/>
                  </a:lnTo>
                  <a:lnTo>
                    <a:pt x="113013" y="212247"/>
                  </a:lnTo>
                  <a:lnTo>
                    <a:pt x="112502" y="211146"/>
                  </a:lnTo>
                  <a:lnTo>
                    <a:pt x="112007" y="210417"/>
                  </a:lnTo>
                  <a:lnTo>
                    <a:pt x="111648" y="209689"/>
                  </a:lnTo>
                  <a:lnTo>
                    <a:pt x="111338" y="209347"/>
                  </a:lnTo>
                  <a:lnTo>
                    <a:pt x="111301" y="209124"/>
                  </a:lnTo>
                  <a:lnTo>
                    <a:pt x="111242" y="208919"/>
                  </a:lnTo>
                  <a:lnTo>
                    <a:pt x="111196" y="208681"/>
                  </a:lnTo>
                  <a:lnTo>
                    <a:pt x="111158" y="208439"/>
                  </a:lnTo>
                  <a:lnTo>
                    <a:pt x="111127" y="208128"/>
                  </a:lnTo>
                  <a:lnTo>
                    <a:pt x="111101" y="207917"/>
                  </a:lnTo>
                  <a:lnTo>
                    <a:pt x="111064" y="207736"/>
                  </a:lnTo>
                  <a:lnTo>
                    <a:pt x="110632" y="206630"/>
                  </a:lnTo>
                  <a:lnTo>
                    <a:pt x="109762" y="206776"/>
                  </a:lnTo>
                  <a:lnTo>
                    <a:pt x="108113" y="207333"/>
                  </a:lnTo>
                  <a:lnTo>
                    <a:pt x="105637" y="208287"/>
                  </a:lnTo>
                  <a:lnTo>
                    <a:pt x="105683" y="208003"/>
                  </a:lnTo>
                  <a:lnTo>
                    <a:pt x="105594" y="207667"/>
                  </a:lnTo>
                  <a:lnTo>
                    <a:pt x="104956" y="206548"/>
                  </a:lnTo>
                  <a:lnTo>
                    <a:pt x="104349" y="205624"/>
                  </a:lnTo>
                  <a:lnTo>
                    <a:pt x="103857" y="204790"/>
                  </a:lnTo>
                  <a:lnTo>
                    <a:pt x="102475" y="202713"/>
                  </a:lnTo>
                  <a:lnTo>
                    <a:pt x="101625" y="201221"/>
                  </a:lnTo>
                  <a:lnTo>
                    <a:pt x="101093" y="200236"/>
                  </a:lnTo>
                  <a:lnTo>
                    <a:pt x="100095" y="198519"/>
                  </a:lnTo>
                  <a:lnTo>
                    <a:pt x="98815" y="196201"/>
                  </a:lnTo>
                  <a:lnTo>
                    <a:pt x="98354" y="195674"/>
                  </a:lnTo>
                  <a:lnTo>
                    <a:pt x="96949" y="191043"/>
                  </a:lnTo>
                  <a:lnTo>
                    <a:pt x="96198" y="186960"/>
                  </a:lnTo>
                  <a:lnTo>
                    <a:pt x="95525" y="184553"/>
                  </a:lnTo>
                  <a:lnTo>
                    <a:pt x="94818" y="182986"/>
                  </a:lnTo>
                  <a:lnTo>
                    <a:pt x="94669" y="182705"/>
                  </a:lnTo>
                  <a:lnTo>
                    <a:pt x="93580" y="181014"/>
                  </a:lnTo>
                  <a:lnTo>
                    <a:pt x="92728" y="179898"/>
                  </a:lnTo>
                  <a:lnTo>
                    <a:pt x="92080" y="179107"/>
                  </a:lnTo>
                  <a:lnTo>
                    <a:pt x="87940" y="176022"/>
                  </a:lnTo>
                  <a:lnTo>
                    <a:pt x="85558" y="175019"/>
                  </a:lnTo>
                  <a:lnTo>
                    <a:pt x="81729" y="174388"/>
                  </a:lnTo>
                  <a:lnTo>
                    <a:pt x="80533" y="174308"/>
                  </a:lnTo>
                  <a:lnTo>
                    <a:pt x="79940" y="174269"/>
                  </a:lnTo>
                  <a:lnTo>
                    <a:pt x="79135" y="174282"/>
                  </a:lnTo>
                  <a:lnTo>
                    <a:pt x="75608" y="174511"/>
                  </a:lnTo>
                  <a:lnTo>
                    <a:pt x="73070" y="174719"/>
                  </a:lnTo>
                  <a:lnTo>
                    <a:pt x="65055" y="175085"/>
                  </a:lnTo>
                  <a:lnTo>
                    <a:pt x="61459" y="175284"/>
                  </a:lnTo>
                  <a:lnTo>
                    <a:pt x="57351" y="175298"/>
                  </a:lnTo>
                  <a:lnTo>
                    <a:pt x="54147" y="175251"/>
                  </a:lnTo>
                  <a:lnTo>
                    <a:pt x="53826" y="175246"/>
                  </a:lnTo>
                  <a:lnTo>
                    <a:pt x="53253" y="175163"/>
                  </a:lnTo>
                  <a:lnTo>
                    <a:pt x="49537" y="174970"/>
                  </a:lnTo>
                  <a:lnTo>
                    <a:pt x="49243" y="174948"/>
                  </a:lnTo>
                  <a:lnTo>
                    <a:pt x="49018" y="174946"/>
                  </a:lnTo>
                  <a:lnTo>
                    <a:pt x="48793" y="174958"/>
                  </a:lnTo>
                  <a:lnTo>
                    <a:pt x="48569" y="174983"/>
                  </a:lnTo>
                  <a:lnTo>
                    <a:pt x="48347" y="175022"/>
                  </a:lnTo>
                  <a:lnTo>
                    <a:pt x="48208" y="175055"/>
                  </a:lnTo>
                  <a:lnTo>
                    <a:pt x="44870" y="172603"/>
                  </a:lnTo>
                  <a:lnTo>
                    <a:pt x="44017" y="171571"/>
                  </a:lnTo>
                  <a:lnTo>
                    <a:pt x="43784" y="171542"/>
                  </a:lnTo>
                  <a:lnTo>
                    <a:pt x="42560" y="170968"/>
                  </a:lnTo>
                  <a:lnTo>
                    <a:pt x="42469" y="170797"/>
                  </a:lnTo>
                  <a:lnTo>
                    <a:pt x="42395" y="170622"/>
                  </a:lnTo>
                  <a:lnTo>
                    <a:pt x="42072" y="170016"/>
                  </a:lnTo>
                  <a:lnTo>
                    <a:pt x="42015" y="169873"/>
                  </a:lnTo>
                  <a:lnTo>
                    <a:pt x="41942" y="169745"/>
                  </a:lnTo>
                  <a:lnTo>
                    <a:pt x="41756" y="169622"/>
                  </a:lnTo>
                  <a:lnTo>
                    <a:pt x="41298" y="169270"/>
                  </a:lnTo>
                  <a:lnTo>
                    <a:pt x="40970" y="168622"/>
                  </a:lnTo>
                  <a:lnTo>
                    <a:pt x="40772" y="168599"/>
                  </a:lnTo>
                  <a:lnTo>
                    <a:pt x="40263" y="168313"/>
                  </a:lnTo>
                  <a:lnTo>
                    <a:pt x="40246" y="168052"/>
                  </a:lnTo>
                  <a:lnTo>
                    <a:pt x="40279" y="167794"/>
                  </a:lnTo>
                  <a:lnTo>
                    <a:pt x="40313" y="167662"/>
                  </a:lnTo>
                  <a:lnTo>
                    <a:pt x="40357" y="167531"/>
                  </a:lnTo>
                  <a:lnTo>
                    <a:pt x="40498" y="167213"/>
                  </a:lnTo>
                  <a:lnTo>
                    <a:pt x="40536" y="167079"/>
                  </a:lnTo>
                  <a:lnTo>
                    <a:pt x="40548" y="166943"/>
                  </a:lnTo>
                  <a:lnTo>
                    <a:pt x="40529" y="166765"/>
                  </a:lnTo>
                  <a:lnTo>
                    <a:pt x="40506" y="166586"/>
                  </a:lnTo>
                  <a:lnTo>
                    <a:pt x="40501" y="166358"/>
                  </a:lnTo>
                  <a:lnTo>
                    <a:pt x="40484" y="166130"/>
                  </a:lnTo>
                  <a:lnTo>
                    <a:pt x="40418" y="165960"/>
                  </a:lnTo>
                  <a:lnTo>
                    <a:pt x="40322" y="165803"/>
                  </a:lnTo>
                  <a:lnTo>
                    <a:pt x="40006" y="165181"/>
                  </a:lnTo>
                  <a:lnTo>
                    <a:pt x="39944" y="164999"/>
                  </a:lnTo>
                  <a:lnTo>
                    <a:pt x="39758" y="164733"/>
                  </a:lnTo>
                  <a:lnTo>
                    <a:pt x="39631" y="164682"/>
                  </a:lnTo>
                  <a:lnTo>
                    <a:pt x="39488" y="164653"/>
                  </a:lnTo>
                  <a:lnTo>
                    <a:pt x="39170" y="164786"/>
                  </a:lnTo>
                  <a:lnTo>
                    <a:pt x="39014" y="165052"/>
                  </a:lnTo>
                  <a:lnTo>
                    <a:pt x="38925" y="165185"/>
                  </a:lnTo>
                  <a:lnTo>
                    <a:pt x="38424" y="165359"/>
                  </a:lnTo>
                  <a:lnTo>
                    <a:pt x="38267" y="165241"/>
                  </a:lnTo>
                  <a:lnTo>
                    <a:pt x="38070" y="164982"/>
                  </a:lnTo>
                  <a:lnTo>
                    <a:pt x="37867" y="164616"/>
                  </a:lnTo>
                  <a:lnTo>
                    <a:pt x="37748" y="164476"/>
                  </a:lnTo>
                  <a:lnTo>
                    <a:pt x="37128" y="164531"/>
                  </a:lnTo>
                  <a:lnTo>
                    <a:pt x="36898" y="164748"/>
                  </a:lnTo>
                  <a:lnTo>
                    <a:pt x="36720" y="164862"/>
                  </a:lnTo>
                  <a:lnTo>
                    <a:pt x="36275" y="164822"/>
                  </a:lnTo>
                  <a:lnTo>
                    <a:pt x="35693" y="164205"/>
                  </a:lnTo>
                  <a:lnTo>
                    <a:pt x="35620" y="164050"/>
                  </a:lnTo>
                  <a:lnTo>
                    <a:pt x="35568" y="163881"/>
                  </a:lnTo>
                  <a:lnTo>
                    <a:pt x="35456" y="163651"/>
                  </a:lnTo>
                  <a:lnTo>
                    <a:pt x="35017" y="163096"/>
                  </a:lnTo>
                  <a:lnTo>
                    <a:pt x="34643" y="163003"/>
                  </a:lnTo>
                  <a:lnTo>
                    <a:pt x="34447" y="162955"/>
                  </a:lnTo>
                  <a:lnTo>
                    <a:pt x="34244" y="162849"/>
                  </a:lnTo>
                  <a:lnTo>
                    <a:pt x="33602" y="162697"/>
                  </a:lnTo>
                  <a:lnTo>
                    <a:pt x="31489" y="162860"/>
                  </a:lnTo>
                  <a:lnTo>
                    <a:pt x="30350" y="163589"/>
                  </a:lnTo>
                  <a:lnTo>
                    <a:pt x="29420" y="164048"/>
                  </a:lnTo>
                  <a:lnTo>
                    <a:pt x="28290" y="164400"/>
                  </a:lnTo>
                  <a:lnTo>
                    <a:pt x="27844" y="164632"/>
                  </a:lnTo>
                  <a:lnTo>
                    <a:pt x="27496" y="165034"/>
                  </a:lnTo>
                  <a:lnTo>
                    <a:pt x="26621" y="166247"/>
                  </a:lnTo>
                  <a:lnTo>
                    <a:pt x="25260" y="167791"/>
                  </a:lnTo>
                  <a:lnTo>
                    <a:pt x="23869" y="169232"/>
                  </a:lnTo>
                  <a:lnTo>
                    <a:pt x="23374" y="170074"/>
                  </a:lnTo>
                  <a:lnTo>
                    <a:pt x="23165" y="170412"/>
                  </a:lnTo>
                  <a:lnTo>
                    <a:pt x="23117" y="171060"/>
                  </a:lnTo>
                  <a:lnTo>
                    <a:pt x="22859" y="172047"/>
                  </a:lnTo>
                  <a:lnTo>
                    <a:pt x="22541" y="172555"/>
                  </a:lnTo>
                  <a:lnTo>
                    <a:pt x="22532" y="172999"/>
                  </a:lnTo>
                  <a:lnTo>
                    <a:pt x="22394" y="173131"/>
                  </a:lnTo>
                  <a:lnTo>
                    <a:pt x="21977" y="173567"/>
                  </a:lnTo>
                  <a:lnTo>
                    <a:pt x="21669" y="173594"/>
                  </a:lnTo>
                  <a:lnTo>
                    <a:pt x="21198" y="173347"/>
                  </a:lnTo>
                  <a:lnTo>
                    <a:pt x="19627" y="173552"/>
                  </a:lnTo>
                  <a:lnTo>
                    <a:pt x="17001" y="173807"/>
                  </a:lnTo>
                  <a:lnTo>
                    <a:pt x="16779" y="173784"/>
                  </a:lnTo>
                  <a:lnTo>
                    <a:pt x="15754" y="173268"/>
                  </a:lnTo>
                  <a:lnTo>
                    <a:pt x="15485" y="173162"/>
                  </a:lnTo>
                  <a:lnTo>
                    <a:pt x="14702" y="173143"/>
                  </a:lnTo>
                  <a:lnTo>
                    <a:pt x="13461" y="173488"/>
                  </a:lnTo>
                  <a:lnTo>
                    <a:pt x="13110" y="173769"/>
                  </a:lnTo>
                  <a:lnTo>
                    <a:pt x="12607" y="174023"/>
                  </a:lnTo>
                  <a:lnTo>
                    <a:pt x="12187" y="174527"/>
                  </a:lnTo>
                  <a:lnTo>
                    <a:pt x="12079" y="174797"/>
                  </a:lnTo>
                  <a:lnTo>
                    <a:pt x="12061" y="175654"/>
                  </a:lnTo>
                  <a:lnTo>
                    <a:pt x="12352" y="176446"/>
                  </a:lnTo>
                  <a:lnTo>
                    <a:pt x="12622" y="176689"/>
                  </a:lnTo>
                  <a:lnTo>
                    <a:pt x="12682" y="177034"/>
                  </a:lnTo>
                  <a:lnTo>
                    <a:pt x="12298" y="177470"/>
                  </a:lnTo>
                  <a:lnTo>
                    <a:pt x="11678" y="177899"/>
                  </a:lnTo>
                  <a:lnTo>
                    <a:pt x="10859" y="177952"/>
                  </a:lnTo>
                  <a:lnTo>
                    <a:pt x="10446" y="178115"/>
                  </a:lnTo>
                  <a:lnTo>
                    <a:pt x="8764" y="178798"/>
                  </a:lnTo>
                  <a:lnTo>
                    <a:pt x="8045" y="179124"/>
                  </a:lnTo>
                  <a:lnTo>
                    <a:pt x="7325" y="179348"/>
                  </a:lnTo>
                  <a:lnTo>
                    <a:pt x="6267" y="179458"/>
                  </a:lnTo>
                  <a:lnTo>
                    <a:pt x="4948" y="179094"/>
                  </a:lnTo>
                  <a:lnTo>
                    <a:pt x="4304" y="178874"/>
                  </a:lnTo>
                  <a:lnTo>
                    <a:pt x="3505" y="178797"/>
                  </a:lnTo>
                  <a:lnTo>
                    <a:pt x="2646" y="178464"/>
                  </a:lnTo>
                  <a:lnTo>
                    <a:pt x="1354" y="178267"/>
                  </a:lnTo>
                  <a:lnTo>
                    <a:pt x="848" y="178153"/>
                  </a:lnTo>
                  <a:lnTo>
                    <a:pt x="0" y="178149"/>
                  </a:lnTo>
                  <a:lnTo>
                    <a:pt x="377" y="177648"/>
                  </a:lnTo>
                  <a:lnTo>
                    <a:pt x="575" y="177292"/>
                  </a:lnTo>
                  <a:lnTo>
                    <a:pt x="941" y="176390"/>
                  </a:lnTo>
                  <a:lnTo>
                    <a:pt x="1117" y="175790"/>
                  </a:lnTo>
                  <a:lnTo>
                    <a:pt x="1171" y="175396"/>
                  </a:lnTo>
                  <a:lnTo>
                    <a:pt x="1339" y="174800"/>
                  </a:lnTo>
                  <a:lnTo>
                    <a:pt x="1363" y="174641"/>
                  </a:lnTo>
                  <a:lnTo>
                    <a:pt x="1130" y="172476"/>
                  </a:lnTo>
                  <a:lnTo>
                    <a:pt x="995" y="171497"/>
                  </a:lnTo>
                  <a:lnTo>
                    <a:pt x="1019" y="171091"/>
                  </a:lnTo>
                  <a:lnTo>
                    <a:pt x="1075" y="170678"/>
                  </a:lnTo>
                  <a:lnTo>
                    <a:pt x="1234" y="170253"/>
                  </a:lnTo>
                  <a:lnTo>
                    <a:pt x="1393" y="169574"/>
                  </a:lnTo>
                  <a:lnTo>
                    <a:pt x="1417" y="169047"/>
                  </a:lnTo>
                  <a:lnTo>
                    <a:pt x="1528" y="168565"/>
                  </a:lnTo>
                  <a:lnTo>
                    <a:pt x="1786" y="167814"/>
                  </a:lnTo>
                  <a:lnTo>
                    <a:pt x="1888" y="167097"/>
                  </a:lnTo>
                  <a:lnTo>
                    <a:pt x="2032" y="166350"/>
                  </a:lnTo>
                  <a:lnTo>
                    <a:pt x="2305" y="165322"/>
                  </a:lnTo>
                  <a:lnTo>
                    <a:pt x="2616" y="164238"/>
                  </a:lnTo>
                  <a:lnTo>
                    <a:pt x="2943" y="163445"/>
                  </a:lnTo>
                  <a:lnTo>
                    <a:pt x="3375" y="162345"/>
                  </a:lnTo>
                  <a:lnTo>
                    <a:pt x="3899" y="161435"/>
                  </a:lnTo>
                  <a:lnTo>
                    <a:pt x="4220" y="160821"/>
                  </a:lnTo>
                  <a:lnTo>
                    <a:pt x="4634" y="160070"/>
                  </a:lnTo>
                  <a:lnTo>
                    <a:pt x="4915" y="159470"/>
                  </a:lnTo>
                  <a:lnTo>
                    <a:pt x="5179" y="158693"/>
                  </a:lnTo>
                  <a:lnTo>
                    <a:pt x="5659" y="157874"/>
                  </a:lnTo>
                  <a:lnTo>
                    <a:pt x="6111" y="157115"/>
                  </a:lnTo>
                  <a:lnTo>
                    <a:pt x="6510" y="156433"/>
                  </a:lnTo>
                  <a:lnTo>
                    <a:pt x="6807" y="155860"/>
                  </a:lnTo>
                  <a:lnTo>
                    <a:pt x="6951" y="155431"/>
                  </a:lnTo>
                  <a:lnTo>
                    <a:pt x="7014" y="154734"/>
                  </a:lnTo>
                  <a:lnTo>
                    <a:pt x="6885" y="153770"/>
                  </a:lnTo>
                  <a:lnTo>
                    <a:pt x="6597" y="153198"/>
                  </a:lnTo>
                  <a:lnTo>
                    <a:pt x="6150" y="152856"/>
                  </a:lnTo>
                  <a:lnTo>
                    <a:pt x="5833" y="152720"/>
                  </a:lnTo>
                  <a:lnTo>
                    <a:pt x="5665" y="152595"/>
                  </a:lnTo>
                  <a:lnTo>
                    <a:pt x="5482" y="152299"/>
                  </a:lnTo>
                  <a:lnTo>
                    <a:pt x="5386" y="152022"/>
                  </a:lnTo>
                  <a:lnTo>
                    <a:pt x="5377" y="151768"/>
                  </a:lnTo>
                  <a:lnTo>
                    <a:pt x="5458" y="151104"/>
                  </a:lnTo>
                  <a:lnTo>
                    <a:pt x="5506" y="150592"/>
                  </a:lnTo>
                  <a:lnTo>
                    <a:pt x="5506" y="149925"/>
                  </a:lnTo>
                  <a:lnTo>
                    <a:pt x="5494" y="148996"/>
                  </a:lnTo>
                  <a:lnTo>
                    <a:pt x="5548" y="148192"/>
                  </a:lnTo>
                  <a:lnTo>
                    <a:pt x="5731" y="147425"/>
                  </a:lnTo>
                  <a:lnTo>
                    <a:pt x="6096" y="146390"/>
                  </a:lnTo>
                  <a:lnTo>
                    <a:pt x="6423" y="145787"/>
                  </a:lnTo>
                  <a:lnTo>
                    <a:pt x="7244" y="144778"/>
                  </a:lnTo>
                  <a:lnTo>
                    <a:pt x="7880" y="144153"/>
                  </a:lnTo>
                  <a:lnTo>
                    <a:pt x="9430" y="143208"/>
                  </a:lnTo>
                  <a:lnTo>
                    <a:pt x="10131" y="142412"/>
                  </a:lnTo>
                  <a:lnTo>
                    <a:pt x="10683" y="141665"/>
                  </a:lnTo>
                  <a:lnTo>
                    <a:pt x="11084" y="141145"/>
                  </a:lnTo>
                  <a:lnTo>
                    <a:pt x="11510" y="140815"/>
                  </a:lnTo>
                  <a:lnTo>
                    <a:pt x="11876" y="140728"/>
                  </a:lnTo>
                  <a:lnTo>
                    <a:pt x="12379" y="140800"/>
                  </a:lnTo>
                  <a:lnTo>
                    <a:pt x="12838" y="141107"/>
                  </a:lnTo>
                  <a:lnTo>
                    <a:pt x="13293" y="141809"/>
                  </a:lnTo>
                  <a:lnTo>
                    <a:pt x="13863" y="142837"/>
                  </a:lnTo>
                  <a:lnTo>
                    <a:pt x="14492" y="143595"/>
                  </a:lnTo>
                  <a:lnTo>
                    <a:pt x="15158" y="144130"/>
                  </a:lnTo>
                  <a:lnTo>
                    <a:pt x="16003" y="144486"/>
                  </a:lnTo>
                  <a:lnTo>
                    <a:pt x="16965" y="144619"/>
                  </a:lnTo>
                  <a:lnTo>
                    <a:pt x="18398" y="144752"/>
                  </a:lnTo>
                  <a:lnTo>
                    <a:pt x="19058" y="144786"/>
                  </a:lnTo>
                  <a:lnTo>
                    <a:pt x="19807" y="145119"/>
                  </a:lnTo>
                  <a:lnTo>
                    <a:pt x="20736" y="145681"/>
                  </a:lnTo>
                  <a:lnTo>
                    <a:pt x="21636" y="146610"/>
                  </a:lnTo>
                  <a:lnTo>
                    <a:pt x="22628" y="147952"/>
                  </a:lnTo>
                  <a:lnTo>
                    <a:pt x="23752" y="149318"/>
                  </a:lnTo>
                  <a:lnTo>
                    <a:pt x="24217" y="150148"/>
                  </a:lnTo>
                  <a:lnTo>
                    <a:pt x="24891" y="150888"/>
                  </a:lnTo>
                  <a:lnTo>
                    <a:pt x="25380" y="151258"/>
                  </a:lnTo>
                  <a:lnTo>
                    <a:pt x="25868" y="151443"/>
                  </a:lnTo>
                  <a:lnTo>
                    <a:pt x="26147" y="151438"/>
                  </a:lnTo>
                  <a:lnTo>
                    <a:pt x="26618" y="151487"/>
                  </a:lnTo>
                  <a:lnTo>
                    <a:pt x="27064" y="151422"/>
                  </a:lnTo>
                  <a:lnTo>
                    <a:pt x="27523" y="151259"/>
                  </a:lnTo>
                  <a:lnTo>
                    <a:pt x="28012" y="150857"/>
                  </a:lnTo>
                  <a:lnTo>
                    <a:pt x="28452" y="150269"/>
                  </a:lnTo>
                  <a:lnTo>
                    <a:pt x="28578" y="149920"/>
                  </a:lnTo>
                  <a:lnTo>
                    <a:pt x="28707" y="149594"/>
                  </a:lnTo>
                  <a:lnTo>
                    <a:pt x="28741" y="149193"/>
                  </a:lnTo>
                  <a:lnTo>
                    <a:pt x="28773" y="148805"/>
                  </a:lnTo>
                  <a:lnTo>
                    <a:pt x="28650" y="148347"/>
                  </a:lnTo>
                  <a:lnTo>
                    <a:pt x="27997" y="147706"/>
                  </a:lnTo>
                  <a:lnTo>
                    <a:pt x="27259" y="147004"/>
                  </a:lnTo>
                  <a:lnTo>
                    <a:pt x="26309" y="146329"/>
                  </a:lnTo>
                  <a:lnTo>
                    <a:pt x="25542" y="145415"/>
                  </a:lnTo>
                  <a:lnTo>
                    <a:pt x="25224" y="144695"/>
                  </a:lnTo>
                  <a:lnTo>
                    <a:pt x="25038" y="143894"/>
                  </a:lnTo>
                  <a:lnTo>
                    <a:pt x="25095" y="142878"/>
                  </a:lnTo>
                  <a:lnTo>
                    <a:pt x="25347" y="141573"/>
                  </a:lnTo>
                  <a:lnTo>
                    <a:pt x="25320" y="140705"/>
                  </a:lnTo>
                  <a:lnTo>
                    <a:pt x="25239" y="140251"/>
                  </a:lnTo>
                  <a:lnTo>
                    <a:pt x="25188" y="139958"/>
                  </a:lnTo>
                  <a:lnTo>
                    <a:pt x="24834" y="139279"/>
                  </a:lnTo>
                  <a:lnTo>
                    <a:pt x="24343" y="138767"/>
                  </a:lnTo>
                  <a:lnTo>
                    <a:pt x="23446" y="138214"/>
                  </a:lnTo>
                  <a:lnTo>
                    <a:pt x="22187" y="137887"/>
                  </a:lnTo>
                  <a:lnTo>
                    <a:pt x="21114" y="137520"/>
                  </a:lnTo>
                  <a:lnTo>
                    <a:pt x="20020" y="136860"/>
                  </a:lnTo>
                  <a:lnTo>
                    <a:pt x="18827" y="135874"/>
                  </a:lnTo>
                  <a:lnTo>
                    <a:pt x="18009" y="135316"/>
                  </a:lnTo>
                  <a:lnTo>
                    <a:pt x="16906" y="134945"/>
                  </a:lnTo>
                  <a:lnTo>
                    <a:pt x="16066" y="134717"/>
                  </a:lnTo>
                  <a:lnTo>
                    <a:pt x="15329" y="134251"/>
                  </a:lnTo>
                  <a:lnTo>
                    <a:pt x="14816" y="133716"/>
                  </a:lnTo>
                  <a:lnTo>
                    <a:pt x="14385" y="132870"/>
                  </a:lnTo>
                  <a:lnTo>
                    <a:pt x="13806" y="131088"/>
                  </a:lnTo>
                  <a:lnTo>
                    <a:pt x="13545" y="129431"/>
                  </a:lnTo>
                  <a:lnTo>
                    <a:pt x="13245" y="126765"/>
                  </a:lnTo>
                  <a:lnTo>
                    <a:pt x="13236" y="125889"/>
                  </a:lnTo>
                  <a:lnTo>
                    <a:pt x="13581" y="125044"/>
                  </a:lnTo>
                  <a:lnTo>
                    <a:pt x="14205" y="124422"/>
                  </a:lnTo>
                  <a:lnTo>
                    <a:pt x="15065" y="123982"/>
                  </a:lnTo>
                  <a:lnTo>
                    <a:pt x="15979" y="123728"/>
                  </a:lnTo>
                  <a:lnTo>
                    <a:pt x="16845" y="123568"/>
                  </a:lnTo>
                  <a:lnTo>
                    <a:pt x="17799" y="123629"/>
                  </a:lnTo>
                  <a:lnTo>
                    <a:pt x="18947" y="123982"/>
                  </a:lnTo>
                  <a:lnTo>
                    <a:pt x="21402" y="124975"/>
                  </a:lnTo>
                  <a:lnTo>
                    <a:pt x="23551" y="125863"/>
                  </a:lnTo>
                  <a:lnTo>
                    <a:pt x="25754" y="126803"/>
                  </a:lnTo>
                  <a:lnTo>
                    <a:pt x="26698" y="127091"/>
                  </a:lnTo>
                  <a:lnTo>
                    <a:pt x="27361" y="127011"/>
                  </a:lnTo>
                  <a:lnTo>
                    <a:pt x="28024" y="126697"/>
                  </a:lnTo>
                  <a:lnTo>
                    <a:pt x="28359" y="126173"/>
                  </a:lnTo>
                  <a:lnTo>
                    <a:pt x="28311" y="125381"/>
                  </a:lnTo>
                  <a:lnTo>
                    <a:pt x="28161" y="124402"/>
                  </a:lnTo>
                  <a:lnTo>
                    <a:pt x="28170" y="123253"/>
                  </a:lnTo>
                  <a:lnTo>
                    <a:pt x="28302" y="122267"/>
                  </a:lnTo>
                  <a:lnTo>
                    <a:pt x="28833" y="121081"/>
                  </a:lnTo>
                  <a:lnTo>
                    <a:pt x="29447" y="120117"/>
                  </a:lnTo>
                  <a:lnTo>
                    <a:pt x="30266" y="119389"/>
                  </a:lnTo>
                  <a:lnTo>
                    <a:pt x="31033" y="118790"/>
                  </a:lnTo>
                  <a:lnTo>
                    <a:pt x="31268" y="118513"/>
                  </a:lnTo>
                  <a:lnTo>
                    <a:pt x="31722" y="117975"/>
                  </a:lnTo>
                  <a:lnTo>
                    <a:pt x="32283" y="117216"/>
                  </a:lnTo>
                  <a:lnTo>
                    <a:pt x="33113" y="115889"/>
                  </a:lnTo>
                  <a:lnTo>
                    <a:pt x="33758" y="114585"/>
                  </a:lnTo>
                  <a:lnTo>
                    <a:pt x="34288" y="112932"/>
                  </a:lnTo>
                  <a:lnTo>
                    <a:pt x="35003" y="111035"/>
                  </a:lnTo>
                  <a:lnTo>
                    <a:pt x="35733" y="109640"/>
                  </a:lnTo>
                  <a:lnTo>
                    <a:pt x="36153" y="108560"/>
                  </a:lnTo>
                  <a:lnTo>
                    <a:pt x="36302" y="108032"/>
                  </a:lnTo>
                  <a:lnTo>
                    <a:pt x="36245" y="107373"/>
                  </a:lnTo>
                  <a:lnTo>
                    <a:pt x="35940" y="106808"/>
                  </a:lnTo>
                  <a:lnTo>
                    <a:pt x="35388" y="106262"/>
                  </a:lnTo>
                  <a:lnTo>
                    <a:pt x="34558" y="105780"/>
                  </a:lnTo>
                  <a:lnTo>
                    <a:pt x="33784" y="105189"/>
                  </a:lnTo>
                  <a:lnTo>
                    <a:pt x="33068" y="104377"/>
                  </a:lnTo>
                  <a:lnTo>
                    <a:pt x="32534" y="103630"/>
                  </a:lnTo>
                  <a:lnTo>
                    <a:pt x="32169" y="103331"/>
                  </a:lnTo>
                  <a:lnTo>
                    <a:pt x="31572" y="103035"/>
                  </a:lnTo>
                  <a:lnTo>
                    <a:pt x="31236" y="102842"/>
                  </a:lnTo>
                  <a:lnTo>
                    <a:pt x="30901" y="102364"/>
                  </a:lnTo>
                  <a:lnTo>
                    <a:pt x="30658" y="101753"/>
                  </a:lnTo>
                  <a:lnTo>
                    <a:pt x="30265" y="100100"/>
                  </a:lnTo>
                  <a:lnTo>
                    <a:pt x="30202" y="99547"/>
                  </a:lnTo>
                  <a:lnTo>
                    <a:pt x="30247" y="99319"/>
                  </a:lnTo>
                  <a:lnTo>
                    <a:pt x="30352" y="98694"/>
                  </a:lnTo>
                  <a:lnTo>
                    <a:pt x="30676" y="97928"/>
                  </a:lnTo>
                  <a:lnTo>
                    <a:pt x="30685" y="97419"/>
                  </a:lnTo>
                  <a:lnTo>
                    <a:pt x="30544" y="96729"/>
                  </a:lnTo>
                  <a:lnTo>
                    <a:pt x="30202" y="95289"/>
                  </a:lnTo>
                  <a:lnTo>
                    <a:pt x="29986" y="94610"/>
                  </a:lnTo>
                  <a:lnTo>
                    <a:pt x="29726" y="93859"/>
                  </a:lnTo>
                  <a:lnTo>
                    <a:pt x="29132" y="93302"/>
                  </a:lnTo>
                  <a:lnTo>
                    <a:pt x="28613" y="93143"/>
                  </a:lnTo>
                  <a:lnTo>
                    <a:pt x="27863" y="93062"/>
                  </a:lnTo>
                  <a:lnTo>
                    <a:pt x="27064" y="93556"/>
                  </a:lnTo>
                  <a:lnTo>
                    <a:pt x="25973" y="94428"/>
                  </a:lnTo>
                  <a:lnTo>
                    <a:pt x="23751" y="95751"/>
                  </a:lnTo>
                  <a:lnTo>
                    <a:pt x="22522" y="96256"/>
                  </a:lnTo>
                  <a:lnTo>
                    <a:pt x="19918" y="96969"/>
                  </a:lnTo>
                  <a:lnTo>
                    <a:pt x="19003" y="97192"/>
                  </a:lnTo>
                  <a:lnTo>
                    <a:pt x="18230" y="97170"/>
                  </a:lnTo>
                  <a:lnTo>
                    <a:pt x="17696" y="96870"/>
                  </a:lnTo>
                  <a:lnTo>
                    <a:pt x="17481" y="96017"/>
                  </a:lnTo>
                  <a:lnTo>
                    <a:pt x="17511" y="95122"/>
                  </a:lnTo>
                  <a:lnTo>
                    <a:pt x="17807" y="93977"/>
                  </a:lnTo>
                  <a:lnTo>
                    <a:pt x="17978" y="93166"/>
                  </a:lnTo>
                  <a:lnTo>
                    <a:pt x="19492" y="90405"/>
                  </a:lnTo>
                  <a:lnTo>
                    <a:pt x="20019" y="89586"/>
                  </a:lnTo>
                  <a:lnTo>
                    <a:pt x="20700" y="88896"/>
                  </a:lnTo>
                  <a:lnTo>
                    <a:pt x="21614" y="88411"/>
                  </a:lnTo>
                  <a:lnTo>
                    <a:pt x="21920" y="88020"/>
                  </a:lnTo>
                  <a:lnTo>
                    <a:pt x="22199" y="87634"/>
                  </a:lnTo>
                  <a:lnTo>
                    <a:pt x="22600" y="87315"/>
                  </a:lnTo>
                  <a:lnTo>
                    <a:pt x="23454" y="87209"/>
                  </a:lnTo>
                  <a:lnTo>
                    <a:pt x="24159" y="87201"/>
                  </a:lnTo>
                  <a:lnTo>
                    <a:pt x="24806" y="87550"/>
                  </a:lnTo>
                  <a:lnTo>
                    <a:pt x="25661" y="88399"/>
                  </a:lnTo>
                  <a:lnTo>
                    <a:pt x="26383" y="88828"/>
                  </a:lnTo>
                  <a:lnTo>
                    <a:pt x="27082" y="89101"/>
                  </a:lnTo>
                  <a:lnTo>
                    <a:pt x="27981" y="89150"/>
                  </a:lnTo>
                  <a:lnTo>
                    <a:pt x="29755" y="89165"/>
                  </a:lnTo>
                  <a:lnTo>
                    <a:pt x="31056" y="89271"/>
                  </a:lnTo>
                  <a:lnTo>
                    <a:pt x="31902" y="89506"/>
                  </a:lnTo>
                  <a:lnTo>
                    <a:pt x="32594" y="89836"/>
                  </a:lnTo>
                  <a:lnTo>
                    <a:pt x="33664" y="90996"/>
                  </a:lnTo>
                  <a:lnTo>
                    <a:pt x="34785" y="91823"/>
                  </a:lnTo>
                  <a:lnTo>
                    <a:pt x="35565" y="92138"/>
                  </a:lnTo>
                  <a:lnTo>
                    <a:pt x="36338" y="92289"/>
                  </a:lnTo>
                  <a:lnTo>
                    <a:pt x="37153" y="92206"/>
                  </a:lnTo>
                  <a:lnTo>
                    <a:pt x="38053" y="91933"/>
                  </a:lnTo>
                  <a:lnTo>
                    <a:pt x="39204" y="91410"/>
                  </a:lnTo>
                  <a:lnTo>
                    <a:pt x="39767" y="91205"/>
                  </a:lnTo>
                  <a:lnTo>
                    <a:pt x="40331" y="90685"/>
                  </a:lnTo>
                  <a:lnTo>
                    <a:pt x="40397" y="90234"/>
                  </a:lnTo>
                  <a:lnTo>
                    <a:pt x="40331" y="89802"/>
                  </a:lnTo>
                  <a:lnTo>
                    <a:pt x="39974" y="89104"/>
                  </a:lnTo>
                  <a:lnTo>
                    <a:pt x="39402" y="88278"/>
                  </a:lnTo>
                  <a:lnTo>
                    <a:pt x="39039" y="87940"/>
                  </a:lnTo>
                  <a:lnTo>
                    <a:pt x="38086" y="87413"/>
                  </a:lnTo>
                  <a:lnTo>
                    <a:pt x="36704" y="87027"/>
                  </a:lnTo>
                  <a:lnTo>
                    <a:pt x="34773" y="86545"/>
                  </a:lnTo>
                  <a:lnTo>
                    <a:pt x="33242" y="86071"/>
                  </a:lnTo>
                  <a:lnTo>
                    <a:pt x="32435" y="85681"/>
                  </a:lnTo>
                  <a:lnTo>
                    <a:pt x="30658" y="84282"/>
                  </a:lnTo>
                  <a:lnTo>
                    <a:pt x="30331" y="83800"/>
                  </a:lnTo>
                  <a:lnTo>
                    <a:pt x="30331" y="83205"/>
                  </a:lnTo>
                  <a:lnTo>
                    <a:pt x="30481" y="82344"/>
                  </a:lnTo>
                  <a:lnTo>
                    <a:pt x="30873" y="81559"/>
                  </a:lnTo>
                  <a:lnTo>
                    <a:pt x="31392" y="80263"/>
                  </a:lnTo>
                  <a:lnTo>
                    <a:pt x="31785" y="78549"/>
                  </a:lnTo>
                  <a:lnTo>
                    <a:pt x="31970" y="77836"/>
                  </a:lnTo>
                  <a:lnTo>
                    <a:pt x="32543" y="76915"/>
                  </a:lnTo>
                  <a:lnTo>
                    <a:pt x="32960" y="76289"/>
                  </a:lnTo>
                  <a:lnTo>
                    <a:pt x="33604" y="75728"/>
                  </a:lnTo>
                  <a:lnTo>
                    <a:pt x="34087" y="75512"/>
                  </a:lnTo>
                  <a:lnTo>
                    <a:pt x="34839" y="75349"/>
                  </a:lnTo>
                  <a:lnTo>
                    <a:pt x="35897" y="75357"/>
                  </a:lnTo>
                  <a:lnTo>
                    <a:pt x="37510" y="75520"/>
                  </a:lnTo>
                  <a:lnTo>
                    <a:pt x="38808" y="75808"/>
                  </a:lnTo>
                  <a:lnTo>
                    <a:pt x="39560" y="76232"/>
                  </a:lnTo>
                  <a:lnTo>
                    <a:pt x="40239" y="77330"/>
                  </a:lnTo>
                  <a:lnTo>
                    <a:pt x="40858" y="78302"/>
                  </a:lnTo>
                  <a:lnTo>
                    <a:pt x="41494" y="80490"/>
                  </a:lnTo>
                  <a:lnTo>
                    <a:pt x="41581" y="81730"/>
                  </a:lnTo>
                  <a:lnTo>
                    <a:pt x="41437" y="82795"/>
                  </a:lnTo>
                  <a:lnTo>
                    <a:pt x="41341" y="83455"/>
                  </a:lnTo>
                  <a:lnTo>
                    <a:pt x="41428" y="83800"/>
                  </a:lnTo>
                  <a:lnTo>
                    <a:pt x="41764" y="84153"/>
                  </a:lnTo>
                  <a:lnTo>
                    <a:pt x="42390" y="84687"/>
                  </a:lnTo>
                  <a:lnTo>
                    <a:pt x="42939" y="84903"/>
                  </a:lnTo>
                  <a:lnTo>
                    <a:pt x="43409" y="84960"/>
                  </a:lnTo>
                  <a:lnTo>
                    <a:pt x="43787" y="84877"/>
                  </a:lnTo>
                  <a:lnTo>
                    <a:pt x="44189" y="84532"/>
                  </a:lnTo>
                  <a:lnTo>
                    <a:pt x="44680" y="83815"/>
                  </a:lnTo>
                  <a:lnTo>
                    <a:pt x="45325" y="82738"/>
                  </a:lnTo>
                  <a:lnTo>
                    <a:pt x="46065" y="81897"/>
                  </a:lnTo>
                  <a:lnTo>
                    <a:pt x="46712" y="81335"/>
                  </a:lnTo>
                  <a:lnTo>
                    <a:pt x="47069" y="81002"/>
                  </a:lnTo>
                  <a:lnTo>
                    <a:pt x="47192" y="80365"/>
                  </a:lnTo>
                  <a:lnTo>
                    <a:pt x="47309" y="79887"/>
                  </a:lnTo>
                  <a:lnTo>
                    <a:pt x="47414" y="79732"/>
                  </a:lnTo>
                  <a:lnTo>
                    <a:pt x="47702" y="79569"/>
                  </a:lnTo>
                  <a:lnTo>
                    <a:pt x="48271" y="79504"/>
                  </a:lnTo>
                  <a:lnTo>
                    <a:pt x="48454" y="79261"/>
                  </a:lnTo>
                  <a:lnTo>
                    <a:pt x="48415" y="78844"/>
                  </a:lnTo>
                  <a:lnTo>
                    <a:pt x="48115" y="78480"/>
                  </a:lnTo>
                  <a:lnTo>
                    <a:pt x="47492" y="78306"/>
                  </a:lnTo>
                  <a:lnTo>
                    <a:pt x="46269" y="78279"/>
                  </a:lnTo>
                  <a:lnTo>
                    <a:pt x="45210" y="78352"/>
                  </a:lnTo>
                  <a:lnTo>
                    <a:pt x="44545" y="78173"/>
                  </a:lnTo>
                  <a:lnTo>
                    <a:pt x="44035" y="77737"/>
                  </a:lnTo>
                  <a:lnTo>
                    <a:pt x="43667" y="77093"/>
                  </a:lnTo>
                  <a:lnTo>
                    <a:pt x="43481" y="76115"/>
                  </a:lnTo>
                  <a:lnTo>
                    <a:pt x="43541" y="75152"/>
                  </a:lnTo>
                  <a:lnTo>
                    <a:pt x="43796" y="74067"/>
                  </a:lnTo>
                  <a:lnTo>
                    <a:pt x="44929" y="71516"/>
                  </a:lnTo>
                  <a:lnTo>
                    <a:pt x="45438" y="70321"/>
                  </a:lnTo>
                  <a:lnTo>
                    <a:pt x="45690" y="69411"/>
                  </a:lnTo>
                  <a:lnTo>
                    <a:pt x="45708" y="68248"/>
                  </a:lnTo>
                  <a:lnTo>
                    <a:pt x="45759" y="67724"/>
                  </a:lnTo>
                  <a:lnTo>
                    <a:pt x="45876" y="66845"/>
                  </a:lnTo>
                  <a:lnTo>
                    <a:pt x="46029" y="66382"/>
                  </a:lnTo>
                  <a:lnTo>
                    <a:pt x="46433" y="66064"/>
                  </a:lnTo>
                  <a:lnTo>
                    <a:pt x="47078" y="66033"/>
                  </a:lnTo>
                  <a:lnTo>
                    <a:pt x="48400" y="66208"/>
                  </a:lnTo>
                  <a:lnTo>
                    <a:pt x="50447" y="66765"/>
                  </a:lnTo>
                  <a:lnTo>
                    <a:pt x="51463" y="67133"/>
                  </a:lnTo>
                  <a:lnTo>
                    <a:pt x="52192" y="67626"/>
                  </a:lnTo>
                  <a:lnTo>
                    <a:pt x="52698" y="68373"/>
                  </a:lnTo>
                  <a:lnTo>
                    <a:pt x="53831" y="70223"/>
                  </a:lnTo>
                  <a:lnTo>
                    <a:pt x="54155" y="71083"/>
                  </a:lnTo>
                  <a:lnTo>
                    <a:pt x="54611" y="71690"/>
                  </a:lnTo>
                  <a:lnTo>
                    <a:pt x="55594" y="72058"/>
                  </a:lnTo>
                  <a:lnTo>
                    <a:pt x="56373" y="72152"/>
                  </a:lnTo>
                  <a:lnTo>
                    <a:pt x="57353" y="71963"/>
                  </a:lnTo>
                  <a:lnTo>
                    <a:pt x="59659" y="71557"/>
                  </a:lnTo>
                  <a:lnTo>
                    <a:pt x="61283" y="71462"/>
                  </a:lnTo>
                  <a:lnTo>
                    <a:pt x="62384" y="71591"/>
                  </a:lnTo>
                  <a:lnTo>
                    <a:pt x="64026" y="72308"/>
                  </a:lnTo>
                  <a:lnTo>
                    <a:pt x="65738" y="73214"/>
                  </a:lnTo>
                  <a:lnTo>
                    <a:pt x="66583" y="74093"/>
                  </a:lnTo>
                  <a:lnTo>
                    <a:pt x="68106" y="75382"/>
                  </a:lnTo>
                  <a:lnTo>
                    <a:pt x="70004" y="76592"/>
                  </a:lnTo>
                  <a:lnTo>
                    <a:pt x="71391" y="77088"/>
                  </a:lnTo>
                  <a:lnTo>
                    <a:pt x="72306" y="77214"/>
                  </a:lnTo>
                  <a:lnTo>
                    <a:pt x="73337" y="77233"/>
                  </a:lnTo>
                  <a:lnTo>
                    <a:pt x="74725" y="76910"/>
                  </a:lnTo>
                  <a:lnTo>
                    <a:pt x="75978" y="76417"/>
                  </a:lnTo>
                  <a:lnTo>
                    <a:pt x="76961" y="75682"/>
                  </a:lnTo>
                  <a:lnTo>
                    <a:pt x="77947" y="74332"/>
                  </a:lnTo>
                  <a:lnTo>
                    <a:pt x="79032" y="72292"/>
                  </a:lnTo>
                  <a:lnTo>
                    <a:pt x="80960" y="68766"/>
                  </a:lnTo>
                  <a:lnTo>
                    <a:pt x="82752" y="65786"/>
                  </a:lnTo>
                  <a:lnTo>
                    <a:pt x="83397" y="64588"/>
                  </a:lnTo>
                  <a:lnTo>
                    <a:pt x="84302" y="62977"/>
                  </a:lnTo>
                  <a:lnTo>
                    <a:pt x="84608" y="61351"/>
                  </a:lnTo>
                  <a:lnTo>
                    <a:pt x="84691" y="60122"/>
                  </a:lnTo>
                  <a:lnTo>
                    <a:pt x="84844" y="59103"/>
                  </a:lnTo>
                  <a:lnTo>
                    <a:pt x="85234" y="58193"/>
                  </a:lnTo>
                  <a:lnTo>
                    <a:pt x="85871" y="57948"/>
                  </a:lnTo>
                  <a:lnTo>
                    <a:pt x="86445" y="57632"/>
                  </a:lnTo>
                  <a:lnTo>
                    <a:pt x="88247" y="57268"/>
                  </a:lnTo>
                  <a:lnTo>
                    <a:pt x="90192" y="57313"/>
                  </a:lnTo>
                  <a:lnTo>
                    <a:pt x="91040" y="57203"/>
                  </a:lnTo>
                  <a:lnTo>
                    <a:pt x="92140" y="56900"/>
                  </a:lnTo>
                  <a:lnTo>
                    <a:pt x="92698" y="56930"/>
                  </a:lnTo>
                  <a:lnTo>
                    <a:pt x="93339" y="57169"/>
                  </a:lnTo>
                  <a:lnTo>
                    <a:pt x="94002" y="57631"/>
                  </a:lnTo>
                  <a:lnTo>
                    <a:pt x="94847" y="58591"/>
                  </a:lnTo>
                  <a:lnTo>
                    <a:pt x="95711" y="59754"/>
                  </a:lnTo>
                  <a:lnTo>
                    <a:pt x="96466" y="61195"/>
                  </a:lnTo>
                  <a:lnTo>
                    <a:pt x="97445" y="62807"/>
                  </a:lnTo>
                  <a:lnTo>
                    <a:pt x="98447" y="64459"/>
                  </a:lnTo>
                  <a:lnTo>
                    <a:pt x="100069" y="66450"/>
                  </a:lnTo>
                  <a:lnTo>
                    <a:pt x="102506" y="68918"/>
                  </a:lnTo>
                  <a:lnTo>
                    <a:pt x="103930" y="70226"/>
                  </a:lnTo>
                  <a:lnTo>
                    <a:pt x="106451" y="71882"/>
                  </a:lnTo>
                  <a:lnTo>
                    <a:pt x="108669" y="73478"/>
                  </a:lnTo>
                  <a:lnTo>
                    <a:pt x="111065" y="74904"/>
                  </a:lnTo>
                  <a:lnTo>
                    <a:pt x="114131" y="76500"/>
                  </a:lnTo>
                  <a:lnTo>
                    <a:pt x="116298" y="77679"/>
                  </a:lnTo>
                  <a:lnTo>
                    <a:pt x="118550" y="78779"/>
                  </a:lnTo>
                  <a:lnTo>
                    <a:pt x="120090" y="79412"/>
                  </a:lnTo>
                  <a:lnTo>
                    <a:pt x="122078" y="79985"/>
                  </a:lnTo>
                  <a:lnTo>
                    <a:pt x="124143" y="80667"/>
                  </a:lnTo>
                  <a:lnTo>
                    <a:pt x="126514" y="81323"/>
                  </a:lnTo>
                  <a:lnTo>
                    <a:pt x="127578" y="81482"/>
                  </a:lnTo>
                  <a:lnTo>
                    <a:pt x="129002" y="81497"/>
                  </a:lnTo>
                  <a:lnTo>
                    <a:pt x="129964" y="81478"/>
                  </a:lnTo>
                  <a:lnTo>
                    <a:pt x="130930" y="81035"/>
                  </a:lnTo>
                  <a:lnTo>
                    <a:pt x="132099" y="80508"/>
                  </a:lnTo>
                  <a:lnTo>
                    <a:pt x="133013" y="80299"/>
                  </a:lnTo>
                  <a:lnTo>
                    <a:pt x="134332" y="80364"/>
                  </a:lnTo>
                  <a:lnTo>
                    <a:pt x="135255" y="80625"/>
                  </a:lnTo>
                  <a:lnTo>
                    <a:pt x="136169" y="80750"/>
                  </a:lnTo>
                  <a:lnTo>
                    <a:pt x="137236" y="80750"/>
                  </a:lnTo>
                  <a:lnTo>
                    <a:pt x="138235" y="80273"/>
                  </a:lnTo>
                  <a:lnTo>
                    <a:pt x="139011" y="79632"/>
                  </a:lnTo>
                  <a:lnTo>
                    <a:pt x="139623" y="78551"/>
                  </a:lnTo>
                  <a:lnTo>
                    <a:pt x="140417" y="76940"/>
                  </a:lnTo>
                  <a:lnTo>
                    <a:pt x="141160" y="75359"/>
                  </a:lnTo>
                  <a:lnTo>
                    <a:pt x="141904" y="74259"/>
                  </a:lnTo>
                  <a:lnTo>
                    <a:pt x="142887" y="73255"/>
                  </a:lnTo>
                  <a:lnTo>
                    <a:pt x="143355" y="72970"/>
                  </a:lnTo>
                  <a:lnTo>
                    <a:pt x="143783" y="72713"/>
                  </a:lnTo>
                  <a:lnTo>
                    <a:pt x="144748" y="72424"/>
                  </a:lnTo>
                  <a:lnTo>
                    <a:pt x="146943" y="72239"/>
                  </a:lnTo>
                  <a:lnTo>
                    <a:pt x="149835" y="71503"/>
                  </a:lnTo>
                  <a:lnTo>
                    <a:pt x="152932" y="70434"/>
                  </a:lnTo>
                  <a:lnTo>
                    <a:pt x="155183" y="69683"/>
                  </a:lnTo>
                  <a:lnTo>
                    <a:pt x="157182" y="69459"/>
                  </a:lnTo>
                  <a:lnTo>
                    <a:pt x="159640" y="69558"/>
                  </a:lnTo>
                  <a:lnTo>
                    <a:pt x="161166" y="69842"/>
                  </a:lnTo>
                  <a:lnTo>
                    <a:pt x="161960" y="69603"/>
                  </a:lnTo>
                  <a:lnTo>
                    <a:pt x="162791" y="69076"/>
                  </a:lnTo>
                  <a:lnTo>
                    <a:pt x="163501" y="68485"/>
                  </a:lnTo>
                  <a:lnTo>
                    <a:pt x="163888" y="67863"/>
                  </a:lnTo>
                  <a:lnTo>
                    <a:pt x="164143" y="67162"/>
                  </a:lnTo>
                  <a:lnTo>
                    <a:pt x="164245" y="66062"/>
                  </a:lnTo>
                  <a:lnTo>
                    <a:pt x="164176" y="64246"/>
                  </a:lnTo>
                  <a:lnTo>
                    <a:pt x="164256" y="62404"/>
                  </a:lnTo>
                  <a:lnTo>
                    <a:pt x="164394" y="60936"/>
                  </a:lnTo>
                  <a:lnTo>
                    <a:pt x="165644" y="59117"/>
                  </a:lnTo>
                  <a:lnTo>
                    <a:pt x="166001" y="58271"/>
                  </a:lnTo>
                  <a:lnTo>
                    <a:pt x="166337" y="57809"/>
                  </a:lnTo>
                  <a:lnTo>
                    <a:pt x="166828" y="57778"/>
                  </a:lnTo>
                  <a:lnTo>
                    <a:pt x="167452" y="58142"/>
                  </a:lnTo>
                  <a:lnTo>
                    <a:pt x="168993" y="60231"/>
                  </a:lnTo>
                  <a:lnTo>
                    <a:pt x="170482" y="62654"/>
                  </a:lnTo>
                  <a:lnTo>
                    <a:pt x="171094" y="63340"/>
                  </a:lnTo>
                  <a:lnTo>
                    <a:pt x="172839" y="64360"/>
                  </a:lnTo>
                  <a:lnTo>
                    <a:pt x="174310" y="65061"/>
                  </a:lnTo>
                  <a:lnTo>
                    <a:pt x="175683" y="65459"/>
                  </a:lnTo>
                  <a:lnTo>
                    <a:pt x="176190" y="65520"/>
                  </a:lnTo>
                  <a:lnTo>
                    <a:pt x="176409" y="65395"/>
                  </a:lnTo>
                  <a:lnTo>
                    <a:pt x="176696" y="64932"/>
                  </a:lnTo>
                  <a:lnTo>
                    <a:pt x="176831" y="64295"/>
                  </a:lnTo>
                  <a:lnTo>
                    <a:pt x="176849" y="63704"/>
                  </a:lnTo>
                  <a:lnTo>
                    <a:pt x="176627" y="62779"/>
                  </a:lnTo>
                  <a:lnTo>
                    <a:pt x="175764" y="61202"/>
                  </a:lnTo>
                  <a:lnTo>
                    <a:pt x="175087" y="59685"/>
                  </a:lnTo>
                  <a:lnTo>
                    <a:pt x="174475" y="58396"/>
                  </a:lnTo>
                  <a:lnTo>
                    <a:pt x="172494" y="56213"/>
                  </a:lnTo>
                  <a:lnTo>
                    <a:pt x="170710" y="54355"/>
                  </a:lnTo>
                  <a:lnTo>
                    <a:pt x="169610" y="53320"/>
                  </a:lnTo>
                  <a:lnTo>
                    <a:pt x="168660" y="52156"/>
                  </a:lnTo>
                  <a:lnTo>
                    <a:pt x="167982" y="51614"/>
                  </a:lnTo>
                  <a:lnTo>
                    <a:pt x="167206" y="51330"/>
                  </a:lnTo>
                  <a:lnTo>
                    <a:pt x="166681" y="51265"/>
                  </a:lnTo>
                  <a:lnTo>
                    <a:pt x="165866" y="51584"/>
                  </a:lnTo>
                  <a:lnTo>
                    <a:pt x="165072" y="52221"/>
                  </a:lnTo>
                  <a:lnTo>
                    <a:pt x="164241" y="53244"/>
                  </a:lnTo>
                  <a:lnTo>
                    <a:pt x="163108" y="54439"/>
                  </a:lnTo>
                  <a:lnTo>
                    <a:pt x="162248" y="55045"/>
                  </a:lnTo>
                  <a:lnTo>
                    <a:pt x="161655" y="55254"/>
                  </a:lnTo>
                  <a:lnTo>
                    <a:pt x="161112" y="55140"/>
                  </a:lnTo>
                  <a:lnTo>
                    <a:pt x="160554" y="54856"/>
                  </a:lnTo>
                  <a:lnTo>
                    <a:pt x="159775" y="54264"/>
                  </a:lnTo>
                  <a:lnTo>
                    <a:pt x="159334" y="53662"/>
                  </a:lnTo>
                  <a:lnTo>
                    <a:pt x="159200" y="53070"/>
                  </a:lnTo>
                  <a:lnTo>
                    <a:pt x="159334" y="51243"/>
                  </a:lnTo>
                  <a:lnTo>
                    <a:pt x="159341" y="50272"/>
                  </a:lnTo>
                  <a:lnTo>
                    <a:pt x="159349" y="49184"/>
                  </a:lnTo>
                  <a:lnTo>
                    <a:pt x="159127" y="45757"/>
                  </a:lnTo>
                  <a:lnTo>
                    <a:pt x="158942" y="44628"/>
                  </a:lnTo>
                  <a:lnTo>
                    <a:pt x="158891" y="43350"/>
                  </a:lnTo>
                  <a:lnTo>
                    <a:pt x="158348" y="42300"/>
                  </a:lnTo>
                  <a:lnTo>
                    <a:pt x="158297" y="41584"/>
                  </a:lnTo>
                  <a:lnTo>
                    <a:pt x="158534" y="40439"/>
                  </a:lnTo>
                  <a:lnTo>
                    <a:pt x="159973" y="37614"/>
                  </a:lnTo>
                  <a:lnTo>
                    <a:pt x="160424" y="36640"/>
                  </a:lnTo>
                  <a:lnTo>
                    <a:pt x="160899" y="35617"/>
                  </a:lnTo>
                  <a:lnTo>
                    <a:pt x="161726" y="33096"/>
                  </a:lnTo>
                  <a:lnTo>
                    <a:pt x="162353" y="31250"/>
                  </a:lnTo>
                  <a:lnTo>
                    <a:pt x="162877" y="30370"/>
                  </a:lnTo>
                  <a:lnTo>
                    <a:pt x="163123" y="29070"/>
                  </a:lnTo>
                  <a:lnTo>
                    <a:pt x="163513" y="28176"/>
                  </a:lnTo>
                  <a:lnTo>
                    <a:pt x="164952" y="26390"/>
                  </a:lnTo>
                  <a:lnTo>
                    <a:pt x="166336" y="25147"/>
                  </a:lnTo>
                  <a:lnTo>
                    <a:pt x="167436" y="24525"/>
                  </a:lnTo>
                  <a:lnTo>
                    <a:pt x="168620" y="24237"/>
                  </a:lnTo>
                  <a:lnTo>
                    <a:pt x="170485" y="24123"/>
                  </a:lnTo>
                  <a:lnTo>
                    <a:pt x="171687" y="24059"/>
                  </a:lnTo>
                  <a:lnTo>
                    <a:pt x="173582" y="23725"/>
                  </a:lnTo>
                  <a:lnTo>
                    <a:pt x="174733" y="23627"/>
                  </a:lnTo>
                  <a:lnTo>
                    <a:pt x="176474" y="23994"/>
                  </a:lnTo>
                  <a:lnTo>
                    <a:pt x="178135" y="24536"/>
                  </a:lnTo>
                  <a:lnTo>
                    <a:pt x="180077" y="25508"/>
                  </a:lnTo>
                  <a:lnTo>
                    <a:pt x="185032" y="28437"/>
                  </a:lnTo>
                  <a:lnTo>
                    <a:pt x="189556" y="30457"/>
                  </a:lnTo>
                  <a:lnTo>
                    <a:pt x="193383" y="32307"/>
                  </a:lnTo>
                  <a:lnTo>
                    <a:pt x="195338" y="32970"/>
                  </a:lnTo>
                  <a:lnTo>
                    <a:pt x="197926" y="33598"/>
                  </a:lnTo>
                  <a:lnTo>
                    <a:pt x="199289" y="33232"/>
                  </a:lnTo>
                  <a:lnTo>
                    <a:pt x="200173" y="32451"/>
                  </a:lnTo>
                  <a:lnTo>
                    <a:pt x="200931" y="31351"/>
                  </a:lnTo>
                  <a:lnTo>
                    <a:pt x="202730" y="28399"/>
                  </a:lnTo>
                  <a:lnTo>
                    <a:pt x="203530" y="27326"/>
                  </a:lnTo>
                  <a:lnTo>
                    <a:pt x="204201" y="26795"/>
                  </a:lnTo>
                  <a:lnTo>
                    <a:pt x="204807" y="26571"/>
                  </a:lnTo>
                  <a:lnTo>
                    <a:pt x="205510" y="26400"/>
                  </a:lnTo>
                  <a:lnTo>
                    <a:pt x="205913" y="26162"/>
                  </a:lnTo>
                  <a:lnTo>
                    <a:pt x="206453" y="25688"/>
                  </a:lnTo>
                  <a:lnTo>
                    <a:pt x="207103" y="25336"/>
                  </a:lnTo>
                  <a:lnTo>
                    <a:pt x="207774" y="25029"/>
                  </a:lnTo>
                  <a:lnTo>
                    <a:pt x="208026" y="24888"/>
                  </a:lnTo>
                  <a:lnTo>
                    <a:pt x="208227" y="24725"/>
                  </a:lnTo>
                  <a:lnTo>
                    <a:pt x="208341" y="24570"/>
                  </a:lnTo>
                  <a:lnTo>
                    <a:pt x="208518" y="24230"/>
                  </a:lnTo>
                  <a:lnTo>
                    <a:pt x="208767" y="23687"/>
                  </a:lnTo>
                  <a:lnTo>
                    <a:pt x="209645" y="21822"/>
                  </a:lnTo>
                  <a:lnTo>
                    <a:pt x="209759" y="21420"/>
                  </a:lnTo>
                  <a:lnTo>
                    <a:pt x="209972" y="20688"/>
                  </a:lnTo>
                  <a:lnTo>
                    <a:pt x="210164" y="19843"/>
                  </a:lnTo>
                  <a:lnTo>
                    <a:pt x="210397" y="18441"/>
                  </a:lnTo>
                  <a:lnTo>
                    <a:pt x="210578" y="17705"/>
                  </a:lnTo>
                  <a:lnTo>
                    <a:pt x="210851" y="17213"/>
                  </a:lnTo>
                  <a:lnTo>
                    <a:pt x="210997" y="16940"/>
                  </a:lnTo>
                  <a:lnTo>
                    <a:pt x="211307" y="16594"/>
                  </a:lnTo>
                  <a:lnTo>
                    <a:pt x="211708" y="16375"/>
                  </a:lnTo>
                  <a:lnTo>
                    <a:pt x="212218" y="16320"/>
                  </a:lnTo>
                  <a:lnTo>
                    <a:pt x="212819" y="16193"/>
                  </a:lnTo>
                  <a:lnTo>
                    <a:pt x="214426" y="16511"/>
                  </a:lnTo>
                  <a:lnTo>
                    <a:pt x="215712" y="16826"/>
                  </a:lnTo>
                  <a:lnTo>
                    <a:pt x="217334" y="17087"/>
                  </a:lnTo>
                  <a:lnTo>
                    <a:pt x="217780" y="17186"/>
                  </a:lnTo>
                  <a:lnTo>
                    <a:pt x="218515" y="17406"/>
                  </a:lnTo>
                  <a:lnTo>
                    <a:pt x="220103" y="17690"/>
                  </a:lnTo>
                  <a:lnTo>
                    <a:pt x="221668" y="18080"/>
                  </a:lnTo>
                  <a:lnTo>
                    <a:pt x="224189" y="18525"/>
                  </a:lnTo>
                  <a:lnTo>
                    <a:pt x="225811" y="18744"/>
                  </a:lnTo>
                  <a:lnTo>
                    <a:pt x="226530" y="18926"/>
                  </a:lnTo>
                  <a:lnTo>
                    <a:pt x="227261" y="18861"/>
                  </a:lnTo>
                  <a:lnTo>
                    <a:pt x="228970" y="18531"/>
                  </a:lnTo>
                  <a:lnTo>
                    <a:pt x="229692" y="18395"/>
                  </a:lnTo>
                  <a:lnTo>
                    <a:pt x="230742" y="18247"/>
                  </a:lnTo>
                  <a:lnTo>
                    <a:pt x="232348" y="17993"/>
                  </a:lnTo>
                  <a:lnTo>
                    <a:pt x="232927" y="17963"/>
                  </a:lnTo>
                  <a:lnTo>
                    <a:pt x="233676" y="17860"/>
                  </a:lnTo>
                  <a:lnTo>
                    <a:pt x="234806" y="17618"/>
                  </a:lnTo>
                  <a:lnTo>
                    <a:pt x="236398" y="17011"/>
                  </a:lnTo>
                  <a:lnTo>
                    <a:pt x="237300" y="16496"/>
                  </a:lnTo>
                  <a:lnTo>
                    <a:pt x="238265" y="15779"/>
                  </a:lnTo>
                  <a:lnTo>
                    <a:pt x="239183" y="15169"/>
                  </a:lnTo>
                  <a:lnTo>
                    <a:pt x="239857" y="14718"/>
                  </a:lnTo>
                  <a:lnTo>
                    <a:pt x="240439" y="14271"/>
                  </a:lnTo>
                  <a:lnTo>
                    <a:pt x="241230" y="13603"/>
                  </a:lnTo>
                  <a:lnTo>
                    <a:pt x="241425" y="13414"/>
                  </a:lnTo>
                  <a:lnTo>
                    <a:pt x="241596" y="13266"/>
                  </a:lnTo>
                  <a:lnTo>
                    <a:pt x="241760" y="13133"/>
                  </a:lnTo>
                  <a:lnTo>
                    <a:pt x="241973" y="13001"/>
                  </a:lnTo>
                  <a:lnTo>
                    <a:pt x="242252" y="12898"/>
                  </a:lnTo>
                  <a:lnTo>
                    <a:pt x="242465" y="12845"/>
                  </a:lnTo>
                  <a:lnTo>
                    <a:pt x="242678" y="12807"/>
                  </a:lnTo>
                  <a:lnTo>
                    <a:pt x="242879" y="12713"/>
                  </a:lnTo>
                  <a:lnTo>
                    <a:pt x="243115" y="12588"/>
                  </a:lnTo>
                  <a:lnTo>
                    <a:pt x="243388" y="12497"/>
                  </a:lnTo>
                  <a:lnTo>
                    <a:pt x="243757" y="12413"/>
                  </a:lnTo>
                  <a:lnTo>
                    <a:pt x="244018" y="12440"/>
                  </a:lnTo>
                  <a:lnTo>
                    <a:pt x="244377" y="12553"/>
                  </a:lnTo>
                  <a:lnTo>
                    <a:pt x="244602" y="12682"/>
                  </a:lnTo>
                  <a:lnTo>
                    <a:pt x="244797" y="12823"/>
                  </a:lnTo>
                  <a:lnTo>
                    <a:pt x="245124" y="13138"/>
                  </a:lnTo>
                  <a:lnTo>
                    <a:pt x="245313" y="13334"/>
                  </a:lnTo>
                  <a:lnTo>
                    <a:pt x="245714" y="13751"/>
                  </a:lnTo>
                  <a:lnTo>
                    <a:pt x="245801" y="13994"/>
                  </a:lnTo>
                  <a:lnTo>
                    <a:pt x="245822" y="14157"/>
                  </a:lnTo>
                  <a:lnTo>
                    <a:pt x="245849" y="14335"/>
                  </a:lnTo>
                  <a:lnTo>
                    <a:pt x="245936" y="15150"/>
                  </a:lnTo>
                  <a:lnTo>
                    <a:pt x="246032" y="15707"/>
                  </a:lnTo>
                  <a:lnTo>
                    <a:pt x="246236" y="16101"/>
                  </a:lnTo>
                  <a:lnTo>
                    <a:pt x="246500" y="16367"/>
                  </a:lnTo>
                  <a:lnTo>
                    <a:pt x="246805" y="16640"/>
                  </a:lnTo>
                  <a:lnTo>
                    <a:pt x="247483" y="16966"/>
                  </a:lnTo>
                  <a:lnTo>
                    <a:pt x="247756" y="17026"/>
                  </a:lnTo>
                  <a:lnTo>
                    <a:pt x="248376" y="16947"/>
                  </a:lnTo>
                  <a:lnTo>
                    <a:pt x="248862" y="16678"/>
                  </a:lnTo>
                  <a:lnTo>
                    <a:pt x="249242" y="16136"/>
                  </a:lnTo>
                  <a:lnTo>
                    <a:pt x="249602" y="15358"/>
                  </a:lnTo>
                  <a:lnTo>
                    <a:pt x="249779" y="14646"/>
                  </a:lnTo>
                  <a:lnTo>
                    <a:pt x="249872" y="13948"/>
                  </a:lnTo>
                  <a:lnTo>
                    <a:pt x="249950" y="13713"/>
                  </a:lnTo>
                  <a:lnTo>
                    <a:pt x="250010" y="13516"/>
                  </a:lnTo>
                  <a:lnTo>
                    <a:pt x="250186" y="13061"/>
                  </a:lnTo>
                  <a:lnTo>
                    <a:pt x="250420" y="12474"/>
                  </a:lnTo>
                  <a:lnTo>
                    <a:pt x="250636" y="11951"/>
                  </a:lnTo>
                  <a:lnTo>
                    <a:pt x="250747" y="11678"/>
                  </a:lnTo>
                  <a:lnTo>
                    <a:pt x="251005" y="10700"/>
                  </a:lnTo>
                  <a:lnTo>
                    <a:pt x="251056" y="10514"/>
                  </a:lnTo>
                  <a:lnTo>
                    <a:pt x="251469" y="9574"/>
                  </a:lnTo>
                  <a:lnTo>
                    <a:pt x="251595" y="9282"/>
                  </a:lnTo>
                  <a:lnTo>
                    <a:pt x="251796" y="8930"/>
                  </a:lnTo>
                  <a:lnTo>
                    <a:pt x="252779" y="7584"/>
                  </a:lnTo>
                  <a:lnTo>
                    <a:pt x="253001" y="7288"/>
                  </a:lnTo>
                  <a:lnTo>
                    <a:pt x="253214" y="7050"/>
                  </a:lnTo>
                  <a:lnTo>
                    <a:pt x="253454" y="6754"/>
                  </a:lnTo>
                  <a:lnTo>
                    <a:pt x="253724" y="6466"/>
                  </a:lnTo>
                  <a:lnTo>
                    <a:pt x="253960" y="6250"/>
                  </a:lnTo>
                  <a:lnTo>
                    <a:pt x="254254" y="6011"/>
                  </a:lnTo>
                  <a:lnTo>
                    <a:pt x="254479" y="5818"/>
                  </a:lnTo>
                  <a:lnTo>
                    <a:pt x="254854" y="5503"/>
                  </a:lnTo>
                  <a:lnTo>
                    <a:pt x="255003" y="5397"/>
                  </a:lnTo>
                  <a:lnTo>
                    <a:pt x="255423" y="5060"/>
                  </a:lnTo>
                  <a:lnTo>
                    <a:pt x="255597" y="4923"/>
                  </a:lnTo>
                  <a:lnTo>
                    <a:pt x="255921" y="4624"/>
                  </a:lnTo>
                  <a:lnTo>
                    <a:pt x="256343" y="4221"/>
                  </a:lnTo>
                  <a:lnTo>
                    <a:pt x="257105" y="3494"/>
                  </a:lnTo>
                  <a:lnTo>
                    <a:pt x="257863" y="2691"/>
                  </a:lnTo>
                  <a:lnTo>
                    <a:pt x="258525" y="1933"/>
                  </a:lnTo>
                  <a:lnTo>
                    <a:pt x="259059" y="1414"/>
                  </a:lnTo>
                  <a:lnTo>
                    <a:pt x="259619" y="1077"/>
                  </a:lnTo>
                  <a:lnTo>
                    <a:pt x="259871" y="958"/>
                  </a:lnTo>
                  <a:lnTo>
                    <a:pt x="260210" y="849"/>
                  </a:lnTo>
                  <a:lnTo>
                    <a:pt x="260908" y="574"/>
                  </a:lnTo>
                  <a:lnTo>
                    <a:pt x="261276" y="457"/>
                  </a:lnTo>
                  <a:lnTo>
                    <a:pt x="261779" y="406"/>
                  </a:lnTo>
                  <a:lnTo>
                    <a:pt x="262265" y="172"/>
                  </a:lnTo>
                  <a:lnTo>
                    <a:pt x="262901" y="222"/>
                  </a:lnTo>
                  <a:lnTo>
                    <a:pt x="263287" y="172"/>
                  </a:lnTo>
                  <a:lnTo>
                    <a:pt x="263726" y="170"/>
                  </a:lnTo>
                  <a:lnTo>
                    <a:pt x="264245" y="60"/>
                  </a:lnTo>
                  <a:lnTo>
                    <a:pt x="264575" y="0"/>
                  </a:lnTo>
                  <a:lnTo>
                    <a:pt x="264919" y="75"/>
                  </a:lnTo>
                  <a:lnTo>
                    <a:pt x="265303" y="291"/>
                  </a:lnTo>
                  <a:lnTo>
                    <a:pt x="265636" y="492"/>
                  </a:lnTo>
                  <a:lnTo>
                    <a:pt x="265953" y="727"/>
                  </a:lnTo>
                  <a:lnTo>
                    <a:pt x="266280" y="955"/>
                  </a:lnTo>
                  <a:lnTo>
                    <a:pt x="267156" y="1412"/>
                  </a:lnTo>
                  <a:lnTo>
                    <a:pt x="268255" y="2505"/>
                  </a:lnTo>
                  <a:lnTo>
                    <a:pt x="269583" y="3426"/>
                  </a:lnTo>
                  <a:lnTo>
                    <a:pt x="271097" y="4631"/>
                  </a:lnTo>
                  <a:lnTo>
                    <a:pt x="275983" y="8259"/>
                  </a:lnTo>
                  <a:lnTo>
                    <a:pt x="278255" y="9927"/>
                  </a:lnTo>
                  <a:lnTo>
                    <a:pt x="278717" y="10260"/>
                  </a:lnTo>
                  <a:lnTo>
                    <a:pt x="279113" y="10616"/>
                  </a:lnTo>
                  <a:lnTo>
                    <a:pt x="279589" y="11075"/>
                  </a:lnTo>
                  <a:lnTo>
                    <a:pt x="279874" y="11450"/>
                  </a:lnTo>
                  <a:lnTo>
                    <a:pt x="280602" y="12159"/>
                  </a:lnTo>
                  <a:lnTo>
                    <a:pt x="281376" y="12660"/>
                  </a:lnTo>
                  <a:lnTo>
                    <a:pt x="282143" y="13296"/>
                  </a:lnTo>
                  <a:lnTo>
                    <a:pt x="282386" y="13410"/>
                  </a:lnTo>
                  <a:lnTo>
                    <a:pt x="282560" y="13474"/>
                  </a:lnTo>
                  <a:lnTo>
                    <a:pt x="283999" y="13884"/>
                  </a:lnTo>
                  <a:lnTo>
                    <a:pt x="285279" y="14286"/>
                  </a:lnTo>
                  <a:lnTo>
                    <a:pt x="285698" y="14331"/>
                  </a:lnTo>
                  <a:lnTo>
                    <a:pt x="286079" y="14267"/>
                  </a:lnTo>
                  <a:lnTo>
                    <a:pt x="286268" y="14089"/>
                  </a:lnTo>
                  <a:lnTo>
                    <a:pt x="286616" y="13626"/>
                  </a:lnTo>
                  <a:lnTo>
                    <a:pt x="286852" y="13209"/>
                  </a:lnTo>
                  <a:lnTo>
                    <a:pt x="286996" y="12883"/>
                  </a:lnTo>
                  <a:lnTo>
                    <a:pt x="287200" y="12466"/>
                  </a:lnTo>
                  <a:lnTo>
                    <a:pt x="287434" y="11932"/>
                  </a:lnTo>
                  <a:lnTo>
                    <a:pt x="287623" y="11477"/>
                  </a:lnTo>
                  <a:lnTo>
                    <a:pt x="287806" y="11060"/>
                  </a:lnTo>
                  <a:lnTo>
                    <a:pt x="288249" y="9771"/>
                  </a:lnTo>
                  <a:lnTo>
                    <a:pt x="288420" y="9214"/>
                  </a:lnTo>
                  <a:lnTo>
                    <a:pt x="288591" y="8558"/>
                  </a:lnTo>
                  <a:lnTo>
                    <a:pt x="288777" y="7929"/>
                  </a:lnTo>
                  <a:lnTo>
                    <a:pt x="288981" y="7186"/>
                  </a:lnTo>
                  <a:lnTo>
                    <a:pt x="289118" y="6739"/>
                  </a:lnTo>
                  <a:lnTo>
                    <a:pt x="289301" y="6223"/>
                  </a:lnTo>
                  <a:lnTo>
                    <a:pt x="289625" y="5507"/>
                  </a:lnTo>
                  <a:lnTo>
                    <a:pt x="289808" y="5154"/>
                  </a:lnTo>
                  <a:lnTo>
                    <a:pt x="290069" y="4703"/>
                  </a:lnTo>
                  <a:lnTo>
                    <a:pt x="290338" y="4294"/>
                  </a:lnTo>
                  <a:lnTo>
                    <a:pt x="290608" y="3964"/>
                  </a:lnTo>
                  <a:lnTo>
                    <a:pt x="290860" y="3714"/>
                  </a:lnTo>
                  <a:lnTo>
                    <a:pt x="291163" y="3312"/>
                  </a:lnTo>
                  <a:lnTo>
                    <a:pt x="291393" y="2895"/>
                  </a:lnTo>
                  <a:lnTo>
                    <a:pt x="291597" y="2539"/>
                  </a:lnTo>
                  <a:lnTo>
                    <a:pt x="291792" y="2251"/>
                  </a:lnTo>
                  <a:lnTo>
                    <a:pt x="292029" y="1978"/>
                  </a:lnTo>
                  <a:lnTo>
                    <a:pt x="292242" y="1773"/>
                  </a:lnTo>
                  <a:lnTo>
                    <a:pt x="292518" y="1561"/>
                  </a:lnTo>
                  <a:lnTo>
                    <a:pt x="292886" y="1379"/>
                  </a:lnTo>
                  <a:lnTo>
                    <a:pt x="293474" y="1193"/>
                  </a:lnTo>
                  <a:lnTo>
                    <a:pt x="293920" y="1099"/>
                  </a:lnTo>
                  <a:lnTo>
                    <a:pt x="294481" y="1038"/>
                  </a:lnTo>
                  <a:lnTo>
                    <a:pt x="295069" y="1023"/>
                  </a:lnTo>
                  <a:lnTo>
                    <a:pt x="295587" y="1053"/>
                  </a:lnTo>
                  <a:lnTo>
                    <a:pt x="296130" y="1133"/>
                  </a:lnTo>
                  <a:lnTo>
                    <a:pt x="296777" y="1292"/>
                  </a:lnTo>
                  <a:lnTo>
                    <a:pt x="297305" y="1459"/>
                  </a:lnTo>
                  <a:lnTo>
                    <a:pt x="297883" y="1629"/>
                  </a:lnTo>
                  <a:lnTo>
                    <a:pt x="298558" y="1822"/>
                  </a:lnTo>
                  <a:lnTo>
                    <a:pt x="300251" y="2346"/>
                  </a:lnTo>
                  <a:lnTo>
                    <a:pt x="301639" y="2842"/>
                  </a:lnTo>
                  <a:lnTo>
                    <a:pt x="302125" y="3009"/>
                  </a:lnTo>
                  <a:lnTo>
                    <a:pt x="302568" y="3051"/>
                  </a:lnTo>
                  <a:lnTo>
                    <a:pt x="303405" y="3070"/>
                  </a:lnTo>
                  <a:lnTo>
                    <a:pt x="304055" y="3126"/>
                  </a:lnTo>
                  <a:lnTo>
                    <a:pt x="304667" y="3213"/>
                  </a:lnTo>
                  <a:lnTo>
                    <a:pt x="305404" y="3335"/>
                  </a:lnTo>
                  <a:lnTo>
                    <a:pt x="306217" y="3456"/>
                  </a:lnTo>
                  <a:lnTo>
                    <a:pt x="307769" y="3744"/>
                  </a:lnTo>
                  <a:lnTo>
                    <a:pt x="308477" y="3816"/>
                  </a:lnTo>
                  <a:lnTo>
                    <a:pt x="309016" y="3725"/>
                  </a:lnTo>
                  <a:lnTo>
                    <a:pt x="309361" y="3570"/>
                  </a:lnTo>
                  <a:lnTo>
                    <a:pt x="309604" y="3414"/>
                  </a:lnTo>
                  <a:lnTo>
                    <a:pt x="309936" y="3191"/>
                  </a:lnTo>
                  <a:lnTo>
                    <a:pt x="310407" y="2986"/>
                  </a:lnTo>
                  <a:lnTo>
                    <a:pt x="310767" y="2868"/>
                  </a:lnTo>
                  <a:lnTo>
                    <a:pt x="310964" y="2836"/>
                  </a:lnTo>
                  <a:lnTo>
                    <a:pt x="311948" y="2906"/>
                  </a:lnTo>
                  <a:lnTo>
                    <a:pt x="312487" y="3009"/>
                  </a:lnTo>
                  <a:lnTo>
                    <a:pt x="313411" y="3175"/>
                  </a:lnTo>
                  <a:lnTo>
                    <a:pt x="313893" y="3270"/>
                  </a:lnTo>
                  <a:lnTo>
                    <a:pt x="314349" y="3327"/>
                  </a:lnTo>
                  <a:lnTo>
                    <a:pt x="314873" y="3566"/>
                  </a:lnTo>
                  <a:lnTo>
                    <a:pt x="315188" y="3725"/>
                  </a:lnTo>
                  <a:lnTo>
                    <a:pt x="315548" y="3820"/>
                  </a:lnTo>
                  <a:lnTo>
                    <a:pt x="315919" y="3779"/>
                  </a:lnTo>
                  <a:lnTo>
                    <a:pt x="316492" y="3941"/>
                  </a:lnTo>
                  <a:lnTo>
                    <a:pt x="317301" y="4013"/>
                  </a:lnTo>
                  <a:lnTo>
                    <a:pt x="317892" y="4096"/>
                  </a:lnTo>
                  <a:lnTo>
                    <a:pt x="318476" y="4172"/>
                  </a:lnTo>
                  <a:lnTo>
                    <a:pt x="318983" y="4263"/>
                  </a:lnTo>
                  <a:lnTo>
                    <a:pt x="319691" y="4343"/>
                  </a:lnTo>
                  <a:lnTo>
                    <a:pt x="320059" y="4373"/>
                  </a:lnTo>
                  <a:lnTo>
                    <a:pt x="320611" y="4430"/>
                  </a:lnTo>
                  <a:lnTo>
                    <a:pt x="321108" y="4529"/>
                  </a:lnTo>
                  <a:lnTo>
                    <a:pt x="321459" y="4627"/>
                  </a:lnTo>
                  <a:lnTo>
                    <a:pt x="321777" y="4748"/>
                  </a:lnTo>
                  <a:lnTo>
                    <a:pt x="322280" y="4858"/>
                  </a:lnTo>
                  <a:lnTo>
                    <a:pt x="322661" y="4862"/>
                  </a:lnTo>
                  <a:lnTo>
                    <a:pt x="322946" y="4805"/>
                  </a:lnTo>
                  <a:lnTo>
                    <a:pt x="323426" y="4566"/>
                  </a:lnTo>
                  <a:lnTo>
                    <a:pt x="323824" y="4286"/>
                  </a:lnTo>
                  <a:lnTo>
                    <a:pt x="324370" y="3964"/>
                  </a:lnTo>
                  <a:lnTo>
                    <a:pt x="325134" y="3706"/>
                  </a:lnTo>
                  <a:lnTo>
                    <a:pt x="325590" y="3706"/>
                  </a:lnTo>
                  <a:lnTo>
                    <a:pt x="326779" y="3671"/>
                  </a:lnTo>
                  <a:lnTo>
                    <a:pt x="327425" y="4054"/>
                  </a:lnTo>
                  <a:lnTo>
                    <a:pt x="327925" y="4436"/>
                  </a:lnTo>
                  <a:lnTo>
                    <a:pt x="328425" y="5406"/>
                  </a:lnTo>
                  <a:lnTo>
                    <a:pt x="328513" y="6200"/>
                  </a:lnTo>
                  <a:lnTo>
                    <a:pt x="328399" y="6788"/>
                  </a:lnTo>
                  <a:lnTo>
                    <a:pt x="328437" y="7242"/>
                  </a:lnTo>
                  <a:lnTo>
                    <a:pt x="328449" y="7549"/>
                  </a:lnTo>
                  <a:lnTo>
                    <a:pt x="328449" y="7773"/>
                  </a:lnTo>
                  <a:lnTo>
                    <a:pt x="328458" y="8141"/>
                  </a:lnTo>
                  <a:lnTo>
                    <a:pt x="328452" y="8899"/>
                  </a:lnTo>
                  <a:lnTo>
                    <a:pt x="328512" y="9888"/>
                  </a:lnTo>
                  <a:lnTo>
                    <a:pt x="328593" y="10457"/>
                  </a:lnTo>
                  <a:lnTo>
                    <a:pt x="328761" y="11336"/>
                  </a:lnTo>
                  <a:lnTo>
                    <a:pt x="328845" y="12015"/>
                  </a:lnTo>
                  <a:lnTo>
                    <a:pt x="328884" y="12625"/>
                  </a:lnTo>
                  <a:lnTo>
                    <a:pt x="328932" y="13531"/>
                  </a:lnTo>
                  <a:lnTo>
                    <a:pt x="328941" y="14497"/>
                  </a:lnTo>
                  <a:lnTo>
                    <a:pt x="328950" y="14994"/>
                  </a:lnTo>
                  <a:lnTo>
                    <a:pt x="328947" y="15384"/>
                  </a:lnTo>
                  <a:lnTo>
                    <a:pt x="328959" y="15797"/>
                  </a:lnTo>
                  <a:lnTo>
                    <a:pt x="329082" y="16298"/>
                  </a:lnTo>
                  <a:lnTo>
                    <a:pt x="329328" y="16700"/>
                  </a:lnTo>
                  <a:lnTo>
                    <a:pt x="329702" y="16961"/>
                  </a:lnTo>
                  <a:lnTo>
                    <a:pt x="330215" y="17094"/>
                  </a:lnTo>
                  <a:lnTo>
                    <a:pt x="330851" y="17109"/>
                  </a:lnTo>
                  <a:lnTo>
                    <a:pt x="331539" y="16931"/>
                  </a:lnTo>
                  <a:lnTo>
                    <a:pt x="331489" y="17759"/>
                  </a:lnTo>
                  <a:lnTo>
                    <a:pt x="331405" y="18706"/>
                  </a:lnTo>
                  <a:lnTo>
                    <a:pt x="328781" y="36002"/>
                  </a:lnTo>
                  <a:lnTo>
                    <a:pt x="326531" y="50932"/>
                  </a:lnTo>
                  <a:close/>
                </a:path>
              </a:pathLst>
            </a:custGeom>
            <a:solidFill>
              <a:srgbClr val="FFFDF5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8" name="pg38"/>
            <p:cNvSpPr/>
            <p:nvPr/>
          </p:nvSpPr>
          <p:spPr>
            <a:xfrm>
              <a:off x="3036790" y="4132925"/>
              <a:ext cx="223214" cy="265109"/>
            </a:xfrm>
            <a:custGeom>
              <a:avLst/>
              <a:gdLst/>
              <a:ahLst/>
              <a:cxnLst/>
              <a:rect l="0" t="0" r="0" b="0"/>
              <a:pathLst>
                <a:path w="223214" h="265109">
                  <a:moveTo>
                    <a:pt x="166795" y="256582"/>
                  </a:moveTo>
                  <a:lnTo>
                    <a:pt x="156292" y="254980"/>
                  </a:lnTo>
                  <a:lnTo>
                    <a:pt x="155907" y="254922"/>
                  </a:lnTo>
                  <a:lnTo>
                    <a:pt x="149676" y="253970"/>
                  </a:lnTo>
                  <a:lnTo>
                    <a:pt x="148156" y="253739"/>
                  </a:lnTo>
                  <a:lnTo>
                    <a:pt x="146696" y="253516"/>
                  </a:lnTo>
                  <a:lnTo>
                    <a:pt x="145167" y="253283"/>
                  </a:lnTo>
                  <a:lnTo>
                    <a:pt x="138962" y="252417"/>
                  </a:lnTo>
                  <a:lnTo>
                    <a:pt x="134919" y="251852"/>
                  </a:lnTo>
                  <a:lnTo>
                    <a:pt x="130590" y="251244"/>
                  </a:lnTo>
                  <a:lnTo>
                    <a:pt x="129796" y="251134"/>
                  </a:lnTo>
                  <a:lnTo>
                    <a:pt x="124792" y="250435"/>
                  </a:lnTo>
                  <a:lnTo>
                    <a:pt x="123633" y="250273"/>
                  </a:lnTo>
                  <a:lnTo>
                    <a:pt x="119690" y="249719"/>
                  </a:lnTo>
                  <a:lnTo>
                    <a:pt x="118526" y="249555"/>
                  </a:lnTo>
                  <a:lnTo>
                    <a:pt x="116960" y="249335"/>
                  </a:lnTo>
                  <a:lnTo>
                    <a:pt x="113351" y="248826"/>
                  </a:lnTo>
                  <a:lnTo>
                    <a:pt x="111693" y="248598"/>
                  </a:lnTo>
                  <a:lnTo>
                    <a:pt x="111418" y="248557"/>
                  </a:lnTo>
                  <a:lnTo>
                    <a:pt x="108886" y="248203"/>
                  </a:lnTo>
                  <a:lnTo>
                    <a:pt x="106543" y="247858"/>
                  </a:lnTo>
                  <a:lnTo>
                    <a:pt x="100563" y="246975"/>
                  </a:lnTo>
                  <a:lnTo>
                    <a:pt x="95519" y="246229"/>
                  </a:lnTo>
                  <a:lnTo>
                    <a:pt x="94862" y="246132"/>
                  </a:lnTo>
                  <a:lnTo>
                    <a:pt x="91446" y="245620"/>
                  </a:lnTo>
                  <a:lnTo>
                    <a:pt x="89516" y="245330"/>
                  </a:lnTo>
                  <a:lnTo>
                    <a:pt x="85525" y="244726"/>
                  </a:lnTo>
                  <a:lnTo>
                    <a:pt x="82339" y="244243"/>
                  </a:lnTo>
                  <a:lnTo>
                    <a:pt x="79658" y="243837"/>
                  </a:lnTo>
                  <a:lnTo>
                    <a:pt x="74526" y="243060"/>
                  </a:lnTo>
                  <a:lnTo>
                    <a:pt x="71396" y="242601"/>
                  </a:lnTo>
                  <a:lnTo>
                    <a:pt x="66573" y="241888"/>
                  </a:lnTo>
                  <a:lnTo>
                    <a:pt x="59520" y="240847"/>
                  </a:lnTo>
                  <a:lnTo>
                    <a:pt x="56585" y="240424"/>
                  </a:lnTo>
                  <a:lnTo>
                    <a:pt x="46754" y="239005"/>
                  </a:lnTo>
                  <a:lnTo>
                    <a:pt x="44737" y="238717"/>
                  </a:lnTo>
                  <a:lnTo>
                    <a:pt x="43055" y="238474"/>
                  </a:lnTo>
                  <a:lnTo>
                    <a:pt x="39377" y="237943"/>
                  </a:lnTo>
                  <a:lnTo>
                    <a:pt x="37592" y="237684"/>
                  </a:lnTo>
                  <a:lnTo>
                    <a:pt x="34377" y="237221"/>
                  </a:lnTo>
                  <a:lnTo>
                    <a:pt x="30813" y="236705"/>
                  </a:lnTo>
                  <a:lnTo>
                    <a:pt x="26338" y="236063"/>
                  </a:lnTo>
                  <a:lnTo>
                    <a:pt x="25172" y="235893"/>
                  </a:lnTo>
                  <a:lnTo>
                    <a:pt x="22741" y="235543"/>
                  </a:lnTo>
                  <a:lnTo>
                    <a:pt x="18625" y="234940"/>
                  </a:lnTo>
                  <a:lnTo>
                    <a:pt x="15235" y="234442"/>
                  </a:lnTo>
                  <a:lnTo>
                    <a:pt x="11731" y="233930"/>
                  </a:lnTo>
                  <a:lnTo>
                    <a:pt x="10715" y="233778"/>
                  </a:lnTo>
                  <a:lnTo>
                    <a:pt x="8182" y="233406"/>
                  </a:lnTo>
                  <a:lnTo>
                    <a:pt x="7216" y="233266"/>
                  </a:lnTo>
                  <a:lnTo>
                    <a:pt x="3952" y="232787"/>
                  </a:lnTo>
                  <a:lnTo>
                    <a:pt x="0" y="232208"/>
                  </a:lnTo>
                  <a:lnTo>
                    <a:pt x="716" y="226830"/>
                  </a:lnTo>
                  <a:lnTo>
                    <a:pt x="901" y="225447"/>
                  </a:lnTo>
                  <a:lnTo>
                    <a:pt x="1195" y="223241"/>
                  </a:lnTo>
                  <a:lnTo>
                    <a:pt x="1276" y="222635"/>
                  </a:lnTo>
                  <a:lnTo>
                    <a:pt x="1500" y="220962"/>
                  </a:lnTo>
                  <a:lnTo>
                    <a:pt x="1725" y="219356"/>
                  </a:lnTo>
                  <a:lnTo>
                    <a:pt x="2056" y="217073"/>
                  </a:lnTo>
                  <a:lnTo>
                    <a:pt x="2228" y="215791"/>
                  </a:lnTo>
                  <a:lnTo>
                    <a:pt x="2698" y="212464"/>
                  </a:lnTo>
                  <a:lnTo>
                    <a:pt x="2835" y="211495"/>
                  </a:lnTo>
                  <a:lnTo>
                    <a:pt x="3220" y="208753"/>
                  </a:lnTo>
                  <a:lnTo>
                    <a:pt x="3325" y="208036"/>
                  </a:lnTo>
                  <a:lnTo>
                    <a:pt x="3580" y="206229"/>
                  </a:lnTo>
                  <a:lnTo>
                    <a:pt x="3736" y="205147"/>
                  </a:lnTo>
                  <a:lnTo>
                    <a:pt x="3817" y="204577"/>
                  </a:lnTo>
                  <a:lnTo>
                    <a:pt x="4301" y="201180"/>
                  </a:lnTo>
                  <a:lnTo>
                    <a:pt x="4344" y="200872"/>
                  </a:lnTo>
                  <a:lnTo>
                    <a:pt x="4920" y="196852"/>
                  </a:lnTo>
                  <a:lnTo>
                    <a:pt x="5219" y="194746"/>
                  </a:lnTo>
                  <a:lnTo>
                    <a:pt x="5274" y="194358"/>
                  </a:lnTo>
                  <a:lnTo>
                    <a:pt x="5959" y="189555"/>
                  </a:lnTo>
                  <a:lnTo>
                    <a:pt x="6021" y="189119"/>
                  </a:lnTo>
                  <a:lnTo>
                    <a:pt x="6263" y="187428"/>
                  </a:lnTo>
                  <a:lnTo>
                    <a:pt x="6776" y="183826"/>
                  </a:lnTo>
                  <a:lnTo>
                    <a:pt x="7273" y="180344"/>
                  </a:lnTo>
                  <a:lnTo>
                    <a:pt x="7810" y="176570"/>
                  </a:lnTo>
                  <a:lnTo>
                    <a:pt x="8690" y="170401"/>
                  </a:lnTo>
                  <a:lnTo>
                    <a:pt x="9123" y="167368"/>
                  </a:lnTo>
                  <a:lnTo>
                    <a:pt x="9281" y="166266"/>
                  </a:lnTo>
                  <a:lnTo>
                    <a:pt x="9853" y="162175"/>
                  </a:lnTo>
                  <a:lnTo>
                    <a:pt x="10449" y="157938"/>
                  </a:lnTo>
                  <a:lnTo>
                    <a:pt x="10666" y="156394"/>
                  </a:lnTo>
                  <a:lnTo>
                    <a:pt x="10734" y="155916"/>
                  </a:lnTo>
                  <a:lnTo>
                    <a:pt x="11475" y="150625"/>
                  </a:lnTo>
                  <a:lnTo>
                    <a:pt x="11945" y="147297"/>
                  </a:lnTo>
                  <a:lnTo>
                    <a:pt x="12008" y="146822"/>
                  </a:lnTo>
                  <a:lnTo>
                    <a:pt x="12213" y="145330"/>
                  </a:lnTo>
                  <a:lnTo>
                    <a:pt x="12279" y="144852"/>
                  </a:lnTo>
                  <a:lnTo>
                    <a:pt x="12349" y="144346"/>
                  </a:lnTo>
                  <a:lnTo>
                    <a:pt x="12670" y="142011"/>
                  </a:lnTo>
                  <a:lnTo>
                    <a:pt x="12967" y="139847"/>
                  </a:lnTo>
                  <a:lnTo>
                    <a:pt x="13309" y="137425"/>
                  </a:lnTo>
                  <a:lnTo>
                    <a:pt x="13400" y="136776"/>
                  </a:lnTo>
                  <a:lnTo>
                    <a:pt x="14210" y="130989"/>
                  </a:lnTo>
                  <a:lnTo>
                    <a:pt x="14442" y="129335"/>
                  </a:lnTo>
                  <a:lnTo>
                    <a:pt x="12236" y="129019"/>
                  </a:lnTo>
                  <a:lnTo>
                    <a:pt x="12323" y="128325"/>
                  </a:lnTo>
                  <a:lnTo>
                    <a:pt x="12359" y="127831"/>
                  </a:lnTo>
                  <a:lnTo>
                    <a:pt x="12368" y="127334"/>
                  </a:lnTo>
                  <a:lnTo>
                    <a:pt x="12353" y="126856"/>
                  </a:lnTo>
                  <a:lnTo>
                    <a:pt x="12311" y="126340"/>
                  </a:lnTo>
                  <a:lnTo>
                    <a:pt x="12218" y="125683"/>
                  </a:lnTo>
                  <a:lnTo>
                    <a:pt x="12116" y="125197"/>
                  </a:lnTo>
                  <a:lnTo>
                    <a:pt x="11942" y="124560"/>
                  </a:lnTo>
                  <a:lnTo>
                    <a:pt x="11783" y="124086"/>
                  </a:lnTo>
                  <a:lnTo>
                    <a:pt x="11531" y="123475"/>
                  </a:lnTo>
                  <a:lnTo>
                    <a:pt x="11031" y="122484"/>
                  </a:lnTo>
                  <a:lnTo>
                    <a:pt x="13360" y="121167"/>
                  </a:lnTo>
                  <a:lnTo>
                    <a:pt x="14876" y="120308"/>
                  </a:lnTo>
                  <a:lnTo>
                    <a:pt x="14925" y="119938"/>
                  </a:lnTo>
                  <a:lnTo>
                    <a:pt x="15182" y="118305"/>
                  </a:lnTo>
                  <a:lnTo>
                    <a:pt x="15508" y="117922"/>
                  </a:lnTo>
                  <a:lnTo>
                    <a:pt x="15584" y="117436"/>
                  </a:lnTo>
                  <a:lnTo>
                    <a:pt x="15813" y="115968"/>
                  </a:lnTo>
                  <a:lnTo>
                    <a:pt x="16981" y="108492"/>
                  </a:lnTo>
                  <a:lnTo>
                    <a:pt x="16414" y="108413"/>
                  </a:lnTo>
                  <a:lnTo>
                    <a:pt x="16965" y="104855"/>
                  </a:lnTo>
                  <a:lnTo>
                    <a:pt x="17438" y="101796"/>
                  </a:lnTo>
                  <a:lnTo>
                    <a:pt x="17874" y="98975"/>
                  </a:lnTo>
                  <a:lnTo>
                    <a:pt x="18027" y="97974"/>
                  </a:lnTo>
                  <a:lnTo>
                    <a:pt x="19607" y="87753"/>
                  </a:lnTo>
                  <a:lnTo>
                    <a:pt x="20856" y="87948"/>
                  </a:lnTo>
                  <a:lnTo>
                    <a:pt x="21126" y="86168"/>
                  </a:lnTo>
                  <a:lnTo>
                    <a:pt x="22113" y="79670"/>
                  </a:lnTo>
                  <a:lnTo>
                    <a:pt x="22766" y="75370"/>
                  </a:lnTo>
                  <a:lnTo>
                    <a:pt x="19477" y="74843"/>
                  </a:lnTo>
                  <a:lnTo>
                    <a:pt x="20038" y="73803"/>
                  </a:lnTo>
                  <a:lnTo>
                    <a:pt x="20221" y="72486"/>
                  </a:lnTo>
                  <a:lnTo>
                    <a:pt x="20502" y="71987"/>
                  </a:lnTo>
                  <a:lnTo>
                    <a:pt x="23123" y="70011"/>
                  </a:lnTo>
                  <a:lnTo>
                    <a:pt x="22985" y="69860"/>
                  </a:lnTo>
                  <a:lnTo>
                    <a:pt x="22857" y="69700"/>
                  </a:lnTo>
                  <a:lnTo>
                    <a:pt x="22715" y="69489"/>
                  </a:lnTo>
                  <a:lnTo>
                    <a:pt x="22613" y="69307"/>
                  </a:lnTo>
                  <a:lnTo>
                    <a:pt x="22523" y="69121"/>
                  </a:lnTo>
                  <a:lnTo>
                    <a:pt x="22430" y="68882"/>
                  </a:lnTo>
                  <a:lnTo>
                    <a:pt x="22370" y="68684"/>
                  </a:lnTo>
                  <a:lnTo>
                    <a:pt x="22325" y="68487"/>
                  </a:lnTo>
                  <a:lnTo>
                    <a:pt x="22295" y="68282"/>
                  </a:lnTo>
                  <a:lnTo>
                    <a:pt x="22277" y="68077"/>
                  </a:lnTo>
                  <a:lnTo>
                    <a:pt x="22274" y="67873"/>
                  </a:lnTo>
                  <a:lnTo>
                    <a:pt x="22292" y="67614"/>
                  </a:lnTo>
                  <a:lnTo>
                    <a:pt x="22331" y="67360"/>
                  </a:lnTo>
                  <a:lnTo>
                    <a:pt x="22376" y="67163"/>
                  </a:lnTo>
                  <a:lnTo>
                    <a:pt x="22436" y="66966"/>
                  </a:lnTo>
                  <a:lnTo>
                    <a:pt x="22511" y="66772"/>
                  </a:lnTo>
                  <a:lnTo>
                    <a:pt x="22598" y="66586"/>
                  </a:lnTo>
                  <a:lnTo>
                    <a:pt x="22697" y="66408"/>
                  </a:lnTo>
                  <a:lnTo>
                    <a:pt x="22811" y="66233"/>
                  </a:lnTo>
                  <a:lnTo>
                    <a:pt x="22967" y="66032"/>
                  </a:lnTo>
                  <a:lnTo>
                    <a:pt x="23104" y="65877"/>
                  </a:lnTo>
                  <a:lnTo>
                    <a:pt x="23290" y="65702"/>
                  </a:lnTo>
                  <a:lnTo>
                    <a:pt x="23449" y="65573"/>
                  </a:lnTo>
                  <a:lnTo>
                    <a:pt x="23615" y="65455"/>
                  </a:lnTo>
                  <a:lnTo>
                    <a:pt x="23791" y="65349"/>
                  </a:lnTo>
                  <a:lnTo>
                    <a:pt x="24020" y="65234"/>
                  </a:lnTo>
                  <a:lnTo>
                    <a:pt x="24211" y="65156"/>
                  </a:lnTo>
                  <a:lnTo>
                    <a:pt x="24405" y="65093"/>
                  </a:lnTo>
                  <a:lnTo>
                    <a:pt x="24604" y="65043"/>
                  </a:lnTo>
                  <a:lnTo>
                    <a:pt x="24855" y="65001"/>
                  </a:lnTo>
                  <a:lnTo>
                    <a:pt x="25060" y="64982"/>
                  </a:lnTo>
                  <a:lnTo>
                    <a:pt x="25308" y="64979"/>
                  </a:lnTo>
                  <a:lnTo>
                    <a:pt x="26728" y="56080"/>
                  </a:lnTo>
                  <a:lnTo>
                    <a:pt x="27022" y="56127"/>
                  </a:lnTo>
                  <a:lnTo>
                    <a:pt x="28673" y="45655"/>
                  </a:lnTo>
                  <a:lnTo>
                    <a:pt x="29284" y="41779"/>
                  </a:lnTo>
                  <a:lnTo>
                    <a:pt x="28839" y="41867"/>
                  </a:lnTo>
                  <a:lnTo>
                    <a:pt x="26840" y="37855"/>
                  </a:lnTo>
                  <a:lnTo>
                    <a:pt x="27170" y="37682"/>
                  </a:lnTo>
                  <a:lnTo>
                    <a:pt x="27380" y="36376"/>
                  </a:lnTo>
                  <a:lnTo>
                    <a:pt x="27915" y="33071"/>
                  </a:lnTo>
                  <a:lnTo>
                    <a:pt x="27235" y="30995"/>
                  </a:lnTo>
                  <a:lnTo>
                    <a:pt x="26962" y="30157"/>
                  </a:lnTo>
                  <a:lnTo>
                    <a:pt x="26290" y="28097"/>
                  </a:lnTo>
                  <a:lnTo>
                    <a:pt x="25313" y="25109"/>
                  </a:lnTo>
                  <a:lnTo>
                    <a:pt x="25200" y="24678"/>
                  </a:lnTo>
                  <a:lnTo>
                    <a:pt x="25113" y="24282"/>
                  </a:lnTo>
                  <a:lnTo>
                    <a:pt x="25028" y="23803"/>
                  </a:lnTo>
                  <a:lnTo>
                    <a:pt x="24964" y="23321"/>
                  </a:lnTo>
                  <a:lnTo>
                    <a:pt x="24924" y="22877"/>
                  </a:lnTo>
                  <a:lnTo>
                    <a:pt x="24897" y="22319"/>
                  </a:lnTo>
                  <a:lnTo>
                    <a:pt x="24898" y="21764"/>
                  </a:lnTo>
                  <a:lnTo>
                    <a:pt x="24915" y="21394"/>
                  </a:lnTo>
                  <a:lnTo>
                    <a:pt x="24944" y="21022"/>
                  </a:lnTo>
                  <a:lnTo>
                    <a:pt x="25013" y="20472"/>
                  </a:lnTo>
                  <a:lnTo>
                    <a:pt x="25110" y="19922"/>
                  </a:lnTo>
                  <a:lnTo>
                    <a:pt x="25235" y="19379"/>
                  </a:lnTo>
                  <a:lnTo>
                    <a:pt x="25447" y="18668"/>
                  </a:lnTo>
                  <a:lnTo>
                    <a:pt x="25637" y="18147"/>
                  </a:lnTo>
                  <a:lnTo>
                    <a:pt x="25853" y="17634"/>
                  </a:lnTo>
                  <a:lnTo>
                    <a:pt x="26012" y="17297"/>
                  </a:lnTo>
                  <a:lnTo>
                    <a:pt x="26100" y="17134"/>
                  </a:lnTo>
                  <a:lnTo>
                    <a:pt x="26288" y="16785"/>
                  </a:lnTo>
                  <a:lnTo>
                    <a:pt x="26690" y="16034"/>
                  </a:lnTo>
                  <a:lnTo>
                    <a:pt x="26839" y="15760"/>
                  </a:lnTo>
                  <a:lnTo>
                    <a:pt x="29603" y="12733"/>
                  </a:lnTo>
                  <a:lnTo>
                    <a:pt x="30348" y="11921"/>
                  </a:lnTo>
                  <a:lnTo>
                    <a:pt x="34276" y="7638"/>
                  </a:lnTo>
                  <a:lnTo>
                    <a:pt x="34686" y="6963"/>
                  </a:lnTo>
                  <a:lnTo>
                    <a:pt x="34579" y="6546"/>
                  </a:lnTo>
                  <a:lnTo>
                    <a:pt x="32090" y="5198"/>
                  </a:lnTo>
                  <a:lnTo>
                    <a:pt x="31572" y="4915"/>
                  </a:lnTo>
                  <a:lnTo>
                    <a:pt x="30712" y="4452"/>
                  </a:lnTo>
                  <a:lnTo>
                    <a:pt x="32678" y="2313"/>
                  </a:lnTo>
                  <a:lnTo>
                    <a:pt x="33548" y="1362"/>
                  </a:lnTo>
                  <a:lnTo>
                    <a:pt x="34799" y="0"/>
                  </a:lnTo>
                  <a:lnTo>
                    <a:pt x="35467" y="687"/>
                  </a:lnTo>
                  <a:lnTo>
                    <a:pt x="35803" y="1032"/>
                  </a:lnTo>
                  <a:lnTo>
                    <a:pt x="35984" y="967"/>
                  </a:lnTo>
                  <a:lnTo>
                    <a:pt x="36166" y="937"/>
                  </a:lnTo>
                  <a:lnTo>
                    <a:pt x="36839" y="985"/>
                  </a:lnTo>
                  <a:lnTo>
                    <a:pt x="37009" y="917"/>
                  </a:lnTo>
                  <a:lnTo>
                    <a:pt x="37282" y="958"/>
                  </a:lnTo>
                  <a:lnTo>
                    <a:pt x="38094" y="1144"/>
                  </a:lnTo>
                  <a:lnTo>
                    <a:pt x="38880" y="992"/>
                  </a:lnTo>
                  <a:lnTo>
                    <a:pt x="39764" y="1042"/>
                  </a:lnTo>
                  <a:lnTo>
                    <a:pt x="39965" y="1250"/>
                  </a:lnTo>
                  <a:lnTo>
                    <a:pt x="40193" y="1770"/>
                  </a:lnTo>
                  <a:lnTo>
                    <a:pt x="40112" y="2350"/>
                  </a:lnTo>
                  <a:lnTo>
                    <a:pt x="40169" y="2965"/>
                  </a:lnTo>
                  <a:lnTo>
                    <a:pt x="40331" y="3378"/>
                  </a:lnTo>
                  <a:lnTo>
                    <a:pt x="40798" y="3799"/>
                  </a:lnTo>
                  <a:lnTo>
                    <a:pt x="41368" y="4186"/>
                  </a:lnTo>
                  <a:lnTo>
                    <a:pt x="41770" y="4604"/>
                  </a:lnTo>
                  <a:lnTo>
                    <a:pt x="42273" y="4922"/>
                  </a:lnTo>
                  <a:lnTo>
                    <a:pt x="42507" y="5199"/>
                  </a:lnTo>
                  <a:lnTo>
                    <a:pt x="42432" y="5506"/>
                  </a:lnTo>
                  <a:lnTo>
                    <a:pt x="42357" y="5882"/>
                  </a:lnTo>
                  <a:lnTo>
                    <a:pt x="42414" y="6462"/>
                  </a:lnTo>
                  <a:lnTo>
                    <a:pt x="42645" y="6743"/>
                  </a:lnTo>
                  <a:lnTo>
                    <a:pt x="42948" y="6956"/>
                  </a:lnTo>
                  <a:lnTo>
                    <a:pt x="42945" y="7157"/>
                  </a:lnTo>
                  <a:lnTo>
                    <a:pt x="42636" y="7289"/>
                  </a:lnTo>
                  <a:lnTo>
                    <a:pt x="42426" y="7525"/>
                  </a:lnTo>
                  <a:lnTo>
                    <a:pt x="42516" y="8075"/>
                  </a:lnTo>
                  <a:lnTo>
                    <a:pt x="42747" y="8454"/>
                  </a:lnTo>
                  <a:lnTo>
                    <a:pt x="42777" y="8727"/>
                  </a:lnTo>
                  <a:lnTo>
                    <a:pt x="43209" y="9250"/>
                  </a:lnTo>
                  <a:lnTo>
                    <a:pt x="43703" y="9979"/>
                  </a:lnTo>
                  <a:lnTo>
                    <a:pt x="44006" y="10153"/>
                  </a:lnTo>
                  <a:lnTo>
                    <a:pt x="44650" y="10305"/>
                  </a:lnTo>
                  <a:lnTo>
                    <a:pt x="45265" y="10248"/>
                  </a:lnTo>
                  <a:lnTo>
                    <a:pt x="46350" y="10407"/>
                  </a:lnTo>
                  <a:lnTo>
                    <a:pt x="47264" y="10665"/>
                  </a:lnTo>
                  <a:lnTo>
                    <a:pt x="48142" y="11094"/>
                  </a:lnTo>
                  <a:lnTo>
                    <a:pt x="48712" y="11447"/>
                  </a:lnTo>
                  <a:lnTo>
                    <a:pt x="49357" y="11663"/>
                  </a:lnTo>
                  <a:lnTo>
                    <a:pt x="50346" y="11515"/>
                  </a:lnTo>
                  <a:lnTo>
                    <a:pt x="50891" y="11424"/>
                  </a:lnTo>
                  <a:lnTo>
                    <a:pt x="51371" y="11363"/>
                  </a:lnTo>
                  <a:lnTo>
                    <a:pt x="51881" y="11341"/>
                  </a:lnTo>
                  <a:lnTo>
                    <a:pt x="53142" y="11299"/>
                  </a:lnTo>
                  <a:lnTo>
                    <a:pt x="53379" y="11510"/>
                  </a:lnTo>
                  <a:lnTo>
                    <a:pt x="53610" y="11716"/>
                  </a:lnTo>
                  <a:lnTo>
                    <a:pt x="54042" y="12205"/>
                  </a:lnTo>
                  <a:lnTo>
                    <a:pt x="54509" y="12657"/>
                  </a:lnTo>
                  <a:lnTo>
                    <a:pt x="54815" y="12733"/>
                  </a:lnTo>
                  <a:lnTo>
                    <a:pt x="55118" y="12911"/>
                  </a:lnTo>
                  <a:lnTo>
                    <a:pt x="55388" y="13017"/>
                  </a:lnTo>
                  <a:lnTo>
                    <a:pt x="55825" y="13302"/>
                  </a:lnTo>
                  <a:lnTo>
                    <a:pt x="56095" y="13408"/>
                  </a:lnTo>
                  <a:lnTo>
                    <a:pt x="56503" y="13484"/>
                  </a:lnTo>
                  <a:lnTo>
                    <a:pt x="56871" y="13696"/>
                  </a:lnTo>
                  <a:lnTo>
                    <a:pt x="57267" y="14356"/>
                  </a:lnTo>
                  <a:lnTo>
                    <a:pt x="57786" y="14868"/>
                  </a:lnTo>
                  <a:lnTo>
                    <a:pt x="58613" y="15134"/>
                  </a:lnTo>
                  <a:lnTo>
                    <a:pt x="58922" y="15073"/>
                  </a:lnTo>
                  <a:lnTo>
                    <a:pt x="59677" y="14743"/>
                  </a:lnTo>
                  <a:lnTo>
                    <a:pt x="59884" y="14508"/>
                  </a:lnTo>
                  <a:lnTo>
                    <a:pt x="60025" y="14341"/>
                  </a:lnTo>
                  <a:lnTo>
                    <a:pt x="60163" y="14208"/>
                  </a:lnTo>
                  <a:lnTo>
                    <a:pt x="60376" y="13837"/>
                  </a:lnTo>
                  <a:lnTo>
                    <a:pt x="60652" y="13601"/>
                  </a:lnTo>
                  <a:lnTo>
                    <a:pt x="61206" y="13237"/>
                  </a:lnTo>
                  <a:lnTo>
                    <a:pt x="61377" y="13104"/>
                  </a:lnTo>
                  <a:lnTo>
                    <a:pt x="61922" y="13116"/>
                  </a:lnTo>
                  <a:lnTo>
                    <a:pt x="63112" y="13138"/>
                  </a:lnTo>
                  <a:lnTo>
                    <a:pt x="64404" y="13199"/>
                  </a:lnTo>
                  <a:lnTo>
                    <a:pt x="64905" y="13689"/>
                  </a:lnTo>
                  <a:lnTo>
                    <a:pt x="65202" y="14242"/>
                  </a:lnTo>
                  <a:lnTo>
                    <a:pt x="65603" y="14557"/>
                  </a:lnTo>
                  <a:lnTo>
                    <a:pt x="65840" y="14663"/>
                  </a:lnTo>
                  <a:lnTo>
                    <a:pt x="66311" y="14914"/>
                  </a:lnTo>
                  <a:lnTo>
                    <a:pt x="66850" y="15232"/>
                  </a:lnTo>
                  <a:lnTo>
                    <a:pt x="67492" y="15452"/>
                  </a:lnTo>
                  <a:lnTo>
                    <a:pt x="67627" y="15521"/>
                  </a:lnTo>
                  <a:lnTo>
                    <a:pt x="67897" y="15597"/>
                  </a:lnTo>
                  <a:lnTo>
                    <a:pt x="68844" y="15923"/>
                  </a:lnTo>
                  <a:lnTo>
                    <a:pt x="69983" y="16049"/>
                  </a:lnTo>
                  <a:lnTo>
                    <a:pt x="70909" y="16093"/>
                  </a:lnTo>
                  <a:lnTo>
                    <a:pt x="70798" y="17134"/>
                  </a:lnTo>
                  <a:lnTo>
                    <a:pt x="71246" y="17232"/>
                  </a:lnTo>
                  <a:lnTo>
                    <a:pt x="72005" y="17471"/>
                  </a:lnTo>
                  <a:lnTo>
                    <a:pt x="72438" y="17683"/>
                  </a:lnTo>
                  <a:lnTo>
                    <a:pt x="73490" y="18523"/>
                  </a:lnTo>
                  <a:lnTo>
                    <a:pt x="73926" y="18856"/>
                  </a:lnTo>
                  <a:lnTo>
                    <a:pt x="74113" y="19068"/>
                  </a:lnTo>
                  <a:lnTo>
                    <a:pt x="75395" y="20859"/>
                  </a:lnTo>
                  <a:lnTo>
                    <a:pt x="78534" y="22168"/>
                  </a:lnTo>
                  <a:lnTo>
                    <a:pt x="78607" y="21454"/>
                  </a:lnTo>
                  <a:lnTo>
                    <a:pt x="79968" y="21480"/>
                  </a:lnTo>
                  <a:lnTo>
                    <a:pt x="80915" y="21806"/>
                  </a:lnTo>
                  <a:lnTo>
                    <a:pt x="81590" y="22060"/>
                  </a:lnTo>
                  <a:lnTo>
                    <a:pt x="81994" y="22273"/>
                  </a:lnTo>
                  <a:lnTo>
                    <a:pt x="82060" y="22444"/>
                  </a:lnTo>
                  <a:lnTo>
                    <a:pt x="82228" y="22584"/>
                  </a:lnTo>
                  <a:lnTo>
                    <a:pt x="82393" y="22793"/>
                  </a:lnTo>
                  <a:lnTo>
                    <a:pt x="84146" y="23650"/>
                  </a:lnTo>
                  <a:lnTo>
                    <a:pt x="84755" y="23798"/>
                  </a:lnTo>
                  <a:lnTo>
                    <a:pt x="85360" y="24223"/>
                  </a:lnTo>
                  <a:lnTo>
                    <a:pt x="85666" y="24158"/>
                  </a:lnTo>
                  <a:lnTo>
                    <a:pt x="85804" y="24094"/>
                  </a:lnTo>
                  <a:lnTo>
                    <a:pt x="86278" y="24310"/>
                  </a:lnTo>
                  <a:lnTo>
                    <a:pt x="86577" y="24689"/>
                  </a:lnTo>
                  <a:lnTo>
                    <a:pt x="86607" y="24860"/>
                  </a:lnTo>
                  <a:lnTo>
                    <a:pt x="86943" y="25038"/>
                  </a:lnTo>
                  <a:lnTo>
                    <a:pt x="87117" y="24974"/>
                  </a:lnTo>
                  <a:lnTo>
                    <a:pt x="87399" y="24397"/>
                  </a:lnTo>
                  <a:lnTo>
                    <a:pt x="87746" y="24132"/>
                  </a:lnTo>
                  <a:lnTo>
                    <a:pt x="88016" y="24207"/>
                  </a:lnTo>
                  <a:lnTo>
                    <a:pt x="88166" y="24450"/>
                  </a:lnTo>
                  <a:lnTo>
                    <a:pt x="88178" y="24621"/>
                  </a:lnTo>
                  <a:lnTo>
                    <a:pt x="88649" y="24936"/>
                  </a:lnTo>
                  <a:lnTo>
                    <a:pt x="89224" y="25050"/>
                  </a:lnTo>
                  <a:lnTo>
                    <a:pt x="89500" y="24955"/>
                  </a:lnTo>
                  <a:lnTo>
                    <a:pt x="90393" y="24424"/>
                  </a:lnTo>
                  <a:lnTo>
                    <a:pt x="90444" y="23604"/>
                  </a:lnTo>
                  <a:lnTo>
                    <a:pt x="90924" y="23582"/>
                  </a:lnTo>
                  <a:lnTo>
                    <a:pt x="91125" y="23722"/>
                  </a:lnTo>
                  <a:lnTo>
                    <a:pt x="91496" y="23798"/>
                  </a:lnTo>
                  <a:lnTo>
                    <a:pt x="92108" y="23877"/>
                  </a:lnTo>
                  <a:lnTo>
                    <a:pt x="92758" y="23756"/>
                  </a:lnTo>
                  <a:lnTo>
                    <a:pt x="93178" y="23456"/>
                  </a:lnTo>
                  <a:lnTo>
                    <a:pt x="93673" y="22948"/>
                  </a:lnTo>
                  <a:lnTo>
                    <a:pt x="93957" y="22758"/>
                  </a:lnTo>
                  <a:lnTo>
                    <a:pt x="94065" y="22383"/>
                  </a:lnTo>
                  <a:lnTo>
                    <a:pt x="94191" y="22034"/>
                  </a:lnTo>
                  <a:lnTo>
                    <a:pt x="94527" y="21901"/>
                  </a:lnTo>
                  <a:lnTo>
                    <a:pt x="94920" y="21821"/>
                  </a:lnTo>
                  <a:lnTo>
                    <a:pt x="95174" y="21605"/>
                  </a:lnTo>
                  <a:lnTo>
                    <a:pt x="95469" y="21236"/>
                  </a:lnTo>
                  <a:lnTo>
                    <a:pt x="95603" y="21089"/>
                  </a:lnTo>
                  <a:lnTo>
                    <a:pt x="95885" y="20888"/>
                  </a:lnTo>
                  <a:lnTo>
                    <a:pt x="96184" y="20706"/>
                  </a:lnTo>
                  <a:lnTo>
                    <a:pt x="96508" y="20543"/>
                  </a:lnTo>
                  <a:lnTo>
                    <a:pt x="97171" y="20380"/>
                  </a:lnTo>
                  <a:lnTo>
                    <a:pt x="97407" y="20338"/>
                  </a:lnTo>
                  <a:lnTo>
                    <a:pt x="97704" y="20296"/>
                  </a:lnTo>
                  <a:lnTo>
                    <a:pt x="98124" y="20266"/>
                  </a:lnTo>
                  <a:lnTo>
                    <a:pt x="98388" y="20471"/>
                  </a:lnTo>
                  <a:lnTo>
                    <a:pt x="98711" y="20353"/>
                  </a:lnTo>
                  <a:lnTo>
                    <a:pt x="98996" y="20167"/>
                  </a:lnTo>
                  <a:lnTo>
                    <a:pt x="99137" y="19822"/>
                  </a:lnTo>
                  <a:lnTo>
                    <a:pt x="99149" y="19412"/>
                  </a:lnTo>
                  <a:lnTo>
                    <a:pt x="99242" y="19025"/>
                  </a:lnTo>
                  <a:lnTo>
                    <a:pt x="99488" y="18801"/>
                  </a:lnTo>
                  <a:lnTo>
                    <a:pt x="99818" y="18669"/>
                  </a:lnTo>
                  <a:lnTo>
                    <a:pt x="100090" y="18475"/>
                  </a:lnTo>
                  <a:lnTo>
                    <a:pt x="100282" y="18175"/>
                  </a:lnTo>
                  <a:lnTo>
                    <a:pt x="100447" y="17861"/>
                  </a:lnTo>
                  <a:lnTo>
                    <a:pt x="100828" y="17800"/>
                  </a:lnTo>
                  <a:lnTo>
                    <a:pt x="101163" y="17925"/>
                  </a:lnTo>
                  <a:lnTo>
                    <a:pt x="101502" y="17796"/>
                  </a:lnTo>
                  <a:lnTo>
                    <a:pt x="101762" y="17455"/>
                  </a:lnTo>
                  <a:lnTo>
                    <a:pt x="101820" y="17159"/>
                  </a:lnTo>
                  <a:lnTo>
                    <a:pt x="101823" y="16722"/>
                  </a:lnTo>
                  <a:lnTo>
                    <a:pt x="101838" y="16275"/>
                  </a:lnTo>
                  <a:lnTo>
                    <a:pt x="101856" y="15804"/>
                  </a:lnTo>
                  <a:lnTo>
                    <a:pt x="101886" y="15334"/>
                  </a:lnTo>
                  <a:lnTo>
                    <a:pt x="102039" y="15008"/>
                  </a:lnTo>
                  <a:lnTo>
                    <a:pt x="102329" y="14822"/>
                  </a:lnTo>
                  <a:lnTo>
                    <a:pt x="102677" y="14704"/>
                  </a:lnTo>
                  <a:lnTo>
                    <a:pt x="103034" y="14598"/>
                  </a:lnTo>
                  <a:lnTo>
                    <a:pt x="103471" y="14587"/>
                  </a:lnTo>
                  <a:lnTo>
                    <a:pt x="103840" y="14496"/>
                  </a:lnTo>
                  <a:lnTo>
                    <a:pt x="104239" y="14431"/>
                  </a:lnTo>
                  <a:lnTo>
                    <a:pt x="104629" y="14351"/>
                  </a:lnTo>
                  <a:lnTo>
                    <a:pt x="105078" y="14363"/>
                  </a:lnTo>
                  <a:lnTo>
                    <a:pt x="105486" y="14340"/>
                  </a:lnTo>
                  <a:lnTo>
                    <a:pt x="105887" y="14340"/>
                  </a:lnTo>
                  <a:lnTo>
                    <a:pt x="106235" y="14260"/>
                  </a:lnTo>
                  <a:lnTo>
                    <a:pt x="106571" y="14124"/>
                  </a:lnTo>
                  <a:lnTo>
                    <a:pt x="106877" y="13968"/>
                  </a:lnTo>
                  <a:lnTo>
                    <a:pt x="107162" y="13767"/>
                  </a:lnTo>
                  <a:lnTo>
                    <a:pt x="107446" y="13589"/>
                  </a:lnTo>
                  <a:lnTo>
                    <a:pt x="107749" y="13422"/>
                  </a:lnTo>
                  <a:lnTo>
                    <a:pt x="108094" y="13308"/>
                  </a:lnTo>
                  <a:lnTo>
                    <a:pt x="108822" y="13088"/>
                  </a:lnTo>
                  <a:lnTo>
                    <a:pt x="109122" y="12914"/>
                  </a:lnTo>
                  <a:lnTo>
                    <a:pt x="109314" y="12625"/>
                  </a:lnTo>
                  <a:lnTo>
                    <a:pt x="109517" y="12356"/>
                  </a:lnTo>
                  <a:lnTo>
                    <a:pt x="109898" y="12276"/>
                  </a:lnTo>
                  <a:lnTo>
                    <a:pt x="110363" y="12303"/>
                  </a:lnTo>
                  <a:lnTo>
                    <a:pt x="110833" y="12310"/>
                  </a:lnTo>
                  <a:lnTo>
                    <a:pt x="111277" y="12284"/>
                  </a:lnTo>
                  <a:lnTo>
                    <a:pt x="111697" y="12250"/>
                  </a:lnTo>
                  <a:lnTo>
                    <a:pt x="112131" y="12219"/>
                  </a:lnTo>
                  <a:lnTo>
                    <a:pt x="112430" y="12278"/>
                  </a:lnTo>
                  <a:lnTo>
                    <a:pt x="113034" y="12064"/>
                  </a:lnTo>
                  <a:lnTo>
                    <a:pt x="113384" y="12193"/>
                  </a:lnTo>
                  <a:lnTo>
                    <a:pt x="113336" y="12580"/>
                  </a:lnTo>
                  <a:lnTo>
                    <a:pt x="113094" y="12686"/>
                  </a:lnTo>
                  <a:lnTo>
                    <a:pt x="113648" y="13217"/>
                  </a:lnTo>
                  <a:lnTo>
                    <a:pt x="113945" y="13672"/>
                  </a:lnTo>
                  <a:lnTo>
                    <a:pt x="114308" y="14260"/>
                  </a:lnTo>
                  <a:lnTo>
                    <a:pt x="114460" y="14571"/>
                  </a:lnTo>
                  <a:lnTo>
                    <a:pt x="114646" y="14833"/>
                  </a:lnTo>
                  <a:lnTo>
                    <a:pt x="114883" y="15011"/>
                  </a:lnTo>
                  <a:lnTo>
                    <a:pt x="115144" y="15231"/>
                  </a:lnTo>
                  <a:lnTo>
                    <a:pt x="115417" y="15425"/>
                  </a:lnTo>
                  <a:lnTo>
                    <a:pt x="115782" y="15557"/>
                  </a:lnTo>
                  <a:lnTo>
                    <a:pt x="116196" y="15622"/>
                  </a:lnTo>
                  <a:lnTo>
                    <a:pt x="116613" y="15686"/>
                  </a:lnTo>
                  <a:lnTo>
                    <a:pt x="117065" y="15728"/>
                  </a:lnTo>
                  <a:lnTo>
                    <a:pt x="118007" y="15758"/>
                  </a:lnTo>
                  <a:lnTo>
                    <a:pt x="118420" y="15721"/>
                  </a:lnTo>
                  <a:lnTo>
                    <a:pt x="119071" y="15413"/>
                  </a:lnTo>
                  <a:lnTo>
                    <a:pt x="119403" y="15288"/>
                  </a:lnTo>
                  <a:lnTo>
                    <a:pt x="119760" y="15167"/>
                  </a:lnTo>
                  <a:lnTo>
                    <a:pt x="120198" y="15155"/>
                  </a:lnTo>
                  <a:lnTo>
                    <a:pt x="120539" y="15292"/>
                  </a:lnTo>
                  <a:lnTo>
                    <a:pt x="120833" y="15493"/>
                  </a:lnTo>
                  <a:lnTo>
                    <a:pt x="121115" y="15698"/>
                  </a:lnTo>
                  <a:lnTo>
                    <a:pt x="121388" y="15914"/>
                  </a:lnTo>
                  <a:lnTo>
                    <a:pt x="121700" y="16088"/>
                  </a:lnTo>
                  <a:lnTo>
                    <a:pt x="122128" y="16161"/>
                  </a:lnTo>
                  <a:lnTo>
                    <a:pt x="122545" y="16119"/>
                  </a:lnTo>
                  <a:lnTo>
                    <a:pt x="122956" y="16195"/>
                  </a:lnTo>
                  <a:lnTo>
                    <a:pt x="123234" y="16400"/>
                  </a:lnTo>
                  <a:lnTo>
                    <a:pt x="123456" y="16646"/>
                  </a:lnTo>
                  <a:lnTo>
                    <a:pt x="123708" y="16862"/>
                  </a:lnTo>
                  <a:lnTo>
                    <a:pt x="123999" y="17060"/>
                  </a:lnTo>
                  <a:lnTo>
                    <a:pt x="124346" y="17188"/>
                  </a:lnTo>
                  <a:lnTo>
                    <a:pt x="124772" y="17242"/>
                  </a:lnTo>
                  <a:lnTo>
                    <a:pt x="125063" y="17409"/>
                  </a:lnTo>
                  <a:lnTo>
                    <a:pt x="125465" y="17439"/>
                  </a:lnTo>
                  <a:lnTo>
                    <a:pt x="125881" y="17496"/>
                  </a:lnTo>
                  <a:lnTo>
                    <a:pt x="126109" y="17739"/>
                  </a:lnTo>
                  <a:lnTo>
                    <a:pt x="126055" y="18141"/>
                  </a:lnTo>
                  <a:lnTo>
                    <a:pt x="125800" y="18349"/>
                  </a:lnTo>
                  <a:lnTo>
                    <a:pt x="125755" y="18698"/>
                  </a:lnTo>
                  <a:lnTo>
                    <a:pt x="125818" y="19100"/>
                  </a:lnTo>
                  <a:lnTo>
                    <a:pt x="125791" y="19559"/>
                  </a:lnTo>
                  <a:lnTo>
                    <a:pt x="125653" y="19905"/>
                  </a:lnTo>
                  <a:lnTo>
                    <a:pt x="125267" y="19977"/>
                  </a:lnTo>
                  <a:lnTo>
                    <a:pt x="125087" y="20273"/>
                  </a:lnTo>
                  <a:lnTo>
                    <a:pt x="125348" y="20489"/>
                  </a:lnTo>
                  <a:lnTo>
                    <a:pt x="125773" y="20462"/>
                  </a:lnTo>
                  <a:lnTo>
                    <a:pt x="126052" y="20656"/>
                  </a:lnTo>
                  <a:lnTo>
                    <a:pt x="126055" y="21058"/>
                  </a:lnTo>
                  <a:lnTo>
                    <a:pt x="126409" y="21164"/>
                  </a:lnTo>
                  <a:lnTo>
                    <a:pt x="126625" y="21422"/>
                  </a:lnTo>
                  <a:lnTo>
                    <a:pt x="126873" y="21657"/>
                  </a:lnTo>
                  <a:lnTo>
                    <a:pt x="127023" y="21980"/>
                  </a:lnTo>
                  <a:lnTo>
                    <a:pt x="127209" y="22223"/>
                  </a:lnTo>
                  <a:lnTo>
                    <a:pt x="127527" y="22367"/>
                  </a:lnTo>
                  <a:lnTo>
                    <a:pt x="127848" y="22503"/>
                  </a:lnTo>
                  <a:lnTo>
                    <a:pt x="128156" y="22685"/>
                  </a:lnTo>
                  <a:lnTo>
                    <a:pt x="128546" y="22685"/>
                  </a:lnTo>
                  <a:lnTo>
                    <a:pt x="128792" y="22458"/>
                  </a:lnTo>
                  <a:lnTo>
                    <a:pt x="129094" y="22295"/>
                  </a:lnTo>
                  <a:lnTo>
                    <a:pt x="129562" y="22310"/>
                  </a:lnTo>
                  <a:lnTo>
                    <a:pt x="130024" y="22306"/>
                  </a:lnTo>
                  <a:lnTo>
                    <a:pt x="130476" y="22321"/>
                  </a:lnTo>
                  <a:lnTo>
                    <a:pt x="130821" y="22454"/>
                  </a:lnTo>
                  <a:lnTo>
                    <a:pt x="131244" y="22439"/>
                  </a:lnTo>
                  <a:lnTo>
                    <a:pt x="131586" y="22298"/>
                  </a:lnTo>
                  <a:lnTo>
                    <a:pt x="131978" y="22226"/>
                  </a:lnTo>
                  <a:lnTo>
                    <a:pt x="132395" y="22260"/>
                  </a:lnTo>
                  <a:lnTo>
                    <a:pt x="132725" y="22177"/>
                  </a:lnTo>
                  <a:lnTo>
                    <a:pt x="132943" y="21911"/>
                  </a:lnTo>
                  <a:lnTo>
                    <a:pt x="133243" y="21725"/>
                  </a:lnTo>
                  <a:lnTo>
                    <a:pt x="133450" y="21445"/>
                  </a:lnTo>
                  <a:lnTo>
                    <a:pt x="133810" y="21327"/>
                  </a:lnTo>
                  <a:lnTo>
                    <a:pt x="134128" y="21164"/>
                  </a:lnTo>
                  <a:lnTo>
                    <a:pt x="134379" y="20925"/>
                  </a:lnTo>
                  <a:lnTo>
                    <a:pt x="134730" y="20804"/>
                  </a:lnTo>
                  <a:lnTo>
                    <a:pt x="135084" y="20792"/>
                  </a:lnTo>
                  <a:lnTo>
                    <a:pt x="135303" y="20470"/>
                  </a:lnTo>
                  <a:lnTo>
                    <a:pt x="135500" y="20200"/>
                  </a:lnTo>
                  <a:lnTo>
                    <a:pt x="135743" y="19969"/>
                  </a:lnTo>
                  <a:lnTo>
                    <a:pt x="136082" y="19836"/>
                  </a:lnTo>
                  <a:lnTo>
                    <a:pt x="136519" y="19821"/>
                  </a:lnTo>
                  <a:lnTo>
                    <a:pt x="136951" y="19787"/>
                  </a:lnTo>
                  <a:lnTo>
                    <a:pt x="137287" y="19658"/>
                  </a:lnTo>
                  <a:lnTo>
                    <a:pt x="137560" y="19449"/>
                  </a:lnTo>
                  <a:lnTo>
                    <a:pt x="137802" y="19191"/>
                  </a:lnTo>
                  <a:lnTo>
                    <a:pt x="138003" y="18903"/>
                  </a:lnTo>
                  <a:lnTo>
                    <a:pt x="138171" y="18580"/>
                  </a:lnTo>
                  <a:lnTo>
                    <a:pt x="138360" y="18296"/>
                  </a:lnTo>
                  <a:lnTo>
                    <a:pt x="138630" y="18068"/>
                  </a:lnTo>
                  <a:lnTo>
                    <a:pt x="138959" y="17920"/>
                  </a:lnTo>
                  <a:lnTo>
                    <a:pt x="139367" y="17992"/>
                  </a:lnTo>
                  <a:lnTo>
                    <a:pt x="139781" y="17951"/>
                  </a:lnTo>
                  <a:lnTo>
                    <a:pt x="140155" y="18061"/>
                  </a:lnTo>
                  <a:lnTo>
                    <a:pt x="140512" y="18193"/>
                  </a:lnTo>
                  <a:lnTo>
                    <a:pt x="140797" y="18398"/>
                  </a:lnTo>
                  <a:lnTo>
                    <a:pt x="141076" y="18592"/>
                  </a:lnTo>
                  <a:lnTo>
                    <a:pt x="141227" y="18704"/>
                  </a:lnTo>
                  <a:lnTo>
                    <a:pt x="141267" y="19076"/>
                  </a:lnTo>
                  <a:lnTo>
                    <a:pt x="141525" y="19313"/>
                  </a:lnTo>
                  <a:lnTo>
                    <a:pt x="141925" y="19442"/>
                  </a:lnTo>
                  <a:lnTo>
                    <a:pt x="142229" y="19681"/>
                  </a:lnTo>
                  <a:lnTo>
                    <a:pt x="142838" y="19990"/>
                  </a:lnTo>
                  <a:lnTo>
                    <a:pt x="143058" y="20326"/>
                  </a:lnTo>
                  <a:lnTo>
                    <a:pt x="143777" y="20136"/>
                  </a:lnTo>
                  <a:lnTo>
                    <a:pt x="144497" y="19579"/>
                  </a:lnTo>
                  <a:lnTo>
                    <a:pt x="144749" y="19590"/>
                  </a:lnTo>
                  <a:lnTo>
                    <a:pt x="145002" y="19610"/>
                  </a:lnTo>
                  <a:lnTo>
                    <a:pt x="145646" y="19679"/>
                  </a:lnTo>
                  <a:lnTo>
                    <a:pt x="145947" y="19716"/>
                  </a:lnTo>
                  <a:lnTo>
                    <a:pt x="146413" y="19797"/>
                  </a:lnTo>
                  <a:lnTo>
                    <a:pt x="146841" y="19906"/>
                  </a:lnTo>
                  <a:lnTo>
                    <a:pt x="147616" y="20054"/>
                  </a:lnTo>
                  <a:lnTo>
                    <a:pt x="147852" y="20049"/>
                  </a:lnTo>
                  <a:lnTo>
                    <a:pt x="148076" y="20076"/>
                  </a:lnTo>
                  <a:lnTo>
                    <a:pt x="148300" y="20111"/>
                  </a:lnTo>
                  <a:lnTo>
                    <a:pt x="148522" y="20157"/>
                  </a:lnTo>
                  <a:lnTo>
                    <a:pt x="148741" y="20210"/>
                  </a:lnTo>
                  <a:lnTo>
                    <a:pt x="149411" y="20584"/>
                  </a:lnTo>
                  <a:lnTo>
                    <a:pt x="149818" y="20968"/>
                  </a:lnTo>
                  <a:lnTo>
                    <a:pt x="150068" y="21254"/>
                  </a:lnTo>
                  <a:lnTo>
                    <a:pt x="150346" y="21584"/>
                  </a:lnTo>
                  <a:lnTo>
                    <a:pt x="150612" y="21817"/>
                  </a:lnTo>
                  <a:lnTo>
                    <a:pt x="150734" y="21954"/>
                  </a:lnTo>
                  <a:lnTo>
                    <a:pt x="151388" y="23096"/>
                  </a:lnTo>
                  <a:lnTo>
                    <a:pt x="151780" y="23705"/>
                  </a:lnTo>
                  <a:lnTo>
                    <a:pt x="152230" y="24631"/>
                  </a:lnTo>
                  <a:lnTo>
                    <a:pt x="152428" y="24941"/>
                  </a:lnTo>
                  <a:lnTo>
                    <a:pt x="152548" y="25194"/>
                  </a:lnTo>
                  <a:lnTo>
                    <a:pt x="152764" y="25543"/>
                  </a:lnTo>
                  <a:lnTo>
                    <a:pt x="152931" y="25850"/>
                  </a:lnTo>
                  <a:lnTo>
                    <a:pt x="153063" y="26113"/>
                  </a:lnTo>
                  <a:lnTo>
                    <a:pt x="153352" y="26529"/>
                  </a:lnTo>
                  <a:lnTo>
                    <a:pt x="153604" y="27028"/>
                  </a:lnTo>
                  <a:lnTo>
                    <a:pt x="153794" y="27434"/>
                  </a:lnTo>
                  <a:lnTo>
                    <a:pt x="153938" y="27657"/>
                  </a:lnTo>
                  <a:lnTo>
                    <a:pt x="154012" y="27910"/>
                  </a:lnTo>
                  <a:lnTo>
                    <a:pt x="154158" y="28163"/>
                  </a:lnTo>
                  <a:lnTo>
                    <a:pt x="154292" y="28370"/>
                  </a:lnTo>
                  <a:lnTo>
                    <a:pt x="154378" y="28628"/>
                  </a:lnTo>
                  <a:lnTo>
                    <a:pt x="154420" y="28785"/>
                  </a:lnTo>
                  <a:lnTo>
                    <a:pt x="155820" y="29001"/>
                  </a:lnTo>
                  <a:lnTo>
                    <a:pt x="156245" y="29005"/>
                  </a:lnTo>
                  <a:lnTo>
                    <a:pt x="156878" y="29275"/>
                  </a:lnTo>
                  <a:lnTo>
                    <a:pt x="157371" y="29532"/>
                  </a:lnTo>
                  <a:lnTo>
                    <a:pt x="158035" y="29773"/>
                  </a:lnTo>
                  <a:lnTo>
                    <a:pt x="158584" y="29887"/>
                  </a:lnTo>
                  <a:lnTo>
                    <a:pt x="159436" y="29769"/>
                  </a:lnTo>
                  <a:lnTo>
                    <a:pt x="159737" y="29920"/>
                  </a:lnTo>
                  <a:lnTo>
                    <a:pt x="160187" y="29924"/>
                  </a:lnTo>
                  <a:lnTo>
                    <a:pt x="160513" y="29656"/>
                  </a:lnTo>
                  <a:lnTo>
                    <a:pt x="160816" y="29255"/>
                  </a:lnTo>
                  <a:lnTo>
                    <a:pt x="160812" y="28855"/>
                  </a:lnTo>
                  <a:lnTo>
                    <a:pt x="160892" y="28590"/>
                  </a:lnTo>
                  <a:lnTo>
                    <a:pt x="161131" y="28600"/>
                  </a:lnTo>
                  <a:lnTo>
                    <a:pt x="161434" y="28852"/>
                  </a:lnTo>
                  <a:lnTo>
                    <a:pt x="161592" y="29077"/>
                  </a:lnTo>
                  <a:lnTo>
                    <a:pt x="161829" y="29178"/>
                  </a:lnTo>
                  <a:lnTo>
                    <a:pt x="162008" y="28767"/>
                  </a:lnTo>
                  <a:lnTo>
                    <a:pt x="162206" y="27982"/>
                  </a:lnTo>
                  <a:lnTo>
                    <a:pt x="162359" y="27826"/>
                  </a:lnTo>
                  <a:lnTo>
                    <a:pt x="162586" y="27619"/>
                  </a:lnTo>
                  <a:lnTo>
                    <a:pt x="162740" y="27493"/>
                  </a:lnTo>
                  <a:lnTo>
                    <a:pt x="163224" y="27247"/>
                  </a:lnTo>
                  <a:lnTo>
                    <a:pt x="163894" y="26764"/>
                  </a:lnTo>
                  <a:lnTo>
                    <a:pt x="164069" y="25116"/>
                  </a:lnTo>
                  <a:lnTo>
                    <a:pt x="164286" y="24994"/>
                  </a:lnTo>
                  <a:lnTo>
                    <a:pt x="166218" y="25089"/>
                  </a:lnTo>
                  <a:lnTo>
                    <a:pt x="166495" y="25025"/>
                  </a:lnTo>
                  <a:lnTo>
                    <a:pt x="167105" y="25395"/>
                  </a:lnTo>
                  <a:lnTo>
                    <a:pt x="167527" y="25511"/>
                  </a:lnTo>
                  <a:lnTo>
                    <a:pt x="168041" y="25538"/>
                  </a:lnTo>
                  <a:lnTo>
                    <a:pt x="168373" y="25572"/>
                  </a:lnTo>
                  <a:lnTo>
                    <a:pt x="168539" y="25593"/>
                  </a:lnTo>
                  <a:lnTo>
                    <a:pt x="168806" y="25639"/>
                  </a:lnTo>
                  <a:lnTo>
                    <a:pt x="168983" y="25683"/>
                  </a:lnTo>
                  <a:lnTo>
                    <a:pt x="169377" y="25799"/>
                  </a:lnTo>
                  <a:lnTo>
                    <a:pt x="169618" y="25849"/>
                  </a:lnTo>
                  <a:lnTo>
                    <a:pt x="170100" y="25965"/>
                  </a:lnTo>
                  <a:lnTo>
                    <a:pt x="170217" y="27361"/>
                  </a:lnTo>
                  <a:lnTo>
                    <a:pt x="170447" y="27668"/>
                  </a:lnTo>
                  <a:lnTo>
                    <a:pt x="170687" y="27923"/>
                  </a:lnTo>
                  <a:lnTo>
                    <a:pt x="171312" y="28496"/>
                  </a:lnTo>
                  <a:lnTo>
                    <a:pt x="171654" y="28694"/>
                  </a:lnTo>
                  <a:lnTo>
                    <a:pt x="172225" y="29070"/>
                  </a:lnTo>
                  <a:lnTo>
                    <a:pt x="172369" y="29157"/>
                  </a:lnTo>
                  <a:lnTo>
                    <a:pt x="172589" y="29281"/>
                  </a:lnTo>
                  <a:lnTo>
                    <a:pt x="172933" y="29466"/>
                  </a:lnTo>
                  <a:lnTo>
                    <a:pt x="173120" y="29557"/>
                  </a:lnTo>
                  <a:lnTo>
                    <a:pt x="173403" y="29668"/>
                  </a:lnTo>
                  <a:lnTo>
                    <a:pt x="173540" y="29707"/>
                  </a:lnTo>
                  <a:lnTo>
                    <a:pt x="173786" y="29763"/>
                  </a:lnTo>
                  <a:lnTo>
                    <a:pt x="173950" y="29790"/>
                  </a:lnTo>
                  <a:lnTo>
                    <a:pt x="174263" y="29878"/>
                  </a:lnTo>
                  <a:lnTo>
                    <a:pt x="174616" y="30120"/>
                  </a:lnTo>
                  <a:lnTo>
                    <a:pt x="175768" y="31290"/>
                  </a:lnTo>
                  <a:lnTo>
                    <a:pt x="175941" y="31286"/>
                  </a:lnTo>
                  <a:lnTo>
                    <a:pt x="176122" y="31188"/>
                  </a:lnTo>
                  <a:lnTo>
                    <a:pt x="176286" y="31246"/>
                  </a:lnTo>
                  <a:lnTo>
                    <a:pt x="176551" y="31562"/>
                  </a:lnTo>
                  <a:lnTo>
                    <a:pt x="177006" y="31640"/>
                  </a:lnTo>
                  <a:lnTo>
                    <a:pt x="177496" y="31679"/>
                  </a:lnTo>
                  <a:lnTo>
                    <a:pt x="177793" y="31736"/>
                  </a:lnTo>
                  <a:lnTo>
                    <a:pt x="178001" y="31708"/>
                  </a:lnTo>
                  <a:lnTo>
                    <a:pt x="178115" y="31847"/>
                  </a:lnTo>
                  <a:lnTo>
                    <a:pt x="178152" y="32125"/>
                  </a:lnTo>
                  <a:lnTo>
                    <a:pt x="178490" y="32056"/>
                  </a:lnTo>
                  <a:lnTo>
                    <a:pt x="178692" y="32143"/>
                  </a:lnTo>
                  <a:lnTo>
                    <a:pt x="179081" y="32060"/>
                  </a:lnTo>
                  <a:lnTo>
                    <a:pt x="179048" y="31789"/>
                  </a:lnTo>
                  <a:lnTo>
                    <a:pt x="179175" y="31676"/>
                  </a:lnTo>
                  <a:lnTo>
                    <a:pt x="179429" y="31667"/>
                  </a:lnTo>
                  <a:lnTo>
                    <a:pt x="179794" y="31955"/>
                  </a:lnTo>
                  <a:lnTo>
                    <a:pt x="180276" y="32350"/>
                  </a:lnTo>
                  <a:lnTo>
                    <a:pt x="180560" y="32602"/>
                  </a:lnTo>
                  <a:lnTo>
                    <a:pt x="180778" y="32449"/>
                  </a:lnTo>
                  <a:lnTo>
                    <a:pt x="181222" y="32407"/>
                  </a:lnTo>
                  <a:lnTo>
                    <a:pt x="181607" y="32402"/>
                  </a:lnTo>
                  <a:lnTo>
                    <a:pt x="182052" y="32401"/>
                  </a:lnTo>
                  <a:lnTo>
                    <a:pt x="182222" y="32377"/>
                  </a:lnTo>
                  <a:lnTo>
                    <a:pt x="182323" y="32646"/>
                  </a:lnTo>
                  <a:lnTo>
                    <a:pt x="182534" y="32738"/>
                  </a:lnTo>
                  <a:lnTo>
                    <a:pt x="182761" y="32669"/>
                  </a:lnTo>
                  <a:lnTo>
                    <a:pt x="183273" y="32640"/>
                  </a:lnTo>
                  <a:lnTo>
                    <a:pt x="183328" y="32387"/>
                  </a:lnTo>
                  <a:lnTo>
                    <a:pt x="183310" y="32237"/>
                  </a:lnTo>
                  <a:lnTo>
                    <a:pt x="183588" y="31777"/>
                  </a:lnTo>
                  <a:lnTo>
                    <a:pt x="183732" y="31676"/>
                  </a:lnTo>
                  <a:lnTo>
                    <a:pt x="183989" y="31749"/>
                  </a:lnTo>
                  <a:lnTo>
                    <a:pt x="184174" y="31608"/>
                  </a:lnTo>
                  <a:lnTo>
                    <a:pt x="184571" y="31716"/>
                  </a:lnTo>
                  <a:lnTo>
                    <a:pt x="184830" y="32020"/>
                  </a:lnTo>
                  <a:lnTo>
                    <a:pt x="184996" y="32126"/>
                  </a:lnTo>
                  <a:lnTo>
                    <a:pt x="185232" y="31855"/>
                  </a:lnTo>
                  <a:lnTo>
                    <a:pt x="185202" y="31548"/>
                  </a:lnTo>
                  <a:lnTo>
                    <a:pt x="185379" y="31533"/>
                  </a:lnTo>
                  <a:lnTo>
                    <a:pt x="185808" y="31260"/>
                  </a:lnTo>
                  <a:lnTo>
                    <a:pt x="185970" y="31370"/>
                  </a:lnTo>
                  <a:lnTo>
                    <a:pt x="186048" y="31680"/>
                  </a:lnTo>
                  <a:lnTo>
                    <a:pt x="186196" y="32057"/>
                  </a:lnTo>
                  <a:lnTo>
                    <a:pt x="186352" y="32547"/>
                  </a:lnTo>
                  <a:lnTo>
                    <a:pt x="186624" y="32770"/>
                  </a:lnTo>
                  <a:lnTo>
                    <a:pt x="186856" y="32628"/>
                  </a:lnTo>
                  <a:lnTo>
                    <a:pt x="186815" y="32160"/>
                  </a:lnTo>
                  <a:lnTo>
                    <a:pt x="186997" y="32130"/>
                  </a:lnTo>
                  <a:lnTo>
                    <a:pt x="187187" y="32403"/>
                  </a:lnTo>
                  <a:lnTo>
                    <a:pt x="187459" y="32702"/>
                  </a:lnTo>
                  <a:lnTo>
                    <a:pt x="187812" y="32502"/>
                  </a:lnTo>
                  <a:lnTo>
                    <a:pt x="188114" y="32424"/>
                  </a:lnTo>
                  <a:lnTo>
                    <a:pt x="188594" y="32233"/>
                  </a:lnTo>
                  <a:lnTo>
                    <a:pt x="188787" y="32218"/>
                  </a:lnTo>
                  <a:lnTo>
                    <a:pt x="188652" y="31965"/>
                  </a:lnTo>
                  <a:lnTo>
                    <a:pt x="188493" y="31847"/>
                  </a:lnTo>
                  <a:lnTo>
                    <a:pt x="188559" y="31709"/>
                  </a:lnTo>
                  <a:lnTo>
                    <a:pt x="188812" y="31502"/>
                  </a:lnTo>
                  <a:lnTo>
                    <a:pt x="189318" y="31459"/>
                  </a:lnTo>
                  <a:lnTo>
                    <a:pt x="189603" y="31715"/>
                  </a:lnTo>
                  <a:lnTo>
                    <a:pt x="189933" y="31821"/>
                  </a:lnTo>
                  <a:lnTo>
                    <a:pt x="190013" y="32105"/>
                  </a:lnTo>
                  <a:lnTo>
                    <a:pt x="190112" y="32257"/>
                  </a:lnTo>
                  <a:lnTo>
                    <a:pt x="189818" y="32439"/>
                  </a:lnTo>
                  <a:lnTo>
                    <a:pt x="189680" y="32590"/>
                  </a:lnTo>
                  <a:lnTo>
                    <a:pt x="189724" y="32756"/>
                  </a:lnTo>
                  <a:lnTo>
                    <a:pt x="190032" y="32817"/>
                  </a:lnTo>
                  <a:lnTo>
                    <a:pt x="189733" y="33047"/>
                  </a:lnTo>
                  <a:lnTo>
                    <a:pt x="189745" y="33201"/>
                  </a:lnTo>
                  <a:lnTo>
                    <a:pt x="190321" y="33629"/>
                  </a:lnTo>
                  <a:lnTo>
                    <a:pt x="190515" y="33631"/>
                  </a:lnTo>
                  <a:lnTo>
                    <a:pt x="190705" y="33449"/>
                  </a:lnTo>
                  <a:lnTo>
                    <a:pt x="190867" y="33455"/>
                  </a:lnTo>
                  <a:lnTo>
                    <a:pt x="191419" y="33693"/>
                  </a:lnTo>
                  <a:lnTo>
                    <a:pt x="191805" y="33498"/>
                  </a:lnTo>
                  <a:lnTo>
                    <a:pt x="192122" y="33522"/>
                  </a:lnTo>
                  <a:lnTo>
                    <a:pt x="192233" y="33885"/>
                  </a:lnTo>
                  <a:lnTo>
                    <a:pt x="192452" y="34107"/>
                  </a:lnTo>
                  <a:lnTo>
                    <a:pt x="192912" y="34167"/>
                  </a:lnTo>
                  <a:lnTo>
                    <a:pt x="193077" y="34197"/>
                  </a:lnTo>
                  <a:lnTo>
                    <a:pt x="193509" y="34364"/>
                  </a:lnTo>
                  <a:lnTo>
                    <a:pt x="193745" y="34468"/>
                  </a:lnTo>
                  <a:lnTo>
                    <a:pt x="194188" y="34324"/>
                  </a:lnTo>
                  <a:lnTo>
                    <a:pt x="194592" y="34345"/>
                  </a:lnTo>
                  <a:lnTo>
                    <a:pt x="194917" y="34508"/>
                  </a:lnTo>
                  <a:lnTo>
                    <a:pt x="195156" y="34735"/>
                  </a:lnTo>
                  <a:lnTo>
                    <a:pt x="195384" y="34998"/>
                  </a:lnTo>
                  <a:lnTo>
                    <a:pt x="195363" y="35289"/>
                  </a:lnTo>
                  <a:lnTo>
                    <a:pt x="195261" y="35562"/>
                  </a:lnTo>
                  <a:lnTo>
                    <a:pt x="195351" y="35872"/>
                  </a:lnTo>
                  <a:lnTo>
                    <a:pt x="195602" y="35963"/>
                  </a:lnTo>
                  <a:lnTo>
                    <a:pt x="195781" y="35861"/>
                  </a:lnTo>
                  <a:lnTo>
                    <a:pt x="195933" y="35840"/>
                  </a:lnTo>
                  <a:lnTo>
                    <a:pt x="196165" y="35884"/>
                  </a:lnTo>
                  <a:lnTo>
                    <a:pt x="196651" y="35824"/>
                  </a:lnTo>
                  <a:lnTo>
                    <a:pt x="196819" y="35966"/>
                  </a:lnTo>
                  <a:lnTo>
                    <a:pt x="196803" y="36212"/>
                  </a:lnTo>
                  <a:lnTo>
                    <a:pt x="196807" y="36400"/>
                  </a:lnTo>
                  <a:lnTo>
                    <a:pt x="196737" y="36618"/>
                  </a:lnTo>
                  <a:lnTo>
                    <a:pt x="196618" y="36754"/>
                  </a:lnTo>
                  <a:lnTo>
                    <a:pt x="196593" y="36886"/>
                  </a:lnTo>
                  <a:lnTo>
                    <a:pt x="196900" y="37071"/>
                  </a:lnTo>
                  <a:lnTo>
                    <a:pt x="197043" y="37065"/>
                  </a:lnTo>
                  <a:lnTo>
                    <a:pt x="197197" y="36919"/>
                  </a:lnTo>
                  <a:lnTo>
                    <a:pt x="197728" y="36801"/>
                  </a:lnTo>
                  <a:lnTo>
                    <a:pt x="198082" y="36931"/>
                  </a:lnTo>
                  <a:lnTo>
                    <a:pt x="198313" y="36907"/>
                  </a:lnTo>
                  <a:lnTo>
                    <a:pt x="198534" y="36810"/>
                  </a:lnTo>
                  <a:lnTo>
                    <a:pt x="198721" y="36753"/>
                  </a:lnTo>
                  <a:lnTo>
                    <a:pt x="199020" y="36811"/>
                  </a:lnTo>
                  <a:lnTo>
                    <a:pt x="199429" y="36721"/>
                  </a:lnTo>
                  <a:lnTo>
                    <a:pt x="199603" y="36742"/>
                  </a:lnTo>
                  <a:lnTo>
                    <a:pt x="199899" y="36752"/>
                  </a:lnTo>
                  <a:lnTo>
                    <a:pt x="200150" y="36694"/>
                  </a:lnTo>
                  <a:lnTo>
                    <a:pt x="200288" y="36701"/>
                  </a:lnTo>
                  <a:lnTo>
                    <a:pt x="200440" y="36735"/>
                  </a:lnTo>
                  <a:lnTo>
                    <a:pt x="200641" y="36656"/>
                  </a:lnTo>
                  <a:lnTo>
                    <a:pt x="200803" y="36627"/>
                  </a:lnTo>
                  <a:lnTo>
                    <a:pt x="201019" y="36651"/>
                  </a:lnTo>
                  <a:lnTo>
                    <a:pt x="201406" y="37017"/>
                  </a:lnTo>
                  <a:lnTo>
                    <a:pt x="201552" y="37052"/>
                  </a:lnTo>
                  <a:lnTo>
                    <a:pt x="201752" y="37089"/>
                  </a:lnTo>
                  <a:lnTo>
                    <a:pt x="201961" y="37036"/>
                  </a:lnTo>
                  <a:lnTo>
                    <a:pt x="202131" y="36981"/>
                  </a:lnTo>
                  <a:lnTo>
                    <a:pt x="202298" y="36737"/>
                  </a:lnTo>
                  <a:lnTo>
                    <a:pt x="202435" y="36560"/>
                  </a:lnTo>
                  <a:lnTo>
                    <a:pt x="202629" y="36494"/>
                  </a:lnTo>
                  <a:lnTo>
                    <a:pt x="202859" y="36553"/>
                  </a:lnTo>
                  <a:lnTo>
                    <a:pt x="203007" y="36610"/>
                  </a:lnTo>
                  <a:lnTo>
                    <a:pt x="203224" y="36595"/>
                  </a:lnTo>
                  <a:lnTo>
                    <a:pt x="203408" y="36536"/>
                  </a:lnTo>
                  <a:lnTo>
                    <a:pt x="203557" y="36475"/>
                  </a:lnTo>
                  <a:lnTo>
                    <a:pt x="203727" y="36518"/>
                  </a:lnTo>
                  <a:lnTo>
                    <a:pt x="203894" y="36634"/>
                  </a:lnTo>
                  <a:lnTo>
                    <a:pt x="204132" y="36660"/>
                  </a:lnTo>
                  <a:lnTo>
                    <a:pt x="204437" y="36812"/>
                  </a:lnTo>
                  <a:lnTo>
                    <a:pt x="204532" y="37062"/>
                  </a:lnTo>
                  <a:lnTo>
                    <a:pt x="204551" y="37255"/>
                  </a:lnTo>
                  <a:lnTo>
                    <a:pt x="204763" y="37505"/>
                  </a:lnTo>
                  <a:lnTo>
                    <a:pt x="205000" y="37457"/>
                  </a:lnTo>
                  <a:lnTo>
                    <a:pt x="205147" y="37467"/>
                  </a:lnTo>
                  <a:lnTo>
                    <a:pt x="205329" y="37538"/>
                  </a:lnTo>
                  <a:lnTo>
                    <a:pt x="205614" y="37558"/>
                  </a:lnTo>
                  <a:lnTo>
                    <a:pt x="205758" y="37624"/>
                  </a:lnTo>
                  <a:lnTo>
                    <a:pt x="205952" y="37834"/>
                  </a:lnTo>
                  <a:lnTo>
                    <a:pt x="206092" y="37887"/>
                  </a:lnTo>
                  <a:lnTo>
                    <a:pt x="206253" y="37914"/>
                  </a:lnTo>
                  <a:lnTo>
                    <a:pt x="206440" y="38024"/>
                  </a:lnTo>
                  <a:lnTo>
                    <a:pt x="206731" y="37915"/>
                  </a:lnTo>
                  <a:lnTo>
                    <a:pt x="206866" y="37072"/>
                  </a:lnTo>
                  <a:lnTo>
                    <a:pt x="207198" y="37034"/>
                  </a:lnTo>
                  <a:lnTo>
                    <a:pt x="208229" y="37292"/>
                  </a:lnTo>
                  <a:lnTo>
                    <a:pt x="208586" y="37720"/>
                  </a:lnTo>
                  <a:lnTo>
                    <a:pt x="208764" y="38166"/>
                  </a:lnTo>
                  <a:lnTo>
                    <a:pt x="208893" y="38206"/>
                  </a:lnTo>
                  <a:lnTo>
                    <a:pt x="209004" y="38060"/>
                  </a:lnTo>
                  <a:lnTo>
                    <a:pt x="209921" y="37942"/>
                  </a:lnTo>
                  <a:lnTo>
                    <a:pt x="211192" y="37928"/>
                  </a:lnTo>
                  <a:lnTo>
                    <a:pt x="212127" y="37482"/>
                  </a:lnTo>
                  <a:lnTo>
                    <a:pt x="212597" y="37645"/>
                  </a:lnTo>
                  <a:lnTo>
                    <a:pt x="212878" y="37756"/>
                  </a:lnTo>
                  <a:lnTo>
                    <a:pt x="213209" y="38187"/>
                  </a:lnTo>
                  <a:lnTo>
                    <a:pt x="213587" y="38804"/>
                  </a:lnTo>
                  <a:lnTo>
                    <a:pt x="213811" y="38885"/>
                  </a:lnTo>
                  <a:lnTo>
                    <a:pt x="214867" y="39155"/>
                  </a:lnTo>
                  <a:lnTo>
                    <a:pt x="215903" y="38817"/>
                  </a:lnTo>
                  <a:lnTo>
                    <a:pt x="216576" y="38397"/>
                  </a:lnTo>
                  <a:lnTo>
                    <a:pt x="217308" y="38749"/>
                  </a:lnTo>
                  <a:lnTo>
                    <a:pt x="217404" y="38891"/>
                  </a:lnTo>
                  <a:lnTo>
                    <a:pt x="217598" y="39143"/>
                  </a:lnTo>
                  <a:lnTo>
                    <a:pt x="217999" y="39280"/>
                  </a:lnTo>
                  <a:lnTo>
                    <a:pt x="219406" y="39370"/>
                  </a:lnTo>
                  <a:lnTo>
                    <a:pt x="220247" y="39230"/>
                  </a:lnTo>
                  <a:lnTo>
                    <a:pt x="220500" y="39272"/>
                  </a:lnTo>
                  <a:lnTo>
                    <a:pt x="221026" y="39523"/>
                  </a:lnTo>
                  <a:lnTo>
                    <a:pt x="221356" y="39680"/>
                  </a:lnTo>
                  <a:lnTo>
                    <a:pt x="222557" y="40329"/>
                  </a:lnTo>
                  <a:lnTo>
                    <a:pt x="222891" y="40700"/>
                  </a:lnTo>
                  <a:lnTo>
                    <a:pt x="223063" y="40851"/>
                  </a:lnTo>
                  <a:lnTo>
                    <a:pt x="223214" y="40994"/>
                  </a:lnTo>
                  <a:lnTo>
                    <a:pt x="222750" y="44249"/>
                  </a:lnTo>
                  <a:lnTo>
                    <a:pt x="222586" y="45401"/>
                  </a:lnTo>
                  <a:lnTo>
                    <a:pt x="222552" y="45649"/>
                  </a:lnTo>
                  <a:lnTo>
                    <a:pt x="222361" y="47093"/>
                  </a:lnTo>
                  <a:lnTo>
                    <a:pt x="222325" y="47343"/>
                  </a:lnTo>
                  <a:lnTo>
                    <a:pt x="222154" y="48610"/>
                  </a:lnTo>
                  <a:lnTo>
                    <a:pt x="222010" y="49650"/>
                  </a:lnTo>
                  <a:lnTo>
                    <a:pt x="221968" y="49965"/>
                  </a:lnTo>
                  <a:lnTo>
                    <a:pt x="221944" y="50166"/>
                  </a:lnTo>
                  <a:lnTo>
                    <a:pt x="221899" y="50496"/>
                  </a:lnTo>
                  <a:lnTo>
                    <a:pt x="221749" y="50519"/>
                  </a:lnTo>
                  <a:lnTo>
                    <a:pt x="221632" y="51338"/>
                  </a:lnTo>
                  <a:lnTo>
                    <a:pt x="221593" y="51599"/>
                  </a:lnTo>
                  <a:lnTo>
                    <a:pt x="221386" y="53006"/>
                  </a:lnTo>
                  <a:lnTo>
                    <a:pt x="220838" y="52928"/>
                  </a:lnTo>
                  <a:lnTo>
                    <a:pt x="220221" y="52844"/>
                  </a:lnTo>
                  <a:lnTo>
                    <a:pt x="219768" y="52776"/>
                  </a:lnTo>
                  <a:lnTo>
                    <a:pt x="218690" y="52625"/>
                  </a:lnTo>
                  <a:lnTo>
                    <a:pt x="217934" y="57970"/>
                  </a:lnTo>
                  <a:lnTo>
                    <a:pt x="218399" y="58036"/>
                  </a:lnTo>
                  <a:lnTo>
                    <a:pt x="218041" y="60262"/>
                  </a:lnTo>
                  <a:lnTo>
                    <a:pt x="217836" y="60230"/>
                  </a:lnTo>
                  <a:lnTo>
                    <a:pt x="217699" y="61116"/>
                  </a:lnTo>
                  <a:lnTo>
                    <a:pt x="217094" y="65055"/>
                  </a:lnTo>
                  <a:lnTo>
                    <a:pt x="216856" y="66553"/>
                  </a:lnTo>
                  <a:lnTo>
                    <a:pt x="213845" y="66234"/>
                  </a:lnTo>
                  <a:lnTo>
                    <a:pt x="213657" y="67488"/>
                  </a:lnTo>
                  <a:lnTo>
                    <a:pt x="213617" y="67739"/>
                  </a:lnTo>
                  <a:lnTo>
                    <a:pt x="213386" y="69201"/>
                  </a:lnTo>
                  <a:lnTo>
                    <a:pt x="213293" y="69804"/>
                  </a:lnTo>
                  <a:lnTo>
                    <a:pt x="213209" y="70312"/>
                  </a:lnTo>
                  <a:lnTo>
                    <a:pt x="215113" y="70579"/>
                  </a:lnTo>
                  <a:lnTo>
                    <a:pt x="214773" y="72700"/>
                  </a:lnTo>
                  <a:lnTo>
                    <a:pt x="214720" y="72846"/>
                  </a:lnTo>
                  <a:lnTo>
                    <a:pt x="214538" y="73095"/>
                  </a:lnTo>
                  <a:lnTo>
                    <a:pt x="214214" y="73421"/>
                  </a:lnTo>
                  <a:lnTo>
                    <a:pt x="214152" y="73555"/>
                  </a:lnTo>
                  <a:lnTo>
                    <a:pt x="214120" y="73686"/>
                  </a:lnTo>
                  <a:lnTo>
                    <a:pt x="213861" y="75292"/>
                  </a:lnTo>
                  <a:lnTo>
                    <a:pt x="214708" y="75411"/>
                  </a:lnTo>
                  <a:lnTo>
                    <a:pt x="214189" y="78973"/>
                  </a:lnTo>
                  <a:lnTo>
                    <a:pt x="213741" y="82031"/>
                  </a:lnTo>
                  <a:lnTo>
                    <a:pt x="213428" y="84170"/>
                  </a:lnTo>
                  <a:lnTo>
                    <a:pt x="213416" y="84504"/>
                  </a:lnTo>
                  <a:lnTo>
                    <a:pt x="213445" y="84843"/>
                  </a:lnTo>
                  <a:lnTo>
                    <a:pt x="213528" y="85211"/>
                  </a:lnTo>
                  <a:lnTo>
                    <a:pt x="213660" y="85569"/>
                  </a:lnTo>
                  <a:lnTo>
                    <a:pt x="213821" y="85868"/>
                  </a:lnTo>
                  <a:lnTo>
                    <a:pt x="213257" y="86044"/>
                  </a:lnTo>
                  <a:lnTo>
                    <a:pt x="213143" y="86844"/>
                  </a:lnTo>
                  <a:lnTo>
                    <a:pt x="212817" y="89069"/>
                  </a:lnTo>
                  <a:lnTo>
                    <a:pt x="214295" y="89330"/>
                  </a:lnTo>
                  <a:lnTo>
                    <a:pt x="214580" y="89394"/>
                  </a:lnTo>
                  <a:lnTo>
                    <a:pt x="214207" y="92234"/>
                  </a:lnTo>
                  <a:lnTo>
                    <a:pt x="213780" y="95492"/>
                  </a:lnTo>
                  <a:lnTo>
                    <a:pt x="213346" y="98791"/>
                  </a:lnTo>
                  <a:lnTo>
                    <a:pt x="211551" y="98718"/>
                  </a:lnTo>
                  <a:lnTo>
                    <a:pt x="208799" y="98604"/>
                  </a:lnTo>
                  <a:lnTo>
                    <a:pt x="208412" y="98591"/>
                  </a:lnTo>
                  <a:lnTo>
                    <a:pt x="206683" y="109986"/>
                  </a:lnTo>
                  <a:lnTo>
                    <a:pt x="206579" y="110299"/>
                  </a:lnTo>
                  <a:lnTo>
                    <a:pt x="206334" y="111915"/>
                  </a:lnTo>
                  <a:lnTo>
                    <a:pt x="206276" y="112299"/>
                  </a:lnTo>
                  <a:lnTo>
                    <a:pt x="206792" y="112381"/>
                  </a:lnTo>
                  <a:lnTo>
                    <a:pt x="207049" y="112424"/>
                  </a:lnTo>
                  <a:lnTo>
                    <a:pt x="208392" y="112629"/>
                  </a:lnTo>
                  <a:lnTo>
                    <a:pt x="208986" y="112724"/>
                  </a:lnTo>
                  <a:lnTo>
                    <a:pt x="209582" y="112807"/>
                  </a:lnTo>
                  <a:lnTo>
                    <a:pt x="210176" y="112872"/>
                  </a:lnTo>
                  <a:lnTo>
                    <a:pt x="210772" y="112925"/>
                  </a:lnTo>
                  <a:lnTo>
                    <a:pt x="211372" y="112966"/>
                  </a:lnTo>
                  <a:lnTo>
                    <a:pt x="212035" y="112994"/>
                  </a:lnTo>
                  <a:lnTo>
                    <a:pt x="211650" y="115498"/>
                  </a:lnTo>
                  <a:lnTo>
                    <a:pt x="211372" y="117350"/>
                  </a:lnTo>
                  <a:lnTo>
                    <a:pt x="211273" y="117976"/>
                  </a:lnTo>
                  <a:lnTo>
                    <a:pt x="211084" y="119209"/>
                  </a:lnTo>
                  <a:lnTo>
                    <a:pt x="210991" y="119831"/>
                  </a:lnTo>
                  <a:lnTo>
                    <a:pt x="210769" y="121270"/>
                  </a:lnTo>
                  <a:lnTo>
                    <a:pt x="210684" y="121609"/>
                  </a:lnTo>
                  <a:lnTo>
                    <a:pt x="214884" y="123289"/>
                  </a:lnTo>
                  <a:lnTo>
                    <a:pt x="214922" y="123642"/>
                  </a:lnTo>
                  <a:lnTo>
                    <a:pt x="214255" y="127774"/>
                  </a:lnTo>
                  <a:lnTo>
                    <a:pt x="214439" y="127865"/>
                  </a:lnTo>
                  <a:lnTo>
                    <a:pt x="214127" y="129813"/>
                  </a:lnTo>
                  <a:lnTo>
                    <a:pt x="213565" y="133321"/>
                  </a:lnTo>
                  <a:lnTo>
                    <a:pt x="213293" y="135024"/>
                  </a:lnTo>
                  <a:lnTo>
                    <a:pt x="217781" y="135709"/>
                  </a:lnTo>
                  <a:lnTo>
                    <a:pt x="217280" y="138897"/>
                  </a:lnTo>
                  <a:lnTo>
                    <a:pt x="217175" y="139554"/>
                  </a:lnTo>
                  <a:lnTo>
                    <a:pt x="217088" y="140120"/>
                  </a:lnTo>
                  <a:lnTo>
                    <a:pt x="216908" y="141247"/>
                  </a:lnTo>
                  <a:lnTo>
                    <a:pt x="216143" y="146115"/>
                  </a:lnTo>
                  <a:lnTo>
                    <a:pt x="212591" y="145546"/>
                  </a:lnTo>
                  <a:lnTo>
                    <a:pt x="212029" y="149131"/>
                  </a:lnTo>
                  <a:lnTo>
                    <a:pt x="211631" y="151656"/>
                  </a:lnTo>
                  <a:lnTo>
                    <a:pt x="210549" y="158573"/>
                  </a:lnTo>
                  <a:lnTo>
                    <a:pt x="204873" y="157673"/>
                  </a:lnTo>
                  <a:lnTo>
                    <a:pt x="202933" y="157366"/>
                  </a:lnTo>
                  <a:lnTo>
                    <a:pt x="199691" y="156852"/>
                  </a:lnTo>
                  <a:lnTo>
                    <a:pt x="194720" y="156064"/>
                  </a:lnTo>
                  <a:lnTo>
                    <a:pt x="193532" y="165241"/>
                  </a:lnTo>
                  <a:lnTo>
                    <a:pt x="193003" y="169328"/>
                  </a:lnTo>
                  <a:lnTo>
                    <a:pt x="192788" y="171721"/>
                  </a:lnTo>
                  <a:lnTo>
                    <a:pt x="194413" y="171967"/>
                  </a:lnTo>
                  <a:lnTo>
                    <a:pt x="194218" y="173492"/>
                  </a:lnTo>
                  <a:lnTo>
                    <a:pt x="192975" y="173310"/>
                  </a:lnTo>
                  <a:lnTo>
                    <a:pt x="192778" y="174892"/>
                  </a:lnTo>
                  <a:lnTo>
                    <a:pt x="192598" y="176549"/>
                  </a:lnTo>
                  <a:lnTo>
                    <a:pt x="193213" y="176642"/>
                  </a:lnTo>
                  <a:lnTo>
                    <a:pt x="192737" y="179827"/>
                  </a:lnTo>
                  <a:lnTo>
                    <a:pt x="192276" y="182909"/>
                  </a:lnTo>
                  <a:lnTo>
                    <a:pt x="191811" y="186028"/>
                  </a:lnTo>
                  <a:lnTo>
                    <a:pt x="191137" y="190544"/>
                  </a:lnTo>
                  <a:lnTo>
                    <a:pt x="190927" y="192070"/>
                  </a:lnTo>
                  <a:lnTo>
                    <a:pt x="192044" y="192234"/>
                  </a:lnTo>
                  <a:lnTo>
                    <a:pt x="191603" y="195267"/>
                  </a:lnTo>
                  <a:lnTo>
                    <a:pt x="193695" y="195402"/>
                  </a:lnTo>
                  <a:lnTo>
                    <a:pt x="194488" y="195463"/>
                  </a:lnTo>
                  <a:lnTo>
                    <a:pt x="194035" y="198577"/>
                  </a:lnTo>
                  <a:lnTo>
                    <a:pt x="192990" y="198465"/>
                  </a:lnTo>
                  <a:lnTo>
                    <a:pt x="192625" y="198423"/>
                  </a:lnTo>
                  <a:lnTo>
                    <a:pt x="190380" y="198177"/>
                  </a:lnTo>
                  <a:lnTo>
                    <a:pt x="186726" y="197782"/>
                  </a:lnTo>
                  <a:lnTo>
                    <a:pt x="186182" y="197721"/>
                  </a:lnTo>
                  <a:lnTo>
                    <a:pt x="186075" y="198446"/>
                  </a:lnTo>
                  <a:lnTo>
                    <a:pt x="185790" y="198991"/>
                  </a:lnTo>
                  <a:lnTo>
                    <a:pt x="185230" y="203076"/>
                  </a:lnTo>
                  <a:lnTo>
                    <a:pt x="185159" y="203439"/>
                  </a:lnTo>
                  <a:lnTo>
                    <a:pt x="186573" y="203542"/>
                  </a:lnTo>
                  <a:lnTo>
                    <a:pt x="187705" y="203730"/>
                  </a:lnTo>
                  <a:lnTo>
                    <a:pt x="188887" y="203926"/>
                  </a:lnTo>
                  <a:lnTo>
                    <a:pt x="191893" y="204426"/>
                  </a:lnTo>
                  <a:lnTo>
                    <a:pt x="194605" y="204876"/>
                  </a:lnTo>
                  <a:lnTo>
                    <a:pt x="197073" y="205440"/>
                  </a:lnTo>
                  <a:lnTo>
                    <a:pt x="198707" y="205796"/>
                  </a:lnTo>
                  <a:lnTo>
                    <a:pt x="199860" y="206046"/>
                  </a:lnTo>
                  <a:lnTo>
                    <a:pt x="207625" y="207363"/>
                  </a:lnTo>
                  <a:lnTo>
                    <a:pt x="206326" y="215946"/>
                  </a:lnTo>
                  <a:lnTo>
                    <a:pt x="205660" y="220349"/>
                  </a:lnTo>
                  <a:lnTo>
                    <a:pt x="205242" y="223115"/>
                  </a:lnTo>
                  <a:lnTo>
                    <a:pt x="204651" y="227025"/>
                  </a:lnTo>
                  <a:lnTo>
                    <a:pt x="204219" y="229880"/>
                  </a:lnTo>
                  <a:lnTo>
                    <a:pt x="203923" y="231776"/>
                  </a:lnTo>
                  <a:lnTo>
                    <a:pt x="203387" y="235209"/>
                  </a:lnTo>
                  <a:lnTo>
                    <a:pt x="206618" y="235623"/>
                  </a:lnTo>
                  <a:lnTo>
                    <a:pt x="210963" y="236180"/>
                  </a:lnTo>
                  <a:lnTo>
                    <a:pt x="222286" y="237860"/>
                  </a:lnTo>
                  <a:lnTo>
                    <a:pt x="222046" y="239451"/>
                  </a:lnTo>
                  <a:lnTo>
                    <a:pt x="221716" y="243145"/>
                  </a:lnTo>
                  <a:lnTo>
                    <a:pt x="221435" y="247328"/>
                  </a:lnTo>
                  <a:lnTo>
                    <a:pt x="221411" y="248008"/>
                  </a:lnTo>
                  <a:lnTo>
                    <a:pt x="221229" y="253081"/>
                  </a:lnTo>
                  <a:lnTo>
                    <a:pt x="221129" y="255879"/>
                  </a:lnTo>
                  <a:lnTo>
                    <a:pt x="221036" y="259732"/>
                  </a:lnTo>
                  <a:lnTo>
                    <a:pt x="222169" y="265109"/>
                  </a:lnTo>
                  <a:lnTo>
                    <a:pt x="221911" y="265071"/>
                  </a:lnTo>
                  <a:lnTo>
                    <a:pt x="214329" y="263884"/>
                  </a:lnTo>
                  <a:lnTo>
                    <a:pt x="211024" y="263366"/>
                  </a:lnTo>
                  <a:lnTo>
                    <a:pt x="209907" y="263191"/>
                  </a:lnTo>
                  <a:lnTo>
                    <a:pt x="207919" y="262880"/>
                  </a:lnTo>
                  <a:lnTo>
                    <a:pt x="204346" y="262319"/>
                  </a:lnTo>
                  <a:lnTo>
                    <a:pt x="200197" y="261669"/>
                  </a:lnTo>
                  <a:lnTo>
                    <a:pt x="196834" y="261153"/>
                  </a:lnTo>
                  <a:lnTo>
                    <a:pt x="196240" y="261062"/>
                  </a:lnTo>
                  <a:lnTo>
                    <a:pt x="194663" y="260822"/>
                  </a:lnTo>
                  <a:lnTo>
                    <a:pt x="193512" y="260644"/>
                  </a:lnTo>
                  <a:lnTo>
                    <a:pt x="190907" y="260249"/>
                  </a:lnTo>
                  <a:lnTo>
                    <a:pt x="189714" y="260067"/>
                  </a:lnTo>
                  <a:lnTo>
                    <a:pt x="183389" y="259107"/>
                  </a:lnTo>
                  <a:lnTo>
                    <a:pt x="182769" y="259015"/>
                  </a:lnTo>
                  <a:lnTo>
                    <a:pt x="181213" y="258778"/>
                  </a:lnTo>
                  <a:lnTo>
                    <a:pt x="180696" y="258702"/>
                  </a:lnTo>
                  <a:lnTo>
                    <a:pt x="179684" y="258545"/>
                  </a:lnTo>
                  <a:lnTo>
                    <a:pt x="176066" y="257996"/>
                  </a:lnTo>
                  <a:lnTo>
                    <a:pt x="171735" y="257334"/>
                  </a:lnTo>
                  <a:close/>
                </a:path>
              </a:pathLst>
            </a:custGeom>
            <a:solidFill>
              <a:srgbClr val="FFF6D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9" name="pg39"/>
            <p:cNvSpPr/>
            <p:nvPr/>
          </p:nvSpPr>
          <p:spPr>
            <a:xfrm>
              <a:off x="2701872" y="4478760"/>
              <a:ext cx="215483" cy="430158"/>
            </a:xfrm>
            <a:custGeom>
              <a:avLst/>
              <a:gdLst/>
              <a:ahLst/>
              <a:cxnLst/>
              <a:rect l="0" t="0" r="0" b="0"/>
              <a:pathLst>
                <a:path w="215483" h="430158">
                  <a:moveTo>
                    <a:pt x="138317" y="412585"/>
                  </a:moveTo>
                  <a:lnTo>
                    <a:pt x="137825" y="412129"/>
                  </a:lnTo>
                  <a:lnTo>
                    <a:pt x="137364" y="411665"/>
                  </a:lnTo>
                  <a:lnTo>
                    <a:pt x="137022" y="411064"/>
                  </a:lnTo>
                  <a:lnTo>
                    <a:pt x="136498" y="410638"/>
                  </a:lnTo>
                  <a:lnTo>
                    <a:pt x="135925" y="410269"/>
                  </a:lnTo>
                  <a:lnTo>
                    <a:pt x="135322" y="409946"/>
                  </a:lnTo>
                  <a:lnTo>
                    <a:pt x="134687" y="409645"/>
                  </a:lnTo>
                  <a:lnTo>
                    <a:pt x="134150" y="409242"/>
                  </a:lnTo>
                  <a:lnTo>
                    <a:pt x="133701" y="408751"/>
                  </a:lnTo>
                  <a:lnTo>
                    <a:pt x="133404" y="408112"/>
                  </a:lnTo>
                  <a:lnTo>
                    <a:pt x="133281" y="407287"/>
                  </a:lnTo>
                  <a:lnTo>
                    <a:pt x="133266" y="406370"/>
                  </a:lnTo>
                  <a:lnTo>
                    <a:pt x="133152" y="405549"/>
                  </a:lnTo>
                  <a:lnTo>
                    <a:pt x="133113" y="404856"/>
                  </a:lnTo>
                  <a:lnTo>
                    <a:pt x="133107" y="403442"/>
                  </a:lnTo>
                  <a:lnTo>
                    <a:pt x="133008" y="402639"/>
                  </a:lnTo>
                  <a:lnTo>
                    <a:pt x="132827" y="402222"/>
                  </a:lnTo>
                  <a:lnTo>
                    <a:pt x="132720" y="401985"/>
                  </a:lnTo>
                  <a:lnTo>
                    <a:pt x="132457" y="401312"/>
                  </a:lnTo>
                  <a:lnTo>
                    <a:pt x="131986" y="400848"/>
                  </a:lnTo>
                  <a:lnTo>
                    <a:pt x="131758" y="400323"/>
                  </a:lnTo>
                  <a:lnTo>
                    <a:pt x="131408" y="399414"/>
                  </a:lnTo>
                  <a:lnTo>
                    <a:pt x="131021" y="398862"/>
                  </a:lnTo>
                  <a:lnTo>
                    <a:pt x="130706" y="398239"/>
                  </a:lnTo>
                  <a:lnTo>
                    <a:pt x="130247" y="397782"/>
                  </a:lnTo>
                  <a:lnTo>
                    <a:pt x="129879" y="397223"/>
                  </a:lnTo>
                  <a:lnTo>
                    <a:pt x="129336" y="396991"/>
                  </a:lnTo>
                  <a:lnTo>
                    <a:pt x="129180" y="396508"/>
                  </a:lnTo>
                  <a:lnTo>
                    <a:pt x="128644" y="396280"/>
                  </a:lnTo>
                  <a:lnTo>
                    <a:pt x="128044" y="395953"/>
                  </a:lnTo>
                  <a:lnTo>
                    <a:pt x="127762" y="395299"/>
                  </a:lnTo>
                  <a:lnTo>
                    <a:pt x="127145" y="394994"/>
                  </a:lnTo>
                  <a:lnTo>
                    <a:pt x="126716" y="394496"/>
                  </a:lnTo>
                  <a:lnTo>
                    <a:pt x="126431" y="393849"/>
                  </a:lnTo>
                  <a:lnTo>
                    <a:pt x="126156" y="393192"/>
                  </a:lnTo>
                  <a:lnTo>
                    <a:pt x="125721" y="392693"/>
                  </a:lnTo>
                  <a:lnTo>
                    <a:pt x="125325" y="392149"/>
                  </a:lnTo>
                  <a:lnTo>
                    <a:pt x="125095" y="391450"/>
                  </a:lnTo>
                  <a:lnTo>
                    <a:pt x="124648" y="390955"/>
                  </a:lnTo>
                  <a:lnTo>
                    <a:pt x="124129" y="390537"/>
                  </a:lnTo>
                  <a:lnTo>
                    <a:pt x="123569" y="390160"/>
                  </a:lnTo>
                  <a:lnTo>
                    <a:pt x="123077" y="389723"/>
                  </a:lnTo>
                  <a:lnTo>
                    <a:pt x="122526" y="389346"/>
                  </a:lnTo>
                  <a:lnTo>
                    <a:pt x="121929" y="389358"/>
                  </a:lnTo>
                  <a:lnTo>
                    <a:pt x="121509" y="389822"/>
                  </a:lnTo>
                  <a:lnTo>
                    <a:pt x="120976" y="389423"/>
                  </a:lnTo>
                  <a:lnTo>
                    <a:pt x="120412" y="389057"/>
                  </a:lnTo>
                  <a:lnTo>
                    <a:pt x="119909" y="388905"/>
                  </a:lnTo>
                  <a:lnTo>
                    <a:pt x="119918" y="388418"/>
                  </a:lnTo>
                  <a:lnTo>
                    <a:pt x="119936" y="387760"/>
                  </a:lnTo>
                  <a:lnTo>
                    <a:pt x="119798" y="386962"/>
                  </a:lnTo>
                  <a:lnTo>
                    <a:pt x="119519" y="386296"/>
                  </a:lnTo>
                  <a:lnTo>
                    <a:pt x="119195" y="385688"/>
                  </a:lnTo>
                  <a:lnTo>
                    <a:pt x="118755" y="385186"/>
                  </a:lnTo>
                  <a:lnTo>
                    <a:pt x="118161" y="385026"/>
                  </a:lnTo>
                  <a:lnTo>
                    <a:pt x="117732" y="384528"/>
                  </a:lnTo>
                  <a:lnTo>
                    <a:pt x="117361" y="383957"/>
                  </a:lnTo>
                  <a:lnTo>
                    <a:pt x="117154" y="383574"/>
                  </a:lnTo>
                  <a:lnTo>
                    <a:pt x="117025" y="383356"/>
                  </a:lnTo>
                  <a:lnTo>
                    <a:pt x="116602" y="382832"/>
                  </a:lnTo>
                  <a:lnTo>
                    <a:pt x="116234" y="382261"/>
                  </a:lnTo>
                  <a:lnTo>
                    <a:pt x="115790" y="381774"/>
                  </a:lnTo>
                  <a:lnTo>
                    <a:pt x="115415" y="381219"/>
                  </a:lnTo>
                  <a:lnTo>
                    <a:pt x="115172" y="380527"/>
                  </a:lnTo>
                  <a:lnTo>
                    <a:pt x="114771" y="379994"/>
                  </a:lnTo>
                  <a:lnTo>
                    <a:pt x="114354" y="379470"/>
                  </a:lnTo>
                  <a:lnTo>
                    <a:pt x="113794" y="379089"/>
                  </a:lnTo>
                  <a:lnTo>
                    <a:pt x="113122" y="378831"/>
                  </a:lnTo>
                  <a:lnTo>
                    <a:pt x="112499" y="378530"/>
                  </a:lnTo>
                  <a:lnTo>
                    <a:pt x="111842" y="378264"/>
                  </a:lnTo>
                  <a:lnTo>
                    <a:pt x="111380" y="378197"/>
                  </a:lnTo>
                  <a:lnTo>
                    <a:pt x="111102" y="378165"/>
                  </a:lnTo>
                  <a:lnTo>
                    <a:pt x="110379" y="378093"/>
                  </a:lnTo>
                  <a:lnTo>
                    <a:pt x="109960" y="377758"/>
                  </a:lnTo>
                  <a:lnTo>
                    <a:pt x="109420" y="377446"/>
                  </a:lnTo>
                  <a:lnTo>
                    <a:pt x="109114" y="377309"/>
                  </a:lnTo>
                  <a:lnTo>
                    <a:pt x="108881" y="377055"/>
                  </a:lnTo>
                  <a:lnTo>
                    <a:pt x="108845" y="376884"/>
                  </a:lnTo>
                  <a:lnTo>
                    <a:pt x="108869" y="376701"/>
                  </a:lnTo>
                  <a:lnTo>
                    <a:pt x="108905" y="376461"/>
                  </a:lnTo>
                  <a:lnTo>
                    <a:pt x="105280" y="374887"/>
                  </a:lnTo>
                  <a:lnTo>
                    <a:pt x="104843" y="374697"/>
                  </a:lnTo>
                  <a:lnTo>
                    <a:pt x="104429" y="374762"/>
                  </a:lnTo>
                  <a:lnTo>
                    <a:pt x="103908" y="374857"/>
                  </a:lnTo>
                  <a:lnTo>
                    <a:pt x="103605" y="374465"/>
                  </a:lnTo>
                  <a:lnTo>
                    <a:pt x="103911" y="373845"/>
                  </a:lnTo>
                  <a:lnTo>
                    <a:pt x="104060" y="373065"/>
                  </a:lnTo>
                  <a:lnTo>
                    <a:pt x="104030" y="372442"/>
                  </a:lnTo>
                  <a:lnTo>
                    <a:pt x="103979" y="372012"/>
                  </a:lnTo>
                  <a:lnTo>
                    <a:pt x="103590" y="371575"/>
                  </a:lnTo>
                  <a:lnTo>
                    <a:pt x="101734" y="369510"/>
                  </a:lnTo>
                  <a:lnTo>
                    <a:pt x="101602" y="369125"/>
                  </a:lnTo>
                  <a:lnTo>
                    <a:pt x="101740" y="368540"/>
                  </a:lnTo>
                  <a:lnTo>
                    <a:pt x="101986" y="367034"/>
                  </a:lnTo>
                  <a:lnTo>
                    <a:pt x="102022" y="366699"/>
                  </a:lnTo>
                  <a:lnTo>
                    <a:pt x="101845" y="366258"/>
                  </a:lnTo>
                  <a:lnTo>
                    <a:pt x="101222" y="364493"/>
                  </a:lnTo>
                  <a:lnTo>
                    <a:pt x="100868" y="363676"/>
                  </a:lnTo>
                  <a:lnTo>
                    <a:pt x="99441" y="360911"/>
                  </a:lnTo>
                  <a:lnTo>
                    <a:pt x="98854" y="359504"/>
                  </a:lnTo>
                  <a:lnTo>
                    <a:pt x="98623" y="359051"/>
                  </a:lnTo>
                  <a:lnTo>
                    <a:pt x="98401" y="358580"/>
                  </a:lnTo>
                  <a:lnTo>
                    <a:pt x="98044" y="357998"/>
                  </a:lnTo>
                  <a:lnTo>
                    <a:pt x="97681" y="357424"/>
                  </a:lnTo>
                  <a:lnTo>
                    <a:pt x="97235" y="356933"/>
                  </a:lnTo>
                  <a:lnTo>
                    <a:pt x="96725" y="356504"/>
                  </a:lnTo>
                  <a:lnTo>
                    <a:pt x="96512" y="355773"/>
                  </a:lnTo>
                  <a:lnTo>
                    <a:pt x="96171" y="355173"/>
                  </a:lnTo>
                  <a:lnTo>
                    <a:pt x="95769" y="354640"/>
                  </a:lnTo>
                  <a:lnTo>
                    <a:pt x="95304" y="354172"/>
                  </a:lnTo>
                  <a:lnTo>
                    <a:pt x="94924" y="353606"/>
                  </a:lnTo>
                  <a:lnTo>
                    <a:pt x="94780" y="352963"/>
                  </a:lnTo>
                  <a:lnTo>
                    <a:pt x="94492" y="352313"/>
                  </a:lnTo>
                  <a:lnTo>
                    <a:pt x="94210" y="351663"/>
                  </a:lnTo>
                  <a:lnTo>
                    <a:pt x="93937" y="350997"/>
                  </a:lnTo>
                  <a:lnTo>
                    <a:pt x="93686" y="350313"/>
                  </a:lnTo>
                  <a:lnTo>
                    <a:pt x="93398" y="349662"/>
                  </a:lnTo>
                  <a:lnTo>
                    <a:pt x="93101" y="349035"/>
                  </a:lnTo>
                  <a:lnTo>
                    <a:pt x="92816" y="348388"/>
                  </a:lnTo>
                  <a:lnTo>
                    <a:pt x="92508" y="347761"/>
                  </a:lnTo>
                  <a:lnTo>
                    <a:pt x="92181" y="347153"/>
                  </a:lnTo>
                  <a:lnTo>
                    <a:pt x="91842" y="346559"/>
                  </a:lnTo>
                  <a:lnTo>
                    <a:pt x="91455" y="346012"/>
                  </a:lnTo>
                  <a:lnTo>
                    <a:pt x="90742" y="344852"/>
                  </a:lnTo>
                  <a:lnTo>
                    <a:pt x="90430" y="344228"/>
                  </a:lnTo>
                  <a:lnTo>
                    <a:pt x="90133" y="343582"/>
                  </a:lnTo>
                  <a:lnTo>
                    <a:pt x="89783" y="342992"/>
                  </a:lnTo>
                  <a:lnTo>
                    <a:pt x="89387" y="342453"/>
                  </a:lnTo>
                  <a:lnTo>
                    <a:pt x="88979" y="341932"/>
                  </a:lnTo>
                  <a:lnTo>
                    <a:pt x="88605" y="341445"/>
                  </a:lnTo>
                  <a:lnTo>
                    <a:pt x="88140" y="340909"/>
                  </a:lnTo>
                  <a:lnTo>
                    <a:pt x="87690" y="340414"/>
                  </a:lnTo>
                  <a:lnTo>
                    <a:pt x="87193" y="339969"/>
                  </a:lnTo>
                  <a:lnTo>
                    <a:pt x="86698" y="339532"/>
                  </a:lnTo>
                  <a:lnTo>
                    <a:pt x="86191" y="339091"/>
                  </a:lnTo>
                  <a:lnTo>
                    <a:pt x="85688" y="338658"/>
                  </a:lnTo>
                  <a:lnTo>
                    <a:pt x="85127" y="338281"/>
                  </a:lnTo>
                  <a:lnTo>
                    <a:pt x="84962" y="337639"/>
                  </a:lnTo>
                  <a:lnTo>
                    <a:pt x="84708" y="336962"/>
                  </a:lnTo>
                  <a:lnTo>
                    <a:pt x="84408" y="336319"/>
                  </a:lnTo>
                  <a:lnTo>
                    <a:pt x="84087" y="335760"/>
                  </a:lnTo>
                  <a:lnTo>
                    <a:pt x="83548" y="335528"/>
                  </a:lnTo>
                  <a:lnTo>
                    <a:pt x="83104" y="335361"/>
                  </a:lnTo>
                  <a:lnTo>
                    <a:pt x="82840" y="334882"/>
                  </a:lnTo>
                  <a:lnTo>
                    <a:pt x="82906" y="334296"/>
                  </a:lnTo>
                  <a:lnTo>
                    <a:pt x="82774" y="333593"/>
                  </a:lnTo>
                  <a:lnTo>
                    <a:pt x="82397" y="333197"/>
                  </a:lnTo>
                  <a:lnTo>
                    <a:pt x="82010" y="332748"/>
                  </a:lnTo>
                  <a:lnTo>
                    <a:pt x="81833" y="332075"/>
                  </a:lnTo>
                  <a:lnTo>
                    <a:pt x="81584" y="331718"/>
                  </a:lnTo>
                  <a:lnTo>
                    <a:pt x="81455" y="331136"/>
                  </a:lnTo>
                  <a:lnTo>
                    <a:pt x="81129" y="330676"/>
                  </a:lnTo>
                  <a:lnTo>
                    <a:pt x="80631" y="330239"/>
                  </a:lnTo>
                  <a:lnTo>
                    <a:pt x="80313" y="329832"/>
                  </a:lnTo>
                  <a:lnTo>
                    <a:pt x="79876" y="329593"/>
                  </a:lnTo>
                  <a:lnTo>
                    <a:pt x="79594" y="329593"/>
                  </a:lnTo>
                  <a:lnTo>
                    <a:pt x="79096" y="329208"/>
                  </a:lnTo>
                  <a:lnTo>
                    <a:pt x="78611" y="328771"/>
                  </a:lnTo>
                  <a:lnTo>
                    <a:pt x="78515" y="328623"/>
                  </a:lnTo>
                  <a:lnTo>
                    <a:pt x="78359" y="328391"/>
                  </a:lnTo>
                  <a:lnTo>
                    <a:pt x="77939" y="328049"/>
                  </a:lnTo>
                  <a:lnTo>
                    <a:pt x="77762" y="327486"/>
                  </a:lnTo>
                  <a:lnTo>
                    <a:pt x="78215" y="326984"/>
                  </a:lnTo>
                  <a:lnTo>
                    <a:pt x="78961" y="326954"/>
                  </a:lnTo>
                  <a:lnTo>
                    <a:pt x="79525" y="326916"/>
                  </a:lnTo>
                  <a:lnTo>
                    <a:pt x="80415" y="326623"/>
                  </a:lnTo>
                  <a:lnTo>
                    <a:pt x="81233" y="326132"/>
                  </a:lnTo>
                  <a:lnTo>
                    <a:pt x="81569" y="325866"/>
                  </a:lnTo>
                  <a:lnTo>
                    <a:pt x="81956" y="325893"/>
                  </a:lnTo>
                  <a:lnTo>
                    <a:pt x="82480" y="325630"/>
                  </a:lnTo>
                  <a:lnTo>
                    <a:pt x="82624" y="325178"/>
                  </a:lnTo>
                  <a:lnTo>
                    <a:pt x="82837" y="324722"/>
                  </a:lnTo>
                  <a:lnTo>
                    <a:pt x="83125" y="324174"/>
                  </a:lnTo>
                  <a:lnTo>
                    <a:pt x="83341" y="323486"/>
                  </a:lnTo>
                  <a:lnTo>
                    <a:pt x="83469" y="323127"/>
                  </a:lnTo>
                  <a:lnTo>
                    <a:pt x="83541" y="322847"/>
                  </a:lnTo>
                  <a:lnTo>
                    <a:pt x="83808" y="321546"/>
                  </a:lnTo>
                  <a:lnTo>
                    <a:pt x="83994" y="320809"/>
                  </a:lnTo>
                  <a:lnTo>
                    <a:pt x="84060" y="320174"/>
                  </a:lnTo>
                  <a:lnTo>
                    <a:pt x="84078" y="319413"/>
                  </a:lnTo>
                  <a:lnTo>
                    <a:pt x="84072" y="318653"/>
                  </a:lnTo>
                  <a:lnTo>
                    <a:pt x="84099" y="317949"/>
                  </a:lnTo>
                  <a:lnTo>
                    <a:pt x="84084" y="317261"/>
                  </a:lnTo>
                  <a:lnTo>
                    <a:pt x="84015" y="316550"/>
                  </a:lnTo>
                  <a:lnTo>
                    <a:pt x="83889" y="315915"/>
                  </a:lnTo>
                  <a:lnTo>
                    <a:pt x="83685" y="315311"/>
                  </a:lnTo>
                  <a:lnTo>
                    <a:pt x="83427" y="314767"/>
                  </a:lnTo>
                  <a:lnTo>
                    <a:pt x="83245" y="314231"/>
                  </a:lnTo>
                  <a:lnTo>
                    <a:pt x="83110" y="313619"/>
                  </a:lnTo>
                  <a:lnTo>
                    <a:pt x="82900" y="312980"/>
                  </a:lnTo>
                  <a:lnTo>
                    <a:pt x="82756" y="312486"/>
                  </a:lnTo>
                  <a:lnTo>
                    <a:pt x="82819" y="311315"/>
                  </a:lnTo>
                  <a:lnTo>
                    <a:pt x="82687" y="310839"/>
                  </a:lnTo>
                  <a:lnTo>
                    <a:pt x="82453" y="310265"/>
                  </a:lnTo>
                  <a:lnTo>
                    <a:pt x="82174" y="309847"/>
                  </a:lnTo>
                  <a:lnTo>
                    <a:pt x="81881" y="309505"/>
                  </a:lnTo>
                  <a:lnTo>
                    <a:pt x="81977" y="308969"/>
                  </a:lnTo>
                  <a:lnTo>
                    <a:pt x="81881" y="308364"/>
                  </a:lnTo>
                  <a:lnTo>
                    <a:pt x="81497" y="308121"/>
                  </a:lnTo>
                  <a:lnTo>
                    <a:pt x="81146" y="308064"/>
                  </a:lnTo>
                  <a:lnTo>
                    <a:pt x="81017" y="307950"/>
                  </a:lnTo>
                  <a:lnTo>
                    <a:pt x="81113" y="307581"/>
                  </a:lnTo>
                  <a:lnTo>
                    <a:pt x="81482" y="307379"/>
                  </a:lnTo>
                  <a:lnTo>
                    <a:pt x="81794" y="307657"/>
                  </a:lnTo>
                  <a:lnTo>
                    <a:pt x="82031" y="307992"/>
                  </a:lnTo>
                  <a:lnTo>
                    <a:pt x="82507" y="308041"/>
                  </a:lnTo>
                  <a:lnTo>
                    <a:pt x="82900" y="307828"/>
                  </a:lnTo>
                  <a:lnTo>
                    <a:pt x="83131" y="307596"/>
                  </a:lnTo>
                  <a:lnTo>
                    <a:pt x="83304" y="307303"/>
                  </a:lnTo>
                  <a:lnTo>
                    <a:pt x="83442" y="307052"/>
                  </a:lnTo>
                  <a:lnTo>
                    <a:pt x="83664" y="306630"/>
                  </a:lnTo>
                  <a:lnTo>
                    <a:pt x="83805" y="305931"/>
                  </a:lnTo>
                  <a:lnTo>
                    <a:pt x="83859" y="305387"/>
                  </a:lnTo>
                  <a:lnTo>
                    <a:pt x="83859" y="305068"/>
                  </a:lnTo>
                  <a:lnTo>
                    <a:pt x="83838" y="304714"/>
                  </a:lnTo>
                  <a:lnTo>
                    <a:pt x="83796" y="304472"/>
                  </a:lnTo>
                  <a:lnTo>
                    <a:pt x="83700" y="304037"/>
                  </a:lnTo>
                  <a:lnTo>
                    <a:pt x="83460" y="303364"/>
                  </a:lnTo>
                  <a:lnTo>
                    <a:pt x="83304" y="302687"/>
                  </a:lnTo>
                  <a:lnTo>
                    <a:pt x="83023" y="302064"/>
                  </a:lnTo>
                  <a:lnTo>
                    <a:pt x="82855" y="301585"/>
                  </a:lnTo>
                  <a:lnTo>
                    <a:pt x="82615" y="301151"/>
                  </a:lnTo>
                  <a:lnTo>
                    <a:pt x="82462" y="300779"/>
                  </a:lnTo>
                  <a:lnTo>
                    <a:pt x="82384" y="300539"/>
                  </a:lnTo>
                  <a:lnTo>
                    <a:pt x="81647" y="298612"/>
                  </a:lnTo>
                  <a:lnTo>
                    <a:pt x="81374" y="298053"/>
                  </a:lnTo>
                  <a:lnTo>
                    <a:pt x="81053" y="297441"/>
                  </a:lnTo>
                  <a:lnTo>
                    <a:pt x="80762" y="296794"/>
                  </a:lnTo>
                  <a:lnTo>
                    <a:pt x="80469" y="296156"/>
                  </a:lnTo>
                  <a:lnTo>
                    <a:pt x="80091" y="295608"/>
                  </a:lnTo>
                  <a:lnTo>
                    <a:pt x="79749" y="295004"/>
                  </a:lnTo>
                  <a:lnTo>
                    <a:pt x="79461" y="294350"/>
                  </a:lnTo>
                  <a:lnTo>
                    <a:pt x="79268" y="293979"/>
                  </a:lnTo>
                  <a:lnTo>
                    <a:pt x="79120" y="293757"/>
                  </a:lnTo>
                  <a:lnTo>
                    <a:pt x="78772" y="293175"/>
                  </a:lnTo>
                  <a:lnTo>
                    <a:pt x="78433" y="292578"/>
                  </a:lnTo>
                  <a:lnTo>
                    <a:pt x="78049" y="292019"/>
                  </a:lnTo>
                  <a:lnTo>
                    <a:pt x="77648" y="291479"/>
                  </a:lnTo>
                  <a:lnTo>
                    <a:pt x="77258" y="290924"/>
                  </a:lnTo>
                  <a:lnTo>
                    <a:pt x="76830" y="290418"/>
                  </a:lnTo>
                  <a:lnTo>
                    <a:pt x="76347" y="289806"/>
                  </a:lnTo>
                  <a:lnTo>
                    <a:pt x="76374" y="289247"/>
                  </a:lnTo>
                  <a:lnTo>
                    <a:pt x="76169" y="288735"/>
                  </a:lnTo>
                  <a:lnTo>
                    <a:pt x="75954" y="288521"/>
                  </a:lnTo>
                  <a:lnTo>
                    <a:pt x="75577" y="287962"/>
                  </a:lnTo>
                  <a:lnTo>
                    <a:pt x="75187" y="287415"/>
                  </a:lnTo>
                  <a:lnTo>
                    <a:pt x="74752" y="286913"/>
                  </a:lnTo>
                  <a:lnTo>
                    <a:pt x="73907" y="285883"/>
                  </a:lnTo>
                  <a:lnTo>
                    <a:pt x="73505" y="285347"/>
                  </a:lnTo>
                  <a:lnTo>
                    <a:pt x="73101" y="284814"/>
                  </a:lnTo>
                  <a:lnTo>
                    <a:pt x="72729" y="284248"/>
                  </a:lnTo>
                  <a:lnTo>
                    <a:pt x="72369" y="283682"/>
                  </a:lnTo>
                  <a:lnTo>
                    <a:pt x="72033" y="283088"/>
                  </a:lnTo>
                  <a:lnTo>
                    <a:pt x="71668" y="282518"/>
                  </a:lnTo>
                  <a:lnTo>
                    <a:pt x="71335" y="281910"/>
                  </a:lnTo>
                  <a:lnTo>
                    <a:pt x="71002" y="281313"/>
                  </a:lnTo>
                  <a:lnTo>
                    <a:pt x="70664" y="280712"/>
                  </a:lnTo>
                  <a:lnTo>
                    <a:pt x="70265" y="280169"/>
                  </a:lnTo>
                  <a:lnTo>
                    <a:pt x="70022" y="279473"/>
                  </a:lnTo>
                  <a:lnTo>
                    <a:pt x="69617" y="278933"/>
                  </a:lnTo>
                  <a:lnTo>
                    <a:pt x="69168" y="278439"/>
                  </a:lnTo>
                  <a:lnTo>
                    <a:pt x="68763" y="277899"/>
                  </a:lnTo>
                  <a:lnTo>
                    <a:pt x="68397" y="277336"/>
                  </a:lnTo>
                  <a:lnTo>
                    <a:pt x="68017" y="276781"/>
                  </a:lnTo>
                  <a:lnTo>
                    <a:pt x="67642" y="276219"/>
                  </a:lnTo>
                  <a:lnTo>
                    <a:pt x="67249" y="275671"/>
                  </a:lnTo>
                  <a:lnTo>
                    <a:pt x="66853" y="275135"/>
                  </a:lnTo>
                  <a:lnTo>
                    <a:pt x="66419" y="274630"/>
                  </a:lnTo>
                  <a:lnTo>
                    <a:pt x="66038" y="274067"/>
                  </a:lnTo>
                  <a:lnTo>
                    <a:pt x="65639" y="273539"/>
                  </a:lnTo>
                  <a:lnTo>
                    <a:pt x="65337" y="272911"/>
                  </a:lnTo>
                  <a:lnTo>
                    <a:pt x="65028" y="272280"/>
                  </a:lnTo>
                  <a:lnTo>
                    <a:pt x="64228" y="271208"/>
                  </a:lnTo>
                  <a:lnTo>
                    <a:pt x="63820" y="270672"/>
                  </a:lnTo>
                  <a:lnTo>
                    <a:pt x="63457" y="270098"/>
                  </a:lnTo>
                  <a:lnTo>
                    <a:pt x="63109" y="269684"/>
                  </a:lnTo>
                  <a:lnTo>
                    <a:pt x="62924" y="269436"/>
                  </a:lnTo>
                  <a:lnTo>
                    <a:pt x="62381" y="268764"/>
                  </a:lnTo>
                  <a:lnTo>
                    <a:pt x="61952" y="268250"/>
                  </a:lnTo>
                  <a:lnTo>
                    <a:pt x="61551" y="267726"/>
                  </a:lnTo>
                  <a:lnTo>
                    <a:pt x="60956" y="267008"/>
                  </a:lnTo>
                  <a:lnTo>
                    <a:pt x="60732" y="266665"/>
                  </a:lnTo>
                  <a:lnTo>
                    <a:pt x="60328" y="266133"/>
                  </a:lnTo>
                  <a:lnTo>
                    <a:pt x="59500" y="265088"/>
                  </a:lnTo>
                  <a:lnTo>
                    <a:pt x="59078" y="264570"/>
                  </a:lnTo>
                  <a:lnTo>
                    <a:pt x="58718" y="263989"/>
                  </a:lnTo>
                  <a:lnTo>
                    <a:pt x="58316" y="263460"/>
                  </a:lnTo>
                  <a:lnTo>
                    <a:pt x="57873" y="263000"/>
                  </a:lnTo>
                  <a:lnTo>
                    <a:pt x="57900" y="262525"/>
                  </a:lnTo>
                  <a:lnTo>
                    <a:pt x="57900" y="261993"/>
                  </a:lnTo>
                  <a:lnTo>
                    <a:pt x="57717" y="261480"/>
                  </a:lnTo>
                  <a:lnTo>
                    <a:pt x="56877" y="260514"/>
                  </a:lnTo>
                  <a:lnTo>
                    <a:pt x="56416" y="260035"/>
                  </a:lnTo>
                  <a:lnTo>
                    <a:pt x="55972" y="259552"/>
                  </a:lnTo>
                  <a:lnTo>
                    <a:pt x="55469" y="259112"/>
                  </a:lnTo>
                  <a:lnTo>
                    <a:pt x="54929" y="258712"/>
                  </a:lnTo>
                  <a:lnTo>
                    <a:pt x="54701" y="258009"/>
                  </a:lnTo>
                  <a:lnTo>
                    <a:pt x="54392" y="257386"/>
                  </a:lnTo>
                  <a:lnTo>
                    <a:pt x="54096" y="256743"/>
                  </a:lnTo>
                  <a:lnTo>
                    <a:pt x="53691" y="256211"/>
                  </a:lnTo>
                  <a:lnTo>
                    <a:pt x="53277" y="255690"/>
                  </a:lnTo>
                  <a:lnTo>
                    <a:pt x="52807" y="255230"/>
                  </a:lnTo>
                  <a:lnTo>
                    <a:pt x="52321" y="254774"/>
                  </a:lnTo>
                  <a:lnTo>
                    <a:pt x="51881" y="254280"/>
                  </a:lnTo>
                  <a:lnTo>
                    <a:pt x="51431" y="253786"/>
                  </a:lnTo>
                  <a:lnTo>
                    <a:pt x="50993" y="253295"/>
                  </a:lnTo>
                  <a:lnTo>
                    <a:pt x="50586" y="252767"/>
                  </a:lnTo>
                  <a:lnTo>
                    <a:pt x="50124" y="252280"/>
                  </a:lnTo>
                  <a:lnTo>
                    <a:pt x="49614" y="251847"/>
                  </a:lnTo>
                  <a:lnTo>
                    <a:pt x="49120" y="251398"/>
                  </a:lnTo>
                  <a:lnTo>
                    <a:pt x="48631" y="250961"/>
                  </a:lnTo>
                  <a:lnTo>
                    <a:pt x="48181" y="250471"/>
                  </a:lnTo>
                  <a:lnTo>
                    <a:pt x="47672" y="250041"/>
                  </a:lnTo>
                  <a:lnTo>
                    <a:pt x="47156" y="249616"/>
                  </a:lnTo>
                  <a:lnTo>
                    <a:pt x="46608" y="249220"/>
                  </a:lnTo>
                  <a:lnTo>
                    <a:pt x="46080" y="248863"/>
                  </a:lnTo>
                  <a:lnTo>
                    <a:pt x="45810" y="248593"/>
                  </a:lnTo>
                  <a:lnTo>
                    <a:pt x="45472" y="247996"/>
                  </a:lnTo>
                  <a:lnTo>
                    <a:pt x="45481" y="247358"/>
                  </a:lnTo>
                  <a:lnTo>
                    <a:pt x="45076" y="246833"/>
                  </a:lnTo>
                  <a:lnTo>
                    <a:pt x="44632" y="246350"/>
                  </a:lnTo>
                  <a:lnTo>
                    <a:pt x="44132" y="245913"/>
                  </a:lnTo>
                  <a:lnTo>
                    <a:pt x="43646" y="245468"/>
                  </a:lnTo>
                  <a:lnTo>
                    <a:pt x="43122" y="245054"/>
                  </a:lnTo>
                  <a:lnTo>
                    <a:pt x="42630" y="244609"/>
                  </a:lnTo>
                  <a:lnTo>
                    <a:pt x="42090" y="244206"/>
                  </a:lnTo>
                  <a:lnTo>
                    <a:pt x="41503" y="243853"/>
                  </a:lnTo>
                  <a:lnTo>
                    <a:pt x="40909" y="243514"/>
                  </a:lnTo>
                  <a:lnTo>
                    <a:pt x="40265" y="243233"/>
                  </a:lnTo>
                  <a:lnTo>
                    <a:pt x="39893" y="242709"/>
                  </a:lnTo>
                  <a:lnTo>
                    <a:pt x="38301" y="242628"/>
                  </a:lnTo>
                  <a:lnTo>
                    <a:pt x="38013" y="242436"/>
                  </a:lnTo>
                  <a:lnTo>
                    <a:pt x="37783" y="241813"/>
                  </a:lnTo>
                  <a:lnTo>
                    <a:pt x="37189" y="241548"/>
                  </a:lnTo>
                  <a:lnTo>
                    <a:pt x="36940" y="241345"/>
                  </a:lnTo>
                  <a:lnTo>
                    <a:pt x="36786" y="241007"/>
                  </a:lnTo>
                  <a:lnTo>
                    <a:pt x="36824" y="240762"/>
                  </a:lnTo>
                  <a:lnTo>
                    <a:pt x="37016" y="240373"/>
                  </a:lnTo>
                  <a:lnTo>
                    <a:pt x="36884" y="240125"/>
                  </a:lnTo>
                  <a:lnTo>
                    <a:pt x="36990" y="239929"/>
                  </a:lnTo>
                  <a:lnTo>
                    <a:pt x="35477" y="235848"/>
                  </a:lnTo>
                  <a:lnTo>
                    <a:pt x="35206" y="235276"/>
                  </a:lnTo>
                  <a:lnTo>
                    <a:pt x="34420" y="234699"/>
                  </a:lnTo>
                  <a:lnTo>
                    <a:pt x="32141" y="233579"/>
                  </a:lnTo>
                  <a:lnTo>
                    <a:pt x="30459" y="232746"/>
                  </a:lnTo>
                  <a:lnTo>
                    <a:pt x="29694" y="232086"/>
                  </a:lnTo>
                  <a:lnTo>
                    <a:pt x="29206" y="231339"/>
                  </a:lnTo>
                  <a:lnTo>
                    <a:pt x="28964" y="230665"/>
                  </a:lnTo>
                  <a:lnTo>
                    <a:pt x="28418" y="223842"/>
                  </a:lnTo>
                  <a:lnTo>
                    <a:pt x="26199" y="215979"/>
                  </a:lnTo>
                  <a:lnTo>
                    <a:pt x="26184" y="215777"/>
                  </a:lnTo>
                  <a:lnTo>
                    <a:pt x="26285" y="215604"/>
                  </a:lnTo>
                  <a:lnTo>
                    <a:pt x="26471" y="215516"/>
                  </a:lnTo>
                  <a:lnTo>
                    <a:pt x="26663" y="215546"/>
                  </a:lnTo>
                  <a:lnTo>
                    <a:pt x="47179" y="221883"/>
                  </a:lnTo>
                  <a:lnTo>
                    <a:pt x="47384" y="219989"/>
                  </a:lnTo>
                  <a:lnTo>
                    <a:pt x="47398" y="217432"/>
                  </a:lnTo>
                  <a:lnTo>
                    <a:pt x="46834" y="215481"/>
                  </a:lnTo>
                  <a:lnTo>
                    <a:pt x="45386" y="212263"/>
                  </a:lnTo>
                  <a:lnTo>
                    <a:pt x="43676" y="208539"/>
                  </a:lnTo>
                  <a:lnTo>
                    <a:pt x="43072" y="207394"/>
                  </a:lnTo>
                  <a:lnTo>
                    <a:pt x="37378" y="199031"/>
                  </a:lnTo>
                  <a:lnTo>
                    <a:pt x="35309" y="196048"/>
                  </a:lnTo>
                  <a:lnTo>
                    <a:pt x="31247" y="190427"/>
                  </a:lnTo>
                  <a:lnTo>
                    <a:pt x="28388" y="186695"/>
                  </a:lnTo>
                  <a:lnTo>
                    <a:pt x="27818" y="185961"/>
                  </a:lnTo>
                  <a:lnTo>
                    <a:pt x="25300" y="182525"/>
                  </a:lnTo>
                  <a:lnTo>
                    <a:pt x="22222" y="178155"/>
                  </a:lnTo>
                  <a:lnTo>
                    <a:pt x="21763" y="177281"/>
                  </a:lnTo>
                  <a:lnTo>
                    <a:pt x="21253" y="176517"/>
                  </a:lnTo>
                  <a:lnTo>
                    <a:pt x="19428" y="174092"/>
                  </a:lnTo>
                  <a:lnTo>
                    <a:pt x="15819" y="169711"/>
                  </a:lnTo>
                  <a:lnTo>
                    <a:pt x="15453" y="169448"/>
                  </a:lnTo>
                  <a:lnTo>
                    <a:pt x="14923" y="169038"/>
                  </a:lnTo>
                  <a:lnTo>
                    <a:pt x="14431" y="168590"/>
                  </a:lnTo>
                  <a:lnTo>
                    <a:pt x="14224" y="168453"/>
                  </a:lnTo>
                  <a:lnTo>
                    <a:pt x="13987" y="168251"/>
                  </a:lnTo>
                  <a:lnTo>
                    <a:pt x="14176" y="168035"/>
                  </a:lnTo>
                  <a:lnTo>
                    <a:pt x="13942" y="167871"/>
                  </a:lnTo>
                  <a:lnTo>
                    <a:pt x="13504" y="167475"/>
                  </a:lnTo>
                  <a:lnTo>
                    <a:pt x="13247" y="167222"/>
                  </a:lnTo>
                  <a:lnTo>
                    <a:pt x="12920" y="166891"/>
                  </a:lnTo>
                  <a:lnTo>
                    <a:pt x="12441" y="166473"/>
                  </a:lnTo>
                  <a:lnTo>
                    <a:pt x="11994" y="166093"/>
                  </a:lnTo>
                  <a:lnTo>
                    <a:pt x="11499" y="165648"/>
                  </a:lnTo>
                  <a:lnTo>
                    <a:pt x="10966" y="165234"/>
                  </a:lnTo>
                  <a:lnTo>
                    <a:pt x="10516" y="164748"/>
                  </a:lnTo>
                  <a:lnTo>
                    <a:pt x="10003" y="164318"/>
                  </a:lnTo>
                  <a:lnTo>
                    <a:pt x="9464" y="163923"/>
                  </a:lnTo>
                  <a:lnTo>
                    <a:pt x="8804" y="163642"/>
                  </a:lnTo>
                  <a:lnTo>
                    <a:pt x="8151" y="163402"/>
                  </a:lnTo>
                  <a:lnTo>
                    <a:pt x="7588" y="163300"/>
                  </a:lnTo>
                  <a:lnTo>
                    <a:pt x="6922" y="163281"/>
                  </a:lnTo>
                  <a:lnTo>
                    <a:pt x="6643" y="163501"/>
                  </a:lnTo>
                  <a:lnTo>
                    <a:pt x="6427" y="163224"/>
                  </a:lnTo>
                  <a:lnTo>
                    <a:pt x="6496" y="162456"/>
                  </a:lnTo>
                  <a:lnTo>
                    <a:pt x="6580" y="161670"/>
                  </a:lnTo>
                  <a:lnTo>
                    <a:pt x="6655" y="160784"/>
                  </a:lnTo>
                  <a:lnTo>
                    <a:pt x="6799" y="159967"/>
                  </a:lnTo>
                  <a:lnTo>
                    <a:pt x="6979" y="158234"/>
                  </a:lnTo>
                  <a:lnTo>
                    <a:pt x="7042" y="157337"/>
                  </a:lnTo>
                  <a:lnTo>
                    <a:pt x="7156" y="156497"/>
                  </a:lnTo>
                  <a:lnTo>
                    <a:pt x="7354" y="154791"/>
                  </a:lnTo>
                  <a:lnTo>
                    <a:pt x="7560" y="154225"/>
                  </a:lnTo>
                  <a:lnTo>
                    <a:pt x="7992" y="154202"/>
                  </a:lnTo>
                  <a:lnTo>
                    <a:pt x="9104" y="154434"/>
                  </a:lnTo>
                  <a:lnTo>
                    <a:pt x="9563" y="153997"/>
                  </a:lnTo>
                  <a:lnTo>
                    <a:pt x="9865" y="153362"/>
                  </a:lnTo>
                  <a:lnTo>
                    <a:pt x="9961" y="152655"/>
                  </a:lnTo>
                  <a:lnTo>
                    <a:pt x="9958" y="151861"/>
                  </a:lnTo>
                  <a:lnTo>
                    <a:pt x="9727" y="151166"/>
                  </a:lnTo>
                  <a:lnTo>
                    <a:pt x="9455" y="150512"/>
                  </a:lnTo>
                  <a:lnTo>
                    <a:pt x="9086" y="149957"/>
                  </a:lnTo>
                  <a:lnTo>
                    <a:pt x="8639" y="149467"/>
                  </a:lnTo>
                  <a:lnTo>
                    <a:pt x="8256" y="148916"/>
                  </a:lnTo>
                  <a:lnTo>
                    <a:pt x="8292" y="148289"/>
                  </a:lnTo>
                  <a:lnTo>
                    <a:pt x="8864" y="148217"/>
                  </a:lnTo>
                  <a:lnTo>
                    <a:pt x="9278" y="147981"/>
                  </a:lnTo>
                  <a:lnTo>
                    <a:pt x="9592" y="147404"/>
                  </a:lnTo>
                  <a:lnTo>
                    <a:pt x="10114" y="147358"/>
                  </a:lnTo>
                  <a:lnTo>
                    <a:pt x="10519" y="146822"/>
                  </a:lnTo>
                  <a:lnTo>
                    <a:pt x="10893" y="146245"/>
                  </a:lnTo>
                  <a:lnTo>
                    <a:pt x="11202" y="145602"/>
                  </a:lnTo>
                  <a:lnTo>
                    <a:pt x="11511" y="144972"/>
                  </a:lnTo>
                  <a:lnTo>
                    <a:pt x="11673" y="144546"/>
                  </a:lnTo>
                  <a:lnTo>
                    <a:pt x="11829" y="144045"/>
                  </a:lnTo>
                  <a:lnTo>
                    <a:pt x="11945" y="143357"/>
                  </a:lnTo>
                  <a:lnTo>
                    <a:pt x="12041" y="142673"/>
                  </a:lnTo>
                  <a:lnTo>
                    <a:pt x="12056" y="141833"/>
                  </a:lnTo>
                  <a:lnTo>
                    <a:pt x="11978" y="140993"/>
                  </a:lnTo>
                  <a:lnTo>
                    <a:pt x="12005" y="140279"/>
                  </a:lnTo>
                  <a:lnTo>
                    <a:pt x="12065" y="139458"/>
                  </a:lnTo>
                  <a:lnTo>
                    <a:pt x="11975" y="138649"/>
                  </a:lnTo>
                  <a:lnTo>
                    <a:pt x="11841" y="137870"/>
                  </a:lnTo>
                  <a:lnTo>
                    <a:pt x="11699" y="137117"/>
                  </a:lnTo>
                  <a:lnTo>
                    <a:pt x="11508" y="136429"/>
                  </a:lnTo>
                  <a:lnTo>
                    <a:pt x="11343" y="135860"/>
                  </a:lnTo>
                  <a:lnTo>
                    <a:pt x="11310" y="135616"/>
                  </a:lnTo>
                  <a:lnTo>
                    <a:pt x="11223" y="135377"/>
                  </a:lnTo>
                  <a:lnTo>
                    <a:pt x="10980" y="134872"/>
                  </a:lnTo>
                  <a:lnTo>
                    <a:pt x="10680" y="134237"/>
                  </a:lnTo>
                  <a:lnTo>
                    <a:pt x="10381" y="133599"/>
                  </a:lnTo>
                  <a:lnTo>
                    <a:pt x="9790" y="132326"/>
                  </a:lnTo>
                  <a:lnTo>
                    <a:pt x="9490" y="131699"/>
                  </a:lnTo>
                  <a:lnTo>
                    <a:pt x="9074" y="131186"/>
                  </a:lnTo>
                  <a:lnTo>
                    <a:pt x="8621" y="130711"/>
                  </a:lnTo>
                  <a:lnTo>
                    <a:pt x="8186" y="130202"/>
                  </a:lnTo>
                  <a:lnTo>
                    <a:pt x="8165" y="129567"/>
                  </a:lnTo>
                  <a:lnTo>
                    <a:pt x="8567" y="129031"/>
                  </a:lnTo>
                  <a:lnTo>
                    <a:pt x="8867" y="128389"/>
                  </a:lnTo>
                  <a:lnTo>
                    <a:pt x="8870" y="127584"/>
                  </a:lnTo>
                  <a:lnTo>
                    <a:pt x="8858" y="126748"/>
                  </a:lnTo>
                  <a:lnTo>
                    <a:pt x="8732" y="125980"/>
                  </a:lnTo>
                  <a:lnTo>
                    <a:pt x="8744" y="125270"/>
                  </a:lnTo>
                  <a:lnTo>
                    <a:pt x="8711" y="124506"/>
                  </a:lnTo>
                  <a:lnTo>
                    <a:pt x="8642" y="123788"/>
                  </a:lnTo>
                  <a:lnTo>
                    <a:pt x="8510" y="123001"/>
                  </a:lnTo>
                  <a:lnTo>
                    <a:pt x="8417" y="122211"/>
                  </a:lnTo>
                  <a:lnTo>
                    <a:pt x="8273" y="121440"/>
                  </a:lnTo>
                  <a:lnTo>
                    <a:pt x="8048" y="120729"/>
                  </a:lnTo>
                  <a:lnTo>
                    <a:pt x="7757" y="120091"/>
                  </a:lnTo>
                  <a:lnTo>
                    <a:pt x="7446" y="119483"/>
                  </a:lnTo>
                  <a:lnTo>
                    <a:pt x="7140" y="118863"/>
                  </a:lnTo>
                  <a:lnTo>
                    <a:pt x="6831" y="118252"/>
                  </a:lnTo>
                  <a:lnTo>
                    <a:pt x="6546" y="117610"/>
                  </a:lnTo>
                  <a:lnTo>
                    <a:pt x="6268" y="116952"/>
                  </a:lnTo>
                  <a:lnTo>
                    <a:pt x="5896" y="116390"/>
                  </a:lnTo>
                  <a:lnTo>
                    <a:pt x="5557" y="115797"/>
                  </a:lnTo>
                  <a:lnTo>
                    <a:pt x="5192" y="115227"/>
                  </a:lnTo>
                  <a:lnTo>
                    <a:pt x="4703" y="114779"/>
                  </a:lnTo>
                  <a:lnTo>
                    <a:pt x="4227" y="114315"/>
                  </a:lnTo>
                  <a:lnTo>
                    <a:pt x="6034" y="112507"/>
                  </a:lnTo>
                  <a:lnTo>
                    <a:pt x="4982" y="110615"/>
                  </a:lnTo>
                  <a:lnTo>
                    <a:pt x="4823" y="110151"/>
                  </a:lnTo>
                  <a:lnTo>
                    <a:pt x="4742" y="109908"/>
                  </a:lnTo>
                  <a:lnTo>
                    <a:pt x="4607" y="109665"/>
                  </a:lnTo>
                  <a:lnTo>
                    <a:pt x="4496" y="109471"/>
                  </a:lnTo>
                  <a:lnTo>
                    <a:pt x="4223" y="108871"/>
                  </a:lnTo>
                  <a:lnTo>
                    <a:pt x="4175" y="108206"/>
                  </a:lnTo>
                  <a:lnTo>
                    <a:pt x="4415" y="107731"/>
                  </a:lnTo>
                  <a:lnTo>
                    <a:pt x="4892" y="107537"/>
                  </a:lnTo>
                  <a:lnTo>
                    <a:pt x="5401" y="104501"/>
                  </a:lnTo>
                  <a:lnTo>
                    <a:pt x="5305" y="104262"/>
                  </a:lnTo>
                  <a:lnTo>
                    <a:pt x="5188" y="104000"/>
                  </a:lnTo>
                  <a:lnTo>
                    <a:pt x="5237" y="103563"/>
                  </a:lnTo>
                  <a:lnTo>
                    <a:pt x="5317" y="102985"/>
                  </a:lnTo>
                  <a:lnTo>
                    <a:pt x="5344" y="102340"/>
                  </a:lnTo>
                  <a:lnTo>
                    <a:pt x="5320" y="101743"/>
                  </a:lnTo>
                  <a:lnTo>
                    <a:pt x="5266" y="101207"/>
                  </a:lnTo>
                  <a:lnTo>
                    <a:pt x="5233" y="100850"/>
                  </a:lnTo>
                  <a:lnTo>
                    <a:pt x="5575" y="100786"/>
                  </a:lnTo>
                  <a:lnTo>
                    <a:pt x="6001" y="100634"/>
                  </a:lnTo>
                  <a:lnTo>
                    <a:pt x="6178" y="100542"/>
                  </a:lnTo>
                  <a:lnTo>
                    <a:pt x="6369" y="100235"/>
                  </a:lnTo>
                  <a:lnTo>
                    <a:pt x="6373" y="99558"/>
                  </a:lnTo>
                  <a:lnTo>
                    <a:pt x="6343" y="98909"/>
                  </a:lnTo>
                  <a:lnTo>
                    <a:pt x="6295" y="98331"/>
                  </a:lnTo>
                  <a:lnTo>
                    <a:pt x="6199" y="97849"/>
                  </a:lnTo>
                  <a:lnTo>
                    <a:pt x="6166" y="97552"/>
                  </a:lnTo>
                  <a:lnTo>
                    <a:pt x="6073" y="97089"/>
                  </a:lnTo>
                  <a:lnTo>
                    <a:pt x="6333" y="97036"/>
                  </a:lnTo>
                  <a:lnTo>
                    <a:pt x="6753" y="97077"/>
                  </a:lnTo>
                  <a:lnTo>
                    <a:pt x="6888" y="96880"/>
                  </a:lnTo>
                  <a:lnTo>
                    <a:pt x="6876" y="96223"/>
                  </a:lnTo>
                  <a:lnTo>
                    <a:pt x="6768" y="95562"/>
                  </a:lnTo>
                  <a:lnTo>
                    <a:pt x="6612" y="94938"/>
                  </a:lnTo>
                  <a:lnTo>
                    <a:pt x="6531" y="94695"/>
                  </a:lnTo>
                  <a:lnTo>
                    <a:pt x="6426" y="94456"/>
                  </a:lnTo>
                  <a:lnTo>
                    <a:pt x="6223" y="94087"/>
                  </a:lnTo>
                  <a:lnTo>
                    <a:pt x="5860" y="93525"/>
                  </a:lnTo>
                  <a:lnTo>
                    <a:pt x="5446" y="93001"/>
                  </a:lnTo>
                  <a:lnTo>
                    <a:pt x="5054" y="92458"/>
                  </a:lnTo>
                  <a:lnTo>
                    <a:pt x="5139" y="92116"/>
                  </a:lnTo>
                  <a:lnTo>
                    <a:pt x="5170" y="91968"/>
                  </a:lnTo>
                  <a:lnTo>
                    <a:pt x="5143" y="91348"/>
                  </a:lnTo>
                  <a:lnTo>
                    <a:pt x="4850" y="90832"/>
                  </a:lnTo>
                  <a:lnTo>
                    <a:pt x="4361" y="90391"/>
                  </a:lnTo>
                  <a:lnTo>
                    <a:pt x="3881" y="89927"/>
                  </a:lnTo>
                  <a:lnTo>
                    <a:pt x="3435" y="89433"/>
                  </a:lnTo>
                  <a:lnTo>
                    <a:pt x="3006" y="88928"/>
                  </a:lnTo>
                  <a:lnTo>
                    <a:pt x="2572" y="88434"/>
                  </a:lnTo>
                  <a:lnTo>
                    <a:pt x="2092" y="87975"/>
                  </a:lnTo>
                  <a:lnTo>
                    <a:pt x="1639" y="87500"/>
                  </a:lnTo>
                  <a:lnTo>
                    <a:pt x="1184" y="87021"/>
                  </a:lnTo>
                  <a:lnTo>
                    <a:pt x="953" y="86322"/>
                  </a:lnTo>
                  <a:lnTo>
                    <a:pt x="1172" y="85600"/>
                  </a:lnTo>
                  <a:lnTo>
                    <a:pt x="1328" y="84840"/>
                  </a:lnTo>
                  <a:lnTo>
                    <a:pt x="1453" y="84012"/>
                  </a:lnTo>
                  <a:lnTo>
                    <a:pt x="1543" y="83211"/>
                  </a:lnTo>
                  <a:lnTo>
                    <a:pt x="1627" y="82363"/>
                  </a:lnTo>
                  <a:lnTo>
                    <a:pt x="1798" y="81584"/>
                  </a:lnTo>
                  <a:lnTo>
                    <a:pt x="1840" y="80829"/>
                  </a:lnTo>
                  <a:lnTo>
                    <a:pt x="2029" y="80091"/>
                  </a:lnTo>
                  <a:lnTo>
                    <a:pt x="2068" y="79335"/>
                  </a:lnTo>
                  <a:lnTo>
                    <a:pt x="2044" y="78549"/>
                  </a:lnTo>
                  <a:lnTo>
                    <a:pt x="1975" y="77713"/>
                  </a:lnTo>
                  <a:lnTo>
                    <a:pt x="1969" y="76942"/>
                  </a:lnTo>
                  <a:lnTo>
                    <a:pt x="1999" y="76266"/>
                  </a:lnTo>
                  <a:lnTo>
                    <a:pt x="1882" y="75894"/>
                  </a:lnTo>
                  <a:lnTo>
                    <a:pt x="1363" y="74313"/>
                  </a:lnTo>
                  <a:lnTo>
                    <a:pt x="680" y="72292"/>
                  </a:lnTo>
                  <a:lnTo>
                    <a:pt x="335" y="71190"/>
                  </a:lnTo>
                  <a:lnTo>
                    <a:pt x="230" y="70526"/>
                  </a:lnTo>
                  <a:lnTo>
                    <a:pt x="209" y="70283"/>
                  </a:lnTo>
                  <a:lnTo>
                    <a:pt x="32" y="69678"/>
                  </a:lnTo>
                  <a:lnTo>
                    <a:pt x="0" y="69238"/>
                  </a:lnTo>
                  <a:lnTo>
                    <a:pt x="14" y="68573"/>
                  </a:lnTo>
                  <a:lnTo>
                    <a:pt x="38" y="67840"/>
                  </a:lnTo>
                  <a:lnTo>
                    <a:pt x="305" y="67179"/>
                  </a:lnTo>
                  <a:lnTo>
                    <a:pt x="608" y="66544"/>
                  </a:lnTo>
                  <a:lnTo>
                    <a:pt x="866" y="65925"/>
                  </a:lnTo>
                  <a:lnTo>
                    <a:pt x="1073" y="65348"/>
                  </a:lnTo>
                  <a:lnTo>
                    <a:pt x="1396" y="65086"/>
                  </a:lnTo>
                  <a:lnTo>
                    <a:pt x="1600" y="64869"/>
                  </a:lnTo>
                  <a:lnTo>
                    <a:pt x="1456" y="64493"/>
                  </a:lnTo>
                  <a:lnTo>
                    <a:pt x="1654" y="64041"/>
                  </a:lnTo>
                  <a:lnTo>
                    <a:pt x="1894" y="63418"/>
                  </a:lnTo>
                  <a:lnTo>
                    <a:pt x="2143" y="62863"/>
                  </a:lnTo>
                  <a:lnTo>
                    <a:pt x="2346" y="62320"/>
                  </a:lnTo>
                  <a:lnTo>
                    <a:pt x="2412" y="61811"/>
                  </a:lnTo>
                  <a:lnTo>
                    <a:pt x="2220" y="61329"/>
                  </a:lnTo>
                  <a:lnTo>
                    <a:pt x="1912" y="60952"/>
                  </a:lnTo>
                  <a:lnTo>
                    <a:pt x="1903" y="60633"/>
                  </a:lnTo>
                  <a:lnTo>
                    <a:pt x="2271" y="60390"/>
                  </a:lnTo>
                  <a:lnTo>
                    <a:pt x="2727" y="60056"/>
                  </a:lnTo>
                  <a:lnTo>
                    <a:pt x="3171" y="59630"/>
                  </a:lnTo>
                  <a:lnTo>
                    <a:pt x="3509" y="59095"/>
                  </a:lnTo>
                  <a:lnTo>
                    <a:pt x="3749" y="58590"/>
                  </a:lnTo>
                  <a:lnTo>
                    <a:pt x="3932" y="58050"/>
                  </a:lnTo>
                  <a:lnTo>
                    <a:pt x="4103" y="57655"/>
                  </a:lnTo>
                  <a:lnTo>
                    <a:pt x="4199" y="57332"/>
                  </a:lnTo>
                  <a:lnTo>
                    <a:pt x="4538" y="56648"/>
                  </a:lnTo>
                  <a:lnTo>
                    <a:pt x="4720" y="56193"/>
                  </a:lnTo>
                  <a:lnTo>
                    <a:pt x="5110" y="55661"/>
                  </a:lnTo>
                  <a:lnTo>
                    <a:pt x="6033" y="54707"/>
                  </a:lnTo>
                  <a:lnTo>
                    <a:pt x="6354" y="54103"/>
                  </a:lnTo>
                  <a:lnTo>
                    <a:pt x="6612" y="53446"/>
                  </a:lnTo>
                  <a:lnTo>
                    <a:pt x="6930" y="52850"/>
                  </a:lnTo>
                  <a:lnTo>
                    <a:pt x="7109" y="52128"/>
                  </a:lnTo>
                  <a:lnTo>
                    <a:pt x="7256" y="51372"/>
                  </a:lnTo>
                  <a:lnTo>
                    <a:pt x="7373" y="50601"/>
                  </a:lnTo>
                  <a:lnTo>
                    <a:pt x="7460" y="49799"/>
                  </a:lnTo>
                  <a:lnTo>
                    <a:pt x="7418" y="48075"/>
                  </a:lnTo>
                  <a:lnTo>
                    <a:pt x="7502" y="47311"/>
                  </a:lnTo>
                  <a:lnTo>
                    <a:pt x="7451" y="46510"/>
                  </a:lnTo>
                  <a:lnTo>
                    <a:pt x="7457" y="45666"/>
                  </a:lnTo>
                  <a:lnTo>
                    <a:pt x="7448" y="44785"/>
                  </a:lnTo>
                  <a:lnTo>
                    <a:pt x="7460" y="43923"/>
                  </a:lnTo>
                  <a:lnTo>
                    <a:pt x="7463" y="43053"/>
                  </a:lnTo>
                  <a:lnTo>
                    <a:pt x="7457" y="42168"/>
                  </a:lnTo>
                  <a:lnTo>
                    <a:pt x="7463" y="41306"/>
                  </a:lnTo>
                  <a:lnTo>
                    <a:pt x="7517" y="40485"/>
                  </a:lnTo>
                  <a:lnTo>
                    <a:pt x="7601" y="39744"/>
                  </a:lnTo>
                  <a:lnTo>
                    <a:pt x="7619" y="39030"/>
                  </a:lnTo>
                  <a:lnTo>
                    <a:pt x="7661" y="38738"/>
                  </a:lnTo>
                  <a:lnTo>
                    <a:pt x="7691" y="38499"/>
                  </a:lnTo>
                  <a:lnTo>
                    <a:pt x="7670" y="38259"/>
                  </a:lnTo>
                  <a:lnTo>
                    <a:pt x="7625" y="37921"/>
                  </a:lnTo>
                  <a:lnTo>
                    <a:pt x="7583" y="37682"/>
                  </a:lnTo>
                  <a:lnTo>
                    <a:pt x="7028" y="34753"/>
                  </a:lnTo>
                  <a:lnTo>
                    <a:pt x="6884" y="34480"/>
                  </a:lnTo>
                  <a:lnTo>
                    <a:pt x="6651" y="34066"/>
                  </a:lnTo>
                  <a:lnTo>
                    <a:pt x="6186" y="33591"/>
                  </a:lnTo>
                  <a:lnTo>
                    <a:pt x="5784" y="33048"/>
                  </a:lnTo>
                  <a:lnTo>
                    <a:pt x="5452" y="32429"/>
                  </a:lnTo>
                  <a:lnTo>
                    <a:pt x="5047" y="31885"/>
                  </a:lnTo>
                  <a:lnTo>
                    <a:pt x="4591" y="31403"/>
                  </a:lnTo>
                  <a:lnTo>
                    <a:pt x="4416" y="30854"/>
                  </a:lnTo>
                  <a:lnTo>
                    <a:pt x="5213" y="30478"/>
                  </a:lnTo>
                  <a:lnTo>
                    <a:pt x="5146" y="30237"/>
                  </a:lnTo>
                  <a:lnTo>
                    <a:pt x="5008" y="29812"/>
                  </a:lnTo>
                  <a:lnTo>
                    <a:pt x="4820" y="29356"/>
                  </a:lnTo>
                  <a:lnTo>
                    <a:pt x="5594" y="29494"/>
                  </a:lnTo>
                  <a:lnTo>
                    <a:pt x="8858" y="30027"/>
                  </a:lnTo>
                  <a:lnTo>
                    <a:pt x="21852" y="32144"/>
                  </a:lnTo>
                  <a:lnTo>
                    <a:pt x="22145" y="30172"/>
                  </a:lnTo>
                  <a:lnTo>
                    <a:pt x="22428" y="28271"/>
                  </a:lnTo>
                  <a:lnTo>
                    <a:pt x="22740" y="26170"/>
                  </a:lnTo>
                  <a:lnTo>
                    <a:pt x="23117" y="23618"/>
                  </a:lnTo>
                  <a:lnTo>
                    <a:pt x="23519" y="20919"/>
                  </a:lnTo>
                  <a:lnTo>
                    <a:pt x="24128" y="16821"/>
                  </a:lnTo>
                  <a:lnTo>
                    <a:pt x="24452" y="14644"/>
                  </a:lnTo>
                  <a:lnTo>
                    <a:pt x="25008" y="10888"/>
                  </a:lnTo>
                  <a:lnTo>
                    <a:pt x="25121" y="10140"/>
                  </a:lnTo>
                  <a:lnTo>
                    <a:pt x="25234" y="9377"/>
                  </a:lnTo>
                  <a:lnTo>
                    <a:pt x="25536" y="7343"/>
                  </a:lnTo>
                  <a:lnTo>
                    <a:pt x="26091" y="3601"/>
                  </a:lnTo>
                  <a:lnTo>
                    <a:pt x="26626" y="0"/>
                  </a:lnTo>
                  <a:lnTo>
                    <a:pt x="28642" y="315"/>
                  </a:lnTo>
                  <a:lnTo>
                    <a:pt x="38808" y="1910"/>
                  </a:lnTo>
                  <a:lnTo>
                    <a:pt x="40849" y="2053"/>
                  </a:lnTo>
                  <a:lnTo>
                    <a:pt x="41254" y="2660"/>
                  </a:lnTo>
                  <a:lnTo>
                    <a:pt x="43212" y="5601"/>
                  </a:lnTo>
                  <a:lnTo>
                    <a:pt x="45255" y="8669"/>
                  </a:lnTo>
                  <a:lnTo>
                    <a:pt x="46995" y="11276"/>
                  </a:lnTo>
                  <a:lnTo>
                    <a:pt x="47800" y="12488"/>
                  </a:lnTo>
                  <a:lnTo>
                    <a:pt x="50244" y="16156"/>
                  </a:lnTo>
                  <a:lnTo>
                    <a:pt x="52535" y="19600"/>
                  </a:lnTo>
                  <a:lnTo>
                    <a:pt x="52927" y="20190"/>
                  </a:lnTo>
                  <a:lnTo>
                    <a:pt x="53020" y="20418"/>
                  </a:lnTo>
                  <a:lnTo>
                    <a:pt x="55010" y="25336"/>
                  </a:lnTo>
                  <a:lnTo>
                    <a:pt x="55643" y="26905"/>
                  </a:lnTo>
                  <a:lnTo>
                    <a:pt x="56592" y="29246"/>
                  </a:lnTo>
                  <a:lnTo>
                    <a:pt x="60052" y="37795"/>
                  </a:lnTo>
                  <a:lnTo>
                    <a:pt x="60667" y="39318"/>
                  </a:lnTo>
                  <a:lnTo>
                    <a:pt x="62678" y="44286"/>
                  </a:lnTo>
                  <a:lnTo>
                    <a:pt x="63131" y="45403"/>
                  </a:lnTo>
                  <a:lnTo>
                    <a:pt x="63571" y="46490"/>
                  </a:lnTo>
                  <a:lnTo>
                    <a:pt x="64036" y="47645"/>
                  </a:lnTo>
                  <a:lnTo>
                    <a:pt x="66791" y="54448"/>
                  </a:lnTo>
                  <a:lnTo>
                    <a:pt x="67663" y="56598"/>
                  </a:lnTo>
                  <a:lnTo>
                    <a:pt x="67948" y="58235"/>
                  </a:lnTo>
                  <a:lnTo>
                    <a:pt x="68050" y="58839"/>
                  </a:lnTo>
                  <a:lnTo>
                    <a:pt x="68697" y="62577"/>
                  </a:lnTo>
                  <a:lnTo>
                    <a:pt x="68763" y="62851"/>
                  </a:lnTo>
                  <a:lnTo>
                    <a:pt x="71599" y="63280"/>
                  </a:lnTo>
                  <a:lnTo>
                    <a:pt x="72684" y="63447"/>
                  </a:lnTo>
                  <a:lnTo>
                    <a:pt x="75283" y="63838"/>
                  </a:lnTo>
                  <a:lnTo>
                    <a:pt x="78398" y="64308"/>
                  </a:lnTo>
                  <a:lnTo>
                    <a:pt x="78982" y="64396"/>
                  </a:lnTo>
                  <a:lnTo>
                    <a:pt x="82756" y="64970"/>
                  </a:lnTo>
                  <a:lnTo>
                    <a:pt x="86431" y="65525"/>
                  </a:lnTo>
                  <a:lnTo>
                    <a:pt x="88969" y="65908"/>
                  </a:lnTo>
                  <a:lnTo>
                    <a:pt x="90912" y="66201"/>
                  </a:lnTo>
                  <a:lnTo>
                    <a:pt x="91074" y="66227"/>
                  </a:lnTo>
                  <a:lnTo>
                    <a:pt x="96407" y="67033"/>
                  </a:lnTo>
                  <a:lnTo>
                    <a:pt x="97201" y="67154"/>
                  </a:lnTo>
                  <a:lnTo>
                    <a:pt x="100600" y="67667"/>
                  </a:lnTo>
                  <a:lnTo>
                    <a:pt x="102543" y="67963"/>
                  </a:lnTo>
                  <a:lnTo>
                    <a:pt x="103217" y="68062"/>
                  </a:lnTo>
                  <a:lnTo>
                    <a:pt x="107324" y="68685"/>
                  </a:lnTo>
                  <a:lnTo>
                    <a:pt x="110607" y="69179"/>
                  </a:lnTo>
                  <a:lnTo>
                    <a:pt x="113819" y="69665"/>
                  </a:lnTo>
                  <a:lnTo>
                    <a:pt x="114767" y="69806"/>
                  </a:lnTo>
                  <a:lnTo>
                    <a:pt x="117996" y="70294"/>
                  </a:lnTo>
                  <a:lnTo>
                    <a:pt x="120111" y="70615"/>
                  </a:lnTo>
                  <a:lnTo>
                    <a:pt x="127715" y="71759"/>
                  </a:lnTo>
                  <a:lnTo>
                    <a:pt x="126851" y="77773"/>
                  </a:lnTo>
                  <a:lnTo>
                    <a:pt x="126538" y="79956"/>
                  </a:lnTo>
                  <a:lnTo>
                    <a:pt x="126373" y="81104"/>
                  </a:lnTo>
                  <a:lnTo>
                    <a:pt x="126266" y="81841"/>
                  </a:lnTo>
                  <a:lnTo>
                    <a:pt x="126092" y="83064"/>
                  </a:lnTo>
                  <a:lnTo>
                    <a:pt x="125561" y="86761"/>
                  </a:lnTo>
                  <a:lnTo>
                    <a:pt x="125117" y="89849"/>
                  </a:lnTo>
                  <a:lnTo>
                    <a:pt x="124670" y="92987"/>
                  </a:lnTo>
                  <a:lnTo>
                    <a:pt x="124260" y="95905"/>
                  </a:lnTo>
                  <a:lnTo>
                    <a:pt x="123948" y="98139"/>
                  </a:lnTo>
                  <a:lnTo>
                    <a:pt x="123903" y="98295"/>
                  </a:lnTo>
                  <a:lnTo>
                    <a:pt x="123703" y="98546"/>
                  </a:lnTo>
                  <a:lnTo>
                    <a:pt x="123157" y="99028"/>
                  </a:lnTo>
                  <a:lnTo>
                    <a:pt x="123094" y="99211"/>
                  </a:lnTo>
                  <a:lnTo>
                    <a:pt x="122746" y="101821"/>
                  </a:lnTo>
                  <a:lnTo>
                    <a:pt x="122547" y="103179"/>
                  </a:lnTo>
                  <a:lnTo>
                    <a:pt x="122462" y="103980"/>
                  </a:lnTo>
                  <a:lnTo>
                    <a:pt x="122195" y="105993"/>
                  </a:lnTo>
                  <a:lnTo>
                    <a:pt x="121970" y="107683"/>
                  </a:lnTo>
                  <a:lnTo>
                    <a:pt x="121551" y="110856"/>
                  </a:lnTo>
                  <a:lnTo>
                    <a:pt x="121158" y="113804"/>
                  </a:lnTo>
                  <a:lnTo>
                    <a:pt x="120804" y="116473"/>
                  </a:lnTo>
                  <a:lnTo>
                    <a:pt x="120759" y="116821"/>
                  </a:lnTo>
                  <a:lnTo>
                    <a:pt x="120417" y="119393"/>
                  </a:lnTo>
                  <a:lnTo>
                    <a:pt x="120357" y="119826"/>
                  </a:lnTo>
                  <a:lnTo>
                    <a:pt x="119461" y="126563"/>
                  </a:lnTo>
                  <a:lnTo>
                    <a:pt x="119236" y="128022"/>
                  </a:lnTo>
                  <a:lnTo>
                    <a:pt x="118763" y="131142"/>
                  </a:lnTo>
                  <a:lnTo>
                    <a:pt x="118334" y="133962"/>
                  </a:lnTo>
                  <a:lnTo>
                    <a:pt x="117289" y="140827"/>
                  </a:lnTo>
                  <a:lnTo>
                    <a:pt x="117134" y="141845"/>
                  </a:lnTo>
                  <a:lnTo>
                    <a:pt x="122932" y="149366"/>
                  </a:lnTo>
                  <a:lnTo>
                    <a:pt x="123601" y="150236"/>
                  </a:lnTo>
                  <a:lnTo>
                    <a:pt x="124183" y="151031"/>
                  </a:lnTo>
                  <a:lnTo>
                    <a:pt x="130115" y="159136"/>
                  </a:lnTo>
                  <a:lnTo>
                    <a:pt x="131302" y="160759"/>
                  </a:lnTo>
                  <a:lnTo>
                    <a:pt x="134325" y="164623"/>
                  </a:lnTo>
                  <a:lnTo>
                    <a:pt x="139321" y="171004"/>
                  </a:lnTo>
                  <a:lnTo>
                    <a:pt x="140127" y="172008"/>
                  </a:lnTo>
                  <a:lnTo>
                    <a:pt x="142171" y="174550"/>
                  </a:lnTo>
                  <a:lnTo>
                    <a:pt x="143916" y="176728"/>
                  </a:lnTo>
                  <a:lnTo>
                    <a:pt x="144890" y="177936"/>
                  </a:lnTo>
                  <a:lnTo>
                    <a:pt x="145975" y="179430"/>
                  </a:lnTo>
                  <a:lnTo>
                    <a:pt x="147666" y="181767"/>
                  </a:lnTo>
                  <a:lnTo>
                    <a:pt x="152852" y="188946"/>
                  </a:lnTo>
                  <a:lnTo>
                    <a:pt x="154600" y="191230"/>
                  </a:lnTo>
                  <a:lnTo>
                    <a:pt x="155901" y="192633"/>
                  </a:lnTo>
                  <a:lnTo>
                    <a:pt x="158713" y="197771"/>
                  </a:lnTo>
                  <a:lnTo>
                    <a:pt x="158916" y="198113"/>
                  </a:lnTo>
                  <a:lnTo>
                    <a:pt x="159307" y="198780"/>
                  </a:lnTo>
                  <a:lnTo>
                    <a:pt x="159240" y="199772"/>
                  </a:lnTo>
                  <a:lnTo>
                    <a:pt x="159020" y="203043"/>
                  </a:lnTo>
                  <a:lnTo>
                    <a:pt x="159031" y="203725"/>
                  </a:lnTo>
                  <a:lnTo>
                    <a:pt x="159062" y="209735"/>
                  </a:lnTo>
                  <a:lnTo>
                    <a:pt x="159603" y="213427"/>
                  </a:lnTo>
                  <a:lnTo>
                    <a:pt x="160355" y="216768"/>
                  </a:lnTo>
                  <a:lnTo>
                    <a:pt x="160756" y="218168"/>
                  </a:lnTo>
                  <a:lnTo>
                    <a:pt x="161586" y="220999"/>
                  </a:lnTo>
                  <a:lnTo>
                    <a:pt x="162479" y="223369"/>
                  </a:lnTo>
                  <a:lnTo>
                    <a:pt x="162937" y="224586"/>
                  </a:lnTo>
                  <a:lnTo>
                    <a:pt x="164062" y="226847"/>
                  </a:lnTo>
                  <a:lnTo>
                    <a:pt x="164468" y="227664"/>
                  </a:lnTo>
                  <a:lnTo>
                    <a:pt x="165070" y="228875"/>
                  </a:lnTo>
                  <a:lnTo>
                    <a:pt x="167632" y="233540"/>
                  </a:lnTo>
                  <a:lnTo>
                    <a:pt x="167943" y="234105"/>
                  </a:lnTo>
                  <a:lnTo>
                    <a:pt x="171869" y="241241"/>
                  </a:lnTo>
                  <a:lnTo>
                    <a:pt x="172806" y="242943"/>
                  </a:lnTo>
                  <a:lnTo>
                    <a:pt x="174920" y="246787"/>
                  </a:lnTo>
                  <a:lnTo>
                    <a:pt x="175008" y="246947"/>
                  </a:lnTo>
                  <a:lnTo>
                    <a:pt x="175122" y="247154"/>
                  </a:lnTo>
                  <a:lnTo>
                    <a:pt x="175332" y="247557"/>
                  </a:lnTo>
                  <a:lnTo>
                    <a:pt x="176042" y="248853"/>
                  </a:lnTo>
                  <a:lnTo>
                    <a:pt x="177198" y="250963"/>
                  </a:lnTo>
                  <a:lnTo>
                    <a:pt x="179564" y="255277"/>
                  </a:lnTo>
                  <a:lnTo>
                    <a:pt x="181388" y="258606"/>
                  </a:lnTo>
                  <a:lnTo>
                    <a:pt x="183250" y="262003"/>
                  </a:lnTo>
                  <a:lnTo>
                    <a:pt x="186832" y="268539"/>
                  </a:lnTo>
                  <a:lnTo>
                    <a:pt x="192790" y="279410"/>
                  </a:lnTo>
                  <a:lnTo>
                    <a:pt x="193086" y="279930"/>
                  </a:lnTo>
                  <a:lnTo>
                    <a:pt x="194982" y="283380"/>
                  </a:lnTo>
                  <a:lnTo>
                    <a:pt x="197611" y="288164"/>
                  </a:lnTo>
                  <a:lnTo>
                    <a:pt x="198174" y="289188"/>
                  </a:lnTo>
                  <a:lnTo>
                    <a:pt x="198891" y="290483"/>
                  </a:lnTo>
                  <a:lnTo>
                    <a:pt x="202381" y="296790"/>
                  </a:lnTo>
                  <a:lnTo>
                    <a:pt x="203755" y="299274"/>
                  </a:lnTo>
                  <a:lnTo>
                    <a:pt x="204613" y="300847"/>
                  </a:lnTo>
                  <a:lnTo>
                    <a:pt x="205488" y="302452"/>
                  </a:lnTo>
                  <a:lnTo>
                    <a:pt x="206208" y="303774"/>
                  </a:lnTo>
                  <a:lnTo>
                    <a:pt x="206922" y="305085"/>
                  </a:lnTo>
                  <a:lnTo>
                    <a:pt x="210197" y="311095"/>
                  </a:lnTo>
                  <a:lnTo>
                    <a:pt x="215483" y="320726"/>
                  </a:lnTo>
                  <a:lnTo>
                    <a:pt x="215133" y="323063"/>
                  </a:lnTo>
                  <a:lnTo>
                    <a:pt x="214669" y="326150"/>
                  </a:lnTo>
                  <a:lnTo>
                    <a:pt x="214358" y="328225"/>
                  </a:lnTo>
                  <a:lnTo>
                    <a:pt x="214142" y="329658"/>
                  </a:lnTo>
                  <a:lnTo>
                    <a:pt x="214045" y="330308"/>
                  </a:lnTo>
                  <a:lnTo>
                    <a:pt x="213729" y="332419"/>
                  </a:lnTo>
                  <a:lnTo>
                    <a:pt x="213585" y="333369"/>
                  </a:lnTo>
                  <a:lnTo>
                    <a:pt x="213231" y="335719"/>
                  </a:lnTo>
                  <a:lnTo>
                    <a:pt x="213021" y="337111"/>
                  </a:lnTo>
                  <a:lnTo>
                    <a:pt x="212749" y="338944"/>
                  </a:lnTo>
                  <a:lnTo>
                    <a:pt x="212698" y="339298"/>
                  </a:lnTo>
                  <a:lnTo>
                    <a:pt x="212350" y="341716"/>
                  </a:lnTo>
                  <a:lnTo>
                    <a:pt x="212254" y="342401"/>
                  </a:lnTo>
                  <a:lnTo>
                    <a:pt x="212188" y="342842"/>
                  </a:lnTo>
                  <a:lnTo>
                    <a:pt x="211781" y="345743"/>
                  </a:lnTo>
                  <a:lnTo>
                    <a:pt x="211755" y="345922"/>
                  </a:lnTo>
                  <a:lnTo>
                    <a:pt x="211217" y="349736"/>
                  </a:lnTo>
                  <a:lnTo>
                    <a:pt x="211121" y="350417"/>
                  </a:lnTo>
                  <a:lnTo>
                    <a:pt x="210447" y="355216"/>
                  </a:lnTo>
                  <a:lnTo>
                    <a:pt x="210345" y="355938"/>
                  </a:lnTo>
                  <a:lnTo>
                    <a:pt x="210121" y="357524"/>
                  </a:lnTo>
                  <a:lnTo>
                    <a:pt x="210022" y="358224"/>
                  </a:lnTo>
                  <a:lnTo>
                    <a:pt x="209842" y="359495"/>
                  </a:lnTo>
                  <a:lnTo>
                    <a:pt x="209524" y="361764"/>
                  </a:lnTo>
                  <a:lnTo>
                    <a:pt x="209374" y="362822"/>
                  </a:lnTo>
                  <a:lnTo>
                    <a:pt x="208792" y="366940"/>
                  </a:lnTo>
                  <a:lnTo>
                    <a:pt x="207592" y="374890"/>
                  </a:lnTo>
                  <a:lnTo>
                    <a:pt x="207332" y="376608"/>
                  </a:lnTo>
                  <a:lnTo>
                    <a:pt x="207103" y="378144"/>
                  </a:lnTo>
                  <a:lnTo>
                    <a:pt x="206328" y="383276"/>
                  </a:lnTo>
                  <a:lnTo>
                    <a:pt x="205435" y="389185"/>
                  </a:lnTo>
                  <a:lnTo>
                    <a:pt x="205381" y="389554"/>
                  </a:lnTo>
                  <a:lnTo>
                    <a:pt x="204763" y="393541"/>
                  </a:lnTo>
                  <a:lnTo>
                    <a:pt x="204578" y="393502"/>
                  </a:lnTo>
                  <a:lnTo>
                    <a:pt x="204152" y="393273"/>
                  </a:lnTo>
                  <a:lnTo>
                    <a:pt x="203915" y="393186"/>
                  </a:lnTo>
                  <a:lnTo>
                    <a:pt x="203748" y="393422"/>
                  </a:lnTo>
                  <a:lnTo>
                    <a:pt x="203505" y="393665"/>
                  </a:lnTo>
                  <a:lnTo>
                    <a:pt x="203097" y="394019"/>
                  </a:lnTo>
                  <a:lnTo>
                    <a:pt x="202503" y="394274"/>
                  </a:lnTo>
                  <a:lnTo>
                    <a:pt x="201955" y="394639"/>
                  </a:lnTo>
                  <a:lnTo>
                    <a:pt x="201424" y="394962"/>
                  </a:lnTo>
                  <a:lnTo>
                    <a:pt x="200987" y="395392"/>
                  </a:lnTo>
                  <a:lnTo>
                    <a:pt x="200513" y="395841"/>
                  </a:lnTo>
                  <a:lnTo>
                    <a:pt x="199950" y="396156"/>
                  </a:lnTo>
                  <a:lnTo>
                    <a:pt x="199476" y="396583"/>
                  </a:lnTo>
                  <a:lnTo>
                    <a:pt x="199182" y="397157"/>
                  </a:lnTo>
                  <a:lnTo>
                    <a:pt x="198583" y="397469"/>
                  </a:lnTo>
                  <a:lnTo>
                    <a:pt x="198082" y="397857"/>
                  </a:lnTo>
                  <a:lnTo>
                    <a:pt x="197578" y="398256"/>
                  </a:lnTo>
                  <a:lnTo>
                    <a:pt x="196985" y="398541"/>
                  </a:lnTo>
                  <a:lnTo>
                    <a:pt x="196355" y="398981"/>
                  </a:lnTo>
                  <a:lnTo>
                    <a:pt x="195942" y="399253"/>
                  </a:lnTo>
                  <a:lnTo>
                    <a:pt x="195474" y="399660"/>
                  </a:lnTo>
                  <a:lnTo>
                    <a:pt x="194878" y="399994"/>
                  </a:lnTo>
                  <a:lnTo>
                    <a:pt x="194003" y="400048"/>
                  </a:lnTo>
                  <a:lnTo>
                    <a:pt x="193370" y="400333"/>
                  </a:lnTo>
                  <a:lnTo>
                    <a:pt x="192693" y="400569"/>
                  </a:lnTo>
                  <a:lnTo>
                    <a:pt x="192333" y="400683"/>
                  </a:lnTo>
                  <a:lnTo>
                    <a:pt x="191775" y="401048"/>
                  </a:lnTo>
                  <a:lnTo>
                    <a:pt x="191341" y="401539"/>
                  </a:lnTo>
                  <a:lnTo>
                    <a:pt x="190972" y="402086"/>
                  </a:lnTo>
                  <a:lnTo>
                    <a:pt x="190564" y="402603"/>
                  </a:lnTo>
                  <a:lnTo>
                    <a:pt x="190073" y="403026"/>
                  </a:lnTo>
                  <a:lnTo>
                    <a:pt x="189467" y="403330"/>
                  </a:lnTo>
                  <a:lnTo>
                    <a:pt x="188796" y="403554"/>
                  </a:lnTo>
                  <a:lnTo>
                    <a:pt x="188283" y="403783"/>
                  </a:lnTo>
                  <a:lnTo>
                    <a:pt x="188043" y="403904"/>
                  </a:lnTo>
                  <a:lnTo>
                    <a:pt x="188001" y="404144"/>
                  </a:lnTo>
                  <a:lnTo>
                    <a:pt x="187941" y="404357"/>
                  </a:lnTo>
                  <a:lnTo>
                    <a:pt x="187702" y="404528"/>
                  </a:lnTo>
                  <a:lnTo>
                    <a:pt x="187348" y="404749"/>
                  </a:lnTo>
                  <a:lnTo>
                    <a:pt x="186805" y="404916"/>
                  </a:lnTo>
                  <a:lnTo>
                    <a:pt x="186521" y="405179"/>
                  </a:lnTo>
                  <a:lnTo>
                    <a:pt x="186919" y="405586"/>
                  </a:lnTo>
                  <a:lnTo>
                    <a:pt x="187468" y="405894"/>
                  </a:lnTo>
                  <a:lnTo>
                    <a:pt x="187534" y="406114"/>
                  </a:lnTo>
                  <a:lnTo>
                    <a:pt x="186895" y="405935"/>
                  </a:lnTo>
                  <a:lnTo>
                    <a:pt x="186110" y="405810"/>
                  </a:lnTo>
                  <a:lnTo>
                    <a:pt x="185337" y="405958"/>
                  </a:lnTo>
                  <a:lnTo>
                    <a:pt x="184623" y="406171"/>
                  </a:lnTo>
                  <a:lnTo>
                    <a:pt x="183931" y="406407"/>
                  </a:lnTo>
                  <a:lnTo>
                    <a:pt x="183445" y="406567"/>
                  </a:lnTo>
                  <a:lnTo>
                    <a:pt x="183496" y="406982"/>
                  </a:lnTo>
                  <a:lnTo>
                    <a:pt x="183007" y="407427"/>
                  </a:lnTo>
                  <a:lnTo>
                    <a:pt x="182477" y="407830"/>
                  </a:lnTo>
                  <a:lnTo>
                    <a:pt x="181979" y="408275"/>
                  </a:lnTo>
                  <a:lnTo>
                    <a:pt x="182000" y="408826"/>
                  </a:lnTo>
                  <a:lnTo>
                    <a:pt x="181752" y="409047"/>
                  </a:lnTo>
                  <a:lnTo>
                    <a:pt x="181215" y="409241"/>
                  </a:lnTo>
                  <a:lnTo>
                    <a:pt x="180711" y="409591"/>
                  </a:lnTo>
                  <a:lnTo>
                    <a:pt x="180310" y="409933"/>
                  </a:lnTo>
                  <a:lnTo>
                    <a:pt x="179905" y="409971"/>
                  </a:lnTo>
                  <a:lnTo>
                    <a:pt x="179590" y="409572"/>
                  </a:lnTo>
                  <a:lnTo>
                    <a:pt x="179081" y="409344"/>
                  </a:lnTo>
                  <a:lnTo>
                    <a:pt x="178733" y="409446"/>
                  </a:lnTo>
                  <a:lnTo>
                    <a:pt x="178553" y="409754"/>
                  </a:lnTo>
                  <a:lnTo>
                    <a:pt x="178442" y="410161"/>
                  </a:lnTo>
                  <a:lnTo>
                    <a:pt x="178283" y="410667"/>
                  </a:lnTo>
                  <a:lnTo>
                    <a:pt x="178187" y="411070"/>
                  </a:lnTo>
                  <a:lnTo>
                    <a:pt x="178220" y="411493"/>
                  </a:lnTo>
                  <a:lnTo>
                    <a:pt x="178166" y="411637"/>
                  </a:lnTo>
                  <a:lnTo>
                    <a:pt x="178176" y="411881"/>
                  </a:lnTo>
                  <a:lnTo>
                    <a:pt x="177933" y="412071"/>
                  </a:lnTo>
                  <a:lnTo>
                    <a:pt x="177780" y="412174"/>
                  </a:lnTo>
                  <a:lnTo>
                    <a:pt x="177534" y="412314"/>
                  </a:lnTo>
                  <a:lnTo>
                    <a:pt x="177027" y="412698"/>
                  </a:lnTo>
                  <a:lnTo>
                    <a:pt x="176791" y="412934"/>
                  </a:lnTo>
                  <a:lnTo>
                    <a:pt x="176458" y="414212"/>
                  </a:lnTo>
                  <a:lnTo>
                    <a:pt x="176395" y="415738"/>
                  </a:lnTo>
                  <a:lnTo>
                    <a:pt x="176098" y="416221"/>
                  </a:lnTo>
                  <a:lnTo>
                    <a:pt x="175520" y="416536"/>
                  </a:lnTo>
                  <a:lnTo>
                    <a:pt x="175055" y="416970"/>
                  </a:lnTo>
                  <a:lnTo>
                    <a:pt x="174617" y="417426"/>
                  </a:lnTo>
                  <a:lnTo>
                    <a:pt x="174294" y="417982"/>
                  </a:lnTo>
                  <a:lnTo>
                    <a:pt x="173880" y="418541"/>
                  </a:lnTo>
                  <a:lnTo>
                    <a:pt x="173382" y="418891"/>
                  </a:lnTo>
                  <a:lnTo>
                    <a:pt x="172858" y="419290"/>
                  </a:lnTo>
                  <a:lnTo>
                    <a:pt x="172513" y="419853"/>
                  </a:lnTo>
                  <a:lnTo>
                    <a:pt x="172201" y="420348"/>
                  </a:lnTo>
                  <a:lnTo>
                    <a:pt x="171803" y="420766"/>
                  </a:lnTo>
                  <a:lnTo>
                    <a:pt x="171368" y="421177"/>
                  </a:lnTo>
                  <a:lnTo>
                    <a:pt x="171185" y="421185"/>
                  </a:lnTo>
                  <a:lnTo>
                    <a:pt x="170804" y="421192"/>
                  </a:lnTo>
                  <a:lnTo>
                    <a:pt x="170271" y="421196"/>
                  </a:lnTo>
                  <a:lnTo>
                    <a:pt x="169839" y="421318"/>
                  </a:lnTo>
                  <a:lnTo>
                    <a:pt x="169576" y="421683"/>
                  </a:lnTo>
                  <a:lnTo>
                    <a:pt x="169426" y="422322"/>
                  </a:lnTo>
                  <a:lnTo>
                    <a:pt x="169186" y="422896"/>
                  </a:lnTo>
                  <a:lnTo>
                    <a:pt x="168967" y="423258"/>
                  </a:lnTo>
                  <a:lnTo>
                    <a:pt x="168460" y="423208"/>
                  </a:lnTo>
                  <a:lnTo>
                    <a:pt x="168062" y="423471"/>
                  </a:lnTo>
                  <a:lnTo>
                    <a:pt x="167702" y="423676"/>
                  </a:lnTo>
                  <a:lnTo>
                    <a:pt x="167288" y="424056"/>
                  </a:lnTo>
                  <a:lnTo>
                    <a:pt x="167258" y="424669"/>
                  </a:lnTo>
                  <a:lnTo>
                    <a:pt x="167270" y="425030"/>
                  </a:lnTo>
                  <a:lnTo>
                    <a:pt x="167273" y="425270"/>
                  </a:lnTo>
                  <a:lnTo>
                    <a:pt x="167258" y="425510"/>
                  </a:lnTo>
                  <a:lnTo>
                    <a:pt x="167183" y="425738"/>
                  </a:lnTo>
                  <a:lnTo>
                    <a:pt x="167118" y="426038"/>
                  </a:lnTo>
                  <a:lnTo>
                    <a:pt x="167118" y="426327"/>
                  </a:lnTo>
                  <a:lnTo>
                    <a:pt x="167061" y="426639"/>
                  </a:lnTo>
                  <a:lnTo>
                    <a:pt x="166644" y="426841"/>
                  </a:lnTo>
                  <a:lnTo>
                    <a:pt x="166248" y="426959"/>
                  </a:lnTo>
                  <a:lnTo>
                    <a:pt x="165844" y="427130"/>
                  </a:lnTo>
                  <a:lnTo>
                    <a:pt x="165544" y="427499"/>
                  </a:lnTo>
                  <a:lnTo>
                    <a:pt x="165340" y="427933"/>
                  </a:lnTo>
                  <a:lnTo>
                    <a:pt x="165190" y="428260"/>
                  </a:lnTo>
                  <a:lnTo>
                    <a:pt x="165073" y="428773"/>
                  </a:lnTo>
                  <a:lnTo>
                    <a:pt x="164929" y="429013"/>
                  </a:lnTo>
                  <a:lnTo>
                    <a:pt x="164893" y="429249"/>
                  </a:lnTo>
                  <a:lnTo>
                    <a:pt x="164896" y="429679"/>
                  </a:lnTo>
                  <a:lnTo>
                    <a:pt x="164615" y="430040"/>
                  </a:lnTo>
                  <a:lnTo>
                    <a:pt x="164240" y="429865"/>
                  </a:lnTo>
                  <a:lnTo>
                    <a:pt x="163964" y="430089"/>
                  </a:lnTo>
                  <a:lnTo>
                    <a:pt x="163709" y="430116"/>
                  </a:lnTo>
                  <a:lnTo>
                    <a:pt x="163470" y="430158"/>
                  </a:lnTo>
                  <a:lnTo>
                    <a:pt x="163245" y="430063"/>
                  </a:lnTo>
                  <a:lnTo>
                    <a:pt x="162966" y="429884"/>
                  </a:lnTo>
                  <a:lnTo>
                    <a:pt x="162552" y="429800"/>
                  </a:lnTo>
                  <a:lnTo>
                    <a:pt x="162217" y="429546"/>
                  </a:lnTo>
                  <a:lnTo>
                    <a:pt x="161563" y="429002"/>
                  </a:lnTo>
                  <a:lnTo>
                    <a:pt x="161323" y="428933"/>
                  </a:lnTo>
                  <a:lnTo>
                    <a:pt x="161090" y="428781"/>
                  </a:lnTo>
                  <a:lnTo>
                    <a:pt x="160859" y="428526"/>
                  </a:lnTo>
                  <a:lnTo>
                    <a:pt x="160688" y="428085"/>
                  </a:lnTo>
                  <a:lnTo>
                    <a:pt x="159825" y="427290"/>
                  </a:lnTo>
                  <a:lnTo>
                    <a:pt x="159591" y="427100"/>
                  </a:lnTo>
                  <a:lnTo>
                    <a:pt x="159000" y="426689"/>
                  </a:lnTo>
                  <a:lnTo>
                    <a:pt x="158701" y="426202"/>
                  </a:lnTo>
                  <a:lnTo>
                    <a:pt x="158143" y="425822"/>
                  </a:lnTo>
                  <a:lnTo>
                    <a:pt x="157656" y="425851"/>
                  </a:lnTo>
                  <a:lnTo>
                    <a:pt x="157454" y="425860"/>
                  </a:lnTo>
                  <a:lnTo>
                    <a:pt x="156881" y="425898"/>
                  </a:lnTo>
                  <a:lnTo>
                    <a:pt x="156365" y="425495"/>
                  </a:lnTo>
                  <a:lnTo>
                    <a:pt x="155754" y="425179"/>
                  </a:lnTo>
                  <a:lnTo>
                    <a:pt x="155049" y="424951"/>
                  </a:lnTo>
                  <a:lnTo>
                    <a:pt x="154489" y="424582"/>
                  </a:lnTo>
                  <a:lnTo>
                    <a:pt x="153823" y="424312"/>
                  </a:lnTo>
                  <a:lnTo>
                    <a:pt x="153023" y="424182"/>
                  </a:lnTo>
                  <a:lnTo>
                    <a:pt x="152187" y="424099"/>
                  </a:lnTo>
                  <a:lnTo>
                    <a:pt x="151330" y="424030"/>
                  </a:lnTo>
                  <a:lnTo>
                    <a:pt x="150451" y="423977"/>
                  </a:lnTo>
                  <a:lnTo>
                    <a:pt x="149600" y="423950"/>
                  </a:lnTo>
                  <a:lnTo>
                    <a:pt x="148901" y="424000"/>
                  </a:lnTo>
                  <a:lnTo>
                    <a:pt x="148149" y="424179"/>
                  </a:lnTo>
                  <a:lnTo>
                    <a:pt x="147418" y="423989"/>
                  </a:lnTo>
                  <a:lnTo>
                    <a:pt x="146725" y="423756"/>
                  </a:lnTo>
                  <a:lnTo>
                    <a:pt x="146081" y="423467"/>
                  </a:lnTo>
                  <a:lnTo>
                    <a:pt x="145442" y="423171"/>
                  </a:lnTo>
                  <a:lnTo>
                    <a:pt x="144753" y="422931"/>
                  </a:lnTo>
                  <a:lnTo>
                    <a:pt x="143947" y="422806"/>
                  </a:lnTo>
                  <a:lnTo>
                    <a:pt x="143221" y="422878"/>
                  </a:lnTo>
                  <a:lnTo>
                    <a:pt x="142580" y="423137"/>
                  </a:lnTo>
                  <a:lnTo>
                    <a:pt x="142028" y="423114"/>
                  </a:lnTo>
                  <a:lnTo>
                    <a:pt x="141770" y="422832"/>
                  </a:lnTo>
                  <a:lnTo>
                    <a:pt x="141947" y="422368"/>
                  </a:lnTo>
                  <a:lnTo>
                    <a:pt x="142256" y="421786"/>
                  </a:lnTo>
                  <a:lnTo>
                    <a:pt x="142376" y="421277"/>
                  </a:lnTo>
                  <a:lnTo>
                    <a:pt x="142376" y="421071"/>
                  </a:lnTo>
                  <a:lnTo>
                    <a:pt x="142355" y="420759"/>
                  </a:lnTo>
                  <a:lnTo>
                    <a:pt x="142223" y="420018"/>
                  </a:lnTo>
                  <a:lnTo>
                    <a:pt x="142133" y="419694"/>
                  </a:lnTo>
                  <a:lnTo>
                    <a:pt x="142082" y="419538"/>
                  </a:lnTo>
                  <a:lnTo>
                    <a:pt x="141785" y="418991"/>
                  </a:lnTo>
                  <a:lnTo>
                    <a:pt x="141129" y="419462"/>
                  </a:lnTo>
                  <a:lnTo>
                    <a:pt x="140895" y="419238"/>
                  </a:lnTo>
                  <a:lnTo>
                    <a:pt x="140412" y="418857"/>
                  </a:lnTo>
                  <a:lnTo>
                    <a:pt x="139753" y="418576"/>
                  </a:lnTo>
                  <a:lnTo>
                    <a:pt x="139037" y="418504"/>
                  </a:lnTo>
                  <a:lnTo>
                    <a:pt x="138872" y="418127"/>
                  </a:lnTo>
                  <a:lnTo>
                    <a:pt x="139384" y="417713"/>
                  </a:lnTo>
                  <a:lnTo>
                    <a:pt x="139525" y="416921"/>
                  </a:lnTo>
                  <a:lnTo>
                    <a:pt x="139576" y="416031"/>
                  </a:lnTo>
                  <a:lnTo>
                    <a:pt x="139516" y="415141"/>
                  </a:lnTo>
                  <a:lnTo>
                    <a:pt x="139300" y="414419"/>
                  </a:lnTo>
                  <a:lnTo>
                    <a:pt x="139066" y="413719"/>
                  </a:lnTo>
                  <a:lnTo>
                    <a:pt x="138761" y="413083"/>
                  </a:lnTo>
                  <a:close/>
                </a:path>
              </a:pathLst>
            </a:custGeom>
            <a:solidFill>
              <a:srgbClr val="FFFAE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" name="pg40"/>
            <p:cNvSpPr/>
            <p:nvPr/>
          </p:nvSpPr>
          <p:spPr>
            <a:xfrm>
              <a:off x="2741930" y="4391237"/>
              <a:ext cx="274222" cy="298307"/>
            </a:xfrm>
            <a:custGeom>
              <a:avLst/>
              <a:gdLst/>
              <a:ahLst/>
              <a:cxnLst/>
              <a:rect l="0" t="0" r="0" b="0"/>
              <a:pathLst>
                <a:path w="274222" h="298307">
                  <a:moveTo>
                    <a:pt x="145330" y="281432"/>
                  </a:moveTo>
                  <a:lnTo>
                    <a:pt x="143325" y="281137"/>
                  </a:lnTo>
                  <a:lnTo>
                    <a:pt x="140279" y="280687"/>
                  </a:lnTo>
                  <a:lnTo>
                    <a:pt x="139172" y="280524"/>
                  </a:lnTo>
                  <a:lnTo>
                    <a:pt x="138609" y="280440"/>
                  </a:lnTo>
                  <a:lnTo>
                    <a:pt x="133759" y="279646"/>
                  </a:lnTo>
                  <a:lnTo>
                    <a:pt x="129658" y="278973"/>
                  </a:lnTo>
                  <a:lnTo>
                    <a:pt x="128543" y="278814"/>
                  </a:lnTo>
                  <a:lnTo>
                    <a:pt x="126487" y="278517"/>
                  </a:lnTo>
                  <a:lnTo>
                    <a:pt x="121833" y="277844"/>
                  </a:lnTo>
                  <a:lnTo>
                    <a:pt x="120491" y="277651"/>
                  </a:lnTo>
                  <a:lnTo>
                    <a:pt x="118744" y="277400"/>
                  </a:lnTo>
                  <a:lnTo>
                    <a:pt x="116184" y="277027"/>
                  </a:lnTo>
                  <a:lnTo>
                    <a:pt x="114808" y="276830"/>
                  </a:lnTo>
                  <a:lnTo>
                    <a:pt x="112793" y="276469"/>
                  </a:lnTo>
                  <a:lnTo>
                    <a:pt x="107608" y="269290"/>
                  </a:lnTo>
                  <a:lnTo>
                    <a:pt x="105917" y="266952"/>
                  </a:lnTo>
                  <a:lnTo>
                    <a:pt x="104832" y="265459"/>
                  </a:lnTo>
                  <a:lnTo>
                    <a:pt x="103857" y="264250"/>
                  </a:lnTo>
                  <a:lnTo>
                    <a:pt x="102113" y="262073"/>
                  </a:lnTo>
                  <a:lnTo>
                    <a:pt x="100069" y="259530"/>
                  </a:lnTo>
                  <a:lnTo>
                    <a:pt x="99262" y="258527"/>
                  </a:lnTo>
                  <a:lnTo>
                    <a:pt x="94267" y="252146"/>
                  </a:lnTo>
                  <a:lnTo>
                    <a:pt x="91243" y="248282"/>
                  </a:lnTo>
                  <a:lnTo>
                    <a:pt x="90056" y="246659"/>
                  </a:lnTo>
                  <a:lnTo>
                    <a:pt x="84124" y="238553"/>
                  </a:lnTo>
                  <a:lnTo>
                    <a:pt x="83543" y="237759"/>
                  </a:lnTo>
                  <a:lnTo>
                    <a:pt x="82874" y="236889"/>
                  </a:lnTo>
                  <a:lnTo>
                    <a:pt x="77076" y="229368"/>
                  </a:lnTo>
                  <a:lnTo>
                    <a:pt x="77231" y="228350"/>
                  </a:lnTo>
                  <a:lnTo>
                    <a:pt x="78276" y="221485"/>
                  </a:lnTo>
                  <a:lnTo>
                    <a:pt x="78704" y="218665"/>
                  </a:lnTo>
                  <a:lnTo>
                    <a:pt x="79178" y="215545"/>
                  </a:lnTo>
                  <a:lnTo>
                    <a:pt x="79403" y="214086"/>
                  </a:lnTo>
                  <a:lnTo>
                    <a:pt x="80299" y="207349"/>
                  </a:lnTo>
                  <a:lnTo>
                    <a:pt x="80359" y="206916"/>
                  </a:lnTo>
                  <a:lnTo>
                    <a:pt x="80701" y="204344"/>
                  </a:lnTo>
                  <a:lnTo>
                    <a:pt x="80745" y="203996"/>
                  </a:lnTo>
                  <a:lnTo>
                    <a:pt x="81099" y="201327"/>
                  </a:lnTo>
                  <a:lnTo>
                    <a:pt x="81492" y="198379"/>
                  </a:lnTo>
                  <a:lnTo>
                    <a:pt x="81912" y="195206"/>
                  </a:lnTo>
                  <a:lnTo>
                    <a:pt x="82136" y="193515"/>
                  </a:lnTo>
                  <a:lnTo>
                    <a:pt x="82403" y="191503"/>
                  </a:lnTo>
                  <a:lnTo>
                    <a:pt x="82489" y="190702"/>
                  </a:lnTo>
                  <a:lnTo>
                    <a:pt x="82688" y="189344"/>
                  </a:lnTo>
                  <a:lnTo>
                    <a:pt x="83036" y="186733"/>
                  </a:lnTo>
                  <a:lnTo>
                    <a:pt x="83374" y="186220"/>
                  </a:lnTo>
                  <a:lnTo>
                    <a:pt x="83761" y="185958"/>
                  </a:lnTo>
                  <a:lnTo>
                    <a:pt x="83845" y="185818"/>
                  </a:lnTo>
                  <a:lnTo>
                    <a:pt x="83890" y="185662"/>
                  </a:lnTo>
                  <a:lnTo>
                    <a:pt x="84202" y="183428"/>
                  </a:lnTo>
                  <a:lnTo>
                    <a:pt x="84612" y="180510"/>
                  </a:lnTo>
                  <a:lnTo>
                    <a:pt x="85062" y="177334"/>
                  </a:lnTo>
                  <a:lnTo>
                    <a:pt x="85515" y="174185"/>
                  </a:lnTo>
                  <a:lnTo>
                    <a:pt x="86033" y="170587"/>
                  </a:lnTo>
                  <a:lnTo>
                    <a:pt x="86207" y="169363"/>
                  </a:lnTo>
                  <a:lnTo>
                    <a:pt x="86315" y="168626"/>
                  </a:lnTo>
                  <a:lnTo>
                    <a:pt x="86480" y="167479"/>
                  </a:lnTo>
                  <a:lnTo>
                    <a:pt x="86793" y="165296"/>
                  </a:lnTo>
                  <a:lnTo>
                    <a:pt x="87657" y="159282"/>
                  </a:lnTo>
                  <a:lnTo>
                    <a:pt x="80053" y="158137"/>
                  </a:lnTo>
                  <a:lnTo>
                    <a:pt x="77938" y="157817"/>
                  </a:lnTo>
                  <a:lnTo>
                    <a:pt x="74708" y="157328"/>
                  </a:lnTo>
                  <a:lnTo>
                    <a:pt x="73761" y="157188"/>
                  </a:lnTo>
                  <a:lnTo>
                    <a:pt x="70548" y="156702"/>
                  </a:lnTo>
                  <a:lnTo>
                    <a:pt x="67265" y="156208"/>
                  </a:lnTo>
                  <a:lnTo>
                    <a:pt x="63159" y="155585"/>
                  </a:lnTo>
                  <a:lnTo>
                    <a:pt x="62484" y="155486"/>
                  </a:lnTo>
                  <a:lnTo>
                    <a:pt x="60542" y="155190"/>
                  </a:lnTo>
                  <a:lnTo>
                    <a:pt x="57142" y="154677"/>
                  </a:lnTo>
                  <a:lnTo>
                    <a:pt x="56348" y="154555"/>
                  </a:lnTo>
                  <a:lnTo>
                    <a:pt x="51015" y="153750"/>
                  </a:lnTo>
                  <a:lnTo>
                    <a:pt x="50853" y="153723"/>
                  </a:lnTo>
                  <a:lnTo>
                    <a:pt x="48911" y="153431"/>
                  </a:lnTo>
                  <a:lnTo>
                    <a:pt x="46372" y="153047"/>
                  </a:lnTo>
                  <a:lnTo>
                    <a:pt x="42697" y="152493"/>
                  </a:lnTo>
                  <a:lnTo>
                    <a:pt x="38923" y="151919"/>
                  </a:lnTo>
                  <a:lnTo>
                    <a:pt x="38339" y="151831"/>
                  </a:lnTo>
                  <a:lnTo>
                    <a:pt x="35224" y="151361"/>
                  </a:lnTo>
                  <a:lnTo>
                    <a:pt x="32625" y="150970"/>
                  </a:lnTo>
                  <a:lnTo>
                    <a:pt x="31540" y="150802"/>
                  </a:lnTo>
                  <a:lnTo>
                    <a:pt x="28705" y="150373"/>
                  </a:lnTo>
                  <a:lnTo>
                    <a:pt x="28639" y="150100"/>
                  </a:lnTo>
                  <a:lnTo>
                    <a:pt x="27991" y="146362"/>
                  </a:lnTo>
                  <a:lnTo>
                    <a:pt x="27889" y="145758"/>
                  </a:lnTo>
                  <a:lnTo>
                    <a:pt x="27604" y="144121"/>
                  </a:lnTo>
                  <a:lnTo>
                    <a:pt x="26732" y="141970"/>
                  </a:lnTo>
                  <a:lnTo>
                    <a:pt x="23977" y="135168"/>
                  </a:lnTo>
                  <a:lnTo>
                    <a:pt x="23513" y="134012"/>
                  </a:lnTo>
                  <a:lnTo>
                    <a:pt x="23072" y="132926"/>
                  </a:lnTo>
                  <a:lnTo>
                    <a:pt x="22620" y="131809"/>
                  </a:lnTo>
                  <a:lnTo>
                    <a:pt x="20608" y="126841"/>
                  </a:lnTo>
                  <a:lnTo>
                    <a:pt x="19994" y="125318"/>
                  </a:lnTo>
                  <a:lnTo>
                    <a:pt x="16534" y="116768"/>
                  </a:lnTo>
                  <a:lnTo>
                    <a:pt x="15584" y="114428"/>
                  </a:lnTo>
                  <a:lnTo>
                    <a:pt x="14952" y="112859"/>
                  </a:lnTo>
                  <a:lnTo>
                    <a:pt x="12961" y="107940"/>
                  </a:lnTo>
                  <a:lnTo>
                    <a:pt x="12868" y="107713"/>
                  </a:lnTo>
                  <a:lnTo>
                    <a:pt x="12476" y="107123"/>
                  </a:lnTo>
                  <a:lnTo>
                    <a:pt x="10185" y="103679"/>
                  </a:lnTo>
                  <a:lnTo>
                    <a:pt x="7741" y="100010"/>
                  </a:lnTo>
                  <a:lnTo>
                    <a:pt x="6936" y="98798"/>
                  </a:lnTo>
                  <a:lnTo>
                    <a:pt x="5197" y="96191"/>
                  </a:lnTo>
                  <a:lnTo>
                    <a:pt x="3154" y="93124"/>
                  </a:lnTo>
                  <a:lnTo>
                    <a:pt x="1195" y="90183"/>
                  </a:lnTo>
                  <a:lnTo>
                    <a:pt x="791" y="89575"/>
                  </a:lnTo>
                  <a:lnTo>
                    <a:pt x="0" y="88388"/>
                  </a:lnTo>
                  <a:lnTo>
                    <a:pt x="671" y="83932"/>
                  </a:lnTo>
                  <a:lnTo>
                    <a:pt x="782" y="83177"/>
                  </a:lnTo>
                  <a:lnTo>
                    <a:pt x="977" y="81898"/>
                  </a:lnTo>
                  <a:lnTo>
                    <a:pt x="1180" y="80564"/>
                  </a:lnTo>
                  <a:lnTo>
                    <a:pt x="1792" y="76493"/>
                  </a:lnTo>
                  <a:lnTo>
                    <a:pt x="1864" y="76018"/>
                  </a:lnTo>
                  <a:lnTo>
                    <a:pt x="2017" y="75019"/>
                  </a:lnTo>
                  <a:lnTo>
                    <a:pt x="2650" y="70822"/>
                  </a:lnTo>
                  <a:lnTo>
                    <a:pt x="2976" y="68666"/>
                  </a:lnTo>
                  <a:lnTo>
                    <a:pt x="3063" y="68088"/>
                  </a:lnTo>
                  <a:lnTo>
                    <a:pt x="3558" y="64802"/>
                  </a:lnTo>
                  <a:lnTo>
                    <a:pt x="3773" y="63379"/>
                  </a:lnTo>
                  <a:lnTo>
                    <a:pt x="4298" y="59946"/>
                  </a:lnTo>
                  <a:lnTo>
                    <a:pt x="4376" y="59437"/>
                  </a:lnTo>
                  <a:lnTo>
                    <a:pt x="4761" y="56932"/>
                  </a:lnTo>
                  <a:lnTo>
                    <a:pt x="4875" y="56183"/>
                  </a:lnTo>
                  <a:lnTo>
                    <a:pt x="5186" y="54153"/>
                  </a:lnTo>
                  <a:lnTo>
                    <a:pt x="5373" y="52940"/>
                  </a:lnTo>
                  <a:lnTo>
                    <a:pt x="5663" y="51049"/>
                  </a:lnTo>
                  <a:lnTo>
                    <a:pt x="6190" y="47611"/>
                  </a:lnTo>
                  <a:lnTo>
                    <a:pt x="6737" y="44042"/>
                  </a:lnTo>
                  <a:lnTo>
                    <a:pt x="7131" y="41467"/>
                  </a:lnTo>
                  <a:lnTo>
                    <a:pt x="8081" y="35276"/>
                  </a:lnTo>
                  <a:lnTo>
                    <a:pt x="8444" y="32912"/>
                  </a:lnTo>
                  <a:lnTo>
                    <a:pt x="8562" y="32144"/>
                  </a:lnTo>
                  <a:lnTo>
                    <a:pt x="8969" y="29487"/>
                  </a:lnTo>
                  <a:lnTo>
                    <a:pt x="9023" y="29132"/>
                  </a:lnTo>
                  <a:lnTo>
                    <a:pt x="9428" y="26490"/>
                  </a:lnTo>
                  <a:lnTo>
                    <a:pt x="9863" y="23654"/>
                  </a:lnTo>
                  <a:lnTo>
                    <a:pt x="14551" y="24387"/>
                  </a:lnTo>
                  <a:lnTo>
                    <a:pt x="14925" y="24446"/>
                  </a:lnTo>
                  <a:lnTo>
                    <a:pt x="15211" y="24491"/>
                  </a:lnTo>
                  <a:lnTo>
                    <a:pt x="17858" y="24905"/>
                  </a:lnTo>
                  <a:lnTo>
                    <a:pt x="20394" y="25305"/>
                  </a:lnTo>
                  <a:lnTo>
                    <a:pt x="21984" y="25551"/>
                  </a:lnTo>
                  <a:lnTo>
                    <a:pt x="23594" y="25803"/>
                  </a:lnTo>
                  <a:lnTo>
                    <a:pt x="25124" y="26043"/>
                  </a:lnTo>
                  <a:lnTo>
                    <a:pt x="26875" y="26324"/>
                  </a:lnTo>
                  <a:lnTo>
                    <a:pt x="30466" y="26901"/>
                  </a:lnTo>
                  <a:lnTo>
                    <a:pt x="32444" y="27219"/>
                  </a:lnTo>
                  <a:lnTo>
                    <a:pt x="37231" y="27987"/>
                  </a:lnTo>
                  <a:lnTo>
                    <a:pt x="37505" y="26110"/>
                  </a:lnTo>
                  <a:lnTo>
                    <a:pt x="37657" y="25067"/>
                  </a:lnTo>
                  <a:lnTo>
                    <a:pt x="37696" y="24816"/>
                  </a:lnTo>
                  <a:lnTo>
                    <a:pt x="38133" y="21801"/>
                  </a:lnTo>
                  <a:lnTo>
                    <a:pt x="38502" y="19295"/>
                  </a:lnTo>
                  <a:lnTo>
                    <a:pt x="38550" y="18979"/>
                  </a:lnTo>
                  <a:lnTo>
                    <a:pt x="38910" y="16489"/>
                  </a:lnTo>
                  <a:lnTo>
                    <a:pt x="39089" y="15268"/>
                  </a:lnTo>
                  <a:lnTo>
                    <a:pt x="39368" y="13364"/>
                  </a:lnTo>
                  <a:lnTo>
                    <a:pt x="39811" y="10343"/>
                  </a:lnTo>
                  <a:lnTo>
                    <a:pt x="39875" y="9905"/>
                  </a:lnTo>
                  <a:lnTo>
                    <a:pt x="39998" y="9066"/>
                  </a:lnTo>
                  <a:lnTo>
                    <a:pt x="40141" y="8094"/>
                  </a:lnTo>
                  <a:lnTo>
                    <a:pt x="40289" y="7082"/>
                  </a:lnTo>
                  <a:lnTo>
                    <a:pt x="40368" y="6542"/>
                  </a:lnTo>
                  <a:lnTo>
                    <a:pt x="40506" y="5602"/>
                  </a:lnTo>
                  <a:lnTo>
                    <a:pt x="40694" y="4323"/>
                  </a:lnTo>
                  <a:lnTo>
                    <a:pt x="40854" y="3160"/>
                  </a:lnTo>
                  <a:lnTo>
                    <a:pt x="41006" y="2091"/>
                  </a:lnTo>
                  <a:lnTo>
                    <a:pt x="41295" y="0"/>
                  </a:lnTo>
                  <a:lnTo>
                    <a:pt x="45085" y="640"/>
                  </a:lnTo>
                  <a:lnTo>
                    <a:pt x="47924" y="1119"/>
                  </a:lnTo>
                  <a:lnTo>
                    <a:pt x="49926" y="1457"/>
                  </a:lnTo>
                  <a:lnTo>
                    <a:pt x="50554" y="1563"/>
                  </a:lnTo>
                  <a:lnTo>
                    <a:pt x="55129" y="2334"/>
                  </a:lnTo>
                  <a:lnTo>
                    <a:pt x="55393" y="2482"/>
                  </a:lnTo>
                  <a:lnTo>
                    <a:pt x="57102" y="3420"/>
                  </a:lnTo>
                  <a:lnTo>
                    <a:pt x="60744" y="5428"/>
                  </a:lnTo>
                  <a:lnTo>
                    <a:pt x="63821" y="7125"/>
                  </a:lnTo>
                  <a:lnTo>
                    <a:pt x="66233" y="8455"/>
                  </a:lnTo>
                  <a:lnTo>
                    <a:pt x="68109" y="9487"/>
                  </a:lnTo>
                  <a:lnTo>
                    <a:pt x="71213" y="11207"/>
                  </a:lnTo>
                  <a:lnTo>
                    <a:pt x="71577" y="11409"/>
                  </a:lnTo>
                  <a:lnTo>
                    <a:pt x="76334" y="14047"/>
                  </a:lnTo>
                  <a:lnTo>
                    <a:pt x="76637" y="14215"/>
                  </a:lnTo>
                  <a:lnTo>
                    <a:pt x="79264" y="15672"/>
                  </a:lnTo>
                  <a:lnTo>
                    <a:pt x="82209" y="17305"/>
                  </a:lnTo>
                  <a:lnTo>
                    <a:pt x="85165" y="18941"/>
                  </a:lnTo>
                  <a:lnTo>
                    <a:pt x="86692" y="19789"/>
                  </a:lnTo>
                  <a:lnTo>
                    <a:pt x="87881" y="20449"/>
                  </a:lnTo>
                  <a:lnTo>
                    <a:pt x="89991" y="21618"/>
                  </a:lnTo>
                  <a:lnTo>
                    <a:pt x="91139" y="22253"/>
                  </a:lnTo>
                  <a:lnTo>
                    <a:pt x="92743" y="23141"/>
                  </a:lnTo>
                  <a:lnTo>
                    <a:pt x="93210" y="23391"/>
                  </a:lnTo>
                  <a:lnTo>
                    <a:pt x="94604" y="24147"/>
                  </a:lnTo>
                  <a:lnTo>
                    <a:pt x="95159" y="24451"/>
                  </a:lnTo>
                  <a:lnTo>
                    <a:pt x="97440" y="25685"/>
                  </a:lnTo>
                  <a:lnTo>
                    <a:pt x="97910" y="25968"/>
                  </a:lnTo>
                  <a:lnTo>
                    <a:pt x="98489" y="26402"/>
                  </a:lnTo>
                  <a:lnTo>
                    <a:pt x="100296" y="27754"/>
                  </a:lnTo>
                  <a:lnTo>
                    <a:pt x="101823" y="28981"/>
                  </a:lnTo>
                  <a:lnTo>
                    <a:pt x="102044" y="29159"/>
                  </a:lnTo>
                  <a:lnTo>
                    <a:pt x="103756" y="30856"/>
                  </a:lnTo>
                  <a:lnTo>
                    <a:pt x="103944" y="30978"/>
                  </a:lnTo>
                  <a:lnTo>
                    <a:pt x="104133" y="31058"/>
                  </a:lnTo>
                  <a:lnTo>
                    <a:pt x="104334" y="31096"/>
                  </a:lnTo>
                  <a:lnTo>
                    <a:pt x="104541" y="31092"/>
                  </a:lnTo>
                  <a:lnTo>
                    <a:pt x="104691" y="31058"/>
                  </a:lnTo>
                  <a:lnTo>
                    <a:pt x="104940" y="30944"/>
                  </a:lnTo>
                  <a:lnTo>
                    <a:pt x="105224" y="30758"/>
                  </a:lnTo>
                  <a:lnTo>
                    <a:pt x="105503" y="30632"/>
                  </a:lnTo>
                  <a:lnTo>
                    <a:pt x="105650" y="30591"/>
                  </a:lnTo>
                  <a:lnTo>
                    <a:pt x="105827" y="30557"/>
                  </a:lnTo>
                  <a:lnTo>
                    <a:pt x="106010" y="30541"/>
                  </a:lnTo>
                  <a:lnTo>
                    <a:pt x="106160" y="30541"/>
                  </a:lnTo>
                  <a:lnTo>
                    <a:pt x="106342" y="30560"/>
                  </a:lnTo>
                  <a:lnTo>
                    <a:pt x="106489" y="30591"/>
                  </a:lnTo>
                  <a:lnTo>
                    <a:pt x="106777" y="30689"/>
                  </a:lnTo>
                  <a:lnTo>
                    <a:pt x="107044" y="30834"/>
                  </a:lnTo>
                  <a:lnTo>
                    <a:pt x="107281" y="31024"/>
                  </a:lnTo>
                  <a:lnTo>
                    <a:pt x="107425" y="31179"/>
                  </a:lnTo>
                  <a:lnTo>
                    <a:pt x="109397" y="33575"/>
                  </a:lnTo>
                  <a:lnTo>
                    <a:pt x="113067" y="38030"/>
                  </a:lnTo>
                  <a:lnTo>
                    <a:pt x="114705" y="40020"/>
                  </a:lnTo>
                  <a:lnTo>
                    <a:pt x="115887" y="41455"/>
                  </a:lnTo>
                  <a:lnTo>
                    <a:pt x="117748" y="43714"/>
                  </a:lnTo>
                  <a:lnTo>
                    <a:pt x="118845" y="45047"/>
                  </a:lnTo>
                  <a:lnTo>
                    <a:pt x="119747" y="46112"/>
                  </a:lnTo>
                  <a:lnTo>
                    <a:pt x="121459" y="48134"/>
                  </a:lnTo>
                  <a:lnTo>
                    <a:pt x="121633" y="48119"/>
                  </a:lnTo>
                  <a:lnTo>
                    <a:pt x="124448" y="51313"/>
                  </a:lnTo>
                  <a:lnTo>
                    <a:pt x="124744" y="51655"/>
                  </a:lnTo>
                  <a:lnTo>
                    <a:pt x="125545" y="52566"/>
                  </a:lnTo>
                  <a:lnTo>
                    <a:pt x="127029" y="54047"/>
                  </a:lnTo>
                  <a:lnTo>
                    <a:pt x="127490" y="54507"/>
                  </a:lnTo>
                  <a:lnTo>
                    <a:pt x="130116" y="56512"/>
                  </a:lnTo>
                  <a:lnTo>
                    <a:pt x="130799" y="56679"/>
                  </a:lnTo>
                  <a:lnTo>
                    <a:pt x="133497" y="57351"/>
                  </a:lnTo>
                  <a:lnTo>
                    <a:pt x="133830" y="57400"/>
                  </a:lnTo>
                  <a:lnTo>
                    <a:pt x="137412" y="57928"/>
                  </a:lnTo>
                  <a:lnTo>
                    <a:pt x="139241" y="58198"/>
                  </a:lnTo>
                  <a:lnTo>
                    <a:pt x="140197" y="58517"/>
                  </a:lnTo>
                  <a:lnTo>
                    <a:pt x="144705" y="60024"/>
                  </a:lnTo>
                  <a:lnTo>
                    <a:pt x="146009" y="60696"/>
                  </a:lnTo>
                  <a:lnTo>
                    <a:pt x="146750" y="61247"/>
                  </a:lnTo>
                  <a:lnTo>
                    <a:pt x="147547" y="61873"/>
                  </a:lnTo>
                  <a:lnTo>
                    <a:pt x="148204" y="62500"/>
                  </a:lnTo>
                  <a:lnTo>
                    <a:pt x="148803" y="63138"/>
                  </a:lnTo>
                  <a:lnTo>
                    <a:pt x="149211" y="63597"/>
                  </a:lnTo>
                  <a:lnTo>
                    <a:pt x="149591" y="64076"/>
                  </a:lnTo>
                  <a:lnTo>
                    <a:pt x="149951" y="64573"/>
                  </a:lnTo>
                  <a:lnTo>
                    <a:pt x="150284" y="65090"/>
                  </a:lnTo>
                  <a:lnTo>
                    <a:pt x="151191" y="66564"/>
                  </a:lnTo>
                  <a:lnTo>
                    <a:pt x="152169" y="68155"/>
                  </a:lnTo>
                  <a:lnTo>
                    <a:pt x="152754" y="69104"/>
                  </a:lnTo>
                  <a:lnTo>
                    <a:pt x="156280" y="75123"/>
                  </a:lnTo>
                  <a:lnTo>
                    <a:pt x="157130" y="76574"/>
                  </a:lnTo>
                  <a:lnTo>
                    <a:pt x="158542" y="78986"/>
                  </a:lnTo>
                  <a:lnTo>
                    <a:pt x="159157" y="80034"/>
                  </a:lnTo>
                  <a:lnTo>
                    <a:pt x="159691" y="80794"/>
                  </a:lnTo>
                  <a:lnTo>
                    <a:pt x="160098" y="81325"/>
                  </a:lnTo>
                  <a:lnTo>
                    <a:pt x="160458" y="81766"/>
                  </a:lnTo>
                  <a:lnTo>
                    <a:pt x="160795" y="82118"/>
                  </a:lnTo>
                  <a:lnTo>
                    <a:pt x="161078" y="82457"/>
                  </a:lnTo>
                  <a:lnTo>
                    <a:pt x="161510" y="82901"/>
                  </a:lnTo>
                  <a:lnTo>
                    <a:pt x="161957" y="83327"/>
                  </a:lnTo>
                  <a:lnTo>
                    <a:pt x="162418" y="83741"/>
                  </a:lnTo>
                  <a:lnTo>
                    <a:pt x="163138" y="84329"/>
                  </a:lnTo>
                  <a:lnTo>
                    <a:pt x="163632" y="84698"/>
                  </a:lnTo>
                  <a:lnTo>
                    <a:pt x="164094" y="85021"/>
                  </a:lnTo>
                  <a:lnTo>
                    <a:pt x="164661" y="85389"/>
                  </a:lnTo>
                  <a:lnTo>
                    <a:pt x="165191" y="85708"/>
                  </a:lnTo>
                  <a:lnTo>
                    <a:pt x="165731" y="86004"/>
                  </a:lnTo>
                  <a:lnTo>
                    <a:pt x="166561" y="86418"/>
                  </a:lnTo>
                  <a:lnTo>
                    <a:pt x="167125" y="86669"/>
                  </a:lnTo>
                  <a:lnTo>
                    <a:pt x="167700" y="86904"/>
                  </a:lnTo>
                  <a:lnTo>
                    <a:pt x="168279" y="87113"/>
                  </a:lnTo>
                  <a:lnTo>
                    <a:pt x="168998" y="87345"/>
                  </a:lnTo>
                  <a:lnTo>
                    <a:pt x="169951" y="87599"/>
                  </a:lnTo>
                  <a:lnTo>
                    <a:pt x="170782" y="87770"/>
                  </a:lnTo>
                  <a:lnTo>
                    <a:pt x="172646" y="88116"/>
                  </a:lnTo>
                  <a:lnTo>
                    <a:pt x="176150" y="88773"/>
                  </a:lnTo>
                  <a:lnTo>
                    <a:pt x="179789" y="89449"/>
                  </a:lnTo>
                  <a:lnTo>
                    <a:pt x="183785" y="90197"/>
                  </a:lnTo>
                  <a:lnTo>
                    <a:pt x="185664" y="90543"/>
                  </a:lnTo>
                  <a:lnTo>
                    <a:pt x="187376" y="90862"/>
                  </a:lnTo>
                  <a:lnTo>
                    <a:pt x="187572" y="90898"/>
                  </a:lnTo>
                  <a:lnTo>
                    <a:pt x="190649" y="91466"/>
                  </a:lnTo>
                  <a:lnTo>
                    <a:pt x="191009" y="91534"/>
                  </a:lnTo>
                  <a:lnTo>
                    <a:pt x="192514" y="91811"/>
                  </a:lnTo>
                  <a:lnTo>
                    <a:pt x="194076" y="92100"/>
                  </a:lnTo>
                  <a:lnTo>
                    <a:pt x="196300" y="92510"/>
                  </a:lnTo>
                  <a:lnTo>
                    <a:pt x="197544" y="92742"/>
                  </a:lnTo>
                  <a:lnTo>
                    <a:pt x="198146" y="92821"/>
                  </a:lnTo>
                  <a:lnTo>
                    <a:pt x="198815" y="92890"/>
                  </a:lnTo>
                  <a:lnTo>
                    <a:pt x="199531" y="92931"/>
                  </a:lnTo>
                  <a:lnTo>
                    <a:pt x="200212" y="92966"/>
                  </a:lnTo>
                  <a:lnTo>
                    <a:pt x="200892" y="92966"/>
                  </a:lnTo>
                  <a:lnTo>
                    <a:pt x="203293" y="92931"/>
                  </a:lnTo>
                  <a:lnTo>
                    <a:pt x="204369" y="92909"/>
                  </a:lnTo>
                  <a:lnTo>
                    <a:pt x="206103" y="92869"/>
                  </a:lnTo>
                  <a:lnTo>
                    <a:pt x="207750" y="92829"/>
                  </a:lnTo>
                  <a:lnTo>
                    <a:pt x="211974" y="92734"/>
                  </a:lnTo>
                  <a:lnTo>
                    <a:pt x="216866" y="92621"/>
                  </a:lnTo>
                  <a:lnTo>
                    <a:pt x="218156" y="92591"/>
                  </a:lnTo>
                  <a:lnTo>
                    <a:pt x="219534" y="92559"/>
                  </a:lnTo>
                  <a:lnTo>
                    <a:pt x="219663" y="92559"/>
                  </a:lnTo>
                  <a:lnTo>
                    <a:pt x="221105" y="92597"/>
                  </a:lnTo>
                  <a:lnTo>
                    <a:pt x="221863" y="92684"/>
                  </a:lnTo>
                  <a:lnTo>
                    <a:pt x="222621" y="92810"/>
                  </a:lnTo>
                  <a:lnTo>
                    <a:pt x="223149" y="92920"/>
                  </a:lnTo>
                  <a:lnTo>
                    <a:pt x="223628" y="93041"/>
                  </a:lnTo>
                  <a:lnTo>
                    <a:pt x="224099" y="93174"/>
                  </a:lnTo>
                  <a:lnTo>
                    <a:pt x="224570" y="93322"/>
                  </a:lnTo>
                  <a:lnTo>
                    <a:pt x="225031" y="93486"/>
                  </a:lnTo>
                  <a:lnTo>
                    <a:pt x="225490" y="93664"/>
                  </a:lnTo>
                  <a:lnTo>
                    <a:pt x="225940" y="93858"/>
                  </a:lnTo>
                  <a:lnTo>
                    <a:pt x="228182" y="94906"/>
                  </a:lnTo>
                  <a:lnTo>
                    <a:pt x="230640" y="96053"/>
                  </a:lnTo>
                  <a:lnTo>
                    <a:pt x="231695" y="96543"/>
                  </a:lnTo>
                  <a:lnTo>
                    <a:pt x="233841" y="97546"/>
                  </a:lnTo>
                  <a:lnTo>
                    <a:pt x="237279" y="99152"/>
                  </a:lnTo>
                  <a:lnTo>
                    <a:pt x="238775" y="99847"/>
                  </a:lnTo>
                  <a:lnTo>
                    <a:pt x="240646" y="100717"/>
                  </a:lnTo>
                  <a:lnTo>
                    <a:pt x="242177" y="101397"/>
                  </a:lnTo>
                  <a:lnTo>
                    <a:pt x="244114" y="102251"/>
                  </a:lnTo>
                  <a:lnTo>
                    <a:pt x="248146" y="104112"/>
                  </a:lnTo>
                  <a:lnTo>
                    <a:pt x="248484" y="104272"/>
                  </a:lnTo>
                  <a:lnTo>
                    <a:pt x="249971" y="104955"/>
                  </a:lnTo>
                  <a:lnTo>
                    <a:pt x="250265" y="105081"/>
                  </a:lnTo>
                  <a:lnTo>
                    <a:pt x="250546" y="105233"/>
                  </a:lnTo>
                  <a:lnTo>
                    <a:pt x="250816" y="105411"/>
                  </a:lnTo>
                  <a:lnTo>
                    <a:pt x="251068" y="105609"/>
                  </a:lnTo>
                  <a:lnTo>
                    <a:pt x="252657" y="106900"/>
                  </a:lnTo>
                  <a:lnTo>
                    <a:pt x="252774" y="107029"/>
                  </a:lnTo>
                  <a:lnTo>
                    <a:pt x="253919" y="108256"/>
                  </a:lnTo>
                  <a:lnTo>
                    <a:pt x="254983" y="109578"/>
                  </a:lnTo>
                  <a:lnTo>
                    <a:pt x="258068" y="114698"/>
                  </a:lnTo>
                  <a:lnTo>
                    <a:pt x="258773" y="115874"/>
                  </a:lnTo>
                  <a:lnTo>
                    <a:pt x="259315" y="116776"/>
                  </a:lnTo>
                  <a:lnTo>
                    <a:pt x="259749" y="117493"/>
                  </a:lnTo>
                  <a:lnTo>
                    <a:pt x="261164" y="119150"/>
                  </a:lnTo>
                  <a:lnTo>
                    <a:pt x="261878" y="119936"/>
                  </a:lnTo>
                  <a:lnTo>
                    <a:pt x="263691" y="121204"/>
                  </a:lnTo>
                  <a:lnTo>
                    <a:pt x="265439" y="122424"/>
                  </a:lnTo>
                  <a:lnTo>
                    <a:pt x="266416" y="122800"/>
                  </a:lnTo>
                  <a:lnTo>
                    <a:pt x="267495" y="123157"/>
                  </a:lnTo>
                  <a:lnTo>
                    <a:pt x="268586" y="123461"/>
                  </a:lnTo>
                  <a:lnTo>
                    <a:pt x="269692" y="123713"/>
                  </a:lnTo>
                  <a:lnTo>
                    <a:pt x="274222" y="124376"/>
                  </a:lnTo>
                  <a:lnTo>
                    <a:pt x="273503" y="128807"/>
                  </a:lnTo>
                  <a:lnTo>
                    <a:pt x="273442" y="129210"/>
                  </a:lnTo>
                  <a:lnTo>
                    <a:pt x="272945" y="132575"/>
                  </a:lnTo>
                  <a:lnTo>
                    <a:pt x="272874" y="133054"/>
                  </a:lnTo>
                  <a:lnTo>
                    <a:pt x="272385" y="136357"/>
                  </a:lnTo>
                  <a:lnTo>
                    <a:pt x="272272" y="137077"/>
                  </a:lnTo>
                  <a:lnTo>
                    <a:pt x="271823" y="140150"/>
                  </a:lnTo>
                  <a:lnTo>
                    <a:pt x="271709" y="143963"/>
                  </a:lnTo>
                  <a:lnTo>
                    <a:pt x="271677" y="145058"/>
                  </a:lnTo>
                  <a:lnTo>
                    <a:pt x="271318" y="147475"/>
                  </a:lnTo>
                  <a:lnTo>
                    <a:pt x="271063" y="149169"/>
                  </a:lnTo>
                  <a:lnTo>
                    <a:pt x="270864" y="150489"/>
                  </a:lnTo>
                  <a:lnTo>
                    <a:pt x="270663" y="151812"/>
                  </a:lnTo>
                  <a:lnTo>
                    <a:pt x="269816" y="154923"/>
                  </a:lnTo>
                  <a:lnTo>
                    <a:pt x="269352" y="156626"/>
                  </a:lnTo>
                  <a:lnTo>
                    <a:pt x="268795" y="160341"/>
                  </a:lnTo>
                  <a:lnTo>
                    <a:pt x="268683" y="161085"/>
                  </a:lnTo>
                  <a:lnTo>
                    <a:pt x="268403" y="162952"/>
                  </a:lnTo>
                  <a:lnTo>
                    <a:pt x="268157" y="164587"/>
                  </a:lnTo>
                  <a:lnTo>
                    <a:pt x="267013" y="172204"/>
                  </a:lnTo>
                  <a:lnTo>
                    <a:pt x="266457" y="175905"/>
                  </a:lnTo>
                  <a:lnTo>
                    <a:pt x="266338" y="176702"/>
                  </a:lnTo>
                  <a:lnTo>
                    <a:pt x="265906" y="179573"/>
                  </a:lnTo>
                  <a:lnTo>
                    <a:pt x="265762" y="180510"/>
                  </a:lnTo>
                  <a:lnTo>
                    <a:pt x="265349" y="183282"/>
                  </a:lnTo>
                  <a:lnTo>
                    <a:pt x="264995" y="185645"/>
                  </a:lnTo>
                  <a:lnTo>
                    <a:pt x="265001" y="185826"/>
                  </a:lnTo>
                  <a:lnTo>
                    <a:pt x="265255" y="187173"/>
                  </a:lnTo>
                  <a:lnTo>
                    <a:pt x="265260" y="188541"/>
                  </a:lnTo>
                  <a:lnTo>
                    <a:pt x="265040" y="189974"/>
                  </a:lnTo>
                  <a:lnTo>
                    <a:pt x="264898" y="190881"/>
                  </a:lnTo>
                  <a:lnTo>
                    <a:pt x="264381" y="194194"/>
                  </a:lnTo>
                  <a:lnTo>
                    <a:pt x="264337" y="194475"/>
                  </a:lnTo>
                  <a:lnTo>
                    <a:pt x="263947" y="196990"/>
                  </a:lnTo>
                  <a:lnTo>
                    <a:pt x="263783" y="198039"/>
                  </a:lnTo>
                  <a:lnTo>
                    <a:pt x="263279" y="201257"/>
                  </a:lnTo>
                  <a:lnTo>
                    <a:pt x="263141" y="202162"/>
                  </a:lnTo>
                  <a:lnTo>
                    <a:pt x="263022" y="202929"/>
                  </a:lnTo>
                  <a:lnTo>
                    <a:pt x="262224" y="208059"/>
                  </a:lnTo>
                  <a:lnTo>
                    <a:pt x="262018" y="209370"/>
                  </a:lnTo>
                  <a:lnTo>
                    <a:pt x="261415" y="213230"/>
                  </a:lnTo>
                  <a:lnTo>
                    <a:pt x="260897" y="216452"/>
                  </a:lnTo>
                  <a:lnTo>
                    <a:pt x="260279" y="220275"/>
                  </a:lnTo>
                  <a:lnTo>
                    <a:pt x="259683" y="223968"/>
                  </a:lnTo>
                  <a:lnTo>
                    <a:pt x="259242" y="226700"/>
                  </a:lnTo>
                  <a:lnTo>
                    <a:pt x="259083" y="227692"/>
                  </a:lnTo>
                  <a:lnTo>
                    <a:pt x="258811" y="229571"/>
                  </a:lnTo>
                  <a:lnTo>
                    <a:pt x="258688" y="230428"/>
                  </a:lnTo>
                  <a:lnTo>
                    <a:pt x="258499" y="231728"/>
                  </a:lnTo>
                  <a:lnTo>
                    <a:pt x="257810" y="236509"/>
                  </a:lnTo>
                  <a:lnTo>
                    <a:pt x="256985" y="242235"/>
                  </a:lnTo>
                  <a:lnTo>
                    <a:pt x="256365" y="245415"/>
                  </a:lnTo>
                  <a:lnTo>
                    <a:pt x="256340" y="245574"/>
                  </a:lnTo>
                  <a:lnTo>
                    <a:pt x="255882" y="248520"/>
                  </a:lnTo>
                  <a:lnTo>
                    <a:pt x="255415" y="251538"/>
                  </a:lnTo>
                  <a:lnTo>
                    <a:pt x="254950" y="254540"/>
                  </a:lnTo>
                  <a:lnTo>
                    <a:pt x="254470" y="257645"/>
                  </a:lnTo>
                  <a:lnTo>
                    <a:pt x="254000" y="260689"/>
                  </a:lnTo>
                  <a:lnTo>
                    <a:pt x="253889" y="261396"/>
                  </a:lnTo>
                  <a:lnTo>
                    <a:pt x="253526" y="263737"/>
                  </a:lnTo>
                  <a:lnTo>
                    <a:pt x="253239" y="265610"/>
                  </a:lnTo>
                  <a:lnTo>
                    <a:pt x="253074" y="266792"/>
                  </a:lnTo>
                  <a:lnTo>
                    <a:pt x="252654" y="269848"/>
                  </a:lnTo>
                  <a:lnTo>
                    <a:pt x="252504" y="270931"/>
                  </a:lnTo>
                  <a:lnTo>
                    <a:pt x="252232" y="272911"/>
                  </a:lnTo>
                  <a:lnTo>
                    <a:pt x="252017" y="274411"/>
                  </a:lnTo>
                  <a:lnTo>
                    <a:pt x="251888" y="275318"/>
                  </a:lnTo>
                  <a:lnTo>
                    <a:pt x="250656" y="283975"/>
                  </a:lnTo>
                  <a:lnTo>
                    <a:pt x="249513" y="292005"/>
                  </a:lnTo>
                  <a:lnTo>
                    <a:pt x="249192" y="291998"/>
                  </a:lnTo>
                  <a:lnTo>
                    <a:pt x="249122" y="292466"/>
                  </a:lnTo>
                  <a:lnTo>
                    <a:pt x="248886" y="294027"/>
                  </a:lnTo>
                  <a:lnTo>
                    <a:pt x="248770" y="294818"/>
                  </a:lnTo>
                  <a:lnTo>
                    <a:pt x="248395" y="296961"/>
                  </a:lnTo>
                  <a:lnTo>
                    <a:pt x="248365" y="297151"/>
                  </a:lnTo>
                  <a:lnTo>
                    <a:pt x="248164" y="298307"/>
                  </a:lnTo>
                  <a:lnTo>
                    <a:pt x="244405" y="297862"/>
                  </a:lnTo>
                  <a:lnTo>
                    <a:pt x="239720" y="296935"/>
                  </a:lnTo>
                  <a:lnTo>
                    <a:pt x="239312" y="296851"/>
                  </a:lnTo>
                  <a:lnTo>
                    <a:pt x="239150" y="296821"/>
                  </a:lnTo>
                  <a:lnTo>
                    <a:pt x="235037" y="295926"/>
                  </a:lnTo>
                  <a:lnTo>
                    <a:pt x="229981" y="294825"/>
                  </a:lnTo>
                  <a:lnTo>
                    <a:pt x="229849" y="294795"/>
                  </a:lnTo>
                  <a:lnTo>
                    <a:pt x="228293" y="294544"/>
                  </a:lnTo>
                  <a:lnTo>
                    <a:pt x="223188" y="293712"/>
                  </a:lnTo>
                  <a:lnTo>
                    <a:pt x="222811" y="293662"/>
                  </a:lnTo>
                  <a:lnTo>
                    <a:pt x="221897" y="293598"/>
                  </a:lnTo>
                  <a:lnTo>
                    <a:pt x="218743" y="293381"/>
                  </a:lnTo>
                  <a:lnTo>
                    <a:pt x="215401" y="293149"/>
                  </a:lnTo>
                  <a:lnTo>
                    <a:pt x="214361" y="292967"/>
                  </a:lnTo>
                  <a:lnTo>
                    <a:pt x="210158" y="292211"/>
                  </a:lnTo>
                  <a:lnTo>
                    <a:pt x="206798" y="291599"/>
                  </a:lnTo>
                  <a:lnTo>
                    <a:pt x="204598" y="291249"/>
                  </a:lnTo>
                  <a:lnTo>
                    <a:pt x="203228" y="291032"/>
                  </a:lnTo>
                  <a:lnTo>
                    <a:pt x="195014" y="289736"/>
                  </a:lnTo>
                  <a:lnTo>
                    <a:pt x="193621" y="289520"/>
                  </a:lnTo>
                  <a:lnTo>
                    <a:pt x="190344" y="289014"/>
                  </a:lnTo>
                  <a:lnTo>
                    <a:pt x="187811" y="288623"/>
                  </a:lnTo>
                  <a:lnTo>
                    <a:pt x="186202" y="288376"/>
                  </a:lnTo>
                  <a:lnTo>
                    <a:pt x="183045" y="287886"/>
                  </a:lnTo>
                  <a:lnTo>
                    <a:pt x="182656" y="287829"/>
                  </a:lnTo>
                  <a:lnTo>
                    <a:pt x="180009" y="287418"/>
                  </a:lnTo>
                  <a:lnTo>
                    <a:pt x="178165" y="286924"/>
                  </a:lnTo>
                  <a:lnTo>
                    <a:pt x="175168" y="286198"/>
                  </a:lnTo>
                  <a:lnTo>
                    <a:pt x="174310" y="285989"/>
                  </a:lnTo>
                  <a:lnTo>
                    <a:pt x="166636" y="284777"/>
                  </a:lnTo>
                  <a:lnTo>
                    <a:pt x="165105" y="284534"/>
                  </a:lnTo>
                  <a:lnTo>
                    <a:pt x="163951" y="284351"/>
                  </a:lnTo>
                  <a:lnTo>
                    <a:pt x="159854" y="283705"/>
                  </a:lnTo>
                  <a:lnTo>
                    <a:pt x="158137" y="283434"/>
                  </a:lnTo>
                  <a:lnTo>
                    <a:pt x="157230" y="283291"/>
                  </a:lnTo>
                  <a:lnTo>
                    <a:pt x="154589" y="282873"/>
                  </a:lnTo>
                  <a:lnTo>
                    <a:pt x="151307" y="282352"/>
                  </a:lnTo>
                  <a:lnTo>
                    <a:pt x="150009" y="282147"/>
                  </a:lnTo>
                  <a:lnTo>
                    <a:pt x="148240" y="281865"/>
                  </a:lnTo>
                  <a:close/>
                </a:path>
              </a:pathLst>
            </a:custGeom>
            <a:solidFill>
              <a:srgbClr val="FFFAE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" name="pg41"/>
            <p:cNvSpPr/>
            <p:nvPr/>
          </p:nvSpPr>
          <p:spPr>
            <a:xfrm>
              <a:off x="2854724" y="4667707"/>
              <a:ext cx="365347" cy="578255"/>
            </a:xfrm>
            <a:custGeom>
              <a:avLst/>
              <a:gdLst/>
              <a:ahLst/>
              <a:cxnLst/>
              <a:rect l="0" t="0" r="0" b="0"/>
              <a:pathLst>
                <a:path w="365347" h="578255">
                  <a:moveTo>
                    <a:pt x="206134" y="88688"/>
                  </a:moveTo>
                  <a:lnTo>
                    <a:pt x="233582" y="92984"/>
                  </a:lnTo>
                  <a:lnTo>
                    <a:pt x="233382" y="94298"/>
                  </a:lnTo>
                  <a:lnTo>
                    <a:pt x="231925" y="103704"/>
                  </a:lnTo>
                  <a:lnTo>
                    <a:pt x="229422" y="119973"/>
                  </a:lnTo>
                  <a:lnTo>
                    <a:pt x="229266" y="121000"/>
                  </a:lnTo>
                  <a:lnTo>
                    <a:pt x="228397" y="126615"/>
                  </a:lnTo>
                  <a:lnTo>
                    <a:pt x="228582" y="126638"/>
                  </a:lnTo>
                  <a:lnTo>
                    <a:pt x="231073" y="133000"/>
                  </a:lnTo>
                  <a:lnTo>
                    <a:pt x="232410" y="137486"/>
                  </a:lnTo>
                  <a:lnTo>
                    <a:pt x="232791" y="139224"/>
                  </a:lnTo>
                  <a:lnTo>
                    <a:pt x="232866" y="139992"/>
                  </a:lnTo>
                  <a:lnTo>
                    <a:pt x="232374" y="144715"/>
                  </a:lnTo>
                  <a:lnTo>
                    <a:pt x="232266" y="145483"/>
                  </a:lnTo>
                  <a:lnTo>
                    <a:pt x="231747" y="149300"/>
                  </a:lnTo>
                  <a:lnTo>
                    <a:pt x="248044" y="151899"/>
                  </a:lnTo>
                  <a:lnTo>
                    <a:pt x="247421" y="153296"/>
                  </a:lnTo>
                  <a:lnTo>
                    <a:pt x="245655" y="157394"/>
                  </a:lnTo>
                  <a:lnTo>
                    <a:pt x="245567" y="158585"/>
                  </a:lnTo>
                  <a:lnTo>
                    <a:pt x="245350" y="161517"/>
                  </a:lnTo>
                  <a:lnTo>
                    <a:pt x="245195" y="163730"/>
                  </a:lnTo>
                  <a:lnTo>
                    <a:pt x="245023" y="167398"/>
                  </a:lnTo>
                  <a:lnTo>
                    <a:pt x="244937" y="169245"/>
                  </a:lnTo>
                  <a:lnTo>
                    <a:pt x="245072" y="173299"/>
                  </a:lnTo>
                  <a:lnTo>
                    <a:pt x="245103" y="174237"/>
                  </a:lnTo>
                  <a:lnTo>
                    <a:pt x="246186" y="178642"/>
                  </a:lnTo>
                  <a:lnTo>
                    <a:pt x="245633" y="178555"/>
                  </a:lnTo>
                  <a:lnTo>
                    <a:pt x="247584" y="189260"/>
                  </a:lnTo>
                  <a:lnTo>
                    <a:pt x="247621" y="189448"/>
                  </a:lnTo>
                  <a:lnTo>
                    <a:pt x="247660" y="189623"/>
                  </a:lnTo>
                  <a:lnTo>
                    <a:pt x="248314" y="192907"/>
                  </a:lnTo>
                  <a:lnTo>
                    <a:pt x="249668" y="197141"/>
                  </a:lnTo>
                  <a:lnTo>
                    <a:pt x="249487" y="198314"/>
                  </a:lnTo>
                  <a:lnTo>
                    <a:pt x="250836" y="198524"/>
                  </a:lnTo>
                  <a:lnTo>
                    <a:pt x="253205" y="207931"/>
                  </a:lnTo>
                  <a:lnTo>
                    <a:pt x="253271" y="208292"/>
                  </a:lnTo>
                  <a:lnTo>
                    <a:pt x="255140" y="208579"/>
                  </a:lnTo>
                  <a:lnTo>
                    <a:pt x="257266" y="208904"/>
                  </a:lnTo>
                  <a:lnTo>
                    <a:pt x="266483" y="210350"/>
                  </a:lnTo>
                  <a:lnTo>
                    <a:pt x="271181" y="211085"/>
                  </a:lnTo>
                  <a:lnTo>
                    <a:pt x="276061" y="211849"/>
                  </a:lnTo>
                  <a:lnTo>
                    <a:pt x="279940" y="212456"/>
                  </a:lnTo>
                  <a:lnTo>
                    <a:pt x="284722" y="213203"/>
                  </a:lnTo>
                  <a:lnTo>
                    <a:pt x="290875" y="214167"/>
                  </a:lnTo>
                  <a:lnTo>
                    <a:pt x="296198" y="215000"/>
                  </a:lnTo>
                  <a:lnTo>
                    <a:pt x="297758" y="215245"/>
                  </a:lnTo>
                  <a:lnTo>
                    <a:pt x="298945" y="215423"/>
                  </a:lnTo>
                  <a:lnTo>
                    <a:pt x="303424" y="216100"/>
                  </a:lnTo>
                  <a:lnTo>
                    <a:pt x="308091" y="216804"/>
                  </a:lnTo>
                  <a:lnTo>
                    <a:pt x="310511" y="217171"/>
                  </a:lnTo>
                  <a:lnTo>
                    <a:pt x="311280" y="217287"/>
                  </a:lnTo>
                  <a:lnTo>
                    <a:pt x="315220" y="217848"/>
                  </a:lnTo>
                  <a:lnTo>
                    <a:pt x="322566" y="218896"/>
                  </a:lnTo>
                  <a:lnTo>
                    <a:pt x="329430" y="219866"/>
                  </a:lnTo>
                  <a:lnTo>
                    <a:pt x="330021" y="219946"/>
                  </a:lnTo>
                  <a:lnTo>
                    <a:pt x="330689" y="220043"/>
                  </a:lnTo>
                  <a:lnTo>
                    <a:pt x="330566" y="220812"/>
                  </a:lnTo>
                  <a:lnTo>
                    <a:pt x="329650" y="226638"/>
                  </a:lnTo>
                  <a:lnTo>
                    <a:pt x="327277" y="241731"/>
                  </a:lnTo>
                  <a:lnTo>
                    <a:pt x="325908" y="250451"/>
                  </a:lnTo>
                  <a:lnTo>
                    <a:pt x="325606" y="252801"/>
                  </a:lnTo>
                  <a:lnTo>
                    <a:pt x="325281" y="255324"/>
                  </a:lnTo>
                  <a:lnTo>
                    <a:pt x="325156" y="256092"/>
                  </a:lnTo>
                  <a:lnTo>
                    <a:pt x="324311" y="261280"/>
                  </a:lnTo>
                  <a:lnTo>
                    <a:pt x="323449" y="266574"/>
                  </a:lnTo>
                  <a:lnTo>
                    <a:pt x="322272" y="273794"/>
                  </a:lnTo>
                  <a:lnTo>
                    <a:pt x="320704" y="283418"/>
                  </a:lnTo>
                  <a:lnTo>
                    <a:pt x="319080" y="295254"/>
                  </a:lnTo>
                  <a:lnTo>
                    <a:pt x="319101" y="295596"/>
                  </a:lnTo>
                  <a:lnTo>
                    <a:pt x="319113" y="295939"/>
                  </a:lnTo>
                  <a:lnTo>
                    <a:pt x="319101" y="296080"/>
                  </a:lnTo>
                  <a:lnTo>
                    <a:pt x="316646" y="312227"/>
                  </a:lnTo>
                  <a:lnTo>
                    <a:pt x="316057" y="316086"/>
                  </a:lnTo>
                  <a:lnTo>
                    <a:pt x="314523" y="326186"/>
                  </a:lnTo>
                  <a:lnTo>
                    <a:pt x="313170" y="329200"/>
                  </a:lnTo>
                  <a:lnTo>
                    <a:pt x="312503" y="330688"/>
                  </a:lnTo>
                  <a:lnTo>
                    <a:pt x="308579" y="335844"/>
                  </a:lnTo>
                  <a:lnTo>
                    <a:pt x="303684" y="342483"/>
                  </a:lnTo>
                  <a:lnTo>
                    <a:pt x="297461" y="350916"/>
                  </a:lnTo>
                  <a:lnTo>
                    <a:pt x="297188" y="351289"/>
                  </a:lnTo>
                  <a:lnTo>
                    <a:pt x="300890" y="357534"/>
                  </a:lnTo>
                  <a:lnTo>
                    <a:pt x="302485" y="360193"/>
                  </a:lnTo>
                  <a:lnTo>
                    <a:pt x="304118" y="363822"/>
                  </a:lnTo>
                  <a:lnTo>
                    <a:pt x="305920" y="367827"/>
                  </a:lnTo>
                  <a:lnTo>
                    <a:pt x="307761" y="372440"/>
                  </a:lnTo>
                  <a:lnTo>
                    <a:pt x="309910" y="377821"/>
                  </a:lnTo>
                  <a:lnTo>
                    <a:pt x="313465" y="390155"/>
                  </a:lnTo>
                  <a:lnTo>
                    <a:pt x="321475" y="417147"/>
                  </a:lnTo>
                  <a:lnTo>
                    <a:pt x="322084" y="419207"/>
                  </a:lnTo>
                  <a:lnTo>
                    <a:pt x="325867" y="431946"/>
                  </a:lnTo>
                  <a:lnTo>
                    <a:pt x="327168" y="436335"/>
                  </a:lnTo>
                  <a:lnTo>
                    <a:pt x="328231" y="440375"/>
                  </a:lnTo>
                  <a:lnTo>
                    <a:pt x="329603" y="445570"/>
                  </a:lnTo>
                  <a:lnTo>
                    <a:pt x="331099" y="450734"/>
                  </a:lnTo>
                  <a:lnTo>
                    <a:pt x="332523" y="455646"/>
                  </a:lnTo>
                  <a:lnTo>
                    <a:pt x="334090" y="461063"/>
                  </a:lnTo>
                  <a:lnTo>
                    <a:pt x="334946" y="464011"/>
                  </a:lnTo>
                  <a:lnTo>
                    <a:pt x="336412" y="469076"/>
                  </a:lnTo>
                  <a:lnTo>
                    <a:pt x="337019" y="471170"/>
                  </a:lnTo>
                  <a:lnTo>
                    <a:pt x="337145" y="471576"/>
                  </a:lnTo>
                  <a:lnTo>
                    <a:pt x="338065" y="474566"/>
                  </a:lnTo>
                  <a:lnTo>
                    <a:pt x="339711" y="480276"/>
                  </a:lnTo>
                  <a:lnTo>
                    <a:pt x="342857" y="491189"/>
                  </a:lnTo>
                  <a:lnTo>
                    <a:pt x="343198" y="492370"/>
                  </a:lnTo>
                  <a:lnTo>
                    <a:pt x="344831" y="498147"/>
                  </a:lnTo>
                  <a:lnTo>
                    <a:pt x="345259" y="499870"/>
                  </a:lnTo>
                  <a:lnTo>
                    <a:pt x="346081" y="503184"/>
                  </a:lnTo>
                  <a:lnTo>
                    <a:pt x="347409" y="510852"/>
                  </a:lnTo>
                  <a:lnTo>
                    <a:pt x="360083" y="510696"/>
                  </a:lnTo>
                  <a:lnTo>
                    <a:pt x="360877" y="510688"/>
                  </a:lnTo>
                  <a:lnTo>
                    <a:pt x="362253" y="510669"/>
                  </a:lnTo>
                  <a:lnTo>
                    <a:pt x="365347" y="511217"/>
                  </a:lnTo>
                  <a:lnTo>
                    <a:pt x="364217" y="518547"/>
                  </a:lnTo>
                  <a:lnTo>
                    <a:pt x="360488" y="542696"/>
                  </a:lnTo>
                  <a:lnTo>
                    <a:pt x="357427" y="542213"/>
                  </a:lnTo>
                  <a:lnTo>
                    <a:pt x="349757" y="540990"/>
                  </a:lnTo>
                  <a:lnTo>
                    <a:pt x="347486" y="540616"/>
                  </a:lnTo>
                  <a:lnTo>
                    <a:pt x="346049" y="540379"/>
                  </a:lnTo>
                  <a:lnTo>
                    <a:pt x="344254" y="552151"/>
                  </a:lnTo>
                  <a:lnTo>
                    <a:pt x="343541" y="556826"/>
                  </a:lnTo>
                  <a:lnTo>
                    <a:pt x="342970" y="560572"/>
                  </a:lnTo>
                  <a:lnTo>
                    <a:pt x="342897" y="561550"/>
                  </a:lnTo>
                  <a:lnTo>
                    <a:pt x="342546" y="566234"/>
                  </a:lnTo>
                  <a:lnTo>
                    <a:pt x="342359" y="568710"/>
                  </a:lnTo>
                  <a:lnTo>
                    <a:pt x="342598" y="572201"/>
                  </a:lnTo>
                  <a:lnTo>
                    <a:pt x="342173" y="572134"/>
                  </a:lnTo>
                  <a:lnTo>
                    <a:pt x="340935" y="571917"/>
                  </a:lnTo>
                  <a:lnTo>
                    <a:pt x="339835" y="571646"/>
                  </a:lnTo>
                  <a:lnTo>
                    <a:pt x="339232" y="571414"/>
                  </a:lnTo>
                  <a:lnTo>
                    <a:pt x="331241" y="570155"/>
                  </a:lnTo>
                  <a:lnTo>
                    <a:pt x="329347" y="569856"/>
                  </a:lnTo>
                  <a:lnTo>
                    <a:pt x="328780" y="569795"/>
                  </a:lnTo>
                  <a:lnTo>
                    <a:pt x="327992" y="569704"/>
                  </a:lnTo>
                  <a:lnTo>
                    <a:pt x="327236" y="569537"/>
                  </a:lnTo>
                  <a:lnTo>
                    <a:pt x="325112" y="569212"/>
                  </a:lnTo>
                  <a:lnTo>
                    <a:pt x="321247" y="568623"/>
                  </a:lnTo>
                  <a:lnTo>
                    <a:pt x="318185" y="569512"/>
                  </a:lnTo>
                  <a:lnTo>
                    <a:pt x="312461" y="571174"/>
                  </a:lnTo>
                  <a:lnTo>
                    <a:pt x="310346" y="570391"/>
                  </a:lnTo>
                  <a:lnTo>
                    <a:pt x="309872" y="570215"/>
                  </a:lnTo>
                  <a:lnTo>
                    <a:pt x="305432" y="568570"/>
                  </a:lnTo>
                  <a:lnTo>
                    <a:pt x="298832" y="571137"/>
                  </a:lnTo>
                  <a:lnTo>
                    <a:pt x="298631" y="571240"/>
                  </a:lnTo>
                  <a:lnTo>
                    <a:pt x="297459" y="571849"/>
                  </a:lnTo>
                  <a:lnTo>
                    <a:pt x="296604" y="572172"/>
                  </a:lnTo>
                  <a:lnTo>
                    <a:pt x="295480" y="572615"/>
                  </a:lnTo>
                  <a:lnTo>
                    <a:pt x="293370" y="573445"/>
                  </a:lnTo>
                  <a:lnTo>
                    <a:pt x="292624" y="573601"/>
                  </a:lnTo>
                  <a:lnTo>
                    <a:pt x="291877" y="573765"/>
                  </a:lnTo>
                  <a:lnTo>
                    <a:pt x="290729" y="573349"/>
                  </a:lnTo>
                  <a:lnTo>
                    <a:pt x="289100" y="572195"/>
                  </a:lnTo>
                  <a:lnTo>
                    <a:pt x="282867" y="567778"/>
                  </a:lnTo>
                  <a:lnTo>
                    <a:pt x="282063" y="567223"/>
                  </a:lnTo>
                  <a:lnTo>
                    <a:pt x="280778" y="566335"/>
                  </a:lnTo>
                  <a:lnTo>
                    <a:pt x="280535" y="566167"/>
                  </a:lnTo>
                  <a:lnTo>
                    <a:pt x="279638" y="565950"/>
                  </a:lnTo>
                  <a:lnTo>
                    <a:pt x="279365" y="565950"/>
                  </a:lnTo>
                  <a:lnTo>
                    <a:pt x="278760" y="566312"/>
                  </a:lnTo>
                  <a:lnTo>
                    <a:pt x="277555" y="565703"/>
                  </a:lnTo>
                  <a:lnTo>
                    <a:pt x="277056" y="565796"/>
                  </a:lnTo>
                  <a:lnTo>
                    <a:pt x="274596" y="566255"/>
                  </a:lnTo>
                  <a:lnTo>
                    <a:pt x="269811" y="567150"/>
                  </a:lnTo>
                  <a:lnTo>
                    <a:pt x="268622" y="567363"/>
                  </a:lnTo>
                  <a:lnTo>
                    <a:pt x="268173" y="567455"/>
                  </a:lnTo>
                  <a:lnTo>
                    <a:pt x="268861" y="571166"/>
                  </a:lnTo>
                  <a:lnTo>
                    <a:pt x="270002" y="577326"/>
                  </a:lnTo>
                  <a:lnTo>
                    <a:pt x="266986" y="577890"/>
                  </a:lnTo>
                  <a:lnTo>
                    <a:pt x="265027" y="578255"/>
                  </a:lnTo>
                  <a:lnTo>
                    <a:pt x="264924" y="577497"/>
                  </a:lnTo>
                  <a:lnTo>
                    <a:pt x="264771" y="576766"/>
                  </a:lnTo>
                  <a:lnTo>
                    <a:pt x="264513" y="576138"/>
                  </a:lnTo>
                  <a:lnTo>
                    <a:pt x="264234" y="575532"/>
                  </a:lnTo>
                  <a:lnTo>
                    <a:pt x="263958" y="574912"/>
                  </a:lnTo>
                  <a:lnTo>
                    <a:pt x="263799" y="574173"/>
                  </a:lnTo>
                  <a:lnTo>
                    <a:pt x="263784" y="573308"/>
                  </a:lnTo>
                  <a:lnTo>
                    <a:pt x="263778" y="571534"/>
                  </a:lnTo>
                  <a:lnTo>
                    <a:pt x="263778" y="570669"/>
                  </a:lnTo>
                  <a:lnTo>
                    <a:pt x="263760" y="569793"/>
                  </a:lnTo>
                  <a:lnTo>
                    <a:pt x="263688" y="568974"/>
                  </a:lnTo>
                  <a:lnTo>
                    <a:pt x="263425" y="567455"/>
                  </a:lnTo>
                  <a:lnTo>
                    <a:pt x="263215" y="566777"/>
                  </a:lnTo>
                  <a:lnTo>
                    <a:pt x="263053" y="566038"/>
                  </a:lnTo>
                  <a:lnTo>
                    <a:pt x="262771" y="564549"/>
                  </a:lnTo>
                  <a:lnTo>
                    <a:pt x="262573" y="563860"/>
                  </a:lnTo>
                  <a:lnTo>
                    <a:pt x="262396" y="563159"/>
                  </a:lnTo>
                  <a:lnTo>
                    <a:pt x="262255" y="562409"/>
                  </a:lnTo>
                  <a:lnTo>
                    <a:pt x="262144" y="561621"/>
                  </a:lnTo>
                  <a:lnTo>
                    <a:pt x="262010" y="560859"/>
                  </a:lnTo>
                  <a:lnTo>
                    <a:pt x="261839" y="560124"/>
                  </a:lnTo>
                  <a:lnTo>
                    <a:pt x="261605" y="559473"/>
                  </a:lnTo>
                  <a:lnTo>
                    <a:pt x="261452" y="558730"/>
                  </a:lnTo>
                  <a:lnTo>
                    <a:pt x="261218" y="558071"/>
                  </a:lnTo>
                  <a:lnTo>
                    <a:pt x="260987" y="557409"/>
                  </a:lnTo>
                  <a:lnTo>
                    <a:pt x="260807" y="556697"/>
                  </a:lnTo>
                  <a:lnTo>
                    <a:pt x="260667" y="555946"/>
                  </a:lnTo>
                  <a:lnTo>
                    <a:pt x="260490" y="555223"/>
                  </a:lnTo>
                  <a:lnTo>
                    <a:pt x="260289" y="554534"/>
                  </a:lnTo>
                  <a:lnTo>
                    <a:pt x="260151" y="553787"/>
                  </a:lnTo>
                  <a:lnTo>
                    <a:pt x="260016" y="553037"/>
                  </a:lnTo>
                  <a:lnTo>
                    <a:pt x="259833" y="552336"/>
                  </a:lnTo>
                  <a:lnTo>
                    <a:pt x="259632" y="551655"/>
                  </a:lnTo>
                  <a:lnTo>
                    <a:pt x="259449" y="550958"/>
                  </a:lnTo>
                  <a:lnTo>
                    <a:pt x="259120" y="549507"/>
                  </a:lnTo>
                  <a:lnTo>
                    <a:pt x="258904" y="548833"/>
                  </a:lnTo>
                  <a:lnTo>
                    <a:pt x="258658" y="548189"/>
                  </a:lnTo>
                  <a:lnTo>
                    <a:pt x="258445" y="547515"/>
                  </a:lnTo>
                  <a:lnTo>
                    <a:pt x="258274" y="546803"/>
                  </a:lnTo>
                  <a:lnTo>
                    <a:pt x="258109" y="546095"/>
                  </a:lnTo>
                  <a:lnTo>
                    <a:pt x="257929" y="545387"/>
                  </a:lnTo>
                  <a:lnTo>
                    <a:pt x="257852" y="544572"/>
                  </a:lnTo>
                  <a:lnTo>
                    <a:pt x="257687" y="543856"/>
                  </a:lnTo>
                  <a:lnTo>
                    <a:pt x="257498" y="543155"/>
                  </a:lnTo>
                  <a:lnTo>
                    <a:pt x="257429" y="542333"/>
                  </a:lnTo>
                  <a:lnTo>
                    <a:pt x="257243" y="541628"/>
                  </a:lnTo>
                  <a:lnTo>
                    <a:pt x="257018" y="540969"/>
                  </a:lnTo>
                  <a:lnTo>
                    <a:pt x="256958" y="540143"/>
                  </a:lnTo>
                  <a:lnTo>
                    <a:pt x="256997" y="539313"/>
                  </a:lnTo>
                  <a:lnTo>
                    <a:pt x="256889" y="538540"/>
                  </a:lnTo>
                  <a:lnTo>
                    <a:pt x="256777" y="537767"/>
                  </a:lnTo>
                  <a:lnTo>
                    <a:pt x="256367" y="537310"/>
                  </a:lnTo>
                  <a:lnTo>
                    <a:pt x="256052" y="536742"/>
                  </a:lnTo>
                  <a:lnTo>
                    <a:pt x="256175" y="536015"/>
                  </a:lnTo>
                  <a:lnTo>
                    <a:pt x="256242" y="535455"/>
                  </a:lnTo>
                  <a:lnTo>
                    <a:pt x="256295" y="535246"/>
                  </a:lnTo>
                  <a:lnTo>
                    <a:pt x="256613" y="534663"/>
                  </a:lnTo>
                  <a:lnTo>
                    <a:pt x="257157" y="534380"/>
                  </a:lnTo>
                  <a:lnTo>
                    <a:pt x="257296" y="534313"/>
                  </a:lnTo>
                  <a:lnTo>
                    <a:pt x="258178" y="534203"/>
                  </a:lnTo>
                  <a:lnTo>
                    <a:pt x="258972" y="533807"/>
                  </a:lnTo>
                  <a:lnTo>
                    <a:pt x="259116" y="533704"/>
                  </a:lnTo>
                  <a:lnTo>
                    <a:pt x="260861" y="532417"/>
                  </a:lnTo>
                  <a:lnTo>
                    <a:pt x="261616" y="532196"/>
                  </a:lnTo>
                  <a:lnTo>
                    <a:pt x="262087" y="532063"/>
                  </a:lnTo>
                  <a:lnTo>
                    <a:pt x="262254" y="532007"/>
                  </a:lnTo>
                  <a:lnTo>
                    <a:pt x="263247" y="531712"/>
                  </a:lnTo>
                  <a:lnTo>
                    <a:pt x="264713" y="530543"/>
                  </a:lnTo>
                  <a:lnTo>
                    <a:pt x="265834" y="529907"/>
                  </a:lnTo>
                  <a:lnTo>
                    <a:pt x="267399" y="529725"/>
                  </a:lnTo>
                  <a:lnTo>
                    <a:pt x="268073" y="529519"/>
                  </a:lnTo>
                  <a:lnTo>
                    <a:pt x="269350" y="529035"/>
                  </a:lnTo>
                  <a:lnTo>
                    <a:pt x="273495" y="527442"/>
                  </a:lnTo>
                  <a:lnTo>
                    <a:pt x="273106" y="526305"/>
                  </a:lnTo>
                  <a:lnTo>
                    <a:pt x="272719" y="525178"/>
                  </a:lnTo>
                  <a:lnTo>
                    <a:pt x="272177" y="525452"/>
                  </a:lnTo>
                  <a:lnTo>
                    <a:pt x="271763" y="525822"/>
                  </a:lnTo>
                  <a:lnTo>
                    <a:pt x="270312" y="526408"/>
                  </a:lnTo>
                  <a:lnTo>
                    <a:pt x="269152" y="526854"/>
                  </a:lnTo>
                  <a:lnTo>
                    <a:pt x="265258" y="528403"/>
                  </a:lnTo>
                  <a:lnTo>
                    <a:pt x="263054" y="529606"/>
                  </a:lnTo>
                  <a:lnTo>
                    <a:pt x="261880" y="530254"/>
                  </a:lnTo>
                  <a:lnTo>
                    <a:pt x="261715" y="530345"/>
                  </a:lnTo>
                  <a:lnTo>
                    <a:pt x="258199" y="531252"/>
                  </a:lnTo>
                  <a:lnTo>
                    <a:pt x="257237" y="532002"/>
                  </a:lnTo>
                  <a:lnTo>
                    <a:pt x="255438" y="533392"/>
                  </a:lnTo>
                  <a:lnTo>
                    <a:pt x="255582" y="533080"/>
                  </a:lnTo>
                  <a:lnTo>
                    <a:pt x="255699" y="532558"/>
                  </a:lnTo>
                  <a:lnTo>
                    <a:pt x="255873" y="532470"/>
                  </a:lnTo>
                  <a:lnTo>
                    <a:pt x="256116" y="532356"/>
                  </a:lnTo>
                  <a:lnTo>
                    <a:pt x="256104" y="532116"/>
                  </a:lnTo>
                  <a:lnTo>
                    <a:pt x="255873" y="531602"/>
                  </a:lnTo>
                  <a:lnTo>
                    <a:pt x="255585" y="531008"/>
                  </a:lnTo>
                  <a:lnTo>
                    <a:pt x="255354" y="530346"/>
                  </a:lnTo>
                  <a:lnTo>
                    <a:pt x="255147" y="529653"/>
                  </a:lnTo>
                  <a:lnTo>
                    <a:pt x="255001" y="528902"/>
                  </a:lnTo>
                  <a:lnTo>
                    <a:pt x="254827" y="528179"/>
                  </a:lnTo>
                  <a:lnTo>
                    <a:pt x="254725" y="527406"/>
                  </a:lnTo>
                  <a:lnTo>
                    <a:pt x="254593" y="526648"/>
                  </a:lnTo>
                  <a:lnTo>
                    <a:pt x="254455" y="525898"/>
                  </a:lnTo>
                  <a:lnTo>
                    <a:pt x="254323" y="525152"/>
                  </a:lnTo>
                  <a:lnTo>
                    <a:pt x="254236" y="524345"/>
                  </a:lnTo>
                  <a:lnTo>
                    <a:pt x="254125" y="523556"/>
                  </a:lnTo>
                  <a:lnTo>
                    <a:pt x="253960" y="522825"/>
                  </a:lnTo>
                  <a:lnTo>
                    <a:pt x="253801" y="522087"/>
                  </a:lnTo>
                  <a:lnTo>
                    <a:pt x="253717" y="521276"/>
                  </a:lnTo>
                  <a:lnTo>
                    <a:pt x="253553" y="520560"/>
                  </a:lnTo>
                  <a:lnTo>
                    <a:pt x="253427" y="519791"/>
                  </a:lnTo>
                  <a:lnTo>
                    <a:pt x="253304" y="519029"/>
                  </a:lnTo>
                  <a:lnTo>
                    <a:pt x="253079" y="517483"/>
                  </a:lnTo>
                  <a:lnTo>
                    <a:pt x="252899" y="516760"/>
                  </a:lnTo>
                  <a:lnTo>
                    <a:pt x="252731" y="516025"/>
                  </a:lnTo>
                  <a:lnTo>
                    <a:pt x="252575" y="515305"/>
                  </a:lnTo>
                  <a:lnTo>
                    <a:pt x="252428" y="514574"/>
                  </a:lnTo>
                  <a:lnTo>
                    <a:pt x="252240" y="513878"/>
                  </a:lnTo>
                  <a:lnTo>
                    <a:pt x="252072" y="513150"/>
                  </a:lnTo>
                  <a:lnTo>
                    <a:pt x="251880" y="512450"/>
                  </a:lnTo>
                  <a:lnTo>
                    <a:pt x="251607" y="511821"/>
                  </a:lnTo>
                  <a:lnTo>
                    <a:pt x="251361" y="511174"/>
                  </a:lnTo>
                  <a:lnTo>
                    <a:pt x="251097" y="510561"/>
                  </a:lnTo>
                  <a:lnTo>
                    <a:pt x="250953" y="509815"/>
                  </a:lnTo>
                  <a:lnTo>
                    <a:pt x="250813" y="509053"/>
                  </a:lnTo>
                  <a:lnTo>
                    <a:pt x="250678" y="508292"/>
                  </a:lnTo>
                  <a:lnTo>
                    <a:pt x="250537" y="507527"/>
                  </a:lnTo>
                  <a:lnTo>
                    <a:pt x="250312" y="506860"/>
                  </a:lnTo>
                  <a:lnTo>
                    <a:pt x="250081" y="506221"/>
                  </a:lnTo>
                  <a:lnTo>
                    <a:pt x="249892" y="505528"/>
                  </a:lnTo>
                  <a:lnTo>
                    <a:pt x="249787" y="504728"/>
                  </a:lnTo>
                  <a:lnTo>
                    <a:pt x="249544" y="504073"/>
                  </a:lnTo>
                  <a:lnTo>
                    <a:pt x="249278" y="503437"/>
                  </a:lnTo>
                  <a:lnTo>
                    <a:pt x="249104" y="502706"/>
                  </a:lnTo>
                  <a:lnTo>
                    <a:pt x="249083" y="501850"/>
                  </a:lnTo>
                  <a:lnTo>
                    <a:pt x="249005" y="501027"/>
                  </a:lnTo>
                  <a:lnTo>
                    <a:pt x="248867" y="500258"/>
                  </a:lnTo>
                  <a:lnTo>
                    <a:pt x="248858" y="499386"/>
                  </a:lnTo>
                  <a:lnTo>
                    <a:pt x="248723" y="498640"/>
                  </a:lnTo>
                  <a:lnTo>
                    <a:pt x="248540" y="497924"/>
                  </a:lnTo>
                  <a:lnTo>
                    <a:pt x="248336" y="497239"/>
                  </a:lnTo>
                  <a:lnTo>
                    <a:pt x="248072" y="495735"/>
                  </a:lnTo>
                  <a:lnTo>
                    <a:pt x="247943" y="494978"/>
                  </a:lnTo>
                  <a:lnTo>
                    <a:pt x="247788" y="494243"/>
                  </a:lnTo>
                  <a:lnTo>
                    <a:pt x="247592" y="493546"/>
                  </a:lnTo>
                  <a:lnTo>
                    <a:pt x="247341" y="492903"/>
                  </a:lnTo>
                  <a:lnTo>
                    <a:pt x="247107" y="492240"/>
                  </a:lnTo>
                  <a:lnTo>
                    <a:pt x="246927" y="491540"/>
                  </a:lnTo>
                  <a:lnTo>
                    <a:pt x="246720" y="490854"/>
                  </a:lnTo>
                  <a:lnTo>
                    <a:pt x="246492" y="490203"/>
                  </a:lnTo>
                  <a:lnTo>
                    <a:pt x="246277" y="489541"/>
                  </a:lnTo>
                  <a:lnTo>
                    <a:pt x="246055" y="488871"/>
                  </a:lnTo>
                  <a:lnTo>
                    <a:pt x="245884" y="488166"/>
                  </a:lnTo>
                  <a:lnTo>
                    <a:pt x="245659" y="487512"/>
                  </a:lnTo>
                  <a:lnTo>
                    <a:pt x="245500" y="486792"/>
                  </a:lnTo>
                  <a:lnTo>
                    <a:pt x="245278" y="486027"/>
                  </a:lnTo>
                  <a:lnTo>
                    <a:pt x="245359" y="485600"/>
                  </a:lnTo>
                  <a:lnTo>
                    <a:pt x="245146" y="484824"/>
                  </a:lnTo>
                  <a:lnTo>
                    <a:pt x="244942" y="484169"/>
                  </a:lnTo>
                  <a:lnTo>
                    <a:pt x="244811" y="483646"/>
                  </a:lnTo>
                  <a:lnTo>
                    <a:pt x="244769" y="483472"/>
                  </a:lnTo>
                  <a:lnTo>
                    <a:pt x="244616" y="482760"/>
                  </a:lnTo>
                  <a:lnTo>
                    <a:pt x="244361" y="482151"/>
                  </a:lnTo>
                  <a:lnTo>
                    <a:pt x="244121" y="481512"/>
                  </a:lnTo>
                  <a:lnTo>
                    <a:pt x="243869" y="480891"/>
                  </a:lnTo>
                  <a:lnTo>
                    <a:pt x="243623" y="480274"/>
                  </a:lnTo>
                  <a:lnTo>
                    <a:pt x="243443" y="479581"/>
                  </a:lnTo>
                  <a:lnTo>
                    <a:pt x="243273" y="478877"/>
                  </a:lnTo>
                  <a:lnTo>
                    <a:pt x="243090" y="478184"/>
                  </a:lnTo>
                  <a:lnTo>
                    <a:pt x="242871" y="477537"/>
                  </a:lnTo>
                  <a:lnTo>
                    <a:pt x="242655" y="476882"/>
                  </a:lnTo>
                  <a:lnTo>
                    <a:pt x="242511" y="476166"/>
                  </a:lnTo>
                  <a:lnTo>
                    <a:pt x="242418" y="475394"/>
                  </a:lnTo>
                  <a:lnTo>
                    <a:pt x="242340" y="474609"/>
                  </a:lnTo>
                  <a:lnTo>
                    <a:pt x="242208" y="474149"/>
                  </a:lnTo>
                  <a:lnTo>
                    <a:pt x="242004" y="473482"/>
                  </a:lnTo>
                  <a:lnTo>
                    <a:pt x="241786" y="472824"/>
                  </a:lnTo>
                  <a:lnTo>
                    <a:pt x="241585" y="472154"/>
                  </a:lnTo>
                  <a:lnTo>
                    <a:pt x="241327" y="471533"/>
                  </a:lnTo>
                  <a:lnTo>
                    <a:pt x="241087" y="470901"/>
                  </a:lnTo>
                  <a:lnTo>
                    <a:pt x="240934" y="470190"/>
                  </a:lnTo>
                  <a:lnTo>
                    <a:pt x="240677" y="469573"/>
                  </a:lnTo>
                  <a:lnTo>
                    <a:pt x="240458" y="468922"/>
                  </a:lnTo>
                  <a:lnTo>
                    <a:pt x="240209" y="468294"/>
                  </a:lnTo>
                  <a:lnTo>
                    <a:pt x="239987" y="467627"/>
                  </a:lnTo>
                  <a:lnTo>
                    <a:pt x="239726" y="467007"/>
                  </a:lnTo>
                  <a:lnTo>
                    <a:pt x="239551" y="466707"/>
                  </a:lnTo>
                  <a:lnTo>
                    <a:pt x="239405" y="466459"/>
                  </a:lnTo>
                  <a:lnTo>
                    <a:pt x="239091" y="465895"/>
                  </a:lnTo>
                  <a:lnTo>
                    <a:pt x="238842" y="465271"/>
                  </a:lnTo>
                  <a:lnTo>
                    <a:pt x="238602" y="464624"/>
                  </a:lnTo>
                  <a:lnTo>
                    <a:pt x="238362" y="464003"/>
                  </a:lnTo>
                  <a:lnTo>
                    <a:pt x="238122" y="463356"/>
                  </a:lnTo>
                  <a:lnTo>
                    <a:pt x="237945" y="462652"/>
                  </a:lnTo>
                  <a:lnTo>
                    <a:pt x="237757" y="461978"/>
                  </a:lnTo>
                  <a:lnTo>
                    <a:pt x="237472" y="461388"/>
                  </a:lnTo>
                  <a:lnTo>
                    <a:pt x="237142" y="460832"/>
                  </a:lnTo>
                  <a:lnTo>
                    <a:pt x="236720" y="459526"/>
                  </a:lnTo>
                  <a:lnTo>
                    <a:pt x="236543" y="458841"/>
                  </a:lnTo>
                  <a:lnTo>
                    <a:pt x="236480" y="458038"/>
                  </a:lnTo>
                  <a:lnTo>
                    <a:pt x="236312" y="457330"/>
                  </a:lnTo>
                  <a:lnTo>
                    <a:pt x="236132" y="456633"/>
                  </a:lnTo>
                  <a:lnTo>
                    <a:pt x="236060" y="456344"/>
                  </a:lnTo>
                  <a:lnTo>
                    <a:pt x="235955" y="455944"/>
                  </a:lnTo>
                  <a:lnTo>
                    <a:pt x="235754" y="455274"/>
                  </a:lnTo>
                  <a:lnTo>
                    <a:pt x="235547" y="454616"/>
                  </a:lnTo>
                  <a:lnTo>
                    <a:pt x="235389" y="453904"/>
                  </a:lnTo>
                  <a:lnTo>
                    <a:pt x="235233" y="453181"/>
                  </a:lnTo>
                  <a:lnTo>
                    <a:pt x="235041" y="452511"/>
                  </a:lnTo>
                  <a:lnTo>
                    <a:pt x="234774" y="451894"/>
                  </a:lnTo>
                  <a:lnTo>
                    <a:pt x="234564" y="451243"/>
                  </a:lnTo>
                  <a:lnTo>
                    <a:pt x="234321" y="450603"/>
                  </a:lnTo>
                  <a:lnTo>
                    <a:pt x="234135" y="450177"/>
                  </a:lnTo>
                  <a:lnTo>
                    <a:pt x="233971" y="449933"/>
                  </a:lnTo>
                  <a:lnTo>
                    <a:pt x="233791" y="449557"/>
                  </a:lnTo>
                  <a:lnTo>
                    <a:pt x="233617" y="448864"/>
                  </a:lnTo>
                  <a:lnTo>
                    <a:pt x="233413" y="448205"/>
                  </a:lnTo>
                  <a:lnTo>
                    <a:pt x="233191" y="447570"/>
                  </a:lnTo>
                  <a:lnTo>
                    <a:pt x="232951" y="446930"/>
                  </a:lnTo>
                  <a:lnTo>
                    <a:pt x="232676" y="446340"/>
                  </a:lnTo>
                  <a:lnTo>
                    <a:pt x="232442" y="445704"/>
                  </a:lnTo>
                  <a:lnTo>
                    <a:pt x="232211" y="445057"/>
                  </a:lnTo>
                  <a:lnTo>
                    <a:pt x="232013" y="444383"/>
                  </a:lnTo>
                  <a:lnTo>
                    <a:pt x="231830" y="443706"/>
                  </a:lnTo>
                  <a:lnTo>
                    <a:pt x="231617" y="443055"/>
                  </a:lnTo>
                  <a:lnTo>
                    <a:pt x="231342" y="442465"/>
                  </a:lnTo>
                  <a:lnTo>
                    <a:pt x="231075" y="441860"/>
                  </a:lnTo>
                  <a:lnTo>
                    <a:pt x="230799" y="441277"/>
                  </a:lnTo>
                  <a:lnTo>
                    <a:pt x="230565" y="440642"/>
                  </a:lnTo>
                  <a:lnTo>
                    <a:pt x="230293" y="440044"/>
                  </a:lnTo>
                  <a:lnTo>
                    <a:pt x="230014" y="439446"/>
                  </a:lnTo>
                  <a:lnTo>
                    <a:pt x="229780" y="438814"/>
                  </a:lnTo>
                  <a:lnTo>
                    <a:pt x="229561" y="438171"/>
                  </a:lnTo>
                  <a:lnTo>
                    <a:pt x="229288" y="437577"/>
                  </a:lnTo>
                  <a:lnTo>
                    <a:pt x="229049" y="436961"/>
                  </a:lnTo>
                  <a:lnTo>
                    <a:pt x="228812" y="436329"/>
                  </a:lnTo>
                  <a:lnTo>
                    <a:pt x="228635" y="435640"/>
                  </a:lnTo>
                  <a:lnTo>
                    <a:pt x="228449" y="434970"/>
                  </a:lnTo>
                  <a:lnTo>
                    <a:pt x="228218" y="434327"/>
                  </a:lnTo>
                  <a:lnTo>
                    <a:pt x="227969" y="433695"/>
                  </a:lnTo>
                  <a:lnTo>
                    <a:pt x="227667" y="433135"/>
                  </a:lnTo>
                  <a:lnTo>
                    <a:pt x="227307" y="432614"/>
                  </a:lnTo>
                  <a:lnTo>
                    <a:pt x="227112" y="431940"/>
                  </a:lnTo>
                  <a:lnTo>
                    <a:pt x="226938" y="431259"/>
                  </a:lnTo>
                  <a:lnTo>
                    <a:pt x="226716" y="430604"/>
                  </a:lnTo>
                  <a:lnTo>
                    <a:pt x="226408" y="430033"/>
                  </a:lnTo>
                  <a:lnTo>
                    <a:pt x="226295" y="429833"/>
                  </a:lnTo>
                  <a:lnTo>
                    <a:pt x="226096" y="429481"/>
                  </a:lnTo>
                  <a:lnTo>
                    <a:pt x="225844" y="428868"/>
                  </a:lnTo>
                  <a:lnTo>
                    <a:pt x="225634" y="428202"/>
                  </a:lnTo>
                  <a:lnTo>
                    <a:pt x="225394" y="427566"/>
                  </a:lnTo>
                  <a:lnTo>
                    <a:pt x="225113" y="426980"/>
                  </a:lnTo>
                  <a:lnTo>
                    <a:pt x="224534" y="425800"/>
                  </a:lnTo>
                  <a:lnTo>
                    <a:pt x="224291" y="425176"/>
                  </a:lnTo>
                  <a:lnTo>
                    <a:pt x="224057" y="424548"/>
                  </a:lnTo>
                  <a:lnTo>
                    <a:pt x="223833" y="423893"/>
                  </a:lnTo>
                  <a:lnTo>
                    <a:pt x="223527" y="423334"/>
                  </a:lnTo>
                  <a:lnTo>
                    <a:pt x="223251" y="422748"/>
                  </a:lnTo>
                  <a:lnTo>
                    <a:pt x="222963" y="422169"/>
                  </a:lnTo>
                  <a:lnTo>
                    <a:pt x="222633" y="421617"/>
                  </a:lnTo>
                  <a:lnTo>
                    <a:pt x="222409" y="420978"/>
                  </a:lnTo>
                  <a:lnTo>
                    <a:pt x="222214" y="420289"/>
                  </a:lnTo>
                  <a:lnTo>
                    <a:pt x="222076" y="419569"/>
                  </a:lnTo>
                  <a:lnTo>
                    <a:pt x="221947" y="418820"/>
                  </a:lnTo>
                  <a:lnTo>
                    <a:pt x="221743" y="418165"/>
                  </a:lnTo>
                  <a:lnTo>
                    <a:pt x="221518" y="417529"/>
                  </a:lnTo>
                  <a:lnTo>
                    <a:pt x="221350" y="416833"/>
                  </a:lnTo>
                  <a:lnTo>
                    <a:pt x="221141" y="416163"/>
                  </a:lnTo>
                  <a:lnTo>
                    <a:pt x="220964" y="415482"/>
                  </a:lnTo>
                  <a:lnTo>
                    <a:pt x="220781" y="414800"/>
                  </a:lnTo>
                  <a:lnTo>
                    <a:pt x="220526" y="414195"/>
                  </a:lnTo>
                  <a:lnTo>
                    <a:pt x="220235" y="413620"/>
                  </a:lnTo>
                  <a:lnTo>
                    <a:pt x="219977" y="412996"/>
                  </a:lnTo>
                  <a:lnTo>
                    <a:pt x="219720" y="412383"/>
                  </a:lnTo>
                  <a:lnTo>
                    <a:pt x="219456" y="411782"/>
                  </a:lnTo>
                  <a:lnTo>
                    <a:pt x="219189" y="411177"/>
                  </a:lnTo>
                  <a:lnTo>
                    <a:pt x="218934" y="410545"/>
                  </a:lnTo>
                  <a:lnTo>
                    <a:pt x="218670" y="409936"/>
                  </a:lnTo>
                  <a:lnTo>
                    <a:pt x="218428" y="409304"/>
                  </a:lnTo>
                  <a:lnTo>
                    <a:pt x="218107" y="408752"/>
                  </a:lnTo>
                  <a:lnTo>
                    <a:pt x="217795" y="408193"/>
                  </a:lnTo>
                  <a:lnTo>
                    <a:pt x="217546" y="407565"/>
                  </a:lnTo>
                  <a:lnTo>
                    <a:pt x="217330" y="406899"/>
                  </a:lnTo>
                  <a:lnTo>
                    <a:pt x="217136" y="406221"/>
                  </a:lnTo>
                  <a:lnTo>
                    <a:pt x="216887" y="405597"/>
                  </a:lnTo>
                  <a:lnTo>
                    <a:pt x="216611" y="405000"/>
                  </a:lnTo>
                  <a:lnTo>
                    <a:pt x="216362" y="404375"/>
                  </a:lnTo>
                  <a:lnTo>
                    <a:pt x="215829" y="403161"/>
                  </a:lnTo>
                  <a:lnTo>
                    <a:pt x="215660" y="402744"/>
                  </a:lnTo>
                  <a:lnTo>
                    <a:pt x="215577" y="402537"/>
                  </a:lnTo>
                  <a:lnTo>
                    <a:pt x="215259" y="401966"/>
                  </a:lnTo>
                  <a:lnTo>
                    <a:pt x="214980" y="401361"/>
                  </a:lnTo>
                  <a:lnTo>
                    <a:pt x="214698" y="400783"/>
                  </a:lnTo>
                  <a:lnTo>
                    <a:pt x="214396" y="400219"/>
                  </a:lnTo>
                  <a:lnTo>
                    <a:pt x="214165" y="399588"/>
                  </a:lnTo>
                  <a:lnTo>
                    <a:pt x="213931" y="398960"/>
                  </a:lnTo>
                  <a:lnTo>
                    <a:pt x="213679" y="398339"/>
                  </a:lnTo>
                  <a:lnTo>
                    <a:pt x="213494" y="397666"/>
                  </a:lnTo>
                  <a:lnTo>
                    <a:pt x="213263" y="397038"/>
                  </a:lnTo>
                  <a:lnTo>
                    <a:pt x="212999" y="396425"/>
                  </a:lnTo>
                  <a:lnTo>
                    <a:pt x="212705" y="395831"/>
                  </a:lnTo>
                  <a:lnTo>
                    <a:pt x="212546" y="395135"/>
                  </a:lnTo>
                  <a:lnTo>
                    <a:pt x="212381" y="394446"/>
                  </a:lnTo>
                  <a:lnTo>
                    <a:pt x="212159" y="393799"/>
                  </a:lnTo>
                  <a:lnTo>
                    <a:pt x="211866" y="393224"/>
                  </a:lnTo>
                  <a:lnTo>
                    <a:pt x="211506" y="392703"/>
                  </a:lnTo>
                  <a:lnTo>
                    <a:pt x="211182" y="392147"/>
                  </a:lnTo>
                  <a:lnTo>
                    <a:pt x="210960" y="391511"/>
                  </a:lnTo>
                  <a:lnTo>
                    <a:pt x="210754" y="390853"/>
                  </a:lnTo>
                  <a:lnTo>
                    <a:pt x="210550" y="390187"/>
                  </a:lnTo>
                  <a:lnTo>
                    <a:pt x="210289" y="389586"/>
                  </a:lnTo>
                  <a:lnTo>
                    <a:pt x="209959" y="389045"/>
                  </a:lnTo>
                  <a:lnTo>
                    <a:pt x="209597" y="388535"/>
                  </a:lnTo>
                  <a:lnTo>
                    <a:pt x="209276" y="387983"/>
                  </a:lnTo>
                  <a:lnTo>
                    <a:pt x="209153" y="387755"/>
                  </a:lnTo>
                  <a:lnTo>
                    <a:pt x="208973" y="387420"/>
                  </a:lnTo>
                  <a:lnTo>
                    <a:pt x="208670" y="386842"/>
                  </a:lnTo>
                  <a:lnTo>
                    <a:pt x="208403" y="386244"/>
                  </a:lnTo>
                  <a:lnTo>
                    <a:pt x="208200" y="385582"/>
                  </a:lnTo>
                  <a:lnTo>
                    <a:pt x="207921" y="384988"/>
                  </a:lnTo>
                  <a:lnTo>
                    <a:pt x="207672" y="384368"/>
                  </a:lnTo>
                  <a:lnTo>
                    <a:pt x="207480" y="383694"/>
                  </a:lnTo>
                  <a:lnTo>
                    <a:pt x="207306" y="383013"/>
                  </a:lnTo>
                  <a:lnTo>
                    <a:pt x="207073" y="382374"/>
                  </a:lnTo>
                  <a:lnTo>
                    <a:pt x="206785" y="381799"/>
                  </a:lnTo>
                  <a:lnTo>
                    <a:pt x="206542" y="381167"/>
                  </a:lnTo>
                  <a:lnTo>
                    <a:pt x="206254" y="380581"/>
                  </a:lnTo>
                  <a:lnTo>
                    <a:pt x="206080" y="379900"/>
                  </a:lnTo>
                  <a:lnTo>
                    <a:pt x="205574" y="378659"/>
                  </a:lnTo>
                  <a:lnTo>
                    <a:pt x="205235" y="378134"/>
                  </a:lnTo>
                  <a:lnTo>
                    <a:pt x="204914" y="377578"/>
                  </a:lnTo>
                  <a:lnTo>
                    <a:pt x="204719" y="377019"/>
                  </a:lnTo>
                  <a:lnTo>
                    <a:pt x="204477" y="376399"/>
                  </a:lnTo>
                  <a:lnTo>
                    <a:pt x="204225" y="375649"/>
                  </a:lnTo>
                  <a:lnTo>
                    <a:pt x="203838" y="375215"/>
                  </a:lnTo>
                  <a:lnTo>
                    <a:pt x="203568" y="374778"/>
                  </a:lnTo>
                  <a:lnTo>
                    <a:pt x="203242" y="374264"/>
                  </a:lnTo>
                  <a:lnTo>
                    <a:pt x="202975" y="373655"/>
                  </a:lnTo>
                  <a:lnTo>
                    <a:pt x="202735" y="373023"/>
                  </a:lnTo>
                  <a:lnTo>
                    <a:pt x="202480" y="372418"/>
                  </a:lnTo>
                  <a:lnTo>
                    <a:pt x="202249" y="371775"/>
                  </a:lnTo>
                  <a:lnTo>
                    <a:pt x="202000" y="371162"/>
                  </a:lnTo>
                  <a:lnTo>
                    <a:pt x="201770" y="370523"/>
                  </a:lnTo>
                  <a:lnTo>
                    <a:pt x="201551" y="369868"/>
                  </a:lnTo>
                  <a:lnTo>
                    <a:pt x="201257" y="369290"/>
                  </a:lnTo>
                  <a:lnTo>
                    <a:pt x="200861" y="368803"/>
                  </a:lnTo>
                  <a:lnTo>
                    <a:pt x="200523" y="368278"/>
                  </a:lnTo>
                  <a:lnTo>
                    <a:pt x="200223" y="367714"/>
                  </a:lnTo>
                  <a:lnTo>
                    <a:pt x="199932" y="367128"/>
                  </a:lnTo>
                  <a:lnTo>
                    <a:pt x="199656" y="366535"/>
                  </a:lnTo>
                  <a:lnTo>
                    <a:pt x="199345" y="365968"/>
                  </a:lnTo>
                  <a:lnTo>
                    <a:pt x="198994" y="365439"/>
                  </a:lnTo>
                  <a:lnTo>
                    <a:pt x="198667" y="364879"/>
                  </a:lnTo>
                  <a:lnTo>
                    <a:pt x="198365" y="364253"/>
                  </a:lnTo>
                  <a:lnTo>
                    <a:pt x="198083" y="363696"/>
                  </a:lnTo>
                  <a:lnTo>
                    <a:pt x="197816" y="363102"/>
                  </a:lnTo>
                  <a:lnTo>
                    <a:pt x="197504" y="362539"/>
                  </a:lnTo>
                  <a:lnTo>
                    <a:pt x="197147" y="362014"/>
                  </a:lnTo>
                  <a:lnTo>
                    <a:pt x="196919" y="361386"/>
                  </a:lnTo>
                  <a:lnTo>
                    <a:pt x="196662" y="360788"/>
                  </a:lnTo>
                  <a:lnTo>
                    <a:pt x="196431" y="360153"/>
                  </a:lnTo>
                  <a:lnTo>
                    <a:pt x="196260" y="359475"/>
                  </a:lnTo>
                  <a:lnTo>
                    <a:pt x="196038" y="358832"/>
                  </a:lnTo>
                  <a:lnTo>
                    <a:pt x="195798" y="358204"/>
                  </a:lnTo>
                  <a:lnTo>
                    <a:pt x="195532" y="357599"/>
                  </a:lnTo>
                  <a:lnTo>
                    <a:pt x="195274" y="356990"/>
                  </a:lnTo>
                  <a:lnTo>
                    <a:pt x="194980" y="356408"/>
                  </a:lnTo>
                  <a:lnTo>
                    <a:pt x="194692" y="355826"/>
                  </a:lnTo>
                  <a:lnTo>
                    <a:pt x="194371" y="355278"/>
                  </a:lnTo>
                  <a:lnTo>
                    <a:pt x="194246" y="355004"/>
                  </a:lnTo>
                  <a:lnTo>
                    <a:pt x="194138" y="354760"/>
                  </a:lnTo>
                  <a:lnTo>
                    <a:pt x="193817" y="354243"/>
                  </a:lnTo>
                  <a:lnTo>
                    <a:pt x="193505" y="353684"/>
                  </a:lnTo>
                  <a:lnTo>
                    <a:pt x="193166" y="353155"/>
                  </a:lnTo>
                  <a:lnTo>
                    <a:pt x="192846" y="352591"/>
                  </a:lnTo>
                  <a:lnTo>
                    <a:pt x="192543" y="352036"/>
                  </a:lnTo>
                  <a:lnTo>
                    <a:pt x="192231" y="351484"/>
                  </a:lnTo>
                  <a:lnTo>
                    <a:pt x="191946" y="350910"/>
                  </a:lnTo>
                  <a:lnTo>
                    <a:pt x="191668" y="350316"/>
                  </a:lnTo>
                  <a:lnTo>
                    <a:pt x="191143" y="349110"/>
                  </a:lnTo>
                  <a:lnTo>
                    <a:pt x="190849" y="348535"/>
                  </a:lnTo>
                  <a:lnTo>
                    <a:pt x="190549" y="347960"/>
                  </a:lnTo>
                  <a:lnTo>
                    <a:pt x="190214" y="347416"/>
                  </a:lnTo>
                  <a:lnTo>
                    <a:pt x="189842" y="346910"/>
                  </a:lnTo>
                  <a:lnTo>
                    <a:pt x="189515" y="346351"/>
                  </a:lnTo>
                  <a:lnTo>
                    <a:pt x="189192" y="345807"/>
                  </a:lnTo>
                  <a:lnTo>
                    <a:pt x="188793" y="345323"/>
                  </a:lnTo>
                  <a:lnTo>
                    <a:pt x="188502" y="344752"/>
                  </a:lnTo>
                  <a:lnTo>
                    <a:pt x="188229" y="344163"/>
                  </a:lnTo>
                  <a:lnTo>
                    <a:pt x="187909" y="343580"/>
                  </a:lnTo>
                  <a:lnTo>
                    <a:pt x="187603" y="343040"/>
                  </a:lnTo>
                  <a:lnTo>
                    <a:pt x="187333" y="342443"/>
                  </a:lnTo>
                  <a:lnTo>
                    <a:pt x="187081" y="341830"/>
                  </a:lnTo>
                  <a:lnTo>
                    <a:pt x="186811" y="341233"/>
                  </a:lnTo>
                  <a:lnTo>
                    <a:pt x="186497" y="340677"/>
                  </a:lnTo>
                  <a:lnTo>
                    <a:pt x="186236" y="340084"/>
                  </a:lnTo>
                  <a:lnTo>
                    <a:pt x="185927" y="339524"/>
                  </a:lnTo>
                  <a:lnTo>
                    <a:pt x="185625" y="338961"/>
                  </a:lnTo>
                  <a:lnTo>
                    <a:pt x="185307" y="338409"/>
                  </a:lnTo>
                  <a:lnTo>
                    <a:pt x="185037" y="337816"/>
                  </a:lnTo>
                  <a:lnTo>
                    <a:pt x="184770" y="337211"/>
                  </a:lnTo>
                  <a:lnTo>
                    <a:pt x="184497" y="336617"/>
                  </a:lnTo>
                  <a:lnTo>
                    <a:pt x="184201" y="336039"/>
                  </a:lnTo>
                  <a:lnTo>
                    <a:pt x="183865" y="335502"/>
                  </a:lnTo>
                  <a:lnTo>
                    <a:pt x="183505" y="334981"/>
                  </a:lnTo>
                  <a:lnTo>
                    <a:pt x="183128" y="334490"/>
                  </a:lnTo>
                  <a:lnTo>
                    <a:pt x="182804" y="333950"/>
                  </a:lnTo>
                  <a:lnTo>
                    <a:pt x="182438" y="333436"/>
                  </a:lnTo>
                  <a:lnTo>
                    <a:pt x="182111" y="332903"/>
                  </a:lnTo>
                  <a:lnTo>
                    <a:pt x="181794" y="332333"/>
                  </a:lnTo>
                  <a:lnTo>
                    <a:pt x="181464" y="331785"/>
                  </a:lnTo>
                  <a:lnTo>
                    <a:pt x="181176" y="331214"/>
                  </a:lnTo>
                  <a:lnTo>
                    <a:pt x="180936" y="330586"/>
                  </a:lnTo>
                  <a:lnTo>
                    <a:pt x="180628" y="330034"/>
                  </a:lnTo>
                  <a:lnTo>
                    <a:pt x="180301" y="329498"/>
                  </a:lnTo>
                  <a:lnTo>
                    <a:pt x="179911" y="329003"/>
                  </a:lnTo>
                  <a:lnTo>
                    <a:pt x="179632" y="328421"/>
                  </a:lnTo>
                  <a:lnTo>
                    <a:pt x="179375" y="327812"/>
                  </a:lnTo>
                  <a:lnTo>
                    <a:pt x="179048" y="327276"/>
                  </a:lnTo>
                  <a:lnTo>
                    <a:pt x="178679" y="326766"/>
                  </a:lnTo>
                  <a:lnTo>
                    <a:pt x="178319" y="326248"/>
                  </a:lnTo>
                  <a:lnTo>
                    <a:pt x="177927" y="325773"/>
                  </a:lnTo>
                  <a:lnTo>
                    <a:pt x="177612" y="325221"/>
                  </a:lnTo>
                  <a:lnTo>
                    <a:pt x="177321" y="324643"/>
                  </a:lnTo>
                  <a:lnTo>
                    <a:pt x="176974" y="324125"/>
                  </a:lnTo>
                  <a:lnTo>
                    <a:pt x="176659" y="323574"/>
                  </a:lnTo>
                  <a:lnTo>
                    <a:pt x="176284" y="323079"/>
                  </a:lnTo>
                  <a:lnTo>
                    <a:pt x="175930" y="322569"/>
                  </a:lnTo>
                  <a:lnTo>
                    <a:pt x="175640" y="321983"/>
                  </a:lnTo>
                  <a:lnTo>
                    <a:pt x="175292" y="321458"/>
                  </a:lnTo>
                  <a:lnTo>
                    <a:pt x="174974" y="320906"/>
                  </a:lnTo>
                  <a:lnTo>
                    <a:pt x="174608" y="320393"/>
                  </a:lnTo>
                  <a:lnTo>
                    <a:pt x="174237" y="319894"/>
                  </a:lnTo>
                  <a:lnTo>
                    <a:pt x="173907" y="319350"/>
                  </a:lnTo>
                  <a:lnTo>
                    <a:pt x="173514" y="318874"/>
                  </a:lnTo>
                  <a:lnTo>
                    <a:pt x="173121" y="318391"/>
                  </a:lnTo>
                  <a:lnTo>
                    <a:pt x="172741" y="317900"/>
                  </a:lnTo>
                  <a:lnTo>
                    <a:pt x="172396" y="317375"/>
                  </a:lnTo>
                  <a:lnTo>
                    <a:pt x="172018" y="316869"/>
                  </a:lnTo>
                  <a:lnTo>
                    <a:pt x="171623" y="316390"/>
                  </a:lnTo>
                  <a:lnTo>
                    <a:pt x="171239" y="315895"/>
                  </a:lnTo>
                  <a:lnTo>
                    <a:pt x="170840" y="315412"/>
                  </a:lnTo>
                  <a:lnTo>
                    <a:pt x="170439" y="314940"/>
                  </a:lnTo>
                  <a:lnTo>
                    <a:pt x="170058" y="314446"/>
                  </a:lnTo>
                  <a:lnTo>
                    <a:pt x="169734" y="313902"/>
                  </a:lnTo>
                  <a:lnTo>
                    <a:pt x="169461" y="313312"/>
                  </a:lnTo>
                  <a:lnTo>
                    <a:pt x="169147" y="312768"/>
                  </a:lnTo>
                  <a:lnTo>
                    <a:pt x="168877" y="312182"/>
                  </a:lnTo>
                  <a:lnTo>
                    <a:pt x="168571" y="311611"/>
                  </a:lnTo>
                  <a:lnTo>
                    <a:pt x="168199" y="311113"/>
                  </a:lnTo>
                  <a:lnTo>
                    <a:pt x="167723" y="310706"/>
                  </a:lnTo>
                  <a:lnTo>
                    <a:pt x="167327" y="310222"/>
                  </a:lnTo>
                  <a:lnTo>
                    <a:pt x="166925" y="309754"/>
                  </a:lnTo>
                  <a:lnTo>
                    <a:pt x="166515" y="309286"/>
                  </a:lnTo>
                  <a:lnTo>
                    <a:pt x="166167" y="308765"/>
                  </a:lnTo>
                  <a:lnTo>
                    <a:pt x="165807" y="308252"/>
                  </a:lnTo>
                  <a:lnTo>
                    <a:pt x="165471" y="307719"/>
                  </a:lnTo>
                  <a:lnTo>
                    <a:pt x="165088" y="307240"/>
                  </a:lnTo>
                  <a:lnTo>
                    <a:pt x="164650" y="306802"/>
                  </a:lnTo>
                  <a:lnTo>
                    <a:pt x="164200" y="306368"/>
                  </a:lnTo>
                  <a:lnTo>
                    <a:pt x="163841" y="305866"/>
                  </a:lnTo>
                  <a:lnTo>
                    <a:pt x="163454" y="305379"/>
                  </a:lnTo>
                  <a:lnTo>
                    <a:pt x="163046" y="304911"/>
                  </a:lnTo>
                  <a:lnTo>
                    <a:pt x="162669" y="304417"/>
                  </a:lnTo>
                  <a:lnTo>
                    <a:pt x="162297" y="303914"/>
                  </a:lnTo>
                  <a:lnTo>
                    <a:pt x="161877" y="303446"/>
                  </a:lnTo>
                  <a:lnTo>
                    <a:pt x="161469" y="302978"/>
                  </a:lnTo>
                  <a:lnTo>
                    <a:pt x="161095" y="302472"/>
                  </a:lnTo>
                  <a:lnTo>
                    <a:pt x="160756" y="301943"/>
                  </a:lnTo>
                  <a:lnTo>
                    <a:pt x="160390" y="301437"/>
                  </a:lnTo>
                  <a:lnTo>
                    <a:pt x="159593" y="300482"/>
                  </a:lnTo>
                  <a:lnTo>
                    <a:pt x="159176" y="300026"/>
                  </a:lnTo>
                  <a:lnTo>
                    <a:pt x="158733" y="299588"/>
                  </a:lnTo>
                  <a:lnTo>
                    <a:pt x="158298" y="299151"/>
                  </a:lnTo>
                  <a:lnTo>
                    <a:pt x="157827" y="298744"/>
                  </a:lnTo>
                  <a:lnTo>
                    <a:pt x="157426" y="298318"/>
                  </a:lnTo>
                  <a:lnTo>
                    <a:pt x="156928" y="297941"/>
                  </a:lnTo>
                  <a:lnTo>
                    <a:pt x="156511" y="297542"/>
                  </a:lnTo>
                  <a:lnTo>
                    <a:pt x="156116" y="297119"/>
                  </a:lnTo>
                  <a:lnTo>
                    <a:pt x="155864" y="296659"/>
                  </a:lnTo>
                  <a:lnTo>
                    <a:pt x="155615" y="296271"/>
                  </a:lnTo>
                  <a:lnTo>
                    <a:pt x="155228" y="295947"/>
                  </a:lnTo>
                  <a:lnTo>
                    <a:pt x="154950" y="295814"/>
                  </a:lnTo>
                  <a:lnTo>
                    <a:pt x="154710" y="295788"/>
                  </a:lnTo>
                  <a:lnTo>
                    <a:pt x="151305" y="296640"/>
                  </a:lnTo>
                  <a:lnTo>
                    <a:pt x="150595" y="297835"/>
                  </a:lnTo>
                  <a:lnTo>
                    <a:pt x="150292" y="297739"/>
                  </a:lnTo>
                  <a:lnTo>
                    <a:pt x="151719" y="295273"/>
                  </a:lnTo>
                  <a:lnTo>
                    <a:pt x="151763" y="294338"/>
                  </a:lnTo>
                  <a:lnTo>
                    <a:pt x="151536" y="294194"/>
                  </a:lnTo>
                  <a:lnTo>
                    <a:pt x="151245" y="294205"/>
                  </a:lnTo>
                  <a:lnTo>
                    <a:pt x="151016" y="294484"/>
                  </a:lnTo>
                  <a:lnTo>
                    <a:pt x="149665" y="297325"/>
                  </a:lnTo>
                  <a:lnTo>
                    <a:pt x="149195" y="297153"/>
                  </a:lnTo>
                  <a:lnTo>
                    <a:pt x="149291" y="296952"/>
                  </a:lnTo>
                  <a:lnTo>
                    <a:pt x="149399" y="296712"/>
                  </a:lnTo>
                  <a:lnTo>
                    <a:pt x="150196" y="294890"/>
                  </a:lnTo>
                  <a:lnTo>
                    <a:pt x="150016" y="294589"/>
                  </a:lnTo>
                  <a:lnTo>
                    <a:pt x="149620" y="294087"/>
                  </a:lnTo>
                  <a:lnTo>
                    <a:pt x="149261" y="293551"/>
                  </a:lnTo>
                  <a:lnTo>
                    <a:pt x="148886" y="293022"/>
                  </a:lnTo>
                  <a:lnTo>
                    <a:pt x="148562" y="292440"/>
                  </a:lnTo>
                  <a:lnTo>
                    <a:pt x="148214" y="292025"/>
                  </a:lnTo>
                  <a:lnTo>
                    <a:pt x="147891" y="291599"/>
                  </a:lnTo>
                  <a:lnTo>
                    <a:pt x="147780" y="291234"/>
                  </a:lnTo>
                  <a:lnTo>
                    <a:pt x="147513" y="290602"/>
                  </a:lnTo>
                  <a:lnTo>
                    <a:pt x="147258" y="289952"/>
                  </a:lnTo>
                  <a:lnTo>
                    <a:pt x="147264" y="289621"/>
                  </a:lnTo>
                  <a:lnTo>
                    <a:pt x="147279" y="289324"/>
                  </a:lnTo>
                  <a:lnTo>
                    <a:pt x="147015" y="288738"/>
                  </a:lnTo>
                  <a:lnTo>
                    <a:pt x="146668" y="288186"/>
                  </a:lnTo>
                  <a:lnTo>
                    <a:pt x="146350" y="287604"/>
                  </a:lnTo>
                  <a:lnTo>
                    <a:pt x="146083" y="286980"/>
                  </a:lnTo>
                  <a:lnTo>
                    <a:pt x="145727" y="286444"/>
                  </a:lnTo>
                  <a:lnTo>
                    <a:pt x="145007" y="285375"/>
                  </a:lnTo>
                  <a:lnTo>
                    <a:pt x="144681" y="284800"/>
                  </a:lnTo>
                  <a:lnTo>
                    <a:pt x="144369" y="284241"/>
                  </a:lnTo>
                  <a:lnTo>
                    <a:pt x="144135" y="283571"/>
                  </a:lnTo>
                  <a:lnTo>
                    <a:pt x="143871" y="282944"/>
                  </a:lnTo>
                  <a:lnTo>
                    <a:pt x="143617" y="282305"/>
                  </a:lnTo>
                  <a:lnTo>
                    <a:pt x="143287" y="281734"/>
                  </a:lnTo>
                  <a:lnTo>
                    <a:pt x="142876" y="281251"/>
                  </a:lnTo>
                  <a:lnTo>
                    <a:pt x="142526" y="280707"/>
                  </a:lnTo>
                  <a:lnTo>
                    <a:pt x="142157" y="280182"/>
                  </a:lnTo>
                  <a:lnTo>
                    <a:pt x="141749" y="279683"/>
                  </a:lnTo>
                  <a:lnTo>
                    <a:pt x="141294" y="279234"/>
                  </a:lnTo>
                  <a:lnTo>
                    <a:pt x="140940" y="278690"/>
                  </a:lnTo>
                  <a:lnTo>
                    <a:pt x="140880" y="278546"/>
                  </a:lnTo>
                  <a:lnTo>
                    <a:pt x="140754" y="278306"/>
                  </a:lnTo>
                  <a:lnTo>
                    <a:pt x="140676" y="278055"/>
                  </a:lnTo>
                  <a:lnTo>
                    <a:pt x="140416" y="277420"/>
                  </a:lnTo>
                  <a:lnTo>
                    <a:pt x="140101" y="276830"/>
                  </a:lnTo>
                  <a:lnTo>
                    <a:pt x="139619" y="276201"/>
                  </a:lnTo>
                  <a:lnTo>
                    <a:pt x="139289" y="275833"/>
                  </a:lnTo>
                  <a:lnTo>
                    <a:pt x="138812" y="275407"/>
                  </a:lnTo>
                  <a:lnTo>
                    <a:pt x="138518" y="274806"/>
                  </a:lnTo>
                  <a:lnTo>
                    <a:pt x="138180" y="274247"/>
                  </a:lnTo>
                  <a:lnTo>
                    <a:pt x="137811" y="273711"/>
                  </a:lnTo>
                  <a:lnTo>
                    <a:pt x="137472" y="273136"/>
                  </a:lnTo>
                  <a:lnTo>
                    <a:pt x="136996" y="272714"/>
                  </a:lnTo>
                  <a:lnTo>
                    <a:pt x="136483" y="272326"/>
                  </a:lnTo>
                  <a:lnTo>
                    <a:pt x="136087" y="271824"/>
                  </a:lnTo>
                  <a:lnTo>
                    <a:pt x="135764" y="271245"/>
                  </a:lnTo>
                  <a:lnTo>
                    <a:pt x="135365" y="270739"/>
                  </a:lnTo>
                  <a:lnTo>
                    <a:pt x="135026" y="270188"/>
                  </a:lnTo>
                  <a:lnTo>
                    <a:pt x="134673" y="269636"/>
                  </a:lnTo>
                  <a:lnTo>
                    <a:pt x="134331" y="269081"/>
                  </a:lnTo>
                  <a:lnTo>
                    <a:pt x="133926" y="268586"/>
                  </a:lnTo>
                  <a:lnTo>
                    <a:pt x="133483" y="268130"/>
                  </a:lnTo>
                  <a:lnTo>
                    <a:pt x="132964" y="267746"/>
                  </a:lnTo>
                  <a:lnTo>
                    <a:pt x="132491" y="267319"/>
                  </a:lnTo>
                  <a:lnTo>
                    <a:pt x="132086" y="266825"/>
                  </a:lnTo>
                  <a:lnTo>
                    <a:pt x="131696" y="266315"/>
                  </a:lnTo>
                  <a:lnTo>
                    <a:pt x="131301" y="265893"/>
                  </a:lnTo>
                  <a:lnTo>
                    <a:pt x="131154" y="265501"/>
                  </a:lnTo>
                  <a:lnTo>
                    <a:pt x="130773" y="264988"/>
                  </a:lnTo>
                  <a:lnTo>
                    <a:pt x="130231" y="264626"/>
                  </a:lnTo>
                  <a:lnTo>
                    <a:pt x="129995" y="264289"/>
                  </a:lnTo>
                  <a:lnTo>
                    <a:pt x="129511" y="263538"/>
                  </a:lnTo>
                  <a:lnTo>
                    <a:pt x="129059" y="263089"/>
                  </a:lnTo>
                  <a:lnTo>
                    <a:pt x="128642" y="262599"/>
                  </a:lnTo>
                  <a:lnTo>
                    <a:pt x="128315" y="262024"/>
                  </a:lnTo>
                  <a:lnTo>
                    <a:pt x="128061" y="261381"/>
                  </a:lnTo>
                  <a:lnTo>
                    <a:pt x="127602" y="261016"/>
                  </a:lnTo>
                  <a:lnTo>
                    <a:pt x="127218" y="260658"/>
                  </a:lnTo>
                  <a:lnTo>
                    <a:pt x="126874" y="260179"/>
                  </a:lnTo>
                  <a:lnTo>
                    <a:pt x="126613" y="259772"/>
                  </a:lnTo>
                  <a:lnTo>
                    <a:pt x="126208" y="259388"/>
                  </a:lnTo>
                  <a:lnTo>
                    <a:pt x="125735" y="258962"/>
                  </a:lnTo>
                  <a:lnTo>
                    <a:pt x="125288" y="258509"/>
                  </a:lnTo>
                  <a:lnTo>
                    <a:pt x="124874" y="258026"/>
                  </a:lnTo>
                  <a:lnTo>
                    <a:pt x="124416" y="257585"/>
                  </a:lnTo>
                  <a:lnTo>
                    <a:pt x="123909" y="257181"/>
                  </a:lnTo>
                  <a:lnTo>
                    <a:pt x="123511" y="256691"/>
                  </a:lnTo>
                  <a:lnTo>
                    <a:pt x="123031" y="256276"/>
                  </a:lnTo>
                  <a:lnTo>
                    <a:pt x="122530" y="255869"/>
                  </a:lnTo>
                  <a:lnTo>
                    <a:pt x="122030" y="255527"/>
                  </a:lnTo>
                  <a:lnTo>
                    <a:pt x="121865" y="254964"/>
                  </a:lnTo>
                  <a:lnTo>
                    <a:pt x="121487" y="254580"/>
                  </a:lnTo>
                  <a:lnTo>
                    <a:pt x="121086" y="254237"/>
                  </a:lnTo>
                  <a:lnTo>
                    <a:pt x="120498" y="253381"/>
                  </a:lnTo>
                  <a:lnTo>
                    <a:pt x="120231" y="253214"/>
                  </a:lnTo>
                  <a:lnTo>
                    <a:pt x="119908" y="252700"/>
                  </a:lnTo>
                  <a:lnTo>
                    <a:pt x="119737" y="252172"/>
                  </a:lnTo>
                  <a:lnTo>
                    <a:pt x="119323" y="251723"/>
                  </a:lnTo>
                  <a:lnTo>
                    <a:pt x="119116" y="251335"/>
                  </a:lnTo>
                  <a:lnTo>
                    <a:pt x="118715" y="250893"/>
                  </a:lnTo>
                  <a:lnTo>
                    <a:pt x="118370" y="250452"/>
                  </a:lnTo>
                  <a:lnTo>
                    <a:pt x="118277" y="250319"/>
                  </a:lnTo>
                  <a:lnTo>
                    <a:pt x="118046" y="250076"/>
                  </a:lnTo>
                  <a:lnTo>
                    <a:pt x="117818" y="249809"/>
                  </a:lnTo>
                  <a:lnTo>
                    <a:pt x="117315" y="249387"/>
                  </a:lnTo>
                  <a:lnTo>
                    <a:pt x="116862" y="248908"/>
                  </a:lnTo>
                  <a:lnTo>
                    <a:pt x="116386" y="248440"/>
                  </a:lnTo>
                  <a:lnTo>
                    <a:pt x="115942" y="247983"/>
                  </a:lnTo>
                  <a:lnTo>
                    <a:pt x="115453" y="247538"/>
                  </a:lnTo>
                  <a:lnTo>
                    <a:pt x="115031" y="247025"/>
                  </a:lnTo>
                  <a:lnTo>
                    <a:pt x="114575" y="246553"/>
                  </a:lnTo>
                  <a:lnTo>
                    <a:pt x="114113" y="246081"/>
                  </a:lnTo>
                  <a:lnTo>
                    <a:pt x="113640" y="245709"/>
                  </a:lnTo>
                  <a:lnTo>
                    <a:pt x="113424" y="245199"/>
                  </a:lnTo>
                  <a:lnTo>
                    <a:pt x="112998" y="244693"/>
                  </a:lnTo>
                  <a:lnTo>
                    <a:pt x="112519" y="244233"/>
                  </a:lnTo>
                  <a:lnTo>
                    <a:pt x="111533" y="243354"/>
                  </a:lnTo>
                  <a:lnTo>
                    <a:pt x="111263" y="243031"/>
                  </a:lnTo>
                  <a:lnTo>
                    <a:pt x="111026" y="242822"/>
                  </a:lnTo>
                  <a:lnTo>
                    <a:pt x="110765" y="242578"/>
                  </a:lnTo>
                  <a:lnTo>
                    <a:pt x="110331" y="242122"/>
                  </a:lnTo>
                  <a:lnTo>
                    <a:pt x="109866" y="241654"/>
                  </a:lnTo>
                  <a:lnTo>
                    <a:pt x="109368" y="241209"/>
                  </a:lnTo>
                  <a:lnTo>
                    <a:pt x="108886" y="240756"/>
                  </a:lnTo>
                  <a:lnTo>
                    <a:pt x="108418" y="240296"/>
                  </a:lnTo>
                  <a:lnTo>
                    <a:pt x="107906" y="239874"/>
                  </a:lnTo>
                  <a:lnTo>
                    <a:pt x="107420" y="239429"/>
                  </a:lnTo>
                  <a:lnTo>
                    <a:pt x="106937" y="238976"/>
                  </a:lnTo>
                  <a:lnTo>
                    <a:pt x="106500" y="238482"/>
                  </a:lnTo>
                  <a:lnTo>
                    <a:pt x="106017" y="238025"/>
                  </a:lnTo>
                  <a:lnTo>
                    <a:pt x="105528" y="237580"/>
                  </a:lnTo>
                  <a:lnTo>
                    <a:pt x="105256" y="237360"/>
                  </a:lnTo>
                  <a:lnTo>
                    <a:pt x="104905" y="236998"/>
                  </a:lnTo>
                  <a:lnTo>
                    <a:pt x="104419" y="236542"/>
                  </a:lnTo>
                  <a:lnTo>
                    <a:pt x="103988" y="236161"/>
                  </a:lnTo>
                  <a:lnTo>
                    <a:pt x="103589" y="235898"/>
                  </a:lnTo>
                  <a:lnTo>
                    <a:pt x="103427" y="235789"/>
                  </a:lnTo>
                  <a:lnTo>
                    <a:pt x="102894" y="235389"/>
                  </a:lnTo>
                  <a:lnTo>
                    <a:pt x="102390" y="235039"/>
                  </a:lnTo>
                  <a:lnTo>
                    <a:pt x="101961" y="234537"/>
                  </a:lnTo>
                  <a:lnTo>
                    <a:pt x="101497" y="234073"/>
                  </a:lnTo>
                  <a:lnTo>
                    <a:pt x="101035" y="233594"/>
                  </a:lnTo>
                  <a:lnTo>
                    <a:pt x="100538" y="233153"/>
                  </a:lnTo>
                  <a:lnTo>
                    <a:pt x="100028" y="232734"/>
                  </a:lnTo>
                  <a:lnTo>
                    <a:pt x="99542" y="232320"/>
                  </a:lnTo>
                  <a:lnTo>
                    <a:pt x="99015" y="231913"/>
                  </a:lnTo>
                  <a:lnTo>
                    <a:pt x="98505" y="231494"/>
                  </a:lnTo>
                  <a:lnTo>
                    <a:pt x="97969" y="231190"/>
                  </a:lnTo>
                  <a:lnTo>
                    <a:pt x="97573" y="230787"/>
                  </a:lnTo>
                  <a:lnTo>
                    <a:pt x="97105" y="230399"/>
                  </a:lnTo>
                  <a:lnTo>
                    <a:pt x="96581" y="229992"/>
                  </a:lnTo>
                  <a:lnTo>
                    <a:pt x="96083" y="229555"/>
                  </a:lnTo>
                  <a:lnTo>
                    <a:pt x="95649" y="229212"/>
                  </a:lnTo>
                  <a:lnTo>
                    <a:pt x="95079" y="228615"/>
                  </a:lnTo>
                  <a:lnTo>
                    <a:pt x="94845" y="228413"/>
                  </a:lnTo>
                  <a:lnTo>
                    <a:pt x="94168" y="227881"/>
                  </a:lnTo>
                  <a:lnTo>
                    <a:pt x="93979" y="227706"/>
                  </a:lnTo>
                  <a:lnTo>
                    <a:pt x="93526" y="227364"/>
                  </a:lnTo>
                  <a:lnTo>
                    <a:pt x="93044" y="227063"/>
                  </a:lnTo>
                  <a:lnTo>
                    <a:pt x="92582" y="226725"/>
                  </a:lnTo>
                  <a:lnTo>
                    <a:pt x="92288" y="226485"/>
                  </a:lnTo>
                  <a:lnTo>
                    <a:pt x="91979" y="226268"/>
                  </a:lnTo>
                  <a:lnTo>
                    <a:pt x="91578" y="226029"/>
                  </a:lnTo>
                  <a:lnTo>
                    <a:pt x="91299" y="225800"/>
                  </a:lnTo>
                  <a:lnTo>
                    <a:pt x="90846" y="225355"/>
                  </a:lnTo>
                  <a:lnTo>
                    <a:pt x="90612" y="225196"/>
                  </a:lnTo>
                  <a:lnTo>
                    <a:pt x="90196" y="224918"/>
                  </a:lnTo>
                  <a:lnTo>
                    <a:pt x="89572" y="224595"/>
                  </a:lnTo>
                  <a:lnTo>
                    <a:pt x="89072" y="224157"/>
                  </a:lnTo>
                  <a:lnTo>
                    <a:pt x="88574" y="223712"/>
                  </a:lnTo>
                  <a:lnTo>
                    <a:pt x="88071" y="223275"/>
                  </a:lnTo>
                  <a:lnTo>
                    <a:pt x="87555" y="222857"/>
                  </a:lnTo>
                  <a:lnTo>
                    <a:pt x="87040" y="222446"/>
                  </a:lnTo>
                  <a:lnTo>
                    <a:pt x="86665" y="222202"/>
                  </a:lnTo>
                  <a:lnTo>
                    <a:pt x="86428" y="222088"/>
                  </a:lnTo>
                  <a:lnTo>
                    <a:pt x="86116" y="221894"/>
                  </a:lnTo>
                  <a:lnTo>
                    <a:pt x="85550" y="221525"/>
                  </a:lnTo>
                  <a:lnTo>
                    <a:pt x="85016" y="221134"/>
                  </a:lnTo>
                  <a:lnTo>
                    <a:pt x="84498" y="220715"/>
                  </a:lnTo>
                  <a:lnTo>
                    <a:pt x="83958" y="220312"/>
                  </a:lnTo>
                  <a:lnTo>
                    <a:pt x="83454" y="219890"/>
                  </a:lnTo>
                  <a:lnTo>
                    <a:pt x="82864" y="219544"/>
                  </a:lnTo>
                  <a:lnTo>
                    <a:pt x="82270" y="219201"/>
                  </a:lnTo>
                  <a:lnTo>
                    <a:pt x="81764" y="218772"/>
                  </a:lnTo>
                  <a:lnTo>
                    <a:pt x="81191" y="218407"/>
                  </a:lnTo>
                  <a:lnTo>
                    <a:pt x="80595" y="218068"/>
                  </a:lnTo>
                  <a:lnTo>
                    <a:pt x="80010" y="217726"/>
                  </a:lnTo>
                  <a:lnTo>
                    <a:pt x="79435" y="217357"/>
                  </a:lnTo>
                  <a:lnTo>
                    <a:pt x="78868" y="216999"/>
                  </a:lnTo>
                  <a:lnTo>
                    <a:pt x="78278" y="216653"/>
                  </a:lnTo>
                  <a:lnTo>
                    <a:pt x="77678" y="216318"/>
                  </a:lnTo>
                  <a:lnTo>
                    <a:pt x="75937" y="215242"/>
                  </a:lnTo>
                  <a:lnTo>
                    <a:pt x="75373" y="214877"/>
                  </a:lnTo>
                  <a:lnTo>
                    <a:pt x="74800" y="214512"/>
                  </a:lnTo>
                  <a:lnTo>
                    <a:pt x="74204" y="214162"/>
                  </a:lnTo>
                  <a:lnTo>
                    <a:pt x="73655" y="213774"/>
                  </a:lnTo>
                  <a:lnTo>
                    <a:pt x="73074" y="213409"/>
                  </a:lnTo>
                  <a:lnTo>
                    <a:pt x="72465" y="213070"/>
                  </a:lnTo>
                  <a:lnTo>
                    <a:pt x="71872" y="212736"/>
                  </a:lnTo>
                  <a:lnTo>
                    <a:pt x="71317" y="212352"/>
                  </a:lnTo>
                  <a:lnTo>
                    <a:pt x="70766" y="211960"/>
                  </a:lnTo>
                  <a:lnTo>
                    <a:pt x="70190" y="211599"/>
                  </a:lnTo>
                  <a:lnTo>
                    <a:pt x="69519" y="211332"/>
                  </a:lnTo>
                  <a:lnTo>
                    <a:pt x="68868" y="211047"/>
                  </a:lnTo>
                  <a:lnTo>
                    <a:pt x="68299" y="210671"/>
                  </a:lnTo>
                  <a:lnTo>
                    <a:pt x="67609" y="210416"/>
                  </a:lnTo>
                  <a:lnTo>
                    <a:pt x="66989" y="210104"/>
                  </a:lnTo>
                  <a:lnTo>
                    <a:pt x="66365" y="209784"/>
                  </a:lnTo>
                  <a:lnTo>
                    <a:pt x="65718" y="209488"/>
                  </a:lnTo>
                  <a:lnTo>
                    <a:pt x="65112" y="209149"/>
                  </a:lnTo>
                  <a:lnTo>
                    <a:pt x="64546" y="208780"/>
                  </a:lnTo>
                  <a:lnTo>
                    <a:pt x="63934" y="208446"/>
                  </a:lnTo>
                  <a:lnTo>
                    <a:pt x="63305" y="208141"/>
                  </a:lnTo>
                  <a:lnTo>
                    <a:pt x="62663" y="207845"/>
                  </a:lnTo>
                  <a:lnTo>
                    <a:pt x="61911" y="207655"/>
                  </a:lnTo>
                  <a:lnTo>
                    <a:pt x="61183" y="207453"/>
                  </a:lnTo>
                  <a:lnTo>
                    <a:pt x="60493" y="207210"/>
                  </a:lnTo>
                  <a:lnTo>
                    <a:pt x="59834" y="206989"/>
                  </a:lnTo>
                  <a:lnTo>
                    <a:pt x="59168" y="206723"/>
                  </a:lnTo>
                  <a:lnTo>
                    <a:pt x="58485" y="206479"/>
                  </a:lnTo>
                  <a:lnTo>
                    <a:pt x="57157" y="206012"/>
                  </a:lnTo>
                  <a:lnTo>
                    <a:pt x="56476" y="205776"/>
                  </a:lnTo>
                  <a:lnTo>
                    <a:pt x="55769" y="205544"/>
                  </a:lnTo>
                  <a:lnTo>
                    <a:pt x="55076" y="205304"/>
                  </a:lnTo>
                  <a:lnTo>
                    <a:pt x="54357" y="205141"/>
                  </a:lnTo>
                  <a:lnTo>
                    <a:pt x="53620" y="204966"/>
                  </a:lnTo>
                  <a:lnTo>
                    <a:pt x="53035" y="204795"/>
                  </a:lnTo>
                  <a:lnTo>
                    <a:pt x="52652" y="204738"/>
                  </a:lnTo>
                  <a:lnTo>
                    <a:pt x="52259" y="204692"/>
                  </a:lnTo>
                  <a:lnTo>
                    <a:pt x="51911" y="204595"/>
                  </a:lnTo>
                  <a:lnTo>
                    <a:pt x="52529" y="200607"/>
                  </a:lnTo>
                  <a:lnTo>
                    <a:pt x="52583" y="200238"/>
                  </a:lnTo>
                  <a:lnTo>
                    <a:pt x="53475" y="194330"/>
                  </a:lnTo>
                  <a:lnTo>
                    <a:pt x="54251" y="189198"/>
                  </a:lnTo>
                  <a:lnTo>
                    <a:pt x="54480" y="187661"/>
                  </a:lnTo>
                  <a:lnTo>
                    <a:pt x="54739" y="185944"/>
                  </a:lnTo>
                  <a:lnTo>
                    <a:pt x="55940" y="177994"/>
                  </a:lnTo>
                  <a:lnTo>
                    <a:pt x="56521" y="173875"/>
                  </a:lnTo>
                  <a:lnTo>
                    <a:pt x="56671" y="172818"/>
                  </a:lnTo>
                  <a:lnTo>
                    <a:pt x="56989" y="170549"/>
                  </a:lnTo>
                  <a:lnTo>
                    <a:pt x="57169" y="169277"/>
                  </a:lnTo>
                  <a:lnTo>
                    <a:pt x="57268" y="168577"/>
                  </a:lnTo>
                  <a:lnTo>
                    <a:pt x="57492" y="166992"/>
                  </a:lnTo>
                  <a:lnTo>
                    <a:pt x="57594" y="166269"/>
                  </a:lnTo>
                  <a:lnTo>
                    <a:pt x="58269" y="161470"/>
                  </a:lnTo>
                  <a:lnTo>
                    <a:pt x="58364" y="160789"/>
                  </a:lnTo>
                  <a:lnTo>
                    <a:pt x="58903" y="156975"/>
                  </a:lnTo>
                  <a:lnTo>
                    <a:pt x="58928" y="156796"/>
                  </a:lnTo>
                  <a:lnTo>
                    <a:pt x="59336" y="153895"/>
                  </a:lnTo>
                  <a:lnTo>
                    <a:pt x="59401" y="153454"/>
                  </a:lnTo>
                  <a:lnTo>
                    <a:pt x="59497" y="152769"/>
                  </a:lnTo>
                  <a:lnTo>
                    <a:pt x="59845" y="150352"/>
                  </a:lnTo>
                  <a:lnTo>
                    <a:pt x="59896" y="149997"/>
                  </a:lnTo>
                  <a:lnTo>
                    <a:pt x="60169" y="148165"/>
                  </a:lnTo>
                  <a:lnTo>
                    <a:pt x="60379" y="146773"/>
                  </a:lnTo>
                  <a:lnTo>
                    <a:pt x="60732" y="144423"/>
                  </a:lnTo>
                  <a:lnTo>
                    <a:pt x="60876" y="143472"/>
                  </a:lnTo>
                  <a:lnTo>
                    <a:pt x="61192" y="141362"/>
                  </a:lnTo>
                  <a:lnTo>
                    <a:pt x="61290" y="140712"/>
                  </a:lnTo>
                  <a:lnTo>
                    <a:pt x="61506" y="139278"/>
                  </a:lnTo>
                  <a:lnTo>
                    <a:pt x="61817" y="137203"/>
                  </a:lnTo>
                  <a:lnTo>
                    <a:pt x="62280" y="134116"/>
                  </a:lnTo>
                  <a:lnTo>
                    <a:pt x="62631" y="131780"/>
                  </a:lnTo>
                  <a:lnTo>
                    <a:pt x="57345" y="122149"/>
                  </a:lnTo>
                  <a:lnTo>
                    <a:pt x="54070" y="116138"/>
                  </a:lnTo>
                  <a:lnTo>
                    <a:pt x="53356" y="114827"/>
                  </a:lnTo>
                  <a:lnTo>
                    <a:pt x="52635" y="113505"/>
                  </a:lnTo>
                  <a:lnTo>
                    <a:pt x="51760" y="111900"/>
                  </a:lnTo>
                  <a:lnTo>
                    <a:pt x="50903" y="110328"/>
                  </a:lnTo>
                  <a:lnTo>
                    <a:pt x="49528" y="107844"/>
                  </a:lnTo>
                  <a:lnTo>
                    <a:pt x="46038" y="101537"/>
                  </a:lnTo>
                  <a:lnTo>
                    <a:pt x="45321" y="100241"/>
                  </a:lnTo>
                  <a:lnTo>
                    <a:pt x="44759" y="99218"/>
                  </a:lnTo>
                  <a:lnTo>
                    <a:pt x="42130" y="94434"/>
                  </a:lnTo>
                  <a:lnTo>
                    <a:pt x="40233" y="90983"/>
                  </a:lnTo>
                  <a:lnTo>
                    <a:pt x="39938" y="90463"/>
                  </a:lnTo>
                  <a:lnTo>
                    <a:pt x="33980" y="79592"/>
                  </a:lnTo>
                  <a:lnTo>
                    <a:pt x="30398" y="73057"/>
                  </a:lnTo>
                  <a:lnTo>
                    <a:pt x="28535" y="69659"/>
                  </a:lnTo>
                  <a:lnTo>
                    <a:pt x="26711" y="66331"/>
                  </a:lnTo>
                  <a:lnTo>
                    <a:pt x="24346" y="62016"/>
                  </a:lnTo>
                  <a:lnTo>
                    <a:pt x="23190" y="59907"/>
                  </a:lnTo>
                  <a:lnTo>
                    <a:pt x="22479" y="58610"/>
                  </a:lnTo>
                  <a:lnTo>
                    <a:pt x="22269" y="58207"/>
                  </a:lnTo>
                  <a:lnTo>
                    <a:pt x="22156" y="58001"/>
                  </a:lnTo>
                  <a:lnTo>
                    <a:pt x="22067" y="57840"/>
                  </a:lnTo>
                  <a:lnTo>
                    <a:pt x="19953" y="53997"/>
                  </a:lnTo>
                  <a:lnTo>
                    <a:pt x="19017" y="52295"/>
                  </a:lnTo>
                  <a:lnTo>
                    <a:pt x="15090" y="45158"/>
                  </a:lnTo>
                  <a:lnTo>
                    <a:pt x="14780" y="44594"/>
                  </a:lnTo>
                  <a:lnTo>
                    <a:pt x="12218" y="39928"/>
                  </a:lnTo>
                  <a:lnTo>
                    <a:pt x="11615" y="38717"/>
                  </a:lnTo>
                  <a:lnTo>
                    <a:pt x="11209" y="37901"/>
                  </a:lnTo>
                  <a:lnTo>
                    <a:pt x="10084" y="35640"/>
                  </a:lnTo>
                  <a:lnTo>
                    <a:pt x="9626" y="34423"/>
                  </a:lnTo>
                  <a:lnTo>
                    <a:pt x="8733" y="32053"/>
                  </a:lnTo>
                  <a:lnTo>
                    <a:pt x="7903" y="29222"/>
                  </a:lnTo>
                  <a:lnTo>
                    <a:pt x="7503" y="27821"/>
                  </a:lnTo>
                  <a:lnTo>
                    <a:pt x="6751" y="24480"/>
                  </a:lnTo>
                  <a:lnTo>
                    <a:pt x="6209" y="20788"/>
                  </a:lnTo>
                  <a:lnTo>
                    <a:pt x="6179" y="14778"/>
                  </a:lnTo>
                  <a:lnTo>
                    <a:pt x="6167" y="14096"/>
                  </a:lnTo>
                  <a:lnTo>
                    <a:pt x="6387" y="10825"/>
                  </a:lnTo>
                  <a:lnTo>
                    <a:pt x="6454" y="9833"/>
                  </a:lnTo>
                  <a:lnTo>
                    <a:pt x="6064" y="9166"/>
                  </a:lnTo>
                  <a:lnTo>
                    <a:pt x="5860" y="8824"/>
                  </a:lnTo>
                  <a:lnTo>
                    <a:pt x="3048" y="3686"/>
                  </a:lnTo>
                  <a:lnTo>
                    <a:pt x="1747" y="2284"/>
                  </a:lnTo>
                  <a:lnTo>
                    <a:pt x="0" y="0"/>
                  </a:lnTo>
                  <a:lnTo>
                    <a:pt x="2014" y="361"/>
                  </a:lnTo>
                  <a:lnTo>
                    <a:pt x="3390" y="558"/>
                  </a:lnTo>
                  <a:lnTo>
                    <a:pt x="5950" y="931"/>
                  </a:lnTo>
                  <a:lnTo>
                    <a:pt x="7697" y="1181"/>
                  </a:lnTo>
                  <a:lnTo>
                    <a:pt x="9039" y="1375"/>
                  </a:lnTo>
                  <a:lnTo>
                    <a:pt x="13693" y="2048"/>
                  </a:lnTo>
                  <a:lnTo>
                    <a:pt x="15749" y="2344"/>
                  </a:lnTo>
                  <a:lnTo>
                    <a:pt x="16864" y="2504"/>
                  </a:lnTo>
                  <a:lnTo>
                    <a:pt x="20965" y="3176"/>
                  </a:lnTo>
                  <a:lnTo>
                    <a:pt x="25815" y="3971"/>
                  </a:lnTo>
                  <a:lnTo>
                    <a:pt x="26378" y="4054"/>
                  </a:lnTo>
                  <a:lnTo>
                    <a:pt x="27485" y="4218"/>
                  </a:lnTo>
                  <a:lnTo>
                    <a:pt x="30531" y="4668"/>
                  </a:lnTo>
                  <a:lnTo>
                    <a:pt x="32536" y="4963"/>
                  </a:lnTo>
                  <a:lnTo>
                    <a:pt x="35446" y="5396"/>
                  </a:lnTo>
                  <a:lnTo>
                    <a:pt x="37215" y="5677"/>
                  </a:lnTo>
                  <a:lnTo>
                    <a:pt x="38513" y="5882"/>
                  </a:lnTo>
                  <a:lnTo>
                    <a:pt x="41795" y="6403"/>
                  </a:lnTo>
                  <a:lnTo>
                    <a:pt x="44436" y="6821"/>
                  </a:lnTo>
                  <a:lnTo>
                    <a:pt x="45343" y="6964"/>
                  </a:lnTo>
                  <a:lnTo>
                    <a:pt x="47060" y="7235"/>
                  </a:lnTo>
                  <a:lnTo>
                    <a:pt x="51157" y="7882"/>
                  </a:lnTo>
                  <a:lnTo>
                    <a:pt x="52311" y="8065"/>
                  </a:lnTo>
                  <a:lnTo>
                    <a:pt x="53842" y="8307"/>
                  </a:lnTo>
                  <a:lnTo>
                    <a:pt x="61516" y="9520"/>
                  </a:lnTo>
                  <a:lnTo>
                    <a:pt x="62374" y="9729"/>
                  </a:lnTo>
                  <a:lnTo>
                    <a:pt x="65371" y="10455"/>
                  </a:lnTo>
                  <a:lnTo>
                    <a:pt x="67215" y="10949"/>
                  </a:lnTo>
                  <a:lnTo>
                    <a:pt x="69862" y="11359"/>
                  </a:lnTo>
                  <a:lnTo>
                    <a:pt x="70251" y="11416"/>
                  </a:lnTo>
                  <a:lnTo>
                    <a:pt x="73408" y="11907"/>
                  </a:lnTo>
                  <a:lnTo>
                    <a:pt x="75017" y="12154"/>
                  </a:lnTo>
                  <a:lnTo>
                    <a:pt x="77550" y="12545"/>
                  </a:lnTo>
                  <a:lnTo>
                    <a:pt x="80827" y="13050"/>
                  </a:lnTo>
                  <a:lnTo>
                    <a:pt x="82220" y="13267"/>
                  </a:lnTo>
                  <a:lnTo>
                    <a:pt x="90434" y="14563"/>
                  </a:lnTo>
                  <a:lnTo>
                    <a:pt x="91804" y="14780"/>
                  </a:lnTo>
                  <a:lnTo>
                    <a:pt x="94004" y="15129"/>
                  </a:lnTo>
                  <a:lnTo>
                    <a:pt x="97364" y="15741"/>
                  </a:lnTo>
                  <a:lnTo>
                    <a:pt x="101567" y="16498"/>
                  </a:lnTo>
                  <a:lnTo>
                    <a:pt x="102607" y="16680"/>
                  </a:lnTo>
                  <a:lnTo>
                    <a:pt x="105949" y="16912"/>
                  </a:lnTo>
                  <a:lnTo>
                    <a:pt x="109103" y="17129"/>
                  </a:lnTo>
                  <a:lnTo>
                    <a:pt x="110017" y="17193"/>
                  </a:lnTo>
                  <a:lnTo>
                    <a:pt x="110394" y="17243"/>
                  </a:lnTo>
                  <a:lnTo>
                    <a:pt x="115499" y="18075"/>
                  </a:lnTo>
                  <a:lnTo>
                    <a:pt x="117055" y="18326"/>
                  </a:lnTo>
                  <a:lnTo>
                    <a:pt x="117187" y="18356"/>
                  </a:lnTo>
                  <a:lnTo>
                    <a:pt x="122243" y="19457"/>
                  </a:lnTo>
                  <a:lnTo>
                    <a:pt x="126356" y="20351"/>
                  </a:lnTo>
                  <a:lnTo>
                    <a:pt x="126518" y="20382"/>
                  </a:lnTo>
                  <a:lnTo>
                    <a:pt x="126926" y="20466"/>
                  </a:lnTo>
                  <a:lnTo>
                    <a:pt x="131611" y="21393"/>
                  </a:lnTo>
                  <a:lnTo>
                    <a:pt x="135370" y="21838"/>
                  </a:lnTo>
                  <a:lnTo>
                    <a:pt x="147252" y="23487"/>
                  </a:lnTo>
                  <a:lnTo>
                    <a:pt x="158109" y="25266"/>
                  </a:lnTo>
                  <a:lnTo>
                    <a:pt x="162171" y="26287"/>
                  </a:lnTo>
                  <a:lnTo>
                    <a:pt x="162806" y="26448"/>
                  </a:lnTo>
                  <a:lnTo>
                    <a:pt x="165537" y="27398"/>
                  </a:lnTo>
                  <a:lnTo>
                    <a:pt x="171042" y="29924"/>
                  </a:lnTo>
                  <a:lnTo>
                    <a:pt x="171517" y="30142"/>
                  </a:lnTo>
                  <a:lnTo>
                    <a:pt x="175441" y="32383"/>
                  </a:lnTo>
                  <a:lnTo>
                    <a:pt x="178373" y="34057"/>
                  </a:lnTo>
                  <a:lnTo>
                    <a:pt x="179821" y="35321"/>
                  </a:lnTo>
                  <a:lnTo>
                    <a:pt x="181529" y="36696"/>
                  </a:lnTo>
                  <a:lnTo>
                    <a:pt x="184633" y="39694"/>
                  </a:lnTo>
                  <a:lnTo>
                    <a:pt x="186278" y="41596"/>
                  </a:lnTo>
                  <a:lnTo>
                    <a:pt x="188231" y="43532"/>
                  </a:lnTo>
                  <a:lnTo>
                    <a:pt x="191350" y="47425"/>
                  </a:lnTo>
                  <a:lnTo>
                    <a:pt x="191853" y="48053"/>
                  </a:lnTo>
                  <a:lnTo>
                    <a:pt x="193451" y="50676"/>
                  </a:lnTo>
                  <a:lnTo>
                    <a:pt x="193822" y="51333"/>
                  </a:lnTo>
                  <a:lnTo>
                    <a:pt x="194911" y="53261"/>
                  </a:lnTo>
                  <a:lnTo>
                    <a:pt x="195924" y="55625"/>
                  </a:lnTo>
                  <a:lnTo>
                    <a:pt x="196844" y="59320"/>
                  </a:lnTo>
                  <a:lnTo>
                    <a:pt x="197139" y="59643"/>
                  </a:lnTo>
                  <a:lnTo>
                    <a:pt x="197340" y="59936"/>
                  </a:lnTo>
                  <a:lnTo>
                    <a:pt x="198582" y="63849"/>
                  </a:lnTo>
                  <a:lnTo>
                    <a:pt x="199243" y="66060"/>
                  </a:lnTo>
                  <a:lnTo>
                    <a:pt x="199790" y="67921"/>
                  </a:lnTo>
                  <a:lnTo>
                    <a:pt x="203836" y="80994"/>
                  </a:lnTo>
                  <a:close/>
                </a:path>
              </a:pathLst>
            </a:custGeom>
            <a:solidFill>
              <a:srgbClr val="FFF9E5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" name="pg42"/>
            <p:cNvSpPr/>
            <p:nvPr/>
          </p:nvSpPr>
          <p:spPr>
            <a:xfrm>
              <a:off x="2834673" y="4304421"/>
              <a:ext cx="193396" cy="211192"/>
            </a:xfrm>
            <a:custGeom>
              <a:avLst/>
              <a:gdLst/>
              <a:ahLst/>
              <a:cxnLst/>
              <a:rect l="0" t="0" r="0" b="0"/>
              <a:pathLst>
                <a:path w="193396" h="211192">
                  <a:moveTo>
                    <a:pt x="6215" y="61436"/>
                  </a:moveTo>
                  <a:lnTo>
                    <a:pt x="6684" y="57564"/>
                  </a:lnTo>
                  <a:lnTo>
                    <a:pt x="6905" y="55730"/>
                  </a:lnTo>
                  <a:lnTo>
                    <a:pt x="7093" y="54169"/>
                  </a:lnTo>
                  <a:lnTo>
                    <a:pt x="7614" y="50697"/>
                  </a:lnTo>
                  <a:lnTo>
                    <a:pt x="7676" y="50283"/>
                  </a:lnTo>
                  <a:lnTo>
                    <a:pt x="8123" y="47298"/>
                  </a:lnTo>
                  <a:lnTo>
                    <a:pt x="8797" y="42804"/>
                  </a:lnTo>
                  <a:lnTo>
                    <a:pt x="8999" y="41458"/>
                  </a:lnTo>
                  <a:lnTo>
                    <a:pt x="9782" y="36238"/>
                  </a:lnTo>
                  <a:lnTo>
                    <a:pt x="9870" y="35642"/>
                  </a:lnTo>
                  <a:lnTo>
                    <a:pt x="10530" y="31247"/>
                  </a:lnTo>
                  <a:lnTo>
                    <a:pt x="11034" y="27884"/>
                  </a:lnTo>
                  <a:lnTo>
                    <a:pt x="11554" y="24418"/>
                  </a:lnTo>
                  <a:lnTo>
                    <a:pt x="11220" y="24345"/>
                  </a:lnTo>
                  <a:lnTo>
                    <a:pt x="10115" y="24192"/>
                  </a:lnTo>
                  <a:lnTo>
                    <a:pt x="10121" y="23856"/>
                  </a:lnTo>
                  <a:lnTo>
                    <a:pt x="10370" y="22103"/>
                  </a:lnTo>
                  <a:lnTo>
                    <a:pt x="11005" y="17691"/>
                  </a:lnTo>
                  <a:lnTo>
                    <a:pt x="11041" y="17483"/>
                  </a:lnTo>
                  <a:lnTo>
                    <a:pt x="11290" y="15782"/>
                  </a:lnTo>
                  <a:lnTo>
                    <a:pt x="11318" y="15548"/>
                  </a:lnTo>
                  <a:lnTo>
                    <a:pt x="11308" y="15253"/>
                  </a:lnTo>
                  <a:lnTo>
                    <a:pt x="11483" y="14006"/>
                  </a:lnTo>
                  <a:lnTo>
                    <a:pt x="11566" y="13774"/>
                  </a:lnTo>
                  <a:lnTo>
                    <a:pt x="11750" y="12479"/>
                  </a:lnTo>
                  <a:lnTo>
                    <a:pt x="12213" y="9279"/>
                  </a:lnTo>
                  <a:lnTo>
                    <a:pt x="13669" y="9409"/>
                  </a:lnTo>
                  <a:lnTo>
                    <a:pt x="13752" y="8815"/>
                  </a:lnTo>
                  <a:lnTo>
                    <a:pt x="14533" y="3266"/>
                  </a:lnTo>
                  <a:lnTo>
                    <a:pt x="14992" y="0"/>
                  </a:lnTo>
                  <a:lnTo>
                    <a:pt x="15703" y="68"/>
                  </a:lnTo>
                  <a:lnTo>
                    <a:pt x="16260" y="280"/>
                  </a:lnTo>
                  <a:lnTo>
                    <a:pt x="17792" y="546"/>
                  </a:lnTo>
                  <a:lnTo>
                    <a:pt x="19051" y="804"/>
                  </a:lnTo>
                  <a:lnTo>
                    <a:pt x="20151" y="1002"/>
                  </a:lnTo>
                  <a:lnTo>
                    <a:pt x="21236" y="1112"/>
                  </a:lnTo>
                  <a:lnTo>
                    <a:pt x="22417" y="1411"/>
                  </a:lnTo>
                  <a:lnTo>
                    <a:pt x="23343" y="1734"/>
                  </a:lnTo>
                  <a:lnTo>
                    <a:pt x="24962" y="2215"/>
                  </a:lnTo>
                  <a:lnTo>
                    <a:pt x="26242" y="2895"/>
                  </a:lnTo>
                  <a:lnTo>
                    <a:pt x="27510" y="4117"/>
                  </a:lnTo>
                  <a:lnTo>
                    <a:pt x="28083" y="4470"/>
                  </a:lnTo>
                  <a:lnTo>
                    <a:pt x="28625" y="4622"/>
                  </a:lnTo>
                  <a:lnTo>
                    <a:pt x="28931" y="4660"/>
                  </a:lnTo>
                  <a:lnTo>
                    <a:pt x="29423" y="4735"/>
                  </a:lnTo>
                  <a:lnTo>
                    <a:pt x="31959" y="5374"/>
                  </a:lnTo>
                  <a:lnTo>
                    <a:pt x="32813" y="5530"/>
                  </a:lnTo>
                  <a:lnTo>
                    <a:pt x="33092" y="5632"/>
                  </a:lnTo>
                  <a:lnTo>
                    <a:pt x="33703" y="6054"/>
                  </a:lnTo>
                  <a:lnTo>
                    <a:pt x="34093" y="6365"/>
                  </a:lnTo>
                  <a:lnTo>
                    <a:pt x="36191" y="9260"/>
                  </a:lnTo>
                  <a:lnTo>
                    <a:pt x="36653" y="10023"/>
                  </a:lnTo>
                  <a:lnTo>
                    <a:pt x="36880" y="10471"/>
                  </a:lnTo>
                  <a:lnTo>
                    <a:pt x="37168" y="11367"/>
                  </a:lnTo>
                  <a:lnTo>
                    <a:pt x="37195" y="11815"/>
                  </a:lnTo>
                  <a:lnTo>
                    <a:pt x="37483" y="15959"/>
                  </a:lnTo>
                  <a:lnTo>
                    <a:pt x="37954" y="22671"/>
                  </a:lnTo>
                  <a:lnTo>
                    <a:pt x="38107" y="25138"/>
                  </a:lnTo>
                  <a:lnTo>
                    <a:pt x="38113" y="25496"/>
                  </a:lnTo>
                  <a:lnTo>
                    <a:pt x="38107" y="26122"/>
                  </a:lnTo>
                  <a:lnTo>
                    <a:pt x="37798" y="28308"/>
                  </a:lnTo>
                  <a:lnTo>
                    <a:pt x="37765" y="28878"/>
                  </a:lnTo>
                  <a:lnTo>
                    <a:pt x="37789" y="30772"/>
                  </a:lnTo>
                  <a:lnTo>
                    <a:pt x="37702" y="31458"/>
                  </a:lnTo>
                  <a:lnTo>
                    <a:pt x="39234" y="33201"/>
                  </a:lnTo>
                  <a:lnTo>
                    <a:pt x="39603" y="33481"/>
                  </a:lnTo>
                  <a:lnTo>
                    <a:pt x="41173" y="34920"/>
                  </a:lnTo>
                  <a:lnTo>
                    <a:pt x="41437" y="35258"/>
                  </a:lnTo>
                  <a:lnTo>
                    <a:pt x="42807" y="36594"/>
                  </a:lnTo>
                  <a:lnTo>
                    <a:pt x="43272" y="37289"/>
                  </a:lnTo>
                  <a:lnTo>
                    <a:pt x="43703" y="37744"/>
                  </a:lnTo>
                  <a:lnTo>
                    <a:pt x="44105" y="38128"/>
                  </a:lnTo>
                  <a:lnTo>
                    <a:pt x="45241" y="39145"/>
                  </a:lnTo>
                  <a:lnTo>
                    <a:pt x="46182" y="39779"/>
                  </a:lnTo>
                  <a:lnTo>
                    <a:pt x="47159" y="40345"/>
                  </a:lnTo>
                  <a:lnTo>
                    <a:pt x="48644" y="40705"/>
                  </a:lnTo>
                  <a:lnTo>
                    <a:pt x="49021" y="40796"/>
                  </a:lnTo>
                  <a:lnTo>
                    <a:pt x="50282" y="41234"/>
                  </a:lnTo>
                  <a:lnTo>
                    <a:pt x="50715" y="41381"/>
                  </a:lnTo>
                  <a:lnTo>
                    <a:pt x="53089" y="41909"/>
                  </a:lnTo>
                  <a:lnTo>
                    <a:pt x="53865" y="42129"/>
                  </a:lnTo>
                  <a:lnTo>
                    <a:pt x="54920" y="42186"/>
                  </a:lnTo>
                  <a:lnTo>
                    <a:pt x="56053" y="41867"/>
                  </a:lnTo>
                  <a:lnTo>
                    <a:pt x="56500" y="41673"/>
                  </a:lnTo>
                  <a:lnTo>
                    <a:pt x="57078" y="41582"/>
                  </a:lnTo>
                  <a:lnTo>
                    <a:pt x="57786" y="42007"/>
                  </a:lnTo>
                  <a:lnTo>
                    <a:pt x="59126" y="43097"/>
                  </a:lnTo>
                  <a:lnTo>
                    <a:pt x="59324" y="43408"/>
                  </a:lnTo>
                  <a:lnTo>
                    <a:pt x="60259" y="44319"/>
                  </a:lnTo>
                  <a:lnTo>
                    <a:pt x="61002" y="44676"/>
                  </a:lnTo>
                  <a:lnTo>
                    <a:pt x="62513" y="45697"/>
                  </a:lnTo>
                  <a:lnTo>
                    <a:pt x="64393" y="47071"/>
                  </a:lnTo>
                  <a:lnTo>
                    <a:pt x="64857" y="47485"/>
                  </a:lnTo>
                  <a:lnTo>
                    <a:pt x="66668" y="49102"/>
                  </a:lnTo>
                  <a:lnTo>
                    <a:pt x="67132" y="49626"/>
                  </a:lnTo>
                  <a:lnTo>
                    <a:pt x="67936" y="50397"/>
                  </a:lnTo>
                  <a:lnTo>
                    <a:pt x="68805" y="51202"/>
                  </a:lnTo>
                  <a:lnTo>
                    <a:pt x="70241" y="52462"/>
                  </a:lnTo>
                  <a:lnTo>
                    <a:pt x="70882" y="52751"/>
                  </a:lnTo>
                  <a:lnTo>
                    <a:pt x="72138" y="53016"/>
                  </a:lnTo>
                  <a:lnTo>
                    <a:pt x="73355" y="53453"/>
                  </a:lnTo>
                  <a:lnTo>
                    <a:pt x="74165" y="53882"/>
                  </a:lnTo>
                  <a:lnTo>
                    <a:pt x="75088" y="54084"/>
                  </a:lnTo>
                  <a:lnTo>
                    <a:pt x="76910" y="54622"/>
                  </a:lnTo>
                  <a:lnTo>
                    <a:pt x="78265" y="54960"/>
                  </a:lnTo>
                  <a:lnTo>
                    <a:pt x="79009" y="55214"/>
                  </a:lnTo>
                  <a:lnTo>
                    <a:pt x="79551" y="55362"/>
                  </a:lnTo>
                  <a:lnTo>
                    <a:pt x="80364" y="55617"/>
                  </a:lnTo>
                  <a:lnTo>
                    <a:pt x="81101" y="56114"/>
                  </a:lnTo>
                  <a:lnTo>
                    <a:pt x="81545" y="56224"/>
                  </a:lnTo>
                  <a:lnTo>
                    <a:pt x="81988" y="56554"/>
                  </a:lnTo>
                  <a:lnTo>
                    <a:pt x="82684" y="57071"/>
                  </a:lnTo>
                  <a:lnTo>
                    <a:pt x="83118" y="57488"/>
                  </a:lnTo>
                  <a:lnTo>
                    <a:pt x="83892" y="57986"/>
                  </a:lnTo>
                  <a:lnTo>
                    <a:pt x="84359" y="58403"/>
                  </a:lnTo>
                  <a:lnTo>
                    <a:pt x="84896" y="58756"/>
                  </a:lnTo>
                  <a:lnTo>
                    <a:pt x="85435" y="59041"/>
                  </a:lnTo>
                  <a:lnTo>
                    <a:pt x="86814" y="59994"/>
                  </a:lnTo>
                  <a:lnTo>
                    <a:pt x="87117" y="60191"/>
                  </a:lnTo>
                  <a:lnTo>
                    <a:pt x="87351" y="60385"/>
                  </a:lnTo>
                  <a:lnTo>
                    <a:pt x="87609" y="60700"/>
                  </a:lnTo>
                  <a:lnTo>
                    <a:pt x="88121" y="61015"/>
                  </a:lnTo>
                  <a:lnTo>
                    <a:pt x="88817" y="61953"/>
                  </a:lnTo>
                  <a:lnTo>
                    <a:pt x="88850" y="62215"/>
                  </a:lnTo>
                  <a:lnTo>
                    <a:pt x="88889" y="62454"/>
                  </a:lnTo>
                  <a:lnTo>
                    <a:pt x="89071" y="62780"/>
                  </a:lnTo>
                  <a:lnTo>
                    <a:pt x="89200" y="63263"/>
                  </a:lnTo>
                  <a:lnTo>
                    <a:pt x="89293" y="63570"/>
                  </a:lnTo>
                  <a:lnTo>
                    <a:pt x="89653" y="64295"/>
                  </a:lnTo>
                  <a:lnTo>
                    <a:pt x="89989" y="64542"/>
                  </a:lnTo>
                  <a:lnTo>
                    <a:pt x="92261" y="65104"/>
                  </a:lnTo>
                  <a:lnTo>
                    <a:pt x="92935" y="65461"/>
                  </a:lnTo>
                  <a:lnTo>
                    <a:pt x="93577" y="65749"/>
                  </a:lnTo>
                  <a:lnTo>
                    <a:pt x="94155" y="65726"/>
                  </a:lnTo>
                  <a:lnTo>
                    <a:pt x="94635" y="65597"/>
                  </a:lnTo>
                  <a:lnTo>
                    <a:pt x="95522" y="65582"/>
                  </a:lnTo>
                  <a:lnTo>
                    <a:pt x="96062" y="65901"/>
                  </a:lnTo>
                  <a:lnTo>
                    <a:pt x="96224" y="66178"/>
                  </a:lnTo>
                  <a:lnTo>
                    <a:pt x="96308" y="67105"/>
                  </a:lnTo>
                  <a:lnTo>
                    <a:pt x="96254" y="68095"/>
                  </a:lnTo>
                  <a:lnTo>
                    <a:pt x="96242" y="68676"/>
                  </a:lnTo>
                  <a:lnTo>
                    <a:pt x="96302" y="69124"/>
                  </a:lnTo>
                  <a:lnTo>
                    <a:pt x="96248" y="70013"/>
                  </a:lnTo>
                  <a:lnTo>
                    <a:pt x="96131" y="70761"/>
                  </a:lnTo>
                  <a:lnTo>
                    <a:pt x="96128" y="70897"/>
                  </a:lnTo>
                  <a:lnTo>
                    <a:pt x="96005" y="71820"/>
                  </a:lnTo>
                  <a:lnTo>
                    <a:pt x="95738" y="73251"/>
                  </a:lnTo>
                  <a:lnTo>
                    <a:pt x="95235" y="74542"/>
                  </a:lnTo>
                  <a:lnTo>
                    <a:pt x="95121" y="75153"/>
                  </a:lnTo>
                  <a:lnTo>
                    <a:pt x="95178" y="75670"/>
                  </a:lnTo>
                  <a:lnTo>
                    <a:pt x="95468" y="76395"/>
                  </a:lnTo>
                  <a:lnTo>
                    <a:pt x="95738" y="76604"/>
                  </a:lnTo>
                  <a:lnTo>
                    <a:pt x="96137" y="77025"/>
                  </a:lnTo>
                  <a:lnTo>
                    <a:pt x="96730" y="77959"/>
                  </a:lnTo>
                  <a:lnTo>
                    <a:pt x="96739" y="79227"/>
                  </a:lnTo>
                  <a:lnTo>
                    <a:pt x="97174" y="79645"/>
                  </a:lnTo>
                  <a:lnTo>
                    <a:pt x="97816" y="79933"/>
                  </a:lnTo>
                  <a:lnTo>
                    <a:pt x="98217" y="80180"/>
                  </a:lnTo>
                  <a:lnTo>
                    <a:pt x="98487" y="80393"/>
                  </a:lnTo>
                  <a:lnTo>
                    <a:pt x="99191" y="80814"/>
                  </a:lnTo>
                  <a:lnTo>
                    <a:pt x="99596" y="81167"/>
                  </a:lnTo>
                  <a:lnTo>
                    <a:pt x="100504" y="81596"/>
                  </a:lnTo>
                  <a:lnTo>
                    <a:pt x="101383" y="82025"/>
                  </a:lnTo>
                  <a:lnTo>
                    <a:pt x="101721" y="82169"/>
                  </a:lnTo>
                  <a:lnTo>
                    <a:pt x="102462" y="82595"/>
                  </a:lnTo>
                  <a:lnTo>
                    <a:pt x="103100" y="82952"/>
                  </a:lnTo>
                  <a:lnTo>
                    <a:pt x="104545" y="84007"/>
                  </a:lnTo>
                  <a:lnTo>
                    <a:pt x="104881" y="84288"/>
                  </a:lnTo>
                  <a:lnTo>
                    <a:pt x="105109" y="84740"/>
                  </a:lnTo>
                  <a:lnTo>
                    <a:pt x="105366" y="85427"/>
                  </a:lnTo>
                  <a:lnTo>
                    <a:pt x="105381" y="86456"/>
                  </a:lnTo>
                  <a:lnTo>
                    <a:pt x="105130" y="87063"/>
                  </a:lnTo>
                  <a:lnTo>
                    <a:pt x="104911" y="87640"/>
                  </a:lnTo>
                  <a:lnTo>
                    <a:pt x="104737" y="87845"/>
                  </a:lnTo>
                  <a:lnTo>
                    <a:pt x="104455" y="88350"/>
                  </a:lnTo>
                  <a:lnTo>
                    <a:pt x="104176" y="88552"/>
                  </a:lnTo>
                  <a:lnTo>
                    <a:pt x="103997" y="89060"/>
                  </a:lnTo>
                  <a:lnTo>
                    <a:pt x="103721" y="89292"/>
                  </a:lnTo>
                  <a:lnTo>
                    <a:pt x="103403" y="89801"/>
                  </a:lnTo>
                  <a:lnTo>
                    <a:pt x="103229" y="89968"/>
                  </a:lnTo>
                  <a:lnTo>
                    <a:pt x="102702" y="90777"/>
                  </a:lnTo>
                  <a:lnTo>
                    <a:pt x="102342" y="91661"/>
                  </a:lnTo>
                  <a:lnTo>
                    <a:pt x="102306" y="93404"/>
                  </a:lnTo>
                  <a:lnTo>
                    <a:pt x="101826" y="95173"/>
                  </a:lnTo>
                  <a:lnTo>
                    <a:pt x="101874" y="96100"/>
                  </a:lnTo>
                  <a:lnTo>
                    <a:pt x="102072" y="96445"/>
                  </a:lnTo>
                  <a:lnTo>
                    <a:pt x="102657" y="97896"/>
                  </a:lnTo>
                  <a:lnTo>
                    <a:pt x="102947" y="98583"/>
                  </a:lnTo>
                  <a:lnTo>
                    <a:pt x="103148" y="98792"/>
                  </a:lnTo>
                  <a:lnTo>
                    <a:pt x="103211" y="99001"/>
                  </a:lnTo>
                  <a:lnTo>
                    <a:pt x="103337" y="99517"/>
                  </a:lnTo>
                  <a:lnTo>
                    <a:pt x="103382" y="100580"/>
                  </a:lnTo>
                  <a:lnTo>
                    <a:pt x="101560" y="104544"/>
                  </a:lnTo>
                  <a:lnTo>
                    <a:pt x="102153" y="105782"/>
                  </a:lnTo>
                  <a:lnTo>
                    <a:pt x="102150" y="107058"/>
                  </a:lnTo>
                  <a:lnTo>
                    <a:pt x="102606" y="107904"/>
                  </a:lnTo>
                  <a:lnTo>
                    <a:pt x="102833" y="108258"/>
                  </a:lnTo>
                  <a:lnTo>
                    <a:pt x="103010" y="108614"/>
                  </a:lnTo>
                  <a:lnTo>
                    <a:pt x="103169" y="108755"/>
                  </a:lnTo>
                  <a:lnTo>
                    <a:pt x="103571" y="109059"/>
                  </a:lnTo>
                  <a:lnTo>
                    <a:pt x="103928" y="109446"/>
                  </a:lnTo>
                  <a:lnTo>
                    <a:pt x="104089" y="109727"/>
                  </a:lnTo>
                  <a:lnTo>
                    <a:pt x="104317" y="110016"/>
                  </a:lnTo>
                  <a:lnTo>
                    <a:pt x="104596" y="110293"/>
                  </a:lnTo>
                  <a:lnTo>
                    <a:pt x="105073" y="110608"/>
                  </a:lnTo>
                  <a:lnTo>
                    <a:pt x="105705" y="110931"/>
                  </a:lnTo>
                  <a:lnTo>
                    <a:pt x="106341" y="111136"/>
                  </a:lnTo>
                  <a:lnTo>
                    <a:pt x="106832" y="111299"/>
                  </a:lnTo>
                  <a:lnTo>
                    <a:pt x="107174" y="111417"/>
                  </a:lnTo>
                  <a:lnTo>
                    <a:pt x="107390" y="111629"/>
                  </a:lnTo>
                  <a:lnTo>
                    <a:pt x="107546" y="111956"/>
                  </a:lnTo>
                  <a:lnTo>
                    <a:pt x="107638" y="112241"/>
                  </a:lnTo>
                  <a:lnTo>
                    <a:pt x="107669" y="112560"/>
                  </a:lnTo>
                  <a:lnTo>
                    <a:pt x="107620" y="112860"/>
                  </a:lnTo>
                  <a:lnTo>
                    <a:pt x="107591" y="113023"/>
                  </a:lnTo>
                  <a:lnTo>
                    <a:pt x="107537" y="113372"/>
                  </a:lnTo>
                  <a:lnTo>
                    <a:pt x="107558" y="113532"/>
                  </a:lnTo>
                  <a:lnTo>
                    <a:pt x="107627" y="113714"/>
                  </a:lnTo>
                  <a:lnTo>
                    <a:pt x="107935" y="114139"/>
                  </a:lnTo>
                  <a:lnTo>
                    <a:pt x="108223" y="114561"/>
                  </a:lnTo>
                  <a:lnTo>
                    <a:pt x="109344" y="116533"/>
                  </a:lnTo>
                  <a:lnTo>
                    <a:pt x="110307" y="115987"/>
                  </a:lnTo>
                  <a:lnTo>
                    <a:pt x="112806" y="114470"/>
                  </a:lnTo>
                  <a:lnTo>
                    <a:pt x="113406" y="115191"/>
                  </a:lnTo>
                  <a:lnTo>
                    <a:pt x="113673" y="115438"/>
                  </a:lnTo>
                  <a:lnTo>
                    <a:pt x="113901" y="115958"/>
                  </a:lnTo>
                  <a:lnTo>
                    <a:pt x="114335" y="116410"/>
                  </a:lnTo>
                  <a:lnTo>
                    <a:pt x="114500" y="116755"/>
                  </a:lnTo>
                  <a:lnTo>
                    <a:pt x="114959" y="117519"/>
                  </a:lnTo>
                  <a:lnTo>
                    <a:pt x="115196" y="117727"/>
                  </a:lnTo>
                  <a:lnTo>
                    <a:pt x="115354" y="118278"/>
                  </a:lnTo>
                  <a:lnTo>
                    <a:pt x="115618" y="118662"/>
                  </a:lnTo>
                  <a:lnTo>
                    <a:pt x="116412" y="119804"/>
                  </a:lnTo>
                  <a:lnTo>
                    <a:pt x="116775" y="120431"/>
                  </a:lnTo>
                  <a:lnTo>
                    <a:pt x="116904" y="120777"/>
                  </a:lnTo>
                  <a:lnTo>
                    <a:pt x="117831" y="122383"/>
                  </a:lnTo>
                  <a:lnTo>
                    <a:pt x="117923" y="122542"/>
                  </a:lnTo>
                  <a:lnTo>
                    <a:pt x="118418" y="123306"/>
                  </a:lnTo>
                  <a:lnTo>
                    <a:pt x="118745" y="123963"/>
                  </a:lnTo>
                  <a:lnTo>
                    <a:pt x="119338" y="124999"/>
                  </a:lnTo>
                  <a:lnTo>
                    <a:pt x="119431" y="125413"/>
                  </a:lnTo>
                  <a:lnTo>
                    <a:pt x="119629" y="125753"/>
                  </a:lnTo>
                  <a:lnTo>
                    <a:pt x="119920" y="126586"/>
                  </a:lnTo>
                  <a:lnTo>
                    <a:pt x="120147" y="127000"/>
                  </a:lnTo>
                  <a:lnTo>
                    <a:pt x="120984" y="127874"/>
                  </a:lnTo>
                  <a:lnTo>
                    <a:pt x="121149" y="128014"/>
                  </a:lnTo>
                  <a:lnTo>
                    <a:pt x="121478" y="128534"/>
                  </a:lnTo>
                  <a:lnTo>
                    <a:pt x="121844" y="128986"/>
                  </a:lnTo>
                  <a:lnTo>
                    <a:pt x="123067" y="130965"/>
                  </a:lnTo>
                  <a:lnTo>
                    <a:pt x="123487" y="131963"/>
                  </a:lnTo>
                  <a:lnTo>
                    <a:pt x="123606" y="132894"/>
                  </a:lnTo>
                  <a:lnTo>
                    <a:pt x="123399" y="133532"/>
                  </a:lnTo>
                  <a:lnTo>
                    <a:pt x="123123" y="134300"/>
                  </a:lnTo>
                  <a:lnTo>
                    <a:pt x="122919" y="135345"/>
                  </a:lnTo>
                  <a:lnTo>
                    <a:pt x="122851" y="136034"/>
                  </a:lnTo>
                  <a:lnTo>
                    <a:pt x="122820" y="136398"/>
                  </a:lnTo>
                  <a:lnTo>
                    <a:pt x="122836" y="136970"/>
                  </a:lnTo>
                  <a:lnTo>
                    <a:pt x="122951" y="137752"/>
                  </a:lnTo>
                  <a:lnTo>
                    <a:pt x="123251" y="138860"/>
                  </a:lnTo>
                  <a:lnTo>
                    <a:pt x="123843" y="140120"/>
                  </a:lnTo>
                  <a:lnTo>
                    <a:pt x="124335" y="140519"/>
                  </a:lnTo>
                  <a:lnTo>
                    <a:pt x="124911" y="140861"/>
                  </a:lnTo>
                  <a:lnTo>
                    <a:pt x="125546" y="141146"/>
                  </a:lnTo>
                  <a:lnTo>
                    <a:pt x="126215" y="141393"/>
                  </a:lnTo>
                  <a:lnTo>
                    <a:pt x="126802" y="141734"/>
                  </a:lnTo>
                  <a:lnTo>
                    <a:pt x="127204" y="142137"/>
                  </a:lnTo>
                  <a:lnTo>
                    <a:pt x="128373" y="142646"/>
                  </a:lnTo>
                  <a:lnTo>
                    <a:pt x="128697" y="142729"/>
                  </a:lnTo>
                  <a:lnTo>
                    <a:pt x="129086" y="142634"/>
                  </a:lnTo>
                  <a:lnTo>
                    <a:pt x="129602" y="142756"/>
                  </a:lnTo>
                  <a:lnTo>
                    <a:pt x="129952" y="143067"/>
                  </a:lnTo>
                  <a:lnTo>
                    <a:pt x="130048" y="143496"/>
                  </a:lnTo>
                  <a:lnTo>
                    <a:pt x="130480" y="143238"/>
                  </a:lnTo>
                  <a:lnTo>
                    <a:pt x="130855" y="143250"/>
                  </a:lnTo>
                  <a:lnTo>
                    <a:pt x="131307" y="143242"/>
                  </a:lnTo>
                  <a:lnTo>
                    <a:pt x="131985" y="143299"/>
                  </a:lnTo>
                  <a:lnTo>
                    <a:pt x="132455" y="143641"/>
                  </a:lnTo>
                  <a:lnTo>
                    <a:pt x="132737" y="144138"/>
                  </a:lnTo>
                  <a:lnTo>
                    <a:pt x="133088" y="144639"/>
                  </a:lnTo>
                  <a:lnTo>
                    <a:pt x="133717" y="144924"/>
                  </a:lnTo>
                  <a:lnTo>
                    <a:pt x="134419" y="145122"/>
                  </a:lnTo>
                  <a:lnTo>
                    <a:pt x="134931" y="145509"/>
                  </a:lnTo>
                  <a:lnTo>
                    <a:pt x="135477" y="145847"/>
                  </a:lnTo>
                  <a:lnTo>
                    <a:pt x="136011" y="146120"/>
                  </a:lnTo>
                  <a:lnTo>
                    <a:pt x="136640" y="146200"/>
                  </a:lnTo>
                  <a:lnTo>
                    <a:pt x="137302" y="146007"/>
                  </a:lnTo>
                  <a:lnTo>
                    <a:pt x="137797" y="145828"/>
                  </a:lnTo>
                  <a:lnTo>
                    <a:pt x="138418" y="145938"/>
                  </a:lnTo>
                  <a:lnTo>
                    <a:pt x="139095" y="146177"/>
                  </a:lnTo>
                  <a:lnTo>
                    <a:pt x="139800" y="146375"/>
                  </a:lnTo>
                  <a:lnTo>
                    <a:pt x="140498" y="146485"/>
                  </a:lnTo>
                  <a:lnTo>
                    <a:pt x="141157" y="146493"/>
                  </a:lnTo>
                  <a:lnTo>
                    <a:pt x="141745" y="146458"/>
                  </a:lnTo>
                  <a:lnTo>
                    <a:pt x="142022" y="146318"/>
                  </a:lnTo>
                  <a:lnTo>
                    <a:pt x="142329" y="146162"/>
                  </a:lnTo>
                  <a:lnTo>
                    <a:pt x="142998" y="145931"/>
                  </a:lnTo>
                  <a:lnTo>
                    <a:pt x="143663" y="145661"/>
                  </a:lnTo>
                  <a:lnTo>
                    <a:pt x="144260" y="145334"/>
                  </a:lnTo>
                  <a:lnTo>
                    <a:pt x="144802" y="144947"/>
                  </a:lnTo>
                  <a:lnTo>
                    <a:pt x="145423" y="144643"/>
                  </a:lnTo>
                  <a:lnTo>
                    <a:pt x="146010" y="144298"/>
                  </a:lnTo>
                  <a:lnTo>
                    <a:pt x="146562" y="143925"/>
                  </a:lnTo>
                  <a:lnTo>
                    <a:pt x="147095" y="143538"/>
                  </a:lnTo>
                  <a:lnTo>
                    <a:pt x="147641" y="143238"/>
                  </a:lnTo>
                  <a:lnTo>
                    <a:pt x="148480" y="143006"/>
                  </a:lnTo>
                  <a:lnTo>
                    <a:pt x="148720" y="142976"/>
                  </a:lnTo>
                  <a:lnTo>
                    <a:pt x="148960" y="142870"/>
                  </a:lnTo>
                  <a:lnTo>
                    <a:pt x="149419" y="142608"/>
                  </a:lnTo>
                  <a:lnTo>
                    <a:pt x="150045" y="142300"/>
                  </a:lnTo>
                  <a:lnTo>
                    <a:pt x="150656" y="141985"/>
                  </a:lnTo>
                  <a:lnTo>
                    <a:pt x="151274" y="141662"/>
                  </a:lnTo>
                  <a:lnTo>
                    <a:pt x="151553" y="141020"/>
                  </a:lnTo>
                  <a:lnTo>
                    <a:pt x="151613" y="140192"/>
                  </a:lnTo>
                  <a:lnTo>
                    <a:pt x="152041" y="139706"/>
                  </a:lnTo>
                  <a:lnTo>
                    <a:pt x="152449" y="139194"/>
                  </a:lnTo>
                  <a:lnTo>
                    <a:pt x="153186" y="139004"/>
                  </a:lnTo>
                  <a:lnTo>
                    <a:pt x="153852" y="138745"/>
                  </a:lnTo>
                  <a:lnTo>
                    <a:pt x="154445" y="138404"/>
                  </a:lnTo>
                  <a:lnTo>
                    <a:pt x="154904" y="137948"/>
                  </a:lnTo>
                  <a:lnTo>
                    <a:pt x="155207" y="137606"/>
                  </a:lnTo>
                  <a:lnTo>
                    <a:pt x="155426" y="137192"/>
                  </a:lnTo>
                  <a:lnTo>
                    <a:pt x="155518" y="137010"/>
                  </a:lnTo>
                  <a:lnTo>
                    <a:pt x="155872" y="136437"/>
                  </a:lnTo>
                  <a:lnTo>
                    <a:pt x="156184" y="136235"/>
                  </a:lnTo>
                  <a:lnTo>
                    <a:pt x="156427" y="136068"/>
                  </a:lnTo>
                  <a:lnTo>
                    <a:pt x="157113" y="135844"/>
                  </a:lnTo>
                  <a:lnTo>
                    <a:pt x="157833" y="135654"/>
                  </a:lnTo>
                  <a:lnTo>
                    <a:pt x="158519" y="135396"/>
                  </a:lnTo>
                  <a:lnTo>
                    <a:pt x="159238" y="135168"/>
                  </a:lnTo>
                  <a:lnTo>
                    <a:pt x="159955" y="135153"/>
                  </a:lnTo>
                  <a:lnTo>
                    <a:pt x="160701" y="135305"/>
                  </a:lnTo>
                  <a:lnTo>
                    <a:pt x="161448" y="135453"/>
                  </a:lnTo>
                  <a:lnTo>
                    <a:pt x="162125" y="135639"/>
                  </a:lnTo>
                  <a:lnTo>
                    <a:pt x="163045" y="135628"/>
                  </a:lnTo>
                  <a:lnTo>
                    <a:pt x="163765" y="135434"/>
                  </a:lnTo>
                  <a:lnTo>
                    <a:pt x="164418" y="135142"/>
                  </a:lnTo>
                  <a:lnTo>
                    <a:pt x="165171" y="134986"/>
                  </a:lnTo>
                  <a:lnTo>
                    <a:pt x="165758" y="134621"/>
                  </a:lnTo>
                  <a:lnTo>
                    <a:pt x="166313" y="134257"/>
                  </a:lnTo>
                  <a:lnTo>
                    <a:pt x="166795" y="133991"/>
                  </a:lnTo>
                  <a:lnTo>
                    <a:pt x="167688" y="133531"/>
                  </a:lnTo>
                  <a:lnTo>
                    <a:pt x="168450" y="133000"/>
                  </a:lnTo>
                  <a:lnTo>
                    <a:pt x="168729" y="132696"/>
                  </a:lnTo>
                  <a:lnTo>
                    <a:pt x="169316" y="132263"/>
                  </a:lnTo>
                  <a:lnTo>
                    <a:pt x="169523" y="132164"/>
                  </a:lnTo>
                  <a:lnTo>
                    <a:pt x="170653" y="131880"/>
                  </a:lnTo>
                  <a:lnTo>
                    <a:pt x="171169" y="131720"/>
                  </a:lnTo>
                  <a:lnTo>
                    <a:pt x="171477" y="131659"/>
                  </a:lnTo>
                  <a:lnTo>
                    <a:pt x="171987" y="131636"/>
                  </a:lnTo>
                  <a:lnTo>
                    <a:pt x="172637" y="131580"/>
                  </a:lnTo>
                  <a:lnTo>
                    <a:pt x="175503" y="131466"/>
                  </a:lnTo>
                  <a:lnTo>
                    <a:pt x="177014" y="130778"/>
                  </a:lnTo>
                  <a:lnTo>
                    <a:pt x="178297" y="129814"/>
                  </a:lnTo>
                  <a:lnTo>
                    <a:pt x="178537" y="129647"/>
                  </a:lnTo>
                  <a:lnTo>
                    <a:pt x="179328" y="129358"/>
                  </a:lnTo>
                  <a:lnTo>
                    <a:pt x="179700" y="129434"/>
                  </a:lnTo>
                  <a:lnTo>
                    <a:pt x="179903" y="129506"/>
                  </a:lnTo>
                  <a:lnTo>
                    <a:pt x="181195" y="129669"/>
                  </a:lnTo>
                  <a:lnTo>
                    <a:pt x="181636" y="129779"/>
                  </a:lnTo>
                  <a:lnTo>
                    <a:pt x="183096" y="130015"/>
                  </a:lnTo>
                  <a:lnTo>
                    <a:pt x="183674" y="130095"/>
                  </a:lnTo>
                  <a:lnTo>
                    <a:pt x="183842" y="130235"/>
                  </a:lnTo>
                  <a:lnTo>
                    <a:pt x="184181" y="130311"/>
                  </a:lnTo>
                  <a:lnTo>
                    <a:pt x="184924" y="130634"/>
                  </a:lnTo>
                  <a:lnTo>
                    <a:pt x="185191" y="130881"/>
                  </a:lnTo>
                  <a:lnTo>
                    <a:pt x="186264" y="131826"/>
                  </a:lnTo>
                  <a:lnTo>
                    <a:pt x="187412" y="132191"/>
                  </a:lnTo>
                  <a:lnTo>
                    <a:pt x="189451" y="132544"/>
                  </a:lnTo>
                  <a:lnTo>
                    <a:pt x="190236" y="132491"/>
                  </a:lnTo>
                  <a:lnTo>
                    <a:pt x="190410" y="132392"/>
                  </a:lnTo>
                  <a:lnTo>
                    <a:pt x="190482" y="132153"/>
                  </a:lnTo>
                  <a:lnTo>
                    <a:pt x="190722" y="132054"/>
                  </a:lnTo>
                  <a:lnTo>
                    <a:pt x="190943" y="131306"/>
                  </a:lnTo>
                  <a:lnTo>
                    <a:pt x="191150" y="131105"/>
                  </a:lnTo>
                  <a:lnTo>
                    <a:pt x="191258" y="130869"/>
                  </a:lnTo>
                  <a:lnTo>
                    <a:pt x="192077" y="130782"/>
                  </a:lnTo>
                  <a:lnTo>
                    <a:pt x="193045" y="130805"/>
                  </a:lnTo>
                  <a:lnTo>
                    <a:pt x="193099" y="130945"/>
                  </a:lnTo>
                  <a:lnTo>
                    <a:pt x="193108" y="131120"/>
                  </a:lnTo>
                  <a:lnTo>
                    <a:pt x="193276" y="131080"/>
                  </a:lnTo>
                  <a:lnTo>
                    <a:pt x="193396" y="131921"/>
                  </a:lnTo>
                  <a:lnTo>
                    <a:pt x="193060" y="134275"/>
                  </a:lnTo>
                  <a:lnTo>
                    <a:pt x="192845" y="135881"/>
                  </a:lnTo>
                  <a:lnTo>
                    <a:pt x="192462" y="138767"/>
                  </a:lnTo>
                  <a:lnTo>
                    <a:pt x="192257" y="139903"/>
                  </a:lnTo>
                  <a:lnTo>
                    <a:pt x="192142" y="140712"/>
                  </a:lnTo>
                  <a:lnTo>
                    <a:pt x="191597" y="144536"/>
                  </a:lnTo>
                  <a:lnTo>
                    <a:pt x="190485" y="152329"/>
                  </a:lnTo>
                  <a:lnTo>
                    <a:pt x="189547" y="158899"/>
                  </a:lnTo>
                  <a:lnTo>
                    <a:pt x="188942" y="162936"/>
                  </a:lnTo>
                  <a:lnTo>
                    <a:pt x="188609" y="165944"/>
                  </a:lnTo>
                  <a:lnTo>
                    <a:pt x="188531" y="166628"/>
                  </a:lnTo>
                  <a:lnTo>
                    <a:pt x="188237" y="169279"/>
                  </a:lnTo>
                  <a:lnTo>
                    <a:pt x="188150" y="169626"/>
                  </a:lnTo>
                  <a:lnTo>
                    <a:pt x="187314" y="172970"/>
                  </a:lnTo>
                  <a:lnTo>
                    <a:pt x="187215" y="173460"/>
                  </a:lnTo>
                  <a:lnTo>
                    <a:pt x="186865" y="175780"/>
                  </a:lnTo>
                  <a:lnTo>
                    <a:pt x="186645" y="177235"/>
                  </a:lnTo>
                  <a:lnTo>
                    <a:pt x="186503" y="178176"/>
                  </a:lnTo>
                  <a:lnTo>
                    <a:pt x="185596" y="184192"/>
                  </a:lnTo>
                  <a:lnTo>
                    <a:pt x="185231" y="186609"/>
                  </a:lnTo>
                  <a:lnTo>
                    <a:pt x="185057" y="187964"/>
                  </a:lnTo>
                  <a:lnTo>
                    <a:pt x="184494" y="191429"/>
                  </a:lnTo>
                  <a:lnTo>
                    <a:pt x="184334" y="192485"/>
                  </a:lnTo>
                  <a:lnTo>
                    <a:pt x="184032" y="194456"/>
                  </a:lnTo>
                  <a:lnTo>
                    <a:pt x="183577" y="196735"/>
                  </a:lnTo>
                  <a:lnTo>
                    <a:pt x="183445" y="197407"/>
                  </a:lnTo>
                  <a:lnTo>
                    <a:pt x="182821" y="201787"/>
                  </a:lnTo>
                  <a:lnTo>
                    <a:pt x="182698" y="202634"/>
                  </a:lnTo>
                  <a:lnTo>
                    <a:pt x="182499" y="204042"/>
                  </a:lnTo>
                  <a:lnTo>
                    <a:pt x="182345" y="205124"/>
                  </a:lnTo>
                  <a:lnTo>
                    <a:pt x="182186" y="206227"/>
                  </a:lnTo>
                  <a:lnTo>
                    <a:pt x="182110" y="206760"/>
                  </a:lnTo>
                  <a:lnTo>
                    <a:pt x="181479" y="211192"/>
                  </a:lnTo>
                  <a:lnTo>
                    <a:pt x="176949" y="210529"/>
                  </a:lnTo>
                  <a:lnTo>
                    <a:pt x="175843" y="210276"/>
                  </a:lnTo>
                  <a:lnTo>
                    <a:pt x="174752" y="209973"/>
                  </a:lnTo>
                  <a:lnTo>
                    <a:pt x="173673" y="209616"/>
                  </a:lnTo>
                  <a:lnTo>
                    <a:pt x="172696" y="209240"/>
                  </a:lnTo>
                  <a:lnTo>
                    <a:pt x="170948" y="208020"/>
                  </a:lnTo>
                  <a:lnTo>
                    <a:pt x="169135" y="206752"/>
                  </a:lnTo>
                  <a:lnTo>
                    <a:pt x="168421" y="205965"/>
                  </a:lnTo>
                  <a:lnTo>
                    <a:pt x="167006" y="204309"/>
                  </a:lnTo>
                  <a:lnTo>
                    <a:pt x="166572" y="203591"/>
                  </a:lnTo>
                  <a:lnTo>
                    <a:pt x="166030" y="202690"/>
                  </a:lnTo>
                  <a:lnTo>
                    <a:pt x="165325" y="201514"/>
                  </a:lnTo>
                  <a:lnTo>
                    <a:pt x="162240" y="196394"/>
                  </a:lnTo>
                  <a:lnTo>
                    <a:pt x="161176" y="195072"/>
                  </a:lnTo>
                  <a:lnTo>
                    <a:pt x="160031" y="193845"/>
                  </a:lnTo>
                  <a:lnTo>
                    <a:pt x="159914" y="193716"/>
                  </a:lnTo>
                  <a:lnTo>
                    <a:pt x="158325" y="192425"/>
                  </a:lnTo>
                  <a:lnTo>
                    <a:pt x="158073" y="192227"/>
                  </a:lnTo>
                  <a:lnTo>
                    <a:pt x="157803" y="192049"/>
                  </a:lnTo>
                  <a:lnTo>
                    <a:pt x="157522" y="191897"/>
                  </a:lnTo>
                  <a:lnTo>
                    <a:pt x="157228" y="191771"/>
                  </a:lnTo>
                  <a:lnTo>
                    <a:pt x="155741" y="191088"/>
                  </a:lnTo>
                  <a:lnTo>
                    <a:pt x="155402" y="190928"/>
                  </a:lnTo>
                  <a:lnTo>
                    <a:pt x="151371" y="189067"/>
                  </a:lnTo>
                  <a:lnTo>
                    <a:pt x="149434" y="188213"/>
                  </a:lnTo>
                  <a:lnTo>
                    <a:pt x="147903" y="187533"/>
                  </a:lnTo>
                  <a:lnTo>
                    <a:pt x="146032" y="186663"/>
                  </a:lnTo>
                  <a:lnTo>
                    <a:pt x="144536" y="185968"/>
                  </a:lnTo>
                  <a:lnTo>
                    <a:pt x="141098" y="184361"/>
                  </a:lnTo>
                  <a:lnTo>
                    <a:pt x="138952" y="183359"/>
                  </a:lnTo>
                  <a:lnTo>
                    <a:pt x="137897" y="182869"/>
                  </a:lnTo>
                  <a:lnTo>
                    <a:pt x="135439" y="181722"/>
                  </a:lnTo>
                  <a:lnTo>
                    <a:pt x="133197" y="180674"/>
                  </a:lnTo>
                  <a:lnTo>
                    <a:pt x="132747" y="180480"/>
                  </a:lnTo>
                  <a:lnTo>
                    <a:pt x="132288" y="180301"/>
                  </a:lnTo>
                  <a:lnTo>
                    <a:pt x="131827" y="180138"/>
                  </a:lnTo>
                  <a:lnTo>
                    <a:pt x="131356" y="179990"/>
                  </a:lnTo>
                  <a:lnTo>
                    <a:pt x="130885" y="179857"/>
                  </a:lnTo>
                  <a:lnTo>
                    <a:pt x="130406" y="179736"/>
                  </a:lnTo>
                  <a:lnTo>
                    <a:pt x="129878" y="179626"/>
                  </a:lnTo>
                  <a:lnTo>
                    <a:pt x="129120" y="179500"/>
                  </a:lnTo>
                  <a:lnTo>
                    <a:pt x="128362" y="179413"/>
                  </a:lnTo>
                  <a:lnTo>
                    <a:pt x="126920" y="179375"/>
                  </a:lnTo>
                  <a:lnTo>
                    <a:pt x="126791" y="179375"/>
                  </a:lnTo>
                  <a:lnTo>
                    <a:pt x="125413" y="179407"/>
                  </a:lnTo>
                  <a:lnTo>
                    <a:pt x="124123" y="179437"/>
                  </a:lnTo>
                  <a:lnTo>
                    <a:pt x="119231" y="179550"/>
                  </a:lnTo>
                  <a:lnTo>
                    <a:pt x="115007" y="179645"/>
                  </a:lnTo>
                  <a:lnTo>
                    <a:pt x="113360" y="179685"/>
                  </a:lnTo>
                  <a:lnTo>
                    <a:pt x="111626" y="179724"/>
                  </a:lnTo>
                  <a:lnTo>
                    <a:pt x="110550" y="179747"/>
                  </a:lnTo>
                  <a:lnTo>
                    <a:pt x="108149" y="179781"/>
                  </a:lnTo>
                  <a:lnTo>
                    <a:pt x="107469" y="179781"/>
                  </a:lnTo>
                  <a:lnTo>
                    <a:pt x="106788" y="179747"/>
                  </a:lnTo>
                  <a:lnTo>
                    <a:pt x="106072" y="179705"/>
                  </a:lnTo>
                  <a:lnTo>
                    <a:pt x="105403" y="179637"/>
                  </a:lnTo>
                  <a:lnTo>
                    <a:pt x="104801" y="179557"/>
                  </a:lnTo>
                  <a:lnTo>
                    <a:pt x="103557" y="179326"/>
                  </a:lnTo>
                  <a:lnTo>
                    <a:pt x="101332" y="178916"/>
                  </a:lnTo>
                  <a:lnTo>
                    <a:pt x="99771" y="178627"/>
                  </a:lnTo>
                  <a:lnTo>
                    <a:pt x="98266" y="178350"/>
                  </a:lnTo>
                  <a:lnTo>
                    <a:pt x="97906" y="178282"/>
                  </a:lnTo>
                  <a:lnTo>
                    <a:pt x="94829" y="177714"/>
                  </a:lnTo>
                  <a:lnTo>
                    <a:pt x="94633" y="177677"/>
                  </a:lnTo>
                  <a:lnTo>
                    <a:pt x="92921" y="177358"/>
                  </a:lnTo>
                  <a:lnTo>
                    <a:pt x="91042" y="177013"/>
                  </a:lnTo>
                  <a:lnTo>
                    <a:pt x="87046" y="176265"/>
                  </a:lnTo>
                  <a:lnTo>
                    <a:pt x="83407" y="175589"/>
                  </a:lnTo>
                  <a:lnTo>
                    <a:pt x="79903" y="174932"/>
                  </a:lnTo>
                  <a:lnTo>
                    <a:pt x="78039" y="174586"/>
                  </a:lnTo>
                  <a:lnTo>
                    <a:pt x="77208" y="174415"/>
                  </a:lnTo>
                  <a:lnTo>
                    <a:pt x="76255" y="174161"/>
                  </a:lnTo>
                  <a:lnTo>
                    <a:pt x="75536" y="173929"/>
                  </a:lnTo>
                  <a:lnTo>
                    <a:pt x="74957" y="173720"/>
                  </a:lnTo>
                  <a:lnTo>
                    <a:pt x="74382" y="173485"/>
                  </a:lnTo>
                  <a:lnTo>
                    <a:pt x="73818" y="173234"/>
                  </a:lnTo>
                  <a:lnTo>
                    <a:pt x="72988" y="172820"/>
                  </a:lnTo>
                  <a:lnTo>
                    <a:pt x="72448" y="172524"/>
                  </a:lnTo>
                  <a:lnTo>
                    <a:pt x="71917" y="172205"/>
                  </a:lnTo>
                  <a:lnTo>
                    <a:pt x="71351" y="171836"/>
                  </a:lnTo>
                  <a:lnTo>
                    <a:pt x="70889" y="171514"/>
                  </a:lnTo>
                  <a:lnTo>
                    <a:pt x="70395" y="171145"/>
                  </a:lnTo>
                  <a:lnTo>
                    <a:pt x="69675" y="170557"/>
                  </a:lnTo>
                  <a:lnTo>
                    <a:pt x="69214" y="170143"/>
                  </a:lnTo>
                  <a:lnTo>
                    <a:pt x="68767" y="169717"/>
                  </a:lnTo>
                  <a:lnTo>
                    <a:pt x="68335" y="169273"/>
                  </a:lnTo>
                  <a:lnTo>
                    <a:pt x="68052" y="168934"/>
                  </a:lnTo>
                  <a:lnTo>
                    <a:pt x="67715" y="168582"/>
                  </a:lnTo>
                  <a:lnTo>
                    <a:pt x="67355" y="168141"/>
                  </a:lnTo>
                  <a:lnTo>
                    <a:pt x="66948" y="167609"/>
                  </a:lnTo>
                  <a:lnTo>
                    <a:pt x="66414" y="166850"/>
                  </a:lnTo>
                  <a:lnTo>
                    <a:pt x="65799" y="165802"/>
                  </a:lnTo>
                  <a:lnTo>
                    <a:pt x="64387" y="163390"/>
                  </a:lnTo>
                  <a:lnTo>
                    <a:pt x="63537" y="161938"/>
                  </a:lnTo>
                  <a:lnTo>
                    <a:pt x="60011" y="155920"/>
                  </a:lnTo>
                  <a:lnTo>
                    <a:pt x="59426" y="154970"/>
                  </a:lnTo>
                  <a:lnTo>
                    <a:pt x="58448" y="153380"/>
                  </a:lnTo>
                  <a:lnTo>
                    <a:pt x="57541" y="151906"/>
                  </a:lnTo>
                  <a:lnTo>
                    <a:pt x="57208" y="151389"/>
                  </a:lnTo>
                  <a:lnTo>
                    <a:pt x="56848" y="150892"/>
                  </a:lnTo>
                  <a:lnTo>
                    <a:pt x="56468" y="150413"/>
                  </a:lnTo>
                  <a:lnTo>
                    <a:pt x="56060" y="149954"/>
                  </a:lnTo>
                  <a:lnTo>
                    <a:pt x="55460" y="149316"/>
                  </a:lnTo>
                  <a:lnTo>
                    <a:pt x="54804" y="148689"/>
                  </a:lnTo>
                  <a:lnTo>
                    <a:pt x="54007" y="148063"/>
                  </a:lnTo>
                  <a:lnTo>
                    <a:pt x="53266" y="147512"/>
                  </a:lnTo>
                  <a:lnTo>
                    <a:pt x="51962" y="146840"/>
                  </a:lnTo>
                  <a:lnTo>
                    <a:pt x="47454" y="145333"/>
                  </a:lnTo>
                  <a:lnTo>
                    <a:pt x="46498" y="145013"/>
                  </a:lnTo>
                  <a:lnTo>
                    <a:pt x="44669" y="144744"/>
                  </a:lnTo>
                  <a:lnTo>
                    <a:pt x="41087" y="144216"/>
                  </a:lnTo>
                  <a:lnTo>
                    <a:pt x="40754" y="144167"/>
                  </a:lnTo>
                  <a:lnTo>
                    <a:pt x="38056" y="143495"/>
                  </a:lnTo>
                  <a:lnTo>
                    <a:pt x="37373" y="143327"/>
                  </a:lnTo>
                  <a:lnTo>
                    <a:pt x="34747" y="141322"/>
                  </a:lnTo>
                  <a:lnTo>
                    <a:pt x="34286" y="140863"/>
                  </a:lnTo>
                  <a:lnTo>
                    <a:pt x="32802" y="139382"/>
                  </a:lnTo>
                  <a:lnTo>
                    <a:pt x="32001" y="138470"/>
                  </a:lnTo>
                  <a:lnTo>
                    <a:pt x="31705" y="138129"/>
                  </a:lnTo>
                  <a:lnTo>
                    <a:pt x="28890" y="134935"/>
                  </a:lnTo>
                  <a:lnTo>
                    <a:pt x="28716" y="134950"/>
                  </a:lnTo>
                  <a:lnTo>
                    <a:pt x="27004" y="132928"/>
                  </a:lnTo>
                  <a:lnTo>
                    <a:pt x="26102" y="131863"/>
                  </a:lnTo>
                  <a:lnTo>
                    <a:pt x="25005" y="130530"/>
                  </a:lnTo>
                  <a:lnTo>
                    <a:pt x="23144" y="128271"/>
                  </a:lnTo>
                  <a:lnTo>
                    <a:pt x="21962" y="126836"/>
                  </a:lnTo>
                  <a:lnTo>
                    <a:pt x="20324" y="124846"/>
                  </a:lnTo>
                  <a:lnTo>
                    <a:pt x="16654" y="120391"/>
                  </a:lnTo>
                  <a:lnTo>
                    <a:pt x="14682" y="117995"/>
                  </a:lnTo>
                  <a:lnTo>
                    <a:pt x="14538" y="117839"/>
                  </a:lnTo>
                  <a:lnTo>
                    <a:pt x="14301" y="117650"/>
                  </a:lnTo>
                  <a:lnTo>
                    <a:pt x="14034" y="117505"/>
                  </a:lnTo>
                  <a:lnTo>
                    <a:pt x="13746" y="117406"/>
                  </a:lnTo>
                  <a:lnTo>
                    <a:pt x="13599" y="117376"/>
                  </a:lnTo>
                  <a:lnTo>
                    <a:pt x="13417" y="117357"/>
                  </a:lnTo>
                  <a:lnTo>
                    <a:pt x="13267" y="117357"/>
                  </a:lnTo>
                  <a:lnTo>
                    <a:pt x="13084" y="117372"/>
                  </a:lnTo>
                  <a:lnTo>
                    <a:pt x="12907" y="117406"/>
                  </a:lnTo>
                  <a:lnTo>
                    <a:pt x="12760" y="117448"/>
                  </a:lnTo>
                  <a:lnTo>
                    <a:pt x="12481" y="117574"/>
                  </a:lnTo>
                  <a:lnTo>
                    <a:pt x="12092" y="117817"/>
                  </a:lnTo>
                  <a:lnTo>
                    <a:pt x="11948" y="117874"/>
                  </a:lnTo>
                  <a:lnTo>
                    <a:pt x="11798" y="117908"/>
                  </a:lnTo>
                  <a:lnTo>
                    <a:pt x="11591" y="117912"/>
                  </a:lnTo>
                  <a:lnTo>
                    <a:pt x="11390" y="117874"/>
                  </a:lnTo>
                  <a:lnTo>
                    <a:pt x="11201" y="117794"/>
                  </a:lnTo>
                  <a:lnTo>
                    <a:pt x="11013" y="117672"/>
                  </a:lnTo>
                  <a:lnTo>
                    <a:pt x="9301" y="115975"/>
                  </a:lnTo>
                  <a:lnTo>
                    <a:pt x="9080" y="115797"/>
                  </a:lnTo>
                  <a:lnTo>
                    <a:pt x="7553" y="114570"/>
                  </a:lnTo>
                  <a:lnTo>
                    <a:pt x="5746" y="113218"/>
                  </a:lnTo>
                  <a:lnTo>
                    <a:pt x="5042" y="112690"/>
                  </a:lnTo>
                  <a:lnTo>
                    <a:pt x="4697" y="112501"/>
                  </a:lnTo>
                  <a:lnTo>
                    <a:pt x="2416" y="111267"/>
                  </a:lnTo>
                  <a:lnTo>
                    <a:pt x="1861" y="110963"/>
                  </a:lnTo>
                  <a:lnTo>
                    <a:pt x="467" y="110207"/>
                  </a:lnTo>
                  <a:lnTo>
                    <a:pt x="0" y="109957"/>
                  </a:lnTo>
                  <a:lnTo>
                    <a:pt x="505" y="106140"/>
                  </a:lnTo>
                  <a:lnTo>
                    <a:pt x="602" y="105406"/>
                  </a:lnTo>
                  <a:lnTo>
                    <a:pt x="833" y="103642"/>
                  </a:lnTo>
                  <a:lnTo>
                    <a:pt x="987" y="102464"/>
                  </a:lnTo>
                  <a:lnTo>
                    <a:pt x="1037" y="102083"/>
                  </a:lnTo>
                  <a:lnTo>
                    <a:pt x="1427" y="99098"/>
                  </a:lnTo>
                  <a:lnTo>
                    <a:pt x="1967" y="94973"/>
                  </a:lnTo>
                  <a:lnTo>
                    <a:pt x="2437" y="91367"/>
                  </a:lnTo>
                  <a:lnTo>
                    <a:pt x="2729" y="89137"/>
                  </a:lnTo>
                  <a:lnTo>
                    <a:pt x="2911" y="87743"/>
                  </a:lnTo>
                  <a:lnTo>
                    <a:pt x="3176" y="85710"/>
                  </a:lnTo>
                  <a:lnTo>
                    <a:pt x="3342" y="84445"/>
                  </a:lnTo>
                  <a:lnTo>
                    <a:pt x="3670" y="81911"/>
                  </a:lnTo>
                  <a:lnTo>
                    <a:pt x="3736" y="81398"/>
                  </a:lnTo>
                  <a:lnTo>
                    <a:pt x="4118" y="78448"/>
                  </a:lnTo>
                  <a:lnTo>
                    <a:pt x="4449" y="75875"/>
                  </a:lnTo>
                  <a:lnTo>
                    <a:pt x="4551" y="75018"/>
                  </a:lnTo>
                  <a:lnTo>
                    <a:pt x="4605" y="74690"/>
                  </a:lnTo>
                  <a:lnTo>
                    <a:pt x="4804" y="73129"/>
                  </a:lnTo>
                  <a:lnTo>
                    <a:pt x="5215" y="69721"/>
                  </a:lnTo>
                  <a:lnTo>
                    <a:pt x="5670" y="65954"/>
                  </a:lnTo>
                  <a:close/>
                </a:path>
              </a:pathLst>
            </a:custGeom>
            <a:solidFill>
              <a:srgbClr val="FFF3D0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" name="pg43"/>
            <p:cNvSpPr/>
            <p:nvPr/>
          </p:nvSpPr>
          <p:spPr>
            <a:xfrm>
              <a:off x="2835110" y="3717736"/>
              <a:ext cx="347340" cy="388372"/>
            </a:xfrm>
            <a:custGeom>
              <a:avLst/>
              <a:gdLst/>
              <a:ahLst/>
              <a:cxnLst/>
              <a:rect l="0" t="0" r="0" b="0"/>
              <a:pathLst>
                <a:path w="347340" h="388372">
                  <a:moveTo>
                    <a:pt x="182597" y="33093"/>
                  </a:moveTo>
                  <a:lnTo>
                    <a:pt x="184110" y="34258"/>
                  </a:lnTo>
                  <a:lnTo>
                    <a:pt x="186404" y="36245"/>
                  </a:lnTo>
                  <a:lnTo>
                    <a:pt x="187477" y="37317"/>
                  </a:lnTo>
                  <a:lnTo>
                    <a:pt x="188701" y="38859"/>
                  </a:lnTo>
                  <a:lnTo>
                    <a:pt x="189727" y="40569"/>
                  </a:lnTo>
                  <a:lnTo>
                    <a:pt x="190478" y="42282"/>
                  </a:lnTo>
                  <a:lnTo>
                    <a:pt x="191044" y="44196"/>
                  </a:lnTo>
                  <a:lnTo>
                    <a:pt x="191748" y="47060"/>
                  </a:lnTo>
                  <a:lnTo>
                    <a:pt x="191955" y="47454"/>
                  </a:lnTo>
                  <a:lnTo>
                    <a:pt x="192308" y="47723"/>
                  </a:lnTo>
                  <a:lnTo>
                    <a:pt x="192722" y="47815"/>
                  </a:lnTo>
                  <a:lnTo>
                    <a:pt x="193746" y="47459"/>
                  </a:lnTo>
                  <a:lnTo>
                    <a:pt x="194149" y="46479"/>
                  </a:lnTo>
                  <a:lnTo>
                    <a:pt x="194550" y="45687"/>
                  </a:lnTo>
                  <a:lnTo>
                    <a:pt x="194998" y="44892"/>
                  </a:lnTo>
                  <a:lnTo>
                    <a:pt x="195593" y="44016"/>
                  </a:lnTo>
                  <a:lnTo>
                    <a:pt x="196291" y="43143"/>
                  </a:lnTo>
                  <a:lnTo>
                    <a:pt x="197160" y="42205"/>
                  </a:lnTo>
                  <a:lnTo>
                    <a:pt x="198164" y="41337"/>
                  </a:lnTo>
                  <a:lnTo>
                    <a:pt x="199232" y="40574"/>
                  </a:lnTo>
                  <a:lnTo>
                    <a:pt x="200333" y="39948"/>
                  </a:lnTo>
                  <a:lnTo>
                    <a:pt x="201431" y="39424"/>
                  </a:lnTo>
                  <a:lnTo>
                    <a:pt x="202869" y="38941"/>
                  </a:lnTo>
                  <a:lnTo>
                    <a:pt x="204366" y="38590"/>
                  </a:lnTo>
                  <a:lnTo>
                    <a:pt x="207001" y="38035"/>
                  </a:lnTo>
                  <a:lnTo>
                    <a:pt x="208194" y="37855"/>
                  </a:lnTo>
                  <a:lnTo>
                    <a:pt x="209353" y="37708"/>
                  </a:lnTo>
                  <a:lnTo>
                    <a:pt x="212010" y="37455"/>
                  </a:lnTo>
                  <a:lnTo>
                    <a:pt x="213957" y="37351"/>
                  </a:lnTo>
                  <a:lnTo>
                    <a:pt x="215628" y="37263"/>
                  </a:lnTo>
                  <a:lnTo>
                    <a:pt x="216790" y="37220"/>
                  </a:lnTo>
                  <a:lnTo>
                    <a:pt x="217244" y="37176"/>
                  </a:lnTo>
                  <a:lnTo>
                    <a:pt x="218511" y="37108"/>
                  </a:lnTo>
                  <a:lnTo>
                    <a:pt x="222663" y="36854"/>
                  </a:lnTo>
                  <a:lnTo>
                    <a:pt x="225559" y="36638"/>
                  </a:lnTo>
                  <a:lnTo>
                    <a:pt x="228385" y="36320"/>
                  </a:lnTo>
                  <a:lnTo>
                    <a:pt x="231353" y="35903"/>
                  </a:lnTo>
                  <a:lnTo>
                    <a:pt x="233397" y="35536"/>
                  </a:lnTo>
                  <a:lnTo>
                    <a:pt x="235379" y="35130"/>
                  </a:lnTo>
                  <a:lnTo>
                    <a:pt x="237153" y="34725"/>
                  </a:lnTo>
                  <a:lnTo>
                    <a:pt x="239512" y="34123"/>
                  </a:lnTo>
                  <a:lnTo>
                    <a:pt x="241257" y="33611"/>
                  </a:lnTo>
                  <a:lnTo>
                    <a:pt x="242975" y="33058"/>
                  </a:lnTo>
                  <a:lnTo>
                    <a:pt x="243445" y="32907"/>
                  </a:lnTo>
                  <a:lnTo>
                    <a:pt x="244989" y="32357"/>
                  </a:lnTo>
                  <a:lnTo>
                    <a:pt x="246461" y="31736"/>
                  </a:lnTo>
                  <a:lnTo>
                    <a:pt x="248970" y="30422"/>
                  </a:lnTo>
                  <a:lnTo>
                    <a:pt x="259345" y="24340"/>
                  </a:lnTo>
                  <a:lnTo>
                    <a:pt x="260184" y="23864"/>
                  </a:lnTo>
                  <a:lnTo>
                    <a:pt x="266688" y="20069"/>
                  </a:lnTo>
                  <a:lnTo>
                    <a:pt x="272579" y="18114"/>
                  </a:lnTo>
                  <a:lnTo>
                    <a:pt x="283006" y="15705"/>
                  </a:lnTo>
                  <a:lnTo>
                    <a:pt x="283151" y="15682"/>
                  </a:lnTo>
                  <a:lnTo>
                    <a:pt x="286994" y="15421"/>
                  </a:lnTo>
                  <a:lnTo>
                    <a:pt x="288568" y="15298"/>
                  </a:lnTo>
                  <a:lnTo>
                    <a:pt x="291046" y="15103"/>
                  </a:lnTo>
                  <a:lnTo>
                    <a:pt x="295917" y="14430"/>
                  </a:lnTo>
                  <a:lnTo>
                    <a:pt x="307884" y="12777"/>
                  </a:lnTo>
                  <a:lnTo>
                    <a:pt x="311016" y="10957"/>
                  </a:lnTo>
                  <a:lnTo>
                    <a:pt x="313609" y="9451"/>
                  </a:lnTo>
                  <a:lnTo>
                    <a:pt x="316640" y="7926"/>
                  </a:lnTo>
                  <a:lnTo>
                    <a:pt x="322215" y="5121"/>
                  </a:lnTo>
                  <a:lnTo>
                    <a:pt x="325653" y="3225"/>
                  </a:lnTo>
                  <a:lnTo>
                    <a:pt x="328659" y="1871"/>
                  </a:lnTo>
                  <a:lnTo>
                    <a:pt x="328836" y="1791"/>
                  </a:lnTo>
                  <a:lnTo>
                    <a:pt x="337761" y="457"/>
                  </a:lnTo>
                  <a:lnTo>
                    <a:pt x="338030" y="416"/>
                  </a:lnTo>
                  <a:lnTo>
                    <a:pt x="347340" y="0"/>
                  </a:lnTo>
                  <a:lnTo>
                    <a:pt x="347011" y="2422"/>
                  </a:lnTo>
                  <a:lnTo>
                    <a:pt x="346039" y="9579"/>
                  </a:lnTo>
                  <a:lnTo>
                    <a:pt x="345793" y="10639"/>
                  </a:lnTo>
                  <a:lnTo>
                    <a:pt x="345701" y="11264"/>
                  </a:lnTo>
                  <a:lnTo>
                    <a:pt x="345054" y="15714"/>
                  </a:lnTo>
                  <a:lnTo>
                    <a:pt x="344960" y="16408"/>
                  </a:lnTo>
                  <a:lnTo>
                    <a:pt x="344058" y="23208"/>
                  </a:lnTo>
                  <a:lnTo>
                    <a:pt x="343917" y="24272"/>
                  </a:lnTo>
                  <a:lnTo>
                    <a:pt x="343432" y="27901"/>
                  </a:lnTo>
                  <a:lnTo>
                    <a:pt x="343186" y="29879"/>
                  </a:lnTo>
                  <a:lnTo>
                    <a:pt x="342170" y="37959"/>
                  </a:lnTo>
                  <a:lnTo>
                    <a:pt x="341483" y="43316"/>
                  </a:lnTo>
                  <a:lnTo>
                    <a:pt x="340503" y="49847"/>
                  </a:lnTo>
                  <a:lnTo>
                    <a:pt x="340324" y="51063"/>
                  </a:lnTo>
                  <a:lnTo>
                    <a:pt x="339823" y="54397"/>
                  </a:lnTo>
                  <a:lnTo>
                    <a:pt x="339436" y="56748"/>
                  </a:lnTo>
                  <a:lnTo>
                    <a:pt x="339118" y="58681"/>
                  </a:lnTo>
                  <a:lnTo>
                    <a:pt x="339002" y="59454"/>
                  </a:lnTo>
                  <a:lnTo>
                    <a:pt x="338695" y="61471"/>
                  </a:lnTo>
                  <a:lnTo>
                    <a:pt x="338161" y="64985"/>
                  </a:lnTo>
                  <a:lnTo>
                    <a:pt x="337659" y="68286"/>
                  </a:lnTo>
                  <a:lnTo>
                    <a:pt x="337307" y="70606"/>
                  </a:lnTo>
                  <a:lnTo>
                    <a:pt x="331598" y="69805"/>
                  </a:lnTo>
                  <a:lnTo>
                    <a:pt x="325175" y="68904"/>
                  </a:lnTo>
                  <a:lnTo>
                    <a:pt x="323319" y="68643"/>
                  </a:lnTo>
                  <a:lnTo>
                    <a:pt x="318931" y="68027"/>
                  </a:lnTo>
                  <a:lnTo>
                    <a:pt x="316430" y="67676"/>
                  </a:lnTo>
                  <a:lnTo>
                    <a:pt x="312804" y="67168"/>
                  </a:lnTo>
                  <a:lnTo>
                    <a:pt x="310966" y="67157"/>
                  </a:lnTo>
                  <a:lnTo>
                    <a:pt x="308483" y="68431"/>
                  </a:lnTo>
                  <a:lnTo>
                    <a:pt x="305721" y="70473"/>
                  </a:lnTo>
                  <a:lnTo>
                    <a:pt x="300334" y="74545"/>
                  </a:lnTo>
                  <a:lnTo>
                    <a:pt x="300358" y="74973"/>
                  </a:lnTo>
                  <a:lnTo>
                    <a:pt x="300409" y="75469"/>
                  </a:lnTo>
                  <a:lnTo>
                    <a:pt x="300487" y="75962"/>
                  </a:lnTo>
                  <a:lnTo>
                    <a:pt x="300551" y="76288"/>
                  </a:lnTo>
                  <a:lnTo>
                    <a:pt x="300671" y="76772"/>
                  </a:lnTo>
                  <a:lnTo>
                    <a:pt x="300762" y="77091"/>
                  </a:lnTo>
                  <a:lnTo>
                    <a:pt x="301094" y="78044"/>
                  </a:lnTo>
                  <a:lnTo>
                    <a:pt x="301219" y="78530"/>
                  </a:lnTo>
                  <a:lnTo>
                    <a:pt x="301304" y="79040"/>
                  </a:lnTo>
                  <a:lnTo>
                    <a:pt x="301311" y="79485"/>
                  </a:lnTo>
                  <a:lnTo>
                    <a:pt x="301290" y="79985"/>
                  </a:lnTo>
                  <a:lnTo>
                    <a:pt x="301258" y="80317"/>
                  </a:lnTo>
                  <a:lnTo>
                    <a:pt x="301212" y="80649"/>
                  </a:lnTo>
                  <a:lnTo>
                    <a:pt x="300575" y="83662"/>
                  </a:lnTo>
                  <a:lnTo>
                    <a:pt x="307334" y="88273"/>
                  </a:lnTo>
                  <a:lnTo>
                    <a:pt x="310037" y="93094"/>
                  </a:lnTo>
                  <a:lnTo>
                    <a:pt x="311074" y="95012"/>
                  </a:lnTo>
                  <a:lnTo>
                    <a:pt x="312504" y="99082"/>
                  </a:lnTo>
                  <a:lnTo>
                    <a:pt x="313216" y="100811"/>
                  </a:lnTo>
                  <a:lnTo>
                    <a:pt x="313937" y="102560"/>
                  </a:lnTo>
                  <a:lnTo>
                    <a:pt x="314713" y="104439"/>
                  </a:lnTo>
                  <a:lnTo>
                    <a:pt x="315133" y="106800"/>
                  </a:lnTo>
                  <a:lnTo>
                    <a:pt x="315166" y="106974"/>
                  </a:lnTo>
                  <a:lnTo>
                    <a:pt x="315454" y="108596"/>
                  </a:lnTo>
                  <a:lnTo>
                    <a:pt x="316953" y="114564"/>
                  </a:lnTo>
                  <a:lnTo>
                    <a:pt x="317115" y="116337"/>
                  </a:lnTo>
                  <a:lnTo>
                    <a:pt x="317717" y="116852"/>
                  </a:lnTo>
                  <a:lnTo>
                    <a:pt x="319773" y="119493"/>
                  </a:lnTo>
                  <a:lnTo>
                    <a:pt x="320484" y="120857"/>
                  </a:lnTo>
                  <a:lnTo>
                    <a:pt x="321251" y="122326"/>
                  </a:lnTo>
                  <a:lnTo>
                    <a:pt x="321957" y="123707"/>
                  </a:lnTo>
                  <a:lnTo>
                    <a:pt x="325726" y="126205"/>
                  </a:lnTo>
                  <a:lnTo>
                    <a:pt x="325848" y="126362"/>
                  </a:lnTo>
                  <a:lnTo>
                    <a:pt x="327609" y="128629"/>
                  </a:lnTo>
                  <a:lnTo>
                    <a:pt x="328212" y="131549"/>
                  </a:lnTo>
                  <a:lnTo>
                    <a:pt x="328623" y="133542"/>
                  </a:lnTo>
                  <a:lnTo>
                    <a:pt x="329609" y="133889"/>
                  </a:lnTo>
                  <a:lnTo>
                    <a:pt x="329068" y="137603"/>
                  </a:lnTo>
                  <a:lnTo>
                    <a:pt x="328577" y="140964"/>
                  </a:lnTo>
                  <a:lnTo>
                    <a:pt x="328348" y="141668"/>
                  </a:lnTo>
                  <a:lnTo>
                    <a:pt x="327357" y="147524"/>
                  </a:lnTo>
                  <a:lnTo>
                    <a:pt x="327312" y="147702"/>
                  </a:lnTo>
                  <a:lnTo>
                    <a:pt x="326443" y="151109"/>
                  </a:lnTo>
                  <a:lnTo>
                    <a:pt x="325568" y="154539"/>
                  </a:lnTo>
                  <a:lnTo>
                    <a:pt x="325421" y="155115"/>
                  </a:lnTo>
                  <a:lnTo>
                    <a:pt x="324921" y="158673"/>
                  </a:lnTo>
                  <a:lnTo>
                    <a:pt x="324345" y="162789"/>
                  </a:lnTo>
                  <a:lnTo>
                    <a:pt x="323917" y="165854"/>
                  </a:lnTo>
                  <a:lnTo>
                    <a:pt x="323779" y="166829"/>
                  </a:lnTo>
                  <a:lnTo>
                    <a:pt x="323215" y="170868"/>
                  </a:lnTo>
                  <a:lnTo>
                    <a:pt x="322652" y="174895"/>
                  </a:lnTo>
                  <a:lnTo>
                    <a:pt x="322598" y="175266"/>
                  </a:lnTo>
                  <a:lnTo>
                    <a:pt x="321983" y="179651"/>
                  </a:lnTo>
                  <a:lnTo>
                    <a:pt x="321373" y="184071"/>
                  </a:lnTo>
                  <a:lnTo>
                    <a:pt x="321087" y="186159"/>
                  </a:lnTo>
                  <a:lnTo>
                    <a:pt x="320907" y="187451"/>
                  </a:lnTo>
                  <a:lnTo>
                    <a:pt x="323108" y="188331"/>
                  </a:lnTo>
                  <a:lnTo>
                    <a:pt x="326192" y="189748"/>
                  </a:lnTo>
                  <a:lnTo>
                    <a:pt x="327975" y="190740"/>
                  </a:lnTo>
                  <a:lnTo>
                    <a:pt x="329435" y="191552"/>
                  </a:lnTo>
                  <a:lnTo>
                    <a:pt x="325357" y="192105"/>
                  </a:lnTo>
                  <a:lnTo>
                    <a:pt x="323131" y="193603"/>
                  </a:lnTo>
                  <a:lnTo>
                    <a:pt x="321465" y="195829"/>
                  </a:lnTo>
                  <a:lnTo>
                    <a:pt x="320395" y="197950"/>
                  </a:lnTo>
                  <a:lnTo>
                    <a:pt x="318923" y="209012"/>
                  </a:lnTo>
                  <a:lnTo>
                    <a:pt x="318701" y="210691"/>
                  </a:lnTo>
                  <a:lnTo>
                    <a:pt x="322403" y="218931"/>
                  </a:lnTo>
                  <a:lnTo>
                    <a:pt x="323162" y="220637"/>
                  </a:lnTo>
                  <a:lnTo>
                    <a:pt x="323262" y="220867"/>
                  </a:lnTo>
                  <a:lnTo>
                    <a:pt x="322559" y="221039"/>
                  </a:lnTo>
                  <a:lnTo>
                    <a:pt x="321954" y="221262"/>
                  </a:lnTo>
                  <a:lnTo>
                    <a:pt x="321282" y="221793"/>
                  </a:lnTo>
                  <a:lnTo>
                    <a:pt x="320482" y="222866"/>
                  </a:lnTo>
                  <a:lnTo>
                    <a:pt x="318684" y="225819"/>
                  </a:lnTo>
                  <a:lnTo>
                    <a:pt x="317925" y="226918"/>
                  </a:lnTo>
                  <a:lnTo>
                    <a:pt x="317041" y="227699"/>
                  </a:lnTo>
                  <a:lnTo>
                    <a:pt x="315678" y="228065"/>
                  </a:lnTo>
                  <a:lnTo>
                    <a:pt x="313090" y="227438"/>
                  </a:lnTo>
                  <a:lnTo>
                    <a:pt x="311136" y="226774"/>
                  </a:lnTo>
                  <a:lnTo>
                    <a:pt x="307308" y="224924"/>
                  </a:lnTo>
                  <a:lnTo>
                    <a:pt x="302785" y="222904"/>
                  </a:lnTo>
                  <a:lnTo>
                    <a:pt x="297731" y="219917"/>
                  </a:lnTo>
                  <a:lnTo>
                    <a:pt x="295887" y="219004"/>
                  </a:lnTo>
                  <a:lnTo>
                    <a:pt x="294226" y="218462"/>
                  </a:lnTo>
                  <a:lnTo>
                    <a:pt x="292485" y="218094"/>
                  </a:lnTo>
                  <a:lnTo>
                    <a:pt x="291334" y="218192"/>
                  </a:lnTo>
                  <a:lnTo>
                    <a:pt x="289439" y="218526"/>
                  </a:lnTo>
                  <a:lnTo>
                    <a:pt x="288237" y="218591"/>
                  </a:lnTo>
                  <a:lnTo>
                    <a:pt x="286373" y="218704"/>
                  </a:lnTo>
                  <a:lnTo>
                    <a:pt x="285189" y="218992"/>
                  </a:lnTo>
                  <a:lnTo>
                    <a:pt x="284089" y="219614"/>
                  </a:lnTo>
                  <a:lnTo>
                    <a:pt x="282704" y="220857"/>
                  </a:lnTo>
                  <a:lnTo>
                    <a:pt x="281265" y="222643"/>
                  </a:lnTo>
                  <a:lnTo>
                    <a:pt x="280875" y="223538"/>
                  </a:lnTo>
                  <a:lnTo>
                    <a:pt x="280630" y="224838"/>
                  </a:lnTo>
                  <a:lnTo>
                    <a:pt x="280105" y="225717"/>
                  </a:lnTo>
                  <a:lnTo>
                    <a:pt x="279479" y="227563"/>
                  </a:lnTo>
                  <a:lnTo>
                    <a:pt x="278651" y="230084"/>
                  </a:lnTo>
                  <a:lnTo>
                    <a:pt x="278177" y="231108"/>
                  </a:lnTo>
                  <a:lnTo>
                    <a:pt x="277725" y="232082"/>
                  </a:lnTo>
                  <a:lnTo>
                    <a:pt x="276286" y="234906"/>
                  </a:lnTo>
                  <a:lnTo>
                    <a:pt x="276049" y="236051"/>
                  </a:lnTo>
                  <a:lnTo>
                    <a:pt x="276100" y="236767"/>
                  </a:lnTo>
                  <a:lnTo>
                    <a:pt x="276643" y="237817"/>
                  </a:lnTo>
                  <a:lnTo>
                    <a:pt x="276694" y="239095"/>
                  </a:lnTo>
                  <a:lnTo>
                    <a:pt x="276880" y="240225"/>
                  </a:lnTo>
                  <a:lnTo>
                    <a:pt x="277102" y="243652"/>
                  </a:lnTo>
                  <a:lnTo>
                    <a:pt x="277094" y="244739"/>
                  </a:lnTo>
                  <a:lnTo>
                    <a:pt x="277087" y="245710"/>
                  </a:lnTo>
                  <a:lnTo>
                    <a:pt x="276952" y="247538"/>
                  </a:lnTo>
                  <a:lnTo>
                    <a:pt x="277087" y="248129"/>
                  </a:lnTo>
                  <a:lnTo>
                    <a:pt x="277527" y="248732"/>
                  </a:lnTo>
                  <a:lnTo>
                    <a:pt x="278307" y="249323"/>
                  </a:lnTo>
                  <a:lnTo>
                    <a:pt x="278864" y="249607"/>
                  </a:lnTo>
                  <a:lnTo>
                    <a:pt x="279407" y="249721"/>
                  </a:lnTo>
                  <a:lnTo>
                    <a:pt x="280000" y="249513"/>
                  </a:lnTo>
                  <a:lnTo>
                    <a:pt x="280861" y="248906"/>
                  </a:lnTo>
                  <a:lnTo>
                    <a:pt x="281994" y="247712"/>
                  </a:lnTo>
                  <a:lnTo>
                    <a:pt x="282824" y="246688"/>
                  </a:lnTo>
                  <a:lnTo>
                    <a:pt x="283618" y="246051"/>
                  </a:lnTo>
                  <a:lnTo>
                    <a:pt x="284434" y="245733"/>
                  </a:lnTo>
                  <a:lnTo>
                    <a:pt x="284958" y="245797"/>
                  </a:lnTo>
                  <a:lnTo>
                    <a:pt x="285735" y="246082"/>
                  </a:lnTo>
                  <a:lnTo>
                    <a:pt x="286412" y="246624"/>
                  </a:lnTo>
                  <a:lnTo>
                    <a:pt x="287362" y="247787"/>
                  </a:lnTo>
                  <a:lnTo>
                    <a:pt x="288462" y="248822"/>
                  </a:lnTo>
                  <a:lnTo>
                    <a:pt x="290246" y="250680"/>
                  </a:lnTo>
                  <a:lnTo>
                    <a:pt x="292227" y="252864"/>
                  </a:lnTo>
                  <a:lnTo>
                    <a:pt x="292839" y="254152"/>
                  </a:lnTo>
                  <a:lnTo>
                    <a:pt x="293517" y="255669"/>
                  </a:lnTo>
                  <a:lnTo>
                    <a:pt x="294380" y="257246"/>
                  </a:lnTo>
                  <a:lnTo>
                    <a:pt x="294602" y="258171"/>
                  </a:lnTo>
                  <a:lnTo>
                    <a:pt x="294584" y="258763"/>
                  </a:lnTo>
                  <a:lnTo>
                    <a:pt x="294449" y="259399"/>
                  </a:lnTo>
                  <a:lnTo>
                    <a:pt x="294161" y="259862"/>
                  </a:lnTo>
                  <a:lnTo>
                    <a:pt x="293942" y="259987"/>
                  </a:lnTo>
                  <a:lnTo>
                    <a:pt x="293436" y="259926"/>
                  </a:lnTo>
                  <a:lnTo>
                    <a:pt x="292063" y="259528"/>
                  </a:lnTo>
                  <a:lnTo>
                    <a:pt x="290591" y="258827"/>
                  </a:lnTo>
                  <a:lnTo>
                    <a:pt x="288846" y="257807"/>
                  </a:lnTo>
                  <a:lnTo>
                    <a:pt x="288235" y="257121"/>
                  </a:lnTo>
                  <a:lnTo>
                    <a:pt x="286745" y="254699"/>
                  </a:lnTo>
                  <a:lnTo>
                    <a:pt x="285204" y="252610"/>
                  </a:lnTo>
                  <a:lnTo>
                    <a:pt x="284581" y="252246"/>
                  </a:lnTo>
                  <a:lnTo>
                    <a:pt x="284089" y="252276"/>
                  </a:lnTo>
                  <a:lnTo>
                    <a:pt x="283753" y="252739"/>
                  </a:lnTo>
                  <a:lnTo>
                    <a:pt x="283397" y="253584"/>
                  </a:lnTo>
                  <a:lnTo>
                    <a:pt x="282147" y="255404"/>
                  </a:lnTo>
                  <a:lnTo>
                    <a:pt x="282009" y="256871"/>
                  </a:lnTo>
                  <a:lnTo>
                    <a:pt x="281928" y="258714"/>
                  </a:lnTo>
                  <a:lnTo>
                    <a:pt x="281997" y="260530"/>
                  </a:lnTo>
                  <a:lnTo>
                    <a:pt x="281895" y="261629"/>
                  </a:lnTo>
                  <a:lnTo>
                    <a:pt x="281640" y="262330"/>
                  </a:lnTo>
                  <a:lnTo>
                    <a:pt x="281254" y="262952"/>
                  </a:lnTo>
                  <a:lnTo>
                    <a:pt x="280543" y="263544"/>
                  </a:lnTo>
                  <a:lnTo>
                    <a:pt x="279713" y="264071"/>
                  </a:lnTo>
                  <a:lnTo>
                    <a:pt x="278918" y="264309"/>
                  </a:lnTo>
                  <a:lnTo>
                    <a:pt x="277393" y="264025"/>
                  </a:lnTo>
                  <a:lnTo>
                    <a:pt x="274935" y="263927"/>
                  </a:lnTo>
                  <a:lnTo>
                    <a:pt x="272935" y="264150"/>
                  </a:lnTo>
                  <a:lnTo>
                    <a:pt x="270684" y="264901"/>
                  </a:lnTo>
                  <a:lnTo>
                    <a:pt x="267588" y="265970"/>
                  </a:lnTo>
                  <a:lnTo>
                    <a:pt x="264695" y="266706"/>
                  </a:lnTo>
                  <a:lnTo>
                    <a:pt x="262501" y="266892"/>
                  </a:lnTo>
                  <a:lnTo>
                    <a:pt x="261535" y="267180"/>
                  </a:lnTo>
                  <a:lnTo>
                    <a:pt x="261107" y="267438"/>
                  </a:lnTo>
                  <a:lnTo>
                    <a:pt x="260639" y="267722"/>
                  </a:lnTo>
                  <a:lnTo>
                    <a:pt x="259656" y="268727"/>
                  </a:lnTo>
                  <a:lnTo>
                    <a:pt x="258913" y="269826"/>
                  </a:lnTo>
                  <a:lnTo>
                    <a:pt x="258169" y="271407"/>
                  </a:lnTo>
                  <a:lnTo>
                    <a:pt x="257375" y="273019"/>
                  </a:lnTo>
                  <a:lnTo>
                    <a:pt x="256763" y="274099"/>
                  </a:lnTo>
                  <a:lnTo>
                    <a:pt x="255987" y="274740"/>
                  </a:lnTo>
                  <a:lnTo>
                    <a:pt x="254989" y="275218"/>
                  </a:lnTo>
                  <a:lnTo>
                    <a:pt x="253922" y="275218"/>
                  </a:lnTo>
                  <a:lnTo>
                    <a:pt x="253007" y="275093"/>
                  </a:lnTo>
                  <a:lnTo>
                    <a:pt x="252084" y="274831"/>
                  </a:lnTo>
                  <a:lnTo>
                    <a:pt x="250765" y="274767"/>
                  </a:lnTo>
                  <a:lnTo>
                    <a:pt x="249851" y="274975"/>
                  </a:lnTo>
                  <a:lnTo>
                    <a:pt x="248682" y="275502"/>
                  </a:lnTo>
                  <a:lnTo>
                    <a:pt x="247717" y="275946"/>
                  </a:lnTo>
                  <a:lnTo>
                    <a:pt x="246755" y="275965"/>
                  </a:lnTo>
                  <a:lnTo>
                    <a:pt x="245331" y="275949"/>
                  </a:lnTo>
                  <a:lnTo>
                    <a:pt x="244267" y="275790"/>
                  </a:lnTo>
                  <a:lnTo>
                    <a:pt x="241895" y="275134"/>
                  </a:lnTo>
                  <a:lnTo>
                    <a:pt x="239830" y="274452"/>
                  </a:lnTo>
                  <a:lnTo>
                    <a:pt x="237843" y="273879"/>
                  </a:lnTo>
                  <a:lnTo>
                    <a:pt x="236302" y="273246"/>
                  </a:lnTo>
                  <a:lnTo>
                    <a:pt x="234051" y="272147"/>
                  </a:lnTo>
                  <a:lnTo>
                    <a:pt x="231883" y="270968"/>
                  </a:lnTo>
                  <a:lnTo>
                    <a:pt x="228817" y="269371"/>
                  </a:lnTo>
                  <a:lnTo>
                    <a:pt x="226422" y="267946"/>
                  </a:lnTo>
                  <a:lnTo>
                    <a:pt x="224204" y="266350"/>
                  </a:lnTo>
                  <a:lnTo>
                    <a:pt x="221683" y="264693"/>
                  </a:lnTo>
                  <a:lnTo>
                    <a:pt x="220259" y="263385"/>
                  </a:lnTo>
                  <a:lnTo>
                    <a:pt x="217822" y="260917"/>
                  </a:lnTo>
                  <a:lnTo>
                    <a:pt x="216200" y="258926"/>
                  </a:lnTo>
                  <a:lnTo>
                    <a:pt x="215197" y="257274"/>
                  </a:lnTo>
                  <a:lnTo>
                    <a:pt x="214218" y="255662"/>
                  </a:lnTo>
                  <a:lnTo>
                    <a:pt x="213463" y="254222"/>
                  </a:lnTo>
                  <a:lnTo>
                    <a:pt x="212600" y="253058"/>
                  </a:lnTo>
                  <a:lnTo>
                    <a:pt x="211754" y="252099"/>
                  </a:lnTo>
                  <a:lnTo>
                    <a:pt x="210999" y="251602"/>
                  </a:lnTo>
                  <a:lnTo>
                    <a:pt x="210450" y="251397"/>
                  </a:lnTo>
                  <a:lnTo>
                    <a:pt x="209893" y="251367"/>
                  </a:lnTo>
                  <a:lnTo>
                    <a:pt x="208793" y="251670"/>
                  </a:lnTo>
                  <a:lnTo>
                    <a:pt x="207944" y="251780"/>
                  </a:lnTo>
                  <a:lnTo>
                    <a:pt x="205999" y="251735"/>
                  </a:lnTo>
                  <a:lnTo>
                    <a:pt x="204197" y="252100"/>
                  </a:lnTo>
                  <a:lnTo>
                    <a:pt x="203624" y="252415"/>
                  </a:lnTo>
                  <a:lnTo>
                    <a:pt x="202986" y="252660"/>
                  </a:lnTo>
                  <a:lnTo>
                    <a:pt x="202597" y="253570"/>
                  </a:lnTo>
                  <a:lnTo>
                    <a:pt x="202444" y="254590"/>
                  </a:lnTo>
                  <a:lnTo>
                    <a:pt x="202360" y="255818"/>
                  </a:lnTo>
                  <a:lnTo>
                    <a:pt x="202054" y="257444"/>
                  </a:lnTo>
                  <a:lnTo>
                    <a:pt x="201149" y="259056"/>
                  </a:lnTo>
                  <a:lnTo>
                    <a:pt x="200504" y="260254"/>
                  </a:lnTo>
                  <a:lnTo>
                    <a:pt x="198712" y="263234"/>
                  </a:lnTo>
                  <a:lnTo>
                    <a:pt x="196784" y="266760"/>
                  </a:lnTo>
                  <a:lnTo>
                    <a:pt x="195699" y="268799"/>
                  </a:lnTo>
                  <a:lnTo>
                    <a:pt x="194713" y="270149"/>
                  </a:lnTo>
                  <a:lnTo>
                    <a:pt x="193730" y="270885"/>
                  </a:lnTo>
                  <a:lnTo>
                    <a:pt x="192477" y="271378"/>
                  </a:lnTo>
                  <a:lnTo>
                    <a:pt x="191089" y="271700"/>
                  </a:lnTo>
                  <a:lnTo>
                    <a:pt x="190058" y="271681"/>
                  </a:lnTo>
                  <a:lnTo>
                    <a:pt x="189144" y="271556"/>
                  </a:lnTo>
                  <a:lnTo>
                    <a:pt x="187756" y="271059"/>
                  </a:lnTo>
                  <a:lnTo>
                    <a:pt x="185858" y="269850"/>
                  </a:lnTo>
                  <a:lnTo>
                    <a:pt x="184336" y="268561"/>
                  </a:lnTo>
                  <a:lnTo>
                    <a:pt x="183490" y="267681"/>
                  </a:lnTo>
                  <a:lnTo>
                    <a:pt x="181779" y="266775"/>
                  </a:lnTo>
                  <a:lnTo>
                    <a:pt x="180136" y="266059"/>
                  </a:lnTo>
                  <a:lnTo>
                    <a:pt x="179036" y="265930"/>
                  </a:lnTo>
                  <a:lnTo>
                    <a:pt x="177411" y="266024"/>
                  </a:lnTo>
                  <a:lnTo>
                    <a:pt x="175106" y="266430"/>
                  </a:lnTo>
                  <a:lnTo>
                    <a:pt x="174126" y="266620"/>
                  </a:lnTo>
                  <a:lnTo>
                    <a:pt x="173346" y="266525"/>
                  </a:lnTo>
                  <a:lnTo>
                    <a:pt x="172363" y="266157"/>
                  </a:lnTo>
                  <a:lnTo>
                    <a:pt x="171907" y="265551"/>
                  </a:lnTo>
                  <a:lnTo>
                    <a:pt x="171584" y="264690"/>
                  </a:lnTo>
                  <a:lnTo>
                    <a:pt x="170451" y="262840"/>
                  </a:lnTo>
                  <a:lnTo>
                    <a:pt x="169944" y="262093"/>
                  </a:lnTo>
                  <a:lnTo>
                    <a:pt x="169216" y="261600"/>
                  </a:lnTo>
                  <a:lnTo>
                    <a:pt x="168199" y="261232"/>
                  </a:lnTo>
                  <a:lnTo>
                    <a:pt x="166152" y="260675"/>
                  </a:lnTo>
                  <a:lnTo>
                    <a:pt x="164830" y="260501"/>
                  </a:lnTo>
                  <a:lnTo>
                    <a:pt x="164186" y="260531"/>
                  </a:lnTo>
                  <a:lnTo>
                    <a:pt x="163781" y="260850"/>
                  </a:lnTo>
                  <a:lnTo>
                    <a:pt x="163628" y="261312"/>
                  </a:lnTo>
                  <a:lnTo>
                    <a:pt x="163511" y="262192"/>
                  </a:lnTo>
                  <a:lnTo>
                    <a:pt x="163460" y="262715"/>
                  </a:lnTo>
                  <a:lnTo>
                    <a:pt x="163442" y="263879"/>
                  </a:lnTo>
                  <a:lnTo>
                    <a:pt x="163191" y="264789"/>
                  </a:lnTo>
                  <a:lnTo>
                    <a:pt x="162681" y="265983"/>
                  </a:lnTo>
                  <a:lnTo>
                    <a:pt x="161548" y="268535"/>
                  </a:lnTo>
                  <a:lnTo>
                    <a:pt x="161293" y="269619"/>
                  </a:lnTo>
                  <a:lnTo>
                    <a:pt x="161233" y="270582"/>
                  </a:lnTo>
                  <a:lnTo>
                    <a:pt x="161419" y="271560"/>
                  </a:lnTo>
                  <a:lnTo>
                    <a:pt x="161788" y="272205"/>
                  </a:lnTo>
                  <a:lnTo>
                    <a:pt x="162297" y="272641"/>
                  </a:lnTo>
                  <a:lnTo>
                    <a:pt x="162963" y="272819"/>
                  </a:lnTo>
                  <a:lnTo>
                    <a:pt x="164021" y="272747"/>
                  </a:lnTo>
                  <a:lnTo>
                    <a:pt x="165244" y="272773"/>
                  </a:lnTo>
                  <a:lnTo>
                    <a:pt x="165868" y="272948"/>
                  </a:lnTo>
                  <a:lnTo>
                    <a:pt x="166167" y="273312"/>
                  </a:lnTo>
                  <a:lnTo>
                    <a:pt x="166206" y="273729"/>
                  </a:lnTo>
                  <a:lnTo>
                    <a:pt x="166023" y="273971"/>
                  </a:lnTo>
                  <a:lnTo>
                    <a:pt x="165454" y="274036"/>
                  </a:lnTo>
                  <a:lnTo>
                    <a:pt x="165166" y="274199"/>
                  </a:lnTo>
                  <a:lnTo>
                    <a:pt x="165061" y="274354"/>
                  </a:lnTo>
                  <a:lnTo>
                    <a:pt x="164944" y="274832"/>
                  </a:lnTo>
                  <a:lnTo>
                    <a:pt x="164821" y="275469"/>
                  </a:lnTo>
                  <a:lnTo>
                    <a:pt x="164465" y="275803"/>
                  </a:lnTo>
                  <a:lnTo>
                    <a:pt x="163817" y="276364"/>
                  </a:lnTo>
                  <a:lnTo>
                    <a:pt x="163077" y="277206"/>
                  </a:lnTo>
                  <a:lnTo>
                    <a:pt x="162432" y="278282"/>
                  </a:lnTo>
                  <a:lnTo>
                    <a:pt x="161941" y="278999"/>
                  </a:lnTo>
                  <a:lnTo>
                    <a:pt x="161539" y="279344"/>
                  </a:lnTo>
                  <a:lnTo>
                    <a:pt x="161162" y="279427"/>
                  </a:lnTo>
                  <a:lnTo>
                    <a:pt x="160691" y="279371"/>
                  </a:lnTo>
                  <a:lnTo>
                    <a:pt x="160142" y="279154"/>
                  </a:lnTo>
                  <a:lnTo>
                    <a:pt x="159516" y="278620"/>
                  </a:lnTo>
                  <a:lnTo>
                    <a:pt x="159180" y="278267"/>
                  </a:lnTo>
                  <a:lnTo>
                    <a:pt x="159093" y="277922"/>
                  </a:lnTo>
                  <a:lnTo>
                    <a:pt x="159189" y="277263"/>
                  </a:lnTo>
                  <a:lnTo>
                    <a:pt x="159333" y="276197"/>
                  </a:lnTo>
                  <a:lnTo>
                    <a:pt x="159246" y="274957"/>
                  </a:lnTo>
                  <a:lnTo>
                    <a:pt x="158610" y="272770"/>
                  </a:lnTo>
                  <a:lnTo>
                    <a:pt x="157992" y="271798"/>
                  </a:lnTo>
                  <a:lnTo>
                    <a:pt x="157312" y="270700"/>
                  </a:lnTo>
                  <a:lnTo>
                    <a:pt x="156560" y="270275"/>
                  </a:lnTo>
                  <a:lnTo>
                    <a:pt x="155262" y="269987"/>
                  </a:lnTo>
                  <a:lnTo>
                    <a:pt x="153649" y="269824"/>
                  </a:lnTo>
                  <a:lnTo>
                    <a:pt x="152591" y="269816"/>
                  </a:lnTo>
                  <a:lnTo>
                    <a:pt x="151839" y="269979"/>
                  </a:lnTo>
                  <a:lnTo>
                    <a:pt x="151356" y="270196"/>
                  </a:lnTo>
                  <a:lnTo>
                    <a:pt x="150712" y="270757"/>
                  </a:lnTo>
                  <a:lnTo>
                    <a:pt x="150295" y="271382"/>
                  </a:lnTo>
                  <a:lnTo>
                    <a:pt x="149723" y="272304"/>
                  </a:lnTo>
                  <a:lnTo>
                    <a:pt x="149537" y="273016"/>
                  </a:lnTo>
                  <a:lnTo>
                    <a:pt x="149144" y="274730"/>
                  </a:lnTo>
                  <a:lnTo>
                    <a:pt x="148626" y="276027"/>
                  </a:lnTo>
                  <a:lnTo>
                    <a:pt x="148233" y="276812"/>
                  </a:lnTo>
                  <a:lnTo>
                    <a:pt x="148083" y="277672"/>
                  </a:lnTo>
                  <a:lnTo>
                    <a:pt x="148083" y="278268"/>
                  </a:lnTo>
                  <a:lnTo>
                    <a:pt x="148410" y="278749"/>
                  </a:lnTo>
                  <a:lnTo>
                    <a:pt x="150187" y="280148"/>
                  </a:lnTo>
                  <a:lnTo>
                    <a:pt x="150994" y="280539"/>
                  </a:lnTo>
                  <a:lnTo>
                    <a:pt x="152526" y="281012"/>
                  </a:lnTo>
                  <a:lnTo>
                    <a:pt x="154456" y="281494"/>
                  </a:lnTo>
                  <a:lnTo>
                    <a:pt x="155838" y="281881"/>
                  </a:lnTo>
                  <a:lnTo>
                    <a:pt x="156791" y="282408"/>
                  </a:lnTo>
                  <a:lnTo>
                    <a:pt x="157154" y="282745"/>
                  </a:lnTo>
                  <a:lnTo>
                    <a:pt x="157726" y="283572"/>
                  </a:lnTo>
                  <a:lnTo>
                    <a:pt x="158083" y="284269"/>
                  </a:lnTo>
                  <a:lnTo>
                    <a:pt x="158149" y="284702"/>
                  </a:lnTo>
                  <a:lnTo>
                    <a:pt x="158083" y="285153"/>
                  </a:lnTo>
                  <a:lnTo>
                    <a:pt x="157520" y="285672"/>
                  </a:lnTo>
                  <a:lnTo>
                    <a:pt x="156956" y="285877"/>
                  </a:lnTo>
                  <a:lnTo>
                    <a:pt x="155805" y="286400"/>
                  </a:lnTo>
                  <a:lnTo>
                    <a:pt x="154906" y="286673"/>
                  </a:lnTo>
                  <a:lnTo>
                    <a:pt x="154090" y="286757"/>
                  </a:lnTo>
                  <a:lnTo>
                    <a:pt x="153317" y="286605"/>
                  </a:lnTo>
                  <a:lnTo>
                    <a:pt x="152538" y="286290"/>
                  </a:lnTo>
                  <a:lnTo>
                    <a:pt x="151417" y="285464"/>
                  </a:lnTo>
                  <a:lnTo>
                    <a:pt x="150346" y="284304"/>
                  </a:lnTo>
                  <a:lnTo>
                    <a:pt x="149654" y="283974"/>
                  </a:lnTo>
                  <a:lnTo>
                    <a:pt x="148809" y="283739"/>
                  </a:lnTo>
                  <a:lnTo>
                    <a:pt x="147508" y="283633"/>
                  </a:lnTo>
                  <a:lnTo>
                    <a:pt x="145733" y="283617"/>
                  </a:lnTo>
                  <a:lnTo>
                    <a:pt x="144834" y="283568"/>
                  </a:lnTo>
                  <a:lnTo>
                    <a:pt x="144135" y="283295"/>
                  </a:lnTo>
                  <a:lnTo>
                    <a:pt x="143413" y="282867"/>
                  </a:lnTo>
                  <a:lnTo>
                    <a:pt x="142559" y="282017"/>
                  </a:lnTo>
                  <a:lnTo>
                    <a:pt x="141911" y="281669"/>
                  </a:lnTo>
                  <a:lnTo>
                    <a:pt x="141207" y="281676"/>
                  </a:lnTo>
                  <a:lnTo>
                    <a:pt x="140353" y="281782"/>
                  </a:lnTo>
                  <a:lnTo>
                    <a:pt x="139951" y="282101"/>
                  </a:lnTo>
                  <a:lnTo>
                    <a:pt x="139672" y="282488"/>
                  </a:lnTo>
                  <a:lnTo>
                    <a:pt x="139366" y="282878"/>
                  </a:lnTo>
                  <a:lnTo>
                    <a:pt x="138452" y="283364"/>
                  </a:lnTo>
                  <a:lnTo>
                    <a:pt x="137772" y="284054"/>
                  </a:lnTo>
                  <a:lnTo>
                    <a:pt x="137244" y="284873"/>
                  </a:lnTo>
                  <a:lnTo>
                    <a:pt x="135730" y="287633"/>
                  </a:lnTo>
                  <a:lnTo>
                    <a:pt x="135560" y="288444"/>
                  </a:lnTo>
                  <a:lnTo>
                    <a:pt x="135263" y="289589"/>
                  </a:lnTo>
                  <a:lnTo>
                    <a:pt x="135233" y="290484"/>
                  </a:lnTo>
                  <a:lnTo>
                    <a:pt x="135449" y="291337"/>
                  </a:lnTo>
                  <a:lnTo>
                    <a:pt x="135982" y="291637"/>
                  </a:lnTo>
                  <a:lnTo>
                    <a:pt x="136756" y="291660"/>
                  </a:lnTo>
                  <a:lnTo>
                    <a:pt x="137670" y="291436"/>
                  </a:lnTo>
                  <a:lnTo>
                    <a:pt x="140275" y="290723"/>
                  </a:lnTo>
                  <a:lnTo>
                    <a:pt x="141504" y="290219"/>
                  </a:lnTo>
                  <a:lnTo>
                    <a:pt x="143725" y="288895"/>
                  </a:lnTo>
                  <a:lnTo>
                    <a:pt x="144816" y="288023"/>
                  </a:lnTo>
                  <a:lnTo>
                    <a:pt x="145616" y="287529"/>
                  </a:lnTo>
                  <a:lnTo>
                    <a:pt x="146366" y="287610"/>
                  </a:lnTo>
                  <a:lnTo>
                    <a:pt x="146884" y="287769"/>
                  </a:lnTo>
                  <a:lnTo>
                    <a:pt x="147478" y="288326"/>
                  </a:lnTo>
                  <a:lnTo>
                    <a:pt x="147739" y="289077"/>
                  </a:lnTo>
                  <a:lnTo>
                    <a:pt x="147954" y="289756"/>
                  </a:lnTo>
                  <a:lnTo>
                    <a:pt x="148296" y="291197"/>
                  </a:lnTo>
                  <a:lnTo>
                    <a:pt x="148437" y="291887"/>
                  </a:lnTo>
                  <a:lnTo>
                    <a:pt x="148428" y="292395"/>
                  </a:lnTo>
                  <a:lnTo>
                    <a:pt x="148104" y="293161"/>
                  </a:lnTo>
                  <a:lnTo>
                    <a:pt x="147999" y="293787"/>
                  </a:lnTo>
                  <a:lnTo>
                    <a:pt x="147955" y="294014"/>
                  </a:lnTo>
                  <a:lnTo>
                    <a:pt x="148018" y="294568"/>
                  </a:lnTo>
                  <a:lnTo>
                    <a:pt x="148410" y="296221"/>
                  </a:lnTo>
                  <a:lnTo>
                    <a:pt x="148653" y="296831"/>
                  </a:lnTo>
                  <a:lnTo>
                    <a:pt x="148989" y="297309"/>
                  </a:lnTo>
                  <a:lnTo>
                    <a:pt x="149324" y="297502"/>
                  </a:lnTo>
                  <a:lnTo>
                    <a:pt x="149921" y="297798"/>
                  </a:lnTo>
                  <a:lnTo>
                    <a:pt x="150287" y="298098"/>
                  </a:lnTo>
                  <a:lnTo>
                    <a:pt x="150820" y="298845"/>
                  </a:lnTo>
                  <a:lnTo>
                    <a:pt x="151537" y="299656"/>
                  </a:lnTo>
                  <a:lnTo>
                    <a:pt x="152310" y="300248"/>
                  </a:lnTo>
                  <a:lnTo>
                    <a:pt x="153140" y="300729"/>
                  </a:lnTo>
                  <a:lnTo>
                    <a:pt x="153692" y="301275"/>
                  </a:lnTo>
                  <a:lnTo>
                    <a:pt x="153998" y="301840"/>
                  </a:lnTo>
                  <a:lnTo>
                    <a:pt x="154055" y="302500"/>
                  </a:lnTo>
                  <a:lnTo>
                    <a:pt x="153905" y="303027"/>
                  </a:lnTo>
                  <a:lnTo>
                    <a:pt x="153485" y="304108"/>
                  </a:lnTo>
                  <a:lnTo>
                    <a:pt x="152706" y="305598"/>
                  </a:lnTo>
                  <a:lnTo>
                    <a:pt x="152040" y="307399"/>
                  </a:lnTo>
                  <a:lnTo>
                    <a:pt x="151510" y="309052"/>
                  </a:lnTo>
                  <a:lnTo>
                    <a:pt x="150865" y="310357"/>
                  </a:lnTo>
                  <a:lnTo>
                    <a:pt x="150035" y="311684"/>
                  </a:lnTo>
                  <a:lnTo>
                    <a:pt x="149475" y="312442"/>
                  </a:lnTo>
                  <a:lnTo>
                    <a:pt x="149020" y="312980"/>
                  </a:lnTo>
                  <a:lnTo>
                    <a:pt x="148785" y="313258"/>
                  </a:lnTo>
                  <a:lnTo>
                    <a:pt x="148018" y="313857"/>
                  </a:lnTo>
                  <a:lnTo>
                    <a:pt x="147200" y="314585"/>
                  </a:lnTo>
                  <a:lnTo>
                    <a:pt x="146585" y="315548"/>
                  </a:lnTo>
                  <a:lnTo>
                    <a:pt x="146054" y="316735"/>
                  </a:lnTo>
                  <a:lnTo>
                    <a:pt x="145923" y="317721"/>
                  </a:lnTo>
                  <a:lnTo>
                    <a:pt x="145914" y="318870"/>
                  </a:lnTo>
                  <a:lnTo>
                    <a:pt x="146064" y="319848"/>
                  </a:lnTo>
                  <a:lnTo>
                    <a:pt x="146112" y="320641"/>
                  </a:lnTo>
                  <a:lnTo>
                    <a:pt x="145776" y="321164"/>
                  </a:lnTo>
                  <a:lnTo>
                    <a:pt x="145113" y="321479"/>
                  </a:lnTo>
                  <a:lnTo>
                    <a:pt x="144451" y="321558"/>
                  </a:lnTo>
                  <a:lnTo>
                    <a:pt x="143507" y="321270"/>
                  </a:lnTo>
                  <a:lnTo>
                    <a:pt x="141303" y="320330"/>
                  </a:lnTo>
                  <a:lnTo>
                    <a:pt x="139154" y="319443"/>
                  </a:lnTo>
                  <a:lnTo>
                    <a:pt x="136699" y="318449"/>
                  </a:lnTo>
                  <a:lnTo>
                    <a:pt x="135551" y="318096"/>
                  </a:lnTo>
                  <a:lnTo>
                    <a:pt x="134598" y="318036"/>
                  </a:lnTo>
                  <a:lnTo>
                    <a:pt x="133731" y="318195"/>
                  </a:lnTo>
                  <a:lnTo>
                    <a:pt x="132817" y="318449"/>
                  </a:lnTo>
                  <a:lnTo>
                    <a:pt x="131957" y="318889"/>
                  </a:lnTo>
                  <a:lnTo>
                    <a:pt x="131333" y="319511"/>
                  </a:lnTo>
                  <a:lnTo>
                    <a:pt x="130989" y="320357"/>
                  </a:lnTo>
                  <a:lnTo>
                    <a:pt x="130998" y="321233"/>
                  </a:lnTo>
                  <a:lnTo>
                    <a:pt x="131298" y="323898"/>
                  </a:lnTo>
                  <a:lnTo>
                    <a:pt x="131558" y="325556"/>
                  </a:lnTo>
                  <a:lnTo>
                    <a:pt x="132137" y="327338"/>
                  </a:lnTo>
                  <a:lnTo>
                    <a:pt x="132569" y="328183"/>
                  </a:lnTo>
                  <a:lnTo>
                    <a:pt x="133081" y="328718"/>
                  </a:lnTo>
                  <a:lnTo>
                    <a:pt x="133819" y="329185"/>
                  </a:lnTo>
                  <a:lnTo>
                    <a:pt x="134658" y="329412"/>
                  </a:lnTo>
                  <a:lnTo>
                    <a:pt x="135761" y="329784"/>
                  </a:lnTo>
                  <a:lnTo>
                    <a:pt x="136579" y="330341"/>
                  </a:lnTo>
                  <a:lnTo>
                    <a:pt x="137772" y="331327"/>
                  </a:lnTo>
                  <a:lnTo>
                    <a:pt x="138866" y="331987"/>
                  </a:lnTo>
                  <a:lnTo>
                    <a:pt x="139940" y="332355"/>
                  </a:lnTo>
                  <a:lnTo>
                    <a:pt x="141199" y="332681"/>
                  </a:lnTo>
                  <a:lnTo>
                    <a:pt x="142095" y="333235"/>
                  </a:lnTo>
                  <a:lnTo>
                    <a:pt x="142587" y="333747"/>
                  </a:lnTo>
                  <a:lnTo>
                    <a:pt x="142940" y="334425"/>
                  </a:lnTo>
                  <a:lnTo>
                    <a:pt x="142992" y="334718"/>
                  </a:lnTo>
                  <a:lnTo>
                    <a:pt x="143072" y="335172"/>
                  </a:lnTo>
                  <a:lnTo>
                    <a:pt x="143099" y="336041"/>
                  </a:lnTo>
                  <a:lnTo>
                    <a:pt x="142847" y="337345"/>
                  </a:lnTo>
                  <a:lnTo>
                    <a:pt x="142790" y="338362"/>
                  </a:lnTo>
                  <a:lnTo>
                    <a:pt x="142976" y="339162"/>
                  </a:lnTo>
                  <a:lnTo>
                    <a:pt x="143294" y="339882"/>
                  </a:lnTo>
                  <a:lnTo>
                    <a:pt x="144061" y="340796"/>
                  </a:lnTo>
                  <a:lnTo>
                    <a:pt x="145012" y="341471"/>
                  </a:lnTo>
                  <a:lnTo>
                    <a:pt x="145749" y="342173"/>
                  </a:lnTo>
                  <a:lnTo>
                    <a:pt x="146402" y="342814"/>
                  </a:lnTo>
                  <a:lnTo>
                    <a:pt x="146525" y="343273"/>
                  </a:lnTo>
                  <a:lnTo>
                    <a:pt x="146493" y="343660"/>
                  </a:lnTo>
                  <a:lnTo>
                    <a:pt x="146459" y="344062"/>
                  </a:lnTo>
                  <a:lnTo>
                    <a:pt x="146330" y="344388"/>
                  </a:lnTo>
                  <a:lnTo>
                    <a:pt x="146205" y="344737"/>
                  </a:lnTo>
                  <a:lnTo>
                    <a:pt x="145764" y="345325"/>
                  </a:lnTo>
                  <a:lnTo>
                    <a:pt x="145275" y="345727"/>
                  </a:lnTo>
                  <a:lnTo>
                    <a:pt x="144817" y="345890"/>
                  </a:lnTo>
                  <a:lnTo>
                    <a:pt x="144370" y="345954"/>
                  </a:lnTo>
                  <a:lnTo>
                    <a:pt x="143899" y="345905"/>
                  </a:lnTo>
                  <a:lnTo>
                    <a:pt x="143621" y="345910"/>
                  </a:lnTo>
                  <a:lnTo>
                    <a:pt x="143132" y="345725"/>
                  </a:lnTo>
                  <a:lnTo>
                    <a:pt x="142643" y="345355"/>
                  </a:lnTo>
                  <a:lnTo>
                    <a:pt x="141969" y="344616"/>
                  </a:lnTo>
                  <a:lnTo>
                    <a:pt x="141504" y="343785"/>
                  </a:lnTo>
                  <a:lnTo>
                    <a:pt x="140380" y="342420"/>
                  </a:lnTo>
                  <a:lnTo>
                    <a:pt x="139388" y="341077"/>
                  </a:lnTo>
                  <a:lnTo>
                    <a:pt x="138489" y="340148"/>
                  </a:lnTo>
                  <a:lnTo>
                    <a:pt x="137560" y="339587"/>
                  </a:lnTo>
                  <a:lnTo>
                    <a:pt x="136810" y="339253"/>
                  </a:lnTo>
                  <a:lnTo>
                    <a:pt x="136151" y="339219"/>
                  </a:lnTo>
                  <a:lnTo>
                    <a:pt x="134718" y="339086"/>
                  </a:lnTo>
                  <a:lnTo>
                    <a:pt x="133756" y="338954"/>
                  </a:lnTo>
                  <a:lnTo>
                    <a:pt x="132910" y="338597"/>
                  </a:lnTo>
                  <a:lnTo>
                    <a:pt x="132245" y="338062"/>
                  </a:lnTo>
                  <a:lnTo>
                    <a:pt x="131615" y="337304"/>
                  </a:lnTo>
                  <a:lnTo>
                    <a:pt x="131046" y="336276"/>
                  </a:lnTo>
                  <a:lnTo>
                    <a:pt x="130590" y="335575"/>
                  </a:lnTo>
                  <a:lnTo>
                    <a:pt x="130132" y="335267"/>
                  </a:lnTo>
                  <a:lnTo>
                    <a:pt x="129628" y="335195"/>
                  </a:lnTo>
                  <a:lnTo>
                    <a:pt x="129262" y="335283"/>
                  </a:lnTo>
                  <a:lnTo>
                    <a:pt x="128837" y="335613"/>
                  </a:lnTo>
                  <a:lnTo>
                    <a:pt x="128435" y="336132"/>
                  </a:lnTo>
                  <a:lnTo>
                    <a:pt x="127883" y="336879"/>
                  </a:lnTo>
                  <a:lnTo>
                    <a:pt x="127182" y="337676"/>
                  </a:lnTo>
                  <a:lnTo>
                    <a:pt x="125632" y="338620"/>
                  </a:lnTo>
                  <a:lnTo>
                    <a:pt x="124997" y="339246"/>
                  </a:lnTo>
                  <a:lnTo>
                    <a:pt x="124175" y="340255"/>
                  </a:lnTo>
                  <a:lnTo>
                    <a:pt x="123849" y="340858"/>
                  </a:lnTo>
                  <a:lnTo>
                    <a:pt x="123483" y="341893"/>
                  </a:lnTo>
                  <a:lnTo>
                    <a:pt x="123300" y="342659"/>
                  </a:lnTo>
                  <a:lnTo>
                    <a:pt x="123246" y="343463"/>
                  </a:lnTo>
                  <a:lnTo>
                    <a:pt x="123258" y="344392"/>
                  </a:lnTo>
                  <a:lnTo>
                    <a:pt x="123258" y="345060"/>
                  </a:lnTo>
                  <a:lnTo>
                    <a:pt x="123210" y="345571"/>
                  </a:lnTo>
                  <a:lnTo>
                    <a:pt x="123129" y="346235"/>
                  </a:lnTo>
                  <a:lnTo>
                    <a:pt x="123138" y="346489"/>
                  </a:lnTo>
                  <a:lnTo>
                    <a:pt x="123234" y="346766"/>
                  </a:lnTo>
                  <a:lnTo>
                    <a:pt x="123417" y="347062"/>
                  </a:lnTo>
                  <a:lnTo>
                    <a:pt x="123585" y="347187"/>
                  </a:lnTo>
                  <a:lnTo>
                    <a:pt x="123903" y="347324"/>
                  </a:lnTo>
                  <a:lnTo>
                    <a:pt x="124349" y="347665"/>
                  </a:lnTo>
                  <a:lnTo>
                    <a:pt x="124637" y="348238"/>
                  </a:lnTo>
                  <a:lnTo>
                    <a:pt x="124766" y="349201"/>
                  </a:lnTo>
                  <a:lnTo>
                    <a:pt x="124703" y="349899"/>
                  </a:lnTo>
                  <a:lnTo>
                    <a:pt x="124559" y="350327"/>
                  </a:lnTo>
                  <a:lnTo>
                    <a:pt x="124262" y="350900"/>
                  </a:lnTo>
                  <a:lnTo>
                    <a:pt x="123864" y="351583"/>
                  </a:lnTo>
                  <a:lnTo>
                    <a:pt x="123411" y="352341"/>
                  </a:lnTo>
                  <a:lnTo>
                    <a:pt x="122932" y="353160"/>
                  </a:lnTo>
                  <a:lnTo>
                    <a:pt x="122668" y="353938"/>
                  </a:lnTo>
                  <a:lnTo>
                    <a:pt x="122386" y="354537"/>
                  </a:lnTo>
                  <a:lnTo>
                    <a:pt x="121972" y="355288"/>
                  </a:lnTo>
                  <a:lnTo>
                    <a:pt x="121651" y="355902"/>
                  </a:lnTo>
                  <a:lnTo>
                    <a:pt x="121127" y="356813"/>
                  </a:lnTo>
                  <a:lnTo>
                    <a:pt x="120695" y="357912"/>
                  </a:lnTo>
                  <a:lnTo>
                    <a:pt x="120369" y="358705"/>
                  </a:lnTo>
                  <a:lnTo>
                    <a:pt x="120057" y="359790"/>
                  </a:lnTo>
                  <a:lnTo>
                    <a:pt x="119784" y="360818"/>
                  </a:lnTo>
                  <a:lnTo>
                    <a:pt x="119640" y="361565"/>
                  </a:lnTo>
                  <a:lnTo>
                    <a:pt x="119538" y="362282"/>
                  </a:lnTo>
                  <a:lnTo>
                    <a:pt x="119280" y="363033"/>
                  </a:lnTo>
                  <a:lnTo>
                    <a:pt x="119170" y="363514"/>
                  </a:lnTo>
                  <a:lnTo>
                    <a:pt x="119146" y="364041"/>
                  </a:lnTo>
                  <a:lnTo>
                    <a:pt x="118987" y="364720"/>
                  </a:lnTo>
                  <a:lnTo>
                    <a:pt x="118828" y="365145"/>
                  </a:lnTo>
                  <a:lnTo>
                    <a:pt x="118771" y="365558"/>
                  </a:lnTo>
                  <a:lnTo>
                    <a:pt x="118747" y="365964"/>
                  </a:lnTo>
                  <a:lnTo>
                    <a:pt x="118882" y="366943"/>
                  </a:lnTo>
                  <a:lnTo>
                    <a:pt x="119116" y="369109"/>
                  </a:lnTo>
                  <a:lnTo>
                    <a:pt x="119092" y="369268"/>
                  </a:lnTo>
                  <a:lnTo>
                    <a:pt x="118924" y="369863"/>
                  </a:lnTo>
                  <a:lnTo>
                    <a:pt x="118870" y="370258"/>
                  </a:lnTo>
                  <a:lnTo>
                    <a:pt x="118693" y="370857"/>
                  </a:lnTo>
                  <a:lnTo>
                    <a:pt x="118327" y="371760"/>
                  </a:lnTo>
                  <a:lnTo>
                    <a:pt x="118130" y="372116"/>
                  </a:lnTo>
                  <a:lnTo>
                    <a:pt x="117752" y="372617"/>
                  </a:lnTo>
                  <a:lnTo>
                    <a:pt x="117257" y="373477"/>
                  </a:lnTo>
                  <a:lnTo>
                    <a:pt x="116832" y="374690"/>
                  </a:lnTo>
                  <a:lnTo>
                    <a:pt x="116913" y="375719"/>
                  </a:lnTo>
                  <a:lnTo>
                    <a:pt x="117809" y="376660"/>
                  </a:lnTo>
                  <a:lnTo>
                    <a:pt x="118768" y="377159"/>
                  </a:lnTo>
                  <a:lnTo>
                    <a:pt x="119385" y="377946"/>
                  </a:lnTo>
                  <a:lnTo>
                    <a:pt x="119616" y="378947"/>
                  </a:lnTo>
                  <a:lnTo>
                    <a:pt x="119640" y="380265"/>
                  </a:lnTo>
                  <a:lnTo>
                    <a:pt x="119571" y="381079"/>
                  </a:lnTo>
                  <a:lnTo>
                    <a:pt x="119257" y="381840"/>
                  </a:lnTo>
                  <a:lnTo>
                    <a:pt x="118711" y="382437"/>
                  </a:lnTo>
                  <a:lnTo>
                    <a:pt x="117509" y="382971"/>
                  </a:lnTo>
                  <a:lnTo>
                    <a:pt x="117041" y="383104"/>
                  </a:lnTo>
                  <a:lnTo>
                    <a:pt x="116250" y="383248"/>
                  </a:lnTo>
                  <a:lnTo>
                    <a:pt x="115935" y="383267"/>
                  </a:lnTo>
                  <a:lnTo>
                    <a:pt x="115438" y="383142"/>
                  </a:lnTo>
                  <a:lnTo>
                    <a:pt x="114841" y="382858"/>
                  </a:lnTo>
                  <a:lnTo>
                    <a:pt x="114413" y="382501"/>
                  </a:lnTo>
                  <a:lnTo>
                    <a:pt x="113573" y="381856"/>
                  </a:lnTo>
                  <a:lnTo>
                    <a:pt x="112731" y="381284"/>
                  </a:lnTo>
                  <a:lnTo>
                    <a:pt x="112164" y="380984"/>
                  </a:lnTo>
                  <a:lnTo>
                    <a:pt x="111352" y="380718"/>
                  </a:lnTo>
                  <a:lnTo>
                    <a:pt x="110597" y="380608"/>
                  </a:lnTo>
                  <a:lnTo>
                    <a:pt x="109943" y="380426"/>
                  </a:lnTo>
                  <a:lnTo>
                    <a:pt x="109344" y="380187"/>
                  </a:lnTo>
                  <a:lnTo>
                    <a:pt x="109041" y="379960"/>
                  </a:lnTo>
                  <a:lnTo>
                    <a:pt x="108822" y="379577"/>
                  </a:lnTo>
                  <a:lnTo>
                    <a:pt x="108807" y="379239"/>
                  </a:lnTo>
                  <a:lnTo>
                    <a:pt x="108879" y="378685"/>
                  </a:lnTo>
                  <a:lnTo>
                    <a:pt x="108999" y="378314"/>
                  </a:lnTo>
                  <a:lnTo>
                    <a:pt x="109089" y="378063"/>
                  </a:lnTo>
                  <a:lnTo>
                    <a:pt x="109230" y="377752"/>
                  </a:lnTo>
                  <a:lnTo>
                    <a:pt x="109560" y="377210"/>
                  </a:lnTo>
                  <a:lnTo>
                    <a:pt x="109838" y="376622"/>
                  </a:lnTo>
                  <a:lnTo>
                    <a:pt x="109934" y="376262"/>
                  </a:lnTo>
                  <a:lnTo>
                    <a:pt x="109964" y="375951"/>
                  </a:lnTo>
                  <a:lnTo>
                    <a:pt x="109955" y="375655"/>
                  </a:lnTo>
                  <a:lnTo>
                    <a:pt x="109838" y="375234"/>
                  </a:lnTo>
                  <a:lnTo>
                    <a:pt x="109722" y="375094"/>
                  </a:lnTo>
                  <a:lnTo>
                    <a:pt x="109536" y="374987"/>
                  </a:lnTo>
                  <a:lnTo>
                    <a:pt x="109161" y="374957"/>
                  </a:lnTo>
                  <a:lnTo>
                    <a:pt x="108774" y="374931"/>
                  </a:lnTo>
                  <a:lnTo>
                    <a:pt x="107345" y="374949"/>
                  </a:lnTo>
                  <a:lnTo>
                    <a:pt x="107030" y="374900"/>
                  </a:lnTo>
                  <a:lnTo>
                    <a:pt x="106793" y="374802"/>
                  </a:lnTo>
                  <a:lnTo>
                    <a:pt x="106122" y="374631"/>
                  </a:lnTo>
                  <a:lnTo>
                    <a:pt x="105627" y="374521"/>
                  </a:lnTo>
                  <a:lnTo>
                    <a:pt x="104746" y="374335"/>
                  </a:lnTo>
                  <a:lnTo>
                    <a:pt x="103832" y="374066"/>
                  </a:lnTo>
                  <a:lnTo>
                    <a:pt x="102965" y="373599"/>
                  </a:lnTo>
                  <a:lnTo>
                    <a:pt x="101808" y="372723"/>
                  </a:lnTo>
                  <a:lnTo>
                    <a:pt x="101143" y="372033"/>
                  </a:lnTo>
                  <a:lnTo>
                    <a:pt x="100795" y="371498"/>
                  </a:lnTo>
                  <a:lnTo>
                    <a:pt x="100534" y="371016"/>
                  </a:lnTo>
                  <a:lnTo>
                    <a:pt x="99938" y="369587"/>
                  </a:lnTo>
                  <a:lnTo>
                    <a:pt x="99674" y="369302"/>
                  </a:lnTo>
                  <a:lnTo>
                    <a:pt x="99350" y="369063"/>
                  </a:lnTo>
                  <a:lnTo>
                    <a:pt x="98984" y="368938"/>
                  </a:lnTo>
                  <a:lnTo>
                    <a:pt x="98559" y="368881"/>
                  </a:lnTo>
                  <a:lnTo>
                    <a:pt x="98109" y="368911"/>
                  </a:lnTo>
                  <a:lnTo>
                    <a:pt x="97621" y="369086"/>
                  </a:lnTo>
                  <a:lnTo>
                    <a:pt x="96422" y="369662"/>
                  </a:lnTo>
                  <a:lnTo>
                    <a:pt x="96134" y="369871"/>
                  </a:lnTo>
                  <a:lnTo>
                    <a:pt x="95864" y="370205"/>
                  </a:lnTo>
                  <a:lnTo>
                    <a:pt x="95651" y="370542"/>
                  </a:lnTo>
                  <a:lnTo>
                    <a:pt x="95519" y="370846"/>
                  </a:lnTo>
                  <a:lnTo>
                    <a:pt x="95283" y="371267"/>
                  </a:lnTo>
                  <a:lnTo>
                    <a:pt x="94360" y="372401"/>
                  </a:lnTo>
                  <a:lnTo>
                    <a:pt x="93637" y="373057"/>
                  </a:lnTo>
                  <a:lnTo>
                    <a:pt x="93391" y="373292"/>
                  </a:lnTo>
                  <a:lnTo>
                    <a:pt x="93011" y="373478"/>
                  </a:lnTo>
                  <a:lnTo>
                    <a:pt x="92735" y="373569"/>
                  </a:lnTo>
                  <a:lnTo>
                    <a:pt x="92429" y="373637"/>
                  </a:lnTo>
                  <a:lnTo>
                    <a:pt x="91773" y="373633"/>
                  </a:lnTo>
                  <a:lnTo>
                    <a:pt x="90145" y="373542"/>
                  </a:lnTo>
                  <a:lnTo>
                    <a:pt x="89857" y="373618"/>
                  </a:lnTo>
                  <a:lnTo>
                    <a:pt x="88790" y="374138"/>
                  </a:lnTo>
                  <a:lnTo>
                    <a:pt x="87675" y="374870"/>
                  </a:lnTo>
                  <a:lnTo>
                    <a:pt x="86791" y="375556"/>
                  </a:lnTo>
                  <a:lnTo>
                    <a:pt x="85667" y="376539"/>
                  </a:lnTo>
                  <a:lnTo>
                    <a:pt x="84228" y="377809"/>
                  </a:lnTo>
                  <a:lnTo>
                    <a:pt x="83589" y="378291"/>
                  </a:lnTo>
                  <a:lnTo>
                    <a:pt x="83206" y="378504"/>
                  </a:lnTo>
                  <a:lnTo>
                    <a:pt x="82948" y="378572"/>
                  </a:lnTo>
                  <a:lnTo>
                    <a:pt x="82666" y="378595"/>
                  </a:lnTo>
                  <a:lnTo>
                    <a:pt x="82394" y="378538"/>
                  </a:lnTo>
                  <a:lnTo>
                    <a:pt x="82256" y="378306"/>
                  </a:lnTo>
                  <a:lnTo>
                    <a:pt x="82127" y="377969"/>
                  </a:lnTo>
                  <a:lnTo>
                    <a:pt x="81867" y="377665"/>
                  </a:lnTo>
                  <a:lnTo>
                    <a:pt x="81892" y="377269"/>
                  </a:lnTo>
                  <a:lnTo>
                    <a:pt x="82049" y="376345"/>
                  </a:lnTo>
                  <a:lnTo>
                    <a:pt x="82022" y="374517"/>
                  </a:lnTo>
                  <a:lnTo>
                    <a:pt x="81941" y="373975"/>
                  </a:lnTo>
                  <a:lnTo>
                    <a:pt x="81737" y="373527"/>
                  </a:lnTo>
                  <a:lnTo>
                    <a:pt x="81491" y="373372"/>
                  </a:lnTo>
                  <a:lnTo>
                    <a:pt x="81248" y="373262"/>
                  </a:lnTo>
                  <a:lnTo>
                    <a:pt x="80952" y="373190"/>
                  </a:lnTo>
                  <a:lnTo>
                    <a:pt x="80541" y="373262"/>
                  </a:lnTo>
                  <a:lnTo>
                    <a:pt x="80142" y="373436"/>
                  </a:lnTo>
                  <a:lnTo>
                    <a:pt x="79807" y="373683"/>
                  </a:lnTo>
                  <a:lnTo>
                    <a:pt x="79582" y="373971"/>
                  </a:lnTo>
                  <a:lnTo>
                    <a:pt x="79111" y="374688"/>
                  </a:lnTo>
                  <a:lnTo>
                    <a:pt x="78685" y="375374"/>
                  </a:lnTo>
                  <a:lnTo>
                    <a:pt x="78218" y="376311"/>
                  </a:lnTo>
                  <a:lnTo>
                    <a:pt x="77909" y="377036"/>
                  </a:lnTo>
                  <a:lnTo>
                    <a:pt x="77586" y="377821"/>
                  </a:lnTo>
                  <a:lnTo>
                    <a:pt x="77469" y="378147"/>
                  </a:lnTo>
                  <a:lnTo>
                    <a:pt x="77247" y="379588"/>
                  </a:lnTo>
                  <a:lnTo>
                    <a:pt x="76917" y="380636"/>
                  </a:lnTo>
                  <a:lnTo>
                    <a:pt x="76890" y="381667"/>
                  </a:lnTo>
                  <a:lnTo>
                    <a:pt x="76725" y="382478"/>
                  </a:lnTo>
                  <a:lnTo>
                    <a:pt x="76665" y="383040"/>
                  </a:lnTo>
                  <a:lnTo>
                    <a:pt x="76595" y="383655"/>
                  </a:lnTo>
                  <a:lnTo>
                    <a:pt x="76669" y="384299"/>
                  </a:lnTo>
                  <a:lnTo>
                    <a:pt x="77065" y="384744"/>
                  </a:lnTo>
                  <a:lnTo>
                    <a:pt x="77511" y="385066"/>
                  </a:lnTo>
                  <a:lnTo>
                    <a:pt x="78031" y="384942"/>
                  </a:lnTo>
                  <a:lnTo>
                    <a:pt x="78497" y="384777"/>
                  </a:lnTo>
                  <a:lnTo>
                    <a:pt x="79114" y="384475"/>
                  </a:lnTo>
                  <a:lnTo>
                    <a:pt x="79777" y="384242"/>
                  </a:lnTo>
                  <a:lnTo>
                    <a:pt x="81138" y="383821"/>
                  </a:lnTo>
                  <a:lnTo>
                    <a:pt x="81842" y="383658"/>
                  </a:lnTo>
                  <a:lnTo>
                    <a:pt x="82472" y="383628"/>
                  </a:lnTo>
                  <a:lnTo>
                    <a:pt x="83032" y="383745"/>
                  </a:lnTo>
                  <a:lnTo>
                    <a:pt x="83425" y="383912"/>
                  </a:lnTo>
                  <a:lnTo>
                    <a:pt x="83694" y="384170"/>
                  </a:lnTo>
                  <a:lnTo>
                    <a:pt x="83817" y="384485"/>
                  </a:lnTo>
                  <a:lnTo>
                    <a:pt x="83847" y="385091"/>
                  </a:lnTo>
                  <a:lnTo>
                    <a:pt x="83614" y="385494"/>
                  </a:lnTo>
                  <a:lnTo>
                    <a:pt x="83227" y="386245"/>
                  </a:lnTo>
                  <a:lnTo>
                    <a:pt x="82675" y="387113"/>
                  </a:lnTo>
                  <a:lnTo>
                    <a:pt x="82181" y="387769"/>
                  </a:lnTo>
                  <a:lnTo>
                    <a:pt x="81848" y="388077"/>
                  </a:lnTo>
                  <a:lnTo>
                    <a:pt x="81554" y="388232"/>
                  </a:lnTo>
                  <a:lnTo>
                    <a:pt x="81171" y="388354"/>
                  </a:lnTo>
                  <a:lnTo>
                    <a:pt x="80943" y="388372"/>
                  </a:lnTo>
                  <a:lnTo>
                    <a:pt x="80679" y="388323"/>
                  </a:lnTo>
                  <a:lnTo>
                    <a:pt x="80308" y="388179"/>
                  </a:lnTo>
                  <a:lnTo>
                    <a:pt x="79660" y="387861"/>
                  </a:lnTo>
                  <a:lnTo>
                    <a:pt x="79025" y="387561"/>
                  </a:lnTo>
                  <a:lnTo>
                    <a:pt x="77975" y="387117"/>
                  </a:lnTo>
                  <a:lnTo>
                    <a:pt x="76965" y="386817"/>
                  </a:lnTo>
                  <a:lnTo>
                    <a:pt x="75595" y="386241"/>
                  </a:lnTo>
                  <a:lnTo>
                    <a:pt x="74591" y="385562"/>
                  </a:lnTo>
                  <a:lnTo>
                    <a:pt x="73797" y="384815"/>
                  </a:lnTo>
                  <a:lnTo>
                    <a:pt x="73065" y="383908"/>
                  </a:lnTo>
                  <a:lnTo>
                    <a:pt x="72508" y="382926"/>
                  </a:lnTo>
                  <a:lnTo>
                    <a:pt x="71674" y="381185"/>
                  </a:lnTo>
                  <a:lnTo>
                    <a:pt x="71513" y="380571"/>
                  </a:lnTo>
                  <a:lnTo>
                    <a:pt x="71354" y="379676"/>
                  </a:lnTo>
                  <a:lnTo>
                    <a:pt x="71243" y="379088"/>
                  </a:lnTo>
                  <a:lnTo>
                    <a:pt x="71279" y="378633"/>
                  </a:lnTo>
                  <a:lnTo>
                    <a:pt x="71342" y="377654"/>
                  </a:lnTo>
                  <a:lnTo>
                    <a:pt x="71228" y="377119"/>
                  </a:lnTo>
                  <a:lnTo>
                    <a:pt x="71042" y="376637"/>
                  </a:lnTo>
                  <a:lnTo>
                    <a:pt x="70784" y="376270"/>
                  </a:lnTo>
                  <a:lnTo>
                    <a:pt x="70409" y="376053"/>
                  </a:lnTo>
                  <a:lnTo>
                    <a:pt x="69879" y="375917"/>
                  </a:lnTo>
                  <a:lnTo>
                    <a:pt x="68308" y="375837"/>
                  </a:lnTo>
                  <a:lnTo>
                    <a:pt x="67661" y="375754"/>
                  </a:lnTo>
                  <a:lnTo>
                    <a:pt x="67019" y="375412"/>
                  </a:lnTo>
                  <a:lnTo>
                    <a:pt x="66830" y="375249"/>
                  </a:lnTo>
                  <a:lnTo>
                    <a:pt x="66429" y="374897"/>
                  </a:lnTo>
                  <a:lnTo>
                    <a:pt x="65634" y="374070"/>
                  </a:lnTo>
                  <a:lnTo>
                    <a:pt x="65164" y="373615"/>
                  </a:lnTo>
                  <a:lnTo>
                    <a:pt x="64738" y="373383"/>
                  </a:lnTo>
                  <a:lnTo>
                    <a:pt x="64420" y="373254"/>
                  </a:lnTo>
                  <a:lnTo>
                    <a:pt x="63833" y="373186"/>
                  </a:lnTo>
                  <a:lnTo>
                    <a:pt x="63389" y="373209"/>
                  </a:lnTo>
                  <a:lnTo>
                    <a:pt x="62772" y="373258"/>
                  </a:lnTo>
                  <a:lnTo>
                    <a:pt x="61588" y="373383"/>
                  </a:lnTo>
                  <a:lnTo>
                    <a:pt x="61063" y="373429"/>
                  </a:lnTo>
                  <a:lnTo>
                    <a:pt x="60236" y="373380"/>
                  </a:lnTo>
                  <a:lnTo>
                    <a:pt x="59891" y="373186"/>
                  </a:lnTo>
                  <a:lnTo>
                    <a:pt x="59552" y="372689"/>
                  </a:lnTo>
                  <a:lnTo>
                    <a:pt x="59286" y="372181"/>
                  </a:lnTo>
                  <a:lnTo>
                    <a:pt x="59256" y="371824"/>
                  </a:lnTo>
                  <a:lnTo>
                    <a:pt x="59352" y="371476"/>
                  </a:lnTo>
                  <a:lnTo>
                    <a:pt x="59516" y="371089"/>
                  </a:lnTo>
                  <a:lnTo>
                    <a:pt x="59699" y="370679"/>
                  </a:lnTo>
                  <a:lnTo>
                    <a:pt x="59936" y="370235"/>
                  </a:lnTo>
                  <a:lnTo>
                    <a:pt x="60164" y="369636"/>
                  </a:lnTo>
                  <a:lnTo>
                    <a:pt x="60164" y="369170"/>
                  </a:lnTo>
                  <a:lnTo>
                    <a:pt x="60008" y="368836"/>
                  </a:lnTo>
                  <a:lnTo>
                    <a:pt x="59609" y="368559"/>
                  </a:lnTo>
                  <a:lnTo>
                    <a:pt x="59205" y="368513"/>
                  </a:lnTo>
                  <a:lnTo>
                    <a:pt x="58887" y="368677"/>
                  </a:lnTo>
                  <a:lnTo>
                    <a:pt x="58572" y="368999"/>
                  </a:lnTo>
                  <a:lnTo>
                    <a:pt x="58275" y="369443"/>
                  </a:lnTo>
                  <a:lnTo>
                    <a:pt x="57796" y="369947"/>
                  </a:lnTo>
                  <a:lnTo>
                    <a:pt x="56645" y="371358"/>
                  </a:lnTo>
                  <a:lnTo>
                    <a:pt x="56285" y="371624"/>
                  </a:lnTo>
                  <a:lnTo>
                    <a:pt x="55925" y="371741"/>
                  </a:lnTo>
                  <a:lnTo>
                    <a:pt x="55686" y="371756"/>
                  </a:lnTo>
                  <a:lnTo>
                    <a:pt x="55374" y="371715"/>
                  </a:lnTo>
                  <a:lnTo>
                    <a:pt x="54619" y="371324"/>
                  </a:lnTo>
                  <a:lnTo>
                    <a:pt x="54301" y="371127"/>
                  </a:lnTo>
                  <a:lnTo>
                    <a:pt x="53947" y="370816"/>
                  </a:lnTo>
                  <a:lnTo>
                    <a:pt x="53641" y="370512"/>
                  </a:lnTo>
                  <a:lnTo>
                    <a:pt x="53225" y="370114"/>
                  </a:lnTo>
                  <a:lnTo>
                    <a:pt x="52754" y="369712"/>
                  </a:lnTo>
                  <a:lnTo>
                    <a:pt x="52397" y="369420"/>
                  </a:lnTo>
                  <a:lnTo>
                    <a:pt x="52026" y="369226"/>
                  </a:lnTo>
                  <a:lnTo>
                    <a:pt x="51798" y="369170"/>
                  </a:lnTo>
                  <a:lnTo>
                    <a:pt x="51525" y="369211"/>
                  </a:lnTo>
                  <a:lnTo>
                    <a:pt x="51315" y="369299"/>
                  </a:lnTo>
                  <a:lnTo>
                    <a:pt x="51075" y="369500"/>
                  </a:lnTo>
                  <a:lnTo>
                    <a:pt x="50896" y="369799"/>
                  </a:lnTo>
                  <a:lnTo>
                    <a:pt x="50776" y="370319"/>
                  </a:lnTo>
                  <a:lnTo>
                    <a:pt x="50788" y="370895"/>
                  </a:lnTo>
                  <a:lnTo>
                    <a:pt x="50920" y="371525"/>
                  </a:lnTo>
                  <a:lnTo>
                    <a:pt x="51147" y="372196"/>
                  </a:lnTo>
                  <a:lnTo>
                    <a:pt x="51285" y="372693"/>
                  </a:lnTo>
                  <a:lnTo>
                    <a:pt x="51261" y="372970"/>
                  </a:lnTo>
                  <a:lnTo>
                    <a:pt x="51100" y="373262"/>
                  </a:lnTo>
                  <a:lnTo>
                    <a:pt x="50896" y="373402"/>
                  </a:lnTo>
                  <a:lnTo>
                    <a:pt x="50680" y="373444"/>
                  </a:lnTo>
                  <a:lnTo>
                    <a:pt x="50485" y="373402"/>
                  </a:lnTo>
                  <a:lnTo>
                    <a:pt x="50293" y="373239"/>
                  </a:lnTo>
                  <a:lnTo>
                    <a:pt x="50017" y="372868"/>
                  </a:lnTo>
                  <a:lnTo>
                    <a:pt x="49595" y="372238"/>
                  </a:lnTo>
                  <a:lnTo>
                    <a:pt x="49307" y="371775"/>
                  </a:lnTo>
                  <a:lnTo>
                    <a:pt x="49064" y="371320"/>
                  </a:lnTo>
                  <a:lnTo>
                    <a:pt x="48848" y="370948"/>
                  </a:lnTo>
                  <a:lnTo>
                    <a:pt x="48542" y="370546"/>
                  </a:lnTo>
                  <a:lnTo>
                    <a:pt x="48318" y="370319"/>
                  </a:lnTo>
                  <a:lnTo>
                    <a:pt x="48141" y="370201"/>
                  </a:lnTo>
                  <a:lnTo>
                    <a:pt x="47928" y="370141"/>
                  </a:lnTo>
                  <a:lnTo>
                    <a:pt x="47748" y="370152"/>
                  </a:lnTo>
                  <a:lnTo>
                    <a:pt x="47586" y="370216"/>
                  </a:lnTo>
                  <a:lnTo>
                    <a:pt x="47341" y="370486"/>
                  </a:lnTo>
                  <a:lnTo>
                    <a:pt x="46924" y="371100"/>
                  </a:lnTo>
                  <a:lnTo>
                    <a:pt x="46534" y="371794"/>
                  </a:lnTo>
                  <a:lnTo>
                    <a:pt x="46345" y="372173"/>
                  </a:lnTo>
                  <a:lnTo>
                    <a:pt x="46309" y="372503"/>
                  </a:lnTo>
                  <a:lnTo>
                    <a:pt x="46309" y="372803"/>
                  </a:lnTo>
                  <a:lnTo>
                    <a:pt x="46447" y="373186"/>
                  </a:lnTo>
                  <a:lnTo>
                    <a:pt x="46573" y="373516"/>
                  </a:lnTo>
                  <a:lnTo>
                    <a:pt x="46588" y="373918"/>
                  </a:lnTo>
                  <a:lnTo>
                    <a:pt x="46507" y="374267"/>
                  </a:lnTo>
                  <a:lnTo>
                    <a:pt x="46315" y="374483"/>
                  </a:lnTo>
                  <a:lnTo>
                    <a:pt x="45962" y="374764"/>
                  </a:lnTo>
                  <a:lnTo>
                    <a:pt x="45650" y="374938"/>
                  </a:lnTo>
                  <a:lnTo>
                    <a:pt x="44916" y="375166"/>
                  </a:lnTo>
                  <a:lnTo>
                    <a:pt x="44211" y="375348"/>
                  </a:lnTo>
                  <a:lnTo>
                    <a:pt x="43839" y="375485"/>
                  </a:lnTo>
                  <a:lnTo>
                    <a:pt x="43552" y="375621"/>
                  </a:lnTo>
                  <a:lnTo>
                    <a:pt x="43366" y="375803"/>
                  </a:lnTo>
                  <a:lnTo>
                    <a:pt x="42928" y="376368"/>
                  </a:lnTo>
                  <a:lnTo>
                    <a:pt x="42344" y="377233"/>
                  </a:lnTo>
                  <a:lnTo>
                    <a:pt x="41642" y="378204"/>
                  </a:lnTo>
                  <a:lnTo>
                    <a:pt x="40824" y="379600"/>
                  </a:lnTo>
                  <a:lnTo>
                    <a:pt x="40377" y="380271"/>
                  </a:lnTo>
                  <a:lnTo>
                    <a:pt x="39679" y="381159"/>
                  </a:lnTo>
                  <a:lnTo>
                    <a:pt x="38975" y="382073"/>
                  </a:lnTo>
                  <a:lnTo>
                    <a:pt x="38273" y="383070"/>
                  </a:lnTo>
                  <a:lnTo>
                    <a:pt x="37293" y="384531"/>
                  </a:lnTo>
                  <a:lnTo>
                    <a:pt x="37140" y="384893"/>
                  </a:lnTo>
                  <a:lnTo>
                    <a:pt x="37069" y="385081"/>
                  </a:lnTo>
                  <a:lnTo>
                    <a:pt x="36803" y="384964"/>
                  </a:lnTo>
                  <a:lnTo>
                    <a:pt x="36594" y="384787"/>
                  </a:lnTo>
                  <a:lnTo>
                    <a:pt x="36334" y="384604"/>
                  </a:lnTo>
                  <a:lnTo>
                    <a:pt x="35853" y="384137"/>
                  </a:lnTo>
                  <a:lnTo>
                    <a:pt x="35679" y="383987"/>
                  </a:lnTo>
                  <a:lnTo>
                    <a:pt x="34964" y="383471"/>
                  </a:lnTo>
                  <a:lnTo>
                    <a:pt x="34530" y="383218"/>
                  </a:lnTo>
                  <a:lnTo>
                    <a:pt x="34181" y="383057"/>
                  </a:lnTo>
                  <a:lnTo>
                    <a:pt x="33934" y="382919"/>
                  </a:lnTo>
                  <a:lnTo>
                    <a:pt x="33633" y="382780"/>
                  </a:lnTo>
                  <a:lnTo>
                    <a:pt x="33330" y="382700"/>
                  </a:lnTo>
                  <a:lnTo>
                    <a:pt x="33002" y="382641"/>
                  </a:lnTo>
                  <a:lnTo>
                    <a:pt x="32356" y="382628"/>
                  </a:lnTo>
                  <a:lnTo>
                    <a:pt x="32070" y="382614"/>
                  </a:lnTo>
                  <a:lnTo>
                    <a:pt x="31880" y="382611"/>
                  </a:lnTo>
                  <a:lnTo>
                    <a:pt x="31572" y="382619"/>
                  </a:lnTo>
                  <a:lnTo>
                    <a:pt x="31316" y="382554"/>
                  </a:lnTo>
                  <a:lnTo>
                    <a:pt x="31027" y="382357"/>
                  </a:lnTo>
                  <a:lnTo>
                    <a:pt x="30862" y="382191"/>
                  </a:lnTo>
                  <a:lnTo>
                    <a:pt x="30382" y="381599"/>
                  </a:lnTo>
                  <a:lnTo>
                    <a:pt x="30292" y="381376"/>
                  </a:lnTo>
                  <a:lnTo>
                    <a:pt x="30252" y="381177"/>
                  </a:lnTo>
                  <a:lnTo>
                    <a:pt x="30255" y="381030"/>
                  </a:lnTo>
                  <a:lnTo>
                    <a:pt x="30245" y="380878"/>
                  </a:lnTo>
                  <a:lnTo>
                    <a:pt x="30172" y="380587"/>
                  </a:lnTo>
                  <a:lnTo>
                    <a:pt x="30131" y="380324"/>
                  </a:lnTo>
                  <a:lnTo>
                    <a:pt x="30146" y="379951"/>
                  </a:lnTo>
                  <a:lnTo>
                    <a:pt x="30167" y="379780"/>
                  </a:lnTo>
                  <a:lnTo>
                    <a:pt x="30085" y="379600"/>
                  </a:lnTo>
                  <a:lnTo>
                    <a:pt x="30047" y="379402"/>
                  </a:lnTo>
                  <a:lnTo>
                    <a:pt x="30024" y="379179"/>
                  </a:lnTo>
                  <a:lnTo>
                    <a:pt x="29962" y="378884"/>
                  </a:lnTo>
                  <a:lnTo>
                    <a:pt x="29887" y="378563"/>
                  </a:lnTo>
                  <a:lnTo>
                    <a:pt x="29744" y="378329"/>
                  </a:lnTo>
                  <a:lnTo>
                    <a:pt x="29508" y="378205"/>
                  </a:lnTo>
                  <a:lnTo>
                    <a:pt x="29228" y="378195"/>
                  </a:lnTo>
                  <a:lnTo>
                    <a:pt x="29071" y="378204"/>
                  </a:lnTo>
                  <a:lnTo>
                    <a:pt x="28886" y="378227"/>
                  </a:lnTo>
                  <a:lnTo>
                    <a:pt x="28715" y="378228"/>
                  </a:lnTo>
                  <a:lnTo>
                    <a:pt x="28528" y="378200"/>
                  </a:lnTo>
                  <a:lnTo>
                    <a:pt x="28303" y="378111"/>
                  </a:lnTo>
                  <a:lnTo>
                    <a:pt x="28014" y="377971"/>
                  </a:lnTo>
                  <a:lnTo>
                    <a:pt x="27848" y="377895"/>
                  </a:lnTo>
                  <a:lnTo>
                    <a:pt x="27710" y="377780"/>
                  </a:lnTo>
                  <a:lnTo>
                    <a:pt x="27580" y="377609"/>
                  </a:lnTo>
                  <a:lnTo>
                    <a:pt x="27470" y="377419"/>
                  </a:lnTo>
                  <a:lnTo>
                    <a:pt x="27397" y="377261"/>
                  </a:lnTo>
                  <a:lnTo>
                    <a:pt x="27177" y="376894"/>
                  </a:lnTo>
                  <a:lnTo>
                    <a:pt x="27101" y="376758"/>
                  </a:lnTo>
                  <a:lnTo>
                    <a:pt x="27068" y="376542"/>
                  </a:lnTo>
                  <a:lnTo>
                    <a:pt x="27057" y="376378"/>
                  </a:lnTo>
                  <a:lnTo>
                    <a:pt x="27058" y="376062"/>
                  </a:lnTo>
                  <a:lnTo>
                    <a:pt x="27102" y="375778"/>
                  </a:lnTo>
                  <a:lnTo>
                    <a:pt x="27172" y="375433"/>
                  </a:lnTo>
                  <a:lnTo>
                    <a:pt x="27212" y="375182"/>
                  </a:lnTo>
                  <a:lnTo>
                    <a:pt x="27324" y="374981"/>
                  </a:lnTo>
                  <a:lnTo>
                    <a:pt x="27569" y="374846"/>
                  </a:lnTo>
                  <a:lnTo>
                    <a:pt x="27779" y="374834"/>
                  </a:lnTo>
                  <a:lnTo>
                    <a:pt x="27981" y="374872"/>
                  </a:lnTo>
                  <a:lnTo>
                    <a:pt x="28120" y="374911"/>
                  </a:lnTo>
                  <a:lnTo>
                    <a:pt x="28377" y="375003"/>
                  </a:lnTo>
                  <a:lnTo>
                    <a:pt x="28562" y="375104"/>
                  </a:lnTo>
                  <a:lnTo>
                    <a:pt x="28846" y="375207"/>
                  </a:lnTo>
                  <a:lnTo>
                    <a:pt x="29160" y="375227"/>
                  </a:lnTo>
                  <a:lnTo>
                    <a:pt x="29372" y="375193"/>
                  </a:lnTo>
                  <a:lnTo>
                    <a:pt x="29722" y="375021"/>
                  </a:lnTo>
                  <a:lnTo>
                    <a:pt x="30189" y="374649"/>
                  </a:lnTo>
                  <a:lnTo>
                    <a:pt x="30423" y="374368"/>
                  </a:lnTo>
                  <a:lnTo>
                    <a:pt x="30534" y="374193"/>
                  </a:lnTo>
                  <a:lnTo>
                    <a:pt x="30672" y="373918"/>
                  </a:lnTo>
                  <a:lnTo>
                    <a:pt x="30712" y="373621"/>
                  </a:lnTo>
                  <a:lnTo>
                    <a:pt x="30625" y="373142"/>
                  </a:lnTo>
                  <a:lnTo>
                    <a:pt x="30530" y="372876"/>
                  </a:lnTo>
                  <a:lnTo>
                    <a:pt x="30390" y="372579"/>
                  </a:lnTo>
                  <a:lnTo>
                    <a:pt x="30324" y="372429"/>
                  </a:lnTo>
                  <a:lnTo>
                    <a:pt x="30182" y="372181"/>
                  </a:lnTo>
                  <a:lnTo>
                    <a:pt x="30064" y="371931"/>
                  </a:lnTo>
                  <a:lnTo>
                    <a:pt x="30027" y="371800"/>
                  </a:lnTo>
                  <a:lnTo>
                    <a:pt x="30013" y="371632"/>
                  </a:lnTo>
                  <a:lnTo>
                    <a:pt x="30238" y="371269"/>
                  </a:lnTo>
                  <a:lnTo>
                    <a:pt x="30436" y="371202"/>
                  </a:lnTo>
                  <a:lnTo>
                    <a:pt x="30815" y="371181"/>
                  </a:lnTo>
                  <a:lnTo>
                    <a:pt x="31038" y="371140"/>
                  </a:lnTo>
                  <a:lnTo>
                    <a:pt x="31173" y="371084"/>
                  </a:lnTo>
                  <a:lnTo>
                    <a:pt x="31340" y="370986"/>
                  </a:lnTo>
                  <a:lnTo>
                    <a:pt x="31620" y="370765"/>
                  </a:lnTo>
                  <a:lnTo>
                    <a:pt x="31724" y="370631"/>
                  </a:lnTo>
                  <a:lnTo>
                    <a:pt x="31780" y="370458"/>
                  </a:lnTo>
                  <a:lnTo>
                    <a:pt x="31790" y="370238"/>
                  </a:lnTo>
                  <a:lnTo>
                    <a:pt x="31793" y="370111"/>
                  </a:lnTo>
                  <a:lnTo>
                    <a:pt x="31851" y="369812"/>
                  </a:lnTo>
                  <a:lnTo>
                    <a:pt x="31945" y="369426"/>
                  </a:lnTo>
                  <a:lnTo>
                    <a:pt x="32007" y="369225"/>
                  </a:lnTo>
                  <a:lnTo>
                    <a:pt x="32113" y="368930"/>
                  </a:lnTo>
                  <a:lnTo>
                    <a:pt x="32227" y="368595"/>
                  </a:lnTo>
                  <a:lnTo>
                    <a:pt x="32247" y="368394"/>
                  </a:lnTo>
                  <a:lnTo>
                    <a:pt x="32282" y="367893"/>
                  </a:lnTo>
                  <a:lnTo>
                    <a:pt x="32357" y="367381"/>
                  </a:lnTo>
                  <a:lnTo>
                    <a:pt x="32381" y="366971"/>
                  </a:lnTo>
                  <a:lnTo>
                    <a:pt x="32230" y="366537"/>
                  </a:lnTo>
                  <a:lnTo>
                    <a:pt x="31989" y="366362"/>
                  </a:lnTo>
                  <a:lnTo>
                    <a:pt x="31671" y="366158"/>
                  </a:lnTo>
                  <a:lnTo>
                    <a:pt x="31361" y="366051"/>
                  </a:lnTo>
                  <a:lnTo>
                    <a:pt x="31198" y="365962"/>
                  </a:lnTo>
                  <a:lnTo>
                    <a:pt x="30919" y="365951"/>
                  </a:lnTo>
                  <a:lnTo>
                    <a:pt x="30790" y="365996"/>
                  </a:lnTo>
                  <a:lnTo>
                    <a:pt x="30644" y="366084"/>
                  </a:lnTo>
                  <a:lnTo>
                    <a:pt x="30436" y="366176"/>
                  </a:lnTo>
                  <a:lnTo>
                    <a:pt x="30243" y="366342"/>
                  </a:lnTo>
                  <a:lnTo>
                    <a:pt x="30071" y="366545"/>
                  </a:lnTo>
                  <a:lnTo>
                    <a:pt x="29958" y="366756"/>
                  </a:lnTo>
                  <a:lnTo>
                    <a:pt x="29598" y="367217"/>
                  </a:lnTo>
                  <a:lnTo>
                    <a:pt x="29430" y="367317"/>
                  </a:lnTo>
                  <a:lnTo>
                    <a:pt x="29067" y="367474"/>
                  </a:lnTo>
                  <a:lnTo>
                    <a:pt x="28548" y="367702"/>
                  </a:lnTo>
                  <a:lnTo>
                    <a:pt x="28418" y="367745"/>
                  </a:lnTo>
                  <a:lnTo>
                    <a:pt x="28191" y="367759"/>
                  </a:lnTo>
                  <a:lnTo>
                    <a:pt x="27949" y="367740"/>
                  </a:lnTo>
                  <a:lnTo>
                    <a:pt x="27508" y="367712"/>
                  </a:lnTo>
                  <a:lnTo>
                    <a:pt x="27068" y="367677"/>
                  </a:lnTo>
                  <a:lnTo>
                    <a:pt x="26781" y="367559"/>
                  </a:lnTo>
                  <a:lnTo>
                    <a:pt x="26512" y="367415"/>
                  </a:lnTo>
                  <a:lnTo>
                    <a:pt x="26272" y="367263"/>
                  </a:lnTo>
                  <a:lnTo>
                    <a:pt x="26204" y="367136"/>
                  </a:lnTo>
                  <a:lnTo>
                    <a:pt x="26131" y="366892"/>
                  </a:lnTo>
                  <a:lnTo>
                    <a:pt x="25929" y="366008"/>
                  </a:lnTo>
                  <a:lnTo>
                    <a:pt x="25807" y="365700"/>
                  </a:lnTo>
                  <a:lnTo>
                    <a:pt x="25630" y="365453"/>
                  </a:lnTo>
                  <a:lnTo>
                    <a:pt x="25492" y="365325"/>
                  </a:lnTo>
                  <a:lnTo>
                    <a:pt x="25274" y="365168"/>
                  </a:lnTo>
                  <a:lnTo>
                    <a:pt x="25045" y="365033"/>
                  </a:lnTo>
                  <a:lnTo>
                    <a:pt x="24879" y="364960"/>
                  </a:lnTo>
                  <a:lnTo>
                    <a:pt x="24714" y="364896"/>
                  </a:lnTo>
                  <a:lnTo>
                    <a:pt x="24403" y="364835"/>
                  </a:lnTo>
                  <a:lnTo>
                    <a:pt x="24161" y="364698"/>
                  </a:lnTo>
                  <a:lnTo>
                    <a:pt x="23792" y="364632"/>
                  </a:lnTo>
                  <a:lnTo>
                    <a:pt x="23348" y="364594"/>
                  </a:lnTo>
                  <a:lnTo>
                    <a:pt x="23168" y="364602"/>
                  </a:lnTo>
                  <a:lnTo>
                    <a:pt x="22980" y="364696"/>
                  </a:lnTo>
                  <a:lnTo>
                    <a:pt x="22429" y="364937"/>
                  </a:lnTo>
                  <a:lnTo>
                    <a:pt x="22069" y="365042"/>
                  </a:lnTo>
                  <a:lnTo>
                    <a:pt x="21753" y="365063"/>
                  </a:lnTo>
                  <a:lnTo>
                    <a:pt x="21388" y="365039"/>
                  </a:lnTo>
                  <a:lnTo>
                    <a:pt x="21165" y="365089"/>
                  </a:lnTo>
                  <a:lnTo>
                    <a:pt x="20903" y="365236"/>
                  </a:lnTo>
                  <a:lnTo>
                    <a:pt x="20676" y="365315"/>
                  </a:lnTo>
                  <a:lnTo>
                    <a:pt x="20429" y="365322"/>
                  </a:lnTo>
                  <a:lnTo>
                    <a:pt x="20090" y="365207"/>
                  </a:lnTo>
                  <a:lnTo>
                    <a:pt x="19933" y="364965"/>
                  </a:lnTo>
                  <a:lnTo>
                    <a:pt x="19919" y="364686"/>
                  </a:lnTo>
                  <a:lnTo>
                    <a:pt x="20062" y="364449"/>
                  </a:lnTo>
                  <a:lnTo>
                    <a:pt x="20166" y="364205"/>
                  </a:lnTo>
                  <a:lnTo>
                    <a:pt x="20300" y="363971"/>
                  </a:lnTo>
                  <a:lnTo>
                    <a:pt x="20612" y="363632"/>
                  </a:lnTo>
                  <a:lnTo>
                    <a:pt x="20718" y="363397"/>
                  </a:lnTo>
                  <a:lnTo>
                    <a:pt x="20880" y="362801"/>
                  </a:lnTo>
                  <a:lnTo>
                    <a:pt x="21234" y="361760"/>
                  </a:lnTo>
                  <a:lnTo>
                    <a:pt x="21430" y="361442"/>
                  </a:lnTo>
                  <a:lnTo>
                    <a:pt x="21608" y="361212"/>
                  </a:lnTo>
                  <a:lnTo>
                    <a:pt x="21722" y="360878"/>
                  </a:lnTo>
                  <a:lnTo>
                    <a:pt x="21785" y="360628"/>
                  </a:lnTo>
                  <a:lnTo>
                    <a:pt x="21877" y="360019"/>
                  </a:lnTo>
                  <a:lnTo>
                    <a:pt x="21866" y="359805"/>
                  </a:lnTo>
                  <a:lnTo>
                    <a:pt x="21835" y="359560"/>
                  </a:lnTo>
                  <a:lnTo>
                    <a:pt x="21824" y="359350"/>
                  </a:lnTo>
                  <a:lnTo>
                    <a:pt x="21824" y="359202"/>
                  </a:lnTo>
                  <a:lnTo>
                    <a:pt x="21788" y="359060"/>
                  </a:lnTo>
                  <a:lnTo>
                    <a:pt x="21661" y="358803"/>
                  </a:lnTo>
                  <a:lnTo>
                    <a:pt x="21646" y="358672"/>
                  </a:lnTo>
                  <a:lnTo>
                    <a:pt x="21628" y="358269"/>
                  </a:lnTo>
                  <a:lnTo>
                    <a:pt x="21618" y="358038"/>
                  </a:lnTo>
                  <a:lnTo>
                    <a:pt x="21583" y="357774"/>
                  </a:lnTo>
                  <a:lnTo>
                    <a:pt x="21555" y="357500"/>
                  </a:lnTo>
                  <a:lnTo>
                    <a:pt x="21638" y="357011"/>
                  </a:lnTo>
                  <a:lnTo>
                    <a:pt x="21624" y="356721"/>
                  </a:lnTo>
                  <a:lnTo>
                    <a:pt x="21497" y="356248"/>
                  </a:lnTo>
                  <a:lnTo>
                    <a:pt x="21469" y="355800"/>
                  </a:lnTo>
                  <a:lnTo>
                    <a:pt x="21604" y="355008"/>
                  </a:lnTo>
                  <a:lnTo>
                    <a:pt x="21647" y="354447"/>
                  </a:lnTo>
                  <a:lnTo>
                    <a:pt x="21754" y="354029"/>
                  </a:lnTo>
                  <a:lnTo>
                    <a:pt x="21981" y="353653"/>
                  </a:lnTo>
                  <a:lnTo>
                    <a:pt x="22159" y="353393"/>
                  </a:lnTo>
                  <a:lnTo>
                    <a:pt x="22392" y="353176"/>
                  </a:lnTo>
                  <a:lnTo>
                    <a:pt x="22571" y="353114"/>
                  </a:lnTo>
                  <a:lnTo>
                    <a:pt x="22947" y="353207"/>
                  </a:lnTo>
                  <a:lnTo>
                    <a:pt x="23321" y="353247"/>
                  </a:lnTo>
                  <a:lnTo>
                    <a:pt x="23524" y="353061"/>
                  </a:lnTo>
                  <a:lnTo>
                    <a:pt x="23677" y="352420"/>
                  </a:lnTo>
                  <a:lnTo>
                    <a:pt x="23831" y="351742"/>
                  </a:lnTo>
                  <a:lnTo>
                    <a:pt x="23900" y="351582"/>
                  </a:lnTo>
                  <a:lnTo>
                    <a:pt x="24090" y="351003"/>
                  </a:lnTo>
                  <a:lnTo>
                    <a:pt x="24207" y="350689"/>
                  </a:lnTo>
                  <a:lnTo>
                    <a:pt x="24294" y="350352"/>
                  </a:lnTo>
                  <a:lnTo>
                    <a:pt x="24269" y="350142"/>
                  </a:lnTo>
                  <a:lnTo>
                    <a:pt x="24198" y="350009"/>
                  </a:lnTo>
                  <a:lnTo>
                    <a:pt x="24064" y="349895"/>
                  </a:lnTo>
                  <a:lnTo>
                    <a:pt x="23929" y="349838"/>
                  </a:lnTo>
                  <a:lnTo>
                    <a:pt x="23467" y="349609"/>
                  </a:lnTo>
                  <a:lnTo>
                    <a:pt x="23216" y="349428"/>
                  </a:lnTo>
                  <a:lnTo>
                    <a:pt x="22854" y="349090"/>
                  </a:lnTo>
                  <a:lnTo>
                    <a:pt x="22592" y="348649"/>
                  </a:lnTo>
                  <a:lnTo>
                    <a:pt x="22464" y="348361"/>
                  </a:lnTo>
                  <a:lnTo>
                    <a:pt x="22279" y="347987"/>
                  </a:lnTo>
                  <a:lnTo>
                    <a:pt x="22142" y="347688"/>
                  </a:lnTo>
                  <a:lnTo>
                    <a:pt x="22004" y="347361"/>
                  </a:lnTo>
                  <a:lnTo>
                    <a:pt x="21880" y="346970"/>
                  </a:lnTo>
                  <a:lnTo>
                    <a:pt x="21766" y="346720"/>
                  </a:lnTo>
                  <a:lnTo>
                    <a:pt x="21663" y="346535"/>
                  </a:lnTo>
                  <a:lnTo>
                    <a:pt x="21586" y="346403"/>
                  </a:lnTo>
                  <a:lnTo>
                    <a:pt x="21482" y="346235"/>
                  </a:lnTo>
                  <a:lnTo>
                    <a:pt x="21329" y="346041"/>
                  </a:lnTo>
                  <a:lnTo>
                    <a:pt x="21213" y="345887"/>
                  </a:lnTo>
                  <a:lnTo>
                    <a:pt x="21010" y="345561"/>
                  </a:lnTo>
                  <a:lnTo>
                    <a:pt x="20896" y="345234"/>
                  </a:lnTo>
                  <a:lnTo>
                    <a:pt x="20795" y="345011"/>
                  </a:lnTo>
                  <a:lnTo>
                    <a:pt x="20587" y="344523"/>
                  </a:lnTo>
                  <a:lnTo>
                    <a:pt x="20494" y="344337"/>
                  </a:lnTo>
                  <a:lnTo>
                    <a:pt x="20266" y="344044"/>
                  </a:lnTo>
                  <a:lnTo>
                    <a:pt x="20130" y="343823"/>
                  </a:lnTo>
                  <a:lnTo>
                    <a:pt x="19885" y="343384"/>
                  </a:lnTo>
                  <a:lnTo>
                    <a:pt x="19577" y="343008"/>
                  </a:lnTo>
                  <a:lnTo>
                    <a:pt x="19356" y="342636"/>
                  </a:lnTo>
                  <a:lnTo>
                    <a:pt x="19234" y="342386"/>
                  </a:lnTo>
                  <a:lnTo>
                    <a:pt x="19109" y="342053"/>
                  </a:lnTo>
                  <a:lnTo>
                    <a:pt x="18976" y="341744"/>
                  </a:lnTo>
                  <a:lnTo>
                    <a:pt x="18861" y="341426"/>
                  </a:lnTo>
                  <a:lnTo>
                    <a:pt x="18786" y="341068"/>
                  </a:lnTo>
                  <a:lnTo>
                    <a:pt x="18871" y="340697"/>
                  </a:lnTo>
                  <a:lnTo>
                    <a:pt x="19057" y="340354"/>
                  </a:lnTo>
                  <a:lnTo>
                    <a:pt x="19241" y="340139"/>
                  </a:lnTo>
                  <a:lnTo>
                    <a:pt x="19421" y="340060"/>
                  </a:lnTo>
                  <a:lnTo>
                    <a:pt x="19599" y="340029"/>
                  </a:lnTo>
                  <a:lnTo>
                    <a:pt x="19783" y="340042"/>
                  </a:lnTo>
                  <a:lnTo>
                    <a:pt x="19976" y="340081"/>
                  </a:lnTo>
                  <a:lnTo>
                    <a:pt x="20507" y="340240"/>
                  </a:lnTo>
                  <a:lnTo>
                    <a:pt x="20742" y="340319"/>
                  </a:lnTo>
                  <a:lnTo>
                    <a:pt x="21211" y="340443"/>
                  </a:lnTo>
                  <a:lnTo>
                    <a:pt x="21835" y="340534"/>
                  </a:lnTo>
                  <a:lnTo>
                    <a:pt x="22756" y="340713"/>
                  </a:lnTo>
                  <a:lnTo>
                    <a:pt x="22998" y="340817"/>
                  </a:lnTo>
                  <a:lnTo>
                    <a:pt x="23173" y="340900"/>
                  </a:lnTo>
                  <a:lnTo>
                    <a:pt x="23832" y="341159"/>
                  </a:lnTo>
                  <a:lnTo>
                    <a:pt x="24300" y="341283"/>
                  </a:lnTo>
                  <a:lnTo>
                    <a:pt x="24681" y="341332"/>
                  </a:lnTo>
                  <a:lnTo>
                    <a:pt x="25093" y="341300"/>
                  </a:lnTo>
                  <a:lnTo>
                    <a:pt x="25359" y="341230"/>
                  </a:lnTo>
                  <a:lnTo>
                    <a:pt x="25628" y="341082"/>
                  </a:lnTo>
                  <a:lnTo>
                    <a:pt x="25794" y="341074"/>
                  </a:lnTo>
                  <a:lnTo>
                    <a:pt x="26093" y="341117"/>
                  </a:lnTo>
                  <a:lnTo>
                    <a:pt x="26408" y="341134"/>
                  </a:lnTo>
                  <a:lnTo>
                    <a:pt x="26592" y="341087"/>
                  </a:lnTo>
                  <a:lnTo>
                    <a:pt x="26758" y="341020"/>
                  </a:lnTo>
                  <a:lnTo>
                    <a:pt x="26924" y="340896"/>
                  </a:lnTo>
                  <a:lnTo>
                    <a:pt x="27008" y="340688"/>
                  </a:lnTo>
                  <a:lnTo>
                    <a:pt x="27133" y="340450"/>
                  </a:lnTo>
                  <a:lnTo>
                    <a:pt x="27264" y="340147"/>
                  </a:lnTo>
                  <a:lnTo>
                    <a:pt x="27583" y="339346"/>
                  </a:lnTo>
                  <a:lnTo>
                    <a:pt x="27775" y="338377"/>
                  </a:lnTo>
                  <a:lnTo>
                    <a:pt x="27809" y="338065"/>
                  </a:lnTo>
                  <a:lnTo>
                    <a:pt x="27822" y="337875"/>
                  </a:lnTo>
                  <a:lnTo>
                    <a:pt x="27842" y="337655"/>
                  </a:lnTo>
                  <a:lnTo>
                    <a:pt x="27848" y="337403"/>
                  </a:lnTo>
                  <a:lnTo>
                    <a:pt x="27838" y="336851"/>
                  </a:lnTo>
                  <a:lnTo>
                    <a:pt x="27811" y="336522"/>
                  </a:lnTo>
                  <a:lnTo>
                    <a:pt x="27761" y="336276"/>
                  </a:lnTo>
                  <a:lnTo>
                    <a:pt x="27680" y="336032"/>
                  </a:lnTo>
                  <a:lnTo>
                    <a:pt x="27576" y="335775"/>
                  </a:lnTo>
                  <a:lnTo>
                    <a:pt x="27453" y="335512"/>
                  </a:lnTo>
                  <a:lnTo>
                    <a:pt x="27309" y="335229"/>
                  </a:lnTo>
                  <a:lnTo>
                    <a:pt x="27145" y="334925"/>
                  </a:lnTo>
                  <a:lnTo>
                    <a:pt x="26978" y="334639"/>
                  </a:lnTo>
                  <a:lnTo>
                    <a:pt x="26886" y="334421"/>
                  </a:lnTo>
                  <a:lnTo>
                    <a:pt x="26879" y="334099"/>
                  </a:lnTo>
                  <a:lnTo>
                    <a:pt x="26995" y="333617"/>
                  </a:lnTo>
                  <a:lnTo>
                    <a:pt x="26942" y="333483"/>
                  </a:lnTo>
                  <a:lnTo>
                    <a:pt x="26835" y="333338"/>
                  </a:lnTo>
                  <a:lnTo>
                    <a:pt x="26673" y="333198"/>
                  </a:lnTo>
                  <a:lnTo>
                    <a:pt x="26228" y="333045"/>
                  </a:lnTo>
                  <a:lnTo>
                    <a:pt x="25937" y="333152"/>
                  </a:lnTo>
                  <a:lnTo>
                    <a:pt x="25498" y="333468"/>
                  </a:lnTo>
                  <a:lnTo>
                    <a:pt x="25290" y="333323"/>
                  </a:lnTo>
                  <a:lnTo>
                    <a:pt x="24954" y="332989"/>
                  </a:lnTo>
                  <a:lnTo>
                    <a:pt x="24593" y="332757"/>
                  </a:lnTo>
                  <a:lnTo>
                    <a:pt x="23909" y="332546"/>
                  </a:lnTo>
                  <a:lnTo>
                    <a:pt x="23405" y="332405"/>
                  </a:lnTo>
                  <a:lnTo>
                    <a:pt x="22958" y="332248"/>
                  </a:lnTo>
                  <a:lnTo>
                    <a:pt x="22567" y="332176"/>
                  </a:lnTo>
                  <a:lnTo>
                    <a:pt x="22243" y="332169"/>
                  </a:lnTo>
                  <a:lnTo>
                    <a:pt x="21740" y="332208"/>
                  </a:lnTo>
                  <a:lnTo>
                    <a:pt x="20940" y="332290"/>
                  </a:lnTo>
                  <a:lnTo>
                    <a:pt x="20654" y="332336"/>
                  </a:lnTo>
                  <a:lnTo>
                    <a:pt x="20327" y="332436"/>
                  </a:lnTo>
                  <a:lnTo>
                    <a:pt x="20080" y="332499"/>
                  </a:lnTo>
                  <a:lnTo>
                    <a:pt x="19707" y="332553"/>
                  </a:lnTo>
                  <a:lnTo>
                    <a:pt x="19394" y="332564"/>
                  </a:lnTo>
                  <a:lnTo>
                    <a:pt x="19226" y="332551"/>
                  </a:lnTo>
                  <a:lnTo>
                    <a:pt x="19015" y="332566"/>
                  </a:lnTo>
                  <a:lnTo>
                    <a:pt x="18781" y="332655"/>
                  </a:lnTo>
                  <a:lnTo>
                    <a:pt x="18440" y="332751"/>
                  </a:lnTo>
                  <a:lnTo>
                    <a:pt x="17395" y="332975"/>
                  </a:lnTo>
                  <a:lnTo>
                    <a:pt x="16904" y="333113"/>
                  </a:lnTo>
                  <a:lnTo>
                    <a:pt x="16602" y="333215"/>
                  </a:lnTo>
                  <a:lnTo>
                    <a:pt x="16248" y="333316"/>
                  </a:lnTo>
                  <a:lnTo>
                    <a:pt x="16008" y="333321"/>
                  </a:lnTo>
                  <a:lnTo>
                    <a:pt x="15698" y="333365"/>
                  </a:lnTo>
                  <a:lnTo>
                    <a:pt x="15402" y="333417"/>
                  </a:lnTo>
                  <a:lnTo>
                    <a:pt x="15202" y="333527"/>
                  </a:lnTo>
                  <a:lnTo>
                    <a:pt x="14965" y="333606"/>
                  </a:lnTo>
                  <a:lnTo>
                    <a:pt x="14786" y="333640"/>
                  </a:lnTo>
                  <a:lnTo>
                    <a:pt x="14301" y="333722"/>
                  </a:lnTo>
                  <a:lnTo>
                    <a:pt x="13806" y="333748"/>
                  </a:lnTo>
                  <a:lnTo>
                    <a:pt x="13307" y="333627"/>
                  </a:lnTo>
                  <a:lnTo>
                    <a:pt x="12900" y="333214"/>
                  </a:lnTo>
                  <a:lnTo>
                    <a:pt x="12592" y="332778"/>
                  </a:lnTo>
                  <a:lnTo>
                    <a:pt x="12316" y="332017"/>
                  </a:lnTo>
                  <a:lnTo>
                    <a:pt x="12200" y="331665"/>
                  </a:lnTo>
                  <a:lnTo>
                    <a:pt x="12149" y="331358"/>
                  </a:lnTo>
                  <a:lnTo>
                    <a:pt x="12125" y="331210"/>
                  </a:lnTo>
                  <a:lnTo>
                    <a:pt x="12097" y="330768"/>
                  </a:lnTo>
                  <a:lnTo>
                    <a:pt x="12024" y="330140"/>
                  </a:lnTo>
                  <a:lnTo>
                    <a:pt x="11913" y="329623"/>
                  </a:lnTo>
                  <a:lnTo>
                    <a:pt x="11862" y="329118"/>
                  </a:lnTo>
                  <a:lnTo>
                    <a:pt x="11845" y="328799"/>
                  </a:lnTo>
                  <a:lnTo>
                    <a:pt x="11939" y="328372"/>
                  </a:lnTo>
                  <a:lnTo>
                    <a:pt x="11936" y="327967"/>
                  </a:lnTo>
                  <a:lnTo>
                    <a:pt x="11873" y="327469"/>
                  </a:lnTo>
                  <a:lnTo>
                    <a:pt x="11721" y="327140"/>
                  </a:lnTo>
                  <a:lnTo>
                    <a:pt x="11486" y="326840"/>
                  </a:lnTo>
                  <a:lnTo>
                    <a:pt x="10914" y="326326"/>
                  </a:lnTo>
                  <a:lnTo>
                    <a:pt x="10833" y="326044"/>
                  </a:lnTo>
                  <a:lnTo>
                    <a:pt x="10807" y="325594"/>
                  </a:lnTo>
                  <a:lnTo>
                    <a:pt x="10889" y="325096"/>
                  </a:lnTo>
                  <a:lnTo>
                    <a:pt x="10980" y="324634"/>
                  </a:lnTo>
                  <a:lnTo>
                    <a:pt x="11089" y="324150"/>
                  </a:lnTo>
                  <a:lnTo>
                    <a:pt x="11144" y="323652"/>
                  </a:lnTo>
                  <a:lnTo>
                    <a:pt x="11232" y="323289"/>
                  </a:lnTo>
                  <a:lnTo>
                    <a:pt x="11314" y="322787"/>
                  </a:lnTo>
                  <a:lnTo>
                    <a:pt x="11367" y="322392"/>
                  </a:lnTo>
                  <a:lnTo>
                    <a:pt x="11389" y="321919"/>
                  </a:lnTo>
                  <a:lnTo>
                    <a:pt x="11418" y="321382"/>
                  </a:lnTo>
                  <a:lnTo>
                    <a:pt x="11378" y="321010"/>
                  </a:lnTo>
                  <a:lnTo>
                    <a:pt x="11231" y="320718"/>
                  </a:lnTo>
                  <a:lnTo>
                    <a:pt x="11058" y="320437"/>
                  </a:lnTo>
                  <a:lnTo>
                    <a:pt x="10875" y="320212"/>
                  </a:lnTo>
                  <a:lnTo>
                    <a:pt x="10683" y="319983"/>
                  </a:lnTo>
                  <a:lnTo>
                    <a:pt x="10496" y="319673"/>
                  </a:lnTo>
                  <a:lnTo>
                    <a:pt x="10375" y="319436"/>
                  </a:lnTo>
                  <a:lnTo>
                    <a:pt x="10242" y="319195"/>
                  </a:lnTo>
                  <a:lnTo>
                    <a:pt x="10179" y="318968"/>
                  </a:lnTo>
                  <a:lnTo>
                    <a:pt x="10093" y="318593"/>
                  </a:lnTo>
                  <a:lnTo>
                    <a:pt x="10110" y="318373"/>
                  </a:lnTo>
                  <a:lnTo>
                    <a:pt x="10131" y="318111"/>
                  </a:lnTo>
                  <a:lnTo>
                    <a:pt x="10090" y="317792"/>
                  </a:lnTo>
                  <a:lnTo>
                    <a:pt x="10076" y="317444"/>
                  </a:lnTo>
                  <a:lnTo>
                    <a:pt x="10049" y="317090"/>
                  </a:lnTo>
                  <a:lnTo>
                    <a:pt x="9993" y="316785"/>
                  </a:lnTo>
                  <a:lnTo>
                    <a:pt x="9931" y="316418"/>
                  </a:lnTo>
                  <a:lnTo>
                    <a:pt x="9866" y="315991"/>
                  </a:lnTo>
                  <a:lnTo>
                    <a:pt x="9613" y="315069"/>
                  </a:lnTo>
                  <a:lnTo>
                    <a:pt x="9497" y="314578"/>
                  </a:lnTo>
                  <a:lnTo>
                    <a:pt x="9356" y="314089"/>
                  </a:lnTo>
                  <a:lnTo>
                    <a:pt x="9209" y="313681"/>
                  </a:lnTo>
                  <a:lnTo>
                    <a:pt x="8980" y="312950"/>
                  </a:lnTo>
                  <a:lnTo>
                    <a:pt x="8823" y="312630"/>
                  </a:lnTo>
                  <a:lnTo>
                    <a:pt x="8619" y="312314"/>
                  </a:lnTo>
                  <a:lnTo>
                    <a:pt x="8334" y="312048"/>
                  </a:lnTo>
                  <a:lnTo>
                    <a:pt x="8117" y="311853"/>
                  </a:lnTo>
                  <a:lnTo>
                    <a:pt x="7760" y="311654"/>
                  </a:lnTo>
                  <a:lnTo>
                    <a:pt x="7427" y="311518"/>
                  </a:lnTo>
                  <a:lnTo>
                    <a:pt x="7109" y="311386"/>
                  </a:lnTo>
                  <a:lnTo>
                    <a:pt x="6732" y="311182"/>
                  </a:lnTo>
                  <a:lnTo>
                    <a:pt x="6389" y="311026"/>
                  </a:lnTo>
                  <a:lnTo>
                    <a:pt x="6077" y="310913"/>
                  </a:lnTo>
                  <a:lnTo>
                    <a:pt x="5813" y="310807"/>
                  </a:lnTo>
                  <a:lnTo>
                    <a:pt x="5399" y="310673"/>
                  </a:lnTo>
                  <a:lnTo>
                    <a:pt x="5177" y="310630"/>
                  </a:lnTo>
                  <a:lnTo>
                    <a:pt x="4983" y="310521"/>
                  </a:lnTo>
                  <a:lnTo>
                    <a:pt x="4802" y="310406"/>
                  </a:lnTo>
                  <a:lnTo>
                    <a:pt x="4615" y="310294"/>
                  </a:lnTo>
                  <a:lnTo>
                    <a:pt x="4051" y="310070"/>
                  </a:lnTo>
                  <a:lnTo>
                    <a:pt x="3727" y="309947"/>
                  </a:lnTo>
                  <a:lnTo>
                    <a:pt x="3425" y="309844"/>
                  </a:lnTo>
                  <a:lnTo>
                    <a:pt x="3166" y="309740"/>
                  </a:lnTo>
                  <a:lnTo>
                    <a:pt x="2902" y="309626"/>
                  </a:lnTo>
                  <a:lnTo>
                    <a:pt x="2682" y="309552"/>
                  </a:lnTo>
                  <a:lnTo>
                    <a:pt x="2310" y="309448"/>
                  </a:lnTo>
                  <a:lnTo>
                    <a:pt x="1937" y="309358"/>
                  </a:lnTo>
                  <a:lnTo>
                    <a:pt x="1615" y="309208"/>
                  </a:lnTo>
                  <a:lnTo>
                    <a:pt x="628" y="308808"/>
                  </a:lnTo>
                  <a:lnTo>
                    <a:pt x="169" y="308403"/>
                  </a:lnTo>
                  <a:lnTo>
                    <a:pt x="0" y="307608"/>
                  </a:lnTo>
                  <a:lnTo>
                    <a:pt x="2" y="307428"/>
                  </a:lnTo>
                  <a:lnTo>
                    <a:pt x="2" y="306870"/>
                  </a:lnTo>
                  <a:lnTo>
                    <a:pt x="53" y="306408"/>
                  </a:lnTo>
                  <a:lnTo>
                    <a:pt x="87" y="306046"/>
                  </a:lnTo>
                  <a:lnTo>
                    <a:pt x="105" y="305711"/>
                  </a:lnTo>
                  <a:lnTo>
                    <a:pt x="144" y="305240"/>
                  </a:lnTo>
                  <a:lnTo>
                    <a:pt x="145" y="304836"/>
                  </a:lnTo>
                  <a:lnTo>
                    <a:pt x="205" y="304172"/>
                  </a:lnTo>
                  <a:lnTo>
                    <a:pt x="223" y="303732"/>
                  </a:lnTo>
                  <a:lnTo>
                    <a:pt x="229" y="303417"/>
                  </a:lnTo>
                  <a:lnTo>
                    <a:pt x="254" y="303115"/>
                  </a:lnTo>
                  <a:lnTo>
                    <a:pt x="281" y="302744"/>
                  </a:lnTo>
                  <a:lnTo>
                    <a:pt x="380" y="302307"/>
                  </a:lnTo>
                  <a:lnTo>
                    <a:pt x="510" y="301968"/>
                  </a:lnTo>
                  <a:lnTo>
                    <a:pt x="1090" y="300542"/>
                  </a:lnTo>
                  <a:lnTo>
                    <a:pt x="1659" y="299427"/>
                  </a:lnTo>
                  <a:lnTo>
                    <a:pt x="1770" y="298915"/>
                  </a:lnTo>
                  <a:lnTo>
                    <a:pt x="2063" y="298381"/>
                  </a:lnTo>
                  <a:lnTo>
                    <a:pt x="2202" y="298134"/>
                  </a:lnTo>
                  <a:lnTo>
                    <a:pt x="2684" y="297535"/>
                  </a:lnTo>
                  <a:lnTo>
                    <a:pt x="3551" y="296731"/>
                  </a:lnTo>
                  <a:lnTo>
                    <a:pt x="4279" y="296166"/>
                  </a:lnTo>
                  <a:lnTo>
                    <a:pt x="5445" y="295378"/>
                  </a:lnTo>
                  <a:lnTo>
                    <a:pt x="5940" y="294801"/>
                  </a:lnTo>
                  <a:lnTo>
                    <a:pt x="6294" y="294126"/>
                  </a:lnTo>
                  <a:lnTo>
                    <a:pt x="6377" y="293376"/>
                  </a:lnTo>
                  <a:lnTo>
                    <a:pt x="6126" y="292515"/>
                  </a:lnTo>
                  <a:lnTo>
                    <a:pt x="5700" y="291723"/>
                  </a:lnTo>
                  <a:lnTo>
                    <a:pt x="5466" y="291062"/>
                  </a:lnTo>
                  <a:lnTo>
                    <a:pt x="5214" y="290411"/>
                  </a:lnTo>
                  <a:lnTo>
                    <a:pt x="5049" y="290202"/>
                  </a:lnTo>
                  <a:lnTo>
                    <a:pt x="4822" y="289789"/>
                  </a:lnTo>
                  <a:lnTo>
                    <a:pt x="4531" y="289065"/>
                  </a:lnTo>
                  <a:lnTo>
                    <a:pt x="4452" y="288474"/>
                  </a:lnTo>
                  <a:lnTo>
                    <a:pt x="4064" y="287220"/>
                  </a:lnTo>
                  <a:lnTo>
                    <a:pt x="3821" y="286360"/>
                  </a:lnTo>
                  <a:lnTo>
                    <a:pt x="3594" y="285789"/>
                  </a:lnTo>
                  <a:lnTo>
                    <a:pt x="3835" y="284882"/>
                  </a:lnTo>
                  <a:lnTo>
                    <a:pt x="4183" y="284481"/>
                  </a:lnTo>
                  <a:lnTo>
                    <a:pt x="4564" y="284147"/>
                  </a:lnTo>
                  <a:lnTo>
                    <a:pt x="4977" y="283950"/>
                  </a:lnTo>
                  <a:lnTo>
                    <a:pt x="5868" y="283696"/>
                  </a:lnTo>
                  <a:lnTo>
                    <a:pt x="6959" y="283480"/>
                  </a:lnTo>
                  <a:lnTo>
                    <a:pt x="7471" y="283457"/>
                  </a:lnTo>
                  <a:lnTo>
                    <a:pt x="8487" y="283612"/>
                  </a:lnTo>
                  <a:lnTo>
                    <a:pt x="10190" y="283650"/>
                  </a:lnTo>
                  <a:lnTo>
                    <a:pt x="10670" y="283453"/>
                  </a:lnTo>
                  <a:lnTo>
                    <a:pt x="10982" y="283256"/>
                  </a:lnTo>
                  <a:lnTo>
                    <a:pt x="11500" y="282824"/>
                  </a:lnTo>
                  <a:lnTo>
                    <a:pt x="11680" y="282662"/>
                  </a:lnTo>
                  <a:lnTo>
                    <a:pt x="11986" y="282388"/>
                  </a:lnTo>
                  <a:lnTo>
                    <a:pt x="12990" y="281523"/>
                  </a:lnTo>
                  <a:lnTo>
                    <a:pt x="13062" y="281284"/>
                  </a:lnTo>
                  <a:lnTo>
                    <a:pt x="13239" y="281049"/>
                  </a:lnTo>
                  <a:lnTo>
                    <a:pt x="13287" y="280367"/>
                  </a:lnTo>
                  <a:lnTo>
                    <a:pt x="13230" y="279783"/>
                  </a:lnTo>
                  <a:lnTo>
                    <a:pt x="12933" y="279297"/>
                  </a:lnTo>
                  <a:lnTo>
                    <a:pt x="12534" y="278846"/>
                  </a:lnTo>
                  <a:lnTo>
                    <a:pt x="11935" y="278255"/>
                  </a:lnTo>
                  <a:lnTo>
                    <a:pt x="11635" y="278042"/>
                  </a:lnTo>
                  <a:lnTo>
                    <a:pt x="11131" y="277656"/>
                  </a:lnTo>
                  <a:lnTo>
                    <a:pt x="10963" y="277550"/>
                  </a:lnTo>
                  <a:lnTo>
                    <a:pt x="10832" y="277341"/>
                  </a:lnTo>
                  <a:lnTo>
                    <a:pt x="10604" y="277044"/>
                  </a:lnTo>
                  <a:lnTo>
                    <a:pt x="10281" y="276672"/>
                  </a:lnTo>
                  <a:lnTo>
                    <a:pt x="10161" y="276453"/>
                  </a:lnTo>
                  <a:lnTo>
                    <a:pt x="9756" y="275865"/>
                  </a:lnTo>
                  <a:lnTo>
                    <a:pt x="8701" y="274227"/>
                  </a:lnTo>
                  <a:lnTo>
                    <a:pt x="8623" y="274037"/>
                  </a:lnTo>
                  <a:lnTo>
                    <a:pt x="8452" y="273761"/>
                  </a:lnTo>
                  <a:lnTo>
                    <a:pt x="8443" y="273594"/>
                  </a:lnTo>
                  <a:lnTo>
                    <a:pt x="8389" y="273438"/>
                  </a:lnTo>
                  <a:lnTo>
                    <a:pt x="8335" y="273154"/>
                  </a:lnTo>
                  <a:lnTo>
                    <a:pt x="8365" y="272892"/>
                  </a:lnTo>
                  <a:lnTo>
                    <a:pt x="8380" y="272726"/>
                  </a:lnTo>
                  <a:lnTo>
                    <a:pt x="8425" y="272521"/>
                  </a:lnTo>
                  <a:lnTo>
                    <a:pt x="8521" y="272134"/>
                  </a:lnTo>
                  <a:lnTo>
                    <a:pt x="8593" y="271865"/>
                  </a:lnTo>
                  <a:lnTo>
                    <a:pt x="8758" y="271528"/>
                  </a:lnTo>
                  <a:lnTo>
                    <a:pt x="8911" y="271372"/>
                  </a:lnTo>
                  <a:lnTo>
                    <a:pt x="9015" y="271160"/>
                  </a:lnTo>
                  <a:lnTo>
                    <a:pt x="9168" y="270982"/>
                  </a:lnTo>
                  <a:lnTo>
                    <a:pt x="9482" y="270274"/>
                  </a:lnTo>
                  <a:lnTo>
                    <a:pt x="9902" y="269770"/>
                  </a:lnTo>
                  <a:lnTo>
                    <a:pt x="10155" y="269432"/>
                  </a:lnTo>
                  <a:lnTo>
                    <a:pt x="10646" y="268647"/>
                  </a:lnTo>
                  <a:lnTo>
                    <a:pt x="10855" y="268109"/>
                  </a:lnTo>
                  <a:lnTo>
                    <a:pt x="11107" y="267506"/>
                  </a:lnTo>
                  <a:lnTo>
                    <a:pt x="11749" y="266084"/>
                  </a:lnTo>
                  <a:lnTo>
                    <a:pt x="11892" y="265679"/>
                  </a:lnTo>
                  <a:lnTo>
                    <a:pt x="11871" y="265065"/>
                  </a:lnTo>
                  <a:lnTo>
                    <a:pt x="11778" y="264583"/>
                  </a:lnTo>
                  <a:lnTo>
                    <a:pt x="11596" y="263658"/>
                  </a:lnTo>
                  <a:lnTo>
                    <a:pt x="11467" y="263245"/>
                  </a:lnTo>
                  <a:lnTo>
                    <a:pt x="11338" y="262968"/>
                  </a:lnTo>
                  <a:lnTo>
                    <a:pt x="11176" y="262521"/>
                  </a:lnTo>
                  <a:lnTo>
                    <a:pt x="11113" y="262282"/>
                  </a:lnTo>
                  <a:lnTo>
                    <a:pt x="10888" y="261626"/>
                  </a:lnTo>
                  <a:lnTo>
                    <a:pt x="10729" y="261110"/>
                  </a:lnTo>
                  <a:lnTo>
                    <a:pt x="10696" y="260489"/>
                  </a:lnTo>
                  <a:lnTo>
                    <a:pt x="10654" y="259776"/>
                  </a:lnTo>
                  <a:lnTo>
                    <a:pt x="10699" y="259366"/>
                  </a:lnTo>
                  <a:lnTo>
                    <a:pt x="10774" y="258889"/>
                  </a:lnTo>
                  <a:lnTo>
                    <a:pt x="10921" y="258483"/>
                  </a:lnTo>
                  <a:lnTo>
                    <a:pt x="11416" y="257535"/>
                  </a:lnTo>
                  <a:lnTo>
                    <a:pt x="12822" y="255480"/>
                  </a:lnTo>
                  <a:lnTo>
                    <a:pt x="13799" y="254241"/>
                  </a:lnTo>
                  <a:lnTo>
                    <a:pt x="14221" y="253566"/>
                  </a:lnTo>
                  <a:lnTo>
                    <a:pt x="15064" y="252319"/>
                  </a:lnTo>
                  <a:lnTo>
                    <a:pt x="15274" y="252049"/>
                  </a:lnTo>
                  <a:lnTo>
                    <a:pt x="15897" y="251515"/>
                  </a:lnTo>
                  <a:lnTo>
                    <a:pt x="16416" y="251083"/>
                  </a:lnTo>
                  <a:lnTo>
                    <a:pt x="16727" y="250851"/>
                  </a:lnTo>
                  <a:lnTo>
                    <a:pt x="18139" y="250025"/>
                  </a:lnTo>
                  <a:lnTo>
                    <a:pt x="19168" y="249741"/>
                  </a:lnTo>
                  <a:lnTo>
                    <a:pt x="19713" y="249650"/>
                  </a:lnTo>
                  <a:lnTo>
                    <a:pt x="20262" y="249525"/>
                  </a:lnTo>
                  <a:lnTo>
                    <a:pt x="20567" y="249430"/>
                  </a:lnTo>
                  <a:lnTo>
                    <a:pt x="20843" y="249331"/>
                  </a:lnTo>
                  <a:lnTo>
                    <a:pt x="21152" y="249202"/>
                  </a:lnTo>
                  <a:lnTo>
                    <a:pt x="23301" y="247299"/>
                  </a:lnTo>
                  <a:lnTo>
                    <a:pt x="23652" y="246863"/>
                  </a:lnTo>
                  <a:lnTo>
                    <a:pt x="23757" y="246693"/>
                  </a:lnTo>
                  <a:lnTo>
                    <a:pt x="23901" y="246321"/>
                  </a:lnTo>
                  <a:lnTo>
                    <a:pt x="24263" y="245169"/>
                  </a:lnTo>
                  <a:lnTo>
                    <a:pt x="24341" y="244657"/>
                  </a:lnTo>
                  <a:lnTo>
                    <a:pt x="24485" y="244285"/>
                  </a:lnTo>
                  <a:lnTo>
                    <a:pt x="24776" y="243402"/>
                  </a:lnTo>
                  <a:lnTo>
                    <a:pt x="24764" y="242443"/>
                  </a:lnTo>
                  <a:lnTo>
                    <a:pt x="24503" y="241893"/>
                  </a:lnTo>
                  <a:lnTo>
                    <a:pt x="23794" y="240794"/>
                  </a:lnTo>
                  <a:lnTo>
                    <a:pt x="23383" y="240232"/>
                  </a:lnTo>
                  <a:lnTo>
                    <a:pt x="23006" y="239813"/>
                  </a:lnTo>
                  <a:lnTo>
                    <a:pt x="22339" y="239391"/>
                  </a:lnTo>
                  <a:lnTo>
                    <a:pt x="21555" y="239259"/>
                  </a:lnTo>
                  <a:lnTo>
                    <a:pt x="21185" y="239289"/>
                  </a:lnTo>
                  <a:lnTo>
                    <a:pt x="20970" y="239357"/>
                  </a:lnTo>
                  <a:lnTo>
                    <a:pt x="20741" y="239421"/>
                  </a:lnTo>
                  <a:lnTo>
                    <a:pt x="19818" y="239744"/>
                  </a:lnTo>
                  <a:lnTo>
                    <a:pt x="19683" y="239774"/>
                  </a:lnTo>
                  <a:lnTo>
                    <a:pt x="18730" y="240105"/>
                  </a:lnTo>
                  <a:lnTo>
                    <a:pt x="17969" y="240144"/>
                  </a:lnTo>
                  <a:lnTo>
                    <a:pt x="17329" y="239836"/>
                  </a:lnTo>
                  <a:lnTo>
                    <a:pt x="17033" y="239516"/>
                  </a:lnTo>
                  <a:lnTo>
                    <a:pt x="16904" y="239171"/>
                  </a:lnTo>
                  <a:lnTo>
                    <a:pt x="16640" y="238789"/>
                  </a:lnTo>
                  <a:lnTo>
                    <a:pt x="16628" y="237765"/>
                  </a:lnTo>
                  <a:lnTo>
                    <a:pt x="16637" y="237386"/>
                  </a:lnTo>
                  <a:lnTo>
                    <a:pt x="16814" y="237048"/>
                  </a:lnTo>
                  <a:lnTo>
                    <a:pt x="17270" y="236378"/>
                  </a:lnTo>
                  <a:lnTo>
                    <a:pt x="17585" y="235938"/>
                  </a:lnTo>
                  <a:lnTo>
                    <a:pt x="17725" y="235737"/>
                  </a:lnTo>
                  <a:lnTo>
                    <a:pt x="18001" y="235502"/>
                  </a:lnTo>
                  <a:lnTo>
                    <a:pt x="18175" y="235369"/>
                  </a:lnTo>
                  <a:lnTo>
                    <a:pt x="18313" y="235236"/>
                  </a:lnTo>
                  <a:lnTo>
                    <a:pt x="18520" y="235104"/>
                  </a:lnTo>
                  <a:lnTo>
                    <a:pt x="19683" y="234441"/>
                  </a:lnTo>
                  <a:lnTo>
                    <a:pt x="20478" y="233973"/>
                  </a:lnTo>
                  <a:lnTo>
                    <a:pt x="20969" y="233637"/>
                  </a:lnTo>
                  <a:lnTo>
                    <a:pt x="21553" y="233220"/>
                  </a:lnTo>
                  <a:lnTo>
                    <a:pt x="21799" y="232886"/>
                  </a:lnTo>
                  <a:lnTo>
                    <a:pt x="21844" y="232374"/>
                  </a:lnTo>
                  <a:lnTo>
                    <a:pt x="21850" y="232135"/>
                  </a:lnTo>
                  <a:lnTo>
                    <a:pt x="21856" y="231726"/>
                  </a:lnTo>
                  <a:lnTo>
                    <a:pt x="21769" y="231040"/>
                  </a:lnTo>
                  <a:lnTo>
                    <a:pt x="21445" y="230282"/>
                  </a:lnTo>
                  <a:lnTo>
                    <a:pt x="21187" y="229660"/>
                  </a:lnTo>
                  <a:lnTo>
                    <a:pt x="20861" y="229004"/>
                  </a:lnTo>
                  <a:lnTo>
                    <a:pt x="20405" y="228003"/>
                  </a:lnTo>
                  <a:lnTo>
                    <a:pt x="20141" y="227590"/>
                  </a:lnTo>
                  <a:lnTo>
                    <a:pt x="19880" y="227037"/>
                  </a:lnTo>
                  <a:lnTo>
                    <a:pt x="19716" y="226760"/>
                  </a:lnTo>
                  <a:lnTo>
                    <a:pt x="19488" y="226279"/>
                  </a:lnTo>
                  <a:lnTo>
                    <a:pt x="19323" y="225964"/>
                  </a:lnTo>
                  <a:lnTo>
                    <a:pt x="19029" y="225414"/>
                  </a:lnTo>
                  <a:lnTo>
                    <a:pt x="18867" y="225035"/>
                  </a:lnTo>
                  <a:lnTo>
                    <a:pt x="18406" y="224376"/>
                  </a:lnTo>
                  <a:lnTo>
                    <a:pt x="17398" y="223739"/>
                  </a:lnTo>
                  <a:lnTo>
                    <a:pt x="16352" y="223273"/>
                  </a:lnTo>
                  <a:lnTo>
                    <a:pt x="15582" y="222678"/>
                  </a:lnTo>
                  <a:lnTo>
                    <a:pt x="15426" y="222090"/>
                  </a:lnTo>
                  <a:lnTo>
                    <a:pt x="15120" y="220865"/>
                  </a:lnTo>
                  <a:lnTo>
                    <a:pt x="14895" y="219759"/>
                  </a:lnTo>
                  <a:lnTo>
                    <a:pt x="14910" y="219008"/>
                  </a:lnTo>
                  <a:lnTo>
                    <a:pt x="15231" y="218364"/>
                  </a:lnTo>
                  <a:lnTo>
                    <a:pt x="15177" y="217750"/>
                  </a:lnTo>
                  <a:lnTo>
                    <a:pt x="14949" y="217162"/>
                  </a:lnTo>
                  <a:lnTo>
                    <a:pt x="14787" y="216817"/>
                  </a:lnTo>
                  <a:lnTo>
                    <a:pt x="14491" y="216298"/>
                  </a:lnTo>
                  <a:lnTo>
                    <a:pt x="14428" y="216127"/>
                  </a:lnTo>
                  <a:lnTo>
                    <a:pt x="14332" y="215885"/>
                  </a:lnTo>
                  <a:lnTo>
                    <a:pt x="14005" y="215195"/>
                  </a:lnTo>
                  <a:lnTo>
                    <a:pt x="13843" y="214748"/>
                  </a:lnTo>
                  <a:lnTo>
                    <a:pt x="13711" y="214539"/>
                  </a:lnTo>
                  <a:lnTo>
                    <a:pt x="13097" y="213057"/>
                  </a:lnTo>
                  <a:lnTo>
                    <a:pt x="12689" y="211446"/>
                  </a:lnTo>
                  <a:lnTo>
                    <a:pt x="12551" y="209835"/>
                  </a:lnTo>
                  <a:lnTo>
                    <a:pt x="12494" y="209392"/>
                  </a:lnTo>
                  <a:lnTo>
                    <a:pt x="12470" y="208914"/>
                  </a:lnTo>
                  <a:lnTo>
                    <a:pt x="13034" y="208000"/>
                  </a:lnTo>
                  <a:lnTo>
                    <a:pt x="13762" y="207299"/>
                  </a:lnTo>
                  <a:lnTo>
                    <a:pt x="14589" y="206803"/>
                  </a:lnTo>
                  <a:lnTo>
                    <a:pt x="15207" y="206511"/>
                  </a:lnTo>
                  <a:lnTo>
                    <a:pt x="15890" y="206424"/>
                  </a:lnTo>
                  <a:lnTo>
                    <a:pt x="16301" y="206227"/>
                  </a:lnTo>
                  <a:lnTo>
                    <a:pt x="16961" y="205590"/>
                  </a:lnTo>
                  <a:lnTo>
                    <a:pt x="17698" y="204630"/>
                  </a:lnTo>
                  <a:lnTo>
                    <a:pt x="17872" y="204346"/>
                  </a:lnTo>
                  <a:lnTo>
                    <a:pt x="17980" y="203956"/>
                  </a:lnTo>
                  <a:lnTo>
                    <a:pt x="18136" y="203122"/>
                  </a:lnTo>
                  <a:lnTo>
                    <a:pt x="18070" y="201447"/>
                  </a:lnTo>
                  <a:lnTo>
                    <a:pt x="17905" y="201136"/>
                  </a:lnTo>
                  <a:lnTo>
                    <a:pt x="17716" y="200348"/>
                  </a:lnTo>
                  <a:lnTo>
                    <a:pt x="17692" y="199900"/>
                  </a:lnTo>
                  <a:lnTo>
                    <a:pt x="18132" y="199419"/>
                  </a:lnTo>
                  <a:lnTo>
                    <a:pt x="18294" y="199180"/>
                  </a:lnTo>
                  <a:lnTo>
                    <a:pt x="18390" y="199028"/>
                  </a:lnTo>
                  <a:lnTo>
                    <a:pt x="19011" y="198699"/>
                  </a:lnTo>
                  <a:lnTo>
                    <a:pt x="19251" y="198638"/>
                  </a:lnTo>
                  <a:lnTo>
                    <a:pt x="19421" y="198608"/>
                  </a:lnTo>
                  <a:lnTo>
                    <a:pt x="19556" y="198608"/>
                  </a:lnTo>
                  <a:lnTo>
                    <a:pt x="19694" y="198577"/>
                  </a:lnTo>
                  <a:lnTo>
                    <a:pt x="20204" y="198589"/>
                  </a:lnTo>
                  <a:lnTo>
                    <a:pt x="20339" y="198589"/>
                  </a:lnTo>
                  <a:lnTo>
                    <a:pt x="20782" y="198600"/>
                  </a:lnTo>
                  <a:lnTo>
                    <a:pt x="21118" y="198710"/>
                  </a:lnTo>
                  <a:lnTo>
                    <a:pt x="21253" y="198748"/>
                  </a:lnTo>
                  <a:lnTo>
                    <a:pt x="21424" y="198786"/>
                  </a:lnTo>
                  <a:lnTo>
                    <a:pt x="21861" y="198964"/>
                  </a:lnTo>
                  <a:lnTo>
                    <a:pt x="22236" y="199040"/>
                  </a:lnTo>
                  <a:lnTo>
                    <a:pt x="22572" y="199218"/>
                  </a:lnTo>
                  <a:lnTo>
                    <a:pt x="23330" y="199343"/>
                  </a:lnTo>
                  <a:lnTo>
                    <a:pt x="24338" y="199392"/>
                  </a:lnTo>
                  <a:lnTo>
                    <a:pt x="25261" y="199104"/>
                  </a:lnTo>
                  <a:lnTo>
                    <a:pt x="26076" y="199055"/>
                  </a:lnTo>
                  <a:lnTo>
                    <a:pt x="26454" y="199062"/>
                  </a:lnTo>
                  <a:lnTo>
                    <a:pt x="27269" y="199043"/>
                  </a:lnTo>
                  <a:lnTo>
                    <a:pt x="27506" y="199051"/>
                  </a:lnTo>
                  <a:lnTo>
                    <a:pt x="27950" y="198990"/>
                  </a:lnTo>
                  <a:lnTo>
                    <a:pt x="28258" y="198862"/>
                  </a:lnTo>
                  <a:lnTo>
                    <a:pt x="28879" y="198566"/>
                  </a:lnTo>
                  <a:lnTo>
                    <a:pt x="29289" y="198335"/>
                  </a:lnTo>
                  <a:lnTo>
                    <a:pt x="29532" y="198103"/>
                  </a:lnTo>
                  <a:lnTo>
                    <a:pt x="29709" y="197903"/>
                  </a:lnTo>
                  <a:lnTo>
                    <a:pt x="29883" y="197630"/>
                  </a:lnTo>
                  <a:lnTo>
                    <a:pt x="30033" y="196985"/>
                  </a:lnTo>
                  <a:lnTo>
                    <a:pt x="30072" y="196781"/>
                  </a:lnTo>
                  <a:lnTo>
                    <a:pt x="30123" y="195996"/>
                  </a:lnTo>
                  <a:lnTo>
                    <a:pt x="30381" y="195045"/>
                  </a:lnTo>
                  <a:lnTo>
                    <a:pt x="30770" y="194302"/>
                  </a:lnTo>
                  <a:lnTo>
                    <a:pt x="31289" y="193801"/>
                  </a:lnTo>
                  <a:lnTo>
                    <a:pt x="31978" y="193441"/>
                  </a:lnTo>
                  <a:lnTo>
                    <a:pt x="32356" y="193176"/>
                  </a:lnTo>
                  <a:lnTo>
                    <a:pt x="32704" y="192975"/>
                  </a:lnTo>
                  <a:lnTo>
                    <a:pt x="32943" y="192744"/>
                  </a:lnTo>
                  <a:lnTo>
                    <a:pt x="33975" y="191781"/>
                  </a:lnTo>
                  <a:lnTo>
                    <a:pt x="34217" y="191573"/>
                  </a:lnTo>
                  <a:lnTo>
                    <a:pt x="34814" y="191106"/>
                  </a:lnTo>
                  <a:lnTo>
                    <a:pt x="35401" y="190743"/>
                  </a:lnTo>
                  <a:lnTo>
                    <a:pt x="35848" y="190481"/>
                  </a:lnTo>
                  <a:lnTo>
                    <a:pt x="36475" y="189878"/>
                  </a:lnTo>
                  <a:lnTo>
                    <a:pt x="37063" y="188606"/>
                  </a:lnTo>
                  <a:lnTo>
                    <a:pt x="37290" y="188256"/>
                  </a:lnTo>
                  <a:lnTo>
                    <a:pt x="37296" y="188017"/>
                  </a:lnTo>
                  <a:lnTo>
                    <a:pt x="37236" y="187574"/>
                  </a:lnTo>
                  <a:lnTo>
                    <a:pt x="37170" y="187434"/>
                  </a:lnTo>
                  <a:lnTo>
                    <a:pt x="36507" y="186566"/>
                  </a:lnTo>
                  <a:lnTo>
                    <a:pt x="36211" y="186217"/>
                  </a:lnTo>
                  <a:lnTo>
                    <a:pt x="35410" y="185451"/>
                  </a:lnTo>
                  <a:lnTo>
                    <a:pt x="34574" y="184784"/>
                  </a:lnTo>
                  <a:lnTo>
                    <a:pt x="33606" y="183875"/>
                  </a:lnTo>
                  <a:lnTo>
                    <a:pt x="33207" y="183390"/>
                  </a:lnTo>
                  <a:lnTo>
                    <a:pt x="32545" y="182556"/>
                  </a:lnTo>
                  <a:lnTo>
                    <a:pt x="32347" y="182279"/>
                  </a:lnTo>
                  <a:lnTo>
                    <a:pt x="32116" y="181930"/>
                  </a:lnTo>
                  <a:lnTo>
                    <a:pt x="31882" y="181654"/>
                  </a:lnTo>
                  <a:lnTo>
                    <a:pt x="31651" y="181373"/>
                  </a:lnTo>
                  <a:lnTo>
                    <a:pt x="31187" y="180786"/>
                  </a:lnTo>
                  <a:lnTo>
                    <a:pt x="31238" y="180035"/>
                  </a:lnTo>
                  <a:lnTo>
                    <a:pt x="31481" y="179800"/>
                  </a:lnTo>
                  <a:lnTo>
                    <a:pt x="32026" y="179675"/>
                  </a:lnTo>
                  <a:lnTo>
                    <a:pt x="32742" y="179690"/>
                  </a:lnTo>
                  <a:lnTo>
                    <a:pt x="33315" y="179906"/>
                  </a:lnTo>
                  <a:lnTo>
                    <a:pt x="33750" y="180191"/>
                  </a:lnTo>
                  <a:lnTo>
                    <a:pt x="33918" y="180331"/>
                  </a:lnTo>
                  <a:lnTo>
                    <a:pt x="34085" y="180403"/>
                  </a:lnTo>
                  <a:lnTo>
                    <a:pt x="35036" y="180627"/>
                  </a:lnTo>
                  <a:lnTo>
                    <a:pt x="35539" y="180843"/>
                  </a:lnTo>
                  <a:lnTo>
                    <a:pt x="36250" y="181062"/>
                  </a:lnTo>
                  <a:lnTo>
                    <a:pt x="37098" y="181146"/>
                  </a:lnTo>
                  <a:lnTo>
                    <a:pt x="37500" y="181002"/>
                  </a:lnTo>
                  <a:lnTo>
                    <a:pt x="37751" y="180786"/>
                  </a:lnTo>
                  <a:lnTo>
                    <a:pt x="38033" y="180414"/>
                  </a:lnTo>
                  <a:lnTo>
                    <a:pt x="38054" y="179289"/>
                  </a:lnTo>
                  <a:lnTo>
                    <a:pt x="37898" y="178637"/>
                  </a:lnTo>
                  <a:lnTo>
                    <a:pt x="37802" y="178394"/>
                  </a:lnTo>
                  <a:lnTo>
                    <a:pt x="37706" y="178053"/>
                  </a:lnTo>
                  <a:lnTo>
                    <a:pt x="37643" y="177776"/>
                  </a:lnTo>
                  <a:lnTo>
                    <a:pt x="37514" y="177503"/>
                  </a:lnTo>
                  <a:lnTo>
                    <a:pt x="37389" y="176988"/>
                  </a:lnTo>
                  <a:lnTo>
                    <a:pt x="37260" y="176643"/>
                  </a:lnTo>
                  <a:lnTo>
                    <a:pt x="37065" y="176264"/>
                  </a:lnTo>
                  <a:lnTo>
                    <a:pt x="36798" y="175915"/>
                  </a:lnTo>
                  <a:lnTo>
                    <a:pt x="36534" y="175570"/>
                  </a:lnTo>
                  <a:lnTo>
                    <a:pt x="36076" y="174775"/>
                  </a:lnTo>
                  <a:lnTo>
                    <a:pt x="35614" y="174013"/>
                  </a:lnTo>
                  <a:lnTo>
                    <a:pt x="35281" y="173630"/>
                  </a:lnTo>
                  <a:lnTo>
                    <a:pt x="35117" y="173422"/>
                  </a:lnTo>
                  <a:lnTo>
                    <a:pt x="34616" y="172933"/>
                  </a:lnTo>
                  <a:lnTo>
                    <a:pt x="34448" y="172895"/>
                  </a:lnTo>
                  <a:lnTo>
                    <a:pt x="34208" y="172891"/>
                  </a:lnTo>
                  <a:lnTo>
                    <a:pt x="33902" y="172918"/>
                  </a:lnTo>
                  <a:lnTo>
                    <a:pt x="33456" y="173213"/>
                  </a:lnTo>
                  <a:lnTo>
                    <a:pt x="33144" y="173414"/>
                  </a:lnTo>
                  <a:lnTo>
                    <a:pt x="32524" y="173778"/>
                  </a:lnTo>
                  <a:lnTo>
                    <a:pt x="32047" y="173903"/>
                  </a:lnTo>
                  <a:lnTo>
                    <a:pt x="31879" y="173763"/>
                  </a:lnTo>
                  <a:lnTo>
                    <a:pt x="31546" y="173414"/>
                  </a:lnTo>
                  <a:lnTo>
                    <a:pt x="31259" y="172554"/>
                  </a:lnTo>
                  <a:lnTo>
                    <a:pt x="30896" y="171932"/>
                  </a:lnTo>
                  <a:lnTo>
                    <a:pt x="30875" y="171280"/>
                  </a:lnTo>
                  <a:lnTo>
                    <a:pt x="31124" y="170742"/>
                  </a:lnTo>
                  <a:lnTo>
                    <a:pt x="31196" y="170572"/>
                  </a:lnTo>
                  <a:lnTo>
                    <a:pt x="31333" y="170473"/>
                  </a:lnTo>
                  <a:lnTo>
                    <a:pt x="31441" y="170302"/>
                  </a:lnTo>
                  <a:lnTo>
                    <a:pt x="31510" y="170170"/>
                  </a:lnTo>
                  <a:lnTo>
                    <a:pt x="31684" y="170003"/>
                  </a:lnTo>
                  <a:lnTo>
                    <a:pt x="31996" y="169666"/>
                  </a:lnTo>
                  <a:lnTo>
                    <a:pt x="32287" y="169358"/>
                  </a:lnTo>
                  <a:lnTo>
                    <a:pt x="38479" y="170234"/>
                  </a:lnTo>
                  <a:lnTo>
                    <a:pt x="46833" y="171415"/>
                  </a:lnTo>
                  <a:lnTo>
                    <a:pt x="47059" y="171708"/>
                  </a:lnTo>
                  <a:lnTo>
                    <a:pt x="52795" y="172475"/>
                  </a:lnTo>
                  <a:lnTo>
                    <a:pt x="59689" y="173396"/>
                  </a:lnTo>
                  <a:lnTo>
                    <a:pt x="63904" y="173968"/>
                  </a:lnTo>
                  <a:lnTo>
                    <a:pt x="66866" y="174395"/>
                  </a:lnTo>
                  <a:lnTo>
                    <a:pt x="66895" y="174163"/>
                  </a:lnTo>
                  <a:lnTo>
                    <a:pt x="67162" y="174197"/>
                  </a:lnTo>
                  <a:lnTo>
                    <a:pt x="82775" y="176377"/>
                  </a:lnTo>
                  <a:lnTo>
                    <a:pt x="83285" y="175059"/>
                  </a:lnTo>
                  <a:lnTo>
                    <a:pt x="84070" y="175313"/>
                  </a:lnTo>
                  <a:lnTo>
                    <a:pt x="84864" y="175535"/>
                  </a:lnTo>
                  <a:lnTo>
                    <a:pt x="85667" y="175721"/>
                  </a:lnTo>
                  <a:lnTo>
                    <a:pt x="86516" y="175880"/>
                  </a:lnTo>
                  <a:lnTo>
                    <a:pt x="91784" y="176627"/>
                  </a:lnTo>
                  <a:lnTo>
                    <a:pt x="98755" y="177616"/>
                  </a:lnTo>
                  <a:lnTo>
                    <a:pt x="98434" y="176372"/>
                  </a:lnTo>
                  <a:lnTo>
                    <a:pt x="99162" y="171055"/>
                  </a:lnTo>
                  <a:lnTo>
                    <a:pt x="99861" y="165935"/>
                  </a:lnTo>
                  <a:lnTo>
                    <a:pt x="100082" y="164343"/>
                  </a:lnTo>
                  <a:lnTo>
                    <a:pt x="100638" y="160275"/>
                  </a:lnTo>
                  <a:lnTo>
                    <a:pt x="101009" y="157562"/>
                  </a:lnTo>
                  <a:lnTo>
                    <a:pt x="104483" y="158041"/>
                  </a:lnTo>
                  <a:lnTo>
                    <a:pt x="109461" y="158725"/>
                  </a:lnTo>
                  <a:lnTo>
                    <a:pt x="113134" y="159230"/>
                  </a:lnTo>
                  <a:lnTo>
                    <a:pt x="117510" y="159833"/>
                  </a:lnTo>
                  <a:lnTo>
                    <a:pt x="118895" y="160026"/>
                  </a:lnTo>
                  <a:lnTo>
                    <a:pt x="119865" y="158770"/>
                  </a:lnTo>
                  <a:lnTo>
                    <a:pt x="116638" y="154853"/>
                  </a:lnTo>
                  <a:lnTo>
                    <a:pt x="115456" y="152492"/>
                  </a:lnTo>
                  <a:lnTo>
                    <a:pt x="114443" y="150457"/>
                  </a:lnTo>
                  <a:lnTo>
                    <a:pt x="112267" y="146118"/>
                  </a:lnTo>
                  <a:lnTo>
                    <a:pt x="110444" y="142449"/>
                  </a:lnTo>
                  <a:lnTo>
                    <a:pt x="114408" y="136703"/>
                  </a:lnTo>
                  <a:lnTo>
                    <a:pt x="117285" y="132531"/>
                  </a:lnTo>
                  <a:lnTo>
                    <a:pt x="118844" y="130307"/>
                  </a:lnTo>
                  <a:lnTo>
                    <a:pt x="119937" y="128726"/>
                  </a:lnTo>
                  <a:lnTo>
                    <a:pt x="124174" y="125515"/>
                  </a:lnTo>
                  <a:lnTo>
                    <a:pt x="124246" y="124823"/>
                  </a:lnTo>
                  <a:lnTo>
                    <a:pt x="128971" y="125369"/>
                  </a:lnTo>
                  <a:lnTo>
                    <a:pt x="138249" y="126698"/>
                  </a:lnTo>
                  <a:lnTo>
                    <a:pt x="139305" y="126858"/>
                  </a:lnTo>
                  <a:lnTo>
                    <a:pt x="139973" y="126953"/>
                  </a:lnTo>
                  <a:lnTo>
                    <a:pt x="140222" y="125085"/>
                  </a:lnTo>
                  <a:lnTo>
                    <a:pt x="140897" y="120128"/>
                  </a:lnTo>
                  <a:lnTo>
                    <a:pt x="141529" y="115491"/>
                  </a:lnTo>
                  <a:lnTo>
                    <a:pt x="142002" y="111993"/>
                  </a:lnTo>
                  <a:lnTo>
                    <a:pt x="142476" y="108496"/>
                  </a:lnTo>
                  <a:lnTo>
                    <a:pt x="142587" y="107689"/>
                  </a:lnTo>
                  <a:lnTo>
                    <a:pt x="140110" y="107346"/>
                  </a:lnTo>
                  <a:lnTo>
                    <a:pt x="140627" y="103555"/>
                  </a:lnTo>
                  <a:lnTo>
                    <a:pt x="141241" y="99121"/>
                  </a:lnTo>
                  <a:lnTo>
                    <a:pt x="133318" y="98012"/>
                  </a:lnTo>
                  <a:lnTo>
                    <a:pt x="125144" y="96924"/>
                  </a:lnTo>
                  <a:lnTo>
                    <a:pt x="123300" y="97504"/>
                  </a:lnTo>
                  <a:lnTo>
                    <a:pt x="117887" y="99194"/>
                  </a:lnTo>
                  <a:lnTo>
                    <a:pt x="112654" y="100862"/>
                  </a:lnTo>
                  <a:lnTo>
                    <a:pt x="110171" y="101653"/>
                  </a:lnTo>
                  <a:lnTo>
                    <a:pt x="109769" y="101596"/>
                  </a:lnTo>
                  <a:lnTo>
                    <a:pt x="108978" y="101482"/>
                  </a:lnTo>
                  <a:lnTo>
                    <a:pt x="105701" y="101147"/>
                  </a:lnTo>
                  <a:lnTo>
                    <a:pt x="101499" y="100732"/>
                  </a:lnTo>
                  <a:lnTo>
                    <a:pt x="99428" y="100549"/>
                  </a:lnTo>
                  <a:lnTo>
                    <a:pt x="96056" y="100201"/>
                  </a:lnTo>
                  <a:lnTo>
                    <a:pt x="93430" y="99929"/>
                  </a:lnTo>
                  <a:lnTo>
                    <a:pt x="89008" y="99497"/>
                  </a:lnTo>
                  <a:lnTo>
                    <a:pt x="81706" y="98759"/>
                  </a:lnTo>
                  <a:lnTo>
                    <a:pt x="73323" y="97917"/>
                  </a:lnTo>
                  <a:lnTo>
                    <a:pt x="71071" y="97689"/>
                  </a:lnTo>
                  <a:lnTo>
                    <a:pt x="70427" y="97587"/>
                  </a:lnTo>
                  <a:lnTo>
                    <a:pt x="71329" y="96526"/>
                  </a:lnTo>
                  <a:lnTo>
                    <a:pt x="72405" y="95268"/>
                  </a:lnTo>
                  <a:lnTo>
                    <a:pt x="75358" y="91801"/>
                  </a:lnTo>
                  <a:lnTo>
                    <a:pt x="76493" y="90393"/>
                  </a:lnTo>
                  <a:lnTo>
                    <a:pt x="80352" y="85610"/>
                  </a:lnTo>
                  <a:lnTo>
                    <a:pt x="83752" y="81397"/>
                  </a:lnTo>
                  <a:lnTo>
                    <a:pt x="84896" y="79980"/>
                  </a:lnTo>
                  <a:lnTo>
                    <a:pt x="85513" y="79211"/>
                  </a:lnTo>
                  <a:lnTo>
                    <a:pt x="87339" y="76960"/>
                  </a:lnTo>
                  <a:lnTo>
                    <a:pt x="88789" y="75191"/>
                  </a:lnTo>
                  <a:lnTo>
                    <a:pt x="89269" y="73963"/>
                  </a:lnTo>
                  <a:lnTo>
                    <a:pt x="90045" y="71993"/>
                  </a:lnTo>
                  <a:lnTo>
                    <a:pt x="90573" y="68997"/>
                  </a:lnTo>
                  <a:lnTo>
                    <a:pt x="90762" y="67038"/>
                  </a:lnTo>
                  <a:lnTo>
                    <a:pt x="91093" y="65755"/>
                  </a:lnTo>
                  <a:lnTo>
                    <a:pt x="93190" y="57689"/>
                  </a:lnTo>
                  <a:lnTo>
                    <a:pt x="93951" y="54782"/>
                  </a:lnTo>
                  <a:lnTo>
                    <a:pt x="94916" y="51119"/>
                  </a:lnTo>
                  <a:lnTo>
                    <a:pt x="95575" y="49262"/>
                  </a:lnTo>
                  <a:lnTo>
                    <a:pt x="96142" y="47664"/>
                  </a:lnTo>
                  <a:lnTo>
                    <a:pt x="97129" y="46027"/>
                  </a:lnTo>
                  <a:lnTo>
                    <a:pt x="97980" y="44610"/>
                  </a:lnTo>
                  <a:lnTo>
                    <a:pt x="98950" y="43289"/>
                  </a:lnTo>
                  <a:lnTo>
                    <a:pt x="100244" y="41527"/>
                  </a:lnTo>
                  <a:lnTo>
                    <a:pt x="100779" y="40799"/>
                  </a:lnTo>
                  <a:lnTo>
                    <a:pt x="101706" y="39585"/>
                  </a:lnTo>
                  <a:lnTo>
                    <a:pt x="102926" y="37987"/>
                  </a:lnTo>
                  <a:lnTo>
                    <a:pt x="104673" y="35696"/>
                  </a:lnTo>
                  <a:lnTo>
                    <a:pt x="106762" y="32957"/>
                  </a:lnTo>
                  <a:lnTo>
                    <a:pt x="107371" y="32158"/>
                  </a:lnTo>
                  <a:lnTo>
                    <a:pt x="111407" y="26864"/>
                  </a:lnTo>
                  <a:lnTo>
                    <a:pt x="111838" y="26298"/>
                  </a:lnTo>
                  <a:lnTo>
                    <a:pt x="115377" y="21654"/>
                  </a:lnTo>
                  <a:lnTo>
                    <a:pt x="117466" y="18911"/>
                  </a:lnTo>
                  <a:lnTo>
                    <a:pt x="118920" y="16862"/>
                  </a:lnTo>
                  <a:lnTo>
                    <a:pt x="119483" y="16041"/>
                  </a:lnTo>
                  <a:lnTo>
                    <a:pt x="121126" y="13025"/>
                  </a:lnTo>
                  <a:lnTo>
                    <a:pt x="122367" y="13146"/>
                  </a:lnTo>
                  <a:lnTo>
                    <a:pt x="127438" y="13822"/>
                  </a:lnTo>
                  <a:lnTo>
                    <a:pt x="134150" y="14705"/>
                  </a:lnTo>
                  <a:lnTo>
                    <a:pt x="145706" y="16244"/>
                  </a:lnTo>
                  <a:lnTo>
                    <a:pt x="148088" y="16561"/>
                  </a:lnTo>
                  <a:lnTo>
                    <a:pt x="153656" y="17314"/>
                  </a:lnTo>
                  <a:lnTo>
                    <a:pt x="153478" y="18637"/>
                  </a:lnTo>
                  <a:lnTo>
                    <a:pt x="153073" y="20838"/>
                  </a:lnTo>
                  <a:lnTo>
                    <a:pt x="156141" y="22158"/>
                  </a:lnTo>
                  <a:lnTo>
                    <a:pt x="163554" y="25351"/>
                  </a:lnTo>
                  <a:lnTo>
                    <a:pt x="170281" y="27923"/>
                  </a:lnTo>
                  <a:lnTo>
                    <a:pt x="172601" y="28760"/>
                  </a:lnTo>
                  <a:lnTo>
                    <a:pt x="175119" y="29734"/>
                  </a:lnTo>
                  <a:lnTo>
                    <a:pt x="181000" y="32014"/>
                  </a:lnTo>
                  <a:close/>
                </a:path>
              </a:pathLst>
            </a:custGeom>
            <a:solidFill>
              <a:srgbClr val="FFFAEB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" name="pg44"/>
            <p:cNvSpPr/>
            <p:nvPr/>
          </p:nvSpPr>
          <p:spPr>
            <a:xfrm>
              <a:off x="2662778" y="3749459"/>
              <a:ext cx="314919" cy="245321"/>
            </a:xfrm>
            <a:custGeom>
              <a:avLst/>
              <a:gdLst/>
              <a:ahLst/>
              <a:cxnLst/>
              <a:rect l="0" t="0" r="0" b="0"/>
              <a:pathLst>
                <a:path w="314919" h="245321">
                  <a:moveTo>
                    <a:pt x="174510" y="243659"/>
                  </a:moveTo>
                  <a:lnTo>
                    <a:pt x="169024" y="242907"/>
                  </a:lnTo>
                  <a:lnTo>
                    <a:pt x="166389" y="242547"/>
                  </a:lnTo>
                  <a:lnTo>
                    <a:pt x="163227" y="242113"/>
                  </a:lnTo>
                  <a:lnTo>
                    <a:pt x="161046" y="241814"/>
                  </a:lnTo>
                  <a:lnTo>
                    <a:pt x="158047" y="241402"/>
                  </a:lnTo>
                  <a:lnTo>
                    <a:pt x="150712" y="240397"/>
                  </a:lnTo>
                  <a:lnTo>
                    <a:pt x="145424" y="239677"/>
                  </a:lnTo>
                  <a:lnTo>
                    <a:pt x="144799" y="239591"/>
                  </a:lnTo>
                  <a:lnTo>
                    <a:pt x="137972" y="238657"/>
                  </a:lnTo>
                  <a:lnTo>
                    <a:pt x="135850" y="238367"/>
                  </a:lnTo>
                  <a:lnTo>
                    <a:pt x="131216" y="237705"/>
                  </a:lnTo>
                  <a:lnTo>
                    <a:pt x="128216" y="237275"/>
                  </a:lnTo>
                  <a:lnTo>
                    <a:pt x="126285" y="236999"/>
                  </a:lnTo>
                  <a:lnTo>
                    <a:pt x="121608" y="236330"/>
                  </a:lnTo>
                  <a:lnTo>
                    <a:pt x="119806" y="236063"/>
                  </a:lnTo>
                  <a:lnTo>
                    <a:pt x="115203" y="235381"/>
                  </a:lnTo>
                  <a:lnTo>
                    <a:pt x="114687" y="235305"/>
                  </a:lnTo>
                  <a:lnTo>
                    <a:pt x="111470" y="234831"/>
                  </a:lnTo>
                  <a:lnTo>
                    <a:pt x="108065" y="234328"/>
                  </a:lnTo>
                  <a:lnTo>
                    <a:pt x="105766" y="233997"/>
                  </a:lnTo>
                  <a:lnTo>
                    <a:pt x="104849" y="233865"/>
                  </a:lnTo>
                  <a:lnTo>
                    <a:pt x="101351" y="233359"/>
                  </a:lnTo>
                  <a:lnTo>
                    <a:pt x="99936" y="233155"/>
                  </a:lnTo>
                  <a:lnTo>
                    <a:pt x="98316" y="232920"/>
                  </a:lnTo>
                  <a:lnTo>
                    <a:pt x="96866" y="232711"/>
                  </a:lnTo>
                  <a:lnTo>
                    <a:pt x="95561" y="232520"/>
                  </a:lnTo>
                  <a:lnTo>
                    <a:pt x="93861" y="232273"/>
                  </a:lnTo>
                  <a:lnTo>
                    <a:pt x="92162" y="232050"/>
                  </a:lnTo>
                  <a:lnTo>
                    <a:pt x="87810" y="231478"/>
                  </a:lnTo>
                  <a:lnTo>
                    <a:pt x="86958" y="231367"/>
                  </a:lnTo>
                  <a:lnTo>
                    <a:pt x="86163" y="231266"/>
                  </a:lnTo>
                  <a:lnTo>
                    <a:pt x="85089" y="231131"/>
                  </a:lnTo>
                  <a:lnTo>
                    <a:pt x="75529" y="229924"/>
                  </a:lnTo>
                  <a:lnTo>
                    <a:pt x="73724" y="230263"/>
                  </a:lnTo>
                  <a:lnTo>
                    <a:pt x="70635" y="229858"/>
                  </a:lnTo>
                  <a:lnTo>
                    <a:pt x="66701" y="229338"/>
                  </a:lnTo>
                  <a:lnTo>
                    <a:pt x="62392" y="228770"/>
                  </a:lnTo>
                  <a:lnTo>
                    <a:pt x="59073" y="228330"/>
                  </a:lnTo>
                  <a:lnTo>
                    <a:pt x="56660" y="228014"/>
                  </a:lnTo>
                  <a:lnTo>
                    <a:pt x="53300" y="227571"/>
                  </a:lnTo>
                  <a:lnTo>
                    <a:pt x="52976" y="227561"/>
                  </a:lnTo>
                  <a:lnTo>
                    <a:pt x="52546" y="227545"/>
                  </a:lnTo>
                  <a:lnTo>
                    <a:pt x="51373" y="227394"/>
                  </a:lnTo>
                  <a:lnTo>
                    <a:pt x="46775" y="226800"/>
                  </a:lnTo>
                  <a:lnTo>
                    <a:pt x="45617" y="226651"/>
                  </a:lnTo>
                  <a:lnTo>
                    <a:pt x="41951" y="226184"/>
                  </a:lnTo>
                  <a:lnTo>
                    <a:pt x="39885" y="225921"/>
                  </a:lnTo>
                  <a:lnTo>
                    <a:pt x="39573" y="225881"/>
                  </a:lnTo>
                  <a:lnTo>
                    <a:pt x="39608" y="225619"/>
                  </a:lnTo>
                  <a:lnTo>
                    <a:pt x="31434" y="224502"/>
                  </a:lnTo>
                  <a:lnTo>
                    <a:pt x="31220" y="224208"/>
                  </a:lnTo>
                  <a:lnTo>
                    <a:pt x="31132" y="224021"/>
                  </a:lnTo>
                  <a:lnTo>
                    <a:pt x="30742" y="223203"/>
                  </a:lnTo>
                  <a:lnTo>
                    <a:pt x="30726" y="222698"/>
                  </a:lnTo>
                  <a:lnTo>
                    <a:pt x="30964" y="222198"/>
                  </a:lnTo>
                  <a:lnTo>
                    <a:pt x="31279" y="221728"/>
                  </a:lnTo>
                  <a:lnTo>
                    <a:pt x="32745" y="220121"/>
                  </a:lnTo>
                  <a:lnTo>
                    <a:pt x="33095" y="219651"/>
                  </a:lnTo>
                  <a:lnTo>
                    <a:pt x="33109" y="218966"/>
                  </a:lnTo>
                  <a:lnTo>
                    <a:pt x="32979" y="218692"/>
                  </a:lnTo>
                  <a:lnTo>
                    <a:pt x="32883" y="218381"/>
                  </a:lnTo>
                  <a:lnTo>
                    <a:pt x="32719" y="218208"/>
                  </a:lnTo>
                  <a:lnTo>
                    <a:pt x="32652" y="218032"/>
                  </a:lnTo>
                  <a:lnTo>
                    <a:pt x="32335" y="217695"/>
                  </a:lnTo>
                  <a:lnTo>
                    <a:pt x="32019" y="217118"/>
                  </a:lnTo>
                  <a:lnTo>
                    <a:pt x="30881" y="214999"/>
                  </a:lnTo>
                  <a:lnTo>
                    <a:pt x="30605" y="214563"/>
                  </a:lnTo>
                  <a:lnTo>
                    <a:pt x="30590" y="213979"/>
                  </a:lnTo>
                  <a:lnTo>
                    <a:pt x="30721" y="212069"/>
                  </a:lnTo>
                  <a:lnTo>
                    <a:pt x="30640" y="211527"/>
                  </a:lnTo>
                  <a:lnTo>
                    <a:pt x="30323" y="211026"/>
                  </a:lnTo>
                  <a:lnTo>
                    <a:pt x="30068" y="210609"/>
                  </a:lnTo>
                  <a:lnTo>
                    <a:pt x="29640" y="210321"/>
                  </a:lnTo>
                  <a:lnTo>
                    <a:pt x="29472" y="209931"/>
                  </a:lnTo>
                  <a:lnTo>
                    <a:pt x="29411" y="209582"/>
                  </a:lnTo>
                  <a:lnTo>
                    <a:pt x="29634" y="209131"/>
                  </a:lnTo>
                  <a:lnTo>
                    <a:pt x="29873" y="208960"/>
                  </a:lnTo>
                  <a:lnTo>
                    <a:pt x="30455" y="208968"/>
                  </a:lnTo>
                  <a:lnTo>
                    <a:pt x="31103" y="209171"/>
                  </a:lnTo>
                  <a:lnTo>
                    <a:pt x="32224" y="209248"/>
                  </a:lnTo>
                  <a:lnTo>
                    <a:pt x="33004" y="209152"/>
                  </a:lnTo>
                  <a:lnTo>
                    <a:pt x="33674" y="208896"/>
                  </a:lnTo>
                  <a:lnTo>
                    <a:pt x="34197" y="208602"/>
                  </a:lnTo>
                  <a:lnTo>
                    <a:pt x="34721" y="208084"/>
                  </a:lnTo>
                  <a:lnTo>
                    <a:pt x="34987" y="207501"/>
                  </a:lnTo>
                  <a:lnTo>
                    <a:pt x="34999" y="206591"/>
                  </a:lnTo>
                  <a:lnTo>
                    <a:pt x="34667" y="205461"/>
                  </a:lnTo>
                  <a:lnTo>
                    <a:pt x="33623" y="204104"/>
                  </a:lnTo>
                  <a:lnTo>
                    <a:pt x="32556" y="203243"/>
                  </a:lnTo>
                  <a:lnTo>
                    <a:pt x="30584" y="201852"/>
                  </a:lnTo>
                  <a:lnTo>
                    <a:pt x="29981" y="201564"/>
                  </a:lnTo>
                  <a:lnTo>
                    <a:pt x="29013" y="200618"/>
                  </a:lnTo>
                  <a:lnTo>
                    <a:pt x="28306" y="199656"/>
                  </a:lnTo>
                  <a:lnTo>
                    <a:pt x="27655" y="198768"/>
                  </a:lnTo>
                  <a:lnTo>
                    <a:pt x="26874" y="197919"/>
                  </a:lnTo>
                  <a:lnTo>
                    <a:pt x="26167" y="197364"/>
                  </a:lnTo>
                  <a:lnTo>
                    <a:pt x="25952" y="196900"/>
                  </a:lnTo>
                  <a:lnTo>
                    <a:pt x="25929" y="196291"/>
                  </a:lnTo>
                  <a:lnTo>
                    <a:pt x="25860" y="196048"/>
                  </a:lnTo>
                  <a:lnTo>
                    <a:pt x="25954" y="195807"/>
                  </a:lnTo>
                  <a:lnTo>
                    <a:pt x="28314" y="196125"/>
                  </a:lnTo>
                  <a:lnTo>
                    <a:pt x="32023" y="185793"/>
                  </a:lnTo>
                  <a:lnTo>
                    <a:pt x="32917" y="183284"/>
                  </a:lnTo>
                  <a:lnTo>
                    <a:pt x="33852" y="180664"/>
                  </a:lnTo>
                  <a:lnTo>
                    <a:pt x="34973" y="177530"/>
                  </a:lnTo>
                  <a:lnTo>
                    <a:pt x="36297" y="173862"/>
                  </a:lnTo>
                  <a:lnTo>
                    <a:pt x="36783" y="172515"/>
                  </a:lnTo>
                  <a:lnTo>
                    <a:pt x="37344" y="170950"/>
                  </a:lnTo>
                  <a:lnTo>
                    <a:pt x="37670" y="170351"/>
                  </a:lnTo>
                  <a:lnTo>
                    <a:pt x="37860" y="169695"/>
                  </a:lnTo>
                  <a:lnTo>
                    <a:pt x="38638" y="163422"/>
                  </a:lnTo>
                  <a:lnTo>
                    <a:pt x="38681" y="163077"/>
                  </a:lnTo>
                  <a:lnTo>
                    <a:pt x="39122" y="159525"/>
                  </a:lnTo>
                  <a:lnTo>
                    <a:pt x="39337" y="157797"/>
                  </a:lnTo>
                  <a:lnTo>
                    <a:pt x="39704" y="154849"/>
                  </a:lnTo>
                  <a:lnTo>
                    <a:pt x="39993" y="152557"/>
                  </a:lnTo>
                  <a:lnTo>
                    <a:pt x="40113" y="151600"/>
                  </a:lnTo>
                  <a:lnTo>
                    <a:pt x="40503" y="148499"/>
                  </a:lnTo>
                  <a:lnTo>
                    <a:pt x="40943" y="145006"/>
                  </a:lnTo>
                  <a:lnTo>
                    <a:pt x="41093" y="143809"/>
                  </a:lnTo>
                  <a:lnTo>
                    <a:pt x="41145" y="143409"/>
                  </a:lnTo>
                  <a:lnTo>
                    <a:pt x="41587" y="139890"/>
                  </a:lnTo>
                  <a:lnTo>
                    <a:pt x="42000" y="136598"/>
                  </a:lnTo>
                  <a:lnTo>
                    <a:pt x="42023" y="136420"/>
                  </a:lnTo>
                  <a:lnTo>
                    <a:pt x="42188" y="135101"/>
                  </a:lnTo>
                  <a:lnTo>
                    <a:pt x="42493" y="132687"/>
                  </a:lnTo>
                  <a:lnTo>
                    <a:pt x="43013" y="128614"/>
                  </a:lnTo>
                  <a:lnTo>
                    <a:pt x="43423" y="125388"/>
                  </a:lnTo>
                  <a:lnTo>
                    <a:pt x="43512" y="124702"/>
                  </a:lnTo>
                  <a:lnTo>
                    <a:pt x="43755" y="122802"/>
                  </a:lnTo>
                  <a:lnTo>
                    <a:pt x="43833" y="122182"/>
                  </a:lnTo>
                  <a:lnTo>
                    <a:pt x="44259" y="118840"/>
                  </a:lnTo>
                  <a:lnTo>
                    <a:pt x="44747" y="115069"/>
                  </a:lnTo>
                  <a:lnTo>
                    <a:pt x="43569" y="114897"/>
                  </a:lnTo>
                  <a:lnTo>
                    <a:pt x="42565" y="114731"/>
                  </a:lnTo>
                  <a:lnTo>
                    <a:pt x="42259" y="115033"/>
                  </a:lnTo>
                  <a:lnTo>
                    <a:pt x="38389" y="114430"/>
                  </a:lnTo>
                  <a:lnTo>
                    <a:pt x="37673" y="114317"/>
                  </a:lnTo>
                  <a:lnTo>
                    <a:pt x="36995" y="114226"/>
                  </a:lnTo>
                  <a:lnTo>
                    <a:pt x="36153" y="114129"/>
                  </a:lnTo>
                  <a:lnTo>
                    <a:pt x="34408" y="113898"/>
                  </a:lnTo>
                  <a:lnTo>
                    <a:pt x="33240" y="116361"/>
                  </a:lnTo>
                  <a:lnTo>
                    <a:pt x="32287" y="116237"/>
                  </a:lnTo>
                  <a:lnTo>
                    <a:pt x="31004" y="116069"/>
                  </a:lnTo>
                  <a:lnTo>
                    <a:pt x="24788" y="115281"/>
                  </a:lnTo>
                  <a:lnTo>
                    <a:pt x="23977" y="112696"/>
                  </a:lnTo>
                  <a:lnTo>
                    <a:pt x="23525" y="111267"/>
                  </a:lnTo>
                  <a:lnTo>
                    <a:pt x="24921" y="110822"/>
                  </a:lnTo>
                  <a:lnTo>
                    <a:pt x="25689" y="110566"/>
                  </a:lnTo>
                  <a:lnTo>
                    <a:pt x="25962" y="110407"/>
                  </a:lnTo>
                  <a:lnTo>
                    <a:pt x="26138" y="110208"/>
                  </a:lnTo>
                  <a:lnTo>
                    <a:pt x="27255" y="108835"/>
                  </a:lnTo>
                  <a:lnTo>
                    <a:pt x="26075" y="107862"/>
                  </a:lnTo>
                  <a:lnTo>
                    <a:pt x="25066" y="107036"/>
                  </a:lnTo>
                  <a:lnTo>
                    <a:pt x="25215" y="106859"/>
                  </a:lnTo>
                  <a:lnTo>
                    <a:pt x="25373" y="106437"/>
                  </a:lnTo>
                  <a:lnTo>
                    <a:pt x="25437" y="105371"/>
                  </a:lnTo>
                  <a:lnTo>
                    <a:pt x="25404" y="104479"/>
                  </a:lnTo>
                  <a:lnTo>
                    <a:pt x="24219" y="100397"/>
                  </a:lnTo>
                  <a:lnTo>
                    <a:pt x="23675" y="99565"/>
                  </a:lnTo>
                  <a:lnTo>
                    <a:pt x="23564" y="98994"/>
                  </a:lnTo>
                  <a:lnTo>
                    <a:pt x="23292" y="97370"/>
                  </a:lnTo>
                  <a:lnTo>
                    <a:pt x="23522" y="96903"/>
                  </a:lnTo>
                  <a:lnTo>
                    <a:pt x="23884" y="96743"/>
                  </a:lnTo>
                  <a:lnTo>
                    <a:pt x="24302" y="96687"/>
                  </a:lnTo>
                  <a:lnTo>
                    <a:pt x="25635" y="96840"/>
                  </a:lnTo>
                  <a:lnTo>
                    <a:pt x="25932" y="96927"/>
                  </a:lnTo>
                  <a:lnTo>
                    <a:pt x="26320" y="96941"/>
                  </a:lnTo>
                  <a:lnTo>
                    <a:pt x="26715" y="97075"/>
                  </a:lnTo>
                  <a:lnTo>
                    <a:pt x="27275" y="97188"/>
                  </a:lnTo>
                  <a:lnTo>
                    <a:pt x="27805" y="97272"/>
                  </a:lnTo>
                  <a:lnTo>
                    <a:pt x="28204" y="97031"/>
                  </a:lnTo>
                  <a:lnTo>
                    <a:pt x="28489" y="96790"/>
                  </a:lnTo>
                  <a:lnTo>
                    <a:pt x="29522" y="95685"/>
                  </a:lnTo>
                  <a:lnTo>
                    <a:pt x="29786" y="95511"/>
                  </a:lnTo>
                  <a:lnTo>
                    <a:pt x="30124" y="95383"/>
                  </a:lnTo>
                  <a:lnTo>
                    <a:pt x="30330" y="95268"/>
                  </a:lnTo>
                  <a:lnTo>
                    <a:pt x="30759" y="94611"/>
                  </a:lnTo>
                  <a:lnTo>
                    <a:pt x="31156" y="93652"/>
                  </a:lnTo>
                  <a:lnTo>
                    <a:pt x="31243" y="93230"/>
                  </a:lnTo>
                  <a:lnTo>
                    <a:pt x="31243" y="92247"/>
                  </a:lnTo>
                  <a:lnTo>
                    <a:pt x="31354" y="91178"/>
                  </a:lnTo>
                  <a:lnTo>
                    <a:pt x="31520" y="90191"/>
                  </a:lnTo>
                  <a:lnTo>
                    <a:pt x="31543" y="89485"/>
                  </a:lnTo>
                  <a:lnTo>
                    <a:pt x="31134" y="88904"/>
                  </a:lnTo>
                  <a:lnTo>
                    <a:pt x="30929" y="88613"/>
                  </a:lnTo>
                  <a:lnTo>
                    <a:pt x="30503" y="88415"/>
                  </a:lnTo>
                  <a:lnTo>
                    <a:pt x="29226" y="88140"/>
                  </a:lnTo>
                  <a:lnTo>
                    <a:pt x="28019" y="87861"/>
                  </a:lnTo>
                  <a:lnTo>
                    <a:pt x="27565" y="87927"/>
                  </a:lnTo>
                  <a:lnTo>
                    <a:pt x="27083" y="87975"/>
                  </a:lnTo>
                  <a:lnTo>
                    <a:pt x="26529" y="87871"/>
                  </a:lnTo>
                  <a:lnTo>
                    <a:pt x="25853" y="87601"/>
                  </a:lnTo>
                  <a:lnTo>
                    <a:pt x="25318" y="87350"/>
                  </a:lnTo>
                  <a:lnTo>
                    <a:pt x="24760" y="87199"/>
                  </a:lnTo>
                  <a:lnTo>
                    <a:pt x="24391" y="87033"/>
                  </a:lnTo>
                  <a:lnTo>
                    <a:pt x="23941" y="87019"/>
                  </a:lnTo>
                  <a:lnTo>
                    <a:pt x="23165" y="87260"/>
                  </a:lnTo>
                  <a:lnTo>
                    <a:pt x="21807" y="87213"/>
                  </a:lnTo>
                  <a:lnTo>
                    <a:pt x="21462" y="87123"/>
                  </a:lnTo>
                  <a:lnTo>
                    <a:pt x="21036" y="86853"/>
                  </a:lnTo>
                  <a:lnTo>
                    <a:pt x="20658" y="86570"/>
                  </a:lnTo>
                  <a:lnTo>
                    <a:pt x="20265" y="86153"/>
                  </a:lnTo>
                  <a:lnTo>
                    <a:pt x="20019" y="85817"/>
                  </a:lnTo>
                  <a:lnTo>
                    <a:pt x="19986" y="85316"/>
                  </a:lnTo>
                  <a:lnTo>
                    <a:pt x="20152" y="84952"/>
                  </a:lnTo>
                  <a:lnTo>
                    <a:pt x="20785" y="84455"/>
                  </a:lnTo>
                  <a:lnTo>
                    <a:pt x="21647" y="84005"/>
                  </a:lnTo>
                  <a:lnTo>
                    <a:pt x="22739" y="83665"/>
                  </a:lnTo>
                  <a:lnTo>
                    <a:pt x="23866" y="83395"/>
                  </a:lnTo>
                  <a:lnTo>
                    <a:pt x="24604" y="83021"/>
                  </a:lnTo>
                  <a:lnTo>
                    <a:pt x="25318" y="82562"/>
                  </a:lnTo>
                  <a:lnTo>
                    <a:pt x="25734" y="82189"/>
                  </a:lnTo>
                  <a:lnTo>
                    <a:pt x="25933" y="81763"/>
                  </a:lnTo>
                  <a:lnTo>
                    <a:pt x="25983" y="81417"/>
                  </a:lnTo>
                  <a:lnTo>
                    <a:pt x="25917" y="79875"/>
                  </a:lnTo>
                  <a:lnTo>
                    <a:pt x="25575" y="77617"/>
                  </a:lnTo>
                  <a:lnTo>
                    <a:pt x="25245" y="77014"/>
                  </a:lnTo>
                  <a:lnTo>
                    <a:pt x="24861" y="76855"/>
                  </a:lnTo>
                  <a:lnTo>
                    <a:pt x="23709" y="76556"/>
                  </a:lnTo>
                  <a:lnTo>
                    <a:pt x="22912" y="76143"/>
                  </a:lnTo>
                  <a:lnTo>
                    <a:pt x="22393" y="75642"/>
                  </a:lnTo>
                  <a:lnTo>
                    <a:pt x="21774" y="74824"/>
                  </a:lnTo>
                  <a:lnTo>
                    <a:pt x="20530" y="73392"/>
                  </a:lnTo>
                  <a:lnTo>
                    <a:pt x="20302" y="72782"/>
                  </a:lnTo>
                  <a:lnTo>
                    <a:pt x="20539" y="72092"/>
                  </a:lnTo>
                  <a:lnTo>
                    <a:pt x="21087" y="71171"/>
                  </a:lnTo>
                  <a:lnTo>
                    <a:pt x="22566" y="69165"/>
                  </a:lnTo>
                  <a:lnTo>
                    <a:pt x="23468" y="67739"/>
                  </a:lnTo>
                  <a:lnTo>
                    <a:pt x="24283" y="65992"/>
                  </a:lnTo>
                  <a:lnTo>
                    <a:pt x="25254" y="64474"/>
                  </a:lnTo>
                  <a:lnTo>
                    <a:pt x="25776" y="64029"/>
                  </a:lnTo>
                  <a:lnTo>
                    <a:pt x="26388" y="63596"/>
                  </a:lnTo>
                  <a:lnTo>
                    <a:pt x="26889" y="63392"/>
                  </a:lnTo>
                  <a:lnTo>
                    <a:pt x="27617" y="63275"/>
                  </a:lnTo>
                  <a:lnTo>
                    <a:pt x="28348" y="63289"/>
                  </a:lnTo>
                  <a:lnTo>
                    <a:pt x="29622" y="63313"/>
                  </a:lnTo>
                  <a:lnTo>
                    <a:pt x="30644" y="63279"/>
                  </a:lnTo>
                  <a:lnTo>
                    <a:pt x="31217" y="62584"/>
                  </a:lnTo>
                  <a:lnTo>
                    <a:pt x="31421" y="61991"/>
                  </a:lnTo>
                  <a:lnTo>
                    <a:pt x="31411" y="61404"/>
                  </a:lnTo>
                  <a:lnTo>
                    <a:pt x="31108" y="60490"/>
                  </a:lnTo>
                  <a:lnTo>
                    <a:pt x="30488" y="59589"/>
                  </a:lnTo>
                  <a:lnTo>
                    <a:pt x="29519" y="58428"/>
                  </a:lnTo>
                  <a:lnTo>
                    <a:pt x="28957" y="57811"/>
                  </a:lnTo>
                  <a:lnTo>
                    <a:pt x="27307" y="55769"/>
                  </a:lnTo>
                  <a:lnTo>
                    <a:pt x="26513" y="55190"/>
                  </a:lnTo>
                  <a:lnTo>
                    <a:pt x="25584" y="54724"/>
                  </a:lnTo>
                  <a:lnTo>
                    <a:pt x="24962" y="54088"/>
                  </a:lnTo>
                  <a:lnTo>
                    <a:pt x="24505" y="53304"/>
                  </a:lnTo>
                  <a:lnTo>
                    <a:pt x="24363" y="52631"/>
                  </a:lnTo>
                  <a:lnTo>
                    <a:pt x="24425" y="52328"/>
                  </a:lnTo>
                  <a:lnTo>
                    <a:pt x="24580" y="52022"/>
                  </a:lnTo>
                  <a:lnTo>
                    <a:pt x="24840" y="51617"/>
                  </a:lnTo>
                  <a:lnTo>
                    <a:pt x="25224" y="51227"/>
                  </a:lnTo>
                  <a:lnTo>
                    <a:pt x="25551" y="50951"/>
                  </a:lnTo>
                  <a:lnTo>
                    <a:pt x="26623" y="50217"/>
                  </a:lnTo>
                  <a:lnTo>
                    <a:pt x="27340" y="49848"/>
                  </a:lnTo>
                  <a:lnTo>
                    <a:pt x="28611" y="49340"/>
                  </a:lnTo>
                  <a:lnTo>
                    <a:pt x="29760" y="48834"/>
                  </a:lnTo>
                  <a:lnTo>
                    <a:pt x="30328" y="48704"/>
                  </a:lnTo>
                  <a:lnTo>
                    <a:pt x="31174" y="48735"/>
                  </a:lnTo>
                  <a:lnTo>
                    <a:pt x="32588" y="49007"/>
                  </a:lnTo>
                  <a:lnTo>
                    <a:pt x="33452" y="49068"/>
                  </a:lnTo>
                  <a:lnTo>
                    <a:pt x="34459" y="48970"/>
                  </a:lnTo>
                  <a:lnTo>
                    <a:pt x="35146" y="48355"/>
                  </a:lnTo>
                  <a:lnTo>
                    <a:pt x="35604" y="47775"/>
                  </a:lnTo>
                  <a:lnTo>
                    <a:pt x="36196" y="46938"/>
                  </a:lnTo>
                  <a:lnTo>
                    <a:pt x="36439" y="46377"/>
                  </a:lnTo>
                  <a:lnTo>
                    <a:pt x="36507" y="45301"/>
                  </a:lnTo>
                  <a:lnTo>
                    <a:pt x="36348" y="44679"/>
                  </a:lnTo>
                  <a:lnTo>
                    <a:pt x="35897" y="43623"/>
                  </a:lnTo>
                  <a:lnTo>
                    <a:pt x="35200" y="43154"/>
                  </a:lnTo>
                  <a:lnTo>
                    <a:pt x="34848" y="42518"/>
                  </a:lnTo>
                  <a:lnTo>
                    <a:pt x="34354" y="41802"/>
                  </a:lnTo>
                  <a:lnTo>
                    <a:pt x="34205" y="41499"/>
                  </a:lnTo>
                  <a:lnTo>
                    <a:pt x="33699" y="40804"/>
                  </a:lnTo>
                  <a:lnTo>
                    <a:pt x="33627" y="40642"/>
                  </a:lnTo>
                  <a:lnTo>
                    <a:pt x="33396" y="40215"/>
                  </a:lnTo>
                  <a:lnTo>
                    <a:pt x="33051" y="39885"/>
                  </a:lnTo>
                  <a:lnTo>
                    <a:pt x="31914" y="38291"/>
                  </a:lnTo>
                  <a:lnTo>
                    <a:pt x="31687" y="38151"/>
                  </a:lnTo>
                  <a:lnTo>
                    <a:pt x="31096" y="37966"/>
                  </a:lnTo>
                  <a:lnTo>
                    <a:pt x="30374" y="37931"/>
                  </a:lnTo>
                  <a:lnTo>
                    <a:pt x="29773" y="37972"/>
                  </a:lnTo>
                  <a:lnTo>
                    <a:pt x="29379" y="38058"/>
                  </a:lnTo>
                  <a:lnTo>
                    <a:pt x="29219" y="38056"/>
                  </a:lnTo>
                  <a:lnTo>
                    <a:pt x="29054" y="38049"/>
                  </a:lnTo>
                  <a:lnTo>
                    <a:pt x="28889" y="38040"/>
                  </a:lnTo>
                  <a:lnTo>
                    <a:pt x="28744" y="38026"/>
                  </a:lnTo>
                  <a:lnTo>
                    <a:pt x="28440" y="37954"/>
                  </a:lnTo>
                  <a:lnTo>
                    <a:pt x="28259" y="37737"/>
                  </a:lnTo>
                  <a:lnTo>
                    <a:pt x="28029" y="37399"/>
                  </a:lnTo>
                  <a:lnTo>
                    <a:pt x="27948" y="37206"/>
                  </a:lnTo>
                  <a:lnTo>
                    <a:pt x="27661" y="36424"/>
                  </a:lnTo>
                  <a:lnTo>
                    <a:pt x="27594" y="36075"/>
                  </a:lnTo>
                  <a:lnTo>
                    <a:pt x="27502" y="35805"/>
                  </a:lnTo>
                  <a:lnTo>
                    <a:pt x="27425" y="35662"/>
                  </a:lnTo>
                  <a:lnTo>
                    <a:pt x="27263" y="35257"/>
                  </a:lnTo>
                  <a:lnTo>
                    <a:pt x="27192" y="34708"/>
                  </a:lnTo>
                  <a:lnTo>
                    <a:pt x="27195" y="34351"/>
                  </a:lnTo>
                  <a:lnTo>
                    <a:pt x="27634" y="33086"/>
                  </a:lnTo>
                  <a:lnTo>
                    <a:pt x="27719" y="32854"/>
                  </a:lnTo>
                  <a:lnTo>
                    <a:pt x="27793" y="32600"/>
                  </a:lnTo>
                  <a:lnTo>
                    <a:pt x="27874" y="32444"/>
                  </a:lnTo>
                  <a:lnTo>
                    <a:pt x="27965" y="32293"/>
                  </a:lnTo>
                  <a:lnTo>
                    <a:pt x="28159" y="31985"/>
                  </a:lnTo>
                  <a:lnTo>
                    <a:pt x="28287" y="31732"/>
                  </a:lnTo>
                  <a:lnTo>
                    <a:pt x="28430" y="31488"/>
                  </a:lnTo>
                  <a:lnTo>
                    <a:pt x="28586" y="31236"/>
                  </a:lnTo>
                  <a:lnTo>
                    <a:pt x="28652" y="31086"/>
                  </a:lnTo>
                  <a:lnTo>
                    <a:pt x="28936" y="30556"/>
                  </a:lnTo>
                  <a:lnTo>
                    <a:pt x="29211" y="30309"/>
                  </a:lnTo>
                  <a:lnTo>
                    <a:pt x="29537" y="30060"/>
                  </a:lnTo>
                  <a:lnTo>
                    <a:pt x="29676" y="29946"/>
                  </a:lnTo>
                  <a:lnTo>
                    <a:pt x="29806" y="29823"/>
                  </a:lnTo>
                  <a:lnTo>
                    <a:pt x="30431" y="28919"/>
                  </a:lnTo>
                  <a:lnTo>
                    <a:pt x="30710" y="28281"/>
                  </a:lnTo>
                  <a:lnTo>
                    <a:pt x="30788" y="28120"/>
                  </a:lnTo>
                  <a:lnTo>
                    <a:pt x="30923" y="27760"/>
                  </a:lnTo>
                  <a:lnTo>
                    <a:pt x="30955" y="27591"/>
                  </a:lnTo>
                  <a:lnTo>
                    <a:pt x="30999" y="26923"/>
                  </a:lnTo>
                  <a:lnTo>
                    <a:pt x="30821" y="25777"/>
                  </a:lnTo>
                  <a:lnTo>
                    <a:pt x="30693" y="25404"/>
                  </a:lnTo>
                  <a:lnTo>
                    <a:pt x="30582" y="25120"/>
                  </a:lnTo>
                  <a:lnTo>
                    <a:pt x="30404" y="24934"/>
                  </a:lnTo>
                  <a:lnTo>
                    <a:pt x="30174" y="24839"/>
                  </a:lnTo>
                  <a:lnTo>
                    <a:pt x="29707" y="24725"/>
                  </a:lnTo>
                  <a:lnTo>
                    <a:pt x="29108" y="24596"/>
                  </a:lnTo>
                  <a:lnTo>
                    <a:pt x="27920" y="24327"/>
                  </a:lnTo>
                  <a:lnTo>
                    <a:pt x="27676" y="24341"/>
                  </a:lnTo>
                  <a:lnTo>
                    <a:pt x="27499" y="24342"/>
                  </a:lnTo>
                  <a:lnTo>
                    <a:pt x="26984" y="24316"/>
                  </a:lnTo>
                  <a:lnTo>
                    <a:pt x="26847" y="24246"/>
                  </a:lnTo>
                  <a:lnTo>
                    <a:pt x="26561" y="24143"/>
                  </a:lnTo>
                  <a:lnTo>
                    <a:pt x="26324" y="23997"/>
                  </a:lnTo>
                  <a:lnTo>
                    <a:pt x="26064" y="23821"/>
                  </a:lnTo>
                  <a:lnTo>
                    <a:pt x="25671" y="23642"/>
                  </a:lnTo>
                  <a:lnTo>
                    <a:pt x="25229" y="23398"/>
                  </a:lnTo>
                  <a:lnTo>
                    <a:pt x="25041" y="23254"/>
                  </a:lnTo>
                  <a:lnTo>
                    <a:pt x="24914" y="23129"/>
                  </a:lnTo>
                  <a:lnTo>
                    <a:pt x="24733" y="22537"/>
                  </a:lnTo>
                  <a:lnTo>
                    <a:pt x="24656" y="22403"/>
                  </a:lnTo>
                  <a:lnTo>
                    <a:pt x="24582" y="22244"/>
                  </a:lnTo>
                  <a:lnTo>
                    <a:pt x="24523" y="21986"/>
                  </a:lnTo>
                  <a:lnTo>
                    <a:pt x="24451" y="21751"/>
                  </a:lnTo>
                  <a:lnTo>
                    <a:pt x="24453" y="21569"/>
                  </a:lnTo>
                  <a:lnTo>
                    <a:pt x="24413" y="21389"/>
                  </a:lnTo>
                  <a:lnTo>
                    <a:pt x="24410" y="21063"/>
                  </a:lnTo>
                  <a:lnTo>
                    <a:pt x="24442" y="20856"/>
                  </a:lnTo>
                  <a:lnTo>
                    <a:pt x="24323" y="20459"/>
                  </a:lnTo>
                  <a:lnTo>
                    <a:pt x="24199" y="20241"/>
                  </a:lnTo>
                  <a:lnTo>
                    <a:pt x="23899" y="19489"/>
                  </a:lnTo>
                  <a:lnTo>
                    <a:pt x="23943" y="19350"/>
                  </a:lnTo>
                  <a:lnTo>
                    <a:pt x="24000" y="19214"/>
                  </a:lnTo>
                  <a:lnTo>
                    <a:pt x="24096" y="19015"/>
                  </a:lnTo>
                  <a:lnTo>
                    <a:pt x="24237" y="18764"/>
                  </a:lnTo>
                  <a:lnTo>
                    <a:pt x="24313" y="18597"/>
                  </a:lnTo>
                  <a:lnTo>
                    <a:pt x="24380" y="18427"/>
                  </a:lnTo>
                  <a:lnTo>
                    <a:pt x="24499" y="18058"/>
                  </a:lnTo>
                  <a:lnTo>
                    <a:pt x="24708" y="17580"/>
                  </a:lnTo>
                  <a:lnTo>
                    <a:pt x="24726" y="17338"/>
                  </a:lnTo>
                  <a:lnTo>
                    <a:pt x="24774" y="16973"/>
                  </a:lnTo>
                  <a:lnTo>
                    <a:pt x="24853" y="16236"/>
                  </a:lnTo>
                  <a:lnTo>
                    <a:pt x="25062" y="15605"/>
                  </a:lnTo>
                  <a:lnTo>
                    <a:pt x="25164" y="15289"/>
                  </a:lnTo>
                  <a:lnTo>
                    <a:pt x="25595" y="14641"/>
                  </a:lnTo>
                  <a:lnTo>
                    <a:pt x="25710" y="13480"/>
                  </a:lnTo>
                  <a:lnTo>
                    <a:pt x="25417" y="13189"/>
                  </a:lnTo>
                  <a:lnTo>
                    <a:pt x="25342" y="13061"/>
                  </a:lnTo>
                  <a:lnTo>
                    <a:pt x="24822" y="12587"/>
                  </a:lnTo>
                  <a:lnTo>
                    <a:pt x="24691" y="12543"/>
                  </a:lnTo>
                  <a:lnTo>
                    <a:pt x="24459" y="12473"/>
                  </a:lnTo>
                  <a:lnTo>
                    <a:pt x="24323" y="12438"/>
                  </a:lnTo>
                  <a:lnTo>
                    <a:pt x="24186" y="12407"/>
                  </a:lnTo>
                  <a:lnTo>
                    <a:pt x="24034" y="12383"/>
                  </a:lnTo>
                  <a:lnTo>
                    <a:pt x="23810" y="12365"/>
                  </a:lnTo>
                  <a:lnTo>
                    <a:pt x="23239" y="12295"/>
                  </a:lnTo>
                  <a:lnTo>
                    <a:pt x="22861" y="12233"/>
                  </a:lnTo>
                  <a:lnTo>
                    <a:pt x="22668" y="12190"/>
                  </a:lnTo>
                  <a:lnTo>
                    <a:pt x="22330" y="12082"/>
                  </a:lnTo>
                  <a:lnTo>
                    <a:pt x="21864" y="11808"/>
                  </a:lnTo>
                  <a:lnTo>
                    <a:pt x="20839" y="11381"/>
                  </a:lnTo>
                  <a:lnTo>
                    <a:pt x="20291" y="11630"/>
                  </a:lnTo>
                  <a:lnTo>
                    <a:pt x="19964" y="11826"/>
                  </a:lnTo>
                  <a:lnTo>
                    <a:pt x="19722" y="12044"/>
                  </a:lnTo>
                  <a:lnTo>
                    <a:pt x="19514" y="12188"/>
                  </a:lnTo>
                  <a:lnTo>
                    <a:pt x="19407" y="12319"/>
                  </a:lnTo>
                  <a:lnTo>
                    <a:pt x="18868" y="13184"/>
                  </a:lnTo>
                  <a:lnTo>
                    <a:pt x="18827" y="13345"/>
                  </a:lnTo>
                  <a:lnTo>
                    <a:pt x="18792" y="13507"/>
                  </a:lnTo>
                  <a:lnTo>
                    <a:pt x="18766" y="13638"/>
                  </a:lnTo>
                  <a:lnTo>
                    <a:pt x="18740" y="14026"/>
                  </a:lnTo>
                  <a:lnTo>
                    <a:pt x="18467" y="15060"/>
                  </a:lnTo>
                  <a:lnTo>
                    <a:pt x="18229" y="15231"/>
                  </a:lnTo>
                  <a:lnTo>
                    <a:pt x="18016" y="15398"/>
                  </a:lnTo>
                  <a:lnTo>
                    <a:pt x="17362" y="15314"/>
                  </a:lnTo>
                  <a:lnTo>
                    <a:pt x="17115" y="15279"/>
                  </a:lnTo>
                  <a:lnTo>
                    <a:pt x="16881" y="15207"/>
                  </a:lnTo>
                  <a:lnTo>
                    <a:pt x="16192" y="14717"/>
                  </a:lnTo>
                  <a:lnTo>
                    <a:pt x="16099" y="14561"/>
                  </a:lnTo>
                  <a:lnTo>
                    <a:pt x="15975" y="14153"/>
                  </a:lnTo>
                  <a:lnTo>
                    <a:pt x="15486" y="13246"/>
                  </a:lnTo>
                  <a:lnTo>
                    <a:pt x="15371" y="13038"/>
                  </a:lnTo>
                  <a:lnTo>
                    <a:pt x="15167" y="12789"/>
                  </a:lnTo>
                  <a:lnTo>
                    <a:pt x="15048" y="12583"/>
                  </a:lnTo>
                  <a:lnTo>
                    <a:pt x="14640" y="11971"/>
                  </a:lnTo>
                  <a:lnTo>
                    <a:pt x="14423" y="11951"/>
                  </a:lnTo>
                  <a:lnTo>
                    <a:pt x="14143" y="11921"/>
                  </a:lnTo>
                  <a:lnTo>
                    <a:pt x="13991" y="11902"/>
                  </a:lnTo>
                  <a:lnTo>
                    <a:pt x="13732" y="11802"/>
                  </a:lnTo>
                  <a:lnTo>
                    <a:pt x="13127" y="11477"/>
                  </a:lnTo>
                  <a:lnTo>
                    <a:pt x="12996" y="11432"/>
                  </a:lnTo>
                  <a:lnTo>
                    <a:pt x="12781" y="11399"/>
                  </a:lnTo>
                  <a:lnTo>
                    <a:pt x="12594" y="11355"/>
                  </a:lnTo>
                  <a:lnTo>
                    <a:pt x="12410" y="11301"/>
                  </a:lnTo>
                  <a:lnTo>
                    <a:pt x="12234" y="11231"/>
                  </a:lnTo>
                  <a:lnTo>
                    <a:pt x="12066" y="11146"/>
                  </a:lnTo>
                  <a:lnTo>
                    <a:pt x="11814" y="10983"/>
                  </a:lnTo>
                  <a:lnTo>
                    <a:pt x="11556" y="10761"/>
                  </a:lnTo>
                  <a:lnTo>
                    <a:pt x="11253" y="10359"/>
                  </a:lnTo>
                  <a:lnTo>
                    <a:pt x="11169" y="10231"/>
                  </a:lnTo>
                  <a:lnTo>
                    <a:pt x="11150" y="10103"/>
                  </a:lnTo>
                  <a:lnTo>
                    <a:pt x="11193" y="9807"/>
                  </a:lnTo>
                  <a:lnTo>
                    <a:pt x="10875" y="9176"/>
                  </a:lnTo>
                  <a:lnTo>
                    <a:pt x="10458" y="8802"/>
                  </a:lnTo>
                  <a:lnTo>
                    <a:pt x="10275" y="8378"/>
                  </a:lnTo>
                  <a:lnTo>
                    <a:pt x="10201" y="8217"/>
                  </a:lnTo>
                  <a:lnTo>
                    <a:pt x="10122" y="8059"/>
                  </a:lnTo>
                  <a:lnTo>
                    <a:pt x="10026" y="7923"/>
                  </a:lnTo>
                  <a:lnTo>
                    <a:pt x="9870" y="7674"/>
                  </a:lnTo>
                  <a:lnTo>
                    <a:pt x="9477" y="7203"/>
                  </a:lnTo>
                  <a:lnTo>
                    <a:pt x="9295" y="7223"/>
                  </a:lnTo>
                  <a:lnTo>
                    <a:pt x="9063" y="7192"/>
                  </a:lnTo>
                  <a:lnTo>
                    <a:pt x="8527" y="6997"/>
                  </a:lnTo>
                  <a:lnTo>
                    <a:pt x="8385" y="6771"/>
                  </a:lnTo>
                  <a:lnTo>
                    <a:pt x="8108" y="6297"/>
                  </a:lnTo>
                  <a:lnTo>
                    <a:pt x="7863" y="6119"/>
                  </a:lnTo>
                  <a:lnTo>
                    <a:pt x="7397" y="5693"/>
                  </a:lnTo>
                  <a:lnTo>
                    <a:pt x="7045" y="5487"/>
                  </a:lnTo>
                  <a:lnTo>
                    <a:pt x="6880" y="5453"/>
                  </a:lnTo>
                  <a:lnTo>
                    <a:pt x="6740" y="5491"/>
                  </a:lnTo>
                  <a:lnTo>
                    <a:pt x="6606" y="5560"/>
                  </a:lnTo>
                  <a:lnTo>
                    <a:pt x="5964" y="6277"/>
                  </a:lnTo>
                  <a:lnTo>
                    <a:pt x="5941" y="6428"/>
                  </a:lnTo>
                  <a:lnTo>
                    <a:pt x="5847" y="6706"/>
                  </a:lnTo>
                  <a:lnTo>
                    <a:pt x="5550" y="6786"/>
                  </a:lnTo>
                  <a:lnTo>
                    <a:pt x="5295" y="6822"/>
                  </a:lnTo>
                  <a:lnTo>
                    <a:pt x="4962" y="6936"/>
                  </a:lnTo>
                  <a:lnTo>
                    <a:pt x="4692" y="6892"/>
                  </a:lnTo>
                  <a:lnTo>
                    <a:pt x="4420" y="6858"/>
                  </a:lnTo>
                  <a:lnTo>
                    <a:pt x="3801" y="6769"/>
                  </a:lnTo>
                  <a:lnTo>
                    <a:pt x="3438" y="6559"/>
                  </a:lnTo>
                  <a:lnTo>
                    <a:pt x="3111" y="6441"/>
                  </a:lnTo>
                  <a:lnTo>
                    <a:pt x="2815" y="6457"/>
                  </a:lnTo>
                  <a:lnTo>
                    <a:pt x="2424" y="6466"/>
                  </a:lnTo>
                  <a:lnTo>
                    <a:pt x="1454" y="6526"/>
                  </a:lnTo>
                  <a:lnTo>
                    <a:pt x="1309" y="6579"/>
                  </a:lnTo>
                  <a:lnTo>
                    <a:pt x="1165" y="6644"/>
                  </a:lnTo>
                  <a:lnTo>
                    <a:pt x="1033" y="6662"/>
                  </a:lnTo>
                  <a:lnTo>
                    <a:pt x="558" y="6509"/>
                  </a:lnTo>
                  <a:lnTo>
                    <a:pt x="225" y="5973"/>
                  </a:lnTo>
                  <a:lnTo>
                    <a:pt x="474" y="5954"/>
                  </a:lnTo>
                  <a:lnTo>
                    <a:pt x="275" y="5750"/>
                  </a:lnTo>
                  <a:lnTo>
                    <a:pt x="0" y="5159"/>
                  </a:lnTo>
                  <a:lnTo>
                    <a:pt x="18" y="4833"/>
                  </a:lnTo>
                  <a:lnTo>
                    <a:pt x="30" y="4575"/>
                  </a:lnTo>
                  <a:lnTo>
                    <a:pt x="746" y="3265"/>
                  </a:lnTo>
                  <a:lnTo>
                    <a:pt x="908" y="3011"/>
                  </a:lnTo>
                  <a:lnTo>
                    <a:pt x="1055" y="2643"/>
                  </a:lnTo>
                  <a:lnTo>
                    <a:pt x="1920" y="1587"/>
                  </a:lnTo>
                  <a:lnTo>
                    <a:pt x="2316" y="1007"/>
                  </a:lnTo>
                  <a:lnTo>
                    <a:pt x="3210" y="386"/>
                  </a:lnTo>
                  <a:lnTo>
                    <a:pt x="3534" y="348"/>
                  </a:lnTo>
                  <a:lnTo>
                    <a:pt x="4505" y="446"/>
                  </a:lnTo>
                  <a:lnTo>
                    <a:pt x="5158" y="0"/>
                  </a:lnTo>
                  <a:lnTo>
                    <a:pt x="14058" y="970"/>
                  </a:lnTo>
                  <a:lnTo>
                    <a:pt x="20526" y="1791"/>
                  </a:lnTo>
                  <a:lnTo>
                    <a:pt x="24005" y="2233"/>
                  </a:lnTo>
                  <a:lnTo>
                    <a:pt x="33710" y="3466"/>
                  </a:lnTo>
                  <a:lnTo>
                    <a:pt x="35044" y="3634"/>
                  </a:lnTo>
                  <a:lnTo>
                    <a:pt x="35332" y="3481"/>
                  </a:lnTo>
                  <a:lnTo>
                    <a:pt x="35969" y="3563"/>
                  </a:lnTo>
                  <a:lnTo>
                    <a:pt x="45201" y="4754"/>
                  </a:lnTo>
                  <a:lnTo>
                    <a:pt x="47978" y="5112"/>
                  </a:lnTo>
                  <a:lnTo>
                    <a:pt x="53780" y="5860"/>
                  </a:lnTo>
                  <a:lnTo>
                    <a:pt x="60104" y="6606"/>
                  </a:lnTo>
                  <a:lnTo>
                    <a:pt x="61942" y="6823"/>
                  </a:lnTo>
                  <a:lnTo>
                    <a:pt x="63269" y="6977"/>
                  </a:lnTo>
                  <a:lnTo>
                    <a:pt x="64168" y="7098"/>
                  </a:lnTo>
                  <a:lnTo>
                    <a:pt x="67811" y="7565"/>
                  </a:lnTo>
                  <a:lnTo>
                    <a:pt x="68155" y="7609"/>
                  </a:lnTo>
                  <a:lnTo>
                    <a:pt x="73655" y="8318"/>
                  </a:lnTo>
                  <a:lnTo>
                    <a:pt x="82375" y="9439"/>
                  </a:lnTo>
                  <a:lnTo>
                    <a:pt x="91913" y="10658"/>
                  </a:lnTo>
                  <a:lnTo>
                    <a:pt x="95696" y="11142"/>
                  </a:lnTo>
                  <a:lnTo>
                    <a:pt x="99386" y="11613"/>
                  </a:lnTo>
                  <a:lnTo>
                    <a:pt x="104548" y="12275"/>
                  </a:lnTo>
                  <a:lnTo>
                    <a:pt x="114077" y="13466"/>
                  </a:lnTo>
                  <a:lnTo>
                    <a:pt x="123086" y="14594"/>
                  </a:lnTo>
                  <a:lnTo>
                    <a:pt x="124506" y="14800"/>
                  </a:lnTo>
                  <a:lnTo>
                    <a:pt x="126195" y="15045"/>
                  </a:lnTo>
                  <a:lnTo>
                    <a:pt x="136862" y="16595"/>
                  </a:lnTo>
                  <a:lnTo>
                    <a:pt x="144745" y="17738"/>
                  </a:lnTo>
                  <a:lnTo>
                    <a:pt x="151966" y="18791"/>
                  </a:lnTo>
                  <a:lnTo>
                    <a:pt x="155669" y="19327"/>
                  </a:lnTo>
                  <a:lnTo>
                    <a:pt x="156900" y="19506"/>
                  </a:lnTo>
                  <a:lnTo>
                    <a:pt x="157358" y="20076"/>
                  </a:lnTo>
                  <a:lnTo>
                    <a:pt x="158638" y="20257"/>
                  </a:lnTo>
                  <a:lnTo>
                    <a:pt x="162413" y="20792"/>
                  </a:lnTo>
                  <a:lnTo>
                    <a:pt x="177151" y="22780"/>
                  </a:lnTo>
                  <a:lnTo>
                    <a:pt x="181383" y="23366"/>
                  </a:lnTo>
                  <a:lnTo>
                    <a:pt x="186219" y="24035"/>
                  </a:lnTo>
                  <a:lnTo>
                    <a:pt x="188084" y="24275"/>
                  </a:lnTo>
                  <a:lnTo>
                    <a:pt x="202727" y="26351"/>
                  </a:lnTo>
                  <a:lnTo>
                    <a:pt x="203188" y="26417"/>
                  </a:lnTo>
                  <a:lnTo>
                    <a:pt x="211227" y="27557"/>
                  </a:lnTo>
                  <a:lnTo>
                    <a:pt x="210973" y="29253"/>
                  </a:lnTo>
                  <a:lnTo>
                    <a:pt x="210838" y="30139"/>
                  </a:lnTo>
                  <a:lnTo>
                    <a:pt x="211125" y="30056"/>
                  </a:lnTo>
                  <a:lnTo>
                    <a:pt x="211521" y="29927"/>
                  </a:lnTo>
                  <a:lnTo>
                    <a:pt x="211914" y="29815"/>
                  </a:lnTo>
                  <a:lnTo>
                    <a:pt x="212139" y="29764"/>
                  </a:lnTo>
                  <a:lnTo>
                    <a:pt x="212781" y="29567"/>
                  </a:lnTo>
                  <a:lnTo>
                    <a:pt x="212978" y="29537"/>
                  </a:lnTo>
                  <a:lnTo>
                    <a:pt x="213580" y="29362"/>
                  </a:lnTo>
                  <a:lnTo>
                    <a:pt x="213842" y="29313"/>
                  </a:lnTo>
                  <a:lnTo>
                    <a:pt x="214027" y="29305"/>
                  </a:lnTo>
                  <a:lnTo>
                    <a:pt x="214243" y="29321"/>
                  </a:lnTo>
                  <a:lnTo>
                    <a:pt x="214495" y="29389"/>
                  </a:lnTo>
                  <a:lnTo>
                    <a:pt x="214687" y="29489"/>
                  </a:lnTo>
                  <a:lnTo>
                    <a:pt x="214938" y="29659"/>
                  </a:lnTo>
                  <a:lnTo>
                    <a:pt x="215143" y="29813"/>
                  </a:lnTo>
                  <a:lnTo>
                    <a:pt x="215322" y="29976"/>
                  </a:lnTo>
                  <a:lnTo>
                    <a:pt x="215577" y="30186"/>
                  </a:lnTo>
                  <a:lnTo>
                    <a:pt x="215885" y="30416"/>
                  </a:lnTo>
                  <a:lnTo>
                    <a:pt x="216227" y="30723"/>
                  </a:lnTo>
                  <a:lnTo>
                    <a:pt x="216602" y="31033"/>
                  </a:lnTo>
                  <a:lnTo>
                    <a:pt x="216857" y="31139"/>
                  </a:lnTo>
                  <a:lnTo>
                    <a:pt x="217963" y="32027"/>
                  </a:lnTo>
                  <a:lnTo>
                    <a:pt x="219177" y="32527"/>
                  </a:lnTo>
                  <a:lnTo>
                    <a:pt x="219926" y="32410"/>
                  </a:lnTo>
                  <a:lnTo>
                    <a:pt x="220475" y="32182"/>
                  </a:lnTo>
                  <a:lnTo>
                    <a:pt x="221482" y="31213"/>
                  </a:lnTo>
                  <a:lnTo>
                    <a:pt x="222459" y="29936"/>
                  </a:lnTo>
                  <a:lnTo>
                    <a:pt x="223152" y="29118"/>
                  </a:lnTo>
                  <a:lnTo>
                    <a:pt x="223994" y="29234"/>
                  </a:lnTo>
                  <a:lnTo>
                    <a:pt x="233412" y="30539"/>
                  </a:lnTo>
                  <a:lnTo>
                    <a:pt x="234971" y="30735"/>
                  </a:lnTo>
                  <a:lnTo>
                    <a:pt x="235586" y="30812"/>
                  </a:lnTo>
                  <a:lnTo>
                    <a:pt x="236634" y="30944"/>
                  </a:lnTo>
                  <a:lnTo>
                    <a:pt x="238810" y="31193"/>
                  </a:lnTo>
                  <a:lnTo>
                    <a:pt x="240478" y="31393"/>
                  </a:lnTo>
                  <a:lnTo>
                    <a:pt x="242254" y="31592"/>
                  </a:lnTo>
                  <a:lnTo>
                    <a:pt x="249807" y="32467"/>
                  </a:lnTo>
                  <a:lnTo>
                    <a:pt x="249955" y="32484"/>
                  </a:lnTo>
                  <a:lnTo>
                    <a:pt x="253292" y="32868"/>
                  </a:lnTo>
                  <a:lnTo>
                    <a:pt x="263426" y="34032"/>
                  </a:lnTo>
                  <a:lnTo>
                    <a:pt x="263094" y="35315"/>
                  </a:lnTo>
                  <a:lnTo>
                    <a:pt x="262905" y="37274"/>
                  </a:lnTo>
                  <a:lnTo>
                    <a:pt x="262378" y="40270"/>
                  </a:lnTo>
                  <a:lnTo>
                    <a:pt x="261601" y="42241"/>
                  </a:lnTo>
                  <a:lnTo>
                    <a:pt x="261122" y="43468"/>
                  </a:lnTo>
                  <a:lnTo>
                    <a:pt x="259671" y="45237"/>
                  </a:lnTo>
                  <a:lnTo>
                    <a:pt x="257845" y="47488"/>
                  </a:lnTo>
                  <a:lnTo>
                    <a:pt x="257228" y="48257"/>
                  </a:lnTo>
                  <a:lnTo>
                    <a:pt x="256084" y="49674"/>
                  </a:lnTo>
                  <a:lnTo>
                    <a:pt x="252684" y="53887"/>
                  </a:lnTo>
                  <a:lnTo>
                    <a:pt x="248825" y="58670"/>
                  </a:lnTo>
                  <a:lnTo>
                    <a:pt x="247690" y="60078"/>
                  </a:lnTo>
                  <a:lnTo>
                    <a:pt x="244737" y="63545"/>
                  </a:lnTo>
                  <a:lnTo>
                    <a:pt x="243661" y="64803"/>
                  </a:lnTo>
                  <a:lnTo>
                    <a:pt x="242759" y="65864"/>
                  </a:lnTo>
                  <a:lnTo>
                    <a:pt x="243403" y="65967"/>
                  </a:lnTo>
                  <a:lnTo>
                    <a:pt x="245655" y="66194"/>
                  </a:lnTo>
                  <a:lnTo>
                    <a:pt x="254038" y="67036"/>
                  </a:lnTo>
                  <a:lnTo>
                    <a:pt x="261341" y="67774"/>
                  </a:lnTo>
                  <a:lnTo>
                    <a:pt x="265762" y="68206"/>
                  </a:lnTo>
                  <a:lnTo>
                    <a:pt x="268388" y="68478"/>
                  </a:lnTo>
                  <a:lnTo>
                    <a:pt x="271760" y="68827"/>
                  </a:lnTo>
                  <a:lnTo>
                    <a:pt x="273831" y="69010"/>
                  </a:lnTo>
                  <a:lnTo>
                    <a:pt x="278033" y="69424"/>
                  </a:lnTo>
                  <a:lnTo>
                    <a:pt x="281310" y="69759"/>
                  </a:lnTo>
                  <a:lnTo>
                    <a:pt x="282102" y="69873"/>
                  </a:lnTo>
                  <a:lnTo>
                    <a:pt x="282503" y="69930"/>
                  </a:lnTo>
                  <a:lnTo>
                    <a:pt x="284986" y="69139"/>
                  </a:lnTo>
                  <a:lnTo>
                    <a:pt x="290234" y="67494"/>
                  </a:lnTo>
                  <a:lnTo>
                    <a:pt x="295632" y="65781"/>
                  </a:lnTo>
                  <a:lnTo>
                    <a:pt x="297476" y="65201"/>
                  </a:lnTo>
                  <a:lnTo>
                    <a:pt x="305650" y="66289"/>
                  </a:lnTo>
                  <a:lnTo>
                    <a:pt x="313573" y="67398"/>
                  </a:lnTo>
                  <a:lnTo>
                    <a:pt x="312959" y="71832"/>
                  </a:lnTo>
                  <a:lnTo>
                    <a:pt x="312443" y="75623"/>
                  </a:lnTo>
                  <a:lnTo>
                    <a:pt x="314919" y="75967"/>
                  </a:lnTo>
                  <a:lnTo>
                    <a:pt x="314808" y="76773"/>
                  </a:lnTo>
                  <a:lnTo>
                    <a:pt x="314335" y="80270"/>
                  </a:lnTo>
                  <a:lnTo>
                    <a:pt x="313861" y="83768"/>
                  </a:lnTo>
                  <a:lnTo>
                    <a:pt x="313229" y="88405"/>
                  </a:lnTo>
                  <a:lnTo>
                    <a:pt x="312554" y="93362"/>
                  </a:lnTo>
                  <a:lnTo>
                    <a:pt x="312305" y="95231"/>
                  </a:lnTo>
                  <a:lnTo>
                    <a:pt x="311637" y="95135"/>
                  </a:lnTo>
                  <a:lnTo>
                    <a:pt x="310581" y="94975"/>
                  </a:lnTo>
                  <a:lnTo>
                    <a:pt x="301303" y="93646"/>
                  </a:lnTo>
                  <a:lnTo>
                    <a:pt x="296578" y="93100"/>
                  </a:lnTo>
                  <a:lnTo>
                    <a:pt x="296506" y="93792"/>
                  </a:lnTo>
                  <a:lnTo>
                    <a:pt x="292269" y="97003"/>
                  </a:lnTo>
                  <a:lnTo>
                    <a:pt x="291176" y="98584"/>
                  </a:lnTo>
                  <a:lnTo>
                    <a:pt x="289618" y="100808"/>
                  </a:lnTo>
                  <a:lnTo>
                    <a:pt x="286740" y="104980"/>
                  </a:lnTo>
                  <a:lnTo>
                    <a:pt x="282777" y="110726"/>
                  </a:lnTo>
                  <a:lnTo>
                    <a:pt x="284599" y="114395"/>
                  </a:lnTo>
                  <a:lnTo>
                    <a:pt x="286775" y="118734"/>
                  </a:lnTo>
                  <a:lnTo>
                    <a:pt x="287789" y="120769"/>
                  </a:lnTo>
                  <a:lnTo>
                    <a:pt x="288970" y="123130"/>
                  </a:lnTo>
                  <a:lnTo>
                    <a:pt x="292197" y="127047"/>
                  </a:lnTo>
                  <a:lnTo>
                    <a:pt x="291227" y="128303"/>
                  </a:lnTo>
                  <a:lnTo>
                    <a:pt x="289842" y="128110"/>
                  </a:lnTo>
                  <a:lnTo>
                    <a:pt x="285466" y="127507"/>
                  </a:lnTo>
                  <a:lnTo>
                    <a:pt x="281793" y="127002"/>
                  </a:lnTo>
                  <a:lnTo>
                    <a:pt x="276815" y="126318"/>
                  </a:lnTo>
                  <a:lnTo>
                    <a:pt x="273341" y="125839"/>
                  </a:lnTo>
                  <a:lnTo>
                    <a:pt x="272970" y="128552"/>
                  </a:lnTo>
                  <a:lnTo>
                    <a:pt x="272414" y="132620"/>
                  </a:lnTo>
                  <a:lnTo>
                    <a:pt x="272193" y="134212"/>
                  </a:lnTo>
                  <a:lnTo>
                    <a:pt x="271494" y="139332"/>
                  </a:lnTo>
                  <a:lnTo>
                    <a:pt x="270766" y="144650"/>
                  </a:lnTo>
                  <a:lnTo>
                    <a:pt x="271087" y="145893"/>
                  </a:lnTo>
                  <a:lnTo>
                    <a:pt x="264116" y="144904"/>
                  </a:lnTo>
                  <a:lnTo>
                    <a:pt x="258848" y="144157"/>
                  </a:lnTo>
                  <a:lnTo>
                    <a:pt x="257999" y="143998"/>
                  </a:lnTo>
                  <a:lnTo>
                    <a:pt x="257196" y="143812"/>
                  </a:lnTo>
                  <a:lnTo>
                    <a:pt x="256403" y="143591"/>
                  </a:lnTo>
                  <a:lnTo>
                    <a:pt x="255617" y="143337"/>
                  </a:lnTo>
                  <a:lnTo>
                    <a:pt x="255107" y="144654"/>
                  </a:lnTo>
                  <a:lnTo>
                    <a:pt x="239494" y="142474"/>
                  </a:lnTo>
                  <a:lnTo>
                    <a:pt x="239227" y="142440"/>
                  </a:lnTo>
                  <a:lnTo>
                    <a:pt x="239198" y="142672"/>
                  </a:lnTo>
                  <a:lnTo>
                    <a:pt x="236236" y="142245"/>
                  </a:lnTo>
                  <a:lnTo>
                    <a:pt x="232021" y="141673"/>
                  </a:lnTo>
                  <a:lnTo>
                    <a:pt x="225127" y="140752"/>
                  </a:lnTo>
                  <a:lnTo>
                    <a:pt x="219391" y="139985"/>
                  </a:lnTo>
                  <a:lnTo>
                    <a:pt x="219165" y="139692"/>
                  </a:lnTo>
                  <a:lnTo>
                    <a:pt x="210811" y="138511"/>
                  </a:lnTo>
                  <a:lnTo>
                    <a:pt x="204619" y="137635"/>
                  </a:lnTo>
                  <a:lnTo>
                    <a:pt x="204328" y="137943"/>
                  </a:lnTo>
                  <a:lnTo>
                    <a:pt x="204016" y="138280"/>
                  </a:lnTo>
                  <a:lnTo>
                    <a:pt x="203842" y="138447"/>
                  </a:lnTo>
                  <a:lnTo>
                    <a:pt x="203773" y="138579"/>
                  </a:lnTo>
                  <a:lnTo>
                    <a:pt x="203666" y="138750"/>
                  </a:lnTo>
                  <a:lnTo>
                    <a:pt x="203528" y="138849"/>
                  </a:lnTo>
                  <a:lnTo>
                    <a:pt x="203456" y="139019"/>
                  </a:lnTo>
                  <a:lnTo>
                    <a:pt x="203207" y="139557"/>
                  </a:lnTo>
                  <a:lnTo>
                    <a:pt x="203228" y="140209"/>
                  </a:lnTo>
                  <a:lnTo>
                    <a:pt x="203591" y="140831"/>
                  </a:lnTo>
                  <a:lnTo>
                    <a:pt x="203878" y="141691"/>
                  </a:lnTo>
                  <a:lnTo>
                    <a:pt x="204211" y="142040"/>
                  </a:lnTo>
                  <a:lnTo>
                    <a:pt x="204379" y="142180"/>
                  </a:lnTo>
                  <a:lnTo>
                    <a:pt x="204856" y="142055"/>
                  </a:lnTo>
                  <a:lnTo>
                    <a:pt x="205476" y="141691"/>
                  </a:lnTo>
                  <a:lnTo>
                    <a:pt x="205788" y="141490"/>
                  </a:lnTo>
                  <a:lnTo>
                    <a:pt x="206235" y="141195"/>
                  </a:lnTo>
                  <a:lnTo>
                    <a:pt x="206540" y="141168"/>
                  </a:lnTo>
                  <a:lnTo>
                    <a:pt x="206780" y="141172"/>
                  </a:lnTo>
                  <a:lnTo>
                    <a:pt x="206948" y="141210"/>
                  </a:lnTo>
                  <a:lnTo>
                    <a:pt x="207449" y="141699"/>
                  </a:lnTo>
                  <a:lnTo>
                    <a:pt x="207613" y="141907"/>
                  </a:lnTo>
                  <a:lnTo>
                    <a:pt x="207946" y="142290"/>
                  </a:lnTo>
                  <a:lnTo>
                    <a:pt x="208408" y="143052"/>
                  </a:lnTo>
                  <a:lnTo>
                    <a:pt x="208998" y="144052"/>
                  </a:lnTo>
                  <a:lnTo>
                    <a:pt x="209130" y="144192"/>
                  </a:lnTo>
                  <a:lnTo>
                    <a:pt x="209397" y="144541"/>
                  </a:lnTo>
                  <a:lnTo>
                    <a:pt x="209592" y="144920"/>
                  </a:lnTo>
                  <a:lnTo>
                    <a:pt x="209721" y="145265"/>
                  </a:lnTo>
                  <a:lnTo>
                    <a:pt x="209847" y="145781"/>
                  </a:lnTo>
                  <a:lnTo>
                    <a:pt x="209976" y="146053"/>
                  </a:lnTo>
                  <a:lnTo>
                    <a:pt x="210039" y="146330"/>
                  </a:lnTo>
                  <a:lnTo>
                    <a:pt x="210134" y="146671"/>
                  </a:lnTo>
                  <a:lnTo>
                    <a:pt x="210230" y="146914"/>
                  </a:lnTo>
                  <a:lnTo>
                    <a:pt x="210386" y="147566"/>
                  </a:lnTo>
                  <a:lnTo>
                    <a:pt x="210365" y="148691"/>
                  </a:lnTo>
                  <a:lnTo>
                    <a:pt x="210015" y="149131"/>
                  </a:lnTo>
                  <a:lnTo>
                    <a:pt x="209772" y="149332"/>
                  </a:lnTo>
                  <a:lnTo>
                    <a:pt x="209430" y="149423"/>
                  </a:lnTo>
                  <a:lnTo>
                    <a:pt x="208582" y="149339"/>
                  </a:lnTo>
                  <a:lnTo>
                    <a:pt x="207871" y="149120"/>
                  </a:lnTo>
                  <a:lnTo>
                    <a:pt x="207368" y="148904"/>
                  </a:lnTo>
                  <a:lnTo>
                    <a:pt x="206418" y="148680"/>
                  </a:lnTo>
                  <a:lnTo>
                    <a:pt x="206250" y="148608"/>
                  </a:lnTo>
                  <a:lnTo>
                    <a:pt x="206082" y="148468"/>
                  </a:lnTo>
                  <a:lnTo>
                    <a:pt x="205647" y="148183"/>
                  </a:lnTo>
                  <a:lnTo>
                    <a:pt x="205075" y="147967"/>
                  </a:lnTo>
                  <a:lnTo>
                    <a:pt x="204358" y="147952"/>
                  </a:lnTo>
                  <a:lnTo>
                    <a:pt x="203813" y="148077"/>
                  </a:lnTo>
                  <a:lnTo>
                    <a:pt x="203570" y="148312"/>
                  </a:lnTo>
                  <a:lnTo>
                    <a:pt x="203519" y="149063"/>
                  </a:lnTo>
                  <a:lnTo>
                    <a:pt x="203983" y="149650"/>
                  </a:lnTo>
                  <a:lnTo>
                    <a:pt x="204214" y="149931"/>
                  </a:lnTo>
                  <a:lnTo>
                    <a:pt x="204448" y="150207"/>
                  </a:lnTo>
                  <a:lnTo>
                    <a:pt x="204679" y="150556"/>
                  </a:lnTo>
                  <a:lnTo>
                    <a:pt x="204877" y="150833"/>
                  </a:lnTo>
                  <a:lnTo>
                    <a:pt x="205539" y="151667"/>
                  </a:lnTo>
                  <a:lnTo>
                    <a:pt x="205938" y="152152"/>
                  </a:lnTo>
                  <a:lnTo>
                    <a:pt x="206906" y="153061"/>
                  </a:lnTo>
                  <a:lnTo>
                    <a:pt x="207742" y="153728"/>
                  </a:lnTo>
                  <a:lnTo>
                    <a:pt x="208543" y="154494"/>
                  </a:lnTo>
                  <a:lnTo>
                    <a:pt x="209373" y="155468"/>
                  </a:lnTo>
                  <a:lnTo>
                    <a:pt x="209502" y="155711"/>
                  </a:lnTo>
                  <a:lnTo>
                    <a:pt x="209598" y="156022"/>
                  </a:lnTo>
                  <a:lnTo>
                    <a:pt x="209628" y="156294"/>
                  </a:lnTo>
                  <a:lnTo>
                    <a:pt x="209622" y="156533"/>
                  </a:lnTo>
                  <a:lnTo>
                    <a:pt x="209340" y="156973"/>
                  </a:lnTo>
                  <a:lnTo>
                    <a:pt x="208807" y="158155"/>
                  </a:lnTo>
                  <a:lnTo>
                    <a:pt x="208180" y="158758"/>
                  </a:lnTo>
                  <a:lnTo>
                    <a:pt x="207734" y="159020"/>
                  </a:lnTo>
                  <a:lnTo>
                    <a:pt x="207146" y="159383"/>
                  </a:lnTo>
                  <a:lnTo>
                    <a:pt x="206549" y="159850"/>
                  </a:lnTo>
                  <a:lnTo>
                    <a:pt x="206307" y="160058"/>
                  </a:lnTo>
                  <a:lnTo>
                    <a:pt x="205276" y="161021"/>
                  </a:lnTo>
                  <a:lnTo>
                    <a:pt x="205036" y="161252"/>
                  </a:lnTo>
                  <a:lnTo>
                    <a:pt x="204688" y="161453"/>
                  </a:lnTo>
                  <a:lnTo>
                    <a:pt x="204310" y="161718"/>
                  </a:lnTo>
                  <a:lnTo>
                    <a:pt x="203621" y="162078"/>
                  </a:lnTo>
                  <a:lnTo>
                    <a:pt x="203102" y="162579"/>
                  </a:lnTo>
                  <a:lnTo>
                    <a:pt x="202713" y="163322"/>
                  </a:lnTo>
                  <a:lnTo>
                    <a:pt x="202455" y="164273"/>
                  </a:lnTo>
                  <a:lnTo>
                    <a:pt x="202404" y="165058"/>
                  </a:lnTo>
                  <a:lnTo>
                    <a:pt x="202287" y="165702"/>
                  </a:lnTo>
                  <a:lnTo>
                    <a:pt x="202215" y="165907"/>
                  </a:lnTo>
                  <a:lnTo>
                    <a:pt x="202041" y="166180"/>
                  </a:lnTo>
                  <a:lnTo>
                    <a:pt x="201864" y="166380"/>
                  </a:lnTo>
                  <a:lnTo>
                    <a:pt x="201622" y="166612"/>
                  </a:lnTo>
                  <a:lnTo>
                    <a:pt x="201211" y="166843"/>
                  </a:lnTo>
                  <a:lnTo>
                    <a:pt x="200590" y="167139"/>
                  </a:lnTo>
                  <a:lnTo>
                    <a:pt x="200282" y="167267"/>
                  </a:lnTo>
                  <a:lnTo>
                    <a:pt x="199838" y="167328"/>
                  </a:lnTo>
                  <a:lnTo>
                    <a:pt x="199601" y="167321"/>
                  </a:lnTo>
                  <a:lnTo>
                    <a:pt x="198786" y="167340"/>
                  </a:lnTo>
                  <a:lnTo>
                    <a:pt x="198375" y="167366"/>
                  </a:lnTo>
                  <a:lnTo>
                    <a:pt x="197593" y="167381"/>
                  </a:lnTo>
                  <a:lnTo>
                    <a:pt x="196670" y="167669"/>
                  </a:lnTo>
                  <a:lnTo>
                    <a:pt x="195662" y="167620"/>
                  </a:lnTo>
                  <a:lnTo>
                    <a:pt x="194904" y="167495"/>
                  </a:lnTo>
                  <a:lnTo>
                    <a:pt x="194568" y="167317"/>
                  </a:lnTo>
                  <a:lnTo>
                    <a:pt x="193960" y="167067"/>
                  </a:lnTo>
                  <a:lnTo>
                    <a:pt x="193756" y="167063"/>
                  </a:lnTo>
                  <a:lnTo>
                    <a:pt x="193585" y="167025"/>
                  </a:lnTo>
                  <a:lnTo>
                    <a:pt x="193450" y="166987"/>
                  </a:lnTo>
                  <a:lnTo>
                    <a:pt x="193114" y="166877"/>
                  </a:lnTo>
                  <a:lnTo>
                    <a:pt x="192671" y="166866"/>
                  </a:lnTo>
                  <a:lnTo>
                    <a:pt x="192536" y="166866"/>
                  </a:lnTo>
                  <a:lnTo>
                    <a:pt x="192026" y="166854"/>
                  </a:lnTo>
                  <a:lnTo>
                    <a:pt x="191888" y="166885"/>
                  </a:lnTo>
                  <a:lnTo>
                    <a:pt x="191754" y="166885"/>
                  </a:lnTo>
                  <a:lnTo>
                    <a:pt x="191583" y="166915"/>
                  </a:lnTo>
                  <a:lnTo>
                    <a:pt x="191343" y="166976"/>
                  </a:lnTo>
                  <a:lnTo>
                    <a:pt x="190722" y="167306"/>
                  </a:lnTo>
                  <a:lnTo>
                    <a:pt x="190627" y="167457"/>
                  </a:lnTo>
                  <a:lnTo>
                    <a:pt x="190465" y="167696"/>
                  </a:lnTo>
                  <a:lnTo>
                    <a:pt x="190024" y="168177"/>
                  </a:lnTo>
                  <a:lnTo>
                    <a:pt x="190048" y="168625"/>
                  </a:lnTo>
                  <a:lnTo>
                    <a:pt x="190237" y="169413"/>
                  </a:lnTo>
                  <a:lnTo>
                    <a:pt x="190402" y="169724"/>
                  </a:lnTo>
                  <a:lnTo>
                    <a:pt x="190468" y="171399"/>
                  </a:lnTo>
                  <a:lnTo>
                    <a:pt x="190312" y="172233"/>
                  </a:lnTo>
                  <a:lnTo>
                    <a:pt x="190204" y="172624"/>
                  </a:lnTo>
                  <a:lnTo>
                    <a:pt x="189958" y="173029"/>
                  </a:lnTo>
                  <a:lnTo>
                    <a:pt x="189293" y="173867"/>
                  </a:lnTo>
                  <a:lnTo>
                    <a:pt x="188633" y="174504"/>
                  </a:lnTo>
                  <a:lnTo>
                    <a:pt x="188223" y="174701"/>
                  </a:lnTo>
                  <a:lnTo>
                    <a:pt x="187437" y="174818"/>
                  </a:lnTo>
                  <a:lnTo>
                    <a:pt x="186922" y="175080"/>
                  </a:lnTo>
                  <a:lnTo>
                    <a:pt x="186094" y="175576"/>
                  </a:lnTo>
                  <a:lnTo>
                    <a:pt x="185366" y="176278"/>
                  </a:lnTo>
                  <a:lnTo>
                    <a:pt x="184802" y="177191"/>
                  </a:lnTo>
                  <a:lnTo>
                    <a:pt x="184826" y="177669"/>
                  </a:lnTo>
                  <a:lnTo>
                    <a:pt x="184883" y="178112"/>
                  </a:lnTo>
                  <a:lnTo>
                    <a:pt x="185021" y="179723"/>
                  </a:lnTo>
                  <a:lnTo>
                    <a:pt x="185429" y="181334"/>
                  </a:lnTo>
                  <a:lnTo>
                    <a:pt x="186043" y="182816"/>
                  </a:lnTo>
                  <a:lnTo>
                    <a:pt x="186208" y="183093"/>
                  </a:lnTo>
                  <a:lnTo>
                    <a:pt x="186337" y="183472"/>
                  </a:lnTo>
                  <a:lnTo>
                    <a:pt x="186664" y="184162"/>
                  </a:lnTo>
                  <a:lnTo>
                    <a:pt x="186760" y="184405"/>
                  </a:lnTo>
                  <a:lnTo>
                    <a:pt x="186859" y="184613"/>
                  </a:lnTo>
                  <a:lnTo>
                    <a:pt x="187120" y="185094"/>
                  </a:lnTo>
                  <a:lnTo>
                    <a:pt x="187281" y="185439"/>
                  </a:lnTo>
                  <a:lnTo>
                    <a:pt x="187509" y="186027"/>
                  </a:lnTo>
                  <a:lnTo>
                    <a:pt x="187563" y="186641"/>
                  </a:lnTo>
                  <a:lnTo>
                    <a:pt x="187242" y="187285"/>
                  </a:lnTo>
                  <a:lnTo>
                    <a:pt x="187227" y="188036"/>
                  </a:lnTo>
                  <a:lnTo>
                    <a:pt x="187452" y="189142"/>
                  </a:lnTo>
                  <a:lnTo>
                    <a:pt x="187758" y="190367"/>
                  </a:lnTo>
                  <a:lnTo>
                    <a:pt x="187914" y="190955"/>
                  </a:lnTo>
                  <a:lnTo>
                    <a:pt x="188684" y="191550"/>
                  </a:lnTo>
                  <a:lnTo>
                    <a:pt x="189731" y="192016"/>
                  </a:lnTo>
                  <a:lnTo>
                    <a:pt x="190738" y="192653"/>
                  </a:lnTo>
                  <a:lnTo>
                    <a:pt x="191199" y="193313"/>
                  </a:lnTo>
                  <a:lnTo>
                    <a:pt x="191394" y="193726"/>
                  </a:lnTo>
                  <a:lnTo>
                    <a:pt x="191655" y="194241"/>
                  </a:lnTo>
                  <a:lnTo>
                    <a:pt x="191820" y="194556"/>
                  </a:lnTo>
                  <a:lnTo>
                    <a:pt x="192048" y="195037"/>
                  </a:lnTo>
                  <a:lnTo>
                    <a:pt x="192213" y="195314"/>
                  </a:lnTo>
                  <a:lnTo>
                    <a:pt x="192473" y="195867"/>
                  </a:lnTo>
                  <a:lnTo>
                    <a:pt x="192737" y="196281"/>
                  </a:lnTo>
                  <a:lnTo>
                    <a:pt x="193193" y="197281"/>
                  </a:lnTo>
                  <a:lnTo>
                    <a:pt x="193520" y="197937"/>
                  </a:lnTo>
                  <a:lnTo>
                    <a:pt x="193777" y="198559"/>
                  </a:lnTo>
                  <a:lnTo>
                    <a:pt x="194101" y="199317"/>
                  </a:lnTo>
                  <a:lnTo>
                    <a:pt x="194188" y="200003"/>
                  </a:lnTo>
                  <a:lnTo>
                    <a:pt x="194182" y="200413"/>
                  </a:lnTo>
                  <a:lnTo>
                    <a:pt x="194176" y="200651"/>
                  </a:lnTo>
                  <a:lnTo>
                    <a:pt x="194131" y="201163"/>
                  </a:lnTo>
                  <a:lnTo>
                    <a:pt x="193885" y="201497"/>
                  </a:lnTo>
                  <a:lnTo>
                    <a:pt x="193302" y="201914"/>
                  </a:lnTo>
                  <a:lnTo>
                    <a:pt x="192810" y="202250"/>
                  </a:lnTo>
                  <a:lnTo>
                    <a:pt x="192015" y="202718"/>
                  </a:lnTo>
                  <a:lnTo>
                    <a:pt x="190852" y="203381"/>
                  </a:lnTo>
                  <a:lnTo>
                    <a:pt x="190645" y="203513"/>
                  </a:lnTo>
                  <a:lnTo>
                    <a:pt x="190507" y="203646"/>
                  </a:lnTo>
                  <a:lnTo>
                    <a:pt x="190333" y="203779"/>
                  </a:lnTo>
                  <a:lnTo>
                    <a:pt x="190057" y="204014"/>
                  </a:lnTo>
                  <a:lnTo>
                    <a:pt x="189812" y="204317"/>
                  </a:lnTo>
                  <a:lnTo>
                    <a:pt x="189602" y="204655"/>
                  </a:lnTo>
                  <a:lnTo>
                    <a:pt x="189146" y="205326"/>
                  </a:lnTo>
                  <a:lnTo>
                    <a:pt x="188969" y="205663"/>
                  </a:lnTo>
                  <a:lnTo>
                    <a:pt x="188960" y="206042"/>
                  </a:lnTo>
                  <a:lnTo>
                    <a:pt x="188972" y="207066"/>
                  </a:lnTo>
                  <a:lnTo>
                    <a:pt x="189236" y="207448"/>
                  </a:lnTo>
                  <a:lnTo>
                    <a:pt x="189365" y="207793"/>
                  </a:lnTo>
                  <a:lnTo>
                    <a:pt x="189661" y="208113"/>
                  </a:lnTo>
                  <a:lnTo>
                    <a:pt x="190301" y="208421"/>
                  </a:lnTo>
                  <a:lnTo>
                    <a:pt x="191062" y="208382"/>
                  </a:lnTo>
                  <a:lnTo>
                    <a:pt x="192015" y="208051"/>
                  </a:lnTo>
                  <a:lnTo>
                    <a:pt x="192186" y="207987"/>
                  </a:lnTo>
                  <a:lnTo>
                    <a:pt x="193073" y="207698"/>
                  </a:lnTo>
                  <a:lnTo>
                    <a:pt x="193303" y="207634"/>
                  </a:lnTo>
                  <a:lnTo>
                    <a:pt x="193517" y="207566"/>
                  </a:lnTo>
                  <a:lnTo>
                    <a:pt x="193887" y="207536"/>
                  </a:lnTo>
                  <a:lnTo>
                    <a:pt x="194671" y="207668"/>
                  </a:lnTo>
                  <a:lnTo>
                    <a:pt x="195338" y="208090"/>
                  </a:lnTo>
                  <a:lnTo>
                    <a:pt x="195715" y="208509"/>
                  </a:lnTo>
                  <a:lnTo>
                    <a:pt x="196126" y="209071"/>
                  </a:lnTo>
                  <a:lnTo>
                    <a:pt x="196835" y="210170"/>
                  </a:lnTo>
                  <a:lnTo>
                    <a:pt x="197096" y="210720"/>
                  </a:lnTo>
                  <a:lnTo>
                    <a:pt x="197108" y="211679"/>
                  </a:lnTo>
                  <a:lnTo>
                    <a:pt x="196817" y="212562"/>
                  </a:lnTo>
                  <a:lnTo>
                    <a:pt x="196673" y="212934"/>
                  </a:lnTo>
                  <a:lnTo>
                    <a:pt x="196595" y="213446"/>
                  </a:lnTo>
                  <a:lnTo>
                    <a:pt x="196233" y="214598"/>
                  </a:lnTo>
                  <a:lnTo>
                    <a:pt x="196089" y="214970"/>
                  </a:lnTo>
                  <a:lnTo>
                    <a:pt x="195984" y="215140"/>
                  </a:lnTo>
                  <a:lnTo>
                    <a:pt x="195633" y="215576"/>
                  </a:lnTo>
                  <a:lnTo>
                    <a:pt x="193484" y="217479"/>
                  </a:lnTo>
                  <a:lnTo>
                    <a:pt x="193175" y="217608"/>
                  </a:lnTo>
                  <a:lnTo>
                    <a:pt x="192899" y="217707"/>
                  </a:lnTo>
                  <a:lnTo>
                    <a:pt x="192594" y="217802"/>
                  </a:lnTo>
                  <a:lnTo>
                    <a:pt x="192045" y="217927"/>
                  </a:lnTo>
                  <a:lnTo>
                    <a:pt x="191500" y="218018"/>
                  </a:lnTo>
                  <a:lnTo>
                    <a:pt x="190471" y="218302"/>
                  </a:lnTo>
                  <a:lnTo>
                    <a:pt x="189060" y="219129"/>
                  </a:lnTo>
                  <a:lnTo>
                    <a:pt x="188505" y="219595"/>
                  </a:lnTo>
                  <a:lnTo>
                    <a:pt x="187779" y="220126"/>
                  </a:lnTo>
                  <a:lnTo>
                    <a:pt x="187606" y="220326"/>
                  </a:lnTo>
                  <a:lnTo>
                    <a:pt x="187396" y="220596"/>
                  </a:lnTo>
                  <a:lnTo>
                    <a:pt x="186554" y="221843"/>
                  </a:lnTo>
                  <a:lnTo>
                    <a:pt x="186131" y="222518"/>
                  </a:lnTo>
                  <a:lnTo>
                    <a:pt x="185154" y="223757"/>
                  </a:lnTo>
                  <a:lnTo>
                    <a:pt x="183748" y="225812"/>
                  </a:lnTo>
                  <a:lnTo>
                    <a:pt x="183253" y="226760"/>
                  </a:lnTo>
                  <a:lnTo>
                    <a:pt x="183035" y="227507"/>
                  </a:lnTo>
                  <a:lnTo>
                    <a:pt x="183031" y="227643"/>
                  </a:lnTo>
                  <a:lnTo>
                    <a:pt x="182986" y="228053"/>
                  </a:lnTo>
                  <a:lnTo>
                    <a:pt x="183028" y="228766"/>
                  </a:lnTo>
                  <a:lnTo>
                    <a:pt x="183061" y="229387"/>
                  </a:lnTo>
                  <a:lnTo>
                    <a:pt x="183220" y="229903"/>
                  </a:lnTo>
                  <a:lnTo>
                    <a:pt x="183445" y="230559"/>
                  </a:lnTo>
                  <a:lnTo>
                    <a:pt x="183508" y="230798"/>
                  </a:lnTo>
                  <a:lnTo>
                    <a:pt x="183719" y="231364"/>
                  </a:lnTo>
                  <a:lnTo>
                    <a:pt x="183799" y="231522"/>
                  </a:lnTo>
                  <a:lnTo>
                    <a:pt x="183928" y="231935"/>
                  </a:lnTo>
                  <a:lnTo>
                    <a:pt x="184111" y="232860"/>
                  </a:lnTo>
                  <a:lnTo>
                    <a:pt x="184204" y="233342"/>
                  </a:lnTo>
                  <a:lnTo>
                    <a:pt x="184225" y="233956"/>
                  </a:lnTo>
                  <a:lnTo>
                    <a:pt x="184081" y="234361"/>
                  </a:lnTo>
                  <a:lnTo>
                    <a:pt x="183439" y="235783"/>
                  </a:lnTo>
                  <a:lnTo>
                    <a:pt x="183188" y="236386"/>
                  </a:lnTo>
                  <a:lnTo>
                    <a:pt x="182867" y="237034"/>
                  </a:lnTo>
                  <a:lnTo>
                    <a:pt x="182487" y="237709"/>
                  </a:lnTo>
                  <a:lnTo>
                    <a:pt x="182234" y="238047"/>
                  </a:lnTo>
                  <a:lnTo>
                    <a:pt x="181815" y="238551"/>
                  </a:lnTo>
                  <a:lnTo>
                    <a:pt x="181500" y="239259"/>
                  </a:lnTo>
                  <a:lnTo>
                    <a:pt x="181297" y="239513"/>
                  </a:lnTo>
                  <a:lnTo>
                    <a:pt x="181243" y="239649"/>
                  </a:lnTo>
                  <a:lnTo>
                    <a:pt x="180994" y="239971"/>
                  </a:lnTo>
                  <a:lnTo>
                    <a:pt x="180892" y="240248"/>
                  </a:lnTo>
                  <a:lnTo>
                    <a:pt x="180772" y="240646"/>
                  </a:lnTo>
                  <a:lnTo>
                    <a:pt x="180757" y="240798"/>
                  </a:lnTo>
                  <a:lnTo>
                    <a:pt x="180712" y="241003"/>
                  </a:lnTo>
                  <a:lnTo>
                    <a:pt x="180694" y="241287"/>
                  </a:lnTo>
                  <a:lnTo>
                    <a:pt x="180688" y="241530"/>
                  </a:lnTo>
                  <a:lnTo>
                    <a:pt x="180721" y="241716"/>
                  </a:lnTo>
                  <a:lnTo>
                    <a:pt x="180775" y="241871"/>
                  </a:lnTo>
                  <a:lnTo>
                    <a:pt x="180784" y="242038"/>
                  </a:lnTo>
                  <a:lnTo>
                    <a:pt x="180955" y="242315"/>
                  </a:lnTo>
                  <a:lnTo>
                    <a:pt x="182010" y="243952"/>
                  </a:lnTo>
                  <a:lnTo>
                    <a:pt x="182391" y="244570"/>
                  </a:lnTo>
                  <a:lnTo>
                    <a:pt x="182499" y="244798"/>
                  </a:lnTo>
                  <a:lnTo>
                    <a:pt x="182613" y="244950"/>
                  </a:lnTo>
                  <a:lnTo>
                    <a:pt x="182936" y="245321"/>
                  </a:lnTo>
                  <a:lnTo>
                    <a:pt x="179310" y="244880"/>
                  </a:lnTo>
                  <a:lnTo>
                    <a:pt x="174432" y="244255"/>
                  </a:lnTo>
                  <a:close/>
                </a:path>
              </a:pathLst>
            </a:custGeom>
            <a:solidFill>
              <a:srgbClr val="FFFCF5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" name="pg45"/>
            <p:cNvSpPr/>
            <p:nvPr/>
          </p:nvSpPr>
          <p:spPr>
            <a:xfrm>
              <a:off x="2988184" y="3034873"/>
              <a:ext cx="1054438" cy="906866"/>
            </a:xfrm>
            <a:custGeom>
              <a:avLst/>
              <a:gdLst/>
              <a:ahLst/>
              <a:cxnLst/>
              <a:rect l="0" t="0" r="0" b="0"/>
              <a:pathLst>
                <a:path w="1054438" h="906866">
                  <a:moveTo>
                    <a:pt x="64444" y="679502"/>
                  </a:moveTo>
                  <a:lnTo>
                    <a:pt x="63837" y="679586"/>
                  </a:lnTo>
                  <a:lnTo>
                    <a:pt x="61726" y="679888"/>
                  </a:lnTo>
                  <a:lnTo>
                    <a:pt x="61315" y="680017"/>
                  </a:lnTo>
                  <a:lnTo>
                    <a:pt x="60938" y="680111"/>
                  </a:lnTo>
                  <a:lnTo>
                    <a:pt x="60524" y="680479"/>
                  </a:lnTo>
                  <a:lnTo>
                    <a:pt x="59933" y="681013"/>
                  </a:lnTo>
                  <a:lnTo>
                    <a:pt x="59625" y="681210"/>
                  </a:lnTo>
                  <a:lnTo>
                    <a:pt x="59487" y="681343"/>
                  </a:lnTo>
                  <a:lnTo>
                    <a:pt x="58872" y="681468"/>
                  </a:lnTo>
                  <a:lnTo>
                    <a:pt x="58060" y="681282"/>
                  </a:lnTo>
                  <a:lnTo>
                    <a:pt x="57419" y="681062"/>
                  </a:lnTo>
                  <a:lnTo>
                    <a:pt x="56813" y="680676"/>
                  </a:lnTo>
                  <a:lnTo>
                    <a:pt x="56483" y="680259"/>
                  </a:lnTo>
                  <a:lnTo>
                    <a:pt x="56058" y="679498"/>
                  </a:lnTo>
                  <a:lnTo>
                    <a:pt x="55569" y="678362"/>
                  </a:lnTo>
                  <a:lnTo>
                    <a:pt x="55236" y="677979"/>
                  </a:lnTo>
                  <a:lnTo>
                    <a:pt x="54295" y="677449"/>
                  </a:lnTo>
                  <a:lnTo>
                    <a:pt x="53453" y="677157"/>
                  </a:lnTo>
                  <a:lnTo>
                    <a:pt x="52979" y="676979"/>
                  </a:lnTo>
                  <a:lnTo>
                    <a:pt x="51726" y="676816"/>
                  </a:lnTo>
                  <a:lnTo>
                    <a:pt x="51049" y="676665"/>
                  </a:lnTo>
                  <a:lnTo>
                    <a:pt x="50206" y="676377"/>
                  </a:lnTo>
                  <a:lnTo>
                    <a:pt x="49532" y="676123"/>
                  </a:lnTo>
                  <a:lnTo>
                    <a:pt x="48615" y="675968"/>
                  </a:lnTo>
                  <a:lnTo>
                    <a:pt x="48444" y="676032"/>
                  </a:lnTo>
                  <a:lnTo>
                    <a:pt x="48105" y="676059"/>
                  </a:lnTo>
                  <a:lnTo>
                    <a:pt x="47625" y="676154"/>
                  </a:lnTo>
                  <a:lnTo>
                    <a:pt x="46124" y="676464"/>
                  </a:lnTo>
                  <a:lnTo>
                    <a:pt x="44898" y="676642"/>
                  </a:lnTo>
                  <a:lnTo>
                    <a:pt x="44244" y="677006"/>
                  </a:lnTo>
                  <a:lnTo>
                    <a:pt x="43558" y="677101"/>
                  </a:lnTo>
                  <a:lnTo>
                    <a:pt x="43321" y="677154"/>
                  </a:lnTo>
                  <a:lnTo>
                    <a:pt x="42194" y="677578"/>
                  </a:lnTo>
                  <a:lnTo>
                    <a:pt x="41475" y="677801"/>
                  </a:lnTo>
                  <a:lnTo>
                    <a:pt x="40380" y="678051"/>
                  </a:lnTo>
                  <a:lnTo>
                    <a:pt x="38672" y="678495"/>
                  </a:lnTo>
                  <a:lnTo>
                    <a:pt x="37272" y="678911"/>
                  </a:lnTo>
                  <a:lnTo>
                    <a:pt x="36454" y="678926"/>
                  </a:lnTo>
                  <a:lnTo>
                    <a:pt x="34622" y="678756"/>
                  </a:lnTo>
                  <a:lnTo>
                    <a:pt x="33885" y="678328"/>
                  </a:lnTo>
                  <a:lnTo>
                    <a:pt x="33822" y="678055"/>
                  </a:lnTo>
                  <a:lnTo>
                    <a:pt x="33870" y="677373"/>
                  </a:lnTo>
                  <a:lnTo>
                    <a:pt x="34116" y="676900"/>
                  </a:lnTo>
                  <a:lnTo>
                    <a:pt x="34745" y="676161"/>
                  </a:lnTo>
                  <a:lnTo>
                    <a:pt x="35470" y="675529"/>
                  </a:lnTo>
                  <a:lnTo>
                    <a:pt x="36328" y="675173"/>
                  </a:lnTo>
                  <a:lnTo>
                    <a:pt x="37359" y="674646"/>
                  </a:lnTo>
                  <a:lnTo>
                    <a:pt x="37844" y="674143"/>
                  </a:lnTo>
                  <a:lnTo>
                    <a:pt x="38336" y="673370"/>
                  </a:lnTo>
                  <a:lnTo>
                    <a:pt x="38588" y="672624"/>
                  </a:lnTo>
                  <a:lnTo>
                    <a:pt x="38639" y="671772"/>
                  </a:lnTo>
                  <a:lnTo>
                    <a:pt x="38552" y="671120"/>
                  </a:lnTo>
                  <a:lnTo>
                    <a:pt x="37949" y="670666"/>
                  </a:lnTo>
                  <a:lnTo>
                    <a:pt x="37371" y="670620"/>
                  </a:lnTo>
                  <a:lnTo>
                    <a:pt x="36310" y="670972"/>
                  </a:lnTo>
                  <a:lnTo>
                    <a:pt x="35587" y="671435"/>
                  </a:lnTo>
                  <a:lnTo>
                    <a:pt x="34928" y="672071"/>
                  </a:lnTo>
                  <a:lnTo>
                    <a:pt x="33654" y="672828"/>
                  </a:lnTo>
                  <a:lnTo>
                    <a:pt x="31421" y="674048"/>
                  </a:lnTo>
                  <a:lnTo>
                    <a:pt x="29772" y="674866"/>
                  </a:lnTo>
                  <a:lnTo>
                    <a:pt x="27242" y="675601"/>
                  </a:lnTo>
                  <a:lnTo>
                    <a:pt x="25393" y="676347"/>
                  </a:lnTo>
                  <a:lnTo>
                    <a:pt x="25153" y="676446"/>
                  </a:lnTo>
                  <a:lnTo>
                    <a:pt x="23948" y="677203"/>
                  </a:lnTo>
                  <a:lnTo>
                    <a:pt x="23399" y="677430"/>
                  </a:lnTo>
                  <a:lnTo>
                    <a:pt x="22680" y="677760"/>
                  </a:lnTo>
                  <a:lnTo>
                    <a:pt x="21319" y="677764"/>
                  </a:lnTo>
                  <a:lnTo>
                    <a:pt x="20711" y="677582"/>
                  </a:lnTo>
                  <a:lnTo>
                    <a:pt x="20171" y="677366"/>
                  </a:lnTo>
                  <a:lnTo>
                    <a:pt x="19865" y="677324"/>
                  </a:lnTo>
                  <a:lnTo>
                    <a:pt x="19628" y="677287"/>
                  </a:lnTo>
                  <a:lnTo>
                    <a:pt x="19020" y="677105"/>
                  </a:lnTo>
                  <a:lnTo>
                    <a:pt x="18492" y="676377"/>
                  </a:lnTo>
                  <a:lnTo>
                    <a:pt x="18159" y="676029"/>
                  </a:lnTo>
                  <a:lnTo>
                    <a:pt x="17830" y="675442"/>
                  </a:lnTo>
                  <a:lnTo>
                    <a:pt x="17575" y="674719"/>
                  </a:lnTo>
                  <a:lnTo>
                    <a:pt x="17275" y="674404"/>
                  </a:lnTo>
                  <a:lnTo>
                    <a:pt x="17006" y="674230"/>
                  </a:lnTo>
                  <a:lnTo>
                    <a:pt x="16397" y="674044"/>
                  </a:lnTo>
                  <a:lnTo>
                    <a:pt x="16238" y="673529"/>
                  </a:lnTo>
                  <a:lnTo>
                    <a:pt x="16361" y="672544"/>
                  </a:lnTo>
                  <a:lnTo>
                    <a:pt x="16586" y="671522"/>
                  </a:lnTo>
                  <a:lnTo>
                    <a:pt x="16972" y="670882"/>
                  </a:lnTo>
                  <a:lnTo>
                    <a:pt x="17254" y="670378"/>
                  </a:lnTo>
                  <a:lnTo>
                    <a:pt x="17515" y="669723"/>
                  </a:lnTo>
                  <a:lnTo>
                    <a:pt x="17683" y="669295"/>
                  </a:lnTo>
                  <a:lnTo>
                    <a:pt x="17863" y="668924"/>
                  </a:lnTo>
                  <a:lnTo>
                    <a:pt x="17947" y="668037"/>
                  </a:lnTo>
                  <a:lnTo>
                    <a:pt x="17806" y="666666"/>
                  </a:lnTo>
                  <a:lnTo>
                    <a:pt x="17278" y="664269"/>
                  </a:lnTo>
                  <a:lnTo>
                    <a:pt x="17149" y="663924"/>
                  </a:lnTo>
                  <a:lnTo>
                    <a:pt x="17014" y="663784"/>
                  </a:lnTo>
                  <a:lnTo>
                    <a:pt x="16781" y="663576"/>
                  </a:lnTo>
                  <a:lnTo>
                    <a:pt x="16208" y="663254"/>
                  </a:lnTo>
                  <a:lnTo>
                    <a:pt x="15432" y="663102"/>
                  </a:lnTo>
                  <a:lnTo>
                    <a:pt x="14559" y="662572"/>
                  </a:lnTo>
                  <a:lnTo>
                    <a:pt x="14056" y="662152"/>
                  </a:lnTo>
                  <a:lnTo>
                    <a:pt x="13666" y="661394"/>
                  </a:lnTo>
                  <a:lnTo>
                    <a:pt x="13780" y="660781"/>
                  </a:lnTo>
                  <a:lnTo>
                    <a:pt x="14571" y="660254"/>
                  </a:lnTo>
                  <a:lnTo>
                    <a:pt x="14880" y="660053"/>
                  </a:lnTo>
                  <a:lnTo>
                    <a:pt x="15531" y="659894"/>
                  </a:lnTo>
                  <a:lnTo>
                    <a:pt x="16481" y="659917"/>
                  </a:lnTo>
                  <a:lnTo>
                    <a:pt x="16786" y="659921"/>
                  </a:lnTo>
                  <a:lnTo>
                    <a:pt x="17458" y="660311"/>
                  </a:lnTo>
                  <a:lnTo>
                    <a:pt x="18801" y="661159"/>
                  </a:lnTo>
                  <a:lnTo>
                    <a:pt x="20216" y="661871"/>
                  </a:lnTo>
                  <a:lnTo>
                    <a:pt x="21250" y="662780"/>
                  </a:lnTo>
                  <a:lnTo>
                    <a:pt x="22557" y="663693"/>
                  </a:lnTo>
                  <a:lnTo>
                    <a:pt x="23063" y="663807"/>
                  </a:lnTo>
                  <a:lnTo>
                    <a:pt x="23342" y="663435"/>
                  </a:lnTo>
                  <a:lnTo>
                    <a:pt x="23597" y="662723"/>
                  </a:lnTo>
                  <a:lnTo>
                    <a:pt x="23984" y="662015"/>
                  </a:lnTo>
                  <a:lnTo>
                    <a:pt x="24017" y="661674"/>
                  </a:lnTo>
                  <a:lnTo>
                    <a:pt x="24167" y="661428"/>
                  </a:lnTo>
                  <a:lnTo>
                    <a:pt x="24544" y="661277"/>
                  </a:lnTo>
                  <a:lnTo>
                    <a:pt x="24619" y="660936"/>
                  </a:lnTo>
                  <a:lnTo>
                    <a:pt x="24388" y="660489"/>
                  </a:lnTo>
                  <a:lnTo>
                    <a:pt x="23858" y="659932"/>
                  </a:lnTo>
                  <a:lnTo>
                    <a:pt x="22458" y="658504"/>
                  </a:lnTo>
                  <a:lnTo>
                    <a:pt x="21469" y="657016"/>
                  </a:lnTo>
                  <a:lnTo>
                    <a:pt x="21280" y="656326"/>
                  </a:lnTo>
                  <a:lnTo>
                    <a:pt x="20587" y="655289"/>
                  </a:lnTo>
                  <a:lnTo>
                    <a:pt x="20081" y="653334"/>
                  </a:lnTo>
                  <a:lnTo>
                    <a:pt x="20069" y="652376"/>
                  </a:lnTo>
                  <a:lnTo>
                    <a:pt x="20180" y="651937"/>
                  </a:lnTo>
                  <a:lnTo>
                    <a:pt x="20396" y="651361"/>
                  </a:lnTo>
                  <a:lnTo>
                    <a:pt x="20671" y="651126"/>
                  </a:lnTo>
                  <a:lnTo>
                    <a:pt x="21016" y="650861"/>
                  </a:lnTo>
                  <a:lnTo>
                    <a:pt x="21972" y="650676"/>
                  </a:lnTo>
                  <a:lnTo>
                    <a:pt x="23807" y="650714"/>
                  </a:lnTo>
                  <a:lnTo>
                    <a:pt x="24856" y="650839"/>
                  </a:lnTo>
                  <a:lnTo>
                    <a:pt x="25192" y="651051"/>
                  </a:lnTo>
                  <a:lnTo>
                    <a:pt x="26238" y="651482"/>
                  </a:lnTo>
                  <a:lnTo>
                    <a:pt x="26810" y="651698"/>
                  </a:lnTo>
                  <a:lnTo>
                    <a:pt x="27317" y="651948"/>
                  </a:lnTo>
                  <a:lnTo>
                    <a:pt x="27854" y="652263"/>
                  </a:lnTo>
                  <a:lnTo>
                    <a:pt x="28288" y="652581"/>
                  </a:lnTo>
                  <a:lnTo>
                    <a:pt x="28930" y="652766"/>
                  </a:lnTo>
                  <a:lnTo>
                    <a:pt x="29916" y="652751"/>
                  </a:lnTo>
                  <a:lnTo>
                    <a:pt x="30332" y="652384"/>
                  </a:lnTo>
                  <a:lnTo>
                    <a:pt x="30470" y="652217"/>
                  </a:lnTo>
                  <a:lnTo>
                    <a:pt x="30494" y="651058"/>
                  </a:lnTo>
                  <a:lnTo>
                    <a:pt x="30237" y="650369"/>
                  </a:lnTo>
                  <a:lnTo>
                    <a:pt x="30186" y="649581"/>
                  </a:lnTo>
                  <a:lnTo>
                    <a:pt x="29730" y="648547"/>
                  </a:lnTo>
                  <a:lnTo>
                    <a:pt x="29235" y="647752"/>
                  </a:lnTo>
                  <a:lnTo>
                    <a:pt x="28753" y="646513"/>
                  </a:lnTo>
                  <a:lnTo>
                    <a:pt x="28249" y="646165"/>
                  </a:lnTo>
                  <a:lnTo>
                    <a:pt x="27473" y="645873"/>
                  </a:lnTo>
                  <a:lnTo>
                    <a:pt x="26492" y="645582"/>
                  </a:lnTo>
                  <a:lnTo>
                    <a:pt x="25051" y="644699"/>
                  </a:lnTo>
                  <a:lnTo>
                    <a:pt x="24409" y="644514"/>
                  </a:lnTo>
                  <a:lnTo>
                    <a:pt x="23630" y="644294"/>
                  </a:lnTo>
                  <a:lnTo>
                    <a:pt x="23024" y="644044"/>
                  </a:lnTo>
                  <a:lnTo>
                    <a:pt x="22455" y="643654"/>
                  </a:lnTo>
                  <a:lnTo>
                    <a:pt x="22194" y="643105"/>
                  </a:lnTo>
                  <a:lnTo>
                    <a:pt x="22164" y="641227"/>
                  </a:lnTo>
                  <a:lnTo>
                    <a:pt x="22497" y="639867"/>
                  </a:lnTo>
                  <a:lnTo>
                    <a:pt x="22919" y="639125"/>
                  </a:lnTo>
                  <a:lnTo>
                    <a:pt x="22892" y="638818"/>
                  </a:lnTo>
                  <a:lnTo>
                    <a:pt x="22934" y="638409"/>
                  </a:lnTo>
                  <a:lnTo>
                    <a:pt x="23048" y="637796"/>
                  </a:lnTo>
                  <a:lnTo>
                    <a:pt x="22683" y="637451"/>
                  </a:lnTo>
                  <a:lnTo>
                    <a:pt x="22146" y="637129"/>
                  </a:lnTo>
                  <a:lnTo>
                    <a:pt x="21469" y="636981"/>
                  </a:lnTo>
                  <a:lnTo>
                    <a:pt x="20626" y="636656"/>
                  </a:lnTo>
                  <a:lnTo>
                    <a:pt x="20021" y="636368"/>
                  </a:lnTo>
                  <a:lnTo>
                    <a:pt x="19175" y="636114"/>
                  </a:lnTo>
                  <a:lnTo>
                    <a:pt x="18600" y="636000"/>
                  </a:lnTo>
                  <a:lnTo>
                    <a:pt x="16894" y="635747"/>
                  </a:lnTo>
                  <a:lnTo>
                    <a:pt x="16217" y="635663"/>
                  </a:lnTo>
                  <a:lnTo>
                    <a:pt x="15677" y="635463"/>
                  </a:lnTo>
                  <a:lnTo>
                    <a:pt x="15422" y="635095"/>
                  </a:lnTo>
                  <a:lnTo>
                    <a:pt x="15300" y="634592"/>
                  </a:lnTo>
                  <a:lnTo>
                    <a:pt x="15396" y="634073"/>
                  </a:lnTo>
                  <a:lnTo>
                    <a:pt x="15554" y="633448"/>
                  </a:lnTo>
                  <a:lnTo>
                    <a:pt x="15405" y="632626"/>
                  </a:lnTo>
                  <a:lnTo>
                    <a:pt x="15087" y="632459"/>
                  </a:lnTo>
                  <a:lnTo>
                    <a:pt x="14865" y="632217"/>
                  </a:lnTo>
                  <a:lnTo>
                    <a:pt x="15082" y="631708"/>
                  </a:lnTo>
                  <a:lnTo>
                    <a:pt x="15395" y="631429"/>
                  </a:lnTo>
                  <a:lnTo>
                    <a:pt x="16151" y="631036"/>
                  </a:lnTo>
                  <a:lnTo>
                    <a:pt x="16663" y="630941"/>
                  </a:lnTo>
                  <a:lnTo>
                    <a:pt x="17137" y="631020"/>
                  </a:lnTo>
                  <a:lnTo>
                    <a:pt x="17752" y="630964"/>
                  </a:lnTo>
                  <a:lnTo>
                    <a:pt x="18228" y="630975"/>
                  </a:lnTo>
                  <a:lnTo>
                    <a:pt x="18468" y="630877"/>
                  </a:lnTo>
                  <a:lnTo>
                    <a:pt x="18702" y="630986"/>
                  </a:lnTo>
                  <a:lnTo>
                    <a:pt x="18936" y="631229"/>
                  </a:lnTo>
                  <a:lnTo>
                    <a:pt x="19439" y="631513"/>
                  </a:lnTo>
                  <a:lnTo>
                    <a:pt x="19679" y="631426"/>
                  </a:lnTo>
                  <a:lnTo>
                    <a:pt x="19988" y="631320"/>
                  </a:lnTo>
                  <a:lnTo>
                    <a:pt x="20506" y="630816"/>
                  </a:lnTo>
                  <a:lnTo>
                    <a:pt x="20710" y="630592"/>
                  </a:lnTo>
                  <a:lnTo>
                    <a:pt x="20785" y="630449"/>
                  </a:lnTo>
                  <a:lnTo>
                    <a:pt x="21031" y="630180"/>
                  </a:lnTo>
                  <a:lnTo>
                    <a:pt x="21403" y="630187"/>
                  </a:lnTo>
                  <a:lnTo>
                    <a:pt x="21783" y="629922"/>
                  </a:lnTo>
                  <a:lnTo>
                    <a:pt x="22104" y="629176"/>
                  </a:lnTo>
                  <a:lnTo>
                    <a:pt x="22518" y="628809"/>
                  </a:lnTo>
                  <a:lnTo>
                    <a:pt x="23036" y="628479"/>
                  </a:lnTo>
                  <a:lnTo>
                    <a:pt x="23213" y="628040"/>
                  </a:lnTo>
                  <a:lnTo>
                    <a:pt x="23935" y="627680"/>
                  </a:lnTo>
                  <a:lnTo>
                    <a:pt x="24244" y="627514"/>
                  </a:lnTo>
                  <a:lnTo>
                    <a:pt x="24901" y="626949"/>
                  </a:lnTo>
                  <a:lnTo>
                    <a:pt x="25218" y="626374"/>
                  </a:lnTo>
                  <a:lnTo>
                    <a:pt x="25491" y="626313"/>
                  </a:lnTo>
                  <a:lnTo>
                    <a:pt x="25965" y="626457"/>
                  </a:lnTo>
                  <a:lnTo>
                    <a:pt x="26942" y="626923"/>
                  </a:lnTo>
                  <a:lnTo>
                    <a:pt x="27242" y="627169"/>
                  </a:lnTo>
                  <a:lnTo>
                    <a:pt x="27805" y="627930"/>
                  </a:lnTo>
                  <a:lnTo>
                    <a:pt x="28135" y="628347"/>
                  </a:lnTo>
                  <a:lnTo>
                    <a:pt x="28333" y="628691"/>
                  </a:lnTo>
                  <a:lnTo>
                    <a:pt x="28561" y="629172"/>
                  </a:lnTo>
                  <a:lnTo>
                    <a:pt x="28732" y="629248"/>
                  </a:lnTo>
                  <a:lnTo>
                    <a:pt x="29052" y="629680"/>
                  </a:lnTo>
                  <a:lnTo>
                    <a:pt x="29607" y="629839"/>
                  </a:lnTo>
                  <a:lnTo>
                    <a:pt x="30116" y="629801"/>
                  </a:lnTo>
                  <a:lnTo>
                    <a:pt x="30899" y="629460"/>
                  </a:lnTo>
                  <a:lnTo>
                    <a:pt x="31268" y="628934"/>
                  </a:lnTo>
                  <a:lnTo>
                    <a:pt x="31540" y="627949"/>
                  </a:lnTo>
                  <a:lnTo>
                    <a:pt x="31984" y="626821"/>
                  </a:lnTo>
                  <a:lnTo>
                    <a:pt x="32290" y="626245"/>
                  </a:lnTo>
                  <a:lnTo>
                    <a:pt x="32841" y="625950"/>
                  </a:lnTo>
                  <a:lnTo>
                    <a:pt x="33800" y="625491"/>
                  </a:lnTo>
                  <a:lnTo>
                    <a:pt x="34490" y="625063"/>
                  </a:lnTo>
                  <a:lnTo>
                    <a:pt x="34901" y="624935"/>
                  </a:lnTo>
                  <a:lnTo>
                    <a:pt x="35074" y="624666"/>
                  </a:lnTo>
                  <a:lnTo>
                    <a:pt x="35149" y="624427"/>
                  </a:lnTo>
                  <a:lnTo>
                    <a:pt x="35428" y="624094"/>
                  </a:lnTo>
                  <a:lnTo>
                    <a:pt x="35977" y="623799"/>
                  </a:lnTo>
                  <a:lnTo>
                    <a:pt x="36450" y="623840"/>
                  </a:lnTo>
                  <a:lnTo>
                    <a:pt x="37491" y="624545"/>
                  </a:lnTo>
                  <a:lnTo>
                    <a:pt x="37826" y="624688"/>
                  </a:lnTo>
                  <a:lnTo>
                    <a:pt x="38327" y="625143"/>
                  </a:lnTo>
                  <a:lnTo>
                    <a:pt x="38902" y="625256"/>
                  </a:lnTo>
                  <a:lnTo>
                    <a:pt x="39316" y="625025"/>
                  </a:lnTo>
                  <a:lnTo>
                    <a:pt x="40047" y="624151"/>
                  </a:lnTo>
                  <a:lnTo>
                    <a:pt x="39993" y="623435"/>
                  </a:lnTo>
                  <a:lnTo>
                    <a:pt x="39901" y="622988"/>
                  </a:lnTo>
                  <a:lnTo>
                    <a:pt x="39640" y="622439"/>
                  </a:lnTo>
                  <a:lnTo>
                    <a:pt x="39625" y="621583"/>
                  </a:lnTo>
                  <a:lnTo>
                    <a:pt x="39538" y="620799"/>
                  </a:lnTo>
                  <a:lnTo>
                    <a:pt x="39523" y="619841"/>
                  </a:lnTo>
                  <a:lnTo>
                    <a:pt x="39709" y="619027"/>
                  </a:lnTo>
                  <a:lnTo>
                    <a:pt x="39322" y="617993"/>
                  </a:lnTo>
                  <a:lnTo>
                    <a:pt x="38929" y="617338"/>
                  </a:lnTo>
                  <a:lnTo>
                    <a:pt x="38396" y="616850"/>
                  </a:lnTo>
                  <a:lnTo>
                    <a:pt x="37520" y="616353"/>
                  </a:lnTo>
                  <a:lnTo>
                    <a:pt x="36441" y="615990"/>
                  </a:lnTo>
                  <a:lnTo>
                    <a:pt x="35326" y="615695"/>
                  </a:lnTo>
                  <a:lnTo>
                    <a:pt x="34274" y="615536"/>
                  </a:lnTo>
                  <a:lnTo>
                    <a:pt x="33327" y="615448"/>
                  </a:lnTo>
                  <a:lnTo>
                    <a:pt x="32482" y="615225"/>
                  </a:lnTo>
                  <a:lnTo>
                    <a:pt x="31606" y="614767"/>
                  </a:lnTo>
                  <a:lnTo>
                    <a:pt x="31213" y="614430"/>
                  </a:lnTo>
                  <a:lnTo>
                    <a:pt x="30977" y="613949"/>
                  </a:lnTo>
                  <a:lnTo>
                    <a:pt x="30809" y="613513"/>
                  </a:lnTo>
                  <a:lnTo>
                    <a:pt x="30911" y="613048"/>
                  </a:lnTo>
                  <a:lnTo>
                    <a:pt x="31166" y="612540"/>
                  </a:lnTo>
                  <a:lnTo>
                    <a:pt x="31702" y="612018"/>
                  </a:lnTo>
                  <a:lnTo>
                    <a:pt x="32356" y="611696"/>
                  </a:lnTo>
                  <a:lnTo>
                    <a:pt x="32853" y="611506"/>
                  </a:lnTo>
                  <a:lnTo>
                    <a:pt x="33147" y="611336"/>
                  </a:lnTo>
                  <a:lnTo>
                    <a:pt x="33348" y="611041"/>
                  </a:lnTo>
                  <a:lnTo>
                    <a:pt x="33627" y="610711"/>
                  </a:lnTo>
                  <a:lnTo>
                    <a:pt x="33872" y="610238"/>
                  </a:lnTo>
                  <a:lnTo>
                    <a:pt x="34598" y="609674"/>
                  </a:lnTo>
                  <a:lnTo>
                    <a:pt x="35113" y="609446"/>
                  </a:lnTo>
                  <a:lnTo>
                    <a:pt x="35833" y="609151"/>
                  </a:lnTo>
                  <a:lnTo>
                    <a:pt x="36783" y="609174"/>
                  </a:lnTo>
                  <a:lnTo>
                    <a:pt x="37290" y="609352"/>
                  </a:lnTo>
                  <a:lnTo>
                    <a:pt x="37697" y="609363"/>
                  </a:lnTo>
                  <a:lnTo>
                    <a:pt x="38474" y="609651"/>
                  </a:lnTo>
                  <a:lnTo>
                    <a:pt x="40131" y="609958"/>
                  </a:lnTo>
                  <a:lnTo>
                    <a:pt x="41246" y="610321"/>
                  </a:lnTo>
                  <a:lnTo>
                    <a:pt x="41480" y="610563"/>
                  </a:lnTo>
                  <a:lnTo>
                    <a:pt x="41729" y="611628"/>
                  </a:lnTo>
                  <a:lnTo>
                    <a:pt x="41789" y="612040"/>
                  </a:lnTo>
                  <a:lnTo>
                    <a:pt x="42014" y="612589"/>
                  </a:lnTo>
                  <a:lnTo>
                    <a:pt x="42278" y="613104"/>
                  </a:lnTo>
                  <a:lnTo>
                    <a:pt x="42439" y="613381"/>
                  </a:lnTo>
                  <a:lnTo>
                    <a:pt x="42748" y="613388"/>
                  </a:lnTo>
                  <a:lnTo>
                    <a:pt x="43159" y="613226"/>
                  </a:lnTo>
                  <a:lnTo>
                    <a:pt x="43468" y="612995"/>
                  </a:lnTo>
                  <a:lnTo>
                    <a:pt x="43881" y="612730"/>
                  </a:lnTo>
                  <a:lnTo>
                    <a:pt x="44232" y="612226"/>
                  </a:lnTo>
                  <a:lnTo>
                    <a:pt x="44412" y="611787"/>
                  </a:lnTo>
                  <a:lnTo>
                    <a:pt x="44517" y="611548"/>
                  </a:lnTo>
                  <a:lnTo>
                    <a:pt x="45209" y="610882"/>
                  </a:lnTo>
                  <a:lnTo>
                    <a:pt x="45905" y="610075"/>
                  </a:lnTo>
                  <a:lnTo>
                    <a:pt x="46360" y="609435"/>
                  </a:lnTo>
                  <a:lnTo>
                    <a:pt x="46741" y="609170"/>
                  </a:lnTo>
                  <a:lnTo>
                    <a:pt x="47023" y="608666"/>
                  </a:lnTo>
                  <a:lnTo>
                    <a:pt x="47101" y="608121"/>
                  </a:lnTo>
                  <a:lnTo>
                    <a:pt x="47047" y="607436"/>
                  </a:lnTo>
                  <a:lnTo>
                    <a:pt x="46954" y="607027"/>
                  </a:lnTo>
                  <a:lnTo>
                    <a:pt x="46828" y="606580"/>
                  </a:lnTo>
                  <a:lnTo>
                    <a:pt x="46870" y="606171"/>
                  </a:lnTo>
                  <a:lnTo>
                    <a:pt x="46945" y="605830"/>
                  </a:lnTo>
                  <a:lnTo>
                    <a:pt x="47685" y="604414"/>
                  </a:lnTo>
                  <a:lnTo>
                    <a:pt x="47918" y="604254"/>
                  </a:lnTo>
                  <a:lnTo>
                    <a:pt x="48438" y="604259"/>
                  </a:lnTo>
                  <a:lnTo>
                    <a:pt x="48806" y="604436"/>
                  </a:lnTo>
                  <a:lnTo>
                    <a:pt x="49517" y="604652"/>
                  </a:lnTo>
                  <a:lnTo>
                    <a:pt x="50152" y="605076"/>
                  </a:lnTo>
                  <a:lnTo>
                    <a:pt x="50554" y="605463"/>
                  </a:lnTo>
                  <a:lnTo>
                    <a:pt x="50983" y="606050"/>
                  </a:lnTo>
                  <a:lnTo>
                    <a:pt x="51171" y="606803"/>
                  </a:lnTo>
                  <a:lnTo>
                    <a:pt x="51291" y="607557"/>
                  </a:lnTo>
                  <a:lnTo>
                    <a:pt x="51312" y="608344"/>
                  </a:lnTo>
                  <a:lnTo>
                    <a:pt x="51064" y="608848"/>
                  </a:lnTo>
                  <a:lnTo>
                    <a:pt x="50257" y="610026"/>
                  </a:lnTo>
                  <a:lnTo>
                    <a:pt x="49316" y="611101"/>
                  </a:lnTo>
                  <a:lnTo>
                    <a:pt x="49172" y="611540"/>
                  </a:lnTo>
                  <a:lnTo>
                    <a:pt x="49025" y="612154"/>
                  </a:lnTo>
                  <a:lnTo>
                    <a:pt x="49049" y="612597"/>
                  </a:lnTo>
                  <a:lnTo>
                    <a:pt x="49379" y="613048"/>
                  </a:lnTo>
                  <a:lnTo>
                    <a:pt x="49646" y="613324"/>
                  </a:lnTo>
                  <a:lnTo>
                    <a:pt x="50146" y="613812"/>
                  </a:lnTo>
                  <a:lnTo>
                    <a:pt x="51049" y="614615"/>
                  </a:lnTo>
                  <a:lnTo>
                    <a:pt x="51621" y="614835"/>
                  </a:lnTo>
                  <a:lnTo>
                    <a:pt x="51957" y="615081"/>
                  </a:lnTo>
                  <a:lnTo>
                    <a:pt x="52391" y="615429"/>
                  </a:lnTo>
                  <a:lnTo>
                    <a:pt x="53174" y="615342"/>
                  </a:lnTo>
                  <a:lnTo>
                    <a:pt x="53722" y="615081"/>
                  </a:lnTo>
                  <a:lnTo>
                    <a:pt x="53863" y="614876"/>
                  </a:lnTo>
                  <a:lnTo>
                    <a:pt x="54007" y="614437"/>
                  </a:lnTo>
                  <a:lnTo>
                    <a:pt x="54592" y="614142"/>
                  </a:lnTo>
                  <a:lnTo>
                    <a:pt x="54742" y="613430"/>
                  </a:lnTo>
                  <a:lnTo>
                    <a:pt x="55029" y="612752"/>
                  </a:lnTo>
                  <a:lnTo>
                    <a:pt x="55152" y="611696"/>
                  </a:lnTo>
                  <a:lnTo>
                    <a:pt x="55077" y="611249"/>
                  </a:lnTo>
                  <a:lnTo>
                    <a:pt x="55074" y="611010"/>
                  </a:lnTo>
                  <a:lnTo>
                    <a:pt x="55143" y="610401"/>
                  </a:lnTo>
                  <a:lnTo>
                    <a:pt x="55290" y="609791"/>
                  </a:lnTo>
                  <a:lnTo>
                    <a:pt x="55479" y="608871"/>
                  </a:lnTo>
                  <a:lnTo>
                    <a:pt x="55593" y="608397"/>
                  </a:lnTo>
                  <a:lnTo>
                    <a:pt x="56012" y="607689"/>
                  </a:lnTo>
                  <a:lnTo>
                    <a:pt x="56222" y="607523"/>
                  </a:lnTo>
                  <a:lnTo>
                    <a:pt x="56570" y="607083"/>
                  </a:lnTo>
                  <a:lnTo>
                    <a:pt x="57050" y="606788"/>
                  </a:lnTo>
                  <a:lnTo>
                    <a:pt x="57670" y="606493"/>
                  </a:lnTo>
                  <a:lnTo>
                    <a:pt x="58794" y="606345"/>
                  </a:lnTo>
                  <a:lnTo>
                    <a:pt x="59813" y="606262"/>
                  </a:lnTo>
                  <a:lnTo>
                    <a:pt x="60908" y="606046"/>
                  </a:lnTo>
                  <a:lnTo>
                    <a:pt x="61552" y="606027"/>
                  </a:lnTo>
                  <a:lnTo>
                    <a:pt x="61822" y="606167"/>
                  </a:lnTo>
                  <a:lnTo>
                    <a:pt x="62526" y="606659"/>
                  </a:lnTo>
                  <a:lnTo>
                    <a:pt x="63096" y="607015"/>
                  </a:lnTo>
                  <a:lnTo>
                    <a:pt x="63596" y="607447"/>
                  </a:lnTo>
                  <a:lnTo>
                    <a:pt x="63890" y="607803"/>
                  </a:lnTo>
                  <a:lnTo>
                    <a:pt x="64238" y="607916"/>
                  </a:lnTo>
                  <a:lnTo>
                    <a:pt x="64795" y="608000"/>
                  </a:lnTo>
                  <a:lnTo>
                    <a:pt x="65278" y="607962"/>
                  </a:lnTo>
                  <a:lnTo>
                    <a:pt x="65737" y="607477"/>
                  </a:lnTo>
                  <a:lnTo>
                    <a:pt x="66219" y="607110"/>
                  </a:lnTo>
                  <a:lnTo>
                    <a:pt x="66603" y="606708"/>
                  </a:lnTo>
                  <a:lnTo>
                    <a:pt x="66816" y="606273"/>
                  </a:lnTo>
                  <a:lnTo>
                    <a:pt x="66948" y="606034"/>
                  </a:lnTo>
                  <a:lnTo>
                    <a:pt x="67376" y="605360"/>
                  </a:lnTo>
                  <a:lnTo>
                    <a:pt x="67628" y="604683"/>
                  </a:lnTo>
                  <a:lnTo>
                    <a:pt x="68090" y="603702"/>
                  </a:lnTo>
                  <a:lnTo>
                    <a:pt x="68644" y="603202"/>
                  </a:lnTo>
                  <a:lnTo>
                    <a:pt x="69232" y="602702"/>
                  </a:lnTo>
                  <a:lnTo>
                    <a:pt x="69783" y="602338"/>
                  </a:lnTo>
                  <a:lnTo>
                    <a:pt x="70533" y="602217"/>
                  </a:lnTo>
                  <a:lnTo>
                    <a:pt x="71381" y="602198"/>
                  </a:lnTo>
                  <a:lnTo>
                    <a:pt x="71924" y="602244"/>
                  </a:lnTo>
                  <a:lnTo>
                    <a:pt x="72604" y="602225"/>
                  </a:lnTo>
                  <a:lnTo>
                    <a:pt x="72979" y="602267"/>
                  </a:lnTo>
                  <a:lnTo>
                    <a:pt x="73216" y="602338"/>
                  </a:lnTo>
                  <a:lnTo>
                    <a:pt x="73869" y="602179"/>
                  </a:lnTo>
                  <a:lnTo>
                    <a:pt x="74349" y="601858"/>
                  </a:lnTo>
                  <a:lnTo>
                    <a:pt x="74660" y="601206"/>
                  </a:lnTo>
                  <a:lnTo>
                    <a:pt x="74648" y="600619"/>
                  </a:lnTo>
                  <a:lnTo>
                    <a:pt x="73998" y="599987"/>
                  </a:lnTo>
                  <a:lnTo>
                    <a:pt x="72934" y="599173"/>
                  </a:lnTo>
                  <a:lnTo>
                    <a:pt x="72403" y="598253"/>
                  </a:lnTo>
                  <a:lnTo>
                    <a:pt x="72264" y="597273"/>
                  </a:lnTo>
                  <a:lnTo>
                    <a:pt x="72301" y="595860"/>
                  </a:lnTo>
                  <a:lnTo>
                    <a:pt x="72565" y="594462"/>
                  </a:lnTo>
                  <a:lnTo>
                    <a:pt x="72592" y="593970"/>
                  </a:lnTo>
                  <a:lnTo>
                    <a:pt x="72376" y="593372"/>
                  </a:lnTo>
                  <a:lnTo>
                    <a:pt x="71771" y="592247"/>
                  </a:lnTo>
                  <a:lnTo>
                    <a:pt x="71414" y="590100"/>
                  </a:lnTo>
                  <a:lnTo>
                    <a:pt x="71507" y="589336"/>
                  </a:lnTo>
                  <a:lnTo>
                    <a:pt x="71723" y="588658"/>
                  </a:lnTo>
                  <a:lnTo>
                    <a:pt x="72145" y="587984"/>
                  </a:lnTo>
                  <a:lnTo>
                    <a:pt x="72397" y="587272"/>
                  </a:lnTo>
                  <a:lnTo>
                    <a:pt x="72846" y="586840"/>
                  </a:lnTo>
                  <a:lnTo>
                    <a:pt x="73194" y="586435"/>
                  </a:lnTo>
                  <a:lnTo>
                    <a:pt x="73749" y="586003"/>
                  </a:lnTo>
                  <a:lnTo>
                    <a:pt x="74639" y="585613"/>
                  </a:lnTo>
                  <a:lnTo>
                    <a:pt x="75556" y="585632"/>
                  </a:lnTo>
                  <a:lnTo>
                    <a:pt x="76600" y="586162"/>
                  </a:lnTo>
                  <a:lnTo>
                    <a:pt x="78443" y="587363"/>
                  </a:lnTo>
                  <a:lnTo>
                    <a:pt x="79109" y="588093"/>
                  </a:lnTo>
                  <a:lnTo>
                    <a:pt x="79639" y="588718"/>
                  </a:lnTo>
                  <a:lnTo>
                    <a:pt x="79939" y="588998"/>
                  </a:lnTo>
                  <a:lnTo>
                    <a:pt x="81150" y="589635"/>
                  </a:lnTo>
                  <a:lnTo>
                    <a:pt x="82262" y="590100"/>
                  </a:lnTo>
                  <a:lnTo>
                    <a:pt x="83137" y="590528"/>
                  </a:lnTo>
                  <a:lnTo>
                    <a:pt x="83806" y="591020"/>
                  </a:lnTo>
                  <a:lnTo>
                    <a:pt x="84444" y="591407"/>
                  </a:lnTo>
                  <a:lnTo>
                    <a:pt x="84849" y="591588"/>
                  </a:lnTo>
                  <a:lnTo>
                    <a:pt x="85260" y="591494"/>
                  </a:lnTo>
                  <a:lnTo>
                    <a:pt x="86258" y="590763"/>
                  </a:lnTo>
                  <a:lnTo>
                    <a:pt x="86639" y="590498"/>
                  </a:lnTo>
                  <a:lnTo>
                    <a:pt x="86591" y="590078"/>
                  </a:lnTo>
                  <a:lnTo>
                    <a:pt x="86486" y="589839"/>
                  </a:lnTo>
                  <a:lnTo>
                    <a:pt x="86318" y="589570"/>
                  </a:lnTo>
                  <a:lnTo>
                    <a:pt x="85820" y="588911"/>
                  </a:lnTo>
                  <a:lnTo>
                    <a:pt x="85556" y="588461"/>
                  </a:lnTo>
                  <a:lnTo>
                    <a:pt x="84126" y="586897"/>
                  </a:lnTo>
                  <a:lnTo>
                    <a:pt x="83332" y="585924"/>
                  </a:lnTo>
                  <a:lnTo>
                    <a:pt x="82972" y="585167"/>
                  </a:lnTo>
                  <a:lnTo>
                    <a:pt x="82810" y="584720"/>
                  </a:lnTo>
                  <a:lnTo>
                    <a:pt x="82754" y="584277"/>
                  </a:lnTo>
                  <a:lnTo>
                    <a:pt x="82727" y="583834"/>
                  </a:lnTo>
                  <a:lnTo>
                    <a:pt x="82433" y="583349"/>
                  </a:lnTo>
                  <a:lnTo>
                    <a:pt x="82202" y="583035"/>
                  </a:lnTo>
                  <a:lnTo>
                    <a:pt x="81468" y="582372"/>
                  </a:lnTo>
                  <a:lnTo>
                    <a:pt x="80625" y="581982"/>
                  </a:lnTo>
                  <a:lnTo>
                    <a:pt x="79013" y="580960"/>
                  </a:lnTo>
                  <a:lnTo>
                    <a:pt x="78047" y="579983"/>
                  </a:lnTo>
                  <a:lnTo>
                    <a:pt x="77547" y="579529"/>
                  </a:lnTo>
                  <a:lnTo>
                    <a:pt x="76842" y="579139"/>
                  </a:lnTo>
                  <a:lnTo>
                    <a:pt x="76135" y="578817"/>
                  </a:lnTo>
                  <a:lnTo>
                    <a:pt x="75356" y="578768"/>
                  </a:lnTo>
                  <a:lnTo>
                    <a:pt x="73716" y="579112"/>
                  </a:lnTo>
                  <a:lnTo>
                    <a:pt x="72966" y="579233"/>
                  </a:lnTo>
                  <a:lnTo>
                    <a:pt x="72220" y="579214"/>
                  </a:lnTo>
                  <a:lnTo>
                    <a:pt x="71534" y="579476"/>
                  </a:lnTo>
                  <a:lnTo>
                    <a:pt x="70754" y="579358"/>
                  </a:lnTo>
                  <a:lnTo>
                    <a:pt x="70221" y="578904"/>
                  </a:lnTo>
                  <a:lnTo>
                    <a:pt x="69558" y="578071"/>
                  </a:lnTo>
                  <a:lnTo>
                    <a:pt x="69327" y="577689"/>
                  </a:lnTo>
                  <a:lnTo>
                    <a:pt x="69033" y="577105"/>
                  </a:lnTo>
                  <a:lnTo>
                    <a:pt x="68911" y="576488"/>
                  </a:lnTo>
                  <a:lnTo>
                    <a:pt x="69025" y="575875"/>
                  </a:lnTo>
                  <a:lnTo>
                    <a:pt x="69171" y="575299"/>
                  </a:lnTo>
                  <a:lnTo>
                    <a:pt x="69351" y="574860"/>
                  </a:lnTo>
                  <a:lnTo>
                    <a:pt x="69495" y="574383"/>
                  </a:lnTo>
                  <a:lnTo>
                    <a:pt x="69744" y="573842"/>
                  </a:lnTo>
                  <a:lnTo>
                    <a:pt x="70023" y="573577"/>
                  </a:lnTo>
                  <a:lnTo>
                    <a:pt x="70445" y="572903"/>
                  </a:lnTo>
                  <a:lnTo>
                    <a:pt x="70589" y="572463"/>
                  </a:lnTo>
                  <a:lnTo>
                    <a:pt x="70493" y="572085"/>
                  </a:lnTo>
                  <a:lnTo>
                    <a:pt x="69966" y="571256"/>
                  </a:lnTo>
                  <a:lnTo>
                    <a:pt x="69876" y="570707"/>
                  </a:lnTo>
                  <a:lnTo>
                    <a:pt x="69951" y="570366"/>
                  </a:lnTo>
                  <a:lnTo>
                    <a:pt x="70200" y="569859"/>
                  </a:lnTo>
                  <a:lnTo>
                    <a:pt x="70646" y="569597"/>
                  </a:lnTo>
                  <a:lnTo>
                    <a:pt x="71324" y="569677"/>
                  </a:lnTo>
                  <a:lnTo>
                    <a:pt x="72133" y="570071"/>
                  </a:lnTo>
                  <a:lnTo>
                    <a:pt x="72463" y="570453"/>
                  </a:lnTo>
                  <a:lnTo>
                    <a:pt x="73098" y="570941"/>
                  </a:lnTo>
                  <a:lnTo>
                    <a:pt x="73503" y="571123"/>
                  </a:lnTo>
                  <a:lnTo>
                    <a:pt x="74477" y="571721"/>
                  </a:lnTo>
                  <a:lnTo>
                    <a:pt x="75014" y="572073"/>
                  </a:lnTo>
                  <a:lnTo>
                    <a:pt x="75919" y="572604"/>
                  </a:lnTo>
                  <a:lnTo>
                    <a:pt x="76491" y="572990"/>
                  </a:lnTo>
                  <a:lnTo>
                    <a:pt x="76788" y="573338"/>
                  </a:lnTo>
                  <a:lnTo>
                    <a:pt x="76851" y="573577"/>
                  </a:lnTo>
                  <a:lnTo>
                    <a:pt x="77217" y="574065"/>
                  </a:lnTo>
                  <a:lnTo>
                    <a:pt x="77744" y="574826"/>
                  </a:lnTo>
                  <a:lnTo>
                    <a:pt x="78176" y="575311"/>
                  </a:lnTo>
                  <a:lnTo>
                    <a:pt x="78650" y="575390"/>
                  </a:lnTo>
                  <a:lnTo>
                    <a:pt x="79738" y="575341"/>
                  </a:lnTo>
                  <a:lnTo>
                    <a:pt x="80319" y="575220"/>
                  </a:lnTo>
                  <a:lnTo>
                    <a:pt x="81168" y="575235"/>
                  </a:lnTo>
                  <a:lnTo>
                    <a:pt x="82738" y="574894"/>
                  </a:lnTo>
                  <a:lnTo>
                    <a:pt x="83695" y="574569"/>
                  </a:lnTo>
                  <a:lnTo>
                    <a:pt x="84555" y="574076"/>
                  </a:lnTo>
                  <a:lnTo>
                    <a:pt x="85038" y="573675"/>
                  </a:lnTo>
                  <a:lnTo>
                    <a:pt x="85598" y="572971"/>
                  </a:lnTo>
                  <a:lnTo>
                    <a:pt x="85736" y="572838"/>
                  </a:lnTo>
                  <a:lnTo>
                    <a:pt x="85943" y="572604"/>
                  </a:lnTo>
                  <a:lnTo>
                    <a:pt x="86087" y="572331"/>
                  </a:lnTo>
                  <a:lnTo>
                    <a:pt x="86105" y="572066"/>
                  </a:lnTo>
                  <a:lnTo>
                    <a:pt x="86132" y="571684"/>
                  </a:lnTo>
                  <a:lnTo>
                    <a:pt x="86039" y="571275"/>
                  </a:lnTo>
                  <a:lnTo>
                    <a:pt x="85337" y="570714"/>
                  </a:lnTo>
                  <a:lnTo>
                    <a:pt x="84801" y="570362"/>
                  </a:lnTo>
                  <a:lnTo>
                    <a:pt x="84633" y="570154"/>
                  </a:lnTo>
                  <a:lnTo>
                    <a:pt x="84399" y="569976"/>
                  </a:lnTo>
                  <a:lnTo>
                    <a:pt x="83488" y="569722"/>
                  </a:lnTo>
                  <a:lnTo>
                    <a:pt x="81761" y="569378"/>
                  </a:lnTo>
                  <a:lnTo>
                    <a:pt x="80067" y="569139"/>
                  </a:lnTo>
                  <a:lnTo>
                    <a:pt x="78877" y="569151"/>
                  </a:lnTo>
                  <a:lnTo>
                    <a:pt x="77822" y="569264"/>
                  </a:lnTo>
                  <a:lnTo>
                    <a:pt x="77244" y="569355"/>
                  </a:lnTo>
                  <a:lnTo>
                    <a:pt x="76500" y="569101"/>
                  </a:lnTo>
                  <a:lnTo>
                    <a:pt x="76132" y="568889"/>
                  </a:lnTo>
                  <a:lnTo>
                    <a:pt x="75799" y="568439"/>
                  </a:lnTo>
                  <a:lnTo>
                    <a:pt x="75164" y="567981"/>
                  </a:lnTo>
                  <a:lnTo>
                    <a:pt x="74663" y="567560"/>
                  </a:lnTo>
                  <a:lnTo>
                    <a:pt x="74498" y="567322"/>
                  </a:lnTo>
                  <a:lnTo>
                    <a:pt x="74579" y="566640"/>
                  </a:lnTo>
                  <a:lnTo>
                    <a:pt x="75068" y="566069"/>
                  </a:lnTo>
                  <a:lnTo>
                    <a:pt x="76099" y="565478"/>
                  </a:lnTo>
                  <a:lnTo>
                    <a:pt x="76240" y="565103"/>
                  </a:lnTo>
                  <a:lnTo>
                    <a:pt x="76359" y="564255"/>
                  </a:lnTo>
                  <a:lnTo>
                    <a:pt x="76198" y="563945"/>
                  </a:lnTo>
                  <a:lnTo>
                    <a:pt x="75697" y="563456"/>
                  </a:lnTo>
                  <a:lnTo>
                    <a:pt x="74726" y="562684"/>
                  </a:lnTo>
                  <a:lnTo>
                    <a:pt x="74156" y="562298"/>
                  </a:lnTo>
                  <a:lnTo>
                    <a:pt x="73158" y="561253"/>
                  </a:lnTo>
                  <a:lnTo>
                    <a:pt x="73098" y="560844"/>
                  </a:lnTo>
                  <a:lnTo>
                    <a:pt x="73179" y="560299"/>
                  </a:lnTo>
                  <a:lnTo>
                    <a:pt x="73356" y="559859"/>
                  </a:lnTo>
                  <a:lnTo>
                    <a:pt x="73910" y="559394"/>
                  </a:lnTo>
                  <a:lnTo>
                    <a:pt x="74456" y="559201"/>
                  </a:lnTo>
                  <a:lnTo>
                    <a:pt x="75106" y="559110"/>
                  </a:lnTo>
                  <a:lnTo>
                    <a:pt x="75692" y="558473"/>
                  </a:lnTo>
                  <a:lnTo>
                    <a:pt x="75866" y="558267"/>
                  </a:lnTo>
                  <a:lnTo>
                    <a:pt x="76147" y="557936"/>
                  </a:lnTo>
                  <a:lnTo>
                    <a:pt x="76467" y="557292"/>
                  </a:lnTo>
                  <a:lnTo>
                    <a:pt x="77028" y="556452"/>
                  </a:lnTo>
                  <a:lnTo>
                    <a:pt x="77750" y="555956"/>
                  </a:lnTo>
                  <a:lnTo>
                    <a:pt x="78233" y="555691"/>
                  </a:lnTo>
                  <a:lnTo>
                    <a:pt x="78605" y="555664"/>
                  </a:lnTo>
                  <a:lnTo>
                    <a:pt x="79285" y="555714"/>
                  </a:lnTo>
                  <a:lnTo>
                    <a:pt x="81968" y="555767"/>
                  </a:lnTo>
                  <a:lnTo>
                    <a:pt x="83326" y="555831"/>
                  </a:lnTo>
                  <a:lnTo>
                    <a:pt x="84890" y="555759"/>
                  </a:lnTo>
                  <a:lnTo>
                    <a:pt x="85403" y="555532"/>
                  </a:lnTo>
                  <a:lnTo>
                    <a:pt x="86098" y="554862"/>
                  </a:lnTo>
                  <a:lnTo>
                    <a:pt x="86305" y="554593"/>
                  </a:lnTo>
                  <a:lnTo>
                    <a:pt x="86287" y="553775"/>
                  </a:lnTo>
                  <a:lnTo>
                    <a:pt x="85727" y="552912"/>
                  </a:lnTo>
                  <a:lnTo>
                    <a:pt x="85364" y="552492"/>
                  </a:lnTo>
                  <a:lnTo>
                    <a:pt x="84729" y="551969"/>
                  </a:lnTo>
                  <a:lnTo>
                    <a:pt x="83152" y="550913"/>
                  </a:lnTo>
                  <a:lnTo>
                    <a:pt x="82244" y="550451"/>
                  </a:lnTo>
                  <a:lnTo>
                    <a:pt x="81467" y="550163"/>
                  </a:lnTo>
                  <a:lnTo>
                    <a:pt x="80895" y="549914"/>
                  </a:lnTo>
                  <a:lnTo>
                    <a:pt x="79039" y="549262"/>
                  </a:lnTo>
                  <a:lnTo>
                    <a:pt x="78062" y="548967"/>
                  </a:lnTo>
                  <a:lnTo>
                    <a:pt x="77825" y="548861"/>
                  </a:lnTo>
                  <a:lnTo>
                    <a:pt x="77489" y="548683"/>
                  </a:lnTo>
                  <a:lnTo>
                    <a:pt x="76920" y="548229"/>
                  </a:lnTo>
                  <a:lnTo>
                    <a:pt x="76491" y="547672"/>
                  </a:lnTo>
                  <a:lnTo>
                    <a:pt x="76431" y="547297"/>
                  </a:lnTo>
                  <a:lnTo>
                    <a:pt x="76269" y="546885"/>
                  </a:lnTo>
                  <a:lnTo>
                    <a:pt x="76278" y="546442"/>
                  </a:lnTo>
                  <a:lnTo>
                    <a:pt x="76389" y="545965"/>
                  </a:lnTo>
                  <a:lnTo>
                    <a:pt x="76698" y="545734"/>
                  </a:lnTo>
                  <a:lnTo>
                    <a:pt x="78916" y="545333"/>
                  </a:lnTo>
                  <a:lnTo>
                    <a:pt x="79531" y="545143"/>
                  </a:lnTo>
                  <a:lnTo>
                    <a:pt x="80013" y="544776"/>
                  </a:lnTo>
                  <a:lnTo>
                    <a:pt x="80169" y="544337"/>
                  </a:lnTo>
                  <a:lnTo>
                    <a:pt x="80205" y="544098"/>
                  </a:lnTo>
                  <a:lnTo>
                    <a:pt x="80241" y="543621"/>
                  </a:lnTo>
                  <a:lnTo>
                    <a:pt x="80220" y="543031"/>
                  </a:lnTo>
                  <a:lnTo>
                    <a:pt x="80382" y="541713"/>
                  </a:lnTo>
                  <a:lnTo>
                    <a:pt x="80433" y="540827"/>
                  </a:lnTo>
                  <a:lnTo>
                    <a:pt x="80136" y="540343"/>
                  </a:lnTo>
                  <a:lnTo>
                    <a:pt x="79198" y="539711"/>
                  </a:lnTo>
                  <a:lnTo>
                    <a:pt x="78359" y="539215"/>
                  </a:lnTo>
                  <a:lnTo>
                    <a:pt x="77552" y="538791"/>
                  </a:lnTo>
                  <a:lnTo>
                    <a:pt x="76980" y="538473"/>
                  </a:lnTo>
                  <a:lnTo>
                    <a:pt x="76611" y="538295"/>
                  </a:lnTo>
                  <a:lnTo>
                    <a:pt x="75796" y="538344"/>
                  </a:lnTo>
                  <a:lnTo>
                    <a:pt x="75016" y="538124"/>
                  </a:lnTo>
                  <a:lnTo>
                    <a:pt x="74312" y="537803"/>
                  </a:lnTo>
                  <a:lnTo>
                    <a:pt x="73820" y="537276"/>
                  </a:lnTo>
                  <a:lnTo>
                    <a:pt x="73581" y="536902"/>
                  </a:lnTo>
                  <a:lnTo>
                    <a:pt x="73458" y="536250"/>
                  </a:lnTo>
                  <a:lnTo>
                    <a:pt x="73440" y="535569"/>
                  </a:lnTo>
                  <a:lnTo>
                    <a:pt x="73590" y="534785"/>
                  </a:lnTo>
                  <a:lnTo>
                    <a:pt x="73539" y="534002"/>
                  </a:lnTo>
                  <a:lnTo>
                    <a:pt x="73380" y="533415"/>
                  </a:lnTo>
                  <a:lnTo>
                    <a:pt x="72849" y="532862"/>
                  </a:lnTo>
                  <a:lnTo>
                    <a:pt x="72417" y="532306"/>
                  </a:lnTo>
                  <a:lnTo>
                    <a:pt x="72360" y="531791"/>
                  </a:lnTo>
                  <a:lnTo>
                    <a:pt x="72606" y="531390"/>
                  </a:lnTo>
                  <a:lnTo>
                    <a:pt x="72582" y="530841"/>
                  </a:lnTo>
                  <a:lnTo>
                    <a:pt x="73134" y="530409"/>
                  </a:lnTo>
                  <a:lnTo>
                    <a:pt x="73586" y="529940"/>
                  </a:lnTo>
                  <a:lnTo>
                    <a:pt x="74204" y="529580"/>
                  </a:lnTo>
                  <a:lnTo>
                    <a:pt x="74620" y="529179"/>
                  </a:lnTo>
                  <a:lnTo>
                    <a:pt x="75106" y="528641"/>
                  </a:lnTo>
                  <a:lnTo>
                    <a:pt x="75286" y="528168"/>
                  </a:lnTo>
                  <a:lnTo>
                    <a:pt x="75337" y="527827"/>
                  </a:lnTo>
                  <a:lnTo>
                    <a:pt x="75520" y="526703"/>
                  </a:lnTo>
                  <a:lnTo>
                    <a:pt x="75835" y="526234"/>
                  </a:lnTo>
                  <a:lnTo>
                    <a:pt x="76455" y="525870"/>
                  </a:lnTo>
                  <a:lnTo>
                    <a:pt x="77076" y="525302"/>
                  </a:lnTo>
                  <a:lnTo>
                    <a:pt x="77253" y="524931"/>
                  </a:lnTo>
                  <a:lnTo>
                    <a:pt x="77339" y="524114"/>
                  </a:lnTo>
                  <a:lnTo>
                    <a:pt x="77178" y="523599"/>
                  </a:lnTo>
                  <a:lnTo>
                    <a:pt x="76779" y="523285"/>
                  </a:lnTo>
                  <a:lnTo>
                    <a:pt x="76134" y="523171"/>
                  </a:lnTo>
                  <a:lnTo>
                    <a:pt x="75283" y="523288"/>
                  </a:lnTo>
                  <a:lnTo>
                    <a:pt x="74465" y="523444"/>
                  </a:lnTo>
                  <a:lnTo>
                    <a:pt x="73476" y="523561"/>
                  </a:lnTo>
                  <a:lnTo>
                    <a:pt x="72792" y="523750"/>
                  </a:lnTo>
                  <a:lnTo>
                    <a:pt x="72313" y="523943"/>
                  </a:lnTo>
                  <a:lnTo>
                    <a:pt x="72109" y="524042"/>
                  </a:lnTo>
                  <a:lnTo>
                    <a:pt x="70844" y="524428"/>
                  </a:lnTo>
                  <a:lnTo>
                    <a:pt x="70298" y="524417"/>
                  </a:lnTo>
                  <a:lnTo>
                    <a:pt x="69729" y="524167"/>
                  </a:lnTo>
                  <a:lnTo>
                    <a:pt x="69015" y="524049"/>
                  </a:lnTo>
                  <a:lnTo>
                    <a:pt x="68542" y="523936"/>
                  </a:lnTo>
                  <a:lnTo>
                    <a:pt x="68206" y="523758"/>
                  </a:lnTo>
                  <a:lnTo>
                    <a:pt x="68107" y="523622"/>
                  </a:lnTo>
                  <a:lnTo>
                    <a:pt x="68050" y="523073"/>
                  </a:lnTo>
                  <a:lnTo>
                    <a:pt x="67921" y="522728"/>
                  </a:lnTo>
                  <a:lnTo>
                    <a:pt x="68134" y="522323"/>
                  </a:lnTo>
                  <a:lnTo>
                    <a:pt x="68140" y="522085"/>
                  </a:lnTo>
                  <a:lnTo>
                    <a:pt x="68383" y="521820"/>
                  </a:lnTo>
                  <a:lnTo>
                    <a:pt x="68757" y="521725"/>
                  </a:lnTo>
                  <a:lnTo>
                    <a:pt x="69780" y="521608"/>
                  </a:lnTo>
                  <a:lnTo>
                    <a:pt x="70394" y="521415"/>
                  </a:lnTo>
                  <a:lnTo>
                    <a:pt x="70814" y="520877"/>
                  </a:lnTo>
                  <a:lnTo>
                    <a:pt x="71099" y="520237"/>
                  </a:lnTo>
                  <a:lnTo>
                    <a:pt x="70973" y="519654"/>
                  </a:lnTo>
                  <a:lnTo>
                    <a:pt x="70679" y="519136"/>
                  </a:lnTo>
                  <a:lnTo>
                    <a:pt x="70280" y="518583"/>
                  </a:lnTo>
                  <a:lnTo>
                    <a:pt x="69816" y="518061"/>
                  </a:lnTo>
                  <a:lnTo>
                    <a:pt x="69249" y="517606"/>
                  </a:lnTo>
                  <a:lnTo>
                    <a:pt x="68817" y="517016"/>
                  </a:lnTo>
                  <a:lnTo>
                    <a:pt x="68826" y="516573"/>
                  </a:lnTo>
                  <a:lnTo>
                    <a:pt x="69006" y="516066"/>
                  </a:lnTo>
                  <a:lnTo>
                    <a:pt x="69459" y="515562"/>
                  </a:lnTo>
                  <a:lnTo>
                    <a:pt x="69676" y="515496"/>
                  </a:lnTo>
                  <a:lnTo>
                    <a:pt x="69971" y="515403"/>
                  </a:lnTo>
                  <a:lnTo>
                    <a:pt x="70175" y="515373"/>
                  </a:lnTo>
                  <a:lnTo>
                    <a:pt x="70580" y="515543"/>
                  </a:lnTo>
                  <a:lnTo>
                    <a:pt x="71018" y="515733"/>
                  </a:lnTo>
                  <a:lnTo>
                    <a:pt x="71926" y="516263"/>
                  </a:lnTo>
                  <a:lnTo>
                    <a:pt x="72498" y="516478"/>
                  </a:lnTo>
                  <a:lnTo>
                    <a:pt x="73308" y="516834"/>
                  </a:lnTo>
                  <a:lnTo>
                    <a:pt x="74483" y="517474"/>
                  </a:lnTo>
                  <a:lnTo>
                    <a:pt x="75052" y="517826"/>
                  </a:lnTo>
                  <a:lnTo>
                    <a:pt x="75691" y="518280"/>
                  </a:lnTo>
                  <a:lnTo>
                    <a:pt x="76794" y="519022"/>
                  </a:lnTo>
                  <a:lnTo>
                    <a:pt x="77810" y="519211"/>
                  </a:lnTo>
                  <a:lnTo>
                    <a:pt x="78149" y="519219"/>
                  </a:lnTo>
                  <a:lnTo>
                    <a:pt x="79168" y="519378"/>
                  </a:lnTo>
                  <a:lnTo>
                    <a:pt x="80523" y="519473"/>
                  </a:lnTo>
                  <a:lnTo>
                    <a:pt x="81605" y="519734"/>
                  </a:lnTo>
                  <a:lnTo>
                    <a:pt x="82519" y="519889"/>
                  </a:lnTo>
                  <a:lnTo>
                    <a:pt x="83299" y="520040"/>
                  </a:lnTo>
                  <a:lnTo>
                    <a:pt x="84039" y="520362"/>
                  </a:lnTo>
                  <a:lnTo>
                    <a:pt x="84842" y="520994"/>
                  </a:lnTo>
                  <a:lnTo>
                    <a:pt x="85747" y="521456"/>
                  </a:lnTo>
                  <a:lnTo>
                    <a:pt x="86590" y="521812"/>
                  </a:lnTo>
                  <a:lnTo>
                    <a:pt x="87102" y="521789"/>
                  </a:lnTo>
                  <a:lnTo>
                    <a:pt x="87648" y="521596"/>
                  </a:lnTo>
                  <a:lnTo>
                    <a:pt x="87855" y="521430"/>
                  </a:lnTo>
                  <a:lnTo>
                    <a:pt x="88200" y="521267"/>
                  </a:lnTo>
                  <a:lnTo>
                    <a:pt x="88826" y="520427"/>
                  </a:lnTo>
                  <a:lnTo>
                    <a:pt x="88946" y="519541"/>
                  </a:lnTo>
                  <a:lnTo>
                    <a:pt x="89332" y="519003"/>
                  </a:lnTo>
                  <a:lnTo>
                    <a:pt x="90292" y="518613"/>
                  </a:lnTo>
                  <a:lnTo>
                    <a:pt x="90675" y="518473"/>
                  </a:lnTo>
                  <a:lnTo>
                    <a:pt x="91245" y="518462"/>
                  </a:lnTo>
                  <a:lnTo>
                    <a:pt x="91659" y="518197"/>
                  </a:lnTo>
                  <a:lnTo>
                    <a:pt x="92213" y="517561"/>
                  </a:lnTo>
                  <a:lnTo>
                    <a:pt x="92465" y="516917"/>
                  </a:lnTo>
                  <a:lnTo>
                    <a:pt x="92687" y="516035"/>
                  </a:lnTo>
                  <a:lnTo>
                    <a:pt x="92918" y="514741"/>
                  </a:lnTo>
                  <a:lnTo>
                    <a:pt x="93032" y="514029"/>
                  </a:lnTo>
                  <a:lnTo>
                    <a:pt x="93319" y="513317"/>
                  </a:lnTo>
                  <a:lnTo>
                    <a:pt x="93463" y="512810"/>
                  </a:lnTo>
                  <a:lnTo>
                    <a:pt x="93814" y="512371"/>
                  </a:lnTo>
                  <a:lnTo>
                    <a:pt x="93889" y="512034"/>
                  </a:lnTo>
                  <a:lnTo>
                    <a:pt x="93958" y="511864"/>
                  </a:lnTo>
                  <a:lnTo>
                    <a:pt x="93796" y="511587"/>
                  </a:lnTo>
                  <a:lnTo>
                    <a:pt x="93220" y="511372"/>
                  </a:lnTo>
                  <a:lnTo>
                    <a:pt x="92678" y="511326"/>
                  </a:lnTo>
                  <a:lnTo>
                    <a:pt x="92060" y="511724"/>
                  </a:lnTo>
                  <a:lnTo>
                    <a:pt x="91713" y="512159"/>
                  </a:lnTo>
                  <a:lnTo>
                    <a:pt x="91494" y="512837"/>
                  </a:lnTo>
                  <a:lnTo>
                    <a:pt x="91173" y="513548"/>
                  </a:lnTo>
                  <a:lnTo>
                    <a:pt x="90723" y="513912"/>
                  </a:lnTo>
                  <a:lnTo>
                    <a:pt x="90175" y="514245"/>
                  </a:lnTo>
                  <a:lnTo>
                    <a:pt x="89389" y="514396"/>
                  </a:lnTo>
                  <a:lnTo>
                    <a:pt x="88643" y="514313"/>
                  </a:lnTo>
                  <a:lnTo>
                    <a:pt x="88008" y="513859"/>
                  </a:lnTo>
                  <a:lnTo>
                    <a:pt x="87810" y="513548"/>
                  </a:lnTo>
                  <a:lnTo>
                    <a:pt x="87609" y="513340"/>
                  </a:lnTo>
                  <a:lnTo>
                    <a:pt x="87591" y="512655"/>
                  </a:lnTo>
                  <a:lnTo>
                    <a:pt x="87669" y="512144"/>
                  </a:lnTo>
                  <a:lnTo>
                    <a:pt x="87720" y="511360"/>
                  </a:lnTo>
                  <a:lnTo>
                    <a:pt x="87741" y="511103"/>
                  </a:lnTo>
                  <a:lnTo>
                    <a:pt x="87762" y="510887"/>
                  </a:lnTo>
                  <a:lnTo>
                    <a:pt x="87936" y="510615"/>
                  </a:lnTo>
                  <a:lnTo>
                    <a:pt x="88044" y="510346"/>
                  </a:lnTo>
                  <a:lnTo>
                    <a:pt x="88221" y="510009"/>
                  </a:lnTo>
                  <a:lnTo>
                    <a:pt x="88436" y="509396"/>
                  </a:lnTo>
                  <a:lnTo>
                    <a:pt x="88928" y="508692"/>
                  </a:lnTo>
                  <a:lnTo>
                    <a:pt x="89659" y="507821"/>
                  </a:lnTo>
                  <a:lnTo>
                    <a:pt x="90181" y="507147"/>
                  </a:lnTo>
                  <a:lnTo>
                    <a:pt x="90532" y="506644"/>
                  </a:lnTo>
                  <a:lnTo>
                    <a:pt x="90852" y="505864"/>
                  </a:lnTo>
                  <a:lnTo>
                    <a:pt x="91170" y="505258"/>
                  </a:lnTo>
                  <a:lnTo>
                    <a:pt x="91770" y="504376"/>
                  </a:lnTo>
                  <a:lnTo>
                    <a:pt x="92009" y="504013"/>
                  </a:lnTo>
                  <a:lnTo>
                    <a:pt x="92261" y="503335"/>
                  </a:lnTo>
                  <a:lnTo>
                    <a:pt x="92444" y="502692"/>
                  </a:lnTo>
                  <a:lnTo>
                    <a:pt x="92495" y="501870"/>
                  </a:lnTo>
                  <a:lnTo>
                    <a:pt x="92612" y="501159"/>
                  </a:lnTo>
                  <a:lnTo>
                    <a:pt x="92582" y="500886"/>
                  </a:lnTo>
                  <a:lnTo>
                    <a:pt x="92354" y="500436"/>
                  </a:lnTo>
                  <a:lnTo>
                    <a:pt x="91892" y="499815"/>
                  </a:lnTo>
                  <a:lnTo>
                    <a:pt x="91359" y="499289"/>
                  </a:lnTo>
                  <a:lnTo>
                    <a:pt x="90223" y="498312"/>
                  </a:lnTo>
                  <a:lnTo>
                    <a:pt x="89962" y="497726"/>
                  </a:lnTo>
                  <a:lnTo>
                    <a:pt x="89842" y="496976"/>
                  </a:lnTo>
                  <a:lnTo>
                    <a:pt x="89926" y="496193"/>
                  </a:lnTo>
                  <a:lnTo>
                    <a:pt x="90241" y="495719"/>
                  </a:lnTo>
                  <a:lnTo>
                    <a:pt x="90756" y="495458"/>
                  </a:lnTo>
                  <a:lnTo>
                    <a:pt x="91131" y="495330"/>
                  </a:lnTo>
                  <a:lnTo>
                    <a:pt x="91742" y="495375"/>
                  </a:lnTo>
                  <a:lnTo>
                    <a:pt x="92453" y="495560"/>
                  </a:lnTo>
                  <a:lnTo>
                    <a:pt x="93367" y="495682"/>
                  </a:lnTo>
                  <a:lnTo>
                    <a:pt x="94045" y="495697"/>
                  </a:lnTo>
                  <a:lnTo>
                    <a:pt x="94998" y="495648"/>
                  </a:lnTo>
                  <a:lnTo>
                    <a:pt x="95744" y="495731"/>
                  </a:lnTo>
                  <a:lnTo>
                    <a:pt x="96392" y="495606"/>
                  </a:lnTo>
                  <a:lnTo>
                    <a:pt x="96802" y="495375"/>
                  </a:lnTo>
                  <a:lnTo>
                    <a:pt x="97429" y="494637"/>
                  </a:lnTo>
                  <a:lnTo>
                    <a:pt x="97609" y="494198"/>
                  </a:lnTo>
                  <a:lnTo>
                    <a:pt x="97552" y="493687"/>
                  </a:lnTo>
                  <a:lnTo>
                    <a:pt x="97087" y="493164"/>
                  </a:lnTo>
                  <a:lnTo>
                    <a:pt x="96685" y="492782"/>
                  </a:lnTo>
                  <a:lnTo>
                    <a:pt x="96317" y="492468"/>
                  </a:lnTo>
                  <a:lnTo>
                    <a:pt x="95034" y="492135"/>
                  </a:lnTo>
                  <a:lnTo>
                    <a:pt x="94359" y="491881"/>
                  </a:lnTo>
                  <a:lnTo>
                    <a:pt x="93751" y="491700"/>
                  </a:lnTo>
                  <a:lnTo>
                    <a:pt x="93109" y="491548"/>
                  </a:lnTo>
                  <a:lnTo>
                    <a:pt x="92333" y="491295"/>
                  </a:lnTo>
                  <a:lnTo>
                    <a:pt x="91494" y="490867"/>
                  </a:lnTo>
                  <a:lnTo>
                    <a:pt x="90783" y="490617"/>
                  </a:lnTo>
                  <a:lnTo>
                    <a:pt x="90148" y="490261"/>
                  </a:lnTo>
                  <a:lnTo>
                    <a:pt x="89545" y="489769"/>
                  </a:lnTo>
                  <a:lnTo>
                    <a:pt x="89314" y="489493"/>
                  </a:lnTo>
                  <a:lnTo>
                    <a:pt x="89182" y="489183"/>
                  </a:lnTo>
                  <a:lnTo>
                    <a:pt x="89296" y="488607"/>
                  </a:lnTo>
                  <a:lnTo>
                    <a:pt x="89473" y="488202"/>
                  </a:lnTo>
                  <a:lnTo>
                    <a:pt x="89989" y="487937"/>
                  </a:lnTo>
                  <a:lnTo>
                    <a:pt x="90567" y="487915"/>
                  </a:lnTo>
                  <a:lnTo>
                    <a:pt x="91311" y="488066"/>
                  </a:lnTo>
                  <a:lnTo>
                    <a:pt x="92051" y="488422"/>
                  </a:lnTo>
                  <a:lnTo>
                    <a:pt x="93469" y="488929"/>
                  </a:lnTo>
                  <a:lnTo>
                    <a:pt x="93940" y="489145"/>
                  </a:lnTo>
                  <a:lnTo>
                    <a:pt x="94719" y="489194"/>
                  </a:lnTo>
                  <a:lnTo>
                    <a:pt x="95432" y="489209"/>
                  </a:lnTo>
                  <a:lnTo>
                    <a:pt x="96119" y="488948"/>
                  </a:lnTo>
                  <a:lnTo>
                    <a:pt x="96601" y="488550"/>
                  </a:lnTo>
                  <a:lnTo>
                    <a:pt x="97153" y="488149"/>
                  </a:lnTo>
                  <a:lnTo>
                    <a:pt x="97839" y="487790"/>
                  </a:lnTo>
                  <a:lnTo>
                    <a:pt x="98328" y="487184"/>
                  </a:lnTo>
                  <a:lnTo>
                    <a:pt x="98847" y="486616"/>
                  </a:lnTo>
                  <a:lnTo>
                    <a:pt x="99437" y="486048"/>
                  </a:lnTo>
                  <a:lnTo>
                    <a:pt x="99985" y="485685"/>
                  </a:lnTo>
                  <a:lnTo>
                    <a:pt x="100465" y="485488"/>
                  </a:lnTo>
                  <a:lnTo>
                    <a:pt x="101113" y="485401"/>
                  </a:lnTo>
                  <a:lnTo>
                    <a:pt x="102132" y="485454"/>
                  </a:lnTo>
                  <a:lnTo>
                    <a:pt x="103661" y="485484"/>
                  </a:lnTo>
                  <a:lnTo>
                    <a:pt x="104167" y="485598"/>
                  </a:lnTo>
                  <a:lnTo>
                    <a:pt x="104743" y="485678"/>
                  </a:lnTo>
                  <a:lnTo>
                    <a:pt x="105180" y="485859"/>
                  </a:lnTo>
                  <a:lnTo>
                    <a:pt x="105480" y="486170"/>
                  </a:lnTo>
                  <a:lnTo>
                    <a:pt x="105852" y="486245"/>
                  </a:lnTo>
                  <a:lnTo>
                    <a:pt x="106265" y="485950"/>
                  </a:lnTo>
                  <a:lnTo>
                    <a:pt x="106409" y="485575"/>
                  </a:lnTo>
                  <a:lnTo>
                    <a:pt x="106787" y="485310"/>
                  </a:lnTo>
                  <a:lnTo>
                    <a:pt x="106895" y="485140"/>
                  </a:lnTo>
                  <a:lnTo>
                    <a:pt x="107033" y="484871"/>
                  </a:lnTo>
                  <a:lnTo>
                    <a:pt x="107252" y="484262"/>
                  </a:lnTo>
                  <a:lnTo>
                    <a:pt x="107360" y="483853"/>
                  </a:lnTo>
                  <a:lnTo>
                    <a:pt x="107339" y="483274"/>
                  </a:lnTo>
                  <a:lnTo>
                    <a:pt x="107141" y="482964"/>
                  </a:lnTo>
                  <a:lnTo>
                    <a:pt x="107075" y="482793"/>
                  </a:lnTo>
                  <a:lnTo>
                    <a:pt x="106478" y="482131"/>
                  </a:lnTo>
                  <a:lnTo>
                    <a:pt x="105840" y="481707"/>
                  </a:lnTo>
                  <a:lnTo>
                    <a:pt x="105306" y="481222"/>
                  </a:lnTo>
                  <a:lnTo>
                    <a:pt x="104671" y="480765"/>
                  </a:lnTo>
                  <a:lnTo>
                    <a:pt x="104308" y="480280"/>
                  </a:lnTo>
                  <a:lnTo>
                    <a:pt x="103774" y="479792"/>
                  </a:lnTo>
                  <a:lnTo>
                    <a:pt x="103376" y="479375"/>
                  </a:lnTo>
                  <a:lnTo>
                    <a:pt x="103283" y="478861"/>
                  </a:lnTo>
                  <a:lnTo>
                    <a:pt x="103223" y="478414"/>
                  </a:lnTo>
                  <a:lnTo>
                    <a:pt x="102830" y="477657"/>
                  </a:lnTo>
                  <a:lnTo>
                    <a:pt x="102839" y="477282"/>
                  </a:lnTo>
                  <a:lnTo>
                    <a:pt x="103049" y="476980"/>
                  </a:lnTo>
                  <a:lnTo>
                    <a:pt x="103331" y="476507"/>
                  </a:lnTo>
                  <a:lnTo>
                    <a:pt x="103609" y="476173"/>
                  </a:lnTo>
                  <a:lnTo>
                    <a:pt x="103816" y="476007"/>
                  </a:lnTo>
                  <a:lnTo>
                    <a:pt x="104128" y="475602"/>
                  </a:lnTo>
                  <a:lnTo>
                    <a:pt x="104509" y="475337"/>
                  </a:lnTo>
                  <a:lnTo>
                    <a:pt x="104749" y="475204"/>
                  </a:lnTo>
                  <a:lnTo>
                    <a:pt x="105435" y="474845"/>
                  </a:lnTo>
                  <a:lnTo>
                    <a:pt x="106469" y="474114"/>
                  </a:lnTo>
                  <a:lnTo>
                    <a:pt x="107018" y="473853"/>
                  </a:lnTo>
                  <a:lnTo>
                    <a:pt x="107671" y="473456"/>
                  </a:lnTo>
                  <a:lnTo>
                    <a:pt x="108289" y="473130"/>
                  </a:lnTo>
                  <a:lnTo>
                    <a:pt x="109278" y="472911"/>
                  </a:lnTo>
                  <a:lnTo>
                    <a:pt x="110501" y="472831"/>
                  </a:lnTo>
                  <a:lnTo>
                    <a:pt x="111523" y="472718"/>
                  </a:lnTo>
                  <a:lnTo>
                    <a:pt x="112710" y="472775"/>
                  </a:lnTo>
                  <a:lnTo>
                    <a:pt x="113486" y="473028"/>
                  </a:lnTo>
                  <a:lnTo>
                    <a:pt x="113756" y="473138"/>
                  </a:lnTo>
                  <a:lnTo>
                    <a:pt x="114398" y="473354"/>
                  </a:lnTo>
                  <a:lnTo>
                    <a:pt x="115171" y="473781"/>
                  </a:lnTo>
                  <a:lnTo>
                    <a:pt x="115872" y="474406"/>
                  </a:lnTo>
                  <a:lnTo>
                    <a:pt x="116607" y="475034"/>
                  </a:lnTo>
                  <a:lnTo>
                    <a:pt x="117578" y="475704"/>
                  </a:lnTo>
                  <a:lnTo>
                    <a:pt x="118351" y="476026"/>
                  </a:lnTo>
                  <a:lnTo>
                    <a:pt x="119032" y="476075"/>
                  </a:lnTo>
                  <a:lnTo>
                    <a:pt x="119919" y="475855"/>
                  </a:lnTo>
                  <a:lnTo>
                    <a:pt x="120540" y="475424"/>
                  </a:lnTo>
                  <a:lnTo>
                    <a:pt x="121025" y="474852"/>
                  </a:lnTo>
                  <a:lnTo>
                    <a:pt x="121514" y="474213"/>
                  </a:lnTo>
                  <a:lnTo>
                    <a:pt x="121897" y="473641"/>
                  </a:lnTo>
                  <a:lnTo>
                    <a:pt x="122152" y="472862"/>
                  </a:lnTo>
                  <a:lnTo>
                    <a:pt x="122299" y="472252"/>
                  </a:lnTo>
                  <a:lnTo>
                    <a:pt x="122587" y="471575"/>
                  </a:lnTo>
                  <a:lnTo>
                    <a:pt x="123009" y="470731"/>
                  </a:lnTo>
                  <a:lnTo>
                    <a:pt x="123678" y="469550"/>
                  </a:lnTo>
                  <a:lnTo>
                    <a:pt x="124121" y="469459"/>
                  </a:lnTo>
                  <a:lnTo>
                    <a:pt x="124793" y="469879"/>
                  </a:lnTo>
                  <a:lnTo>
                    <a:pt x="125195" y="470227"/>
                  </a:lnTo>
                  <a:lnTo>
                    <a:pt x="126037" y="470451"/>
                  </a:lnTo>
                  <a:lnTo>
                    <a:pt x="126274" y="470523"/>
                  </a:lnTo>
                  <a:lnTo>
                    <a:pt x="126780" y="470738"/>
                  </a:lnTo>
                  <a:lnTo>
                    <a:pt x="128027" y="471208"/>
                  </a:lnTo>
                  <a:lnTo>
                    <a:pt x="129002" y="471669"/>
                  </a:lnTo>
                  <a:lnTo>
                    <a:pt x="129718" y="471616"/>
                  </a:lnTo>
                  <a:lnTo>
                    <a:pt x="130506" y="471189"/>
                  </a:lnTo>
                  <a:lnTo>
                    <a:pt x="130824" y="470651"/>
                  </a:lnTo>
                  <a:lnTo>
                    <a:pt x="130908" y="469834"/>
                  </a:lnTo>
                  <a:lnTo>
                    <a:pt x="130818" y="469285"/>
                  </a:lnTo>
                  <a:lnTo>
                    <a:pt x="130620" y="468975"/>
                  </a:lnTo>
                  <a:lnTo>
                    <a:pt x="130045" y="468861"/>
                  </a:lnTo>
                  <a:lnTo>
                    <a:pt x="129532" y="468918"/>
                  </a:lnTo>
                  <a:lnTo>
                    <a:pt x="129052" y="469149"/>
                  </a:lnTo>
                  <a:lnTo>
                    <a:pt x="128816" y="469107"/>
                  </a:lnTo>
                  <a:lnTo>
                    <a:pt x="128618" y="468831"/>
                  </a:lnTo>
                  <a:lnTo>
                    <a:pt x="128525" y="468388"/>
                  </a:lnTo>
                  <a:lnTo>
                    <a:pt x="128501" y="467907"/>
                  </a:lnTo>
                  <a:lnTo>
                    <a:pt x="128243" y="467287"/>
                  </a:lnTo>
                  <a:lnTo>
                    <a:pt x="128270" y="465890"/>
                  </a:lnTo>
                  <a:lnTo>
                    <a:pt x="128081" y="465069"/>
                  </a:lnTo>
                  <a:lnTo>
                    <a:pt x="128030" y="464282"/>
                  </a:lnTo>
                  <a:lnTo>
                    <a:pt x="128243" y="463774"/>
                  </a:lnTo>
                  <a:lnTo>
                    <a:pt x="128801" y="463070"/>
                  </a:lnTo>
                  <a:lnTo>
                    <a:pt x="129427" y="462332"/>
                  </a:lnTo>
                  <a:lnTo>
                    <a:pt x="129913" y="461863"/>
                  </a:lnTo>
                  <a:lnTo>
                    <a:pt x="130539" y="460993"/>
                  </a:lnTo>
                  <a:lnTo>
                    <a:pt x="131106" y="459910"/>
                  </a:lnTo>
                  <a:lnTo>
                    <a:pt x="131600" y="458900"/>
                  </a:lnTo>
                  <a:lnTo>
                    <a:pt x="131483" y="457908"/>
                  </a:lnTo>
                  <a:lnTo>
                    <a:pt x="131423" y="457636"/>
                  </a:lnTo>
                  <a:lnTo>
                    <a:pt x="131264" y="456981"/>
                  </a:lnTo>
                  <a:lnTo>
                    <a:pt x="130662" y="456527"/>
                  </a:lnTo>
                  <a:lnTo>
                    <a:pt x="130536" y="456114"/>
                  </a:lnTo>
                  <a:lnTo>
                    <a:pt x="130650" y="455403"/>
                  </a:lnTo>
                  <a:lnTo>
                    <a:pt x="131306" y="454869"/>
                  </a:lnTo>
                  <a:lnTo>
                    <a:pt x="131551" y="454698"/>
                  </a:lnTo>
                  <a:lnTo>
                    <a:pt x="147205" y="457015"/>
                  </a:lnTo>
                  <a:lnTo>
                    <a:pt x="149159" y="442715"/>
                  </a:lnTo>
                  <a:lnTo>
                    <a:pt x="149744" y="442791"/>
                  </a:lnTo>
                  <a:lnTo>
                    <a:pt x="158154" y="443891"/>
                  </a:lnTo>
                  <a:lnTo>
                    <a:pt x="166729" y="445013"/>
                  </a:lnTo>
                  <a:lnTo>
                    <a:pt x="170466" y="445502"/>
                  </a:lnTo>
                  <a:lnTo>
                    <a:pt x="170670" y="444174"/>
                  </a:lnTo>
                  <a:lnTo>
                    <a:pt x="170925" y="442467"/>
                  </a:lnTo>
                  <a:lnTo>
                    <a:pt x="171797" y="436453"/>
                  </a:lnTo>
                  <a:lnTo>
                    <a:pt x="172262" y="433244"/>
                  </a:lnTo>
                  <a:lnTo>
                    <a:pt x="172747" y="429873"/>
                  </a:lnTo>
                  <a:lnTo>
                    <a:pt x="172778" y="429644"/>
                  </a:lnTo>
                  <a:lnTo>
                    <a:pt x="173703" y="421960"/>
                  </a:lnTo>
                  <a:lnTo>
                    <a:pt x="173787" y="421218"/>
                  </a:lnTo>
                  <a:lnTo>
                    <a:pt x="174045" y="419114"/>
                  </a:lnTo>
                  <a:lnTo>
                    <a:pt x="174898" y="412061"/>
                  </a:lnTo>
                  <a:lnTo>
                    <a:pt x="175405" y="407871"/>
                  </a:lnTo>
                  <a:lnTo>
                    <a:pt x="175733" y="405160"/>
                  </a:lnTo>
                  <a:lnTo>
                    <a:pt x="176075" y="402359"/>
                  </a:lnTo>
                  <a:lnTo>
                    <a:pt x="177452" y="390907"/>
                  </a:lnTo>
                  <a:lnTo>
                    <a:pt x="177947" y="387193"/>
                  </a:lnTo>
                  <a:lnTo>
                    <a:pt x="179485" y="376848"/>
                  </a:lnTo>
                  <a:lnTo>
                    <a:pt x="181448" y="363560"/>
                  </a:lnTo>
                  <a:lnTo>
                    <a:pt x="182871" y="353954"/>
                  </a:lnTo>
                  <a:lnTo>
                    <a:pt x="183818" y="347547"/>
                  </a:lnTo>
                  <a:lnTo>
                    <a:pt x="184249" y="344630"/>
                  </a:lnTo>
                  <a:lnTo>
                    <a:pt x="184750" y="341442"/>
                  </a:lnTo>
                  <a:lnTo>
                    <a:pt x="184779" y="341234"/>
                  </a:lnTo>
                  <a:lnTo>
                    <a:pt x="185379" y="336574"/>
                  </a:lnTo>
                  <a:lnTo>
                    <a:pt x="185413" y="336308"/>
                  </a:lnTo>
                  <a:lnTo>
                    <a:pt x="185609" y="335311"/>
                  </a:lnTo>
                  <a:lnTo>
                    <a:pt x="187023" y="325161"/>
                  </a:lnTo>
                  <a:lnTo>
                    <a:pt x="188066" y="317769"/>
                  </a:lnTo>
                  <a:lnTo>
                    <a:pt x="191023" y="296636"/>
                  </a:lnTo>
                  <a:lnTo>
                    <a:pt x="193199" y="281094"/>
                  </a:lnTo>
                  <a:lnTo>
                    <a:pt x="195190" y="266875"/>
                  </a:lnTo>
                  <a:lnTo>
                    <a:pt x="195245" y="266478"/>
                  </a:lnTo>
                  <a:lnTo>
                    <a:pt x="196465" y="257732"/>
                  </a:lnTo>
                  <a:lnTo>
                    <a:pt x="196632" y="257614"/>
                  </a:lnTo>
                  <a:lnTo>
                    <a:pt x="201168" y="254532"/>
                  </a:lnTo>
                  <a:lnTo>
                    <a:pt x="211518" y="238836"/>
                  </a:lnTo>
                  <a:lnTo>
                    <a:pt x="235489" y="222891"/>
                  </a:lnTo>
                  <a:lnTo>
                    <a:pt x="243211" y="218326"/>
                  </a:lnTo>
                  <a:lnTo>
                    <a:pt x="246340" y="216833"/>
                  </a:lnTo>
                  <a:lnTo>
                    <a:pt x="257233" y="211634"/>
                  </a:lnTo>
                  <a:lnTo>
                    <a:pt x="258072" y="211248"/>
                  </a:lnTo>
                  <a:lnTo>
                    <a:pt x="259223" y="207916"/>
                  </a:lnTo>
                  <a:lnTo>
                    <a:pt x="269036" y="188601"/>
                  </a:lnTo>
                  <a:lnTo>
                    <a:pt x="269755" y="185984"/>
                  </a:lnTo>
                  <a:lnTo>
                    <a:pt x="263453" y="176593"/>
                  </a:lnTo>
                  <a:lnTo>
                    <a:pt x="263895" y="174292"/>
                  </a:lnTo>
                  <a:lnTo>
                    <a:pt x="269683" y="171285"/>
                  </a:lnTo>
                  <a:lnTo>
                    <a:pt x="272822" y="167062"/>
                  </a:lnTo>
                  <a:lnTo>
                    <a:pt x="277896" y="161156"/>
                  </a:lnTo>
                  <a:lnTo>
                    <a:pt x="283955" y="158216"/>
                  </a:lnTo>
                  <a:lnTo>
                    <a:pt x="288805" y="154762"/>
                  </a:lnTo>
                  <a:lnTo>
                    <a:pt x="289372" y="153962"/>
                  </a:lnTo>
                  <a:lnTo>
                    <a:pt x="296207" y="144291"/>
                  </a:lnTo>
                  <a:lnTo>
                    <a:pt x="297467" y="142195"/>
                  </a:lnTo>
                  <a:lnTo>
                    <a:pt x="301017" y="133933"/>
                  </a:lnTo>
                  <a:lnTo>
                    <a:pt x="302823" y="129707"/>
                  </a:lnTo>
                  <a:lnTo>
                    <a:pt x="303235" y="129567"/>
                  </a:lnTo>
                  <a:lnTo>
                    <a:pt x="307797" y="129858"/>
                  </a:lnTo>
                  <a:lnTo>
                    <a:pt x="361563" y="137611"/>
                  </a:lnTo>
                  <a:lnTo>
                    <a:pt x="379546" y="140204"/>
                  </a:lnTo>
                  <a:lnTo>
                    <a:pt x="383368" y="112620"/>
                  </a:lnTo>
                  <a:lnTo>
                    <a:pt x="345057" y="107119"/>
                  </a:lnTo>
                  <a:lnTo>
                    <a:pt x="348794" y="101077"/>
                  </a:lnTo>
                  <a:lnTo>
                    <a:pt x="350338" y="97985"/>
                  </a:lnTo>
                  <a:lnTo>
                    <a:pt x="352304" y="95955"/>
                  </a:lnTo>
                  <a:lnTo>
                    <a:pt x="353461" y="94122"/>
                  </a:lnTo>
                  <a:lnTo>
                    <a:pt x="353248" y="81641"/>
                  </a:lnTo>
                  <a:lnTo>
                    <a:pt x="388020" y="86373"/>
                  </a:lnTo>
                  <a:lnTo>
                    <a:pt x="395205" y="87348"/>
                  </a:lnTo>
                  <a:lnTo>
                    <a:pt x="398214" y="65234"/>
                  </a:lnTo>
                  <a:lnTo>
                    <a:pt x="424595" y="69005"/>
                  </a:lnTo>
                  <a:lnTo>
                    <a:pt x="448216" y="72896"/>
                  </a:lnTo>
                  <a:lnTo>
                    <a:pt x="448289" y="65681"/>
                  </a:lnTo>
                  <a:lnTo>
                    <a:pt x="447146" y="62719"/>
                  </a:lnTo>
                  <a:lnTo>
                    <a:pt x="445004" y="59883"/>
                  </a:lnTo>
                  <a:lnTo>
                    <a:pt x="443630" y="55066"/>
                  </a:lnTo>
                  <a:lnTo>
                    <a:pt x="442995" y="52160"/>
                  </a:lnTo>
                  <a:lnTo>
                    <a:pt x="466208" y="57183"/>
                  </a:lnTo>
                  <a:lnTo>
                    <a:pt x="466233" y="57019"/>
                  </a:lnTo>
                  <a:lnTo>
                    <a:pt x="466328" y="56558"/>
                  </a:lnTo>
                  <a:lnTo>
                    <a:pt x="466379" y="56234"/>
                  </a:lnTo>
                  <a:lnTo>
                    <a:pt x="466451" y="55499"/>
                  </a:lnTo>
                  <a:lnTo>
                    <a:pt x="466519" y="54764"/>
                  </a:lnTo>
                  <a:lnTo>
                    <a:pt x="466673" y="53022"/>
                  </a:lnTo>
                  <a:lnTo>
                    <a:pt x="466731" y="52472"/>
                  </a:lnTo>
                  <a:lnTo>
                    <a:pt x="466824" y="51802"/>
                  </a:lnTo>
                  <a:lnTo>
                    <a:pt x="466806" y="51672"/>
                  </a:lnTo>
                  <a:lnTo>
                    <a:pt x="466793" y="51495"/>
                  </a:lnTo>
                  <a:lnTo>
                    <a:pt x="466784" y="51319"/>
                  </a:lnTo>
                  <a:lnTo>
                    <a:pt x="466781" y="51169"/>
                  </a:lnTo>
                  <a:lnTo>
                    <a:pt x="466784" y="51020"/>
                  </a:lnTo>
                  <a:lnTo>
                    <a:pt x="466802" y="50741"/>
                  </a:lnTo>
                  <a:lnTo>
                    <a:pt x="466827" y="50461"/>
                  </a:lnTo>
                  <a:lnTo>
                    <a:pt x="466906" y="49821"/>
                  </a:lnTo>
                  <a:lnTo>
                    <a:pt x="466908" y="49639"/>
                  </a:lnTo>
                  <a:lnTo>
                    <a:pt x="466927" y="49497"/>
                  </a:lnTo>
                  <a:lnTo>
                    <a:pt x="466951" y="49355"/>
                  </a:lnTo>
                  <a:lnTo>
                    <a:pt x="466989" y="49151"/>
                  </a:lnTo>
                  <a:lnTo>
                    <a:pt x="467095" y="48720"/>
                  </a:lnTo>
                  <a:lnTo>
                    <a:pt x="467173" y="48495"/>
                  </a:lnTo>
                  <a:lnTo>
                    <a:pt x="467290" y="47961"/>
                  </a:lnTo>
                  <a:lnTo>
                    <a:pt x="467298" y="47767"/>
                  </a:lnTo>
                  <a:lnTo>
                    <a:pt x="467300" y="47234"/>
                  </a:lnTo>
                  <a:lnTo>
                    <a:pt x="467293" y="46831"/>
                  </a:lnTo>
                  <a:lnTo>
                    <a:pt x="467279" y="46562"/>
                  </a:lnTo>
                  <a:lnTo>
                    <a:pt x="467230" y="46009"/>
                  </a:lnTo>
                  <a:lnTo>
                    <a:pt x="467177" y="45458"/>
                  </a:lnTo>
                  <a:lnTo>
                    <a:pt x="467146" y="45091"/>
                  </a:lnTo>
                  <a:lnTo>
                    <a:pt x="467133" y="44894"/>
                  </a:lnTo>
                  <a:lnTo>
                    <a:pt x="467126" y="44726"/>
                  </a:lnTo>
                  <a:lnTo>
                    <a:pt x="467252" y="44109"/>
                  </a:lnTo>
                  <a:lnTo>
                    <a:pt x="467321" y="43954"/>
                  </a:lnTo>
                  <a:lnTo>
                    <a:pt x="467438" y="43698"/>
                  </a:lnTo>
                  <a:lnTo>
                    <a:pt x="467494" y="43531"/>
                  </a:lnTo>
                  <a:lnTo>
                    <a:pt x="467588" y="43252"/>
                  </a:lnTo>
                  <a:lnTo>
                    <a:pt x="467721" y="42965"/>
                  </a:lnTo>
                  <a:lnTo>
                    <a:pt x="468032" y="42187"/>
                  </a:lnTo>
                  <a:lnTo>
                    <a:pt x="468086" y="42045"/>
                  </a:lnTo>
                  <a:lnTo>
                    <a:pt x="468135" y="41902"/>
                  </a:lnTo>
                  <a:lnTo>
                    <a:pt x="468226" y="41612"/>
                  </a:lnTo>
                  <a:lnTo>
                    <a:pt x="468282" y="41408"/>
                  </a:lnTo>
                  <a:lnTo>
                    <a:pt x="468329" y="41202"/>
                  </a:lnTo>
                  <a:lnTo>
                    <a:pt x="468354" y="41064"/>
                  </a:lnTo>
                  <a:lnTo>
                    <a:pt x="468387" y="40772"/>
                  </a:lnTo>
                  <a:lnTo>
                    <a:pt x="468409" y="40342"/>
                  </a:lnTo>
                  <a:lnTo>
                    <a:pt x="468421" y="39912"/>
                  </a:lnTo>
                  <a:lnTo>
                    <a:pt x="468424" y="39625"/>
                  </a:lnTo>
                  <a:lnTo>
                    <a:pt x="468423" y="39242"/>
                  </a:lnTo>
                  <a:lnTo>
                    <a:pt x="468421" y="38972"/>
                  </a:lnTo>
                  <a:lnTo>
                    <a:pt x="468414" y="38701"/>
                  </a:lnTo>
                  <a:lnTo>
                    <a:pt x="468370" y="37983"/>
                  </a:lnTo>
                  <a:lnTo>
                    <a:pt x="468366" y="37394"/>
                  </a:lnTo>
                  <a:lnTo>
                    <a:pt x="468359" y="37236"/>
                  </a:lnTo>
                  <a:lnTo>
                    <a:pt x="468325" y="36761"/>
                  </a:lnTo>
                  <a:lnTo>
                    <a:pt x="468314" y="36550"/>
                  </a:lnTo>
                  <a:lnTo>
                    <a:pt x="468311" y="36392"/>
                  </a:lnTo>
                  <a:lnTo>
                    <a:pt x="468324" y="36130"/>
                  </a:lnTo>
                  <a:lnTo>
                    <a:pt x="468346" y="35991"/>
                  </a:lnTo>
                  <a:lnTo>
                    <a:pt x="468436" y="35627"/>
                  </a:lnTo>
                  <a:lnTo>
                    <a:pt x="468606" y="34855"/>
                  </a:lnTo>
                  <a:lnTo>
                    <a:pt x="468707" y="34430"/>
                  </a:lnTo>
                  <a:lnTo>
                    <a:pt x="468819" y="34008"/>
                  </a:lnTo>
                  <a:lnTo>
                    <a:pt x="469044" y="33401"/>
                  </a:lnTo>
                  <a:lnTo>
                    <a:pt x="469101" y="33250"/>
                  </a:lnTo>
                  <a:lnTo>
                    <a:pt x="469183" y="32994"/>
                  </a:lnTo>
                  <a:lnTo>
                    <a:pt x="469242" y="32666"/>
                  </a:lnTo>
                  <a:lnTo>
                    <a:pt x="469249" y="32245"/>
                  </a:lnTo>
                  <a:lnTo>
                    <a:pt x="469229" y="31922"/>
                  </a:lnTo>
                  <a:lnTo>
                    <a:pt x="469229" y="31779"/>
                  </a:lnTo>
                  <a:lnTo>
                    <a:pt x="469240" y="31548"/>
                  </a:lnTo>
                  <a:lnTo>
                    <a:pt x="469257" y="31317"/>
                  </a:lnTo>
                  <a:lnTo>
                    <a:pt x="469357" y="30149"/>
                  </a:lnTo>
                  <a:lnTo>
                    <a:pt x="441987" y="24870"/>
                  </a:lnTo>
                  <a:lnTo>
                    <a:pt x="456515" y="3185"/>
                  </a:lnTo>
                  <a:lnTo>
                    <a:pt x="469748" y="5307"/>
                  </a:lnTo>
                  <a:lnTo>
                    <a:pt x="469826" y="5143"/>
                  </a:lnTo>
                  <a:lnTo>
                    <a:pt x="469910" y="4982"/>
                  </a:lnTo>
                  <a:lnTo>
                    <a:pt x="470209" y="4346"/>
                  </a:lnTo>
                  <a:lnTo>
                    <a:pt x="470257" y="4099"/>
                  </a:lnTo>
                  <a:lnTo>
                    <a:pt x="470298" y="3850"/>
                  </a:lnTo>
                  <a:lnTo>
                    <a:pt x="470327" y="3664"/>
                  </a:lnTo>
                  <a:lnTo>
                    <a:pt x="470352" y="3320"/>
                  </a:lnTo>
                  <a:lnTo>
                    <a:pt x="470196" y="2628"/>
                  </a:lnTo>
                  <a:lnTo>
                    <a:pt x="469417" y="1825"/>
                  </a:lnTo>
                  <a:lnTo>
                    <a:pt x="469263" y="1636"/>
                  </a:lnTo>
                  <a:lnTo>
                    <a:pt x="469116" y="1440"/>
                  </a:lnTo>
                  <a:lnTo>
                    <a:pt x="469021" y="1302"/>
                  </a:lnTo>
                  <a:lnTo>
                    <a:pt x="468809" y="876"/>
                  </a:lnTo>
                  <a:lnTo>
                    <a:pt x="468715" y="564"/>
                  </a:lnTo>
                  <a:lnTo>
                    <a:pt x="468660" y="333"/>
                  </a:lnTo>
                  <a:lnTo>
                    <a:pt x="468601" y="0"/>
                  </a:lnTo>
                  <a:lnTo>
                    <a:pt x="1054438" y="0"/>
                  </a:lnTo>
                  <a:lnTo>
                    <a:pt x="1054438" y="112410"/>
                  </a:lnTo>
                  <a:lnTo>
                    <a:pt x="1052006" y="113995"/>
                  </a:lnTo>
                  <a:lnTo>
                    <a:pt x="1040469" y="124269"/>
                  </a:lnTo>
                  <a:lnTo>
                    <a:pt x="1040712" y="122795"/>
                  </a:lnTo>
                  <a:lnTo>
                    <a:pt x="1040475" y="122474"/>
                  </a:lnTo>
                  <a:lnTo>
                    <a:pt x="1038575" y="119752"/>
                  </a:lnTo>
                  <a:lnTo>
                    <a:pt x="1026615" y="117632"/>
                  </a:lnTo>
                  <a:lnTo>
                    <a:pt x="1018053" y="111032"/>
                  </a:lnTo>
                  <a:lnTo>
                    <a:pt x="1019540" y="104406"/>
                  </a:lnTo>
                  <a:lnTo>
                    <a:pt x="1019963" y="102588"/>
                  </a:lnTo>
                  <a:lnTo>
                    <a:pt x="1018707" y="92349"/>
                  </a:lnTo>
                  <a:lnTo>
                    <a:pt x="1017169" y="91748"/>
                  </a:lnTo>
                  <a:lnTo>
                    <a:pt x="1016291" y="91661"/>
                  </a:lnTo>
                  <a:lnTo>
                    <a:pt x="1015152" y="91147"/>
                  </a:lnTo>
                  <a:lnTo>
                    <a:pt x="1011729" y="91003"/>
                  </a:lnTo>
                  <a:lnTo>
                    <a:pt x="1003887" y="90353"/>
                  </a:lnTo>
                  <a:lnTo>
                    <a:pt x="1002505" y="90236"/>
                  </a:lnTo>
                  <a:lnTo>
                    <a:pt x="1000584" y="90614"/>
                  </a:lnTo>
                  <a:lnTo>
                    <a:pt x="995026" y="91699"/>
                  </a:lnTo>
                  <a:lnTo>
                    <a:pt x="977643" y="92331"/>
                  </a:lnTo>
                  <a:lnTo>
                    <a:pt x="972889" y="94527"/>
                  </a:lnTo>
                  <a:lnTo>
                    <a:pt x="970860" y="97830"/>
                  </a:lnTo>
                  <a:lnTo>
                    <a:pt x="970432" y="104044"/>
                  </a:lnTo>
                  <a:lnTo>
                    <a:pt x="969994" y="109378"/>
                  </a:lnTo>
                  <a:lnTo>
                    <a:pt x="969730" y="129333"/>
                  </a:lnTo>
                  <a:lnTo>
                    <a:pt x="969023" y="130497"/>
                  </a:lnTo>
                  <a:lnTo>
                    <a:pt x="966020" y="133643"/>
                  </a:lnTo>
                  <a:lnTo>
                    <a:pt x="957557" y="136013"/>
                  </a:lnTo>
                  <a:lnTo>
                    <a:pt x="954269" y="137075"/>
                  </a:lnTo>
                  <a:lnTo>
                    <a:pt x="951308" y="139699"/>
                  </a:lnTo>
                  <a:lnTo>
                    <a:pt x="949431" y="142077"/>
                  </a:lnTo>
                  <a:lnTo>
                    <a:pt x="948493" y="143264"/>
                  </a:lnTo>
                  <a:lnTo>
                    <a:pt x="944255" y="146545"/>
                  </a:lnTo>
                  <a:lnTo>
                    <a:pt x="940657" y="146610"/>
                  </a:lnTo>
                  <a:lnTo>
                    <a:pt x="933445" y="144043"/>
                  </a:lnTo>
                  <a:lnTo>
                    <a:pt x="931889" y="142779"/>
                  </a:lnTo>
                  <a:lnTo>
                    <a:pt x="931149" y="142179"/>
                  </a:lnTo>
                  <a:lnTo>
                    <a:pt x="929932" y="143192"/>
                  </a:lnTo>
                  <a:lnTo>
                    <a:pt x="929417" y="145256"/>
                  </a:lnTo>
                  <a:lnTo>
                    <a:pt x="929279" y="145461"/>
                  </a:lnTo>
                  <a:lnTo>
                    <a:pt x="928409" y="147011"/>
                  </a:lnTo>
                  <a:lnTo>
                    <a:pt x="926005" y="148024"/>
                  </a:lnTo>
                  <a:lnTo>
                    <a:pt x="926080" y="148980"/>
                  </a:lnTo>
                  <a:lnTo>
                    <a:pt x="925922" y="150209"/>
                  </a:lnTo>
                  <a:lnTo>
                    <a:pt x="925838" y="150840"/>
                  </a:lnTo>
                  <a:lnTo>
                    <a:pt x="925337" y="152421"/>
                  </a:lnTo>
                  <a:lnTo>
                    <a:pt x="923224" y="155309"/>
                  </a:lnTo>
                  <a:lnTo>
                    <a:pt x="922393" y="156001"/>
                  </a:lnTo>
                  <a:lnTo>
                    <a:pt x="921974" y="156005"/>
                  </a:lnTo>
                  <a:lnTo>
                    <a:pt x="920331" y="154315"/>
                  </a:lnTo>
                  <a:lnTo>
                    <a:pt x="919318" y="153785"/>
                  </a:lnTo>
                  <a:lnTo>
                    <a:pt x="918332" y="153853"/>
                  </a:lnTo>
                  <a:lnTo>
                    <a:pt x="916365" y="154368"/>
                  </a:lnTo>
                  <a:lnTo>
                    <a:pt x="915421" y="153971"/>
                  </a:lnTo>
                  <a:lnTo>
                    <a:pt x="914087" y="152992"/>
                  </a:lnTo>
                  <a:lnTo>
                    <a:pt x="912930" y="150591"/>
                  </a:lnTo>
                  <a:lnTo>
                    <a:pt x="911383" y="151082"/>
                  </a:lnTo>
                  <a:lnTo>
                    <a:pt x="909357" y="151097"/>
                  </a:lnTo>
                  <a:lnTo>
                    <a:pt x="908467" y="151691"/>
                  </a:lnTo>
                  <a:lnTo>
                    <a:pt x="907882" y="152825"/>
                  </a:lnTo>
                  <a:lnTo>
                    <a:pt x="907797" y="153950"/>
                  </a:lnTo>
                  <a:lnTo>
                    <a:pt x="902278" y="154025"/>
                  </a:lnTo>
                  <a:lnTo>
                    <a:pt x="890064" y="145215"/>
                  </a:lnTo>
                  <a:lnTo>
                    <a:pt x="867906" y="163352"/>
                  </a:lnTo>
                  <a:lnTo>
                    <a:pt x="862190" y="162587"/>
                  </a:lnTo>
                  <a:lnTo>
                    <a:pt x="861855" y="162548"/>
                  </a:lnTo>
                  <a:lnTo>
                    <a:pt x="861468" y="165466"/>
                  </a:lnTo>
                  <a:lnTo>
                    <a:pt x="860706" y="187325"/>
                  </a:lnTo>
                  <a:lnTo>
                    <a:pt x="855841" y="229374"/>
                  </a:lnTo>
                  <a:lnTo>
                    <a:pt x="847890" y="271979"/>
                  </a:lnTo>
                  <a:lnTo>
                    <a:pt x="843369" y="296619"/>
                  </a:lnTo>
                  <a:lnTo>
                    <a:pt x="843254" y="297257"/>
                  </a:lnTo>
                  <a:lnTo>
                    <a:pt x="843188" y="297603"/>
                  </a:lnTo>
                  <a:lnTo>
                    <a:pt x="834354" y="345736"/>
                  </a:lnTo>
                  <a:lnTo>
                    <a:pt x="830092" y="368535"/>
                  </a:lnTo>
                  <a:lnTo>
                    <a:pt x="827556" y="372749"/>
                  </a:lnTo>
                  <a:lnTo>
                    <a:pt x="826957" y="379503"/>
                  </a:lnTo>
                  <a:lnTo>
                    <a:pt x="827715" y="382106"/>
                  </a:lnTo>
                  <a:lnTo>
                    <a:pt x="830449" y="386211"/>
                  </a:lnTo>
                  <a:lnTo>
                    <a:pt x="832454" y="390842"/>
                  </a:lnTo>
                  <a:lnTo>
                    <a:pt x="831549" y="394849"/>
                  </a:lnTo>
                  <a:lnTo>
                    <a:pt x="832727" y="402977"/>
                  </a:lnTo>
                  <a:lnTo>
                    <a:pt x="828435" y="414965"/>
                  </a:lnTo>
                  <a:lnTo>
                    <a:pt x="831316" y="419998"/>
                  </a:lnTo>
                  <a:lnTo>
                    <a:pt x="831687" y="420652"/>
                  </a:lnTo>
                  <a:lnTo>
                    <a:pt x="831409" y="422510"/>
                  </a:lnTo>
                  <a:lnTo>
                    <a:pt x="829176" y="422851"/>
                  </a:lnTo>
                  <a:lnTo>
                    <a:pt x="827973" y="423233"/>
                  </a:lnTo>
                  <a:lnTo>
                    <a:pt x="826622" y="425250"/>
                  </a:lnTo>
                  <a:lnTo>
                    <a:pt x="824721" y="425171"/>
                  </a:lnTo>
                  <a:lnTo>
                    <a:pt x="820501" y="427710"/>
                  </a:lnTo>
                  <a:lnTo>
                    <a:pt x="820372" y="428380"/>
                  </a:lnTo>
                  <a:lnTo>
                    <a:pt x="821655" y="429057"/>
                  </a:lnTo>
                  <a:lnTo>
                    <a:pt x="823037" y="430098"/>
                  </a:lnTo>
                  <a:lnTo>
                    <a:pt x="824991" y="431574"/>
                  </a:lnTo>
                  <a:lnTo>
                    <a:pt x="825198" y="431732"/>
                  </a:lnTo>
                  <a:lnTo>
                    <a:pt x="825950" y="432005"/>
                  </a:lnTo>
                  <a:lnTo>
                    <a:pt x="829308" y="433235"/>
                  </a:lnTo>
                  <a:lnTo>
                    <a:pt x="831235" y="435842"/>
                  </a:lnTo>
                  <a:lnTo>
                    <a:pt x="835525" y="439502"/>
                  </a:lnTo>
                  <a:lnTo>
                    <a:pt x="836130" y="440744"/>
                  </a:lnTo>
                  <a:lnTo>
                    <a:pt x="830867" y="455431"/>
                  </a:lnTo>
                  <a:lnTo>
                    <a:pt x="837580" y="465418"/>
                  </a:lnTo>
                  <a:lnTo>
                    <a:pt x="837958" y="474100"/>
                  </a:lnTo>
                  <a:lnTo>
                    <a:pt x="830399" y="484001"/>
                  </a:lnTo>
                  <a:lnTo>
                    <a:pt x="829457" y="486593"/>
                  </a:lnTo>
                  <a:lnTo>
                    <a:pt x="828984" y="488902"/>
                  </a:lnTo>
                  <a:lnTo>
                    <a:pt x="828778" y="491458"/>
                  </a:lnTo>
                  <a:lnTo>
                    <a:pt x="828688" y="492291"/>
                  </a:lnTo>
                  <a:lnTo>
                    <a:pt x="828592" y="493174"/>
                  </a:lnTo>
                  <a:lnTo>
                    <a:pt x="826535" y="500568"/>
                  </a:lnTo>
                  <a:lnTo>
                    <a:pt x="824711" y="509222"/>
                  </a:lnTo>
                  <a:lnTo>
                    <a:pt x="822232" y="521192"/>
                  </a:lnTo>
                  <a:lnTo>
                    <a:pt x="822994" y="527188"/>
                  </a:lnTo>
                  <a:lnTo>
                    <a:pt x="823428" y="530220"/>
                  </a:lnTo>
                  <a:lnTo>
                    <a:pt x="823527" y="530894"/>
                  </a:lnTo>
                  <a:lnTo>
                    <a:pt x="824301" y="536266"/>
                  </a:lnTo>
                  <a:lnTo>
                    <a:pt x="820242" y="541638"/>
                  </a:lnTo>
                  <a:lnTo>
                    <a:pt x="816337" y="544065"/>
                  </a:lnTo>
                  <a:lnTo>
                    <a:pt x="806049" y="554306"/>
                  </a:lnTo>
                  <a:lnTo>
                    <a:pt x="804152" y="559023"/>
                  </a:lnTo>
                  <a:lnTo>
                    <a:pt x="804158" y="564865"/>
                  </a:lnTo>
                  <a:lnTo>
                    <a:pt x="803055" y="565664"/>
                  </a:lnTo>
                  <a:lnTo>
                    <a:pt x="801586" y="568038"/>
                  </a:lnTo>
                  <a:lnTo>
                    <a:pt x="801304" y="572411"/>
                  </a:lnTo>
                  <a:lnTo>
                    <a:pt x="802021" y="575769"/>
                  </a:lnTo>
                  <a:lnTo>
                    <a:pt x="802093" y="576106"/>
                  </a:lnTo>
                  <a:lnTo>
                    <a:pt x="801535" y="578378"/>
                  </a:lnTo>
                  <a:lnTo>
                    <a:pt x="800027" y="581044"/>
                  </a:lnTo>
                  <a:lnTo>
                    <a:pt x="798211" y="582085"/>
                  </a:lnTo>
                  <a:lnTo>
                    <a:pt x="797099" y="581892"/>
                  </a:lnTo>
                  <a:lnTo>
                    <a:pt x="794350" y="582085"/>
                  </a:lnTo>
                  <a:lnTo>
                    <a:pt x="793604" y="582798"/>
                  </a:lnTo>
                  <a:lnTo>
                    <a:pt x="792788" y="584238"/>
                  </a:lnTo>
                  <a:lnTo>
                    <a:pt x="791707" y="585817"/>
                  </a:lnTo>
                  <a:lnTo>
                    <a:pt x="789492" y="588534"/>
                  </a:lnTo>
                  <a:lnTo>
                    <a:pt x="788462" y="591738"/>
                  </a:lnTo>
                  <a:lnTo>
                    <a:pt x="785352" y="595089"/>
                  </a:lnTo>
                  <a:lnTo>
                    <a:pt x="781320" y="596369"/>
                  </a:lnTo>
                  <a:lnTo>
                    <a:pt x="779817" y="597763"/>
                  </a:lnTo>
                  <a:lnTo>
                    <a:pt x="778699" y="602102"/>
                  </a:lnTo>
                  <a:lnTo>
                    <a:pt x="776223" y="603856"/>
                  </a:lnTo>
                  <a:lnTo>
                    <a:pt x="769259" y="606134"/>
                  </a:lnTo>
                  <a:lnTo>
                    <a:pt x="766007" y="613409"/>
                  </a:lnTo>
                  <a:lnTo>
                    <a:pt x="760486" y="637204"/>
                  </a:lnTo>
                  <a:lnTo>
                    <a:pt x="753804" y="642374"/>
                  </a:lnTo>
                  <a:lnTo>
                    <a:pt x="755073" y="649677"/>
                  </a:lnTo>
                  <a:lnTo>
                    <a:pt x="756709" y="652089"/>
                  </a:lnTo>
                  <a:lnTo>
                    <a:pt x="757121" y="652979"/>
                  </a:lnTo>
                  <a:lnTo>
                    <a:pt x="756946" y="653950"/>
                  </a:lnTo>
                  <a:lnTo>
                    <a:pt x="756211" y="656230"/>
                  </a:lnTo>
                  <a:lnTo>
                    <a:pt x="756542" y="658141"/>
                  </a:lnTo>
                  <a:lnTo>
                    <a:pt x="759759" y="661247"/>
                  </a:lnTo>
                  <a:lnTo>
                    <a:pt x="760198" y="661747"/>
                  </a:lnTo>
                  <a:lnTo>
                    <a:pt x="760287" y="662295"/>
                  </a:lnTo>
                  <a:lnTo>
                    <a:pt x="760120" y="662868"/>
                  </a:lnTo>
                  <a:lnTo>
                    <a:pt x="759669" y="663371"/>
                  </a:lnTo>
                  <a:lnTo>
                    <a:pt x="758310" y="664332"/>
                  </a:lnTo>
                  <a:lnTo>
                    <a:pt x="758388" y="664736"/>
                  </a:lnTo>
                  <a:lnTo>
                    <a:pt x="758453" y="665071"/>
                  </a:lnTo>
                  <a:lnTo>
                    <a:pt x="758629" y="666138"/>
                  </a:lnTo>
                  <a:lnTo>
                    <a:pt x="759847" y="672867"/>
                  </a:lnTo>
                  <a:lnTo>
                    <a:pt x="761897" y="674564"/>
                  </a:lnTo>
                  <a:lnTo>
                    <a:pt x="769489" y="680842"/>
                  </a:lnTo>
                  <a:lnTo>
                    <a:pt x="768264" y="682630"/>
                  </a:lnTo>
                  <a:lnTo>
                    <a:pt x="766765" y="685656"/>
                  </a:lnTo>
                  <a:lnTo>
                    <a:pt x="764388" y="692046"/>
                  </a:lnTo>
                  <a:lnTo>
                    <a:pt x="763366" y="693974"/>
                  </a:lnTo>
                  <a:lnTo>
                    <a:pt x="762860" y="696482"/>
                  </a:lnTo>
                  <a:lnTo>
                    <a:pt x="762041" y="697615"/>
                  </a:lnTo>
                  <a:lnTo>
                    <a:pt x="760540" y="698512"/>
                  </a:lnTo>
                  <a:lnTo>
                    <a:pt x="757776" y="700202"/>
                  </a:lnTo>
                  <a:lnTo>
                    <a:pt x="756957" y="701164"/>
                  </a:lnTo>
                  <a:lnTo>
                    <a:pt x="756721" y="702092"/>
                  </a:lnTo>
                  <a:lnTo>
                    <a:pt x="756496" y="710403"/>
                  </a:lnTo>
                  <a:lnTo>
                    <a:pt x="756055" y="711983"/>
                  </a:lnTo>
                  <a:lnTo>
                    <a:pt x="755549" y="714081"/>
                  </a:lnTo>
                  <a:lnTo>
                    <a:pt x="755693" y="717100"/>
                  </a:lnTo>
                  <a:lnTo>
                    <a:pt x="755866" y="718612"/>
                  </a:lnTo>
                  <a:lnTo>
                    <a:pt x="755797" y="718991"/>
                  </a:lnTo>
                  <a:lnTo>
                    <a:pt x="755387" y="719267"/>
                  </a:lnTo>
                  <a:lnTo>
                    <a:pt x="754227" y="718994"/>
                  </a:lnTo>
                  <a:lnTo>
                    <a:pt x="752446" y="718002"/>
                  </a:lnTo>
                  <a:lnTo>
                    <a:pt x="750735" y="717316"/>
                  </a:lnTo>
                  <a:lnTo>
                    <a:pt x="749335" y="716600"/>
                  </a:lnTo>
                  <a:lnTo>
                    <a:pt x="748750" y="715468"/>
                  </a:lnTo>
                  <a:lnTo>
                    <a:pt x="748573" y="712824"/>
                  </a:lnTo>
                  <a:lnTo>
                    <a:pt x="747956" y="710869"/>
                  </a:lnTo>
                  <a:lnTo>
                    <a:pt x="745009" y="707748"/>
                  </a:lnTo>
                  <a:lnTo>
                    <a:pt x="743403" y="706994"/>
                  </a:lnTo>
                  <a:lnTo>
                    <a:pt x="742446" y="706895"/>
                  </a:lnTo>
                  <a:lnTo>
                    <a:pt x="741352" y="707206"/>
                  </a:lnTo>
                  <a:lnTo>
                    <a:pt x="736913" y="708657"/>
                  </a:lnTo>
                  <a:lnTo>
                    <a:pt x="733975" y="709214"/>
                  </a:lnTo>
                  <a:lnTo>
                    <a:pt x="730459" y="711040"/>
                  </a:lnTo>
                  <a:lnTo>
                    <a:pt x="724038" y="713457"/>
                  </a:lnTo>
                  <a:lnTo>
                    <a:pt x="717108" y="715737"/>
                  </a:lnTo>
                  <a:lnTo>
                    <a:pt x="714785" y="717116"/>
                  </a:lnTo>
                  <a:lnTo>
                    <a:pt x="713901" y="718389"/>
                  </a:lnTo>
                  <a:lnTo>
                    <a:pt x="713937" y="719279"/>
                  </a:lnTo>
                  <a:lnTo>
                    <a:pt x="714725" y="720173"/>
                  </a:lnTo>
                  <a:lnTo>
                    <a:pt x="716742" y="721200"/>
                  </a:lnTo>
                  <a:lnTo>
                    <a:pt x="719479" y="722840"/>
                  </a:lnTo>
                  <a:lnTo>
                    <a:pt x="720540" y="724143"/>
                  </a:lnTo>
                  <a:lnTo>
                    <a:pt x="720921" y="726272"/>
                  </a:lnTo>
                  <a:lnTo>
                    <a:pt x="719938" y="729780"/>
                  </a:lnTo>
                  <a:lnTo>
                    <a:pt x="720046" y="732799"/>
                  </a:lnTo>
                  <a:lnTo>
                    <a:pt x="719674" y="736338"/>
                  </a:lnTo>
                  <a:lnTo>
                    <a:pt x="718688" y="738709"/>
                  </a:lnTo>
                  <a:lnTo>
                    <a:pt x="717324" y="739709"/>
                  </a:lnTo>
                  <a:lnTo>
                    <a:pt x="715070" y="740710"/>
                  </a:lnTo>
                  <a:lnTo>
                    <a:pt x="710630" y="741714"/>
                  </a:lnTo>
                  <a:lnTo>
                    <a:pt x="708514" y="743161"/>
                  </a:lnTo>
                  <a:lnTo>
                    <a:pt x="707594" y="745085"/>
                  </a:lnTo>
                  <a:lnTo>
                    <a:pt x="707495" y="747253"/>
                  </a:lnTo>
                  <a:lnTo>
                    <a:pt x="708817" y="749738"/>
                  </a:lnTo>
                  <a:lnTo>
                    <a:pt x="715502" y="760304"/>
                  </a:lnTo>
                  <a:lnTo>
                    <a:pt x="718448" y="763938"/>
                  </a:lnTo>
                  <a:lnTo>
                    <a:pt x="722357" y="770424"/>
                  </a:lnTo>
                  <a:lnTo>
                    <a:pt x="723145" y="772516"/>
                  </a:lnTo>
                  <a:lnTo>
                    <a:pt x="724104" y="773372"/>
                  </a:lnTo>
                  <a:lnTo>
                    <a:pt x="724413" y="773921"/>
                  </a:lnTo>
                  <a:lnTo>
                    <a:pt x="725609" y="773713"/>
                  </a:lnTo>
                  <a:lnTo>
                    <a:pt x="726700" y="773023"/>
                  </a:lnTo>
                  <a:lnTo>
                    <a:pt x="727180" y="772747"/>
                  </a:lnTo>
                  <a:lnTo>
                    <a:pt x="728034" y="772951"/>
                  </a:lnTo>
                  <a:lnTo>
                    <a:pt x="728859" y="774259"/>
                  </a:lnTo>
                  <a:lnTo>
                    <a:pt x="729135" y="775869"/>
                  </a:lnTo>
                  <a:lnTo>
                    <a:pt x="728862" y="776972"/>
                  </a:lnTo>
                  <a:lnTo>
                    <a:pt x="728454" y="777521"/>
                  </a:lnTo>
                  <a:lnTo>
                    <a:pt x="727396" y="777487"/>
                  </a:lnTo>
                  <a:lnTo>
                    <a:pt x="726332" y="776562"/>
                  </a:lnTo>
                  <a:lnTo>
                    <a:pt x="725409" y="776017"/>
                  </a:lnTo>
                  <a:lnTo>
                    <a:pt x="724623" y="775846"/>
                  </a:lnTo>
                  <a:lnTo>
                    <a:pt x="723187" y="776191"/>
                  </a:lnTo>
                  <a:lnTo>
                    <a:pt x="720561" y="778324"/>
                  </a:lnTo>
                  <a:lnTo>
                    <a:pt x="719842" y="778707"/>
                  </a:lnTo>
                  <a:lnTo>
                    <a:pt x="718850" y="778400"/>
                  </a:lnTo>
                  <a:lnTo>
                    <a:pt x="716386" y="776343"/>
                  </a:lnTo>
                  <a:lnTo>
                    <a:pt x="712624" y="774425"/>
                  </a:lnTo>
                  <a:lnTo>
                    <a:pt x="711530" y="774221"/>
                  </a:lnTo>
                  <a:lnTo>
                    <a:pt x="710777" y="774774"/>
                  </a:lnTo>
                  <a:lnTo>
                    <a:pt x="709923" y="775395"/>
                  </a:lnTo>
                  <a:lnTo>
                    <a:pt x="708832" y="775430"/>
                  </a:lnTo>
                  <a:lnTo>
                    <a:pt x="708454" y="774778"/>
                  </a:lnTo>
                  <a:lnTo>
                    <a:pt x="708044" y="774024"/>
                  </a:lnTo>
                  <a:lnTo>
                    <a:pt x="707186" y="773577"/>
                  </a:lnTo>
                  <a:lnTo>
                    <a:pt x="706470" y="773372"/>
                  </a:lnTo>
                  <a:lnTo>
                    <a:pt x="705238" y="773857"/>
                  </a:lnTo>
                  <a:lnTo>
                    <a:pt x="704096" y="775180"/>
                  </a:lnTo>
                  <a:lnTo>
                    <a:pt x="703757" y="776350"/>
                  </a:lnTo>
                  <a:lnTo>
                    <a:pt x="703829" y="777313"/>
                  </a:lnTo>
                  <a:lnTo>
                    <a:pt x="704788" y="778408"/>
                  </a:lnTo>
                  <a:lnTo>
                    <a:pt x="705028" y="779166"/>
                  </a:lnTo>
                  <a:lnTo>
                    <a:pt x="705028" y="779541"/>
                  </a:lnTo>
                  <a:lnTo>
                    <a:pt x="704381" y="779954"/>
                  </a:lnTo>
                  <a:lnTo>
                    <a:pt x="702465" y="779821"/>
                  </a:lnTo>
                  <a:lnTo>
                    <a:pt x="700619" y="779688"/>
                  </a:lnTo>
                  <a:lnTo>
                    <a:pt x="699902" y="780378"/>
                  </a:lnTo>
                  <a:lnTo>
                    <a:pt x="699905" y="781064"/>
                  </a:lnTo>
                  <a:lnTo>
                    <a:pt x="700349" y="781575"/>
                  </a:lnTo>
                  <a:lnTo>
                    <a:pt x="701512" y="781644"/>
                  </a:lnTo>
                  <a:lnTo>
                    <a:pt x="703254" y="781261"/>
                  </a:lnTo>
                  <a:lnTo>
                    <a:pt x="704213" y="781295"/>
                  </a:lnTo>
                  <a:lnTo>
                    <a:pt x="705238" y="781878"/>
                  </a:lnTo>
                  <a:lnTo>
                    <a:pt x="705649" y="782735"/>
                  </a:lnTo>
                  <a:lnTo>
                    <a:pt x="705688" y="784076"/>
                  </a:lnTo>
                  <a:lnTo>
                    <a:pt x="704666" y="786346"/>
                  </a:lnTo>
                  <a:lnTo>
                    <a:pt x="704426" y="786687"/>
                  </a:lnTo>
                  <a:lnTo>
                    <a:pt x="704018" y="786793"/>
                  </a:lnTo>
                  <a:lnTo>
                    <a:pt x="702477" y="785868"/>
                  </a:lnTo>
                  <a:lnTo>
                    <a:pt x="699021" y="783296"/>
                  </a:lnTo>
                  <a:lnTo>
                    <a:pt x="698029" y="782921"/>
                  </a:lnTo>
                  <a:lnTo>
                    <a:pt x="697175" y="782924"/>
                  </a:lnTo>
                  <a:lnTo>
                    <a:pt x="696662" y="783337"/>
                  </a:lnTo>
                  <a:lnTo>
                    <a:pt x="696665" y="784777"/>
                  </a:lnTo>
                  <a:lnTo>
                    <a:pt x="697522" y="786975"/>
                  </a:lnTo>
                  <a:lnTo>
                    <a:pt x="698928" y="789411"/>
                  </a:lnTo>
                  <a:lnTo>
                    <a:pt x="699306" y="790578"/>
                  </a:lnTo>
                  <a:lnTo>
                    <a:pt x="699309" y="791507"/>
                  </a:lnTo>
                  <a:lnTo>
                    <a:pt x="698662" y="792367"/>
                  </a:lnTo>
                  <a:lnTo>
                    <a:pt x="697364" y="792920"/>
                  </a:lnTo>
                  <a:lnTo>
                    <a:pt x="696578" y="793435"/>
                  </a:lnTo>
                  <a:lnTo>
                    <a:pt x="696342" y="794087"/>
                  </a:lnTo>
                  <a:lnTo>
                    <a:pt x="696683" y="794637"/>
                  </a:lnTo>
                  <a:lnTo>
                    <a:pt x="698700" y="794701"/>
                  </a:lnTo>
                  <a:lnTo>
                    <a:pt x="699726" y="794803"/>
                  </a:lnTo>
                  <a:lnTo>
                    <a:pt x="699932" y="795523"/>
                  </a:lnTo>
                  <a:lnTo>
                    <a:pt x="699351" y="796558"/>
                  </a:lnTo>
                  <a:lnTo>
                    <a:pt x="697544" y="797486"/>
                  </a:lnTo>
                  <a:lnTo>
                    <a:pt x="696995" y="797728"/>
                  </a:lnTo>
                  <a:lnTo>
                    <a:pt x="696758" y="798380"/>
                  </a:lnTo>
                  <a:lnTo>
                    <a:pt x="697343" y="799616"/>
                  </a:lnTo>
                  <a:lnTo>
                    <a:pt x="698746" y="800851"/>
                  </a:lnTo>
                  <a:lnTo>
                    <a:pt x="699771" y="801370"/>
                  </a:lnTo>
                  <a:lnTo>
                    <a:pt x="700352" y="801741"/>
                  </a:lnTo>
                  <a:lnTo>
                    <a:pt x="700904" y="803113"/>
                  </a:lnTo>
                  <a:lnTo>
                    <a:pt x="700601" y="806035"/>
                  </a:lnTo>
                  <a:lnTo>
                    <a:pt x="699888" y="807687"/>
                  </a:lnTo>
                  <a:lnTo>
                    <a:pt x="698215" y="809062"/>
                  </a:lnTo>
                  <a:lnTo>
                    <a:pt x="696507" y="809752"/>
                  </a:lnTo>
                  <a:lnTo>
                    <a:pt x="694492" y="810101"/>
                  </a:lnTo>
                  <a:lnTo>
                    <a:pt x="686630" y="810525"/>
                  </a:lnTo>
                  <a:lnTo>
                    <a:pt x="682253" y="810260"/>
                  </a:lnTo>
                  <a:lnTo>
                    <a:pt x="679775" y="809878"/>
                  </a:lnTo>
                  <a:lnTo>
                    <a:pt x="676750" y="809411"/>
                  </a:lnTo>
                  <a:lnTo>
                    <a:pt x="675038" y="809244"/>
                  </a:lnTo>
                  <a:lnTo>
                    <a:pt x="674289" y="809657"/>
                  </a:lnTo>
                  <a:lnTo>
                    <a:pt x="673434" y="810620"/>
                  </a:lnTo>
                  <a:lnTo>
                    <a:pt x="672823" y="811446"/>
                  </a:lnTo>
                  <a:lnTo>
                    <a:pt x="672343" y="811893"/>
                  </a:lnTo>
                  <a:lnTo>
                    <a:pt x="671831" y="812067"/>
                  </a:lnTo>
                  <a:lnTo>
                    <a:pt x="670842" y="811999"/>
                  </a:lnTo>
                  <a:lnTo>
                    <a:pt x="669748" y="811692"/>
                  </a:lnTo>
                  <a:lnTo>
                    <a:pt x="669475" y="811385"/>
                  </a:lnTo>
                  <a:lnTo>
                    <a:pt x="667829" y="809529"/>
                  </a:lnTo>
                  <a:lnTo>
                    <a:pt x="667451" y="808502"/>
                  </a:lnTo>
                  <a:lnTo>
                    <a:pt x="667721" y="807710"/>
                  </a:lnTo>
                  <a:lnTo>
                    <a:pt x="668782" y="807122"/>
                  </a:lnTo>
                  <a:lnTo>
                    <a:pt x="669873" y="806505"/>
                  </a:lnTo>
                  <a:lnTo>
                    <a:pt x="670146" y="805883"/>
                  </a:lnTo>
                  <a:lnTo>
                    <a:pt x="670212" y="805300"/>
                  </a:lnTo>
                  <a:lnTo>
                    <a:pt x="669085" y="804890"/>
                  </a:lnTo>
                  <a:lnTo>
                    <a:pt x="667409" y="804481"/>
                  </a:lnTo>
                  <a:lnTo>
                    <a:pt x="666672" y="803761"/>
                  </a:lnTo>
                  <a:lnTo>
                    <a:pt x="666495" y="803575"/>
                  </a:lnTo>
                  <a:lnTo>
                    <a:pt x="666165" y="803174"/>
                  </a:lnTo>
                  <a:lnTo>
                    <a:pt x="665623" y="802355"/>
                  </a:lnTo>
                  <a:lnTo>
                    <a:pt x="665209" y="801787"/>
                  </a:lnTo>
                  <a:lnTo>
                    <a:pt x="664691" y="801033"/>
                  </a:lnTo>
                  <a:lnTo>
                    <a:pt x="664226" y="800449"/>
                  </a:lnTo>
                  <a:lnTo>
                    <a:pt x="663866" y="800036"/>
                  </a:lnTo>
                  <a:lnTo>
                    <a:pt x="663330" y="799282"/>
                  </a:lnTo>
                  <a:lnTo>
                    <a:pt x="662862" y="798835"/>
                  </a:lnTo>
                  <a:lnTo>
                    <a:pt x="662403" y="798441"/>
                  </a:lnTo>
                  <a:lnTo>
                    <a:pt x="661924" y="797960"/>
                  </a:lnTo>
                  <a:lnTo>
                    <a:pt x="661660" y="797702"/>
                  </a:lnTo>
                  <a:lnTo>
                    <a:pt x="661408" y="797441"/>
                  </a:lnTo>
                  <a:lnTo>
                    <a:pt x="661189" y="797278"/>
                  </a:lnTo>
                  <a:lnTo>
                    <a:pt x="660773" y="797096"/>
                  </a:lnTo>
                  <a:lnTo>
                    <a:pt x="660446" y="797062"/>
                  </a:lnTo>
                  <a:lnTo>
                    <a:pt x="660065" y="797107"/>
                  </a:lnTo>
                  <a:lnTo>
                    <a:pt x="659082" y="797482"/>
                  </a:lnTo>
                  <a:lnTo>
                    <a:pt x="658240" y="797926"/>
                  </a:lnTo>
                  <a:lnTo>
                    <a:pt x="657532" y="798361"/>
                  </a:lnTo>
                  <a:lnTo>
                    <a:pt x="656891" y="798672"/>
                  </a:lnTo>
                  <a:lnTo>
                    <a:pt x="655971" y="799078"/>
                  </a:lnTo>
                  <a:lnTo>
                    <a:pt x="655290" y="799339"/>
                  </a:lnTo>
                  <a:lnTo>
                    <a:pt x="654556" y="799608"/>
                  </a:lnTo>
                  <a:lnTo>
                    <a:pt x="653845" y="799843"/>
                  </a:lnTo>
                  <a:lnTo>
                    <a:pt x="653237" y="800131"/>
                  </a:lnTo>
                  <a:lnTo>
                    <a:pt x="652490" y="800624"/>
                  </a:lnTo>
                  <a:lnTo>
                    <a:pt x="651891" y="800953"/>
                  </a:lnTo>
                  <a:lnTo>
                    <a:pt x="651204" y="801272"/>
                  </a:lnTo>
                  <a:lnTo>
                    <a:pt x="650872" y="801363"/>
                  </a:lnTo>
                  <a:lnTo>
                    <a:pt x="650683" y="801351"/>
                  </a:lnTo>
                  <a:lnTo>
                    <a:pt x="650509" y="801302"/>
                  </a:lnTo>
                  <a:lnTo>
                    <a:pt x="650308" y="801105"/>
                  </a:lnTo>
                  <a:lnTo>
                    <a:pt x="650215" y="800821"/>
                  </a:lnTo>
                  <a:lnTo>
                    <a:pt x="650215" y="800430"/>
                  </a:lnTo>
                  <a:lnTo>
                    <a:pt x="650287" y="799771"/>
                  </a:lnTo>
                  <a:lnTo>
                    <a:pt x="650377" y="799218"/>
                  </a:lnTo>
                  <a:lnTo>
                    <a:pt x="650488" y="798631"/>
                  </a:lnTo>
                  <a:lnTo>
                    <a:pt x="650458" y="797952"/>
                  </a:lnTo>
                  <a:lnTo>
                    <a:pt x="650335" y="797634"/>
                  </a:lnTo>
                  <a:lnTo>
                    <a:pt x="650110" y="797365"/>
                  </a:lnTo>
                  <a:lnTo>
                    <a:pt x="649760" y="797202"/>
                  </a:lnTo>
                  <a:lnTo>
                    <a:pt x="649232" y="797069"/>
                  </a:lnTo>
                  <a:lnTo>
                    <a:pt x="647742" y="796664"/>
                  </a:lnTo>
                  <a:lnTo>
                    <a:pt x="646945" y="796258"/>
                  </a:lnTo>
                  <a:lnTo>
                    <a:pt x="645662" y="795724"/>
                  </a:lnTo>
                  <a:lnTo>
                    <a:pt x="644280" y="795228"/>
                  </a:lnTo>
                  <a:lnTo>
                    <a:pt x="643570" y="795038"/>
                  </a:lnTo>
                  <a:lnTo>
                    <a:pt x="642886" y="794807"/>
                  </a:lnTo>
                  <a:lnTo>
                    <a:pt x="641741" y="794341"/>
                  </a:lnTo>
                  <a:lnTo>
                    <a:pt x="640875" y="794087"/>
                  </a:lnTo>
                  <a:lnTo>
                    <a:pt x="639847" y="793917"/>
                  </a:lnTo>
                  <a:lnTo>
                    <a:pt x="638956" y="793682"/>
                  </a:lnTo>
                  <a:lnTo>
                    <a:pt x="638183" y="793352"/>
                  </a:lnTo>
                  <a:lnTo>
                    <a:pt x="637641" y="793011"/>
                  </a:lnTo>
                  <a:lnTo>
                    <a:pt x="637350" y="792712"/>
                  </a:lnTo>
                  <a:lnTo>
                    <a:pt x="637131" y="792374"/>
                  </a:lnTo>
                  <a:lnTo>
                    <a:pt x="637035" y="791946"/>
                  </a:lnTo>
                  <a:lnTo>
                    <a:pt x="637044" y="791617"/>
                  </a:lnTo>
                  <a:lnTo>
                    <a:pt x="637137" y="791026"/>
                  </a:lnTo>
                  <a:lnTo>
                    <a:pt x="637458" y="790374"/>
                  </a:lnTo>
                  <a:lnTo>
                    <a:pt x="638117" y="789658"/>
                  </a:lnTo>
                  <a:lnTo>
                    <a:pt x="638878" y="789146"/>
                  </a:lnTo>
                  <a:lnTo>
                    <a:pt x="640431" y="788263"/>
                  </a:lnTo>
                  <a:lnTo>
                    <a:pt x="641283" y="787665"/>
                  </a:lnTo>
                  <a:lnTo>
                    <a:pt x="641999" y="786808"/>
                  </a:lnTo>
                  <a:lnTo>
                    <a:pt x="642440" y="786073"/>
                  </a:lnTo>
                  <a:lnTo>
                    <a:pt x="642628" y="785698"/>
                  </a:lnTo>
                  <a:lnTo>
                    <a:pt x="642715" y="785205"/>
                  </a:lnTo>
                  <a:lnTo>
                    <a:pt x="642634" y="784819"/>
                  </a:lnTo>
                  <a:lnTo>
                    <a:pt x="642496" y="784535"/>
                  </a:lnTo>
                  <a:lnTo>
                    <a:pt x="642293" y="784167"/>
                  </a:lnTo>
                  <a:lnTo>
                    <a:pt x="641936" y="783735"/>
                  </a:lnTo>
                  <a:lnTo>
                    <a:pt x="641606" y="783402"/>
                  </a:lnTo>
                  <a:lnTo>
                    <a:pt x="641046" y="782905"/>
                  </a:lnTo>
                  <a:lnTo>
                    <a:pt x="640455" y="782390"/>
                  </a:lnTo>
                  <a:lnTo>
                    <a:pt x="639847" y="781867"/>
                  </a:lnTo>
                  <a:lnTo>
                    <a:pt x="639388" y="781723"/>
                  </a:lnTo>
                  <a:lnTo>
                    <a:pt x="638968" y="781697"/>
                  </a:lnTo>
                  <a:lnTo>
                    <a:pt x="638513" y="781788"/>
                  </a:lnTo>
                  <a:lnTo>
                    <a:pt x="637958" y="782030"/>
                  </a:lnTo>
                  <a:lnTo>
                    <a:pt x="637661" y="782204"/>
                  </a:lnTo>
                  <a:lnTo>
                    <a:pt x="637263" y="782542"/>
                  </a:lnTo>
                  <a:lnTo>
                    <a:pt x="637035" y="782890"/>
                  </a:lnTo>
                  <a:lnTo>
                    <a:pt x="636705" y="783701"/>
                  </a:lnTo>
                  <a:lnTo>
                    <a:pt x="636372" y="784107"/>
                  </a:lnTo>
                  <a:lnTo>
                    <a:pt x="635893" y="784667"/>
                  </a:lnTo>
                  <a:lnTo>
                    <a:pt x="635494" y="785065"/>
                  </a:lnTo>
                  <a:lnTo>
                    <a:pt x="634919" y="785376"/>
                  </a:lnTo>
                  <a:lnTo>
                    <a:pt x="633627" y="785543"/>
                  </a:lnTo>
                  <a:lnTo>
                    <a:pt x="633066" y="785588"/>
                  </a:lnTo>
                  <a:lnTo>
                    <a:pt x="632593" y="785554"/>
                  </a:lnTo>
                  <a:lnTo>
                    <a:pt x="632173" y="785516"/>
                  </a:lnTo>
                  <a:lnTo>
                    <a:pt x="631750" y="785293"/>
                  </a:lnTo>
                  <a:lnTo>
                    <a:pt x="631423" y="785050"/>
                  </a:lnTo>
                  <a:lnTo>
                    <a:pt x="631049" y="784705"/>
                  </a:lnTo>
                  <a:lnTo>
                    <a:pt x="630623" y="784046"/>
                  </a:lnTo>
                  <a:lnTo>
                    <a:pt x="630356" y="783368"/>
                  </a:lnTo>
                  <a:lnTo>
                    <a:pt x="630120" y="782667"/>
                  </a:lnTo>
                  <a:lnTo>
                    <a:pt x="630105" y="782364"/>
                  </a:lnTo>
                  <a:lnTo>
                    <a:pt x="630233" y="781943"/>
                  </a:lnTo>
                  <a:lnTo>
                    <a:pt x="630479" y="781606"/>
                  </a:lnTo>
                  <a:lnTo>
                    <a:pt x="630953" y="781125"/>
                  </a:lnTo>
                  <a:lnTo>
                    <a:pt x="631208" y="780973"/>
                  </a:lnTo>
                  <a:lnTo>
                    <a:pt x="631726" y="780723"/>
                  </a:lnTo>
                  <a:lnTo>
                    <a:pt x="632236" y="780564"/>
                  </a:lnTo>
                  <a:lnTo>
                    <a:pt x="632697" y="780458"/>
                  </a:lnTo>
                  <a:lnTo>
                    <a:pt x="633018" y="780393"/>
                  </a:lnTo>
                  <a:lnTo>
                    <a:pt x="633645" y="780283"/>
                  </a:lnTo>
                  <a:lnTo>
                    <a:pt x="634028" y="780098"/>
                  </a:lnTo>
                  <a:lnTo>
                    <a:pt x="634289" y="779772"/>
                  </a:lnTo>
                  <a:lnTo>
                    <a:pt x="634427" y="779514"/>
                  </a:lnTo>
                  <a:lnTo>
                    <a:pt x="634769" y="779176"/>
                  </a:lnTo>
                  <a:lnTo>
                    <a:pt x="634992" y="778825"/>
                  </a:lnTo>
                  <a:lnTo>
                    <a:pt x="635184" y="778122"/>
                  </a:lnTo>
                  <a:lnTo>
                    <a:pt x="635695" y="777420"/>
                  </a:lnTo>
                  <a:lnTo>
                    <a:pt x="636174" y="776877"/>
                  </a:lnTo>
                  <a:lnTo>
                    <a:pt x="636558" y="776078"/>
                  </a:lnTo>
                  <a:lnTo>
                    <a:pt x="636813" y="775248"/>
                  </a:lnTo>
                  <a:lnTo>
                    <a:pt x="636894" y="774312"/>
                  </a:lnTo>
                  <a:lnTo>
                    <a:pt x="637251" y="773304"/>
                  </a:lnTo>
                  <a:lnTo>
                    <a:pt x="637475" y="772190"/>
                  </a:lnTo>
                  <a:lnTo>
                    <a:pt x="637580" y="771368"/>
                  </a:lnTo>
                  <a:lnTo>
                    <a:pt x="637634" y="770383"/>
                  </a:lnTo>
                  <a:lnTo>
                    <a:pt x="637715" y="769288"/>
                  </a:lnTo>
                  <a:lnTo>
                    <a:pt x="637748" y="768462"/>
                  </a:lnTo>
                  <a:lnTo>
                    <a:pt x="637898" y="767575"/>
                  </a:lnTo>
                  <a:lnTo>
                    <a:pt x="638309" y="765234"/>
                  </a:lnTo>
                  <a:lnTo>
                    <a:pt x="638740" y="763415"/>
                  </a:lnTo>
                  <a:lnTo>
                    <a:pt x="639046" y="762442"/>
                  </a:lnTo>
                  <a:lnTo>
                    <a:pt x="639337" y="761911"/>
                  </a:lnTo>
                  <a:lnTo>
                    <a:pt x="639550" y="761635"/>
                  </a:lnTo>
                  <a:lnTo>
                    <a:pt x="639984" y="760752"/>
                  </a:lnTo>
                  <a:lnTo>
                    <a:pt x="640254" y="760130"/>
                  </a:lnTo>
                  <a:lnTo>
                    <a:pt x="640329" y="759820"/>
                  </a:lnTo>
                  <a:lnTo>
                    <a:pt x="640347" y="759615"/>
                  </a:lnTo>
                  <a:lnTo>
                    <a:pt x="640266" y="758990"/>
                  </a:lnTo>
                  <a:lnTo>
                    <a:pt x="640119" y="758361"/>
                  </a:lnTo>
                  <a:lnTo>
                    <a:pt x="639732" y="757940"/>
                  </a:lnTo>
                  <a:lnTo>
                    <a:pt x="638346" y="758415"/>
                  </a:lnTo>
                  <a:lnTo>
                    <a:pt x="637292" y="758926"/>
                  </a:lnTo>
                  <a:lnTo>
                    <a:pt x="634673" y="760203"/>
                  </a:lnTo>
                  <a:lnTo>
                    <a:pt x="631031" y="760267"/>
                  </a:lnTo>
                  <a:lnTo>
                    <a:pt x="628220" y="760139"/>
                  </a:lnTo>
                  <a:lnTo>
                    <a:pt x="624994" y="760459"/>
                  </a:lnTo>
                  <a:lnTo>
                    <a:pt x="623780" y="760714"/>
                  </a:lnTo>
                  <a:lnTo>
                    <a:pt x="621640" y="761992"/>
                  </a:lnTo>
                  <a:lnTo>
                    <a:pt x="621264" y="762303"/>
                  </a:lnTo>
                  <a:lnTo>
                    <a:pt x="620363" y="763046"/>
                  </a:lnTo>
                  <a:lnTo>
                    <a:pt x="618574" y="765346"/>
                  </a:lnTo>
                  <a:lnTo>
                    <a:pt x="616625" y="768540"/>
                  </a:lnTo>
                  <a:lnTo>
                    <a:pt x="615782" y="770193"/>
                  </a:lnTo>
                  <a:lnTo>
                    <a:pt x="615773" y="770588"/>
                  </a:lnTo>
                  <a:lnTo>
                    <a:pt x="615704" y="771285"/>
                  </a:lnTo>
                  <a:lnTo>
                    <a:pt x="615701" y="771868"/>
                  </a:lnTo>
                  <a:lnTo>
                    <a:pt x="615611" y="772535"/>
                  </a:lnTo>
                  <a:lnTo>
                    <a:pt x="615452" y="773244"/>
                  </a:lnTo>
                  <a:lnTo>
                    <a:pt x="615362" y="774035"/>
                  </a:lnTo>
                  <a:lnTo>
                    <a:pt x="615165" y="774839"/>
                  </a:lnTo>
                  <a:lnTo>
                    <a:pt x="614985" y="775202"/>
                  </a:lnTo>
                  <a:lnTo>
                    <a:pt x="614038" y="776909"/>
                  </a:lnTo>
                  <a:lnTo>
                    <a:pt x="612154" y="779017"/>
                  </a:lnTo>
                  <a:lnTo>
                    <a:pt x="611010" y="781136"/>
                  </a:lnTo>
                  <a:lnTo>
                    <a:pt x="610974" y="781848"/>
                  </a:lnTo>
                  <a:lnTo>
                    <a:pt x="611067" y="782705"/>
                  </a:lnTo>
                  <a:lnTo>
                    <a:pt x="611073" y="783364"/>
                  </a:lnTo>
                  <a:lnTo>
                    <a:pt x="611208" y="784091"/>
                  </a:lnTo>
                  <a:lnTo>
                    <a:pt x="611379" y="784702"/>
                  </a:lnTo>
                  <a:lnTo>
                    <a:pt x="611667" y="785497"/>
                  </a:lnTo>
                  <a:lnTo>
                    <a:pt x="611879" y="785850"/>
                  </a:lnTo>
                  <a:lnTo>
                    <a:pt x="612347" y="786380"/>
                  </a:lnTo>
                  <a:lnTo>
                    <a:pt x="612878" y="786888"/>
                  </a:lnTo>
                  <a:lnTo>
                    <a:pt x="613567" y="787468"/>
                  </a:lnTo>
                  <a:lnTo>
                    <a:pt x="614200" y="788059"/>
                  </a:lnTo>
                  <a:lnTo>
                    <a:pt x="614946" y="788771"/>
                  </a:lnTo>
                  <a:lnTo>
                    <a:pt x="615506" y="789411"/>
                  </a:lnTo>
                  <a:lnTo>
                    <a:pt x="616052" y="790090"/>
                  </a:lnTo>
                  <a:lnTo>
                    <a:pt x="616589" y="790855"/>
                  </a:lnTo>
                  <a:lnTo>
                    <a:pt x="616990" y="791636"/>
                  </a:lnTo>
                  <a:lnTo>
                    <a:pt x="617431" y="792435"/>
                  </a:lnTo>
                  <a:lnTo>
                    <a:pt x="617719" y="792905"/>
                  </a:lnTo>
                  <a:lnTo>
                    <a:pt x="617881" y="793451"/>
                  </a:lnTo>
                  <a:lnTo>
                    <a:pt x="617959" y="794409"/>
                  </a:lnTo>
                  <a:lnTo>
                    <a:pt x="618054" y="795304"/>
                  </a:lnTo>
                  <a:lnTo>
                    <a:pt x="618025" y="796402"/>
                  </a:lnTo>
                  <a:lnTo>
                    <a:pt x="617986" y="797403"/>
                  </a:lnTo>
                  <a:lnTo>
                    <a:pt x="617896" y="798293"/>
                  </a:lnTo>
                  <a:lnTo>
                    <a:pt x="617875" y="799267"/>
                  </a:lnTo>
                  <a:lnTo>
                    <a:pt x="617869" y="800048"/>
                  </a:lnTo>
                  <a:lnTo>
                    <a:pt x="617818" y="801120"/>
                  </a:lnTo>
                  <a:lnTo>
                    <a:pt x="617863" y="801977"/>
                  </a:lnTo>
                  <a:lnTo>
                    <a:pt x="617995" y="802723"/>
                  </a:lnTo>
                  <a:lnTo>
                    <a:pt x="618100" y="803011"/>
                  </a:lnTo>
                  <a:lnTo>
                    <a:pt x="618339" y="803352"/>
                  </a:lnTo>
                  <a:lnTo>
                    <a:pt x="618885" y="803780"/>
                  </a:lnTo>
                  <a:lnTo>
                    <a:pt x="619673" y="804254"/>
                  </a:lnTo>
                  <a:lnTo>
                    <a:pt x="620567" y="804553"/>
                  </a:lnTo>
                  <a:lnTo>
                    <a:pt x="621127" y="804690"/>
                  </a:lnTo>
                  <a:lnTo>
                    <a:pt x="621796" y="804739"/>
                  </a:lnTo>
                  <a:lnTo>
                    <a:pt x="622350" y="804716"/>
                  </a:lnTo>
                  <a:lnTo>
                    <a:pt x="623120" y="804629"/>
                  </a:lnTo>
                  <a:lnTo>
                    <a:pt x="623312" y="804610"/>
                  </a:lnTo>
                  <a:lnTo>
                    <a:pt x="623603" y="804773"/>
                  </a:lnTo>
                  <a:lnTo>
                    <a:pt x="623675" y="804932"/>
                  </a:lnTo>
                  <a:lnTo>
                    <a:pt x="623714" y="805254"/>
                  </a:lnTo>
                  <a:lnTo>
                    <a:pt x="623699" y="806008"/>
                  </a:lnTo>
                  <a:lnTo>
                    <a:pt x="623582" y="806743"/>
                  </a:lnTo>
                  <a:lnTo>
                    <a:pt x="623441" y="807452"/>
                  </a:lnTo>
                  <a:lnTo>
                    <a:pt x="623162" y="808172"/>
                  </a:lnTo>
                  <a:lnTo>
                    <a:pt x="622965" y="808763"/>
                  </a:lnTo>
                  <a:lnTo>
                    <a:pt x="622605" y="809472"/>
                  </a:lnTo>
                  <a:lnTo>
                    <a:pt x="622284" y="810086"/>
                  </a:lnTo>
                  <a:lnTo>
                    <a:pt x="621922" y="810662"/>
                  </a:lnTo>
                  <a:lnTo>
                    <a:pt x="621538" y="811287"/>
                  </a:lnTo>
                  <a:lnTo>
                    <a:pt x="620935" y="811946"/>
                  </a:lnTo>
                  <a:lnTo>
                    <a:pt x="620513" y="812538"/>
                  </a:lnTo>
                  <a:lnTo>
                    <a:pt x="620260" y="813254"/>
                  </a:lnTo>
                  <a:lnTo>
                    <a:pt x="619596" y="813856"/>
                  </a:lnTo>
                  <a:lnTo>
                    <a:pt x="619152" y="814474"/>
                  </a:lnTo>
                  <a:lnTo>
                    <a:pt x="618588" y="815323"/>
                  </a:lnTo>
                  <a:lnTo>
                    <a:pt x="618232" y="815751"/>
                  </a:lnTo>
                  <a:lnTo>
                    <a:pt x="617650" y="816331"/>
                  </a:lnTo>
                  <a:lnTo>
                    <a:pt x="616976" y="816983"/>
                  </a:lnTo>
                  <a:lnTo>
                    <a:pt x="616121" y="817775"/>
                  </a:lnTo>
                  <a:lnTo>
                    <a:pt x="615903" y="818014"/>
                  </a:lnTo>
                  <a:lnTo>
                    <a:pt x="615513" y="818442"/>
                  </a:lnTo>
                  <a:lnTo>
                    <a:pt x="614671" y="819355"/>
                  </a:lnTo>
                  <a:lnTo>
                    <a:pt x="613924" y="819965"/>
                  </a:lnTo>
                  <a:lnTo>
                    <a:pt x="613603" y="820132"/>
                  </a:lnTo>
                  <a:lnTo>
                    <a:pt x="613160" y="820219"/>
                  </a:lnTo>
                  <a:lnTo>
                    <a:pt x="612515" y="820098"/>
                  </a:lnTo>
                  <a:lnTo>
                    <a:pt x="611958" y="819711"/>
                  </a:lnTo>
                  <a:lnTo>
                    <a:pt x="611616" y="819283"/>
                  </a:lnTo>
                  <a:lnTo>
                    <a:pt x="611343" y="818654"/>
                  </a:lnTo>
                  <a:lnTo>
                    <a:pt x="611140" y="817995"/>
                  </a:lnTo>
                  <a:lnTo>
                    <a:pt x="611140" y="817464"/>
                  </a:lnTo>
                  <a:lnTo>
                    <a:pt x="611286" y="817070"/>
                  </a:lnTo>
                  <a:lnTo>
                    <a:pt x="611541" y="816494"/>
                  </a:lnTo>
                  <a:lnTo>
                    <a:pt x="611676" y="815823"/>
                  </a:lnTo>
                  <a:lnTo>
                    <a:pt x="611766" y="814823"/>
                  </a:lnTo>
                  <a:lnTo>
                    <a:pt x="611772" y="813864"/>
                  </a:lnTo>
                  <a:lnTo>
                    <a:pt x="611955" y="811829"/>
                  </a:lnTo>
                  <a:lnTo>
                    <a:pt x="612039" y="810836"/>
                  </a:lnTo>
                  <a:lnTo>
                    <a:pt x="612143" y="809805"/>
                  </a:lnTo>
                  <a:lnTo>
                    <a:pt x="612161" y="809104"/>
                  </a:lnTo>
                  <a:lnTo>
                    <a:pt x="612072" y="808172"/>
                  </a:lnTo>
                  <a:lnTo>
                    <a:pt x="611982" y="807562"/>
                  </a:lnTo>
                  <a:lnTo>
                    <a:pt x="611835" y="806899"/>
                  </a:lnTo>
                  <a:lnTo>
                    <a:pt x="611424" y="806054"/>
                  </a:lnTo>
                  <a:lnTo>
                    <a:pt x="610932" y="805190"/>
                  </a:lnTo>
                  <a:lnTo>
                    <a:pt x="610816" y="804898"/>
                  </a:lnTo>
                  <a:lnTo>
                    <a:pt x="610585" y="804493"/>
                  </a:lnTo>
                  <a:lnTo>
                    <a:pt x="610018" y="803818"/>
                  </a:lnTo>
                  <a:lnTo>
                    <a:pt x="609176" y="802859"/>
                  </a:lnTo>
                  <a:lnTo>
                    <a:pt x="608447" y="802143"/>
                  </a:lnTo>
                  <a:lnTo>
                    <a:pt x="607623" y="801579"/>
                  </a:lnTo>
                  <a:lnTo>
                    <a:pt x="606679" y="801044"/>
                  </a:lnTo>
                  <a:lnTo>
                    <a:pt x="605675" y="800722"/>
                  </a:lnTo>
                  <a:lnTo>
                    <a:pt x="604712" y="800586"/>
                  </a:lnTo>
                  <a:lnTo>
                    <a:pt x="603720" y="800476"/>
                  </a:lnTo>
                  <a:lnTo>
                    <a:pt x="603250" y="800366"/>
                  </a:lnTo>
                  <a:lnTo>
                    <a:pt x="602728" y="800154"/>
                  </a:lnTo>
                  <a:lnTo>
                    <a:pt x="602054" y="799752"/>
                  </a:lnTo>
                  <a:lnTo>
                    <a:pt x="601304" y="799324"/>
                  </a:lnTo>
                  <a:lnTo>
                    <a:pt x="600273" y="798960"/>
                  </a:lnTo>
                  <a:lnTo>
                    <a:pt x="599431" y="798797"/>
                  </a:lnTo>
                  <a:lnTo>
                    <a:pt x="598747" y="798782"/>
                  </a:lnTo>
                  <a:lnTo>
                    <a:pt x="597890" y="798900"/>
                  </a:lnTo>
                  <a:lnTo>
                    <a:pt x="596997" y="799089"/>
                  </a:lnTo>
                  <a:lnTo>
                    <a:pt x="596184" y="799332"/>
                  </a:lnTo>
                  <a:lnTo>
                    <a:pt x="595327" y="799559"/>
                  </a:lnTo>
                  <a:lnTo>
                    <a:pt x="594982" y="799752"/>
                  </a:lnTo>
                  <a:lnTo>
                    <a:pt x="594719" y="800014"/>
                  </a:lnTo>
                  <a:lnTo>
                    <a:pt x="594497" y="800359"/>
                  </a:lnTo>
                  <a:lnTo>
                    <a:pt x="594371" y="800794"/>
                  </a:lnTo>
                  <a:lnTo>
                    <a:pt x="594317" y="801836"/>
                  </a:lnTo>
                  <a:lnTo>
                    <a:pt x="594305" y="802822"/>
                  </a:lnTo>
                  <a:lnTo>
                    <a:pt x="594341" y="803951"/>
                  </a:lnTo>
                  <a:lnTo>
                    <a:pt x="594392" y="804845"/>
                  </a:lnTo>
                  <a:lnTo>
                    <a:pt x="594434" y="805743"/>
                  </a:lnTo>
                  <a:lnTo>
                    <a:pt x="594542" y="806516"/>
                  </a:lnTo>
                  <a:lnTo>
                    <a:pt x="594521" y="807195"/>
                  </a:lnTo>
                  <a:lnTo>
                    <a:pt x="594338" y="807907"/>
                  </a:lnTo>
                  <a:lnTo>
                    <a:pt x="594023" y="808468"/>
                  </a:lnTo>
                  <a:lnTo>
                    <a:pt x="593667" y="808820"/>
                  </a:lnTo>
                  <a:lnTo>
                    <a:pt x="593262" y="808926"/>
                  </a:lnTo>
                  <a:lnTo>
                    <a:pt x="592746" y="808957"/>
                  </a:lnTo>
                  <a:lnTo>
                    <a:pt x="592105" y="808900"/>
                  </a:lnTo>
                  <a:lnTo>
                    <a:pt x="590756" y="808676"/>
                  </a:lnTo>
                  <a:lnTo>
                    <a:pt x="589536" y="808601"/>
                  </a:lnTo>
                  <a:lnTo>
                    <a:pt x="588073" y="808695"/>
                  </a:lnTo>
                  <a:lnTo>
                    <a:pt x="586517" y="808911"/>
                  </a:lnTo>
                  <a:lnTo>
                    <a:pt x="584605" y="809283"/>
                  </a:lnTo>
                  <a:lnTo>
                    <a:pt x="583142" y="809586"/>
                  </a:lnTo>
                  <a:lnTo>
                    <a:pt x="582132" y="809631"/>
                  </a:lnTo>
                  <a:lnTo>
                    <a:pt x="581020" y="809502"/>
                  </a:lnTo>
                  <a:lnTo>
                    <a:pt x="580256" y="809139"/>
                  </a:lnTo>
                  <a:lnTo>
                    <a:pt x="579905" y="808760"/>
                  </a:lnTo>
                  <a:lnTo>
                    <a:pt x="579824" y="808525"/>
                  </a:lnTo>
                  <a:lnTo>
                    <a:pt x="579797" y="808184"/>
                  </a:lnTo>
                  <a:lnTo>
                    <a:pt x="579854" y="807767"/>
                  </a:lnTo>
                  <a:lnTo>
                    <a:pt x="580004" y="807214"/>
                  </a:lnTo>
                  <a:lnTo>
                    <a:pt x="580151" y="806914"/>
                  </a:lnTo>
                  <a:lnTo>
                    <a:pt x="580426" y="806505"/>
                  </a:lnTo>
                  <a:lnTo>
                    <a:pt x="580879" y="805921"/>
                  </a:lnTo>
                  <a:lnTo>
                    <a:pt x="582845" y="802890"/>
                  </a:lnTo>
                  <a:lnTo>
                    <a:pt x="584497" y="800400"/>
                  </a:lnTo>
                  <a:lnTo>
                    <a:pt x="584920" y="799669"/>
                  </a:lnTo>
                  <a:lnTo>
                    <a:pt x="585279" y="798881"/>
                  </a:lnTo>
                  <a:lnTo>
                    <a:pt x="585627" y="797786"/>
                  </a:lnTo>
                  <a:lnTo>
                    <a:pt x="585975" y="796706"/>
                  </a:lnTo>
                  <a:lnTo>
                    <a:pt x="586634" y="795402"/>
                  </a:lnTo>
                  <a:lnTo>
                    <a:pt x="587336" y="794125"/>
                  </a:lnTo>
                  <a:lnTo>
                    <a:pt x="587836" y="793019"/>
                  </a:lnTo>
                  <a:lnTo>
                    <a:pt x="588517" y="791280"/>
                  </a:lnTo>
                  <a:lnTo>
                    <a:pt x="589107" y="790029"/>
                  </a:lnTo>
                  <a:lnTo>
                    <a:pt x="589566" y="789025"/>
                  </a:lnTo>
                  <a:lnTo>
                    <a:pt x="589934" y="788161"/>
                  </a:lnTo>
                  <a:lnTo>
                    <a:pt x="590078" y="787657"/>
                  </a:lnTo>
                  <a:lnTo>
                    <a:pt x="590159" y="787096"/>
                  </a:lnTo>
                  <a:lnTo>
                    <a:pt x="590144" y="786789"/>
                  </a:lnTo>
                  <a:lnTo>
                    <a:pt x="590033" y="786490"/>
                  </a:lnTo>
                  <a:lnTo>
                    <a:pt x="589706" y="785990"/>
                  </a:lnTo>
                  <a:lnTo>
                    <a:pt x="589176" y="785440"/>
                  </a:lnTo>
                  <a:lnTo>
                    <a:pt x="588019" y="784376"/>
                  </a:lnTo>
                  <a:lnTo>
                    <a:pt x="587407" y="783838"/>
                  </a:lnTo>
                  <a:lnTo>
                    <a:pt x="586724" y="783440"/>
                  </a:lnTo>
                  <a:lnTo>
                    <a:pt x="586163" y="783243"/>
                  </a:lnTo>
                  <a:lnTo>
                    <a:pt x="585261" y="783012"/>
                  </a:lnTo>
                  <a:lnTo>
                    <a:pt x="583762" y="782750"/>
                  </a:lnTo>
                  <a:lnTo>
                    <a:pt x="582617" y="782432"/>
                  </a:lnTo>
                  <a:lnTo>
                    <a:pt x="582303" y="782303"/>
                  </a:lnTo>
                  <a:lnTo>
                    <a:pt x="582093" y="782136"/>
                  </a:lnTo>
                  <a:lnTo>
                    <a:pt x="581775" y="781833"/>
                  </a:lnTo>
                  <a:lnTo>
                    <a:pt x="581062" y="780522"/>
                  </a:lnTo>
                  <a:lnTo>
                    <a:pt x="580891" y="779943"/>
                  </a:lnTo>
                  <a:lnTo>
                    <a:pt x="580828" y="779458"/>
                  </a:lnTo>
                  <a:lnTo>
                    <a:pt x="580801" y="779075"/>
                  </a:lnTo>
                  <a:lnTo>
                    <a:pt x="580834" y="778802"/>
                  </a:lnTo>
                  <a:lnTo>
                    <a:pt x="581086" y="778116"/>
                  </a:lnTo>
                  <a:lnTo>
                    <a:pt x="581313" y="777358"/>
                  </a:lnTo>
                  <a:lnTo>
                    <a:pt x="581454" y="776714"/>
                  </a:lnTo>
                  <a:lnTo>
                    <a:pt x="581631" y="775820"/>
                  </a:lnTo>
                  <a:lnTo>
                    <a:pt x="581721" y="775153"/>
                  </a:lnTo>
                  <a:lnTo>
                    <a:pt x="581718" y="773964"/>
                  </a:lnTo>
                  <a:lnTo>
                    <a:pt x="581754" y="773149"/>
                  </a:lnTo>
                  <a:lnTo>
                    <a:pt x="581631" y="772841"/>
                  </a:lnTo>
                  <a:lnTo>
                    <a:pt x="581452" y="771999"/>
                  </a:lnTo>
                  <a:lnTo>
                    <a:pt x="581646" y="771050"/>
                  </a:lnTo>
                  <a:lnTo>
                    <a:pt x="581763" y="770296"/>
                  </a:lnTo>
                  <a:lnTo>
                    <a:pt x="581889" y="769599"/>
                  </a:lnTo>
                  <a:lnTo>
                    <a:pt x="581991" y="768951"/>
                  </a:lnTo>
                  <a:lnTo>
                    <a:pt x="582057" y="768474"/>
                  </a:lnTo>
                  <a:lnTo>
                    <a:pt x="582003" y="767898"/>
                  </a:lnTo>
                  <a:lnTo>
                    <a:pt x="581766" y="767083"/>
                  </a:lnTo>
                  <a:lnTo>
                    <a:pt x="581655" y="766670"/>
                  </a:lnTo>
                  <a:lnTo>
                    <a:pt x="581496" y="766189"/>
                  </a:lnTo>
                  <a:lnTo>
                    <a:pt x="581253" y="765624"/>
                  </a:lnTo>
                  <a:lnTo>
                    <a:pt x="581031" y="765185"/>
                  </a:lnTo>
                  <a:lnTo>
                    <a:pt x="580741" y="764673"/>
                  </a:lnTo>
                  <a:lnTo>
                    <a:pt x="580435" y="764151"/>
                  </a:lnTo>
                  <a:lnTo>
                    <a:pt x="580132" y="763613"/>
                  </a:lnTo>
                  <a:lnTo>
                    <a:pt x="579826" y="763188"/>
                  </a:lnTo>
                  <a:lnTo>
                    <a:pt x="579677" y="763075"/>
                  </a:lnTo>
                  <a:lnTo>
                    <a:pt x="579515" y="762968"/>
                  </a:lnTo>
                  <a:lnTo>
                    <a:pt x="578897" y="762847"/>
                  </a:lnTo>
                  <a:lnTo>
                    <a:pt x="578352" y="762790"/>
                  </a:lnTo>
                  <a:lnTo>
                    <a:pt x="578100" y="762741"/>
                  </a:lnTo>
                  <a:lnTo>
                    <a:pt x="577809" y="762559"/>
                  </a:lnTo>
                  <a:lnTo>
                    <a:pt x="577662" y="762540"/>
                  </a:lnTo>
                  <a:lnTo>
                    <a:pt x="577401" y="762590"/>
                  </a:lnTo>
                  <a:lnTo>
                    <a:pt x="577153" y="762677"/>
                  </a:lnTo>
                  <a:lnTo>
                    <a:pt x="576859" y="762817"/>
                  </a:lnTo>
                  <a:lnTo>
                    <a:pt x="576703" y="762896"/>
                  </a:lnTo>
                  <a:lnTo>
                    <a:pt x="576553" y="762961"/>
                  </a:lnTo>
                  <a:lnTo>
                    <a:pt x="576424" y="763010"/>
                  </a:lnTo>
                  <a:lnTo>
                    <a:pt x="576235" y="763029"/>
                  </a:lnTo>
                  <a:lnTo>
                    <a:pt x="575726" y="762965"/>
                  </a:lnTo>
                  <a:lnTo>
                    <a:pt x="575132" y="762843"/>
                  </a:lnTo>
                  <a:lnTo>
                    <a:pt x="574662" y="762722"/>
                  </a:lnTo>
                  <a:lnTo>
                    <a:pt x="574104" y="762593"/>
                  </a:lnTo>
                  <a:lnTo>
                    <a:pt x="573361" y="762438"/>
                  </a:lnTo>
                  <a:lnTo>
                    <a:pt x="572665" y="762252"/>
                  </a:lnTo>
                  <a:lnTo>
                    <a:pt x="571979" y="762090"/>
                  </a:lnTo>
                  <a:lnTo>
                    <a:pt x="571340" y="761881"/>
                  </a:lnTo>
                  <a:lnTo>
                    <a:pt x="570657" y="761696"/>
                  </a:lnTo>
                  <a:lnTo>
                    <a:pt x="570057" y="761514"/>
                  </a:lnTo>
                  <a:lnTo>
                    <a:pt x="569356" y="761392"/>
                  </a:lnTo>
                  <a:lnTo>
                    <a:pt x="568634" y="761324"/>
                  </a:lnTo>
                  <a:lnTo>
                    <a:pt x="567959" y="761245"/>
                  </a:lnTo>
                  <a:lnTo>
                    <a:pt x="567249" y="761229"/>
                  </a:lnTo>
                  <a:lnTo>
                    <a:pt x="566670" y="761211"/>
                  </a:lnTo>
                  <a:lnTo>
                    <a:pt x="566236" y="761286"/>
                  </a:lnTo>
                  <a:lnTo>
                    <a:pt x="565633" y="761552"/>
                  </a:lnTo>
                  <a:lnTo>
                    <a:pt x="565336" y="761824"/>
                  </a:lnTo>
                  <a:lnTo>
                    <a:pt x="564919" y="762666"/>
                  </a:lnTo>
                  <a:lnTo>
                    <a:pt x="564623" y="763442"/>
                  </a:lnTo>
                  <a:lnTo>
                    <a:pt x="564470" y="764189"/>
                  </a:lnTo>
                  <a:lnTo>
                    <a:pt x="564401" y="764992"/>
                  </a:lnTo>
                  <a:lnTo>
                    <a:pt x="564404" y="765602"/>
                  </a:lnTo>
                  <a:lnTo>
                    <a:pt x="564563" y="766742"/>
                  </a:lnTo>
                  <a:lnTo>
                    <a:pt x="564683" y="767360"/>
                  </a:lnTo>
                  <a:lnTo>
                    <a:pt x="564842" y="768038"/>
                  </a:lnTo>
                  <a:lnTo>
                    <a:pt x="564884" y="768209"/>
                  </a:lnTo>
                  <a:lnTo>
                    <a:pt x="565097" y="768853"/>
                  </a:lnTo>
                  <a:lnTo>
                    <a:pt x="565432" y="769538"/>
                  </a:lnTo>
                  <a:lnTo>
                    <a:pt x="565795" y="770080"/>
                  </a:lnTo>
                  <a:lnTo>
                    <a:pt x="566197" y="770364"/>
                  </a:lnTo>
                  <a:lnTo>
                    <a:pt x="566451" y="770433"/>
                  </a:lnTo>
                  <a:lnTo>
                    <a:pt x="566667" y="770436"/>
                  </a:lnTo>
                  <a:lnTo>
                    <a:pt x="567288" y="770270"/>
                  </a:lnTo>
                  <a:lnTo>
                    <a:pt x="567914" y="770008"/>
                  </a:lnTo>
                  <a:lnTo>
                    <a:pt x="568730" y="769535"/>
                  </a:lnTo>
                  <a:lnTo>
                    <a:pt x="569371" y="768966"/>
                  </a:lnTo>
                  <a:lnTo>
                    <a:pt x="570045" y="768303"/>
                  </a:lnTo>
                  <a:lnTo>
                    <a:pt x="570837" y="767689"/>
                  </a:lnTo>
                  <a:lnTo>
                    <a:pt x="571191" y="767568"/>
                  </a:lnTo>
                  <a:lnTo>
                    <a:pt x="571496" y="767545"/>
                  </a:lnTo>
                  <a:lnTo>
                    <a:pt x="571883" y="767564"/>
                  </a:lnTo>
                  <a:lnTo>
                    <a:pt x="572246" y="767678"/>
                  </a:lnTo>
                  <a:lnTo>
                    <a:pt x="572917" y="768072"/>
                  </a:lnTo>
                  <a:lnTo>
                    <a:pt x="573343" y="768500"/>
                  </a:lnTo>
                  <a:lnTo>
                    <a:pt x="573735" y="768947"/>
                  </a:lnTo>
                  <a:lnTo>
                    <a:pt x="574038" y="769421"/>
                  </a:lnTo>
                  <a:lnTo>
                    <a:pt x="574095" y="769705"/>
                  </a:lnTo>
                  <a:lnTo>
                    <a:pt x="574044" y="769966"/>
                  </a:lnTo>
                  <a:lnTo>
                    <a:pt x="573912" y="770304"/>
                  </a:lnTo>
                  <a:lnTo>
                    <a:pt x="573436" y="771118"/>
                  </a:lnTo>
                  <a:lnTo>
                    <a:pt x="573055" y="771724"/>
                  </a:lnTo>
                  <a:lnTo>
                    <a:pt x="572132" y="772804"/>
                  </a:lnTo>
                  <a:lnTo>
                    <a:pt x="569524" y="775309"/>
                  </a:lnTo>
                  <a:lnTo>
                    <a:pt x="568900" y="775900"/>
                  </a:lnTo>
                  <a:lnTo>
                    <a:pt x="568400" y="776419"/>
                  </a:lnTo>
                  <a:lnTo>
                    <a:pt x="567558" y="777025"/>
                  </a:lnTo>
                  <a:lnTo>
                    <a:pt x="566886" y="777393"/>
                  </a:lnTo>
                  <a:lnTo>
                    <a:pt x="566068" y="777836"/>
                  </a:lnTo>
                  <a:lnTo>
                    <a:pt x="565747" y="778029"/>
                  </a:lnTo>
                  <a:lnTo>
                    <a:pt x="562342" y="779537"/>
                  </a:lnTo>
                  <a:lnTo>
                    <a:pt x="561410" y="779943"/>
                  </a:lnTo>
                  <a:lnTo>
                    <a:pt x="560681" y="780215"/>
                  </a:lnTo>
                  <a:lnTo>
                    <a:pt x="559566" y="780447"/>
                  </a:lnTo>
                  <a:lnTo>
                    <a:pt x="559110" y="780447"/>
                  </a:lnTo>
                  <a:lnTo>
                    <a:pt x="558718" y="780333"/>
                  </a:lnTo>
                  <a:lnTo>
                    <a:pt x="558397" y="780113"/>
                  </a:lnTo>
                  <a:lnTo>
                    <a:pt x="558103" y="779606"/>
                  </a:lnTo>
                  <a:lnTo>
                    <a:pt x="557654" y="778518"/>
                  </a:lnTo>
                  <a:lnTo>
                    <a:pt x="557252" y="777760"/>
                  </a:lnTo>
                  <a:lnTo>
                    <a:pt x="556769" y="777143"/>
                  </a:lnTo>
                  <a:lnTo>
                    <a:pt x="556356" y="776779"/>
                  </a:lnTo>
                  <a:lnTo>
                    <a:pt x="555990" y="776609"/>
                  </a:lnTo>
                  <a:lnTo>
                    <a:pt x="555684" y="776567"/>
                  </a:lnTo>
                  <a:lnTo>
                    <a:pt x="555439" y="776559"/>
                  </a:lnTo>
                  <a:lnTo>
                    <a:pt x="555199" y="776544"/>
                  </a:lnTo>
                  <a:lnTo>
                    <a:pt x="554953" y="776662"/>
                  </a:lnTo>
                  <a:lnTo>
                    <a:pt x="554872" y="776828"/>
                  </a:lnTo>
                  <a:lnTo>
                    <a:pt x="554713" y="777427"/>
                  </a:lnTo>
                  <a:lnTo>
                    <a:pt x="554635" y="777575"/>
                  </a:lnTo>
                  <a:lnTo>
                    <a:pt x="554359" y="777931"/>
                  </a:lnTo>
                  <a:lnTo>
                    <a:pt x="553931" y="778268"/>
                  </a:lnTo>
                  <a:lnTo>
                    <a:pt x="553562" y="778522"/>
                  </a:lnTo>
                  <a:lnTo>
                    <a:pt x="552837" y="778886"/>
                  </a:lnTo>
                  <a:lnTo>
                    <a:pt x="552063" y="779128"/>
                  </a:lnTo>
                  <a:lnTo>
                    <a:pt x="551179" y="779170"/>
                  </a:lnTo>
                  <a:lnTo>
                    <a:pt x="550076" y="779185"/>
                  </a:lnTo>
                  <a:lnTo>
                    <a:pt x="548925" y="779140"/>
                  </a:lnTo>
                  <a:lnTo>
                    <a:pt x="547816" y="779015"/>
                  </a:lnTo>
                  <a:lnTo>
                    <a:pt x="546979" y="778939"/>
                  </a:lnTo>
                  <a:lnTo>
                    <a:pt x="545996" y="778833"/>
                  </a:lnTo>
                  <a:lnTo>
                    <a:pt x="545238" y="778791"/>
                  </a:lnTo>
                  <a:lnTo>
                    <a:pt x="544770" y="778821"/>
                  </a:lnTo>
                  <a:lnTo>
                    <a:pt x="544441" y="778947"/>
                  </a:lnTo>
                  <a:lnTo>
                    <a:pt x="544138" y="779238"/>
                  </a:lnTo>
                  <a:lnTo>
                    <a:pt x="543937" y="779644"/>
                  </a:lnTo>
                  <a:lnTo>
                    <a:pt x="543724" y="780394"/>
                  </a:lnTo>
                  <a:lnTo>
                    <a:pt x="543589" y="780792"/>
                  </a:lnTo>
                  <a:lnTo>
                    <a:pt x="543346" y="781231"/>
                  </a:lnTo>
                  <a:lnTo>
                    <a:pt x="542951" y="781660"/>
                  </a:lnTo>
                  <a:lnTo>
                    <a:pt x="542414" y="782228"/>
                  </a:lnTo>
                  <a:lnTo>
                    <a:pt x="541839" y="782948"/>
                  </a:lnTo>
                  <a:lnTo>
                    <a:pt x="541485" y="783672"/>
                  </a:lnTo>
                  <a:lnTo>
                    <a:pt x="541155" y="784149"/>
                  </a:lnTo>
                  <a:lnTo>
                    <a:pt x="540547" y="784687"/>
                  </a:lnTo>
                  <a:lnTo>
                    <a:pt x="539965" y="785142"/>
                  </a:lnTo>
                  <a:lnTo>
                    <a:pt x="539315" y="785638"/>
                  </a:lnTo>
                  <a:lnTo>
                    <a:pt x="538347" y="786225"/>
                  </a:lnTo>
                  <a:lnTo>
                    <a:pt x="537585" y="786544"/>
                  </a:lnTo>
                  <a:lnTo>
                    <a:pt x="536644" y="786915"/>
                  </a:lnTo>
                  <a:lnTo>
                    <a:pt x="535889" y="787108"/>
                  </a:lnTo>
                  <a:lnTo>
                    <a:pt x="534882" y="787268"/>
                  </a:lnTo>
                  <a:lnTo>
                    <a:pt x="533868" y="787290"/>
                  </a:lnTo>
                  <a:lnTo>
                    <a:pt x="532762" y="787211"/>
                  </a:lnTo>
                  <a:lnTo>
                    <a:pt x="531036" y="787093"/>
                  </a:lnTo>
                  <a:lnTo>
                    <a:pt x="530172" y="787040"/>
                  </a:lnTo>
                  <a:lnTo>
                    <a:pt x="529417" y="786896"/>
                  </a:lnTo>
                  <a:lnTo>
                    <a:pt x="528664" y="786783"/>
                  </a:lnTo>
                  <a:lnTo>
                    <a:pt x="527912" y="786661"/>
                  </a:lnTo>
                  <a:lnTo>
                    <a:pt x="527702" y="786631"/>
                  </a:lnTo>
                  <a:lnTo>
                    <a:pt x="527484" y="786665"/>
                  </a:lnTo>
                  <a:lnTo>
                    <a:pt x="527301" y="786836"/>
                  </a:lnTo>
                  <a:lnTo>
                    <a:pt x="527160" y="787093"/>
                  </a:lnTo>
                  <a:lnTo>
                    <a:pt x="527016" y="787707"/>
                  </a:lnTo>
                  <a:lnTo>
                    <a:pt x="526872" y="789200"/>
                  </a:lnTo>
                  <a:lnTo>
                    <a:pt x="526899" y="789571"/>
                  </a:lnTo>
                  <a:lnTo>
                    <a:pt x="526974" y="789829"/>
                  </a:lnTo>
                  <a:lnTo>
                    <a:pt x="527328" y="790314"/>
                  </a:lnTo>
                  <a:lnTo>
                    <a:pt x="528227" y="791114"/>
                  </a:lnTo>
                  <a:lnTo>
                    <a:pt x="529186" y="791777"/>
                  </a:lnTo>
                  <a:lnTo>
                    <a:pt x="530127" y="792338"/>
                  </a:lnTo>
                  <a:lnTo>
                    <a:pt x="530784" y="792921"/>
                  </a:lnTo>
                  <a:lnTo>
                    <a:pt x="531272" y="793395"/>
                  </a:lnTo>
                  <a:lnTo>
                    <a:pt x="531716" y="793777"/>
                  </a:lnTo>
                  <a:lnTo>
                    <a:pt x="531962" y="794039"/>
                  </a:lnTo>
                  <a:lnTo>
                    <a:pt x="532136" y="794342"/>
                  </a:lnTo>
                  <a:lnTo>
                    <a:pt x="532268" y="794588"/>
                  </a:lnTo>
                  <a:lnTo>
                    <a:pt x="532349" y="794910"/>
                  </a:lnTo>
                  <a:lnTo>
                    <a:pt x="532310" y="795460"/>
                  </a:lnTo>
                  <a:lnTo>
                    <a:pt x="532184" y="796316"/>
                  </a:lnTo>
                  <a:lnTo>
                    <a:pt x="532031" y="797430"/>
                  </a:lnTo>
                  <a:lnTo>
                    <a:pt x="531893" y="798719"/>
                  </a:lnTo>
                  <a:lnTo>
                    <a:pt x="531794" y="799609"/>
                  </a:lnTo>
                  <a:lnTo>
                    <a:pt x="531707" y="800469"/>
                  </a:lnTo>
                  <a:lnTo>
                    <a:pt x="531542" y="801151"/>
                  </a:lnTo>
                  <a:lnTo>
                    <a:pt x="531264" y="801993"/>
                  </a:lnTo>
                  <a:lnTo>
                    <a:pt x="530910" y="802792"/>
                  </a:lnTo>
                  <a:lnTo>
                    <a:pt x="530658" y="803273"/>
                  </a:lnTo>
                  <a:lnTo>
                    <a:pt x="530307" y="803614"/>
                  </a:lnTo>
                  <a:lnTo>
                    <a:pt x="529864" y="803971"/>
                  </a:lnTo>
                  <a:lnTo>
                    <a:pt x="529402" y="804232"/>
                  </a:lnTo>
                  <a:lnTo>
                    <a:pt x="528920" y="804425"/>
                  </a:lnTo>
                  <a:lnTo>
                    <a:pt x="528437" y="804698"/>
                  </a:lnTo>
                  <a:lnTo>
                    <a:pt x="528137" y="805032"/>
                  </a:lnTo>
                  <a:lnTo>
                    <a:pt x="527837" y="805570"/>
                  </a:lnTo>
                  <a:lnTo>
                    <a:pt x="527625" y="806180"/>
                  </a:lnTo>
                  <a:lnTo>
                    <a:pt x="527364" y="806847"/>
                  </a:lnTo>
                  <a:lnTo>
                    <a:pt x="527073" y="808382"/>
                  </a:lnTo>
                  <a:lnTo>
                    <a:pt x="526842" y="809033"/>
                  </a:lnTo>
                  <a:lnTo>
                    <a:pt x="526249" y="810515"/>
                  </a:lnTo>
                  <a:lnTo>
                    <a:pt x="526009" y="811137"/>
                  </a:lnTo>
                  <a:lnTo>
                    <a:pt x="525721" y="811682"/>
                  </a:lnTo>
                  <a:lnTo>
                    <a:pt x="525442" y="812133"/>
                  </a:lnTo>
                  <a:lnTo>
                    <a:pt x="525182" y="812542"/>
                  </a:lnTo>
                  <a:lnTo>
                    <a:pt x="524630" y="813418"/>
                  </a:lnTo>
                  <a:lnTo>
                    <a:pt x="524429" y="813622"/>
                  </a:lnTo>
                  <a:lnTo>
                    <a:pt x="524163" y="813751"/>
                  </a:lnTo>
                  <a:lnTo>
                    <a:pt x="523551" y="814119"/>
                  </a:lnTo>
                  <a:lnTo>
                    <a:pt x="522910" y="814475"/>
                  </a:lnTo>
                  <a:lnTo>
                    <a:pt x="522079" y="814873"/>
                  </a:lnTo>
                  <a:lnTo>
                    <a:pt x="521237" y="815222"/>
                  </a:lnTo>
                  <a:lnTo>
                    <a:pt x="520104" y="815612"/>
                  </a:lnTo>
                  <a:lnTo>
                    <a:pt x="518956" y="815873"/>
                  </a:lnTo>
                  <a:lnTo>
                    <a:pt x="518245" y="816029"/>
                  </a:lnTo>
                  <a:lnTo>
                    <a:pt x="517520" y="816093"/>
                  </a:lnTo>
                  <a:lnTo>
                    <a:pt x="516687" y="816192"/>
                  </a:lnTo>
                  <a:lnTo>
                    <a:pt x="515967" y="816366"/>
                  </a:lnTo>
                  <a:lnTo>
                    <a:pt x="515326" y="816597"/>
                  </a:lnTo>
                  <a:lnTo>
                    <a:pt x="514729" y="816882"/>
                  </a:lnTo>
                  <a:lnTo>
                    <a:pt x="513998" y="817253"/>
                  </a:lnTo>
                  <a:lnTo>
                    <a:pt x="513533" y="817446"/>
                  </a:lnTo>
                  <a:lnTo>
                    <a:pt x="513167" y="817647"/>
                  </a:lnTo>
                  <a:lnTo>
                    <a:pt x="512796" y="817931"/>
                  </a:lnTo>
                  <a:lnTo>
                    <a:pt x="512439" y="818170"/>
                  </a:lnTo>
                  <a:lnTo>
                    <a:pt x="512184" y="818435"/>
                  </a:lnTo>
                  <a:lnTo>
                    <a:pt x="511984" y="818704"/>
                  </a:lnTo>
                  <a:lnTo>
                    <a:pt x="511864" y="818943"/>
                  </a:lnTo>
                  <a:lnTo>
                    <a:pt x="511729" y="819261"/>
                  </a:lnTo>
                  <a:lnTo>
                    <a:pt x="511684" y="819640"/>
                  </a:lnTo>
                  <a:lnTo>
                    <a:pt x="511633" y="820186"/>
                  </a:lnTo>
                  <a:lnTo>
                    <a:pt x="511663" y="820853"/>
                  </a:lnTo>
                  <a:lnTo>
                    <a:pt x="511723" y="821444"/>
                  </a:lnTo>
                  <a:lnTo>
                    <a:pt x="511816" y="822107"/>
                  </a:lnTo>
                  <a:lnTo>
                    <a:pt x="511864" y="822384"/>
                  </a:lnTo>
                  <a:lnTo>
                    <a:pt x="511840" y="822820"/>
                  </a:lnTo>
                  <a:lnTo>
                    <a:pt x="511630" y="823460"/>
                  </a:lnTo>
                  <a:lnTo>
                    <a:pt x="511426" y="823938"/>
                  </a:lnTo>
                  <a:lnTo>
                    <a:pt x="511204" y="824305"/>
                  </a:lnTo>
                  <a:lnTo>
                    <a:pt x="510787" y="824938"/>
                  </a:lnTo>
                  <a:lnTo>
                    <a:pt x="510371" y="825480"/>
                  </a:lnTo>
                  <a:lnTo>
                    <a:pt x="509795" y="826325"/>
                  </a:lnTo>
                  <a:lnTo>
                    <a:pt x="509301" y="826905"/>
                  </a:lnTo>
                  <a:lnTo>
                    <a:pt x="508905" y="827242"/>
                  </a:lnTo>
                  <a:lnTo>
                    <a:pt x="508213" y="827557"/>
                  </a:lnTo>
                  <a:lnTo>
                    <a:pt x="507514" y="827671"/>
                  </a:lnTo>
                  <a:lnTo>
                    <a:pt x="506594" y="827633"/>
                  </a:lnTo>
                  <a:lnTo>
                    <a:pt x="505560" y="827538"/>
                  </a:lnTo>
                  <a:lnTo>
                    <a:pt x="504544" y="827322"/>
                  </a:lnTo>
                  <a:lnTo>
                    <a:pt x="503372" y="827034"/>
                  </a:lnTo>
                  <a:lnTo>
                    <a:pt x="502775" y="826807"/>
                  </a:lnTo>
                  <a:lnTo>
                    <a:pt x="502296" y="826496"/>
                  </a:lnTo>
                  <a:lnTo>
                    <a:pt x="501285" y="825889"/>
                  </a:lnTo>
                  <a:lnTo>
                    <a:pt x="500272" y="825291"/>
                  </a:lnTo>
                  <a:lnTo>
                    <a:pt x="499046" y="824544"/>
                  </a:lnTo>
                  <a:lnTo>
                    <a:pt x="497931" y="823896"/>
                  </a:lnTo>
                  <a:lnTo>
                    <a:pt x="497020" y="823316"/>
                  </a:lnTo>
                  <a:lnTo>
                    <a:pt x="496138" y="822782"/>
                  </a:lnTo>
                  <a:lnTo>
                    <a:pt x="495623" y="822202"/>
                  </a:lnTo>
                  <a:lnTo>
                    <a:pt x="494957" y="821550"/>
                  </a:lnTo>
                  <a:lnTo>
                    <a:pt x="494325" y="820921"/>
                  </a:lnTo>
                  <a:lnTo>
                    <a:pt x="493642" y="820319"/>
                  </a:lnTo>
                  <a:lnTo>
                    <a:pt x="493327" y="820167"/>
                  </a:lnTo>
                  <a:lnTo>
                    <a:pt x="493126" y="820156"/>
                  </a:lnTo>
                  <a:lnTo>
                    <a:pt x="492613" y="820497"/>
                  </a:lnTo>
                  <a:lnTo>
                    <a:pt x="492074" y="821134"/>
                  </a:lnTo>
                  <a:lnTo>
                    <a:pt x="491762" y="821747"/>
                  </a:lnTo>
                  <a:lnTo>
                    <a:pt x="491507" y="822752"/>
                  </a:lnTo>
                  <a:lnTo>
                    <a:pt x="491444" y="823983"/>
                  </a:lnTo>
                  <a:lnTo>
                    <a:pt x="491486" y="825018"/>
                  </a:lnTo>
                  <a:lnTo>
                    <a:pt x="491567" y="826007"/>
                  </a:lnTo>
                  <a:lnTo>
                    <a:pt x="491648" y="827045"/>
                  </a:lnTo>
                  <a:lnTo>
                    <a:pt x="491783" y="827962"/>
                  </a:lnTo>
                  <a:lnTo>
                    <a:pt x="492446" y="830051"/>
                  </a:lnTo>
                  <a:lnTo>
                    <a:pt x="492790" y="831369"/>
                  </a:lnTo>
                  <a:lnTo>
                    <a:pt x="493144" y="832669"/>
                  </a:lnTo>
                  <a:lnTo>
                    <a:pt x="493465" y="833681"/>
                  </a:lnTo>
                  <a:lnTo>
                    <a:pt x="493887" y="834814"/>
                  </a:lnTo>
                  <a:lnTo>
                    <a:pt x="494124" y="836008"/>
                  </a:lnTo>
                  <a:lnTo>
                    <a:pt x="494154" y="836493"/>
                  </a:lnTo>
                  <a:lnTo>
                    <a:pt x="494118" y="836872"/>
                  </a:lnTo>
                  <a:lnTo>
                    <a:pt x="494055" y="837350"/>
                  </a:lnTo>
                  <a:lnTo>
                    <a:pt x="493941" y="837816"/>
                  </a:lnTo>
                  <a:lnTo>
                    <a:pt x="493555" y="838987"/>
                  </a:lnTo>
                  <a:lnTo>
                    <a:pt x="493093" y="839953"/>
                  </a:lnTo>
                  <a:lnTo>
                    <a:pt x="492646" y="840813"/>
                  </a:lnTo>
                  <a:lnTo>
                    <a:pt x="492260" y="841719"/>
                  </a:lnTo>
                  <a:lnTo>
                    <a:pt x="491981" y="842712"/>
                  </a:lnTo>
                  <a:lnTo>
                    <a:pt x="491627" y="843519"/>
                  </a:lnTo>
                  <a:lnTo>
                    <a:pt x="491097" y="844380"/>
                  </a:lnTo>
                  <a:lnTo>
                    <a:pt x="490767" y="844728"/>
                  </a:lnTo>
                  <a:lnTo>
                    <a:pt x="490377" y="845039"/>
                  </a:lnTo>
                  <a:lnTo>
                    <a:pt x="490027" y="845252"/>
                  </a:lnTo>
                  <a:lnTo>
                    <a:pt x="489640" y="845369"/>
                  </a:lnTo>
                  <a:lnTo>
                    <a:pt x="489169" y="845414"/>
                  </a:lnTo>
                  <a:lnTo>
                    <a:pt x="488615" y="845365"/>
                  </a:lnTo>
                  <a:lnTo>
                    <a:pt x="487734" y="845149"/>
                  </a:lnTo>
                  <a:lnTo>
                    <a:pt x="487020" y="844789"/>
                  </a:lnTo>
                  <a:lnTo>
                    <a:pt x="486358" y="844217"/>
                  </a:lnTo>
                  <a:lnTo>
                    <a:pt x="485719" y="843482"/>
                  </a:lnTo>
                  <a:lnTo>
                    <a:pt x="485243" y="842671"/>
                  </a:lnTo>
                  <a:lnTo>
                    <a:pt x="484784" y="841803"/>
                  </a:lnTo>
                  <a:lnTo>
                    <a:pt x="484325" y="840942"/>
                  </a:lnTo>
                  <a:lnTo>
                    <a:pt x="483813" y="839828"/>
                  </a:lnTo>
                  <a:lnTo>
                    <a:pt x="483270" y="838831"/>
                  </a:lnTo>
                  <a:lnTo>
                    <a:pt x="482817" y="837869"/>
                  </a:lnTo>
                  <a:lnTo>
                    <a:pt x="482374" y="836906"/>
                  </a:lnTo>
                  <a:lnTo>
                    <a:pt x="482122" y="836459"/>
                  </a:lnTo>
                  <a:lnTo>
                    <a:pt x="481633" y="835807"/>
                  </a:lnTo>
                  <a:lnTo>
                    <a:pt x="480300" y="834056"/>
                  </a:lnTo>
                  <a:lnTo>
                    <a:pt x="479904" y="833431"/>
                  </a:lnTo>
                  <a:lnTo>
                    <a:pt x="479292" y="832359"/>
                  </a:lnTo>
                  <a:lnTo>
                    <a:pt x="478654" y="831343"/>
                  </a:lnTo>
                  <a:lnTo>
                    <a:pt x="478096" y="830498"/>
                  </a:lnTo>
                  <a:lnTo>
                    <a:pt x="477683" y="829865"/>
                  </a:lnTo>
                  <a:lnTo>
                    <a:pt x="477128" y="828997"/>
                  </a:lnTo>
                  <a:lnTo>
                    <a:pt x="476436" y="828008"/>
                  </a:lnTo>
                  <a:lnTo>
                    <a:pt x="475965" y="827288"/>
                  </a:lnTo>
                  <a:lnTo>
                    <a:pt x="475390" y="826655"/>
                  </a:lnTo>
                  <a:lnTo>
                    <a:pt x="474646" y="825988"/>
                  </a:lnTo>
                  <a:lnTo>
                    <a:pt x="473951" y="825382"/>
                  </a:lnTo>
                  <a:lnTo>
                    <a:pt x="473298" y="824754"/>
                  </a:lnTo>
                  <a:lnTo>
                    <a:pt x="472719" y="824241"/>
                  </a:lnTo>
                  <a:lnTo>
                    <a:pt x="472536" y="824093"/>
                  </a:lnTo>
                  <a:lnTo>
                    <a:pt x="472290" y="824025"/>
                  </a:lnTo>
                  <a:lnTo>
                    <a:pt x="471960" y="824074"/>
                  </a:lnTo>
                  <a:lnTo>
                    <a:pt x="471646" y="824196"/>
                  </a:lnTo>
                  <a:lnTo>
                    <a:pt x="470872" y="824601"/>
                  </a:lnTo>
                  <a:lnTo>
                    <a:pt x="470183" y="825124"/>
                  </a:lnTo>
                  <a:lnTo>
                    <a:pt x="469463" y="825624"/>
                  </a:lnTo>
                  <a:lnTo>
                    <a:pt x="468876" y="826136"/>
                  </a:lnTo>
                  <a:lnTo>
                    <a:pt x="468258" y="826761"/>
                  </a:lnTo>
                  <a:lnTo>
                    <a:pt x="467710" y="827485"/>
                  </a:lnTo>
                  <a:lnTo>
                    <a:pt x="467368" y="828069"/>
                  </a:lnTo>
                  <a:lnTo>
                    <a:pt x="467125" y="828921"/>
                  </a:lnTo>
                  <a:lnTo>
                    <a:pt x="467098" y="829702"/>
                  </a:lnTo>
                  <a:lnTo>
                    <a:pt x="467281" y="830297"/>
                  </a:lnTo>
                  <a:lnTo>
                    <a:pt x="467617" y="831241"/>
                  </a:lnTo>
                  <a:lnTo>
                    <a:pt x="467938" y="832067"/>
                  </a:lnTo>
                  <a:lnTo>
                    <a:pt x="468447" y="833075"/>
                  </a:lnTo>
                  <a:lnTo>
                    <a:pt x="468936" y="833731"/>
                  </a:lnTo>
                  <a:lnTo>
                    <a:pt x="469448" y="834272"/>
                  </a:lnTo>
                  <a:lnTo>
                    <a:pt x="469883" y="834807"/>
                  </a:lnTo>
                  <a:lnTo>
                    <a:pt x="470213" y="835375"/>
                  </a:lnTo>
                  <a:lnTo>
                    <a:pt x="470603" y="836001"/>
                  </a:lnTo>
                  <a:lnTo>
                    <a:pt x="470797" y="836209"/>
                  </a:lnTo>
                  <a:lnTo>
                    <a:pt x="471100" y="836402"/>
                  </a:lnTo>
                  <a:lnTo>
                    <a:pt x="471334" y="836649"/>
                  </a:lnTo>
                  <a:lnTo>
                    <a:pt x="471541" y="837058"/>
                  </a:lnTo>
                  <a:lnTo>
                    <a:pt x="471769" y="837952"/>
                  </a:lnTo>
                  <a:lnTo>
                    <a:pt x="472071" y="838820"/>
                  </a:lnTo>
                  <a:lnTo>
                    <a:pt x="472212" y="839840"/>
                  </a:lnTo>
                  <a:lnTo>
                    <a:pt x="472251" y="840374"/>
                  </a:lnTo>
                  <a:lnTo>
                    <a:pt x="472233" y="840882"/>
                  </a:lnTo>
                  <a:lnTo>
                    <a:pt x="472060" y="841882"/>
                  </a:lnTo>
                  <a:lnTo>
                    <a:pt x="471793" y="843088"/>
                  </a:lnTo>
                  <a:lnTo>
                    <a:pt x="471643" y="844243"/>
                  </a:lnTo>
                  <a:lnTo>
                    <a:pt x="471616" y="845126"/>
                  </a:lnTo>
                  <a:lnTo>
                    <a:pt x="471664" y="846245"/>
                  </a:lnTo>
                  <a:lnTo>
                    <a:pt x="471769" y="847332"/>
                  </a:lnTo>
                  <a:lnTo>
                    <a:pt x="471919" y="848223"/>
                  </a:lnTo>
                  <a:lnTo>
                    <a:pt x="472048" y="849322"/>
                  </a:lnTo>
                  <a:lnTo>
                    <a:pt x="472191" y="850057"/>
                  </a:lnTo>
                  <a:lnTo>
                    <a:pt x="472356" y="850595"/>
                  </a:lnTo>
                  <a:lnTo>
                    <a:pt x="472743" y="851240"/>
                  </a:lnTo>
                  <a:lnTo>
                    <a:pt x="472929" y="851380"/>
                  </a:lnTo>
                  <a:lnTo>
                    <a:pt x="473214" y="851475"/>
                  </a:lnTo>
                  <a:lnTo>
                    <a:pt x="473705" y="851528"/>
                  </a:lnTo>
                  <a:lnTo>
                    <a:pt x="474347" y="851513"/>
                  </a:lnTo>
                  <a:lnTo>
                    <a:pt x="475396" y="851550"/>
                  </a:lnTo>
                  <a:lnTo>
                    <a:pt x="476493" y="851622"/>
                  </a:lnTo>
                  <a:lnTo>
                    <a:pt x="477593" y="851710"/>
                  </a:lnTo>
                  <a:lnTo>
                    <a:pt x="478576" y="851706"/>
                  </a:lnTo>
                  <a:lnTo>
                    <a:pt x="479664" y="851675"/>
                  </a:lnTo>
                  <a:lnTo>
                    <a:pt x="480725" y="851615"/>
                  </a:lnTo>
                  <a:lnTo>
                    <a:pt x="481736" y="851562"/>
                  </a:lnTo>
                  <a:lnTo>
                    <a:pt x="482731" y="851619"/>
                  </a:lnTo>
                  <a:lnTo>
                    <a:pt x="483510" y="851694"/>
                  </a:lnTo>
                  <a:lnTo>
                    <a:pt x="483981" y="851880"/>
                  </a:lnTo>
                  <a:lnTo>
                    <a:pt x="484340" y="852017"/>
                  </a:lnTo>
                  <a:lnTo>
                    <a:pt x="484910" y="852198"/>
                  </a:lnTo>
                  <a:lnTo>
                    <a:pt x="485665" y="852365"/>
                  </a:lnTo>
                  <a:lnTo>
                    <a:pt x="486355" y="852558"/>
                  </a:lnTo>
                  <a:lnTo>
                    <a:pt x="487164" y="852869"/>
                  </a:lnTo>
                  <a:lnTo>
                    <a:pt x="488019" y="853301"/>
                  </a:lnTo>
                  <a:lnTo>
                    <a:pt x="488645" y="853737"/>
                  </a:lnTo>
                  <a:lnTo>
                    <a:pt x="489146" y="854158"/>
                  </a:lnTo>
                  <a:lnTo>
                    <a:pt x="489496" y="854586"/>
                  </a:lnTo>
                  <a:lnTo>
                    <a:pt x="489709" y="855132"/>
                  </a:lnTo>
                  <a:lnTo>
                    <a:pt x="489832" y="855594"/>
                  </a:lnTo>
                  <a:lnTo>
                    <a:pt x="489877" y="856000"/>
                  </a:lnTo>
                  <a:lnTo>
                    <a:pt x="489844" y="856614"/>
                  </a:lnTo>
                  <a:lnTo>
                    <a:pt x="489799" y="857084"/>
                  </a:lnTo>
                  <a:lnTo>
                    <a:pt x="489778" y="857573"/>
                  </a:lnTo>
                  <a:lnTo>
                    <a:pt x="489718" y="858065"/>
                  </a:lnTo>
                  <a:lnTo>
                    <a:pt x="489643" y="858486"/>
                  </a:lnTo>
                  <a:lnTo>
                    <a:pt x="489487" y="859070"/>
                  </a:lnTo>
                  <a:lnTo>
                    <a:pt x="489386" y="859498"/>
                  </a:lnTo>
                  <a:lnTo>
                    <a:pt x="489194" y="860051"/>
                  </a:lnTo>
                  <a:lnTo>
                    <a:pt x="489005" y="860514"/>
                  </a:lnTo>
                  <a:lnTo>
                    <a:pt x="488789" y="861097"/>
                  </a:lnTo>
                  <a:lnTo>
                    <a:pt x="488555" y="861711"/>
                  </a:lnTo>
                  <a:lnTo>
                    <a:pt x="488297" y="862432"/>
                  </a:lnTo>
                  <a:lnTo>
                    <a:pt x="488136" y="862773"/>
                  </a:lnTo>
                  <a:lnTo>
                    <a:pt x="487836" y="863216"/>
                  </a:lnTo>
                  <a:lnTo>
                    <a:pt x="487233" y="864012"/>
                  </a:lnTo>
                  <a:lnTo>
                    <a:pt x="486808" y="864588"/>
                  </a:lnTo>
                  <a:lnTo>
                    <a:pt x="486364" y="865096"/>
                  </a:lnTo>
                  <a:lnTo>
                    <a:pt x="485312" y="866097"/>
                  </a:lnTo>
                  <a:lnTo>
                    <a:pt x="484644" y="866737"/>
                  </a:lnTo>
                  <a:lnTo>
                    <a:pt x="484164" y="867256"/>
                  </a:lnTo>
                  <a:lnTo>
                    <a:pt x="483990" y="867454"/>
                  </a:lnTo>
                  <a:lnTo>
                    <a:pt x="483798" y="867867"/>
                  </a:lnTo>
                  <a:lnTo>
                    <a:pt x="483765" y="868382"/>
                  </a:lnTo>
                  <a:lnTo>
                    <a:pt x="483849" y="869057"/>
                  </a:lnTo>
                  <a:lnTo>
                    <a:pt x="483981" y="869618"/>
                  </a:lnTo>
                  <a:lnTo>
                    <a:pt x="484149" y="870061"/>
                  </a:lnTo>
                  <a:lnTo>
                    <a:pt x="484446" y="870539"/>
                  </a:lnTo>
                  <a:lnTo>
                    <a:pt x="484778" y="870880"/>
                  </a:lnTo>
                  <a:lnTo>
                    <a:pt x="485222" y="871195"/>
                  </a:lnTo>
                  <a:lnTo>
                    <a:pt x="485624" y="871460"/>
                  </a:lnTo>
                  <a:lnTo>
                    <a:pt x="486007" y="871646"/>
                  </a:lnTo>
                  <a:lnTo>
                    <a:pt x="486496" y="871847"/>
                  </a:lnTo>
                  <a:lnTo>
                    <a:pt x="487024" y="871994"/>
                  </a:lnTo>
                  <a:lnTo>
                    <a:pt x="487632" y="872104"/>
                  </a:lnTo>
                  <a:lnTo>
                    <a:pt x="488232" y="872203"/>
                  </a:lnTo>
                  <a:lnTo>
                    <a:pt x="488759" y="872377"/>
                  </a:lnTo>
                  <a:lnTo>
                    <a:pt x="489257" y="872673"/>
                  </a:lnTo>
                  <a:lnTo>
                    <a:pt x="489670" y="873033"/>
                  </a:lnTo>
                  <a:lnTo>
                    <a:pt x="490015" y="873457"/>
                  </a:lnTo>
                  <a:lnTo>
                    <a:pt x="490354" y="873958"/>
                  </a:lnTo>
                  <a:lnTo>
                    <a:pt x="490681" y="874583"/>
                  </a:lnTo>
                  <a:lnTo>
                    <a:pt x="491337" y="876016"/>
                  </a:lnTo>
                  <a:lnTo>
                    <a:pt x="491643" y="876743"/>
                  </a:lnTo>
                  <a:lnTo>
                    <a:pt x="492102" y="877911"/>
                  </a:lnTo>
                  <a:lnTo>
                    <a:pt x="492251" y="878335"/>
                  </a:lnTo>
                  <a:lnTo>
                    <a:pt x="492374" y="878821"/>
                  </a:lnTo>
                  <a:lnTo>
                    <a:pt x="492482" y="879306"/>
                  </a:lnTo>
                  <a:lnTo>
                    <a:pt x="492545" y="879723"/>
                  </a:lnTo>
                  <a:lnTo>
                    <a:pt x="492569" y="880181"/>
                  </a:lnTo>
                  <a:lnTo>
                    <a:pt x="492584" y="881045"/>
                  </a:lnTo>
                  <a:lnTo>
                    <a:pt x="492563" y="881572"/>
                  </a:lnTo>
                  <a:lnTo>
                    <a:pt x="492527" y="881967"/>
                  </a:lnTo>
                  <a:lnTo>
                    <a:pt x="492410" y="882376"/>
                  </a:lnTo>
                  <a:lnTo>
                    <a:pt x="492246" y="882717"/>
                  </a:lnTo>
                  <a:lnTo>
                    <a:pt x="491973" y="883073"/>
                  </a:lnTo>
                  <a:lnTo>
                    <a:pt x="491907" y="883221"/>
                  </a:lnTo>
                  <a:lnTo>
                    <a:pt x="491787" y="883396"/>
                  </a:lnTo>
                  <a:lnTo>
                    <a:pt x="491649" y="883566"/>
                  </a:lnTo>
                  <a:lnTo>
                    <a:pt x="491493" y="883752"/>
                  </a:lnTo>
                  <a:lnTo>
                    <a:pt x="490756" y="884499"/>
                  </a:lnTo>
                  <a:lnTo>
                    <a:pt x="490171" y="884942"/>
                  </a:lnTo>
                  <a:lnTo>
                    <a:pt x="489740" y="885173"/>
                  </a:lnTo>
                  <a:lnTo>
                    <a:pt x="489152" y="885363"/>
                  </a:lnTo>
                  <a:lnTo>
                    <a:pt x="488795" y="885411"/>
                  </a:lnTo>
                  <a:lnTo>
                    <a:pt x="488073" y="885507"/>
                  </a:lnTo>
                  <a:lnTo>
                    <a:pt x="487737" y="885522"/>
                  </a:lnTo>
                  <a:lnTo>
                    <a:pt x="487441" y="885435"/>
                  </a:lnTo>
                  <a:lnTo>
                    <a:pt x="487210" y="885211"/>
                  </a:lnTo>
                  <a:lnTo>
                    <a:pt x="486607" y="884487"/>
                  </a:lnTo>
                  <a:lnTo>
                    <a:pt x="486148" y="883964"/>
                  </a:lnTo>
                  <a:lnTo>
                    <a:pt x="485675" y="883619"/>
                  </a:lnTo>
                  <a:lnTo>
                    <a:pt x="484698" y="883142"/>
                  </a:lnTo>
                  <a:lnTo>
                    <a:pt x="482782" y="882096"/>
                  </a:lnTo>
                  <a:lnTo>
                    <a:pt x="482270" y="881709"/>
                  </a:lnTo>
                  <a:lnTo>
                    <a:pt x="480813" y="880432"/>
                  </a:lnTo>
                  <a:lnTo>
                    <a:pt x="480273" y="879984"/>
                  </a:lnTo>
                  <a:lnTo>
                    <a:pt x="479851" y="879461"/>
                  </a:lnTo>
                  <a:lnTo>
                    <a:pt x="479602" y="878976"/>
                  </a:lnTo>
                  <a:lnTo>
                    <a:pt x="479452" y="878461"/>
                  </a:lnTo>
                  <a:lnTo>
                    <a:pt x="479194" y="877134"/>
                  </a:lnTo>
                  <a:lnTo>
                    <a:pt x="478960" y="876258"/>
                  </a:lnTo>
                  <a:lnTo>
                    <a:pt x="478831" y="875887"/>
                  </a:lnTo>
                  <a:lnTo>
                    <a:pt x="478586" y="875481"/>
                  </a:lnTo>
                  <a:lnTo>
                    <a:pt x="478118" y="875011"/>
                  </a:lnTo>
                  <a:lnTo>
                    <a:pt x="477830" y="874731"/>
                  </a:lnTo>
                  <a:lnTo>
                    <a:pt x="477398" y="874276"/>
                  </a:lnTo>
                  <a:lnTo>
                    <a:pt x="476892" y="873818"/>
                  </a:lnTo>
                  <a:lnTo>
                    <a:pt x="475996" y="873041"/>
                  </a:lnTo>
                  <a:lnTo>
                    <a:pt x="475495" y="872400"/>
                  </a:lnTo>
                  <a:lnTo>
                    <a:pt x="474824" y="871437"/>
                  </a:lnTo>
                  <a:lnTo>
                    <a:pt x="474281" y="870596"/>
                  </a:lnTo>
                  <a:lnTo>
                    <a:pt x="473774" y="869993"/>
                  </a:lnTo>
                  <a:lnTo>
                    <a:pt x="473214" y="869258"/>
                  </a:lnTo>
                  <a:lnTo>
                    <a:pt x="472225" y="868291"/>
                  </a:lnTo>
                  <a:lnTo>
                    <a:pt x="471709" y="867977"/>
                  </a:lnTo>
                  <a:lnTo>
                    <a:pt x="470843" y="867624"/>
                  </a:lnTo>
                  <a:lnTo>
                    <a:pt x="470120" y="867507"/>
                  </a:lnTo>
                  <a:lnTo>
                    <a:pt x="469092" y="867465"/>
                  </a:lnTo>
                  <a:lnTo>
                    <a:pt x="467986" y="867602"/>
                  </a:lnTo>
                  <a:lnTo>
                    <a:pt x="467048" y="867643"/>
                  </a:lnTo>
                  <a:lnTo>
                    <a:pt x="466835" y="867647"/>
                  </a:lnTo>
                  <a:lnTo>
                    <a:pt x="464311" y="867666"/>
                  </a:lnTo>
                  <a:lnTo>
                    <a:pt x="462231" y="867882"/>
                  </a:lnTo>
                  <a:lnTo>
                    <a:pt x="461281" y="868004"/>
                  </a:lnTo>
                  <a:lnTo>
                    <a:pt x="458909" y="868173"/>
                  </a:lnTo>
                  <a:lnTo>
                    <a:pt x="458466" y="868205"/>
                  </a:lnTo>
                  <a:lnTo>
                    <a:pt x="457519" y="868307"/>
                  </a:lnTo>
                  <a:lnTo>
                    <a:pt x="456503" y="868398"/>
                  </a:lnTo>
                  <a:lnTo>
                    <a:pt x="455858" y="868432"/>
                  </a:lnTo>
                  <a:lnTo>
                    <a:pt x="454470" y="868269"/>
                  </a:lnTo>
                  <a:lnTo>
                    <a:pt x="452711" y="868269"/>
                  </a:lnTo>
                  <a:lnTo>
                    <a:pt x="452047" y="868303"/>
                  </a:lnTo>
                  <a:lnTo>
                    <a:pt x="451197" y="868345"/>
                  </a:lnTo>
                  <a:lnTo>
                    <a:pt x="449560" y="868573"/>
                  </a:lnTo>
                  <a:lnTo>
                    <a:pt x="448310" y="869008"/>
                  </a:lnTo>
                  <a:lnTo>
                    <a:pt x="447351" y="869706"/>
                  </a:lnTo>
                  <a:lnTo>
                    <a:pt x="446964" y="870043"/>
                  </a:lnTo>
                  <a:lnTo>
                    <a:pt x="446578" y="870316"/>
                  </a:lnTo>
                  <a:lnTo>
                    <a:pt x="446161" y="870718"/>
                  </a:lnTo>
                  <a:lnTo>
                    <a:pt x="445625" y="871286"/>
                  </a:lnTo>
                  <a:lnTo>
                    <a:pt x="445157" y="871954"/>
                  </a:lnTo>
                  <a:lnTo>
                    <a:pt x="444812" y="872336"/>
                  </a:lnTo>
                  <a:lnTo>
                    <a:pt x="444294" y="873242"/>
                  </a:lnTo>
                  <a:lnTo>
                    <a:pt x="444084" y="873640"/>
                  </a:lnTo>
                  <a:lnTo>
                    <a:pt x="444030" y="874110"/>
                  </a:lnTo>
                  <a:lnTo>
                    <a:pt x="444414" y="875395"/>
                  </a:lnTo>
                  <a:lnTo>
                    <a:pt x="444677" y="876229"/>
                  </a:lnTo>
                  <a:lnTo>
                    <a:pt x="444899" y="876968"/>
                  </a:lnTo>
                  <a:lnTo>
                    <a:pt x="445103" y="877783"/>
                  </a:lnTo>
                  <a:lnTo>
                    <a:pt x="445250" y="878522"/>
                  </a:lnTo>
                  <a:lnTo>
                    <a:pt x="445637" y="879659"/>
                  </a:lnTo>
                  <a:lnTo>
                    <a:pt x="446920" y="882411"/>
                  </a:lnTo>
                  <a:lnTo>
                    <a:pt x="447594" y="883385"/>
                  </a:lnTo>
                  <a:lnTo>
                    <a:pt x="447729" y="883628"/>
                  </a:lnTo>
                  <a:lnTo>
                    <a:pt x="448164" y="884371"/>
                  </a:lnTo>
                  <a:lnTo>
                    <a:pt x="448880" y="885519"/>
                  </a:lnTo>
                  <a:lnTo>
                    <a:pt x="449186" y="886186"/>
                  </a:lnTo>
                  <a:lnTo>
                    <a:pt x="449387" y="886759"/>
                  </a:lnTo>
                  <a:lnTo>
                    <a:pt x="449294" y="887350"/>
                  </a:lnTo>
                  <a:lnTo>
                    <a:pt x="449629" y="887782"/>
                  </a:lnTo>
                  <a:lnTo>
                    <a:pt x="450571" y="888063"/>
                  </a:lnTo>
                  <a:lnTo>
                    <a:pt x="450852" y="888210"/>
                  </a:lnTo>
                  <a:lnTo>
                    <a:pt x="451590" y="888620"/>
                  </a:lnTo>
                  <a:lnTo>
                    <a:pt x="451872" y="888771"/>
                  </a:lnTo>
                  <a:lnTo>
                    <a:pt x="452174" y="888987"/>
                  </a:lnTo>
                  <a:lnTo>
                    <a:pt x="452480" y="889226"/>
                  </a:lnTo>
                  <a:lnTo>
                    <a:pt x="452762" y="889507"/>
                  </a:lnTo>
                  <a:lnTo>
                    <a:pt x="452957" y="889745"/>
                  </a:lnTo>
                  <a:lnTo>
                    <a:pt x="453236" y="890071"/>
                  </a:lnTo>
                  <a:lnTo>
                    <a:pt x="453739" y="890610"/>
                  </a:lnTo>
                  <a:lnTo>
                    <a:pt x="453955" y="890845"/>
                  </a:lnTo>
                  <a:lnTo>
                    <a:pt x="454129" y="891148"/>
                  </a:lnTo>
                  <a:lnTo>
                    <a:pt x="454282" y="891538"/>
                  </a:lnTo>
                  <a:lnTo>
                    <a:pt x="454261" y="891906"/>
                  </a:lnTo>
                  <a:lnTo>
                    <a:pt x="454048" y="892668"/>
                  </a:lnTo>
                  <a:lnTo>
                    <a:pt x="453964" y="893123"/>
                  </a:lnTo>
                  <a:lnTo>
                    <a:pt x="453814" y="893403"/>
                  </a:lnTo>
                  <a:lnTo>
                    <a:pt x="453664" y="893839"/>
                  </a:lnTo>
                  <a:lnTo>
                    <a:pt x="453493" y="894184"/>
                  </a:lnTo>
                  <a:lnTo>
                    <a:pt x="453185" y="894624"/>
                  </a:lnTo>
                  <a:lnTo>
                    <a:pt x="452999" y="894882"/>
                  </a:lnTo>
                  <a:lnTo>
                    <a:pt x="452825" y="895162"/>
                  </a:lnTo>
                  <a:lnTo>
                    <a:pt x="452654" y="895446"/>
                  </a:lnTo>
                  <a:lnTo>
                    <a:pt x="452243" y="895556"/>
                  </a:lnTo>
                  <a:lnTo>
                    <a:pt x="451839" y="895352"/>
                  </a:lnTo>
                  <a:lnTo>
                    <a:pt x="451662" y="895219"/>
                  </a:lnTo>
                  <a:lnTo>
                    <a:pt x="451356" y="894863"/>
                  </a:lnTo>
                  <a:lnTo>
                    <a:pt x="451158" y="894563"/>
                  </a:lnTo>
                  <a:lnTo>
                    <a:pt x="450898" y="894215"/>
                  </a:lnTo>
                  <a:lnTo>
                    <a:pt x="450637" y="893999"/>
                  </a:lnTo>
                  <a:lnTo>
                    <a:pt x="450334" y="893699"/>
                  </a:lnTo>
                  <a:lnTo>
                    <a:pt x="450031" y="893373"/>
                  </a:lnTo>
                  <a:lnTo>
                    <a:pt x="449729" y="893070"/>
                  </a:lnTo>
                  <a:lnTo>
                    <a:pt x="449402" y="892854"/>
                  </a:lnTo>
                  <a:lnTo>
                    <a:pt x="449120" y="892683"/>
                  </a:lnTo>
                  <a:lnTo>
                    <a:pt x="448796" y="892577"/>
                  </a:lnTo>
                  <a:lnTo>
                    <a:pt x="448448" y="892448"/>
                  </a:lnTo>
                  <a:lnTo>
                    <a:pt x="448104" y="892255"/>
                  </a:lnTo>
                  <a:lnTo>
                    <a:pt x="447735" y="891993"/>
                  </a:lnTo>
                  <a:lnTo>
                    <a:pt x="447474" y="891736"/>
                  </a:lnTo>
                  <a:lnTo>
                    <a:pt x="447151" y="891497"/>
                  </a:lnTo>
                  <a:lnTo>
                    <a:pt x="446779" y="891216"/>
                  </a:lnTo>
                  <a:lnTo>
                    <a:pt x="446563" y="890978"/>
                  </a:lnTo>
                  <a:lnTo>
                    <a:pt x="446000" y="890526"/>
                  </a:lnTo>
                  <a:lnTo>
                    <a:pt x="445097" y="889545"/>
                  </a:lnTo>
                  <a:lnTo>
                    <a:pt x="444411" y="888726"/>
                  </a:lnTo>
                  <a:lnTo>
                    <a:pt x="440460" y="885876"/>
                  </a:lnTo>
                  <a:lnTo>
                    <a:pt x="439876" y="885622"/>
                  </a:lnTo>
                  <a:lnTo>
                    <a:pt x="439438" y="885576"/>
                  </a:lnTo>
                  <a:lnTo>
                    <a:pt x="438790" y="885595"/>
                  </a:lnTo>
                  <a:lnTo>
                    <a:pt x="437331" y="885955"/>
                  </a:lnTo>
                  <a:lnTo>
                    <a:pt x="436593" y="886081"/>
                  </a:lnTo>
                  <a:lnTo>
                    <a:pt x="435895" y="886190"/>
                  </a:lnTo>
                  <a:lnTo>
                    <a:pt x="435565" y="886236"/>
                  </a:lnTo>
                  <a:lnTo>
                    <a:pt x="435277" y="886270"/>
                  </a:lnTo>
                  <a:lnTo>
                    <a:pt x="434998" y="886297"/>
                  </a:lnTo>
                  <a:lnTo>
                    <a:pt x="434693" y="886225"/>
                  </a:lnTo>
                  <a:lnTo>
                    <a:pt x="434393" y="886115"/>
                  </a:lnTo>
                  <a:lnTo>
                    <a:pt x="434141" y="886031"/>
                  </a:lnTo>
                  <a:lnTo>
                    <a:pt x="433901" y="885959"/>
                  </a:lnTo>
                  <a:lnTo>
                    <a:pt x="433674" y="885918"/>
                  </a:lnTo>
                  <a:lnTo>
                    <a:pt x="433002" y="885895"/>
                  </a:lnTo>
                  <a:lnTo>
                    <a:pt x="431968" y="886073"/>
                  </a:lnTo>
                  <a:lnTo>
                    <a:pt x="431704" y="886092"/>
                  </a:lnTo>
                  <a:lnTo>
                    <a:pt x="431482" y="886092"/>
                  </a:lnTo>
                  <a:lnTo>
                    <a:pt x="431183" y="886069"/>
                  </a:lnTo>
                  <a:lnTo>
                    <a:pt x="430850" y="886039"/>
                  </a:lnTo>
                  <a:lnTo>
                    <a:pt x="430439" y="885994"/>
                  </a:lnTo>
                  <a:lnTo>
                    <a:pt x="429995" y="885940"/>
                  </a:lnTo>
                  <a:lnTo>
                    <a:pt x="429687" y="885891"/>
                  </a:lnTo>
                  <a:lnTo>
                    <a:pt x="429351" y="885850"/>
                  </a:lnTo>
                  <a:lnTo>
                    <a:pt x="429066" y="885808"/>
                  </a:lnTo>
                  <a:lnTo>
                    <a:pt x="428293" y="885687"/>
                  </a:lnTo>
                  <a:lnTo>
                    <a:pt x="427265" y="885588"/>
                  </a:lnTo>
                  <a:lnTo>
                    <a:pt x="425817" y="885573"/>
                  </a:lnTo>
                  <a:lnTo>
                    <a:pt x="424345" y="885577"/>
                  </a:lnTo>
                  <a:lnTo>
                    <a:pt x="423599" y="885626"/>
                  </a:lnTo>
                  <a:lnTo>
                    <a:pt x="423119" y="885762"/>
                  </a:lnTo>
                  <a:lnTo>
                    <a:pt x="422646" y="886024"/>
                  </a:lnTo>
                  <a:lnTo>
                    <a:pt x="421935" y="886611"/>
                  </a:lnTo>
                  <a:lnTo>
                    <a:pt x="421611" y="886949"/>
                  </a:lnTo>
                  <a:lnTo>
                    <a:pt x="421384" y="887154"/>
                  </a:lnTo>
                  <a:lnTo>
                    <a:pt x="420793" y="887510"/>
                  </a:lnTo>
                  <a:lnTo>
                    <a:pt x="420305" y="887673"/>
                  </a:lnTo>
                  <a:lnTo>
                    <a:pt x="419666" y="887915"/>
                  </a:lnTo>
                  <a:lnTo>
                    <a:pt x="419175" y="888143"/>
                  </a:lnTo>
                  <a:lnTo>
                    <a:pt x="418713" y="888552"/>
                  </a:lnTo>
                  <a:lnTo>
                    <a:pt x="417967" y="889435"/>
                  </a:lnTo>
                  <a:lnTo>
                    <a:pt x="417649" y="889883"/>
                  </a:lnTo>
                  <a:lnTo>
                    <a:pt x="417154" y="890811"/>
                  </a:lnTo>
                  <a:lnTo>
                    <a:pt x="416033" y="892252"/>
                  </a:lnTo>
                  <a:lnTo>
                    <a:pt x="415164" y="893135"/>
                  </a:lnTo>
                  <a:lnTo>
                    <a:pt x="414825" y="893484"/>
                  </a:lnTo>
                  <a:lnTo>
                    <a:pt x="414052" y="894299"/>
                  </a:lnTo>
                  <a:lnTo>
                    <a:pt x="413776" y="894545"/>
                  </a:lnTo>
                  <a:lnTo>
                    <a:pt x="413500" y="894765"/>
                  </a:lnTo>
                  <a:lnTo>
                    <a:pt x="413371" y="894852"/>
                  </a:lnTo>
                  <a:lnTo>
                    <a:pt x="413188" y="895004"/>
                  </a:lnTo>
                  <a:lnTo>
                    <a:pt x="412991" y="895159"/>
                  </a:lnTo>
                  <a:lnTo>
                    <a:pt x="412637" y="895466"/>
                  </a:lnTo>
                  <a:lnTo>
                    <a:pt x="412451" y="895584"/>
                  </a:lnTo>
                  <a:lnTo>
                    <a:pt x="412247" y="895701"/>
                  </a:lnTo>
                  <a:lnTo>
                    <a:pt x="412088" y="895800"/>
                  </a:lnTo>
                  <a:lnTo>
                    <a:pt x="411654" y="896016"/>
                  </a:lnTo>
                  <a:lnTo>
                    <a:pt x="411162" y="896247"/>
                  </a:lnTo>
                  <a:lnTo>
                    <a:pt x="410716" y="896444"/>
                  </a:lnTo>
                  <a:lnTo>
                    <a:pt x="410566" y="896509"/>
                  </a:lnTo>
                  <a:lnTo>
                    <a:pt x="410278" y="896615"/>
                  </a:lnTo>
                  <a:lnTo>
                    <a:pt x="410023" y="896706"/>
                  </a:lnTo>
                  <a:lnTo>
                    <a:pt x="409565" y="896854"/>
                  </a:lnTo>
                  <a:lnTo>
                    <a:pt x="408641" y="897130"/>
                  </a:lnTo>
                  <a:lnTo>
                    <a:pt x="408234" y="897259"/>
                  </a:lnTo>
                  <a:lnTo>
                    <a:pt x="407781" y="897392"/>
                  </a:lnTo>
                  <a:lnTo>
                    <a:pt x="407119" y="897593"/>
                  </a:lnTo>
                  <a:lnTo>
                    <a:pt x="405836" y="897953"/>
                  </a:lnTo>
                  <a:lnTo>
                    <a:pt x="405581" y="898036"/>
                  </a:lnTo>
                  <a:lnTo>
                    <a:pt x="405233" y="898120"/>
                  </a:lnTo>
                  <a:lnTo>
                    <a:pt x="405047" y="898139"/>
                  </a:lnTo>
                  <a:lnTo>
                    <a:pt x="404894" y="898142"/>
                  </a:lnTo>
                  <a:lnTo>
                    <a:pt x="404738" y="898116"/>
                  </a:lnTo>
                  <a:lnTo>
                    <a:pt x="404373" y="898025"/>
                  </a:lnTo>
                  <a:lnTo>
                    <a:pt x="404088" y="897945"/>
                  </a:lnTo>
                  <a:lnTo>
                    <a:pt x="403716" y="897873"/>
                  </a:lnTo>
                  <a:lnTo>
                    <a:pt x="403555" y="897854"/>
                  </a:lnTo>
                  <a:lnTo>
                    <a:pt x="403384" y="897843"/>
                  </a:lnTo>
                  <a:lnTo>
                    <a:pt x="403108" y="897847"/>
                  </a:lnTo>
                  <a:lnTo>
                    <a:pt x="402751" y="897862"/>
                  </a:lnTo>
                  <a:lnTo>
                    <a:pt x="402403" y="897888"/>
                  </a:lnTo>
                  <a:lnTo>
                    <a:pt x="401738" y="897923"/>
                  </a:lnTo>
                  <a:lnTo>
                    <a:pt x="401456" y="897930"/>
                  </a:lnTo>
                  <a:lnTo>
                    <a:pt x="401088" y="897945"/>
                  </a:lnTo>
                  <a:lnTo>
                    <a:pt x="400848" y="897968"/>
                  </a:lnTo>
                  <a:lnTo>
                    <a:pt x="400599" y="898036"/>
                  </a:lnTo>
                  <a:lnTo>
                    <a:pt x="400158" y="898207"/>
                  </a:lnTo>
                  <a:lnTo>
                    <a:pt x="399871" y="898355"/>
                  </a:lnTo>
                  <a:lnTo>
                    <a:pt x="399724" y="898446"/>
                  </a:lnTo>
                  <a:lnTo>
                    <a:pt x="399280" y="898870"/>
                  </a:lnTo>
                  <a:lnTo>
                    <a:pt x="398968" y="899094"/>
                  </a:lnTo>
                  <a:lnTo>
                    <a:pt x="398570" y="899299"/>
                  </a:lnTo>
                  <a:lnTo>
                    <a:pt x="398162" y="899488"/>
                  </a:lnTo>
                  <a:lnTo>
                    <a:pt x="397739" y="899678"/>
                  </a:lnTo>
                  <a:lnTo>
                    <a:pt x="396933" y="900061"/>
                  </a:lnTo>
                  <a:lnTo>
                    <a:pt x="396357" y="900375"/>
                  </a:lnTo>
                  <a:lnTo>
                    <a:pt x="395926" y="900629"/>
                  </a:lnTo>
                  <a:lnTo>
                    <a:pt x="395374" y="901016"/>
                  </a:lnTo>
                  <a:lnTo>
                    <a:pt x="394439" y="901278"/>
                  </a:lnTo>
                  <a:lnTo>
                    <a:pt x="393855" y="901994"/>
                  </a:lnTo>
                  <a:lnTo>
                    <a:pt x="393123" y="902418"/>
                  </a:lnTo>
                  <a:lnTo>
                    <a:pt x="392512" y="902760"/>
                  </a:lnTo>
                  <a:lnTo>
                    <a:pt x="391903" y="903055"/>
                  </a:lnTo>
                  <a:lnTo>
                    <a:pt x="386553" y="904905"/>
                  </a:lnTo>
                  <a:lnTo>
                    <a:pt x="385608" y="905322"/>
                  </a:lnTo>
                  <a:lnTo>
                    <a:pt x="385115" y="905530"/>
                  </a:lnTo>
                  <a:lnTo>
                    <a:pt x="383846" y="906065"/>
                  </a:lnTo>
                  <a:lnTo>
                    <a:pt x="382604" y="906288"/>
                  </a:lnTo>
                  <a:lnTo>
                    <a:pt x="380928" y="906707"/>
                  </a:lnTo>
                  <a:lnTo>
                    <a:pt x="379251" y="906866"/>
                  </a:lnTo>
                  <a:lnTo>
                    <a:pt x="378313" y="906607"/>
                  </a:lnTo>
                  <a:lnTo>
                    <a:pt x="377036" y="906148"/>
                  </a:lnTo>
                  <a:lnTo>
                    <a:pt x="376400" y="906186"/>
                  </a:lnTo>
                  <a:lnTo>
                    <a:pt x="375666" y="905841"/>
                  </a:lnTo>
                  <a:lnTo>
                    <a:pt x="374239" y="904898"/>
                  </a:lnTo>
                  <a:lnTo>
                    <a:pt x="373519" y="904265"/>
                  </a:lnTo>
                  <a:lnTo>
                    <a:pt x="373315" y="904124"/>
                  </a:lnTo>
                  <a:lnTo>
                    <a:pt x="373100" y="903957"/>
                  </a:lnTo>
                  <a:lnTo>
                    <a:pt x="372422" y="903378"/>
                  </a:lnTo>
                  <a:lnTo>
                    <a:pt x="372173" y="903120"/>
                  </a:lnTo>
                  <a:lnTo>
                    <a:pt x="371949" y="902896"/>
                  </a:lnTo>
                  <a:lnTo>
                    <a:pt x="371592" y="902513"/>
                  </a:lnTo>
                  <a:lnTo>
                    <a:pt x="370794" y="901725"/>
                  </a:lnTo>
                  <a:lnTo>
                    <a:pt x="370411" y="901403"/>
                  </a:lnTo>
                  <a:lnTo>
                    <a:pt x="370228" y="901243"/>
                  </a:lnTo>
                  <a:lnTo>
                    <a:pt x="369074" y="900015"/>
                  </a:lnTo>
                  <a:lnTo>
                    <a:pt x="368387" y="899299"/>
                  </a:lnTo>
                  <a:lnTo>
                    <a:pt x="367776" y="898378"/>
                  </a:lnTo>
                  <a:lnTo>
                    <a:pt x="367458" y="897798"/>
                  </a:lnTo>
                  <a:lnTo>
                    <a:pt x="367323" y="897422"/>
                  </a:lnTo>
                  <a:lnTo>
                    <a:pt x="367068" y="896566"/>
                  </a:lnTo>
                  <a:lnTo>
                    <a:pt x="367047" y="896046"/>
                  </a:lnTo>
                  <a:lnTo>
                    <a:pt x="367107" y="895629"/>
                  </a:lnTo>
                  <a:lnTo>
                    <a:pt x="367677" y="894940"/>
                  </a:lnTo>
                  <a:lnTo>
                    <a:pt x="368593" y="893673"/>
                  </a:lnTo>
                  <a:lnTo>
                    <a:pt x="369424" y="892370"/>
                  </a:lnTo>
                  <a:lnTo>
                    <a:pt x="370450" y="890819"/>
                  </a:lnTo>
                  <a:lnTo>
                    <a:pt x="371268" y="890400"/>
                  </a:lnTo>
                  <a:lnTo>
                    <a:pt x="371622" y="890372"/>
                  </a:lnTo>
                  <a:lnTo>
                    <a:pt x="372272" y="889928"/>
                  </a:lnTo>
                  <a:lnTo>
                    <a:pt x="372686" y="889807"/>
                  </a:lnTo>
                  <a:lnTo>
                    <a:pt x="375179" y="889462"/>
                  </a:lnTo>
                  <a:lnTo>
                    <a:pt x="380419" y="889758"/>
                  </a:lnTo>
                  <a:lnTo>
                    <a:pt x="381759" y="889822"/>
                  </a:lnTo>
                  <a:lnTo>
                    <a:pt x="382673" y="889769"/>
                  </a:lnTo>
                  <a:lnTo>
                    <a:pt x="383540" y="889621"/>
                  </a:lnTo>
                  <a:lnTo>
                    <a:pt x="384550" y="889356"/>
                  </a:lnTo>
                  <a:lnTo>
                    <a:pt x="387254" y="888484"/>
                  </a:lnTo>
                  <a:lnTo>
                    <a:pt x="387883" y="888427"/>
                  </a:lnTo>
                  <a:lnTo>
                    <a:pt x="388824" y="887984"/>
                  </a:lnTo>
                  <a:lnTo>
                    <a:pt x="390317" y="887290"/>
                  </a:lnTo>
                  <a:lnTo>
                    <a:pt x="391585" y="886885"/>
                  </a:lnTo>
                  <a:lnTo>
                    <a:pt x="392823" y="886396"/>
                  </a:lnTo>
                  <a:lnTo>
                    <a:pt x="394120" y="885450"/>
                  </a:lnTo>
                  <a:lnTo>
                    <a:pt x="395577" y="884932"/>
                  </a:lnTo>
                  <a:lnTo>
                    <a:pt x="397167" y="884193"/>
                  </a:lnTo>
                  <a:lnTo>
                    <a:pt x="398578" y="883261"/>
                  </a:lnTo>
                  <a:lnTo>
                    <a:pt x="399120" y="882874"/>
                  </a:lnTo>
                  <a:lnTo>
                    <a:pt x="399706" y="882457"/>
                  </a:lnTo>
                  <a:lnTo>
                    <a:pt x="400964" y="881616"/>
                  </a:lnTo>
                  <a:lnTo>
                    <a:pt x="402175" y="880911"/>
                  </a:lnTo>
                  <a:lnTo>
                    <a:pt x="403314" y="880293"/>
                  </a:lnTo>
                  <a:lnTo>
                    <a:pt x="404857" y="879403"/>
                  </a:lnTo>
                  <a:lnTo>
                    <a:pt x="405721" y="879141"/>
                  </a:lnTo>
                  <a:lnTo>
                    <a:pt x="406753" y="878500"/>
                  </a:lnTo>
                  <a:lnTo>
                    <a:pt x="407583" y="877757"/>
                  </a:lnTo>
                  <a:lnTo>
                    <a:pt x="408089" y="876984"/>
                  </a:lnTo>
                  <a:lnTo>
                    <a:pt x="408377" y="876146"/>
                  </a:lnTo>
                  <a:lnTo>
                    <a:pt x="408680" y="875066"/>
                  </a:lnTo>
                  <a:lnTo>
                    <a:pt x="408986" y="873758"/>
                  </a:lnTo>
                  <a:lnTo>
                    <a:pt x="409258" y="872405"/>
                  </a:lnTo>
                  <a:lnTo>
                    <a:pt x="409300" y="871518"/>
                  </a:lnTo>
                  <a:lnTo>
                    <a:pt x="409240" y="870563"/>
                  </a:lnTo>
                  <a:lnTo>
                    <a:pt x="409058" y="869676"/>
                  </a:lnTo>
                  <a:lnTo>
                    <a:pt x="408830" y="869028"/>
                  </a:lnTo>
                  <a:lnTo>
                    <a:pt x="408743" y="868778"/>
                  </a:lnTo>
                  <a:lnTo>
                    <a:pt x="408308" y="867800"/>
                  </a:lnTo>
                  <a:lnTo>
                    <a:pt x="407688" y="866879"/>
                  </a:lnTo>
                  <a:lnTo>
                    <a:pt x="406971" y="866132"/>
                  </a:lnTo>
                  <a:lnTo>
                    <a:pt x="406189" y="865363"/>
                  </a:lnTo>
                  <a:lnTo>
                    <a:pt x="405409" y="864635"/>
                  </a:lnTo>
                  <a:lnTo>
                    <a:pt x="404444" y="863782"/>
                  </a:lnTo>
                  <a:lnTo>
                    <a:pt x="403629" y="863199"/>
                  </a:lnTo>
                  <a:lnTo>
                    <a:pt x="402742" y="862554"/>
                  </a:lnTo>
                  <a:lnTo>
                    <a:pt x="401444" y="861849"/>
                  </a:lnTo>
                  <a:lnTo>
                    <a:pt x="400080" y="861319"/>
                  </a:lnTo>
                  <a:lnTo>
                    <a:pt x="398932" y="861004"/>
                  </a:lnTo>
                  <a:lnTo>
                    <a:pt x="397676" y="860890"/>
                  </a:lnTo>
                  <a:lnTo>
                    <a:pt x="396444" y="860894"/>
                  </a:lnTo>
                  <a:lnTo>
                    <a:pt x="394702" y="861141"/>
                  </a:lnTo>
                  <a:lnTo>
                    <a:pt x="393665" y="861213"/>
                  </a:lnTo>
                  <a:lnTo>
                    <a:pt x="392874" y="861209"/>
                  </a:lnTo>
                  <a:lnTo>
                    <a:pt x="392076" y="861345"/>
                  </a:lnTo>
                  <a:lnTo>
                    <a:pt x="391540" y="861618"/>
                  </a:lnTo>
                  <a:lnTo>
                    <a:pt x="390747" y="862120"/>
                  </a:lnTo>
                  <a:lnTo>
                    <a:pt x="390146" y="862717"/>
                  </a:lnTo>
                  <a:lnTo>
                    <a:pt x="389358" y="863316"/>
                  </a:lnTo>
                  <a:lnTo>
                    <a:pt x="388791" y="863699"/>
                  </a:lnTo>
                  <a:lnTo>
                    <a:pt x="388455" y="863960"/>
                  </a:lnTo>
                  <a:lnTo>
                    <a:pt x="387865" y="864408"/>
                  </a:lnTo>
                  <a:lnTo>
                    <a:pt x="386729" y="865124"/>
                  </a:lnTo>
                  <a:lnTo>
                    <a:pt x="385743" y="865621"/>
                  </a:lnTo>
                  <a:lnTo>
                    <a:pt x="384682" y="866091"/>
                  </a:lnTo>
                  <a:lnTo>
                    <a:pt x="383656" y="866390"/>
                  </a:lnTo>
                  <a:lnTo>
                    <a:pt x="381525" y="866648"/>
                  </a:lnTo>
                  <a:lnTo>
                    <a:pt x="380800" y="866686"/>
                  </a:lnTo>
                  <a:lnTo>
                    <a:pt x="379892" y="866693"/>
                  </a:lnTo>
                  <a:lnTo>
                    <a:pt x="379025" y="866580"/>
                  </a:lnTo>
                  <a:lnTo>
                    <a:pt x="377799" y="866064"/>
                  </a:lnTo>
                  <a:lnTo>
                    <a:pt x="375692" y="865048"/>
                  </a:lnTo>
                  <a:lnTo>
                    <a:pt x="373600" y="864226"/>
                  </a:lnTo>
                  <a:lnTo>
                    <a:pt x="371927" y="863881"/>
                  </a:lnTo>
                  <a:lnTo>
                    <a:pt x="370479" y="863756"/>
                  </a:lnTo>
                  <a:lnTo>
                    <a:pt x="369064" y="863680"/>
                  </a:lnTo>
                  <a:lnTo>
                    <a:pt x="367910" y="863737"/>
                  </a:lnTo>
                  <a:lnTo>
                    <a:pt x="367362" y="863881"/>
                  </a:lnTo>
                  <a:lnTo>
                    <a:pt x="366541" y="864328"/>
                  </a:lnTo>
                  <a:lnTo>
                    <a:pt x="365725" y="865052"/>
                  </a:lnTo>
                  <a:lnTo>
                    <a:pt x="364988" y="865863"/>
                  </a:lnTo>
                  <a:lnTo>
                    <a:pt x="364137" y="866750"/>
                  </a:lnTo>
                  <a:lnTo>
                    <a:pt x="363958" y="866949"/>
                  </a:lnTo>
                  <a:lnTo>
                    <a:pt x="363273" y="867713"/>
                  </a:lnTo>
                  <a:lnTo>
                    <a:pt x="362608" y="868585"/>
                  </a:lnTo>
                  <a:lnTo>
                    <a:pt x="362443" y="868930"/>
                  </a:lnTo>
                  <a:lnTo>
                    <a:pt x="362188" y="869453"/>
                  </a:lnTo>
                  <a:lnTo>
                    <a:pt x="361715" y="870362"/>
                  </a:lnTo>
                  <a:lnTo>
                    <a:pt x="361097" y="871454"/>
                  </a:lnTo>
                  <a:lnTo>
                    <a:pt x="360378" y="872477"/>
                  </a:lnTo>
                  <a:lnTo>
                    <a:pt x="359766" y="873402"/>
                  </a:lnTo>
                  <a:lnTo>
                    <a:pt x="359182" y="874373"/>
                  </a:lnTo>
                  <a:lnTo>
                    <a:pt x="358747" y="875275"/>
                  </a:lnTo>
                  <a:lnTo>
                    <a:pt x="358354" y="876416"/>
                  </a:lnTo>
                  <a:lnTo>
                    <a:pt x="358019" y="877803"/>
                  </a:lnTo>
                  <a:lnTo>
                    <a:pt x="357845" y="878853"/>
                  </a:lnTo>
                  <a:lnTo>
                    <a:pt x="357656" y="880013"/>
                  </a:lnTo>
                  <a:lnTo>
                    <a:pt x="357512" y="881222"/>
                  </a:lnTo>
                  <a:lnTo>
                    <a:pt x="357437" y="882336"/>
                  </a:lnTo>
                  <a:lnTo>
                    <a:pt x="357392" y="883432"/>
                  </a:lnTo>
                  <a:lnTo>
                    <a:pt x="357422" y="884504"/>
                  </a:lnTo>
                  <a:lnTo>
                    <a:pt x="357542" y="885543"/>
                  </a:lnTo>
                  <a:lnTo>
                    <a:pt x="357719" y="886597"/>
                  </a:lnTo>
                  <a:lnTo>
                    <a:pt x="357893" y="887601"/>
                  </a:lnTo>
                  <a:lnTo>
                    <a:pt x="358076" y="888503"/>
                  </a:lnTo>
                  <a:lnTo>
                    <a:pt x="358376" y="889796"/>
                  </a:lnTo>
                  <a:lnTo>
                    <a:pt x="358966" y="892082"/>
                  </a:lnTo>
                  <a:lnTo>
                    <a:pt x="359023" y="892351"/>
                  </a:lnTo>
                  <a:lnTo>
                    <a:pt x="359074" y="893185"/>
                  </a:lnTo>
                  <a:lnTo>
                    <a:pt x="359083" y="893901"/>
                  </a:lnTo>
                  <a:lnTo>
                    <a:pt x="359209" y="894549"/>
                  </a:lnTo>
                  <a:lnTo>
                    <a:pt x="359199" y="894909"/>
                  </a:lnTo>
                  <a:lnTo>
                    <a:pt x="359185" y="895398"/>
                  </a:lnTo>
                  <a:lnTo>
                    <a:pt x="359056" y="896391"/>
                  </a:lnTo>
                  <a:lnTo>
                    <a:pt x="359032" y="897889"/>
                  </a:lnTo>
                  <a:lnTo>
                    <a:pt x="359152" y="899253"/>
                  </a:lnTo>
                  <a:lnTo>
                    <a:pt x="359137" y="900228"/>
                  </a:lnTo>
                  <a:lnTo>
                    <a:pt x="359005" y="901516"/>
                  </a:lnTo>
                  <a:lnTo>
                    <a:pt x="358837" y="902134"/>
                  </a:lnTo>
                  <a:lnTo>
                    <a:pt x="358618" y="902737"/>
                  </a:lnTo>
                  <a:lnTo>
                    <a:pt x="358480" y="902976"/>
                  </a:lnTo>
                  <a:lnTo>
                    <a:pt x="358103" y="903548"/>
                  </a:lnTo>
                  <a:lnTo>
                    <a:pt x="357866" y="903882"/>
                  </a:lnTo>
                  <a:lnTo>
                    <a:pt x="357620" y="904174"/>
                  </a:lnTo>
                  <a:lnTo>
                    <a:pt x="357309" y="904511"/>
                  </a:lnTo>
                  <a:lnTo>
                    <a:pt x="356985" y="904788"/>
                  </a:lnTo>
                  <a:lnTo>
                    <a:pt x="356484" y="905129"/>
                  </a:lnTo>
                  <a:lnTo>
                    <a:pt x="356175" y="905315"/>
                  </a:lnTo>
                  <a:lnTo>
                    <a:pt x="355909" y="905383"/>
                  </a:lnTo>
                  <a:lnTo>
                    <a:pt x="355633" y="905394"/>
                  </a:lnTo>
                  <a:lnTo>
                    <a:pt x="355309" y="905390"/>
                  </a:lnTo>
                  <a:lnTo>
                    <a:pt x="353744" y="904750"/>
                  </a:lnTo>
                  <a:lnTo>
                    <a:pt x="353223" y="904458"/>
                  </a:lnTo>
                  <a:lnTo>
                    <a:pt x="352635" y="904109"/>
                  </a:lnTo>
                  <a:lnTo>
                    <a:pt x="352069" y="903753"/>
                  </a:lnTo>
                  <a:lnTo>
                    <a:pt x="351685" y="903518"/>
                  </a:lnTo>
                  <a:lnTo>
                    <a:pt x="351191" y="903226"/>
                  </a:lnTo>
                  <a:lnTo>
                    <a:pt x="347881" y="900589"/>
                  </a:lnTo>
                  <a:lnTo>
                    <a:pt x="343706" y="897707"/>
                  </a:lnTo>
                  <a:lnTo>
                    <a:pt x="341694" y="896877"/>
                  </a:lnTo>
                  <a:lnTo>
                    <a:pt x="340465" y="895774"/>
                  </a:lnTo>
                  <a:lnTo>
                    <a:pt x="339812" y="895008"/>
                  </a:lnTo>
                  <a:lnTo>
                    <a:pt x="339039" y="893772"/>
                  </a:lnTo>
                  <a:lnTo>
                    <a:pt x="338661" y="892692"/>
                  </a:lnTo>
                  <a:lnTo>
                    <a:pt x="338634" y="891975"/>
                  </a:lnTo>
                  <a:lnTo>
                    <a:pt x="338918" y="890789"/>
                  </a:lnTo>
                  <a:lnTo>
                    <a:pt x="339074" y="890004"/>
                  </a:lnTo>
                  <a:lnTo>
                    <a:pt x="339206" y="888428"/>
                  </a:lnTo>
                  <a:lnTo>
                    <a:pt x="339425" y="887082"/>
                  </a:lnTo>
                  <a:lnTo>
                    <a:pt x="339419" y="886369"/>
                  </a:lnTo>
                  <a:lnTo>
                    <a:pt x="339260" y="885490"/>
                  </a:lnTo>
                  <a:lnTo>
                    <a:pt x="338999" y="884504"/>
                  </a:lnTo>
                  <a:lnTo>
                    <a:pt x="338682" y="883420"/>
                  </a:lnTo>
                  <a:lnTo>
                    <a:pt x="338445" y="882401"/>
                  </a:lnTo>
                  <a:lnTo>
                    <a:pt x="338322" y="881631"/>
                  </a:lnTo>
                  <a:lnTo>
                    <a:pt x="338445" y="880778"/>
                  </a:lnTo>
                  <a:lnTo>
                    <a:pt x="338780" y="880161"/>
                  </a:lnTo>
                  <a:lnTo>
                    <a:pt x="338870" y="879990"/>
                  </a:lnTo>
                  <a:lnTo>
                    <a:pt x="339611" y="879266"/>
                  </a:lnTo>
                  <a:lnTo>
                    <a:pt x="341115" y="877947"/>
                  </a:lnTo>
                  <a:lnTo>
                    <a:pt x="342096" y="877215"/>
                  </a:lnTo>
                  <a:lnTo>
                    <a:pt x="342962" y="876537"/>
                  </a:lnTo>
                  <a:lnTo>
                    <a:pt x="343711" y="875828"/>
                  </a:lnTo>
                  <a:lnTo>
                    <a:pt x="344611" y="874899"/>
                  </a:lnTo>
                  <a:lnTo>
                    <a:pt x="345240" y="874160"/>
                  </a:lnTo>
                  <a:lnTo>
                    <a:pt x="345936" y="873137"/>
                  </a:lnTo>
                  <a:lnTo>
                    <a:pt x="346124" y="872697"/>
                  </a:lnTo>
                  <a:lnTo>
                    <a:pt x="346196" y="872148"/>
                  </a:lnTo>
                  <a:lnTo>
                    <a:pt x="346196" y="871564"/>
                  </a:lnTo>
                  <a:lnTo>
                    <a:pt x="346079" y="871128"/>
                  </a:lnTo>
                  <a:lnTo>
                    <a:pt x="345624" y="870237"/>
                  </a:lnTo>
                  <a:lnTo>
                    <a:pt x="344868" y="869347"/>
                  </a:lnTo>
                  <a:lnTo>
                    <a:pt x="344470" y="869126"/>
                  </a:lnTo>
                  <a:lnTo>
                    <a:pt x="343996" y="869044"/>
                  </a:lnTo>
                  <a:lnTo>
                    <a:pt x="343049" y="868869"/>
                  </a:lnTo>
                  <a:lnTo>
                    <a:pt x="342075" y="868596"/>
                  </a:lnTo>
                  <a:lnTo>
                    <a:pt x="341451" y="868369"/>
                  </a:lnTo>
                  <a:lnTo>
                    <a:pt x="341148" y="868411"/>
                  </a:lnTo>
                  <a:lnTo>
                    <a:pt x="340573" y="868687"/>
                  </a:lnTo>
                  <a:lnTo>
                    <a:pt x="340045" y="868862"/>
                  </a:lnTo>
                  <a:lnTo>
                    <a:pt x="339374" y="869036"/>
                  </a:lnTo>
                  <a:lnTo>
                    <a:pt x="338879" y="869123"/>
                  </a:lnTo>
                  <a:lnTo>
                    <a:pt x="338394" y="869347"/>
                  </a:lnTo>
                  <a:lnTo>
                    <a:pt x="337509" y="870033"/>
                  </a:lnTo>
                  <a:lnTo>
                    <a:pt x="336382" y="870624"/>
                  </a:lnTo>
                  <a:lnTo>
                    <a:pt x="335543" y="870871"/>
                  </a:lnTo>
                  <a:lnTo>
                    <a:pt x="334545" y="870962"/>
                  </a:lnTo>
                  <a:lnTo>
                    <a:pt x="334077" y="870988"/>
                  </a:lnTo>
                  <a:lnTo>
                    <a:pt x="333616" y="870901"/>
                  </a:lnTo>
                  <a:lnTo>
                    <a:pt x="332707" y="870560"/>
                  </a:lnTo>
                  <a:lnTo>
                    <a:pt x="331721" y="870139"/>
                  </a:lnTo>
                  <a:lnTo>
                    <a:pt x="330924" y="869806"/>
                  </a:lnTo>
                  <a:lnTo>
                    <a:pt x="330558" y="869502"/>
                  </a:lnTo>
                  <a:lnTo>
                    <a:pt x="329941" y="868058"/>
                  </a:lnTo>
                  <a:lnTo>
                    <a:pt x="329743" y="867300"/>
                  </a:lnTo>
                  <a:lnTo>
                    <a:pt x="329227" y="866049"/>
                  </a:lnTo>
                  <a:lnTo>
                    <a:pt x="328328" y="864605"/>
                  </a:lnTo>
                  <a:lnTo>
                    <a:pt x="327597" y="863889"/>
                  </a:lnTo>
                  <a:lnTo>
                    <a:pt x="326736" y="863503"/>
                  </a:lnTo>
                  <a:lnTo>
                    <a:pt x="326080" y="863389"/>
                  </a:lnTo>
                  <a:lnTo>
                    <a:pt x="325108" y="863480"/>
                  </a:lnTo>
                  <a:lnTo>
                    <a:pt x="322648" y="863802"/>
                  </a:lnTo>
                  <a:lnTo>
                    <a:pt x="321922" y="864086"/>
                  </a:lnTo>
                  <a:lnTo>
                    <a:pt x="321167" y="864427"/>
                  </a:lnTo>
                  <a:lnTo>
                    <a:pt x="320402" y="864788"/>
                  </a:lnTo>
                  <a:lnTo>
                    <a:pt x="319839" y="865060"/>
                  </a:lnTo>
                  <a:lnTo>
                    <a:pt x="318976" y="865390"/>
                  </a:lnTo>
                  <a:lnTo>
                    <a:pt x="318250" y="865557"/>
                  </a:lnTo>
                  <a:lnTo>
                    <a:pt x="317774" y="865659"/>
                  </a:lnTo>
                  <a:lnTo>
                    <a:pt x="317351" y="865690"/>
                  </a:lnTo>
                  <a:lnTo>
                    <a:pt x="316751" y="865587"/>
                  </a:lnTo>
                  <a:lnTo>
                    <a:pt x="316287" y="865394"/>
                  </a:lnTo>
                  <a:lnTo>
                    <a:pt x="315819" y="865151"/>
                  </a:lnTo>
                  <a:lnTo>
                    <a:pt x="315178" y="864670"/>
                  </a:lnTo>
                  <a:lnTo>
                    <a:pt x="314566" y="864113"/>
                  </a:lnTo>
                  <a:lnTo>
                    <a:pt x="313640" y="863298"/>
                  </a:lnTo>
                  <a:lnTo>
                    <a:pt x="312971" y="862805"/>
                  </a:lnTo>
                  <a:lnTo>
                    <a:pt x="311841" y="862233"/>
                  </a:lnTo>
                  <a:lnTo>
                    <a:pt x="311053" y="861903"/>
                  </a:lnTo>
                  <a:lnTo>
                    <a:pt x="310310" y="861638"/>
                  </a:lnTo>
                  <a:lnTo>
                    <a:pt x="309842" y="861543"/>
                  </a:lnTo>
                  <a:lnTo>
                    <a:pt x="309311" y="861555"/>
                  </a:lnTo>
                  <a:lnTo>
                    <a:pt x="308826" y="861593"/>
                  </a:lnTo>
                  <a:lnTo>
                    <a:pt x="308444" y="861445"/>
                  </a:lnTo>
                  <a:lnTo>
                    <a:pt x="307495" y="861619"/>
                  </a:lnTo>
                  <a:lnTo>
                    <a:pt x="307021" y="861763"/>
                  </a:lnTo>
                  <a:lnTo>
                    <a:pt x="306536" y="862188"/>
                  </a:lnTo>
                  <a:lnTo>
                    <a:pt x="305972" y="863033"/>
                  </a:lnTo>
                  <a:lnTo>
                    <a:pt x="305615" y="864003"/>
                  </a:lnTo>
                  <a:lnTo>
                    <a:pt x="305493" y="864704"/>
                  </a:lnTo>
                  <a:lnTo>
                    <a:pt x="305403" y="865750"/>
                  </a:lnTo>
                  <a:lnTo>
                    <a:pt x="305406" y="866437"/>
                  </a:lnTo>
                  <a:lnTo>
                    <a:pt x="305328" y="867369"/>
                  </a:lnTo>
                  <a:lnTo>
                    <a:pt x="305190" y="868191"/>
                  </a:lnTo>
                  <a:lnTo>
                    <a:pt x="305037" y="869029"/>
                  </a:lnTo>
                  <a:lnTo>
                    <a:pt x="304815" y="869590"/>
                  </a:lnTo>
                  <a:lnTo>
                    <a:pt x="304467" y="870212"/>
                  </a:lnTo>
                  <a:lnTo>
                    <a:pt x="303919" y="870879"/>
                  </a:lnTo>
                  <a:lnTo>
                    <a:pt x="303263" y="871406"/>
                  </a:lnTo>
                  <a:lnTo>
                    <a:pt x="301545" y="872626"/>
                  </a:lnTo>
                  <a:lnTo>
                    <a:pt x="300550" y="873498"/>
                  </a:lnTo>
                  <a:lnTo>
                    <a:pt x="299815" y="874320"/>
                  </a:lnTo>
                  <a:lnTo>
                    <a:pt x="299333" y="874877"/>
                  </a:lnTo>
                  <a:lnTo>
                    <a:pt x="298517" y="875893"/>
                  </a:lnTo>
                  <a:lnTo>
                    <a:pt x="298320" y="876329"/>
                  </a:lnTo>
                  <a:lnTo>
                    <a:pt x="298194" y="876939"/>
                  </a:lnTo>
                  <a:lnTo>
                    <a:pt x="298218" y="877686"/>
                  </a:lnTo>
                  <a:lnTo>
                    <a:pt x="298365" y="878330"/>
                  </a:lnTo>
                  <a:lnTo>
                    <a:pt x="298544" y="879028"/>
                  </a:lnTo>
                  <a:lnTo>
                    <a:pt x="298721" y="879809"/>
                  </a:lnTo>
                  <a:lnTo>
                    <a:pt x="299000" y="880775"/>
                  </a:lnTo>
                  <a:lnTo>
                    <a:pt x="299420" y="882026"/>
                  </a:lnTo>
                  <a:lnTo>
                    <a:pt x="300166" y="883716"/>
                  </a:lnTo>
                  <a:lnTo>
                    <a:pt x="300766" y="884937"/>
                  </a:lnTo>
                  <a:lnTo>
                    <a:pt x="301389" y="886070"/>
                  </a:lnTo>
                  <a:lnTo>
                    <a:pt x="301617" y="886495"/>
                  </a:lnTo>
                  <a:lnTo>
                    <a:pt x="301959" y="887196"/>
                  </a:lnTo>
                  <a:lnTo>
                    <a:pt x="302183" y="887670"/>
                  </a:lnTo>
                  <a:lnTo>
                    <a:pt x="302414" y="888413"/>
                  </a:lnTo>
                  <a:lnTo>
                    <a:pt x="302528" y="889266"/>
                  </a:lnTo>
                  <a:lnTo>
                    <a:pt x="302603" y="889808"/>
                  </a:lnTo>
                  <a:lnTo>
                    <a:pt x="302552" y="890335"/>
                  </a:lnTo>
                  <a:lnTo>
                    <a:pt x="302315" y="890831"/>
                  </a:lnTo>
                  <a:lnTo>
                    <a:pt x="301800" y="891419"/>
                  </a:lnTo>
                  <a:lnTo>
                    <a:pt x="301386" y="891714"/>
                  </a:lnTo>
                  <a:lnTo>
                    <a:pt x="301024" y="891987"/>
                  </a:lnTo>
                  <a:lnTo>
                    <a:pt x="300688" y="892249"/>
                  </a:lnTo>
                  <a:lnTo>
                    <a:pt x="300241" y="892552"/>
                  </a:lnTo>
                  <a:lnTo>
                    <a:pt x="299891" y="892719"/>
                  </a:lnTo>
                  <a:lnTo>
                    <a:pt x="299195" y="893034"/>
                  </a:lnTo>
                  <a:lnTo>
                    <a:pt x="298551" y="893329"/>
                  </a:lnTo>
                  <a:lnTo>
                    <a:pt x="297678" y="893712"/>
                  </a:lnTo>
                  <a:lnTo>
                    <a:pt x="297058" y="893962"/>
                  </a:lnTo>
                  <a:lnTo>
                    <a:pt x="296217" y="894262"/>
                  </a:lnTo>
                  <a:lnTo>
                    <a:pt x="295529" y="894440"/>
                  </a:lnTo>
                  <a:lnTo>
                    <a:pt x="294894" y="894425"/>
                  </a:lnTo>
                  <a:lnTo>
                    <a:pt x="294381" y="894292"/>
                  </a:lnTo>
                  <a:lnTo>
                    <a:pt x="294006" y="894030"/>
                  </a:lnTo>
                  <a:lnTo>
                    <a:pt x="293761" y="893629"/>
                  </a:lnTo>
                  <a:lnTo>
                    <a:pt x="293638" y="893128"/>
                  </a:lnTo>
                  <a:lnTo>
                    <a:pt x="293626" y="892715"/>
                  </a:lnTo>
                  <a:lnTo>
                    <a:pt x="293629" y="892325"/>
                  </a:lnTo>
                  <a:lnTo>
                    <a:pt x="293620" y="891828"/>
                  </a:lnTo>
                  <a:lnTo>
                    <a:pt x="293611" y="890862"/>
                  </a:lnTo>
                  <a:lnTo>
                    <a:pt x="293563" y="889956"/>
                  </a:lnTo>
                  <a:lnTo>
                    <a:pt x="293524" y="889345"/>
                  </a:lnTo>
                  <a:lnTo>
                    <a:pt x="293440" y="888667"/>
                  </a:lnTo>
                  <a:lnTo>
                    <a:pt x="293272" y="887788"/>
                  </a:lnTo>
                  <a:lnTo>
                    <a:pt x="293191" y="887219"/>
                  </a:lnTo>
                  <a:lnTo>
                    <a:pt x="293131" y="886230"/>
                  </a:lnTo>
                  <a:lnTo>
                    <a:pt x="293137" y="885472"/>
                  </a:lnTo>
                  <a:lnTo>
                    <a:pt x="293128" y="885104"/>
                  </a:lnTo>
                  <a:lnTo>
                    <a:pt x="293128" y="884880"/>
                  </a:lnTo>
                  <a:lnTo>
                    <a:pt x="293116" y="884573"/>
                  </a:lnTo>
                  <a:lnTo>
                    <a:pt x="293077" y="884118"/>
                  </a:lnTo>
                  <a:lnTo>
                    <a:pt x="293192" y="883531"/>
                  </a:lnTo>
                  <a:lnTo>
                    <a:pt x="293104" y="882737"/>
                  </a:lnTo>
                  <a:lnTo>
                    <a:pt x="292604" y="881767"/>
                  </a:lnTo>
                  <a:lnTo>
                    <a:pt x="292104" y="881384"/>
                  </a:lnTo>
                  <a:lnTo>
                    <a:pt x="291457" y="881002"/>
                  </a:lnTo>
                  <a:lnTo>
                    <a:pt x="290268" y="881037"/>
                  </a:lnTo>
                  <a:lnTo>
                    <a:pt x="289813" y="881037"/>
                  </a:lnTo>
                  <a:lnTo>
                    <a:pt x="289048" y="881295"/>
                  </a:lnTo>
                  <a:lnTo>
                    <a:pt x="288503" y="881617"/>
                  </a:lnTo>
                  <a:lnTo>
                    <a:pt x="288104" y="881897"/>
                  </a:lnTo>
                  <a:lnTo>
                    <a:pt x="287624" y="882136"/>
                  </a:lnTo>
                  <a:lnTo>
                    <a:pt x="287340" y="882193"/>
                  </a:lnTo>
                  <a:lnTo>
                    <a:pt x="286959" y="882189"/>
                  </a:lnTo>
                  <a:lnTo>
                    <a:pt x="286455" y="882079"/>
                  </a:lnTo>
                  <a:lnTo>
                    <a:pt x="286138" y="881958"/>
                  </a:lnTo>
                  <a:lnTo>
                    <a:pt x="285787" y="881859"/>
                  </a:lnTo>
                  <a:lnTo>
                    <a:pt x="285289" y="881761"/>
                  </a:lnTo>
                  <a:lnTo>
                    <a:pt x="284738" y="881704"/>
                  </a:lnTo>
                  <a:lnTo>
                    <a:pt x="284369" y="881674"/>
                  </a:lnTo>
                  <a:lnTo>
                    <a:pt x="283662" y="881594"/>
                  </a:lnTo>
                  <a:lnTo>
                    <a:pt x="283155" y="881503"/>
                  </a:lnTo>
                  <a:lnTo>
                    <a:pt x="282570" y="881427"/>
                  </a:lnTo>
                  <a:lnTo>
                    <a:pt x="281980" y="881344"/>
                  </a:lnTo>
                  <a:lnTo>
                    <a:pt x="281171" y="881272"/>
                  </a:lnTo>
                  <a:lnTo>
                    <a:pt x="280597" y="881110"/>
                  </a:lnTo>
                  <a:lnTo>
                    <a:pt x="280226" y="881151"/>
                  </a:lnTo>
                  <a:lnTo>
                    <a:pt x="279867" y="881056"/>
                  </a:lnTo>
                  <a:lnTo>
                    <a:pt x="279552" y="880897"/>
                  </a:lnTo>
                  <a:lnTo>
                    <a:pt x="279027" y="880658"/>
                  </a:lnTo>
                  <a:lnTo>
                    <a:pt x="278572" y="880601"/>
                  </a:lnTo>
                  <a:lnTo>
                    <a:pt x="278089" y="880506"/>
                  </a:lnTo>
                  <a:lnTo>
                    <a:pt x="277166" y="880340"/>
                  </a:lnTo>
                  <a:lnTo>
                    <a:pt x="276626" y="880237"/>
                  </a:lnTo>
                  <a:lnTo>
                    <a:pt x="275642" y="880167"/>
                  </a:lnTo>
                  <a:lnTo>
                    <a:pt x="275445" y="880199"/>
                  </a:lnTo>
                  <a:lnTo>
                    <a:pt x="275086" y="880317"/>
                  </a:lnTo>
                  <a:lnTo>
                    <a:pt x="274615" y="880522"/>
                  </a:lnTo>
                  <a:lnTo>
                    <a:pt x="274282" y="880745"/>
                  </a:lnTo>
                  <a:lnTo>
                    <a:pt x="274039" y="880901"/>
                  </a:lnTo>
                  <a:lnTo>
                    <a:pt x="273695" y="881056"/>
                  </a:lnTo>
                  <a:lnTo>
                    <a:pt x="273155" y="881147"/>
                  </a:lnTo>
                  <a:lnTo>
                    <a:pt x="272448" y="881075"/>
                  </a:lnTo>
                  <a:lnTo>
                    <a:pt x="270895" y="880787"/>
                  </a:lnTo>
                  <a:lnTo>
                    <a:pt x="270083" y="880666"/>
                  </a:lnTo>
                  <a:lnTo>
                    <a:pt x="269345" y="880544"/>
                  </a:lnTo>
                  <a:lnTo>
                    <a:pt x="268734" y="880457"/>
                  </a:lnTo>
                  <a:lnTo>
                    <a:pt x="268083" y="880400"/>
                  </a:lnTo>
                  <a:lnTo>
                    <a:pt x="267247" y="880381"/>
                  </a:lnTo>
                  <a:lnTo>
                    <a:pt x="266803" y="880340"/>
                  </a:lnTo>
                  <a:lnTo>
                    <a:pt x="266318" y="880173"/>
                  </a:lnTo>
                  <a:lnTo>
                    <a:pt x="264930" y="879676"/>
                  </a:lnTo>
                  <a:lnTo>
                    <a:pt x="263236" y="879153"/>
                  </a:lnTo>
                  <a:lnTo>
                    <a:pt x="262562" y="878960"/>
                  </a:lnTo>
                  <a:lnTo>
                    <a:pt x="261983" y="878789"/>
                  </a:lnTo>
                  <a:lnTo>
                    <a:pt x="261456" y="878623"/>
                  </a:lnTo>
                  <a:lnTo>
                    <a:pt x="260808" y="878463"/>
                  </a:lnTo>
                  <a:lnTo>
                    <a:pt x="260266" y="878384"/>
                  </a:lnTo>
                  <a:lnTo>
                    <a:pt x="259747" y="878354"/>
                  </a:lnTo>
                  <a:lnTo>
                    <a:pt x="259159" y="878369"/>
                  </a:lnTo>
                  <a:lnTo>
                    <a:pt x="258599" y="878429"/>
                  </a:lnTo>
                  <a:lnTo>
                    <a:pt x="258152" y="878524"/>
                  </a:lnTo>
                  <a:lnTo>
                    <a:pt x="257565" y="878710"/>
                  </a:lnTo>
                  <a:lnTo>
                    <a:pt x="257196" y="878892"/>
                  </a:lnTo>
                  <a:lnTo>
                    <a:pt x="256920" y="879104"/>
                  </a:lnTo>
                  <a:lnTo>
                    <a:pt x="256707" y="879309"/>
                  </a:lnTo>
                  <a:lnTo>
                    <a:pt x="256471" y="879582"/>
                  </a:lnTo>
                  <a:lnTo>
                    <a:pt x="256276" y="879870"/>
                  </a:lnTo>
                  <a:lnTo>
                    <a:pt x="256072" y="880226"/>
                  </a:lnTo>
                  <a:lnTo>
                    <a:pt x="255841" y="880643"/>
                  </a:lnTo>
                  <a:lnTo>
                    <a:pt x="255538" y="881045"/>
                  </a:lnTo>
                  <a:lnTo>
                    <a:pt x="255287" y="881295"/>
                  </a:lnTo>
                  <a:lnTo>
                    <a:pt x="255017" y="881625"/>
                  </a:lnTo>
                  <a:lnTo>
                    <a:pt x="254747" y="882034"/>
                  </a:lnTo>
                  <a:lnTo>
                    <a:pt x="254486" y="882485"/>
                  </a:lnTo>
                  <a:lnTo>
                    <a:pt x="254304" y="882838"/>
                  </a:lnTo>
                  <a:lnTo>
                    <a:pt x="253980" y="883554"/>
                  </a:lnTo>
                  <a:lnTo>
                    <a:pt x="253797" y="884070"/>
                  </a:lnTo>
                  <a:lnTo>
                    <a:pt x="253659" y="884517"/>
                  </a:lnTo>
                  <a:lnTo>
                    <a:pt x="253455" y="885260"/>
                  </a:lnTo>
                  <a:lnTo>
                    <a:pt x="253269" y="885889"/>
                  </a:lnTo>
                  <a:lnTo>
                    <a:pt x="253098" y="886545"/>
                  </a:lnTo>
                  <a:lnTo>
                    <a:pt x="252928" y="887102"/>
                  </a:lnTo>
                  <a:lnTo>
                    <a:pt x="252484" y="888391"/>
                  </a:lnTo>
                  <a:lnTo>
                    <a:pt x="252301" y="888808"/>
                  </a:lnTo>
                  <a:lnTo>
                    <a:pt x="252112" y="889263"/>
                  </a:lnTo>
                  <a:lnTo>
                    <a:pt x="251879" y="889797"/>
                  </a:lnTo>
                  <a:lnTo>
                    <a:pt x="251675" y="890214"/>
                  </a:lnTo>
                  <a:lnTo>
                    <a:pt x="251531" y="890540"/>
                  </a:lnTo>
                  <a:lnTo>
                    <a:pt x="251294" y="890957"/>
                  </a:lnTo>
                  <a:lnTo>
                    <a:pt x="250946" y="891419"/>
                  </a:lnTo>
                  <a:lnTo>
                    <a:pt x="250757" y="891598"/>
                  </a:lnTo>
                  <a:lnTo>
                    <a:pt x="250377" y="891662"/>
                  </a:lnTo>
                  <a:lnTo>
                    <a:pt x="249882" y="891609"/>
                  </a:lnTo>
                  <a:lnTo>
                    <a:pt x="248677" y="891215"/>
                  </a:lnTo>
                  <a:lnTo>
                    <a:pt x="247238" y="890805"/>
                  </a:lnTo>
                  <a:lnTo>
                    <a:pt x="247065" y="890741"/>
                  </a:lnTo>
                  <a:lnTo>
                    <a:pt x="246822" y="890627"/>
                  </a:lnTo>
                  <a:lnTo>
                    <a:pt x="246054" y="889990"/>
                  </a:lnTo>
                  <a:lnTo>
                    <a:pt x="245281" y="889490"/>
                  </a:lnTo>
                  <a:lnTo>
                    <a:pt x="244553" y="888781"/>
                  </a:lnTo>
                  <a:lnTo>
                    <a:pt x="244268" y="888406"/>
                  </a:lnTo>
                  <a:lnTo>
                    <a:pt x="243791" y="887947"/>
                  </a:lnTo>
                  <a:lnTo>
                    <a:pt x="243396" y="887591"/>
                  </a:lnTo>
                  <a:lnTo>
                    <a:pt x="242934" y="887258"/>
                  </a:lnTo>
                  <a:lnTo>
                    <a:pt x="240662" y="885590"/>
                  </a:lnTo>
                  <a:lnTo>
                    <a:pt x="235776" y="881962"/>
                  </a:lnTo>
                  <a:lnTo>
                    <a:pt x="234262" y="880757"/>
                  </a:lnTo>
                  <a:lnTo>
                    <a:pt x="232934" y="879836"/>
                  </a:lnTo>
                  <a:lnTo>
                    <a:pt x="231835" y="878742"/>
                  </a:lnTo>
                  <a:lnTo>
                    <a:pt x="230959" y="878286"/>
                  </a:lnTo>
                  <a:lnTo>
                    <a:pt x="230632" y="878058"/>
                  </a:lnTo>
                  <a:lnTo>
                    <a:pt x="230314" y="877823"/>
                  </a:lnTo>
                  <a:lnTo>
                    <a:pt x="229981" y="877622"/>
                  </a:lnTo>
                  <a:lnTo>
                    <a:pt x="229598" y="877406"/>
                  </a:lnTo>
                  <a:lnTo>
                    <a:pt x="229253" y="877330"/>
                  </a:lnTo>
                  <a:lnTo>
                    <a:pt x="228923" y="877391"/>
                  </a:lnTo>
                  <a:lnTo>
                    <a:pt x="228405" y="877501"/>
                  </a:lnTo>
                  <a:lnTo>
                    <a:pt x="227965" y="877503"/>
                  </a:lnTo>
                  <a:lnTo>
                    <a:pt x="227580" y="877553"/>
                  </a:lnTo>
                  <a:lnTo>
                    <a:pt x="226943" y="877503"/>
                  </a:lnTo>
                  <a:lnTo>
                    <a:pt x="226457" y="877737"/>
                  </a:lnTo>
                  <a:lnTo>
                    <a:pt x="225955" y="877788"/>
                  </a:lnTo>
                  <a:lnTo>
                    <a:pt x="225586" y="877905"/>
                  </a:lnTo>
                  <a:lnTo>
                    <a:pt x="224889" y="878179"/>
                  </a:lnTo>
                  <a:lnTo>
                    <a:pt x="224550" y="878289"/>
                  </a:lnTo>
                  <a:lnTo>
                    <a:pt x="224298" y="878408"/>
                  </a:lnTo>
                  <a:lnTo>
                    <a:pt x="223737" y="878745"/>
                  </a:lnTo>
                  <a:lnTo>
                    <a:pt x="223204" y="879263"/>
                  </a:lnTo>
                  <a:lnTo>
                    <a:pt x="222542" y="880022"/>
                  </a:lnTo>
                  <a:lnTo>
                    <a:pt x="221783" y="880825"/>
                  </a:lnTo>
                  <a:lnTo>
                    <a:pt x="221021" y="881552"/>
                  </a:lnTo>
                  <a:lnTo>
                    <a:pt x="220599" y="881955"/>
                  </a:lnTo>
                  <a:lnTo>
                    <a:pt x="220275" y="882254"/>
                  </a:lnTo>
                  <a:lnTo>
                    <a:pt x="220102" y="882390"/>
                  </a:lnTo>
                  <a:lnTo>
                    <a:pt x="219682" y="882728"/>
                  </a:lnTo>
                  <a:lnTo>
                    <a:pt x="219412" y="882944"/>
                  </a:lnTo>
                  <a:lnTo>
                    <a:pt x="219157" y="883149"/>
                  </a:lnTo>
                  <a:lnTo>
                    <a:pt x="218933" y="883342"/>
                  </a:lnTo>
                  <a:lnTo>
                    <a:pt x="218639" y="883581"/>
                  </a:lnTo>
                  <a:lnTo>
                    <a:pt x="218402" y="883797"/>
                  </a:lnTo>
                  <a:lnTo>
                    <a:pt x="218132" y="884085"/>
                  </a:lnTo>
                  <a:lnTo>
                    <a:pt x="217892" y="884381"/>
                  </a:lnTo>
                  <a:lnTo>
                    <a:pt x="217680" y="884619"/>
                  </a:lnTo>
                  <a:lnTo>
                    <a:pt x="217458" y="884915"/>
                  </a:lnTo>
                  <a:lnTo>
                    <a:pt x="216388" y="886374"/>
                  </a:lnTo>
                  <a:lnTo>
                    <a:pt x="216274" y="886613"/>
                  </a:lnTo>
                  <a:lnTo>
                    <a:pt x="216148" y="886905"/>
                  </a:lnTo>
                  <a:lnTo>
                    <a:pt x="215734" y="887845"/>
                  </a:lnTo>
                  <a:lnTo>
                    <a:pt x="215683" y="888031"/>
                  </a:lnTo>
                  <a:lnTo>
                    <a:pt x="215411" y="889058"/>
                  </a:lnTo>
                  <a:lnTo>
                    <a:pt x="215315" y="889282"/>
                  </a:lnTo>
                  <a:lnTo>
                    <a:pt x="215099" y="889805"/>
                  </a:lnTo>
                  <a:lnTo>
                    <a:pt x="214865" y="890392"/>
                  </a:lnTo>
                  <a:lnTo>
                    <a:pt x="214688" y="890847"/>
                  </a:lnTo>
                  <a:lnTo>
                    <a:pt x="214628" y="891044"/>
                  </a:lnTo>
                  <a:lnTo>
                    <a:pt x="214550" y="891279"/>
                  </a:lnTo>
                  <a:lnTo>
                    <a:pt x="214457" y="891977"/>
                  </a:lnTo>
                  <a:lnTo>
                    <a:pt x="214281" y="892689"/>
                  </a:lnTo>
                  <a:lnTo>
                    <a:pt x="213921" y="893466"/>
                  </a:lnTo>
                  <a:lnTo>
                    <a:pt x="213540" y="894008"/>
                  </a:lnTo>
                  <a:lnTo>
                    <a:pt x="213055" y="894278"/>
                  </a:lnTo>
                  <a:lnTo>
                    <a:pt x="212434" y="894357"/>
                  </a:lnTo>
                  <a:lnTo>
                    <a:pt x="212161" y="894297"/>
                  </a:lnTo>
                  <a:lnTo>
                    <a:pt x="211484" y="893971"/>
                  </a:lnTo>
                  <a:lnTo>
                    <a:pt x="211178" y="893698"/>
                  </a:lnTo>
                  <a:lnTo>
                    <a:pt x="210914" y="893432"/>
                  </a:lnTo>
                  <a:lnTo>
                    <a:pt x="210710" y="893038"/>
                  </a:lnTo>
                  <a:lnTo>
                    <a:pt x="210614" y="892481"/>
                  </a:lnTo>
                  <a:lnTo>
                    <a:pt x="210528" y="891666"/>
                  </a:lnTo>
                  <a:lnTo>
                    <a:pt x="210501" y="891488"/>
                  </a:lnTo>
                  <a:lnTo>
                    <a:pt x="210480" y="891325"/>
                  </a:lnTo>
                  <a:lnTo>
                    <a:pt x="210228" y="890927"/>
                  </a:lnTo>
                  <a:lnTo>
                    <a:pt x="209991" y="890665"/>
                  </a:lnTo>
                  <a:lnTo>
                    <a:pt x="209691" y="890354"/>
                  </a:lnTo>
                  <a:lnTo>
                    <a:pt x="209475" y="890153"/>
                  </a:lnTo>
                  <a:lnTo>
                    <a:pt x="209281" y="890013"/>
                  </a:lnTo>
                  <a:lnTo>
                    <a:pt x="209056" y="889884"/>
                  </a:lnTo>
                  <a:lnTo>
                    <a:pt x="208696" y="889771"/>
                  </a:lnTo>
                  <a:lnTo>
                    <a:pt x="208435" y="889744"/>
                  </a:lnTo>
                  <a:lnTo>
                    <a:pt x="208067" y="889827"/>
                  </a:lnTo>
                  <a:lnTo>
                    <a:pt x="207794" y="889918"/>
                  </a:lnTo>
                  <a:lnTo>
                    <a:pt x="207557" y="890044"/>
                  </a:lnTo>
                  <a:lnTo>
                    <a:pt x="207356" y="890138"/>
                  </a:lnTo>
                  <a:lnTo>
                    <a:pt x="207143" y="890176"/>
                  </a:lnTo>
                  <a:lnTo>
                    <a:pt x="206931" y="890229"/>
                  </a:lnTo>
                  <a:lnTo>
                    <a:pt x="206652" y="890332"/>
                  </a:lnTo>
                  <a:lnTo>
                    <a:pt x="206439" y="890464"/>
                  </a:lnTo>
                  <a:lnTo>
                    <a:pt x="206274" y="890597"/>
                  </a:lnTo>
                  <a:lnTo>
                    <a:pt x="206103" y="890745"/>
                  </a:lnTo>
                  <a:lnTo>
                    <a:pt x="205908" y="890934"/>
                  </a:lnTo>
                  <a:lnTo>
                    <a:pt x="205117" y="891601"/>
                  </a:lnTo>
                  <a:lnTo>
                    <a:pt x="204536" y="892049"/>
                  </a:lnTo>
                  <a:lnTo>
                    <a:pt x="203861" y="892500"/>
                  </a:lnTo>
                  <a:lnTo>
                    <a:pt x="202944" y="893110"/>
                  </a:lnTo>
                  <a:lnTo>
                    <a:pt x="201979" y="893826"/>
                  </a:lnTo>
                  <a:lnTo>
                    <a:pt x="201076" y="894342"/>
                  </a:lnTo>
                  <a:lnTo>
                    <a:pt x="199485" y="894949"/>
                  </a:lnTo>
                  <a:lnTo>
                    <a:pt x="198355" y="895191"/>
                  </a:lnTo>
                  <a:lnTo>
                    <a:pt x="197605" y="895294"/>
                  </a:lnTo>
                  <a:lnTo>
                    <a:pt x="197027" y="895324"/>
                  </a:lnTo>
                  <a:lnTo>
                    <a:pt x="195420" y="895578"/>
                  </a:lnTo>
                  <a:lnTo>
                    <a:pt x="194371" y="895726"/>
                  </a:lnTo>
                  <a:lnTo>
                    <a:pt x="193648" y="895862"/>
                  </a:lnTo>
                  <a:lnTo>
                    <a:pt x="191940" y="896192"/>
                  </a:lnTo>
                  <a:lnTo>
                    <a:pt x="191209" y="896256"/>
                  </a:lnTo>
                  <a:lnTo>
                    <a:pt x="190489" y="896074"/>
                  </a:lnTo>
                  <a:lnTo>
                    <a:pt x="188867" y="895856"/>
                  </a:lnTo>
                  <a:lnTo>
                    <a:pt x="186347" y="895411"/>
                  </a:lnTo>
                  <a:lnTo>
                    <a:pt x="184782" y="895021"/>
                  </a:lnTo>
                  <a:lnTo>
                    <a:pt x="183193" y="894737"/>
                  </a:lnTo>
                  <a:lnTo>
                    <a:pt x="182459" y="894517"/>
                  </a:lnTo>
                  <a:lnTo>
                    <a:pt x="182012" y="894418"/>
                  </a:lnTo>
                  <a:lnTo>
                    <a:pt x="180390" y="894157"/>
                  </a:lnTo>
                  <a:lnTo>
                    <a:pt x="179104" y="893842"/>
                  </a:lnTo>
                  <a:lnTo>
                    <a:pt x="177498" y="893524"/>
                  </a:lnTo>
                  <a:lnTo>
                    <a:pt x="176896" y="893651"/>
                  </a:lnTo>
                  <a:lnTo>
                    <a:pt x="176386" y="893706"/>
                  </a:lnTo>
                  <a:lnTo>
                    <a:pt x="175985" y="893925"/>
                  </a:lnTo>
                  <a:lnTo>
                    <a:pt x="175676" y="894271"/>
                  </a:lnTo>
                  <a:lnTo>
                    <a:pt x="175530" y="894544"/>
                  </a:lnTo>
                  <a:lnTo>
                    <a:pt x="175257" y="895036"/>
                  </a:lnTo>
                  <a:lnTo>
                    <a:pt x="175076" y="895771"/>
                  </a:lnTo>
                  <a:lnTo>
                    <a:pt x="174842" y="897174"/>
                  </a:lnTo>
                  <a:lnTo>
                    <a:pt x="174650" y="898019"/>
                  </a:lnTo>
                  <a:lnTo>
                    <a:pt x="174437" y="898751"/>
                  </a:lnTo>
                  <a:lnTo>
                    <a:pt x="174323" y="899153"/>
                  </a:lnTo>
                  <a:lnTo>
                    <a:pt x="173445" y="901018"/>
                  </a:lnTo>
                  <a:lnTo>
                    <a:pt x="173145" y="901673"/>
                  </a:lnTo>
                  <a:lnTo>
                    <a:pt x="173020" y="901901"/>
                  </a:lnTo>
                  <a:lnTo>
                    <a:pt x="172906" y="902056"/>
                  </a:lnTo>
                  <a:lnTo>
                    <a:pt x="172705" y="902219"/>
                  </a:lnTo>
                  <a:lnTo>
                    <a:pt x="172453" y="902360"/>
                  </a:lnTo>
                  <a:lnTo>
                    <a:pt x="171782" y="902667"/>
                  </a:lnTo>
                  <a:lnTo>
                    <a:pt x="171131" y="903019"/>
                  </a:lnTo>
                  <a:lnTo>
                    <a:pt x="170592" y="903493"/>
                  </a:lnTo>
                  <a:lnTo>
                    <a:pt x="170188" y="903730"/>
                  </a:lnTo>
                  <a:lnTo>
                    <a:pt x="170088" y="903500"/>
                  </a:lnTo>
                  <a:lnTo>
                    <a:pt x="169330" y="901795"/>
                  </a:lnTo>
                  <a:lnTo>
                    <a:pt x="165628" y="893554"/>
                  </a:lnTo>
                  <a:lnTo>
                    <a:pt x="165849" y="891875"/>
                  </a:lnTo>
                  <a:lnTo>
                    <a:pt x="167321" y="880814"/>
                  </a:lnTo>
                  <a:lnTo>
                    <a:pt x="168391" y="878693"/>
                  </a:lnTo>
                  <a:lnTo>
                    <a:pt x="170057" y="876466"/>
                  </a:lnTo>
                  <a:lnTo>
                    <a:pt x="172283" y="874969"/>
                  </a:lnTo>
                  <a:lnTo>
                    <a:pt x="176361" y="874416"/>
                  </a:lnTo>
                  <a:lnTo>
                    <a:pt x="174901" y="873603"/>
                  </a:lnTo>
                  <a:lnTo>
                    <a:pt x="173118" y="872612"/>
                  </a:lnTo>
                  <a:lnTo>
                    <a:pt x="170034" y="871194"/>
                  </a:lnTo>
                  <a:lnTo>
                    <a:pt x="167833" y="870315"/>
                  </a:lnTo>
                  <a:lnTo>
                    <a:pt x="168013" y="869022"/>
                  </a:lnTo>
                  <a:lnTo>
                    <a:pt x="168299" y="866935"/>
                  </a:lnTo>
                  <a:lnTo>
                    <a:pt x="168910" y="862515"/>
                  </a:lnTo>
                  <a:lnTo>
                    <a:pt x="169524" y="858129"/>
                  </a:lnTo>
                  <a:lnTo>
                    <a:pt x="169578" y="857758"/>
                  </a:lnTo>
                  <a:lnTo>
                    <a:pt x="170141" y="853731"/>
                  </a:lnTo>
                  <a:lnTo>
                    <a:pt x="170705" y="849693"/>
                  </a:lnTo>
                  <a:lnTo>
                    <a:pt x="170843" y="848718"/>
                  </a:lnTo>
                  <a:lnTo>
                    <a:pt x="171271" y="845653"/>
                  </a:lnTo>
                  <a:lnTo>
                    <a:pt x="171847" y="841537"/>
                  </a:lnTo>
                  <a:lnTo>
                    <a:pt x="172347" y="837978"/>
                  </a:lnTo>
                  <a:lnTo>
                    <a:pt x="172494" y="837402"/>
                  </a:lnTo>
                  <a:lnTo>
                    <a:pt x="173369" y="833972"/>
                  </a:lnTo>
                  <a:lnTo>
                    <a:pt x="174239" y="830565"/>
                  </a:lnTo>
                  <a:lnTo>
                    <a:pt x="174284" y="830387"/>
                  </a:lnTo>
                  <a:lnTo>
                    <a:pt x="175274" y="824532"/>
                  </a:lnTo>
                  <a:lnTo>
                    <a:pt x="175504" y="823828"/>
                  </a:lnTo>
                  <a:lnTo>
                    <a:pt x="175994" y="820466"/>
                  </a:lnTo>
                  <a:lnTo>
                    <a:pt x="176535" y="816752"/>
                  </a:lnTo>
                  <a:lnTo>
                    <a:pt x="175550" y="816406"/>
                  </a:lnTo>
                  <a:lnTo>
                    <a:pt x="175138" y="814412"/>
                  </a:lnTo>
                  <a:lnTo>
                    <a:pt x="174535" y="811493"/>
                  </a:lnTo>
                  <a:lnTo>
                    <a:pt x="172774" y="809226"/>
                  </a:lnTo>
                  <a:lnTo>
                    <a:pt x="172652" y="809068"/>
                  </a:lnTo>
                  <a:lnTo>
                    <a:pt x="168883" y="806571"/>
                  </a:lnTo>
                  <a:lnTo>
                    <a:pt x="168177" y="805190"/>
                  </a:lnTo>
                  <a:lnTo>
                    <a:pt x="167410" y="803720"/>
                  </a:lnTo>
                  <a:lnTo>
                    <a:pt x="166643" y="802285"/>
                  </a:lnTo>
                  <a:lnTo>
                    <a:pt x="164643" y="799716"/>
                  </a:lnTo>
                  <a:lnTo>
                    <a:pt x="164041" y="799201"/>
                  </a:lnTo>
                  <a:lnTo>
                    <a:pt x="163879" y="797427"/>
                  </a:lnTo>
                  <a:lnTo>
                    <a:pt x="162380" y="791459"/>
                  </a:lnTo>
                  <a:lnTo>
                    <a:pt x="162092" y="789838"/>
                  </a:lnTo>
                  <a:lnTo>
                    <a:pt x="162059" y="789663"/>
                  </a:lnTo>
                  <a:lnTo>
                    <a:pt x="161640" y="787303"/>
                  </a:lnTo>
                  <a:lnTo>
                    <a:pt x="160863" y="785423"/>
                  </a:lnTo>
                  <a:lnTo>
                    <a:pt x="160143" y="783674"/>
                  </a:lnTo>
                  <a:lnTo>
                    <a:pt x="159430" y="781945"/>
                  </a:lnTo>
                  <a:lnTo>
                    <a:pt x="158000" y="777876"/>
                  </a:lnTo>
                  <a:lnTo>
                    <a:pt x="156963" y="775957"/>
                  </a:lnTo>
                  <a:lnTo>
                    <a:pt x="154261" y="771136"/>
                  </a:lnTo>
                  <a:lnTo>
                    <a:pt x="147501" y="766525"/>
                  </a:lnTo>
                  <a:lnTo>
                    <a:pt x="148138" y="763512"/>
                  </a:lnTo>
                  <a:lnTo>
                    <a:pt x="148184" y="763180"/>
                  </a:lnTo>
                  <a:lnTo>
                    <a:pt x="148216" y="762849"/>
                  </a:lnTo>
                  <a:lnTo>
                    <a:pt x="148237" y="762349"/>
                  </a:lnTo>
                  <a:lnTo>
                    <a:pt x="148230" y="761904"/>
                  </a:lnTo>
                  <a:lnTo>
                    <a:pt x="148145" y="761394"/>
                  </a:lnTo>
                  <a:lnTo>
                    <a:pt x="148020" y="760908"/>
                  </a:lnTo>
                  <a:lnTo>
                    <a:pt x="147689" y="759954"/>
                  </a:lnTo>
                  <a:lnTo>
                    <a:pt x="147597" y="759635"/>
                  </a:lnTo>
                  <a:lnTo>
                    <a:pt x="147477" y="759152"/>
                  </a:lnTo>
                  <a:lnTo>
                    <a:pt x="147413" y="758825"/>
                  </a:lnTo>
                  <a:lnTo>
                    <a:pt x="147335" y="758333"/>
                  </a:lnTo>
                  <a:lnTo>
                    <a:pt x="147284" y="757836"/>
                  </a:lnTo>
                  <a:lnTo>
                    <a:pt x="147260" y="757408"/>
                  </a:lnTo>
                  <a:lnTo>
                    <a:pt x="152647" y="753337"/>
                  </a:lnTo>
                  <a:lnTo>
                    <a:pt x="155409" y="751294"/>
                  </a:lnTo>
                  <a:lnTo>
                    <a:pt x="157892" y="750020"/>
                  </a:lnTo>
                  <a:lnTo>
                    <a:pt x="159731" y="750031"/>
                  </a:lnTo>
                  <a:lnTo>
                    <a:pt x="163357" y="750539"/>
                  </a:lnTo>
                  <a:lnTo>
                    <a:pt x="165857" y="750891"/>
                  </a:lnTo>
                  <a:lnTo>
                    <a:pt x="170245" y="751507"/>
                  </a:lnTo>
                  <a:lnTo>
                    <a:pt x="172101" y="751767"/>
                  </a:lnTo>
                  <a:lnTo>
                    <a:pt x="178524" y="752668"/>
                  </a:lnTo>
                  <a:lnTo>
                    <a:pt x="184233" y="753469"/>
                  </a:lnTo>
                  <a:lnTo>
                    <a:pt x="184585" y="751149"/>
                  </a:lnTo>
                  <a:lnTo>
                    <a:pt x="185087" y="747848"/>
                  </a:lnTo>
                  <a:lnTo>
                    <a:pt x="185621" y="744335"/>
                  </a:lnTo>
                  <a:lnTo>
                    <a:pt x="185928" y="742317"/>
                  </a:lnTo>
                  <a:lnTo>
                    <a:pt x="186044" y="741544"/>
                  </a:lnTo>
                  <a:lnTo>
                    <a:pt x="186362" y="739611"/>
                  </a:lnTo>
                  <a:lnTo>
                    <a:pt x="186749" y="737260"/>
                  </a:lnTo>
                  <a:lnTo>
                    <a:pt x="187250" y="733926"/>
                  </a:lnTo>
                  <a:lnTo>
                    <a:pt x="187429" y="732710"/>
                  </a:lnTo>
                  <a:lnTo>
                    <a:pt x="188410" y="726179"/>
                  </a:lnTo>
                  <a:lnTo>
                    <a:pt x="189096" y="720823"/>
                  </a:lnTo>
                  <a:lnTo>
                    <a:pt x="190112" y="712742"/>
                  </a:lnTo>
                  <a:lnTo>
                    <a:pt x="190358" y="710765"/>
                  </a:lnTo>
                  <a:lnTo>
                    <a:pt x="190843" y="707136"/>
                  </a:lnTo>
                  <a:lnTo>
                    <a:pt x="190984" y="706072"/>
                  </a:lnTo>
                  <a:lnTo>
                    <a:pt x="191886" y="699272"/>
                  </a:lnTo>
                  <a:lnTo>
                    <a:pt x="191980" y="698577"/>
                  </a:lnTo>
                  <a:lnTo>
                    <a:pt x="192627" y="694128"/>
                  </a:lnTo>
                  <a:lnTo>
                    <a:pt x="192720" y="693503"/>
                  </a:lnTo>
                  <a:lnTo>
                    <a:pt x="192965" y="692442"/>
                  </a:lnTo>
                  <a:lnTo>
                    <a:pt x="193937" y="685286"/>
                  </a:lnTo>
                  <a:lnTo>
                    <a:pt x="194266" y="682863"/>
                  </a:lnTo>
                  <a:lnTo>
                    <a:pt x="184956" y="683280"/>
                  </a:lnTo>
                  <a:lnTo>
                    <a:pt x="184687" y="683320"/>
                  </a:lnTo>
                  <a:lnTo>
                    <a:pt x="175763" y="684655"/>
                  </a:lnTo>
                  <a:lnTo>
                    <a:pt x="175585" y="684734"/>
                  </a:lnTo>
                  <a:lnTo>
                    <a:pt x="172580" y="686089"/>
                  </a:lnTo>
                  <a:lnTo>
                    <a:pt x="169141" y="687985"/>
                  </a:lnTo>
                  <a:lnTo>
                    <a:pt x="163566" y="690790"/>
                  </a:lnTo>
                  <a:lnTo>
                    <a:pt x="160535" y="692314"/>
                  </a:lnTo>
                  <a:lnTo>
                    <a:pt x="157942" y="693821"/>
                  </a:lnTo>
                  <a:lnTo>
                    <a:pt x="154810" y="695640"/>
                  </a:lnTo>
                  <a:lnTo>
                    <a:pt x="142843" y="697293"/>
                  </a:lnTo>
                  <a:lnTo>
                    <a:pt x="137973" y="697966"/>
                  </a:lnTo>
                  <a:lnTo>
                    <a:pt x="135495" y="698161"/>
                  </a:lnTo>
                  <a:lnTo>
                    <a:pt x="133920" y="698284"/>
                  </a:lnTo>
                  <a:lnTo>
                    <a:pt x="130077" y="698546"/>
                  </a:lnTo>
                  <a:lnTo>
                    <a:pt x="129933" y="698568"/>
                  </a:lnTo>
                  <a:lnTo>
                    <a:pt x="119505" y="700978"/>
                  </a:lnTo>
                  <a:lnTo>
                    <a:pt x="113614" y="702932"/>
                  </a:lnTo>
                  <a:lnTo>
                    <a:pt x="107110" y="706728"/>
                  </a:lnTo>
                  <a:lnTo>
                    <a:pt x="106271" y="707204"/>
                  </a:lnTo>
                  <a:lnTo>
                    <a:pt x="95896" y="713285"/>
                  </a:lnTo>
                  <a:lnTo>
                    <a:pt x="93387" y="714600"/>
                  </a:lnTo>
                  <a:lnTo>
                    <a:pt x="91915" y="715221"/>
                  </a:lnTo>
                  <a:lnTo>
                    <a:pt x="90371" y="715770"/>
                  </a:lnTo>
                  <a:lnTo>
                    <a:pt x="89901" y="715922"/>
                  </a:lnTo>
                  <a:lnTo>
                    <a:pt x="88183" y="716475"/>
                  </a:lnTo>
                  <a:lnTo>
                    <a:pt x="86439" y="716986"/>
                  </a:lnTo>
                  <a:lnTo>
                    <a:pt x="84079" y="717589"/>
                  </a:lnTo>
                  <a:lnTo>
                    <a:pt x="82305" y="717994"/>
                  </a:lnTo>
                  <a:lnTo>
                    <a:pt x="80323" y="718399"/>
                  </a:lnTo>
                  <a:lnTo>
                    <a:pt x="78279" y="718767"/>
                  </a:lnTo>
                  <a:lnTo>
                    <a:pt x="75312" y="719183"/>
                  </a:lnTo>
                  <a:lnTo>
                    <a:pt x="72485" y="719502"/>
                  </a:lnTo>
                  <a:lnTo>
                    <a:pt x="69589" y="719718"/>
                  </a:lnTo>
                  <a:lnTo>
                    <a:pt x="65438" y="719972"/>
                  </a:lnTo>
                  <a:lnTo>
                    <a:pt x="64170" y="720040"/>
                  </a:lnTo>
                  <a:lnTo>
                    <a:pt x="63717" y="720084"/>
                  </a:lnTo>
                  <a:lnTo>
                    <a:pt x="62555" y="720126"/>
                  </a:lnTo>
                  <a:lnTo>
                    <a:pt x="60884" y="720215"/>
                  </a:lnTo>
                  <a:lnTo>
                    <a:pt x="58936" y="720318"/>
                  </a:lnTo>
                  <a:lnTo>
                    <a:pt x="56280" y="720572"/>
                  </a:lnTo>
                  <a:lnTo>
                    <a:pt x="55121" y="720719"/>
                  </a:lnTo>
                  <a:lnTo>
                    <a:pt x="53927" y="720899"/>
                  </a:lnTo>
                  <a:lnTo>
                    <a:pt x="51292" y="721453"/>
                  </a:lnTo>
                  <a:lnTo>
                    <a:pt x="49795" y="721805"/>
                  </a:lnTo>
                  <a:lnTo>
                    <a:pt x="48358" y="722288"/>
                  </a:lnTo>
                  <a:lnTo>
                    <a:pt x="47259" y="722811"/>
                  </a:lnTo>
                  <a:lnTo>
                    <a:pt x="46158" y="723438"/>
                  </a:lnTo>
                  <a:lnTo>
                    <a:pt x="45090" y="724201"/>
                  </a:lnTo>
                  <a:lnTo>
                    <a:pt x="44086" y="725068"/>
                  </a:lnTo>
                  <a:lnTo>
                    <a:pt x="43217" y="726007"/>
                  </a:lnTo>
                  <a:lnTo>
                    <a:pt x="42520" y="726880"/>
                  </a:lnTo>
                  <a:lnTo>
                    <a:pt x="41924" y="727755"/>
                  </a:lnTo>
                  <a:lnTo>
                    <a:pt x="41476" y="728550"/>
                  </a:lnTo>
                  <a:lnTo>
                    <a:pt x="41076" y="729342"/>
                  </a:lnTo>
                  <a:lnTo>
                    <a:pt x="40672" y="730323"/>
                  </a:lnTo>
                  <a:lnTo>
                    <a:pt x="39648" y="730679"/>
                  </a:lnTo>
                  <a:lnTo>
                    <a:pt x="39235" y="730586"/>
                  </a:lnTo>
                  <a:lnTo>
                    <a:pt x="38881" y="730317"/>
                  </a:lnTo>
                  <a:lnTo>
                    <a:pt x="38675" y="729924"/>
                  </a:lnTo>
                  <a:lnTo>
                    <a:pt x="37970" y="727059"/>
                  </a:lnTo>
                  <a:lnTo>
                    <a:pt x="37404" y="725146"/>
                  </a:lnTo>
                  <a:lnTo>
                    <a:pt x="36653" y="723433"/>
                  </a:lnTo>
                  <a:lnTo>
                    <a:pt x="35627" y="721722"/>
                  </a:lnTo>
                  <a:lnTo>
                    <a:pt x="34403" y="720181"/>
                  </a:lnTo>
                  <a:lnTo>
                    <a:pt x="33330" y="719108"/>
                  </a:lnTo>
                  <a:lnTo>
                    <a:pt x="31037" y="717121"/>
                  </a:lnTo>
                  <a:lnTo>
                    <a:pt x="29524" y="715956"/>
                  </a:lnTo>
                  <a:lnTo>
                    <a:pt x="27926" y="714877"/>
                  </a:lnTo>
                  <a:lnTo>
                    <a:pt x="21961" y="712567"/>
                  </a:lnTo>
                  <a:lnTo>
                    <a:pt x="19527" y="711624"/>
                  </a:lnTo>
                  <a:lnTo>
                    <a:pt x="17207" y="710786"/>
                  </a:lnTo>
                  <a:lnTo>
                    <a:pt x="10480" y="708214"/>
                  </a:lnTo>
                  <a:lnTo>
                    <a:pt x="3067" y="705022"/>
                  </a:lnTo>
                  <a:lnTo>
                    <a:pt x="0" y="703701"/>
                  </a:lnTo>
                  <a:lnTo>
                    <a:pt x="404" y="701500"/>
                  </a:lnTo>
                  <a:lnTo>
                    <a:pt x="582" y="700177"/>
                  </a:lnTo>
                  <a:lnTo>
                    <a:pt x="4357" y="700687"/>
                  </a:lnTo>
                  <a:lnTo>
                    <a:pt x="4968" y="700770"/>
                  </a:lnTo>
                  <a:lnTo>
                    <a:pt x="8628" y="701295"/>
                  </a:lnTo>
                  <a:lnTo>
                    <a:pt x="21087" y="703039"/>
                  </a:lnTo>
                  <a:lnTo>
                    <a:pt x="21354" y="703075"/>
                  </a:lnTo>
                  <a:lnTo>
                    <a:pt x="28177" y="704013"/>
                  </a:lnTo>
                  <a:lnTo>
                    <a:pt x="30370" y="704319"/>
                  </a:lnTo>
                  <a:lnTo>
                    <a:pt x="31539" y="704488"/>
                  </a:lnTo>
                  <a:lnTo>
                    <a:pt x="36948" y="705246"/>
                  </a:lnTo>
                  <a:lnTo>
                    <a:pt x="39056" y="705532"/>
                  </a:lnTo>
                  <a:lnTo>
                    <a:pt x="45578" y="706449"/>
                  </a:lnTo>
                  <a:lnTo>
                    <a:pt x="59092" y="708346"/>
                  </a:lnTo>
                  <a:lnTo>
                    <a:pt x="60880" y="708600"/>
                  </a:lnTo>
                  <a:lnTo>
                    <a:pt x="62188" y="708786"/>
                  </a:lnTo>
                  <a:lnTo>
                    <a:pt x="62440" y="708407"/>
                  </a:lnTo>
                  <a:lnTo>
                    <a:pt x="62923" y="707766"/>
                  </a:lnTo>
                  <a:lnTo>
                    <a:pt x="63359" y="706707"/>
                  </a:lnTo>
                  <a:lnTo>
                    <a:pt x="63894" y="705501"/>
                  </a:lnTo>
                  <a:lnTo>
                    <a:pt x="64286" y="704482"/>
                  </a:lnTo>
                  <a:lnTo>
                    <a:pt x="64811" y="703778"/>
                  </a:lnTo>
                  <a:lnTo>
                    <a:pt x="65593" y="703039"/>
                  </a:lnTo>
                  <a:lnTo>
                    <a:pt x="66609" y="702380"/>
                  </a:lnTo>
                  <a:lnTo>
                    <a:pt x="67673" y="701721"/>
                  </a:lnTo>
                  <a:lnTo>
                    <a:pt x="68330" y="701221"/>
                  </a:lnTo>
                  <a:lnTo>
                    <a:pt x="68962" y="700312"/>
                  </a:lnTo>
                  <a:lnTo>
                    <a:pt x="69142" y="699702"/>
                  </a:lnTo>
                  <a:lnTo>
                    <a:pt x="69469" y="698683"/>
                  </a:lnTo>
                  <a:lnTo>
                    <a:pt x="69448" y="698035"/>
                  </a:lnTo>
                  <a:lnTo>
                    <a:pt x="69316" y="697591"/>
                  </a:lnTo>
                  <a:lnTo>
                    <a:pt x="69199" y="697199"/>
                  </a:lnTo>
                  <a:lnTo>
                    <a:pt x="69103" y="696419"/>
                  </a:lnTo>
                  <a:lnTo>
                    <a:pt x="69089" y="695532"/>
                  </a:lnTo>
                  <a:lnTo>
                    <a:pt x="69310" y="694684"/>
                  </a:lnTo>
                  <a:lnTo>
                    <a:pt x="69979" y="693604"/>
                  </a:lnTo>
                  <a:lnTo>
                    <a:pt x="70438" y="692726"/>
                  </a:lnTo>
                  <a:lnTo>
                    <a:pt x="70794" y="691949"/>
                  </a:lnTo>
                  <a:lnTo>
                    <a:pt x="70719" y="690661"/>
                  </a:lnTo>
                  <a:lnTo>
                    <a:pt x="70605" y="690222"/>
                  </a:lnTo>
                  <a:lnTo>
                    <a:pt x="70327" y="689756"/>
                  </a:lnTo>
                  <a:lnTo>
                    <a:pt x="69796" y="689334"/>
                  </a:lnTo>
                  <a:lnTo>
                    <a:pt x="69496" y="688956"/>
                  </a:lnTo>
                  <a:lnTo>
                    <a:pt x="69229" y="688744"/>
                  </a:lnTo>
                  <a:lnTo>
                    <a:pt x="69257" y="688173"/>
                  </a:lnTo>
                  <a:lnTo>
                    <a:pt x="69313" y="687891"/>
                  </a:lnTo>
                  <a:lnTo>
                    <a:pt x="69592" y="687524"/>
                  </a:lnTo>
                  <a:lnTo>
                    <a:pt x="70077" y="687088"/>
                  </a:lnTo>
                  <a:lnTo>
                    <a:pt x="70797" y="686797"/>
                  </a:lnTo>
                  <a:lnTo>
                    <a:pt x="71444" y="686740"/>
                  </a:lnTo>
                  <a:lnTo>
                    <a:pt x="72227" y="686691"/>
                  </a:lnTo>
                  <a:lnTo>
                    <a:pt x="73219" y="686403"/>
                  </a:lnTo>
                  <a:lnTo>
                    <a:pt x="73702" y="686069"/>
                  </a:lnTo>
                  <a:lnTo>
                    <a:pt x="74016" y="685600"/>
                  </a:lnTo>
                  <a:lnTo>
                    <a:pt x="74199" y="684956"/>
                  </a:lnTo>
                  <a:lnTo>
                    <a:pt x="74175" y="684475"/>
                  </a:lnTo>
                  <a:lnTo>
                    <a:pt x="73812" y="683990"/>
                  </a:lnTo>
                  <a:lnTo>
                    <a:pt x="73009" y="683395"/>
                  </a:lnTo>
                  <a:lnTo>
                    <a:pt x="71966" y="682759"/>
                  </a:lnTo>
                  <a:lnTo>
                    <a:pt x="70257" y="681528"/>
                  </a:lnTo>
                  <a:lnTo>
                    <a:pt x="69361" y="680555"/>
                  </a:lnTo>
                  <a:lnTo>
                    <a:pt x="69331" y="680316"/>
                  </a:lnTo>
                  <a:lnTo>
                    <a:pt x="68084" y="679744"/>
                  </a:lnTo>
                  <a:lnTo>
                    <a:pt x="67475" y="679630"/>
                  </a:lnTo>
                  <a:lnTo>
                    <a:pt x="67173" y="679521"/>
                  </a:lnTo>
                  <a:lnTo>
                    <a:pt x="64688" y="679469"/>
                  </a:lnTo>
                  <a:close/>
                </a:path>
              </a:pathLst>
            </a:custGeom>
            <a:solidFill>
              <a:srgbClr val="FFFFF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6" name="pg46"/>
            <p:cNvSpPr/>
            <p:nvPr/>
          </p:nvSpPr>
          <p:spPr>
            <a:xfrm>
              <a:off x="2394396" y="3034873"/>
              <a:ext cx="1064139" cy="748618"/>
            </a:xfrm>
            <a:custGeom>
              <a:avLst/>
              <a:gdLst/>
              <a:ahLst/>
              <a:cxnLst/>
              <a:rect l="0" t="0" r="0" b="0"/>
              <a:pathLst>
                <a:path w="1064139" h="748618">
                  <a:moveTo>
                    <a:pt x="1062402" y="102"/>
                  </a:moveTo>
                  <a:lnTo>
                    <a:pt x="1062448" y="333"/>
                  </a:lnTo>
                  <a:lnTo>
                    <a:pt x="1062538" y="690"/>
                  </a:lnTo>
                  <a:lnTo>
                    <a:pt x="1062722" y="1159"/>
                  </a:lnTo>
                  <a:lnTo>
                    <a:pt x="1062809" y="1302"/>
                  </a:lnTo>
                  <a:lnTo>
                    <a:pt x="1062905" y="1440"/>
                  </a:lnTo>
                  <a:lnTo>
                    <a:pt x="1063052" y="1636"/>
                  </a:lnTo>
                  <a:lnTo>
                    <a:pt x="1063840" y="2437"/>
                  </a:lnTo>
                  <a:lnTo>
                    <a:pt x="1064117" y="3053"/>
                  </a:lnTo>
                  <a:lnTo>
                    <a:pt x="1064139" y="3479"/>
                  </a:lnTo>
                  <a:lnTo>
                    <a:pt x="1064115" y="3664"/>
                  </a:lnTo>
                  <a:lnTo>
                    <a:pt x="1064087" y="3850"/>
                  </a:lnTo>
                  <a:lnTo>
                    <a:pt x="1064046" y="4099"/>
                  </a:lnTo>
                  <a:lnTo>
                    <a:pt x="1063893" y="4624"/>
                  </a:lnTo>
                  <a:lnTo>
                    <a:pt x="1063698" y="4982"/>
                  </a:lnTo>
                  <a:lnTo>
                    <a:pt x="1063615" y="5143"/>
                  </a:lnTo>
                  <a:lnTo>
                    <a:pt x="1063498" y="5429"/>
                  </a:lnTo>
                  <a:lnTo>
                    <a:pt x="1050303" y="3185"/>
                  </a:lnTo>
                  <a:lnTo>
                    <a:pt x="1035776" y="24870"/>
                  </a:lnTo>
                  <a:lnTo>
                    <a:pt x="1063146" y="30149"/>
                  </a:lnTo>
                  <a:lnTo>
                    <a:pt x="1063045" y="31317"/>
                  </a:lnTo>
                  <a:lnTo>
                    <a:pt x="1063029" y="31548"/>
                  </a:lnTo>
                  <a:lnTo>
                    <a:pt x="1063018" y="31779"/>
                  </a:lnTo>
                  <a:lnTo>
                    <a:pt x="1063018" y="31922"/>
                  </a:lnTo>
                  <a:lnTo>
                    <a:pt x="1063040" y="32478"/>
                  </a:lnTo>
                  <a:lnTo>
                    <a:pt x="1063004" y="32853"/>
                  </a:lnTo>
                  <a:lnTo>
                    <a:pt x="1062941" y="33097"/>
                  </a:lnTo>
                  <a:lnTo>
                    <a:pt x="1062889" y="33250"/>
                  </a:lnTo>
                  <a:lnTo>
                    <a:pt x="1062689" y="33728"/>
                  </a:lnTo>
                  <a:lnTo>
                    <a:pt x="1062608" y="34008"/>
                  </a:lnTo>
                  <a:lnTo>
                    <a:pt x="1062496" y="34430"/>
                  </a:lnTo>
                  <a:lnTo>
                    <a:pt x="1062395" y="34855"/>
                  </a:lnTo>
                  <a:lnTo>
                    <a:pt x="1062224" y="35627"/>
                  </a:lnTo>
                  <a:lnTo>
                    <a:pt x="1062134" y="35991"/>
                  </a:lnTo>
                  <a:lnTo>
                    <a:pt x="1062103" y="36234"/>
                  </a:lnTo>
                  <a:lnTo>
                    <a:pt x="1062099" y="36392"/>
                  </a:lnTo>
                  <a:lnTo>
                    <a:pt x="1062102" y="36550"/>
                  </a:lnTo>
                  <a:lnTo>
                    <a:pt x="1062114" y="36761"/>
                  </a:lnTo>
                  <a:lnTo>
                    <a:pt x="1062148" y="37236"/>
                  </a:lnTo>
                  <a:lnTo>
                    <a:pt x="1062155" y="37394"/>
                  </a:lnTo>
                  <a:lnTo>
                    <a:pt x="1062159" y="37983"/>
                  </a:lnTo>
                  <a:lnTo>
                    <a:pt x="1062203" y="38701"/>
                  </a:lnTo>
                  <a:lnTo>
                    <a:pt x="1062209" y="38972"/>
                  </a:lnTo>
                  <a:lnTo>
                    <a:pt x="1062212" y="39242"/>
                  </a:lnTo>
                  <a:lnTo>
                    <a:pt x="1062213" y="39625"/>
                  </a:lnTo>
                  <a:lnTo>
                    <a:pt x="1062209" y="39912"/>
                  </a:lnTo>
                  <a:lnTo>
                    <a:pt x="1062197" y="40342"/>
                  </a:lnTo>
                  <a:lnTo>
                    <a:pt x="1062167" y="40879"/>
                  </a:lnTo>
                  <a:lnTo>
                    <a:pt x="1062142" y="41064"/>
                  </a:lnTo>
                  <a:lnTo>
                    <a:pt x="1062117" y="41202"/>
                  </a:lnTo>
                  <a:lnTo>
                    <a:pt x="1062071" y="41408"/>
                  </a:lnTo>
                  <a:lnTo>
                    <a:pt x="1062014" y="41612"/>
                  </a:lnTo>
                  <a:lnTo>
                    <a:pt x="1061924" y="41902"/>
                  </a:lnTo>
                  <a:lnTo>
                    <a:pt x="1061874" y="42045"/>
                  </a:lnTo>
                  <a:lnTo>
                    <a:pt x="1061820" y="42187"/>
                  </a:lnTo>
                  <a:lnTo>
                    <a:pt x="1061510" y="42965"/>
                  </a:lnTo>
                  <a:lnTo>
                    <a:pt x="1061335" y="43362"/>
                  </a:lnTo>
                  <a:lnTo>
                    <a:pt x="1061283" y="43531"/>
                  </a:lnTo>
                  <a:lnTo>
                    <a:pt x="1061183" y="43802"/>
                  </a:lnTo>
                  <a:lnTo>
                    <a:pt x="1061110" y="43954"/>
                  </a:lnTo>
                  <a:lnTo>
                    <a:pt x="1060918" y="44558"/>
                  </a:lnTo>
                  <a:lnTo>
                    <a:pt x="1060915" y="44726"/>
                  </a:lnTo>
                  <a:lnTo>
                    <a:pt x="1060922" y="44894"/>
                  </a:lnTo>
                  <a:lnTo>
                    <a:pt x="1060934" y="45091"/>
                  </a:lnTo>
                  <a:lnTo>
                    <a:pt x="1060966" y="45458"/>
                  </a:lnTo>
                  <a:lnTo>
                    <a:pt x="1061019" y="46009"/>
                  </a:lnTo>
                  <a:lnTo>
                    <a:pt x="1061067" y="46562"/>
                  </a:lnTo>
                  <a:lnTo>
                    <a:pt x="1061082" y="46831"/>
                  </a:lnTo>
                  <a:lnTo>
                    <a:pt x="1061089" y="47234"/>
                  </a:lnTo>
                  <a:lnTo>
                    <a:pt x="1061087" y="47767"/>
                  </a:lnTo>
                  <a:lnTo>
                    <a:pt x="1061010" y="48344"/>
                  </a:lnTo>
                  <a:lnTo>
                    <a:pt x="1060962" y="48495"/>
                  </a:lnTo>
                  <a:lnTo>
                    <a:pt x="1060820" y="48948"/>
                  </a:lnTo>
                  <a:lnTo>
                    <a:pt x="1060778" y="49151"/>
                  </a:lnTo>
                  <a:lnTo>
                    <a:pt x="1060739" y="49355"/>
                  </a:lnTo>
                  <a:lnTo>
                    <a:pt x="1060715" y="49497"/>
                  </a:lnTo>
                  <a:lnTo>
                    <a:pt x="1060696" y="49639"/>
                  </a:lnTo>
                  <a:lnTo>
                    <a:pt x="1060694" y="49821"/>
                  </a:lnTo>
                  <a:lnTo>
                    <a:pt x="1060615" y="50461"/>
                  </a:lnTo>
                  <a:lnTo>
                    <a:pt x="1060590" y="50741"/>
                  </a:lnTo>
                  <a:lnTo>
                    <a:pt x="1060572" y="51020"/>
                  </a:lnTo>
                  <a:lnTo>
                    <a:pt x="1060570" y="51169"/>
                  </a:lnTo>
                  <a:lnTo>
                    <a:pt x="1060572" y="51319"/>
                  </a:lnTo>
                  <a:lnTo>
                    <a:pt x="1060581" y="51495"/>
                  </a:lnTo>
                  <a:lnTo>
                    <a:pt x="1060594" y="51672"/>
                  </a:lnTo>
                  <a:lnTo>
                    <a:pt x="1060585" y="51922"/>
                  </a:lnTo>
                  <a:lnTo>
                    <a:pt x="1060520" y="52472"/>
                  </a:lnTo>
                  <a:lnTo>
                    <a:pt x="1060462" y="53022"/>
                  </a:lnTo>
                  <a:lnTo>
                    <a:pt x="1060308" y="54764"/>
                  </a:lnTo>
                  <a:lnTo>
                    <a:pt x="1060240" y="55499"/>
                  </a:lnTo>
                  <a:lnTo>
                    <a:pt x="1060153" y="56352"/>
                  </a:lnTo>
                  <a:lnTo>
                    <a:pt x="1060116" y="56558"/>
                  </a:lnTo>
                  <a:lnTo>
                    <a:pt x="1060022" y="57019"/>
                  </a:lnTo>
                  <a:lnTo>
                    <a:pt x="1059996" y="57183"/>
                  </a:lnTo>
                  <a:lnTo>
                    <a:pt x="1036784" y="52160"/>
                  </a:lnTo>
                  <a:lnTo>
                    <a:pt x="1037418" y="55066"/>
                  </a:lnTo>
                  <a:lnTo>
                    <a:pt x="1038793" y="59883"/>
                  </a:lnTo>
                  <a:lnTo>
                    <a:pt x="1040935" y="62719"/>
                  </a:lnTo>
                  <a:lnTo>
                    <a:pt x="1042077" y="65681"/>
                  </a:lnTo>
                  <a:lnTo>
                    <a:pt x="1042004" y="72896"/>
                  </a:lnTo>
                  <a:lnTo>
                    <a:pt x="1018384" y="69005"/>
                  </a:lnTo>
                  <a:lnTo>
                    <a:pt x="992002" y="65234"/>
                  </a:lnTo>
                  <a:lnTo>
                    <a:pt x="988993" y="87348"/>
                  </a:lnTo>
                  <a:lnTo>
                    <a:pt x="981808" y="86373"/>
                  </a:lnTo>
                  <a:lnTo>
                    <a:pt x="947037" y="81641"/>
                  </a:lnTo>
                  <a:lnTo>
                    <a:pt x="947250" y="94122"/>
                  </a:lnTo>
                  <a:lnTo>
                    <a:pt x="946093" y="95955"/>
                  </a:lnTo>
                  <a:lnTo>
                    <a:pt x="944126" y="97985"/>
                  </a:lnTo>
                  <a:lnTo>
                    <a:pt x="942583" y="101077"/>
                  </a:lnTo>
                  <a:lnTo>
                    <a:pt x="938846" y="107119"/>
                  </a:lnTo>
                  <a:lnTo>
                    <a:pt x="977156" y="112620"/>
                  </a:lnTo>
                  <a:lnTo>
                    <a:pt x="973335" y="140204"/>
                  </a:lnTo>
                  <a:lnTo>
                    <a:pt x="955352" y="137611"/>
                  </a:lnTo>
                  <a:lnTo>
                    <a:pt x="901586" y="129858"/>
                  </a:lnTo>
                  <a:lnTo>
                    <a:pt x="897023" y="129567"/>
                  </a:lnTo>
                  <a:lnTo>
                    <a:pt x="896611" y="129707"/>
                  </a:lnTo>
                  <a:lnTo>
                    <a:pt x="894805" y="133933"/>
                  </a:lnTo>
                  <a:lnTo>
                    <a:pt x="891255" y="142195"/>
                  </a:lnTo>
                  <a:lnTo>
                    <a:pt x="889996" y="144291"/>
                  </a:lnTo>
                  <a:lnTo>
                    <a:pt x="883160" y="153962"/>
                  </a:lnTo>
                  <a:lnTo>
                    <a:pt x="882593" y="154762"/>
                  </a:lnTo>
                  <a:lnTo>
                    <a:pt x="877744" y="158216"/>
                  </a:lnTo>
                  <a:lnTo>
                    <a:pt x="871684" y="161156"/>
                  </a:lnTo>
                  <a:lnTo>
                    <a:pt x="866610" y="167062"/>
                  </a:lnTo>
                  <a:lnTo>
                    <a:pt x="863472" y="171285"/>
                  </a:lnTo>
                  <a:lnTo>
                    <a:pt x="857684" y="174292"/>
                  </a:lnTo>
                  <a:lnTo>
                    <a:pt x="857241" y="176593"/>
                  </a:lnTo>
                  <a:lnTo>
                    <a:pt x="863543" y="185984"/>
                  </a:lnTo>
                  <a:lnTo>
                    <a:pt x="862824" y="188601"/>
                  </a:lnTo>
                  <a:lnTo>
                    <a:pt x="853012" y="207916"/>
                  </a:lnTo>
                  <a:lnTo>
                    <a:pt x="851861" y="211248"/>
                  </a:lnTo>
                  <a:lnTo>
                    <a:pt x="851021" y="211634"/>
                  </a:lnTo>
                  <a:lnTo>
                    <a:pt x="840128" y="216833"/>
                  </a:lnTo>
                  <a:lnTo>
                    <a:pt x="837000" y="218326"/>
                  </a:lnTo>
                  <a:lnTo>
                    <a:pt x="829278" y="222891"/>
                  </a:lnTo>
                  <a:lnTo>
                    <a:pt x="805307" y="238836"/>
                  </a:lnTo>
                  <a:lnTo>
                    <a:pt x="794956" y="254532"/>
                  </a:lnTo>
                  <a:lnTo>
                    <a:pt x="790421" y="257614"/>
                  </a:lnTo>
                  <a:lnTo>
                    <a:pt x="790253" y="257732"/>
                  </a:lnTo>
                  <a:lnTo>
                    <a:pt x="789033" y="266478"/>
                  </a:lnTo>
                  <a:lnTo>
                    <a:pt x="788978" y="266875"/>
                  </a:lnTo>
                  <a:lnTo>
                    <a:pt x="786987" y="281094"/>
                  </a:lnTo>
                  <a:lnTo>
                    <a:pt x="784812" y="296636"/>
                  </a:lnTo>
                  <a:lnTo>
                    <a:pt x="781855" y="317769"/>
                  </a:lnTo>
                  <a:lnTo>
                    <a:pt x="780812" y="325161"/>
                  </a:lnTo>
                  <a:lnTo>
                    <a:pt x="779397" y="335311"/>
                  </a:lnTo>
                  <a:lnTo>
                    <a:pt x="779201" y="336308"/>
                  </a:lnTo>
                  <a:lnTo>
                    <a:pt x="779167" y="336574"/>
                  </a:lnTo>
                  <a:lnTo>
                    <a:pt x="778568" y="341234"/>
                  </a:lnTo>
                  <a:lnTo>
                    <a:pt x="778539" y="341442"/>
                  </a:lnTo>
                  <a:lnTo>
                    <a:pt x="778037" y="344630"/>
                  </a:lnTo>
                  <a:lnTo>
                    <a:pt x="777606" y="347547"/>
                  </a:lnTo>
                  <a:lnTo>
                    <a:pt x="776660" y="353954"/>
                  </a:lnTo>
                  <a:lnTo>
                    <a:pt x="775237" y="363560"/>
                  </a:lnTo>
                  <a:lnTo>
                    <a:pt x="773274" y="376848"/>
                  </a:lnTo>
                  <a:lnTo>
                    <a:pt x="771736" y="387193"/>
                  </a:lnTo>
                  <a:lnTo>
                    <a:pt x="771241" y="390907"/>
                  </a:lnTo>
                  <a:lnTo>
                    <a:pt x="769864" y="402359"/>
                  </a:lnTo>
                  <a:lnTo>
                    <a:pt x="769521" y="405160"/>
                  </a:lnTo>
                  <a:lnTo>
                    <a:pt x="769193" y="407871"/>
                  </a:lnTo>
                  <a:lnTo>
                    <a:pt x="768686" y="412061"/>
                  </a:lnTo>
                  <a:lnTo>
                    <a:pt x="767834" y="419114"/>
                  </a:lnTo>
                  <a:lnTo>
                    <a:pt x="767576" y="421218"/>
                  </a:lnTo>
                  <a:lnTo>
                    <a:pt x="767492" y="421960"/>
                  </a:lnTo>
                  <a:lnTo>
                    <a:pt x="766566" y="429644"/>
                  </a:lnTo>
                  <a:lnTo>
                    <a:pt x="766536" y="429873"/>
                  </a:lnTo>
                  <a:lnTo>
                    <a:pt x="766050" y="433244"/>
                  </a:lnTo>
                  <a:lnTo>
                    <a:pt x="765585" y="436453"/>
                  </a:lnTo>
                  <a:lnTo>
                    <a:pt x="764713" y="442467"/>
                  </a:lnTo>
                  <a:lnTo>
                    <a:pt x="764459" y="444174"/>
                  </a:lnTo>
                  <a:lnTo>
                    <a:pt x="764255" y="445502"/>
                  </a:lnTo>
                  <a:lnTo>
                    <a:pt x="760517" y="445013"/>
                  </a:lnTo>
                  <a:lnTo>
                    <a:pt x="751942" y="443891"/>
                  </a:lnTo>
                  <a:lnTo>
                    <a:pt x="743533" y="442791"/>
                  </a:lnTo>
                  <a:lnTo>
                    <a:pt x="742948" y="442715"/>
                  </a:lnTo>
                  <a:lnTo>
                    <a:pt x="740994" y="457015"/>
                  </a:lnTo>
                  <a:lnTo>
                    <a:pt x="725340" y="454698"/>
                  </a:lnTo>
                  <a:lnTo>
                    <a:pt x="725095" y="454869"/>
                  </a:lnTo>
                  <a:lnTo>
                    <a:pt x="724438" y="455403"/>
                  </a:lnTo>
                  <a:lnTo>
                    <a:pt x="724325" y="456114"/>
                  </a:lnTo>
                  <a:lnTo>
                    <a:pt x="724450" y="456527"/>
                  </a:lnTo>
                  <a:lnTo>
                    <a:pt x="725053" y="456981"/>
                  </a:lnTo>
                  <a:lnTo>
                    <a:pt x="725212" y="457636"/>
                  </a:lnTo>
                  <a:lnTo>
                    <a:pt x="725272" y="457908"/>
                  </a:lnTo>
                  <a:lnTo>
                    <a:pt x="725389" y="458900"/>
                  </a:lnTo>
                  <a:lnTo>
                    <a:pt x="724894" y="459910"/>
                  </a:lnTo>
                  <a:lnTo>
                    <a:pt x="724328" y="460993"/>
                  </a:lnTo>
                  <a:lnTo>
                    <a:pt x="723701" y="461863"/>
                  </a:lnTo>
                  <a:lnTo>
                    <a:pt x="723216" y="462332"/>
                  </a:lnTo>
                  <a:lnTo>
                    <a:pt x="722589" y="463070"/>
                  </a:lnTo>
                  <a:lnTo>
                    <a:pt x="722032" y="463774"/>
                  </a:lnTo>
                  <a:lnTo>
                    <a:pt x="721819" y="464282"/>
                  </a:lnTo>
                  <a:lnTo>
                    <a:pt x="721870" y="465069"/>
                  </a:lnTo>
                  <a:lnTo>
                    <a:pt x="722059" y="465890"/>
                  </a:lnTo>
                  <a:lnTo>
                    <a:pt x="722032" y="467287"/>
                  </a:lnTo>
                  <a:lnTo>
                    <a:pt x="722289" y="467907"/>
                  </a:lnTo>
                  <a:lnTo>
                    <a:pt x="722313" y="468388"/>
                  </a:lnTo>
                  <a:lnTo>
                    <a:pt x="722406" y="468831"/>
                  </a:lnTo>
                  <a:lnTo>
                    <a:pt x="722604" y="469107"/>
                  </a:lnTo>
                  <a:lnTo>
                    <a:pt x="722841" y="469149"/>
                  </a:lnTo>
                  <a:lnTo>
                    <a:pt x="723321" y="468918"/>
                  </a:lnTo>
                  <a:lnTo>
                    <a:pt x="723833" y="468861"/>
                  </a:lnTo>
                  <a:lnTo>
                    <a:pt x="724409" y="468975"/>
                  </a:lnTo>
                  <a:lnTo>
                    <a:pt x="724606" y="469285"/>
                  </a:lnTo>
                  <a:lnTo>
                    <a:pt x="724696" y="469834"/>
                  </a:lnTo>
                  <a:lnTo>
                    <a:pt x="724613" y="470651"/>
                  </a:lnTo>
                  <a:lnTo>
                    <a:pt x="724235" y="471223"/>
                  </a:lnTo>
                  <a:lnTo>
                    <a:pt x="723507" y="471616"/>
                  </a:lnTo>
                  <a:lnTo>
                    <a:pt x="722790" y="471669"/>
                  </a:lnTo>
                  <a:lnTo>
                    <a:pt x="721816" y="471208"/>
                  </a:lnTo>
                  <a:lnTo>
                    <a:pt x="720569" y="470738"/>
                  </a:lnTo>
                  <a:lnTo>
                    <a:pt x="720062" y="470523"/>
                  </a:lnTo>
                  <a:lnTo>
                    <a:pt x="719786" y="470383"/>
                  </a:lnTo>
                  <a:lnTo>
                    <a:pt x="718983" y="470227"/>
                  </a:lnTo>
                  <a:lnTo>
                    <a:pt x="718581" y="469879"/>
                  </a:lnTo>
                  <a:lnTo>
                    <a:pt x="717910" y="469459"/>
                  </a:lnTo>
                  <a:lnTo>
                    <a:pt x="717466" y="469550"/>
                  </a:lnTo>
                  <a:lnTo>
                    <a:pt x="716798" y="470731"/>
                  </a:lnTo>
                  <a:lnTo>
                    <a:pt x="716375" y="471575"/>
                  </a:lnTo>
                  <a:lnTo>
                    <a:pt x="716088" y="472252"/>
                  </a:lnTo>
                  <a:lnTo>
                    <a:pt x="715941" y="472862"/>
                  </a:lnTo>
                  <a:lnTo>
                    <a:pt x="715686" y="473641"/>
                  </a:lnTo>
                  <a:lnTo>
                    <a:pt x="715302" y="474213"/>
                  </a:lnTo>
                  <a:lnTo>
                    <a:pt x="714814" y="474852"/>
                  </a:lnTo>
                  <a:lnTo>
                    <a:pt x="714328" y="475424"/>
                  </a:lnTo>
                  <a:lnTo>
                    <a:pt x="713708" y="475855"/>
                  </a:lnTo>
                  <a:lnTo>
                    <a:pt x="712789" y="476073"/>
                  </a:lnTo>
                  <a:lnTo>
                    <a:pt x="712140" y="476026"/>
                  </a:lnTo>
                  <a:lnTo>
                    <a:pt x="711367" y="475704"/>
                  </a:lnTo>
                  <a:lnTo>
                    <a:pt x="710395" y="475034"/>
                  </a:lnTo>
                  <a:lnTo>
                    <a:pt x="709661" y="474406"/>
                  </a:lnTo>
                  <a:lnTo>
                    <a:pt x="708959" y="473781"/>
                  </a:lnTo>
                  <a:lnTo>
                    <a:pt x="708186" y="473354"/>
                  </a:lnTo>
                  <a:lnTo>
                    <a:pt x="707545" y="473138"/>
                  </a:lnTo>
                  <a:lnTo>
                    <a:pt x="707275" y="473028"/>
                  </a:lnTo>
                  <a:lnTo>
                    <a:pt x="706498" y="472775"/>
                  </a:lnTo>
                  <a:lnTo>
                    <a:pt x="705311" y="472718"/>
                  </a:lnTo>
                  <a:lnTo>
                    <a:pt x="704289" y="472831"/>
                  </a:lnTo>
                  <a:lnTo>
                    <a:pt x="703066" y="472911"/>
                  </a:lnTo>
                  <a:lnTo>
                    <a:pt x="702077" y="473130"/>
                  </a:lnTo>
                  <a:lnTo>
                    <a:pt x="701460" y="473456"/>
                  </a:lnTo>
                  <a:lnTo>
                    <a:pt x="700806" y="473853"/>
                  </a:lnTo>
                  <a:lnTo>
                    <a:pt x="700258" y="474114"/>
                  </a:lnTo>
                  <a:lnTo>
                    <a:pt x="699223" y="474845"/>
                  </a:lnTo>
                  <a:lnTo>
                    <a:pt x="698570" y="475208"/>
                  </a:lnTo>
                  <a:lnTo>
                    <a:pt x="698297" y="475337"/>
                  </a:lnTo>
                  <a:lnTo>
                    <a:pt x="697917" y="475602"/>
                  </a:lnTo>
                  <a:lnTo>
                    <a:pt x="697605" y="476007"/>
                  </a:lnTo>
                  <a:lnTo>
                    <a:pt x="697398" y="476173"/>
                  </a:lnTo>
                  <a:lnTo>
                    <a:pt x="697119" y="476507"/>
                  </a:lnTo>
                  <a:lnTo>
                    <a:pt x="696837" y="476980"/>
                  </a:lnTo>
                  <a:lnTo>
                    <a:pt x="696628" y="477282"/>
                  </a:lnTo>
                  <a:lnTo>
                    <a:pt x="696619" y="477657"/>
                  </a:lnTo>
                  <a:lnTo>
                    <a:pt x="697011" y="478414"/>
                  </a:lnTo>
                  <a:lnTo>
                    <a:pt x="697071" y="478861"/>
                  </a:lnTo>
                  <a:lnTo>
                    <a:pt x="697164" y="479375"/>
                  </a:lnTo>
                  <a:lnTo>
                    <a:pt x="697563" y="479792"/>
                  </a:lnTo>
                  <a:lnTo>
                    <a:pt x="698096" y="480280"/>
                  </a:lnTo>
                  <a:lnTo>
                    <a:pt x="698528" y="480765"/>
                  </a:lnTo>
                  <a:lnTo>
                    <a:pt x="699095" y="481222"/>
                  </a:lnTo>
                  <a:lnTo>
                    <a:pt x="699628" y="481707"/>
                  </a:lnTo>
                  <a:lnTo>
                    <a:pt x="700267" y="482131"/>
                  </a:lnTo>
                  <a:lnTo>
                    <a:pt x="700863" y="482793"/>
                  </a:lnTo>
                  <a:lnTo>
                    <a:pt x="700929" y="482964"/>
                  </a:lnTo>
                  <a:lnTo>
                    <a:pt x="701127" y="483274"/>
                  </a:lnTo>
                  <a:lnTo>
                    <a:pt x="701148" y="483853"/>
                  </a:lnTo>
                  <a:lnTo>
                    <a:pt x="701040" y="484262"/>
                  </a:lnTo>
                  <a:lnTo>
                    <a:pt x="700821" y="484871"/>
                  </a:lnTo>
                  <a:lnTo>
                    <a:pt x="700683" y="485140"/>
                  </a:lnTo>
                  <a:lnTo>
                    <a:pt x="700576" y="485310"/>
                  </a:lnTo>
                  <a:lnTo>
                    <a:pt x="700198" y="485575"/>
                  </a:lnTo>
                  <a:lnTo>
                    <a:pt x="700054" y="485950"/>
                  </a:lnTo>
                  <a:lnTo>
                    <a:pt x="699640" y="486245"/>
                  </a:lnTo>
                  <a:lnTo>
                    <a:pt x="699269" y="486170"/>
                  </a:lnTo>
                  <a:lnTo>
                    <a:pt x="698969" y="485859"/>
                  </a:lnTo>
                  <a:lnTo>
                    <a:pt x="698531" y="485678"/>
                  </a:lnTo>
                  <a:lnTo>
                    <a:pt x="697956" y="485598"/>
                  </a:lnTo>
                  <a:lnTo>
                    <a:pt x="697449" y="485484"/>
                  </a:lnTo>
                  <a:lnTo>
                    <a:pt x="695920" y="485454"/>
                  </a:lnTo>
                  <a:lnTo>
                    <a:pt x="694901" y="485401"/>
                  </a:lnTo>
                  <a:lnTo>
                    <a:pt x="694254" y="485488"/>
                  </a:lnTo>
                  <a:lnTo>
                    <a:pt x="693774" y="485685"/>
                  </a:lnTo>
                  <a:lnTo>
                    <a:pt x="693225" y="486048"/>
                  </a:lnTo>
                  <a:lnTo>
                    <a:pt x="692635" y="486616"/>
                  </a:lnTo>
                  <a:lnTo>
                    <a:pt x="692117" y="487184"/>
                  </a:lnTo>
                  <a:lnTo>
                    <a:pt x="691628" y="487790"/>
                  </a:lnTo>
                  <a:lnTo>
                    <a:pt x="690941" y="488149"/>
                  </a:lnTo>
                  <a:lnTo>
                    <a:pt x="690390" y="488550"/>
                  </a:lnTo>
                  <a:lnTo>
                    <a:pt x="689907" y="488948"/>
                  </a:lnTo>
                  <a:lnTo>
                    <a:pt x="689221" y="489209"/>
                  </a:lnTo>
                  <a:lnTo>
                    <a:pt x="688508" y="489194"/>
                  </a:lnTo>
                  <a:lnTo>
                    <a:pt x="687728" y="489145"/>
                  </a:lnTo>
                  <a:lnTo>
                    <a:pt x="687257" y="488929"/>
                  </a:lnTo>
                  <a:lnTo>
                    <a:pt x="685840" y="488422"/>
                  </a:lnTo>
                  <a:lnTo>
                    <a:pt x="685099" y="488066"/>
                  </a:lnTo>
                  <a:lnTo>
                    <a:pt x="684356" y="487915"/>
                  </a:lnTo>
                  <a:lnTo>
                    <a:pt x="683777" y="487937"/>
                  </a:lnTo>
                  <a:lnTo>
                    <a:pt x="683262" y="488202"/>
                  </a:lnTo>
                  <a:lnTo>
                    <a:pt x="683085" y="488607"/>
                  </a:lnTo>
                  <a:lnTo>
                    <a:pt x="682971" y="489183"/>
                  </a:lnTo>
                  <a:lnTo>
                    <a:pt x="683103" y="489493"/>
                  </a:lnTo>
                  <a:lnTo>
                    <a:pt x="683334" y="489769"/>
                  </a:lnTo>
                  <a:lnTo>
                    <a:pt x="683936" y="490261"/>
                  </a:lnTo>
                  <a:lnTo>
                    <a:pt x="684572" y="490617"/>
                  </a:lnTo>
                  <a:lnTo>
                    <a:pt x="685282" y="490867"/>
                  </a:lnTo>
                  <a:lnTo>
                    <a:pt x="686122" y="491295"/>
                  </a:lnTo>
                  <a:lnTo>
                    <a:pt x="686898" y="491548"/>
                  </a:lnTo>
                  <a:lnTo>
                    <a:pt x="687539" y="491700"/>
                  </a:lnTo>
                  <a:lnTo>
                    <a:pt x="688148" y="491881"/>
                  </a:lnTo>
                  <a:lnTo>
                    <a:pt x="688822" y="492135"/>
                  </a:lnTo>
                  <a:lnTo>
                    <a:pt x="690105" y="492468"/>
                  </a:lnTo>
                  <a:lnTo>
                    <a:pt x="690474" y="492782"/>
                  </a:lnTo>
                  <a:lnTo>
                    <a:pt x="690876" y="493164"/>
                  </a:lnTo>
                  <a:lnTo>
                    <a:pt x="691340" y="493687"/>
                  </a:lnTo>
                  <a:lnTo>
                    <a:pt x="691397" y="494198"/>
                  </a:lnTo>
                  <a:lnTo>
                    <a:pt x="691217" y="494637"/>
                  </a:lnTo>
                  <a:lnTo>
                    <a:pt x="690591" y="495375"/>
                  </a:lnTo>
                  <a:lnTo>
                    <a:pt x="690180" y="495606"/>
                  </a:lnTo>
                  <a:lnTo>
                    <a:pt x="689533" y="495731"/>
                  </a:lnTo>
                  <a:lnTo>
                    <a:pt x="688786" y="495648"/>
                  </a:lnTo>
                  <a:lnTo>
                    <a:pt x="687833" y="495697"/>
                  </a:lnTo>
                  <a:lnTo>
                    <a:pt x="687156" y="495682"/>
                  </a:lnTo>
                  <a:lnTo>
                    <a:pt x="686241" y="495560"/>
                  </a:lnTo>
                  <a:lnTo>
                    <a:pt x="685531" y="495375"/>
                  </a:lnTo>
                  <a:lnTo>
                    <a:pt x="684920" y="495330"/>
                  </a:lnTo>
                  <a:lnTo>
                    <a:pt x="684545" y="495458"/>
                  </a:lnTo>
                  <a:lnTo>
                    <a:pt x="684029" y="495719"/>
                  </a:lnTo>
                  <a:lnTo>
                    <a:pt x="683715" y="496193"/>
                  </a:lnTo>
                  <a:lnTo>
                    <a:pt x="683631" y="496976"/>
                  </a:lnTo>
                  <a:lnTo>
                    <a:pt x="683750" y="497726"/>
                  </a:lnTo>
                  <a:lnTo>
                    <a:pt x="684011" y="498312"/>
                  </a:lnTo>
                  <a:lnTo>
                    <a:pt x="685147" y="499289"/>
                  </a:lnTo>
                  <a:lnTo>
                    <a:pt x="685681" y="499815"/>
                  </a:lnTo>
                  <a:lnTo>
                    <a:pt x="686143" y="500436"/>
                  </a:lnTo>
                  <a:lnTo>
                    <a:pt x="686370" y="500886"/>
                  </a:lnTo>
                  <a:lnTo>
                    <a:pt x="686400" y="501159"/>
                  </a:lnTo>
                  <a:lnTo>
                    <a:pt x="686283" y="501870"/>
                  </a:lnTo>
                  <a:lnTo>
                    <a:pt x="686233" y="502692"/>
                  </a:lnTo>
                  <a:lnTo>
                    <a:pt x="686050" y="503335"/>
                  </a:lnTo>
                  <a:lnTo>
                    <a:pt x="685798" y="504013"/>
                  </a:lnTo>
                  <a:lnTo>
                    <a:pt x="685558" y="504376"/>
                  </a:lnTo>
                  <a:lnTo>
                    <a:pt x="684959" y="505258"/>
                  </a:lnTo>
                  <a:lnTo>
                    <a:pt x="684641" y="505864"/>
                  </a:lnTo>
                  <a:lnTo>
                    <a:pt x="684320" y="506644"/>
                  </a:lnTo>
                  <a:lnTo>
                    <a:pt x="683969" y="507147"/>
                  </a:lnTo>
                  <a:lnTo>
                    <a:pt x="683448" y="507821"/>
                  </a:lnTo>
                  <a:lnTo>
                    <a:pt x="682716" y="508692"/>
                  </a:lnTo>
                  <a:lnTo>
                    <a:pt x="682225" y="509396"/>
                  </a:lnTo>
                  <a:lnTo>
                    <a:pt x="682009" y="510009"/>
                  </a:lnTo>
                  <a:lnTo>
                    <a:pt x="681832" y="510346"/>
                  </a:lnTo>
                  <a:lnTo>
                    <a:pt x="681724" y="510615"/>
                  </a:lnTo>
                  <a:lnTo>
                    <a:pt x="681550" y="510887"/>
                  </a:lnTo>
                  <a:lnTo>
                    <a:pt x="681529" y="511103"/>
                  </a:lnTo>
                  <a:lnTo>
                    <a:pt x="681508" y="511360"/>
                  </a:lnTo>
                  <a:lnTo>
                    <a:pt x="681458" y="512144"/>
                  </a:lnTo>
                  <a:lnTo>
                    <a:pt x="681380" y="512655"/>
                  </a:lnTo>
                  <a:lnTo>
                    <a:pt x="681398" y="513340"/>
                  </a:lnTo>
                  <a:lnTo>
                    <a:pt x="681598" y="513548"/>
                  </a:lnTo>
                  <a:lnTo>
                    <a:pt x="681796" y="513859"/>
                  </a:lnTo>
                  <a:lnTo>
                    <a:pt x="682432" y="514313"/>
                  </a:lnTo>
                  <a:lnTo>
                    <a:pt x="683178" y="514396"/>
                  </a:lnTo>
                  <a:lnTo>
                    <a:pt x="683964" y="514245"/>
                  </a:lnTo>
                  <a:lnTo>
                    <a:pt x="684512" y="513912"/>
                  </a:lnTo>
                  <a:lnTo>
                    <a:pt x="684962" y="513548"/>
                  </a:lnTo>
                  <a:lnTo>
                    <a:pt x="685282" y="512837"/>
                  </a:lnTo>
                  <a:lnTo>
                    <a:pt x="685501" y="512159"/>
                  </a:lnTo>
                  <a:lnTo>
                    <a:pt x="685849" y="511724"/>
                  </a:lnTo>
                  <a:lnTo>
                    <a:pt x="686466" y="511326"/>
                  </a:lnTo>
                  <a:lnTo>
                    <a:pt x="687009" y="511372"/>
                  </a:lnTo>
                  <a:lnTo>
                    <a:pt x="687585" y="511587"/>
                  </a:lnTo>
                  <a:lnTo>
                    <a:pt x="687746" y="511864"/>
                  </a:lnTo>
                  <a:lnTo>
                    <a:pt x="687677" y="512034"/>
                  </a:lnTo>
                  <a:lnTo>
                    <a:pt x="687602" y="512371"/>
                  </a:lnTo>
                  <a:lnTo>
                    <a:pt x="687252" y="512810"/>
                  </a:lnTo>
                  <a:lnTo>
                    <a:pt x="687108" y="513317"/>
                  </a:lnTo>
                  <a:lnTo>
                    <a:pt x="686820" y="514029"/>
                  </a:lnTo>
                  <a:lnTo>
                    <a:pt x="686706" y="514741"/>
                  </a:lnTo>
                  <a:lnTo>
                    <a:pt x="686475" y="516035"/>
                  </a:lnTo>
                  <a:lnTo>
                    <a:pt x="686254" y="516917"/>
                  </a:lnTo>
                  <a:lnTo>
                    <a:pt x="686002" y="517561"/>
                  </a:lnTo>
                  <a:lnTo>
                    <a:pt x="685447" y="518197"/>
                  </a:lnTo>
                  <a:lnTo>
                    <a:pt x="685034" y="518462"/>
                  </a:lnTo>
                  <a:lnTo>
                    <a:pt x="684464" y="518473"/>
                  </a:lnTo>
                  <a:lnTo>
                    <a:pt x="684080" y="518613"/>
                  </a:lnTo>
                  <a:lnTo>
                    <a:pt x="683121" y="519003"/>
                  </a:lnTo>
                  <a:lnTo>
                    <a:pt x="682734" y="519541"/>
                  </a:lnTo>
                  <a:lnTo>
                    <a:pt x="682615" y="520427"/>
                  </a:lnTo>
                  <a:lnTo>
                    <a:pt x="681988" y="521267"/>
                  </a:lnTo>
                  <a:lnTo>
                    <a:pt x="681643" y="521430"/>
                  </a:lnTo>
                  <a:lnTo>
                    <a:pt x="681437" y="521596"/>
                  </a:lnTo>
                  <a:lnTo>
                    <a:pt x="680891" y="521789"/>
                  </a:lnTo>
                  <a:lnTo>
                    <a:pt x="680378" y="521812"/>
                  </a:lnTo>
                  <a:lnTo>
                    <a:pt x="679536" y="521456"/>
                  </a:lnTo>
                  <a:lnTo>
                    <a:pt x="678631" y="520994"/>
                  </a:lnTo>
                  <a:lnTo>
                    <a:pt x="677827" y="520362"/>
                  </a:lnTo>
                  <a:lnTo>
                    <a:pt x="677087" y="520040"/>
                  </a:lnTo>
                  <a:lnTo>
                    <a:pt x="676308" y="519889"/>
                  </a:lnTo>
                  <a:lnTo>
                    <a:pt x="675393" y="519734"/>
                  </a:lnTo>
                  <a:lnTo>
                    <a:pt x="674311" y="519473"/>
                  </a:lnTo>
                  <a:lnTo>
                    <a:pt x="672957" y="519378"/>
                  </a:lnTo>
                  <a:lnTo>
                    <a:pt x="671937" y="519219"/>
                  </a:lnTo>
                  <a:lnTo>
                    <a:pt x="671599" y="519211"/>
                  </a:lnTo>
                  <a:lnTo>
                    <a:pt x="670582" y="519022"/>
                  </a:lnTo>
                  <a:lnTo>
                    <a:pt x="669479" y="518280"/>
                  </a:lnTo>
                  <a:lnTo>
                    <a:pt x="668841" y="517826"/>
                  </a:lnTo>
                  <a:lnTo>
                    <a:pt x="668271" y="517474"/>
                  </a:lnTo>
                  <a:lnTo>
                    <a:pt x="667096" y="516834"/>
                  </a:lnTo>
                  <a:lnTo>
                    <a:pt x="666287" y="516478"/>
                  </a:lnTo>
                  <a:lnTo>
                    <a:pt x="665714" y="516263"/>
                  </a:lnTo>
                  <a:lnTo>
                    <a:pt x="664806" y="515733"/>
                  </a:lnTo>
                  <a:lnTo>
                    <a:pt x="664368" y="515543"/>
                  </a:lnTo>
                  <a:lnTo>
                    <a:pt x="663964" y="515373"/>
                  </a:lnTo>
                  <a:lnTo>
                    <a:pt x="663760" y="515403"/>
                  </a:lnTo>
                  <a:lnTo>
                    <a:pt x="663465" y="515496"/>
                  </a:lnTo>
                  <a:lnTo>
                    <a:pt x="663247" y="515562"/>
                  </a:lnTo>
                  <a:lnTo>
                    <a:pt x="662795" y="516066"/>
                  </a:lnTo>
                  <a:lnTo>
                    <a:pt x="662615" y="516573"/>
                  </a:lnTo>
                  <a:lnTo>
                    <a:pt x="662606" y="517016"/>
                  </a:lnTo>
                  <a:lnTo>
                    <a:pt x="663037" y="517606"/>
                  </a:lnTo>
                  <a:lnTo>
                    <a:pt x="663604" y="518061"/>
                  </a:lnTo>
                  <a:lnTo>
                    <a:pt x="664069" y="518583"/>
                  </a:lnTo>
                  <a:lnTo>
                    <a:pt x="664467" y="519136"/>
                  </a:lnTo>
                  <a:lnTo>
                    <a:pt x="664761" y="519654"/>
                  </a:lnTo>
                  <a:lnTo>
                    <a:pt x="664887" y="520237"/>
                  </a:lnTo>
                  <a:lnTo>
                    <a:pt x="664602" y="520877"/>
                  </a:lnTo>
                  <a:lnTo>
                    <a:pt x="664183" y="521415"/>
                  </a:lnTo>
                  <a:lnTo>
                    <a:pt x="663568" y="521608"/>
                  </a:lnTo>
                  <a:lnTo>
                    <a:pt x="662546" y="521725"/>
                  </a:lnTo>
                  <a:lnTo>
                    <a:pt x="662171" y="521820"/>
                  </a:lnTo>
                  <a:lnTo>
                    <a:pt x="661928" y="522085"/>
                  </a:lnTo>
                  <a:lnTo>
                    <a:pt x="661922" y="522323"/>
                  </a:lnTo>
                  <a:lnTo>
                    <a:pt x="661710" y="522728"/>
                  </a:lnTo>
                  <a:lnTo>
                    <a:pt x="661838" y="523073"/>
                  </a:lnTo>
                  <a:lnTo>
                    <a:pt x="661895" y="523622"/>
                  </a:lnTo>
                  <a:lnTo>
                    <a:pt x="661994" y="523758"/>
                  </a:lnTo>
                  <a:lnTo>
                    <a:pt x="662330" y="523936"/>
                  </a:lnTo>
                  <a:lnTo>
                    <a:pt x="662804" y="524049"/>
                  </a:lnTo>
                  <a:lnTo>
                    <a:pt x="663517" y="524167"/>
                  </a:lnTo>
                  <a:lnTo>
                    <a:pt x="664087" y="524417"/>
                  </a:lnTo>
                  <a:lnTo>
                    <a:pt x="664632" y="524428"/>
                  </a:lnTo>
                  <a:lnTo>
                    <a:pt x="665897" y="524042"/>
                  </a:lnTo>
                  <a:lnTo>
                    <a:pt x="666101" y="523943"/>
                  </a:lnTo>
                  <a:lnTo>
                    <a:pt x="666581" y="523750"/>
                  </a:lnTo>
                  <a:lnTo>
                    <a:pt x="667264" y="523561"/>
                  </a:lnTo>
                  <a:lnTo>
                    <a:pt x="668253" y="523444"/>
                  </a:lnTo>
                  <a:lnTo>
                    <a:pt x="669072" y="523288"/>
                  </a:lnTo>
                  <a:lnTo>
                    <a:pt x="669923" y="523171"/>
                  </a:lnTo>
                  <a:lnTo>
                    <a:pt x="670567" y="523285"/>
                  </a:lnTo>
                  <a:lnTo>
                    <a:pt x="670966" y="523599"/>
                  </a:lnTo>
                  <a:lnTo>
                    <a:pt x="671128" y="524114"/>
                  </a:lnTo>
                  <a:lnTo>
                    <a:pt x="671041" y="524931"/>
                  </a:lnTo>
                  <a:lnTo>
                    <a:pt x="670864" y="525302"/>
                  </a:lnTo>
                  <a:lnTo>
                    <a:pt x="670244" y="525870"/>
                  </a:lnTo>
                  <a:lnTo>
                    <a:pt x="669623" y="526234"/>
                  </a:lnTo>
                  <a:lnTo>
                    <a:pt x="669308" y="526703"/>
                  </a:lnTo>
                  <a:lnTo>
                    <a:pt x="669126" y="527827"/>
                  </a:lnTo>
                  <a:lnTo>
                    <a:pt x="669075" y="528168"/>
                  </a:lnTo>
                  <a:lnTo>
                    <a:pt x="668895" y="528641"/>
                  </a:lnTo>
                  <a:lnTo>
                    <a:pt x="668409" y="529179"/>
                  </a:lnTo>
                  <a:lnTo>
                    <a:pt x="667993" y="529580"/>
                  </a:lnTo>
                  <a:lnTo>
                    <a:pt x="667375" y="529940"/>
                  </a:lnTo>
                  <a:lnTo>
                    <a:pt x="666922" y="530409"/>
                  </a:lnTo>
                  <a:lnTo>
                    <a:pt x="666371" y="530841"/>
                  </a:lnTo>
                  <a:lnTo>
                    <a:pt x="666395" y="531390"/>
                  </a:lnTo>
                  <a:lnTo>
                    <a:pt x="666149" y="531791"/>
                  </a:lnTo>
                  <a:lnTo>
                    <a:pt x="666206" y="532306"/>
                  </a:lnTo>
                  <a:lnTo>
                    <a:pt x="666638" y="532862"/>
                  </a:lnTo>
                  <a:lnTo>
                    <a:pt x="667168" y="533415"/>
                  </a:lnTo>
                  <a:lnTo>
                    <a:pt x="667327" y="534002"/>
                  </a:lnTo>
                  <a:lnTo>
                    <a:pt x="667378" y="534785"/>
                  </a:lnTo>
                  <a:lnTo>
                    <a:pt x="667228" y="535569"/>
                  </a:lnTo>
                  <a:lnTo>
                    <a:pt x="667246" y="536250"/>
                  </a:lnTo>
                  <a:lnTo>
                    <a:pt x="667369" y="536902"/>
                  </a:lnTo>
                  <a:lnTo>
                    <a:pt x="667609" y="537276"/>
                  </a:lnTo>
                  <a:lnTo>
                    <a:pt x="668101" y="537803"/>
                  </a:lnTo>
                  <a:lnTo>
                    <a:pt x="668805" y="538124"/>
                  </a:lnTo>
                  <a:lnTo>
                    <a:pt x="669584" y="538344"/>
                  </a:lnTo>
                  <a:lnTo>
                    <a:pt x="670399" y="538295"/>
                  </a:lnTo>
                  <a:lnTo>
                    <a:pt x="670768" y="538473"/>
                  </a:lnTo>
                  <a:lnTo>
                    <a:pt x="671341" y="538791"/>
                  </a:lnTo>
                  <a:lnTo>
                    <a:pt x="672147" y="539215"/>
                  </a:lnTo>
                  <a:lnTo>
                    <a:pt x="672986" y="539711"/>
                  </a:lnTo>
                  <a:lnTo>
                    <a:pt x="673925" y="540343"/>
                  </a:lnTo>
                  <a:lnTo>
                    <a:pt x="674221" y="540827"/>
                  </a:lnTo>
                  <a:lnTo>
                    <a:pt x="674170" y="541713"/>
                  </a:lnTo>
                  <a:lnTo>
                    <a:pt x="674009" y="543031"/>
                  </a:lnTo>
                  <a:lnTo>
                    <a:pt x="674030" y="543621"/>
                  </a:lnTo>
                  <a:lnTo>
                    <a:pt x="673994" y="544098"/>
                  </a:lnTo>
                  <a:lnTo>
                    <a:pt x="673958" y="544337"/>
                  </a:lnTo>
                  <a:lnTo>
                    <a:pt x="673802" y="544776"/>
                  </a:lnTo>
                  <a:lnTo>
                    <a:pt x="673319" y="545143"/>
                  </a:lnTo>
                  <a:lnTo>
                    <a:pt x="672705" y="545333"/>
                  </a:lnTo>
                  <a:lnTo>
                    <a:pt x="670487" y="545734"/>
                  </a:lnTo>
                  <a:lnTo>
                    <a:pt x="670178" y="545965"/>
                  </a:lnTo>
                  <a:lnTo>
                    <a:pt x="670031" y="546510"/>
                  </a:lnTo>
                  <a:lnTo>
                    <a:pt x="670058" y="546885"/>
                  </a:lnTo>
                  <a:lnTo>
                    <a:pt x="670220" y="547297"/>
                  </a:lnTo>
                  <a:lnTo>
                    <a:pt x="670280" y="547672"/>
                  </a:lnTo>
                  <a:lnTo>
                    <a:pt x="670708" y="548229"/>
                  </a:lnTo>
                  <a:lnTo>
                    <a:pt x="671278" y="548683"/>
                  </a:lnTo>
                  <a:lnTo>
                    <a:pt x="671614" y="548861"/>
                  </a:lnTo>
                  <a:lnTo>
                    <a:pt x="671850" y="548967"/>
                  </a:lnTo>
                  <a:lnTo>
                    <a:pt x="672828" y="549262"/>
                  </a:lnTo>
                  <a:lnTo>
                    <a:pt x="674683" y="549914"/>
                  </a:lnTo>
                  <a:lnTo>
                    <a:pt x="675256" y="550163"/>
                  </a:lnTo>
                  <a:lnTo>
                    <a:pt x="676032" y="550451"/>
                  </a:lnTo>
                  <a:lnTo>
                    <a:pt x="676940" y="550913"/>
                  </a:lnTo>
                  <a:lnTo>
                    <a:pt x="678517" y="551969"/>
                  </a:lnTo>
                  <a:lnTo>
                    <a:pt x="679153" y="552492"/>
                  </a:lnTo>
                  <a:lnTo>
                    <a:pt x="679515" y="552912"/>
                  </a:lnTo>
                  <a:lnTo>
                    <a:pt x="680076" y="553775"/>
                  </a:lnTo>
                  <a:lnTo>
                    <a:pt x="680094" y="554593"/>
                  </a:lnTo>
                  <a:lnTo>
                    <a:pt x="679887" y="554862"/>
                  </a:lnTo>
                  <a:lnTo>
                    <a:pt x="679192" y="555532"/>
                  </a:lnTo>
                  <a:lnTo>
                    <a:pt x="678679" y="555759"/>
                  </a:lnTo>
                  <a:lnTo>
                    <a:pt x="677114" y="555831"/>
                  </a:lnTo>
                  <a:lnTo>
                    <a:pt x="675756" y="555767"/>
                  </a:lnTo>
                  <a:lnTo>
                    <a:pt x="673073" y="555714"/>
                  </a:lnTo>
                  <a:lnTo>
                    <a:pt x="672393" y="555664"/>
                  </a:lnTo>
                  <a:lnTo>
                    <a:pt x="672021" y="555691"/>
                  </a:lnTo>
                  <a:lnTo>
                    <a:pt x="671539" y="555956"/>
                  </a:lnTo>
                  <a:lnTo>
                    <a:pt x="670816" y="556452"/>
                  </a:lnTo>
                  <a:lnTo>
                    <a:pt x="670256" y="557292"/>
                  </a:lnTo>
                  <a:lnTo>
                    <a:pt x="669935" y="557936"/>
                  </a:lnTo>
                  <a:lnTo>
                    <a:pt x="669655" y="558267"/>
                  </a:lnTo>
                  <a:lnTo>
                    <a:pt x="669481" y="558473"/>
                  </a:lnTo>
                  <a:lnTo>
                    <a:pt x="668895" y="559110"/>
                  </a:lnTo>
                  <a:lnTo>
                    <a:pt x="668245" y="559201"/>
                  </a:lnTo>
                  <a:lnTo>
                    <a:pt x="667699" y="559394"/>
                  </a:lnTo>
                  <a:lnTo>
                    <a:pt x="667144" y="559859"/>
                  </a:lnTo>
                  <a:lnTo>
                    <a:pt x="666967" y="560299"/>
                  </a:lnTo>
                  <a:lnTo>
                    <a:pt x="666886" y="560844"/>
                  </a:lnTo>
                  <a:lnTo>
                    <a:pt x="666946" y="561253"/>
                  </a:lnTo>
                  <a:lnTo>
                    <a:pt x="667945" y="562298"/>
                  </a:lnTo>
                  <a:lnTo>
                    <a:pt x="668514" y="562684"/>
                  </a:lnTo>
                  <a:lnTo>
                    <a:pt x="669485" y="563456"/>
                  </a:lnTo>
                  <a:lnTo>
                    <a:pt x="669986" y="563945"/>
                  </a:lnTo>
                  <a:lnTo>
                    <a:pt x="670148" y="564255"/>
                  </a:lnTo>
                  <a:lnTo>
                    <a:pt x="670028" y="565103"/>
                  </a:lnTo>
                  <a:lnTo>
                    <a:pt x="669887" y="565478"/>
                  </a:lnTo>
                  <a:lnTo>
                    <a:pt x="668856" y="566069"/>
                  </a:lnTo>
                  <a:lnTo>
                    <a:pt x="668367" y="566640"/>
                  </a:lnTo>
                  <a:lnTo>
                    <a:pt x="668287" y="567322"/>
                  </a:lnTo>
                  <a:lnTo>
                    <a:pt x="668451" y="567560"/>
                  </a:lnTo>
                  <a:lnTo>
                    <a:pt x="668952" y="567981"/>
                  </a:lnTo>
                  <a:lnTo>
                    <a:pt x="669588" y="568439"/>
                  </a:lnTo>
                  <a:lnTo>
                    <a:pt x="669920" y="568889"/>
                  </a:lnTo>
                  <a:lnTo>
                    <a:pt x="670289" y="569101"/>
                  </a:lnTo>
                  <a:lnTo>
                    <a:pt x="671032" y="569355"/>
                  </a:lnTo>
                  <a:lnTo>
                    <a:pt x="671611" y="569264"/>
                  </a:lnTo>
                  <a:lnTo>
                    <a:pt x="672666" y="569151"/>
                  </a:lnTo>
                  <a:lnTo>
                    <a:pt x="673856" y="569139"/>
                  </a:lnTo>
                  <a:lnTo>
                    <a:pt x="675550" y="569378"/>
                  </a:lnTo>
                  <a:lnTo>
                    <a:pt x="677276" y="569722"/>
                  </a:lnTo>
                  <a:lnTo>
                    <a:pt x="678188" y="569976"/>
                  </a:lnTo>
                  <a:lnTo>
                    <a:pt x="678421" y="570154"/>
                  </a:lnTo>
                  <a:lnTo>
                    <a:pt x="678589" y="570362"/>
                  </a:lnTo>
                  <a:lnTo>
                    <a:pt x="679126" y="570714"/>
                  </a:lnTo>
                  <a:lnTo>
                    <a:pt x="679827" y="571275"/>
                  </a:lnTo>
                  <a:lnTo>
                    <a:pt x="679920" y="571684"/>
                  </a:lnTo>
                  <a:lnTo>
                    <a:pt x="679894" y="572066"/>
                  </a:lnTo>
                  <a:lnTo>
                    <a:pt x="679875" y="572331"/>
                  </a:lnTo>
                  <a:lnTo>
                    <a:pt x="679731" y="572604"/>
                  </a:lnTo>
                  <a:lnTo>
                    <a:pt x="679524" y="572838"/>
                  </a:lnTo>
                  <a:lnTo>
                    <a:pt x="679387" y="572971"/>
                  </a:lnTo>
                  <a:lnTo>
                    <a:pt x="678826" y="573675"/>
                  </a:lnTo>
                  <a:lnTo>
                    <a:pt x="678344" y="574076"/>
                  </a:lnTo>
                  <a:lnTo>
                    <a:pt x="677483" y="574569"/>
                  </a:lnTo>
                  <a:lnTo>
                    <a:pt x="676527" y="574894"/>
                  </a:lnTo>
                  <a:lnTo>
                    <a:pt x="674956" y="575235"/>
                  </a:lnTo>
                  <a:lnTo>
                    <a:pt x="674039" y="575250"/>
                  </a:lnTo>
                  <a:lnTo>
                    <a:pt x="673526" y="575341"/>
                  </a:lnTo>
                  <a:lnTo>
                    <a:pt x="672438" y="575390"/>
                  </a:lnTo>
                  <a:lnTo>
                    <a:pt x="671965" y="575311"/>
                  </a:lnTo>
                  <a:lnTo>
                    <a:pt x="671533" y="574826"/>
                  </a:lnTo>
                  <a:lnTo>
                    <a:pt x="671005" y="574065"/>
                  </a:lnTo>
                  <a:lnTo>
                    <a:pt x="670640" y="573577"/>
                  </a:lnTo>
                  <a:lnTo>
                    <a:pt x="670577" y="573338"/>
                  </a:lnTo>
                  <a:lnTo>
                    <a:pt x="670280" y="572990"/>
                  </a:lnTo>
                  <a:lnTo>
                    <a:pt x="669708" y="572604"/>
                  </a:lnTo>
                  <a:lnTo>
                    <a:pt x="668802" y="572073"/>
                  </a:lnTo>
                  <a:lnTo>
                    <a:pt x="668266" y="571721"/>
                  </a:lnTo>
                  <a:lnTo>
                    <a:pt x="667291" y="571123"/>
                  </a:lnTo>
                  <a:lnTo>
                    <a:pt x="666887" y="570941"/>
                  </a:lnTo>
                  <a:lnTo>
                    <a:pt x="666251" y="570453"/>
                  </a:lnTo>
                  <a:lnTo>
                    <a:pt x="665922" y="570071"/>
                  </a:lnTo>
                  <a:lnTo>
                    <a:pt x="665112" y="569677"/>
                  </a:lnTo>
                  <a:lnTo>
                    <a:pt x="664435" y="569597"/>
                  </a:lnTo>
                  <a:lnTo>
                    <a:pt x="663988" y="569859"/>
                  </a:lnTo>
                  <a:lnTo>
                    <a:pt x="663739" y="570366"/>
                  </a:lnTo>
                  <a:lnTo>
                    <a:pt x="663664" y="570707"/>
                  </a:lnTo>
                  <a:lnTo>
                    <a:pt x="663754" y="571256"/>
                  </a:lnTo>
                  <a:lnTo>
                    <a:pt x="664282" y="572085"/>
                  </a:lnTo>
                  <a:lnTo>
                    <a:pt x="664378" y="572463"/>
                  </a:lnTo>
                  <a:lnTo>
                    <a:pt x="664234" y="572903"/>
                  </a:lnTo>
                  <a:lnTo>
                    <a:pt x="663811" y="573577"/>
                  </a:lnTo>
                  <a:lnTo>
                    <a:pt x="663532" y="573842"/>
                  </a:lnTo>
                  <a:lnTo>
                    <a:pt x="663284" y="574383"/>
                  </a:lnTo>
                  <a:lnTo>
                    <a:pt x="663140" y="574860"/>
                  </a:lnTo>
                  <a:lnTo>
                    <a:pt x="662960" y="575299"/>
                  </a:lnTo>
                  <a:lnTo>
                    <a:pt x="662813" y="575875"/>
                  </a:lnTo>
                  <a:lnTo>
                    <a:pt x="662699" y="576488"/>
                  </a:lnTo>
                  <a:lnTo>
                    <a:pt x="662822" y="577105"/>
                  </a:lnTo>
                  <a:lnTo>
                    <a:pt x="663116" y="577689"/>
                  </a:lnTo>
                  <a:lnTo>
                    <a:pt x="663347" y="578071"/>
                  </a:lnTo>
                  <a:lnTo>
                    <a:pt x="664009" y="578904"/>
                  </a:lnTo>
                  <a:lnTo>
                    <a:pt x="664543" y="579358"/>
                  </a:lnTo>
                  <a:lnTo>
                    <a:pt x="665322" y="579476"/>
                  </a:lnTo>
                  <a:lnTo>
                    <a:pt x="666009" y="579214"/>
                  </a:lnTo>
                  <a:lnTo>
                    <a:pt x="666755" y="579233"/>
                  </a:lnTo>
                  <a:lnTo>
                    <a:pt x="667504" y="579112"/>
                  </a:lnTo>
                  <a:lnTo>
                    <a:pt x="669144" y="578768"/>
                  </a:lnTo>
                  <a:lnTo>
                    <a:pt x="669923" y="578817"/>
                  </a:lnTo>
                  <a:lnTo>
                    <a:pt x="670631" y="579139"/>
                  </a:lnTo>
                  <a:lnTo>
                    <a:pt x="671335" y="579529"/>
                  </a:lnTo>
                  <a:lnTo>
                    <a:pt x="671836" y="579983"/>
                  </a:lnTo>
                  <a:lnTo>
                    <a:pt x="672801" y="580960"/>
                  </a:lnTo>
                  <a:lnTo>
                    <a:pt x="674414" y="581982"/>
                  </a:lnTo>
                  <a:lnTo>
                    <a:pt x="675256" y="582372"/>
                  </a:lnTo>
                  <a:lnTo>
                    <a:pt x="675991" y="583035"/>
                  </a:lnTo>
                  <a:lnTo>
                    <a:pt x="676221" y="583349"/>
                  </a:lnTo>
                  <a:lnTo>
                    <a:pt x="676515" y="583834"/>
                  </a:lnTo>
                  <a:lnTo>
                    <a:pt x="676542" y="584277"/>
                  </a:lnTo>
                  <a:lnTo>
                    <a:pt x="676599" y="584720"/>
                  </a:lnTo>
                  <a:lnTo>
                    <a:pt x="676761" y="585167"/>
                  </a:lnTo>
                  <a:lnTo>
                    <a:pt x="677121" y="585924"/>
                  </a:lnTo>
                  <a:lnTo>
                    <a:pt x="677915" y="586897"/>
                  </a:lnTo>
                  <a:lnTo>
                    <a:pt x="679345" y="588461"/>
                  </a:lnTo>
                  <a:lnTo>
                    <a:pt x="679609" y="588911"/>
                  </a:lnTo>
                  <a:lnTo>
                    <a:pt x="680106" y="589570"/>
                  </a:lnTo>
                  <a:lnTo>
                    <a:pt x="680274" y="589839"/>
                  </a:lnTo>
                  <a:lnTo>
                    <a:pt x="680379" y="590078"/>
                  </a:lnTo>
                  <a:lnTo>
                    <a:pt x="680427" y="590498"/>
                  </a:lnTo>
                  <a:lnTo>
                    <a:pt x="680046" y="590763"/>
                  </a:lnTo>
                  <a:lnTo>
                    <a:pt x="679048" y="591494"/>
                  </a:lnTo>
                  <a:lnTo>
                    <a:pt x="678637" y="591588"/>
                  </a:lnTo>
                  <a:lnTo>
                    <a:pt x="678233" y="591407"/>
                  </a:lnTo>
                  <a:lnTo>
                    <a:pt x="677594" y="591020"/>
                  </a:lnTo>
                  <a:lnTo>
                    <a:pt x="676926" y="590528"/>
                  </a:lnTo>
                  <a:lnTo>
                    <a:pt x="676051" y="590100"/>
                  </a:lnTo>
                  <a:lnTo>
                    <a:pt x="674938" y="589635"/>
                  </a:lnTo>
                  <a:lnTo>
                    <a:pt x="673727" y="588998"/>
                  </a:lnTo>
                  <a:lnTo>
                    <a:pt x="673428" y="588718"/>
                  </a:lnTo>
                  <a:lnTo>
                    <a:pt x="672897" y="588093"/>
                  </a:lnTo>
                  <a:lnTo>
                    <a:pt x="672232" y="587363"/>
                  </a:lnTo>
                  <a:lnTo>
                    <a:pt x="670388" y="586162"/>
                  </a:lnTo>
                  <a:lnTo>
                    <a:pt x="669345" y="585632"/>
                  </a:lnTo>
                  <a:lnTo>
                    <a:pt x="668428" y="585613"/>
                  </a:lnTo>
                  <a:lnTo>
                    <a:pt x="667537" y="586003"/>
                  </a:lnTo>
                  <a:lnTo>
                    <a:pt x="666983" y="586435"/>
                  </a:lnTo>
                  <a:lnTo>
                    <a:pt x="666635" y="586840"/>
                  </a:lnTo>
                  <a:lnTo>
                    <a:pt x="666185" y="587272"/>
                  </a:lnTo>
                  <a:lnTo>
                    <a:pt x="665934" y="587984"/>
                  </a:lnTo>
                  <a:lnTo>
                    <a:pt x="665511" y="588658"/>
                  </a:lnTo>
                  <a:lnTo>
                    <a:pt x="665295" y="589336"/>
                  </a:lnTo>
                  <a:lnTo>
                    <a:pt x="665202" y="590100"/>
                  </a:lnTo>
                  <a:lnTo>
                    <a:pt x="665559" y="592247"/>
                  </a:lnTo>
                  <a:lnTo>
                    <a:pt x="666165" y="593372"/>
                  </a:lnTo>
                  <a:lnTo>
                    <a:pt x="666380" y="593970"/>
                  </a:lnTo>
                  <a:lnTo>
                    <a:pt x="666353" y="594462"/>
                  </a:lnTo>
                  <a:lnTo>
                    <a:pt x="666090" y="595860"/>
                  </a:lnTo>
                  <a:lnTo>
                    <a:pt x="666051" y="597348"/>
                  </a:lnTo>
                  <a:lnTo>
                    <a:pt x="666192" y="598253"/>
                  </a:lnTo>
                  <a:lnTo>
                    <a:pt x="666722" y="599173"/>
                  </a:lnTo>
                  <a:lnTo>
                    <a:pt x="667786" y="599987"/>
                  </a:lnTo>
                  <a:lnTo>
                    <a:pt x="668437" y="600619"/>
                  </a:lnTo>
                  <a:lnTo>
                    <a:pt x="668449" y="601206"/>
                  </a:lnTo>
                  <a:lnTo>
                    <a:pt x="668137" y="601858"/>
                  </a:lnTo>
                  <a:lnTo>
                    <a:pt x="667658" y="602179"/>
                  </a:lnTo>
                  <a:lnTo>
                    <a:pt x="667004" y="602338"/>
                  </a:lnTo>
                  <a:lnTo>
                    <a:pt x="666767" y="602267"/>
                  </a:lnTo>
                  <a:lnTo>
                    <a:pt x="666393" y="602225"/>
                  </a:lnTo>
                  <a:lnTo>
                    <a:pt x="665712" y="602244"/>
                  </a:lnTo>
                  <a:lnTo>
                    <a:pt x="665170" y="602198"/>
                  </a:lnTo>
                  <a:lnTo>
                    <a:pt x="664321" y="602217"/>
                  </a:lnTo>
                  <a:lnTo>
                    <a:pt x="663572" y="602338"/>
                  </a:lnTo>
                  <a:lnTo>
                    <a:pt x="663020" y="602702"/>
                  </a:lnTo>
                  <a:lnTo>
                    <a:pt x="662433" y="603202"/>
                  </a:lnTo>
                  <a:lnTo>
                    <a:pt x="661878" y="603702"/>
                  </a:lnTo>
                  <a:lnTo>
                    <a:pt x="661417" y="604683"/>
                  </a:lnTo>
                  <a:lnTo>
                    <a:pt x="661165" y="605360"/>
                  </a:lnTo>
                  <a:lnTo>
                    <a:pt x="660736" y="606034"/>
                  </a:lnTo>
                  <a:lnTo>
                    <a:pt x="660604" y="606273"/>
                  </a:lnTo>
                  <a:lnTo>
                    <a:pt x="660392" y="606708"/>
                  </a:lnTo>
                  <a:lnTo>
                    <a:pt x="660008" y="607110"/>
                  </a:lnTo>
                  <a:lnTo>
                    <a:pt x="659525" y="607477"/>
                  </a:lnTo>
                  <a:lnTo>
                    <a:pt x="659067" y="607962"/>
                  </a:lnTo>
                  <a:lnTo>
                    <a:pt x="658584" y="608000"/>
                  </a:lnTo>
                  <a:lnTo>
                    <a:pt x="658026" y="607916"/>
                  </a:lnTo>
                  <a:lnTo>
                    <a:pt x="657679" y="607803"/>
                  </a:lnTo>
                  <a:lnTo>
                    <a:pt x="657385" y="607447"/>
                  </a:lnTo>
                  <a:lnTo>
                    <a:pt x="656884" y="607015"/>
                  </a:lnTo>
                  <a:lnTo>
                    <a:pt x="656315" y="606659"/>
                  </a:lnTo>
                  <a:lnTo>
                    <a:pt x="655610" y="606167"/>
                  </a:lnTo>
                  <a:lnTo>
                    <a:pt x="655341" y="606027"/>
                  </a:lnTo>
                  <a:lnTo>
                    <a:pt x="654696" y="606046"/>
                  </a:lnTo>
                  <a:lnTo>
                    <a:pt x="653602" y="606262"/>
                  </a:lnTo>
                  <a:lnTo>
                    <a:pt x="652583" y="606345"/>
                  </a:lnTo>
                  <a:lnTo>
                    <a:pt x="651459" y="606493"/>
                  </a:lnTo>
                  <a:lnTo>
                    <a:pt x="650739" y="606750"/>
                  </a:lnTo>
                  <a:lnTo>
                    <a:pt x="650359" y="607083"/>
                  </a:lnTo>
                  <a:lnTo>
                    <a:pt x="650011" y="607523"/>
                  </a:lnTo>
                  <a:lnTo>
                    <a:pt x="649801" y="607689"/>
                  </a:lnTo>
                  <a:lnTo>
                    <a:pt x="649381" y="608397"/>
                  </a:lnTo>
                  <a:lnTo>
                    <a:pt x="649268" y="608871"/>
                  </a:lnTo>
                  <a:lnTo>
                    <a:pt x="649079" y="609791"/>
                  </a:lnTo>
                  <a:lnTo>
                    <a:pt x="648932" y="610401"/>
                  </a:lnTo>
                  <a:lnTo>
                    <a:pt x="648863" y="611010"/>
                  </a:lnTo>
                  <a:lnTo>
                    <a:pt x="648866" y="611249"/>
                  </a:lnTo>
                  <a:lnTo>
                    <a:pt x="648941" y="611696"/>
                  </a:lnTo>
                  <a:lnTo>
                    <a:pt x="648818" y="612752"/>
                  </a:lnTo>
                  <a:lnTo>
                    <a:pt x="648530" y="613430"/>
                  </a:lnTo>
                  <a:lnTo>
                    <a:pt x="648380" y="614142"/>
                  </a:lnTo>
                  <a:lnTo>
                    <a:pt x="647796" y="614437"/>
                  </a:lnTo>
                  <a:lnTo>
                    <a:pt x="647652" y="614876"/>
                  </a:lnTo>
                  <a:lnTo>
                    <a:pt x="647511" y="615081"/>
                  </a:lnTo>
                  <a:lnTo>
                    <a:pt x="646962" y="615342"/>
                  </a:lnTo>
                  <a:lnTo>
                    <a:pt x="646180" y="615429"/>
                  </a:lnTo>
                  <a:lnTo>
                    <a:pt x="645745" y="615081"/>
                  </a:lnTo>
                  <a:lnTo>
                    <a:pt x="645410" y="614835"/>
                  </a:lnTo>
                  <a:lnTo>
                    <a:pt x="644837" y="614615"/>
                  </a:lnTo>
                  <a:lnTo>
                    <a:pt x="643935" y="613812"/>
                  </a:lnTo>
                  <a:lnTo>
                    <a:pt x="643434" y="613324"/>
                  </a:lnTo>
                  <a:lnTo>
                    <a:pt x="643167" y="613048"/>
                  </a:lnTo>
                  <a:lnTo>
                    <a:pt x="642838" y="612597"/>
                  </a:lnTo>
                  <a:lnTo>
                    <a:pt x="642814" y="612154"/>
                  </a:lnTo>
                  <a:lnTo>
                    <a:pt x="642961" y="611540"/>
                  </a:lnTo>
                  <a:lnTo>
                    <a:pt x="643105" y="611101"/>
                  </a:lnTo>
                  <a:lnTo>
                    <a:pt x="644046" y="610026"/>
                  </a:lnTo>
                  <a:lnTo>
                    <a:pt x="644852" y="608848"/>
                  </a:lnTo>
                  <a:lnTo>
                    <a:pt x="645101" y="608344"/>
                  </a:lnTo>
                  <a:lnTo>
                    <a:pt x="645080" y="607557"/>
                  </a:lnTo>
                  <a:lnTo>
                    <a:pt x="644960" y="606803"/>
                  </a:lnTo>
                  <a:lnTo>
                    <a:pt x="644771" y="606050"/>
                  </a:lnTo>
                  <a:lnTo>
                    <a:pt x="644342" y="605463"/>
                  </a:lnTo>
                  <a:lnTo>
                    <a:pt x="643941" y="605076"/>
                  </a:lnTo>
                  <a:lnTo>
                    <a:pt x="643305" y="604652"/>
                  </a:lnTo>
                  <a:lnTo>
                    <a:pt x="642595" y="604436"/>
                  </a:lnTo>
                  <a:lnTo>
                    <a:pt x="642226" y="604259"/>
                  </a:lnTo>
                  <a:lnTo>
                    <a:pt x="641707" y="604254"/>
                  </a:lnTo>
                  <a:lnTo>
                    <a:pt x="641474" y="604414"/>
                  </a:lnTo>
                  <a:lnTo>
                    <a:pt x="640733" y="605830"/>
                  </a:lnTo>
                  <a:lnTo>
                    <a:pt x="640658" y="606171"/>
                  </a:lnTo>
                  <a:lnTo>
                    <a:pt x="640616" y="606580"/>
                  </a:lnTo>
                  <a:lnTo>
                    <a:pt x="640742" y="607027"/>
                  </a:lnTo>
                  <a:lnTo>
                    <a:pt x="640835" y="607436"/>
                  </a:lnTo>
                  <a:lnTo>
                    <a:pt x="640889" y="608121"/>
                  </a:lnTo>
                  <a:lnTo>
                    <a:pt x="640811" y="608666"/>
                  </a:lnTo>
                  <a:lnTo>
                    <a:pt x="640530" y="609170"/>
                  </a:lnTo>
                  <a:lnTo>
                    <a:pt x="640149" y="609435"/>
                  </a:lnTo>
                  <a:lnTo>
                    <a:pt x="639693" y="610075"/>
                  </a:lnTo>
                  <a:lnTo>
                    <a:pt x="638998" y="610882"/>
                  </a:lnTo>
                  <a:lnTo>
                    <a:pt x="638305" y="611548"/>
                  </a:lnTo>
                  <a:lnTo>
                    <a:pt x="638200" y="611787"/>
                  </a:lnTo>
                  <a:lnTo>
                    <a:pt x="638021" y="612226"/>
                  </a:lnTo>
                  <a:lnTo>
                    <a:pt x="637670" y="612730"/>
                  </a:lnTo>
                  <a:lnTo>
                    <a:pt x="637256" y="612995"/>
                  </a:lnTo>
                  <a:lnTo>
                    <a:pt x="636947" y="613226"/>
                  </a:lnTo>
                  <a:lnTo>
                    <a:pt x="636537" y="613388"/>
                  </a:lnTo>
                  <a:lnTo>
                    <a:pt x="636228" y="613381"/>
                  </a:lnTo>
                  <a:lnTo>
                    <a:pt x="636066" y="613104"/>
                  </a:lnTo>
                  <a:lnTo>
                    <a:pt x="635802" y="612589"/>
                  </a:lnTo>
                  <a:lnTo>
                    <a:pt x="635578" y="612040"/>
                  </a:lnTo>
                  <a:lnTo>
                    <a:pt x="635518" y="611628"/>
                  </a:lnTo>
                  <a:lnTo>
                    <a:pt x="635269" y="610563"/>
                  </a:lnTo>
                  <a:lnTo>
                    <a:pt x="635035" y="610321"/>
                  </a:lnTo>
                  <a:lnTo>
                    <a:pt x="633920" y="609958"/>
                  </a:lnTo>
                  <a:lnTo>
                    <a:pt x="632262" y="609651"/>
                  </a:lnTo>
                  <a:lnTo>
                    <a:pt x="631486" y="609363"/>
                  </a:lnTo>
                  <a:lnTo>
                    <a:pt x="631078" y="609352"/>
                  </a:lnTo>
                  <a:lnTo>
                    <a:pt x="630572" y="609174"/>
                  </a:lnTo>
                  <a:lnTo>
                    <a:pt x="629621" y="609151"/>
                  </a:lnTo>
                  <a:lnTo>
                    <a:pt x="628902" y="609446"/>
                  </a:lnTo>
                  <a:lnTo>
                    <a:pt x="628386" y="609674"/>
                  </a:lnTo>
                  <a:lnTo>
                    <a:pt x="627661" y="610238"/>
                  </a:lnTo>
                  <a:lnTo>
                    <a:pt x="627415" y="610711"/>
                  </a:lnTo>
                  <a:lnTo>
                    <a:pt x="627136" y="611041"/>
                  </a:lnTo>
                  <a:lnTo>
                    <a:pt x="626936" y="611336"/>
                  </a:lnTo>
                  <a:lnTo>
                    <a:pt x="626642" y="611506"/>
                  </a:lnTo>
                  <a:lnTo>
                    <a:pt x="626144" y="611696"/>
                  </a:lnTo>
                  <a:lnTo>
                    <a:pt x="625491" y="612018"/>
                  </a:lnTo>
                  <a:lnTo>
                    <a:pt x="624954" y="612540"/>
                  </a:lnTo>
                  <a:lnTo>
                    <a:pt x="624699" y="613048"/>
                  </a:lnTo>
                  <a:lnTo>
                    <a:pt x="624597" y="613513"/>
                  </a:lnTo>
                  <a:lnTo>
                    <a:pt x="624765" y="613949"/>
                  </a:lnTo>
                  <a:lnTo>
                    <a:pt x="625002" y="614430"/>
                  </a:lnTo>
                  <a:lnTo>
                    <a:pt x="625395" y="614767"/>
                  </a:lnTo>
                  <a:lnTo>
                    <a:pt x="626270" y="615225"/>
                  </a:lnTo>
                  <a:lnTo>
                    <a:pt x="627115" y="615448"/>
                  </a:lnTo>
                  <a:lnTo>
                    <a:pt x="628063" y="615536"/>
                  </a:lnTo>
                  <a:lnTo>
                    <a:pt x="629115" y="615695"/>
                  </a:lnTo>
                  <a:lnTo>
                    <a:pt x="630230" y="615990"/>
                  </a:lnTo>
                  <a:lnTo>
                    <a:pt x="631309" y="616353"/>
                  </a:lnTo>
                  <a:lnTo>
                    <a:pt x="632184" y="616850"/>
                  </a:lnTo>
                  <a:lnTo>
                    <a:pt x="632718" y="617338"/>
                  </a:lnTo>
                  <a:lnTo>
                    <a:pt x="633111" y="617993"/>
                  </a:lnTo>
                  <a:lnTo>
                    <a:pt x="633497" y="619027"/>
                  </a:lnTo>
                  <a:lnTo>
                    <a:pt x="633311" y="619841"/>
                  </a:lnTo>
                  <a:lnTo>
                    <a:pt x="633326" y="620799"/>
                  </a:lnTo>
                  <a:lnTo>
                    <a:pt x="633413" y="621583"/>
                  </a:lnTo>
                  <a:lnTo>
                    <a:pt x="633428" y="622439"/>
                  </a:lnTo>
                  <a:lnTo>
                    <a:pt x="633689" y="622988"/>
                  </a:lnTo>
                  <a:lnTo>
                    <a:pt x="633782" y="623435"/>
                  </a:lnTo>
                  <a:lnTo>
                    <a:pt x="633836" y="624151"/>
                  </a:lnTo>
                  <a:lnTo>
                    <a:pt x="633105" y="625025"/>
                  </a:lnTo>
                  <a:lnTo>
                    <a:pt x="632691" y="625256"/>
                  </a:lnTo>
                  <a:lnTo>
                    <a:pt x="632115" y="625143"/>
                  </a:lnTo>
                  <a:lnTo>
                    <a:pt x="631615" y="624688"/>
                  </a:lnTo>
                  <a:lnTo>
                    <a:pt x="631279" y="624545"/>
                  </a:lnTo>
                  <a:lnTo>
                    <a:pt x="630239" y="623840"/>
                  </a:lnTo>
                  <a:lnTo>
                    <a:pt x="629765" y="623799"/>
                  </a:lnTo>
                  <a:lnTo>
                    <a:pt x="629217" y="624094"/>
                  </a:lnTo>
                  <a:lnTo>
                    <a:pt x="628938" y="624427"/>
                  </a:lnTo>
                  <a:lnTo>
                    <a:pt x="628863" y="624666"/>
                  </a:lnTo>
                  <a:lnTo>
                    <a:pt x="628689" y="624935"/>
                  </a:lnTo>
                  <a:lnTo>
                    <a:pt x="628278" y="625063"/>
                  </a:lnTo>
                  <a:lnTo>
                    <a:pt x="627589" y="625491"/>
                  </a:lnTo>
                  <a:lnTo>
                    <a:pt x="626630" y="625950"/>
                  </a:lnTo>
                  <a:lnTo>
                    <a:pt x="626078" y="626245"/>
                  </a:lnTo>
                  <a:lnTo>
                    <a:pt x="625772" y="626821"/>
                  </a:lnTo>
                  <a:lnTo>
                    <a:pt x="625329" y="627949"/>
                  </a:lnTo>
                  <a:lnTo>
                    <a:pt x="625056" y="628934"/>
                  </a:lnTo>
                  <a:lnTo>
                    <a:pt x="624687" y="629460"/>
                  </a:lnTo>
                  <a:lnTo>
                    <a:pt x="623905" y="629801"/>
                  </a:lnTo>
                  <a:lnTo>
                    <a:pt x="623395" y="629839"/>
                  </a:lnTo>
                  <a:lnTo>
                    <a:pt x="622841" y="629680"/>
                  </a:lnTo>
                  <a:lnTo>
                    <a:pt x="622520" y="629248"/>
                  </a:lnTo>
                  <a:lnTo>
                    <a:pt x="622349" y="629172"/>
                  </a:lnTo>
                  <a:lnTo>
                    <a:pt x="622122" y="628691"/>
                  </a:lnTo>
                  <a:lnTo>
                    <a:pt x="621924" y="628347"/>
                  </a:lnTo>
                  <a:lnTo>
                    <a:pt x="621594" y="627930"/>
                  </a:lnTo>
                  <a:lnTo>
                    <a:pt x="621030" y="627169"/>
                  </a:lnTo>
                  <a:lnTo>
                    <a:pt x="620731" y="626923"/>
                  </a:lnTo>
                  <a:lnTo>
                    <a:pt x="619753" y="626457"/>
                  </a:lnTo>
                  <a:lnTo>
                    <a:pt x="619280" y="626313"/>
                  </a:lnTo>
                  <a:lnTo>
                    <a:pt x="619007" y="626374"/>
                  </a:lnTo>
                  <a:lnTo>
                    <a:pt x="618689" y="626949"/>
                  </a:lnTo>
                  <a:lnTo>
                    <a:pt x="618033" y="627514"/>
                  </a:lnTo>
                  <a:lnTo>
                    <a:pt x="617724" y="627680"/>
                  </a:lnTo>
                  <a:lnTo>
                    <a:pt x="617002" y="628040"/>
                  </a:lnTo>
                  <a:lnTo>
                    <a:pt x="616825" y="628479"/>
                  </a:lnTo>
                  <a:lnTo>
                    <a:pt x="616306" y="628809"/>
                  </a:lnTo>
                  <a:lnTo>
                    <a:pt x="615893" y="629176"/>
                  </a:lnTo>
                  <a:lnTo>
                    <a:pt x="615572" y="629922"/>
                  </a:lnTo>
                  <a:lnTo>
                    <a:pt x="615191" y="630187"/>
                  </a:lnTo>
                  <a:lnTo>
                    <a:pt x="614819" y="630180"/>
                  </a:lnTo>
                  <a:lnTo>
                    <a:pt x="614574" y="630449"/>
                  </a:lnTo>
                  <a:lnTo>
                    <a:pt x="614499" y="630592"/>
                  </a:lnTo>
                  <a:lnTo>
                    <a:pt x="614295" y="630816"/>
                  </a:lnTo>
                  <a:lnTo>
                    <a:pt x="613776" y="631320"/>
                  </a:lnTo>
                  <a:lnTo>
                    <a:pt x="613468" y="631426"/>
                  </a:lnTo>
                  <a:lnTo>
                    <a:pt x="613228" y="631513"/>
                  </a:lnTo>
                  <a:lnTo>
                    <a:pt x="612724" y="631229"/>
                  </a:lnTo>
                  <a:lnTo>
                    <a:pt x="612490" y="630986"/>
                  </a:lnTo>
                  <a:lnTo>
                    <a:pt x="612256" y="630877"/>
                  </a:lnTo>
                  <a:lnTo>
                    <a:pt x="612017" y="630975"/>
                  </a:lnTo>
                  <a:lnTo>
                    <a:pt x="611540" y="630964"/>
                  </a:lnTo>
                  <a:lnTo>
                    <a:pt x="610926" y="631020"/>
                  </a:lnTo>
                  <a:lnTo>
                    <a:pt x="610452" y="630941"/>
                  </a:lnTo>
                  <a:lnTo>
                    <a:pt x="609939" y="631036"/>
                  </a:lnTo>
                  <a:lnTo>
                    <a:pt x="609184" y="631429"/>
                  </a:lnTo>
                  <a:lnTo>
                    <a:pt x="608770" y="631797"/>
                  </a:lnTo>
                  <a:lnTo>
                    <a:pt x="608653" y="632217"/>
                  </a:lnTo>
                  <a:lnTo>
                    <a:pt x="608875" y="632459"/>
                  </a:lnTo>
                  <a:lnTo>
                    <a:pt x="609193" y="632626"/>
                  </a:lnTo>
                  <a:lnTo>
                    <a:pt x="609343" y="633448"/>
                  </a:lnTo>
                  <a:lnTo>
                    <a:pt x="609184" y="634073"/>
                  </a:lnTo>
                  <a:lnTo>
                    <a:pt x="609088" y="634592"/>
                  </a:lnTo>
                  <a:lnTo>
                    <a:pt x="609211" y="635095"/>
                  </a:lnTo>
                  <a:lnTo>
                    <a:pt x="609466" y="635463"/>
                  </a:lnTo>
                  <a:lnTo>
                    <a:pt x="610005" y="635663"/>
                  </a:lnTo>
                  <a:lnTo>
                    <a:pt x="610683" y="635747"/>
                  </a:lnTo>
                  <a:lnTo>
                    <a:pt x="612388" y="636000"/>
                  </a:lnTo>
                  <a:lnTo>
                    <a:pt x="612964" y="636114"/>
                  </a:lnTo>
                  <a:lnTo>
                    <a:pt x="613809" y="636368"/>
                  </a:lnTo>
                  <a:lnTo>
                    <a:pt x="614415" y="636656"/>
                  </a:lnTo>
                  <a:lnTo>
                    <a:pt x="615257" y="636981"/>
                  </a:lnTo>
                  <a:lnTo>
                    <a:pt x="615935" y="637129"/>
                  </a:lnTo>
                  <a:lnTo>
                    <a:pt x="616471" y="637451"/>
                  </a:lnTo>
                  <a:lnTo>
                    <a:pt x="616837" y="637796"/>
                  </a:lnTo>
                  <a:lnTo>
                    <a:pt x="616723" y="638409"/>
                  </a:lnTo>
                  <a:lnTo>
                    <a:pt x="616681" y="638818"/>
                  </a:lnTo>
                  <a:lnTo>
                    <a:pt x="616708" y="639125"/>
                  </a:lnTo>
                  <a:lnTo>
                    <a:pt x="616285" y="639867"/>
                  </a:lnTo>
                  <a:lnTo>
                    <a:pt x="615953" y="641227"/>
                  </a:lnTo>
                  <a:lnTo>
                    <a:pt x="615983" y="643105"/>
                  </a:lnTo>
                  <a:lnTo>
                    <a:pt x="616243" y="643654"/>
                  </a:lnTo>
                  <a:lnTo>
                    <a:pt x="616813" y="644044"/>
                  </a:lnTo>
                  <a:lnTo>
                    <a:pt x="617418" y="644294"/>
                  </a:lnTo>
                  <a:lnTo>
                    <a:pt x="618198" y="644514"/>
                  </a:lnTo>
                  <a:lnTo>
                    <a:pt x="618839" y="644699"/>
                  </a:lnTo>
                  <a:lnTo>
                    <a:pt x="620281" y="645582"/>
                  </a:lnTo>
                  <a:lnTo>
                    <a:pt x="621261" y="645873"/>
                  </a:lnTo>
                  <a:lnTo>
                    <a:pt x="622038" y="646165"/>
                  </a:lnTo>
                  <a:lnTo>
                    <a:pt x="622541" y="646513"/>
                  </a:lnTo>
                  <a:lnTo>
                    <a:pt x="623024" y="647752"/>
                  </a:lnTo>
                  <a:lnTo>
                    <a:pt x="623551" y="648620"/>
                  </a:lnTo>
                  <a:lnTo>
                    <a:pt x="623974" y="649581"/>
                  </a:lnTo>
                  <a:lnTo>
                    <a:pt x="624025" y="650369"/>
                  </a:lnTo>
                  <a:lnTo>
                    <a:pt x="624283" y="651058"/>
                  </a:lnTo>
                  <a:lnTo>
                    <a:pt x="624259" y="652217"/>
                  </a:lnTo>
                  <a:lnTo>
                    <a:pt x="624121" y="652384"/>
                  </a:lnTo>
                  <a:lnTo>
                    <a:pt x="623704" y="652751"/>
                  </a:lnTo>
                  <a:lnTo>
                    <a:pt x="622718" y="652766"/>
                  </a:lnTo>
                  <a:lnTo>
                    <a:pt x="622077" y="652581"/>
                  </a:lnTo>
                  <a:lnTo>
                    <a:pt x="621642" y="652263"/>
                  </a:lnTo>
                  <a:lnTo>
                    <a:pt x="621106" y="651948"/>
                  </a:lnTo>
                  <a:lnTo>
                    <a:pt x="620599" y="651698"/>
                  </a:lnTo>
                  <a:lnTo>
                    <a:pt x="620026" y="651482"/>
                  </a:lnTo>
                  <a:lnTo>
                    <a:pt x="618980" y="651051"/>
                  </a:lnTo>
                  <a:lnTo>
                    <a:pt x="618645" y="650839"/>
                  </a:lnTo>
                  <a:lnTo>
                    <a:pt x="617595" y="650714"/>
                  </a:lnTo>
                  <a:lnTo>
                    <a:pt x="615761" y="650676"/>
                  </a:lnTo>
                  <a:lnTo>
                    <a:pt x="614805" y="650861"/>
                  </a:lnTo>
                  <a:lnTo>
                    <a:pt x="614460" y="651126"/>
                  </a:lnTo>
                  <a:lnTo>
                    <a:pt x="614184" y="651361"/>
                  </a:lnTo>
                  <a:lnTo>
                    <a:pt x="613968" y="651937"/>
                  </a:lnTo>
                  <a:lnTo>
                    <a:pt x="613857" y="652376"/>
                  </a:lnTo>
                  <a:lnTo>
                    <a:pt x="613869" y="653334"/>
                  </a:lnTo>
                  <a:lnTo>
                    <a:pt x="614376" y="655289"/>
                  </a:lnTo>
                  <a:lnTo>
                    <a:pt x="615068" y="656326"/>
                  </a:lnTo>
                  <a:lnTo>
                    <a:pt x="615257" y="657016"/>
                  </a:lnTo>
                  <a:lnTo>
                    <a:pt x="616247" y="658504"/>
                  </a:lnTo>
                  <a:lnTo>
                    <a:pt x="617646" y="659932"/>
                  </a:lnTo>
                  <a:lnTo>
                    <a:pt x="618177" y="660489"/>
                  </a:lnTo>
                  <a:lnTo>
                    <a:pt x="618408" y="660936"/>
                  </a:lnTo>
                  <a:lnTo>
                    <a:pt x="618333" y="661277"/>
                  </a:lnTo>
                  <a:lnTo>
                    <a:pt x="617955" y="661428"/>
                  </a:lnTo>
                  <a:lnTo>
                    <a:pt x="617805" y="661674"/>
                  </a:lnTo>
                  <a:lnTo>
                    <a:pt x="617772" y="662015"/>
                  </a:lnTo>
                  <a:lnTo>
                    <a:pt x="617386" y="662723"/>
                  </a:lnTo>
                  <a:lnTo>
                    <a:pt x="617131" y="663435"/>
                  </a:lnTo>
                  <a:lnTo>
                    <a:pt x="616852" y="663807"/>
                  </a:lnTo>
                  <a:lnTo>
                    <a:pt x="616345" y="663693"/>
                  </a:lnTo>
                  <a:lnTo>
                    <a:pt x="615039" y="662780"/>
                  </a:lnTo>
                  <a:lnTo>
                    <a:pt x="614004" y="661871"/>
                  </a:lnTo>
                  <a:lnTo>
                    <a:pt x="612589" y="661159"/>
                  </a:lnTo>
                  <a:lnTo>
                    <a:pt x="611247" y="660311"/>
                  </a:lnTo>
                  <a:lnTo>
                    <a:pt x="610575" y="659921"/>
                  </a:lnTo>
                  <a:lnTo>
                    <a:pt x="610269" y="659917"/>
                  </a:lnTo>
                  <a:lnTo>
                    <a:pt x="609319" y="659894"/>
                  </a:lnTo>
                  <a:lnTo>
                    <a:pt x="608669" y="660053"/>
                  </a:lnTo>
                  <a:lnTo>
                    <a:pt x="608360" y="660254"/>
                  </a:lnTo>
                  <a:lnTo>
                    <a:pt x="607569" y="660781"/>
                  </a:lnTo>
                  <a:lnTo>
                    <a:pt x="607455" y="661394"/>
                  </a:lnTo>
                  <a:lnTo>
                    <a:pt x="607844" y="662152"/>
                  </a:lnTo>
                  <a:lnTo>
                    <a:pt x="608348" y="662572"/>
                  </a:lnTo>
                  <a:lnTo>
                    <a:pt x="609220" y="663102"/>
                  </a:lnTo>
                  <a:lnTo>
                    <a:pt x="609997" y="663254"/>
                  </a:lnTo>
                  <a:lnTo>
                    <a:pt x="610569" y="663576"/>
                  </a:lnTo>
                  <a:lnTo>
                    <a:pt x="610803" y="663784"/>
                  </a:lnTo>
                  <a:lnTo>
                    <a:pt x="610938" y="663924"/>
                  </a:lnTo>
                  <a:lnTo>
                    <a:pt x="611067" y="664269"/>
                  </a:lnTo>
                  <a:lnTo>
                    <a:pt x="611594" y="666666"/>
                  </a:lnTo>
                  <a:lnTo>
                    <a:pt x="611735" y="668037"/>
                  </a:lnTo>
                  <a:lnTo>
                    <a:pt x="611651" y="668924"/>
                  </a:lnTo>
                  <a:lnTo>
                    <a:pt x="611471" y="669295"/>
                  </a:lnTo>
                  <a:lnTo>
                    <a:pt x="611303" y="669723"/>
                  </a:lnTo>
                  <a:lnTo>
                    <a:pt x="611043" y="670378"/>
                  </a:lnTo>
                  <a:lnTo>
                    <a:pt x="610761" y="670882"/>
                  </a:lnTo>
                  <a:lnTo>
                    <a:pt x="610374" y="671522"/>
                  </a:lnTo>
                  <a:lnTo>
                    <a:pt x="610150" y="672544"/>
                  </a:lnTo>
                  <a:lnTo>
                    <a:pt x="610027" y="673529"/>
                  </a:lnTo>
                  <a:lnTo>
                    <a:pt x="610186" y="674044"/>
                  </a:lnTo>
                  <a:lnTo>
                    <a:pt x="610794" y="674230"/>
                  </a:lnTo>
                  <a:lnTo>
                    <a:pt x="611064" y="674404"/>
                  </a:lnTo>
                  <a:lnTo>
                    <a:pt x="611364" y="674719"/>
                  </a:lnTo>
                  <a:lnTo>
                    <a:pt x="611618" y="675442"/>
                  </a:lnTo>
                  <a:lnTo>
                    <a:pt x="611948" y="676029"/>
                  </a:lnTo>
                  <a:lnTo>
                    <a:pt x="612281" y="676377"/>
                  </a:lnTo>
                  <a:lnTo>
                    <a:pt x="612808" y="677105"/>
                  </a:lnTo>
                  <a:lnTo>
                    <a:pt x="613417" y="677287"/>
                  </a:lnTo>
                  <a:lnTo>
                    <a:pt x="613654" y="677324"/>
                  </a:lnTo>
                  <a:lnTo>
                    <a:pt x="613959" y="677366"/>
                  </a:lnTo>
                  <a:lnTo>
                    <a:pt x="614499" y="677582"/>
                  </a:lnTo>
                  <a:lnTo>
                    <a:pt x="615108" y="677764"/>
                  </a:lnTo>
                  <a:lnTo>
                    <a:pt x="616469" y="677760"/>
                  </a:lnTo>
                  <a:lnTo>
                    <a:pt x="617188" y="677430"/>
                  </a:lnTo>
                  <a:lnTo>
                    <a:pt x="617736" y="677203"/>
                  </a:lnTo>
                  <a:lnTo>
                    <a:pt x="618941" y="676446"/>
                  </a:lnTo>
                  <a:lnTo>
                    <a:pt x="619181" y="676347"/>
                  </a:lnTo>
                  <a:lnTo>
                    <a:pt x="621031" y="675601"/>
                  </a:lnTo>
                  <a:lnTo>
                    <a:pt x="623561" y="674866"/>
                  </a:lnTo>
                  <a:lnTo>
                    <a:pt x="625209" y="674048"/>
                  </a:lnTo>
                  <a:lnTo>
                    <a:pt x="627443" y="672828"/>
                  </a:lnTo>
                  <a:lnTo>
                    <a:pt x="628716" y="672071"/>
                  </a:lnTo>
                  <a:lnTo>
                    <a:pt x="629376" y="671435"/>
                  </a:lnTo>
                  <a:lnTo>
                    <a:pt x="630098" y="670972"/>
                  </a:lnTo>
                  <a:lnTo>
                    <a:pt x="631160" y="670620"/>
                  </a:lnTo>
                  <a:lnTo>
                    <a:pt x="631738" y="670666"/>
                  </a:lnTo>
                  <a:lnTo>
                    <a:pt x="632340" y="671120"/>
                  </a:lnTo>
                  <a:lnTo>
                    <a:pt x="632427" y="671772"/>
                  </a:lnTo>
                  <a:lnTo>
                    <a:pt x="632376" y="672624"/>
                  </a:lnTo>
                  <a:lnTo>
                    <a:pt x="632125" y="673370"/>
                  </a:lnTo>
                  <a:lnTo>
                    <a:pt x="631633" y="674143"/>
                  </a:lnTo>
                  <a:lnTo>
                    <a:pt x="631147" y="674646"/>
                  </a:lnTo>
                  <a:lnTo>
                    <a:pt x="630116" y="675173"/>
                  </a:lnTo>
                  <a:lnTo>
                    <a:pt x="629259" y="675529"/>
                  </a:lnTo>
                  <a:lnTo>
                    <a:pt x="628534" y="676161"/>
                  </a:lnTo>
                  <a:lnTo>
                    <a:pt x="627904" y="676900"/>
                  </a:lnTo>
                  <a:lnTo>
                    <a:pt x="627658" y="677373"/>
                  </a:lnTo>
                  <a:lnTo>
                    <a:pt x="627610" y="678055"/>
                  </a:lnTo>
                  <a:lnTo>
                    <a:pt x="627673" y="678328"/>
                  </a:lnTo>
                  <a:lnTo>
                    <a:pt x="628411" y="678756"/>
                  </a:lnTo>
                  <a:lnTo>
                    <a:pt x="630242" y="678926"/>
                  </a:lnTo>
                  <a:lnTo>
                    <a:pt x="631061" y="678911"/>
                  </a:lnTo>
                  <a:lnTo>
                    <a:pt x="632460" y="678495"/>
                  </a:lnTo>
                  <a:lnTo>
                    <a:pt x="634169" y="678051"/>
                  </a:lnTo>
                  <a:lnTo>
                    <a:pt x="635263" y="677801"/>
                  </a:lnTo>
                  <a:lnTo>
                    <a:pt x="635983" y="677578"/>
                  </a:lnTo>
                  <a:lnTo>
                    <a:pt x="637110" y="677154"/>
                  </a:lnTo>
                  <a:lnTo>
                    <a:pt x="637346" y="677101"/>
                  </a:lnTo>
                  <a:lnTo>
                    <a:pt x="638033" y="677006"/>
                  </a:lnTo>
                  <a:lnTo>
                    <a:pt x="638686" y="676642"/>
                  </a:lnTo>
                  <a:lnTo>
                    <a:pt x="639912" y="676464"/>
                  </a:lnTo>
                  <a:lnTo>
                    <a:pt x="641414" y="676154"/>
                  </a:lnTo>
                  <a:lnTo>
                    <a:pt x="641894" y="676059"/>
                  </a:lnTo>
                  <a:lnTo>
                    <a:pt x="642232" y="676032"/>
                  </a:lnTo>
                  <a:lnTo>
                    <a:pt x="642403" y="675968"/>
                  </a:lnTo>
                  <a:lnTo>
                    <a:pt x="643321" y="676123"/>
                  </a:lnTo>
                  <a:lnTo>
                    <a:pt x="643995" y="676377"/>
                  </a:lnTo>
                  <a:lnTo>
                    <a:pt x="644837" y="676665"/>
                  </a:lnTo>
                  <a:lnTo>
                    <a:pt x="645515" y="676816"/>
                  </a:lnTo>
                  <a:lnTo>
                    <a:pt x="646768" y="676979"/>
                  </a:lnTo>
                  <a:lnTo>
                    <a:pt x="647241" y="677157"/>
                  </a:lnTo>
                  <a:lnTo>
                    <a:pt x="648084" y="677449"/>
                  </a:lnTo>
                  <a:lnTo>
                    <a:pt x="649025" y="677979"/>
                  </a:lnTo>
                  <a:lnTo>
                    <a:pt x="649358" y="678362"/>
                  </a:lnTo>
                  <a:lnTo>
                    <a:pt x="649846" y="679498"/>
                  </a:lnTo>
                  <a:lnTo>
                    <a:pt x="650272" y="680259"/>
                  </a:lnTo>
                  <a:lnTo>
                    <a:pt x="650602" y="680676"/>
                  </a:lnTo>
                  <a:lnTo>
                    <a:pt x="651207" y="681062"/>
                  </a:lnTo>
                  <a:lnTo>
                    <a:pt x="651849" y="681282"/>
                  </a:lnTo>
                  <a:lnTo>
                    <a:pt x="652661" y="681468"/>
                  </a:lnTo>
                  <a:lnTo>
                    <a:pt x="653276" y="681343"/>
                  </a:lnTo>
                  <a:lnTo>
                    <a:pt x="653380" y="681176"/>
                  </a:lnTo>
                  <a:lnTo>
                    <a:pt x="653722" y="681013"/>
                  </a:lnTo>
                  <a:lnTo>
                    <a:pt x="654313" y="680479"/>
                  </a:lnTo>
                  <a:lnTo>
                    <a:pt x="654726" y="680111"/>
                  </a:lnTo>
                  <a:lnTo>
                    <a:pt x="655104" y="680017"/>
                  </a:lnTo>
                  <a:lnTo>
                    <a:pt x="655515" y="679888"/>
                  </a:lnTo>
                  <a:lnTo>
                    <a:pt x="657625" y="679586"/>
                  </a:lnTo>
                  <a:lnTo>
                    <a:pt x="658232" y="679502"/>
                  </a:lnTo>
                  <a:lnTo>
                    <a:pt x="658477" y="679469"/>
                  </a:lnTo>
                  <a:lnTo>
                    <a:pt x="660961" y="679521"/>
                  </a:lnTo>
                  <a:lnTo>
                    <a:pt x="661264" y="679630"/>
                  </a:lnTo>
                  <a:lnTo>
                    <a:pt x="661872" y="679744"/>
                  </a:lnTo>
                  <a:lnTo>
                    <a:pt x="663119" y="680316"/>
                  </a:lnTo>
                  <a:lnTo>
                    <a:pt x="663150" y="680555"/>
                  </a:lnTo>
                  <a:lnTo>
                    <a:pt x="664046" y="681528"/>
                  </a:lnTo>
                  <a:lnTo>
                    <a:pt x="665754" y="682759"/>
                  </a:lnTo>
                  <a:lnTo>
                    <a:pt x="666798" y="683395"/>
                  </a:lnTo>
                  <a:lnTo>
                    <a:pt x="667662" y="684072"/>
                  </a:lnTo>
                  <a:lnTo>
                    <a:pt x="667964" y="684475"/>
                  </a:lnTo>
                  <a:lnTo>
                    <a:pt x="667988" y="684956"/>
                  </a:lnTo>
                  <a:lnTo>
                    <a:pt x="667805" y="685600"/>
                  </a:lnTo>
                  <a:lnTo>
                    <a:pt x="667490" y="686069"/>
                  </a:lnTo>
                  <a:lnTo>
                    <a:pt x="667007" y="686403"/>
                  </a:lnTo>
                  <a:lnTo>
                    <a:pt x="666015" y="686691"/>
                  </a:lnTo>
                  <a:lnTo>
                    <a:pt x="665233" y="686740"/>
                  </a:lnTo>
                  <a:lnTo>
                    <a:pt x="664585" y="686797"/>
                  </a:lnTo>
                  <a:lnTo>
                    <a:pt x="663866" y="687088"/>
                  </a:lnTo>
                  <a:lnTo>
                    <a:pt x="663380" y="687524"/>
                  </a:lnTo>
                  <a:lnTo>
                    <a:pt x="663102" y="687891"/>
                  </a:lnTo>
                  <a:lnTo>
                    <a:pt x="663027" y="688266"/>
                  </a:lnTo>
                  <a:lnTo>
                    <a:pt x="663018" y="688744"/>
                  </a:lnTo>
                  <a:lnTo>
                    <a:pt x="663285" y="688956"/>
                  </a:lnTo>
                  <a:lnTo>
                    <a:pt x="663584" y="689334"/>
                  </a:lnTo>
                  <a:lnTo>
                    <a:pt x="664115" y="689756"/>
                  </a:lnTo>
                  <a:lnTo>
                    <a:pt x="664394" y="690222"/>
                  </a:lnTo>
                  <a:lnTo>
                    <a:pt x="664508" y="690661"/>
                  </a:lnTo>
                  <a:lnTo>
                    <a:pt x="664582" y="691949"/>
                  </a:lnTo>
                  <a:lnTo>
                    <a:pt x="664226" y="692726"/>
                  </a:lnTo>
                  <a:lnTo>
                    <a:pt x="663768" y="693604"/>
                  </a:lnTo>
                  <a:lnTo>
                    <a:pt x="663099" y="694684"/>
                  </a:lnTo>
                  <a:lnTo>
                    <a:pt x="662877" y="695532"/>
                  </a:lnTo>
                  <a:lnTo>
                    <a:pt x="662891" y="696419"/>
                  </a:lnTo>
                  <a:lnTo>
                    <a:pt x="662988" y="697199"/>
                  </a:lnTo>
                  <a:lnTo>
                    <a:pt x="663104" y="697591"/>
                  </a:lnTo>
                  <a:lnTo>
                    <a:pt x="663237" y="698035"/>
                  </a:lnTo>
                  <a:lnTo>
                    <a:pt x="663258" y="698683"/>
                  </a:lnTo>
                  <a:lnTo>
                    <a:pt x="662931" y="699702"/>
                  </a:lnTo>
                  <a:lnTo>
                    <a:pt x="662751" y="700312"/>
                  </a:lnTo>
                  <a:lnTo>
                    <a:pt x="662119" y="701221"/>
                  </a:lnTo>
                  <a:lnTo>
                    <a:pt x="661462" y="701721"/>
                  </a:lnTo>
                  <a:lnTo>
                    <a:pt x="660398" y="702380"/>
                  </a:lnTo>
                  <a:lnTo>
                    <a:pt x="659382" y="703039"/>
                  </a:lnTo>
                  <a:lnTo>
                    <a:pt x="658599" y="703778"/>
                  </a:lnTo>
                  <a:lnTo>
                    <a:pt x="658075" y="704482"/>
                  </a:lnTo>
                  <a:lnTo>
                    <a:pt x="657682" y="705501"/>
                  </a:lnTo>
                  <a:lnTo>
                    <a:pt x="657113" y="706785"/>
                  </a:lnTo>
                  <a:lnTo>
                    <a:pt x="656711" y="707766"/>
                  </a:lnTo>
                  <a:lnTo>
                    <a:pt x="656228" y="708407"/>
                  </a:lnTo>
                  <a:lnTo>
                    <a:pt x="655976" y="708786"/>
                  </a:lnTo>
                  <a:lnTo>
                    <a:pt x="654669" y="708600"/>
                  </a:lnTo>
                  <a:lnTo>
                    <a:pt x="652880" y="708346"/>
                  </a:lnTo>
                  <a:lnTo>
                    <a:pt x="639367" y="706449"/>
                  </a:lnTo>
                  <a:lnTo>
                    <a:pt x="632844" y="705532"/>
                  </a:lnTo>
                  <a:lnTo>
                    <a:pt x="630736" y="705246"/>
                  </a:lnTo>
                  <a:lnTo>
                    <a:pt x="625327" y="704488"/>
                  </a:lnTo>
                  <a:lnTo>
                    <a:pt x="624159" y="704319"/>
                  </a:lnTo>
                  <a:lnTo>
                    <a:pt x="621966" y="704013"/>
                  </a:lnTo>
                  <a:lnTo>
                    <a:pt x="615143" y="703075"/>
                  </a:lnTo>
                  <a:lnTo>
                    <a:pt x="614876" y="703039"/>
                  </a:lnTo>
                  <a:lnTo>
                    <a:pt x="602416" y="701295"/>
                  </a:lnTo>
                  <a:lnTo>
                    <a:pt x="598756" y="700770"/>
                  </a:lnTo>
                  <a:lnTo>
                    <a:pt x="598146" y="700687"/>
                  </a:lnTo>
                  <a:lnTo>
                    <a:pt x="594371" y="700177"/>
                  </a:lnTo>
                  <a:lnTo>
                    <a:pt x="588803" y="699425"/>
                  </a:lnTo>
                  <a:lnTo>
                    <a:pt x="586421" y="699107"/>
                  </a:lnTo>
                  <a:lnTo>
                    <a:pt x="574864" y="697568"/>
                  </a:lnTo>
                  <a:lnTo>
                    <a:pt x="568153" y="696685"/>
                  </a:lnTo>
                  <a:lnTo>
                    <a:pt x="563082" y="696009"/>
                  </a:lnTo>
                  <a:lnTo>
                    <a:pt x="561841" y="695888"/>
                  </a:lnTo>
                  <a:lnTo>
                    <a:pt x="560135" y="699022"/>
                  </a:lnTo>
                  <a:lnTo>
                    <a:pt x="559635" y="699726"/>
                  </a:lnTo>
                  <a:lnTo>
                    <a:pt x="558181" y="701775"/>
                  </a:lnTo>
                  <a:lnTo>
                    <a:pt x="556092" y="704517"/>
                  </a:lnTo>
                  <a:lnTo>
                    <a:pt x="552553" y="709161"/>
                  </a:lnTo>
                  <a:lnTo>
                    <a:pt x="552121" y="709727"/>
                  </a:lnTo>
                  <a:lnTo>
                    <a:pt x="548086" y="715022"/>
                  </a:lnTo>
                  <a:lnTo>
                    <a:pt x="547477" y="715821"/>
                  </a:lnTo>
                  <a:lnTo>
                    <a:pt x="545388" y="718560"/>
                  </a:lnTo>
                  <a:lnTo>
                    <a:pt x="543640" y="720850"/>
                  </a:lnTo>
                  <a:lnTo>
                    <a:pt x="542421" y="722449"/>
                  </a:lnTo>
                  <a:lnTo>
                    <a:pt x="541494" y="723663"/>
                  </a:lnTo>
                  <a:lnTo>
                    <a:pt x="540959" y="724390"/>
                  </a:lnTo>
                  <a:lnTo>
                    <a:pt x="539665" y="726152"/>
                  </a:lnTo>
                  <a:lnTo>
                    <a:pt x="538695" y="727474"/>
                  </a:lnTo>
                  <a:lnTo>
                    <a:pt x="537843" y="728891"/>
                  </a:lnTo>
                  <a:lnTo>
                    <a:pt x="536857" y="730527"/>
                  </a:lnTo>
                  <a:lnTo>
                    <a:pt x="536290" y="732125"/>
                  </a:lnTo>
                  <a:lnTo>
                    <a:pt x="535631" y="733982"/>
                  </a:lnTo>
                  <a:lnTo>
                    <a:pt x="534666" y="737646"/>
                  </a:lnTo>
                  <a:lnTo>
                    <a:pt x="533905" y="740553"/>
                  </a:lnTo>
                  <a:lnTo>
                    <a:pt x="531808" y="748618"/>
                  </a:lnTo>
                  <a:lnTo>
                    <a:pt x="521675" y="747454"/>
                  </a:lnTo>
                  <a:lnTo>
                    <a:pt x="518337" y="747070"/>
                  </a:lnTo>
                  <a:lnTo>
                    <a:pt x="518190" y="747054"/>
                  </a:lnTo>
                  <a:lnTo>
                    <a:pt x="510637" y="746179"/>
                  </a:lnTo>
                  <a:lnTo>
                    <a:pt x="508861" y="745979"/>
                  </a:lnTo>
                  <a:lnTo>
                    <a:pt x="507193" y="745779"/>
                  </a:lnTo>
                  <a:lnTo>
                    <a:pt x="505017" y="745530"/>
                  </a:lnTo>
                  <a:lnTo>
                    <a:pt x="503969" y="745399"/>
                  </a:lnTo>
                  <a:lnTo>
                    <a:pt x="503354" y="745321"/>
                  </a:lnTo>
                  <a:lnTo>
                    <a:pt x="501794" y="745126"/>
                  </a:lnTo>
                  <a:lnTo>
                    <a:pt x="492376" y="743821"/>
                  </a:lnTo>
                  <a:lnTo>
                    <a:pt x="491479" y="743711"/>
                  </a:lnTo>
                  <a:lnTo>
                    <a:pt x="490842" y="744522"/>
                  </a:lnTo>
                  <a:lnTo>
                    <a:pt x="489865" y="745799"/>
                  </a:lnTo>
                  <a:lnTo>
                    <a:pt x="488857" y="746769"/>
                  </a:lnTo>
                  <a:lnTo>
                    <a:pt x="488309" y="746996"/>
                  </a:lnTo>
                  <a:lnTo>
                    <a:pt x="487559" y="747114"/>
                  </a:lnTo>
                  <a:lnTo>
                    <a:pt x="486345" y="746614"/>
                  </a:lnTo>
                  <a:lnTo>
                    <a:pt x="485206" y="745704"/>
                  </a:lnTo>
                  <a:lnTo>
                    <a:pt x="484985" y="745620"/>
                  </a:lnTo>
                  <a:lnTo>
                    <a:pt x="484610" y="745309"/>
                  </a:lnTo>
                  <a:lnTo>
                    <a:pt x="484268" y="745002"/>
                  </a:lnTo>
                  <a:lnTo>
                    <a:pt x="483959" y="744772"/>
                  </a:lnTo>
                  <a:lnTo>
                    <a:pt x="483705" y="744563"/>
                  </a:lnTo>
                  <a:lnTo>
                    <a:pt x="483526" y="744400"/>
                  </a:lnTo>
                  <a:lnTo>
                    <a:pt x="483321" y="744246"/>
                  </a:lnTo>
                  <a:lnTo>
                    <a:pt x="483069" y="744075"/>
                  </a:lnTo>
                  <a:lnTo>
                    <a:pt x="482878" y="743975"/>
                  </a:lnTo>
                  <a:lnTo>
                    <a:pt x="482626" y="743907"/>
                  </a:lnTo>
                  <a:lnTo>
                    <a:pt x="482410" y="743892"/>
                  </a:lnTo>
                  <a:lnTo>
                    <a:pt x="482224" y="743900"/>
                  </a:lnTo>
                  <a:lnTo>
                    <a:pt x="481963" y="743949"/>
                  </a:lnTo>
                  <a:lnTo>
                    <a:pt x="481361" y="744123"/>
                  </a:lnTo>
                  <a:lnTo>
                    <a:pt x="481163" y="744153"/>
                  </a:lnTo>
                  <a:lnTo>
                    <a:pt x="480521" y="744351"/>
                  </a:lnTo>
                  <a:lnTo>
                    <a:pt x="480296" y="744401"/>
                  </a:lnTo>
                  <a:lnTo>
                    <a:pt x="479904" y="744513"/>
                  </a:lnTo>
                  <a:lnTo>
                    <a:pt x="479508" y="744642"/>
                  </a:lnTo>
                  <a:lnTo>
                    <a:pt x="479333" y="744614"/>
                  </a:lnTo>
                  <a:lnTo>
                    <a:pt x="479355" y="743840"/>
                  </a:lnTo>
                  <a:lnTo>
                    <a:pt x="479610" y="742144"/>
                  </a:lnTo>
                  <a:lnTo>
                    <a:pt x="471571" y="741003"/>
                  </a:lnTo>
                  <a:lnTo>
                    <a:pt x="471109" y="740938"/>
                  </a:lnTo>
                  <a:lnTo>
                    <a:pt x="456466" y="738861"/>
                  </a:lnTo>
                  <a:lnTo>
                    <a:pt x="454601" y="738622"/>
                  </a:lnTo>
                  <a:lnTo>
                    <a:pt x="449765" y="737952"/>
                  </a:lnTo>
                  <a:lnTo>
                    <a:pt x="445534" y="737367"/>
                  </a:lnTo>
                  <a:lnTo>
                    <a:pt x="430796" y="735379"/>
                  </a:lnTo>
                  <a:lnTo>
                    <a:pt x="427021" y="734844"/>
                  </a:lnTo>
                  <a:lnTo>
                    <a:pt x="425741" y="734662"/>
                  </a:lnTo>
                  <a:lnTo>
                    <a:pt x="425282" y="734093"/>
                  </a:lnTo>
                  <a:lnTo>
                    <a:pt x="424051" y="733913"/>
                  </a:lnTo>
                  <a:lnTo>
                    <a:pt x="420348" y="733378"/>
                  </a:lnTo>
                  <a:lnTo>
                    <a:pt x="413127" y="732324"/>
                  </a:lnTo>
                  <a:lnTo>
                    <a:pt x="405244" y="731182"/>
                  </a:lnTo>
                  <a:lnTo>
                    <a:pt x="394578" y="729632"/>
                  </a:lnTo>
                  <a:lnTo>
                    <a:pt x="392888" y="729386"/>
                  </a:lnTo>
                  <a:lnTo>
                    <a:pt x="391469" y="729180"/>
                  </a:lnTo>
                  <a:lnTo>
                    <a:pt x="382459" y="728053"/>
                  </a:lnTo>
                  <a:lnTo>
                    <a:pt x="372930" y="726862"/>
                  </a:lnTo>
                  <a:lnTo>
                    <a:pt x="367769" y="726199"/>
                  </a:lnTo>
                  <a:lnTo>
                    <a:pt x="364079" y="725728"/>
                  </a:lnTo>
                  <a:lnTo>
                    <a:pt x="360296" y="725245"/>
                  </a:lnTo>
                  <a:lnTo>
                    <a:pt x="350758" y="724025"/>
                  </a:lnTo>
                  <a:lnTo>
                    <a:pt x="342038" y="722904"/>
                  </a:lnTo>
                  <a:lnTo>
                    <a:pt x="336538" y="722196"/>
                  </a:lnTo>
                  <a:lnTo>
                    <a:pt x="336194" y="722151"/>
                  </a:lnTo>
                  <a:lnTo>
                    <a:pt x="332551" y="721684"/>
                  </a:lnTo>
                  <a:lnTo>
                    <a:pt x="331652" y="721563"/>
                  </a:lnTo>
                  <a:lnTo>
                    <a:pt x="330324" y="721410"/>
                  </a:lnTo>
                  <a:lnTo>
                    <a:pt x="328487" y="721193"/>
                  </a:lnTo>
                  <a:lnTo>
                    <a:pt x="322163" y="720447"/>
                  </a:lnTo>
                  <a:lnTo>
                    <a:pt x="316361" y="719698"/>
                  </a:lnTo>
                  <a:lnTo>
                    <a:pt x="313584" y="719340"/>
                  </a:lnTo>
                  <a:lnTo>
                    <a:pt x="304352" y="718150"/>
                  </a:lnTo>
                  <a:lnTo>
                    <a:pt x="303715" y="718068"/>
                  </a:lnTo>
                  <a:lnTo>
                    <a:pt x="303427" y="718220"/>
                  </a:lnTo>
                  <a:lnTo>
                    <a:pt x="302092" y="718052"/>
                  </a:lnTo>
                  <a:lnTo>
                    <a:pt x="292387" y="716819"/>
                  </a:lnTo>
                  <a:lnTo>
                    <a:pt x="288909" y="716377"/>
                  </a:lnTo>
                  <a:lnTo>
                    <a:pt x="282441" y="715557"/>
                  </a:lnTo>
                  <a:lnTo>
                    <a:pt x="273540" y="714586"/>
                  </a:lnTo>
                  <a:lnTo>
                    <a:pt x="275066" y="713237"/>
                  </a:lnTo>
                  <a:lnTo>
                    <a:pt x="276611" y="712260"/>
                  </a:lnTo>
                  <a:lnTo>
                    <a:pt x="276899" y="711906"/>
                  </a:lnTo>
                  <a:lnTo>
                    <a:pt x="277398" y="711294"/>
                  </a:lnTo>
                  <a:lnTo>
                    <a:pt x="277732" y="710605"/>
                  </a:lnTo>
                  <a:lnTo>
                    <a:pt x="278355" y="709093"/>
                  </a:lnTo>
                  <a:lnTo>
                    <a:pt x="278541" y="707904"/>
                  </a:lnTo>
                  <a:lnTo>
                    <a:pt x="278073" y="707317"/>
                  </a:lnTo>
                  <a:lnTo>
                    <a:pt x="277548" y="706093"/>
                  </a:lnTo>
                  <a:lnTo>
                    <a:pt x="277402" y="705809"/>
                  </a:lnTo>
                  <a:lnTo>
                    <a:pt x="277123" y="705635"/>
                  </a:lnTo>
                  <a:lnTo>
                    <a:pt x="276541" y="705540"/>
                  </a:lnTo>
                  <a:lnTo>
                    <a:pt x="275562" y="706222"/>
                  </a:lnTo>
                  <a:lnTo>
                    <a:pt x="275262" y="706195"/>
                  </a:lnTo>
                  <a:lnTo>
                    <a:pt x="274359" y="705775"/>
                  </a:lnTo>
                  <a:lnTo>
                    <a:pt x="273790" y="706309"/>
                  </a:lnTo>
                  <a:lnTo>
                    <a:pt x="273486" y="706434"/>
                  </a:lnTo>
                  <a:lnTo>
                    <a:pt x="272926" y="706252"/>
                  </a:lnTo>
                  <a:lnTo>
                    <a:pt x="271407" y="705347"/>
                  </a:lnTo>
                  <a:lnTo>
                    <a:pt x="270159" y="704877"/>
                  </a:lnTo>
                  <a:lnTo>
                    <a:pt x="269566" y="703979"/>
                  </a:lnTo>
                  <a:lnTo>
                    <a:pt x="269422" y="703396"/>
                  </a:lnTo>
                  <a:lnTo>
                    <a:pt x="269383" y="703025"/>
                  </a:lnTo>
                  <a:lnTo>
                    <a:pt x="269461" y="702074"/>
                  </a:lnTo>
                  <a:lnTo>
                    <a:pt x="270345" y="700218"/>
                  </a:lnTo>
                  <a:lnTo>
                    <a:pt x="271203" y="699040"/>
                  </a:lnTo>
                  <a:lnTo>
                    <a:pt x="271539" y="697938"/>
                  </a:lnTo>
                  <a:lnTo>
                    <a:pt x="271827" y="695578"/>
                  </a:lnTo>
                  <a:lnTo>
                    <a:pt x="271793" y="692888"/>
                  </a:lnTo>
                  <a:lnTo>
                    <a:pt x="271647" y="690722"/>
                  </a:lnTo>
                  <a:lnTo>
                    <a:pt x="271719" y="688423"/>
                  </a:lnTo>
                  <a:lnTo>
                    <a:pt x="272051" y="687756"/>
                  </a:lnTo>
                  <a:lnTo>
                    <a:pt x="274431" y="685313"/>
                  </a:lnTo>
                  <a:lnTo>
                    <a:pt x="275562" y="683139"/>
                  </a:lnTo>
                  <a:lnTo>
                    <a:pt x="275825" y="682537"/>
                  </a:lnTo>
                  <a:lnTo>
                    <a:pt x="275876" y="681885"/>
                  </a:lnTo>
                  <a:lnTo>
                    <a:pt x="275118" y="678711"/>
                  </a:lnTo>
                  <a:lnTo>
                    <a:pt x="275034" y="678408"/>
                  </a:lnTo>
                  <a:lnTo>
                    <a:pt x="274896" y="677389"/>
                  </a:lnTo>
                  <a:lnTo>
                    <a:pt x="275118" y="676760"/>
                  </a:lnTo>
                  <a:lnTo>
                    <a:pt x="275600" y="676204"/>
                  </a:lnTo>
                  <a:lnTo>
                    <a:pt x="276530" y="676151"/>
                  </a:lnTo>
                  <a:lnTo>
                    <a:pt x="277681" y="675450"/>
                  </a:lnTo>
                  <a:lnTo>
                    <a:pt x="277963" y="675454"/>
                  </a:lnTo>
                  <a:lnTo>
                    <a:pt x="278450" y="676045"/>
                  </a:lnTo>
                  <a:lnTo>
                    <a:pt x="279054" y="676094"/>
                  </a:lnTo>
                  <a:lnTo>
                    <a:pt x="279841" y="675174"/>
                  </a:lnTo>
                  <a:lnTo>
                    <a:pt x="280738" y="674382"/>
                  </a:lnTo>
                  <a:lnTo>
                    <a:pt x="281067" y="673734"/>
                  </a:lnTo>
                  <a:lnTo>
                    <a:pt x="281116" y="673389"/>
                  </a:lnTo>
                  <a:lnTo>
                    <a:pt x="280903" y="673106"/>
                  </a:lnTo>
                  <a:lnTo>
                    <a:pt x="280624" y="672992"/>
                  </a:lnTo>
                  <a:lnTo>
                    <a:pt x="279956" y="672833"/>
                  </a:lnTo>
                  <a:lnTo>
                    <a:pt x="279030" y="672886"/>
                  </a:lnTo>
                  <a:lnTo>
                    <a:pt x="278799" y="672299"/>
                  </a:lnTo>
                  <a:lnTo>
                    <a:pt x="278804" y="671715"/>
                  </a:lnTo>
                  <a:lnTo>
                    <a:pt x="279260" y="669704"/>
                  </a:lnTo>
                  <a:lnTo>
                    <a:pt x="279668" y="668235"/>
                  </a:lnTo>
                  <a:lnTo>
                    <a:pt x="278523" y="666421"/>
                  </a:lnTo>
                  <a:lnTo>
                    <a:pt x="277288" y="665194"/>
                  </a:lnTo>
                  <a:lnTo>
                    <a:pt x="276430" y="664553"/>
                  </a:lnTo>
                  <a:lnTo>
                    <a:pt x="274896" y="662933"/>
                  </a:lnTo>
                  <a:lnTo>
                    <a:pt x="274497" y="662126"/>
                  </a:lnTo>
                  <a:lnTo>
                    <a:pt x="274548" y="661478"/>
                  </a:lnTo>
                  <a:lnTo>
                    <a:pt x="275204" y="660618"/>
                  </a:lnTo>
                  <a:lnTo>
                    <a:pt x="276376" y="660156"/>
                  </a:lnTo>
                  <a:lnTo>
                    <a:pt x="277740" y="659869"/>
                  </a:lnTo>
                  <a:lnTo>
                    <a:pt x="278329" y="659505"/>
                  </a:lnTo>
                  <a:lnTo>
                    <a:pt x="279287" y="658505"/>
                  </a:lnTo>
                  <a:lnTo>
                    <a:pt x="279608" y="658395"/>
                  </a:lnTo>
                  <a:lnTo>
                    <a:pt x="280516" y="657865"/>
                  </a:lnTo>
                  <a:lnTo>
                    <a:pt x="284350" y="657539"/>
                  </a:lnTo>
                  <a:lnTo>
                    <a:pt x="285537" y="657573"/>
                  </a:lnTo>
                  <a:lnTo>
                    <a:pt x="285816" y="657820"/>
                  </a:lnTo>
                  <a:lnTo>
                    <a:pt x="286002" y="658429"/>
                  </a:lnTo>
                  <a:lnTo>
                    <a:pt x="285714" y="659077"/>
                  </a:lnTo>
                  <a:lnTo>
                    <a:pt x="285684" y="659728"/>
                  </a:lnTo>
                  <a:lnTo>
                    <a:pt x="285918" y="660031"/>
                  </a:lnTo>
                  <a:lnTo>
                    <a:pt x="286085" y="660687"/>
                  </a:lnTo>
                  <a:lnTo>
                    <a:pt x="287545" y="661239"/>
                  </a:lnTo>
                  <a:lnTo>
                    <a:pt x="289368" y="661107"/>
                  </a:lnTo>
                  <a:lnTo>
                    <a:pt x="290378" y="660630"/>
                  </a:lnTo>
                  <a:lnTo>
                    <a:pt x="290753" y="659963"/>
                  </a:lnTo>
                  <a:lnTo>
                    <a:pt x="290783" y="659312"/>
                  </a:lnTo>
                  <a:lnTo>
                    <a:pt x="289899" y="657308"/>
                  </a:lnTo>
                  <a:lnTo>
                    <a:pt x="289619" y="657176"/>
                  </a:lnTo>
                  <a:lnTo>
                    <a:pt x="288631" y="657054"/>
                  </a:lnTo>
                  <a:lnTo>
                    <a:pt x="288016" y="656134"/>
                  </a:lnTo>
                  <a:lnTo>
                    <a:pt x="287218" y="654263"/>
                  </a:lnTo>
                  <a:lnTo>
                    <a:pt x="285411" y="652623"/>
                  </a:lnTo>
                  <a:lnTo>
                    <a:pt x="284952" y="652237"/>
                  </a:lnTo>
                  <a:lnTo>
                    <a:pt x="284653" y="651953"/>
                  </a:lnTo>
                  <a:lnTo>
                    <a:pt x="283158" y="650851"/>
                  </a:lnTo>
                  <a:lnTo>
                    <a:pt x="282261" y="649995"/>
                  </a:lnTo>
                  <a:lnTo>
                    <a:pt x="282090" y="649711"/>
                  </a:lnTo>
                  <a:lnTo>
                    <a:pt x="281971" y="649124"/>
                  </a:lnTo>
                  <a:lnTo>
                    <a:pt x="282105" y="648495"/>
                  </a:lnTo>
                  <a:lnTo>
                    <a:pt x="282696" y="647833"/>
                  </a:lnTo>
                  <a:lnTo>
                    <a:pt x="284224" y="646484"/>
                  </a:lnTo>
                  <a:lnTo>
                    <a:pt x="285244" y="646041"/>
                  </a:lnTo>
                  <a:lnTo>
                    <a:pt x="286139" y="645121"/>
                  </a:lnTo>
                  <a:lnTo>
                    <a:pt x="286293" y="644799"/>
                  </a:lnTo>
                  <a:lnTo>
                    <a:pt x="286478" y="643761"/>
                  </a:lnTo>
                  <a:lnTo>
                    <a:pt x="286434" y="642224"/>
                  </a:lnTo>
                  <a:lnTo>
                    <a:pt x="286158" y="641655"/>
                  </a:lnTo>
                  <a:lnTo>
                    <a:pt x="285882" y="641413"/>
                  </a:lnTo>
                  <a:lnTo>
                    <a:pt x="285001" y="640925"/>
                  </a:lnTo>
                  <a:lnTo>
                    <a:pt x="283969" y="640826"/>
                  </a:lnTo>
                  <a:lnTo>
                    <a:pt x="283687" y="640822"/>
                  </a:lnTo>
                  <a:lnTo>
                    <a:pt x="282327" y="640959"/>
                  </a:lnTo>
                  <a:lnTo>
                    <a:pt x="281113" y="641357"/>
                  </a:lnTo>
                  <a:lnTo>
                    <a:pt x="279953" y="640951"/>
                  </a:lnTo>
                  <a:lnTo>
                    <a:pt x="279266" y="640508"/>
                  </a:lnTo>
                  <a:lnTo>
                    <a:pt x="279167" y="639925"/>
                  </a:lnTo>
                  <a:lnTo>
                    <a:pt x="279297" y="634506"/>
                  </a:lnTo>
                  <a:lnTo>
                    <a:pt x="279308" y="633404"/>
                  </a:lnTo>
                  <a:lnTo>
                    <a:pt x="279548" y="631541"/>
                  </a:lnTo>
                  <a:lnTo>
                    <a:pt x="279625" y="631278"/>
                  </a:lnTo>
                  <a:lnTo>
                    <a:pt x="279752" y="630829"/>
                  </a:lnTo>
                  <a:lnTo>
                    <a:pt x="280406" y="630185"/>
                  </a:lnTo>
                  <a:lnTo>
                    <a:pt x="281340" y="629723"/>
                  </a:lnTo>
                  <a:lnTo>
                    <a:pt x="283603" y="628015"/>
                  </a:lnTo>
                  <a:lnTo>
                    <a:pt x="285112" y="626364"/>
                  </a:lnTo>
                  <a:lnTo>
                    <a:pt x="285298" y="625413"/>
                  </a:lnTo>
                  <a:lnTo>
                    <a:pt x="285375" y="622357"/>
                  </a:lnTo>
                  <a:lnTo>
                    <a:pt x="285100" y="620256"/>
                  </a:lnTo>
                  <a:lnTo>
                    <a:pt x="285019" y="619862"/>
                  </a:lnTo>
                  <a:lnTo>
                    <a:pt x="284898" y="619082"/>
                  </a:lnTo>
                  <a:lnTo>
                    <a:pt x="284377" y="617449"/>
                  </a:lnTo>
                  <a:lnTo>
                    <a:pt x="283763" y="616488"/>
                  </a:lnTo>
                  <a:lnTo>
                    <a:pt x="282912" y="615613"/>
                  </a:lnTo>
                  <a:lnTo>
                    <a:pt x="282291" y="615261"/>
                  </a:lnTo>
                  <a:lnTo>
                    <a:pt x="279285" y="613988"/>
                  </a:lnTo>
                  <a:lnTo>
                    <a:pt x="276899" y="613201"/>
                  </a:lnTo>
                  <a:lnTo>
                    <a:pt x="275570" y="612470"/>
                  </a:lnTo>
                  <a:lnTo>
                    <a:pt x="274398" y="611262"/>
                  </a:lnTo>
                  <a:lnTo>
                    <a:pt x="274086" y="610368"/>
                  </a:lnTo>
                  <a:lnTo>
                    <a:pt x="273844" y="608979"/>
                  </a:lnTo>
                  <a:lnTo>
                    <a:pt x="273871" y="608354"/>
                  </a:lnTo>
                  <a:lnTo>
                    <a:pt x="274680" y="605654"/>
                  </a:lnTo>
                  <a:lnTo>
                    <a:pt x="274821" y="605359"/>
                  </a:lnTo>
                  <a:lnTo>
                    <a:pt x="275300" y="604363"/>
                  </a:lnTo>
                  <a:lnTo>
                    <a:pt x="275520" y="604082"/>
                  </a:lnTo>
                  <a:lnTo>
                    <a:pt x="276634" y="602905"/>
                  </a:lnTo>
                  <a:lnTo>
                    <a:pt x="277315" y="601981"/>
                  </a:lnTo>
                  <a:lnTo>
                    <a:pt x="277403" y="601791"/>
                  </a:lnTo>
                  <a:lnTo>
                    <a:pt x="277624" y="601315"/>
                  </a:lnTo>
                  <a:lnTo>
                    <a:pt x="277830" y="600296"/>
                  </a:lnTo>
                  <a:lnTo>
                    <a:pt x="277735" y="599323"/>
                  </a:lnTo>
                  <a:lnTo>
                    <a:pt x="277123" y="598100"/>
                  </a:lnTo>
                  <a:lnTo>
                    <a:pt x="276445" y="597096"/>
                  </a:lnTo>
                  <a:lnTo>
                    <a:pt x="275825" y="596699"/>
                  </a:lnTo>
                  <a:lnTo>
                    <a:pt x="274659" y="596812"/>
                  </a:lnTo>
                  <a:lnTo>
                    <a:pt x="274380" y="596528"/>
                  </a:lnTo>
                  <a:lnTo>
                    <a:pt x="274275" y="596244"/>
                  </a:lnTo>
                  <a:lnTo>
                    <a:pt x="274110" y="595638"/>
                  </a:lnTo>
                  <a:lnTo>
                    <a:pt x="274017" y="594597"/>
                  </a:lnTo>
                  <a:lnTo>
                    <a:pt x="274716" y="593760"/>
                  </a:lnTo>
                  <a:lnTo>
                    <a:pt x="276611" y="592874"/>
                  </a:lnTo>
                  <a:lnTo>
                    <a:pt x="277102" y="592674"/>
                  </a:lnTo>
                  <a:lnTo>
                    <a:pt x="278814" y="592605"/>
                  </a:lnTo>
                  <a:lnTo>
                    <a:pt x="279263" y="592685"/>
                  </a:lnTo>
                  <a:lnTo>
                    <a:pt x="279731" y="592995"/>
                  </a:lnTo>
                  <a:lnTo>
                    <a:pt x="280087" y="593934"/>
                  </a:lnTo>
                  <a:lnTo>
                    <a:pt x="280645" y="594071"/>
                  </a:lnTo>
                  <a:lnTo>
                    <a:pt x="281634" y="594347"/>
                  </a:lnTo>
                  <a:lnTo>
                    <a:pt x="282738" y="594139"/>
                  </a:lnTo>
                  <a:lnTo>
                    <a:pt x="284341" y="593495"/>
                  </a:lnTo>
                  <a:lnTo>
                    <a:pt x="286796" y="592193"/>
                  </a:lnTo>
                  <a:lnTo>
                    <a:pt x="287429" y="591727"/>
                  </a:lnTo>
                  <a:lnTo>
                    <a:pt x="287953" y="591125"/>
                  </a:lnTo>
                  <a:lnTo>
                    <a:pt x="288262" y="590500"/>
                  </a:lnTo>
                  <a:lnTo>
                    <a:pt x="288145" y="589546"/>
                  </a:lnTo>
                  <a:lnTo>
                    <a:pt x="287953" y="589175"/>
                  </a:lnTo>
                  <a:lnTo>
                    <a:pt x="287099" y="588384"/>
                  </a:lnTo>
                  <a:lnTo>
                    <a:pt x="284911" y="585691"/>
                  </a:lnTo>
                  <a:lnTo>
                    <a:pt x="284323" y="584450"/>
                  </a:lnTo>
                  <a:lnTo>
                    <a:pt x="283903" y="583408"/>
                  </a:lnTo>
                  <a:lnTo>
                    <a:pt x="282117" y="581175"/>
                  </a:lnTo>
                  <a:lnTo>
                    <a:pt x="281850" y="580198"/>
                  </a:lnTo>
                  <a:lnTo>
                    <a:pt x="281985" y="579569"/>
                  </a:lnTo>
                  <a:lnTo>
                    <a:pt x="282231" y="578990"/>
                  </a:lnTo>
                  <a:lnTo>
                    <a:pt x="283672" y="577532"/>
                  </a:lnTo>
                  <a:lnTo>
                    <a:pt x="283981" y="576885"/>
                  </a:lnTo>
                  <a:lnTo>
                    <a:pt x="284075" y="576302"/>
                  </a:lnTo>
                  <a:lnTo>
                    <a:pt x="283856" y="574848"/>
                  </a:lnTo>
                  <a:lnTo>
                    <a:pt x="282399" y="571993"/>
                  </a:lnTo>
                  <a:lnTo>
                    <a:pt x="281509" y="570770"/>
                  </a:lnTo>
                  <a:lnTo>
                    <a:pt x="281470" y="570422"/>
                  </a:lnTo>
                  <a:lnTo>
                    <a:pt x="281158" y="569486"/>
                  </a:lnTo>
                  <a:lnTo>
                    <a:pt x="281044" y="568248"/>
                  </a:lnTo>
                  <a:lnTo>
                    <a:pt x="281248" y="567362"/>
                  </a:lnTo>
                  <a:lnTo>
                    <a:pt x="282177" y="565447"/>
                  </a:lnTo>
                  <a:lnTo>
                    <a:pt x="282335" y="564754"/>
                  </a:lnTo>
                  <a:lnTo>
                    <a:pt x="282908" y="563853"/>
                  </a:lnTo>
                  <a:lnTo>
                    <a:pt x="285621" y="560786"/>
                  </a:lnTo>
                  <a:lnTo>
                    <a:pt x="286146" y="559540"/>
                  </a:lnTo>
                  <a:lnTo>
                    <a:pt x="285660" y="558166"/>
                  </a:lnTo>
                  <a:lnTo>
                    <a:pt x="285090" y="556697"/>
                  </a:lnTo>
                  <a:lnTo>
                    <a:pt x="283792" y="554361"/>
                  </a:lnTo>
                  <a:lnTo>
                    <a:pt x="283064" y="553392"/>
                  </a:lnTo>
                  <a:lnTo>
                    <a:pt x="281871" y="550382"/>
                  </a:lnTo>
                  <a:lnTo>
                    <a:pt x="281452" y="549335"/>
                  </a:lnTo>
                  <a:lnTo>
                    <a:pt x="280692" y="547480"/>
                  </a:lnTo>
                  <a:lnTo>
                    <a:pt x="279427" y="546220"/>
                  </a:lnTo>
                  <a:lnTo>
                    <a:pt x="279191" y="546099"/>
                  </a:lnTo>
                  <a:lnTo>
                    <a:pt x="278930" y="546006"/>
                  </a:lnTo>
                  <a:lnTo>
                    <a:pt x="278655" y="545942"/>
                  </a:lnTo>
                  <a:lnTo>
                    <a:pt x="278238" y="545813"/>
                  </a:lnTo>
                  <a:lnTo>
                    <a:pt x="277492" y="545611"/>
                  </a:lnTo>
                  <a:lnTo>
                    <a:pt x="277004" y="545414"/>
                  </a:lnTo>
                  <a:lnTo>
                    <a:pt x="276504" y="545159"/>
                  </a:lnTo>
                  <a:lnTo>
                    <a:pt x="276050" y="544756"/>
                  </a:lnTo>
                  <a:lnTo>
                    <a:pt x="275844" y="544503"/>
                  </a:lnTo>
                  <a:lnTo>
                    <a:pt x="275592" y="544401"/>
                  </a:lnTo>
                  <a:lnTo>
                    <a:pt x="275216" y="544180"/>
                  </a:lnTo>
                  <a:lnTo>
                    <a:pt x="274868" y="543786"/>
                  </a:lnTo>
                  <a:lnTo>
                    <a:pt x="274418" y="543379"/>
                  </a:lnTo>
                  <a:lnTo>
                    <a:pt x="273873" y="542961"/>
                  </a:lnTo>
                  <a:lnTo>
                    <a:pt x="273480" y="542594"/>
                  </a:lnTo>
                  <a:lnTo>
                    <a:pt x="273153" y="542220"/>
                  </a:lnTo>
                  <a:lnTo>
                    <a:pt x="272825" y="541955"/>
                  </a:lnTo>
                  <a:lnTo>
                    <a:pt x="272435" y="541745"/>
                  </a:lnTo>
                  <a:lnTo>
                    <a:pt x="272089" y="541373"/>
                  </a:lnTo>
                  <a:lnTo>
                    <a:pt x="271785" y="540427"/>
                  </a:lnTo>
                  <a:lnTo>
                    <a:pt x="271669" y="539734"/>
                  </a:lnTo>
                  <a:lnTo>
                    <a:pt x="271659" y="539104"/>
                  </a:lnTo>
                  <a:lnTo>
                    <a:pt x="271677" y="538559"/>
                  </a:lnTo>
                  <a:lnTo>
                    <a:pt x="271678" y="538224"/>
                  </a:lnTo>
                  <a:lnTo>
                    <a:pt x="271662" y="537792"/>
                  </a:lnTo>
                  <a:lnTo>
                    <a:pt x="271656" y="537262"/>
                  </a:lnTo>
                  <a:lnTo>
                    <a:pt x="271622" y="536654"/>
                  </a:lnTo>
                  <a:lnTo>
                    <a:pt x="271485" y="536284"/>
                  </a:lnTo>
                  <a:lnTo>
                    <a:pt x="271366" y="535938"/>
                  </a:lnTo>
                  <a:lnTo>
                    <a:pt x="271235" y="535438"/>
                  </a:lnTo>
                  <a:lnTo>
                    <a:pt x="271014" y="534823"/>
                  </a:lnTo>
                  <a:lnTo>
                    <a:pt x="270763" y="534203"/>
                  </a:lnTo>
                  <a:lnTo>
                    <a:pt x="270506" y="533807"/>
                  </a:lnTo>
                  <a:lnTo>
                    <a:pt x="270086" y="533378"/>
                  </a:lnTo>
                  <a:lnTo>
                    <a:pt x="269747" y="533231"/>
                  </a:lnTo>
                  <a:lnTo>
                    <a:pt x="269474" y="533269"/>
                  </a:lnTo>
                  <a:lnTo>
                    <a:pt x="269375" y="533444"/>
                  </a:lnTo>
                  <a:lnTo>
                    <a:pt x="269088" y="533696"/>
                  </a:lnTo>
                  <a:lnTo>
                    <a:pt x="268795" y="533745"/>
                  </a:lnTo>
                  <a:lnTo>
                    <a:pt x="268360" y="533742"/>
                  </a:lnTo>
                  <a:lnTo>
                    <a:pt x="267764" y="533695"/>
                  </a:lnTo>
                  <a:lnTo>
                    <a:pt x="267113" y="533705"/>
                  </a:lnTo>
                  <a:lnTo>
                    <a:pt x="266392" y="533597"/>
                  </a:lnTo>
                  <a:lnTo>
                    <a:pt x="265856" y="533443"/>
                  </a:lnTo>
                  <a:lnTo>
                    <a:pt x="265511" y="533374"/>
                  </a:lnTo>
                  <a:lnTo>
                    <a:pt x="265364" y="533163"/>
                  </a:lnTo>
                  <a:lnTo>
                    <a:pt x="265320" y="532199"/>
                  </a:lnTo>
                  <a:lnTo>
                    <a:pt x="265438" y="531534"/>
                  </a:lnTo>
                  <a:lnTo>
                    <a:pt x="265692" y="530861"/>
                  </a:lnTo>
                  <a:lnTo>
                    <a:pt x="266070" y="530004"/>
                  </a:lnTo>
                  <a:lnTo>
                    <a:pt x="266436" y="529252"/>
                  </a:lnTo>
                  <a:lnTo>
                    <a:pt x="266703" y="528470"/>
                  </a:lnTo>
                  <a:lnTo>
                    <a:pt x="266876" y="527983"/>
                  </a:lnTo>
                  <a:lnTo>
                    <a:pt x="267302" y="526756"/>
                  </a:lnTo>
                  <a:lnTo>
                    <a:pt x="267431" y="526292"/>
                  </a:lnTo>
                  <a:lnTo>
                    <a:pt x="267530" y="525778"/>
                  </a:lnTo>
                  <a:lnTo>
                    <a:pt x="267648" y="525242"/>
                  </a:lnTo>
                  <a:lnTo>
                    <a:pt x="267704" y="524959"/>
                  </a:lnTo>
                  <a:lnTo>
                    <a:pt x="267790" y="524459"/>
                  </a:lnTo>
                  <a:lnTo>
                    <a:pt x="267939" y="524067"/>
                  </a:lnTo>
                  <a:lnTo>
                    <a:pt x="268030" y="523687"/>
                  </a:lnTo>
                  <a:lnTo>
                    <a:pt x="268064" y="523376"/>
                  </a:lnTo>
                  <a:lnTo>
                    <a:pt x="268038" y="523083"/>
                  </a:lnTo>
                  <a:lnTo>
                    <a:pt x="267934" y="522709"/>
                  </a:lnTo>
                  <a:lnTo>
                    <a:pt x="267770" y="522231"/>
                  </a:lnTo>
                  <a:lnTo>
                    <a:pt x="267652" y="521949"/>
                  </a:lnTo>
                  <a:lnTo>
                    <a:pt x="267510" y="521599"/>
                  </a:lnTo>
                  <a:lnTo>
                    <a:pt x="267329" y="521237"/>
                  </a:lnTo>
                  <a:lnTo>
                    <a:pt x="267180" y="520876"/>
                  </a:lnTo>
                  <a:lnTo>
                    <a:pt x="267056" y="520506"/>
                  </a:lnTo>
                  <a:lnTo>
                    <a:pt x="266818" y="519986"/>
                  </a:lnTo>
                  <a:lnTo>
                    <a:pt x="266605" y="519616"/>
                  </a:lnTo>
                  <a:lnTo>
                    <a:pt x="266311" y="519244"/>
                  </a:lnTo>
                  <a:lnTo>
                    <a:pt x="266061" y="518823"/>
                  </a:lnTo>
                  <a:lnTo>
                    <a:pt x="265827" y="518521"/>
                  </a:lnTo>
                  <a:lnTo>
                    <a:pt x="265613" y="518251"/>
                  </a:lnTo>
                  <a:lnTo>
                    <a:pt x="264965" y="517082"/>
                  </a:lnTo>
                  <a:lnTo>
                    <a:pt x="264539" y="516479"/>
                  </a:lnTo>
                  <a:lnTo>
                    <a:pt x="264125" y="516005"/>
                  </a:lnTo>
                  <a:lnTo>
                    <a:pt x="263857" y="515717"/>
                  </a:lnTo>
                  <a:lnTo>
                    <a:pt x="263676" y="515508"/>
                  </a:lnTo>
                  <a:lnTo>
                    <a:pt x="263285" y="515316"/>
                  </a:lnTo>
                  <a:lnTo>
                    <a:pt x="262924" y="515294"/>
                  </a:lnTo>
                  <a:lnTo>
                    <a:pt x="262558" y="515326"/>
                  </a:lnTo>
                  <a:lnTo>
                    <a:pt x="262203" y="515310"/>
                  </a:lnTo>
                  <a:lnTo>
                    <a:pt x="261854" y="515281"/>
                  </a:lnTo>
                  <a:lnTo>
                    <a:pt x="261532" y="515230"/>
                  </a:lnTo>
                  <a:lnTo>
                    <a:pt x="260940" y="515303"/>
                  </a:lnTo>
                  <a:lnTo>
                    <a:pt x="260159" y="515365"/>
                  </a:lnTo>
                  <a:lnTo>
                    <a:pt x="259483" y="515343"/>
                  </a:lnTo>
                  <a:lnTo>
                    <a:pt x="258857" y="515253"/>
                  </a:lnTo>
                  <a:lnTo>
                    <a:pt x="258377" y="515114"/>
                  </a:lnTo>
                  <a:lnTo>
                    <a:pt x="258056" y="514893"/>
                  </a:lnTo>
                  <a:lnTo>
                    <a:pt x="257837" y="514639"/>
                  </a:lnTo>
                  <a:lnTo>
                    <a:pt x="257676" y="514367"/>
                  </a:lnTo>
                  <a:lnTo>
                    <a:pt x="257537" y="514121"/>
                  </a:lnTo>
                  <a:lnTo>
                    <a:pt x="257397" y="513827"/>
                  </a:lnTo>
                  <a:lnTo>
                    <a:pt x="257258" y="513463"/>
                  </a:lnTo>
                  <a:lnTo>
                    <a:pt x="257150" y="513115"/>
                  </a:lnTo>
                  <a:lnTo>
                    <a:pt x="257017" y="512617"/>
                  </a:lnTo>
                  <a:lnTo>
                    <a:pt x="256829" y="512213"/>
                  </a:lnTo>
                  <a:lnTo>
                    <a:pt x="256587" y="511633"/>
                  </a:lnTo>
                  <a:lnTo>
                    <a:pt x="256417" y="511171"/>
                  </a:lnTo>
                  <a:lnTo>
                    <a:pt x="256323" y="510782"/>
                  </a:lnTo>
                  <a:lnTo>
                    <a:pt x="256195" y="510376"/>
                  </a:lnTo>
                  <a:lnTo>
                    <a:pt x="256064" y="510005"/>
                  </a:lnTo>
                  <a:lnTo>
                    <a:pt x="255868" y="509624"/>
                  </a:lnTo>
                  <a:lnTo>
                    <a:pt x="255704" y="509318"/>
                  </a:lnTo>
                  <a:lnTo>
                    <a:pt x="255523" y="508944"/>
                  </a:lnTo>
                  <a:lnTo>
                    <a:pt x="255404" y="508630"/>
                  </a:lnTo>
                  <a:lnTo>
                    <a:pt x="255197" y="508225"/>
                  </a:lnTo>
                  <a:lnTo>
                    <a:pt x="254956" y="507805"/>
                  </a:lnTo>
                  <a:lnTo>
                    <a:pt x="254796" y="507353"/>
                  </a:lnTo>
                  <a:lnTo>
                    <a:pt x="254606" y="507078"/>
                  </a:lnTo>
                  <a:lnTo>
                    <a:pt x="254269" y="506638"/>
                  </a:lnTo>
                  <a:lnTo>
                    <a:pt x="254035" y="506189"/>
                  </a:lnTo>
                  <a:lnTo>
                    <a:pt x="253902" y="505924"/>
                  </a:lnTo>
                  <a:lnTo>
                    <a:pt x="253660" y="505573"/>
                  </a:lnTo>
                  <a:lnTo>
                    <a:pt x="253276" y="505180"/>
                  </a:lnTo>
                  <a:lnTo>
                    <a:pt x="252953" y="504957"/>
                  </a:lnTo>
                  <a:lnTo>
                    <a:pt x="252698" y="504755"/>
                  </a:lnTo>
                  <a:lnTo>
                    <a:pt x="252538" y="504585"/>
                  </a:lnTo>
                  <a:lnTo>
                    <a:pt x="252331" y="504398"/>
                  </a:lnTo>
                  <a:lnTo>
                    <a:pt x="251977" y="504294"/>
                  </a:lnTo>
                  <a:lnTo>
                    <a:pt x="251622" y="504233"/>
                  </a:lnTo>
                  <a:lnTo>
                    <a:pt x="251159" y="504146"/>
                  </a:lnTo>
                  <a:lnTo>
                    <a:pt x="250761" y="504025"/>
                  </a:lnTo>
                  <a:lnTo>
                    <a:pt x="250384" y="503938"/>
                  </a:lnTo>
                  <a:lnTo>
                    <a:pt x="249996" y="503927"/>
                  </a:lnTo>
                  <a:lnTo>
                    <a:pt x="249665" y="504036"/>
                  </a:lnTo>
                  <a:lnTo>
                    <a:pt x="249310" y="504072"/>
                  </a:lnTo>
                  <a:lnTo>
                    <a:pt x="248797" y="504137"/>
                  </a:lnTo>
                  <a:lnTo>
                    <a:pt x="248088" y="504233"/>
                  </a:lnTo>
                  <a:lnTo>
                    <a:pt x="247460" y="504295"/>
                  </a:lnTo>
                  <a:lnTo>
                    <a:pt x="246931" y="504315"/>
                  </a:lnTo>
                  <a:lnTo>
                    <a:pt x="246514" y="504433"/>
                  </a:lnTo>
                  <a:lnTo>
                    <a:pt x="246039" y="504645"/>
                  </a:lnTo>
                  <a:lnTo>
                    <a:pt x="245453" y="504826"/>
                  </a:lnTo>
                  <a:lnTo>
                    <a:pt x="245037" y="504912"/>
                  </a:lnTo>
                  <a:lnTo>
                    <a:pt x="244561" y="504970"/>
                  </a:lnTo>
                  <a:lnTo>
                    <a:pt x="243981" y="505027"/>
                  </a:lnTo>
                  <a:lnTo>
                    <a:pt x="242947" y="505112"/>
                  </a:lnTo>
                  <a:lnTo>
                    <a:pt x="242577" y="505138"/>
                  </a:lnTo>
                  <a:lnTo>
                    <a:pt x="242249" y="505143"/>
                  </a:lnTo>
                  <a:lnTo>
                    <a:pt x="241933" y="505103"/>
                  </a:lnTo>
                  <a:lnTo>
                    <a:pt x="241732" y="505063"/>
                  </a:lnTo>
                  <a:lnTo>
                    <a:pt x="241037" y="504917"/>
                  </a:lnTo>
                  <a:lnTo>
                    <a:pt x="240133" y="504567"/>
                  </a:lnTo>
                  <a:lnTo>
                    <a:pt x="239468" y="503923"/>
                  </a:lnTo>
                  <a:lnTo>
                    <a:pt x="238800" y="503410"/>
                  </a:lnTo>
                  <a:lnTo>
                    <a:pt x="237496" y="502543"/>
                  </a:lnTo>
                  <a:lnTo>
                    <a:pt x="237240" y="502429"/>
                  </a:lnTo>
                  <a:lnTo>
                    <a:pt x="236974" y="502375"/>
                  </a:lnTo>
                  <a:lnTo>
                    <a:pt x="236697" y="502412"/>
                  </a:lnTo>
                  <a:lnTo>
                    <a:pt x="236391" y="502366"/>
                  </a:lnTo>
                  <a:lnTo>
                    <a:pt x="234910" y="501659"/>
                  </a:lnTo>
                  <a:lnTo>
                    <a:pt x="234024" y="501128"/>
                  </a:lnTo>
                  <a:lnTo>
                    <a:pt x="233387" y="500666"/>
                  </a:lnTo>
                  <a:lnTo>
                    <a:pt x="233033" y="500342"/>
                  </a:lnTo>
                  <a:lnTo>
                    <a:pt x="232931" y="500140"/>
                  </a:lnTo>
                  <a:lnTo>
                    <a:pt x="232931" y="499923"/>
                  </a:lnTo>
                  <a:lnTo>
                    <a:pt x="233254" y="499259"/>
                  </a:lnTo>
                  <a:lnTo>
                    <a:pt x="233310" y="498692"/>
                  </a:lnTo>
                  <a:lnTo>
                    <a:pt x="233295" y="498250"/>
                  </a:lnTo>
                  <a:lnTo>
                    <a:pt x="233365" y="496749"/>
                  </a:lnTo>
                  <a:lnTo>
                    <a:pt x="233271" y="496237"/>
                  </a:lnTo>
                  <a:lnTo>
                    <a:pt x="233019" y="496159"/>
                  </a:lnTo>
                  <a:lnTo>
                    <a:pt x="232736" y="495974"/>
                  </a:lnTo>
                  <a:lnTo>
                    <a:pt x="232431" y="495620"/>
                  </a:lnTo>
                  <a:lnTo>
                    <a:pt x="232139" y="495149"/>
                  </a:lnTo>
                  <a:lnTo>
                    <a:pt x="231829" y="494679"/>
                  </a:lnTo>
                  <a:lnTo>
                    <a:pt x="231496" y="494291"/>
                  </a:lnTo>
                  <a:lnTo>
                    <a:pt x="231125" y="493851"/>
                  </a:lnTo>
                  <a:lnTo>
                    <a:pt x="230801" y="493207"/>
                  </a:lnTo>
                  <a:lnTo>
                    <a:pt x="230503" y="492671"/>
                  </a:lnTo>
                  <a:lnTo>
                    <a:pt x="230064" y="492024"/>
                  </a:lnTo>
                  <a:lnTo>
                    <a:pt x="229826" y="491374"/>
                  </a:lnTo>
                  <a:lnTo>
                    <a:pt x="229701" y="490795"/>
                  </a:lnTo>
                  <a:lnTo>
                    <a:pt x="229745" y="490378"/>
                  </a:lnTo>
                  <a:lnTo>
                    <a:pt x="229889" y="489892"/>
                  </a:lnTo>
                  <a:lnTo>
                    <a:pt x="230118" y="489311"/>
                  </a:lnTo>
                  <a:lnTo>
                    <a:pt x="230317" y="488782"/>
                  </a:lnTo>
                  <a:lnTo>
                    <a:pt x="230707" y="488089"/>
                  </a:lnTo>
                  <a:lnTo>
                    <a:pt x="231203" y="487182"/>
                  </a:lnTo>
                  <a:lnTo>
                    <a:pt x="231592" y="486393"/>
                  </a:lnTo>
                  <a:lnTo>
                    <a:pt x="232060" y="485214"/>
                  </a:lnTo>
                  <a:lnTo>
                    <a:pt x="232426" y="484071"/>
                  </a:lnTo>
                  <a:lnTo>
                    <a:pt x="232810" y="482775"/>
                  </a:lnTo>
                  <a:lnTo>
                    <a:pt x="233062" y="482031"/>
                  </a:lnTo>
                  <a:lnTo>
                    <a:pt x="233445" y="481407"/>
                  </a:lnTo>
                  <a:lnTo>
                    <a:pt x="233789" y="480487"/>
                  </a:lnTo>
                  <a:lnTo>
                    <a:pt x="234045" y="479637"/>
                  </a:lnTo>
                  <a:lnTo>
                    <a:pt x="234239" y="479041"/>
                  </a:lnTo>
                  <a:lnTo>
                    <a:pt x="234381" y="478632"/>
                  </a:lnTo>
                  <a:lnTo>
                    <a:pt x="234456" y="478326"/>
                  </a:lnTo>
                  <a:lnTo>
                    <a:pt x="234486" y="478143"/>
                  </a:lnTo>
                  <a:lnTo>
                    <a:pt x="234484" y="477831"/>
                  </a:lnTo>
                  <a:lnTo>
                    <a:pt x="234401" y="477415"/>
                  </a:lnTo>
                  <a:lnTo>
                    <a:pt x="234188" y="476567"/>
                  </a:lnTo>
                  <a:lnTo>
                    <a:pt x="233798" y="475385"/>
                  </a:lnTo>
                  <a:lnTo>
                    <a:pt x="233619" y="474909"/>
                  </a:lnTo>
                  <a:lnTo>
                    <a:pt x="233317" y="474538"/>
                  </a:lnTo>
                  <a:lnTo>
                    <a:pt x="232492" y="473764"/>
                  </a:lnTo>
                  <a:lnTo>
                    <a:pt x="231511" y="473074"/>
                  </a:lnTo>
                  <a:lnTo>
                    <a:pt x="230744" y="472658"/>
                  </a:lnTo>
                  <a:lnTo>
                    <a:pt x="229974" y="472374"/>
                  </a:lnTo>
                  <a:lnTo>
                    <a:pt x="229359" y="472123"/>
                  </a:lnTo>
                  <a:lnTo>
                    <a:pt x="228752" y="471732"/>
                  </a:lnTo>
                  <a:lnTo>
                    <a:pt x="228032" y="471364"/>
                  </a:lnTo>
                  <a:lnTo>
                    <a:pt x="227104" y="470849"/>
                  </a:lnTo>
                  <a:lnTo>
                    <a:pt x="226428" y="470426"/>
                  </a:lnTo>
                  <a:lnTo>
                    <a:pt x="225875" y="470037"/>
                  </a:lnTo>
                  <a:lnTo>
                    <a:pt x="225208" y="469548"/>
                  </a:lnTo>
                  <a:lnTo>
                    <a:pt x="224666" y="469061"/>
                  </a:lnTo>
                  <a:lnTo>
                    <a:pt x="224330" y="468708"/>
                  </a:lnTo>
                  <a:lnTo>
                    <a:pt x="224117" y="468374"/>
                  </a:lnTo>
                  <a:lnTo>
                    <a:pt x="223966" y="467937"/>
                  </a:lnTo>
                  <a:lnTo>
                    <a:pt x="223886" y="467519"/>
                  </a:lnTo>
                  <a:lnTo>
                    <a:pt x="223898" y="467012"/>
                  </a:lnTo>
                  <a:lnTo>
                    <a:pt x="223929" y="466428"/>
                  </a:lnTo>
                  <a:lnTo>
                    <a:pt x="224076" y="465662"/>
                  </a:lnTo>
                  <a:lnTo>
                    <a:pt x="224267" y="464853"/>
                  </a:lnTo>
                  <a:lnTo>
                    <a:pt x="224306" y="463890"/>
                  </a:lnTo>
                  <a:lnTo>
                    <a:pt x="224289" y="462955"/>
                  </a:lnTo>
                  <a:lnTo>
                    <a:pt x="224199" y="462312"/>
                  </a:lnTo>
                  <a:lnTo>
                    <a:pt x="224259" y="460977"/>
                  </a:lnTo>
                  <a:lnTo>
                    <a:pt x="224240" y="460726"/>
                  </a:lnTo>
                  <a:lnTo>
                    <a:pt x="224112" y="460431"/>
                  </a:lnTo>
                  <a:lnTo>
                    <a:pt x="223838" y="460111"/>
                  </a:lnTo>
                  <a:lnTo>
                    <a:pt x="222748" y="459539"/>
                  </a:lnTo>
                  <a:lnTo>
                    <a:pt x="222068" y="459270"/>
                  </a:lnTo>
                  <a:lnTo>
                    <a:pt x="221334" y="459022"/>
                  </a:lnTo>
                  <a:lnTo>
                    <a:pt x="220397" y="458939"/>
                  </a:lnTo>
                  <a:lnTo>
                    <a:pt x="219842" y="458984"/>
                  </a:lnTo>
                  <a:lnTo>
                    <a:pt x="219148" y="459196"/>
                  </a:lnTo>
                  <a:lnTo>
                    <a:pt x="218310" y="459175"/>
                  </a:lnTo>
                  <a:lnTo>
                    <a:pt x="217561" y="459061"/>
                  </a:lnTo>
                  <a:lnTo>
                    <a:pt x="216726" y="458741"/>
                  </a:lnTo>
                  <a:lnTo>
                    <a:pt x="216283" y="458494"/>
                  </a:lnTo>
                  <a:lnTo>
                    <a:pt x="216007" y="458202"/>
                  </a:lnTo>
                  <a:lnTo>
                    <a:pt x="215790" y="457895"/>
                  </a:lnTo>
                  <a:lnTo>
                    <a:pt x="215784" y="457721"/>
                  </a:lnTo>
                  <a:lnTo>
                    <a:pt x="215840" y="457549"/>
                  </a:lnTo>
                  <a:lnTo>
                    <a:pt x="216210" y="457123"/>
                  </a:lnTo>
                  <a:lnTo>
                    <a:pt x="216494" y="456816"/>
                  </a:lnTo>
                  <a:lnTo>
                    <a:pt x="216952" y="456264"/>
                  </a:lnTo>
                  <a:lnTo>
                    <a:pt x="217529" y="455914"/>
                  </a:lnTo>
                  <a:lnTo>
                    <a:pt x="218304" y="455534"/>
                  </a:lnTo>
                  <a:lnTo>
                    <a:pt x="219225" y="455210"/>
                  </a:lnTo>
                  <a:lnTo>
                    <a:pt x="219651" y="455097"/>
                  </a:lnTo>
                  <a:lnTo>
                    <a:pt x="220000" y="455089"/>
                  </a:lnTo>
                  <a:lnTo>
                    <a:pt x="220240" y="455191"/>
                  </a:lnTo>
                  <a:lnTo>
                    <a:pt x="220984" y="455535"/>
                  </a:lnTo>
                  <a:lnTo>
                    <a:pt x="221481" y="455709"/>
                  </a:lnTo>
                  <a:lnTo>
                    <a:pt x="221938" y="455727"/>
                  </a:lnTo>
                  <a:lnTo>
                    <a:pt x="222410" y="455537"/>
                  </a:lnTo>
                  <a:lnTo>
                    <a:pt x="222815" y="455283"/>
                  </a:lnTo>
                  <a:lnTo>
                    <a:pt x="223234" y="454990"/>
                  </a:lnTo>
                  <a:lnTo>
                    <a:pt x="223490" y="454706"/>
                  </a:lnTo>
                  <a:lnTo>
                    <a:pt x="223710" y="454271"/>
                  </a:lnTo>
                  <a:lnTo>
                    <a:pt x="223912" y="453752"/>
                  </a:lnTo>
                  <a:lnTo>
                    <a:pt x="224161" y="453066"/>
                  </a:lnTo>
                  <a:lnTo>
                    <a:pt x="224556" y="452417"/>
                  </a:lnTo>
                  <a:lnTo>
                    <a:pt x="224957" y="451892"/>
                  </a:lnTo>
                  <a:lnTo>
                    <a:pt x="225546" y="451438"/>
                  </a:lnTo>
                  <a:lnTo>
                    <a:pt x="226098" y="451199"/>
                  </a:lnTo>
                  <a:lnTo>
                    <a:pt x="226770" y="450955"/>
                  </a:lnTo>
                  <a:lnTo>
                    <a:pt x="227592" y="450646"/>
                  </a:lnTo>
                  <a:lnTo>
                    <a:pt x="228425" y="450146"/>
                  </a:lnTo>
                  <a:lnTo>
                    <a:pt x="229000" y="449692"/>
                  </a:lnTo>
                  <a:lnTo>
                    <a:pt x="229188" y="449425"/>
                  </a:lnTo>
                  <a:lnTo>
                    <a:pt x="229380" y="448971"/>
                  </a:lnTo>
                  <a:lnTo>
                    <a:pt x="229485" y="448598"/>
                  </a:lnTo>
                  <a:lnTo>
                    <a:pt x="229391" y="447335"/>
                  </a:lnTo>
                  <a:lnTo>
                    <a:pt x="229285" y="447030"/>
                  </a:lnTo>
                  <a:lnTo>
                    <a:pt x="229084" y="446710"/>
                  </a:lnTo>
                  <a:lnTo>
                    <a:pt x="228811" y="446544"/>
                  </a:lnTo>
                  <a:lnTo>
                    <a:pt x="228432" y="446511"/>
                  </a:lnTo>
                  <a:lnTo>
                    <a:pt x="227542" y="446762"/>
                  </a:lnTo>
                  <a:lnTo>
                    <a:pt x="226833" y="447034"/>
                  </a:lnTo>
                  <a:lnTo>
                    <a:pt x="226244" y="447178"/>
                  </a:lnTo>
                  <a:lnTo>
                    <a:pt x="225644" y="447173"/>
                  </a:lnTo>
                  <a:lnTo>
                    <a:pt x="225422" y="447050"/>
                  </a:lnTo>
                  <a:lnTo>
                    <a:pt x="225242" y="446817"/>
                  </a:lnTo>
                  <a:lnTo>
                    <a:pt x="225168" y="446551"/>
                  </a:lnTo>
                  <a:lnTo>
                    <a:pt x="224916" y="445779"/>
                  </a:lnTo>
                  <a:lnTo>
                    <a:pt x="224598" y="445003"/>
                  </a:lnTo>
                  <a:lnTo>
                    <a:pt x="224322" y="444389"/>
                  </a:lnTo>
                  <a:lnTo>
                    <a:pt x="224106" y="443938"/>
                  </a:lnTo>
                  <a:lnTo>
                    <a:pt x="223864" y="443465"/>
                  </a:lnTo>
                  <a:lnTo>
                    <a:pt x="223650" y="443028"/>
                  </a:lnTo>
                  <a:lnTo>
                    <a:pt x="223572" y="442786"/>
                  </a:lnTo>
                  <a:lnTo>
                    <a:pt x="223481" y="442373"/>
                  </a:lnTo>
                  <a:lnTo>
                    <a:pt x="223444" y="442064"/>
                  </a:lnTo>
                  <a:lnTo>
                    <a:pt x="223450" y="441737"/>
                  </a:lnTo>
                  <a:lnTo>
                    <a:pt x="223598" y="440461"/>
                  </a:lnTo>
                  <a:lnTo>
                    <a:pt x="223691" y="439553"/>
                  </a:lnTo>
                  <a:lnTo>
                    <a:pt x="223748" y="439289"/>
                  </a:lnTo>
                  <a:lnTo>
                    <a:pt x="223896" y="439028"/>
                  </a:lnTo>
                  <a:lnTo>
                    <a:pt x="224196" y="438610"/>
                  </a:lnTo>
                  <a:lnTo>
                    <a:pt x="224522" y="438261"/>
                  </a:lnTo>
                  <a:lnTo>
                    <a:pt x="224943" y="437796"/>
                  </a:lnTo>
                  <a:lnTo>
                    <a:pt x="225128" y="437546"/>
                  </a:lnTo>
                  <a:lnTo>
                    <a:pt x="225306" y="437305"/>
                  </a:lnTo>
                  <a:lnTo>
                    <a:pt x="225658" y="436723"/>
                  </a:lnTo>
                  <a:lnTo>
                    <a:pt x="225825" y="436332"/>
                  </a:lnTo>
                  <a:lnTo>
                    <a:pt x="225858" y="436020"/>
                  </a:lnTo>
                  <a:lnTo>
                    <a:pt x="225818" y="435651"/>
                  </a:lnTo>
                  <a:lnTo>
                    <a:pt x="225678" y="434973"/>
                  </a:lnTo>
                  <a:lnTo>
                    <a:pt x="225537" y="434649"/>
                  </a:lnTo>
                  <a:lnTo>
                    <a:pt x="225419" y="434263"/>
                  </a:lnTo>
                  <a:lnTo>
                    <a:pt x="225382" y="433892"/>
                  </a:lnTo>
                  <a:lnTo>
                    <a:pt x="225318" y="433579"/>
                  </a:lnTo>
                  <a:lnTo>
                    <a:pt x="225203" y="433340"/>
                  </a:lnTo>
                  <a:lnTo>
                    <a:pt x="225044" y="433079"/>
                  </a:lnTo>
                  <a:lnTo>
                    <a:pt x="224927" y="432908"/>
                  </a:lnTo>
                  <a:lnTo>
                    <a:pt x="224836" y="432703"/>
                  </a:lnTo>
                  <a:lnTo>
                    <a:pt x="224816" y="432447"/>
                  </a:lnTo>
                  <a:lnTo>
                    <a:pt x="224779" y="432283"/>
                  </a:lnTo>
                  <a:lnTo>
                    <a:pt x="224696" y="432093"/>
                  </a:lnTo>
                  <a:lnTo>
                    <a:pt x="224591" y="431944"/>
                  </a:lnTo>
                  <a:lnTo>
                    <a:pt x="224456" y="431820"/>
                  </a:lnTo>
                  <a:lnTo>
                    <a:pt x="224224" y="431746"/>
                  </a:lnTo>
                  <a:lnTo>
                    <a:pt x="223735" y="431615"/>
                  </a:lnTo>
                  <a:lnTo>
                    <a:pt x="222969" y="431487"/>
                  </a:lnTo>
                  <a:lnTo>
                    <a:pt x="222347" y="431286"/>
                  </a:lnTo>
                  <a:lnTo>
                    <a:pt x="221907" y="431085"/>
                  </a:lnTo>
                  <a:lnTo>
                    <a:pt x="221657" y="430853"/>
                  </a:lnTo>
                  <a:lnTo>
                    <a:pt x="221295" y="430362"/>
                  </a:lnTo>
                  <a:lnTo>
                    <a:pt x="221068" y="429881"/>
                  </a:lnTo>
                  <a:lnTo>
                    <a:pt x="220967" y="429394"/>
                  </a:lnTo>
                  <a:lnTo>
                    <a:pt x="221029" y="428769"/>
                  </a:lnTo>
                  <a:lnTo>
                    <a:pt x="221147" y="428115"/>
                  </a:lnTo>
                  <a:lnTo>
                    <a:pt x="221331" y="427564"/>
                  </a:lnTo>
                  <a:lnTo>
                    <a:pt x="221487" y="427151"/>
                  </a:lnTo>
                  <a:lnTo>
                    <a:pt x="221636" y="426846"/>
                  </a:lnTo>
                  <a:lnTo>
                    <a:pt x="221763" y="426532"/>
                  </a:lnTo>
                  <a:lnTo>
                    <a:pt x="221811" y="426282"/>
                  </a:lnTo>
                  <a:lnTo>
                    <a:pt x="221799" y="425978"/>
                  </a:lnTo>
                  <a:lnTo>
                    <a:pt x="221719" y="425647"/>
                  </a:lnTo>
                  <a:lnTo>
                    <a:pt x="221358" y="424955"/>
                  </a:lnTo>
                  <a:lnTo>
                    <a:pt x="220970" y="424351"/>
                  </a:lnTo>
                  <a:lnTo>
                    <a:pt x="220472" y="423690"/>
                  </a:lnTo>
                  <a:lnTo>
                    <a:pt x="220082" y="423132"/>
                  </a:lnTo>
                  <a:lnTo>
                    <a:pt x="219886" y="422803"/>
                  </a:lnTo>
                  <a:lnTo>
                    <a:pt x="219743" y="422584"/>
                  </a:lnTo>
                  <a:lnTo>
                    <a:pt x="219419" y="421962"/>
                  </a:lnTo>
                  <a:lnTo>
                    <a:pt x="219242" y="421764"/>
                  </a:lnTo>
                  <a:lnTo>
                    <a:pt x="219069" y="421730"/>
                  </a:lnTo>
                  <a:lnTo>
                    <a:pt x="218881" y="421759"/>
                  </a:lnTo>
                  <a:lnTo>
                    <a:pt x="218594" y="421883"/>
                  </a:lnTo>
                  <a:lnTo>
                    <a:pt x="218140" y="422071"/>
                  </a:lnTo>
                  <a:lnTo>
                    <a:pt x="217826" y="422223"/>
                  </a:lnTo>
                  <a:lnTo>
                    <a:pt x="217520" y="422398"/>
                  </a:lnTo>
                  <a:lnTo>
                    <a:pt x="217231" y="422638"/>
                  </a:lnTo>
                  <a:lnTo>
                    <a:pt x="216811" y="422912"/>
                  </a:lnTo>
                  <a:lnTo>
                    <a:pt x="216358" y="423124"/>
                  </a:lnTo>
                  <a:lnTo>
                    <a:pt x="216020" y="423213"/>
                  </a:lnTo>
                  <a:lnTo>
                    <a:pt x="215723" y="423218"/>
                  </a:lnTo>
                  <a:lnTo>
                    <a:pt x="215473" y="423165"/>
                  </a:lnTo>
                  <a:lnTo>
                    <a:pt x="215140" y="422993"/>
                  </a:lnTo>
                  <a:lnTo>
                    <a:pt x="214703" y="422619"/>
                  </a:lnTo>
                  <a:lnTo>
                    <a:pt x="214373" y="422295"/>
                  </a:lnTo>
                  <a:lnTo>
                    <a:pt x="214066" y="421867"/>
                  </a:lnTo>
                  <a:lnTo>
                    <a:pt x="213761" y="421335"/>
                  </a:lnTo>
                  <a:lnTo>
                    <a:pt x="213520" y="420865"/>
                  </a:lnTo>
                  <a:lnTo>
                    <a:pt x="213311" y="420473"/>
                  </a:lnTo>
                  <a:lnTo>
                    <a:pt x="213169" y="420260"/>
                  </a:lnTo>
                  <a:lnTo>
                    <a:pt x="213021" y="419962"/>
                  </a:lnTo>
                  <a:lnTo>
                    <a:pt x="213027" y="419629"/>
                  </a:lnTo>
                  <a:lnTo>
                    <a:pt x="213163" y="419280"/>
                  </a:lnTo>
                  <a:lnTo>
                    <a:pt x="213411" y="418937"/>
                  </a:lnTo>
                  <a:lnTo>
                    <a:pt x="213804" y="418515"/>
                  </a:lnTo>
                  <a:lnTo>
                    <a:pt x="214067" y="418252"/>
                  </a:lnTo>
                  <a:lnTo>
                    <a:pt x="214209" y="418120"/>
                  </a:lnTo>
                  <a:lnTo>
                    <a:pt x="214388" y="417967"/>
                  </a:lnTo>
                  <a:lnTo>
                    <a:pt x="214655" y="417695"/>
                  </a:lnTo>
                  <a:lnTo>
                    <a:pt x="215200" y="417220"/>
                  </a:lnTo>
                  <a:lnTo>
                    <a:pt x="215545" y="416806"/>
                  </a:lnTo>
                  <a:lnTo>
                    <a:pt x="215827" y="416266"/>
                  </a:lnTo>
                  <a:lnTo>
                    <a:pt x="215932" y="415793"/>
                  </a:lnTo>
                  <a:lnTo>
                    <a:pt x="215878" y="415428"/>
                  </a:lnTo>
                  <a:lnTo>
                    <a:pt x="215695" y="414902"/>
                  </a:lnTo>
                  <a:lnTo>
                    <a:pt x="215420" y="414404"/>
                  </a:lnTo>
                  <a:lnTo>
                    <a:pt x="215095" y="413792"/>
                  </a:lnTo>
                  <a:lnTo>
                    <a:pt x="215061" y="413464"/>
                  </a:lnTo>
                  <a:lnTo>
                    <a:pt x="215410" y="412960"/>
                  </a:lnTo>
                  <a:lnTo>
                    <a:pt x="215434" y="412676"/>
                  </a:lnTo>
                  <a:lnTo>
                    <a:pt x="215414" y="412130"/>
                  </a:lnTo>
                  <a:lnTo>
                    <a:pt x="215166" y="411259"/>
                  </a:lnTo>
                  <a:lnTo>
                    <a:pt x="214637" y="410492"/>
                  </a:lnTo>
                  <a:lnTo>
                    <a:pt x="214240" y="410099"/>
                  </a:lnTo>
                  <a:lnTo>
                    <a:pt x="213646" y="409681"/>
                  </a:lnTo>
                  <a:lnTo>
                    <a:pt x="213102" y="409674"/>
                  </a:lnTo>
                  <a:lnTo>
                    <a:pt x="212628" y="409723"/>
                  </a:lnTo>
                  <a:lnTo>
                    <a:pt x="212028" y="409904"/>
                  </a:lnTo>
                  <a:lnTo>
                    <a:pt x="211693" y="410385"/>
                  </a:lnTo>
                  <a:lnTo>
                    <a:pt x="211507" y="410687"/>
                  </a:lnTo>
                  <a:lnTo>
                    <a:pt x="211000" y="411245"/>
                  </a:lnTo>
                  <a:lnTo>
                    <a:pt x="210231" y="412003"/>
                  </a:lnTo>
                  <a:lnTo>
                    <a:pt x="209465" y="412534"/>
                  </a:lnTo>
                  <a:lnTo>
                    <a:pt x="208860" y="412639"/>
                  </a:lnTo>
                  <a:lnTo>
                    <a:pt x="208345" y="412268"/>
                  </a:lnTo>
                  <a:lnTo>
                    <a:pt x="207833" y="411402"/>
                  </a:lnTo>
                  <a:lnTo>
                    <a:pt x="207433" y="410546"/>
                  </a:lnTo>
                  <a:lnTo>
                    <a:pt x="207000" y="409129"/>
                  </a:lnTo>
                  <a:lnTo>
                    <a:pt x="206779" y="408655"/>
                  </a:lnTo>
                  <a:lnTo>
                    <a:pt x="206548" y="408292"/>
                  </a:lnTo>
                  <a:lnTo>
                    <a:pt x="206137" y="407719"/>
                  </a:lnTo>
                  <a:lnTo>
                    <a:pt x="205615" y="407120"/>
                  </a:lnTo>
                  <a:lnTo>
                    <a:pt x="205380" y="406743"/>
                  </a:lnTo>
                  <a:lnTo>
                    <a:pt x="205321" y="406254"/>
                  </a:lnTo>
                  <a:lnTo>
                    <a:pt x="205199" y="405786"/>
                  </a:lnTo>
                  <a:lnTo>
                    <a:pt x="204867" y="405257"/>
                  </a:lnTo>
                  <a:lnTo>
                    <a:pt x="204260" y="404438"/>
                  </a:lnTo>
                  <a:lnTo>
                    <a:pt x="203634" y="403701"/>
                  </a:lnTo>
                  <a:lnTo>
                    <a:pt x="203166" y="403121"/>
                  </a:lnTo>
                  <a:lnTo>
                    <a:pt x="202848" y="402690"/>
                  </a:lnTo>
                  <a:lnTo>
                    <a:pt x="202609" y="402150"/>
                  </a:lnTo>
                  <a:lnTo>
                    <a:pt x="202338" y="401756"/>
                  </a:lnTo>
                  <a:lnTo>
                    <a:pt x="202185" y="401541"/>
                  </a:lnTo>
                  <a:lnTo>
                    <a:pt x="201962" y="401340"/>
                  </a:lnTo>
                  <a:lnTo>
                    <a:pt x="201385" y="401055"/>
                  </a:lnTo>
                  <a:lnTo>
                    <a:pt x="200531" y="400914"/>
                  </a:lnTo>
                  <a:lnTo>
                    <a:pt x="199691" y="400753"/>
                  </a:lnTo>
                  <a:lnTo>
                    <a:pt x="199012" y="400504"/>
                  </a:lnTo>
                  <a:lnTo>
                    <a:pt x="198379" y="400225"/>
                  </a:lnTo>
                  <a:lnTo>
                    <a:pt x="197974" y="399979"/>
                  </a:lnTo>
                  <a:lnTo>
                    <a:pt x="197619" y="399730"/>
                  </a:lnTo>
                  <a:lnTo>
                    <a:pt x="197399" y="399488"/>
                  </a:lnTo>
                  <a:lnTo>
                    <a:pt x="196906" y="398721"/>
                  </a:lnTo>
                  <a:lnTo>
                    <a:pt x="196801" y="398180"/>
                  </a:lnTo>
                  <a:lnTo>
                    <a:pt x="196844" y="397549"/>
                  </a:lnTo>
                  <a:lnTo>
                    <a:pt x="197185" y="396926"/>
                  </a:lnTo>
                  <a:lnTo>
                    <a:pt x="197443" y="396630"/>
                  </a:lnTo>
                  <a:lnTo>
                    <a:pt x="197981" y="396477"/>
                  </a:lnTo>
                  <a:lnTo>
                    <a:pt x="198415" y="396508"/>
                  </a:lnTo>
                  <a:lnTo>
                    <a:pt x="199759" y="396503"/>
                  </a:lnTo>
                  <a:lnTo>
                    <a:pt x="200603" y="396485"/>
                  </a:lnTo>
                  <a:lnTo>
                    <a:pt x="201194" y="396425"/>
                  </a:lnTo>
                  <a:lnTo>
                    <a:pt x="202031" y="396236"/>
                  </a:lnTo>
                  <a:lnTo>
                    <a:pt x="202952" y="395960"/>
                  </a:lnTo>
                  <a:lnTo>
                    <a:pt x="203523" y="395918"/>
                  </a:lnTo>
                  <a:lnTo>
                    <a:pt x="204328" y="396194"/>
                  </a:lnTo>
                  <a:lnTo>
                    <a:pt x="205076" y="396532"/>
                  </a:lnTo>
                  <a:lnTo>
                    <a:pt x="205727" y="396759"/>
                  </a:lnTo>
                  <a:lnTo>
                    <a:pt x="206276" y="396797"/>
                  </a:lnTo>
                  <a:lnTo>
                    <a:pt x="206988" y="396662"/>
                  </a:lnTo>
                  <a:lnTo>
                    <a:pt x="207996" y="396359"/>
                  </a:lnTo>
                  <a:lnTo>
                    <a:pt x="208905" y="395942"/>
                  </a:lnTo>
                  <a:lnTo>
                    <a:pt x="209344" y="395682"/>
                  </a:lnTo>
                  <a:lnTo>
                    <a:pt x="209825" y="395546"/>
                  </a:lnTo>
                  <a:lnTo>
                    <a:pt x="210247" y="395656"/>
                  </a:lnTo>
                  <a:lnTo>
                    <a:pt x="210672" y="395880"/>
                  </a:lnTo>
                  <a:lnTo>
                    <a:pt x="211053" y="396178"/>
                  </a:lnTo>
                  <a:lnTo>
                    <a:pt x="211456" y="396467"/>
                  </a:lnTo>
                  <a:lnTo>
                    <a:pt x="211765" y="396623"/>
                  </a:lnTo>
                  <a:lnTo>
                    <a:pt x="211988" y="396716"/>
                  </a:lnTo>
                  <a:lnTo>
                    <a:pt x="212423" y="396869"/>
                  </a:lnTo>
                  <a:lnTo>
                    <a:pt x="212792" y="396984"/>
                  </a:lnTo>
                  <a:lnTo>
                    <a:pt x="213301" y="397028"/>
                  </a:lnTo>
                  <a:lnTo>
                    <a:pt x="213591" y="396906"/>
                  </a:lnTo>
                  <a:lnTo>
                    <a:pt x="214194" y="396432"/>
                  </a:lnTo>
                  <a:lnTo>
                    <a:pt x="214451" y="395895"/>
                  </a:lnTo>
                  <a:lnTo>
                    <a:pt x="214430" y="395223"/>
                  </a:lnTo>
                  <a:lnTo>
                    <a:pt x="214348" y="394466"/>
                  </a:lnTo>
                  <a:lnTo>
                    <a:pt x="214244" y="393869"/>
                  </a:lnTo>
                  <a:lnTo>
                    <a:pt x="214200" y="393330"/>
                  </a:lnTo>
                  <a:lnTo>
                    <a:pt x="214183" y="393164"/>
                  </a:lnTo>
                  <a:lnTo>
                    <a:pt x="214171" y="392771"/>
                  </a:lnTo>
                  <a:lnTo>
                    <a:pt x="214134" y="392388"/>
                  </a:lnTo>
                  <a:lnTo>
                    <a:pt x="214064" y="391705"/>
                  </a:lnTo>
                  <a:lnTo>
                    <a:pt x="214016" y="391298"/>
                  </a:lnTo>
                  <a:lnTo>
                    <a:pt x="213894" y="390509"/>
                  </a:lnTo>
                  <a:lnTo>
                    <a:pt x="213858" y="390031"/>
                  </a:lnTo>
                  <a:lnTo>
                    <a:pt x="213814" y="389669"/>
                  </a:lnTo>
                  <a:lnTo>
                    <a:pt x="213764" y="389305"/>
                  </a:lnTo>
                  <a:lnTo>
                    <a:pt x="213739" y="388828"/>
                  </a:lnTo>
                  <a:lnTo>
                    <a:pt x="213587" y="387703"/>
                  </a:lnTo>
                  <a:lnTo>
                    <a:pt x="213526" y="387088"/>
                  </a:lnTo>
                  <a:lnTo>
                    <a:pt x="213518" y="386405"/>
                  </a:lnTo>
                  <a:lnTo>
                    <a:pt x="213575" y="385960"/>
                  </a:lnTo>
                  <a:lnTo>
                    <a:pt x="213684" y="385456"/>
                  </a:lnTo>
                  <a:lnTo>
                    <a:pt x="213858" y="385006"/>
                  </a:lnTo>
                  <a:lnTo>
                    <a:pt x="214083" y="384788"/>
                  </a:lnTo>
                  <a:lnTo>
                    <a:pt x="214309" y="384646"/>
                  </a:lnTo>
                  <a:lnTo>
                    <a:pt x="214708" y="384624"/>
                  </a:lnTo>
                  <a:lnTo>
                    <a:pt x="215323" y="384637"/>
                  </a:lnTo>
                  <a:lnTo>
                    <a:pt x="215948" y="384540"/>
                  </a:lnTo>
                  <a:lnTo>
                    <a:pt x="216450" y="384338"/>
                  </a:lnTo>
                  <a:lnTo>
                    <a:pt x="216694" y="384114"/>
                  </a:lnTo>
                  <a:lnTo>
                    <a:pt x="216781" y="383783"/>
                  </a:lnTo>
                  <a:lnTo>
                    <a:pt x="216750" y="383495"/>
                  </a:lnTo>
                  <a:lnTo>
                    <a:pt x="216592" y="383010"/>
                  </a:lnTo>
                  <a:lnTo>
                    <a:pt x="216186" y="382179"/>
                  </a:lnTo>
                  <a:lnTo>
                    <a:pt x="215897" y="381510"/>
                  </a:lnTo>
                  <a:lnTo>
                    <a:pt x="215823" y="381121"/>
                  </a:lnTo>
                  <a:lnTo>
                    <a:pt x="215861" y="380821"/>
                  </a:lnTo>
                  <a:lnTo>
                    <a:pt x="215859" y="380683"/>
                  </a:lnTo>
                  <a:lnTo>
                    <a:pt x="216001" y="380179"/>
                  </a:lnTo>
                  <a:lnTo>
                    <a:pt x="216184" y="379812"/>
                  </a:lnTo>
                  <a:lnTo>
                    <a:pt x="216414" y="379178"/>
                  </a:lnTo>
                  <a:lnTo>
                    <a:pt x="216781" y="378116"/>
                  </a:lnTo>
                  <a:lnTo>
                    <a:pt x="217165" y="377136"/>
                  </a:lnTo>
                  <a:lnTo>
                    <a:pt x="217356" y="376574"/>
                  </a:lnTo>
                  <a:lnTo>
                    <a:pt x="217501" y="376037"/>
                  </a:lnTo>
                  <a:lnTo>
                    <a:pt x="217574" y="375551"/>
                  </a:lnTo>
                  <a:lnTo>
                    <a:pt x="217669" y="375034"/>
                  </a:lnTo>
                  <a:lnTo>
                    <a:pt x="217681" y="374618"/>
                  </a:lnTo>
                  <a:lnTo>
                    <a:pt x="217635" y="374235"/>
                  </a:lnTo>
                  <a:lnTo>
                    <a:pt x="217516" y="373973"/>
                  </a:lnTo>
                  <a:lnTo>
                    <a:pt x="217366" y="373787"/>
                  </a:lnTo>
                  <a:lnTo>
                    <a:pt x="217128" y="373648"/>
                  </a:lnTo>
                  <a:lnTo>
                    <a:pt x="216766" y="373520"/>
                  </a:lnTo>
                  <a:lnTo>
                    <a:pt x="216346" y="373310"/>
                  </a:lnTo>
                  <a:lnTo>
                    <a:pt x="216060" y="373016"/>
                  </a:lnTo>
                  <a:lnTo>
                    <a:pt x="215909" y="372683"/>
                  </a:lnTo>
                  <a:lnTo>
                    <a:pt x="215711" y="372196"/>
                  </a:lnTo>
                  <a:lnTo>
                    <a:pt x="215506" y="371777"/>
                  </a:lnTo>
                  <a:lnTo>
                    <a:pt x="215279" y="371379"/>
                  </a:lnTo>
                  <a:lnTo>
                    <a:pt x="215053" y="370940"/>
                  </a:lnTo>
                  <a:lnTo>
                    <a:pt x="214442" y="369871"/>
                  </a:lnTo>
                  <a:lnTo>
                    <a:pt x="214103" y="369203"/>
                  </a:lnTo>
                  <a:lnTo>
                    <a:pt x="214033" y="368820"/>
                  </a:lnTo>
                  <a:lnTo>
                    <a:pt x="214102" y="368603"/>
                  </a:lnTo>
                  <a:lnTo>
                    <a:pt x="214306" y="368446"/>
                  </a:lnTo>
                  <a:lnTo>
                    <a:pt x="214673" y="368355"/>
                  </a:lnTo>
                  <a:lnTo>
                    <a:pt x="215096" y="368298"/>
                  </a:lnTo>
                  <a:lnTo>
                    <a:pt x="215385" y="368118"/>
                  </a:lnTo>
                  <a:lnTo>
                    <a:pt x="215507" y="367731"/>
                  </a:lnTo>
                  <a:lnTo>
                    <a:pt x="215477" y="367232"/>
                  </a:lnTo>
                  <a:lnTo>
                    <a:pt x="215222" y="366402"/>
                  </a:lnTo>
                  <a:lnTo>
                    <a:pt x="215145" y="365971"/>
                  </a:lnTo>
                  <a:lnTo>
                    <a:pt x="215018" y="365621"/>
                  </a:lnTo>
                  <a:lnTo>
                    <a:pt x="214950" y="365249"/>
                  </a:lnTo>
                  <a:lnTo>
                    <a:pt x="215090" y="364830"/>
                  </a:lnTo>
                  <a:lnTo>
                    <a:pt x="215384" y="364393"/>
                  </a:lnTo>
                  <a:lnTo>
                    <a:pt x="215616" y="364112"/>
                  </a:lnTo>
                  <a:lnTo>
                    <a:pt x="215837" y="363824"/>
                  </a:lnTo>
                  <a:lnTo>
                    <a:pt x="216023" y="363477"/>
                  </a:lnTo>
                  <a:lnTo>
                    <a:pt x="216083" y="363208"/>
                  </a:lnTo>
                  <a:lnTo>
                    <a:pt x="216066" y="362831"/>
                  </a:lnTo>
                  <a:lnTo>
                    <a:pt x="216090" y="362415"/>
                  </a:lnTo>
                  <a:lnTo>
                    <a:pt x="216295" y="362113"/>
                  </a:lnTo>
                  <a:lnTo>
                    <a:pt x="216615" y="361783"/>
                  </a:lnTo>
                  <a:lnTo>
                    <a:pt x="216794" y="361372"/>
                  </a:lnTo>
                  <a:lnTo>
                    <a:pt x="216727" y="360932"/>
                  </a:lnTo>
                  <a:lnTo>
                    <a:pt x="216573" y="360382"/>
                  </a:lnTo>
                  <a:lnTo>
                    <a:pt x="216520" y="358761"/>
                  </a:lnTo>
                  <a:lnTo>
                    <a:pt x="216521" y="358237"/>
                  </a:lnTo>
                  <a:lnTo>
                    <a:pt x="216421" y="357951"/>
                  </a:lnTo>
                  <a:lnTo>
                    <a:pt x="216288" y="357653"/>
                  </a:lnTo>
                  <a:lnTo>
                    <a:pt x="216290" y="357159"/>
                  </a:lnTo>
                  <a:lnTo>
                    <a:pt x="216419" y="356538"/>
                  </a:lnTo>
                  <a:lnTo>
                    <a:pt x="216693" y="356016"/>
                  </a:lnTo>
                  <a:lnTo>
                    <a:pt x="217137" y="355499"/>
                  </a:lnTo>
                  <a:lnTo>
                    <a:pt x="217512" y="355138"/>
                  </a:lnTo>
                  <a:lnTo>
                    <a:pt x="217798" y="354753"/>
                  </a:lnTo>
                  <a:lnTo>
                    <a:pt x="218094" y="354620"/>
                  </a:lnTo>
                  <a:lnTo>
                    <a:pt x="218448" y="354696"/>
                  </a:lnTo>
                  <a:lnTo>
                    <a:pt x="218911" y="354921"/>
                  </a:lnTo>
                  <a:lnTo>
                    <a:pt x="219367" y="355150"/>
                  </a:lnTo>
                  <a:lnTo>
                    <a:pt x="219762" y="355062"/>
                  </a:lnTo>
                  <a:lnTo>
                    <a:pt x="220133" y="354732"/>
                  </a:lnTo>
                  <a:lnTo>
                    <a:pt x="220538" y="354187"/>
                  </a:lnTo>
                  <a:lnTo>
                    <a:pt x="220818" y="353860"/>
                  </a:lnTo>
                  <a:lnTo>
                    <a:pt x="221195" y="353468"/>
                  </a:lnTo>
                  <a:lnTo>
                    <a:pt x="221634" y="353084"/>
                  </a:lnTo>
                  <a:lnTo>
                    <a:pt x="221793" y="352732"/>
                  </a:lnTo>
                  <a:lnTo>
                    <a:pt x="221976" y="352239"/>
                  </a:lnTo>
                  <a:lnTo>
                    <a:pt x="222418" y="351180"/>
                  </a:lnTo>
                  <a:lnTo>
                    <a:pt x="222643" y="350613"/>
                  </a:lnTo>
                  <a:lnTo>
                    <a:pt x="222667" y="350022"/>
                  </a:lnTo>
                  <a:lnTo>
                    <a:pt x="222571" y="349433"/>
                  </a:lnTo>
                  <a:lnTo>
                    <a:pt x="222460" y="348940"/>
                  </a:lnTo>
                  <a:lnTo>
                    <a:pt x="222309" y="348359"/>
                  </a:lnTo>
                  <a:lnTo>
                    <a:pt x="222160" y="347504"/>
                  </a:lnTo>
                  <a:lnTo>
                    <a:pt x="222096" y="346606"/>
                  </a:lnTo>
                  <a:lnTo>
                    <a:pt x="222057" y="345831"/>
                  </a:lnTo>
                  <a:lnTo>
                    <a:pt x="222046" y="345186"/>
                  </a:lnTo>
                  <a:lnTo>
                    <a:pt x="222108" y="344799"/>
                  </a:lnTo>
                  <a:lnTo>
                    <a:pt x="222249" y="344336"/>
                  </a:lnTo>
                  <a:lnTo>
                    <a:pt x="222421" y="343851"/>
                  </a:lnTo>
                  <a:lnTo>
                    <a:pt x="222906" y="343356"/>
                  </a:lnTo>
                  <a:lnTo>
                    <a:pt x="223680" y="342904"/>
                  </a:lnTo>
                  <a:lnTo>
                    <a:pt x="224235" y="342728"/>
                  </a:lnTo>
                  <a:lnTo>
                    <a:pt x="224439" y="342611"/>
                  </a:lnTo>
                  <a:lnTo>
                    <a:pt x="224504" y="342349"/>
                  </a:lnTo>
                  <a:lnTo>
                    <a:pt x="224471" y="341999"/>
                  </a:lnTo>
                  <a:lnTo>
                    <a:pt x="224328" y="341393"/>
                  </a:lnTo>
                  <a:lnTo>
                    <a:pt x="224222" y="340877"/>
                  </a:lnTo>
                  <a:lnTo>
                    <a:pt x="224321" y="340316"/>
                  </a:lnTo>
                  <a:lnTo>
                    <a:pt x="224535" y="339899"/>
                  </a:lnTo>
                  <a:lnTo>
                    <a:pt x="224590" y="339605"/>
                  </a:lnTo>
                  <a:lnTo>
                    <a:pt x="224578" y="339399"/>
                  </a:lnTo>
                  <a:lnTo>
                    <a:pt x="224476" y="339102"/>
                  </a:lnTo>
                  <a:lnTo>
                    <a:pt x="224438" y="338785"/>
                  </a:lnTo>
                  <a:lnTo>
                    <a:pt x="224507" y="338255"/>
                  </a:lnTo>
                  <a:lnTo>
                    <a:pt x="224753" y="337467"/>
                  </a:lnTo>
                  <a:lnTo>
                    <a:pt x="225029" y="337030"/>
                  </a:lnTo>
                  <a:lnTo>
                    <a:pt x="225256" y="336865"/>
                  </a:lnTo>
                  <a:lnTo>
                    <a:pt x="225438" y="336834"/>
                  </a:lnTo>
                  <a:lnTo>
                    <a:pt x="225607" y="336966"/>
                  </a:lnTo>
                  <a:lnTo>
                    <a:pt x="225803" y="337086"/>
                  </a:lnTo>
                  <a:lnTo>
                    <a:pt x="226103" y="337135"/>
                  </a:lnTo>
                  <a:lnTo>
                    <a:pt x="226424" y="337042"/>
                  </a:lnTo>
                  <a:lnTo>
                    <a:pt x="226770" y="336879"/>
                  </a:lnTo>
                  <a:lnTo>
                    <a:pt x="227154" y="336740"/>
                  </a:lnTo>
                  <a:lnTo>
                    <a:pt x="227556" y="336750"/>
                  </a:lnTo>
                  <a:lnTo>
                    <a:pt x="227910" y="336911"/>
                  </a:lnTo>
                  <a:lnTo>
                    <a:pt x="228132" y="337289"/>
                  </a:lnTo>
                  <a:lnTo>
                    <a:pt x="228469" y="337840"/>
                  </a:lnTo>
                  <a:lnTo>
                    <a:pt x="228955" y="338236"/>
                  </a:lnTo>
                  <a:lnTo>
                    <a:pt x="229684" y="338304"/>
                  </a:lnTo>
                  <a:lnTo>
                    <a:pt x="230229" y="338253"/>
                  </a:lnTo>
                  <a:lnTo>
                    <a:pt x="230658" y="338063"/>
                  </a:lnTo>
                  <a:lnTo>
                    <a:pt x="230968" y="337644"/>
                  </a:lnTo>
                  <a:lnTo>
                    <a:pt x="231341" y="337220"/>
                  </a:lnTo>
                  <a:lnTo>
                    <a:pt x="232126" y="336976"/>
                  </a:lnTo>
                  <a:lnTo>
                    <a:pt x="232772" y="336945"/>
                  </a:lnTo>
                  <a:lnTo>
                    <a:pt x="233361" y="336821"/>
                  </a:lnTo>
                  <a:lnTo>
                    <a:pt x="233799" y="336579"/>
                  </a:lnTo>
                  <a:lnTo>
                    <a:pt x="233858" y="336098"/>
                  </a:lnTo>
                  <a:lnTo>
                    <a:pt x="233610" y="335623"/>
                  </a:lnTo>
                  <a:lnTo>
                    <a:pt x="233489" y="335334"/>
                  </a:lnTo>
                  <a:lnTo>
                    <a:pt x="233406" y="334816"/>
                  </a:lnTo>
                  <a:lnTo>
                    <a:pt x="233349" y="334364"/>
                  </a:lnTo>
                  <a:lnTo>
                    <a:pt x="233141" y="333977"/>
                  </a:lnTo>
                  <a:lnTo>
                    <a:pt x="232728" y="333263"/>
                  </a:lnTo>
                  <a:lnTo>
                    <a:pt x="232215" y="332445"/>
                  </a:lnTo>
                  <a:lnTo>
                    <a:pt x="231579" y="331576"/>
                  </a:lnTo>
                  <a:lnTo>
                    <a:pt x="231110" y="331142"/>
                  </a:lnTo>
                  <a:lnTo>
                    <a:pt x="230443" y="330540"/>
                  </a:lnTo>
                  <a:lnTo>
                    <a:pt x="229923" y="329894"/>
                  </a:lnTo>
                  <a:lnTo>
                    <a:pt x="229608" y="329340"/>
                  </a:lnTo>
                  <a:lnTo>
                    <a:pt x="229366" y="328781"/>
                  </a:lnTo>
                  <a:lnTo>
                    <a:pt x="229238" y="328245"/>
                  </a:lnTo>
                  <a:lnTo>
                    <a:pt x="229218" y="327785"/>
                  </a:lnTo>
                  <a:lnTo>
                    <a:pt x="229327" y="327478"/>
                  </a:lnTo>
                  <a:lnTo>
                    <a:pt x="229634" y="327046"/>
                  </a:lnTo>
                  <a:lnTo>
                    <a:pt x="230045" y="326703"/>
                  </a:lnTo>
                  <a:lnTo>
                    <a:pt x="230446" y="326417"/>
                  </a:lnTo>
                  <a:lnTo>
                    <a:pt x="230676" y="326189"/>
                  </a:lnTo>
                  <a:lnTo>
                    <a:pt x="230881" y="325727"/>
                  </a:lnTo>
                  <a:lnTo>
                    <a:pt x="231059" y="325187"/>
                  </a:lnTo>
                  <a:lnTo>
                    <a:pt x="231128" y="324639"/>
                  </a:lnTo>
                  <a:lnTo>
                    <a:pt x="230996" y="324167"/>
                  </a:lnTo>
                  <a:lnTo>
                    <a:pt x="230729" y="323629"/>
                  </a:lnTo>
                  <a:lnTo>
                    <a:pt x="230608" y="323272"/>
                  </a:lnTo>
                  <a:lnTo>
                    <a:pt x="230498" y="322799"/>
                  </a:lnTo>
                  <a:lnTo>
                    <a:pt x="230499" y="322390"/>
                  </a:lnTo>
                  <a:lnTo>
                    <a:pt x="230615" y="321900"/>
                  </a:lnTo>
                  <a:lnTo>
                    <a:pt x="230644" y="321015"/>
                  </a:lnTo>
                  <a:lnTo>
                    <a:pt x="230610" y="320766"/>
                  </a:lnTo>
                  <a:lnTo>
                    <a:pt x="230509" y="320480"/>
                  </a:lnTo>
                  <a:lnTo>
                    <a:pt x="230344" y="320181"/>
                  </a:lnTo>
                  <a:lnTo>
                    <a:pt x="230170" y="319809"/>
                  </a:lnTo>
                  <a:lnTo>
                    <a:pt x="229975" y="319322"/>
                  </a:lnTo>
                  <a:lnTo>
                    <a:pt x="229874" y="319191"/>
                  </a:lnTo>
                  <a:lnTo>
                    <a:pt x="229776" y="318983"/>
                  </a:lnTo>
                  <a:lnTo>
                    <a:pt x="229654" y="318653"/>
                  </a:lnTo>
                  <a:lnTo>
                    <a:pt x="229468" y="318308"/>
                  </a:lnTo>
                  <a:lnTo>
                    <a:pt x="229252" y="318086"/>
                  </a:lnTo>
                  <a:lnTo>
                    <a:pt x="228972" y="317891"/>
                  </a:lnTo>
                  <a:lnTo>
                    <a:pt x="228723" y="317694"/>
                  </a:lnTo>
                  <a:lnTo>
                    <a:pt x="228564" y="317351"/>
                  </a:lnTo>
                  <a:lnTo>
                    <a:pt x="228441" y="317004"/>
                  </a:lnTo>
                  <a:lnTo>
                    <a:pt x="228315" y="316679"/>
                  </a:lnTo>
                  <a:lnTo>
                    <a:pt x="228236" y="316235"/>
                  </a:lnTo>
                  <a:lnTo>
                    <a:pt x="228302" y="315750"/>
                  </a:lnTo>
                  <a:lnTo>
                    <a:pt x="228478" y="315335"/>
                  </a:lnTo>
                  <a:lnTo>
                    <a:pt x="228648" y="315137"/>
                  </a:lnTo>
                  <a:lnTo>
                    <a:pt x="228934" y="314925"/>
                  </a:lnTo>
                  <a:lnTo>
                    <a:pt x="229296" y="314778"/>
                  </a:lnTo>
                  <a:lnTo>
                    <a:pt x="229629" y="314729"/>
                  </a:lnTo>
                  <a:lnTo>
                    <a:pt x="229835" y="314747"/>
                  </a:lnTo>
                  <a:lnTo>
                    <a:pt x="230051" y="314747"/>
                  </a:lnTo>
                  <a:lnTo>
                    <a:pt x="230234" y="314717"/>
                  </a:lnTo>
                  <a:lnTo>
                    <a:pt x="230436" y="314657"/>
                  </a:lnTo>
                  <a:lnTo>
                    <a:pt x="230649" y="314540"/>
                  </a:lnTo>
                  <a:lnTo>
                    <a:pt x="230870" y="314442"/>
                  </a:lnTo>
                  <a:lnTo>
                    <a:pt x="231031" y="314409"/>
                  </a:lnTo>
                  <a:lnTo>
                    <a:pt x="231311" y="314460"/>
                  </a:lnTo>
                  <a:lnTo>
                    <a:pt x="231605" y="314571"/>
                  </a:lnTo>
                  <a:lnTo>
                    <a:pt x="231803" y="314657"/>
                  </a:lnTo>
                  <a:lnTo>
                    <a:pt x="231938" y="314681"/>
                  </a:lnTo>
                  <a:lnTo>
                    <a:pt x="232268" y="314605"/>
                  </a:lnTo>
                  <a:lnTo>
                    <a:pt x="232574" y="314551"/>
                  </a:lnTo>
                  <a:lnTo>
                    <a:pt x="232775" y="314448"/>
                  </a:lnTo>
                  <a:lnTo>
                    <a:pt x="232885" y="314267"/>
                  </a:lnTo>
                  <a:lnTo>
                    <a:pt x="232889" y="314018"/>
                  </a:lnTo>
                  <a:lnTo>
                    <a:pt x="232825" y="313698"/>
                  </a:lnTo>
                  <a:lnTo>
                    <a:pt x="232731" y="313521"/>
                  </a:lnTo>
                  <a:lnTo>
                    <a:pt x="232559" y="313326"/>
                  </a:lnTo>
                  <a:lnTo>
                    <a:pt x="232347" y="313130"/>
                  </a:lnTo>
                  <a:lnTo>
                    <a:pt x="232115" y="312934"/>
                  </a:lnTo>
                  <a:lnTo>
                    <a:pt x="231771" y="312649"/>
                  </a:lnTo>
                  <a:lnTo>
                    <a:pt x="231509" y="312315"/>
                  </a:lnTo>
                  <a:lnTo>
                    <a:pt x="231165" y="311996"/>
                  </a:lnTo>
                  <a:lnTo>
                    <a:pt x="230956" y="311761"/>
                  </a:lnTo>
                  <a:lnTo>
                    <a:pt x="230663" y="311417"/>
                  </a:lnTo>
                  <a:lnTo>
                    <a:pt x="230451" y="311142"/>
                  </a:lnTo>
                  <a:lnTo>
                    <a:pt x="230283" y="310571"/>
                  </a:lnTo>
                  <a:lnTo>
                    <a:pt x="230158" y="310074"/>
                  </a:lnTo>
                  <a:lnTo>
                    <a:pt x="229974" y="309612"/>
                  </a:lnTo>
                  <a:lnTo>
                    <a:pt x="229743" y="309274"/>
                  </a:lnTo>
                  <a:lnTo>
                    <a:pt x="229392" y="308825"/>
                  </a:lnTo>
                  <a:lnTo>
                    <a:pt x="229005" y="308511"/>
                  </a:lnTo>
                  <a:lnTo>
                    <a:pt x="228655" y="308207"/>
                  </a:lnTo>
                  <a:lnTo>
                    <a:pt x="228299" y="307923"/>
                  </a:lnTo>
                  <a:lnTo>
                    <a:pt x="227988" y="307586"/>
                  </a:lnTo>
                  <a:lnTo>
                    <a:pt x="227809" y="307166"/>
                  </a:lnTo>
                  <a:lnTo>
                    <a:pt x="227750" y="306788"/>
                  </a:lnTo>
                  <a:lnTo>
                    <a:pt x="227754" y="306503"/>
                  </a:lnTo>
                  <a:lnTo>
                    <a:pt x="227743" y="306304"/>
                  </a:lnTo>
                  <a:lnTo>
                    <a:pt x="227694" y="306106"/>
                  </a:lnTo>
                  <a:lnTo>
                    <a:pt x="227630" y="305913"/>
                  </a:lnTo>
                  <a:lnTo>
                    <a:pt x="227497" y="305629"/>
                  </a:lnTo>
                  <a:lnTo>
                    <a:pt x="227398" y="305284"/>
                  </a:lnTo>
                  <a:lnTo>
                    <a:pt x="227384" y="304995"/>
                  </a:lnTo>
                  <a:lnTo>
                    <a:pt x="227379" y="304819"/>
                  </a:lnTo>
                  <a:lnTo>
                    <a:pt x="227326" y="304664"/>
                  </a:lnTo>
                  <a:lnTo>
                    <a:pt x="227214" y="304473"/>
                  </a:lnTo>
                  <a:lnTo>
                    <a:pt x="227136" y="304211"/>
                  </a:lnTo>
                  <a:lnTo>
                    <a:pt x="227166" y="303917"/>
                  </a:lnTo>
                  <a:lnTo>
                    <a:pt x="227315" y="303522"/>
                  </a:lnTo>
                  <a:lnTo>
                    <a:pt x="227470" y="303122"/>
                  </a:lnTo>
                  <a:lnTo>
                    <a:pt x="227699" y="302711"/>
                  </a:lnTo>
                  <a:lnTo>
                    <a:pt x="227929" y="302368"/>
                  </a:lnTo>
                  <a:lnTo>
                    <a:pt x="228195" y="301956"/>
                  </a:lnTo>
                  <a:lnTo>
                    <a:pt x="228359" y="301667"/>
                  </a:lnTo>
                  <a:lnTo>
                    <a:pt x="228553" y="301245"/>
                  </a:lnTo>
                  <a:lnTo>
                    <a:pt x="228719" y="301027"/>
                  </a:lnTo>
                  <a:lnTo>
                    <a:pt x="228947" y="300859"/>
                  </a:lnTo>
                  <a:lnTo>
                    <a:pt x="229571" y="300564"/>
                  </a:lnTo>
                  <a:lnTo>
                    <a:pt x="229846" y="300440"/>
                  </a:lnTo>
                  <a:lnTo>
                    <a:pt x="230045" y="300339"/>
                  </a:lnTo>
                  <a:lnTo>
                    <a:pt x="230417" y="300464"/>
                  </a:lnTo>
                  <a:lnTo>
                    <a:pt x="230575" y="300563"/>
                  </a:lnTo>
                  <a:lnTo>
                    <a:pt x="230794" y="300642"/>
                  </a:lnTo>
                  <a:lnTo>
                    <a:pt x="231137" y="300699"/>
                  </a:lnTo>
                  <a:lnTo>
                    <a:pt x="231984" y="300887"/>
                  </a:lnTo>
                  <a:lnTo>
                    <a:pt x="232592" y="300992"/>
                  </a:lnTo>
                  <a:lnTo>
                    <a:pt x="233022" y="300954"/>
                  </a:lnTo>
                  <a:lnTo>
                    <a:pt x="233265" y="300947"/>
                  </a:lnTo>
                  <a:lnTo>
                    <a:pt x="233498" y="300993"/>
                  </a:lnTo>
                  <a:lnTo>
                    <a:pt x="233726" y="301092"/>
                  </a:lnTo>
                  <a:lnTo>
                    <a:pt x="233986" y="301154"/>
                  </a:lnTo>
                  <a:lnTo>
                    <a:pt x="234223" y="301160"/>
                  </a:lnTo>
                  <a:lnTo>
                    <a:pt x="234466" y="301139"/>
                  </a:lnTo>
                  <a:lnTo>
                    <a:pt x="234726" y="301180"/>
                  </a:lnTo>
                  <a:lnTo>
                    <a:pt x="234946" y="301263"/>
                  </a:lnTo>
                  <a:lnTo>
                    <a:pt x="235129" y="301276"/>
                  </a:lnTo>
                  <a:lnTo>
                    <a:pt x="235312" y="301293"/>
                  </a:lnTo>
                  <a:lnTo>
                    <a:pt x="235522" y="301363"/>
                  </a:lnTo>
                  <a:lnTo>
                    <a:pt x="235756" y="301390"/>
                  </a:lnTo>
                  <a:lnTo>
                    <a:pt x="235971" y="301326"/>
                  </a:lnTo>
                  <a:lnTo>
                    <a:pt x="236198" y="301245"/>
                  </a:lnTo>
                  <a:lnTo>
                    <a:pt x="236500" y="301246"/>
                  </a:lnTo>
                  <a:lnTo>
                    <a:pt x="236815" y="301307"/>
                  </a:lnTo>
                  <a:lnTo>
                    <a:pt x="237149" y="301360"/>
                  </a:lnTo>
                  <a:lnTo>
                    <a:pt x="237305" y="301335"/>
                  </a:lnTo>
                  <a:lnTo>
                    <a:pt x="237466" y="301098"/>
                  </a:lnTo>
                  <a:lnTo>
                    <a:pt x="237419" y="300887"/>
                  </a:lnTo>
                  <a:lnTo>
                    <a:pt x="237294" y="300398"/>
                  </a:lnTo>
                  <a:lnTo>
                    <a:pt x="237261" y="300112"/>
                  </a:lnTo>
                  <a:lnTo>
                    <a:pt x="237368" y="299552"/>
                  </a:lnTo>
                  <a:lnTo>
                    <a:pt x="237400" y="299279"/>
                  </a:lnTo>
                  <a:lnTo>
                    <a:pt x="237534" y="298996"/>
                  </a:lnTo>
                  <a:lnTo>
                    <a:pt x="237656" y="298691"/>
                  </a:lnTo>
                  <a:lnTo>
                    <a:pt x="237673" y="298409"/>
                  </a:lnTo>
                  <a:lnTo>
                    <a:pt x="237673" y="297976"/>
                  </a:lnTo>
                  <a:lnTo>
                    <a:pt x="237697" y="297292"/>
                  </a:lnTo>
                  <a:lnTo>
                    <a:pt x="237842" y="296714"/>
                  </a:lnTo>
                  <a:lnTo>
                    <a:pt x="238049" y="296271"/>
                  </a:lnTo>
                  <a:lnTo>
                    <a:pt x="238435" y="295796"/>
                  </a:lnTo>
                  <a:lnTo>
                    <a:pt x="238828" y="295458"/>
                  </a:lnTo>
                  <a:lnTo>
                    <a:pt x="239317" y="295159"/>
                  </a:lnTo>
                  <a:lnTo>
                    <a:pt x="239662" y="294915"/>
                  </a:lnTo>
                  <a:lnTo>
                    <a:pt x="240113" y="294747"/>
                  </a:lnTo>
                  <a:lnTo>
                    <a:pt x="240507" y="294706"/>
                  </a:lnTo>
                  <a:lnTo>
                    <a:pt x="241053" y="294537"/>
                  </a:lnTo>
                  <a:lnTo>
                    <a:pt x="241691" y="294272"/>
                  </a:lnTo>
                  <a:lnTo>
                    <a:pt x="243623" y="293557"/>
                  </a:lnTo>
                  <a:lnTo>
                    <a:pt x="244071" y="293408"/>
                  </a:lnTo>
                  <a:lnTo>
                    <a:pt x="244377" y="293259"/>
                  </a:lnTo>
                  <a:lnTo>
                    <a:pt x="244649" y="293100"/>
                  </a:lnTo>
                  <a:lnTo>
                    <a:pt x="244876" y="292959"/>
                  </a:lnTo>
                  <a:lnTo>
                    <a:pt x="245218" y="292856"/>
                  </a:lnTo>
                  <a:lnTo>
                    <a:pt x="245616" y="292721"/>
                  </a:lnTo>
                  <a:lnTo>
                    <a:pt x="245857" y="292684"/>
                  </a:lnTo>
                  <a:lnTo>
                    <a:pt x="246019" y="292655"/>
                  </a:lnTo>
                  <a:lnTo>
                    <a:pt x="246193" y="292588"/>
                  </a:lnTo>
                  <a:lnTo>
                    <a:pt x="246398" y="292441"/>
                  </a:lnTo>
                  <a:lnTo>
                    <a:pt x="246666" y="292278"/>
                  </a:lnTo>
                  <a:lnTo>
                    <a:pt x="247029" y="292072"/>
                  </a:lnTo>
                  <a:lnTo>
                    <a:pt x="247173" y="291891"/>
                  </a:lnTo>
                  <a:lnTo>
                    <a:pt x="247243" y="291723"/>
                  </a:lnTo>
                  <a:lnTo>
                    <a:pt x="247299" y="291477"/>
                  </a:lnTo>
                  <a:lnTo>
                    <a:pt x="247355" y="291254"/>
                  </a:lnTo>
                  <a:lnTo>
                    <a:pt x="247402" y="291002"/>
                  </a:lnTo>
                  <a:lnTo>
                    <a:pt x="247388" y="290858"/>
                  </a:lnTo>
                  <a:lnTo>
                    <a:pt x="247343" y="290696"/>
                  </a:lnTo>
                  <a:lnTo>
                    <a:pt x="247092" y="290113"/>
                  </a:lnTo>
                  <a:lnTo>
                    <a:pt x="246756" y="289654"/>
                  </a:lnTo>
                  <a:lnTo>
                    <a:pt x="246631" y="289442"/>
                  </a:lnTo>
                  <a:lnTo>
                    <a:pt x="246439" y="289321"/>
                  </a:lnTo>
                  <a:lnTo>
                    <a:pt x="246179" y="289129"/>
                  </a:lnTo>
                  <a:lnTo>
                    <a:pt x="246014" y="288973"/>
                  </a:lnTo>
                  <a:lnTo>
                    <a:pt x="245875" y="288783"/>
                  </a:lnTo>
                  <a:lnTo>
                    <a:pt x="245757" y="288608"/>
                  </a:lnTo>
                  <a:lnTo>
                    <a:pt x="245435" y="288324"/>
                  </a:lnTo>
                  <a:lnTo>
                    <a:pt x="245106" y="287986"/>
                  </a:lnTo>
                  <a:lnTo>
                    <a:pt x="244828" y="287638"/>
                  </a:lnTo>
                  <a:lnTo>
                    <a:pt x="244593" y="287241"/>
                  </a:lnTo>
                  <a:lnTo>
                    <a:pt x="244437" y="286872"/>
                  </a:lnTo>
                  <a:lnTo>
                    <a:pt x="244348" y="286463"/>
                  </a:lnTo>
                  <a:lnTo>
                    <a:pt x="244357" y="286103"/>
                  </a:lnTo>
                  <a:lnTo>
                    <a:pt x="244392" y="285642"/>
                  </a:lnTo>
                  <a:lnTo>
                    <a:pt x="244463" y="285251"/>
                  </a:lnTo>
                  <a:lnTo>
                    <a:pt x="244608" y="284855"/>
                  </a:lnTo>
                  <a:lnTo>
                    <a:pt x="244829" y="284478"/>
                  </a:lnTo>
                  <a:lnTo>
                    <a:pt x="245186" y="283889"/>
                  </a:lnTo>
                  <a:lnTo>
                    <a:pt x="245406" y="283548"/>
                  </a:lnTo>
                  <a:lnTo>
                    <a:pt x="245710" y="283289"/>
                  </a:lnTo>
                  <a:lnTo>
                    <a:pt x="245953" y="283056"/>
                  </a:lnTo>
                  <a:lnTo>
                    <a:pt x="246194" y="282648"/>
                  </a:lnTo>
                  <a:lnTo>
                    <a:pt x="246378" y="282017"/>
                  </a:lnTo>
                  <a:lnTo>
                    <a:pt x="246543" y="281725"/>
                  </a:lnTo>
                  <a:lnTo>
                    <a:pt x="246721" y="281281"/>
                  </a:lnTo>
                  <a:lnTo>
                    <a:pt x="246927" y="280865"/>
                  </a:lnTo>
                  <a:lnTo>
                    <a:pt x="247261" y="280369"/>
                  </a:lnTo>
                  <a:lnTo>
                    <a:pt x="247602" y="279885"/>
                  </a:lnTo>
                  <a:lnTo>
                    <a:pt x="247910" y="279390"/>
                  </a:lnTo>
                  <a:lnTo>
                    <a:pt x="248588" y="278475"/>
                  </a:lnTo>
                  <a:lnTo>
                    <a:pt x="248883" y="278116"/>
                  </a:lnTo>
                  <a:lnTo>
                    <a:pt x="249247" y="277764"/>
                  </a:lnTo>
                  <a:lnTo>
                    <a:pt x="249642" y="277457"/>
                  </a:lnTo>
                  <a:lnTo>
                    <a:pt x="249918" y="277223"/>
                  </a:lnTo>
                  <a:lnTo>
                    <a:pt x="250107" y="277047"/>
                  </a:lnTo>
                  <a:lnTo>
                    <a:pt x="250292" y="276826"/>
                  </a:lnTo>
                  <a:lnTo>
                    <a:pt x="250528" y="276487"/>
                  </a:lnTo>
                  <a:lnTo>
                    <a:pt x="250707" y="276212"/>
                  </a:lnTo>
                  <a:lnTo>
                    <a:pt x="250786" y="275924"/>
                  </a:lnTo>
                  <a:lnTo>
                    <a:pt x="250876" y="275500"/>
                  </a:lnTo>
                  <a:lnTo>
                    <a:pt x="250878" y="275083"/>
                  </a:lnTo>
                  <a:lnTo>
                    <a:pt x="250850" y="274662"/>
                  </a:lnTo>
                  <a:lnTo>
                    <a:pt x="250857" y="274221"/>
                  </a:lnTo>
                  <a:lnTo>
                    <a:pt x="250928" y="273883"/>
                  </a:lnTo>
                  <a:lnTo>
                    <a:pt x="251100" y="273369"/>
                  </a:lnTo>
                  <a:lnTo>
                    <a:pt x="251411" y="272297"/>
                  </a:lnTo>
                  <a:lnTo>
                    <a:pt x="251489" y="271880"/>
                  </a:lnTo>
                  <a:lnTo>
                    <a:pt x="251644" y="271544"/>
                  </a:lnTo>
                  <a:lnTo>
                    <a:pt x="251857" y="271345"/>
                  </a:lnTo>
                  <a:lnTo>
                    <a:pt x="252192" y="271079"/>
                  </a:lnTo>
                  <a:lnTo>
                    <a:pt x="252522" y="270793"/>
                  </a:lnTo>
                  <a:lnTo>
                    <a:pt x="252828" y="270545"/>
                  </a:lnTo>
                  <a:lnTo>
                    <a:pt x="253012" y="270372"/>
                  </a:lnTo>
                  <a:lnTo>
                    <a:pt x="253225" y="270010"/>
                  </a:lnTo>
                  <a:lnTo>
                    <a:pt x="253211" y="269756"/>
                  </a:lnTo>
                  <a:lnTo>
                    <a:pt x="253041" y="269326"/>
                  </a:lnTo>
                  <a:lnTo>
                    <a:pt x="252808" y="268815"/>
                  </a:lnTo>
                  <a:lnTo>
                    <a:pt x="252633" y="268416"/>
                  </a:lnTo>
                  <a:lnTo>
                    <a:pt x="252665" y="268038"/>
                  </a:lnTo>
                  <a:lnTo>
                    <a:pt x="252808" y="267588"/>
                  </a:lnTo>
                  <a:lnTo>
                    <a:pt x="252929" y="266969"/>
                  </a:lnTo>
                  <a:lnTo>
                    <a:pt x="252982" y="266477"/>
                  </a:lnTo>
                  <a:lnTo>
                    <a:pt x="253163" y="265764"/>
                  </a:lnTo>
                  <a:lnTo>
                    <a:pt x="253402" y="265123"/>
                  </a:lnTo>
                  <a:lnTo>
                    <a:pt x="253431" y="264853"/>
                  </a:lnTo>
                  <a:lnTo>
                    <a:pt x="253330" y="264365"/>
                  </a:lnTo>
                  <a:lnTo>
                    <a:pt x="253063" y="263993"/>
                  </a:lnTo>
                  <a:lnTo>
                    <a:pt x="252662" y="263794"/>
                  </a:lnTo>
                  <a:lnTo>
                    <a:pt x="252219" y="263671"/>
                  </a:lnTo>
                  <a:lnTo>
                    <a:pt x="251699" y="263613"/>
                  </a:lnTo>
                  <a:lnTo>
                    <a:pt x="251219" y="263627"/>
                  </a:lnTo>
                  <a:lnTo>
                    <a:pt x="250374" y="263661"/>
                  </a:lnTo>
                  <a:lnTo>
                    <a:pt x="249652" y="263620"/>
                  </a:lnTo>
                  <a:lnTo>
                    <a:pt x="249224" y="263546"/>
                  </a:lnTo>
                  <a:lnTo>
                    <a:pt x="248882" y="263327"/>
                  </a:lnTo>
                  <a:lnTo>
                    <a:pt x="248660" y="262952"/>
                  </a:lnTo>
                  <a:lnTo>
                    <a:pt x="248612" y="262539"/>
                  </a:lnTo>
                  <a:lnTo>
                    <a:pt x="248610" y="262130"/>
                  </a:lnTo>
                  <a:lnTo>
                    <a:pt x="248626" y="261702"/>
                  </a:lnTo>
                  <a:lnTo>
                    <a:pt x="248706" y="261299"/>
                  </a:lnTo>
                  <a:lnTo>
                    <a:pt x="248788" y="261016"/>
                  </a:lnTo>
                  <a:lnTo>
                    <a:pt x="249045" y="260317"/>
                  </a:lnTo>
                  <a:lnTo>
                    <a:pt x="249208" y="259757"/>
                  </a:lnTo>
                  <a:lnTo>
                    <a:pt x="249308" y="259206"/>
                  </a:lnTo>
                  <a:lnTo>
                    <a:pt x="249293" y="258725"/>
                  </a:lnTo>
                  <a:lnTo>
                    <a:pt x="249179" y="258245"/>
                  </a:lnTo>
                  <a:lnTo>
                    <a:pt x="249135" y="257815"/>
                  </a:lnTo>
                  <a:lnTo>
                    <a:pt x="249237" y="257370"/>
                  </a:lnTo>
                  <a:lnTo>
                    <a:pt x="249550" y="256487"/>
                  </a:lnTo>
                  <a:lnTo>
                    <a:pt x="249701" y="255961"/>
                  </a:lnTo>
                  <a:lnTo>
                    <a:pt x="249799" y="254780"/>
                  </a:lnTo>
                  <a:lnTo>
                    <a:pt x="249809" y="254207"/>
                  </a:lnTo>
                  <a:lnTo>
                    <a:pt x="249764" y="253744"/>
                  </a:lnTo>
                  <a:lnTo>
                    <a:pt x="249628" y="253007"/>
                  </a:lnTo>
                  <a:lnTo>
                    <a:pt x="249645" y="252665"/>
                  </a:lnTo>
                  <a:lnTo>
                    <a:pt x="249667" y="252474"/>
                  </a:lnTo>
                  <a:lnTo>
                    <a:pt x="249747" y="252177"/>
                  </a:lnTo>
                  <a:lnTo>
                    <a:pt x="249803" y="251838"/>
                  </a:lnTo>
                  <a:lnTo>
                    <a:pt x="249758" y="251411"/>
                  </a:lnTo>
                  <a:lnTo>
                    <a:pt x="249505" y="250794"/>
                  </a:lnTo>
                  <a:lnTo>
                    <a:pt x="249191" y="250298"/>
                  </a:lnTo>
                  <a:lnTo>
                    <a:pt x="248922" y="249938"/>
                  </a:lnTo>
                  <a:lnTo>
                    <a:pt x="248338" y="249091"/>
                  </a:lnTo>
                  <a:lnTo>
                    <a:pt x="247815" y="248388"/>
                  </a:lnTo>
                  <a:lnTo>
                    <a:pt x="247544" y="247710"/>
                  </a:lnTo>
                  <a:lnTo>
                    <a:pt x="247252" y="246871"/>
                  </a:lnTo>
                  <a:lnTo>
                    <a:pt x="247139" y="246370"/>
                  </a:lnTo>
                  <a:lnTo>
                    <a:pt x="247072" y="245929"/>
                  </a:lnTo>
                  <a:lnTo>
                    <a:pt x="247145" y="245615"/>
                  </a:lnTo>
                  <a:lnTo>
                    <a:pt x="247284" y="245238"/>
                  </a:lnTo>
                  <a:lnTo>
                    <a:pt x="247514" y="244934"/>
                  </a:lnTo>
                  <a:lnTo>
                    <a:pt x="247767" y="244734"/>
                  </a:lnTo>
                  <a:lnTo>
                    <a:pt x="247908" y="244551"/>
                  </a:lnTo>
                  <a:lnTo>
                    <a:pt x="248380" y="244175"/>
                  </a:lnTo>
                  <a:lnTo>
                    <a:pt x="248638" y="244078"/>
                  </a:lnTo>
                  <a:lnTo>
                    <a:pt x="248980" y="243925"/>
                  </a:lnTo>
                  <a:lnTo>
                    <a:pt x="249261" y="243708"/>
                  </a:lnTo>
                  <a:lnTo>
                    <a:pt x="249522" y="243316"/>
                  </a:lnTo>
                  <a:lnTo>
                    <a:pt x="249539" y="242741"/>
                  </a:lnTo>
                  <a:lnTo>
                    <a:pt x="249383" y="242147"/>
                  </a:lnTo>
                  <a:lnTo>
                    <a:pt x="249222" y="241644"/>
                  </a:lnTo>
                  <a:lnTo>
                    <a:pt x="249024" y="241211"/>
                  </a:lnTo>
                  <a:lnTo>
                    <a:pt x="248599" y="240467"/>
                  </a:lnTo>
                  <a:lnTo>
                    <a:pt x="248473" y="240009"/>
                  </a:lnTo>
                  <a:lnTo>
                    <a:pt x="248441" y="239576"/>
                  </a:lnTo>
                  <a:lnTo>
                    <a:pt x="248605" y="239167"/>
                  </a:lnTo>
                  <a:lnTo>
                    <a:pt x="248892" y="238660"/>
                  </a:lnTo>
                  <a:lnTo>
                    <a:pt x="249320" y="237787"/>
                  </a:lnTo>
                  <a:lnTo>
                    <a:pt x="249580" y="237358"/>
                  </a:lnTo>
                  <a:lnTo>
                    <a:pt x="249801" y="236873"/>
                  </a:lnTo>
                  <a:lnTo>
                    <a:pt x="249938" y="236429"/>
                  </a:lnTo>
                  <a:lnTo>
                    <a:pt x="250072" y="235804"/>
                  </a:lnTo>
                  <a:lnTo>
                    <a:pt x="250155" y="235328"/>
                  </a:lnTo>
                  <a:lnTo>
                    <a:pt x="250297" y="234638"/>
                  </a:lnTo>
                  <a:lnTo>
                    <a:pt x="250444" y="234036"/>
                  </a:lnTo>
                  <a:lnTo>
                    <a:pt x="250562" y="233285"/>
                  </a:lnTo>
                  <a:lnTo>
                    <a:pt x="250589" y="232477"/>
                  </a:lnTo>
                  <a:lnTo>
                    <a:pt x="250633" y="231848"/>
                  </a:lnTo>
                  <a:lnTo>
                    <a:pt x="250709" y="231423"/>
                  </a:lnTo>
                  <a:lnTo>
                    <a:pt x="250876" y="230947"/>
                  </a:lnTo>
                  <a:lnTo>
                    <a:pt x="251150" y="230528"/>
                  </a:lnTo>
                  <a:lnTo>
                    <a:pt x="251257" y="230220"/>
                  </a:lnTo>
                  <a:lnTo>
                    <a:pt x="251420" y="229816"/>
                  </a:lnTo>
                  <a:lnTo>
                    <a:pt x="251512" y="229308"/>
                  </a:lnTo>
                  <a:lnTo>
                    <a:pt x="251480" y="228943"/>
                  </a:lnTo>
                  <a:lnTo>
                    <a:pt x="251389" y="228623"/>
                  </a:lnTo>
                  <a:lnTo>
                    <a:pt x="251165" y="228246"/>
                  </a:lnTo>
                  <a:lnTo>
                    <a:pt x="250843" y="227861"/>
                  </a:lnTo>
                  <a:lnTo>
                    <a:pt x="250587" y="227368"/>
                  </a:lnTo>
                  <a:lnTo>
                    <a:pt x="250464" y="226764"/>
                  </a:lnTo>
                  <a:lnTo>
                    <a:pt x="250487" y="226276"/>
                  </a:lnTo>
                  <a:lnTo>
                    <a:pt x="250572" y="225810"/>
                  </a:lnTo>
                  <a:lnTo>
                    <a:pt x="250661" y="225523"/>
                  </a:lnTo>
                  <a:lnTo>
                    <a:pt x="250803" y="225172"/>
                  </a:lnTo>
                  <a:lnTo>
                    <a:pt x="250955" y="224908"/>
                  </a:lnTo>
                  <a:lnTo>
                    <a:pt x="251110" y="224562"/>
                  </a:lnTo>
                  <a:lnTo>
                    <a:pt x="251260" y="224202"/>
                  </a:lnTo>
                  <a:lnTo>
                    <a:pt x="251394" y="223965"/>
                  </a:lnTo>
                  <a:lnTo>
                    <a:pt x="251646" y="223669"/>
                  </a:lnTo>
                  <a:lnTo>
                    <a:pt x="251932" y="223345"/>
                  </a:lnTo>
                  <a:lnTo>
                    <a:pt x="252474" y="222772"/>
                  </a:lnTo>
                  <a:lnTo>
                    <a:pt x="252917" y="222290"/>
                  </a:lnTo>
                  <a:lnTo>
                    <a:pt x="253175" y="221899"/>
                  </a:lnTo>
                  <a:lnTo>
                    <a:pt x="253418" y="221581"/>
                  </a:lnTo>
                  <a:lnTo>
                    <a:pt x="253637" y="221209"/>
                  </a:lnTo>
                  <a:lnTo>
                    <a:pt x="253910" y="220791"/>
                  </a:lnTo>
                  <a:lnTo>
                    <a:pt x="254061" y="220263"/>
                  </a:lnTo>
                  <a:lnTo>
                    <a:pt x="253982" y="219685"/>
                  </a:lnTo>
                  <a:lnTo>
                    <a:pt x="253776" y="219150"/>
                  </a:lnTo>
                  <a:lnTo>
                    <a:pt x="253530" y="218600"/>
                  </a:lnTo>
                  <a:lnTo>
                    <a:pt x="253023" y="217653"/>
                  </a:lnTo>
                  <a:lnTo>
                    <a:pt x="252811" y="217316"/>
                  </a:lnTo>
                  <a:lnTo>
                    <a:pt x="252330" y="216588"/>
                  </a:lnTo>
                  <a:lnTo>
                    <a:pt x="252021" y="216135"/>
                  </a:lnTo>
                  <a:lnTo>
                    <a:pt x="251579" y="215852"/>
                  </a:lnTo>
                  <a:lnTo>
                    <a:pt x="251158" y="215540"/>
                  </a:lnTo>
                  <a:lnTo>
                    <a:pt x="250935" y="215171"/>
                  </a:lnTo>
                  <a:lnTo>
                    <a:pt x="250757" y="214526"/>
                  </a:lnTo>
                  <a:lnTo>
                    <a:pt x="250620" y="213712"/>
                  </a:lnTo>
                  <a:lnTo>
                    <a:pt x="250290" y="212796"/>
                  </a:lnTo>
                  <a:lnTo>
                    <a:pt x="250034" y="212455"/>
                  </a:lnTo>
                  <a:lnTo>
                    <a:pt x="249600" y="212031"/>
                  </a:lnTo>
                  <a:lnTo>
                    <a:pt x="249298" y="211542"/>
                  </a:lnTo>
                  <a:lnTo>
                    <a:pt x="249272" y="210878"/>
                  </a:lnTo>
                  <a:lnTo>
                    <a:pt x="249299" y="210059"/>
                  </a:lnTo>
                  <a:lnTo>
                    <a:pt x="249271" y="209083"/>
                  </a:lnTo>
                  <a:lnTo>
                    <a:pt x="249220" y="208716"/>
                  </a:lnTo>
                  <a:lnTo>
                    <a:pt x="248830" y="208470"/>
                  </a:lnTo>
                  <a:lnTo>
                    <a:pt x="248231" y="208346"/>
                  </a:lnTo>
                  <a:lnTo>
                    <a:pt x="247491" y="208322"/>
                  </a:lnTo>
                  <a:lnTo>
                    <a:pt x="246841" y="208367"/>
                  </a:lnTo>
                  <a:lnTo>
                    <a:pt x="246539" y="208452"/>
                  </a:lnTo>
                  <a:lnTo>
                    <a:pt x="246253" y="208445"/>
                  </a:lnTo>
                  <a:lnTo>
                    <a:pt x="245979" y="208373"/>
                  </a:lnTo>
                  <a:lnTo>
                    <a:pt x="245453" y="208201"/>
                  </a:lnTo>
                  <a:lnTo>
                    <a:pt x="244589" y="207560"/>
                  </a:lnTo>
                  <a:lnTo>
                    <a:pt x="244131" y="207295"/>
                  </a:lnTo>
                  <a:lnTo>
                    <a:pt x="243978" y="207214"/>
                  </a:lnTo>
                  <a:lnTo>
                    <a:pt x="243820" y="207142"/>
                  </a:lnTo>
                  <a:lnTo>
                    <a:pt x="243689" y="207091"/>
                  </a:lnTo>
                  <a:lnTo>
                    <a:pt x="243556" y="207051"/>
                  </a:lnTo>
                  <a:lnTo>
                    <a:pt x="243401" y="207012"/>
                  </a:lnTo>
                  <a:lnTo>
                    <a:pt x="243247" y="206975"/>
                  </a:lnTo>
                  <a:lnTo>
                    <a:pt x="241691" y="206979"/>
                  </a:lnTo>
                  <a:lnTo>
                    <a:pt x="241081" y="207073"/>
                  </a:lnTo>
                  <a:lnTo>
                    <a:pt x="240237" y="206701"/>
                  </a:lnTo>
                  <a:lnTo>
                    <a:pt x="240057" y="206534"/>
                  </a:lnTo>
                  <a:lnTo>
                    <a:pt x="239831" y="205176"/>
                  </a:lnTo>
                  <a:lnTo>
                    <a:pt x="239902" y="204980"/>
                  </a:lnTo>
                  <a:lnTo>
                    <a:pt x="239950" y="204505"/>
                  </a:lnTo>
                  <a:lnTo>
                    <a:pt x="239949" y="204339"/>
                  </a:lnTo>
                  <a:lnTo>
                    <a:pt x="239944" y="204170"/>
                  </a:lnTo>
                  <a:lnTo>
                    <a:pt x="239944" y="203990"/>
                  </a:lnTo>
                  <a:lnTo>
                    <a:pt x="239946" y="203753"/>
                  </a:lnTo>
                  <a:lnTo>
                    <a:pt x="239935" y="203409"/>
                  </a:lnTo>
                  <a:lnTo>
                    <a:pt x="239554" y="202671"/>
                  </a:lnTo>
                  <a:lnTo>
                    <a:pt x="239420" y="202613"/>
                  </a:lnTo>
                  <a:lnTo>
                    <a:pt x="239001" y="202528"/>
                  </a:lnTo>
                  <a:lnTo>
                    <a:pt x="238707" y="202785"/>
                  </a:lnTo>
                  <a:lnTo>
                    <a:pt x="238403" y="202926"/>
                  </a:lnTo>
                  <a:lnTo>
                    <a:pt x="238190" y="203063"/>
                  </a:lnTo>
                  <a:lnTo>
                    <a:pt x="237437" y="202848"/>
                  </a:lnTo>
                  <a:lnTo>
                    <a:pt x="237254" y="202494"/>
                  </a:lnTo>
                  <a:lnTo>
                    <a:pt x="237212" y="202239"/>
                  </a:lnTo>
                  <a:lnTo>
                    <a:pt x="237199" y="202075"/>
                  </a:lnTo>
                  <a:lnTo>
                    <a:pt x="237192" y="201911"/>
                  </a:lnTo>
                  <a:lnTo>
                    <a:pt x="237179" y="201488"/>
                  </a:lnTo>
                  <a:lnTo>
                    <a:pt x="237211" y="200968"/>
                  </a:lnTo>
                  <a:lnTo>
                    <a:pt x="237238" y="200820"/>
                  </a:lnTo>
                  <a:lnTo>
                    <a:pt x="237272" y="200672"/>
                  </a:lnTo>
                  <a:lnTo>
                    <a:pt x="237347" y="200367"/>
                  </a:lnTo>
                  <a:lnTo>
                    <a:pt x="237391" y="200216"/>
                  </a:lnTo>
                  <a:lnTo>
                    <a:pt x="237475" y="199966"/>
                  </a:lnTo>
                  <a:lnTo>
                    <a:pt x="237602" y="199675"/>
                  </a:lnTo>
                  <a:lnTo>
                    <a:pt x="237674" y="199081"/>
                  </a:lnTo>
                  <a:lnTo>
                    <a:pt x="237330" y="198243"/>
                  </a:lnTo>
                  <a:lnTo>
                    <a:pt x="236870" y="197884"/>
                  </a:lnTo>
                  <a:lnTo>
                    <a:pt x="236553" y="197715"/>
                  </a:lnTo>
                  <a:lnTo>
                    <a:pt x="236235" y="197551"/>
                  </a:lnTo>
                  <a:lnTo>
                    <a:pt x="235603" y="197236"/>
                  </a:lnTo>
                  <a:lnTo>
                    <a:pt x="235452" y="197168"/>
                  </a:lnTo>
                  <a:lnTo>
                    <a:pt x="235172" y="197090"/>
                  </a:lnTo>
                  <a:lnTo>
                    <a:pt x="234518" y="196916"/>
                  </a:lnTo>
                  <a:lnTo>
                    <a:pt x="234383" y="196848"/>
                  </a:lnTo>
                  <a:lnTo>
                    <a:pt x="234054" y="196617"/>
                  </a:lnTo>
                  <a:lnTo>
                    <a:pt x="233442" y="195971"/>
                  </a:lnTo>
                  <a:lnTo>
                    <a:pt x="233369" y="195841"/>
                  </a:lnTo>
                  <a:lnTo>
                    <a:pt x="233119" y="195375"/>
                  </a:lnTo>
                  <a:lnTo>
                    <a:pt x="232819" y="194848"/>
                  </a:lnTo>
                  <a:lnTo>
                    <a:pt x="232412" y="194278"/>
                  </a:lnTo>
                  <a:lnTo>
                    <a:pt x="232333" y="194088"/>
                  </a:lnTo>
                  <a:lnTo>
                    <a:pt x="231999" y="193548"/>
                  </a:lnTo>
                  <a:lnTo>
                    <a:pt x="231734" y="193322"/>
                  </a:lnTo>
                  <a:lnTo>
                    <a:pt x="231450" y="193109"/>
                  </a:lnTo>
                  <a:lnTo>
                    <a:pt x="231309" y="193019"/>
                  </a:lnTo>
                  <a:lnTo>
                    <a:pt x="231077" y="192904"/>
                  </a:lnTo>
                  <a:lnTo>
                    <a:pt x="230816" y="192818"/>
                  </a:lnTo>
                  <a:lnTo>
                    <a:pt x="230347" y="192490"/>
                  </a:lnTo>
                  <a:lnTo>
                    <a:pt x="230243" y="192330"/>
                  </a:lnTo>
                  <a:lnTo>
                    <a:pt x="229841" y="191611"/>
                  </a:lnTo>
                  <a:lnTo>
                    <a:pt x="229728" y="191303"/>
                  </a:lnTo>
                  <a:lnTo>
                    <a:pt x="229557" y="190908"/>
                  </a:lnTo>
                  <a:lnTo>
                    <a:pt x="229070" y="189789"/>
                  </a:lnTo>
                  <a:lnTo>
                    <a:pt x="228803" y="189510"/>
                  </a:lnTo>
                  <a:lnTo>
                    <a:pt x="228530" y="189239"/>
                  </a:lnTo>
                  <a:lnTo>
                    <a:pt x="228347" y="189070"/>
                  </a:lnTo>
                  <a:lnTo>
                    <a:pt x="227495" y="188433"/>
                  </a:lnTo>
                  <a:lnTo>
                    <a:pt x="227106" y="188010"/>
                  </a:lnTo>
                  <a:lnTo>
                    <a:pt x="226993" y="187841"/>
                  </a:lnTo>
                  <a:lnTo>
                    <a:pt x="226887" y="187668"/>
                  </a:lnTo>
                  <a:lnTo>
                    <a:pt x="226697" y="187348"/>
                  </a:lnTo>
                  <a:lnTo>
                    <a:pt x="226422" y="186954"/>
                  </a:lnTo>
                  <a:lnTo>
                    <a:pt x="226180" y="186765"/>
                  </a:lnTo>
                  <a:lnTo>
                    <a:pt x="225313" y="186014"/>
                  </a:lnTo>
                  <a:lnTo>
                    <a:pt x="225189" y="185869"/>
                  </a:lnTo>
                  <a:lnTo>
                    <a:pt x="225003" y="185634"/>
                  </a:lnTo>
                  <a:lnTo>
                    <a:pt x="224912" y="185501"/>
                  </a:lnTo>
                  <a:lnTo>
                    <a:pt x="224773" y="185248"/>
                  </a:lnTo>
                  <a:lnTo>
                    <a:pt x="224683" y="185043"/>
                  </a:lnTo>
                  <a:lnTo>
                    <a:pt x="224553" y="184733"/>
                  </a:lnTo>
                  <a:lnTo>
                    <a:pt x="224483" y="184581"/>
                  </a:lnTo>
                  <a:lnTo>
                    <a:pt x="224406" y="184432"/>
                  </a:lnTo>
                  <a:lnTo>
                    <a:pt x="224309" y="184268"/>
                  </a:lnTo>
                  <a:lnTo>
                    <a:pt x="224011" y="183780"/>
                  </a:lnTo>
                  <a:lnTo>
                    <a:pt x="223507" y="182964"/>
                  </a:lnTo>
                  <a:lnTo>
                    <a:pt x="223289" y="182845"/>
                  </a:lnTo>
                  <a:lnTo>
                    <a:pt x="222335" y="182246"/>
                  </a:lnTo>
                  <a:lnTo>
                    <a:pt x="221556" y="181772"/>
                  </a:lnTo>
                  <a:lnTo>
                    <a:pt x="221305" y="181724"/>
                  </a:lnTo>
                  <a:lnTo>
                    <a:pt x="220702" y="181609"/>
                  </a:lnTo>
                  <a:lnTo>
                    <a:pt x="220524" y="181544"/>
                  </a:lnTo>
                  <a:lnTo>
                    <a:pt x="219850" y="181237"/>
                  </a:lnTo>
                  <a:lnTo>
                    <a:pt x="219719" y="181135"/>
                  </a:lnTo>
                  <a:lnTo>
                    <a:pt x="219441" y="180901"/>
                  </a:lnTo>
                  <a:lnTo>
                    <a:pt x="219052" y="180483"/>
                  </a:lnTo>
                  <a:lnTo>
                    <a:pt x="218948" y="180332"/>
                  </a:lnTo>
                  <a:lnTo>
                    <a:pt x="218684" y="179467"/>
                  </a:lnTo>
                  <a:lnTo>
                    <a:pt x="218700" y="179154"/>
                  </a:lnTo>
                  <a:lnTo>
                    <a:pt x="218663" y="178930"/>
                  </a:lnTo>
                  <a:lnTo>
                    <a:pt x="218525" y="178530"/>
                  </a:lnTo>
                  <a:lnTo>
                    <a:pt x="218330" y="177935"/>
                  </a:lnTo>
                  <a:lnTo>
                    <a:pt x="218332" y="177780"/>
                  </a:lnTo>
                  <a:lnTo>
                    <a:pt x="218370" y="177315"/>
                  </a:lnTo>
                  <a:lnTo>
                    <a:pt x="218383" y="177053"/>
                  </a:lnTo>
                  <a:lnTo>
                    <a:pt x="218386" y="176921"/>
                  </a:lnTo>
                  <a:lnTo>
                    <a:pt x="218289" y="176403"/>
                  </a:lnTo>
                  <a:lnTo>
                    <a:pt x="218114" y="175882"/>
                  </a:lnTo>
                  <a:lnTo>
                    <a:pt x="217989" y="175590"/>
                  </a:lnTo>
                  <a:lnTo>
                    <a:pt x="217744" y="175063"/>
                  </a:lnTo>
                  <a:lnTo>
                    <a:pt x="217649" y="174869"/>
                  </a:lnTo>
                  <a:lnTo>
                    <a:pt x="217115" y="174010"/>
                  </a:lnTo>
                  <a:lnTo>
                    <a:pt x="216988" y="173855"/>
                  </a:lnTo>
                  <a:lnTo>
                    <a:pt x="216699" y="172983"/>
                  </a:lnTo>
                  <a:lnTo>
                    <a:pt x="216665" y="172565"/>
                  </a:lnTo>
                  <a:lnTo>
                    <a:pt x="216688" y="172403"/>
                  </a:lnTo>
                  <a:lnTo>
                    <a:pt x="216729" y="172240"/>
                  </a:lnTo>
                  <a:lnTo>
                    <a:pt x="216802" y="171914"/>
                  </a:lnTo>
                  <a:lnTo>
                    <a:pt x="216827" y="171571"/>
                  </a:lnTo>
                  <a:lnTo>
                    <a:pt x="216873" y="171147"/>
                  </a:lnTo>
                  <a:lnTo>
                    <a:pt x="216955" y="170844"/>
                  </a:lnTo>
                  <a:lnTo>
                    <a:pt x="216994" y="170691"/>
                  </a:lnTo>
                  <a:lnTo>
                    <a:pt x="217027" y="170538"/>
                  </a:lnTo>
                  <a:lnTo>
                    <a:pt x="217073" y="170240"/>
                  </a:lnTo>
                  <a:lnTo>
                    <a:pt x="217111" y="170066"/>
                  </a:lnTo>
                  <a:lnTo>
                    <a:pt x="217159" y="169893"/>
                  </a:lnTo>
                  <a:lnTo>
                    <a:pt x="217235" y="169648"/>
                  </a:lnTo>
                  <a:lnTo>
                    <a:pt x="217316" y="169406"/>
                  </a:lnTo>
                  <a:lnTo>
                    <a:pt x="217622" y="168668"/>
                  </a:lnTo>
                  <a:lnTo>
                    <a:pt x="217758" y="168436"/>
                  </a:lnTo>
                  <a:lnTo>
                    <a:pt x="218244" y="167544"/>
                  </a:lnTo>
                  <a:lnTo>
                    <a:pt x="218487" y="167120"/>
                  </a:lnTo>
                  <a:lnTo>
                    <a:pt x="218584" y="166929"/>
                  </a:lnTo>
                  <a:lnTo>
                    <a:pt x="218622" y="166777"/>
                  </a:lnTo>
                  <a:lnTo>
                    <a:pt x="218726" y="166489"/>
                  </a:lnTo>
                  <a:lnTo>
                    <a:pt x="218754" y="166360"/>
                  </a:lnTo>
                  <a:lnTo>
                    <a:pt x="218771" y="166228"/>
                  </a:lnTo>
                  <a:lnTo>
                    <a:pt x="218784" y="166070"/>
                  </a:lnTo>
                  <a:lnTo>
                    <a:pt x="218791" y="165595"/>
                  </a:lnTo>
                  <a:lnTo>
                    <a:pt x="218769" y="165285"/>
                  </a:lnTo>
                  <a:lnTo>
                    <a:pt x="218742" y="164975"/>
                  </a:lnTo>
                  <a:lnTo>
                    <a:pt x="218684" y="164459"/>
                  </a:lnTo>
                  <a:lnTo>
                    <a:pt x="218662" y="164323"/>
                  </a:lnTo>
                  <a:lnTo>
                    <a:pt x="218584" y="163814"/>
                  </a:lnTo>
                  <a:lnTo>
                    <a:pt x="218582" y="163657"/>
                  </a:lnTo>
                  <a:lnTo>
                    <a:pt x="218590" y="163501"/>
                  </a:lnTo>
                  <a:lnTo>
                    <a:pt x="218606" y="163314"/>
                  </a:lnTo>
                  <a:lnTo>
                    <a:pt x="218630" y="163129"/>
                  </a:lnTo>
                  <a:lnTo>
                    <a:pt x="218683" y="162836"/>
                  </a:lnTo>
                  <a:lnTo>
                    <a:pt x="218718" y="162554"/>
                  </a:lnTo>
                  <a:lnTo>
                    <a:pt x="218848" y="162196"/>
                  </a:lnTo>
                  <a:lnTo>
                    <a:pt x="219031" y="162084"/>
                  </a:lnTo>
                  <a:lnTo>
                    <a:pt x="219408" y="161872"/>
                  </a:lnTo>
                  <a:lnTo>
                    <a:pt x="220039" y="161447"/>
                  </a:lnTo>
                  <a:lnTo>
                    <a:pt x="220330" y="161242"/>
                  </a:lnTo>
                  <a:lnTo>
                    <a:pt x="220515" y="161000"/>
                  </a:lnTo>
                  <a:lnTo>
                    <a:pt x="220579" y="160872"/>
                  </a:lnTo>
                  <a:lnTo>
                    <a:pt x="220796" y="160592"/>
                  </a:lnTo>
                  <a:lnTo>
                    <a:pt x="221059" y="160144"/>
                  </a:lnTo>
                  <a:lnTo>
                    <a:pt x="221341" y="159517"/>
                  </a:lnTo>
                  <a:lnTo>
                    <a:pt x="221417" y="159128"/>
                  </a:lnTo>
                  <a:lnTo>
                    <a:pt x="221521" y="158825"/>
                  </a:lnTo>
                  <a:lnTo>
                    <a:pt x="221561" y="158689"/>
                  </a:lnTo>
                  <a:lnTo>
                    <a:pt x="221632" y="158386"/>
                  </a:lnTo>
                  <a:lnTo>
                    <a:pt x="221713" y="157985"/>
                  </a:lnTo>
                  <a:lnTo>
                    <a:pt x="221752" y="157693"/>
                  </a:lnTo>
                  <a:lnTo>
                    <a:pt x="221849" y="157348"/>
                  </a:lnTo>
                  <a:lnTo>
                    <a:pt x="222398" y="156736"/>
                  </a:lnTo>
                  <a:lnTo>
                    <a:pt x="222774" y="156414"/>
                  </a:lnTo>
                  <a:lnTo>
                    <a:pt x="222943" y="156338"/>
                  </a:lnTo>
                  <a:lnTo>
                    <a:pt x="223349" y="156232"/>
                  </a:lnTo>
                  <a:lnTo>
                    <a:pt x="223570" y="156229"/>
                  </a:lnTo>
                  <a:lnTo>
                    <a:pt x="223756" y="156199"/>
                  </a:lnTo>
                  <a:lnTo>
                    <a:pt x="224060" y="156129"/>
                  </a:lnTo>
                  <a:lnTo>
                    <a:pt x="224402" y="156008"/>
                  </a:lnTo>
                  <a:lnTo>
                    <a:pt x="224716" y="155852"/>
                  </a:lnTo>
                  <a:lnTo>
                    <a:pt x="225359" y="155528"/>
                  </a:lnTo>
                  <a:lnTo>
                    <a:pt x="225591" y="155275"/>
                  </a:lnTo>
                  <a:lnTo>
                    <a:pt x="225789" y="154989"/>
                  </a:lnTo>
                  <a:lnTo>
                    <a:pt x="226681" y="154078"/>
                  </a:lnTo>
                  <a:lnTo>
                    <a:pt x="226980" y="153975"/>
                  </a:lnTo>
                  <a:lnTo>
                    <a:pt x="227279" y="153876"/>
                  </a:lnTo>
                  <a:lnTo>
                    <a:pt x="227705" y="153739"/>
                  </a:lnTo>
                  <a:lnTo>
                    <a:pt x="227984" y="153609"/>
                  </a:lnTo>
                  <a:lnTo>
                    <a:pt x="228125" y="153559"/>
                  </a:lnTo>
                  <a:lnTo>
                    <a:pt x="228557" y="153430"/>
                  </a:lnTo>
                  <a:lnTo>
                    <a:pt x="228854" y="153327"/>
                  </a:lnTo>
                  <a:lnTo>
                    <a:pt x="229419" y="153091"/>
                  </a:lnTo>
                  <a:lnTo>
                    <a:pt x="230216" y="152739"/>
                  </a:lnTo>
                  <a:lnTo>
                    <a:pt x="230471" y="152559"/>
                  </a:lnTo>
                  <a:lnTo>
                    <a:pt x="230838" y="152369"/>
                  </a:lnTo>
                  <a:lnTo>
                    <a:pt x="231202" y="152309"/>
                  </a:lnTo>
                  <a:lnTo>
                    <a:pt x="231428" y="152262"/>
                  </a:lnTo>
                  <a:lnTo>
                    <a:pt x="231734" y="152197"/>
                  </a:lnTo>
                  <a:lnTo>
                    <a:pt x="232354" y="152048"/>
                  </a:lnTo>
                  <a:lnTo>
                    <a:pt x="232675" y="151978"/>
                  </a:lnTo>
                  <a:lnTo>
                    <a:pt x="232999" y="151917"/>
                  </a:lnTo>
                  <a:lnTo>
                    <a:pt x="233134" y="151899"/>
                  </a:lnTo>
                  <a:lnTo>
                    <a:pt x="233269" y="151890"/>
                  </a:lnTo>
                  <a:lnTo>
                    <a:pt x="233672" y="151881"/>
                  </a:lnTo>
                  <a:lnTo>
                    <a:pt x="234544" y="152203"/>
                  </a:lnTo>
                  <a:lnTo>
                    <a:pt x="234954" y="152668"/>
                  </a:lnTo>
                  <a:lnTo>
                    <a:pt x="235207" y="152893"/>
                  </a:lnTo>
                  <a:lnTo>
                    <a:pt x="235405" y="152913"/>
                  </a:lnTo>
                  <a:lnTo>
                    <a:pt x="235579" y="152873"/>
                  </a:lnTo>
                  <a:lnTo>
                    <a:pt x="235758" y="152775"/>
                  </a:lnTo>
                  <a:lnTo>
                    <a:pt x="235886" y="152633"/>
                  </a:lnTo>
                  <a:lnTo>
                    <a:pt x="236064" y="152408"/>
                  </a:lnTo>
                  <a:lnTo>
                    <a:pt x="236275" y="152065"/>
                  </a:lnTo>
                  <a:lnTo>
                    <a:pt x="236520" y="151603"/>
                  </a:lnTo>
                  <a:lnTo>
                    <a:pt x="236782" y="151017"/>
                  </a:lnTo>
                  <a:lnTo>
                    <a:pt x="237001" y="150496"/>
                  </a:lnTo>
                  <a:lnTo>
                    <a:pt x="237212" y="149902"/>
                  </a:lnTo>
                  <a:lnTo>
                    <a:pt x="237311" y="149569"/>
                  </a:lnTo>
                  <a:lnTo>
                    <a:pt x="237400" y="149288"/>
                  </a:lnTo>
                  <a:lnTo>
                    <a:pt x="237447" y="148999"/>
                  </a:lnTo>
                  <a:lnTo>
                    <a:pt x="237472" y="148641"/>
                  </a:lnTo>
                  <a:lnTo>
                    <a:pt x="237580" y="148293"/>
                  </a:lnTo>
                  <a:lnTo>
                    <a:pt x="237765" y="147804"/>
                  </a:lnTo>
                  <a:lnTo>
                    <a:pt x="238038" y="147170"/>
                  </a:lnTo>
                  <a:lnTo>
                    <a:pt x="238327" y="146716"/>
                  </a:lnTo>
                  <a:lnTo>
                    <a:pt x="238547" y="146352"/>
                  </a:lnTo>
                  <a:lnTo>
                    <a:pt x="238720" y="145999"/>
                  </a:lnTo>
                  <a:lnTo>
                    <a:pt x="238859" y="145684"/>
                  </a:lnTo>
                  <a:lnTo>
                    <a:pt x="238953" y="145449"/>
                  </a:lnTo>
                  <a:lnTo>
                    <a:pt x="239041" y="145152"/>
                  </a:lnTo>
                  <a:lnTo>
                    <a:pt x="239064" y="144925"/>
                  </a:lnTo>
                  <a:lnTo>
                    <a:pt x="239056" y="144615"/>
                  </a:lnTo>
                  <a:lnTo>
                    <a:pt x="239045" y="144397"/>
                  </a:lnTo>
                  <a:lnTo>
                    <a:pt x="238988" y="144095"/>
                  </a:lnTo>
                  <a:lnTo>
                    <a:pt x="238870" y="143797"/>
                  </a:lnTo>
                  <a:lnTo>
                    <a:pt x="238710" y="143477"/>
                  </a:lnTo>
                  <a:lnTo>
                    <a:pt x="238143" y="142727"/>
                  </a:lnTo>
                  <a:lnTo>
                    <a:pt x="238070" y="142534"/>
                  </a:lnTo>
                  <a:lnTo>
                    <a:pt x="237947" y="142250"/>
                  </a:lnTo>
                  <a:lnTo>
                    <a:pt x="237863" y="141919"/>
                  </a:lnTo>
                  <a:lnTo>
                    <a:pt x="237910" y="141669"/>
                  </a:lnTo>
                  <a:lnTo>
                    <a:pt x="237967" y="141497"/>
                  </a:lnTo>
                  <a:lnTo>
                    <a:pt x="238035" y="141338"/>
                  </a:lnTo>
                  <a:lnTo>
                    <a:pt x="238171" y="141192"/>
                  </a:lnTo>
                  <a:lnTo>
                    <a:pt x="238313" y="141099"/>
                  </a:lnTo>
                  <a:lnTo>
                    <a:pt x="238458" y="140999"/>
                  </a:lnTo>
                  <a:lnTo>
                    <a:pt x="238684" y="140829"/>
                  </a:lnTo>
                  <a:lnTo>
                    <a:pt x="239031" y="140658"/>
                  </a:lnTo>
                  <a:lnTo>
                    <a:pt x="239569" y="140551"/>
                  </a:lnTo>
                  <a:lnTo>
                    <a:pt x="239753" y="140547"/>
                  </a:lnTo>
                  <a:lnTo>
                    <a:pt x="239903" y="140578"/>
                  </a:lnTo>
                  <a:lnTo>
                    <a:pt x="240053" y="140606"/>
                  </a:lnTo>
                  <a:lnTo>
                    <a:pt x="240402" y="140660"/>
                  </a:lnTo>
                  <a:lnTo>
                    <a:pt x="240753" y="140711"/>
                  </a:lnTo>
                  <a:lnTo>
                    <a:pt x="241491" y="140807"/>
                  </a:lnTo>
                  <a:lnTo>
                    <a:pt x="242419" y="140945"/>
                  </a:lnTo>
                  <a:lnTo>
                    <a:pt x="242798" y="140983"/>
                  </a:lnTo>
                  <a:lnTo>
                    <a:pt x="243034" y="140993"/>
                  </a:lnTo>
                  <a:lnTo>
                    <a:pt x="243176" y="141027"/>
                  </a:lnTo>
                  <a:lnTo>
                    <a:pt x="243431" y="141064"/>
                  </a:lnTo>
                  <a:lnTo>
                    <a:pt x="243587" y="141115"/>
                  </a:lnTo>
                  <a:lnTo>
                    <a:pt x="243900" y="141344"/>
                  </a:lnTo>
                  <a:lnTo>
                    <a:pt x="243975" y="141502"/>
                  </a:lnTo>
                  <a:lnTo>
                    <a:pt x="243999" y="141665"/>
                  </a:lnTo>
                  <a:lnTo>
                    <a:pt x="244109" y="141921"/>
                  </a:lnTo>
                  <a:lnTo>
                    <a:pt x="244236" y="141989"/>
                  </a:lnTo>
                  <a:lnTo>
                    <a:pt x="244567" y="142283"/>
                  </a:lnTo>
                  <a:lnTo>
                    <a:pt x="244726" y="142391"/>
                  </a:lnTo>
                  <a:lnTo>
                    <a:pt x="244957" y="142457"/>
                  </a:lnTo>
                  <a:lnTo>
                    <a:pt x="245279" y="142530"/>
                  </a:lnTo>
                  <a:lnTo>
                    <a:pt x="245501" y="142594"/>
                  </a:lnTo>
                  <a:lnTo>
                    <a:pt x="245755" y="142638"/>
                  </a:lnTo>
                  <a:lnTo>
                    <a:pt x="245967" y="142591"/>
                  </a:lnTo>
                  <a:lnTo>
                    <a:pt x="246288" y="142434"/>
                  </a:lnTo>
                  <a:lnTo>
                    <a:pt x="247013" y="141964"/>
                  </a:lnTo>
                  <a:lnTo>
                    <a:pt x="247206" y="141782"/>
                  </a:lnTo>
                  <a:lnTo>
                    <a:pt x="247793" y="141087"/>
                  </a:lnTo>
                  <a:lnTo>
                    <a:pt x="248192" y="140662"/>
                  </a:lnTo>
                  <a:lnTo>
                    <a:pt x="248435" y="140384"/>
                  </a:lnTo>
                  <a:lnTo>
                    <a:pt x="248664" y="139680"/>
                  </a:lnTo>
                  <a:lnTo>
                    <a:pt x="248677" y="139457"/>
                  </a:lnTo>
                  <a:lnTo>
                    <a:pt x="248691" y="139309"/>
                  </a:lnTo>
                  <a:lnTo>
                    <a:pt x="248715" y="139125"/>
                  </a:lnTo>
                  <a:lnTo>
                    <a:pt x="248782" y="138761"/>
                  </a:lnTo>
                  <a:lnTo>
                    <a:pt x="248887" y="138425"/>
                  </a:lnTo>
                  <a:lnTo>
                    <a:pt x="249127" y="138008"/>
                  </a:lnTo>
                  <a:lnTo>
                    <a:pt x="249317" y="137696"/>
                  </a:lnTo>
                  <a:lnTo>
                    <a:pt x="249445" y="137391"/>
                  </a:lnTo>
                  <a:lnTo>
                    <a:pt x="249551" y="137254"/>
                  </a:lnTo>
                  <a:lnTo>
                    <a:pt x="249874" y="136439"/>
                  </a:lnTo>
                  <a:lnTo>
                    <a:pt x="249885" y="136213"/>
                  </a:lnTo>
                  <a:lnTo>
                    <a:pt x="249892" y="135983"/>
                  </a:lnTo>
                  <a:lnTo>
                    <a:pt x="249989" y="135547"/>
                  </a:lnTo>
                  <a:lnTo>
                    <a:pt x="250142" y="135208"/>
                  </a:lnTo>
                  <a:lnTo>
                    <a:pt x="250384" y="134836"/>
                  </a:lnTo>
                  <a:lnTo>
                    <a:pt x="250690" y="134270"/>
                  </a:lnTo>
                  <a:lnTo>
                    <a:pt x="250843" y="134078"/>
                  </a:lnTo>
                  <a:lnTo>
                    <a:pt x="251138" y="133617"/>
                  </a:lnTo>
                  <a:lnTo>
                    <a:pt x="251293" y="133419"/>
                  </a:lnTo>
                  <a:lnTo>
                    <a:pt x="251984" y="132836"/>
                  </a:lnTo>
                  <a:lnTo>
                    <a:pt x="252282" y="132618"/>
                  </a:lnTo>
                  <a:lnTo>
                    <a:pt x="252476" y="132496"/>
                  </a:lnTo>
                  <a:lnTo>
                    <a:pt x="252694" y="132375"/>
                  </a:lnTo>
                  <a:lnTo>
                    <a:pt x="252934" y="132232"/>
                  </a:lnTo>
                  <a:lnTo>
                    <a:pt x="253125" y="132159"/>
                  </a:lnTo>
                  <a:lnTo>
                    <a:pt x="253277" y="132120"/>
                  </a:lnTo>
                  <a:lnTo>
                    <a:pt x="253521" y="132096"/>
                  </a:lnTo>
                  <a:lnTo>
                    <a:pt x="253834" y="132104"/>
                  </a:lnTo>
                  <a:lnTo>
                    <a:pt x="254523" y="132058"/>
                  </a:lnTo>
                  <a:lnTo>
                    <a:pt x="255155" y="131956"/>
                  </a:lnTo>
                  <a:lnTo>
                    <a:pt x="255569" y="131586"/>
                  </a:lnTo>
                  <a:lnTo>
                    <a:pt x="255724" y="131418"/>
                  </a:lnTo>
                  <a:lnTo>
                    <a:pt x="255939" y="131213"/>
                  </a:lnTo>
                  <a:lnTo>
                    <a:pt x="256411" y="130621"/>
                  </a:lnTo>
                  <a:lnTo>
                    <a:pt x="256817" y="130011"/>
                  </a:lnTo>
                  <a:lnTo>
                    <a:pt x="257000" y="129788"/>
                  </a:lnTo>
                  <a:lnTo>
                    <a:pt x="257088" y="128984"/>
                  </a:lnTo>
                  <a:lnTo>
                    <a:pt x="257132" y="128734"/>
                  </a:lnTo>
                  <a:lnTo>
                    <a:pt x="257300" y="128447"/>
                  </a:lnTo>
                  <a:lnTo>
                    <a:pt x="257562" y="128256"/>
                  </a:lnTo>
                  <a:lnTo>
                    <a:pt x="257948" y="127899"/>
                  </a:lnTo>
                  <a:lnTo>
                    <a:pt x="258373" y="127453"/>
                  </a:lnTo>
                  <a:lnTo>
                    <a:pt x="258757" y="127121"/>
                  </a:lnTo>
                  <a:lnTo>
                    <a:pt x="259145" y="126798"/>
                  </a:lnTo>
                  <a:lnTo>
                    <a:pt x="259518" y="126461"/>
                  </a:lnTo>
                  <a:lnTo>
                    <a:pt x="259861" y="126192"/>
                  </a:lnTo>
                  <a:lnTo>
                    <a:pt x="260199" y="125995"/>
                  </a:lnTo>
                  <a:lnTo>
                    <a:pt x="260739" y="125650"/>
                  </a:lnTo>
                  <a:lnTo>
                    <a:pt x="261209" y="125387"/>
                  </a:lnTo>
                  <a:lnTo>
                    <a:pt x="261572" y="125082"/>
                  </a:lnTo>
                  <a:lnTo>
                    <a:pt x="261940" y="124817"/>
                  </a:lnTo>
                  <a:lnTo>
                    <a:pt x="262224" y="124584"/>
                  </a:lnTo>
                  <a:lnTo>
                    <a:pt x="263011" y="123828"/>
                  </a:lnTo>
                  <a:lnTo>
                    <a:pt x="263938" y="123103"/>
                  </a:lnTo>
                  <a:lnTo>
                    <a:pt x="264067" y="123046"/>
                  </a:lnTo>
                  <a:lnTo>
                    <a:pt x="264663" y="122904"/>
                  </a:lnTo>
                  <a:lnTo>
                    <a:pt x="264827" y="122861"/>
                  </a:lnTo>
                  <a:lnTo>
                    <a:pt x="265340" y="123025"/>
                  </a:lnTo>
                  <a:lnTo>
                    <a:pt x="265552" y="123100"/>
                  </a:lnTo>
                  <a:lnTo>
                    <a:pt x="265798" y="123125"/>
                  </a:lnTo>
                  <a:lnTo>
                    <a:pt x="266081" y="123063"/>
                  </a:lnTo>
                  <a:lnTo>
                    <a:pt x="266432" y="122940"/>
                  </a:lnTo>
                  <a:lnTo>
                    <a:pt x="266680" y="122844"/>
                  </a:lnTo>
                  <a:lnTo>
                    <a:pt x="266849" y="122831"/>
                  </a:lnTo>
                  <a:lnTo>
                    <a:pt x="267058" y="122891"/>
                  </a:lnTo>
                  <a:lnTo>
                    <a:pt x="267367" y="123019"/>
                  </a:lnTo>
                  <a:lnTo>
                    <a:pt x="267636" y="123171"/>
                  </a:lnTo>
                  <a:lnTo>
                    <a:pt x="267931" y="123375"/>
                  </a:lnTo>
                  <a:lnTo>
                    <a:pt x="268175" y="123603"/>
                  </a:lnTo>
                  <a:lnTo>
                    <a:pt x="268348" y="123685"/>
                  </a:lnTo>
                  <a:lnTo>
                    <a:pt x="269025" y="123692"/>
                  </a:lnTo>
                  <a:lnTo>
                    <a:pt x="269215" y="123659"/>
                  </a:lnTo>
                  <a:lnTo>
                    <a:pt x="270367" y="123942"/>
                  </a:lnTo>
                  <a:lnTo>
                    <a:pt x="270870" y="124434"/>
                  </a:lnTo>
                  <a:lnTo>
                    <a:pt x="271609" y="125013"/>
                  </a:lnTo>
                  <a:lnTo>
                    <a:pt x="271883" y="125110"/>
                  </a:lnTo>
                  <a:lnTo>
                    <a:pt x="272401" y="125288"/>
                  </a:lnTo>
                  <a:lnTo>
                    <a:pt x="273126" y="125510"/>
                  </a:lnTo>
                  <a:lnTo>
                    <a:pt x="273652" y="125843"/>
                  </a:lnTo>
                  <a:lnTo>
                    <a:pt x="273783" y="125853"/>
                  </a:lnTo>
                  <a:lnTo>
                    <a:pt x="273916" y="125853"/>
                  </a:lnTo>
                  <a:lnTo>
                    <a:pt x="274155" y="125838"/>
                  </a:lnTo>
                  <a:lnTo>
                    <a:pt x="274285" y="125824"/>
                  </a:lnTo>
                  <a:lnTo>
                    <a:pt x="274685" y="125684"/>
                  </a:lnTo>
                  <a:lnTo>
                    <a:pt x="274845" y="125582"/>
                  </a:lnTo>
                  <a:lnTo>
                    <a:pt x="275136" y="125325"/>
                  </a:lnTo>
                  <a:lnTo>
                    <a:pt x="275147" y="125160"/>
                  </a:lnTo>
                  <a:lnTo>
                    <a:pt x="275212" y="124536"/>
                  </a:lnTo>
                  <a:lnTo>
                    <a:pt x="275217" y="124201"/>
                  </a:lnTo>
                  <a:lnTo>
                    <a:pt x="275183" y="123857"/>
                  </a:lnTo>
                  <a:lnTo>
                    <a:pt x="275173" y="123556"/>
                  </a:lnTo>
                  <a:lnTo>
                    <a:pt x="275279" y="123246"/>
                  </a:lnTo>
                  <a:lnTo>
                    <a:pt x="275381" y="122847"/>
                  </a:lnTo>
                  <a:lnTo>
                    <a:pt x="275405" y="122586"/>
                  </a:lnTo>
                  <a:lnTo>
                    <a:pt x="275375" y="122201"/>
                  </a:lnTo>
                  <a:lnTo>
                    <a:pt x="275301" y="121774"/>
                  </a:lnTo>
                  <a:lnTo>
                    <a:pt x="275292" y="121628"/>
                  </a:lnTo>
                  <a:lnTo>
                    <a:pt x="275200" y="121075"/>
                  </a:lnTo>
                  <a:lnTo>
                    <a:pt x="275042" y="120942"/>
                  </a:lnTo>
                  <a:lnTo>
                    <a:pt x="274250" y="120408"/>
                  </a:lnTo>
                  <a:lnTo>
                    <a:pt x="274241" y="120138"/>
                  </a:lnTo>
                  <a:lnTo>
                    <a:pt x="274310" y="119963"/>
                  </a:lnTo>
                  <a:lnTo>
                    <a:pt x="275026" y="118974"/>
                  </a:lnTo>
                  <a:lnTo>
                    <a:pt x="275912" y="118569"/>
                  </a:lnTo>
                  <a:lnTo>
                    <a:pt x="276065" y="118385"/>
                  </a:lnTo>
                  <a:lnTo>
                    <a:pt x="276435" y="117705"/>
                  </a:lnTo>
                  <a:lnTo>
                    <a:pt x="276537" y="117548"/>
                  </a:lnTo>
                  <a:lnTo>
                    <a:pt x="276612" y="117320"/>
                  </a:lnTo>
                  <a:lnTo>
                    <a:pt x="276641" y="117054"/>
                  </a:lnTo>
                  <a:lnTo>
                    <a:pt x="276716" y="116258"/>
                  </a:lnTo>
                  <a:lnTo>
                    <a:pt x="276678" y="115881"/>
                  </a:lnTo>
                  <a:lnTo>
                    <a:pt x="276767" y="115189"/>
                  </a:lnTo>
                  <a:lnTo>
                    <a:pt x="276852" y="114876"/>
                  </a:lnTo>
                  <a:lnTo>
                    <a:pt x="276901" y="114717"/>
                  </a:lnTo>
                  <a:lnTo>
                    <a:pt x="276966" y="114539"/>
                  </a:lnTo>
                  <a:lnTo>
                    <a:pt x="277045" y="114351"/>
                  </a:lnTo>
                  <a:lnTo>
                    <a:pt x="277282" y="113675"/>
                  </a:lnTo>
                  <a:lnTo>
                    <a:pt x="277450" y="113059"/>
                  </a:lnTo>
                  <a:lnTo>
                    <a:pt x="277568" y="112436"/>
                  </a:lnTo>
                  <a:lnTo>
                    <a:pt x="277676" y="111900"/>
                  </a:lnTo>
                  <a:lnTo>
                    <a:pt x="277874" y="111423"/>
                  </a:lnTo>
                  <a:lnTo>
                    <a:pt x="278154" y="110964"/>
                  </a:lnTo>
                  <a:lnTo>
                    <a:pt x="278463" y="110584"/>
                  </a:lnTo>
                  <a:lnTo>
                    <a:pt x="278813" y="110207"/>
                  </a:lnTo>
                  <a:lnTo>
                    <a:pt x="279197" y="109773"/>
                  </a:lnTo>
                  <a:lnTo>
                    <a:pt x="279603" y="109278"/>
                  </a:lnTo>
                  <a:lnTo>
                    <a:pt x="280025" y="108752"/>
                  </a:lnTo>
                  <a:lnTo>
                    <a:pt x="280348" y="108309"/>
                  </a:lnTo>
                  <a:lnTo>
                    <a:pt x="281055" y="107424"/>
                  </a:lnTo>
                  <a:lnTo>
                    <a:pt x="281188" y="107315"/>
                  </a:lnTo>
                  <a:lnTo>
                    <a:pt x="281853" y="106939"/>
                  </a:lnTo>
                  <a:lnTo>
                    <a:pt x="282494" y="106602"/>
                  </a:lnTo>
                  <a:lnTo>
                    <a:pt x="282642" y="106547"/>
                  </a:lnTo>
                  <a:lnTo>
                    <a:pt x="282794" y="106503"/>
                  </a:lnTo>
                  <a:lnTo>
                    <a:pt x="283769" y="106325"/>
                  </a:lnTo>
                  <a:lnTo>
                    <a:pt x="284294" y="106207"/>
                  </a:lnTo>
                  <a:lnTo>
                    <a:pt x="284612" y="106147"/>
                  </a:lnTo>
                  <a:lnTo>
                    <a:pt x="284836" y="106137"/>
                  </a:lnTo>
                  <a:lnTo>
                    <a:pt x="285090" y="106159"/>
                  </a:lnTo>
                  <a:lnTo>
                    <a:pt x="285356" y="106164"/>
                  </a:lnTo>
                  <a:lnTo>
                    <a:pt x="285610" y="106135"/>
                  </a:lnTo>
                  <a:lnTo>
                    <a:pt x="285837" y="106069"/>
                  </a:lnTo>
                  <a:lnTo>
                    <a:pt x="286063" y="105921"/>
                  </a:lnTo>
                  <a:lnTo>
                    <a:pt x="286254" y="105714"/>
                  </a:lnTo>
                  <a:lnTo>
                    <a:pt x="286389" y="105421"/>
                  </a:lnTo>
                  <a:lnTo>
                    <a:pt x="286518" y="104965"/>
                  </a:lnTo>
                  <a:lnTo>
                    <a:pt x="286559" y="104696"/>
                  </a:lnTo>
                  <a:lnTo>
                    <a:pt x="286595" y="104367"/>
                  </a:lnTo>
                  <a:lnTo>
                    <a:pt x="286609" y="104147"/>
                  </a:lnTo>
                  <a:lnTo>
                    <a:pt x="286480" y="103669"/>
                  </a:lnTo>
                  <a:lnTo>
                    <a:pt x="286458" y="103409"/>
                  </a:lnTo>
                  <a:lnTo>
                    <a:pt x="286467" y="103092"/>
                  </a:lnTo>
                  <a:lnTo>
                    <a:pt x="286539" y="102754"/>
                  </a:lnTo>
                  <a:lnTo>
                    <a:pt x="286656" y="102481"/>
                  </a:lnTo>
                  <a:lnTo>
                    <a:pt x="287052" y="102070"/>
                  </a:lnTo>
                  <a:lnTo>
                    <a:pt x="287235" y="101945"/>
                  </a:lnTo>
                  <a:lnTo>
                    <a:pt x="287470" y="101663"/>
                  </a:lnTo>
                  <a:lnTo>
                    <a:pt x="286902" y="100251"/>
                  </a:lnTo>
                  <a:lnTo>
                    <a:pt x="286683" y="100172"/>
                  </a:lnTo>
                  <a:lnTo>
                    <a:pt x="286537" y="100104"/>
                  </a:lnTo>
                  <a:lnTo>
                    <a:pt x="286395" y="100025"/>
                  </a:lnTo>
                  <a:lnTo>
                    <a:pt x="286160" y="99993"/>
                  </a:lnTo>
                  <a:lnTo>
                    <a:pt x="285601" y="99689"/>
                  </a:lnTo>
                  <a:lnTo>
                    <a:pt x="285406" y="99410"/>
                  </a:lnTo>
                  <a:lnTo>
                    <a:pt x="285280" y="99044"/>
                  </a:lnTo>
                  <a:lnTo>
                    <a:pt x="285211" y="98670"/>
                  </a:lnTo>
                  <a:lnTo>
                    <a:pt x="285206" y="98394"/>
                  </a:lnTo>
                  <a:lnTo>
                    <a:pt x="285192" y="97955"/>
                  </a:lnTo>
                  <a:lnTo>
                    <a:pt x="285230" y="97705"/>
                  </a:lnTo>
                  <a:lnTo>
                    <a:pt x="285340" y="97446"/>
                  </a:lnTo>
                  <a:lnTo>
                    <a:pt x="285586" y="97050"/>
                  </a:lnTo>
                  <a:lnTo>
                    <a:pt x="285796" y="96690"/>
                  </a:lnTo>
                  <a:lnTo>
                    <a:pt x="285909" y="96320"/>
                  </a:lnTo>
                  <a:lnTo>
                    <a:pt x="285836" y="95951"/>
                  </a:lnTo>
                  <a:lnTo>
                    <a:pt x="285142" y="95226"/>
                  </a:lnTo>
                  <a:lnTo>
                    <a:pt x="284317" y="94470"/>
                  </a:lnTo>
                  <a:lnTo>
                    <a:pt x="283880" y="94124"/>
                  </a:lnTo>
                  <a:lnTo>
                    <a:pt x="283448" y="93830"/>
                  </a:lnTo>
                  <a:lnTo>
                    <a:pt x="282977" y="93485"/>
                  </a:lnTo>
                  <a:lnTo>
                    <a:pt x="282518" y="93190"/>
                  </a:lnTo>
                  <a:lnTo>
                    <a:pt x="282115" y="92952"/>
                  </a:lnTo>
                  <a:lnTo>
                    <a:pt x="281822" y="92704"/>
                  </a:lnTo>
                  <a:lnTo>
                    <a:pt x="281624" y="92449"/>
                  </a:lnTo>
                  <a:lnTo>
                    <a:pt x="281368" y="92188"/>
                  </a:lnTo>
                  <a:lnTo>
                    <a:pt x="281065" y="92008"/>
                  </a:lnTo>
                  <a:lnTo>
                    <a:pt x="280711" y="91951"/>
                  </a:lnTo>
                  <a:lnTo>
                    <a:pt x="280353" y="92030"/>
                  </a:lnTo>
                  <a:lnTo>
                    <a:pt x="279991" y="92171"/>
                  </a:lnTo>
                  <a:lnTo>
                    <a:pt x="279623" y="92115"/>
                  </a:lnTo>
                  <a:lnTo>
                    <a:pt x="278848" y="91709"/>
                  </a:lnTo>
                  <a:lnTo>
                    <a:pt x="278467" y="91566"/>
                  </a:lnTo>
                  <a:lnTo>
                    <a:pt x="278034" y="91471"/>
                  </a:lnTo>
                  <a:lnTo>
                    <a:pt x="277623" y="91476"/>
                  </a:lnTo>
                  <a:lnTo>
                    <a:pt x="277385" y="91471"/>
                  </a:lnTo>
                  <a:lnTo>
                    <a:pt x="277141" y="91361"/>
                  </a:lnTo>
                  <a:lnTo>
                    <a:pt x="276780" y="91034"/>
                  </a:lnTo>
                  <a:lnTo>
                    <a:pt x="276526" y="90783"/>
                  </a:lnTo>
                  <a:lnTo>
                    <a:pt x="276274" y="90477"/>
                  </a:lnTo>
                  <a:lnTo>
                    <a:pt x="276107" y="90177"/>
                  </a:lnTo>
                  <a:lnTo>
                    <a:pt x="275938" y="89905"/>
                  </a:lnTo>
                  <a:lnTo>
                    <a:pt x="275809" y="89712"/>
                  </a:lnTo>
                  <a:lnTo>
                    <a:pt x="275844" y="89508"/>
                  </a:lnTo>
                  <a:lnTo>
                    <a:pt x="276063" y="89355"/>
                  </a:lnTo>
                  <a:lnTo>
                    <a:pt x="276427" y="89252"/>
                  </a:lnTo>
                  <a:lnTo>
                    <a:pt x="276783" y="89238"/>
                  </a:lnTo>
                  <a:lnTo>
                    <a:pt x="277534" y="89193"/>
                  </a:lnTo>
                  <a:lnTo>
                    <a:pt x="278162" y="89238"/>
                  </a:lnTo>
                  <a:lnTo>
                    <a:pt x="279089" y="89197"/>
                  </a:lnTo>
                  <a:lnTo>
                    <a:pt x="279264" y="89142"/>
                  </a:lnTo>
                  <a:lnTo>
                    <a:pt x="279428" y="89079"/>
                  </a:lnTo>
                  <a:lnTo>
                    <a:pt x="279768" y="88715"/>
                  </a:lnTo>
                  <a:lnTo>
                    <a:pt x="280133" y="88360"/>
                  </a:lnTo>
                  <a:lnTo>
                    <a:pt x="280355" y="87286"/>
                  </a:lnTo>
                  <a:lnTo>
                    <a:pt x="280246" y="86671"/>
                  </a:lnTo>
                  <a:lnTo>
                    <a:pt x="280078" y="86031"/>
                  </a:lnTo>
                  <a:lnTo>
                    <a:pt x="279671" y="85341"/>
                  </a:lnTo>
                  <a:lnTo>
                    <a:pt x="279362" y="84602"/>
                  </a:lnTo>
                  <a:lnTo>
                    <a:pt x="279278" y="83901"/>
                  </a:lnTo>
                  <a:lnTo>
                    <a:pt x="279242" y="83190"/>
                  </a:lnTo>
                  <a:lnTo>
                    <a:pt x="279388" y="82953"/>
                  </a:lnTo>
                  <a:lnTo>
                    <a:pt x="279532" y="82844"/>
                  </a:lnTo>
                  <a:lnTo>
                    <a:pt x="279663" y="82777"/>
                  </a:lnTo>
                  <a:lnTo>
                    <a:pt x="279995" y="82591"/>
                  </a:lnTo>
                  <a:lnTo>
                    <a:pt x="280132" y="82500"/>
                  </a:lnTo>
                  <a:lnTo>
                    <a:pt x="280429" y="82127"/>
                  </a:lnTo>
                  <a:lnTo>
                    <a:pt x="280560" y="81658"/>
                  </a:lnTo>
                  <a:lnTo>
                    <a:pt x="280605" y="81242"/>
                  </a:lnTo>
                  <a:lnTo>
                    <a:pt x="280704" y="80874"/>
                  </a:lnTo>
                  <a:lnTo>
                    <a:pt x="280814" y="80099"/>
                  </a:lnTo>
                  <a:lnTo>
                    <a:pt x="280965" y="79885"/>
                  </a:lnTo>
                  <a:lnTo>
                    <a:pt x="281647" y="79448"/>
                  </a:lnTo>
                  <a:lnTo>
                    <a:pt x="282179" y="79025"/>
                  </a:lnTo>
                  <a:lnTo>
                    <a:pt x="282350" y="78806"/>
                  </a:lnTo>
                  <a:lnTo>
                    <a:pt x="282689" y="78097"/>
                  </a:lnTo>
                  <a:lnTo>
                    <a:pt x="282763" y="77649"/>
                  </a:lnTo>
                  <a:lnTo>
                    <a:pt x="282793" y="77396"/>
                  </a:lnTo>
                  <a:lnTo>
                    <a:pt x="282935" y="77173"/>
                  </a:lnTo>
                  <a:lnTo>
                    <a:pt x="283031" y="76831"/>
                  </a:lnTo>
                  <a:lnTo>
                    <a:pt x="283187" y="76304"/>
                  </a:lnTo>
                  <a:lnTo>
                    <a:pt x="283254" y="76058"/>
                  </a:lnTo>
                  <a:lnTo>
                    <a:pt x="283313" y="75811"/>
                  </a:lnTo>
                  <a:lnTo>
                    <a:pt x="283344" y="75667"/>
                  </a:lnTo>
                  <a:lnTo>
                    <a:pt x="283484" y="75287"/>
                  </a:lnTo>
                  <a:lnTo>
                    <a:pt x="283560" y="75147"/>
                  </a:lnTo>
                  <a:lnTo>
                    <a:pt x="283792" y="74738"/>
                  </a:lnTo>
                  <a:lnTo>
                    <a:pt x="283931" y="74409"/>
                  </a:lnTo>
                  <a:lnTo>
                    <a:pt x="284443" y="73064"/>
                  </a:lnTo>
                  <a:lnTo>
                    <a:pt x="284407" y="72659"/>
                  </a:lnTo>
                  <a:lnTo>
                    <a:pt x="284327" y="72290"/>
                  </a:lnTo>
                  <a:lnTo>
                    <a:pt x="283966" y="71676"/>
                  </a:lnTo>
                  <a:lnTo>
                    <a:pt x="283908" y="71513"/>
                  </a:lnTo>
                  <a:lnTo>
                    <a:pt x="283836" y="71233"/>
                  </a:lnTo>
                  <a:lnTo>
                    <a:pt x="283580" y="70858"/>
                  </a:lnTo>
                  <a:lnTo>
                    <a:pt x="283448" y="70679"/>
                  </a:lnTo>
                  <a:lnTo>
                    <a:pt x="283312" y="70504"/>
                  </a:lnTo>
                  <a:lnTo>
                    <a:pt x="283186" y="70349"/>
                  </a:lnTo>
                  <a:lnTo>
                    <a:pt x="283242" y="69179"/>
                  </a:lnTo>
                  <a:lnTo>
                    <a:pt x="283533" y="68964"/>
                  </a:lnTo>
                  <a:lnTo>
                    <a:pt x="283793" y="68806"/>
                  </a:lnTo>
                  <a:lnTo>
                    <a:pt x="284256" y="68512"/>
                  </a:lnTo>
                  <a:lnTo>
                    <a:pt x="284534" y="68391"/>
                  </a:lnTo>
                  <a:lnTo>
                    <a:pt x="285047" y="68047"/>
                  </a:lnTo>
                  <a:lnTo>
                    <a:pt x="285724" y="67536"/>
                  </a:lnTo>
                  <a:lnTo>
                    <a:pt x="285664" y="66604"/>
                  </a:lnTo>
                  <a:lnTo>
                    <a:pt x="285172" y="66380"/>
                  </a:lnTo>
                  <a:lnTo>
                    <a:pt x="284885" y="66135"/>
                  </a:lnTo>
                  <a:lnTo>
                    <a:pt x="284755" y="66030"/>
                  </a:lnTo>
                  <a:lnTo>
                    <a:pt x="284297" y="65645"/>
                  </a:lnTo>
                  <a:lnTo>
                    <a:pt x="283733" y="65059"/>
                  </a:lnTo>
                  <a:lnTo>
                    <a:pt x="283691" y="64926"/>
                  </a:lnTo>
                  <a:lnTo>
                    <a:pt x="283654" y="64792"/>
                  </a:lnTo>
                  <a:lnTo>
                    <a:pt x="283611" y="64616"/>
                  </a:lnTo>
                  <a:lnTo>
                    <a:pt x="283518" y="64195"/>
                  </a:lnTo>
                  <a:lnTo>
                    <a:pt x="283440" y="63897"/>
                  </a:lnTo>
                  <a:lnTo>
                    <a:pt x="283401" y="63599"/>
                  </a:lnTo>
                  <a:lnTo>
                    <a:pt x="283377" y="63274"/>
                  </a:lnTo>
                  <a:lnTo>
                    <a:pt x="283378" y="63053"/>
                  </a:lnTo>
                  <a:lnTo>
                    <a:pt x="283386" y="62866"/>
                  </a:lnTo>
                  <a:lnTo>
                    <a:pt x="283406" y="62680"/>
                  </a:lnTo>
                  <a:lnTo>
                    <a:pt x="283554" y="62125"/>
                  </a:lnTo>
                  <a:lnTo>
                    <a:pt x="283652" y="61981"/>
                  </a:lnTo>
                  <a:lnTo>
                    <a:pt x="283881" y="61675"/>
                  </a:lnTo>
                  <a:lnTo>
                    <a:pt x="284184" y="60683"/>
                  </a:lnTo>
                  <a:lnTo>
                    <a:pt x="284169" y="60512"/>
                  </a:lnTo>
                  <a:lnTo>
                    <a:pt x="284052" y="60007"/>
                  </a:lnTo>
                  <a:lnTo>
                    <a:pt x="283977" y="59790"/>
                  </a:lnTo>
                  <a:lnTo>
                    <a:pt x="283912" y="59630"/>
                  </a:lnTo>
                  <a:lnTo>
                    <a:pt x="283785" y="59370"/>
                  </a:lnTo>
                  <a:lnTo>
                    <a:pt x="283672" y="59194"/>
                  </a:lnTo>
                  <a:lnTo>
                    <a:pt x="283553" y="59024"/>
                  </a:lnTo>
                  <a:lnTo>
                    <a:pt x="283423" y="58858"/>
                  </a:lnTo>
                  <a:lnTo>
                    <a:pt x="283289" y="58695"/>
                  </a:lnTo>
                  <a:lnTo>
                    <a:pt x="283123" y="58502"/>
                  </a:lnTo>
                  <a:lnTo>
                    <a:pt x="282950" y="58312"/>
                  </a:lnTo>
                  <a:lnTo>
                    <a:pt x="282819" y="58182"/>
                  </a:lnTo>
                  <a:lnTo>
                    <a:pt x="282681" y="58059"/>
                  </a:lnTo>
                  <a:lnTo>
                    <a:pt x="282545" y="57949"/>
                  </a:lnTo>
                  <a:lnTo>
                    <a:pt x="282403" y="57844"/>
                  </a:lnTo>
                  <a:lnTo>
                    <a:pt x="282256" y="57741"/>
                  </a:lnTo>
                  <a:lnTo>
                    <a:pt x="281702" y="57187"/>
                  </a:lnTo>
                  <a:lnTo>
                    <a:pt x="281568" y="56978"/>
                  </a:lnTo>
                  <a:lnTo>
                    <a:pt x="281481" y="56829"/>
                  </a:lnTo>
                  <a:lnTo>
                    <a:pt x="281263" y="56073"/>
                  </a:lnTo>
                  <a:lnTo>
                    <a:pt x="281351" y="55755"/>
                  </a:lnTo>
                  <a:lnTo>
                    <a:pt x="281636" y="55217"/>
                  </a:lnTo>
                  <a:lnTo>
                    <a:pt x="281745" y="54944"/>
                  </a:lnTo>
                  <a:lnTo>
                    <a:pt x="281870" y="54229"/>
                  </a:lnTo>
                  <a:lnTo>
                    <a:pt x="281762" y="54073"/>
                  </a:lnTo>
                  <a:lnTo>
                    <a:pt x="281526" y="53742"/>
                  </a:lnTo>
                  <a:lnTo>
                    <a:pt x="281338" y="53511"/>
                  </a:lnTo>
                  <a:lnTo>
                    <a:pt x="281165" y="53345"/>
                  </a:lnTo>
                  <a:lnTo>
                    <a:pt x="280625" y="52672"/>
                  </a:lnTo>
                  <a:lnTo>
                    <a:pt x="280618" y="52511"/>
                  </a:lnTo>
                  <a:lnTo>
                    <a:pt x="280977" y="52106"/>
                  </a:lnTo>
                  <a:lnTo>
                    <a:pt x="281269" y="52025"/>
                  </a:lnTo>
                  <a:lnTo>
                    <a:pt x="281714" y="51847"/>
                  </a:lnTo>
                  <a:lnTo>
                    <a:pt x="282076" y="51711"/>
                  </a:lnTo>
                  <a:lnTo>
                    <a:pt x="282346" y="51616"/>
                  </a:lnTo>
                  <a:lnTo>
                    <a:pt x="282514" y="51567"/>
                  </a:lnTo>
                  <a:lnTo>
                    <a:pt x="282991" y="51296"/>
                  </a:lnTo>
                  <a:lnTo>
                    <a:pt x="283187" y="51171"/>
                  </a:lnTo>
                  <a:lnTo>
                    <a:pt x="283376" y="51037"/>
                  </a:lnTo>
                  <a:lnTo>
                    <a:pt x="283940" y="50510"/>
                  </a:lnTo>
                  <a:lnTo>
                    <a:pt x="284153" y="50253"/>
                  </a:lnTo>
                  <a:lnTo>
                    <a:pt x="284530" y="49772"/>
                  </a:lnTo>
                  <a:lnTo>
                    <a:pt x="284893" y="49354"/>
                  </a:lnTo>
                  <a:lnTo>
                    <a:pt x="285045" y="49168"/>
                  </a:lnTo>
                  <a:lnTo>
                    <a:pt x="285341" y="48735"/>
                  </a:lnTo>
                  <a:lnTo>
                    <a:pt x="285413" y="48543"/>
                  </a:lnTo>
                  <a:lnTo>
                    <a:pt x="285477" y="48346"/>
                  </a:lnTo>
                  <a:lnTo>
                    <a:pt x="285518" y="48192"/>
                  </a:lnTo>
                  <a:lnTo>
                    <a:pt x="285430" y="47379"/>
                  </a:lnTo>
                  <a:lnTo>
                    <a:pt x="285240" y="47036"/>
                  </a:lnTo>
                  <a:lnTo>
                    <a:pt x="285118" y="46776"/>
                  </a:lnTo>
                  <a:lnTo>
                    <a:pt x="284999" y="46516"/>
                  </a:lnTo>
                  <a:lnTo>
                    <a:pt x="284815" y="45942"/>
                  </a:lnTo>
                  <a:lnTo>
                    <a:pt x="285262" y="45085"/>
                  </a:lnTo>
                  <a:lnTo>
                    <a:pt x="285501" y="45090"/>
                  </a:lnTo>
                  <a:lnTo>
                    <a:pt x="285975" y="45054"/>
                  </a:lnTo>
                  <a:lnTo>
                    <a:pt x="286324" y="45074"/>
                  </a:lnTo>
                  <a:lnTo>
                    <a:pt x="286511" y="45115"/>
                  </a:lnTo>
                  <a:lnTo>
                    <a:pt x="286697" y="45168"/>
                  </a:lnTo>
                  <a:lnTo>
                    <a:pt x="287472" y="45432"/>
                  </a:lnTo>
                  <a:lnTo>
                    <a:pt x="288857" y="45174"/>
                  </a:lnTo>
                  <a:lnTo>
                    <a:pt x="288892" y="45000"/>
                  </a:lnTo>
                  <a:lnTo>
                    <a:pt x="288935" y="44710"/>
                  </a:lnTo>
                  <a:lnTo>
                    <a:pt x="288948" y="44554"/>
                  </a:lnTo>
                  <a:lnTo>
                    <a:pt x="288956" y="44346"/>
                  </a:lnTo>
                  <a:lnTo>
                    <a:pt x="288961" y="43870"/>
                  </a:lnTo>
                  <a:lnTo>
                    <a:pt x="208277" y="34688"/>
                  </a:lnTo>
                  <a:lnTo>
                    <a:pt x="207435" y="34593"/>
                  </a:lnTo>
                  <a:lnTo>
                    <a:pt x="207215" y="34567"/>
                  </a:lnTo>
                  <a:lnTo>
                    <a:pt x="207233" y="34401"/>
                  </a:lnTo>
                  <a:lnTo>
                    <a:pt x="164275" y="28038"/>
                  </a:lnTo>
                  <a:lnTo>
                    <a:pt x="108663" y="19786"/>
                  </a:lnTo>
                  <a:lnTo>
                    <a:pt x="103253" y="18665"/>
                  </a:lnTo>
                  <a:lnTo>
                    <a:pt x="47580" y="10241"/>
                  </a:lnTo>
                  <a:lnTo>
                    <a:pt x="46606" y="9803"/>
                  </a:lnTo>
                  <a:lnTo>
                    <a:pt x="27648" y="6808"/>
                  </a:lnTo>
                  <a:lnTo>
                    <a:pt x="26857" y="7666"/>
                  </a:lnTo>
                  <a:lnTo>
                    <a:pt x="26398" y="8176"/>
                  </a:lnTo>
                  <a:lnTo>
                    <a:pt x="25637" y="8365"/>
                  </a:lnTo>
                  <a:lnTo>
                    <a:pt x="24852" y="9367"/>
                  </a:lnTo>
                  <a:lnTo>
                    <a:pt x="23985" y="10103"/>
                  </a:lnTo>
                  <a:lnTo>
                    <a:pt x="23170" y="10338"/>
                  </a:lnTo>
                  <a:lnTo>
                    <a:pt x="22013" y="10428"/>
                  </a:lnTo>
                  <a:lnTo>
                    <a:pt x="20823" y="10326"/>
                  </a:lnTo>
                  <a:lnTo>
                    <a:pt x="19393" y="10122"/>
                  </a:lnTo>
                  <a:lnTo>
                    <a:pt x="18245" y="9979"/>
                  </a:lnTo>
                  <a:lnTo>
                    <a:pt x="17813" y="9896"/>
                  </a:lnTo>
                  <a:lnTo>
                    <a:pt x="17373" y="9918"/>
                  </a:lnTo>
                  <a:lnTo>
                    <a:pt x="17160" y="9435"/>
                  </a:lnTo>
                  <a:lnTo>
                    <a:pt x="17130" y="9204"/>
                  </a:lnTo>
                  <a:lnTo>
                    <a:pt x="16701" y="8796"/>
                  </a:lnTo>
                  <a:lnTo>
                    <a:pt x="16464" y="7980"/>
                  </a:lnTo>
                  <a:lnTo>
                    <a:pt x="15910" y="7322"/>
                  </a:lnTo>
                  <a:lnTo>
                    <a:pt x="15721" y="6922"/>
                  </a:lnTo>
                  <a:lnTo>
                    <a:pt x="15625" y="6397"/>
                  </a:lnTo>
                  <a:lnTo>
                    <a:pt x="15214" y="5954"/>
                  </a:lnTo>
                  <a:lnTo>
                    <a:pt x="15188" y="5494"/>
                  </a:lnTo>
                  <a:lnTo>
                    <a:pt x="14645" y="5048"/>
                  </a:lnTo>
                  <a:lnTo>
                    <a:pt x="13650" y="4621"/>
                  </a:lnTo>
                  <a:lnTo>
                    <a:pt x="13152" y="3483"/>
                  </a:lnTo>
                  <a:lnTo>
                    <a:pt x="12334" y="3377"/>
                  </a:lnTo>
                  <a:lnTo>
                    <a:pt x="11962" y="2928"/>
                  </a:lnTo>
                  <a:lnTo>
                    <a:pt x="11605" y="2720"/>
                  </a:lnTo>
                  <a:lnTo>
                    <a:pt x="10979" y="2932"/>
                  </a:lnTo>
                  <a:lnTo>
                    <a:pt x="10346" y="3000"/>
                  </a:lnTo>
                  <a:lnTo>
                    <a:pt x="9717" y="3513"/>
                  </a:lnTo>
                  <a:lnTo>
                    <a:pt x="9282" y="3782"/>
                  </a:lnTo>
                  <a:lnTo>
                    <a:pt x="9132" y="4216"/>
                  </a:lnTo>
                  <a:lnTo>
                    <a:pt x="8836" y="4462"/>
                  </a:lnTo>
                  <a:lnTo>
                    <a:pt x="8695" y="4874"/>
                  </a:lnTo>
                  <a:lnTo>
                    <a:pt x="8521" y="5089"/>
                  </a:lnTo>
                  <a:lnTo>
                    <a:pt x="8146" y="5040"/>
                  </a:lnTo>
                  <a:lnTo>
                    <a:pt x="7945" y="5019"/>
                  </a:lnTo>
                  <a:lnTo>
                    <a:pt x="7709" y="4987"/>
                  </a:lnTo>
                  <a:lnTo>
                    <a:pt x="7636" y="4076"/>
                  </a:lnTo>
                  <a:lnTo>
                    <a:pt x="6960" y="2910"/>
                  </a:lnTo>
                  <a:lnTo>
                    <a:pt x="5671" y="2888"/>
                  </a:lnTo>
                  <a:lnTo>
                    <a:pt x="3078" y="1537"/>
                  </a:lnTo>
                  <a:lnTo>
                    <a:pt x="2227" y="1193"/>
                  </a:lnTo>
                  <a:lnTo>
                    <a:pt x="1700" y="1002"/>
                  </a:lnTo>
                  <a:lnTo>
                    <a:pt x="1300" y="1255"/>
                  </a:lnTo>
                  <a:lnTo>
                    <a:pt x="720" y="1231"/>
                  </a:lnTo>
                  <a:lnTo>
                    <a:pt x="8" y="4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7" name="pg47"/>
            <p:cNvSpPr/>
            <p:nvPr/>
          </p:nvSpPr>
          <p:spPr>
            <a:xfrm>
              <a:off x="2156927" y="3776773"/>
              <a:ext cx="399100" cy="295408"/>
            </a:xfrm>
            <a:custGeom>
              <a:avLst/>
              <a:gdLst/>
              <a:ahLst/>
              <a:cxnLst/>
              <a:rect l="0" t="0" r="0" b="0"/>
              <a:pathLst>
                <a:path w="399100" h="295408">
                  <a:moveTo>
                    <a:pt x="308274" y="140850"/>
                  </a:moveTo>
                  <a:lnTo>
                    <a:pt x="305341" y="141321"/>
                  </a:lnTo>
                  <a:lnTo>
                    <a:pt x="303009" y="141478"/>
                  </a:lnTo>
                  <a:lnTo>
                    <a:pt x="299717" y="141167"/>
                  </a:lnTo>
                  <a:lnTo>
                    <a:pt x="290798" y="140027"/>
                  </a:lnTo>
                  <a:lnTo>
                    <a:pt x="281896" y="138890"/>
                  </a:lnTo>
                  <a:lnTo>
                    <a:pt x="273858" y="137829"/>
                  </a:lnTo>
                  <a:lnTo>
                    <a:pt x="273415" y="141567"/>
                  </a:lnTo>
                  <a:lnTo>
                    <a:pt x="273045" y="144614"/>
                  </a:lnTo>
                  <a:lnTo>
                    <a:pt x="272900" y="145812"/>
                  </a:lnTo>
                  <a:lnTo>
                    <a:pt x="272573" y="148509"/>
                  </a:lnTo>
                  <a:lnTo>
                    <a:pt x="272013" y="148238"/>
                  </a:lnTo>
                  <a:lnTo>
                    <a:pt x="271942" y="148812"/>
                  </a:lnTo>
                  <a:lnTo>
                    <a:pt x="271756" y="150048"/>
                  </a:lnTo>
                  <a:lnTo>
                    <a:pt x="271690" y="150821"/>
                  </a:lnTo>
                  <a:lnTo>
                    <a:pt x="271474" y="152541"/>
                  </a:lnTo>
                  <a:lnTo>
                    <a:pt x="271263" y="154221"/>
                  </a:lnTo>
                  <a:lnTo>
                    <a:pt x="271091" y="155601"/>
                  </a:lnTo>
                  <a:lnTo>
                    <a:pt x="271013" y="156223"/>
                  </a:lnTo>
                  <a:lnTo>
                    <a:pt x="270466" y="160606"/>
                  </a:lnTo>
                  <a:lnTo>
                    <a:pt x="269727" y="166537"/>
                  </a:lnTo>
                  <a:lnTo>
                    <a:pt x="269453" y="169269"/>
                  </a:lnTo>
                  <a:lnTo>
                    <a:pt x="269410" y="170290"/>
                  </a:lnTo>
                  <a:lnTo>
                    <a:pt x="269373" y="171077"/>
                  </a:lnTo>
                  <a:lnTo>
                    <a:pt x="268852" y="174752"/>
                  </a:lnTo>
                  <a:lnTo>
                    <a:pt x="268453" y="177575"/>
                  </a:lnTo>
                  <a:lnTo>
                    <a:pt x="268366" y="178169"/>
                  </a:lnTo>
                  <a:lnTo>
                    <a:pt x="267873" y="181523"/>
                  </a:lnTo>
                  <a:lnTo>
                    <a:pt x="267483" y="184173"/>
                  </a:lnTo>
                  <a:lnTo>
                    <a:pt x="267072" y="186965"/>
                  </a:lnTo>
                  <a:lnTo>
                    <a:pt x="266511" y="190774"/>
                  </a:lnTo>
                  <a:lnTo>
                    <a:pt x="266316" y="192069"/>
                  </a:lnTo>
                  <a:lnTo>
                    <a:pt x="265016" y="200760"/>
                  </a:lnTo>
                  <a:lnTo>
                    <a:pt x="264472" y="204391"/>
                  </a:lnTo>
                  <a:lnTo>
                    <a:pt x="263971" y="207744"/>
                  </a:lnTo>
                  <a:lnTo>
                    <a:pt x="263820" y="208749"/>
                  </a:lnTo>
                  <a:lnTo>
                    <a:pt x="263454" y="211194"/>
                  </a:lnTo>
                  <a:lnTo>
                    <a:pt x="262933" y="211943"/>
                  </a:lnTo>
                  <a:lnTo>
                    <a:pt x="262896" y="212075"/>
                  </a:lnTo>
                  <a:lnTo>
                    <a:pt x="262270" y="216587"/>
                  </a:lnTo>
                  <a:lnTo>
                    <a:pt x="262250" y="216969"/>
                  </a:lnTo>
                  <a:lnTo>
                    <a:pt x="262277" y="217350"/>
                  </a:lnTo>
                  <a:lnTo>
                    <a:pt x="262333" y="217649"/>
                  </a:lnTo>
                  <a:lnTo>
                    <a:pt x="262393" y="217871"/>
                  </a:lnTo>
                  <a:lnTo>
                    <a:pt x="263022" y="219857"/>
                  </a:lnTo>
                  <a:lnTo>
                    <a:pt x="263346" y="220877"/>
                  </a:lnTo>
                  <a:lnTo>
                    <a:pt x="263610" y="221277"/>
                  </a:lnTo>
                  <a:lnTo>
                    <a:pt x="263964" y="221490"/>
                  </a:lnTo>
                  <a:lnTo>
                    <a:pt x="264920" y="221735"/>
                  </a:lnTo>
                  <a:lnTo>
                    <a:pt x="264769" y="222819"/>
                  </a:lnTo>
                  <a:lnTo>
                    <a:pt x="263836" y="229534"/>
                  </a:lnTo>
                  <a:lnTo>
                    <a:pt x="263574" y="231422"/>
                  </a:lnTo>
                  <a:lnTo>
                    <a:pt x="262856" y="236594"/>
                  </a:lnTo>
                  <a:lnTo>
                    <a:pt x="262611" y="238358"/>
                  </a:lnTo>
                  <a:lnTo>
                    <a:pt x="262564" y="238692"/>
                  </a:lnTo>
                  <a:lnTo>
                    <a:pt x="262261" y="238510"/>
                  </a:lnTo>
                  <a:lnTo>
                    <a:pt x="261863" y="241411"/>
                  </a:lnTo>
                  <a:lnTo>
                    <a:pt x="261407" y="241256"/>
                  </a:lnTo>
                  <a:lnTo>
                    <a:pt x="260130" y="240975"/>
                  </a:lnTo>
                  <a:lnTo>
                    <a:pt x="259048" y="240876"/>
                  </a:lnTo>
                  <a:lnTo>
                    <a:pt x="257846" y="240952"/>
                  </a:lnTo>
                  <a:lnTo>
                    <a:pt x="255070" y="240994"/>
                  </a:lnTo>
                  <a:lnTo>
                    <a:pt x="252921" y="240956"/>
                  </a:lnTo>
                  <a:lnTo>
                    <a:pt x="251683" y="240914"/>
                  </a:lnTo>
                  <a:lnTo>
                    <a:pt x="251030" y="240846"/>
                  </a:lnTo>
                  <a:lnTo>
                    <a:pt x="250007" y="240406"/>
                  </a:lnTo>
                  <a:lnTo>
                    <a:pt x="249279" y="239913"/>
                  </a:lnTo>
                  <a:lnTo>
                    <a:pt x="248951" y="239520"/>
                  </a:lnTo>
                  <a:lnTo>
                    <a:pt x="248772" y="239307"/>
                  </a:lnTo>
                  <a:lnTo>
                    <a:pt x="248296" y="238563"/>
                  </a:lnTo>
                  <a:lnTo>
                    <a:pt x="247924" y="237938"/>
                  </a:lnTo>
                  <a:lnTo>
                    <a:pt x="247672" y="237324"/>
                  </a:lnTo>
                  <a:lnTo>
                    <a:pt x="247486" y="236588"/>
                  </a:lnTo>
                  <a:lnTo>
                    <a:pt x="247409" y="235651"/>
                  </a:lnTo>
                  <a:lnTo>
                    <a:pt x="247447" y="234438"/>
                  </a:lnTo>
                  <a:lnTo>
                    <a:pt x="247543" y="233467"/>
                  </a:lnTo>
                  <a:lnTo>
                    <a:pt x="247711" y="232538"/>
                  </a:lnTo>
                  <a:lnTo>
                    <a:pt x="248002" y="231511"/>
                  </a:lnTo>
                  <a:lnTo>
                    <a:pt x="248227" y="230730"/>
                  </a:lnTo>
                  <a:lnTo>
                    <a:pt x="248638" y="229782"/>
                  </a:lnTo>
                  <a:lnTo>
                    <a:pt x="249123" y="228606"/>
                  </a:lnTo>
                  <a:lnTo>
                    <a:pt x="249621" y="227492"/>
                  </a:lnTo>
                  <a:lnTo>
                    <a:pt x="250118" y="226476"/>
                  </a:lnTo>
                  <a:lnTo>
                    <a:pt x="250565" y="225331"/>
                  </a:lnTo>
                  <a:lnTo>
                    <a:pt x="251491" y="223431"/>
                  </a:lnTo>
                  <a:lnTo>
                    <a:pt x="251803" y="222688"/>
                  </a:lnTo>
                  <a:lnTo>
                    <a:pt x="252019" y="222100"/>
                  </a:lnTo>
                  <a:lnTo>
                    <a:pt x="252076" y="221672"/>
                  </a:lnTo>
                  <a:lnTo>
                    <a:pt x="252076" y="221220"/>
                  </a:lnTo>
                  <a:lnTo>
                    <a:pt x="251968" y="220682"/>
                  </a:lnTo>
                  <a:lnTo>
                    <a:pt x="251677" y="220049"/>
                  </a:lnTo>
                  <a:lnTo>
                    <a:pt x="251131" y="219412"/>
                  </a:lnTo>
                  <a:lnTo>
                    <a:pt x="250721" y="219082"/>
                  </a:lnTo>
                  <a:lnTo>
                    <a:pt x="250283" y="218934"/>
                  </a:lnTo>
                  <a:lnTo>
                    <a:pt x="249036" y="218669"/>
                  </a:lnTo>
                  <a:lnTo>
                    <a:pt x="246470" y="218396"/>
                  </a:lnTo>
                  <a:lnTo>
                    <a:pt x="245496" y="218377"/>
                  </a:lnTo>
                  <a:lnTo>
                    <a:pt x="243994" y="218377"/>
                  </a:lnTo>
                  <a:lnTo>
                    <a:pt x="242861" y="218369"/>
                  </a:lnTo>
                  <a:lnTo>
                    <a:pt x="242016" y="218434"/>
                  </a:lnTo>
                  <a:lnTo>
                    <a:pt x="241422" y="218563"/>
                  </a:lnTo>
                  <a:lnTo>
                    <a:pt x="241054" y="218642"/>
                  </a:lnTo>
                  <a:lnTo>
                    <a:pt x="239951" y="219139"/>
                  </a:lnTo>
                  <a:lnTo>
                    <a:pt x="238997" y="219734"/>
                  </a:lnTo>
                  <a:lnTo>
                    <a:pt x="238377" y="220530"/>
                  </a:lnTo>
                  <a:lnTo>
                    <a:pt x="237840" y="221528"/>
                  </a:lnTo>
                  <a:lnTo>
                    <a:pt x="237157" y="222858"/>
                  </a:lnTo>
                  <a:lnTo>
                    <a:pt x="236378" y="224292"/>
                  </a:lnTo>
                  <a:lnTo>
                    <a:pt x="235559" y="225562"/>
                  </a:lnTo>
                  <a:lnTo>
                    <a:pt x="232640" y="228174"/>
                  </a:lnTo>
                  <a:lnTo>
                    <a:pt x="231510" y="229270"/>
                  </a:lnTo>
                  <a:lnTo>
                    <a:pt x="230107" y="230745"/>
                  </a:lnTo>
                  <a:lnTo>
                    <a:pt x="228680" y="231954"/>
                  </a:lnTo>
                  <a:lnTo>
                    <a:pt x="225901" y="233653"/>
                  </a:lnTo>
                  <a:lnTo>
                    <a:pt x="223974" y="234878"/>
                  </a:lnTo>
                  <a:lnTo>
                    <a:pt x="223072" y="235519"/>
                  </a:lnTo>
                  <a:lnTo>
                    <a:pt x="221855" y="236322"/>
                  </a:lnTo>
                  <a:lnTo>
                    <a:pt x="220769" y="237016"/>
                  </a:lnTo>
                  <a:lnTo>
                    <a:pt x="219424" y="237854"/>
                  </a:lnTo>
                  <a:lnTo>
                    <a:pt x="218404" y="238370"/>
                  </a:lnTo>
                  <a:lnTo>
                    <a:pt x="216909" y="239056"/>
                  </a:lnTo>
                  <a:lnTo>
                    <a:pt x="216054" y="239375"/>
                  </a:lnTo>
                  <a:lnTo>
                    <a:pt x="215731" y="239515"/>
                  </a:lnTo>
                  <a:lnTo>
                    <a:pt x="214651" y="240107"/>
                  </a:lnTo>
                  <a:lnTo>
                    <a:pt x="214034" y="240520"/>
                  </a:lnTo>
                  <a:lnTo>
                    <a:pt x="213569" y="241024"/>
                  </a:lnTo>
                  <a:lnTo>
                    <a:pt x="213138" y="241536"/>
                  </a:lnTo>
                  <a:lnTo>
                    <a:pt x="212736" y="242196"/>
                  </a:lnTo>
                  <a:lnTo>
                    <a:pt x="212265" y="243152"/>
                  </a:lnTo>
                  <a:lnTo>
                    <a:pt x="211981" y="243861"/>
                  </a:lnTo>
                  <a:lnTo>
                    <a:pt x="211582" y="244941"/>
                  </a:lnTo>
                  <a:lnTo>
                    <a:pt x="211402" y="245438"/>
                  </a:lnTo>
                  <a:lnTo>
                    <a:pt x="211132" y="246431"/>
                  </a:lnTo>
                  <a:lnTo>
                    <a:pt x="210740" y="247899"/>
                  </a:lnTo>
                  <a:lnTo>
                    <a:pt x="210347" y="249347"/>
                  </a:lnTo>
                  <a:lnTo>
                    <a:pt x="210005" y="250459"/>
                  </a:lnTo>
                  <a:lnTo>
                    <a:pt x="209469" y="251755"/>
                  </a:lnTo>
                  <a:lnTo>
                    <a:pt x="209145" y="252582"/>
                  </a:lnTo>
                  <a:lnTo>
                    <a:pt x="208665" y="253329"/>
                  </a:lnTo>
                  <a:lnTo>
                    <a:pt x="208108" y="254095"/>
                  </a:lnTo>
                  <a:lnTo>
                    <a:pt x="207754" y="254812"/>
                  </a:lnTo>
                  <a:lnTo>
                    <a:pt x="207373" y="255638"/>
                  </a:lnTo>
                  <a:lnTo>
                    <a:pt x="207188" y="256192"/>
                  </a:lnTo>
                  <a:lnTo>
                    <a:pt x="206894" y="256890"/>
                  </a:lnTo>
                  <a:lnTo>
                    <a:pt x="206864" y="257216"/>
                  </a:lnTo>
                  <a:lnTo>
                    <a:pt x="206864" y="257622"/>
                  </a:lnTo>
                  <a:lnTo>
                    <a:pt x="206894" y="258103"/>
                  </a:lnTo>
                  <a:lnTo>
                    <a:pt x="206924" y="258437"/>
                  </a:lnTo>
                  <a:lnTo>
                    <a:pt x="207080" y="258676"/>
                  </a:lnTo>
                  <a:lnTo>
                    <a:pt x="207295" y="258869"/>
                  </a:lnTo>
                  <a:lnTo>
                    <a:pt x="208069" y="259737"/>
                  </a:lnTo>
                  <a:lnTo>
                    <a:pt x="208815" y="260553"/>
                  </a:lnTo>
                  <a:lnTo>
                    <a:pt x="209370" y="261080"/>
                  </a:lnTo>
                  <a:lnTo>
                    <a:pt x="210086" y="261751"/>
                  </a:lnTo>
                  <a:lnTo>
                    <a:pt x="210566" y="262153"/>
                  </a:lnTo>
                  <a:lnTo>
                    <a:pt x="211123" y="262783"/>
                  </a:lnTo>
                  <a:lnTo>
                    <a:pt x="211861" y="263590"/>
                  </a:lnTo>
                  <a:lnTo>
                    <a:pt x="212280" y="264152"/>
                  </a:lnTo>
                  <a:lnTo>
                    <a:pt x="212640" y="264588"/>
                  </a:lnTo>
                  <a:lnTo>
                    <a:pt x="213249" y="265198"/>
                  </a:lnTo>
                  <a:lnTo>
                    <a:pt x="214109" y="265748"/>
                  </a:lnTo>
                  <a:lnTo>
                    <a:pt x="214963" y="266252"/>
                  </a:lnTo>
                  <a:lnTo>
                    <a:pt x="216030" y="266912"/>
                  </a:lnTo>
                  <a:lnTo>
                    <a:pt x="216972" y="267432"/>
                  </a:lnTo>
                  <a:lnTo>
                    <a:pt x="217805" y="267925"/>
                  </a:lnTo>
                  <a:lnTo>
                    <a:pt x="218183" y="268304"/>
                  </a:lnTo>
                  <a:lnTo>
                    <a:pt x="218315" y="268607"/>
                  </a:lnTo>
                  <a:lnTo>
                    <a:pt x="218446" y="269605"/>
                  </a:lnTo>
                  <a:lnTo>
                    <a:pt x="218545" y="270302"/>
                  </a:lnTo>
                  <a:lnTo>
                    <a:pt x="218563" y="270697"/>
                  </a:lnTo>
                  <a:lnTo>
                    <a:pt x="218611" y="271599"/>
                  </a:lnTo>
                  <a:lnTo>
                    <a:pt x="218593" y="272115"/>
                  </a:lnTo>
                  <a:lnTo>
                    <a:pt x="218566" y="272779"/>
                  </a:lnTo>
                  <a:lnTo>
                    <a:pt x="218524" y="273359"/>
                  </a:lnTo>
                  <a:lnTo>
                    <a:pt x="218467" y="273901"/>
                  </a:lnTo>
                  <a:lnTo>
                    <a:pt x="218407" y="274550"/>
                  </a:lnTo>
                  <a:lnTo>
                    <a:pt x="218329" y="275122"/>
                  </a:lnTo>
                  <a:lnTo>
                    <a:pt x="218192" y="275801"/>
                  </a:lnTo>
                  <a:lnTo>
                    <a:pt x="217940" y="276377"/>
                  </a:lnTo>
                  <a:lnTo>
                    <a:pt x="217586" y="277018"/>
                  </a:lnTo>
                  <a:lnTo>
                    <a:pt x="217157" y="277599"/>
                  </a:lnTo>
                  <a:lnTo>
                    <a:pt x="216579" y="278209"/>
                  </a:lnTo>
                  <a:lnTo>
                    <a:pt x="215257" y="279210"/>
                  </a:lnTo>
                  <a:lnTo>
                    <a:pt x="214678" y="279673"/>
                  </a:lnTo>
                  <a:lnTo>
                    <a:pt x="213572" y="280621"/>
                  </a:lnTo>
                  <a:lnTo>
                    <a:pt x="212946" y="281012"/>
                  </a:lnTo>
                  <a:lnTo>
                    <a:pt x="211966" y="281452"/>
                  </a:lnTo>
                  <a:lnTo>
                    <a:pt x="211378" y="281816"/>
                  </a:lnTo>
                  <a:lnTo>
                    <a:pt x="210587" y="282252"/>
                  </a:lnTo>
                  <a:lnTo>
                    <a:pt x="210092" y="282457"/>
                  </a:lnTo>
                  <a:lnTo>
                    <a:pt x="209669" y="282574"/>
                  </a:lnTo>
                  <a:lnTo>
                    <a:pt x="209238" y="282612"/>
                  </a:lnTo>
                  <a:lnTo>
                    <a:pt x="208797" y="282604"/>
                  </a:lnTo>
                  <a:lnTo>
                    <a:pt x="208024" y="282476"/>
                  </a:lnTo>
                  <a:lnTo>
                    <a:pt x="207005" y="282199"/>
                  </a:lnTo>
                  <a:lnTo>
                    <a:pt x="206024" y="282043"/>
                  </a:lnTo>
                  <a:lnTo>
                    <a:pt x="205152" y="281914"/>
                  </a:lnTo>
                  <a:lnTo>
                    <a:pt x="204292" y="281857"/>
                  </a:lnTo>
                  <a:lnTo>
                    <a:pt x="203800" y="281846"/>
                  </a:lnTo>
                  <a:lnTo>
                    <a:pt x="202433" y="281672"/>
                  </a:lnTo>
                  <a:lnTo>
                    <a:pt x="201483" y="281512"/>
                  </a:lnTo>
                  <a:lnTo>
                    <a:pt x="200689" y="281258"/>
                  </a:lnTo>
                  <a:lnTo>
                    <a:pt x="199037" y="280572"/>
                  </a:lnTo>
                  <a:lnTo>
                    <a:pt x="198419" y="280337"/>
                  </a:lnTo>
                  <a:lnTo>
                    <a:pt x="197487" y="280147"/>
                  </a:lnTo>
                  <a:lnTo>
                    <a:pt x="196792" y="280067"/>
                  </a:lnTo>
                  <a:lnTo>
                    <a:pt x="196252" y="280049"/>
                  </a:lnTo>
                  <a:lnTo>
                    <a:pt x="195344" y="280060"/>
                  </a:lnTo>
                  <a:lnTo>
                    <a:pt x="194445" y="280117"/>
                  </a:lnTo>
                  <a:lnTo>
                    <a:pt x="193572" y="280189"/>
                  </a:lnTo>
                  <a:lnTo>
                    <a:pt x="192631" y="280314"/>
                  </a:lnTo>
                  <a:lnTo>
                    <a:pt x="191690" y="280492"/>
                  </a:lnTo>
                  <a:lnTo>
                    <a:pt x="190964" y="280682"/>
                  </a:lnTo>
                  <a:lnTo>
                    <a:pt x="190461" y="280845"/>
                  </a:lnTo>
                  <a:lnTo>
                    <a:pt x="189999" y="281137"/>
                  </a:lnTo>
                  <a:lnTo>
                    <a:pt x="189753" y="281334"/>
                  </a:lnTo>
                  <a:lnTo>
                    <a:pt x="189469" y="281672"/>
                  </a:lnTo>
                  <a:lnTo>
                    <a:pt x="189244" y="282085"/>
                  </a:lnTo>
                  <a:lnTo>
                    <a:pt x="189148" y="282555"/>
                  </a:lnTo>
                  <a:lnTo>
                    <a:pt x="189178" y="282999"/>
                  </a:lnTo>
                  <a:lnTo>
                    <a:pt x="189295" y="283799"/>
                  </a:lnTo>
                  <a:lnTo>
                    <a:pt x="189373" y="284474"/>
                  </a:lnTo>
                  <a:lnTo>
                    <a:pt x="189391" y="284918"/>
                  </a:lnTo>
                  <a:lnTo>
                    <a:pt x="189343" y="285411"/>
                  </a:lnTo>
                  <a:lnTo>
                    <a:pt x="189127" y="285976"/>
                  </a:lnTo>
                  <a:lnTo>
                    <a:pt x="188932" y="286431"/>
                  </a:lnTo>
                  <a:lnTo>
                    <a:pt x="188668" y="286765"/>
                  </a:lnTo>
                  <a:lnTo>
                    <a:pt x="188393" y="287023"/>
                  </a:lnTo>
                  <a:lnTo>
                    <a:pt x="187814" y="287603"/>
                  </a:lnTo>
                  <a:lnTo>
                    <a:pt x="187394" y="287948"/>
                  </a:lnTo>
                  <a:lnTo>
                    <a:pt x="186949" y="288169"/>
                  </a:lnTo>
                  <a:lnTo>
                    <a:pt x="186516" y="288384"/>
                  </a:lnTo>
                  <a:lnTo>
                    <a:pt x="185887" y="288729"/>
                  </a:lnTo>
                  <a:lnTo>
                    <a:pt x="184819" y="289260"/>
                  </a:lnTo>
                  <a:lnTo>
                    <a:pt x="183809" y="289852"/>
                  </a:lnTo>
                  <a:lnTo>
                    <a:pt x="183204" y="290277"/>
                  </a:lnTo>
                  <a:lnTo>
                    <a:pt x="182254" y="291012"/>
                  </a:lnTo>
                  <a:lnTo>
                    <a:pt x="181444" y="291706"/>
                  </a:lnTo>
                  <a:lnTo>
                    <a:pt x="180641" y="292378"/>
                  </a:lnTo>
                  <a:lnTo>
                    <a:pt x="180071" y="292920"/>
                  </a:lnTo>
                  <a:lnTo>
                    <a:pt x="179691" y="293303"/>
                  </a:lnTo>
                  <a:lnTo>
                    <a:pt x="179601" y="293451"/>
                  </a:lnTo>
                  <a:lnTo>
                    <a:pt x="179532" y="293637"/>
                  </a:lnTo>
                  <a:lnTo>
                    <a:pt x="179424" y="293864"/>
                  </a:lnTo>
                  <a:lnTo>
                    <a:pt x="179220" y="294149"/>
                  </a:lnTo>
                  <a:lnTo>
                    <a:pt x="178827" y="294555"/>
                  </a:lnTo>
                  <a:lnTo>
                    <a:pt x="178341" y="294866"/>
                  </a:lnTo>
                  <a:lnTo>
                    <a:pt x="177793" y="295199"/>
                  </a:lnTo>
                  <a:lnTo>
                    <a:pt x="177418" y="295347"/>
                  </a:lnTo>
                  <a:lnTo>
                    <a:pt x="177068" y="295397"/>
                  </a:lnTo>
                  <a:lnTo>
                    <a:pt x="176627" y="295408"/>
                  </a:lnTo>
                  <a:lnTo>
                    <a:pt x="175833" y="295359"/>
                  </a:lnTo>
                  <a:lnTo>
                    <a:pt x="174939" y="295249"/>
                  </a:lnTo>
                  <a:lnTo>
                    <a:pt x="173980" y="295052"/>
                  </a:lnTo>
                  <a:lnTo>
                    <a:pt x="173396" y="294885"/>
                  </a:lnTo>
                  <a:lnTo>
                    <a:pt x="172859" y="294809"/>
                  </a:lnTo>
                  <a:lnTo>
                    <a:pt x="172035" y="294778"/>
                  </a:lnTo>
                  <a:lnTo>
                    <a:pt x="171426" y="294835"/>
                  </a:lnTo>
                  <a:lnTo>
                    <a:pt x="171045" y="294866"/>
                  </a:lnTo>
                  <a:lnTo>
                    <a:pt x="170605" y="294828"/>
                  </a:lnTo>
                  <a:lnTo>
                    <a:pt x="170230" y="294778"/>
                  </a:lnTo>
                  <a:lnTo>
                    <a:pt x="169918" y="294631"/>
                  </a:lnTo>
                  <a:lnTo>
                    <a:pt x="169643" y="294445"/>
                  </a:lnTo>
                  <a:lnTo>
                    <a:pt x="169280" y="294285"/>
                  </a:lnTo>
                  <a:lnTo>
                    <a:pt x="168656" y="294111"/>
                  </a:lnTo>
                  <a:lnTo>
                    <a:pt x="168393" y="294012"/>
                  </a:lnTo>
                  <a:lnTo>
                    <a:pt x="167679" y="293531"/>
                  </a:lnTo>
                  <a:lnTo>
                    <a:pt x="166621" y="293019"/>
                  </a:lnTo>
                  <a:lnTo>
                    <a:pt x="166363" y="292897"/>
                  </a:lnTo>
                  <a:lnTo>
                    <a:pt x="165914" y="292613"/>
                  </a:lnTo>
                  <a:lnTo>
                    <a:pt x="165386" y="292181"/>
                  </a:lnTo>
                  <a:lnTo>
                    <a:pt x="165101" y="291953"/>
                  </a:lnTo>
                  <a:lnTo>
                    <a:pt x="164556" y="291600"/>
                  </a:lnTo>
                  <a:lnTo>
                    <a:pt x="164250" y="291324"/>
                  </a:lnTo>
                  <a:lnTo>
                    <a:pt x="164004" y="291088"/>
                  </a:lnTo>
                  <a:lnTo>
                    <a:pt x="163633" y="290793"/>
                  </a:lnTo>
                  <a:lnTo>
                    <a:pt x="163240" y="290607"/>
                  </a:lnTo>
                  <a:lnTo>
                    <a:pt x="163024" y="290489"/>
                  </a:lnTo>
                  <a:lnTo>
                    <a:pt x="162577" y="290057"/>
                  </a:lnTo>
                  <a:lnTo>
                    <a:pt x="162224" y="289644"/>
                  </a:lnTo>
                  <a:lnTo>
                    <a:pt x="161762" y="289192"/>
                  </a:lnTo>
                  <a:lnTo>
                    <a:pt x="161097" y="288737"/>
                  </a:lnTo>
                  <a:lnTo>
                    <a:pt x="160296" y="288297"/>
                  </a:lnTo>
                  <a:lnTo>
                    <a:pt x="159571" y="287884"/>
                  </a:lnTo>
                  <a:lnTo>
                    <a:pt x="158357" y="287474"/>
                  </a:lnTo>
                  <a:lnTo>
                    <a:pt x="157937" y="287364"/>
                  </a:lnTo>
                  <a:lnTo>
                    <a:pt x="157230" y="287235"/>
                  </a:lnTo>
                  <a:lnTo>
                    <a:pt x="156801" y="287106"/>
                  </a:lnTo>
                  <a:lnTo>
                    <a:pt x="156477" y="286902"/>
                  </a:lnTo>
                  <a:lnTo>
                    <a:pt x="156076" y="286575"/>
                  </a:lnTo>
                  <a:lnTo>
                    <a:pt x="155455" y="286173"/>
                  </a:lnTo>
                  <a:lnTo>
                    <a:pt x="155018" y="285919"/>
                  </a:lnTo>
                  <a:lnTo>
                    <a:pt x="153579" y="284782"/>
                  </a:lnTo>
                  <a:lnTo>
                    <a:pt x="153072" y="284353"/>
                  </a:lnTo>
                  <a:lnTo>
                    <a:pt x="152422" y="283659"/>
                  </a:lnTo>
                  <a:lnTo>
                    <a:pt x="151786" y="282772"/>
                  </a:lnTo>
                  <a:lnTo>
                    <a:pt x="151280" y="281862"/>
                  </a:lnTo>
                  <a:lnTo>
                    <a:pt x="150815" y="280910"/>
                  </a:lnTo>
                  <a:lnTo>
                    <a:pt x="150641" y="280375"/>
                  </a:lnTo>
                  <a:lnTo>
                    <a:pt x="150548" y="279465"/>
                  </a:lnTo>
                  <a:lnTo>
                    <a:pt x="150506" y="278437"/>
                  </a:lnTo>
                  <a:lnTo>
                    <a:pt x="150335" y="277269"/>
                  </a:lnTo>
                  <a:lnTo>
                    <a:pt x="149991" y="275961"/>
                  </a:lnTo>
                  <a:lnTo>
                    <a:pt x="149658" y="275066"/>
                  </a:lnTo>
                  <a:lnTo>
                    <a:pt x="149259" y="273579"/>
                  </a:lnTo>
                  <a:lnTo>
                    <a:pt x="149184" y="272991"/>
                  </a:lnTo>
                  <a:lnTo>
                    <a:pt x="149020" y="271694"/>
                  </a:lnTo>
                  <a:lnTo>
                    <a:pt x="148714" y="270822"/>
                  </a:lnTo>
                  <a:lnTo>
                    <a:pt x="148528" y="270261"/>
                  </a:lnTo>
                  <a:lnTo>
                    <a:pt x="148327" y="269552"/>
                  </a:lnTo>
                  <a:lnTo>
                    <a:pt x="148300" y="268615"/>
                  </a:lnTo>
                  <a:lnTo>
                    <a:pt x="148393" y="267663"/>
                  </a:lnTo>
                  <a:lnTo>
                    <a:pt x="148513" y="267038"/>
                  </a:lnTo>
                  <a:lnTo>
                    <a:pt x="148753" y="266260"/>
                  </a:lnTo>
                  <a:lnTo>
                    <a:pt x="149127" y="265513"/>
                  </a:lnTo>
                  <a:lnTo>
                    <a:pt x="149499" y="264937"/>
                  </a:lnTo>
                  <a:lnTo>
                    <a:pt x="150084" y="264349"/>
                  </a:lnTo>
                  <a:lnTo>
                    <a:pt x="150668" y="263738"/>
                  </a:lnTo>
                  <a:lnTo>
                    <a:pt x="151361" y="263151"/>
                  </a:lnTo>
                  <a:lnTo>
                    <a:pt x="152293" y="262442"/>
                  </a:lnTo>
                  <a:lnTo>
                    <a:pt x="153276" y="261785"/>
                  </a:lnTo>
                  <a:lnTo>
                    <a:pt x="153783" y="261372"/>
                  </a:lnTo>
                  <a:lnTo>
                    <a:pt x="154235" y="261023"/>
                  </a:lnTo>
                  <a:lnTo>
                    <a:pt x="154568" y="260595"/>
                  </a:lnTo>
                  <a:lnTo>
                    <a:pt x="154883" y="259992"/>
                  </a:lnTo>
                  <a:lnTo>
                    <a:pt x="155749" y="258388"/>
                  </a:lnTo>
                  <a:lnTo>
                    <a:pt x="156403" y="256981"/>
                  </a:lnTo>
                  <a:lnTo>
                    <a:pt x="157386" y="254588"/>
                  </a:lnTo>
                  <a:lnTo>
                    <a:pt x="157445" y="254350"/>
                  </a:lnTo>
                  <a:lnTo>
                    <a:pt x="157610" y="253682"/>
                  </a:lnTo>
                  <a:lnTo>
                    <a:pt x="157706" y="253041"/>
                  </a:lnTo>
                  <a:lnTo>
                    <a:pt x="157772" y="252025"/>
                  </a:lnTo>
                  <a:lnTo>
                    <a:pt x="157862" y="251319"/>
                  </a:lnTo>
                  <a:lnTo>
                    <a:pt x="157862" y="250557"/>
                  </a:lnTo>
                  <a:lnTo>
                    <a:pt x="157610" y="248980"/>
                  </a:lnTo>
                  <a:lnTo>
                    <a:pt x="157386" y="248043"/>
                  </a:lnTo>
                  <a:lnTo>
                    <a:pt x="157119" y="247080"/>
                  </a:lnTo>
                  <a:lnTo>
                    <a:pt x="156960" y="246397"/>
                  </a:lnTo>
                  <a:lnTo>
                    <a:pt x="156747" y="245556"/>
                  </a:lnTo>
                  <a:lnTo>
                    <a:pt x="156693" y="245180"/>
                  </a:lnTo>
                  <a:lnTo>
                    <a:pt x="156759" y="244604"/>
                  </a:lnTo>
                  <a:lnTo>
                    <a:pt x="156774" y="243910"/>
                  </a:lnTo>
                  <a:lnTo>
                    <a:pt x="156720" y="243588"/>
                  </a:lnTo>
                  <a:lnTo>
                    <a:pt x="156664" y="243400"/>
                  </a:lnTo>
                  <a:lnTo>
                    <a:pt x="156507" y="243159"/>
                  </a:lnTo>
                  <a:lnTo>
                    <a:pt x="156133" y="242867"/>
                  </a:lnTo>
                  <a:lnTo>
                    <a:pt x="155869" y="242772"/>
                  </a:lnTo>
                  <a:lnTo>
                    <a:pt x="155494" y="242746"/>
                  </a:lnTo>
                  <a:lnTo>
                    <a:pt x="154550" y="242852"/>
                  </a:lnTo>
                  <a:lnTo>
                    <a:pt x="154004" y="242958"/>
                  </a:lnTo>
                  <a:lnTo>
                    <a:pt x="153591" y="242985"/>
                  </a:lnTo>
                  <a:lnTo>
                    <a:pt x="152931" y="242898"/>
                  </a:lnTo>
                  <a:lnTo>
                    <a:pt x="152412" y="242791"/>
                  </a:lnTo>
                  <a:lnTo>
                    <a:pt x="151879" y="242617"/>
                  </a:lnTo>
                  <a:lnTo>
                    <a:pt x="151294" y="242401"/>
                  </a:lnTo>
                  <a:lnTo>
                    <a:pt x="150587" y="241908"/>
                  </a:lnTo>
                  <a:lnTo>
                    <a:pt x="149535" y="241252"/>
                  </a:lnTo>
                  <a:lnTo>
                    <a:pt x="148713" y="240748"/>
                  </a:lnTo>
                  <a:lnTo>
                    <a:pt x="147850" y="240293"/>
                  </a:lnTo>
                  <a:lnTo>
                    <a:pt x="147499" y="240031"/>
                  </a:lnTo>
                  <a:lnTo>
                    <a:pt x="147287" y="239819"/>
                  </a:lnTo>
                  <a:lnTo>
                    <a:pt x="147029" y="239538"/>
                  </a:lnTo>
                  <a:lnTo>
                    <a:pt x="146621" y="239288"/>
                  </a:lnTo>
                  <a:lnTo>
                    <a:pt x="146335" y="239091"/>
                  </a:lnTo>
                  <a:lnTo>
                    <a:pt x="145989" y="238974"/>
                  </a:lnTo>
                  <a:lnTo>
                    <a:pt x="145663" y="238911"/>
                  </a:lnTo>
                  <a:lnTo>
                    <a:pt x="145443" y="238911"/>
                  </a:lnTo>
                  <a:lnTo>
                    <a:pt x="145219" y="238921"/>
                  </a:lnTo>
                  <a:lnTo>
                    <a:pt x="144995" y="238925"/>
                  </a:lnTo>
                  <a:lnTo>
                    <a:pt x="144805" y="238935"/>
                  </a:lnTo>
                  <a:lnTo>
                    <a:pt x="144435" y="238935"/>
                  </a:lnTo>
                  <a:lnTo>
                    <a:pt x="144160" y="238882"/>
                  </a:lnTo>
                  <a:lnTo>
                    <a:pt x="143809" y="238822"/>
                  </a:lnTo>
                  <a:lnTo>
                    <a:pt x="143378" y="238723"/>
                  </a:lnTo>
                  <a:lnTo>
                    <a:pt x="143090" y="238621"/>
                  </a:lnTo>
                  <a:lnTo>
                    <a:pt x="142670" y="238340"/>
                  </a:lnTo>
                  <a:lnTo>
                    <a:pt x="142173" y="237847"/>
                  </a:lnTo>
                  <a:lnTo>
                    <a:pt x="141759" y="237176"/>
                  </a:lnTo>
                  <a:lnTo>
                    <a:pt x="141480" y="236630"/>
                  </a:lnTo>
                  <a:lnTo>
                    <a:pt x="141097" y="235972"/>
                  </a:lnTo>
                  <a:lnTo>
                    <a:pt x="140924" y="235509"/>
                  </a:lnTo>
                  <a:lnTo>
                    <a:pt x="140722" y="234958"/>
                  </a:lnTo>
                  <a:lnTo>
                    <a:pt x="140482" y="234476"/>
                  </a:lnTo>
                  <a:lnTo>
                    <a:pt x="140188" y="233805"/>
                  </a:lnTo>
                  <a:lnTo>
                    <a:pt x="140008" y="233195"/>
                  </a:lnTo>
                  <a:lnTo>
                    <a:pt x="139954" y="232709"/>
                  </a:lnTo>
                  <a:lnTo>
                    <a:pt x="139987" y="232106"/>
                  </a:lnTo>
                  <a:lnTo>
                    <a:pt x="140068" y="231557"/>
                  </a:lnTo>
                  <a:lnTo>
                    <a:pt x="140167" y="230677"/>
                  </a:lnTo>
                  <a:lnTo>
                    <a:pt x="140430" y="229914"/>
                  </a:lnTo>
                  <a:lnTo>
                    <a:pt x="140681" y="229146"/>
                  </a:lnTo>
                  <a:lnTo>
                    <a:pt x="140854" y="228487"/>
                  </a:lnTo>
                  <a:lnTo>
                    <a:pt x="140963" y="228079"/>
                  </a:lnTo>
                  <a:lnTo>
                    <a:pt x="141039" y="227719"/>
                  </a:lnTo>
                  <a:lnTo>
                    <a:pt x="141356" y="226887"/>
                  </a:lnTo>
                  <a:lnTo>
                    <a:pt x="141477" y="226207"/>
                  </a:lnTo>
                  <a:lnTo>
                    <a:pt x="141690" y="225657"/>
                  </a:lnTo>
                  <a:lnTo>
                    <a:pt x="141983" y="225178"/>
                  </a:lnTo>
                  <a:lnTo>
                    <a:pt x="142422" y="223892"/>
                  </a:lnTo>
                  <a:lnTo>
                    <a:pt x="142628" y="223477"/>
                  </a:lnTo>
                  <a:lnTo>
                    <a:pt x="142861" y="222935"/>
                  </a:lnTo>
                  <a:lnTo>
                    <a:pt x="143018" y="222167"/>
                  </a:lnTo>
                  <a:lnTo>
                    <a:pt x="143054" y="220986"/>
                  </a:lnTo>
                  <a:lnTo>
                    <a:pt x="143105" y="220606"/>
                  </a:lnTo>
                  <a:lnTo>
                    <a:pt x="143213" y="220311"/>
                  </a:lnTo>
                  <a:lnTo>
                    <a:pt x="143381" y="219901"/>
                  </a:lnTo>
                  <a:lnTo>
                    <a:pt x="143446" y="219583"/>
                  </a:lnTo>
                  <a:lnTo>
                    <a:pt x="143539" y="218445"/>
                  </a:lnTo>
                  <a:lnTo>
                    <a:pt x="143671" y="217380"/>
                  </a:lnTo>
                  <a:lnTo>
                    <a:pt x="143839" y="216356"/>
                  </a:lnTo>
                  <a:lnTo>
                    <a:pt x="143899" y="214957"/>
                  </a:lnTo>
                  <a:lnTo>
                    <a:pt x="143943" y="214152"/>
                  </a:lnTo>
                  <a:lnTo>
                    <a:pt x="143896" y="213729"/>
                  </a:lnTo>
                  <a:lnTo>
                    <a:pt x="143764" y="213145"/>
                  </a:lnTo>
                  <a:lnTo>
                    <a:pt x="143551" y="212835"/>
                  </a:lnTo>
                  <a:lnTo>
                    <a:pt x="143347" y="212380"/>
                  </a:lnTo>
                  <a:lnTo>
                    <a:pt x="143175" y="211972"/>
                  </a:lnTo>
                  <a:lnTo>
                    <a:pt x="143049" y="211565"/>
                  </a:lnTo>
                  <a:lnTo>
                    <a:pt x="142955" y="210889"/>
                  </a:lnTo>
                  <a:lnTo>
                    <a:pt x="142841" y="210385"/>
                  </a:lnTo>
                  <a:lnTo>
                    <a:pt x="142715" y="209713"/>
                  </a:lnTo>
                  <a:lnTo>
                    <a:pt x="142589" y="209061"/>
                  </a:lnTo>
                  <a:lnTo>
                    <a:pt x="142328" y="208026"/>
                  </a:lnTo>
                  <a:lnTo>
                    <a:pt x="142124" y="207431"/>
                  </a:lnTo>
                  <a:lnTo>
                    <a:pt x="141782" y="206643"/>
                  </a:lnTo>
                  <a:lnTo>
                    <a:pt x="141513" y="206002"/>
                  </a:lnTo>
                  <a:lnTo>
                    <a:pt x="141360" y="205448"/>
                  </a:lnTo>
                  <a:lnTo>
                    <a:pt x="141126" y="204565"/>
                  </a:lnTo>
                  <a:lnTo>
                    <a:pt x="140814" y="203348"/>
                  </a:lnTo>
                  <a:lnTo>
                    <a:pt x="140706" y="202885"/>
                  </a:lnTo>
                  <a:lnTo>
                    <a:pt x="140555" y="202359"/>
                  </a:lnTo>
                  <a:lnTo>
                    <a:pt x="140414" y="201355"/>
                  </a:lnTo>
                  <a:lnTo>
                    <a:pt x="140257" y="200602"/>
                  </a:lnTo>
                  <a:lnTo>
                    <a:pt x="139944" y="199771"/>
                  </a:lnTo>
                  <a:lnTo>
                    <a:pt x="139646" y="199003"/>
                  </a:lnTo>
                  <a:lnTo>
                    <a:pt x="139462" y="198435"/>
                  </a:lnTo>
                  <a:lnTo>
                    <a:pt x="139303" y="198181"/>
                  </a:lnTo>
                  <a:lnTo>
                    <a:pt x="138467" y="196149"/>
                  </a:lnTo>
                  <a:lnTo>
                    <a:pt x="138173" y="195371"/>
                  </a:lnTo>
                  <a:lnTo>
                    <a:pt x="138056" y="195064"/>
                  </a:lnTo>
                  <a:lnTo>
                    <a:pt x="137817" y="194207"/>
                  </a:lnTo>
                  <a:lnTo>
                    <a:pt x="137457" y="193138"/>
                  </a:lnTo>
                  <a:lnTo>
                    <a:pt x="136989" y="192069"/>
                  </a:lnTo>
                  <a:lnTo>
                    <a:pt x="136537" y="191345"/>
                  </a:lnTo>
                  <a:lnTo>
                    <a:pt x="136190" y="190604"/>
                  </a:lnTo>
                  <a:lnTo>
                    <a:pt x="135855" y="189972"/>
                  </a:lnTo>
                  <a:lnTo>
                    <a:pt x="135705" y="188941"/>
                  </a:lnTo>
                  <a:lnTo>
                    <a:pt x="135411" y="188387"/>
                  </a:lnTo>
                  <a:lnTo>
                    <a:pt x="134189" y="186889"/>
                  </a:lnTo>
                  <a:lnTo>
                    <a:pt x="133688" y="186400"/>
                  </a:lnTo>
                  <a:lnTo>
                    <a:pt x="133425" y="186121"/>
                  </a:lnTo>
                  <a:lnTo>
                    <a:pt x="132721" y="185662"/>
                  </a:lnTo>
                  <a:lnTo>
                    <a:pt x="131405" y="185257"/>
                  </a:lnTo>
                  <a:lnTo>
                    <a:pt x="130907" y="184665"/>
                  </a:lnTo>
                  <a:lnTo>
                    <a:pt x="130760" y="183668"/>
                  </a:lnTo>
                  <a:lnTo>
                    <a:pt x="130326" y="183350"/>
                  </a:lnTo>
                  <a:lnTo>
                    <a:pt x="129106" y="183119"/>
                  </a:lnTo>
                  <a:lnTo>
                    <a:pt x="127739" y="183293"/>
                  </a:lnTo>
                  <a:lnTo>
                    <a:pt x="127157" y="183414"/>
                  </a:lnTo>
                  <a:lnTo>
                    <a:pt x="125991" y="183934"/>
                  </a:lnTo>
                  <a:lnTo>
                    <a:pt x="124786" y="184590"/>
                  </a:lnTo>
                  <a:lnTo>
                    <a:pt x="123962" y="184810"/>
                  </a:lnTo>
                  <a:lnTo>
                    <a:pt x="123416" y="184900"/>
                  </a:lnTo>
                  <a:lnTo>
                    <a:pt x="122085" y="185109"/>
                  </a:lnTo>
                  <a:lnTo>
                    <a:pt x="121126" y="185359"/>
                  </a:lnTo>
                  <a:lnTo>
                    <a:pt x="120059" y="185951"/>
                  </a:lnTo>
                  <a:lnTo>
                    <a:pt x="119097" y="186303"/>
                  </a:lnTo>
                  <a:lnTo>
                    <a:pt x="118344" y="186493"/>
                  </a:lnTo>
                  <a:lnTo>
                    <a:pt x="117526" y="186607"/>
                  </a:lnTo>
                  <a:lnTo>
                    <a:pt x="116132" y="186610"/>
                  </a:lnTo>
                  <a:lnTo>
                    <a:pt x="115488" y="186425"/>
                  </a:lnTo>
                  <a:lnTo>
                    <a:pt x="113980" y="185469"/>
                  </a:lnTo>
                  <a:lnTo>
                    <a:pt x="113512" y="185079"/>
                  </a:lnTo>
                  <a:lnTo>
                    <a:pt x="113155" y="184321"/>
                  </a:lnTo>
                  <a:lnTo>
                    <a:pt x="113006" y="183498"/>
                  </a:lnTo>
                  <a:lnTo>
                    <a:pt x="112763" y="182228"/>
                  </a:lnTo>
                  <a:lnTo>
                    <a:pt x="112657" y="181817"/>
                  </a:lnTo>
                  <a:lnTo>
                    <a:pt x="112271" y="180288"/>
                  </a:lnTo>
                  <a:lnTo>
                    <a:pt x="112013" y="179271"/>
                  </a:lnTo>
                  <a:lnTo>
                    <a:pt x="111417" y="175567"/>
                  </a:lnTo>
                  <a:lnTo>
                    <a:pt x="111288" y="173789"/>
                  </a:lnTo>
                  <a:lnTo>
                    <a:pt x="111255" y="170817"/>
                  </a:lnTo>
                  <a:lnTo>
                    <a:pt x="110940" y="169718"/>
                  </a:lnTo>
                  <a:lnTo>
                    <a:pt x="110260" y="168266"/>
                  </a:lnTo>
                  <a:lnTo>
                    <a:pt x="109543" y="166848"/>
                  </a:lnTo>
                  <a:lnTo>
                    <a:pt x="108743" y="166113"/>
                  </a:lnTo>
                  <a:lnTo>
                    <a:pt x="108278" y="165692"/>
                  </a:lnTo>
                  <a:lnTo>
                    <a:pt x="107484" y="164650"/>
                  </a:lnTo>
                  <a:lnTo>
                    <a:pt x="107292" y="164233"/>
                  </a:lnTo>
                  <a:lnTo>
                    <a:pt x="106794" y="163675"/>
                  </a:lnTo>
                  <a:lnTo>
                    <a:pt x="106189" y="163353"/>
                  </a:lnTo>
                  <a:lnTo>
                    <a:pt x="105439" y="163338"/>
                  </a:lnTo>
                  <a:lnTo>
                    <a:pt x="102289" y="164324"/>
                  </a:lnTo>
                  <a:lnTo>
                    <a:pt x="100790" y="164422"/>
                  </a:lnTo>
                  <a:lnTo>
                    <a:pt x="100106" y="164498"/>
                  </a:lnTo>
                  <a:lnTo>
                    <a:pt x="107148" y="140385"/>
                  </a:lnTo>
                  <a:lnTo>
                    <a:pt x="103363" y="140094"/>
                  </a:lnTo>
                  <a:lnTo>
                    <a:pt x="98806" y="140662"/>
                  </a:lnTo>
                  <a:lnTo>
                    <a:pt x="92494" y="144855"/>
                  </a:lnTo>
                  <a:lnTo>
                    <a:pt x="92420" y="145304"/>
                  </a:lnTo>
                  <a:lnTo>
                    <a:pt x="91757" y="144365"/>
                  </a:lnTo>
                  <a:lnTo>
                    <a:pt x="85528" y="142472"/>
                  </a:lnTo>
                  <a:lnTo>
                    <a:pt x="83594" y="141884"/>
                  </a:lnTo>
                  <a:lnTo>
                    <a:pt x="82036" y="140453"/>
                  </a:lnTo>
                  <a:lnTo>
                    <a:pt x="77837" y="136597"/>
                  </a:lnTo>
                  <a:lnTo>
                    <a:pt x="84310" y="129636"/>
                  </a:lnTo>
                  <a:lnTo>
                    <a:pt x="86170" y="107744"/>
                  </a:lnTo>
                  <a:lnTo>
                    <a:pt x="86414" y="99987"/>
                  </a:lnTo>
                  <a:lnTo>
                    <a:pt x="85407" y="100281"/>
                  </a:lnTo>
                  <a:lnTo>
                    <a:pt x="82641" y="99870"/>
                  </a:lnTo>
                  <a:lnTo>
                    <a:pt x="80363" y="99529"/>
                  </a:lnTo>
                  <a:lnTo>
                    <a:pt x="76754" y="99004"/>
                  </a:lnTo>
                  <a:lnTo>
                    <a:pt x="75543" y="98556"/>
                  </a:lnTo>
                  <a:lnTo>
                    <a:pt x="74752" y="100239"/>
                  </a:lnTo>
                  <a:lnTo>
                    <a:pt x="73568" y="99383"/>
                  </a:lnTo>
                  <a:lnTo>
                    <a:pt x="70092" y="98853"/>
                  </a:lnTo>
                  <a:lnTo>
                    <a:pt x="66981" y="95428"/>
                  </a:lnTo>
                  <a:lnTo>
                    <a:pt x="62978" y="91021"/>
                  </a:lnTo>
                  <a:lnTo>
                    <a:pt x="58663" y="85966"/>
                  </a:lnTo>
                  <a:lnTo>
                    <a:pt x="57890" y="81857"/>
                  </a:lnTo>
                  <a:lnTo>
                    <a:pt x="58891" y="81679"/>
                  </a:lnTo>
                  <a:lnTo>
                    <a:pt x="58464" y="79418"/>
                  </a:lnTo>
                  <a:lnTo>
                    <a:pt x="59655" y="77032"/>
                  </a:lnTo>
                  <a:lnTo>
                    <a:pt x="60514" y="75910"/>
                  </a:lnTo>
                  <a:lnTo>
                    <a:pt x="62024" y="73938"/>
                  </a:lnTo>
                  <a:lnTo>
                    <a:pt x="61549" y="68626"/>
                  </a:lnTo>
                  <a:lnTo>
                    <a:pt x="58874" y="64959"/>
                  </a:lnTo>
                  <a:lnTo>
                    <a:pt x="51592" y="63940"/>
                  </a:lnTo>
                  <a:lnTo>
                    <a:pt x="46778" y="63228"/>
                  </a:lnTo>
                  <a:lnTo>
                    <a:pt x="37135" y="61849"/>
                  </a:lnTo>
                  <a:lnTo>
                    <a:pt x="28003" y="60531"/>
                  </a:lnTo>
                  <a:lnTo>
                    <a:pt x="27624" y="58276"/>
                  </a:lnTo>
                  <a:lnTo>
                    <a:pt x="27498" y="57495"/>
                  </a:lnTo>
                  <a:lnTo>
                    <a:pt x="26904" y="53983"/>
                  </a:lnTo>
                  <a:lnTo>
                    <a:pt x="26822" y="53478"/>
                  </a:lnTo>
                  <a:lnTo>
                    <a:pt x="26773" y="53188"/>
                  </a:lnTo>
                  <a:lnTo>
                    <a:pt x="26584" y="52054"/>
                  </a:lnTo>
                  <a:lnTo>
                    <a:pt x="26404" y="50997"/>
                  </a:lnTo>
                  <a:lnTo>
                    <a:pt x="26688" y="50006"/>
                  </a:lnTo>
                  <a:lnTo>
                    <a:pt x="27626" y="46738"/>
                  </a:lnTo>
                  <a:lnTo>
                    <a:pt x="27825" y="46817"/>
                  </a:lnTo>
                  <a:lnTo>
                    <a:pt x="29648" y="47353"/>
                  </a:lnTo>
                  <a:lnTo>
                    <a:pt x="30004" y="47409"/>
                  </a:lnTo>
                  <a:lnTo>
                    <a:pt x="30436" y="47394"/>
                  </a:lnTo>
                  <a:lnTo>
                    <a:pt x="30787" y="47313"/>
                  </a:lnTo>
                  <a:lnTo>
                    <a:pt x="31120" y="47173"/>
                  </a:lnTo>
                  <a:lnTo>
                    <a:pt x="31366" y="47020"/>
                  </a:lnTo>
                  <a:lnTo>
                    <a:pt x="31587" y="46835"/>
                  </a:lnTo>
                  <a:lnTo>
                    <a:pt x="31939" y="46469"/>
                  </a:lnTo>
                  <a:lnTo>
                    <a:pt x="32228" y="46252"/>
                  </a:lnTo>
                  <a:lnTo>
                    <a:pt x="32619" y="46063"/>
                  </a:lnTo>
                  <a:lnTo>
                    <a:pt x="32968" y="45970"/>
                  </a:lnTo>
                  <a:lnTo>
                    <a:pt x="33328" y="45940"/>
                  </a:lnTo>
                  <a:lnTo>
                    <a:pt x="33689" y="45972"/>
                  </a:lnTo>
                  <a:lnTo>
                    <a:pt x="33855" y="45703"/>
                  </a:lnTo>
                  <a:lnTo>
                    <a:pt x="30933" y="43653"/>
                  </a:lnTo>
                  <a:lnTo>
                    <a:pt x="29523" y="40595"/>
                  </a:lnTo>
                  <a:lnTo>
                    <a:pt x="26129" y="36904"/>
                  </a:lnTo>
                  <a:lnTo>
                    <a:pt x="25936" y="36346"/>
                  </a:lnTo>
                  <a:lnTo>
                    <a:pt x="25358" y="34594"/>
                  </a:lnTo>
                  <a:lnTo>
                    <a:pt x="25291" y="34389"/>
                  </a:lnTo>
                  <a:lnTo>
                    <a:pt x="23274" y="31960"/>
                  </a:lnTo>
                  <a:lnTo>
                    <a:pt x="20693" y="30695"/>
                  </a:lnTo>
                  <a:lnTo>
                    <a:pt x="18464" y="28592"/>
                  </a:lnTo>
                  <a:lnTo>
                    <a:pt x="15078" y="23306"/>
                  </a:lnTo>
                  <a:lnTo>
                    <a:pt x="10721" y="21825"/>
                  </a:lnTo>
                  <a:lnTo>
                    <a:pt x="5706" y="23028"/>
                  </a:lnTo>
                  <a:lnTo>
                    <a:pt x="3765" y="23486"/>
                  </a:lnTo>
                  <a:lnTo>
                    <a:pt x="1263" y="23606"/>
                  </a:lnTo>
                  <a:lnTo>
                    <a:pt x="320" y="23615"/>
                  </a:lnTo>
                  <a:lnTo>
                    <a:pt x="170" y="22807"/>
                  </a:lnTo>
                  <a:lnTo>
                    <a:pt x="35" y="21622"/>
                  </a:lnTo>
                  <a:lnTo>
                    <a:pt x="0" y="19821"/>
                  </a:lnTo>
                  <a:lnTo>
                    <a:pt x="223" y="17082"/>
                  </a:lnTo>
                  <a:lnTo>
                    <a:pt x="1027" y="13828"/>
                  </a:lnTo>
                  <a:lnTo>
                    <a:pt x="1503" y="13934"/>
                  </a:lnTo>
                  <a:lnTo>
                    <a:pt x="5368" y="14762"/>
                  </a:lnTo>
                  <a:lnTo>
                    <a:pt x="7858" y="15060"/>
                  </a:lnTo>
                  <a:lnTo>
                    <a:pt x="8420" y="15073"/>
                  </a:lnTo>
                  <a:lnTo>
                    <a:pt x="10361" y="14948"/>
                  </a:lnTo>
                  <a:lnTo>
                    <a:pt x="12444" y="14587"/>
                  </a:lnTo>
                  <a:lnTo>
                    <a:pt x="13538" y="14306"/>
                  </a:lnTo>
                  <a:lnTo>
                    <a:pt x="14551" y="13978"/>
                  </a:lnTo>
                  <a:lnTo>
                    <a:pt x="23062" y="11218"/>
                  </a:lnTo>
                  <a:lnTo>
                    <a:pt x="23950" y="11034"/>
                  </a:lnTo>
                  <a:lnTo>
                    <a:pt x="25250" y="10976"/>
                  </a:lnTo>
                  <a:lnTo>
                    <a:pt x="16524" y="2905"/>
                  </a:lnTo>
                  <a:lnTo>
                    <a:pt x="17489" y="2924"/>
                  </a:lnTo>
                  <a:lnTo>
                    <a:pt x="28097" y="4244"/>
                  </a:lnTo>
                  <a:lnTo>
                    <a:pt x="29736" y="4420"/>
                  </a:lnTo>
                  <a:lnTo>
                    <a:pt x="30910" y="3521"/>
                  </a:lnTo>
                  <a:lnTo>
                    <a:pt x="30756" y="3409"/>
                  </a:lnTo>
                  <a:lnTo>
                    <a:pt x="31295" y="3523"/>
                  </a:lnTo>
                  <a:lnTo>
                    <a:pt x="32588" y="3519"/>
                  </a:lnTo>
                  <a:lnTo>
                    <a:pt x="33034" y="3326"/>
                  </a:lnTo>
                  <a:lnTo>
                    <a:pt x="33789" y="3068"/>
                  </a:lnTo>
                  <a:lnTo>
                    <a:pt x="33895" y="2901"/>
                  </a:lnTo>
                  <a:lnTo>
                    <a:pt x="34752" y="2545"/>
                  </a:lnTo>
                  <a:lnTo>
                    <a:pt x="35261" y="2659"/>
                  </a:lnTo>
                  <a:lnTo>
                    <a:pt x="36239" y="3023"/>
                  </a:lnTo>
                  <a:lnTo>
                    <a:pt x="36706" y="3375"/>
                  </a:lnTo>
                  <a:lnTo>
                    <a:pt x="37294" y="4345"/>
                  </a:lnTo>
                  <a:lnTo>
                    <a:pt x="37900" y="4633"/>
                  </a:lnTo>
                  <a:lnTo>
                    <a:pt x="39360" y="4735"/>
                  </a:lnTo>
                  <a:lnTo>
                    <a:pt x="40520" y="4625"/>
                  </a:lnTo>
                  <a:lnTo>
                    <a:pt x="41547" y="4205"/>
                  </a:lnTo>
                  <a:lnTo>
                    <a:pt x="42366" y="4121"/>
                  </a:lnTo>
                  <a:lnTo>
                    <a:pt x="43215" y="4246"/>
                  </a:lnTo>
                  <a:lnTo>
                    <a:pt x="43754" y="4428"/>
                  </a:lnTo>
                  <a:lnTo>
                    <a:pt x="44086" y="4743"/>
                  </a:lnTo>
                  <a:lnTo>
                    <a:pt x="44452" y="5061"/>
                  </a:lnTo>
                  <a:lnTo>
                    <a:pt x="45508" y="5015"/>
                  </a:lnTo>
                  <a:lnTo>
                    <a:pt x="46053" y="4962"/>
                  </a:lnTo>
                  <a:lnTo>
                    <a:pt x="47276" y="4921"/>
                  </a:lnTo>
                  <a:lnTo>
                    <a:pt x="47588" y="4792"/>
                  </a:lnTo>
                  <a:lnTo>
                    <a:pt x="48745" y="4750"/>
                  </a:lnTo>
                  <a:lnTo>
                    <a:pt x="49659" y="4909"/>
                  </a:lnTo>
                  <a:lnTo>
                    <a:pt x="49824" y="5084"/>
                  </a:lnTo>
                  <a:lnTo>
                    <a:pt x="49866" y="6144"/>
                  </a:lnTo>
                  <a:lnTo>
                    <a:pt x="50124" y="6864"/>
                  </a:lnTo>
                  <a:lnTo>
                    <a:pt x="50762" y="7118"/>
                  </a:lnTo>
                  <a:lnTo>
                    <a:pt x="52040" y="6330"/>
                  </a:lnTo>
                  <a:lnTo>
                    <a:pt x="52962" y="6110"/>
                  </a:lnTo>
                  <a:lnTo>
                    <a:pt x="53445" y="5785"/>
                  </a:lnTo>
                  <a:lnTo>
                    <a:pt x="54495" y="4576"/>
                  </a:lnTo>
                  <a:lnTo>
                    <a:pt x="54605" y="4102"/>
                  </a:lnTo>
                  <a:lnTo>
                    <a:pt x="54542" y="3966"/>
                  </a:lnTo>
                  <a:lnTo>
                    <a:pt x="54522" y="3386"/>
                  </a:lnTo>
                  <a:lnTo>
                    <a:pt x="54611" y="2500"/>
                  </a:lnTo>
                  <a:lnTo>
                    <a:pt x="55270" y="1936"/>
                  </a:lnTo>
                  <a:lnTo>
                    <a:pt x="56955" y="1087"/>
                  </a:lnTo>
                  <a:lnTo>
                    <a:pt x="57773" y="1037"/>
                  </a:lnTo>
                  <a:lnTo>
                    <a:pt x="58474" y="1500"/>
                  </a:lnTo>
                  <a:lnTo>
                    <a:pt x="58430" y="1977"/>
                  </a:lnTo>
                  <a:lnTo>
                    <a:pt x="58079" y="2481"/>
                  </a:lnTo>
                  <a:lnTo>
                    <a:pt x="58127" y="3193"/>
                  </a:lnTo>
                  <a:lnTo>
                    <a:pt x="58430" y="3440"/>
                  </a:lnTo>
                  <a:lnTo>
                    <a:pt x="59144" y="3458"/>
                  </a:lnTo>
                  <a:lnTo>
                    <a:pt x="59800" y="3030"/>
                  </a:lnTo>
                  <a:lnTo>
                    <a:pt x="60700" y="2299"/>
                  </a:lnTo>
                  <a:lnTo>
                    <a:pt x="61010" y="2068"/>
                  </a:lnTo>
                  <a:lnTo>
                    <a:pt x="61602" y="1534"/>
                  </a:lnTo>
                  <a:lnTo>
                    <a:pt x="62018" y="1204"/>
                  </a:lnTo>
                  <a:lnTo>
                    <a:pt x="63322" y="587"/>
                  </a:lnTo>
                  <a:lnTo>
                    <a:pt x="63900" y="564"/>
                  </a:lnTo>
                  <a:lnTo>
                    <a:pt x="64143" y="435"/>
                  </a:lnTo>
                  <a:lnTo>
                    <a:pt x="64925" y="382"/>
                  </a:lnTo>
                  <a:lnTo>
                    <a:pt x="66431" y="45"/>
                  </a:lnTo>
                  <a:lnTo>
                    <a:pt x="67417" y="0"/>
                  </a:lnTo>
                  <a:lnTo>
                    <a:pt x="68841" y="98"/>
                  </a:lnTo>
                  <a:lnTo>
                    <a:pt x="69146" y="174"/>
                  </a:lnTo>
                  <a:lnTo>
                    <a:pt x="69815" y="636"/>
                  </a:lnTo>
                  <a:lnTo>
                    <a:pt x="70178" y="1155"/>
                  </a:lnTo>
                  <a:lnTo>
                    <a:pt x="70561" y="2189"/>
                  </a:lnTo>
                  <a:lnTo>
                    <a:pt x="71119" y="3087"/>
                  </a:lnTo>
                  <a:lnTo>
                    <a:pt x="71746" y="3890"/>
                  </a:lnTo>
                  <a:lnTo>
                    <a:pt x="72114" y="4136"/>
                  </a:lnTo>
                  <a:lnTo>
                    <a:pt x="72483" y="4417"/>
                  </a:lnTo>
                  <a:lnTo>
                    <a:pt x="73019" y="4739"/>
                  </a:lnTo>
                  <a:lnTo>
                    <a:pt x="73391" y="4746"/>
                  </a:lnTo>
                  <a:lnTo>
                    <a:pt x="73634" y="4614"/>
                  </a:lnTo>
                  <a:lnTo>
                    <a:pt x="73874" y="4451"/>
                  </a:lnTo>
                  <a:lnTo>
                    <a:pt x="74113" y="4387"/>
                  </a:lnTo>
                  <a:lnTo>
                    <a:pt x="74686" y="4606"/>
                  </a:lnTo>
                  <a:lnTo>
                    <a:pt x="75223" y="4959"/>
                  </a:lnTo>
                  <a:lnTo>
                    <a:pt x="75457" y="5171"/>
                  </a:lnTo>
                  <a:lnTo>
                    <a:pt x="76590" y="6152"/>
                  </a:lnTo>
                  <a:lnTo>
                    <a:pt x="77024" y="6539"/>
                  </a:lnTo>
                  <a:lnTo>
                    <a:pt x="77455" y="6955"/>
                  </a:lnTo>
                  <a:lnTo>
                    <a:pt x="78151" y="7656"/>
                  </a:lnTo>
                  <a:lnTo>
                    <a:pt x="78715" y="8285"/>
                  </a:lnTo>
                  <a:lnTo>
                    <a:pt x="79443" y="9224"/>
                  </a:lnTo>
                  <a:lnTo>
                    <a:pt x="79671" y="9672"/>
                  </a:lnTo>
                  <a:lnTo>
                    <a:pt x="79629" y="9910"/>
                  </a:lnTo>
                  <a:lnTo>
                    <a:pt x="78907" y="10407"/>
                  </a:lnTo>
                  <a:lnTo>
                    <a:pt x="77674" y="10717"/>
                  </a:lnTo>
                  <a:lnTo>
                    <a:pt x="76583" y="10763"/>
                  </a:lnTo>
                  <a:lnTo>
                    <a:pt x="74911" y="11062"/>
                  </a:lnTo>
                  <a:lnTo>
                    <a:pt x="74365" y="11187"/>
                  </a:lnTo>
                  <a:lnTo>
                    <a:pt x="73484" y="11100"/>
                  </a:lnTo>
                  <a:lnTo>
                    <a:pt x="72501" y="10975"/>
                  </a:lnTo>
                  <a:lnTo>
                    <a:pt x="71275" y="11013"/>
                  </a:lnTo>
                  <a:lnTo>
                    <a:pt x="70417" y="11301"/>
                  </a:lnTo>
                  <a:lnTo>
                    <a:pt x="70102" y="11770"/>
                  </a:lnTo>
                  <a:lnTo>
                    <a:pt x="69940" y="12892"/>
                  </a:lnTo>
                  <a:lnTo>
                    <a:pt x="69848" y="13983"/>
                  </a:lnTo>
                  <a:lnTo>
                    <a:pt x="69722" y="14972"/>
                  </a:lnTo>
                  <a:lnTo>
                    <a:pt x="69755" y="16540"/>
                  </a:lnTo>
                  <a:lnTo>
                    <a:pt x="69980" y="16991"/>
                  </a:lnTo>
                  <a:lnTo>
                    <a:pt x="70409" y="19151"/>
                  </a:lnTo>
                  <a:lnTo>
                    <a:pt x="70900" y="19882"/>
                  </a:lnTo>
                  <a:lnTo>
                    <a:pt x="72273" y="20799"/>
                  </a:lnTo>
                  <a:lnTo>
                    <a:pt x="73676" y="21822"/>
                  </a:lnTo>
                  <a:lnTo>
                    <a:pt x="73975" y="22136"/>
                  </a:lnTo>
                  <a:lnTo>
                    <a:pt x="74737" y="23042"/>
                  </a:lnTo>
                  <a:lnTo>
                    <a:pt x="75675" y="23610"/>
                  </a:lnTo>
                  <a:lnTo>
                    <a:pt x="76553" y="23906"/>
                  </a:lnTo>
                  <a:lnTo>
                    <a:pt x="77099" y="23849"/>
                  </a:lnTo>
                  <a:lnTo>
                    <a:pt x="77588" y="23212"/>
                  </a:lnTo>
                  <a:lnTo>
                    <a:pt x="77794" y="23114"/>
                  </a:lnTo>
                  <a:lnTo>
                    <a:pt x="78507" y="23167"/>
                  </a:lnTo>
                  <a:lnTo>
                    <a:pt x="78946" y="23413"/>
                  </a:lnTo>
                  <a:lnTo>
                    <a:pt x="79674" y="24182"/>
                  </a:lnTo>
                  <a:lnTo>
                    <a:pt x="79866" y="24732"/>
                  </a:lnTo>
                  <a:lnTo>
                    <a:pt x="79962" y="25076"/>
                  </a:lnTo>
                  <a:lnTo>
                    <a:pt x="80183" y="25732"/>
                  </a:lnTo>
                  <a:lnTo>
                    <a:pt x="81458" y="27910"/>
                  </a:lnTo>
                  <a:lnTo>
                    <a:pt x="81485" y="28324"/>
                  </a:lnTo>
                  <a:lnTo>
                    <a:pt x="81343" y="28524"/>
                  </a:lnTo>
                  <a:lnTo>
                    <a:pt x="80861" y="28717"/>
                  </a:lnTo>
                  <a:lnTo>
                    <a:pt x="80322" y="28570"/>
                  </a:lnTo>
                  <a:lnTo>
                    <a:pt x="79922" y="28149"/>
                  </a:lnTo>
                  <a:lnTo>
                    <a:pt x="79416" y="27967"/>
                  </a:lnTo>
                  <a:lnTo>
                    <a:pt x="78331" y="27907"/>
                  </a:lnTo>
                  <a:lnTo>
                    <a:pt x="77845" y="28270"/>
                  </a:lnTo>
                  <a:lnTo>
                    <a:pt x="77528" y="28843"/>
                  </a:lnTo>
                  <a:lnTo>
                    <a:pt x="77024" y="30029"/>
                  </a:lnTo>
                  <a:lnTo>
                    <a:pt x="77111" y="30578"/>
                  </a:lnTo>
                  <a:lnTo>
                    <a:pt x="77282" y="30650"/>
                  </a:lnTo>
                  <a:lnTo>
                    <a:pt x="78265" y="30775"/>
                  </a:lnTo>
                  <a:lnTo>
                    <a:pt x="79047" y="30794"/>
                  </a:lnTo>
                  <a:lnTo>
                    <a:pt x="80016" y="31567"/>
                  </a:lnTo>
                  <a:lnTo>
                    <a:pt x="80879" y="32336"/>
                  </a:lnTo>
                  <a:lnTo>
                    <a:pt x="81583" y="32764"/>
                  </a:lnTo>
                  <a:lnTo>
                    <a:pt x="82635" y="32855"/>
                  </a:lnTo>
                  <a:lnTo>
                    <a:pt x="83418" y="32942"/>
                  </a:lnTo>
                  <a:lnTo>
                    <a:pt x="85085" y="32809"/>
                  </a:lnTo>
                  <a:lnTo>
                    <a:pt x="86179" y="32597"/>
                  </a:lnTo>
                  <a:lnTo>
                    <a:pt x="87036" y="32275"/>
                  </a:lnTo>
                  <a:lnTo>
                    <a:pt x="87725" y="31847"/>
                  </a:lnTo>
                  <a:lnTo>
                    <a:pt x="88245" y="31551"/>
                  </a:lnTo>
                  <a:lnTo>
                    <a:pt x="88855" y="31567"/>
                  </a:lnTo>
                  <a:lnTo>
                    <a:pt x="89317" y="32124"/>
                  </a:lnTo>
                  <a:lnTo>
                    <a:pt x="89749" y="32544"/>
                  </a:lnTo>
                  <a:lnTo>
                    <a:pt x="89950" y="32684"/>
                  </a:lnTo>
                  <a:lnTo>
                    <a:pt x="90489" y="32866"/>
                  </a:lnTo>
                  <a:lnTo>
                    <a:pt x="90798" y="32840"/>
                  </a:lnTo>
                  <a:lnTo>
                    <a:pt x="91218" y="32305"/>
                  </a:lnTo>
                  <a:lnTo>
                    <a:pt x="91206" y="31347"/>
                  </a:lnTo>
                  <a:lnTo>
                    <a:pt x="90774" y="29460"/>
                  </a:lnTo>
                  <a:lnTo>
                    <a:pt x="90612" y="29047"/>
                  </a:lnTo>
                  <a:lnTo>
                    <a:pt x="90010" y="28623"/>
                  </a:lnTo>
                  <a:lnTo>
                    <a:pt x="89602" y="28581"/>
                  </a:lnTo>
                  <a:lnTo>
                    <a:pt x="89089" y="28774"/>
                  </a:lnTo>
                  <a:lnTo>
                    <a:pt x="88169" y="28786"/>
                  </a:lnTo>
                  <a:lnTo>
                    <a:pt x="87800" y="28672"/>
                  </a:lnTo>
                  <a:lnTo>
                    <a:pt x="87636" y="28464"/>
                  </a:lnTo>
                  <a:lnTo>
                    <a:pt x="87714" y="27956"/>
                  </a:lnTo>
                  <a:lnTo>
                    <a:pt x="88447" y="27084"/>
                  </a:lnTo>
                  <a:lnTo>
                    <a:pt x="88967" y="26755"/>
                  </a:lnTo>
                  <a:lnTo>
                    <a:pt x="89282" y="26353"/>
                  </a:lnTo>
                  <a:lnTo>
                    <a:pt x="89838" y="25819"/>
                  </a:lnTo>
                  <a:lnTo>
                    <a:pt x="90180" y="25588"/>
                  </a:lnTo>
                  <a:lnTo>
                    <a:pt x="91229" y="24451"/>
                  </a:lnTo>
                  <a:lnTo>
                    <a:pt x="91685" y="23849"/>
                  </a:lnTo>
                  <a:lnTo>
                    <a:pt x="91688" y="23644"/>
                  </a:lnTo>
                  <a:lnTo>
                    <a:pt x="91737" y="23133"/>
                  </a:lnTo>
                  <a:lnTo>
                    <a:pt x="92018" y="22625"/>
                  </a:lnTo>
                  <a:lnTo>
                    <a:pt x="93055" y="22258"/>
                  </a:lnTo>
                  <a:lnTo>
                    <a:pt x="93184" y="22208"/>
                  </a:lnTo>
                  <a:lnTo>
                    <a:pt x="93834" y="22019"/>
                  </a:lnTo>
                  <a:lnTo>
                    <a:pt x="94833" y="21530"/>
                  </a:lnTo>
                  <a:lnTo>
                    <a:pt x="95318" y="21132"/>
                  </a:lnTo>
                  <a:lnTo>
                    <a:pt x="95633" y="20697"/>
                  </a:lnTo>
                  <a:lnTo>
                    <a:pt x="95813" y="20291"/>
                  </a:lnTo>
                  <a:lnTo>
                    <a:pt x="96643" y="19697"/>
                  </a:lnTo>
                  <a:lnTo>
                    <a:pt x="97431" y="19340"/>
                  </a:lnTo>
                  <a:lnTo>
                    <a:pt x="97947" y="19211"/>
                  </a:lnTo>
                  <a:lnTo>
                    <a:pt x="99581" y="19079"/>
                  </a:lnTo>
                  <a:lnTo>
                    <a:pt x="100294" y="19132"/>
                  </a:lnTo>
                  <a:lnTo>
                    <a:pt x="100798" y="19314"/>
                  </a:lnTo>
                  <a:lnTo>
                    <a:pt x="101230" y="19768"/>
                  </a:lnTo>
                  <a:lnTo>
                    <a:pt x="101547" y="20731"/>
                  </a:lnTo>
                  <a:lnTo>
                    <a:pt x="101596" y="21655"/>
                  </a:lnTo>
                  <a:lnTo>
                    <a:pt x="102017" y="22519"/>
                  </a:lnTo>
                  <a:lnTo>
                    <a:pt x="102810" y="23561"/>
                  </a:lnTo>
                  <a:lnTo>
                    <a:pt x="103835" y="24743"/>
                  </a:lnTo>
                  <a:lnTo>
                    <a:pt x="104764" y="25826"/>
                  </a:lnTo>
                  <a:lnTo>
                    <a:pt x="105457" y="26728"/>
                  </a:lnTo>
                  <a:lnTo>
                    <a:pt x="106283" y="27706"/>
                  </a:lnTo>
                  <a:lnTo>
                    <a:pt x="106652" y="27884"/>
                  </a:lnTo>
                  <a:lnTo>
                    <a:pt x="107197" y="27861"/>
                  </a:lnTo>
                  <a:lnTo>
                    <a:pt x="108298" y="27376"/>
                  </a:lnTo>
                  <a:lnTo>
                    <a:pt x="108603" y="27346"/>
                  </a:lnTo>
                  <a:lnTo>
                    <a:pt x="109416" y="27539"/>
                  </a:lnTo>
                  <a:lnTo>
                    <a:pt x="109679" y="27884"/>
                  </a:lnTo>
                  <a:lnTo>
                    <a:pt x="109802" y="28467"/>
                  </a:lnTo>
                  <a:lnTo>
                    <a:pt x="110097" y="28986"/>
                  </a:lnTo>
                  <a:lnTo>
                    <a:pt x="110180" y="29809"/>
                  </a:lnTo>
                  <a:lnTo>
                    <a:pt x="110129" y="30559"/>
                  </a:lnTo>
                  <a:lnTo>
                    <a:pt x="110090" y="30763"/>
                  </a:lnTo>
                  <a:lnTo>
                    <a:pt x="110070" y="31650"/>
                  </a:lnTo>
                  <a:lnTo>
                    <a:pt x="109866" y="33113"/>
                  </a:lnTo>
                  <a:lnTo>
                    <a:pt x="109947" y="34037"/>
                  </a:lnTo>
                  <a:lnTo>
                    <a:pt x="109821" y="35128"/>
                  </a:lnTo>
                  <a:lnTo>
                    <a:pt x="109737" y="35772"/>
                  </a:lnTo>
                  <a:lnTo>
                    <a:pt x="109986" y="36769"/>
                  </a:lnTo>
                  <a:lnTo>
                    <a:pt x="110144" y="37250"/>
                  </a:lnTo>
                  <a:lnTo>
                    <a:pt x="110210" y="38788"/>
                  </a:lnTo>
                  <a:lnTo>
                    <a:pt x="110070" y="39061"/>
                  </a:lnTo>
                  <a:lnTo>
                    <a:pt x="110082" y="40016"/>
                  </a:lnTo>
                  <a:lnTo>
                    <a:pt x="109868" y="40421"/>
                  </a:lnTo>
                  <a:lnTo>
                    <a:pt x="109652" y="40929"/>
                  </a:lnTo>
                  <a:lnTo>
                    <a:pt x="109484" y="42147"/>
                  </a:lnTo>
                  <a:lnTo>
                    <a:pt x="122939" y="44047"/>
                  </a:lnTo>
                  <a:lnTo>
                    <a:pt x="137672" y="46116"/>
                  </a:lnTo>
                  <a:lnTo>
                    <a:pt x="137992" y="41678"/>
                  </a:lnTo>
                  <a:lnTo>
                    <a:pt x="139015" y="27496"/>
                  </a:lnTo>
                  <a:lnTo>
                    <a:pt x="139206" y="24826"/>
                  </a:lnTo>
                  <a:lnTo>
                    <a:pt x="148728" y="26151"/>
                  </a:lnTo>
                  <a:lnTo>
                    <a:pt x="148748" y="26008"/>
                  </a:lnTo>
                  <a:lnTo>
                    <a:pt x="150465" y="13634"/>
                  </a:lnTo>
                  <a:lnTo>
                    <a:pt x="150974" y="13860"/>
                  </a:lnTo>
                  <a:lnTo>
                    <a:pt x="158508" y="17140"/>
                  </a:lnTo>
                  <a:lnTo>
                    <a:pt x="164840" y="19897"/>
                  </a:lnTo>
                  <a:lnTo>
                    <a:pt x="168012" y="22548"/>
                  </a:lnTo>
                  <a:lnTo>
                    <a:pt x="169826" y="21770"/>
                  </a:lnTo>
                  <a:lnTo>
                    <a:pt x="170283" y="22661"/>
                  </a:lnTo>
                  <a:lnTo>
                    <a:pt x="170688" y="23313"/>
                  </a:lnTo>
                  <a:lnTo>
                    <a:pt x="171020" y="23783"/>
                  </a:lnTo>
                  <a:lnTo>
                    <a:pt x="171502" y="24384"/>
                  </a:lnTo>
                  <a:lnTo>
                    <a:pt x="171888" y="24812"/>
                  </a:lnTo>
                  <a:lnTo>
                    <a:pt x="172578" y="25479"/>
                  </a:lnTo>
                  <a:lnTo>
                    <a:pt x="174795" y="27267"/>
                  </a:lnTo>
                  <a:lnTo>
                    <a:pt x="175450" y="27730"/>
                  </a:lnTo>
                  <a:lnTo>
                    <a:pt x="176125" y="28165"/>
                  </a:lnTo>
                  <a:lnTo>
                    <a:pt x="177331" y="28828"/>
                  </a:lnTo>
                  <a:lnTo>
                    <a:pt x="178256" y="29257"/>
                  </a:lnTo>
                  <a:lnTo>
                    <a:pt x="179158" y="29595"/>
                  </a:lnTo>
                  <a:lnTo>
                    <a:pt x="180422" y="29978"/>
                  </a:lnTo>
                  <a:lnTo>
                    <a:pt x="181659" y="30266"/>
                  </a:lnTo>
                  <a:lnTo>
                    <a:pt x="182493" y="30409"/>
                  </a:lnTo>
                  <a:lnTo>
                    <a:pt x="193215" y="31940"/>
                  </a:lnTo>
                  <a:lnTo>
                    <a:pt x="197738" y="32586"/>
                  </a:lnTo>
                  <a:lnTo>
                    <a:pt x="203935" y="33473"/>
                  </a:lnTo>
                  <a:lnTo>
                    <a:pt x="207991" y="34051"/>
                  </a:lnTo>
                  <a:lnTo>
                    <a:pt x="216039" y="35201"/>
                  </a:lnTo>
                  <a:lnTo>
                    <a:pt x="217657" y="35431"/>
                  </a:lnTo>
                  <a:lnTo>
                    <a:pt x="219986" y="35764"/>
                  </a:lnTo>
                  <a:lnTo>
                    <a:pt x="223097" y="36209"/>
                  </a:lnTo>
                  <a:lnTo>
                    <a:pt x="226985" y="36762"/>
                  </a:lnTo>
                  <a:lnTo>
                    <a:pt x="230336" y="37238"/>
                  </a:lnTo>
                  <a:lnTo>
                    <a:pt x="231025" y="37336"/>
                  </a:lnTo>
                  <a:lnTo>
                    <a:pt x="232907" y="37896"/>
                  </a:lnTo>
                  <a:lnTo>
                    <a:pt x="239648" y="38877"/>
                  </a:lnTo>
                  <a:lnTo>
                    <a:pt x="243724" y="39470"/>
                  </a:lnTo>
                  <a:lnTo>
                    <a:pt x="244716" y="39384"/>
                  </a:lnTo>
                  <a:lnTo>
                    <a:pt x="245878" y="39163"/>
                  </a:lnTo>
                  <a:lnTo>
                    <a:pt x="246373" y="39013"/>
                  </a:lnTo>
                  <a:lnTo>
                    <a:pt x="247586" y="38453"/>
                  </a:lnTo>
                  <a:lnTo>
                    <a:pt x="249060" y="37351"/>
                  </a:lnTo>
                  <a:lnTo>
                    <a:pt x="249631" y="36761"/>
                  </a:lnTo>
                  <a:lnTo>
                    <a:pt x="251813" y="34394"/>
                  </a:lnTo>
                  <a:lnTo>
                    <a:pt x="252351" y="33815"/>
                  </a:lnTo>
                  <a:lnTo>
                    <a:pt x="252919" y="34782"/>
                  </a:lnTo>
                  <a:lnTo>
                    <a:pt x="253714" y="36144"/>
                  </a:lnTo>
                  <a:lnTo>
                    <a:pt x="255817" y="39722"/>
                  </a:lnTo>
                  <a:lnTo>
                    <a:pt x="256649" y="41119"/>
                  </a:lnTo>
                  <a:lnTo>
                    <a:pt x="256782" y="41368"/>
                  </a:lnTo>
                  <a:lnTo>
                    <a:pt x="258857" y="44966"/>
                  </a:lnTo>
                  <a:lnTo>
                    <a:pt x="260407" y="47647"/>
                  </a:lnTo>
                  <a:lnTo>
                    <a:pt x="263122" y="46385"/>
                  </a:lnTo>
                  <a:lnTo>
                    <a:pt x="264956" y="45775"/>
                  </a:lnTo>
                  <a:lnTo>
                    <a:pt x="267452" y="44945"/>
                  </a:lnTo>
                  <a:lnTo>
                    <a:pt x="268222" y="44689"/>
                  </a:lnTo>
                  <a:lnTo>
                    <a:pt x="269173" y="44493"/>
                  </a:lnTo>
                  <a:lnTo>
                    <a:pt x="273549" y="43594"/>
                  </a:lnTo>
                  <a:lnTo>
                    <a:pt x="276516" y="43239"/>
                  </a:lnTo>
                  <a:lnTo>
                    <a:pt x="278624" y="42987"/>
                  </a:lnTo>
                  <a:lnTo>
                    <a:pt x="284598" y="42273"/>
                  </a:lnTo>
                  <a:lnTo>
                    <a:pt x="285743" y="42128"/>
                  </a:lnTo>
                  <a:lnTo>
                    <a:pt x="287618" y="41889"/>
                  </a:lnTo>
                  <a:lnTo>
                    <a:pt x="289648" y="41631"/>
                  </a:lnTo>
                  <a:lnTo>
                    <a:pt x="289998" y="42462"/>
                  </a:lnTo>
                  <a:lnTo>
                    <a:pt x="291288" y="44671"/>
                  </a:lnTo>
                  <a:lnTo>
                    <a:pt x="293629" y="47305"/>
                  </a:lnTo>
                  <a:lnTo>
                    <a:pt x="295985" y="50499"/>
                  </a:lnTo>
                  <a:lnTo>
                    <a:pt x="297475" y="52253"/>
                  </a:lnTo>
                  <a:lnTo>
                    <a:pt x="298623" y="53439"/>
                  </a:lnTo>
                  <a:lnTo>
                    <a:pt x="299213" y="54618"/>
                  </a:lnTo>
                  <a:lnTo>
                    <a:pt x="299573" y="56876"/>
                  </a:lnTo>
                  <a:lnTo>
                    <a:pt x="299699" y="57160"/>
                  </a:lnTo>
                  <a:lnTo>
                    <a:pt x="300161" y="58142"/>
                  </a:lnTo>
                  <a:lnTo>
                    <a:pt x="300928" y="59104"/>
                  </a:lnTo>
                  <a:lnTo>
                    <a:pt x="302124" y="60051"/>
                  </a:lnTo>
                  <a:lnTo>
                    <a:pt x="303260" y="60696"/>
                  </a:lnTo>
                  <a:lnTo>
                    <a:pt x="303560" y="60896"/>
                  </a:lnTo>
                  <a:lnTo>
                    <a:pt x="303961" y="61488"/>
                  </a:lnTo>
                  <a:lnTo>
                    <a:pt x="303884" y="62636"/>
                  </a:lnTo>
                  <a:lnTo>
                    <a:pt x="303008" y="65031"/>
                  </a:lnTo>
                  <a:lnTo>
                    <a:pt x="302555" y="66736"/>
                  </a:lnTo>
                  <a:lnTo>
                    <a:pt x="302022" y="67858"/>
                  </a:lnTo>
                  <a:lnTo>
                    <a:pt x="301662" y="69154"/>
                  </a:lnTo>
                  <a:lnTo>
                    <a:pt x="301677" y="69457"/>
                  </a:lnTo>
                  <a:lnTo>
                    <a:pt x="301929" y="70025"/>
                  </a:lnTo>
                  <a:lnTo>
                    <a:pt x="302786" y="70597"/>
                  </a:lnTo>
                  <a:lnTo>
                    <a:pt x="305133" y="71063"/>
                  </a:lnTo>
                  <a:lnTo>
                    <a:pt x="305415" y="70957"/>
                  </a:lnTo>
                  <a:lnTo>
                    <a:pt x="305985" y="70423"/>
                  </a:lnTo>
                  <a:lnTo>
                    <a:pt x="306768" y="69200"/>
                  </a:lnTo>
                  <a:lnTo>
                    <a:pt x="307954" y="66698"/>
                  </a:lnTo>
                  <a:lnTo>
                    <a:pt x="308239" y="66440"/>
                  </a:lnTo>
                  <a:lnTo>
                    <a:pt x="308821" y="66493"/>
                  </a:lnTo>
                  <a:lnTo>
                    <a:pt x="309381" y="66607"/>
                  </a:lnTo>
                  <a:lnTo>
                    <a:pt x="309570" y="66914"/>
                  </a:lnTo>
                  <a:lnTo>
                    <a:pt x="309774" y="67869"/>
                  </a:lnTo>
                  <a:lnTo>
                    <a:pt x="309781" y="68715"/>
                  </a:lnTo>
                  <a:lnTo>
                    <a:pt x="309792" y="69908"/>
                  </a:lnTo>
                  <a:lnTo>
                    <a:pt x="309996" y="70802"/>
                  </a:lnTo>
                  <a:lnTo>
                    <a:pt x="310208" y="71128"/>
                  </a:lnTo>
                  <a:lnTo>
                    <a:pt x="310634" y="71545"/>
                  </a:lnTo>
                  <a:lnTo>
                    <a:pt x="311836" y="72147"/>
                  </a:lnTo>
                  <a:lnTo>
                    <a:pt x="312439" y="72283"/>
                  </a:lnTo>
                  <a:lnTo>
                    <a:pt x="313065" y="72162"/>
                  </a:lnTo>
                  <a:lnTo>
                    <a:pt x="314954" y="71450"/>
                  </a:lnTo>
                  <a:lnTo>
                    <a:pt x="315235" y="71302"/>
                  </a:lnTo>
                  <a:lnTo>
                    <a:pt x="316449" y="71101"/>
                  </a:lnTo>
                  <a:lnTo>
                    <a:pt x="317829" y="71159"/>
                  </a:lnTo>
                  <a:lnTo>
                    <a:pt x="318628" y="71192"/>
                  </a:lnTo>
                  <a:lnTo>
                    <a:pt x="319980" y="71776"/>
                  </a:lnTo>
                  <a:lnTo>
                    <a:pt x="320604" y="72022"/>
                  </a:lnTo>
                  <a:lnTo>
                    <a:pt x="321593" y="72231"/>
                  </a:lnTo>
                  <a:lnTo>
                    <a:pt x="322219" y="72238"/>
                  </a:lnTo>
                  <a:lnTo>
                    <a:pt x="323056" y="72617"/>
                  </a:lnTo>
                  <a:lnTo>
                    <a:pt x="324596" y="73788"/>
                  </a:lnTo>
                  <a:lnTo>
                    <a:pt x="325580" y="74622"/>
                  </a:lnTo>
                  <a:lnTo>
                    <a:pt x="326002" y="75236"/>
                  </a:lnTo>
                  <a:lnTo>
                    <a:pt x="326799" y="77240"/>
                  </a:lnTo>
                  <a:lnTo>
                    <a:pt x="326784" y="78411"/>
                  </a:lnTo>
                  <a:lnTo>
                    <a:pt x="326608" y="78711"/>
                  </a:lnTo>
                  <a:lnTo>
                    <a:pt x="326302" y="79010"/>
                  </a:lnTo>
                  <a:lnTo>
                    <a:pt x="325975" y="79094"/>
                  </a:lnTo>
                  <a:lnTo>
                    <a:pt x="324962" y="79037"/>
                  </a:lnTo>
                  <a:lnTo>
                    <a:pt x="324291" y="79139"/>
                  </a:lnTo>
                  <a:lnTo>
                    <a:pt x="323703" y="79499"/>
                  </a:lnTo>
                  <a:lnTo>
                    <a:pt x="322939" y="80314"/>
                  </a:lnTo>
                  <a:lnTo>
                    <a:pt x="322843" y="80985"/>
                  </a:lnTo>
                  <a:lnTo>
                    <a:pt x="323092" y="83524"/>
                  </a:lnTo>
                  <a:lnTo>
                    <a:pt x="323406" y="85176"/>
                  </a:lnTo>
                  <a:lnTo>
                    <a:pt x="323568" y="85854"/>
                  </a:lnTo>
                  <a:lnTo>
                    <a:pt x="324617" y="87317"/>
                  </a:lnTo>
                  <a:lnTo>
                    <a:pt x="325870" y="88939"/>
                  </a:lnTo>
                  <a:lnTo>
                    <a:pt x="326766" y="89837"/>
                  </a:lnTo>
                  <a:lnTo>
                    <a:pt x="327048" y="89864"/>
                  </a:lnTo>
                  <a:lnTo>
                    <a:pt x="327594" y="89458"/>
                  </a:lnTo>
                  <a:lnTo>
                    <a:pt x="327875" y="89311"/>
                  </a:lnTo>
                  <a:lnTo>
                    <a:pt x="328463" y="88951"/>
                  </a:lnTo>
                  <a:lnTo>
                    <a:pt x="329029" y="88416"/>
                  </a:lnTo>
                  <a:lnTo>
                    <a:pt x="329383" y="87833"/>
                  </a:lnTo>
                  <a:lnTo>
                    <a:pt x="329323" y="87378"/>
                  </a:lnTo>
                  <a:lnTo>
                    <a:pt x="328733" y="86396"/>
                  </a:lnTo>
                  <a:lnTo>
                    <a:pt x="328757" y="86112"/>
                  </a:lnTo>
                  <a:lnTo>
                    <a:pt x="329647" y="85866"/>
                  </a:lnTo>
                  <a:lnTo>
                    <a:pt x="330252" y="85741"/>
                  </a:lnTo>
                  <a:lnTo>
                    <a:pt x="332366" y="86074"/>
                  </a:lnTo>
                  <a:lnTo>
                    <a:pt x="333609" y="87909"/>
                  </a:lnTo>
                  <a:lnTo>
                    <a:pt x="333742" y="88106"/>
                  </a:lnTo>
                  <a:lnTo>
                    <a:pt x="334392" y="89656"/>
                  </a:lnTo>
                  <a:lnTo>
                    <a:pt x="334563" y="91327"/>
                  </a:lnTo>
                  <a:lnTo>
                    <a:pt x="334854" y="92263"/>
                  </a:lnTo>
                  <a:lnTo>
                    <a:pt x="335387" y="92812"/>
                  </a:lnTo>
                  <a:lnTo>
                    <a:pt x="335666" y="92945"/>
                  </a:lnTo>
                  <a:lnTo>
                    <a:pt x="337560" y="93468"/>
                  </a:lnTo>
                  <a:lnTo>
                    <a:pt x="338484" y="93934"/>
                  </a:lnTo>
                  <a:lnTo>
                    <a:pt x="338738" y="94287"/>
                  </a:lnTo>
                  <a:lnTo>
                    <a:pt x="338798" y="94590"/>
                  </a:lnTo>
                  <a:lnTo>
                    <a:pt x="338633" y="95651"/>
                  </a:lnTo>
                  <a:lnTo>
                    <a:pt x="338624" y="96432"/>
                  </a:lnTo>
                  <a:lnTo>
                    <a:pt x="338730" y="97036"/>
                  </a:lnTo>
                  <a:lnTo>
                    <a:pt x="339848" y="97188"/>
                  </a:lnTo>
                  <a:lnTo>
                    <a:pt x="341855" y="97993"/>
                  </a:lnTo>
                  <a:lnTo>
                    <a:pt x="342602" y="97826"/>
                  </a:lnTo>
                  <a:lnTo>
                    <a:pt x="342884" y="97743"/>
                  </a:lnTo>
                  <a:lnTo>
                    <a:pt x="343519" y="96864"/>
                  </a:lnTo>
                  <a:lnTo>
                    <a:pt x="343825" y="96583"/>
                  </a:lnTo>
                  <a:lnTo>
                    <a:pt x="344392" y="96329"/>
                  </a:lnTo>
                  <a:lnTo>
                    <a:pt x="345771" y="96413"/>
                  </a:lnTo>
                  <a:lnTo>
                    <a:pt x="346356" y="96777"/>
                  </a:lnTo>
                  <a:lnTo>
                    <a:pt x="347671" y="97343"/>
                  </a:lnTo>
                  <a:lnTo>
                    <a:pt x="348345" y="97724"/>
                  </a:lnTo>
                  <a:lnTo>
                    <a:pt x="349595" y="98253"/>
                  </a:lnTo>
                  <a:lnTo>
                    <a:pt x="351090" y="99524"/>
                  </a:lnTo>
                  <a:lnTo>
                    <a:pt x="353123" y="101283"/>
                  </a:lnTo>
                  <a:lnTo>
                    <a:pt x="353498" y="101647"/>
                  </a:lnTo>
                  <a:lnTo>
                    <a:pt x="353780" y="101829"/>
                  </a:lnTo>
                  <a:lnTo>
                    <a:pt x="354727" y="103750"/>
                  </a:lnTo>
                  <a:lnTo>
                    <a:pt x="355602" y="104478"/>
                  </a:lnTo>
                  <a:lnTo>
                    <a:pt x="356846" y="105187"/>
                  </a:lnTo>
                  <a:lnTo>
                    <a:pt x="357436" y="105459"/>
                  </a:lnTo>
                  <a:lnTo>
                    <a:pt x="358672" y="106032"/>
                  </a:lnTo>
                  <a:lnTo>
                    <a:pt x="359331" y="106759"/>
                  </a:lnTo>
                  <a:lnTo>
                    <a:pt x="360096" y="107851"/>
                  </a:lnTo>
                  <a:lnTo>
                    <a:pt x="360306" y="108180"/>
                  </a:lnTo>
                  <a:lnTo>
                    <a:pt x="360686" y="108988"/>
                  </a:lnTo>
                  <a:lnTo>
                    <a:pt x="361385" y="109928"/>
                  </a:lnTo>
                  <a:lnTo>
                    <a:pt x="362098" y="112014"/>
                  </a:lnTo>
                  <a:lnTo>
                    <a:pt x="362307" y="112479"/>
                  </a:lnTo>
                  <a:lnTo>
                    <a:pt x="362377" y="113150"/>
                  </a:lnTo>
                  <a:lnTo>
                    <a:pt x="362437" y="113975"/>
                  </a:lnTo>
                  <a:lnTo>
                    <a:pt x="362203" y="115317"/>
                  </a:lnTo>
                  <a:lnTo>
                    <a:pt x="362584" y="116037"/>
                  </a:lnTo>
                  <a:lnTo>
                    <a:pt x="363138" y="116500"/>
                  </a:lnTo>
                  <a:lnTo>
                    <a:pt x="363870" y="116746"/>
                  </a:lnTo>
                  <a:lnTo>
                    <a:pt x="364625" y="116693"/>
                  </a:lnTo>
                  <a:lnTo>
                    <a:pt x="365428" y="116378"/>
                  </a:lnTo>
                  <a:lnTo>
                    <a:pt x="366016" y="116102"/>
                  </a:lnTo>
                  <a:lnTo>
                    <a:pt x="366687" y="115939"/>
                  </a:lnTo>
                  <a:lnTo>
                    <a:pt x="367422" y="115840"/>
                  </a:lnTo>
                  <a:lnTo>
                    <a:pt x="368177" y="115870"/>
                  </a:lnTo>
                  <a:lnTo>
                    <a:pt x="369103" y="116469"/>
                  </a:lnTo>
                  <a:lnTo>
                    <a:pt x="369208" y="116613"/>
                  </a:lnTo>
                  <a:lnTo>
                    <a:pt x="369613" y="117439"/>
                  </a:lnTo>
                  <a:lnTo>
                    <a:pt x="369538" y="117599"/>
                  </a:lnTo>
                  <a:lnTo>
                    <a:pt x="369235" y="118501"/>
                  </a:lnTo>
                  <a:lnTo>
                    <a:pt x="369016" y="118849"/>
                  </a:lnTo>
                  <a:lnTo>
                    <a:pt x="369106" y="119221"/>
                  </a:lnTo>
                  <a:lnTo>
                    <a:pt x="369316" y="119638"/>
                  </a:lnTo>
                  <a:lnTo>
                    <a:pt x="369841" y="120005"/>
                  </a:lnTo>
                  <a:lnTo>
                    <a:pt x="370686" y="120131"/>
                  </a:lnTo>
                  <a:lnTo>
                    <a:pt x="371110" y="120577"/>
                  </a:lnTo>
                  <a:lnTo>
                    <a:pt x="371309" y="120786"/>
                  </a:lnTo>
                  <a:lnTo>
                    <a:pt x="371328" y="121605"/>
                  </a:lnTo>
                  <a:lnTo>
                    <a:pt x="371244" y="122207"/>
                  </a:lnTo>
                  <a:lnTo>
                    <a:pt x="370911" y="122803"/>
                  </a:lnTo>
                  <a:lnTo>
                    <a:pt x="370296" y="123394"/>
                  </a:lnTo>
                  <a:lnTo>
                    <a:pt x="369439" y="123799"/>
                  </a:lnTo>
                  <a:lnTo>
                    <a:pt x="368825" y="124322"/>
                  </a:lnTo>
                  <a:lnTo>
                    <a:pt x="368603" y="124709"/>
                  </a:lnTo>
                  <a:lnTo>
                    <a:pt x="367850" y="126972"/>
                  </a:lnTo>
                  <a:lnTo>
                    <a:pt x="367641" y="127552"/>
                  </a:lnTo>
                  <a:lnTo>
                    <a:pt x="367635" y="128526"/>
                  </a:lnTo>
                  <a:lnTo>
                    <a:pt x="367895" y="129564"/>
                  </a:lnTo>
                  <a:lnTo>
                    <a:pt x="368040" y="129769"/>
                  </a:lnTo>
                  <a:lnTo>
                    <a:pt x="368684" y="130682"/>
                  </a:lnTo>
                  <a:lnTo>
                    <a:pt x="370036" y="131293"/>
                  </a:lnTo>
                  <a:lnTo>
                    <a:pt x="370938" y="131691"/>
                  </a:lnTo>
                  <a:lnTo>
                    <a:pt x="371517" y="131918"/>
                  </a:lnTo>
                  <a:lnTo>
                    <a:pt x="372161" y="132358"/>
                  </a:lnTo>
                  <a:lnTo>
                    <a:pt x="372479" y="132862"/>
                  </a:lnTo>
                  <a:lnTo>
                    <a:pt x="372686" y="133514"/>
                  </a:lnTo>
                  <a:lnTo>
                    <a:pt x="372961" y="133843"/>
                  </a:lnTo>
                  <a:lnTo>
                    <a:pt x="373735" y="134287"/>
                  </a:lnTo>
                  <a:lnTo>
                    <a:pt x="376308" y="136607"/>
                  </a:lnTo>
                  <a:lnTo>
                    <a:pt x="379676" y="138688"/>
                  </a:lnTo>
                  <a:lnTo>
                    <a:pt x="380611" y="140499"/>
                  </a:lnTo>
                  <a:lnTo>
                    <a:pt x="380779" y="141678"/>
                  </a:lnTo>
                  <a:lnTo>
                    <a:pt x="381364" y="147637"/>
                  </a:lnTo>
                  <a:lnTo>
                    <a:pt x="381439" y="148482"/>
                  </a:lnTo>
                  <a:lnTo>
                    <a:pt x="381498" y="148960"/>
                  </a:lnTo>
                  <a:lnTo>
                    <a:pt x="381750" y="149418"/>
                  </a:lnTo>
                  <a:lnTo>
                    <a:pt x="382566" y="149797"/>
                  </a:lnTo>
                  <a:lnTo>
                    <a:pt x="383049" y="149933"/>
                  </a:lnTo>
                  <a:lnTo>
                    <a:pt x="383944" y="150184"/>
                  </a:lnTo>
                  <a:lnTo>
                    <a:pt x="384331" y="150339"/>
                  </a:lnTo>
                  <a:lnTo>
                    <a:pt x="384544" y="150624"/>
                  </a:lnTo>
                  <a:lnTo>
                    <a:pt x="384835" y="151476"/>
                  </a:lnTo>
                  <a:lnTo>
                    <a:pt x="384820" y="153165"/>
                  </a:lnTo>
                  <a:lnTo>
                    <a:pt x="384781" y="157632"/>
                  </a:lnTo>
                  <a:lnTo>
                    <a:pt x="384859" y="158284"/>
                  </a:lnTo>
                  <a:lnTo>
                    <a:pt x="385258" y="159073"/>
                  </a:lnTo>
                  <a:lnTo>
                    <a:pt x="385617" y="159641"/>
                  </a:lnTo>
                  <a:lnTo>
                    <a:pt x="389532" y="166195"/>
                  </a:lnTo>
                  <a:lnTo>
                    <a:pt x="389895" y="166590"/>
                  </a:lnTo>
                  <a:lnTo>
                    <a:pt x="390410" y="166836"/>
                  </a:lnTo>
                  <a:lnTo>
                    <a:pt x="390776" y="166991"/>
                  </a:lnTo>
                  <a:lnTo>
                    <a:pt x="392437" y="166957"/>
                  </a:lnTo>
                  <a:lnTo>
                    <a:pt x="392844" y="166950"/>
                  </a:lnTo>
                  <a:lnTo>
                    <a:pt x="394037" y="166927"/>
                  </a:lnTo>
                  <a:lnTo>
                    <a:pt x="394511" y="167041"/>
                  </a:lnTo>
                  <a:lnTo>
                    <a:pt x="394940" y="167306"/>
                  </a:lnTo>
                  <a:lnTo>
                    <a:pt x="395389" y="167636"/>
                  </a:lnTo>
                  <a:lnTo>
                    <a:pt x="395770" y="168292"/>
                  </a:lnTo>
                  <a:lnTo>
                    <a:pt x="396762" y="170085"/>
                  </a:lnTo>
                  <a:lnTo>
                    <a:pt x="396996" y="170392"/>
                  </a:lnTo>
                  <a:lnTo>
                    <a:pt x="398657" y="172450"/>
                  </a:lnTo>
                  <a:lnTo>
                    <a:pt x="399100" y="173235"/>
                  </a:lnTo>
                  <a:lnTo>
                    <a:pt x="399091" y="173758"/>
                  </a:lnTo>
                  <a:lnTo>
                    <a:pt x="398846" y="174471"/>
                  </a:lnTo>
                  <a:lnTo>
                    <a:pt x="398408" y="174899"/>
                  </a:lnTo>
                  <a:lnTo>
                    <a:pt x="397736" y="175126"/>
                  </a:lnTo>
                  <a:lnTo>
                    <a:pt x="396792" y="175335"/>
                  </a:lnTo>
                  <a:lnTo>
                    <a:pt x="396483" y="175797"/>
                  </a:lnTo>
                  <a:lnTo>
                    <a:pt x="395367" y="173752"/>
                  </a:lnTo>
                  <a:lnTo>
                    <a:pt x="388477" y="172795"/>
                  </a:lnTo>
                  <a:lnTo>
                    <a:pt x="386595" y="172528"/>
                  </a:lnTo>
                  <a:lnTo>
                    <a:pt x="381393" y="171788"/>
                  </a:lnTo>
                  <a:lnTo>
                    <a:pt x="380071" y="171555"/>
                  </a:lnTo>
                  <a:lnTo>
                    <a:pt x="379628" y="171550"/>
                  </a:lnTo>
                  <a:lnTo>
                    <a:pt x="378206" y="171531"/>
                  </a:lnTo>
                  <a:lnTo>
                    <a:pt x="377411" y="171359"/>
                  </a:lnTo>
                  <a:lnTo>
                    <a:pt x="376209" y="171174"/>
                  </a:lnTo>
                  <a:lnTo>
                    <a:pt x="372484" y="170651"/>
                  </a:lnTo>
                  <a:lnTo>
                    <a:pt x="371855" y="170563"/>
                  </a:lnTo>
                  <a:lnTo>
                    <a:pt x="371229" y="170475"/>
                  </a:lnTo>
                  <a:lnTo>
                    <a:pt x="364979" y="169597"/>
                  </a:lnTo>
                  <a:lnTo>
                    <a:pt x="361586" y="169121"/>
                  </a:lnTo>
                  <a:lnTo>
                    <a:pt x="361115" y="169055"/>
                  </a:lnTo>
                  <a:lnTo>
                    <a:pt x="354774" y="168165"/>
                  </a:lnTo>
                  <a:lnTo>
                    <a:pt x="347801" y="167215"/>
                  </a:lnTo>
                  <a:lnTo>
                    <a:pt x="346894" y="167092"/>
                  </a:lnTo>
                  <a:lnTo>
                    <a:pt x="342832" y="166538"/>
                  </a:lnTo>
                  <a:lnTo>
                    <a:pt x="342574" y="166503"/>
                  </a:lnTo>
                  <a:lnTo>
                    <a:pt x="341542" y="166363"/>
                  </a:lnTo>
                  <a:lnTo>
                    <a:pt x="338357" y="165930"/>
                  </a:lnTo>
                  <a:lnTo>
                    <a:pt x="336523" y="165679"/>
                  </a:lnTo>
                  <a:lnTo>
                    <a:pt x="334177" y="165361"/>
                  </a:lnTo>
                  <a:lnTo>
                    <a:pt x="325920" y="164236"/>
                  </a:lnTo>
                  <a:lnTo>
                    <a:pt x="322603" y="163774"/>
                  </a:lnTo>
                  <a:lnTo>
                    <a:pt x="319589" y="163352"/>
                  </a:lnTo>
                  <a:lnTo>
                    <a:pt x="318868" y="161887"/>
                  </a:lnTo>
                  <a:lnTo>
                    <a:pt x="316887" y="157867"/>
                  </a:lnTo>
                  <a:lnTo>
                    <a:pt x="315440" y="154932"/>
                  </a:lnTo>
                  <a:lnTo>
                    <a:pt x="314040" y="152091"/>
                  </a:lnTo>
                  <a:lnTo>
                    <a:pt x="312607" y="149183"/>
                  </a:lnTo>
                  <a:lnTo>
                    <a:pt x="312205" y="148369"/>
                  </a:lnTo>
                  <a:lnTo>
                    <a:pt x="311756" y="147457"/>
                  </a:lnTo>
                  <a:lnTo>
                    <a:pt x="311196" y="146321"/>
                  </a:lnTo>
                  <a:lnTo>
                    <a:pt x="309636" y="142918"/>
                  </a:lnTo>
                  <a:lnTo>
                    <a:pt x="308485" y="140816"/>
                  </a:lnTo>
                  <a:close/>
                </a:path>
              </a:pathLst>
            </a:custGeom>
            <a:solidFill>
              <a:srgbClr val="FFF9E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8" name="pg48"/>
            <p:cNvSpPr/>
            <p:nvPr/>
          </p:nvSpPr>
          <p:spPr>
            <a:xfrm>
              <a:off x="1126031" y="3034873"/>
              <a:ext cx="1277753" cy="247988"/>
            </a:xfrm>
            <a:custGeom>
              <a:avLst/>
              <a:gdLst/>
              <a:ahLst/>
              <a:cxnLst/>
              <a:rect l="0" t="0" r="0" b="0"/>
              <a:pathLst>
                <a:path w="1277753" h="247988">
                  <a:moveTo>
                    <a:pt x="1268364" y="0"/>
                  </a:moveTo>
                  <a:lnTo>
                    <a:pt x="1268373" y="451"/>
                  </a:lnTo>
                  <a:lnTo>
                    <a:pt x="1269085" y="1231"/>
                  </a:lnTo>
                  <a:lnTo>
                    <a:pt x="1269665" y="1255"/>
                  </a:lnTo>
                  <a:lnTo>
                    <a:pt x="1270065" y="1002"/>
                  </a:lnTo>
                  <a:lnTo>
                    <a:pt x="1270592" y="1193"/>
                  </a:lnTo>
                  <a:lnTo>
                    <a:pt x="1271443" y="1537"/>
                  </a:lnTo>
                  <a:lnTo>
                    <a:pt x="1274036" y="2888"/>
                  </a:lnTo>
                  <a:lnTo>
                    <a:pt x="1275325" y="2910"/>
                  </a:lnTo>
                  <a:lnTo>
                    <a:pt x="1276001" y="4076"/>
                  </a:lnTo>
                  <a:lnTo>
                    <a:pt x="1276074" y="4987"/>
                  </a:lnTo>
                  <a:lnTo>
                    <a:pt x="1276310" y="5019"/>
                  </a:lnTo>
                  <a:lnTo>
                    <a:pt x="1276302" y="5241"/>
                  </a:lnTo>
                  <a:lnTo>
                    <a:pt x="1276282" y="5606"/>
                  </a:lnTo>
                  <a:lnTo>
                    <a:pt x="1276309" y="5923"/>
                  </a:lnTo>
                  <a:lnTo>
                    <a:pt x="1276495" y="6459"/>
                  </a:lnTo>
                  <a:lnTo>
                    <a:pt x="1277016" y="7067"/>
                  </a:lnTo>
                  <a:lnTo>
                    <a:pt x="1277477" y="7674"/>
                  </a:lnTo>
                  <a:lnTo>
                    <a:pt x="1277733" y="8157"/>
                  </a:lnTo>
                  <a:lnTo>
                    <a:pt x="1277753" y="8605"/>
                  </a:lnTo>
                  <a:lnTo>
                    <a:pt x="1277628" y="8871"/>
                  </a:lnTo>
                  <a:lnTo>
                    <a:pt x="1277173" y="9338"/>
                  </a:lnTo>
                  <a:lnTo>
                    <a:pt x="1276816" y="10213"/>
                  </a:lnTo>
                  <a:lnTo>
                    <a:pt x="1276538" y="10368"/>
                  </a:lnTo>
                  <a:lnTo>
                    <a:pt x="1276022" y="10674"/>
                  </a:lnTo>
                  <a:lnTo>
                    <a:pt x="1275768" y="10810"/>
                  </a:lnTo>
                  <a:lnTo>
                    <a:pt x="1275489" y="10942"/>
                  </a:lnTo>
                  <a:lnTo>
                    <a:pt x="1275231" y="11033"/>
                  </a:lnTo>
                  <a:lnTo>
                    <a:pt x="1274907" y="11143"/>
                  </a:lnTo>
                  <a:lnTo>
                    <a:pt x="1274629" y="11233"/>
                  </a:lnTo>
                  <a:lnTo>
                    <a:pt x="1274374" y="11347"/>
                  </a:lnTo>
                  <a:lnTo>
                    <a:pt x="1274203" y="11403"/>
                  </a:lnTo>
                  <a:lnTo>
                    <a:pt x="1273965" y="11458"/>
                  </a:lnTo>
                  <a:lnTo>
                    <a:pt x="1273447" y="11528"/>
                  </a:lnTo>
                  <a:lnTo>
                    <a:pt x="1273127" y="11600"/>
                  </a:lnTo>
                  <a:lnTo>
                    <a:pt x="1272761" y="11690"/>
                  </a:lnTo>
                  <a:lnTo>
                    <a:pt x="1272461" y="11823"/>
                  </a:lnTo>
                  <a:lnTo>
                    <a:pt x="1272203" y="11932"/>
                  </a:lnTo>
                  <a:lnTo>
                    <a:pt x="1271946" y="12068"/>
                  </a:lnTo>
                  <a:lnTo>
                    <a:pt x="1271625" y="12178"/>
                  </a:lnTo>
                  <a:lnTo>
                    <a:pt x="1271326" y="12246"/>
                  </a:lnTo>
                  <a:lnTo>
                    <a:pt x="1271023" y="12295"/>
                  </a:lnTo>
                  <a:lnTo>
                    <a:pt x="1270699" y="12321"/>
                  </a:lnTo>
                  <a:lnTo>
                    <a:pt x="1270399" y="12325"/>
                  </a:lnTo>
                  <a:lnTo>
                    <a:pt x="1270055" y="12306"/>
                  </a:lnTo>
                  <a:lnTo>
                    <a:pt x="1269643" y="12269"/>
                  </a:lnTo>
                  <a:lnTo>
                    <a:pt x="1268284" y="12116"/>
                  </a:lnTo>
                  <a:lnTo>
                    <a:pt x="1267596" y="12167"/>
                  </a:lnTo>
                  <a:lnTo>
                    <a:pt x="1266974" y="12305"/>
                  </a:lnTo>
                  <a:lnTo>
                    <a:pt x="1266695" y="12418"/>
                  </a:lnTo>
                  <a:lnTo>
                    <a:pt x="1266417" y="12550"/>
                  </a:lnTo>
                  <a:lnTo>
                    <a:pt x="1266158" y="12635"/>
                  </a:lnTo>
                  <a:lnTo>
                    <a:pt x="1265813" y="12661"/>
                  </a:lnTo>
                  <a:lnTo>
                    <a:pt x="1265489" y="12643"/>
                  </a:lnTo>
                  <a:lnTo>
                    <a:pt x="1265094" y="12556"/>
                  </a:lnTo>
                  <a:lnTo>
                    <a:pt x="1264856" y="12491"/>
                  </a:lnTo>
                  <a:lnTo>
                    <a:pt x="1264582" y="12399"/>
                  </a:lnTo>
                  <a:lnTo>
                    <a:pt x="1264302" y="12291"/>
                  </a:lnTo>
                  <a:lnTo>
                    <a:pt x="1264042" y="12185"/>
                  </a:lnTo>
                  <a:lnTo>
                    <a:pt x="1263519" y="11891"/>
                  </a:lnTo>
                  <a:lnTo>
                    <a:pt x="1263238" y="11785"/>
                  </a:lnTo>
                  <a:lnTo>
                    <a:pt x="1262893" y="11637"/>
                  </a:lnTo>
                  <a:lnTo>
                    <a:pt x="1262548" y="11622"/>
                  </a:lnTo>
                  <a:lnTo>
                    <a:pt x="1261946" y="11630"/>
                  </a:lnTo>
                  <a:lnTo>
                    <a:pt x="1261664" y="11698"/>
                  </a:lnTo>
                  <a:lnTo>
                    <a:pt x="1260894" y="12095"/>
                  </a:lnTo>
                  <a:lnTo>
                    <a:pt x="1260615" y="12208"/>
                  </a:lnTo>
                  <a:lnTo>
                    <a:pt x="1260359" y="12301"/>
                  </a:lnTo>
                  <a:lnTo>
                    <a:pt x="1260036" y="12389"/>
                  </a:lnTo>
                  <a:lnTo>
                    <a:pt x="1259734" y="12480"/>
                  </a:lnTo>
                  <a:lnTo>
                    <a:pt x="1259371" y="12507"/>
                  </a:lnTo>
                  <a:lnTo>
                    <a:pt x="1259047" y="12488"/>
                  </a:lnTo>
                  <a:lnTo>
                    <a:pt x="1258786" y="12382"/>
                  </a:lnTo>
                  <a:lnTo>
                    <a:pt x="1258459" y="12189"/>
                  </a:lnTo>
                  <a:lnTo>
                    <a:pt x="1258136" y="11914"/>
                  </a:lnTo>
                  <a:lnTo>
                    <a:pt x="1258066" y="11611"/>
                  </a:lnTo>
                  <a:lnTo>
                    <a:pt x="1258039" y="11290"/>
                  </a:lnTo>
                  <a:lnTo>
                    <a:pt x="1257992" y="10640"/>
                  </a:lnTo>
                  <a:lnTo>
                    <a:pt x="1257851" y="10345"/>
                  </a:lnTo>
                  <a:lnTo>
                    <a:pt x="1257625" y="9989"/>
                  </a:lnTo>
                  <a:lnTo>
                    <a:pt x="1257380" y="9688"/>
                  </a:lnTo>
                  <a:lnTo>
                    <a:pt x="1257009" y="9325"/>
                  </a:lnTo>
                  <a:lnTo>
                    <a:pt x="1256658" y="9053"/>
                  </a:lnTo>
                  <a:lnTo>
                    <a:pt x="1256441" y="8780"/>
                  </a:lnTo>
                  <a:lnTo>
                    <a:pt x="1255976" y="8141"/>
                  </a:lnTo>
                  <a:lnTo>
                    <a:pt x="1255731" y="7737"/>
                  </a:lnTo>
                  <a:lnTo>
                    <a:pt x="1255500" y="6788"/>
                  </a:lnTo>
                  <a:lnTo>
                    <a:pt x="1255318" y="6442"/>
                  </a:lnTo>
                  <a:lnTo>
                    <a:pt x="1254856" y="5747"/>
                  </a:lnTo>
                  <a:lnTo>
                    <a:pt x="1254361" y="4079"/>
                  </a:lnTo>
                  <a:lnTo>
                    <a:pt x="1254099" y="2021"/>
                  </a:lnTo>
                  <a:lnTo>
                    <a:pt x="1254008" y="1779"/>
                  </a:lnTo>
                  <a:lnTo>
                    <a:pt x="1253798" y="1288"/>
                  </a:lnTo>
                  <a:lnTo>
                    <a:pt x="1252839" y="226"/>
                  </a:lnTo>
                  <a:lnTo>
                    <a:pt x="1252414" y="14"/>
                  </a:lnTo>
                  <a:lnTo>
                    <a:pt x="1251958" y="0"/>
                  </a:lnTo>
                  <a:lnTo>
                    <a:pt x="1251679" y="49"/>
                  </a:lnTo>
                  <a:lnTo>
                    <a:pt x="1251273" y="157"/>
                  </a:lnTo>
                  <a:lnTo>
                    <a:pt x="1250822" y="540"/>
                  </a:lnTo>
                  <a:lnTo>
                    <a:pt x="1250399" y="986"/>
                  </a:lnTo>
                  <a:lnTo>
                    <a:pt x="1249446" y="2006"/>
                  </a:lnTo>
                  <a:lnTo>
                    <a:pt x="1248934" y="2546"/>
                  </a:lnTo>
                  <a:lnTo>
                    <a:pt x="1248730" y="2724"/>
                  </a:lnTo>
                  <a:lnTo>
                    <a:pt x="1248364" y="3003"/>
                  </a:lnTo>
                  <a:lnTo>
                    <a:pt x="1247248" y="3729"/>
                  </a:lnTo>
                  <a:lnTo>
                    <a:pt x="1246477" y="4170"/>
                  </a:lnTo>
                  <a:lnTo>
                    <a:pt x="1246164" y="4371"/>
                  </a:lnTo>
                  <a:lnTo>
                    <a:pt x="1245795" y="4704"/>
                  </a:lnTo>
                  <a:lnTo>
                    <a:pt x="1245354" y="5580"/>
                  </a:lnTo>
                  <a:lnTo>
                    <a:pt x="1245315" y="6174"/>
                  </a:lnTo>
                  <a:lnTo>
                    <a:pt x="1245483" y="6536"/>
                  </a:lnTo>
                  <a:lnTo>
                    <a:pt x="1246079" y="6986"/>
                  </a:lnTo>
                  <a:lnTo>
                    <a:pt x="1246250" y="7474"/>
                  </a:lnTo>
                  <a:lnTo>
                    <a:pt x="1246236" y="7666"/>
                  </a:lnTo>
                  <a:lnTo>
                    <a:pt x="1246133" y="8071"/>
                  </a:lnTo>
                  <a:lnTo>
                    <a:pt x="1245960" y="8410"/>
                  </a:lnTo>
                  <a:lnTo>
                    <a:pt x="1245262" y="9072"/>
                  </a:lnTo>
                  <a:lnTo>
                    <a:pt x="1244415" y="9438"/>
                  </a:lnTo>
                  <a:lnTo>
                    <a:pt x="1241810" y="9959"/>
                  </a:lnTo>
                  <a:lnTo>
                    <a:pt x="1241513" y="10004"/>
                  </a:lnTo>
                  <a:lnTo>
                    <a:pt x="1239562" y="9864"/>
                  </a:lnTo>
                  <a:lnTo>
                    <a:pt x="1238453" y="9438"/>
                  </a:lnTo>
                  <a:lnTo>
                    <a:pt x="1237009" y="8569"/>
                  </a:lnTo>
                  <a:lnTo>
                    <a:pt x="1235306" y="7213"/>
                  </a:lnTo>
                  <a:lnTo>
                    <a:pt x="1234806" y="6302"/>
                  </a:lnTo>
                  <a:lnTo>
                    <a:pt x="1234716" y="6094"/>
                  </a:lnTo>
                  <a:lnTo>
                    <a:pt x="1234554" y="5754"/>
                  </a:lnTo>
                  <a:lnTo>
                    <a:pt x="1234524" y="5516"/>
                  </a:lnTo>
                  <a:lnTo>
                    <a:pt x="1234383" y="5274"/>
                  </a:lnTo>
                  <a:lnTo>
                    <a:pt x="1234140" y="4893"/>
                  </a:lnTo>
                  <a:lnTo>
                    <a:pt x="1233577" y="4194"/>
                  </a:lnTo>
                  <a:lnTo>
                    <a:pt x="1233262" y="4008"/>
                  </a:lnTo>
                  <a:lnTo>
                    <a:pt x="1232890" y="3933"/>
                  </a:lnTo>
                  <a:lnTo>
                    <a:pt x="1232290" y="3986"/>
                  </a:lnTo>
                  <a:lnTo>
                    <a:pt x="1231304" y="4260"/>
                  </a:lnTo>
                  <a:lnTo>
                    <a:pt x="1229476" y="4624"/>
                  </a:lnTo>
                  <a:lnTo>
                    <a:pt x="1229305" y="4707"/>
                  </a:lnTo>
                  <a:lnTo>
                    <a:pt x="1229134" y="4866"/>
                  </a:lnTo>
                  <a:lnTo>
                    <a:pt x="1228940" y="5146"/>
                  </a:lnTo>
                  <a:lnTo>
                    <a:pt x="1228896" y="5288"/>
                  </a:lnTo>
                  <a:lnTo>
                    <a:pt x="1228790" y="5724"/>
                  </a:lnTo>
                  <a:lnTo>
                    <a:pt x="1228879" y="6680"/>
                  </a:lnTo>
                  <a:lnTo>
                    <a:pt x="1229521" y="8361"/>
                  </a:lnTo>
                  <a:lnTo>
                    <a:pt x="1230548" y="9875"/>
                  </a:lnTo>
                  <a:lnTo>
                    <a:pt x="1231570" y="10571"/>
                  </a:lnTo>
                  <a:lnTo>
                    <a:pt x="1233988" y="11415"/>
                  </a:lnTo>
                  <a:lnTo>
                    <a:pt x="1235219" y="11664"/>
                  </a:lnTo>
                  <a:lnTo>
                    <a:pt x="1237827" y="11721"/>
                  </a:lnTo>
                  <a:lnTo>
                    <a:pt x="1238358" y="11906"/>
                  </a:lnTo>
                  <a:lnTo>
                    <a:pt x="1238699" y="12269"/>
                  </a:lnTo>
                  <a:lnTo>
                    <a:pt x="1238871" y="12605"/>
                  </a:lnTo>
                  <a:lnTo>
                    <a:pt x="1238933" y="12832"/>
                  </a:lnTo>
                  <a:lnTo>
                    <a:pt x="1238964" y="13013"/>
                  </a:lnTo>
                  <a:lnTo>
                    <a:pt x="1238910" y="13708"/>
                  </a:lnTo>
                  <a:lnTo>
                    <a:pt x="1238696" y="13814"/>
                  </a:lnTo>
                  <a:lnTo>
                    <a:pt x="1238178" y="13761"/>
                  </a:lnTo>
                  <a:lnTo>
                    <a:pt x="1237536" y="13380"/>
                  </a:lnTo>
                  <a:lnTo>
                    <a:pt x="1236979" y="13614"/>
                  </a:lnTo>
                  <a:lnTo>
                    <a:pt x="1236403" y="15537"/>
                  </a:lnTo>
                  <a:lnTo>
                    <a:pt x="1236170" y="16028"/>
                  </a:lnTo>
                  <a:lnTo>
                    <a:pt x="1235621" y="16731"/>
                  </a:lnTo>
                  <a:lnTo>
                    <a:pt x="1235156" y="16924"/>
                  </a:lnTo>
                  <a:lnTo>
                    <a:pt x="1234350" y="16822"/>
                  </a:lnTo>
                  <a:lnTo>
                    <a:pt x="1233607" y="16459"/>
                  </a:lnTo>
                  <a:lnTo>
                    <a:pt x="1231976" y="15031"/>
                  </a:lnTo>
                  <a:lnTo>
                    <a:pt x="1231118" y="14146"/>
                  </a:lnTo>
                  <a:lnTo>
                    <a:pt x="1230987" y="14022"/>
                  </a:lnTo>
                  <a:lnTo>
                    <a:pt x="1230618" y="13837"/>
                  </a:lnTo>
                  <a:lnTo>
                    <a:pt x="1230358" y="13750"/>
                  </a:lnTo>
                  <a:lnTo>
                    <a:pt x="1230201" y="13704"/>
                  </a:lnTo>
                  <a:lnTo>
                    <a:pt x="1229704" y="13746"/>
                  </a:lnTo>
                  <a:lnTo>
                    <a:pt x="1229334" y="13817"/>
                  </a:lnTo>
                  <a:lnTo>
                    <a:pt x="1228366" y="14372"/>
                  </a:lnTo>
                  <a:lnTo>
                    <a:pt x="1228006" y="14614"/>
                  </a:lnTo>
                  <a:lnTo>
                    <a:pt x="1227629" y="14909"/>
                  </a:lnTo>
                  <a:lnTo>
                    <a:pt x="1227384" y="15110"/>
                  </a:lnTo>
                  <a:lnTo>
                    <a:pt x="1226955" y="15480"/>
                  </a:lnTo>
                  <a:lnTo>
                    <a:pt x="1226706" y="15741"/>
                  </a:lnTo>
                  <a:lnTo>
                    <a:pt x="1225888" y="16569"/>
                  </a:lnTo>
                  <a:lnTo>
                    <a:pt x="1225747" y="16746"/>
                  </a:lnTo>
                  <a:lnTo>
                    <a:pt x="1224967" y="17918"/>
                  </a:lnTo>
                  <a:lnTo>
                    <a:pt x="1224748" y="18794"/>
                  </a:lnTo>
                  <a:lnTo>
                    <a:pt x="1224800" y="19512"/>
                  </a:lnTo>
                  <a:lnTo>
                    <a:pt x="1224925" y="20049"/>
                  </a:lnTo>
                  <a:lnTo>
                    <a:pt x="1226527" y="22686"/>
                  </a:lnTo>
                  <a:lnTo>
                    <a:pt x="1226844" y="22894"/>
                  </a:lnTo>
                  <a:lnTo>
                    <a:pt x="1227270" y="23023"/>
                  </a:lnTo>
                  <a:lnTo>
                    <a:pt x="1227461" y="23042"/>
                  </a:lnTo>
                  <a:lnTo>
                    <a:pt x="1228076" y="22890"/>
                  </a:lnTo>
                  <a:lnTo>
                    <a:pt x="1228565" y="23060"/>
                  </a:lnTo>
                  <a:lnTo>
                    <a:pt x="1228843" y="23358"/>
                  </a:lnTo>
                  <a:lnTo>
                    <a:pt x="1229478" y="25300"/>
                  </a:lnTo>
                  <a:lnTo>
                    <a:pt x="1230774" y="25997"/>
                  </a:lnTo>
                  <a:lnTo>
                    <a:pt x="1230918" y="26095"/>
                  </a:lnTo>
                  <a:lnTo>
                    <a:pt x="1231304" y="26473"/>
                  </a:lnTo>
                  <a:lnTo>
                    <a:pt x="1231784" y="26855"/>
                  </a:lnTo>
                  <a:lnTo>
                    <a:pt x="1232015" y="26998"/>
                  </a:lnTo>
                  <a:lnTo>
                    <a:pt x="1232516" y="27331"/>
                  </a:lnTo>
                  <a:lnTo>
                    <a:pt x="1232755" y="27539"/>
                  </a:lnTo>
                  <a:lnTo>
                    <a:pt x="1232818" y="27777"/>
                  </a:lnTo>
                  <a:lnTo>
                    <a:pt x="1232938" y="28094"/>
                  </a:lnTo>
                  <a:lnTo>
                    <a:pt x="1232752" y="28328"/>
                  </a:lnTo>
                  <a:lnTo>
                    <a:pt x="1232429" y="28948"/>
                  </a:lnTo>
                  <a:lnTo>
                    <a:pt x="1232140" y="29348"/>
                  </a:lnTo>
                  <a:lnTo>
                    <a:pt x="1231248" y="30259"/>
                  </a:lnTo>
                  <a:lnTo>
                    <a:pt x="1230822" y="30701"/>
                  </a:lnTo>
                  <a:lnTo>
                    <a:pt x="1228039" y="32000"/>
                  </a:lnTo>
                  <a:lnTo>
                    <a:pt x="1227440" y="32412"/>
                  </a:lnTo>
                  <a:lnTo>
                    <a:pt x="1226858" y="32881"/>
                  </a:lnTo>
                  <a:lnTo>
                    <a:pt x="1226442" y="33290"/>
                  </a:lnTo>
                  <a:lnTo>
                    <a:pt x="1226295" y="33591"/>
                  </a:lnTo>
                  <a:lnTo>
                    <a:pt x="1226245" y="33721"/>
                  </a:lnTo>
                  <a:lnTo>
                    <a:pt x="1226023" y="34227"/>
                  </a:lnTo>
                  <a:lnTo>
                    <a:pt x="1225924" y="34601"/>
                  </a:lnTo>
                  <a:lnTo>
                    <a:pt x="1225854" y="35583"/>
                  </a:lnTo>
                  <a:lnTo>
                    <a:pt x="1226002" y="35837"/>
                  </a:lnTo>
                  <a:lnTo>
                    <a:pt x="1226544" y="36852"/>
                  </a:lnTo>
                  <a:lnTo>
                    <a:pt x="1227608" y="37802"/>
                  </a:lnTo>
                  <a:lnTo>
                    <a:pt x="1228346" y="38157"/>
                  </a:lnTo>
                  <a:lnTo>
                    <a:pt x="1228993" y="38341"/>
                  </a:lnTo>
                  <a:lnTo>
                    <a:pt x="1232678" y="38894"/>
                  </a:lnTo>
                  <a:lnTo>
                    <a:pt x="1235647" y="38925"/>
                  </a:lnTo>
                  <a:lnTo>
                    <a:pt x="1236029" y="39049"/>
                  </a:lnTo>
                  <a:lnTo>
                    <a:pt x="1238571" y="40236"/>
                  </a:lnTo>
                  <a:lnTo>
                    <a:pt x="1238976" y="40462"/>
                  </a:lnTo>
                  <a:lnTo>
                    <a:pt x="1239212" y="40610"/>
                  </a:lnTo>
                  <a:lnTo>
                    <a:pt x="1239446" y="40776"/>
                  </a:lnTo>
                  <a:lnTo>
                    <a:pt x="1239928" y="41237"/>
                  </a:lnTo>
                  <a:lnTo>
                    <a:pt x="1240582" y="41974"/>
                  </a:lnTo>
                  <a:lnTo>
                    <a:pt x="1240873" y="42632"/>
                  </a:lnTo>
                  <a:lnTo>
                    <a:pt x="1240972" y="43573"/>
                  </a:lnTo>
                  <a:lnTo>
                    <a:pt x="1240719" y="44574"/>
                  </a:lnTo>
                  <a:lnTo>
                    <a:pt x="1239182" y="46921"/>
                  </a:lnTo>
                  <a:lnTo>
                    <a:pt x="1238576" y="48070"/>
                  </a:lnTo>
                  <a:lnTo>
                    <a:pt x="1238391" y="48466"/>
                  </a:lnTo>
                  <a:lnTo>
                    <a:pt x="1237593" y="50356"/>
                  </a:lnTo>
                  <a:lnTo>
                    <a:pt x="1237483" y="50699"/>
                  </a:lnTo>
                  <a:lnTo>
                    <a:pt x="1203607" y="45392"/>
                  </a:lnTo>
                  <a:lnTo>
                    <a:pt x="1180395" y="41689"/>
                  </a:lnTo>
                  <a:lnTo>
                    <a:pt x="1145114" y="36230"/>
                  </a:lnTo>
                  <a:lnTo>
                    <a:pt x="1144780" y="36139"/>
                  </a:lnTo>
                  <a:lnTo>
                    <a:pt x="1144409" y="36051"/>
                  </a:lnTo>
                  <a:lnTo>
                    <a:pt x="1112903" y="30732"/>
                  </a:lnTo>
                  <a:lnTo>
                    <a:pt x="1112733" y="31593"/>
                  </a:lnTo>
                  <a:lnTo>
                    <a:pt x="1090060" y="27675"/>
                  </a:lnTo>
                  <a:lnTo>
                    <a:pt x="1090131" y="26261"/>
                  </a:lnTo>
                  <a:lnTo>
                    <a:pt x="1073178" y="23389"/>
                  </a:lnTo>
                  <a:lnTo>
                    <a:pt x="1055478" y="20417"/>
                  </a:lnTo>
                  <a:lnTo>
                    <a:pt x="1023520" y="15161"/>
                  </a:lnTo>
                  <a:lnTo>
                    <a:pt x="998399" y="11302"/>
                  </a:lnTo>
                  <a:lnTo>
                    <a:pt x="997390" y="11137"/>
                  </a:lnTo>
                  <a:lnTo>
                    <a:pt x="984101" y="8677"/>
                  </a:lnTo>
                  <a:lnTo>
                    <a:pt x="983511" y="8833"/>
                  </a:lnTo>
                  <a:lnTo>
                    <a:pt x="945556" y="3021"/>
                  </a:lnTo>
                  <a:lnTo>
                    <a:pt x="940430" y="0"/>
                  </a:lnTo>
                  <a:lnTo>
                    <a:pt x="935848" y="0"/>
                  </a:lnTo>
                  <a:lnTo>
                    <a:pt x="935338" y="1000"/>
                  </a:lnTo>
                  <a:lnTo>
                    <a:pt x="933627" y="3495"/>
                  </a:lnTo>
                  <a:lnTo>
                    <a:pt x="929424" y="7352"/>
                  </a:lnTo>
                  <a:lnTo>
                    <a:pt x="927493" y="8840"/>
                  </a:lnTo>
                  <a:lnTo>
                    <a:pt x="927148" y="10613"/>
                  </a:lnTo>
                  <a:lnTo>
                    <a:pt x="926887" y="10975"/>
                  </a:lnTo>
                  <a:lnTo>
                    <a:pt x="925424" y="10044"/>
                  </a:lnTo>
                  <a:lnTo>
                    <a:pt x="924114" y="9681"/>
                  </a:lnTo>
                  <a:lnTo>
                    <a:pt x="923982" y="9164"/>
                  </a:lnTo>
                  <a:lnTo>
                    <a:pt x="924001" y="8738"/>
                  </a:lnTo>
                  <a:lnTo>
                    <a:pt x="923851" y="5515"/>
                  </a:lnTo>
                  <a:lnTo>
                    <a:pt x="924355" y="3986"/>
                  </a:lnTo>
                  <a:lnTo>
                    <a:pt x="925041" y="2757"/>
                  </a:lnTo>
                  <a:lnTo>
                    <a:pt x="925002" y="2012"/>
                  </a:lnTo>
                  <a:lnTo>
                    <a:pt x="923641" y="758"/>
                  </a:lnTo>
                  <a:lnTo>
                    <a:pt x="922195" y="0"/>
                  </a:lnTo>
                  <a:lnTo>
                    <a:pt x="539221" y="0"/>
                  </a:lnTo>
                  <a:lnTo>
                    <a:pt x="539070" y="1009"/>
                  </a:lnTo>
                  <a:lnTo>
                    <a:pt x="538667" y="3884"/>
                  </a:lnTo>
                  <a:lnTo>
                    <a:pt x="536841" y="17357"/>
                  </a:lnTo>
                  <a:lnTo>
                    <a:pt x="534874" y="28363"/>
                  </a:lnTo>
                  <a:lnTo>
                    <a:pt x="532914" y="41063"/>
                  </a:lnTo>
                  <a:lnTo>
                    <a:pt x="528741" y="69859"/>
                  </a:lnTo>
                  <a:lnTo>
                    <a:pt x="528803" y="71285"/>
                  </a:lnTo>
                  <a:lnTo>
                    <a:pt x="528822" y="71737"/>
                  </a:lnTo>
                  <a:lnTo>
                    <a:pt x="527837" y="79077"/>
                  </a:lnTo>
                  <a:lnTo>
                    <a:pt x="527605" y="80398"/>
                  </a:lnTo>
                  <a:lnTo>
                    <a:pt x="525093" y="97248"/>
                  </a:lnTo>
                  <a:lnTo>
                    <a:pt x="524813" y="99253"/>
                  </a:lnTo>
                  <a:lnTo>
                    <a:pt x="523769" y="105827"/>
                  </a:lnTo>
                  <a:lnTo>
                    <a:pt x="539780" y="124562"/>
                  </a:lnTo>
                  <a:lnTo>
                    <a:pt x="545335" y="131136"/>
                  </a:lnTo>
                  <a:lnTo>
                    <a:pt x="547706" y="133800"/>
                  </a:lnTo>
                  <a:lnTo>
                    <a:pt x="550247" y="136762"/>
                  </a:lnTo>
                  <a:lnTo>
                    <a:pt x="550855" y="137377"/>
                  </a:lnTo>
                  <a:lnTo>
                    <a:pt x="555588" y="141585"/>
                  </a:lnTo>
                  <a:lnTo>
                    <a:pt x="567593" y="150895"/>
                  </a:lnTo>
                  <a:lnTo>
                    <a:pt x="570663" y="154149"/>
                  </a:lnTo>
                  <a:lnTo>
                    <a:pt x="573372" y="157516"/>
                  </a:lnTo>
                  <a:lnTo>
                    <a:pt x="574523" y="159091"/>
                  </a:lnTo>
                  <a:lnTo>
                    <a:pt x="575823" y="161056"/>
                  </a:lnTo>
                  <a:lnTo>
                    <a:pt x="579581" y="166945"/>
                  </a:lnTo>
                  <a:lnTo>
                    <a:pt x="594762" y="191866"/>
                  </a:lnTo>
                  <a:lnTo>
                    <a:pt x="596513" y="193975"/>
                  </a:lnTo>
                  <a:lnTo>
                    <a:pt x="598365" y="196021"/>
                  </a:lnTo>
                  <a:lnTo>
                    <a:pt x="600995" y="198440"/>
                  </a:lnTo>
                  <a:lnTo>
                    <a:pt x="613247" y="207872"/>
                  </a:lnTo>
                  <a:lnTo>
                    <a:pt x="615706" y="210195"/>
                  </a:lnTo>
                  <a:lnTo>
                    <a:pt x="617768" y="212563"/>
                  </a:lnTo>
                  <a:lnTo>
                    <a:pt x="619908" y="215502"/>
                  </a:lnTo>
                  <a:lnTo>
                    <a:pt x="625237" y="223393"/>
                  </a:lnTo>
                  <a:lnTo>
                    <a:pt x="638020" y="243633"/>
                  </a:lnTo>
                  <a:lnTo>
                    <a:pt x="639234" y="245267"/>
                  </a:lnTo>
                  <a:lnTo>
                    <a:pt x="639755" y="245963"/>
                  </a:lnTo>
                  <a:lnTo>
                    <a:pt x="641383" y="247988"/>
                  </a:lnTo>
                  <a:lnTo>
                    <a:pt x="639188" y="247721"/>
                  </a:lnTo>
                  <a:lnTo>
                    <a:pt x="632721" y="246922"/>
                  </a:lnTo>
                  <a:lnTo>
                    <a:pt x="568882" y="238626"/>
                  </a:lnTo>
                  <a:lnTo>
                    <a:pt x="558805" y="237097"/>
                  </a:lnTo>
                  <a:lnTo>
                    <a:pt x="553637" y="236314"/>
                  </a:lnTo>
                  <a:lnTo>
                    <a:pt x="546337" y="235419"/>
                  </a:lnTo>
                  <a:lnTo>
                    <a:pt x="538642" y="234467"/>
                  </a:lnTo>
                  <a:lnTo>
                    <a:pt x="536607" y="234124"/>
                  </a:lnTo>
                  <a:lnTo>
                    <a:pt x="528272" y="232887"/>
                  </a:lnTo>
                  <a:lnTo>
                    <a:pt x="518682" y="231523"/>
                  </a:lnTo>
                  <a:lnTo>
                    <a:pt x="514664" y="231150"/>
                  </a:lnTo>
                  <a:lnTo>
                    <a:pt x="505178" y="229779"/>
                  </a:lnTo>
                  <a:lnTo>
                    <a:pt x="506811" y="218842"/>
                  </a:lnTo>
                  <a:lnTo>
                    <a:pt x="489672" y="216372"/>
                  </a:lnTo>
                  <a:lnTo>
                    <a:pt x="488557" y="216254"/>
                  </a:lnTo>
                  <a:lnTo>
                    <a:pt x="453564" y="211531"/>
                  </a:lnTo>
                  <a:lnTo>
                    <a:pt x="436713" y="209000"/>
                  </a:lnTo>
                  <a:lnTo>
                    <a:pt x="420440" y="206537"/>
                  </a:lnTo>
                  <a:lnTo>
                    <a:pt x="416930" y="206005"/>
                  </a:lnTo>
                  <a:lnTo>
                    <a:pt x="417017" y="205629"/>
                  </a:lnTo>
                  <a:lnTo>
                    <a:pt x="386859" y="201117"/>
                  </a:lnTo>
                  <a:lnTo>
                    <a:pt x="346722" y="195109"/>
                  </a:lnTo>
                  <a:lnTo>
                    <a:pt x="345523" y="195464"/>
                  </a:lnTo>
                  <a:lnTo>
                    <a:pt x="334181" y="193735"/>
                  </a:lnTo>
                  <a:lnTo>
                    <a:pt x="328324" y="192862"/>
                  </a:lnTo>
                  <a:lnTo>
                    <a:pt x="326064" y="192519"/>
                  </a:lnTo>
                  <a:lnTo>
                    <a:pt x="310242" y="190113"/>
                  </a:lnTo>
                  <a:lnTo>
                    <a:pt x="310015" y="190160"/>
                  </a:lnTo>
                  <a:lnTo>
                    <a:pt x="309976" y="190509"/>
                  </a:lnTo>
                  <a:lnTo>
                    <a:pt x="309739" y="192595"/>
                  </a:lnTo>
                  <a:lnTo>
                    <a:pt x="309251" y="193892"/>
                  </a:lnTo>
                  <a:lnTo>
                    <a:pt x="308498" y="194917"/>
                  </a:lnTo>
                  <a:lnTo>
                    <a:pt x="307854" y="195129"/>
                  </a:lnTo>
                  <a:lnTo>
                    <a:pt x="307530" y="195454"/>
                  </a:lnTo>
                  <a:lnTo>
                    <a:pt x="307314" y="195938"/>
                  </a:lnTo>
                  <a:lnTo>
                    <a:pt x="307149" y="197235"/>
                  </a:lnTo>
                  <a:lnTo>
                    <a:pt x="306772" y="198048"/>
                  </a:lnTo>
                  <a:lnTo>
                    <a:pt x="305642" y="199288"/>
                  </a:lnTo>
                  <a:lnTo>
                    <a:pt x="304563" y="201012"/>
                  </a:lnTo>
                  <a:lnTo>
                    <a:pt x="302410" y="202793"/>
                  </a:lnTo>
                  <a:lnTo>
                    <a:pt x="300957" y="204465"/>
                  </a:lnTo>
                  <a:lnTo>
                    <a:pt x="299719" y="205380"/>
                  </a:lnTo>
                  <a:lnTo>
                    <a:pt x="297623" y="206295"/>
                  </a:lnTo>
                  <a:lnTo>
                    <a:pt x="296388" y="206613"/>
                  </a:lnTo>
                  <a:lnTo>
                    <a:pt x="295744" y="206560"/>
                  </a:lnTo>
                  <a:lnTo>
                    <a:pt x="294509" y="206881"/>
                  </a:lnTo>
                  <a:lnTo>
                    <a:pt x="293915" y="207853"/>
                  </a:lnTo>
                  <a:lnTo>
                    <a:pt x="293909" y="209797"/>
                  </a:lnTo>
                  <a:lnTo>
                    <a:pt x="294976" y="212667"/>
                  </a:lnTo>
                  <a:lnTo>
                    <a:pt x="295294" y="214342"/>
                  </a:lnTo>
                  <a:lnTo>
                    <a:pt x="295400" y="214629"/>
                  </a:lnTo>
                  <a:lnTo>
                    <a:pt x="253129" y="208702"/>
                  </a:lnTo>
                  <a:lnTo>
                    <a:pt x="210857" y="202774"/>
                  </a:lnTo>
                  <a:lnTo>
                    <a:pt x="168586" y="196847"/>
                  </a:lnTo>
                  <a:lnTo>
                    <a:pt x="126314" y="190920"/>
                  </a:lnTo>
                  <a:lnTo>
                    <a:pt x="84042" y="184994"/>
                  </a:lnTo>
                  <a:lnTo>
                    <a:pt x="78624" y="184176"/>
                  </a:lnTo>
                  <a:lnTo>
                    <a:pt x="77993" y="184079"/>
                  </a:lnTo>
                  <a:lnTo>
                    <a:pt x="78776" y="178934"/>
                  </a:lnTo>
                  <a:lnTo>
                    <a:pt x="44780" y="174055"/>
                  </a:lnTo>
                  <a:lnTo>
                    <a:pt x="44075" y="173985"/>
                  </a:lnTo>
                  <a:lnTo>
                    <a:pt x="27695" y="171586"/>
                  </a:lnTo>
                  <a:lnTo>
                    <a:pt x="25469" y="171233"/>
                  </a:lnTo>
                  <a:lnTo>
                    <a:pt x="23140" y="170805"/>
                  </a:lnTo>
                  <a:lnTo>
                    <a:pt x="23256" y="170017"/>
                  </a:lnTo>
                  <a:lnTo>
                    <a:pt x="4808" y="167353"/>
                  </a:lnTo>
                  <a:lnTo>
                    <a:pt x="4576" y="167342"/>
                  </a:lnTo>
                  <a:lnTo>
                    <a:pt x="4529" y="166426"/>
                  </a:lnTo>
                  <a:lnTo>
                    <a:pt x="4964" y="165186"/>
                  </a:lnTo>
                  <a:lnTo>
                    <a:pt x="6255" y="163890"/>
                  </a:lnTo>
                  <a:lnTo>
                    <a:pt x="6474" y="163296"/>
                  </a:lnTo>
                  <a:lnTo>
                    <a:pt x="6423" y="162809"/>
                  </a:lnTo>
                  <a:lnTo>
                    <a:pt x="6048" y="162374"/>
                  </a:lnTo>
                  <a:lnTo>
                    <a:pt x="5620" y="162208"/>
                  </a:lnTo>
                  <a:lnTo>
                    <a:pt x="4279" y="162204"/>
                  </a:lnTo>
                  <a:lnTo>
                    <a:pt x="3102" y="161708"/>
                  </a:lnTo>
                  <a:lnTo>
                    <a:pt x="533" y="161209"/>
                  </a:lnTo>
                  <a:lnTo>
                    <a:pt x="0" y="160506"/>
                  </a:lnTo>
                  <a:lnTo>
                    <a:pt x="2" y="159966"/>
                  </a:lnTo>
                  <a:lnTo>
                    <a:pt x="271" y="159640"/>
                  </a:lnTo>
                  <a:lnTo>
                    <a:pt x="1453" y="159108"/>
                  </a:lnTo>
                  <a:lnTo>
                    <a:pt x="1993" y="158571"/>
                  </a:lnTo>
                  <a:lnTo>
                    <a:pt x="1996" y="157973"/>
                  </a:lnTo>
                  <a:lnTo>
                    <a:pt x="556" y="156128"/>
                  </a:lnTo>
                  <a:lnTo>
                    <a:pt x="290" y="155531"/>
                  </a:lnTo>
                  <a:lnTo>
                    <a:pt x="293" y="155100"/>
                  </a:lnTo>
                  <a:lnTo>
                    <a:pt x="1060" y="151750"/>
                  </a:lnTo>
                  <a:lnTo>
                    <a:pt x="2355" y="149917"/>
                  </a:lnTo>
                  <a:lnTo>
                    <a:pt x="2679" y="149648"/>
                  </a:lnTo>
                  <a:lnTo>
                    <a:pt x="3488" y="148246"/>
                  </a:lnTo>
                  <a:lnTo>
                    <a:pt x="4301" y="146465"/>
                  </a:lnTo>
                  <a:lnTo>
                    <a:pt x="5485" y="145607"/>
                  </a:lnTo>
                  <a:lnTo>
                    <a:pt x="5866" y="144745"/>
                  </a:lnTo>
                  <a:lnTo>
                    <a:pt x="6938" y="144424"/>
                  </a:lnTo>
                  <a:lnTo>
                    <a:pt x="7958" y="144537"/>
                  </a:lnTo>
                  <a:lnTo>
                    <a:pt x="9774" y="145630"/>
                  </a:lnTo>
                  <a:lnTo>
                    <a:pt x="10098" y="145664"/>
                  </a:lnTo>
                  <a:lnTo>
                    <a:pt x="10287" y="145637"/>
                  </a:lnTo>
                  <a:lnTo>
                    <a:pt x="10526" y="145524"/>
                  </a:lnTo>
                  <a:lnTo>
                    <a:pt x="10688" y="145271"/>
                  </a:lnTo>
                  <a:lnTo>
                    <a:pt x="10796" y="144885"/>
                  </a:lnTo>
                  <a:lnTo>
                    <a:pt x="10799" y="144443"/>
                  </a:lnTo>
                  <a:lnTo>
                    <a:pt x="10481" y="143414"/>
                  </a:lnTo>
                  <a:lnTo>
                    <a:pt x="9951" y="142602"/>
                  </a:lnTo>
                  <a:lnTo>
                    <a:pt x="8989" y="141838"/>
                  </a:lnTo>
                  <a:lnTo>
                    <a:pt x="8884" y="141350"/>
                  </a:lnTo>
                  <a:lnTo>
                    <a:pt x="9693" y="140436"/>
                  </a:lnTo>
                  <a:lnTo>
                    <a:pt x="10284" y="140227"/>
                  </a:lnTo>
                  <a:lnTo>
                    <a:pt x="11465" y="140175"/>
                  </a:lnTo>
                  <a:lnTo>
                    <a:pt x="11948" y="139797"/>
                  </a:lnTo>
                  <a:lnTo>
                    <a:pt x="12271" y="138988"/>
                  </a:lnTo>
                  <a:lnTo>
                    <a:pt x="12013" y="137316"/>
                  </a:lnTo>
                  <a:lnTo>
                    <a:pt x="12442" y="136772"/>
                  </a:lnTo>
                  <a:lnTo>
                    <a:pt x="13192" y="136829"/>
                  </a:lnTo>
                  <a:lnTo>
                    <a:pt x="13425" y="137048"/>
                  </a:lnTo>
                  <a:lnTo>
                    <a:pt x="15227" y="137324"/>
                  </a:lnTo>
                  <a:lnTo>
                    <a:pt x="16507" y="137872"/>
                  </a:lnTo>
                  <a:lnTo>
                    <a:pt x="17684" y="138095"/>
                  </a:lnTo>
                  <a:lnTo>
                    <a:pt x="18650" y="137937"/>
                  </a:lnTo>
                  <a:lnTo>
                    <a:pt x="19294" y="137615"/>
                  </a:lnTo>
                  <a:lnTo>
                    <a:pt x="19561" y="137347"/>
                  </a:lnTo>
                  <a:lnTo>
                    <a:pt x="19672" y="136859"/>
                  </a:lnTo>
                  <a:lnTo>
                    <a:pt x="19193" y="136425"/>
                  </a:lnTo>
                  <a:lnTo>
                    <a:pt x="17106" y="135820"/>
                  </a:lnTo>
                  <a:lnTo>
                    <a:pt x="16036" y="135706"/>
                  </a:lnTo>
                  <a:lnTo>
                    <a:pt x="15664" y="135328"/>
                  </a:lnTo>
                  <a:lnTo>
                    <a:pt x="15772" y="134897"/>
                  </a:lnTo>
                  <a:lnTo>
                    <a:pt x="16147" y="134629"/>
                  </a:lnTo>
                  <a:lnTo>
                    <a:pt x="18401" y="134043"/>
                  </a:lnTo>
                  <a:lnTo>
                    <a:pt x="18722" y="133828"/>
                  </a:lnTo>
                  <a:lnTo>
                    <a:pt x="18884" y="133449"/>
                  </a:lnTo>
                  <a:lnTo>
                    <a:pt x="18357" y="132312"/>
                  </a:lnTo>
                  <a:lnTo>
                    <a:pt x="17397" y="131280"/>
                  </a:lnTo>
                  <a:lnTo>
                    <a:pt x="17358" y="130974"/>
                  </a:lnTo>
                  <a:lnTo>
                    <a:pt x="17295" y="130421"/>
                  </a:lnTo>
                  <a:lnTo>
                    <a:pt x="17505" y="130308"/>
                  </a:lnTo>
                  <a:lnTo>
                    <a:pt x="17721" y="130202"/>
                  </a:lnTo>
                  <a:lnTo>
                    <a:pt x="18578" y="130421"/>
                  </a:lnTo>
                  <a:lnTo>
                    <a:pt x="21033" y="132164"/>
                  </a:lnTo>
                  <a:lnTo>
                    <a:pt x="22802" y="132175"/>
                  </a:lnTo>
                  <a:lnTo>
                    <a:pt x="23713" y="131635"/>
                  </a:lnTo>
                  <a:lnTo>
                    <a:pt x="24199" y="130664"/>
                  </a:lnTo>
                  <a:lnTo>
                    <a:pt x="24201" y="129855"/>
                  </a:lnTo>
                  <a:lnTo>
                    <a:pt x="23725" y="129148"/>
                  </a:lnTo>
                  <a:lnTo>
                    <a:pt x="21588" y="128218"/>
                  </a:lnTo>
                  <a:lnTo>
                    <a:pt x="20731" y="127998"/>
                  </a:lnTo>
                  <a:lnTo>
                    <a:pt x="20146" y="127507"/>
                  </a:lnTo>
                  <a:lnTo>
                    <a:pt x="19987" y="127136"/>
                  </a:lnTo>
                  <a:lnTo>
                    <a:pt x="19937" y="126316"/>
                  </a:lnTo>
                  <a:lnTo>
                    <a:pt x="20266" y="124808"/>
                  </a:lnTo>
                  <a:lnTo>
                    <a:pt x="20428" y="124574"/>
                  </a:lnTo>
                  <a:lnTo>
                    <a:pt x="20488" y="123076"/>
                  </a:lnTo>
                  <a:lnTo>
                    <a:pt x="19906" y="121667"/>
                  </a:lnTo>
                  <a:lnTo>
                    <a:pt x="16389" y="117648"/>
                  </a:lnTo>
                  <a:lnTo>
                    <a:pt x="15755" y="116295"/>
                  </a:lnTo>
                  <a:lnTo>
                    <a:pt x="15706" y="114836"/>
                  </a:lnTo>
                  <a:lnTo>
                    <a:pt x="16203" y="112084"/>
                  </a:lnTo>
                  <a:lnTo>
                    <a:pt x="16264" y="110296"/>
                  </a:lnTo>
                  <a:lnTo>
                    <a:pt x="15637" y="107102"/>
                  </a:lnTo>
                  <a:lnTo>
                    <a:pt x="15604" y="103053"/>
                  </a:lnTo>
                  <a:lnTo>
                    <a:pt x="16264" y="99429"/>
                  </a:lnTo>
                  <a:lnTo>
                    <a:pt x="16747" y="98620"/>
                  </a:lnTo>
                  <a:lnTo>
                    <a:pt x="17552" y="98517"/>
                  </a:lnTo>
                  <a:lnTo>
                    <a:pt x="20121" y="98854"/>
                  </a:lnTo>
                  <a:lnTo>
                    <a:pt x="21140" y="98536"/>
                  </a:lnTo>
                  <a:lnTo>
                    <a:pt x="21842" y="97727"/>
                  </a:lnTo>
                  <a:lnTo>
                    <a:pt x="22273" y="96918"/>
                  </a:lnTo>
                  <a:lnTo>
                    <a:pt x="23089" y="94329"/>
                  </a:lnTo>
                  <a:lnTo>
                    <a:pt x="23628" y="93543"/>
                  </a:lnTo>
                  <a:lnTo>
                    <a:pt x="23949" y="93150"/>
                  </a:lnTo>
                  <a:lnTo>
                    <a:pt x="24380" y="92787"/>
                  </a:lnTo>
                  <a:lnTo>
                    <a:pt x="25882" y="92126"/>
                  </a:lnTo>
                  <a:lnTo>
                    <a:pt x="27492" y="90943"/>
                  </a:lnTo>
                  <a:lnTo>
                    <a:pt x="28040" y="88728"/>
                  </a:lnTo>
                  <a:lnTo>
                    <a:pt x="28850" y="86569"/>
                  </a:lnTo>
                  <a:lnTo>
                    <a:pt x="30252" y="84468"/>
                  </a:lnTo>
                  <a:lnTo>
                    <a:pt x="30684" y="84199"/>
                  </a:lnTo>
                  <a:lnTo>
                    <a:pt x="31706" y="82691"/>
                  </a:lnTo>
                  <a:lnTo>
                    <a:pt x="32360" y="80749"/>
                  </a:lnTo>
                  <a:lnTo>
                    <a:pt x="32417" y="80046"/>
                  </a:lnTo>
                  <a:lnTo>
                    <a:pt x="32366" y="79448"/>
                  </a:lnTo>
                  <a:lnTo>
                    <a:pt x="32854" y="77993"/>
                  </a:lnTo>
                  <a:lnTo>
                    <a:pt x="32860" y="76531"/>
                  </a:lnTo>
                  <a:lnTo>
                    <a:pt x="33343" y="74985"/>
                  </a:lnTo>
                  <a:lnTo>
                    <a:pt x="33565" y="74750"/>
                  </a:lnTo>
                  <a:lnTo>
                    <a:pt x="34272" y="72271"/>
                  </a:lnTo>
                  <a:lnTo>
                    <a:pt x="34284" y="69780"/>
                  </a:lnTo>
                  <a:lnTo>
                    <a:pt x="33544" y="67883"/>
                  </a:lnTo>
                  <a:lnTo>
                    <a:pt x="33603" y="66156"/>
                  </a:lnTo>
                  <a:lnTo>
                    <a:pt x="33235" y="64803"/>
                  </a:lnTo>
                  <a:lnTo>
                    <a:pt x="33250" y="62206"/>
                  </a:lnTo>
                  <a:lnTo>
                    <a:pt x="32878" y="61450"/>
                  </a:lnTo>
                  <a:lnTo>
                    <a:pt x="32132" y="60528"/>
                  </a:lnTo>
                  <a:lnTo>
                    <a:pt x="31922" y="59822"/>
                  </a:lnTo>
                  <a:lnTo>
                    <a:pt x="31673" y="55604"/>
                  </a:lnTo>
                  <a:lnTo>
                    <a:pt x="33297" y="51666"/>
                  </a:lnTo>
                  <a:lnTo>
                    <a:pt x="33843" y="49451"/>
                  </a:lnTo>
                  <a:lnTo>
                    <a:pt x="34814" y="47671"/>
                  </a:lnTo>
                  <a:lnTo>
                    <a:pt x="35474" y="44164"/>
                  </a:lnTo>
                  <a:lnTo>
                    <a:pt x="35926" y="38703"/>
                  </a:lnTo>
                  <a:lnTo>
                    <a:pt x="35668" y="37082"/>
                  </a:lnTo>
                  <a:lnTo>
                    <a:pt x="34979" y="35132"/>
                  </a:lnTo>
                  <a:lnTo>
                    <a:pt x="35210" y="31943"/>
                  </a:lnTo>
                  <a:lnTo>
                    <a:pt x="35428" y="30919"/>
                  </a:lnTo>
                  <a:lnTo>
                    <a:pt x="35224" y="28757"/>
                  </a:lnTo>
                  <a:lnTo>
                    <a:pt x="35335" y="27782"/>
                  </a:lnTo>
                  <a:lnTo>
                    <a:pt x="35395" y="26271"/>
                  </a:lnTo>
                  <a:lnTo>
                    <a:pt x="36594" y="21898"/>
                  </a:lnTo>
                  <a:lnTo>
                    <a:pt x="36600" y="20655"/>
                  </a:lnTo>
                  <a:lnTo>
                    <a:pt x="36450" y="20397"/>
                  </a:lnTo>
                  <a:lnTo>
                    <a:pt x="36276" y="20191"/>
                  </a:lnTo>
                  <a:lnTo>
                    <a:pt x="20096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9" name="pg49"/>
            <p:cNvSpPr/>
            <p:nvPr/>
          </p:nvSpPr>
          <p:spPr>
            <a:xfrm>
              <a:off x="2410642" y="3749235"/>
              <a:ext cx="296884" cy="170775"/>
            </a:xfrm>
            <a:custGeom>
              <a:avLst/>
              <a:gdLst/>
              <a:ahLst/>
              <a:cxnLst/>
              <a:rect l="0" t="0" r="0" b="0"/>
              <a:pathLst>
                <a:path w="296884" h="170775">
                  <a:moveTo>
                    <a:pt x="44908" y="80977"/>
                  </a:moveTo>
                  <a:lnTo>
                    <a:pt x="43760" y="79791"/>
                  </a:lnTo>
                  <a:lnTo>
                    <a:pt x="42271" y="78037"/>
                  </a:lnTo>
                  <a:lnTo>
                    <a:pt x="39914" y="74843"/>
                  </a:lnTo>
                  <a:lnTo>
                    <a:pt x="37573" y="72209"/>
                  </a:lnTo>
                  <a:lnTo>
                    <a:pt x="36284" y="70000"/>
                  </a:lnTo>
                  <a:lnTo>
                    <a:pt x="35933" y="69170"/>
                  </a:lnTo>
                  <a:lnTo>
                    <a:pt x="33904" y="69427"/>
                  </a:lnTo>
                  <a:lnTo>
                    <a:pt x="32029" y="69666"/>
                  </a:lnTo>
                  <a:lnTo>
                    <a:pt x="30884" y="69811"/>
                  </a:lnTo>
                  <a:lnTo>
                    <a:pt x="24910" y="70525"/>
                  </a:lnTo>
                  <a:lnTo>
                    <a:pt x="22802" y="70777"/>
                  </a:lnTo>
                  <a:lnTo>
                    <a:pt x="19835" y="71132"/>
                  </a:lnTo>
                  <a:lnTo>
                    <a:pt x="15458" y="72031"/>
                  </a:lnTo>
                  <a:lnTo>
                    <a:pt x="14508" y="72227"/>
                  </a:lnTo>
                  <a:lnTo>
                    <a:pt x="13737" y="72483"/>
                  </a:lnTo>
                  <a:lnTo>
                    <a:pt x="11241" y="73313"/>
                  </a:lnTo>
                  <a:lnTo>
                    <a:pt x="9408" y="73923"/>
                  </a:lnTo>
                  <a:lnTo>
                    <a:pt x="6664" y="75130"/>
                  </a:lnTo>
                  <a:lnTo>
                    <a:pt x="5142" y="72504"/>
                  </a:lnTo>
                  <a:lnTo>
                    <a:pt x="3067" y="68906"/>
                  </a:lnTo>
                  <a:lnTo>
                    <a:pt x="2934" y="68657"/>
                  </a:lnTo>
                  <a:lnTo>
                    <a:pt x="2102" y="67260"/>
                  </a:lnTo>
                  <a:lnTo>
                    <a:pt x="0" y="63682"/>
                  </a:lnTo>
                  <a:lnTo>
                    <a:pt x="5519" y="56606"/>
                  </a:lnTo>
                  <a:lnTo>
                    <a:pt x="7246" y="54891"/>
                  </a:lnTo>
                  <a:lnTo>
                    <a:pt x="8985" y="53193"/>
                  </a:lnTo>
                  <a:lnTo>
                    <a:pt x="9494" y="52700"/>
                  </a:lnTo>
                  <a:lnTo>
                    <a:pt x="10180" y="52036"/>
                  </a:lnTo>
                  <a:lnTo>
                    <a:pt x="13117" y="49191"/>
                  </a:lnTo>
                  <a:lnTo>
                    <a:pt x="20034" y="42393"/>
                  </a:lnTo>
                  <a:lnTo>
                    <a:pt x="21572" y="40926"/>
                  </a:lnTo>
                  <a:lnTo>
                    <a:pt x="22825" y="39690"/>
                  </a:lnTo>
                  <a:lnTo>
                    <a:pt x="24839" y="37705"/>
                  </a:lnTo>
                  <a:lnTo>
                    <a:pt x="26230" y="36435"/>
                  </a:lnTo>
                  <a:lnTo>
                    <a:pt x="26655" y="35981"/>
                  </a:lnTo>
                  <a:lnTo>
                    <a:pt x="29026" y="33552"/>
                  </a:lnTo>
                  <a:lnTo>
                    <a:pt x="30311" y="32320"/>
                  </a:lnTo>
                  <a:lnTo>
                    <a:pt x="34708" y="27884"/>
                  </a:lnTo>
                  <a:lnTo>
                    <a:pt x="38016" y="24547"/>
                  </a:lnTo>
                  <a:lnTo>
                    <a:pt x="43327" y="19172"/>
                  </a:lnTo>
                  <a:lnTo>
                    <a:pt x="45267" y="17208"/>
                  </a:lnTo>
                  <a:lnTo>
                    <a:pt x="48501" y="14193"/>
                  </a:lnTo>
                  <a:lnTo>
                    <a:pt x="50459" y="12840"/>
                  </a:lnTo>
                  <a:lnTo>
                    <a:pt x="52768" y="11858"/>
                  </a:lnTo>
                  <a:lnTo>
                    <a:pt x="56007" y="11063"/>
                  </a:lnTo>
                  <a:lnTo>
                    <a:pt x="58645" y="10987"/>
                  </a:lnTo>
                  <a:lnTo>
                    <a:pt x="61870" y="11152"/>
                  </a:lnTo>
                  <a:lnTo>
                    <a:pt x="68570" y="11582"/>
                  </a:lnTo>
                  <a:lnTo>
                    <a:pt x="70038" y="11667"/>
                  </a:lnTo>
                  <a:lnTo>
                    <a:pt x="71187" y="11734"/>
                  </a:lnTo>
                  <a:lnTo>
                    <a:pt x="72204" y="11783"/>
                  </a:lnTo>
                  <a:lnTo>
                    <a:pt x="75161" y="11923"/>
                  </a:lnTo>
                  <a:lnTo>
                    <a:pt x="76160" y="11992"/>
                  </a:lnTo>
                  <a:lnTo>
                    <a:pt x="79678" y="12236"/>
                  </a:lnTo>
                  <a:lnTo>
                    <a:pt x="82796" y="12564"/>
                  </a:lnTo>
                  <a:lnTo>
                    <a:pt x="83349" y="12641"/>
                  </a:lnTo>
                  <a:lnTo>
                    <a:pt x="85563" y="12954"/>
                  </a:lnTo>
                  <a:lnTo>
                    <a:pt x="87090" y="13215"/>
                  </a:lnTo>
                  <a:lnTo>
                    <a:pt x="88997" y="13540"/>
                  </a:lnTo>
                  <a:lnTo>
                    <a:pt x="89713" y="13662"/>
                  </a:lnTo>
                  <a:lnTo>
                    <a:pt x="91998" y="13984"/>
                  </a:lnTo>
                  <a:lnTo>
                    <a:pt x="93739" y="14112"/>
                  </a:lnTo>
                  <a:lnTo>
                    <a:pt x="95613" y="14198"/>
                  </a:lnTo>
                  <a:lnTo>
                    <a:pt x="98248" y="14212"/>
                  </a:lnTo>
                  <a:lnTo>
                    <a:pt x="105274" y="13742"/>
                  </a:lnTo>
                  <a:lnTo>
                    <a:pt x="108851" y="13463"/>
                  </a:lnTo>
                  <a:lnTo>
                    <a:pt x="110199" y="13356"/>
                  </a:lnTo>
                  <a:lnTo>
                    <a:pt x="117110" y="12774"/>
                  </a:lnTo>
                  <a:lnTo>
                    <a:pt x="139191" y="10973"/>
                  </a:lnTo>
                  <a:lnTo>
                    <a:pt x="141360" y="10721"/>
                  </a:lnTo>
                  <a:lnTo>
                    <a:pt x="149263" y="9803"/>
                  </a:lnTo>
                  <a:lnTo>
                    <a:pt x="151631" y="9382"/>
                  </a:lnTo>
                  <a:lnTo>
                    <a:pt x="154234" y="8937"/>
                  </a:lnTo>
                  <a:lnTo>
                    <a:pt x="156139" y="8612"/>
                  </a:lnTo>
                  <a:lnTo>
                    <a:pt x="162094" y="7771"/>
                  </a:lnTo>
                  <a:lnTo>
                    <a:pt x="164577" y="7420"/>
                  </a:lnTo>
                  <a:lnTo>
                    <a:pt x="167547" y="7083"/>
                  </a:lnTo>
                  <a:lnTo>
                    <a:pt x="172581" y="6617"/>
                  </a:lnTo>
                  <a:lnTo>
                    <a:pt x="177847" y="6219"/>
                  </a:lnTo>
                  <a:lnTo>
                    <a:pt x="181674" y="5875"/>
                  </a:lnTo>
                  <a:lnTo>
                    <a:pt x="188977" y="5306"/>
                  </a:lnTo>
                  <a:lnTo>
                    <a:pt x="194275" y="5079"/>
                  </a:lnTo>
                  <a:lnTo>
                    <a:pt x="200025" y="4991"/>
                  </a:lnTo>
                  <a:lnTo>
                    <a:pt x="203659" y="4917"/>
                  </a:lnTo>
                  <a:lnTo>
                    <a:pt x="207859" y="4923"/>
                  </a:lnTo>
                  <a:lnTo>
                    <a:pt x="212481" y="4765"/>
                  </a:lnTo>
                  <a:lnTo>
                    <a:pt x="215142" y="4686"/>
                  </a:lnTo>
                  <a:lnTo>
                    <a:pt x="215849" y="4678"/>
                  </a:lnTo>
                  <a:lnTo>
                    <a:pt x="216749" y="4702"/>
                  </a:lnTo>
                  <a:lnTo>
                    <a:pt x="218692" y="4644"/>
                  </a:lnTo>
                  <a:lnTo>
                    <a:pt x="221059" y="4315"/>
                  </a:lnTo>
                  <a:lnTo>
                    <a:pt x="225341" y="3728"/>
                  </a:lnTo>
                  <a:lnTo>
                    <a:pt x="226751" y="3601"/>
                  </a:lnTo>
                  <a:lnTo>
                    <a:pt x="228617" y="3434"/>
                  </a:lnTo>
                  <a:lnTo>
                    <a:pt x="233790" y="2800"/>
                  </a:lnTo>
                  <a:lnTo>
                    <a:pt x="234506" y="2726"/>
                  </a:lnTo>
                  <a:lnTo>
                    <a:pt x="238053" y="2259"/>
                  </a:lnTo>
                  <a:lnTo>
                    <a:pt x="242714" y="1644"/>
                  </a:lnTo>
                  <a:lnTo>
                    <a:pt x="255187" y="0"/>
                  </a:lnTo>
                  <a:lnTo>
                    <a:pt x="257294" y="224"/>
                  </a:lnTo>
                  <a:lnTo>
                    <a:pt x="256642" y="671"/>
                  </a:lnTo>
                  <a:lnTo>
                    <a:pt x="255670" y="573"/>
                  </a:lnTo>
                  <a:lnTo>
                    <a:pt x="255347" y="610"/>
                  </a:lnTo>
                  <a:lnTo>
                    <a:pt x="254453" y="1232"/>
                  </a:lnTo>
                  <a:lnTo>
                    <a:pt x="254057" y="1811"/>
                  </a:lnTo>
                  <a:lnTo>
                    <a:pt x="253192" y="2868"/>
                  </a:lnTo>
                  <a:lnTo>
                    <a:pt x="253045" y="3236"/>
                  </a:lnTo>
                  <a:lnTo>
                    <a:pt x="252883" y="3489"/>
                  </a:lnTo>
                  <a:lnTo>
                    <a:pt x="252166" y="4800"/>
                  </a:lnTo>
                  <a:lnTo>
                    <a:pt x="252155" y="5058"/>
                  </a:lnTo>
                  <a:lnTo>
                    <a:pt x="252136" y="5383"/>
                  </a:lnTo>
                  <a:lnTo>
                    <a:pt x="252411" y="5974"/>
                  </a:lnTo>
                  <a:lnTo>
                    <a:pt x="252611" y="6179"/>
                  </a:lnTo>
                  <a:lnTo>
                    <a:pt x="252487" y="6418"/>
                  </a:lnTo>
                  <a:lnTo>
                    <a:pt x="253038" y="6889"/>
                  </a:lnTo>
                  <a:lnTo>
                    <a:pt x="253170" y="6887"/>
                  </a:lnTo>
                  <a:lnTo>
                    <a:pt x="253302" y="6868"/>
                  </a:lnTo>
                  <a:lnTo>
                    <a:pt x="253446" y="6804"/>
                  </a:lnTo>
                  <a:lnTo>
                    <a:pt x="253591" y="6751"/>
                  </a:lnTo>
                  <a:lnTo>
                    <a:pt x="254561" y="6691"/>
                  </a:lnTo>
                  <a:lnTo>
                    <a:pt x="254951" y="6681"/>
                  </a:lnTo>
                  <a:lnTo>
                    <a:pt x="255360" y="6689"/>
                  </a:lnTo>
                  <a:lnTo>
                    <a:pt x="255677" y="6837"/>
                  </a:lnTo>
                  <a:lnTo>
                    <a:pt x="256129" y="7117"/>
                  </a:lnTo>
                  <a:lnTo>
                    <a:pt x="256557" y="7083"/>
                  </a:lnTo>
                  <a:lnTo>
                    <a:pt x="256828" y="7116"/>
                  </a:lnTo>
                  <a:lnTo>
                    <a:pt x="257301" y="7122"/>
                  </a:lnTo>
                  <a:lnTo>
                    <a:pt x="257432" y="7047"/>
                  </a:lnTo>
                  <a:lnTo>
                    <a:pt x="257687" y="7011"/>
                  </a:lnTo>
                  <a:lnTo>
                    <a:pt x="258097" y="6798"/>
                  </a:lnTo>
                  <a:lnTo>
                    <a:pt x="258078" y="6653"/>
                  </a:lnTo>
                  <a:lnTo>
                    <a:pt x="258528" y="5932"/>
                  </a:lnTo>
                  <a:lnTo>
                    <a:pt x="258743" y="5785"/>
                  </a:lnTo>
                  <a:lnTo>
                    <a:pt x="258877" y="5716"/>
                  </a:lnTo>
                  <a:lnTo>
                    <a:pt x="259017" y="5678"/>
                  </a:lnTo>
                  <a:lnTo>
                    <a:pt x="259385" y="5815"/>
                  </a:lnTo>
                  <a:lnTo>
                    <a:pt x="259946" y="6210"/>
                  </a:lnTo>
                  <a:lnTo>
                    <a:pt x="260000" y="6343"/>
                  </a:lnTo>
                  <a:lnTo>
                    <a:pt x="260244" y="6522"/>
                  </a:lnTo>
                  <a:lnTo>
                    <a:pt x="260522" y="6995"/>
                  </a:lnTo>
                  <a:lnTo>
                    <a:pt x="261001" y="7430"/>
                  </a:lnTo>
                  <a:lnTo>
                    <a:pt x="261199" y="7417"/>
                  </a:lnTo>
                  <a:lnTo>
                    <a:pt x="261432" y="7447"/>
                  </a:lnTo>
                  <a:lnTo>
                    <a:pt x="261969" y="7761"/>
                  </a:lnTo>
                  <a:lnTo>
                    <a:pt x="262061" y="8013"/>
                  </a:lnTo>
                  <a:lnTo>
                    <a:pt x="262163" y="8148"/>
                  </a:lnTo>
                  <a:lnTo>
                    <a:pt x="262258" y="8283"/>
                  </a:lnTo>
                  <a:lnTo>
                    <a:pt x="262337" y="8442"/>
                  </a:lnTo>
                  <a:lnTo>
                    <a:pt x="262412" y="8603"/>
                  </a:lnTo>
                  <a:lnTo>
                    <a:pt x="262863" y="9331"/>
                  </a:lnTo>
                  <a:lnTo>
                    <a:pt x="263129" y="9495"/>
                  </a:lnTo>
                  <a:lnTo>
                    <a:pt x="263330" y="10032"/>
                  </a:lnTo>
                  <a:lnTo>
                    <a:pt x="263287" y="10327"/>
                  </a:lnTo>
                  <a:lnTo>
                    <a:pt x="263306" y="10456"/>
                  </a:lnTo>
                  <a:lnTo>
                    <a:pt x="263390" y="10584"/>
                  </a:lnTo>
                  <a:lnTo>
                    <a:pt x="263814" y="11105"/>
                  </a:lnTo>
                  <a:lnTo>
                    <a:pt x="264074" y="11293"/>
                  </a:lnTo>
                  <a:lnTo>
                    <a:pt x="264202" y="11371"/>
                  </a:lnTo>
                  <a:lnTo>
                    <a:pt x="264371" y="11456"/>
                  </a:lnTo>
                  <a:lnTo>
                    <a:pt x="264547" y="11525"/>
                  </a:lnTo>
                  <a:lnTo>
                    <a:pt x="264731" y="11580"/>
                  </a:lnTo>
                  <a:lnTo>
                    <a:pt x="264918" y="11624"/>
                  </a:lnTo>
                  <a:lnTo>
                    <a:pt x="265133" y="11657"/>
                  </a:lnTo>
                  <a:lnTo>
                    <a:pt x="265388" y="11762"/>
                  </a:lnTo>
                  <a:lnTo>
                    <a:pt x="265981" y="12084"/>
                  </a:lnTo>
                  <a:lnTo>
                    <a:pt x="266127" y="12127"/>
                  </a:lnTo>
                  <a:lnTo>
                    <a:pt x="266279" y="12146"/>
                  </a:lnTo>
                  <a:lnTo>
                    <a:pt x="266559" y="12176"/>
                  </a:lnTo>
                  <a:lnTo>
                    <a:pt x="267015" y="12603"/>
                  </a:lnTo>
                  <a:lnTo>
                    <a:pt x="267185" y="12808"/>
                  </a:lnTo>
                  <a:lnTo>
                    <a:pt x="267304" y="13014"/>
                  </a:lnTo>
                  <a:lnTo>
                    <a:pt x="267508" y="13263"/>
                  </a:lnTo>
                  <a:lnTo>
                    <a:pt x="268059" y="14106"/>
                  </a:lnTo>
                  <a:lnTo>
                    <a:pt x="268171" y="14620"/>
                  </a:lnTo>
                  <a:lnTo>
                    <a:pt x="268236" y="14786"/>
                  </a:lnTo>
                  <a:lnTo>
                    <a:pt x="268793" y="15321"/>
                  </a:lnTo>
                  <a:lnTo>
                    <a:pt x="269017" y="15432"/>
                  </a:lnTo>
                  <a:lnTo>
                    <a:pt x="269251" y="15504"/>
                  </a:lnTo>
                  <a:lnTo>
                    <a:pt x="269499" y="15538"/>
                  </a:lnTo>
                  <a:lnTo>
                    <a:pt x="270153" y="15622"/>
                  </a:lnTo>
                  <a:lnTo>
                    <a:pt x="270366" y="15455"/>
                  </a:lnTo>
                  <a:lnTo>
                    <a:pt x="270904" y="14420"/>
                  </a:lnTo>
                  <a:lnTo>
                    <a:pt x="270881" y="13994"/>
                  </a:lnTo>
                  <a:lnTo>
                    <a:pt x="270903" y="13863"/>
                  </a:lnTo>
                  <a:lnTo>
                    <a:pt x="270929" y="13732"/>
                  </a:lnTo>
                  <a:lnTo>
                    <a:pt x="270964" y="13569"/>
                  </a:lnTo>
                  <a:lnTo>
                    <a:pt x="271183" y="13022"/>
                  </a:lnTo>
                  <a:lnTo>
                    <a:pt x="271544" y="12544"/>
                  </a:lnTo>
                  <a:lnTo>
                    <a:pt x="271728" y="12345"/>
                  </a:lnTo>
                  <a:lnTo>
                    <a:pt x="271963" y="12184"/>
                  </a:lnTo>
                  <a:lnTo>
                    <a:pt x="272217" y="11968"/>
                  </a:lnTo>
                  <a:lnTo>
                    <a:pt x="272835" y="11631"/>
                  </a:lnTo>
                  <a:lnTo>
                    <a:pt x="273833" y="11967"/>
                  </a:lnTo>
                  <a:lnTo>
                    <a:pt x="274327" y="12236"/>
                  </a:lnTo>
                  <a:lnTo>
                    <a:pt x="274613" y="12363"/>
                  </a:lnTo>
                  <a:lnTo>
                    <a:pt x="274804" y="12415"/>
                  </a:lnTo>
                  <a:lnTo>
                    <a:pt x="274998" y="12457"/>
                  </a:lnTo>
                  <a:lnTo>
                    <a:pt x="275735" y="12602"/>
                  </a:lnTo>
                  <a:lnTo>
                    <a:pt x="276017" y="12593"/>
                  </a:lnTo>
                  <a:lnTo>
                    <a:pt x="276170" y="12608"/>
                  </a:lnTo>
                  <a:lnTo>
                    <a:pt x="276323" y="12632"/>
                  </a:lnTo>
                  <a:lnTo>
                    <a:pt x="276460" y="12662"/>
                  </a:lnTo>
                  <a:lnTo>
                    <a:pt x="276596" y="12698"/>
                  </a:lnTo>
                  <a:lnTo>
                    <a:pt x="276827" y="12768"/>
                  </a:lnTo>
                  <a:lnTo>
                    <a:pt x="277346" y="13000"/>
                  </a:lnTo>
                  <a:lnTo>
                    <a:pt x="277479" y="13286"/>
                  </a:lnTo>
                  <a:lnTo>
                    <a:pt x="277706" y="13606"/>
                  </a:lnTo>
                  <a:lnTo>
                    <a:pt x="277872" y="13727"/>
                  </a:lnTo>
                  <a:lnTo>
                    <a:pt x="277348" y="15386"/>
                  </a:lnTo>
                  <a:lnTo>
                    <a:pt x="277300" y="15514"/>
                  </a:lnTo>
                  <a:lnTo>
                    <a:pt x="276961" y="16291"/>
                  </a:lnTo>
                  <a:lnTo>
                    <a:pt x="276942" y="16927"/>
                  </a:lnTo>
                  <a:lnTo>
                    <a:pt x="276911" y="17197"/>
                  </a:lnTo>
                  <a:lnTo>
                    <a:pt x="276862" y="17562"/>
                  </a:lnTo>
                  <a:lnTo>
                    <a:pt x="276718" y="17975"/>
                  </a:lnTo>
                  <a:lnTo>
                    <a:pt x="276606" y="18385"/>
                  </a:lnTo>
                  <a:lnTo>
                    <a:pt x="276517" y="18651"/>
                  </a:lnTo>
                  <a:lnTo>
                    <a:pt x="276450" y="18822"/>
                  </a:lnTo>
                  <a:lnTo>
                    <a:pt x="276374" y="18989"/>
                  </a:lnTo>
                  <a:lnTo>
                    <a:pt x="276233" y="19239"/>
                  </a:lnTo>
                  <a:lnTo>
                    <a:pt x="276136" y="19439"/>
                  </a:lnTo>
                  <a:lnTo>
                    <a:pt x="276080" y="19575"/>
                  </a:lnTo>
                  <a:lnTo>
                    <a:pt x="276151" y="20197"/>
                  </a:lnTo>
                  <a:lnTo>
                    <a:pt x="276336" y="20465"/>
                  </a:lnTo>
                  <a:lnTo>
                    <a:pt x="276598" y="20854"/>
                  </a:lnTo>
                  <a:lnTo>
                    <a:pt x="276579" y="21081"/>
                  </a:lnTo>
                  <a:lnTo>
                    <a:pt x="276547" y="21287"/>
                  </a:lnTo>
                  <a:lnTo>
                    <a:pt x="276550" y="21613"/>
                  </a:lnTo>
                  <a:lnTo>
                    <a:pt x="276589" y="21794"/>
                  </a:lnTo>
                  <a:lnTo>
                    <a:pt x="276588" y="21976"/>
                  </a:lnTo>
                  <a:lnTo>
                    <a:pt x="276660" y="22211"/>
                  </a:lnTo>
                  <a:lnTo>
                    <a:pt x="276718" y="22468"/>
                  </a:lnTo>
                  <a:lnTo>
                    <a:pt x="276793" y="22628"/>
                  </a:lnTo>
                  <a:lnTo>
                    <a:pt x="276870" y="22762"/>
                  </a:lnTo>
                  <a:lnTo>
                    <a:pt x="277050" y="23354"/>
                  </a:lnTo>
                  <a:lnTo>
                    <a:pt x="277178" y="23478"/>
                  </a:lnTo>
                  <a:lnTo>
                    <a:pt x="277366" y="23623"/>
                  </a:lnTo>
                  <a:lnTo>
                    <a:pt x="277808" y="23866"/>
                  </a:lnTo>
                  <a:lnTo>
                    <a:pt x="278201" y="24045"/>
                  </a:lnTo>
                  <a:lnTo>
                    <a:pt x="278461" y="24222"/>
                  </a:lnTo>
                  <a:lnTo>
                    <a:pt x="278697" y="24368"/>
                  </a:lnTo>
                  <a:lnTo>
                    <a:pt x="278983" y="24471"/>
                  </a:lnTo>
                  <a:lnTo>
                    <a:pt x="279121" y="24541"/>
                  </a:lnTo>
                  <a:lnTo>
                    <a:pt x="279636" y="24567"/>
                  </a:lnTo>
                  <a:lnTo>
                    <a:pt x="279813" y="24566"/>
                  </a:lnTo>
                  <a:lnTo>
                    <a:pt x="280836" y="24823"/>
                  </a:lnTo>
                  <a:lnTo>
                    <a:pt x="281681" y="24892"/>
                  </a:lnTo>
                  <a:lnTo>
                    <a:pt x="281973" y="24979"/>
                  </a:lnTo>
                  <a:lnTo>
                    <a:pt x="282311" y="25064"/>
                  </a:lnTo>
                  <a:lnTo>
                    <a:pt x="282541" y="25158"/>
                  </a:lnTo>
                  <a:lnTo>
                    <a:pt x="282719" y="25345"/>
                  </a:lnTo>
                  <a:lnTo>
                    <a:pt x="282830" y="25629"/>
                  </a:lnTo>
                  <a:lnTo>
                    <a:pt x="282958" y="26002"/>
                  </a:lnTo>
                  <a:lnTo>
                    <a:pt x="283136" y="27148"/>
                  </a:lnTo>
                  <a:lnTo>
                    <a:pt x="283092" y="27816"/>
                  </a:lnTo>
                  <a:lnTo>
                    <a:pt x="283059" y="27985"/>
                  </a:lnTo>
                  <a:lnTo>
                    <a:pt x="282925" y="28345"/>
                  </a:lnTo>
                  <a:lnTo>
                    <a:pt x="282847" y="28506"/>
                  </a:lnTo>
                  <a:lnTo>
                    <a:pt x="282568" y="29144"/>
                  </a:lnTo>
                  <a:lnTo>
                    <a:pt x="281942" y="30047"/>
                  </a:lnTo>
                  <a:lnTo>
                    <a:pt x="281812" y="30170"/>
                  </a:lnTo>
                  <a:lnTo>
                    <a:pt x="281674" y="30284"/>
                  </a:lnTo>
                  <a:lnTo>
                    <a:pt x="281348" y="30533"/>
                  </a:lnTo>
                  <a:lnTo>
                    <a:pt x="280841" y="31155"/>
                  </a:lnTo>
                  <a:lnTo>
                    <a:pt x="280789" y="31311"/>
                  </a:lnTo>
                  <a:lnTo>
                    <a:pt x="280723" y="31461"/>
                  </a:lnTo>
                  <a:lnTo>
                    <a:pt x="280567" y="31713"/>
                  </a:lnTo>
                  <a:lnTo>
                    <a:pt x="280424" y="31957"/>
                  </a:lnTo>
                  <a:lnTo>
                    <a:pt x="280296" y="32210"/>
                  </a:lnTo>
                  <a:lnTo>
                    <a:pt x="280102" y="32518"/>
                  </a:lnTo>
                  <a:lnTo>
                    <a:pt x="280010" y="32668"/>
                  </a:lnTo>
                  <a:lnTo>
                    <a:pt x="279890" y="32951"/>
                  </a:lnTo>
                  <a:lnTo>
                    <a:pt x="279855" y="33078"/>
                  </a:lnTo>
                  <a:lnTo>
                    <a:pt x="279402" y="33856"/>
                  </a:lnTo>
                  <a:lnTo>
                    <a:pt x="279331" y="34575"/>
                  </a:lnTo>
                  <a:lnTo>
                    <a:pt x="279328" y="34933"/>
                  </a:lnTo>
                  <a:lnTo>
                    <a:pt x="279399" y="35481"/>
                  </a:lnTo>
                  <a:lnTo>
                    <a:pt x="279562" y="35887"/>
                  </a:lnTo>
                  <a:lnTo>
                    <a:pt x="279639" y="36030"/>
                  </a:lnTo>
                  <a:lnTo>
                    <a:pt x="279730" y="36300"/>
                  </a:lnTo>
                  <a:lnTo>
                    <a:pt x="279827" y="36765"/>
                  </a:lnTo>
                  <a:lnTo>
                    <a:pt x="280085" y="37431"/>
                  </a:lnTo>
                  <a:lnTo>
                    <a:pt x="280301" y="37788"/>
                  </a:lnTo>
                  <a:lnTo>
                    <a:pt x="280396" y="37962"/>
                  </a:lnTo>
                  <a:lnTo>
                    <a:pt x="280688" y="38223"/>
                  </a:lnTo>
                  <a:lnTo>
                    <a:pt x="280881" y="38251"/>
                  </a:lnTo>
                  <a:lnTo>
                    <a:pt x="281026" y="38265"/>
                  </a:lnTo>
                  <a:lnTo>
                    <a:pt x="281191" y="38274"/>
                  </a:lnTo>
                  <a:lnTo>
                    <a:pt x="281356" y="38280"/>
                  </a:lnTo>
                  <a:lnTo>
                    <a:pt x="281735" y="38256"/>
                  </a:lnTo>
                  <a:lnTo>
                    <a:pt x="282382" y="38177"/>
                  </a:lnTo>
                  <a:lnTo>
                    <a:pt x="283087" y="38206"/>
                  </a:lnTo>
                  <a:lnTo>
                    <a:pt x="283531" y="38245"/>
                  </a:lnTo>
                  <a:lnTo>
                    <a:pt x="283909" y="38407"/>
                  </a:lnTo>
                  <a:lnTo>
                    <a:pt x="285056" y="40023"/>
                  </a:lnTo>
                  <a:lnTo>
                    <a:pt x="285452" y="40273"/>
                  </a:lnTo>
                  <a:lnTo>
                    <a:pt x="285658" y="40646"/>
                  </a:lnTo>
                  <a:lnTo>
                    <a:pt x="285764" y="40867"/>
                  </a:lnTo>
                  <a:lnTo>
                    <a:pt x="286179" y="41434"/>
                  </a:lnTo>
                  <a:lnTo>
                    <a:pt x="286363" y="41757"/>
                  </a:lnTo>
                  <a:lnTo>
                    <a:pt x="286490" y="42026"/>
                  </a:lnTo>
                  <a:lnTo>
                    <a:pt x="286984" y="42742"/>
                  </a:lnTo>
                  <a:lnTo>
                    <a:pt x="287336" y="43378"/>
                  </a:lnTo>
                  <a:lnTo>
                    <a:pt x="288034" y="43848"/>
                  </a:lnTo>
                  <a:lnTo>
                    <a:pt x="288485" y="44903"/>
                  </a:lnTo>
                  <a:lnTo>
                    <a:pt x="288644" y="45526"/>
                  </a:lnTo>
                  <a:lnTo>
                    <a:pt x="288575" y="46602"/>
                  </a:lnTo>
                  <a:lnTo>
                    <a:pt x="288332" y="47163"/>
                  </a:lnTo>
                  <a:lnTo>
                    <a:pt x="287741" y="48000"/>
                  </a:lnTo>
                  <a:lnTo>
                    <a:pt x="287283" y="48580"/>
                  </a:lnTo>
                  <a:lnTo>
                    <a:pt x="286595" y="49194"/>
                  </a:lnTo>
                  <a:lnTo>
                    <a:pt x="285589" y="49293"/>
                  </a:lnTo>
                  <a:lnTo>
                    <a:pt x="284724" y="49231"/>
                  </a:lnTo>
                  <a:lnTo>
                    <a:pt x="283310" y="48960"/>
                  </a:lnTo>
                  <a:lnTo>
                    <a:pt x="282464" y="48929"/>
                  </a:lnTo>
                  <a:lnTo>
                    <a:pt x="281896" y="49058"/>
                  </a:lnTo>
                  <a:lnTo>
                    <a:pt x="280748" y="49565"/>
                  </a:lnTo>
                  <a:lnTo>
                    <a:pt x="279477" y="50072"/>
                  </a:lnTo>
                  <a:lnTo>
                    <a:pt x="278760" y="50441"/>
                  </a:lnTo>
                  <a:lnTo>
                    <a:pt x="277688" y="51175"/>
                  </a:lnTo>
                  <a:lnTo>
                    <a:pt x="277361" y="51452"/>
                  </a:lnTo>
                  <a:lnTo>
                    <a:pt x="276977" y="51842"/>
                  </a:lnTo>
                  <a:lnTo>
                    <a:pt x="276716" y="52247"/>
                  </a:lnTo>
                  <a:lnTo>
                    <a:pt x="276561" y="52553"/>
                  </a:lnTo>
                  <a:lnTo>
                    <a:pt x="276500" y="52855"/>
                  </a:lnTo>
                  <a:lnTo>
                    <a:pt x="276642" y="53528"/>
                  </a:lnTo>
                  <a:lnTo>
                    <a:pt x="277099" y="54312"/>
                  </a:lnTo>
                  <a:lnTo>
                    <a:pt x="277721" y="54948"/>
                  </a:lnTo>
                  <a:lnTo>
                    <a:pt x="278649" y="55414"/>
                  </a:lnTo>
                  <a:lnTo>
                    <a:pt x="279444" y="55994"/>
                  </a:lnTo>
                  <a:lnTo>
                    <a:pt x="281094" y="58035"/>
                  </a:lnTo>
                  <a:lnTo>
                    <a:pt x="281656" y="58653"/>
                  </a:lnTo>
                  <a:lnTo>
                    <a:pt x="282625" y="59814"/>
                  </a:lnTo>
                  <a:lnTo>
                    <a:pt x="283245" y="60715"/>
                  </a:lnTo>
                  <a:lnTo>
                    <a:pt x="283548" y="61628"/>
                  </a:lnTo>
                  <a:lnTo>
                    <a:pt x="283557" y="62216"/>
                  </a:lnTo>
                  <a:lnTo>
                    <a:pt x="283354" y="62808"/>
                  </a:lnTo>
                  <a:lnTo>
                    <a:pt x="282780" y="63504"/>
                  </a:lnTo>
                  <a:lnTo>
                    <a:pt x="281758" y="63538"/>
                  </a:lnTo>
                  <a:lnTo>
                    <a:pt x="280484" y="63514"/>
                  </a:lnTo>
                  <a:lnTo>
                    <a:pt x="279754" y="63500"/>
                  </a:lnTo>
                  <a:lnTo>
                    <a:pt x="279025" y="63617"/>
                  </a:lnTo>
                  <a:lnTo>
                    <a:pt x="278525" y="63821"/>
                  </a:lnTo>
                  <a:lnTo>
                    <a:pt x="277912" y="64254"/>
                  </a:lnTo>
                  <a:lnTo>
                    <a:pt x="277391" y="64698"/>
                  </a:lnTo>
                  <a:lnTo>
                    <a:pt x="276420" y="66216"/>
                  </a:lnTo>
                  <a:lnTo>
                    <a:pt x="275604" y="67963"/>
                  </a:lnTo>
                  <a:lnTo>
                    <a:pt x="274703" y="69390"/>
                  </a:lnTo>
                  <a:lnTo>
                    <a:pt x="273224" y="71396"/>
                  </a:lnTo>
                  <a:lnTo>
                    <a:pt x="272676" y="72317"/>
                  </a:lnTo>
                  <a:lnTo>
                    <a:pt x="272439" y="73006"/>
                  </a:lnTo>
                  <a:lnTo>
                    <a:pt x="272667" y="73617"/>
                  </a:lnTo>
                  <a:lnTo>
                    <a:pt x="273911" y="75049"/>
                  </a:lnTo>
                  <a:lnTo>
                    <a:pt x="274530" y="75867"/>
                  </a:lnTo>
                  <a:lnTo>
                    <a:pt x="275049" y="76367"/>
                  </a:lnTo>
                  <a:lnTo>
                    <a:pt x="275845" y="76781"/>
                  </a:lnTo>
                  <a:lnTo>
                    <a:pt x="276998" y="77080"/>
                  </a:lnTo>
                  <a:lnTo>
                    <a:pt x="277382" y="77239"/>
                  </a:lnTo>
                  <a:lnTo>
                    <a:pt x="277712" y="77841"/>
                  </a:lnTo>
                  <a:lnTo>
                    <a:pt x="278054" y="80100"/>
                  </a:lnTo>
                  <a:lnTo>
                    <a:pt x="278120" y="81642"/>
                  </a:lnTo>
                  <a:lnTo>
                    <a:pt x="278070" y="81987"/>
                  </a:lnTo>
                  <a:lnTo>
                    <a:pt x="277871" y="82413"/>
                  </a:lnTo>
                  <a:lnTo>
                    <a:pt x="277455" y="82787"/>
                  </a:lnTo>
                  <a:lnTo>
                    <a:pt x="276740" y="83246"/>
                  </a:lnTo>
                  <a:lnTo>
                    <a:pt x="276002" y="83620"/>
                  </a:lnTo>
                  <a:lnTo>
                    <a:pt x="274876" y="83889"/>
                  </a:lnTo>
                  <a:lnTo>
                    <a:pt x="273783" y="84230"/>
                  </a:lnTo>
                  <a:lnTo>
                    <a:pt x="272922" y="84679"/>
                  </a:lnTo>
                  <a:lnTo>
                    <a:pt x="272288" y="85176"/>
                  </a:lnTo>
                  <a:lnTo>
                    <a:pt x="272123" y="85541"/>
                  </a:lnTo>
                  <a:lnTo>
                    <a:pt x="272156" y="86042"/>
                  </a:lnTo>
                  <a:lnTo>
                    <a:pt x="272402" y="86378"/>
                  </a:lnTo>
                  <a:lnTo>
                    <a:pt x="272794" y="86794"/>
                  </a:lnTo>
                  <a:lnTo>
                    <a:pt x="273173" y="87078"/>
                  </a:lnTo>
                  <a:lnTo>
                    <a:pt x="273599" y="87348"/>
                  </a:lnTo>
                  <a:lnTo>
                    <a:pt x="273944" y="87438"/>
                  </a:lnTo>
                  <a:lnTo>
                    <a:pt x="275302" y="87485"/>
                  </a:lnTo>
                  <a:lnTo>
                    <a:pt x="276078" y="87244"/>
                  </a:lnTo>
                  <a:lnTo>
                    <a:pt x="276527" y="87258"/>
                  </a:lnTo>
                  <a:lnTo>
                    <a:pt x="276896" y="87424"/>
                  </a:lnTo>
                  <a:lnTo>
                    <a:pt x="277455" y="87575"/>
                  </a:lnTo>
                  <a:lnTo>
                    <a:pt x="277989" y="87826"/>
                  </a:lnTo>
                  <a:lnTo>
                    <a:pt x="278666" y="88095"/>
                  </a:lnTo>
                  <a:lnTo>
                    <a:pt x="279220" y="88199"/>
                  </a:lnTo>
                  <a:lnTo>
                    <a:pt x="279702" y="88152"/>
                  </a:lnTo>
                  <a:lnTo>
                    <a:pt x="280156" y="88086"/>
                  </a:lnTo>
                  <a:lnTo>
                    <a:pt x="281363" y="88365"/>
                  </a:lnTo>
                  <a:lnTo>
                    <a:pt x="282640" y="88639"/>
                  </a:lnTo>
                  <a:lnTo>
                    <a:pt x="283066" y="88838"/>
                  </a:lnTo>
                  <a:lnTo>
                    <a:pt x="283270" y="89128"/>
                  </a:lnTo>
                  <a:lnTo>
                    <a:pt x="283679" y="89709"/>
                  </a:lnTo>
                  <a:lnTo>
                    <a:pt x="283657" y="90416"/>
                  </a:lnTo>
                  <a:lnTo>
                    <a:pt x="283491" y="91403"/>
                  </a:lnTo>
                  <a:lnTo>
                    <a:pt x="283380" y="92472"/>
                  </a:lnTo>
                  <a:lnTo>
                    <a:pt x="283379" y="93454"/>
                  </a:lnTo>
                  <a:lnTo>
                    <a:pt x="283293" y="93876"/>
                  </a:lnTo>
                  <a:lnTo>
                    <a:pt x="282896" y="94836"/>
                  </a:lnTo>
                  <a:lnTo>
                    <a:pt x="282466" y="95493"/>
                  </a:lnTo>
                  <a:lnTo>
                    <a:pt x="282260" y="95608"/>
                  </a:lnTo>
                  <a:lnTo>
                    <a:pt x="281923" y="95736"/>
                  </a:lnTo>
                  <a:lnTo>
                    <a:pt x="281659" y="95909"/>
                  </a:lnTo>
                  <a:lnTo>
                    <a:pt x="280626" y="97015"/>
                  </a:lnTo>
                  <a:lnTo>
                    <a:pt x="280341" y="97256"/>
                  </a:lnTo>
                  <a:lnTo>
                    <a:pt x="279942" y="97496"/>
                  </a:lnTo>
                  <a:lnTo>
                    <a:pt x="279411" y="97413"/>
                  </a:lnTo>
                  <a:lnTo>
                    <a:pt x="278852" y="97300"/>
                  </a:lnTo>
                  <a:lnTo>
                    <a:pt x="278457" y="97166"/>
                  </a:lnTo>
                  <a:lnTo>
                    <a:pt x="278069" y="97151"/>
                  </a:lnTo>
                  <a:lnTo>
                    <a:pt x="277772" y="97065"/>
                  </a:lnTo>
                  <a:lnTo>
                    <a:pt x="276439" y="96912"/>
                  </a:lnTo>
                  <a:lnTo>
                    <a:pt x="276021" y="96968"/>
                  </a:lnTo>
                  <a:lnTo>
                    <a:pt x="275659" y="97128"/>
                  </a:lnTo>
                  <a:lnTo>
                    <a:pt x="275429" y="97595"/>
                  </a:lnTo>
                  <a:lnTo>
                    <a:pt x="275700" y="99219"/>
                  </a:lnTo>
                  <a:lnTo>
                    <a:pt x="275812" y="99790"/>
                  </a:lnTo>
                  <a:lnTo>
                    <a:pt x="276356" y="100621"/>
                  </a:lnTo>
                  <a:lnTo>
                    <a:pt x="277541" y="104704"/>
                  </a:lnTo>
                  <a:lnTo>
                    <a:pt x="277574" y="105596"/>
                  </a:lnTo>
                  <a:lnTo>
                    <a:pt x="277510" y="106662"/>
                  </a:lnTo>
                  <a:lnTo>
                    <a:pt x="277352" y="107084"/>
                  </a:lnTo>
                  <a:lnTo>
                    <a:pt x="277202" y="107261"/>
                  </a:lnTo>
                  <a:lnTo>
                    <a:pt x="278212" y="108087"/>
                  </a:lnTo>
                  <a:lnTo>
                    <a:pt x="279392" y="109060"/>
                  </a:lnTo>
                  <a:lnTo>
                    <a:pt x="278275" y="110433"/>
                  </a:lnTo>
                  <a:lnTo>
                    <a:pt x="278099" y="110632"/>
                  </a:lnTo>
                  <a:lnTo>
                    <a:pt x="277826" y="110791"/>
                  </a:lnTo>
                  <a:lnTo>
                    <a:pt x="277058" y="111047"/>
                  </a:lnTo>
                  <a:lnTo>
                    <a:pt x="275661" y="111492"/>
                  </a:lnTo>
                  <a:lnTo>
                    <a:pt x="276113" y="112921"/>
                  </a:lnTo>
                  <a:lnTo>
                    <a:pt x="276925" y="115506"/>
                  </a:lnTo>
                  <a:lnTo>
                    <a:pt x="283141" y="116294"/>
                  </a:lnTo>
                  <a:lnTo>
                    <a:pt x="284424" y="116461"/>
                  </a:lnTo>
                  <a:lnTo>
                    <a:pt x="285376" y="116586"/>
                  </a:lnTo>
                  <a:lnTo>
                    <a:pt x="286544" y="114122"/>
                  </a:lnTo>
                  <a:lnTo>
                    <a:pt x="288289" y="114354"/>
                  </a:lnTo>
                  <a:lnTo>
                    <a:pt x="289132" y="114451"/>
                  </a:lnTo>
                  <a:lnTo>
                    <a:pt x="289809" y="114542"/>
                  </a:lnTo>
                  <a:lnTo>
                    <a:pt x="290526" y="114654"/>
                  </a:lnTo>
                  <a:lnTo>
                    <a:pt x="294396" y="115258"/>
                  </a:lnTo>
                  <a:lnTo>
                    <a:pt x="294702" y="114956"/>
                  </a:lnTo>
                  <a:lnTo>
                    <a:pt x="295706" y="115122"/>
                  </a:lnTo>
                  <a:lnTo>
                    <a:pt x="296884" y="115294"/>
                  </a:lnTo>
                  <a:lnTo>
                    <a:pt x="296396" y="119065"/>
                  </a:lnTo>
                  <a:lnTo>
                    <a:pt x="295970" y="122406"/>
                  </a:lnTo>
                  <a:lnTo>
                    <a:pt x="295892" y="123027"/>
                  </a:lnTo>
                  <a:lnTo>
                    <a:pt x="295649" y="124926"/>
                  </a:lnTo>
                  <a:lnTo>
                    <a:pt x="295559" y="125612"/>
                  </a:lnTo>
                  <a:lnTo>
                    <a:pt x="295149" y="128839"/>
                  </a:lnTo>
                  <a:lnTo>
                    <a:pt x="294630" y="132912"/>
                  </a:lnTo>
                  <a:lnTo>
                    <a:pt x="294324" y="135326"/>
                  </a:lnTo>
                  <a:lnTo>
                    <a:pt x="294160" y="136645"/>
                  </a:lnTo>
                  <a:lnTo>
                    <a:pt x="294137" y="136823"/>
                  </a:lnTo>
                  <a:lnTo>
                    <a:pt x="293724" y="140115"/>
                  </a:lnTo>
                  <a:lnTo>
                    <a:pt x="293281" y="143634"/>
                  </a:lnTo>
                  <a:lnTo>
                    <a:pt x="293230" y="144034"/>
                  </a:lnTo>
                  <a:lnTo>
                    <a:pt x="293080" y="145231"/>
                  </a:lnTo>
                  <a:lnTo>
                    <a:pt x="292640" y="148724"/>
                  </a:lnTo>
                  <a:lnTo>
                    <a:pt x="292250" y="151825"/>
                  </a:lnTo>
                  <a:lnTo>
                    <a:pt x="292130" y="152782"/>
                  </a:lnTo>
                  <a:lnTo>
                    <a:pt x="291840" y="155073"/>
                  </a:lnTo>
                  <a:lnTo>
                    <a:pt x="291474" y="158021"/>
                  </a:lnTo>
                  <a:lnTo>
                    <a:pt x="291259" y="159750"/>
                  </a:lnTo>
                  <a:lnTo>
                    <a:pt x="290818" y="163301"/>
                  </a:lnTo>
                  <a:lnTo>
                    <a:pt x="290775" y="163647"/>
                  </a:lnTo>
                  <a:lnTo>
                    <a:pt x="289997" y="169919"/>
                  </a:lnTo>
                  <a:lnTo>
                    <a:pt x="289807" y="170575"/>
                  </a:lnTo>
                  <a:lnTo>
                    <a:pt x="286704" y="170178"/>
                  </a:lnTo>
                  <a:lnTo>
                    <a:pt x="285255" y="169992"/>
                  </a:lnTo>
                  <a:lnTo>
                    <a:pt x="284725" y="169926"/>
                  </a:lnTo>
                  <a:lnTo>
                    <a:pt x="281597" y="169524"/>
                  </a:lnTo>
                  <a:lnTo>
                    <a:pt x="274193" y="168577"/>
                  </a:lnTo>
                  <a:lnTo>
                    <a:pt x="273489" y="168490"/>
                  </a:lnTo>
                  <a:lnTo>
                    <a:pt x="271785" y="168269"/>
                  </a:lnTo>
                  <a:lnTo>
                    <a:pt x="269112" y="168773"/>
                  </a:lnTo>
                  <a:lnTo>
                    <a:pt x="266599" y="169076"/>
                  </a:lnTo>
                  <a:lnTo>
                    <a:pt x="264940" y="169011"/>
                  </a:lnTo>
                  <a:lnTo>
                    <a:pt x="261778" y="168897"/>
                  </a:lnTo>
                  <a:lnTo>
                    <a:pt x="259786" y="168814"/>
                  </a:lnTo>
                  <a:lnTo>
                    <a:pt x="258476" y="168758"/>
                  </a:lnTo>
                  <a:lnTo>
                    <a:pt x="256267" y="168669"/>
                  </a:lnTo>
                  <a:lnTo>
                    <a:pt x="253060" y="168543"/>
                  </a:lnTo>
                  <a:lnTo>
                    <a:pt x="252209" y="168456"/>
                  </a:lnTo>
                  <a:lnTo>
                    <a:pt x="251105" y="168088"/>
                  </a:lnTo>
                  <a:lnTo>
                    <a:pt x="250622" y="167825"/>
                  </a:lnTo>
                  <a:lnTo>
                    <a:pt x="245622" y="164603"/>
                  </a:lnTo>
                  <a:lnTo>
                    <a:pt x="244717" y="164204"/>
                  </a:lnTo>
                  <a:lnTo>
                    <a:pt x="244360" y="164046"/>
                  </a:lnTo>
                  <a:lnTo>
                    <a:pt x="241944" y="163737"/>
                  </a:lnTo>
                  <a:lnTo>
                    <a:pt x="239457" y="163419"/>
                  </a:lnTo>
                  <a:lnTo>
                    <a:pt x="239103" y="163373"/>
                  </a:lnTo>
                  <a:lnTo>
                    <a:pt x="237191" y="163135"/>
                  </a:lnTo>
                  <a:lnTo>
                    <a:pt x="235689" y="162964"/>
                  </a:lnTo>
                  <a:lnTo>
                    <a:pt x="233696" y="162715"/>
                  </a:lnTo>
                  <a:lnTo>
                    <a:pt x="229720" y="162251"/>
                  </a:lnTo>
                  <a:lnTo>
                    <a:pt x="224572" y="161645"/>
                  </a:lnTo>
                  <a:lnTo>
                    <a:pt x="222210" y="161363"/>
                  </a:lnTo>
                  <a:lnTo>
                    <a:pt x="221863" y="161325"/>
                  </a:lnTo>
                  <a:lnTo>
                    <a:pt x="219284" y="161021"/>
                  </a:lnTo>
                  <a:lnTo>
                    <a:pt x="216708" y="160723"/>
                  </a:lnTo>
                  <a:lnTo>
                    <a:pt x="215334" y="160564"/>
                  </a:lnTo>
                  <a:lnTo>
                    <a:pt x="214129" y="160424"/>
                  </a:lnTo>
                  <a:lnTo>
                    <a:pt x="211578" y="160128"/>
                  </a:lnTo>
                  <a:lnTo>
                    <a:pt x="210913" y="160048"/>
                  </a:lnTo>
                  <a:lnTo>
                    <a:pt x="208998" y="159817"/>
                  </a:lnTo>
                  <a:lnTo>
                    <a:pt x="207300" y="159613"/>
                  </a:lnTo>
                  <a:lnTo>
                    <a:pt x="206427" y="159511"/>
                  </a:lnTo>
                  <a:lnTo>
                    <a:pt x="203745" y="159189"/>
                  </a:lnTo>
                  <a:lnTo>
                    <a:pt x="201072" y="158869"/>
                  </a:lnTo>
                  <a:lnTo>
                    <a:pt x="198465" y="158559"/>
                  </a:lnTo>
                  <a:lnTo>
                    <a:pt x="195624" y="158222"/>
                  </a:lnTo>
                  <a:lnTo>
                    <a:pt x="194828" y="158128"/>
                  </a:lnTo>
                  <a:lnTo>
                    <a:pt x="191213" y="157698"/>
                  </a:lnTo>
                  <a:lnTo>
                    <a:pt x="189558" y="157500"/>
                  </a:lnTo>
                  <a:lnTo>
                    <a:pt x="189881" y="158258"/>
                  </a:lnTo>
                  <a:lnTo>
                    <a:pt x="189946" y="158551"/>
                  </a:lnTo>
                  <a:lnTo>
                    <a:pt x="189599" y="161168"/>
                  </a:lnTo>
                  <a:lnTo>
                    <a:pt x="189215" y="164065"/>
                  </a:lnTo>
                  <a:lnTo>
                    <a:pt x="188517" y="169329"/>
                  </a:lnTo>
                  <a:lnTo>
                    <a:pt x="188325" y="170775"/>
                  </a:lnTo>
                  <a:lnTo>
                    <a:pt x="185000" y="170359"/>
                  </a:lnTo>
                  <a:lnTo>
                    <a:pt x="181741" y="169925"/>
                  </a:lnTo>
                  <a:lnTo>
                    <a:pt x="177754" y="169394"/>
                  </a:lnTo>
                  <a:lnTo>
                    <a:pt x="176998" y="169292"/>
                  </a:lnTo>
                  <a:lnTo>
                    <a:pt x="175305" y="169067"/>
                  </a:lnTo>
                  <a:lnTo>
                    <a:pt x="169548" y="168185"/>
                  </a:lnTo>
                  <a:lnTo>
                    <a:pt x="164712" y="167443"/>
                  </a:lnTo>
                  <a:lnTo>
                    <a:pt x="158875" y="166562"/>
                  </a:lnTo>
                  <a:lnTo>
                    <a:pt x="154860" y="165955"/>
                  </a:lnTo>
                  <a:lnTo>
                    <a:pt x="146825" y="164740"/>
                  </a:lnTo>
                  <a:lnTo>
                    <a:pt x="143830" y="164285"/>
                  </a:lnTo>
                  <a:lnTo>
                    <a:pt x="140851" y="163832"/>
                  </a:lnTo>
                  <a:lnTo>
                    <a:pt x="134513" y="162867"/>
                  </a:lnTo>
                  <a:lnTo>
                    <a:pt x="132937" y="162610"/>
                  </a:lnTo>
                  <a:lnTo>
                    <a:pt x="129415" y="162045"/>
                  </a:lnTo>
                  <a:lnTo>
                    <a:pt x="128372" y="161875"/>
                  </a:lnTo>
                  <a:lnTo>
                    <a:pt x="127835" y="161787"/>
                  </a:lnTo>
                  <a:lnTo>
                    <a:pt x="127571" y="161743"/>
                  </a:lnTo>
                  <a:lnTo>
                    <a:pt x="128217" y="166609"/>
                  </a:lnTo>
                  <a:lnTo>
                    <a:pt x="128430" y="168025"/>
                  </a:lnTo>
                  <a:lnTo>
                    <a:pt x="128074" y="167975"/>
                  </a:lnTo>
                  <a:lnTo>
                    <a:pt x="126897" y="168037"/>
                  </a:lnTo>
                  <a:lnTo>
                    <a:pt x="125961" y="166226"/>
                  </a:lnTo>
                  <a:lnTo>
                    <a:pt x="122594" y="164145"/>
                  </a:lnTo>
                  <a:lnTo>
                    <a:pt x="120020" y="161825"/>
                  </a:lnTo>
                  <a:lnTo>
                    <a:pt x="119247" y="161382"/>
                  </a:lnTo>
                  <a:lnTo>
                    <a:pt x="118971" y="161052"/>
                  </a:lnTo>
                  <a:lnTo>
                    <a:pt x="118764" y="160400"/>
                  </a:lnTo>
                  <a:lnTo>
                    <a:pt x="118447" y="159896"/>
                  </a:lnTo>
                  <a:lnTo>
                    <a:pt x="117802" y="159456"/>
                  </a:lnTo>
                  <a:lnTo>
                    <a:pt x="117224" y="159229"/>
                  </a:lnTo>
                  <a:lnTo>
                    <a:pt x="116321" y="158831"/>
                  </a:lnTo>
                  <a:lnTo>
                    <a:pt x="114969" y="158221"/>
                  </a:lnTo>
                  <a:lnTo>
                    <a:pt x="114326" y="157307"/>
                  </a:lnTo>
                  <a:lnTo>
                    <a:pt x="114181" y="157102"/>
                  </a:lnTo>
                  <a:lnTo>
                    <a:pt x="113920" y="156064"/>
                  </a:lnTo>
                  <a:lnTo>
                    <a:pt x="113926" y="155090"/>
                  </a:lnTo>
                  <a:lnTo>
                    <a:pt x="114136" y="154510"/>
                  </a:lnTo>
                  <a:lnTo>
                    <a:pt x="114889" y="152247"/>
                  </a:lnTo>
                  <a:lnTo>
                    <a:pt x="115110" y="151861"/>
                  </a:lnTo>
                  <a:lnTo>
                    <a:pt x="115725" y="151338"/>
                  </a:lnTo>
                  <a:lnTo>
                    <a:pt x="116582" y="150932"/>
                  </a:lnTo>
                  <a:lnTo>
                    <a:pt x="117197" y="150341"/>
                  </a:lnTo>
                  <a:lnTo>
                    <a:pt x="117529" y="149746"/>
                  </a:lnTo>
                  <a:lnTo>
                    <a:pt x="117613" y="149143"/>
                  </a:lnTo>
                  <a:lnTo>
                    <a:pt x="117595" y="148324"/>
                  </a:lnTo>
                  <a:lnTo>
                    <a:pt x="117396" y="148115"/>
                  </a:lnTo>
                  <a:lnTo>
                    <a:pt x="116972" y="147669"/>
                  </a:lnTo>
                  <a:lnTo>
                    <a:pt x="116127" y="147544"/>
                  </a:lnTo>
                  <a:lnTo>
                    <a:pt x="115602" y="147176"/>
                  </a:lnTo>
                  <a:lnTo>
                    <a:pt x="115392" y="146759"/>
                  </a:lnTo>
                  <a:lnTo>
                    <a:pt x="115302" y="146388"/>
                  </a:lnTo>
                  <a:lnTo>
                    <a:pt x="115521" y="146039"/>
                  </a:lnTo>
                  <a:lnTo>
                    <a:pt x="115824" y="145137"/>
                  </a:lnTo>
                  <a:lnTo>
                    <a:pt x="115899" y="144978"/>
                  </a:lnTo>
                  <a:lnTo>
                    <a:pt x="115494" y="144151"/>
                  </a:lnTo>
                  <a:lnTo>
                    <a:pt x="115389" y="144007"/>
                  </a:lnTo>
                  <a:lnTo>
                    <a:pt x="114463" y="143409"/>
                  </a:lnTo>
                  <a:lnTo>
                    <a:pt x="113707" y="143378"/>
                  </a:lnTo>
                  <a:lnTo>
                    <a:pt x="112973" y="143477"/>
                  </a:lnTo>
                  <a:lnTo>
                    <a:pt x="112302" y="143640"/>
                  </a:lnTo>
                  <a:lnTo>
                    <a:pt x="111714" y="143916"/>
                  </a:lnTo>
                  <a:lnTo>
                    <a:pt x="110911" y="144231"/>
                  </a:lnTo>
                  <a:lnTo>
                    <a:pt x="110155" y="144284"/>
                  </a:lnTo>
                  <a:lnTo>
                    <a:pt x="109424" y="144038"/>
                  </a:lnTo>
                  <a:lnTo>
                    <a:pt x="108869" y="143575"/>
                  </a:lnTo>
                  <a:lnTo>
                    <a:pt x="108489" y="142855"/>
                  </a:lnTo>
                  <a:lnTo>
                    <a:pt x="108722" y="141514"/>
                  </a:lnTo>
                  <a:lnTo>
                    <a:pt x="108662" y="140688"/>
                  </a:lnTo>
                  <a:lnTo>
                    <a:pt x="108593" y="140017"/>
                  </a:lnTo>
                  <a:lnTo>
                    <a:pt x="108383" y="139552"/>
                  </a:lnTo>
                  <a:lnTo>
                    <a:pt x="107670" y="137466"/>
                  </a:lnTo>
                  <a:lnTo>
                    <a:pt x="106972" y="136526"/>
                  </a:lnTo>
                  <a:lnTo>
                    <a:pt x="106591" y="135719"/>
                  </a:lnTo>
                  <a:lnTo>
                    <a:pt x="106381" y="135389"/>
                  </a:lnTo>
                  <a:lnTo>
                    <a:pt x="105617" y="134297"/>
                  </a:lnTo>
                  <a:lnTo>
                    <a:pt x="104958" y="133570"/>
                  </a:lnTo>
                  <a:lnTo>
                    <a:pt x="103722" y="132998"/>
                  </a:lnTo>
                  <a:lnTo>
                    <a:pt x="103132" y="132725"/>
                  </a:lnTo>
                  <a:lnTo>
                    <a:pt x="101888" y="132016"/>
                  </a:lnTo>
                  <a:lnTo>
                    <a:pt x="101013" y="131288"/>
                  </a:lnTo>
                  <a:lnTo>
                    <a:pt x="100066" y="129367"/>
                  </a:lnTo>
                  <a:lnTo>
                    <a:pt x="99784" y="129185"/>
                  </a:lnTo>
                  <a:lnTo>
                    <a:pt x="99409" y="128821"/>
                  </a:lnTo>
                  <a:lnTo>
                    <a:pt x="97376" y="127062"/>
                  </a:lnTo>
                  <a:lnTo>
                    <a:pt x="95880" y="125791"/>
                  </a:lnTo>
                  <a:lnTo>
                    <a:pt x="94631" y="125262"/>
                  </a:lnTo>
                  <a:lnTo>
                    <a:pt x="93957" y="124881"/>
                  </a:lnTo>
                  <a:lnTo>
                    <a:pt x="92641" y="124316"/>
                  </a:lnTo>
                  <a:lnTo>
                    <a:pt x="92056" y="123951"/>
                  </a:lnTo>
                  <a:lnTo>
                    <a:pt x="90677" y="123868"/>
                  </a:lnTo>
                  <a:lnTo>
                    <a:pt x="90111" y="124121"/>
                  </a:lnTo>
                  <a:lnTo>
                    <a:pt x="89805" y="124402"/>
                  </a:lnTo>
                  <a:lnTo>
                    <a:pt x="89170" y="125281"/>
                  </a:lnTo>
                  <a:lnTo>
                    <a:pt x="88888" y="125365"/>
                  </a:lnTo>
                  <a:lnTo>
                    <a:pt x="88141" y="125531"/>
                  </a:lnTo>
                  <a:lnTo>
                    <a:pt x="86133" y="124726"/>
                  </a:lnTo>
                  <a:lnTo>
                    <a:pt x="85016" y="124574"/>
                  </a:lnTo>
                  <a:lnTo>
                    <a:pt x="84910" y="123970"/>
                  </a:lnTo>
                  <a:lnTo>
                    <a:pt x="84919" y="123189"/>
                  </a:lnTo>
                  <a:lnTo>
                    <a:pt x="85084" y="122128"/>
                  </a:lnTo>
                  <a:lnTo>
                    <a:pt x="85024" y="121825"/>
                  </a:lnTo>
                  <a:lnTo>
                    <a:pt x="84769" y="121472"/>
                  </a:lnTo>
                  <a:lnTo>
                    <a:pt x="83846" y="121006"/>
                  </a:lnTo>
                  <a:lnTo>
                    <a:pt x="81952" y="120483"/>
                  </a:lnTo>
                  <a:lnTo>
                    <a:pt x="81673" y="120351"/>
                  </a:lnTo>
                  <a:lnTo>
                    <a:pt x="81139" y="119801"/>
                  </a:lnTo>
                  <a:lnTo>
                    <a:pt x="80849" y="118865"/>
                  </a:lnTo>
                  <a:lnTo>
                    <a:pt x="80678" y="117194"/>
                  </a:lnTo>
                  <a:lnTo>
                    <a:pt x="80027" y="115644"/>
                  </a:lnTo>
                  <a:lnTo>
                    <a:pt x="79894" y="115447"/>
                  </a:lnTo>
                  <a:lnTo>
                    <a:pt x="78651" y="113612"/>
                  </a:lnTo>
                  <a:lnTo>
                    <a:pt x="76538" y="113279"/>
                  </a:lnTo>
                  <a:lnTo>
                    <a:pt x="75933" y="113404"/>
                  </a:lnTo>
                  <a:lnTo>
                    <a:pt x="75042" y="113650"/>
                  </a:lnTo>
                  <a:lnTo>
                    <a:pt x="75018" y="113934"/>
                  </a:lnTo>
                  <a:lnTo>
                    <a:pt x="75609" y="114916"/>
                  </a:lnTo>
                  <a:lnTo>
                    <a:pt x="75669" y="115371"/>
                  </a:lnTo>
                  <a:lnTo>
                    <a:pt x="75315" y="115954"/>
                  </a:lnTo>
                  <a:lnTo>
                    <a:pt x="74749" y="116489"/>
                  </a:lnTo>
                  <a:lnTo>
                    <a:pt x="74161" y="116849"/>
                  </a:lnTo>
                  <a:lnTo>
                    <a:pt x="73879" y="116997"/>
                  </a:lnTo>
                  <a:lnTo>
                    <a:pt x="73334" y="117402"/>
                  </a:lnTo>
                  <a:lnTo>
                    <a:pt x="73052" y="117376"/>
                  </a:lnTo>
                  <a:lnTo>
                    <a:pt x="72156" y="116477"/>
                  </a:lnTo>
                  <a:lnTo>
                    <a:pt x="70903" y="114855"/>
                  </a:lnTo>
                  <a:lnTo>
                    <a:pt x="69854" y="113392"/>
                  </a:lnTo>
                  <a:lnTo>
                    <a:pt x="69692" y="112714"/>
                  </a:lnTo>
                  <a:lnTo>
                    <a:pt x="69377" y="111062"/>
                  </a:lnTo>
                  <a:lnTo>
                    <a:pt x="69128" y="108523"/>
                  </a:lnTo>
                  <a:lnTo>
                    <a:pt x="69224" y="107852"/>
                  </a:lnTo>
                  <a:lnTo>
                    <a:pt x="69989" y="107037"/>
                  </a:lnTo>
                  <a:lnTo>
                    <a:pt x="70576" y="106677"/>
                  </a:lnTo>
                  <a:lnTo>
                    <a:pt x="71248" y="106575"/>
                  </a:lnTo>
                  <a:lnTo>
                    <a:pt x="72261" y="106632"/>
                  </a:lnTo>
                  <a:lnTo>
                    <a:pt x="72588" y="106548"/>
                  </a:lnTo>
                  <a:lnTo>
                    <a:pt x="72893" y="106249"/>
                  </a:lnTo>
                  <a:lnTo>
                    <a:pt x="73070" y="105950"/>
                  </a:lnTo>
                  <a:lnTo>
                    <a:pt x="73085" y="104779"/>
                  </a:lnTo>
                  <a:lnTo>
                    <a:pt x="72288" y="102774"/>
                  </a:lnTo>
                  <a:lnTo>
                    <a:pt x="71865" y="102160"/>
                  </a:lnTo>
                  <a:lnTo>
                    <a:pt x="70882" y="101326"/>
                  </a:lnTo>
                  <a:lnTo>
                    <a:pt x="69341" y="100155"/>
                  </a:lnTo>
                  <a:lnTo>
                    <a:pt x="68505" y="99776"/>
                  </a:lnTo>
                  <a:lnTo>
                    <a:pt x="67879" y="99769"/>
                  </a:lnTo>
                  <a:lnTo>
                    <a:pt x="66889" y="99560"/>
                  </a:lnTo>
                  <a:lnTo>
                    <a:pt x="66266" y="99314"/>
                  </a:lnTo>
                  <a:lnTo>
                    <a:pt x="64914" y="98730"/>
                  </a:lnTo>
                  <a:lnTo>
                    <a:pt x="64115" y="98697"/>
                  </a:lnTo>
                  <a:lnTo>
                    <a:pt x="62735" y="98639"/>
                  </a:lnTo>
                  <a:lnTo>
                    <a:pt x="61521" y="98840"/>
                  </a:lnTo>
                  <a:lnTo>
                    <a:pt x="61239" y="98988"/>
                  </a:lnTo>
                  <a:lnTo>
                    <a:pt x="59351" y="99700"/>
                  </a:lnTo>
                  <a:lnTo>
                    <a:pt x="58724" y="99822"/>
                  </a:lnTo>
                  <a:lnTo>
                    <a:pt x="58122" y="99685"/>
                  </a:lnTo>
                  <a:lnTo>
                    <a:pt x="56920" y="99083"/>
                  </a:lnTo>
                  <a:lnTo>
                    <a:pt x="56494" y="98666"/>
                  </a:lnTo>
                  <a:lnTo>
                    <a:pt x="56281" y="98340"/>
                  </a:lnTo>
                  <a:lnTo>
                    <a:pt x="56077" y="97446"/>
                  </a:lnTo>
                  <a:lnTo>
                    <a:pt x="56067" y="96253"/>
                  </a:lnTo>
                  <a:lnTo>
                    <a:pt x="56060" y="95407"/>
                  </a:lnTo>
                  <a:lnTo>
                    <a:pt x="55856" y="94452"/>
                  </a:lnTo>
                  <a:lnTo>
                    <a:pt x="55667" y="94145"/>
                  </a:lnTo>
                  <a:lnTo>
                    <a:pt x="55106" y="94031"/>
                  </a:lnTo>
                  <a:lnTo>
                    <a:pt x="54525" y="93978"/>
                  </a:lnTo>
                  <a:lnTo>
                    <a:pt x="54240" y="94236"/>
                  </a:lnTo>
                  <a:lnTo>
                    <a:pt x="53054" y="96739"/>
                  </a:lnTo>
                  <a:lnTo>
                    <a:pt x="52270" y="97961"/>
                  </a:lnTo>
                  <a:lnTo>
                    <a:pt x="51701" y="98495"/>
                  </a:lnTo>
                  <a:lnTo>
                    <a:pt x="51419" y="98602"/>
                  </a:lnTo>
                  <a:lnTo>
                    <a:pt x="49072" y="98135"/>
                  </a:lnTo>
                  <a:lnTo>
                    <a:pt x="48215" y="97563"/>
                  </a:lnTo>
                  <a:lnTo>
                    <a:pt x="47963" y="96995"/>
                  </a:lnTo>
                  <a:lnTo>
                    <a:pt x="47948" y="96692"/>
                  </a:lnTo>
                  <a:lnTo>
                    <a:pt x="48308" y="95396"/>
                  </a:lnTo>
                  <a:lnTo>
                    <a:pt x="48841" y="94274"/>
                  </a:lnTo>
                  <a:lnTo>
                    <a:pt x="49294" y="92569"/>
                  </a:lnTo>
                  <a:lnTo>
                    <a:pt x="50169" y="90174"/>
                  </a:lnTo>
                  <a:lnTo>
                    <a:pt x="50247" y="89026"/>
                  </a:lnTo>
                  <a:lnTo>
                    <a:pt x="49845" y="88435"/>
                  </a:lnTo>
                  <a:lnTo>
                    <a:pt x="49546" y="88234"/>
                  </a:lnTo>
                  <a:lnTo>
                    <a:pt x="48410" y="87590"/>
                  </a:lnTo>
                  <a:lnTo>
                    <a:pt x="47214" y="86642"/>
                  </a:lnTo>
                  <a:lnTo>
                    <a:pt x="46446" y="85680"/>
                  </a:lnTo>
                  <a:lnTo>
                    <a:pt x="45985" y="84698"/>
                  </a:lnTo>
                  <a:lnTo>
                    <a:pt x="45859" y="84414"/>
                  </a:lnTo>
                  <a:lnTo>
                    <a:pt x="45499" y="82156"/>
                  </a:lnTo>
                  <a:close/>
                </a:path>
              </a:pathLst>
            </a:custGeom>
            <a:solidFill>
              <a:srgbClr val="FFFDF6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0" name="pg50"/>
            <p:cNvSpPr/>
            <p:nvPr/>
          </p:nvSpPr>
          <p:spPr>
            <a:xfrm>
              <a:off x="1623426" y="3034873"/>
              <a:ext cx="740088" cy="615587"/>
            </a:xfrm>
            <a:custGeom>
              <a:avLst/>
              <a:gdLst/>
              <a:ahLst/>
              <a:cxnLst/>
              <a:rect l="0" t="0" r="0" b="0"/>
              <a:pathLst>
                <a:path w="740088" h="615587">
                  <a:moveTo>
                    <a:pt x="143988" y="247988"/>
                  </a:moveTo>
                  <a:lnTo>
                    <a:pt x="142359" y="245963"/>
                  </a:lnTo>
                  <a:lnTo>
                    <a:pt x="141838" y="245267"/>
                  </a:lnTo>
                  <a:lnTo>
                    <a:pt x="140624" y="243633"/>
                  </a:lnTo>
                  <a:lnTo>
                    <a:pt x="127842" y="223393"/>
                  </a:lnTo>
                  <a:lnTo>
                    <a:pt x="122513" y="215502"/>
                  </a:lnTo>
                  <a:lnTo>
                    <a:pt x="120373" y="212563"/>
                  </a:lnTo>
                  <a:lnTo>
                    <a:pt x="118311" y="210195"/>
                  </a:lnTo>
                  <a:lnTo>
                    <a:pt x="115851" y="207872"/>
                  </a:lnTo>
                  <a:lnTo>
                    <a:pt x="103600" y="198440"/>
                  </a:lnTo>
                  <a:lnTo>
                    <a:pt x="100969" y="196021"/>
                  </a:lnTo>
                  <a:lnTo>
                    <a:pt x="99117" y="193975"/>
                  </a:lnTo>
                  <a:lnTo>
                    <a:pt x="97367" y="191866"/>
                  </a:lnTo>
                  <a:lnTo>
                    <a:pt x="82186" y="166945"/>
                  </a:lnTo>
                  <a:lnTo>
                    <a:pt x="78427" y="161056"/>
                  </a:lnTo>
                  <a:lnTo>
                    <a:pt x="77128" y="159091"/>
                  </a:lnTo>
                  <a:lnTo>
                    <a:pt x="75976" y="157516"/>
                  </a:lnTo>
                  <a:lnTo>
                    <a:pt x="73268" y="154149"/>
                  </a:lnTo>
                  <a:lnTo>
                    <a:pt x="70198" y="150895"/>
                  </a:lnTo>
                  <a:lnTo>
                    <a:pt x="58192" y="141585"/>
                  </a:lnTo>
                  <a:lnTo>
                    <a:pt x="53459" y="137377"/>
                  </a:lnTo>
                  <a:lnTo>
                    <a:pt x="52852" y="136762"/>
                  </a:lnTo>
                  <a:lnTo>
                    <a:pt x="50310" y="133800"/>
                  </a:lnTo>
                  <a:lnTo>
                    <a:pt x="47939" y="131136"/>
                  </a:lnTo>
                  <a:lnTo>
                    <a:pt x="42384" y="124562"/>
                  </a:lnTo>
                  <a:lnTo>
                    <a:pt x="26373" y="105827"/>
                  </a:lnTo>
                  <a:lnTo>
                    <a:pt x="27418" y="99253"/>
                  </a:lnTo>
                  <a:lnTo>
                    <a:pt x="27697" y="97248"/>
                  </a:lnTo>
                  <a:lnTo>
                    <a:pt x="30209" y="80398"/>
                  </a:lnTo>
                  <a:lnTo>
                    <a:pt x="30441" y="79077"/>
                  </a:lnTo>
                  <a:lnTo>
                    <a:pt x="31427" y="71737"/>
                  </a:lnTo>
                  <a:lnTo>
                    <a:pt x="31407" y="71285"/>
                  </a:lnTo>
                  <a:lnTo>
                    <a:pt x="31345" y="69859"/>
                  </a:lnTo>
                  <a:lnTo>
                    <a:pt x="35519" y="41063"/>
                  </a:lnTo>
                  <a:lnTo>
                    <a:pt x="37479" y="28363"/>
                  </a:lnTo>
                  <a:lnTo>
                    <a:pt x="39446" y="17357"/>
                  </a:lnTo>
                  <a:lnTo>
                    <a:pt x="41271" y="3884"/>
                  </a:lnTo>
                  <a:lnTo>
                    <a:pt x="41674" y="1009"/>
                  </a:lnTo>
                  <a:lnTo>
                    <a:pt x="41826" y="0"/>
                  </a:lnTo>
                  <a:lnTo>
                    <a:pt x="424799" y="0"/>
                  </a:lnTo>
                  <a:lnTo>
                    <a:pt x="426246" y="758"/>
                  </a:lnTo>
                  <a:lnTo>
                    <a:pt x="427606" y="2012"/>
                  </a:lnTo>
                  <a:lnTo>
                    <a:pt x="427645" y="2757"/>
                  </a:lnTo>
                  <a:lnTo>
                    <a:pt x="426960" y="3986"/>
                  </a:lnTo>
                  <a:lnTo>
                    <a:pt x="426456" y="5515"/>
                  </a:lnTo>
                  <a:lnTo>
                    <a:pt x="426605" y="8738"/>
                  </a:lnTo>
                  <a:lnTo>
                    <a:pt x="426587" y="9164"/>
                  </a:lnTo>
                  <a:lnTo>
                    <a:pt x="426718" y="9681"/>
                  </a:lnTo>
                  <a:lnTo>
                    <a:pt x="428028" y="10044"/>
                  </a:lnTo>
                  <a:lnTo>
                    <a:pt x="429492" y="10975"/>
                  </a:lnTo>
                  <a:lnTo>
                    <a:pt x="429753" y="10613"/>
                  </a:lnTo>
                  <a:lnTo>
                    <a:pt x="430098" y="8840"/>
                  </a:lnTo>
                  <a:lnTo>
                    <a:pt x="432028" y="7352"/>
                  </a:lnTo>
                  <a:lnTo>
                    <a:pt x="436232" y="3495"/>
                  </a:lnTo>
                  <a:lnTo>
                    <a:pt x="437942" y="1000"/>
                  </a:lnTo>
                  <a:lnTo>
                    <a:pt x="438452" y="0"/>
                  </a:lnTo>
                  <a:lnTo>
                    <a:pt x="443035" y="0"/>
                  </a:lnTo>
                  <a:lnTo>
                    <a:pt x="448161" y="3021"/>
                  </a:lnTo>
                  <a:lnTo>
                    <a:pt x="486116" y="8833"/>
                  </a:lnTo>
                  <a:lnTo>
                    <a:pt x="486705" y="8677"/>
                  </a:lnTo>
                  <a:lnTo>
                    <a:pt x="499995" y="11137"/>
                  </a:lnTo>
                  <a:lnTo>
                    <a:pt x="501004" y="11302"/>
                  </a:lnTo>
                  <a:lnTo>
                    <a:pt x="526124" y="15161"/>
                  </a:lnTo>
                  <a:lnTo>
                    <a:pt x="558082" y="20417"/>
                  </a:lnTo>
                  <a:lnTo>
                    <a:pt x="575782" y="23389"/>
                  </a:lnTo>
                  <a:lnTo>
                    <a:pt x="592735" y="26261"/>
                  </a:lnTo>
                  <a:lnTo>
                    <a:pt x="592664" y="27675"/>
                  </a:lnTo>
                  <a:lnTo>
                    <a:pt x="615337" y="31593"/>
                  </a:lnTo>
                  <a:lnTo>
                    <a:pt x="615507" y="30732"/>
                  </a:lnTo>
                  <a:lnTo>
                    <a:pt x="647013" y="36051"/>
                  </a:lnTo>
                  <a:lnTo>
                    <a:pt x="647384" y="36139"/>
                  </a:lnTo>
                  <a:lnTo>
                    <a:pt x="647719" y="36230"/>
                  </a:lnTo>
                  <a:lnTo>
                    <a:pt x="682999" y="41689"/>
                  </a:lnTo>
                  <a:lnTo>
                    <a:pt x="706211" y="45392"/>
                  </a:lnTo>
                  <a:lnTo>
                    <a:pt x="740088" y="50699"/>
                  </a:lnTo>
                  <a:lnTo>
                    <a:pt x="739095" y="52813"/>
                  </a:lnTo>
                  <a:lnTo>
                    <a:pt x="738522" y="53398"/>
                  </a:lnTo>
                  <a:lnTo>
                    <a:pt x="738381" y="53523"/>
                  </a:lnTo>
                  <a:lnTo>
                    <a:pt x="736894" y="54479"/>
                  </a:lnTo>
                  <a:lnTo>
                    <a:pt x="736486" y="54940"/>
                  </a:lnTo>
                  <a:lnTo>
                    <a:pt x="735959" y="55734"/>
                  </a:lnTo>
                  <a:lnTo>
                    <a:pt x="735788" y="55866"/>
                  </a:lnTo>
                  <a:lnTo>
                    <a:pt x="735036" y="56320"/>
                  </a:lnTo>
                  <a:lnTo>
                    <a:pt x="733426" y="56769"/>
                  </a:lnTo>
                  <a:lnTo>
                    <a:pt x="732797" y="57193"/>
                  </a:lnTo>
                  <a:lnTo>
                    <a:pt x="732644" y="57306"/>
                  </a:lnTo>
                  <a:lnTo>
                    <a:pt x="732455" y="57544"/>
                  </a:lnTo>
                  <a:lnTo>
                    <a:pt x="732164" y="58289"/>
                  </a:lnTo>
                  <a:lnTo>
                    <a:pt x="731961" y="58886"/>
                  </a:lnTo>
                  <a:lnTo>
                    <a:pt x="731765" y="59782"/>
                  </a:lnTo>
                  <a:lnTo>
                    <a:pt x="731738" y="61615"/>
                  </a:lnTo>
                  <a:lnTo>
                    <a:pt x="731819" y="63255"/>
                  </a:lnTo>
                  <a:lnTo>
                    <a:pt x="732006" y="64188"/>
                  </a:lnTo>
                  <a:lnTo>
                    <a:pt x="732131" y="64785"/>
                  </a:lnTo>
                  <a:lnTo>
                    <a:pt x="732593" y="66014"/>
                  </a:lnTo>
                  <a:lnTo>
                    <a:pt x="733004" y="67095"/>
                  </a:lnTo>
                  <a:lnTo>
                    <a:pt x="733160" y="67336"/>
                  </a:lnTo>
                  <a:lnTo>
                    <a:pt x="733220" y="67695"/>
                  </a:lnTo>
                  <a:lnTo>
                    <a:pt x="733222" y="67847"/>
                  </a:lnTo>
                  <a:lnTo>
                    <a:pt x="733261" y="68852"/>
                  </a:lnTo>
                  <a:lnTo>
                    <a:pt x="732740" y="69834"/>
                  </a:lnTo>
                  <a:lnTo>
                    <a:pt x="732389" y="70163"/>
                  </a:lnTo>
                  <a:lnTo>
                    <a:pt x="729646" y="71887"/>
                  </a:lnTo>
                  <a:lnTo>
                    <a:pt x="729116" y="72442"/>
                  </a:lnTo>
                  <a:lnTo>
                    <a:pt x="728984" y="72700"/>
                  </a:lnTo>
                  <a:lnTo>
                    <a:pt x="728987" y="73618"/>
                  </a:lnTo>
                  <a:lnTo>
                    <a:pt x="730108" y="75507"/>
                  </a:lnTo>
                  <a:lnTo>
                    <a:pt x="730474" y="76528"/>
                  </a:lnTo>
                  <a:lnTo>
                    <a:pt x="730669" y="77295"/>
                  </a:lnTo>
                  <a:lnTo>
                    <a:pt x="730639" y="77628"/>
                  </a:lnTo>
                  <a:lnTo>
                    <a:pt x="730524" y="78977"/>
                  </a:lnTo>
                  <a:lnTo>
                    <a:pt x="729517" y="81476"/>
                  </a:lnTo>
                  <a:lnTo>
                    <a:pt x="729302" y="81710"/>
                  </a:lnTo>
                  <a:lnTo>
                    <a:pt x="729146" y="81906"/>
                  </a:lnTo>
                  <a:lnTo>
                    <a:pt x="728939" y="82182"/>
                  </a:lnTo>
                  <a:lnTo>
                    <a:pt x="728423" y="82779"/>
                  </a:lnTo>
                  <a:lnTo>
                    <a:pt x="728153" y="83006"/>
                  </a:lnTo>
                  <a:lnTo>
                    <a:pt x="727902" y="83203"/>
                  </a:lnTo>
                  <a:lnTo>
                    <a:pt x="727599" y="83445"/>
                  </a:lnTo>
                  <a:lnTo>
                    <a:pt x="726666" y="83796"/>
                  </a:lnTo>
                  <a:lnTo>
                    <a:pt x="726154" y="83736"/>
                  </a:lnTo>
                  <a:lnTo>
                    <a:pt x="725413" y="83724"/>
                  </a:lnTo>
                  <a:lnTo>
                    <a:pt x="725270" y="83781"/>
                  </a:lnTo>
                  <a:lnTo>
                    <a:pt x="725027" y="83891"/>
                  </a:lnTo>
                  <a:lnTo>
                    <a:pt x="724778" y="84008"/>
                  </a:lnTo>
                  <a:lnTo>
                    <a:pt x="723837" y="86552"/>
                  </a:lnTo>
                  <a:lnTo>
                    <a:pt x="723655" y="86929"/>
                  </a:lnTo>
                  <a:lnTo>
                    <a:pt x="723412" y="87092"/>
                  </a:lnTo>
                  <a:lnTo>
                    <a:pt x="722314" y="87780"/>
                  </a:lnTo>
                  <a:lnTo>
                    <a:pt x="721960" y="88007"/>
                  </a:lnTo>
                  <a:lnTo>
                    <a:pt x="720665" y="89390"/>
                  </a:lnTo>
                  <a:lnTo>
                    <a:pt x="720114" y="89734"/>
                  </a:lnTo>
                  <a:lnTo>
                    <a:pt x="719500" y="89927"/>
                  </a:lnTo>
                  <a:lnTo>
                    <a:pt x="719178" y="89885"/>
                  </a:lnTo>
                  <a:lnTo>
                    <a:pt x="718693" y="89757"/>
                  </a:lnTo>
                  <a:lnTo>
                    <a:pt x="716418" y="88615"/>
                  </a:lnTo>
                  <a:lnTo>
                    <a:pt x="715846" y="88555"/>
                  </a:lnTo>
                  <a:lnTo>
                    <a:pt x="715558" y="88672"/>
                  </a:lnTo>
                  <a:lnTo>
                    <a:pt x="714892" y="89216"/>
                  </a:lnTo>
                  <a:lnTo>
                    <a:pt x="714664" y="89745"/>
                  </a:lnTo>
                  <a:lnTo>
                    <a:pt x="714613" y="89995"/>
                  </a:lnTo>
                  <a:lnTo>
                    <a:pt x="714602" y="90369"/>
                  </a:lnTo>
                  <a:lnTo>
                    <a:pt x="715037" y="92195"/>
                  </a:lnTo>
                  <a:lnTo>
                    <a:pt x="715165" y="92592"/>
                  </a:lnTo>
                  <a:lnTo>
                    <a:pt x="715590" y="93548"/>
                  </a:lnTo>
                  <a:lnTo>
                    <a:pt x="715684" y="93790"/>
                  </a:lnTo>
                  <a:lnTo>
                    <a:pt x="715678" y="94561"/>
                  </a:lnTo>
                  <a:lnTo>
                    <a:pt x="715447" y="95457"/>
                  </a:lnTo>
                  <a:lnTo>
                    <a:pt x="714167" y="96897"/>
                  </a:lnTo>
                  <a:lnTo>
                    <a:pt x="713177" y="97566"/>
                  </a:lnTo>
                  <a:lnTo>
                    <a:pt x="712255" y="97857"/>
                  </a:lnTo>
                  <a:lnTo>
                    <a:pt x="711193" y="97838"/>
                  </a:lnTo>
                  <a:lnTo>
                    <a:pt x="710555" y="97584"/>
                  </a:lnTo>
                  <a:lnTo>
                    <a:pt x="710324" y="97437"/>
                  </a:lnTo>
                  <a:lnTo>
                    <a:pt x="709896" y="96946"/>
                  </a:lnTo>
                  <a:lnTo>
                    <a:pt x="709317" y="95264"/>
                  </a:lnTo>
                  <a:lnTo>
                    <a:pt x="707672" y="92334"/>
                  </a:lnTo>
                  <a:lnTo>
                    <a:pt x="706682" y="89522"/>
                  </a:lnTo>
                  <a:lnTo>
                    <a:pt x="706034" y="86457"/>
                  </a:lnTo>
                  <a:lnTo>
                    <a:pt x="705884" y="86242"/>
                  </a:lnTo>
                  <a:lnTo>
                    <a:pt x="705459" y="85882"/>
                  </a:lnTo>
                  <a:lnTo>
                    <a:pt x="705045" y="85958"/>
                  </a:lnTo>
                  <a:lnTo>
                    <a:pt x="704571" y="86355"/>
                  </a:lnTo>
                  <a:lnTo>
                    <a:pt x="704068" y="87508"/>
                  </a:lnTo>
                  <a:lnTo>
                    <a:pt x="702396" y="89216"/>
                  </a:lnTo>
                  <a:lnTo>
                    <a:pt x="700333" y="92338"/>
                  </a:lnTo>
                  <a:lnTo>
                    <a:pt x="699509" y="93234"/>
                  </a:lnTo>
                  <a:lnTo>
                    <a:pt x="698786" y="93555"/>
                  </a:lnTo>
                  <a:lnTo>
                    <a:pt x="697638" y="93518"/>
                  </a:lnTo>
                  <a:lnTo>
                    <a:pt x="697305" y="93567"/>
                  </a:lnTo>
                  <a:lnTo>
                    <a:pt x="696793" y="93858"/>
                  </a:lnTo>
                  <a:lnTo>
                    <a:pt x="696676" y="94149"/>
                  </a:lnTo>
                  <a:lnTo>
                    <a:pt x="696586" y="94383"/>
                  </a:lnTo>
                  <a:lnTo>
                    <a:pt x="696514" y="94644"/>
                  </a:lnTo>
                  <a:lnTo>
                    <a:pt x="696526" y="94833"/>
                  </a:lnTo>
                  <a:lnTo>
                    <a:pt x="696388" y="95925"/>
                  </a:lnTo>
                  <a:lnTo>
                    <a:pt x="696139" y="97970"/>
                  </a:lnTo>
                  <a:lnTo>
                    <a:pt x="696127" y="98461"/>
                  </a:lnTo>
                  <a:lnTo>
                    <a:pt x="696139" y="100593"/>
                  </a:lnTo>
                  <a:lnTo>
                    <a:pt x="696592" y="101765"/>
                  </a:lnTo>
                  <a:lnTo>
                    <a:pt x="697147" y="102468"/>
                  </a:lnTo>
                  <a:lnTo>
                    <a:pt x="697767" y="102910"/>
                  </a:lnTo>
                  <a:lnTo>
                    <a:pt x="699121" y="103632"/>
                  </a:lnTo>
                  <a:lnTo>
                    <a:pt x="700843" y="103901"/>
                  </a:lnTo>
                  <a:lnTo>
                    <a:pt x="701925" y="103643"/>
                  </a:lnTo>
                  <a:lnTo>
                    <a:pt x="702569" y="103311"/>
                  </a:lnTo>
                  <a:lnTo>
                    <a:pt x="703114" y="102703"/>
                  </a:lnTo>
                  <a:lnTo>
                    <a:pt x="703684" y="101950"/>
                  </a:lnTo>
                  <a:lnTo>
                    <a:pt x="703900" y="101674"/>
                  </a:lnTo>
                  <a:lnTo>
                    <a:pt x="704709" y="100960"/>
                  </a:lnTo>
                  <a:lnTo>
                    <a:pt x="704925" y="100820"/>
                  </a:lnTo>
                  <a:lnTo>
                    <a:pt x="705276" y="100695"/>
                  </a:lnTo>
                  <a:lnTo>
                    <a:pt x="705417" y="100676"/>
                  </a:lnTo>
                  <a:lnTo>
                    <a:pt x="706217" y="100518"/>
                  </a:lnTo>
                  <a:lnTo>
                    <a:pt x="706835" y="100877"/>
                  </a:lnTo>
                  <a:lnTo>
                    <a:pt x="707017" y="101602"/>
                  </a:lnTo>
                  <a:lnTo>
                    <a:pt x="707071" y="101897"/>
                  </a:lnTo>
                  <a:lnTo>
                    <a:pt x="707075" y="102347"/>
                  </a:lnTo>
                  <a:lnTo>
                    <a:pt x="705884" y="107847"/>
                  </a:lnTo>
                  <a:lnTo>
                    <a:pt x="705557" y="111109"/>
                  </a:lnTo>
                  <a:lnTo>
                    <a:pt x="705282" y="111600"/>
                  </a:lnTo>
                  <a:lnTo>
                    <a:pt x="705084" y="111782"/>
                  </a:lnTo>
                  <a:lnTo>
                    <a:pt x="704134" y="111759"/>
                  </a:lnTo>
                  <a:lnTo>
                    <a:pt x="703897" y="111634"/>
                  </a:lnTo>
                  <a:lnTo>
                    <a:pt x="703610" y="111517"/>
                  </a:lnTo>
                  <a:lnTo>
                    <a:pt x="702671" y="110735"/>
                  </a:lnTo>
                  <a:lnTo>
                    <a:pt x="702305" y="110583"/>
                  </a:lnTo>
                  <a:lnTo>
                    <a:pt x="701295" y="110406"/>
                  </a:lnTo>
                  <a:lnTo>
                    <a:pt x="700468" y="110345"/>
                  </a:lnTo>
                  <a:lnTo>
                    <a:pt x="699425" y="110194"/>
                  </a:lnTo>
                  <a:lnTo>
                    <a:pt x="699170" y="110092"/>
                  </a:lnTo>
                  <a:lnTo>
                    <a:pt x="698169" y="109366"/>
                  </a:lnTo>
                  <a:lnTo>
                    <a:pt x="697617" y="108535"/>
                  </a:lnTo>
                  <a:lnTo>
                    <a:pt x="697275" y="108263"/>
                  </a:lnTo>
                  <a:lnTo>
                    <a:pt x="696595" y="108263"/>
                  </a:lnTo>
                  <a:lnTo>
                    <a:pt x="696022" y="108542"/>
                  </a:lnTo>
                  <a:lnTo>
                    <a:pt x="695264" y="109291"/>
                  </a:lnTo>
                  <a:lnTo>
                    <a:pt x="694757" y="110062"/>
                  </a:lnTo>
                  <a:lnTo>
                    <a:pt x="694272" y="110977"/>
                  </a:lnTo>
                  <a:lnTo>
                    <a:pt x="693262" y="114186"/>
                  </a:lnTo>
                  <a:lnTo>
                    <a:pt x="693049" y="115792"/>
                  </a:lnTo>
                  <a:lnTo>
                    <a:pt x="692938" y="116688"/>
                  </a:lnTo>
                  <a:lnTo>
                    <a:pt x="692953" y="120529"/>
                  </a:lnTo>
                  <a:lnTo>
                    <a:pt x="692833" y="122404"/>
                  </a:lnTo>
                  <a:lnTo>
                    <a:pt x="692770" y="123084"/>
                  </a:lnTo>
                  <a:lnTo>
                    <a:pt x="692414" y="124426"/>
                  </a:lnTo>
                  <a:lnTo>
                    <a:pt x="692198" y="124872"/>
                  </a:lnTo>
                  <a:lnTo>
                    <a:pt x="691889" y="125303"/>
                  </a:lnTo>
                  <a:lnTo>
                    <a:pt x="691594" y="125496"/>
                  </a:lnTo>
                  <a:lnTo>
                    <a:pt x="691274" y="125594"/>
                  </a:lnTo>
                  <a:lnTo>
                    <a:pt x="691061" y="125670"/>
                  </a:lnTo>
                  <a:lnTo>
                    <a:pt x="690531" y="125692"/>
                  </a:lnTo>
                  <a:lnTo>
                    <a:pt x="690183" y="125632"/>
                  </a:lnTo>
                  <a:lnTo>
                    <a:pt x="689512" y="125394"/>
                  </a:lnTo>
                  <a:lnTo>
                    <a:pt x="689257" y="125205"/>
                  </a:lnTo>
                  <a:lnTo>
                    <a:pt x="688789" y="124778"/>
                  </a:lnTo>
                  <a:lnTo>
                    <a:pt x="688633" y="124585"/>
                  </a:lnTo>
                  <a:lnTo>
                    <a:pt x="688537" y="124245"/>
                  </a:lnTo>
                  <a:lnTo>
                    <a:pt x="688421" y="123674"/>
                  </a:lnTo>
                  <a:lnTo>
                    <a:pt x="688433" y="123383"/>
                  </a:lnTo>
                  <a:lnTo>
                    <a:pt x="689259" y="121202"/>
                  </a:lnTo>
                  <a:lnTo>
                    <a:pt x="689424" y="119909"/>
                  </a:lnTo>
                  <a:lnTo>
                    <a:pt x="689527" y="118344"/>
                  </a:lnTo>
                  <a:lnTo>
                    <a:pt x="689451" y="117853"/>
                  </a:lnTo>
                  <a:lnTo>
                    <a:pt x="689343" y="117595"/>
                  </a:lnTo>
                  <a:lnTo>
                    <a:pt x="689104" y="117191"/>
                  </a:lnTo>
                  <a:lnTo>
                    <a:pt x="686861" y="114515"/>
                  </a:lnTo>
                  <a:lnTo>
                    <a:pt x="686499" y="114197"/>
                  </a:lnTo>
                  <a:lnTo>
                    <a:pt x="685777" y="113823"/>
                  </a:lnTo>
                  <a:lnTo>
                    <a:pt x="685459" y="113755"/>
                  </a:lnTo>
                  <a:lnTo>
                    <a:pt x="685309" y="113755"/>
                  </a:lnTo>
                  <a:lnTo>
                    <a:pt x="684841" y="113906"/>
                  </a:lnTo>
                  <a:lnTo>
                    <a:pt x="684578" y="114038"/>
                  </a:lnTo>
                  <a:lnTo>
                    <a:pt x="684305" y="114205"/>
                  </a:lnTo>
                  <a:lnTo>
                    <a:pt x="683942" y="114556"/>
                  </a:lnTo>
                  <a:lnTo>
                    <a:pt x="683762" y="114791"/>
                  </a:lnTo>
                  <a:lnTo>
                    <a:pt x="683621" y="115025"/>
                  </a:lnTo>
                  <a:lnTo>
                    <a:pt x="683391" y="115626"/>
                  </a:lnTo>
                  <a:lnTo>
                    <a:pt x="683346" y="115826"/>
                  </a:lnTo>
                  <a:lnTo>
                    <a:pt x="683261" y="116235"/>
                  </a:lnTo>
                  <a:lnTo>
                    <a:pt x="683243" y="117747"/>
                  </a:lnTo>
                  <a:lnTo>
                    <a:pt x="683327" y="118590"/>
                  </a:lnTo>
                  <a:lnTo>
                    <a:pt x="683396" y="118934"/>
                  </a:lnTo>
                  <a:lnTo>
                    <a:pt x="683636" y="119640"/>
                  </a:lnTo>
                  <a:lnTo>
                    <a:pt x="684634" y="120979"/>
                  </a:lnTo>
                  <a:lnTo>
                    <a:pt x="684988" y="121704"/>
                  </a:lnTo>
                  <a:lnTo>
                    <a:pt x="685045" y="122597"/>
                  </a:lnTo>
                  <a:lnTo>
                    <a:pt x="684919" y="122963"/>
                  </a:lnTo>
                  <a:lnTo>
                    <a:pt x="684752" y="123179"/>
                  </a:lnTo>
                  <a:lnTo>
                    <a:pt x="684391" y="123432"/>
                  </a:lnTo>
                  <a:lnTo>
                    <a:pt x="683361" y="123768"/>
                  </a:lnTo>
                  <a:lnTo>
                    <a:pt x="681700" y="124316"/>
                  </a:lnTo>
                  <a:lnTo>
                    <a:pt x="680791" y="124831"/>
                  </a:lnTo>
                  <a:lnTo>
                    <a:pt x="680410" y="125148"/>
                  </a:lnTo>
                  <a:lnTo>
                    <a:pt x="680273" y="125409"/>
                  </a:lnTo>
                  <a:lnTo>
                    <a:pt x="680189" y="125662"/>
                  </a:lnTo>
                  <a:lnTo>
                    <a:pt x="680159" y="125991"/>
                  </a:lnTo>
                  <a:lnTo>
                    <a:pt x="680123" y="126539"/>
                  </a:lnTo>
                  <a:lnTo>
                    <a:pt x="680096" y="126777"/>
                  </a:lnTo>
                  <a:lnTo>
                    <a:pt x="680108" y="127015"/>
                  </a:lnTo>
                  <a:lnTo>
                    <a:pt x="680123" y="127151"/>
                  </a:lnTo>
                  <a:lnTo>
                    <a:pt x="680228" y="127624"/>
                  </a:lnTo>
                  <a:lnTo>
                    <a:pt x="681703" y="130259"/>
                  </a:lnTo>
                  <a:lnTo>
                    <a:pt x="684035" y="135321"/>
                  </a:lnTo>
                  <a:lnTo>
                    <a:pt x="684374" y="135585"/>
                  </a:lnTo>
                  <a:lnTo>
                    <a:pt x="684673" y="135767"/>
                  </a:lnTo>
                  <a:lnTo>
                    <a:pt x="685060" y="135820"/>
                  </a:lnTo>
                  <a:lnTo>
                    <a:pt x="685294" y="135967"/>
                  </a:lnTo>
                  <a:lnTo>
                    <a:pt x="685534" y="135839"/>
                  </a:lnTo>
                  <a:lnTo>
                    <a:pt x="685968" y="135650"/>
                  </a:lnTo>
                  <a:lnTo>
                    <a:pt x="686981" y="135079"/>
                  </a:lnTo>
                  <a:lnTo>
                    <a:pt x="687851" y="134992"/>
                  </a:lnTo>
                  <a:lnTo>
                    <a:pt x="688364" y="135139"/>
                  </a:lnTo>
                  <a:lnTo>
                    <a:pt x="688831" y="135563"/>
                  </a:lnTo>
                  <a:lnTo>
                    <a:pt x="689023" y="135899"/>
                  </a:lnTo>
                  <a:lnTo>
                    <a:pt x="689077" y="136065"/>
                  </a:lnTo>
                  <a:lnTo>
                    <a:pt x="689554" y="137438"/>
                  </a:lnTo>
                  <a:lnTo>
                    <a:pt x="689610" y="137570"/>
                  </a:lnTo>
                  <a:lnTo>
                    <a:pt x="689851" y="138247"/>
                  </a:lnTo>
                  <a:lnTo>
                    <a:pt x="690264" y="139180"/>
                  </a:lnTo>
                  <a:lnTo>
                    <a:pt x="690390" y="139385"/>
                  </a:lnTo>
                  <a:lnTo>
                    <a:pt x="690984" y="140322"/>
                  </a:lnTo>
                  <a:lnTo>
                    <a:pt x="691868" y="141539"/>
                  </a:lnTo>
                  <a:lnTo>
                    <a:pt x="693124" y="142602"/>
                  </a:lnTo>
                  <a:lnTo>
                    <a:pt x="695972" y="144401"/>
                  </a:lnTo>
                  <a:lnTo>
                    <a:pt x="700204" y="146174"/>
                  </a:lnTo>
                  <a:lnTo>
                    <a:pt x="702303" y="147323"/>
                  </a:lnTo>
                  <a:lnTo>
                    <a:pt x="702827" y="147615"/>
                  </a:lnTo>
                  <a:lnTo>
                    <a:pt x="702809" y="147921"/>
                  </a:lnTo>
                  <a:lnTo>
                    <a:pt x="702686" y="148503"/>
                  </a:lnTo>
                  <a:lnTo>
                    <a:pt x="701937" y="149388"/>
                  </a:lnTo>
                  <a:lnTo>
                    <a:pt x="700096" y="150204"/>
                  </a:lnTo>
                  <a:lnTo>
                    <a:pt x="699706" y="150329"/>
                  </a:lnTo>
                  <a:lnTo>
                    <a:pt x="699526" y="150355"/>
                  </a:lnTo>
                  <a:lnTo>
                    <a:pt x="699158" y="150420"/>
                  </a:lnTo>
                  <a:lnTo>
                    <a:pt x="698715" y="150405"/>
                  </a:lnTo>
                  <a:lnTo>
                    <a:pt x="698096" y="150318"/>
                  </a:lnTo>
                  <a:lnTo>
                    <a:pt x="697869" y="150219"/>
                  </a:lnTo>
                  <a:lnTo>
                    <a:pt x="697690" y="150113"/>
                  </a:lnTo>
                  <a:lnTo>
                    <a:pt x="697120" y="149660"/>
                  </a:lnTo>
                  <a:lnTo>
                    <a:pt x="696395" y="149025"/>
                  </a:lnTo>
                  <a:lnTo>
                    <a:pt x="695329" y="147898"/>
                  </a:lnTo>
                  <a:lnTo>
                    <a:pt x="695009" y="147516"/>
                  </a:lnTo>
                  <a:lnTo>
                    <a:pt x="694412" y="147221"/>
                  </a:lnTo>
                  <a:lnTo>
                    <a:pt x="693547" y="147263"/>
                  </a:lnTo>
                  <a:lnTo>
                    <a:pt x="693186" y="147422"/>
                  </a:lnTo>
                  <a:lnTo>
                    <a:pt x="692704" y="147826"/>
                  </a:lnTo>
                  <a:lnTo>
                    <a:pt x="692539" y="148038"/>
                  </a:lnTo>
                  <a:lnTo>
                    <a:pt x="692296" y="148378"/>
                  </a:lnTo>
                  <a:lnTo>
                    <a:pt x="691982" y="148994"/>
                  </a:lnTo>
                  <a:lnTo>
                    <a:pt x="691613" y="149932"/>
                  </a:lnTo>
                  <a:lnTo>
                    <a:pt x="691520" y="150393"/>
                  </a:lnTo>
                  <a:lnTo>
                    <a:pt x="691412" y="150907"/>
                  </a:lnTo>
                  <a:lnTo>
                    <a:pt x="691313" y="151917"/>
                  </a:lnTo>
                  <a:lnTo>
                    <a:pt x="691301" y="152389"/>
                  </a:lnTo>
                  <a:lnTo>
                    <a:pt x="691334" y="153244"/>
                  </a:lnTo>
                  <a:lnTo>
                    <a:pt x="691604" y="155690"/>
                  </a:lnTo>
                  <a:lnTo>
                    <a:pt x="692206" y="157436"/>
                  </a:lnTo>
                  <a:lnTo>
                    <a:pt x="692575" y="157807"/>
                  </a:lnTo>
                  <a:lnTo>
                    <a:pt x="693078" y="158113"/>
                  </a:lnTo>
                  <a:lnTo>
                    <a:pt x="693798" y="158196"/>
                  </a:lnTo>
                  <a:lnTo>
                    <a:pt x="694520" y="158064"/>
                  </a:lnTo>
                  <a:lnTo>
                    <a:pt x="694650" y="158211"/>
                  </a:lnTo>
                  <a:lnTo>
                    <a:pt x="694209" y="160007"/>
                  </a:lnTo>
                  <a:lnTo>
                    <a:pt x="694218" y="160756"/>
                  </a:lnTo>
                  <a:lnTo>
                    <a:pt x="694223" y="160941"/>
                  </a:lnTo>
                  <a:lnTo>
                    <a:pt x="694302" y="161069"/>
                  </a:lnTo>
                  <a:lnTo>
                    <a:pt x="695066" y="161474"/>
                  </a:lnTo>
                  <a:lnTo>
                    <a:pt x="696997" y="161595"/>
                  </a:lnTo>
                  <a:lnTo>
                    <a:pt x="697719" y="161826"/>
                  </a:lnTo>
                  <a:lnTo>
                    <a:pt x="698265" y="162283"/>
                  </a:lnTo>
                  <a:lnTo>
                    <a:pt x="698297" y="162650"/>
                  </a:lnTo>
                  <a:lnTo>
                    <a:pt x="698258" y="162888"/>
                  </a:lnTo>
                  <a:lnTo>
                    <a:pt x="697914" y="163153"/>
                  </a:lnTo>
                  <a:lnTo>
                    <a:pt x="697757" y="163232"/>
                  </a:lnTo>
                  <a:lnTo>
                    <a:pt x="697258" y="163470"/>
                  </a:lnTo>
                  <a:lnTo>
                    <a:pt x="696041" y="163610"/>
                  </a:lnTo>
                  <a:lnTo>
                    <a:pt x="695030" y="163731"/>
                  </a:lnTo>
                  <a:lnTo>
                    <a:pt x="692599" y="163470"/>
                  </a:lnTo>
                  <a:lnTo>
                    <a:pt x="692291" y="163444"/>
                  </a:lnTo>
                  <a:lnTo>
                    <a:pt x="691124" y="163489"/>
                  </a:lnTo>
                  <a:lnTo>
                    <a:pt x="689448" y="163799"/>
                  </a:lnTo>
                  <a:lnTo>
                    <a:pt x="689259" y="163837"/>
                  </a:lnTo>
                  <a:lnTo>
                    <a:pt x="688897" y="164007"/>
                  </a:lnTo>
                  <a:lnTo>
                    <a:pt x="688625" y="164499"/>
                  </a:lnTo>
                  <a:lnTo>
                    <a:pt x="688606" y="165482"/>
                  </a:lnTo>
                  <a:lnTo>
                    <a:pt x="689581" y="168820"/>
                  </a:lnTo>
                  <a:lnTo>
                    <a:pt x="689691" y="169368"/>
                  </a:lnTo>
                  <a:lnTo>
                    <a:pt x="689901" y="170930"/>
                  </a:lnTo>
                  <a:lnTo>
                    <a:pt x="689905" y="171591"/>
                  </a:lnTo>
                  <a:lnTo>
                    <a:pt x="689421" y="173213"/>
                  </a:lnTo>
                  <a:lnTo>
                    <a:pt x="688579" y="174325"/>
                  </a:lnTo>
                  <a:lnTo>
                    <a:pt x="688313" y="174548"/>
                  </a:lnTo>
                  <a:lnTo>
                    <a:pt x="688121" y="174650"/>
                  </a:lnTo>
                  <a:lnTo>
                    <a:pt x="687791" y="174798"/>
                  </a:lnTo>
                  <a:lnTo>
                    <a:pt x="686777" y="175054"/>
                  </a:lnTo>
                  <a:lnTo>
                    <a:pt x="685057" y="175104"/>
                  </a:lnTo>
                  <a:lnTo>
                    <a:pt x="682827" y="174854"/>
                  </a:lnTo>
                  <a:lnTo>
                    <a:pt x="682147" y="174710"/>
                  </a:lnTo>
                  <a:lnTo>
                    <a:pt x="681724" y="174574"/>
                  </a:lnTo>
                  <a:lnTo>
                    <a:pt x="681460" y="174495"/>
                  </a:lnTo>
                  <a:lnTo>
                    <a:pt x="677901" y="172953"/>
                  </a:lnTo>
                  <a:lnTo>
                    <a:pt x="676837" y="172638"/>
                  </a:lnTo>
                  <a:lnTo>
                    <a:pt x="675543" y="172321"/>
                  </a:lnTo>
                  <a:lnTo>
                    <a:pt x="675030" y="172302"/>
                  </a:lnTo>
                  <a:lnTo>
                    <a:pt x="674718" y="172370"/>
                  </a:lnTo>
                  <a:lnTo>
                    <a:pt x="674323" y="172506"/>
                  </a:lnTo>
                  <a:lnTo>
                    <a:pt x="674035" y="172733"/>
                  </a:lnTo>
                  <a:lnTo>
                    <a:pt x="673888" y="172922"/>
                  </a:lnTo>
                  <a:lnTo>
                    <a:pt x="673711" y="173327"/>
                  </a:lnTo>
                  <a:lnTo>
                    <a:pt x="673676" y="173512"/>
                  </a:lnTo>
                  <a:lnTo>
                    <a:pt x="673633" y="173709"/>
                  </a:lnTo>
                  <a:lnTo>
                    <a:pt x="673615" y="174162"/>
                  </a:lnTo>
                  <a:lnTo>
                    <a:pt x="673726" y="174862"/>
                  </a:lnTo>
                  <a:lnTo>
                    <a:pt x="673930" y="175693"/>
                  </a:lnTo>
                  <a:lnTo>
                    <a:pt x="674110" y="176075"/>
                  </a:lnTo>
                  <a:lnTo>
                    <a:pt x="674731" y="176457"/>
                  </a:lnTo>
                  <a:lnTo>
                    <a:pt x="676274" y="176790"/>
                  </a:lnTo>
                  <a:lnTo>
                    <a:pt x="677105" y="177032"/>
                  </a:lnTo>
                  <a:lnTo>
                    <a:pt x="677338" y="177126"/>
                  </a:lnTo>
                  <a:lnTo>
                    <a:pt x="677638" y="177236"/>
                  </a:lnTo>
                  <a:lnTo>
                    <a:pt x="678130" y="177746"/>
                  </a:lnTo>
                  <a:lnTo>
                    <a:pt x="678346" y="178450"/>
                  </a:lnTo>
                  <a:lnTo>
                    <a:pt x="678309" y="179856"/>
                  </a:lnTo>
                  <a:lnTo>
                    <a:pt x="678097" y="180665"/>
                  </a:lnTo>
                  <a:lnTo>
                    <a:pt x="677908" y="181353"/>
                  </a:lnTo>
                  <a:lnTo>
                    <a:pt x="677722" y="181735"/>
                  </a:lnTo>
                  <a:lnTo>
                    <a:pt x="677603" y="181890"/>
                  </a:lnTo>
                  <a:lnTo>
                    <a:pt x="676940" y="182696"/>
                  </a:lnTo>
                  <a:lnTo>
                    <a:pt x="676772" y="183422"/>
                  </a:lnTo>
                  <a:lnTo>
                    <a:pt x="676948" y="184692"/>
                  </a:lnTo>
                  <a:lnTo>
                    <a:pt x="676994" y="185509"/>
                  </a:lnTo>
                  <a:lnTo>
                    <a:pt x="676916" y="185904"/>
                  </a:lnTo>
                  <a:lnTo>
                    <a:pt x="676574" y="187618"/>
                  </a:lnTo>
                  <a:lnTo>
                    <a:pt x="676460" y="190432"/>
                  </a:lnTo>
                  <a:lnTo>
                    <a:pt x="676296" y="190912"/>
                  </a:lnTo>
                  <a:lnTo>
                    <a:pt x="676146" y="191248"/>
                  </a:lnTo>
                  <a:lnTo>
                    <a:pt x="675783" y="191706"/>
                  </a:lnTo>
                  <a:lnTo>
                    <a:pt x="675515" y="191895"/>
                  </a:lnTo>
                  <a:lnTo>
                    <a:pt x="674961" y="192167"/>
                  </a:lnTo>
                  <a:lnTo>
                    <a:pt x="674679" y="192231"/>
                  </a:lnTo>
                  <a:lnTo>
                    <a:pt x="674185" y="192330"/>
                  </a:lnTo>
                  <a:lnTo>
                    <a:pt x="670420" y="192795"/>
                  </a:lnTo>
                  <a:lnTo>
                    <a:pt x="665522" y="193687"/>
                  </a:lnTo>
                  <a:lnTo>
                    <a:pt x="665189" y="193838"/>
                  </a:lnTo>
                  <a:lnTo>
                    <a:pt x="664461" y="194417"/>
                  </a:lnTo>
                  <a:lnTo>
                    <a:pt x="663978" y="195377"/>
                  </a:lnTo>
                  <a:lnTo>
                    <a:pt x="663918" y="196720"/>
                  </a:lnTo>
                  <a:lnTo>
                    <a:pt x="664005" y="197207"/>
                  </a:lnTo>
                  <a:lnTo>
                    <a:pt x="664041" y="197359"/>
                  </a:lnTo>
                  <a:lnTo>
                    <a:pt x="664179" y="197699"/>
                  </a:lnTo>
                  <a:lnTo>
                    <a:pt x="664967" y="198848"/>
                  </a:lnTo>
                  <a:lnTo>
                    <a:pt x="668418" y="202009"/>
                  </a:lnTo>
                  <a:lnTo>
                    <a:pt x="671010" y="204097"/>
                  </a:lnTo>
                  <a:lnTo>
                    <a:pt x="671241" y="204305"/>
                  </a:lnTo>
                  <a:lnTo>
                    <a:pt x="671466" y="204550"/>
                  </a:lnTo>
                  <a:lnTo>
                    <a:pt x="672509" y="205450"/>
                  </a:lnTo>
                  <a:lnTo>
                    <a:pt x="672710" y="205915"/>
                  </a:lnTo>
                  <a:lnTo>
                    <a:pt x="672627" y="206812"/>
                  </a:lnTo>
                  <a:lnTo>
                    <a:pt x="672492" y="207072"/>
                  </a:lnTo>
                  <a:lnTo>
                    <a:pt x="672207" y="207424"/>
                  </a:lnTo>
                  <a:lnTo>
                    <a:pt x="672065" y="207538"/>
                  </a:lnTo>
                  <a:lnTo>
                    <a:pt x="671844" y="207685"/>
                  </a:lnTo>
                  <a:lnTo>
                    <a:pt x="670396" y="208505"/>
                  </a:lnTo>
                  <a:lnTo>
                    <a:pt x="669757" y="208955"/>
                  </a:lnTo>
                  <a:lnTo>
                    <a:pt x="668769" y="209662"/>
                  </a:lnTo>
                  <a:lnTo>
                    <a:pt x="667410" y="210305"/>
                  </a:lnTo>
                  <a:lnTo>
                    <a:pt x="666412" y="210521"/>
                  </a:lnTo>
                  <a:lnTo>
                    <a:pt x="664161" y="210317"/>
                  </a:lnTo>
                  <a:lnTo>
                    <a:pt x="662377" y="209768"/>
                  </a:lnTo>
                  <a:lnTo>
                    <a:pt x="661082" y="208986"/>
                  </a:lnTo>
                  <a:lnTo>
                    <a:pt x="660908" y="208876"/>
                  </a:lnTo>
                  <a:lnTo>
                    <a:pt x="658951" y="207356"/>
                  </a:lnTo>
                  <a:lnTo>
                    <a:pt x="657762" y="206350"/>
                  </a:lnTo>
                  <a:lnTo>
                    <a:pt x="657057" y="205439"/>
                  </a:lnTo>
                  <a:lnTo>
                    <a:pt x="656575" y="204354"/>
                  </a:lnTo>
                  <a:lnTo>
                    <a:pt x="656523" y="204089"/>
                  </a:lnTo>
                  <a:lnTo>
                    <a:pt x="656448" y="203552"/>
                  </a:lnTo>
                  <a:lnTo>
                    <a:pt x="656430" y="203306"/>
                  </a:lnTo>
                  <a:lnTo>
                    <a:pt x="656523" y="202626"/>
                  </a:lnTo>
                  <a:lnTo>
                    <a:pt x="656658" y="202111"/>
                  </a:lnTo>
                  <a:lnTo>
                    <a:pt x="657057" y="201510"/>
                  </a:lnTo>
                  <a:lnTo>
                    <a:pt x="657339" y="201238"/>
                  </a:lnTo>
                  <a:lnTo>
                    <a:pt x="658421" y="200364"/>
                  </a:lnTo>
                  <a:lnTo>
                    <a:pt x="659224" y="199786"/>
                  </a:lnTo>
                  <a:lnTo>
                    <a:pt x="659485" y="199495"/>
                  </a:lnTo>
                  <a:lnTo>
                    <a:pt x="659623" y="199291"/>
                  </a:lnTo>
                  <a:lnTo>
                    <a:pt x="659799" y="198822"/>
                  </a:lnTo>
                  <a:lnTo>
                    <a:pt x="659839" y="198531"/>
                  </a:lnTo>
                  <a:lnTo>
                    <a:pt x="659859" y="197812"/>
                  </a:lnTo>
                  <a:lnTo>
                    <a:pt x="659805" y="197268"/>
                  </a:lnTo>
                  <a:lnTo>
                    <a:pt x="659596" y="196440"/>
                  </a:lnTo>
                  <a:lnTo>
                    <a:pt x="658885" y="195071"/>
                  </a:lnTo>
                  <a:lnTo>
                    <a:pt x="657438" y="193755"/>
                  </a:lnTo>
                  <a:lnTo>
                    <a:pt x="655863" y="192931"/>
                  </a:lnTo>
                  <a:lnTo>
                    <a:pt x="654926" y="192651"/>
                  </a:lnTo>
                  <a:lnTo>
                    <a:pt x="654524" y="192572"/>
                  </a:lnTo>
                  <a:lnTo>
                    <a:pt x="653400" y="192663"/>
                  </a:lnTo>
                  <a:lnTo>
                    <a:pt x="653040" y="192844"/>
                  </a:lnTo>
                  <a:lnTo>
                    <a:pt x="652425" y="193430"/>
                  </a:lnTo>
                  <a:lnTo>
                    <a:pt x="651862" y="194738"/>
                  </a:lnTo>
                  <a:lnTo>
                    <a:pt x="650849" y="196807"/>
                  </a:lnTo>
                  <a:lnTo>
                    <a:pt x="649808" y="198130"/>
                  </a:lnTo>
                  <a:lnTo>
                    <a:pt x="649643" y="198387"/>
                  </a:lnTo>
                  <a:lnTo>
                    <a:pt x="649454" y="198705"/>
                  </a:lnTo>
                  <a:lnTo>
                    <a:pt x="649392" y="198920"/>
                  </a:lnTo>
                  <a:lnTo>
                    <a:pt x="648888" y="200777"/>
                  </a:lnTo>
                  <a:lnTo>
                    <a:pt x="648255" y="201862"/>
                  </a:lnTo>
                  <a:lnTo>
                    <a:pt x="648070" y="202546"/>
                  </a:lnTo>
                  <a:lnTo>
                    <a:pt x="648028" y="203163"/>
                  </a:lnTo>
                  <a:lnTo>
                    <a:pt x="648061" y="203575"/>
                  </a:lnTo>
                  <a:lnTo>
                    <a:pt x="648142" y="204119"/>
                  </a:lnTo>
                  <a:lnTo>
                    <a:pt x="648220" y="204471"/>
                  </a:lnTo>
                  <a:lnTo>
                    <a:pt x="648259" y="204955"/>
                  </a:lnTo>
                  <a:lnTo>
                    <a:pt x="647974" y="205511"/>
                  </a:lnTo>
                  <a:lnTo>
                    <a:pt x="647360" y="205847"/>
                  </a:lnTo>
                  <a:lnTo>
                    <a:pt x="647173" y="205953"/>
                  </a:lnTo>
                  <a:lnTo>
                    <a:pt x="646701" y="206169"/>
                  </a:lnTo>
                  <a:lnTo>
                    <a:pt x="646382" y="206335"/>
                  </a:lnTo>
                  <a:lnTo>
                    <a:pt x="645851" y="206517"/>
                  </a:lnTo>
                  <a:lnTo>
                    <a:pt x="644272" y="207239"/>
                  </a:lnTo>
                  <a:lnTo>
                    <a:pt x="643882" y="207450"/>
                  </a:lnTo>
                  <a:lnTo>
                    <a:pt x="641841" y="208736"/>
                  </a:lnTo>
                  <a:lnTo>
                    <a:pt x="641302" y="208918"/>
                  </a:lnTo>
                  <a:lnTo>
                    <a:pt x="640702" y="208676"/>
                  </a:lnTo>
                  <a:lnTo>
                    <a:pt x="640654" y="208539"/>
                  </a:lnTo>
                  <a:lnTo>
                    <a:pt x="640600" y="208237"/>
                  </a:lnTo>
                  <a:lnTo>
                    <a:pt x="640633" y="208036"/>
                  </a:lnTo>
                  <a:lnTo>
                    <a:pt x="640801" y="207401"/>
                  </a:lnTo>
                  <a:lnTo>
                    <a:pt x="640954" y="206978"/>
                  </a:lnTo>
                  <a:lnTo>
                    <a:pt x="641322" y="206191"/>
                  </a:lnTo>
                  <a:lnTo>
                    <a:pt x="641553" y="205760"/>
                  </a:lnTo>
                  <a:lnTo>
                    <a:pt x="642111" y="203310"/>
                  </a:lnTo>
                  <a:lnTo>
                    <a:pt x="643217" y="200977"/>
                  </a:lnTo>
                  <a:lnTo>
                    <a:pt x="644269" y="198943"/>
                  </a:lnTo>
                  <a:lnTo>
                    <a:pt x="644421" y="198576"/>
                  </a:lnTo>
                  <a:lnTo>
                    <a:pt x="645117" y="196716"/>
                  </a:lnTo>
                  <a:lnTo>
                    <a:pt x="645282" y="195907"/>
                  </a:lnTo>
                  <a:lnTo>
                    <a:pt x="645261" y="194904"/>
                  </a:lnTo>
                  <a:lnTo>
                    <a:pt x="644812" y="194266"/>
                  </a:lnTo>
                  <a:lnTo>
                    <a:pt x="644367" y="194031"/>
                  </a:lnTo>
                  <a:lnTo>
                    <a:pt x="643769" y="193857"/>
                  </a:lnTo>
                  <a:lnTo>
                    <a:pt x="642347" y="193963"/>
                  </a:lnTo>
                  <a:lnTo>
                    <a:pt x="640253" y="194579"/>
                  </a:lnTo>
                  <a:lnTo>
                    <a:pt x="638346" y="195438"/>
                  </a:lnTo>
                  <a:lnTo>
                    <a:pt x="637366" y="195982"/>
                  </a:lnTo>
                  <a:lnTo>
                    <a:pt x="636919" y="196307"/>
                  </a:lnTo>
                  <a:lnTo>
                    <a:pt x="636631" y="196553"/>
                  </a:lnTo>
                  <a:lnTo>
                    <a:pt x="636226" y="196999"/>
                  </a:lnTo>
                  <a:lnTo>
                    <a:pt x="636130" y="197162"/>
                  </a:lnTo>
                  <a:lnTo>
                    <a:pt x="635930" y="197593"/>
                  </a:lnTo>
                  <a:lnTo>
                    <a:pt x="635397" y="199064"/>
                  </a:lnTo>
                  <a:lnTo>
                    <a:pt x="635303" y="199329"/>
                  </a:lnTo>
                  <a:lnTo>
                    <a:pt x="635108" y="199499"/>
                  </a:lnTo>
                  <a:lnTo>
                    <a:pt x="634562" y="199756"/>
                  </a:lnTo>
                  <a:lnTo>
                    <a:pt x="632672" y="199313"/>
                  </a:lnTo>
                  <a:lnTo>
                    <a:pt x="631994" y="199359"/>
                  </a:lnTo>
                  <a:lnTo>
                    <a:pt x="630339" y="199835"/>
                  </a:lnTo>
                  <a:lnTo>
                    <a:pt x="627384" y="201412"/>
                  </a:lnTo>
                  <a:lnTo>
                    <a:pt x="627243" y="201518"/>
                  </a:lnTo>
                  <a:lnTo>
                    <a:pt x="627066" y="201612"/>
                  </a:lnTo>
                  <a:lnTo>
                    <a:pt x="626484" y="202062"/>
                  </a:lnTo>
                  <a:lnTo>
                    <a:pt x="626214" y="202297"/>
                  </a:lnTo>
                  <a:lnTo>
                    <a:pt x="624653" y="203571"/>
                  </a:lnTo>
                  <a:lnTo>
                    <a:pt x="624284" y="203775"/>
                  </a:lnTo>
                  <a:lnTo>
                    <a:pt x="622734" y="203760"/>
                  </a:lnTo>
                  <a:lnTo>
                    <a:pt x="621523" y="203424"/>
                  </a:lnTo>
                  <a:lnTo>
                    <a:pt x="620950" y="202917"/>
                  </a:lnTo>
                  <a:lnTo>
                    <a:pt x="620771" y="202316"/>
                  </a:lnTo>
                  <a:lnTo>
                    <a:pt x="620456" y="201230"/>
                  </a:lnTo>
                  <a:lnTo>
                    <a:pt x="619776" y="200848"/>
                  </a:lnTo>
                  <a:lnTo>
                    <a:pt x="617203" y="200856"/>
                  </a:lnTo>
                  <a:lnTo>
                    <a:pt x="615978" y="201034"/>
                  </a:lnTo>
                  <a:lnTo>
                    <a:pt x="615126" y="200992"/>
                  </a:lnTo>
                  <a:lnTo>
                    <a:pt x="614581" y="200731"/>
                  </a:lnTo>
                  <a:lnTo>
                    <a:pt x="614344" y="200709"/>
                  </a:lnTo>
                  <a:lnTo>
                    <a:pt x="613873" y="200890"/>
                  </a:lnTo>
                  <a:lnTo>
                    <a:pt x="613580" y="201484"/>
                  </a:lnTo>
                  <a:lnTo>
                    <a:pt x="613121" y="203367"/>
                  </a:lnTo>
                  <a:lnTo>
                    <a:pt x="612393" y="204369"/>
                  </a:lnTo>
                  <a:lnTo>
                    <a:pt x="612096" y="204864"/>
                  </a:lnTo>
                  <a:lnTo>
                    <a:pt x="611832" y="205371"/>
                  </a:lnTo>
                  <a:lnTo>
                    <a:pt x="611400" y="206415"/>
                  </a:lnTo>
                  <a:lnTo>
                    <a:pt x="611229" y="206967"/>
                  </a:lnTo>
                  <a:lnTo>
                    <a:pt x="610891" y="208127"/>
                  </a:lnTo>
                  <a:lnTo>
                    <a:pt x="610384" y="209829"/>
                  </a:lnTo>
                  <a:lnTo>
                    <a:pt x="610199" y="210959"/>
                  </a:lnTo>
                  <a:lnTo>
                    <a:pt x="610265" y="211731"/>
                  </a:lnTo>
                  <a:lnTo>
                    <a:pt x="610408" y="211928"/>
                  </a:lnTo>
                  <a:lnTo>
                    <a:pt x="610906" y="212268"/>
                  </a:lnTo>
                  <a:lnTo>
                    <a:pt x="611068" y="212389"/>
                  </a:lnTo>
                  <a:lnTo>
                    <a:pt x="611322" y="212499"/>
                  </a:lnTo>
                  <a:lnTo>
                    <a:pt x="611560" y="212446"/>
                  </a:lnTo>
                  <a:lnTo>
                    <a:pt x="612266" y="211871"/>
                  </a:lnTo>
                  <a:lnTo>
                    <a:pt x="613256" y="211527"/>
                  </a:lnTo>
                  <a:lnTo>
                    <a:pt x="613718" y="211470"/>
                  </a:lnTo>
                  <a:lnTo>
                    <a:pt x="613942" y="211474"/>
                  </a:lnTo>
                  <a:lnTo>
                    <a:pt x="615399" y="211946"/>
                  </a:lnTo>
                  <a:lnTo>
                    <a:pt x="616364" y="211973"/>
                  </a:lnTo>
                  <a:lnTo>
                    <a:pt x="616745" y="211973"/>
                  </a:lnTo>
                  <a:lnTo>
                    <a:pt x="619326" y="211742"/>
                  </a:lnTo>
                  <a:lnTo>
                    <a:pt x="620132" y="212060"/>
                  </a:lnTo>
                  <a:lnTo>
                    <a:pt x="620432" y="212786"/>
                  </a:lnTo>
                  <a:lnTo>
                    <a:pt x="620456" y="213232"/>
                  </a:lnTo>
                  <a:lnTo>
                    <a:pt x="620417" y="213996"/>
                  </a:lnTo>
                  <a:lnTo>
                    <a:pt x="620355" y="214378"/>
                  </a:lnTo>
                  <a:lnTo>
                    <a:pt x="620016" y="215043"/>
                  </a:lnTo>
                  <a:lnTo>
                    <a:pt x="619827" y="215278"/>
                  </a:lnTo>
                  <a:lnTo>
                    <a:pt x="619323" y="215554"/>
                  </a:lnTo>
                  <a:lnTo>
                    <a:pt x="618640" y="215815"/>
                  </a:lnTo>
                  <a:lnTo>
                    <a:pt x="616379" y="216117"/>
                  </a:lnTo>
                  <a:lnTo>
                    <a:pt x="615945" y="216227"/>
                  </a:lnTo>
                  <a:lnTo>
                    <a:pt x="615489" y="216518"/>
                  </a:lnTo>
                  <a:lnTo>
                    <a:pt x="615321" y="216647"/>
                  </a:lnTo>
                  <a:lnTo>
                    <a:pt x="615015" y="216957"/>
                  </a:lnTo>
                  <a:lnTo>
                    <a:pt x="614907" y="217112"/>
                  </a:lnTo>
                  <a:lnTo>
                    <a:pt x="614425" y="217872"/>
                  </a:lnTo>
                  <a:lnTo>
                    <a:pt x="614104" y="218867"/>
                  </a:lnTo>
                  <a:lnTo>
                    <a:pt x="613939" y="219475"/>
                  </a:lnTo>
                  <a:lnTo>
                    <a:pt x="613757" y="220436"/>
                  </a:lnTo>
                  <a:lnTo>
                    <a:pt x="613730" y="220761"/>
                  </a:lnTo>
                  <a:lnTo>
                    <a:pt x="613696" y="221926"/>
                  </a:lnTo>
                  <a:lnTo>
                    <a:pt x="614030" y="223438"/>
                  </a:lnTo>
                  <a:lnTo>
                    <a:pt x="614278" y="224119"/>
                  </a:lnTo>
                  <a:lnTo>
                    <a:pt x="614467" y="224538"/>
                  </a:lnTo>
                  <a:lnTo>
                    <a:pt x="614812" y="225185"/>
                  </a:lnTo>
                  <a:lnTo>
                    <a:pt x="615342" y="225801"/>
                  </a:lnTo>
                  <a:lnTo>
                    <a:pt x="616136" y="226520"/>
                  </a:lnTo>
                  <a:lnTo>
                    <a:pt x="616418" y="226762"/>
                  </a:lnTo>
                  <a:lnTo>
                    <a:pt x="618621" y="228728"/>
                  </a:lnTo>
                  <a:lnTo>
                    <a:pt x="619940" y="229239"/>
                  </a:lnTo>
                  <a:lnTo>
                    <a:pt x="621889" y="229632"/>
                  </a:lnTo>
                  <a:lnTo>
                    <a:pt x="622621" y="229783"/>
                  </a:lnTo>
                  <a:lnTo>
                    <a:pt x="623756" y="230343"/>
                  </a:lnTo>
                  <a:lnTo>
                    <a:pt x="624233" y="230782"/>
                  </a:lnTo>
                  <a:lnTo>
                    <a:pt x="624228" y="231614"/>
                  </a:lnTo>
                  <a:lnTo>
                    <a:pt x="623754" y="232616"/>
                  </a:lnTo>
                  <a:lnTo>
                    <a:pt x="623823" y="233425"/>
                  </a:lnTo>
                  <a:lnTo>
                    <a:pt x="624632" y="233694"/>
                  </a:lnTo>
                  <a:lnTo>
                    <a:pt x="624796" y="233743"/>
                  </a:lnTo>
                  <a:lnTo>
                    <a:pt x="625540" y="233528"/>
                  </a:lnTo>
                  <a:lnTo>
                    <a:pt x="625936" y="234057"/>
                  </a:lnTo>
                  <a:lnTo>
                    <a:pt x="625483" y="235895"/>
                  </a:lnTo>
                  <a:lnTo>
                    <a:pt x="625045" y="236621"/>
                  </a:lnTo>
                  <a:lnTo>
                    <a:pt x="625012" y="236859"/>
                  </a:lnTo>
                  <a:lnTo>
                    <a:pt x="624646" y="237124"/>
                  </a:lnTo>
                  <a:lnTo>
                    <a:pt x="624428" y="237294"/>
                  </a:lnTo>
                  <a:lnTo>
                    <a:pt x="623220" y="237990"/>
                  </a:lnTo>
                  <a:lnTo>
                    <a:pt x="619401" y="238557"/>
                  </a:lnTo>
                  <a:lnTo>
                    <a:pt x="618736" y="238844"/>
                  </a:lnTo>
                  <a:lnTo>
                    <a:pt x="618067" y="239412"/>
                  </a:lnTo>
                  <a:lnTo>
                    <a:pt x="617335" y="241760"/>
                  </a:lnTo>
                  <a:lnTo>
                    <a:pt x="616047" y="243598"/>
                  </a:lnTo>
                  <a:lnTo>
                    <a:pt x="614057" y="245500"/>
                  </a:lnTo>
                  <a:lnTo>
                    <a:pt x="613445" y="245757"/>
                  </a:lnTo>
                  <a:lnTo>
                    <a:pt x="612381" y="245780"/>
                  </a:lnTo>
                  <a:lnTo>
                    <a:pt x="612105" y="245844"/>
                  </a:lnTo>
                  <a:lnTo>
                    <a:pt x="611832" y="245996"/>
                  </a:lnTo>
                  <a:lnTo>
                    <a:pt x="611172" y="246574"/>
                  </a:lnTo>
                  <a:lnTo>
                    <a:pt x="611089" y="246725"/>
                  </a:lnTo>
                  <a:lnTo>
                    <a:pt x="611056" y="248030"/>
                  </a:lnTo>
                  <a:lnTo>
                    <a:pt x="611317" y="250341"/>
                  </a:lnTo>
                  <a:lnTo>
                    <a:pt x="611344" y="250886"/>
                  </a:lnTo>
                  <a:lnTo>
                    <a:pt x="611367" y="251721"/>
                  </a:lnTo>
                  <a:lnTo>
                    <a:pt x="611017" y="252659"/>
                  </a:lnTo>
                  <a:lnTo>
                    <a:pt x="610561" y="252928"/>
                  </a:lnTo>
                  <a:lnTo>
                    <a:pt x="609302" y="252871"/>
                  </a:lnTo>
                  <a:lnTo>
                    <a:pt x="608586" y="252614"/>
                  </a:lnTo>
                  <a:lnTo>
                    <a:pt x="606550" y="251483"/>
                  </a:lnTo>
                  <a:lnTo>
                    <a:pt x="606226" y="251366"/>
                  </a:lnTo>
                  <a:lnTo>
                    <a:pt x="605124" y="251472"/>
                  </a:lnTo>
                  <a:lnTo>
                    <a:pt x="603657" y="252395"/>
                  </a:lnTo>
                  <a:lnTo>
                    <a:pt x="602126" y="253699"/>
                  </a:lnTo>
                  <a:lnTo>
                    <a:pt x="600972" y="254876"/>
                  </a:lnTo>
                  <a:lnTo>
                    <a:pt x="600720" y="255303"/>
                  </a:lnTo>
                  <a:lnTo>
                    <a:pt x="600276" y="256071"/>
                  </a:lnTo>
                  <a:lnTo>
                    <a:pt x="599641" y="256691"/>
                  </a:lnTo>
                  <a:lnTo>
                    <a:pt x="592501" y="260295"/>
                  </a:lnTo>
                  <a:lnTo>
                    <a:pt x="592093" y="260386"/>
                  </a:lnTo>
                  <a:lnTo>
                    <a:pt x="591463" y="260530"/>
                  </a:lnTo>
                  <a:lnTo>
                    <a:pt x="591223" y="260564"/>
                  </a:lnTo>
                  <a:lnTo>
                    <a:pt x="590987" y="260616"/>
                  </a:lnTo>
                  <a:lnTo>
                    <a:pt x="590348" y="260809"/>
                  </a:lnTo>
                  <a:lnTo>
                    <a:pt x="589874" y="260999"/>
                  </a:lnTo>
                  <a:lnTo>
                    <a:pt x="589653" y="261123"/>
                  </a:lnTo>
                  <a:lnTo>
                    <a:pt x="588760" y="261713"/>
                  </a:lnTo>
                  <a:lnTo>
                    <a:pt x="588004" y="262481"/>
                  </a:lnTo>
                  <a:lnTo>
                    <a:pt x="587534" y="263026"/>
                  </a:lnTo>
                  <a:lnTo>
                    <a:pt x="586487" y="264224"/>
                  </a:lnTo>
                  <a:lnTo>
                    <a:pt x="586337" y="264406"/>
                  </a:lnTo>
                  <a:lnTo>
                    <a:pt x="586086" y="264811"/>
                  </a:lnTo>
                  <a:lnTo>
                    <a:pt x="586011" y="265003"/>
                  </a:lnTo>
                  <a:lnTo>
                    <a:pt x="585729" y="265817"/>
                  </a:lnTo>
                  <a:lnTo>
                    <a:pt x="585687" y="266286"/>
                  </a:lnTo>
                  <a:lnTo>
                    <a:pt x="585711" y="266770"/>
                  </a:lnTo>
                  <a:lnTo>
                    <a:pt x="585786" y="267114"/>
                  </a:lnTo>
                  <a:lnTo>
                    <a:pt x="585846" y="267262"/>
                  </a:lnTo>
                  <a:lnTo>
                    <a:pt x="586266" y="268199"/>
                  </a:lnTo>
                  <a:lnTo>
                    <a:pt x="586826" y="269992"/>
                  </a:lnTo>
                  <a:lnTo>
                    <a:pt x="587308" y="271546"/>
                  </a:lnTo>
                  <a:lnTo>
                    <a:pt x="587767" y="272246"/>
                  </a:lnTo>
                  <a:lnTo>
                    <a:pt x="587959" y="272995"/>
                  </a:lnTo>
                  <a:lnTo>
                    <a:pt x="587881" y="274187"/>
                  </a:lnTo>
                  <a:lnTo>
                    <a:pt x="587696" y="274860"/>
                  </a:lnTo>
                  <a:lnTo>
                    <a:pt x="587483" y="275431"/>
                  </a:lnTo>
                  <a:lnTo>
                    <a:pt x="586364" y="277984"/>
                  </a:lnTo>
                  <a:lnTo>
                    <a:pt x="586259" y="278540"/>
                  </a:lnTo>
                  <a:lnTo>
                    <a:pt x="586190" y="279266"/>
                  </a:lnTo>
                  <a:lnTo>
                    <a:pt x="586281" y="279580"/>
                  </a:lnTo>
                  <a:lnTo>
                    <a:pt x="586863" y="280109"/>
                  </a:lnTo>
                  <a:lnTo>
                    <a:pt x="587096" y="280329"/>
                  </a:lnTo>
                  <a:lnTo>
                    <a:pt x="587596" y="280488"/>
                  </a:lnTo>
                  <a:lnTo>
                    <a:pt x="589560" y="281127"/>
                  </a:lnTo>
                  <a:lnTo>
                    <a:pt x="591112" y="281785"/>
                  </a:lnTo>
                  <a:lnTo>
                    <a:pt x="592857" y="282784"/>
                  </a:lnTo>
                  <a:lnTo>
                    <a:pt x="593945" y="283612"/>
                  </a:lnTo>
                  <a:lnTo>
                    <a:pt x="594626" y="284334"/>
                  </a:lnTo>
                  <a:lnTo>
                    <a:pt x="594977" y="285121"/>
                  </a:lnTo>
                  <a:lnTo>
                    <a:pt x="595204" y="286592"/>
                  </a:lnTo>
                  <a:lnTo>
                    <a:pt x="595172" y="288510"/>
                  </a:lnTo>
                  <a:lnTo>
                    <a:pt x="595108" y="289043"/>
                  </a:lnTo>
                  <a:lnTo>
                    <a:pt x="595039" y="289263"/>
                  </a:lnTo>
                  <a:lnTo>
                    <a:pt x="594815" y="289921"/>
                  </a:lnTo>
                  <a:lnTo>
                    <a:pt x="594329" y="290477"/>
                  </a:lnTo>
                  <a:lnTo>
                    <a:pt x="592845" y="291354"/>
                  </a:lnTo>
                  <a:lnTo>
                    <a:pt x="592555" y="291600"/>
                  </a:lnTo>
                  <a:lnTo>
                    <a:pt x="592218" y="291918"/>
                  </a:lnTo>
                  <a:lnTo>
                    <a:pt x="591382" y="292830"/>
                  </a:lnTo>
                  <a:lnTo>
                    <a:pt x="590615" y="293994"/>
                  </a:lnTo>
                  <a:lnTo>
                    <a:pt x="588760" y="295825"/>
                  </a:lnTo>
                  <a:lnTo>
                    <a:pt x="588490" y="296166"/>
                  </a:lnTo>
                  <a:lnTo>
                    <a:pt x="588241" y="296608"/>
                  </a:lnTo>
                  <a:lnTo>
                    <a:pt x="587992" y="297145"/>
                  </a:lnTo>
                  <a:lnTo>
                    <a:pt x="587911" y="297380"/>
                  </a:lnTo>
                  <a:lnTo>
                    <a:pt x="587468" y="298726"/>
                  </a:lnTo>
                  <a:lnTo>
                    <a:pt x="586886" y="299642"/>
                  </a:lnTo>
                  <a:lnTo>
                    <a:pt x="586065" y="300413"/>
                  </a:lnTo>
                  <a:lnTo>
                    <a:pt x="585234" y="300928"/>
                  </a:lnTo>
                  <a:lnTo>
                    <a:pt x="584408" y="300799"/>
                  </a:lnTo>
                  <a:lnTo>
                    <a:pt x="582216" y="299468"/>
                  </a:lnTo>
                  <a:lnTo>
                    <a:pt x="581287" y="299706"/>
                  </a:lnTo>
                  <a:lnTo>
                    <a:pt x="581049" y="299789"/>
                  </a:lnTo>
                  <a:lnTo>
                    <a:pt x="580501" y="300107"/>
                  </a:lnTo>
                  <a:lnTo>
                    <a:pt x="580294" y="300235"/>
                  </a:lnTo>
                  <a:lnTo>
                    <a:pt x="578486" y="301333"/>
                  </a:lnTo>
                  <a:lnTo>
                    <a:pt x="577108" y="301718"/>
                  </a:lnTo>
                  <a:lnTo>
                    <a:pt x="576581" y="301654"/>
                  </a:lnTo>
                  <a:lnTo>
                    <a:pt x="575495" y="301446"/>
                  </a:lnTo>
                  <a:lnTo>
                    <a:pt x="573942" y="300493"/>
                  </a:lnTo>
                  <a:lnTo>
                    <a:pt x="569713" y="299309"/>
                  </a:lnTo>
                  <a:lnTo>
                    <a:pt x="568808" y="299494"/>
                  </a:lnTo>
                  <a:lnTo>
                    <a:pt x="567315" y="300595"/>
                  </a:lnTo>
                  <a:lnTo>
                    <a:pt x="566764" y="300792"/>
                  </a:lnTo>
                  <a:lnTo>
                    <a:pt x="565735" y="300462"/>
                  </a:lnTo>
                  <a:lnTo>
                    <a:pt x="565373" y="300186"/>
                  </a:lnTo>
                  <a:lnTo>
                    <a:pt x="565181" y="299978"/>
                  </a:lnTo>
                  <a:lnTo>
                    <a:pt x="564614" y="299324"/>
                  </a:lnTo>
                  <a:lnTo>
                    <a:pt x="563916" y="298946"/>
                  </a:lnTo>
                  <a:lnTo>
                    <a:pt x="563166" y="298855"/>
                  </a:lnTo>
                  <a:lnTo>
                    <a:pt x="562072" y="298866"/>
                  </a:lnTo>
                  <a:lnTo>
                    <a:pt x="561781" y="298851"/>
                  </a:lnTo>
                  <a:lnTo>
                    <a:pt x="560684" y="298696"/>
                  </a:lnTo>
                  <a:lnTo>
                    <a:pt x="559752" y="298764"/>
                  </a:lnTo>
                  <a:lnTo>
                    <a:pt x="558927" y="299044"/>
                  </a:lnTo>
                  <a:lnTo>
                    <a:pt x="557015" y="300027"/>
                  </a:lnTo>
                  <a:lnTo>
                    <a:pt x="556215" y="300629"/>
                  </a:lnTo>
                  <a:lnTo>
                    <a:pt x="555717" y="301378"/>
                  </a:lnTo>
                  <a:lnTo>
                    <a:pt x="555582" y="302036"/>
                  </a:lnTo>
                  <a:lnTo>
                    <a:pt x="555636" y="302868"/>
                  </a:lnTo>
                  <a:lnTo>
                    <a:pt x="555768" y="303137"/>
                  </a:lnTo>
                  <a:lnTo>
                    <a:pt x="556055" y="303443"/>
                  </a:lnTo>
                  <a:lnTo>
                    <a:pt x="556553" y="303799"/>
                  </a:lnTo>
                  <a:lnTo>
                    <a:pt x="559668" y="305735"/>
                  </a:lnTo>
                  <a:lnTo>
                    <a:pt x="560711" y="306564"/>
                  </a:lnTo>
                  <a:lnTo>
                    <a:pt x="561100" y="306715"/>
                  </a:lnTo>
                  <a:lnTo>
                    <a:pt x="561883" y="306881"/>
                  </a:lnTo>
                  <a:lnTo>
                    <a:pt x="562476" y="307475"/>
                  </a:lnTo>
                  <a:lnTo>
                    <a:pt x="563702" y="311228"/>
                  </a:lnTo>
                  <a:lnTo>
                    <a:pt x="564090" y="313187"/>
                  </a:lnTo>
                  <a:lnTo>
                    <a:pt x="564476" y="314295"/>
                  </a:lnTo>
                  <a:lnTo>
                    <a:pt x="564857" y="314927"/>
                  </a:lnTo>
                  <a:lnTo>
                    <a:pt x="565201" y="315506"/>
                  </a:lnTo>
                  <a:lnTo>
                    <a:pt x="566649" y="317163"/>
                  </a:lnTo>
                  <a:lnTo>
                    <a:pt x="567420" y="318354"/>
                  </a:lnTo>
                  <a:lnTo>
                    <a:pt x="567519" y="318540"/>
                  </a:lnTo>
                  <a:lnTo>
                    <a:pt x="567600" y="318702"/>
                  </a:lnTo>
                  <a:lnTo>
                    <a:pt x="568040" y="319546"/>
                  </a:lnTo>
                  <a:lnTo>
                    <a:pt x="568556" y="320995"/>
                  </a:lnTo>
                  <a:lnTo>
                    <a:pt x="568727" y="322342"/>
                  </a:lnTo>
                  <a:lnTo>
                    <a:pt x="568700" y="322723"/>
                  </a:lnTo>
                  <a:lnTo>
                    <a:pt x="568427" y="323083"/>
                  </a:lnTo>
                  <a:lnTo>
                    <a:pt x="568076" y="323321"/>
                  </a:lnTo>
                  <a:lnTo>
                    <a:pt x="567084" y="323453"/>
                  </a:lnTo>
                  <a:lnTo>
                    <a:pt x="566845" y="323544"/>
                  </a:lnTo>
                  <a:lnTo>
                    <a:pt x="566607" y="323476"/>
                  </a:lnTo>
                  <a:lnTo>
                    <a:pt x="566251" y="323382"/>
                  </a:lnTo>
                  <a:lnTo>
                    <a:pt x="565900" y="323310"/>
                  </a:lnTo>
                  <a:lnTo>
                    <a:pt x="565216" y="323098"/>
                  </a:lnTo>
                  <a:lnTo>
                    <a:pt x="562147" y="321346"/>
                  </a:lnTo>
                  <a:lnTo>
                    <a:pt x="560571" y="320442"/>
                  </a:lnTo>
                  <a:lnTo>
                    <a:pt x="559869" y="320234"/>
                  </a:lnTo>
                  <a:lnTo>
                    <a:pt x="559134" y="320393"/>
                  </a:lnTo>
                  <a:lnTo>
                    <a:pt x="558913" y="320575"/>
                  </a:lnTo>
                  <a:lnTo>
                    <a:pt x="557033" y="323162"/>
                  </a:lnTo>
                  <a:lnTo>
                    <a:pt x="556032" y="324180"/>
                  </a:lnTo>
                  <a:lnTo>
                    <a:pt x="555634" y="324649"/>
                  </a:lnTo>
                  <a:lnTo>
                    <a:pt x="555045" y="325470"/>
                  </a:lnTo>
                  <a:lnTo>
                    <a:pt x="553232" y="329185"/>
                  </a:lnTo>
                  <a:lnTo>
                    <a:pt x="551676" y="331522"/>
                  </a:lnTo>
                  <a:lnTo>
                    <a:pt x="551560" y="331719"/>
                  </a:lnTo>
                  <a:lnTo>
                    <a:pt x="550909" y="332794"/>
                  </a:lnTo>
                  <a:lnTo>
                    <a:pt x="550597" y="333319"/>
                  </a:lnTo>
                  <a:lnTo>
                    <a:pt x="550501" y="333584"/>
                  </a:lnTo>
                  <a:lnTo>
                    <a:pt x="550408" y="333826"/>
                  </a:lnTo>
                  <a:lnTo>
                    <a:pt x="550601" y="335037"/>
                  </a:lnTo>
                  <a:lnTo>
                    <a:pt x="551251" y="335506"/>
                  </a:lnTo>
                  <a:lnTo>
                    <a:pt x="551661" y="335722"/>
                  </a:lnTo>
                  <a:lnTo>
                    <a:pt x="551791" y="335778"/>
                  </a:lnTo>
                  <a:lnTo>
                    <a:pt x="552428" y="335862"/>
                  </a:lnTo>
                  <a:lnTo>
                    <a:pt x="554914" y="335918"/>
                  </a:lnTo>
                  <a:lnTo>
                    <a:pt x="560109" y="335181"/>
                  </a:lnTo>
                  <a:lnTo>
                    <a:pt x="560992" y="334851"/>
                  </a:lnTo>
                  <a:lnTo>
                    <a:pt x="561935" y="334386"/>
                  </a:lnTo>
                  <a:lnTo>
                    <a:pt x="562594" y="334299"/>
                  </a:lnTo>
                  <a:lnTo>
                    <a:pt x="562783" y="334382"/>
                  </a:lnTo>
                  <a:lnTo>
                    <a:pt x="563783" y="335449"/>
                  </a:lnTo>
                  <a:lnTo>
                    <a:pt x="564167" y="336342"/>
                  </a:lnTo>
                  <a:lnTo>
                    <a:pt x="564191" y="337087"/>
                  </a:lnTo>
                  <a:lnTo>
                    <a:pt x="563289" y="340117"/>
                  </a:lnTo>
                  <a:lnTo>
                    <a:pt x="563130" y="342743"/>
                  </a:lnTo>
                  <a:lnTo>
                    <a:pt x="563107" y="343579"/>
                  </a:lnTo>
                  <a:lnTo>
                    <a:pt x="563028" y="343817"/>
                  </a:lnTo>
                  <a:lnTo>
                    <a:pt x="563118" y="344162"/>
                  </a:lnTo>
                  <a:lnTo>
                    <a:pt x="563196" y="344502"/>
                  </a:lnTo>
                  <a:lnTo>
                    <a:pt x="563451" y="345009"/>
                  </a:lnTo>
                  <a:lnTo>
                    <a:pt x="563655" y="345164"/>
                  </a:lnTo>
                  <a:lnTo>
                    <a:pt x="564012" y="345357"/>
                  </a:lnTo>
                  <a:lnTo>
                    <a:pt x="565966" y="345705"/>
                  </a:lnTo>
                  <a:lnTo>
                    <a:pt x="566712" y="346117"/>
                  </a:lnTo>
                  <a:lnTo>
                    <a:pt x="567779" y="347245"/>
                  </a:lnTo>
                  <a:lnTo>
                    <a:pt x="568739" y="348800"/>
                  </a:lnTo>
                  <a:lnTo>
                    <a:pt x="569462" y="349329"/>
                  </a:lnTo>
                  <a:lnTo>
                    <a:pt x="569887" y="349481"/>
                  </a:lnTo>
                  <a:lnTo>
                    <a:pt x="570801" y="349518"/>
                  </a:lnTo>
                  <a:lnTo>
                    <a:pt x="571838" y="349197"/>
                  </a:lnTo>
                  <a:lnTo>
                    <a:pt x="572896" y="348361"/>
                  </a:lnTo>
                  <a:lnTo>
                    <a:pt x="573571" y="347188"/>
                  </a:lnTo>
                  <a:lnTo>
                    <a:pt x="574048" y="346874"/>
                  </a:lnTo>
                  <a:lnTo>
                    <a:pt x="574509" y="346806"/>
                  </a:lnTo>
                  <a:lnTo>
                    <a:pt x="574800" y="346821"/>
                  </a:lnTo>
                  <a:lnTo>
                    <a:pt x="575247" y="346969"/>
                  </a:lnTo>
                  <a:lnTo>
                    <a:pt x="575436" y="347101"/>
                  </a:lnTo>
                  <a:lnTo>
                    <a:pt x="576250" y="347691"/>
                  </a:lnTo>
                  <a:lnTo>
                    <a:pt x="576505" y="348009"/>
                  </a:lnTo>
                  <a:lnTo>
                    <a:pt x="576802" y="348474"/>
                  </a:lnTo>
                  <a:lnTo>
                    <a:pt x="576854" y="348637"/>
                  </a:lnTo>
                  <a:lnTo>
                    <a:pt x="577060" y="349394"/>
                  </a:lnTo>
                  <a:lnTo>
                    <a:pt x="576982" y="350994"/>
                  </a:lnTo>
                  <a:lnTo>
                    <a:pt x="576571" y="352095"/>
                  </a:lnTo>
                  <a:lnTo>
                    <a:pt x="575738" y="352999"/>
                  </a:lnTo>
                  <a:lnTo>
                    <a:pt x="575121" y="353366"/>
                  </a:lnTo>
                  <a:lnTo>
                    <a:pt x="574126" y="353540"/>
                  </a:lnTo>
                  <a:lnTo>
                    <a:pt x="570474" y="353298"/>
                  </a:lnTo>
                  <a:lnTo>
                    <a:pt x="569722" y="353339"/>
                  </a:lnTo>
                  <a:lnTo>
                    <a:pt x="569500" y="353362"/>
                  </a:lnTo>
                  <a:lnTo>
                    <a:pt x="568882" y="353536"/>
                  </a:lnTo>
                  <a:lnTo>
                    <a:pt x="568352" y="354047"/>
                  </a:lnTo>
                  <a:lnTo>
                    <a:pt x="568205" y="354580"/>
                  </a:lnTo>
                  <a:lnTo>
                    <a:pt x="568250" y="355689"/>
                  </a:lnTo>
                  <a:lnTo>
                    <a:pt x="569266" y="360354"/>
                  </a:lnTo>
                  <a:lnTo>
                    <a:pt x="569419" y="361315"/>
                  </a:lnTo>
                  <a:lnTo>
                    <a:pt x="569329" y="363021"/>
                  </a:lnTo>
                  <a:lnTo>
                    <a:pt x="569158" y="363429"/>
                  </a:lnTo>
                  <a:lnTo>
                    <a:pt x="568789" y="363811"/>
                  </a:lnTo>
                  <a:lnTo>
                    <a:pt x="568364" y="363940"/>
                  </a:lnTo>
                  <a:lnTo>
                    <a:pt x="567855" y="363793"/>
                  </a:lnTo>
                  <a:lnTo>
                    <a:pt x="564983" y="361776"/>
                  </a:lnTo>
                  <a:lnTo>
                    <a:pt x="564260" y="361500"/>
                  </a:lnTo>
                  <a:lnTo>
                    <a:pt x="563007" y="361610"/>
                  </a:lnTo>
                  <a:lnTo>
                    <a:pt x="562287" y="361890"/>
                  </a:lnTo>
                  <a:lnTo>
                    <a:pt x="559338" y="363051"/>
                  </a:lnTo>
                  <a:lnTo>
                    <a:pt x="557917" y="363180"/>
                  </a:lnTo>
                  <a:lnTo>
                    <a:pt x="556602" y="363214"/>
                  </a:lnTo>
                  <a:lnTo>
                    <a:pt x="556239" y="363206"/>
                  </a:lnTo>
                  <a:lnTo>
                    <a:pt x="555558" y="363146"/>
                  </a:lnTo>
                  <a:lnTo>
                    <a:pt x="555219" y="363081"/>
                  </a:lnTo>
                  <a:lnTo>
                    <a:pt x="554659" y="362956"/>
                  </a:lnTo>
                  <a:lnTo>
                    <a:pt x="553616" y="362642"/>
                  </a:lnTo>
                  <a:lnTo>
                    <a:pt x="552117" y="362113"/>
                  </a:lnTo>
                  <a:lnTo>
                    <a:pt x="549776" y="360883"/>
                  </a:lnTo>
                  <a:lnTo>
                    <a:pt x="548628" y="360501"/>
                  </a:lnTo>
                  <a:lnTo>
                    <a:pt x="547992" y="360547"/>
                  </a:lnTo>
                  <a:lnTo>
                    <a:pt x="547270" y="360762"/>
                  </a:lnTo>
                  <a:lnTo>
                    <a:pt x="546856" y="361231"/>
                  </a:lnTo>
                  <a:lnTo>
                    <a:pt x="546844" y="361890"/>
                  </a:lnTo>
                  <a:lnTo>
                    <a:pt x="546874" y="362143"/>
                  </a:lnTo>
                  <a:lnTo>
                    <a:pt x="547072" y="362911"/>
                  </a:lnTo>
                  <a:lnTo>
                    <a:pt x="547144" y="363138"/>
                  </a:lnTo>
                  <a:lnTo>
                    <a:pt x="547387" y="363725"/>
                  </a:lnTo>
                  <a:lnTo>
                    <a:pt x="548217" y="364810"/>
                  </a:lnTo>
                  <a:lnTo>
                    <a:pt x="548652" y="365212"/>
                  </a:lnTo>
                  <a:lnTo>
                    <a:pt x="548883" y="365401"/>
                  </a:lnTo>
                  <a:lnTo>
                    <a:pt x="550142" y="366502"/>
                  </a:lnTo>
                  <a:lnTo>
                    <a:pt x="550304" y="366638"/>
                  </a:lnTo>
                  <a:lnTo>
                    <a:pt x="550900" y="366978"/>
                  </a:lnTo>
                  <a:lnTo>
                    <a:pt x="552983" y="367886"/>
                  </a:lnTo>
                  <a:lnTo>
                    <a:pt x="554557" y="368076"/>
                  </a:lnTo>
                  <a:lnTo>
                    <a:pt x="555546" y="368019"/>
                  </a:lnTo>
                  <a:lnTo>
                    <a:pt x="557465" y="367920"/>
                  </a:lnTo>
                  <a:lnTo>
                    <a:pt x="558591" y="368147"/>
                  </a:lnTo>
                  <a:lnTo>
                    <a:pt x="560186" y="368889"/>
                  </a:lnTo>
                  <a:lnTo>
                    <a:pt x="563250" y="370811"/>
                  </a:lnTo>
                  <a:lnTo>
                    <a:pt x="563571" y="370951"/>
                  </a:lnTo>
                  <a:lnTo>
                    <a:pt x="564671" y="371359"/>
                  </a:lnTo>
                  <a:lnTo>
                    <a:pt x="565801" y="371670"/>
                  </a:lnTo>
                  <a:lnTo>
                    <a:pt x="567270" y="371878"/>
                  </a:lnTo>
                  <a:lnTo>
                    <a:pt x="568160" y="371621"/>
                  </a:lnTo>
                  <a:lnTo>
                    <a:pt x="570642" y="370205"/>
                  </a:lnTo>
                  <a:lnTo>
                    <a:pt x="570900" y="370077"/>
                  </a:lnTo>
                  <a:lnTo>
                    <a:pt x="571359" y="369880"/>
                  </a:lnTo>
                  <a:lnTo>
                    <a:pt x="572780" y="369396"/>
                  </a:lnTo>
                  <a:lnTo>
                    <a:pt x="573337" y="369271"/>
                  </a:lnTo>
                  <a:lnTo>
                    <a:pt x="575094" y="369124"/>
                  </a:lnTo>
                  <a:lnTo>
                    <a:pt x="577537" y="369286"/>
                  </a:lnTo>
                  <a:lnTo>
                    <a:pt x="578702" y="369578"/>
                  </a:lnTo>
                  <a:lnTo>
                    <a:pt x="579704" y="369835"/>
                  </a:lnTo>
                  <a:lnTo>
                    <a:pt x="581206" y="370482"/>
                  </a:lnTo>
                  <a:lnTo>
                    <a:pt x="581535" y="370678"/>
                  </a:lnTo>
                  <a:lnTo>
                    <a:pt x="582224" y="371295"/>
                  </a:lnTo>
                  <a:lnTo>
                    <a:pt x="582444" y="371537"/>
                  </a:lnTo>
                  <a:lnTo>
                    <a:pt x="582467" y="371776"/>
                  </a:lnTo>
                  <a:lnTo>
                    <a:pt x="582501" y="371999"/>
                  </a:lnTo>
                  <a:lnTo>
                    <a:pt x="582546" y="372252"/>
                  </a:lnTo>
                  <a:lnTo>
                    <a:pt x="582536" y="372790"/>
                  </a:lnTo>
                  <a:lnTo>
                    <a:pt x="582234" y="373732"/>
                  </a:lnTo>
                  <a:lnTo>
                    <a:pt x="582081" y="374023"/>
                  </a:lnTo>
                  <a:lnTo>
                    <a:pt x="581781" y="374568"/>
                  </a:lnTo>
                  <a:lnTo>
                    <a:pt x="581191" y="375185"/>
                  </a:lnTo>
                  <a:lnTo>
                    <a:pt x="579599" y="376255"/>
                  </a:lnTo>
                  <a:lnTo>
                    <a:pt x="575424" y="378635"/>
                  </a:lnTo>
                  <a:lnTo>
                    <a:pt x="574920" y="379055"/>
                  </a:lnTo>
                  <a:lnTo>
                    <a:pt x="573655" y="380100"/>
                  </a:lnTo>
                  <a:lnTo>
                    <a:pt x="568777" y="384647"/>
                  </a:lnTo>
                  <a:lnTo>
                    <a:pt x="565004" y="387345"/>
                  </a:lnTo>
                  <a:lnTo>
                    <a:pt x="558952" y="391182"/>
                  </a:lnTo>
                  <a:lnTo>
                    <a:pt x="558468" y="391545"/>
                  </a:lnTo>
                  <a:lnTo>
                    <a:pt x="558259" y="391700"/>
                  </a:lnTo>
                  <a:lnTo>
                    <a:pt x="558016" y="391882"/>
                  </a:lnTo>
                  <a:lnTo>
                    <a:pt x="557564" y="392241"/>
                  </a:lnTo>
                  <a:lnTo>
                    <a:pt x="556593" y="393032"/>
                  </a:lnTo>
                  <a:lnTo>
                    <a:pt x="555840" y="393690"/>
                  </a:lnTo>
                  <a:lnTo>
                    <a:pt x="554452" y="394894"/>
                  </a:lnTo>
                  <a:lnTo>
                    <a:pt x="553936" y="395344"/>
                  </a:lnTo>
                  <a:lnTo>
                    <a:pt x="552698" y="395911"/>
                  </a:lnTo>
                  <a:lnTo>
                    <a:pt x="550639" y="396494"/>
                  </a:lnTo>
                  <a:lnTo>
                    <a:pt x="550118" y="396835"/>
                  </a:lnTo>
                  <a:lnTo>
                    <a:pt x="550034" y="396963"/>
                  </a:lnTo>
                  <a:lnTo>
                    <a:pt x="550066" y="397625"/>
                  </a:lnTo>
                  <a:lnTo>
                    <a:pt x="552327" y="400005"/>
                  </a:lnTo>
                  <a:lnTo>
                    <a:pt x="552501" y="400270"/>
                  </a:lnTo>
                  <a:lnTo>
                    <a:pt x="553307" y="401474"/>
                  </a:lnTo>
                  <a:lnTo>
                    <a:pt x="553585" y="402223"/>
                  </a:lnTo>
                  <a:lnTo>
                    <a:pt x="553622" y="403033"/>
                  </a:lnTo>
                  <a:lnTo>
                    <a:pt x="553106" y="403695"/>
                  </a:lnTo>
                  <a:lnTo>
                    <a:pt x="552363" y="404016"/>
                  </a:lnTo>
                  <a:lnTo>
                    <a:pt x="552088" y="404039"/>
                  </a:lnTo>
                  <a:lnTo>
                    <a:pt x="548490" y="403733"/>
                  </a:lnTo>
                  <a:lnTo>
                    <a:pt x="547812" y="403729"/>
                  </a:lnTo>
                  <a:lnTo>
                    <a:pt x="546877" y="403805"/>
                  </a:lnTo>
                  <a:lnTo>
                    <a:pt x="546439" y="403865"/>
                  </a:lnTo>
                  <a:lnTo>
                    <a:pt x="544803" y="404251"/>
                  </a:lnTo>
                  <a:lnTo>
                    <a:pt x="541494" y="405413"/>
                  </a:lnTo>
                  <a:lnTo>
                    <a:pt x="539755" y="405715"/>
                  </a:lnTo>
                  <a:lnTo>
                    <a:pt x="539224" y="405704"/>
                  </a:lnTo>
                  <a:lnTo>
                    <a:pt x="537857" y="405663"/>
                  </a:lnTo>
                  <a:lnTo>
                    <a:pt x="537644" y="405644"/>
                  </a:lnTo>
                  <a:lnTo>
                    <a:pt x="536194" y="405420"/>
                  </a:lnTo>
                  <a:lnTo>
                    <a:pt x="535729" y="405220"/>
                  </a:lnTo>
                  <a:lnTo>
                    <a:pt x="534809" y="404788"/>
                  </a:lnTo>
                  <a:lnTo>
                    <a:pt x="534689" y="404437"/>
                  </a:lnTo>
                  <a:lnTo>
                    <a:pt x="533859" y="403986"/>
                  </a:lnTo>
                  <a:lnTo>
                    <a:pt x="533328" y="403880"/>
                  </a:lnTo>
                  <a:lnTo>
                    <a:pt x="533064" y="403808"/>
                  </a:lnTo>
                  <a:lnTo>
                    <a:pt x="532027" y="404289"/>
                  </a:lnTo>
                  <a:lnTo>
                    <a:pt x="531359" y="405545"/>
                  </a:lnTo>
                  <a:lnTo>
                    <a:pt x="531571" y="406007"/>
                  </a:lnTo>
                  <a:lnTo>
                    <a:pt x="531578" y="406442"/>
                  </a:lnTo>
                  <a:lnTo>
                    <a:pt x="531521" y="406745"/>
                  </a:lnTo>
                  <a:lnTo>
                    <a:pt x="531509" y="406881"/>
                  </a:lnTo>
                  <a:lnTo>
                    <a:pt x="531485" y="407017"/>
                  </a:lnTo>
                  <a:lnTo>
                    <a:pt x="531449" y="407146"/>
                  </a:lnTo>
                  <a:lnTo>
                    <a:pt x="531407" y="407418"/>
                  </a:lnTo>
                  <a:lnTo>
                    <a:pt x="531356" y="407649"/>
                  </a:lnTo>
                  <a:lnTo>
                    <a:pt x="531323" y="407816"/>
                  </a:lnTo>
                  <a:lnTo>
                    <a:pt x="531158" y="408614"/>
                  </a:lnTo>
                  <a:lnTo>
                    <a:pt x="531092" y="408985"/>
                  </a:lnTo>
                  <a:lnTo>
                    <a:pt x="530984" y="409689"/>
                  </a:lnTo>
                  <a:lnTo>
                    <a:pt x="530936" y="409957"/>
                  </a:lnTo>
                  <a:lnTo>
                    <a:pt x="530915" y="410128"/>
                  </a:lnTo>
                  <a:lnTo>
                    <a:pt x="530855" y="410358"/>
                  </a:lnTo>
                  <a:lnTo>
                    <a:pt x="530828" y="410695"/>
                  </a:lnTo>
                  <a:lnTo>
                    <a:pt x="530750" y="411058"/>
                  </a:lnTo>
                  <a:lnTo>
                    <a:pt x="530573" y="411747"/>
                  </a:lnTo>
                  <a:lnTo>
                    <a:pt x="530492" y="412356"/>
                  </a:lnTo>
                  <a:lnTo>
                    <a:pt x="530405" y="412826"/>
                  </a:lnTo>
                  <a:lnTo>
                    <a:pt x="530280" y="413215"/>
                  </a:lnTo>
                  <a:lnTo>
                    <a:pt x="530247" y="413552"/>
                  </a:lnTo>
                  <a:lnTo>
                    <a:pt x="530205" y="413889"/>
                  </a:lnTo>
                  <a:lnTo>
                    <a:pt x="530178" y="414430"/>
                  </a:lnTo>
                  <a:lnTo>
                    <a:pt x="529653" y="414468"/>
                  </a:lnTo>
                  <a:lnTo>
                    <a:pt x="528826" y="414173"/>
                  </a:lnTo>
                  <a:lnTo>
                    <a:pt x="527798" y="413745"/>
                  </a:lnTo>
                  <a:lnTo>
                    <a:pt x="526922" y="413333"/>
                  </a:lnTo>
                  <a:lnTo>
                    <a:pt x="525816" y="412833"/>
                  </a:lnTo>
                  <a:lnTo>
                    <a:pt x="524236" y="412145"/>
                  </a:lnTo>
                  <a:lnTo>
                    <a:pt x="524054" y="412057"/>
                  </a:lnTo>
                  <a:lnTo>
                    <a:pt x="523820" y="411921"/>
                  </a:lnTo>
                  <a:lnTo>
                    <a:pt x="523463" y="411728"/>
                  </a:lnTo>
                  <a:lnTo>
                    <a:pt x="523292" y="411615"/>
                  </a:lnTo>
                  <a:lnTo>
                    <a:pt x="523157" y="411516"/>
                  </a:lnTo>
                  <a:lnTo>
                    <a:pt x="522462" y="411130"/>
                  </a:lnTo>
                  <a:lnTo>
                    <a:pt x="522192" y="410990"/>
                  </a:lnTo>
                  <a:lnTo>
                    <a:pt x="521416" y="410389"/>
                  </a:lnTo>
                  <a:lnTo>
                    <a:pt x="521197" y="410230"/>
                  </a:lnTo>
                  <a:lnTo>
                    <a:pt x="520744" y="409927"/>
                  </a:lnTo>
                  <a:lnTo>
                    <a:pt x="520480" y="409772"/>
                  </a:lnTo>
                  <a:lnTo>
                    <a:pt x="520298" y="409689"/>
                  </a:lnTo>
                  <a:lnTo>
                    <a:pt x="519374" y="409257"/>
                  </a:lnTo>
                  <a:lnTo>
                    <a:pt x="518289" y="408618"/>
                  </a:lnTo>
                  <a:lnTo>
                    <a:pt x="518157" y="408516"/>
                  </a:lnTo>
                  <a:lnTo>
                    <a:pt x="517947" y="408398"/>
                  </a:lnTo>
                  <a:lnTo>
                    <a:pt x="517549" y="407982"/>
                  </a:lnTo>
                  <a:lnTo>
                    <a:pt x="517006" y="407555"/>
                  </a:lnTo>
                  <a:lnTo>
                    <a:pt x="516110" y="406892"/>
                  </a:lnTo>
                  <a:lnTo>
                    <a:pt x="515942" y="406877"/>
                  </a:lnTo>
                  <a:lnTo>
                    <a:pt x="515367" y="406862"/>
                  </a:lnTo>
                  <a:lnTo>
                    <a:pt x="515130" y="406854"/>
                  </a:lnTo>
                  <a:lnTo>
                    <a:pt x="514827" y="406824"/>
                  </a:lnTo>
                  <a:lnTo>
                    <a:pt x="514305" y="407161"/>
                  </a:lnTo>
                  <a:lnTo>
                    <a:pt x="513994" y="407494"/>
                  </a:lnTo>
                  <a:lnTo>
                    <a:pt x="513607" y="408012"/>
                  </a:lnTo>
                  <a:lnTo>
                    <a:pt x="513412" y="408251"/>
                  </a:lnTo>
                  <a:lnTo>
                    <a:pt x="513226" y="408535"/>
                  </a:lnTo>
                  <a:lnTo>
                    <a:pt x="513082" y="408989"/>
                  </a:lnTo>
                  <a:lnTo>
                    <a:pt x="513010" y="409216"/>
                  </a:lnTo>
                  <a:lnTo>
                    <a:pt x="512933" y="409477"/>
                  </a:lnTo>
                  <a:lnTo>
                    <a:pt x="512816" y="409870"/>
                  </a:lnTo>
                  <a:lnTo>
                    <a:pt x="512735" y="410094"/>
                  </a:lnTo>
                  <a:lnTo>
                    <a:pt x="511877" y="410847"/>
                  </a:lnTo>
                  <a:lnTo>
                    <a:pt x="511679" y="411233"/>
                  </a:lnTo>
                  <a:lnTo>
                    <a:pt x="511679" y="411403"/>
                  </a:lnTo>
                  <a:lnTo>
                    <a:pt x="510777" y="413083"/>
                  </a:lnTo>
                  <a:lnTo>
                    <a:pt x="510615" y="413261"/>
                  </a:lnTo>
                  <a:lnTo>
                    <a:pt x="510037" y="413821"/>
                  </a:lnTo>
                  <a:lnTo>
                    <a:pt x="509848" y="414059"/>
                  </a:lnTo>
                  <a:lnTo>
                    <a:pt x="509024" y="414869"/>
                  </a:lnTo>
                  <a:lnTo>
                    <a:pt x="508622" y="415236"/>
                  </a:lnTo>
                  <a:lnTo>
                    <a:pt x="507543" y="415762"/>
                  </a:lnTo>
                  <a:lnTo>
                    <a:pt x="507342" y="415785"/>
                  </a:lnTo>
                  <a:lnTo>
                    <a:pt x="507138" y="415781"/>
                  </a:lnTo>
                  <a:lnTo>
                    <a:pt x="506934" y="415762"/>
                  </a:lnTo>
                  <a:lnTo>
                    <a:pt x="506560" y="415728"/>
                  </a:lnTo>
                  <a:lnTo>
                    <a:pt x="506293" y="415690"/>
                  </a:lnTo>
                  <a:lnTo>
                    <a:pt x="505678" y="415493"/>
                  </a:lnTo>
                  <a:lnTo>
                    <a:pt x="505256" y="415225"/>
                  </a:lnTo>
                  <a:lnTo>
                    <a:pt x="504350" y="413450"/>
                  </a:lnTo>
                  <a:lnTo>
                    <a:pt x="504413" y="412981"/>
                  </a:lnTo>
                  <a:lnTo>
                    <a:pt x="505133" y="411600"/>
                  </a:lnTo>
                  <a:lnTo>
                    <a:pt x="505340" y="411293"/>
                  </a:lnTo>
                  <a:lnTo>
                    <a:pt x="505759" y="410843"/>
                  </a:lnTo>
                  <a:lnTo>
                    <a:pt x="506422" y="409904"/>
                  </a:lnTo>
                  <a:lnTo>
                    <a:pt x="506527" y="409727"/>
                  </a:lnTo>
                  <a:lnTo>
                    <a:pt x="506871" y="409265"/>
                  </a:lnTo>
                  <a:lnTo>
                    <a:pt x="507462" y="408474"/>
                  </a:lnTo>
                  <a:lnTo>
                    <a:pt x="508481" y="407479"/>
                  </a:lnTo>
                  <a:lnTo>
                    <a:pt x="508616" y="407256"/>
                  </a:lnTo>
                  <a:lnTo>
                    <a:pt x="508751" y="407100"/>
                  </a:lnTo>
                  <a:lnTo>
                    <a:pt x="509012" y="406783"/>
                  </a:lnTo>
                  <a:lnTo>
                    <a:pt x="509302" y="406329"/>
                  </a:lnTo>
                  <a:lnTo>
                    <a:pt x="509368" y="405795"/>
                  </a:lnTo>
                  <a:lnTo>
                    <a:pt x="509284" y="405538"/>
                  </a:lnTo>
                  <a:lnTo>
                    <a:pt x="509096" y="405174"/>
                  </a:lnTo>
                  <a:lnTo>
                    <a:pt x="508976" y="404928"/>
                  </a:lnTo>
                  <a:lnTo>
                    <a:pt x="508244" y="404164"/>
                  </a:lnTo>
                  <a:lnTo>
                    <a:pt x="508112" y="404126"/>
                  </a:lnTo>
                  <a:lnTo>
                    <a:pt x="507980" y="404107"/>
                  </a:lnTo>
                  <a:lnTo>
                    <a:pt x="507573" y="404081"/>
                  </a:lnTo>
                  <a:lnTo>
                    <a:pt x="507372" y="404047"/>
                  </a:lnTo>
                  <a:lnTo>
                    <a:pt x="507102" y="404013"/>
                  </a:lnTo>
                  <a:lnTo>
                    <a:pt x="506970" y="403990"/>
                  </a:lnTo>
                  <a:lnTo>
                    <a:pt x="506572" y="403914"/>
                  </a:lnTo>
                  <a:lnTo>
                    <a:pt x="506056" y="403737"/>
                  </a:lnTo>
                  <a:lnTo>
                    <a:pt x="505858" y="403702"/>
                  </a:lnTo>
                  <a:lnTo>
                    <a:pt x="505523" y="403638"/>
                  </a:lnTo>
                  <a:lnTo>
                    <a:pt x="505319" y="403623"/>
                  </a:lnTo>
                  <a:lnTo>
                    <a:pt x="505055" y="403574"/>
                  </a:lnTo>
                  <a:lnTo>
                    <a:pt x="504920" y="403559"/>
                  </a:lnTo>
                  <a:lnTo>
                    <a:pt x="504716" y="403544"/>
                  </a:lnTo>
                  <a:lnTo>
                    <a:pt x="504446" y="403494"/>
                  </a:lnTo>
                  <a:lnTo>
                    <a:pt x="504114" y="403438"/>
                  </a:lnTo>
                  <a:lnTo>
                    <a:pt x="503781" y="403362"/>
                  </a:lnTo>
                  <a:lnTo>
                    <a:pt x="503514" y="403317"/>
                  </a:lnTo>
                  <a:lnTo>
                    <a:pt x="503247" y="403267"/>
                  </a:lnTo>
                  <a:lnTo>
                    <a:pt x="503115" y="403230"/>
                  </a:lnTo>
                  <a:lnTo>
                    <a:pt x="502783" y="403169"/>
                  </a:lnTo>
                  <a:lnTo>
                    <a:pt x="502513" y="403142"/>
                  </a:lnTo>
                  <a:lnTo>
                    <a:pt x="502309" y="403127"/>
                  </a:lnTo>
                  <a:lnTo>
                    <a:pt x="502174" y="403112"/>
                  </a:lnTo>
                  <a:lnTo>
                    <a:pt x="501919" y="403067"/>
                  </a:lnTo>
                  <a:lnTo>
                    <a:pt x="501769" y="403063"/>
                  </a:lnTo>
                  <a:lnTo>
                    <a:pt x="501638" y="403048"/>
                  </a:lnTo>
                  <a:lnTo>
                    <a:pt x="501503" y="403025"/>
                  </a:lnTo>
                  <a:lnTo>
                    <a:pt x="501164" y="402999"/>
                  </a:lnTo>
                  <a:lnTo>
                    <a:pt x="500963" y="402950"/>
                  </a:lnTo>
                  <a:lnTo>
                    <a:pt x="500831" y="402938"/>
                  </a:lnTo>
                  <a:lnTo>
                    <a:pt x="500633" y="402897"/>
                  </a:lnTo>
                  <a:lnTo>
                    <a:pt x="500427" y="402904"/>
                  </a:lnTo>
                  <a:lnTo>
                    <a:pt x="500157" y="402885"/>
                  </a:lnTo>
                  <a:lnTo>
                    <a:pt x="500025" y="402855"/>
                  </a:lnTo>
                  <a:lnTo>
                    <a:pt x="499560" y="402798"/>
                  </a:lnTo>
                  <a:lnTo>
                    <a:pt x="499305" y="402897"/>
                  </a:lnTo>
                  <a:lnTo>
                    <a:pt x="499069" y="403021"/>
                  </a:lnTo>
                  <a:lnTo>
                    <a:pt x="498865" y="403052"/>
                  </a:lnTo>
                  <a:lnTo>
                    <a:pt x="498601" y="403112"/>
                  </a:lnTo>
                  <a:lnTo>
                    <a:pt x="498220" y="403256"/>
                  </a:lnTo>
                  <a:lnTo>
                    <a:pt x="497621" y="403335"/>
                  </a:lnTo>
                  <a:lnTo>
                    <a:pt x="497501" y="403014"/>
                  </a:lnTo>
                  <a:lnTo>
                    <a:pt x="497306" y="402579"/>
                  </a:lnTo>
                  <a:lnTo>
                    <a:pt x="497207" y="402325"/>
                  </a:lnTo>
                  <a:lnTo>
                    <a:pt x="497096" y="401935"/>
                  </a:lnTo>
                  <a:lnTo>
                    <a:pt x="497114" y="401663"/>
                  </a:lnTo>
                  <a:lnTo>
                    <a:pt x="497186" y="401470"/>
                  </a:lnTo>
                  <a:lnTo>
                    <a:pt x="497279" y="401292"/>
                  </a:lnTo>
                  <a:lnTo>
                    <a:pt x="497315" y="401160"/>
                  </a:lnTo>
                  <a:lnTo>
                    <a:pt x="497690" y="400286"/>
                  </a:lnTo>
                  <a:lnTo>
                    <a:pt x="497774" y="400025"/>
                  </a:lnTo>
                  <a:lnTo>
                    <a:pt x="497825" y="399828"/>
                  </a:lnTo>
                  <a:lnTo>
                    <a:pt x="497870" y="399480"/>
                  </a:lnTo>
                  <a:lnTo>
                    <a:pt x="497870" y="399173"/>
                  </a:lnTo>
                  <a:lnTo>
                    <a:pt x="497885" y="399003"/>
                  </a:lnTo>
                  <a:lnTo>
                    <a:pt x="497936" y="398768"/>
                  </a:lnTo>
                  <a:lnTo>
                    <a:pt x="497996" y="398401"/>
                  </a:lnTo>
                  <a:lnTo>
                    <a:pt x="497983" y="398061"/>
                  </a:lnTo>
                  <a:lnTo>
                    <a:pt x="497954" y="397554"/>
                  </a:lnTo>
                  <a:lnTo>
                    <a:pt x="497933" y="397349"/>
                  </a:lnTo>
                  <a:lnTo>
                    <a:pt x="497912" y="397077"/>
                  </a:lnTo>
                  <a:lnTo>
                    <a:pt x="497882" y="396839"/>
                  </a:lnTo>
                  <a:lnTo>
                    <a:pt x="497828" y="396332"/>
                  </a:lnTo>
                  <a:lnTo>
                    <a:pt x="497570" y="395855"/>
                  </a:lnTo>
                  <a:lnTo>
                    <a:pt x="496539" y="394587"/>
                  </a:lnTo>
                  <a:lnTo>
                    <a:pt x="495834" y="393804"/>
                  </a:lnTo>
                  <a:lnTo>
                    <a:pt x="494446" y="392491"/>
                  </a:lnTo>
                  <a:lnTo>
                    <a:pt x="494264" y="392400"/>
                  </a:lnTo>
                  <a:lnTo>
                    <a:pt x="494135" y="392355"/>
                  </a:lnTo>
                  <a:lnTo>
                    <a:pt x="493682" y="392219"/>
                  </a:lnTo>
                  <a:lnTo>
                    <a:pt x="493376" y="391999"/>
                  </a:lnTo>
                  <a:lnTo>
                    <a:pt x="493127" y="391817"/>
                  </a:lnTo>
                  <a:lnTo>
                    <a:pt x="492537" y="391367"/>
                  </a:lnTo>
                  <a:lnTo>
                    <a:pt x="491853" y="391186"/>
                  </a:lnTo>
                  <a:lnTo>
                    <a:pt x="491539" y="390993"/>
                  </a:lnTo>
                  <a:lnTo>
                    <a:pt x="491101" y="390758"/>
                  </a:lnTo>
                  <a:lnTo>
                    <a:pt x="490570" y="390024"/>
                  </a:lnTo>
                  <a:lnTo>
                    <a:pt x="490520" y="389755"/>
                  </a:lnTo>
                  <a:lnTo>
                    <a:pt x="490471" y="389521"/>
                  </a:lnTo>
                  <a:lnTo>
                    <a:pt x="490430" y="389116"/>
                  </a:lnTo>
                  <a:lnTo>
                    <a:pt x="490421" y="388912"/>
                  </a:lnTo>
                  <a:lnTo>
                    <a:pt x="490409" y="388571"/>
                  </a:lnTo>
                  <a:lnTo>
                    <a:pt x="490436" y="387988"/>
                  </a:lnTo>
                  <a:lnTo>
                    <a:pt x="490421" y="387822"/>
                  </a:lnTo>
                  <a:lnTo>
                    <a:pt x="490388" y="387618"/>
                  </a:lnTo>
                  <a:lnTo>
                    <a:pt x="490370" y="387451"/>
                  </a:lnTo>
                  <a:lnTo>
                    <a:pt x="490334" y="387042"/>
                  </a:lnTo>
                  <a:lnTo>
                    <a:pt x="490304" y="386668"/>
                  </a:lnTo>
                  <a:lnTo>
                    <a:pt x="490337" y="386327"/>
                  </a:lnTo>
                  <a:lnTo>
                    <a:pt x="490391" y="386131"/>
                  </a:lnTo>
                  <a:lnTo>
                    <a:pt x="490481" y="385873"/>
                  </a:lnTo>
                  <a:lnTo>
                    <a:pt x="490528" y="385745"/>
                  </a:lnTo>
                  <a:lnTo>
                    <a:pt x="490570" y="385616"/>
                  </a:lnTo>
                  <a:lnTo>
                    <a:pt x="490675" y="384980"/>
                  </a:lnTo>
                  <a:lnTo>
                    <a:pt x="490693" y="384844"/>
                  </a:lnTo>
                  <a:lnTo>
                    <a:pt x="490786" y="384307"/>
                  </a:lnTo>
                  <a:lnTo>
                    <a:pt x="490816" y="384000"/>
                  </a:lnTo>
                  <a:lnTo>
                    <a:pt x="490894" y="383705"/>
                  </a:lnTo>
                  <a:lnTo>
                    <a:pt x="490966" y="383406"/>
                  </a:lnTo>
                  <a:lnTo>
                    <a:pt x="491683" y="382275"/>
                  </a:lnTo>
                  <a:lnTo>
                    <a:pt x="492087" y="381730"/>
                  </a:lnTo>
                  <a:lnTo>
                    <a:pt x="492369" y="381185"/>
                  </a:lnTo>
                  <a:lnTo>
                    <a:pt x="492537" y="380815"/>
                  </a:lnTo>
                  <a:lnTo>
                    <a:pt x="492648" y="380565"/>
                  </a:lnTo>
                  <a:lnTo>
                    <a:pt x="492912" y="379933"/>
                  </a:lnTo>
                  <a:lnTo>
                    <a:pt x="493025" y="379615"/>
                  </a:lnTo>
                  <a:lnTo>
                    <a:pt x="493070" y="379483"/>
                  </a:lnTo>
                  <a:lnTo>
                    <a:pt x="493125" y="379290"/>
                  </a:lnTo>
                  <a:lnTo>
                    <a:pt x="493172" y="379089"/>
                  </a:lnTo>
                  <a:lnTo>
                    <a:pt x="493214" y="378889"/>
                  </a:lnTo>
                  <a:lnTo>
                    <a:pt x="493274" y="378552"/>
                  </a:lnTo>
                  <a:lnTo>
                    <a:pt x="493316" y="378351"/>
                  </a:lnTo>
                  <a:lnTo>
                    <a:pt x="493340" y="378219"/>
                  </a:lnTo>
                  <a:lnTo>
                    <a:pt x="493418" y="377886"/>
                  </a:lnTo>
                  <a:lnTo>
                    <a:pt x="493502" y="377553"/>
                  </a:lnTo>
                  <a:lnTo>
                    <a:pt x="493541" y="377424"/>
                  </a:lnTo>
                  <a:lnTo>
                    <a:pt x="493577" y="377292"/>
                  </a:lnTo>
                  <a:lnTo>
                    <a:pt x="493619" y="377163"/>
                  </a:lnTo>
                  <a:lnTo>
                    <a:pt x="493709" y="376834"/>
                  </a:lnTo>
                  <a:lnTo>
                    <a:pt x="493736" y="376698"/>
                  </a:lnTo>
                  <a:lnTo>
                    <a:pt x="493814" y="376229"/>
                  </a:lnTo>
                  <a:lnTo>
                    <a:pt x="493874" y="375756"/>
                  </a:lnTo>
                  <a:lnTo>
                    <a:pt x="493916" y="375351"/>
                  </a:lnTo>
                  <a:lnTo>
                    <a:pt x="493952" y="374942"/>
                  </a:lnTo>
                  <a:lnTo>
                    <a:pt x="493970" y="374670"/>
                  </a:lnTo>
                  <a:lnTo>
                    <a:pt x="493979" y="374530"/>
                  </a:lnTo>
                  <a:lnTo>
                    <a:pt x="494018" y="373577"/>
                  </a:lnTo>
                  <a:lnTo>
                    <a:pt x="494027" y="373372"/>
                  </a:lnTo>
                  <a:lnTo>
                    <a:pt x="494033" y="373100"/>
                  </a:lnTo>
                  <a:lnTo>
                    <a:pt x="494033" y="372759"/>
                  </a:lnTo>
                  <a:lnTo>
                    <a:pt x="494024" y="372555"/>
                  </a:lnTo>
                  <a:lnTo>
                    <a:pt x="493985" y="372082"/>
                  </a:lnTo>
                  <a:lnTo>
                    <a:pt x="493949" y="371742"/>
                  </a:lnTo>
                  <a:lnTo>
                    <a:pt x="493913" y="371469"/>
                  </a:lnTo>
                  <a:lnTo>
                    <a:pt x="493898" y="371333"/>
                  </a:lnTo>
                  <a:lnTo>
                    <a:pt x="493862" y="371064"/>
                  </a:lnTo>
                  <a:lnTo>
                    <a:pt x="493826" y="370864"/>
                  </a:lnTo>
                  <a:lnTo>
                    <a:pt x="493805" y="370728"/>
                  </a:lnTo>
                  <a:lnTo>
                    <a:pt x="493778" y="370595"/>
                  </a:lnTo>
                  <a:lnTo>
                    <a:pt x="493742" y="370395"/>
                  </a:lnTo>
                  <a:lnTo>
                    <a:pt x="493682" y="370058"/>
                  </a:lnTo>
                  <a:lnTo>
                    <a:pt x="493616" y="369585"/>
                  </a:lnTo>
                  <a:lnTo>
                    <a:pt x="493589" y="369385"/>
                  </a:lnTo>
                  <a:lnTo>
                    <a:pt x="493577" y="369245"/>
                  </a:lnTo>
                  <a:lnTo>
                    <a:pt x="493535" y="368836"/>
                  </a:lnTo>
                  <a:lnTo>
                    <a:pt x="493511" y="368628"/>
                  </a:lnTo>
                  <a:lnTo>
                    <a:pt x="493919" y="368007"/>
                  </a:lnTo>
                  <a:lnTo>
                    <a:pt x="493931" y="367871"/>
                  </a:lnTo>
                  <a:lnTo>
                    <a:pt x="493970" y="367395"/>
                  </a:lnTo>
                  <a:lnTo>
                    <a:pt x="493964" y="367258"/>
                  </a:lnTo>
                  <a:lnTo>
                    <a:pt x="493868" y="366865"/>
                  </a:lnTo>
                  <a:lnTo>
                    <a:pt x="493739" y="366547"/>
                  </a:lnTo>
                  <a:lnTo>
                    <a:pt x="493673" y="366354"/>
                  </a:lnTo>
                  <a:lnTo>
                    <a:pt x="493592" y="366093"/>
                  </a:lnTo>
                  <a:lnTo>
                    <a:pt x="493445" y="365575"/>
                  </a:lnTo>
                  <a:lnTo>
                    <a:pt x="493400" y="365446"/>
                  </a:lnTo>
                  <a:lnTo>
                    <a:pt x="493319" y="365113"/>
                  </a:lnTo>
                  <a:lnTo>
                    <a:pt x="493277" y="364984"/>
                  </a:lnTo>
                  <a:lnTo>
                    <a:pt x="493211" y="364788"/>
                  </a:lnTo>
                  <a:lnTo>
                    <a:pt x="493181" y="364655"/>
                  </a:lnTo>
                  <a:lnTo>
                    <a:pt x="493145" y="364455"/>
                  </a:lnTo>
                  <a:lnTo>
                    <a:pt x="493065" y="363993"/>
                  </a:lnTo>
                  <a:lnTo>
                    <a:pt x="492957" y="363672"/>
                  </a:lnTo>
                  <a:lnTo>
                    <a:pt x="492738" y="363248"/>
                  </a:lnTo>
                  <a:lnTo>
                    <a:pt x="492513" y="362907"/>
                  </a:lnTo>
                  <a:lnTo>
                    <a:pt x="492054" y="362230"/>
                  </a:lnTo>
                  <a:lnTo>
                    <a:pt x="491650" y="361602"/>
                  </a:lnTo>
                  <a:lnTo>
                    <a:pt x="491398" y="361122"/>
                  </a:lnTo>
                  <a:lnTo>
                    <a:pt x="491128" y="360569"/>
                  </a:lnTo>
                  <a:lnTo>
                    <a:pt x="490999" y="360331"/>
                  </a:lnTo>
                  <a:lnTo>
                    <a:pt x="490906" y="360074"/>
                  </a:lnTo>
                  <a:lnTo>
                    <a:pt x="490843" y="359809"/>
                  </a:lnTo>
                  <a:lnTo>
                    <a:pt x="490798" y="359540"/>
                  </a:lnTo>
                  <a:lnTo>
                    <a:pt x="490591" y="358825"/>
                  </a:lnTo>
                  <a:lnTo>
                    <a:pt x="490298" y="357773"/>
                  </a:lnTo>
                  <a:lnTo>
                    <a:pt x="490166" y="357270"/>
                  </a:lnTo>
                  <a:lnTo>
                    <a:pt x="489536" y="356771"/>
                  </a:lnTo>
                  <a:lnTo>
                    <a:pt x="489006" y="356707"/>
                  </a:lnTo>
                  <a:lnTo>
                    <a:pt x="488805" y="356763"/>
                  </a:lnTo>
                  <a:lnTo>
                    <a:pt x="487960" y="357130"/>
                  </a:lnTo>
                  <a:lnTo>
                    <a:pt x="487735" y="357282"/>
                  </a:lnTo>
                  <a:lnTo>
                    <a:pt x="487078" y="357633"/>
                  </a:lnTo>
                  <a:lnTo>
                    <a:pt x="486878" y="357675"/>
                  </a:lnTo>
                  <a:lnTo>
                    <a:pt x="486536" y="357702"/>
                  </a:lnTo>
                  <a:lnTo>
                    <a:pt x="486335" y="357709"/>
                  </a:lnTo>
                  <a:lnTo>
                    <a:pt x="486200" y="357709"/>
                  </a:lnTo>
                  <a:lnTo>
                    <a:pt x="485655" y="357739"/>
                  </a:lnTo>
                  <a:lnTo>
                    <a:pt x="485385" y="357766"/>
                  </a:lnTo>
                  <a:lnTo>
                    <a:pt x="485049" y="357819"/>
                  </a:lnTo>
                  <a:lnTo>
                    <a:pt x="484716" y="357894"/>
                  </a:lnTo>
                  <a:lnTo>
                    <a:pt x="484521" y="357944"/>
                  </a:lnTo>
                  <a:lnTo>
                    <a:pt x="484324" y="357989"/>
                  </a:lnTo>
                  <a:lnTo>
                    <a:pt x="484189" y="358012"/>
                  </a:lnTo>
                  <a:lnTo>
                    <a:pt x="483919" y="358046"/>
                  </a:lnTo>
                  <a:lnTo>
                    <a:pt x="483649" y="358080"/>
                  </a:lnTo>
                  <a:lnTo>
                    <a:pt x="483379" y="358114"/>
                  </a:lnTo>
                  <a:lnTo>
                    <a:pt x="482978" y="358174"/>
                  </a:lnTo>
                  <a:lnTo>
                    <a:pt x="482777" y="358212"/>
                  </a:lnTo>
                  <a:lnTo>
                    <a:pt x="482246" y="358330"/>
                  </a:lnTo>
                  <a:lnTo>
                    <a:pt x="482048" y="358375"/>
                  </a:lnTo>
                  <a:lnTo>
                    <a:pt x="481854" y="358432"/>
                  </a:lnTo>
                  <a:lnTo>
                    <a:pt x="481725" y="358481"/>
                  </a:lnTo>
                  <a:lnTo>
                    <a:pt x="481296" y="358685"/>
                  </a:lnTo>
                  <a:lnTo>
                    <a:pt x="481122" y="358795"/>
                  </a:lnTo>
                  <a:lnTo>
                    <a:pt x="480849" y="358992"/>
                  </a:lnTo>
                  <a:lnTo>
                    <a:pt x="480022" y="359684"/>
                  </a:lnTo>
                  <a:lnTo>
                    <a:pt x="479303" y="361299"/>
                  </a:lnTo>
                  <a:lnTo>
                    <a:pt x="479165" y="361277"/>
                  </a:lnTo>
                  <a:lnTo>
                    <a:pt x="478583" y="361167"/>
                  </a:lnTo>
                  <a:lnTo>
                    <a:pt x="478436" y="361311"/>
                  </a:lnTo>
                  <a:lnTo>
                    <a:pt x="477978" y="361591"/>
                  </a:lnTo>
                  <a:lnTo>
                    <a:pt x="477843" y="361613"/>
                  </a:lnTo>
                  <a:lnTo>
                    <a:pt x="477639" y="361636"/>
                  </a:lnTo>
                  <a:lnTo>
                    <a:pt x="477435" y="361636"/>
                  </a:lnTo>
                  <a:lnTo>
                    <a:pt x="477162" y="361655"/>
                  </a:lnTo>
                  <a:lnTo>
                    <a:pt x="477030" y="361655"/>
                  </a:lnTo>
                  <a:lnTo>
                    <a:pt x="476895" y="361632"/>
                  </a:lnTo>
                  <a:lnTo>
                    <a:pt x="476695" y="361591"/>
                  </a:lnTo>
                  <a:lnTo>
                    <a:pt x="475900" y="360902"/>
                  </a:lnTo>
                  <a:lnTo>
                    <a:pt x="475864" y="360770"/>
                  </a:lnTo>
                  <a:lnTo>
                    <a:pt x="475861" y="360630"/>
                  </a:lnTo>
                  <a:lnTo>
                    <a:pt x="475777" y="360376"/>
                  </a:lnTo>
                  <a:lnTo>
                    <a:pt x="475717" y="360248"/>
                  </a:lnTo>
                  <a:lnTo>
                    <a:pt x="475738" y="360119"/>
                  </a:lnTo>
                  <a:lnTo>
                    <a:pt x="475846" y="359866"/>
                  </a:lnTo>
                  <a:lnTo>
                    <a:pt x="475975" y="359627"/>
                  </a:lnTo>
                  <a:lnTo>
                    <a:pt x="476335" y="359048"/>
                  </a:lnTo>
                  <a:lnTo>
                    <a:pt x="476368" y="358916"/>
                  </a:lnTo>
                  <a:lnTo>
                    <a:pt x="476380" y="358780"/>
                  </a:lnTo>
                  <a:lnTo>
                    <a:pt x="476521" y="358405"/>
                  </a:lnTo>
                  <a:lnTo>
                    <a:pt x="476740" y="358057"/>
                  </a:lnTo>
                  <a:lnTo>
                    <a:pt x="476890" y="357830"/>
                  </a:lnTo>
                  <a:lnTo>
                    <a:pt x="477117" y="357493"/>
                  </a:lnTo>
                  <a:lnTo>
                    <a:pt x="477726" y="356771"/>
                  </a:lnTo>
                  <a:lnTo>
                    <a:pt x="478571" y="356340"/>
                  </a:lnTo>
                  <a:lnTo>
                    <a:pt x="478814" y="356218"/>
                  </a:lnTo>
                  <a:lnTo>
                    <a:pt x="479054" y="356086"/>
                  </a:lnTo>
                  <a:lnTo>
                    <a:pt x="479285" y="355942"/>
                  </a:lnTo>
                  <a:lnTo>
                    <a:pt x="479638" y="355738"/>
                  </a:lnTo>
                  <a:lnTo>
                    <a:pt x="480244" y="355435"/>
                  </a:lnTo>
                  <a:lnTo>
                    <a:pt x="480717" y="355163"/>
                  </a:lnTo>
                  <a:lnTo>
                    <a:pt x="481296" y="354807"/>
                  </a:lnTo>
                  <a:lnTo>
                    <a:pt x="481904" y="354508"/>
                  </a:lnTo>
                  <a:lnTo>
                    <a:pt x="482159" y="354410"/>
                  </a:lnTo>
                  <a:lnTo>
                    <a:pt x="483014" y="354005"/>
                  </a:lnTo>
                  <a:lnTo>
                    <a:pt x="483646" y="353487"/>
                  </a:lnTo>
                  <a:lnTo>
                    <a:pt x="484317" y="352825"/>
                  </a:lnTo>
                  <a:lnTo>
                    <a:pt x="484368" y="352696"/>
                  </a:lnTo>
                  <a:lnTo>
                    <a:pt x="484410" y="352564"/>
                  </a:lnTo>
                  <a:lnTo>
                    <a:pt x="484440" y="352431"/>
                  </a:lnTo>
                  <a:lnTo>
                    <a:pt x="484461" y="352299"/>
                  </a:lnTo>
                  <a:lnTo>
                    <a:pt x="484479" y="352163"/>
                  </a:lnTo>
                  <a:lnTo>
                    <a:pt x="484491" y="352027"/>
                  </a:lnTo>
                  <a:lnTo>
                    <a:pt x="484491" y="351887"/>
                  </a:lnTo>
                  <a:lnTo>
                    <a:pt x="484476" y="351754"/>
                  </a:lnTo>
                  <a:lnTo>
                    <a:pt x="484120" y="351183"/>
                  </a:lnTo>
                  <a:lnTo>
                    <a:pt x="483538" y="350616"/>
                  </a:lnTo>
                  <a:lnTo>
                    <a:pt x="483103" y="350101"/>
                  </a:lnTo>
                  <a:lnTo>
                    <a:pt x="482762" y="349878"/>
                  </a:lnTo>
                  <a:lnTo>
                    <a:pt x="482540" y="349719"/>
                  </a:lnTo>
                  <a:lnTo>
                    <a:pt x="482315" y="349564"/>
                  </a:lnTo>
                  <a:lnTo>
                    <a:pt x="481865" y="349261"/>
                  </a:lnTo>
                  <a:lnTo>
                    <a:pt x="481512" y="349061"/>
                  </a:lnTo>
                  <a:lnTo>
                    <a:pt x="481179" y="348822"/>
                  </a:lnTo>
                  <a:lnTo>
                    <a:pt x="480690" y="348349"/>
                  </a:lnTo>
                  <a:lnTo>
                    <a:pt x="480569" y="348131"/>
                  </a:lnTo>
                  <a:lnTo>
                    <a:pt x="480433" y="347869"/>
                  </a:lnTo>
                  <a:lnTo>
                    <a:pt x="480034" y="347161"/>
                  </a:lnTo>
                  <a:lnTo>
                    <a:pt x="479995" y="347029"/>
                  </a:lnTo>
                  <a:lnTo>
                    <a:pt x="479968" y="346893"/>
                  </a:lnTo>
                  <a:lnTo>
                    <a:pt x="479956" y="346760"/>
                  </a:lnTo>
                  <a:lnTo>
                    <a:pt x="479668" y="346306"/>
                  </a:lnTo>
                  <a:lnTo>
                    <a:pt x="479258" y="345777"/>
                  </a:lnTo>
                  <a:lnTo>
                    <a:pt x="479120" y="345784"/>
                  </a:lnTo>
                  <a:lnTo>
                    <a:pt x="478862" y="345875"/>
                  </a:lnTo>
                  <a:lnTo>
                    <a:pt x="478226" y="346359"/>
                  </a:lnTo>
                  <a:lnTo>
                    <a:pt x="478005" y="346704"/>
                  </a:lnTo>
                  <a:lnTo>
                    <a:pt x="477852" y="346931"/>
                  </a:lnTo>
                  <a:lnTo>
                    <a:pt x="477621" y="347264"/>
                  </a:lnTo>
                  <a:lnTo>
                    <a:pt x="476032" y="348701"/>
                  </a:lnTo>
                  <a:lnTo>
                    <a:pt x="475897" y="348739"/>
                  </a:lnTo>
                  <a:lnTo>
                    <a:pt x="475762" y="348747"/>
                  </a:lnTo>
                  <a:lnTo>
                    <a:pt x="475310" y="348459"/>
                  </a:lnTo>
                  <a:lnTo>
                    <a:pt x="474968" y="348032"/>
                  </a:lnTo>
                  <a:lnTo>
                    <a:pt x="474803" y="347812"/>
                  </a:lnTo>
                  <a:lnTo>
                    <a:pt x="474602" y="347460"/>
                  </a:lnTo>
                  <a:lnTo>
                    <a:pt x="474491" y="347211"/>
                  </a:lnTo>
                  <a:lnTo>
                    <a:pt x="474386" y="346957"/>
                  </a:lnTo>
                  <a:lnTo>
                    <a:pt x="474288" y="346704"/>
                  </a:lnTo>
                  <a:lnTo>
                    <a:pt x="474243" y="346575"/>
                  </a:lnTo>
                  <a:lnTo>
                    <a:pt x="474204" y="346443"/>
                  </a:lnTo>
                  <a:lnTo>
                    <a:pt x="474120" y="346042"/>
                  </a:lnTo>
                  <a:lnTo>
                    <a:pt x="474081" y="345913"/>
                  </a:lnTo>
                  <a:lnTo>
                    <a:pt x="473997" y="345656"/>
                  </a:lnTo>
                  <a:lnTo>
                    <a:pt x="473919" y="345391"/>
                  </a:lnTo>
                  <a:lnTo>
                    <a:pt x="473856" y="345130"/>
                  </a:lnTo>
                  <a:lnTo>
                    <a:pt x="473826" y="344994"/>
                  </a:lnTo>
                  <a:lnTo>
                    <a:pt x="473805" y="344858"/>
                  </a:lnTo>
                  <a:lnTo>
                    <a:pt x="473772" y="344589"/>
                  </a:lnTo>
                  <a:lnTo>
                    <a:pt x="473760" y="344453"/>
                  </a:lnTo>
                  <a:lnTo>
                    <a:pt x="473733" y="344317"/>
                  </a:lnTo>
                  <a:lnTo>
                    <a:pt x="473703" y="344184"/>
                  </a:lnTo>
                  <a:lnTo>
                    <a:pt x="473670" y="344052"/>
                  </a:lnTo>
                  <a:lnTo>
                    <a:pt x="473634" y="343923"/>
                  </a:lnTo>
                  <a:lnTo>
                    <a:pt x="473571" y="343658"/>
                  </a:lnTo>
                  <a:lnTo>
                    <a:pt x="473517" y="343390"/>
                  </a:lnTo>
                  <a:lnTo>
                    <a:pt x="473487" y="343257"/>
                  </a:lnTo>
                  <a:lnTo>
                    <a:pt x="473421" y="342989"/>
                  </a:lnTo>
                  <a:lnTo>
                    <a:pt x="473391" y="342856"/>
                  </a:lnTo>
                  <a:lnTo>
                    <a:pt x="473358" y="342728"/>
                  </a:lnTo>
                  <a:lnTo>
                    <a:pt x="473283" y="342463"/>
                  </a:lnTo>
                  <a:lnTo>
                    <a:pt x="473244" y="342334"/>
                  </a:lnTo>
                  <a:lnTo>
                    <a:pt x="473202" y="342202"/>
                  </a:lnTo>
                  <a:lnTo>
                    <a:pt x="473116" y="341945"/>
                  </a:lnTo>
                  <a:lnTo>
                    <a:pt x="472978" y="341562"/>
                  </a:lnTo>
                  <a:lnTo>
                    <a:pt x="472927" y="341434"/>
                  </a:lnTo>
                  <a:lnTo>
                    <a:pt x="472831" y="341180"/>
                  </a:lnTo>
                  <a:lnTo>
                    <a:pt x="472204" y="340219"/>
                  </a:lnTo>
                  <a:lnTo>
                    <a:pt x="471782" y="339478"/>
                  </a:lnTo>
                  <a:lnTo>
                    <a:pt x="471737" y="339349"/>
                  </a:lnTo>
                  <a:lnTo>
                    <a:pt x="471485" y="338869"/>
                  </a:lnTo>
                  <a:lnTo>
                    <a:pt x="471149" y="338532"/>
                  </a:lnTo>
                  <a:lnTo>
                    <a:pt x="470660" y="337969"/>
                  </a:lnTo>
                  <a:lnTo>
                    <a:pt x="470349" y="337363"/>
                  </a:lnTo>
                  <a:lnTo>
                    <a:pt x="470304" y="337235"/>
                  </a:lnTo>
                  <a:lnTo>
                    <a:pt x="470244" y="337004"/>
                  </a:lnTo>
                  <a:lnTo>
                    <a:pt x="470166" y="336637"/>
                  </a:lnTo>
                  <a:lnTo>
                    <a:pt x="470115" y="336092"/>
                  </a:lnTo>
                  <a:lnTo>
                    <a:pt x="470073" y="335790"/>
                  </a:lnTo>
                  <a:lnTo>
                    <a:pt x="470103" y="334938"/>
                  </a:lnTo>
                  <a:lnTo>
                    <a:pt x="470301" y="334545"/>
                  </a:lnTo>
                  <a:lnTo>
                    <a:pt x="470912" y="333611"/>
                  </a:lnTo>
                  <a:lnTo>
                    <a:pt x="471917" y="332680"/>
                  </a:lnTo>
                  <a:lnTo>
                    <a:pt x="472117" y="332635"/>
                  </a:lnTo>
                  <a:lnTo>
                    <a:pt x="472450" y="332566"/>
                  </a:lnTo>
                  <a:lnTo>
                    <a:pt x="472954" y="332483"/>
                  </a:lnTo>
                  <a:lnTo>
                    <a:pt x="473089" y="332453"/>
                  </a:lnTo>
                  <a:lnTo>
                    <a:pt x="474626" y="331848"/>
                  </a:lnTo>
                  <a:lnTo>
                    <a:pt x="474920" y="331768"/>
                  </a:lnTo>
                  <a:lnTo>
                    <a:pt x="475121" y="331730"/>
                  </a:lnTo>
                  <a:lnTo>
                    <a:pt x="475256" y="331700"/>
                  </a:lnTo>
                  <a:lnTo>
                    <a:pt x="475633" y="331553"/>
                  </a:lnTo>
                  <a:lnTo>
                    <a:pt x="475816" y="331466"/>
                  </a:lnTo>
                  <a:lnTo>
                    <a:pt x="476278" y="331242"/>
                  </a:lnTo>
                  <a:lnTo>
                    <a:pt x="476470" y="331174"/>
                  </a:lnTo>
                  <a:lnTo>
                    <a:pt x="476803" y="331102"/>
                  </a:lnTo>
                  <a:lnTo>
                    <a:pt x="477339" y="331015"/>
                  </a:lnTo>
                  <a:lnTo>
                    <a:pt x="475990" y="328322"/>
                  </a:lnTo>
                  <a:lnTo>
                    <a:pt x="473832" y="327051"/>
                  </a:lnTo>
                  <a:lnTo>
                    <a:pt x="473379" y="326816"/>
                  </a:lnTo>
                  <a:lnTo>
                    <a:pt x="472861" y="326650"/>
                  </a:lnTo>
                  <a:lnTo>
                    <a:pt x="472519" y="326540"/>
                  </a:lnTo>
                  <a:lnTo>
                    <a:pt x="472069" y="326385"/>
                  </a:lnTo>
                  <a:lnTo>
                    <a:pt x="471692" y="326238"/>
                  </a:lnTo>
                  <a:lnTo>
                    <a:pt x="471314" y="326083"/>
                  </a:lnTo>
                  <a:lnTo>
                    <a:pt x="470873" y="325905"/>
                  </a:lnTo>
                  <a:lnTo>
                    <a:pt x="470562" y="325765"/>
                  </a:lnTo>
                  <a:lnTo>
                    <a:pt x="470310" y="325666"/>
                  </a:lnTo>
                  <a:lnTo>
                    <a:pt x="470112" y="325617"/>
                  </a:lnTo>
                  <a:lnTo>
                    <a:pt x="469782" y="325360"/>
                  </a:lnTo>
                  <a:lnTo>
                    <a:pt x="469437" y="325334"/>
                  </a:lnTo>
                  <a:lnTo>
                    <a:pt x="469305" y="325318"/>
                  </a:lnTo>
                  <a:lnTo>
                    <a:pt x="469099" y="325318"/>
                  </a:lnTo>
                  <a:lnTo>
                    <a:pt x="468661" y="325572"/>
                  </a:lnTo>
                  <a:lnTo>
                    <a:pt x="468523" y="325545"/>
                  </a:lnTo>
                  <a:lnTo>
                    <a:pt x="468391" y="325515"/>
                  </a:lnTo>
                  <a:lnTo>
                    <a:pt x="468125" y="325458"/>
                  </a:lnTo>
                  <a:lnTo>
                    <a:pt x="467993" y="325428"/>
                  </a:lnTo>
                  <a:lnTo>
                    <a:pt x="467789" y="325402"/>
                  </a:lnTo>
                  <a:lnTo>
                    <a:pt x="467594" y="325443"/>
                  </a:lnTo>
                  <a:lnTo>
                    <a:pt x="467465" y="325489"/>
                  </a:lnTo>
                  <a:lnTo>
                    <a:pt x="467210" y="325595"/>
                  </a:lnTo>
                  <a:lnTo>
                    <a:pt x="466955" y="325693"/>
                  </a:lnTo>
                  <a:lnTo>
                    <a:pt x="466593" y="325875"/>
                  </a:lnTo>
                  <a:lnTo>
                    <a:pt x="466311" y="326071"/>
                  </a:lnTo>
                  <a:lnTo>
                    <a:pt x="466161" y="326211"/>
                  </a:lnTo>
                  <a:lnTo>
                    <a:pt x="466029" y="326362"/>
                  </a:lnTo>
                  <a:lnTo>
                    <a:pt x="465685" y="326953"/>
                  </a:lnTo>
                  <a:lnTo>
                    <a:pt x="465621" y="327146"/>
                  </a:lnTo>
                  <a:lnTo>
                    <a:pt x="465579" y="327350"/>
                  </a:lnTo>
                  <a:lnTo>
                    <a:pt x="465568" y="327687"/>
                  </a:lnTo>
                  <a:lnTo>
                    <a:pt x="465586" y="327826"/>
                  </a:lnTo>
                  <a:lnTo>
                    <a:pt x="465619" y="328031"/>
                  </a:lnTo>
                  <a:lnTo>
                    <a:pt x="465631" y="328163"/>
                  </a:lnTo>
                  <a:lnTo>
                    <a:pt x="465667" y="328507"/>
                  </a:lnTo>
                  <a:lnTo>
                    <a:pt x="465639" y="328772"/>
                  </a:lnTo>
                  <a:lnTo>
                    <a:pt x="465466" y="329767"/>
                  </a:lnTo>
                  <a:lnTo>
                    <a:pt x="465316" y="329907"/>
                  </a:lnTo>
                  <a:lnTo>
                    <a:pt x="464914" y="330168"/>
                  </a:lnTo>
                  <a:lnTo>
                    <a:pt x="464728" y="330248"/>
                  </a:lnTo>
                  <a:lnTo>
                    <a:pt x="464533" y="330308"/>
                  </a:lnTo>
                  <a:lnTo>
                    <a:pt x="464267" y="330361"/>
                  </a:lnTo>
                  <a:lnTo>
                    <a:pt x="464132" y="330376"/>
                  </a:lnTo>
                  <a:lnTo>
                    <a:pt x="463997" y="330380"/>
                  </a:lnTo>
                  <a:lnTo>
                    <a:pt x="463793" y="330365"/>
                  </a:lnTo>
                  <a:lnTo>
                    <a:pt x="463412" y="330130"/>
                  </a:lnTo>
                  <a:lnTo>
                    <a:pt x="462942" y="330039"/>
                  </a:lnTo>
                  <a:lnTo>
                    <a:pt x="461967" y="330081"/>
                  </a:lnTo>
                  <a:lnTo>
                    <a:pt x="461656" y="329930"/>
                  </a:lnTo>
                  <a:lnTo>
                    <a:pt x="461410" y="329813"/>
                  </a:lnTo>
                  <a:lnTo>
                    <a:pt x="461098" y="329680"/>
                  </a:lnTo>
                  <a:lnTo>
                    <a:pt x="460966" y="329642"/>
                  </a:lnTo>
                  <a:lnTo>
                    <a:pt x="460765" y="329601"/>
                  </a:lnTo>
                  <a:lnTo>
                    <a:pt x="460571" y="329555"/>
                  </a:lnTo>
                  <a:lnTo>
                    <a:pt x="459893" y="329056"/>
                  </a:lnTo>
                  <a:lnTo>
                    <a:pt x="459698" y="328988"/>
                  </a:lnTo>
                  <a:lnTo>
                    <a:pt x="459435" y="328916"/>
                  </a:lnTo>
                  <a:lnTo>
                    <a:pt x="459303" y="328886"/>
                  </a:lnTo>
                  <a:lnTo>
                    <a:pt x="459102" y="328852"/>
                  </a:lnTo>
                  <a:lnTo>
                    <a:pt x="458901" y="328825"/>
                  </a:lnTo>
                  <a:lnTo>
                    <a:pt x="458628" y="328806"/>
                  </a:lnTo>
                  <a:lnTo>
                    <a:pt x="458427" y="328810"/>
                  </a:lnTo>
                  <a:lnTo>
                    <a:pt x="458292" y="328825"/>
                  </a:lnTo>
                  <a:lnTo>
                    <a:pt x="457885" y="328871"/>
                  </a:lnTo>
                  <a:lnTo>
                    <a:pt x="457678" y="328882"/>
                  </a:lnTo>
                  <a:lnTo>
                    <a:pt x="457546" y="328886"/>
                  </a:lnTo>
                  <a:lnTo>
                    <a:pt x="457342" y="328886"/>
                  </a:lnTo>
                  <a:lnTo>
                    <a:pt x="457069" y="328863"/>
                  </a:lnTo>
                  <a:lnTo>
                    <a:pt x="456938" y="328840"/>
                  </a:lnTo>
                  <a:lnTo>
                    <a:pt x="456806" y="328814"/>
                  </a:lnTo>
                  <a:lnTo>
                    <a:pt x="456470" y="328742"/>
                  </a:lnTo>
                  <a:lnTo>
                    <a:pt x="456200" y="328712"/>
                  </a:lnTo>
                  <a:lnTo>
                    <a:pt x="456065" y="328712"/>
                  </a:lnTo>
                  <a:lnTo>
                    <a:pt x="455861" y="328738"/>
                  </a:lnTo>
                  <a:lnTo>
                    <a:pt x="455487" y="328889"/>
                  </a:lnTo>
                  <a:lnTo>
                    <a:pt x="455187" y="329060"/>
                  </a:lnTo>
                  <a:lnTo>
                    <a:pt x="454638" y="329283"/>
                  </a:lnTo>
                  <a:lnTo>
                    <a:pt x="454437" y="329241"/>
                  </a:lnTo>
                  <a:lnTo>
                    <a:pt x="454147" y="329196"/>
                  </a:lnTo>
                  <a:lnTo>
                    <a:pt x="453946" y="329237"/>
                  </a:lnTo>
                  <a:lnTo>
                    <a:pt x="453206" y="329926"/>
                  </a:lnTo>
                  <a:lnTo>
                    <a:pt x="453209" y="330327"/>
                  </a:lnTo>
                  <a:lnTo>
                    <a:pt x="453262" y="330667"/>
                  </a:lnTo>
                  <a:lnTo>
                    <a:pt x="453277" y="330906"/>
                  </a:lnTo>
                  <a:lnTo>
                    <a:pt x="453289" y="331076"/>
                  </a:lnTo>
                  <a:lnTo>
                    <a:pt x="453322" y="331417"/>
                  </a:lnTo>
                  <a:lnTo>
                    <a:pt x="453346" y="331723"/>
                  </a:lnTo>
                  <a:lnTo>
                    <a:pt x="453340" y="332169"/>
                  </a:lnTo>
                  <a:lnTo>
                    <a:pt x="453328" y="332408"/>
                  </a:lnTo>
                  <a:lnTo>
                    <a:pt x="453286" y="332706"/>
                  </a:lnTo>
                  <a:lnTo>
                    <a:pt x="453233" y="332869"/>
                  </a:lnTo>
                  <a:lnTo>
                    <a:pt x="453128" y="333123"/>
                  </a:lnTo>
                  <a:lnTo>
                    <a:pt x="453047" y="333346"/>
                  </a:lnTo>
                  <a:lnTo>
                    <a:pt x="452975" y="333577"/>
                  </a:lnTo>
                  <a:lnTo>
                    <a:pt x="452606" y="334257"/>
                  </a:lnTo>
                  <a:lnTo>
                    <a:pt x="452396" y="334530"/>
                  </a:lnTo>
                  <a:lnTo>
                    <a:pt x="452069" y="335044"/>
                  </a:lnTo>
                  <a:lnTo>
                    <a:pt x="452000" y="335241"/>
                  </a:lnTo>
                  <a:lnTo>
                    <a:pt x="451968" y="335373"/>
                  </a:lnTo>
                  <a:lnTo>
                    <a:pt x="451617" y="336032"/>
                  </a:lnTo>
                  <a:lnTo>
                    <a:pt x="451515" y="336168"/>
                  </a:lnTo>
                  <a:lnTo>
                    <a:pt x="450867" y="337117"/>
                  </a:lnTo>
                  <a:lnTo>
                    <a:pt x="450649" y="337655"/>
                  </a:lnTo>
                  <a:lnTo>
                    <a:pt x="450604" y="337855"/>
                  </a:lnTo>
                  <a:lnTo>
                    <a:pt x="450511" y="338116"/>
                  </a:lnTo>
                  <a:lnTo>
                    <a:pt x="450073" y="338604"/>
                  </a:lnTo>
                  <a:lnTo>
                    <a:pt x="449842" y="338653"/>
                  </a:lnTo>
                  <a:lnTo>
                    <a:pt x="449704" y="338653"/>
                  </a:lnTo>
                  <a:lnTo>
                    <a:pt x="449195" y="338604"/>
                  </a:lnTo>
                  <a:lnTo>
                    <a:pt x="448820" y="338563"/>
                  </a:lnTo>
                  <a:lnTo>
                    <a:pt x="448688" y="338532"/>
                  </a:lnTo>
                  <a:lnTo>
                    <a:pt x="447771" y="337674"/>
                  </a:lnTo>
                  <a:lnTo>
                    <a:pt x="447534" y="337341"/>
                  </a:lnTo>
                  <a:lnTo>
                    <a:pt x="447408" y="337182"/>
                  </a:lnTo>
                  <a:lnTo>
                    <a:pt x="445996" y="335911"/>
                  </a:lnTo>
                  <a:lnTo>
                    <a:pt x="445765" y="335767"/>
                  </a:lnTo>
                  <a:lnTo>
                    <a:pt x="444800" y="335457"/>
                  </a:lnTo>
                  <a:lnTo>
                    <a:pt x="444596" y="335464"/>
                  </a:lnTo>
                  <a:lnTo>
                    <a:pt x="443613" y="335434"/>
                  </a:lnTo>
                  <a:lnTo>
                    <a:pt x="442465" y="335313"/>
                  </a:lnTo>
                  <a:lnTo>
                    <a:pt x="441077" y="334496"/>
                  </a:lnTo>
                  <a:lnTo>
                    <a:pt x="440775" y="334344"/>
                  </a:lnTo>
                  <a:lnTo>
                    <a:pt x="439665" y="332964"/>
                  </a:lnTo>
                  <a:lnTo>
                    <a:pt x="439327" y="332131"/>
                  </a:lnTo>
                  <a:lnTo>
                    <a:pt x="439234" y="331802"/>
                  </a:lnTo>
                  <a:lnTo>
                    <a:pt x="439183" y="331640"/>
                  </a:lnTo>
                  <a:lnTo>
                    <a:pt x="439036" y="331046"/>
                  </a:lnTo>
                  <a:lnTo>
                    <a:pt x="438892" y="330630"/>
                  </a:lnTo>
                  <a:lnTo>
                    <a:pt x="438934" y="330055"/>
                  </a:lnTo>
                  <a:lnTo>
                    <a:pt x="438970" y="329888"/>
                  </a:lnTo>
                  <a:lnTo>
                    <a:pt x="438997" y="329718"/>
                  </a:lnTo>
                  <a:lnTo>
                    <a:pt x="439027" y="329343"/>
                  </a:lnTo>
                  <a:lnTo>
                    <a:pt x="439045" y="329105"/>
                  </a:lnTo>
                  <a:lnTo>
                    <a:pt x="439063" y="328867"/>
                  </a:lnTo>
                  <a:lnTo>
                    <a:pt x="439078" y="328594"/>
                  </a:lnTo>
                  <a:lnTo>
                    <a:pt x="439087" y="328458"/>
                  </a:lnTo>
                  <a:lnTo>
                    <a:pt x="439096" y="328186"/>
                  </a:lnTo>
                  <a:lnTo>
                    <a:pt x="439093" y="327913"/>
                  </a:lnTo>
                  <a:lnTo>
                    <a:pt x="439081" y="327645"/>
                  </a:lnTo>
                  <a:lnTo>
                    <a:pt x="439081" y="327437"/>
                  </a:lnTo>
                  <a:lnTo>
                    <a:pt x="439090" y="327267"/>
                  </a:lnTo>
                  <a:lnTo>
                    <a:pt x="439126" y="327032"/>
                  </a:lnTo>
                  <a:lnTo>
                    <a:pt x="439180" y="326835"/>
                  </a:lnTo>
                  <a:lnTo>
                    <a:pt x="439225" y="326673"/>
                  </a:lnTo>
                  <a:lnTo>
                    <a:pt x="439264" y="326468"/>
                  </a:lnTo>
                  <a:lnTo>
                    <a:pt x="439291" y="325992"/>
                  </a:lnTo>
                  <a:lnTo>
                    <a:pt x="439303" y="325754"/>
                  </a:lnTo>
                  <a:lnTo>
                    <a:pt x="439315" y="325587"/>
                  </a:lnTo>
                  <a:lnTo>
                    <a:pt x="439321" y="325447"/>
                  </a:lnTo>
                  <a:lnTo>
                    <a:pt x="439333" y="325277"/>
                  </a:lnTo>
                  <a:lnTo>
                    <a:pt x="439351" y="325057"/>
                  </a:lnTo>
                  <a:lnTo>
                    <a:pt x="439387" y="324634"/>
                  </a:lnTo>
                  <a:lnTo>
                    <a:pt x="439405" y="324395"/>
                  </a:lnTo>
                  <a:lnTo>
                    <a:pt x="439207" y="322871"/>
                  </a:lnTo>
                  <a:lnTo>
                    <a:pt x="439006" y="322686"/>
                  </a:lnTo>
                  <a:lnTo>
                    <a:pt x="438227" y="322288"/>
                  </a:lnTo>
                  <a:lnTo>
                    <a:pt x="437255" y="321706"/>
                  </a:lnTo>
                  <a:lnTo>
                    <a:pt x="437078" y="321691"/>
                  </a:lnTo>
                  <a:lnTo>
                    <a:pt x="436947" y="321676"/>
                  </a:lnTo>
                  <a:lnTo>
                    <a:pt x="436740" y="321668"/>
                  </a:lnTo>
                  <a:lnTo>
                    <a:pt x="436572" y="321660"/>
                  </a:lnTo>
                  <a:lnTo>
                    <a:pt x="436122" y="321509"/>
                  </a:lnTo>
                  <a:lnTo>
                    <a:pt x="435990" y="321468"/>
                  </a:lnTo>
                  <a:lnTo>
                    <a:pt x="435160" y="321324"/>
                  </a:lnTo>
                  <a:lnTo>
                    <a:pt x="434956" y="321328"/>
                  </a:lnTo>
                  <a:lnTo>
                    <a:pt x="434650" y="321343"/>
                  </a:lnTo>
                  <a:lnTo>
                    <a:pt x="434108" y="321384"/>
                  </a:lnTo>
                  <a:lnTo>
                    <a:pt x="433700" y="321403"/>
                  </a:lnTo>
                  <a:lnTo>
                    <a:pt x="433299" y="321464"/>
                  </a:lnTo>
                  <a:lnTo>
                    <a:pt x="432609" y="321649"/>
                  </a:lnTo>
                  <a:lnTo>
                    <a:pt x="430978" y="322220"/>
                  </a:lnTo>
                  <a:lnTo>
                    <a:pt x="430849" y="322258"/>
                  </a:lnTo>
                  <a:lnTo>
                    <a:pt x="430550" y="322322"/>
                  </a:lnTo>
                  <a:lnTo>
                    <a:pt x="430415" y="322341"/>
                  </a:lnTo>
                  <a:lnTo>
                    <a:pt x="429944" y="322402"/>
                  </a:lnTo>
                  <a:lnTo>
                    <a:pt x="429509" y="322496"/>
                  </a:lnTo>
                  <a:lnTo>
                    <a:pt x="429378" y="322527"/>
                  </a:lnTo>
                  <a:lnTo>
                    <a:pt x="428445" y="322701"/>
                  </a:lnTo>
                  <a:lnTo>
                    <a:pt x="428116" y="322773"/>
                  </a:lnTo>
                  <a:lnTo>
                    <a:pt x="427996" y="322670"/>
                  </a:lnTo>
                  <a:lnTo>
                    <a:pt x="428167" y="322648"/>
                  </a:lnTo>
                  <a:lnTo>
                    <a:pt x="428385" y="322152"/>
                  </a:lnTo>
                  <a:lnTo>
                    <a:pt x="428008" y="322111"/>
                  </a:lnTo>
                  <a:lnTo>
                    <a:pt x="427333" y="322043"/>
                  </a:lnTo>
                  <a:lnTo>
                    <a:pt x="426086" y="321933"/>
                  </a:lnTo>
                  <a:lnTo>
                    <a:pt x="425852" y="321895"/>
                  </a:lnTo>
                  <a:lnTo>
                    <a:pt x="425595" y="321816"/>
                  </a:lnTo>
                  <a:lnTo>
                    <a:pt x="424560" y="322016"/>
                  </a:lnTo>
                  <a:lnTo>
                    <a:pt x="424225" y="321729"/>
                  </a:lnTo>
                  <a:lnTo>
                    <a:pt x="423982" y="321486"/>
                  </a:lnTo>
                  <a:lnTo>
                    <a:pt x="423643" y="321154"/>
                  </a:lnTo>
                  <a:lnTo>
                    <a:pt x="423245" y="320783"/>
                  </a:lnTo>
                  <a:lnTo>
                    <a:pt x="422921" y="320484"/>
                  </a:lnTo>
                  <a:lnTo>
                    <a:pt x="422597" y="320181"/>
                  </a:lnTo>
                  <a:lnTo>
                    <a:pt x="422408" y="319924"/>
                  </a:lnTo>
                  <a:lnTo>
                    <a:pt x="422073" y="319376"/>
                  </a:lnTo>
                  <a:lnTo>
                    <a:pt x="421980" y="319118"/>
                  </a:lnTo>
                  <a:lnTo>
                    <a:pt x="421299" y="317749"/>
                  </a:lnTo>
                  <a:lnTo>
                    <a:pt x="421245" y="317405"/>
                  </a:lnTo>
                  <a:lnTo>
                    <a:pt x="421224" y="317098"/>
                  </a:lnTo>
                  <a:lnTo>
                    <a:pt x="421221" y="316758"/>
                  </a:lnTo>
                  <a:lnTo>
                    <a:pt x="421221" y="316588"/>
                  </a:lnTo>
                  <a:lnTo>
                    <a:pt x="421233" y="316452"/>
                  </a:lnTo>
                  <a:lnTo>
                    <a:pt x="421308" y="314814"/>
                  </a:lnTo>
                  <a:lnTo>
                    <a:pt x="421278" y="314613"/>
                  </a:lnTo>
                  <a:lnTo>
                    <a:pt x="421560" y="313766"/>
                  </a:lnTo>
                  <a:lnTo>
                    <a:pt x="422486" y="312381"/>
                  </a:lnTo>
                  <a:lnTo>
                    <a:pt x="422744" y="312302"/>
                  </a:lnTo>
                  <a:lnTo>
                    <a:pt x="422879" y="312291"/>
                  </a:lnTo>
                  <a:lnTo>
                    <a:pt x="423050" y="312291"/>
                  </a:lnTo>
                  <a:lnTo>
                    <a:pt x="423323" y="312309"/>
                  </a:lnTo>
                  <a:lnTo>
                    <a:pt x="423559" y="312340"/>
                  </a:lnTo>
                  <a:lnTo>
                    <a:pt x="423793" y="312378"/>
                  </a:lnTo>
                  <a:lnTo>
                    <a:pt x="424060" y="312419"/>
                  </a:lnTo>
                  <a:lnTo>
                    <a:pt x="424593" y="312525"/>
                  </a:lnTo>
                  <a:lnTo>
                    <a:pt x="425873" y="313153"/>
                  </a:lnTo>
                  <a:lnTo>
                    <a:pt x="426089" y="313316"/>
                  </a:lnTo>
                  <a:lnTo>
                    <a:pt x="426515" y="313804"/>
                  </a:lnTo>
                  <a:lnTo>
                    <a:pt x="426734" y="314152"/>
                  </a:lnTo>
                  <a:lnTo>
                    <a:pt x="427129" y="314507"/>
                  </a:lnTo>
                  <a:lnTo>
                    <a:pt x="427393" y="314590"/>
                  </a:lnTo>
                  <a:lnTo>
                    <a:pt x="427558" y="314628"/>
                  </a:lnTo>
                  <a:lnTo>
                    <a:pt x="428427" y="314715"/>
                  </a:lnTo>
                  <a:lnTo>
                    <a:pt x="428946" y="314473"/>
                  </a:lnTo>
                  <a:lnTo>
                    <a:pt x="429309" y="314163"/>
                  </a:lnTo>
                  <a:lnTo>
                    <a:pt x="429632" y="313815"/>
                  </a:lnTo>
                  <a:lnTo>
                    <a:pt x="430625" y="312654"/>
                  </a:lnTo>
                  <a:lnTo>
                    <a:pt x="430802" y="312362"/>
                  </a:lnTo>
                  <a:lnTo>
                    <a:pt x="431467" y="311595"/>
                  </a:lnTo>
                  <a:lnTo>
                    <a:pt x="432159" y="310993"/>
                  </a:lnTo>
                  <a:lnTo>
                    <a:pt x="432444" y="310456"/>
                  </a:lnTo>
                  <a:lnTo>
                    <a:pt x="432576" y="310286"/>
                  </a:lnTo>
                  <a:lnTo>
                    <a:pt x="432798" y="310131"/>
                  </a:lnTo>
                  <a:lnTo>
                    <a:pt x="433361" y="309752"/>
                  </a:lnTo>
                  <a:lnTo>
                    <a:pt x="433784" y="309529"/>
                  </a:lnTo>
                  <a:lnTo>
                    <a:pt x="433925" y="309480"/>
                  </a:lnTo>
                  <a:lnTo>
                    <a:pt x="433299" y="308334"/>
                  </a:lnTo>
                  <a:lnTo>
                    <a:pt x="409213" y="304358"/>
                  </a:lnTo>
                  <a:lnTo>
                    <a:pt x="409150" y="312435"/>
                  </a:lnTo>
                  <a:lnTo>
                    <a:pt x="409004" y="331122"/>
                  </a:lnTo>
                  <a:lnTo>
                    <a:pt x="408742" y="364837"/>
                  </a:lnTo>
                  <a:lnTo>
                    <a:pt x="420748" y="376225"/>
                  </a:lnTo>
                  <a:lnTo>
                    <a:pt x="437654" y="394996"/>
                  </a:lnTo>
                  <a:lnTo>
                    <a:pt x="455963" y="409201"/>
                  </a:lnTo>
                  <a:lnTo>
                    <a:pt x="470283" y="427353"/>
                  </a:lnTo>
                  <a:lnTo>
                    <a:pt x="469704" y="429688"/>
                  </a:lnTo>
                  <a:lnTo>
                    <a:pt x="469614" y="430108"/>
                  </a:lnTo>
                  <a:lnTo>
                    <a:pt x="469605" y="430395"/>
                  </a:lnTo>
                  <a:lnTo>
                    <a:pt x="469324" y="431500"/>
                  </a:lnTo>
                  <a:lnTo>
                    <a:pt x="469105" y="432102"/>
                  </a:lnTo>
                  <a:lnTo>
                    <a:pt x="468907" y="432511"/>
                  </a:lnTo>
                  <a:lnTo>
                    <a:pt x="468163" y="433979"/>
                  </a:lnTo>
                  <a:lnTo>
                    <a:pt x="467996" y="434747"/>
                  </a:lnTo>
                  <a:lnTo>
                    <a:pt x="467939" y="436564"/>
                  </a:lnTo>
                  <a:lnTo>
                    <a:pt x="468068" y="437287"/>
                  </a:lnTo>
                  <a:lnTo>
                    <a:pt x="468199" y="438267"/>
                  </a:lnTo>
                  <a:lnTo>
                    <a:pt x="468199" y="438607"/>
                  </a:lnTo>
                  <a:lnTo>
                    <a:pt x="467948" y="439720"/>
                  </a:lnTo>
                  <a:lnTo>
                    <a:pt x="467000" y="441272"/>
                  </a:lnTo>
                  <a:lnTo>
                    <a:pt x="465681" y="442600"/>
                  </a:lnTo>
                  <a:lnTo>
                    <a:pt x="465481" y="442797"/>
                  </a:lnTo>
                  <a:lnTo>
                    <a:pt x="465046" y="443247"/>
                  </a:lnTo>
                  <a:lnTo>
                    <a:pt x="464869" y="443478"/>
                  </a:lnTo>
                  <a:lnTo>
                    <a:pt x="462870" y="446131"/>
                  </a:lnTo>
                  <a:lnTo>
                    <a:pt x="460990" y="448080"/>
                  </a:lnTo>
                  <a:lnTo>
                    <a:pt x="460505" y="448644"/>
                  </a:lnTo>
                  <a:lnTo>
                    <a:pt x="460259" y="449022"/>
                  </a:lnTo>
                  <a:lnTo>
                    <a:pt x="459992" y="449552"/>
                  </a:lnTo>
                  <a:lnTo>
                    <a:pt x="459905" y="449703"/>
                  </a:lnTo>
                  <a:lnTo>
                    <a:pt x="459812" y="449915"/>
                  </a:lnTo>
                  <a:lnTo>
                    <a:pt x="459512" y="450808"/>
                  </a:lnTo>
                  <a:lnTo>
                    <a:pt x="459387" y="451380"/>
                  </a:lnTo>
                  <a:lnTo>
                    <a:pt x="459348" y="451891"/>
                  </a:lnTo>
                  <a:lnTo>
                    <a:pt x="459659" y="453087"/>
                  </a:lnTo>
                  <a:lnTo>
                    <a:pt x="459641" y="453564"/>
                  </a:lnTo>
                  <a:lnTo>
                    <a:pt x="459515" y="454457"/>
                  </a:lnTo>
                  <a:lnTo>
                    <a:pt x="459425" y="454873"/>
                  </a:lnTo>
                  <a:lnTo>
                    <a:pt x="459348" y="455112"/>
                  </a:lnTo>
                  <a:lnTo>
                    <a:pt x="458847" y="456167"/>
                  </a:lnTo>
                  <a:lnTo>
                    <a:pt x="457870" y="457148"/>
                  </a:lnTo>
                  <a:lnTo>
                    <a:pt x="457537" y="457791"/>
                  </a:lnTo>
                  <a:lnTo>
                    <a:pt x="457771" y="457973"/>
                  </a:lnTo>
                  <a:lnTo>
                    <a:pt x="458062" y="458192"/>
                  </a:lnTo>
                  <a:lnTo>
                    <a:pt x="458376" y="458355"/>
                  </a:lnTo>
                  <a:lnTo>
                    <a:pt x="459192" y="458597"/>
                  </a:lnTo>
                  <a:lnTo>
                    <a:pt x="460612" y="458658"/>
                  </a:lnTo>
                  <a:lnTo>
                    <a:pt x="461662" y="458627"/>
                  </a:lnTo>
                  <a:lnTo>
                    <a:pt x="462099" y="458635"/>
                  </a:lnTo>
                  <a:lnTo>
                    <a:pt x="464123" y="458870"/>
                  </a:lnTo>
                  <a:lnTo>
                    <a:pt x="464351" y="458983"/>
                  </a:lnTo>
                  <a:lnTo>
                    <a:pt x="464668" y="459252"/>
                  </a:lnTo>
                  <a:lnTo>
                    <a:pt x="464833" y="459528"/>
                  </a:lnTo>
                  <a:lnTo>
                    <a:pt x="464932" y="459770"/>
                  </a:lnTo>
                  <a:lnTo>
                    <a:pt x="464953" y="460179"/>
                  </a:lnTo>
                  <a:lnTo>
                    <a:pt x="465082" y="460573"/>
                  </a:lnTo>
                  <a:lnTo>
                    <a:pt x="465265" y="461349"/>
                  </a:lnTo>
                  <a:lnTo>
                    <a:pt x="465247" y="462064"/>
                  </a:lnTo>
                  <a:lnTo>
                    <a:pt x="465262" y="462950"/>
                  </a:lnTo>
                  <a:lnTo>
                    <a:pt x="465289" y="463154"/>
                  </a:lnTo>
                  <a:lnTo>
                    <a:pt x="465376" y="463737"/>
                  </a:lnTo>
                  <a:lnTo>
                    <a:pt x="465361" y="464452"/>
                  </a:lnTo>
                  <a:lnTo>
                    <a:pt x="465214" y="464857"/>
                  </a:lnTo>
                  <a:lnTo>
                    <a:pt x="464968" y="465262"/>
                  </a:lnTo>
                  <a:lnTo>
                    <a:pt x="464210" y="465754"/>
                  </a:lnTo>
                  <a:lnTo>
                    <a:pt x="464039" y="465921"/>
                  </a:lnTo>
                  <a:lnTo>
                    <a:pt x="460196" y="462897"/>
                  </a:lnTo>
                  <a:lnTo>
                    <a:pt x="439782" y="481291"/>
                  </a:lnTo>
                  <a:lnTo>
                    <a:pt x="437639" y="483921"/>
                  </a:lnTo>
                  <a:lnTo>
                    <a:pt x="436962" y="488876"/>
                  </a:lnTo>
                  <a:lnTo>
                    <a:pt x="435553" y="499069"/>
                  </a:lnTo>
                  <a:lnTo>
                    <a:pt x="435058" y="502601"/>
                  </a:lnTo>
                  <a:lnTo>
                    <a:pt x="434590" y="503335"/>
                  </a:lnTo>
                  <a:lnTo>
                    <a:pt x="433922" y="503736"/>
                  </a:lnTo>
                  <a:lnTo>
                    <a:pt x="433188" y="504001"/>
                  </a:lnTo>
                  <a:lnTo>
                    <a:pt x="432576" y="504157"/>
                  </a:lnTo>
                  <a:lnTo>
                    <a:pt x="429429" y="503721"/>
                  </a:lnTo>
                  <a:lnTo>
                    <a:pt x="426767" y="507772"/>
                  </a:lnTo>
                  <a:lnTo>
                    <a:pt x="426419" y="508589"/>
                  </a:lnTo>
                  <a:lnTo>
                    <a:pt x="426194" y="509055"/>
                  </a:lnTo>
                  <a:lnTo>
                    <a:pt x="425202" y="509706"/>
                  </a:lnTo>
                  <a:lnTo>
                    <a:pt x="425004" y="509838"/>
                  </a:lnTo>
                  <a:lnTo>
                    <a:pt x="424641" y="510073"/>
                  </a:lnTo>
                  <a:lnTo>
                    <a:pt x="424396" y="510546"/>
                  </a:lnTo>
                  <a:lnTo>
                    <a:pt x="423547" y="511129"/>
                  </a:lnTo>
                  <a:lnTo>
                    <a:pt x="423538" y="511368"/>
                  </a:lnTo>
                  <a:lnTo>
                    <a:pt x="423475" y="513495"/>
                  </a:lnTo>
                  <a:lnTo>
                    <a:pt x="422780" y="515588"/>
                  </a:lnTo>
                  <a:lnTo>
                    <a:pt x="422936" y="516107"/>
                  </a:lnTo>
                  <a:lnTo>
                    <a:pt x="423203" y="516319"/>
                  </a:lnTo>
                  <a:lnTo>
                    <a:pt x="424216" y="516580"/>
                  </a:lnTo>
                  <a:lnTo>
                    <a:pt x="424740" y="517311"/>
                  </a:lnTo>
                  <a:lnTo>
                    <a:pt x="425286" y="518620"/>
                  </a:lnTo>
                  <a:lnTo>
                    <a:pt x="425238" y="519400"/>
                  </a:lnTo>
                  <a:lnTo>
                    <a:pt x="425025" y="519805"/>
                  </a:lnTo>
                  <a:lnTo>
                    <a:pt x="424423" y="520490"/>
                  </a:lnTo>
                  <a:lnTo>
                    <a:pt x="424132" y="520827"/>
                  </a:lnTo>
                  <a:lnTo>
                    <a:pt x="423766" y="521244"/>
                  </a:lnTo>
                  <a:lnTo>
                    <a:pt x="423511" y="521990"/>
                  </a:lnTo>
                  <a:lnTo>
                    <a:pt x="423838" y="523973"/>
                  </a:lnTo>
                  <a:lnTo>
                    <a:pt x="424090" y="524730"/>
                  </a:lnTo>
                  <a:lnTo>
                    <a:pt x="424261" y="526067"/>
                  </a:lnTo>
                  <a:lnTo>
                    <a:pt x="424177" y="526812"/>
                  </a:lnTo>
                  <a:lnTo>
                    <a:pt x="424306" y="527123"/>
                  </a:lnTo>
                  <a:lnTo>
                    <a:pt x="425211" y="527622"/>
                  </a:lnTo>
                  <a:lnTo>
                    <a:pt x="425574" y="528077"/>
                  </a:lnTo>
                  <a:lnTo>
                    <a:pt x="425951" y="529769"/>
                  </a:lnTo>
                  <a:lnTo>
                    <a:pt x="426065" y="530269"/>
                  </a:lnTo>
                  <a:lnTo>
                    <a:pt x="425814" y="530912"/>
                  </a:lnTo>
                  <a:lnTo>
                    <a:pt x="425589" y="531692"/>
                  </a:lnTo>
                  <a:lnTo>
                    <a:pt x="425563" y="531970"/>
                  </a:lnTo>
                  <a:lnTo>
                    <a:pt x="425451" y="533191"/>
                  </a:lnTo>
                  <a:lnTo>
                    <a:pt x="425643" y="534796"/>
                  </a:lnTo>
                  <a:lnTo>
                    <a:pt x="425718" y="535565"/>
                  </a:lnTo>
                  <a:lnTo>
                    <a:pt x="425816" y="536541"/>
                  </a:lnTo>
                  <a:lnTo>
                    <a:pt x="425655" y="537529"/>
                  </a:lnTo>
                  <a:lnTo>
                    <a:pt x="425769" y="538449"/>
                  </a:lnTo>
                  <a:lnTo>
                    <a:pt x="426293" y="539350"/>
                  </a:lnTo>
                  <a:lnTo>
                    <a:pt x="426737" y="540622"/>
                  </a:lnTo>
                  <a:lnTo>
                    <a:pt x="426944" y="541925"/>
                  </a:lnTo>
                  <a:lnTo>
                    <a:pt x="426989" y="542951"/>
                  </a:lnTo>
                  <a:lnTo>
                    <a:pt x="426758" y="543999"/>
                  </a:lnTo>
                  <a:lnTo>
                    <a:pt x="426152" y="545214"/>
                  </a:lnTo>
                  <a:lnTo>
                    <a:pt x="424659" y="543780"/>
                  </a:lnTo>
                  <a:lnTo>
                    <a:pt x="423086" y="541323"/>
                  </a:lnTo>
                  <a:lnTo>
                    <a:pt x="422171" y="541130"/>
                  </a:lnTo>
                  <a:lnTo>
                    <a:pt x="421560" y="541183"/>
                  </a:lnTo>
                  <a:lnTo>
                    <a:pt x="420706" y="541368"/>
                  </a:lnTo>
                  <a:lnTo>
                    <a:pt x="419902" y="542231"/>
                  </a:lnTo>
                  <a:lnTo>
                    <a:pt x="419324" y="543791"/>
                  </a:lnTo>
                  <a:lnTo>
                    <a:pt x="418757" y="546233"/>
                  </a:lnTo>
                  <a:lnTo>
                    <a:pt x="419060" y="547706"/>
                  </a:lnTo>
                  <a:lnTo>
                    <a:pt x="419363" y="549352"/>
                  </a:lnTo>
                  <a:lnTo>
                    <a:pt x="420295" y="551488"/>
                  </a:lnTo>
                  <a:lnTo>
                    <a:pt x="421959" y="554395"/>
                  </a:lnTo>
                  <a:lnTo>
                    <a:pt x="422735" y="556156"/>
                  </a:lnTo>
                  <a:lnTo>
                    <a:pt x="424521" y="560903"/>
                  </a:lnTo>
                  <a:lnTo>
                    <a:pt x="424953" y="562861"/>
                  </a:lnTo>
                  <a:lnTo>
                    <a:pt x="425232" y="565360"/>
                  </a:lnTo>
                  <a:lnTo>
                    <a:pt x="425517" y="567332"/>
                  </a:lnTo>
                  <a:lnTo>
                    <a:pt x="425547" y="567582"/>
                  </a:lnTo>
                  <a:lnTo>
                    <a:pt x="425840" y="569876"/>
                  </a:lnTo>
                  <a:lnTo>
                    <a:pt x="426434" y="572072"/>
                  </a:lnTo>
                  <a:lnTo>
                    <a:pt x="427885" y="575321"/>
                  </a:lnTo>
                  <a:lnTo>
                    <a:pt x="428919" y="577627"/>
                  </a:lnTo>
                  <a:lnTo>
                    <a:pt x="428997" y="578619"/>
                  </a:lnTo>
                  <a:lnTo>
                    <a:pt x="429261" y="578831"/>
                  </a:lnTo>
                  <a:lnTo>
                    <a:pt x="429195" y="580262"/>
                  </a:lnTo>
                  <a:lnTo>
                    <a:pt x="428979" y="580701"/>
                  </a:lnTo>
                  <a:lnTo>
                    <a:pt x="427882" y="581670"/>
                  </a:lnTo>
                  <a:lnTo>
                    <a:pt x="426842" y="582011"/>
                  </a:lnTo>
                  <a:lnTo>
                    <a:pt x="423260" y="582625"/>
                  </a:lnTo>
                  <a:lnTo>
                    <a:pt x="422303" y="582791"/>
                  </a:lnTo>
                  <a:lnTo>
                    <a:pt x="421482" y="583079"/>
                  </a:lnTo>
                  <a:lnTo>
                    <a:pt x="420583" y="583772"/>
                  </a:lnTo>
                  <a:lnTo>
                    <a:pt x="419944" y="584953"/>
                  </a:lnTo>
                  <a:lnTo>
                    <a:pt x="419989" y="585805"/>
                  </a:lnTo>
                  <a:lnTo>
                    <a:pt x="420409" y="586839"/>
                  </a:lnTo>
                  <a:lnTo>
                    <a:pt x="423266" y="589573"/>
                  </a:lnTo>
                  <a:lnTo>
                    <a:pt x="424132" y="590239"/>
                  </a:lnTo>
                  <a:lnTo>
                    <a:pt x="424704" y="590421"/>
                  </a:lnTo>
                  <a:lnTo>
                    <a:pt x="426440" y="590428"/>
                  </a:lnTo>
                  <a:lnTo>
                    <a:pt x="427804" y="590156"/>
                  </a:lnTo>
                  <a:lnTo>
                    <a:pt x="428733" y="589599"/>
                  </a:lnTo>
                  <a:lnTo>
                    <a:pt x="430142" y="589084"/>
                  </a:lnTo>
                  <a:lnTo>
                    <a:pt x="431236" y="588770"/>
                  </a:lnTo>
                  <a:lnTo>
                    <a:pt x="432594" y="588736"/>
                  </a:lnTo>
                  <a:lnTo>
                    <a:pt x="433988" y="588736"/>
                  </a:lnTo>
                  <a:lnTo>
                    <a:pt x="434986" y="589610"/>
                  </a:lnTo>
                  <a:lnTo>
                    <a:pt x="435106" y="590228"/>
                  </a:lnTo>
                  <a:lnTo>
                    <a:pt x="434665" y="591685"/>
                  </a:lnTo>
                  <a:lnTo>
                    <a:pt x="433577" y="593090"/>
                  </a:lnTo>
                  <a:lnTo>
                    <a:pt x="431635" y="594718"/>
                  </a:lnTo>
                  <a:lnTo>
                    <a:pt x="428739" y="596456"/>
                  </a:lnTo>
                  <a:lnTo>
                    <a:pt x="425787" y="597888"/>
                  </a:lnTo>
                  <a:lnTo>
                    <a:pt x="423158" y="598475"/>
                  </a:lnTo>
                  <a:lnTo>
                    <a:pt x="422441" y="598490"/>
                  </a:lnTo>
                  <a:lnTo>
                    <a:pt x="421566" y="598160"/>
                  </a:lnTo>
                  <a:lnTo>
                    <a:pt x="420325" y="597418"/>
                  </a:lnTo>
                  <a:lnTo>
                    <a:pt x="418370" y="595423"/>
                  </a:lnTo>
                  <a:lnTo>
                    <a:pt x="417213" y="594033"/>
                  </a:lnTo>
                  <a:lnTo>
                    <a:pt x="416458" y="592889"/>
                  </a:lnTo>
                  <a:lnTo>
                    <a:pt x="415385" y="592318"/>
                  </a:lnTo>
                  <a:lnTo>
                    <a:pt x="414402" y="592291"/>
                  </a:lnTo>
                  <a:lnTo>
                    <a:pt x="413272" y="592503"/>
                  </a:lnTo>
                  <a:lnTo>
                    <a:pt x="412861" y="593011"/>
                  </a:lnTo>
                  <a:lnTo>
                    <a:pt x="412678" y="593242"/>
                  </a:lnTo>
                  <a:lnTo>
                    <a:pt x="412246" y="595688"/>
                  </a:lnTo>
                  <a:lnTo>
                    <a:pt x="411998" y="596127"/>
                  </a:lnTo>
                  <a:lnTo>
                    <a:pt x="411905" y="597248"/>
                  </a:lnTo>
                  <a:lnTo>
                    <a:pt x="412531" y="600947"/>
                  </a:lnTo>
                  <a:lnTo>
                    <a:pt x="414453" y="604340"/>
                  </a:lnTo>
                  <a:lnTo>
                    <a:pt x="416584" y="607600"/>
                  </a:lnTo>
                  <a:lnTo>
                    <a:pt x="419529" y="613712"/>
                  </a:lnTo>
                  <a:lnTo>
                    <a:pt x="418810" y="614137"/>
                  </a:lnTo>
                  <a:lnTo>
                    <a:pt x="417521" y="615503"/>
                  </a:lnTo>
                  <a:lnTo>
                    <a:pt x="416736" y="615587"/>
                  </a:lnTo>
                  <a:lnTo>
                    <a:pt x="416466" y="615511"/>
                  </a:lnTo>
                  <a:lnTo>
                    <a:pt x="415827" y="615189"/>
                  </a:lnTo>
                  <a:lnTo>
                    <a:pt x="415530" y="614807"/>
                  </a:lnTo>
                  <a:lnTo>
                    <a:pt x="414871" y="613974"/>
                  </a:lnTo>
                  <a:lnTo>
                    <a:pt x="414676" y="613557"/>
                  </a:lnTo>
                  <a:lnTo>
                    <a:pt x="414418" y="612974"/>
                  </a:lnTo>
                  <a:lnTo>
                    <a:pt x="414322" y="612698"/>
                  </a:lnTo>
                  <a:lnTo>
                    <a:pt x="413555" y="612202"/>
                  </a:lnTo>
                  <a:lnTo>
                    <a:pt x="410695" y="610937"/>
                  </a:lnTo>
                  <a:lnTo>
                    <a:pt x="409847" y="610918"/>
                  </a:lnTo>
                  <a:lnTo>
                    <a:pt x="409266" y="611039"/>
                  </a:lnTo>
                  <a:lnTo>
                    <a:pt x="408372" y="611463"/>
                  </a:lnTo>
                  <a:lnTo>
                    <a:pt x="407458" y="611372"/>
                  </a:lnTo>
                  <a:lnTo>
                    <a:pt x="407020" y="611122"/>
                  </a:lnTo>
                  <a:lnTo>
                    <a:pt x="406727" y="610706"/>
                  </a:lnTo>
                  <a:lnTo>
                    <a:pt x="406544" y="609748"/>
                  </a:lnTo>
                  <a:lnTo>
                    <a:pt x="406484" y="609369"/>
                  </a:lnTo>
                  <a:lnTo>
                    <a:pt x="405746" y="609043"/>
                  </a:lnTo>
                  <a:lnTo>
                    <a:pt x="405171" y="608896"/>
                  </a:lnTo>
                  <a:lnTo>
                    <a:pt x="404604" y="608506"/>
                  </a:lnTo>
                  <a:lnTo>
                    <a:pt x="404472" y="608229"/>
                  </a:lnTo>
                  <a:lnTo>
                    <a:pt x="403687" y="608517"/>
                  </a:lnTo>
                  <a:lnTo>
                    <a:pt x="402392" y="608555"/>
                  </a:lnTo>
                  <a:lnTo>
                    <a:pt x="401954" y="608441"/>
                  </a:lnTo>
                  <a:lnTo>
                    <a:pt x="401415" y="608203"/>
                  </a:lnTo>
                  <a:lnTo>
                    <a:pt x="400816" y="612819"/>
                  </a:lnTo>
                  <a:lnTo>
                    <a:pt x="373807" y="609582"/>
                  </a:lnTo>
                  <a:lnTo>
                    <a:pt x="370867" y="609213"/>
                  </a:lnTo>
                  <a:lnTo>
                    <a:pt x="370682" y="609055"/>
                  </a:lnTo>
                  <a:lnTo>
                    <a:pt x="368288" y="608652"/>
                  </a:lnTo>
                  <a:lnTo>
                    <a:pt x="362651" y="608899"/>
                  </a:lnTo>
                  <a:lnTo>
                    <a:pt x="362114" y="608835"/>
                  </a:lnTo>
                  <a:lnTo>
                    <a:pt x="346036" y="606866"/>
                  </a:lnTo>
                  <a:lnTo>
                    <a:pt x="330535" y="604647"/>
                  </a:lnTo>
                  <a:lnTo>
                    <a:pt x="304777" y="600947"/>
                  </a:lnTo>
                  <a:lnTo>
                    <a:pt x="237144" y="590934"/>
                  </a:lnTo>
                  <a:lnTo>
                    <a:pt x="183714" y="583398"/>
                  </a:lnTo>
                  <a:lnTo>
                    <a:pt x="182874" y="583280"/>
                  </a:lnTo>
                  <a:lnTo>
                    <a:pt x="165137" y="573617"/>
                  </a:lnTo>
                  <a:lnTo>
                    <a:pt x="164933" y="573511"/>
                  </a:lnTo>
                  <a:lnTo>
                    <a:pt x="164642" y="573352"/>
                  </a:lnTo>
                  <a:lnTo>
                    <a:pt x="164355" y="573193"/>
                  </a:lnTo>
                  <a:lnTo>
                    <a:pt x="164127" y="573061"/>
                  </a:lnTo>
                  <a:lnTo>
                    <a:pt x="163698" y="572814"/>
                  </a:lnTo>
                  <a:lnTo>
                    <a:pt x="163215" y="572534"/>
                  </a:lnTo>
                  <a:lnTo>
                    <a:pt x="162511" y="572103"/>
                  </a:lnTo>
                  <a:lnTo>
                    <a:pt x="162205" y="571909"/>
                  </a:lnTo>
                  <a:lnTo>
                    <a:pt x="161105" y="571186"/>
                  </a:lnTo>
                  <a:lnTo>
                    <a:pt x="160860" y="571020"/>
                  </a:lnTo>
                  <a:lnTo>
                    <a:pt x="160641" y="570868"/>
                  </a:lnTo>
                  <a:lnTo>
                    <a:pt x="159729" y="570217"/>
                  </a:lnTo>
                  <a:lnTo>
                    <a:pt x="158845" y="569547"/>
                  </a:lnTo>
                  <a:lnTo>
                    <a:pt x="132355" y="548792"/>
                  </a:lnTo>
                  <a:lnTo>
                    <a:pt x="132463" y="547967"/>
                  </a:lnTo>
                  <a:lnTo>
                    <a:pt x="98671" y="521501"/>
                  </a:lnTo>
                  <a:lnTo>
                    <a:pt x="97283" y="519843"/>
                  </a:lnTo>
                  <a:lnTo>
                    <a:pt x="95075" y="517220"/>
                  </a:lnTo>
                  <a:lnTo>
                    <a:pt x="94213" y="516159"/>
                  </a:lnTo>
                  <a:lnTo>
                    <a:pt x="91518" y="512915"/>
                  </a:lnTo>
                  <a:lnTo>
                    <a:pt x="92424" y="511723"/>
                  </a:lnTo>
                  <a:lnTo>
                    <a:pt x="92496" y="511462"/>
                  </a:lnTo>
                  <a:lnTo>
                    <a:pt x="92529" y="511326"/>
                  </a:lnTo>
                  <a:lnTo>
                    <a:pt x="92565" y="511194"/>
                  </a:lnTo>
                  <a:lnTo>
                    <a:pt x="92919" y="510622"/>
                  </a:lnTo>
                  <a:lnTo>
                    <a:pt x="93354" y="510353"/>
                  </a:lnTo>
                  <a:lnTo>
                    <a:pt x="93489" y="510361"/>
                  </a:lnTo>
                  <a:lnTo>
                    <a:pt x="93626" y="510365"/>
                  </a:lnTo>
                  <a:lnTo>
                    <a:pt x="93761" y="510380"/>
                  </a:lnTo>
                  <a:lnTo>
                    <a:pt x="93890" y="510417"/>
                  </a:lnTo>
                  <a:lnTo>
                    <a:pt x="94577" y="510717"/>
                  </a:lnTo>
                  <a:lnTo>
                    <a:pt x="95563" y="510251"/>
                  </a:lnTo>
                  <a:lnTo>
                    <a:pt x="95839" y="509861"/>
                  </a:lnTo>
                  <a:lnTo>
                    <a:pt x="95977" y="509407"/>
                  </a:lnTo>
                  <a:lnTo>
                    <a:pt x="95974" y="508998"/>
                  </a:lnTo>
                  <a:lnTo>
                    <a:pt x="95923" y="508623"/>
                  </a:lnTo>
                  <a:lnTo>
                    <a:pt x="95878" y="507840"/>
                  </a:lnTo>
                  <a:lnTo>
                    <a:pt x="95818" y="506821"/>
                  </a:lnTo>
                  <a:lnTo>
                    <a:pt x="95809" y="506583"/>
                  </a:lnTo>
                  <a:lnTo>
                    <a:pt x="95797" y="506276"/>
                  </a:lnTo>
                  <a:lnTo>
                    <a:pt x="95794" y="506034"/>
                  </a:lnTo>
                  <a:lnTo>
                    <a:pt x="95794" y="505383"/>
                  </a:lnTo>
                  <a:lnTo>
                    <a:pt x="95782" y="505042"/>
                  </a:lnTo>
                  <a:lnTo>
                    <a:pt x="95758" y="504770"/>
                  </a:lnTo>
                  <a:lnTo>
                    <a:pt x="95626" y="504073"/>
                  </a:lnTo>
                  <a:lnTo>
                    <a:pt x="95407" y="503316"/>
                  </a:lnTo>
                  <a:lnTo>
                    <a:pt x="95173" y="502601"/>
                  </a:lnTo>
                  <a:lnTo>
                    <a:pt x="95071" y="502313"/>
                  </a:lnTo>
                  <a:lnTo>
                    <a:pt x="94969" y="502097"/>
                  </a:lnTo>
                  <a:lnTo>
                    <a:pt x="94802" y="501761"/>
                  </a:lnTo>
                  <a:lnTo>
                    <a:pt x="94568" y="501193"/>
                  </a:lnTo>
                  <a:lnTo>
                    <a:pt x="94232" y="500243"/>
                  </a:lnTo>
                  <a:lnTo>
                    <a:pt x="94226" y="499501"/>
                  </a:lnTo>
                  <a:lnTo>
                    <a:pt x="94259" y="499334"/>
                  </a:lnTo>
                  <a:lnTo>
                    <a:pt x="94346" y="499005"/>
                  </a:lnTo>
                  <a:lnTo>
                    <a:pt x="94460" y="498717"/>
                  </a:lnTo>
                  <a:lnTo>
                    <a:pt x="94562" y="498467"/>
                  </a:lnTo>
                  <a:lnTo>
                    <a:pt x="95569" y="497245"/>
                  </a:lnTo>
                  <a:lnTo>
                    <a:pt x="97385" y="496249"/>
                  </a:lnTo>
                  <a:lnTo>
                    <a:pt x="97598" y="496124"/>
                  </a:lnTo>
                  <a:lnTo>
                    <a:pt x="98129" y="495818"/>
                  </a:lnTo>
                  <a:lnTo>
                    <a:pt x="98468" y="495591"/>
                  </a:lnTo>
                  <a:lnTo>
                    <a:pt x="98749" y="495398"/>
                  </a:lnTo>
                  <a:lnTo>
                    <a:pt x="99649" y="494788"/>
                  </a:lnTo>
                  <a:lnTo>
                    <a:pt x="100053" y="494538"/>
                  </a:lnTo>
                  <a:lnTo>
                    <a:pt x="100980" y="493971"/>
                  </a:lnTo>
                  <a:lnTo>
                    <a:pt x="101111" y="493940"/>
                  </a:lnTo>
                  <a:lnTo>
                    <a:pt x="101246" y="493918"/>
                  </a:lnTo>
                  <a:lnTo>
                    <a:pt x="101381" y="493903"/>
                  </a:lnTo>
                  <a:lnTo>
                    <a:pt x="101585" y="493891"/>
                  </a:lnTo>
                  <a:lnTo>
                    <a:pt x="101723" y="493880"/>
                  </a:lnTo>
                  <a:lnTo>
                    <a:pt x="102266" y="493865"/>
                  </a:lnTo>
                  <a:lnTo>
                    <a:pt x="102400" y="493865"/>
                  </a:lnTo>
                  <a:lnTo>
                    <a:pt x="102808" y="493842"/>
                  </a:lnTo>
                  <a:lnTo>
                    <a:pt x="103144" y="493815"/>
                  </a:lnTo>
                  <a:lnTo>
                    <a:pt x="103551" y="493766"/>
                  </a:lnTo>
                  <a:lnTo>
                    <a:pt x="103755" y="493744"/>
                  </a:lnTo>
                  <a:lnTo>
                    <a:pt x="103953" y="493713"/>
                  </a:lnTo>
                  <a:lnTo>
                    <a:pt x="104157" y="493687"/>
                  </a:lnTo>
                  <a:lnTo>
                    <a:pt x="104358" y="493657"/>
                  </a:lnTo>
                  <a:lnTo>
                    <a:pt x="104625" y="493603"/>
                  </a:lnTo>
                  <a:lnTo>
                    <a:pt x="104760" y="493581"/>
                  </a:lnTo>
                  <a:lnTo>
                    <a:pt x="105155" y="493479"/>
                  </a:lnTo>
                  <a:lnTo>
                    <a:pt x="105350" y="493414"/>
                  </a:lnTo>
                  <a:lnTo>
                    <a:pt x="106144" y="492820"/>
                  </a:lnTo>
                  <a:lnTo>
                    <a:pt x="106234" y="492634"/>
                  </a:lnTo>
                  <a:lnTo>
                    <a:pt x="106393" y="492256"/>
                  </a:lnTo>
                  <a:lnTo>
                    <a:pt x="106474" y="492067"/>
                  </a:lnTo>
                  <a:lnTo>
                    <a:pt x="106804" y="491245"/>
                  </a:lnTo>
                  <a:lnTo>
                    <a:pt x="106879" y="491056"/>
                  </a:lnTo>
                  <a:lnTo>
                    <a:pt x="106954" y="490867"/>
                  </a:lnTo>
                  <a:lnTo>
                    <a:pt x="107098" y="490481"/>
                  </a:lnTo>
                  <a:lnTo>
                    <a:pt x="107206" y="490159"/>
                  </a:lnTo>
                  <a:lnTo>
                    <a:pt x="107290" y="489898"/>
                  </a:lnTo>
                  <a:lnTo>
                    <a:pt x="107367" y="489637"/>
                  </a:lnTo>
                  <a:lnTo>
                    <a:pt x="107430" y="489444"/>
                  </a:lnTo>
                  <a:lnTo>
                    <a:pt x="107466" y="489311"/>
                  </a:lnTo>
                  <a:lnTo>
                    <a:pt x="107526" y="489114"/>
                  </a:lnTo>
                  <a:lnTo>
                    <a:pt x="107568" y="488986"/>
                  </a:lnTo>
                  <a:lnTo>
                    <a:pt x="107637" y="488793"/>
                  </a:lnTo>
                  <a:lnTo>
                    <a:pt x="107724" y="488532"/>
                  </a:lnTo>
                  <a:lnTo>
                    <a:pt x="107796" y="488202"/>
                  </a:lnTo>
                  <a:lnTo>
                    <a:pt x="107811" y="487998"/>
                  </a:lnTo>
                  <a:lnTo>
                    <a:pt x="107811" y="487790"/>
                  </a:lnTo>
                  <a:lnTo>
                    <a:pt x="107802" y="487589"/>
                  </a:lnTo>
                  <a:lnTo>
                    <a:pt x="107802" y="487449"/>
                  </a:lnTo>
                  <a:lnTo>
                    <a:pt x="107808" y="487313"/>
                  </a:lnTo>
                  <a:lnTo>
                    <a:pt x="107823" y="487112"/>
                  </a:lnTo>
                  <a:lnTo>
                    <a:pt x="107835" y="486908"/>
                  </a:lnTo>
                  <a:lnTo>
                    <a:pt x="107844" y="486635"/>
                  </a:lnTo>
                  <a:lnTo>
                    <a:pt x="107844" y="486155"/>
                  </a:lnTo>
                  <a:lnTo>
                    <a:pt x="107850" y="485950"/>
                  </a:lnTo>
                  <a:lnTo>
                    <a:pt x="107862" y="485814"/>
                  </a:lnTo>
                  <a:lnTo>
                    <a:pt x="107880" y="485681"/>
                  </a:lnTo>
                  <a:lnTo>
                    <a:pt x="108162" y="484951"/>
                  </a:lnTo>
                  <a:lnTo>
                    <a:pt x="108351" y="484667"/>
                  </a:lnTo>
                  <a:lnTo>
                    <a:pt x="108510" y="484364"/>
                  </a:lnTo>
                  <a:lnTo>
                    <a:pt x="108560" y="484236"/>
                  </a:lnTo>
                  <a:lnTo>
                    <a:pt x="108638" y="483906"/>
                  </a:lnTo>
                  <a:lnTo>
                    <a:pt x="108695" y="483569"/>
                  </a:lnTo>
                  <a:lnTo>
                    <a:pt x="108728" y="483369"/>
                  </a:lnTo>
                  <a:lnTo>
                    <a:pt x="108743" y="483236"/>
                  </a:lnTo>
                  <a:lnTo>
                    <a:pt x="108764" y="483100"/>
                  </a:lnTo>
                  <a:lnTo>
                    <a:pt x="108830" y="482623"/>
                  </a:lnTo>
                  <a:lnTo>
                    <a:pt x="108869" y="482354"/>
                  </a:lnTo>
                  <a:lnTo>
                    <a:pt x="108908" y="482078"/>
                  </a:lnTo>
                  <a:lnTo>
                    <a:pt x="108926" y="481942"/>
                  </a:lnTo>
                  <a:lnTo>
                    <a:pt x="109067" y="480999"/>
                  </a:lnTo>
                  <a:lnTo>
                    <a:pt x="109136" y="480560"/>
                  </a:lnTo>
                  <a:lnTo>
                    <a:pt x="109157" y="480390"/>
                  </a:lnTo>
                  <a:lnTo>
                    <a:pt x="109283" y="479686"/>
                  </a:lnTo>
                  <a:lnTo>
                    <a:pt x="109403" y="479084"/>
                  </a:lnTo>
                  <a:lnTo>
                    <a:pt x="109496" y="478615"/>
                  </a:lnTo>
                  <a:lnTo>
                    <a:pt x="109607" y="478164"/>
                  </a:lnTo>
                  <a:lnTo>
                    <a:pt x="109772" y="477642"/>
                  </a:lnTo>
                  <a:lnTo>
                    <a:pt x="109867" y="477351"/>
                  </a:lnTo>
                  <a:lnTo>
                    <a:pt x="109909" y="477222"/>
                  </a:lnTo>
                  <a:lnTo>
                    <a:pt x="110029" y="476904"/>
                  </a:lnTo>
                  <a:lnTo>
                    <a:pt x="110446" y="476049"/>
                  </a:lnTo>
                  <a:lnTo>
                    <a:pt x="110683" y="475632"/>
                  </a:lnTo>
                  <a:lnTo>
                    <a:pt x="110785" y="475454"/>
                  </a:lnTo>
                  <a:lnTo>
                    <a:pt x="111102" y="474853"/>
                  </a:lnTo>
                  <a:lnTo>
                    <a:pt x="111315" y="474463"/>
                  </a:lnTo>
                  <a:lnTo>
                    <a:pt x="111597" y="473918"/>
                  </a:lnTo>
                  <a:lnTo>
                    <a:pt x="112065" y="472922"/>
                  </a:lnTo>
                  <a:lnTo>
                    <a:pt x="112254" y="472476"/>
                  </a:lnTo>
                  <a:lnTo>
                    <a:pt x="112361" y="472116"/>
                  </a:lnTo>
                  <a:lnTo>
                    <a:pt x="112388" y="471984"/>
                  </a:lnTo>
                  <a:lnTo>
                    <a:pt x="112409" y="471753"/>
                  </a:lnTo>
                  <a:lnTo>
                    <a:pt x="112406" y="471454"/>
                  </a:lnTo>
                  <a:lnTo>
                    <a:pt x="112376" y="471151"/>
                  </a:lnTo>
                  <a:lnTo>
                    <a:pt x="112299" y="470712"/>
                  </a:lnTo>
                  <a:lnTo>
                    <a:pt x="112254" y="470508"/>
                  </a:lnTo>
                  <a:lnTo>
                    <a:pt x="112206" y="470303"/>
                  </a:lnTo>
                  <a:lnTo>
                    <a:pt x="112149" y="470065"/>
                  </a:lnTo>
                  <a:lnTo>
                    <a:pt x="112074" y="469766"/>
                  </a:lnTo>
                  <a:lnTo>
                    <a:pt x="111993" y="469437"/>
                  </a:lnTo>
                  <a:lnTo>
                    <a:pt x="111867" y="469009"/>
                  </a:lnTo>
                  <a:lnTo>
                    <a:pt x="111762" y="468687"/>
                  </a:lnTo>
                  <a:lnTo>
                    <a:pt x="111684" y="468460"/>
                  </a:lnTo>
                  <a:lnTo>
                    <a:pt x="111363" y="467506"/>
                  </a:lnTo>
                  <a:lnTo>
                    <a:pt x="111252" y="467257"/>
                  </a:lnTo>
                  <a:lnTo>
                    <a:pt x="111031" y="466795"/>
                  </a:lnTo>
                  <a:lnTo>
                    <a:pt x="110785" y="466386"/>
                  </a:lnTo>
                  <a:lnTo>
                    <a:pt x="110404" y="465701"/>
                  </a:lnTo>
                  <a:lnTo>
                    <a:pt x="110212" y="465466"/>
                  </a:lnTo>
                  <a:lnTo>
                    <a:pt x="109987" y="465205"/>
                  </a:lnTo>
                  <a:lnTo>
                    <a:pt x="109682" y="464755"/>
                  </a:lnTo>
                  <a:lnTo>
                    <a:pt x="109253" y="464062"/>
                  </a:lnTo>
                  <a:lnTo>
                    <a:pt x="109202" y="463934"/>
                  </a:lnTo>
                  <a:lnTo>
                    <a:pt x="109055" y="463373"/>
                  </a:lnTo>
                  <a:lnTo>
                    <a:pt x="109046" y="463067"/>
                  </a:lnTo>
                  <a:lnTo>
                    <a:pt x="109064" y="462726"/>
                  </a:lnTo>
                  <a:lnTo>
                    <a:pt x="109091" y="462522"/>
                  </a:lnTo>
                  <a:lnTo>
                    <a:pt x="109304" y="461829"/>
                  </a:lnTo>
                  <a:lnTo>
                    <a:pt x="109523" y="461137"/>
                  </a:lnTo>
                  <a:lnTo>
                    <a:pt x="110032" y="460421"/>
                  </a:lnTo>
                  <a:lnTo>
                    <a:pt x="110251" y="460255"/>
                  </a:lnTo>
                  <a:lnTo>
                    <a:pt x="110656" y="459831"/>
                  </a:lnTo>
                  <a:lnTo>
                    <a:pt x="110683" y="459627"/>
                  </a:lnTo>
                  <a:lnTo>
                    <a:pt x="110689" y="459494"/>
                  </a:lnTo>
                  <a:lnTo>
                    <a:pt x="110689" y="459286"/>
                  </a:lnTo>
                  <a:lnTo>
                    <a:pt x="110686" y="458877"/>
                  </a:lnTo>
                  <a:lnTo>
                    <a:pt x="110266" y="458272"/>
                  </a:lnTo>
                  <a:lnTo>
                    <a:pt x="109595" y="457821"/>
                  </a:lnTo>
                  <a:lnTo>
                    <a:pt x="109283" y="457689"/>
                  </a:lnTo>
                  <a:lnTo>
                    <a:pt x="109028" y="457590"/>
                  </a:lnTo>
                  <a:lnTo>
                    <a:pt x="108899" y="457545"/>
                  </a:lnTo>
                  <a:lnTo>
                    <a:pt x="108710" y="457466"/>
                  </a:lnTo>
                  <a:lnTo>
                    <a:pt x="108515" y="457397"/>
                  </a:lnTo>
                  <a:lnTo>
                    <a:pt x="108384" y="457367"/>
                  </a:lnTo>
                  <a:lnTo>
                    <a:pt x="108252" y="457348"/>
                  </a:lnTo>
                  <a:lnTo>
                    <a:pt x="108051" y="457333"/>
                  </a:lnTo>
                  <a:lnTo>
                    <a:pt x="107844" y="457322"/>
                  </a:lnTo>
                  <a:lnTo>
                    <a:pt x="107709" y="457314"/>
                  </a:lnTo>
                  <a:lnTo>
                    <a:pt x="107367" y="457299"/>
                  </a:lnTo>
                  <a:lnTo>
                    <a:pt x="107233" y="457291"/>
                  </a:lnTo>
                  <a:lnTo>
                    <a:pt x="106963" y="457257"/>
                  </a:lnTo>
                  <a:lnTo>
                    <a:pt x="106834" y="457220"/>
                  </a:lnTo>
                  <a:lnTo>
                    <a:pt x="106705" y="457167"/>
                  </a:lnTo>
                  <a:lnTo>
                    <a:pt x="106420" y="456981"/>
                  </a:lnTo>
                  <a:lnTo>
                    <a:pt x="105764" y="456209"/>
                  </a:lnTo>
                  <a:lnTo>
                    <a:pt x="105662" y="455952"/>
                  </a:lnTo>
                  <a:lnTo>
                    <a:pt x="105542" y="455494"/>
                  </a:lnTo>
                  <a:lnTo>
                    <a:pt x="105521" y="455358"/>
                  </a:lnTo>
                  <a:lnTo>
                    <a:pt x="105509" y="455221"/>
                  </a:lnTo>
                  <a:lnTo>
                    <a:pt x="105539" y="454676"/>
                  </a:lnTo>
                  <a:lnTo>
                    <a:pt x="105584" y="454268"/>
                  </a:lnTo>
                  <a:lnTo>
                    <a:pt x="105617" y="453999"/>
                  </a:lnTo>
                  <a:lnTo>
                    <a:pt x="105635" y="453863"/>
                  </a:lnTo>
                  <a:lnTo>
                    <a:pt x="105668" y="453662"/>
                  </a:lnTo>
                  <a:lnTo>
                    <a:pt x="105695" y="453526"/>
                  </a:lnTo>
                  <a:lnTo>
                    <a:pt x="105827" y="452928"/>
                  </a:lnTo>
                  <a:lnTo>
                    <a:pt x="105914" y="452390"/>
                  </a:lnTo>
                  <a:lnTo>
                    <a:pt x="105878" y="452050"/>
                  </a:lnTo>
                  <a:lnTo>
                    <a:pt x="105878" y="451914"/>
                  </a:lnTo>
                  <a:lnTo>
                    <a:pt x="105884" y="451641"/>
                  </a:lnTo>
                  <a:lnTo>
                    <a:pt x="105893" y="451505"/>
                  </a:lnTo>
                  <a:lnTo>
                    <a:pt x="105911" y="451300"/>
                  </a:lnTo>
                  <a:lnTo>
                    <a:pt x="105941" y="451096"/>
                  </a:lnTo>
                  <a:lnTo>
                    <a:pt x="105965" y="450964"/>
                  </a:lnTo>
                  <a:lnTo>
                    <a:pt x="106019" y="450699"/>
                  </a:lnTo>
                  <a:lnTo>
                    <a:pt x="106064" y="450498"/>
                  </a:lnTo>
                  <a:lnTo>
                    <a:pt x="106088" y="450362"/>
                  </a:lnTo>
                  <a:lnTo>
                    <a:pt x="106192" y="449896"/>
                  </a:lnTo>
                  <a:lnTo>
                    <a:pt x="106246" y="449700"/>
                  </a:lnTo>
                  <a:lnTo>
                    <a:pt x="106279" y="449567"/>
                  </a:lnTo>
                  <a:lnTo>
                    <a:pt x="106375" y="449314"/>
                  </a:lnTo>
                  <a:lnTo>
                    <a:pt x="106474" y="449136"/>
                  </a:lnTo>
                  <a:lnTo>
                    <a:pt x="106729" y="448576"/>
                  </a:lnTo>
                  <a:lnTo>
                    <a:pt x="106777" y="448447"/>
                  </a:lnTo>
                  <a:lnTo>
                    <a:pt x="106930" y="447997"/>
                  </a:lnTo>
                  <a:lnTo>
                    <a:pt x="106975" y="447864"/>
                  </a:lnTo>
                  <a:lnTo>
                    <a:pt x="107068" y="447611"/>
                  </a:lnTo>
                  <a:lnTo>
                    <a:pt x="107143" y="447421"/>
                  </a:lnTo>
                  <a:lnTo>
                    <a:pt x="107287" y="447107"/>
                  </a:lnTo>
                  <a:lnTo>
                    <a:pt x="107427" y="446797"/>
                  </a:lnTo>
                  <a:lnTo>
                    <a:pt x="107505" y="446604"/>
                  </a:lnTo>
                  <a:lnTo>
                    <a:pt x="107520" y="446343"/>
                  </a:lnTo>
                  <a:lnTo>
                    <a:pt x="107481" y="446138"/>
                  </a:lnTo>
                  <a:lnTo>
                    <a:pt x="107442" y="446006"/>
                  </a:lnTo>
                  <a:lnTo>
                    <a:pt x="107406" y="445870"/>
                  </a:lnTo>
                  <a:lnTo>
                    <a:pt x="107376" y="445737"/>
                  </a:lnTo>
                  <a:lnTo>
                    <a:pt x="107341" y="445605"/>
                  </a:lnTo>
                  <a:lnTo>
                    <a:pt x="107215" y="445147"/>
                  </a:lnTo>
                  <a:lnTo>
                    <a:pt x="107185" y="445011"/>
                  </a:lnTo>
                  <a:lnTo>
                    <a:pt x="107038" y="444560"/>
                  </a:lnTo>
                  <a:lnTo>
                    <a:pt x="106831" y="444205"/>
                  </a:lnTo>
                  <a:lnTo>
                    <a:pt x="106582" y="443720"/>
                  </a:lnTo>
                  <a:lnTo>
                    <a:pt x="106471" y="443550"/>
                  </a:lnTo>
                  <a:lnTo>
                    <a:pt x="105980" y="442816"/>
                  </a:lnTo>
                  <a:lnTo>
                    <a:pt x="105704" y="442422"/>
                  </a:lnTo>
                  <a:lnTo>
                    <a:pt x="105089" y="441703"/>
                  </a:lnTo>
                  <a:lnTo>
                    <a:pt x="104849" y="441370"/>
                  </a:lnTo>
                  <a:lnTo>
                    <a:pt x="104577" y="440980"/>
                  </a:lnTo>
                  <a:lnTo>
                    <a:pt x="104301" y="440511"/>
                  </a:lnTo>
                  <a:lnTo>
                    <a:pt x="104193" y="440261"/>
                  </a:lnTo>
                  <a:lnTo>
                    <a:pt x="104118" y="440068"/>
                  </a:lnTo>
                  <a:lnTo>
                    <a:pt x="104031" y="439883"/>
                  </a:lnTo>
                  <a:lnTo>
                    <a:pt x="103989" y="439754"/>
                  </a:lnTo>
                  <a:lnTo>
                    <a:pt x="103968" y="439618"/>
                  </a:lnTo>
                  <a:lnTo>
                    <a:pt x="103893" y="439077"/>
                  </a:lnTo>
                  <a:lnTo>
                    <a:pt x="103869" y="438808"/>
                  </a:lnTo>
                  <a:lnTo>
                    <a:pt x="103863" y="438668"/>
                  </a:lnTo>
                  <a:lnTo>
                    <a:pt x="103863" y="438535"/>
                  </a:lnTo>
                  <a:lnTo>
                    <a:pt x="103875" y="438395"/>
                  </a:lnTo>
                  <a:lnTo>
                    <a:pt x="103893" y="438263"/>
                  </a:lnTo>
                  <a:lnTo>
                    <a:pt x="103920" y="438131"/>
                  </a:lnTo>
                  <a:lnTo>
                    <a:pt x="103989" y="437866"/>
                  </a:lnTo>
                  <a:lnTo>
                    <a:pt x="104019" y="437729"/>
                  </a:lnTo>
                  <a:lnTo>
                    <a:pt x="104058" y="437601"/>
                  </a:lnTo>
                  <a:lnTo>
                    <a:pt x="104133" y="437336"/>
                  </a:lnTo>
                  <a:lnTo>
                    <a:pt x="104166" y="437203"/>
                  </a:lnTo>
                  <a:lnTo>
                    <a:pt x="104193" y="437075"/>
                  </a:lnTo>
                  <a:lnTo>
                    <a:pt x="104211" y="436938"/>
                  </a:lnTo>
                  <a:lnTo>
                    <a:pt x="104235" y="436666"/>
                  </a:lnTo>
                  <a:lnTo>
                    <a:pt x="104244" y="436530"/>
                  </a:lnTo>
                  <a:lnTo>
                    <a:pt x="104256" y="436257"/>
                  </a:lnTo>
                  <a:lnTo>
                    <a:pt x="104262" y="435985"/>
                  </a:lnTo>
                  <a:lnTo>
                    <a:pt x="104250" y="435712"/>
                  </a:lnTo>
                  <a:lnTo>
                    <a:pt x="104238" y="435572"/>
                  </a:lnTo>
                  <a:lnTo>
                    <a:pt x="104226" y="435300"/>
                  </a:lnTo>
                  <a:lnTo>
                    <a:pt x="104217" y="435167"/>
                  </a:lnTo>
                  <a:lnTo>
                    <a:pt x="104187" y="435035"/>
                  </a:lnTo>
                  <a:lnTo>
                    <a:pt x="104094" y="434778"/>
                  </a:lnTo>
                  <a:lnTo>
                    <a:pt x="104001" y="434516"/>
                  </a:lnTo>
                  <a:lnTo>
                    <a:pt x="103881" y="434131"/>
                  </a:lnTo>
                  <a:lnTo>
                    <a:pt x="103845" y="433998"/>
                  </a:lnTo>
                  <a:lnTo>
                    <a:pt x="103728" y="433608"/>
                  </a:lnTo>
                  <a:lnTo>
                    <a:pt x="103644" y="433347"/>
                  </a:lnTo>
                  <a:lnTo>
                    <a:pt x="103465" y="432829"/>
                  </a:lnTo>
                  <a:lnTo>
                    <a:pt x="103381" y="432571"/>
                  </a:lnTo>
                  <a:lnTo>
                    <a:pt x="103306" y="432310"/>
                  </a:lnTo>
                  <a:lnTo>
                    <a:pt x="103273" y="432178"/>
                  </a:lnTo>
                  <a:lnTo>
                    <a:pt x="103246" y="432045"/>
                  </a:lnTo>
                  <a:lnTo>
                    <a:pt x="103225" y="431909"/>
                  </a:lnTo>
                  <a:lnTo>
                    <a:pt x="103198" y="431637"/>
                  </a:lnTo>
                  <a:lnTo>
                    <a:pt x="103162" y="431364"/>
                  </a:lnTo>
                  <a:lnTo>
                    <a:pt x="103057" y="431114"/>
                  </a:lnTo>
                  <a:lnTo>
                    <a:pt x="102901" y="430891"/>
                  </a:lnTo>
                  <a:lnTo>
                    <a:pt x="102631" y="430585"/>
                  </a:lnTo>
                  <a:lnTo>
                    <a:pt x="100494" y="428738"/>
                  </a:lnTo>
                  <a:lnTo>
                    <a:pt x="100251" y="428617"/>
                  </a:lnTo>
                  <a:lnTo>
                    <a:pt x="99996" y="428518"/>
                  </a:lnTo>
                  <a:lnTo>
                    <a:pt x="99858" y="428507"/>
                  </a:lnTo>
                  <a:lnTo>
                    <a:pt x="99346" y="428117"/>
                  </a:lnTo>
                  <a:lnTo>
                    <a:pt x="99295" y="427989"/>
                  </a:lnTo>
                  <a:lnTo>
                    <a:pt x="99256" y="427852"/>
                  </a:lnTo>
                  <a:lnTo>
                    <a:pt x="99235" y="427720"/>
                  </a:lnTo>
                  <a:lnTo>
                    <a:pt x="99232" y="427587"/>
                  </a:lnTo>
                  <a:lnTo>
                    <a:pt x="99244" y="427447"/>
                  </a:lnTo>
                  <a:lnTo>
                    <a:pt x="99265" y="427311"/>
                  </a:lnTo>
                  <a:lnTo>
                    <a:pt x="99289" y="427179"/>
                  </a:lnTo>
                  <a:lnTo>
                    <a:pt x="99319" y="427046"/>
                  </a:lnTo>
                  <a:lnTo>
                    <a:pt x="99355" y="426910"/>
                  </a:lnTo>
                  <a:lnTo>
                    <a:pt x="99394" y="426781"/>
                  </a:lnTo>
                  <a:lnTo>
                    <a:pt x="99427" y="426649"/>
                  </a:lnTo>
                  <a:lnTo>
                    <a:pt x="99451" y="426517"/>
                  </a:lnTo>
                  <a:lnTo>
                    <a:pt x="99472" y="426377"/>
                  </a:lnTo>
                  <a:lnTo>
                    <a:pt x="99484" y="426240"/>
                  </a:lnTo>
                  <a:lnTo>
                    <a:pt x="99469" y="426108"/>
                  </a:lnTo>
                  <a:lnTo>
                    <a:pt x="99367" y="425854"/>
                  </a:lnTo>
                  <a:lnTo>
                    <a:pt x="98605" y="424927"/>
                  </a:lnTo>
                  <a:lnTo>
                    <a:pt x="98360" y="424817"/>
                  </a:lnTo>
                  <a:lnTo>
                    <a:pt x="97979" y="424670"/>
                  </a:lnTo>
                  <a:lnTo>
                    <a:pt x="97850" y="424624"/>
                  </a:lnTo>
                  <a:lnTo>
                    <a:pt x="97718" y="424583"/>
                  </a:lnTo>
                  <a:lnTo>
                    <a:pt x="97589" y="424545"/>
                  </a:lnTo>
                  <a:lnTo>
                    <a:pt x="97454" y="424515"/>
                  </a:lnTo>
                  <a:lnTo>
                    <a:pt x="96798" y="424341"/>
                  </a:lnTo>
                  <a:lnTo>
                    <a:pt x="96537" y="424265"/>
                  </a:lnTo>
                  <a:lnTo>
                    <a:pt x="96282" y="424170"/>
                  </a:lnTo>
                  <a:lnTo>
                    <a:pt x="95914" y="424000"/>
                  </a:lnTo>
                  <a:lnTo>
                    <a:pt x="95554" y="423807"/>
                  </a:lnTo>
                  <a:lnTo>
                    <a:pt x="95203" y="423595"/>
                  </a:lnTo>
                  <a:lnTo>
                    <a:pt x="94984" y="423436"/>
                  </a:lnTo>
                  <a:lnTo>
                    <a:pt x="94769" y="423270"/>
                  </a:lnTo>
                  <a:lnTo>
                    <a:pt x="93674" y="422471"/>
                  </a:lnTo>
                  <a:lnTo>
                    <a:pt x="93375" y="422206"/>
                  </a:lnTo>
                  <a:lnTo>
                    <a:pt x="92694" y="421616"/>
                  </a:lnTo>
                  <a:lnTo>
                    <a:pt x="92574" y="421079"/>
                  </a:lnTo>
                  <a:lnTo>
                    <a:pt x="92538" y="420946"/>
                  </a:lnTo>
                  <a:lnTo>
                    <a:pt x="92496" y="420818"/>
                  </a:lnTo>
                  <a:lnTo>
                    <a:pt x="92401" y="420564"/>
                  </a:lnTo>
                  <a:lnTo>
                    <a:pt x="92299" y="420311"/>
                  </a:lnTo>
                  <a:lnTo>
                    <a:pt x="92137" y="419936"/>
                  </a:lnTo>
                  <a:lnTo>
                    <a:pt x="92101" y="419807"/>
                  </a:lnTo>
                  <a:lnTo>
                    <a:pt x="92074" y="419671"/>
                  </a:lnTo>
                  <a:lnTo>
                    <a:pt x="92056" y="419535"/>
                  </a:lnTo>
                  <a:lnTo>
                    <a:pt x="92032" y="419402"/>
                  </a:lnTo>
                  <a:lnTo>
                    <a:pt x="91972" y="419137"/>
                  </a:lnTo>
                  <a:lnTo>
                    <a:pt x="91933" y="419005"/>
                  </a:lnTo>
                  <a:lnTo>
                    <a:pt x="91867" y="418740"/>
                  </a:lnTo>
                  <a:lnTo>
                    <a:pt x="91831" y="418608"/>
                  </a:lnTo>
                  <a:lnTo>
                    <a:pt x="91792" y="418479"/>
                  </a:lnTo>
                  <a:lnTo>
                    <a:pt x="91759" y="418347"/>
                  </a:lnTo>
                  <a:lnTo>
                    <a:pt x="91699" y="418078"/>
                  </a:lnTo>
                  <a:lnTo>
                    <a:pt x="91651" y="417809"/>
                  </a:lnTo>
                  <a:lnTo>
                    <a:pt x="91573" y="417272"/>
                  </a:lnTo>
                  <a:lnTo>
                    <a:pt x="91558" y="417136"/>
                  </a:lnTo>
                  <a:lnTo>
                    <a:pt x="91540" y="416999"/>
                  </a:lnTo>
                  <a:lnTo>
                    <a:pt x="91531" y="416863"/>
                  </a:lnTo>
                  <a:lnTo>
                    <a:pt x="91525" y="416727"/>
                  </a:lnTo>
                  <a:lnTo>
                    <a:pt x="91528" y="416455"/>
                  </a:lnTo>
                  <a:lnTo>
                    <a:pt x="91516" y="416318"/>
                  </a:lnTo>
                  <a:lnTo>
                    <a:pt x="91489" y="416182"/>
                  </a:lnTo>
                  <a:lnTo>
                    <a:pt x="91456" y="416053"/>
                  </a:lnTo>
                  <a:lnTo>
                    <a:pt x="91432" y="415917"/>
                  </a:lnTo>
                  <a:lnTo>
                    <a:pt x="91420" y="415781"/>
                  </a:lnTo>
                  <a:lnTo>
                    <a:pt x="91402" y="415509"/>
                  </a:lnTo>
                  <a:lnTo>
                    <a:pt x="91387" y="414827"/>
                  </a:lnTo>
                  <a:lnTo>
                    <a:pt x="91387" y="414555"/>
                  </a:lnTo>
                  <a:lnTo>
                    <a:pt x="91390" y="414415"/>
                  </a:lnTo>
                  <a:lnTo>
                    <a:pt x="91405" y="414142"/>
                  </a:lnTo>
                  <a:lnTo>
                    <a:pt x="91501" y="413893"/>
                  </a:lnTo>
                  <a:lnTo>
                    <a:pt x="91702" y="413537"/>
                  </a:lnTo>
                  <a:lnTo>
                    <a:pt x="91741" y="413408"/>
                  </a:lnTo>
                  <a:lnTo>
                    <a:pt x="91771" y="413276"/>
                  </a:lnTo>
                  <a:lnTo>
                    <a:pt x="91798" y="413140"/>
                  </a:lnTo>
                  <a:lnTo>
                    <a:pt x="91831" y="413003"/>
                  </a:lnTo>
                  <a:lnTo>
                    <a:pt x="91870" y="412875"/>
                  </a:lnTo>
                  <a:lnTo>
                    <a:pt x="92047" y="412360"/>
                  </a:lnTo>
                  <a:lnTo>
                    <a:pt x="92164" y="411967"/>
                  </a:lnTo>
                  <a:lnTo>
                    <a:pt x="92197" y="411838"/>
                  </a:lnTo>
                  <a:lnTo>
                    <a:pt x="92242" y="411706"/>
                  </a:lnTo>
                  <a:lnTo>
                    <a:pt x="92401" y="411331"/>
                  </a:lnTo>
                  <a:lnTo>
                    <a:pt x="92443" y="411198"/>
                  </a:lnTo>
                  <a:lnTo>
                    <a:pt x="92469" y="411070"/>
                  </a:lnTo>
                  <a:lnTo>
                    <a:pt x="92481" y="410930"/>
                  </a:lnTo>
                  <a:lnTo>
                    <a:pt x="92496" y="410794"/>
                  </a:lnTo>
                  <a:lnTo>
                    <a:pt x="92517" y="410661"/>
                  </a:lnTo>
                  <a:lnTo>
                    <a:pt x="92541" y="410525"/>
                  </a:lnTo>
                  <a:lnTo>
                    <a:pt x="92760" y="410029"/>
                  </a:lnTo>
                  <a:lnTo>
                    <a:pt x="92805" y="409901"/>
                  </a:lnTo>
                  <a:lnTo>
                    <a:pt x="92835" y="409764"/>
                  </a:lnTo>
                  <a:lnTo>
                    <a:pt x="92847" y="409632"/>
                  </a:lnTo>
                  <a:lnTo>
                    <a:pt x="92690" y="409284"/>
                  </a:lnTo>
                  <a:lnTo>
                    <a:pt x="92615" y="408771"/>
                  </a:lnTo>
                  <a:lnTo>
                    <a:pt x="92801" y="408417"/>
                  </a:lnTo>
                  <a:lnTo>
                    <a:pt x="93173" y="407898"/>
                  </a:lnTo>
                  <a:lnTo>
                    <a:pt x="93457" y="407462"/>
                  </a:lnTo>
                  <a:lnTo>
                    <a:pt x="93731" y="407077"/>
                  </a:lnTo>
                  <a:lnTo>
                    <a:pt x="93986" y="406742"/>
                  </a:lnTo>
                  <a:lnTo>
                    <a:pt x="94263" y="406391"/>
                  </a:lnTo>
                  <a:lnTo>
                    <a:pt x="94502" y="405903"/>
                  </a:lnTo>
                  <a:lnTo>
                    <a:pt x="94667" y="405378"/>
                  </a:lnTo>
                  <a:lnTo>
                    <a:pt x="94765" y="404937"/>
                  </a:lnTo>
                  <a:lnTo>
                    <a:pt x="94973" y="404533"/>
                  </a:lnTo>
                  <a:lnTo>
                    <a:pt x="95139" y="404009"/>
                  </a:lnTo>
                  <a:lnTo>
                    <a:pt x="95319" y="403246"/>
                  </a:lnTo>
                  <a:lnTo>
                    <a:pt x="95465" y="402602"/>
                  </a:lnTo>
                  <a:lnTo>
                    <a:pt x="95585" y="401991"/>
                  </a:lnTo>
                  <a:lnTo>
                    <a:pt x="95493" y="401392"/>
                  </a:lnTo>
                  <a:lnTo>
                    <a:pt x="95384" y="400930"/>
                  </a:lnTo>
                  <a:lnTo>
                    <a:pt x="95356" y="400797"/>
                  </a:lnTo>
                  <a:lnTo>
                    <a:pt x="95309" y="400382"/>
                  </a:lnTo>
                  <a:lnTo>
                    <a:pt x="95389" y="399668"/>
                  </a:lnTo>
                  <a:lnTo>
                    <a:pt x="95625" y="399043"/>
                  </a:lnTo>
                  <a:lnTo>
                    <a:pt x="95822" y="398622"/>
                  </a:lnTo>
                  <a:lnTo>
                    <a:pt x="96028" y="398149"/>
                  </a:lnTo>
                  <a:lnTo>
                    <a:pt x="96214" y="397898"/>
                  </a:lnTo>
                  <a:lnTo>
                    <a:pt x="96429" y="397597"/>
                  </a:lnTo>
                  <a:lnTo>
                    <a:pt x="96659" y="397228"/>
                  </a:lnTo>
                  <a:lnTo>
                    <a:pt x="96684" y="397092"/>
                  </a:lnTo>
                  <a:lnTo>
                    <a:pt x="96708" y="396888"/>
                  </a:lnTo>
                  <a:lnTo>
                    <a:pt x="96798" y="396464"/>
                  </a:lnTo>
                  <a:lnTo>
                    <a:pt x="96846" y="396260"/>
                  </a:lnTo>
                  <a:lnTo>
                    <a:pt x="97013" y="396043"/>
                  </a:lnTo>
                  <a:lnTo>
                    <a:pt x="97350" y="395915"/>
                  </a:lnTo>
                  <a:lnTo>
                    <a:pt x="97599" y="395921"/>
                  </a:lnTo>
                  <a:lnTo>
                    <a:pt x="97788" y="395943"/>
                  </a:lnTo>
                  <a:lnTo>
                    <a:pt x="97981" y="395863"/>
                  </a:lnTo>
                  <a:lnTo>
                    <a:pt x="98109" y="395661"/>
                  </a:lnTo>
                  <a:lnTo>
                    <a:pt x="98361" y="394952"/>
                  </a:lnTo>
                  <a:lnTo>
                    <a:pt x="98461" y="394374"/>
                  </a:lnTo>
                  <a:lnTo>
                    <a:pt x="98464" y="393795"/>
                  </a:lnTo>
                  <a:lnTo>
                    <a:pt x="98401" y="393214"/>
                  </a:lnTo>
                  <a:lnTo>
                    <a:pt x="98328" y="392666"/>
                  </a:lnTo>
                  <a:lnTo>
                    <a:pt x="98336" y="392223"/>
                  </a:lnTo>
                  <a:lnTo>
                    <a:pt x="98342" y="391610"/>
                  </a:lnTo>
                  <a:lnTo>
                    <a:pt x="98376" y="391286"/>
                  </a:lnTo>
                  <a:lnTo>
                    <a:pt x="98368" y="390945"/>
                  </a:lnTo>
                  <a:lnTo>
                    <a:pt x="98308" y="390603"/>
                  </a:lnTo>
                  <a:lnTo>
                    <a:pt x="98261" y="390295"/>
                  </a:lnTo>
                  <a:lnTo>
                    <a:pt x="98113" y="389728"/>
                  </a:lnTo>
                  <a:lnTo>
                    <a:pt x="98021" y="389147"/>
                  </a:lnTo>
                  <a:lnTo>
                    <a:pt x="97888" y="388683"/>
                  </a:lnTo>
                  <a:lnTo>
                    <a:pt x="97880" y="388325"/>
                  </a:lnTo>
                  <a:lnTo>
                    <a:pt x="97862" y="388171"/>
                  </a:lnTo>
                  <a:lnTo>
                    <a:pt x="97843" y="387284"/>
                  </a:lnTo>
                  <a:lnTo>
                    <a:pt x="97858" y="386568"/>
                  </a:lnTo>
                  <a:lnTo>
                    <a:pt x="97960" y="386093"/>
                  </a:lnTo>
                  <a:lnTo>
                    <a:pt x="98022" y="385566"/>
                  </a:lnTo>
                  <a:lnTo>
                    <a:pt x="98069" y="384954"/>
                  </a:lnTo>
                  <a:lnTo>
                    <a:pt x="98138" y="384410"/>
                  </a:lnTo>
                  <a:lnTo>
                    <a:pt x="98184" y="383968"/>
                  </a:lnTo>
                  <a:lnTo>
                    <a:pt x="98347" y="383261"/>
                  </a:lnTo>
                  <a:lnTo>
                    <a:pt x="98413" y="382934"/>
                  </a:lnTo>
                  <a:lnTo>
                    <a:pt x="98415" y="382644"/>
                  </a:lnTo>
                  <a:lnTo>
                    <a:pt x="98337" y="382250"/>
                  </a:lnTo>
                  <a:lnTo>
                    <a:pt x="98168" y="381871"/>
                  </a:lnTo>
                  <a:lnTo>
                    <a:pt x="97955" y="381661"/>
                  </a:lnTo>
                  <a:lnTo>
                    <a:pt x="97796" y="381520"/>
                  </a:lnTo>
                  <a:lnTo>
                    <a:pt x="97724" y="380751"/>
                  </a:lnTo>
                  <a:lnTo>
                    <a:pt x="97900" y="380125"/>
                  </a:lnTo>
                  <a:lnTo>
                    <a:pt x="98086" y="379635"/>
                  </a:lnTo>
                  <a:lnTo>
                    <a:pt x="98336" y="379198"/>
                  </a:lnTo>
                  <a:lnTo>
                    <a:pt x="98645" y="378695"/>
                  </a:lnTo>
                  <a:lnTo>
                    <a:pt x="98902" y="378377"/>
                  </a:lnTo>
                  <a:lnTo>
                    <a:pt x="99159" y="378025"/>
                  </a:lnTo>
                  <a:lnTo>
                    <a:pt x="99225" y="377857"/>
                  </a:lnTo>
                  <a:lnTo>
                    <a:pt x="99496" y="377403"/>
                  </a:lnTo>
                  <a:lnTo>
                    <a:pt x="99735" y="377119"/>
                  </a:lnTo>
                  <a:lnTo>
                    <a:pt x="99955" y="376801"/>
                  </a:lnTo>
                  <a:lnTo>
                    <a:pt x="100383" y="376300"/>
                  </a:lnTo>
                  <a:lnTo>
                    <a:pt x="100673" y="376188"/>
                  </a:lnTo>
                  <a:lnTo>
                    <a:pt x="100847" y="376090"/>
                  </a:lnTo>
                  <a:lnTo>
                    <a:pt x="100927" y="375905"/>
                  </a:lnTo>
                  <a:lnTo>
                    <a:pt x="100963" y="375650"/>
                  </a:lnTo>
                  <a:lnTo>
                    <a:pt x="100940" y="375462"/>
                  </a:lnTo>
                  <a:lnTo>
                    <a:pt x="100854" y="375016"/>
                  </a:lnTo>
                  <a:lnTo>
                    <a:pt x="100649" y="374722"/>
                  </a:lnTo>
                  <a:lnTo>
                    <a:pt x="100390" y="374476"/>
                  </a:lnTo>
                  <a:lnTo>
                    <a:pt x="100165" y="374215"/>
                  </a:lnTo>
                  <a:lnTo>
                    <a:pt x="99800" y="373848"/>
                  </a:lnTo>
                  <a:lnTo>
                    <a:pt x="99481" y="373516"/>
                  </a:lnTo>
                  <a:lnTo>
                    <a:pt x="99154" y="373201"/>
                  </a:lnTo>
                  <a:lnTo>
                    <a:pt x="98934" y="372940"/>
                  </a:lnTo>
                  <a:lnTo>
                    <a:pt x="98479" y="372519"/>
                  </a:lnTo>
                  <a:lnTo>
                    <a:pt x="98027" y="372252"/>
                  </a:lnTo>
                  <a:lnTo>
                    <a:pt x="97668" y="372056"/>
                  </a:lnTo>
                  <a:lnTo>
                    <a:pt x="97429" y="371913"/>
                  </a:lnTo>
                  <a:lnTo>
                    <a:pt x="97056" y="371682"/>
                  </a:lnTo>
                  <a:lnTo>
                    <a:pt x="96745" y="371385"/>
                  </a:lnTo>
                  <a:lnTo>
                    <a:pt x="96488" y="371122"/>
                  </a:lnTo>
                  <a:lnTo>
                    <a:pt x="96155" y="370892"/>
                  </a:lnTo>
                  <a:lnTo>
                    <a:pt x="95996" y="370820"/>
                  </a:lnTo>
                  <a:lnTo>
                    <a:pt x="95677" y="370710"/>
                  </a:lnTo>
                  <a:lnTo>
                    <a:pt x="95187" y="370629"/>
                  </a:lnTo>
                  <a:lnTo>
                    <a:pt x="94929" y="370555"/>
                  </a:lnTo>
                  <a:lnTo>
                    <a:pt x="94678" y="370446"/>
                  </a:lnTo>
                  <a:lnTo>
                    <a:pt x="94467" y="370185"/>
                  </a:lnTo>
                  <a:lnTo>
                    <a:pt x="94475" y="369913"/>
                  </a:lnTo>
                  <a:lnTo>
                    <a:pt x="94620" y="369695"/>
                  </a:lnTo>
                  <a:lnTo>
                    <a:pt x="94777" y="369511"/>
                  </a:lnTo>
                  <a:lnTo>
                    <a:pt x="94867" y="369343"/>
                  </a:lnTo>
                  <a:lnTo>
                    <a:pt x="94914" y="369174"/>
                  </a:lnTo>
                  <a:lnTo>
                    <a:pt x="94729" y="368724"/>
                  </a:lnTo>
                  <a:lnTo>
                    <a:pt x="94005" y="367821"/>
                  </a:lnTo>
                  <a:lnTo>
                    <a:pt x="93756" y="367491"/>
                  </a:lnTo>
                  <a:lnTo>
                    <a:pt x="93609" y="367351"/>
                  </a:lnTo>
                  <a:lnTo>
                    <a:pt x="93595" y="367146"/>
                  </a:lnTo>
                  <a:lnTo>
                    <a:pt x="93550" y="366668"/>
                  </a:lnTo>
                  <a:lnTo>
                    <a:pt x="93590" y="366413"/>
                  </a:lnTo>
                  <a:lnTo>
                    <a:pt x="93569" y="366123"/>
                  </a:lnTo>
                  <a:lnTo>
                    <a:pt x="93616" y="365885"/>
                  </a:lnTo>
                  <a:lnTo>
                    <a:pt x="93640" y="365630"/>
                  </a:lnTo>
                  <a:lnTo>
                    <a:pt x="93612" y="365391"/>
                  </a:lnTo>
                  <a:lnTo>
                    <a:pt x="93563" y="365151"/>
                  </a:lnTo>
                  <a:lnTo>
                    <a:pt x="93474" y="364654"/>
                  </a:lnTo>
                  <a:lnTo>
                    <a:pt x="93385" y="364209"/>
                  </a:lnTo>
                  <a:lnTo>
                    <a:pt x="93387" y="363834"/>
                  </a:lnTo>
                  <a:lnTo>
                    <a:pt x="93409" y="363442"/>
                  </a:lnTo>
                  <a:lnTo>
                    <a:pt x="93488" y="362933"/>
                  </a:lnTo>
                  <a:lnTo>
                    <a:pt x="93568" y="362611"/>
                  </a:lnTo>
                  <a:lnTo>
                    <a:pt x="93633" y="362425"/>
                  </a:lnTo>
                  <a:lnTo>
                    <a:pt x="93736" y="362274"/>
                  </a:lnTo>
                  <a:lnTo>
                    <a:pt x="93937" y="362160"/>
                  </a:lnTo>
                  <a:lnTo>
                    <a:pt x="94206" y="362030"/>
                  </a:lnTo>
                  <a:lnTo>
                    <a:pt x="94397" y="361933"/>
                  </a:lnTo>
                  <a:lnTo>
                    <a:pt x="94561" y="361800"/>
                  </a:lnTo>
                  <a:lnTo>
                    <a:pt x="94911" y="361588"/>
                  </a:lnTo>
                  <a:lnTo>
                    <a:pt x="95071" y="361506"/>
                  </a:lnTo>
                  <a:lnTo>
                    <a:pt x="95200" y="361390"/>
                  </a:lnTo>
                  <a:lnTo>
                    <a:pt x="95266" y="361187"/>
                  </a:lnTo>
                  <a:lnTo>
                    <a:pt x="95312" y="360984"/>
                  </a:lnTo>
                  <a:lnTo>
                    <a:pt x="95348" y="360729"/>
                  </a:lnTo>
                  <a:lnTo>
                    <a:pt x="95392" y="360389"/>
                  </a:lnTo>
                  <a:lnTo>
                    <a:pt x="95542" y="360137"/>
                  </a:lnTo>
                  <a:lnTo>
                    <a:pt x="95752" y="359921"/>
                  </a:lnTo>
                  <a:lnTo>
                    <a:pt x="95839" y="359599"/>
                  </a:lnTo>
                  <a:lnTo>
                    <a:pt x="95810" y="359377"/>
                  </a:lnTo>
                  <a:lnTo>
                    <a:pt x="95484" y="358960"/>
                  </a:lnTo>
                  <a:lnTo>
                    <a:pt x="95207" y="358850"/>
                  </a:lnTo>
                  <a:lnTo>
                    <a:pt x="94950" y="358742"/>
                  </a:lnTo>
                  <a:lnTo>
                    <a:pt x="94754" y="358600"/>
                  </a:lnTo>
                  <a:lnTo>
                    <a:pt x="94590" y="358443"/>
                  </a:lnTo>
                  <a:lnTo>
                    <a:pt x="94385" y="358216"/>
                  </a:lnTo>
                  <a:lnTo>
                    <a:pt x="94221" y="358042"/>
                  </a:lnTo>
                  <a:lnTo>
                    <a:pt x="94085" y="357919"/>
                  </a:lnTo>
                  <a:lnTo>
                    <a:pt x="93984" y="357729"/>
                  </a:lnTo>
                  <a:lnTo>
                    <a:pt x="94003" y="357269"/>
                  </a:lnTo>
                  <a:lnTo>
                    <a:pt x="94153" y="356983"/>
                  </a:lnTo>
                  <a:lnTo>
                    <a:pt x="94341" y="356783"/>
                  </a:lnTo>
                  <a:lnTo>
                    <a:pt x="94538" y="356549"/>
                  </a:lnTo>
                  <a:lnTo>
                    <a:pt x="94849" y="356182"/>
                  </a:lnTo>
                  <a:lnTo>
                    <a:pt x="95015" y="356050"/>
                  </a:lnTo>
                  <a:lnTo>
                    <a:pt x="95420" y="355822"/>
                  </a:lnTo>
                  <a:lnTo>
                    <a:pt x="95861" y="355543"/>
                  </a:lnTo>
                  <a:lnTo>
                    <a:pt x="96047" y="355326"/>
                  </a:lnTo>
                  <a:lnTo>
                    <a:pt x="96170" y="355090"/>
                  </a:lnTo>
                  <a:lnTo>
                    <a:pt x="96194" y="354886"/>
                  </a:lnTo>
                  <a:lnTo>
                    <a:pt x="96168" y="354749"/>
                  </a:lnTo>
                  <a:lnTo>
                    <a:pt x="95958" y="354419"/>
                  </a:lnTo>
                  <a:lnTo>
                    <a:pt x="95924" y="353977"/>
                  </a:lnTo>
                  <a:lnTo>
                    <a:pt x="96078" y="353520"/>
                  </a:lnTo>
                  <a:lnTo>
                    <a:pt x="96183" y="353352"/>
                  </a:lnTo>
                  <a:lnTo>
                    <a:pt x="96393" y="353170"/>
                  </a:lnTo>
                  <a:lnTo>
                    <a:pt x="96869" y="353011"/>
                  </a:lnTo>
                  <a:lnTo>
                    <a:pt x="97388" y="352820"/>
                  </a:lnTo>
                  <a:lnTo>
                    <a:pt x="97724" y="352623"/>
                  </a:lnTo>
                  <a:lnTo>
                    <a:pt x="97874" y="352474"/>
                  </a:lnTo>
                  <a:lnTo>
                    <a:pt x="98061" y="352138"/>
                  </a:lnTo>
                  <a:lnTo>
                    <a:pt x="98070" y="351916"/>
                  </a:lnTo>
                  <a:lnTo>
                    <a:pt x="98024" y="351642"/>
                  </a:lnTo>
                  <a:lnTo>
                    <a:pt x="97969" y="351266"/>
                  </a:lnTo>
                  <a:lnTo>
                    <a:pt x="97957" y="351027"/>
                  </a:lnTo>
                  <a:lnTo>
                    <a:pt x="98004" y="350721"/>
                  </a:lnTo>
                  <a:lnTo>
                    <a:pt x="98099" y="350536"/>
                  </a:lnTo>
                  <a:lnTo>
                    <a:pt x="98366" y="349980"/>
                  </a:lnTo>
                  <a:lnTo>
                    <a:pt x="98312" y="349416"/>
                  </a:lnTo>
                  <a:lnTo>
                    <a:pt x="98342" y="349144"/>
                  </a:lnTo>
                  <a:lnTo>
                    <a:pt x="98427" y="348806"/>
                  </a:lnTo>
                  <a:lnTo>
                    <a:pt x="98512" y="348569"/>
                  </a:lnTo>
                  <a:lnTo>
                    <a:pt x="98653" y="348368"/>
                  </a:lnTo>
                  <a:lnTo>
                    <a:pt x="99047" y="348259"/>
                  </a:lnTo>
                  <a:lnTo>
                    <a:pt x="99198" y="348151"/>
                  </a:lnTo>
                  <a:lnTo>
                    <a:pt x="99893" y="347049"/>
                  </a:lnTo>
                  <a:lnTo>
                    <a:pt x="88688" y="345449"/>
                  </a:lnTo>
                  <a:lnTo>
                    <a:pt x="65089" y="341992"/>
                  </a:lnTo>
                  <a:lnTo>
                    <a:pt x="31591" y="337401"/>
                  </a:lnTo>
                  <a:lnTo>
                    <a:pt x="31762" y="337102"/>
                  </a:lnTo>
                  <a:lnTo>
                    <a:pt x="31888" y="336860"/>
                  </a:lnTo>
                  <a:lnTo>
                    <a:pt x="32026" y="336626"/>
                  </a:lnTo>
                  <a:lnTo>
                    <a:pt x="32182" y="336402"/>
                  </a:lnTo>
                  <a:lnTo>
                    <a:pt x="32350" y="336187"/>
                  </a:lnTo>
                  <a:lnTo>
                    <a:pt x="32521" y="335975"/>
                  </a:lnTo>
                  <a:lnTo>
                    <a:pt x="32700" y="335771"/>
                  </a:lnTo>
                  <a:lnTo>
                    <a:pt x="32874" y="335563"/>
                  </a:lnTo>
                  <a:lnTo>
                    <a:pt x="33207" y="335116"/>
                  </a:lnTo>
                  <a:lnTo>
                    <a:pt x="33345" y="334882"/>
                  </a:lnTo>
                  <a:lnTo>
                    <a:pt x="33408" y="334632"/>
                  </a:lnTo>
                  <a:lnTo>
                    <a:pt x="33372" y="334356"/>
                  </a:lnTo>
                  <a:lnTo>
                    <a:pt x="33300" y="334087"/>
                  </a:lnTo>
                  <a:lnTo>
                    <a:pt x="33222" y="333822"/>
                  </a:lnTo>
                  <a:lnTo>
                    <a:pt x="33129" y="333561"/>
                  </a:lnTo>
                  <a:lnTo>
                    <a:pt x="33009" y="333319"/>
                  </a:lnTo>
                  <a:lnTo>
                    <a:pt x="32850" y="333104"/>
                  </a:lnTo>
                  <a:lnTo>
                    <a:pt x="32631" y="332926"/>
                  </a:lnTo>
                  <a:lnTo>
                    <a:pt x="32401" y="332786"/>
                  </a:lnTo>
                  <a:lnTo>
                    <a:pt x="32149" y="332691"/>
                  </a:lnTo>
                  <a:lnTo>
                    <a:pt x="31885" y="332601"/>
                  </a:lnTo>
                  <a:lnTo>
                    <a:pt x="31624" y="332502"/>
                  </a:lnTo>
                  <a:lnTo>
                    <a:pt x="31382" y="332559"/>
                  </a:lnTo>
                  <a:lnTo>
                    <a:pt x="31160" y="332737"/>
                  </a:lnTo>
                  <a:lnTo>
                    <a:pt x="30977" y="332937"/>
                  </a:lnTo>
                  <a:lnTo>
                    <a:pt x="30800" y="333145"/>
                  </a:lnTo>
                  <a:lnTo>
                    <a:pt x="30608" y="333342"/>
                  </a:lnTo>
                  <a:lnTo>
                    <a:pt x="30386" y="333497"/>
                  </a:lnTo>
                  <a:lnTo>
                    <a:pt x="30135" y="333607"/>
                  </a:lnTo>
                  <a:lnTo>
                    <a:pt x="29865" y="333607"/>
                  </a:lnTo>
                  <a:lnTo>
                    <a:pt x="29619" y="333497"/>
                  </a:lnTo>
                  <a:lnTo>
                    <a:pt x="29394" y="333338"/>
                  </a:lnTo>
                  <a:lnTo>
                    <a:pt x="29178" y="333172"/>
                  </a:lnTo>
                  <a:lnTo>
                    <a:pt x="28992" y="332971"/>
                  </a:lnTo>
                  <a:lnTo>
                    <a:pt x="28753" y="332843"/>
                  </a:lnTo>
                  <a:lnTo>
                    <a:pt x="28486" y="332786"/>
                  </a:lnTo>
                  <a:lnTo>
                    <a:pt x="28216" y="332793"/>
                  </a:lnTo>
                  <a:lnTo>
                    <a:pt x="27955" y="332892"/>
                  </a:lnTo>
                  <a:lnTo>
                    <a:pt x="27712" y="332865"/>
                  </a:lnTo>
                  <a:lnTo>
                    <a:pt x="27509" y="332672"/>
                  </a:lnTo>
                  <a:lnTo>
                    <a:pt x="27395" y="332427"/>
                  </a:lnTo>
                  <a:lnTo>
                    <a:pt x="27293" y="332169"/>
                  </a:lnTo>
                  <a:lnTo>
                    <a:pt x="27071" y="331670"/>
                  </a:lnTo>
                  <a:lnTo>
                    <a:pt x="26963" y="331420"/>
                  </a:lnTo>
                  <a:lnTo>
                    <a:pt x="26762" y="330913"/>
                  </a:lnTo>
                  <a:lnTo>
                    <a:pt x="26669" y="330656"/>
                  </a:lnTo>
                  <a:lnTo>
                    <a:pt x="26412" y="329881"/>
                  </a:lnTo>
                  <a:lnTo>
                    <a:pt x="26349" y="329616"/>
                  </a:lnTo>
                  <a:lnTo>
                    <a:pt x="26280" y="329351"/>
                  </a:lnTo>
                  <a:lnTo>
                    <a:pt x="26187" y="329098"/>
                  </a:lnTo>
                  <a:lnTo>
                    <a:pt x="26061" y="328855"/>
                  </a:lnTo>
                  <a:lnTo>
                    <a:pt x="25929" y="328617"/>
                  </a:lnTo>
                  <a:lnTo>
                    <a:pt x="25788" y="328383"/>
                  </a:lnTo>
                  <a:lnTo>
                    <a:pt x="25359" y="327687"/>
                  </a:lnTo>
                  <a:lnTo>
                    <a:pt x="25224" y="327448"/>
                  </a:lnTo>
                  <a:lnTo>
                    <a:pt x="24952" y="326979"/>
                  </a:lnTo>
                  <a:lnTo>
                    <a:pt x="24661" y="326518"/>
                  </a:lnTo>
                  <a:lnTo>
                    <a:pt x="24361" y="326060"/>
                  </a:lnTo>
                  <a:lnTo>
                    <a:pt x="24091" y="325587"/>
                  </a:lnTo>
                  <a:lnTo>
                    <a:pt x="23966" y="325349"/>
                  </a:lnTo>
                  <a:lnTo>
                    <a:pt x="23705" y="324868"/>
                  </a:lnTo>
                  <a:lnTo>
                    <a:pt x="23567" y="324634"/>
                  </a:lnTo>
                  <a:lnTo>
                    <a:pt x="23420" y="324403"/>
                  </a:lnTo>
                  <a:lnTo>
                    <a:pt x="23087" y="323972"/>
                  </a:lnTo>
                  <a:lnTo>
                    <a:pt x="22769" y="323533"/>
                  </a:lnTo>
                  <a:lnTo>
                    <a:pt x="22455" y="323087"/>
                  </a:lnTo>
                  <a:lnTo>
                    <a:pt x="22152" y="322633"/>
                  </a:lnTo>
                  <a:lnTo>
                    <a:pt x="22005" y="322402"/>
                  </a:lnTo>
                  <a:lnTo>
                    <a:pt x="21873" y="322164"/>
                  </a:lnTo>
                  <a:lnTo>
                    <a:pt x="21759" y="321918"/>
                  </a:lnTo>
                  <a:lnTo>
                    <a:pt x="21555" y="321415"/>
                  </a:lnTo>
                  <a:lnTo>
                    <a:pt x="21444" y="321161"/>
                  </a:lnTo>
                  <a:lnTo>
                    <a:pt x="21202" y="320677"/>
                  </a:lnTo>
                  <a:lnTo>
                    <a:pt x="21085" y="320427"/>
                  </a:lnTo>
                  <a:lnTo>
                    <a:pt x="20998" y="320166"/>
                  </a:lnTo>
                  <a:lnTo>
                    <a:pt x="20947" y="319898"/>
                  </a:lnTo>
                  <a:lnTo>
                    <a:pt x="20980" y="319629"/>
                  </a:lnTo>
                  <a:lnTo>
                    <a:pt x="21067" y="319368"/>
                  </a:lnTo>
                  <a:lnTo>
                    <a:pt x="21199" y="319126"/>
                  </a:lnTo>
                  <a:lnTo>
                    <a:pt x="21372" y="318922"/>
                  </a:lnTo>
                  <a:lnTo>
                    <a:pt x="21786" y="318559"/>
                  </a:lnTo>
                  <a:lnTo>
                    <a:pt x="22026" y="318430"/>
                  </a:lnTo>
                  <a:lnTo>
                    <a:pt x="22278" y="318332"/>
                  </a:lnTo>
                  <a:lnTo>
                    <a:pt x="22524" y="318211"/>
                  </a:lnTo>
                  <a:lnTo>
                    <a:pt x="22751" y="318067"/>
                  </a:lnTo>
                  <a:lnTo>
                    <a:pt x="23159" y="317779"/>
                  </a:lnTo>
                  <a:lnTo>
                    <a:pt x="23588" y="317571"/>
                  </a:lnTo>
                  <a:lnTo>
                    <a:pt x="23834" y="317454"/>
                  </a:lnTo>
                  <a:lnTo>
                    <a:pt x="24076" y="317329"/>
                  </a:lnTo>
                  <a:lnTo>
                    <a:pt x="24340" y="317174"/>
                  </a:lnTo>
                  <a:lnTo>
                    <a:pt x="24481" y="317080"/>
                  </a:lnTo>
                  <a:lnTo>
                    <a:pt x="24652" y="316958"/>
                  </a:lnTo>
                  <a:lnTo>
                    <a:pt x="25072" y="316384"/>
                  </a:lnTo>
                  <a:lnTo>
                    <a:pt x="25105" y="316175"/>
                  </a:lnTo>
                  <a:lnTo>
                    <a:pt x="25132" y="315827"/>
                  </a:lnTo>
                  <a:lnTo>
                    <a:pt x="25150" y="315589"/>
                  </a:lnTo>
                  <a:lnTo>
                    <a:pt x="25168" y="315347"/>
                  </a:lnTo>
                  <a:lnTo>
                    <a:pt x="24436" y="313323"/>
                  </a:lnTo>
                  <a:lnTo>
                    <a:pt x="24016" y="312506"/>
                  </a:lnTo>
                  <a:lnTo>
                    <a:pt x="23933" y="312279"/>
                  </a:lnTo>
                  <a:lnTo>
                    <a:pt x="23468" y="311390"/>
                  </a:lnTo>
                  <a:lnTo>
                    <a:pt x="22907" y="310331"/>
                  </a:lnTo>
                  <a:lnTo>
                    <a:pt x="22955" y="310203"/>
                  </a:lnTo>
                  <a:lnTo>
                    <a:pt x="23672" y="308867"/>
                  </a:lnTo>
                  <a:lnTo>
                    <a:pt x="23966" y="308289"/>
                  </a:lnTo>
                  <a:lnTo>
                    <a:pt x="24661" y="307464"/>
                  </a:lnTo>
                  <a:lnTo>
                    <a:pt x="24715" y="307298"/>
                  </a:lnTo>
                  <a:lnTo>
                    <a:pt x="24832" y="306692"/>
                  </a:lnTo>
                  <a:lnTo>
                    <a:pt x="24811" y="306390"/>
                  </a:lnTo>
                  <a:lnTo>
                    <a:pt x="24757" y="306227"/>
                  </a:lnTo>
                  <a:lnTo>
                    <a:pt x="24295" y="305058"/>
                  </a:lnTo>
                  <a:lnTo>
                    <a:pt x="24238" y="304896"/>
                  </a:lnTo>
                  <a:lnTo>
                    <a:pt x="24187" y="304737"/>
                  </a:lnTo>
                  <a:lnTo>
                    <a:pt x="24106" y="304438"/>
                  </a:lnTo>
                  <a:lnTo>
                    <a:pt x="23909" y="304099"/>
                  </a:lnTo>
                  <a:lnTo>
                    <a:pt x="24114" y="303422"/>
                  </a:lnTo>
                  <a:lnTo>
                    <a:pt x="24607" y="303032"/>
                  </a:lnTo>
                  <a:lnTo>
                    <a:pt x="24819" y="302829"/>
                  </a:lnTo>
                  <a:lnTo>
                    <a:pt x="24845" y="302467"/>
                  </a:lnTo>
                  <a:lnTo>
                    <a:pt x="24324" y="302163"/>
                  </a:lnTo>
                  <a:lnTo>
                    <a:pt x="23144" y="302075"/>
                  </a:lnTo>
                  <a:lnTo>
                    <a:pt x="22957" y="301723"/>
                  </a:lnTo>
                  <a:lnTo>
                    <a:pt x="22819" y="301506"/>
                  </a:lnTo>
                  <a:lnTo>
                    <a:pt x="22772" y="301373"/>
                  </a:lnTo>
                  <a:lnTo>
                    <a:pt x="22735" y="301206"/>
                  </a:lnTo>
                  <a:lnTo>
                    <a:pt x="22720" y="301025"/>
                  </a:lnTo>
                  <a:lnTo>
                    <a:pt x="22712" y="300895"/>
                  </a:lnTo>
                  <a:lnTo>
                    <a:pt x="22852" y="300539"/>
                  </a:lnTo>
                  <a:lnTo>
                    <a:pt x="23027" y="300149"/>
                  </a:lnTo>
                  <a:lnTo>
                    <a:pt x="23162" y="299804"/>
                  </a:lnTo>
                  <a:lnTo>
                    <a:pt x="23477" y="299244"/>
                  </a:lnTo>
                  <a:lnTo>
                    <a:pt x="24001" y="298295"/>
                  </a:lnTo>
                  <a:lnTo>
                    <a:pt x="24043" y="298057"/>
                  </a:lnTo>
                  <a:lnTo>
                    <a:pt x="24070" y="297853"/>
                  </a:lnTo>
                  <a:lnTo>
                    <a:pt x="24154" y="297349"/>
                  </a:lnTo>
                  <a:lnTo>
                    <a:pt x="24178" y="297213"/>
                  </a:lnTo>
                  <a:lnTo>
                    <a:pt x="24196" y="296786"/>
                  </a:lnTo>
                  <a:lnTo>
                    <a:pt x="24202" y="296514"/>
                  </a:lnTo>
                  <a:lnTo>
                    <a:pt x="24202" y="296377"/>
                  </a:lnTo>
                  <a:lnTo>
                    <a:pt x="24208" y="295969"/>
                  </a:lnTo>
                  <a:lnTo>
                    <a:pt x="24199" y="295696"/>
                  </a:lnTo>
                  <a:lnTo>
                    <a:pt x="24175" y="295424"/>
                  </a:lnTo>
                  <a:lnTo>
                    <a:pt x="24139" y="295156"/>
                  </a:lnTo>
                  <a:lnTo>
                    <a:pt x="24115" y="295019"/>
                  </a:lnTo>
                  <a:lnTo>
                    <a:pt x="24097" y="294883"/>
                  </a:lnTo>
                  <a:lnTo>
                    <a:pt x="24076" y="294751"/>
                  </a:lnTo>
                  <a:lnTo>
                    <a:pt x="24055" y="294479"/>
                  </a:lnTo>
                  <a:lnTo>
                    <a:pt x="24067" y="294342"/>
                  </a:lnTo>
                  <a:lnTo>
                    <a:pt x="24115" y="294074"/>
                  </a:lnTo>
                  <a:lnTo>
                    <a:pt x="24118" y="293938"/>
                  </a:lnTo>
                  <a:lnTo>
                    <a:pt x="24109" y="293801"/>
                  </a:lnTo>
                  <a:lnTo>
                    <a:pt x="24073" y="293533"/>
                  </a:lnTo>
                  <a:lnTo>
                    <a:pt x="24028" y="293261"/>
                  </a:lnTo>
                  <a:lnTo>
                    <a:pt x="23971" y="292856"/>
                  </a:lnTo>
                  <a:lnTo>
                    <a:pt x="23950" y="292724"/>
                  </a:lnTo>
                  <a:lnTo>
                    <a:pt x="23897" y="292315"/>
                  </a:lnTo>
                  <a:lnTo>
                    <a:pt x="23876" y="292043"/>
                  </a:lnTo>
                  <a:lnTo>
                    <a:pt x="23858" y="291910"/>
                  </a:lnTo>
                  <a:lnTo>
                    <a:pt x="23819" y="291778"/>
                  </a:lnTo>
                  <a:lnTo>
                    <a:pt x="23597" y="291282"/>
                  </a:lnTo>
                  <a:lnTo>
                    <a:pt x="23360" y="290950"/>
                  </a:lnTo>
                  <a:lnTo>
                    <a:pt x="23081" y="290481"/>
                  </a:lnTo>
                  <a:lnTo>
                    <a:pt x="22554" y="289894"/>
                  </a:lnTo>
                  <a:lnTo>
                    <a:pt x="22311" y="289777"/>
                  </a:lnTo>
                  <a:lnTo>
                    <a:pt x="22062" y="289667"/>
                  </a:lnTo>
                  <a:lnTo>
                    <a:pt x="21801" y="289584"/>
                  </a:lnTo>
                  <a:lnTo>
                    <a:pt x="21280" y="289437"/>
                  </a:lnTo>
                  <a:lnTo>
                    <a:pt x="21028" y="289334"/>
                  </a:lnTo>
                  <a:lnTo>
                    <a:pt x="20452" y="288983"/>
                  </a:lnTo>
                  <a:lnTo>
                    <a:pt x="20425" y="288854"/>
                  </a:lnTo>
                  <a:lnTo>
                    <a:pt x="20419" y="288570"/>
                  </a:lnTo>
                  <a:lnTo>
                    <a:pt x="20419" y="288434"/>
                  </a:lnTo>
                  <a:lnTo>
                    <a:pt x="20431" y="288302"/>
                  </a:lnTo>
                  <a:lnTo>
                    <a:pt x="20482" y="288030"/>
                  </a:lnTo>
                  <a:lnTo>
                    <a:pt x="20566" y="287772"/>
                  </a:lnTo>
                  <a:lnTo>
                    <a:pt x="20746" y="287406"/>
                  </a:lnTo>
                  <a:lnTo>
                    <a:pt x="20764" y="287269"/>
                  </a:lnTo>
                  <a:lnTo>
                    <a:pt x="20425" y="286536"/>
                  </a:lnTo>
                  <a:lnTo>
                    <a:pt x="20386" y="286403"/>
                  </a:lnTo>
                  <a:lnTo>
                    <a:pt x="20338" y="286135"/>
                  </a:lnTo>
                  <a:lnTo>
                    <a:pt x="20311" y="285998"/>
                  </a:lnTo>
                  <a:lnTo>
                    <a:pt x="20275" y="285866"/>
                  </a:lnTo>
                  <a:lnTo>
                    <a:pt x="20147" y="285484"/>
                  </a:lnTo>
                  <a:lnTo>
                    <a:pt x="20057" y="285223"/>
                  </a:lnTo>
                  <a:lnTo>
                    <a:pt x="19991" y="284958"/>
                  </a:lnTo>
                  <a:lnTo>
                    <a:pt x="19964" y="284826"/>
                  </a:lnTo>
                  <a:lnTo>
                    <a:pt x="19898" y="284561"/>
                  </a:lnTo>
                  <a:lnTo>
                    <a:pt x="19598" y="284126"/>
                  </a:lnTo>
                  <a:lnTo>
                    <a:pt x="19214" y="284236"/>
                  </a:lnTo>
                  <a:lnTo>
                    <a:pt x="19085" y="284285"/>
                  </a:lnTo>
                  <a:lnTo>
                    <a:pt x="18957" y="284319"/>
                  </a:lnTo>
                  <a:lnTo>
                    <a:pt x="18717" y="284255"/>
                  </a:lnTo>
                  <a:lnTo>
                    <a:pt x="18690" y="284111"/>
                  </a:lnTo>
                  <a:lnTo>
                    <a:pt x="18582" y="283861"/>
                  </a:lnTo>
                  <a:lnTo>
                    <a:pt x="18480" y="283608"/>
                  </a:lnTo>
                  <a:lnTo>
                    <a:pt x="18432" y="283479"/>
                  </a:lnTo>
                  <a:lnTo>
                    <a:pt x="18387" y="283351"/>
                  </a:lnTo>
                  <a:lnTo>
                    <a:pt x="18270" y="282961"/>
                  </a:lnTo>
                  <a:lnTo>
                    <a:pt x="18228" y="282829"/>
                  </a:lnTo>
                  <a:lnTo>
                    <a:pt x="18177" y="282700"/>
                  </a:lnTo>
                  <a:lnTo>
                    <a:pt x="18159" y="282568"/>
                  </a:lnTo>
                  <a:lnTo>
                    <a:pt x="18180" y="282432"/>
                  </a:lnTo>
                  <a:lnTo>
                    <a:pt x="18447" y="281963"/>
                  </a:lnTo>
                  <a:lnTo>
                    <a:pt x="18546" y="281706"/>
                  </a:lnTo>
                  <a:lnTo>
                    <a:pt x="18576" y="281573"/>
                  </a:lnTo>
                  <a:lnTo>
                    <a:pt x="18585" y="281437"/>
                  </a:lnTo>
                  <a:lnTo>
                    <a:pt x="18576" y="281301"/>
                  </a:lnTo>
                  <a:lnTo>
                    <a:pt x="18552" y="281165"/>
                  </a:lnTo>
                  <a:lnTo>
                    <a:pt x="18516" y="281032"/>
                  </a:lnTo>
                  <a:lnTo>
                    <a:pt x="18438" y="280768"/>
                  </a:lnTo>
                  <a:lnTo>
                    <a:pt x="18204" y="280461"/>
                  </a:lnTo>
                  <a:lnTo>
                    <a:pt x="17829" y="280283"/>
                  </a:lnTo>
                  <a:lnTo>
                    <a:pt x="17608" y="280125"/>
                  </a:lnTo>
                  <a:lnTo>
                    <a:pt x="17080" y="279709"/>
                  </a:lnTo>
                  <a:lnTo>
                    <a:pt x="16945" y="279727"/>
                  </a:lnTo>
                  <a:lnTo>
                    <a:pt x="16807" y="279754"/>
                  </a:lnTo>
                  <a:lnTo>
                    <a:pt x="16672" y="279739"/>
                  </a:lnTo>
                  <a:lnTo>
                    <a:pt x="16408" y="279663"/>
                  </a:lnTo>
                  <a:lnTo>
                    <a:pt x="16028" y="279535"/>
                  </a:lnTo>
                  <a:lnTo>
                    <a:pt x="15141" y="278914"/>
                  </a:lnTo>
                  <a:lnTo>
                    <a:pt x="15012" y="278865"/>
                  </a:lnTo>
                  <a:lnTo>
                    <a:pt x="14880" y="278835"/>
                  </a:lnTo>
                  <a:lnTo>
                    <a:pt x="14742" y="278823"/>
                  </a:lnTo>
                  <a:lnTo>
                    <a:pt x="14607" y="278839"/>
                  </a:lnTo>
                  <a:lnTo>
                    <a:pt x="14475" y="278873"/>
                  </a:lnTo>
                  <a:lnTo>
                    <a:pt x="13084" y="280098"/>
                  </a:lnTo>
                  <a:lnTo>
                    <a:pt x="12949" y="280125"/>
                  </a:lnTo>
                  <a:lnTo>
                    <a:pt x="12817" y="280106"/>
                  </a:lnTo>
                  <a:lnTo>
                    <a:pt x="12563" y="280004"/>
                  </a:lnTo>
                  <a:lnTo>
                    <a:pt x="11882" y="279406"/>
                  </a:lnTo>
                  <a:lnTo>
                    <a:pt x="11834" y="279277"/>
                  </a:lnTo>
                  <a:lnTo>
                    <a:pt x="11741" y="279013"/>
                  </a:lnTo>
                  <a:lnTo>
                    <a:pt x="11199" y="278267"/>
                  </a:lnTo>
                  <a:lnTo>
                    <a:pt x="10554" y="277587"/>
                  </a:lnTo>
                  <a:lnTo>
                    <a:pt x="10572" y="277303"/>
                  </a:lnTo>
                  <a:lnTo>
                    <a:pt x="10527" y="277031"/>
                  </a:lnTo>
                  <a:lnTo>
                    <a:pt x="10335" y="276679"/>
                  </a:lnTo>
                  <a:lnTo>
                    <a:pt x="10048" y="276388"/>
                  </a:lnTo>
                  <a:lnTo>
                    <a:pt x="9766" y="276089"/>
                  </a:lnTo>
                  <a:lnTo>
                    <a:pt x="9568" y="275907"/>
                  </a:lnTo>
                  <a:lnTo>
                    <a:pt x="9358" y="275730"/>
                  </a:lnTo>
                  <a:lnTo>
                    <a:pt x="8408" y="274773"/>
                  </a:lnTo>
                  <a:lnTo>
                    <a:pt x="8372" y="274644"/>
                  </a:lnTo>
                  <a:lnTo>
                    <a:pt x="8354" y="274512"/>
                  </a:lnTo>
                  <a:lnTo>
                    <a:pt x="8348" y="274376"/>
                  </a:lnTo>
                  <a:lnTo>
                    <a:pt x="8354" y="274236"/>
                  </a:lnTo>
                  <a:lnTo>
                    <a:pt x="8369" y="274096"/>
                  </a:lnTo>
                  <a:lnTo>
                    <a:pt x="8390" y="273963"/>
                  </a:lnTo>
                  <a:lnTo>
                    <a:pt x="8420" y="273831"/>
                  </a:lnTo>
                  <a:lnTo>
                    <a:pt x="8459" y="273699"/>
                  </a:lnTo>
                  <a:lnTo>
                    <a:pt x="8606" y="273317"/>
                  </a:lnTo>
                  <a:lnTo>
                    <a:pt x="8810" y="272961"/>
                  </a:lnTo>
                  <a:lnTo>
                    <a:pt x="8903" y="272704"/>
                  </a:lnTo>
                  <a:lnTo>
                    <a:pt x="8936" y="272572"/>
                  </a:lnTo>
                  <a:lnTo>
                    <a:pt x="8959" y="272435"/>
                  </a:lnTo>
                  <a:lnTo>
                    <a:pt x="8963" y="272303"/>
                  </a:lnTo>
                  <a:lnTo>
                    <a:pt x="8948" y="272027"/>
                  </a:lnTo>
                  <a:lnTo>
                    <a:pt x="8963" y="271751"/>
                  </a:lnTo>
                  <a:lnTo>
                    <a:pt x="8837" y="271380"/>
                  </a:lnTo>
                  <a:lnTo>
                    <a:pt x="8108" y="270563"/>
                  </a:lnTo>
                  <a:lnTo>
                    <a:pt x="7524" y="270007"/>
                  </a:lnTo>
                  <a:lnTo>
                    <a:pt x="7413" y="269758"/>
                  </a:lnTo>
                  <a:lnTo>
                    <a:pt x="7362" y="269629"/>
                  </a:lnTo>
                  <a:lnTo>
                    <a:pt x="7272" y="269372"/>
                  </a:lnTo>
                  <a:lnTo>
                    <a:pt x="7233" y="269243"/>
                  </a:lnTo>
                  <a:lnTo>
                    <a:pt x="7161" y="268978"/>
                  </a:lnTo>
                  <a:lnTo>
                    <a:pt x="6978" y="268551"/>
                  </a:lnTo>
                  <a:lnTo>
                    <a:pt x="6930" y="268354"/>
                  </a:lnTo>
                  <a:lnTo>
                    <a:pt x="6837" y="267954"/>
                  </a:lnTo>
                  <a:lnTo>
                    <a:pt x="6786" y="267757"/>
                  </a:lnTo>
                  <a:lnTo>
                    <a:pt x="6756" y="267625"/>
                  </a:lnTo>
                  <a:lnTo>
                    <a:pt x="6735" y="267485"/>
                  </a:lnTo>
                  <a:lnTo>
                    <a:pt x="6532" y="267065"/>
                  </a:lnTo>
                  <a:lnTo>
                    <a:pt x="6442" y="266876"/>
                  </a:lnTo>
                  <a:lnTo>
                    <a:pt x="6400" y="266747"/>
                  </a:lnTo>
                  <a:lnTo>
                    <a:pt x="6394" y="266342"/>
                  </a:lnTo>
                  <a:lnTo>
                    <a:pt x="6502" y="266017"/>
                  </a:lnTo>
                  <a:lnTo>
                    <a:pt x="6558" y="265824"/>
                  </a:lnTo>
                  <a:lnTo>
                    <a:pt x="6594" y="265692"/>
                  </a:lnTo>
                  <a:lnTo>
                    <a:pt x="6651" y="265423"/>
                  </a:lnTo>
                  <a:lnTo>
                    <a:pt x="6696" y="265155"/>
                  </a:lnTo>
                  <a:lnTo>
                    <a:pt x="6609" y="264603"/>
                  </a:lnTo>
                  <a:lnTo>
                    <a:pt x="6247" y="264406"/>
                  </a:lnTo>
                  <a:lnTo>
                    <a:pt x="6112" y="264391"/>
                  </a:lnTo>
                  <a:lnTo>
                    <a:pt x="5974" y="264387"/>
                  </a:lnTo>
                  <a:lnTo>
                    <a:pt x="5638" y="264417"/>
                  </a:lnTo>
                  <a:lnTo>
                    <a:pt x="5440" y="264463"/>
                  </a:lnTo>
                  <a:lnTo>
                    <a:pt x="5243" y="264519"/>
                  </a:lnTo>
                  <a:lnTo>
                    <a:pt x="5111" y="264557"/>
                  </a:lnTo>
                  <a:lnTo>
                    <a:pt x="4469" y="264731"/>
                  </a:lnTo>
                  <a:lnTo>
                    <a:pt x="4167" y="264401"/>
                  </a:lnTo>
                  <a:lnTo>
                    <a:pt x="4271" y="263803"/>
                  </a:lnTo>
                  <a:lnTo>
                    <a:pt x="4234" y="263666"/>
                  </a:lnTo>
                  <a:lnTo>
                    <a:pt x="4153" y="263450"/>
                  </a:lnTo>
                  <a:lnTo>
                    <a:pt x="3892" y="262825"/>
                  </a:lnTo>
                  <a:lnTo>
                    <a:pt x="3875" y="262331"/>
                  </a:lnTo>
                  <a:lnTo>
                    <a:pt x="3768" y="261601"/>
                  </a:lnTo>
                  <a:lnTo>
                    <a:pt x="3715" y="261201"/>
                  </a:lnTo>
                  <a:lnTo>
                    <a:pt x="3681" y="261014"/>
                  </a:lnTo>
                  <a:lnTo>
                    <a:pt x="2454" y="259575"/>
                  </a:lnTo>
                  <a:lnTo>
                    <a:pt x="2244" y="258678"/>
                  </a:lnTo>
                  <a:lnTo>
                    <a:pt x="2369" y="258438"/>
                  </a:lnTo>
                  <a:lnTo>
                    <a:pt x="2426" y="257754"/>
                  </a:lnTo>
                  <a:lnTo>
                    <a:pt x="2136" y="257161"/>
                  </a:lnTo>
                  <a:lnTo>
                    <a:pt x="2062" y="256873"/>
                  </a:lnTo>
                  <a:lnTo>
                    <a:pt x="2003" y="256495"/>
                  </a:lnTo>
                  <a:lnTo>
                    <a:pt x="2165" y="255858"/>
                  </a:lnTo>
                  <a:lnTo>
                    <a:pt x="2464" y="254696"/>
                  </a:lnTo>
                  <a:lnTo>
                    <a:pt x="2626" y="253856"/>
                  </a:lnTo>
                  <a:lnTo>
                    <a:pt x="2777" y="253698"/>
                  </a:lnTo>
                  <a:lnTo>
                    <a:pt x="2754" y="253039"/>
                  </a:lnTo>
                  <a:lnTo>
                    <a:pt x="2256" y="252951"/>
                  </a:lnTo>
                  <a:lnTo>
                    <a:pt x="2035" y="252621"/>
                  </a:lnTo>
                  <a:lnTo>
                    <a:pt x="2400" y="251264"/>
                  </a:lnTo>
                  <a:lnTo>
                    <a:pt x="2654" y="251066"/>
                  </a:lnTo>
                  <a:lnTo>
                    <a:pt x="2771" y="250814"/>
                  </a:lnTo>
                  <a:lnTo>
                    <a:pt x="2683" y="250419"/>
                  </a:lnTo>
                  <a:lnTo>
                    <a:pt x="2483" y="250005"/>
                  </a:lnTo>
                  <a:lnTo>
                    <a:pt x="1917" y="249889"/>
                  </a:lnTo>
                  <a:lnTo>
                    <a:pt x="1216" y="250024"/>
                  </a:lnTo>
                  <a:lnTo>
                    <a:pt x="549" y="250144"/>
                  </a:lnTo>
                  <a:lnTo>
                    <a:pt x="240" y="250068"/>
                  </a:lnTo>
                  <a:lnTo>
                    <a:pt x="117" y="249690"/>
                  </a:lnTo>
                  <a:lnTo>
                    <a:pt x="229" y="249250"/>
                  </a:lnTo>
                  <a:lnTo>
                    <a:pt x="332" y="248809"/>
                  </a:lnTo>
                  <a:lnTo>
                    <a:pt x="370" y="248197"/>
                  </a:lnTo>
                  <a:lnTo>
                    <a:pt x="210" y="247954"/>
                  </a:lnTo>
                  <a:lnTo>
                    <a:pt x="0" y="247659"/>
                  </a:lnTo>
                  <a:lnTo>
                    <a:pt x="84" y="247337"/>
                  </a:lnTo>
                  <a:lnTo>
                    <a:pt x="386" y="247311"/>
                  </a:lnTo>
                  <a:lnTo>
                    <a:pt x="879" y="247221"/>
                  </a:lnTo>
                  <a:lnTo>
                    <a:pt x="1241" y="246787"/>
                  </a:lnTo>
                  <a:lnTo>
                    <a:pt x="1413" y="246349"/>
                  </a:lnTo>
                  <a:lnTo>
                    <a:pt x="1685" y="245606"/>
                  </a:lnTo>
                  <a:lnTo>
                    <a:pt x="1710" y="245232"/>
                  </a:lnTo>
                  <a:lnTo>
                    <a:pt x="2036" y="244405"/>
                  </a:lnTo>
                  <a:lnTo>
                    <a:pt x="2343" y="243680"/>
                  </a:lnTo>
                  <a:lnTo>
                    <a:pt x="2569" y="243089"/>
                  </a:lnTo>
                  <a:lnTo>
                    <a:pt x="3032" y="242334"/>
                  </a:lnTo>
                  <a:lnTo>
                    <a:pt x="3544" y="241649"/>
                  </a:lnTo>
                  <a:lnTo>
                    <a:pt x="3761" y="241126"/>
                  </a:lnTo>
                  <a:lnTo>
                    <a:pt x="3782" y="240479"/>
                  </a:lnTo>
                  <a:lnTo>
                    <a:pt x="3992" y="238704"/>
                  </a:lnTo>
                  <a:lnTo>
                    <a:pt x="4460" y="238531"/>
                  </a:lnTo>
                  <a:lnTo>
                    <a:pt x="4865" y="238466"/>
                  </a:lnTo>
                  <a:lnTo>
                    <a:pt x="5458" y="238323"/>
                  </a:lnTo>
                  <a:lnTo>
                    <a:pt x="5587" y="238289"/>
                  </a:lnTo>
                  <a:lnTo>
                    <a:pt x="6262" y="237967"/>
                  </a:lnTo>
                  <a:lnTo>
                    <a:pt x="7218" y="236787"/>
                  </a:lnTo>
                  <a:lnTo>
                    <a:pt x="7362" y="236443"/>
                  </a:lnTo>
                  <a:lnTo>
                    <a:pt x="7398" y="236307"/>
                  </a:lnTo>
                  <a:lnTo>
                    <a:pt x="7428" y="236137"/>
                  </a:lnTo>
                  <a:lnTo>
                    <a:pt x="7404" y="235634"/>
                  </a:lnTo>
                  <a:lnTo>
                    <a:pt x="7365" y="235157"/>
                  </a:lnTo>
                  <a:lnTo>
                    <a:pt x="7368" y="234919"/>
                  </a:lnTo>
                  <a:lnTo>
                    <a:pt x="7500" y="234427"/>
                  </a:lnTo>
                  <a:lnTo>
                    <a:pt x="7587" y="234204"/>
                  </a:lnTo>
                  <a:lnTo>
                    <a:pt x="7686" y="233913"/>
                  </a:lnTo>
                  <a:lnTo>
                    <a:pt x="7464" y="232805"/>
                  </a:lnTo>
                  <a:lnTo>
                    <a:pt x="7407" y="232571"/>
                  </a:lnTo>
                  <a:lnTo>
                    <a:pt x="7317" y="232242"/>
                  </a:lnTo>
                  <a:lnTo>
                    <a:pt x="7793" y="231164"/>
                  </a:lnTo>
                  <a:lnTo>
                    <a:pt x="7783" y="229779"/>
                  </a:lnTo>
                  <a:lnTo>
                    <a:pt x="17268" y="231150"/>
                  </a:lnTo>
                  <a:lnTo>
                    <a:pt x="21286" y="231523"/>
                  </a:lnTo>
                  <a:lnTo>
                    <a:pt x="30877" y="232887"/>
                  </a:lnTo>
                  <a:lnTo>
                    <a:pt x="39211" y="234124"/>
                  </a:lnTo>
                  <a:lnTo>
                    <a:pt x="41247" y="234467"/>
                  </a:lnTo>
                  <a:lnTo>
                    <a:pt x="48942" y="235419"/>
                  </a:lnTo>
                  <a:lnTo>
                    <a:pt x="56241" y="236314"/>
                  </a:lnTo>
                  <a:lnTo>
                    <a:pt x="61409" y="237097"/>
                  </a:lnTo>
                  <a:lnTo>
                    <a:pt x="71487" y="238626"/>
                  </a:lnTo>
                  <a:lnTo>
                    <a:pt x="135326" y="246922"/>
                  </a:lnTo>
                  <a:lnTo>
                    <a:pt x="141792" y="247721"/>
                  </a:lnTo>
                  <a:close/>
                </a:path>
              </a:pathLst>
            </a:custGeom>
            <a:solidFill>
              <a:srgbClr val="FFFFF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1" name="pg51"/>
            <p:cNvSpPr/>
            <p:nvPr/>
          </p:nvSpPr>
          <p:spPr>
            <a:xfrm>
              <a:off x="2032169" y="3034873"/>
              <a:ext cx="653009" cy="788016"/>
            </a:xfrm>
            <a:custGeom>
              <a:avLst/>
              <a:gdLst/>
              <a:ahLst/>
              <a:cxnLst/>
              <a:rect l="0" t="0" r="0" b="0"/>
              <a:pathLst>
                <a:path w="653009" h="788016">
                  <a:moveTo>
                    <a:pt x="569661" y="34593"/>
                  </a:moveTo>
                  <a:lnTo>
                    <a:pt x="570504" y="34688"/>
                  </a:lnTo>
                  <a:lnTo>
                    <a:pt x="651186" y="43902"/>
                  </a:lnTo>
                  <a:lnTo>
                    <a:pt x="651182" y="44346"/>
                  </a:lnTo>
                  <a:lnTo>
                    <a:pt x="651175" y="44554"/>
                  </a:lnTo>
                  <a:lnTo>
                    <a:pt x="651148" y="44826"/>
                  </a:lnTo>
                  <a:lnTo>
                    <a:pt x="651119" y="45000"/>
                  </a:lnTo>
                  <a:lnTo>
                    <a:pt x="650131" y="45589"/>
                  </a:lnTo>
                  <a:lnTo>
                    <a:pt x="649699" y="45432"/>
                  </a:lnTo>
                  <a:lnTo>
                    <a:pt x="648924" y="45168"/>
                  </a:lnTo>
                  <a:lnTo>
                    <a:pt x="648738" y="45115"/>
                  </a:lnTo>
                  <a:lnTo>
                    <a:pt x="648360" y="45054"/>
                  </a:lnTo>
                  <a:lnTo>
                    <a:pt x="648202" y="45054"/>
                  </a:lnTo>
                  <a:lnTo>
                    <a:pt x="647728" y="45090"/>
                  </a:lnTo>
                  <a:lnTo>
                    <a:pt x="647035" y="45809"/>
                  </a:lnTo>
                  <a:lnTo>
                    <a:pt x="647112" y="46257"/>
                  </a:lnTo>
                  <a:lnTo>
                    <a:pt x="647225" y="46516"/>
                  </a:lnTo>
                  <a:lnTo>
                    <a:pt x="647345" y="46776"/>
                  </a:lnTo>
                  <a:lnTo>
                    <a:pt x="647522" y="47142"/>
                  </a:lnTo>
                  <a:lnTo>
                    <a:pt x="647776" y="48039"/>
                  </a:lnTo>
                  <a:lnTo>
                    <a:pt x="647744" y="48192"/>
                  </a:lnTo>
                  <a:lnTo>
                    <a:pt x="647703" y="48346"/>
                  </a:lnTo>
                  <a:lnTo>
                    <a:pt x="647640" y="48543"/>
                  </a:lnTo>
                  <a:lnTo>
                    <a:pt x="647475" y="48913"/>
                  </a:lnTo>
                  <a:lnTo>
                    <a:pt x="647272" y="49168"/>
                  </a:lnTo>
                  <a:lnTo>
                    <a:pt x="647120" y="49354"/>
                  </a:lnTo>
                  <a:lnTo>
                    <a:pt x="646757" y="49772"/>
                  </a:lnTo>
                  <a:lnTo>
                    <a:pt x="646379" y="50253"/>
                  </a:lnTo>
                  <a:lnTo>
                    <a:pt x="645735" y="50938"/>
                  </a:lnTo>
                  <a:lnTo>
                    <a:pt x="645602" y="51037"/>
                  </a:lnTo>
                  <a:lnTo>
                    <a:pt x="645413" y="51171"/>
                  </a:lnTo>
                  <a:lnTo>
                    <a:pt x="645218" y="51296"/>
                  </a:lnTo>
                  <a:lnTo>
                    <a:pt x="644701" y="51584"/>
                  </a:lnTo>
                  <a:lnTo>
                    <a:pt x="644573" y="51616"/>
                  </a:lnTo>
                  <a:lnTo>
                    <a:pt x="644303" y="51711"/>
                  </a:lnTo>
                  <a:lnTo>
                    <a:pt x="643941" y="51847"/>
                  </a:lnTo>
                  <a:lnTo>
                    <a:pt x="643433" y="52046"/>
                  </a:lnTo>
                  <a:lnTo>
                    <a:pt x="643025" y="52229"/>
                  </a:lnTo>
                  <a:lnTo>
                    <a:pt x="642845" y="52511"/>
                  </a:lnTo>
                  <a:lnTo>
                    <a:pt x="643020" y="53026"/>
                  </a:lnTo>
                  <a:lnTo>
                    <a:pt x="643391" y="53345"/>
                  </a:lnTo>
                  <a:lnTo>
                    <a:pt x="643619" y="53571"/>
                  </a:lnTo>
                  <a:lnTo>
                    <a:pt x="643753" y="53742"/>
                  </a:lnTo>
                  <a:lnTo>
                    <a:pt x="643989" y="54073"/>
                  </a:lnTo>
                  <a:lnTo>
                    <a:pt x="644061" y="54762"/>
                  </a:lnTo>
                  <a:lnTo>
                    <a:pt x="643929" y="55038"/>
                  </a:lnTo>
                  <a:lnTo>
                    <a:pt x="643634" y="55594"/>
                  </a:lnTo>
                  <a:lnTo>
                    <a:pt x="643578" y="55755"/>
                  </a:lnTo>
                  <a:lnTo>
                    <a:pt x="643626" y="56675"/>
                  </a:lnTo>
                  <a:lnTo>
                    <a:pt x="643707" y="56829"/>
                  </a:lnTo>
                  <a:lnTo>
                    <a:pt x="643795" y="56978"/>
                  </a:lnTo>
                  <a:lnTo>
                    <a:pt x="644333" y="57641"/>
                  </a:lnTo>
                  <a:lnTo>
                    <a:pt x="644483" y="57741"/>
                  </a:lnTo>
                  <a:lnTo>
                    <a:pt x="644630" y="57844"/>
                  </a:lnTo>
                  <a:lnTo>
                    <a:pt x="644771" y="57949"/>
                  </a:lnTo>
                  <a:lnTo>
                    <a:pt x="644907" y="58059"/>
                  </a:lnTo>
                  <a:lnTo>
                    <a:pt x="645045" y="58182"/>
                  </a:lnTo>
                  <a:lnTo>
                    <a:pt x="645177" y="58312"/>
                  </a:lnTo>
                  <a:lnTo>
                    <a:pt x="645350" y="58502"/>
                  </a:lnTo>
                  <a:lnTo>
                    <a:pt x="645516" y="58695"/>
                  </a:lnTo>
                  <a:lnTo>
                    <a:pt x="645650" y="58858"/>
                  </a:lnTo>
                  <a:lnTo>
                    <a:pt x="645779" y="59024"/>
                  </a:lnTo>
                  <a:lnTo>
                    <a:pt x="645899" y="59194"/>
                  </a:lnTo>
                  <a:lnTo>
                    <a:pt x="646064" y="59473"/>
                  </a:lnTo>
                  <a:lnTo>
                    <a:pt x="646139" y="59630"/>
                  </a:lnTo>
                  <a:lnTo>
                    <a:pt x="646203" y="59790"/>
                  </a:lnTo>
                  <a:lnTo>
                    <a:pt x="646368" y="60342"/>
                  </a:lnTo>
                  <a:lnTo>
                    <a:pt x="646395" y="60512"/>
                  </a:lnTo>
                  <a:lnTo>
                    <a:pt x="646236" y="61508"/>
                  </a:lnTo>
                  <a:lnTo>
                    <a:pt x="646107" y="61675"/>
                  </a:lnTo>
                  <a:lnTo>
                    <a:pt x="645879" y="61981"/>
                  </a:lnTo>
                  <a:lnTo>
                    <a:pt x="645668" y="62445"/>
                  </a:lnTo>
                  <a:lnTo>
                    <a:pt x="645633" y="62680"/>
                  </a:lnTo>
                  <a:lnTo>
                    <a:pt x="645613" y="62866"/>
                  </a:lnTo>
                  <a:lnTo>
                    <a:pt x="645604" y="63053"/>
                  </a:lnTo>
                  <a:lnTo>
                    <a:pt x="645608" y="63386"/>
                  </a:lnTo>
                  <a:lnTo>
                    <a:pt x="645628" y="63599"/>
                  </a:lnTo>
                  <a:lnTo>
                    <a:pt x="645695" y="63949"/>
                  </a:lnTo>
                  <a:lnTo>
                    <a:pt x="645745" y="64195"/>
                  </a:lnTo>
                  <a:lnTo>
                    <a:pt x="645837" y="64616"/>
                  </a:lnTo>
                  <a:lnTo>
                    <a:pt x="645881" y="64792"/>
                  </a:lnTo>
                  <a:lnTo>
                    <a:pt x="645917" y="64926"/>
                  </a:lnTo>
                  <a:lnTo>
                    <a:pt x="646412" y="65472"/>
                  </a:lnTo>
                  <a:lnTo>
                    <a:pt x="646738" y="65855"/>
                  </a:lnTo>
                  <a:lnTo>
                    <a:pt x="646981" y="66030"/>
                  </a:lnTo>
                  <a:lnTo>
                    <a:pt x="647112" y="66135"/>
                  </a:lnTo>
                  <a:lnTo>
                    <a:pt x="647725" y="66558"/>
                  </a:lnTo>
                  <a:lnTo>
                    <a:pt x="648083" y="67306"/>
                  </a:lnTo>
                  <a:lnTo>
                    <a:pt x="647655" y="67810"/>
                  </a:lnTo>
                  <a:lnTo>
                    <a:pt x="647274" y="68047"/>
                  </a:lnTo>
                  <a:lnTo>
                    <a:pt x="646647" y="68436"/>
                  </a:lnTo>
                  <a:lnTo>
                    <a:pt x="646325" y="68600"/>
                  </a:lnTo>
                  <a:lnTo>
                    <a:pt x="646020" y="68806"/>
                  </a:lnTo>
                  <a:lnTo>
                    <a:pt x="645760" y="68964"/>
                  </a:lnTo>
                  <a:lnTo>
                    <a:pt x="645282" y="70199"/>
                  </a:lnTo>
                  <a:lnTo>
                    <a:pt x="645412" y="70349"/>
                  </a:lnTo>
                  <a:lnTo>
                    <a:pt x="645539" y="70504"/>
                  </a:lnTo>
                  <a:lnTo>
                    <a:pt x="645675" y="70679"/>
                  </a:lnTo>
                  <a:lnTo>
                    <a:pt x="645806" y="70858"/>
                  </a:lnTo>
                  <a:lnTo>
                    <a:pt x="646088" y="71346"/>
                  </a:lnTo>
                  <a:lnTo>
                    <a:pt x="646134" y="71513"/>
                  </a:lnTo>
                  <a:lnTo>
                    <a:pt x="646499" y="72143"/>
                  </a:lnTo>
                  <a:lnTo>
                    <a:pt x="646595" y="72443"/>
                  </a:lnTo>
                  <a:lnTo>
                    <a:pt x="646660" y="72877"/>
                  </a:lnTo>
                  <a:lnTo>
                    <a:pt x="646622" y="73581"/>
                  </a:lnTo>
                  <a:lnTo>
                    <a:pt x="646111" y="74508"/>
                  </a:lnTo>
                  <a:lnTo>
                    <a:pt x="645984" y="74813"/>
                  </a:lnTo>
                  <a:lnTo>
                    <a:pt x="645787" y="75147"/>
                  </a:lnTo>
                  <a:lnTo>
                    <a:pt x="645610" y="75524"/>
                  </a:lnTo>
                  <a:lnTo>
                    <a:pt x="645571" y="75667"/>
                  </a:lnTo>
                  <a:lnTo>
                    <a:pt x="645540" y="75811"/>
                  </a:lnTo>
                  <a:lnTo>
                    <a:pt x="645480" y="76058"/>
                  </a:lnTo>
                  <a:lnTo>
                    <a:pt x="645413" y="76304"/>
                  </a:lnTo>
                  <a:lnTo>
                    <a:pt x="645258" y="76831"/>
                  </a:lnTo>
                  <a:lnTo>
                    <a:pt x="645162" y="77173"/>
                  </a:lnTo>
                  <a:lnTo>
                    <a:pt x="645020" y="77396"/>
                  </a:lnTo>
                  <a:lnTo>
                    <a:pt x="644989" y="77649"/>
                  </a:lnTo>
                  <a:lnTo>
                    <a:pt x="644863" y="78218"/>
                  </a:lnTo>
                  <a:lnTo>
                    <a:pt x="644577" y="78806"/>
                  </a:lnTo>
                  <a:lnTo>
                    <a:pt x="644406" y="79025"/>
                  </a:lnTo>
                  <a:lnTo>
                    <a:pt x="643874" y="79448"/>
                  </a:lnTo>
                  <a:lnTo>
                    <a:pt x="643191" y="79885"/>
                  </a:lnTo>
                  <a:lnTo>
                    <a:pt x="643040" y="80099"/>
                  </a:lnTo>
                  <a:lnTo>
                    <a:pt x="642930" y="80874"/>
                  </a:lnTo>
                  <a:lnTo>
                    <a:pt x="642832" y="81242"/>
                  </a:lnTo>
                  <a:lnTo>
                    <a:pt x="642787" y="81658"/>
                  </a:lnTo>
                  <a:lnTo>
                    <a:pt x="642655" y="82127"/>
                  </a:lnTo>
                  <a:lnTo>
                    <a:pt x="642358" y="82500"/>
                  </a:lnTo>
                  <a:lnTo>
                    <a:pt x="642121" y="82650"/>
                  </a:lnTo>
                  <a:lnTo>
                    <a:pt x="641890" y="82777"/>
                  </a:lnTo>
                  <a:lnTo>
                    <a:pt x="641758" y="82844"/>
                  </a:lnTo>
                  <a:lnTo>
                    <a:pt x="641543" y="83040"/>
                  </a:lnTo>
                  <a:lnTo>
                    <a:pt x="641441" y="83771"/>
                  </a:lnTo>
                  <a:lnTo>
                    <a:pt x="641600" y="84438"/>
                  </a:lnTo>
                  <a:lnTo>
                    <a:pt x="641793" y="85180"/>
                  </a:lnTo>
                  <a:lnTo>
                    <a:pt x="641898" y="85341"/>
                  </a:lnTo>
                  <a:lnTo>
                    <a:pt x="642304" y="86031"/>
                  </a:lnTo>
                  <a:lnTo>
                    <a:pt x="642473" y="86671"/>
                  </a:lnTo>
                  <a:lnTo>
                    <a:pt x="642582" y="87286"/>
                  </a:lnTo>
                  <a:lnTo>
                    <a:pt x="642360" y="88360"/>
                  </a:lnTo>
                  <a:lnTo>
                    <a:pt x="641995" y="88715"/>
                  </a:lnTo>
                  <a:lnTo>
                    <a:pt x="641655" y="89079"/>
                  </a:lnTo>
                  <a:lnTo>
                    <a:pt x="641491" y="89142"/>
                  </a:lnTo>
                  <a:lnTo>
                    <a:pt x="641316" y="89197"/>
                  </a:lnTo>
                  <a:lnTo>
                    <a:pt x="640389" y="89238"/>
                  </a:lnTo>
                  <a:lnTo>
                    <a:pt x="639761" y="89193"/>
                  </a:lnTo>
                  <a:lnTo>
                    <a:pt x="639010" y="89238"/>
                  </a:lnTo>
                  <a:lnTo>
                    <a:pt x="638654" y="89252"/>
                  </a:lnTo>
                  <a:lnTo>
                    <a:pt x="638290" y="89355"/>
                  </a:lnTo>
                  <a:lnTo>
                    <a:pt x="638071" y="89508"/>
                  </a:lnTo>
                  <a:lnTo>
                    <a:pt x="638035" y="89712"/>
                  </a:lnTo>
                  <a:lnTo>
                    <a:pt x="638165" y="89905"/>
                  </a:lnTo>
                  <a:lnTo>
                    <a:pt x="638333" y="90177"/>
                  </a:lnTo>
                  <a:lnTo>
                    <a:pt x="638501" y="90477"/>
                  </a:lnTo>
                  <a:lnTo>
                    <a:pt x="638753" y="90783"/>
                  </a:lnTo>
                  <a:lnTo>
                    <a:pt x="639007" y="91034"/>
                  </a:lnTo>
                  <a:lnTo>
                    <a:pt x="639368" y="91361"/>
                  </a:lnTo>
                  <a:lnTo>
                    <a:pt x="639612" y="91471"/>
                  </a:lnTo>
                  <a:lnTo>
                    <a:pt x="639849" y="91476"/>
                  </a:lnTo>
                  <a:lnTo>
                    <a:pt x="640261" y="91471"/>
                  </a:lnTo>
                  <a:lnTo>
                    <a:pt x="640693" y="91566"/>
                  </a:lnTo>
                  <a:lnTo>
                    <a:pt x="641074" y="91709"/>
                  </a:lnTo>
                  <a:lnTo>
                    <a:pt x="641850" y="92115"/>
                  </a:lnTo>
                  <a:lnTo>
                    <a:pt x="642218" y="92171"/>
                  </a:lnTo>
                  <a:lnTo>
                    <a:pt x="642580" y="92030"/>
                  </a:lnTo>
                  <a:lnTo>
                    <a:pt x="642938" y="91951"/>
                  </a:lnTo>
                  <a:lnTo>
                    <a:pt x="643292" y="92008"/>
                  </a:lnTo>
                  <a:lnTo>
                    <a:pt x="643595" y="92188"/>
                  </a:lnTo>
                  <a:lnTo>
                    <a:pt x="643851" y="92449"/>
                  </a:lnTo>
                  <a:lnTo>
                    <a:pt x="644048" y="92704"/>
                  </a:lnTo>
                  <a:lnTo>
                    <a:pt x="644342" y="92952"/>
                  </a:lnTo>
                  <a:lnTo>
                    <a:pt x="644744" y="93190"/>
                  </a:lnTo>
                  <a:lnTo>
                    <a:pt x="645204" y="93485"/>
                  </a:lnTo>
                  <a:lnTo>
                    <a:pt x="645675" y="93830"/>
                  </a:lnTo>
                  <a:lnTo>
                    <a:pt x="646106" y="94124"/>
                  </a:lnTo>
                  <a:lnTo>
                    <a:pt x="646543" y="94470"/>
                  </a:lnTo>
                  <a:lnTo>
                    <a:pt x="647369" y="95226"/>
                  </a:lnTo>
                  <a:lnTo>
                    <a:pt x="648063" y="95951"/>
                  </a:lnTo>
                  <a:lnTo>
                    <a:pt x="648136" y="96320"/>
                  </a:lnTo>
                  <a:lnTo>
                    <a:pt x="648023" y="96690"/>
                  </a:lnTo>
                  <a:lnTo>
                    <a:pt x="647812" y="97050"/>
                  </a:lnTo>
                  <a:lnTo>
                    <a:pt x="647566" y="97446"/>
                  </a:lnTo>
                  <a:lnTo>
                    <a:pt x="647456" y="97705"/>
                  </a:lnTo>
                  <a:lnTo>
                    <a:pt x="647402" y="98265"/>
                  </a:lnTo>
                  <a:lnTo>
                    <a:pt x="647432" y="98394"/>
                  </a:lnTo>
                  <a:lnTo>
                    <a:pt x="647438" y="98670"/>
                  </a:lnTo>
                  <a:lnTo>
                    <a:pt x="647507" y="99044"/>
                  </a:lnTo>
                  <a:lnTo>
                    <a:pt x="647633" y="99410"/>
                  </a:lnTo>
                  <a:lnTo>
                    <a:pt x="648098" y="99887"/>
                  </a:lnTo>
                  <a:lnTo>
                    <a:pt x="648386" y="99993"/>
                  </a:lnTo>
                  <a:lnTo>
                    <a:pt x="648622" y="100025"/>
                  </a:lnTo>
                  <a:lnTo>
                    <a:pt x="648764" y="100104"/>
                  </a:lnTo>
                  <a:lnTo>
                    <a:pt x="648958" y="100193"/>
                  </a:lnTo>
                  <a:lnTo>
                    <a:pt x="649812" y="101351"/>
                  </a:lnTo>
                  <a:lnTo>
                    <a:pt x="649633" y="101777"/>
                  </a:lnTo>
                  <a:lnTo>
                    <a:pt x="649461" y="101945"/>
                  </a:lnTo>
                  <a:lnTo>
                    <a:pt x="649279" y="102070"/>
                  </a:lnTo>
                  <a:lnTo>
                    <a:pt x="648883" y="102481"/>
                  </a:lnTo>
                  <a:lnTo>
                    <a:pt x="648765" y="102754"/>
                  </a:lnTo>
                  <a:lnTo>
                    <a:pt x="648694" y="103092"/>
                  </a:lnTo>
                  <a:lnTo>
                    <a:pt x="648684" y="103409"/>
                  </a:lnTo>
                  <a:lnTo>
                    <a:pt x="648707" y="103669"/>
                  </a:lnTo>
                  <a:lnTo>
                    <a:pt x="648835" y="104147"/>
                  </a:lnTo>
                  <a:lnTo>
                    <a:pt x="648821" y="104367"/>
                  </a:lnTo>
                  <a:lnTo>
                    <a:pt x="648786" y="104696"/>
                  </a:lnTo>
                  <a:lnTo>
                    <a:pt x="648745" y="104965"/>
                  </a:lnTo>
                  <a:lnTo>
                    <a:pt x="648615" y="105421"/>
                  </a:lnTo>
                  <a:lnTo>
                    <a:pt x="648480" y="105714"/>
                  </a:lnTo>
                  <a:lnTo>
                    <a:pt x="648289" y="105921"/>
                  </a:lnTo>
                  <a:lnTo>
                    <a:pt x="648064" y="106069"/>
                  </a:lnTo>
                  <a:lnTo>
                    <a:pt x="647837" y="106135"/>
                  </a:lnTo>
                  <a:lnTo>
                    <a:pt x="647583" y="106164"/>
                  </a:lnTo>
                  <a:lnTo>
                    <a:pt x="647317" y="106159"/>
                  </a:lnTo>
                  <a:lnTo>
                    <a:pt x="647062" y="106137"/>
                  </a:lnTo>
                  <a:lnTo>
                    <a:pt x="646839" y="106147"/>
                  </a:lnTo>
                  <a:lnTo>
                    <a:pt x="646521" y="106207"/>
                  </a:lnTo>
                  <a:lnTo>
                    <a:pt x="645996" y="106325"/>
                  </a:lnTo>
                  <a:lnTo>
                    <a:pt x="645021" y="106503"/>
                  </a:lnTo>
                  <a:lnTo>
                    <a:pt x="644869" y="106547"/>
                  </a:lnTo>
                  <a:lnTo>
                    <a:pt x="644503" y="106705"/>
                  </a:lnTo>
                  <a:lnTo>
                    <a:pt x="643653" y="107127"/>
                  </a:lnTo>
                  <a:lnTo>
                    <a:pt x="643415" y="107315"/>
                  </a:lnTo>
                  <a:lnTo>
                    <a:pt x="643282" y="107424"/>
                  </a:lnTo>
                  <a:lnTo>
                    <a:pt x="642574" y="108309"/>
                  </a:lnTo>
                  <a:lnTo>
                    <a:pt x="642252" y="108752"/>
                  </a:lnTo>
                  <a:lnTo>
                    <a:pt x="641830" y="109278"/>
                  </a:lnTo>
                  <a:lnTo>
                    <a:pt x="641424" y="109773"/>
                  </a:lnTo>
                  <a:lnTo>
                    <a:pt x="641040" y="110207"/>
                  </a:lnTo>
                  <a:lnTo>
                    <a:pt x="640690" y="110584"/>
                  </a:lnTo>
                  <a:lnTo>
                    <a:pt x="640380" y="110964"/>
                  </a:lnTo>
                  <a:lnTo>
                    <a:pt x="640101" y="111423"/>
                  </a:lnTo>
                  <a:lnTo>
                    <a:pt x="639902" y="111900"/>
                  </a:lnTo>
                  <a:lnTo>
                    <a:pt x="639794" y="112436"/>
                  </a:lnTo>
                  <a:lnTo>
                    <a:pt x="639677" y="113059"/>
                  </a:lnTo>
                  <a:lnTo>
                    <a:pt x="639508" y="113675"/>
                  </a:lnTo>
                  <a:lnTo>
                    <a:pt x="639272" y="114351"/>
                  </a:lnTo>
                  <a:lnTo>
                    <a:pt x="639192" y="114539"/>
                  </a:lnTo>
                  <a:lnTo>
                    <a:pt x="639128" y="114717"/>
                  </a:lnTo>
                  <a:lnTo>
                    <a:pt x="639079" y="114876"/>
                  </a:lnTo>
                  <a:lnTo>
                    <a:pt x="638994" y="115189"/>
                  </a:lnTo>
                  <a:lnTo>
                    <a:pt x="638905" y="115881"/>
                  </a:lnTo>
                  <a:lnTo>
                    <a:pt x="638943" y="116258"/>
                  </a:lnTo>
                  <a:lnTo>
                    <a:pt x="638867" y="117054"/>
                  </a:lnTo>
                  <a:lnTo>
                    <a:pt x="638838" y="117320"/>
                  </a:lnTo>
                  <a:lnTo>
                    <a:pt x="638764" y="117548"/>
                  </a:lnTo>
                  <a:lnTo>
                    <a:pt x="638661" y="117705"/>
                  </a:lnTo>
                  <a:lnTo>
                    <a:pt x="638292" y="118385"/>
                  </a:lnTo>
                  <a:lnTo>
                    <a:pt x="637861" y="118764"/>
                  </a:lnTo>
                  <a:lnTo>
                    <a:pt x="636755" y="119446"/>
                  </a:lnTo>
                  <a:lnTo>
                    <a:pt x="636537" y="119963"/>
                  </a:lnTo>
                  <a:lnTo>
                    <a:pt x="636459" y="120236"/>
                  </a:lnTo>
                  <a:lnTo>
                    <a:pt x="636699" y="120655"/>
                  </a:lnTo>
                  <a:lnTo>
                    <a:pt x="637269" y="120942"/>
                  </a:lnTo>
                  <a:lnTo>
                    <a:pt x="637427" y="121075"/>
                  </a:lnTo>
                  <a:lnTo>
                    <a:pt x="637519" y="121628"/>
                  </a:lnTo>
                  <a:lnTo>
                    <a:pt x="637528" y="121774"/>
                  </a:lnTo>
                  <a:lnTo>
                    <a:pt x="637602" y="122201"/>
                  </a:lnTo>
                  <a:lnTo>
                    <a:pt x="637632" y="122586"/>
                  </a:lnTo>
                  <a:lnTo>
                    <a:pt x="637608" y="122847"/>
                  </a:lnTo>
                  <a:lnTo>
                    <a:pt x="637506" y="123246"/>
                  </a:lnTo>
                  <a:lnTo>
                    <a:pt x="637400" y="123556"/>
                  </a:lnTo>
                  <a:lnTo>
                    <a:pt x="637410" y="123857"/>
                  </a:lnTo>
                  <a:lnTo>
                    <a:pt x="637433" y="124374"/>
                  </a:lnTo>
                  <a:lnTo>
                    <a:pt x="637401" y="124834"/>
                  </a:lnTo>
                  <a:lnTo>
                    <a:pt x="637374" y="125160"/>
                  </a:lnTo>
                  <a:lnTo>
                    <a:pt x="637240" y="125448"/>
                  </a:lnTo>
                  <a:lnTo>
                    <a:pt x="637072" y="125582"/>
                  </a:lnTo>
                  <a:lnTo>
                    <a:pt x="636641" y="125804"/>
                  </a:lnTo>
                  <a:lnTo>
                    <a:pt x="636512" y="125824"/>
                  </a:lnTo>
                  <a:lnTo>
                    <a:pt x="636382" y="125838"/>
                  </a:lnTo>
                  <a:lnTo>
                    <a:pt x="636143" y="125853"/>
                  </a:lnTo>
                  <a:lnTo>
                    <a:pt x="636010" y="125853"/>
                  </a:lnTo>
                  <a:lnTo>
                    <a:pt x="635535" y="125661"/>
                  </a:lnTo>
                  <a:lnTo>
                    <a:pt x="635114" y="125369"/>
                  </a:lnTo>
                  <a:lnTo>
                    <a:pt x="634501" y="125256"/>
                  </a:lnTo>
                  <a:lnTo>
                    <a:pt x="634109" y="125110"/>
                  </a:lnTo>
                  <a:lnTo>
                    <a:pt x="633254" y="124606"/>
                  </a:lnTo>
                  <a:lnTo>
                    <a:pt x="632901" y="124272"/>
                  </a:lnTo>
                  <a:lnTo>
                    <a:pt x="631665" y="123614"/>
                  </a:lnTo>
                  <a:lnTo>
                    <a:pt x="631442" y="123659"/>
                  </a:lnTo>
                  <a:lnTo>
                    <a:pt x="631252" y="123692"/>
                  </a:lnTo>
                  <a:lnTo>
                    <a:pt x="630574" y="123685"/>
                  </a:lnTo>
                  <a:lnTo>
                    <a:pt x="630402" y="123603"/>
                  </a:lnTo>
                  <a:lnTo>
                    <a:pt x="630158" y="123375"/>
                  </a:lnTo>
                  <a:lnTo>
                    <a:pt x="629863" y="123171"/>
                  </a:lnTo>
                  <a:lnTo>
                    <a:pt x="629593" y="123019"/>
                  </a:lnTo>
                  <a:lnTo>
                    <a:pt x="629285" y="122891"/>
                  </a:lnTo>
                  <a:lnTo>
                    <a:pt x="629075" y="122831"/>
                  </a:lnTo>
                  <a:lnTo>
                    <a:pt x="628907" y="122844"/>
                  </a:lnTo>
                  <a:lnTo>
                    <a:pt x="628659" y="122940"/>
                  </a:lnTo>
                  <a:lnTo>
                    <a:pt x="628308" y="123063"/>
                  </a:lnTo>
                  <a:lnTo>
                    <a:pt x="628024" y="123125"/>
                  </a:lnTo>
                  <a:lnTo>
                    <a:pt x="627778" y="123100"/>
                  </a:lnTo>
                  <a:lnTo>
                    <a:pt x="627567" y="123025"/>
                  </a:lnTo>
                  <a:lnTo>
                    <a:pt x="627054" y="122861"/>
                  </a:lnTo>
                  <a:lnTo>
                    <a:pt x="626425" y="122999"/>
                  </a:lnTo>
                  <a:lnTo>
                    <a:pt x="626293" y="123046"/>
                  </a:lnTo>
                  <a:lnTo>
                    <a:pt x="625652" y="123426"/>
                  </a:lnTo>
                  <a:lnTo>
                    <a:pt x="625238" y="123828"/>
                  </a:lnTo>
                  <a:lnTo>
                    <a:pt x="624450" y="124584"/>
                  </a:lnTo>
                  <a:lnTo>
                    <a:pt x="624166" y="124817"/>
                  </a:lnTo>
                  <a:lnTo>
                    <a:pt x="623799" y="125082"/>
                  </a:lnTo>
                  <a:lnTo>
                    <a:pt x="623436" y="125387"/>
                  </a:lnTo>
                  <a:lnTo>
                    <a:pt x="622965" y="125650"/>
                  </a:lnTo>
                  <a:lnTo>
                    <a:pt x="622426" y="125995"/>
                  </a:lnTo>
                  <a:lnTo>
                    <a:pt x="622088" y="126192"/>
                  </a:lnTo>
                  <a:lnTo>
                    <a:pt x="621745" y="126461"/>
                  </a:lnTo>
                  <a:lnTo>
                    <a:pt x="621371" y="126798"/>
                  </a:lnTo>
                  <a:lnTo>
                    <a:pt x="620984" y="127121"/>
                  </a:lnTo>
                  <a:lnTo>
                    <a:pt x="620600" y="127453"/>
                  </a:lnTo>
                  <a:lnTo>
                    <a:pt x="620175" y="127899"/>
                  </a:lnTo>
                  <a:lnTo>
                    <a:pt x="619788" y="128256"/>
                  </a:lnTo>
                  <a:lnTo>
                    <a:pt x="619527" y="128447"/>
                  </a:lnTo>
                  <a:lnTo>
                    <a:pt x="619359" y="128734"/>
                  </a:lnTo>
                  <a:lnTo>
                    <a:pt x="619315" y="128984"/>
                  </a:lnTo>
                  <a:lnTo>
                    <a:pt x="619227" y="129788"/>
                  </a:lnTo>
                  <a:lnTo>
                    <a:pt x="618865" y="130236"/>
                  </a:lnTo>
                  <a:lnTo>
                    <a:pt x="618541" y="130762"/>
                  </a:lnTo>
                  <a:lnTo>
                    <a:pt x="618115" y="131267"/>
                  </a:lnTo>
                  <a:lnTo>
                    <a:pt x="617951" y="131418"/>
                  </a:lnTo>
                  <a:lnTo>
                    <a:pt x="617741" y="131639"/>
                  </a:lnTo>
                  <a:lnTo>
                    <a:pt x="616900" y="132073"/>
                  </a:lnTo>
                  <a:lnTo>
                    <a:pt x="616583" y="132063"/>
                  </a:lnTo>
                  <a:lnTo>
                    <a:pt x="616061" y="132104"/>
                  </a:lnTo>
                  <a:lnTo>
                    <a:pt x="615748" y="132096"/>
                  </a:lnTo>
                  <a:lnTo>
                    <a:pt x="615504" y="132120"/>
                  </a:lnTo>
                  <a:lnTo>
                    <a:pt x="615352" y="132159"/>
                  </a:lnTo>
                  <a:lnTo>
                    <a:pt x="615161" y="132232"/>
                  </a:lnTo>
                  <a:lnTo>
                    <a:pt x="614920" y="132375"/>
                  </a:lnTo>
                  <a:lnTo>
                    <a:pt x="614702" y="132496"/>
                  </a:lnTo>
                  <a:lnTo>
                    <a:pt x="614509" y="132618"/>
                  </a:lnTo>
                  <a:lnTo>
                    <a:pt x="614210" y="132836"/>
                  </a:lnTo>
                  <a:lnTo>
                    <a:pt x="613520" y="133419"/>
                  </a:lnTo>
                  <a:lnTo>
                    <a:pt x="613212" y="133845"/>
                  </a:lnTo>
                  <a:lnTo>
                    <a:pt x="613033" y="134127"/>
                  </a:lnTo>
                  <a:lnTo>
                    <a:pt x="612812" y="134438"/>
                  </a:lnTo>
                  <a:lnTo>
                    <a:pt x="612551" y="134936"/>
                  </a:lnTo>
                  <a:lnTo>
                    <a:pt x="612313" y="135317"/>
                  </a:lnTo>
                  <a:lnTo>
                    <a:pt x="612133" y="135812"/>
                  </a:lnTo>
                  <a:lnTo>
                    <a:pt x="612119" y="135983"/>
                  </a:lnTo>
                  <a:lnTo>
                    <a:pt x="612111" y="136213"/>
                  </a:lnTo>
                  <a:lnTo>
                    <a:pt x="611929" y="137038"/>
                  </a:lnTo>
                  <a:lnTo>
                    <a:pt x="611778" y="137254"/>
                  </a:lnTo>
                  <a:lnTo>
                    <a:pt x="611617" y="137492"/>
                  </a:lnTo>
                  <a:lnTo>
                    <a:pt x="611507" y="137767"/>
                  </a:lnTo>
                  <a:lnTo>
                    <a:pt x="611180" y="138272"/>
                  </a:lnTo>
                  <a:lnTo>
                    <a:pt x="611058" y="138581"/>
                  </a:lnTo>
                  <a:lnTo>
                    <a:pt x="610970" y="138942"/>
                  </a:lnTo>
                  <a:lnTo>
                    <a:pt x="610942" y="139125"/>
                  </a:lnTo>
                  <a:lnTo>
                    <a:pt x="610918" y="139309"/>
                  </a:lnTo>
                  <a:lnTo>
                    <a:pt x="610904" y="139457"/>
                  </a:lnTo>
                  <a:lnTo>
                    <a:pt x="610757" y="140223"/>
                  </a:lnTo>
                  <a:lnTo>
                    <a:pt x="610587" y="140478"/>
                  </a:lnTo>
                  <a:lnTo>
                    <a:pt x="610224" y="140896"/>
                  </a:lnTo>
                  <a:lnTo>
                    <a:pt x="609948" y="141189"/>
                  </a:lnTo>
                  <a:lnTo>
                    <a:pt x="609433" y="141782"/>
                  </a:lnTo>
                  <a:lnTo>
                    <a:pt x="609240" y="141964"/>
                  </a:lnTo>
                  <a:lnTo>
                    <a:pt x="608515" y="142434"/>
                  </a:lnTo>
                  <a:lnTo>
                    <a:pt x="608194" y="142591"/>
                  </a:lnTo>
                  <a:lnTo>
                    <a:pt x="607982" y="142638"/>
                  </a:lnTo>
                  <a:lnTo>
                    <a:pt x="607728" y="142594"/>
                  </a:lnTo>
                  <a:lnTo>
                    <a:pt x="607506" y="142530"/>
                  </a:lnTo>
                  <a:lnTo>
                    <a:pt x="607184" y="142457"/>
                  </a:lnTo>
                  <a:lnTo>
                    <a:pt x="606953" y="142391"/>
                  </a:lnTo>
                  <a:lnTo>
                    <a:pt x="606614" y="142007"/>
                  </a:lnTo>
                  <a:lnTo>
                    <a:pt x="606463" y="141989"/>
                  </a:lnTo>
                  <a:lnTo>
                    <a:pt x="606262" y="141823"/>
                  </a:lnTo>
                  <a:lnTo>
                    <a:pt x="606226" y="141665"/>
                  </a:lnTo>
                  <a:lnTo>
                    <a:pt x="606202" y="141502"/>
                  </a:lnTo>
                  <a:lnTo>
                    <a:pt x="606000" y="141219"/>
                  </a:lnTo>
                  <a:lnTo>
                    <a:pt x="605814" y="141115"/>
                  </a:lnTo>
                  <a:lnTo>
                    <a:pt x="605658" y="141064"/>
                  </a:lnTo>
                  <a:lnTo>
                    <a:pt x="605403" y="141027"/>
                  </a:lnTo>
                  <a:lnTo>
                    <a:pt x="605261" y="140993"/>
                  </a:lnTo>
                  <a:lnTo>
                    <a:pt x="605025" y="140983"/>
                  </a:lnTo>
                  <a:lnTo>
                    <a:pt x="604439" y="140929"/>
                  </a:lnTo>
                  <a:lnTo>
                    <a:pt x="603718" y="140807"/>
                  </a:lnTo>
                  <a:lnTo>
                    <a:pt x="602980" y="140711"/>
                  </a:lnTo>
                  <a:lnTo>
                    <a:pt x="602629" y="140660"/>
                  </a:lnTo>
                  <a:lnTo>
                    <a:pt x="602279" y="140606"/>
                  </a:lnTo>
                  <a:lnTo>
                    <a:pt x="602129" y="140578"/>
                  </a:lnTo>
                  <a:lnTo>
                    <a:pt x="601979" y="140547"/>
                  </a:lnTo>
                  <a:lnTo>
                    <a:pt x="601796" y="140551"/>
                  </a:lnTo>
                  <a:lnTo>
                    <a:pt x="601227" y="140668"/>
                  </a:lnTo>
                  <a:lnTo>
                    <a:pt x="600911" y="140829"/>
                  </a:lnTo>
                  <a:lnTo>
                    <a:pt x="600685" y="140999"/>
                  </a:lnTo>
                  <a:lnTo>
                    <a:pt x="600540" y="141099"/>
                  </a:lnTo>
                  <a:lnTo>
                    <a:pt x="600397" y="141192"/>
                  </a:lnTo>
                  <a:lnTo>
                    <a:pt x="600261" y="141338"/>
                  </a:lnTo>
                  <a:lnTo>
                    <a:pt x="600194" y="141497"/>
                  </a:lnTo>
                  <a:lnTo>
                    <a:pt x="600136" y="141669"/>
                  </a:lnTo>
                  <a:lnTo>
                    <a:pt x="600090" y="141919"/>
                  </a:lnTo>
                  <a:lnTo>
                    <a:pt x="600224" y="142373"/>
                  </a:lnTo>
                  <a:lnTo>
                    <a:pt x="600297" y="142534"/>
                  </a:lnTo>
                  <a:lnTo>
                    <a:pt x="600704" y="143142"/>
                  </a:lnTo>
                  <a:lnTo>
                    <a:pt x="600937" y="143477"/>
                  </a:lnTo>
                  <a:lnTo>
                    <a:pt x="601097" y="143797"/>
                  </a:lnTo>
                  <a:lnTo>
                    <a:pt x="601214" y="144095"/>
                  </a:lnTo>
                  <a:lnTo>
                    <a:pt x="601272" y="144397"/>
                  </a:lnTo>
                  <a:lnTo>
                    <a:pt x="601282" y="144615"/>
                  </a:lnTo>
                  <a:lnTo>
                    <a:pt x="601291" y="144925"/>
                  </a:lnTo>
                  <a:lnTo>
                    <a:pt x="601267" y="145152"/>
                  </a:lnTo>
                  <a:lnTo>
                    <a:pt x="601180" y="145449"/>
                  </a:lnTo>
                  <a:lnTo>
                    <a:pt x="601086" y="145684"/>
                  </a:lnTo>
                  <a:lnTo>
                    <a:pt x="600947" y="145999"/>
                  </a:lnTo>
                  <a:lnTo>
                    <a:pt x="600774" y="146352"/>
                  </a:lnTo>
                  <a:lnTo>
                    <a:pt x="600554" y="146716"/>
                  </a:lnTo>
                  <a:lnTo>
                    <a:pt x="600265" y="147170"/>
                  </a:lnTo>
                  <a:lnTo>
                    <a:pt x="599992" y="147804"/>
                  </a:lnTo>
                  <a:lnTo>
                    <a:pt x="599807" y="148293"/>
                  </a:lnTo>
                  <a:lnTo>
                    <a:pt x="599699" y="148641"/>
                  </a:lnTo>
                  <a:lnTo>
                    <a:pt x="599673" y="148999"/>
                  </a:lnTo>
                  <a:lnTo>
                    <a:pt x="599627" y="149288"/>
                  </a:lnTo>
                  <a:lnTo>
                    <a:pt x="599537" y="149569"/>
                  </a:lnTo>
                  <a:lnTo>
                    <a:pt x="599439" y="149902"/>
                  </a:lnTo>
                  <a:lnTo>
                    <a:pt x="599228" y="150496"/>
                  </a:lnTo>
                  <a:lnTo>
                    <a:pt x="599009" y="151017"/>
                  </a:lnTo>
                  <a:lnTo>
                    <a:pt x="598746" y="151603"/>
                  </a:lnTo>
                  <a:lnTo>
                    <a:pt x="598501" y="152065"/>
                  </a:lnTo>
                  <a:lnTo>
                    <a:pt x="598291" y="152408"/>
                  </a:lnTo>
                  <a:lnTo>
                    <a:pt x="598113" y="152633"/>
                  </a:lnTo>
                  <a:lnTo>
                    <a:pt x="597984" y="152775"/>
                  </a:lnTo>
                  <a:lnTo>
                    <a:pt x="597805" y="152873"/>
                  </a:lnTo>
                  <a:lnTo>
                    <a:pt x="597632" y="152913"/>
                  </a:lnTo>
                  <a:lnTo>
                    <a:pt x="597434" y="152893"/>
                  </a:lnTo>
                  <a:lnTo>
                    <a:pt x="597181" y="152668"/>
                  </a:lnTo>
                  <a:lnTo>
                    <a:pt x="596031" y="151883"/>
                  </a:lnTo>
                  <a:lnTo>
                    <a:pt x="595899" y="151881"/>
                  </a:lnTo>
                  <a:lnTo>
                    <a:pt x="595496" y="151890"/>
                  </a:lnTo>
                  <a:lnTo>
                    <a:pt x="595361" y="151899"/>
                  </a:lnTo>
                  <a:lnTo>
                    <a:pt x="595226" y="151917"/>
                  </a:lnTo>
                  <a:lnTo>
                    <a:pt x="594901" y="151978"/>
                  </a:lnTo>
                  <a:lnTo>
                    <a:pt x="594581" y="152048"/>
                  </a:lnTo>
                  <a:lnTo>
                    <a:pt x="593960" y="152197"/>
                  </a:lnTo>
                  <a:lnTo>
                    <a:pt x="593655" y="152262"/>
                  </a:lnTo>
                  <a:lnTo>
                    <a:pt x="593428" y="152309"/>
                  </a:lnTo>
                  <a:lnTo>
                    <a:pt x="592874" y="152429"/>
                  </a:lnTo>
                  <a:lnTo>
                    <a:pt x="592698" y="152559"/>
                  </a:lnTo>
                  <a:lnTo>
                    <a:pt x="592198" y="152875"/>
                  </a:lnTo>
                  <a:lnTo>
                    <a:pt x="591646" y="153091"/>
                  </a:lnTo>
                  <a:lnTo>
                    <a:pt x="590973" y="153368"/>
                  </a:lnTo>
                  <a:lnTo>
                    <a:pt x="590783" y="153430"/>
                  </a:lnTo>
                  <a:lnTo>
                    <a:pt x="590352" y="153559"/>
                  </a:lnTo>
                  <a:lnTo>
                    <a:pt x="590124" y="153646"/>
                  </a:lnTo>
                  <a:lnTo>
                    <a:pt x="589866" y="153764"/>
                  </a:lnTo>
                  <a:lnTo>
                    <a:pt x="589506" y="153876"/>
                  </a:lnTo>
                  <a:lnTo>
                    <a:pt x="589207" y="153975"/>
                  </a:lnTo>
                  <a:lnTo>
                    <a:pt x="588075" y="154825"/>
                  </a:lnTo>
                  <a:lnTo>
                    <a:pt x="587936" y="155140"/>
                  </a:lnTo>
                  <a:lnTo>
                    <a:pt x="587818" y="155275"/>
                  </a:lnTo>
                  <a:lnTo>
                    <a:pt x="587073" y="155823"/>
                  </a:lnTo>
                  <a:lnTo>
                    <a:pt x="586815" y="155907"/>
                  </a:lnTo>
                  <a:lnTo>
                    <a:pt x="586538" y="156046"/>
                  </a:lnTo>
                  <a:lnTo>
                    <a:pt x="586166" y="156162"/>
                  </a:lnTo>
                  <a:lnTo>
                    <a:pt x="585982" y="156199"/>
                  </a:lnTo>
                  <a:lnTo>
                    <a:pt x="585748" y="156234"/>
                  </a:lnTo>
                  <a:lnTo>
                    <a:pt x="585408" y="156253"/>
                  </a:lnTo>
                  <a:lnTo>
                    <a:pt x="585170" y="156338"/>
                  </a:lnTo>
                  <a:lnTo>
                    <a:pt x="584752" y="156605"/>
                  </a:lnTo>
                  <a:lnTo>
                    <a:pt x="584157" y="157187"/>
                  </a:lnTo>
                  <a:lnTo>
                    <a:pt x="584001" y="157564"/>
                  </a:lnTo>
                  <a:lnTo>
                    <a:pt x="583979" y="157693"/>
                  </a:lnTo>
                  <a:lnTo>
                    <a:pt x="583923" y="158082"/>
                  </a:lnTo>
                  <a:lnTo>
                    <a:pt x="583859" y="158386"/>
                  </a:lnTo>
                  <a:lnTo>
                    <a:pt x="583787" y="158689"/>
                  </a:lnTo>
                  <a:lnTo>
                    <a:pt x="583747" y="158825"/>
                  </a:lnTo>
                  <a:lnTo>
                    <a:pt x="583595" y="159317"/>
                  </a:lnTo>
                  <a:lnTo>
                    <a:pt x="583433" y="159909"/>
                  </a:lnTo>
                  <a:lnTo>
                    <a:pt x="583286" y="160144"/>
                  </a:lnTo>
                  <a:lnTo>
                    <a:pt x="582944" y="160706"/>
                  </a:lnTo>
                  <a:lnTo>
                    <a:pt x="582805" y="160872"/>
                  </a:lnTo>
                  <a:lnTo>
                    <a:pt x="582742" y="161000"/>
                  </a:lnTo>
                  <a:lnTo>
                    <a:pt x="582557" y="161242"/>
                  </a:lnTo>
                  <a:lnTo>
                    <a:pt x="582266" y="161447"/>
                  </a:lnTo>
                  <a:lnTo>
                    <a:pt x="581542" y="161929"/>
                  </a:lnTo>
                  <a:lnTo>
                    <a:pt x="581258" y="162084"/>
                  </a:lnTo>
                  <a:lnTo>
                    <a:pt x="580977" y="162297"/>
                  </a:lnTo>
                  <a:lnTo>
                    <a:pt x="580939" y="162590"/>
                  </a:lnTo>
                  <a:lnTo>
                    <a:pt x="580909" y="162836"/>
                  </a:lnTo>
                  <a:lnTo>
                    <a:pt x="580856" y="163129"/>
                  </a:lnTo>
                  <a:lnTo>
                    <a:pt x="580833" y="163314"/>
                  </a:lnTo>
                  <a:lnTo>
                    <a:pt x="580817" y="163501"/>
                  </a:lnTo>
                  <a:lnTo>
                    <a:pt x="580809" y="163657"/>
                  </a:lnTo>
                  <a:lnTo>
                    <a:pt x="580834" y="164020"/>
                  </a:lnTo>
                  <a:lnTo>
                    <a:pt x="580889" y="164323"/>
                  </a:lnTo>
                  <a:lnTo>
                    <a:pt x="580911" y="164459"/>
                  </a:lnTo>
                  <a:lnTo>
                    <a:pt x="580969" y="164975"/>
                  </a:lnTo>
                  <a:lnTo>
                    <a:pt x="580996" y="165285"/>
                  </a:lnTo>
                  <a:lnTo>
                    <a:pt x="581022" y="165832"/>
                  </a:lnTo>
                  <a:lnTo>
                    <a:pt x="581011" y="166070"/>
                  </a:lnTo>
                  <a:lnTo>
                    <a:pt x="580998" y="166228"/>
                  </a:lnTo>
                  <a:lnTo>
                    <a:pt x="580981" y="166360"/>
                  </a:lnTo>
                  <a:lnTo>
                    <a:pt x="580929" y="166575"/>
                  </a:lnTo>
                  <a:lnTo>
                    <a:pt x="580849" y="166777"/>
                  </a:lnTo>
                  <a:lnTo>
                    <a:pt x="580792" y="166977"/>
                  </a:lnTo>
                  <a:lnTo>
                    <a:pt x="580714" y="167120"/>
                  </a:lnTo>
                  <a:lnTo>
                    <a:pt x="580470" y="167544"/>
                  </a:lnTo>
                  <a:lnTo>
                    <a:pt x="579985" y="168436"/>
                  </a:lnTo>
                  <a:lnTo>
                    <a:pt x="579761" y="168844"/>
                  </a:lnTo>
                  <a:lnTo>
                    <a:pt x="579543" y="169406"/>
                  </a:lnTo>
                  <a:lnTo>
                    <a:pt x="579461" y="169648"/>
                  </a:lnTo>
                  <a:lnTo>
                    <a:pt x="579386" y="169893"/>
                  </a:lnTo>
                  <a:lnTo>
                    <a:pt x="579338" y="170066"/>
                  </a:lnTo>
                  <a:lnTo>
                    <a:pt x="579299" y="170240"/>
                  </a:lnTo>
                  <a:lnTo>
                    <a:pt x="579254" y="170538"/>
                  </a:lnTo>
                  <a:lnTo>
                    <a:pt x="579221" y="170691"/>
                  </a:lnTo>
                  <a:lnTo>
                    <a:pt x="579182" y="170844"/>
                  </a:lnTo>
                  <a:lnTo>
                    <a:pt x="579031" y="171418"/>
                  </a:lnTo>
                  <a:lnTo>
                    <a:pt x="579073" y="171646"/>
                  </a:lnTo>
                  <a:lnTo>
                    <a:pt x="579004" y="172017"/>
                  </a:lnTo>
                  <a:lnTo>
                    <a:pt x="578956" y="172240"/>
                  </a:lnTo>
                  <a:lnTo>
                    <a:pt x="578915" y="172403"/>
                  </a:lnTo>
                  <a:lnTo>
                    <a:pt x="578965" y="172763"/>
                  </a:lnTo>
                  <a:lnTo>
                    <a:pt x="579093" y="173696"/>
                  </a:lnTo>
                  <a:lnTo>
                    <a:pt x="579215" y="173855"/>
                  </a:lnTo>
                  <a:lnTo>
                    <a:pt x="579641" y="174422"/>
                  </a:lnTo>
                  <a:lnTo>
                    <a:pt x="579876" y="174869"/>
                  </a:lnTo>
                  <a:lnTo>
                    <a:pt x="579971" y="175063"/>
                  </a:lnTo>
                  <a:lnTo>
                    <a:pt x="580216" y="175590"/>
                  </a:lnTo>
                  <a:lnTo>
                    <a:pt x="580341" y="175882"/>
                  </a:lnTo>
                  <a:lnTo>
                    <a:pt x="580609" y="176790"/>
                  </a:lnTo>
                  <a:lnTo>
                    <a:pt x="580613" y="176921"/>
                  </a:lnTo>
                  <a:lnTo>
                    <a:pt x="580609" y="177053"/>
                  </a:lnTo>
                  <a:lnTo>
                    <a:pt x="580596" y="177315"/>
                  </a:lnTo>
                  <a:lnTo>
                    <a:pt x="580559" y="177780"/>
                  </a:lnTo>
                  <a:lnTo>
                    <a:pt x="580625" y="178238"/>
                  </a:lnTo>
                  <a:lnTo>
                    <a:pt x="580855" y="178788"/>
                  </a:lnTo>
                  <a:lnTo>
                    <a:pt x="580907" y="179026"/>
                  </a:lnTo>
                  <a:lnTo>
                    <a:pt x="580928" y="179310"/>
                  </a:lnTo>
                  <a:lnTo>
                    <a:pt x="581077" y="180172"/>
                  </a:lnTo>
                  <a:lnTo>
                    <a:pt x="581175" y="180332"/>
                  </a:lnTo>
                  <a:lnTo>
                    <a:pt x="581523" y="180767"/>
                  </a:lnTo>
                  <a:lnTo>
                    <a:pt x="581668" y="180901"/>
                  </a:lnTo>
                  <a:lnTo>
                    <a:pt x="581945" y="181135"/>
                  </a:lnTo>
                  <a:lnTo>
                    <a:pt x="582370" y="181393"/>
                  </a:lnTo>
                  <a:lnTo>
                    <a:pt x="582750" y="181544"/>
                  </a:lnTo>
                  <a:lnTo>
                    <a:pt x="583138" y="181666"/>
                  </a:lnTo>
                  <a:lnTo>
                    <a:pt x="583532" y="181724"/>
                  </a:lnTo>
                  <a:lnTo>
                    <a:pt x="584242" y="181989"/>
                  </a:lnTo>
                  <a:lnTo>
                    <a:pt x="584639" y="182298"/>
                  </a:lnTo>
                  <a:lnTo>
                    <a:pt x="585516" y="182845"/>
                  </a:lnTo>
                  <a:lnTo>
                    <a:pt x="585953" y="183248"/>
                  </a:lnTo>
                  <a:lnTo>
                    <a:pt x="586309" y="183903"/>
                  </a:lnTo>
                  <a:lnTo>
                    <a:pt x="586536" y="184268"/>
                  </a:lnTo>
                  <a:lnTo>
                    <a:pt x="586633" y="184432"/>
                  </a:lnTo>
                  <a:lnTo>
                    <a:pt x="586710" y="184581"/>
                  </a:lnTo>
                  <a:lnTo>
                    <a:pt x="586780" y="184733"/>
                  </a:lnTo>
                  <a:lnTo>
                    <a:pt x="586909" y="185043"/>
                  </a:lnTo>
                  <a:lnTo>
                    <a:pt x="587058" y="185362"/>
                  </a:lnTo>
                  <a:lnTo>
                    <a:pt x="587139" y="185501"/>
                  </a:lnTo>
                  <a:lnTo>
                    <a:pt x="587295" y="185720"/>
                  </a:lnTo>
                  <a:lnTo>
                    <a:pt x="587415" y="185869"/>
                  </a:lnTo>
                  <a:lnTo>
                    <a:pt x="587820" y="186288"/>
                  </a:lnTo>
                  <a:lnTo>
                    <a:pt x="588407" y="186765"/>
                  </a:lnTo>
                  <a:lnTo>
                    <a:pt x="588813" y="187132"/>
                  </a:lnTo>
                  <a:lnTo>
                    <a:pt x="588924" y="187348"/>
                  </a:lnTo>
                  <a:lnTo>
                    <a:pt x="589114" y="187668"/>
                  </a:lnTo>
                  <a:lnTo>
                    <a:pt x="589220" y="187841"/>
                  </a:lnTo>
                  <a:lnTo>
                    <a:pt x="589517" y="188230"/>
                  </a:lnTo>
                  <a:lnTo>
                    <a:pt x="590384" y="188909"/>
                  </a:lnTo>
                  <a:lnTo>
                    <a:pt x="590574" y="189070"/>
                  </a:lnTo>
                  <a:lnTo>
                    <a:pt x="590756" y="189239"/>
                  </a:lnTo>
                  <a:lnTo>
                    <a:pt x="591029" y="189510"/>
                  </a:lnTo>
                  <a:lnTo>
                    <a:pt x="591628" y="190579"/>
                  </a:lnTo>
                  <a:lnTo>
                    <a:pt x="591784" y="190908"/>
                  </a:lnTo>
                  <a:lnTo>
                    <a:pt x="591986" y="191379"/>
                  </a:lnTo>
                  <a:lnTo>
                    <a:pt x="592236" y="191941"/>
                  </a:lnTo>
                  <a:lnTo>
                    <a:pt x="592470" y="192330"/>
                  </a:lnTo>
                  <a:lnTo>
                    <a:pt x="592894" y="192748"/>
                  </a:lnTo>
                  <a:lnTo>
                    <a:pt x="593107" y="192842"/>
                  </a:lnTo>
                  <a:lnTo>
                    <a:pt x="593387" y="192939"/>
                  </a:lnTo>
                  <a:lnTo>
                    <a:pt x="593535" y="193019"/>
                  </a:lnTo>
                  <a:lnTo>
                    <a:pt x="593768" y="193174"/>
                  </a:lnTo>
                  <a:lnTo>
                    <a:pt x="593960" y="193322"/>
                  </a:lnTo>
                  <a:lnTo>
                    <a:pt x="594483" y="193898"/>
                  </a:lnTo>
                  <a:lnTo>
                    <a:pt x="594559" y="194088"/>
                  </a:lnTo>
                  <a:lnTo>
                    <a:pt x="594907" y="194685"/>
                  </a:lnTo>
                  <a:lnTo>
                    <a:pt x="595146" y="194993"/>
                  </a:lnTo>
                  <a:lnTo>
                    <a:pt x="595346" y="195375"/>
                  </a:lnTo>
                  <a:lnTo>
                    <a:pt x="595595" y="195841"/>
                  </a:lnTo>
                  <a:lnTo>
                    <a:pt x="596024" y="196405"/>
                  </a:lnTo>
                  <a:lnTo>
                    <a:pt x="596481" y="196770"/>
                  </a:lnTo>
                  <a:lnTo>
                    <a:pt x="596610" y="196848"/>
                  </a:lnTo>
                  <a:lnTo>
                    <a:pt x="597214" y="197084"/>
                  </a:lnTo>
                  <a:lnTo>
                    <a:pt x="597524" y="197111"/>
                  </a:lnTo>
                  <a:lnTo>
                    <a:pt x="597679" y="197168"/>
                  </a:lnTo>
                  <a:lnTo>
                    <a:pt x="597830" y="197236"/>
                  </a:lnTo>
                  <a:lnTo>
                    <a:pt x="598462" y="197551"/>
                  </a:lnTo>
                  <a:lnTo>
                    <a:pt x="598780" y="197715"/>
                  </a:lnTo>
                  <a:lnTo>
                    <a:pt x="599335" y="198050"/>
                  </a:lnTo>
                  <a:lnTo>
                    <a:pt x="599795" y="198510"/>
                  </a:lnTo>
                  <a:lnTo>
                    <a:pt x="599885" y="199520"/>
                  </a:lnTo>
                  <a:lnTo>
                    <a:pt x="599829" y="199675"/>
                  </a:lnTo>
                  <a:lnTo>
                    <a:pt x="599664" y="200065"/>
                  </a:lnTo>
                  <a:lnTo>
                    <a:pt x="599617" y="200216"/>
                  </a:lnTo>
                  <a:lnTo>
                    <a:pt x="599574" y="200367"/>
                  </a:lnTo>
                  <a:lnTo>
                    <a:pt x="599499" y="200672"/>
                  </a:lnTo>
                  <a:lnTo>
                    <a:pt x="599465" y="200820"/>
                  </a:lnTo>
                  <a:lnTo>
                    <a:pt x="599409" y="201277"/>
                  </a:lnTo>
                  <a:lnTo>
                    <a:pt x="599406" y="201488"/>
                  </a:lnTo>
                  <a:lnTo>
                    <a:pt x="599419" y="201911"/>
                  </a:lnTo>
                  <a:lnTo>
                    <a:pt x="599426" y="202075"/>
                  </a:lnTo>
                  <a:lnTo>
                    <a:pt x="599453" y="202349"/>
                  </a:lnTo>
                  <a:lnTo>
                    <a:pt x="599579" y="202716"/>
                  </a:lnTo>
                  <a:lnTo>
                    <a:pt x="600296" y="203237"/>
                  </a:lnTo>
                  <a:lnTo>
                    <a:pt x="600483" y="203003"/>
                  </a:lnTo>
                  <a:lnTo>
                    <a:pt x="600629" y="202926"/>
                  </a:lnTo>
                  <a:lnTo>
                    <a:pt x="601015" y="202734"/>
                  </a:lnTo>
                  <a:lnTo>
                    <a:pt x="601382" y="202515"/>
                  </a:lnTo>
                  <a:lnTo>
                    <a:pt x="601647" y="202613"/>
                  </a:lnTo>
                  <a:lnTo>
                    <a:pt x="602093" y="203011"/>
                  </a:lnTo>
                  <a:lnTo>
                    <a:pt x="602170" y="203516"/>
                  </a:lnTo>
                  <a:lnTo>
                    <a:pt x="602173" y="203753"/>
                  </a:lnTo>
                  <a:lnTo>
                    <a:pt x="602178" y="204023"/>
                  </a:lnTo>
                  <a:lnTo>
                    <a:pt x="602170" y="204170"/>
                  </a:lnTo>
                  <a:lnTo>
                    <a:pt x="602176" y="204339"/>
                  </a:lnTo>
                  <a:lnTo>
                    <a:pt x="602184" y="204799"/>
                  </a:lnTo>
                  <a:lnTo>
                    <a:pt x="602128" y="204980"/>
                  </a:lnTo>
                  <a:lnTo>
                    <a:pt x="601961" y="206256"/>
                  </a:lnTo>
                  <a:lnTo>
                    <a:pt x="602284" y="206534"/>
                  </a:lnTo>
                  <a:lnTo>
                    <a:pt x="603000" y="206988"/>
                  </a:lnTo>
                  <a:lnTo>
                    <a:pt x="603515" y="207072"/>
                  </a:lnTo>
                  <a:lnTo>
                    <a:pt x="605242" y="206926"/>
                  </a:lnTo>
                  <a:lnTo>
                    <a:pt x="605474" y="206975"/>
                  </a:lnTo>
                  <a:lnTo>
                    <a:pt x="605628" y="207012"/>
                  </a:lnTo>
                  <a:lnTo>
                    <a:pt x="605782" y="207051"/>
                  </a:lnTo>
                  <a:lnTo>
                    <a:pt x="605916" y="207091"/>
                  </a:lnTo>
                  <a:lnTo>
                    <a:pt x="606047" y="207142"/>
                  </a:lnTo>
                  <a:lnTo>
                    <a:pt x="606204" y="207214"/>
                  </a:lnTo>
                  <a:lnTo>
                    <a:pt x="606357" y="207295"/>
                  </a:lnTo>
                  <a:lnTo>
                    <a:pt x="606981" y="207698"/>
                  </a:lnTo>
                  <a:lnTo>
                    <a:pt x="607679" y="208201"/>
                  </a:lnTo>
                  <a:lnTo>
                    <a:pt x="608206" y="208373"/>
                  </a:lnTo>
                  <a:lnTo>
                    <a:pt x="608480" y="208445"/>
                  </a:lnTo>
                  <a:lnTo>
                    <a:pt x="608766" y="208452"/>
                  </a:lnTo>
                  <a:lnTo>
                    <a:pt x="609101" y="208361"/>
                  </a:lnTo>
                  <a:lnTo>
                    <a:pt x="609718" y="208322"/>
                  </a:lnTo>
                  <a:lnTo>
                    <a:pt x="610458" y="208346"/>
                  </a:lnTo>
                  <a:lnTo>
                    <a:pt x="611057" y="208470"/>
                  </a:lnTo>
                  <a:lnTo>
                    <a:pt x="611447" y="208716"/>
                  </a:lnTo>
                  <a:lnTo>
                    <a:pt x="611497" y="209083"/>
                  </a:lnTo>
                  <a:lnTo>
                    <a:pt x="611525" y="210059"/>
                  </a:lnTo>
                  <a:lnTo>
                    <a:pt x="611499" y="210878"/>
                  </a:lnTo>
                  <a:lnTo>
                    <a:pt x="611524" y="211542"/>
                  </a:lnTo>
                  <a:lnTo>
                    <a:pt x="611827" y="212031"/>
                  </a:lnTo>
                  <a:lnTo>
                    <a:pt x="612260" y="212455"/>
                  </a:lnTo>
                  <a:lnTo>
                    <a:pt x="612517" y="212796"/>
                  </a:lnTo>
                  <a:lnTo>
                    <a:pt x="612846" y="213712"/>
                  </a:lnTo>
                  <a:lnTo>
                    <a:pt x="612983" y="214526"/>
                  </a:lnTo>
                  <a:lnTo>
                    <a:pt x="613161" y="215171"/>
                  </a:lnTo>
                  <a:lnTo>
                    <a:pt x="613385" y="215540"/>
                  </a:lnTo>
                  <a:lnTo>
                    <a:pt x="613806" y="215852"/>
                  </a:lnTo>
                  <a:lnTo>
                    <a:pt x="614248" y="216135"/>
                  </a:lnTo>
                  <a:lnTo>
                    <a:pt x="614557" y="216588"/>
                  </a:lnTo>
                  <a:lnTo>
                    <a:pt x="615038" y="217316"/>
                  </a:lnTo>
                  <a:lnTo>
                    <a:pt x="615250" y="217653"/>
                  </a:lnTo>
                  <a:lnTo>
                    <a:pt x="615757" y="218600"/>
                  </a:lnTo>
                  <a:lnTo>
                    <a:pt x="616003" y="219150"/>
                  </a:lnTo>
                  <a:lnTo>
                    <a:pt x="616209" y="219685"/>
                  </a:lnTo>
                  <a:lnTo>
                    <a:pt x="616288" y="220263"/>
                  </a:lnTo>
                  <a:lnTo>
                    <a:pt x="616137" y="220791"/>
                  </a:lnTo>
                  <a:lnTo>
                    <a:pt x="615864" y="221209"/>
                  </a:lnTo>
                  <a:lnTo>
                    <a:pt x="615645" y="221581"/>
                  </a:lnTo>
                  <a:lnTo>
                    <a:pt x="615402" y="221899"/>
                  </a:lnTo>
                  <a:lnTo>
                    <a:pt x="615144" y="222290"/>
                  </a:lnTo>
                  <a:lnTo>
                    <a:pt x="614700" y="222772"/>
                  </a:lnTo>
                  <a:lnTo>
                    <a:pt x="614159" y="223345"/>
                  </a:lnTo>
                  <a:lnTo>
                    <a:pt x="613873" y="223669"/>
                  </a:lnTo>
                  <a:lnTo>
                    <a:pt x="613621" y="223965"/>
                  </a:lnTo>
                  <a:lnTo>
                    <a:pt x="613486" y="224202"/>
                  </a:lnTo>
                  <a:lnTo>
                    <a:pt x="613336" y="224562"/>
                  </a:lnTo>
                  <a:lnTo>
                    <a:pt x="613182" y="224908"/>
                  </a:lnTo>
                  <a:lnTo>
                    <a:pt x="613030" y="225172"/>
                  </a:lnTo>
                  <a:lnTo>
                    <a:pt x="612887" y="225523"/>
                  </a:lnTo>
                  <a:lnTo>
                    <a:pt x="612799" y="225810"/>
                  </a:lnTo>
                  <a:lnTo>
                    <a:pt x="612714" y="226276"/>
                  </a:lnTo>
                  <a:lnTo>
                    <a:pt x="612691" y="226764"/>
                  </a:lnTo>
                  <a:lnTo>
                    <a:pt x="612814" y="227368"/>
                  </a:lnTo>
                  <a:lnTo>
                    <a:pt x="613070" y="227861"/>
                  </a:lnTo>
                  <a:lnTo>
                    <a:pt x="613391" y="228246"/>
                  </a:lnTo>
                  <a:lnTo>
                    <a:pt x="613616" y="228623"/>
                  </a:lnTo>
                  <a:lnTo>
                    <a:pt x="613706" y="228943"/>
                  </a:lnTo>
                  <a:lnTo>
                    <a:pt x="613739" y="229308"/>
                  </a:lnTo>
                  <a:lnTo>
                    <a:pt x="613647" y="229816"/>
                  </a:lnTo>
                  <a:lnTo>
                    <a:pt x="613484" y="230220"/>
                  </a:lnTo>
                  <a:lnTo>
                    <a:pt x="613377" y="230528"/>
                  </a:lnTo>
                  <a:lnTo>
                    <a:pt x="613103" y="230947"/>
                  </a:lnTo>
                  <a:lnTo>
                    <a:pt x="612936" y="231423"/>
                  </a:lnTo>
                  <a:lnTo>
                    <a:pt x="612859" y="231848"/>
                  </a:lnTo>
                  <a:lnTo>
                    <a:pt x="612816" y="232477"/>
                  </a:lnTo>
                  <a:lnTo>
                    <a:pt x="612789" y="233285"/>
                  </a:lnTo>
                  <a:lnTo>
                    <a:pt x="612670" y="234036"/>
                  </a:lnTo>
                  <a:lnTo>
                    <a:pt x="612524" y="234638"/>
                  </a:lnTo>
                  <a:lnTo>
                    <a:pt x="612381" y="235328"/>
                  </a:lnTo>
                  <a:lnTo>
                    <a:pt x="612299" y="235804"/>
                  </a:lnTo>
                  <a:lnTo>
                    <a:pt x="612164" y="236429"/>
                  </a:lnTo>
                  <a:lnTo>
                    <a:pt x="612027" y="236873"/>
                  </a:lnTo>
                  <a:lnTo>
                    <a:pt x="611807" y="237358"/>
                  </a:lnTo>
                  <a:lnTo>
                    <a:pt x="611547" y="237787"/>
                  </a:lnTo>
                  <a:lnTo>
                    <a:pt x="611119" y="238660"/>
                  </a:lnTo>
                  <a:lnTo>
                    <a:pt x="610832" y="239167"/>
                  </a:lnTo>
                  <a:lnTo>
                    <a:pt x="610668" y="239576"/>
                  </a:lnTo>
                  <a:lnTo>
                    <a:pt x="610700" y="240009"/>
                  </a:lnTo>
                  <a:lnTo>
                    <a:pt x="610826" y="240467"/>
                  </a:lnTo>
                  <a:lnTo>
                    <a:pt x="611250" y="241211"/>
                  </a:lnTo>
                  <a:lnTo>
                    <a:pt x="611449" y="241644"/>
                  </a:lnTo>
                  <a:lnTo>
                    <a:pt x="611610" y="242147"/>
                  </a:lnTo>
                  <a:lnTo>
                    <a:pt x="611766" y="242741"/>
                  </a:lnTo>
                  <a:lnTo>
                    <a:pt x="611749" y="243316"/>
                  </a:lnTo>
                  <a:lnTo>
                    <a:pt x="611488" y="243708"/>
                  </a:lnTo>
                  <a:lnTo>
                    <a:pt x="611207" y="243925"/>
                  </a:lnTo>
                  <a:lnTo>
                    <a:pt x="610865" y="244078"/>
                  </a:lnTo>
                  <a:lnTo>
                    <a:pt x="610607" y="244175"/>
                  </a:lnTo>
                  <a:lnTo>
                    <a:pt x="610134" y="244551"/>
                  </a:lnTo>
                  <a:lnTo>
                    <a:pt x="609994" y="244734"/>
                  </a:lnTo>
                  <a:lnTo>
                    <a:pt x="609741" y="244934"/>
                  </a:lnTo>
                  <a:lnTo>
                    <a:pt x="609511" y="245238"/>
                  </a:lnTo>
                  <a:lnTo>
                    <a:pt x="609371" y="245615"/>
                  </a:lnTo>
                  <a:lnTo>
                    <a:pt x="609299" y="245929"/>
                  </a:lnTo>
                  <a:lnTo>
                    <a:pt x="609366" y="246370"/>
                  </a:lnTo>
                  <a:lnTo>
                    <a:pt x="609478" y="246871"/>
                  </a:lnTo>
                  <a:lnTo>
                    <a:pt x="609771" y="247710"/>
                  </a:lnTo>
                  <a:lnTo>
                    <a:pt x="610042" y="248388"/>
                  </a:lnTo>
                  <a:lnTo>
                    <a:pt x="610565" y="249091"/>
                  </a:lnTo>
                  <a:lnTo>
                    <a:pt x="611149" y="249938"/>
                  </a:lnTo>
                  <a:lnTo>
                    <a:pt x="611418" y="250298"/>
                  </a:lnTo>
                  <a:lnTo>
                    <a:pt x="611732" y="250794"/>
                  </a:lnTo>
                  <a:lnTo>
                    <a:pt x="611985" y="251411"/>
                  </a:lnTo>
                  <a:lnTo>
                    <a:pt x="612029" y="251838"/>
                  </a:lnTo>
                  <a:lnTo>
                    <a:pt x="611973" y="252177"/>
                  </a:lnTo>
                  <a:lnTo>
                    <a:pt x="611893" y="252474"/>
                  </a:lnTo>
                  <a:lnTo>
                    <a:pt x="611872" y="252665"/>
                  </a:lnTo>
                  <a:lnTo>
                    <a:pt x="611855" y="253007"/>
                  </a:lnTo>
                  <a:lnTo>
                    <a:pt x="611991" y="253744"/>
                  </a:lnTo>
                  <a:lnTo>
                    <a:pt x="612036" y="254207"/>
                  </a:lnTo>
                  <a:lnTo>
                    <a:pt x="612026" y="254780"/>
                  </a:lnTo>
                  <a:lnTo>
                    <a:pt x="611928" y="255961"/>
                  </a:lnTo>
                  <a:lnTo>
                    <a:pt x="611777" y="256487"/>
                  </a:lnTo>
                  <a:lnTo>
                    <a:pt x="611464" y="257370"/>
                  </a:lnTo>
                  <a:lnTo>
                    <a:pt x="611361" y="257815"/>
                  </a:lnTo>
                  <a:lnTo>
                    <a:pt x="611406" y="258245"/>
                  </a:lnTo>
                  <a:lnTo>
                    <a:pt x="611520" y="258725"/>
                  </a:lnTo>
                  <a:lnTo>
                    <a:pt x="611535" y="259206"/>
                  </a:lnTo>
                  <a:lnTo>
                    <a:pt x="611435" y="259757"/>
                  </a:lnTo>
                  <a:lnTo>
                    <a:pt x="611272" y="260317"/>
                  </a:lnTo>
                  <a:lnTo>
                    <a:pt x="611015" y="261016"/>
                  </a:lnTo>
                  <a:lnTo>
                    <a:pt x="610933" y="261299"/>
                  </a:lnTo>
                  <a:lnTo>
                    <a:pt x="610853" y="261702"/>
                  </a:lnTo>
                  <a:lnTo>
                    <a:pt x="610837" y="262130"/>
                  </a:lnTo>
                  <a:lnTo>
                    <a:pt x="610839" y="262539"/>
                  </a:lnTo>
                  <a:lnTo>
                    <a:pt x="610887" y="262952"/>
                  </a:lnTo>
                  <a:lnTo>
                    <a:pt x="611109" y="263327"/>
                  </a:lnTo>
                  <a:lnTo>
                    <a:pt x="611451" y="263546"/>
                  </a:lnTo>
                  <a:lnTo>
                    <a:pt x="611878" y="263620"/>
                  </a:lnTo>
                  <a:lnTo>
                    <a:pt x="612600" y="263661"/>
                  </a:lnTo>
                  <a:lnTo>
                    <a:pt x="613445" y="263627"/>
                  </a:lnTo>
                  <a:lnTo>
                    <a:pt x="613925" y="263613"/>
                  </a:lnTo>
                  <a:lnTo>
                    <a:pt x="614446" y="263671"/>
                  </a:lnTo>
                  <a:lnTo>
                    <a:pt x="614889" y="263794"/>
                  </a:lnTo>
                  <a:lnTo>
                    <a:pt x="615289" y="263993"/>
                  </a:lnTo>
                  <a:lnTo>
                    <a:pt x="615557" y="264365"/>
                  </a:lnTo>
                  <a:lnTo>
                    <a:pt x="615657" y="264853"/>
                  </a:lnTo>
                  <a:lnTo>
                    <a:pt x="615628" y="265123"/>
                  </a:lnTo>
                  <a:lnTo>
                    <a:pt x="615378" y="265799"/>
                  </a:lnTo>
                  <a:lnTo>
                    <a:pt x="615209" y="266477"/>
                  </a:lnTo>
                  <a:lnTo>
                    <a:pt x="615156" y="266969"/>
                  </a:lnTo>
                  <a:lnTo>
                    <a:pt x="615035" y="267588"/>
                  </a:lnTo>
                  <a:lnTo>
                    <a:pt x="614891" y="268038"/>
                  </a:lnTo>
                  <a:lnTo>
                    <a:pt x="614860" y="268416"/>
                  </a:lnTo>
                  <a:lnTo>
                    <a:pt x="615035" y="268815"/>
                  </a:lnTo>
                  <a:lnTo>
                    <a:pt x="615268" y="269326"/>
                  </a:lnTo>
                  <a:lnTo>
                    <a:pt x="615437" y="269756"/>
                  </a:lnTo>
                  <a:lnTo>
                    <a:pt x="615451" y="270010"/>
                  </a:lnTo>
                  <a:lnTo>
                    <a:pt x="615239" y="270372"/>
                  </a:lnTo>
                  <a:lnTo>
                    <a:pt x="615054" y="270545"/>
                  </a:lnTo>
                  <a:lnTo>
                    <a:pt x="614749" y="270793"/>
                  </a:lnTo>
                  <a:lnTo>
                    <a:pt x="614419" y="271079"/>
                  </a:lnTo>
                  <a:lnTo>
                    <a:pt x="614084" y="271345"/>
                  </a:lnTo>
                  <a:lnTo>
                    <a:pt x="613782" y="271667"/>
                  </a:lnTo>
                  <a:lnTo>
                    <a:pt x="613716" y="271880"/>
                  </a:lnTo>
                  <a:lnTo>
                    <a:pt x="613637" y="272297"/>
                  </a:lnTo>
                  <a:lnTo>
                    <a:pt x="613327" y="273369"/>
                  </a:lnTo>
                  <a:lnTo>
                    <a:pt x="613155" y="273883"/>
                  </a:lnTo>
                  <a:lnTo>
                    <a:pt x="613084" y="274221"/>
                  </a:lnTo>
                  <a:lnTo>
                    <a:pt x="613076" y="274662"/>
                  </a:lnTo>
                  <a:lnTo>
                    <a:pt x="613104" y="275083"/>
                  </a:lnTo>
                  <a:lnTo>
                    <a:pt x="613103" y="275500"/>
                  </a:lnTo>
                  <a:lnTo>
                    <a:pt x="613013" y="275924"/>
                  </a:lnTo>
                  <a:lnTo>
                    <a:pt x="612934" y="276212"/>
                  </a:lnTo>
                  <a:lnTo>
                    <a:pt x="612755" y="276487"/>
                  </a:lnTo>
                  <a:lnTo>
                    <a:pt x="612518" y="276826"/>
                  </a:lnTo>
                  <a:lnTo>
                    <a:pt x="612334" y="277047"/>
                  </a:lnTo>
                  <a:lnTo>
                    <a:pt x="612145" y="277223"/>
                  </a:lnTo>
                  <a:lnTo>
                    <a:pt x="611869" y="277457"/>
                  </a:lnTo>
                  <a:lnTo>
                    <a:pt x="611474" y="277764"/>
                  </a:lnTo>
                  <a:lnTo>
                    <a:pt x="611110" y="278116"/>
                  </a:lnTo>
                  <a:lnTo>
                    <a:pt x="610814" y="278475"/>
                  </a:lnTo>
                  <a:lnTo>
                    <a:pt x="610137" y="279390"/>
                  </a:lnTo>
                  <a:lnTo>
                    <a:pt x="609829" y="279885"/>
                  </a:lnTo>
                  <a:lnTo>
                    <a:pt x="609488" y="280369"/>
                  </a:lnTo>
                  <a:lnTo>
                    <a:pt x="609154" y="280865"/>
                  </a:lnTo>
                  <a:lnTo>
                    <a:pt x="608947" y="281281"/>
                  </a:lnTo>
                  <a:lnTo>
                    <a:pt x="608769" y="281725"/>
                  </a:lnTo>
                  <a:lnTo>
                    <a:pt x="608604" y="282017"/>
                  </a:lnTo>
                  <a:lnTo>
                    <a:pt x="608421" y="282648"/>
                  </a:lnTo>
                  <a:lnTo>
                    <a:pt x="608180" y="283056"/>
                  </a:lnTo>
                  <a:lnTo>
                    <a:pt x="607936" y="283289"/>
                  </a:lnTo>
                  <a:lnTo>
                    <a:pt x="607633" y="283548"/>
                  </a:lnTo>
                  <a:lnTo>
                    <a:pt x="607413" y="283889"/>
                  </a:lnTo>
                  <a:lnTo>
                    <a:pt x="607056" y="284478"/>
                  </a:lnTo>
                  <a:lnTo>
                    <a:pt x="606834" y="284855"/>
                  </a:lnTo>
                  <a:lnTo>
                    <a:pt x="606690" y="285251"/>
                  </a:lnTo>
                  <a:lnTo>
                    <a:pt x="606619" y="285642"/>
                  </a:lnTo>
                  <a:lnTo>
                    <a:pt x="606584" y="286103"/>
                  </a:lnTo>
                  <a:lnTo>
                    <a:pt x="606574" y="286463"/>
                  </a:lnTo>
                  <a:lnTo>
                    <a:pt x="606664" y="286872"/>
                  </a:lnTo>
                  <a:lnTo>
                    <a:pt x="606819" y="287241"/>
                  </a:lnTo>
                  <a:lnTo>
                    <a:pt x="607055" y="287638"/>
                  </a:lnTo>
                  <a:lnTo>
                    <a:pt x="607333" y="287986"/>
                  </a:lnTo>
                  <a:lnTo>
                    <a:pt x="607662" y="288324"/>
                  </a:lnTo>
                  <a:lnTo>
                    <a:pt x="607984" y="288608"/>
                  </a:lnTo>
                  <a:lnTo>
                    <a:pt x="608101" y="288783"/>
                  </a:lnTo>
                  <a:lnTo>
                    <a:pt x="608241" y="288973"/>
                  </a:lnTo>
                  <a:lnTo>
                    <a:pt x="608406" y="289129"/>
                  </a:lnTo>
                  <a:lnTo>
                    <a:pt x="608666" y="289321"/>
                  </a:lnTo>
                  <a:lnTo>
                    <a:pt x="608858" y="289442"/>
                  </a:lnTo>
                  <a:lnTo>
                    <a:pt x="608983" y="289654"/>
                  </a:lnTo>
                  <a:lnTo>
                    <a:pt x="609319" y="290113"/>
                  </a:lnTo>
                  <a:lnTo>
                    <a:pt x="609570" y="290696"/>
                  </a:lnTo>
                  <a:lnTo>
                    <a:pt x="609614" y="290858"/>
                  </a:lnTo>
                  <a:lnTo>
                    <a:pt x="609628" y="291002"/>
                  </a:lnTo>
                  <a:lnTo>
                    <a:pt x="609582" y="291254"/>
                  </a:lnTo>
                  <a:lnTo>
                    <a:pt x="609526" y="291477"/>
                  </a:lnTo>
                  <a:lnTo>
                    <a:pt x="609470" y="291723"/>
                  </a:lnTo>
                  <a:lnTo>
                    <a:pt x="609400" y="291891"/>
                  </a:lnTo>
                  <a:lnTo>
                    <a:pt x="609256" y="292072"/>
                  </a:lnTo>
                  <a:lnTo>
                    <a:pt x="608892" y="292278"/>
                  </a:lnTo>
                  <a:lnTo>
                    <a:pt x="608625" y="292441"/>
                  </a:lnTo>
                  <a:lnTo>
                    <a:pt x="608420" y="292588"/>
                  </a:lnTo>
                  <a:lnTo>
                    <a:pt x="608246" y="292655"/>
                  </a:lnTo>
                  <a:lnTo>
                    <a:pt x="607979" y="292681"/>
                  </a:lnTo>
                  <a:lnTo>
                    <a:pt x="607842" y="292721"/>
                  </a:lnTo>
                  <a:lnTo>
                    <a:pt x="607444" y="292856"/>
                  </a:lnTo>
                  <a:lnTo>
                    <a:pt x="607103" y="292959"/>
                  </a:lnTo>
                  <a:lnTo>
                    <a:pt x="606876" y="293100"/>
                  </a:lnTo>
                  <a:lnTo>
                    <a:pt x="606604" y="293259"/>
                  </a:lnTo>
                  <a:lnTo>
                    <a:pt x="606298" y="293408"/>
                  </a:lnTo>
                  <a:lnTo>
                    <a:pt x="605850" y="293557"/>
                  </a:lnTo>
                  <a:lnTo>
                    <a:pt x="603918" y="294272"/>
                  </a:lnTo>
                  <a:lnTo>
                    <a:pt x="603280" y="294537"/>
                  </a:lnTo>
                  <a:lnTo>
                    <a:pt x="602734" y="294706"/>
                  </a:lnTo>
                  <a:lnTo>
                    <a:pt x="602340" y="294747"/>
                  </a:lnTo>
                  <a:lnTo>
                    <a:pt x="601889" y="294915"/>
                  </a:lnTo>
                  <a:lnTo>
                    <a:pt x="601544" y="295159"/>
                  </a:lnTo>
                  <a:lnTo>
                    <a:pt x="601055" y="295458"/>
                  </a:lnTo>
                  <a:lnTo>
                    <a:pt x="600662" y="295796"/>
                  </a:lnTo>
                  <a:lnTo>
                    <a:pt x="600275" y="296271"/>
                  </a:lnTo>
                  <a:lnTo>
                    <a:pt x="600068" y="296714"/>
                  </a:lnTo>
                  <a:lnTo>
                    <a:pt x="599924" y="297292"/>
                  </a:lnTo>
                  <a:lnTo>
                    <a:pt x="599900" y="297976"/>
                  </a:lnTo>
                  <a:lnTo>
                    <a:pt x="599900" y="298409"/>
                  </a:lnTo>
                  <a:lnTo>
                    <a:pt x="599883" y="298691"/>
                  </a:lnTo>
                  <a:lnTo>
                    <a:pt x="599761" y="298996"/>
                  </a:lnTo>
                  <a:lnTo>
                    <a:pt x="599627" y="299279"/>
                  </a:lnTo>
                  <a:lnTo>
                    <a:pt x="599595" y="299552"/>
                  </a:lnTo>
                  <a:lnTo>
                    <a:pt x="599488" y="300112"/>
                  </a:lnTo>
                  <a:lnTo>
                    <a:pt x="599521" y="300398"/>
                  </a:lnTo>
                  <a:lnTo>
                    <a:pt x="599645" y="300887"/>
                  </a:lnTo>
                  <a:lnTo>
                    <a:pt x="599664" y="301208"/>
                  </a:lnTo>
                  <a:lnTo>
                    <a:pt x="599532" y="301335"/>
                  </a:lnTo>
                  <a:lnTo>
                    <a:pt x="599376" y="301360"/>
                  </a:lnTo>
                  <a:lnTo>
                    <a:pt x="599042" y="301307"/>
                  </a:lnTo>
                  <a:lnTo>
                    <a:pt x="598727" y="301246"/>
                  </a:lnTo>
                  <a:lnTo>
                    <a:pt x="598425" y="301245"/>
                  </a:lnTo>
                  <a:lnTo>
                    <a:pt x="598198" y="301326"/>
                  </a:lnTo>
                  <a:lnTo>
                    <a:pt x="597982" y="301390"/>
                  </a:lnTo>
                  <a:lnTo>
                    <a:pt x="597748" y="301363"/>
                  </a:lnTo>
                  <a:lnTo>
                    <a:pt x="597539" y="301293"/>
                  </a:lnTo>
                  <a:lnTo>
                    <a:pt x="597355" y="301276"/>
                  </a:lnTo>
                  <a:lnTo>
                    <a:pt x="597173" y="301263"/>
                  </a:lnTo>
                  <a:lnTo>
                    <a:pt x="596953" y="301180"/>
                  </a:lnTo>
                  <a:lnTo>
                    <a:pt x="596693" y="301139"/>
                  </a:lnTo>
                  <a:lnTo>
                    <a:pt x="596450" y="301160"/>
                  </a:lnTo>
                  <a:lnTo>
                    <a:pt x="596213" y="301154"/>
                  </a:lnTo>
                  <a:lnTo>
                    <a:pt x="595953" y="301092"/>
                  </a:lnTo>
                  <a:lnTo>
                    <a:pt x="595725" y="300993"/>
                  </a:lnTo>
                  <a:lnTo>
                    <a:pt x="595492" y="300947"/>
                  </a:lnTo>
                  <a:lnTo>
                    <a:pt x="595249" y="300954"/>
                  </a:lnTo>
                  <a:lnTo>
                    <a:pt x="594818" y="300992"/>
                  </a:lnTo>
                  <a:lnTo>
                    <a:pt x="594211" y="300887"/>
                  </a:lnTo>
                  <a:lnTo>
                    <a:pt x="593364" y="300699"/>
                  </a:lnTo>
                  <a:lnTo>
                    <a:pt x="593020" y="300642"/>
                  </a:lnTo>
                  <a:lnTo>
                    <a:pt x="592802" y="300563"/>
                  </a:lnTo>
                  <a:lnTo>
                    <a:pt x="592412" y="300322"/>
                  </a:lnTo>
                  <a:lnTo>
                    <a:pt x="592272" y="300339"/>
                  </a:lnTo>
                  <a:lnTo>
                    <a:pt x="592073" y="300440"/>
                  </a:lnTo>
                  <a:lnTo>
                    <a:pt x="591798" y="300564"/>
                  </a:lnTo>
                  <a:lnTo>
                    <a:pt x="591174" y="300859"/>
                  </a:lnTo>
                  <a:lnTo>
                    <a:pt x="590945" y="301027"/>
                  </a:lnTo>
                  <a:lnTo>
                    <a:pt x="590780" y="301245"/>
                  </a:lnTo>
                  <a:lnTo>
                    <a:pt x="590586" y="301667"/>
                  </a:lnTo>
                  <a:lnTo>
                    <a:pt x="590422" y="301956"/>
                  </a:lnTo>
                  <a:lnTo>
                    <a:pt x="590155" y="302368"/>
                  </a:lnTo>
                  <a:lnTo>
                    <a:pt x="589926" y="302711"/>
                  </a:lnTo>
                  <a:lnTo>
                    <a:pt x="589697" y="303122"/>
                  </a:lnTo>
                  <a:lnTo>
                    <a:pt x="589541" y="303522"/>
                  </a:lnTo>
                  <a:lnTo>
                    <a:pt x="589392" y="303917"/>
                  </a:lnTo>
                  <a:lnTo>
                    <a:pt x="589362" y="304211"/>
                  </a:lnTo>
                  <a:lnTo>
                    <a:pt x="589441" y="304473"/>
                  </a:lnTo>
                  <a:lnTo>
                    <a:pt x="589553" y="304664"/>
                  </a:lnTo>
                  <a:lnTo>
                    <a:pt x="589606" y="304819"/>
                  </a:lnTo>
                  <a:lnTo>
                    <a:pt x="589610" y="304995"/>
                  </a:lnTo>
                  <a:lnTo>
                    <a:pt x="589625" y="305284"/>
                  </a:lnTo>
                  <a:lnTo>
                    <a:pt x="589724" y="305629"/>
                  </a:lnTo>
                  <a:lnTo>
                    <a:pt x="589856" y="305913"/>
                  </a:lnTo>
                  <a:lnTo>
                    <a:pt x="589921" y="306106"/>
                  </a:lnTo>
                  <a:lnTo>
                    <a:pt x="589970" y="306304"/>
                  </a:lnTo>
                  <a:lnTo>
                    <a:pt x="589981" y="306503"/>
                  </a:lnTo>
                  <a:lnTo>
                    <a:pt x="589976" y="306788"/>
                  </a:lnTo>
                  <a:lnTo>
                    <a:pt x="590036" y="307166"/>
                  </a:lnTo>
                  <a:lnTo>
                    <a:pt x="590215" y="307586"/>
                  </a:lnTo>
                  <a:lnTo>
                    <a:pt x="590526" y="307923"/>
                  </a:lnTo>
                  <a:lnTo>
                    <a:pt x="590882" y="308207"/>
                  </a:lnTo>
                  <a:lnTo>
                    <a:pt x="591231" y="308511"/>
                  </a:lnTo>
                  <a:lnTo>
                    <a:pt x="591619" y="308825"/>
                  </a:lnTo>
                  <a:lnTo>
                    <a:pt x="591969" y="309274"/>
                  </a:lnTo>
                  <a:lnTo>
                    <a:pt x="592200" y="309612"/>
                  </a:lnTo>
                  <a:lnTo>
                    <a:pt x="592385" y="310074"/>
                  </a:lnTo>
                  <a:lnTo>
                    <a:pt x="592510" y="310571"/>
                  </a:lnTo>
                  <a:lnTo>
                    <a:pt x="592677" y="311142"/>
                  </a:lnTo>
                  <a:lnTo>
                    <a:pt x="592890" y="311417"/>
                  </a:lnTo>
                  <a:lnTo>
                    <a:pt x="593182" y="311761"/>
                  </a:lnTo>
                  <a:lnTo>
                    <a:pt x="593392" y="311996"/>
                  </a:lnTo>
                  <a:lnTo>
                    <a:pt x="593736" y="312315"/>
                  </a:lnTo>
                  <a:lnTo>
                    <a:pt x="593998" y="312649"/>
                  </a:lnTo>
                  <a:lnTo>
                    <a:pt x="594341" y="312934"/>
                  </a:lnTo>
                  <a:lnTo>
                    <a:pt x="594573" y="313130"/>
                  </a:lnTo>
                  <a:lnTo>
                    <a:pt x="594786" y="313326"/>
                  </a:lnTo>
                  <a:lnTo>
                    <a:pt x="594957" y="313521"/>
                  </a:lnTo>
                  <a:lnTo>
                    <a:pt x="595090" y="313786"/>
                  </a:lnTo>
                  <a:lnTo>
                    <a:pt x="595116" y="314018"/>
                  </a:lnTo>
                  <a:lnTo>
                    <a:pt x="595112" y="314267"/>
                  </a:lnTo>
                  <a:lnTo>
                    <a:pt x="595002" y="314448"/>
                  </a:lnTo>
                  <a:lnTo>
                    <a:pt x="594801" y="314551"/>
                  </a:lnTo>
                  <a:lnTo>
                    <a:pt x="594495" y="314605"/>
                  </a:lnTo>
                  <a:lnTo>
                    <a:pt x="594164" y="314681"/>
                  </a:lnTo>
                  <a:lnTo>
                    <a:pt x="594029" y="314657"/>
                  </a:lnTo>
                  <a:lnTo>
                    <a:pt x="593832" y="314571"/>
                  </a:lnTo>
                  <a:lnTo>
                    <a:pt x="593537" y="314460"/>
                  </a:lnTo>
                  <a:lnTo>
                    <a:pt x="593258" y="314409"/>
                  </a:lnTo>
                  <a:lnTo>
                    <a:pt x="593097" y="314442"/>
                  </a:lnTo>
                  <a:lnTo>
                    <a:pt x="592876" y="314540"/>
                  </a:lnTo>
                  <a:lnTo>
                    <a:pt x="592662" y="314657"/>
                  </a:lnTo>
                  <a:lnTo>
                    <a:pt x="592460" y="314717"/>
                  </a:lnTo>
                  <a:lnTo>
                    <a:pt x="592278" y="314747"/>
                  </a:lnTo>
                  <a:lnTo>
                    <a:pt x="592062" y="314747"/>
                  </a:lnTo>
                  <a:lnTo>
                    <a:pt x="591856" y="314729"/>
                  </a:lnTo>
                  <a:lnTo>
                    <a:pt x="591523" y="314778"/>
                  </a:lnTo>
                  <a:lnTo>
                    <a:pt x="591161" y="314925"/>
                  </a:lnTo>
                  <a:lnTo>
                    <a:pt x="590875" y="315137"/>
                  </a:lnTo>
                  <a:lnTo>
                    <a:pt x="590705" y="315335"/>
                  </a:lnTo>
                  <a:lnTo>
                    <a:pt x="590529" y="315750"/>
                  </a:lnTo>
                  <a:lnTo>
                    <a:pt x="590463" y="316235"/>
                  </a:lnTo>
                  <a:lnTo>
                    <a:pt x="590542" y="316679"/>
                  </a:lnTo>
                  <a:lnTo>
                    <a:pt x="590668" y="317004"/>
                  </a:lnTo>
                  <a:lnTo>
                    <a:pt x="590791" y="317351"/>
                  </a:lnTo>
                  <a:lnTo>
                    <a:pt x="590950" y="317694"/>
                  </a:lnTo>
                  <a:lnTo>
                    <a:pt x="591199" y="317891"/>
                  </a:lnTo>
                  <a:lnTo>
                    <a:pt x="591478" y="318086"/>
                  </a:lnTo>
                  <a:lnTo>
                    <a:pt x="591694" y="318308"/>
                  </a:lnTo>
                  <a:lnTo>
                    <a:pt x="591881" y="318653"/>
                  </a:lnTo>
                  <a:lnTo>
                    <a:pt x="592003" y="318983"/>
                  </a:lnTo>
                  <a:lnTo>
                    <a:pt x="592101" y="319191"/>
                  </a:lnTo>
                  <a:lnTo>
                    <a:pt x="592202" y="319322"/>
                  </a:lnTo>
                  <a:lnTo>
                    <a:pt x="592397" y="319809"/>
                  </a:lnTo>
                  <a:lnTo>
                    <a:pt x="592570" y="320181"/>
                  </a:lnTo>
                  <a:lnTo>
                    <a:pt x="592736" y="320480"/>
                  </a:lnTo>
                  <a:lnTo>
                    <a:pt x="592837" y="320766"/>
                  </a:lnTo>
                  <a:lnTo>
                    <a:pt x="592871" y="321015"/>
                  </a:lnTo>
                  <a:lnTo>
                    <a:pt x="592841" y="321900"/>
                  </a:lnTo>
                  <a:lnTo>
                    <a:pt x="592726" y="322390"/>
                  </a:lnTo>
                  <a:lnTo>
                    <a:pt x="592725" y="322799"/>
                  </a:lnTo>
                  <a:lnTo>
                    <a:pt x="592835" y="323272"/>
                  </a:lnTo>
                  <a:lnTo>
                    <a:pt x="592956" y="323629"/>
                  </a:lnTo>
                  <a:lnTo>
                    <a:pt x="593222" y="324167"/>
                  </a:lnTo>
                  <a:lnTo>
                    <a:pt x="593355" y="324639"/>
                  </a:lnTo>
                  <a:lnTo>
                    <a:pt x="593286" y="325187"/>
                  </a:lnTo>
                  <a:lnTo>
                    <a:pt x="593108" y="325727"/>
                  </a:lnTo>
                  <a:lnTo>
                    <a:pt x="592903" y="326189"/>
                  </a:lnTo>
                  <a:lnTo>
                    <a:pt x="592673" y="326417"/>
                  </a:lnTo>
                  <a:lnTo>
                    <a:pt x="592272" y="326703"/>
                  </a:lnTo>
                  <a:lnTo>
                    <a:pt x="591860" y="327046"/>
                  </a:lnTo>
                  <a:lnTo>
                    <a:pt x="591554" y="327478"/>
                  </a:lnTo>
                  <a:lnTo>
                    <a:pt x="591445" y="327785"/>
                  </a:lnTo>
                  <a:lnTo>
                    <a:pt x="591464" y="328245"/>
                  </a:lnTo>
                  <a:lnTo>
                    <a:pt x="591593" y="328781"/>
                  </a:lnTo>
                  <a:lnTo>
                    <a:pt x="591834" y="329340"/>
                  </a:lnTo>
                  <a:lnTo>
                    <a:pt x="592150" y="329894"/>
                  </a:lnTo>
                  <a:lnTo>
                    <a:pt x="592670" y="330540"/>
                  </a:lnTo>
                  <a:lnTo>
                    <a:pt x="593337" y="331142"/>
                  </a:lnTo>
                  <a:lnTo>
                    <a:pt x="593806" y="331576"/>
                  </a:lnTo>
                  <a:lnTo>
                    <a:pt x="594442" y="332445"/>
                  </a:lnTo>
                  <a:lnTo>
                    <a:pt x="594954" y="333263"/>
                  </a:lnTo>
                  <a:lnTo>
                    <a:pt x="595368" y="333977"/>
                  </a:lnTo>
                  <a:lnTo>
                    <a:pt x="595576" y="334364"/>
                  </a:lnTo>
                  <a:lnTo>
                    <a:pt x="595633" y="334816"/>
                  </a:lnTo>
                  <a:lnTo>
                    <a:pt x="595716" y="335334"/>
                  </a:lnTo>
                  <a:lnTo>
                    <a:pt x="595837" y="335623"/>
                  </a:lnTo>
                  <a:lnTo>
                    <a:pt x="596085" y="336098"/>
                  </a:lnTo>
                  <a:lnTo>
                    <a:pt x="596026" y="336579"/>
                  </a:lnTo>
                  <a:lnTo>
                    <a:pt x="595588" y="336821"/>
                  </a:lnTo>
                  <a:lnTo>
                    <a:pt x="594999" y="336945"/>
                  </a:lnTo>
                  <a:lnTo>
                    <a:pt x="594353" y="336976"/>
                  </a:lnTo>
                  <a:lnTo>
                    <a:pt x="593568" y="337220"/>
                  </a:lnTo>
                  <a:lnTo>
                    <a:pt x="593194" y="337644"/>
                  </a:lnTo>
                  <a:lnTo>
                    <a:pt x="592885" y="338063"/>
                  </a:lnTo>
                  <a:lnTo>
                    <a:pt x="592456" y="338253"/>
                  </a:lnTo>
                  <a:lnTo>
                    <a:pt x="591911" y="338304"/>
                  </a:lnTo>
                  <a:lnTo>
                    <a:pt x="591182" y="338236"/>
                  </a:lnTo>
                  <a:lnTo>
                    <a:pt x="590696" y="337840"/>
                  </a:lnTo>
                  <a:lnTo>
                    <a:pt x="590358" y="337289"/>
                  </a:lnTo>
                  <a:lnTo>
                    <a:pt x="590137" y="336911"/>
                  </a:lnTo>
                  <a:lnTo>
                    <a:pt x="589783" y="336750"/>
                  </a:lnTo>
                  <a:lnTo>
                    <a:pt x="589381" y="336740"/>
                  </a:lnTo>
                  <a:lnTo>
                    <a:pt x="588996" y="336879"/>
                  </a:lnTo>
                  <a:lnTo>
                    <a:pt x="588651" y="337042"/>
                  </a:lnTo>
                  <a:lnTo>
                    <a:pt x="588330" y="337135"/>
                  </a:lnTo>
                  <a:lnTo>
                    <a:pt x="588030" y="337086"/>
                  </a:lnTo>
                  <a:lnTo>
                    <a:pt x="587834" y="336966"/>
                  </a:lnTo>
                  <a:lnTo>
                    <a:pt x="587665" y="336834"/>
                  </a:lnTo>
                  <a:lnTo>
                    <a:pt x="587482" y="336865"/>
                  </a:lnTo>
                  <a:lnTo>
                    <a:pt x="587256" y="337030"/>
                  </a:lnTo>
                  <a:lnTo>
                    <a:pt x="586979" y="337467"/>
                  </a:lnTo>
                  <a:lnTo>
                    <a:pt x="586734" y="338255"/>
                  </a:lnTo>
                  <a:lnTo>
                    <a:pt x="586664" y="338785"/>
                  </a:lnTo>
                  <a:lnTo>
                    <a:pt x="586702" y="339102"/>
                  </a:lnTo>
                  <a:lnTo>
                    <a:pt x="586805" y="339399"/>
                  </a:lnTo>
                  <a:lnTo>
                    <a:pt x="586817" y="339605"/>
                  </a:lnTo>
                  <a:lnTo>
                    <a:pt x="586762" y="339899"/>
                  </a:lnTo>
                  <a:lnTo>
                    <a:pt x="586548" y="340316"/>
                  </a:lnTo>
                  <a:lnTo>
                    <a:pt x="586449" y="340877"/>
                  </a:lnTo>
                  <a:lnTo>
                    <a:pt x="586554" y="341393"/>
                  </a:lnTo>
                  <a:lnTo>
                    <a:pt x="586698" y="341999"/>
                  </a:lnTo>
                  <a:lnTo>
                    <a:pt x="586730" y="342349"/>
                  </a:lnTo>
                  <a:lnTo>
                    <a:pt x="586665" y="342611"/>
                  </a:lnTo>
                  <a:lnTo>
                    <a:pt x="586462" y="342728"/>
                  </a:lnTo>
                  <a:lnTo>
                    <a:pt x="585907" y="342904"/>
                  </a:lnTo>
                  <a:lnTo>
                    <a:pt x="585133" y="343356"/>
                  </a:lnTo>
                  <a:lnTo>
                    <a:pt x="584648" y="343851"/>
                  </a:lnTo>
                  <a:lnTo>
                    <a:pt x="584476" y="344336"/>
                  </a:lnTo>
                  <a:lnTo>
                    <a:pt x="584335" y="344799"/>
                  </a:lnTo>
                  <a:lnTo>
                    <a:pt x="584273" y="345186"/>
                  </a:lnTo>
                  <a:lnTo>
                    <a:pt x="584284" y="345831"/>
                  </a:lnTo>
                  <a:lnTo>
                    <a:pt x="584323" y="346606"/>
                  </a:lnTo>
                  <a:lnTo>
                    <a:pt x="584386" y="347504"/>
                  </a:lnTo>
                  <a:lnTo>
                    <a:pt x="584535" y="348359"/>
                  </a:lnTo>
                  <a:lnTo>
                    <a:pt x="584686" y="348940"/>
                  </a:lnTo>
                  <a:lnTo>
                    <a:pt x="584797" y="349433"/>
                  </a:lnTo>
                  <a:lnTo>
                    <a:pt x="584894" y="350022"/>
                  </a:lnTo>
                  <a:lnTo>
                    <a:pt x="584870" y="350613"/>
                  </a:lnTo>
                  <a:lnTo>
                    <a:pt x="584644" y="351180"/>
                  </a:lnTo>
                  <a:lnTo>
                    <a:pt x="584203" y="352239"/>
                  </a:lnTo>
                  <a:lnTo>
                    <a:pt x="584019" y="352732"/>
                  </a:lnTo>
                  <a:lnTo>
                    <a:pt x="583861" y="353084"/>
                  </a:lnTo>
                  <a:lnTo>
                    <a:pt x="583422" y="353468"/>
                  </a:lnTo>
                  <a:lnTo>
                    <a:pt x="583045" y="353860"/>
                  </a:lnTo>
                  <a:lnTo>
                    <a:pt x="582764" y="354187"/>
                  </a:lnTo>
                  <a:lnTo>
                    <a:pt x="582360" y="354732"/>
                  </a:lnTo>
                  <a:lnTo>
                    <a:pt x="581988" y="355062"/>
                  </a:lnTo>
                  <a:lnTo>
                    <a:pt x="581594" y="355150"/>
                  </a:lnTo>
                  <a:lnTo>
                    <a:pt x="581138" y="354921"/>
                  </a:lnTo>
                  <a:lnTo>
                    <a:pt x="580675" y="354696"/>
                  </a:lnTo>
                  <a:lnTo>
                    <a:pt x="580321" y="354620"/>
                  </a:lnTo>
                  <a:lnTo>
                    <a:pt x="580024" y="354753"/>
                  </a:lnTo>
                  <a:lnTo>
                    <a:pt x="579738" y="355138"/>
                  </a:lnTo>
                  <a:lnTo>
                    <a:pt x="579364" y="355499"/>
                  </a:lnTo>
                  <a:lnTo>
                    <a:pt x="578920" y="356016"/>
                  </a:lnTo>
                  <a:lnTo>
                    <a:pt x="578645" y="356538"/>
                  </a:lnTo>
                  <a:lnTo>
                    <a:pt x="578517" y="357159"/>
                  </a:lnTo>
                  <a:lnTo>
                    <a:pt x="578515" y="357653"/>
                  </a:lnTo>
                  <a:lnTo>
                    <a:pt x="578648" y="357951"/>
                  </a:lnTo>
                  <a:lnTo>
                    <a:pt x="578748" y="358237"/>
                  </a:lnTo>
                  <a:lnTo>
                    <a:pt x="578747" y="358761"/>
                  </a:lnTo>
                  <a:lnTo>
                    <a:pt x="578800" y="360382"/>
                  </a:lnTo>
                  <a:lnTo>
                    <a:pt x="578954" y="360932"/>
                  </a:lnTo>
                  <a:lnTo>
                    <a:pt x="579021" y="361372"/>
                  </a:lnTo>
                  <a:lnTo>
                    <a:pt x="578842" y="361783"/>
                  </a:lnTo>
                  <a:lnTo>
                    <a:pt x="578521" y="362113"/>
                  </a:lnTo>
                  <a:lnTo>
                    <a:pt x="578316" y="362415"/>
                  </a:lnTo>
                  <a:lnTo>
                    <a:pt x="578292" y="362831"/>
                  </a:lnTo>
                  <a:lnTo>
                    <a:pt x="578310" y="363208"/>
                  </a:lnTo>
                  <a:lnTo>
                    <a:pt x="578249" y="363477"/>
                  </a:lnTo>
                  <a:lnTo>
                    <a:pt x="578064" y="363824"/>
                  </a:lnTo>
                  <a:lnTo>
                    <a:pt x="577842" y="364112"/>
                  </a:lnTo>
                  <a:lnTo>
                    <a:pt x="577610" y="364393"/>
                  </a:lnTo>
                  <a:lnTo>
                    <a:pt x="577317" y="364830"/>
                  </a:lnTo>
                  <a:lnTo>
                    <a:pt x="577177" y="365249"/>
                  </a:lnTo>
                  <a:lnTo>
                    <a:pt x="577245" y="365621"/>
                  </a:lnTo>
                  <a:lnTo>
                    <a:pt x="577372" y="365971"/>
                  </a:lnTo>
                  <a:lnTo>
                    <a:pt x="577449" y="366402"/>
                  </a:lnTo>
                  <a:lnTo>
                    <a:pt x="577703" y="367232"/>
                  </a:lnTo>
                  <a:lnTo>
                    <a:pt x="577734" y="367731"/>
                  </a:lnTo>
                  <a:lnTo>
                    <a:pt x="577612" y="368118"/>
                  </a:lnTo>
                  <a:lnTo>
                    <a:pt x="577322" y="368298"/>
                  </a:lnTo>
                  <a:lnTo>
                    <a:pt x="576899" y="368355"/>
                  </a:lnTo>
                  <a:lnTo>
                    <a:pt x="576532" y="368446"/>
                  </a:lnTo>
                  <a:lnTo>
                    <a:pt x="576328" y="368603"/>
                  </a:lnTo>
                  <a:lnTo>
                    <a:pt x="576259" y="368820"/>
                  </a:lnTo>
                  <a:lnTo>
                    <a:pt x="576330" y="369203"/>
                  </a:lnTo>
                  <a:lnTo>
                    <a:pt x="576668" y="369871"/>
                  </a:lnTo>
                  <a:lnTo>
                    <a:pt x="577279" y="370940"/>
                  </a:lnTo>
                  <a:lnTo>
                    <a:pt x="577506" y="371379"/>
                  </a:lnTo>
                  <a:lnTo>
                    <a:pt x="577732" y="371777"/>
                  </a:lnTo>
                  <a:lnTo>
                    <a:pt x="577937" y="372196"/>
                  </a:lnTo>
                  <a:lnTo>
                    <a:pt x="578136" y="372683"/>
                  </a:lnTo>
                  <a:lnTo>
                    <a:pt x="578287" y="373016"/>
                  </a:lnTo>
                  <a:lnTo>
                    <a:pt x="578573" y="373310"/>
                  </a:lnTo>
                  <a:lnTo>
                    <a:pt x="578993" y="373520"/>
                  </a:lnTo>
                  <a:lnTo>
                    <a:pt x="579354" y="373648"/>
                  </a:lnTo>
                  <a:lnTo>
                    <a:pt x="579593" y="373787"/>
                  </a:lnTo>
                  <a:lnTo>
                    <a:pt x="579743" y="373973"/>
                  </a:lnTo>
                  <a:lnTo>
                    <a:pt x="579862" y="374235"/>
                  </a:lnTo>
                  <a:lnTo>
                    <a:pt x="579908" y="374618"/>
                  </a:lnTo>
                  <a:lnTo>
                    <a:pt x="579896" y="375034"/>
                  </a:lnTo>
                  <a:lnTo>
                    <a:pt x="579801" y="375551"/>
                  </a:lnTo>
                  <a:lnTo>
                    <a:pt x="579728" y="376037"/>
                  </a:lnTo>
                  <a:lnTo>
                    <a:pt x="579583" y="376574"/>
                  </a:lnTo>
                  <a:lnTo>
                    <a:pt x="579392" y="377136"/>
                  </a:lnTo>
                  <a:lnTo>
                    <a:pt x="579008" y="378116"/>
                  </a:lnTo>
                  <a:lnTo>
                    <a:pt x="578641" y="379178"/>
                  </a:lnTo>
                  <a:lnTo>
                    <a:pt x="578411" y="379812"/>
                  </a:lnTo>
                  <a:lnTo>
                    <a:pt x="578072" y="380482"/>
                  </a:lnTo>
                  <a:lnTo>
                    <a:pt x="578085" y="380683"/>
                  </a:lnTo>
                  <a:lnTo>
                    <a:pt x="578087" y="380821"/>
                  </a:lnTo>
                  <a:lnTo>
                    <a:pt x="578050" y="381121"/>
                  </a:lnTo>
                  <a:lnTo>
                    <a:pt x="578124" y="381510"/>
                  </a:lnTo>
                  <a:lnTo>
                    <a:pt x="578412" y="382179"/>
                  </a:lnTo>
                  <a:lnTo>
                    <a:pt x="578819" y="383010"/>
                  </a:lnTo>
                  <a:lnTo>
                    <a:pt x="578977" y="383495"/>
                  </a:lnTo>
                  <a:lnTo>
                    <a:pt x="579008" y="383783"/>
                  </a:lnTo>
                  <a:lnTo>
                    <a:pt x="578921" y="384114"/>
                  </a:lnTo>
                  <a:lnTo>
                    <a:pt x="578677" y="384338"/>
                  </a:lnTo>
                  <a:lnTo>
                    <a:pt x="578175" y="384540"/>
                  </a:lnTo>
                  <a:lnTo>
                    <a:pt x="577550" y="384637"/>
                  </a:lnTo>
                  <a:lnTo>
                    <a:pt x="576935" y="384624"/>
                  </a:lnTo>
                  <a:lnTo>
                    <a:pt x="576536" y="384646"/>
                  </a:lnTo>
                  <a:lnTo>
                    <a:pt x="576310" y="384788"/>
                  </a:lnTo>
                  <a:lnTo>
                    <a:pt x="576085" y="385006"/>
                  </a:lnTo>
                  <a:lnTo>
                    <a:pt x="575911" y="385456"/>
                  </a:lnTo>
                  <a:lnTo>
                    <a:pt x="575802" y="385960"/>
                  </a:lnTo>
                  <a:lnTo>
                    <a:pt x="575745" y="386405"/>
                  </a:lnTo>
                  <a:lnTo>
                    <a:pt x="575752" y="387088"/>
                  </a:lnTo>
                  <a:lnTo>
                    <a:pt x="575814" y="387703"/>
                  </a:lnTo>
                  <a:lnTo>
                    <a:pt x="575966" y="388828"/>
                  </a:lnTo>
                  <a:lnTo>
                    <a:pt x="575991" y="389305"/>
                  </a:lnTo>
                  <a:lnTo>
                    <a:pt x="576040" y="389669"/>
                  </a:lnTo>
                  <a:lnTo>
                    <a:pt x="576085" y="390031"/>
                  </a:lnTo>
                  <a:lnTo>
                    <a:pt x="576121" y="390509"/>
                  </a:lnTo>
                  <a:lnTo>
                    <a:pt x="576243" y="391298"/>
                  </a:lnTo>
                  <a:lnTo>
                    <a:pt x="576291" y="391705"/>
                  </a:lnTo>
                  <a:lnTo>
                    <a:pt x="576361" y="392388"/>
                  </a:lnTo>
                  <a:lnTo>
                    <a:pt x="576397" y="392771"/>
                  </a:lnTo>
                  <a:lnTo>
                    <a:pt x="576409" y="393164"/>
                  </a:lnTo>
                  <a:lnTo>
                    <a:pt x="576427" y="393330"/>
                  </a:lnTo>
                  <a:lnTo>
                    <a:pt x="576471" y="393869"/>
                  </a:lnTo>
                  <a:lnTo>
                    <a:pt x="576575" y="394466"/>
                  </a:lnTo>
                  <a:lnTo>
                    <a:pt x="576656" y="395223"/>
                  </a:lnTo>
                  <a:lnTo>
                    <a:pt x="576678" y="395895"/>
                  </a:lnTo>
                  <a:lnTo>
                    <a:pt x="576420" y="396432"/>
                  </a:lnTo>
                  <a:lnTo>
                    <a:pt x="575818" y="396906"/>
                  </a:lnTo>
                  <a:lnTo>
                    <a:pt x="575528" y="397028"/>
                  </a:lnTo>
                  <a:lnTo>
                    <a:pt x="575018" y="396984"/>
                  </a:lnTo>
                  <a:lnTo>
                    <a:pt x="574649" y="396869"/>
                  </a:lnTo>
                  <a:lnTo>
                    <a:pt x="574214" y="396716"/>
                  </a:lnTo>
                  <a:lnTo>
                    <a:pt x="573992" y="396623"/>
                  </a:lnTo>
                  <a:lnTo>
                    <a:pt x="573682" y="396467"/>
                  </a:lnTo>
                  <a:lnTo>
                    <a:pt x="573280" y="396178"/>
                  </a:lnTo>
                  <a:lnTo>
                    <a:pt x="572899" y="395880"/>
                  </a:lnTo>
                  <a:lnTo>
                    <a:pt x="572474" y="395656"/>
                  </a:lnTo>
                  <a:lnTo>
                    <a:pt x="572052" y="395546"/>
                  </a:lnTo>
                  <a:lnTo>
                    <a:pt x="571571" y="395682"/>
                  </a:lnTo>
                  <a:lnTo>
                    <a:pt x="571131" y="395942"/>
                  </a:lnTo>
                  <a:lnTo>
                    <a:pt x="570223" y="396359"/>
                  </a:lnTo>
                  <a:lnTo>
                    <a:pt x="569215" y="396662"/>
                  </a:lnTo>
                  <a:lnTo>
                    <a:pt x="568503" y="396797"/>
                  </a:lnTo>
                  <a:lnTo>
                    <a:pt x="567953" y="396759"/>
                  </a:lnTo>
                  <a:lnTo>
                    <a:pt x="567303" y="396532"/>
                  </a:lnTo>
                  <a:lnTo>
                    <a:pt x="566555" y="396194"/>
                  </a:lnTo>
                  <a:lnTo>
                    <a:pt x="565750" y="395918"/>
                  </a:lnTo>
                  <a:lnTo>
                    <a:pt x="565179" y="395960"/>
                  </a:lnTo>
                  <a:lnTo>
                    <a:pt x="564257" y="396236"/>
                  </a:lnTo>
                  <a:lnTo>
                    <a:pt x="563421" y="396425"/>
                  </a:lnTo>
                  <a:lnTo>
                    <a:pt x="562830" y="396485"/>
                  </a:lnTo>
                  <a:lnTo>
                    <a:pt x="561986" y="396503"/>
                  </a:lnTo>
                  <a:lnTo>
                    <a:pt x="560642" y="396508"/>
                  </a:lnTo>
                  <a:lnTo>
                    <a:pt x="560207" y="396477"/>
                  </a:lnTo>
                  <a:lnTo>
                    <a:pt x="559670" y="396630"/>
                  </a:lnTo>
                  <a:lnTo>
                    <a:pt x="559412" y="396926"/>
                  </a:lnTo>
                  <a:lnTo>
                    <a:pt x="559071" y="397549"/>
                  </a:lnTo>
                  <a:lnTo>
                    <a:pt x="559028" y="398180"/>
                  </a:lnTo>
                  <a:lnTo>
                    <a:pt x="559132" y="398721"/>
                  </a:lnTo>
                  <a:lnTo>
                    <a:pt x="559626" y="399488"/>
                  </a:lnTo>
                  <a:lnTo>
                    <a:pt x="559846" y="399730"/>
                  </a:lnTo>
                  <a:lnTo>
                    <a:pt x="560201" y="399979"/>
                  </a:lnTo>
                  <a:lnTo>
                    <a:pt x="560605" y="400225"/>
                  </a:lnTo>
                  <a:lnTo>
                    <a:pt x="561239" y="400504"/>
                  </a:lnTo>
                  <a:lnTo>
                    <a:pt x="561918" y="400753"/>
                  </a:lnTo>
                  <a:lnTo>
                    <a:pt x="562757" y="400914"/>
                  </a:lnTo>
                  <a:lnTo>
                    <a:pt x="563612" y="401055"/>
                  </a:lnTo>
                  <a:lnTo>
                    <a:pt x="564188" y="401340"/>
                  </a:lnTo>
                  <a:lnTo>
                    <a:pt x="564411" y="401541"/>
                  </a:lnTo>
                  <a:lnTo>
                    <a:pt x="564565" y="401756"/>
                  </a:lnTo>
                  <a:lnTo>
                    <a:pt x="564836" y="402150"/>
                  </a:lnTo>
                  <a:lnTo>
                    <a:pt x="565075" y="402690"/>
                  </a:lnTo>
                  <a:lnTo>
                    <a:pt x="565393" y="403121"/>
                  </a:lnTo>
                  <a:lnTo>
                    <a:pt x="565861" y="403701"/>
                  </a:lnTo>
                  <a:lnTo>
                    <a:pt x="566487" y="404438"/>
                  </a:lnTo>
                  <a:lnTo>
                    <a:pt x="567093" y="405257"/>
                  </a:lnTo>
                  <a:lnTo>
                    <a:pt x="567426" y="405786"/>
                  </a:lnTo>
                  <a:lnTo>
                    <a:pt x="567548" y="406254"/>
                  </a:lnTo>
                  <a:lnTo>
                    <a:pt x="567607" y="406743"/>
                  </a:lnTo>
                  <a:lnTo>
                    <a:pt x="567842" y="407120"/>
                  </a:lnTo>
                  <a:lnTo>
                    <a:pt x="568363" y="407719"/>
                  </a:lnTo>
                  <a:lnTo>
                    <a:pt x="568775" y="408292"/>
                  </a:lnTo>
                  <a:lnTo>
                    <a:pt x="569005" y="408655"/>
                  </a:lnTo>
                  <a:lnTo>
                    <a:pt x="569227" y="409129"/>
                  </a:lnTo>
                  <a:lnTo>
                    <a:pt x="569659" y="410546"/>
                  </a:lnTo>
                  <a:lnTo>
                    <a:pt x="570060" y="411402"/>
                  </a:lnTo>
                  <a:lnTo>
                    <a:pt x="570571" y="412268"/>
                  </a:lnTo>
                  <a:lnTo>
                    <a:pt x="571087" y="412639"/>
                  </a:lnTo>
                  <a:lnTo>
                    <a:pt x="571691" y="412534"/>
                  </a:lnTo>
                  <a:lnTo>
                    <a:pt x="572458" y="412003"/>
                  </a:lnTo>
                  <a:lnTo>
                    <a:pt x="573227" y="411245"/>
                  </a:lnTo>
                  <a:lnTo>
                    <a:pt x="573734" y="410687"/>
                  </a:lnTo>
                  <a:lnTo>
                    <a:pt x="573920" y="410385"/>
                  </a:lnTo>
                  <a:lnTo>
                    <a:pt x="574254" y="409904"/>
                  </a:lnTo>
                  <a:lnTo>
                    <a:pt x="574854" y="409723"/>
                  </a:lnTo>
                  <a:lnTo>
                    <a:pt x="575329" y="409674"/>
                  </a:lnTo>
                  <a:lnTo>
                    <a:pt x="575873" y="409681"/>
                  </a:lnTo>
                  <a:lnTo>
                    <a:pt x="576467" y="410099"/>
                  </a:lnTo>
                  <a:lnTo>
                    <a:pt x="576864" y="410492"/>
                  </a:lnTo>
                  <a:lnTo>
                    <a:pt x="577392" y="411259"/>
                  </a:lnTo>
                  <a:lnTo>
                    <a:pt x="577641" y="412130"/>
                  </a:lnTo>
                  <a:lnTo>
                    <a:pt x="577661" y="412676"/>
                  </a:lnTo>
                  <a:lnTo>
                    <a:pt x="577636" y="412960"/>
                  </a:lnTo>
                  <a:lnTo>
                    <a:pt x="577288" y="413464"/>
                  </a:lnTo>
                  <a:lnTo>
                    <a:pt x="577321" y="413792"/>
                  </a:lnTo>
                  <a:lnTo>
                    <a:pt x="577647" y="414404"/>
                  </a:lnTo>
                  <a:lnTo>
                    <a:pt x="577921" y="414902"/>
                  </a:lnTo>
                  <a:lnTo>
                    <a:pt x="578105" y="415428"/>
                  </a:lnTo>
                  <a:lnTo>
                    <a:pt x="578159" y="415793"/>
                  </a:lnTo>
                  <a:lnTo>
                    <a:pt x="578054" y="416266"/>
                  </a:lnTo>
                  <a:lnTo>
                    <a:pt x="577771" y="416806"/>
                  </a:lnTo>
                  <a:lnTo>
                    <a:pt x="577427" y="417220"/>
                  </a:lnTo>
                  <a:lnTo>
                    <a:pt x="576882" y="417695"/>
                  </a:lnTo>
                  <a:lnTo>
                    <a:pt x="576614" y="417967"/>
                  </a:lnTo>
                  <a:lnTo>
                    <a:pt x="576435" y="418120"/>
                  </a:lnTo>
                  <a:lnTo>
                    <a:pt x="576294" y="418252"/>
                  </a:lnTo>
                  <a:lnTo>
                    <a:pt x="576031" y="418515"/>
                  </a:lnTo>
                  <a:lnTo>
                    <a:pt x="575638" y="418937"/>
                  </a:lnTo>
                  <a:lnTo>
                    <a:pt x="575390" y="419280"/>
                  </a:lnTo>
                  <a:lnTo>
                    <a:pt x="575254" y="419629"/>
                  </a:lnTo>
                  <a:lnTo>
                    <a:pt x="575247" y="419962"/>
                  </a:lnTo>
                  <a:lnTo>
                    <a:pt x="575396" y="420260"/>
                  </a:lnTo>
                  <a:lnTo>
                    <a:pt x="575538" y="420473"/>
                  </a:lnTo>
                  <a:lnTo>
                    <a:pt x="575747" y="420865"/>
                  </a:lnTo>
                  <a:lnTo>
                    <a:pt x="575987" y="421335"/>
                  </a:lnTo>
                  <a:lnTo>
                    <a:pt x="576293" y="421867"/>
                  </a:lnTo>
                  <a:lnTo>
                    <a:pt x="576599" y="422295"/>
                  </a:lnTo>
                  <a:lnTo>
                    <a:pt x="576929" y="422619"/>
                  </a:lnTo>
                  <a:lnTo>
                    <a:pt x="577367" y="422993"/>
                  </a:lnTo>
                  <a:lnTo>
                    <a:pt x="577700" y="423165"/>
                  </a:lnTo>
                  <a:lnTo>
                    <a:pt x="577949" y="423218"/>
                  </a:lnTo>
                  <a:lnTo>
                    <a:pt x="578247" y="423213"/>
                  </a:lnTo>
                  <a:lnTo>
                    <a:pt x="578585" y="423124"/>
                  </a:lnTo>
                  <a:lnTo>
                    <a:pt x="579038" y="422912"/>
                  </a:lnTo>
                  <a:lnTo>
                    <a:pt x="579458" y="422638"/>
                  </a:lnTo>
                  <a:lnTo>
                    <a:pt x="579747" y="422398"/>
                  </a:lnTo>
                  <a:lnTo>
                    <a:pt x="580052" y="422223"/>
                  </a:lnTo>
                  <a:lnTo>
                    <a:pt x="580367" y="422071"/>
                  </a:lnTo>
                  <a:lnTo>
                    <a:pt x="580821" y="421883"/>
                  </a:lnTo>
                  <a:lnTo>
                    <a:pt x="581108" y="421759"/>
                  </a:lnTo>
                  <a:lnTo>
                    <a:pt x="581296" y="421730"/>
                  </a:lnTo>
                  <a:lnTo>
                    <a:pt x="581468" y="421764"/>
                  </a:lnTo>
                  <a:lnTo>
                    <a:pt x="581645" y="421962"/>
                  </a:lnTo>
                  <a:lnTo>
                    <a:pt x="581970" y="422584"/>
                  </a:lnTo>
                  <a:lnTo>
                    <a:pt x="582113" y="422803"/>
                  </a:lnTo>
                  <a:lnTo>
                    <a:pt x="582309" y="423132"/>
                  </a:lnTo>
                  <a:lnTo>
                    <a:pt x="582699" y="423690"/>
                  </a:lnTo>
                  <a:lnTo>
                    <a:pt x="583197" y="424351"/>
                  </a:lnTo>
                  <a:lnTo>
                    <a:pt x="583585" y="424955"/>
                  </a:lnTo>
                  <a:lnTo>
                    <a:pt x="583946" y="425647"/>
                  </a:lnTo>
                  <a:lnTo>
                    <a:pt x="584026" y="425978"/>
                  </a:lnTo>
                  <a:lnTo>
                    <a:pt x="584038" y="426282"/>
                  </a:lnTo>
                  <a:lnTo>
                    <a:pt x="583989" y="426532"/>
                  </a:lnTo>
                  <a:lnTo>
                    <a:pt x="583863" y="426846"/>
                  </a:lnTo>
                  <a:lnTo>
                    <a:pt x="583714" y="427151"/>
                  </a:lnTo>
                  <a:lnTo>
                    <a:pt x="583558" y="427564"/>
                  </a:lnTo>
                  <a:lnTo>
                    <a:pt x="583374" y="428115"/>
                  </a:lnTo>
                  <a:lnTo>
                    <a:pt x="583255" y="428769"/>
                  </a:lnTo>
                  <a:lnTo>
                    <a:pt x="583194" y="429394"/>
                  </a:lnTo>
                  <a:lnTo>
                    <a:pt x="583294" y="429881"/>
                  </a:lnTo>
                  <a:lnTo>
                    <a:pt x="583522" y="430362"/>
                  </a:lnTo>
                  <a:lnTo>
                    <a:pt x="583884" y="430853"/>
                  </a:lnTo>
                  <a:lnTo>
                    <a:pt x="584134" y="431085"/>
                  </a:lnTo>
                  <a:lnTo>
                    <a:pt x="584574" y="431286"/>
                  </a:lnTo>
                  <a:lnTo>
                    <a:pt x="585196" y="431487"/>
                  </a:lnTo>
                  <a:lnTo>
                    <a:pt x="585962" y="431615"/>
                  </a:lnTo>
                  <a:lnTo>
                    <a:pt x="586451" y="431746"/>
                  </a:lnTo>
                  <a:lnTo>
                    <a:pt x="586683" y="431820"/>
                  </a:lnTo>
                  <a:lnTo>
                    <a:pt x="586818" y="431944"/>
                  </a:lnTo>
                  <a:lnTo>
                    <a:pt x="586922" y="432093"/>
                  </a:lnTo>
                  <a:lnTo>
                    <a:pt x="587005" y="432283"/>
                  </a:lnTo>
                  <a:lnTo>
                    <a:pt x="587043" y="432447"/>
                  </a:lnTo>
                  <a:lnTo>
                    <a:pt x="587063" y="432703"/>
                  </a:lnTo>
                  <a:lnTo>
                    <a:pt x="587153" y="432908"/>
                  </a:lnTo>
                  <a:lnTo>
                    <a:pt x="587271" y="433079"/>
                  </a:lnTo>
                  <a:lnTo>
                    <a:pt x="587429" y="433340"/>
                  </a:lnTo>
                  <a:lnTo>
                    <a:pt x="587545" y="433579"/>
                  </a:lnTo>
                  <a:lnTo>
                    <a:pt x="587609" y="433892"/>
                  </a:lnTo>
                  <a:lnTo>
                    <a:pt x="587645" y="434263"/>
                  </a:lnTo>
                  <a:lnTo>
                    <a:pt x="587764" y="434649"/>
                  </a:lnTo>
                  <a:lnTo>
                    <a:pt x="587904" y="434973"/>
                  </a:lnTo>
                  <a:lnTo>
                    <a:pt x="588045" y="435651"/>
                  </a:lnTo>
                  <a:lnTo>
                    <a:pt x="588085" y="436020"/>
                  </a:lnTo>
                  <a:lnTo>
                    <a:pt x="588052" y="436332"/>
                  </a:lnTo>
                  <a:lnTo>
                    <a:pt x="587885" y="436723"/>
                  </a:lnTo>
                  <a:lnTo>
                    <a:pt x="587533" y="437305"/>
                  </a:lnTo>
                  <a:lnTo>
                    <a:pt x="587355" y="437546"/>
                  </a:lnTo>
                  <a:lnTo>
                    <a:pt x="587169" y="437796"/>
                  </a:lnTo>
                  <a:lnTo>
                    <a:pt x="586749" y="438261"/>
                  </a:lnTo>
                  <a:lnTo>
                    <a:pt x="586423" y="438610"/>
                  </a:lnTo>
                  <a:lnTo>
                    <a:pt x="586123" y="439028"/>
                  </a:lnTo>
                  <a:lnTo>
                    <a:pt x="585975" y="439289"/>
                  </a:lnTo>
                  <a:lnTo>
                    <a:pt x="585918" y="439553"/>
                  </a:lnTo>
                  <a:lnTo>
                    <a:pt x="585825" y="440461"/>
                  </a:lnTo>
                  <a:lnTo>
                    <a:pt x="585677" y="441737"/>
                  </a:lnTo>
                  <a:lnTo>
                    <a:pt x="585670" y="442064"/>
                  </a:lnTo>
                  <a:lnTo>
                    <a:pt x="585708" y="442373"/>
                  </a:lnTo>
                  <a:lnTo>
                    <a:pt x="585799" y="442786"/>
                  </a:lnTo>
                  <a:lnTo>
                    <a:pt x="585877" y="443028"/>
                  </a:lnTo>
                  <a:lnTo>
                    <a:pt x="586090" y="443465"/>
                  </a:lnTo>
                  <a:lnTo>
                    <a:pt x="586333" y="443938"/>
                  </a:lnTo>
                  <a:lnTo>
                    <a:pt x="586549" y="444389"/>
                  </a:lnTo>
                  <a:lnTo>
                    <a:pt x="586825" y="445003"/>
                  </a:lnTo>
                  <a:lnTo>
                    <a:pt x="587143" y="445779"/>
                  </a:lnTo>
                  <a:lnTo>
                    <a:pt x="587395" y="446551"/>
                  </a:lnTo>
                  <a:lnTo>
                    <a:pt x="587468" y="446817"/>
                  </a:lnTo>
                  <a:lnTo>
                    <a:pt x="587649" y="447050"/>
                  </a:lnTo>
                  <a:lnTo>
                    <a:pt x="587871" y="447173"/>
                  </a:lnTo>
                  <a:lnTo>
                    <a:pt x="588471" y="447178"/>
                  </a:lnTo>
                  <a:lnTo>
                    <a:pt x="589060" y="447034"/>
                  </a:lnTo>
                  <a:lnTo>
                    <a:pt x="589769" y="446762"/>
                  </a:lnTo>
                  <a:lnTo>
                    <a:pt x="590658" y="446511"/>
                  </a:lnTo>
                  <a:lnTo>
                    <a:pt x="591038" y="446544"/>
                  </a:lnTo>
                  <a:lnTo>
                    <a:pt x="591311" y="446710"/>
                  </a:lnTo>
                  <a:lnTo>
                    <a:pt x="591512" y="447030"/>
                  </a:lnTo>
                  <a:lnTo>
                    <a:pt x="591618" y="447335"/>
                  </a:lnTo>
                  <a:lnTo>
                    <a:pt x="591711" y="448598"/>
                  </a:lnTo>
                  <a:lnTo>
                    <a:pt x="591607" y="448971"/>
                  </a:lnTo>
                  <a:lnTo>
                    <a:pt x="591415" y="449425"/>
                  </a:lnTo>
                  <a:lnTo>
                    <a:pt x="591227" y="449692"/>
                  </a:lnTo>
                  <a:lnTo>
                    <a:pt x="590652" y="450146"/>
                  </a:lnTo>
                  <a:lnTo>
                    <a:pt x="589819" y="450646"/>
                  </a:lnTo>
                  <a:lnTo>
                    <a:pt x="588996" y="450955"/>
                  </a:lnTo>
                  <a:lnTo>
                    <a:pt x="588325" y="451199"/>
                  </a:lnTo>
                  <a:lnTo>
                    <a:pt x="587773" y="451438"/>
                  </a:lnTo>
                  <a:lnTo>
                    <a:pt x="587183" y="451892"/>
                  </a:lnTo>
                  <a:lnTo>
                    <a:pt x="586783" y="452417"/>
                  </a:lnTo>
                  <a:lnTo>
                    <a:pt x="586388" y="453066"/>
                  </a:lnTo>
                  <a:lnTo>
                    <a:pt x="586139" y="453752"/>
                  </a:lnTo>
                  <a:lnTo>
                    <a:pt x="585937" y="454271"/>
                  </a:lnTo>
                  <a:lnTo>
                    <a:pt x="585717" y="454706"/>
                  </a:lnTo>
                  <a:lnTo>
                    <a:pt x="585461" y="454990"/>
                  </a:lnTo>
                  <a:lnTo>
                    <a:pt x="585041" y="455283"/>
                  </a:lnTo>
                  <a:lnTo>
                    <a:pt x="584637" y="455537"/>
                  </a:lnTo>
                  <a:lnTo>
                    <a:pt x="584165" y="455727"/>
                  </a:lnTo>
                  <a:lnTo>
                    <a:pt x="583708" y="455709"/>
                  </a:lnTo>
                  <a:lnTo>
                    <a:pt x="583211" y="455535"/>
                  </a:lnTo>
                  <a:lnTo>
                    <a:pt x="582467" y="455191"/>
                  </a:lnTo>
                  <a:lnTo>
                    <a:pt x="582227" y="455089"/>
                  </a:lnTo>
                  <a:lnTo>
                    <a:pt x="581877" y="455097"/>
                  </a:lnTo>
                  <a:lnTo>
                    <a:pt x="581452" y="455210"/>
                  </a:lnTo>
                  <a:lnTo>
                    <a:pt x="580531" y="455534"/>
                  </a:lnTo>
                  <a:lnTo>
                    <a:pt x="579756" y="455914"/>
                  </a:lnTo>
                  <a:lnTo>
                    <a:pt x="579178" y="456264"/>
                  </a:lnTo>
                  <a:lnTo>
                    <a:pt x="578721" y="456816"/>
                  </a:lnTo>
                  <a:lnTo>
                    <a:pt x="578437" y="457123"/>
                  </a:lnTo>
                  <a:lnTo>
                    <a:pt x="578067" y="457549"/>
                  </a:lnTo>
                  <a:lnTo>
                    <a:pt x="578011" y="457721"/>
                  </a:lnTo>
                  <a:lnTo>
                    <a:pt x="578016" y="457895"/>
                  </a:lnTo>
                  <a:lnTo>
                    <a:pt x="578234" y="458202"/>
                  </a:lnTo>
                  <a:lnTo>
                    <a:pt x="578509" y="458494"/>
                  </a:lnTo>
                  <a:lnTo>
                    <a:pt x="578953" y="458741"/>
                  </a:lnTo>
                  <a:lnTo>
                    <a:pt x="579788" y="459061"/>
                  </a:lnTo>
                  <a:lnTo>
                    <a:pt x="580537" y="459175"/>
                  </a:lnTo>
                  <a:lnTo>
                    <a:pt x="581374" y="459196"/>
                  </a:lnTo>
                  <a:lnTo>
                    <a:pt x="582068" y="458984"/>
                  </a:lnTo>
                  <a:lnTo>
                    <a:pt x="582624" y="458939"/>
                  </a:lnTo>
                  <a:lnTo>
                    <a:pt x="583561" y="459022"/>
                  </a:lnTo>
                  <a:lnTo>
                    <a:pt x="584295" y="459270"/>
                  </a:lnTo>
                  <a:lnTo>
                    <a:pt x="584974" y="459539"/>
                  </a:lnTo>
                  <a:lnTo>
                    <a:pt x="586064" y="460111"/>
                  </a:lnTo>
                  <a:lnTo>
                    <a:pt x="586338" y="460431"/>
                  </a:lnTo>
                  <a:lnTo>
                    <a:pt x="586467" y="460726"/>
                  </a:lnTo>
                  <a:lnTo>
                    <a:pt x="586485" y="460977"/>
                  </a:lnTo>
                  <a:lnTo>
                    <a:pt x="586426" y="462312"/>
                  </a:lnTo>
                  <a:lnTo>
                    <a:pt x="586515" y="462955"/>
                  </a:lnTo>
                  <a:lnTo>
                    <a:pt x="586533" y="463890"/>
                  </a:lnTo>
                  <a:lnTo>
                    <a:pt x="586494" y="464853"/>
                  </a:lnTo>
                  <a:lnTo>
                    <a:pt x="586303" y="465662"/>
                  </a:lnTo>
                  <a:lnTo>
                    <a:pt x="586156" y="466428"/>
                  </a:lnTo>
                  <a:lnTo>
                    <a:pt x="586125" y="467012"/>
                  </a:lnTo>
                  <a:lnTo>
                    <a:pt x="586113" y="467519"/>
                  </a:lnTo>
                  <a:lnTo>
                    <a:pt x="586193" y="467937"/>
                  </a:lnTo>
                  <a:lnTo>
                    <a:pt x="586344" y="468374"/>
                  </a:lnTo>
                  <a:lnTo>
                    <a:pt x="586556" y="468708"/>
                  </a:lnTo>
                  <a:lnTo>
                    <a:pt x="586893" y="469061"/>
                  </a:lnTo>
                  <a:lnTo>
                    <a:pt x="587435" y="469548"/>
                  </a:lnTo>
                  <a:lnTo>
                    <a:pt x="588102" y="470037"/>
                  </a:lnTo>
                  <a:lnTo>
                    <a:pt x="588654" y="470426"/>
                  </a:lnTo>
                  <a:lnTo>
                    <a:pt x="589331" y="470849"/>
                  </a:lnTo>
                  <a:lnTo>
                    <a:pt x="590259" y="471364"/>
                  </a:lnTo>
                  <a:lnTo>
                    <a:pt x="590979" y="471732"/>
                  </a:lnTo>
                  <a:lnTo>
                    <a:pt x="591585" y="472123"/>
                  </a:lnTo>
                  <a:lnTo>
                    <a:pt x="592200" y="472374"/>
                  </a:lnTo>
                  <a:lnTo>
                    <a:pt x="592971" y="472658"/>
                  </a:lnTo>
                  <a:lnTo>
                    <a:pt x="593738" y="473074"/>
                  </a:lnTo>
                  <a:lnTo>
                    <a:pt x="594719" y="473764"/>
                  </a:lnTo>
                  <a:lnTo>
                    <a:pt x="595543" y="474538"/>
                  </a:lnTo>
                  <a:lnTo>
                    <a:pt x="595846" y="474909"/>
                  </a:lnTo>
                  <a:lnTo>
                    <a:pt x="596025" y="475385"/>
                  </a:lnTo>
                  <a:lnTo>
                    <a:pt x="596414" y="476567"/>
                  </a:lnTo>
                  <a:lnTo>
                    <a:pt x="596628" y="477415"/>
                  </a:lnTo>
                  <a:lnTo>
                    <a:pt x="596711" y="477831"/>
                  </a:lnTo>
                  <a:lnTo>
                    <a:pt x="596712" y="478143"/>
                  </a:lnTo>
                  <a:lnTo>
                    <a:pt x="596683" y="478326"/>
                  </a:lnTo>
                  <a:lnTo>
                    <a:pt x="596608" y="478632"/>
                  </a:lnTo>
                  <a:lnTo>
                    <a:pt x="596466" y="479041"/>
                  </a:lnTo>
                  <a:lnTo>
                    <a:pt x="596272" y="479637"/>
                  </a:lnTo>
                  <a:lnTo>
                    <a:pt x="596016" y="480487"/>
                  </a:lnTo>
                  <a:lnTo>
                    <a:pt x="595672" y="481407"/>
                  </a:lnTo>
                  <a:lnTo>
                    <a:pt x="595289" y="482031"/>
                  </a:lnTo>
                  <a:lnTo>
                    <a:pt x="595036" y="482775"/>
                  </a:lnTo>
                  <a:lnTo>
                    <a:pt x="594653" y="484071"/>
                  </a:lnTo>
                  <a:lnTo>
                    <a:pt x="594286" y="485214"/>
                  </a:lnTo>
                  <a:lnTo>
                    <a:pt x="593819" y="486393"/>
                  </a:lnTo>
                  <a:lnTo>
                    <a:pt x="593429" y="487182"/>
                  </a:lnTo>
                  <a:lnTo>
                    <a:pt x="592934" y="488089"/>
                  </a:lnTo>
                  <a:lnTo>
                    <a:pt x="592544" y="488782"/>
                  </a:lnTo>
                  <a:lnTo>
                    <a:pt x="592345" y="489311"/>
                  </a:lnTo>
                  <a:lnTo>
                    <a:pt x="592116" y="489892"/>
                  </a:lnTo>
                  <a:lnTo>
                    <a:pt x="591972" y="490378"/>
                  </a:lnTo>
                  <a:lnTo>
                    <a:pt x="591927" y="490795"/>
                  </a:lnTo>
                  <a:lnTo>
                    <a:pt x="592052" y="491374"/>
                  </a:lnTo>
                  <a:lnTo>
                    <a:pt x="592291" y="492024"/>
                  </a:lnTo>
                  <a:lnTo>
                    <a:pt x="592730" y="492671"/>
                  </a:lnTo>
                  <a:lnTo>
                    <a:pt x="593028" y="493207"/>
                  </a:lnTo>
                  <a:lnTo>
                    <a:pt x="593352" y="493851"/>
                  </a:lnTo>
                  <a:lnTo>
                    <a:pt x="593723" y="494291"/>
                  </a:lnTo>
                  <a:lnTo>
                    <a:pt x="594055" y="494679"/>
                  </a:lnTo>
                  <a:lnTo>
                    <a:pt x="594366" y="495149"/>
                  </a:lnTo>
                  <a:lnTo>
                    <a:pt x="594658" y="495620"/>
                  </a:lnTo>
                  <a:lnTo>
                    <a:pt x="594963" y="495974"/>
                  </a:lnTo>
                  <a:lnTo>
                    <a:pt x="595246" y="496159"/>
                  </a:lnTo>
                  <a:lnTo>
                    <a:pt x="595593" y="496413"/>
                  </a:lnTo>
                  <a:lnTo>
                    <a:pt x="595592" y="496749"/>
                  </a:lnTo>
                  <a:lnTo>
                    <a:pt x="595522" y="498250"/>
                  </a:lnTo>
                  <a:lnTo>
                    <a:pt x="595537" y="498692"/>
                  </a:lnTo>
                  <a:lnTo>
                    <a:pt x="595481" y="499259"/>
                  </a:lnTo>
                  <a:lnTo>
                    <a:pt x="595158" y="499923"/>
                  </a:lnTo>
                  <a:lnTo>
                    <a:pt x="595158" y="500140"/>
                  </a:lnTo>
                  <a:lnTo>
                    <a:pt x="595260" y="500342"/>
                  </a:lnTo>
                  <a:lnTo>
                    <a:pt x="595614" y="500666"/>
                  </a:lnTo>
                  <a:lnTo>
                    <a:pt x="596250" y="501128"/>
                  </a:lnTo>
                  <a:lnTo>
                    <a:pt x="597136" y="501659"/>
                  </a:lnTo>
                  <a:lnTo>
                    <a:pt x="598618" y="502366"/>
                  </a:lnTo>
                  <a:lnTo>
                    <a:pt x="598923" y="502412"/>
                  </a:lnTo>
                  <a:lnTo>
                    <a:pt x="599201" y="502375"/>
                  </a:lnTo>
                  <a:lnTo>
                    <a:pt x="599466" y="502429"/>
                  </a:lnTo>
                  <a:lnTo>
                    <a:pt x="599723" y="502543"/>
                  </a:lnTo>
                  <a:lnTo>
                    <a:pt x="601027" y="503410"/>
                  </a:lnTo>
                  <a:lnTo>
                    <a:pt x="601695" y="503923"/>
                  </a:lnTo>
                  <a:lnTo>
                    <a:pt x="602359" y="504567"/>
                  </a:lnTo>
                  <a:lnTo>
                    <a:pt x="603264" y="504917"/>
                  </a:lnTo>
                  <a:lnTo>
                    <a:pt x="603959" y="505063"/>
                  </a:lnTo>
                  <a:lnTo>
                    <a:pt x="604159" y="505103"/>
                  </a:lnTo>
                  <a:lnTo>
                    <a:pt x="604475" y="505143"/>
                  </a:lnTo>
                  <a:lnTo>
                    <a:pt x="604804" y="505138"/>
                  </a:lnTo>
                  <a:lnTo>
                    <a:pt x="605174" y="505112"/>
                  </a:lnTo>
                  <a:lnTo>
                    <a:pt x="606207" y="505027"/>
                  </a:lnTo>
                  <a:lnTo>
                    <a:pt x="606788" y="504970"/>
                  </a:lnTo>
                  <a:lnTo>
                    <a:pt x="607264" y="504912"/>
                  </a:lnTo>
                  <a:lnTo>
                    <a:pt x="607679" y="504826"/>
                  </a:lnTo>
                  <a:lnTo>
                    <a:pt x="608265" y="504645"/>
                  </a:lnTo>
                  <a:lnTo>
                    <a:pt x="608740" y="504433"/>
                  </a:lnTo>
                  <a:lnTo>
                    <a:pt x="609158" y="504315"/>
                  </a:lnTo>
                  <a:lnTo>
                    <a:pt x="609687" y="504295"/>
                  </a:lnTo>
                  <a:lnTo>
                    <a:pt x="610315" y="504233"/>
                  </a:lnTo>
                  <a:lnTo>
                    <a:pt x="611024" y="504137"/>
                  </a:lnTo>
                  <a:lnTo>
                    <a:pt x="611536" y="504072"/>
                  </a:lnTo>
                  <a:lnTo>
                    <a:pt x="611891" y="504036"/>
                  </a:lnTo>
                  <a:lnTo>
                    <a:pt x="612223" y="503927"/>
                  </a:lnTo>
                  <a:lnTo>
                    <a:pt x="612611" y="503938"/>
                  </a:lnTo>
                  <a:lnTo>
                    <a:pt x="612988" y="504025"/>
                  </a:lnTo>
                  <a:lnTo>
                    <a:pt x="613386" y="504146"/>
                  </a:lnTo>
                  <a:lnTo>
                    <a:pt x="613849" y="504233"/>
                  </a:lnTo>
                  <a:lnTo>
                    <a:pt x="614204" y="504294"/>
                  </a:lnTo>
                  <a:lnTo>
                    <a:pt x="614558" y="504398"/>
                  </a:lnTo>
                  <a:lnTo>
                    <a:pt x="614765" y="504585"/>
                  </a:lnTo>
                  <a:lnTo>
                    <a:pt x="614925" y="504755"/>
                  </a:lnTo>
                  <a:lnTo>
                    <a:pt x="615179" y="504957"/>
                  </a:lnTo>
                  <a:lnTo>
                    <a:pt x="615503" y="505180"/>
                  </a:lnTo>
                  <a:lnTo>
                    <a:pt x="615886" y="505573"/>
                  </a:lnTo>
                  <a:lnTo>
                    <a:pt x="616129" y="505924"/>
                  </a:lnTo>
                  <a:lnTo>
                    <a:pt x="616262" y="506189"/>
                  </a:lnTo>
                  <a:lnTo>
                    <a:pt x="616496" y="506638"/>
                  </a:lnTo>
                  <a:lnTo>
                    <a:pt x="616833" y="507078"/>
                  </a:lnTo>
                  <a:lnTo>
                    <a:pt x="617023" y="507353"/>
                  </a:lnTo>
                  <a:lnTo>
                    <a:pt x="617182" y="507805"/>
                  </a:lnTo>
                  <a:lnTo>
                    <a:pt x="617424" y="508225"/>
                  </a:lnTo>
                  <a:lnTo>
                    <a:pt x="617631" y="508630"/>
                  </a:lnTo>
                  <a:lnTo>
                    <a:pt x="617750" y="508944"/>
                  </a:lnTo>
                  <a:lnTo>
                    <a:pt x="617931" y="509318"/>
                  </a:lnTo>
                  <a:lnTo>
                    <a:pt x="618095" y="509624"/>
                  </a:lnTo>
                  <a:lnTo>
                    <a:pt x="618291" y="510005"/>
                  </a:lnTo>
                  <a:lnTo>
                    <a:pt x="618422" y="510376"/>
                  </a:lnTo>
                  <a:lnTo>
                    <a:pt x="618549" y="510782"/>
                  </a:lnTo>
                  <a:lnTo>
                    <a:pt x="618643" y="511171"/>
                  </a:lnTo>
                  <a:lnTo>
                    <a:pt x="618814" y="511633"/>
                  </a:lnTo>
                  <a:lnTo>
                    <a:pt x="619056" y="512213"/>
                  </a:lnTo>
                  <a:lnTo>
                    <a:pt x="619243" y="512617"/>
                  </a:lnTo>
                  <a:lnTo>
                    <a:pt x="619377" y="513115"/>
                  </a:lnTo>
                  <a:lnTo>
                    <a:pt x="619485" y="513463"/>
                  </a:lnTo>
                  <a:lnTo>
                    <a:pt x="619623" y="513827"/>
                  </a:lnTo>
                  <a:lnTo>
                    <a:pt x="619764" y="514121"/>
                  </a:lnTo>
                  <a:lnTo>
                    <a:pt x="619903" y="514367"/>
                  </a:lnTo>
                  <a:lnTo>
                    <a:pt x="620064" y="514639"/>
                  </a:lnTo>
                  <a:lnTo>
                    <a:pt x="620283" y="514893"/>
                  </a:lnTo>
                  <a:lnTo>
                    <a:pt x="620604" y="515114"/>
                  </a:lnTo>
                  <a:lnTo>
                    <a:pt x="621083" y="515253"/>
                  </a:lnTo>
                  <a:lnTo>
                    <a:pt x="621709" y="515343"/>
                  </a:lnTo>
                  <a:lnTo>
                    <a:pt x="622386" y="515365"/>
                  </a:lnTo>
                  <a:lnTo>
                    <a:pt x="623167" y="515303"/>
                  </a:lnTo>
                  <a:lnTo>
                    <a:pt x="623758" y="515230"/>
                  </a:lnTo>
                  <a:lnTo>
                    <a:pt x="624081" y="515281"/>
                  </a:lnTo>
                  <a:lnTo>
                    <a:pt x="624430" y="515310"/>
                  </a:lnTo>
                  <a:lnTo>
                    <a:pt x="624785" y="515326"/>
                  </a:lnTo>
                  <a:lnTo>
                    <a:pt x="625151" y="515294"/>
                  </a:lnTo>
                  <a:lnTo>
                    <a:pt x="625512" y="515316"/>
                  </a:lnTo>
                  <a:lnTo>
                    <a:pt x="625903" y="515508"/>
                  </a:lnTo>
                  <a:lnTo>
                    <a:pt x="626084" y="515717"/>
                  </a:lnTo>
                  <a:lnTo>
                    <a:pt x="626352" y="516005"/>
                  </a:lnTo>
                  <a:lnTo>
                    <a:pt x="626766" y="516479"/>
                  </a:lnTo>
                  <a:lnTo>
                    <a:pt x="627191" y="517082"/>
                  </a:lnTo>
                  <a:lnTo>
                    <a:pt x="627840" y="518251"/>
                  </a:lnTo>
                  <a:lnTo>
                    <a:pt x="628053" y="518521"/>
                  </a:lnTo>
                  <a:lnTo>
                    <a:pt x="628288" y="518823"/>
                  </a:lnTo>
                  <a:lnTo>
                    <a:pt x="628538" y="519244"/>
                  </a:lnTo>
                  <a:lnTo>
                    <a:pt x="628832" y="519616"/>
                  </a:lnTo>
                  <a:lnTo>
                    <a:pt x="629045" y="519986"/>
                  </a:lnTo>
                  <a:lnTo>
                    <a:pt x="629283" y="520506"/>
                  </a:lnTo>
                  <a:lnTo>
                    <a:pt x="629407" y="520876"/>
                  </a:lnTo>
                  <a:lnTo>
                    <a:pt x="629556" y="521237"/>
                  </a:lnTo>
                  <a:lnTo>
                    <a:pt x="629737" y="521599"/>
                  </a:lnTo>
                  <a:lnTo>
                    <a:pt x="629878" y="521949"/>
                  </a:lnTo>
                  <a:lnTo>
                    <a:pt x="629997" y="522231"/>
                  </a:lnTo>
                  <a:lnTo>
                    <a:pt x="630161" y="522709"/>
                  </a:lnTo>
                  <a:lnTo>
                    <a:pt x="630265" y="523083"/>
                  </a:lnTo>
                  <a:lnTo>
                    <a:pt x="630291" y="523376"/>
                  </a:lnTo>
                  <a:lnTo>
                    <a:pt x="630257" y="523687"/>
                  </a:lnTo>
                  <a:lnTo>
                    <a:pt x="630165" y="524067"/>
                  </a:lnTo>
                  <a:lnTo>
                    <a:pt x="630016" y="524459"/>
                  </a:lnTo>
                  <a:lnTo>
                    <a:pt x="629931" y="524959"/>
                  </a:lnTo>
                  <a:lnTo>
                    <a:pt x="629875" y="525242"/>
                  </a:lnTo>
                  <a:lnTo>
                    <a:pt x="629756" y="525778"/>
                  </a:lnTo>
                  <a:lnTo>
                    <a:pt x="629658" y="526292"/>
                  </a:lnTo>
                  <a:lnTo>
                    <a:pt x="629529" y="526756"/>
                  </a:lnTo>
                  <a:lnTo>
                    <a:pt x="629102" y="527983"/>
                  </a:lnTo>
                  <a:lnTo>
                    <a:pt x="628930" y="528470"/>
                  </a:lnTo>
                  <a:lnTo>
                    <a:pt x="628663" y="529252"/>
                  </a:lnTo>
                  <a:lnTo>
                    <a:pt x="628296" y="530004"/>
                  </a:lnTo>
                  <a:lnTo>
                    <a:pt x="627919" y="530861"/>
                  </a:lnTo>
                  <a:lnTo>
                    <a:pt x="627665" y="531534"/>
                  </a:lnTo>
                  <a:lnTo>
                    <a:pt x="627546" y="532199"/>
                  </a:lnTo>
                  <a:lnTo>
                    <a:pt x="627591" y="533163"/>
                  </a:lnTo>
                  <a:lnTo>
                    <a:pt x="627737" y="533374"/>
                  </a:lnTo>
                  <a:lnTo>
                    <a:pt x="628083" y="533443"/>
                  </a:lnTo>
                  <a:lnTo>
                    <a:pt x="628619" y="533597"/>
                  </a:lnTo>
                  <a:lnTo>
                    <a:pt x="629340" y="533705"/>
                  </a:lnTo>
                  <a:lnTo>
                    <a:pt x="629990" y="533695"/>
                  </a:lnTo>
                  <a:lnTo>
                    <a:pt x="630587" y="533742"/>
                  </a:lnTo>
                  <a:lnTo>
                    <a:pt x="631022" y="533745"/>
                  </a:lnTo>
                  <a:lnTo>
                    <a:pt x="631315" y="533696"/>
                  </a:lnTo>
                  <a:lnTo>
                    <a:pt x="631602" y="533444"/>
                  </a:lnTo>
                  <a:lnTo>
                    <a:pt x="631701" y="533269"/>
                  </a:lnTo>
                  <a:lnTo>
                    <a:pt x="631974" y="533231"/>
                  </a:lnTo>
                  <a:lnTo>
                    <a:pt x="632313" y="533378"/>
                  </a:lnTo>
                  <a:lnTo>
                    <a:pt x="632733" y="533807"/>
                  </a:lnTo>
                  <a:lnTo>
                    <a:pt x="632989" y="534203"/>
                  </a:lnTo>
                  <a:lnTo>
                    <a:pt x="633241" y="534823"/>
                  </a:lnTo>
                  <a:lnTo>
                    <a:pt x="633462" y="535438"/>
                  </a:lnTo>
                  <a:lnTo>
                    <a:pt x="633593" y="535938"/>
                  </a:lnTo>
                  <a:lnTo>
                    <a:pt x="633711" y="536284"/>
                  </a:lnTo>
                  <a:lnTo>
                    <a:pt x="633848" y="536654"/>
                  </a:lnTo>
                  <a:lnTo>
                    <a:pt x="633883" y="537262"/>
                  </a:lnTo>
                  <a:lnTo>
                    <a:pt x="633888" y="537792"/>
                  </a:lnTo>
                  <a:lnTo>
                    <a:pt x="633905" y="538224"/>
                  </a:lnTo>
                  <a:lnTo>
                    <a:pt x="633903" y="538559"/>
                  </a:lnTo>
                  <a:lnTo>
                    <a:pt x="633886" y="539104"/>
                  </a:lnTo>
                  <a:lnTo>
                    <a:pt x="633896" y="539734"/>
                  </a:lnTo>
                  <a:lnTo>
                    <a:pt x="634011" y="540427"/>
                  </a:lnTo>
                  <a:lnTo>
                    <a:pt x="634316" y="541373"/>
                  </a:lnTo>
                  <a:lnTo>
                    <a:pt x="634662" y="541745"/>
                  </a:lnTo>
                  <a:lnTo>
                    <a:pt x="635052" y="541955"/>
                  </a:lnTo>
                  <a:lnTo>
                    <a:pt x="635380" y="542220"/>
                  </a:lnTo>
                  <a:lnTo>
                    <a:pt x="635707" y="542594"/>
                  </a:lnTo>
                  <a:lnTo>
                    <a:pt x="636099" y="542961"/>
                  </a:lnTo>
                  <a:lnTo>
                    <a:pt x="636644" y="543379"/>
                  </a:lnTo>
                  <a:lnTo>
                    <a:pt x="637094" y="543786"/>
                  </a:lnTo>
                  <a:lnTo>
                    <a:pt x="637443" y="544180"/>
                  </a:lnTo>
                  <a:lnTo>
                    <a:pt x="637819" y="544401"/>
                  </a:lnTo>
                  <a:lnTo>
                    <a:pt x="638071" y="544503"/>
                  </a:lnTo>
                  <a:lnTo>
                    <a:pt x="638277" y="544756"/>
                  </a:lnTo>
                  <a:lnTo>
                    <a:pt x="638730" y="545159"/>
                  </a:lnTo>
                  <a:lnTo>
                    <a:pt x="639231" y="545414"/>
                  </a:lnTo>
                  <a:lnTo>
                    <a:pt x="639719" y="545611"/>
                  </a:lnTo>
                  <a:lnTo>
                    <a:pt x="640464" y="545813"/>
                  </a:lnTo>
                  <a:lnTo>
                    <a:pt x="640882" y="545942"/>
                  </a:lnTo>
                  <a:lnTo>
                    <a:pt x="641156" y="546006"/>
                  </a:lnTo>
                  <a:lnTo>
                    <a:pt x="641417" y="546099"/>
                  </a:lnTo>
                  <a:lnTo>
                    <a:pt x="641654" y="546220"/>
                  </a:lnTo>
                  <a:lnTo>
                    <a:pt x="642918" y="547480"/>
                  </a:lnTo>
                  <a:lnTo>
                    <a:pt x="643679" y="549335"/>
                  </a:lnTo>
                  <a:lnTo>
                    <a:pt x="644098" y="550382"/>
                  </a:lnTo>
                  <a:lnTo>
                    <a:pt x="645291" y="553392"/>
                  </a:lnTo>
                  <a:lnTo>
                    <a:pt x="646019" y="554361"/>
                  </a:lnTo>
                  <a:lnTo>
                    <a:pt x="647317" y="556697"/>
                  </a:lnTo>
                  <a:lnTo>
                    <a:pt x="647887" y="558166"/>
                  </a:lnTo>
                  <a:lnTo>
                    <a:pt x="648406" y="559635"/>
                  </a:lnTo>
                  <a:lnTo>
                    <a:pt x="647848" y="560786"/>
                  </a:lnTo>
                  <a:lnTo>
                    <a:pt x="645135" y="563853"/>
                  </a:lnTo>
                  <a:lnTo>
                    <a:pt x="644562" y="564754"/>
                  </a:lnTo>
                  <a:lnTo>
                    <a:pt x="644403" y="565447"/>
                  </a:lnTo>
                  <a:lnTo>
                    <a:pt x="643474" y="567362"/>
                  </a:lnTo>
                  <a:lnTo>
                    <a:pt x="643270" y="568248"/>
                  </a:lnTo>
                  <a:lnTo>
                    <a:pt x="643385" y="569486"/>
                  </a:lnTo>
                  <a:lnTo>
                    <a:pt x="643697" y="570422"/>
                  </a:lnTo>
                  <a:lnTo>
                    <a:pt x="643735" y="570770"/>
                  </a:lnTo>
                  <a:lnTo>
                    <a:pt x="644626" y="571993"/>
                  </a:lnTo>
                  <a:lnTo>
                    <a:pt x="646083" y="574848"/>
                  </a:lnTo>
                  <a:lnTo>
                    <a:pt x="646302" y="576302"/>
                  </a:lnTo>
                  <a:lnTo>
                    <a:pt x="646208" y="576885"/>
                  </a:lnTo>
                  <a:lnTo>
                    <a:pt x="645899" y="577532"/>
                  </a:lnTo>
                  <a:lnTo>
                    <a:pt x="644457" y="578990"/>
                  </a:lnTo>
                  <a:lnTo>
                    <a:pt x="644211" y="579569"/>
                  </a:lnTo>
                  <a:lnTo>
                    <a:pt x="644076" y="580198"/>
                  </a:lnTo>
                  <a:lnTo>
                    <a:pt x="644344" y="581175"/>
                  </a:lnTo>
                  <a:lnTo>
                    <a:pt x="646130" y="583408"/>
                  </a:lnTo>
                  <a:lnTo>
                    <a:pt x="646550" y="584450"/>
                  </a:lnTo>
                  <a:lnTo>
                    <a:pt x="647138" y="585691"/>
                  </a:lnTo>
                  <a:lnTo>
                    <a:pt x="649325" y="588384"/>
                  </a:lnTo>
                  <a:lnTo>
                    <a:pt x="650180" y="589175"/>
                  </a:lnTo>
                  <a:lnTo>
                    <a:pt x="650372" y="589546"/>
                  </a:lnTo>
                  <a:lnTo>
                    <a:pt x="650489" y="590500"/>
                  </a:lnTo>
                  <a:lnTo>
                    <a:pt x="650180" y="591125"/>
                  </a:lnTo>
                  <a:lnTo>
                    <a:pt x="649656" y="591727"/>
                  </a:lnTo>
                  <a:lnTo>
                    <a:pt x="649023" y="592193"/>
                  </a:lnTo>
                  <a:lnTo>
                    <a:pt x="646568" y="593495"/>
                  </a:lnTo>
                  <a:lnTo>
                    <a:pt x="644964" y="594139"/>
                  </a:lnTo>
                  <a:lnTo>
                    <a:pt x="643861" y="594347"/>
                  </a:lnTo>
                  <a:lnTo>
                    <a:pt x="642872" y="594071"/>
                  </a:lnTo>
                  <a:lnTo>
                    <a:pt x="642314" y="593934"/>
                  </a:lnTo>
                  <a:lnTo>
                    <a:pt x="641958" y="592995"/>
                  </a:lnTo>
                  <a:lnTo>
                    <a:pt x="641490" y="592685"/>
                  </a:lnTo>
                  <a:lnTo>
                    <a:pt x="641041" y="592605"/>
                  </a:lnTo>
                  <a:lnTo>
                    <a:pt x="639328" y="592674"/>
                  </a:lnTo>
                  <a:lnTo>
                    <a:pt x="638837" y="592874"/>
                  </a:lnTo>
                  <a:lnTo>
                    <a:pt x="636942" y="593760"/>
                  </a:lnTo>
                  <a:lnTo>
                    <a:pt x="636244" y="594597"/>
                  </a:lnTo>
                  <a:lnTo>
                    <a:pt x="636337" y="595638"/>
                  </a:lnTo>
                  <a:lnTo>
                    <a:pt x="636502" y="596244"/>
                  </a:lnTo>
                  <a:lnTo>
                    <a:pt x="636607" y="596528"/>
                  </a:lnTo>
                  <a:lnTo>
                    <a:pt x="636886" y="596812"/>
                  </a:lnTo>
                  <a:lnTo>
                    <a:pt x="638052" y="596699"/>
                  </a:lnTo>
                  <a:lnTo>
                    <a:pt x="638672" y="597096"/>
                  </a:lnTo>
                  <a:lnTo>
                    <a:pt x="639350" y="598100"/>
                  </a:lnTo>
                  <a:lnTo>
                    <a:pt x="639962" y="599323"/>
                  </a:lnTo>
                  <a:lnTo>
                    <a:pt x="640057" y="600296"/>
                  </a:lnTo>
                  <a:lnTo>
                    <a:pt x="639850" y="601315"/>
                  </a:lnTo>
                  <a:lnTo>
                    <a:pt x="639630" y="601791"/>
                  </a:lnTo>
                  <a:lnTo>
                    <a:pt x="639542" y="601981"/>
                  </a:lnTo>
                  <a:lnTo>
                    <a:pt x="638861" y="602905"/>
                  </a:lnTo>
                  <a:lnTo>
                    <a:pt x="637746" y="604082"/>
                  </a:lnTo>
                  <a:lnTo>
                    <a:pt x="637527" y="604363"/>
                  </a:lnTo>
                  <a:lnTo>
                    <a:pt x="637048" y="605359"/>
                  </a:lnTo>
                  <a:lnTo>
                    <a:pt x="636907" y="605654"/>
                  </a:lnTo>
                  <a:lnTo>
                    <a:pt x="636097" y="608354"/>
                  </a:lnTo>
                  <a:lnTo>
                    <a:pt x="636070" y="608979"/>
                  </a:lnTo>
                  <a:lnTo>
                    <a:pt x="636313" y="610368"/>
                  </a:lnTo>
                  <a:lnTo>
                    <a:pt x="636625" y="611262"/>
                  </a:lnTo>
                  <a:lnTo>
                    <a:pt x="637797" y="612470"/>
                  </a:lnTo>
                  <a:lnTo>
                    <a:pt x="639125" y="613201"/>
                  </a:lnTo>
                  <a:lnTo>
                    <a:pt x="641511" y="613988"/>
                  </a:lnTo>
                  <a:lnTo>
                    <a:pt x="644518" y="615261"/>
                  </a:lnTo>
                  <a:lnTo>
                    <a:pt x="645138" y="615613"/>
                  </a:lnTo>
                  <a:lnTo>
                    <a:pt x="645990" y="616488"/>
                  </a:lnTo>
                  <a:lnTo>
                    <a:pt x="646604" y="617449"/>
                  </a:lnTo>
                  <a:lnTo>
                    <a:pt x="647125" y="619082"/>
                  </a:lnTo>
                  <a:lnTo>
                    <a:pt x="647246" y="619862"/>
                  </a:lnTo>
                  <a:lnTo>
                    <a:pt x="647327" y="620256"/>
                  </a:lnTo>
                  <a:lnTo>
                    <a:pt x="647602" y="622357"/>
                  </a:lnTo>
                  <a:lnTo>
                    <a:pt x="647524" y="625413"/>
                  </a:lnTo>
                  <a:lnTo>
                    <a:pt x="647339" y="626364"/>
                  </a:lnTo>
                  <a:lnTo>
                    <a:pt x="645830" y="628015"/>
                  </a:lnTo>
                  <a:lnTo>
                    <a:pt x="643567" y="629723"/>
                  </a:lnTo>
                  <a:lnTo>
                    <a:pt x="642633" y="630185"/>
                  </a:lnTo>
                  <a:lnTo>
                    <a:pt x="641979" y="630829"/>
                  </a:lnTo>
                  <a:lnTo>
                    <a:pt x="641852" y="631278"/>
                  </a:lnTo>
                  <a:lnTo>
                    <a:pt x="641759" y="631662"/>
                  </a:lnTo>
                  <a:lnTo>
                    <a:pt x="641535" y="633404"/>
                  </a:lnTo>
                  <a:lnTo>
                    <a:pt x="641523" y="634506"/>
                  </a:lnTo>
                  <a:lnTo>
                    <a:pt x="641394" y="639925"/>
                  </a:lnTo>
                  <a:lnTo>
                    <a:pt x="641493" y="640508"/>
                  </a:lnTo>
                  <a:lnTo>
                    <a:pt x="642179" y="640951"/>
                  </a:lnTo>
                  <a:lnTo>
                    <a:pt x="643339" y="641357"/>
                  </a:lnTo>
                  <a:lnTo>
                    <a:pt x="644553" y="640959"/>
                  </a:lnTo>
                  <a:lnTo>
                    <a:pt x="645914" y="640822"/>
                  </a:lnTo>
                  <a:lnTo>
                    <a:pt x="646196" y="640826"/>
                  </a:lnTo>
                  <a:lnTo>
                    <a:pt x="647227" y="640925"/>
                  </a:lnTo>
                  <a:lnTo>
                    <a:pt x="648109" y="641413"/>
                  </a:lnTo>
                  <a:lnTo>
                    <a:pt x="648384" y="641655"/>
                  </a:lnTo>
                  <a:lnTo>
                    <a:pt x="648661" y="642224"/>
                  </a:lnTo>
                  <a:lnTo>
                    <a:pt x="648705" y="643761"/>
                  </a:lnTo>
                  <a:lnTo>
                    <a:pt x="648519" y="644799"/>
                  </a:lnTo>
                  <a:lnTo>
                    <a:pt x="648366" y="645121"/>
                  </a:lnTo>
                  <a:lnTo>
                    <a:pt x="647470" y="646041"/>
                  </a:lnTo>
                  <a:lnTo>
                    <a:pt x="646451" y="646484"/>
                  </a:lnTo>
                  <a:lnTo>
                    <a:pt x="644922" y="647833"/>
                  </a:lnTo>
                  <a:lnTo>
                    <a:pt x="644332" y="648495"/>
                  </a:lnTo>
                  <a:lnTo>
                    <a:pt x="644197" y="649124"/>
                  </a:lnTo>
                  <a:lnTo>
                    <a:pt x="644317" y="649711"/>
                  </a:lnTo>
                  <a:lnTo>
                    <a:pt x="644488" y="649995"/>
                  </a:lnTo>
                  <a:lnTo>
                    <a:pt x="645384" y="650851"/>
                  </a:lnTo>
                  <a:lnTo>
                    <a:pt x="646880" y="651953"/>
                  </a:lnTo>
                  <a:lnTo>
                    <a:pt x="647179" y="652237"/>
                  </a:lnTo>
                  <a:lnTo>
                    <a:pt x="647638" y="652623"/>
                  </a:lnTo>
                  <a:lnTo>
                    <a:pt x="649445" y="654263"/>
                  </a:lnTo>
                  <a:lnTo>
                    <a:pt x="650243" y="656134"/>
                  </a:lnTo>
                  <a:lnTo>
                    <a:pt x="650858" y="657054"/>
                  </a:lnTo>
                  <a:lnTo>
                    <a:pt x="651846" y="657176"/>
                  </a:lnTo>
                  <a:lnTo>
                    <a:pt x="652126" y="657308"/>
                  </a:lnTo>
                  <a:lnTo>
                    <a:pt x="653009" y="659312"/>
                  </a:lnTo>
                  <a:lnTo>
                    <a:pt x="652979" y="659963"/>
                  </a:lnTo>
                  <a:lnTo>
                    <a:pt x="652605" y="660630"/>
                  </a:lnTo>
                  <a:lnTo>
                    <a:pt x="651595" y="661107"/>
                  </a:lnTo>
                  <a:lnTo>
                    <a:pt x="649772" y="661239"/>
                  </a:lnTo>
                  <a:lnTo>
                    <a:pt x="648312" y="660687"/>
                  </a:lnTo>
                  <a:lnTo>
                    <a:pt x="648145" y="660031"/>
                  </a:lnTo>
                  <a:lnTo>
                    <a:pt x="647911" y="659728"/>
                  </a:lnTo>
                  <a:lnTo>
                    <a:pt x="647941" y="659077"/>
                  </a:lnTo>
                  <a:lnTo>
                    <a:pt x="648229" y="658429"/>
                  </a:lnTo>
                  <a:lnTo>
                    <a:pt x="648042" y="657820"/>
                  </a:lnTo>
                  <a:lnTo>
                    <a:pt x="647764" y="657573"/>
                  </a:lnTo>
                  <a:lnTo>
                    <a:pt x="646577" y="657539"/>
                  </a:lnTo>
                  <a:lnTo>
                    <a:pt x="642743" y="657865"/>
                  </a:lnTo>
                  <a:lnTo>
                    <a:pt x="641835" y="658395"/>
                  </a:lnTo>
                  <a:lnTo>
                    <a:pt x="641514" y="658505"/>
                  </a:lnTo>
                  <a:lnTo>
                    <a:pt x="640555" y="659505"/>
                  </a:lnTo>
                  <a:lnTo>
                    <a:pt x="639967" y="659869"/>
                  </a:lnTo>
                  <a:lnTo>
                    <a:pt x="638603" y="660156"/>
                  </a:lnTo>
                  <a:lnTo>
                    <a:pt x="637431" y="660618"/>
                  </a:lnTo>
                  <a:lnTo>
                    <a:pt x="636775" y="661478"/>
                  </a:lnTo>
                  <a:lnTo>
                    <a:pt x="636724" y="662126"/>
                  </a:lnTo>
                  <a:lnTo>
                    <a:pt x="637122" y="662933"/>
                  </a:lnTo>
                  <a:lnTo>
                    <a:pt x="638657" y="664553"/>
                  </a:lnTo>
                  <a:lnTo>
                    <a:pt x="639515" y="665194"/>
                  </a:lnTo>
                  <a:lnTo>
                    <a:pt x="640749" y="666421"/>
                  </a:lnTo>
                  <a:lnTo>
                    <a:pt x="641894" y="668235"/>
                  </a:lnTo>
                  <a:lnTo>
                    <a:pt x="641486" y="669704"/>
                  </a:lnTo>
                  <a:lnTo>
                    <a:pt x="641031" y="671715"/>
                  </a:lnTo>
                  <a:lnTo>
                    <a:pt x="641026" y="672299"/>
                  </a:lnTo>
                  <a:lnTo>
                    <a:pt x="641257" y="672886"/>
                  </a:lnTo>
                  <a:lnTo>
                    <a:pt x="642183" y="672833"/>
                  </a:lnTo>
                  <a:lnTo>
                    <a:pt x="642851" y="672992"/>
                  </a:lnTo>
                  <a:lnTo>
                    <a:pt x="643130" y="673106"/>
                  </a:lnTo>
                  <a:lnTo>
                    <a:pt x="643343" y="673389"/>
                  </a:lnTo>
                  <a:lnTo>
                    <a:pt x="643294" y="673734"/>
                  </a:lnTo>
                  <a:lnTo>
                    <a:pt x="642965" y="674382"/>
                  </a:lnTo>
                  <a:lnTo>
                    <a:pt x="642068" y="675174"/>
                  </a:lnTo>
                  <a:lnTo>
                    <a:pt x="641280" y="676094"/>
                  </a:lnTo>
                  <a:lnTo>
                    <a:pt x="640677" y="676045"/>
                  </a:lnTo>
                  <a:lnTo>
                    <a:pt x="640189" y="675454"/>
                  </a:lnTo>
                  <a:lnTo>
                    <a:pt x="639908" y="675450"/>
                  </a:lnTo>
                  <a:lnTo>
                    <a:pt x="638756" y="676151"/>
                  </a:lnTo>
                  <a:lnTo>
                    <a:pt x="637827" y="676204"/>
                  </a:lnTo>
                  <a:lnTo>
                    <a:pt x="637345" y="676760"/>
                  </a:lnTo>
                  <a:lnTo>
                    <a:pt x="637122" y="677389"/>
                  </a:lnTo>
                  <a:lnTo>
                    <a:pt x="637261" y="678408"/>
                  </a:lnTo>
                  <a:lnTo>
                    <a:pt x="637345" y="678711"/>
                  </a:lnTo>
                  <a:lnTo>
                    <a:pt x="638102" y="681885"/>
                  </a:lnTo>
                  <a:lnTo>
                    <a:pt x="638052" y="682537"/>
                  </a:lnTo>
                  <a:lnTo>
                    <a:pt x="637788" y="683139"/>
                  </a:lnTo>
                  <a:lnTo>
                    <a:pt x="636657" y="685313"/>
                  </a:lnTo>
                  <a:lnTo>
                    <a:pt x="634278" y="687756"/>
                  </a:lnTo>
                  <a:lnTo>
                    <a:pt x="633945" y="688423"/>
                  </a:lnTo>
                  <a:lnTo>
                    <a:pt x="633873" y="690722"/>
                  </a:lnTo>
                  <a:lnTo>
                    <a:pt x="634020" y="692888"/>
                  </a:lnTo>
                  <a:lnTo>
                    <a:pt x="634053" y="695578"/>
                  </a:lnTo>
                  <a:lnTo>
                    <a:pt x="633765" y="697938"/>
                  </a:lnTo>
                  <a:lnTo>
                    <a:pt x="633430" y="699040"/>
                  </a:lnTo>
                  <a:lnTo>
                    <a:pt x="632572" y="700218"/>
                  </a:lnTo>
                  <a:lnTo>
                    <a:pt x="631688" y="702074"/>
                  </a:lnTo>
                  <a:lnTo>
                    <a:pt x="631610" y="703025"/>
                  </a:lnTo>
                  <a:lnTo>
                    <a:pt x="631649" y="703396"/>
                  </a:lnTo>
                  <a:lnTo>
                    <a:pt x="631793" y="703979"/>
                  </a:lnTo>
                  <a:lnTo>
                    <a:pt x="632386" y="704877"/>
                  </a:lnTo>
                  <a:lnTo>
                    <a:pt x="633634" y="705347"/>
                  </a:lnTo>
                  <a:lnTo>
                    <a:pt x="635153" y="706252"/>
                  </a:lnTo>
                  <a:lnTo>
                    <a:pt x="635713" y="706434"/>
                  </a:lnTo>
                  <a:lnTo>
                    <a:pt x="636016" y="706309"/>
                  </a:lnTo>
                  <a:lnTo>
                    <a:pt x="636586" y="705775"/>
                  </a:lnTo>
                  <a:lnTo>
                    <a:pt x="637488" y="706195"/>
                  </a:lnTo>
                  <a:lnTo>
                    <a:pt x="637788" y="706222"/>
                  </a:lnTo>
                  <a:lnTo>
                    <a:pt x="638768" y="705540"/>
                  </a:lnTo>
                  <a:lnTo>
                    <a:pt x="639350" y="705635"/>
                  </a:lnTo>
                  <a:lnTo>
                    <a:pt x="639628" y="705809"/>
                  </a:lnTo>
                  <a:lnTo>
                    <a:pt x="639775" y="706093"/>
                  </a:lnTo>
                  <a:lnTo>
                    <a:pt x="640299" y="707317"/>
                  </a:lnTo>
                  <a:lnTo>
                    <a:pt x="640768" y="707904"/>
                  </a:lnTo>
                  <a:lnTo>
                    <a:pt x="640582" y="709093"/>
                  </a:lnTo>
                  <a:lnTo>
                    <a:pt x="639958" y="710605"/>
                  </a:lnTo>
                  <a:lnTo>
                    <a:pt x="639625" y="711294"/>
                  </a:lnTo>
                  <a:lnTo>
                    <a:pt x="639126" y="711906"/>
                  </a:lnTo>
                  <a:lnTo>
                    <a:pt x="638837" y="712260"/>
                  </a:lnTo>
                  <a:lnTo>
                    <a:pt x="637293" y="713237"/>
                  </a:lnTo>
                  <a:lnTo>
                    <a:pt x="635767" y="714586"/>
                  </a:lnTo>
                  <a:lnTo>
                    <a:pt x="633660" y="714361"/>
                  </a:lnTo>
                  <a:lnTo>
                    <a:pt x="621187" y="716006"/>
                  </a:lnTo>
                  <a:lnTo>
                    <a:pt x="616526" y="716621"/>
                  </a:lnTo>
                  <a:lnTo>
                    <a:pt x="612979" y="717088"/>
                  </a:lnTo>
                  <a:lnTo>
                    <a:pt x="612263" y="717162"/>
                  </a:lnTo>
                  <a:lnTo>
                    <a:pt x="607089" y="717796"/>
                  </a:lnTo>
                  <a:lnTo>
                    <a:pt x="605223" y="717963"/>
                  </a:lnTo>
                  <a:lnTo>
                    <a:pt x="603704" y="718096"/>
                  </a:lnTo>
                  <a:lnTo>
                    <a:pt x="599532" y="718677"/>
                  </a:lnTo>
                  <a:lnTo>
                    <a:pt x="597164" y="719006"/>
                  </a:lnTo>
                  <a:lnTo>
                    <a:pt x="595222" y="719064"/>
                  </a:lnTo>
                  <a:lnTo>
                    <a:pt x="594322" y="719040"/>
                  </a:lnTo>
                  <a:lnTo>
                    <a:pt x="593538" y="719038"/>
                  </a:lnTo>
                  <a:lnTo>
                    <a:pt x="590954" y="719127"/>
                  </a:lnTo>
                  <a:lnTo>
                    <a:pt x="586331" y="719285"/>
                  </a:lnTo>
                  <a:lnTo>
                    <a:pt x="582132" y="719279"/>
                  </a:lnTo>
                  <a:lnTo>
                    <a:pt x="578498" y="719353"/>
                  </a:lnTo>
                  <a:lnTo>
                    <a:pt x="572748" y="719441"/>
                  </a:lnTo>
                  <a:lnTo>
                    <a:pt x="567450" y="719668"/>
                  </a:lnTo>
                  <a:lnTo>
                    <a:pt x="560147" y="720236"/>
                  </a:lnTo>
                  <a:lnTo>
                    <a:pt x="556320" y="720581"/>
                  </a:lnTo>
                  <a:lnTo>
                    <a:pt x="551053" y="720978"/>
                  </a:lnTo>
                  <a:lnTo>
                    <a:pt x="546020" y="721445"/>
                  </a:lnTo>
                  <a:lnTo>
                    <a:pt x="543050" y="721781"/>
                  </a:lnTo>
                  <a:lnTo>
                    <a:pt x="540566" y="722132"/>
                  </a:lnTo>
                  <a:lnTo>
                    <a:pt x="534612" y="722974"/>
                  </a:lnTo>
                  <a:lnTo>
                    <a:pt x="532707" y="723299"/>
                  </a:lnTo>
                  <a:lnTo>
                    <a:pt x="530103" y="723744"/>
                  </a:lnTo>
                  <a:lnTo>
                    <a:pt x="527735" y="724164"/>
                  </a:lnTo>
                  <a:lnTo>
                    <a:pt x="519833" y="725083"/>
                  </a:lnTo>
                  <a:lnTo>
                    <a:pt x="517664" y="725335"/>
                  </a:lnTo>
                  <a:lnTo>
                    <a:pt x="495582" y="727136"/>
                  </a:lnTo>
                  <a:lnTo>
                    <a:pt x="488672" y="727717"/>
                  </a:lnTo>
                  <a:lnTo>
                    <a:pt x="487324" y="727824"/>
                  </a:lnTo>
                  <a:lnTo>
                    <a:pt x="483747" y="728104"/>
                  </a:lnTo>
                  <a:lnTo>
                    <a:pt x="476721" y="728573"/>
                  </a:lnTo>
                  <a:lnTo>
                    <a:pt x="474086" y="728560"/>
                  </a:lnTo>
                  <a:lnTo>
                    <a:pt x="472212" y="728473"/>
                  </a:lnTo>
                  <a:lnTo>
                    <a:pt x="470471" y="728346"/>
                  </a:lnTo>
                  <a:lnTo>
                    <a:pt x="468185" y="728024"/>
                  </a:lnTo>
                  <a:lnTo>
                    <a:pt x="467470" y="727902"/>
                  </a:lnTo>
                  <a:lnTo>
                    <a:pt x="465563" y="727576"/>
                  </a:lnTo>
                  <a:lnTo>
                    <a:pt x="464035" y="727316"/>
                  </a:lnTo>
                  <a:lnTo>
                    <a:pt x="461822" y="727003"/>
                  </a:lnTo>
                  <a:lnTo>
                    <a:pt x="461269" y="726925"/>
                  </a:lnTo>
                  <a:lnTo>
                    <a:pt x="458150" y="726597"/>
                  </a:lnTo>
                  <a:lnTo>
                    <a:pt x="454632" y="726354"/>
                  </a:lnTo>
                  <a:lnTo>
                    <a:pt x="453634" y="726285"/>
                  </a:lnTo>
                  <a:lnTo>
                    <a:pt x="450676" y="726144"/>
                  </a:lnTo>
                  <a:lnTo>
                    <a:pt x="449659" y="726096"/>
                  </a:lnTo>
                  <a:lnTo>
                    <a:pt x="448511" y="726028"/>
                  </a:lnTo>
                  <a:lnTo>
                    <a:pt x="447042" y="725944"/>
                  </a:lnTo>
                  <a:lnTo>
                    <a:pt x="440343" y="725514"/>
                  </a:lnTo>
                  <a:lnTo>
                    <a:pt x="437118" y="725349"/>
                  </a:lnTo>
                  <a:lnTo>
                    <a:pt x="434480" y="725425"/>
                  </a:lnTo>
                  <a:lnTo>
                    <a:pt x="431240" y="726219"/>
                  </a:lnTo>
                  <a:lnTo>
                    <a:pt x="428931" y="727202"/>
                  </a:lnTo>
                  <a:lnTo>
                    <a:pt x="426974" y="728554"/>
                  </a:lnTo>
                  <a:lnTo>
                    <a:pt x="423740" y="731570"/>
                  </a:lnTo>
                  <a:lnTo>
                    <a:pt x="421800" y="733534"/>
                  </a:lnTo>
                  <a:lnTo>
                    <a:pt x="416489" y="738908"/>
                  </a:lnTo>
                  <a:lnTo>
                    <a:pt x="413180" y="742246"/>
                  </a:lnTo>
                  <a:lnTo>
                    <a:pt x="408783" y="746681"/>
                  </a:lnTo>
                  <a:lnTo>
                    <a:pt x="407499" y="747914"/>
                  </a:lnTo>
                  <a:lnTo>
                    <a:pt x="405128" y="750343"/>
                  </a:lnTo>
                  <a:lnTo>
                    <a:pt x="404702" y="750797"/>
                  </a:lnTo>
                  <a:lnTo>
                    <a:pt x="403311" y="752066"/>
                  </a:lnTo>
                  <a:lnTo>
                    <a:pt x="401298" y="754051"/>
                  </a:lnTo>
                  <a:lnTo>
                    <a:pt x="400045" y="755287"/>
                  </a:lnTo>
                  <a:lnTo>
                    <a:pt x="398507" y="756755"/>
                  </a:lnTo>
                  <a:lnTo>
                    <a:pt x="391590" y="763553"/>
                  </a:lnTo>
                  <a:lnTo>
                    <a:pt x="388652" y="766398"/>
                  </a:lnTo>
                  <a:lnTo>
                    <a:pt x="387967" y="767062"/>
                  </a:lnTo>
                  <a:lnTo>
                    <a:pt x="387458" y="767555"/>
                  </a:lnTo>
                  <a:lnTo>
                    <a:pt x="385719" y="769253"/>
                  </a:lnTo>
                  <a:lnTo>
                    <a:pt x="383991" y="770968"/>
                  </a:lnTo>
                  <a:lnTo>
                    <a:pt x="378472" y="778044"/>
                  </a:lnTo>
                  <a:lnTo>
                    <a:pt x="377677" y="776682"/>
                  </a:lnTo>
                  <a:lnTo>
                    <a:pt x="377110" y="775715"/>
                  </a:lnTo>
                  <a:lnTo>
                    <a:pt x="376571" y="776294"/>
                  </a:lnTo>
                  <a:lnTo>
                    <a:pt x="374389" y="778661"/>
                  </a:lnTo>
                  <a:lnTo>
                    <a:pt x="373818" y="779251"/>
                  </a:lnTo>
                  <a:lnTo>
                    <a:pt x="372344" y="780353"/>
                  </a:lnTo>
                  <a:lnTo>
                    <a:pt x="371131" y="780913"/>
                  </a:lnTo>
                  <a:lnTo>
                    <a:pt x="370636" y="781062"/>
                  </a:lnTo>
                  <a:lnTo>
                    <a:pt x="369474" y="781284"/>
                  </a:lnTo>
                  <a:lnTo>
                    <a:pt x="368482" y="781370"/>
                  </a:lnTo>
                  <a:lnTo>
                    <a:pt x="364406" y="780777"/>
                  </a:lnTo>
                  <a:lnTo>
                    <a:pt x="357665" y="779796"/>
                  </a:lnTo>
                  <a:lnTo>
                    <a:pt x="355783" y="779236"/>
                  </a:lnTo>
                  <a:lnTo>
                    <a:pt x="355095" y="779138"/>
                  </a:lnTo>
                  <a:lnTo>
                    <a:pt x="351744" y="778662"/>
                  </a:lnTo>
                  <a:lnTo>
                    <a:pt x="347856" y="778108"/>
                  </a:lnTo>
                  <a:lnTo>
                    <a:pt x="344744" y="777664"/>
                  </a:lnTo>
                  <a:lnTo>
                    <a:pt x="342416" y="777331"/>
                  </a:lnTo>
                  <a:lnTo>
                    <a:pt x="340797" y="777100"/>
                  </a:lnTo>
                  <a:lnTo>
                    <a:pt x="332749" y="775950"/>
                  </a:lnTo>
                  <a:lnTo>
                    <a:pt x="328693" y="775373"/>
                  </a:lnTo>
                  <a:lnTo>
                    <a:pt x="322496" y="774486"/>
                  </a:lnTo>
                  <a:lnTo>
                    <a:pt x="317973" y="773839"/>
                  </a:lnTo>
                  <a:lnTo>
                    <a:pt x="307251" y="772309"/>
                  </a:lnTo>
                  <a:lnTo>
                    <a:pt x="306417" y="772165"/>
                  </a:lnTo>
                  <a:lnTo>
                    <a:pt x="305180" y="771878"/>
                  </a:lnTo>
                  <a:lnTo>
                    <a:pt x="303916" y="771495"/>
                  </a:lnTo>
                  <a:lnTo>
                    <a:pt x="303014" y="771157"/>
                  </a:lnTo>
                  <a:lnTo>
                    <a:pt x="302090" y="770727"/>
                  </a:lnTo>
                  <a:lnTo>
                    <a:pt x="300883" y="770065"/>
                  </a:lnTo>
                  <a:lnTo>
                    <a:pt x="300209" y="769630"/>
                  </a:lnTo>
                  <a:lnTo>
                    <a:pt x="299554" y="769166"/>
                  </a:lnTo>
                  <a:lnTo>
                    <a:pt x="297336" y="767379"/>
                  </a:lnTo>
                  <a:lnTo>
                    <a:pt x="296646" y="766712"/>
                  </a:lnTo>
                  <a:lnTo>
                    <a:pt x="296260" y="766284"/>
                  </a:lnTo>
                  <a:lnTo>
                    <a:pt x="295779" y="765683"/>
                  </a:lnTo>
                  <a:lnTo>
                    <a:pt x="295446" y="765213"/>
                  </a:lnTo>
                  <a:lnTo>
                    <a:pt x="295042" y="764561"/>
                  </a:lnTo>
                  <a:lnTo>
                    <a:pt x="294584" y="763670"/>
                  </a:lnTo>
                  <a:lnTo>
                    <a:pt x="292770" y="764448"/>
                  </a:lnTo>
                  <a:lnTo>
                    <a:pt x="289599" y="761797"/>
                  </a:lnTo>
                  <a:lnTo>
                    <a:pt x="283267" y="759040"/>
                  </a:lnTo>
                  <a:lnTo>
                    <a:pt x="275733" y="755759"/>
                  </a:lnTo>
                  <a:lnTo>
                    <a:pt x="275223" y="755534"/>
                  </a:lnTo>
                  <a:lnTo>
                    <a:pt x="273506" y="767908"/>
                  </a:lnTo>
                  <a:lnTo>
                    <a:pt x="273486" y="768051"/>
                  </a:lnTo>
                  <a:lnTo>
                    <a:pt x="263964" y="766726"/>
                  </a:lnTo>
                  <a:lnTo>
                    <a:pt x="263773" y="769396"/>
                  </a:lnTo>
                  <a:lnTo>
                    <a:pt x="262750" y="783578"/>
                  </a:lnTo>
                  <a:lnTo>
                    <a:pt x="262430" y="788016"/>
                  </a:lnTo>
                  <a:lnTo>
                    <a:pt x="247697" y="785947"/>
                  </a:lnTo>
                  <a:lnTo>
                    <a:pt x="234242" y="784046"/>
                  </a:lnTo>
                  <a:lnTo>
                    <a:pt x="234411" y="782829"/>
                  </a:lnTo>
                  <a:lnTo>
                    <a:pt x="234626" y="782321"/>
                  </a:lnTo>
                  <a:lnTo>
                    <a:pt x="234840" y="781916"/>
                  </a:lnTo>
                  <a:lnTo>
                    <a:pt x="234828" y="780961"/>
                  </a:lnTo>
                  <a:lnTo>
                    <a:pt x="234969" y="780688"/>
                  </a:lnTo>
                  <a:lnTo>
                    <a:pt x="234903" y="779150"/>
                  </a:lnTo>
                  <a:lnTo>
                    <a:pt x="234744" y="778669"/>
                  </a:lnTo>
                  <a:lnTo>
                    <a:pt x="234495" y="777672"/>
                  </a:lnTo>
                  <a:lnTo>
                    <a:pt x="234579" y="777028"/>
                  </a:lnTo>
                  <a:lnTo>
                    <a:pt x="234705" y="775937"/>
                  </a:lnTo>
                  <a:lnTo>
                    <a:pt x="234624" y="775012"/>
                  </a:lnTo>
                  <a:lnTo>
                    <a:pt x="234828" y="773550"/>
                  </a:lnTo>
                  <a:lnTo>
                    <a:pt x="234849" y="772663"/>
                  </a:lnTo>
                  <a:lnTo>
                    <a:pt x="234888" y="772459"/>
                  </a:lnTo>
                  <a:lnTo>
                    <a:pt x="234938" y="771708"/>
                  </a:lnTo>
                  <a:lnTo>
                    <a:pt x="234855" y="770886"/>
                  </a:lnTo>
                  <a:lnTo>
                    <a:pt x="234561" y="770367"/>
                  </a:lnTo>
                  <a:lnTo>
                    <a:pt x="234438" y="769784"/>
                  </a:lnTo>
                  <a:lnTo>
                    <a:pt x="234174" y="769439"/>
                  </a:lnTo>
                  <a:lnTo>
                    <a:pt x="233362" y="769246"/>
                  </a:lnTo>
                  <a:lnTo>
                    <a:pt x="233056" y="769276"/>
                  </a:lnTo>
                  <a:lnTo>
                    <a:pt x="231956" y="769761"/>
                  </a:lnTo>
                  <a:lnTo>
                    <a:pt x="231411" y="769784"/>
                  </a:lnTo>
                  <a:lnTo>
                    <a:pt x="231042" y="769606"/>
                  </a:lnTo>
                  <a:lnTo>
                    <a:pt x="230215" y="768628"/>
                  </a:lnTo>
                  <a:lnTo>
                    <a:pt x="229522" y="767726"/>
                  </a:lnTo>
                  <a:lnTo>
                    <a:pt x="228593" y="766643"/>
                  </a:lnTo>
                  <a:lnTo>
                    <a:pt x="227568" y="765461"/>
                  </a:lnTo>
                  <a:lnTo>
                    <a:pt x="226776" y="764419"/>
                  </a:lnTo>
                  <a:lnTo>
                    <a:pt x="226354" y="763555"/>
                  </a:lnTo>
                  <a:lnTo>
                    <a:pt x="226305" y="762631"/>
                  </a:lnTo>
                  <a:lnTo>
                    <a:pt x="225988" y="761668"/>
                  </a:lnTo>
                  <a:lnTo>
                    <a:pt x="225556" y="761213"/>
                  </a:lnTo>
                  <a:lnTo>
                    <a:pt x="225052" y="761032"/>
                  </a:lnTo>
                  <a:lnTo>
                    <a:pt x="224339" y="760979"/>
                  </a:lnTo>
                  <a:lnTo>
                    <a:pt x="222705" y="761111"/>
                  </a:lnTo>
                  <a:lnTo>
                    <a:pt x="222189" y="761240"/>
                  </a:lnTo>
                  <a:lnTo>
                    <a:pt x="221402" y="761596"/>
                  </a:lnTo>
                  <a:lnTo>
                    <a:pt x="220571" y="762191"/>
                  </a:lnTo>
                  <a:lnTo>
                    <a:pt x="220392" y="762596"/>
                  </a:lnTo>
                  <a:lnTo>
                    <a:pt x="220077" y="763032"/>
                  </a:lnTo>
                  <a:lnTo>
                    <a:pt x="219591" y="763430"/>
                  </a:lnTo>
                  <a:lnTo>
                    <a:pt x="218593" y="763919"/>
                  </a:lnTo>
                  <a:lnTo>
                    <a:pt x="217942" y="764108"/>
                  </a:lnTo>
                  <a:lnTo>
                    <a:pt x="217814" y="764158"/>
                  </a:lnTo>
                  <a:lnTo>
                    <a:pt x="216777" y="764525"/>
                  </a:lnTo>
                  <a:lnTo>
                    <a:pt x="216495" y="765032"/>
                  </a:lnTo>
                  <a:lnTo>
                    <a:pt x="216446" y="765544"/>
                  </a:lnTo>
                  <a:lnTo>
                    <a:pt x="216443" y="765749"/>
                  </a:lnTo>
                  <a:lnTo>
                    <a:pt x="215988" y="766351"/>
                  </a:lnTo>
                  <a:lnTo>
                    <a:pt x="214939" y="767488"/>
                  </a:lnTo>
                  <a:lnTo>
                    <a:pt x="214597" y="767719"/>
                  </a:lnTo>
                  <a:lnTo>
                    <a:pt x="214040" y="768253"/>
                  </a:lnTo>
                  <a:lnTo>
                    <a:pt x="213725" y="768655"/>
                  </a:lnTo>
                  <a:lnTo>
                    <a:pt x="213206" y="768984"/>
                  </a:lnTo>
                  <a:lnTo>
                    <a:pt x="212472" y="769856"/>
                  </a:lnTo>
                  <a:lnTo>
                    <a:pt x="212394" y="770364"/>
                  </a:lnTo>
                  <a:lnTo>
                    <a:pt x="212558" y="770572"/>
                  </a:lnTo>
                  <a:lnTo>
                    <a:pt x="212927" y="770685"/>
                  </a:lnTo>
                  <a:lnTo>
                    <a:pt x="213848" y="770674"/>
                  </a:lnTo>
                  <a:lnTo>
                    <a:pt x="214360" y="770481"/>
                  </a:lnTo>
                  <a:lnTo>
                    <a:pt x="214768" y="770522"/>
                  </a:lnTo>
                  <a:lnTo>
                    <a:pt x="215370" y="770947"/>
                  </a:lnTo>
                  <a:lnTo>
                    <a:pt x="215532" y="771360"/>
                  </a:lnTo>
                  <a:lnTo>
                    <a:pt x="215964" y="773247"/>
                  </a:lnTo>
                  <a:lnTo>
                    <a:pt x="215976" y="774205"/>
                  </a:lnTo>
                  <a:lnTo>
                    <a:pt x="215556" y="774740"/>
                  </a:lnTo>
                  <a:lnTo>
                    <a:pt x="215247" y="774766"/>
                  </a:lnTo>
                  <a:lnTo>
                    <a:pt x="214708" y="774584"/>
                  </a:lnTo>
                  <a:lnTo>
                    <a:pt x="214507" y="774444"/>
                  </a:lnTo>
                  <a:lnTo>
                    <a:pt x="214075" y="774023"/>
                  </a:lnTo>
                  <a:lnTo>
                    <a:pt x="213614" y="773467"/>
                  </a:lnTo>
                  <a:lnTo>
                    <a:pt x="213003" y="773451"/>
                  </a:lnTo>
                  <a:lnTo>
                    <a:pt x="212484" y="773747"/>
                  </a:lnTo>
                  <a:lnTo>
                    <a:pt x="211794" y="774175"/>
                  </a:lnTo>
                  <a:lnTo>
                    <a:pt x="210937" y="774497"/>
                  </a:lnTo>
                  <a:lnTo>
                    <a:pt x="209843" y="774709"/>
                  </a:lnTo>
                  <a:lnTo>
                    <a:pt x="208176" y="774842"/>
                  </a:lnTo>
                  <a:lnTo>
                    <a:pt x="207393" y="774755"/>
                  </a:lnTo>
                  <a:lnTo>
                    <a:pt x="206341" y="774664"/>
                  </a:lnTo>
                  <a:lnTo>
                    <a:pt x="205638" y="774236"/>
                  </a:lnTo>
                  <a:lnTo>
                    <a:pt x="204774" y="773467"/>
                  </a:lnTo>
                  <a:lnTo>
                    <a:pt x="203805" y="772694"/>
                  </a:lnTo>
                  <a:lnTo>
                    <a:pt x="203023" y="772675"/>
                  </a:lnTo>
                  <a:lnTo>
                    <a:pt x="202040" y="772550"/>
                  </a:lnTo>
                  <a:lnTo>
                    <a:pt x="201869" y="772478"/>
                  </a:lnTo>
                  <a:lnTo>
                    <a:pt x="201782" y="771928"/>
                  </a:lnTo>
                  <a:lnTo>
                    <a:pt x="202286" y="770742"/>
                  </a:lnTo>
                  <a:lnTo>
                    <a:pt x="202603" y="770170"/>
                  </a:lnTo>
                  <a:lnTo>
                    <a:pt x="203089" y="769806"/>
                  </a:lnTo>
                  <a:lnTo>
                    <a:pt x="204174" y="769867"/>
                  </a:lnTo>
                  <a:lnTo>
                    <a:pt x="204681" y="770049"/>
                  </a:lnTo>
                  <a:lnTo>
                    <a:pt x="205080" y="770470"/>
                  </a:lnTo>
                  <a:lnTo>
                    <a:pt x="205619" y="770617"/>
                  </a:lnTo>
                  <a:lnTo>
                    <a:pt x="206102" y="770424"/>
                  </a:lnTo>
                  <a:lnTo>
                    <a:pt x="206243" y="770223"/>
                  </a:lnTo>
                  <a:lnTo>
                    <a:pt x="206216" y="769810"/>
                  </a:lnTo>
                  <a:lnTo>
                    <a:pt x="204942" y="767632"/>
                  </a:lnTo>
                  <a:lnTo>
                    <a:pt x="204721" y="766976"/>
                  </a:lnTo>
                  <a:lnTo>
                    <a:pt x="204624" y="766631"/>
                  </a:lnTo>
                  <a:lnTo>
                    <a:pt x="204432" y="766082"/>
                  </a:lnTo>
                  <a:lnTo>
                    <a:pt x="203704" y="765313"/>
                  </a:lnTo>
                  <a:lnTo>
                    <a:pt x="203266" y="765067"/>
                  </a:lnTo>
                  <a:lnTo>
                    <a:pt x="202553" y="765014"/>
                  </a:lnTo>
                  <a:lnTo>
                    <a:pt x="202346" y="765112"/>
                  </a:lnTo>
                  <a:lnTo>
                    <a:pt x="201858" y="765749"/>
                  </a:lnTo>
                  <a:lnTo>
                    <a:pt x="201311" y="765806"/>
                  </a:lnTo>
                  <a:lnTo>
                    <a:pt x="200433" y="765510"/>
                  </a:lnTo>
                  <a:lnTo>
                    <a:pt x="199495" y="764942"/>
                  </a:lnTo>
                  <a:lnTo>
                    <a:pt x="198733" y="764036"/>
                  </a:lnTo>
                  <a:lnTo>
                    <a:pt x="198435" y="763722"/>
                  </a:lnTo>
                  <a:lnTo>
                    <a:pt x="197032" y="762699"/>
                  </a:lnTo>
                  <a:lnTo>
                    <a:pt x="195658" y="761782"/>
                  </a:lnTo>
                  <a:lnTo>
                    <a:pt x="195167" y="761051"/>
                  </a:lnTo>
                  <a:lnTo>
                    <a:pt x="194738" y="758891"/>
                  </a:lnTo>
                  <a:lnTo>
                    <a:pt x="194513" y="758440"/>
                  </a:lnTo>
                  <a:lnTo>
                    <a:pt x="194481" y="756872"/>
                  </a:lnTo>
                  <a:lnTo>
                    <a:pt x="194606" y="755883"/>
                  </a:lnTo>
                  <a:lnTo>
                    <a:pt x="194699" y="754792"/>
                  </a:lnTo>
                  <a:lnTo>
                    <a:pt x="194861" y="753670"/>
                  </a:lnTo>
                  <a:lnTo>
                    <a:pt x="195176" y="753200"/>
                  </a:lnTo>
                  <a:lnTo>
                    <a:pt x="196033" y="752913"/>
                  </a:lnTo>
                  <a:lnTo>
                    <a:pt x="197259" y="752875"/>
                  </a:lnTo>
                  <a:lnTo>
                    <a:pt x="198242" y="753000"/>
                  </a:lnTo>
                  <a:lnTo>
                    <a:pt x="199123" y="753087"/>
                  </a:lnTo>
                  <a:lnTo>
                    <a:pt x="199669" y="752962"/>
                  </a:lnTo>
                  <a:lnTo>
                    <a:pt x="201342" y="752663"/>
                  </a:lnTo>
                  <a:lnTo>
                    <a:pt x="202433" y="752617"/>
                  </a:lnTo>
                  <a:lnTo>
                    <a:pt x="203665" y="752306"/>
                  </a:lnTo>
                  <a:lnTo>
                    <a:pt x="204387" y="751810"/>
                  </a:lnTo>
                  <a:lnTo>
                    <a:pt x="204429" y="751572"/>
                  </a:lnTo>
                  <a:lnTo>
                    <a:pt x="204201" y="751124"/>
                  </a:lnTo>
                  <a:lnTo>
                    <a:pt x="203473" y="750185"/>
                  </a:lnTo>
                  <a:lnTo>
                    <a:pt x="202910" y="749556"/>
                  </a:lnTo>
                  <a:lnTo>
                    <a:pt x="202214" y="748855"/>
                  </a:lnTo>
                  <a:lnTo>
                    <a:pt x="201782" y="748438"/>
                  </a:lnTo>
                  <a:lnTo>
                    <a:pt x="201348" y="748052"/>
                  </a:lnTo>
                  <a:lnTo>
                    <a:pt x="200215" y="747070"/>
                  </a:lnTo>
                  <a:lnTo>
                    <a:pt x="199981" y="746858"/>
                  </a:lnTo>
                  <a:lnTo>
                    <a:pt x="199445" y="746506"/>
                  </a:lnTo>
                  <a:lnTo>
                    <a:pt x="198872" y="746286"/>
                  </a:lnTo>
                  <a:lnTo>
                    <a:pt x="198632" y="746351"/>
                  </a:lnTo>
                  <a:lnTo>
                    <a:pt x="198392" y="746514"/>
                  </a:lnTo>
                  <a:lnTo>
                    <a:pt x="198150" y="746646"/>
                  </a:lnTo>
                  <a:lnTo>
                    <a:pt x="197777" y="746639"/>
                  </a:lnTo>
                  <a:lnTo>
                    <a:pt x="197241" y="746317"/>
                  </a:lnTo>
                  <a:lnTo>
                    <a:pt x="196872" y="746036"/>
                  </a:lnTo>
                  <a:lnTo>
                    <a:pt x="196504" y="745790"/>
                  </a:lnTo>
                  <a:lnTo>
                    <a:pt x="195877" y="744987"/>
                  </a:lnTo>
                  <a:lnTo>
                    <a:pt x="195319" y="744089"/>
                  </a:lnTo>
                  <a:lnTo>
                    <a:pt x="194936" y="743055"/>
                  </a:lnTo>
                  <a:lnTo>
                    <a:pt x="194573" y="742536"/>
                  </a:lnTo>
                  <a:lnTo>
                    <a:pt x="193904" y="742074"/>
                  </a:lnTo>
                  <a:lnTo>
                    <a:pt x="193599" y="741998"/>
                  </a:lnTo>
                  <a:lnTo>
                    <a:pt x="192176" y="741899"/>
                  </a:lnTo>
                  <a:lnTo>
                    <a:pt x="191189" y="741945"/>
                  </a:lnTo>
                  <a:lnTo>
                    <a:pt x="189684" y="742282"/>
                  </a:lnTo>
                  <a:lnTo>
                    <a:pt x="188902" y="742335"/>
                  </a:lnTo>
                  <a:lnTo>
                    <a:pt x="188659" y="742464"/>
                  </a:lnTo>
                  <a:lnTo>
                    <a:pt x="188080" y="742486"/>
                  </a:lnTo>
                  <a:lnTo>
                    <a:pt x="186777" y="743104"/>
                  </a:lnTo>
                  <a:lnTo>
                    <a:pt x="186360" y="743434"/>
                  </a:lnTo>
                  <a:lnTo>
                    <a:pt x="185769" y="743968"/>
                  </a:lnTo>
                  <a:lnTo>
                    <a:pt x="185458" y="744199"/>
                  </a:lnTo>
                  <a:lnTo>
                    <a:pt x="184558" y="744930"/>
                  </a:lnTo>
                  <a:lnTo>
                    <a:pt x="183902" y="745358"/>
                  </a:lnTo>
                  <a:lnTo>
                    <a:pt x="183189" y="745339"/>
                  </a:lnTo>
                  <a:lnTo>
                    <a:pt x="182885" y="745093"/>
                  </a:lnTo>
                  <a:lnTo>
                    <a:pt x="182838" y="744381"/>
                  </a:lnTo>
                  <a:lnTo>
                    <a:pt x="183189" y="743877"/>
                  </a:lnTo>
                  <a:lnTo>
                    <a:pt x="183233" y="743400"/>
                  </a:lnTo>
                  <a:lnTo>
                    <a:pt x="182531" y="742937"/>
                  </a:lnTo>
                  <a:lnTo>
                    <a:pt x="181713" y="742987"/>
                  </a:lnTo>
                  <a:lnTo>
                    <a:pt x="180029" y="743835"/>
                  </a:lnTo>
                  <a:lnTo>
                    <a:pt x="179370" y="744400"/>
                  </a:lnTo>
                  <a:lnTo>
                    <a:pt x="179280" y="745286"/>
                  </a:lnTo>
                  <a:lnTo>
                    <a:pt x="179300" y="745866"/>
                  </a:lnTo>
                  <a:lnTo>
                    <a:pt x="179363" y="746002"/>
                  </a:lnTo>
                  <a:lnTo>
                    <a:pt x="179253" y="746476"/>
                  </a:lnTo>
                  <a:lnTo>
                    <a:pt x="178203" y="747684"/>
                  </a:lnTo>
                  <a:lnTo>
                    <a:pt x="177721" y="748010"/>
                  </a:lnTo>
                  <a:lnTo>
                    <a:pt x="176798" y="748230"/>
                  </a:lnTo>
                  <a:lnTo>
                    <a:pt x="175520" y="749018"/>
                  </a:lnTo>
                  <a:lnTo>
                    <a:pt x="174882" y="748764"/>
                  </a:lnTo>
                  <a:lnTo>
                    <a:pt x="174625" y="748044"/>
                  </a:lnTo>
                  <a:lnTo>
                    <a:pt x="174582" y="746983"/>
                  </a:lnTo>
                  <a:lnTo>
                    <a:pt x="174417" y="746809"/>
                  </a:lnTo>
                  <a:lnTo>
                    <a:pt x="173503" y="746650"/>
                  </a:lnTo>
                  <a:lnTo>
                    <a:pt x="172346" y="746692"/>
                  </a:lnTo>
                  <a:lnTo>
                    <a:pt x="172035" y="746820"/>
                  </a:lnTo>
                  <a:lnTo>
                    <a:pt x="170811" y="746862"/>
                  </a:lnTo>
                  <a:lnTo>
                    <a:pt x="170266" y="746915"/>
                  </a:lnTo>
                  <a:lnTo>
                    <a:pt x="169211" y="746961"/>
                  </a:lnTo>
                  <a:lnTo>
                    <a:pt x="168845" y="746642"/>
                  </a:lnTo>
                  <a:lnTo>
                    <a:pt x="168512" y="746328"/>
                  </a:lnTo>
                  <a:lnTo>
                    <a:pt x="167973" y="746146"/>
                  </a:lnTo>
                  <a:lnTo>
                    <a:pt x="167125" y="746021"/>
                  </a:lnTo>
                  <a:lnTo>
                    <a:pt x="166306" y="746104"/>
                  </a:lnTo>
                  <a:lnTo>
                    <a:pt x="165278" y="746525"/>
                  </a:lnTo>
                  <a:lnTo>
                    <a:pt x="164118" y="746635"/>
                  </a:lnTo>
                  <a:lnTo>
                    <a:pt x="162658" y="746533"/>
                  </a:lnTo>
                  <a:lnTo>
                    <a:pt x="162053" y="746245"/>
                  </a:lnTo>
                  <a:lnTo>
                    <a:pt x="161465" y="745275"/>
                  </a:lnTo>
                  <a:lnTo>
                    <a:pt x="160997" y="744923"/>
                  </a:lnTo>
                  <a:lnTo>
                    <a:pt x="160020" y="744559"/>
                  </a:lnTo>
                  <a:lnTo>
                    <a:pt x="159510" y="744445"/>
                  </a:lnTo>
                  <a:lnTo>
                    <a:pt x="158653" y="744801"/>
                  </a:lnTo>
                  <a:lnTo>
                    <a:pt x="158548" y="744968"/>
                  </a:lnTo>
                  <a:lnTo>
                    <a:pt x="157792" y="745225"/>
                  </a:lnTo>
                  <a:lnTo>
                    <a:pt x="157347" y="745419"/>
                  </a:lnTo>
                  <a:lnTo>
                    <a:pt x="156054" y="745423"/>
                  </a:lnTo>
                  <a:lnTo>
                    <a:pt x="155514" y="745309"/>
                  </a:lnTo>
                  <a:lnTo>
                    <a:pt x="154742" y="744949"/>
                  </a:lnTo>
                  <a:lnTo>
                    <a:pt x="154133" y="744729"/>
                  </a:lnTo>
                  <a:lnTo>
                    <a:pt x="153393" y="744472"/>
                  </a:lnTo>
                  <a:lnTo>
                    <a:pt x="152751" y="744320"/>
                  </a:lnTo>
                  <a:lnTo>
                    <a:pt x="151702" y="743990"/>
                  </a:lnTo>
                  <a:lnTo>
                    <a:pt x="150535" y="743039"/>
                  </a:lnTo>
                  <a:lnTo>
                    <a:pt x="149177" y="741471"/>
                  </a:lnTo>
                  <a:lnTo>
                    <a:pt x="148800" y="740164"/>
                  </a:lnTo>
                  <a:lnTo>
                    <a:pt x="148444" y="739475"/>
                  </a:lnTo>
                  <a:lnTo>
                    <a:pt x="148431" y="738482"/>
                  </a:lnTo>
                  <a:lnTo>
                    <a:pt x="149103" y="737338"/>
                  </a:lnTo>
                  <a:lnTo>
                    <a:pt x="149567" y="736463"/>
                  </a:lnTo>
                  <a:lnTo>
                    <a:pt x="149876" y="736330"/>
                  </a:lnTo>
                  <a:lnTo>
                    <a:pt x="150056" y="735891"/>
                  </a:lnTo>
                  <a:lnTo>
                    <a:pt x="150901" y="734614"/>
                  </a:lnTo>
                  <a:lnTo>
                    <a:pt x="151494" y="733948"/>
                  </a:lnTo>
                  <a:lnTo>
                    <a:pt x="152708" y="732849"/>
                  </a:lnTo>
                  <a:lnTo>
                    <a:pt x="153716" y="731985"/>
                  </a:lnTo>
                  <a:lnTo>
                    <a:pt x="154957" y="731296"/>
                  </a:lnTo>
                  <a:lnTo>
                    <a:pt x="156881" y="730318"/>
                  </a:lnTo>
                  <a:lnTo>
                    <a:pt x="158149" y="729871"/>
                  </a:lnTo>
                  <a:lnTo>
                    <a:pt x="159417" y="729455"/>
                  </a:lnTo>
                  <a:lnTo>
                    <a:pt x="161854" y="728557"/>
                  </a:lnTo>
                  <a:lnTo>
                    <a:pt x="164393" y="727488"/>
                  </a:lnTo>
                  <a:lnTo>
                    <a:pt x="165425" y="727000"/>
                  </a:lnTo>
                  <a:lnTo>
                    <a:pt x="165595" y="726935"/>
                  </a:lnTo>
                  <a:lnTo>
                    <a:pt x="165874" y="726636"/>
                  </a:lnTo>
                  <a:lnTo>
                    <a:pt x="165988" y="726231"/>
                  </a:lnTo>
                  <a:lnTo>
                    <a:pt x="166201" y="725791"/>
                  </a:lnTo>
                  <a:lnTo>
                    <a:pt x="166276" y="725450"/>
                  </a:lnTo>
                  <a:lnTo>
                    <a:pt x="166735" y="724848"/>
                  </a:lnTo>
                  <a:lnTo>
                    <a:pt x="167454" y="724488"/>
                  </a:lnTo>
                  <a:lnTo>
                    <a:pt x="168998" y="723942"/>
                  </a:lnTo>
                  <a:lnTo>
                    <a:pt x="171231" y="722973"/>
                  </a:lnTo>
                  <a:lnTo>
                    <a:pt x="172876" y="722329"/>
                  </a:lnTo>
                  <a:lnTo>
                    <a:pt x="174417" y="721783"/>
                  </a:lnTo>
                  <a:lnTo>
                    <a:pt x="175650" y="721507"/>
                  </a:lnTo>
                  <a:lnTo>
                    <a:pt x="177122" y="721064"/>
                  </a:lnTo>
                  <a:lnTo>
                    <a:pt x="178419" y="720855"/>
                  </a:lnTo>
                  <a:lnTo>
                    <a:pt x="180638" y="720461"/>
                  </a:lnTo>
                  <a:lnTo>
                    <a:pt x="181393" y="720105"/>
                  </a:lnTo>
                  <a:lnTo>
                    <a:pt x="181740" y="719738"/>
                  </a:lnTo>
                  <a:lnTo>
                    <a:pt x="182130" y="719063"/>
                  </a:lnTo>
                  <a:lnTo>
                    <a:pt x="182427" y="717976"/>
                  </a:lnTo>
                  <a:lnTo>
                    <a:pt x="182466" y="716408"/>
                  </a:lnTo>
                  <a:lnTo>
                    <a:pt x="182762" y="715324"/>
                  </a:lnTo>
                  <a:lnTo>
                    <a:pt x="182787" y="714264"/>
                  </a:lnTo>
                  <a:lnTo>
                    <a:pt x="182697" y="713714"/>
                  </a:lnTo>
                  <a:lnTo>
                    <a:pt x="182604" y="713339"/>
                  </a:lnTo>
                  <a:lnTo>
                    <a:pt x="182382" y="712684"/>
                  </a:lnTo>
                  <a:lnTo>
                    <a:pt x="181998" y="711586"/>
                  </a:lnTo>
                  <a:lnTo>
                    <a:pt x="181870" y="711309"/>
                  </a:lnTo>
                  <a:lnTo>
                    <a:pt x="181054" y="709786"/>
                  </a:lnTo>
                  <a:lnTo>
                    <a:pt x="180892" y="709476"/>
                  </a:lnTo>
                  <a:lnTo>
                    <a:pt x="180236" y="708472"/>
                  </a:lnTo>
                  <a:lnTo>
                    <a:pt x="179807" y="707881"/>
                  </a:lnTo>
                  <a:lnTo>
                    <a:pt x="179351" y="707014"/>
                  </a:lnTo>
                  <a:lnTo>
                    <a:pt x="178992" y="706426"/>
                  </a:lnTo>
                  <a:lnTo>
                    <a:pt x="178698" y="705839"/>
                  </a:lnTo>
                  <a:lnTo>
                    <a:pt x="178498" y="705665"/>
                  </a:lnTo>
                  <a:lnTo>
                    <a:pt x="178242" y="704976"/>
                  </a:lnTo>
                  <a:lnTo>
                    <a:pt x="177139" y="702699"/>
                  </a:lnTo>
                  <a:lnTo>
                    <a:pt x="176818" y="701904"/>
                  </a:lnTo>
                  <a:lnTo>
                    <a:pt x="176522" y="701555"/>
                  </a:lnTo>
                  <a:lnTo>
                    <a:pt x="176330" y="700904"/>
                  </a:lnTo>
                  <a:lnTo>
                    <a:pt x="176318" y="700013"/>
                  </a:lnTo>
                  <a:lnTo>
                    <a:pt x="176360" y="699711"/>
                  </a:lnTo>
                  <a:lnTo>
                    <a:pt x="176893" y="698661"/>
                  </a:lnTo>
                  <a:lnTo>
                    <a:pt x="177385" y="697991"/>
                  </a:lnTo>
                  <a:lnTo>
                    <a:pt x="178183" y="697260"/>
                  </a:lnTo>
                  <a:lnTo>
                    <a:pt x="178704" y="696862"/>
                  </a:lnTo>
                  <a:lnTo>
                    <a:pt x="179054" y="696392"/>
                  </a:lnTo>
                  <a:lnTo>
                    <a:pt x="179402" y="696025"/>
                  </a:lnTo>
                  <a:lnTo>
                    <a:pt x="179720" y="695555"/>
                  </a:lnTo>
                  <a:lnTo>
                    <a:pt x="180263" y="694135"/>
                  </a:lnTo>
                  <a:lnTo>
                    <a:pt x="180427" y="692771"/>
                  </a:lnTo>
                  <a:lnTo>
                    <a:pt x="180656" y="691820"/>
                  </a:lnTo>
                  <a:lnTo>
                    <a:pt x="180946" y="691044"/>
                  </a:lnTo>
                  <a:lnTo>
                    <a:pt x="181305" y="690165"/>
                  </a:lnTo>
                  <a:lnTo>
                    <a:pt x="181393" y="689347"/>
                  </a:lnTo>
                  <a:lnTo>
                    <a:pt x="181295" y="689064"/>
                  </a:lnTo>
                  <a:lnTo>
                    <a:pt x="181168" y="688695"/>
                  </a:lnTo>
                  <a:lnTo>
                    <a:pt x="180811" y="686464"/>
                  </a:lnTo>
                  <a:lnTo>
                    <a:pt x="180553" y="685881"/>
                  </a:lnTo>
                  <a:lnTo>
                    <a:pt x="180499" y="685298"/>
                  </a:lnTo>
                  <a:lnTo>
                    <a:pt x="180182" y="684404"/>
                  </a:lnTo>
                  <a:lnTo>
                    <a:pt x="179984" y="684093"/>
                  </a:lnTo>
                  <a:lnTo>
                    <a:pt x="179450" y="683635"/>
                  </a:lnTo>
                  <a:lnTo>
                    <a:pt x="177828" y="683256"/>
                  </a:lnTo>
                  <a:lnTo>
                    <a:pt x="176983" y="683067"/>
                  </a:lnTo>
                  <a:lnTo>
                    <a:pt x="176854" y="682790"/>
                  </a:lnTo>
                  <a:lnTo>
                    <a:pt x="176657" y="682476"/>
                  </a:lnTo>
                  <a:lnTo>
                    <a:pt x="176021" y="682052"/>
                  </a:lnTo>
                  <a:lnTo>
                    <a:pt x="175035" y="682029"/>
                  </a:lnTo>
                  <a:lnTo>
                    <a:pt x="173602" y="682306"/>
                  </a:lnTo>
                  <a:lnTo>
                    <a:pt x="170065" y="682427"/>
                  </a:lnTo>
                  <a:lnTo>
                    <a:pt x="168059" y="682381"/>
                  </a:lnTo>
                  <a:lnTo>
                    <a:pt x="165688" y="682052"/>
                  </a:lnTo>
                  <a:lnTo>
                    <a:pt x="164712" y="681688"/>
                  </a:lnTo>
                  <a:lnTo>
                    <a:pt x="164447" y="681340"/>
                  </a:lnTo>
                  <a:lnTo>
                    <a:pt x="163336" y="680938"/>
                  </a:lnTo>
                  <a:lnTo>
                    <a:pt x="161984" y="680631"/>
                  </a:lnTo>
                  <a:lnTo>
                    <a:pt x="158998" y="680325"/>
                  </a:lnTo>
                  <a:lnTo>
                    <a:pt x="158494" y="680071"/>
                  </a:lnTo>
                  <a:lnTo>
                    <a:pt x="157652" y="679779"/>
                  </a:lnTo>
                  <a:lnTo>
                    <a:pt x="156881" y="679283"/>
                  </a:lnTo>
                  <a:lnTo>
                    <a:pt x="156204" y="679098"/>
                  </a:lnTo>
                  <a:lnTo>
                    <a:pt x="154472" y="679124"/>
                  </a:lnTo>
                  <a:lnTo>
                    <a:pt x="153212" y="679200"/>
                  </a:lnTo>
                  <a:lnTo>
                    <a:pt x="152331" y="679109"/>
                  </a:lnTo>
                  <a:lnTo>
                    <a:pt x="151354" y="678745"/>
                  </a:lnTo>
                  <a:lnTo>
                    <a:pt x="149996" y="678643"/>
                  </a:lnTo>
                  <a:lnTo>
                    <a:pt x="149174" y="678829"/>
                  </a:lnTo>
                  <a:lnTo>
                    <a:pt x="148835" y="678855"/>
                  </a:lnTo>
                  <a:lnTo>
                    <a:pt x="148491" y="679018"/>
                  </a:lnTo>
                  <a:lnTo>
                    <a:pt x="147862" y="679825"/>
                  </a:lnTo>
                  <a:lnTo>
                    <a:pt x="147679" y="680264"/>
                  </a:lnTo>
                  <a:lnTo>
                    <a:pt x="146707" y="681128"/>
                  </a:lnTo>
                  <a:lnTo>
                    <a:pt x="145053" y="682180"/>
                  </a:lnTo>
                  <a:lnTo>
                    <a:pt x="144082" y="683044"/>
                  </a:lnTo>
                  <a:lnTo>
                    <a:pt x="143563" y="683374"/>
                  </a:lnTo>
                  <a:lnTo>
                    <a:pt x="142940" y="683840"/>
                  </a:lnTo>
                  <a:lnTo>
                    <a:pt x="141942" y="684464"/>
                  </a:lnTo>
                  <a:lnTo>
                    <a:pt x="140976" y="685055"/>
                  </a:lnTo>
                  <a:lnTo>
                    <a:pt x="140254" y="685343"/>
                  </a:lnTo>
                  <a:lnTo>
                    <a:pt x="139373" y="685222"/>
                  </a:lnTo>
                  <a:lnTo>
                    <a:pt x="138941" y="684768"/>
                  </a:lnTo>
                  <a:lnTo>
                    <a:pt x="138647" y="684317"/>
                  </a:lnTo>
                  <a:lnTo>
                    <a:pt x="138275" y="682703"/>
                  </a:lnTo>
                  <a:lnTo>
                    <a:pt x="138192" y="681916"/>
                  </a:lnTo>
                  <a:lnTo>
                    <a:pt x="138074" y="679730"/>
                  </a:lnTo>
                  <a:lnTo>
                    <a:pt x="138012" y="679423"/>
                  </a:lnTo>
                  <a:lnTo>
                    <a:pt x="138039" y="678294"/>
                  </a:lnTo>
                  <a:lnTo>
                    <a:pt x="137958" y="677370"/>
                  </a:lnTo>
                  <a:lnTo>
                    <a:pt x="137379" y="676026"/>
                  </a:lnTo>
                  <a:lnTo>
                    <a:pt x="137179" y="675920"/>
                  </a:lnTo>
                  <a:lnTo>
                    <a:pt x="136948" y="675609"/>
                  </a:lnTo>
                  <a:lnTo>
                    <a:pt x="136513" y="675223"/>
                  </a:lnTo>
                  <a:lnTo>
                    <a:pt x="136051" y="674598"/>
                  </a:lnTo>
                  <a:lnTo>
                    <a:pt x="135727" y="673939"/>
                  </a:lnTo>
                  <a:lnTo>
                    <a:pt x="135737" y="673598"/>
                  </a:lnTo>
                  <a:lnTo>
                    <a:pt x="135811" y="673261"/>
                  </a:lnTo>
                  <a:lnTo>
                    <a:pt x="136344" y="672215"/>
                  </a:lnTo>
                  <a:lnTo>
                    <a:pt x="136606" y="671299"/>
                  </a:lnTo>
                  <a:lnTo>
                    <a:pt x="136965" y="670386"/>
                  </a:lnTo>
                  <a:lnTo>
                    <a:pt x="137331" y="669303"/>
                  </a:lnTo>
                  <a:lnTo>
                    <a:pt x="137208" y="668788"/>
                  </a:lnTo>
                  <a:lnTo>
                    <a:pt x="137127" y="667864"/>
                  </a:lnTo>
                  <a:lnTo>
                    <a:pt x="136944" y="666943"/>
                  </a:lnTo>
                  <a:lnTo>
                    <a:pt x="136879" y="663902"/>
                  </a:lnTo>
                  <a:lnTo>
                    <a:pt x="136612" y="663762"/>
                  </a:lnTo>
                  <a:lnTo>
                    <a:pt x="135314" y="663970"/>
                  </a:lnTo>
                  <a:lnTo>
                    <a:pt x="134795" y="664432"/>
                  </a:lnTo>
                  <a:lnTo>
                    <a:pt x="134154" y="664390"/>
                  </a:lnTo>
                  <a:lnTo>
                    <a:pt x="133677" y="664232"/>
                  </a:lnTo>
                  <a:lnTo>
                    <a:pt x="132841" y="663599"/>
                  </a:lnTo>
                  <a:lnTo>
                    <a:pt x="132119" y="662625"/>
                  </a:lnTo>
                  <a:lnTo>
                    <a:pt x="131261" y="661410"/>
                  </a:lnTo>
                  <a:lnTo>
                    <a:pt x="130839" y="660649"/>
                  </a:lnTo>
                  <a:lnTo>
                    <a:pt x="130409" y="658558"/>
                  </a:lnTo>
                  <a:lnTo>
                    <a:pt x="130188" y="657872"/>
                  </a:lnTo>
                  <a:lnTo>
                    <a:pt x="130065" y="657320"/>
                  </a:lnTo>
                  <a:lnTo>
                    <a:pt x="129960" y="656021"/>
                  </a:lnTo>
                  <a:lnTo>
                    <a:pt x="130018" y="654998"/>
                  </a:lnTo>
                  <a:lnTo>
                    <a:pt x="130380" y="652688"/>
                  </a:lnTo>
                  <a:lnTo>
                    <a:pt x="130809" y="650241"/>
                  </a:lnTo>
                  <a:lnTo>
                    <a:pt x="131201" y="649430"/>
                  </a:lnTo>
                  <a:lnTo>
                    <a:pt x="131434" y="648139"/>
                  </a:lnTo>
                  <a:lnTo>
                    <a:pt x="131402" y="646636"/>
                  </a:lnTo>
                  <a:lnTo>
                    <a:pt x="131249" y="645984"/>
                  </a:lnTo>
                  <a:lnTo>
                    <a:pt x="130922" y="643860"/>
                  </a:lnTo>
                  <a:lnTo>
                    <a:pt x="130937" y="643348"/>
                  </a:lnTo>
                  <a:lnTo>
                    <a:pt x="131219" y="642913"/>
                  </a:lnTo>
                  <a:lnTo>
                    <a:pt x="131810" y="642311"/>
                  </a:lnTo>
                  <a:lnTo>
                    <a:pt x="132104" y="641364"/>
                  </a:lnTo>
                  <a:lnTo>
                    <a:pt x="132527" y="640724"/>
                  </a:lnTo>
                  <a:lnTo>
                    <a:pt x="132709" y="640080"/>
                  </a:lnTo>
                  <a:lnTo>
                    <a:pt x="132949" y="638516"/>
                  </a:lnTo>
                  <a:lnTo>
                    <a:pt x="133039" y="637596"/>
                  </a:lnTo>
                  <a:lnTo>
                    <a:pt x="133569" y="636721"/>
                  </a:lnTo>
                  <a:lnTo>
                    <a:pt x="134415" y="635377"/>
                  </a:lnTo>
                  <a:lnTo>
                    <a:pt x="134747" y="634328"/>
                  </a:lnTo>
                  <a:lnTo>
                    <a:pt x="134720" y="633949"/>
                  </a:lnTo>
                  <a:lnTo>
                    <a:pt x="134238" y="633222"/>
                  </a:lnTo>
                  <a:lnTo>
                    <a:pt x="133344" y="633203"/>
                  </a:lnTo>
                  <a:lnTo>
                    <a:pt x="131681" y="633161"/>
                  </a:lnTo>
                  <a:lnTo>
                    <a:pt x="131234" y="633324"/>
                  </a:lnTo>
                  <a:lnTo>
                    <a:pt x="130820" y="633586"/>
                  </a:lnTo>
                  <a:lnTo>
                    <a:pt x="130008" y="634899"/>
                  </a:lnTo>
                  <a:lnTo>
                    <a:pt x="129559" y="635263"/>
                  </a:lnTo>
                  <a:lnTo>
                    <a:pt x="129205" y="635801"/>
                  </a:lnTo>
                  <a:lnTo>
                    <a:pt x="128585" y="636365"/>
                  </a:lnTo>
                  <a:lnTo>
                    <a:pt x="127846" y="637441"/>
                  </a:lnTo>
                  <a:lnTo>
                    <a:pt x="127565" y="637842"/>
                  </a:lnTo>
                  <a:lnTo>
                    <a:pt x="127035" y="638717"/>
                  </a:lnTo>
                  <a:lnTo>
                    <a:pt x="126207" y="639145"/>
                  </a:lnTo>
                  <a:lnTo>
                    <a:pt x="125062" y="640239"/>
                  </a:lnTo>
                  <a:lnTo>
                    <a:pt x="124948" y="640785"/>
                  </a:lnTo>
                  <a:lnTo>
                    <a:pt x="125167" y="641474"/>
                  </a:lnTo>
                  <a:lnTo>
                    <a:pt x="125494" y="642129"/>
                  </a:lnTo>
                  <a:lnTo>
                    <a:pt x="125937" y="643470"/>
                  </a:lnTo>
                  <a:lnTo>
                    <a:pt x="126189" y="644329"/>
                  </a:lnTo>
                  <a:lnTo>
                    <a:pt x="126345" y="644981"/>
                  </a:lnTo>
                  <a:lnTo>
                    <a:pt x="126524" y="646011"/>
                  </a:lnTo>
                  <a:lnTo>
                    <a:pt x="126597" y="647207"/>
                  </a:lnTo>
                  <a:lnTo>
                    <a:pt x="126681" y="647957"/>
                  </a:lnTo>
                  <a:lnTo>
                    <a:pt x="126929" y="648988"/>
                  </a:lnTo>
                  <a:lnTo>
                    <a:pt x="126878" y="649703"/>
                  </a:lnTo>
                  <a:lnTo>
                    <a:pt x="126689" y="650483"/>
                  </a:lnTo>
                  <a:lnTo>
                    <a:pt x="126099" y="651086"/>
                  </a:lnTo>
                  <a:lnTo>
                    <a:pt x="125641" y="651824"/>
                  </a:lnTo>
                  <a:lnTo>
                    <a:pt x="125290" y="652225"/>
                  </a:lnTo>
                  <a:lnTo>
                    <a:pt x="124909" y="653990"/>
                  </a:lnTo>
                  <a:lnTo>
                    <a:pt x="124619" y="654839"/>
                  </a:lnTo>
                  <a:lnTo>
                    <a:pt x="124160" y="655509"/>
                  </a:lnTo>
                  <a:lnTo>
                    <a:pt x="123401" y="656039"/>
                  </a:lnTo>
                  <a:lnTo>
                    <a:pt x="123162" y="656100"/>
                  </a:lnTo>
                  <a:lnTo>
                    <a:pt x="122526" y="655642"/>
                  </a:lnTo>
                  <a:lnTo>
                    <a:pt x="122437" y="655127"/>
                  </a:lnTo>
                  <a:lnTo>
                    <a:pt x="122422" y="654275"/>
                  </a:lnTo>
                  <a:lnTo>
                    <a:pt x="122520" y="653048"/>
                  </a:lnTo>
                  <a:lnTo>
                    <a:pt x="122499" y="652468"/>
                  </a:lnTo>
                  <a:lnTo>
                    <a:pt x="122882" y="651964"/>
                  </a:lnTo>
                  <a:lnTo>
                    <a:pt x="123584" y="651025"/>
                  </a:lnTo>
                  <a:lnTo>
                    <a:pt x="123692" y="650824"/>
                  </a:lnTo>
                  <a:lnTo>
                    <a:pt x="123494" y="650544"/>
                  </a:lnTo>
                  <a:lnTo>
                    <a:pt x="123165" y="650128"/>
                  </a:lnTo>
                  <a:lnTo>
                    <a:pt x="122832" y="649813"/>
                  </a:lnTo>
                  <a:lnTo>
                    <a:pt x="122535" y="649499"/>
                  </a:lnTo>
                  <a:lnTo>
                    <a:pt x="122164" y="649389"/>
                  </a:lnTo>
                  <a:lnTo>
                    <a:pt x="121720" y="649446"/>
                  </a:lnTo>
                  <a:lnTo>
                    <a:pt x="120791" y="649938"/>
                  </a:lnTo>
                  <a:lnTo>
                    <a:pt x="120176" y="650093"/>
                  </a:lnTo>
                  <a:lnTo>
                    <a:pt x="119226" y="650037"/>
                  </a:lnTo>
                  <a:lnTo>
                    <a:pt x="118485" y="649711"/>
                  </a:lnTo>
                  <a:lnTo>
                    <a:pt x="117910" y="649593"/>
                  </a:lnTo>
                  <a:lnTo>
                    <a:pt x="117301" y="649412"/>
                  </a:lnTo>
                  <a:lnTo>
                    <a:pt x="116426" y="649082"/>
                  </a:lnTo>
                  <a:lnTo>
                    <a:pt x="115716" y="648995"/>
                  </a:lnTo>
                  <a:lnTo>
                    <a:pt x="115274" y="648885"/>
                  </a:lnTo>
                  <a:lnTo>
                    <a:pt x="114807" y="648499"/>
                  </a:lnTo>
                  <a:lnTo>
                    <a:pt x="114514" y="648014"/>
                  </a:lnTo>
                  <a:lnTo>
                    <a:pt x="114571" y="646992"/>
                  </a:lnTo>
                  <a:lnTo>
                    <a:pt x="115605" y="644965"/>
                  </a:lnTo>
                  <a:lnTo>
                    <a:pt x="115755" y="644390"/>
                  </a:lnTo>
                  <a:lnTo>
                    <a:pt x="115766" y="643811"/>
                  </a:lnTo>
                  <a:lnTo>
                    <a:pt x="115077" y="642803"/>
                  </a:lnTo>
                  <a:lnTo>
                    <a:pt x="114394" y="641493"/>
                  </a:lnTo>
                  <a:lnTo>
                    <a:pt x="114193" y="641383"/>
                  </a:lnTo>
                  <a:lnTo>
                    <a:pt x="113446" y="641368"/>
                  </a:lnTo>
                  <a:lnTo>
                    <a:pt x="112415" y="641856"/>
                  </a:lnTo>
                  <a:lnTo>
                    <a:pt x="111753" y="642489"/>
                  </a:lnTo>
                  <a:lnTo>
                    <a:pt x="110946" y="643629"/>
                  </a:lnTo>
                  <a:lnTo>
                    <a:pt x="110062" y="645075"/>
                  </a:lnTo>
                  <a:lnTo>
                    <a:pt x="109288" y="646117"/>
                  </a:lnTo>
                  <a:lnTo>
                    <a:pt x="108830" y="646924"/>
                  </a:lnTo>
                  <a:lnTo>
                    <a:pt x="108236" y="647556"/>
                  </a:lnTo>
                  <a:lnTo>
                    <a:pt x="107194" y="648522"/>
                  </a:lnTo>
                  <a:lnTo>
                    <a:pt x="106054" y="649347"/>
                  </a:lnTo>
                  <a:lnTo>
                    <a:pt x="104741" y="650275"/>
                  </a:lnTo>
                  <a:lnTo>
                    <a:pt x="103731" y="651241"/>
                  </a:lnTo>
                  <a:lnTo>
                    <a:pt x="102658" y="652101"/>
                  </a:lnTo>
                  <a:lnTo>
                    <a:pt x="101414" y="652994"/>
                  </a:lnTo>
                  <a:lnTo>
                    <a:pt x="99729" y="653877"/>
                  </a:lnTo>
                  <a:lnTo>
                    <a:pt x="97769" y="654752"/>
                  </a:lnTo>
                  <a:lnTo>
                    <a:pt x="95818" y="655422"/>
                  </a:lnTo>
                  <a:lnTo>
                    <a:pt x="92532" y="656331"/>
                  </a:lnTo>
                  <a:lnTo>
                    <a:pt x="92056" y="656388"/>
                  </a:lnTo>
                  <a:lnTo>
                    <a:pt x="90009" y="656785"/>
                  </a:lnTo>
                  <a:lnTo>
                    <a:pt x="88168" y="656911"/>
                  </a:lnTo>
                  <a:lnTo>
                    <a:pt x="86908" y="656986"/>
                  </a:lnTo>
                  <a:lnTo>
                    <a:pt x="85584" y="656986"/>
                  </a:lnTo>
                  <a:lnTo>
                    <a:pt x="84322" y="657160"/>
                  </a:lnTo>
                  <a:lnTo>
                    <a:pt x="82794" y="657130"/>
                  </a:lnTo>
                  <a:lnTo>
                    <a:pt x="81025" y="657225"/>
                  </a:lnTo>
                  <a:lnTo>
                    <a:pt x="78479" y="656990"/>
                  </a:lnTo>
                  <a:lnTo>
                    <a:pt x="76549" y="656770"/>
                  </a:lnTo>
                  <a:lnTo>
                    <a:pt x="75805" y="656585"/>
                  </a:lnTo>
                  <a:lnTo>
                    <a:pt x="75063" y="656464"/>
                  </a:lnTo>
                  <a:lnTo>
                    <a:pt x="72952" y="656486"/>
                  </a:lnTo>
                  <a:lnTo>
                    <a:pt x="72542" y="656645"/>
                  </a:lnTo>
                  <a:lnTo>
                    <a:pt x="72030" y="656736"/>
                  </a:lnTo>
                  <a:lnTo>
                    <a:pt x="71217" y="656581"/>
                  </a:lnTo>
                  <a:lnTo>
                    <a:pt x="70102" y="656350"/>
                  </a:lnTo>
                  <a:lnTo>
                    <a:pt x="69566" y="656032"/>
                  </a:lnTo>
                  <a:lnTo>
                    <a:pt x="69233" y="655680"/>
                  </a:lnTo>
                  <a:lnTo>
                    <a:pt x="69074" y="655301"/>
                  </a:lnTo>
                  <a:lnTo>
                    <a:pt x="68646" y="654744"/>
                  </a:lnTo>
                  <a:lnTo>
                    <a:pt x="67776" y="654180"/>
                  </a:lnTo>
                  <a:lnTo>
                    <a:pt x="67132" y="654028"/>
                  </a:lnTo>
                  <a:lnTo>
                    <a:pt x="66250" y="653938"/>
                  </a:lnTo>
                  <a:lnTo>
                    <a:pt x="65672" y="653994"/>
                  </a:lnTo>
                  <a:lnTo>
                    <a:pt x="65258" y="654187"/>
                  </a:lnTo>
                  <a:lnTo>
                    <a:pt x="64914" y="654521"/>
                  </a:lnTo>
                  <a:lnTo>
                    <a:pt x="63759" y="655790"/>
                  </a:lnTo>
                  <a:lnTo>
                    <a:pt x="63649" y="656267"/>
                  </a:lnTo>
                  <a:lnTo>
                    <a:pt x="63145" y="657346"/>
                  </a:lnTo>
                  <a:lnTo>
                    <a:pt x="62623" y="657846"/>
                  </a:lnTo>
                  <a:lnTo>
                    <a:pt x="60315" y="659156"/>
                  </a:lnTo>
                  <a:lnTo>
                    <a:pt x="58499" y="659861"/>
                  </a:lnTo>
                  <a:lnTo>
                    <a:pt x="57267" y="660175"/>
                  </a:lnTo>
                  <a:lnTo>
                    <a:pt x="55900" y="660482"/>
                  </a:lnTo>
                  <a:lnTo>
                    <a:pt x="54611" y="660452"/>
                  </a:lnTo>
                  <a:lnTo>
                    <a:pt x="53487" y="660493"/>
                  </a:lnTo>
                  <a:lnTo>
                    <a:pt x="52498" y="660607"/>
                  </a:lnTo>
                  <a:lnTo>
                    <a:pt x="51850" y="660762"/>
                  </a:lnTo>
                  <a:lnTo>
                    <a:pt x="50999" y="660812"/>
                  </a:lnTo>
                  <a:lnTo>
                    <a:pt x="50256" y="660656"/>
                  </a:lnTo>
                  <a:lnTo>
                    <a:pt x="49239" y="660494"/>
                  </a:lnTo>
                  <a:lnTo>
                    <a:pt x="48973" y="660251"/>
                  </a:lnTo>
                  <a:lnTo>
                    <a:pt x="48352" y="659141"/>
                  </a:lnTo>
                  <a:lnTo>
                    <a:pt x="47956" y="658657"/>
                  </a:lnTo>
                  <a:lnTo>
                    <a:pt x="47600" y="657998"/>
                  </a:lnTo>
                  <a:lnTo>
                    <a:pt x="46802" y="654975"/>
                  </a:lnTo>
                  <a:lnTo>
                    <a:pt x="46694" y="654563"/>
                  </a:lnTo>
                  <a:lnTo>
                    <a:pt x="46608" y="653949"/>
                  </a:lnTo>
                  <a:lnTo>
                    <a:pt x="46182" y="651753"/>
                  </a:lnTo>
                  <a:lnTo>
                    <a:pt x="45861" y="649492"/>
                  </a:lnTo>
                  <a:lnTo>
                    <a:pt x="45741" y="648810"/>
                  </a:lnTo>
                  <a:lnTo>
                    <a:pt x="45648" y="648431"/>
                  </a:lnTo>
                  <a:lnTo>
                    <a:pt x="45621" y="648223"/>
                  </a:lnTo>
                  <a:lnTo>
                    <a:pt x="45450" y="646788"/>
                  </a:lnTo>
                  <a:lnTo>
                    <a:pt x="45247" y="645348"/>
                  </a:lnTo>
                  <a:lnTo>
                    <a:pt x="44857" y="643121"/>
                  </a:lnTo>
                  <a:lnTo>
                    <a:pt x="44635" y="642466"/>
                  </a:lnTo>
                  <a:lnTo>
                    <a:pt x="44260" y="641092"/>
                  </a:lnTo>
                  <a:lnTo>
                    <a:pt x="43754" y="639444"/>
                  </a:lnTo>
                  <a:lnTo>
                    <a:pt x="43367" y="638581"/>
                  </a:lnTo>
                  <a:lnTo>
                    <a:pt x="42809" y="637748"/>
                  </a:lnTo>
                  <a:lnTo>
                    <a:pt x="42009" y="637149"/>
                  </a:lnTo>
                  <a:lnTo>
                    <a:pt x="41574" y="636831"/>
                  </a:lnTo>
                  <a:lnTo>
                    <a:pt x="41377" y="636555"/>
                  </a:lnTo>
                  <a:lnTo>
                    <a:pt x="40942" y="636237"/>
                  </a:lnTo>
                  <a:lnTo>
                    <a:pt x="40234" y="635979"/>
                  </a:lnTo>
                  <a:lnTo>
                    <a:pt x="38916" y="635710"/>
                  </a:lnTo>
                  <a:lnTo>
                    <a:pt x="36437" y="635650"/>
                  </a:lnTo>
                  <a:lnTo>
                    <a:pt x="35555" y="635529"/>
                  </a:lnTo>
                  <a:lnTo>
                    <a:pt x="34097" y="635290"/>
                  </a:lnTo>
                  <a:lnTo>
                    <a:pt x="33354" y="635134"/>
                  </a:lnTo>
                  <a:lnTo>
                    <a:pt x="31559" y="634919"/>
                  </a:lnTo>
                  <a:lnTo>
                    <a:pt x="30011" y="634267"/>
                  </a:lnTo>
                  <a:lnTo>
                    <a:pt x="28471" y="633343"/>
                  </a:lnTo>
                  <a:lnTo>
                    <a:pt x="28201" y="633203"/>
                  </a:lnTo>
                  <a:lnTo>
                    <a:pt x="27733" y="632817"/>
                  </a:lnTo>
                  <a:lnTo>
                    <a:pt x="27467" y="632673"/>
                  </a:lnTo>
                  <a:lnTo>
                    <a:pt x="26936" y="632112"/>
                  </a:lnTo>
                  <a:lnTo>
                    <a:pt x="26256" y="630700"/>
                  </a:lnTo>
                  <a:lnTo>
                    <a:pt x="25959" y="630249"/>
                  </a:lnTo>
                  <a:lnTo>
                    <a:pt x="25609" y="629450"/>
                  </a:lnTo>
                  <a:lnTo>
                    <a:pt x="25486" y="629178"/>
                  </a:lnTo>
                  <a:lnTo>
                    <a:pt x="25381" y="628935"/>
                  </a:lnTo>
                  <a:lnTo>
                    <a:pt x="24939" y="627390"/>
                  </a:lnTo>
                  <a:lnTo>
                    <a:pt x="24885" y="625444"/>
                  </a:lnTo>
                  <a:lnTo>
                    <a:pt x="25023" y="623910"/>
                  </a:lnTo>
                  <a:lnTo>
                    <a:pt x="25274" y="623441"/>
                  </a:lnTo>
                  <a:lnTo>
                    <a:pt x="25990" y="623319"/>
                  </a:lnTo>
                  <a:lnTo>
                    <a:pt x="26542" y="622994"/>
                  </a:lnTo>
                  <a:lnTo>
                    <a:pt x="27795" y="621759"/>
                  </a:lnTo>
                  <a:lnTo>
                    <a:pt x="29428" y="620229"/>
                  </a:lnTo>
                  <a:lnTo>
                    <a:pt x="29773" y="620033"/>
                  </a:lnTo>
                  <a:lnTo>
                    <a:pt x="30295" y="619499"/>
                  </a:lnTo>
                  <a:lnTo>
                    <a:pt x="30747" y="619067"/>
                  </a:lnTo>
                  <a:lnTo>
                    <a:pt x="31682" y="618268"/>
                  </a:lnTo>
                  <a:lnTo>
                    <a:pt x="32576" y="617848"/>
                  </a:lnTo>
                  <a:lnTo>
                    <a:pt x="33471" y="617290"/>
                  </a:lnTo>
                  <a:lnTo>
                    <a:pt x="34373" y="616491"/>
                  </a:lnTo>
                  <a:lnTo>
                    <a:pt x="35266" y="616105"/>
                  </a:lnTo>
                  <a:lnTo>
                    <a:pt x="36199" y="615511"/>
                  </a:lnTo>
                  <a:lnTo>
                    <a:pt x="36759" y="614806"/>
                  </a:lnTo>
                  <a:lnTo>
                    <a:pt x="37083" y="613996"/>
                  </a:lnTo>
                  <a:lnTo>
                    <a:pt x="37098" y="613417"/>
                  </a:lnTo>
                  <a:lnTo>
                    <a:pt x="36741" y="612727"/>
                  </a:lnTo>
                  <a:lnTo>
                    <a:pt x="36206" y="612338"/>
                  </a:lnTo>
                  <a:lnTo>
                    <a:pt x="35699" y="612292"/>
                  </a:lnTo>
                  <a:lnTo>
                    <a:pt x="34368" y="612429"/>
                  </a:lnTo>
                  <a:lnTo>
                    <a:pt x="32570" y="612353"/>
                  </a:lnTo>
                  <a:lnTo>
                    <a:pt x="31691" y="612198"/>
                  </a:lnTo>
                  <a:lnTo>
                    <a:pt x="30774" y="612141"/>
                  </a:lnTo>
                  <a:lnTo>
                    <a:pt x="29794" y="611944"/>
                  </a:lnTo>
                  <a:lnTo>
                    <a:pt x="29146" y="612034"/>
                  </a:lnTo>
                  <a:lnTo>
                    <a:pt x="27718" y="611996"/>
                  </a:lnTo>
                  <a:lnTo>
                    <a:pt x="26084" y="612095"/>
                  </a:lnTo>
                  <a:lnTo>
                    <a:pt x="24484" y="612228"/>
                  </a:lnTo>
                  <a:lnTo>
                    <a:pt x="23330" y="612269"/>
                  </a:lnTo>
                  <a:lnTo>
                    <a:pt x="23018" y="612398"/>
                  </a:lnTo>
                  <a:lnTo>
                    <a:pt x="20791" y="613265"/>
                  </a:lnTo>
                  <a:lnTo>
                    <a:pt x="19271" y="614253"/>
                  </a:lnTo>
                  <a:lnTo>
                    <a:pt x="18417" y="614469"/>
                  </a:lnTo>
                  <a:lnTo>
                    <a:pt x="16798" y="615424"/>
                  </a:lnTo>
                  <a:lnTo>
                    <a:pt x="15994" y="616257"/>
                  </a:lnTo>
                  <a:lnTo>
                    <a:pt x="15485" y="617745"/>
                  </a:lnTo>
                  <a:lnTo>
                    <a:pt x="14987" y="618654"/>
                  </a:lnTo>
                  <a:lnTo>
                    <a:pt x="14640" y="618953"/>
                  </a:lnTo>
                  <a:lnTo>
                    <a:pt x="14232" y="619013"/>
                  </a:lnTo>
                  <a:lnTo>
                    <a:pt x="13858" y="618934"/>
                  </a:lnTo>
                  <a:lnTo>
                    <a:pt x="13593" y="618654"/>
                  </a:lnTo>
                  <a:lnTo>
                    <a:pt x="13171" y="617896"/>
                  </a:lnTo>
                  <a:lnTo>
                    <a:pt x="12816" y="617067"/>
                  </a:lnTo>
                  <a:lnTo>
                    <a:pt x="12062" y="615923"/>
                  </a:lnTo>
                  <a:lnTo>
                    <a:pt x="10786" y="613712"/>
                  </a:lnTo>
                  <a:lnTo>
                    <a:pt x="7841" y="607600"/>
                  </a:lnTo>
                  <a:lnTo>
                    <a:pt x="5710" y="604340"/>
                  </a:lnTo>
                  <a:lnTo>
                    <a:pt x="3788" y="600947"/>
                  </a:lnTo>
                  <a:lnTo>
                    <a:pt x="3162" y="597248"/>
                  </a:lnTo>
                  <a:lnTo>
                    <a:pt x="3255" y="596127"/>
                  </a:lnTo>
                  <a:lnTo>
                    <a:pt x="3504" y="595688"/>
                  </a:lnTo>
                  <a:lnTo>
                    <a:pt x="3935" y="593242"/>
                  </a:lnTo>
                  <a:lnTo>
                    <a:pt x="4118" y="593011"/>
                  </a:lnTo>
                  <a:lnTo>
                    <a:pt x="4529" y="592503"/>
                  </a:lnTo>
                  <a:lnTo>
                    <a:pt x="5659" y="592291"/>
                  </a:lnTo>
                  <a:lnTo>
                    <a:pt x="6642" y="592318"/>
                  </a:lnTo>
                  <a:lnTo>
                    <a:pt x="7715" y="592889"/>
                  </a:lnTo>
                  <a:lnTo>
                    <a:pt x="8471" y="594033"/>
                  </a:lnTo>
                  <a:lnTo>
                    <a:pt x="9628" y="595423"/>
                  </a:lnTo>
                  <a:lnTo>
                    <a:pt x="11582" y="597418"/>
                  </a:lnTo>
                  <a:lnTo>
                    <a:pt x="12823" y="598160"/>
                  </a:lnTo>
                  <a:lnTo>
                    <a:pt x="13699" y="598490"/>
                  </a:lnTo>
                  <a:lnTo>
                    <a:pt x="14415" y="598475"/>
                  </a:lnTo>
                  <a:lnTo>
                    <a:pt x="17044" y="597888"/>
                  </a:lnTo>
                  <a:lnTo>
                    <a:pt x="19997" y="596456"/>
                  </a:lnTo>
                  <a:lnTo>
                    <a:pt x="22892" y="594718"/>
                  </a:lnTo>
                  <a:lnTo>
                    <a:pt x="24835" y="593090"/>
                  </a:lnTo>
                  <a:lnTo>
                    <a:pt x="25923" y="591685"/>
                  </a:lnTo>
                  <a:lnTo>
                    <a:pt x="26363" y="590228"/>
                  </a:lnTo>
                  <a:lnTo>
                    <a:pt x="26243" y="589610"/>
                  </a:lnTo>
                  <a:lnTo>
                    <a:pt x="25245" y="588736"/>
                  </a:lnTo>
                  <a:lnTo>
                    <a:pt x="23851" y="588736"/>
                  </a:lnTo>
                  <a:lnTo>
                    <a:pt x="22493" y="588770"/>
                  </a:lnTo>
                  <a:lnTo>
                    <a:pt x="21399" y="589084"/>
                  </a:lnTo>
                  <a:lnTo>
                    <a:pt x="19990" y="589599"/>
                  </a:lnTo>
                  <a:lnTo>
                    <a:pt x="19061" y="590156"/>
                  </a:lnTo>
                  <a:lnTo>
                    <a:pt x="17697" y="590428"/>
                  </a:lnTo>
                  <a:lnTo>
                    <a:pt x="15962" y="590421"/>
                  </a:lnTo>
                  <a:lnTo>
                    <a:pt x="15389" y="590239"/>
                  </a:lnTo>
                  <a:lnTo>
                    <a:pt x="14523" y="589573"/>
                  </a:lnTo>
                  <a:lnTo>
                    <a:pt x="11666" y="586839"/>
                  </a:lnTo>
                  <a:lnTo>
                    <a:pt x="11247" y="585805"/>
                  </a:lnTo>
                  <a:lnTo>
                    <a:pt x="11202" y="584953"/>
                  </a:lnTo>
                  <a:lnTo>
                    <a:pt x="11840" y="583772"/>
                  </a:lnTo>
                  <a:lnTo>
                    <a:pt x="12739" y="583079"/>
                  </a:lnTo>
                  <a:lnTo>
                    <a:pt x="13561" y="582791"/>
                  </a:lnTo>
                  <a:lnTo>
                    <a:pt x="14517" y="582625"/>
                  </a:lnTo>
                  <a:lnTo>
                    <a:pt x="18099" y="582011"/>
                  </a:lnTo>
                  <a:lnTo>
                    <a:pt x="19139" y="581670"/>
                  </a:lnTo>
                  <a:lnTo>
                    <a:pt x="20236" y="580701"/>
                  </a:lnTo>
                  <a:lnTo>
                    <a:pt x="20452" y="580262"/>
                  </a:lnTo>
                  <a:lnTo>
                    <a:pt x="20518" y="578831"/>
                  </a:lnTo>
                  <a:lnTo>
                    <a:pt x="20254" y="578619"/>
                  </a:lnTo>
                  <a:lnTo>
                    <a:pt x="20176" y="577627"/>
                  </a:lnTo>
                  <a:lnTo>
                    <a:pt x="19142" y="575321"/>
                  </a:lnTo>
                  <a:lnTo>
                    <a:pt x="17691" y="572072"/>
                  </a:lnTo>
                  <a:lnTo>
                    <a:pt x="17098" y="569876"/>
                  </a:lnTo>
                  <a:lnTo>
                    <a:pt x="16804" y="567582"/>
                  </a:lnTo>
                  <a:lnTo>
                    <a:pt x="16774" y="567332"/>
                  </a:lnTo>
                  <a:lnTo>
                    <a:pt x="16489" y="565360"/>
                  </a:lnTo>
                  <a:lnTo>
                    <a:pt x="16211" y="562861"/>
                  </a:lnTo>
                  <a:lnTo>
                    <a:pt x="15779" y="560903"/>
                  </a:lnTo>
                  <a:lnTo>
                    <a:pt x="13992" y="556156"/>
                  </a:lnTo>
                  <a:lnTo>
                    <a:pt x="13216" y="554395"/>
                  </a:lnTo>
                  <a:lnTo>
                    <a:pt x="11552" y="551488"/>
                  </a:lnTo>
                  <a:lnTo>
                    <a:pt x="10620" y="549352"/>
                  </a:lnTo>
                  <a:lnTo>
                    <a:pt x="10317" y="547706"/>
                  </a:lnTo>
                  <a:lnTo>
                    <a:pt x="10014" y="546233"/>
                  </a:lnTo>
                  <a:lnTo>
                    <a:pt x="10581" y="543791"/>
                  </a:lnTo>
                  <a:lnTo>
                    <a:pt x="11160" y="542231"/>
                  </a:lnTo>
                  <a:lnTo>
                    <a:pt x="11963" y="541368"/>
                  </a:lnTo>
                  <a:lnTo>
                    <a:pt x="12817" y="541183"/>
                  </a:lnTo>
                  <a:lnTo>
                    <a:pt x="13429" y="541130"/>
                  </a:lnTo>
                  <a:lnTo>
                    <a:pt x="14343" y="541323"/>
                  </a:lnTo>
                  <a:lnTo>
                    <a:pt x="15917" y="543780"/>
                  </a:lnTo>
                  <a:lnTo>
                    <a:pt x="17410" y="545214"/>
                  </a:lnTo>
                  <a:lnTo>
                    <a:pt x="18015" y="543999"/>
                  </a:lnTo>
                  <a:lnTo>
                    <a:pt x="18246" y="542951"/>
                  </a:lnTo>
                  <a:lnTo>
                    <a:pt x="18201" y="541925"/>
                  </a:lnTo>
                  <a:lnTo>
                    <a:pt x="17994" y="540622"/>
                  </a:lnTo>
                  <a:lnTo>
                    <a:pt x="17550" y="539350"/>
                  </a:lnTo>
                  <a:lnTo>
                    <a:pt x="17026" y="538449"/>
                  </a:lnTo>
                  <a:lnTo>
                    <a:pt x="16912" y="537529"/>
                  </a:lnTo>
                  <a:lnTo>
                    <a:pt x="17074" y="536541"/>
                  </a:lnTo>
                  <a:lnTo>
                    <a:pt x="16975" y="535565"/>
                  </a:lnTo>
                  <a:lnTo>
                    <a:pt x="16900" y="534796"/>
                  </a:lnTo>
                  <a:lnTo>
                    <a:pt x="16708" y="533191"/>
                  </a:lnTo>
                  <a:lnTo>
                    <a:pt x="16820" y="531970"/>
                  </a:lnTo>
                  <a:lnTo>
                    <a:pt x="16846" y="531692"/>
                  </a:lnTo>
                  <a:lnTo>
                    <a:pt x="17071" y="530912"/>
                  </a:lnTo>
                  <a:lnTo>
                    <a:pt x="17323" y="530269"/>
                  </a:lnTo>
                  <a:lnTo>
                    <a:pt x="17209" y="529769"/>
                  </a:lnTo>
                  <a:lnTo>
                    <a:pt x="16831" y="528077"/>
                  </a:lnTo>
                  <a:lnTo>
                    <a:pt x="16468" y="527622"/>
                  </a:lnTo>
                  <a:lnTo>
                    <a:pt x="15563" y="527123"/>
                  </a:lnTo>
                  <a:lnTo>
                    <a:pt x="15434" y="526812"/>
                  </a:lnTo>
                  <a:lnTo>
                    <a:pt x="15518" y="526067"/>
                  </a:lnTo>
                  <a:lnTo>
                    <a:pt x="15347" y="524730"/>
                  </a:lnTo>
                  <a:lnTo>
                    <a:pt x="15095" y="523973"/>
                  </a:lnTo>
                  <a:lnTo>
                    <a:pt x="14769" y="521990"/>
                  </a:lnTo>
                  <a:lnTo>
                    <a:pt x="15023" y="521244"/>
                  </a:lnTo>
                  <a:lnTo>
                    <a:pt x="15389" y="520827"/>
                  </a:lnTo>
                  <a:lnTo>
                    <a:pt x="15680" y="520490"/>
                  </a:lnTo>
                  <a:lnTo>
                    <a:pt x="16282" y="519805"/>
                  </a:lnTo>
                  <a:lnTo>
                    <a:pt x="16495" y="519400"/>
                  </a:lnTo>
                  <a:lnTo>
                    <a:pt x="16543" y="518620"/>
                  </a:lnTo>
                  <a:lnTo>
                    <a:pt x="15998" y="517311"/>
                  </a:lnTo>
                  <a:lnTo>
                    <a:pt x="15473" y="516580"/>
                  </a:lnTo>
                  <a:lnTo>
                    <a:pt x="14460" y="516319"/>
                  </a:lnTo>
                  <a:lnTo>
                    <a:pt x="14193" y="516107"/>
                  </a:lnTo>
                  <a:lnTo>
                    <a:pt x="14037" y="515588"/>
                  </a:lnTo>
                  <a:lnTo>
                    <a:pt x="14733" y="513495"/>
                  </a:lnTo>
                  <a:lnTo>
                    <a:pt x="14796" y="511368"/>
                  </a:lnTo>
                  <a:lnTo>
                    <a:pt x="14805" y="511129"/>
                  </a:lnTo>
                  <a:lnTo>
                    <a:pt x="15653" y="510546"/>
                  </a:lnTo>
                  <a:lnTo>
                    <a:pt x="15899" y="510073"/>
                  </a:lnTo>
                  <a:lnTo>
                    <a:pt x="16261" y="509838"/>
                  </a:lnTo>
                  <a:lnTo>
                    <a:pt x="16459" y="509706"/>
                  </a:lnTo>
                  <a:lnTo>
                    <a:pt x="17451" y="509055"/>
                  </a:lnTo>
                  <a:lnTo>
                    <a:pt x="17676" y="508589"/>
                  </a:lnTo>
                  <a:lnTo>
                    <a:pt x="18024" y="507772"/>
                  </a:lnTo>
                  <a:lnTo>
                    <a:pt x="20686" y="503721"/>
                  </a:lnTo>
                  <a:lnTo>
                    <a:pt x="23833" y="504157"/>
                  </a:lnTo>
                  <a:lnTo>
                    <a:pt x="24445" y="504001"/>
                  </a:lnTo>
                  <a:lnTo>
                    <a:pt x="25179" y="503736"/>
                  </a:lnTo>
                  <a:lnTo>
                    <a:pt x="25848" y="503335"/>
                  </a:lnTo>
                  <a:lnTo>
                    <a:pt x="26315" y="502601"/>
                  </a:lnTo>
                  <a:lnTo>
                    <a:pt x="26810" y="499069"/>
                  </a:lnTo>
                  <a:lnTo>
                    <a:pt x="28219" y="488876"/>
                  </a:lnTo>
                  <a:lnTo>
                    <a:pt x="28896" y="483921"/>
                  </a:lnTo>
                  <a:lnTo>
                    <a:pt x="31040" y="481291"/>
                  </a:lnTo>
                  <a:lnTo>
                    <a:pt x="51453" y="462897"/>
                  </a:lnTo>
                  <a:lnTo>
                    <a:pt x="55296" y="465921"/>
                  </a:lnTo>
                  <a:lnTo>
                    <a:pt x="55572" y="465690"/>
                  </a:lnTo>
                  <a:lnTo>
                    <a:pt x="56225" y="465262"/>
                  </a:lnTo>
                  <a:lnTo>
                    <a:pt x="56471" y="464857"/>
                  </a:lnTo>
                  <a:lnTo>
                    <a:pt x="56618" y="464452"/>
                  </a:lnTo>
                  <a:lnTo>
                    <a:pt x="56633" y="463737"/>
                  </a:lnTo>
                  <a:lnTo>
                    <a:pt x="56546" y="463154"/>
                  </a:lnTo>
                  <a:lnTo>
                    <a:pt x="56519" y="462950"/>
                  </a:lnTo>
                  <a:lnTo>
                    <a:pt x="56507" y="461992"/>
                  </a:lnTo>
                  <a:lnTo>
                    <a:pt x="56522" y="461349"/>
                  </a:lnTo>
                  <a:lnTo>
                    <a:pt x="56339" y="460573"/>
                  </a:lnTo>
                  <a:lnTo>
                    <a:pt x="56210" y="460179"/>
                  </a:lnTo>
                  <a:lnTo>
                    <a:pt x="56189" y="459770"/>
                  </a:lnTo>
                  <a:lnTo>
                    <a:pt x="56090" y="459528"/>
                  </a:lnTo>
                  <a:lnTo>
                    <a:pt x="55926" y="459184"/>
                  </a:lnTo>
                  <a:lnTo>
                    <a:pt x="55608" y="458983"/>
                  </a:lnTo>
                  <a:lnTo>
                    <a:pt x="55380" y="458870"/>
                  </a:lnTo>
                  <a:lnTo>
                    <a:pt x="53357" y="458635"/>
                  </a:lnTo>
                  <a:lnTo>
                    <a:pt x="52919" y="458627"/>
                  </a:lnTo>
                  <a:lnTo>
                    <a:pt x="51870" y="458658"/>
                  </a:lnTo>
                  <a:lnTo>
                    <a:pt x="50449" y="458597"/>
                  </a:lnTo>
                  <a:lnTo>
                    <a:pt x="49634" y="458355"/>
                  </a:lnTo>
                  <a:lnTo>
                    <a:pt x="49319" y="458192"/>
                  </a:lnTo>
                  <a:lnTo>
                    <a:pt x="49028" y="457973"/>
                  </a:lnTo>
                  <a:lnTo>
                    <a:pt x="48794" y="457791"/>
                  </a:lnTo>
                  <a:lnTo>
                    <a:pt x="49127" y="457148"/>
                  </a:lnTo>
                  <a:lnTo>
                    <a:pt x="50104" y="456167"/>
                  </a:lnTo>
                  <a:lnTo>
                    <a:pt x="50605" y="455112"/>
                  </a:lnTo>
                  <a:lnTo>
                    <a:pt x="50683" y="454873"/>
                  </a:lnTo>
                  <a:lnTo>
                    <a:pt x="50773" y="454457"/>
                  </a:lnTo>
                  <a:lnTo>
                    <a:pt x="50899" y="453564"/>
                  </a:lnTo>
                  <a:lnTo>
                    <a:pt x="50917" y="453087"/>
                  </a:lnTo>
                  <a:lnTo>
                    <a:pt x="50605" y="451891"/>
                  </a:lnTo>
                  <a:lnTo>
                    <a:pt x="50644" y="451380"/>
                  </a:lnTo>
                  <a:lnTo>
                    <a:pt x="50770" y="450808"/>
                  </a:lnTo>
                  <a:lnTo>
                    <a:pt x="51069" y="449915"/>
                  </a:lnTo>
                  <a:lnTo>
                    <a:pt x="51162" y="449703"/>
                  </a:lnTo>
                  <a:lnTo>
                    <a:pt x="51249" y="449552"/>
                  </a:lnTo>
                  <a:lnTo>
                    <a:pt x="51516" y="449022"/>
                  </a:lnTo>
                  <a:lnTo>
                    <a:pt x="51762" y="448644"/>
                  </a:lnTo>
                  <a:lnTo>
                    <a:pt x="52248" y="448080"/>
                  </a:lnTo>
                  <a:lnTo>
                    <a:pt x="54127" y="446131"/>
                  </a:lnTo>
                  <a:lnTo>
                    <a:pt x="56126" y="443478"/>
                  </a:lnTo>
                  <a:lnTo>
                    <a:pt x="56303" y="443247"/>
                  </a:lnTo>
                  <a:lnTo>
                    <a:pt x="56738" y="442797"/>
                  </a:lnTo>
                  <a:lnTo>
                    <a:pt x="56939" y="442600"/>
                  </a:lnTo>
                  <a:lnTo>
                    <a:pt x="58258" y="441272"/>
                  </a:lnTo>
                  <a:lnTo>
                    <a:pt x="59205" y="439720"/>
                  </a:lnTo>
                  <a:lnTo>
                    <a:pt x="59454" y="438577"/>
                  </a:lnTo>
                  <a:lnTo>
                    <a:pt x="59457" y="438267"/>
                  </a:lnTo>
                  <a:lnTo>
                    <a:pt x="59325" y="437287"/>
                  </a:lnTo>
                  <a:lnTo>
                    <a:pt x="59196" y="436564"/>
                  </a:lnTo>
                  <a:lnTo>
                    <a:pt x="59253" y="434747"/>
                  </a:lnTo>
                  <a:lnTo>
                    <a:pt x="59421" y="433979"/>
                  </a:lnTo>
                  <a:lnTo>
                    <a:pt x="60164" y="432511"/>
                  </a:lnTo>
                  <a:lnTo>
                    <a:pt x="60362" y="432102"/>
                  </a:lnTo>
                  <a:lnTo>
                    <a:pt x="60581" y="431500"/>
                  </a:lnTo>
                  <a:lnTo>
                    <a:pt x="60863" y="430395"/>
                  </a:lnTo>
                  <a:lnTo>
                    <a:pt x="60872" y="430108"/>
                  </a:lnTo>
                  <a:lnTo>
                    <a:pt x="60961" y="429688"/>
                  </a:lnTo>
                  <a:lnTo>
                    <a:pt x="61540" y="427353"/>
                  </a:lnTo>
                  <a:lnTo>
                    <a:pt x="47221" y="409201"/>
                  </a:lnTo>
                  <a:lnTo>
                    <a:pt x="28911" y="394996"/>
                  </a:lnTo>
                  <a:lnTo>
                    <a:pt x="12005" y="376225"/>
                  </a:lnTo>
                  <a:lnTo>
                    <a:pt x="0" y="364837"/>
                  </a:lnTo>
                  <a:lnTo>
                    <a:pt x="262" y="331122"/>
                  </a:lnTo>
                  <a:lnTo>
                    <a:pt x="407" y="312435"/>
                  </a:lnTo>
                  <a:lnTo>
                    <a:pt x="470" y="304358"/>
                  </a:lnTo>
                  <a:lnTo>
                    <a:pt x="24556" y="308334"/>
                  </a:lnTo>
                  <a:lnTo>
                    <a:pt x="25182" y="309480"/>
                  </a:lnTo>
                  <a:lnTo>
                    <a:pt x="24763" y="309658"/>
                  </a:lnTo>
                  <a:lnTo>
                    <a:pt x="24199" y="310036"/>
                  </a:lnTo>
                  <a:lnTo>
                    <a:pt x="23971" y="310187"/>
                  </a:lnTo>
                  <a:lnTo>
                    <a:pt x="23791" y="310312"/>
                  </a:lnTo>
                  <a:lnTo>
                    <a:pt x="23516" y="310857"/>
                  </a:lnTo>
                  <a:lnTo>
                    <a:pt x="22865" y="311496"/>
                  </a:lnTo>
                  <a:lnTo>
                    <a:pt x="22254" y="312124"/>
                  </a:lnTo>
                  <a:lnTo>
                    <a:pt x="21969" y="312506"/>
                  </a:lnTo>
                  <a:lnTo>
                    <a:pt x="21004" y="313686"/>
                  </a:lnTo>
                  <a:lnTo>
                    <a:pt x="20713" y="314019"/>
                  </a:lnTo>
                  <a:lnTo>
                    <a:pt x="20332" y="314360"/>
                  </a:lnTo>
                  <a:lnTo>
                    <a:pt x="19982" y="314621"/>
                  </a:lnTo>
                  <a:lnTo>
                    <a:pt x="18947" y="314651"/>
                  </a:lnTo>
                  <a:lnTo>
                    <a:pt x="18815" y="314628"/>
                  </a:lnTo>
                  <a:lnTo>
                    <a:pt x="18552" y="314564"/>
                  </a:lnTo>
                  <a:lnTo>
                    <a:pt x="18093" y="314288"/>
                  </a:lnTo>
                  <a:lnTo>
                    <a:pt x="17874" y="313981"/>
                  </a:lnTo>
                  <a:lnTo>
                    <a:pt x="17494" y="313459"/>
                  </a:lnTo>
                  <a:lnTo>
                    <a:pt x="17272" y="313251"/>
                  </a:lnTo>
                  <a:lnTo>
                    <a:pt x="16043" y="312593"/>
                  </a:lnTo>
                  <a:lnTo>
                    <a:pt x="15449" y="312446"/>
                  </a:lnTo>
                  <a:lnTo>
                    <a:pt x="15185" y="312397"/>
                  </a:lnTo>
                  <a:lnTo>
                    <a:pt x="14952" y="312359"/>
                  </a:lnTo>
                  <a:lnTo>
                    <a:pt x="14712" y="312325"/>
                  </a:lnTo>
                  <a:lnTo>
                    <a:pt x="14580" y="312309"/>
                  </a:lnTo>
                  <a:lnTo>
                    <a:pt x="14307" y="312291"/>
                  </a:lnTo>
                  <a:lnTo>
                    <a:pt x="14136" y="312291"/>
                  </a:lnTo>
                  <a:lnTo>
                    <a:pt x="13935" y="312313"/>
                  </a:lnTo>
                  <a:lnTo>
                    <a:pt x="12904" y="313433"/>
                  </a:lnTo>
                  <a:lnTo>
                    <a:pt x="12520" y="314439"/>
                  </a:lnTo>
                  <a:lnTo>
                    <a:pt x="12535" y="314647"/>
                  </a:lnTo>
                  <a:lnTo>
                    <a:pt x="12512" y="316315"/>
                  </a:lnTo>
                  <a:lnTo>
                    <a:pt x="12491" y="316452"/>
                  </a:lnTo>
                  <a:lnTo>
                    <a:pt x="12478" y="316588"/>
                  </a:lnTo>
                  <a:lnTo>
                    <a:pt x="12481" y="316894"/>
                  </a:lnTo>
                  <a:lnTo>
                    <a:pt x="12488" y="317235"/>
                  </a:lnTo>
                  <a:lnTo>
                    <a:pt x="12520" y="317541"/>
                  </a:lnTo>
                  <a:lnTo>
                    <a:pt x="13201" y="318918"/>
                  </a:lnTo>
                  <a:lnTo>
                    <a:pt x="13258" y="319187"/>
                  </a:lnTo>
                  <a:lnTo>
                    <a:pt x="13531" y="319769"/>
                  </a:lnTo>
                  <a:lnTo>
                    <a:pt x="13737" y="320015"/>
                  </a:lnTo>
                  <a:lnTo>
                    <a:pt x="13995" y="320329"/>
                  </a:lnTo>
                  <a:lnTo>
                    <a:pt x="14301" y="320601"/>
                  </a:lnTo>
                  <a:lnTo>
                    <a:pt x="14700" y="320968"/>
                  </a:lnTo>
                  <a:lnTo>
                    <a:pt x="15071" y="321320"/>
                  </a:lnTo>
                  <a:lnTo>
                    <a:pt x="15290" y="321532"/>
                  </a:lnTo>
                  <a:lnTo>
                    <a:pt x="15683" y="321914"/>
                  </a:lnTo>
                  <a:lnTo>
                    <a:pt x="16714" y="321800"/>
                  </a:lnTo>
                  <a:lnTo>
                    <a:pt x="16948" y="321838"/>
                  </a:lnTo>
                  <a:lnTo>
                    <a:pt x="17209" y="321918"/>
                  </a:lnTo>
                  <a:lnTo>
                    <a:pt x="18456" y="322027"/>
                  </a:lnTo>
                  <a:lnTo>
                    <a:pt x="19130" y="322095"/>
                  </a:lnTo>
                  <a:lnTo>
                    <a:pt x="19469" y="322133"/>
                  </a:lnTo>
                  <a:lnTo>
                    <a:pt x="19700" y="322618"/>
                  </a:lnTo>
                  <a:lnTo>
                    <a:pt x="19388" y="322655"/>
                  </a:lnTo>
                  <a:lnTo>
                    <a:pt x="19148" y="322818"/>
                  </a:lnTo>
                  <a:lnTo>
                    <a:pt x="19538" y="322739"/>
                  </a:lnTo>
                  <a:lnTo>
                    <a:pt x="20437" y="322561"/>
                  </a:lnTo>
                  <a:lnTo>
                    <a:pt x="20635" y="322527"/>
                  </a:lnTo>
                  <a:lnTo>
                    <a:pt x="21034" y="322428"/>
                  </a:lnTo>
                  <a:lnTo>
                    <a:pt x="21504" y="322372"/>
                  </a:lnTo>
                  <a:lnTo>
                    <a:pt x="21672" y="322341"/>
                  </a:lnTo>
                  <a:lnTo>
                    <a:pt x="21942" y="322296"/>
                  </a:lnTo>
                  <a:lnTo>
                    <a:pt x="22107" y="322258"/>
                  </a:lnTo>
                  <a:lnTo>
                    <a:pt x="23537" y="321725"/>
                  </a:lnTo>
                  <a:lnTo>
                    <a:pt x="24361" y="321524"/>
                  </a:lnTo>
                  <a:lnTo>
                    <a:pt x="24754" y="321426"/>
                  </a:lnTo>
                  <a:lnTo>
                    <a:pt x="25194" y="321396"/>
                  </a:lnTo>
                  <a:lnTo>
                    <a:pt x="25671" y="321365"/>
                  </a:lnTo>
                  <a:lnTo>
                    <a:pt x="26043" y="321331"/>
                  </a:lnTo>
                  <a:lnTo>
                    <a:pt x="26243" y="321324"/>
                  </a:lnTo>
                  <a:lnTo>
                    <a:pt x="26984" y="321399"/>
                  </a:lnTo>
                  <a:lnTo>
                    <a:pt x="27248" y="321468"/>
                  </a:lnTo>
                  <a:lnTo>
                    <a:pt x="27697" y="321634"/>
                  </a:lnTo>
                  <a:lnTo>
                    <a:pt x="27829" y="321660"/>
                  </a:lnTo>
                  <a:lnTo>
                    <a:pt x="28030" y="321672"/>
                  </a:lnTo>
                  <a:lnTo>
                    <a:pt x="28204" y="321676"/>
                  </a:lnTo>
                  <a:lnTo>
                    <a:pt x="28372" y="321691"/>
                  </a:lnTo>
                  <a:lnTo>
                    <a:pt x="29253" y="322217"/>
                  </a:lnTo>
                  <a:lnTo>
                    <a:pt x="30131" y="322583"/>
                  </a:lnTo>
                  <a:lnTo>
                    <a:pt x="30287" y="322712"/>
                  </a:lnTo>
                  <a:lnTo>
                    <a:pt x="30674" y="324119"/>
                  </a:lnTo>
                  <a:lnTo>
                    <a:pt x="30656" y="324498"/>
                  </a:lnTo>
                  <a:lnTo>
                    <a:pt x="30644" y="324668"/>
                  </a:lnTo>
                  <a:lnTo>
                    <a:pt x="30608" y="325057"/>
                  </a:lnTo>
                  <a:lnTo>
                    <a:pt x="30590" y="325315"/>
                  </a:lnTo>
                  <a:lnTo>
                    <a:pt x="30578" y="325447"/>
                  </a:lnTo>
                  <a:lnTo>
                    <a:pt x="30572" y="325587"/>
                  </a:lnTo>
                  <a:lnTo>
                    <a:pt x="30554" y="325856"/>
                  </a:lnTo>
                  <a:lnTo>
                    <a:pt x="30539" y="326268"/>
                  </a:lnTo>
                  <a:lnTo>
                    <a:pt x="30521" y="326468"/>
                  </a:lnTo>
                  <a:lnTo>
                    <a:pt x="30482" y="326673"/>
                  </a:lnTo>
                  <a:lnTo>
                    <a:pt x="30419" y="326900"/>
                  </a:lnTo>
                  <a:lnTo>
                    <a:pt x="30368" y="327100"/>
                  </a:lnTo>
                  <a:lnTo>
                    <a:pt x="30347" y="327304"/>
                  </a:lnTo>
                  <a:lnTo>
                    <a:pt x="30338" y="327437"/>
                  </a:lnTo>
                  <a:lnTo>
                    <a:pt x="30341" y="327743"/>
                  </a:lnTo>
                  <a:lnTo>
                    <a:pt x="30353" y="328019"/>
                  </a:lnTo>
                  <a:lnTo>
                    <a:pt x="30347" y="328326"/>
                  </a:lnTo>
                  <a:lnTo>
                    <a:pt x="30344" y="328458"/>
                  </a:lnTo>
                  <a:lnTo>
                    <a:pt x="30326" y="328731"/>
                  </a:lnTo>
                  <a:lnTo>
                    <a:pt x="30320" y="328867"/>
                  </a:lnTo>
                  <a:lnTo>
                    <a:pt x="30302" y="329139"/>
                  </a:lnTo>
                  <a:lnTo>
                    <a:pt x="30284" y="329377"/>
                  </a:lnTo>
                  <a:lnTo>
                    <a:pt x="30254" y="329718"/>
                  </a:lnTo>
                  <a:lnTo>
                    <a:pt x="30227" y="329888"/>
                  </a:lnTo>
                  <a:lnTo>
                    <a:pt x="30137" y="330490"/>
                  </a:lnTo>
                  <a:lnTo>
                    <a:pt x="30182" y="330796"/>
                  </a:lnTo>
                  <a:lnTo>
                    <a:pt x="30377" y="331409"/>
                  </a:lnTo>
                  <a:lnTo>
                    <a:pt x="30452" y="331670"/>
                  </a:lnTo>
                  <a:lnTo>
                    <a:pt x="30539" y="331965"/>
                  </a:lnTo>
                  <a:lnTo>
                    <a:pt x="30803" y="332759"/>
                  </a:lnTo>
                  <a:lnTo>
                    <a:pt x="31846" y="334257"/>
                  </a:lnTo>
                  <a:lnTo>
                    <a:pt x="32155" y="334401"/>
                  </a:lnTo>
                  <a:lnTo>
                    <a:pt x="33525" y="335268"/>
                  </a:lnTo>
                  <a:lnTo>
                    <a:pt x="34736" y="335426"/>
                  </a:lnTo>
                  <a:lnTo>
                    <a:pt x="35716" y="335472"/>
                  </a:lnTo>
                  <a:lnTo>
                    <a:pt x="35920" y="335457"/>
                  </a:lnTo>
                  <a:lnTo>
                    <a:pt x="36849" y="335669"/>
                  </a:lnTo>
                  <a:lnTo>
                    <a:pt x="37023" y="335767"/>
                  </a:lnTo>
                  <a:lnTo>
                    <a:pt x="38297" y="336781"/>
                  </a:lnTo>
                  <a:lnTo>
                    <a:pt x="38666" y="337182"/>
                  </a:lnTo>
                  <a:lnTo>
                    <a:pt x="38893" y="337477"/>
                  </a:lnTo>
                  <a:lnTo>
                    <a:pt x="39817" y="338494"/>
                  </a:lnTo>
                  <a:lnTo>
                    <a:pt x="39946" y="338532"/>
                  </a:lnTo>
                  <a:lnTo>
                    <a:pt x="40314" y="338589"/>
                  </a:lnTo>
                  <a:lnTo>
                    <a:pt x="40689" y="338623"/>
                  </a:lnTo>
                  <a:lnTo>
                    <a:pt x="40962" y="338653"/>
                  </a:lnTo>
                  <a:lnTo>
                    <a:pt x="41198" y="338642"/>
                  </a:lnTo>
                  <a:lnTo>
                    <a:pt x="41720" y="338245"/>
                  </a:lnTo>
                  <a:lnTo>
                    <a:pt x="41783" y="338082"/>
                  </a:lnTo>
                  <a:lnTo>
                    <a:pt x="41879" y="337787"/>
                  </a:lnTo>
                  <a:lnTo>
                    <a:pt x="42035" y="337303"/>
                  </a:lnTo>
                  <a:lnTo>
                    <a:pt x="42607" y="336342"/>
                  </a:lnTo>
                  <a:lnTo>
                    <a:pt x="42772" y="336168"/>
                  </a:lnTo>
                  <a:lnTo>
                    <a:pt x="43168" y="335532"/>
                  </a:lnTo>
                  <a:lnTo>
                    <a:pt x="43225" y="335373"/>
                  </a:lnTo>
                  <a:lnTo>
                    <a:pt x="43279" y="335173"/>
                  </a:lnTo>
                  <a:lnTo>
                    <a:pt x="43534" y="334696"/>
                  </a:lnTo>
                  <a:lnTo>
                    <a:pt x="43752" y="334390"/>
                  </a:lnTo>
                  <a:lnTo>
                    <a:pt x="44175" y="333739"/>
                  </a:lnTo>
                  <a:lnTo>
                    <a:pt x="44265" y="333478"/>
                  </a:lnTo>
                  <a:lnTo>
                    <a:pt x="44340" y="333251"/>
                  </a:lnTo>
                  <a:lnTo>
                    <a:pt x="44415" y="333058"/>
                  </a:lnTo>
                  <a:lnTo>
                    <a:pt x="44490" y="332869"/>
                  </a:lnTo>
                  <a:lnTo>
                    <a:pt x="44574" y="332540"/>
                  </a:lnTo>
                  <a:lnTo>
                    <a:pt x="44595" y="332302"/>
                  </a:lnTo>
                  <a:lnTo>
                    <a:pt x="44604" y="332029"/>
                  </a:lnTo>
                  <a:lnTo>
                    <a:pt x="44601" y="331655"/>
                  </a:lnTo>
                  <a:lnTo>
                    <a:pt x="44562" y="331246"/>
                  </a:lnTo>
                  <a:lnTo>
                    <a:pt x="44547" y="331042"/>
                  </a:lnTo>
                  <a:lnTo>
                    <a:pt x="44535" y="330872"/>
                  </a:lnTo>
                  <a:lnTo>
                    <a:pt x="44496" y="330463"/>
                  </a:lnTo>
                  <a:lnTo>
                    <a:pt x="44439" y="330058"/>
                  </a:lnTo>
                  <a:lnTo>
                    <a:pt x="45074" y="329279"/>
                  </a:lnTo>
                  <a:lnTo>
                    <a:pt x="45239" y="329234"/>
                  </a:lnTo>
                  <a:lnTo>
                    <a:pt x="45566" y="329196"/>
                  </a:lnTo>
                  <a:lnTo>
                    <a:pt x="45695" y="329241"/>
                  </a:lnTo>
                  <a:lnTo>
                    <a:pt x="46216" y="329215"/>
                  </a:lnTo>
                  <a:lnTo>
                    <a:pt x="46444" y="329060"/>
                  </a:lnTo>
                  <a:lnTo>
                    <a:pt x="46990" y="328776"/>
                  </a:lnTo>
                  <a:lnTo>
                    <a:pt x="47185" y="328727"/>
                  </a:lnTo>
                  <a:lnTo>
                    <a:pt x="47323" y="328712"/>
                  </a:lnTo>
                  <a:lnTo>
                    <a:pt x="47457" y="328712"/>
                  </a:lnTo>
                  <a:lnTo>
                    <a:pt x="47796" y="328753"/>
                  </a:lnTo>
                  <a:lnTo>
                    <a:pt x="48063" y="328814"/>
                  </a:lnTo>
                  <a:lnTo>
                    <a:pt x="48195" y="328840"/>
                  </a:lnTo>
                  <a:lnTo>
                    <a:pt x="48396" y="328874"/>
                  </a:lnTo>
                  <a:lnTo>
                    <a:pt x="48599" y="328886"/>
                  </a:lnTo>
                  <a:lnTo>
                    <a:pt x="48803" y="328886"/>
                  </a:lnTo>
                  <a:lnTo>
                    <a:pt x="49004" y="328874"/>
                  </a:lnTo>
                  <a:lnTo>
                    <a:pt x="49277" y="328863"/>
                  </a:lnTo>
                  <a:lnTo>
                    <a:pt x="49550" y="328825"/>
                  </a:lnTo>
                  <a:lnTo>
                    <a:pt x="49748" y="328806"/>
                  </a:lnTo>
                  <a:lnTo>
                    <a:pt x="49885" y="328806"/>
                  </a:lnTo>
                  <a:lnTo>
                    <a:pt x="50224" y="328837"/>
                  </a:lnTo>
                  <a:lnTo>
                    <a:pt x="50428" y="328863"/>
                  </a:lnTo>
                  <a:lnTo>
                    <a:pt x="50560" y="328886"/>
                  </a:lnTo>
                  <a:lnTo>
                    <a:pt x="50827" y="328950"/>
                  </a:lnTo>
                  <a:lnTo>
                    <a:pt x="50956" y="328988"/>
                  </a:lnTo>
                  <a:lnTo>
                    <a:pt x="51570" y="329453"/>
                  </a:lnTo>
                  <a:lnTo>
                    <a:pt x="51828" y="329555"/>
                  </a:lnTo>
                  <a:lnTo>
                    <a:pt x="52092" y="329612"/>
                  </a:lnTo>
                  <a:lnTo>
                    <a:pt x="52224" y="329642"/>
                  </a:lnTo>
                  <a:lnTo>
                    <a:pt x="52418" y="329703"/>
                  </a:lnTo>
                  <a:lnTo>
                    <a:pt x="52727" y="329847"/>
                  </a:lnTo>
                  <a:lnTo>
                    <a:pt x="53039" y="329994"/>
                  </a:lnTo>
                  <a:lnTo>
                    <a:pt x="54067" y="330002"/>
                  </a:lnTo>
                  <a:lnTo>
                    <a:pt x="54265" y="330055"/>
                  </a:lnTo>
                  <a:lnTo>
                    <a:pt x="54912" y="330335"/>
                  </a:lnTo>
                  <a:lnTo>
                    <a:pt x="55116" y="330372"/>
                  </a:lnTo>
                  <a:lnTo>
                    <a:pt x="55254" y="330380"/>
                  </a:lnTo>
                  <a:lnTo>
                    <a:pt x="55389" y="330376"/>
                  </a:lnTo>
                  <a:lnTo>
                    <a:pt x="55524" y="330361"/>
                  </a:lnTo>
                  <a:lnTo>
                    <a:pt x="55857" y="330285"/>
                  </a:lnTo>
                  <a:lnTo>
                    <a:pt x="55986" y="330248"/>
                  </a:lnTo>
                  <a:lnTo>
                    <a:pt x="56408" y="330028"/>
                  </a:lnTo>
                  <a:lnTo>
                    <a:pt x="56573" y="329907"/>
                  </a:lnTo>
                  <a:lnTo>
                    <a:pt x="56855" y="328905"/>
                  </a:lnTo>
                  <a:lnTo>
                    <a:pt x="56921" y="328640"/>
                  </a:lnTo>
                  <a:lnTo>
                    <a:pt x="56915" y="328367"/>
                  </a:lnTo>
                  <a:lnTo>
                    <a:pt x="56888" y="328163"/>
                  </a:lnTo>
                  <a:lnTo>
                    <a:pt x="56867" y="327959"/>
                  </a:lnTo>
                  <a:lnTo>
                    <a:pt x="56843" y="327826"/>
                  </a:lnTo>
                  <a:lnTo>
                    <a:pt x="56822" y="327486"/>
                  </a:lnTo>
                  <a:lnTo>
                    <a:pt x="56849" y="327282"/>
                  </a:lnTo>
                  <a:lnTo>
                    <a:pt x="56897" y="327081"/>
                  </a:lnTo>
                  <a:lnTo>
                    <a:pt x="57164" y="326529"/>
                  </a:lnTo>
                  <a:lnTo>
                    <a:pt x="57287" y="326362"/>
                  </a:lnTo>
                  <a:lnTo>
                    <a:pt x="57418" y="326211"/>
                  </a:lnTo>
                  <a:lnTo>
                    <a:pt x="57676" y="325988"/>
                  </a:lnTo>
                  <a:lnTo>
                    <a:pt x="58027" y="325776"/>
                  </a:lnTo>
                  <a:lnTo>
                    <a:pt x="58213" y="325693"/>
                  </a:lnTo>
                  <a:lnTo>
                    <a:pt x="58468" y="325595"/>
                  </a:lnTo>
                  <a:lnTo>
                    <a:pt x="58722" y="325489"/>
                  </a:lnTo>
                  <a:lnTo>
                    <a:pt x="58917" y="325424"/>
                  </a:lnTo>
                  <a:lnTo>
                    <a:pt x="59115" y="325402"/>
                  </a:lnTo>
                  <a:lnTo>
                    <a:pt x="59250" y="325428"/>
                  </a:lnTo>
                  <a:lnTo>
                    <a:pt x="59448" y="325477"/>
                  </a:lnTo>
                  <a:lnTo>
                    <a:pt x="59649" y="325515"/>
                  </a:lnTo>
                  <a:lnTo>
                    <a:pt x="59781" y="325545"/>
                  </a:lnTo>
                  <a:lnTo>
                    <a:pt x="60224" y="325345"/>
                  </a:lnTo>
                  <a:lnTo>
                    <a:pt x="60425" y="325315"/>
                  </a:lnTo>
                  <a:lnTo>
                    <a:pt x="60563" y="325318"/>
                  </a:lnTo>
                  <a:lnTo>
                    <a:pt x="60899" y="325360"/>
                  </a:lnTo>
                  <a:lnTo>
                    <a:pt x="61156" y="325542"/>
                  </a:lnTo>
                  <a:lnTo>
                    <a:pt x="61369" y="325617"/>
                  </a:lnTo>
                  <a:lnTo>
                    <a:pt x="61630" y="325689"/>
                  </a:lnTo>
                  <a:lnTo>
                    <a:pt x="61819" y="325765"/>
                  </a:lnTo>
                  <a:lnTo>
                    <a:pt x="62191" y="325935"/>
                  </a:lnTo>
                  <a:lnTo>
                    <a:pt x="62571" y="326083"/>
                  </a:lnTo>
                  <a:lnTo>
                    <a:pt x="62949" y="326238"/>
                  </a:lnTo>
                  <a:lnTo>
                    <a:pt x="63327" y="326385"/>
                  </a:lnTo>
                  <a:lnTo>
                    <a:pt x="63842" y="326559"/>
                  </a:lnTo>
                  <a:lnTo>
                    <a:pt x="64478" y="326760"/>
                  </a:lnTo>
                  <a:lnTo>
                    <a:pt x="64939" y="326975"/>
                  </a:lnTo>
                  <a:lnTo>
                    <a:pt x="67050" y="328190"/>
                  </a:lnTo>
                  <a:lnTo>
                    <a:pt x="68797" y="330970"/>
                  </a:lnTo>
                  <a:lnTo>
                    <a:pt x="68228" y="331072"/>
                  </a:lnTo>
                  <a:lnTo>
                    <a:pt x="67958" y="331121"/>
                  </a:lnTo>
                  <a:lnTo>
                    <a:pt x="67727" y="331174"/>
                  </a:lnTo>
                  <a:lnTo>
                    <a:pt x="67316" y="331341"/>
                  </a:lnTo>
                  <a:lnTo>
                    <a:pt x="67074" y="331466"/>
                  </a:lnTo>
                  <a:lnTo>
                    <a:pt x="66642" y="331659"/>
                  </a:lnTo>
                  <a:lnTo>
                    <a:pt x="66513" y="331700"/>
                  </a:lnTo>
                  <a:lnTo>
                    <a:pt x="66378" y="331730"/>
                  </a:lnTo>
                  <a:lnTo>
                    <a:pt x="66081" y="331791"/>
                  </a:lnTo>
                  <a:lnTo>
                    <a:pt x="64613" y="332408"/>
                  </a:lnTo>
                  <a:lnTo>
                    <a:pt x="64346" y="332453"/>
                  </a:lnTo>
                  <a:lnTo>
                    <a:pt x="63911" y="332544"/>
                  </a:lnTo>
                  <a:lnTo>
                    <a:pt x="63507" y="332604"/>
                  </a:lnTo>
                  <a:lnTo>
                    <a:pt x="63309" y="332646"/>
                  </a:lnTo>
                  <a:lnTo>
                    <a:pt x="62296" y="333331"/>
                  </a:lnTo>
                  <a:lnTo>
                    <a:pt x="61672" y="334371"/>
                  </a:lnTo>
                  <a:lnTo>
                    <a:pt x="61408" y="334810"/>
                  </a:lnTo>
                  <a:lnTo>
                    <a:pt x="61312" y="335513"/>
                  </a:lnTo>
                  <a:lnTo>
                    <a:pt x="61351" y="335956"/>
                  </a:lnTo>
                  <a:lnTo>
                    <a:pt x="61399" y="336501"/>
                  </a:lnTo>
                  <a:lnTo>
                    <a:pt x="61474" y="336868"/>
                  </a:lnTo>
                  <a:lnTo>
                    <a:pt x="61501" y="337004"/>
                  </a:lnTo>
                  <a:lnTo>
                    <a:pt x="61561" y="337235"/>
                  </a:lnTo>
                  <a:lnTo>
                    <a:pt x="61813" y="337791"/>
                  </a:lnTo>
                  <a:lnTo>
                    <a:pt x="62239" y="338362"/>
                  </a:lnTo>
                  <a:lnTo>
                    <a:pt x="62637" y="338737"/>
                  </a:lnTo>
                  <a:lnTo>
                    <a:pt x="62931" y="339191"/>
                  </a:lnTo>
                  <a:lnTo>
                    <a:pt x="62994" y="339349"/>
                  </a:lnTo>
                  <a:lnTo>
                    <a:pt x="63330" y="340019"/>
                  </a:lnTo>
                  <a:lnTo>
                    <a:pt x="64040" y="341052"/>
                  </a:lnTo>
                  <a:lnTo>
                    <a:pt x="64139" y="341305"/>
                  </a:lnTo>
                  <a:lnTo>
                    <a:pt x="64184" y="341434"/>
                  </a:lnTo>
                  <a:lnTo>
                    <a:pt x="64235" y="341562"/>
                  </a:lnTo>
                  <a:lnTo>
                    <a:pt x="64373" y="341945"/>
                  </a:lnTo>
                  <a:lnTo>
                    <a:pt x="64460" y="342202"/>
                  </a:lnTo>
                  <a:lnTo>
                    <a:pt x="64502" y="342334"/>
                  </a:lnTo>
                  <a:lnTo>
                    <a:pt x="64541" y="342463"/>
                  </a:lnTo>
                  <a:lnTo>
                    <a:pt x="64616" y="342728"/>
                  </a:lnTo>
                  <a:lnTo>
                    <a:pt x="64649" y="342856"/>
                  </a:lnTo>
                  <a:lnTo>
                    <a:pt x="64679" y="342989"/>
                  </a:lnTo>
                  <a:lnTo>
                    <a:pt x="64745" y="343257"/>
                  </a:lnTo>
                  <a:lnTo>
                    <a:pt x="64774" y="343390"/>
                  </a:lnTo>
                  <a:lnTo>
                    <a:pt x="64828" y="343658"/>
                  </a:lnTo>
                  <a:lnTo>
                    <a:pt x="64891" y="343923"/>
                  </a:lnTo>
                  <a:lnTo>
                    <a:pt x="64927" y="344052"/>
                  </a:lnTo>
                  <a:lnTo>
                    <a:pt x="64960" y="344184"/>
                  </a:lnTo>
                  <a:lnTo>
                    <a:pt x="64990" y="344317"/>
                  </a:lnTo>
                  <a:lnTo>
                    <a:pt x="65017" y="344453"/>
                  </a:lnTo>
                  <a:lnTo>
                    <a:pt x="65029" y="344589"/>
                  </a:lnTo>
                  <a:lnTo>
                    <a:pt x="65062" y="344858"/>
                  </a:lnTo>
                  <a:lnTo>
                    <a:pt x="65083" y="344994"/>
                  </a:lnTo>
                  <a:lnTo>
                    <a:pt x="65113" y="345130"/>
                  </a:lnTo>
                  <a:lnTo>
                    <a:pt x="65176" y="345391"/>
                  </a:lnTo>
                  <a:lnTo>
                    <a:pt x="65254" y="345656"/>
                  </a:lnTo>
                  <a:lnTo>
                    <a:pt x="65338" y="345913"/>
                  </a:lnTo>
                  <a:lnTo>
                    <a:pt x="65377" y="346042"/>
                  </a:lnTo>
                  <a:lnTo>
                    <a:pt x="65461" y="346443"/>
                  </a:lnTo>
                  <a:lnTo>
                    <a:pt x="65500" y="346575"/>
                  </a:lnTo>
                  <a:lnTo>
                    <a:pt x="65596" y="346829"/>
                  </a:lnTo>
                  <a:lnTo>
                    <a:pt x="65644" y="346957"/>
                  </a:lnTo>
                  <a:lnTo>
                    <a:pt x="65749" y="347211"/>
                  </a:lnTo>
                  <a:lnTo>
                    <a:pt x="65923" y="347581"/>
                  </a:lnTo>
                  <a:lnTo>
                    <a:pt x="66061" y="347812"/>
                  </a:lnTo>
                  <a:lnTo>
                    <a:pt x="66225" y="348032"/>
                  </a:lnTo>
                  <a:lnTo>
                    <a:pt x="66891" y="348705"/>
                  </a:lnTo>
                  <a:lnTo>
                    <a:pt x="67020" y="348747"/>
                  </a:lnTo>
                  <a:lnTo>
                    <a:pt x="67155" y="348739"/>
                  </a:lnTo>
                  <a:lnTo>
                    <a:pt x="68710" y="347483"/>
                  </a:lnTo>
                  <a:lnTo>
                    <a:pt x="68878" y="347264"/>
                  </a:lnTo>
                  <a:lnTo>
                    <a:pt x="69109" y="346931"/>
                  </a:lnTo>
                  <a:lnTo>
                    <a:pt x="69334" y="346586"/>
                  </a:lnTo>
                  <a:lnTo>
                    <a:pt x="69987" y="345921"/>
                  </a:lnTo>
                  <a:lnTo>
                    <a:pt x="70245" y="345826"/>
                  </a:lnTo>
                  <a:lnTo>
                    <a:pt x="70377" y="345784"/>
                  </a:lnTo>
                  <a:lnTo>
                    <a:pt x="70749" y="346095"/>
                  </a:lnTo>
                  <a:lnTo>
                    <a:pt x="71171" y="346628"/>
                  </a:lnTo>
                  <a:lnTo>
                    <a:pt x="71213" y="346760"/>
                  </a:lnTo>
                  <a:lnTo>
                    <a:pt x="71225" y="346893"/>
                  </a:lnTo>
                  <a:lnTo>
                    <a:pt x="71252" y="347029"/>
                  </a:lnTo>
                  <a:lnTo>
                    <a:pt x="71462" y="347528"/>
                  </a:lnTo>
                  <a:lnTo>
                    <a:pt x="71690" y="347869"/>
                  </a:lnTo>
                  <a:lnTo>
                    <a:pt x="71827" y="348131"/>
                  </a:lnTo>
                  <a:lnTo>
                    <a:pt x="72238" y="348637"/>
                  </a:lnTo>
                  <a:lnTo>
                    <a:pt x="72541" y="348905"/>
                  </a:lnTo>
                  <a:lnTo>
                    <a:pt x="72769" y="349061"/>
                  </a:lnTo>
                  <a:lnTo>
                    <a:pt x="73123" y="349261"/>
                  </a:lnTo>
                  <a:lnTo>
                    <a:pt x="73572" y="349564"/>
                  </a:lnTo>
                  <a:lnTo>
                    <a:pt x="73797" y="349719"/>
                  </a:lnTo>
                  <a:lnTo>
                    <a:pt x="74133" y="349950"/>
                  </a:lnTo>
                  <a:lnTo>
                    <a:pt x="74652" y="350385"/>
                  </a:lnTo>
                  <a:lnTo>
                    <a:pt x="75176" y="351001"/>
                  </a:lnTo>
                  <a:lnTo>
                    <a:pt x="75695" y="351622"/>
                  </a:lnTo>
                  <a:lnTo>
                    <a:pt x="75734" y="351754"/>
                  </a:lnTo>
                  <a:lnTo>
                    <a:pt x="75749" y="351887"/>
                  </a:lnTo>
                  <a:lnTo>
                    <a:pt x="75749" y="352027"/>
                  </a:lnTo>
                  <a:lnTo>
                    <a:pt x="75737" y="352163"/>
                  </a:lnTo>
                  <a:lnTo>
                    <a:pt x="75719" y="352299"/>
                  </a:lnTo>
                  <a:lnTo>
                    <a:pt x="75698" y="352431"/>
                  </a:lnTo>
                  <a:lnTo>
                    <a:pt x="75668" y="352564"/>
                  </a:lnTo>
                  <a:lnTo>
                    <a:pt x="75626" y="352696"/>
                  </a:lnTo>
                  <a:lnTo>
                    <a:pt x="75125" y="353328"/>
                  </a:lnTo>
                  <a:lnTo>
                    <a:pt x="74687" y="353653"/>
                  </a:lnTo>
                  <a:lnTo>
                    <a:pt x="73674" y="354323"/>
                  </a:lnTo>
                  <a:lnTo>
                    <a:pt x="73417" y="354410"/>
                  </a:lnTo>
                  <a:lnTo>
                    <a:pt x="72793" y="354679"/>
                  </a:lnTo>
                  <a:lnTo>
                    <a:pt x="72433" y="354875"/>
                  </a:lnTo>
                  <a:lnTo>
                    <a:pt x="71975" y="355163"/>
                  </a:lnTo>
                  <a:lnTo>
                    <a:pt x="71264" y="355564"/>
                  </a:lnTo>
                  <a:lnTo>
                    <a:pt x="70896" y="355738"/>
                  </a:lnTo>
                  <a:lnTo>
                    <a:pt x="70542" y="355942"/>
                  </a:lnTo>
                  <a:lnTo>
                    <a:pt x="70311" y="356086"/>
                  </a:lnTo>
                  <a:lnTo>
                    <a:pt x="70071" y="356218"/>
                  </a:lnTo>
                  <a:lnTo>
                    <a:pt x="69214" y="356627"/>
                  </a:lnTo>
                  <a:lnTo>
                    <a:pt x="68518" y="357259"/>
                  </a:lnTo>
                  <a:lnTo>
                    <a:pt x="68375" y="357493"/>
                  </a:lnTo>
                  <a:lnTo>
                    <a:pt x="68147" y="357830"/>
                  </a:lnTo>
                  <a:lnTo>
                    <a:pt x="67997" y="358057"/>
                  </a:lnTo>
                  <a:lnTo>
                    <a:pt x="67655" y="358647"/>
                  </a:lnTo>
                  <a:lnTo>
                    <a:pt x="67637" y="358780"/>
                  </a:lnTo>
                  <a:lnTo>
                    <a:pt x="67625" y="358916"/>
                  </a:lnTo>
                  <a:lnTo>
                    <a:pt x="67373" y="359393"/>
                  </a:lnTo>
                  <a:lnTo>
                    <a:pt x="67232" y="359627"/>
                  </a:lnTo>
                  <a:lnTo>
                    <a:pt x="67047" y="359990"/>
                  </a:lnTo>
                  <a:lnTo>
                    <a:pt x="66996" y="360119"/>
                  </a:lnTo>
                  <a:lnTo>
                    <a:pt x="66975" y="360248"/>
                  </a:lnTo>
                  <a:lnTo>
                    <a:pt x="67089" y="360501"/>
                  </a:lnTo>
                  <a:lnTo>
                    <a:pt x="67119" y="360630"/>
                  </a:lnTo>
                  <a:lnTo>
                    <a:pt x="67122" y="360770"/>
                  </a:lnTo>
                  <a:lnTo>
                    <a:pt x="67721" y="361477"/>
                  </a:lnTo>
                  <a:lnTo>
                    <a:pt x="67952" y="361591"/>
                  </a:lnTo>
                  <a:lnTo>
                    <a:pt x="68153" y="361632"/>
                  </a:lnTo>
                  <a:lnTo>
                    <a:pt x="68288" y="361655"/>
                  </a:lnTo>
                  <a:lnTo>
                    <a:pt x="68488" y="361647"/>
                  </a:lnTo>
                  <a:lnTo>
                    <a:pt x="68692" y="361636"/>
                  </a:lnTo>
                  <a:lnTo>
                    <a:pt x="68896" y="361636"/>
                  </a:lnTo>
                  <a:lnTo>
                    <a:pt x="69100" y="361613"/>
                  </a:lnTo>
                  <a:lnTo>
                    <a:pt x="69538" y="361447"/>
                  </a:lnTo>
                  <a:lnTo>
                    <a:pt x="69694" y="361311"/>
                  </a:lnTo>
                  <a:lnTo>
                    <a:pt x="70287" y="361243"/>
                  </a:lnTo>
                  <a:lnTo>
                    <a:pt x="70422" y="361277"/>
                  </a:lnTo>
                  <a:lnTo>
                    <a:pt x="71117" y="359809"/>
                  </a:lnTo>
                  <a:lnTo>
                    <a:pt x="71933" y="359105"/>
                  </a:lnTo>
                  <a:lnTo>
                    <a:pt x="72215" y="358912"/>
                  </a:lnTo>
                  <a:lnTo>
                    <a:pt x="72379" y="358795"/>
                  </a:lnTo>
                  <a:lnTo>
                    <a:pt x="72796" y="358560"/>
                  </a:lnTo>
                  <a:lnTo>
                    <a:pt x="72982" y="358481"/>
                  </a:lnTo>
                  <a:lnTo>
                    <a:pt x="73111" y="358432"/>
                  </a:lnTo>
                  <a:lnTo>
                    <a:pt x="73306" y="358375"/>
                  </a:lnTo>
                  <a:lnTo>
                    <a:pt x="73767" y="358273"/>
                  </a:lnTo>
                  <a:lnTo>
                    <a:pt x="74034" y="358212"/>
                  </a:lnTo>
                  <a:lnTo>
                    <a:pt x="74367" y="358148"/>
                  </a:lnTo>
                  <a:lnTo>
                    <a:pt x="74706" y="358103"/>
                  </a:lnTo>
                  <a:lnTo>
                    <a:pt x="74972" y="358068"/>
                  </a:lnTo>
                  <a:lnTo>
                    <a:pt x="75245" y="358034"/>
                  </a:lnTo>
                  <a:lnTo>
                    <a:pt x="75446" y="358012"/>
                  </a:lnTo>
                  <a:lnTo>
                    <a:pt x="75581" y="357989"/>
                  </a:lnTo>
                  <a:lnTo>
                    <a:pt x="75842" y="357925"/>
                  </a:lnTo>
                  <a:lnTo>
                    <a:pt x="76108" y="357864"/>
                  </a:lnTo>
                  <a:lnTo>
                    <a:pt x="76441" y="357792"/>
                  </a:lnTo>
                  <a:lnTo>
                    <a:pt x="76642" y="357766"/>
                  </a:lnTo>
                  <a:lnTo>
                    <a:pt x="77319" y="357720"/>
                  </a:lnTo>
                  <a:lnTo>
                    <a:pt x="77457" y="357709"/>
                  </a:lnTo>
                  <a:lnTo>
                    <a:pt x="77592" y="357709"/>
                  </a:lnTo>
                  <a:lnTo>
                    <a:pt x="77862" y="357702"/>
                  </a:lnTo>
                  <a:lnTo>
                    <a:pt x="78201" y="357664"/>
                  </a:lnTo>
                  <a:lnTo>
                    <a:pt x="78818" y="357391"/>
                  </a:lnTo>
                  <a:lnTo>
                    <a:pt x="78992" y="357282"/>
                  </a:lnTo>
                  <a:lnTo>
                    <a:pt x="79924" y="356760"/>
                  </a:lnTo>
                  <a:lnTo>
                    <a:pt x="80062" y="356763"/>
                  </a:lnTo>
                  <a:lnTo>
                    <a:pt x="80590" y="356737"/>
                  </a:lnTo>
                  <a:lnTo>
                    <a:pt x="81288" y="357111"/>
                  </a:lnTo>
                  <a:lnTo>
                    <a:pt x="81570" y="357637"/>
                  </a:lnTo>
                  <a:lnTo>
                    <a:pt x="81828" y="358689"/>
                  </a:lnTo>
                  <a:lnTo>
                    <a:pt x="82032" y="359404"/>
                  </a:lnTo>
                  <a:lnTo>
                    <a:pt x="82065" y="359608"/>
                  </a:lnTo>
                  <a:lnTo>
                    <a:pt x="82110" y="359877"/>
                  </a:lnTo>
                  <a:lnTo>
                    <a:pt x="82184" y="360138"/>
                  </a:lnTo>
                  <a:lnTo>
                    <a:pt x="82283" y="360391"/>
                  </a:lnTo>
                  <a:lnTo>
                    <a:pt x="82442" y="360690"/>
                  </a:lnTo>
                  <a:lnTo>
                    <a:pt x="82808" y="361424"/>
                  </a:lnTo>
                  <a:lnTo>
                    <a:pt x="83222" y="362049"/>
                  </a:lnTo>
                  <a:lnTo>
                    <a:pt x="83536" y="362574"/>
                  </a:lnTo>
                  <a:lnTo>
                    <a:pt x="83812" y="362960"/>
                  </a:lnTo>
                  <a:lnTo>
                    <a:pt x="84061" y="363369"/>
                  </a:lnTo>
                  <a:lnTo>
                    <a:pt x="84289" y="363861"/>
                  </a:lnTo>
                  <a:lnTo>
                    <a:pt x="84373" y="364322"/>
                  </a:lnTo>
                  <a:lnTo>
                    <a:pt x="84403" y="364455"/>
                  </a:lnTo>
                  <a:lnTo>
                    <a:pt x="84439" y="364655"/>
                  </a:lnTo>
                  <a:lnTo>
                    <a:pt x="84487" y="364856"/>
                  </a:lnTo>
                  <a:lnTo>
                    <a:pt x="84535" y="364984"/>
                  </a:lnTo>
                  <a:lnTo>
                    <a:pt x="84577" y="365113"/>
                  </a:lnTo>
                  <a:lnTo>
                    <a:pt x="84658" y="365446"/>
                  </a:lnTo>
                  <a:lnTo>
                    <a:pt x="84801" y="365828"/>
                  </a:lnTo>
                  <a:lnTo>
                    <a:pt x="84864" y="366161"/>
                  </a:lnTo>
                  <a:lnTo>
                    <a:pt x="84957" y="366418"/>
                  </a:lnTo>
                  <a:lnTo>
                    <a:pt x="85020" y="366611"/>
                  </a:lnTo>
                  <a:lnTo>
                    <a:pt x="85206" y="367122"/>
                  </a:lnTo>
                  <a:lnTo>
                    <a:pt x="85221" y="367258"/>
                  </a:lnTo>
                  <a:lnTo>
                    <a:pt x="85194" y="367735"/>
                  </a:lnTo>
                  <a:lnTo>
                    <a:pt x="85188" y="367871"/>
                  </a:lnTo>
                  <a:lnTo>
                    <a:pt x="84768" y="368495"/>
                  </a:lnTo>
                  <a:lnTo>
                    <a:pt x="84774" y="368696"/>
                  </a:lnTo>
                  <a:lnTo>
                    <a:pt x="84795" y="368908"/>
                  </a:lnTo>
                  <a:lnTo>
                    <a:pt x="84834" y="369245"/>
                  </a:lnTo>
                  <a:lnTo>
                    <a:pt x="84846" y="369385"/>
                  </a:lnTo>
                  <a:lnTo>
                    <a:pt x="84891" y="369718"/>
                  </a:lnTo>
                  <a:lnTo>
                    <a:pt x="84975" y="370258"/>
                  </a:lnTo>
                  <a:lnTo>
                    <a:pt x="85014" y="370459"/>
                  </a:lnTo>
                  <a:lnTo>
                    <a:pt x="85035" y="370595"/>
                  </a:lnTo>
                  <a:lnTo>
                    <a:pt x="85062" y="370728"/>
                  </a:lnTo>
                  <a:lnTo>
                    <a:pt x="85083" y="370864"/>
                  </a:lnTo>
                  <a:lnTo>
                    <a:pt x="85137" y="371201"/>
                  </a:lnTo>
                  <a:lnTo>
                    <a:pt x="85155" y="371333"/>
                  </a:lnTo>
                  <a:lnTo>
                    <a:pt x="85170" y="371469"/>
                  </a:lnTo>
                  <a:lnTo>
                    <a:pt x="85206" y="371742"/>
                  </a:lnTo>
                  <a:lnTo>
                    <a:pt x="85251" y="372146"/>
                  </a:lnTo>
                  <a:lnTo>
                    <a:pt x="85281" y="372555"/>
                  </a:lnTo>
                  <a:lnTo>
                    <a:pt x="85290" y="372759"/>
                  </a:lnTo>
                  <a:lnTo>
                    <a:pt x="85290" y="373100"/>
                  </a:lnTo>
                  <a:lnTo>
                    <a:pt x="85284" y="373372"/>
                  </a:lnTo>
                  <a:lnTo>
                    <a:pt x="85275" y="373649"/>
                  </a:lnTo>
                  <a:lnTo>
                    <a:pt x="85236" y="374530"/>
                  </a:lnTo>
                  <a:lnTo>
                    <a:pt x="85227" y="374670"/>
                  </a:lnTo>
                  <a:lnTo>
                    <a:pt x="85209" y="374942"/>
                  </a:lnTo>
                  <a:lnTo>
                    <a:pt x="85155" y="375552"/>
                  </a:lnTo>
                  <a:lnTo>
                    <a:pt x="85125" y="375824"/>
                  </a:lnTo>
                  <a:lnTo>
                    <a:pt x="85053" y="376365"/>
                  </a:lnTo>
                  <a:lnTo>
                    <a:pt x="84993" y="376698"/>
                  </a:lnTo>
                  <a:lnTo>
                    <a:pt x="84966" y="376834"/>
                  </a:lnTo>
                  <a:lnTo>
                    <a:pt x="84876" y="377163"/>
                  </a:lnTo>
                  <a:lnTo>
                    <a:pt x="84834" y="377292"/>
                  </a:lnTo>
                  <a:lnTo>
                    <a:pt x="84798" y="377424"/>
                  </a:lnTo>
                  <a:lnTo>
                    <a:pt x="84744" y="377621"/>
                  </a:lnTo>
                  <a:lnTo>
                    <a:pt x="84663" y="377950"/>
                  </a:lnTo>
                  <a:lnTo>
                    <a:pt x="84598" y="378219"/>
                  </a:lnTo>
                  <a:lnTo>
                    <a:pt x="84574" y="378351"/>
                  </a:lnTo>
                  <a:lnTo>
                    <a:pt x="84532" y="378552"/>
                  </a:lnTo>
                  <a:lnTo>
                    <a:pt x="84472" y="378889"/>
                  </a:lnTo>
                  <a:lnTo>
                    <a:pt x="84418" y="379157"/>
                  </a:lnTo>
                  <a:lnTo>
                    <a:pt x="84382" y="379290"/>
                  </a:lnTo>
                  <a:lnTo>
                    <a:pt x="84328" y="379483"/>
                  </a:lnTo>
                  <a:lnTo>
                    <a:pt x="84265" y="379676"/>
                  </a:lnTo>
                  <a:lnTo>
                    <a:pt x="84040" y="380251"/>
                  </a:lnTo>
                  <a:lnTo>
                    <a:pt x="83848" y="380686"/>
                  </a:lnTo>
                  <a:lnTo>
                    <a:pt x="83737" y="380936"/>
                  </a:lnTo>
                  <a:lnTo>
                    <a:pt x="83536" y="381371"/>
                  </a:lnTo>
                  <a:lnTo>
                    <a:pt x="83117" y="382067"/>
                  </a:lnTo>
                  <a:lnTo>
                    <a:pt x="82292" y="383251"/>
                  </a:lnTo>
                  <a:lnTo>
                    <a:pt x="82176" y="383569"/>
                  </a:lnTo>
                  <a:lnTo>
                    <a:pt x="82107" y="383868"/>
                  </a:lnTo>
                  <a:lnTo>
                    <a:pt x="82065" y="384068"/>
                  </a:lnTo>
                  <a:lnTo>
                    <a:pt x="81966" y="384674"/>
                  </a:lnTo>
                  <a:lnTo>
                    <a:pt x="81951" y="384844"/>
                  </a:lnTo>
                  <a:lnTo>
                    <a:pt x="81864" y="385484"/>
                  </a:lnTo>
                  <a:lnTo>
                    <a:pt x="81828" y="385616"/>
                  </a:lnTo>
                  <a:lnTo>
                    <a:pt x="81786" y="385745"/>
                  </a:lnTo>
                  <a:lnTo>
                    <a:pt x="81738" y="385873"/>
                  </a:lnTo>
                  <a:lnTo>
                    <a:pt x="81630" y="386199"/>
                  </a:lnTo>
                  <a:lnTo>
                    <a:pt x="81561" y="386532"/>
                  </a:lnTo>
                  <a:lnTo>
                    <a:pt x="81567" y="386770"/>
                  </a:lnTo>
                  <a:lnTo>
                    <a:pt x="81597" y="387111"/>
                  </a:lnTo>
                  <a:lnTo>
                    <a:pt x="81633" y="387485"/>
                  </a:lnTo>
                  <a:lnTo>
                    <a:pt x="81645" y="387618"/>
                  </a:lnTo>
                  <a:lnTo>
                    <a:pt x="81678" y="387822"/>
                  </a:lnTo>
                  <a:lnTo>
                    <a:pt x="81666" y="388401"/>
                  </a:lnTo>
                  <a:lnTo>
                    <a:pt x="81672" y="388775"/>
                  </a:lnTo>
                  <a:lnTo>
                    <a:pt x="81684" y="388980"/>
                  </a:lnTo>
                  <a:lnTo>
                    <a:pt x="81711" y="389385"/>
                  </a:lnTo>
                  <a:lnTo>
                    <a:pt x="81747" y="389623"/>
                  </a:lnTo>
                  <a:lnTo>
                    <a:pt x="81798" y="389892"/>
                  </a:lnTo>
                  <a:lnTo>
                    <a:pt x="82214" y="390618"/>
                  </a:lnTo>
                  <a:lnTo>
                    <a:pt x="82628" y="390959"/>
                  </a:lnTo>
                  <a:lnTo>
                    <a:pt x="82982" y="391076"/>
                  </a:lnTo>
                  <a:lnTo>
                    <a:pt x="83635" y="391310"/>
                  </a:lnTo>
                  <a:lnTo>
                    <a:pt x="84109" y="391568"/>
                  </a:lnTo>
                  <a:lnTo>
                    <a:pt x="84493" y="391901"/>
                  </a:lnTo>
                  <a:lnTo>
                    <a:pt x="84798" y="392120"/>
                  </a:lnTo>
                  <a:lnTo>
                    <a:pt x="85158" y="392302"/>
                  </a:lnTo>
                  <a:lnTo>
                    <a:pt x="85392" y="392355"/>
                  </a:lnTo>
                  <a:lnTo>
                    <a:pt x="85521" y="392400"/>
                  </a:lnTo>
                  <a:lnTo>
                    <a:pt x="87235" y="393706"/>
                  </a:lnTo>
                  <a:lnTo>
                    <a:pt x="87595" y="394406"/>
                  </a:lnTo>
                  <a:lnTo>
                    <a:pt x="88728" y="395715"/>
                  </a:lnTo>
                  <a:lnTo>
                    <a:pt x="89022" y="396173"/>
                  </a:lnTo>
                  <a:lnTo>
                    <a:pt x="89130" y="396702"/>
                  </a:lnTo>
                  <a:lnTo>
                    <a:pt x="89148" y="396941"/>
                  </a:lnTo>
                  <a:lnTo>
                    <a:pt x="89175" y="397175"/>
                  </a:lnTo>
                  <a:lnTo>
                    <a:pt x="89190" y="397349"/>
                  </a:lnTo>
                  <a:lnTo>
                    <a:pt x="89223" y="397856"/>
                  </a:lnTo>
                  <a:lnTo>
                    <a:pt x="89253" y="398163"/>
                  </a:lnTo>
                  <a:lnTo>
                    <a:pt x="89229" y="398640"/>
                  </a:lnTo>
                  <a:lnTo>
                    <a:pt x="89166" y="398870"/>
                  </a:lnTo>
                  <a:lnTo>
                    <a:pt x="89142" y="399003"/>
                  </a:lnTo>
                  <a:lnTo>
                    <a:pt x="89127" y="399309"/>
                  </a:lnTo>
                  <a:lnTo>
                    <a:pt x="89106" y="399692"/>
                  </a:lnTo>
                  <a:lnTo>
                    <a:pt x="89067" y="399892"/>
                  </a:lnTo>
                  <a:lnTo>
                    <a:pt x="89031" y="400025"/>
                  </a:lnTo>
                  <a:lnTo>
                    <a:pt x="88614" y="401031"/>
                  </a:lnTo>
                  <a:lnTo>
                    <a:pt x="88572" y="401160"/>
                  </a:lnTo>
                  <a:lnTo>
                    <a:pt x="88536" y="401292"/>
                  </a:lnTo>
                  <a:lnTo>
                    <a:pt x="88414" y="401534"/>
                  </a:lnTo>
                  <a:lnTo>
                    <a:pt x="88354" y="401799"/>
                  </a:lnTo>
                  <a:lnTo>
                    <a:pt x="88414" y="402197"/>
                  </a:lnTo>
                  <a:lnTo>
                    <a:pt x="88485" y="402390"/>
                  </a:lnTo>
                  <a:lnTo>
                    <a:pt x="88689" y="402821"/>
                  </a:lnTo>
                  <a:lnTo>
                    <a:pt x="88800" y="403146"/>
                  </a:lnTo>
                  <a:lnTo>
                    <a:pt x="89238" y="403388"/>
                  </a:lnTo>
                  <a:lnTo>
                    <a:pt x="89726" y="403150"/>
                  </a:lnTo>
                  <a:lnTo>
                    <a:pt x="89858" y="403112"/>
                  </a:lnTo>
                  <a:lnTo>
                    <a:pt x="90122" y="403052"/>
                  </a:lnTo>
                  <a:lnTo>
                    <a:pt x="90389" y="403002"/>
                  </a:lnTo>
                  <a:lnTo>
                    <a:pt x="90623" y="402866"/>
                  </a:lnTo>
                  <a:lnTo>
                    <a:pt x="91150" y="402832"/>
                  </a:lnTo>
                  <a:lnTo>
                    <a:pt x="91282" y="402855"/>
                  </a:lnTo>
                  <a:lnTo>
                    <a:pt x="91549" y="402904"/>
                  </a:lnTo>
                  <a:lnTo>
                    <a:pt x="91753" y="402897"/>
                  </a:lnTo>
                  <a:lnTo>
                    <a:pt x="91957" y="402908"/>
                  </a:lnTo>
                  <a:lnTo>
                    <a:pt x="92088" y="402938"/>
                  </a:lnTo>
                  <a:lnTo>
                    <a:pt x="92289" y="402961"/>
                  </a:lnTo>
                  <a:lnTo>
                    <a:pt x="92622" y="403021"/>
                  </a:lnTo>
                  <a:lnTo>
                    <a:pt x="92760" y="403025"/>
                  </a:lnTo>
                  <a:lnTo>
                    <a:pt x="92895" y="403048"/>
                  </a:lnTo>
                  <a:lnTo>
                    <a:pt x="93027" y="403063"/>
                  </a:lnTo>
                  <a:lnTo>
                    <a:pt x="93297" y="403090"/>
                  </a:lnTo>
                  <a:lnTo>
                    <a:pt x="93431" y="403112"/>
                  </a:lnTo>
                  <a:lnTo>
                    <a:pt x="93635" y="403127"/>
                  </a:lnTo>
                  <a:lnTo>
                    <a:pt x="93836" y="403146"/>
                  </a:lnTo>
                  <a:lnTo>
                    <a:pt x="94241" y="403199"/>
                  </a:lnTo>
                  <a:lnTo>
                    <a:pt x="94373" y="403230"/>
                  </a:lnTo>
                  <a:lnTo>
                    <a:pt x="94570" y="403282"/>
                  </a:lnTo>
                  <a:lnTo>
                    <a:pt x="94903" y="403339"/>
                  </a:lnTo>
                  <a:lnTo>
                    <a:pt x="95038" y="403362"/>
                  </a:lnTo>
                  <a:lnTo>
                    <a:pt x="95371" y="403438"/>
                  </a:lnTo>
                  <a:lnTo>
                    <a:pt x="95770" y="403510"/>
                  </a:lnTo>
                  <a:lnTo>
                    <a:pt x="96039" y="403551"/>
                  </a:lnTo>
                  <a:lnTo>
                    <a:pt x="96177" y="403559"/>
                  </a:lnTo>
                  <a:lnTo>
                    <a:pt x="96378" y="403589"/>
                  </a:lnTo>
                  <a:lnTo>
                    <a:pt x="96645" y="403631"/>
                  </a:lnTo>
                  <a:lnTo>
                    <a:pt x="96915" y="403657"/>
                  </a:lnTo>
                  <a:lnTo>
                    <a:pt x="97116" y="403702"/>
                  </a:lnTo>
                  <a:lnTo>
                    <a:pt x="97631" y="403858"/>
                  </a:lnTo>
                  <a:lnTo>
                    <a:pt x="98096" y="403952"/>
                  </a:lnTo>
                  <a:lnTo>
                    <a:pt x="98228" y="403990"/>
                  </a:lnTo>
                  <a:lnTo>
                    <a:pt x="98359" y="404013"/>
                  </a:lnTo>
                  <a:lnTo>
                    <a:pt x="98629" y="404047"/>
                  </a:lnTo>
                  <a:lnTo>
                    <a:pt x="98830" y="404081"/>
                  </a:lnTo>
                  <a:lnTo>
                    <a:pt x="99238" y="404107"/>
                  </a:lnTo>
                  <a:lnTo>
                    <a:pt x="99370" y="404126"/>
                  </a:lnTo>
                  <a:lnTo>
                    <a:pt x="100128" y="404754"/>
                  </a:lnTo>
                  <a:lnTo>
                    <a:pt x="100233" y="404928"/>
                  </a:lnTo>
                  <a:lnTo>
                    <a:pt x="100443" y="405356"/>
                  </a:lnTo>
                  <a:lnTo>
                    <a:pt x="100596" y="405663"/>
                  </a:lnTo>
                  <a:lnTo>
                    <a:pt x="100596" y="406200"/>
                  </a:lnTo>
                  <a:lnTo>
                    <a:pt x="100398" y="406627"/>
                  </a:lnTo>
                  <a:lnTo>
                    <a:pt x="100182" y="406889"/>
                  </a:lnTo>
                  <a:lnTo>
                    <a:pt x="100008" y="407100"/>
                  </a:lnTo>
                  <a:lnTo>
                    <a:pt x="99828" y="407331"/>
                  </a:lnTo>
                  <a:lnTo>
                    <a:pt x="98875" y="408342"/>
                  </a:lnTo>
                  <a:lnTo>
                    <a:pt x="98240" y="409132"/>
                  </a:lnTo>
                  <a:lnTo>
                    <a:pt x="97877" y="409586"/>
                  </a:lnTo>
                  <a:lnTo>
                    <a:pt x="97769" y="409757"/>
                  </a:lnTo>
                  <a:lnTo>
                    <a:pt x="97109" y="410703"/>
                  </a:lnTo>
                  <a:lnTo>
                    <a:pt x="96711" y="411161"/>
                  </a:lnTo>
                  <a:lnTo>
                    <a:pt x="96516" y="411399"/>
                  </a:lnTo>
                  <a:lnTo>
                    <a:pt x="95707" y="412848"/>
                  </a:lnTo>
                  <a:lnTo>
                    <a:pt x="95608" y="413246"/>
                  </a:lnTo>
                  <a:lnTo>
                    <a:pt x="96408" y="415085"/>
                  </a:lnTo>
                  <a:lnTo>
                    <a:pt x="96774" y="415437"/>
                  </a:lnTo>
                  <a:lnTo>
                    <a:pt x="97421" y="415649"/>
                  </a:lnTo>
                  <a:lnTo>
                    <a:pt x="97682" y="415713"/>
                  </a:lnTo>
                  <a:lnTo>
                    <a:pt x="97988" y="415743"/>
                  </a:lnTo>
                  <a:lnTo>
                    <a:pt x="98225" y="415762"/>
                  </a:lnTo>
                  <a:lnTo>
                    <a:pt x="98461" y="415785"/>
                  </a:lnTo>
                  <a:lnTo>
                    <a:pt x="98599" y="415785"/>
                  </a:lnTo>
                  <a:lnTo>
                    <a:pt x="99720" y="415365"/>
                  </a:lnTo>
                  <a:lnTo>
                    <a:pt x="99978" y="415141"/>
                  </a:lnTo>
                  <a:lnTo>
                    <a:pt x="100991" y="414188"/>
                  </a:lnTo>
                  <a:lnTo>
                    <a:pt x="101168" y="413980"/>
                  </a:lnTo>
                  <a:lnTo>
                    <a:pt x="101741" y="413420"/>
                  </a:lnTo>
                  <a:lnTo>
                    <a:pt x="101897" y="413238"/>
                  </a:lnTo>
                  <a:lnTo>
                    <a:pt x="102931" y="411539"/>
                  </a:lnTo>
                  <a:lnTo>
                    <a:pt x="102937" y="411403"/>
                  </a:lnTo>
                  <a:lnTo>
                    <a:pt x="103012" y="411009"/>
                  </a:lnTo>
                  <a:lnTo>
                    <a:pt x="103938" y="410222"/>
                  </a:lnTo>
                  <a:lnTo>
                    <a:pt x="104025" y="409999"/>
                  </a:lnTo>
                  <a:lnTo>
                    <a:pt x="104154" y="409609"/>
                  </a:lnTo>
                  <a:lnTo>
                    <a:pt x="104232" y="409348"/>
                  </a:lnTo>
                  <a:lnTo>
                    <a:pt x="104280" y="409185"/>
                  </a:lnTo>
                  <a:lnTo>
                    <a:pt x="104439" y="408663"/>
                  </a:lnTo>
                  <a:lnTo>
                    <a:pt x="104532" y="408444"/>
                  </a:lnTo>
                  <a:lnTo>
                    <a:pt x="104753" y="408145"/>
                  </a:lnTo>
                  <a:lnTo>
                    <a:pt x="105137" y="407668"/>
                  </a:lnTo>
                  <a:lnTo>
                    <a:pt x="105452" y="407290"/>
                  </a:lnTo>
                  <a:lnTo>
                    <a:pt x="105949" y="406854"/>
                  </a:lnTo>
                  <a:lnTo>
                    <a:pt x="106150" y="406824"/>
                  </a:lnTo>
                  <a:lnTo>
                    <a:pt x="106489" y="406858"/>
                  </a:lnTo>
                  <a:lnTo>
                    <a:pt x="107062" y="406866"/>
                  </a:lnTo>
                  <a:lnTo>
                    <a:pt x="107235" y="406877"/>
                  </a:lnTo>
                  <a:lnTo>
                    <a:pt x="108117" y="407486"/>
                  </a:lnTo>
                  <a:lnTo>
                    <a:pt x="108626" y="407736"/>
                  </a:lnTo>
                  <a:lnTo>
                    <a:pt x="109076" y="408289"/>
                  </a:lnTo>
                  <a:lnTo>
                    <a:pt x="109262" y="408436"/>
                  </a:lnTo>
                  <a:lnTo>
                    <a:pt x="109415" y="408516"/>
                  </a:lnTo>
                  <a:lnTo>
                    <a:pt x="110488" y="409163"/>
                  </a:lnTo>
                  <a:lnTo>
                    <a:pt x="111393" y="409628"/>
                  </a:lnTo>
                  <a:lnTo>
                    <a:pt x="111555" y="409689"/>
                  </a:lnTo>
                  <a:lnTo>
                    <a:pt x="111738" y="409772"/>
                  </a:lnTo>
                  <a:lnTo>
                    <a:pt x="112325" y="410120"/>
                  </a:lnTo>
                  <a:lnTo>
                    <a:pt x="112454" y="410230"/>
                  </a:lnTo>
                  <a:lnTo>
                    <a:pt x="113264" y="410900"/>
                  </a:lnTo>
                  <a:lnTo>
                    <a:pt x="113539" y="411036"/>
                  </a:lnTo>
                  <a:lnTo>
                    <a:pt x="114214" y="411384"/>
                  </a:lnTo>
                  <a:lnTo>
                    <a:pt x="114415" y="411516"/>
                  </a:lnTo>
                  <a:lnTo>
                    <a:pt x="114550" y="411615"/>
                  </a:lnTo>
                  <a:lnTo>
                    <a:pt x="114945" y="411880"/>
                  </a:lnTo>
                  <a:lnTo>
                    <a:pt x="115137" y="411948"/>
                  </a:lnTo>
                  <a:lnTo>
                    <a:pt x="115311" y="412057"/>
                  </a:lnTo>
                  <a:lnTo>
                    <a:pt x="116876" y="412788"/>
                  </a:lnTo>
                  <a:lnTo>
                    <a:pt x="117982" y="413283"/>
                  </a:lnTo>
                  <a:lnTo>
                    <a:pt x="118827" y="413666"/>
                  </a:lnTo>
                  <a:lnTo>
                    <a:pt x="119903" y="414078"/>
                  </a:lnTo>
                  <a:lnTo>
                    <a:pt x="120751" y="414407"/>
                  </a:lnTo>
                  <a:lnTo>
                    <a:pt x="121405" y="414578"/>
                  </a:lnTo>
                  <a:lnTo>
                    <a:pt x="121438" y="414025"/>
                  </a:lnTo>
                  <a:lnTo>
                    <a:pt x="121468" y="413757"/>
                  </a:lnTo>
                  <a:lnTo>
                    <a:pt x="121531" y="413386"/>
                  </a:lnTo>
                  <a:lnTo>
                    <a:pt x="121600" y="412985"/>
                  </a:lnTo>
                  <a:lnTo>
                    <a:pt x="121699" y="412591"/>
                  </a:lnTo>
                  <a:lnTo>
                    <a:pt x="121822" y="411921"/>
                  </a:lnTo>
                  <a:lnTo>
                    <a:pt x="121921" y="411278"/>
                  </a:lnTo>
                  <a:lnTo>
                    <a:pt x="122085" y="410835"/>
                  </a:lnTo>
                  <a:lnTo>
                    <a:pt x="122094" y="410563"/>
                  </a:lnTo>
                  <a:lnTo>
                    <a:pt x="122148" y="410264"/>
                  </a:lnTo>
                  <a:lnTo>
                    <a:pt x="122172" y="410128"/>
                  </a:lnTo>
                  <a:lnTo>
                    <a:pt x="122193" y="409957"/>
                  </a:lnTo>
                  <a:lnTo>
                    <a:pt x="122322" y="409117"/>
                  </a:lnTo>
                  <a:lnTo>
                    <a:pt x="122349" y="408985"/>
                  </a:lnTo>
                  <a:lnTo>
                    <a:pt x="122550" y="407986"/>
                  </a:lnTo>
                  <a:lnTo>
                    <a:pt x="122589" y="407785"/>
                  </a:lnTo>
                  <a:lnTo>
                    <a:pt x="122640" y="407551"/>
                  </a:lnTo>
                  <a:lnTo>
                    <a:pt x="122694" y="407286"/>
                  </a:lnTo>
                  <a:lnTo>
                    <a:pt x="122706" y="407146"/>
                  </a:lnTo>
                  <a:lnTo>
                    <a:pt x="122742" y="407017"/>
                  </a:lnTo>
                  <a:lnTo>
                    <a:pt x="122766" y="406881"/>
                  </a:lnTo>
                  <a:lnTo>
                    <a:pt x="122784" y="406711"/>
                  </a:lnTo>
                  <a:lnTo>
                    <a:pt x="122859" y="406177"/>
                  </a:lnTo>
                  <a:lnTo>
                    <a:pt x="122739" y="405750"/>
                  </a:lnTo>
                  <a:lnTo>
                    <a:pt x="123120" y="404312"/>
                  </a:lnTo>
                  <a:lnTo>
                    <a:pt x="124187" y="403793"/>
                  </a:lnTo>
                  <a:lnTo>
                    <a:pt x="124456" y="403835"/>
                  </a:lnTo>
                  <a:lnTo>
                    <a:pt x="124978" y="403956"/>
                  </a:lnTo>
                  <a:lnTo>
                    <a:pt x="125811" y="404323"/>
                  </a:lnTo>
                  <a:lnTo>
                    <a:pt x="125946" y="404437"/>
                  </a:lnTo>
                  <a:lnTo>
                    <a:pt x="126267" y="404800"/>
                  </a:lnTo>
                  <a:lnTo>
                    <a:pt x="126986" y="405220"/>
                  </a:lnTo>
                  <a:lnTo>
                    <a:pt x="127451" y="405420"/>
                  </a:lnTo>
                  <a:lnTo>
                    <a:pt x="128902" y="405644"/>
                  </a:lnTo>
                  <a:lnTo>
                    <a:pt x="129114" y="405663"/>
                  </a:lnTo>
                  <a:lnTo>
                    <a:pt x="130481" y="405704"/>
                  </a:lnTo>
                  <a:lnTo>
                    <a:pt x="131012" y="405715"/>
                  </a:lnTo>
                  <a:lnTo>
                    <a:pt x="132751" y="405413"/>
                  </a:lnTo>
                  <a:lnTo>
                    <a:pt x="136061" y="404251"/>
                  </a:lnTo>
                  <a:lnTo>
                    <a:pt x="137697" y="403865"/>
                  </a:lnTo>
                  <a:lnTo>
                    <a:pt x="138135" y="403805"/>
                  </a:lnTo>
                  <a:lnTo>
                    <a:pt x="139069" y="403729"/>
                  </a:lnTo>
                  <a:lnTo>
                    <a:pt x="139747" y="403733"/>
                  </a:lnTo>
                  <a:lnTo>
                    <a:pt x="143345" y="404039"/>
                  </a:lnTo>
                  <a:lnTo>
                    <a:pt x="143692" y="403990"/>
                  </a:lnTo>
                  <a:lnTo>
                    <a:pt x="144363" y="403695"/>
                  </a:lnTo>
                  <a:lnTo>
                    <a:pt x="144873" y="402950"/>
                  </a:lnTo>
                  <a:lnTo>
                    <a:pt x="144843" y="402223"/>
                  </a:lnTo>
                  <a:lnTo>
                    <a:pt x="144564" y="401474"/>
                  </a:lnTo>
                  <a:lnTo>
                    <a:pt x="143758" y="400270"/>
                  </a:lnTo>
                  <a:lnTo>
                    <a:pt x="143584" y="400005"/>
                  </a:lnTo>
                  <a:lnTo>
                    <a:pt x="141324" y="397625"/>
                  </a:lnTo>
                  <a:lnTo>
                    <a:pt x="141291" y="396963"/>
                  </a:lnTo>
                  <a:lnTo>
                    <a:pt x="141423" y="396797"/>
                  </a:lnTo>
                  <a:lnTo>
                    <a:pt x="141897" y="396494"/>
                  </a:lnTo>
                  <a:lnTo>
                    <a:pt x="143956" y="395911"/>
                  </a:lnTo>
                  <a:lnTo>
                    <a:pt x="145193" y="395344"/>
                  </a:lnTo>
                  <a:lnTo>
                    <a:pt x="145709" y="394894"/>
                  </a:lnTo>
                  <a:lnTo>
                    <a:pt x="147097" y="393690"/>
                  </a:lnTo>
                  <a:lnTo>
                    <a:pt x="147850" y="393032"/>
                  </a:lnTo>
                  <a:lnTo>
                    <a:pt x="148821" y="392241"/>
                  </a:lnTo>
                  <a:lnTo>
                    <a:pt x="149274" y="391882"/>
                  </a:lnTo>
                  <a:lnTo>
                    <a:pt x="149585" y="391644"/>
                  </a:lnTo>
                  <a:lnTo>
                    <a:pt x="149726" y="391545"/>
                  </a:lnTo>
                  <a:lnTo>
                    <a:pt x="150275" y="391129"/>
                  </a:lnTo>
                  <a:lnTo>
                    <a:pt x="156261" y="387345"/>
                  </a:lnTo>
                  <a:lnTo>
                    <a:pt x="160035" y="384647"/>
                  </a:lnTo>
                  <a:lnTo>
                    <a:pt x="164912" y="380100"/>
                  </a:lnTo>
                  <a:lnTo>
                    <a:pt x="166276" y="378968"/>
                  </a:lnTo>
                  <a:lnTo>
                    <a:pt x="166681" y="378635"/>
                  </a:lnTo>
                  <a:lnTo>
                    <a:pt x="170856" y="376255"/>
                  </a:lnTo>
                  <a:lnTo>
                    <a:pt x="172448" y="375185"/>
                  </a:lnTo>
                  <a:lnTo>
                    <a:pt x="173038" y="374568"/>
                  </a:lnTo>
                  <a:lnTo>
                    <a:pt x="173383" y="373951"/>
                  </a:lnTo>
                  <a:lnTo>
                    <a:pt x="173491" y="373732"/>
                  </a:lnTo>
                  <a:lnTo>
                    <a:pt x="173794" y="372790"/>
                  </a:lnTo>
                  <a:lnTo>
                    <a:pt x="173803" y="372252"/>
                  </a:lnTo>
                  <a:lnTo>
                    <a:pt x="173758" y="371999"/>
                  </a:lnTo>
                  <a:lnTo>
                    <a:pt x="173725" y="371776"/>
                  </a:lnTo>
                  <a:lnTo>
                    <a:pt x="173701" y="371537"/>
                  </a:lnTo>
                  <a:lnTo>
                    <a:pt x="173426" y="371250"/>
                  </a:lnTo>
                  <a:lnTo>
                    <a:pt x="172694" y="370633"/>
                  </a:lnTo>
                  <a:lnTo>
                    <a:pt x="172463" y="370482"/>
                  </a:lnTo>
                  <a:lnTo>
                    <a:pt x="170961" y="369835"/>
                  </a:lnTo>
                  <a:lnTo>
                    <a:pt x="169959" y="369578"/>
                  </a:lnTo>
                  <a:lnTo>
                    <a:pt x="168794" y="369286"/>
                  </a:lnTo>
                  <a:lnTo>
                    <a:pt x="166351" y="369124"/>
                  </a:lnTo>
                  <a:lnTo>
                    <a:pt x="164496" y="369301"/>
                  </a:lnTo>
                  <a:lnTo>
                    <a:pt x="164037" y="369396"/>
                  </a:lnTo>
                  <a:lnTo>
                    <a:pt x="162616" y="369880"/>
                  </a:lnTo>
                  <a:lnTo>
                    <a:pt x="162157" y="370077"/>
                  </a:lnTo>
                  <a:lnTo>
                    <a:pt x="161899" y="370205"/>
                  </a:lnTo>
                  <a:lnTo>
                    <a:pt x="159417" y="371621"/>
                  </a:lnTo>
                  <a:lnTo>
                    <a:pt x="158527" y="371878"/>
                  </a:lnTo>
                  <a:lnTo>
                    <a:pt x="157058" y="371670"/>
                  </a:lnTo>
                  <a:lnTo>
                    <a:pt x="155929" y="371359"/>
                  </a:lnTo>
                  <a:lnTo>
                    <a:pt x="154828" y="370951"/>
                  </a:lnTo>
                  <a:lnTo>
                    <a:pt x="154507" y="370811"/>
                  </a:lnTo>
                  <a:lnTo>
                    <a:pt x="151444" y="368889"/>
                  </a:lnTo>
                  <a:lnTo>
                    <a:pt x="149849" y="368147"/>
                  </a:lnTo>
                  <a:lnTo>
                    <a:pt x="148722" y="367920"/>
                  </a:lnTo>
                  <a:lnTo>
                    <a:pt x="146803" y="368019"/>
                  </a:lnTo>
                  <a:lnTo>
                    <a:pt x="145814" y="368076"/>
                  </a:lnTo>
                  <a:lnTo>
                    <a:pt x="144240" y="367886"/>
                  </a:lnTo>
                  <a:lnTo>
                    <a:pt x="142158" y="366978"/>
                  </a:lnTo>
                  <a:lnTo>
                    <a:pt x="141561" y="366638"/>
                  </a:lnTo>
                  <a:lnTo>
                    <a:pt x="141399" y="366502"/>
                  </a:lnTo>
                  <a:lnTo>
                    <a:pt x="140140" y="365401"/>
                  </a:lnTo>
                  <a:lnTo>
                    <a:pt x="139909" y="365212"/>
                  </a:lnTo>
                  <a:lnTo>
                    <a:pt x="139474" y="364810"/>
                  </a:lnTo>
                  <a:lnTo>
                    <a:pt x="138644" y="363725"/>
                  </a:lnTo>
                  <a:lnTo>
                    <a:pt x="138401" y="363138"/>
                  </a:lnTo>
                  <a:lnTo>
                    <a:pt x="138329" y="362911"/>
                  </a:lnTo>
                  <a:lnTo>
                    <a:pt x="138131" y="362143"/>
                  </a:lnTo>
                  <a:lnTo>
                    <a:pt x="138101" y="361890"/>
                  </a:lnTo>
                  <a:lnTo>
                    <a:pt x="138113" y="361231"/>
                  </a:lnTo>
                  <a:lnTo>
                    <a:pt x="138528" y="360762"/>
                  </a:lnTo>
                  <a:lnTo>
                    <a:pt x="139249" y="360547"/>
                  </a:lnTo>
                  <a:lnTo>
                    <a:pt x="139885" y="360501"/>
                  </a:lnTo>
                  <a:lnTo>
                    <a:pt x="141033" y="360883"/>
                  </a:lnTo>
                  <a:lnTo>
                    <a:pt x="143374" y="362113"/>
                  </a:lnTo>
                  <a:lnTo>
                    <a:pt x="144873" y="362642"/>
                  </a:lnTo>
                  <a:lnTo>
                    <a:pt x="145916" y="362956"/>
                  </a:lnTo>
                  <a:lnTo>
                    <a:pt x="146515" y="363093"/>
                  </a:lnTo>
                  <a:lnTo>
                    <a:pt x="146815" y="363146"/>
                  </a:lnTo>
                  <a:lnTo>
                    <a:pt x="147496" y="363206"/>
                  </a:lnTo>
                  <a:lnTo>
                    <a:pt x="147859" y="363214"/>
                  </a:lnTo>
                  <a:lnTo>
                    <a:pt x="149174" y="363180"/>
                  </a:lnTo>
                  <a:lnTo>
                    <a:pt x="150595" y="363051"/>
                  </a:lnTo>
                  <a:lnTo>
                    <a:pt x="153545" y="361890"/>
                  </a:lnTo>
                  <a:lnTo>
                    <a:pt x="154265" y="361610"/>
                  </a:lnTo>
                  <a:lnTo>
                    <a:pt x="155517" y="361500"/>
                  </a:lnTo>
                  <a:lnTo>
                    <a:pt x="156240" y="361776"/>
                  </a:lnTo>
                  <a:lnTo>
                    <a:pt x="159112" y="363793"/>
                  </a:lnTo>
                  <a:lnTo>
                    <a:pt x="159621" y="363940"/>
                  </a:lnTo>
                  <a:lnTo>
                    <a:pt x="160164" y="363740"/>
                  </a:lnTo>
                  <a:lnTo>
                    <a:pt x="160416" y="363429"/>
                  </a:lnTo>
                  <a:lnTo>
                    <a:pt x="160586" y="363021"/>
                  </a:lnTo>
                  <a:lnTo>
                    <a:pt x="160677" y="361315"/>
                  </a:lnTo>
                  <a:lnTo>
                    <a:pt x="160524" y="360354"/>
                  </a:lnTo>
                  <a:lnTo>
                    <a:pt x="159507" y="355689"/>
                  </a:lnTo>
                  <a:lnTo>
                    <a:pt x="159463" y="354580"/>
                  </a:lnTo>
                  <a:lnTo>
                    <a:pt x="159609" y="354047"/>
                  </a:lnTo>
                  <a:lnTo>
                    <a:pt x="160139" y="353536"/>
                  </a:lnTo>
                  <a:lnTo>
                    <a:pt x="160758" y="353362"/>
                  </a:lnTo>
                  <a:lnTo>
                    <a:pt x="160979" y="353339"/>
                  </a:lnTo>
                  <a:lnTo>
                    <a:pt x="161731" y="353298"/>
                  </a:lnTo>
                  <a:lnTo>
                    <a:pt x="165383" y="353540"/>
                  </a:lnTo>
                  <a:lnTo>
                    <a:pt x="166378" y="353366"/>
                  </a:lnTo>
                  <a:lnTo>
                    <a:pt x="166995" y="352999"/>
                  </a:lnTo>
                  <a:lnTo>
                    <a:pt x="167828" y="352095"/>
                  </a:lnTo>
                  <a:lnTo>
                    <a:pt x="168239" y="350994"/>
                  </a:lnTo>
                  <a:lnTo>
                    <a:pt x="168317" y="349394"/>
                  </a:lnTo>
                  <a:lnTo>
                    <a:pt x="168111" y="348637"/>
                  </a:lnTo>
                  <a:lnTo>
                    <a:pt x="168059" y="348474"/>
                  </a:lnTo>
                  <a:lnTo>
                    <a:pt x="167762" y="348009"/>
                  </a:lnTo>
                  <a:lnTo>
                    <a:pt x="167508" y="347691"/>
                  </a:lnTo>
                  <a:lnTo>
                    <a:pt x="166693" y="347101"/>
                  </a:lnTo>
                  <a:lnTo>
                    <a:pt x="166504" y="346969"/>
                  </a:lnTo>
                  <a:lnTo>
                    <a:pt x="166057" y="346821"/>
                  </a:lnTo>
                  <a:lnTo>
                    <a:pt x="165766" y="346806"/>
                  </a:lnTo>
                  <a:lnTo>
                    <a:pt x="165305" y="346874"/>
                  </a:lnTo>
                  <a:lnTo>
                    <a:pt x="164828" y="347188"/>
                  </a:lnTo>
                  <a:lnTo>
                    <a:pt x="164154" y="348361"/>
                  </a:lnTo>
                  <a:lnTo>
                    <a:pt x="163095" y="349197"/>
                  </a:lnTo>
                  <a:lnTo>
                    <a:pt x="162058" y="349518"/>
                  </a:lnTo>
                  <a:lnTo>
                    <a:pt x="161144" y="349481"/>
                  </a:lnTo>
                  <a:lnTo>
                    <a:pt x="160719" y="349329"/>
                  </a:lnTo>
                  <a:lnTo>
                    <a:pt x="159996" y="348800"/>
                  </a:lnTo>
                  <a:lnTo>
                    <a:pt x="159036" y="347245"/>
                  </a:lnTo>
                  <a:lnTo>
                    <a:pt x="157969" y="346117"/>
                  </a:lnTo>
                  <a:lnTo>
                    <a:pt x="157118" y="345652"/>
                  </a:lnTo>
                  <a:lnTo>
                    <a:pt x="155269" y="345357"/>
                  </a:lnTo>
                  <a:lnTo>
                    <a:pt x="154912" y="345164"/>
                  </a:lnTo>
                  <a:lnTo>
                    <a:pt x="154622" y="344949"/>
                  </a:lnTo>
                  <a:lnTo>
                    <a:pt x="154453" y="344502"/>
                  </a:lnTo>
                  <a:lnTo>
                    <a:pt x="154361" y="344116"/>
                  </a:lnTo>
                  <a:lnTo>
                    <a:pt x="154285" y="343817"/>
                  </a:lnTo>
                  <a:lnTo>
                    <a:pt x="154364" y="343579"/>
                  </a:lnTo>
                  <a:lnTo>
                    <a:pt x="154388" y="342743"/>
                  </a:lnTo>
                  <a:lnTo>
                    <a:pt x="154546" y="340117"/>
                  </a:lnTo>
                  <a:lnTo>
                    <a:pt x="155448" y="337087"/>
                  </a:lnTo>
                  <a:lnTo>
                    <a:pt x="155425" y="336342"/>
                  </a:lnTo>
                  <a:lnTo>
                    <a:pt x="155040" y="335449"/>
                  </a:lnTo>
                  <a:lnTo>
                    <a:pt x="154040" y="334382"/>
                  </a:lnTo>
                  <a:lnTo>
                    <a:pt x="153851" y="334299"/>
                  </a:lnTo>
                  <a:lnTo>
                    <a:pt x="153192" y="334386"/>
                  </a:lnTo>
                  <a:lnTo>
                    <a:pt x="152250" y="334851"/>
                  </a:lnTo>
                  <a:lnTo>
                    <a:pt x="151366" y="335181"/>
                  </a:lnTo>
                  <a:lnTo>
                    <a:pt x="146171" y="335918"/>
                  </a:lnTo>
                  <a:lnTo>
                    <a:pt x="143686" y="335862"/>
                  </a:lnTo>
                  <a:lnTo>
                    <a:pt x="143048" y="335778"/>
                  </a:lnTo>
                  <a:lnTo>
                    <a:pt x="142919" y="335722"/>
                  </a:lnTo>
                  <a:lnTo>
                    <a:pt x="142508" y="335506"/>
                  </a:lnTo>
                  <a:lnTo>
                    <a:pt x="141839" y="334942"/>
                  </a:lnTo>
                  <a:lnTo>
                    <a:pt x="141666" y="333826"/>
                  </a:lnTo>
                  <a:lnTo>
                    <a:pt x="141758" y="333584"/>
                  </a:lnTo>
                  <a:lnTo>
                    <a:pt x="141855" y="333319"/>
                  </a:lnTo>
                  <a:lnTo>
                    <a:pt x="142166" y="332794"/>
                  </a:lnTo>
                  <a:lnTo>
                    <a:pt x="142817" y="331719"/>
                  </a:lnTo>
                  <a:lnTo>
                    <a:pt x="142934" y="331522"/>
                  </a:lnTo>
                  <a:lnTo>
                    <a:pt x="144490" y="329185"/>
                  </a:lnTo>
                  <a:lnTo>
                    <a:pt x="146303" y="325470"/>
                  </a:lnTo>
                  <a:lnTo>
                    <a:pt x="146891" y="324649"/>
                  </a:lnTo>
                  <a:lnTo>
                    <a:pt x="147289" y="324180"/>
                  </a:lnTo>
                  <a:lnTo>
                    <a:pt x="148290" y="323162"/>
                  </a:lnTo>
                  <a:lnTo>
                    <a:pt x="150170" y="320575"/>
                  </a:lnTo>
                  <a:lnTo>
                    <a:pt x="150392" y="320393"/>
                  </a:lnTo>
                  <a:lnTo>
                    <a:pt x="151126" y="320234"/>
                  </a:lnTo>
                  <a:lnTo>
                    <a:pt x="151828" y="320442"/>
                  </a:lnTo>
                  <a:lnTo>
                    <a:pt x="153405" y="321346"/>
                  </a:lnTo>
                  <a:lnTo>
                    <a:pt x="156474" y="323098"/>
                  </a:lnTo>
                  <a:lnTo>
                    <a:pt x="157158" y="323310"/>
                  </a:lnTo>
                  <a:lnTo>
                    <a:pt x="157508" y="323382"/>
                  </a:lnTo>
                  <a:lnTo>
                    <a:pt x="157865" y="323476"/>
                  </a:lnTo>
                  <a:lnTo>
                    <a:pt x="158102" y="323544"/>
                  </a:lnTo>
                  <a:lnTo>
                    <a:pt x="158342" y="323453"/>
                  </a:lnTo>
                  <a:lnTo>
                    <a:pt x="159333" y="323321"/>
                  </a:lnTo>
                  <a:lnTo>
                    <a:pt x="159684" y="323083"/>
                  </a:lnTo>
                  <a:lnTo>
                    <a:pt x="159957" y="322723"/>
                  </a:lnTo>
                  <a:lnTo>
                    <a:pt x="159984" y="322342"/>
                  </a:lnTo>
                  <a:lnTo>
                    <a:pt x="159813" y="320995"/>
                  </a:lnTo>
                  <a:lnTo>
                    <a:pt x="159298" y="319546"/>
                  </a:lnTo>
                  <a:lnTo>
                    <a:pt x="158857" y="318702"/>
                  </a:lnTo>
                  <a:lnTo>
                    <a:pt x="158776" y="318540"/>
                  </a:lnTo>
                  <a:lnTo>
                    <a:pt x="158677" y="318354"/>
                  </a:lnTo>
                  <a:lnTo>
                    <a:pt x="157907" y="317163"/>
                  </a:lnTo>
                  <a:lnTo>
                    <a:pt x="156458" y="315506"/>
                  </a:lnTo>
                  <a:lnTo>
                    <a:pt x="156114" y="314927"/>
                  </a:lnTo>
                  <a:lnTo>
                    <a:pt x="155733" y="314295"/>
                  </a:lnTo>
                  <a:lnTo>
                    <a:pt x="155347" y="313187"/>
                  </a:lnTo>
                  <a:lnTo>
                    <a:pt x="154959" y="311228"/>
                  </a:lnTo>
                  <a:lnTo>
                    <a:pt x="153734" y="307475"/>
                  </a:lnTo>
                  <a:lnTo>
                    <a:pt x="153140" y="306881"/>
                  </a:lnTo>
                  <a:lnTo>
                    <a:pt x="152358" y="306715"/>
                  </a:lnTo>
                  <a:lnTo>
                    <a:pt x="151968" y="306564"/>
                  </a:lnTo>
                  <a:lnTo>
                    <a:pt x="150926" y="305735"/>
                  </a:lnTo>
                  <a:lnTo>
                    <a:pt x="147810" y="303799"/>
                  </a:lnTo>
                  <a:lnTo>
                    <a:pt x="147313" y="303443"/>
                  </a:lnTo>
                  <a:lnTo>
                    <a:pt x="147026" y="303137"/>
                  </a:lnTo>
                  <a:lnTo>
                    <a:pt x="146893" y="302868"/>
                  </a:lnTo>
                  <a:lnTo>
                    <a:pt x="146839" y="302036"/>
                  </a:lnTo>
                  <a:lnTo>
                    <a:pt x="146974" y="301378"/>
                  </a:lnTo>
                  <a:lnTo>
                    <a:pt x="147472" y="300629"/>
                  </a:lnTo>
                  <a:lnTo>
                    <a:pt x="148272" y="300027"/>
                  </a:lnTo>
                  <a:lnTo>
                    <a:pt x="150184" y="299044"/>
                  </a:lnTo>
                  <a:lnTo>
                    <a:pt x="151009" y="298764"/>
                  </a:lnTo>
                  <a:lnTo>
                    <a:pt x="151941" y="298696"/>
                  </a:lnTo>
                  <a:lnTo>
                    <a:pt x="153039" y="298851"/>
                  </a:lnTo>
                  <a:lnTo>
                    <a:pt x="153329" y="298866"/>
                  </a:lnTo>
                  <a:lnTo>
                    <a:pt x="154423" y="298855"/>
                  </a:lnTo>
                  <a:lnTo>
                    <a:pt x="155173" y="298946"/>
                  </a:lnTo>
                  <a:lnTo>
                    <a:pt x="155871" y="299324"/>
                  </a:lnTo>
                  <a:lnTo>
                    <a:pt x="156438" y="299978"/>
                  </a:lnTo>
                  <a:lnTo>
                    <a:pt x="156630" y="300186"/>
                  </a:lnTo>
                  <a:lnTo>
                    <a:pt x="157109" y="300508"/>
                  </a:lnTo>
                  <a:lnTo>
                    <a:pt x="158021" y="300792"/>
                  </a:lnTo>
                  <a:lnTo>
                    <a:pt x="158572" y="300595"/>
                  </a:lnTo>
                  <a:lnTo>
                    <a:pt x="160065" y="299494"/>
                  </a:lnTo>
                  <a:lnTo>
                    <a:pt x="160970" y="299309"/>
                  </a:lnTo>
                  <a:lnTo>
                    <a:pt x="165199" y="300493"/>
                  </a:lnTo>
                  <a:lnTo>
                    <a:pt x="166752" y="301446"/>
                  </a:lnTo>
                  <a:lnTo>
                    <a:pt x="167838" y="301654"/>
                  </a:lnTo>
                  <a:lnTo>
                    <a:pt x="168366" y="301718"/>
                  </a:lnTo>
                  <a:lnTo>
                    <a:pt x="169744" y="301333"/>
                  </a:lnTo>
                  <a:lnTo>
                    <a:pt x="171551" y="300235"/>
                  </a:lnTo>
                  <a:lnTo>
                    <a:pt x="171758" y="300107"/>
                  </a:lnTo>
                  <a:lnTo>
                    <a:pt x="172307" y="299789"/>
                  </a:lnTo>
                  <a:lnTo>
                    <a:pt x="172544" y="299706"/>
                  </a:lnTo>
                  <a:lnTo>
                    <a:pt x="173473" y="299468"/>
                  </a:lnTo>
                  <a:lnTo>
                    <a:pt x="175665" y="300799"/>
                  </a:lnTo>
                  <a:lnTo>
                    <a:pt x="176491" y="300928"/>
                  </a:lnTo>
                  <a:lnTo>
                    <a:pt x="177322" y="300413"/>
                  </a:lnTo>
                  <a:lnTo>
                    <a:pt x="178144" y="299642"/>
                  </a:lnTo>
                  <a:lnTo>
                    <a:pt x="178725" y="298726"/>
                  </a:lnTo>
                  <a:lnTo>
                    <a:pt x="179169" y="297380"/>
                  </a:lnTo>
                  <a:lnTo>
                    <a:pt x="179250" y="297145"/>
                  </a:lnTo>
                  <a:lnTo>
                    <a:pt x="179498" y="296608"/>
                  </a:lnTo>
                  <a:lnTo>
                    <a:pt x="179843" y="296064"/>
                  </a:lnTo>
                  <a:lnTo>
                    <a:pt x="180017" y="295825"/>
                  </a:lnTo>
                  <a:lnTo>
                    <a:pt x="181872" y="293994"/>
                  </a:lnTo>
                  <a:lnTo>
                    <a:pt x="182639" y="292830"/>
                  </a:lnTo>
                  <a:lnTo>
                    <a:pt x="183476" y="291918"/>
                  </a:lnTo>
                  <a:lnTo>
                    <a:pt x="183812" y="291600"/>
                  </a:lnTo>
                  <a:lnTo>
                    <a:pt x="184103" y="291354"/>
                  </a:lnTo>
                  <a:lnTo>
                    <a:pt x="185586" y="290477"/>
                  </a:lnTo>
                  <a:lnTo>
                    <a:pt x="186072" y="289921"/>
                  </a:lnTo>
                  <a:lnTo>
                    <a:pt x="186297" y="289263"/>
                  </a:lnTo>
                  <a:lnTo>
                    <a:pt x="186366" y="289043"/>
                  </a:lnTo>
                  <a:lnTo>
                    <a:pt x="186429" y="288510"/>
                  </a:lnTo>
                  <a:lnTo>
                    <a:pt x="186462" y="286592"/>
                  </a:lnTo>
                  <a:lnTo>
                    <a:pt x="186234" y="285121"/>
                  </a:lnTo>
                  <a:lnTo>
                    <a:pt x="185883" y="284334"/>
                  </a:lnTo>
                  <a:lnTo>
                    <a:pt x="185202" y="283612"/>
                  </a:lnTo>
                  <a:lnTo>
                    <a:pt x="184114" y="282784"/>
                  </a:lnTo>
                  <a:lnTo>
                    <a:pt x="182370" y="281785"/>
                  </a:lnTo>
                  <a:lnTo>
                    <a:pt x="180818" y="281127"/>
                  </a:lnTo>
                  <a:lnTo>
                    <a:pt x="178854" y="280488"/>
                  </a:lnTo>
                  <a:lnTo>
                    <a:pt x="178353" y="280329"/>
                  </a:lnTo>
                  <a:lnTo>
                    <a:pt x="178120" y="280109"/>
                  </a:lnTo>
                  <a:lnTo>
                    <a:pt x="177475" y="279440"/>
                  </a:lnTo>
                  <a:lnTo>
                    <a:pt x="177448" y="279266"/>
                  </a:lnTo>
                  <a:lnTo>
                    <a:pt x="177517" y="278540"/>
                  </a:lnTo>
                  <a:lnTo>
                    <a:pt x="177621" y="277984"/>
                  </a:lnTo>
                  <a:lnTo>
                    <a:pt x="178740" y="275431"/>
                  </a:lnTo>
                  <a:lnTo>
                    <a:pt x="178953" y="274860"/>
                  </a:lnTo>
                  <a:lnTo>
                    <a:pt x="179139" y="274187"/>
                  </a:lnTo>
                  <a:lnTo>
                    <a:pt x="179216" y="272995"/>
                  </a:lnTo>
                  <a:lnTo>
                    <a:pt x="179024" y="272246"/>
                  </a:lnTo>
                  <a:lnTo>
                    <a:pt x="178566" y="271546"/>
                  </a:lnTo>
                  <a:lnTo>
                    <a:pt x="178083" y="269992"/>
                  </a:lnTo>
                  <a:lnTo>
                    <a:pt x="177523" y="268199"/>
                  </a:lnTo>
                  <a:lnTo>
                    <a:pt x="177103" y="267262"/>
                  </a:lnTo>
                  <a:lnTo>
                    <a:pt x="177043" y="267114"/>
                  </a:lnTo>
                  <a:lnTo>
                    <a:pt x="176968" y="266770"/>
                  </a:lnTo>
                  <a:lnTo>
                    <a:pt x="176945" y="266286"/>
                  </a:lnTo>
                  <a:lnTo>
                    <a:pt x="176987" y="265817"/>
                  </a:lnTo>
                  <a:lnTo>
                    <a:pt x="177268" y="265003"/>
                  </a:lnTo>
                  <a:lnTo>
                    <a:pt x="177343" y="264811"/>
                  </a:lnTo>
                  <a:lnTo>
                    <a:pt x="177594" y="264406"/>
                  </a:lnTo>
                  <a:lnTo>
                    <a:pt x="177744" y="264224"/>
                  </a:lnTo>
                  <a:lnTo>
                    <a:pt x="178791" y="263026"/>
                  </a:lnTo>
                  <a:lnTo>
                    <a:pt x="179262" y="262481"/>
                  </a:lnTo>
                  <a:lnTo>
                    <a:pt x="180017" y="261713"/>
                  </a:lnTo>
                  <a:lnTo>
                    <a:pt x="180910" y="261123"/>
                  </a:lnTo>
                  <a:lnTo>
                    <a:pt x="181132" y="260999"/>
                  </a:lnTo>
                  <a:lnTo>
                    <a:pt x="181605" y="260809"/>
                  </a:lnTo>
                  <a:lnTo>
                    <a:pt x="182244" y="260616"/>
                  </a:lnTo>
                  <a:lnTo>
                    <a:pt x="182481" y="260564"/>
                  </a:lnTo>
                  <a:lnTo>
                    <a:pt x="182720" y="260530"/>
                  </a:lnTo>
                  <a:lnTo>
                    <a:pt x="183470" y="260367"/>
                  </a:lnTo>
                  <a:lnTo>
                    <a:pt x="183758" y="260295"/>
                  </a:lnTo>
                  <a:lnTo>
                    <a:pt x="190898" y="256691"/>
                  </a:lnTo>
                  <a:lnTo>
                    <a:pt x="191534" y="256071"/>
                  </a:lnTo>
                  <a:lnTo>
                    <a:pt x="191977" y="255303"/>
                  </a:lnTo>
                  <a:lnTo>
                    <a:pt x="192230" y="254876"/>
                  </a:lnTo>
                  <a:lnTo>
                    <a:pt x="193383" y="253699"/>
                  </a:lnTo>
                  <a:lnTo>
                    <a:pt x="194914" y="252395"/>
                  </a:lnTo>
                  <a:lnTo>
                    <a:pt x="196381" y="251472"/>
                  </a:lnTo>
                  <a:lnTo>
                    <a:pt x="197484" y="251366"/>
                  </a:lnTo>
                  <a:lnTo>
                    <a:pt x="197808" y="251483"/>
                  </a:lnTo>
                  <a:lnTo>
                    <a:pt x="199843" y="252614"/>
                  </a:lnTo>
                  <a:lnTo>
                    <a:pt x="200674" y="252890"/>
                  </a:lnTo>
                  <a:lnTo>
                    <a:pt x="201819" y="252928"/>
                  </a:lnTo>
                  <a:lnTo>
                    <a:pt x="202274" y="252659"/>
                  </a:lnTo>
                  <a:lnTo>
                    <a:pt x="202625" y="251721"/>
                  </a:lnTo>
                  <a:lnTo>
                    <a:pt x="202601" y="250886"/>
                  </a:lnTo>
                  <a:lnTo>
                    <a:pt x="202574" y="250341"/>
                  </a:lnTo>
                  <a:lnTo>
                    <a:pt x="202313" y="247834"/>
                  </a:lnTo>
                  <a:lnTo>
                    <a:pt x="202346" y="246725"/>
                  </a:lnTo>
                  <a:lnTo>
                    <a:pt x="202429" y="246574"/>
                  </a:lnTo>
                  <a:lnTo>
                    <a:pt x="203089" y="245996"/>
                  </a:lnTo>
                  <a:lnTo>
                    <a:pt x="203362" y="245844"/>
                  </a:lnTo>
                  <a:lnTo>
                    <a:pt x="203638" y="245780"/>
                  </a:lnTo>
                  <a:lnTo>
                    <a:pt x="204702" y="245757"/>
                  </a:lnTo>
                  <a:lnTo>
                    <a:pt x="205314" y="245500"/>
                  </a:lnTo>
                  <a:lnTo>
                    <a:pt x="207304" y="243598"/>
                  </a:lnTo>
                  <a:lnTo>
                    <a:pt x="208592" y="241760"/>
                  </a:lnTo>
                  <a:lnTo>
                    <a:pt x="209324" y="239412"/>
                  </a:lnTo>
                  <a:lnTo>
                    <a:pt x="209993" y="238844"/>
                  </a:lnTo>
                  <a:lnTo>
                    <a:pt x="210658" y="238557"/>
                  </a:lnTo>
                  <a:lnTo>
                    <a:pt x="214477" y="237990"/>
                  </a:lnTo>
                  <a:lnTo>
                    <a:pt x="215686" y="237294"/>
                  </a:lnTo>
                  <a:lnTo>
                    <a:pt x="216027" y="237037"/>
                  </a:lnTo>
                  <a:lnTo>
                    <a:pt x="216269" y="236859"/>
                  </a:lnTo>
                  <a:lnTo>
                    <a:pt x="216303" y="236621"/>
                  </a:lnTo>
                  <a:lnTo>
                    <a:pt x="216740" y="235895"/>
                  </a:lnTo>
                  <a:lnTo>
                    <a:pt x="217193" y="234057"/>
                  </a:lnTo>
                  <a:lnTo>
                    <a:pt x="216797" y="233528"/>
                  </a:lnTo>
                  <a:lnTo>
                    <a:pt x="216054" y="233743"/>
                  </a:lnTo>
                  <a:lnTo>
                    <a:pt x="215889" y="233694"/>
                  </a:lnTo>
                  <a:lnTo>
                    <a:pt x="215080" y="233425"/>
                  </a:lnTo>
                  <a:lnTo>
                    <a:pt x="215011" y="232616"/>
                  </a:lnTo>
                  <a:lnTo>
                    <a:pt x="215485" y="231614"/>
                  </a:lnTo>
                  <a:lnTo>
                    <a:pt x="215490" y="230782"/>
                  </a:lnTo>
                  <a:lnTo>
                    <a:pt x="215013" y="230343"/>
                  </a:lnTo>
                  <a:lnTo>
                    <a:pt x="213878" y="229783"/>
                  </a:lnTo>
                  <a:lnTo>
                    <a:pt x="213146" y="229632"/>
                  </a:lnTo>
                  <a:lnTo>
                    <a:pt x="211197" y="229239"/>
                  </a:lnTo>
                  <a:lnTo>
                    <a:pt x="209879" y="228728"/>
                  </a:lnTo>
                  <a:lnTo>
                    <a:pt x="207675" y="226762"/>
                  </a:lnTo>
                  <a:lnTo>
                    <a:pt x="207393" y="226520"/>
                  </a:lnTo>
                  <a:lnTo>
                    <a:pt x="206599" y="225801"/>
                  </a:lnTo>
                  <a:lnTo>
                    <a:pt x="206069" y="225185"/>
                  </a:lnTo>
                  <a:lnTo>
                    <a:pt x="205724" y="224538"/>
                  </a:lnTo>
                  <a:lnTo>
                    <a:pt x="205535" y="224119"/>
                  </a:lnTo>
                  <a:lnTo>
                    <a:pt x="205287" y="223438"/>
                  </a:lnTo>
                  <a:lnTo>
                    <a:pt x="204954" y="221926"/>
                  </a:lnTo>
                  <a:lnTo>
                    <a:pt x="204987" y="220761"/>
                  </a:lnTo>
                  <a:lnTo>
                    <a:pt x="205014" y="220436"/>
                  </a:lnTo>
                  <a:lnTo>
                    <a:pt x="205196" y="219475"/>
                  </a:lnTo>
                  <a:lnTo>
                    <a:pt x="205361" y="218867"/>
                  </a:lnTo>
                  <a:lnTo>
                    <a:pt x="205682" y="217872"/>
                  </a:lnTo>
                  <a:lnTo>
                    <a:pt x="206164" y="217112"/>
                  </a:lnTo>
                  <a:lnTo>
                    <a:pt x="206272" y="216957"/>
                  </a:lnTo>
                  <a:lnTo>
                    <a:pt x="206579" y="216647"/>
                  </a:lnTo>
                  <a:lnTo>
                    <a:pt x="206746" y="216518"/>
                  </a:lnTo>
                  <a:lnTo>
                    <a:pt x="207203" y="216227"/>
                  </a:lnTo>
                  <a:lnTo>
                    <a:pt x="207715" y="216091"/>
                  </a:lnTo>
                  <a:lnTo>
                    <a:pt x="209897" y="215815"/>
                  </a:lnTo>
                  <a:lnTo>
                    <a:pt x="210580" y="215554"/>
                  </a:lnTo>
                  <a:lnTo>
                    <a:pt x="211084" y="215278"/>
                  </a:lnTo>
                  <a:lnTo>
                    <a:pt x="211273" y="215043"/>
                  </a:lnTo>
                  <a:lnTo>
                    <a:pt x="211627" y="214325"/>
                  </a:lnTo>
                  <a:lnTo>
                    <a:pt x="211674" y="213996"/>
                  </a:lnTo>
                  <a:lnTo>
                    <a:pt x="211713" y="213232"/>
                  </a:lnTo>
                  <a:lnTo>
                    <a:pt x="211690" y="212786"/>
                  </a:lnTo>
                  <a:lnTo>
                    <a:pt x="211390" y="212060"/>
                  </a:lnTo>
                  <a:lnTo>
                    <a:pt x="210583" y="211742"/>
                  </a:lnTo>
                  <a:lnTo>
                    <a:pt x="208002" y="211973"/>
                  </a:lnTo>
                  <a:lnTo>
                    <a:pt x="207621" y="211973"/>
                  </a:lnTo>
                  <a:lnTo>
                    <a:pt x="206656" y="211946"/>
                  </a:lnTo>
                  <a:lnTo>
                    <a:pt x="205149" y="211462"/>
                  </a:lnTo>
                  <a:lnTo>
                    <a:pt x="204975" y="211470"/>
                  </a:lnTo>
                  <a:lnTo>
                    <a:pt x="204513" y="211527"/>
                  </a:lnTo>
                  <a:lnTo>
                    <a:pt x="203524" y="211871"/>
                  </a:lnTo>
                  <a:lnTo>
                    <a:pt x="202817" y="212446"/>
                  </a:lnTo>
                  <a:lnTo>
                    <a:pt x="202580" y="212499"/>
                  </a:lnTo>
                  <a:lnTo>
                    <a:pt x="202325" y="212389"/>
                  </a:lnTo>
                  <a:lnTo>
                    <a:pt x="202163" y="212268"/>
                  </a:lnTo>
                  <a:lnTo>
                    <a:pt x="201605" y="211878"/>
                  </a:lnTo>
                  <a:lnTo>
                    <a:pt x="201522" y="211731"/>
                  </a:lnTo>
                  <a:lnTo>
                    <a:pt x="201456" y="210959"/>
                  </a:lnTo>
                  <a:lnTo>
                    <a:pt x="201642" y="209829"/>
                  </a:lnTo>
                  <a:lnTo>
                    <a:pt x="202148" y="208127"/>
                  </a:lnTo>
                  <a:lnTo>
                    <a:pt x="202487" y="206967"/>
                  </a:lnTo>
                  <a:lnTo>
                    <a:pt x="202657" y="206415"/>
                  </a:lnTo>
                  <a:lnTo>
                    <a:pt x="203089" y="205371"/>
                  </a:lnTo>
                  <a:lnTo>
                    <a:pt x="203353" y="204864"/>
                  </a:lnTo>
                  <a:lnTo>
                    <a:pt x="203650" y="204369"/>
                  </a:lnTo>
                  <a:lnTo>
                    <a:pt x="204378" y="203367"/>
                  </a:lnTo>
                  <a:lnTo>
                    <a:pt x="204837" y="201484"/>
                  </a:lnTo>
                  <a:lnTo>
                    <a:pt x="205257" y="200803"/>
                  </a:lnTo>
                  <a:lnTo>
                    <a:pt x="205601" y="200709"/>
                  </a:lnTo>
                  <a:lnTo>
                    <a:pt x="205838" y="200731"/>
                  </a:lnTo>
                  <a:lnTo>
                    <a:pt x="206383" y="200992"/>
                  </a:lnTo>
                  <a:lnTo>
                    <a:pt x="207235" y="201034"/>
                  </a:lnTo>
                  <a:lnTo>
                    <a:pt x="208461" y="200856"/>
                  </a:lnTo>
                  <a:lnTo>
                    <a:pt x="211033" y="200848"/>
                  </a:lnTo>
                  <a:lnTo>
                    <a:pt x="211713" y="201230"/>
                  </a:lnTo>
                  <a:lnTo>
                    <a:pt x="212028" y="202316"/>
                  </a:lnTo>
                  <a:lnTo>
                    <a:pt x="212207" y="202917"/>
                  </a:lnTo>
                  <a:lnTo>
                    <a:pt x="212780" y="203424"/>
                  </a:lnTo>
                  <a:lnTo>
                    <a:pt x="213991" y="203760"/>
                  </a:lnTo>
                  <a:lnTo>
                    <a:pt x="215541" y="203775"/>
                  </a:lnTo>
                  <a:lnTo>
                    <a:pt x="215910" y="203571"/>
                  </a:lnTo>
                  <a:lnTo>
                    <a:pt x="217472" y="202297"/>
                  </a:lnTo>
                  <a:lnTo>
                    <a:pt x="217741" y="202062"/>
                  </a:lnTo>
                  <a:lnTo>
                    <a:pt x="218323" y="201612"/>
                  </a:lnTo>
                  <a:lnTo>
                    <a:pt x="218500" y="201518"/>
                  </a:lnTo>
                  <a:lnTo>
                    <a:pt x="218641" y="201412"/>
                  </a:lnTo>
                  <a:lnTo>
                    <a:pt x="221596" y="199835"/>
                  </a:lnTo>
                  <a:lnTo>
                    <a:pt x="223251" y="199359"/>
                  </a:lnTo>
                  <a:lnTo>
                    <a:pt x="223929" y="199313"/>
                  </a:lnTo>
                  <a:lnTo>
                    <a:pt x="225820" y="199756"/>
                  </a:lnTo>
                  <a:lnTo>
                    <a:pt x="226366" y="199499"/>
                  </a:lnTo>
                  <a:lnTo>
                    <a:pt x="226560" y="199329"/>
                  </a:lnTo>
                  <a:lnTo>
                    <a:pt x="226654" y="199064"/>
                  </a:lnTo>
                  <a:lnTo>
                    <a:pt x="227187" y="197593"/>
                  </a:lnTo>
                  <a:lnTo>
                    <a:pt x="227388" y="197162"/>
                  </a:lnTo>
                  <a:lnTo>
                    <a:pt x="227484" y="196999"/>
                  </a:lnTo>
                  <a:lnTo>
                    <a:pt x="227888" y="196553"/>
                  </a:lnTo>
                  <a:lnTo>
                    <a:pt x="228177" y="196307"/>
                  </a:lnTo>
                  <a:lnTo>
                    <a:pt x="228623" y="195982"/>
                  </a:lnTo>
                  <a:lnTo>
                    <a:pt x="229603" y="195438"/>
                  </a:lnTo>
                  <a:lnTo>
                    <a:pt x="231510" y="194579"/>
                  </a:lnTo>
                  <a:lnTo>
                    <a:pt x="233605" y="193963"/>
                  </a:lnTo>
                  <a:lnTo>
                    <a:pt x="235026" y="193857"/>
                  </a:lnTo>
                  <a:lnTo>
                    <a:pt x="235625" y="194031"/>
                  </a:lnTo>
                  <a:lnTo>
                    <a:pt x="236069" y="194266"/>
                  </a:lnTo>
                  <a:lnTo>
                    <a:pt x="236518" y="194904"/>
                  </a:lnTo>
                  <a:lnTo>
                    <a:pt x="236540" y="195907"/>
                  </a:lnTo>
                  <a:lnTo>
                    <a:pt x="236375" y="196716"/>
                  </a:lnTo>
                  <a:lnTo>
                    <a:pt x="235679" y="198576"/>
                  </a:lnTo>
                  <a:lnTo>
                    <a:pt x="235484" y="199037"/>
                  </a:lnTo>
                  <a:lnTo>
                    <a:pt x="234474" y="200977"/>
                  </a:lnTo>
                  <a:lnTo>
                    <a:pt x="233368" y="203310"/>
                  </a:lnTo>
                  <a:lnTo>
                    <a:pt x="232778" y="205829"/>
                  </a:lnTo>
                  <a:lnTo>
                    <a:pt x="232579" y="206191"/>
                  </a:lnTo>
                  <a:lnTo>
                    <a:pt x="232211" y="206978"/>
                  </a:lnTo>
                  <a:lnTo>
                    <a:pt x="232058" y="207401"/>
                  </a:lnTo>
                  <a:lnTo>
                    <a:pt x="231890" y="208036"/>
                  </a:lnTo>
                  <a:lnTo>
                    <a:pt x="231857" y="208237"/>
                  </a:lnTo>
                  <a:lnTo>
                    <a:pt x="231911" y="208539"/>
                  </a:lnTo>
                  <a:lnTo>
                    <a:pt x="232049" y="208793"/>
                  </a:lnTo>
                  <a:lnTo>
                    <a:pt x="232559" y="208918"/>
                  </a:lnTo>
                  <a:lnTo>
                    <a:pt x="233098" y="208736"/>
                  </a:lnTo>
                  <a:lnTo>
                    <a:pt x="235139" y="207450"/>
                  </a:lnTo>
                  <a:lnTo>
                    <a:pt x="235530" y="207239"/>
                  </a:lnTo>
                  <a:lnTo>
                    <a:pt x="237108" y="206517"/>
                  </a:lnTo>
                  <a:lnTo>
                    <a:pt x="237717" y="206312"/>
                  </a:lnTo>
                  <a:lnTo>
                    <a:pt x="237958" y="206169"/>
                  </a:lnTo>
                  <a:lnTo>
                    <a:pt x="238430" y="205953"/>
                  </a:lnTo>
                  <a:lnTo>
                    <a:pt x="238617" y="205847"/>
                  </a:lnTo>
                  <a:lnTo>
                    <a:pt x="239231" y="205511"/>
                  </a:lnTo>
                  <a:lnTo>
                    <a:pt x="239516" y="204955"/>
                  </a:lnTo>
                  <a:lnTo>
                    <a:pt x="239477" y="204471"/>
                  </a:lnTo>
                  <a:lnTo>
                    <a:pt x="239400" y="204119"/>
                  </a:lnTo>
                  <a:lnTo>
                    <a:pt x="239319" y="203575"/>
                  </a:lnTo>
                  <a:lnTo>
                    <a:pt x="239285" y="203163"/>
                  </a:lnTo>
                  <a:lnTo>
                    <a:pt x="239327" y="202546"/>
                  </a:lnTo>
                  <a:lnTo>
                    <a:pt x="239513" y="201862"/>
                  </a:lnTo>
                  <a:lnTo>
                    <a:pt x="240145" y="200777"/>
                  </a:lnTo>
                  <a:lnTo>
                    <a:pt x="240649" y="198920"/>
                  </a:lnTo>
                  <a:lnTo>
                    <a:pt x="240712" y="198705"/>
                  </a:lnTo>
                  <a:lnTo>
                    <a:pt x="240964" y="198308"/>
                  </a:lnTo>
                  <a:lnTo>
                    <a:pt x="241066" y="198130"/>
                  </a:lnTo>
                  <a:lnTo>
                    <a:pt x="242106" y="196807"/>
                  </a:lnTo>
                  <a:lnTo>
                    <a:pt x="243119" y="194738"/>
                  </a:lnTo>
                  <a:lnTo>
                    <a:pt x="243683" y="193430"/>
                  </a:lnTo>
                  <a:lnTo>
                    <a:pt x="244381" y="192768"/>
                  </a:lnTo>
                  <a:lnTo>
                    <a:pt x="244657" y="192663"/>
                  </a:lnTo>
                  <a:lnTo>
                    <a:pt x="245781" y="192572"/>
                  </a:lnTo>
                  <a:lnTo>
                    <a:pt x="246183" y="192651"/>
                  </a:lnTo>
                  <a:lnTo>
                    <a:pt x="247121" y="192931"/>
                  </a:lnTo>
                  <a:lnTo>
                    <a:pt x="248695" y="193755"/>
                  </a:lnTo>
                  <a:lnTo>
                    <a:pt x="250142" y="195071"/>
                  </a:lnTo>
                  <a:lnTo>
                    <a:pt x="250913" y="196561"/>
                  </a:lnTo>
                  <a:lnTo>
                    <a:pt x="251063" y="197268"/>
                  </a:lnTo>
                  <a:lnTo>
                    <a:pt x="251117" y="197812"/>
                  </a:lnTo>
                  <a:lnTo>
                    <a:pt x="251096" y="198531"/>
                  </a:lnTo>
                  <a:lnTo>
                    <a:pt x="251056" y="198822"/>
                  </a:lnTo>
                  <a:lnTo>
                    <a:pt x="250880" y="199291"/>
                  </a:lnTo>
                  <a:lnTo>
                    <a:pt x="250742" y="199495"/>
                  </a:lnTo>
                  <a:lnTo>
                    <a:pt x="250481" y="199786"/>
                  </a:lnTo>
                  <a:lnTo>
                    <a:pt x="249678" y="200364"/>
                  </a:lnTo>
                  <a:lnTo>
                    <a:pt x="248596" y="201238"/>
                  </a:lnTo>
                  <a:lnTo>
                    <a:pt x="248218" y="201635"/>
                  </a:lnTo>
                  <a:lnTo>
                    <a:pt x="247915" y="202111"/>
                  </a:lnTo>
                  <a:lnTo>
                    <a:pt x="247780" y="202626"/>
                  </a:lnTo>
                  <a:lnTo>
                    <a:pt x="247687" y="203306"/>
                  </a:lnTo>
                  <a:lnTo>
                    <a:pt x="247706" y="203552"/>
                  </a:lnTo>
                  <a:lnTo>
                    <a:pt x="247780" y="204089"/>
                  </a:lnTo>
                  <a:lnTo>
                    <a:pt x="247832" y="204354"/>
                  </a:lnTo>
                  <a:lnTo>
                    <a:pt x="248314" y="205439"/>
                  </a:lnTo>
                  <a:lnTo>
                    <a:pt x="249019" y="206350"/>
                  </a:lnTo>
                  <a:lnTo>
                    <a:pt x="250208" y="207356"/>
                  </a:lnTo>
                  <a:lnTo>
                    <a:pt x="252187" y="208887"/>
                  </a:lnTo>
                  <a:lnTo>
                    <a:pt x="252339" y="208986"/>
                  </a:lnTo>
                  <a:lnTo>
                    <a:pt x="253634" y="209768"/>
                  </a:lnTo>
                  <a:lnTo>
                    <a:pt x="255418" y="210317"/>
                  </a:lnTo>
                  <a:lnTo>
                    <a:pt x="257669" y="210521"/>
                  </a:lnTo>
                  <a:lnTo>
                    <a:pt x="258667" y="210305"/>
                  </a:lnTo>
                  <a:lnTo>
                    <a:pt x="260026" y="209662"/>
                  </a:lnTo>
                  <a:lnTo>
                    <a:pt x="261014" y="208955"/>
                  </a:lnTo>
                  <a:lnTo>
                    <a:pt x="261653" y="208505"/>
                  </a:lnTo>
                  <a:lnTo>
                    <a:pt x="263131" y="207662"/>
                  </a:lnTo>
                  <a:lnTo>
                    <a:pt x="263323" y="207538"/>
                  </a:lnTo>
                  <a:lnTo>
                    <a:pt x="263464" y="207424"/>
                  </a:lnTo>
                  <a:lnTo>
                    <a:pt x="263749" y="207072"/>
                  </a:lnTo>
                  <a:lnTo>
                    <a:pt x="263884" y="206812"/>
                  </a:lnTo>
                  <a:lnTo>
                    <a:pt x="263967" y="205915"/>
                  </a:lnTo>
                  <a:lnTo>
                    <a:pt x="263766" y="205450"/>
                  </a:lnTo>
                  <a:lnTo>
                    <a:pt x="262724" y="204550"/>
                  </a:lnTo>
                  <a:lnTo>
                    <a:pt x="262498" y="204305"/>
                  </a:lnTo>
                  <a:lnTo>
                    <a:pt x="262267" y="204097"/>
                  </a:lnTo>
                  <a:lnTo>
                    <a:pt x="259675" y="202009"/>
                  </a:lnTo>
                  <a:lnTo>
                    <a:pt x="256224" y="198848"/>
                  </a:lnTo>
                  <a:lnTo>
                    <a:pt x="255437" y="197699"/>
                  </a:lnTo>
                  <a:lnTo>
                    <a:pt x="255298" y="197359"/>
                  </a:lnTo>
                  <a:lnTo>
                    <a:pt x="255263" y="197207"/>
                  </a:lnTo>
                  <a:lnTo>
                    <a:pt x="255175" y="196720"/>
                  </a:lnTo>
                  <a:lnTo>
                    <a:pt x="255236" y="195377"/>
                  </a:lnTo>
                  <a:lnTo>
                    <a:pt x="255718" y="194417"/>
                  </a:lnTo>
                  <a:lnTo>
                    <a:pt x="256546" y="193774"/>
                  </a:lnTo>
                  <a:lnTo>
                    <a:pt x="256779" y="193687"/>
                  </a:lnTo>
                  <a:lnTo>
                    <a:pt x="261677" y="192795"/>
                  </a:lnTo>
                  <a:lnTo>
                    <a:pt x="265442" y="192330"/>
                  </a:lnTo>
                  <a:lnTo>
                    <a:pt x="265936" y="192231"/>
                  </a:lnTo>
                  <a:lnTo>
                    <a:pt x="266218" y="192167"/>
                  </a:lnTo>
                  <a:lnTo>
                    <a:pt x="266773" y="191895"/>
                  </a:lnTo>
                  <a:lnTo>
                    <a:pt x="267130" y="191653"/>
                  </a:lnTo>
                  <a:lnTo>
                    <a:pt x="267403" y="191248"/>
                  </a:lnTo>
                  <a:lnTo>
                    <a:pt x="267553" y="190912"/>
                  </a:lnTo>
                  <a:lnTo>
                    <a:pt x="267717" y="190432"/>
                  </a:lnTo>
                  <a:lnTo>
                    <a:pt x="267831" y="187618"/>
                  </a:lnTo>
                  <a:lnTo>
                    <a:pt x="268174" y="185904"/>
                  </a:lnTo>
                  <a:lnTo>
                    <a:pt x="268251" y="185509"/>
                  </a:lnTo>
                  <a:lnTo>
                    <a:pt x="268206" y="184692"/>
                  </a:lnTo>
                  <a:lnTo>
                    <a:pt x="268029" y="183422"/>
                  </a:lnTo>
                  <a:lnTo>
                    <a:pt x="268197" y="182696"/>
                  </a:lnTo>
                  <a:lnTo>
                    <a:pt x="268860" y="181890"/>
                  </a:lnTo>
                  <a:lnTo>
                    <a:pt x="268980" y="181735"/>
                  </a:lnTo>
                  <a:lnTo>
                    <a:pt x="269165" y="181353"/>
                  </a:lnTo>
                  <a:lnTo>
                    <a:pt x="269354" y="180665"/>
                  </a:lnTo>
                  <a:lnTo>
                    <a:pt x="269567" y="179856"/>
                  </a:lnTo>
                  <a:lnTo>
                    <a:pt x="269603" y="178450"/>
                  </a:lnTo>
                  <a:lnTo>
                    <a:pt x="269366" y="177682"/>
                  </a:lnTo>
                  <a:lnTo>
                    <a:pt x="268895" y="177236"/>
                  </a:lnTo>
                  <a:lnTo>
                    <a:pt x="268596" y="177126"/>
                  </a:lnTo>
                  <a:lnTo>
                    <a:pt x="268362" y="177032"/>
                  </a:lnTo>
                  <a:lnTo>
                    <a:pt x="267531" y="176790"/>
                  </a:lnTo>
                  <a:lnTo>
                    <a:pt x="265988" y="176457"/>
                  </a:lnTo>
                  <a:lnTo>
                    <a:pt x="265299" y="176022"/>
                  </a:lnTo>
                  <a:lnTo>
                    <a:pt x="265188" y="175693"/>
                  </a:lnTo>
                  <a:lnTo>
                    <a:pt x="264984" y="174862"/>
                  </a:lnTo>
                  <a:lnTo>
                    <a:pt x="264872" y="174162"/>
                  </a:lnTo>
                  <a:lnTo>
                    <a:pt x="264891" y="173709"/>
                  </a:lnTo>
                  <a:lnTo>
                    <a:pt x="264936" y="173478"/>
                  </a:lnTo>
                  <a:lnTo>
                    <a:pt x="264968" y="173327"/>
                  </a:lnTo>
                  <a:lnTo>
                    <a:pt x="265145" y="172922"/>
                  </a:lnTo>
                  <a:lnTo>
                    <a:pt x="265292" y="172733"/>
                  </a:lnTo>
                  <a:lnTo>
                    <a:pt x="265580" y="172506"/>
                  </a:lnTo>
                  <a:lnTo>
                    <a:pt x="266012" y="172351"/>
                  </a:lnTo>
                  <a:lnTo>
                    <a:pt x="266287" y="172302"/>
                  </a:lnTo>
                  <a:lnTo>
                    <a:pt x="266800" y="172321"/>
                  </a:lnTo>
                  <a:lnTo>
                    <a:pt x="268095" y="172638"/>
                  </a:lnTo>
                  <a:lnTo>
                    <a:pt x="269159" y="172953"/>
                  </a:lnTo>
                  <a:lnTo>
                    <a:pt x="272718" y="174495"/>
                  </a:lnTo>
                  <a:lnTo>
                    <a:pt x="272981" y="174574"/>
                  </a:lnTo>
                  <a:lnTo>
                    <a:pt x="273404" y="174710"/>
                  </a:lnTo>
                  <a:lnTo>
                    <a:pt x="274084" y="174854"/>
                  </a:lnTo>
                  <a:lnTo>
                    <a:pt x="276315" y="175104"/>
                  </a:lnTo>
                  <a:lnTo>
                    <a:pt x="278035" y="175054"/>
                  </a:lnTo>
                  <a:lnTo>
                    <a:pt x="279048" y="174798"/>
                  </a:lnTo>
                  <a:lnTo>
                    <a:pt x="279410" y="174642"/>
                  </a:lnTo>
                  <a:lnTo>
                    <a:pt x="279570" y="174548"/>
                  </a:lnTo>
                  <a:lnTo>
                    <a:pt x="279837" y="174325"/>
                  </a:lnTo>
                  <a:lnTo>
                    <a:pt x="280679" y="173213"/>
                  </a:lnTo>
                  <a:lnTo>
                    <a:pt x="281162" y="171591"/>
                  </a:lnTo>
                  <a:lnTo>
                    <a:pt x="281159" y="170930"/>
                  </a:lnTo>
                  <a:lnTo>
                    <a:pt x="280948" y="169368"/>
                  </a:lnTo>
                  <a:lnTo>
                    <a:pt x="280838" y="168820"/>
                  </a:lnTo>
                  <a:lnTo>
                    <a:pt x="279864" y="165482"/>
                  </a:lnTo>
                  <a:lnTo>
                    <a:pt x="279882" y="164499"/>
                  </a:lnTo>
                  <a:lnTo>
                    <a:pt x="280154" y="164007"/>
                  </a:lnTo>
                  <a:lnTo>
                    <a:pt x="280517" y="163837"/>
                  </a:lnTo>
                  <a:lnTo>
                    <a:pt x="280705" y="163799"/>
                  </a:lnTo>
                  <a:lnTo>
                    <a:pt x="282381" y="163489"/>
                  </a:lnTo>
                  <a:lnTo>
                    <a:pt x="283548" y="163444"/>
                  </a:lnTo>
                  <a:lnTo>
                    <a:pt x="283857" y="163470"/>
                  </a:lnTo>
                  <a:lnTo>
                    <a:pt x="286288" y="163731"/>
                  </a:lnTo>
                  <a:lnTo>
                    <a:pt x="287298" y="163610"/>
                  </a:lnTo>
                  <a:lnTo>
                    <a:pt x="288515" y="163470"/>
                  </a:lnTo>
                  <a:lnTo>
                    <a:pt x="289015" y="163232"/>
                  </a:lnTo>
                  <a:lnTo>
                    <a:pt x="289171" y="163153"/>
                  </a:lnTo>
                  <a:lnTo>
                    <a:pt x="289516" y="162888"/>
                  </a:lnTo>
                  <a:lnTo>
                    <a:pt x="289554" y="162650"/>
                  </a:lnTo>
                  <a:lnTo>
                    <a:pt x="289522" y="162283"/>
                  </a:lnTo>
                  <a:lnTo>
                    <a:pt x="288976" y="161826"/>
                  </a:lnTo>
                  <a:lnTo>
                    <a:pt x="288254" y="161595"/>
                  </a:lnTo>
                  <a:lnTo>
                    <a:pt x="286323" y="161474"/>
                  </a:lnTo>
                  <a:lnTo>
                    <a:pt x="285559" y="161069"/>
                  </a:lnTo>
                  <a:lnTo>
                    <a:pt x="285481" y="160941"/>
                  </a:lnTo>
                  <a:lnTo>
                    <a:pt x="285475" y="160756"/>
                  </a:lnTo>
                  <a:lnTo>
                    <a:pt x="285467" y="160007"/>
                  </a:lnTo>
                  <a:lnTo>
                    <a:pt x="285907" y="158211"/>
                  </a:lnTo>
                  <a:lnTo>
                    <a:pt x="285688" y="158034"/>
                  </a:lnTo>
                  <a:lnTo>
                    <a:pt x="285055" y="158196"/>
                  </a:lnTo>
                  <a:lnTo>
                    <a:pt x="284336" y="158113"/>
                  </a:lnTo>
                  <a:lnTo>
                    <a:pt x="283734" y="157742"/>
                  </a:lnTo>
                  <a:lnTo>
                    <a:pt x="283464" y="157436"/>
                  </a:lnTo>
                  <a:lnTo>
                    <a:pt x="282862" y="155690"/>
                  </a:lnTo>
                  <a:lnTo>
                    <a:pt x="282592" y="153244"/>
                  </a:lnTo>
                  <a:lnTo>
                    <a:pt x="282558" y="152389"/>
                  </a:lnTo>
                  <a:lnTo>
                    <a:pt x="282570" y="151917"/>
                  </a:lnTo>
                  <a:lnTo>
                    <a:pt x="282670" y="150907"/>
                  </a:lnTo>
                  <a:lnTo>
                    <a:pt x="282781" y="150367"/>
                  </a:lnTo>
                  <a:lnTo>
                    <a:pt x="282870" y="149932"/>
                  </a:lnTo>
                  <a:lnTo>
                    <a:pt x="283239" y="148994"/>
                  </a:lnTo>
                  <a:lnTo>
                    <a:pt x="283553" y="148378"/>
                  </a:lnTo>
                  <a:lnTo>
                    <a:pt x="283796" y="148038"/>
                  </a:lnTo>
                  <a:lnTo>
                    <a:pt x="284010" y="147758"/>
                  </a:lnTo>
                  <a:lnTo>
                    <a:pt x="284549" y="147350"/>
                  </a:lnTo>
                  <a:lnTo>
                    <a:pt x="284804" y="147263"/>
                  </a:lnTo>
                  <a:lnTo>
                    <a:pt x="285669" y="147221"/>
                  </a:lnTo>
                  <a:lnTo>
                    <a:pt x="286266" y="147516"/>
                  </a:lnTo>
                  <a:lnTo>
                    <a:pt x="286587" y="147898"/>
                  </a:lnTo>
                  <a:lnTo>
                    <a:pt x="287652" y="149025"/>
                  </a:lnTo>
                  <a:lnTo>
                    <a:pt x="288377" y="149660"/>
                  </a:lnTo>
                  <a:lnTo>
                    <a:pt x="288947" y="150113"/>
                  </a:lnTo>
                  <a:lnTo>
                    <a:pt x="289159" y="150246"/>
                  </a:lnTo>
                  <a:lnTo>
                    <a:pt x="289354" y="150318"/>
                  </a:lnTo>
                  <a:lnTo>
                    <a:pt x="289972" y="150405"/>
                  </a:lnTo>
                  <a:lnTo>
                    <a:pt x="290416" y="150420"/>
                  </a:lnTo>
                  <a:lnTo>
                    <a:pt x="290784" y="150355"/>
                  </a:lnTo>
                  <a:lnTo>
                    <a:pt x="290964" y="150329"/>
                  </a:lnTo>
                  <a:lnTo>
                    <a:pt x="291353" y="150204"/>
                  </a:lnTo>
                  <a:lnTo>
                    <a:pt x="293194" y="149388"/>
                  </a:lnTo>
                  <a:lnTo>
                    <a:pt x="293943" y="148503"/>
                  </a:lnTo>
                  <a:lnTo>
                    <a:pt x="294066" y="147921"/>
                  </a:lnTo>
                  <a:lnTo>
                    <a:pt x="294085" y="147615"/>
                  </a:lnTo>
                  <a:lnTo>
                    <a:pt x="293560" y="147323"/>
                  </a:lnTo>
                  <a:lnTo>
                    <a:pt x="291461" y="146174"/>
                  </a:lnTo>
                  <a:lnTo>
                    <a:pt x="287229" y="144401"/>
                  </a:lnTo>
                  <a:lnTo>
                    <a:pt x="284381" y="142602"/>
                  </a:lnTo>
                  <a:lnTo>
                    <a:pt x="283125" y="141539"/>
                  </a:lnTo>
                  <a:lnTo>
                    <a:pt x="282241" y="140322"/>
                  </a:lnTo>
                  <a:lnTo>
                    <a:pt x="281647" y="139385"/>
                  </a:lnTo>
                  <a:lnTo>
                    <a:pt x="281521" y="139180"/>
                  </a:lnTo>
                  <a:lnTo>
                    <a:pt x="281108" y="138247"/>
                  </a:lnTo>
                  <a:lnTo>
                    <a:pt x="280867" y="137570"/>
                  </a:lnTo>
                  <a:lnTo>
                    <a:pt x="280811" y="137438"/>
                  </a:lnTo>
                  <a:lnTo>
                    <a:pt x="280334" y="136065"/>
                  </a:lnTo>
                  <a:lnTo>
                    <a:pt x="280280" y="135899"/>
                  </a:lnTo>
                  <a:lnTo>
                    <a:pt x="280088" y="135563"/>
                  </a:lnTo>
                  <a:lnTo>
                    <a:pt x="279621" y="135139"/>
                  </a:lnTo>
                  <a:lnTo>
                    <a:pt x="279108" y="134992"/>
                  </a:lnTo>
                  <a:lnTo>
                    <a:pt x="278239" y="135079"/>
                  </a:lnTo>
                  <a:lnTo>
                    <a:pt x="277225" y="135650"/>
                  </a:lnTo>
                  <a:lnTo>
                    <a:pt x="276791" y="135839"/>
                  </a:lnTo>
                  <a:lnTo>
                    <a:pt x="276551" y="135967"/>
                  </a:lnTo>
                  <a:lnTo>
                    <a:pt x="276318" y="135820"/>
                  </a:lnTo>
                  <a:lnTo>
                    <a:pt x="275817" y="135691"/>
                  </a:lnTo>
                  <a:lnTo>
                    <a:pt x="275631" y="135585"/>
                  </a:lnTo>
                  <a:lnTo>
                    <a:pt x="275247" y="135230"/>
                  </a:lnTo>
                  <a:lnTo>
                    <a:pt x="272961" y="130259"/>
                  </a:lnTo>
                  <a:lnTo>
                    <a:pt x="271485" y="127624"/>
                  </a:lnTo>
                  <a:lnTo>
                    <a:pt x="271381" y="127151"/>
                  </a:lnTo>
                  <a:lnTo>
                    <a:pt x="271365" y="127015"/>
                  </a:lnTo>
                  <a:lnTo>
                    <a:pt x="271354" y="126777"/>
                  </a:lnTo>
                  <a:lnTo>
                    <a:pt x="271381" y="126539"/>
                  </a:lnTo>
                  <a:lnTo>
                    <a:pt x="271420" y="125889"/>
                  </a:lnTo>
                  <a:lnTo>
                    <a:pt x="271485" y="125549"/>
                  </a:lnTo>
                  <a:lnTo>
                    <a:pt x="271531" y="125409"/>
                  </a:lnTo>
                  <a:lnTo>
                    <a:pt x="271776" y="125046"/>
                  </a:lnTo>
                  <a:lnTo>
                    <a:pt x="272049" y="124831"/>
                  </a:lnTo>
                  <a:lnTo>
                    <a:pt x="272957" y="124316"/>
                  </a:lnTo>
                  <a:lnTo>
                    <a:pt x="274618" y="123768"/>
                  </a:lnTo>
                  <a:lnTo>
                    <a:pt x="275649" y="123432"/>
                  </a:lnTo>
                  <a:lnTo>
                    <a:pt x="276092" y="123111"/>
                  </a:lnTo>
                  <a:lnTo>
                    <a:pt x="276176" y="122963"/>
                  </a:lnTo>
                  <a:lnTo>
                    <a:pt x="276303" y="122597"/>
                  </a:lnTo>
                  <a:lnTo>
                    <a:pt x="276245" y="121704"/>
                  </a:lnTo>
                  <a:lnTo>
                    <a:pt x="275891" y="120979"/>
                  </a:lnTo>
                  <a:lnTo>
                    <a:pt x="274893" y="119640"/>
                  </a:lnTo>
                  <a:lnTo>
                    <a:pt x="274654" y="118934"/>
                  </a:lnTo>
                  <a:lnTo>
                    <a:pt x="274585" y="118590"/>
                  </a:lnTo>
                  <a:lnTo>
                    <a:pt x="274500" y="117747"/>
                  </a:lnTo>
                  <a:lnTo>
                    <a:pt x="274519" y="116235"/>
                  </a:lnTo>
                  <a:lnTo>
                    <a:pt x="274603" y="115826"/>
                  </a:lnTo>
                  <a:lnTo>
                    <a:pt x="274648" y="115626"/>
                  </a:lnTo>
                  <a:lnTo>
                    <a:pt x="274878" y="115025"/>
                  </a:lnTo>
                  <a:lnTo>
                    <a:pt x="275020" y="114791"/>
                  </a:lnTo>
                  <a:lnTo>
                    <a:pt x="275274" y="114465"/>
                  </a:lnTo>
                  <a:lnTo>
                    <a:pt x="275643" y="114163"/>
                  </a:lnTo>
                  <a:lnTo>
                    <a:pt x="275835" y="114038"/>
                  </a:lnTo>
                  <a:lnTo>
                    <a:pt x="276099" y="113906"/>
                  </a:lnTo>
                  <a:lnTo>
                    <a:pt x="276566" y="113755"/>
                  </a:lnTo>
                  <a:lnTo>
                    <a:pt x="276758" y="113770"/>
                  </a:lnTo>
                  <a:lnTo>
                    <a:pt x="277034" y="113823"/>
                  </a:lnTo>
                  <a:lnTo>
                    <a:pt x="277756" y="114197"/>
                  </a:lnTo>
                  <a:lnTo>
                    <a:pt x="278119" y="114515"/>
                  </a:lnTo>
                  <a:lnTo>
                    <a:pt x="280361" y="117191"/>
                  </a:lnTo>
                  <a:lnTo>
                    <a:pt x="280601" y="117595"/>
                  </a:lnTo>
                  <a:lnTo>
                    <a:pt x="280709" y="117853"/>
                  </a:lnTo>
                  <a:lnTo>
                    <a:pt x="280784" y="118344"/>
                  </a:lnTo>
                  <a:lnTo>
                    <a:pt x="280682" y="119909"/>
                  </a:lnTo>
                  <a:lnTo>
                    <a:pt x="280517" y="121202"/>
                  </a:lnTo>
                  <a:lnTo>
                    <a:pt x="279678" y="123462"/>
                  </a:lnTo>
                  <a:lnTo>
                    <a:pt x="279678" y="123674"/>
                  </a:lnTo>
                  <a:lnTo>
                    <a:pt x="279795" y="124245"/>
                  </a:lnTo>
                  <a:lnTo>
                    <a:pt x="279896" y="124611"/>
                  </a:lnTo>
                  <a:lnTo>
                    <a:pt x="280046" y="124778"/>
                  </a:lnTo>
                  <a:lnTo>
                    <a:pt x="280514" y="125205"/>
                  </a:lnTo>
                  <a:lnTo>
                    <a:pt x="280769" y="125394"/>
                  </a:lnTo>
                  <a:lnTo>
                    <a:pt x="281491" y="125647"/>
                  </a:lnTo>
                  <a:lnTo>
                    <a:pt x="281788" y="125692"/>
                  </a:lnTo>
                  <a:lnTo>
                    <a:pt x="282319" y="125670"/>
                  </a:lnTo>
                  <a:lnTo>
                    <a:pt x="282612" y="125579"/>
                  </a:lnTo>
                  <a:lnTo>
                    <a:pt x="282852" y="125496"/>
                  </a:lnTo>
                  <a:lnTo>
                    <a:pt x="283146" y="125303"/>
                  </a:lnTo>
                  <a:lnTo>
                    <a:pt x="283455" y="124872"/>
                  </a:lnTo>
                  <a:lnTo>
                    <a:pt x="283671" y="124426"/>
                  </a:lnTo>
                  <a:lnTo>
                    <a:pt x="284027" y="123084"/>
                  </a:lnTo>
                  <a:lnTo>
                    <a:pt x="284091" y="122404"/>
                  </a:lnTo>
                  <a:lnTo>
                    <a:pt x="284210" y="120529"/>
                  </a:lnTo>
                  <a:lnTo>
                    <a:pt x="284195" y="116688"/>
                  </a:lnTo>
                  <a:lnTo>
                    <a:pt x="284307" y="115792"/>
                  </a:lnTo>
                  <a:lnTo>
                    <a:pt x="284519" y="114186"/>
                  </a:lnTo>
                  <a:lnTo>
                    <a:pt x="285529" y="110977"/>
                  </a:lnTo>
                  <a:lnTo>
                    <a:pt x="286015" y="110062"/>
                  </a:lnTo>
                  <a:lnTo>
                    <a:pt x="286521" y="109291"/>
                  </a:lnTo>
                  <a:lnTo>
                    <a:pt x="287279" y="108542"/>
                  </a:lnTo>
                  <a:lnTo>
                    <a:pt x="287853" y="108263"/>
                  </a:lnTo>
                  <a:lnTo>
                    <a:pt x="288532" y="108263"/>
                  </a:lnTo>
                  <a:lnTo>
                    <a:pt x="288874" y="108535"/>
                  </a:lnTo>
                  <a:lnTo>
                    <a:pt x="289426" y="109366"/>
                  </a:lnTo>
                  <a:lnTo>
                    <a:pt x="290485" y="110119"/>
                  </a:lnTo>
                  <a:lnTo>
                    <a:pt x="290682" y="110194"/>
                  </a:lnTo>
                  <a:lnTo>
                    <a:pt x="291726" y="110345"/>
                  </a:lnTo>
                  <a:lnTo>
                    <a:pt x="292552" y="110406"/>
                  </a:lnTo>
                  <a:lnTo>
                    <a:pt x="293673" y="110606"/>
                  </a:lnTo>
                  <a:lnTo>
                    <a:pt x="293928" y="110735"/>
                  </a:lnTo>
                  <a:lnTo>
                    <a:pt x="294867" y="111517"/>
                  </a:lnTo>
                  <a:lnTo>
                    <a:pt x="295154" y="111634"/>
                  </a:lnTo>
                  <a:lnTo>
                    <a:pt x="295391" y="111759"/>
                  </a:lnTo>
                  <a:lnTo>
                    <a:pt x="296341" y="111782"/>
                  </a:lnTo>
                  <a:lnTo>
                    <a:pt x="296540" y="111600"/>
                  </a:lnTo>
                  <a:lnTo>
                    <a:pt x="296815" y="111109"/>
                  </a:lnTo>
                  <a:lnTo>
                    <a:pt x="297142" y="107847"/>
                  </a:lnTo>
                  <a:lnTo>
                    <a:pt x="298332" y="102347"/>
                  </a:lnTo>
                  <a:lnTo>
                    <a:pt x="298329" y="101897"/>
                  </a:lnTo>
                  <a:lnTo>
                    <a:pt x="298275" y="101602"/>
                  </a:lnTo>
                  <a:lnTo>
                    <a:pt x="298092" y="100877"/>
                  </a:lnTo>
                  <a:lnTo>
                    <a:pt x="297474" y="100518"/>
                  </a:lnTo>
                  <a:lnTo>
                    <a:pt x="296674" y="100676"/>
                  </a:lnTo>
                  <a:lnTo>
                    <a:pt x="296533" y="100695"/>
                  </a:lnTo>
                  <a:lnTo>
                    <a:pt x="296182" y="100820"/>
                  </a:lnTo>
                  <a:lnTo>
                    <a:pt x="295967" y="100960"/>
                  </a:lnTo>
                  <a:lnTo>
                    <a:pt x="295085" y="101772"/>
                  </a:lnTo>
                  <a:lnTo>
                    <a:pt x="294941" y="101950"/>
                  </a:lnTo>
                  <a:lnTo>
                    <a:pt x="294372" y="102703"/>
                  </a:lnTo>
                  <a:lnTo>
                    <a:pt x="293827" y="103311"/>
                  </a:lnTo>
                  <a:lnTo>
                    <a:pt x="293182" y="103643"/>
                  </a:lnTo>
                  <a:lnTo>
                    <a:pt x="292100" y="103901"/>
                  </a:lnTo>
                  <a:lnTo>
                    <a:pt x="290379" y="103632"/>
                  </a:lnTo>
                  <a:lnTo>
                    <a:pt x="289024" y="102910"/>
                  </a:lnTo>
                  <a:lnTo>
                    <a:pt x="288404" y="102468"/>
                  </a:lnTo>
                  <a:lnTo>
                    <a:pt x="287849" y="101765"/>
                  </a:lnTo>
                  <a:lnTo>
                    <a:pt x="287396" y="100593"/>
                  </a:lnTo>
                  <a:lnTo>
                    <a:pt x="287384" y="98461"/>
                  </a:lnTo>
                  <a:lnTo>
                    <a:pt x="287396" y="97970"/>
                  </a:lnTo>
                  <a:lnTo>
                    <a:pt x="287645" y="95925"/>
                  </a:lnTo>
                  <a:lnTo>
                    <a:pt x="287784" y="94833"/>
                  </a:lnTo>
                  <a:lnTo>
                    <a:pt x="287772" y="94644"/>
                  </a:lnTo>
                  <a:lnTo>
                    <a:pt x="287843" y="94383"/>
                  </a:lnTo>
                  <a:lnTo>
                    <a:pt x="287934" y="94149"/>
                  </a:lnTo>
                  <a:lnTo>
                    <a:pt x="288050" y="93858"/>
                  </a:lnTo>
                  <a:lnTo>
                    <a:pt x="288563" y="93567"/>
                  </a:lnTo>
                  <a:lnTo>
                    <a:pt x="288895" y="93518"/>
                  </a:lnTo>
                  <a:lnTo>
                    <a:pt x="290043" y="93555"/>
                  </a:lnTo>
                  <a:lnTo>
                    <a:pt x="290766" y="93234"/>
                  </a:lnTo>
                  <a:lnTo>
                    <a:pt x="291591" y="92338"/>
                  </a:lnTo>
                  <a:lnTo>
                    <a:pt x="293653" y="89216"/>
                  </a:lnTo>
                  <a:lnTo>
                    <a:pt x="295326" y="87508"/>
                  </a:lnTo>
                  <a:lnTo>
                    <a:pt x="295829" y="86355"/>
                  </a:lnTo>
                  <a:lnTo>
                    <a:pt x="296302" y="85958"/>
                  </a:lnTo>
                  <a:lnTo>
                    <a:pt x="296716" y="85882"/>
                  </a:lnTo>
                  <a:lnTo>
                    <a:pt x="297142" y="86242"/>
                  </a:lnTo>
                  <a:lnTo>
                    <a:pt x="297292" y="86457"/>
                  </a:lnTo>
                  <a:lnTo>
                    <a:pt x="297939" y="89522"/>
                  </a:lnTo>
                  <a:lnTo>
                    <a:pt x="298929" y="92334"/>
                  </a:lnTo>
                  <a:lnTo>
                    <a:pt x="300574" y="95264"/>
                  </a:lnTo>
                  <a:lnTo>
                    <a:pt x="301153" y="96946"/>
                  </a:lnTo>
                  <a:lnTo>
                    <a:pt x="301581" y="97437"/>
                  </a:lnTo>
                  <a:lnTo>
                    <a:pt x="301902" y="97622"/>
                  </a:lnTo>
                  <a:lnTo>
                    <a:pt x="302450" y="97838"/>
                  </a:lnTo>
                  <a:lnTo>
                    <a:pt x="303512" y="97857"/>
                  </a:lnTo>
                  <a:lnTo>
                    <a:pt x="304434" y="97566"/>
                  </a:lnTo>
                  <a:lnTo>
                    <a:pt x="305424" y="96897"/>
                  </a:lnTo>
                  <a:lnTo>
                    <a:pt x="306704" y="95457"/>
                  </a:lnTo>
                  <a:lnTo>
                    <a:pt x="306935" y="94561"/>
                  </a:lnTo>
                  <a:lnTo>
                    <a:pt x="306941" y="93790"/>
                  </a:lnTo>
                  <a:lnTo>
                    <a:pt x="306847" y="93548"/>
                  </a:lnTo>
                  <a:lnTo>
                    <a:pt x="306422" y="92592"/>
                  </a:lnTo>
                  <a:lnTo>
                    <a:pt x="306294" y="92195"/>
                  </a:lnTo>
                  <a:lnTo>
                    <a:pt x="305859" y="90369"/>
                  </a:lnTo>
                  <a:lnTo>
                    <a:pt x="305871" y="89995"/>
                  </a:lnTo>
                  <a:lnTo>
                    <a:pt x="305922" y="89745"/>
                  </a:lnTo>
                  <a:lnTo>
                    <a:pt x="306149" y="89216"/>
                  </a:lnTo>
                  <a:lnTo>
                    <a:pt x="306815" y="88672"/>
                  </a:lnTo>
                  <a:lnTo>
                    <a:pt x="307225" y="88559"/>
                  </a:lnTo>
                  <a:lnTo>
                    <a:pt x="307675" y="88615"/>
                  </a:lnTo>
                  <a:lnTo>
                    <a:pt x="309950" y="89757"/>
                  </a:lnTo>
                  <a:lnTo>
                    <a:pt x="310436" y="89885"/>
                  </a:lnTo>
                  <a:lnTo>
                    <a:pt x="310757" y="89927"/>
                  </a:lnTo>
                  <a:lnTo>
                    <a:pt x="311371" y="89734"/>
                  </a:lnTo>
                  <a:lnTo>
                    <a:pt x="311923" y="89390"/>
                  </a:lnTo>
                  <a:lnTo>
                    <a:pt x="313218" y="88007"/>
                  </a:lnTo>
                  <a:lnTo>
                    <a:pt x="313572" y="87780"/>
                  </a:lnTo>
                  <a:lnTo>
                    <a:pt x="314669" y="87092"/>
                  </a:lnTo>
                  <a:lnTo>
                    <a:pt x="314912" y="86929"/>
                  </a:lnTo>
                  <a:lnTo>
                    <a:pt x="315155" y="86449"/>
                  </a:lnTo>
                  <a:lnTo>
                    <a:pt x="316035" y="84008"/>
                  </a:lnTo>
                  <a:lnTo>
                    <a:pt x="316285" y="83891"/>
                  </a:lnTo>
                  <a:lnTo>
                    <a:pt x="316527" y="83781"/>
                  </a:lnTo>
                  <a:lnTo>
                    <a:pt x="316671" y="83724"/>
                  </a:lnTo>
                  <a:lnTo>
                    <a:pt x="317411" y="83736"/>
                  </a:lnTo>
                  <a:lnTo>
                    <a:pt x="317924" y="83796"/>
                  </a:lnTo>
                  <a:lnTo>
                    <a:pt x="318856" y="83445"/>
                  </a:lnTo>
                  <a:lnTo>
                    <a:pt x="319159" y="83203"/>
                  </a:lnTo>
                  <a:lnTo>
                    <a:pt x="319411" y="83006"/>
                  </a:lnTo>
                  <a:lnTo>
                    <a:pt x="319680" y="82779"/>
                  </a:lnTo>
                  <a:lnTo>
                    <a:pt x="320196" y="82182"/>
                  </a:lnTo>
                  <a:lnTo>
                    <a:pt x="320404" y="81906"/>
                  </a:lnTo>
                  <a:lnTo>
                    <a:pt x="320559" y="81710"/>
                  </a:lnTo>
                  <a:lnTo>
                    <a:pt x="320775" y="81476"/>
                  </a:lnTo>
                  <a:lnTo>
                    <a:pt x="321782" y="78977"/>
                  </a:lnTo>
                  <a:lnTo>
                    <a:pt x="321896" y="77628"/>
                  </a:lnTo>
                  <a:lnTo>
                    <a:pt x="321926" y="77295"/>
                  </a:lnTo>
                  <a:lnTo>
                    <a:pt x="321731" y="76528"/>
                  </a:lnTo>
                  <a:lnTo>
                    <a:pt x="321365" y="75507"/>
                  </a:lnTo>
                  <a:lnTo>
                    <a:pt x="320244" y="73618"/>
                  </a:lnTo>
                  <a:lnTo>
                    <a:pt x="320242" y="72700"/>
                  </a:lnTo>
                  <a:lnTo>
                    <a:pt x="320373" y="72442"/>
                  </a:lnTo>
                  <a:lnTo>
                    <a:pt x="320903" y="71887"/>
                  </a:lnTo>
                  <a:lnTo>
                    <a:pt x="323646" y="70163"/>
                  </a:lnTo>
                  <a:lnTo>
                    <a:pt x="323997" y="69834"/>
                  </a:lnTo>
                  <a:lnTo>
                    <a:pt x="324518" y="68852"/>
                  </a:lnTo>
                  <a:lnTo>
                    <a:pt x="324479" y="67847"/>
                  </a:lnTo>
                  <a:lnTo>
                    <a:pt x="324477" y="67695"/>
                  </a:lnTo>
                  <a:lnTo>
                    <a:pt x="324417" y="67336"/>
                  </a:lnTo>
                  <a:lnTo>
                    <a:pt x="324261" y="67095"/>
                  </a:lnTo>
                  <a:lnTo>
                    <a:pt x="323850" y="66014"/>
                  </a:lnTo>
                  <a:lnTo>
                    <a:pt x="323388" y="64785"/>
                  </a:lnTo>
                  <a:lnTo>
                    <a:pt x="323263" y="64188"/>
                  </a:lnTo>
                  <a:lnTo>
                    <a:pt x="323076" y="63255"/>
                  </a:lnTo>
                  <a:lnTo>
                    <a:pt x="322996" y="61615"/>
                  </a:lnTo>
                  <a:lnTo>
                    <a:pt x="323023" y="59782"/>
                  </a:lnTo>
                  <a:lnTo>
                    <a:pt x="323218" y="58886"/>
                  </a:lnTo>
                  <a:lnTo>
                    <a:pt x="323422" y="58289"/>
                  </a:lnTo>
                  <a:lnTo>
                    <a:pt x="323712" y="57544"/>
                  </a:lnTo>
                  <a:lnTo>
                    <a:pt x="323901" y="57306"/>
                  </a:lnTo>
                  <a:lnTo>
                    <a:pt x="324054" y="57193"/>
                  </a:lnTo>
                  <a:lnTo>
                    <a:pt x="324683" y="56769"/>
                  </a:lnTo>
                  <a:lnTo>
                    <a:pt x="326293" y="56320"/>
                  </a:lnTo>
                  <a:lnTo>
                    <a:pt x="327081" y="55817"/>
                  </a:lnTo>
                  <a:lnTo>
                    <a:pt x="327216" y="55734"/>
                  </a:lnTo>
                  <a:lnTo>
                    <a:pt x="327744" y="54940"/>
                  </a:lnTo>
                  <a:lnTo>
                    <a:pt x="328152" y="54479"/>
                  </a:lnTo>
                  <a:lnTo>
                    <a:pt x="329639" y="53523"/>
                  </a:lnTo>
                  <a:lnTo>
                    <a:pt x="329779" y="53398"/>
                  </a:lnTo>
                  <a:lnTo>
                    <a:pt x="330352" y="52813"/>
                  </a:lnTo>
                  <a:lnTo>
                    <a:pt x="331431" y="50594"/>
                  </a:lnTo>
                  <a:lnTo>
                    <a:pt x="331455" y="50356"/>
                  </a:lnTo>
                  <a:lnTo>
                    <a:pt x="332252" y="48466"/>
                  </a:lnTo>
                  <a:lnTo>
                    <a:pt x="332465" y="48017"/>
                  </a:lnTo>
                  <a:lnTo>
                    <a:pt x="333043" y="46921"/>
                  </a:lnTo>
                  <a:lnTo>
                    <a:pt x="334581" y="44574"/>
                  </a:lnTo>
                  <a:lnTo>
                    <a:pt x="334834" y="43573"/>
                  </a:lnTo>
                  <a:lnTo>
                    <a:pt x="334734" y="42632"/>
                  </a:lnTo>
                  <a:lnTo>
                    <a:pt x="334444" y="41974"/>
                  </a:lnTo>
                  <a:lnTo>
                    <a:pt x="333790" y="41237"/>
                  </a:lnTo>
                  <a:lnTo>
                    <a:pt x="333308" y="40776"/>
                  </a:lnTo>
                  <a:lnTo>
                    <a:pt x="333074" y="40610"/>
                  </a:lnTo>
                  <a:lnTo>
                    <a:pt x="332837" y="40462"/>
                  </a:lnTo>
                  <a:lnTo>
                    <a:pt x="332433" y="40236"/>
                  </a:lnTo>
                  <a:lnTo>
                    <a:pt x="329890" y="39049"/>
                  </a:lnTo>
                  <a:lnTo>
                    <a:pt x="329509" y="38925"/>
                  </a:lnTo>
                  <a:lnTo>
                    <a:pt x="326539" y="38894"/>
                  </a:lnTo>
                  <a:lnTo>
                    <a:pt x="322854" y="38341"/>
                  </a:lnTo>
                  <a:lnTo>
                    <a:pt x="322208" y="38157"/>
                  </a:lnTo>
                  <a:lnTo>
                    <a:pt x="321470" y="37802"/>
                  </a:lnTo>
                  <a:lnTo>
                    <a:pt x="320405" y="36852"/>
                  </a:lnTo>
                  <a:lnTo>
                    <a:pt x="319864" y="35837"/>
                  </a:lnTo>
                  <a:lnTo>
                    <a:pt x="319716" y="35583"/>
                  </a:lnTo>
                  <a:lnTo>
                    <a:pt x="319785" y="34601"/>
                  </a:lnTo>
                  <a:lnTo>
                    <a:pt x="319884" y="34227"/>
                  </a:lnTo>
                  <a:lnTo>
                    <a:pt x="320107" y="33721"/>
                  </a:lnTo>
                  <a:lnTo>
                    <a:pt x="320157" y="33591"/>
                  </a:lnTo>
                  <a:lnTo>
                    <a:pt x="320304" y="33290"/>
                  </a:lnTo>
                  <a:lnTo>
                    <a:pt x="320720" y="32881"/>
                  </a:lnTo>
                  <a:lnTo>
                    <a:pt x="321302" y="32412"/>
                  </a:lnTo>
                  <a:lnTo>
                    <a:pt x="321901" y="32000"/>
                  </a:lnTo>
                  <a:lnTo>
                    <a:pt x="324683" y="30701"/>
                  </a:lnTo>
                  <a:lnTo>
                    <a:pt x="325110" y="30259"/>
                  </a:lnTo>
                  <a:lnTo>
                    <a:pt x="326002" y="29348"/>
                  </a:lnTo>
                  <a:lnTo>
                    <a:pt x="326290" y="28948"/>
                  </a:lnTo>
                  <a:lnTo>
                    <a:pt x="326614" y="28328"/>
                  </a:lnTo>
                  <a:lnTo>
                    <a:pt x="326746" y="27973"/>
                  </a:lnTo>
                  <a:lnTo>
                    <a:pt x="326680" y="27777"/>
                  </a:lnTo>
                  <a:lnTo>
                    <a:pt x="326617" y="27539"/>
                  </a:lnTo>
                  <a:lnTo>
                    <a:pt x="326378" y="27331"/>
                  </a:lnTo>
                  <a:lnTo>
                    <a:pt x="325877" y="26998"/>
                  </a:lnTo>
                  <a:lnTo>
                    <a:pt x="325646" y="26855"/>
                  </a:lnTo>
                  <a:lnTo>
                    <a:pt x="325166" y="26473"/>
                  </a:lnTo>
                  <a:lnTo>
                    <a:pt x="324779" y="26095"/>
                  </a:lnTo>
                  <a:lnTo>
                    <a:pt x="324636" y="25997"/>
                  </a:lnTo>
                  <a:lnTo>
                    <a:pt x="323340" y="25300"/>
                  </a:lnTo>
                  <a:lnTo>
                    <a:pt x="322704" y="23358"/>
                  </a:lnTo>
                  <a:lnTo>
                    <a:pt x="322427" y="23060"/>
                  </a:lnTo>
                  <a:lnTo>
                    <a:pt x="321938" y="22890"/>
                  </a:lnTo>
                  <a:lnTo>
                    <a:pt x="321323" y="23042"/>
                  </a:lnTo>
                  <a:lnTo>
                    <a:pt x="321132" y="23023"/>
                  </a:lnTo>
                  <a:lnTo>
                    <a:pt x="320706" y="22894"/>
                  </a:lnTo>
                  <a:lnTo>
                    <a:pt x="320388" y="22686"/>
                  </a:lnTo>
                  <a:lnTo>
                    <a:pt x="318787" y="20049"/>
                  </a:lnTo>
                  <a:lnTo>
                    <a:pt x="318662" y="19512"/>
                  </a:lnTo>
                  <a:lnTo>
                    <a:pt x="318610" y="18794"/>
                  </a:lnTo>
                  <a:lnTo>
                    <a:pt x="318829" y="17918"/>
                  </a:lnTo>
                  <a:lnTo>
                    <a:pt x="319608" y="16746"/>
                  </a:lnTo>
                  <a:lnTo>
                    <a:pt x="319749" y="16569"/>
                  </a:lnTo>
                  <a:lnTo>
                    <a:pt x="320568" y="15741"/>
                  </a:lnTo>
                  <a:lnTo>
                    <a:pt x="320894" y="15407"/>
                  </a:lnTo>
                  <a:lnTo>
                    <a:pt x="321245" y="15110"/>
                  </a:lnTo>
                  <a:lnTo>
                    <a:pt x="321490" y="14909"/>
                  </a:lnTo>
                  <a:lnTo>
                    <a:pt x="321868" y="14614"/>
                  </a:lnTo>
                  <a:lnTo>
                    <a:pt x="322228" y="14372"/>
                  </a:lnTo>
                  <a:lnTo>
                    <a:pt x="323196" y="13817"/>
                  </a:lnTo>
                  <a:lnTo>
                    <a:pt x="323565" y="13746"/>
                  </a:lnTo>
                  <a:lnTo>
                    <a:pt x="324063" y="13704"/>
                  </a:lnTo>
                  <a:lnTo>
                    <a:pt x="324252" y="13765"/>
                  </a:lnTo>
                  <a:lnTo>
                    <a:pt x="324479" y="13837"/>
                  </a:lnTo>
                  <a:lnTo>
                    <a:pt x="324849" y="14022"/>
                  </a:lnTo>
                  <a:lnTo>
                    <a:pt x="325088" y="14268"/>
                  </a:lnTo>
                  <a:lnTo>
                    <a:pt x="325838" y="15031"/>
                  </a:lnTo>
                  <a:lnTo>
                    <a:pt x="327469" y="16459"/>
                  </a:lnTo>
                  <a:lnTo>
                    <a:pt x="328212" y="16822"/>
                  </a:lnTo>
                  <a:lnTo>
                    <a:pt x="329018" y="16924"/>
                  </a:lnTo>
                  <a:lnTo>
                    <a:pt x="329482" y="16731"/>
                  </a:lnTo>
                  <a:lnTo>
                    <a:pt x="330031" y="16028"/>
                  </a:lnTo>
                  <a:lnTo>
                    <a:pt x="330265" y="15537"/>
                  </a:lnTo>
                  <a:lnTo>
                    <a:pt x="330841" y="13614"/>
                  </a:lnTo>
                  <a:lnTo>
                    <a:pt x="331398" y="13380"/>
                  </a:lnTo>
                  <a:lnTo>
                    <a:pt x="332040" y="13761"/>
                  </a:lnTo>
                  <a:lnTo>
                    <a:pt x="332558" y="13814"/>
                  </a:lnTo>
                  <a:lnTo>
                    <a:pt x="332771" y="13708"/>
                  </a:lnTo>
                  <a:lnTo>
                    <a:pt x="332825" y="13013"/>
                  </a:lnTo>
                  <a:lnTo>
                    <a:pt x="332798" y="12790"/>
                  </a:lnTo>
                  <a:lnTo>
                    <a:pt x="332733" y="12605"/>
                  </a:lnTo>
                  <a:lnTo>
                    <a:pt x="332561" y="12269"/>
                  </a:lnTo>
                  <a:lnTo>
                    <a:pt x="332220" y="11906"/>
                  </a:lnTo>
                  <a:lnTo>
                    <a:pt x="331689" y="11721"/>
                  </a:lnTo>
                  <a:lnTo>
                    <a:pt x="329081" y="11664"/>
                  </a:lnTo>
                  <a:lnTo>
                    <a:pt x="327850" y="11415"/>
                  </a:lnTo>
                  <a:lnTo>
                    <a:pt x="325432" y="10571"/>
                  </a:lnTo>
                  <a:lnTo>
                    <a:pt x="324410" y="9875"/>
                  </a:lnTo>
                  <a:lnTo>
                    <a:pt x="323383" y="8361"/>
                  </a:lnTo>
                  <a:lnTo>
                    <a:pt x="322741" y="6680"/>
                  </a:lnTo>
                  <a:lnTo>
                    <a:pt x="322651" y="5724"/>
                  </a:lnTo>
                  <a:lnTo>
                    <a:pt x="322758" y="5288"/>
                  </a:lnTo>
                  <a:lnTo>
                    <a:pt x="322801" y="5146"/>
                  </a:lnTo>
                  <a:lnTo>
                    <a:pt x="322996" y="4866"/>
                  </a:lnTo>
                  <a:lnTo>
                    <a:pt x="323167" y="4707"/>
                  </a:lnTo>
                  <a:lnTo>
                    <a:pt x="323338" y="4624"/>
                  </a:lnTo>
                  <a:lnTo>
                    <a:pt x="325165" y="4260"/>
                  </a:lnTo>
                  <a:lnTo>
                    <a:pt x="326152" y="3986"/>
                  </a:lnTo>
                  <a:lnTo>
                    <a:pt x="326869" y="3952"/>
                  </a:lnTo>
                  <a:lnTo>
                    <a:pt x="327226" y="4046"/>
                  </a:lnTo>
                  <a:lnTo>
                    <a:pt x="327438" y="4194"/>
                  </a:lnTo>
                  <a:lnTo>
                    <a:pt x="328052" y="4961"/>
                  </a:lnTo>
                  <a:lnTo>
                    <a:pt x="328244" y="5274"/>
                  </a:lnTo>
                  <a:lnTo>
                    <a:pt x="328386" y="5516"/>
                  </a:lnTo>
                  <a:lnTo>
                    <a:pt x="328416" y="5754"/>
                  </a:lnTo>
                  <a:lnTo>
                    <a:pt x="328578" y="6094"/>
                  </a:lnTo>
                  <a:lnTo>
                    <a:pt x="328667" y="6302"/>
                  </a:lnTo>
                  <a:lnTo>
                    <a:pt x="329168" y="7213"/>
                  </a:lnTo>
                  <a:lnTo>
                    <a:pt x="330871" y="8569"/>
                  </a:lnTo>
                  <a:lnTo>
                    <a:pt x="332315" y="9438"/>
                  </a:lnTo>
                  <a:lnTo>
                    <a:pt x="333423" y="9864"/>
                  </a:lnTo>
                  <a:lnTo>
                    <a:pt x="335375" y="10004"/>
                  </a:lnTo>
                  <a:lnTo>
                    <a:pt x="335672" y="9959"/>
                  </a:lnTo>
                  <a:lnTo>
                    <a:pt x="338277" y="9438"/>
                  </a:lnTo>
                  <a:lnTo>
                    <a:pt x="339123" y="9072"/>
                  </a:lnTo>
                  <a:lnTo>
                    <a:pt x="339821" y="8410"/>
                  </a:lnTo>
                  <a:lnTo>
                    <a:pt x="339995" y="8071"/>
                  </a:lnTo>
                  <a:lnTo>
                    <a:pt x="340098" y="7666"/>
                  </a:lnTo>
                  <a:lnTo>
                    <a:pt x="340112" y="7474"/>
                  </a:lnTo>
                  <a:lnTo>
                    <a:pt x="339863" y="6892"/>
                  </a:lnTo>
                  <a:lnTo>
                    <a:pt x="339344" y="6536"/>
                  </a:lnTo>
                  <a:lnTo>
                    <a:pt x="339180" y="6056"/>
                  </a:lnTo>
                  <a:lnTo>
                    <a:pt x="339216" y="5580"/>
                  </a:lnTo>
                  <a:lnTo>
                    <a:pt x="339656" y="4704"/>
                  </a:lnTo>
                  <a:lnTo>
                    <a:pt x="340025" y="4371"/>
                  </a:lnTo>
                  <a:lnTo>
                    <a:pt x="340339" y="4170"/>
                  </a:lnTo>
                  <a:lnTo>
                    <a:pt x="341110" y="3729"/>
                  </a:lnTo>
                  <a:lnTo>
                    <a:pt x="342226" y="3003"/>
                  </a:lnTo>
                  <a:lnTo>
                    <a:pt x="342592" y="2724"/>
                  </a:lnTo>
                  <a:lnTo>
                    <a:pt x="342795" y="2546"/>
                  </a:lnTo>
                  <a:lnTo>
                    <a:pt x="343308" y="2006"/>
                  </a:lnTo>
                  <a:lnTo>
                    <a:pt x="344261" y="986"/>
                  </a:lnTo>
                  <a:lnTo>
                    <a:pt x="344684" y="540"/>
                  </a:lnTo>
                  <a:lnTo>
                    <a:pt x="345135" y="157"/>
                  </a:lnTo>
                  <a:lnTo>
                    <a:pt x="345541" y="49"/>
                  </a:lnTo>
                  <a:lnTo>
                    <a:pt x="345819" y="0"/>
                  </a:lnTo>
                  <a:lnTo>
                    <a:pt x="346380" y="60"/>
                  </a:lnTo>
                  <a:lnTo>
                    <a:pt x="346701" y="226"/>
                  </a:lnTo>
                  <a:lnTo>
                    <a:pt x="347660" y="1288"/>
                  </a:lnTo>
                  <a:lnTo>
                    <a:pt x="347870" y="1779"/>
                  </a:lnTo>
                  <a:lnTo>
                    <a:pt x="347960" y="2021"/>
                  </a:lnTo>
                  <a:lnTo>
                    <a:pt x="348222" y="4079"/>
                  </a:lnTo>
                  <a:lnTo>
                    <a:pt x="348718" y="5747"/>
                  </a:lnTo>
                  <a:lnTo>
                    <a:pt x="349180" y="6442"/>
                  </a:lnTo>
                  <a:lnTo>
                    <a:pt x="349362" y="6788"/>
                  </a:lnTo>
                  <a:lnTo>
                    <a:pt x="349592" y="7737"/>
                  </a:lnTo>
                  <a:lnTo>
                    <a:pt x="349838" y="8141"/>
                  </a:lnTo>
                  <a:lnTo>
                    <a:pt x="350303" y="8780"/>
                  </a:lnTo>
                  <a:lnTo>
                    <a:pt x="350520" y="9053"/>
                  </a:lnTo>
                  <a:lnTo>
                    <a:pt x="350871" y="9325"/>
                  </a:lnTo>
                  <a:lnTo>
                    <a:pt x="351242" y="9688"/>
                  </a:lnTo>
                  <a:lnTo>
                    <a:pt x="351536" y="10058"/>
                  </a:lnTo>
                  <a:lnTo>
                    <a:pt x="351712" y="10345"/>
                  </a:lnTo>
                  <a:lnTo>
                    <a:pt x="351854" y="10640"/>
                  </a:lnTo>
                  <a:lnTo>
                    <a:pt x="351901" y="11290"/>
                  </a:lnTo>
                  <a:lnTo>
                    <a:pt x="351928" y="11611"/>
                  </a:lnTo>
                  <a:lnTo>
                    <a:pt x="351997" y="11914"/>
                  </a:lnTo>
                  <a:lnTo>
                    <a:pt x="352321" y="12189"/>
                  </a:lnTo>
                  <a:lnTo>
                    <a:pt x="352648" y="12382"/>
                  </a:lnTo>
                  <a:lnTo>
                    <a:pt x="352909" y="12488"/>
                  </a:lnTo>
                  <a:lnTo>
                    <a:pt x="353233" y="12507"/>
                  </a:lnTo>
                  <a:lnTo>
                    <a:pt x="353595" y="12480"/>
                  </a:lnTo>
                  <a:lnTo>
                    <a:pt x="353898" y="12389"/>
                  </a:lnTo>
                  <a:lnTo>
                    <a:pt x="354221" y="12301"/>
                  </a:lnTo>
                  <a:lnTo>
                    <a:pt x="354477" y="12208"/>
                  </a:lnTo>
                  <a:lnTo>
                    <a:pt x="354756" y="12095"/>
                  </a:lnTo>
                  <a:lnTo>
                    <a:pt x="355526" y="11698"/>
                  </a:lnTo>
                  <a:lnTo>
                    <a:pt x="355808" y="11630"/>
                  </a:lnTo>
                  <a:lnTo>
                    <a:pt x="356410" y="11622"/>
                  </a:lnTo>
                  <a:lnTo>
                    <a:pt x="356755" y="11637"/>
                  </a:lnTo>
                  <a:lnTo>
                    <a:pt x="357099" y="11785"/>
                  </a:lnTo>
                  <a:lnTo>
                    <a:pt x="357381" y="11891"/>
                  </a:lnTo>
                  <a:lnTo>
                    <a:pt x="357903" y="12185"/>
                  </a:lnTo>
                  <a:lnTo>
                    <a:pt x="358164" y="12291"/>
                  </a:lnTo>
                  <a:lnTo>
                    <a:pt x="358444" y="12399"/>
                  </a:lnTo>
                  <a:lnTo>
                    <a:pt x="358718" y="12491"/>
                  </a:lnTo>
                  <a:lnTo>
                    <a:pt x="358956" y="12556"/>
                  </a:lnTo>
                  <a:lnTo>
                    <a:pt x="359351" y="12643"/>
                  </a:lnTo>
                  <a:lnTo>
                    <a:pt x="359674" y="12661"/>
                  </a:lnTo>
                  <a:lnTo>
                    <a:pt x="360020" y="12635"/>
                  </a:lnTo>
                  <a:lnTo>
                    <a:pt x="360279" y="12550"/>
                  </a:lnTo>
                  <a:lnTo>
                    <a:pt x="360557" y="12418"/>
                  </a:lnTo>
                  <a:lnTo>
                    <a:pt x="360836" y="12305"/>
                  </a:lnTo>
                  <a:lnTo>
                    <a:pt x="361458" y="12167"/>
                  </a:lnTo>
                  <a:lnTo>
                    <a:pt x="362146" y="12116"/>
                  </a:lnTo>
                  <a:lnTo>
                    <a:pt x="363505" y="12269"/>
                  </a:lnTo>
                  <a:lnTo>
                    <a:pt x="363916" y="12306"/>
                  </a:lnTo>
                  <a:lnTo>
                    <a:pt x="364261" y="12325"/>
                  </a:lnTo>
                  <a:lnTo>
                    <a:pt x="364561" y="12321"/>
                  </a:lnTo>
                  <a:lnTo>
                    <a:pt x="364884" y="12295"/>
                  </a:lnTo>
                  <a:lnTo>
                    <a:pt x="365188" y="12246"/>
                  </a:lnTo>
                  <a:lnTo>
                    <a:pt x="365486" y="12178"/>
                  </a:lnTo>
                  <a:lnTo>
                    <a:pt x="365808" y="12068"/>
                  </a:lnTo>
                  <a:lnTo>
                    <a:pt x="366065" y="11932"/>
                  </a:lnTo>
                  <a:lnTo>
                    <a:pt x="366323" y="11823"/>
                  </a:lnTo>
                  <a:lnTo>
                    <a:pt x="366623" y="11690"/>
                  </a:lnTo>
                  <a:lnTo>
                    <a:pt x="366989" y="11600"/>
                  </a:lnTo>
                  <a:lnTo>
                    <a:pt x="367309" y="11528"/>
                  </a:lnTo>
                  <a:lnTo>
                    <a:pt x="367826" y="11458"/>
                  </a:lnTo>
                  <a:lnTo>
                    <a:pt x="368064" y="11403"/>
                  </a:lnTo>
                  <a:lnTo>
                    <a:pt x="368236" y="11347"/>
                  </a:lnTo>
                  <a:lnTo>
                    <a:pt x="368491" y="11233"/>
                  </a:lnTo>
                  <a:lnTo>
                    <a:pt x="368769" y="11143"/>
                  </a:lnTo>
                  <a:lnTo>
                    <a:pt x="369093" y="11033"/>
                  </a:lnTo>
                  <a:lnTo>
                    <a:pt x="369351" y="10942"/>
                  </a:lnTo>
                  <a:lnTo>
                    <a:pt x="369629" y="10810"/>
                  </a:lnTo>
                  <a:lnTo>
                    <a:pt x="369884" y="10674"/>
                  </a:lnTo>
                  <a:lnTo>
                    <a:pt x="370400" y="10368"/>
                  </a:lnTo>
                  <a:lnTo>
                    <a:pt x="370678" y="10213"/>
                  </a:lnTo>
                  <a:lnTo>
                    <a:pt x="371034" y="9338"/>
                  </a:lnTo>
                  <a:lnTo>
                    <a:pt x="371490" y="8871"/>
                  </a:lnTo>
                  <a:lnTo>
                    <a:pt x="371615" y="8605"/>
                  </a:lnTo>
                  <a:lnTo>
                    <a:pt x="371595" y="8157"/>
                  </a:lnTo>
                  <a:lnTo>
                    <a:pt x="371339" y="7674"/>
                  </a:lnTo>
                  <a:lnTo>
                    <a:pt x="370878" y="7067"/>
                  </a:lnTo>
                  <a:lnTo>
                    <a:pt x="370230" y="6238"/>
                  </a:lnTo>
                  <a:lnTo>
                    <a:pt x="370170" y="5923"/>
                  </a:lnTo>
                  <a:lnTo>
                    <a:pt x="370144" y="5606"/>
                  </a:lnTo>
                  <a:lnTo>
                    <a:pt x="370163" y="5241"/>
                  </a:lnTo>
                  <a:lnTo>
                    <a:pt x="370172" y="5019"/>
                  </a:lnTo>
                  <a:lnTo>
                    <a:pt x="370373" y="5040"/>
                  </a:lnTo>
                  <a:lnTo>
                    <a:pt x="370748" y="5089"/>
                  </a:lnTo>
                  <a:lnTo>
                    <a:pt x="370921" y="4874"/>
                  </a:lnTo>
                  <a:lnTo>
                    <a:pt x="371062" y="4462"/>
                  </a:lnTo>
                  <a:lnTo>
                    <a:pt x="371359" y="4216"/>
                  </a:lnTo>
                  <a:lnTo>
                    <a:pt x="371509" y="3782"/>
                  </a:lnTo>
                  <a:lnTo>
                    <a:pt x="371944" y="3513"/>
                  </a:lnTo>
                  <a:lnTo>
                    <a:pt x="372573" y="3000"/>
                  </a:lnTo>
                  <a:lnTo>
                    <a:pt x="373206" y="2932"/>
                  </a:lnTo>
                  <a:lnTo>
                    <a:pt x="373832" y="2720"/>
                  </a:lnTo>
                  <a:lnTo>
                    <a:pt x="374189" y="2928"/>
                  </a:lnTo>
                  <a:lnTo>
                    <a:pt x="374561" y="3377"/>
                  </a:lnTo>
                  <a:lnTo>
                    <a:pt x="375379" y="3483"/>
                  </a:lnTo>
                  <a:lnTo>
                    <a:pt x="375876" y="4621"/>
                  </a:lnTo>
                  <a:lnTo>
                    <a:pt x="376872" y="5048"/>
                  </a:lnTo>
                  <a:lnTo>
                    <a:pt x="377414" y="5494"/>
                  </a:lnTo>
                  <a:lnTo>
                    <a:pt x="377441" y="5954"/>
                  </a:lnTo>
                  <a:lnTo>
                    <a:pt x="377852" y="6397"/>
                  </a:lnTo>
                  <a:lnTo>
                    <a:pt x="377948" y="6922"/>
                  </a:lnTo>
                  <a:lnTo>
                    <a:pt x="378137" y="7322"/>
                  </a:lnTo>
                  <a:lnTo>
                    <a:pt x="378691" y="7980"/>
                  </a:lnTo>
                  <a:lnTo>
                    <a:pt x="378928" y="8796"/>
                  </a:lnTo>
                  <a:lnTo>
                    <a:pt x="379357" y="9204"/>
                  </a:lnTo>
                  <a:lnTo>
                    <a:pt x="379387" y="9435"/>
                  </a:lnTo>
                  <a:lnTo>
                    <a:pt x="379599" y="9918"/>
                  </a:lnTo>
                  <a:lnTo>
                    <a:pt x="380040" y="9896"/>
                  </a:lnTo>
                  <a:lnTo>
                    <a:pt x="380472" y="9979"/>
                  </a:lnTo>
                  <a:lnTo>
                    <a:pt x="381620" y="10122"/>
                  </a:lnTo>
                  <a:lnTo>
                    <a:pt x="383050" y="10326"/>
                  </a:lnTo>
                  <a:lnTo>
                    <a:pt x="384240" y="10428"/>
                  </a:lnTo>
                  <a:lnTo>
                    <a:pt x="385397" y="10338"/>
                  </a:lnTo>
                  <a:lnTo>
                    <a:pt x="386212" y="10103"/>
                  </a:lnTo>
                  <a:lnTo>
                    <a:pt x="387078" y="9367"/>
                  </a:lnTo>
                  <a:lnTo>
                    <a:pt x="387864" y="8365"/>
                  </a:lnTo>
                  <a:lnTo>
                    <a:pt x="388625" y="8176"/>
                  </a:lnTo>
                  <a:lnTo>
                    <a:pt x="389084" y="7666"/>
                  </a:lnTo>
                  <a:lnTo>
                    <a:pt x="389875" y="6808"/>
                  </a:lnTo>
                  <a:lnTo>
                    <a:pt x="408832" y="9803"/>
                  </a:lnTo>
                  <a:lnTo>
                    <a:pt x="409807" y="10241"/>
                  </a:lnTo>
                  <a:lnTo>
                    <a:pt x="465480" y="18665"/>
                  </a:lnTo>
                  <a:lnTo>
                    <a:pt x="470890" y="19786"/>
                  </a:lnTo>
                  <a:lnTo>
                    <a:pt x="526501" y="28038"/>
                  </a:lnTo>
                  <a:lnTo>
                    <a:pt x="569460" y="34401"/>
                  </a:lnTo>
                  <a:lnTo>
                    <a:pt x="569441" y="34567"/>
                  </a:lnTo>
                  <a:close/>
                </a:path>
              </a:pathLst>
            </a:custGeom>
            <a:solidFill>
              <a:srgbClr val="FFFDF8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2" name="pg52"/>
            <p:cNvSpPr/>
            <p:nvPr/>
          </p:nvSpPr>
          <p:spPr>
            <a:xfrm>
              <a:off x="3323813" y="4288014"/>
              <a:ext cx="469894" cy="500810"/>
            </a:xfrm>
            <a:custGeom>
              <a:avLst/>
              <a:gdLst/>
              <a:ahLst/>
              <a:cxnLst/>
              <a:rect l="0" t="0" r="0" b="0"/>
              <a:pathLst>
                <a:path w="469894" h="500810">
                  <a:moveTo>
                    <a:pt x="224370" y="428723"/>
                  </a:moveTo>
                  <a:lnTo>
                    <a:pt x="191490" y="423640"/>
                  </a:lnTo>
                  <a:lnTo>
                    <a:pt x="186839" y="422919"/>
                  </a:lnTo>
                  <a:lnTo>
                    <a:pt x="181183" y="422079"/>
                  </a:lnTo>
                  <a:lnTo>
                    <a:pt x="173650" y="420954"/>
                  </a:lnTo>
                  <a:lnTo>
                    <a:pt x="170032" y="420399"/>
                  </a:lnTo>
                  <a:lnTo>
                    <a:pt x="158986" y="418712"/>
                  </a:lnTo>
                  <a:lnTo>
                    <a:pt x="158900" y="418314"/>
                  </a:lnTo>
                  <a:lnTo>
                    <a:pt x="131635" y="414155"/>
                  </a:lnTo>
                  <a:lnTo>
                    <a:pt x="127061" y="413458"/>
                  </a:lnTo>
                  <a:lnTo>
                    <a:pt x="128552" y="416375"/>
                  </a:lnTo>
                  <a:lnTo>
                    <a:pt x="117386" y="445678"/>
                  </a:lnTo>
                  <a:lnTo>
                    <a:pt x="114903" y="452176"/>
                  </a:lnTo>
                  <a:lnTo>
                    <a:pt x="114555" y="451891"/>
                  </a:lnTo>
                  <a:lnTo>
                    <a:pt x="113875" y="451344"/>
                  </a:lnTo>
                  <a:lnTo>
                    <a:pt x="112829" y="450473"/>
                  </a:lnTo>
                  <a:lnTo>
                    <a:pt x="112274" y="449987"/>
                  </a:lnTo>
                  <a:lnTo>
                    <a:pt x="111840" y="449652"/>
                  </a:lnTo>
                  <a:lnTo>
                    <a:pt x="110428" y="448485"/>
                  </a:lnTo>
                  <a:lnTo>
                    <a:pt x="110020" y="448154"/>
                  </a:lnTo>
                  <a:lnTo>
                    <a:pt x="109480" y="447835"/>
                  </a:lnTo>
                  <a:lnTo>
                    <a:pt x="109016" y="447364"/>
                  </a:lnTo>
                  <a:lnTo>
                    <a:pt x="108242" y="446607"/>
                  </a:lnTo>
                  <a:lnTo>
                    <a:pt x="108222" y="446436"/>
                  </a:lnTo>
                  <a:lnTo>
                    <a:pt x="108216" y="446197"/>
                  </a:lnTo>
                  <a:lnTo>
                    <a:pt x="108276" y="445280"/>
                  </a:lnTo>
                  <a:lnTo>
                    <a:pt x="108078" y="444725"/>
                  </a:lnTo>
                  <a:lnTo>
                    <a:pt x="108030" y="444338"/>
                  </a:lnTo>
                  <a:lnTo>
                    <a:pt x="107844" y="444281"/>
                  </a:lnTo>
                  <a:lnTo>
                    <a:pt x="107712" y="444205"/>
                  </a:lnTo>
                  <a:lnTo>
                    <a:pt x="107538" y="444041"/>
                  </a:lnTo>
                  <a:lnTo>
                    <a:pt x="106195" y="443289"/>
                  </a:lnTo>
                  <a:lnTo>
                    <a:pt x="105865" y="443137"/>
                  </a:lnTo>
                  <a:lnTo>
                    <a:pt x="105422" y="442448"/>
                  </a:lnTo>
                  <a:lnTo>
                    <a:pt x="105212" y="442118"/>
                  </a:lnTo>
                  <a:lnTo>
                    <a:pt x="105044" y="441912"/>
                  </a:lnTo>
                  <a:lnTo>
                    <a:pt x="104705" y="441361"/>
                  </a:lnTo>
                  <a:lnTo>
                    <a:pt x="104726" y="441122"/>
                  </a:lnTo>
                  <a:lnTo>
                    <a:pt x="104729" y="440810"/>
                  </a:lnTo>
                  <a:lnTo>
                    <a:pt x="104777" y="440179"/>
                  </a:lnTo>
                  <a:lnTo>
                    <a:pt x="104822" y="439776"/>
                  </a:lnTo>
                  <a:lnTo>
                    <a:pt x="104903" y="439381"/>
                  </a:lnTo>
                  <a:lnTo>
                    <a:pt x="104997" y="439001"/>
                  </a:lnTo>
                  <a:lnTo>
                    <a:pt x="105212" y="438214"/>
                  </a:lnTo>
                  <a:lnTo>
                    <a:pt x="105347" y="437187"/>
                  </a:lnTo>
                  <a:lnTo>
                    <a:pt x="104702" y="436575"/>
                  </a:lnTo>
                  <a:lnTo>
                    <a:pt x="104514" y="436461"/>
                  </a:lnTo>
                  <a:lnTo>
                    <a:pt x="104358" y="436309"/>
                  </a:lnTo>
                  <a:lnTo>
                    <a:pt x="104067" y="436047"/>
                  </a:lnTo>
                  <a:lnTo>
                    <a:pt x="103791" y="435857"/>
                  </a:lnTo>
                  <a:lnTo>
                    <a:pt x="103566" y="435682"/>
                  </a:lnTo>
                  <a:lnTo>
                    <a:pt x="103096" y="435329"/>
                  </a:lnTo>
                  <a:lnTo>
                    <a:pt x="102493" y="434891"/>
                  </a:lnTo>
                  <a:lnTo>
                    <a:pt x="102331" y="434565"/>
                  </a:lnTo>
                  <a:lnTo>
                    <a:pt x="102289" y="434359"/>
                  </a:lnTo>
                  <a:lnTo>
                    <a:pt x="102244" y="434108"/>
                  </a:lnTo>
                  <a:lnTo>
                    <a:pt x="102169" y="433762"/>
                  </a:lnTo>
                  <a:lnTo>
                    <a:pt x="101996" y="432774"/>
                  </a:lnTo>
                  <a:lnTo>
                    <a:pt x="101762" y="432462"/>
                  </a:lnTo>
                  <a:lnTo>
                    <a:pt x="101582" y="432371"/>
                  </a:lnTo>
                  <a:lnTo>
                    <a:pt x="101042" y="432052"/>
                  </a:lnTo>
                  <a:lnTo>
                    <a:pt x="100967" y="431904"/>
                  </a:lnTo>
                  <a:lnTo>
                    <a:pt x="100653" y="431033"/>
                  </a:lnTo>
                  <a:lnTo>
                    <a:pt x="100098" y="429748"/>
                  </a:lnTo>
                  <a:lnTo>
                    <a:pt x="99732" y="429566"/>
                  </a:lnTo>
                  <a:lnTo>
                    <a:pt x="99328" y="429631"/>
                  </a:lnTo>
                  <a:lnTo>
                    <a:pt x="98860" y="429904"/>
                  </a:lnTo>
                  <a:lnTo>
                    <a:pt x="98674" y="430030"/>
                  </a:lnTo>
                  <a:lnTo>
                    <a:pt x="98102" y="430045"/>
                  </a:lnTo>
                  <a:lnTo>
                    <a:pt x="97508" y="429117"/>
                  </a:lnTo>
                  <a:lnTo>
                    <a:pt x="97304" y="428870"/>
                  </a:lnTo>
                  <a:lnTo>
                    <a:pt x="97226" y="428733"/>
                  </a:lnTo>
                  <a:lnTo>
                    <a:pt x="97088" y="428559"/>
                  </a:lnTo>
                  <a:lnTo>
                    <a:pt x="96444" y="427928"/>
                  </a:lnTo>
                  <a:lnTo>
                    <a:pt x="96300" y="427726"/>
                  </a:lnTo>
                  <a:lnTo>
                    <a:pt x="96165" y="427494"/>
                  </a:lnTo>
                  <a:lnTo>
                    <a:pt x="96090" y="427331"/>
                  </a:lnTo>
                  <a:lnTo>
                    <a:pt x="96030" y="427167"/>
                  </a:lnTo>
                  <a:lnTo>
                    <a:pt x="95970" y="426939"/>
                  </a:lnTo>
                  <a:lnTo>
                    <a:pt x="95949" y="426688"/>
                  </a:lnTo>
                  <a:lnTo>
                    <a:pt x="95931" y="426536"/>
                  </a:lnTo>
                  <a:lnTo>
                    <a:pt x="95889" y="426327"/>
                  </a:lnTo>
                  <a:lnTo>
                    <a:pt x="95752" y="425689"/>
                  </a:lnTo>
                  <a:lnTo>
                    <a:pt x="95689" y="425533"/>
                  </a:lnTo>
                  <a:lnTo>
                    <a:pt x="95545" y="425240"/>
                  </a:lnTo>
                  <a:lnTo>
                    <a:pt x="95341" y="424947"/>
                  </a:lnTo>
                  <a:lnTo>
                    <a:pt x="94891" y="424373"/>
                  </a:lnTo>
                  <a:lnTo>
                    <a:pt x="94657" y="424142"/>
                  </a:lnTo>
                  <a:lnTo>
                    <a:pt x="94484" y="423788"/>
                  </a:lnTo>
                  <a:lnTo>
                    <a:pt x="94406" y="423625"/>
                  </a:lnTo>
                  <a:lnTo>
                    <a:pt x="94358" y="423473"/>
                  </a:lnTo>
                  <a:lnTo>
                    <a:pt x="94412" y="422997"/>
                  </a:lnTo>
                  <a:lnTo>
                    <a:pt x="94487" y="422845"/>
                  </a:lnTo>
                  <a:lnTo>
                    <a:pt x="94610" y="422652"/>
                  </a:lnTo>
                  <a:lnTo>
                    <a:pt x="95011" y="421793"/>
                  </a:lnTo>
                  <a:lnTo>
                    <a:pt x="94993" y="421656"/>
                  </a:lnTo>
                  <a:lnTo>
                    <a:pt x="94912" y="421336"/>
                  </a:lnTo>
                  <a:lnTo>
                    <a:pt x="94897" y="421188"/>
                  </a:lnTo>
                  <a:lnTo>
                    <a:pt x="94882" y="420610"/>
                  </a:lnTo>
                  <a:lnTo>
                    <a:pt x="94852" y="420390"/>
                  </a:lnTo>
                  <a:lnTo>
                    <a:pt x="94789" y="420014"/>
                  </a:lnTo>
                  <a:lnTo>
                    <a:pt x="94726" y="419763"/>
                  </a:lnTo>
                  <a:lnTo>
                    <a:pt x="94669" y="419595"/>
                  </a:lnTo>
                  <a:lnTo>
                    <a:pt x="94340" y="419155"/>
                  </a:lnTo>
                  <a:lnTo>
                    <a:pt x="94001" y="418938"/>
                  </a:lnTo>
                  <a:lnTo>
                    <a:pt x="93842" y="418816"/>
                  </a:lnTo>
                  <a:lnTo>
                    <a:pt x="93437" y="418687"/>
                  </a:lnTo>
                  <a:lnTo>
                    <a:pt x="93129" y="418812"/>
                  </a:lnTo>
                  <a:lnTo>
                    <a:pt x="92952" y="418847"/>
                  </a:lnTo>
                  <a:lnTo>
                    <a:pt x="92547" y="418850"/>
                  </a:lnTo>
                  <a:lnTo>
                    <a:pt x="92113" y="418816"/>
                  </a:lnTo>
                  <a:lnTo>
                    <a:pt x="91975" y="418797"/>
                  </a:lnTo>
                  <a:lnTo>
                    <a:pt x="91354" y="418695"/>
                  </a:lnTo>
                  <a:lnTo>
                    <a:pt x="90869" y="418657"/>
                  </a:lnTo>
                  <a:lnTo>
                    <a:pt x="90710" y="418630"/>
                  </a:lnTo>
                  <a:lnTo>
                    <a:pt x="90527" y="418577"/>
                  </a:lnTo>
                  <a:lnTo>
                    <a:pt x="90368" y="418516"/>
                  </a:lnTo>
                  <a:lnTo>
                    <a:pt x="90221" y="418436"/>
                  </a:lnTo>
                  <a:lnTo>
                    <a:pt x="90065" y="418334"/>
                  </a:lnTo>
                  <a:lnTo>
                    <a:pt x="89909" y="418204"/>
                  </a:lnTo>
                  <a:lnTo>
                    <a:pt x="89729" y="418022"/>
                  </a:lnTo>
                  <a:lnTo>
                    <a:pt x="89457" y="417710"/>
                  </a:lnTo>
                  <a:lnTo>
                    <a:pt x="88800" y="416870"/>
                  </a:lnTo>
                  <a:lnTo>
                    <a:pt x="88743" y="416471"/>
                  </a:lnTo>
                  <a:lnTo>
                    <a:pt x="88731" y="416121"/>
                  </a:lnTo>
                  <a:lnTo>
                    <a:pt x="88755" y="415984"/>
                  </a:lnTo>
                  <a:lnTo>
                    <a:pt x="88815" y="415855"/>
                  </a:lnTo>
                  <a:lnTo>
                    <a:pt x="89559" y="414878"/>
                  </a:lnTo>
                  <a:lnTo>
                    <a:pt x="89550" y="414472"/>
                  </a:lnTo>
                  <a:lnTo>
                    <a:pt x="88524" y="413905"/>
                  </a:lnTo>
                  <a:lnTo>
                    <a:pt x="87796" y="413730"/>
                  </a:lnTo>
                  <a:lnTo>
                    <a:pt x="87655" y="413692"/>
                  </a:lnTo>
                  <a:lnTo>
                    <a:pt x="87445" y="413700"/>
                  </a:lnTo>
                  <a:lnTo>
                    <a:pt x="87274" y="413681"/>
                  </a:lnTo>
                  <a:lnTo>
                    <a:pt x="87106" y="413643"/>
                  </a:lnTo>
                  <a:lnTo>
                    <a:pt x="86936" y="413571"/>
                  </a:lnTo>
                  <a:lnTo>
                    <a:pt x="86363" y="413271"/>
                  </a:lnTo>
                  <a:lnTo>
                    <a:pt x="86021" y="413119"/>
                  </a:lnTo>
                  <a:lnTo>
                    <a:pt x="85485" y="412727"/>
                  </a:lnTo>
                  <a:lnTo>
                    <a:pt x="85845" y="412237"/>
                  </a:lnTo>
                  <a:lnTo>
                    <a:pt x="85955" y="411921"/>
                  </a:lnTo>
                  <a:lnTo>
                    <a:pt x="86336" y="411465"/>
                  </a:lnTo>
                  <a:lnTo>
                    <a:pt x="86546" y="411302"/>
                  </a:lnTo>
                  <a:lnTo>
                    <a:pt x="86894" y="411248"/>
                  </a:lnTo>
                  <a:lnTo>
                    <a:pt x="87307" y="411264"/>
                  </a:lnTo>
                  <a:lnTo>
                    <a:pt x="87865" y="411036"/>
                  </a:lnTo>
                  <a:lnTo>
                    <a:pt x="88063" y="410785"/>
                  </a:lnTo>
                  <a:lnTo>
                    <a:pt x="87823" y="410245"/>
                  </a:lnTo>
                  <a:lnTo>
                    <a:pt x="87388" y="409834"/>
                  </a:lnTo>
                  <a:lnTo>
                    <a:pt x="87142" y="409705"/>
                  </a:lnTo>
                  <a:lnTo>
                    <a:pt x="86873" y="409519"/>
                  </a:lnTo>
                  <a:lnTo>
                    <a:pt x="86036" y="409173"/>
                  </a:lnTo>
                  <a:lnTo>
                    <a:pt x="85686" y="409314"/>
                  </a:lnTo>
                  <a:lnTo>
                    <a:pt x="85221" y="409515"/>
                  </a:lnTo>
                  <a:lnTo>
                    <a:pt x="84520" y="409139"/>
                  </a:lnTo>
                  <a:lnTo>
                    <a:pt x="84649" y="408774"/>
                  </a:lnTo>
                  <a:lnTo>
                    <a:pt x="85164" y="408132"/>
                  </a:lnTo>
                  <a:lnTo>
                    <a:pt x="85374" y="408040"/>
                  </a:lnTo>
                  <a:lnTo>
                    <a:pt x="85988" y="407729"/>
                  </a:lnTo>
                  <a:lnTo>
                    <a:pt x="86141" y="407581"/>
                  </a:lnTo>
                  <a:lnTo>
                    <a:pt x="86246" y="406980"/>
                  </a:lnTo>
                  <a:lnTo>
                    <a:pt x="85896" y="406904"/>
                  </a:lnTo>
                  <a:lnTo>
                    <a:pt x="85747" y="406899"/>
                  </a:lnTo>
                  <a:lnTo>
                    <a:pt x="85488" y="406931"/>
                  </a:lnTo>
                  <a:lnTo>
                    <a:pt x="85212" y="406942"/>
                  </a:lnTo>
                  <a:lnTo>
                    <a:pt x="84634" y="406585"/>
                  </a:lnTo>
                  <a:lnTo>
                    <a:pt x="84604" y="406417"/>
                  </a:lnTo>
                  <a:lnTo>
                    <a:pt x="84607" y="406186"/>
                  </a:lnTo>
                  <a:lnTo>
                    <a:pt x="84643" y="405912"/>
                  </a:lnTo>
                  <a:lnTo>
                    <a:pt x="84688" y="405710"/>
                  </a:lnTo>
                  <a:lnTo>
                    <a:pt x="85119" y="405133"/>
                  </a:lnTo>
                  <a:lnTo>
                    <a:pt x="85359" y="405140"/>
                  </a:lnTo>
                  <a:lnTo>
                    <a:pt x="85656" y="405159"/>
                  </a:lnTo>
                  <a:lnTo>
                    <a:pt x="85925" y="405144"/>
                  </a:lnTo>
                  <a:lnTo>
                    <a:pt x="86204" y="405091"/>
                  </a:lnTo>
                  <a:lnTo>
                    <a:pt x="86708" y="405171"/>
                  </a:lnTo>
                  <a:lnTo>
                    <a:pt x="87589" y="404251"/>
                  </a:lnTo>
                  <a:lnTo>
                    <a:pt x="87520" y="404103"/>
                  </a:lnTo>
                  <a:lnTo>
                    <a:pt x="87454" y="403441"/>
                  </a:lnTo>
                  <a:lnTo>
                    <a:pt x="87553" y="403255"/>
                  </a:lnTo>
                  <a:lnTo>
                    <a:pt x="87694" y="402841"/>
                  </a:lnTo>
                  <a:lnTo>
                    <a:pt x="87733" y="402286"/>
                  </a:lnTo>
                  <a:lnTo>
                    <a:pt x="87232" y="401746"/>
                  </a:lnTo>
                  <a:lnTo>
                    <a:pt x="87106" y="401944"/>
                  </a:lnTo>
                  <a:lnTo>
                    <a:pt x="87005" y="402096"/>
                  </a:lnTo>
                  <a:lnTo>
                    <a:pt x="86918" y="402225"/>
                  </a:lnTo>
                  <a:lnTo>
                    <a:pt x="86183" y="402332"/>
                  </a:lnTo>
                  <a:lnTo>
                    <a:pt x="86048" y="402164"/>
                  </a:lnTo>
                  <a:lnTo>
                    <a:pt x="85776" y="401864"/>
                  </a:lnTo>
                  <a:lnTo>
                    <a:pt x="85290" y="401328"/>
                  </a:lnTo>
                  <a:lnTo>
                    <a:pt x="85515" y="400173"/>
                  </a:lnTo>
                  <a:lnTo>
                    <a:pt x="85386" y="399937"/>
                  </a:lnTo>
                  <a:lnTo>
                    <a:pt x="85233" y="399663"/>
                  </a:lnTo>
                  <a:lnTo>
                    <a:pt x="85161" y="399523"/>
                  </a:lnTo>
                  <a:lnTo>
                    <a:pt x="85092" y="399378"/>
                  </a:lnTo>
                  <a:lnTo>
                    <a:pt x="84912" y="398975"/>
                  </a:lnTo>
                  <a:lnTo>
                    <a:pt x="84334" y="397968"/>
                  </a:lnTo>
                  <a:lnTo>
                    <a:pt x="83051" y="396513"/>
                  </a:lnTo>
                  <a:lnTo>
                    <a:pt x="82511" y="394848"/>
                  </a:lnTo>
                  <a:lnTo>
                    <a:pt x="82484" y="394692"/>
                  </a:lnTo>
                  <a:lnTo>
                    <a:pt x="82418" y="394380"/>
                  </a:lnTo>
                  <a:lnTo>
                    <a:pt x="82382" y="394224"/>
                  </a:lnTo>
                  <a:lnTo>
                    <a:pt x="81831" y="394000"/>
                  </a:lnTo>
                  <a:lnTo>
                    <a:pt x="81612" y="394088"/>
                  </a:lnTo>
                  <a:lnTo>
                    <a:pt x="81402" y="394129"/>
                  </a:lnTo>
                  <a:lnTo>
                    <a:pt x="81264" y="394148"/>
                  </a:lnTo>
                  <a:lnTo>
                    <a:pt x="81030" y="394160"/>
                  </a:lnTo>
                  <a:lnTo>
                    <a:pt x="80884" y="394145"/>
                  </a:lnTo>
                  <a:lnTo>
                    <a:pt x="80740" y="394118"/>
                  </a:lnTo>
                  <a:lnTo>
                    <a:pt x="80605" y="394088"/>
                  </a:lnTo>
                  <a:lnTo>
                    <a:pt x="80380" y="394023"/>
                  </a:lnTo>
                  <a:lnTo>
                    <a:pt x="79508" y="394015"/>
                  </a:lnTo>
                  <a:lnTo>
                    <a:pt x="79361" y="394205"/>
                  </a:lnTo>
                  <a:lnTo>
                    <a:pt x="79202" y="394434"/>
                  </a:lnTo>
                  <a:lnTo>
                    <a:pt x="78836" y="395053"/>
                  </a:lnTo>
                  <a:lnTo>
                    <a:pt x="78497" y="395600"/>
                  </a:lnTo>
                  <a:lnTo>
                    <a:pt x="78279" y="395771"/>
                  </a:lnTo>
                  <a:lnTo>
                    <a:pt x="77721" y="395490"/>
                  </a:lnTo>
                  <a:lnTo>
                    <a:pt x="77502" y="395331"/>
                  </a:lnTo>
                  <a:lnTo>
                    <a:pt x="77008" y="394973"/>
                  </a:lnTo>
                  <a:lnTo>
                    <a:pt x="76714" y="394802"/>
                  </a:lnTo>
                  <a:lnTo>
                    <a:pt x="75473" y="394741"/>
                  </a:lnTo>
                  <a:lnTo>
                    <a:pt x="75449" y="394878"/>
                  </a:lnTo>
                  <a:lnTo>
                    <a:pt x="74900" y="395532"/>
                  </a:lnTo>
                  <a:lnTo>
                    <a:pt x="74067" y="395368"/>
                  </a:lnTo>
                  <a:lnTo>
                    <a:pt x="73929" y="395273"/>
                  </a:lnTo>
                  <a:lnTo>
                    <a:pt x="73734" y="395129"/>
                  </a:lnTo>
                  <a:lnTo>
                    <a:pt x="72835" y="394631"/>
                  </a:lnTo>
                  <a:lnTo>
                    <a:pt x="72583" y="394422"/>
                  </a:lnTo>
                  <a:lnTo>
                    <a:pt x="71651" y="393559"/>
                  </a:lnTo>
                  <a:lnTo>
                    <a:pt x="71540" y="393153"/>
                  </a:lnTo>
                  <a:lnTo>
                    <a:pt x="71654" y="392830"/>
                  </a:lnTo>
                  <a:lnTo>
                    <a:pt x="71765" y="392697"/>
                  </a:lnTo>
                  <a:lnTo>
                    <a:pt x="71618" y="392058"/>
                  </a:lnTo>
                  <a:lnTo>
                    <a:pt x="71246" y="392145"/>
                  </a:lnTo>
                  <a:lnTo>
                    <a:pt x="70958" y="392218"/>
                  </a:lnTo>
                  <a:lnTo>
                    <a:pt x="70821" y="392256"/>
                  </a:lnTo>
                  <a:lnTo>
                    <a:pt x="70674" y="392282"/>
                  </a:lnTo>
                  <a:lnTo>
                    <a:pt x="70395" y="391610"/>
                  </a:lnTo>
                  <a:lnTo>
                    <a:pt x="70368" y="391279"/>
                  </a:lnTo>
                  <a:lnTo>
                    <a:pt x="70257" y="390819"/>
                  </a:lnTo>
                  <a:lnTo>
                    <a:pt x="70182" y="390614"/>
                  </a:lnTo>
                  <a:lnTo>
                    <a:pt x="70110" y="390393"/>
                  </a:lnTo>
                  <a:lnTo>
                    <a:pt x="70059" y="390260"/>
                  </a:lnTo>
                  <a:lnTo>
                    <a:pt x="69948" y="390040"/>
                  </a:lnTo>
                  <a:lnTo>
                    <a:pt x="69669" y="389728"/>
                  </a:lnTo>
                  <a:lnTo>
                    <a:pt x="69151" y="390203"/>
                  </a:lnTo>
                  <a:lnTo>
                    <a:pt x="69052" y="390956"/>
                  </a:lnTo>
                  <a:lnTo>
                    <a:pt x="68917" y="391477"/>
                  </a:lnTo>
                  <a:lnTo>
                    <a:pt x="68279" y="391974"/>
                  </a:lnTo>
                  <a:lnTo>
                    <a:pt x="67664" y="391716"/>
                  </a:lnTo>
                  <a:lnTo>
                    <a:pt x="67631" y="391313"/>
                  </a:lnTo>
                  <a:lnTo>
                    <a:pt x="67631" y="391028"/>
                  </a:lnTo>
                  <a:lnTo>
                    <a:pt x="67625" y="390732"/>
                  </a:lnTo>
                  <a:lnTo>
                    <a:pt x="67619" y="390545"/>
                  </a:lnTo>
                  <a:lnTo>
                    <a:pt x="67379" y="390101"/>
                  </a:lnTo>
                  <a:lnTo>
                    <a:pt x="66954" y="389888"/>
                  </a:lnTo>
                  <a:lnTo>
                    <a:pt x="66636" y="390082"/>
                  </a:lnTo>
                  <a:lnTo>
                    <a:pt x="66414" y="390443"/>
                  </a:lnTo>
                  <a:lnTo>
                    <a:pt x="65824" y="390610"/>
                  </a:lnTo>
                  <a:lnTo>
                    <a:pt x="65410" y="390131"/>
                  </a:lnTo>
                  <a:lnTo>
                    <a:pt x="65248" y="390032"/>
                  </a:lnTo>
                  <a:lnTo>
                    <a:pt x="64897" y="389793"/>
                  </a:lnTo>
                  <a:lnTo>
                    <a:pt x="64756" y="389664"/>
                  </a:lnTo>
                  <a:lnTo>
                    <a:pt x="64442" y="389363"/>
                  </a:lnTo>
                  <a:lnTo>
                    <a:pt x="64070" y="388721"/>
                  </a:lnTo>
                  <a:lnTo>
                    <a:pt x="64112" y="388508"/>
                  </a:lnTo>
                  <a:lnTo>
                    <a:pt x="64172" y="388250"/>
                  </a:lnTo>
                  <a:lnTo>
                    <a:pt x="64199" y="388121"/>
                  </a:lnTo>
                  <a:lnTo>
                    <a:pt x="63725" y="387684"/>
                  </a:lnTo>
                  <a:lnTo>
                    <a:pt x="63596" y="387699"/>
                  </a:lnTo>
                  <a:lnTo>
                    <a:pt x="62970" y="387988"/>
                  </a:lnTo>
                  <a:lnTo>
                    <a:pt x="62847" y="388117"/>
                  </a:lnTo>
                  <a:lnTo>
                    <a:pt x="62733" y="388254"/>
                  </a:lnTo>
                  <a:lnTo>
                    <a:pt x="62583" y="388444"/>
                  </a:lnTo>
                  <a:lnTo>
                    <a:pt x="62523" y="388588"/>
                  </a:lnTo>
                  <a:lnTo>
                    <a:pt x="62454" y="388770"/>
                  </a:lnTo>
                  <a:lnTo>
                    <a:pt x="62199" y="389166"/>
                  </a:lnTo>
                  <a:lnTo>
                    <a:pt x="61975" y="389629"/>
                  </a:lnTo>
                  <a:lnTo>
                    <a:pt x="61420" y="390108"/>
                  </a:lnTo>
                  <a:lnTo>
                    <a:pt x="61264" y="390101"/>
                  </a:lnTo>
                  <a:lnTo>
                    <a:pt x="60842" y="389899"/>
                  </a:lnTo>
                  <a:lnTo>
                    <a:pt x="60545" y="388866"/>
                  </a:lnTo>
                  <a:lnTo>
                    <a:pt x="60752" y="388736"/>
                  </a:lnTo>
                  <a:lnTo>
                    <a:pt x="60926" y="388622"/>
                  </a:lnTo>
                  <a:lnTo>
                    <a:pt x="60872" y="388018"/>
                  </a:lnTo>
                  <a:lnTo>
                    <a:pt x="60665" y="388018"/>
                  </a:lnTo>
                  <a:lnTo>
                    <a:pt x="60536" y="388007"/>
                  </a:lnTo>
                  <a:lnTo>
                    <a:pt x="59990" y="387801"/>
                  </a:lnTo>
                  <a:lnTo>
                    <a:pt x="59691" y="387463"/>
                  </a:lnTo>
                  <a:lnTo>
                    <a:pt x="59427" y="387144"/>
                  </a:lnTo>
                  <a:lnTo>
                    <a:pt x="58971" y="386657"/>
                  </a:lnTo>
                  <a:lnTo>
                    <a:pt x="58665" y="386410"/>
                  </a:lnTo>
                  <a:lnTo>
                    <a:pt x="58500" y="385399"/>
                  </a:lnTo>
                  <a:lnTo>
                    <a:pt x="58656" y="385266"/>
                  </a:lnTo>
                  <a:lnTo>
                    <a:pt x="58869" y="385114"/>
                  </a:lnTo>
                  <a:lnTo>
                    <a:pt x="59043" y="384985"/>
                  </a:lnTo>
                  <a:lnTo>
                    <a:pt x="59343" y="384730"/>
                  </a:lnTo>
                  <a:lnTo>
                    <a:pt x="59364" y="384309"/>
                  </a:lnTo>
                  <a:lnTo>
                    <a:pt x="59142" y="384255"/>
                  </a:lnTo>
                  <a:lnTo>
                    <a:pt x="58980" y="384229"/>
                  </a:lnTo>
                  <a:lnTo>
                    <a:pt x="58147" y="384385"/>
                  </a:lnTo>
                  <a:lnTo>
                    <a:pt x="57820" y="384404"/>
                  </a:lnTo>
                  <a:lnTo>
                    <a:pt x="57658" y="384388"/>
                  </a:lnTo>
                  <a:lnTo>
                    <a:pt x="57496" y="384362"/>
                  </a:lnTo>
                  <a:lnTo>
                    <a:pt x="57358" y="384335"/>
                  </a:lnTo>
                  <a:lnTo>
                    <a:pt x="56789" y="384240"/>
                  </a:lnTo>
                  <a:lnTo>
                    <a:pt x="56405" y="384115"/>
                  </a:lnTo>
                  <a:lnTo>
                    <a:pt x="55728" y="383453"/>
                  </a:lnTo>
                  <a:lnTo>
                    <a:pt x="56270" y="382572"/>
                  </a:lnTo>
                  <a:lnTo>
                    <a:pt x="56834" y="382484"/>
                  </a:lnTo>
                  <a:lnTo>
                    <a:pt x="56990" y="382496"/>
                  </a:lnTo>
                  <a:lnTo>
                    <a:pt x="57499" y="382556"/>
                  </a:lnTo>
                  <a:lnTo>
                    <a:pt x="57814" y="382606"/>
                  </a:lnTo>
                  <a:lnTo>
                    <a:pt x="58581" y="381671"/>
                  </a:lnTo>
                  <a:lnTo>
                    <a:pt x="58318" y="381671"/>
                  </a:lnTo>
                  <a:lnTo>
                    <a:pt x="58081" y="381717"/>
                  </a:lnTo>
                  <a:lnTo>
                    <a:pt x="57319" y="381796"/>
                  </a:lnTo>
                  <a:lnTo>
                    <a:pt x="56963" y="381629"/>
                  </a:lnTo>
                  <a:lnTo>
                    <a:pt x="56483" y="381413"/>
                  </a:lnTo>
                  <a:lnTo>
                    <a:pt x="55920" y="381124"/>
                  </a:lnTo>
                  <a:lnTo>
                    <a:pt x="55554" y="380789"/>
                  </a:lnTo>
                  <a:lnTo>
                    <a:pt x="55725" y="379854"/>
                  </a:lnTo>
                  <a:lnTo>
                    <a:pt x="56016" y="379056"/>
                  </a:lnTo>
                  <a:lnTo>
                    <a:pt x="55788" y="378961"/>
                  </a:lnTo>
                  <a:lnTo>
                    <a:pt x="55530" y="378866"/>
                  </a:lnTo>
                  <a:lnTo>
                    <a:pt x="54933" y="378714"/>
                  </a:lnTo>
                  <a:lnTo>
                    <a:pt x="54496" y="378752"/>
                  </a:lnTo>
                  <a:lnTo>
                    <a:pt x="54166" y="378912"/>
                  </a:lnTo>
                  <a:lnTo>
                    <a:pt x="53477" y="379090"/>
                  </a:lnTo>
                  <a:lnTo>
                    <a:pt x="53321" y="378992"/>
                  </a:lnTo>
                  <a:lnTo>
                    <a:pt x="53243" y="377821"/>
                  </a:lnTo>
                  <a:lnTo>
                    <a:pt x="52895" y="377840"/>
                  </a:lnTo>
                  <a:lnTo>
                    <a:pt x="52508" y="377718"/>
                  </a:lnTo>
                  <a:lnTo>
                    <a:pt x="52304" y="377654"/>
                  </a:lnTo>
                  <a:lnTo>
                    <a:pt x="51984" y="377551"/>
                  </a:lnTo>
                  <a:lnTo>
                    <a:pt x="51792" y="377513"/>
                  </a:lnTo>
                  <a:lnTo>
                    <a:pt x="51600" y="377468"/>
                  </a:lnTo>
                  <a:lnTo>
                    <a:pt x="51216" y="377346"/>
                  </a:lnTo>
                  <a:lnTo>
                    <a:pt x="51009" y="377289"/>
                  </a:lnTo>
                  <a:lnTo>
                    <a:pt x="50878" y="377240"/>
                  </a:lnTo>
                  <a:lnTo>
                    <a:pt x="50662" y="377148"/>
                  </a:lnTo>
                  <a:lnTo>
                    <a:pt x="50257" y="376844"/>
                  </a:lnTo>
                  <a:lnTo>
                    <a:pt x="50062" y="376571"/>
                  </a:lnTo>
                  <a:lnTo>
                    <a:pt x="49721" y="376156"/>
                  </a:lnTo>
                  <a:lnTo>
                    <a:pt x="50050" y="375096"/>
                  </a:lnTo>
                  <a:lnTo>
                    <a:pt x="50377" y="375050"/>
                  </a:lnTo>
                  <a:lnTo>
                    <a:pt x="50596" y="374393"/>
                  </a:lnTo>
                  <a:lnTo>
                    <a:pt x="50158" y="373884"/>
                  </a:lnTo>
                  <a:lnTo>
                    <a:pt x="49972" y="373564"/>
                  </a:lnTo>
                  <a:lnTo>
                    <a:pt x="49885" y="373424"/>
                  </a:lnTo>
                  <a:lnTo>
                    <a:pt x="49058" y="373169"/>
                  </a:lnTo>
                  <a:lnTo>
                    <a:pt x="48764" y="373451"/>
                  </a:lnTo>
                  <a:lnTo>
                    <a:pt x="48582" y="373656"/>
                  </a:lnTo>
                  <a:lnTo>
                    <a:pt x="48045" y="374298"/>
                  </a:lnTo>
                  <a:lnTo>
                    <a:pt x="47592" y="374150"/>
                  </a:lnTo>
                  <a:lnTo>
                    <a:pt x="47188" y="373211"/>
                  </a:lnTo>
                  <a:lnTo>
                    <a:pt x="46585" y="372375"/>
                  </a:lnTo>
                  <a:lnTo>
                    <a:pt x="46603" y="372238"/>
                  </a:lnTo>
                  <a:lnTo>
                    <a:pt x="46822" y="371733"/>
                  </a:lnTo>
                  <a:lnTo>
                    <a:pt x="47149" y="371356"/>
                  </a:lnTo>
                  <a:lnTo>
                    <a:pt x="47302" y="371250"/>
                  </a:lnTo>
                  <a:lnTo>
                    <a:pt x="47709" y="370976"/>
                  </a:lnTo>
                  <a:lnTo>
                    <a:pt x="47907" y="370840"/>
                  </a:lnTo>
                  <a:lnTo>
                    <a:pt x="48039" y="370760"/>
                  </a:lnTo>
                  <a:lnTo>
                    <a:pt x="48390" y="370418"/>
                  </a:lnTo>
                  <a:lnTo>
                    <a:pt x="48096" y="370228"/>
                  </a:lnTo>
                  <a:lnTo>
                    <a:pt x="47799" y="370228"/>
                  </a:lnTo>
                  <a:lnTo>
                    <a:pt x="47400" y="370270"/>
                  </a:lnTo>
                  <a:lnTo>
                    <a:pt x="46489" y="369908"/>
                  </a:lnTo>
                  <a:lnTo>
                    <a:pt x="46384" y="369779"/>
                  </a:lnTo>
                  <a:lnTo>
                    <a:pt x="46213" y="369532"/>
                  </a:lnTo>
                  <a:lnTo>
                    <a:pt x="46147" y="369399"/>
                  </a:lnTo>
                  <a:lnTo>
                    <a:pt x="46087" y="369262"/>
                  </a:lnTo>
                  <a:lnTo>
                    <a:pt x="45977" y="368875"/>
                  </a:lnTo>
                  <a:lnTo>
                    <a:pt x="45941" y="368734"/>
                  </a:lnTo>
                  <a:lnTo>
                    <a:pt x="45908" y="368590"/>
                  </a:lnTo>
                  <a:lnTo>
                    <a:pt x="46162" y="367621"/>
                  </a:lnTo>
                  <a:lnTo>
                    <a:pt x="46408" y="367670"/>
                  </a:lnTo>
                  <a:lnTo>
                    <a:pt x="46657" y="367700"/>
                  </a:lnTo>
                  <a:lnTo>
                    <a:pt x="47089" y="367514"/>
                  </a:lnTo>
                  <a:lnTo>
                    <a:pt x="47281" y="367381"/>
                  </a:lnTo>
                  <a:lnTo>
                    <a:pt x="47427" y="367324"/>
                  </a:lnTo>
                  <a:lnTo>
                    <a:pt x="47889" y="367089"/>
                  </a:lnTo>
                  <a:lnTo>
                    <a:pt x="48243" y="366351"/>
                  </a:lnTo>
                  <a:lnTo>
                    <a:pt x="48162" y="366184"/>
                  </a:lnTo>
                  <a:lnTo>
                    <a:pt x="48075" y="366025"/>
                  </a:lnTo>
                  <a:lnTo>
                    <a:pt x="47925" y="365789"/>
                  </a:lnTo>
                  <a:lnTo>
                    <a:pt x="47883" y="364873"/>
                  </a:lnTo>
                  <a:lnTo>
                    <a:pt x="48177" y="364489"/>
                  </a:lnTo>
                  <a:lnTo>
                    <a:pt x="47940" y="363820"/>
                  </a:lnTo>
                  <a:lnTo>
                    <a:pt x="47694" y="363805"/>
                  </a:lnTo>
                  <a:lnTo>
                    <a:pt x="47451" y="363786"/>
                  </a:lnTo>
                  <a:lnTo>
                    <a:pt x="47092" y="363748"/>
                  </a:lnTo>
                  <a:lnTo>
                    <a:pt x="46549" y="363684"/>
                  </a:lnTo>
                  <a:lnTo>
                    <a:pt x="46372" y="363657"/>
                  </a:lnTo>
                  <a:lnTo>
                    <a:pt x="46576" y="362711"/>
                  </a:lnTo>
                  <a:lnTo>
                    <a:pt x="47035" y="362528"/>
                  </a:lnTo>
                  <a:lnTo>
                    <a:pt x="47676" y="362099"/>
                  </a:lnTo>
                  <a:lnTo>
                    <a:pt x="47718" y="361928"/>
                  </a:lnTo>
                  <a:lnTo>
                    <a:pt x="47793" y="361571"/>
                  </a:lnTo>
                  <a:lnTo>
                    <a:pt x="47592" y="360434"/>
                  </a:lnTo>
                  <a:lnTo>
                    <a:pt x="47442" y="360259"/>
                  </a:lnTo>
                  <a:lnTo>
                    <a:pt x="47179" y="359978"/>
                  </a:lnTo>
                  <a:lnTo>
                    <a:pt x="47050" y="359853"/>
                  </a:lnTo>
                  <a:lnTo>
                    <a:pt x="45269" y="360316"/>
                  </a:lnTo>
                  <a:lnTo>
                    <a:pt x="45104" y="360309"/>
                  </a:lnTo>
                  <a:lnTo>
                    <a:pt x="44891" y="360305"/>
                  </a:lnTo>
                  <a:lnTo>
                    <a:pt x="44679" y="360294"/>
                  </a:lnTo>
                  <a:lnTo>
                    <a:pt x="44454" y="360267"/>
                  </a:lnTo>
                  <a:lnTo>
                    <a:pt x="43501" y="359636"/>
                  </a:lnTo>
                  <a:lnTo>
                    <a:pt x="43569" y="358819"/>
                  </a:lnTo>
                  <a:lnTo>
                    <a:pt x="43725" y="358599"/>
                  </a:lnTo>
                  <a:lnTo>
                    <a:pt x="44094" y="358276"/>
                  </a:lnTo>
                  <a:lnTo>
                    <a:pt x="44577" y="357747"/>
                  </a:lnTo>
                  <a:lnTo>
                    <a:pt x="44625" y="357584"/>
                  </a:lnTo>
                  <a:lnTo>
                    <a:pt x="44589" y="357432"/>
                  </a:lnTo>
                  <a:lnTo>
                    <a:pt x="44532" y="357257"/>
                  </a:lnTo>
                  <a:lnTo>
                    <a:pt x="44439" y="357075"/>
                  </a:lnTo>
                  <a:lnTo>
                    <a:pt x="44337" y="356767"/>
                  </a:lnTo>
                  <a:lnTo>
                    <a:pt x="44274" y="356486"/>
                  </a:lnTo>
                  <a:lnTo>
                    <a:pt x="44199" y="356167"/>
                  </a:lnTo>
                  <a:lnTo>
                    <a:pt x="44166" y="356007"/>
                  </a:lnTo>
                  <a:lnTo>
                    <a:pt x="44100" y="355661"/>
                  </a:lnTo>
                  <a:lnTo>
                    <a:pt x="44070" y="355475"/>
                  </a:lnTo>
                  <a:lnTo>
                    <a:pt x="44037" y="355342"/>
                  </a:lnTo>
                  <a:lnTo>
                    <a:pt x="43677" y="354818"/>
                  </a:lnTo>
                  <a:lnTo>
                    <a:pt x="43525" y="354749"/>
                  </a:lnTo>
                  <a:lnTo>
                    <a:pt x="43147" y="354590"/>
                  </a:lnTo>
                  <a:lnTo>
                    <a:pt x="42781" y="354415"/>
                  </a:lnTo>
                  <a:lnTo>
                    <a:pt x="42221" y="353871"/>
                  </a:lnTo>
                  <a:lnTo>
                    <a:pt x="42068" y="353666"/>
                  </a:lnTo>
                  <a:lnTo>
                    <a:pt x="41855" y="353130"/>
                  </a:lnTo>
                  <a:lnTo>
                    <a:pt x="41981" y="352845"/>
                  </a:lnTo>
                  <a:lnTo>
                    <a:pt x="42808" y="351929"/>
                  </a:lnTo>
                  <a:lnTo>
                    <a:pt x="42940" y="351724"/>
                  </a:lnTo>
                  <a:lnTo>
                    <a:pt x="43369" y="350873"/>
                  </a:lnTo>
                  <a:lnTo>
                    <a:pt x="43426" y="350744"/>
                  </a:lnTo>
                  <a:lnTo>
                    <a:pt x="43516" y="350489"/>
                  </a:lnTo>
                  <a:lnTo>
                    <a:pt x="43560" y="350345"/>
                  </a:lnTo>
                  <a:lnTo>
                    <a:pt x="43614" y="350200"/>
                  </a:lnTo>
                  <a:lnTo>
                    <a:pt x="43680" y="350037"/>
                  </a:lnTo>
                  <a:lnTo>
                    <a:pt x="43827" y="349714"/>
                  </a:lnTo>
                  <a:lnTo>
                    <a:pt x="43938" y="349087"/>
                  </a:lnTo>
                  <a:lnTo>
                    <a:pt x="44058" y="348676"/>
                  </a:lnTo>
                  <a:lnTo>
                    <a:pt x="44040" y="348395"/>
                  </a:lnTo>
                  <a:lnTo>
                    <a:pt x="44319" y="346989"/>
                  </a:lnTo>
                  <a:lnTo>
                    <a:pt x="44496" y="345921"/>
                  </a:lnTo>
                  <a:lnTo>
                    <a:pt x="44514" y="345724"/>
                  </a:lnTo>
                  <a:lnTo>
                    <a:pt x="44511" y="345431"/>
                  </a:lnTo>
                  <a:lnTo>
                    <a:pt x="44499" y="344956"/>
                  </a:lnTo>
                  <a:lnTo>
                    <a:pt x="44469" y="344755"/>
                  </a:lnTo>
                  <a:lnTo>
                    <a:pt x="44124" y="344367"/>
                  </a:lnTo>
                  <a:lnTo>
                    <a:pt x="43869" y="344116"/>
                  </a:lnTo>
                  <a:lnTo>
                    <a:pt x="43884" y="343721"/>
                  </a:lnTo>
                  <a:lnTo>
                    <a:pt x="43944" y="343303"/>
                  </a:lnTo>
                  <a:lnTo>
                    <a:pt x="43920" y="342764"/>
                  </a:lnTo>
                  <a:lnTo>
                    <a:pt x="43624" y="341753"/>
                  </a:lnTo>
                  <a:lnTo>
                    <a:pt x="43381" y="340841"/>
                  </a:lnTo>
                  <a:lnTo>
                    <a:pt x="43372" y="340400"/>
                  </a:lnTo>
                  <a:lnTo>
                    <a:pt x="43177" y="339496"/>
                  </a:lnTo>
                  <a:lnTo>
                    <a:pt x="42937" y="339309"/>
                  </a:lnTo>
                  <a:lnTo>
                    <a:pt x="42775" y="339203"/>
                  </a:lnTo>
                  <a:lnTo>
                    <a:pt x="42466" y="339024"/>
                  </a:lnTo>
                  <a:lnTo>
                    <a:pt x="41921" y="338781"/>
                  </a:lnTo>
                  <a:lnTo>
                    <a:pt x="41753" y="338732"/>
                  </a:lnTo>
                  <a:lnTo>
                    <a:pt x="41342" y="337801"/>
                  </a:lnTo>
                  <a:lnTo>
                    <a:pt x="41792" y="337254"/>
                  </a:lnTo>
                  <a:lnTo>
                    <a:pt x="41531" y="337067"/>
                  </a:lnTo>
                  <a:lnTo>
                    <a:pt x="41034" y="336847"/>
                  </a:lnTo>
                  <a:lnTo>
                    <a:pt x="40878" y="336676"/>
                  </a:lnTo>
                  <a:lnTo>
                    <a:pt x="40359" y="336197"/>
                  </a:lnTo>
                  <a:lnTo>
                    <a:pt x="40110" y="336030"/>
                  </a:lnTo>
                  <a:lnTo>
                    <a:pt x="39933" y="335882"/>
                  </a:lnTo>
                  <a:lnTo>
                    <a:pt x="39790" y="335593"/>
                  </a:lnTo>
                  <a:lnTo>
                    <a:pt x="39760" y="335376"/>
                  </a:lnTo>
                  <a:lnTo>
                    <a:pt x="39745" y="335232"/>
                  </a:lnTo>
                  <a:lnTo>
                    <a:pt x="39736" y="335088"/>
                  </a:lnTo>
                  <a:lnTo>
                    <a:pt x="39733" y="334799"/>
                  </a:lnTo>
                  <a:lnTo>
                    <a:pt x="39739" y="334651"/>
                  </a:lnTo>
                  <a:lnTo>
                    <a:pt x="39751" y="334506"/>
                  </a:lnTo>
                  <a:lnTo>
                    <a:pt x="39757" y="334312"/>
                  </a:lnTo>
                  <a:lnTo>
                    <a:pt x="39673" y="334119"/>
                  </a:lnTo>
                  <a:lnTo>
                    <a:pt x="39289" y="333773"/>
                  </a:lnTo>
                  <a:lnTo>
                    <a:pt x="39187" y="333632"/>
                  </a:lnTo>
                  <a:lnTo>
                    <a:pt x="39112" y="333458"/>
                  </a:lnTo>
                  <a:lnTo>
                    <a:pt x="39058" y="333161"/>
                  </a:lnTo>
                  <a:lnTo>
                    <a:pt x="39124" y="332663"/>
                  </a:lnTo>
                  <a:lnTo>
                    <a:pt x="39202" y="332435"/>
                  </a:lnTo>
                  <a:lnTo>
                    <a:pt x="38917" y="331736"/>
                  </a:lnTo>
                  <a:lnTo>
                    <a:pt x="38423" y="331470"/>
                  </a:lnTo>
                  <a:lnTo>
                    <a:pt x="38225" y="331428"/>
                  </a:lnTo>
                  <a:lnTo>
                    <a:pt x="37931" y="331390"/>
                  </a:lnTo>
                  <a:lnTo>
                    <a:pt x="37589" y="331029"/>
                  </a:lnTo>
                  <a:lnTo>
                    <a:pt x="38108" y="330478"/>
                  </a:lnTo>
                  <a:lnTo>
                    <a:pt x="38051" y="330338"/>
                  </a:lnTo>
                  <a:lnTo>
                    <a:pt x="37886" y="330087"/>
                  </a:lnTo>
                  <a:lnTo>
                    <a:pt x="37667" y="329688"/>
                  </a:lnTo>
                  <a:lnTo>
                    <a:pt x="37565" y="329289"/>
                  </a:lnTo>
                  <a:lnTo>
                    <a:pt x="37505" y="329099"/>
                  </a:lnTo>
                  <a:lnTo>
                    <a:pt x="37529" y="328848"/>
                  </a:lnTo>
                  <a:lnTo>
                    <a:pt x="37134" y="328024"/>
                  </a:lnTo>
                  <a:lnTo>
                    <a:pt x="36891" y="327948"/>
                  </a:lnTo>
                  <a:lnTo>
                    <a:pt x="36342" y="327818"/>
                  </a:lnTo>
                  <a:lnTo>
                    <a:pt x="35917" y="326926"/>
                  </a:lnTo>
                  <a:lnTo>
                    <a:pt x="36651" y="326595"/>
                  </a:lnTo>
                  <a:lnTo>
                    <a:pt x="37155" y="326397"/>
                  </a:lnTo>
                  <a:lnTo>
                    <a:pt x="37299" y="326329"/>
                  </a:lnTo>
                  <a:lnTo>
                    <a:pt x="37385" y="325656"/>
                  </a:lnTo>
                  <a:lnTo>
                    <a:pt x="36999" y="325668"/>
                  </a:lnTo>
                  <a:lnTo>
                    <a:pt x="36786" y="325668"/>
                  </a:lnTo>
                  <a:lnTo>
                    <a:pt x="36651" y="324357"/>
                  </a:lnTo>
                  <a:lnTo>
                    <a:pt x="37481" y="323133"/>
                  </a:lnTo>
                  <a:lnTo>
                    <a:pt x="36876" y="322662"/>
                  </a:lnTo>
                  <a:lnTo>
                    <a:pt x="36714" y="322715"/>
                  </a:lnTo>
                  <a:lnTo>
                    <a:pt x="36555" y="322772"/>
                  </a:lnTo>
                  <a:lnTo>
                    <a:pt x="35797" y="321876"/>
                  </a:lnTo>
                  <a:lnTo>
                    <a:pt x="35932" y="321830"/>
                  </a:lnTo>
                  <a:lnTo>
                    <a:pt x="36159" y="321781"/>
                  </a:lnTo>
                  <a:lnTo>
                    <a:pt x="36561" y="321629"/>
                  </a:lnTo>
                  <a:lnTo>
                    <a:pt x="36912" y="321290"/>
                  </a:lnTo>
                  <a:lnTo>
                    <a:pt x="37394" y="320580"/>
                  </a:lnTo>
                  <a:lnTo>
                    <a:pt x="37505" y="320394"/>
                  </a:lnTo>
                  <a:lnTo>
                    <a:pt x="37658" y="319790"/>
                  </a:lnTo>
                  <a:lnTo>
                    <a:pt x="37643" y="319660"/>
                  </a:lnTo>
                  <a:lnTo>
                    <a:pt x="37607" y="319493"/>
                  </a:lnTo>
                  <a:lnTo>
                    <a:pt x="37628" y="318460"/>
                  </a:lnTo>
                  <a:lnTo>
                    <a:pt x="37676" y="318323"/>
                  </a:lnTo>
                  <a:lnTo>
                    <a:pt x="37796" y="318011"/>
                  </a:lnTo>
                  <a:lnTo>
                    <a:pt x="37922" y="317704"/>
                  </a:lnTo>
                  <a:lnTo>
                    <a:pt x="38111" y="317270"/>
                  </a:lnTo>
                  <a:lnTo>
                    <a:pt x="38186" y="316940"/>
                  </a:lnTo>
                  <a:lnTo>
                    <a:pt x="38177" y="316704"/>
                  </a:lnTo>
                  <a:lnTo>
                    <a:pt x="38195" y="316564"/>
                  </a:lnTo>
                  <a:lnTo>
                    <a:pt x="38591" y="316066"/>
                  </a:lnTo>
                  <a:lnTo>
                    <a:pt x="38848" y="316020"/>
                  </a:lnTo>
                  <a:lnTo>
                    <a:pt x="39394" y="315314"/>
                  </a:lnTo>
                  <a:lnTo>
                    <a:pt x="39253" y="315314"/>
                  </a:lnTo>
                  <a:lnTo>
                    <a:pt x="38606" y="314189"/>
                  </a:lnTo>
                  <a:lnTo>
                    <a:pt x="38890" y="313870"/>
                  </a:lnTo>
                  <a:lnTo>
                    <a:pt x="38842" y="313288"/>
                  </a:lnTo>
                  <a:lnTo>
                    <a:pt x="38456" y="313258"/>
                  </a:lnTo>
                  <a:lnTo>
                    <a:pt x="38045" y="313068"/>
                  </a:lnTo>
                  <a:lnTo>
                    <a:pt x="37919" y="312889"/>
                  </a:lnTo>
                  <a:lnTo>
                    <a:pt x="37607" y="311476"/>
                  </a:lnTo>
                  <a:lnTo>
                    <a:pt x="37715" y="311328"/>
                  </a:lnTo>
                  <a:lnTo>
                    <a:pt x="37904" y="311088"/>
                  </a:lnTo>
                  <a:lnTo>
                    <a:pt x="38261" y="310708"/>
                  </a:lnTo>
                  <a:lnTo>
                    <a:pt x="38306" y="310560"/>
                  </a:lnTo>
                  <a:lnTo>
                    <a:pt x="38986" y="310674"/>
                  </a:lnTo>
                  <a:lnTo>
                    <a:pt x="39304" y="310610"/>
                  </a:lnTo>
                  <a:lnTo>
                    <a:pt x="39625" y="310549"/>
                  </a:lnTo>
                  <a:lnTo>
                    <a:pt x="39966" y="310135"/>
                  </a:lnTo>
                  <a:lnTo>
                    <a:pt x="39703" y="309778"/>
                  </a:lnTo>
                  <a:lnTo>
                    <a:pt x="39523" y="309504"/>
                  </a:lnTo>
                  <a:lnTo>
                    <a:pt x="39448" y="309356"/>
                  </a:lnTo>
                  <a:lnTo>
                    <a:pt x="39382" y="309204"/>
                  </a:lnTo>
                  <a:lnTo>
                    <a:pt x="39265" y="308896"/>
                  </a:lnTo>
                  <a:lnTo>
                    <a:pt x="39085" y="308394"/>
                  </a:lnTo>
                  <a:lnTo>
                    <a:pt x="39352" y="307874"/>
                  </a:lnTo>
                  <a:lnTo>
                    <a:pt x="39502" y="307878"/>
                  </a:lnTo>
                  <a:lnTo>
                    <a:pt x="40290" y="307817"/>
                  </a:lnTo>
                  <a:lnTo>
                    <a:pt x="41243" y="307300"/>
                  </a:lnTo>
                  <a:lnTo>
                    <a:pt x="41480" y="307467"/>
                  </a:lnTo>
                  <a:lnTo>
                    <a:pt x="42442" y="307483"/>
                  </a:lnTo>
                  <a:lnTo>
                    <a:pt x="42646" y="307144"/>
                  </a:lnTo>
                  <a:lnTo>
                    <a:pt x="42997" y="306464"/>
                  </a:lnTo>
                  <a:lnTo>
                    <a:pt x="42535" y="305609"/>
                  </a:lnTo>
                  <a:lnTo>
                    <a:pt x="41819" y="306305"/>
                  </a:lnTo>
                  <a:lnTo>
                    <a:pt x="41516" y="306540"/>
                  </a:lnTo>
                  <a:lnTo>
                    <a:pt x="40755" y="306054"/>
                  </a:lnTo>
                  <a:lnTo>
                    <a:pt x="40851" y="305796"/>
                  </a:lnTo>
                  <a:lnTo>
                    <a:pt x="40884" y="305659"/>
                  </a:lnTo>
                  <a:lnTo>
                    <a:pt x="40926" y="305222"/>
                  </a:lnTo>
                  <a:lnTo>
                    <a:pt x="40860" y="304793"/>
                  </a:lnTo>
                  <a:lnTo>
                    <a:pt x="40860" y="304656"/>
                  </a:lnTo>
                  <a:lnTo>
                    <a:pt x="40869" y="304519"/>
                  </a:lnTo>
                  <a:lnTo>
                    <a:pt x="40887" y="304329"/>
                  </a:lnTo>
                  <a:lnTo>
                    <a:pt x="40911" y="304135"/>
                  </a:lnTo>
                  <a:lnTo>
                    <a:pt x="41543" y="303520"/>
                  </a:lnTo>
                  <a:lnTo>
                    <a:pt x="42358" y="303957"/>
                  </a:lnTo>
                  <a:lnTo>
                    <a:pt x="42763" y="303759"/>
                  </a:lnTo>
                  <a:lnTo>
                    <a:pt x="42904" y="303561"/>
                  </a:lnTo>
                  <a:lnTo>
                    <a:pt x="43072" y="302931"/>
                  </a:lnTo>
                  <a:lnTo>
                    <a:pt x="42733" y="302684"/>
                  </a:lnTo>
                  <a:lnTo>
                    <a:pt x="42520" y="302494"/>
                  </a:lnTo>
                  <a:lnTo>
                    <a:pt x="42140" y="302099"/>
                  </a:lnTo>
                  <a:lnTo>
                    <a:pt x="42023" y="301931"/>
                  </a:lnTo>
                  <a:lnTo>
                    <a:pt x="42233" y="301289"/>
                  </a:lnTo>
                  <a:lnTo>
                    <a:pt x="42460" y="301301"/>
                  </a:lnTo>
                  <a:lnTo>
                    <a:pt x="42691" y="301324"/>
                  </a:lnTo>
                  <a:lnTo>
                    <a:pt x="42874" y="301354"/>
                  </a:lnTo>
                  <a:lnTo>
                    <a:pt x="43369" y="301396"/>
                  </a:lnTo>
                  <a:lnTo>
                    <a:pt x="44010" y="300226"/>
                  </a:lnTo>
                  <a:lnTo>
                    <a:pt x="43785" y="299557"/>
                  </a:lnTo>
                  <a:lnTo>
                    <a:pt x="43456" y="299093"/>
                  </a:lnTo>
                  <a:lnTo>
                    <a:pt x="43240" y="299074"/>
                  </a:lnTo>
                  <a:lnTo>
                    <a:pt x="42727" y="298668"/>
                  </a:lnTo>
                  <a:lnTo>
                    <a:pt x="42712" y="298501"/>
                  </a:lnTo>
                  <a:lnTo>
                    <a:pt x="42703" y="298360"/>
                  </a:lnTo>
                  <a:lnTo>
                    <a:pt x="42688" y="298128"/>
                  </a:lnTo>
                  <a:lnTo>
                    <a:pt x="42661" y="297984"/>
                  </a:lnTo>
                  <a:lnTo>
                    <a:pt x="42436" y="297486"/>
                  </a:lnTo>
                  <a:lnTo>
                    <a:pt x="42316" y="297270"/>
                  </a:lnTo>
                  <a:lnTo>
                    <a:pt x="42182" y="296985"/>
                  </a:lnTo>
                  <a:lnTo>
                    <a:pt x="42122" y="296829"/>
                  </a:lnTo>
                  <a:lnTo>
                    <a:pt x="42074" y="296685"/>
                  </a:lnTo>
                  <a:lnTo>
                    <a:pt x="42032" y="296540"/>
                  </a:lnTo>
                  <a:lnTo>
                    <a:pt x="41963" y="296248"/>
                  </a:lnTo>
                  <a:lnTo>
                    <a:pt x="41921" y="296046"/>
                  </a:lnTo>
                  <a:lnTo>
                    <a:pt x="41888" y="295845"/>
                  </a:lnTo>
                  <a:lnTo>
                    <a:pt x="41870" y="295708"/>
                  </a:lnTo>
                  <a:lnTo>
                    <a:pt x="41861" y="295339"/>
                  </a:lnTo>
                  <a:lnTo>
                    <a:pt x="43590" y="295058"/>
                  </a:lnTo>
                  <a:lnTo>
                    <a:pt x="44079" y="294777"/>
                  </a:lnTo>
                  <a:lnTo>
                    <a:pt x="44601" y="294697"/>
                  </a:lnTo>
                  <a:lnTo>
                    <a:pt x="44960" y="294371"/>
                  </a:lnTo>
                  <a:lnTo>
                    <a:pt x="44885" y="294146"/>
                  </a:lnTo>
                  <a:lnTo>
                    <a:pt x="44783" y="293751"/>
                  </a:lnTo>
                  <a:lnTo>
                    <a:pt x="44796" y="293242"/>
                  </a:lnTo>
                  <a:lnTo>
                    <a:pt x="44601" y="292623"/>
                  </a:lnTo>
                  <a:lnTo>
                    <a:pt x="44361" y="292536"/>
                  </a:lnTo>
                  <a:lnTo>
                    <a:pt x="44094" y="292030"/>
                  </a:lnTo>
                  <a:lnTo>
                    <a:pt x="44007" y="291593"/>
                  </a:lnTo>
                  <a:lnTo>
                    <a:pt x="43881" y="291236"/>
                  </a:lnTo>
                  <a:lnTo>
                    <a:pt x="43869" y="291084"/>
                  </a:lnTo>
                  <a:lnTo>
                    <a:pt x="43824" y="290735"/>
                  </a:lnTo>
                  <a:lnTo>
                    <a:pt x="43863" y="290579"/>
                  </a:lnTo>
                  <a:lnTo>
                    <a:pt x="43899" y="290385"/>
                  </a:lnTo>
                  <a:lnTo>
                    <a:pt x="43932" y="290188"/>
                  </a:lnTo>
                  <a:lnTo>
                    <a:pt x="43950" y="290055"/>
                  </a:lnTo>
                  <a:lnTo>
                    <a:pt x="43956" y="289922"/>
                  </a:lnTo>
                  <a:lnTo>
                    <a:pt x="43950" y="289789"/>
                  </a:lnTo>
                  <a:lnTo>
                    <a:pt x="43920" y="289580"/>
                  </a:lnTo>
                  <a:lnTo>
                    <a:pt x="43845" y="289238"/>
                  </a:lnTo>
                  <a:lnTo>
                    <a:pt x="43800" y="289052"/>
                  </a:lnTo>
                  <a:lnTo>
                    <a:pt x="43629" y="288007"/>
                  </a:lnTo>
                  <a:lnTo>
                    <a:pt x="42964" y="286085"/>
                  </a:lnTo>
                  <a:lnTo>
                    <a:pt x="42679" y="284983"/>
                  </a:lnTo>
                  <a:lnTo>
                    <a:pt x="42649" y="284618"/>
                  </a:lnTo>
                  <a:lnTo>
                    <a:pt x="42562" y="284185"/>
                  </a:lnTo>
                  <a:lnTo>
                    <a:pt x="42535" y="283968"/>
                  </a:lnTo>
                  <a:lnTo>
                    <a:pt x="42535" y="283820"/>
                  </a:lnTo>
                  <a:lnTo>
                    <a:pt x="42505" y="283679"/>
                  </a:lnTo>
                  <a:lnTo>
                    <a:pt x="42499" y="283539"/>
                  </a:lnTo>
                  <a:lnTo>
                    <a:pt x="42469" y="283379"/>
                  </a:lnTo>
                  <a:lnTo>
                    <a:pt x="42445" y="283201"/>
                  </a:lnTo>
                  <a:lnTo>
                    <a:pt x="42439" y="283011"/>
                  </a:lnTo>
                  <a:lnTo>
                    <a:pt x="42409" y="282783"/>
                  </a:lnTo>
                  <a:lnTo>
                    <a:pt x="42337" y="282122"/>
                  </a:lnTo>
                  <a:lnTo>
                    <a:pt x="42466" y="281389"/>
                  </a:lnTo>
                  <a:lnTo>
                    <a:pt x="42565" y="281237"/>
                  </a:lnTo>
                  <a:lnTo>
                    <a:pt x="42637" y="281081"/>
                  </a:lnTo>
                  <a:lnTo>
                    <a:pt x="42727" y="280910"/>
                  </a:lnTo>
                  <a:lnTo>
                    <a:pt x="42886" y="280655"/>
                  </a:lnTo>
                  <a:lnTo>
                    <a:pt x="42778" y="280127"/>
                  </a:lnTo>
                  <a:lnTo>
                    <a:pt x="42341" y="280158"/>
                  </a:lnTo>
                  <a:lnTo>
                    <a:pt x="41699" y="279527"/>
                  </a:lnTo>
                  <a:lnTo>
                    <a:pt x="41801" y="279234"/>
                  </a:lnTo>
                  <a:lnTo>
                    <a:pt x="41837" y="278949"/>
                  </a:lnTo>
                  <a:lnTo>
                    <a:pt x="41756" y="278524"/>
                  </a:lnTo>
                  <a:lnTo>
                    <a:pt x="41648" y="278243"/>
                  </a:lnTo>
                  <a:lnTo>
                    <a:pt x="41564" y="278041"/>
                  </a:lnTo>
                  <a:lnTo>
                    <a:pt x="41489" y="277840"/>
                  </a:lnTo>
                  <a:lnTo>
                    <a:pt x="41396" y="277578"/>
                  </a:lnTo>
                  <a:lnTo>
                    <a:pt x="41978" y="276723"/>
                  </a:lnTo>
                  <a:lnTo>
                    <a:pt x="42284" y="276962"/>
                  </a:lnTo>
                  <a:lnTo>
                    <a:pt x="42910" y="276993"/>
                  </a:lnTo>
                  <a:lnTo>
                    <a:pt x="42877" y="276833"/>
                  </a:lnTo>
                  <a:lnTo>
                    <a:pt x="42757" y="276347"/>
                  </a:lnTo>
                  <a:lnTo>
                    <a:pt x="42736" y="276176"/>
                  </a:lnTo>
                  <a:lnTo>
                    <a:pt x="42772" y="275922"/>
                  </a:lnTo>
                  <a:lnTo>
                    <a:pt x="42814" y="275762"/>
                  </a:lnTo>
                  <a:lnTo>
                    <a:pt x="42898" y="275257"/>
                  </a:lnTo>
                  <a:lnTo>
                    <a:pt x="42943" y="274900"/>
                  </a:lnTo>
                  <a:lnTo>
                    <a:pt x="42970" y="274539"/>
                  </a:lnTo>
                  <a:lnTo>
                    <a:pt x="42871" y="274296"/>
                  </a:lnTo>
                  <a:lnTo>
                    <a:pt x="42448" y="273935"/>
                  </a:lnTo>
                  <a:lnTo>
                    <a:pt x="42059" y="273562"/>
                  </a:lnTo>
                  <a:lnTo>
                    <a:pt x="41954" y="273122"/>
                  </a:lnTo>
                  <a:lnTo>
                    <a:pt x="41492" y="272468"/>
                  </a:lnTo>
                  <a:lnTo>
                    <a:pt x="40908" y="272556"/>
                  </a:lnTo>
                  <a:lnTo>
                    <a:pt x="40317" y="272821"/>
                  </a:lnTo>
                  <a:lnTo>
                    <a:pt x="40140" y="272844"/>
                  </a:lnTo>
                  <a:lnTo>
                    <a:pt x="39616" y="272297"/>
                  </a:lnTo>
                  <a:lnTo>
                    <a:pt x="40062" y="271123"/>
                  </a:lnTo>
                  <a:lnTo>
                    <a:pt x="39724" y="270367"/>
                  </a:lnTo>
                  <a:lnTo>
                    <a:pt x="40014" y="269782"/>
                  </a:lnTo>
                  <a:lnTo>
                    <a:pt x="40359" y="269452"/>
                  </a:lnTo>
                  <a:lnTo>
                    <a:pt x="40482" y="269117"/>
                  </a:lnTo>
                  <a:lnTo>
                    <a:pt x="39840" y="268065"/>
                  </a:lnTo>
                  <a:lnTo>
                    <a:pt x="39712" y="268179"/>
                  </a:lnTo>
                  <a:lnTo>
                    <a:pt x="39427" y="268593"/>
                  </a:lnTo>
                  <a:lnTo>
                    <a:pt x="38372" y="268415"/>
                  </a:lnTo>
                  <a:lnTo>
                    <a:pt x="38000" y="268073"/>
                  </a:lnTo>
                  <a:lnTo>
                    <a:pt x="37844" y="267594"/>
                  </a:lnTo>
                  <a:lnTo>
                    <a:pt x="37682" y="266652"/>
                  </a:lnTo>
                  <a:lnTo>
                    <a:pt x="38866" y="266792"/>
                  </a:lnTo>
                  <a:lnTo>
                    <a:pt x="39040" y="266466"/>
                  </a:lnTo>
                  <a:lnTo>
                    <a:pt x="39085" y="266287"/>
                  </a:lnTo>
                  <a:lnTo>
                    <a:pt x="39112" y="265922"/>
                  </a:lnTo>
                  <a:lnTo>
                    <a:pt x="39043" y="265710"/>
                  </a:lnTo>
                  <a:lnTo>
                    <a:pt x="38950" y="265569"/>
                  </a:lnTo>
                  <a:lnTo>
                    <a:pt x="38815" y="265292"/>
                  </a:lnTo>
                  <a:lnTo>
                    <a:pt x="38746" y="265090"/>
                  </a:lnTo>
                  <a:lnTo>
                    <a:pt x="38677" y="264950"/>
                  </a:lnTo>
                  <a:lnTo>
                    <a:pt x="38594" y="264657"/>
                  </a:lnTo>
                  <a:lnTo>
                    <a:pt x="38621" y="264369"/>
                  </a:lnTo>
                  <a:lnTo>
                    <a:pt x="38662" y="264205"/>
                  </a:lnTo>
                  <a:lnTo>
                    <a:pt x="38851" y="263837"/>
                  </a:lnTo>
                  <a:lnTo>
                    <a:pt x="39049" y="263677"/>
                  </a:lnTo>
                  <a:lnTo>
                    <a:pt x="39253" y="263495"/>
                  </a:lnTo>
                  <a:lnTo>
                    <a:pt x="39580" y="263210"/>
                  </a:lnTo>
                  <a:lnTo>
                    <a:pt x="39796" y="263183"/>
                  </a:lnTo>
                  <a:lnTo>
                    <a:pt x="40008" y="263434"/>
                  </a:lnTo>
                  <a:lnTo>
                    <a:pt x="40026" y="263658"/>
                  </a:lnTo>
                  <a:lnTo>
                    <a:pt x="40035" y="263936"/>
                  </a:lnTo>
                  <a:lnTo>
                    <a:pt x="40071" y="264069"/>
                  </a:lnTo>
                  <a:lnTo>
                    <a:pt x="41222" y="264540"/>
                  </a:lnTo>
                  <a:lnTo>
                    <a:pt x="41114" y="264057"/>
                  </a:lnTo>
                  <a:lnTo>
                    <a:pt x="41097" y="263791"/>
                  </a:lnTo>
                  <a:lnTo>
                    <a:pt x="41108" y="263643"/>
                  </a:lnTo>
                  <a:lnTo>
                    <a:pt x="41148" y="263495"/>
                  </a:lnTo>
                  <a:lnTo>
                    <a:pt x="41399" y="263187"/>
                  </a:lnTo>
                  <a:lnTo>
                    <a:pt x="42736" y="262082"/>
                  </a:lnTo>
                  <a:lnTo>
                    <a:pt x="43105" y="262389"/>
                  </a:lnTo>
                  <a:lnTo>
                    <a:pt x="43363" y="263020"/>
                  </a:lnTo>
                  <a:lnTo>
                    <a:pt x="43588" y="263214"/>
                  </a:lnTo>
                  <a:lnTo>
                    <a:pt x="43794" y="263271"/>
                  </a:lnTo>
                  <a:lnTo>
                    <a:pt x="44082" y="263309"/>
                  </a:lnTo>
                  <a:lnTo>
                    <a:pt x="44508" y="263381"/>
                  </a:lnTo>
                  <a:lnTo>
                    <a:pt x="44661" y="263400"/>
                  </a:lnTo>
                  <a:lnTo>
                    <a:pt x="44888" y="263457"/>
                  </a:lnTo>
                  <a:lnTo>
                    <a:pt x="45032" y="263472"/>
                  </a:lnTo>
                  <a:lnTo>
                    <a:pt x="46021" y="263252"/>
                  </a:lnTo>
                  <a:lnTo>
                    <a:pt x="46306" y="263054"/>
                  </a:lnTo>
                  <a:lnTo>
                    <a:pt x="47056" y="262222"/>
                  </a:lnTo>
                  <a:lnTo>
                    <a:pt x="47068" y="261903"/>
                  </a:lnTo>
                  <a:lnTo>
                    <a:pt x="47056" y="261573"/>
                  </a:lnTo>
                  <a:lnTo>
                    <a:pt x="47020" y="261432"/>
                  </a:lnTo>
                  <a:lnTo>
                    <a:pt x="47065" y="260889"/>
                  </a:lnTo>
                  <a:lnTo>
                    <a:pt x="47257" y="260684"/>
                  </a:lnTo>
                  <a:lnTo>
                    <a:pt x="47652" y="260330"/>
                  </a:lnTo>
                  <a:lnTo>
                    <a:pt x="47964" y="260125"/>
                  </a:lnTo>
                  <a:lnTo>
                    <a:pt x="48597" y="260125"/>
                  </a:lnTo>
                  <a:lnTo>
                    <a:pt x="49511" y="259343"/>
                  </a:lnTo>
                  <a:lnTo>
                    <a:pt x="49706" y="259153"/>
                  </a:lnTo>
                  <a:lnTo>
                    <a:pt x="50020" y="258925"/>
                  </a:lnTo>
                  <a:lnTo>
                    <a:pt x="50218" y="258704"/>
                  </a:lnTo>
                  <a:lnTo>
                    <a:pt x="49727" y="258002"/>
                  </a:lnTo>
                  <a:lnTo>
                    <a:pt x="49283" y="257865"/>
                  </a:lnTo>
                  <a:lnTo>
                    <a:pt x="48815" y="257751"/>
                  </a:lnTo>
                  <a:lnTo>
                    <a:pt x="48327" y="257329"/>
                  </a:lnTo>
                  <a:lnTo>
                    <a:pt x="48204" y="257155"/>
                  </a:lnTo>
                  <a:lnTo>
                    <a:pt x="48312" y="256494"/>
                  </a:lnTo>
                  <a:lnTo>
                    <a:pt x="48770" y="256585"/>
                  </a:lnTo>
                  <a:lnTo>
                    <a:pt x="48977" y="256592"/>
                  </a:lnTo>
                  <a:lnTo>
                    <a:pt x="49349" y="256630"/>
                  </a:lnTo>
                  <a:lnTo>
                    <a:pt x="49559" y="256015"/>
                  </a:lnTo>
                  <a:lnTo>
                    <a:pt x="49445" y="255650"/>
                  </a:lnTo>
                  <a:lnTo>
                    <a:pt x="49406" y="255479"/>
                  </a:lnTo>
                  <a:lnTo>
                    <a:pt x="49325" y="255312"/>
                  </a:lnTo>
                  <a:lnTo>
                    <a:pt x="49130" y="254826"/>
                  </a:lnTo>
                  <a:lnTo>
                    <a:pt x="49055" y="254674"/>
                  </a:lnTo>
                  <a:lnTo>
                    <a:pt x="48968" y="254457"/>
                  </a:lnTo>
                  <a:lnTo>
                    <a:pt x="48920" y="253975"/>
                  </a:lnTo>
                  <a:lnTo>
                    <a:pt x="48965" y="253846"/>
                  </a:lnTo>
                  <a:lnTo>
                    <a:pt x="49028" y="253546"/>
                  </a:lnTo>
                  <a:lnTo>
                    <a:pt x="49652" y="252995"/>
                  </a:lnTo>
                  <a:lnTo>
                    <a:pt x="49667" y="253565"/>
                  </a:lnTo>
                  <a:lnTo>
                    <a:pt x="49856" y="254134"/>
                  </a:lnTo>
                  <a:lnTo>
                    <a:pt x="50308" y="254024"/>
                  </a:lnTo>
                  <a:lnTo>
                    <a:pt x="50494" y="253831"/>
                  </a:lnTo>
                  <a:lnTo>
                    <a:pt x="50821" y="253511"/>
                  </a:lnTo>
                  <a:lnTo>
                    <a:pt x="51034" y="253329"/>
                  </a:lnTo>
                  <a:lnTo>
                    <a:pt x="51441" y="252953"/>
                  </a:lnTo>
                  <a:lnTo>
                    <a:pt x="51576" y="252801"/>
                  </a:lnTo>
                  <a:lnTo>
                    <a:pt x="51765" y="252615"/>
                  </a:lnTo>
                  <a:lnTo>
                    <a:pt x="52050" y="252326"/>
                  </a:lnTo>
                  <a:lnTo>
                    <a:pt x="52179" y="252159"/>
                  </a:lnTo>
                  <a:lnTo>
                    <a:pt x="52298" y="251323"/>
                  </a:lnTo>
                  <a:lnTo>
                    <a:pt x="52394" y="250662"/>
                  </a:lnTo>
                  <a:lnTo>
                    <a:pt x="51816" y="249956"/>
                  </a:lnTo>
                  <a:lnTo>
                    <a:pt x="51693" y="249576"/>
                  </a:lnTo>
                  <a:lnTo>
                    <a:pt x="51672" y="249238"/>
                  </a:lnTo>
                  <a:lnTo>
                    <a:pt x="51672" y="249105"/>
                  </a:lnTo>
                  <a:lnTo>
                    <a:pt x="51327" y="248778"/>
                  </a:lnTo>
                  <a:lnTo>
                    <a:pt x="51171" y="248884"/>
                  </a:lnTo>
                  <a:lnTo>
                    <a:pt x="50239" y="249572"/>
                  </a:lnTo>
                  <a:lnTo>
                    <a:pt x="50011" y="249614"/>
                  </a:lnTo>
                  <a:lnTo>
                    <a:pt x="49643" y="249599"/>
                  </a:lnTo>
                  <a:lnTo>
                    <a:pt x="49181" y="249074"/>
                  </a:lnTo>
                  <a:lnTo>
                    <a:pt x="49220" y="248759"/>
                  </a:lnTo>
                  <a:lnTo>
                    <a:pt x="49406" y="248356"/>
                  </a:lnTo>
                  <a:lnTo>
                    <a:pt x="49490" y="248227"/>
                  </a:lnTo>
                  <a:lnTo>
                    <a:pt x="49559" y="247866"/>
                  </a:lnTo>
                  <a:lnTo>
                    <a:pt x="49478" y="247509"/>
                  </a:lnTo>
                  <a:lnTo>
                    <a:pt x="49412" y="247365"/>
                  </a:lnTo>
                  <a:lnTo>
                    <a:pt x="49244" y="246974"/>
                  </a:lnTo>
                  <a:lnTo>
                    <a:pt x="49247" y="246814"/>
                  </a:lnTo>
                  <a:lnTo>
                    <a:pt x="49274" y="246620"/>
                  </a:lnTo>
                  <a:lnTo>
                    <a:pt x="49376" y="246324"/>
                  </a:lnTo>
                  <a:lnTo>
                    <a:pt x="49112" y="245538"/>
                  </a:lnTo>
                  <a:lnTo>
                    <a:pt x="48788" y="244960"/>
                  </a:lnTo>
                  <a:lnTo>
                    <a:pt x="48761" y="244592"/>
                  </a:lnTo>
                  <a:lnTo>
                    <a:pt x="48698" y="244334"/>
                  </a:lnTo>
                  <a:lnTo>
                    <a:pt x="48597" y="244034"/>
                  </a:lnTo>
                  <a:lnTo>
                    <a:pt x="48525" y="243798"/>
                  </a:lnTo>
                  <a:lnTo>
                    <a:pt x="48465" y="243631"/>
                  </a:lnTo>
                  <a:lnTo>
                    <a:pt x="48390" y="243380"/>
                  </a:lnTo>
                  <a:lnTo>
                    <a:pt x="48303" y="243160"/>
                  </a:lnTo>
                  <a:lnTo>
                    <a:pt x="48165" y="242620"/>
                  </a:lnTo>
                  <a:lnTo>
                    <a:pt x="48159" y="242408"/>
                  </a:lnTo>
                  <a:lnTo>
                    <a:pt x="48165" y="242187"/>
                  </a:lnTo>
                  <a:lnTo>
                    <a:pt x="48153" y="241914"/>
                  </a:lnTo>
                  <a:lnTo>
                    <a:pt x="48147" y="241667"/>
                  </a:lnTo>
                  <a:lnTo>
                    <a:pt x="47715" y="241431"/>
                  </a:lnTo>
                  <a:lnTo>
                    <a:pt x="47056" y="241564"/>
                  </a:lnTo>
                  <a:lnTo>
                    <a:pt x="47056" y="241697"/>
                  </a:lnTo>
                  <a:lnTo>
                    <a:pt x="47053" y="241933"/>
                  </a:lnTo>
                  <a:lnTo>
                    <a:pt x="46762" y="242495"/>
                  </a:lnTo>
                  <a:lnTo>
                    <a:pt x="46588" y="242560"/>
                  </a:lnTo>
                  <a:lnTo>
                    <a:pt x="45926" y="242377"/>
                  </a:lnTo>
                  <a:lnTo>
                    <a:pt x="45818" y="242180"/>
                  </a:lnTo>
                  <a:lnTo>
                    <a:pt x="45605" y="241880"/>
                  </a:lnTo>
                  <a:lnTo>
                    <a:pt x="45023" y="241393"/>
                  </a:lnTo>
                  <a:lnTo>
                    <a:pt x="44891" y="241450"/>
                  </a:lnTo>
                  <a:lnTo>
                    <a:pt x="44673" y="241557"/>
                  </a:lnTo>
                  <a:lnTo>
                    <a:pt x="43926" y="241416"/>
                  </a:lnTo>
                  <a:lnTo>
                    <a:pt x="43896" y="241242"/>
                  </a:lnTo>
                  <a:lnTo>
                    <a:pt x="43884" y="241112"/>
                  </a:lnTo>
                  <a:lnTo>
                    <a:pt x="43471" y="240691"/>
                  </a:lnTo>
                  <a:lnTo>
                    <a:pt x="43222" y="240668"/>
                  </a:lnTo>
                  <a:lnTo>
                    <a:pt x="42949" y="239916"/>
                  </a:lnTo>
                  <a:lnTo>
                    <a:pt x="42943" y="239183"/>
                  </a:lnTo>
                  <a:lnTo>
                    <a:pt x="42664" y="238784"/>
                  </a:lnTo>
                  <a:lnTo>
                    <a:pt x="41903" y="238355"/>
                  </a:lnTo>
                  <a:lnTo>
                    <a:pt x="41525" y="238062"/>
                  </a:lnTo>
                  <a:lnTo>
                    <a:pt x="40902" y="237667"/>
                  </a:lnTo>
                  <a:lnTo>
                    <a:pt x="40443" y="237652"/>
                  </a:lnTo>
                  <a:lnTo>
                    <a:pt x="39598" y="238491"/>
                  </a:lnTo>
                  <a:lnTo>
                    <a:pt x="39568" y="238700"/>
                  </a:lnTo>
                  <a:lnTo>
                    <a:pt x="38941" y="239342"/>
                  </a:lnTo>
                  <a:lnTo>
                    <a:pt x="38644" y="239016"/>
                  </a:lnTo>
                  <a:lnTo>
                    <a:pt x="38363" y="238814"/>
                  </a:lnTo>
                  <a:lnTo>
                    <a:pt x="37664" y="238822"/>
                  </a:lnTo>
                  <a:lnTo>
                    <a:pt x="37505" y="238746"/>
                  </a:lnTo>
                  <a:lnTo>
                    <a:pt x="37014" y="238772"/>
                  </a:lnTo>
                  <a:lnTo>
                    <a:pt x="36462" y="239190"/>
                  </a:lnTo>
                  <a:lnTo>
                    <a:pt x="36171" y="239228"/>
                  </a:lnTo>
                  <a:lnTo>
                    <a:pt x="35854" y="239145"/>
                  </a:lnTo>
                  <a:lnTo>
                    <a:pt x="35662" y="239054"/>
                  </a:lnTo>
                  <a:lnTo>
                    <a:pt x="35035" y="238590"/>
                  </a:lnTo>
                  <a:lnTo>
                    <a:pt x="34664" y="238393"/>
                  </a:lnTo>
                  <a:lnTo>
                    <a:pt x="34025" y="238176"/>
                  </a:lnTo>
                  <a:lnTo>
                    <a:pt x="33881" y="238104"/>
                  </a:lnTo>
                  <a:lnTo>
                    <a:pt x="33195" y="237659"/>
                  </a:lnTo>
                  <a:lnTo>
                    <a:pt x="32673" y="236596"/>
                  </a:lnTo>
                  <a:lnTo>
                    <a:pt x="32913" y="236250"/>
                  </a:lnTo>
                  <a:lnTo>
                    <a:pt x="32706" y="235574"/>
                  </a:lnTo>
                  <a:lnTo>
                    <a:pt x="32290" y="235209"/>
                  </a:lnTo>
                  <a:lnTo>
                    <a:pt x="31717" y="234803"/>
                  </a:lnTo>
                  <a:lnTo>
                    <a:pt x="31420" y="234689"/>
                  </a:lnTo>
                  <a:lnTo>
                    <a:pt x="31196" y="234590"/>
                  </a:lnTo>
                  <a:lnTo>
                    <a:pt x="30410" y="234062"/>
                  </a:lnTo>
                  <a:lnTo>
                    <a:pt x="30008" y="233462"/>
                  </a:lnTo>
                  <a:lnTo>
                    <a:pt x="29766" y="233238"/>
                  </a:lnTo>
                  <a:lnTo>
                    <a:pt x="29847" y="232706"/>
                  </a:lnTo>
                  <a:lnTo>
                    <a:pt x="30080" y="232740"/>
                  </a:lnTo>
                  <a:lnTo>
                    <a:pt x="29802" y="232201"/>
                  </a:lnTo>
                  <a:lnTo>
                    <a:pt x="29565" y="231171"/>
                  </a:lnTo>
                  <a:lnTo>
                    <a:pt x="29436" y="231020"/>
                  </a:lnTo>
                  <a:lnTo>
                    <a:pt x="29355" y="230875"/>
                  </a:lnTo>
                  <a:lnTo>
                    <a:pt x="28917" y="230351"/>
                  </a:lnTo>
                  <a:lnTo>
                    <a:pt x="28684" y="230203"/>
                  </a:lnTo>
                  <a:lnTo>
                    <a:pt x="28767" y="229679"/>
                  </a:lnTo>
                  <a:lnTo>
                    <a:pt x="28986" y="229523"/>
                  </a:lnTo>
                  <a:lnTo>
                    <a:pt x="29394" y="228725"/>
                  </a:lnTo>
                  <a:lnTo>
                    <a:pt x="29253" y="228072"/>
                  </a:lnTo>
                  <a:lnTo>
                    <a:pt x="28830" y="227783"/>
                  </a:lnTo>
                  <a:lnTo>
                    <a:pt x="28447" y="227753"/>
                  </a:lnTo>
                  <a:lnTo>
                    <a:pt x="28207" y="227688"/>
                  </a:lnTo>
                  <a:lnTo>
                    <a:pt x="27733" y="227073"/>
                  </a:lnTo>
                  <a:lnTo>
                    <a:pt x="27751" y="226872"/>
                  </a:lnTo>
                  <a:lnTo>
                    <a:pt x="27697" y="226272"/>
                  </a:lnTo>
                  <a:lnTo>
                    <a:pt x="27712" y="225857"/>
                  </a:lnTo>
                  <a:lnTo>
                    <a:pt x="26468" y="225485"/>
                  </a:lnTo>
                  <a:lnTo>
                    <a:pt x="26130" y="225276"/>
                  </a:lnTo>
                  <a:lnTo>
                    <a:pt x="25848" y="224995"/>
                  </a:lnTo>
                  <a:lnTo>
                    <a:pt x="25179" y="224671"/>
                  </a:lnTo>
                  <a:lnTo>
                    <a:pt x="25245" y="224011"/>
                  </a:lnTo>
                  <a:lnTo>
                    <a:pt x="25581" y="224084"/>
                  </a:lnTo>
                  <a:lnTo>
                    <a:pt x="26525" y="224216"/>
                  </a:lnTo>
                  <a:lnTo>
                    <a:pt x="26864" y="224160"/>
                  </a:lnTo>
                  <a:lnTo>
                    <a:pt x="27442" y="223734"/>
                  </a:lnTo>
                  <a:lnTo>
                    <a:pt x="27523" y="223544"/>
                  </a:lnTo>
                  <a:lnTo>
                    <a:pt x="27847" y="223031"/>
                  </a:lnTo>
                  <a:lnTo>
                    <a:pt x="28303" y="222450"/>
                  </a:lnTo>
                  <a:lnTo>
                    <a:pt x="28327" y="222317"/>
                  </a:lnTo>
                  <a:lnTo>
                    <a:pt x="27796" y="221231"/>
                  </a:lnTo>
                  <a:lnTo>
                    <a:pt x="27353" y="221056"/>
                  </a:lnTo>
                  <a:lnTo>
                    <a:pt x="26843" y="220627"/>
                  </a:lnTo>
                  <a:lnTo>
                    <a:pt x="26642" y="220357"/>
                  </a:lnTo>
                  <a:lnTo>
                    <a:pt x="26291" y="219772"/>
                  </a:lnTo>
                  <a:lnTo>
                    <a:pt x="26153" y="219620"/>
                  </a:lnTo>
                  <a:lnTo>
                    <a:pt x="25890" y="219225"/>
                  </a:lnTo>
                  <a:lnTo>
                    <a:pt x="25569" y="218492"/>
                  </a:lnTo>
                  <a:lnTo>
                    <a:pt x="25437" y="218451"/>
                  </a:lnTo>
                  <a:lnTo>
                    <a:pt x="25245" y="218378"/>
                  </a:lnTo>
                  <a:lnTo>
                    <a:pt x="24981" y="218321"/>
                  </a:lnTo>
                  <a:lnTo>
                    <a:pt x="24778" y="218325"/>
                  </a:lnTo>
                  <a:lnTo>
                    <a:pt x="24574" y="218310"/>
                  </a:lnTo>
                  <a:lnTo>
                    <a:pt x="24130" y="218040"/>
                  </a:lnTo>
                  <a:lnTo>
                    <a:pt x="24103" y="217630"/>
                  </a:lnTo>
                  <a:lnTo>
                    <a:pt x="24112" y="217425"/>
                  </a:lnTo>
                  <a:lnTo>
                    <a:pt x="24184" y="216814"/>
                  </a:lnTo>
                  <a:lnTo>
                    <a:pt x="24214" y="216681"/>
                  </a:lnTo>
                  <a:lnTo>
                    <a:pt x="24265" y="216411"/>
                  </a:lnTo>
                  <a:lnTo>
                    <a:pt x="24286" y="216005"/>
                  </a:lnTo>
                  <a:lnTo>
                    <a:pt x="24139" y="215697"/>
                  </a:lnTo>
                  <a:lnTo>
                    <a:pt x="23914" y="215518"/>
                  </a:lnTo>
                  <a:lnTo>
                    <a:pt x="23711" y="215294"/>
                  </a:lnTo>
                  <a:lnTo>
                    <a:pt x="23531" y="215044"/>
                  </a:lnTo>
                  <a:lnTo>
                    <a:pt x="23276" y="214535"/>
                  </a:lnTo>
                  <a:lnTo>
                    <a:pt x="23195" y="214360"/>
                  </a:lnTo>
                  <a:lnTo>
                    <a:pt x="23027" y="214041"/>
                  </a:lnTo>
                  <a:lnTo>
                    <a:pt x="22688" y="213517"/>
                  </a:lnTo>
                  <a:lnTo>
                    <a:pt x="22344" y="213251"/>
                  </a:lnTo>
                  <a:lnTo>
                    <a:pt x="21891" y="212992"/>
                  </a:lnTo>
                  <a:lnTo>
                    <a:pt x="21442" y="212853"/>
                  </a:lnTo>
                  <a:lnTo>
                    <a:pt x="21291" y="212784"/>
                  </a:lnTo>
                  <a:lnTo>
                    <a:pt x="21058" y="212700"/>
                  </a:lnTo>
                  <a:lnTo>
                    <a:pt x="20806" y="212639"/>
                  </a:lnTo>
                  <a:lnTo>
                    <a:pt x="20368" y="212525"/>
                  </a:lnTo>
                  <a:lnTo>
                    <a:pt x="20116" y="212491"/>
                  </a:lnTo>
                  <a:lnTo>
                    <a:pt x="19676" y="212677"/>
                  </a:lnTo>
                  <a:lnTo>
                    <a:pt x="19574" y="212890"/>
                  </a:lnTo>
                  <a:lnTo>
                    <a:pt x="19379" y="213228"/>
                  </a:lnTo>
                  <a:lnTo>
                    <a:pt x="18755" y="213441"/>
                  </a:lnTo>
                  <a:lnTo>
                    <a:pt x="18585" y="213144"/>
                  </a:lnTo>
                  <a:lnTo>
                    <a:pt x="18105" y="212400"/>
                  </a:lnTo>
                  <a:lnTo>
                    <a:pt x="18135" y="211697"/>
                  </a:lnTo>
                  <a:lnTo>
                    <a:pt x="17988" y="211629"/>
                  </a:lnTo>
                  <a:lnTo>
                    <a:pt x="17861" y="211164"/>
                  </a:lnTo>
                  <a:lnTo>
                    <a:pt x="18014" y="211085"/>
                  </a:lnTo>
                  <a:lnTo>
                    <a:pt x="18549" y="210738"/>
                  </a:lnTo>
                  <a:lnTo>
                    <a:pt x="18832" y="210275"/>
                  </a:lnTo>
                  <a:lnTo>
                    <a:pt x="18665" y="210202"/>
                  </a:lnTo>
                  <a:lnTo>
                    <a:pt x="17796" y="210323"/>
                  </a:lnTo>
                  <a:lnTo>
                    <a:pt x="17363" y="210570"/>
                  </a:lnTo>
                  <a:lnTo>
                    <a:pt x="16834" y="210706"/>
                  </a:lnTo>
                  <a:lnTo>
                    <a:pt x="16085" y="211119"/>
                  </a:lnTo>
                  <a:lnTo>
                    <a:pt x="15809" y="210638"/>
                  </a:lnTo>
                  <a:lnTo>
                    <a:pt x="15650" y="210045"/>
                  </a:lnTo>
                  <a:lnTo>
                    <a:pt x="15771" y="209515"/>
                  </a:lnTo>
                  <a:lnTo>
                    <a:pt x="15513" y="209108"/>
                  </a:lnTo>
                  <a:lnTo>
                    <a:pt x="15440" y="208921"/>
                  </a:lnTo>
                  <a:lnTo>
                    <a:pt x="15392" y="208792"/>
                  </a:lnTo>
                  <a:lnTo>
                    <a:pt x="15338" y="208625"/>
                  </a:lnTo>
                  <a:lnTo>
                    <a:pt x="15215" y="208226"/>
                  </a:lnTo>
                  <a:lnTo>
                    <a:pt x="14655" y="207736"/>
                  </a:lnTo>
                  <a:lnTo>
                    <a:pt x="14229" y="207964"/>
                  </a:lnTo>
                  <a:lnTo>
                    <a:pt x="13869" y="208169"/>
                  </a:lnTo>
                  <a:lnTo>
                    <a:pt x="13453" y="207880"/>
                  </a:lnTo>
                  <a:lnTo>
                    <a:pt x="13579" y="207721"/>
                  </a:lnTo>
                  <a:lnTo>
                    <a:pt x="12655" y="206467"/>
                  </a:lnTo>
                  <a:lnTo>
                    <a:pt x="12506" y="206156"/>
                  </a:lnTo>
                  <a:lnTo>
                    <a:pt x="12449" y="205973"/>
                  </a:lnTo>
                  <a:lnTo>
                    <a:pt x="12697" y="205574"/>
                  </a:lnTo>
                  <a:lnTo>
                    <a:pt x="12862" y="205719"/>
                  </a:lnTo>
                  <a:lnTo>
                    <a:pt x="12976" y="205901"/>
                  </a:lnTo>
                  <a:lnTo>
                    <a:pt x="13528" y="205985"/>
                  </a:lnTo>
                  <a:lnTo>
                    <a:pt x="13543" y="205331"/>
                  </a:lnTo>
                  <a:lnTo>
                    <a:pt x="13974" y="205157"/>
                  </a:lnTo>
                  <a:lnTo>
                    <a:pt x="14079" y="205009"/>
                  </a:lnTo>
                  <a:lnTo>
                    <a:pt x="14220" y="204695"/>
                  </a:lnTo>
                  <a:lnTo>
                    <a:pt x="14199" y="204477"/>
                  </a:lnTo>
                  <a:lnTo>
                    <a:pt x="14064" y="204067"/>
                  </a:lnTo>
                  <a:lnTo>
                    <a:pt x="14163" y="203444"/>
                  </a:lnTo>
                  <a:lnTo>
                    <a:pt x="14391" y="203558"/>
                  </a:lnTo>
                  <a:lnTo>
                    <a:pt x="15155" y="203254"/>
                  </a:lnTo>
                  <a:lnTo>
                    <a:pt x="15110" y="202973"/>
                  </a:lnTo>
                  <a:lnTo>
                    <a:pt x="15086" y="202449"/>
                  </a:lnTo>
                  <a:lnTo>
                    <a:pt x="14670" y="201533"/>
                  </a:lnTo>
                  <a:lnTo>
                    <a:pt x="14382" y="202061"/>
                  </a:lnTo>
                  <a:lnTo>
                    <a:pt x="13558" y="201966"/>
                  </a:lnTo>
                  <a:lnTo>
                    <a:pt x="13528" y="201674"/>
                  </a:lnTo>
                  <a:lnTo>
                    <a:pt x="13519" y="201457"/>
                  </a:lnTo>
                  <a:lnTo>
                    <a:pt x="13459" y="201078"/>
                  </a:lnTo>
                  <a:lnTo>
                    <a:pt x="13420" y="200948"/>
                  </a:lnTo>
                  <a:lnTo>
                    <a:pt x="13333" y="200762"/>
                  </a:lnTo>
                  <a:lnTo>
                    <a:pt x="13126" y="200569"/>
                  </a:lnTo>
                  <a:lnTo>
                    <a:pt x="12997" y="200443"/>
                  </a:lnTo>
                  <a:lnTo>
                    <a:pt x="12793" y="200227"/>
                  </a:lnTo>
                  <a:lnTo>
                    <a:pt x="12550" y="200041"/>
                  </a:lnTo>
                  <a:lnTo>
                    <a:pt x="12347" y="199931"/>
                  </a:lnTo>
                  <a:lnTo>
                    <a:pt x="11585" y="199744"/>
                  </a:lnTo>
                  <a:lnTo>
                    <a:pt x="11094" y="200006"/>
                  </a:lnTo>
                  <a:lnTo>
                    <a:pt x="10380" y="199836"/>
                  </a:lnTo>
                  <a:lnTo>
                    <a:pt x="10560" y="199486"/>
                  </a:lnTo>
                  <a:lnTo>
                    <a:pt x="10713" y="199049"/>
                  </a:lnTo>
                  <a:lnTo>
                    <a:pt x="10737" y="198795"/>
                  </a:lnTo>
                  <a:lnTo>
                    <a:pt x="10758" y="198662"/>
                  </a:lnTo>
                  <a:lnTo>
                    <a:pt x="10782" y="198396"/>
                  </a:lnTo>
                  <a:lnTo>
                    <a:pt x="10785" y="198013"/>
                  </a:lnTo>
                  <a:lnTo>
                    <a:pt x="11037" y="197424"/>
                  </a:lnTo>
                  <a:lnTo>
                    <a:pt x="11151" y="197260"/>
                  </a:lnTo>
                  <a:lnTo>
                    <a:pt x="11876" y="197078"/>
                  </a:lnTo>
                  <a:lnTo>
                    <a:pt x="11915" y="197230"/>
                  </a:lnTo>
                  <a:lnTo>
                    <a:pt x="12553" y="197648"/>
                  </a:lnTo>
                  <a:lnTo>
                    <a:pt x="13087" y="197511"/>
                  </a:lnTo>
                  <a:lnTo>
                    <a:pt x="13438" y="197348"/>
                  </a:lnTo>
                  <a:lnTo>
                    <a:pt x="13848" y="196846"/>
                  </a:lnTo>
                  <a:lnTo>
                    <a:pt x="13543" y="196353"/>
                  </a:lnTo>
                  <a:lnTo>
                    <a:pt x="13303" y="196345"/>
                  </a:lnTo>
                  <a:lnTo>
                    <a:pt x="12562" y="196497"/>
                  </a:lnTo>
                  <a:lnTo>
                    <a:pt x="12314" y="196379"/>
                  </a:lnTo>
                  <a:lnTo>
                    <a:pt x="12161" y="196273"/>
                  </a:lnTo>
                  <a:lnTo>
                    <a:pt x="11792" y="195988"/>
                  </a:lnTo>
                  <a:lnTo>
                    <a:pt x="11591" y="195813"/>
                  </a:lnTo>
                  <a:lnTo>
                    <a:pt x="11294" y="195149"/>
                  </a:lnTo>
                  <a:lnTo>
                    <a:pt x="11462" y="195153"/>
                  </a:lnTo>
                  <a:lnTo>
                    <a:pt x="11633" y="195153"/>
                  </a:lnTo>
                  <a:lnTo>
                    <a:pt x="11882" y="195134"/>
                  </a:lnTo>
                  <a:lnTo>
                    <a:pt x="12332" y="194370"/>
                  </a:lnTo>
                  <a:lnTo>
                    <a:pt x="12128" y="193876"/>
                  </a:lnTo>
                  <a:lnTo>
                    <a:pt x="12649" y="193607"/>
                  </a:lnTo>
                  <a:lnTo>
                    <a:pt x="13552" y="192786"/>
                  </a:lnTo>
                  <a:lnTo>
                    <a:pt x="12733" y="192156"/>
                  </a:lnTo>
                  <a:lnTo>
                    <a:pt x="12170" y="192198"/>
                  </a:lnTo>
                  <a:lnTo>
                    <a:pt x="11678" y="191746"/>
                  </a:lnTo>
                  <a:lnTo>
                    <a:pt x="12332" y="191465"/>
                  </a:lnTo>
                  <a:lnTo>
                    <a:pt x="12502" y="191442"/>
                  </a:lnTo>
                  <a:lnTo>
                    <a:pt x="12784" y="191393"/>
                  </a:lnTo>
                  <a:lnTo>
                    <a:pt x="13015" y="190371"/>
                  </a:lnTo>
                  <a:lnTo>
                    <a:pt x="12685" y="190257"/>
                  </a:lnTo>
                  <a:lnTo>
                    <a:pt x="12496" y="190196"/>
                  </a:lnTo>
                  <a:lnTo>
                    <a:pt x="12107" y="190082"/>
                  </a:lnTo>
                  <a:lnTo>
                    <a:pt x="11927" y="190040"/>
                  </a:lnTo>
                  <a:lnTo>
                    <a:pt x="11375" y="189737"/>
                  </a:lnTo>
                  <a:lnTo>
                    <a:pt x="10929" y="188874"/>
                  </a:lnTo>
                  <a:lnTo>
                    <a:pt x="10977" y="188719"/>
                  </a:lnTo>
                  <a:lnTo>
                    <a:pt x="10557" y="187750"/>
                  </a:lnTo>
                  <a:lnTo>
                    <a:pt x="10497" y="187409"/>
                  </a:lnTo>
                  <a:lnTo>
                    <a:pt x="10383" y="186858"/>
                  </a:lnTo>
                  <a:lnTo>
                    <a:pt x="10128" y="186448"/>
                  </a:lnTo>
                  <a:lnTo>
                    <a:pt x="9343" y="186588"/>
                  </a:lnTo>
                  <a:lnTo>
                    <a:pt x="9340" y="186717"/>
                  </a:lnTo>
                  <a:lnTo>
                    <a:pt x="9352" y="186995"/>
                  </a:lnTo>
                  <a:lnTo>
                    <a:pt x="9385" y="187302"/>
                  </a:lnTo>
                  <a:lnTo>
                    <a:pt x="8932" y="187803"/>
                  </a:lnTo>
                  <a:lnTo>
                    <a:pt x="8408" y="187454"/>
                  </a:lnTo>
                  <a:lnTo>
                    <a:pt x="7374" y="187412"/>
                  </a:lnTo>
                  <a:lnTo>
                    <a:pt x="6762" y="187583"/>
                  </a:lnTo>
                  <a:lnTo>
                    <a:pt x="6447" y="187033"/>
                  </a:lnTo>
                  <a:lnTo>
                    <a:pt x="6420" y="186444"/>
                  </a:lnTo>
                  <a:lnTo>
                    <a:pt x="6609" y="185889"/>
                  </a:lnTo>
                  <a:lnTo>
                    <a:pt x="6636" y="185741"/>
                  </a:lnTo>
                  <a:lnTo>
                    <a:pt x="6654" y="185521"/>
                  </a:lnTo>
                  <a:lnTo>
                    <a:pt x="6645" y="185263"/>
                  </a:lnTo>
                  <a:lnTo>
                    <a:pt x="6567" y="184777"/>
                  </a:lnTo>
                  <a:lnTo>
                    <a:pt x="6462" y="184351"/>
                  </a:lnTo>
                  <a:lnTo>
                    <a:pt x="6417" y="184074"/>
                  </a:lnTo>
                  <a:lnTo>
                    <a:pt x="5797" y="183668"/>
                  </a:lnTo>
                  <a:lnTo>
                    <a:pt x="5590" y="183774"/>
                  </a:lnTo>
                  <a:lnTo>
                    <a:pt x="5176" y="183964"/>
                  </a:lnTo>
                  <a:lnTo>
                    <a:pt x="4856" y="183990"/>
                  </a:lnTo>
                  <a:lnTo>
                    <a:pt x="4481" y="183945"/>
                  </a:lnTo>
                  <a:lnTo>
                    <a:pt x="4190" y="183557"/>
                  </a:lnTo>
                  <a:lnTo>
                    <a:pt x="3941" y="182912"/>
                  </a:lnTo>
                  <a:lnTo>
                    <a:pt x="3995" y="182711"/>
                  </a:lnTo>
                  <a:lnTo>
                    <a:pt x="4418" y="181567"/>
                  </a:lnTo>
                  <a:lnTo>
                    <a:pt x="3899" y="181829"/>
                  </a:lnTo>
                  <a:lnTo>
                    <a:pt x="3444" y="181871"/>
                  </a:lnTo>
                  <a:lnTo>
                    <a:pt x="3351" y="181609"/>
                  </a:lnTo>
                  <a:lnTo>
                    <a:pt x="2913" y="180986"/>
                  </a:lnTo>
                  <a:lnTo>
                    <a:pt x="2248" y="181514"/>
                  </a:lnTo>
                  <a:lnTo>
                    <a:pt x="2296" y="181727"/>
                  </a:lnTo>
                  <a:lnTo>
                    <a:pt x="2155" y="182057"/>
                  </a:lnTo>
                  <a:lnTo>
                    <a:pt x="1732" y="182065"/>
                  </a:lnTo>
                  <a:lnTo>
                    <a:pt x="1486" y="182057"/>
                  </a:lnTo>
                  <a:lnTo>
                    <a:pt x="1223" y="182031"/>
                  </a:lnTo>
                  <a:lnTo>
                    <a:pt x="1010" y="182027"/>
                  </a:lnTo>
                  <a:lnTo>
                    <a:pt x="791" y="182000"/>
                  </a:lnTo>
                  <a:lnTo>
                    <a:pt x="641" y="181997"/>
                  </a:lnTo>
                  <a:lnTo>
                    <a:pt x="353" y="181594"/>
                  </a:lnTo>
                  <a:lnTo>
                    <a:pt x="569" y="181446"/>
                  </a:lnTo>
                  <a:lnTo>
                    <a:pt x="854" y="181176"/>
                  </a:lnTo>
                  <a:lnTo>
                    <a:pt x="563" y="181191"/>
                  </a:lnTo>
                  <a:lnTo>
                    <a:pt x="230" y="181055"/>
                  </a:lnTo>
                  <a:lnTo>
                    <a:pt x="38" y="180679"/>
                  </a:lnTo>
                  <a:lnTo>
                    <a:pt x="14" y="180527"/>
                  </a:lnTo>
                  <a:lnTo>
                    <a:pt x="0" y="180170"/>
                  </a:lnTo>
                  <a:lnTo>
                    <a:pt x="389" y="179498"/>
                  </a:lnTo>
                  <a:lnTo>
                    <a:pt x="797" y="179258"/>
                  </a:lnTo>
                  <a:lnTo>
                    <a:pt x="1205" y="179175"/>
                  </a:lnTo>
                  <a:lnTo>
                    <a:pt x="1339" y="179209"/>
                  </a:lnTo>
                  <a:lnTo>
                    <a:pt x="1543" y="179361"/>
                  </a:lnTo>
                  <a:lnTo>
                    <a:pt x="1633" y="179558"/>
                  </a:lnTo>
                  <a:lnTo>
                    <a:pt x="1894" y="179927"/>
                  </a:lnTo>
                  <a:lnTo>
                    <a:pt x="2023" y="179889"/>
                  </a:lnTo>
                  <a:lnTo>
                    <a:pt x="2473" y="179258"/>
                  </a:lnTo>
                  <a:lnTo>
                    <a:pt x="2200" y="178556"/>
                  </a:lnTo>
                  <a:lnTo>
                    <a:pt x="2458" y="178146"/>
                  </a:lnTo>
                  <a:lnTo>
                    <a:pt x="3543" y="175616"/>
                  </a:lnTo>
                  <a:lnTo>
                    <a:pt x="3576" y="175142"/>
                  </a:lnTo>
                  <a:lnTo>
                    <a:pt x="3582" y="174868"/>
                  </a:lnTo>
                  <a:lnTo>
                    <a:pt x="3612" y="174663"/>
                  </a:lnTo>
                  <a:lnTo>
                    <a:pt x="3609" y="174526"/>
                  </a:lnTo>
                  <a:lnTo>
                    <a:pt x="3594" y="174321"/>
                  </a:lnTo>
                  <a:lnTo>
                    <a:pt x="2997" y="173778"/>
                  </a:lnTo>
                  <a:lnTo>
                    <a:pt x="2661" y="173987"/>
                  </a:lnTo>
                  <a:lnTo>
                    <a:pt x="2485" y="174504"/>
                  </a:lnTo>
                  <a:lnTo>
                    <a:pt x="2458" y="174777"/>
                  </a:lnTo>
                  <a:lnTo>
                    <a:pt x="2143" y="175480"/>
                  </a:lnTo>
                  <a:lnTo>
                    <a:pt x="1684" y="175369"/>
                  </a:lnTo>
                  <a:lnTo>
                    <a:pt x="1265" y="175145"/>
                  </a:lnTo>
                  <a:lnTo>
                    <a:pt x="767" y="174925"/>
                  </a:lnTo>
                  <a:lnTo>
                    <a:pt x="392" y="174766"/>
                  </a:lnTo>
                  <a:lnTo>
                    <a:pt x="42" y="174135"/>
                  </a:lnTo>
                  <a:lnTo>
                    <a:pt x="251" y="173778"/>
                  </a:lnTo>
                  <a:lnTo>
                    <a:pt x="905" y="173197"/>
                  </a:lnTo>
                  <a:lnTo>
                    <a:pt x="1061" y="173060"/>
                  </a:lnTo>
                  <a:lnTo>
                    <a:pt x="1789" y="172259"/>
                  </a:lnTo>
                  <a:lnTo>
                    <a:pt x="2119" y="171750"/>
                  </a:lnTo>
                  <a:lnTo>
                    <a:pt x="1633" y="170835"/>
                  </a:lnTo>
                  <a:lnTo>
                    <a:pt x="1957" y="170394"/>
                  </a:lnTo>
                  <a:lnTo>
                    <a:pt x="2227" y="170189"/>
                  </a:lnTo>
                  <a:lnTo>
                    <a:pt x="2419" y="170113"/>
                  </a:lnTo>
                  <a:lnTo>
                    <a:pt x="2613" y="170056"/>
                  </a:lnTo>
                  <a:lnTo>
                    <a:pt x="2748" y="170041"/>
                  </a:lnTo>
                  <a:lnTo>
                    <a:pt x="2284" y="169058"/>
                  </a:lnTo>
                  <a:lnTo>
                    <a:pt x="1540" y="168420"/>
                  </a:lnTo>
                  <a:lnTo>
                    <a:pt x="1543" y="168214"/>
                  </a:lnTo>
                  <a:lnTo>
                    <a:pt x="1555" y="167717"/>
                  </a:lnTo>
                  <a:lnTo>
                    <a:pt x="1546" y="167569"/>
                  </a:lnTo>
                  <a:lnTo>
                    <a:pt x="1465" y="167311"/>
                  </a:lnTo>
                  <a:lnTo>
                    <a:pt x="1262" y="167049"/>
                  </a:lnTo>
                  <a:lnTo>
                    <a:pt x="1166" y="166711"/>
                  </a:lnTo>
                  <a:lnTo>
                    <a:pt x="1106" y="166555"/>
                  </a:lnTo>
                  <a:lnTo>
                    <a:pt x="1333" y="166160"/>
                  </a:lnTo>
                  <a:lnTo>
                    <a:pt x="1654" y="166038"/>
                  </a:lnTo>
                  <a:lnTo>
                    <a:pt x="1834" y="165944"/>
                  </a:lnTo>
                  <a:lnTo>
                    <a:pt x="2203" y="165640"/>
                  </a:lnTo>
                  <a:lnTo>
                    <a:pt x="2320" y="165473"/>
                  </a:lnTo>
                  <a:lnTo>
                    <a:pt x="2515" y="165112"/>
                  </a:lnTo>
                  <a:lnTo>
                    <a:pt x="2856" y="164409"/>
                  </a:lnTo>
                  <a:lnTo>
                    <a:pt x="3300" y="164052"/>
                  </a:lnTo>
                  <a:lnTo>
                    <a:pt x="3411" y="163923"/>
                  </a:lnTo>
                  <a:lnTo>
                    <a:pt x="3624" y="163676"/>
                  </a:lnTo>
                  <a:lnTo>
                    <a:pt x="3863" y="163228"/>
                  </a:lnTo>
                  <a:lnTo>
                    <a:pt x="4463" y="162693"/>
                  </a:lnTo>
                  <a:lnTo>
                    <a:pt x="4601" y="162685"/>
                  </a:lnTo>
                  <a:lnTo>
                    <a:pt x="4835" y="162681"/>
                  </a:lnTo>
                  <a:lnTo>
                    <a:pt x="5326" y="162264"/>
                  </a:lnTo>
                  <a:lnTo>
                    <a:pt x="5386" y="162062"/>
                  </a:lnTo>
                  <a:lnTo>
                    <a:pt x="5308" y="161713"/>
                  </a:lnTo>
                  <a:lnTo>
                    <a:pt x="4763" y="161083"/>
                  </a:lnTo>
                  <a:lnTo>
                    <a:pt x="4604" y="160486"/>
                  </a:lnTo>
                  <a:lnTo>
                    <a:pt x="4907" y="160167"/>
                  </a:lnTo>
                  <a:lnTo>
                    <a:pt x="5051" y="159940"/>
                  </a:lnTo>
                  <a:lnTo>
                    <a:pt x="5371" y="159678"/>
                  </a:lnTo>
                  <a:lnTo>
                    <a:pt x="5449" y="159191"/>
                  </a:lnTo>
                  <a:lnTo>
                    <a:pt x="4748" y="158402"/>
                  </a:lnTo>
                  <a:lnTo>
                    <a:pt x="3923" y="158595"/>
                  </a:lnTo>
                  <a:lnTo>
                    <a:pt x="3597" y="158307"/>
                  </a:lnTo>
                  <a:lnTo>
                    <a:pt x="3441" y="158158"/>
                  </a:lnTo>
                  <a:lnTo>
                    <a:pt x="3258" y="157972"/>
                  </a:lnTo>
                  <a:lnTo>
                    <a:pt x="2904" y="157513"/>
                  </a:lnTo>
                  <a:lnTo>
                    <a:pt x="3150" y="157285"/>
                  </a:lnTo>
                  <a:lnTo>
                    <a:pt x="4262" y="157650"/>
                  </a:lnTo>
                  <a:lnTo>
                    <a:pt x="4655" y="157331"/>
                  </a:lnTo>
                  <a:lnTo>
                    <a:pt x="4655" y="157107"/>
                  </a:lnTo>
                  <a:lnTo>
                    <a:pt x="4049" y="156605"/>
                  </a:lnTo>
                  <a:lnTo>
                    <a:pt x="3660" y="156309"/>
                  </a:lnTo>
                  <a:lnTo>
                    <a:pt x="3708" y="156047"/>
                  </a:lnTo>
                  <a:lnTo>
                    <a:pt x="4037" y="155667"/>
                  </a:lnTo>
                  <a:lnTo>
                    <a:pt x="4274" y="155717"/>
                  </a:lnTo>
                  <a:lnTo>
                    <a:pt x="4544" y="155827"/>
                  </a:lnTo>
                  <a:lnTo>
                    <a:pt x="5104" y="156229"/>
                  </a:lnTo>
                  <a:lnTo>
                    <a:pt x="5851" y="156347"/>
                  </a:lnTo>
                  <a:lnTo>
                    <a:pt x="6076" y="156393"/>
                  </a:lnTo>
                  <a:lnTo>
                    <a:pt x="6777" y="156647"/>
                  </a:lnTo>
                  <a:lnTo>
                    <a:pt x="7586" y="156560"/>
                  </a:lnTo>
                  <a:lnTo>
                    <a:pt x="7604" y="156328"/>
                  </a:lnTo>
                  <a:lnTo>
                    <a:pt x="7592" y="156104"/>
                  </a:lnTo>
                  <a:lnTo>
                    <a:pt x="7050" y="155212"/>
                  </a:lnTo>
                  <a:lnTo>
                    <a:pt x="5989" y="154574"/>
                  </a:lnTo>
                  <a:lnTo>
                    <a:pt x="6163" y="154520"/>
                  </a:lnTo>
                  <a:lnTo>
                    <a:pt x="6732" y="154296"/>
                  </a:lnTo>
                  <a:lnTo>
                    <a:pt x="6879" y="154220"/>
                  </a:lnTo>
                  <a:lnTo>
                    <a:pt x="7422" y="153921"/>
                  </a:lnTo>
                  <a:lnTo>
                    <a:pt x="7562" y="153807"/>
                  </a:lnTo>
                  <a:lnTo>
                    <a:pt x="7461" y="153264"/>
                  </a:lnTo>
                  <a:lnTo>
                    <a:pt x="7233" y="153347"/>
                  </a:lnTo>
                  <a:lnTo>
                    <a:pt x="6711" y="153222"/>
                  </a:lnTo>
                  <a:lnTo>
                    <a:pt x="7035" y="152557"/>
                  </a:lnTo>
                  <a:lnTo>
                    <a:pt x="7107" y="151714"/>
                  </a:lnTo>
                  <a:lnTo>
                    <a:pt x="6735" y="150503"/>
                  </a:lnTo>
                  <a:lnTo>
                    <a:pt x="6289" y="149610"/>
                  </a:lnTo>
                  <a:lnTo>
                    <a:pt x="5887" y="149443"/>
                  </a:lnTo>
                  <a:lnTo>
                    <a:pt x="5644" y="149299"/>
                  </a:lnTo>
                  <a:lnTo>
                    <a:pt x="5212" y="149079"/>
                  </a:lnTo>
                  <a:lnTo>
                    <a:pt x="4457" y="148475"/>
                  </a:lnTo>
                  <a:lnTo>
                    <a:pt x="4187" y="148456"/>
                  </a:lnTo>
                  <a:lnTo>
                    <a:pt x="3971" y="148437"/>
                  </a:lnTo>
                  <a:lnTo>
                    <a:pt x="3594" y="148251"/>
                  </a:lnTo>
                  <a:lnTo>
                    <a:pt x="3749" y="147886"/>
                  </a:lnTo>
                  <a:lnTo>
                    <a:pt x="3869" y="147237"/>
                  </a:lnTo>
                  <a:lnTo>
                    <a:pt x="3881" y="146937"/>
                  </a:lnTo>
                  <a:lnTo>
                    <a:pt x="3890" y="146781"/>
                  </a:lnTo>
                  <a:lnTo>
                    <a:pt x="4178" y="146212"/>
                  </a:lnTo>
                  <a:lnTo>
                    <a:pt x="4619" y="146071"/>
                  </a:lnTo>
                  <a:lnTo>
                    <a:pt x="5161" y="146170"/>
                  </a:lnTo>
                  <a:lnTo>
                    <a:pt x="5197" y="146383"/>
                  </a:lnTo>
                  <a:lnTo>
                    <a:pt x="5311" y="147005"/>
                  </a:lnTo>
                  <a:lnTo>
                    <a:pt x="5446" y="146964"/>
                  </a:lnTo>
                  <a:lnTo>
                    <a:pt x="5641" y="146926"/>
                  </a:lnTo>
                  <a:lnTo>
                    <a:pt x="5833" y="146876"/>
                  </a:lnTo>
                  <a:lnTo>
                    <a:pt x="7260" y="145965"/>
                  </a:lnTo>
                  <a:lnTo>
                    <a:pt x="6942" y="144947"/>
                  </a:lnTo>
                  <a:lnTo>
                    <a:pt x="6771" y="144537"/>
                  </a:lnTo>
                  <a:lnTo>
                    <a:pt x="6804" y="144108"/>
                  </a:lnTo>
                  <a:lnTo>
                    <a:pt x="7185" y="143823"/>
                  </a:lnTo>
                  <a:lnTo>
                    <a:pt x="7116" y="143238"/>
                  </a:lnTo>
                  <a:lnTo>
                    <a:pt x="6873" y="143295"/>
                  </a:lnTo>
                  <a:lnTo>
                    <a:pt x="6573" y="143584"/>
                  </a:lnTo>
                  <a:lnTo>
                    <a:pt x="6010" y="143079"/>
                  </a:lnTo>
                  <a:lnTo>
                    <a:pt x="6267" y="142627"/>
                  </a:lnTo>
                  <a:lnTo>
                    <a:pt x="6486" y="142528"/>
                  </a:lnTo>
                  <a:lnTo>
                    <a:pt x="6789" y="142475"/>
                  </a:lnTo>
                  <a:lnTo>
                    <a:pt x="7065" y="142357"/>
                  </a:lnTo>
                  <a:lnTo>
                    <a:pt x="7595" y="141997"/>
                  </a:lnTo>
                  <a:lnTo>
                    <a:pt x="7985" y="141640"/>
                  </a:lnTo>
                  <a:lnTo>
                    <a:pt x="8534" y="141097"/>
                  </a:lnTo>
                  <a:lnTo>
                    <a:pt x="8800" y="140428"/>
                  </a:lnTo>
                  <a:lnTo>
                    <a:pt x="8836" y="140064"/>
                  </a:lnTo>
                  <a:lnTo>
                    <a:pt x="8773" y="139730"/>
                  </a:lnTo>
                  <a:lnTo>
                    <a:pt x="8420" y="139259"/>
                  </a:lnTo>
                  <a:lnTo>
                    <a:pt x="8132" y="138856"/>
                  </a:lnTo>
                  <a:lnTo>
                    <a:pt x="8594" y="138484"/>
                  </a:lnTo>
                  <a:lnTo>
                    <a:pt x="8857" y="138002"/>
                  </a:lnTo>
                  <a:lnTo>
                    <a:pt x="8696" y="137163"/>
                  </a:lnTo>
                  <a:lnTo>
                    <a:pt x="9034" y="137079"/>
                  </a:lnTo>
                  <a:lnTo>
                    <a:pt x="9292" y="137022"/>
                  </a:lnTo>
                  <a:lnTo>
                    <a:pt x="9502" y="136943"/>
                  </a:lnTo>
                  <a:lnTo>
                    <a:pt x="9949" y="136817"/>
                  </a:lnTo>
                  <a:lnTo>
                    <a:pt x="10488" y="136445"/>
                  </a:lnTo>
                  <a:lnTo>
                    <a:pt x="10773" y="136073"/>
                  </a:lnTo>
                  <a:lnTo>
                    <a:pt x="11121" y="135709"/>
                  </a:lnTo>
                  <a:lnTo>
                    <a:pt x="11396" y="135564"/>
                  </a:lnTo>
                  <a:lnTo>
                    <a:pt x="11597" y="134820"/>
                  </a:lnTo>
                  <a:lnTo>
                    <a:pt x="11456" y="134839"/>
                  </a:lnTo>
                  <a:lnTo>
                    <a:pt x="10692" y="134991"/>
                  </a:lnTo>
                  <a:lnTo>
                    <a:pt x="10410" y="135101"/>
                  </a:lnTo>
                  <a:lnTo>
                    <a:pt x="10068" y="135408"/>
                  </a:lnTo>
                  <a:lnTo>
                    <a:pt x="9496" y="135591"/>
                  </a:lnTo>
                  <a:lnTo>
                    <a:pt x="9496" y="134934"/>
                  </a:lnTo>
                  <a:lnTo>
                    <a:pt x="9484" y="134505"/>
                  </a:lnTo>
                  <a:lnTo>
                    <a:pt x="10002" y="133776"/>
                  </a:lnTo>
                  <a:lnTo>
                    <a:pt x="10755" y="133225"/>
                  </a:lnTo>
                  <a:lnTo>
                    <a:pt x="11528" y="132811"/>
                  </a:lnTo>
                  <a:lnTo>
                    <a:pt x="11669" y="132526"/>
                  </a:lnTo>
                  <a:lnTo>
                    <a:pt x="11765" y="132272"/>
                  </a:lnTo>
                  <a:lnTo>
                    <a:pt x="11873" y="132056"/>
                  </a:lnTo>
                  <a:lnTo>
                    <a:pt x="11960" y="131828"/>
                  </a:lnTo>
                  <a:lnTo>
                    <a:pt x="12227" y="131232"/>
                  </a:lnTo>
                  <a:lnTo>
                    <a:pt x="12281" y="131099"/>
                  </a:lnTo>
                  <a:lnTo>
                    <a:pt x="12098" y="130411"/>
                  </a:lnTo>
                  <a:lnTo>
                    <a:pt x="11840" y="130358"/>
                  </a:lnTo>
                  <a:lnTo>
                    <a:pt x="11681" y="130381"/>
                  </a:lnTo>
                  <a:lnTo>
                    <a:pt x="11181" y="130522"/>
                  </a:lnTo>
                  <a:lnTo>
                    <a:pt x="10863" y="130708"/>
                  </a:lnTo>
                  <a:lnTo>
                    <a:pt x="10278" y="130734"/>
                  </a:lnTo>
                  <a:lnTo>
                    <a:pt x="10350" y="130510"/>
                  </a:lnTo>
                  <a:lnTo>
                    <a:pt x="10503" y="130138"/>
                  </a:lnTo>
                  <a:lnTo>
                    <a:pt x="10572" y="130001"/>
                  </a:lnTo>
                  <a:lnTo>
                    <a:pt x="10932" y="129546"/>
                  </a:lnTo>
                  <a:lnTo>
                    <a:pt x="11211" y="129386"/>
                  </a:lnTo>
                  <a:lnTo>
                    <a:pt x="11852" y="129124"/>
                  </a:lnTo>
                  <a:lnTo>
                    <a:pt x="12098" y="129048"/>
                  </a:lnTo>
                  <a:lnTo>
                    <a:pt x="12281" y="128987"/>
                  </a:lnTo>
                  <a:lnTo>
                    <a:pt x="12422" y="128934"/>
                  </a:lnTo>
                  <a:lnTo>
                    <a:pt x="12452" y="128403"/>
                  </a:lnTo>
                  <a:lnTo>
                    <a:pt x="12146" y="128418"/>
                  </a:lnTo>
                  <a:lnTo>
                    <a:pt x="11858" y="128433"/>
                  </a:lnTo>
                  <a:lnTo>
                    <a:pt x="11525" y="128498"/>
                  </a:lnTo>
                  <a:lnTo>
                    <a:pt x="11273" y="128334"/>
                  </a:lnTo>
                  <a:lnTo>
                    <a:pt x="11477" y="128019"/>
                  </a:lnTo>
                  <a:lnTo>
                    <a:pt x="11519" y="126835"/>
                  </a:lnTo>
                  <a:lnTo>
                    <a:pt x="11219" y="126785"/>
                  </a:lnTo>
                  <a:lnTo>
                    <a:pt x="10992" y="126785"/>
                  </a:lnTo>
                  <a:lnTo>
                    <a:pt x="10713" y="126721"/>
                  </a:lnTo>
                  <a:lnTo>
                    <a:pt x="10464" y="126610"/>
                  </a:lnTo>
                  <a:lnTo>
                    <a:pt x="10179" y="125988"/>
                  </a:lnTo>
                  <a:lnTo>
                    <a:pt x="10452" y="125938"/>
                  </a:lnTo>
                  <a:lnTo>
                    <a:pt x="10671" y="125942"/>
                  </a:lnTo>
                  <a:lnTo>
                    <a:pt x="10905" y="125931"/>
                  </a:lnTo>
                  <a:lnTo>
                    <a:pt x="11154" y="125908"/>
                  </a:lnTo>
                  <a:lnTo>
                    <a:pt x="11318" y="125828"/>
                  </a:lnTo>
                  <a:lnTo>
                    <a:pt x="11609" y="125711"/>
                  </a:lnTo>
                  <a:lnTo>
                    <a:pt x="11960" y="125570"/>
                  </a:lnTo>
                  <a:lnTo>
                    <a:pt x="12185" y="125517"/>
                  </a:lnTo>
                  <a:lnTo>
                    <a:pt x="12442" y="125517"/>
                  </a:lnTo>
                  <a:lnTo>
                    <a:pt x="12604" y="125540"/>
                  </a:lnTo>
                  <a:lnTo>
                    <a:pt x="13767" y="125642"/>
                  </a:lnTo>
                  <a:lnTo>
                    <a:pt x="13863" y="125145"/>
                  </a:lnTo>
                  <a:lnTo>
                    <a:pt x="13893" y="125001"/>
                  </a:lnTo>
                  <a:lnTo>
                    <a:pt x="13956" y="124720"/>
                  </a:lnTo>
                  <a:lnTo>
                    <a:pt x="13962" y="124541"/>
                  </a:lnTo>
                  <a:lnTo>
                    <a:pt x="13468" y="124378"/>
                  </a:lnTo>
                  <a:lnTo>
                    <a:pt x="12688" y="124704"/>
                  </a:lnTo>
                  <a:lnTo>
                    <a:pt x="12476" y="124241"/>
                  </a:lnTo>
                  <a:lnTo>
                    <a:pt x="11711" y="122684"/>
                  </a:lnTo>
                  <a:lnTo>
                    <a:pt x="11840" y="122631"/>
                  </a:lnTo>
                  <a:lnTo>
                    <a:pt x="12188" y="122517"/>
                  </a:lnTo>
                  <a:lnTo>
                    <a:pt x="12431" y="122475"/>
                  </a:lnTo>
                  <a:lnTo>
                    <a:pt x="12598" y="122460"/>
                  </a:lnTo>
                  <a:lnTo>
                    <a:pt x="12949" y="122411"/>
                  </a:lnTo>
                  <a:lnTo>
                    <a:pt x="13108" y="122407"/>
                  </a:lnTo>
                  <a:lnTo>
                    <a:pt x="13423" y="122377"/>
                  </a:lnTo>
                  <a:lnTo>
                    <a:pt x="13621" y="122343"/>
                  </a:lnTo>
                  <a:lnTo>
                    <a:pt x="13752" y="122312"/>
                  </a:lnTo>
                  <a:lnTo>
                    <a:pt x="13881" y="122274"/>
                  </a:lnTo>
                  <a:lnTo>
                    <a:pt x="14452" y="121864"/>
                  </a:lnTo>
                  <a:lnTo>
                    <a:pt x="14200" y="121737"/>
                  </a:lnTo>
                  <a:lnTo>
                    <a:pt x="13642" y="121428"/>
                  </a:lnTo>
                  <a:lnTo>
                    <a:pt x="13425" y="120775"/>
                  </a:lnTo>
                  <a:lnTo>
                    <a:pt x="13652" y="120767"/>
                  </a:lnTo>
                  <a:lnTo>
                    <a:pt x="14067" y="120757"/>
                  </a:lnTo>
                  <a:lnTo>
                    <a:pt x="14351" y="120765"/>
                  </a:lnTo>
                  <a:lnTo>
                    <a:pt x="15141" y="120825"/>
                  </a:lnTo>
                  <a:lnTo>
                    <a:pt x="15190" y="120673"/>
                  </a:lnTo>
                  <a:lnTo>
                    <a:pt x="15234" y="120520"/>
                  </a:lnTo>
                  <a:lnTo>
                    <a:pt x="15266" y="120377"/>
                  </a:lnTo>
                  <a:lnTo>
                    <a:pt x="16010" y="119889"/>
                  </a:lnTo>
                  <a:lnTo>
                    <a:pt x="16369" y="120008"/>
                  </a:lnTo>
                  <a:lnTo>
                    <a:pt x="16863" y="120492"/>
                  </a:lnTo>
                  <a:lnTo>
                    <a:pt x="16594" y="120813"/>
                  </a:lnTo>
                  <a:lnTo>
                    <a:pt x="16184" y="121491"/>
                  </a:lnTo>
                  <a:lnTo>
                    <a:pt x="16481" y="122104"/>
                  </a:lnTo>
                  <a:lnTo>
                    <a:pt x="16754" y="122087"/>
                  </a:lnTo>
                  <a:lnTo>
                    <a:pt x="17476" y="121942"/>
                  </a:lnTo>
                  <a:lnTo>
                    <a:pt x="18031" y="120974"/>
                  </a:lnTo>
                  <a:lnTo>
                    <a:pt x="18491" y="120363"/>
                  </a:lnTo>
                  <a:lnTo>
                    <a:pt x="18230" y="120027"/>
                  </a:lnTo>
                  <a:lnTo>
                    <a:pt x="17858" y="119433"/>
                  </a:lnTo>
                  <a:lnTo>
                    <a:pt x="17644" y="119004"/>
                  </a:lnTo>
                  <a:lnTo>
                    <a:pt x="17539" y="118574"/>
                  </a:lnTo>
                  <a:lnTo>
                    <a:pt x="17794" y="117921"/>
                  </a:lnTo>
                  <a:lnTo>
                    <a:pt x="18701" y="117315"/>
                  </a:lnTo>
                  <a:lnTo>
                    <a:pt x="18884" y="117211"/>
                  </a:lnTo>
                  <a:lnTo>
                    <a:pt x="19891" y="116956"/>
                  </a:lnTo>
                  <a:lnTo>
                    <a:pt x="21051" y="116025"/>
                  </a:lnTo>
                  <a:lnTo>
                    <a:pt x="20892" y="115975"/>
                  </a:lnTo>
                  <a:lnTo>
                    <a:pt x="20731" y="115932"/>
                  </a:lnTo>
                  <a:lnTo>
                    <a:pt x="20467" y="115289"/>
                  </a:lnTo>
                  <a:lnTo>
                    <a:pt x="20642" y="115300"/>
                  </a:lnTo>
                  <a:lnTo>
                    <a:pt x="20817" y="115324"/>
                  </a:lnTo>
                  <a:lnTo>
                    <a:pt x="20976" y="115354"/>
                  </a:lnTo>
                  <a:lnTo>
                    <a:pt x="21133" y="115389"/>
                  </a:lnTo>
                  <a:lnTo>
                    <a:pt x="21474" y="115600"/>
                  </a:lnTo>
                  <a:lnTo>
                    <a:pt x="21531" y="115766"/>
                  </a:lnTo>
                  <a:lnTo>
                    <a:pt x="22175" y="116178"/>
                  </a:lnTo>
                  <a:lnTo>
                    <a:pt x="22606" y="115936"/>
                  </a:lnTo>
                  <a:lnTo>
                    <a:pt x="23244" y="115658"/>
                  </a:lnTo>
                  <a:lnTo>
                    <a:pt x="23425" y="115663"/>
                  </a:lnTo>
                  <a:lnTo>
                    <a:pt x="23606" y="115674"/>
                  </a:lnTo>
                  <a:lnTo>
                    <a:pt x="24398" y="115268"/>
                  </a:lnTo>
                  <a:lnTo>
                    <a:pt x="24473" y="114886"/>
                  </a:lnTo>
                  <a:lnTo>
                    <a:pt x="24522" y="114754"/>
                  </a:lnTo>
                  <a:lnTo>
                    <a:pt x="24689" y="114437"/>
                  </a:lnTo>
                  <a:lnTo>
                    <a:pt x="24928" y="114145"/>
                  </a:lnTo>
                  <a:lnTo>
                    <a:pt x="24810" y="112756"/>
                  </a:lnTo>
                  <a:lnTo>
                    <a:pt x="24665" y="112769"/>
                  </a:lnTo>
                  <a:lnTo>
                    <a:pt x="24521" y="112791"/>
                  </a:lnTo>
                  <a:lnTo>
                    <a:pt x="24019" y="112887"/>
                  </a:lnTo>
                  <a:lnTo>
                    <a:pt x="23596" y="112113"/>
                  </a:lnTo>
                  <a:lnTo>
                    <a:pt x="23964" y="111903"/>
                  </a:lnTo>
                  <a:lnTo>
                    <a:pt x="24159" y="111783"/>
                  </a:lnTo>
                  <a:lnTo>
                    <a:pt x="24636" y="111435"/>
                  </a:lnTo>
                  <a:lnTo>
                    <a:pt x="24843" y="111188"/>
                  </a:lnTo>
                  <a:lnTo>
                    <a:pt x="25355" y="110473"/>
                  </a:lnTo>
                  <a:lnTo>
                    <a:pt x="25385" y="110330"/>
                  </a:lnTo>
                  <a:lnTo>
                    <a:pt x="25443" y="109981"/>
                  </a:lnTo>
                  <a:lnTo>
                    <a:pt x="25854" y="109224"/>
                  </a:lnTo>
                  <a:lnTo>
                    <a:pt x="26897" y="108516"/>
                  </a:lnTo>
                  <a:lnTo>
                    <a:pt x="27471" y="108947"/>
                  </a:lnTo>
                  <a:lnTo>
                    <a:pt x="27644" y="108740"/>
                  </a:lnTo>
                  <a:lnTo>
                    <a:pt x="27720" y="108569"/>
                  </a:lnTo>
                  <a:lnTo>
                    <a:pt x="28033" y="108193"/>
                  </a:lnTo>
                  <a:lnTo>
                    <a:pt x="28713" y="107762"/>
                  </a:lnTo>
                  <a:lnTo>
                    <a:pt x="29058" y="108107"/>
                  </a:lnTo>
                  <a:lnTo>
                    <a:pt x="29284" y="108366"/>
                  </a:lnTo>
                  <a:lnTo>
                    <a:pt x="29327" y="108496"/>
                  </a:lnTo>
                  <a:lnTo>
                    <a:pt x="29557" y="109188"/>
                  </a:lnTo>
                  <a:lnTo>
                    <a:pt x="29877" y="109809"/>
                  </a:lnTo>
                  <a:lnTo>
                    <a:pt x="30459" y="110145"/>
                  </a:lnTo>
                  <a:lnTo>
                    <a:pt x="30694" y="108311"/>
                  </a:lnTo>
                  <a:lnTo>
                    <a:pt x="30712" y="108164"/>
                  </a:lnTo>
                  <a:lnTo>
                    <a:pt x="30716" y="108016"/>
                  </a:lnTo>
                  <a:lnTo>
                    <a:pt x="30715" y="107778"/>
                  </a:lnTo>
                  <a:lnTo>
                    <a:pt x="30709" y="107539"/>
                  </a:lnTo>
                  <a:lnTo>
                    <a:pt x="30701" y="107380"/>
                  </a:lnTo>
                  <a:lnTo>
                    <a:pt x="30669" y="107031"/>
                  </a:lnTo>
                  <a:lnTo>
                    <a:pt x="30889" y="106397"/>
                  </a:lnTo>
                  <a:lnTo>
                    <a:pt x="31157" y="106579"/>
                  </a:lnTo>
                  <a:lnTo>
                    <a:pt x="31658" y="106574"/>
                  </a:lnTo>
                  <a:lnTo>
                    <a:pt x="31490" y="106123"/>
                  </a:lnTo>
                  <a:lnTo>
                    <a:pt x="31300" y="105828"/>
                  </a:lnTo>
                  <a:lnTo>
                    <a:pt x="31178" y="105617"/>
                  </a:lnTo>
                  <a:lnTo>
                    <a:pt x="31026" y="105298"/>
                  </a:lnTo>
                  <a:lnTo>
                    <a:pt x="30908" y="105065"/>
                  </a:lnTo>
                  <a:lnTo>
                    <a:pt x="30437" y="104662"/>
                  </a:lnTo>
                  <a:lnTo>
                    <a:pt x="30181" y="104800"/>
                  </a:lnTo>
                  <a:lnTo>
                    <a:pt x="29863" y="104955"/>
                  </a:lnTo>
                  <a:lnTo>
                    <a:pt x="29547" y="105043"/>
                  </a:lnTo>
                  <a:lnTo>
                    <a:pt x="29284" y="104967"/>
                  </a:lnTo>
                  <a:lnTo>
                    <a:pt x="29157" y="104823"/>
                  </a:lnTo>
                  <a:lnTo>
                    <a:pt x="28725" y="104011"/>
                  </a:lnTo>
                  <a:lnTo>
                    <a:pt x="26898" y="101553"/>
                  </a:lnTo>
                  <a:lnTo>
                    <a:pt x="26371" y="101307"/>
                  </a:lnTo>
                  <a:lnTo>
                    <a:pt x="26674" y="100722"/>
                  </a:lnTo>
                  <a:lnTo>
                    <a:pt x="27200" y="100001"/>
                  </a:lnTo>
                  <a:lnTo>
                    <a:pt x="28094" y="100154"/>
                  </a:lnTo>
                  <a:lnTo>
                    <a:pt x="28230" y="100046"/>
                  </a:lnTo>
                  <a:lnTo>
                    <a:pt x="28682" y="98907"/>
                  </a:lnTo>
                  <a:lnTo>
                    <a:pt x="29004" y="98430"/>
                  </a:lnTo>
                  <a:lnTo>
                    <a:pt x="29085" y="98260"/>
                  </a:lnTo>
                  <a:lnTo>
                    <a:pt x="29246" y="97785"/>
                  </a:lnTo>
                  <a:lnTo>
                    <a:pt x="29400" y="97504"/>
                  </a:lnTo>
                  <a:lnTo>
                    <a:pt x="29538" y="97240"/>
                  </a:lnTo>
                  <a:lnTo>
                    <a:pt x="29736" y="97041"/>
                  </a:lnTo>
                  <a:lnTo>
                    <a:pt x="30059" y="96956"/>
                  </a:lnTo>
                  <a:lnTo>
                    <a:pt x="30259" y="97079"/>
                  </a:lnTo>
                  <a:lnTo>
                    <a:pt x="30420" y="97355"/>
                  </a:lnTo>
                  <a:lnTo>
                    <a:pt x="30494" y="97581"/>
                  </a:lnTo>
                  <a:lnTo>
                    <a:pt x="30594" y="97772"/>
                  </a:lnTo>
                  <a:lnTo>
                    <a:pt x="30775" y="97769"/>
                  </a:lnTo>
                  <a:lnTo>
                    <a:pt x="30946" y="97632"/>
                  </a:lnTo>
                  <a:lnTo>
                    <a:pt x="31110" y="97396"/>
                  </a:lnTo>
                  <a:lnTo>
                    <a:pt x="31262" y="97105"/>
                  </a:lnTo>
                  <a:lnTo>
                    <a:pt x="31386" y="96827"/>
                  </a:lnTo>
                  <a:lnTo>
                    <a:pt x="31463" y="96478"/>
                  </a:lnTo>
                  <a:lnTo>
                    <a:pt x="31558" y="96235"/>
                  </a:lnTo>
                  <a:lnTo>
                    <a:pt x="31686" y="96132"/>
                  </a:lnTo>
                  <a:lnTo>
                    <a:pt x="31853" y="96100"/>
                  </a:lnTo>
                  <a:lnTo>
                    <a:pt x="32054" y="96203"/>
                  </a:lnTo>
                  <a:lnTo>
                    <a:pt x="32230" y="96373"/>
                  </a:lnTo>
                  <a:lnTo>
                    <a:pt x="32481" y="96543"/>
                  </a:lnTo>
                  <a:lnTo>
                    <a:pt x="32764" y="96563"/>
                  </a:lnTo>
                  <a:lnTo>
                    <a:pt x="33226" y="96602"/>
                  </a:lnTo>
                  <a:lnTo>
                    <a:pt x="33733" y="96612"/>
                  </a:lnTo>
                  <a:lnTo>
                    <a:pt x="34362" y="96504"/>
                  </a:lnTo>
                  <a:lnTo>
                    <a:pt x="34711" y="96256"/>
                  </a:lnTo>
                  <a:lnTo>
                    <a:pt x="34836" y="95943"/>
                  </a:lnTo>
                  <a:lnTo>
                    <a:pt x="35037" y="95572"/>
                  </a:lnTo>
                  <a:lnTo>
                    <a:pt x="35327" y="95217"/>
                  </a:lnTo>
                  <a:lnTo>
                    <a:pt x="35813" y="94837"/>
                  </a:lnTo>
                  <a:lnTo>
                    <a:pt x="36229" y="94493"/>
                  </a:lnTo>
                  <a:lnTo>
                    <a:pt x="36481" y="94243"/>
                  </a:lnTo>
                  <a:lnTo>
                    <a:pt x="36756" y="93903"/>
                  </a:lnTo>
                  <a:lnTo>
                    <a:pt x="37057" y="93391"/>
                  </a:lnTo>
                  <a:lnTo>
                    <a:pt x="37484" y="92676"/>
                  </a:lnTo>
                  <a:lnTo>
                    <a:pt x="37553" y="92484"/>
                  </a:lnTo>
                  <a:lnTo>
                    <a:pt x="37655" y="92215"/>
                  </a:lnTo>
                  <a:lnTo>
                    <a:pt x="37785" y="91786"/>
                  </a:lnTo>
                  <a:lnTo>
                    <a:pt x="37943" y="91333"/>
                  </a:lnTo>
                  <a:lnTo>
                    <a:pt x="38396" y="90635"/>
                  </a:lnTo>
                  <a:lnTo>
                    <a:pt x="38558" y="90623"/>
                  </a:lnTo>
                  <a:lnTo>
                    <a:pt x="39008" y="90433"/>
                  </a:lnTo>
                  <a:lnTo>
                    <a:pt x="39252" y="90342"/>
                  </a:lnTo>
                  <a:lnTo>
                    <a:pt x="39402" y="90418"/>
                  </a:lnTo>
                  <a:lnTo>
                    <a:pt x="39470" y="90658"/>
                  </a:lnTo>
                  <a:lnTo>
                    <a:pt x="39436" y="90860"/>
                  </a:lnTo>
                  <a:lnTo>
                    <a:pt x="39367" y="91091"/>
                  </a:lnTo>
                  <a:lnTo>
                    <a:pt x="39254" y="91563"/>
                  </a:lnTo>
                  <a:lnTo>
                    <a:pt x="39470" y="91596"/>
                  </a:lnTo>
                  <a:lnTo>
                    <a:pt x="40158" y="91769"/>
                  </a:lnTo>
                  <a:lnTo>
                    <a:pt x="41335" y="92125"/>
                  </a:lnTo>
                  <a:lnTo>
                    <a:pt x="41851" y="92222"/>
                  </a:lnTo>
                  <a:lnTo>
                    <a:pt x="42099" y="92111"/>
                  </a:lnTo>
                  <a:lnTo>
                    <a:pt x="42379" y="91812"/>
                  </a:lnTo>
                  <a:lnTo>
                    <a:pt x="42605" y="91295"/>
                  </a:lnTo>
                  <a:lnTo>
                    <a:pt x="42798" y="91009"/>
                  </a:lnTo>
                  <a:lnTo>
                    <a:pt x="43166" y="90639"/>
                  </a:lnTo>
                  <a:lnTo>
                    <a:pt x="44468" y="89657"/>
                  </a:lnTo>
                  <a:lnTo>
                    <a:pt x="44375" y="89358"/>
                  </a:lnTo>
                  <a:lnTo>
                    <a:pt x="44107" y="89005"/>
                  </a:lnTo>
                  <a:lnTo>
                    <a:pt x="44153" y="88847"/>
                  </a:lnTo>
                  <a:lnTo>
                    <a:pt x="44383" y="88844"/>
                  </a:lnTo>
                  <a:lnTo>
                    <a:pt x="45134" y="89119"/>
                  </a:lnTo>
                  <a:lnTo>
                    <a:pt x="45379" y="89160"/>
                  </a:lnTo>
                  <a:lnTo>
                    <a:pt x="45404" y="88952"/>
                  </a:lnTo>
                  <a:lnTo>
                    <a:pt x="45261" y="88572"/>
                  </a:lnTo>
                  <a:lnTo>
                    <a:pt x="44877" y="87862"/>
                  </a:lnTo>
                  <a:lnTo>
                    <a:pt x="44817" y="87658"/>
                  </a:lnTo>
                  <a:lnTo>
                    <a:pt x="44885" y="87479"/>
                  </a:lnTo>
                  <a:lnTo>
                    <a:pt x="45034" y="87235"/>
                  </a:lnTo>
                  <a:lnTo>
                    <a:pt x="45534" y="87114"/>
                  </a:lnTo>
                  <a:lnTo>
                    <a:pt x="45984" y="86964"/>
                  </a:lnTo>
                  <a:lnTo>
                    <a:pt x="46126" y="87046"/>
                  </a:lnTo>
                  <a:lnTo>
                    <a:pt x="46180" y="87200"/>
                  </a:lnTo>
                  <a:lnTo>
                    <a:pt x="46070" y="88479"/>
                  </a:lnTo>
                  <a:lnTo>
                    <a:pt x="46153" y="89017"/>
                  </a:lnTo>
                  <a:lnTo>
                    <a:pt x="46387" y="88811"/>
                  </a:lnTo>
                  <a:lnTo>
                    <a:pt x="46782" y="88124"/>
                  </a:lnTo>
                  <a:lnTo>
                    <a:pt x="47230" y="87321"/>
                  </a:lnTo>
                  <a:lnTo>
                    <a:pt x="47386" y="87469"/>
                  </a:lnTo>
                  <a:lnTo>
                    <a:pt x="47499" y="87985"/>
                  </a:lnTo>
                  <a:lnTo>
                    <a:pt x="47643" y="88358"/>
                  </a:lnTo>
                  <a:lnTo>
                    <a:pt x="48013" y="88582"/>
                  </a:lnTo>
                  <a:lnTo>
                    <a:pt x="48416" y="88633"/>
                  </a:lnTo>
                  <a:lnTo>
                    <a:pt x="48800" y="88561"/>
                  </a:lnTo>
                  <a:lnTo>
                    <a:pt x="49017" y="88485"/>
                  </a:lnTo>
                  <a:lnTo>
                    <a:pt x="49317" y="88289"/>
                  </a:lnTo>
                  <a:lnTo>
                    <a:pt x="49671" y="87848"/>
                  </a:lnTo>
                  <a:lnTo>
                    <a:pt x="49948" y="87622"/>
                  </a:lnTo>
                  <a:lnTo>
                    <a:pt x="50054" y="87413"/>
                  </a:lnTo>
                  <a:lnTo>
                    <a:pt x="49938" y="87108"/>
                  </a:lnTo>
                  <a:lnTo>
                    <a:pt x="49364" y="86894"/>
                  </a:lnTo>
                  <a:lnTo>
                    <a:pt x="48822" y="86616"/>
                  </a:lnTo>
                  <a:lnTo>
                    <a:pt x="48661" y="86381"/>
                  </a:lnTo>
                  <a:lnTo>
                    <a:pt x="48435" y="85725"/>
                  </a:lnTo>
                  <a:lnTo>
                    <a:pt x="48198" y="85720"/>
                  </a:lnTo>
                  <a:lnTo>
                    <a:pt x="47358" y="86269"/>
                  </a:lnTo>
                  <a:lnTo>
                    <a:pt x="47220" y="86331"/>
                  </a:lnTo>
                  <a:lnTo>
                    <a:pt x="47150" y="86200"/>
                  </a:lnTo>
                  <a:lnTo>
                    <a:pt x="47190" y="85998"/>
                  </a:lnTo>
                  <a:lnTo>
                    <a:pt x="47594" y="85646"/>
                  </a:lnTo>
                  <a:lnTo>
                    <a:pt x="47736" y="85373"/>
                  </a:lnTo>
                  <a:lnTo>
                    <a:pt x="47616" y="85204"/>
                  </a:lnTo>
                  <a:lnTo>
                    <a:pt x="47188" y="85022"/>
                  </a:lnTo>
                  <a:lnTo>
                    <a:pt x="46600" y="84866"/>
                  </a:lnTo>
                  <a:lnTo>
                    <a:pt x="46213" y="84714"/>
                  </a:lnTo>
                  <a:lnTo>
                    <a:pt x="46015" y="84529"/>
                  </a:lnTo>
                  <a:lnTo>
                    <a:pt x="46033" y="84305"/>
                  </a:lnTo>
                  <a:lnTo>
                    <a:pt x="46248" y="84026"/>
                  </a:lnTo>
                  <a:lnTo>
                    <a:pt x="46545" y="83952"/>
                  </a:lnTo>
                  <a:lnTo>
                    <a:pt x="47278" y="84017"/>
                  </a:lnTo>
                  <a:lnTo>
                    <a:pt x="47512" y="83891"/>
                  </a:lnTo>
                  <a:lnTo>
                    <a:pt x="47580" y="83763"/>
                  </a:lnTo>
                  <a:lnTo>
                    <a:pt x="47607" y="83488"/>
                  </a:lnTo>
                  <a:lnTo>
                    <a:pt x="47586" y="82633"/>
                  </a:lnTo>
                  <a:lnTo>
                    <a:pt x="47410" y="82397"/>
                  </a:lnTo>
                  <a:lnTo>
                    <a:pt x="47223" y="82372"/>
                  </a:lnTo>
                  <a:lnTo>
                    <a:pt x="46997" y="82527"/>
                  </a:lnTo>
                  <a:lnTo>
                    <a:pt x="46649" y="82636"/>
                  </a:lnTo>
                  <a:lnTo>
                    <a:pt x="46109" y="82655"/>
                  </a:lnTo>
                  <a:lnTo>
                    <a:pt x="45732" y="82705"/>
                  </a:lnTo>
                  <a:lnTo>
                    <a:pt x="45597" y="82616"/>
                  </a:lnTo>
                  <a:lnTo>
                    <a:pt x="45622" y="82479"/>
                  </a:lnTo>
                  <a:lnTo>
                    <a:pt x="45828" y="82222"/>
                  </a:lnTo>
                  <a:lnTo>
                    <a:pt x="46210" y="81867"/>
                  </a:lnTo>
                  <a:lnTo>
                    <a:pt x="46511" y="81576"/>
                  </a:lnTo>
                  <a:lnTo>
                    <a:pt x="46537" y="81359"/>
                  </a:lnTo>
                  <a:lnTo>
                    <a:pt x="46409" y="81285"/>
                  </a:lnTo>
                  <a:lnTo>
                    <a:pt x="45974" y="81414"/>
                  </a:lnTo>
                  <a:lnTo>
                    <a:pt x="45792" y="81439"/>
                  </a:lnTo>
                  <a:lnTo>
                    <a:pt x="45572" y="81312"/>
                  </a:lnTo>
                  <a:lnTo>
                    <a:pt x="45239" y="81016"/>
                  </a:lnTo>
                  <a:lnTo>
                    <a:pt x="45023" y="80678"/>
                  </a:lnTo>
                  <a:lnTo>
                    <a:pt x="44940" y="80543"/>
                  </a:lnTo>
                  <a:lnTo>
                    <a:pt x="45076" y="80209"/>
                  </a:lnTo>
                  <a:lnTo>
                    <a:pt x="45338" y="80043"/>
                  </a:lnTo>
                  <a:lnTo>
                    <a:pt x="45494" y="79851"/>
                  </a:lnTo>
                  <a:lnTo>
                    <a:pt x="45758" y="79378"/>
                  </a:lnTo>
                  <a:lnTo>
                    <a:pt x="46046" y="78837"/>
                  </a:lnTo>
                  <a:lnTo>
                    <a:pt x="46395" y="78702"/>
                  </a:lnTo>
                  <a:lnTo>
                    <a:pt x="46879" y="79008"/>
                  </a:lnTo>
                  <a:lnTo>
                    <a:pt x="47243" y="79099"/>
                  </a:lnTo>
                  <a:lnTo>
                    <a:pt x="47545" y="78960"/>
                  </a:lnTo>
                  <a:lnTo>
                    <a:pt x="47768" y="78602"/>
                  </a:lnTo>
                  <a:lnTo>
                    <a:pt x="47798" y="78178"/>
                  </a:lnTo>
                  <a:lnTo>
                    <a:pt x="47723" y="77569"/>
                  </a:lnTo>
                  <a:lnTo>
                    <a:pt x="47814" y="77339"/>
                  </a:lnTo>
                  <a:lnTo>
                    <a:pt x="47745" y="77170"/>
                  </a:lnTo>
                  <a:lnTo>
                    <a:pt x="47324" y="76771"/>
                  </a:lnTo>
                  <a:lnTo>
                    <a:pt x="47478" y="75290"/>
                  </a:lnTo>
                  <a:lnTo>
                    <a:pt x="47869" y="74848"/>
                  </a:lnTo>
                  <a:lnTo>
                    <a:pt x="48064" y="74439"/>
                  </a:lnTo>
                  <a:lnTo>
                    <a:pt x="47929" y="73922"/>
                  </a:lnTo>
                  <a:lnTo>
                    <a:pt x="47750" y="73513"/>
                  </a:lnTo>
                  <a:lnTo>
                    <a:pt x="47834" y="73283"/>
                  </a:lnTo>
                  <a:lnTo>
                    <a:pt x="48127" y="73064"/>
                  </a:lnTo>
                  <a:lnTo>
                    <a:pt x="48676" y="73039"/>
                  </a:lnTo>
                  <a:lnTo>
                    <a:pt x="48914" y="73021"/>
                  </a:lnTo>
                  <a:lnTo>
                    <a:pt x="49445" y="72944"/>
                  </a:lnTo>
                  <a:lnTo>
                    <a:pt x="49671" y="73043"/>
                  </a:lnTo>
                  <a:lnTo>
                    <a:pt x="49766" y="73182"/>
                  </a:lnTo>
                  <a:lnTo>
                    <a:pt x="49683" y="73365"/>
                  </a:lnTo>
                  <a:lnTo>
                    <a:pt x="49375" y="73584"/>
                  </a:lnTo>
                  <a:lnTo>
                    <a:pt x="48885" y="73788"/>
                  </a:lnTo>
                  <a:lnTo>
                    <a:pt x="48806" y="73964"/>
                  </a:lnTo>
                  <a:lnTo>
                    <a:pt x="48854" y="74106"/>
                  </a:lnTo>
                  <a:lnTo>
                    <a:pt x="49140" y="74210"/>
                  </a:lnTo>
                  <a:lnTo>
                    <a:pt x="49528" y="74264"/>
                  </a:lnTo>
                  <a:lnTo>
                    <a:pt x="49963" y="74320"/>
                  </a:lnTo>
                  <a:lnTo>
                    <a:pt x="50437" y="74427"/>
                  </a:lnTo>
                  <a:lnTo>
                    <a:pt x="50916" y="74530"/>
                  </a:lnTo>
                  <a:lnTo>
                    <a:pt x="51168" y="74556"/>
                  </a:lnTo>
                  <a:lnTo>
                    <a:pt x="51377" y="74560"/>
                  </a:lnTo>
                  <a:lnTo>
                    <a:pt x="51605" y="74242"/>
                  </a:lnTo>
                  <a:lnTo>
                    <a:pt x="51785" y="73496"/>
                  </a:lnTo>
                  <a:lnTo>
                    <a:pt x="51948" y="73260"/>
                  </a:lnTo>
                  <a:lnTo>
                    <a:pt x="52105" y="73129"/>
                  </a:lnTo>
                  <a:lnTo>
                    <a:pt x="52444" y="73096"/>
                  </a:lnTo>
                  <a:lnTo>
                    <a:pt x="52848" y="73296"/>
                  </a:lnTo>
                  <a:lnTo>
                    <a:pt x="53032" y="73633"/>
                  </a:lnTo>
                  <a:lnTo>
                    <a:pt x="53137" y="74181"/>
                  </a:lnTo>
                  <a:lnTo>
                    <a:pt x="53214" y="74350"/>
                  </a:lnTo>
                  <a:lnTo>
                    <a:pt x="53338" y="74547"/>
                  </a:lnTo>
                  <a:lnTo>
                    <a:pt x="53478" y="74724"/>
                  </a:lnTo>
                  <a:lnTo>
                    <a:pt x="53716" y="74381"/>
                  </a:lnTo>
                  <a:lnTo>
                    <a:pt x="53958" y="73763"/>
                  </a:lnTo>
                  <a:lnTo>
                    <a:pt x="53846" y="73377"/>
                  </a:lnTo>
                  <a:lnTo>
                    <a:pt x="53607" y="73111"/>
                  </a:lnTo>
                  <a:lnTo>
                    <a:pt x="53381" y="72448"/>
                  </a:lnTo>
                  <a:lnTo>
                    <a:pt x="53149" y="71784"/>
                  </a:lnTo>
                  <a:lnTo>
                    <a:pt x="52755" y="71632"/>
                  </a:lnTo>
                  <a:lnTo>
                    <a:pt x="52093" y="71597"/>
                  </a:lnTo>
                  <a:lnTo>
                    <a:pt x="51835" y="71556"/>
                  </a:lnTo>
                  <a:lnTo>
                    <a:pt x="51672" y="71423"/>
                  </a:lnTo>
                  <a:lnTo>
                    <a:pt x="51840" y="71281"/>
                  </a:lnTo>
                  <a:lnTo>
                    <a:pt x="52202" y="71187"/>
                  </a:lnTo>
                  <a:lnTo>
                    <a:pt x="52514" y="71019"/>
                  </a:lnTo>
                  <a:lnTo>
                    <a:pt x="52765" y="70763"/>
                  </a:lnTo>
                  <a:lnTo>
                    <a:pt x="52968" y="70325"/>
                  </a:lnTo>
                  <a:lnTo>
                    <a:pt x="53167" y="70059"/>
                  </a:lnTo>
                  <a:lnTo>
                    <a:pt x="53329" y="69930"/>
                  </a:lnTo>
                  <a:lnTo>
                    <a:pt x="53687" y="69972"/>
                  </a:lnTo>
                  <a:lnTo>
                    <a:pt x="53762" y="70112"/>
                  </a:lnTo>
                  <a:lnTo>
                    <a:pt x="53760" y="70603"/>
                  </a:lnTo>
                  <a:lnTo>
                    <a:pt x="53713" y="71309"/>
                  </a:lnTo>
                  <a:lnTo>
                    <a:pt x="53698" y="71508"/>
                  </a:lnTo>
                  <a:lnTo>
                    <a:pt x="53801" y="71636"/>
                  </a:lnTo>
                  <a:lnTo>
                    <a:pt x="54164" y="71561"/>
                  </a:lnTo>
                  <a:lnTo>
                    <a:pt x="54403" y="71422"/>
                  </a:lnTo>
                  <a:lnTo>
                    <a:pt x="54660" y="71239"/>
                  </a:lnTo>
                  <a:lnTo>
                    <a:pt x="54805" y="71087"/>
                  </a:lnTo>
                  <a:lnTo>
                    <a:pt x="54901" y="70951"/>
                  </a:lnTo>
                  <a:lnTo>
                    <a:pt x="54883" y="70769"/>
                  </a:lnTo>
                  <a:lnTo>
                    <a:pt x="54502" y="70294"/>
                  </a:lnTo>
                  <a:lnTo>
                    <a:pt x="54571" y="70130"/>
                  </a:lnTo>
                  <a:lnTo>
                    <a:pt x="55421" y="69991"/>
                  </a:lnTo>
                  <a:lnTo>
                    <a:pt x="55995" y="69826"/>
                  </a:lnTo>
                  <a:lnTo>
                    <a:pt x="56496" y="69432"/>
                  </a:lnTo>
                  <a:lnTo>
                    <a:pt x="56589" y="69199"/>
                  </a:lnTo>
                  <a:lnTo>
                    <a:pt x="56375" y="68913"/>
                  </a:lnTo>
                  <a:lnTo>
                    <a:pt x="56092" y="68764"/>
                  </a:lnTo>
                  <a:lnTo>
                    <a:pt x="55846" y="68710"/>
                  </a:lnTo>
                  <a:lnTo>
                    <a:pt x="55425" y="68856"/>
                  </a:lnTo>
                  <a:lnTo>
                    <a:pt x="55255" y="68836"/>
                  </a:lnTo>
                  <a:lnTo>
                    <a:pt x="55048" y="68749"/>
                  </a:lnTo>
                  <a:lnTo>
                    <a:pt x="54891" y="68636"/>
                  </a:lnTo>
                  <a:lnTo>
                    <a:pt x="54883" y="68481"/>
                  </a:lnTo>
                  <a:lnTo>
                    <a:pt x="54893" y="68277"/>
                  </a:lnTo>
                  <a:lnTo>
                    <a:pt x="55144" y="67716"/>
                  </a:lnTo>
                  <a:lnTo>
                    <a:pt x="55245" y="67343"/>
                  </a:lnTo>
                  <a:lnTo>
                    <a:pt x="55274" y="66946"/>
                  </a:lnTo>
                  <a:lnTo>
                    <a:pt x="55246" y="66691"/>
                  </a:lnTo>
                  <a:lnTo>
                    <a:pt x="55103" y="66379"/>
                  </a:lnTo>
                  <a:lnTo>
                    <a:pt x="55070" y="66246"/>
                  </a:lnTo>
                  <a:lnTo>
                    <a:pt x="55015" y="65895"/>
                  </a:lnTo>
                  <a:lnTo>
                    <a:pt x="55278" y="65809"/>
                  </a:lnTo>
                  <a:lnTo>
                    <a:pt x="55841" y="65773"/>
                  </a:lnTo>
                  <a:lnTo>
                    <a:pt x="56275" y="65877"/>
                  </a:lnTo>
                  <a:lnTo>
                    <a:pt x="56682" y="65982"/>
                  </a:lnTo>
                  <a:lnTo>
                    <a:pt x="57049" y="66072"/>
                  </a:lnTo>
                  <a:lnTo>
                    <a:pt x="57414" y="65946"/>
                  </a:lnTo>
                  <a:lnTo>
                    <a:pt x="57342" y="65771"/>
                  </a:lnTo>
                  <a:lnTo>
                    <a:pt x="57089" y="65545"/>
                  </a:lnTo>
                  <a:lnTo>
                    <a:pt x="56860" y="65267"/>
                  </a:lnTo>
                  <a:lnTo>
                    <a:pt x="56748" y="65088"/>
                  </a:lnTo>
                  <a:lnTo>
                    <a:pt x="56744" y="64949"/>
                  </a:lnTo>
                  <a:lnTo>
                    <a:pt x="56771" y="64652"/>
                  </a:lnTo>
                  <a:lnTo>
                    <a:pt x="56769" y="64092"/>
                  </a:lnTo>
                  <a:lnTo>
                    <a:pt x="56827" y="63693"/>
                  </a:lnTo>
                  <a:lnTo>
                    <a:pt x="56891" y="63408"/>
                  </a:lnTo>
                  <a:lnTo>
                    <a:pt x="57037" y="63146"/>
                  </a:lnTo>
                  <a:lnTo>
                    <a:pt x="57358" y="62897"/>
                  </a:lnTo>
                  <a:lnTo>
                    <a:pt x="57661" y="62796"/>
                  </a:lnTo>
                  <a:lnTo>
                    <a:pt x="57715" y="62646"/>
                  </a:lnTo>
                  <a:lnTo>
                    <a:pt x="57622" y="62360"/>
                  </a:lnTo>
                  <a:lnTo>
                    <a:pt x="57215" y="62176"/>
                  </a:lnTo>
                  <a:lnTo>
                    <a:pt x="57196" y="62039"/>
                  </a:lnTo>
                  <a:lnTo>
                    <a:pt x="57526" y="61540"/>
                  </a:lnTo>
                  <a:lnTo>
                    <a:pt x="57672" y="61295"/>
                  </a:lnTo>
                  <a:lnTo>
                    <a:pt x="57841" y="61065"/>
                  </a:lnTo>
                  <a:lnTo>
                    <a:pt x="58087" y="60741"/>
                  </a:lnTo>
                  <a:lnTo>
                    <a:pt x="58245" y="60493"/>
                  </a:lnTo>
                  <a:lnTo>
                    <a:pt x="58388" y="60245"/>
                  </a:lnTo>
                  <a:lnTo>
                    <a:pt x="58429" y="60034"/>
                  </a:lnTo>
                  <a:lnTo>
                    <a:pt x="58309" y="59776"/>
                  </a:lnTo>
                  <a:lnTo>
                    <a:pt x="58103" y="59702"/>
                  </a:lnTo>
                  <a:lnTo>
                    <a:pt x="57610" y="59633"/>
                  </a:lnTo>
                  <a:lnTo>
                    <a:pt x="57583" y="59128"/>
                  </a:lnTo>
                  <a:lnTo>
                    <a:pt x="57314" y="58662"/>
                  </a:lnTo>
                  <a:lnTo>
                    <a:pt x="57427" y="58481"/>
                  </a:lnTo>
                  <a:lnTo>
                    <a:pt x="57605" y="58226"/>
                  </a:lnTo>
                  <a:lnTo>
                    <a:pt x="57714" y="57950"/>
                  </a:lnTo>
                  <a:lnTo>
                    <a:pt x="58005" y="57328"/>
                  </a:lnTo>
                  <a:lnTo>
                    <a:pt x="58181" y="56924"/>
                  </a:lnTo>
                  <a:lnTo>
                    <a:pt x="58786" y="56214"/>
                  </a:lnTo>
                  <a:lnTo>
                    <a:pt x="59204" y="55509"/>
                  </a:lnTo>
                  <a:lnTo>
                    <a:pt x="59352" y="55142"/>
                  </a:lnTo>
                  <a:lnTo>
                    <a:pt x="59360" y="54914"/>
                  </a:lnTo>
                  <a:lnTo>
                    <a:pt x="59282" y="54649"/>
                  </a:lnTo>
                  <a:lnTo>
                    <a:pt x="58967" y="54541"/>
                  </a:lnTo>
                  <a:lnTo>
                    <a:pt x="58855" y="54775"/>
                  </a:lnTo>
                  <a:lnTo>
                    <a:pt x="58854" y="55221"/>
                  </a:lnTo>
                  <a:lnTo>
                    <a:pt x="58641" y="55425"/>
                  </a:lnTo>
                  <a:lnTo>
                    <a:pt x="58454" y="55206"/>
                  </a:lnTo>
                  <a:lnTo>
                    <a:pt x="58028" y="55238"/>
                  </a:lnTo>
                  <a:lnTo>
                    <a:pt x="57213" y="55307"/>
                  </a:lnTo>
                  <a:lnTo>
                    <a:pt x="57155" y="55037"/>
                  </a:lnTo>
                  <a:lnTo>
                    <a:pt x="57095" y="54727"/>
                  </a:lnTo>
                  <a:lnTo>
                    <a:pt x="57092" y="54563"/>
                  </a:lnTo>
                  <a:lnTo>
                    <a:pt x="57100" y="54363"/>
                  </a:lnTo>
                  <a:lnTo>
                    <a:pt x="57132" y="54207"/>
                  </a:lnTo>
                  <a:lnTo>
                    <a:pt x="57314" y="53726"/>
                  </a:lnTo>
                  <a:lnTo>
                    <a:pt x="57420" y="53396"/>
                  </a:lnTo>
                  <a:lnTo>
                    <a:pt x="57514" y="53234"/>
                  </a:lnTo>
                  <a:lnTo>
                    <a:pt x="57664" y="53036"/>
                  </a:lnTo>
                  <a:lnTo>
                    <a:pt x="57925" y="52678"/>
                  </a:lnTo>
                  <a:lnTo>
                    <a:pt x="58065" y="52741"/>
                  </a:lnTo>
                  <a:lnTo>
                    <a:pt x="58339" y="52910"/>
                  </a:lnTo>
                  <a:lnTo>
                    <a:pt x="58551" y="53035"/>
                  </a:lnTo>
                  <a:lnTo>
                    <a:pt x="58784" y="53241"/>
                  </a:lnTo>
                  <a:lnTo>
                    <a:pt x="59026" y="53405"/>
                  </a:lnTo>
                  <a:lnTo>
                    <a:pt x="59196" y="53472"/>
                  </a:lnTo>
                  <a:lnTo>
                    <a:pt x="59642" y="53555"/>
                  </a:lnTo>
                  <a:lnTo>
                    <a:pt x="59683" y="53350"/>
                  </a:lnTo>
                  <a:lnTo>
                    <a:pt x="59573" y="53053"/>
                  </a:lnTo>
                  <a:lnTo>
                    <a:pt x="59186" y="52454"/>
                  </a:lnTo>
                  <a:lnTo>
                    <a:pt x="59092" y="52289"/>
                  </a:lnTo>
                  <a:lnTo>
                    <a:pt x="59016" y="52119"/>
                  </a:lnTo>
                  <a:lnTo>
                    <a:pt x="58863" y="51822"/>
                  </a:lnTo>
                  <a:lnTo>
                    <a:pt x="58776" y="51600"/>
                  </a:lnTo>
                  <a:lnTo>
                    <a:pt x="58682" y="51385"/>
                  </a:lnTo>
                  <a:lnTo>
                    <a:pt x="58593" y="51150"/>
                  </a:lnTo>
                  <a:lnTo>
                    <a:pt x="58417" y="50771"/>
                  </a:lnTo>
                  <a:lnTo>
                    <a:pt x="58209" y="50348"/>
                  </a:lnTo>
                  <a:lnTo>
                    <a:pt x="58065" y="50080"/>
                  </a:lnTo>
                  <a:lnTo>
                    <a:pt x="57952" y="49885"/>
                  </a:lnTo>
                  <a:lnTo>
                    <a:pt x="57859" y="49664"/>
                  </a:lnTo>
                  <a:lnTo>
                    <a:pt x="57757" y="49339"/>
                  </a:lnTo>
                  <a:lnTo>
                    <a:pt x="57763" y="49187"/>
                  </a:lnTo>
                  <a:lnTo>
                    <a:pt x="57788" y="48938"/>
                  </a:lnTo>
                  <a:lnTo>
                    <a:pt x="57916" y="48573"/>
                  </a:lnTo>
                  <a:lnTo>
                    <a:pt x="58309" y="48207"/>
                  </a:lnTo>
                  <a:lnTo>
                    <a:pt x="58454" y="48089"/>
                  </a:lnTo>
                  <a:lnTo>
                    <a:pt x="58599" y="48003"/>
                  </a:lnTo>
                  <a:lnTo>
                    <a:pt x="59474" y="47414"/>
                  </a:lnTo>
                  <a:lnTo>
                    <a:pt x="59536" y="47266"/>
                  </a:lnTo>
                  <a:lnTo>
                    <a:pt x="59629" y="47069"/>
                  </a:lnTo>
                  <a:lnTo>
                    <a:pt x="59714" y="46638"/>
                  </a:lnTo>
                  <a:lnTo>
                    <a:pt x="59916" y="45614"/>
                  </a:lnTo>
                  <a:lnTo>
                    <a:pt x="60079" y="45139"/>
                  </a:lnTo>
                  <a:lnTo>
                    <a:pt x="60292" y="44701"/>
                  </a:lnTo>
                  <a:lnTo>
                    <a:pt x="60467" y="44317"/>
                  </a:lnTo>
                  <a:lnTo>
                    <a:pt x="60649" y="43935"/>
                  </a:lnTo>
                  <a:lnTo>
                    <a:pt x="60827" y="43638"/>
                  </a:lnTo>
                  <a:lnTo>
                    <a:pt x="61043" y="43358"/>
                  </a:lnTo>
                  <a:lnTo>
                    <a:pt x="63453" y="39747"/>
                  </a:lnTo>
                  <a:lnTo>
                    <a:pt x="64016" y="38433"/>
                  </a:lnTo>
                  <a:lnTo>
                    <a:pt x="64530" y="35727"/>
                  </a:lnTo>
                  <a:lnTo>
                    <a:pt x="64737" y="34902"/>
                  </a:lnTo>
                  <a:lnTo>
                    <a:pt x="64803" y="34660"/>
                  </a:lnTo>
                  <a:lnTo>
                    <a:pt x="64896" y="34420"/>
                  </a:lnTo>
                  <a:lnTo>
                    <a:pt x="65124" y="34091"/>
                  </a:lnTo>
                  <a:lnTo>
                    <a:pt x="65274" y="33868"/>
                  </a:lnTo>
                  <a:lnTo>
                    <a:pt x="65812" y="32970"/>
                  </a:lnTo>
                  <a:lnTo>
                    <a:pt x="66093" y="32484"/>
                  </a:lnTo>
                  <a:lnTo>
                    <a:pt x="66292" y="32152"/>
                  </a:lnTo>
                  <a:lnTo>
                    <a:pt x="66454" y="31924"/>
                  </a:lnTo>
                  <a:lnTo>
                    <a:pt x="66573" y="31729"/>
                  </a:lnTo>
                  <a:lnTo>
                    <a:pt x="66704" y="31418"/>
                  </a:lnTo>
                  <a:lnTo>
                    <a:pt x="66797" y="31215"/>
                  </a:lnTo>
                  <a:lnTo>
                    <a:pt x="66919" y="31038"/>
                  </a:lnTo>
                  <a:lnTo>
                    <a:pt x="67040" y="30855"/>
                  </a:lnTo>
                  <a:lnTo>
                    <a:pt x="67154" y="30691"/>
                  </a:lnTo>
                  <a:lnTo>
                    <a:pt x="67257" y="30526"/>
                  </a:lnTo>
                  <a:lnTo>
                    <a:pt x="67398" y="30323"/>
                  </a:lnTo>
                  <a:lnTo>
                    <a:pt x="67711" y="29882"/>
                  </a:lnTo>
                  <a:lnTo>
                    <a:pt x="67797" y="29726"/>
                  </a:lnTo>
                  <a:lnTo>
                    <a:pt x="67977" y="29341"/>
                  </a:lnTo>
                  <a:lnTo>
                    <a:pt x="68060" y="29174"/>
                  </a:lnTo>
                  <a:lnTo>
                    <a:pt x="68247" y="28894"/>
                  </a:lnTo>
                  <a:lnTo>
                    <a:pt x="68333" y="28744"/>
                  </a:lnTo>
                  <a:lnTo>
                    <a:pt x="68420" y="28573"/>
                  </a:lnTo>
                  <a:lnTo>
                    <a:pt x="68572" y="28229"/>
                  </a:lnTo>
                  <a:lnTo>
                    <a:pt x="68647" y="28092"/>
                  </a:lnTo>
                  <a:lnTo>
                    <a:pt x="68748" y="27941"/>
                  </a:lnTo>
                  <a:lnTo>
                    <a:pt x="69019" y="27564"/>
                  </a:lnTo>
                  <a:lnTo>
                    <a:pt x="69227" y="27219"/>
                  </a:lnTo>
                  <a:lnTo>
                    <a:pt x="69505" y="26739"/>
                  </a:lnTo>
                  <a:lnTo>
                    <a:pt x="69677" y="26464"/>
                  </a:lnTo>
                  <a:lnTo>
                    <a:pt x="69704" y="26334"/>
                  </a:lnTo>
                  <a:lnTo>
                    <a:pt x="69801" y="26155"/>
                  </a:lnTo>
                  <a:lnTo>
                    <a:pt x="69923" y="25902"/>
                  </a:lnTo>
                  <a:lnTo>
                    <a:pt x="70072" y="25583"/>
                  </a:lnTo>
                  <a:lnTo>
                    <a:pt x="70164" y="25417"/>
                  </a:lnTo>
                  <a:lnTo>
                    <a:pt x="70459" y="24937"/>
                  </a:lnTo>
                  <a:lnTo>
                    <a:pt x="70714" y="24619"/>
                  </a:lnTo>
                  <a:lnTo>
                    <a:pt x="71036" y="24217"/>
                  </a:lnTo>
                  <a:lnTo>
                    <a:pt x="71227" y="24055"/>
                  </a:lnTo>
                  <a:lnTo>
                    <a:pt x="71672" y="23639"/>
                  </a:lnTo>
                  <a:lnTo>
                    <a:pt x="71859" y="23483"/>
                  </a:lnTo>
                  <a:lnTo>
                    <a:pt x="72334" y="23099"/>
                  </a:lnTo>
                  <a:lnTo>
                    <a:pt x="72486" y="22968"/>
                  </a:lnTo>
                  <a:lnTo>
                    <a:pt x="72634" y="22833"/>
                  </a:lnTo>
                  <a:lnTo>
                    <a:pt x="72947" y="22519"/>
                  </a:lnTo>
                  <a:lnTo>
                    <a:pt x="73289" y="22214"/>
                  </a:lnTo>
                  <a:lnTo>
                    <a:pt x="73637" y="21888"/>
                  </a:lnTo>
                  <a:lnTo>
                    <a:pt x="73867" y="21696"/>
                  </a:lnTo>
                  <a:lnTo>
                    <a:pt x="74727" y="21010"/>
                  </a:lnTo>
                  <a:lnTo>
                    <a:pt x="75102" y="20770"/>
                  </a:lnTo>
                  <a:lnTo>
                    <a:pt x="75508" y="20445"/>
                  </a:lnTo>
                  <a:lnTo>
                    <a:pt x="76010" y="20049"/>
                  </a:lnTo>
                  <a:lnTo>
                    <a:pt x="76308" y="19885"/>
                  </a:lnTo>
                  <a:lnTo>
                    <a:pt x="76534" y="19780"/>
                  </a:lnTo>
                  <a:lnTo>
                    <a:pt x="76701" y="19716"/>
                  </a:lnTo>
                  <a:lnTo>
                    <a:pt x="76869" y="19658"/>
                  </a:lnTo>
                  <a:lnTo>
                    <a:pt x="77190" y="19556"/>
                  </a:lnTo>
                  <a:lnTo>
                    <a:pt x="77677" y="19433"/>
                  </a:lnTo>
                  <a:lnTo>
                    <a:pt x="78285" y="19356"/>
                  </a:lnTo>
                  <a:lnTo>
                    <a:pt x="78441" y="19326"/>
                  </a:lnTo>
                  <a:lnTo>
                    <a:pt x="78699" y="19273"/>
                  </a:lnTo>
                  <a:lnTo>
                    <a:pt x="79429" y="19197"/>
                  </a:lnTo>
                  <a:lnTo>
                    <a:pt x="79674" y="19217"/>
                  </a:lnTo>
                  <a:lnTo>
                    <a:pt x="80046" y="19228"/>
                  </a:lnTo>
                  <a:lnTo>
                    <a:pt x="80282" y="19240"/>
                  </a:lnTo>
                  <a:lnTo>
                    <a:pt x="80634" y="19244"/>
                  </a:lnTo>
                  <a:lnTo>
                    <a:pt x="80806" y="19241"/>
                  </a:lnTo>
                  <a:lnTo>
                    <a:pt x="80979" y="19231"/>
                  </a:lnTo>
                  <a:lnTo>
                    <a:pt x="81247" y="19194"/>
                  </a:lnTo>
                  <a:lnTo>
                    <a:pt x="81577" y="19176"/>
                  </a:lnTo>
                  <a:lnTo>
                    <a:pt x="81937" y="19178"/>
                  </a:lnTo>
                  <a:lnTo>
                    <a:pt x="82704" y="19123"/>
                  </a:lnTo>
                  <a:lnTo>
                    <a:pt x="82999" y="19098"/>
                  </a:lnTo>
                  <a:lnTo>
                    <a:pt x="83223" y="19075"/>
                  </a:lnTo>
                  <a:lnTo>
                    <a:pt x="83627" y="19030"/>
                  </a:lnTo>
                  <a:lnTo>
                    <a:pt x="84185" y="18988"/>
                  </a:lnTo>
                  <a:lnTo>
                    <a:pt x="84654" y="18931"/>
                  </a:lnTo>
                  <a:lnTo>
                    <a:pt x="85208" y="18920"/>
                  </a:lnTo>
                  <a:lnTo>
                    <a:pt x="85770" y="18883"/>
                  </a:lnTo>
                  <a:lnTo>
                    <a:pt x="86355" y="18854"/>
                  </a:lnTo>
                  <a:lnTo>
                    <a:pt x="86941" y="18802"/>
                  </a:lnTo>
                  <a:lnTo>
                    <a:pt x="87266" y="18782"/>
                  </a:lnTo>
                  <a:lnTo>
                    <a:pt x="87591" y="18766"/>
                  </a:lnTo>
                  <a:lnTo>
                    <a:pt x="88104" y="18753"/>
                  </a:lnTo>
                  <a:lnTo>
                    <a:pt x="88395" y="18734"/>
                  </a:lnTo>
                  <a:lnTo>
                    <a:pt x="88684" y="18706"/>
                  </a:lnTo>
                  <a:lnTo>
                    <a:pt x="90282" y="18527"/>
                  </a:lnTo>
                  <a:lnTo>
                    <a:pt x="90634" y="18473"/>
                  </a:lnTo>
                  <a:lnTo>
                    <a:pt x="90873" y="18484"/>
                  </a:lnTo>
                  <a:lnTo>
                    <a:pt x="91113" y="18503"/>
                  </a:lnTo>
                  <a:lnTo>
                    <a:pt x="91713" y="18502"/>
                  </a:lnTo>
                  <a:lnTo>
                    <a:pt x="92288" y="18507"/>
                  </a:lnTo>
                  <a:lnTo>
                    <a:pt x="92857" y="18516"/>
                  </a:lnTo>
                  <a:lnTo>
                    <a:pt x="93250" y="18513"/>
                  </a:lnTo>
                  <a:lnTo>
                    <a:pt x="93643" y="18499"/>
                  </a:lnTo>
                  <a:lnTo>
                    <a:pt x="93900" y="18480"/>
                  </a:lnTo>
                  <a:lnTo>
                    <a:pt x="94157" y="18456"/>
                  </a:lnTo>
                  <a:lnTo>
                    <a:pt x="94471" y="18413"/>
                  </a:lnTo>
                  <a:lnTo>
                    <a:pt x="94785" y="18379"/>
                  </a:lnTo>
                  <a:lnTo>
                    <a:pt x="95306" y="18355"/>
                  </a:lnTo>
                  <a:lnTo>
                    <a:pt x="95548" y="18360"/>
                  </a:lnTo>
                  <a:lnTo>
                    <a:pt x="95718" y="18385"/>
                  </a:lnTo>
                  <a:lnTo>
                    <a:pt x="96176" y="18508"/>
                  </a:lnTo>
                  <a:lnTo>
                    <a:pt x="96380" y="18557"/>
                  </a:lnTo>
                  <a:lnTo>
                    <a:pt x="96773" y="18654"/>
                  </a:lnTo>
                  <a:lnTo>
                    <a:pt x="96937" y="18726"/>
                  </a:lnTo>
                  <a:lnTo>
                    <a:pt x="97459" y="18946"/>
                  </a:lnTo>
                  <a:lnTo>
                    <a:pt x="97845" y="19132"/>
                  </a:lnTo>
                  <a:lnTo>
                    <a:pt x="98088" y="19231"/>
                  </a:lnTo>
                  <a:lnTo>
                    <a:pt x="98277" y="19326"/>
                  </a:lnTo>
                  <a:lnTo>
                    <a:pt x="98482" y="19413"/>
                  </a:lnTo>
                  <a:lnTo>
                    <a:pt x="98785" y="19554"/>
                  </a:lnTo>
                  <a:lnTo>
                    <a:pt x="98952" y="19560"/>
                  </a:lnTo>
                  <a:lnTo>
                    <a:pt x="99150" y="19670"/>
                  </a:lnTo>
                  <a:lnTo>
                    <a:pt x="99353" y="19761"/>
                  </a:lnTo>
                  <a:lnTo>
                    <a:pt x="99692" y="19926"/>
                  </a:lnTo>
                  <a:lnTo>
                    <a:pt x="99867" y="19985"/>
                  </a:lnTo>
                  <a:lnTo>
                    <a:pt x="100234" y="20175"/>
                  </a:lnTo>
                  <a:lnTo>
                    <a:pt x="100427" y="20237"/>
                  </a:lnTo>
                  <a:lnTo>
                    <a:pt x="100765" y="20467"/>
                  </a:lnTo>
                  <a:lnTo>
                    <a:pt x="101166" y="20602"/>
                  </a:lnTo>
                  <a:lnTo>
                    <a:pt x="101581" y="20798"/>
                  </a:lnTo>
                  <a:lnTo>
                    <a:pt x="101926" y="20948"/>
                  </a:lnTo>
                  <a:lnTo>
                    <a:pt x="102146" y="21057"/>
                  </a:lnTo>
                  <a:lnTo>
                    <a:pt x="102336" y="21134"/>
                  </a:lnTo>
                  <a:lnTo>
                    <a:pt x="102487" y="21213"/>
                  </a:lnTo>
                  <a:lnTo>
                    <a:pt x="102662" y="21290"/>
                  </a:lnTo>
                  <a:lnTo>
                    <a:pt x="102993" y="21489"/>
                  </a:lnTo>
                  <a:lnTo>
                    <a:pt x="103349" y="21661"/>
                  </a:lnTo>
                  <a:lnTo>
                    <a:pt x="103858" y="21935"/>
                  </a:lnTo>
                  <a:lnTo>
                    <a:pt x="104125" y="22056"/>
                  </a:lnTo>
                  <a:lnTo>
                    <a:pt x="104996" y="22530"/>
                  </a:lnTo>
                  <a:lnTo>
                    <a:pt x="105306" y="22655"/>
                  </a:lnTo>
                  <a:lnTo>
                    <a:pt x="105775" y="22926"/>
                  </a:lnTo>
                  <a:lnTo>
                    <a:pt x="106009" y="23050"/>
                  </a:lnTo>
                  <a:lnTo>
                    <a:pt x="106258" y="23190"/>
                  </a:lnTo>
                  <a:lnTo>
                    <a:pt x="106473" y="23295"/>
                  </a:lnTo>
                  <a:lnTo>
                    <a:pt x="106648" y="23402"/>
                  </a:lnTo>
                  <a:lnTo>
                    <a:pt x="106956" y="23531"/>
                  </a:lnTo>
                  <a:lnTo>
                    <a:pt x="107190" y="23640"/>
                  </a:lnTo>
                  <a:lnTo>
                    <a:pt x="107660" y="23820"/>
                  </a:lnTo>
                  <a:lnTo>
                    <a:pt x="108175" y="23920"/>
                  </a:lnTo>
                  <a:lnTo>
                    <a:pt x="108346" y="23939"/>
                  </a:lnTo>
                  <a:lnTo>
                    <a:pt x="108649" y="23951"/>
                  </a:lnTo>
                  <a:lnTo>
                    <a:pt x="108898" y="23948"/>
                  </a:lnTo>
                  <a:lnTo>
                    <a:pt x="109417" y="23948"/>
                  </a:lnTo>
                  <a:lnTo>
                    <a:pt x="110556" y="23948"/>
                  </a:lnTo>
                  <a:lnTo>
                    <a:pt x="110708" y="23942"/>
                  </a:lnTo>
                  <a:lnTo>
                    <a:pt x="110968" y="23948"/>
                  </a:lnTo>
                  <a:lnTo>
                    <a:pt x="111426" y="23951"/>
                  </a:lnTo>
                  <a:lnTo>
                    <a:pt x="112337" y="24086"/>
                  </a:lnTo>
                  <a:lnTo>
                    <a:pt x="112470" y="24092"/>
                  </a:lnTo>
                  <a:lnTo>
                    <a:pt x="113370" y="24280"/>
                  </a:lnTo>
                  <a:lnTo>
                    <a:pt x="113962" y="24416"/>
                  </a:lnTo>
                  <a:lnTo>
                    <a:pt x="114359" y="24491"/>
                  </a:lnTo>
                  <a:lnTo>
                    <a:pt x="114655" y="24559"/>
                  </a:lnTo>
                  <a:lnTo>
                    <a:pt x="114964" y="24640"/>
                  </a:lnTo>
                  <a:lnTo>
                    <a:pt x="115939" y="24883"/>
                  </a:lnTo>
                  <a:lnTo>
                    <a:pt x="116526" y="25024"/>
                  </a:lnTo>
                  <a:lnTo>
                    <a:pt x="117008" y="25146"/>
                  </a:lnTo>
                  <a:lnTo>
                    <a:pt x="117532" y="25286"/>
                  </a:lnTo>
                  <a:lnTo>
                    <a:pt x="117721" y="25327"/>
                  </a:lnTo>
                  <a:lnTo>
                    <a:pt x="118281" y="25471"/>
                  </a:lnTo>
                  <a:lnTo>
                    <a:pt x="119084" y="25674"/>
                  </a:lnTo>
                  <a:lnTo>
                    <a:pt x="120469" y="26049"/>
                  </a:lnTo>
                  <a:lnTo>
                    <a:pt x="121329" y="26269"/>
                  </a:lnTo>
                  <a:lnTo>
                    <a:pt x="122217" y="26510"/>
                  </a:lnTo>
                  <a:lnTo>
                    <a:pt x="122968" y="26700"/>
                  </a:lnTo>
                  <a:lnTo>
                    <a:pt x="123118" y="26719"/>
                  </a:lnTo>
                  <a:lnTo>
                    <a:pt x="123257" y="26731"/>
                  </a:lnTo>
                  <a:lnTo>
                    <a:pt x="123490" y="26726"/>
                  </a:lnTo>
                  <a:lnTo>
                    <a:pt x="123647" y="26704"/>
                  </a:lnTo>
                  <a:lnTo>
                    <a:pt x="123903" y="26644"/>
                  </a:lnTo>
                  <a:lnTo>
                    <a:pt x="124072" y="26583"/>
                  </a:lnTo>
                  <a:lnTo>
                    <a:pt x="124548" y="26329"/>
                  </a:lnTo>
                  <a:lnTo>
                    <a:pt x="124681" y="26204"/>
                  </a:lnTo>
                  <a:lnTo>
                    <a:pt x="124839" y="26074"/>
                  </a:lnTo>
                  <a:lnTo>
                    <a:pt x="125807" y="25254"/>
                  </a:lnTo>
                  <a:lnTo>
                    <a:pt x="126081" y="25045"/>
                  </a:lnTo>
                  <a:lnTo>
                    <a:pt x="126318" y="24878"/>
                  </a:lnTo>
                  <a:lnTo>
                    <a:pt x="126513" y="24733"/>
                  </a:lnTo>
                  <a:lnTo>
                    <a:pt x="127199" y="24369"/>
                  </a:lnTo>
                  <a:lnTo>
                    <a:pt x="127759" y="24359"/>
                  </a:lnTo>
                  <a:lnTo>
                    <a:pt x="128087" y="24337"/>
                  </a:lnTo>
                  <a:lnTo>
                    <a:pt x="128567" y="24333"/>
                  </a:lnTo>
                  <a:lnTo>
                    <a:pt x="128710" y="24336"/>
                  </a:lnTo>
                  <a:lnTo>
                    <a:pt x="129136" y="24392"/>
                  </a:lnTo>
                  <a:lnTo>
                    <a:pt x="129272" y="24441"/>
                  </a:lnTo>
                  <a:lnTo>
                    <a:pt x="129706" y="24576"/>
                  </a:lnTo>
                  <a:lnTo>
                    <a:pt x="130097" y="24667"/>
                  </a:lnTo>
                  <a:lnTo>
                    <a:pt x="130822" y="24519"/>
                  </a:lnTo>
                  <a:lnTo>
                    <a:pt x="131021" y="24418"/>
                  </a:lnTo>
                  <a:lnTo>
                    <a:pt x="131264" y="24315"/>
                  </a:lnTo>
                  <a:lnTo>
                    <a:pt x="131470" y="24261"/>
                  </a:lnTo>
                  <a:lnTo>
                    <a:pt x="131669" y="24190"/>
                  </a:lnTo>
                  <a:lnTo>
                    <a:pt x="132105" y="24072"/>
                  </a:lnTo>
                  <a:lnTo>
                    <a:pt x="132250" y="24055"/>
                  </a:lnTo>
                  <a:lnTo>
                    <a:pt x="132397" y="24045"/>
                  </a:lnTo>
                  <a:lnTo>
                    <a:pt x="132584" y="24036"/>
                  </a:lnTo>
                  <a:lnTo>
                    <a:pt x="132980" y="24022"/>
                  </a:lnTo>
                  <a:lnTo>
                    <a:pt x="133204" y="24047"/>
                  </a:lnTo>
                  <a:lnTo>
                    <a:pt x="133714" y="24198"/>
                  </a:lnTo>
                  <a:lnTo>
                    <a:pt x="133951" y="24312"/>
                  </a:lnTo>
                  <a:lnTo>
                    <a:pt x="134090" y="24359"/>
                  </a:lnTo>
                  <a:lnTo>
                    <a:pt x="134450" y="24378"/>
                  </a:lnTo>
                  <a:lnTo>
                    <a:pt x="134778" y="24396"/>
                  </a:lnTo>
                  <a:lnTo>
                    <a:pt x="135711" y="24392"/>
                  </a:lnTo>
                  <a:lnTo>
                    <a:pt x="135967" y="24459"/>
                  </a:lnTo>
                  <a:lnTo>
                    <a:pt x="136984" y="24668"/>
                  </a:lnTo>
                  <a:lnTo>
                    <a:pt x="137188" y="24720"/>
                  </a:lnTo>
                  <a:lnTo>
                    <a:pt x="137672" y="24808"/>
                  </a:lnTo>
                  <a:lnTo>
                    <a:pt x="137849" y="24823"/>
                  </a:lnTo>
                  <a:lnTo>
                    <a:pt x="138460" y="24833"/>
                  </a:lnTo>
                  <a:lnTo>
                    <a:pt x="138875" y="24468"/>
                  </a:lnTo>
                  <a:lnTo>
                    <a:pt x="138995" y="24143"/>
                  </a:lnTo>
                  <a:lnTo>
                    <a:pt x="139060" y="23990"/>
                  </a:lnTo>
                  <a:lnTo>
                    <a:pt x="139130" y="23840"/>
                  </a:lnTo>
                  <a:lnTo>
                    <a:pt x="139299" y="23559"/>
                  </a:lnTo>
                  <a:lnTo>
                    <a:pt x="139775" y="23011"/>
                  </a:lnTo>
                  <a:lnTo>
                    <a:pt x="140317" y="22524"/>
                  </a:lnTo>
                  <a:lnTo>
                    <a:pt x="140457" y="22382"/>
                  </a:lnTo>
                  <a:lnTo>
                    <a:pt x="140772" y="22116"/>
                  </a:lnTo>
                  <a:lnTo>
                    <a:pt x="141447" y="21785"/>
                  </a:lnTo>
                  <a:lnTo>
                    <a:pt x="141687" y="21690"/>
                  </a:lnTo>
                  <a:lnTo>
                    <a:pt x="142160" y="21483"/>
                  </a:lnTo>
                  <a:lnTo>
                    <a:pt x="142474" y="21352"/>
                  </a:lnTo>
                  <a:lnTo>
                    <a:pt x="143116" y="21190"/>
                  </a:lnTo>
                  <a:lnTo>
                    <a:pt x="143310" y="21148"/>
                  </a:lnTo>
                  <a:lnTo>
                    <a:pt x="143588" y="21105"/>
                  </a:lnTo>
                  <a:lnTo>
                    <a:pt x="143841" y="21084"/>
                  </a:lnTo>
                  <a:lnTo>
                    <a:pt x="144333" y="20995"/>
                  </a:lnTo>
                  <a:lnTo>
                    <a:pt x="144881" y="20963"/>
                  </a:lnTo>
                  <a:lnTo>
                    <a:pt x="145258" y="21035"/>
                  </a:lnTo>
                  <a:lnTo>
                    <a:pt x="145661" y="21108"/>
                  </a:lnTo>
                  <a:lnTo>
                    <a:pt x="146744" y="21321"/>
                  </a:lnTo>
                  <a:lnTo>
                    <a:pt x="147131" y="21374"/>
                  </a:lnTo>
                  <a:lnTo>
                    <a:pt x="147516" y="21435"/>
                  </a:lnTo>
                  <a:lnTo>
                    <a:pt x="148166" y="21516"/>
                  </a:lnTo>
                  <a:lnTo>
                    <a:pt x="148482" y="21510"/>
                  </a:lnTo>
                  <a:lnTo>
                    <a:pt x="148772" y="21561"/>
                  </a:lnTo>
                  <a:lnTo>
                    <a:pt x="149138" y="21581"/>
                  </a:lnTo>
                  <a:lnTo>
                    <a:pt x="149633" y="21627"/>
                  </a:lnTo>
                  <a:lnTo>
                    <a:pt x="150050" y="21637"/>
                  </a:lnTo>
                  <a:lnTo>
                    <a:pt x="150190" y="21636"/>
                  </a:lnTo>
                  <a:lnTo>
                    <a:pt x="151033" y="21591"/>
                  </a:lnTo>
                  <a:lnTo>
                    <a:pt x="151203" y="21568"/>
                  </a:lnTo>
                  <a:lnTo>
                    <a:pt x="151374" y="21549"/>
                  </a:lnTo>
                  <a:lnTo>
                    <a:pt x="151663" y="21533"/>
                  </a:lnTo>
                  <a:lnTo>
                    <a:pt x="151952" y="21522"/>
                  </a:lnTo>
                  <a:lnTo>
                    <a:pt x="152799" y="21498"/>
                  </a:lnTo>
                  <a:lnTo>
                    <a:pt x="153107" y="21457"/>
                  </a:lnTo>
                  <a:lnTo>
                    <a:pt x="153393" y="21461"/>
                  </a:lnTo>
                  <a:lnTo>
                    <a:pt x="153659" y="21452"/>
                  </a:lnTo>
                  <a:lnTo>
                    <a:pt x="154235" y="21440"/>
                  </a:lnTo>
                  <a:lnTo>
                    <a:pt x="154413" y="21419"/>
                  </a:lnTo>
                  <a:lnTo>
                    <a:pt x="155044" y="21340"/>
                  </a:lnTo>
                  <a:lnTo>
                    <a:pt x="155401" y="21333"/>
                  </a:lnTo>
                  <a:lnTo>
                    <a:pt x="156080" y="21313"/>
                  </a:lnTo>
                  <a:lnTo>
                    <a:pt x="156344" y="21299"/>
                  </a:lnTo>
                  <a:lnTo>
                    <a:pt x="156564" y="21281"/>
                  </a:lnTo>
                  <a:lnTo>
                    <a:pt x="157283" y="21205"/>
                  </a:lnTo>
                  <a:lnTo>
                    <a:pt x="157689" y="21145"/>
                  </a:lnTo>
                  <a:lnTo>
                    <a:pt x="158221" y="21093"/>
                  </a:lnTo>
                  <a:lnTo>
                    <a:pt x="159021" y="21008"/>
                  </a:lnTo>
                  <a:lnTo>
                    <a:pt x="159557" y="20938"/>
                  </a:lnTo>
                  <a:lnTo>
                    <a:pt x="159891" y="20905"/>
                  </a:lnTo>
                  <a:lnTo>
                    <a:pt x="160246" y="20879"/>
                  </a:lnTo>
                  <a:lnTo>
                    <a:pt x="160402" y="20862"/>
                  </a:lnTo>
                  <a:lnTo>
                    <a:pt x="160557" y="20840"/>
                  </a:lnTo>
                  <a:lnTo>
                    <a:pt x="160861" y="20787"/>
                  </a:lnTo>
                  <a:lnTo>
                    <a:pt x="161205" y="20734"/>
                  </a:lnTo>
                  <a:lnTo>
                    <a:pt x="161513" y="20679"/>
                  </a:lnTo>
                  <a:lnTo>
                    <a:pt x="161684" y="20645"/>
                  </a:lnTo>
                  <a:lnTo>
                    <a:pt x="162233" y="20502"/>
                  </a:lnTo>
                  <a:lnTo>
                    <a:pt x="162369" y="20415"/>
                  </a:lnTo>
                  <a:lnTo>
                    <a:pt x="162598" y="20277"/>
                  </a:lnTo>
                  <a:lnTo>
                    <a:pt x="162916" y="20076"/>
                  </a:lnTo>
                  <a:lnTo>
                    <a:pt x="163317" y="19814"/>
                  </a:lnTo>
                  <a:lnTo>
                    <a:pt x="163628" y="19680"/>
                  </a:lnTo>
                  <a:lnTo>
                    <a:pt x="163860" y="19479"/>
                  </a:lnTo>
                  <a:lnTo>
                    <a:pt x="164460" y="18953"/>
                  </a:lnTo>
                  <a:lnTo>
                    <a:pt x="165150" y="18431"/>
                  </a:lnTo>
                  <a:lnTo>
                    <a:pt x="166086" y="17884"/>
                  </a:lnTo>
                  <a:lnTo>
                    <a:pt x="166310" y="17897"/>
                  </a:lnTo>
                  <a:lnTo>
                    <a:pt x="166682" y="17942"/>
                  </a:lnTo>
                  <a:lnTo>
                    <a:pt x="166873" y="17981"/>
                  </a:lnTo>
                  <a:lnTo>
                    <a:pt x="167144" y="18041"/>
                  </a:lnTo>
                  <a:lnTo>
                    <a:pt x="167707" y="18090"/>
                  </a:lnTo>
                  <a:lnTo>
                    <a:pt x="169179" y="18135"/>
                  </a:lnTo>
                  <a:lnTo>
                    <a:pt x="169555" y="18190"/>
                  </a:lnTo>
                  <a:lnTo>
                    <a:pt x="170142" y="18213"/>
                  </a:lnTo>
                  <a:lnTo>
                    <a:pt x="170747" y="18237"/>
                  </a:lnTo>
                  <a:lnTo>
                    <a:pt x="170987" y="18217"/>
                  </a:lnTo>
                  <a:lnTo>
                    <a:pt x="171133" y="18223"/>
                  </a:lnTo>
                  <a:lnTo>
                    <a:pt x="171277" y="18236"/>
                  </a:lnTo>
                  <a:lnTo>
                    <a:pt x="171454" y="18261"/>
                  </a:lnTo>
                  <a:lnTo>
                    <a:pt x="171677" y="18285"/>
                  </a:lnTo>
                  <a:lnTo>
                    <a:pt x="172148" y="18317"/>
                  </a:lnTo>
                  <a:lnTo>
                    <a:pt x="172610" y="18296"/>
                  </a:lnTo>
                  <a:lnTo>
                    <a:pt x="173189" y="18253"/>
                  </a:lnTo>
                  <a:lnTo>
                    <a:pt x="174324" y="18107"/>
                  </a:lnTo>
                  <a:lnTo>
                    <a:pt x="174612" y="18094"/>
                  </a:lnTo>
                  <a:lnTo>
                    <a:pt x="175331" y="18030"/>
                  </a:lnTo>
                  <a:lnTo>
                    <a:pt x="175741" y="17991"/>
                  </a:lnTo>
                  <a:lnTo>
                    <a:pt x="176299" y="17926"/>
                  </a:lnTo>
                  <a:lnTo>
                    <a:pt x="176795" y="17884"/>
                  </a:lnTo>
                  <a:lnTo>
                    <a:pt x="177222" y="17836"/>
                  </a:lnTo>
                  <a:lnTo>
                    <a:pt x="177439" y="17834"/>
                  </a:lnTo>
                  <a:lnTo>
                    <a:pt x="177923" y="17783"/>
                  </a:lnTo>
                  <a:lnTo>
                    <a:pt x="178293" y="17745"/>
                  </a:lnTo>
                  <a:lnTo>
                    <a:pt x="178947" y="17645"/>
                  </a:lnTo>
                  <a:lnTo>
                    <a:pt x="179157" y="17574"/>
                  </a:lnTo>
                  <a:lnTo>
                    <a:pt x="179600" y="17452"/>
                  </a:lnTo>
                  <a:lnTo>
                    <a:pt x="179889" y="17339"/>
                  </a:lnTo>
                  <a:lnTo>
                    <a:pt x="180231" y="17214"/>
                  </a:lnTo>
                  <a:lnTo>
                    <a:pt x="180940" y="16885"/>
                  </a:lnTo>
                  <a:lnTo>
                    <a:pt x="181280" y="16757"/>
                  </a:lnTo>
                  <a:lnTo>
                    <a:pt x="182389" y="16282"/>
                  </a:lnTo>
                  <a:lnTo>
                    <a:pt x="183235" y="15984"/>
                  </a:lnTo>
                  <a:lnTo>
                    <a:pt x="183628" y="15857"/>
                  </a:lnTo>
                  <a:lnTo>
                    <a:pt x="183991" y="15679"/>
                  </a:lnTo>
                  <a:lnTo>
                    <a:pt x="184121" y="15627"/>
                  </a:lnTo>
                  <a:lnTo>
                    <a:pt x="184354" y="15543"/>
                  </a:lnTo>
                  <a:lnTo>
                    <a:pt x="184608" y="15434"/>
                  </a:lnTo>
                  <a:lnTo>
                    <a:pt x="184928" y="15305"/>
                  </a:lnTo>
                  <a:lnTo>
                    <a:pt x="185255" y="15158"/>
                  </a:lnTo>
                  <a:lnTo>
                    <a:pt x="185991" y="14900"/>
                  </a:lnTo>
                  <a:lnTo>
                    <a:pt x="186427" y="14757"/>
                  </a:lnTo>
                  <a:lnTo>
                    <a:pt x="187059" y="14497"/>
                  </a:lnTo>
                  <a:lnTo>
                    <a:pt x="187660" y="14289"/>
                  </a:lnTo>
                  <a:lnTo>
                    <a:pt x="188089" y="14127"/>
                  </a:lnTo>
                  <a:lnTo>
                    <a:pt x="188320" y="14025"/>
                  </a:lnTo>
                  <a:lnTo>
                    <a:pt x="188946" y="13765"/>
                  </a:lnTo>
                  <a:lnTo>
                    <a:pt x="189368" y="13617"/>
                  </a:lnTo>
                  <a:lnTo>
                    <a:pt x="189757" y="13467"/>
                  </a:lnTo>
                  <a:lnTo>
                    <a:pt x="189919" y="13409"/>
                  </a:lnTo>
                  <a:lnTo>
                    <a:pt x="190204" y="13285"/>
                  </a:lnTo>
                  <a:lnTo>
                    <a:pt x="190602" y="13201"/>
                  </a:lnTo>
                  <a:lnTo>
                    <a:pt x="190929" y="13065"/>
                  </a:lnTo>
                  <a:lnTo>
                    <a:pt x="191151" y="12978"/>
                  </a:lnTo>
                  <a:lnTo>
                    <a:pt x="192121" y="12546"/>
                  </a:lnTo>
                  <a:lnTo>
                    <a:pt x="192382" y="12455"/>
                  </a:lnTo>
                  <a:lnTo>
                    <a:pt x="192646" y="12370"/>
                  </a:lnTo>
                  <a:lnTo>
                    <a:pt x="192782" y="12318"/>
                  </a:lnTo>
                  <a:lnTo>
                    <a:pt x="193068" y="12196"/>
                  </a:lnTo>
                  <a:lnTo>
                    <a:pt x="193219" y="12128"/>
                  </a:lnTo>
                  <a:lnTo>
                    <a:pt x="193883" y="11828"/>
                  </a:lnTo>
                  <a:lnTo>
                    <a:pt x="194092" y="11769"/>
                  </a:lnTo>
                  <a:lnTo>
                    <a:pt x="194411" y="11692"/>
                  </a:lnTo>
                  <a:lnTo>
                    <a:pt x="195378" y="11051"/>
                  </a:lnTo>
                  <a:lnTo>
                    <a:pt x="195679" y="10862"/>
                  </a:lnTo>
                  <a:lnTo>
                    <a:pt x="196056" y="10689"/>
                  </a:lnTo>
                  <a:lnTo>
                    <a:pt x="196190" y="10651"/>
                  </a:lnTo>
                  <a:lnTo>
                    <a:pt x="196788" y="10514"/>
                  </a:lnTo>
                  <a:lnTo>
                    <a:pt x="197090" y="10492"/>
                  </a:lnTo>
                  <a:lnTo>
                    <a:pt x="197337" y="10510"/>
                  </a:lnTo>
                  <a:lnTo>
                    <a:pt x="197469" y="10529"/>
                  </a:lnTo>
                  <a:lnTo>
                    <a:pt x="197808" y="10594"/>
                  </a:lnTo>
                  <a:lnTo>
                    <a:pt x="198077" y="10662"/>
                  </a:lnTo>
                  <a:lnTo>
                    <a:pt x="198379" y="10784"/>
                  </a:lnTo>
                  <a:lnTo>
                    <a:pt x="199038" y="11136"/>
                  </a:lnTo>
                  <a:lnTo>
                    <a:pt x="199845" y="11621"/>
                  </a:lnTo>
                  <a:lnTo>
                    <a:pt x="200083" y="11766"/>
                  </a:lnTo>
                  <a:lnTo>
                    <a:pt x="200317" y="11917"/>
                  </a:lnTo>
                  <a:lnTo>
                    <a:pt x="200470" y="12021"/>
                  </a:lnTo>
                  <a:lnTo>
                    <a:pt x="200671" y="12167"/>
                  </a:lnTo>
                  <a:lnTo>
                    <a:pt x="201599" y="12846"/>
                  </a:lnTo>
                  <a:lnTo>
                    <a:pt x="201907" y="13004"/>
                  </a:lnTo>
                  <a:lnTo>
                    <a:pt x="202275" y="13225"/>
                  </a:lnTo>
                  <a:lnTo>
                    <a:pt x="202555" y="13373"/>
                  </a:lnTo>
                  <a:lnTo>
                    <a:pt x="202877" y="13502"/>
                  </a:lnTo>
                  <a:lnTo>
                    <a:pt x="203177" y="13606"/>
                  </a:lnTo>
                  <a:lnTo>
                    <a:pt x="203726" y="13750"/>
                  </a:lnTo>
                  <a:lnTo>
                    <a:pt x="204110" y="13791"/>
                  </a:lnTo>
                  <a:lnTo>
                    <a:pt x="204542" y="13758"/>
                  </a:lnTo>
                  <a:lnTo>
                    <a:pt x="205106" y="13611"/>
                  </a:lnTo>
                  <a:lnTo>
                    <a:pt x="205587" y="13400"/>
                  </a:lnTo>
                  <a:lnTo>
                    <a:pt x="206086" y="13138"/>
                  </a:lnTo>
                  <a:lnTo>
                    <a:pt x="207743" y="12125"/>
                  </a:lnTo>
                  <a:lnTo>
                    <a:pt x="208892" y="11574"/>
                  </a:lnTo>
                  <a:lnTo>
                    <a:pt x="209223" y="11528"/>
                  </a:lnTo>
                  <a:lnTo>
                    <a:pt x="210848" y="11372"/>
                  </a:lnTo>
                  <a:lnTo>
                    <a:pt x="211497" y="11325"/>
                  </a:lnTo>
                  <a:lnTo>
                    <a:pt x="211841" y="11319"/>
                  </a:lnTo>
                  <a:lnTo>
                    <a:pt x="212140" y="11354"/>
                  </a:lnTo>
                  <a:lnTo>
                    <a:pt x="212534" y="11443"/>
                  </a:lnTo>
                  <a:lnTo>
                    <a:pt x="213111" y="11631"/>
                  </a:lnTo>
                  <a:lnTo>
                    <a:pt x="213479" y="11768"/>
                  </a:lnTo>
                  <a:lnTo>
                    <a:pt x="213779" y="11916"/>
                  </a:lnTo>
                  <a:lnTo>
                    <a:pt x="214259" y="12184"/>
                  </a:lnTo>
                  <a:lnTo>
                    <a:pt x="214453" y="12279"/>
                  </a:lnTo>
                  <a:lnTo>
                    <a:pt x="214632" y="12349"/>
                  </a:lnTo>
                  <a:lnTo>
                    <a:pt x="215500" y="12556"/>
                  </a:lnTo>
                  <a:lnTo>
                    <a:pt x="215797" y="12670"/>
                  </a:lnTo>
                  <a:lnTo>
                    <a:pt x="216393" y="12466"/>
                  </a:lnTo>
                  <a:lnTo>
                    <a:pt x="216523" y="12408"/>
                  </a:lnTo>
                  <a:lnTo>
                    <a:pt x="216904" y="12444"/>
                  </a:lnTo>
                  <a:lnTo>
                    <a:pt x="217034" y="12477"/>
                  </a:lnTo>
                  <a:lnTo>
                    <a:pt x="217173" y="12528"/>
                  </a:lnTo>
                  <a:lnTo>
                    <a:pt x="217483" y="12626"/>
                  </a:lnTo>
                  <a:lnTo>
                    <a:pt x="217623" y="12679"/>
                  </a:lnTo>
                  <a:lnTo>
                    <a:pt x="217859" y="12750"/>
                  </a:lnTo>
                  <a:lnTo>
                    <a:pt x="218180" y="12853"/>
                  </a:lnTo>
                  <a:lnTo>
                    <a:pt x="218339" y="12912"/>
                  </a:lnTo>
                  <a:lnTo>
                    <a:pt x="219676" y="13331"/>
                  </a:lnTo>
                  <a:lnTo>
                    <a:pt x="220108" y="13467"/>
                  </a:lnTo>
                  <a:lnTo>
                    <a:pt x="222255" y="13671"/>
                  </a:lnTo>
                  <a:lnTo>
                    <a:pt x="222494" y="13694"/>
                  </a:lnTo>
                  <a:lnTo>
                    <a:pt x="224075" y="13827"/>
                  </a:lnTo>
                  <a:lnTo>
                    <a:pt x="224753" y="14062"/>
                  </a:lnTo>
                  <a:lnTo>
                    <a:pt x="225518" y="14410"/>
                  </a:lnTo>
                  <a:lnTo>
                    <a:pt x="226138" y="14669"/>
                  </a:lnTo>
                  <a:lnTo>
                    <a:pt x="226684" y="14865"/>
                  </a:lnTo>
                  <a:lnTo>
                    <a:pt x="227110" y="15012"/>
                  </a:lnTo>
                  <a:lnTo>
                    <a:pt x="227550" y="15109"/>
                  </a:lnTo>
                  <a:lnTo>
                    <a:pt x="227842" y="15172"/>
                  </a:lnTo>
                  <a:lnTo>
                    <a:pt x="228012" y="15182"/>
                  </a:lnTo>
                  <a:lnTo>
                    <a:pt x="228162" y="15198"/>
                  </a:lnTo>
                  <a:lnTo>
                    <a:pt x="228411" y="15217"/>
                  </a:lnTo>
                  <a:lnTo>
                    <a:pt x="228647" y="15210"/>
                  </a:lnTo>
                  <a:lnTo>
                    <a:pt x="229000" y="15170"/>
                  </a:lnTo>
                  <a:lnTo>
                    <a:pt x="229204" y="15121"/>
                  </a:lnTo>
                  <a:lnTo>
                    <a:pt x="229395" y="15060"/>
                  </a:lnTo>
                  <a:lnTo>
                    <a:pt x="229649" y="14968"/>
                  </a:lnTo>
                  <a:lnTo>
                    <a:pt x="229817" y="14881"/>
                  </a:lnTo>
                  <a:lnTo>
                    <a:pt x="230008" y="14794"/>
                  </a:lnTo>
                  <a:lnTo>
                    <a:pt x="230154" y="14703"/>
                  </a:lnTo>
                  <a:lnTo>
                    <a:pt x="230503" y="14437"/>
                  </a:lnTo>
                  <a:lnTo>
                    <a:pt x="231059" y="14083"/>
                  </a:lnTo>
                  <a:lnTo>
                    <a:pt x="231416" y="13842"/>
                  </a:lnTo>
                  <a:lnTo>
                    <a:pt x="231693" y="13719"/>
                  </a:lnTo>
                  <a:lnTo>
                    <a:pt x="232113" y="13517"/>
                  </a:lnTo>
                  <a:lnTo>
                    <a:pt x="232532" y="13191"/>
                  </a:lnTo>
                  <a:lnTo>
                    <a:pt x="232873" y="12880"/>
                  </a:lnTo>
                  <a:lnTo>
                    <a:pt x="233158" y="12639"/>
                  </a:lnTo>
                  <a:lnTo>
                    <a:pt x="234341" y="11632"/>
                  </a:lnTo>
                  <a:lnTo>
                    <a:pt x="234660" y="11524"/>
                  </a:lnTo>
                  <a:lnTo>
                    <a:pt x="234821" y="11477"/>
                  </a:lnTo>
                  <a:lnTo>
                    <a:pt x="235341" y="11264"/>
                  </a:lnTo>
                  <a:lnTo>
                    <a:pt x="235770" y="11104"/>
                  </a:lnTo>
                  <a:lnTo>
                    <a:pt x="235897" y="11073"/>
                  </a:lnTo>
                  <a:lnTo>
                    <a:pt x="236205" y="10987"/>
                  </a:lnTo>
                  <a:lnTo>
                    <a:pt x="237045" y="10838"/>
                  </a:lnTo>
                  <a:lnTo>
                    <a:pt x="237277" y="10860"/>
                  </a:lnTo>
                  <a:lnTo>
                    <a:pt x="237768" y="10953"/>
                  </a:lnTo>
                  <a:lnTo>
                    <a:pt x="237985" y="11002"/>
                  </a:lnTo>
                  <a:lnTo>
                    <a:pt x="238236" y="11066"/>
                  </a:lnTo>
                  <a:lnTo>
                    <a:pt x="238603" y="11204"/>
                  </a:lnTo>
                  <a:lnTo>
                    <a:pt x="238852" y="11324"/>
                  </a:lnTo>
                  <a:lnTo>
                    <a:pt x="239733" y="11689"/>
                  </a:lnTo>
                  <a:lnTo>
                    <a:pt x="240118" y="11886"/>
                  </a:lnTo>
                  <a:lnTo>
                    <a:pt x="240599" y="12188"/>
                  </a:lnTo>
                  <a:lnTo>
                    <a:pt x="240969" y="12392"/>
                  </a:lnTo>
                  <a:lnTo>
                    <a:pt x="241386" y="12497"/>
                  </a:lnTo>
                  <a:lnTo>
                    <a:pt x="241689" y="12573"/>
                  </a:lnTo>
                  <a:lnTo>
                    <a:pt x="242015" y="12624"/>
                  </a:lnTo>
                  <a:lnTo>
                    <a:pt x="242272" y="12602"/>
                  </a:lnTo>
                  <a:lnTo>
                    <a:pt x="242514" y="12551"/>
                  </a:lnTo>
                  <a:lnTo>
                    <a:pt x="242722" y="12471"/>
                  </a:lnTo>
                  <a:lnTo>
                    <a:pt x="242907" y="12405"/>
                  </a:lnTo>
                  <a:lnTo>
                    <a:pt x="243289" y="12280"/>
                  </a:lnTo>
                  <a:lnTo>
                    <a:pt x="243802" y="12128"/>
                  </a:lnTo>
                  <a:lnTo>
                    <a:pt x="244298" y="11969"/>
                  </a:lnTo>
                  <a:lnTo>
                    <a:pt x="244707" y="11852"/>
                  </a:lnTo>
                  <a:lnTo>
                    <a:pt x="245245" y="11682"/>
                  </a:lnTo>
                  <a:lnTo>
                    <a:pt x="246286" y="11384"/>
                  </a:lnTo>
                  <a:lnTo>
                    <a:pt x="246421" y="11338"/>
                  </a:lnTo>
                  <a:lnTo>
                    <a:pt x="246680" y="11255"/>
                  </a:lnTo>
                  <a:lnTo>
                    <a:pt x="247083" y="11151"/>
                  </a:lnTo>
                  <a:lnTo>
                    <a:pt x="247841" y="10938"/>
                  </a:lnTo>
                  <a:lnTo>
                    <a:pt x="248126" y="10856"/>
                  </a:lnTo>
                  <a:lnTo>
                    <a:pt x="248276" y="10817"/>
                  </a:lnTo>
                  <a:lnTo>
                    <a:pt x="248510" y="10768"/>
                  </a:lnTo>
                  <a:lnTo>
                    <a:pt x="248744" y="10714"/>
                  </a:lnTo>
                  <a:lnTo>
                    <a:pt x="248913" y="10679"/>
                  </a:lnTo>
                  <a:lnTo>
                    <a:pt x="249081" y="10635"/>
                  </a:lnTo>
                  <a:lnTo>
                    <a:pt x="249527" y="10487"/>
                  </a:lnTo>
                  <a:lnTo>
                    <a:pt x="249994" y="10349"/>
                  </a:lnTo>
                  <a:lnTo>
                    <a:pt x="250150" y="10307"/>
                  </a:lnTo>
                  <a:lnTo>
                    <a:pt x="250310" y="10272"/>
                  </a:lnTo>
                  <a:lnTo>
                    <a:pt x="250542" y="10249"/>
                  </a:lnTo>
                  <a:lnTo>
                    <a:pt x="250774" y="10263"/>
                  </a:lnTo>
                  <a:lnTo>
                    <a:pt x="251304" y="10346"/>
                  </a:lnTo>
                  <a:lnTo>
                    <a:pt x="251611" y="10387"/>
                  </a:lnTo>
                  <a:lnTo>
                    <a:pt x="252301" y="10402"/>
                  </a:lnTo>
                  <a:lnTo>
                    <a:pt x="252496" y="10412"/>
                  </a:lnTo>
                  <a:lnTo>
                    <a:pt x="252690" y="10432"/>
                  </a:lnTo>
                  <a:lnTo>
                    <a:pt x="253080" y="10483"/>
                  </a:lnTo>
                  <a:lnTo>
                    <a:pt x="253339" y="10511"/>
                  </a:lnTo>
                  <a:lnTo>
                    <a:pt x="253488" y="10520"/>
                  </a:lnTo>
                  <a:lnTo>
                    <a:pt x="253657" y="10520"/>
                  </a:lnTo>
                  <a:lnTo>
                    <a:pt x="254294" y="10498"/>
                  </a:lnTo>
                  <a:lnTo>
                    <a:pt x="254690" y="10483"/>
                  </a:lnTo>
                  <a:lnTo>
                    <a:pt x="255071" y="10431"/>
                  </a:lnTo>
                  <a:lnTo>
                    <a:pt x="255653" y="10328"/>
                  </a:lnTo>
                  <a:lnTo>
                    <a:pt x="256433" y="10265"/>
                  </a:lnTo>
                  <a:lnTo>
                    <a:pt x="256830" y="10259"/>
                  </a:lnTo>
                  <a:lnTo>
                    <a:pt x="257141" y="10265"/>
                  </a:lnTo>
                  <a:lnTo>
                    <a:pt x="257463" y="10277"/>
                  </a:lnTo>
                  <a:lnTo>
                    <a:pt x="257975" y="10303"/>
                  </a:lnTo>
                  <a:lnTo>
                    <a:pt x="258299" y="10334"/>
                  </a:lnTo>
                  <a:lnTo>
                    <a:pt x="258581" y="10373"/>
                  </a:lnTo>
                  <a:lnTo>
                    <a:pt x="258822" y="10419"/>
                  </a:lnTo>
                  <a:lnTo>
                    <a:pt x="259162" y="10506"/>
                  </a:lnTo>
                  <a:lnTo>
                    <a:pt x="259431" y="10580"/>
                  </a:lnTo>
                  <a:lnTo>
                    <a:pt x="259667" y="10642"/>
                  </a:lnTo>
                  <a:lnTo>
                    <a:pt x="260594" y="10841"/>
                  </a:lnTo>
                  <a:lnTo>
                    <a:pt x="260743" y="10857"/>
                  </a:lnTo>
                  <a:lnTo>
                    <a:pt x="260911" y="10860"/>
                  </a:lnTo>
                  <a:lnTo>
                    <a:pt x="261079" y="10846"/>
                  </a:lnTo>
                  <a:lnTo>
                    <a:pt x="261535" y="10778"/>
                  </a:lnTo>
                  <a:lnTo>
                    <a:pt x="261718" y="10748"/>
                  </a:lnTo>
                  <a:lnTo>
                    <a:pt x="263461" y="10458"/>
                  </a:lnTo>
                  <a:lnTo>
                    <a:pt x="263644" y="10418"/>
                  </a:lnTo>
                  <a:lnTo>
                    <a:pt x="263826" y="10366"/>
                  </a:lnTo>
                  <a:lnTo>
                    <a:pt x="264032" y="10295"/>
                  </a:lnTo>
                  <a:lnTo>
                    <a:pt x="264385" y="10165"/>
                  </a:lnTo>
                  <a:lnTo>
                    <a:pt x="264851" y="9924"/>
                  </a:lnTo>
                  <a:lnTo>
                    <a:pt x="265107" y="9730"/>
                  </a:lnTo>
                  <a:lnTo>
                    <a:pt x="265218" y="9595"/>
                  </a:lnTo>
                  <a:lnTo>
                    <a:pt x="265423" y="9131"/>
                  </a:lnTo>
                  <a:lnTo>
                    <a:pt x="265653" y="8689"/>
                  </a:lnTo>
                  <a:lnTo>
                    <a:pt x="265885" y="8308"/>
                  </a:lnTo>
                  <a:lnTo>
                    <a:pt x="266325" y="7704"/>
                  </a:lnTo>
                  <a:lnTo>
                    <a:pt x="266652" y="7180"/>
                  </a:lnTo>
                  <a:lnTo>
                    <a:pt x="267259" y="6401"/>
                  </a:lnTo>
                  <a:lnTo>
                    <a:pt x="267479" y="5969"/>
                  </a:lnTo>
                  <a:lnTo>
                    <a:pt x="267736" y="5106"/>
                  </a:lnTo>
                  <a:lnTo>
                    <a:pt x="267821" y="4528"/>
                  </a:lnTo>
                  <a:lnTo>
                    <a:pt x="267845" y="4365"/>
                  </a:lnTo>
                  <a:lnTo>
                    <a:pt x="268175" y="2577"/>
                  </a:lnTo>
                  <a:lnTo>
                    <a:pt x="268228" y="2323"/>
                  </a:lnTo>
                  <a:lnTo>
                    <a:pt x="268446" y="1781"/>
                  </a:lnTo>
                  <a:lnTo>
                    <a:pt x="268845" y="1003"/>
                  </a:lnTo>
                  <a:lnTo>
                    <a:pt x="269158" y="695"/>
                  </a:lnTo>
                  <a:lnTo>
                    <a:pt x="269427" y="561"/>
                  </a:lnTo>
                  <a:lnTo>
                    <a:pt x="270058" y="390"/>
                  </a:lnTo>
                  <a:lnTo>
                    <a:pt x="271601" y="33"/>
                  </a:lnTo>
                  <a:lnTo>
                    <a:pt x="272060" y="0"/>
                  </a:lnTo>
                  <a:lnTo>
                    <a:pt x="272874" y="56"/>
                  </a:lnTo>
                  <a:lnTo>
                    <a:pt x="275212" y="407"/>
                  </a:lnTo>
                  <a:lnTo>
                    <a:pt x="275707" y="504"/>
                  </a:lnTo>
                  <a:lnTo>
                    <a:pt x="276501" y="708"/>
                  </a:lnTo>
                  <a:lnTo>
                    <a:pt x="276832" y="714"/>
                  </a:lnTo>
                  <a:lnTo>
                    <a:pt x="277274" y="832"/>
                  </a:lnTo>
                  <a:lnTo>
                    <a:pt x="277459" y="917"/>
                  </a:lnTo>
                  <a:lnTo>
                    <a:pt x="277618" y="960"/>
                  </a:lnTo>
                  <a:lnTo>
                    <a:pt x="277875" y="1023"/>
                  </a:lnTo>
                  <a:lnTo>
                    <a:pt x="278048" y="1071"/>
                  </a:lnTo>
                  <a:lnTo>
                    <a:pt x="278178" y="1077"/>
                  </a:lnTo>
                  <a:lnTo>
                    <a:pt x="278514" y="1177"/>
                  </a:lnTo>
                  <a:lnTo>
                    <a:pt x="278687" y="1164"/>
                  </a:lnTo>
                  <a:lnTo>
                    <a:pt x="278929" y="1237"/>
                  </a:lnTo>
                  <a:lnTo>
                    <a:pt x="279591" y="1355"/>
                  </a:lnTo>
                  <a:lnTo>
                    <a:pt x="279835" y="1379"/>
                  </a:lnTo>
                  <a:lnTo>
                    <a:pt x="280388" y="1508"/>
                  </a:lnTo>
                  <a:lnTo>
                    <a:pt x="280858" y="1533"/>
                  </a:lnTo>
                  <a:lnTo>
                    <a:pt x="281013" y="1531"/>
                  </a:lnTo>
                  <a:lnTo>
                    <a:pt x="281243" y="1684"/>
                  </a:lnTo>
                  <a:lnTo>
                    <a:pt x="282328" y="1892"/>
                  </a:lnTo>
                  <a:lnTo>
                    <a:pt x="282632" y="1946"/>
                  </a:lnTo>
                  <a:lnTo>
                    <a:pt x="282915" y="2038"/>
                  </a:lnTo>
                  <a:lnTo>
                    <a:pt x="283541" y="2167"/>
                  </a:lnTo>
                  <a:lnTo>
                    <a:pt x="283721" y="2163"/>
                  </a:lnTo>
                  <a:lnTo>
                    <a:pt x="284147" y="2214"/>
                  </a:lnTo>
                  <a:lnTo>
                    <a:pt x="284419" y="2280"/>
                  </a:lnTo>
                  <a:lnTo>
                    <a:pt x="284625" y="2364"/>
                  </a:lnTo>
                  <a:lnTo>
                    <a:pt x="284967" y="2446"/>
                  </a:lnTo>
                  <a:lnTo>
                    <a:pt x="285248" y="2452"/>
                  </a:lnTo>
                  <a:lnTo>
                    <a:pt x="285509" y="2405"/>
                  </a:lnTo>
                  <a:lnTo>
                    <a:pt x="285706" y="2390"/>
                  </a:lnTo>
                  <a:lnTo>
                    <a:pt x="285853" y="2339"/>
                  </a:lnTo>
                  <a:lnTo>
                    <a:pt x="286045" y="2297"/>
                  </a:lnTo>
                  <a:lnTo>
                    <a:pt x="286424" y="2294"/>
                  </a:lnTo>
                  <a:lnTo>
                    <a:pt x="286793" y="2324"/>
                  </a:lnTo>
                  <a:lnTo>
                    <a:pt x="286998" y="2255"/>
                  </a:lnTo>
                  <a:lnTo>
                    <a:pt x="287338" y="2237"/>
                  </a:lnTo>
                  <a:lnTo>
                    <a:pt x="287497" y="2215"/>
                  </a:lnTo>
                  <a:lnTo>
                    <a:pt x="287661" y="2204"/>
                  </a:lnTo>
                  <a:lnTo>
                    <a:pt x="287977" y="2101"/>
                  </a:lnTo>
                  <a:lnTo>
                    <a:pt x="288207" y="2055"/>
                  </a:lnTo>
                  <a:lnTo>
                    <a:pt x="288420" y="2071"/>
                  </a:lnTo>
                  <a:lnTo>
                    <a:pt x="288718" y="2049"/>
                  </a:lnTo>
                  <a:lnTo>
                    <a:pt x="288979" y="2004"/>
                  </a:lnTo>
                  <a:lnTo>
                    <a:pt x="289004" y="1116"/>
                  </a:lnTo>
                  <a:lnTo>
                    <a:pt x="293998" y="1860"/>
                  </a:lnTo>
                  <a:lnTo>
                    <a:pt x="294254" y="1901"/>
                  </a:lnTo>
                  <a:lnTo>
                    <a:pt x="294502" y="1941"/>
                  </a:lnTo>
                  <a:lnTo>
                    <a:pt x="297244" y="2348"/>
                  </a:lnTo>
                  <a:lnTo>
                    <a:pt x="300288" y="2798"/>
                  </a:lnTo>
                  <a:lnTo>
                    <a:pt x="301790" y="3020"/>
                  </a:lnTo>
                  <a:lnTo>
                    <a:pt x="307729" y="3900"/>
                  </a:lnTo>
                  <a:lnTo>
                    <a:pt x="309348" y="4928"/>
                  </a:lnTo>
                  <a:lnTo>
                    <a:pt x="314540" y="8236"/>
                  </a:lnTo>
                  <a:lnTo>
                    <a:pt x="315969" y="9119"/>
                  </a:lnTo>
                  <a:lnTo>
                    <a:pt x="319026" y="11066"/>
                  </a:lnTo>
                  <a:lnTo>
                    <a:pt x="330375" y="18231"/>
                  </a:lnTo>
                  <a:lnTo>
                    <a:pt x="330879" y="18537"/>
                  </a:lnTo>
                  <a:lnTo>
                    <a:pt x="331382" y="18848"/>
                  </a:lnTo>
                  <a:lnTo>
                    <a:pt x="336967" y="22408"/>
                  </a:lnTo>
                  <a:lnTo>
                    <a:pt x="346069" y="28210"/>
                  </a:lnTo>
                  <a:lnTo>
                    <a:pt x="353701" y="33078"/>
                  </a:lnTo>
                  <a:lnTo>
                    <a:pt x="353127" y="36602"/>
                  </a:lnTo>
                  <a:lnTo>
                    <a:pt x="367566" y="38884"/>
                  </a:lnTo>
                  <a:lnTo>
                    <a:pt x="380375" y="41202"/>
                  </a:lnTo>
                  <a:lnTo>
                    <a:pt x="381028" y="41317"/>
                  </a:lnTo>
                  <a:lnTo>
                    <a:pt x="380442" y="44898"/>
                  </a:lnTo>
                  <a:lnTo>
                    <a:pt x="380383" y="45254"/>
                  </a:lnTo>
                  <a:lnTo>
                    <a:pt x="387559" y="45015"/>
                  </a:lnTo>
                  <a:lnTo>
                    <a:pt x="396243" y="49968"/>
                  </a:lnTo>
                  <a:lnTo>
                    <a:pt x="398369" y="50363"/>
                  </a:lnTo>
                  <a:lnTo>
                    <a:pt x="398734" y="50435"/>
                  </a:lnTo>
                  <a:lnTo>
                    <a:pt x="399325" y="50541"/>
                  </a:lnTo>
                  <a:lnTo>
                    <a:pt x="403060" y="51244"/>
                  </a:lnTo>
                  <a:lnTo>
                    <a:pt x="405137" y="51631"/>
                  </a:lnTo>
                  <a:lnTo>
                    <a:pt x="425558" y="54664"/>
                  </a:lnTo>
                  <a:lnTo>
                    <a:pt x="423443" y="68281"/>
                  </a:lnTo>
                  <a:lnTo>
                    <a:pt x="424220" y="68406"/>
                  </a:lnTo>
                  <a:lnTo>
                    <a:pt x="432634" y="69689"/>
                  </a:lnTo>
                  <a:lnTo>
                    <a:pt x="435518" y="68383"/>
                  </a:lnTo>
                  <a:lnTo>
                    <a:pt x="435838" y="68622"/>
                  </a:lnTo>
                  <a:lnTo>
                    <a:pt x="442496" y="73354"/>
                  </a:lnTo>
                  <a:lnTo>
                    <a:pt x="440425" y="76492"/>
                  </a:lnTo>
                  <a:lnTo>
                    <a:pt x="450769" y="78736"/>
                  </a:lnTo>
                  <a:lnTo>
                    <a:pt x="454660" y="83037"/>
                  </a:lnTo>
                  <a:lnTo>
                    <a:pt x="457577" y="86336"/>
                  </a:lnTo>
                  <a:lnTo>
                    <a:pt x="456264" y="88352"/>
                  </a:lnTo>
                  <a:lnTo>
                    <a:pt x="456258" y="89256"/>
                  </a:lnTo>
                  <a:lnTo>
                    <a:pt x="458113" y="90175"/>
                  </a:lnTo>
                  <a:lnTo>
                    <a:pt x="460194" y="90562"/>
                  </a:lnTo>
                  <a:lnTo>
                    <a:pt x="461815" y="91727"/>
                  </a:lnTo>
                  <a:lnTo>
                    <a:pt x="462544" y="91815"/>
                  </a:lnTo>
                  <a:lnTo>
                    <a:pt x="464108" y="93269"/>
                  </a:lnTo>
                  <a:lnTo>
                    <a:pt x="464777" y="93394"/>
                  </a:lnTo>
                  <a:lnTo>
                    <a:pt x="469753" y="97127"/>
                  </a:lnTo>
                  <a:lnTo>
                    <a:pt x="469894" y="100126"/>
                  </a:lnTo>
                  <a:lnTo>
                    <a:pt x="467301" y="100479"/>
                  </a:lnTo>
                  <a:lnTo>
                    <a:pt x="464360" y="99317"/>
                  </a:lnTo>
                  <a:lnTo>
                    <a:pt x="463371" y="100422"/>
                  </a:lnTo>
                  <a:lnTo>
                    <a:pt x="463410" y="101170"/>
                  </a:lnTo>
                  <a:lnTo>
                    <a:pt x="462649" y="101561"/>
                  </a:lnTo>
                  <a:lnTo>
                    <a:pt x="462598" y="101981"/>
                  </a:lnTo>
                  <a:lnTo>
                    <a:pt x="461815" y="104860"/>
                  </a:lnTo>
                  <a:lnTo>
                    <a:pt x="457685" y="110821"/>
                  </a:lnTo>
                  <a:lnTo>
                    <a:pt x="457433" y="111209"/>
                  </a:lnTo>
                  <a:lnTo>
                    <a:pt x="456780" y="109105"/>
                  </a:lnTo>
                  <a:lnTo>
                    <a:pt x="456231" y="108209"/>
                  </a:lnTo>
                  <a:lnTo>
                    <a:pt x="454978" y="107431"/>
                  </a:lnTo>
                  <a:lnTo>
                    <a:pt x="450431" y="106155"/>
                  </a:lnTo>
                  <a:lnTo>
                    <a:pt x="448914" y="103569"/>
                  </a:lnTo>
                  <a:lnTo>
                    <a:pt x="448818" y="103402"/>
                  </a:lnTo>
                  <a:lnTo>
                    <a:pt x="448968" y="100126"/>
                  </a:lnTo>
                  <a:lnTo>
                    <a:pt x="448589" y="99327"/>
                  </a:lnTo>
                  <a:lnTo>
                    <a:pt x="446738" y="97757"/>
                  </a:lnTo>
                  <a:lnTo>
                    <a:pt x="445428" y="96990"/>
                  </a:lnTo>
                  <a:lnTo>
                    <a:pt x="445670" y="96761"/>
                  </a:lnTo>
                  <a:lnTo>
                    <a:pt x="448433" y="92561"/>
                  </a:lnTo>
                  <a:lnTo>
                    <a:pt x="448387" y="91578"/>
                  </a:lnTo>
                  <a:lnTo>
                    <a:pt x="444041" y="90779"/>
                  </a:lnTo>
                  <a:lnTo>
                    <a:pt x="442923" y="90510"/>
                  </a:lnTo>
                  <a:lnTo>
                    <a:pt x="441245" y="90150"/>
                  </a:lnTo>
                  <a:lnTo>
                    <a:pt x="440245" y="89795"/>
                  </a:lnTo>
                  <a:lnTo>
                    <a:pt x="438526" y="88943"/>
                  </a:lnTo>
                  <a:lnTo>
                    <a:pt x="437177" y="88167"/>
                  </a:lnTo>
                  <a:lnTo>
                    <a:pt x="436922" y="87887"/>
                  </a:lnTo>
                  <a:lnTo>
                    <a:pt x="435649" y="88821"/>
                  </a:lnTo>
                  <a:lnTo>
                    <a:pt x="433298" y="91514"/>
                  </a:lnTo>
                  <a:lnTo>
                    <a:pt x="432846" y="92895"/>
                  </a:lnTo>
                  <a:lnTo>
                    <a:pt x="430578" y="93632"/>
                  </a:lnTo>
                  <a:lnTo>
                    <a:pt x="429876" y="94074"/>
                  </a:lnTo>
                  <a:lnTo>
                    <a:pt x="429685" y="94372"/>
                  </a:lnTo>
                  <a:lnTo>
                    <a:pt x="429572" y="94695"/>
                  </a:lnTo>
                  <a:lnTo>
                    <a:pt x="429628" y="95035"/>
                  </a:lnTo>
                  <a:lnTo>
                    <a:pt x="429568" y="96063"/>
                  </a:lnTo>
                  <a:lnTo>
                    <a:pt x="433495" y="99875"/>
                  </a:lnTo>
                  <a:lnTo>
                    <a:pt x="434400" y="101599"/>
                  </a:lnTo>
                  <a:lnTo>
                    <a:pt x="435251" y="105240"/>
                  </a:lnTo>
                  <a:lnTo>
                    <a:pt x="435086" y="108452"/>
                  </a:lnTo>
                  <a:lnTo>
                    <a:pt x="435359" y="110882"/>
                  </a:lnTo>
                  <a:lnTo>
                    <a:pt x="435056" y="113035"/>
                  </a:lnTo>
                  <a:lnTo>
                    <a:pt x="435024" y="114273"/>
                  </a:lnTo>
                  <a:lnTo>
                    <a:pt x="434556" y="114554"/>
                  </a:lnTo>
                  <a:lnTo>
                    <a:pt x="431915" y="113179"/>
                  </a:lnTo>
                  <a:lnTo>
                    <a:pt x="432080" y="112986"/>
                  </a:lnTo>
                  <a:lnTo>
                    <a:pt x="432859" y="111649"/>
                  </a:lnTo>
                  <a:lnTo>
                    <a:pt x="430122" y="109139"/>
                  </a:lnTo>
                  <a:lnTo>
                    <a:pt x="427958" y="108312"/>
                  </a:lnTo>
                  <a:lnTo>
                    <a:pt x="426633" y="108319"/>
                  </a:lnTo>
                  <a:lnTo>
                    <a:pt x="426208" y="110643"/>
                  </a:lnTo>
                  <a:lnTo>
                    <a:pt x="426178" y="110897"/>
                  </a:lnTo>
                  <a:lnTo>
                    <a:pt x="425194" y="110882"/>
                  </a:lnTo>
                  <a:lnTo>
                    <a:pt x="423747" y="111160"/>
                  </a:lnTo>
                  <a:lnTo>
                    <a:pt x="422362" y="113180"/>
                  </a:lnTo>
                  <a:lnTo>
                    <a:pt x="421199" y="113768"/>
                  </a:lnTo>
                  <a:lnTo>
                    <a:pt x="419550" y="114045"/>
                  </a:lnTo>
                  <a:lnTo>
                    <a:pt x="418147" y="114322"/>
                  </a:lnTo>
                  <a:lnTo>
                    <a:pt x="416750" y="115226"/>
                  </a:lnTo>
                  <a:lnTo>
                    <a:pt x="415551" y="114429"/>
                  </a:lnTo>
                  <a:lnTo>
                    <a:pt x="411649" y="120295"/>
                  </a:lnTo>
                  <a:lnTo>
                    <a:pt x="410644" y="121825"/>
                  </a:lnTo>
                  <a:lnTo>
                    <a:pt x="408200" y="125531"/>
                  </a:lnTo>
                  <a:lnTo>
                    <a:pt x="407290" y="126910"/>
                  </a:lnTo>
                  <a:lnTo>
                    <a:pt x="407089" y="126974"/>
                  </a:lnTo>
                  <a:lnTo>
                    <a:pt x="406376" y="127160"/>
                  </a:lnTo>
                  <a:lnTo>
                    <a:pt x="406763" y="125353"/>
                  </a:lnTo>
                  <a:lnTo>
                    <a:pt x="405228" y="125121"/>
                  </a:lnTo>
                  <a:lnTo>
                    <a:pt x="400980" y="124472"/>
                  </a:lnTo>
                  <a:lnTo>
                    <a:pt x="400327" y="128896"/>
                  </a:lnTo>
                  <a:lnTo>
                    <a:pt x="399727" y="129195"/>
                  </a:lnTo>
                  <a:lnTo>
                    <a:pt x="400432" y="124392"/>
                  </a:lnTo>
                  <a:lnTo>
                    <a:pt x="400069" y="124335"/>
                  </a:lnTo>
                  <a:lnTo>
                    <a:pt x="396160" y="123739"/>
                  </a:lnTo>
                  <a:lnTo>
                    <a:pt x="395345" y="123618"/>
                  </a:lnTo>
                  <a:lnTo>
                    <a:pt x="391049" y="122961"/>
                  </a:lnTo>
                  <a:lnTo>
                    <a:pt x="390938" y="123853"/>
                  </a:lnTo>
                  <a:lnTo>
                    <a:pt x="390270" y="123713"/>
                  </a:lnTo>
                  <a:lnTo>
                    <a:pt x="389251" y="123641"/>
                  </a:lnTo>
                  <a:lnTo>
                    <a:pt x="385468" y="123386"/>
                  </a:lnTo>
                  <a:lnTo>
                    <a:pt x="383526" y="123527"/>
                  </a:lnTo>
                  <a:lnTo>
                    <a:pt x="382096" y="122843"/>
                  </a:lnTo>
                  <a:lnTo>
                    <a:pt x="382740" y="121666"/>
                  </a:lnTo>
                  <a:lnTo>
                    <a:pt x="382389" y="121628"/>
                  </a:lnTo>
                  <a:lnTo>
                    <a:pt x="380024" y="121260"/>
                  </a:lnTo>
                  <a:lnTo>
                    <a:pt x="377267" y="120835"/>
                  </a:lnTo>
                  <a:lnTo>
                    <a:pt x="377417" y="120698"/>
                  </a:lnTo>
                  <a:lnTo>
                    <a:pt x="378034" y="119229"/>
                  </a:lnTo>
                  <a:lnTo>
                    <a:pt x="378034" y="116666"/>
                  </a:lnTo>
                  <a:lnTo>
                    <a:pt x="377878" y="114551"/>
                  </a:lnTo>
                  <a:lnTo>
                    <a:pt x="377680" y="113192"/>
                  </a:lnTo>
                  <a:lnTo>
                    <a:pt x="376460" y="112660"/>
                  </a:lnTo>
                  <a:lnTo>
                    <a:pt x="374326" y="112835"/>
                  </a:lnTo>
                  <a:lnTo>
                    <a:pt x="370861" y="113617"/>
                  </a:lnTo>
                  <a:lnTo>
                    <a:pt x="367543" y="114908"/>
                  </a:lnTo>
                  <a:lnTo>
                    <a:pt x="367153" y="115709"/>
                  </a:lnTo>
                  <a:lnTo>
                    <a:pt x="367117" y="117380"/>
                  </a:lnTo>
                  <a:lnTo>
                    <a:pt x="367824" y="119392"/>
                  </a:lnTo>
                  <a:lnTo>
                    <a:pt x="355196" y="117418"/>
                  </a:lnTo>
                  <a:lnTo>
                    <a:pt x="353844" y="117202"/>
                  </a:lnTo>
                  <a:lnTo>
                    <a:pt x="352195" y="116947"/>
                  </a:lnTo>
                  <a:lnTo>
                    <a:pt x="351107" y="116773"/>
                  </a:lnTo>
                  <a:lnTo>
                    <a:pt x="350591" y="116697"/>
                  </a:lnTo>
                  <a:lnTo>
                    <a:pt x="350079" y="116617"/>
                  </a:lnTo>
                  <a:lnTo>
                    <a:pt x="349042" y="116450"/>
                  </a:lnTo>
                  <a:lnTo>
                    <a:pt x="348014" y="116294"/>
                  </a:lnTo>
                  <a:lnTo>
                    <a:pt x="347600" y="116226"/>
                  </a:lnTo>
                  <a:lnTo>
                    <a:pt x="346350" y="116029"/>
                  </a:lnTo>
                  <a:lnTo>
                    <a:pt x="345481" y="115896"/>
                  </a:lnTo>
                  <a:lnTo>
                    <a:pt x="345705" y="114214"/>
                  </a:lnTo>
                  <a:lnTo>
                    <a:pt x="345379" y="114164"/>
                  </a:lnTo>
                  <a:lnTo>
                    <a:pt x="338952" y="113197"/>
                  </a:lnTo>
                  <a:lnTo>
                    <a:pt x="338622" y="115463"/>
                  </a:lnTo>
                  <a:lnTo>
                    <a:pt x="336959" y="115467"/>
                  </a:lnTo>
                  <a:lnTo>
                    <a:pt x="336044" y="116044"/>
                  </a:lnTo>
                  <a:lnTo>
                    <a:pt x="335993" y="116386"/>
                  </a:lnTo>
                  <a:lnTo>
                    <a:pt x="336668" y="116557"/>
                  </a:lnTo>
                  <a:lnTo>
                    <a:pt x="336197" y="116743"/>
                  </a:lnTo>
                  <a:lnTo>
                    <a:pt x="334575" y="117369"/>
                  </a:lnTo>
                  <a:lnTo>
                    <a:pt x="333574" y="118375"/>
                  </a:lnTo>
                  <a:lnTo>
                    <a:pt x="333907" y="120031"/>
                  </a:lnTo>
                  <a:lnTo>
                    <a:pt x="335634" y="124234"/>
                  </a:lnTo>
                  <a:lnTo>
                    <a:pt x="337091" y="126839"/>
                  </a:lnTo>
                  <a:lnTo>
                    <a:pt x="338760" y="128578"/>
                  </a:lnTo>
                  <a:lnTo>
                    <a:pt x="339369" y="129216"/>
                  </a:lnTo>
                  <a:lnTo>
                    <a:pt x="342990" y="131699"/>
                  </a:lnTo>
                  <a:lnTo>
                    <a:pt x="342681" y="133981"/>
                  </a:lnTo>
                  <a:lnTo>
                    <a:pt x="344441" y="134984"/>
                  </a:lnTo>
                  <a:lnTo>
                    <a:pt x="345418" y="136601"/>
                  </a:lnTo>
                  <a:lnTo>
                    <a:pt x="345640" y="137000"/>
                  </a:lnTo>
                  <a:lnTo>
                    <a:pt x="346764" y="139043"/>
                  </a:lnTo>
                  <a:lnTo>
                    <a:pt x="352618" y="144385"/>
                  </a:lnTo>
                  <a:lnTo>
                    <a:pt x="351958" y="148525"/>
                  </a:lnTo>
                  <a:lnTo>
                    <a:pt x="351875" y="149147"/>
                  </a:lnTo>
                  <a:lnTo>
                    <a:pt x="351593" y="151331"/>
                  </a:lnTo>
                  <a:lnTo>
                    <a:pt x="350936" y="156332"/>
                  </a:lnTo>
                  <a:lnTo>
                    <a:pt x="351279" y="156534"/>
                  </a:lnTo>
                  <a:lnTo>
                    <a:pt x="351665" y="156761"/>
                  </a:lnTo>
                  <a:lnTo>
                    <a:pt x="350700" y="163954"/>
                  </a:lnTo>
                  <a:lnTo>
                    <a:pt x="345594" y="163268"/>
                  </a:lnTo>
                  <a:lnTo>
                    <a:pt x="345331" y="165241"/>
                  </a:lnTo>
                  <a:lnTo>
                    <a:pt x="345108" y="166940"/>
                  </a:lnTo>
                  <a:lnTo>
                    <a:pt x="345256" y="166959"/>
                  </a:lnTo>
                  <a:lnTo>
                    <a:pt x="345221" y="167222"/>
                  </a:lnTo>
                  <a:lnTo>
                    <a:pt x="345133" y="167474"/>
                  </a:lnTo>
                  <a:lnTo>
                    <a:pt x="344633" y="171246"/>
                  </a:lnTo>
                  <a:lnTo>
                    <a:pt x="344195" y="171189"/>
                  </a:lnTo>
                  <a:lnTo>
                    <a:pt x="344129" y="171701"/>
                  </a:lnTo>
                  <a:lnTo>
                    <a:pt x="343892" y="173437"/>
                  </a:lnTo>
                  <a:lnTo>
                    <a:pt x="343518" y="173391"/>
                  </a:lnTo>
                  <a:lnTo>
                    <a:pt x="343293" y="174576"/>
                  </a:lnTo>
                  <a:lnTo>
                    <a:pt x="343059" y="175059"/>
                  </a:lnTo>
                  <a:lnTo>
                    <a:pt x="342519" y="179330"/>
                  </a:lnTo>
                  <a:lnTo>
                    <a:pt x="346227" y="179812"/>
                  </a:lnTo>
                  <a:lnTo>
                    <a:pt x="346480" y="179853"/>
                  </a:lnTo>
                  <a:lnTo>
                    <a:pt x="345816" y="182844"/>
                  </a:lnTo>
                  <a:lnTo>
                    <a:pt x="345556" y="182824"/>
                  </a:lnTo>
                  <a:lnTo>
                    <a:pt x="342057" y="182758"/>
                  </a:lnTo>
                  <a:lnTo>
                    <a:pt x="341548" y="182749"/>
                  </a:lnTo>
                  <a:lnTo>
                    <a:pt x="339681" y="184063"/>
                  </a:lnTo>
                  <a:lnTo>
                    <a:pt x="339501" y="184253"/>
                  </a:lnTo>
                  <a:lnTo>
                    <a:pt x="341797" y="186186"/>
                  </a:lnTo>
                  <a:lnTo>
                    <a:pt x="342052" y="187656"/>
                  </a:lnTo>
                  <a:lnTo>
                    <a:pt x="341545" y="188997"/>
                  </a:lnTo>
                  <a:lnTo>
                    <a:pt x="340439" y="190273"/>
                  </a:lnTo>
                  <a:lnTo>
                    <a:pt x="339117" y="192780"/>
                  </a:lnTo>
                  <a:lnTo>
                    <a:pt x="338959" y="194990"/>
                  </a:lnTo>
                  <a:lnTo>
                    <a:pt x="341707" y="195430"/>
                  </a:lnTo>
                  <a:lnTo>
                    <a:pt x="341800" y="196190"/>
                  </a:lnTo>
                  <a:lnTo>
                    <a:pt x="341887" y="196931"/>
                  </a:lnTo>
                  <a:lnTo>
                    <a:pt x="341192" y="197166"/>
                  </a:lnTo>
                  <a:lnTo>
                    <a:pt x="341429" y="199016"/>
                  </a:lnTo>
                  <a:lnTo>
                    <a:pt x="340523" y="199020"/>
                  </a:lnTo>
                  <a:lnTo>
                    <a:pt x="339948" y="199031"/>
                  </a:lnTo>
                  <a:lnTo>
                    <a:pt x="337787" y="199046"/>
                  </a:lnTo>
                  <a:lnTo>
                    <a:pt x="337814" y="199392"/>
                  </a:lnTo>
                  <a:lnTo>
                    <a:pt x="337990" y="201686"/>
                  </a:lnTo>
                  <a:lnTo>
                    <a:pt x="338812" y="204470"/>
                  </a:lnTo>
                  <a:lnTo>
                    <a:pt x="340548" y="208219"/>
                  </a:lnTo>
                  <a:lnTo>
                    <a:pt x="340744" y="208639"/>
                  </a:lnTo>
                  <a:lnTo>
                    <a:pt x="341197" y="208770"/>
                  </a:lnTo>
                  <a:lnTo>
                    <a:pt x="341576" y="208336"/>
                  </a:lnTo>
                  <a:lnTo>
                    <a:pt x="342568" y="208336"/>
                  </a:lnTo>
                  <a:lnTo>
                    <a:pt x="342592" y="208078"/>
                  </a:lnTo>
                  <a:lnTo>
                    <a:pt x="342754" y="206175"/>
                  </a:lnTo>
                  <a:lnTo>
                    <a:pt x="343548" y="206346"/>
                  </a:lnTo>
                  <a:lnTo>
                    <a:pt x="343485" y="207801"/>
                  </a:lnTo>
                  <a:lnTo>
                    <a:pt x="343488" y="208074"/>
                  </a:lnTo>
                  <a:lnTo>
                    <a:pt x="344945" y="207622"/>
                  </a:lnTo>
                  <a:lnTo>
                    <a:pt x="344028" y="209704"/>
                  </a:lnTo>
                  <a:lnTo>
                    <a:pt x="347868" y="210243"/>
                  </a:lnTo>
                  <a:lnTo>
                    <a:pt x="347823" y="210965"/>
                  </a:lnTo>
                  <a:lnTo>
                    <a:pt x="348320" y="211037"/>
                  </a:lnTo>
                  <a:lnTo>
                    <a:pt x="351095" y="211417"/>
                  </a:lnTo>
                  <a:lnTo>
                    <a:pt x="350898" y="212875"/>
                  </a:lnTo>
                  <a:lnTo>
                    <a:pt x="350733" y="214072"/>
                  </a:lnTo>
                  <a:lnTo>
                    <a:pt x="352832" y="214360"/>
                  </a:lnTo>
                  <a:lnTo>
                    <a:pt x="354630" y="214611"/>
                  </a:lnTo>
                  <a:lnTo>
                    <a:pt x="355398" y="214721"/>
                  </a:lnTo>
                  <a:lnTo>
                    <a:pt x="356840" y="214919"/>
                  </a:lnTo>
                  <a:lnTo>
                    <a:pt x="356696" y="216635"/>
                  </a:lnTo>
                  <a:lnTo>
                    <a:pt x="356636" y="217068"/>
                  </a:lnTo>
                  <a:lnTo>
                    <a:pt x="357004" y="217805"/>
                  </a:lnTo>
                  <a:lnTo>
                    <a:pt x="358054" y="219165"/>
                  </a:lnTo>
                  <a:lnTo>
                    <a:pt x="358836" y="220046"/>
                  </a:lnTo>
                  <a:lnTo>
                    <a:pt x="359403" y="220320"/>
                  </a:lnTo>
                  <a:lnTo>
                    <a:pt x="359966" y="220586"/>
                  </a:lnTo>
                  <a:lnTo>
                    <a:pt x="360722" y="220817"/>
                  </a:lnTo>
                  <a:lnTo>
                    <a:pt x="361345" y="221004"/>
                  </a:lnTo>
                  <a:lnTo>
                    <a:pt x="362886" y="221273"/>
                  </a:lnTo>
                  <a:lnTo>
                    <a:pt x="362748" y="222230"/>
                  </a:lnTo>
                  <a:lnTo>
                    <a:pt x="362101" y="226786"/>
                  </a:lnTo>
                  <a:lnTo>
                    <a:pt x="363848" y="226998"/>
                  </a:lnTo>
                  <a:lnTo>
                    <a:pt x="364480" y="227047"/>
                  </a:lnTo>
                  <a:lnTo>
                    <a:pt x="365098" y="227047"/>
                  </a:lnTo>
                  <a:lnTo>
                    <a:pt x="366240" y="226933"/>
                  </a:lnTo>
                  <a:lnTo>
                    <a:pt x="367157" y="226876"/>
                  </a:lnTo>
                  <a:lnTo>
                    <a:pt x="368012" y="226751"/>
                  </a:lnTo>
                  <a:lnTo>
                    <a:pt x="368851" y="226553"/>
                  </a:lnTo>
                  <a:lnTo>
                    <a:pt x="369264" y="226424"/>
                  </a:lnTo>
                  <a:lnTo>
                    <a:pt x="369774" y="226241"/>
                  </a:lnTo>
                  <a:lnTo>
                    <a:pt x="370640" y="225858"/>
                  </a:lnTo>
                  <a:lnTo>
                    <a:pt x="371788" y="225163"/>
                  </a:lnTo>
                  <a:lnTo>
                    <a:pt x="372655" y="224916"/>
                  </a:lnTo>
                  <a:lnTo>
                    <a:pt x="374423" y="225090"/>
                  </a:lnTo>
                  <a:lnTo>
                    <a:pt x="375415" y="225748"/>
                  </a:lnTo>
                  <a:lnTo>
                    <a:pt x="374348" y="227009"/>
                  </a:lnTo>
                  <a:lnTo>
                    <a:pt x="374699" y="227240"/>
                  </a:lnTo>
                  <a:lnTo>
                    <a:pt x="374999" y="227818"/>
                  </a:lnTo>
                  <a:lnTo>
                    <a:pt x="375068" y="228247"/>
                  </a:lnTo>
                  <a:lnTo>
                    <a:pt x="375008" y="228672"/>
                  </a:lnTo>
                  <a:lnTo>
                    <a:pt x="374930" y="228912"/>
                  </a:lnTo>
                  <a:lnTo>
                    <a:pt x="374771" y="229239"/>
                  </a:lnTo>
                  <a:lnTo>
                    <a:pt x="374633" y="229580"/>
                  </a:lnTo>
                  <a:lnTo>
                    <a:pt x="374519" y="229926"/>
                  </a:lnTo>
                  <a:lnTo>
                    <a:pt x="374414" y="230370"/>
                  </a:lnTo>
                  <a:lnTo>
                    <a:pt x="374354" y="230731"/>
                  </a:lnTo>
                  <a:lnTo>
                    <a:pt x="374321" y="231100"/>
                  </a:lnTo>
                  <a:lnTo>
                    <a:pt x="374313" y="231464"/>
                  </a:lnTo>
                  <a:lnTo>
                    <a:pt x="374336" y="231897"/>
                  </a:lnTo>
                  <a:lnTo>
                    <a:pt x="374387" y="232285"/>
                  </a:lnTo>
                  <a:lnTo>
                    <a:pt x="374483" y="232729"/>
                  </a:lnTo>
                  <a:lnTo>
                    <a:pt x="374588" y="233083"/>
                  </a:lnTo>
                  <a:lnTo>
                    <a:pt x="374750" y="233508"/>
                  </a:lnTo>
                  <a:lnTo>
                    <a:pt x="374909" y="233839"/>
                  </a:lnTo>
                  <a:lnTo>
                    <a:pt x="375134" y="234237"/>
                  </a:lnTo>
                  <a:lnTo>
                    <a:pt x="375341" y="234537"/>
                  </a:lnTo>
                  <a:lnTo>
                    <a:pt x="375629" y="234895"/>
                  </a:lnTo>
                  <a:lnTo>
                    <a:pt x="377577" y="236566"/>
                  </a:lnTo>
                  <a:lnTo>
                    <a:pt x="382220" y="239472"/>
                  </a:lnTo>
                  <a:lnTo>
                    <a:pt x="383635" y="240361"/>
                  </a:lnTo>
                  <a:lnTo>
                    <a:pt x="387769" y="243935"/>
                  </a:lnTo>
                  <a:lnTo>
                    <a:pt x="392703" y="247354"/>
                  </a:lnTo>
                  <a:lnTo>
                    <a:pt x="399486" y="252057"/>
                  </a:lnTo>
                  <a:lnTo>
                    <a:pt x="399816" y="252224"/>
                  </a:lnTo>
                  <a:lnTo>
                    <a:pt x="399682" y="253209"/>
                  </a:lnTo>
                  <a:lnTo>
                    <a:pt x="399567" y="254048"/>
                  </a:lnTo>
                  <a:lnTo>
                    <a:pt x="397934" y="253170"/>
                  </a:lnTo>
                  <a:lnTo>
                    <a:pt x="395077" y="251138"/>
                  </a:lnTo>
                  <a:lnTo>
                    <a:pt x="392676" y="250686"/>
                  </a:lnTo>
                  <a:lnTo>
                    <a:pt x="388806" y="251252"/>
                  </a:lnTo>
                  <a:lnTo>
                    <a:pt x="389133" y="253371"/>
                  </a:lnTo>
                  <a:lnTo>
                    <a:pt x="391243" y="255119"/>
                  </a:lnTo>
                  <a:lnTo>
                    <a:pt x="387478" y="256042"/>
                  </a:lnTo>
                  <a:lnTo>
                    <a:pt x="384655" y="255791"/>
                  </a:lnTo>
                  <a:lnTo>
                    <a:pt x="382415" y="255799"/>
                  </a:lnTo>
                  <a:lnTo>
                    <a:pt x="378728" y="255811"/>
                  </a:lnTo>
                  <a:lnTo>
                    <a:pt x="377050" y="256403"/>
                  </a:lnTo>
                  <a:lnTo>
                    <a:pt x="376759" y="256289"/>
                  </a:lnTo>
                  <a:lnTo>
                    <a:pt x="376393" y="258379"/>
                  </a:lnTo>
                  <a:lnTo>
                    <a:pt x="372287" y="259340"/>
                  </a:lnTo>
                  <a:lnTo>
                    <a:pt x="368738" y="260491"/>
                  </a:lnTo>
                  <a:lnTo>
                    <a:pt x="367062" y="260313"/>
                  </a:lnTo>
                  <a:lnTo>
                    <a:pt x="365317" y="259595"/>
                  </a:lnTo>
                  <a:lnTo>
                    <a:pt x="360878" y="257752"/>
                  </a:lnTo>
                  <a:lnTo>
                    <a:pt x="355518" y="252312"/>
                  </a:lnTo>
                  <a:lnTo>
                    <a:pt x="353876" y="261578"/>
                  </a:lnTo>
                  <a:lnTo>
                    <a:pt x="354352" y="261848"/>
                  </a:lnTo>
                  <a:lnTo>
                    <a:pt x="355623" y="263865"/>
                  </a:lnTo>
                  <a:lnTo>
                    <a:pt x="356139" y="266824"/>
                  </a:lnTo>
                  <a:lnTo>
                    <a:pt x="354784" y="269484"/>
                  </a:lnTo>
                  <a:lnTo>
                    <a:pt x="354430" y="269734"/>
                  </a:lnTo>
                  <a:lnTo>
                    <a:pt x="354068" y="269894"/>
                  </a:lnTo>
                  <a:lnTo>
                    <a:pt x="353897" y="269947"/>
                  </a:lnTo>
                  <a:lnTo>
                    <a:pt x="353681" y="269985"/>
                  </a:lnTo>
                  <a:lnTo>
                    <a:pt x="353468" y="270004"/>
                  </a:lnTo>
                  <a:lnTo>
                    <a:pt x="353073" y="269977"/>
                  </a:lnTo>
                  <a:lnTo>
                    <a:pt x="352689" y="269879"/>
                  </a:lnTo>
                  <a:lnTo>
                    <a:pt x="352491" y="269795"/>
                  </a:lnTo>
                  <a:lnTo>
                    <a:pt x="352302" y="269689"/>
                  </a:lnTo>
                  <a:lnTo>
                    <a:pt x="352014" y="269472"/>
                  </a:lnTo>
                  <a:lnTo>
                    <a:pt x="351712" y="269164"/>
                  </a:lnTo>
                  <a:lnTo>
                    <a:pt x="351577" y="269050"/>
                  </a:lnTo>
                  <a:lnTo>
                    <a:pt x="351259" y="268845"/>
                  </a:lnTo>
                  <a:lnTo>
                    <a:pt x="351088" y="268762"/>
                  </a:lnTo>
                  <a:lnTo>
                    <a:pt x="350748" y="268653"/>
                  </a:lnTo>
                  <a:lnTo>
                    <a:pt x="349895" y="268515"/>
                  </a:lnTo>
                  <a:lnTo>
                    <a:pt x="349560" y="268522"/>
                  </a:lnTo>
                  <a:lnTo>
                    <a:pt x="348795" y="268899"/>
                  </a:lnTo>
                  <a:lnTo>
                    <a:pt x="347821" y="270080"/>
                  </a:lnTo>
                  <a:lnTo>
                    <a:pt x="342171" y="275984"/>
                  </a:lnTo>
                  <a:lnTo>
                    <a:pt x="347660" y="283721"/>
                  </a:lnTo>
                  <a:lnTo>
                    <a:pt x="347864" y="283968"/>
                  </a:lnTo>
                  <a:lnTo>
                    <a:pt x="348113" y="284246"/>
                  </a:lnTo>
                  <a:lnTo>
                    <a:pt x="348481" y="284629"/>
                  </a:lnTo>
                  <a:lnTo>
                    <a:pt x="348805" y="284941"/>
                  </a:lnTo>
                  <a:lnTo>
                    <a:pt x="349648" y="285659"/>
                  </a:lnTo>
                  <a:lnTo>
                    <a:pt x="359361" y="292179"/>
                  </a:lnTo>
                  <a:lnTo>
                    <a:pt x="363922" y="295249"/>
                  </a:lnTo>
                  <a:lnTo>
                    <a:pt x="366023" y="297171"/>
                  </a:lnTo>
                  <a:lnTo>
                    <a:pt x="373014" y="305532"/>
                  </a:lnTo>
                  <a:lnTo>
                    <a:pt x="373704" y="306252"/>
                  </a:lnTo>
                  <a:lnTo>
                    <a:pt x="374412" y="306962"/>
                  </a:lnTo>
                  <a:lnTo>
                    <a:pt x="380059" y="311547"/>
                  </a:lnTo>
                  <a:lnTo>
                    <a:pt x="380996" y="312319"/>
                  </a:lnTo>
                  <a:lnTo>
                    <a:pt x="393103" y="322287"/>
                  </a:lnTo>
                  <a:lnTo>
                    <a:pt x="399162" y="327278"/>
                  </a:lnTo>
                  <a:lnTo>
                    <a:pt x="399836" y="327808"/>
                  </a:lnTo>
                  <a:lnTo>
                    <a:pt x="400160" y="328109"/>
                  </a:lnTo>
                  <a:lnTo>
                    <a:pt x="400485" y="328449"/>
                  </a:lnTo>
                  <a:lnTo>
                    <a:pt x="400771" y="328787"/>
                  </a:lnTo>
                  <a:lnTo>
                    <a:pt x="401053" y="329164"/>
                  </a:lnTo>
                  <a:lnTo>
                    <a:pt x="401310" y="329558"/>
                  </a:lnTo>
                  <a:lnTo>
                    <a:pt x="401542" y="329966"/>
                  </a:lnTo>
                  <a:lnTo>
                    <a:pt x="401738" y="330365"/>
                  </a:lnTo>
                  <a:lnTo>
                    <a:pt x="402677" y="332673"/>
                  </a:lnTo>
                  <a:lnTo>
                    <a:pt x="402735" y="332874"/>
                  </a:lnTo>
                  <a:lnTo>
                    <a:pt x="402798" y="333286"/>
                  </a:lnTo>
                  <a:lnTo>
                    <a:pt x="402802" y="333495"/>
                  </a:lnTo>
                  <a:lnTo>
                    <a:pt x="402756" y="333909"/>
                  </a:lnTo>
                  <a:lnTo>
                    <a:pt x="402639" y="334309"/>
                  </a:lnTo>
                  <a:lnTo>
                    <a:pt x="402477" y="334647"/>
                  </a:lnTo>
                  <a:lnTo>
                    <a:pt x="402238" y="334988"/>
                  </a:lnTo>
                  <a:lnTo>
                    <a:pt x="401942" y="335281"/>
                  </a:lnTo>
                  <a:lnTo>
                    <a:pt x="393888" y="341154"/>
                  </a:lnTo>
                  <a:lnTo>
                    <a:pt x="393736" y="341294"/>
                  </a:lnTo>
                  <a:lnTo>
                    <a:pt x="393473" y="341610"/>
                  </a:lnTo>
                  <a:lnTo>
                    <a:pt x="393267" y="341968"/>
                  </a:lnTo>
                  <a:lnTo>
                    <a:pt x="393126" y="342356"/>
                  </a:lnTo>
                  <a:lnTo>
                    <a:pt x="393081" y="342557"/>
                  </a:lnTo>
                  <a:lnTo>
                    <a:pt x="393046" y="342969"/>
                  </a:lnTo>
                  <a:lnTo>
                    <a:pt x="393053" y="343175"/>
                  </a:lnTo>
                  <a:lnTo>
                    <a:pt x="393123" y="343582"/>
                  </a:lnTo>
                  <a:lnTo>
                    <a:pt x="393246" y="343932"/>
                  </a:lnTo>
                  <a:lnTo>
                    <a:pt x="394622" y="346905"/>
                  </a:lnTo>
                  <a:lnTo>
                    <a:pt x="394238" y="347139"/>
                  </a:lnTo>
                  <a:lnTo>
                    <a:pt x="392899" y="346883"/>
                  </a:lnTo>
                  <a:lnTo>
                    <a:pt x="392391" y="346838"/>
                  </a:lnTo>
                  <a:lnTo>
                    <a:pt x="391884" y="346724"/>
                  </a:lnTo>
                  <a:lnTo>
                    <a:pt x="389233" y="346249"/>
                  </a:lnTo>
                  <a:lnTo>
                    <a:pt x="388715" y="345310"/>
                  </a:lnTo>
                  <a:lnTo>
                    <a:pt x="387949" y="346019"/>
                  </a:lnTo>
                  <a:lnTo>
                    <a:pt x="387120" y="345892"/>
                  </a:lnTo>
                  <a:lnTo>
                    <a:pt x="386136" y="345757"/>
                  </a:lnTo>
                  <a:lnTo>
                    <a:pt x="384851" y="345660"/>
                  </a:lnTo>
                  <a:lnTo>
                    <a:pt x="384180" y="345753"/>
                  </a:lnTo>
                  <a:lnTo>
                    <a:pt x="383341" y="345905"/>
                  </a:lnTo>
                  <a:lnTo>
                    <a:pt x="382224" y="346237"/>
                  </a:lnTo>
                  <a:lnTo>
                    <a:pt x="381676" y="346508"/>
                  </a:lnTo>
                  <a:lnTo>
                    <a:pt x="381181" y="346795"/>
                  </a:lnTo>
                  <a:lnTo>
                    <a:pt x="380344" y="347258"/>
                  </a:lnTo>
                  <a:lnTo>
                    <a:pt x="380069" y="347386"/>
                  </a:lnTo>
                  <a:lnTo>
                    <a:pt x="379615" y="347780"/>
                  </a:lnTo>
                  <a:lnTo>
                    <a:pt x="379389" y="347793"/>
                  </a:lnTo>
                  <a:lnTo>
                    <a:pt x="374558" y="348642"/>
                  </a:lnTo>
                  <a:lnTo>
                    <a:pt x="370269" y="374806"/>
                  </a:lnTo>
                  <a:lnTo>
                    <a:pt x="361165" y="374905"/>
                  </a:lnTo>
                  <a:lnTo>
                    <a:pt x="351455" y="372785"/>
                  </a:lnTo>
                  <a:lnTo>
                    <a:pt x="342910" y="373606"/>
                  </a:lnTo>
                  <a:lnTo>
                    <a:pt x="339163" y="380765"/>
                  </a:lnTo>
                  <a:lnTo>
                    <a:pt x="338743" y="381297"/>
                  </a:lnTo>
                  <a:lnTo>
                    <a:pt x="326783" y="373824"/>
                  </a:lnTo>
                  <a:lnTo>
                    <a:pt x="324760" y="386750"/>
                  </a:lnTo>
                  <a:lnTo>
                    <a:pt x="323150" y="397042"/>
                  </a:lnTo>
                  <a:lnTo>
                    <a:pt x="313090" y="460537"/>
                  </a:lnTo>
                  <a:lnTo>
                    <a:pt x="312993" y="461148"/>
                  </a:lnTo>
                  <a:lnTo>
                    <a:pt x="306710" y="500810"/>
                  </a:lnTo>
                  <a:lnTo>
                    <a:pt x="300643" y="499848"/>
                  </a:lnTo>
                  <a:lnTo>
                    <a:pt x="294285" y="493477"/>
                  </a:lnTo>
                  <a:lnTo>
                    <a:pt x="294262" y="493083"/>
                  </a:lnTo>
                  <a:lnTo>
                    <a:pt x="294222" y="492375"/>
                  </a:lnTo>
                  <a:lnTo>
                    <a:pt x="293017" y="486423"/>
                  </a:lnTo>
                  <a:lnTo>
                    <a:pt x="293616" y="481960"/>
                  </a:lnTo>
                  <a:lnTo>
                    <a:pt x="293020" y="479127"/>
                  </a:lnTo>
                  <a:lnTo>
                    <a:pt x="294303" y="475793"/>
                  </a:lnTo>
                  <a:lnTo>
                    <a:pt x="294739" y="475695"/>
                  </a:lnTo>
                  <a:lnTo>
                    <a:pt x="296634" y="475230"/>
                  </a:lnTo>
                  <a:lnTo>
                    <a:pt x="296874" y="473180"/>
                  </a:lnTo>
                  <a:lnTo>
                    <a:pt x="288804" y="471432"/>
                  </a:lnTo>
                  <a:lnTo>
                    <a:pt x="281606" y="464416"/>
                  </a:lnTo>
                  <a:lnTo>
                    <a:pt x="277863" y="463835"/>
                  </a:lnTo>
                  <a:lnTo>
                    <a:pt x="278470" y="459954"/>
                  </a:lnTo>
                  <a:lnTo>
                    <a:pt x="277918" y="459860"/>
                  </a:lnTo>
                  <a:lnTo>
                    <a:pt x="274132" y="458210"/>
                  </a:lnTo>
                  <a:lnTo>
                    <a:pt x="273466" y="446525"/>
                  </a:lnTo>
                  <a:lnTo>
                    <a:pt x="268724" y="441344"/>
                  </a:lnTo>
                  <a:lnTo>
                    <a:pt x="266062" y="435147"/>
                  </a:lnTo>
                  <a:lnTo>
                    <a:pt x="255304" y="433494"/>
                  </a:lnTo>
                  <a:lnTo>
                    <a:pt x="241219" y="431327"/>
                  </a:lnTo>
                  <a:close/>
                </a:path>
              </a:pathLst>
            </a:custGeom>
            <a:solidFill>
              <a:srgbClr val="FFFCF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" name="pg53"/>
            <p:cNvSpPr/>
            <p:nvPr/>
          </p:nvSpPr>
          <p:spPr>
            <a:xfrm>
              <a:off x="3254565" y="3792814"/>
              <a:ext cx="387309" cy="414468"/>
            </a:xfrm>
            <a:custGeom>
              <a:avLst/>
              <a:gdLst/>
              <a:ahLst/>
              <a:cxnLst/>
              <a:rect l="0" t="0" r="0" b="0"/>
              <a:pathLst>
                <a:path w="387309" h="414468">
                  <a:moveTo>
                    <a:pt x="27328" y="180789"/>
                  </a:moveTo>
                  <a:lnTo>
                    <a:pt x="23297" y="180156"/>
                  </a:lnTo>
                  <a:lnTo>
                    <a:pt x="24829" y="170321"/>
                  </a:lnTo>
                  <a:lnTo>
                    <a:pt x="27079" y="155392"/>
                  </a:lnTo>
                  <a:lnTo>
                    <a:pt x="29703" y="138096"/>
                  </a:lnTo>
                  <a:lnTo>
                    <a:pt x="29787" y="137149"/>
                  </a:lnTo>
                  <a:lnTo>
                    <a:pt x="29836" y="136321"/>
                  </a:lnTo>
                  <a:lnTo>
                    <a:pt x="30677" y="136021"/>
                  </a:lnTo>
                  <a:lnTo>
                    <a:pt x="31298" y="135771"/>
                  </a:lnTo>
                  <a:lnTo>
                    <a:pt x="32170" y="135388"/>
                  </a:lnTo>
                  <a:lnTo>
                    <a:pt x="32814" y="135093"/>
                  </a:lnTo>
                  <a:lnTo>
                    <a:pt x="33510" y="134778"/>
                  </a:lnTo>
                  <a:lnTo>
                    <a:pt x="33860" y="134611"/>
                  </a:lnTo>
                  <a:lnTo>
                    <a:pt x="34307" y="134308"/>
                  </a:lnTo>
                  <a:lnTo>
                    <a:pt x="34643" y="134046"/>
                  </a:lnTo>
                  <a:lnTo>
                    <a:pt x="35006" y="133773"/>
                  </a:lnTo>
                  <a:lnTo>
                    <a:pt x="35419" y="133478"/>
                  </a:lnTo>
                  <a:lnTo>
                    <a:pt x="35935" y="132890"/>
                  </a:lnTo>
                  <a:lnTo>
                    <a:pt x="36172" y="132394"/>
                  </a:lnTo>
                  <a:lnTo>
                    <a:pt x="36222" y="131867"/>
                  </a:lnTo>
                  <a:lnTo>
                    <a:pt x="36147" y="131325"/>
                  </a:lnTo>
                  <a:lnTo>
                    <a:pt x="36034" y="130472"/>
                  </a:lnTo>
                  <a:lnTo>
                    <a:pt x="35803" y="129729"/>
                  </a:lnTo>
                  <a:lnTo>
                    <a:pt x="35578" y="129255"/>
                  </a:lnTo>
                  <a:lnTo>
                    <a:pt x="35236" y="128554"/>
                  </a:lnTo>
                  <a:lnTo>
                    <a:pt x="35008" y="128129"/>
                  </a:lnTo>
                  <a:lnTo>
                    <a:pt x="34385" y="126996"/>
                  </a:lnTo>
                  <a:lnTo>
                    <a:pt x="33785" y="125776"/>
                  </a:lnTo>
                  <a:lnTo>
                    <a:pt x="33039" y="124085"/>
                  </a:lnTo>
                  <a:lnTo>
                    <a:pt x="32619" y="122834"/>
                  </a:lnTo>
                  <a:lnTo>
                    <a:pt x="32341" y="121868"/>
                  </a:lnTo>
                  <a:lnTo>
                    <a:pt x="32164" y="121087"/>
                  </a:lnTo>
                  <a:lnTo>
                    <a:pt x="31984" y="120389"/>
                  </a:lnTo>
                  <a:lnTo>
                    <a:pt x="31837" y="119745"/>
                  </a:lnTo>
                  <a:lnTo>
                    <a:pt x="31813" y="118998"/>
                  </a:lnTo>
                  <a:lnTo>
                    <a:pt x="31939" y="118388"/>
                  </a:lnTo>
                  <a:lnTo>
                    <a:pt x="32137" y="117952"/>
                  </a:lnTo>
                  <a:lnTo>
                    <a:pt x="32952" y="116936"/>
                  </a:lnTo>
                  <a:lnTo>
                    <a:pt x="33435" y="116379"/>
                  </a:lnTo>
                  <a:lnTo>
                    <a:pt x="34169" y="115557"/>
                  </a:lnTo>
                  <a:lnTo>
                    <a:pt x="35164" y="114685"/>
                  </a:lnTo>
                  <a:lnTo>
                    <a:pt x="36882" y="113465"/>
                  </a:lnTo>
                  <a:lnTo>
                    <a:pt x="37538" y="112938"/>
                  </a:lnTo>
                  <a:lnTo>
                    <a:pt x="38087" y="112271"/>
                  </a:lnTo>
                  <a:lnTo>
                    <a:pt x="38434" y="111649"/>
                  </a:lnTo>
                  <a:lnTo>
                    <a:pt x="38656" y="111088"/>
                  </a:lnTo>
                  <a:lnTo>
                    <a:pt x="38809" y="110250"/>
                  </a:lnTo>
                  <a:lnTo>
                    <a:pt x="38947" y="109428"/>
                  </a:lnTo>
                  <a:lnTo>
                    <a:pt x="39025" y="108496"/>
                  </a:lnTo>
                  <a:lnTo>
                    <a:pt x="39022" y="107810"/>
                  </a:lnTo>
                  <a:lnTo>
                    <a:pt x="39112" y="106763"/>
                  </a:lnTo>
                  <a:lnTo>
                    <a:pt x="39235" y="106062"/>
                  </a:lnTo>
                  <a:lnTo>
                    <a:pt x="39591" y="105092"/>
                  </a:lnTo>
                  <a:lnTo>
                    <a:pt x="40155" y="104247"/>
                  </a:lnTo>
                  <a:lnTo>
                    <a:pt x="40641" y="103822"/>
                  </a:lnTo>
                  <a:lnTo>
                    <a:pt x="41114" y="103678"/>
                  </a:lnTo>
                  <a:lnTo>
                    <a:pt x="42064" y="103504"/>
                  </a:lnTo>
                  <a:lnTo>
                    <a:pt x="42445" y="103652"/>
                  </a:lnTo>
                  <a:lnTo>
                    <a:pt x="42931" y="103614"/>
                  </a:lnTo>
                  <a:lnTo>
                    <a:pt x="43461" y="103602"/>
                  </a:lnTo>
                  <a:lnTo>
                    <a:pt x="43929" y="103697"/>
                  </a:lnTo>
                  <a:lnTo>
                    <a:pt x="44672" y="103962"/>
                  </a:lnTo>
                  <a:lnTo>
                    <a:pt x="45461" y="104292"/>
                  </a:lnTo>
                  <a:lnTo>
                    <a:pt x="46591" y="104864"/>
                  </a:lnTo>
                  <a:lnTo>
                    <a:pt x="47259" y="105357"/>
                  </a:lnTo>
                  <a:lnTo>
                    <a:pt x="48185" y="106172"/>
                  </a:lnTo>
                  <a:lnTo>
                    <a:pt x="48797" y="106729"/>
                  </a:lnTo>
                  <a:lnTo>
                    <a:pt x="49438" y="107210"/>
                  </a:lnTo>
                  <a:lnTo>
                    <a:pt x="49906" y="107453"/>
                  </a:lnTo>
                  <a:lnTo>
                    <a:pt x="50371" y="107646"/>
                  </a:lnTo>
                  <a:lnTo>
                    <a:pt x="50970" y="107749"/>
                  </a:lnTo>
                  <a:lnTo>
                    <a:pt x="51393" y="107718"/>
                  </a:lnTo>
                  <a:lnTo>
                    <a:pt x="51869" y="107616"/>
                  </a:lnTo>
                  <a:lnTo>
                    <a:pt x="52595" y="107449"/>
                  </a:lnTo>
                  <a:lnTo>
                    <a:pt x="53458" y="107119"/>
                  </a:lnTo>
                  <a:lnTo>
                    <a:pt x="54022" y="106847"/>
                  </a:lnTo>
                  <a:lnTo>
                    <a:pt x="54786" y="106486"/>
                  </a:lnTo>
                  <a:lnTo>
                    <a:pt x="55541" y="106145"/>
                  </a:lnTo>
                  <a:lnTo>
                    <a:pt x="56267" y="105861"/>
                  </a:lnTo>
                  <a:lnTo>
                    <a:pt x="58728" y="105539"/>
                  </a:lnTo>
                  <a:lnTo>
                    <a:pt x="59699" y="105448"/>
                  </a:lnTo>
                  <a:lnTo>
                    <a:pt x="60355" y="105562"/>
                  </a:lnTo>
                  <a:lnTo>
                    <a:pt x="61216" y="105948"/>
                  </a:lnTo>
                  <a:lnTo>
                    <a:pt x="61947" y="106664"/>
                  </a:lnTo>
                  <a:lnTo>
                    <a:pt x="62846" y="108108"/>
                  </a:lnTo>
                  <a:lnTo>
                    <a:pt x="63362" y="109359"/>
                  </a:lnTo>
                  <a:lnTo>
                    <a:pt x="63560" y="110117"/>
                  </a:lnTo>
                  <a:lnTo>
                    <a:pt x="64279" y="111686"/>
                  </a:lnTo>
                  <a:lnTo>
                    <a:pt x="64543" y="111865"/>
                  </a:lnTo>
                  <a:lnTo>
                    <a:pt x="65340" y="112198"/>
                  </a:lnTo>
                  <a:lnTo>
                    <a:pt x="66327" y="112619"/>
                  </a:lnTo>
                  <a:lnTo>
                    <a:pt x="67235" y="112960"/>
                  </a:lnTo>
                  <a:lnTo>
                    <a:pt x="67696" y="113047"/>
                  </a:lnTo>
                  <a:lnTo>
                    <a:pt x="68164" y="113021"/>
                  </a:lnTo>
                  <a:lnTo>
                    <a:pt x="69162" y="112930"/>
                  </a:lnTo>
                  <a:lnTo>
                    <a:pt x="70002" y="112683"/>
                  </a:lnTo>
                  <a:lnTo>
                    <a:pt x="71129" y="112092"/>
                  </a:lnTo>
                  <a:lnTo>
                    <a:pt x="72013" y="111406"/>
                  </a:lnTo>
                  <a:lnTo>
                    <a:pt x="72499" y="111182"/>
                  </a:lnTo>
                  <a:lnTo>
                    <a:pt x="72993" y="111095"/>
                  </a:lnTo>
                  <a:lnTo>
                    <a:pt x="73665" y="110921"/>
                  </a:lnTo>
                  <a:lnTo>
                    <a:pt x="74192" y="110746"/>
                  </a:lnTo>
                  <a:lnTo>
                    <a:pt x="74768" y="110470"/>
                  </a:lnTo>
                  <a:lnTo>
                    <a:pt x="75070" y="110428"/>
                  </a:lnTo>
                  <a:lnTo>
                    <a:pt x="75694" y="110655"/>
                  </a:lnTo>
                  <a:lnTo>
                    <a:pt x="76668" y="110928"/>
                  </a:lnTo>
                  <a:lnTo>
                    <a:pt x="77615" y="111103"/>
                  </a:lnTo>
                  <a:lnTo>
                    <a:pt x="78161" y="111197"/>
                  </a:lnTo>
                  <a:lnTo>
                    <a:pt x="78488" y="111406"/>
                  </a:lnTo>
                  <a:lnTo>
                    <a:pt x="79243" y="112297"/>
                  </a:lnTo>
                  <a:lnTo>
                    <a:pt x="79699" y="113187"/>
                  </a:lnTo>
                  <a:lnTo>
                    <a:pt x="79816" y="113623"/>
                  </a:lnTo>
                  <a:lnTo>
                    <a:pt x="79816" y="114207"/>
                  </a:lnTo>
                  <a:lnTo>
                    <a:pt x="79744" y="114756"/>
                  </a:lnTo>
                  <a:lnTo>
                    <a:pt x="79555" y="115196"/>
                  </a:lnTo>
                  <a:lnTo>
                    <a:pt x="78859" y="116219"/>
                  </a:lnTo>
                  <a:lnTo>
                    <a:pt x="78230" y="116959"/>
                  </a:lnTo>
                  <a:lnTo>
                    <a:pt x="77331" y="117887"/>
                  </a:lnTo>
                  <a:lnTo>
                    <a:pt x="76581" y="118596"/>
                  </a:lnTo>
                  <a:lnTo>
                    <a:pt x="75715" y="119274"/>
                  </a:lnTo>
                  <a:lnTo>
                    <a:pt x="74735" y="120006"/>
                  </a:lnTo>
                  <a:lnTo>
                    <a:pt x="73230" y="121325"/>
                  </a:lnTo>
                  <a:lnTo>
                    <a:pt x="72490" y="122049"/>
                  </a:lnTo>
                  <a:lnTo>
                    <a:pt x="72400" y="122220"/>
                  </a:lnTo>
                  <a:lnTo>
                    <a:pt x="72064" y="122837"/>
                  </a:lnTo>
                  <a:lnTo>
                    <a:pt x="71941" y="123690"/>
                  </a:lnTo>
                  <a:lnTo>
                    <a:pt x="72064" y="124460"/>
                  </a:lnTo>
                  <a:lnTo>
                    <a:pt x="72301" y="125479"/>
                  </a:lnTo>
                  <a:lnTo>
                    <a:pt x="72619" y="126563"/>
                  </a:lnTo>
                  <a:lnTo>
                    <a:pt x="72879" y="127549"/>
                  </a:lnTo>
                  <a:lnTo>
                    <a:pt x="73038" y="128428"/>
                  </a:lnTo>
                  <a:lnTo>
                    <a:pt x="73044" y="129141"/>
                  </a:lnTo>
                  <a:lnTo>
                    <a:pt x="72825" y="130487"/>
                  </a:lnTo>
                  <a:lnTo>
                    <a:pt x="72694" y="132063"/>
                  </a:lnTo>
                  <a:lnTo>
                    <a:pt x="72538" y="132848"/>
                  </a:lnTo>
                  <a:lnTo>
                    <a:pt x="72253" y="134035"/>
                  </a:lnTo>
                  <a:lnTo>
                    <a:pt x="72280" y="134751"/>
                  </a:lnTo>
                  <a:lnTo>
                    <a:pt x="72658" y="135831"/>
                  </a:lnTo>
                  <a:lnTo>
                    <a:pt x="73431" y="137067"/>
                  </a:lnTo>
                  <a:lnTo>
                    <a:pt x="74085" y="137833"/>
                  </a:lnTo>
                  <a:lnTo>
                    <a:pt x="75314" y="138936"/>
                  </a:lnTo>
                  <a:lnTo>
                    <a:pt x="77325" y="139766"/>
                  </a:lnTo>
                  <a:lnTo>
                    <a:pt x="81500" y="142648"/>
                  </a:lnTo>
                  <a:lnTo>
                    <a:pt x="84810" y="145285"/>
                  </a:lnTo>
                  <a:lnTo>
                    <a:pt x="85304" y="145577"/>
                  </a:lnTo>
                  <a:lnTo>
                    <a:pt x="85688" y="145812"/>
                  </a:lnTo>
                  <a:lnTo>
                    <a:pt x="86255" y="146168"/>
                  </a:lnTo>
                  <a:lnTo>
                    <a:pt x="86842" y="146517"/>
                  </a:lnTo>
                  <a:lnTo>
                    <a:pt x="87364" y="146809"/>
                  </a:lnTo>
                  <a:lnTo>
                    <a:pt x="88928" y="147449"/>
                  </a:lnTo>
                  <a:lnTo>
                    <a:pt x="89252" y="147453"/>
                  </a:lnTo>
                  <a:lnTo>
                    <a:pt x="89528" y="147442"/>
                  </a:lnTo>
                  <a:lnTo>
                    <a:pt x="89795" y="147374"/>
                  </a:lnTo>
                  <a:lnTo>
                    <a:pt x="90104" y="147188"/>
                  </a:lnTo>
                  <a:lnTo>
                    <a:pt x="90604" y="146847"/>
                  </a:lnTo>
                  <a:lnTo>
                    <a:pt x="90928" y="146570"/>
                  </a:lnTo>
                  <a:lnTo>
                    <a:pt x="91240" y="146233"/>
                  </a:lnTo>
                  <a:lnTo>
                    <a:pt x="91485" y="145941"/>
                  </a:lnTo>
                  <a:lnTo>
                    <a:pt x="91722" y="145607"/>
                  </a:lnTo>
                  <a:lnTo>
                    <a:pt x="92100" y="145035"/>
                  </a:lnTo>
                  <a:lnTo>
                    <a:pt x="92277" y="144705"/>
                  </a:lnTo>
                  <a:lnTo>
                    <a:pt x="92457" y="144193"/>
                  </a:lnTo>
                  <a:lnTo>
                    <a:pt x="92624" y="143575"/>
                  </a:lnTo>
                  <a:lnTo>
                    <a:pt x="92756" y="142287"/>
                  </a:lnTo>
                  <a:lnTo>
                    <a:pt x="92771" y="141312"/>
                  </a:lnTo>
                  <a:lnTo>
                    <a:pt x="92651" y="139948"/>
                  </a:lnTo>
                  <a:lnTo>
                    <a:pt x="92675" y="138450"/>
                  </a:lnTo>
                  <a:lnTo>
                    <a:pt x="92804" y="137457"/>
                  </a:lnTo>
                  <a:lnTo>
                    <a:pt x="92818" y="136968"/>
                  </a:lnTo>
                  <a:lnTo>
                    <a:pt x="92828" y="136608"/>
                  </a:lnTo>
                  <a:lnTo>
                    <a:pt x="92702" y="135960"/>
                  </a:lnTo>
                  <a:lnTo>
                    <a:pt x="92693" y="135244"/>
                  </a:lnTo>
                  <a:lnTo>
                    <a:pt x="92642" y="134410"/>
                  </a:lnTo>
                  <a:lnTo>
                    <a:pt x="92585" y="134141"/>
                  </a:lnTo>
                  <a:lnTo>
                    <a:pt x="91995" y="131855"/>
                  </a:lnTo>
                  <a:lnTo>
                    <a:pt x="91695" y="130562"/>
                  </a:lnTo>
                  <a:lnTo>
                    <a:pt x="91512" y="129660"/>
                  </a:lnTo>
                  <a:lnTo>
                    <a:pt x="91338" y="128656"/>
                  </a:lnTo>
                  <a:lnTo>
                    <a:pt x="91161" y="127602"/>
                  </a:lnTo>
                  <a:lnTo>
                    <a:pt x="91041" y="126563"/>
                  </a:lnTo>
                  <a:lnTo>
                    <a:pt x="91012" y="125491"/>
                  </a:lnTo>
                  <a:lnTo>
                    <a:pt x="91056" y="124395"/>
                  </a:lnTo>
                  <a:lnTo>
                    <a:pt x="91131" y="123281"/>
                  </a:lnTo>
                  <a:lnTo>
                    <a:pt x="91275" y="122072"/>
                  </a:lnTo>
                  <a:lnTo>
                    <a:pt x="91464" y="120912"/>
                  </a:lnTo>
                  <a:lnTo>
                    <a:pt x="91638" y="119862"/>
                  </a:lnTo>
                  <a:lnTo>
                    <a:pt x="91974" y="118475"/>
                  </a:lnTo>
                  <a:lnTo>
                    <a:pt x="92366" y="117334"/>
                  </a:lnTo>
                  <a:lnTo>
                    <a:pt x="92801" y="116432"/>
                  </a:lnTo>
                  <a:lnTo>
                    <a:pt x="93385" y="115461"/>
                  </a:lnTo>
                  <a:lnTo>
                    <a:pt x="93997" y="114536"/>
                  </a:lnTo>
                  <a:lnTo>
                    <a:pt x="94716" y="113513"/>
                  </a:lnTo>
                  <a:lnTo>
                    <a:pt x="95334" y="112421"/>
                  </a:lnTo>
                  <a:lnTo>
                    <a:pt x="95807" y="111512"/>
                  </a:lnTo>
                  <a:lnTo>
                    <a:pt x="96062" y="110989"/>
                  </a:lnTo>
                  <a:lnTo>
                    <a:pt x="96227" y="110644"/>
                  </a:lnTo>
                  <a:lnTo>
                    <a:pt x="96892" y="109772"/>
                  </a:lnTo>
                  <a:lnTo>
                    <a:pt x="97578" y="109008"/>
                  </a:lnTo>
                  <a:lnTo>
                    <a:pt x="97756" y="108809"/>
                  </a:lnTo>
                  <a:lnTo>
                    <a:pt x="98607" y="107922"/>
                  </a:lnTo>
                  <a:lnTo>
                    <a:pt x="99344" y="107111"/>
                  </a:lnTo>
                  <a:lnTo>
                    <a:pt x="100160" y="106387"/>
                  </a:lnTo>
                  <a:lnTo>
                    <a:pt x="100981" y="105940"/>
                  </a:lnTo>
                  <a:lnTo>
                    <a:pt x="101530" y="105796"/>
                  </a:lnTo>
                  <a:lnTo>
                    <a:pt x="102684" y="105739"/>
                  </a:lnTo>
                  <a:lnTo>
                    <a:pt x="104099" y="105815"/>
                  </a:lnTo>
                  <a:lnTo>
                    <a:pt x="105546" y="105940"/>
                  </a:lnTo>
                  <a:lnTo>
                    <a:pt x="107219" y="106285"/>
                  </a:lnTo>
                  <a:lnTo>
                    <a:pt x="109311" y="107107"/>
                  </a:lnTo>
                  <a:lnTo>
                    <a:pt x="111419" y="108123"/>
                  </a:lnTo>
                  <a:lnTo>
                    <a:pt x="112644" y="108639"/>
                  </a:lnTo>
                  <a:lnTo>
                    <a:pt x="113511" y="108752"/>
                  </a:lnTo>
                  <a:lnTo>
                    <a:pt x="114419" y="108745"/>
                  </a:lnTo>
                  <a:lnTo>
                    <a:pt x="115144" y="108707"/>
                  </a:lnTo>
                  <a:lnTo>
                    <a:pt x="117276" y="108449"/>
                  </a:lnTo>
                  <a:lnTo>
                    <a:pt x="118301" y="108150"/>
                  </a:lnTo>
                  <a:lnTo>
                    <a:pt x="119362" y="107680"/>
                  </a:lnTo>
                  <a:lnTo>
                    <a:pt x="120348" y="107183"/>
                  </a:lnTo>
                  <a:lnTo>
                    <a:pt x="121484" y="106467"/>
                  </a:lnTo>
                  <a:lnTo>
                    <a:pt x="122075" y="106019"/>
                  </a:lnTo>
                  <a:lnTo>
                    <a:pt x="122410" y="105758"/>
                  </a:lnTo>
                  <a:lnTo>
                    <a:pt x="122977" y="105375"/>
                  </a:lnTo>
                  <a:lnTo>
                    <a:pt x="123765" y="104776"/>
                  </a:lnTo>
                  <a:lnTo>
                    <a:pt x="124366" y="104179"/>
                  </a:lnTo>
                  <a:lnTo>
                    <a:pt x="125159" y="103677"/>
                  </a:lnTo>
                  <a:lnTo>
                    <a:pt x="125696" y="103404"/>
                  </a:lnTo>
                  <a:lnTo>
                    <a:pt x="126493" y="103268"/>
                  </a:lnTo>
                  <a:lnTo>
                    <a:pt x="127284" y="103272"/>
                  </a:lnTo>
                  <a:lnTo>
                    <a:pt x="128321" y="103200"/>
                  </a:lnTo>
                  <a:lnTo>
                    <a:pt x="130063" y="102953"/>
                  </a:lnTo>
                  <a:lnTo>
                    <a:pt x="131295" y="102950"/>
                  </a:lnTo>
                  <a:lnTo>
                    <a:pt x="132551" y="103063"/>
                  </a:lnTo>
                  <a:lnTo>
                    <a:pt x="133699" y="103378"/>
                  </a:lnTo>
                  <a:lnTo>
                    <a:pt x="135063" y="103908"/>
                  </a:lnTo>
                  <a:lnTo>
                    <a:pt x="136361" y="104613"/>
                  </a:lnTo>
                  <a:lnTo>
                    <a:pt x="137248" y="105258"/>
                  </a:lnTo>
                  <a:lnTo>
                    <a:pt x="138064" y="105841"/>
                  </a:lnTo>
                  <a:lnTo>
                    <a:pt x="139029" y="106694"/>
                  </a:lnTo>
                  <a:lnTo>
                    <a:pt x="139808" y="107422"/>
                  </a:lnTo>
                  <a:lnTo>
                    <a:pt x="140591" y="108191"/>
                  </a:lnTo>
                  <a:lnTo>
                    <a:pt x="141307" y="108938"/>
                  </a:lnTo>
                  <a:lnTo>
                    <a:pt x="141927" y="109859"/>
                  </a:lnTo>
                  <a:lnTo>
                    <a:pt x="142362" y="110837"/>
                  </a:lnTo>
                  <a:lnTo>
                    <a:pt x="142450" y="111087"/>
                  </a:lnTo>
                  <a:lnTo>
                    <a:pt x="142677" y="111735"/>
                  </a:lnTo>
                  <a:lnTo>
                    <a:pt x="142860" y="112622"/>
                  </a:lnTo>
                  <a:lnTo>
                    <a:pt x="142920" y="113577"/>
                  </a:lnTo>
                  <a:lnTo>
                    <a:pt x="142878" y="114464"/>
                  </a:lnTo>
                  <a:lnTo>
                    <a:pt x="142605" y="115817"/>
                  </a:lnTo>
                  <a:lnTo>
                    <a:pt x="142299" y="117125"/>
                  </a:lnTo>
                  <a:lnTo>
                    <a:pt x="141996" y="118205"/>
                  </a:lnTo>
                  <a:lnTo>
                    <a:pt x="141709" y="119043"/>
                  </a:lnTo>
                  <a:lnTo>
                    <a:pt x="141202" y="119816"/>
                  </a:lnTo>
                  <a:lnTo>
                    <a:pt x="140372" y="120559"/>
                  </a:lnTo>
                  <a:lnTo>
                    <a:pt x="139341" y="121200"/>
                  </a:lnTo>
                  <a:lnTo>
                    <a:pt x="138476" y="121462"/>
                  </a:lnTo>
                  <a:lnTo>
                    <a:pt x="136934" y="122352"/>
                  </a:lnTo>
                  <a:lnTo>
                    <a:pt x="135795" y="122970"/>
                  </a:lnTo>
                  <a:lnTo>
                    <a:pt x="134584" y="123675"/>
                  </a:lnTo>
                  <a:lnTo>
                    <a:pt x="133325" y="124516"/>
                  </a:lnTo>
                  <a:lnTo>
                    <a:pt x="132740" y="124933"/>
                  </a:lnTo>
                  <a:lnTo>
                    <a:pt x="132198" y="125320"/>
                  </a:lnTo>
                  <a:lnTo>
                    <a:pt x="130786" y="126252"/>
                  </a:lnTo>
                  <a:lnTo>
                    <a:pt x="129196" y="126991"/>
                  </a:lnTo>
                  <a:lnTo>
                    <a:pt x="127739" y="127509"/>
                  </a:lnTo>
                  <a:lnTo>
                    <a:pt x="126442" y="128455"/>
                  </a:lnTo>
                  <a:lnTo>
                    <a:pt x="125204" y="128944"/>
                  </a:lnTo>
                  <a:lnTo>
                    <a:pt x="123936" y="129349"/>
                  </a:lnTo>
                  <a:lnTo>
                    <a:pt x="122444" y="130043"/>
                  </a:lnTo>
                  <a:lnTo>
                    <a:pt x="121502" y="130486"/>
                  </a:lnTo>
                  <a:lnTo>
                    <a:pt x="120873" y="130543"/>
                  </a:lnTo>
                  <a:lnTo>
                    <a:pt x="118169" y="131415"/>
                  </a:lnTo>
                  <a:lnTo>
                    <a:pt x="117159" y="131680"/>
                  </a:lnTo>
                  <a:lnTo>
                    <a:pt x="116293" y="131828"/>
                  </a:lnTo>
                  <a:lnTo>
                    <a:pt x="115378" y="131881"/>
                  </a:lnTo>
                  <a:lnTo>
                    <a:pt x="114039" y="131817"/>
                  </a:lnTo>
                  <a:lnTo>
                    <a:pt x="108799" y="131521"/>
                  </a:lnTo>
                  <a:lnTo>
                    <a:pt x="106305" y="131866"/>
                  </a:lnTo>
                  <a:lnTo>
                    <a:pt x="105891" y="131987"/>
                  </a:lnTo>
                  <a:lnTo>
                    <a:pt x="105241" y="132431"/>
                  </a:lnTo>
                  <a:lnTo>
                    <a:pt x="104887" y="132459"/>
                  </a:lnTo>
                  <a:lnTo>
                    <a:pt x="104069" y="132878"/>
                  </a:lnTo>
                  <a:lnTo>
                    <a:pt x="103044" y="134429"/>
                  </a:lnTo>
                  <a:lnTo>
                    <a:pt x="102213" y="135733"/>
                  </a:lnTo>
                  <a:lnTo>
                    <a:pt x="101296" y="136999"/>
                  </a:lnTo>
                  <a:lnTo>
                    <a:pt x="100727" y="137688"/>
                  </a:lnTo>
                  <a:lnTo>
                    <a:pt x="100667" y="138105"/>
                  </a:lnTo>
                  <a:lnTo>
                    <a:pt x="100688" y="138625"/>
                  </a:lnTo>
                  <a:lnTo>
                    <a:pt x="100943" y="139481"/>
                  </a:lnTo>
                  <a:lnTo>
                    <a:pt x="101077" y="139857"/>
                  </a:lnTo>
                  <a:lnTo>
                    <a:pt x="101395" y="140437"/>
                  </a:lnTo>
                  <a:lnTo>
                    <a:pt x="102007" y="141358"/>
                  </a:lnTo>
                  <a:lnTo>
                    <a:pt x="102693" y="142074"/>
                  </a:lnTo>
                  <a:lnTo>
                    <a:pt x="103847" y="143302"/>
                  </a:lnTo>
                  <a:lnTo>
                    <a:pt x="104030" y="143462"/>
                  </a:lnTo>
                  <a:lnTo>
                    <a:pt x="104414" y="143784"/>
                  </a:lnTo>
                  <a:lnTo>
                    <a:pt x="105211" y="144572"/>
                  </a:lnTo>
                  <a:lnTo>
                    <a:pt x="105568" y="144955"/>
                  </a:lnTo>
                  <a:lnTo>
                    <a:pt x="105793" y="145179"/>
                  </a:lnTo>
                  <a:lnTo>
                    <a:pt x="106041" y="145437"/>
                  </a:lnTo>
                  <a:lnTo>
                    <a:pt x="106719" y="146017"/>
                  </a:lnTo>
                  <a:lnTo>
                    <a:pt x="106935" y="146183"/>
                  </a:lnTo>
                  <a:lnTo>
                    <a:pt x="107139" y="146324"/>
                  </a:lnTo>
                  <a:lnTo>
                    <a:pt x="107858" y="146957"/>
                  </a:lnTo>
                  <a:lnTo>
                    <a:pt x="109285" y="147900"/>
                  </a:lnTo>
                  <a:lnTo>
                    <a:pt x="110019" y="148245"/>
                  </a:lnTo>
                  <a:lnTo>
                    <a:pt x="110655" y="148207"/>
                  </a:lnTo>
                  <a:lnTo>
                    <a:pt x="111933" y="148666"/>
                  </a:lnTo>
                  <a:lnTo>
                    <a:pt x="112871" y="148925"/>
                  </a:lnTo>
                  <a:lnTo>
                    <a:pt x="114547" y="148766"/>
                  </a:lnTo>
                  <a:lnTo>
                    <a:pt x="116223" y="148347"/>
                  </a:lnTo>
                  <a:lnTo>
                    <a:pt x="117465" y="148124"/>
                  </a:lnTo>
                  <a:lnTo>
                    <a:pt x="118734" y="147589"/>
                  </a:lnTo>
                  <a:lnTo>
                    <a:pt x="119228" y="147381"/>
                  </a:lnTo>
                  <a:lnTo>
                    <a:pt x="120172" y="146964"/>
                  </a:lnTo>
                  <a:lnTo>
                    <a:pt x="125522" y="145114"/>
                  </a:lnTo>
                  <a:lnTo>
                    <a:pt x="126131" y="144819"/>
                  </a:lnTo>
                  <a:lnTo>
                    <a:pt x="126742" y="144477"/>
                  </a:lnTo>
                  <a:lnTo>
                    <a:pt x="127474" y="144053"/>
                  </a:lnTo>
                  <a:lnTo>
                    <a:pt x="128058" y="143337"/>
                  </a:lnTo>
                  <a:lnTo>
                    <a:pt x="128993" y="143075"/>
                  </a:lnTo>
                  <a:lnTo>
                    <a:pt x="129545" y="142688"/>
                  </a:lnTo>
                  <a:lnTo>
                    <a:pt x="129977" y="142434"/>
                  </a:lnTo>
                  <a:lnTo>
                    <a:pt x="130552" y="142120"/>
                  </a:lnTo>
                  <a:lnTo>
                    <a:pt x="131359" y="141737"/>
                  </a:lnTo>
                  <a:lnTo>
                    <a:pt x="131781" y="141547"/>
                  </a:lnTo>
                  <a:lnTo>
                    <a:pt x="132189" y="141358"/>
                  </a:lnTo>
                  <a:lnTo>
                    <a:pt x="132587" y="141153"/>
                  </a:lnTo>
                  <a:lnTo>
                    <a:pt x="132899" y="140929"/>
                  </a:lnTo>
                  <a:lnTo>
                    <a:pt x="133343" y="140505"/>
                  </a:lnTo>
                  <a:lnTo>
                    <a:pt x="133490" y="140414"/>
                  </a:lnTo>
                  <a:lnTo>
                    <a:pt x="133778" y="140266"/>
                  </a:lnTo>
                  <a:lnTo>
                    <a:pt x="134218" y="140095"/>
                  </a:lnTo>
                  <a:lnTo>
                    <a:pt x="134467" y="140027"/>
                  </a:lnTo>
                  <a:lnTo>
                    <a:pt x="134707" y="140004"/>
                  </a:lnTo>
                  <a:lnTo>
                    <a:pt x="135075" y="139989"/>
                  </a:lnTo>
                  <a:lnTo>
                    <a:pt x="135357" y="139982"/>
                  </a:lnTo>
                  <a:lnTo>
                    <a:pt x="136023" y="139948"/>
                  </a:lnTo>
                  <a:lnTo>
                    <a:pt x="136370" y="139921"/>
                  </a:lnTo>
                  <a:lnTo>
                    <a:pt x="136727" y="139906"/>
                  </a:lnTo>
                  <a:lnTo>
                    <a:pt x="137003" y="139902"/>
                  </a:lnTo>
                  <a:lnTo>
                    <a:pt x="137174" y="139913"/>
                  </a:lnTo>
                  <a:lnTo>
                    <a:pt x="137450" y="139951"/>
                  </a:lnTo>
                  <a:lnTo>
                    <a:pt x="137707" y="140004"/>
                  </a:lnTo>
                  <a:lnTo>
                    <a:pt x="137992" y="140084"/>
                  </a:lnTo>
                  <a:lnTo>
                    <a:pt x="138358" y="140175"/>
                  </a:lnTo>
                  <a:lnTo>
                    <a:pt x="138514" y="140201"/>
                  </a:lnTo>
                  <a:lnTo>
                    <a:pt x="138666" y="140198"/>
                  </a:lnTo>
                  <a:lnTo>
                    <a:pt x="138852" y="140179"/>
                  </a:lnTo>
                  <a:lnTo>
                    <a:pt x="139200" y="140095"/>
                  </a:lnTo>
                  <a:lnTo>
                    <a:pt x="139455" y="140012"/>
                  </a:lnTo>
                  <a:lnTo>
                    <a:pt x="140738" y="139652"/>
                  </a:lnTo>
                  <a:lnTo>
                    <a:pt x="141400" y="139451"/>
                  </a:lnTo>
                  <a:lnTo>
                    <a:pt x="141853" y="139318"/>
                  </a:lnTo>
                  <a:lnTo>
                    <a:pt x="142261" y="139189"/>
                  </a:lnTo>
                  <a:lnTo>
                    <a:pt x="143184" y="138913"/>
                  </a:lnTo>
                  <a:lnTo>
                    <a:pt x="143642" y="138765"/>
                  </a:lnTo>
                  <a:lnTo>
                    <a:pt x="143981" y="138640"/>
                  </a:lnTo>
                  <a:lnTo>
                    <a:pt x="144185" y="138568"/>
                  </a:lnTo>
                  <a:lnTo>
                    <a:pt x="144335" y="138503"/>
                  </a:lnTo>
                  <a:lnTo>
                    <a:pt x="144781" y="138306"/>
                  </a:lnTo>
                  <a:lnTo>
                    <a:pt x="145273" y="138075"/>
                  </a:lnTo>
                  <a:lnTo>
                    <a:pt x="145708" y="137859"/>
                  </a:lnTo>
                  <a:lnTo>
                    <a:pt x="145867" y="137760"/>
                  </a:lnTo>
                  <a:lnTo>
                    <a:pt x="146070" y="137643"/>
                  </a:lnTo>
                  <a:lnTo>
                    <a:pt x="146481" y="137347"/>
                  </a:lnTo>
                  <a:lnTo>
                    <a:pt x="146610" y="137218"/>
                  </a:lnTo>
                  <a:lnTo>
                    <a:pt x="146808" y="137063"/>
                  </a:lnTo>
                  <a:lnTo>
                    <a:pt x="146991" y="136911"/>
                  </a:lnTo>
                  <a:lnTo>
                    <a:pt x="147119" y="136824"/>
                  </a:lnTo>
                  <a:lnTo>
                    <a:pt x="147488" y="136524"/>
                  </a:lnTo>
                  <a:lnTo>
                    <a:pt x="148166" y="135823"/>
                  </a:lnTo>
                  <a:lnTo>
                    <a:pt x="148444" y="135543"/>
                  </a:lnTo>
                  <a:lnTo>
                    <a:pt x="148783" y="135194"/>
                  </a:lnTo>
                  <a:lnTo>
                    <a:pt x="149652" y="134311"/>
                  </a:lnTo>
                  <a:lnTo>
                    <a:pt x="150773" y="132870"/>
                  </a:lnTo>
                  <a:lnTo>
                    <a:pt x="151268" y="131942"/>
                  </a:lnTo>
                  <a:lnTo>
                    <a:pt x="151586" y="131494"/>
                  </a:lnTo>
                  <a:lnTo>
                    <a:pt x="152332" y="130611"/>
                  </a:lnTo>
                  <a:lnTo>
                    <a:pt x="152794" y="130202"/>
                  </a:lnTo>
                  <a:lnTo>
                    <a:pt x="153285" y="129974"/>
                  </a:lnTo>
                  <a:lnTo>
                    <a:pt x="153924" y="129732"/>
                  </a:lnTo>
                  <a:lnTo>
                    <a:pt x="154412" y="129569"/>
                  </a:lnTo>
                  <a:lnTo>
                    <a:pt x="155003" y="129213"/>
                  </a:lnTo>
                  <a:lnTo>
                    <a:pt x="155231" y="129008"/>
                  </a:lnTo>
                  <a:lnTo>
                    <a:pt x="155653" y="128572"/>
                  </a:lnTo>
                  <a:lnTo>
                    <a:pt x="156265" y="128083"/>
                  </a:lnTo>
                  <a:lnTo>
                    <a:pt x="156738" y="127821"/>
                  </a:lnTo>
                  <a:lnTo>
                    <a:pt x="157218" y="127685"/>
                  </a:lnTo>
                  <a:lnTo>
                    <a:pt x="157964" y="127636"/>
                  </a:lnTo>
                  <a:lnTo>
                    <a:pt x="159436" y="127632"/>
                  </a:lnTo>
                  <a:lnTo>
                    <a:pt x="160884" y="127647"/>
                  </a:lnTo>
                  <a:lnTo>
                    <a:pt x="161912" y="127746"/>
                  </a:lnTo>
                  <a:lnTo>
                    <a:pt x="162686" y="127867"/>
                  </a:lnTo>
                  <a:lnTo>
                    <a:pt x="162970" y="127909"/>
                  </a:lnTo>
                  <a:lnTo>
                    <a:pt x="163306" y="127950"/>
                  </a:lnTo>
                  <a:lnTo>
                    <a:pt x="163615" y="128000"/>
                  </a:lnTo>
                  <a:lnTo>
                    <a:pt x="164112" y="128056"/>
                  </a:lnTo>
                  <a:lnTo>
                    <a:pt x="164469" y="128098"/>
                  </a:lnTo>
                  <a:lnTo>
                    <a:pt x="164802" y="128128"/>
                  </a:lnTo>
                  <a:lnTo>
                    <a:pt x="165102" y="128151"/>
                  </a:lnTo>
                  <a:lnTo>
                    <a:pt x="165323" y="128151"/>
                  </a:lnTo>
                  <a:lnTo>
                    <a:pt x="165587" y="128132"/>
                  </a:lnTo>
                  <a:lnTo>
                    <a:pt x="166621" y="127954"/>
                  </a:lnTo>
                  <a:lnTo>
                    <a:pt x="167293" y="127977"/>
                  </a:lnTo>
                  <a:lnTo>
                    <a:pt x="167521" y="128018"/>
                  </a:lnTo>
                  <a:lnTo>
                    <a:pt x="167760" y="128090"/>
                  </a:lnTo>
                  <a:lnTo>
                    <a:pt x="168012" y="128174"/>
                  </a:lnTo>
                  <a:lnTo>
                    <a:pt x="168312" y="128284"/>
                  </a:lnTo>
                  <a:lnTo>
                    <a:pt x="168618" y="128356"/>
                  </a:lnTo>
                  <a:lnTo>
                    <a:pt x="168897" y="128329"/>
                  </a:lnTo>
                  <a:lnTo>
                    <a:pt x="169184" y="128295"/>
                  </a:lnTo>
                  <a:lnTo>
                    <a:pt x="169514" y="128249"/>
                  </a:lnTo>
                  <a:lnTo>
                    <a:pt x="170212" y="128140"/>
                  </a:lnTo>
                  <a:lnTo>
                    <a:pt x="170950" y="128014"/>
                  </a:lnTo>
                  <a:lnTo>
                    <a:pt x="172410" y="127654"/>
                  </a:lnTo>
                  <a:lnTo>
                    <a:pt x="173057" y="127635"/>
                  </a:lnTo>
                  <a:lnTo>
                    <a:pt x="173495" y="127681"/>
                  </a:lnTo>
                  <a:lnTo>
                    <a:pt x="174079" y="127935"/>
                  </a:lnTo>
                  <a:lnTo>
                    <a:pt x="178030" y="130785"/>
                  </a:lnTo>
                  <a:lnTo>
                    <a:pt x="178717" y="131604"/>
                  </a:lnTo>
                  <a:lnTo>
                    <a:pt x="179619" y="132585"/>
                  </a:lnTo>
                  <a:lnTo>
                    <a:pt x="180182" y="133037"/>
                  </a:lnTo>
                  <a:lnTo>
                    <a:pt x="180398" y="133275"/>
                  </a:lnTo>
                  <a:lnTo>
                    <a:pt x="180770" y="133556"/>
                  </a:lnTo>
                  <a:lnTo>
                    <a:pt x="181094" y="133795"/>
                  </a:lnTo>
                  <a:lnTo>
                    <a:pt x="181354" y="134052"/>
                  </a:lnTo>
                  <a:lnTo>
                    <a:pt x="181723" y="134314"/>
                  </a:lnTo>
                  <a:lnTo>
                    <a:pt x="182068" y="134507"/>
                  </a:lnTo>
                  <a:lnTo>
                    <a:pt x="182415" y="134636"/>
                  </a:lnTo>
                  <a:lnTo>
                    <a:pt x="182739" y="134742"/>
                  </a:lnTo>
                  <a:lnTo>
                    <a:pt x="183021" y="134913"/>
                  </a:lnTo>
                  <a:lnTo>
                    <a:pt x="183348" y="135129"/>
                  </a:lnTo>
                  <a:lnTo>
                    <a:pt x="183650" y="135432"/>
                  </a:lnTo>
                  <a:lnTo>
                    <a:pt x="183953" y="135758"/>
                  </a:lnTo>
                  <a:lnTo>
                    <a:pt x="184256" y="136058"/>
                  </a:lnTo>
                  <a:lnTo>
                    <a:pt x="184517" y="136274"/>
                  </a:lnTo>
                  <a:lnTo>
                    <a:pt x="184778" y="136622"/>
                  </a:lnTo>
                  <a:lnTo>
                    <a:pt x="185062" y="137035"/>
                  </a:lnTo>
                  <a:lnTo>
                    <a:pt x="185281" y="137278"/>
                  </a:lnTo>
                  <a:lnTo>
                    <a:pt x="185560" y="137487"/>
                  </a:lnTo>
                  <a:lnTo>
                    <a:pt x="185863" y="137615"/>
                  </a:lnTo>
                  <a:lnTo>
                    <a:pt x="186273" y="137505"/>
                  </a:lnTo>
                  <a:lnTo>
                    <a:pt x="186444" y="137221"/>
                  </a:lnTo>
                  <a:lnTo>
                    <a:pt x="186618" y="136941"/>
                  </a:lnTo>
                  <a:lnTo>
                    <a:pt x="186804" y="136683"/>
                  </a:lnTo>
                  <a:lnTo>
                    <a:pt x="187113" y="136243"/>
                  </a:lnTo>
                  <a:lnTo>
                    <a:pt x="187284" y="135898"/>
                  </a:lnTo>
                  <a:lnTo>
                    <a:pt x="187433" y="135462"/>
                  </a:lnTo>
                  <a:lnTo>
                    <a:pt x="187583" y="135182"/>
                  </a:lnTo>
                  <a:lnTo>
                    <a:pt x="187667" y="134727"/>
                  </a:lnTo>
                  <a:lnTo>
                    <a:pt x="187880" y="133965"/>
                  </a:lnTo>
                  <a:lnTo>
                    <a:pt x="187901" y="133597"/>
                  </a:lnTo>
                  <a:lnTo>
                    <a:pt x="187748" y="133207"/>
                  </a:lnTo>
                  <a:lnTo>
                    <a:pt x="187574" y="132904"/>
                  </a:lnTo>
                  <a:lnTo>
                    <a:pt x="187358" y="132669"/>
                  </a:lnTo>
                  <a:lnTo>
                    <a:pt x="186855" y="132130"/>
                  </a:lnTo>
                  <a:lnTo>
                    <a:pt x="186576" y="131804"/>
                  </a:lnTo>
                  <a:lnTo>
                    <a:pt x="186381" y="131566"/>
                  </a:lnTo>
                  <a:lnTo>
                    <a:pt x="186099" y="131285"/>
                  </a:lnTo>
                  <a:lnTo>
                    <a:pt x="185794" y="131046"/>
                  </a:lnTo>
                  <a:lnTo>
                    <a:pt x="185491" y="130830"/>
                  </a:lnTo>
                  <a:lnTo>
                    <a:pt x="185209" y="130679"/>
                  </a:lnTo>
                  <a:lnTo>
                    <a:pt x="184472" y="130269"/>
                  </a:lnTo>
                  <a:lnTo>
                    <a:pt x="184190" y="130122"/>
                  </a:lnTo>
                  <a:lnTo>
                    <a:pt x="183249" y="129841"/>
                  </a:lnTo>
                  <a:lnTo>
                    <a:pt x="182913" y="129409"/>
                  </a:lnTo>
                  <a:lnTo>
                    <a:pt x="183006" y="128818"/>
                  </a:lnTo>
                  <a:lnTo>
                    <a:pt x="182805" y="128245"/>
                  </a:lnTo>
                  <a:lnTo>
                    <a:pt x="182499" y="127578"/>
                  </a:lnTo>
                  <a:lnTo>
                    <a:pt x="181783" y="126430"/>
                  </a:lnTo>
                  <a:lnTo>
                    <a:pt x="181348" y="125687"/>
                  </a:lnTo>
                  <a:lnTo>
                    <a:pt x="181213" y="125444"/>
                  </a:lnTo>
                  <a:lnTo>
                    <a:pt x="180539" y="124470"/>
                  </a:lnTo>
                  <a:lnTo>
                    <a:pt x="179256" y="121718"/>
                  </a:lnTo>
                  <a:lnTo>
                    <a:pt x="178869" y="120581"/>
                  </a:lnTo>
                  <a:lnTo>
                    <a:pt x="178722" y="119842"/>
                  </a:lnTo>
                  <a:lnTo>
                    <a:pt x="178519" y="119027"/>
                  </a:lnTo>
                  <a:lnTo>
                    <a:pt x="178297" y="118288"/>
                  </a:lnTo>
                  <a:lnTo>
                    <a:pt x="178033" y="117454"/>
                  </a:lnTo>
                  <a:lnTo>
                    <a:pt x="177649" y="116169"/>
                  </a:lnTo>
                  <a:lnTo>
                    <a:pt x="177703" y="115699"/>
                  </a:lnTo>
                  <a:lnTo>
                    <a:pt x="177913" y="115301"/>
                  </a:lnTo>
                  <a:lnTo>
                    <a:pt x="178432" y="114395"/>
                  </a:lnTo>
                  <a:lnTo>
                    <a:pt x="178776" y="114013"/>
                  </a:lnTo>
                  <a:lnTo>
                    <a:pt x="179244" y="113345"/>
                  </a:lnTo>
                  <a:lnTo>
                    <a:pt x="179780" y="112777"/>
                  </a:lnTo>
                  <a:lnTo>
                    <a:pt x="180197" y="112375"/>
                  </a:lnTo>
                  <a:lnTo>
                    <a:pt x="180584" y="112102"/>
                  </a:lnTo>
                  <a:lnTo>
                    <a:pt x="180970" y="111765"/>
                  </a:lnTo>
                  <a:lnTo>
                    <a:pt x="181930" y="111067"/>
                  </a:lnTo>
                  <a:lnTo>
                    <a:pt x="183180" y="110632"/>
                  </a:lnTo>
                  <a:lnTo>
                    <a:pt x="184816" y="110404"/>
                  </a:lnTo>
                  <a:lnTo>
                    <a:pt x="185666" y="110362"/>
                  </a:lnTo>
                  <a:lnTo>
                    <a:pt x="186330" y="110328"/>
                  </a:lnTo>
                  <a:lnTo>
                    <a:pt x="188090" y="110328"/>
                  </a:lnTo>
                  <a:lnTo>
                    <a:pt x="189477" y="110491"/>
                  </a:lnTo>
                  <a:lnTo>
                    <a:pt x="190122" y="110457"/>
                  </a:lnTo>
                  <a:lnTo>
                    <a:pt x="191138" y="110366"/>
                  </a:lnTo>
                  <a:lnTo>
                    <a:pt x="192085" y="110264"/>
                  </a:lnTo>
                  <a:lnTo>
                    <a:pt x="192528" y="110232"/>
                  </a:lnTo>
                  <a:lnTo>
                    <a:pt x="194900" y="110063"/>
                  </a:lnTo>
                  <a:lnTo>
                    <a:pt x="195850" y="109941"/>
                  </a:lnTo>
                  <a:lnTo>
                    <a:pt x="197930" y="109725"/>
                  </a:lnTo>
                  <a:lnTo>
                    <a:pt x="200454" y="109706"/>
                  </a:lnTo>
                  <a:lnTo>
                    <a:pt x="200667" y="109702"/>
                  </a:lnTo>
                  <a:lnTo>
                    <a:pt x="201605" y="109661"/>
                  </a:lnTo>
                  <a:lnTo>
                    <a:pt x="202712" y="109524"/>
                  </a:lnTo>
                  <a:lnTo>
                    <a:pt x="203740" y="109566"/>
                  </a:lnTo>
                  <a:lnTo>
                    <a:pt x="204462" y="109683"/>
                  </a:lnTo>
                  <a:lnTo>
                    <a:pt x="205328" y="110036"/>
                  </a:lnTo>
                  <a:lnTo>
                    <a:pt x="205844" y="110350"/>
                  </a:lnTo>
                  <a:lnTo>
                    <a:pt x="206833" y="111317"/>
                  </a:lnTo>
                  <a:lnTo>
                    <a:pt x="207394" y="112052"/>
                  </a:lnTo>
                  <a:lnTo>
                    <a:pt x="207900" y="112655"/>
                  </a:lnTo>
                  <a:lnTo>
                    <a:pt x="208443" y="113496"/>
                  </a:lnTo>
                  <a:lnTo>
                    <a:pt x="209114" y="114459"/>
                  </a:lnTo>
                  <a:lnTo>
                    <a:pt x="209615" y="115100"/>
                  </a:lnTo>
                  <a:lnTo>
                    <a:pt x="210511" y="115877"/>
                  </a:lnTo>
                  <a:lnTo>
                    <a:pt x="211018" y="116335"/>
                  </a:lnTo>
                  <a:lnTo>
                    <a:pt x="211449" y="116790"/>
                  </a:lnTo>
                  <a:lnTo>
                    <a:pt x="211737" y="117070"/>
                  </a:lnTo>
                  <a:lnTo>
                    <a:pt x="212244" y="117601"/>
                  </a:lnTo>
                  <a:lnTo>
                    <a:pt x="212451" y="117946"/>
                  </a:lnTo>
                  <a:lnTo>
                    <a:pt x="212580" y="118318"/>
                  </a:lnTo>
                  <a:lnTo>
                    <a:pt x="212813" y="119193"/>
                  </a:lnTo>
                  <a:lnTo>
                    <a:pt x="213071" y="120520"/>
                  </a:lnTo>
                  <a:lnTo>
                    <a:pt x="213221" y="121035"/>
                  </a:lnTo>
                  <a:lnTo>
                    <a:pt x="213470" y="121520"/>
                  </a:lnTo>
                  <a:lnTo>
                    <a:pt x="213893" y="122043"/>
                  </a:lnTo>
                  <a:lnTo>
                    <a:pt x="214432" y="122491"/>
                  </a:lnTo>
                  <a:lnTo>
                    <a:pt x="215889" y="123768"/>
                  </a:lnTo>
                  <a:lnTo>
                    <a:pt x="216401" y="124155"/>
                  </a:lnTo>
                  <a:lnTo>
                    <a:pt x="218317" y="125201"/>
                  </a:lnTo>
                  <a:lnTo>
                    <a:pt x="219294" y="125678"/>
                  </a:lnTo>
                  <a:lnTo>
                    <a:pt x="219768" y="126023"/>
                  </a:lnTo>
                  <a:lnTo>
                    <a:pt x="220226" y="126546"/>
                  </a:lnTo>
                  <a:lnTo>
                    <a:pt x="220829" y="127270"/>
                  </a:lnTo>
                  <a:lnTo>
                    <a:pt x="221060" y="127494"/>
                  </a:lnTo>
                  <a:lnTo>
                    <a:pt x="221357" y="127581"/>
                  </a:lnTo>
                  <a:lnTo>
                    <a:pt x="221692" y="127566"/>
                  </a:lnTo>
                  <a:lnTo>
                    <a:pt x="222414" y="127470"/>
                  </a:lnTo>
                  <a:lnTo>
                    <a:pt x="222771" y="127422"/>
                  </a:lnTo>
                  <a:lnTo>
                    <a:pt x="223359" y="127232"/>
                  </a:lnTo>
                  <a:lnTo>
                    <a:pt x="223791" y="127001"/>
                  </a:lnTo>
                  <a:lnTo>
                    <a:pt x="224375" y="126558"/>
                  </a:lnTo>
                  <a:lnTo>
                    <a:pt x="225112" y="125811"/>
                  </a:lnTo>
                  <a:lnTo>
                    <a:pt x="225268" y="125625"/>
                  </a:lnTo>
                  <a:lnTo>
                    <a:pt x="225406" y="125455"/>
                  </a:lnTo>
                  <a:lnTo>
                    <a:pt x="225526" y="125280"/>
                  </a:lnTo>
                  <a:lnTo>
                    <a:pt x="225592" y="125132"/>
                  </a:lnTo>
                  <a:lnTo>
                    <a:pt x="225865" y="124776"/>
                  </a:lnTo>
                  <a:lnTo>
                    <a:pt x="226030" y="124435"/>
                  </a:lnTo>
                  <a:lnTo>
                    <a:pt x="226146" y="124026"/>
                  </a:lnTo>
                  <a:lnTo>
                    <a:pt x="226182" y="123631"/>
                  </a:lnTo>
                  <a:lnTo>
                    <a:pt x="226203" y="123105"/>
                  </a:lnTo>
                  <a:lnTo>
                    <a:pt x="226188" y="122240"/>
                  </a:lnTo>
                  <a:lnTo>
                    <a:pt x="226165" y="121782"/>
                  </a:lnTo>
                  <a:lnTo>
                    <a:pt x="226102" y="121365"/>
                  </a:lnTo>
                  <a:lnTo>
                    <a:pt x="225994" y="120880"/>
                  </a:lnTo>
                  <a:lnTo>
                    <a:pt x="225871" y="120394"/>
                  </a:lnTo>
                  <a:lnTo>
                    <a:pt x="225721" y="119970"/>
                  </a:lnTo>
                  <a:lnTo>
                    <a:pt x="225262" y="118802"/>
                  </a:lnTo>
                  <a:lnTo>
                    <a:pt x="224956" y="118075"/>
                  </a:lnTo>
                  <a:lnTo>
                    <a:pt x="224300" y="116642"/>
                  </a:lnTo>
                  <a:lnTo>
                    <a:pt x="223973" y="116017"/>
                  </a:lnTo>
                  <a:lnTo>
                    <a:pt x="223634" y="115516"/>
                  </a:lnTo>
                  <a:lnTo>
                    <a:pt x="223290" y="115092"/>
                  </a:lnTo>
                  <a:lnTo>
                    <a:pt x="222876" y="114732"/>
                  </a:lnTo>
                  <a:lnTo>
                    <a:pt x="222379" y="114436"/>
                  </a:lnTo>
                  <a:lnTo>
                    <a:pt x="221851" y="114262"/>
                  </a:lnTo>
                  <a:lnTo>
                    <a:pt x="221251" y="114163"/>
                  </a:lnTo>
                  <a:lnTo>
                    <a:pt x="220643" y="114053"/>
                  </a:lnTo>
                  <a:lnTo>
                    <a:pt x="220115" y="113906"/>
                  </a:lnTo>
                  <a:lnTo>
                    <a:pt x="219627" y="113705"/>
                  </a:lnTo>
                  <a:lnTo>
                    <a:pt x="219243" y="113519"/>
                  </a:lnTo>
                  <a:lnTo>
                    <a:pt x="218841" y="113254"/>
                  </a:lnTo>
                  <a:lnTo>
                    <a:pt x="218398" y="112939"/>
                  </a:lnTo>
                  <a:lnTo>
                    <a:pt x="218065" y="112598"/>
                  </a:lnTo>
                  <a:lnTo>
                    <a:pt x="217768" y="112120"/>
                  </a:lnTo>
                  <a:lnTo>
                    <a:pt x="217600" y="111677"/>
                  </a:lnTo>
                  <a:lnTo>
                    <a:pt x="217468" y="111116"/>
                  </a:lnTo>
                  <a:lnTo>
                    <a:pt x="217384" y="110441"/>
                  </a:lnTo>
                  <a:lnTo>
                    <a:pt x="217417" y="109926"/>
                  </a:lnTo>
                  <a:lnTo>
                    <a:pt x="217609" y="109513"/>
                  </a:lnTo>
                  <a:lnTo>
                    <a:pt x="217783" y="109315"/>
                  </a:lnTo>
                  <a:lnTo>
                    <a:pt x="218263" y="108796"/>
                  </a:lnTo>
                  <a:lnTo>
                    <a:pt x="218931" y="108156"/>
                  </a:lnTo>
                  <a:lnTo>
                    <a:pt x="219983" y="107155"/>
                  </a:lnTo>
                  <a:lnTo>
                    <a:pt x="220427" y="106647"/>
                  </a:lnTo>
                  <a:lnTo>
                    <a:pt x="220853" y="106071"/>
                  </a:lnTo>
                  <a:lnTo>
                    <a:pt x="221455" y="105275"/>
                  </a:lnTo>
                  <a:lnTo>
                    <a:pt x="221755" y="104832"/>
                  </a:lnTo>
                  <a:lnTo>
                    <a:pt x="221917" y="104491"/>
                  </a:lnTo>
                  <a:lnTo>
                    <a:pt x="222174" y="103770"/>
                  </a:lnTo>
                  <a:lnTo>
                    <a:pt x="222408" y="103156"/>
                  </a:lnTo>
                  <a:lnTo>
                    <a:pt x="222624" y="102573"/>
                  </a:lnTo>
                  <a:lnTo>
                    <a:pt x="222813" y="102110"/>
                  </a:lnTo>
                  <a:lnTo>
                    <a:pt x="223005" y="101557"/>
                  </a:lnTo>
                  <a:lnTo>
                    <a:pt x="223107" y="101129"/>
                  </a:lnTo>
                  <a:lnTo>
                    <a:pt x="223262" y="100545"/>
                  </a:lnTo>
                  <a:lnTo>
                    <a:pt x="223337" y="100124"/>
                  </a:lnTo>
                  <a:lnTo>
                    <a:pt x="223397" y="99632"/>
                  </a:lnTo>
                  <a:lnTo>
                    <a:pt x="223418" y="99143"/>
                  </a:lnTo>
                  <a:lnTo>
                    <a:pt x="223463" y="98673"/>
                  </a:lnTo>
                  <a:lnTo>
                    <a:pt x="223496" y="98059"/>
                  </a:lnTo>
                  <a:lnTo>
                    <a:pt x="223451" y="97653"/>
                  </a:lnTo>
                  <a:lnTo>
                    <a:pt x="223328" y="97191"/>
                  </a:lnTo>
                  <a:lnTo>
                    <a:pt x="223116" y="96645"/>
                  </a:lnTo>
                  <a:lnTo>
                    <a:pt x="222765" y="96217"/>
                  </a:lnTo>
                  <a:lnTo>
                    <a:pt x="222264" y="95796"/>
                  </a:lnTo>
                  <a:lnTo>
                    <a:pt x="221638" y="95360"/>
                  </a:lnTo>
                  <a:lnTo>
                    <a:pt x="220784" y="94928"/>
                  </a:lnTo>
                  <a:lnTo>
                    <a:pt x="219974" y="94618"/>
                  </a:lnTo>
                  <a:lnTo>
                    <a:pt x="219285" y="94424"/>
                  </a:lnTo>
                  <a:lnTo>
                    <a:pt x="218529" y="94257"/>
                  </a:lnTo>
                  <a:lnTo>
                    <a:pt x="217960" y="94076"/>
                  </a:lnTo>
                  <a:lnTo>
                    <a:pt x="217600" y="93939"/>
                  </a:lnTo>
                  <a:lnTo>
                    <a:pt x="217129" y="93753"/>
                  </a:lnTo>
                  <a:lnTo>
                    <a:pt x="216350" y="93678"/>
                  </a:lnTo>
                  <a:lnTo>
                    <a:pt x="215355" y="93621"/>
                  </a:lnTo>
                  <a:lnTo>
                    <a:pt x="214345" y="93674"/>
                  </a:lnTo>
                  <a:lnTo>
                    <a:pt x="213284" y="93734"/>
                  </a:lnTo>
                  <a:lnTo>
                    <a:pt x="212196" y="93765"/>
                  </a:lnTo>
                  <a:lnTo>
                    <a:pt x="211212" y="93769"/>
                  </a:lnTo>
                  <a:lnTo>
                    <a:pt x="210112" y="93681"/>
                  </a:lnTo>
                  <a:lnTo>
                    <a:pt x="209015" y="93609"/>
                  </a:lnTo>
                  <a:lnTo>
                    <a:pt x="207966" y="93572"/>
                  </a:lnTo>
                  <a:lnTo>
                    <a:pt x="207324" y="93587"/>
                  </a:lnTo>
                  <a:lnTo>
                    <a:pt x="206833" y="93534"/>
                  </a:lnTo>
                  <a:lnTo>
                    <a:pt x="206548" y="93439"/>
                  </a:lnTo>
                  <a:lnTo>
                    <a:pt x="206362" y="93299"/>
                  </a:lnTo>
                  <a:lnTo>
                    <a:pt x="205976" y="92654"/>
                  </a:lnTo>
                  <a:lnTo>
                    <a:pt x="205811" y="92116"/>
                  </a:lnTo>
                  <a:lnTo>
                    <a:pt x="205667" y="91381"/>
                  </a:lnTo>
                  <a:lnTo>
                    <a:pt x="205538" y="90282"/>
                  </a:lnTo>
                  <a:lnTo>
                    <a:pt x="205388" y="89391"/>
                  </a:lnTo>
                  <a:lnTo>
                    <a:pt x="205283" y="88304"/>
                  </a:lnTo>
                  <a:lnTo>
                    <a:pt x="205235" y="87186"/>
                  </a:lnTo>
                  <a:lnTo>
                    <a:pt x="205262" y="86302"/>
                  </a:lnTo>
                  <a:lnTo>
                    <a:pt x="205412" y="85147"/>
                  </a:lnTo>
                  <a:lnTo>
                    <a:pt x="205679" y="83941"/>
                  </a:lnTo>
                  <a:lnTo>
                    <a:pt x="205853" y="82941"/>
                  </a:lnTo>
                  <a:lnTo>
                    <a:pt x="205870" y="82433"/>
                  </a:lnTo>
                  <a:lnTo>
                    <a:pt x="205831" y="81899"/>
                  </a:lnTo>
                  <a:lnTo>
                    <a:pt x="205691" y="80879"/>
                  </a:lnTo>
                  <a:lnTo>
                    <a:pt x="205388" y="80011"/>
                  </a:lnTo>
                  <a:lnTo>
                    <a:pt x="205160" y="79117"/>
                  </a:lnTo>
                  <a:lnTo>
                    <a:pt x="204953" y="78708"/>
                  </a:lnTo>
                  <a:lnTo>
                    <a:pt x="204719" y="78461"/>
                  </a:lnTo>
                  <a:lnTo>
                    <a:pt x="204417" y="78268"/>
                  </a:lnTo>
                  <a:lnTo>
                    <a:pt x="204222" y="78060"/>
                  </a:lnTo>
                  <a:lnTo>
                    <a:pt x="203832" y="77434"/>
                  </a:lnTo>
                  <a:lnTo>
                    <a:pt x="203502" y="76866"/>
                  </a:lnTo>
                  <a:lnTo>
                    <a:pt x="203068" y="76331"/>
                  </a:lnTo>
                  <a:lnTo>
                    <a:pt x="202555" y="75790"/>
                  </a:lnTo>
                  <a:lnTo>
                    <a:pt x="202067" y="75134"/>
                  </a:lnTo>
                  <a:lnTo>
                    <a:pt x="201557" y="74126"/>
                  </a:lnTo>
                  <a:lnTo>
                    <a:pt x="201236" y="73300"/>
                  </a:lnTo>
                  <a:lnTo>
                    <a:pt x="200901" y="72356"/>
                  </a:lnTo>
                  <a:lnTo>
                    <a:pt x="200718" y="71761"/>
                  </a:lnTo>
                  <a:lnTo>
                    <a:pt x="200745" y="70981"/>
                  </a:lnTo>
                  <a:lnTo>
                    <a:pt x="200987" y="70128"/>
                  </a:lnTo>
                  <a:lnTo>
                    <a:pt x="201329" y="69544"/>
                  </a:lnTo>
                  <a:lnTo>
                    <a:pt x="201878" y="68820"/>
                  </a:lnTo>
                  <a:lnTo>
                    <a:pt x="202495" y="68195"/>
                  </a:lnTo>
                  <a:lnTo>
                    <a:pt x="203083" y="67683"/>
                  </a:lnTo>
                  <a:lnTo>
                    <a:pt x="203802" y="67183"/>
                  </a:lnTo>
                  <a:lnTo>
                    <a:pt x="204492" y="66660"/>
                  </a:lnTo>
                  <a:lnTo>
                    <a:pt x="205265" y="66255"/>
                  </a:lnTo>
                  <a:lnTo>
                    <a:pt x="205580" y="66133"/>
                  </a:lnTo>
                  <a:lnTo>
                    <a:pt x="205909" y="66084"/>
                  </a:lnTo>
                  <a:lnTo>
                    <a:pt x="206155" y="66152"/>
                  </a:lnTo>
                  <a:lnTo>
                    <a:pt x="206338" y="66300"/>
                  </a:lnTo>
                  <a:lnTo>
                    <a:pt x="206918" y="66813"/>
                  </a:lnTo>
                  <a:lnTo>
                    <a:pt x="207570" y="67441"/>
                  </a:lnTo>
                  <a:lnTo>
                    <a:pt x="208265" y="68047"/>
                  </a:lnTo>
                  <a:lnTo>
                    <a:pt x="209009" y="68714"/>
                  </a:lnTo>
                  <a:lnTo>
                    <a:pt x="209584" y="69347"/>
                  </a:lnTo>
                  <a:lnTo>
                    <a:pt x="210055" y="70067"/>
                  </a:lnTo>
                  <a:lnTo>
                    <a:pt x="210747" y="71056"/>
                  </a:lnTo>
                  <a:lnTo>
                    <a:pt x="211302" y="71924"/>
                  </a:lnTo>
                  <a:lnTo>
                    <a:pt x="211716" y="72557"/>
                  </a:lnTo>
                  <a:lnTo>
                    <a:pt x="212273" y="73402"/>
                  </a:lnTo>
                  <a:lnTo>
                    <a:pt x="212912" y="74418"/>
                  </a:lnTo>
                  <a:lnTo>
                    <a:pt x="213523" y="75490"/>
                  </a:lnTo>
                  <a:lnTo>
                    <a:pt x="213919" y="76115"/>
                  </a:lnTo>
                  <a:lnTo>
                    <a:pt x="215253" y="77866"/>
                  </a:lnTo>
                  <a:lnTo>
                    <a:pt x="215741" y="78518"/>
                  </a:lnTo>
                  <a:lnTo>
                    <a:pt x="215993" y="78965"/>
                  </a:lnTo>
                  <a:lnTo>
                    <a:pt x="216437" y="79928"/>
                  </a:lnTo>
                  <a:lnTo>
                    <a:pt x="216889" y="80890"/>
                  </a:lnTo>
                  <a:lnTo>
                    <a:pt x="217432" y="81887"/>
                  </a:lnTo>
                  <a:lnTo>
                    <a:pt x="217945" y="83001"/>
                  </a:lnTo>
                  <a:lnTo>
                    <a:pt x="218403" y="83862"/>
                  </a:lnTo>
                  <a:lnTo>
                    <a:pt x="218862" y="84730"/>
                  </a:lnTo>
                  <a:lnTo>
                    <a:pt x="219339" y="85541"/>
                  </a:lnTo>
                  <a:lnTo>
                    <a:pt x="219977" y="86276"/>
                  </a:lnTo>
                  <a:lnTo>
                    <a:pt x="220640" y="86848"/>
                  </a:lnTo>
                  <a:lnTo>
                    <a:pt x="221353" y="87208"/>
                  </a:lnTo>
                  <a:lnTo>
                    <a:pt x="222234" y="87424"/>
                  </a:lnTo>
                  <a:lnTo>
                    <a:pt x="222789" y="87473"/>
                  </a:lnTo>
                  <a:lnTo>
                    <a:pt x="223259" y="87428"/>
                  </a:lnTo>
                  <a:lnTo>
                    <a:pt x="223646" y="87311"/>
                  </a:lnTo>
                  <a:lnTo>
                    <a:pt x="223997" y="87098"/>
                  </a:lnTo>
                  <a:lnTo>
                    <a:pt x="224386" y="86787"/>
                  </a:lnTo>
                  <a:lnTo>
                    <a:pt x="224716" y="86439"/>
                  </a:lnTo>
                  <a:lnTo>
                    <a:pt x="225247" y="85578"/>
                  </a:lnTo>
                  <a:lnTo>
                    <a:pt x="225601" y="84771"/>
                  </a:lnTo>
                  <a:lnTo>
                    <a:pt x="225879" y="83778"/>
                  </a:lnTo>
                  <a:lnTo>
                    <a:pt x="226266" y="82873"/>
                  </a:lnTo>
                  <a:lnTo>
                    <a:pt x="226712" y="82012"/>
                  </a:lnTo>
                  <a:lnTo>
                    <a:pt x="227174" y="81046"/>
                  </a:lnTo>
                  <a:lnTo>
                    <a:pt x="227561" y="79875"/>
                  </a:lnTo>
                  <a:lnTo>
                    <a:pt x="227675" y="79409"/>
                  </a:lnTo>
                  <a:lnTo>
                    <a:pt x="227738" y="78931"/>
                  </a:lnTo>
                  <a:lnTo>
                    <a:pt x="227774" y="78552"/>
                  </a:lnTo>
                  <a:lnTo>
                    <a:pt x="227743" y="78067"/>
                  </a:lnTo>
                  <a:lnTo>
                    <a:pt x="227507" y="76873"/>
                  </a:lnTo>
                  <a:lnTo>
                    <a:pt x="227084" y="75740"/>
                  </a:lnTo>
                  <a:lnTo>
                    <a:pt x="226763" y="74728"/>
                  </a:lnTo>
                  <a:lnTo>
                    <a:pt x="226410" y="73428"/>
                  </a:lnTo>
                  <a:lnTo>
                    <a:pt x="226065" y="72110"/>
                  </a:lnTo>
                  <a:lnTo>
                    <a:pt x="225402" y="70021"/>
                  </a:lnTo>
                  <a:lnTo>
                    <a:pt x="225268" y="69104"/>
                  </a:lnTo>
                  <a:lnTo>
                    <a:pt x="225187" y="68066"/>
                  </a:lnTo>
                  <a:lnTo>
                    <a:pt x="225106" y="67077"/>
                  </a:lnTo>
                  <a:lnTo>
                    <a:pt x="225064" y="66042"/>
                  </a:lnTo>
                  <a:lnTo>
                    <a:pt x="225127" y="64811"/>
                  </a:lnTo>
                  <a:lnTo>
                    <a:pt x="225381" y="63806"/>
                  </a:lnTo>
                  <a:lnTo>
                    <a:pt x="225693" y="63193"/>
                  </a:lnTo>
                  <a:lnTo>
                    <a:pt x="226233" y="62556"/>
                  </a:lnTo>
                  <a:lnTo>
                    <a:pt x="226745" y="62215"/>
                  </a:lnTo>
                  <a:lnTo>
                    <a:pt x="226946" y="62226"/>
                  </a:lnTo>
                  <a:lnTo>
                    <a:pt x="227261" y="62378"/>
                  </a:lnTo>
                  <a:lnTo>
                    <a:pt x="227944" y="62980"/>
                  </a:lnTo>
                  <a:lnTo>
                    <a:pt x="228577" y="63609"/>
                  </a:lnTo>
                  <a:lnTo>
                    <a:pt x="229242" y="64261"/>
                  </a:lnTo>
                  <a:lnTo>
                    <a:pt x="229758" y="64841"/>
                  </a:lnTo>
                  <a:lnTo>
                    <a:pt x="230639" y="65375"/>
                  </a:lnTo>
                  <a:lnTo>
                    <a:pt x="231550" y="65955"/>
                  </a:lnTo>
                  <a:lnTo>
                    <a:pt x="232665" y="66603"/>
                  </a:lnTo>
                  <a:lnTo>
                    <a:pt x="233891" y="67350"/>
                  </a:lnTo>
                  <a:lnTo>
                    <a:pt x="234905" y="67948"/>
                  </a:lnTo>
                  <a:lnTo>
                    <a:pt x="235915" y="68555"/>
                  </a:lnTo>
                  <a:lnTo>
                    <a:pt x="236394" y="68866"/>
                  </a:lnTo>
                  <a:lnTo>
                    <a:pt x="236991" y="69093"/>
                  </a:lnTo>
                  <a:lnTo>
                    <a:pt x="238163" y="69381"/>
                  </a:lnTo>
                  <a:lnTo>
                    <a:pt x="239179" y="69597"/>
                  </a:lnTo>
                  <a:lnTo>
                    <a:pt x="240213" y="69692"/>
                  </a:lnTo>
                  <a:lnTo>
                    <a:pt x="241133" y="69730"/>
                  </a:lnTo>
                  <a:lnTo>
                    <a:pt x="241832" y="69616"/>
                  </a:lnTo>
                  <a:lnTo>
                    <a:pt x="242524" y="69301"/>
                  </a:lnTo>
                  <a:lnTo>
                    <a:pt x="242920" y="68964"/>
                  </a:lnTo>
                  <a:lnTo>
                    <a:pt x="243415" y="68384"/>
                  </a:lnTo>
                  <a:lnTo>
                    <a:pt x="243990" y="67539"/>
                  </a:lnTo>
                  <a:lnTo>
                    <a:pt x="244407" y="66997"/>
                  </a:lnTo>
                  <a:lnTo>
                    <a:pt x="244823" y="66364"/>
                  </a:lnTo>
                  <a:lnTo>
                    <a:pt x="245045" y="65997"/>
                  </a:lnTo>
                  <a:lnTo>
                    <a:pt x="245249" y="65519"/>
                  </a:lnTo>
                  <a:lnTo>
                    <a:pt x="245459" y="64879"/>
                  </a:lnTo>
                  <a:lnTo>
                    <a:pt x="245483" y="64443"/>
                  </a:lnTo>
                  <a:lnTo>
                    <a:pt x="245435" y="64166"/>
                  </a:lnTo>
                  <a:lnTo>
                    <a:pt x="245342" y="63503"/>
                  </a:lnTo>
                  <a:lnTo>
                    <a:pt x="245282" y="62912"/>
                  </a:lnTo>
                  <a:lnTo>
                    <a:pt x="245252" y="62245"/>
                  </a:lnTo>
                  <a:lnTo>
                    <a:pt x="245303" y="61699"/>
                  </a:lnTo>
                  <a:lnTo>
                    <a:pt x="245348" y="61320"/>
                  </a:lnTo>
                  <a:lnTo>
                    <a:pt x="245483" y="61002"/>
                  </a:lnTo>
                  <a:lnTo>
                    <a:pt x="245603" y="60763"/>
                  </a:lnTo>
                  <a:lnTo>
                    <a:pt x="245804" y="60494"/>
                  </a:lnTo>
                  <a:lnTo>
                    <a:pt x="246058" y="60229"/>
                  </a:lnTo>
                  <a:lnTo>
                    <a:pt x="246415" y="59990"/>
                  </a:lnTo>
                  <a:lnTo>
                    <a:pt x="246787" y="59706"/>
                  </a:lnTo>
                  <a:lnTo>
                    <a:pt x="247152" y="59505"/>
                  </a:lnTo>
                  <a:lnTo>
                    <a:pt x="247617" y="59312"/>
                  </a:lnTo>
                  <a:lnTo>
                    <a:pt x="248348" y="58941"/>
                  </a:lnTo>
                  <a:lnTo>
                    <a:pt x="248945" y="58656"/>
                  </a:lnTo>
                  <a:lnTo>
                    <a:pt x="249586" y="58425"/>
                  </a:lnTo>
                  <a:lnTo>
                    <a:pt x="250306" y="58251"/>
                  </a:lnTo>
                  <a:lnTo>
                    <a:pt x="251139" y="58152"/>
                  </a:lnTo>
                  <a:lnTo>
                    <a:pt x="251865" y="58088"/>
                  </a:lnTo>
                  <a:lnTo>
                    <a:pt x="252575" y="57932"/>
                  </a:lnTo>
                  <a:lnTo>
                    <a:pt x="253723" y="57671"/>
                  </a:lnTo>
                  <a:lnTo>
                    <a:pt x="254856" y="57281"/>
                  </a:lnTo>
                  <a:lnTo>
                    <a:pt x="255698" y="56932"/>
                  </a:lnTo>
                  <a:lnTo>
                    <a:pt x="256529" y="56534"/>
                  </a:lnTo>
                  <a:lnTo>
                    <a:pt x="257170" y="56178"/>
                  </a:lnTo>
                  <a:lnTo>
                    <a:pt x="257782" y="55810"/>
                  </a:lnTo>
                  <a:lnTo>
                    <a:pt x="258049" y="55681"/>
                  </a:lnTo>
                  <a:lnTo>
                    <a:pt x="258249" y="55477"/>
                  </a:lnTo>
                  <a:lnTo>
                    <a:pt x="258801" y="54601"/>
                  </a:lnTo>
                  <a:lnTo>
                    <a:pt x="259062" y="54192"/>
                  </a:lnTo>
                  <a:lnTo>
                    <a:pt x="259340" y="53741"/>
                  </a:lnTo>
                  <a:lnTo>
                    <a:pt x="259628" y="53196"/>
                  </a:lnTo>
                  <a:lnTo>
                    <a:pt x="259868" y="52574"/>
                  </a:lnTo>
                  <a:lnTo>
                    <a:pt x="260461" y="51092"/>
                  </a:lnTo>
                  <a:lnTo>
                    <a:pt x="260692" y="50441"/>
                  </a:lnTo>
                  <a:lnTo>
                    <a:pt x="260983" y="48906"/>
                  </a:lnTo>
                  <a:lnTo>
                    <a:pt x="261244" y="48239"/>
                  </a:lnTo>
                  <a:lnTo>
                    <a:pt x="261457" y="47629"/>
                  </a:lnTo>
                  <a:lnTo>
                    <a:pt x="261756" y="47091"/>
                  </a:lnTo>
                  <a:lnTo>
                    <a:pt x="262056" y="46757"/>
                  </a:lnTo>
                  <a:lnTo>
                    <a:pt x="262539" y="46484"/>
                  </a:lnTo>
                  <a:lnTo>
                    <a:pt x="263021" y="46291"/>
                  </a:lnTo>
                  <a:lnTo>
                    <a:pt x="263483" y="46030"/>
                  </a:lnTo>
                  <a:lnTo>
                    <a:pt x="263927" y="45673"/>
                  </a:lnTo>
                  <a:lnTo>
                    <a:pt x="264277" y="45332"/>
                  </a:lnTo>
                  <a:lnTo>
                    <a:pt x="264529" y="44851"/>
                  </a:lnTo>
                  <a:lnTo>
                    <a:pt x="264883" y="44052"/>
                  </a:lnTo>
                  <a:lnTo>
                    <a:pt x="265162" y="43210"/>
                  </a:lnTo>
                  <a:lnTo>
                    <a:pt x="265326" y="42528"/>
                  </a:lnTo>
                  <a:lnTo>
                    <a:pt x="265413" y="41668"/>
                  </a:lnTo>
                  <a:lnTo>
                    <a:pt x="265512" y="40778"/>
                  </a:lnTo>
                  <a:lnTo>
                    <a:pt x="265650" y="39489"/>
                  </a:lnTo>
                  <a:lnTo>
                    <a:pt x="265803" y="38375"/>
                  </a:lnTo>
                  <a:lnTo>
                    <a:pt x="265929" y="37519"/>
                  </a:lnTo>
                  <a:lnTo>
                    <a:pt x="265968" y="36969"/>
                  </a:lnTo>
                  <a:lnTo>
                    <a:pt x="265887" y="36647"/>
                  </a:lnTo>
                  <a:lnTo>
                    <a:pt x="265755" y="36401"/>
                  </a:lnTo>
                  <a:lnTo>
                    <a:pt x="265581" y="36098"/>
                  </a:lnTo>
                  <a:lnTo>
                    <a:pt x="265335" y="35836"/>
                  </a:lnTo>
                  <a:lnTo>
                    <a:pt x="264892" y="35454"/>
                  </a:lnTo>
                  <a:lnTo>
                    <a:pt x="264403" y="34980"/>
                  </a:lnTo>
                  <a:lnTo>
                    <a:pt x="263747" y="34397"/>
                  </a:lnTo>
                  <a:lnTo>
                    <a:pt x="262805" y="33836"/>
                  </a:lnTo>
                  <a:lnTo>
                    <a:pt x="261846" y="33173"/>
                  </a:lnTo>
                  <a:lnTo>
                    <a:pt x="260947" y="32373"/>
                  </a:lnTo>
                  <a:lnTo>
                    <a:pt x="260593" y="31888"/>
                  </a:lnTo>
                  <a:lnTo>
                    <a:pt x="260518" y="31630"/>
                  </a:lnTo>
                  <a:lnTo>
                    <a:pt x="260491" y="31259"/>
                  </a:lnTo>
                  <a:lnTo>
                    <a:pt x="260635" y="29766"/>
                  </a:lnTo>
                  <a:lnTo>
                    <a:pt x="260779" y="29152"/>
                  </a:lnTo>
                  <a:lnTo>
                    <a:pt x="260920" y="28895"/>
                  </a:lnTo>
                  <a:lnTo>
                    <a:pt x="261103" y="28724"/>
                  </a:lnTo>
                  <a:lnTo>
                    <a:pt x="261322" y="28690"/>
                  </a:lnTo>
                  <a:lnTo>
                    <a:pt x="261531" y="28720"/>
                  </a:lnTo>
                  <a:lnTo>
                    <a:pt x="262284" y="28842"/>
                  </a:lnTo>
                  <a:lnTo>
                    <a:pt x="263036" y="28955"/>
                  </a:lnTo>
                  <a:lnTo>
                    <a:pt x="263792" y="29099"/>
                  </a:lnTo>
                  <a:lnTo>
                    <a:pt x="264655" y="29152"/>
                  </a:lnTo>
                  <a:lnTo>
                    <a:pt x="266381" y="29270"/>
                  </a:lnTo>
                  <a:lnTo>
                    <a:pt x="267487" y="29349"/>
                  </a:lnTo>
                  <a:lnTo>
                    <a:pt x="268501" y="29327"/>
                  </a:lnTo>
                  <a:lnTo>
                    <a:pt x="269508" y="29167"/>
                  </a:lnTo>
                  <a:lnTo>
                    <a:pt x="270263" y="28974"/>
                  </a:lnTo>
                  <a:lnTo>
                    <a:pt x="271205" y="28603"/>
                  </a:lnTo>
                  <a:lnTo>
                    <a:pt x="271966" y="28284"/>
                  </a:lnTo>
                  <a:lnTo>
                    <a:pt x="272934" y="27697"/>
                  </a:lnTo>
                  <a:lnTo>
                    <a:pt x="273585" y="27201"/>
                  </a:lnTo>
                  <a:lnTo>
                    <a:pt x="274166" y="26746"/>
                  </a:lnTo>
                  <a:lnTo>
                    <a:pt x="274775" y="26208"/>
                  </a:lnTo>
                  <a:lnTo>
                    <a:pt x="275104" y="25731"/>
                  </a:lnTo>
                  <a:lnTo>
                    <a:pt x="275458" y="25007"/>
                  </a:lnTo>
                  <a:lnTo>
                    <a:pt x="276033" y="24287"/>
                  </a:lnTo>
                  <a:lnTo>
                    <a:pt x="276570" y="23719"/>
                  </a:lnTo>
                  <a:lnTo>
                    <a:pt x="276966" y="23290"/>
                  </a:lnTo>
                  <a:lnTo>
                    <a:pt x="277209" y="22851"/>
                  </a:lnTo>
                  <a:lnTo>
                    <a:pt x="277343" y="22453"/>
                  </a:lnTo>
                  <a:lnTo>
                    <a:pt x="277556" y="21703"/>
                  </a:lnTo>
                  <a:lnTo>
                    <a:pt x="277757" y="21297"/>
                  </a:lnTo>
                  <a:lnTo>
                    <a:pt x="278060" y="21006"/>
                  </a:lnTo>
                  <a:lnTo>
                    <a:pt x="278390" y="20881"/>
                  </a:lnTo>
                  <a:lnTo>
                    <a:pt x="278857" y="20850"/>
                  </a:lnTo>
                  <a:lnTo>
                    <a:pt x="279615" y="20892"/>
                  </a:lnTo>
                  <a:lnTo>
                    <a:pt x="280599" y="20998"/>
                  </a:lnTo>
                  <a:lnTo>
                    <a:pt x="281435" y="21074"/>
                  </a:lnTo>
                  <a:lnTo>
                    <a:pt x="282544" y="21199"/>
                  </a:lnTo>
                  <a:lnTo>
                    <a:pt x="283695" y="21244"/>
                  </a:lnTo>
                  <a:lnTo>
                    <a:pt x="284798" y="21229"/>
                  </a:lnTo>
                  <a:lnTo>
                    <a:pt x="285683" y="21187"/>
                  </a:lnTo>
                  <a:lnTo>
                    <a:pt x="286456" y="20945"/>
                  </a:lnTo>
                  <a:lnTo>
                    <a:pt x="287181" y="20581"/>
                  </a:lnTo>
                  <a:lnTo>
                    <a:pt x="287550" y="20327"/>
                  </a:lnTo>
                  <a:lnTo>
                    <a:pt x="287979" y="19990"/>
                  </a:lnTo>
                  <a:lnTo>
                    <a:pt x="288254" y="19634"/>
                  </a:lnTo>
                  <a:lnTo>
                    <a:pt x="288332" y="19486"/>
                  </a:lnTo>
                  <a:lnTo>
                    <a:pt x="288491" y="18887"/>
                  </a:lnTo>
                  <a:lnTo>
                    <a:pt x="288644" y="18649"/>
                  </a:lnTo>
                  <a:lnTo>
                    <a:pt x="288818" y="18603"/>
                  </a:lnTo>
                  <a:lnTo>
                    <a:pt x="289058" y="18618"/>
                  </a:lnTo>
                  <a:lnTo>
                    <a:pt x="289304" y="18626"/>
                  </a:lnTo>
                  <a:lnTo>
                    <a:pt x="289609" y="18668"/>
                  </a:lnTo>
                  <a:lnTo>
                    <a:pt x="289975" y="18838"/>
                  </a:lnTo>
                  <a:lnTo>
                    <a:pt x="290389" y="19202"/>
                  </a:lnTo>
                  <a:lnTo>
                    <a:pt x="290871" y="19819"/>
                  </a:lnTo>
                  <a:lnTo>
                    <a:pt x="291273" y="20577"/>
                  </a:lnTo>
                  <a:lnTo>
                    <a:pt x="291722" y="21665"/>
                  </a:lnTo>
                  <a:lnTo>
                    <a:pt x="292016" y="22172"/>
                  </a:lnTo>
                  <a:lnTo>
                    <a:pt x="292337" y="22392"/>
                  </a:lnTo>
                  <a:lnTo>
                    <a:pt x="292730" y="22506"/>
                  </a:lnTo>
                  <a:lnTo>
                    <a:pt x="293185" y="22506"/>
                  </a:lnTo>
                  <a:lnTo>
                    <a:pt x="294300" y="22275"/>
                  </a:lnTo>
                  <a:lnTo>
                    <a:pt x="295029" y="22002"/>
                  </a:lnTo>
                  <a:lnTo>
                    <a:pt x="295961" y="21596"/>
                  </a:lnTo>
                  <a:lnTo>
                    <a:pt x="299366" y="20088"/>
                  </a:lnTo>
                  <a:lnTo>
                    <a:pt x="299687" y="19895"/>
                  </a:lnTo>
                  <a:lnTo>
                    <a:pt x="300505" y="19452"/>
                  </a:lnTo>
                  <a:lnTo>
                    <a:pt x="301177" y="19084"/>
                  </a:lnTo>
                  <a:lnTo>
                    <a:pt x="302019" y="18478"/>
                  </a:lnTo>
                  <a:lnTo>
                    <a:pt x="302520" y="17959"/>
                  </a:lnTo>
                  <a:lnTo>
                    <a:pt x="303143" y="17368"/>
                  </a:lnTo>
                  <a:lnTo>
                    <a:pt x="305751" y="14863"/>
                  </a:lnTo>
                  <a:lnTo>
                    <a:pt x="306674" y="13783"/>
                  </a:lnTo>
                  <a:lnTo>
                    <a:pt x="307055" y="13177"/>
                  </a:lnTo>
                  <a:lnTo>
                    <a:pt x="307532" y="12363"/>
                  </a:lnTo>
                  <a:lnTo>
                    <a:pt x="307663" y="12025"/>
                  </a:lnTo>
                  <a:lnTo>
                    <a:pt x="307714" y="11764"/>
                  </a:lnTo>
                  <a:lnTo>
                    <a:pt x="307657" y="11480"/>
                  </a:lnTo>
                  <a:lnTo>
                    <a:pt x="307355" y="11006"/>
                  </a:lnTo>
                  <a:lnTo>
                    <a:pt x="306962" y="10559"/>
                  </a:lnTo>
                  <a:lnTo>
                    <a:pt x="306536" y="10131"/>
                  </a:lnTo>
                  <a:lnTo>
                    <a:pt x="305865" y="9737"/>
                  </a:lnTo>
                  <a:lnTo>
                    <a:pt x="305502" y="9623"/>
                  </a:lnTo>
                  <a:lnTo>
                    <a:pt x="305116" y="9604"/>
                  </a:lnTo>
                  <a:lnTo>
                    <a:pt x="304810" y="9627"/>
                  </a:lnTo>
                  <a:lnTo>
                    <a:pt x="304456" y="9748"/>
                  </a:lnTo>
                  <a:lnTo>
                    <a:pt x="303665" y="10362"/>
                  </a:lnTo>
                  <a:lnTo>
                    <a:pt x="302990" y="11025"/>
                  </a:lnTo>
                  <a:lnTo>
                    <a:pt x="302349" y="11594"/>
                  </a:lnTo>
                  <a:lnTo>
                    <a:pt x="301533" y="12067"/>
                  </a:lnTo>
                  <a:lnTo>
                    <a:pt x="300907" y="12329"/>
                  </a:lnTo>
                  <a:lnTo>
                    <a:pt x="300286" y="12495"/>
                  </a:lnTo>
                  <a:lnTo>
                    <a:pt x="300071" y="12492"/>
                  </a:lnTo>
                  <a:lnTo>
                    <a:pt x="299816" y="12423"/>
                  </a:lnTo>
                  <a:lnTo>
                    <a:pt x="299414" y="12139"/>
                  </a:lnTo>
                  <a:lnTo>
                    <a:pt x="299052" y="11597"/>
                  </a:lnTo>
                  <a:lnTo>
                    <a:pt x="298716" y="10912"/>
                  </a:lnTo>
                  <a:lnTo>
                    <a:pt x="298503" y="10268"/>
                  </a:lnTo>
                  <a:lnTo>
                    <a:pt x="298461" y="10097"/>
                  </a:lnTo>
                  <a:lnTo>
                    <a:pt x="298302" y="9419"/>
                  </a:lnTo>
                  <a:lnTo>
                    <a:pt x="298182" y="8801"/>
                  </a:lnTo>
                  <a:lnTo>
                    <a:pt x="298023" y="7661"/>
                  </a:lnTo>
                  <a:lnTo>
                    <a:pt x="298020" y="7051"/>
                  </a:lnTo>
                  <a:lnTo>
                    <a:pt x="298089" y="6248"/>
                  </a:lnTo>
                  <a:lnTo>
                    <a:pt x="298242" y="5501"/>
                  </a:lnTo>
                  <a:lnTo>
                    <a:pt x="298539" y="4725"/>
                  </a:lnTo>
                  <a:lnTo>
                    <a:pt x="298956" y="3883"/>
                  </a:lnTo>
                  <a:lnTo>
                    <a:pt x="299252" y="3611"/>
                  </a:lnTo>
                  <a:lnTo>
                    <a:pt x="299855" y="3345"/>
                  </a:lnTo>
                  <a:lnTo>
                    <a:pt x="300289" y="3270"/>
                  </a:lnTo>
                  <a:lnTo>
                    <a:pt x="300868" y="3289"/>
                  </a:lnTo>
                  <a:lnTo>
                    <a:pt x="301578" y="3304"/>
                  </a:lnTo>
                  <a:lnTo>
                    <a:pt x="302253" y="3383"/>
                  </a:lnTo>
                  <a:lnTo>
                    <a:pt x="302975" y="3451"/>
                  </a:lnTo>
                  <a:lnTo>
                    <a:pt x="303677" y="3573"/>
                  </a:lnTo>
                  <a:lnTo>
                    <a:pt x="304276" y="3755"/>
                  </a:lnTo>
                  <a:lnTo>
                    <a:pt x="304959" y="3940"/>
                  </a:lnTo>
                  <a:lnTo>
                    <a:pt x="305598" y="4149"/>
                  </a:lnTo>
                  <a:lnTo>
                    <a:pt x="306284" y="4312"/>
                  </a:lnTo>
                  <a:lnTo>
                    <a:pt x="306980" y="4497"/>
                  </a:lnTo>
                  <a:lnTo>
                    <a:pt x="307723" y="4652"/>
                  </a:lnTo>
                  <a:lnTo>
                    <a:pt x="308281" y="4781"/>
                  </a:lnTo>
                  <a:lnTo>
                    <a:pt x="308751" y="4902"/>
                  </a:lnTo>
                  <a:lnTo>
                    <a:pt x="309345" y="5024"/>
                  </a:lnTo>
                  <a:lnTo>
                    <a:pt x="309855" y="5088"/>
                  </a:lnTo>
                  <a:lnTo>
                    <a:pt x="310043" y="5069"/>
                  </a:lnTo>
                  <a:lnTo>
                    <a:pt x="310172" y="5020"/>
                  </a:lnTo>
                  <a:lnTo>
                    <a:pt x="310322" y="4956"/>
                  </a:lnTo>
                  <a:lnTo>
                    <a:pt x="310478" y="4876"/>
                  </a:lnTo>
                  <a:lnTo>
                    <a:pt x="310772" y="4736"/>
                  </a:lnTo>
                  <a:lnTo>
                    <a:pt x="311021" y="4649"/>
                  </a:lnTo>
                  <a:lnTo>
                    <a:pt x="311281" y="4599"/>
                  </a:lnTo>
                  <a:lnTo>
                    <a:pt x="311428" y="4618"/>
                  </a:lnTo>
                  <a:lnTo>
                    <a:pt x="311719" y="4800"/>
                  </a:lnTo>
                  <a:lnTo>
                    <a:pt x="311971" y="4849"/>
                  </a:lnTo>
                  <a:lnTo>
                    <a:pt x="312516" y="4906"/>
                  </a:lnTo>
                  <a:lnTo>
                    <a:pt x="313134" y="5027"/>
                  </a:lnTo>
                  <a:lnTo>
                    <a:pt x="313296" y="5134"/>
                  </a:lnTo>
                  <a:lnTo>
                    <a:pt x="313446" y="5247"/>
                  </a:lnTo>
                  <a:lnTo>
                    <a:pt x="313751" y="5672"/>
                  </a:lnTo>
                  <a:lnTo>
                    <a:pt x="314054" y="6210"/>
                  </a:lnTo>
                  <a:lnTo>
                    <a:pt x="314360" y="6732"/>
                  </a:lnTo>
                  <a:lnTo>
                    <a:pt x="314651" y="7244"/>
                  </a:lnTo>
                  <a:lnTo>
                    <a:pt x="314872" y="7683"/>
                  </a:lnTo>
                  <a:lnTo>
                    <a:pt x="315115" y="8248"/>
                  </a:lnTo>
                  <a:lnTo>
                    <a:pt x="315274" y="8729"/>
                  </a:lnTo>
                  <a:lnTo>
                    <a:pt x="315385" y="9142"/>
                  </a:lnTo>
                  <a:lnTo>
                    <a:pt x="315622" y="9957"/>
                  </a:lnTo>
                  <a:lnTo>
                    <a:pt x="315676" y="10533"/>
                  </a:lnTo>
                  <a:lnTo>
                    <a:pt x="315610" y="11010"/>
                  </a:lnTo>
                  <a:lnTo>
                    <a:pt x="315508" y="11658"/>
                  </a:lnTo>
                  <a:lnTo>
                    <a:pt x="315382" y="12355"/>
                  </a:lnTo>
                  <a:lnTo>
                    <a:pt x="315265" y="13109"/>
                  </a:lnTo>
                  <a:lnTo>
                    <a:pt x="315071" y="14058"/>
                  </a:lnTo>
                  <a:lnTo>
                    <a:pt x="315251" y="14900"/>
                  </a:lnTo>
                  <a:lnTo>
                    <a:pt x="315373" y="15208"/>
                  </a:lnTo>
                  <a:lnTo>
                    <a:pt x="315337" y="16023"/>
                  </a:lnTo>
                  <a:lnTo>
                    <a:pt x="315340" y="17212"/>
                  </a:lnTo>
                  <a:lnTo>
                    <a:pt x="315250" y="17879"/>
                  </a:lnTo>
                  <a:lnTo>
                    <a:pt x="315074" y="18773"/>
                  </a:lnTo>
                  <a:lnTo>
                    <a:pt x="314933" y="19417"/>
                  </a:lnTo>
                  <a:lnTo>
                    <a:pt x="314705" y="20175"/>
                  </a:lnTo>
                  <a:lnTo>
                    <a:pt x="314453" y="20861"/>
                  </a:lnTo>
                  <a:lnTo>
                    <a:pt x="314420" y="21134"/>
                  </a:lnTo>
                  <a:lnTo>
                    <a:pt x="314447" y="21517"/>
                  </a:lnTo>
                  <a:lnTo>
                    <a:pt x="314510" y="22002"/>
                  </a:lnTo>
                  <a:lnTo>
                    <a:pt x="314681" y="22581"/>
                  </a:lnTo>
                  <a:lnTo>
                    <a:pt x="315394" y="23892"/>
                  </a:lnTo>
                  <a:lnTo>
                    <a:pt x="315712" y="24195"/>
                  </a:lnTo>
                  <a:lnTo>
                    <a:pt x="315922" y="24362"/>
                  </a:lnTo>
                  <a:lnTo>
                    <a:pt x="316237" y="24491"/>
                  </a:lnTo>
                  <a:lnTo>
                    <a:pt x="317382" y="24809"/>
                  </a:lnTo>
                  <a:lnTo>
                    <a:pt x="318880" y="25071"/>
                  </a:lnTo>
                  <a:lnTo>
                    <a:pt x="319783" y="25302"/>
                  </a:lnTo>
                  <a:lnTo>
                    <a:pt x="320343" y="25499"/>
                  </a:lnTo>
                  <a:lnTo>
                    <a:pt x="321027" y="25897"/>
                  </a:lnTo>
                  <a:lnTo>
                    <a:pt x="321638" y="26435"/>
                  </a:lnTo>
                  <a:lnTo>
                    <a:pt x="322795" y="27499"/>
                  </a:lnTo>
                  <a:lnTo>
                    <a:pt x="323326" y="28049"/>
                  </a:lnTo>
                  <a:lnTo>
                    <a:pt x="323652" y="28549"/>
                  </a:lnTo>
                  <a:lnTo>
                    <a:pt x="323763" y="28848"/>
                  </a:lnTo>
                  <a:lnTo>
                    <a:pt x="323778" y="29155"/>
                  </a:lnTo>
                  <a:lnTo>
                    <a:pt x="323698" y="29716"/>
                  </a:lnTo>
                  <a:lnTo>
                    <a:pt x="323554" y="30220"/>
                  </a:lnTo>
                  <a:lnTo>
                    <a:pt x="323185" y="31084"/>
                  </a:lnTo>
                  <a:lnTo>
                    <a:pt x="322726" y="32088"/>
                  </a:lnTo>
                  <a:lnTo>
                    <a:pt x="322136" y="33339"/>
                  </a:lnTo>
                  <a:lnTo>
                    <a:pt x="321455" y="35078"/>
                  </a:lnTo>
                  <a:lnTo>
                    <a:pt x="320955" y="36184"/>
                  </a:lnTo>
                  <a:lnTo>
                    <a:pt x="320253" y="37461"/>
                  </a:lnTo>
                  <a:lnTo>
                    <a:pt x="319594" y="38765"/>
                  </a:lnTo>
                  <a:lnTo>
                    <a:pt x="319246" y="39845"/>
                  </a:lnTo>
                  <a:lnTo>
                    <a:pt x="318899" y="40940"/>
                  </a:lnTo>
                  <a:lnTo>
                    <a:pt x="318539" y="41728"/>
                  </a:lnTo>
                  <a:lnTo>
                    <a:pt x="318116" y="42459"/>
                  </a:lnTo>
                  <a:lnTo>
                    <a:pt x="316465" y="44949"/>
                  </a:lnTo>
                  <a:lnTo>
                    <a:pt x="314498" y="47980"/>
                  </a:lnTo>
                  <a:lnTo>
                    <a:pt x="314046" y="48564"/>
                  </a:lnTo>
                  <a:lnTo>
                    <a:pt x="313770" y="48973"/>
                  </a:lnTo>
                  <a:lnTo>
                    <a:pt x="313623" y="49273"/>
                  </a:lnTo>
                  <a:lnTo>
                    <a:pt x="313473" y="49826"/>
                  </a:lnTo>
                  <a:lnTo>
                    <a:pt x="313416" y="50243"/>
                  </a:lnTo>
                  <a:lnTo>
                    <a:pt x="313443" y="50584"/>
                  </a:lnTo>
                  <a:lnTo>
                    <a:pt x="313524" y="50819"/>
                  </a:lnTo>
                  <a:lnTo>
                    <a:pt x="313875" y="51198"/>
                  </a:lnTo>
                  <a:lnTo>
                    <a:pt x="314639" y="51561"/>
                  </a:lnTo>
                  <a:lnTo>
                    <a:pt x="315751" y="51690"/>
                  </a:lnTo>
                  <a:lnTo>
                    <a:pt x="316762" y="51645"/>
                  </a:lnTo>
                  <a:lnTo>
                    <a:pt x="318224" y="51342"/>
                  </a:lnTo>
                  <a:lnTo>
                    <a:pt x="320137" y="50970"/>
                  </a:lnTo>
                  <a:lnTo>
                    <a:pt x="321693" y="50754"/>
                  </a:lnTo>
                  <a:lnTo>
                    <a:pt x="323155" y="50660"/>
                  </a:lnTo>
                  <a:lnTo>
                    <a:pt x="324375" y="50735"/>
                  </a:lnTo>
                  <a:lnTo>
                    <a:pt x="325724" y="50959"/>
                  </a:lnTo>
                  <a:lnTo>
                    <a:pt x="326366" y="51016"/>
                  </a:lnTo>
                  <a:lnTo>
                    <a:pt x="326881" y="50985"/>
                  </a:lnTo>
                  <a:lnTo>
                    <a:pt x="327286" y="50879"/>
                  </a:lnTo>
                  <a:lnTo>
                    <a:pt x="327643" y="50527"/>
                  </a:lnTo>
                  <a:lnTo>
                    <a:pt x="327957" y="49966"/>
                  </a:lnTo>
                  <a:lnTo>
                    <a:pt x="328140" y="49254"/>
                  </a:lnTo>
                  <a:lnTo>
                    <a:pt x="328161" y="48575"/>
                  </a:lnTo>
                  <a:lnTo>
                    <a:pt x="328053" y="47802"/>
                  </a:lnTo>
                  <a:lnTo>
                    <a:pt x="328011" y="46904"/>
                  </a:lnTo>
                  <a:lnTo>
                    <a:pt x="327960" y="46010"/>
                  </a:lnTo>
                  <a:lnTo>
                    <a:pt x="327924" y="44881"/>
                  </a:lnTo>
                  <a:lnTo>
                    <a:pt x="327936" y="43895"/>
                  </a:lnTo>
                  <a:lnTo>
                    <a:pt x="327990" y="42853"/>
                  </a:lnTo>
                  <a:lnTo>
                    <a:pt x="328116" y="42418"/>
                  </a:lnTo>
                  <a:lnTo>
                    <a:pt x="328338" y="42073"/>
                  </a:lnTo>
                  <a:lnTo>
                    <a:pt x="328602" y="41811"/>
                  </a:lnTo>
                  <a:lnTo>
                    <a:pt x="328946" y="41618"/>
                  </a:lnTo>
                  <a:lnTo>
                    <a:pt x="329804" y="41391"/>
                  </a:lnTo>
                  <a:lnTo>
                    <a:pt x="330616" y="41148"/>
                  </a:lnTo>
                  <a:lnTo>
                    <a:pt x="331509" y="40959"/>
                  </a:lnTo>
                  <a:lnTo>
                    <a:pt x="332367" y="40841"/>
                  </a:lnTo>
                  <a:lnTo>
                    <a:pt x="333050" y="40856"/>
                  </a:lnTo>
                  <a:lnTo>
                    <a:pt x="333892" y="41019"/>
                  </a:lnTo>
                  <a:lnTo>
                    <a:pt x="334924" y="41383"/>
                  </a:lnTo>
                  <a:lnTo>
                    <a:pt x="335673" y="41811"/>
                  </a:lnTo>
                  <a:lnTo>
                    <a:pt x="336347" y="42213"/>
                  </a:lnTo>
                  <a:lnTo>
                    <a:pt x="336869" y="42425"/>
                  </a:lnTo>
                  <a:lnTo>
                    <a:pt x="337340" y="42535"/>
                  </a:lnTo>
                  <a:lnTo>
                    <a:pt x="338332" y="42645"/>
                  </a:lnTo>
                  <a:lnTo>
                    <a:pt x="339294" y="42781"/>
                  </a:lnTo>
                  <a:lnTo>
                    <a:pt x="340298" y="43103"/>
                  </a:lnTo>
                  <a:lnTo>
                    <a:pt x="341242" y="43638"/>
                  </a:lnTo>
                  <a:lnTo>
                    <a:pt x="342067" y="44202"/>
                  </a:lnTo>
                  <a:lnTo>
                    <a:pt x="342795" y="44918"/>
                  </a:lnTo>
                  <a:lnTo>
                    <a:pt x="343637" y="45877"/>
                  </a:lnTo>
                  <a:lnTo>
                    <a:pt x="344204" y="46552"/>
                  </a:lnTo>
                  <a:lnTo>
                    <a:pt x="344435" y="46957"/>
                  </a:lnTo>
                  <a:lnTo>
                    <a:pt x="344552" y="47249"/>
                  </a:lnTo>
                  <a:lnTo>
                    <a:pt x="345043" y="48113"/>
                  </a:lnTo>
                  <a:lnTo>
                    <a:pt x="345454" y="48958"/>
                  </a:lnTo>
                  <a:lnTo>
                    <a:pt x="345601" y="49621"/>
                  </a:lnTo>
                  <a:lnTo>
                    <a:pt x="345691" y="50231"/>
                  </a:lnTo>
                  <a:lnTo>
                    <a:pt x="345781" y="51163"/>
                  </a:lnTo>
                  <a:lnTo>
                    <a:pt x="345763" y="51864"/>
                  </a:lnTo>
                  <a:lnTo>
                    <a:pt x="345658" y="52895"/>
                  </a:lnTo>
                  <a:lnTo>
                    <a:pt x="345574" y="53888"/>
                  </a:lnTo>
                  <a:lnTo>
                    <a:pt x="345391" y="55923"/>
                  </a:lnTo>
                  <a:lnTo>
                    <a:pt x="345385" y="56882"/>
                  </a:lnTo>
                  <a:lnTo>
                    <a:pt x="345295" y="57882"/>
                  </a:lnTo>
                  <a:lnTo>
                    <a:pt x="345121" y="58643"/>
                  </a:lnTo>
                  <a:lnTo>
                    <a:pt x="344906" y="59129"/>
                  </a:lnTo>
                  <a:lnTo>
                    <a:pt x="344759" y="59523"/>
                  </a:lnTo>
                  <a:lnTo>
                    <a:pt x="344759" y="60054"/>
                  </a:lnTo>
                  <a:lnTo>
                    <a:pt x="344963" y="60713"/>
                  </a:lnTo>
                  <a:lnTo>
                    <a:pt x="345235" y="61342"/>
                  </a:lnTo>
                  <a:lnTo>
                    <a:pt x="345577" y="61770"/>
                  </a:lnTo>
                  <a:lnTo>
                    <a:pt x="346135" y="62157"/>
                  </a:lnTo>
                  <a:lnTo>
                    <a:pt x="346779" y="62278"/>
                  </a:lnTo>
                  <a:lnTo>
                    <a:pt x="347223" y="62191"/>
                  </a:lnTo>
                  <a:lnTo>
                    <a:pt x="347544" y="62024"/>
                  </a:lnTo>
                  <a:lnTo>
                    <a:pt x="348290" y="61414"/>
                  </a:lnTo>
                  <a:lnTo>
                    <a:pt x="349132" y="60501"/>
                  </a:lnTo>
                  <a:lnTo>
                    <a:pt x="349522" y="60073"/>
                  </a:lnTo>
                  <a:lnTo>
                    <a:pt x="349741" y="59834"/>
                  </a:lnTo>
                  <a:lnTo>
                    <a:pt x="350595" y="59042"/>
                  </a:lnTo>
                  <a:lnTo>
                    <a:pt x="351269" y="58390"/>
                  </a:lnTo>
                  <a:lnTo>
                    <a:pt x="351851" y="57810"/>
                  </a:lnTo>
                  <a:lnTo>
                    <a:pt x="352208" y="57382"/>
                  </a:lnTo>
                  <a:lnTo>
                    <a:pt x="352771" y="56533"/>
                  </a:lnTo>
                  <a:lnTo>
                    <a:pt x="353215" y="55915"/>
                  </a:lnTo>
                  <a:lnTo>
                    <a:pt x="353879" y="55313"/>
                  </a:lnTo>
                  <a:lnTo>
                    <a:pt x="354132" y="54597"/>
                  </a:lnTo>
                  <a:lnTo>
                    <a:pt x="354555" y="54006"/>
                  </a:lnTo>
                  <a:lnTo>
                    <a:pt x="355157" y="53346"/>
                  </a:lnTo>
                  <a:lnTo>
                    <a:pt x="355541" y="52721"/>
                  </a:lnTo>
                  <a:lnTo>
                    <a:pt x="355903" y="52145"/>
                  </a:lnTo>
                  <a:lnTo>
                    <a:pt x="356224" y="51531"/>
                  </a:lnTo>
                  <a:lnTo>
                    <a:pt x="356584" y="50822"/>
                  </a:lnTo>
                  <a:lnTo>
                    <a:pt x="356782" y="50231"/>
                  </a:lnTo>
                  <a:lnTo>
                    <a:pt x="357061" y="49511"/>
                  </a:lnTo>
                  <a:lnTo>
                    <a:pt x="357201" y="48803"/>
                  </a:lnTo>
                  <a:lnTo>
                    <a:pt x="357318" y="48067"/>
                  </a:lnTo>
                  <a:lnTo>
                    <a:pt x="357333" y="47313"/>
                  </a:lnTo>
                  <a:lnTo>
                    <a:pt x="357294" y="46991"/>
                  </a:lnTo>
                  <a:lnTo>
                    <a:pt x="357129" y="46722"/>
                  </a:lnTo>
                  <a:lnTo>
                    <a:pt x="356932" y="46669"/>
                  </a:lnTo>
                  <a:lnTo>
                    <a:pt x="356740" y="46688"/>
                  </a:lnTo>
                  <a:lnTo>
                    <a:pt x="355969" y="46775"/>
                  </a:lnTo>
                  <a:lnTo>
                    <a:pt x="355415" y="46798"/>
                  </a:lnTo>
                  <a:lnTo>
                    <a:pt x="354746" y="46749"/>
                  </a:lnTo>
                  <a:lnTo>
                    <a:pt x="354186" y="46612"/>
                  </a:lnTo>
                  <a:lnTo>
                    <a:pt x="353293" y="46313"/>
                  </a:lnTo>
                  <a:lnTo>
                    <a:pt x="352504" y="45839"/>
                  </a:lnTo>
                  <a:lnTo>
                    <a:pt x="351959" y="45411"/>
                  </a:lnTo>
                  <a:lnTo>
                    <a:pt x="351719" y="45070"/>
                  </a:lnTo>
                  <a:lnTo>
                    <a:pt x="351614" y="44782"/>
                  </a:lnTo>
                  <a:lnTo>
                    <a:pt x="351482" y="44036"/>
                  </a:lnTo>
                  <a:lnTo>
                    <a:pt x="351437" y="43179"/>
                  </a:lnTo>
                  <a:lnTo>
                    <a:pt x="351488" y="42107"/>
                  </a:lnTo>
                  <a:lnTo>
                    <a:pt x="351494" y="41326"/>
                  </a:lnTo>
                  <a:lnTo>
                    <a:pt x="351515" y="40352"/>
                  </a:lnTo>
                  <a:lnTo>
                    <a:pt x="351605" y="39462"/>
                  </a:lnTo>
                  <a:lnTo>
                    <a:pt x="351644" y="38461"/>
                  </a:lnTo>
                  <a:lnTo>
                    <a:pt x="351674" y="37363"/>
                  </a:lnTo>
                  <a:lnTo>
                    <a:pt x="351578" y="36468"/>
                  </a:lnTo>
                  <a:lnTo>
                    <a:pt x="351500" y="35510"/>
                  </a:lnTo>
                  <a:lnTo>
                    <a:pt x="351338" y="34964"/>
                  </a:lnTo>
                  <a:lnTo>
                    <a:pt x="351050" y="34494"/>
                  </a:lnTo>
                  <a:lnTo>
                    <a:pt x="350610" y="33695"/>
                  </a:lnTo>
                  <a:lnTo>
                    <a:pt x="350208" y="32914"/>
                  </a:lnTo>
                  <a:lnTo>
                    <a:pt x="349671" y="32149"/>
                  </a:lnTo>
                  <a:lnTo>
                    <a:pt x="349126" y="31470"/>
                  </a:lnTo>
                  <a:lnTo>
                    <a:pt x="348565" y="30830"/>
                  </a:lnTo>
                  <a:lnTo>
                    <a:pt x="347819" y="30118"/>
                  </a:lnTo>
                  <a:lnTo>
                    <a:pt x="347186" y="29527"/>
                  </a:lnTo>
                  <a:lnTo>
                    <a:pt x="346497" y="28947"/>
                  </a:lnTo>
                  <a:lnTo>
                    <a:pt x="345966" y="28439"/>
                  </a:lnTo>
                  <a:lnTo>
                    <a:pt x="345499" y="27909"/>
                  </a:lnTo>
                  <a:lnTo>
                    <a:pt x="345286" y="27556"/>
                  </a:lnTo>
                  <a:lnTo>
                    <a:pt x="344998" y="26761"/>
                  </a:lnTo>
                  <a:lnTo>
                    <a:pt x="344827" y="26150"/>
                  </a:lnTo>
                  <a:lnTo>
                    <a:pt x="344692" y="25423"/>
                  </a:lnTo>
                  <a:lnTo>
                    <a:pt x="344686" y="24764"/>
                  </a:lnTo>
                  <a:lnTo>
                    <a:pt x="344593" y="23907"/>
                  </a:lnTo>
                  <a:lnTo>
                    <a:pt x="344629" y="23195"/>
                  </a:lnTo>
                  <a:lnTo>
                    <a:pt x="345773" y="21076"/>
                  </a:lnTo>
                  <a:lnTo>
                    <a:pt x="347657" y="18968"/>
                  </a:lnTo>
                  <a:lnTo>
                    <a:pt x="348604" y="17261"/>
                  </a:lnTo>
                  <a:lnTo>
                    <a:pt x="348784" y="16898"/>
                  </a:lnTo>
                  <a:lnTo>
                    <a:pt x="348982" y="16094"/>
                  </a:lnTo>
                  <a:lnTo>
                    <a:pt x="349072" y="15303"/>
                  </a:lnTo>
                  <a:lnTo>
                    <a:pt x="349231" y="14594"/>
                  </a:lnTo>
                  <a:lnTo>
                    <a:pt x="349320" y="13927"/>
                  </a:lnTo>
                  <a:lnTo>
                    <a:pt x="349323" y="13344"/>
                  </a:lnTo>
                  <a:lnTo>
                    <a:pt x="349392" y="12647"/>
                  </a:lnTo>
                  <a:lnTo>
                    <a:pt x="349401" y="12252"/>
                  </a:lnTo>
                  <a:lnTo>
                    <a:pt x="350245" y="10599"/>
                  </a:lnTo>
                  <a:lnTo>
                    <a:pt x="352193" y="7405"/>
                  </a:lnTo>
                  <a:lnTo>
                    <a:pt x="353982" y="5105"/>
                  </a:lnTo>
                  <a:lnTo>
                    <a:pt x="354883" y="4362"/>
                  </a:lnTo>
                  <a:lnTo>
                    <a:pt x="355260" y="4051"/>
                  </a:lnTo>
                  <a:lnTo>
                    <a:pt x="357400" y="2773"/>
                  </a:lnTo>
                  <a:lnTo>
                    <a:pt x="358614" y="2518"/>
                  </a:lnTo>
                  <a:lnTo>
                    <a:pt x="361840" y="2198"/>
                  </a:lnTo>
                  <a:lnTo>
                    <a:pt x="364651" y="2326"/>
                  </a:lnTo>
                  <a:lnTo>
                    <a:pt x="368292" y="2262"/>
                  </a:lnTo>
                  <a:lnTo>
                    <a:pt x="370911" y="985"/>
                  </a:lnTo>
                  <a:lnTo>
                    <a:pt x="371966" y="474"/>
                  </a:lnTo>
                  <a:lnTo>
                    <a:pt x="373352" y="0"/>
                  </a:lnTo>
                  <a:lnTo>
                    <a:pt x="373738" y="420"/>
                  </a:lnTo>
                  <a:lnTo>
                    <a:pt x="373885" y="1049"/>
                  </a:lnTo>
                  <a:lnTo>
                    <a:pt x="373966" y="1674"/>
                  </a:lnTo>
                  <a:lnTo>
                    <a:pt x="373948" y="1879"/>
                  </a:lnTo>
                  <a:lnTo>
                    <a:pt x="373873" y="2189"/>
                  </a:lnTo>
                  <a:lnTo>
                    <a:pt x="373603" y="2811"/>
                  </a:lnTo>
                  <a:lnTo>
                    <a:pt x="373169" y="3694"/>
                  </a:lnTo>
                  <a:lnTo>
                    <a:pt x="372956" y="3970"/>
                  </a:lnTo>
                  <a:lnTo>
                    <a:pt x="372665" y="4501"/>
                  </a:lnTo>
                  <a:lnTo>
                    <a:pt x="372360" y="5474"/>
                  </a:lnTo>
                  <a:lnTo>
                    <a:pt x="371928" y="7293"/>
                  </a:lnTo>
                  <a:lnTo>
                    <a:pt x="371517" y="9634"/>
                  </a:lnTo>
                  <a:lnTo>
                    <a:pt x="371367" y="10521"/>
                  </a:lnTo>
                  <a:lnTo>
                    <a:pt x="371334" y="11347"/>
                  </a:lnTo>
                  <a:lnTo>
                    <a:pt x="371253" y="12442"/>
                  </a:lnTo>
                  <a:lnTo>
                    <a:pt x="371200" y="13427"/>
                  </a:lnTo>
                  <a:lnTo>
                    <a:pt x="371095" y="14249"/>
                  </a:lnTo>
                  <a:lnTo>
                    <a:pt x="370870" y="15363"/>
                  </a:lnTo>
                  <a:lnTo>
                    <a:pt x="370513" y="16371"/>
                  </a:lnTo>
                  <a:lnTo>
                    <a:pt x="370432" y="17307"/>
                  </a:lnTo>
                  <a:lnTo>
                    <a:pt x="370177" y="18137"/>
                  </a:lnTo>
                  <a:lnTo>
                    <a:pt x="369793" y="18936"/>
                  </a:lnTo>
                  <a:lnTo>
                    <a:pt x="369314" y="19479"/>
                  </a:lnTo>
                  <a:lnTo>
                    <a:pt x="368803" y="20181"/>
                  </a:lnTo>
                  <a:lnTo>
                    <a:pt x="368612" y="20884"/>
                  </a:lnTo>
                  <a:lnTo>
                    <a:pt x="368388" y="21235"/>
                  </a:lnTo>
                  <a:lnTo>
                    <a:pt x="368046" y="21573"/>
                  </a:lnTo>
                  <a:lnTo>
                    <a:pt x="367908" y="21831"/>
                  </a:lnTo>
                  <a:lnTo>
                    <a:pt x="367648" y="22157"/>
                  </a:lnTo>
                  <a:lnTo>
                    <a:pt x="367264" y="22342"/>
                  </a:lnTo>
                  <a:lnTo>
                    <a:pt x="366637" y="22452"/>
                  </a:lnTo>
                  <a:lnTo>
                    <a:pt x="366317" y="22517"/>
                  </a:lnTo>
                  <a:lnTo>
                    <a:pt x="365855" y="22623"/>
                  </a:lnTo>
                  <a:lnTo>
                    <a:pt x="365345" y="22782"/>
                  </a:lnTo>
                  <a:lnTo>
                    <a:pt x="364827" y="23032"/>
                  </a:lnTo>
                  <a:lnTo>
                    <a:pt x="364572" y="23184"/>
                  </a:lnTo>
                  <a:lnTo>
                    <a:pt x="364098" y="23665"/>
                  </a:lnTo>
                  <a:lnTo>
                    <a:pt x="363853" y="24002"/>
                  </a:lnTo>
                  <a:lnTo>
                    <a:pt x="363724" y="24423"/>
                  </a:lnTo>
                  <a:lnTo>
                    <a:pt x="363739" y="24726"/>
                  </a:lnTo>
                  <a:lnTo>
                    <a:pt x="363976" y="25427"/>
                  </a:lnTo>
                  <a:lnTo>
                    <a:pt x="364242" y="26105"/>
                  </a:lnTo>
                  <a:lnTo>
                    <a:pt x="364668" y="26764"/>
                  </a:lnTo>
                  <a:lnTo>
                    <a:pt x="365043" y="27109"/>
                  </a:lnTo>
                  <a:lnTo>
                    <a:pt x="365370" y="27352"/>
                  </a:lnTo>
                  <a:lnTo>
                    <a:pt x="365792" y="27575"/>
                  </a:lnTo>
                  <a:lnTo>
                    <a:pt x="366212" y="27613"/>
                  </a:lnTo>
                  <a:lnTo>
                    <a:pt x="366685" y="27647"/>
                  </a:lnTo>
                  <a:lnTo>
                    <a:pt x="367246" y="27602"/>
                  </a:lnTo>
                  <a:lnTo>
                    <a:pt x="368538" y="27435"/>
                  </a:lnTo>
                  <a:lnTo>
                    <a:pt x="369113" y="27124"/>
                  </a:lnTo>
                  <a:lnTo>
                    <a:pt x="369512" y="26726"/>
                  </a:lnTo>
                  <a:lnTo>
                    <a:pt x="369992" y="26166"/>
                  </a:lnTo>
                  <a:lnTo>
                    <a:pt x="370324" y="25760"/>
                  </a:lnTo>
                  <a:lnTo>
                    <a:pt x="370654" y="24949"/>
                  </a:lnTo>
                  <a:lnTo>
                    <a:pt x="370882" y="24601"/>
                  </a:lnTo>
                  <a:lnTo>
                    <a:pt x="371281" y="24263"/>
                  </a:lnTo>
                  <a:lnTo>
                    <a:pt x="371577" y="24089"/>
                  </a:lnTo>
                  <a:lnTo>
                    <a:pt x="372132" y="23847"/>
                  </a:lnTo>
                  <a:lnTo>
                    <a:pt x="372588" y="23756"/>
                  </a:lnTo>
                  <a:lnTo>
                    <a:pt x="373007" y="23782"/>
                  </a:lnTo>
                  <a:lnTo>
                    <a:pt x="373466" y="23926"/>
                  </a:lnTo>
                  <a:lnTo>
                    <a:pt x="374074" y="24449"/>
                  </a:lnTo>
                  <a:lnTo>
                    <a:pt x="374665" y="24964"/>
                  </a:lnTo>
                  <a:lnTo>
                    <a:pt x="375225" y="25461"/>
                  </a:lnTo>
                  <a:lnTo>
                    <a:pt x="375555" y="25794"/>
                  </a:lnTo>
                  <a:lnTo>
                    <a:pt x="375912" y="26226"/>
                  </a:lnTo>
                  <a:lnTo>
                    <a:pt x="376116" y="26594"/>
                  </a:lnTo>
                  <a:lnTo>
                    <a:pt x="376253" y="26878"/>
                  </a:lnTo>
                  <a:lnTo>
                    <a:pt x="376334" y="27264"/>
                  </a:lnTo>
                  <a:lnTo>
                    <a:pt x="376248" y="27757"/>
                  </a:lnTo>
                  <a:lnTo>
                    <a:pt x="376059" y="28132"/>
                  </a:lnTo>
                  <a:lnTo>
                    <a:pt x="375618" y="28867"/>
                  </a:lnTo>
                  <a:lnTo>
                    <a:pt x="374902" y="29724"/>
                  </a:lnTo>
                  <a:lnTo>
                    <a:pt x="374050" y="30322"/>
                  </a:lnTo>
                  <a:lnTo>
                    <a:pt x="372498" y="31205"/>
                  </a:lnTo>
                  <a:lnTo>
                    <a:pt x="371736" y="31717"/>
                  </a:lnTo>
                  <a:lnTo>
                    <a:pt x="371077" y="32433"/>
                  </a:lnTo>
                  <a:lnTo>
                    <a:pt x="370756" y="33085"/>
                  </a:lnTo>
                  <a:lnTo>
                    <a:pt x="370663" y="33676"/>
                  </a:lnTo>
                  <a:lnTo>
                    <a:pt x="370654" y="34005"/>
                  </a:lnTo>
                  <a:lnTo>
                    <a:pt x="370750" y="34434"/>
                  </a:lnTo>
                  <a:lnTo>
                    <a:pt x="370969" y="34771"/>
                  </a:lnTo>
                  <a:lnTo>
                    <a:pt x="371260" y="35070"/>
                  </a:lnTo>
                  <a:lnTo>
                    <a:pt x="371802" y="35411"/>
                  </a:lnTo>
                  <a:lnTo>
                    <a:pt x="372576" y="35741"/>
                  </a:lnTo>
                  <a:lnTo>
                    <a:pt x="373466" y="35976"/>
                  </a:lnTo>
                  <a:lnTo>
                    <a:pt x="374494" y="36146"/>
                  </a:lnTo>
                  <a:lnTo>
                    <a:pt x="375360" y="36400"/>
                  </a:lnTo>
                  <a:lnTo>
                    <a:pt x="376506" y="36866"/>
                  </a:lnTo>
                  <a:lnTo>
                    <a:pt x="377189" y="37097"/>
                  </a:lnTo>
                  <a:lnTo>
                    <a:pt x="375444" y="49655"/>
                  </a:lnTo>
                  <a:lnTo>
                    <a:pt x="374923" y="53449"/>
                  </a:lnTo>
                  <a:lnTo>
                    <a:pt x="373514" y="63676"/>
                  </a:lnTo>
                  <a:lnTo>
                    <a:pt x="378210" y="77475"/>
                  </a:lnTo>
                  <a:lnTo>
                    <a:pt x="375763" y="85971"/>
                  </a:lnTo>
                  <a:lnTo>
                    <a:pt x="375203" y="89144"/>
                  </a:lnTo>
                  <a:lnTo>
                    <a:pt x="375157" y="89401"/>
                  </a:lnTo>
                  <a:lnTo>
                    <a:pt x="374052" y="94104"/>
                  </a:lnTo>
                  <a:lnTo>
                    <a:pt x="371178" y="98061"/>
                  </a:lnTo>
                  <a:lnTo>
                    <a:pt x="361981" y="103260"/>
                  </a:lnTo>
                  <a:lnTo>
                    <a:pt x="366306" y="110586"/>
                  </a:lnTo>
                  <a:lnTo>
                    <a:pt x="368860" y="110639"/>
                  </a:lnTo>
                  <a:lnTo>
                    <a:pt x="368653" y="110957"/>
                  </a:lnTo>
                  <a:lnTo>
                    <a:pt x="358305" y="123526"/>
                  </a:lnTo>
                  <a:lnTo>
                    <a:pt x="357253" y="124557"/>
                  </a:lnTo>
                  <a:lnTo>
                    <a:pt x="357969" y="128878"/>
                  </a:lnTo>
                  <a:lnTo>
                    <a:pt x="359123" y="130614"/>
                  </a:lnTo>
                  <a:lnTo>
                    <a:pt x="358962" y="132922"/>
                  </a:lnTo>
                  <a:lnTo>
                    <a:pt x="359543" y="134961"/>
                  </a:lnTo>
                  <a:lnTo>
                    <a:pt x="361285" y="137763"/>
                  </a:lnTo>
                  <a:lnTo>
                    <a:pt x="362682" y="143577"/>
                  </a:lnTo>
                  <a:lnTo>
                    <a:pt x="363443" y="143687"/>
                  </a:lnTo>
                  <a:lnTo>
                    <a:pt x="363755" y="146030"/>
                  </a:lnTo>
                  <a:lnTo>
                    <a:pt x="365104" y="156257"/>
                  </a:lnTo>
                  <a:lnTo>
                    <a:pt x="365820" y="161708"/>
                  </a:lnTo>
                  <a:lnTo>
                    <a:pt x="366677" y="168187"/>
                  </a:lnTo>
                  <a:lnTo>
                    <a:pt x="377272" y="170270"/>
                  </a:lnTo>
                  <a:lnTo>
                    <a:pt x="377657" y="170093"/>
                  </a:lnTo>
                  <a:lnTo>
                    <a:pt x="384303" y="177543"/>
                  </a:lnTo>
                  <a:lnTo>
                    <a:pt x="379267" y="188227"/>
                  </a:lnTo>
                  <a:lnTo>
                    <a:pt x="373422" y="200753"/>
                  </a:lnTo>
                  <a:lnTo>
                    <a:pt x="374785" y="200987"/>
                  </a:lnTo>
                  <a:lnTo>
                    <a:pt x="377895" y="201510"/>
                  </a:lnTo>
                  <a:lnTo>
                    <a:pt x="377813" y="201838"/>
                  </a:lnTo>
                  <a:lnTo>
                    <a:pt x="376315" y="212518"/>
                  </a:lnTo>
                  <a:lnTo>
                    <a:pt x="374615" y="212291"/>
                  </a:lnTo>
                  <a:lnTo>
                    <a:pt x="374357" y="212931"/>
                  </a:lnTo>
                  <a:lnTo>
                    <a:pt x="374351" y="213148"/>
                  </a:lnTo>
                  <a:lnTo>
                    <a:pt x="374741" y="213625"/>
                  </a:lnTo>
                  <a:lnTo>
                    <a:pt x="374699" y="214964"/>
                  </a:lnTo>
                  <a:lnTo>
                    <a:pt x="373710" y="215369"/>
                  </a:lnTo>
                  <a:lnTo>
                    <a:pt x="373425" y="215639"/>
                  </a:lnTo>
                  <a:lnTo>
                    <a:pt x="372460" y="216890"/>
                  </a:lnTo>
                  <a:lnTo>
                    <a:pt x="372226" y="217140"/>
                  </a:lnTo>
                  <a:lnTo>
                    <a:pt x="371728" y="217318"/>
                  </a:lnTo>
                  <a:lnTo>
                    <a:pt x="371477" y="217421"/>
                  </a:lnTo>
                  <a:lnTo>
                    <a:pt x="373814" y="217730"/>
                  </a:lnTo>
                  <a:lnTo>
                    <a:pt x="382891" y="218932"/>
                  </a:lnTo>
                  <a:lnTo>
                    <a:pt x="387309" y="219512"/>
                  </a:lnTo>
                  <a:lnTo>
                    <a:pt x="387144" y="220706"/>
                  </a:lnTo>
                  <a:lnTo>
                    <a:pt x="385898" y="229846"/>
                  </a:lnTo>
                  <a:lnTo>
                    <a:pt x="385705" y="231242"/>
                  </a:lnTo>
                  <a:lnTo>
                    <a:pt x="382020" y="230782"/>
                  </a:lnTo>
                  <a:lnTo>
                    <a:pt x="377737" y="230245"/>
                  </a:lnTo>
                  <a:lnTo>
                    <a:pt x="377090" y="230174"/>
                  </a:lnTo>
                  <a:lnTo>
                    <a:pt x="371566" y="229541"/>
                  </a:lnTo>
                  <a:lnTo>
                    <a:pt x="365141" y="228837"/>
                  </a:lnTo>
                  <a:lnTo>
                    <a:pt x="360706" y="228360"/>
                  </a:lnTo>
                  <a:lnTo>
                    <a:pt x="357995" y="228072"/>
                  </a:lnTo>
                  <a:lnTo>
                    <a:pt x="353538" y="227598"/>
                  </a:lnTo>
                  <a:lnTo>
                    <a:pt x="350567" y="227282"/>
                  </a:lnTo>
                  <a:lnTo>
                    <a:pt x="349638" y="227175"/>
                  </a:lnTo>
                  <a:lnTo>
                    <a:pt x="343899" y="226534"/>
                  </a:lnTo>
                  <a:lnTo>
                    <a:pt x="336973" y="225754"/>
                  </a:lnTo>
                  <a:lnTo>
                    <a:pt x="335459" y="225598"/>
                  </a:lnTo>
                  <a:lnTo>
                    <a:pt x="332396" y="225283"/>
                  </a:lnTo>
                  <a:lnTo>
                    <a:pt x="331059" y="225143"/>
                  </a:lnTo>
                  <a:lnTo>
                    <a:pt x="326457" y="226134"/>
                  </a:lnTo>
                  <a:lnTo>
                    <a:pt x="325633" y="226311"/>
                  </a:lnTo>
                  <a:lnTo>
                    <a:pt x="320209" y="227774"/>
                  </a:lnTo>
                  <a:lnTo>
                    <a:pt x="312225" y="229928"/>
                  </a:lnTo>
                  <a:lnTo>
                    <a:pt x="311430" y="232687"/>
                  </a:lnTo>
                  <a:lnTo>
                    <a:pt x="307001" y="235563"/>
                  </a:lnTo>
                  <a:lnTo>
                    <a:pt x="304411" y="239043"/>
                  </a:lnTo>
                  <a:lnTo>
                    <a:pt x="302226" y="240890"/>
                  </a:lnTo>
                  <a:lnTo>
                    <a:pt x="299948" y="242370"/>
                  </a:lnTo>
                  <a:lnTo>
                    <a:pt x="299069" y="242941"/>
                  </a:lnTo>
                  <a:lnTo>
                    <a:pt x="294921" y="243859"/>
                  </a:lnTo>
                  <a:lnTo>
                    <a:pt x="292634" y="244390"/>
                  </a:lnTo>
                  <a:lnTo>
                    <a:pt x="290014" y="244291"/>
                  </a:lnTo>
                  <a:lnTo>
                    <a:pt x="288488" y="243867"/>
                  </a:lnTo>
                  <a:lnTo>
                    <a:pt x="283443" y="242381"/>
                  </a:lnTo>
                  <a:lnTo>
                    <a:pt x="278872" y="239336"/>
                  </a:lnTo>
                  <a:lnTo>
                    <a:pt x="273854" y="237755"/>
                  </a:lnTo>
                  <a:lnTo>
                    <a:pt x="272398" y="237546"/>
                  </a:lnTo>
                  <a:lnTo>
                    <a:pt x="269511" y="237148"/>
                  </a:lnTo>
                  <a:lnTo>
                    <a:pt x="267925" y="237243"/>
                  </a:lnTo>
                  <a:lnTo>
                    <a:pt x="261525" y="239534"/>
                  </a:lnTo>
                  <a:lnTo>
                    <a:pt x="258596" y="241650"/>
                  </a:lnTo>
                  <a:lnTo>
                    <a:pt x="258392" y="241770"/>
                  </a:lnTo>
                  <a:lnTo>
                    <a:pt x="257955" y="242029"/>
                  </a:lnTo>
                  <a:lnTo>
                    <a:pt x="246197" y="240283"/>
                  </a:lnTo>
                  <a:lnTo>
                    <a:pt x="246206" y="239924"/>
                  </a:lnTo>
                  <a:lnTo>
                    <a:pt x="236596" y="238619"/>
                  </a:lnTo>
                  <a:lnTo>
                    <a:pt x="228711" y="237547"/>
                  </a:lnTo>
                  <a:lnTo>
                    <a:pt x="218249" y="236209"/>
                  </a:lnTo>
                  <a:lnTo>
                    <a:pt x="218166" y="236930"/>
                  </a:lnTo>
                  <a:lnTo>
                    <a:pt x="217361" y="242995"/>
                  </a:lnTo>
                  <a:lnTo>
                    <a:pt x="216837" y="246814"/>
                  </a:lnTo>
                  <a:lnTo>
                    <a:pt x="216806" y="247151"/>
                  </a:lnTo>
                  <a:lnTo>
                    <a:pt x="216775" y="247486"/>
                  </a:lnTo>
                  <a:lnTo>
                    <a:pt x="215618" y="255504"/>
                  </a:lnTo>
                  <a:lnTo>
                    <a:pt x="215351" y="257352"/>
                  </a:lnTo>
                  <a:lnTo>
                    <a:pt x="214873" y="260670"/>
                  </a:lnTo>
                  <a:lnTo>
                    <a:pt x="213415" y="270778"/>
                  </a:lnTo>
                  <a:lnTo>
                    <a:pt x="213241" y="272125"/>
                  </a:lnTo>
                  <a:lnTo>
                    <a:pt x="213016" y="273696"/>
                  </a:lnTo>
                  <a:lnTo>
                    <a:pt x="212582" y="276710"/>
                  </a:lnTo>
                  <a:lnTo>
                    <a:pt x="212396" y="277989"/>
                  </a:lnTo>
                  <a:lnTo>
                    <a:pt x="212083" y="280177"/>
                  </a:lnTo>
                  <a:lnTo>
                    <a:pt x="211722" y="282698"/>
                  </a:lnTo>
                  <a:lnTo>
                    <a:pt x="210666" y="290018"/>
                  </a:lnTo>
                  <a:lnTo>
                    <a:pt x="210124" y="290487"/>
                  </a:lnTo>
                  <a:lnTo>
                    <a:pt x="210052" y="291038"/>
                  </a:lnTo>
                  <a:lnTo>
                    <a:pt x="208649" y="301811"/>
                  </a:lnTo>
                  <a:lnTo>
                    <a:pt x="207841" y="307994"/>
                  </a:lnTo>
                  <a:lnTo>
                    <a:pt x="207708" y="309012"/>
                  </a:lnTo>
                  <a:lnTo>
                    <a:pt x="206185" y="319697"/>
                  </a:lnTo>
                  <a:lnTo>
                    <a:pt x="205592" y="323932"/>
                  </a:lnTo>
                  <a:lnTo>
                    <a:pt x="205280" y="326194"/>
                  </a:lnTo>
                  <a:lnTo>
                    <a:pt x="204449" y="332248"/>
                  </a:lnTo>
                  <a:lnTo>
                    <a:pt x="201944" y="331905"/>
                  </a:lnTo>
                  <a:lnTo>
                    <a:pt x="190940" y="330397"/>
                  </a:lnTo>
                  <a:lnTo>
                    <a:pt x="187304" y="329874"/>
                  </a:lnTo>
                  <a:lnTo>
                    <a:pt x="186246" y="329718"/>
                  </a:lnTo>
                  <a:lnTo>
                    <a:pt x="175746" y="328207"/>
                  </a:lnTo>
                  <a:lnTo>
                    <a:pt x="175573" y="329302"/>
                  </a:lnTo>
                  <a:lnTo>
                    <a:pt x="164741" y="327899"/>
                  </a:lnTo>
                  <a:lnTo>
                    <a:pt x="164693" y="328234"/>
                  </a:lnTo>
                  <a:lnTo>
                    <a:pt x="163857" y="334020"/>
                  </a:lnTo>
                  <a:lnTo>
                    <a:pt x="162922" y="340677"/>
                  </a:lnTo>
                  <a:lnTo>
                    <a:pt x="160068" y="341195"/>
                  </a:lnTo>
                  <a:lnTo>
                    <a:pt x="158555" y="341470"/>
                  </a:lnTo>
                  <a:lnTo>
                    <a:pt x="157344" y="341690"/>
                  </a:lnTo>
                  <a:lnTo>
                    <a:pt x="154715" y="339307"/>
                  </a:lnTo>
                  <a:lnTo>
                    <a:pt x="153537" y="338234"/>
                  </a:lnTo>
                  <a:lnTo>
                    <a:pt x="151148" y="335640"/>
                  </a:lnTo>
                  <a:lnTo>
                    <a:pt x="149329" y="335199"/>
                  </a:lnTo>
                  <a:lnTo>
                    <a:pt x="148216" y="335269"/>
                  </a:lnTo>
                  <a:lnTo>
                    <a:pt x="147823" y="338441"/>
                  </a:lnTo>
                  <a:lnTo>
                    <a:pt x="146114" y="351031"/>
                  </a:lnTo>
                  <a:lnTo>
                    <a:pt x="145793" y="353398"/>
                  </a:lnTo>
                  <a:lnTo>
                    <a:pt x="144793" y="360760"/>
                  </a:lnTo>
                  <a:lnTo>
                    <a:pt x="144320" y="364253"/>
                  </a:lnTo>
                  <a:lnTo>
                    <a:pt x="143957" y="366932"/>
                  </a:lnTo>
                  <a:lnTo>
                    <a:pt x="143707" y="368775"/>
                  </a:lnTo>
                  <a:lnTo>
                    <a:pt x="143209" y="372434"/>
                  </a:lnTo>
                  <a:lnTo>
                    <a:pt x="141855" y="382409"/>
                  </a:lnTo>
                  <a:lnTo>
                    <a:pt x="140856" y="389765"/>
                  </a:lnTo>
                  <a:lnTo>
                    <a:pt x="140566" y="391901"/>
                  </a:lnTo>
                  <a:lnTo>
                    <a:pt x="140240" y="394314"/>
                  </a:lnTo>
                  <a:lnTo>
                    <a:pt x="138061" y="410468"/>
                  </a:lnTo>
                  <a:lnTo>
                    <a:pt x="137732" y="410525"/>
                  </a:lnTo>
                  <a:lnTo>
                    <a:pt x="137094" y="414468"/>
                  </a:lnTo>
                  <a:lnTo>
                    <a:pt x="136708" y="414068"/>
                  </a:lnTo>
                  <a:lnTo>
                    <a:pt x="136608" y="413775"/>
                  </a:lnTo>
                  <a:lnTo>
                    <a:pt x="136558" y="413550"/>
                  </a:lnTo>
                  <a:lnTo>
                    <a:pt x="136407" y="413212"/>
                  </a:lnTo>
                  <a:lnTo>
                    <a:pt x="136037" y="412771"/>
                  </a:lnTo>
                  <a:lnTo>
                    <a:pt x="135826" y="412517"/>
                  </a:lnTo>
                  <a:lnTo>
                    <a:pt x="135612" y="412163"/>
                  </a:lnTo>
                  <a:lnTo>
                    <a:pt x="135601" y="412013"/>
                  </a:lnTo>
                  <a:lnTo>
                    <a:pt x="135562" y="411767"/>
                  </a:lnTo>
                  <a:lnTo>
                    <a:pt x="135447" y="411244"/>
                  </a:lnTo>
                  <a:lnTo>
                    <a:pt x="135405" y="411089"/>
                  </a:lnTo>
                  <a:lnTo>
                    <a:pt x="135242" y="410740"/>
                  </a:lnTo>
                  <a:lnTo>
                    <a:pt x="134601" y="410389"/>
                  </a:lnTo>
                  <a:lnTo>
                    <a:pt x="134088" y="410185"/>
                  </a:lnTo>
                  <a:lnTo>
                    <a:pt x="133863" y="410065"/>
                  </a:lnTo>
                  <a:lnTo>
                    <a:pt x="133378" y="409814"/>
                  </a:lnTo>
                  <a:lnTo>
                    <a:pt x="132484" y="408599"/>
                  </a:lnTo>
                  <a:lnTo>
                    <a:pt x="132428" y="408459"/>
                  </a:lnTo>
                  <a:lnTo>
                    <a:pt x="132311" y="408159"/>
                  </a:lnTo>
                  <a:lnTo>
                    <a:pt x="132261" y="407917"/>
                  </a:lnTo>
                  <a:lnTo>
                    <a:pt x="132137" y="407173"/>
                  </a:lnTo>
                  <a:lnTo>
                    <a:pt x="132153" y="406677"/>
                  </a:lnTo>
                  <a:lnTo>
                    <a:pt x="132038" y="406264"/>
                  </a:lnTo>
                  <a:lnTo>
                    <a:pt x="131301" y="405675"/>
                  </a:lnTo>
                  <a:lnTo>
                    <a:pt x="130588" y="405061"/>
                  </a:lnTo>
                  <a:lnTo>
                    <a:pt x="130404" y="404773"/>
                  </a:lnTo>
                  <a:lnTo>
                    <a:pt x="130191" y="404285"/>
                  </a:lnTo>
                  <a:lnTo>
                    <a:pt x="130115" y="404134"/>
                  </a:lnTo>
                  <a:lnTo>
                    <a:pt x="129989" y="403851"/>
                  </a:lnTo>
                  <a:lnTo>
                    <a:pt x="129778" y="403413"/>
                  </a:lnTo>
                  <a:lnTo>
                    <a:pt x="129674" y="403156"/>
                  </a:lnTo>
                  <a:lnTo>
                    <a:pt x="129586" y="402945"/>
                  </a:lnTo>
                  <a:lnTo>
                    <a:pt x="129197" y="402242"/>
                  </a:lnTo>
                  <a:lnTo>
                    <a:pt x="128864" y="401985"/>
                  </a:lnTo>
                  <a:lnTo>
                    <a:pt x="127801" y="401479"/>
                  </a:lnTo>
                  <a:lnTo>
                    <a:pt x="127637" y="401458"/>
                  </a:lnTo>
                  <a:lnTo>
                    <a:pt x="127472" y="401446"/>
                  </a:lnTo>
                  <a:lnTo>
                    <a:pt x="127264" y="401439"/>
                  </a:lnTo>
                  <a:lnTo>
                    <a:pt x="126895" y="401457"/>
                  </a:lnTo>
                  <a:lnTo>
                    <a:pt x="126324" y="401711"/>
                  </a:lnTo>
                  <a:lnTo>
                    <a:pt x="125727" y="402113"/>
                  </a:lnTo>
                  <a:lnTo>
                    <a:pt x="125353" y="402432"/>
                  </a:lnTo>
                  <a:lnTo>
                    <a:pt x="124735" y="402952"/>
                  </a:lnTo>
                  <a:lnTo>
                    <a:pt x="124269" y="403186"/>
                  </a:lnTo>
                  <a:lnTo>
                    <a:pt x="124117" y="403241"/>
                  </a:lnTo>
                  <a:lnTo>
                    <a:pt x="123926" y="403322"/>
                  </a:lnTo>
                  <a:lnTo>
                    <a:pt x="123678" y="403380"/>
                  </a:lnTo>
                  <a:lnTo>
                    <a:pt x="123178" y="403324"/>
                  </a:lnTo>
                  <a:lnTo>
                    <a:pt x="122444" y="402916"/>
                  </a:lnTo>
                  <a:lnTo>
                    <a:pt x="122334" y="402717"/>
                  </a:lnTo>
                  <a:lnTo>
                    <a:pt x="122258" y="402523"/>
                  </a:lnTo>
                  <a:lnTo>
                    <a:pt x="121911" y="401982"/>
                  </a:lnTo>
                  <a:lnTo>
                    <a:pt x="121466" y="401645"/>
                  </a:lnTo>
                  <a:lnTo>
                    <a:pt x="121216" y="401397"/>
                  </a:lnTo>
                  <a:lnTo>
                    <a:pt x="120959" y="401073"/>
                  </a:lnTo>
                  <a:lnTo>
                    <a:pt x="120870" y="400924"/>
                  </a:lnTo>
                  <a:lnTo>
                    <a:pt x="120742" y="400668"/>
                  </a:lnTo>
                  <a:lnTo>
                    <a:pt x="120570" y="400239"/>
                  </a:lnTo>
                  <a:lnTo>
                    <a:pt x="120374" y="399762"/>
                  </a:lnTo>
                  <a:lnTo>
                    <a:pt x="120282" y="399634"/>
                  </a:lnTo>
                  <a:lnTo>
                    <a:pt x="119875" y="398948"/>
                  </a:lnTo>
                  <a:lnTo>
                    <a:pt x="119833" y="398809"/>
                  </a:lnTo>
                  <a:lnTo>
                    <a:pt x="119784" y="398573"/>
                  </a:lnTo>
                  <a:lnTo>
                    <a:pt x="119702" y="398007"/>
                  </a:lnTo>
                  <a:lnTo>
                    <a:pt x="119614" y="397301"/>
                  </a:lnTo>
                  <a:lnTo>
                    <a:pt x="119579" y="397066"/>
                  </a:lnTo>
                  <a:lnTo>
                    <a:pt x="119547" y="396898"/>
                  </a:lnTo>
                  <a:lnTo>
                    <a:pt x="119506" y="396732"/>
                  </a:lnTo>
                  <a:lnTo>
                    <a:pt x="119415" y="396401"/>
                  </a:lnTo>
                  <a:lnTo>
                    <a:pt x="119317" y="396007"/>
                  </a:lnTo>
                  <a:lnTo>
                    <a:pt x="119213" y="395727"/>
                  </a:lnTo>
                  <a:lnTo>
                    <a:pt x="119144" y="395596"/>
                  </a:lnTo>
                  <a:lnTo>
                    <a:pt x="118930" y="395211"/>
                  </a:lnTo>
                  <a:lnTo>
                    <a:pt x="118826" y="395019"/>
                  </a:lnTo>
                  <a:lnTo>
                    <a:pt x="118724" y="394826"/>
                  </a:lnTo>
                  <a:lnTo>
                    <a:pt x="118632" y="394638"/>
                  </a:lnTo>
                  <a:lnTo>
                    <a:pt x="118530" y="394405"/>
                  </a:lnTo>
                  <a:lnTo>
                    <a:pt x="117530" y="394243"/>
                  </a:lnTo>
                  <a:lnTo>
                    <a:pt x="117098" y="394761"/>
                  </a:lnTo>
                  <a:lnTo>
                    <a:pt x="116827" y="395133"/>
                  </a:lnTo>
                  <a:lnTo>
                    <a:pt x="116663" y="395416"/>
                  </a:lnTo>
                  <a:lnTo>
                    <a:pt x="116416" y="395784"/>
                  </a:lnTo>
                  <a:lnTo>
                    <a:pt x="116079" y="396318"/>
                  </a:lnTo>
                  <a:lnTo>
                    <a:pt x="115933" y="396387"/>
                  </a:lnTo>
                  <a:lnTo>
                    <a:pt x="115187" y="397089"/>
                  </a:lnTo>
                  <a:lnTo>
                    <a:pt x="114610" y="397226"/>
                  </a:lnTo>
                  <a:lnTo>
                    <a:pt x="114066" y="397323"/>
                  </a:lnTo>
                  <a:lnTo>
                    <a:pt x="113924" y="397301"/>
                  </a:lnTo>
                  <a:lnTo>
                    <a:pt x="113738" y="397282"/>
                  </a:lnTo>
                  <a:lnTo>
                    <a:pt x="113430" y="397237"/>
                  </a:lnTo>
                  <a:lnTo>
                    <a:pt x="112742" y="396101"/>
                  </a:lnTo>
                  <a:lnTo>
                    <a:pt x="112813" y="395817"/>
                  </a:lnTo>
                  <a:lnTo>
                    <a:pt x="112895" y="395536"/>
                  </a:lnTo>
                  <a:lnTo>
                    <a:pt x="113033" y="395141"/>
                  </a:lnTo>
                  <a:lnTo>
                    <a:pt x="113113" y="394935"/>
                  </a:lnTo>
                  <a:lnTo>
                    <a:pt x="113275" y="394602"/>
                  </a:lnTo>
                  <a:lnTo>
                    <a:pt x="113553" y="394166"/>
                  </a:lnTo>
                  <a:lnTo>
                    <a:pt x="113729" y="393927"/>
                  </a:lnTo>
                  <a:lnTo>
                    <a:pt x="113953" y="392992"/>
                  </a:lnTo>
                  <a:lnTo>
                    <a:pt x="113618" y="392711"/>
                  </a:lnTo>
                  <a:lnTo>
                    <a:pt x="113368" y="392255"/>
                  </a:lnTo>
                  <a:lnTo>
                    <a:pt x="113316" y="392092"/>
                  </a:lnTo>
                  <a:lnTo>
                    <a:pt x="113262" y="391845"/>
                  </a:lnTo>
                  <a:lnTo>
                    <a:pt x="112902" y="391141"/>
                  </a:lnTo>
                  <a:lnTo>
                    <a:pt x="112717" y="391067"/>
                  </a:lnTo>
                  <a:lnTo>
                    <a:pt x="112285" y="391054"/>
                  </a:lnTo>
                  <a:lnTo>
                    <a:pt x="110662" y="391004"/>
                  </a:lnTo>
                  <a:lnTo>
                    <a:pt x="107083" y="390983"/>
                  </a:lnTo>
                  <a:lnTo>
                    <a:pt x="106619" y="390983"/>
                  </a:lnTo>
                  <a:lnTo>
                    <a:pt x="106295" y="390983"/>
                  </a:lnTo>
                  <a:lnTo>
                    <a:pt x="100330" y="390832"/>
                  </a:lnTo>
                  <a:lnTo>
                    <a:pt x="99465" y="390850"/>
                  </a:lnTo>
                  <a:lnTo>
                    <a:pt x="93300" y="391020"/>
                  </a:lnTo>
                  <a:lnTo>
                    <a:pt x="87263" y="391029"/>
                  </a:lnTo>
                  <a:lnTo>
                    <a:pt x="75313" y="391021"/>
                  </a:lnTo>
                  <a:lnTo>
                    <a:pt x="75053" y="391018"/>
                  </a:lnTo>
                  <a:lnTo>
                    <a:pt x="74791" y="391016"/>
                  </a:lnTo>
                  <a:lnTo>
                    <a:pt x="71482" y="391019"/>
                  </a:lnTo>
                  <a:lnTo>
                    <a:pt x="70380" y="391011"/>
                  </a:lnTo>
                  <a:lnTo>
                    <a:pt x="69769" y="389787"/>
                  </a:lnTo>
                  <a:lnTo>
                    <a:pt x="69231" y="390060"/>
                  </a:lnTo>
                  <a:lnTo>
                    <a:pt x="67522" y="390930"/>
                  </a:lnTo>
                  <a:lnTo>
                    <a:pt x="65961" y="387863"/>
                  </a:lnTo>
                  <a:lnTo>
                    <a:pt x="65077" y="386338"/>
                  </a:lnTo>
                  <a:lnTo>
                    <a:pt x="64427" y="385218"/>
                  </a:lnTo>
                  <a:lnTo>
                    <a:pt x="63616" y="383821"/>
                  </a:lnTo>
                  <a:lnTo>
                    <a:pt x="63312" y="383441"/>
                  </a:lnTo>
                  <a:lnTo>
                    <a:pt x="58766" y="379823"/>
                  </a:lnTo>
                  <a:lnTo>
                    <a:pt x="55918" y="377556"/>
                  </a:lnTo>
                  <a:lnTo>
                    <a:pt x="54323" y="376287"/>
                  </a:lnTo>
                  <a:lnTo>
                    <a:pt x="54106" y="376114"/>
                  </a:lnTo>
                  <a:lnTo>
                    <a:pt x="51742" y="374485"/>
                  </a:lnTo>
                  <a:lnTo>
                    <a:pt x="51492" y="374868"/>
                  </a:lnTo>
                  <a:lnTo>
                    <a:pt x="51025" y="377564"/>
                  </a:lnTo>
                  <a:lnTo>
                    <a:pt x="50593" y="380058"/>
                  </a:lnTo>
                  <a:lnTo>
                    <a:pt x="47884" y="381319"/>
                  </a:lnTo>
                  <a:lnTo>
                    <a:pt x="47557" y="381467"/>
                  </a:lnTo>
                  <a:lnTo>
                    <a:pt x="42479" y="384009"/>
                  </a:lnTo>
                  <a:lnTo>
                    <a:pt x="40869" y="384468"/>
                  </a:lnTo>
                  <a:lnTo>
                    <a:pt x="36094" y="384567"/>
                  </a:lnTo>
                  <a:lnTo>
                    <a:pt x="34314" y="384593"/>
                  </a:lnTo>
                  <a:lnTo>
                    <a:pt x="31829" y="384639"/>
                  </a:lnTo>
                  <a:lnTo>
                    <a:pt x="31139" y="384666"/>
                  </a:lnTo>
                  <a:lnTo>
                    <a:pt x="30926" y="382925"/>
                  </a:lnTo>
                  <a:lnTo>
                    <a:pt x="30203" y="382901"/>
                  </a:lnTo>
                  <a:lnTo>
                    <a:pt x="29859" y="382968"/>
                  </a:lnTo>
                  <a:lnTo>
                    <a:pt x="29667" y="382962"/>
                  </a:lnTo>
                  <a:lnTo>
                    <a:pt x="29456" y="383019"/>
                  </a:lnTo>
                  <a:lnTo>
                    <a:pt x="29195" y="383151"/>
                  </a:lnTo>
                  <a:lnTo>
                    <a:pt x="28622" y="383600"/>
                  </a:lnTo>
                  <a:lnTo>
                    <a:pt x="28397" y="383654"/>
                  </a:lnTo>
                  <a:lnTo>
                    <a:pt x="27955" y="383786"/>
                  </a:lnTo>
                  <a:lnTo>
                    <a:pt x="27729" y="383849"/>
                  </a:lnTo>
                  <a:lnTo>
                    <a:pt x="27349" y="383826"/>
                  </a:lnTo>
                  <a:lnTo>
                    <a:pt x="27092" y="383893"/>
                  </a:lnTo>
                  <a:lnTo>
                    <a:pt x="26948" y="383970"/>
                  </a:lnTo>
                  <a:lnTo>
                    <a:pt x="26728" y="384118"/>
                  </a:lnTo>
                  <a:lnTo>
                    <a:pt x="26355" y="384210"/>
                  </a:lnTo>
                  <a:lnTo>
                    <a:pt x="25930" y="384178"/>
                  </a:lnTo>
                  <a:lnTo>
                    <a:pt x="25505" y="384350"/>
                  </a:lnTo>
                  <a:lnTo>
                    <a:pt x="25074" y="384361"/>
                  </a:lnTo>
                  <a:lnTo>
                    <a:pt x="24480" y="384362"/>
                  </a:lnTo>
                  <a:lnTo>
                    <a:pt x="24129" y="384401"/>
                  </a:lnTo>
                  <a:lnTo>
                    <a:pt x="23686" y="384442"/>
                  </a:lnTo>
                  <a:lnTo>
                    <a:pt x="23348" y="384396"/>
                  </a:lnTo>
                  <a:lnTo>
                    <a:pt x="23039" y="384396"/>
                  </a:lnTo>
                  <a:lnTo>
                    <a:pt x="22807" y="384531"/>
                  </a:lnTo>
                  <a:lnTo>
                    <a:pt x="22552" y="384686"/>
                  </a:lnTo>
                  <a:lnTo>
                    <a:pt x="22407" y="384855"/>
                  </a:lnTo>
                  <a:lnTo>
                    <a:pt x="22275" y="384863"/>
                  </a:lnTo>
                  <a:lnTo>
                    <a:pt x="22115" y="384786"/>
                  </a:lnTo>
                  <a:lnTo>
                    <a:pt x="21661" y="384634"/>
                  </a:lnTo>
                  <a:lnTo>
                    <a:pt x="21469" y="384695"/>
                  </a:lnTo>
                  <a:lnTo>
                    <a:pt x="20843" y="384957"/>
                  </a:lnTo>
                  <a:lnTo>
                    <a:pt x="20519" y="385065"/>
                  </a:lnTo>
                  <a:lnTo>
                    <a:pt x="20189" y="385380"/>
                  </a:lnTo>
                  <a:lnTo>
                    <a:pt x="19929" y="385381"/>
                  </a:lnTo>
                  <a:lnTo>
                    <a:pt x="19573" y="385107"/>
                  </a:lnTo>
                  <a:lnTo>
                    <a:pt x="19325" y="384966"/>
                  </a:lnTo>
                  <a:lnTo>
                    <a:pt x="19004" y="385022"/>
                  </a:lnTo>
                  <a:lnTo>
                    <a:pt x="18664" y="385135"/>
                  </a:lnTo>
                  <a:lnTo>
                    <a:pt x="17883" y="385178"/>
                  </a:lnTo>
                  <a:lnTo>
                    <a:pt x="17454" y="384970"/>
                  </a:lnTo>
                  <a:lnTo>
                    <a:pt x="17097" y="384848"/>
                  </a:lnTo>
                  <a:lnTo>
                    <a:pt x="16720" y="384528"/>
                  </a:lnTo>
                  <a:lnTo>
                    <a:pt x="16244" y="384290"/>
                  </a:lnTo>
                  <a:lnTo>
                    <a:pt x="16054" y="384165"/>
                  </a:lnTo>
                  <a:lnTo>
                    <a:pt x="15779" y="384070"/>
                  </a:lnTo>
                  <a:lnTo>
                    <a:pt x="15390" y="384028"/>
                  </a:lnTo>
                  <a:lnTo>
                    <a:pt x="14735" y="383380"/>
                  </a:lnTo>
                  <a:lnTo>
                    <a:pt x="14768" y="383173"/>
                  </a:lnTo>
                  <a:lnTo>
                    <a:pt x="14636" y="382693"/>
                  </a:lnTo>
                  <a:lnTo>
                    <a:pt x="14321" y="382327"/>
                  </a:lnTo>
                  <a:lnTo>
                    <a:pt x="13975" y="381984"/>
                  </a:lnTo>
                  <a:lnTo>
                    <a:pt x="13666" y="382046"/>
                  </a:lnTo>
                  <a:lnTo>
                    <a:pt x="12652" y="382365"/>
                  </a:lnTo>
                  <a:lnTo>
                    <a:pt x="12466" y="382116"/>
                  </a:lnTo>
                  <a:lnTo>
                    <a:pt x="12136" y="382226"/>
                  </a:lnTo>
                  <a:lnTo>
                    <a:pt x="11816" y="382252"/>
                  </a:lnTo>
                  <a:lnTo>
                    <a:pt x="11325" y="381868"/>
                  </a:lnTo>
                  <a:lnTo>
                    <a:pt x="11521" y="381258"/>
                  </a:lnTo>
                  <a:lnTo>
                    <a:pt x="11347" y="381061"/>
                  </a:lnTo>
                  <a:lnTo>
                    <a:pt x="11185" y="381051"/>
                  </a:lnTo>
                  <a:lnTo>
                    <a:pt x="10710" y="381000"/>
                  </a:lnTo>
                  <a:lnTo>
                    <a:pt x="10456" y="381023"/>
                  </a:lnTo>
                  <a:lnTo>
                    <a:pt x="10133" y="381084"/>
                  </a:lnTo>
                  <a:lnTo>
                    <a:pt x="9941" y="381115"/>
                  </a:lnTo>
                  <a:lnTo>
                    <a:pt x="9366" y="381093"/>
                  </a:lnTo>
                  <a:lnTo>
                    <a:pt x="7554" y="381154"/>
                  </a:lnTo>
                  <a:lnTo>
                    <a:pt x="7468" y="380895"/>
                  </a:lnTo>
                  <a:lnTo>
                    <a:pt x="7071" y="380494"/>
                  </a:lnTo>
                  <a:lnTo>
                    <a:pt x="6837" y="380401"/>
                  </a:lnTo>
                  <a:lnTo>
                    <a:pt x="6356" y="380323"/>
                  </a:lnTo>
                  <a:lnTo>
                    <a:pt x="5858" y="380839"/>
                  </a:lnTo>
                  <a:lnTo>
                    <a:pt x="5439" y="381105"/>
                  </a:lnTo>
                  <a:lnTo>
                    <a:pt x="5288" y="380962"/>
                  </a:lnTo>
                  <a:lnTo>
                    <a:pt x="4830" y="380575"/>
                  </a:lnTo>
                  <a:lnTo>
                    <a:pt x="3683" y="379921"/>
                  </a:lnTo>
                  <a:lnTo>
                    <a:pt x="3399" y="379668"/>
                  </a:lnTo>
                  <a:lnTo>
                    <a:pt x="2919" y="379430"/>
                  </a:lnTo>
                  <a:lnTo>
                    <a:pt x="2725" y="379383"/>
                  </a:lnTo>
                  <a:lnTo>
                    <a:pt x="2152" y="379217"/>
                  </a:lnTo>
                  <a:lnTo>
                    <a:pt x="372" y="379496"/>
                  </a:lnTo>
                  <a:lnTo>
                    <a:pt x="0" y="379301"/>
                  </a:lnTo>
                  <a:lnTo>
                    <a:pt x="172" y="378323"/>
                  </a:lnTo>
                  <a:lnTo>
                    <a:pt x="354" y="377397"/>
                  </a:lnTo>
                  <a:lnTo>
                    <a:pt x="775" y="378281"/>
                  </a:lnTo>
                  <a:lnTo>
                    <a:pt x="2755" y="378599"/>
                  </a:lnTo>
                  <a:lnTo>
                    <a:pt x="2965" y="377249"/>
                  </a:lnTo>
                  <a:lnTo>
                    <a:pt x="3113" y="376275"/>
                  </a:lnTo>
                  <a:lnTo>
                    <a:pt x="3425" y="374235"/>
                  </a:lnTo>
                  <a:lnTo>
                    <a:pt x="3516" y="373626"/>
                  </a:lnTo>
                  <a:lnTo>
                    <a:pt x="4171" y="369353"/>
                  </a:lnTo>
                  <a:lnTo>
                    <a:pt x="4388" y="367954"/>
                  </a:lnTo>
                  <a:lnTo>
                    <a:pt x="5714" y="359375"/>
                  </a:lnTo>
                  <a:lnTo>
                    <a:pt x="6239" y="355958"/>
                  </a:lnTo>
                  <a:lnTo>
                    <a:pt x="6684" y="353071"/>
                  </a:lnTo>
                  <a:lnTo>
                    <a:pt x="6761" y="352563"/>
                  </a:lnTo>
                  <a:lnTo>
                    <a:pt x="7138" y="350118"/>
                  </a:lnTo>
                  <a:lnTo>
                    <a:pt x="7256" y="349352"/>
                  </a:lnTo>
                  <a:lnTo>
                    <a:pt x="8021" y="344379"/>
                  </a:lnTo>
                  <a:lnTo>
                    <a:pt x="8485" y="341372"/>
                  </a:lnTo>
                  <a:lnTo>
                    <a:pt x="8634" y="340403"/>
                  </a:lnTo>
                  <a:lnTo>
                    <a:pt x="8960" y="338293"/>
                  </a:lnTo>
                  <a:lnTo>
                    <a:pt x="9300" y="338327"/>
                  </a:lnTo>
                  <a:lnTo>
                    <a:pt x="11936" y="338642"/>
                  </a:lnTo>
                  <a:lnTo>
                    <a:pt x="12455" y="338706"/>
                  </a:lnTo>
                  <a:lnTo>
                    <a:pt x="14248" y="338919"/>
                  </a:lnTo>
                  <a:lnTo>
                    <a:pt x="14614" y="336544"/>
                  </a:lnTo>
                  <a:lnTo>
                    <a:pt x="14823" y="335186"/>
                  </a:lnTo>
                  <a:lnTo>
                    <a:pt x="15288" y="335239"/>
                  </a:lnTo>
                  <a:lnTo>
                    <a:pt x="15594" y="333245"/>
                  </a:lnTo>
                  <a:lnTo>
                    <a:pt x="12733" y="332908"/>
                  </a:lnTo>
                  <a:lnTo>
                    <a:pt x="12794" y="332360"/>
                  </a:lnTo>
                  <a:lnTo>
                    <a:pt x="12923" y="331257"/>
                  </a:lnTo>
                  <a:lnTo>
                    <a:pt x="13085" y="329819"/>
                  </a:lnTo>
                  <a:lnTo>
                    <a:pt x="12011" y="329694"/>
                  </a:lnTo>
                  <a:lnTo>
                    <a:pt x="11295" y="329607"/>
                  </a:lnTo>
                  <a:lnTo>
                    <a:pt x="8730" y="329309"/>
                  </a:lnTo>
                  <a:lnTo>
                    <a:pt x="8948" y="327433"/>
                  </a:lnTo>
                  <a:lnTo>
                    <a:pt x="9221" y="325051"/>
                  </a:lnTo>
                  <a:lnTo>
                    <a:pt x="9416" y="323390"/>
                  </a:lnTo>
                  <a:lnTo>
                    <a:pt x="9493" y="322688"/>
                  </a:lnTo>
                  <a:lnTo>
                    <a:pt x="10144" y="317081"/>
                  </a:lnTo>
                  <a:lnTo>
                    <a:pt x="14021" y="317632"/>
                  </a:lnTo>
                  <a:lnTo>
                    <a:pt x="18647" y="318289"/>
                  </a:lnTo>
                  <a:lnTo>
                    <a:pt x="19546" y="318417"/>
                  </a:lnTo>
                  <a:lnTo>
                    <a:pt x="20270" y="312941"/>
                  </a:lnTo>
                  <a:lnTo>
                    <a:pt x="20735" y="309421"/>
                  </a:lnTo>
                  <a:lnTo>
                    <a:pt x="19636" y="309267"/>
                  </a:lnTo>
                  <a:lnTo>
                    <a:pt x="19868" y="309030"/>
                  </a:lnTo>
                  <a:lnTo>
                    <a:pt x="20048" y="307717"/>
                  </a:lnTo>
                  <a:lnTo>
                    <a:pt x="19304" y="307610"/>
                  </a:lnTo>
                  <a:lnTo>
                    <a:pt x="19451" y="306469"/>
                  </a:lnTo>
                  <a:lnTo>
                    <a:pt x="19526" y="305908"/>
                  </a:lnTo>
                  <a:lnTo>
                    <a:pt x="19541" y="305779"/>
                  </a:lnTo>
                  <a:lnTo>
                    <a:pt x="19745" y="304201"/>
                  </a:lnTo>
                  <a:lnTo>
                    <a:pt x="19823" y="303632"/>
                  </a:lnTo>
                  <a:lnTo>
                    <a:pt x="20090" y="301603"/>
                  </a:lnTo>
                  <a:lnTo>
                    <a:pt x="20126" y="301364"/>
                  </a:lnTo>
                  <a:lnTo>
                    <a:pt x="20198" y="300799"/>
                  </a:lnTo>
                  <a:lnTo>
                    <a:pt x="20644" y="300856"/>
                  </a:lnTo>
                  <a:lnTo>
                    <a:pt x="20746" y="299110"/>
                  </a:lnTo>
                  <a:lnTo>
                    <a:pt x="20874" y="299051"/>
                  </a:lnTo>
                  <a:lnTo>
                    <a:pt x="21139" y="298937"/>
                  </a:lnTo>
                  <a:lnTo>
                    <a:pt x="21628" y="298756"/>
                  </a:lnTo>
                  <a:lnTo>
                    <a:pt x="22165" y="298586"/>
                  </a:lnTo>
                  <a:lnTo>
                    <a:pt x="22339" y="297263"/>
                  </a:lnTo>
                  <a:lnTo>
                    <a:pt x="22694" y="294441"/>
                  </a:lnTo>
                  <a:lnTo>
                    <a:pt x="23086" y="291615"/>
                  </a:lnTo>
                  <a:lnTo>
                    <a:pt x="23237" y="290449"/>
                  </a:lnTo>
                  <a:lnTo>
                    <a:pt x="23037" y="290423"/>
                  </a:lnTo>
                  <a:lnTo>
                    <a:pt x="23135" y="289698"/>
                  </a:lnTo>
                  <a:lnTo>
                    <a:pt x="23162" y="289478"/>
                  </a:lnTo>
                  <a:lnTo>
                    <a:pt x="23300" y="288462"/>
                  </a:lnTo>
                  <a:lnTo>
                    <a:pt x="23336" y="288211"/>
                  </a:lnTo>
                  <a:lnTo>
                    <a:pt x="23408" y="287662"/>
                  </a:lnTo>
                  <a:lnTo>
                    <a:pt x="23816" y="284673"/>
                  </a:lnTo>
                  <a:lnTo>
                    <a:pt x="23957" y="283626"/>
                  </a:lnTo>
                  <a:lnTo>
                    <a:pt x="24194" y="281923"/>
                  </a:lnTo>
                  <a:lnTo>
                    <a:pt x="24424" y="280221"/>
                  </a:lnTo>
                  <a:lnTo>
                    <a:pt x="24955" y="280296"/>
                  </a:lnTo>
                  <a:lnTo>
                    <a:pt x="25483" y="280365"/>
                  </a:lnTo>
                  <a:lnTo>
                    <a:pt x="26118" y="280456"/>
                  </a:lnTo>
                  <a:lnTo>
                    <a:pt x="27539" y="280653"/>
                  </a:lnTo>
                  <a:lnTo>
                    <a:pt x="28124" y="280733"/>
                  </a:lnTo>
                  <a:lnTo>
                    <a:pt x="28789" y="280827"/>
                  </a:lnTo>
                  <a:lnTo>
                    <a:pt x="28972" y="279489"/>
                  </a:lnTo>
                  <a:lnTo>
                    <a:pt x="29053" y="279170"/>
                  </a:lnTo>
                  <a:lnTo>
                    <a:pt x="29134" y="278852"/>
                  </a:lnTo>
                  <a:lnTo>
                    <a:pt x="29236" y="278142"/>
                  </a:lnTo>
                  <a:lnTo>
                    <a:pt x="29335" y="277429"/>
                  </a:lnTo>
                  <a:lnTo>
                    <a:pt x="27437" y="277160"/>
                  </a:lnTo>
                  <a:lnTo>
                    <a:pt x="26763" y="277069"/>
                  </a:lnTo>
                  <a:lnTo>
                    <a:pt x="26136" y="276978"/>
                  </a:lnTo>
                  <a:lnTo>
                    <a:pt x="24910" y="276807"/>
                  </a:lnTo>
                  <a:lnTo>
                    <a:pt x="25207" y="274638"/>
                  </a:lnTo>
                  <a:lnTo>
                    <a:pt x="25785" y="270455"/>
                  </a:lnTo>
                  <a:lnTo>
                    <a:pt x="25845" y="270012"/>
                  </a:lnTo>
                  <a:lnTo>
                    <a:pt x="26987" y="270171"/>
                  </a:lnTo>
                  <a:lnTo>
                    <a:pt x="29086" y="270455"/>
                  </a:lnTo>
                  <a:lnTo>
                    <a:pt x="29691" y="270542"/>
                  </a:lnTo>
                  <a:lnTo>
                    <a:pt x="30303" y="270622"/>
                  </a:lnTo>
                  <a:lnTo>
                    <a:pt x="31859" y="270838"/>
                  </a:lnTo>
                  <a:lnTo>
                    <a:pt x="31889" y="270645"/>
                  </a:lnTo>
                  <a:lnTo>
                    <a:pt x="31915" y="270455"/>
                  </a:lnTo>
                  <a:lnTo>
                    <a:pt x="33255" y="270649"/>
                  </a:lnTo>
                  <a:lnTo>
                    <a:pt x="34844" y="270899"/>
                  </a:lnTo>
                  <a:lnTo>
                    <a:pt x="36118" y="271078"/>
                  </a:lnTo>
                  <a:lnTo>
                    <a:pt x="36569" y="271131"/>
                  </a:lnTo>
                  <a:lnTo>
                    <a:pt x="42344" y="271972"/>
                  </a:lnTo>
                  <a:lnTo>
                    <a:pt x="43984" y="272228"/>
                  </a:lnTo>
                  <a:lnTo>
                    <a:pt x="46383" y="272576"/>
                  </a:lnTo>
                  <a:lnTo>
                    <a:pt x="46541" y="271449"/>
                  </a:lnTo>
                  <a:lnTo>
                    <a:pt x="47195" y="266832"/>
                  </a:lnTo>
                  <a:lnTo>
                    <a:pt x="47309" y="265980"/>
                  </a:lnTo>
                  <a:lnTo>
                    <a:pt x="47827" y="262372"/>
                  </a:lnTo>
                  <a:lnTo>
                    <a:pt x="48275" y="259172"/>
                  </a:lnTo>
                  <a:lnTo>
                    <a:pt x="48373" y="257842"/>
                  </a:lnTo>
                  <a:lnTo>
                    <a:pt x="48378" y="257312"/>
                  </a:lnTo>
                  <a:lnTo>
                    <a:pt x="48336" y="256351"/>
                  </a:lnTo>
                  <a:lnTo>
                    <a:pt x="48133" y="255824"/>
                  </a:lnTo>
                  <a:lnTo>
                    <a:pt x="47635" y="253656"/>
                  </a:lnTo>
                  <a:lnTo>
                    <a:pt x="43207" y="238640"/>
                  </a:lnTo>
                  <a:lnTo>
                    <a:pt x="44561" y="238812"/>
                  </a:lnTo>
                  <a:lnTo>
                    <a:pt x="45986" y="238994"/>
                  </a:lnTo>
                  <a:lnTo>
                    <a:pt x="49070" y="238556"/>
                  </a:lnTo>
                  <a:lnTo>
                    <a:pt x="48951" y="238183"/>
                  </a:lnTo>
                  <a:lnTo>
                    <a:pt x="48732" y="237850"/>
                  </a:lnTo>
                  <a:lnTo>
                    <a:pt x="48481" y="237633"/>
                  </a:lnTo>
                  <a:lnTo>
                    <a:pt x="48181" y="237459"/>
                  </a:lnTo>
                  <a:lnTo>
                    <a:pt x="47830" y="237334"/>
                  </a:lnTo>
                  <a:lnTo>
                    <a:pt x="47501" y="237197"/>
                  </a:lnTo>
                  <a:lnTo>
                    <a:pt x="47150" y="237076"/>
                  </a:lnTo>
                  <a:lnTo>
                    <a:pt x="46751" y="237004"/>
                  </a:lnTo>
                  <a:lnTo>
                    <a:pt x="46307" y="236981"/>
                  </a:lnTo>
                  <a:lnTo>
                    <a:pt x="46083" y="236739"/>
                  </a:lnTo>
                  <a:lnTo>
                    <a:pt x="45978" y="236367"/>
                  </a:lnTo>
                  <a:lnTo>
                    <a:pt x="45834" y="236030"/>
                  </a:lnTo>
                  <a:lnTo>
                    <a:pt x="45654" y="235719"/>
                  </a:lnTo>
                  <a:lnTo>
                    <a:pt x="45396" y="235499"/>
                  </a:lnTo>
                  <a:lnTo>
                    <a:pt x="45105" y="235305"/>
                  </a:lnTo>
                  <a:lnTo>
                    <a:pt x="44857" y="235082"/>
                  </a:lnTo>
                  <a:lnTo>
                    <a:pt x="44677" y="234805"/>
                  </a:lnTo>
                  <a:lnTo>
                    <a:pt x="44461" y="234551"/>
                  </a:lnTo>
                  <a:lnTo>
                    <a:pt x="44353" y="234175"/>
                  </a:lnTo>
                  <a:lnTo>
                    <a:pt x="44221" y="233834"/>
                  </a:lnTo>
                  <a:lnTo>
                    <a:pt x="44143" y="233451"/>
                  </a:lnTo>
                  <a:lnTo>
                    <a:pt x="44380" y="233201"/>
                  </a:lnTo>
                  <a:lnTo>
                    <a:pt x="44626" y="232981"/>
                  </a:lnTo>
                  <a:lnTo>
                    <a:pt x="44545" y="232628"/>
                  </a:lnTo>
                  <a:lnTo>
                    <a:pt x="44392" y="232310"/>
                  </a:lnTo>
                  <a:lnTo>
                    <a:pt x="44368" y="231915"/>
                  </a:lnTo>
                  <a:lnTo>
                    <a:pt x="44206" y="231620"/>
                  </a:lnTo>
                  <a:lnTo>
                    <a:pt x="44206" y="231237"/>
                  </a:lnTo>
                  <a:lnTo>
                    <a:pt x="44329" y="230937"/>
                  </a:lnTo>
                  <a:lnTo>
                    <a:pt x="44599" y="230736"/>
                  </a:lnTo>
                  <a:lnTo>
                    <a:pt x="44713" y="230383"/>
                  </a:lnTo>
                  <a:lnTo>
                    <a:pt x="44782" y="229989"/>
                  </a:lnTo>
                  <a:lnTo>
                    <a:pt x="45090" y="229815"/>
                  </a:lnTo>
                  <a:lnTo>
                    <a:pt x="45210" y="229485"/>
                  </a:lnTo>
                  <a:lnTo>
                    <a:pt x="45003" y="229212"/>
                  </a:lnTo>
                  <a:lnTo>
                    <a:pt x="44731" y="229003"/>
                  </a:lnTo>
                  <a:lnTo>
                    <a:pt x="44587" y="228908"/>
                  </a:lnTo>
                  <a:lnTo>
                    <a:pt x="44353" y="228791"/>
                  </a:lnTo>
                  <a:lnTo>
                    <a:pt x="44071" y="228745"/>
                  </a:lnTo>
                  <a:lnTo>
                    <a:pt x="43663" y="228715"/>
                  </a:lnTo>
                  <a:lnTo>
                    <a:pt x="43286" y="228833"/>
                  </a:lnTo>
                  <a:lnTo>
                    <a:pt x="42911" y="228734"/>
                  </a:lnTo>
                  <a:lnTo>
                    <a:pt x="42680" y="228973"/>
                  </a:lnTo>
                  <a:lnTo>
                    <a:pt x="42318" y="228882"/>
                  </a:lnTo>
                  <a:lnTo>
                    <a:pt x="42048" y="228673"/>
                  </a:lnTo>
                  <a:lnTo>
                    <a:pt x="42111" y="228321"/>
                  </a:lnTo>
                  <a:lnTo>
                    <a:pt x="42449" y="228211"/>
                  </a:lnTo>
                  <a:lnTo>
                    <a:pt x="42698" y="227987"/>
                  </a:lnTo>
                  <a:lnTo>
                    <a:pt x="42761" y="227608"/>
                  </a:lnTo>
                  <a:lnTo>
                    <a:pt x="42908" y="227323"/>
                  </a:lnTo>
                  <a:lnTo>
                    <a:pt x="42821" y="226990"/>
                  </a:lnTo>
                  <a:lnTo>
                    <a:pt x="42596" y="226997"/>
                  </a:lnTo>
                  <a:lnTo>
                    <a:pt x="42249" y="226994"/>
                  </a:lnTo>
                  <a:lnTo>
                    <a:pt x="41979" y="226793"/>
                  </a:lnTo>
                  <a:lnTo>
                    <a:pt x="41760" y="226622"/>
                  </a:lnTo>
                  <a:lnTo>
                    <a:pt x="41556" y="226360"/>
                  </a:lnTo>
                  <a:lnTo>
                    <a:pt x="41484" y="225955"/>
                  </a:lnTo>
                  <a:lnTo>
                    <a:pt x="41379" y="225587"/>
                  </a:lnTo>
                  <a:lnTo>
                    <a:pt x="41256" y="225253"/>
                  </a:lnTo>
                  <a:lnTo>
                    <a:pt x="41439" y="224957"/>
                  </a:lnTo>
                  <a:lnTo>
                    <a:pt x="41685" y="224726"/>
                  </a:lnTo>
                  <a:lnTo>
                    <a:pt x="41763" y="224411"/>
                  </a:lnTo>
                  <a:lnTo>
                    <a:pt x="41916" y="224093"/>
                  </a:lnTo>
                  <a:lnTo>
                    <a:pt x="42135" y="223774"/>
                  </a:lnTo>
                  <a:lnTo>
                    <a:pt x="42267" y="223585"/>
                  </a:lnTo>
                  <a:lnTo>
                    <a:pt x="42509" y="223426"/>
                  </a:lnTo>
                  <a:lnTo>
                    <a:pt x="42620" y="223065"/>
                  </a:lnTo>
                  <a:lnTo>
                    <a:pt x="42740" y="222717"/>
                  </a:lnTo>
                  <a:lnTo>
                    <a:pt x="42797" y="222353"/>
                  </a:lnTo>
                  <a:lnTo>
                    <a:pt x="42815" y="221916"/>
                  </a:lnTo>
                  <a:lnTo>
                    <a:pt x="42971" y="221606"/>
                  </a:lnTo>
                  <a:lnTo>
                    <a:pt x="43289" y="221450"/>
                  </a:lnTo>
                  <a:lnTo>
                    <a:pt x="43343" y="221189"/>
                  </a:lnTo>
                  <a:lnTo>
                    <a:pt x="43067" y="220999"/>
                  </a:lnTo>
                  <a:lnTo>
                    <a:pt x="42920" y="220741"/>
                  </a:lnTo>
                  <a:lnTo>
                    <a:pt x="43214" y="220589"/>
                  </a:lnTo>
                  <a:lnTo>
                    <a:pt x="43277" y="220351"/>
                  </a:lnTo>
                  <a:lnTo>
                    <a:pt x="43040" y="220275"/>
                  </a:lnTo>
                  <a:lnTo>
                    <a:pt x="42719" y="220244"/>
                  </a:lnTo>
                  <a:lnTo>
                    <a:pt x="42488" y="220009"/>
                  </a:lnTo>
                  <a:lnTo>
                    <a:pt x="42626" y="219672"/>
                  </a:lnTo>
                  <a:lnTo>
                    <a:pt x="42803" y="219380"/>
                  </a:lnTo>
                  <a:lnTo>
                    <a:pt x="42824" y="218967"/>
                  </a:lnTo>
                  <a:lnTo>
                    <a:pt x="42923" y="218614"/>
                  </a:lnTo>
                  <a:lnTo>
                    <a:pt x="43115" y="218333"/>
                  </a:lnTo>
                  <a:lnTo>
                    <a:pt x="43313" y="218038"/>
                  </a:lnTo>
                  <a:lnTo>
                    <a:pt x="43504" y="217765"/>
                  </a:lnTo>
                  <a:lnTo>
                    <a:pt x="43657" y="217439"/>
                  </a:lnTo>
                  <a:lnTo>
                    <a:pt x="43753" y="217059"/>
                  </a:lnTo>
                  <a:lnTo>
                    <a:pt x="43909" y="216741"/>
                  </a:lnTo>
                  <a:lnTo>
                    <a:pt x="44116" y="216475"/>
                  </a:lnTo>
                  <a:lnTo>
                    <a:pt x="44443" y="216627"/>
                  </a:lnTo>
                  <a:lnTo>
                    <a:pt x="44811" y="216737"/>
                  </a:lnTo>
                  <a:lnTo>
                    <a:pt x="45171" y="216642"/>
                  </a:lnTo>
                  <a:lnTo>
                    <a:pt x="45411" y="216494"/>
                  </a:lnTo>
                  <a:lnTo>
                    <a:pt x="45405" y="216286"/>
                  </a:lnTo>
                  <a:lnTo>
                    <a:pt x="45162" y="216058"/>
                  </a:lnTo>
                  <a:lnTo>
                    <a:pt x="44808" y="215945"/>
                  </a:lnTo>
                  <a:lnTo>
                    <a:pt x="44398" y="215884"/>
                  </a:lnTo>
                  <a:lnTo>
                    <a:pt x="44092" y="215725"/>
                  </a:lnTo>
                  <a:lnTo>
                    <a:pt x="43948" y="215387"/>
                  </a:lnTo>
                  <a:lnTo>
                    <a:pt x="43954" y="214948"/>
                  </a:lnTo>
                  <a:lnTo>
                    <a:pt x="43993" y="214515"/>
                  </a:lnTo>
                  <a:lnTo>
                    <a:pt x="44176" y="214227"/>
                  </a:lnTo>
                  <a:lnTo>
                    <a:pt x="44284" y="213863"/>
                  </a:lnTo>
                  <a:lnTo>
                    <a:pt x="44464" y="213567"/>
                  </a:lnTo>
                  <a:lnTo>
                    <a:pt x="44742" y="213378"/>
                  </a:lnTo>
                  <a:lnTo>
                    <a:pt x="45036" y="213196"/>
                  </a:lnTo>
                  <a:lnTo>
                    <a:pt x="45201" y="212877"/>
                  </a:lnTo>
                  <a:lnTo>
                    <a:pt x="45072" y="212551"/>
                  </a:lnTo>
                  <a:lnTo>
                    <a:pt x="44802" y="212339"/>
                  </a:lnTo>
                  <a:lnTo>
                    <a:pt x="44982" y="212073"/>
                  </a:lnTo>
                  <a:lnTo>
                    <a:pt x="45261" y="211888"/>
                  </a:lnTo>
                  <a:lnTo>
                    <a:pt x="45187" y="211490"/>
                  </a:lnTo>
                  <a:lnTo>
                    <a:pt x="45075" y="211236"/>
                  </a:lnTo>
                  <a:lnTo>
                    <a:pt x="44904" y="210830"/>
                  </a:lnTo>
                  <a:lnTo>
                    <a:pt x="44634" y="209619"/>
                  </a:lnTo>
                  <a:lnTo>
                    <a:pt x="44368" y="209134"/>
                  </a:lnTo>
                  <a:lnTo>
                    <a:pt x="43883" y="209189"/>
                  </a:lnTo>
                  <a:lnTo>
                    <a:pt x="43695" y="209063"/>
                  </a:lnTo>
                  <a:lnTo>
                    <a:pt x="43531" y="208524"/>
                  </a:lnTo>
                  <a:lnTo>
                    <a:pt x="42952" y="208414"/>
                  </a:lnTo>
                  <a:lnTo>
                    <a:pt x="42521" y="208430"/>
                  </a:lnTo>
                  <a:lnTo>
                    <a:pt x="42146" y="208485"/>
                  </a:lnTo>
                  <a:lnTo>
                    <a:pt x="41841" y="208336"/>
                  </a:lnTo>
                  <a:lnTo>
                    <a:pt x="41723" y="207851"/>
                  </a:lnTo>
                  <a:lnTo>
                    <a:pt x="41637" y="207233"/>
                  </a:lnTo>
                  <a:lnTo>
                    <a:pt x="41144" y="206998"/>
                  </a:lnTo>
                  <a:lnTo>
                    <a:pt x="39900" y="206302"/>
                  </a:lnTo>
                  <a:lnTo>
                    <a:pt x="39509" y="206631"/>
                  </a:lnTo>
                  <a:lnTo>
                    <a:pt x="39235" y="206584"/>
                  </a:lnTo>
                  <a:lnTo>
                    <a:pt x="38789" y="206114"/>
                  </a:lnTo>
                  <a:lnTo>
                    <a:pt x="38977" y="205457"/>
                  </a:lnTo>
                  <a:lnTo>
                    <a:pt x="38625" y="205512"/>
                  </a:lnTo>
                  <a:lnTo>
                    <a:pt x="38148" y="205739"/>
                  </a:lnTo>
                  <a:lnTo>
                    <a:pt x="37788" y="205551"/>
                  </a:lnTo>
                  <a:lnTo>
                    <a:pt x="37882" y="204980"/>
                  </a:lnTo>
                  <a:lnTo>
                    <a:pt x="38281" y="204471"/>
                  </a:lnTo>
                  <a:lnTo>
                    <a:pt x="38101" y="204260"/>
                  </a:lnTo>
                  <a:lnTo>
                    <a:pt x="37686" y="204221"/>
                  </a:lnTo>
                  <a:lnTo>
                    <a:pt x="37785" y="203982"/>
                  </a:lnTo>
                  <a:lnTo>
                    <a:pt x="38179" y="203446"/>
                  </a:lnTo>
                  <a:lnTo>
                    <a:pt x="38179" y="202915"/>
                  </a:lnTo>
                  <a:lnTo>
                    <a:pt x="38719" y="202336"/>
                  </a:lnTo>
                  <a:lnTo>
                    <a:pt x="39180" y="202617"/>
                  </a:lnTo>
                  <a:lnTo>
                    <a:pt x="39830" y="202500"/>
                  </a:lnTo>
                  <a:lnTo>
                    <a:pt x="40111" y="202164"/>
                  </a:lnTo>
                  <a:lnTo>
                    <a:pt x="39650" y="201733"/>
                  </a:lnTo>
                  <a:lnTo>
                    <a:pt x="39556" y="200810"/>
                  </a:lnTo>
                  <a:lnTo>
                    <a:pt x="39767" y="200372"/>
                  </a:lnTo>
                  <a:lnTo>
                    <a:pt x="40041" y="200435"/>
                  </a:lnTo>
                  <a:lnTo>
                    <a:pt x="40244" y="200638"/>
                  </a:lnTo>
                  <a:lnTo>
                    <a:pt x="40902" y="200169"/>
                  </a:lnTo>
                  <a:lnTo>
                    <a:pt x="40855" y="199480"/>
                  </a:lnTo>
                  <a:lnTo>
                    <a:pt x="41395" y="198721"/>
                  </a:lnTo>
                  <a:lnTo>
                    <a:pt x="42107" y="198706"/>
                  </a:lnTo>
                  <a:lnTo>
                    <a:pt x="42318" y="198236"/>
                  </a:lnTo>
                  <a:lnTo>
                    <a:pt x="42372" y="197415"/>
                  </a:lnTo>
                  <a:lnTo>
                    <a:pt x="42169" y="196476"/>
                  </a:lnTo>
                  <a:lnTo>
                    <a:pt x="41887" y="195991"/>
                  </a:lnTo>
                  <a:lnTo>
                    <a:pt x="42012" y="195663"/>
                  </a:lnTo>
                  <a:lnTo>
                    <a:pt x="42091" y="195428"/>
                  </a:lnTo>
                  <a:lnTo>
                    <a:pt x="42036" y="194802"/>
                  </a:lnTo>
                  <a:lnTo>
                    <a:pt x="41778" y="194231"/>
                  </a:lnTo>
                  <a:lnTo>
                    <a:pt x="41911" y="193848"/>
                  </a:lnTo>
                  <a:lnTo>
                    <a:pt x="41488" y="193097"/>
                  </a:lnTo>
                  <a:lnTo>
                    <a:pt x="41317" y="192519"/>
                  </a:lnTo>
                  <a:lnTo>
                    <a:pt x="40075" y="192437"/>
                  </a:lnTo>
                  <a:lnTo>
                    <a:pt x="39583" y="192284"/>
                  </a:lnTo>
                  <a:lnTo>
                    <a:pt x="39489" y="191347"/>
                  </a:lnTo>
                  <a:lnTo>
                    <a:pt x="39430" y="190983"/>
                  </a:lnTo>
                  <a:lnTo>
                    <a:pt x="39501" y="190749"/>
                  </a:lnTo>
                  <a:lnTo>
                    <a:pt x="39700" y="190550"/>
                  </a:lnTo>
                  <a:lnTo>
                    <a:pt x="39688" y="190409"/>
                  </a:lnTo>
                  <a:lnTo>
                    <a:pt x="39383" y="190280"/>
                  </a:lnTo>
                  <a:lnTo>
                    <a:pt x="39008" y="190351"/>
                  </a:lnTo>
                  <a:lnTo>
                    <a:pt x="38704" y="190667"/>
                  </a:lnTo>
                  <a:lnTo>
                    <a:pt x="38165" y="190620"/>
                  </a:lnTo>
                  <a:lnTo>
                    <a:pt x="37825" y="190022"/>
                  </a:lnTo>
                  <a:lnTo>
                    <a:pt x="37813" y="189753"/>
                  </a:lnTo>
                  <a:lnTo>
                    <a:pt x="38024" y="189460"/>
                  </a:lnTo>
                  <a:lnTo>
                    <a:pt x="38645" y="189249"/>
                  </a:lnTo>
                  <a:lnTo>
                    <a:pt x="38680" y="189015"/>
                  </a:lnTo>
                  <a:lnTo>
                    <a:pt x="38587" y="188722"/>
                  </a:lnTo>
                  <a:lnTo>
                    <a:pt x="38212" y="188733"/>
                  </a:lnTo>
                  <a:lnTo>
                    <a:pt x="38047" y="188464"/>
                  </a:lnTo>
                  <a:lnTo>
                    <a:pt x="38141" y="188136"/>
                  </a:lnTo>
                  <a:lnTo>
                    <a:pt x="38332" y="187980"/>
                  </a:lnTo>
                  <a:lnTo>
                    <a:pt x="39018" y="187692"/>
                  </a:lnTo>
                  <a:lnTo>
                    <a:pt x="39126" y="187493"/>
                  </a:lnTo>
                  <a:lnTo>
                    <a:pt x="38404" y="186716"/>
                  </a:lnTo>
                  <a:lnTo>
                    <a:pt x="38223" y="186427"/>
                  </a:lnTo>
                  <a:lnTo>
                    <a:pt x="38079" y="186066"/>
                  </a:lnTo>
                  <a:lnTo>
                    <a:pt x="37898" y="185795"/>
                  </a:lnTo>
                  <a:lnTo>
                    <a:pt x="37212" y="185777"/>
                  </a:lnTo>
                  <a:lnTo>
                    <a:pt x="36761" y="185940"/>
                  </a:lnTo>
                  <a:lnTo>
                    <a:pt x="36616" y="186554"/>
                  </a:lnTo>
                  <a:lnTo>
                    <a:pt x="35659" y="186554"/>
                  </a:lnTo>
                  <a:lnTo>
                    <a:pt x="34748" y="186070"/>
                  </a:lnTo>
                  <a:lnTo>
                    <a:pt x="33582" y="185452"/>
                  </a:lnTo>
                  <a:lnTo>
                    <a:pt x="33148" y="185253"/>
                  </a:lnTo>
                  <a:lnTo>
                    <a:pt x="32588" y="185181"/>
                  </a:lnTo>
                  <a:lnTo>
                    <a:pt x="32046" y="185542"/>
                  </a:lnTo>
                  <a:lnTo>
                    <a:pt x="31649" y="185506"/>
                  </a:lnTo>
                  <a:lnTo>
                    <a:pt x="31035" y="185000"/>
                  </a:lnTo>
                  <a:lnTo>
                    <a:pt x="30656" y="184802"/>
                  </a:lnTo>
                  <a:lnTo>
                    <a:pt x="30132" y="184206"/>
                  </a:lnTo>
                  <a:lnTo>
                    <a:pt x="29951" y="183628"/>
                  </a:lnTo>
                  <a:lnTo>
                    <a:pt x="30132" y="183140"/>
                  </a:lnTo>
                  <a:lnTo>
                    <a:pt x="30096" y="182833"/>
                  </a:lnTo>
                  <a:lnTo>
                    <a:pt x="29301" y="182418"/>
                  </a:lnTo>
                  <a:lnTo>
                    <a:pt x="28561" y="182093"/>
                  </a:lnTo>
                  <a:lnTo>
                    <a:pt x="28109" y="181768"/>
                  </a:lnTo>
                  <a:lnTo>
                    <a:pt x="27658" y="181732"/>
                  </a:lnTo>
                  <a:lnTo>
                    <a:pt x="27351" y="181948"/>
                  </a:lnTo>
                  <a:lnTo>
                    <a:pt x="27333" y="182490"/>
                  </a:lnTo>
                  <a:lnTo>
                    <a:pt x="27784" y="182924"/>
                  </a:lnTo>
                  <a:lnTo>
                    <a:pt x="28344" y="183140"/>
                  </a:lnTo>
                  <a:lnTo>
                    <a:pt x="28633" y="183772"/>
                  </a:lnTo>
                  <a:lnTo>
                    <a:pt x="28615" y="184025"/>
                  </a:lnTo>
                  <a:lnTo>
                    <a:pt x="28055" y="184675"/>
                  </a:lnTo>
                  <a:lnTo>
                    <a:pt x="27676" y="185271"/>
                  </a:lnTo>
                  <a:lnTo>
                    <a:pt x="27333" y="185524"/>
                  </a:lnTo>
                  <a:lnTo>
                    <a:pt x="26737" y="185434"/>
                  </a:lnTo>
                  <a:lnTo>
                    <a:pt x="26466" y="184712"/>
                  </a:lnTo>
                  <a:lnTo>
                    <a:pt x="26032" y="184495"/>
                  </a:lnTo>
                  <a:lnTo>
                    <a:pt x="25508" y="184549"/>
                  </a:lnTo>
                  <a:lnTo>
                    <a:pt x="25183" y="184378"/>
                  </a:lnTo>
                  <a:lnTo>
                    <a:pt x="25319" y="184242"/>
                  </a:lnTo>
                  <a:lnTo>
                    <a:pt x="26604" y="182344"/>
                  </a:lnTo>
                  <a:lnTo>
                    <a:pt x="27291" y="181150"/>
                  </a:lnTo>
                  <a:close/>
                </a:path>
              </a:pathLst>
            </a:custGeom>
            <a:solidFill>
              <a:srgbClr val="FFFFFD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" name="pg54"/>
            <p:cNvSpPr/>
            <p:nvPr/>
          </p:nvSpPr>
          <p:spPr>
            <a:xfrm>
              <a:off x="3391211" y="4017957"/>
              <a:ext cx="315887" cy="311374"/>
            </a:xfrm>
            <a:custGeom>
              <a:avLst/>
              <a:gdLst/>
              <a:ahLst/>
              <a:cxnLst/>
              <a:rect l="0" t="0" r="0" b="0"/>
              <a:pathLst>
                <a:path w="315887" h="311374">
                  <a:moveTo>
                    <a:pt x="201398" y="271155"/>
                  </a:moveTo>
                  <a:lnTo>
                    <a:pt x="201047" y="271838"/>
                  </a:lnTo>
                  <a:lnTo>
                    <a:pt x="200829" y="272380"/>
                  </a:lnTo>
                  <a:lnTo>
                    <a:pt x="200776" y="272634"/>
                  </a:lnTo>
                  <a:lnTo>
                    <a:pt x="200446" y="274422"/>
                  </a:lnTo>
                  <a:lnTo>
                    <a:pt x="200422" y="274585"/>
                  </a:lnTo>
                  <a:lnTo>
                    <a:pt x="200337" y="275163"/>
                  </a:lnTo>
                  <a:lnTo>
                    <a:pt x="200080" y="276026"/>
                  </a:lnTo>
                  <a:lnTo>
                    <a:pt x="199860" y="276458"/>
                  </a:lnTo>
                  <a:lnTo>
                    <a:pt x="199254" y="277237"/>
                  </a:lnTo>
                  <a:lnTo>
                    <a:pt x="198927" y="277761"/>
                  </a:lnTo>
                  <a:lnTo>
                    <a:pt x="198487" y="278365"/>
                  </a:lnTo>
                  <a:lnTo>
                    <a:pt x="198254" y="278746"/>
                  </a:lnTo>
                  <a:lnTo>
                    <a:pt x="198025" y="279188"/>
                  </a:lnTo>
                  <a:lnTo>
                    <a:pt x="197820" y="279652"/>
                  </a:lnTo>
                  <a:lnTo>
                    <a:pt x="197708" y="279787"/>
                  </a:lnTo>
                  <a:lnTo>
                    <a:pt x="197453" y="279981"/>
                  </a:lnTo>
                  <a:lnTo>
                    <a:pt x="196987" y="280222"/>
                  </a:lnTo>
                  <a:lnTo>
                    <a:pt x="196634" y="280352"/>
                  </a:lnTo>
                  <a:lnTo>
                    <a:pt x="196427" y="280423"/>
                  </a:lnTo>
                  <a:lnTo>
                    <a:pt x="196245" y="280475"/>
                  </a:lnTo>
                  <a:lnTo>
                    <a:pt x="196063" y="280515"/>
                  </a:lnTo>
                  <a:lnTo>
                    <a:pt x="194319" y="280805"/>
                  </a:lnTo>
                  <a:lnTo>
                    <a:pt x="194137" y="280835"/>
                  </a:lnTo>
                  <a:lnTo>
                    <a:pt x="193681" y="280903"/>
                  </a:lnTo>
                  <a:lnTo>
                    <a:pt x="193513" y="280917"/>
                  </a:lnTo>
                  <a:lnTo>
                    <a:pt x="193344" y="280914"/>
                  </a:lnTo>
                  <a:lnTo>
                    <a:pt x="193083" y="280880"/>
                  </a:lnTo>
                  <a:lnTo>
                    <a:pt x="192269" y="280699"/>
                  </a:lnTo>
                  <a:lnTo>
                    <a:pt x="192032" y="280637"/>
                  </a:lnTo>
                  <a:lnTo>
                    <a:pt x="191764" y="280563"/>
                  </a:lnTo>
                  <a:lnTo>
                    <a:pt x="191424" y="280476"/>
                  </a:lnTo>
                  <a:lnTo>
                    <a:pt x="191183" y="280430"/>
                  </a:lnTo>
                  <a:lnTo>
                    <a:pt x="190900" y="280391"/>
                  </a:lnTo>
                  <a:lnTo>
                    <a:pt x="190577" y="280360"/>
                  </a:lnTo>
                  <a:lnTo>
                    <a:pt x="190065" y="280334"/>
                  </a:lnTo>
                  <a:lnTo>
                    <a:pt x="189743" y="280322"/>
                  </a:lnTo>
                  <a:lnTo>
                    <a:pt x="189432" y="280317"/>
                  </a:lnTo>
                  <a:lnTo>
                    <a:pt x="188946" y="280323"/>
                  </a:lnTo>
                  <a:lnTo>
                    <a:pt x="188254" y="280385"/>
                  </a:lnTo>
                  <a:lnTo>
                    <a:pt x="187672" y="280488"/>
                  </a:lnTo>
                  <a:lnTo>
                    <a:pt x="187292" y="280540"/>
                  </a:lnTo>
                  <a:lnTo>
                    <a:pt x="186896" y="280555"/>
                  </a:lnTo>
                  <a:lnTo>
                    <a:pt x="186259" y="280577"/>
                  </a:lnTo>
                  <a:lnTo>
                    <a:pt x="186089" y="280577"/>
                  </a:lnTo>
                  <a:lnTo>
                    <a:pt x="185940" y="280568"/>
                  </a:lnTo>
                  <a:lnTo>
                    <a:pt x="185682" y="280540"/>
                  </a:lnTo>
                  <a:lnTo>
                    <a:pt x="185292" y="280489"/>
                  </a:lnTo>
                  <a:lnTo>
                    <a:pt x="185098" y="280469"/>
                  </a:lnTo>
                  <a:lnTo>
                    <a:pt x="184902" y="280459"/>
                  </a:lnTo>
                  <a:lnTo>
                    <a:pt x="184213" y="280444"/>
                  </a:lnTo>
                  <a:lnTo>
                    <a:pt x="183905" y="280403"/>
                  </a:lnTo>
                  <a:lnTo>
                    <a:pt x="183375" y="280320"/>
                  </a:lnTo>
                  <a:lnTo>
                    <a:pt x="183143" y="280306"/>
                  </a:lnTo>
                  <a:lnTo>
                    <a:pt x="182911" y="280329"/>
                  </a:lnTo>
                  <a:lnTo>
                    <a:pt x="182752" y="280364"/>
                  </a:lnTo>
                  <a:lnTo>
                    <a:pt x="182595" y="280406"/>
                  </a:lnTo>
                  <a:lnTo>
                    <a:pt x="182129" y="280544"/>
                  </a:lnTo>
                  <a:lnTo>
                    <a:pt x="181682" y="280692"/>
                  </a:lnTo>
                  <a:lnTo>
                    <a:pt x="181515" y="280736"/>
                  </a:lnTo>
                  <a:lnTo>
                    <a:pt x="181346" y="280771"/>
                  </a:lnTo>
                  <a:lnTo>
                    <a:pt x="181111" y="280825"/>
                  </a:lnTo>
                  <a:lnTo>
                    <a:pt x="180877" y="280874"/>
                  </a:lnTo>
                  <a:lnTo>
                    <a:pt x="180727" y="280913"/>
                  </a:lnTo>
                  <a:lnTo>
                    <a:pt x="180377" y="281016"/>
                  </a:lnTo>
                  <a:lnTo>
                    <a:pt x="179685" y="281208"/>
                  </a:lnTo>
                  <a:lnTo>
                    <a:pt x="179282" y="281312"/>
                  </a:lnTo>
                  <a:lnTo>
                    <a:pt x="179022" y="281395"/>
                  </a:lnTo>
                  <a:lnTo>
                    <a:pt x="178887" y="281441"/>
                  </a:lnTo>
                  <a:lnTo>
                    <a:pt x="177847" y="281739"/>
                  </a:lnTo>
                  <a:lnTo>
                    <a:pt x="177309" y="281909"/>
                  </a:lnTo>
                  <a:lnTo>
                    <a:pt x="176900" y="282026"/>
                  </a:lnTo>
                  <a:lnTo>
                    <a:pt x="176403" y="282185"/>
                  </a:lnTo>
                  <a:lnTo>
                    <a:pt x="175891" y="282337"/>
                  </a:lnTo>
                  <a:lnTo>
                    <a:pt x="175508" y="282462"/>
                  </a:lnTo>
                  <a:lnTo>
                    <a:pt x="175324" y="282528"/>
                  </a:lnTo>
                  <a:lnTo>
                    <a:pt x="175116" y="282608"/>
                  </a:lnTo>
                  <a:lnTo>
                    <a:pt x="174874" y="282659"/>
                  </a:lnTo>
                  <a:lnTo>
                    <a:pt x="174616" y="282681"/>
                  </a:lnTo>
                  <a:lnTo>
                    <a:pt x="174290" y="282630"/>
                  </a:lnTo>
                  <a:lnTo>
                    <a:pt x="173988" y="282554"/>
                  </a:lnTo>
                  <a:lnTo>
                    <a:pt x="173570" y="282449"/>
                  </a:lnTo>
                  <a:lnTo>
                    <a:pt x="173200" y="282245"/>
                  </a:lnTo>
                  <a:lnTo>
                    <a:pt x="172720" y="281943"/>
                  </a:lnTo>
                  <a:lnTo>
                    <a:pt x="172335" y="281746"/>
                  </a:lnTo>
                  <a:lnTo>
                    <a:pt x="171453" y="281381"/>
                  </a:lnTo>
                  <a:lnTo>
                    <a:pt x="170970" y="281163"/>
                  </a:lnTo>
                  <a:lnTo>
                    <a:pt x="170838" y="281123"/>
                  </a:lnTo>
                  <a:lnTo>
                    <a:pt x="170587" y="281059"/>
                  </a:lnTo>
                  <a:lnTo>
                    <a:pt x="170370" y="281010"/>
                  </a:lnTo>
                  <a:lnTo>
                    <a:pt x="169815" y="280909"/>
                  </a:lnTo>
                  <a:lnTo>
                    <a:pt x="169271" y="280935"/>
                  </a:lnTo>
                  <a:lnTo>
                    <a:pt x="168807" y="281044"/>
                  </a:lnTo>
                  <a:lnTo>
                    <a:pt x="168498" y="281130"/>
                  </a:lnTo>
                  <a:lnTo>
                    <a:pt x="168273" y="281192"/>
                  </a:lnTo>
                  <a:lnTo>
                    <a:pt x="167710" y="281434"/>
                  </a:lnTo>
                  <a:lnTo>
                    <a:pt x="167423" y="281534"/>
                  </a:lnTo>
                  <a:lnTo>
                    <a:pt x="167262" y="281581"/>
                  </a:lnTo>
                  <a:lnTo>
                    <a:pt x="166388" y="282071"/>
                  </a:lnTo>
                  <a:lnTo>
                    <a:pt x="165760" y="282696"/>
                  </a:lnTo>
                  <a:lnTo>
                    <a:pt x="165475" y="282937"/>
                  </a:lnTo>
                  <a:lnTo>
                    <a:pt x="165053" y="283316"/>
                  </a:lnTo>
                  <a:lnTo>
                    <a:pt x="164457" y="283720"/>
                  </a:lnTo>
                  <a:lnTo>
                    <a:pt x="164200" y="283813"/>
                  </a:lnTo>
                  <a:lnTo>
                    <a:pt x="163845" y="284006"/>
                  </a:lnTo>
                  <a:lnTo>
                    <a:pt x="163407" y="284359"/>
                  </a:lnTo>
                  <a:lnTo>
                    <a:pt x="163105" y="284494"/>
                  </a:lnTo>
                  <a:lnTo>
                    <a:pt x="162755" y="284760"/>
                  </a:lnTo>
                  <a:lnTo>
                    <a:pt x="162550" y="284884"/>
                  </a:lnTo>
                  <a:lnTo>
                    <a:pt x="162419" y="284938"/>
                  </a:lnTo>
                  <a:lnTo>
                    <a:pt x="162168" y="285058"/>
                  </a:lnTo>
                  <a:lnTo>
                    <a:pt x="161997" y="285117"/>
                  </a:lnTo>
                  <a:lnTo>
                    <a:pt x="161806" y="285178"/>
                  </a:lnTo>
                  <a:lnTo>
                    <a:pt x="161532" y="285239"/>
                  </a:lnTo>
                  <a:lnTo>
                    <a:pt x="161167" y="285272"/>
                  </a:lnTo>
                  <a:lnTo>
                    <a:pt x="161013" y="285274"/>
                  </a:lnTo>
                  <a:lnTo>
                    <a:pt x="160763" y="285255"/>
                  </a:lnTo>
                  <a:lnTo>
                    <a:pt x="160613" y="285239"/>
                  </a:lnTo>
                  <a:lnTo>
                    <a:pt x="160292" y="285205"/>
                  </a:lnTo>
                  <a:lnTo>
                    <a:pt x="160055" y="285142"/>
                  </a:lnTo>
                  <a:lnTo>
                    <a:pt x="159711" y="285069"/>
                  </a:lnTo>
                  <a:lnTo>
                    <a:pt x="159023" y="284837"/>
                  </a:lnTo>
                  <a:lnTo>
                    <a:pt x="158740" y="284726"/>
                  </a:lnTo>
                  <a:lnTo>
                    <a:pt x="158119" y="284467"/>
                  </a:lnTo>
                  <a:lnTo>
                    <a:pt x="157354" y="284119"/>
                  </a:lnTo>
                  <a:lnTo>
                    <a:pt x="156677" y="283884"/>
                  </a:lnTo>
                  <a:lnTo>
                    <a:pt x="155096" y="283751"/>
                  </a:lnTo>
                  <a:lnTo>
                    <a:pt x="154857" y="283728"/>
                  </a:lnTo>
                  <a:lnTo>
                    <a:pt x="152710" y="283524"/>
                  </a:lnTo>
                  <a:lnTo>
                    <a:pt x="152277" y="283388"/>
                  </a:lnTo>
                  <a:lnTo>
                    <a:pt x="150941" y="282969"/>
                  </a:lnTo>
                  <a:lnTo>
                    <a:pt x="150781" y="282910"/>
                  </a:lnTo>
                  <a:lnTo>
                    <a:pt x="150461" y="282807"/>
                  </a:lnTo>
                  <a:lnTo>
                    <a:pt x="150224" y="282736"/>
                  </a:lnTo>
                  <a:lnTo>
                    <a:pt x="150084" y="282683"/>
                  </a:lnTo>
                  <a:lnTo>
                    <a:pt x="149774" y="282585"/>
                  </a:lnTo>
                  <a:lnTo>
                    <a:pt x="149635" y="282534"/>
                  </a:lnTo>
                  <a:lnTo>
                    <a:pt x="149280" y="282442"/>
                  </a:lnTo>
                  <a:lnTo>
                    <a:pt x="149125" y="282465"/>
                  </a:lnTo>
                  <a:lnTo>
                    <a:pt x="148913" y="282568"/>
                  </a:lnTo>
                  <a:lnTo>
                    <a:pt x="148399" y="282727"/>
                  </a:lnTo>
                  <a:lnTo>
                    <a:pt x="148013" y="282601"/>
                  </a:lnTo>
                  <a:lnTo>
                    <a:pt x="147233" y="282406"/>
                  </a:lnTo>
                  <a:lnTo>
                    <a:pt x="147055" y="282336"/>
                  </a:lnTo>
                  <a:lnTo>
                    <a:pt x="146861" y="282241"/>
                  </a:lnTo>
                  <a:lnTo>
                    <a:pt x="146381" y="281973"/>
                  </a:lnTo>
                  <a:lnTo>
                    <a:pt x="146081" y="281825"/>
                  </a:lnTo>
                  <a:lnTo>
                    <a:pt x="145713" y="281688"/>
                  </a:lnTo>
                  <a:lnTo>
                    <a:pt x="145135" y="281500"/>
                  </a:lnTo>
                  <a:lnTo>
                    <a:pt x="144741" y="281411"/>
                  </a:lnTo>
                  <a:lnTo>
                    <a:pt x="144442" y="281377"/>
                  </a:lnTo>
                  <a:lnTo>
                    <a:pt x="144098" y="281382"/>
                  </a:lnTo>
                  <a:lnTo>
                    <a:pt x="143450" y="281429"/>
                  </a:lnTo>
                  <a:lnTo>
                    <a:pt x="141824" y="281585"/>
                  </a:lnTo>
                  <a:lnTo>
                    <a:pt x="141103" y="281779"/>
                  </a:lnTo>
                  <a:lnTo>
                    <a:pt x="140345" y="282182"/>
                  </a:lnTo>
                  <a:lnTo>
                    <a:pt x="138687" y="283195"/>
                  </a:lnTo>
                  <a:lnTo>
                    <a:pt x="138189" y="283457"/>
                  </a:lnTo>
                  <a:lnTo>
                    <a:pt x="137708" y="283668"/>
                  </a:lnTo>
                  <a:lnTo>
                    <a:pt x="137143" y="283815"/>
                  </a:lnTo>
                  <a:lnTo>
                    <a:pt x="136712" y="283848"/>
                  </a:lnTo>
                  <a:lnTo>
                    <a:pt x="136327" y="283807"/>
                  </a:lnTo>
                  <a:lnTo>
                    <a:pt x="135779" y="283663"/>
                  </a:lnTo>
                  <a:lnTo>
                    <a:pt x="135298" y="283484"/>
                  </a:lnTo>
                  <a:lnTo>
                    <a:pt x="135086" y="283398"/>
                  </a:lnTo>
                  <a:lnTo>
                    <a:pt x="134877" y="283282"/>
                  </a:lnTo>
                  <a:lnTo>
                    <a:pt x="134509" y="283061"/>
                  </a:lnTo>
                  <a:lnTo>
                    <a:pt x="133986" y="282764"/>
                  </a:lnTo>
                  <a:lnTo>
                    <a:pt x="133272" y="282224"/>
                  </a:lnTo>
                  <a:lnTo>
                    <a:pt x="133072" y="282078"/>
                  </a:lnTo>
                  <a:lnTo>
                    <a:pt x="132918" y="281974"/>
                  </a:lnTo>
                  <a:lnTo>
                    <a:pt x="132684" y="281823"/>
                  </a:lnTo>
                  <a:lnTo>
                    <a:pt x="132447" y="281678"/>
                  </a:lnTo>
                  <a:lnTo>
                    <a:pt x="131640" y="281193"/>
                  </a:lnTo>
                  <a:lnTo>
                    <a:pt x="130816" y="280767"/>
                  </a:lnTo>
                  <a:lnTo>
                    <a:pt x="130571" y="280689"/>
                  </a:lnTo>
                  <a:lnTo>
                    <a:pt x="130409" y="280651"/>
                  </a:lnTo>
                  <a:lnTo>
                    <a:pt x="130071" y="280586"/>
                  </a:lnTo>
                  <a:lnTo>
                    <a:pt x="129840" y="280556"/>
                  </a:lnTo>
                  <a:lnTo>
                    <a:pt x="129617" y="280551"/>
                  </a:lnTo>
                  <a:lnTo>
                    <a:pt x="129390" y="280571"/>
                  </a:lnTo>
                  <a:lnTo>
                    <a:pt x="128792" y="280708"/>
                  </a:lnTo>
                  <a:lnTo>
                    <a:pt x="128446" y="280832"/>
                  </a:lnTo>
                  <a:lnTo>
                    <a:pt x="128158" y="280992"/>
                  </a:lnTo>
                  <a:lnTo>
                    <a:pt x="127979" y="281108"/>
                  </a:lnTo>
                  <a:lnTo>
                    <a:pt x="127012" y="281749"/>
                  </a:lnTo>
                  <a:lnTo>
                    <a:pt x="126694" y="281826"/>
                  </a:lnTo>
                  <a:lnTo>
                    <a:pt x="126282" y="281960"/>
                  </a:lnTo>
                  <a:lnTo>
                    <a:pt x="125821" y="282185"/>
                  </a:lnTo>
                  <a:lnTo>
                    <a:pt x="125670" y="282253"/>
                  </a:lnTo>
                  <a:lnTo>
                    <a:pt x="125384" y="282375"/>
                  </a:lnTo>
                  <a:lnTo>
                    <a:pt x="125248" y="282427"/>
                  </a:lnTo>
                  <a:lnTo>
                    <a:pt x="124984" y="282512"/>
                  </a:lnTo>
                  <a:lnTo>
                    <a:pt x="124623" y="282650"/>
                  </a:lnTo>
                  <a:lnTo>
                    <a:pt x="123752" y="283035"/>
                  </a:lnTo>
                  <a:lnTo>
                    <a:pt x="123531" y="283122"/>
                  </a:lnTo>
                  <a:lnTo>
                    <a:pt x="123112" y="283237"/>
                  </a:lnTo>
                  <a:lnTo>
                    <a:pt x="122694" y="283416"/>
                  </a:lnTo>
                  <a:lnTo>
                    <a:pt x="122521" y="283466"/>
                  </a:lnTo>
                  <a:lnTo>
                    <a:pt x="122300" y="283541"/>
                  </a:lnTo>
                  <a:lnTo>
                    <a:pt x="121680" y="283785"/>
                  </a:lnTo>
                  <a:lnTo>
                    <a:pt x="121199" y="283989"/>
                  </a:lnTo>
                  <a:lnTo>
                    <a:pt x="120856" y="284108"/>
                  </a:lnTo>
                  <a:lnTo>
                    <a:pt x="120596" y="284223"/>
                  </a:lnTo>
                  <a:lnTo>
                    <a:pt x="119794" y="284499"/>
                  </a:lnTo>
                  <a:lnTo>
                    <a:pt x="119235" y="284719"/>
                  </a:lnTo>
                  <a:lnTo>
                    <a:pt x="118729" y="284907"/>
                  </a:lnTo>
                  <a:lnTo>
                    <a:pt x="118021" y="285153"/>
                  </a:lnTo>
                  <a:lnTo>
                    <a:pt x="117665" y="285304"/>
                  </a:lnTo>
                  <a:lnTo>
                    <a:pt x="117343" y="285452"/>
                  </a:lnTo>
                  <a:lnTo>
                    <a:pt x="117087" y="285538"/>
                  </a:lnTo>
                  <a:lnTo>
                    <a:pt x="116887" y="285613"/>
                  </a:lnTo>
                  <a:lnTo>
                    <a:pt x="116723" y="285684"/>
                  </a:lnTo>
                  <a:lnTo>
                    <a:pt x="116592" y="285736"/>
                  </a:lnTo>
                  <a:lnTo>
                    <a:pt x="116152" y="285944"/>
                  </a:lnTo>
                  <a:lnTo>
                    <a:pt x="115224" y="286233"/>
                  </a:lnTo>
                  <a:lnTo>
                    <a:pt x="114422" y="286589"/>
                  </a:lnTo>
                  <a:lnTo>
                    <a:pt x="113675" y="286891"/>
                  </a:lnTo>
                  <a:lnTo>
                    <a:pt x="113088" y="287187"/>
                  </a:lnTo>
                  <a:lnTo>
                    <a:pt x="112736" y="287313"/>
                  </a:lnTo>
                  <a:lnTo>
                    <a:pt x="112490" y="287396"/>
                  </a:lnTo>
                  <a:lnTo>
                    <a:pt x="112091" y="287542"/>
                  </a:lnTo>
                  <a:lnTo>
                    <a:pt x="111759" y="287631"/>
                  </a:lnTo>
                  <a:lnTo>
                    <a:pt x="111370" y="287740"/>
                  </a:lnTo>
                  <a:lnTo>
                    <a:pt x="110894" y="287802"/>
                  </a:lnTo>
                  <a:lnTo>
                    <a:pt x="110524" y="287840"/>
                  </a:lnTo>
                  <a:lnTo>
                    <a:pt x="110041" y="287891"/>
                  </a:lnTo>
                  <a:lnTo>
                    <a:pt x="109824" y="287893"/>
                  </a:lnTo>
                  <a:lnTo>
                    <a:pt x="109396" y="287941"/>
                  </a:lnTo>
                  <a:lnTo>
                    <a:pt x="108900" y="287983"/>
                  </a:lnTo>
                  <a:lnTo>
                    <a:pt x="108342" y="288048"/>
                  </a:lnTo>
                  <a:lnTo>
                    <a:pt x="107932" y="288087"/>
                  </a:lnTo>
                  <a:lnTo>
                    <a:pt x="107213" y="288151"/>
                  </a:lnTo>
                  <a:lnTo>
                    <a:pt x="106926" y="288164"/>
                  </a:lnTo>
                  <a:lnTo>
                    <a:pt x="105680" y="288320"/>
                  </a:lnTo>
                  <a:lnTo>
                    <a:pt x="105212" y="288353"/>
                  </a:lnTo>
                  <a:lnTo>
                    <a:pt x="104626" y="288372"/>
                  </a:lnTo>
                  <a:lnTo>
                    <a:pt x="104278" y="288342"/>
                  </a:lnTo>
                  <a:lnTo>
                    <a:pt x="104056" y="288318"/>
                  </a:lnTo>
                  <a:lnTo>
                    <a:pt x="103879" y="288293"/>
                  </a:lnTo>
                  <a:lnTo>
                    <a:pt x="103734" y="288280"/>
                  </a:lnTo>
                  <a:lnTo>
                    <a:pt x="103528" y="288276"/>
                  </a:lnTo>
                  <a:lnTo>
                    <a:pt x="103269" y="288296"/>
                  </a:lnTo>
                  <a:lnTo>
                    <a:pt x="102744" y="288270"/>
                  </a:lnTo>
                  <a:lnTo>
                    <a:pt x="102062" y="288239"/>
                  </a:lnTo>
                  <a:lnTo>
                    <a:pt x="101584" y="288172"/>
                  </a:lnTo>
                  <a:lnTo>
                    <a:pt x="100272" y="288145"/>
                  </a:lnTo>
                  <a:lnTo>
                    <a:pt x="99682" y="288087"/>
                  </a:lnTo>
                  <a:lnTo>
                    <a:pt x="99475" y="288038"/>
                  </a:lnTo>
                  <a:lnTo>
                    <a:pt x="99284" y="287999"/>
                  </a:lnTo>
                  <a:lnTo>
                    <a:pt x="98831" y="287946"/>
                  </a:lnTo>
                  <a:lnTo>
                    <a:pt x="98173" y="288060"/>
                  </a:lnTo>
                  <a:lnTo>
                    <a:pt x="97648" y="288580"/>
                  </a:lnTo>
                  <a:lnTo>
                    <a:pt x="96942" y="289107"/>
                  </a:lnTo>
                  <a:lnTo>
                    <a:pt x="96462" y="289536"/>
                  </a:lnTo>
                  <a:lnTo>
                    <a:pt x="96122" y="289717"/>
                  </a:lnTo>
                  <a:lnTo>
                    <a:pt x="95734" y="289975"/>
                  </a:lnTo>
                  <a:lnTo>
                    <a:pt x="95518" y="290133"/>
                  </a:lnTo>
                  <a:lnTo>
                    <a:pt x="95199" y="290334"/>
                  </a:lnTo>
                  <a:lnTo>
                    <a:pt x="94971" y="290472"/>
                  </a:lnTo>
                  <a:lnTo>
                    <a:pt x="94649" y="290625"/>
                  </a:lnTo>
                  <a:lnTo>
                    <a:pt x="94285" y="290702"/>
                  </a:lnTo>
                  <a:lnTo>
                    <a:pt x="94115" y="290736"/>
                  </a:lnTo>
                  <a:lnTo>
                    <a:pt x="93806" y="290791"/>
                  </a:lnTo>
                  <a:lnTo>
                    <a:pt x="93463" y="290844"/>
                  </a:lnTo>
                  <a:lnTo>
                    <a:pt x="93159" y="290897"/>
                  </a:lnTo>
                  <a:lnTo>
                    <a:pt x="93003" y="290919"/>
                  </a:lnTo>
                  <a:lnTo>
                    <a:pt x="92848" y="290936"/>
                  </a:lnTo>
                  <a:lnTo>
                    <a:pt x="92493" y="290962"/>
                  </a:lnTo>
                  <a:lnTo>
                    <a:pt x="92158" y="290995"/>
                  </a:lnTo>
                  <a:lnTo>
                    <a:pt x="91622" y="291065"/>
                  </a:lnTo>
                  <a:lnTo>
                    <a:pt x="90822" y="291150"/>
                  </a:lnTo>
                  <a:lnTo>
                    <a:pt x="90290" y="291202"/>
                  </a:lnTo>
                  <a:lnTo>
                    <a:pt x="89885" y="291262"/>
                  </a:lnTo>
                  <a:lnTo>
                    <a:pt x="89166" y="291338"/>
                  </a:lnTo>
                  <a:lnTo>
                    <a:pt x="88946" y="291356"/>
                  </a:lnTo>
                  <a:lnTo>
                    <a:pt x="88681" y="291370"/>
                  </a:lnTo>
                  <a:lnTo>
                    <a:pt x="88003" y="291390"/>
                  </a:lnTo>
                  <a:lnTo>
                    <a:pt x="87422" y="291416"/>
                  </a:lnTo>
                  <a:lnTo>
                    <a:pt x="87014" y="291476"/>
                  </a:lnTo>
                  <a:lnTo>
                    <a:pt x="86717" y="291505"/>
                  </a:lnTo>
                  <a:lnTo>
                    <a:pt x="86261" y="291509"/>
                  </a:lnTo>
                  <a:lnTo>
                    <a:pt x="85995" y="291518"/>
                  </a:lnTo>
                  <a:lnTo>
                    <a:pt x="85632" y="291519"/>
                  </a:lnTo>
                  <a:lnTo>
                    <a:pt x="85298" y="291565"/>
                  </a:lnTo>
                  <a:lnTo>
                    <a:pt x="84554" y="291579"/>
                  </a:lnTo>
                  <a:lnTo>
                    <a:pt x="84265" y="291590"/>
                  </a:lnTo>
                  <a:lnTo>
                    <a:pt x="83975" y="291606"/>
                  </a:lnTo>
                  <a:lnTo>
                    <a:pt x="83805" y="291625"/>
                  </a:lnTo>
                  <a:lnTo>
                    <a:pt x="83520" y="291658"/>
                  </a:lnTo>
                  <a:lnTo>
                    <a:pt x="82792" y="291693"/>
                  </a:lnTo>
                  <a:lnTo>
                    <a:pt x="82651" y="291694"/>
                  </a:lnTo>
                  <a:lnTo>
                    <a:pt x="82235" y="291684"/>
                  </a:lnTo>
                  <a:lnTo>
                    <a:pt x="81740" y="291638"/>
                  </a:lnTo>
                  <a:lnTo>
                    <a:pt x="81301" y="291610"/>
                  </a:lnTo>
                  <a:lnTo>
                    <a:pt x="80999" y="291561"/>
                  </a:lnTo>
                  <a:lnTo>
                    <a:pt x="80491" y="291557"/>
                  </a:lnTo>
                  <a:lnTo>
                    <a:pt x="80117" y="291492"/>
                  </a:lnTo>
                  <a:lnTo>
                    <a:pt x="79732" y="291431"/>
                  </a:lnTo>
                  <a:lnTo>
                    <a:pt x="79346" y="291378"/>
                  </a:lnTo>
                  <a:lnTo>
                    <a:pt x="78262" y="291165"/>
                  </a:lnTo>
                  <a:lnTo>
                    <a:pt x="77860" y="291092"/>
                  </a:lnTo>
                  <a:lnTo>
                    <a:pt x="77167" y="291015"/>
                  </a:lnTo>
                  <a:lnTo>
                    <a:pt x="76935" y="291052"/>
                  </a:lnTo>
                  <a:lnTo>
                    <a:pt x="76317" y="291155"/>
                  </a:lnTo>
                  <a:lnTo>
                    <a:pt x="76105" y="291172"/>
                  </a:lnTo>
                  <a:lnTo>
                    <a:pt x="75911" y="291205"/>
                  </a:lnTo>
                  <a:lnTo>
                    <a:pt x="75718" y="291247"/>
                  </a:lnTo>
                  <a:lnTo>
                    <a:pt x="74991" y="291440"/>
                  </a:lnTo>
                  <a:lnTo>
                    <a:pt x="74762" y="291540"/>
                  </a:lnTo>
                  <a:lnTo>
                    <a:pt x="74289" y="291747"/>
                  </a:lnTo>
                  <a:lnTo>
                    <a:pt x="73970" y="291876"/>
                  </a:lnTo>
                  <a:lnTo>
                    <a:pt x="73202" y="292299"/>
                  </a:lnTo>
                  <a:lnTo>
                    <a:pt x="73059" y="292439"/>
                  </a:lnTo>
                  <a:lnTo>
                    <a:pt x="72822" y="292672"/>
                  </a:lnTo>
                  <a:lnTo>
                    <a:pt x="72192" y="293252"/>
                  </a:lnTo>
                  <a:lnTo>
                    <a:pt x="71809" y="293752"/>
                  </a:lnTo>
                  <a:lnTo>
                    <a:pt x="71732" y="293897"/>
                  </a:lnTo>
                  <a:lnTo>
                    <a:pt x="71661" y="294047"/>
                  </a:lnTo>
                  <a:lnTo>
                    <a:pt x="71597" y="294200"/>
                  </a:lnTo>
                  <a:lnTo>
                    <a:pt x="71250" y="294820"/>
                  </a:lnTo>
                  <a:lnTo>
                    <a:pt x="70891" y="294926"/>
                  </a:lnTo>
                  <a:lnTo>
                    <a:pt x="70451" y="294880"/>
                  </a:lnTo>
                  <a:lnTo>
                    <a:pt x="70037" y="294818"/>
                  </a:lnTo>
                  <a:lnTo>
                    <a:pt x="69789" y="294777"/>
                  </a:lnTo>
                  <a:lnTo>
                    <a:pt x="69585" y="294725"/>
                  </a:lnTo>
                  <a:lnTo>
                    <a:pt x="68569" y="294516"/>
                  </a:lnTo>
                  <a:lnTo>
                    <a:pt x="68169" y="294452"/>
                  </a:lnTo>
                  <a:lnTo>
                    <a:pt x="67379" y="294453"/>
                  </a:lnTo>
                  <a:lnTo>
                    <a:pt x="67051" y="294435"/>
                  </a:lnTo>
                  <a:lnTo>
                    <a:pt x="66692" y="294416"/>
                  </a:lnTo>
                  <a:lnTo>
                    <a:pt x="66553" y="294369"/>
                  </a:lnTo>
                  <a:lnTo>
                    <a:pt x="65996" y="294141"/>
                  </a:lnTo>
                  <a:lnTo>
                    <a:pt x="65806" y="294104"/>
                  </a:lnTo>
                  <a:lnTo>
                    <a:pt x="65344" y="294075"/>
                  </a:lnTo>
                  <a:lnTo>
                    <a:pt x="65186" y="294093"/>
                  </a:lnTo>
                  <a:lnTo>
                    <a:pt x="64999" y="294102"/>
                  </a:lnTo>
                  <a:lnTo>
                    <a:pt x="64852" y="294112"/>
                  </a:lnTo>
                  <a:lnTo>
                    <a:pt x="64482" y="294183"/>
                  </a:lnTo>
                  <a:lnTo>
                    <a:pt x="64270" y="294247"/>
                  </a:lnTo>
                  <a:lnTo>
                    <a:pt x="64072" y="294318"/>
                  </a:lnTo>
                  <a:lnTo>
                    <a:pt x="63764" y="294428"/>
                  </a:lnTo>
                  <a:lnTo>
                    <a:pt x="63577" y="294493"/>
                  </a:lnTo>
                  <a:lnTo>
                    <a:pt x="62893" y="294732"/>
                  </a:lnTo>
                  <a:lnTo>
                    <a:pt x="62600" y="294711"/>
                  </a:lnTo>
                  <a:lnTo>
                    <a:pt x="62307" y="294633"/>
                  </a:lnTo>
                  <a:lnTo>
                    <a:pt x="61874" y="294498"/>
                  </a:lnTo>
                  <a:lnTo>
                    <a:pt x="61602" y="294424"/>
                  </a:lnTo>
                  <a:lnTo>
                    <a:pt x="61312" y="294393"/>
                  </a:lnTo>
                  <a:lnTo>
                    <a:pt x="61169" y="294390"/>
                  </a:lnTo>
                  <a:lnTo>
                    <a:pt x="60571" y="294399"/>
                  </a:lnTo>
                  <a:lnTo>
                    <a:pt x="60361" y="294416"/>
                  </a:lnTo>
                  <a:lnTo>
                    <a:pt x="59305" y="294653"/>
                  </a:lnTo>
                  <a:lnTo>
                    <a:pt x="59114" y="294790"/>
                  </a:lnTo>
                  <a:lnTo>
                    <a:pt x="58920" y="294935"/>
                  </a:lnTo>
                  <a:lnTo>
                    <a:pt x="58603" y="295165"/>
                  </a:lnTo>
                  <a:lnTo>
                    <a:pt x="58300" y="295398"/>
                  </a:lnTo>
                  <a:lnTo>
                    <a:pt x="57441" y="296131"/>
                  </a:lnTo>
                  <a:lnTo>
                    <a:pt x="57283" y="296261"/>
                  </a:lnTo>
                  <a:lnTo>
                    <a:pt x="57002" y="296491"/>
                  </a:lnTo>
                  <a:lnTo>
                    <a:pt x="56673" y="296640"/>
                  </a:lnTo>
                  <a:lnTo>
                    <a:pt x="56403" y="296729"/>
                  </a:lnTo>
                  <a:lnTo>
                    <a:pt x="56248" y="296761"/>
                  </a:lnTo>
                  <a:lnTo>
                    <a:pt x="55998" y="296789"/>
                  </a:lnTo>
                  <a:lnTo>
                    <a:pt x="55859" y="296788"/>
                  </a:lnTo>
                  <a:lnTo>
                    <a:pt x="55719" y="296776"/>
                  </a:lnTo>
                  <a:lnTo>
                    <a:pt x="55422" y="296728"/>
                  </a:lnTo>
                  <a:lnTo>
                    <a:pt x="54818" y="296567"/>
                  </a:lnTo>
                  <a:lnTo>
                    <a:pt x="53930" y="296326"/>
                  </a:lnTo>
                  <a:lnTo>
                    <a:pt x="53070" y="296106"/>
                  </a:lnTo>
                  <a:lnTo>
                    <a:pt x="51686" y="295731"/>
                  </a:lnTo>
                  <a:lnTo>
                    <a:pt x="50882" y="295528"/>
                  </a:lnTo>
                  <a:lnTo>
                    <a:pt x="50323" y="295384"/>
                  </a:lnTo>
                  <a:lnTo>
                    <a:pt x="50134" y="295343"/>
                  </a:lnTo>
                  <a:lnTo>
                    <a:pt x="49609" y="295203"/>
                  </a:lnTo>
                  <a:lnTo>
                    <a:pt x="49128" y="295081"/>
                  </a:lnTo>
                  <a:lnTo>
                    <a:pt x="48541" y="294940"/>
                  </a:lnTo>
                  <a:lnTo>
                    <a:pt x="47566" y="294697"/>
                  </a:lnTo>
                  <a:lnTo>
                    <a:pt x="47151" y="294596"/>
                  </a:lnTo>
                  <a:lnTo>
                    <a:pt x="46960" y="294548"/>
                  </a:lnTo>
                  <a:lnTo>
                    <a:pt x="46564" y="294473"/>
                  </a:lnTo>
                  <a:lnTo>
                    <a:pt x="45972" y="294337"/>
                  </a:lnTo>
                  <a:lnTo>
                    <a:pt x="45072" y="294149"/>
                  </a:lnTo>
                  <a:lnTo>
                    <a:pt x="44391" y="294034"/>
                  </a:lnTo>
                  <a:lnTo>
                    <a:pt x="44028" y="294008"/>
                  </a:lnTo>
                  <a:lnTo>
                    <a:pt x="43569" y="294005"/>
                  </a:lnTo>
                  <a:lnTo>
                    <a:pt x="43309" y="293999"/>
                  </a:lnTo>
                  <a:lnTo>
                    <a:pt x="43157" y="294005"/>
                  </a:lnTo>
                  <a:lnTo>
                    <a:pt x="42018" y="294005"/>
                  </a:lnTo>
                  <a:lnTo>
                    <a:pt x="41381" y="294009"/>
                  </a:lnTo>
                  <a:lnTo>
                    <a:pt x="41250" y="294008"/>
                  </a:lnTo>
                  <a:lnTo>
                    <a:pt x="40947" y="293996"/>
                  </a:lnTo>
                  <a:lnTo>
                    <a:pt x="40777" y="293977"/>
                  </a:lnTo>
                  <a:lnTo>
                    <a:pt x="40020" y="293809"/>
                  </a:lnTo>
                  <a:lnTo>
                    <a:pt x="39791" y="293698"/>
                  </a:lnTo>
                  <a:lnTo>
                    <a:pt x="39557" y="293588"/>
                  </a:lnTo>
                  <a:lnTo>
                    <a:pt x="39250" y="293459"/>
                  </a:lnTo>
                  <a:lnTo>
                    <a:pt x="39075" y="293352"/>
                  </a:lnTo>
                  <a:lnTo>
                    <a:pt x="38860" y="293247"/>
                  </a:lnTo>
                  <a:lnTo>
                    <a:pt x="38611" y="293107"/>
                  </a:lnTo>
                  <a:lnTo>
                    <a:pt x="38377" y="292983"/>
                  </a:lnTo>
                  <a:lnTo>
                    <a:pt x="37907" y="292712"/>
                  </a:lnTo>
                  <a:lnTo>
                    <a:pt x="37598" y="292587"/>
                  </a:lnTo>
                  <a:lnTo>
                    <a:pt x="36727" y="292113"/>
                  </a:lnTo>
                  <a:lnTo>
                    <a:pt x="36460" y="291992"/>
                  </a:lnTo>
                  <a:lnTo>
                    <a:pt x="35951" y="291718"/>
                  </a:lnTo>
                  <a:lnTo>
                    <a:pt x="35595" y="291546"/>
                  </a:lnTo>
                  <a:lnTo>
                    <a:pt x="35263" y="291347"/>
                  </a:lnTo>
                  <a:lnTo>
                    <a:pt x="35089" y="291270"/>
                  </a:lnTo>
                  <a:lnTo>
                    <a:pt x="34937" y="291191"/>
                  </a:lnTo>
                  <a:lnTo>
                    <a:pt x="34748" y="291114"/>
                  </a:lnTo>
                  <a:lnTo>
                    <a:pt x="34527" y="291005"/>
                  </a:lnTo>
                  <a:lnTo>
                    <a:pt x="34182" y="290855"/>
                  </a:lnTo>
                  <a:lnTo>
                    <a:pt x="33496" y="290573"/>
                  </a:lnTo>
                  <a:lnTo>
                    <a:pt x="33241" y="290463"/>
                  </a:lnTo>
                  <a:lnTo>
                    <a:pt x="33028" y="290294"/>
                  </a:lnTo>
                  <a:lnTo>
                    <a:pt x="32608" y="290123"/>
                  </a:lnTo>
                  <a:lnTo>
                    <a:pt x="32468" y="290042"/>
                  </a:lnTo>
                  <a:lnTo>
                    <a:pt x="32294" y="289983"/>
                  </a:lnTo>
                  <a:lnTo>
                    <a:pt x="31955" y="289818"/>
                  </a:lnTo>
                  <a:lnTo>
                    <a:pt x="31752" y="289727"/>
                  </a:lnTo>
                  <a:lnTo>
                    <a:pt x="31553" y="289617"/>
                  </a:lnTo>
                  <a:lnTo>
                    <a:pt x="31387" y="289611"/>
                  </a:lnTo>
                  <a:lnTo>
                    <a:pt x="31084" y="289470"/>
                  </a:lnTo>
                  <a:lnTo>
                    <a:pt x="30879" y="289383"/>
                  </a:lnTo>
                  <a:lnTo>
                    <a:pt x="30690" y="289288"/>
                  </a:lnTo>
                  <a:lnTo>
                    <a:pt x="30446" y="289189"/>
                  </a:lnTo>
                  <a:lnTo>
                    <a:pt x="29938" y="288948"/>
                  </a:lnTo>
                  <a:lnTo>
                    <a:pt x="29539" y="288783"/>
                  </a:lnTo>
                  <a:lnTo>
                    <a:pt x="29207" y="288661"/>
                  </a:lnTo>
                  <a:lnTo>
                    <a:pt x="28982" y="288614"/>
                  </a:lnTo>
                  <a:lnTo>
                    <a:pt x="28778" y="288565"/>
                  </a:lnTo>
                  <a:lnTo>
                    <a:pt x="28319" y="288442"/>
                  </a:lnTo>
                  <a:lnTo>
                    <a:pt x="28150" y="288417"/>
                  </a:lnTo>
                  <a:lnTo>
                    <a:pt x="27908" y="288412"/>
                  </a:lnTo>
                  <a:lnTo>
                    <a:pt x="27387" y="288436"/>
                  </a:lnTo>
                  <a:lnTo>
                    <a:pt x="27072" y="288470"/>
                  </a:lnTo>
                  <a:lnTo>
                    <a:pt x="26759" y="288513"/>
                  </a:lnTo>
                  <a:lnTo>
                    <a:pt x="26502" y="288537"/>
                  </a:lnTo>
                  <a:lnTo>
                    <a:pt x="26245" y="288556"/>
                  </a:lnTo>
                  <a:lnTo>
                    <a:pt x="25851" y="288570"/>
                  </a:lnTo>
                  <a:lnTo>
                    <a:pt x="25458" y="288573"/>
                  </a:lnTo>
                  <a:lnTo>
                    <a:pt x="24890" y="288564"/>
                  </a:lnTo>
                  <a:lnTo>
                    <a:pt x="24315" y="288559"/>
                  </a:lnTo>
                  <a:lnTo>
                    <a:pt x="23715" y="288560"/>
                  </a:lnTo>
                  <a:lnTo>
                    <a:pt x="23475" y="288541"/>
                  </a:lnTo>
                  <a:lnTo>
                    <a:pt x="23235" y="288530"/>
                  </a:lnTo>
                  <a:lnTo>
                    <a:pt x="22884" y="288584"/>
                  </a:lnTo>
                  <a:lnTo>
                    <a:pt x="21285" y="288763"/>
                  </a:lnTo>
                  <a:lnTo>
                    <a:pt x="20996" y="288791"/>
                  </a:lnTo>
                  <a:lnTo>
                    <a:pt x="20706" y="288810"/>
                  </a:lnTo>
                  <a:lnTo>
                    <a:pt x="20192" y="288823"/>
                  </a:lnTo>
                  <a:lnTo>
                    <a:pt x="19867" y="288839"/>
                  </a:lnTo>
                  <a:lnTo>
                    <a:pt x="19543" y="288859"/>
                  </a:lnTo>
                  <a:lnTo>
                    <a:pt x="18957" y="288911"/>
                  </a:lnTo>
                  <a:lnTo>
                    <a:pt x="18372" y="288940"/>
                  </a:lnTo>
                  <a:lnTo>
                    <a:pt x="17809" y="288977"/>
                  </a:lnTo>
                  <a:lnTo>
                    <a:pt x="17256" y="288988"/>
                  </a:lnTo>
                  <a:lnTo>
                    <a:pt x="16786" y="289045"/>
                  </a:lnTo>
                  <a:lnTo>
                    <a:pt x="16228" y="289087"/>
                  </a:lnTo>
                  <a:lnTo>
                    <a:pt x="15825" y="289132"/>
                  </a:lnTo>
                  <a:lnTo>
                    <a:pt x="15601" y="289155"/>
                  </a:lnTo>
                  <a:lnTo>
                    <a:pt x="15306" y="289180"/>
                  </a:lnTo>
                  <a:lnTo>
                    <a:pt x="14539" y="289235"/>
                  </a:lnTo>
                  <a:lnTo>
                    <a:pt x="14178" y="289233"/>
                  </a:lnTo>
                  <a:lnTo>
                    <a:pt x="13782" y="289258"/>
                  </a:lnTo>
                  <a:lnTo>
                    <a:pt x="13580" y="289288"/>
                  </a:lnTo>
                  <a:lnTo>
                    <a:pt x="13408" y="289298"/>
                  </a:lnTo>
                  <a:lnTo>
                    <a:pt x="13236" y="289301"/>
                  </a:lnTo>
                  <a:lnTo>
                    <a:pt x="12883" y="289297"/>
                  </a:lnTo>
                  <a:lnTo>
                    <a:pt x="12648" y="289285"/>
                  </a:lnTo>
                  <a:lnTo>
                    <a:pt x="12276" y="289274"/>
                  </a:lnTo>
                  <a:lnTo>
                    <a:pt x="11950" y="289255"/>
                  </a:lnTo>
                  <a:lnTo>
                    <a:pt x="11197" y="289348"/>
                  </a:lnTo>
                  <a:lnTo>
                    <a:pt x="11042" y="289383"/>
                  </a:lnTo>
                  <a:lnTo>
                    <a:pt x="10887" y="289413"/>
                  </a:lnTo>
                  <a:lnTo>
                    <a:pt x="10077" y="289530"/>
                  </a:lnTo>
                  <a:lnTo>
                    <a:pt x="9792" y="289613"/>
                  </a:lnTo>
                  <a:lnTo>
                    <a:pt x="9792" y="288157"/>
                  </a:lnTo>
                  <a:lnTo>
                    <a:pt x="9792" y="284630"/>
                  </a:lnTo>
                  <a:lnTo>
                    <a:pt x="9789" y="284152"/>
                  </a:lnTo>
                  <a:lnTo>
                    <a:pt x="9786" y="281650"/>
                  </a:lnTo>
                  <a:lnTo>
                    <a:pt x="9780" y="279081"/>
                  </a:lnTo>
                  <a:lnTo>
                    <a:pt x="10103" y="272077"/>
                  </a:lnTo>
                  <a:lnTo>
                    <a:pt x="10102" y="267598"/>
                  </a:lnTo>
                  <a:lnTo>
                    <a:pt x="3706" y="267605"/>
                  </a:lnTo>
                  <a:lnTo>
                    <a:pt x="0" y="267607"/>
                  </a:lnTo>
                  <a:lnTo>
                    <a:pt x="2" y="263261"/>
                  </a:lnTo>
                  <a:lnTo>
                    <a:pt x="2" y="262038"/>
                  </a:lnTo>
                  <a:lnTo>
                    <a:pt x="5" y="259178"/>
                  </a:lnTo>
                  <a:lnTo>
                    <a:pt x="4" y="258183"/>
                  </a:lnTo>
                  <a:lnTo>
                    <a:pt x="6" y="255973"/>
                  </a:lnTo>
                  <a:lnTo>
                    <a:pt x="8" y="253603"/>
                  </a:lnTo>
                  <a:lnTo>
                    <a:pt x="9" y="252348"/>
                  </a:lnTo>
                  <a:lnTo>
                    <a:pt x="9" y="251930"/>
                  </a:lnTo>
                  <a:lnTo>
                    <a:pt x="14" y="246860"/>
                  </a:lnTo>
                  <a:lnTo>
                    <a:pt x="17" y="243408"/>
                  </a:lnTo>
                  <a:lnTo>
                    <a:pt x="19" y="240312"/>
                  </a:lnTo>
                  <a:lnTo>
                    <a:pt x="22" y="236770"/>
                  </a:lnTo>
                  <a:lnTo>
                    <a:pt x="26" y="232109"/>
                  </a:lnTo>
                  <a:lnTo>
                    <a:pt x="28" y="228879"/>
                  </a:lnTo>
                  <a:lnTo>
                    <a:pt x="32" y="222897"/>
                  </a:lnTo>
                  <a:lnTo>
                    <a:pt x="37" y="216242"/>
                  </a:lnTo>
                  <a:lnTo>
                    <a:pt x="40" y="210054"/>
                  </a:lnTo>
                  <a:lnTo>
                    <a:pt x="75" y="205099"/>
                  </a:lnTo>
                  <a:lnTo>
                    <a:pt x="103" y="201009"/>
                  </a:lnTo>
                  <a:lnTo>
                    <a:pt x="115" y="199230"/>
                  </a:lnTo>
                  <a:lnTo>
                    <a:pt x="171" y="191181"/>
                  </a:lnTo>
                  <a:lnTo>
                    <a:pt x="436" y="191042"/>
                  </a:lnTo>
                  <a:lnTo>
                    <a:pt x="486" y="189621"/>
                  </a:lnTo>
                  <a:lnTo>
                    <a:pt x="551" y="189351"/>
                  </a:lnTo>
                  <a:lnTo>
                    <a:pt x="1085" y="185381"/>
                  </a:lnTo>
                  <a:lnTo>
                    <a:pt x="1415" y="185325"/>
                  </a:lnTo>
                  <a:lnTo>
                    <a:pt x="3594" y="169171"/>
                  </a:lnTo>
                  <a:lnTo>
                    <a:pt x="3920" y="166757"/>
                  </a:lnTo>
                  <a:lnTo>
                    <a:pt x="4209" y="164621"/>
                  </a:lnTo>
                  <a:lnTo>
                    <a:pt x="5208" y="157266"/>
                  </a:lnTo>
                  <a:lnTo>
                    <a:pt x="6563" y="147291"/>
                  </a:lnTo>
                  <a:lnTo>
                    <a:pt x="7061" y="143631"/>
                  </a:lnTo>
                  <a:lnTo>
                    <a:pt x="7311" y="141789"/>
                  </a:lnTo>
                  <a:lnTo>
                    <a:pt x="7673" y="139109"/>
                  </a:lnTo>
                  <a:lnTo>
                    <a:pt x="8147" y="135616"/>
                  </a:lnTo>
                  <a:lnTo>
                    <a:pt x="9147" y="128254"/>
                  </a:lnTo>
                  <a:lnTo>
                    <a:pt x="9468" y="125888"/>
                  </a:lnTo>
                  <a:lnTo>
                    <a:pt x="11177" y="113298"/>
                  </a:lnTo>
                  <a:lnTo>
                    <a:pt x="11570" y="110126"/>
                  </a:lnTo>
                  <a:lnTo>
                    <a:pt x="12683" y="110056"/>
                  </a:lnTo>
                  <a:lnTo>
                    <a:pt x="14501" y="110496"/>
                  </a:lnTo>
                  <a:lnTo>
                    <a:pt x="16890" y="113091"/>
                  </a:lnTo>
                  <a:lnTo>
                    <a:pt x="18069" y="114163"/>
                  </a:lnTo>
                  <a:lnTo>
                    <a:pt x="20697" y="116547"/>
                  </a:lnTo>
                  <a:lnTo>
                    <a:pt x="21908" y="116327"/>
                  </a:lnTo>
                  <a:lnTo>
                    <a:pt x="23422" y="116052"/>
                  </a:lnTo>
                  <a:lnTo>
                    <a:pt x="26275" y="115534"/>
                  </a:lnTo>
                  <a:lnTo>
                    <a:pt x="27211" y="108877"/>
                  </a:lnTo>
                  <a:lnTo>
                    <a:pt x="28047" y="103090"/>
                  </a:lnTo>
                  <a:lnTo>
                    <a:pt x="28095" y="102756"/>
                  </a:lnTo>
                  <a:lnTo>
                    <a:pt x="38927" y="104159"/>
                  </a:lnTo>
                  <a:lnTo>
                    <a:pt x="39100" y="103063"/>
                  </a:lnTo>
                  <a:lnTo>
                    <a:pt x="49599" y="104575"/>
                  </a:lnTo>
                  <a:lnTo>
                    <a:pt x="50658" y="104730"/>
                  </a:lnTo>
                  <a:lnTo>
                    <a:pt x="54294" y="105253"/>
                  </a:lnTo>
                  <a:lnTo>
                    <a:pt x="65298" y="106762"/>
                  </a:lnTo>
                  <a:lnTo>
                    <a:pt x="67802" y="107105"/>
                  </a:lnTo>
                  <a:lnTo>
                    <a:pt x="68634" y="101051"/>
                  </a:lnTo>
                  <a:lnTo>
                    <a:pt x="68945" y="98788"/>
                  </a:lnTo>
                  <a:lnTo>
                    <a:pt x="69539" y="94554"/>
                  </a:lnTo>
                  <a:lnTo>
                    <a:pt x="71062" y="83868"/>
                  </a:lnTo>
                  <a:lnTo>
                    <a:pt x="71195" y="82851"/>
                  </a:lnTo>
                  <a:lnTo>
                    <a:pt x="72002" y="76668"/>
                  </a:lnTo>
                  <a:lnTo>
                    <a:pt x="73406" y="65894"/>
                  </a:lnTo>
                  <a:lnTo>
                    <a:pt x="73478" y="65343"/>
                  </a:lnTo>
                  <a:lnTo>
                    <a:pt x="74020" y="64874"/>
                  </a:lnTo>
                  <a:lnTo>
                    <a:pt x="75076" y="57555"/>
                  </a:lnTo>
                  <a:lnTo>
                    <a:pt x="75437" y="55034"/>
                  </a:lnTo>
                  <a:lnTo>
                    <a:pt x="75749" y="52846"/>
                  </a:lnTo>
                  <a:lnTo>
                    <a:pt x="75935" y="51566"/>
                  </a:lnTo>
                  <a:lnTo>
                    <a:pt x="76369" y="48553"/>
                  </a:lnTo>
                  <a:lnTo>
                    <a:pt x="76595" y="46981"/>
                  </a:lnTo>
                  <a:lnTo>
                    <a:pt x="76769" y="45635"/>
                  </a:lnTo>
                  <a:lnTo>
                    <a:pt x="78227" y="35526"/>
                  </a:lnTo>
                  <a:lnTo>
                    <a:pt x="78705" y="32209"/>
                  </a:lnTo>
                  <a:lnTo>
                    <a:pt x="78972" y="30361"/>
                  </a:lnTo>
                  <a:lnTo>
                    <a:pt x="80128" y="22343"/>
                  </a:lnTo>
                  <a:lnTo>
                    <a:pt x="80160" y="22008"/>
                  </a:lnTo>
                  <a:lnTo>
                    <a:pt x="80191" y="21671"/>
                  </a:lnTo>
                  <a:lnTo>
                    <a:pt x="80715" y="17852"/>
                  </a:lnTo>
                  <a:lnTo>
                    <a:pt x="81519" y="11786"/>
                  </a:lnTo>
                  <a:lnTo>
                    <a:pt x="81603" y="11066"/>
                  </a:lnTo>
                  <a:lnTo>
                    <a:pt x="92065" y="12404"/>
                  </a:lnTo>
                  <a:lnTo>
                    <a:pt x="99950" y="13475"/>
                  </a:lnTo>
                  <a:lnTo>
                    <a:pt x="109560" y="14780"/>
                  </a:lnTo>
                  <a:lnTo>
                    <a:pt x="109551" y="15139"/>
                  </a:lnTo>
                  <a:lnTo>
                    <a:pt x="121309" y="16885"/>
                  </a:lnTo>
                  <a:lnTo>
                    <a:pt x="121746" y="16627"/>
                  </a:lnTo>
                  <a:lnTo>
                    <a:pt x="121950" y="16506"/>
                  </a:lnTo>
                  <a:lnTo>
                    <a:pt x="124879" y="14390"/>
                  </a:lnTo>
                  <a:lnTo>
                    <a:pt x="131278" y="12100"/>
                  </a:lnTo>
                  <a:lnTo>
                    <a:pt x="132864" y="12005"/>
                  </a:lnTo>
                  <a:lnTo>
                    <a:pt x="135752" y="12402"/>
                  </a:lnTo>
                  <a:lnTo>
                    <a:pt x="137208" y="12611"/>
                  </a:lnTo>
                  <a:lnTo>
                    <a:pt x="142226" y="14192"/>
                  </a:lnTo>
                  <a:lnTo>
                    <a:pt x="146797" y="17237"/>
                  </a:lnTo>
                  <a:lnTo>
                    <a:pt x="151842" y="18723"/>
                  </a:lnTo>
                  <a:lnTo>
                    <a:pt x="153368" y="19148"/>
                  </a:lnTo>
                  <a:lnTo>
                    <a:pt x="155987" y="19246"/>
                  </a:lnTo>
                  <a:lnTo>
                    <a:pt x="158275" y="18715"/>
                  </a:lnTo>
                  <a:lnTo>
                    <a:pt x="162423" y="17798"/>
                  </a:lnTo>
                  <a:lnTo>
                    <a:pt x="163302" y="17227"/>
                  </a:lnTo>
                  <a:lnTo>
                    <a:pt x="165580" y="15746"/>
                  </a:lnTo>
                  <a:lnTo>
                    <a:pt x="167765" y="13900"/>
                  </a:lnTo>
                  <a:lnTo>
                    <a:pt x="170355" y="10419"/>
                  </a:lnTo>
                  <a:lnTo>
                    <a:pt x="174783" y="7544"/>
                  </a:lnTo>
                  <a:lnTo>
                    <a:pt x="175579" y="4784"/>
                  </a:lnTo>
                  <a:lnTo>
                    <a:pt x="183562" y="2630"/>
                  </a:lnTo>
                  <a:lnTo>
                    <a:pt x="188987" y="1167"/>
                  </a:lnTo>
                  <a:lnTo>
                    <a:pt x="189810" y="991"/>
                  </a:lnTo>
                  <a:lnTo>
                    <a:pt x="194413" y="0"/>
                  </a:lnTo>
                  <a:lnTo>
                    <a:pt x="195750" y="140"/>
                  </a:lnTo>
                  <a:lnTo>
                    <a:pt x="198813" y="454"/>
                  </a:lnTo>
                  <a:lnTo>
                    <a:pt x="200327" y="610"/>
                  </a:lnTo>
                  <a:lnTo>
                    <a:pt x="207253" y="1391"/>
                  </a:lnTo>
                  <a:lnTo>
                    <a:pt x="212992" y="2032"/>
                  </a:lnTo>
                  <a:lnTo>
                    <a:pt x="213921" y="2138"/>
                  </a:lnTo>
                  <a:lnTo>
                    <a:pt x="216891" y="2454"/>
                  </a:lnTo>
                  <a:lnTo>
                    <a:pt x="221349" y="2928"/>
                  </a:lnTo>
                  <a:lnTo>
                    <a:pt x="224060" y="3217"/>
                  </a:lnTo>
                  <a:lnTo>
                    <a:pt x="228495" y="3694"/>
                  </a:lnTo>
                  <a:lnTo>
                    <a:pt x="234920" y="4398"/>
                  </a:lnTo>
                  <a:lnTo>
                    <a:pt x="240444" y="5030"/>
                  </a:lnTo>
                  <a:lnTo>
                    <a:pt x="241091" y="5102"/>
                  </a:lnTo>
                  <a:lnTo>
                    <a:pt x="245374" y="5638"/>
                  </a:lnTo>
                  <a:lnTo>
                    <a:pt x="249059" y="6099"/>
                  </a:lnTo>
                  <a:lnTo>
                    <a:pt x="249008" y="6442"/>
                  </a:lnTo>
                  <a:lnTo>
                    <a:pt x="247463" y="17273"/>
                  </a:lnTo>
                  <a:lnTo>
                    <a:pt x="259180" y="18968"/>
                  </a:lnTo>
                  <a:lnTo>
                    <a:pt x="260153" y="20219"/>
                  </a:lnTo>
                  <a:lnTo>
                    <a:pt x="260775" y="21043"/>
                  </a:lnTo>
                  <a:lnTo>
                    <a:pt x="251470" y="28179"/>
                  </a:lnTo>
                  <a:lnTo>
                    <a:pt x="252118" y="29020"/>
                  </a:lnTo>
                  <a:lnTo>
                    <a:pt x="252065" y="29472"/>
                  </a:lnTo>
                  <a:lnTo>
                    <a:pt x="252017" y="29700"/>
                  </a:lnTo>
                  <a:lnTo>
                    <a:pt x="252032" y="29966"/>
                  </a:lnTo>
                  <a:lnTo>
                    <a:pt x="252045" y="30255"/>
                  </a:lnTo>
                  <a:lnTo>
                    <a:pt x="252041" y="30620"/>
                  </a:lnTo>
                  <a:lnTo>
                    <a:pt x="251969" y="30955"/>
                  </a:lnTo>
                  <a:lnTo>
                    <a:pt x="251738" y="31462"/>
                  </a:lnTo>
                  <a:lnTo>
                    <a:pt x="251584" y="31638"/>
                  </a:lnTo>
                  <a:lnTo>
                    <a:pt x="251543" y="31803"/>
                  </a:lnTo>
                  <a:lnTo>
                    <a:pt x="251572" y="32026"/>
                  </a:lnTo>
                  <a:lnTo>
                    <a:pt x="251778" y="32376"/>
                  </a:lnTo>
                  <a:lnTo>
                    <a:pt x="251989" y="32587"/>
                  </a:lnTo>
                  <a:lnTo>
                    <a:pt x="252186" y="32683"/>
                  </a:lnTo>
                  <a:lnTo>
                    <a:pt x="252582" y="32744"/>
                  </a:lnTo>
                  <a:lnTo>
                    <a:pt x="252774" y="32873"/>
                  </a:lnTo>
                  <a:lnTo>
                    <a:pt x="253060" y="33226"/>
                  </a:lnTo>
                  <a:lnTo>
                    <a:pt x="253351" y="33459"/>
                  </a:lnTo>
                  <a:lnTo>
                    <a:pt x="253818" y="33688"/>
                  </a:lnTo>
                  <a:lnTo>
                    <a:pt x="254058" y="33781"/>
                  </a:lnTo>
                  <a:lnTo>
                    <a:pt x="254240" y="33929"/>
                  </a:lnTo>
                  <a:lnTo>
                    <a:pt x="254509" y="34146"/>
                  </a:lnTo>
                  <a:lnTo>
                    <a:pt x="255247" y="34668"/>
                  </a:lnTo>
                  <a:lnTo>
                    <a:pt x="255618" y="35035"/>
                  </a:lnTo>
                  <a:lnTo>
                    <a:pt x="255988" y="35622"/>
                  </a:lnTo>
                  <a:lnTo>
                    <a:pt x="256260" y="35849"/>
                  </a:lnTo>
                  <a:lnTo>
                    <a:pt x="256595" y="35983"/>
                  </a:lnTo>
                  <a:lnTo>
                    <a:pt x="256910" y="36150"/>
                  </a:lnTo>
                  <a:lnTo>
                    <a:pt x="257250" y="36419"/>
                  </a:lnTo>
                  <a:lnTo>
                    <a:pt x="257381" y="36614"/>
                  </a:lnTo>
                  <a:lnTo>
                    <a:pt x="257527" y="36984"/>
                  </a:lnTo>
                  <a:lnTo>
                    <a:pt x="257668" y="37450"/>
                  </a:lnTo>
                  <a:lnTo>
                    <a:pt x="257781" y="37743"/>
                  </a:lnTo>
                  <a:lnTo>
                    <a:pt x="257954" y="38125"/>
                  </a:lnTo>
                  <a:lnTo>
                    <a:pt x="258338" y="38727"/>
                  </a:lnTo>
                  <a:lnTo>
                    <a:pt x="258657" y="38966"/>
                  </a:lnTo>
                  <a:lnTo>
                    <a:pt x="258733" y="39111"/>
                  </a:lnTo>
                  <a:lnTo>
                    <a:pt x="258836" y="39292"/>
                  </a:lnTo>
                  <a:lnTo>
                    <a:pt x="259304" y="39847"/>
                  </a:lnTo>
                  <a:lnTo>
                    <a:pt x="259578" y="39933"/>
                  </a:lnTo>
                  <a:lnTo>
                    <a:pt x="259768" y="40019"/>
                  </a:lnTo>
                  <a:lnTo>
                    <a:pt x="259987" y="40233"/>
                  </a:lnTo>
                  <a:lnTo>
                    <a:pt x="260074" y="40405"/>
                  </a:lnTo>
                  <a:lnTo>
                    <a:pt x="260137" y="40583"/>
                  </a:lnTo>
                  <a:lnTo>
                    <a:pt x="260321" y="41433"/>
                  </a:lnTo>
                  <a:lnTo>
                    <a:pt x="260383" y="41829"/>
                  </a:lnTo>
                  <a:lnTo>
                    <a:pt x="260443" y="42071"/>
                  </a:lnTo>
                  <a:lnTo>
                    <a:pt x="260598" y="42487"/>
                  </a:lnTo>
                  <a:lnTo>
                    <a:pt x="260675" y="42644"/>
                  </a:lnTo>
                  <a:lnTo>
                    <a:pt x="260823" y="42864"/>
                  </a:lnTo>
                  <a:lnTo>
                    <a:pt x="261270" y="43558"/>
                  </a:lnTo>
                  <a:lnTo>
                    <a:pt x="261472" y="43977"/>
                  </a:lnTo>
                  <a:lnTo>
                    <a:pt x="261618" y="44084"/>
                  </a:lnTo>
                  <a:lnTo>
                    <a:pt x="261933" y="44232"/>
                  </a:lnTo>
                  <a:lnTo>
                    <a:pt x="262229" y="44401"/>
                  </a:lnTo>
                  <a:lnTo>
                    <a:pt x="262393" y="44523"/>
                  </a:lnTo>
                  <a:lnTo>
                    <a:pt x="262523" y="44670"/>
                  </a:lnTo>
                  <a:lnTo>
                    <a:pt x="262586" y="44799"/>
                  </a:lnTo>
                  <a:lnTo>
                    <a:pt x="262656" y="44943"/>
                  </a:lnTo>
                  <a:lnTo>
                    <a:pt x="262659" y="45081"/>
                  </a:lnTo>
                  <a:lnTo>
                    <a:pt x="262761" y="45368"/>
                  </a:lnTo>
                  <a:lnTo>
                    <a:pt x="263005" y="45595"/>
                  </a:lnTo>
                  <a:lnTo>
                    <a:pt x="263700" y="46006"/>
                  </a:lnTo>
                  <a:lnTo>
                    <a:pt x="263964" y="46608"/>
                  </a:lnTo>
                  <a:lnTo>
                    <a:pt x="264324" y="46820"/>
                  </a:lnTo>
                  <a:lnTo>
                    <a:pt x="264664" y="47218"/>
                  </a:lnTo>
                  <a:lnTo>
                    <a:pt x="264832" y="47391"/>
                  </a:lnTo>
                  <a:lnTo>
                    <a:pt x="264977" y="47510"/>
                  </a:lnTo>
                  <a:lnTo>
                    <a:pt x="265187" y="47652"/>
                  </a:lnTo>
                  <a:lnTo>
                    <a:pt x="265386" y="47754"/>
                  </a:lnTo>
                  <a:lnTo>
                    <a:pt x="265854" y="47841"/>
                  </a:lnTo>
                  <a:lnTo>
                    <a:pt x="266026" y="47800"/>
                  </a:lnTo>
                  <a:lnTo>
                    <a:pt x="266421" y="47732"/>
                  </a:lnTo>
                  <a:lnTo>
                    <a:pt x="266668" y="48060"/>
                  </a:lnTo>
                  <a:lnTo>
                    <a:pt x="267063" y="48556"/>
                  </a:lnTo>
                  <a:lnTo>
                    <a:pt x="267606" y="49193"/>
                  </a:lnTo>
                  <a:lnTo>
                    <a:pt x="268586" y="50624"/>
                  </a:lnTo>
                  <a:lnTo>
                    <a:pt x="269179" y="51204"/>
                  </a:lnTo>
                  <a:lnTo>
                    <a:pt x="269830" y="52370"/>
                  </a:lnTo>
                  <a:lnTo>
                    <a:pt x="270371" y="52587"/>
                  </a:lnTo>
                  <a:lnTo>
                    <a:pt x="270549" y="52368"/>
                  </a:lnTo>
                  <a:lnTo>
                    <a:pt x="270997" y="52207"/>
                  </a:lnTo>
                  <a:lnTo>
                    <a:pt x="271180" y="52184"/>
                  </a:lnTo>
                  <a:lnTo>
                    <a:pt x="271409" y="52186"/>
                  </a:lnTo>
                  <a:lnTo>
                    <a:pt x="271724" y="52213"/>
                  </a:lnTo>
                  <a:lnTo>
                    <a:pt x="271864" y="52250"/>
                  </a:lnTo>
                  <a:lnTo>
                    <a:pt x="272143" y="52319"/>
                  </a:lnTo>
                  <a:lnTo>
                    <a:pt x="273092" y="52765"/>
                  </a:lnTo>
                  <a:lnTo>
                    <a:pt x="274329" y="53514"/>
                  </a:lnTo>
                  <a:lnTo>
                    <a:pt x="274372" y="53714"/>
                  </a:lnTo>
                  <a:lnTo>
                    <a:pt x="276331" y="54537"/>
                  </a:lnTo>
                  <a:lnTo>
                    <a:pt x="276503" y="54746"/>
                  </a:lnTo>
                  <a:lnTo>
                    <a:pt x="277654" y="55784"/>
                  </a:lnTo>
                  <a:lnTo>
                    <a:pt x="277901" y="55752"/>
                  </a:lnTo>
                  <a:lnTo>
                    <a:pt x="278287" y="55619"/>
                  </a:lnTo>
                  <a:lnTo>
                    <a:pt x="279589" y="55587"/>
                  </a:lnTo>
                  <a:lnTo>
                    <a:pt x="279980" y="55763"/>
                  </a:lnTo>
                  <a:lnTo>
                    <a:pt x="280306" y="55880"/>
                  </a:lnTo>
                  <a:lnTo>
                    <a:pt x="280507" y="55929"/>
                  </a:lnTo>
                  <a:lnTo>
                    <a:pt x="281379" y="56904"/>
                  </a:lnTo>
                  <a:lnTo>
                    <a:pt x="281722" y="57259"/>
                  </a:lnTo>
                  <a:lnTo>
                    <a:pt x="283378" y="59621"/>
                  </a:lnTo>
                  <a:lnTo>
                    <a:pt x="283405" y="60577"/>
                  </a:lnTo>
                  <a:lnTo>
                    <a:pt x="283440" y="60831"/>
                  </a:lnTo>
                  <a:lnTo>
                    <a:pt x="283408" y="60967"/>
                  </a:lnTo>
                  <a:lnTo>
                    <a:pt x="283384" y="61101"/>
                  </a:lnTo>
                  <a:lnTo>
                    <a:pt x="283328" y="61464"/>
                  </a:lnTo>
                  <a:lnTo>
                    <a:pt x="283021" y="62406"/>
                  </a:lnTo>
                  <a:lnTo>
                    <a:pt x="282318" y="62730"/>
                  </a:lnTo>
                  <a:lnTo>
                    <a:pt x="282005" y="62907"/>
                  </a:lnTo>
                  <a:lnTo>
                    <a:pt x="281802" y="63018"/>
                  </a:lnTo>
                  <a:lnTo>
                    <a:pt x="279036" y="64679"/>
                  </a:lnTo>
                  <a:lnTo>
                    <a:pt x="278288" y="66536"/>
                  </a:lnTo>
                  <a:lnTo>
                    <a:pt x="278230" y="66720"/>
                  </a:lnTo>
                  <a:lnTo>
                    <a:pt x="278171" y="66884"/>
                  </a:lnTo>
                  <a:lnTo>
                    <a:pt x="278047" y="67209"/>
                  </a:lnTo>
                  <a:lnTo>
                    <a:pt x="277719" y="67899"/>
                  </a:lnTo>
                  <a:lnTo>
                    <a:pt x="277613" y="68156"/>
                  </a:lnTo>
                  <a:lnTo>
                    <a:pt x="277606" y="68345"/>
                  </a:lnTo>
                  <a:lnTo>
                    <a:pt x="277593" y="68650"/>
                  </a:lnTo>
                  <a:lnTo>
                    <a:pt x="277609" y="68869"/>
                  </a:lnTo>
                  <a:lnTo>
                    <a:pt x="277631" y="69178"/>
                  </a:lnTo>
                  <a:lnTo>
                    <a:pt x="277662" y="69344"/>
                  </a:lnTo>
                  <a:lnTo>
                    <a:pt x="277673" y="69525"/>
                  </a:lnTo>
                  <a:lnTo>
                    <a:pt x="277950" y="70480"/>
                  </a:lnTo>
                  <a:lnTo>
                    <a:pt x="277993" y="70642"/>
                  </a:lnTo>
                  <a:lnTo>
                    <a:pt x="278000" y="70783"/>
                  </a:lnTo>
                  <a:lnTo>
                    <a:pt x="278132" y="71885"/>
                  </a:lnTo>
                  <a:lnTo>
                    <a:pt x="278183" y="72039"/>
                  </a:lnTo>
                  <a:lnTo>
                    <a:pt x="278226" y="72253"/>
                  </a:lnTo>
                  <a:lnTo>
                    <a:pt x="278228" y="72550"/>
                  </a:lnTo>
                  <a:lnTo>
                    <a:pt x="278249" y="73473"/>
                  </a:lnTo>
                  <a:lnTo>
                    <a:pt x="278320" y="74452"/>
                  </a:lnTo>
                  <a:lnTo>
                    <a:pt x="278438" y="75303"/>
                  </a:lnTo>
                  <a:lnTo>
                    <a:pt x="278557" y="75797"/>
                  </a:lnTo>
                  <a:lnTo>
                    <a:pt x="278854" y="76487"/>
                  </a:lnTo>
                  <a:lnTo>
                    <a:pt x="278955" y="76814"/>
                  </a:lnTo>
                  <a:lnTo>
                    <a:pt x="279053" y="77082"/>
                  </a:lnTo>
                  <a:lnTo>
                    <a:pt x="279235" y="77668"/>
                  </a:lnTo>
                  <a:lnTo>
                    <a:pt x="279543" y="78437"/>
                  </a:lnTo>
                  <a:lnTo>
                    <a:pt x="280377" y="80168"/>
                  </a:lnTo>
                  <a:lnTo>
                    <a:pt x="280872" y="81130"/>
                  </a:lnTo>
                  <a:lnTo>
                    <a:pt x="281191" y="81639"/>
                  </a:lnTo>
                  <a:lnTo>
                    <a:pt x="281558" y="82012"/>
                  </a:lnTo>
                  <a:lnTo>
                    <a:pt x="281975" y="82822"/>
                  </a:lnTo>
                  <a:lnTo>
                    <a:pt x="279675" y="81858"/>
                  </a:lnTo>
                  <a:lnTo>
                    <a:pt x="278835" y="81501"/>
                  </a:lnTo>
                  <a:lnTo>
                    <a:pt x="277644" y="81089"/>
                  </a:lnTo>
                  <a:lnTo>
                    <a:pt x="276135" y="80739"/>
                  </a:lnTo>
                  <a:lnTo>
                    <a:pt x="275537" y="85356"/>
                  </a:lnTo>
                  <a:lnTo>
                    <a:pt x="278722" y="90231"/>
                  </a:lnTo>
                  <a:lnTo>
                    <a:pt x="278168" y="94123"/>
                  </a:lnTo>
                  <a:lnTo>
                    <a:pt x="278081" y="94737"/>
                  </a:lnTo>
                  <a:lnTo>
                    <a:pt x="277831" y="96469"/>
                  </a:lnTo>
                  <a:lnTo>
                    <a:pt x="277198" y="101023"/>
                  </a:lnTo>
                  <a:lnTo>
                    <a:pt x="276801" y="103859"/>
                  </a:lnTo>
                  <a:lnTo>
                    <a:pt x="280135" y="104336"/>
                  </a:lnTo>
                  <a:lnTo>
                    <a:pt x="284613" y="104990"/>
                  </a:lnTo>
                  <a:lnTo>
                    <a:pt x="285578" y="105130"/>
                  </a:lnTo>
                  <a:lnTo>
                    <a:pt x="285948" y="107002"/>
                  </a:lnTo>
                  <a:lnTo>
                    <a:pt x="285033" y="107574"/>
                  </a:lnTo>
                  <a:lnTo>
                    <a:pt x="281613" y="109711"/>
                  </a:lnTo>
                  <a:lnTo>
                    <a:pt x="283031" y="112600"/>
                  </a:lnTo>
                  <a:lnTo>
                    <a:pt x="283065" y="112732"/>
                  </a:lnTo>
                  <a:lnTo>
                    <a:pt x="283085" y="112867"/>
                  </a:lnTo>
                  <a:lnTo>
                    <a:pt x="283093" y="113003"/>
                  </a:lnTo>
                  <a:lnTo>
                    <a:pt x="283086" y="113139"/>
                  </a:lnTo>
                  <a:lnTo>
                    <a:pt x="283066" y="113274"/>
                  </a:lnTo>
                  <a:lnTo>
                    <a:pt x="283032" y="113406"/>
                  </a:lnTo>
                  <a:lnTo>
                    <a:pt x="282468" y="114151"/>
                  </a:lnTo>
                  <a:lnTo>
                    <a:pt x="280773" y="115587"/>
                  </a:lnTo>
                  <a:lnTo>
                    <a:pt x="280743" y="115717"/>
                  </a:lnTo>
                  <a:lnTo>
                    <a:pt x="280728" y="115849"/>
                  </a:lnTo>
                  <a:lnTo>
                    <a:pt x="280726" y="115982"/>
                  </a:lnTo>
                  <a:lnTo>
                    <a:pt x="280738" y="116115"/>
                  </a:lnTo>
                  <a:lnTo>
                    <a:pt x="280764" y="116246"/>
                  </a:lnTo>
                  <a:lnTo>
                    <a:pt x="280852" y="116494"/>
                  </a:lnTo>
                  <a:lnTo>
                    <a:pt x="283450" y="121731"/>
                  </a:lnTo>
                  <a:lnTo>
                    <a:pt x="285904" y="121906"/>
                  </a:lnTo>
                  <a:lnTo>
                    <a:pt x="286244" y="121957"/>
                  </a:lnTo>
                  <a:lnTo>
                    <a:pt x="286188" y="122309"/>
                  </a:lnTo>
                  <a:lnTo>
                    <a:pt x="285722" y="125375"/>
                  </a:lnTo>
                  <a:lnTo>
                    <a:pt x="285457" y="127095"/>
                  </a:lnTo>
                  <a:lnTo>
                    <a:pt x="285712" y="127122"/>
                  </a:lnTo>
                  <a:lnTo>
                    <a:pt x="287127" y="127340"/>
                  </a:lnTo>
                  <a:lnTo>
                    <a:pt x="286440" y="131802"/>
                  </a:lnTo>
                  <a:lnTo>
                    <a:pt x="286342" y="132425"/>
                  </a:lnTo>
                  <a:lnTo>
                    <a:pt x="285724" y="136485"/>
                  </a:lnTo>
                  <a:lnTo>
                    <a:pt x="286063" y="136543"/>
                  </a:lnTo>
                  <a:lnTo>
                    <a:pt x="286035" y="136722"/>
                  </a:lnTo>
                  <a:lnTo>
                    <a:pt x="285566" y="139720"/>
                  </a:lnTo>
                  <a:lnTo>
                    <a:pt x="285405" y="140744"/>
                  </a:lnTo>
                  <a:lnTo>
                    <a:pt x="284362" y="147413"/>
                  </a:lnTo>
                  <a:lnTo>
                    <a:pt x="284096" y="149108"/>
                  </a:lnTo>
                  <a:lnTo>
                    <a:pt x="283825" y="150849"/>
                  </a:lnTo>
                  <a:lnTo>
                    <a:pt x="283802" y="151358"/>
                  </a:lnTo>
                  <a:lnTo>
                    <a:pt x="283279" y="155110"/>
                  </a:lnTo>
                  <a:lnTo>
                    <a:pt x="283109" y="156198"/>
                  </a:lnTo>
                  <a:lnTo>
                    <a:pt x="282545" y="159799"/>
                  </a:lnTo>
                  <a:lnTo>
                    <a:pt x="282321" y="161231"/>
                  </a:lnTo>
                  <a:lnTo>
                    <a:pt x="282001" y="163267"/>
                  </a:lnTo>
                  <a:lnTo>
                    <a:pt x="281421" y="166984"/>
                  </a:lnTo>
                  <a:lnTo>
                    <a:pt x="281150" y="168714"/>
                  </a:lnTo>
                  <a:lnTo>
                    <a:pt x="280407" y="173455"/>
                  </a:lnTo>
                  <a:lnTo>
                    <a:pt x="280337" y="173953"/>
                  </a:lnTo>
                  <a:lnTo>
                    <a:pt x="280231" y="174692"/>
                  </a:lnTo>
                  <a:lnTo>
                    <a:pt x="279329" y="181017"/>
                  </a:lnTo>
                  <a:lnTo>
                    <a:pt x="279306" y="181183"/>
                  </a:lnTo>
                  <a:lnTo>
                    <a:pt x="279192" y="181984"/>
                  </a:lnTo>
                  <a:lnTo>
                    <a:pt x="278286" y="187996"/>
                  </a:lnTo>
                  <a:lnTo>
                    <a:pt x="277907" y="190510"/>
                  </a:lnTo>
                  <a:lnTo>
                    <a:pt x="277232" y="195041"/>
                  </a:lnTo>
                  <a:lnTo>
                    <a:pt x="276321" y="201153"/>
                  </a:lnTo>
                  <a:lnTo>
                    <a:pt x="275865" y="204203"/>
                  </a:lnTo>
                  <a:lnTo>
                    <a:pt x="275363" y="207561"/>
                  </a:lnTo>
                  <a:lnTo>
                    <a:pt x="272605" y="226431"/>
                  </a:lnTo>
                  <a:lnTo>
                    <a:pt x="276233" y="225118"/>
                  </a:lnTo>
                  <a:lnTo>
                    <a:pt x="278024" y="224521"/>
                  </a:lnTo>
                  <a:lnTo>
                    <a:pt x="281764" y="223255"/>
                  </a:lnTo>
                  <a:lnTo>
                    <a:pt x="288234" y="221074"/>
                  </a:lnTo>
                  <a:lnTo>
                    <a:pt x="291673" y="219917"/>
                  </a:lnTo>
                  <a:lnTo>
                    <a:pt x="300603" y="216866"/>
                  </a:lnTo>
                  <a:lnTo>
                    <a:pt x="306953" y="214697"/>
                  </a:lnTo>
                  <a:lnTo>
                    <a:pt x="310135" y="213608"/>
                  </a:lnTo>
                  <a:lnTo>
                    <a:pt x="311350" y="224557"/>
                  </a:lnTo>
                  <a:lnTo>
                    <a:pt x="311410" y="225084"/>
                  </a:lnTo>
                  <a:lnTo>
                    <a:pt x="312143" y="231651"/>
                  </a:lnTo>
                  <a:lnTo>
                    <a:pt x="312575" y="235515"/>
                  </a:lnTo>
                  <a:lnTo>
                    <a:pt x="313686" y="245465"/>
                  </a:lnTo>
                  <a:lnTo>
                    <a:pt x="315877" y="265078"/>
                  </a:lnTo>
                  <a:lnTo>
                    <a:pt x="315885" y="290912"/>
                  </a:lnTo>
                  <a:lnTo>
                    <a:pt x="315887" y="297564"/>
                  </a:lnTo>
                  <a:lnTo>
                    <a:pt x="313629" y="311374"/>
                  </a:lnTo>
                  <a:lnTo>
                    <a:pt x="312977" y="311259"/>
                  </a:lnTo>
                  <a:lnTo>
                    <a:pt x="300167" y="308941"/>
                  </a:lnTo>
                  <a:lnTo>
                    <a:pt x="285729" y="306659"/>
                  </a:lnTo>
                  <a:lnTo>
                    <a:pt x="286303" y="303135"/>
                  </a:lnTo>
                  <a:lnTo>
                    <a:pt x="278671" y="298267"/>
                  </a:lnTo>
                  <a:lnTo>
                    <a:pt x="269569" y="292465"/>
                  </a:lnTo>
                  <a:lnTo>
                    <a:pt x="263984" y="288905"/>
                  </a:lnTo>
                  <a:lnTo>
                    <a:pt x="263481" y="288594"/>
                  </a:lnTo>
                  <a:lnTo>
                    <a:pt x="262977" y="288288"/>
                  </a:lnTo>
                  <a:lnTo>
                    <a:pt x="251627" y="281123"/>
                  </a:lnTo>
                  <a:lnTo>
                    <a:pt x="248571" y="279176"/>
                  </a:lnTo>
                  <a:lnTo>
                    <a:pt x="247088" y="278224"/>
                  </a:lnTo>
                  <a:lnTo>
                    <a:pt x="241950" y="274985"/>
                  </a:lnTo>
                  <a:lnTo>
                    <a:pt x="240331" y="273957"/>
                  </a:lnTo>
                  <a:lnTo>
                    <a:pt x="234391" y="273078"/>
                  </a:lnTo>
                  <a:lnTo>
                    <a:pt x="232889" y="272855"/>
                  </a:lnTo>
                  <a:lnTo>
                    <a:pt x="229846" y="272405"/>
                  </a:lnTo>
                  <a:lnTo>
                    <a:pt x="227104" y="271998"/>
                  </a:lnTo>
                  <a:lnTo>
                    <a:pt x="226855" y="271958"/>
                  </a:lnTo>
                  <a:lnTo>
                    <a:pt x="226600" y="271917"/>
                  </a:lnTo>
                  <a:lnTo>
                    <a:pt x="221606" y="271173"/>
                  </a:lnTo>
                  <a:lnTo>
                    <a:pt x="221581" y="272061"/>
                  </a:lnTo>
                  <a:lnTo>
                    <a:pt x="221228" y="272116"/>
                  </a:lnTo>
                  <a:lnTo>
                    <a:pt x="221022" y="272128"/>
                  </a:lnTo>
                  <a:lnTo>
                    <a:pt x="220808" y="272112"/>
                  </a:lnTo>
                  <a:lnTo>
                    <a:pt x="220579" y="272158"/>
                  </a:lnTo>
                  <a:lnTo>
                    <a:pt x="220262" y="272261"/>
                  </a:lnTo>
                  <a:lnTo>
                    <a:pt x="220098" y="272272"/>
                  </a:lnTo>
                  <a:lnTo>
                    <a:pt x="219940" y="272294"/>
                  </a:lnTo>
                  <a:lnTo>
                    <a:pt x="219600" y="272312"/>
                  </a:lnTo>
                  <a:lnTo>
                    <a:pt x="219272" y="272390"/>
                  </a:lnTo>
                  <a:lnTo>
                    <a:pt x="219026" y="272351"/>
                  </a:lnTo>
                  <a:lnTo>
                    <a:pt x="218647" y="272354"/>
                  </a:lnTo>
                  <a:lnTo>
                    <a:pt x="218455" y="272396"/>
                  </a:lnTo>
                  <a:lnTo>
                    <a:pt x="218308" y="272447"/>
                  </a:lnTo>
                  <a:lnTo>
                    <a:pt x="218111" y="272462"/>
                  </a:lnTo>
                  <a:lnTo>
                    <a:pt x="217849" y="272509"/>
                  </a:lnTo>
                  <a:lnTo>
                    <a:pt x="217460" y="272496"/>
                  </a:lnTo>
                  <a:lnTo>
                    <a:pt x="217227" y="272421"/>
                  </a:lnTo>
                  <a:lnTo>
                    <a:pt x="217021" y="272337"/>
                  </a:lnTo>
                  <a:lnTo>
                    <a:pt x="216749" y="272271"/>
                  </a:lnTo>
                  <a:lnTo>
                    <a:pt x="216322" y="272220"/>
                  </a:lnTo>
                  <a:lnTo>
                    <a:pt x="216142" y="272224"/>
                  </a:lnTo>
                  <a:lnTo>
                    <a:pt x="215516" y="272095"/>
                  </a:lnTo>
                  <a:lnTo>
                    <a:pt x="215233" y="272003"/>
                  </a:lnTo>
                  <a:lnTo>
                    <a:pt x="214929" y="271949"/>
                  </a:lnTo>
                  <a:lnTo>
                    <a:pt x="213759" y="271660"/>
                  </a:lnTo>
                  <a:lnTo>
                    <a:pt x="213615" y="271588"/>
                  </a:lnTo>
                  <a:lnTo>
                    <a:pt x="213459" y="271590"/>
                  </a:lnTo>
                  <a:lnTo>
                    <a:pt x="212990" y="271565"/>
                  </a:lnTo>
                  <a:lnTo>
                    <a:pt x="212436" y="271436"/>
                  </a:lnTo>
                  <a:lnTo>
                    <a:pt x="212193" y="271412"/>
                  </a:lnTo>
                  <a:lnTo>
                    <a:pt x="211531" y="271294"/>
                  </a:lnTo>
                  <a:lnTo>
                    <a:pt x="211288" y="271221"/>
                  </a:lnTo>
                  <a:lnTo>
                    <a:pt x="210992" y="271224"/>
                  </a:lnTo>
                  <a:lnTo>
                    <a:pt x="210780" y="271134"/>
                  </a:lnTo>
                  <a:lnTo>
                    <a:pt x="210649" y="271128"/>
                  </a:lnTo>
                  <a:lnTo>
                    <a:pt x="210477" y="271080"/>
                  </a:lnTo>
                  <a:lnTo>
                    <a:pt x="210220" y="271017"/>
                  </a:lnTo>
                  <a:lnTo>
                    <a:pt x="210060" y="270974"/>
                  </a:lnTo>
                  <a:lnTo>
                    <a:pt x="209876" y="270889"/>
                  </a:lnTo>
                  <a:lnTo>
                    <a:pt x="209433" y="270771"/>
                  </a:lnTo>
                  <a:lnTo>
                    <a:pt x="209103" y="270765"/>
                  </a:lnTo>
                  <a:lnTo>
                    <a:pt x="208309" y="270561"/>
                  </a:lnTo>
                  <a:lnTo>
                    <a:pt x="207813" y="270464"/>
                  </a:lnTo>
                  <a:lnTo>
                    <a:pt x="205476" y="270113"/>
                  </a:lnTo>
                  <a:lnTo>
                    <a:pt x="204661" y="270057"/>
                  </a:lnTo>
                  <a:lnTo>
                    <a:pt x="204203" y="270090"/>
                  </a:lnTo>
                  <a:lnTo>
                    <a:pt x="202660" y="270447"/>
                  </a:lnTo>
                  <a:lnTo>
                    <a:pt x="202028" y="270618"/>
                  </a:lnTo>
                  <a:lnTo>
                    <a:pt x="201760" y="270752"/>
                  </a:lnTo>
                  <a:close/>
                </a:path>
              </a:pathLst>
            </a:custGeom>
            <a:solidFill>
              <a:srgbClr val="FFFBF0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pg55"/>
            <p:cNvSpPr/>
            <p:nvPr/>
          </p:nvSpPr>
          <p:spPr>
            <a:xfrm>
              <a:off x="3221950" y="4167300"/>
              <a:ext cx="179364" cy="242851"/>
            </a:xfrm>
            <a:custGeom>
              <a:avLst/>
              <a:gdLst/>
              <a:ahLst/>
              <a:cxnLst/>
              <a:rect l="0" t="0" r="0" b="0"/>
              <a:pathLst>
                <a:path w="179364" h="242851">
                  <a:moveTo>
                    <a:pt x="28186" y="64416"/>
                  </a:moveTo>
                  <a:lnTo>
                    <a:pt x="28620" y="61117"/>
                  </a:lnTo>
                  <a:lnTo>
                    <a:pt x="29047" y="57859"/>
                  </a:lnTo>
                  <a:lnTo>
                    <a:pt x="29420" y="55018"/>
                  </a:lnTo>
                  <a:lnTo>
                    <a:pt x="29135" y="54955"/>
                  </a:lnTo>
                  <a:lnTo>
                    <a:pt x="27658" y="54694"/>
                  </a:lnTo>
                  <a:lnTo>
                    <a:pt x="27983" y="52469"/>
                  </a:lnTo>
                  <a:lnTo>
                    <a:pt x="28097" y="51669"/>
                  </a:lnTo>
                  <a:lnTo>
                    <a:pt x="28661" y="51493"/>
                  </a:lnTo>
                  <a:lnTo>
                    <a:pt x="28500" y="51194"/>
                  </a:lnTo>
                  <a:lnTo>
                    <a:pt x="28368" y="50835"/>
                  </a:lnTo>
                  <a:lnTo>
                    <a:pt x="28286" y="50468"/>
                  </a:lnTo>
                  <a:lnTo>
                    <a:pt x="28257" y="50129"/>
                  </a:lnTo>
                  <a:lnTo>
                    <a:pt x="28268" y="49795"/>
                  </a:lnTo>
                  <a:lnTo>
                    <a:pt x="28581" y="47656"/>
                  </a:lnTo>
                  <a:lnTo>
                    <a:pt x="29029" y="44598"/>
                  </a:lnTo>
                  <a:lnTo>
                    <a:pt x="29548" y="41036"/>
                  </a:lnTo>
                  <a:lnTo>
                    <a:pt x="28701" y="40917"/>
                  </a:lnTo>
                  <a:lnTo>
                    <a:pt x="28960" y="39311"/>
                  </a:lnTo>
                  <a:lnTo>
                    <a:pt x="28992" y="39180"/>
                  </a:lnTo>
                  <a:lnTo>
                    <a:pt x="29225" y="38840"/>
                  </a:lnTo>
                  <a:lnTo>
                    <a:pt x="29481" y="38605"/>
                  </a:lnTo>
                  <a:lnTo>
                    <a:pt x="29560" y="38471"/>
                  </a:lnTo>
                  <a:lnTo>
                    <a:pt x="29613" y="38325"/>
                  </a:lnTo>
                  <a:lnTo>
                    <a:pt x="29953" y="36204"/>
                  </a:lnTo>
                  <a:lnTo>
                    <a:pt x="28049" y="35937"/>
                  </a:lnTo>
                  <a:lnTo>
                    <a:pt x="28133" y="35429"/>
                  </a:lnTo>
                  <a:lnTo>
                    <a:pt x="28226" y="34826"/>
                  </a:lnTo>
                  <a:lnTo>
                    <a:pt x="28457" y="33364"/>
                  </a:lnTo>
                  <a:lnTo>
                    <a:pt x="28497" y="33113"/>
                  </a:lnTo>
                  <a:lnTo>
                    <a:pt x="28700" y="31753"/>
                  </a:lnTo>
                  <a:lnTo>
                    <a:pt x="31696" y="32178"/>
                  </a:lnTo>
                  <a:lnTo>
                    <a:pt x="31934" y="30680"/>
                  </a:lnTo>
                  <a:lnTo>
                    <a:pt x="32539" y="26741"/>
                  </a:lnTo>
                  <a:lnTo>
                    <a:pt x="32676" y="25855"/>
                  </a:lnTo>
                  <a:lnTo>
                    <a:pt x="32882" y="25887"/>
                  </a:lnTo>
                  <a:lnTo>
                    <a:pt x="33239" y="23661"/>
                  </a:lnTo>
                  <a:lnTo>
                    <a:pt x="32774" y="23595"/>
                  </a:lnTo>
                  <a:lnTo>
                    <a:pt x="33530" y="18250"/>
                  </a:lnTo>
                  <a:lnTo>
                    <a:pt x="34608" y="18401"/>
                  </a:lnTo>
                  <a:lnTo>
                    <a:pt x="35061" y="18469"/>
                  </a:lnTo>
                  <a:lnTo>
                    <a:pt x="35678" y="18553"/>
                  </a:lnTo>
                  <a:lnTo>
                    <a:pt x="36226" y="18631"/>
                  </a:lnTo>
                  <a:lnTo>
                    <a:pt x="36433" y="17224"/>
                  </a:lnTo>
                  <a:lnTo>
                    <a:pt x="36473" y="16963"/>
                  </a:lnTo>
                  <a:lnTo>
                    <a:pt x="36590" y="16144"/>
                  </a:lnTo>
                  <a:lnTo>
                    <a:pt x="36739" y="16121"/>
                  </a:lnTo>
                  <a:lnTo>
                    <a:pt x="36784" y="15791"/>
                  </a:lnTo>
                  <a:lnTo>
                    <a:pt x="36808" y="15590"/>
                  </a:lnTo>
                  <a:lnTo>
                    <a:pt x="36850" y="15275"/>
                  </a:lnTo>
                  <a:lnTo>
                    <a:pt x="36994" y="14235"/>
                  </a:lnTo>
                  <a:lnTo>
                    <a:pt x="37165" y="12968"/>
                  </a:lnTo>
                  <a:lnTo>
                    <a:pt x="37210" y="12634"/>
                  </a:lnTo>
                  <a:lnTo>
                    <a:pt x="37392" y="11274"/>
                  </a:lnTo>
                  <a:lnTo>
                    <a:pt x="37426" y="11026"/>
                  </a:lnTo>
                  <a:lnTo>
                    <a:pt x="37590" y="9874"/>
                  </a:lnTo>
                  <a:lnTo>
                    <a:pt x="38927" y="6468"/>
                  </a:lnTo>
                  <a:lnTo>
                    <a:pt x="38769" y="5851"/>
                  </a:lnTo>
                  <a:lnTo>
                    <a:pt x="39317" y="5870"/>
                  </a:lnTo>
                  <a:lnTo>
                    <a:pt x="39452" y="5915"/>
                  </a:lnTo>
                  <a:lnTo>
                    <a:pt x="40020" y="6271"/>
                  </a:lnTo>
                  <a:lnTo>
                    <a:pt x="40122" y="6511"/>
                  </a:lnTo>
                  <a:lnTo>
                    <a:pt x="41722" y="6626"/>
                  </a:lnTo>
                  <a:lnTo>
                    <a:pt x="42363" y="6647"/>
                  </a:lnTo>
                  <a:lnTo>
                    <a:pt x="42556" y="6629"/>
                  </a:lnTo>
                  <a:lnTo>
                    <a:pt x="42747" y="6598"/>
                  </a:lnTo>
                  <a:lnTo>
                    <a:pt x="43197" y="6521"/>
                  </a:lnTo>
                  <a:lnTo>
                    <a:pt x="43618" y="6582"/>
                  </a:lnTo>
                  <a:lnTo>
                    <a:pt x="43799" y="6565"/>
                  </a:lnTo>
                  <a:lnTo>
                    <a:pt x="44300" y="6695"/>
                  </a:lnTo>
                  <a:lnTo>
                    <a:pt x="43889" y="7246"/>
                  </a:lnTo>
                  <a:lnTo>
                    <a:pt x="44094" y="7546"/>
                  </a:lnTo>
                  <a:lnTo>
                    <a:pt x="44623" y="7826"/>
                  </a:lnTo>
                  <a:lnTo>
                    <a:pt x="44912" y="7616"/>
                  </a:lnTo>
                  <a:lnTo>
                    <a:pt x="45080" y="7630"/>
                  </a:lnTo>
                  <a:lnTo>
                    <a:pt x="46114" y="7528"/>
                  </a:lnTo>
                  <a:lnTo>
                    <a:pt x="46318" y="7559"/>
                  </a:lnTo>
                  <a:lnTo>
                    <a:pt x="46684" y="7523"/>
                  </a:lnTo>
                  <a:lnTo>
                    <a:pt x="46935" y="7841"/>
                  </a:lnTo>
                  <a:lnTo>
                    <a:pt x="47434" y="8523"/>
                  </a:lnTo>
                  <a:lnTo>
                    <a:pt x="47372" y="8741"/>
                  </a:lnTo>
                  <a:lnTo>
                    <a:pt x="47488" y="9202"/>
                  </a:lnTo>
                  <a:lnTo>
                    <a:pt x="48005" y="9542"/>
                  </a:lnTo>
                  <a:lnTo>
                    <a:pt x="48393" y="9584"/>
                  </a:lnTo>
                  <a:lnTo>
                    <a:pt x="48668" y="9679"/>
                  </a:lnTo>
                  <a:lnTo>
                    <a:pt x="48858" y="9804"/>
                  </a:lnTo>
                  <a:lnTo>
                    <a:pt x="49334" y="10042"/>
                  </a:lnTo>
                  <a:lnTo>
                    <a:pt x="49712" y="10362"/>
                  </a:lnTo>
                  <a:lnTo>
                    <a:pt x="50248" y="10618"/>
                  </a:lnTo>
                  <a:lnTo>
                    <a:pt x="50498" y="10692"/>
                  </a:lnTo>
                  <a:lnTo>
                    <a:pt x="51279" y="10649"/>
                  </a:lnTo>
                  <a:lnTo>
                    <a:pt x="51619" y="10536"/>
                  </a:lnTo>
                  <a:lnTo>
                    <a:pt x="51939" y="10480"/>
                  </a:lnTo>
                  <a:lnTo>
                    <a:pt x="52188" y="10621"/>
                  </a:lnTo>
                  <a:lnTo>
                    <a:pt x="52544" y="10895"/>
                  </a:lnTo>
                  <a:lnTo>
                    <a:pt x="52804" y="10894"/>
                  </a:lnTo>
                  <a:lnTo>
                    <a:pt x="53134" y="10579"/>
                  </a:lnTo>
                  <a:lnTo>
                    <a:pt x="53458" y="10471"/>
                  </a:lnTo>
                  <a:lnTo>
                    <a:pt x="54084" y="10209"/>
                  </a:lnTo>
                  <a:lnTo>
                    <a:pt x="54276" y="10148"/>
                  </a:lnTo>
                  <a:lnTo>
                    <a:pt x="54730" y="10300"/>
                  </a:lnTo>
                  <a:lnTo>
                    <a:pt x="54890" y="10377"/>
                  </a:lnTo>
                  <a:lnTo>
                    <a:pt x="55021" y="10369"/>
                  </a:lnTo>
                  <a:lnTo>
                    <a:pt x="55167" y="10200"/>
                  </a:lnTo>
                  <a:lnTo>
                    <a:pt x="55422" y="10045"/>
                  </a:lnTo>
                  <a:lnTo>
                    <a:pt x="55654" y="9911"/>
                  </a:lnTo>
                  <a:lnTo>
                    <a:pt x="55962" y="9910"/>
                  </a:lnTo>
                  <a:lnTo>
                    <a:pt x="56301" y="9956"/>
                  </a:lnTo>
                  <a:lnTo>
                    <a:pt x="56744" y="9915"/>
                  </a:lnTo>
                  <a:lnTo>
                    <a:pt x="57094" y="9876"/>
                  </a:lnTo>
                  <a:lnTo>
                    <a:pt x="57689" y="9875"/>
                  </a:lnTo>
                  <a:lnTo>
                    <a:pt x="58119" y="9864"/>
                  </a:lnTo>
                  <a:lnTo>
                    <a:pt x="58545" y="9692"/>
                  </a:lnTo>
                  <a:lnTo>
                    <a:pt x="58970" y="9724"/>
                  </a:lnTo>
                  <a:lnTo>
                    <a:pt x="59343" y="9632"/>
                  </a:lnTo>
                  <a:lnTo>
                    <a:pt x="59562" y="9484"/>
                  </a:lnTo>
                  <a:lnTo>
                    <a:pt x="59707" y="9407"/>
                  </a:lnTo>
                  <a:lnTo>
                    <a:pt x="59964" y="9340"/>
                  </a:lnTo>
                  <a:lnTo>
                    <a:pt x="60344" y="9363"/>
                  </a:lnTo>
                  <a:lnTo>
                    <a:pt x="60570" y="9300"/>
                  </a:lnTo>
                  <a:lnTo>
                    <a:pt x="61011" y="9168"/>
                  </a:lnTo>
                  <a:lnTo>
                    <a:pt x="61237" y="9114"/>
                  </a:lnTo>
                  <a:lnTo>
                    <a:pt x="61810" y="8665"/>
                  </a:lnTo>
                  <a:lnTo>
                    <a:pt x="62070" y="8533"/>
                  </a:lnTo>
                  <a:lnTo>
                    <a:pt x="62282" y="8476"/>
                  </a:lnTo>
                  <a:lnTo>
                    <a:pt x="62474" y="8482"/>
                  </a:lnTo>
                  <a:lnTo>
                    <a:pt x="62818" y="8415"/>
                  </a:lnTo>
                  <a:lnTo>
                    <a:pt x="63541" y="8439"/>
                  </a:lnTo>
                  <a:lnTo>
                    <a:pt x="63754" y="10180"/>
                  </a:lnTo>
                  <a:lnTo>
                    <a:pt x="64443" y="10153"/>
                  </a:lnTo>
                  <a:lnTo>
                    <a:pt x="66928" y="10107"/>
                  </a:lnTo>
                  <a:lnTo>
                    <a:pt x="68709" y="10081"/>
                  </a:lnTo>
                  <a:lnTo>
                    <a:pt x="73484" y="9982"/>
                  </a:lnTo>
                  <a:lnTo>
                    <a:pt x="75094" y="9523"/>
                  </a:lnTo>
                  <a:lnTo>
                    <a:pt x="80172" y="6981"/>
                  </a:lnTo>
                  <a:lnTo>
                    <a:pt x="80498" y="6833"/>
                  </a:lnTo>
                  <a:lnTo>
                    <a:pt x="83207" y="5573"/>
                  </a:lnTo>
                  <a:lnTo>
                    <a:pt x="83640" y="3078"/>
                  </a:lnTo>
                  <a:lnTo>
                    <a:pt x="84107" y="382"/>
                  </a:lnTo>
                  <a:lnTo>
                    <a:pt x="84356" y="0"/>
                  </a:lnTo>
                  <a:lnTo>
                    <a:pt x="86721" y="1628"/>
                  </a:lnTo>
                  <a:lnTo>
                    <a:pt x="86937" y="1801"/>
                  </a:lnTo>
                  <a:lnTo>
                    <a:pt x="88533" y="3070"/>
                  </a:lnTo>
                  <a:lnTo>
                    <a:pt x="91381" y="5337"/>
                  </a:lnTo>
                  <a:lnTo>
                    <a:pt x="95927" y="8955"/>
                  </a:lnTo>
                  <a:lnTo>
                    <a:pt x="96231" y="9335"/>
                  </a:lnTo>
                  <a:lnTo>
                    <a:pt x="97042" y="10732"/>
                  </a:lnTo>
                  <a:lnTo>
                    <a:pt x="97691" y="11852"/>
                  </a:lnTo>
                  <a:lnTo>
                    <a:pt x="98576" y="13377"/>
                  </a:lnTo>
                  <a:lnTo>
                    <a:pt x="100137" y="16444"/>
                  </a:lnTo>
                  <a:lnTo>
                    <a:pt x="101846" y="15574"/>
                  </a:lnTo>
                  <a:lnTo>
                    <a:pt x="102383" y="15301"/>
                  </a:lnTo>
                  <a:lnTo>
                    <a:pt x="102995" y="16525"/>
                  </a:lnTo>
                  <a:lnTo>
                    <a:pt x="104097" y="16533"/>
                  </a:lnTo>
                  <a:lnTo>
                    <a:pt x="107406" y="16530"/>
                  </a:lnTo>
                  <a:lnTo>
                    <a:pt x="107668" y="16532"/>
                  </a:lnTo>
                  <a:lnTo>
                    <a:pt x="107928" y="16535"/>
                  </a:lnTo>
                  <a:lnTo>
                    <a:pt x="119877" y="16543"/>
                  </a:lnTo>
                  <a:lnTo>
                    <a:pt x="125915" y="16534"/>
                  </a:lnTo>
                  <a:lnTo>
                    <a:pt x="132080" y="16364"/>
                  </a:lnTo>
                  <a:lnTo>
                    <a:pt x="132945" y="16346"/>
                  </a:lnTo>
                  <a:lnTo>
                    <a:pt x="138910" y="16497"/>
                  </a:lnTo>
                  <a:lnTo>
                    <a:pt x="139234" y="16497"/>
                  </a:lnTo>
                  <a:lnTo>
                    <a:pt x="139698" y="16497"/>
                  </a:lnTo>
                  <a:lnTo>
                    <a:pt x="143277" y="16518"/>
                  </a:lnTo>
                  <a:lnTo>
                    <a:pt x="144899" y="16568"/>
                  </a:lnTo>
                  <a:lnTo>
                    <a:pt x="145332" y="16581"/>
                  </a:lnTo>
                  <a:lnTo>
                    <a:pt x="145838" y="17194"/>
                  </a:lnTo>
                  <a:lnTo>
                    <a:pt x="145877" y="17359"/>
                  </a:lnTo>
                  <a:lnTo>
                    <a:pt x="145931" y="17606"/>
                  </a:lnTo>
                  <a:lnTo>
                    <a:pt x="145982" y="17769"/>
                  </a:lnTo>
                  <a:lnTo>
                    <a:pt x="146388" y="18385"/>
                  </a:lnTo>
                  <a:lnTo>
                    <a:pt x="146458" y="19279"/>
                  </a:lnTo>
                  <a:lnTo>
                    <a:pt x="146344" y="19442"/>
                  </a:lnTo>
                  <a:lnTo>
                    <a:pt x="146003" y="19926"/>
                  </a:lnTo>
                  <a:lnTo>
                    <a:pt x="145787" y="20313"/>
                  </a:lnTo>
                  <a:lnTo>
                    <a:pt x="145728" y="20449"/>
                  </a:lnTo>
                  <a:lnTo>
                    <a:pt x="145648" y="20655"/>
                  </a:lnTo>
                  <a:lnTo>
                    <a:pt x="145510" y="21050"/>
                  </a:lnTo>
                  <a:lnTo>
                    <a:pt x="145428" y="21332"/>
                  </a:lnTo>
                  <a:lnTo>
                    <a:pt x="145882" y="22716"/>
                  </a:lnTo>
                  <a:lnTo>
                    <a:pt x="146168" y="22772"/>
                  </a:lnTo>
                  <a:lnTo>
                    <a:pt x="146352" y="22796"/>
                  </a:lnTo>
                  <a:lnTo>
                    <a:pt x="146538" y="22815"/>
                  </a:lnTo>
                  <a:lnTo>
                    <a:pt x="146821" y="22835"/>
                  </a:lnTo>
                  <a:lnTo>
                    <a:pt x="147224" y="22740"/>
                  </a:lnTo>
                  <a:lnTo>
                    <a:pt x="148273" y="22142"/>
                  </a:lnTo>
                  <a:lnTo>
                    <a:pt x="148547" y="21901"/>
                  </a:lnTo>
                  <a:lnTo>
                    <a:pt x="148853" y="21557"/>
                  </a:lnTo>
                  <a:lnTo>
                    <a:pt x="149031" y="21298"/>
                  </a:lnTo>
                  <a:lnTo>
                    <a:pt x="149346" y="20819"/>
                  </a:lnTo>
                  <a:lnTo>
                    <a:pt x="149549" y="20482"/>
                  </a:lnTo>
                  <a:lnTo>
                    <a:pt x="149713" y="20275"/>
                  </a:lnTo>
                  <a:lnTo>
                    <a:pt x="151112" y="19788"/>
                  </a:lnTo>
                  <a:lnTo>
                    <a:pt x="151161" y="19961"/>
                  </a:lnTo>
                  <a:lnTo>
                    <a:pt x="151246" y="20152"/>
                  </a:lnTo>
                  <a:lnTo>
                    <a:pt x="151338" y="20340"/>
                  </a:lnTo>
                  <a:lnTo>
                    <a:pt x="151441" y="20533"/>
                  </a:lnTo>
                  <a:lnTo>
                    <a:pt x="151544" y="20725"/>
                  </a:lnTo>
                  <a:lnTo>
                    <a:pt x="151759" y="21110"/>
                  </a:lnTo>
                  <a:lnTo>
                    <a:pt x="151892" y="21392"/>
                  </a:lnTo>
                  <a:lnTo>
                    <a:pt x="151932" y="21521"/>
                  </a:lnTo>
                  <a:lnTo>
                    <a:pt x="152030" y="21915"/>
                  </a:lnTo>
                  <a:lnTo>
                    <a:pt x="152121" y="22246"/>
                  </a:lnTo>
                  <a:lnTo>
                    <a:pt x="152161" y="22412"/>
                  </a:lnTo>
                  <a:lnTo>
                    <a:pt x="152194" y="22580"/>
                  </a:lnTo>
                  <a:lnTo>
                    <a:pt x="152228" y="22815"/>
                  </a:lnTo>
                  <a:lnTo>
                    <a:pt x="152317" y="23521"/>
                  </a:lnTo>
                  <a:lnTo>
                    <a:pt x="152415" y="24182"/>
                  </a:lnTo>
                  <a:lnTo>
                    <a:pt x="152447" y="24323"/>
                  </a:lnTo>
                  <a:lnTo>
                    <a:pt x="152635" y="24755"/>
                  </a:lnTo>
                  <a:lnTo>
                    <a:pt x="152896" y="25148"/>
                  </a:lnTo>
                  <a:lnTo>
                    <a:pt x="153059" y="25425"/>
                  </a:lnTo>
                  <a:lnTo>
                    <a:pt x="153184" y="25753"/>
                  </a:lnTo>
                  <a:lnTo>
                    <a:pt x="153404" y="26287"/>
                  </a:lnTo>
                  <a:lnTo>
                    <a:pt x="153485" y="26438"/>
                  </a:lnTo>
                  <a:lnTo>
                    <a:pt x="153702" y="26768"/>
                  </a:lnTo>
                  <a:lnTo>
                    <a:pt x="153831" y="26911"/>
                  </a:lnTo>
                  <a:lnTo>
                    <a:pt x="154368" y="27377"/>
                  </a:lnTo>
                  <a:lnTo>
                    <a:pt x="154775" y="27858"/>
                  </a:lnTo>
                  <a:lnTo>
                    <a:pt x="154872" y="28037"/>
                  </a:lnTo>
                  <a:lnTo>
                    <a:pt x="154975" y="28283"/>
                  </a:lnTo>
                  <a:lnTo>
                    <a:pt x="155657" y="28817"/>
                  </a:lnTo>
                  <a:lnTo>
                    <a:pt x="156152" y="28914"/>
                  </a:lnTo>
                  <a:lnTo>
                    <a:pt x="156292" y="28894"/>
                  </a:lnTo>
                  <a:lnTo>
                    <a:pt x="156588" y="28820"/>
                  </a:lnTo>
                  <a:lnTo>
                    <a:pt x="156732" y="28755"/>
                  </a:lnTo>
                  <a:lnTo>
                    <a:pt x="157170" y="28549"/>
                  </a:lnTo>
                  <a:lnTo>
                    <a:pt x="157790" y="28129"/>
                  </a:lnTo>
                  <a:lnTo>
                    <a:pt x="158045" y="27886"/>
                  </a:lnTo>
                  <a:lnTo>
                    <a:pt x="158777" y="27331"/>
                  </a:lnTo>
                  <a:lnTo>
                    <a:pt x="159350" y="27004"/>
                  </a:lnTo>
                  <a:lnTo>
                    <a:pt x="159670" y="26955"/>
                  </a:lnTo>
                  <a:lnTo>
                    <a:pt x="159878" y="26953"/>
                  </a:lnTo>
                  <a:lnTo>
                    <a:pt x="160087" y="26960"/>
                  </a:lnTo>
                  <a:lnTo>
                    <a:pt x="160252" y="26972"/>
                  </a:lnTo>
                  <a:lnTo>
                    <a:pt x="161176" y="27433"/>
                  </a:lnTo>
                  <a:lnTo>
                    <a:pt x="161688" y="27605"/>
                  </a:lnTo>
                  <a:lnTo>
                    <a:pt x="162097" y="28241"/>
                  </a:lnTo>
                  <a:lnTo>
                    <a:pt x="162201" y="28459"/>
                  </a:lnTo>
                  <a:lnTo>
                    <a:pt x="162323" y="28783"/>
                  </a:lnTo>
                  <a:lnTo>
                    <a:pt x="162428" y="29071"/>
                  </a:lnTo>
                  <a:lnTo>
                    <a:pt x="162632" y="29426"/>
                  </a:lnTo>
                  <a:lnTo>
                    <a:pt x="162729" y="29648"/>
                  </a:lnTo>
                  <a:lnTo>
                    <a:pt x="162856" y="29930"/>
                  </a:lnTo>
                  <a:lnTo>
                    <a:pt x="163054" y="30355"/>
                  </a:lnTo>
                  <a:lnTo>
                    <a:pt x="163708" y="31081"/>
                  </a:lnTo>
                  <a:lnTo>
                    <a:pt x="164523" y="31618"/>
                  </a:lnTo>
                  <a:lnTo>
                    <a:pt x="164750" y="32029"/>
                  </a:lnTo>
                  <a:lnTo>
                    <a:pt x="164770" y="32476"/>
                  </a:lnTo>
                  <a:lnTo>
                    <a:pt x="164824" y="33162"/>
                  </a:lnTo>
                  <a:lnTo>
                    <a:pt x="164898" y="33527"/>
                  </a:lnTo>
                  <a:lnTo>
                    <a:pt x="164970" y="33825"/>
                  </a:lnTo>
                  <a:lnTo>
                    <a:pt x="165043" y="33973"/>
                  </a:lnTo>
                  <a:lnTo>
                    <a:pt x="165672" y="34993"/>
                  </a:lnTo>
                  <a:lnTo>
                    <a:pt x="166197" y="35470"/>
                  </a:lnTo>
                  <a:lnTo>
                    <a:pt x="166530" y="35604"/>
                  </a:lnTo>
                  <a:lnTo>
                    <a:pt x="166824" y="35726"/>
                  </a:lnTo>
                  <a:lnTo>
                    <a:pt x="167337" y="35993"/>
                  </a:lnTo>
                  <a:lnTo>
                    <a:pt x="167931" y="36368"/>
                  </a:lnTo>
                  <a:lnTo>
                    <a:pt x="168019" y="36603"/>
                  </a:lnTo>
                  <a:lnTo>
                    <a:pt x="168122" y="37009"/>
                  </a:lnTo>
                  <a:lnTo>
                    <a:pt x="168183" y="37373"/>
                  </a:lnTo>
                  <a:lnTo>
                    <a:pt x="168216" y="37527"/>
                  </a:lnTo>
                  <a:lnTo>
                    <a:pt x="168272" y="37800"/>
                  </a:lnTo>
                  <a:lnTo>
                    <a:pt x="168516" y="38112"/>
                  </a:lnTo>
                  <a:lnTo>
                    <a:pt x="168922" y="38564"/>
                  </a:lnTo>
                  <a:lnTo>
                    <a:pt x="169101" y="38905"/>
                  </a:lnTo>
                  <a:lnTo>
                    <a:pt x="169193" y="39138"/>
                  </a:lnTo>
                  <a:lnTo>
                    <a:pt x="169265" y="39410"/>
                  </a:lnTo>
                  <a:lnTo>
                    <a:pt x="169563" y="39922"/>
                  </a:lnTo>
                  <a:lnTo>
                    <a:pt x="169805" y="40059"/>
                  </a:lnTo>
                  <a:lnTo>
                    <a:pt x="169747" y="40279"/>
                  </a:lnTo>
                  <a:lnTo>
                    <a:pt x="169697" y="41699"/>
                  </a:lnTo>
                  <a:lnTo>
                    <a:pt x="169432" y="41839"/>
                  </a:lnTo>
                  <a:lnTo>
                    <a:pt x="169376" y="49887"/>
                  </a:lnTo>
                  <a:lnTo>
                    <a:pt x="169364" y="51666"/>
                  </a:lnTo>
                  <a:lnTo>
                    <a:pt x="169336" y="55757"/>
                  </a:lnTo>
                  <a:lnTo>
                    <a:pt x="169301" y="60711"/>
                  </a:lnTo>
                  <a:lnTo>
                    <a:pt x="169297" y="66900"/>
                  </a:lnTo>
                  <a:lnTo>
                    <a:pt x="169293" y="73555"/>
                  </a:lnTo>
                  <a:lnTo>
                    <a:pt x="169289" y="79536"/>
                  </a:lnTo>
                  <a:lnTo>
                    <a:pt x="169287" y="82766"/>
                  </a:lnTo>
                  <a:lnTo>
                    <a:pt x="169283" y="87428"/>
                  </a:lnTo>
                  <a:lnTo>
                    <a:pt x="169280" y="90970"/>
                  </a:lnTo>
                  <a:lnTo>
                    <a:pt x="169278" y="94065"/>
                  </a:lnTo>
                  <a:lnTo>
                    <a:pt x="169275" y="97517"/>
                  </a:lnTo>
                  <a:lnTo>
                    <a:pt x="169270" y="102587"/>
                  </a:lnTo>
                  <a:lnTo>
                    <a:pt x="169270" y="103006"/>
                  </a:lnTo>
                  <a:lnTo>
                    <a:pt x="169269" y="104261"/>
                  </a:lnTo>
                  <a:lnTo>
                    <a:pt x="169267" y="106630"/>
                  </a:lnTo>
                  <a:lnTo>
                    <a:pt x="169265" y="108840"/>
                  </a:lnTo>
                  <a:lnTo>
                    <a:pt x="169266" y="109836"/>
                  </a:lnTo>
                  <a:lnTo>
                    <a:pt x="169263" y="112696"/>
                  </a:lnTo>
                  <a:lnTo>
                    <a:pt x="169262" y="113918"/>
                  </a:lnTo>
                  <a:lnTo>
                    <a:pt x="169260" y="118265"/>
                  </a:lnTo>
                  <a:lnTo>
                    <a:pt x="172967" y="118262"/>
                  </a:lnTo>
                  <a:lnTo>
                    <a:pt x="179363" y="118255"/>
                  </a:lnTo>
                  <a:lnTo>
                    <a:pt x="179364" y="122734"/>
                  </a:lnTo>
                  <a:lnTo>
                    <a:pt x="179041" y="129739"/>
                  </a:lnTo>
                  <a:lnTo>
                    <a:pt x="179046" y="132307"/>
                  </a:lnTo>
                  <a:lnTo>
                    <a:pt x="179050" y="134809"/>
                  </a:lnTo>
                  <a:lnTo>
                    <a:pt x="179053" y="135288"/>
                  </a:lnTo>
                  <a:lnTo>
                    <a:pt x="179053" y="138814"/>
                  </a:lnTo>
                  <a:lnTo>
                    <a:pt x="179052" y="140271"/>
                  </a:lnTo>
                  <a:lnTo>
                    <a:pt x="178732" y="140372"/>
                  </a:lnTo>
                  <a:lnTo>
                    <a:pt x="178564" y="140430"/>
                  </a:lnTo>
                  <a:lnTo>
                    <a:pt x="178305" y="140534"/>
                  </a:lnTo>
                  <a:lnTo>
                    <a:pt x="178171" y="140599"/>
                  </a:lnTo>
                  <a:lnTo>
                    <a:pt x="177717" y="140871"/>
                  </a:lnTo>
                  <a:lnTo>
                    <a:pt x="177370" y="141160"/>
                  </a:lnTo>
                  <a:lnTo>
                    <a:pt x="176852" y="141562"/>
                  </a:lnTo>
                  <a:lnTo>
                    <a:pt x="176507" y="141785"/>
                  </a:lnTo>
                  <a:lnTo>
                    <a:pt x="175730" y="142411"/>
                  </a:lnTo>
                  <a:lnTo>
                    <a:pt x="175410" y="142682"/>
                  </a:lnTo>
                  <a:lnTo>
                    <a:pt x="175151" y="142929"/>
                  </a:lnTo>
                  <a:lnTo>
                    <a:pt x="174729" y="143310"/>
                  </a:lnTo>
                  <a:lnTo>
                    <a:pt x="174496" y="143547"/>
                  </a:lnTo>
                  <a:lnTo>
                    <a:pt x="174349" y="143683"/>
                  </a:lnTo>
                  <a:lnTo>
                    <a:pt x="174196" y="143814"/>
                  </a:lnTo>
                  <a:lnTo>
                    <a:pt x="173721" y="144197"/>
                  </a:lnTo>
                  <a:lnTo>
                    <a:pt x="173414" y="144462"/>
                  </a:lnTo>
                  <a:lnTo>
                    <a:pt x="173089" y="144770"/>
                  </a:lnTo>
                  <a:lnTo>
                    <a:pt x="172771" y="145074"/>
                  </a:lnTo>
                  <a:lnTo>
                    <a:pt x="172577" y="145334"/>
                  </a:lnTo>
                  <a:lnTo>
                    <a:pt x="172269" y="145729"/>
                  </a:lnTo>
                  <a:lnTo>
                    <a:pt x="172026" y="146132"/>
                  </a:lnTo>
                  <a:lnTo>
                    <a:pt x="171934" y="146298"/>
                  </a:lnTo>
                  <a:lnTo>
                    <a:pt x="171786" y="146617"/>
                  </a:lnTo>
                  <a:lnTo>
                    <a:pt x="171664" y="146869"/>
                  </a:lnTo>
                  <a:lnTo>
                    <a:pt x="171566" y="147049"/>
                  </a:lnTo>
                  <a:lnTo>
                    <a:pt x="171540" y="147179"/>
                  </a:lnTo>
                  <a:lnTo>
                    <a:pt x="171218" y="147747"/>
                  </a:lnTo>
                  <a:lnTo>
                    <a:pt x="171089" y="147933"/>
                  </a:lnTo>
                  <a:lnTo>
                    <a:pt x="170798" y="148398"/>
                  </a:lnTo>
                  <a:lnTo>
                    <a:pt x="170610" y="148655"/>
                  </a:lnTo>
                  <a:lnTo>
                    <a:pt x="170510" y="148806"/>
                  </a:lnTo>
                  <a:lnTo>
                    <a:pt x="170435" y="148943"/>
                  </a:lnTo>
                  <a:lnTo>
                    <a:pt x="170282" y="149287"/>
                  </a:lnTo>
                  <a:lnTo>
                    <a:pt x="170196" y="149459"/>
                  </a:lnTo>
                  <a:lnTo>
                    <a:pt x="170110" y="149609"/>
                  </a:lnTo>
                  <a:lnTo>
                    <a:pt x="169923" y="149889"/>
                  </a:lnTo>
                  <a:lnTo>
                    <a:pt x="169840" y="150056"/>
                  </a:lnTo>
                  <a:lnTo>
                    <a:pt x="169660" y="150441"/>
                  </a:lnTo>
                  <a:lnTo>
                    <a:pt x="169573" y="150597"/>
                  </a:lnTo>
                  <a:lnTo>
                    <a:pt x="169261" y="151037"/>
                  </a:lnTo>
                  <a:lnTo>
                    <a:pt x="169119" y="151241"/>
                  </a:lnTo>
                  <a:lnTo>
                    <a:pt x="169017" y="151406"/>
                  </a:lnTo>
                  <a:lnTo>
                    <a:pt x="168902" y="151570"/>
                  </a:lnTo>
                  <a:lnTo>
                    <a:pt x="168781" y="151753"/>
                  </a:lnTo>
                  <a:lnTo>
                    <a:pt x="168659" y="151930"/>
                  </a:lnTo>
                  <a:lnTo>
                    <a:pt x="168567" y="152133"/>
                  </a:lnTo>
                  <a:lnTo>
                    <a:pt x="168436" y="152443"/>
                  </a:lnTo>
                  <a:lnTo>
                    <a:pt x="168316" y="152638"/>
                  </a:lnTo>
                  <a:lnTo>
                    <a:pt x="168154" y="152867"/>
                  </a:lnTo>
                  <a:lnTo>
                    <a:pt x="167956" y="153198"/>
                  </a:lnTo>
                  <a:lnTo>
                    <a:pt x="167674" y="153684"/>
                  </a:lnTo>
                  <a:lnTo>
                    <a:pt x="167137" y="154582"/>
                  </a:lnTo>
                  <a:lnTo>
                    <a:pt x="166885" y="154931"/>
                  </a:lnTo>
                  <a:lnTo>
                    <a:pt x="166759" y="155135"/>
                  </a:lnTo>
                  <a:lnTo>
                    <a:pt x="166665" y="155375"/>
                  </a:lnTo>
                  <a:lnTo>
                    <a:pt x="166599" y="155616"/>
                  </a:lnTo>
                  <a:lnTo>
                    <a:pt x="166392" y="156442"/>
                  </a:lnTo>
                  <a:lnTo>
                    <a:pt x="165878" y="159148"/>
                  </a:lnTo>
                  <a:lnTo>
                    <a:pt x="165315" y="160461"/>
                  </a:lnTo>
                  <a:lnTo>
                    <a:pt x="162905" y="164073"/>
                  </a:lnTo>
                  <a:lnTo>
                    <a:pt x="162690" y="164352"/>
                  </a:lnTo>
                  <a:lnTo>
                    <a:pt x="162511" y="164650"/>
                  </a:lnTo>
                  <a:lnTo>
                    <a:pt x="162329" y="165031"/>
                  </a:lnTo>
                  <a:lnTo>
                    <a:pt x="162154" y="165416"/>
                  </a:lnTo>
                  <a:lnTo>
                    <a:pt x="161942" y="165854"/>
                  </a:lnTo>
                  <a:lnTo>
                    <a:pt x="161779" y="166329"/>
                  </a:lnTo>
                  <a:lnTo>
                    <a:pt x="161577" y="167353"/>
                  </a:lnTo>
                  <a:lnTo>
                    <a:pt x="161492" y="167784"/>
                  </a:lnTo>
                  <a:lnTo>
                    <a:pt x="161399" y="167981"/>
                  </a:lnTo>
                  <a:lnTo>
                    <a:pt x="160691" y="168587"/>
                  </a:lnTo>
                  <a:lnTo>
                    <a:pt x="160461" y="168717"/>
                  </a:lnTo>
                  <a:lnTo>
                    <a:pt x="160317" y="168804"/>
                  </a:lnTo>
                  <a:lnTo>
                    <a:pt x="159830" y="169122"/>
                  </a:lnTo>
                  <a:lnTo>
                    <a:pt x="159778" y="169288"/>
                  </a:lnTo>
                  <a:lnTo>
                    <a:pt x="159651" y="169653"/>
                  </a:lnTo>
                  <a:lnTo>
                    <a:pt x="159626" y="169902"/>
                  </a:lnTo>
                  <a:lnTo>
                    <a:pt x="159660" y="170175"/>
                  </a:lnTo>
                  <a:lnTo>
                    <a:pt x="159742" y="170436"/>
                  </a:lnTo>
                  <a:lnTo>
                    <a:pt x="159815" y="170600"/>
                  </a:lnTo>
                  <a:lnTo>
                    <a:pt x="159928" y="170795"/>
                  </a:lnTo>
                  <a:lnTo>
                    <a:pt x="160072" y="171063"/>
                  </a:lnTo>
                  <a:lnTo>
                    <a:pt x="160280" y="171485"/>
                  </a:lnTo>
                  <a:lnTo>
                    <a:pt x="160456" y="171864"/>
                  </a:lnTo>
                  <a:lnTo>
                    <a:pt x="160544" y="172099"/>
                  </a:lnTo>
                  <a:lnTo>
                    <a:pt x="160638" y="172315"/>
                  </a:lnTo>
                  <a:lnTo>
                    <a:pt x="160725" y="172536"/>
                  </a:lnTo>
                  <a:lnTo>
                    <a:pt x="160879" y="172834"/>
                  </a:lnTo>
                  <a:lnTo>
                    <a:pt x="160954" y="173004"/>
                  </a:lnTo>
                  <a:lnTo>
                    <a:pt x="161353" y="173624"/>
                  </a:lnTo>
                  <a:lnTo>
                    <a:pt x="161518" y="173891"/>
                  </a:lnTo>
                  <a:lnTo>
                    <a:pt x="161536" y="174139"/>
                  </a:lnTo>
                  <a:lnTo>
                    <a:pt x="161302" y="174365"/>
                  </a:lnTo>
                  <a:lnTo>
                    <a:pt x="161059" y="174187"/>
                  </a:lnTo>
                  <a:lnTo>
                    <a:pt x="160888" y="174120"/>
                  </a:lnTo>
                  <a:lnTo>
                    <a:pt x="160543" y="173837"/>
                  </a:lnTo>
                  <a:lnTo>
                    <a:pt x="160414" y="173750"/>
                  </a:lnTo>
                  <a:lnTo>
                    <a:pt x="160201" y="173624"/>
                  </a:lnTo>
                  <a:lnTo>
                    <a:pt x="159928" y="173455"/>
                  </a:lnTo>
                  <a:lnTo>
                    <a:pt x="159642" y="173532"/>
                  </a:lnTo>
                  <a:lnTo>
                    <a:pt x="159527" y="173750"/>
                  </a:lnTo>
                  <a:lnTo>
                    <a:pt x="159377" y="173948"/>
                  </a:lnTo>
                  <a:lnTo>
                    <a:pt x="159283" y="174111"/>
                  </a:lnTo>
                  <a:lnTo>
                    <a:pt x="159116" y="174555"/>
                  </a:lnTo>
                  <a:lnTo>
                    <a:pt x="158995" y="174921"/>
                  </a:lnTo>
                  <a:lnTo>
                    <a:pt x="158962" y="175078"/>
                  </a:lnTo>
                  <a:lnTo>
                    <a:pt x="158955" y="175277"/>
                  </a:lnTo>
                  <a:lnTo>
                    <a:pt x="158958" y="175441"/>
                  </a:lnTo>
                  <a:lnTo>
                    <a:pt x="159017" y="175752"/>
                  </a:lnTo>
                  <a:lnTo>
                    <a:pt x="159795" y="176085"/>
                  </a:lnTo>
                  <a:lnTo>
                    <a:pt x="160092" y="175854"/>
                  </a:lnTo>
                  <a:lnTo>
                    <a:pt x="160388" y="175990"/>
                  </a:lnTo>
                  <a:lnTo>
                    <a:pt x="160692" y="176096"/>
                  </a:lnTo>
                  <a:lnTo>
                    <a:pt x="160717" y="175935"/>
                  </a:lnTo>
                  <a:lnTo>
                    <a:pt x="160735" y="175388"/>
                  </a:lnTo>
                  <a:lnTo>
                    <a:pt x="160999" y="175224"/>
                  </a:lnTo>
                  <a:lnTo>
                    <a:pt x="161144" y="175363"/>
                  </a:lnTo>
                  <a:lnTo>
                    <a:pt x="161223" y="175628"/>
                  </a:lnTo>
                  <a:lnTo>
                    <a:pt x="161214" y="175856"/>
                  </a:lnTo>
                  <a:lnTo>
                    <a:pt x="161067" y="176223"/>
                  </a:lnTo>
                  <a:lnTo>
                    <a:pt x="160649" y="176929"/>
                  </a:lnTo>
                  <a:lnTo>
                    <a:pt x="160043" y="177638"/>
                  </a:lnTo>
                  <a:lnTo>
                    <a:pt x="159868" y="178042"/>
                  </a:lnTo>
                  <a:lnTo>
                    <a:pt x="159576" y="178665"/>
                  </a:lnTo>
                  <a:lnTo>
                    <a:pt x="159467" y="178940"/>
                  </a:lnTo>
                  <a:lnTo>
                    <a:pt x="159289" y="179195"/>
                  </a:lnTo>
                  <a:lnTo>
                    <a:pt x="159166" y="179450"/>
                  </a:lnTo>
                  <a:lnTo>
                    <a:pt x="159446" y="179843"/>
                  </a:lnTo>
                  <a:lnTo>
                    <a:pt x="159570" y="180438"/>
                  </a:lnTo>
                  <a:lnTo>
                    <a:pt x="159966" y="180416"/>
                  </a:lnTo>
                  <a:lnTo>
                    <a:pt x="160255" y="180575"/>
                  </a:lnTo>
                  <a:lnTo>
                    <a:pt x="160292" y="180749"/>
                  </a:lnTo>
                  <a:lnTo>
                    <a:pt x="160251" y="180959"/>
                  </a:lnTo>
                  <a:lnTo>
                    <a:pt x="160107" y="181207"/>
                  </a:lnTo>
                  <a:lnTo>
                    <a:pt x="159950" y="181455"/>
                  </a:lnTo>
                  <a:lnTo>
                    <a:pt x="159703" y="181779"/>
                  </a:lnTo>
                  <a:lnTo>
                    <a:pt x="159534" y="182009"/>
                  </a:lnTo>
                  <a:lnTo>
                    <a:pt x="159388" y="182255"/>
                  </a:lnTo>
                  <a:lnTo>
                    <a:pt x="159058" y="182753"/>
                  </a:lnTo>
                  <a:lnTo>
                    <a:pt x="159167" y="183001"/>
                  </a:lnTo>
                  <a:lnTo>
                    <a:pt x="159535" y="183145"/>
                  </a:lnTo>
                  <a:lnTo>
                    <a:pt x="159577" y="183361"/>
                  </a:lnTo>
                  <a:lnTo>
                    <a:pt x="159523" y="183511"/>
                  </a:lnTo>
                  <a:lnTo>
                    <a:pt x="159220" y="183612"/>
                  </a:lnTo>
                  <a:lnTo>
                    <a:pt x="158900" y="183860"/>
                  </a:lnTo>
                  <a:lnTo>
                    <a:pt x="158754" y="184123"/>
                  </a:lnTo>
                  <a:lnTo>
                    <a:pt x="158689" y="184407"/>
                  </a:lnTo>
                  <a:lnTo>
                    <a:pt x="158632" y="184807"/>
                  </a:lnTo>
                  <a:lnTo>
                    <a:pt x="158633" y="185366"/>
                  </a:lnTo>
                  <a:lnTo>
                    <a:pt x="158606" y="185663"/>
                  </a:lnTo>
                  <a:lnTo>
                    <a:pt x="158610" y="185803"/>
                  </a:lnTo>
                  <a:lnTo>
                    <a:pt x="158723" y="185981"/>
                  </a:lnTo>
                  <a:lnTo>
                    <a:pt x="158951" y="186260"/>
                  </a:lnTo>
                  <a:lnTo>
                    <a:pt x="159205" y="186485"/>
                  </a:lnTo>
                  <a:lnTo>
                    <a:pt x="159121" y="186867"/>
                  </a:lnTo>
                  <a:lnTo>
                    <a:pt x="158911" y="186786"/>
                  </a:lnTo>
                  <a:lnTo>
                    <a:pt x="158545" y="186696"/>
                  </a:lnTo>
                  <a:lnTo>
                    <a:pt x="158138" y="186592"/>
                  </a:lnTo>
                  <a:lnTo>
                    <a:pt x="157704" y="186487"/>
                  </a:lnTo>
                  <a:lnTo>
                    <a:pt x="157141" y="186523"/>
                  </a:lnTo>
                  <a:lnTo>
                    <a:pt x="156883" y="186728"/>
                  </a:lnTo>
                  <a:lnTo>
                    <a:pt x="156932" y="186961"/>
                  </a:lnTo>
                  <a:lnTo>
                    <a:pt x="156966" y="187094"/>
                  </a:lnTo>
                  <a:lnTo>
                    <a:pt x="157108" y="187406"/>
                  </a:lnTo>
                  <a:lnTo>
                    <a:pt x="157136" y="187660"/>
                  </a:lnTo>
                  <a:lnTo>
                    <a:pt x="157107" y="188057"/>
                  </a:lnTo>
                  <a:lnTo>
                    <a:pt x="157007" y="188431"/>
                  </a:lnTo>
                  <a:lnTo>
                    <a:pt x="156755" y="188992"/>
                  </a:lnTo>
                  <a:lnTo>
                    <a:pt x="156746" y="189196"/>
                  </a:lnTo>
                  <a:lnTo>
                    <a:pt x="156753" y="189350"/>
                  </a:lnTo>
                  <a:lnTo>
                    <a:pt x="156911" y="189464"/>
                  </a:lnTo>
                  <a:lnTo>
                    <a:pt x="157118" y="189551"/>
                  </a:lnTo>
                  <a:lnTo>
                    <a:pt x="157287" y="189571"/>
                  </a:lnTo>
                  <a:lnTo>
                    <a:pt x="157708" y="189424"/>
                  </a:lnTo>
                  <a:lnTo>
                    <a:pt x="157954" y="189478"/>
                  </a:lnTo>
                  <a:lnTo>
                    <a:pt x="158237" y="189627"/>
                  </a:lnTo>
                  <a:lnTo>
                    <a:pt x="158452" y="189913"/>
                  </a:lnTo>
                  <a:lnTo>
                    <a:pt x="158359" y="190147"/>
                  </a:lnTo>
                  <a:lnTo>
                    <a:pt x="157857" y="190540"/>
                  </a:lnTo>
                  <a:lnTo>
                    <a:pt x="157283" y="190706"/>
                  </a:lnTo>
                  <a:lnTo>
                    <a:pt x="156434" y="190844"/>
                  </a:lnTo>
                  <a:lnTo>
                    <a:pt x="156365" y="191008"/>
                  </a:lnTo>
                  <a:lnTo>
                    <a:pt x="156746" y="191483"/>
                  </a:lnTo>
                  <a:lnTo>
                    <a:pt x="156764" y="191666"/>
                  </a:lnTo>
                  <a:lnTo>
                    <a:pt x="156668" y="191802"/>
                  </a:lnTo>
                  <a:lnTo>
                    <a:pt x="156522" y="191954"/>
                  </a:lnTo>
                  <a:lnTo>
                    <a:pt x="156265" y="192136"/>
                  </a:lnTo>
                  <a:lnTo>
                    <a:pt x="156027" y="192275"/>
                  </a:lnTo>
                  <a:lnTo>
                    <a:pt x="155663" y="192351"/>
                  </a:lnTo>
                  <a:lnTo>
                    <a:pt x="155561" y="192222"/>
                  </a:lnTo>
                  <a:lnTo>
                    <a:pt x="155576" y="192024"/>
                  </a:lnTo>
                  <a:lnTo>
                    <a:pt x="155622" y="191318"/>
                  </a:lnTo>
                  <a:lnTo>
                    <a:pt x="155624" y="190826"/>
                  </a:lnTo>
                  <a:lnTo>
                    <a:pt x="155358" y="190570"/>
                  </a:lnTo>
                  <a:lnTo>
                    <a:pt x="155192" y="190644"/>
                  </a:lnTo>
                  <a:lnTo>
                    <a:pt x="155030" y="190774"/>
                  </a:lnTo>
                  <a:lnTo>
                    <a:pt x="154830" y="191040"/>
                  </a:lnTo>
                  <a:lnTo>
                    <a:pt x="154627" y="191478"/>
                  </a:lnTo>
                  <a:lnTo>
                    <a:pt x="154377" y="191733"/>
                  </a:lnTo>
                  <a:lnTo>
                    <a:pt x="154064" y="191901"/>
                  </a:lnTo>
                  <a:lnTo>
                    <a:pt x="153702" y="191996"/>
                  </a:lnTo>
                  <a:lnTo>
                    <a:pt x="153534" y="192137"/>
                  </a:lnTo>
                  <a:lnTo>
                    <a:pt x="153697" y="192271"/>
                  </a:lnTo>
                  <a:lnTo>
                    <a:pt x="153955" y="192312"/>
                  </a:lnTo>
                  <a:lnTo>
                    <a:pt x="154618" y="192346"/>
                  </a:lnTo>
                  <a:lnTo>
                    <a:pt x="155011" y="192499"/>
                  </a:lnTo>
                  <a:lnTo>
                    <a:pt x="155244" y="193162"/>
                  </a:lnTo>
                  <a:lnTo>
                    <a:pt x="155469" y="193826"/>
                  </a:lnTo>
                  <a:lnTo>
                    <a:pt x="155709" y="194091"/>
                  </a:lnTo>
                  <a:lnTo>
                    <a:pt x="155821" y="194477"/>
                  </a:lnTo>
                  <a:lnTo>
                    <a:pt x="155578" y="195096"/>
                  </a:lnTo>
                  <a:lnTo>
                    <a:pt x="155341" y="195439"/>
                  </a:lnTo>
                  <a:lnTo>
                    <a:pt x="155200" y="195262"/>
                  </a:lnTo>
                  <a:lnTo>
                    <a:pt x="155076" y="195064"/>
                  </a:lnTo>
                  <a:lnTo>
                    <a:pt x="155000" y="194896"/>
                  </a:lnTo>
                  <a:lnTo>
                    <a:pt x="154895" y="194347"/>
                  </a:lnTo>
                  <a:lnTo>
                    <a:pt x="154710" y="194010"/>
                  </a:lnTo>
                  <a:lnTo>
                    <a:pt x="154307" y="193811"/>
                  </a:lnTo>
                  <a:lnTo>
                    <a:pt x="153968" y="193844"/>
                  </a:lnTo>
                  <a:lnTo>
                    <a:pt x="153810" y="193975"/>
                  </a:lnTo>
                  <a:lnTo>
                    <a:pt x="153648" y="194211"/>
                  </a:lnTo>
                  <a:lnTo>
                    <a:pt x="153467" y="194957"/>
                  </a:lnTo>
                  <a:lnTo>
                    <a:pt x="153240" y="195275"/>
                  </a:lnTo>
                  <a:lnTo>
                    <a:pt x="153030" y="195271"/>
                  </a:lnTo>
                  <a:lnTo>
                    <a:pt x="152779" y="195244"/>
                  </a:lnTo>
                  <a:lnTo>
                    <a:pt x="152300" y="195142"/>
                  </a:lnTo>
                  <a:lnTo>
                    <a:pt x="151826" y="195035"/>
                  </a:lnTo>
                  <a:lnTo>
                    <a:pt x="151391" y="194978"/>
                  </a:lnTo>
                  <a:lnTo>
                    <a:pt x="151003" y="194924"/>
                  </a:lnTo>
                  <a:lnTo>
                    <a:pt x="150716" y="194820"/>
                  </a:lnTo>
                  <a:lnTo>
                    <a:pt x="150669" y="194678"/>
                  </a:lnTo>
                  <a:lnTo>
                    <a:pt x="150748" y="194502"/>
                  </a:lnTo>
                  <a:lnTo>
                    <a:pt x="151238" y="194298"/>
                  </a:lnTo>
                  <a:lnTo>
                    <a:pt x="151545" y="194080"/>
                  </a:lnTo>
                  <a:lnTo>
                    <a:pt x="151628" y="193897"/>
                  </a:lnTo>
                  <a:lnTo>
                    <a:pt x="151533" y="193757"/>
                  </a:lnTo>
                  <a:lnTo>
                    <a:pt x="151308" y="193659"/>
                  </a:lnTo>
                  <a:lnTo>
                    <a:pt x="150777" y="193735"/>
                  </a:lnTo>
                  <a:lnTo>
                    <a:pt x="150538" y="193753"/>
                  </a:lnTo>
                  <a:lnTo>
                    <a:pt x="149989" y="193779"/>
                  </a:lnTo>
                  <a:lnTo>
                    <a:pt x="149608" y="194097"/>
                  </a:lnTo>
                  <a:lnTo>
                    <a:pt x="149613" y="194228"/>
                  </a:lnTo>
                  <a:lnTo>
                    <a:pt x="149792" y="194637"/>
                  </a:lnTo>
                  <a:lnTo>
                    <a:pt x="149927" y="195154"/>
                  </a:lnTo>
                  <a:lnTo>
                    <a:pt x="149731" y="195563"/>
                  </a:lnTo>
                  <a:lnTo>
                    <a:pt x="149341" y="196004"/>
                  </a:lnTo>
                  <a:lnTo>
                    <a:pt x="149186" y="197486"/>
                  </a:lnTo>
                  <a:lnTo>
                    <a:pt x="149607" y="197885"/>
                  </a:lnTo>
                  <a:lnTo>
                    <a:pt x="149676" y="198053"/>
                  </a:lnTo>
                  <a:lnTo>
                    <a:pt x="149586" y="198283"/>
                  </a:lnTo>
                  <a:lnTo>
                    <a:pt x="149660" y="198893"/>
                  </a:lnTo>
                  <a:lnTo>
                    <a:pt x="149631" y="199316"/>
                  </a:lnTo>
                  <a:lnTo>
                    <a:pt x="149408" y="199674"/>
                  </a:lnTo>
                  <a:lnTo>
                    <a:pt x="149105" y="199813"/>
                  </a:lnTo>
                  <a:lnTo>
                    <a:pt x="148742" y="199723"/>
                  </a:lnTo>
                  <a:lnTo>
                    <a:pt x="148066" y="199424"/>
                  </a:lnTo>
                  <a:lnTo>
                    <a:pt x="147909" y="199551"/>
                  </a:lnTo>
                  <a:lnTo>
                    <a:pt x="147620" y="200093"/>
                  </a:lnTo>
                  <a:lnTo>
                    <a:pt x="147356" y="200565"/>
                  </a:lnTo>
                  <a:lnTo>
                    <a:pt x="147201" y="200758"/>
                  </a:lnTo>
                  <a:lnTo>
                    <a:pt x="146813" y="201040"/>
                  </a:lnTo>
                  <a:lnTo>
                    <a:pt x="146803" y="201257"/>
                  </a:lnTo>
                  <a:lnTo>
                    <a:pt x="146886" y="201393"/>
                  </a:lnTo>
                  <a:lnTo>
                    <a:pt x="147102" y="201730"/>
                  </a:lnTo>
                  <a:lnTo>
                    <a:pt x="147435" y="202026"/>
                  </a:lnTo>
                  <a:lnTo>
                    <a:pt x="147655" y="202154"/>
                  </a:lnTo>
                  <a:lnTo>
                    <a:pt x="147836" y="202128"/>
                  </a:lnTo>
                  <a:lnTo>
                    <a:pt x="148271" y="201999"/>
                  </a:lnTo>
                  <a:lnTo>
                    <a:pt x="148400" y="202074"/>
                  </a:lnTo>
                  <a:lnTo>
                    <a:pt x="148374" y="202291"/>
                  </a:lnTo>
                  <a:lnTo>
                    <a:pt x="148073" y="202582"/>
                  </a:lnTo>
                  <a:lnTo>
                    <a:pt x="147691" y="202937"/>
                  </a:lnTo>
                  <a:lnTo>
                    <a:pt x="147485" y="203193"/>
                  </a:lnTo>
                  <a:lnTo>
                    <a:pt x="147460" y="203330"/>
                  </a:lnTo>
                  <a:lnTo>
                    <a:pt x="147595" y="203420"/>
                  </a:lnTo>
                  <a:lnTo>
                    <a:pt x="147971" y="203369"/>
                  </a:lnTo>
                  <a:lnTo>
                    <a:pt x="148512" y="203351"/>
                  </a:lnTo>
                  <a:lnTo>
                    <a:pt x="148859" y="203241"/>
                  </a:lnTo>
                  <a:lnTo>
                    <a:pt x="149086" y="203087"/>
                  </a:lnTo>
                  <a:lnTo>
                    <a:pt x="149273" y="203112"/>
                  </a:lnTo>
                  <a:lnTo>
                    <a:pt x="149449" y="203347"/>
                  </a:lnTo>
                  <a:lnTo>
                    <a:pt x="149469" y="204202"/>
                  </a:lnTo>
                  <a:lnTo>
                    <a:pt x="149442" y="204477"/>
                  </a:lnTo>
                  <a:lnTo>
                    <a:pt x="149374" y="204606"/>
                  </a:lnTo>
                  <a:lnTo>
                    <a:pt x="149141" y="204732"/>
                  </a:lnTo>
                  <a:lnTo>
                    <a:pt x="148407" y="204667"/>
                  </a:lnTo>
                  <a:lnTo>
                    <a:pt x="148111" y="204741"/>
                  </a:lnTo>
                  <a:lnTo>
                    <a:pt x="147896" y="205019"/>
                  </a:lnTo>
                  <a:lnTo>
                    <a:pt x="147877" y="205243"/>
                  </a:lnTo>
                  <a:lnTo>
                    <a:pt x="148076" y="205428"/>
                  </a:lnTo>
                  <a:lnTo>
                    <a:pt x="148462" y="205581"/>
                  </a:lnTo>
                  <a:lnTo>
                    <a:pt x="149050" y="205737"/>
                  </a:lnTo>
                  <a:lnTo>
                    <a:pt x="149479" y="205919"/>
                  </a:lnTo>
                  <a:lnTo>
                    <a:pt x="149599" y="206088"/>
                  </a:lnTo>
                  <a:lnTo>
                    <a:pt x="149456" y="206360"/>
                  </a:lnTo>
                  <a:lnTo>
                    <a:pt x="149053" y="206712"/>
                  </a:lnTo>
                  <a:lnTo>
                    <a:pt x="149013" y="206914"/>
                  </a:lnTo>
                  <a:lnTo>
                    <a:pt x="149083" y="207046"/>
                  </a:lnTo>
                  <a:lnTo>
                    <a:pt x="149221" y="206984"/>
                  </a:lnTo>
                  <a:lnTo>
                    <a:pt x="150060" y="206435"/>
                  </a:lnTo>
                  <a:lnTo>
                    <a:pt x="150419" y="206543"/>
                  </a:lnTo>
                  <a:lnTo>
                    <a:pt x="150523" y="207095"/>
                  </a:lnTo>
                  <a:lnTo>
                    <a:pt x="150684" y="207330"/>
                  </a:lnTo>
                  <a:lnTo>
                    <a:pt x="151227" y="207609"/>
                  </a:lnTo>
                  <a:lnTo>
                    <a:pt x="151800" y="207823"/>
                  </a:lnTo>
                  <a:lnTo>
                    <a:pt x="151917" y="208128"/>
                  </a:lnTo>
                  <a:lnTo>
                    <a:pt x="151811" y="208336"/>
                  </a:lnTo>
                  <a:lnTo>
                    <a:pt x="151533" y="208563"/>
                  </a:lnTo>
                  <a:lnTo>
                    <a:pt x="151180" y="209003"/>
                  </a:lnTo>
                  <a:lnTo>
                    <a:pt x="150880" y="209200"/>
                  </a:lnTo>
                  <a:lnTo>
                    <a:pt x="150663" y="209275"/>
                  </a:lnTo>
                  <a:lnTo>
                    <a:pt x="150278" y="209348"/>
                  </a:lnTo>
                  <a:lnTo>
                    <a:pt x="149876" y="209297"/>
                  </a:lnTo>
                  <a:lnTo>
                    <a:pt x="149506" y="209072"/>
                  </a:lnTo>
                  <a:lnTo>
                    <a:pt x="149361" y="208700"/>
                  </a:lnTo>
                  <a:lnTo>
                    <a:pt x="149249" y="208183"/>
                  </a:lnTo>
                  <a:lnTo>
                    <a:pt x="148970" y="208091"/>
                  </a:lnTo>
                  <a:lnTo>
                    <a:pt x="148645" y="208838"/>
                  </a:lnTo>
                  <a:lnTo>
                    <a:pt x="148250" y="209526"/>
                  </a:lnTo>
                  <a:lnTo>
                    <a:pt x="147945" y="209629"/>
                  </a:lnTo>
                  <a:lnTo>
                    <a:pt x="147932" y="209194"/>
                  </a:lnTo>
                  <a:lnTo>
                    <a:pt x="148042" y="207914"/>
                  </a:lnTo>
                  <a:lnTo>
                    <a:pt x="147989" y="207761"/>
                  </a:lnTo>
                  <a:lnTo>
                    <a:pt x="147846" y="207678"/>
                  </a:lnTo>
                  <a:lnTo>
                    <a:pt x="147396" y="207829"/>
                  </a:lnTo>
                  <a:lnTo>
                    <a:pt x="146896" y="207950"/>
                  </a:lnTo>
                  <a:lnTo>
                    <a:pt x="146748" y="208193"/>
                  </a:lnTo>
                  <a:lnTo>
                    <a:pt x="146680" y="208373"/>
                  </a:lnTo>
                  <a:lnTo>
                    <a:pt x="146740" y="208577"/>
                  </a:lnTo>
                  <a:lnTo>
                    <a:pt x="147123" y="209287"/>
                  </a:lnTo>
                  <a:lnTo>
                    <a:pt x="147267" y="209666"/>
                  </a:lnTo>
                  <a:lnTo>
                    <a:pt x="147242" y="209874"/>
                  </a:lnTo>
                  <a:lnTo>
                    <a:pt x="146997" y="209833"/>
                  </a:lnTo>
                  <a:lnTo>
                    <a:pt x="146246" y="209558"/>
                  </a:lnTo>
                  <a:lnTo>
                    <a:pt x="146016" y="209561"/>
                  </a:lnTo>
                  <a:lnTo>
                    <a:pt x="145969" y="209720"/>
                  </a:lnTo>
                  <a:lnTo>
                    <a:pt x="146313" y="210190"/>
                  </a:lnTo>
                  <a:lnTo>
                    <a:pt x="146255" y="210544"/>
                  </a:lnTo>
                  <a:lnTo>
                    <a:pt x="145028" y="211354"/>
                  </a:lnTo>
                  <a:lnTo>
                    <a:pt x="144661" y="211723"/>
                  </a:lnTo>
                  <a:lnTo>
                    <a:pt x="144467" y="212009"/>
                  </a:lnTo>
                  <a:lnTo>
                    <a:pt x="144242" y="212527"/>
                  </a:lnTo>
                  <a:lnTo>
                    <a:pt x="143961" y="212826"/>
                  </a:lnTo>
                  <a:lnTo>
                    <a:pt x="143714" y="212937"/>
                  </a:lnTo>
                  <a:lnTo>
                    <a:pt x="143197" y="212840"/>
                  </a:lnTo>
                  <a:lnTo>
                    <a:pt x="142021" y="212484"/>
                  </a:lnTo>
                  <a:lnTo>
                    <a:pt x="141332" y="212311"/>
                  </a:lnTo>
                  <a:lnTo>
                    <a:pt x="141103" y="212057"/>
                  </a:lnTo>
                  <a:lnTo>
                    <a:pt x="141230" y="211806"/>
                  </a:lnTo>
                  <a:lnTo>
                    <a:pt x="141299" y="211575"/>
                  </a:lnTo>
                  <a:lnTo>
                    <a:pt x="141332" y="211373"/>
                  </a:lnTo>
                  <a:lnTo>
                    <a:pt x="141264" y="211132"/>
                  </a:lnTo>
                  <a:lnTo>
                    <a:pt x="141114" y="211057"/>
                  </a:lnTo>
                  <a:lnTo>
                    <a:pt x="140574" y="211314"/>
                  </a:lnTo>
                  <a:lnTo>
                    <a:pt x="140420" y="211338"/>
                  </a:lnTo>
                  <a:lnTo>
                    <a:pt x="139935" y="211619"/>
                  </a:lnTo>
                  <a:lnTo>
                    <a:pt x="139805" y="212047"/>
                  </a:lnTo>
                  <a:lnTo>
                    <a:pt x="139648" y="212501"/>
                  </a:lnTo>
                  <a:lnTo>
                    <a:pt x="139517" y="212930"/>
                  </a:lnTo>
                  <a:lnTo>
                    <a:pt x="139416" y="213198"/>
                  </a:lnTo>
                  <a:lnTo>
                    <a:pt x="139307" y="213470"/>
                  </a:lnTo>
                  <a:lnTo>
                    <a:pt x="138919" y="214106"/>
                  </a:lnTo>
                  <a:lnTo>
                    <a:pt x="138618" y="214617"/>
                  </a:lnTo>
                  <a:lnTo>
                    <a:pt x="138343" y="214957"/>
                  </a:lnTo>
                  <a:lnTo>
                    <a:pt x="138092" y="215207"/>
                  </a:lnTo>
                  <a:lnTo>
                    <a:pt x="137675" y="215551"/>
                  </a:lnTo>
                  <a:lnTo>
                    <a:pt x="137190" y="215932"/>
                  </a:lnTo>
                  <a:lnTo>
                    <a:pt x="136899" y="216286"/>
                  </a:lnTo>
                  <a:lnTo>
                    <a:pt x="136699" y="216657"/>
                  </a:lnTo>
                  <a:lnTo>
                    <a:pt x="136573" y="216970"/>
                  </a:lnTo>
                  <a:lnTo>
                    <a:pt x="136225" y="217218"/>
                  </a:lnTo>
                  <a:lnTo>
                    <a:pt x="135596" y="217326"/>
                  </a:lnTo>
                  <a:lnTo>
                    <a:pt x="135089" y="217317"/>
                  </a:lnTo>
                  <a:lnTo>
                    <a:pt x="134627" y="217278"/>
                  </a:lnTo>
                  <a:lnTo>
                    <a:pt x="134344" y="217257"/>
                  </a:lnTo>
                  <a:lnTo>
                    <a:pt x="134093" y="217087"/>
                  </a:lnTo>
                  <a:lnTo>
                    <a:pt x="133917" y="216917"/>
                  </a:lnTo>
                  <a:lnTo>
                    <a:pt x="133716" y="216815"/>
                  </a:lnTo>
                  <a:lnTo>
                    <a:pt x="133549" y="216847"/>
                  </a:lnTo>
                  <a:lnTo>
                    <a:pt x="133420" y="216950"/>
                  </a:lnTo>
                  <a:lnTo>
                    <a:pt x="133325" y="217193"/>
                  </a:lnTo>
                  <a:lnTo>
                    <a:pt x="133249" y="217542"/>
                  </a:lnTo>
                  <a:lnTo>
                    <a:pt x="133125" y="217820"/>
                  </a:lnTo>
                  <a:lnTo>
                    <a:pt x="132972" y="218111"/>
                  </a:lnTo>
                  <a:lnTo>
                    <a:pt x="132808" y="218346"/>
                  </a:lnTo>
                  <a:lnTo>
                    <a:pt x="132638" y="218483"/>
                  </a:lnTo>
                  <a:lnTo>
                    <a:pt x="132456" y="218486"/>
                  </a:lnTo>
                  <a:lnTo>
                    <a:pt x="132356" y="218296"/>
                  </a:lnTo>
                  <a:lnTo>
                    <a:pt x="132283" y="218070"/>
                  </a:lnTo>
                  <a:lnTo>
                    <a:pt x="132121" y="217793"/>
                  </a:lnTo>
                  <a:lnTo>
                    <a:pt x="131921" y="217670"/>
                  </a:lnTo>
                  <a:lnTo>
                    <a:pt x="131599" y="217755"/>
                  </a:lnTo>
                  <a:lnTo>
                    <a:pt x="131400" y="217954"/>
                  </a:lnTo>
                  <a:lnTo>
                    <a:pt x="131262" y="218218"/>
                  </a:lnTo>
                  <a:lnTo>
                    <a:pt x="131061" y="218750"/>
                  </a:lnTo>
                  <a:lnTo>
                    <a:pt x="130948" y="218974"/>
                  </a:lnTo>
                  <a:lnTo>
                    <a:pt x="130793" y="219245"/>
                  </a:lnTo>
                  <a:lnTo>
                    <a:pt x="130544" y="219621"/>
                  </a:lnTo>
                  <a:lnTo>
                    <a:pt x="130092" y="220761"/>
                  </a:lnTo>
                  <a:lnTo>
                    <a:pt x="129206" y="220809"/>
                  </a:lnTo>
                  <a:lnTo>
                    <a:pt x="128507" y="221288"/>
                  </a:lnTo>
                  <a:lnTo>
                    <a:pt x="128395" y="221886"/>
                  </a:lnTo>
                  <a:lnTo>
                    <a:pt x="128395" y="222366"/>
                  </a:lnTo>
                  <a:lnTo>
                    <a:pt x="130609" y="224584"/>
                  </a:lnTo>
                  <a:lnTo>
                    <a:pt x="130802" y="225285"/>
                  </a:lnTo>
                  <a:lnTo>
                    <a:pt x="131019" y="225538"/>
                  </a:lnTo>
                  <a:lnTo>
                    <a:pt x="131255" y="225750"/>
                  </a:lnTo>
                  <a:lnTo>
                    <a:pt x="131585" y="225730"/>
                  </a:lnTo>
                  <a:lnTo>
                    <a:pt x="131726" y="225670"/>
                  </a:lnTo>
                  <a:lnTo>
                    <a:pt x="132043" y="225514"/>
                  </a:lnTo>
                  <a:lnTo>
                    <a:pt x="132646" y="225549"/>
                  </a:lnTo>
                  <a:lnTo>
                    <a:pt x="132771" y="225780"/>
                  </a:lnTo>
                  <a:lnTo>
                    <a:pt x="132888" y="226013"/>
                  </a:lnTo>
                  <a:lnTo>
                    <a:pt x="133081" y="226410"/>
                  </a:lnTo>
                  <a:lnTo>
                    <a:pt x="133162" y="226542"/>
                  </a:lnTo>
                  <a:lnTo>
                    <a:pt x="133470" y="227090"/>
                  </a:lnTo>
                  <a:lnTo>
                    <a:pt x="133272" y="227438"/>
                  </a:lnTo>
                  <a:lnTo>
                    <a:pt x="133020" y="227294"/>
                  </a:lnTo>
                  <a:lnTo>
                    <a:pt x="132495" y="227396"/>
                  </a:lnTo>
                  <a:lnTo>
                    <a:pt x="132531" y="227745"/>
                  </a:lnTo>
                  <a:lnTo>
                    <a:pt x="132563" y="228095"/>
                  </a:lnTo>
                  <a:lnTo>
                    <a:pt x="132572" y="228254"/>
                  </a:lnTo>
                  <a:lnTo>
                    <a:pt x="132577" y="228492"/>
                  </a:lnTo>
                  <a:lnTo>
                    <a:pt x="132578" y="228730"/>
                  </a:lnTo>
                  <a:lnTo>
                    <a:pt x="132574" y="228878"/>
                  </a:lnTo>
                  <a:lnTo>
                    <a:pt x="132130" y="230226"/>
                  </a:lnTo>
                  <a:lnTo>
                    <a:pt x="131795" y="230810"/>
                  </a:lnTo>
                  <a:lnTo>
                    <a:pt x="131548" y="230094"/>
                  </a:lnTo>
                  <a:lnTo>
                    <a:pt x="131277" y="229449"/>
                  </a:lnTo>
                  <a:lnTo>
                    <a:pt x="131190" y="229211"/>
                  </a:lnTo>
                  <a:lnTo>
                    <a:pt x="131107" y="228901"/>
                  </a:lnTo>
                  <a:lnTo>
                    <a:pt x="130695" y="228634"/>
                  </a:lnTo>
                  <a:lnTo>
                    <a:pt x="130031" y="228788"/>
                  </a:lnTo>
                  <a:lnTo>
                    <a:pt x="129656" y="229147"/>
                  </a:lnTo>
                  <a:lnTo>
                    <a:pt x="129583" y="229283"/>
                  </a:lnTo>
                  <a:lnTo>
                    <a:pt x="129432" y="229526"/>
                  </a:lnTo>
                  <a:lnTo>
                    <a:pt x="128832" y="229388"/>
                  </a:lnTo>
                  <a:lnTo>
                    <a:pt x="127917" y="229793"/>
                  </a:lnTo>
                  <a:lnTo>
                    <a:pt x="127333" y="230565"/>
                  </a:lnTo>
                  <a:lnTo>
                    <a:pt x="127267" y="230905"/>
                  </a:lnTo>
                  <a:lnTo>
                    <a:pt x="127248" y="231044"/>
                  </a:lnTo>
                  <a:lnTo>
                    <a:pt x="126888" y="231763"/>
                  </a:lnTo>
                  <a:lnTo>
                    <a:pt x="126668" y="231975"/>
                  </a:lnTo>
                  <a:lnTo>
                    <a:pt x="126215" y="232374"/>
                  </a:lnTo>
                  <a:lnTo>
                    <a:pt x="126022" y="232498"/>
                  </a:lnTo>
                  <a:lnTo>
                    <a:pt x="125826" y="232618"/>
                  </a:lnTo>
                  <a:lnTo>
                    <a:pt x="125511" y="233679"/>
                  </a:lnTo>
                  <a:lnTo>
                    <a:pt x="125881" y="233601"/>
                  </a:lnTo>
                  <a:lnTo>
                    <a:pt x="126383" y="233505"/>
                  </a:lnTo>
                  <a:lnTo>
                    <a:pt x="126528" y="233484"/>
                  </a:lnTo>
                  <a:lnTo>
                    <a:pt x="127060" y="234634"/>
                  </a:lnTo>
                  <a:lnTo>
                    <a:pt x="126646" y="235013"/>
                  </a:lnTo>
                  <a:lnTo>
                    <a:pt x="126444" y="235341"/>
                  </a:lnTo>
                  <a:lnTo>
                    <a:pt x="126384" y="235469"/>
                  </a:lnTo>
                  <a:lnTo>
                    <a:pt x="126289" y="235795"/>
                  </a:lnTo>
                  <a:lnTo>
                    <a:pt x="125947" y="236440"/>
                  </a:lnTo>
                  <a:lnTo>
                    <a:pt x="125468" y="236389"/>
                  </a:lnTo>
                  <a:lnTo>
                    <a:pt x="125288" y="236378"/>
                  </a:lnTo>
                  <a:lnTo>
                    <a:pt x="124854" y="236426"/>
                  </a:lnTo>
                  <a:lnTo>
                    <a:pt x="124469" y="236651"/>
                  </a:lnTo>
                  <a:lnTo>
                    <a:pt x="123512" y="236778"/>
                  </a:lnTo>
                  <a:lnTo>
                    <a:pt x="123394" y="236480"/>
                  </a:lnTo>
                  <a:lnTo>
                    <a:pt x="123153" y="236147"/>
                  </a:lnTo>
                  <a:lnTo>
                    <a:pt x="122996" y="236103"/>
                  </a:lnTo>
                  <a:lnTo>
                    <a:pt x="122838" y="236068"/>
                  </a:lnTo>
                  <a:lnTo>
                    <a:pt x="122680" y="236039"/>
                  </a:lnTo>
                  <a:lnTo>
                    <a:pt x="122505" y="236015"/>
                  </a:lnTo>
                  <a:lnTo>
                    <a:pt x="122169" y="236548"/>
                  </a:lnTo>
                  <a:lnTo>
                    <a:pt x="122593" y="236646"/>
                  </a:lnTo>
                  <a:lnTo>
                    <a:pt x="122754" y="236689"/>
                  </a:lnTo>
                  <a:lnTo>
                    <a:pt x="122316" y="237912"/>
                  </a:lnTo>
                  <a:lnTo>
                    <a:pt x="120934" y="237829"/>
                  </a:lnTo>
                  <a:lnTo>
                    <a:pt x="120747" y="237926"/>
                  </a:lnTo>
                  <a:lnTo>
                    <a:pt x="119893" y="238814"/>
                  </a:lnTo>
                  <a:lnTo>
                    <a:pt x="119387" y="238739"/>
                  </a:lnTo>
                  <a:lnTo>
                    <a:pt x="119455" y="239484"/>
                  </a:lnTo>
                  <a:lnTo>
                    <a:pt x="119593" y="239926"/>
                  </a:lnTo>
                  <a:lnTo>
                    <a:pt x="119811" y="240247"/>
                  </a:lnTo>
                  <a:lnTo>
                    <a:pt x="120193" y="240884"/>
                  </a:lnTo>
                  <a:lnTo>
                    <a:pt x="120167" y="241851"/>
                  </a:lnTo>
                  <a:lnTo>
                    <a:pt x="119374" y="242500"/>
                  </a:lnTo>
                  <a:lnTo>
                    <a:pt x="119077" y="242851"/>
                  </a:lnTo>
                  <a:lnTo>
                    <a:pt x="118532" y="242803"/>
                  </a:lnTo>
                  <a:lnTo>
                    <a:pt x="118002" y="242377"/>
                  </a:lnTo>
                  <a:lnTo>
                    <a:pt x="118243" y="241810"/>
                  </a:lnTo>
                  <a:lnTo>
                    <a:pt x="118457" y="241527"/>
                  </a:lnTo>
                  <a:lnTo>
                    <a:pt x="118452" y="240745"/>
                  </a:lnTo>
                  <a:lnTo>
                    <a:pt x="118071" y="240680"/>
                  </a:lnTo>
                  <a:lnTo>
                    <a:pt x="117158" y="240948"/>
                  </a:lnTo>
                  <a:lnTo>
                    <a:pt x="117129" y="241092"/>
                  </a:lnTo>
                  <a:lnTo>
                    <a:pt x="117096" y="241235"/>
                  </a:lnTo>
                  <a:lnTo>
                    <a:pt x="117053" y="241387"/>
                  </a:lnTo>
                  <a:lnTo>
                    <a:pt x="116636" y="241619"/>
                  </a:lnTo>
                  <a:lnTo>
                    <a:pt x="116120" y="241470"/>
                  </a:lnTo>
                  <a:lnTo>
                    <a:pt x="115930" y="241472"/>
                  </a:lnTo>
                  <a:lnTo>
                    <a:pt x="115514" y="241482"/>
                  </a:lnTo>
                  <a:lnTo>
                    <a:pt x="115173" y="241986"/>
                  </a:lnTo>
                  <a:lnTo>
                    <a:pt x="115613" y="242200"/>
                  </a:lnTo>
                  <a:lnTo>
                    <a:pt x="116062" y="242451"/>
                  </a:lnTo>
                  <a:lnTo>
                    <a:pt x="116376" y="242735"/>
                  </a:lnTo>
                  <a:lnTo>
                    <a:pt x="115237" y="242559"/>
                  </a:lnTo>
                  <a:lnTo>
                    <a:pt x="105333" y="241073"/>
                  </a:lnTo>
                  <a:lnTo>
                    <a:pt x="101327" y="240464"/>
                  </a:lnTo>
                  <a:lnTo>
                    <a:pt x="101045" y="240421"/>
                  </a:lnTo>
                  <a:lnTo>
                    <a:pt x="100378" y="240319"/>
                  </a:lnTo>
                  <a:lnTo>
                    <a:pt x="99450" y="240178"/>
                  </a:lnTo>
                  <a:lnTo>
                    <a:pt x="96931" y="239795"/>
                  </a:lnTo>
                  <a:lnTo>
                    <a:pt x="84780" y="237946"/>
                  </a:lnTo>
                  <a:lnTo>
                    <a:pt x="84536" y="237909"/>
                  </a:lnTo>
                  <a:lnTo>
                    <a:pt x="76389" y="236669"/>
                  </a:lnTo>
                  <a:lnTo>
                    <a:pt x="74374" y="236374"/>
                  </a:lnTo>
                  <a:lnTo>
                    <a:pt x="72736" y="236134"/>
                  </a:lnTo>
                  <a:lnTo>
                    <a:pt x="72420" y="236088"/>
                  </a:lnTo>
                  <a:lnTo>
                    <a:pt x="70859" y="235859"/>
                  </a:lnTo>
                  <a:lnTo>
                    <a:pt x="67884" y="235424"/>
                  </a:lnTo>
                  <a:lnTo>
                    <a:pt x="62726" y="234669"/>
                  </a:lnTo>
                  <a:lnTo>
                    <a:pt x="61968" y="234554"/>
                  </a:lnTo>
                  <a:lnTo>
                    <a:pt x="60941" y="234397"/>
                  </a:lnTo>
                  <a:lnTo>
                    <a:pt x="57418" y="233860"/>
                  </a:lnTo>
                  <a:lnTo>
                    <a:pt x="55576" y="233580"/>
                  </a:lnTo>
                  <a:lnTo>
                    <a:pt x="53314" y="233235"/>
                  </a:lnTo>
                  <a:lnTo>
                    <a:pt x="52010" y="233036"/>
                  </a:lnTo>
                  <a:lnTo>
                    <a:pt x="50523" y="232810"/>
                  </a:lnTo>
                  <a:lnTo>
                    <a:pt x="40898" y="231332"/>
                  </a:lnTo>
                  <a:lnTo>
                    <a:pt x="37009" y="230734"/>
                  </a:lnTo>
                  <a:lnTo>
                    <a:pt x="35876" y="225357"/>
                  </a:lnTo>
                  <a:lnTo>
                    <a:pt x="35969" y="221504"/>
                  </a:lnTo>
                  <a:lnTo>
                    <a:pt x="36070" y="218706"/>
                  </a:lnTo>
                  <a:lnTo>
                    <a:pt x="36251" y="213633"/>
                  </a:lnTo>
                  <a:lnTo>
                    <a:pt x="36275" y="212953"/>
                  </a:lnTo>
                  <a:lnTo>
                    <a:pt x="36556" y="208770"/>
                  </a:lnTo>
                  <a:lnTo>
                    <a:pt x="36886" y="205075"/>
                  </a:lnTo>
                  <a:lnTo>
                    <a:pt x="37126" y="203485"/>
                  </a:lnTo>
                  <a:lnTo>
                    <a:pt x="25803" y="201804"/>
                  </a:lnTo>
                  <a:lnTo>
                    <a:pt x="21459" y="201248"/>
                  </a:lnTo>
                  <a:lnTo>
                    <a:pt x="18227" y="200834"/>
                  </a:lnTo>
                  <a:lnTo>
                    <a:pt x="18763" y="197401"/>
                  </a:lnTo>
                  <a:lnTo>
                    <a:pt x="19059" y="195505"/>
                  </a:lnTo>
                  <a:lnTo>
                    <a:pt x="19491" y="192649"/>
                  </a:lnTo>
                  <a:lnTo>
                    <a:pt x="20082" y="188740"/>
                  </a:lnTo>
                  <a:lnTo>
                    <a:pt x="20500" y="185974"/>
                  </a:lnTo>
                  <a:lnTo>
                    <a:pt x="21167" y="181571"/>
                  </a:lnTo>
                  <a:lnTo>
                    <a:pt x="22465" y="172988"/>
                  </a:lnTo>
                  <a:lnTo>
                    <a:pt x="14701" y="171671"/>
                  </a:lnTo>
                  <a:lnTo>
                    <a:pt x="13548" y="171420"/>
                  </a:lnTo>
                  <a:lnTo>
                    <a:pt x="11913" y="171065"/>
                  </a:lnTo>
                  <a:lnTo>
                    <a:pt x="9445" y="170501"/>
                  </a:lnTo>
                  <a:lnTo>
                    <a:pt x="6733" y="170051"/>
                  </a:lnTo>
                  <a:lnTo>
                    <a:pt x="3727" y="169551"/>
                  </a:lnTo>
                  <a:lnTo>
                    <a:pt x="2545" y="169355"/>
                  </a:lnTo>
                  <a:lnTo>
                    <a:pt x="1413" y="169167"/>
                  </a:lnTo>
                  <a:lnTo>
                    <a:pt x="0" y="169064"/>
                  </a:lnTo>
                  <a:lnTo>
                    <a:pt x="70" y="168700"/>
                  </a:lnTo>
                  <a:lnTo>
                    <a:pt x="630" y="164616"/>
                  </a:lnTo>
                  <a:lnTo>
                    <a:pt x="915" y="164071"/>
                  </a:lnTo>
                  <a:lnTo>
                    <a:pt x="1023" y="163345"/>
                  </a:lnTo>
                  <a:lnTo>
                    <a:pt x="1566" y="163407"/>
                  </a:lnTo>
                  <a:lnTo>
                    <a:pt x="5220" y="163802"/>
                  </a:lnTo>
                  <a:lnTo>
                    <a:pt x="7465" y="164048"/>
                  </a:lnTo>
                  <a:lnTo>
                    <a:pt x="7831" y="164090"/>
                  </a:lnTo>
                  <a:lnTo>
                    <a:pt x="8875" y="164202"/>
                  </a:lnTo>
                  <a:lnTo>
                    <a:pt x="9261" y="161080"/>
                  </a:lnTo>
                  <a:lnTo>
                    <a:pt x="8535" y="161027"/>
                  </a:lnTo>
                  <a:lnTo>
                    <a:pt x="6443" y="160892"/>
                  </a:lnTo>
                  <a:lnTo>
                    <a:pt x="6884" y="157859"/>
                  </a:lnTo>
                  <a:lnTo>
                    <a:pt x="5767" y="157695"/>
                  </a:lnTo>
                  <a:lnTo>
                    <a:pt x="5977" y="156169"/>
                  </a:lnTo>
                  <a:lnTo>
                    <a:pt x="6651" y="151653"/>
                  </a:lnTo>
                  <a:lnTo>
                    <a:pt x="7116" y="148534"/>
                  </a:lnTo>
                  <a:lnTo>
                    <a:pt x="7577" y="145452"/>
                  </a:lnTo>
                  <a:lnTo>
                    <a:pt x="8053" y="142267"/>
                  </a:lnTo>
                  <a:lnTo>
                    <a:pt x="7438" y="142174"/>
                  </a:lnTo>
                  <a:lnTo>
                    <a:pt x="7618" y="140517"/>
                  </a:lnTo>
                  <a:lnTo>
                    <a:pt x="7816" y="138935"/>
                  </a:lnTo>
                  <a:lnTo>
                    <a:pt x="9058" y="139117"/>
                  </a:lnTo>
                  <a:lnTo>
                    <a:pt x="9253" y="137592"/>
                  </a:lnTo>
                  <a:lnTo>
                    <a:pt x="7628" y="137346"/>
                  </a:lnTo>
                  <a:lnTo>
                    <a:pt x="7843" y="134953"/>
                  </a:lnTo>
                  <a:lnTo>
                    <a:pt x="8372" y="130866"/>
                  </a:lnTo>
                  <a:lnTo>
                    <a:pt x="9561" y="121689"/>
                  </a:lnTo>
                  <a:lnTo>
                    <a:pt x="14531" y="122477"/>
                  </a:lnTo>
                  <a:lnTo>
                    <a:pt x="17773" y="122991"/>
                  </a:lnTo>
                  <a:lnTo>
                    <a:pt x="19713" y="123298"/>
                  </a:lnTo>
                  <a:lnTo>
                    <a:pt x="25389" y="124198"/>
                  </a:lnTo>
                  <a:lnTo>
                    <a:pt x="26471" y="117281"/>
                  </a:lnTo>
                  <a:lnTo>
                    <a:pt x="26869" y="114756"/>
                  </a:lnTo>
                  <a:lnTo>
                    <a:pt x="27431" y="111171"/>
                  </a:lnTo>
                  <a:lnTo>
                    <a:pt x="30983" y="111740"/>
                  </a:lnTo>
                  <a:lnTo>
                    <a:pt x="31748" y="106872"/>
                  </a:lnTo>
                  <a:lnTo>
                    <a:pt x="31928" y="105745"/>
                  </a:lnTo>
                  <a:lnTo>
                    <a:pt x="32015" y="105179"/>
                  </a:lnTo>
                  <a:lnTo>
                    <a:pt x="32120" y="104522"/>
                  </a:lnTo>
                  <a:lnTo>
                    <a:pt x="32622" y="101334"/>
                  </a:lnTo>
                  <a:lnTo>
                    <a:pt x="28134" y="100648"/>
                  </a:lnTo>
                  <a:lnTo>
                    <a:pt x="28405" y="98946"/>
                  </a:lnTo>
                  <a:lnTo>
                    <a:pt x="28968" y="95437"/>
                  </a:lnTo>
                  <a:lnTo>
                    <a:pt x="29280" y="93490"/>
                  </a:lnTo>
                  <a:lnTo>
                    <a:pt x="29096" y="93399"/>
                  </a:lnTo>
                  <a:lnTo>
                    <a:pt x="29762" y="89267"/>
                  </a:lnTo>
                  <a:lnTo>
                    <a:pt x="29725" y="88914"/>
                  </a:lnTo>
                  <a:lnTo>
                    <a:pt x="25524" y="87234"/>
                  </a:lnTo>
                  <a:lnTo>
                    <a:pt x="25609" y="86895"/>
                  </a:lnTo>
                  <a:lnTo>
                    <a:pt x="25831" y="85456"/>
                  </a:lnTo>
                  <a:lnTo>
                    <a:pt x="25924" y="84834"/>
                  </a:lnTo>
                  <a:lnTo>
                    <a:pt x="26113" y="83601"/>
                  </a:lnTo>
                  <a:lnTo>
                    <a:pt x="26212" y="82974"/>
                  </a:lnTo>
                  <a:lnTo>
                    <a:pt x="26491" y="81123"/>
                  </a:lnTo>
                  <a:lnTo>
                    <a:pt x="26875" y="78619"/>
                  </a:lnTo>
                  <a:lnTo>
                    <a:pt x="26212" y="78591"/>
                  </a:lnTo>
                  <a:lnTo>
                    <a:pt x="25612" y="78550"/>
                  </a:lnTo>
                  <a:lnTo>
                    <a:pt x="25016" y="78497"/>
                  </a:lnTo>
                  <a:lnTo>
                    <a:pt x="24422" y="78432"/>
                  </a:lnTo>
                  <a:lnTo>
                    <a:pt x="23826" y="78349"/>
                  </a:lnTo>
                  <a:lnTo>
                    <a:pt x="23232" y="78254"/>
                  </a:lnTo>
                  <a:lnTo>
                    <a:pt x="21889" y="78049"/>
                  </a:lnTo>
                  <a:lnTo>
                    <a:pt x="21632" y="78006"/>
                  </a:lnTo>
                  <a:lnTo>
                    <a:pt x="21116" y="77924"/>
                  </a:lnTo>
                  <a:lnTo>
                    <a:pt x="21174" y="77540"/>
                  </a:lnTo>
                  <a:lnTo>
                    <a:pt x="21419" y="75924"/>
                  </a:lnTo>
                  <a:lnTo>
                    <a:pt x="21523" y="75611"/>
                  </a:lnTo>
                  <a:lnTo>
                    <a:pt x="23253" y="64216"/>
                  </a:lnTo>
                  <a:lnTo>
                    <a:pt x="23639" y="64229"/>
                  </a:lnTo>
                  <a:lnTo>
                    <a:pt x="26391" y="64343"/>
                  </a:lnTo>
                  <a:close/>
                </a:path>
              </a:pathLst>
            </a:custGeom>
            <a:solidFill>
              <a:srgbClr val="FFF8E4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g56"/>
            <p:cNvSpPr/>
            <p:nvPr/>
          </p:nvSpPr>
          <p:spPr>
            <a:xfrm>
              <a:off x="3611818" y="3125110"/>
              <a:ext cx="430804" cy="1702346"/>
            </a:xfrm>
            <a:custGeom>
              <a:avLst/>
              <a:gdLst/>
              <a:ahLst/>
              <a:cxnLst/>
              <a:rect l="0" t="0" r="0" b="0"/>
              <a:pathLst>
                <a:path w="430804" h="1702346">
                  <a:moveTo>
                    <a:pt x="221974" y="1691038"/>
                  </a:moveTo>
                  <a:lnTo>
                    <a:pt x="212894" y="1688148"/>
                  </a:lnTo>
                  <a:lnTo>
                    <a:pt x="195768" y="1685425"/>
                  </a:lnTo>
                  <a:lnTo>
                    <a:pt x="188281" y="1684235"/>
                  </a:lnTo>
                  <a:lnTo>
                    <a:pt x="182774" y="1683353"/>
                  </a:lnTo>
                  <a:lnTo>
                    <a:pt x="180223" y="1682954"/>
                  </a:lnTo>
                  <a:lnTo>
                    <a:pt x="175664" y="1682228"/>
                  </a:lnTo>
                  <a:lnTo>
                    <a:pt x="175382" y="1682178"/>
                  </a:lnTo>
                  <a:lnTo>
                    <a:pt x="142599" y="1676960"/>
                  </a:lnTo>
                  <a:lnTo>
                    <a:pt x="131409" y="1675178"/>
                  </a:lnTo>
                  <a:lnTo>
                    <a:pt x="122386" y="1673775"/>
                  </a:lnTo>
                  <a:lnTo>
                    <a:pt x="117739" y="1673049"/>
                  </a:lnTo>
                  <a:lnTo>
                    <a:pt x="97830" y="1669821"/>
                  </a:lnTo>
                  <a:lnTo>
                    <a:pt x="96822" y="1669288"/>
                  </a:lnTo>
                  <a:lnTo>
                    <a:pt x="95899" y="1669433"/>
                  </a:lnTo>
                  <a:lnTo>
                    <a:pt x="92355" y="1671045"/>
                  </a:lnTo>
                  <a:lnTo>
                    <a:pt x="90464" y="1673406"/>
                  </a:lnTo>
                  <a:lnTo>
                    <a:pt x="90101" y="1675030"/>
                  </a:lnTo>
                  <a:lnTo>
                    <a:pt x="50729" y="1668793"/>
                  </a:lnTo>
                  <a:lnTo>
                    <a:pt x="42277" y="1667453"/>
                  </a:lnTo>
                  <a:lnTo>
                    <a:pt x="39678" y="1667046"/>
                  </a:lnTo>
                  <a:lnTo>
                    <a:pt x="28806" y="1665341"/>
                  </a:lnTo>
                  <a:lnTo>
                    <a:pt x="21655" y="1664190"/>
                  </a:lnTo>
                  <a:lnTo>
                    <a:pt x="18704" y="1663715"/>
                  </a:lnTo>
                  <a:lnTo>
                    <a:pt x="24987" y="1624053"/>
                  </a:lnTo>
                  <a:lnTo>
                    <a:pt x="25084" y="1623442"/>
                  </a:lnTo>
                  <a:lnTo>
                    <a:pt x="35145" y="1559947"/>
                  </a:lnTo>
                  <a:lnTo>
                    <a:pt x="36754" y="1549654"/>
                  </a:lnTo>
                  <a:lnTo>
                    <a:pt x="38777" y="1536729"/>
                  </a:lnTo>
                  <a:lnTo>
                    <a:pt x="50737" y="1544201"/>
                  </a:lnTo>
                  <a:lnTo>
                    <a:pt x="51157" y="1543670"/>
                  </a:lnTo>
                  <a:lnTo>
                    <a:pt x="54904" y="1536510"/>
                  </a:lnTo>
                  <a:lnTo>
                    <a:pt x="63450" y="1535690"/>
                  </a:lnTo>
                  <a:lnTo>
                    <a:pt x="73160" y="1537810"/>
                  </a:lnTo>
                  <a:lnTo>
                    <a:pt x="82263" y="1537710"/>
                  </a:lnTo>
                  <a:lnTo>
                    <a:pt x="86553" y="1511547"/>
                  </a:lnTo>
                  <a:lnTo>
                    <a:pt x="91398" y="1510730"/>
                  </a:lnTo>
                  <a:lnTo>
                    <a:pt x="91609" y="1510685"/>
                  </a:lnTo>
                  <a:lnTo>
                    <a:pt x="92063" y="1510291"/>
                  </a:lnTo>
                  <a:lnTo>
                    <a:pt x="92338" y="1510162"/>
                  </a:lnTo>
                  <a:lnTo>
                    <a:pt x="93175" y="1509700"/>
                  </a:lnTo>
                  <a:lnTo>
                    <a:pt x="93671" y="1509413"/>
                  </a:lnTo>
                  <a:lnTo>
                    <a:pt x="94219" y="1509142"/>
                  </a:lnTo>
                  <a:lnTo>
                    <a:pt x="95336" y="1508809"/>
                  </a:lnTo>
                  <a:lnTo>
                    <a:pt x="96175" y="1508658"/>
                  </a:lnTo>
                  <a:lnTo>
                    <a:pt x="96846" y="1508565"/>
                  </a:lnTo>
                  <a:lnTo>
                    <a:pt x="98130" y="1508661"/>
                  </a:lnTo>
                  <a:lnTo>
                    <a:pt x="99115" y="1508797"/>
                  </a:lnTo>
                  <a:lnTo>
                    <a:pt x="99943" y="1508924"/>
                  </a:lnTo>
                  <a:lnTo>
                    <a:pt x="100710" y="1508214"/>
                  </a:lnTo>
                  <a:lnTo>
                    <a:pt x="101228" y="1509154"/>
                  </a:lnTo>
                  <a:lnTo>
                    <a:pt x="103879" y="1509628"/>
                  </a:lnTo>
                  <a:lnTo>
                    <a:pt x="104386" y="1509743"/>
                  </a:lnTo>
                  <a:lnTo>
                    <a:pt x="104894" y="1509788"/>
                  </a:lnTo>
                  <a:lnTo>
                    <a:pt x="106232" y="1510044"/>
                  </a:lnTo>
                  <a:lnTo>
                    <a:pt x="106617" y="1509810"/>
                  </a:lnTo>
                  <a:lnTo>
                    <a:pt x="105241" y="1506837"/>
                  </a:lnTo>
                  <a:lnTo>
                    <a:pt x="105118" y="1506487"/>
                  </a:lnTo>
                  <a:lnTo>
                    <a:pt x="105048" y="1506080"/>
                  </a:lnTo>
                  <a:lnTo>
                    <a:pt x="105040" y="1505873"/>
                  </a:lnTo>
                  <a:lnTo>
                    <a:pt x="105076" y="1505462"/>
                  </a:lnTo>
                  <a:lnTo>
                    <a:pt x="105121" y="1505260"/>
                  </a:lnTo>
                  <a:lnTo>
                    <a:pt x="105261" y="1504873"/>
                  </a:lnTo>
                  <a:lnTo>
                    <a:pt x="105467" y="1504515"/>
                  </a:lnTo>
                  <a:lnTo>
                    <a:pt x="105731" y="1504199"/>
                  </a:lnTo>
                  <a:lnTo>
                    <a:pt x="105883" y="1504059"/>
                  </a:lnTo>
                  <a:lnTo>
                    <a:pt x="113937" y="1498186"/>
                  </a:lnTo>
                  <a:lnTo>
                    <a:pt x="114232" y="1497892"/>
                  </a:lnTo>
                  <a:lnTo>
                    <a:pt x="114472" y="1497552"/>
                  </a:lnTo>
                  <a:lnTo>
                    <a:pt x="114634" y="1497214"/>
                  </a:lnTo>
                  <a:lnTo>
                    <a:pt x="114750" y="1496814"/>
                  </a:lnTo>
                  <a:lnTo>
                    <a:pt x="114796" y="1496399"/>
                  </a:lnTo>
                  <a:lnTo>
                    <a:pt x="114792" y="1496191"/>
                  </a:lnTo>
                  <a:lnTo>
                    <a:pt x="114730" y="1495779"/>
                  </a:lnTo>
                  <a:lnTo>
                    <a:pt x="114671" y="1495578"/>
                  </a:lnTo>
                  <a:lnTo>
                    <a:pt x="113732" y="1493270"/>
                  </a:lnTo>
                  <a:lnTo>
                    <a:pt x="113536" y="1492871"/>
                  </a:lnTo>
                  <a:lnTo>
                    <a:pt x="113304" y="1492462"/>
                  </a:lnTo>
                  <a:lnTo>
                    <a:pt x="113047" y="1492069"/>
                  </a:lnTo>
                  <a:lnTo>
                    <a:pt x="112766" y="1491692"/>
                  </a:lnTo>
                  <a:lnTo>
                    <a:pt x="112480" y="1491353"/>
                  </a:lnTo>
                  <a:lnTo>
                    <a:pt x="112155" y="1491014"/>
                  </a:lnTo>
                  <a:lnTo>
                    <a:pt x="111830" y="1490712"/>
                  </a:lnTo>
                  <a:lnTo>
                    <a:pt x="111157" y="1490183"/>
                  </a:lnTo>
                  <a:lnTo>
                    <a:pt x="105097" y="1485192"/>
                  </a:lnTo>
                  <a:lnTo>
                    <a:pt x="92991" y="1475223"/>
                  </a:lnTo>
                  <a:lnTo>
                    <a:pt x="92053" y="1474452"/>
                  </a:lnTo>
                  <a:lnTo>
                    <a:pt x="86406" y="1469867"/>
                  </a:lnTo>
                  <a:lnTo>
                    <a:pt x="85698" y="1469156"/>
                  </a:lnTo>
                  <a:lnTo>
                    <a:pt x="85008" y="1468437"/>
                  </a:lnTo>
                  <a:lnTo>
                    <a:pt x="78018" y="1460075"/>
                  </a:lnTo>
                  <a:lnTo>
                    <a:pt x="75916" y="1458153"/>
                  </a:lnTo>
                  <a:lnTo>
                    <a:pt x="71356" y="1455083"/>
                  </a:lnTo>
                  <a:lnTo>
                    <a:pt x="60953" y="1447986"/>
                  </a:lnTo>
                  <a:lnTo>
                    <a:pt x="60620" y="1447675"/>
                  </a:lnTo>
                  <a:lnTo>
                    <a:pt x="60236" y="1447287"/>
                  </a:lnTo>
                  <a:lnTo>
                    <a:pt x="59984" y="1447010"/>
                  </a:lnTo>
                  <a:lnTo>
                    <a:pt x="59774" y="1446767"/>
                  </a:lnTo>
                  <a:lnTo>
                    <a:pt x="59655" y="1446626"/>
                  </a:lnTo>
                  <a:lnTo>
                    <a:pt x="54165" y="1438889"/>
                  </a:lnTo>
                  <a:lnTo>
                    <a:pt x="59815" y="1432985"/>
                  </a:lnTo>
                  <a:lnTo>
                    <a:pt x="60790" y="1431803"/>
                  </a:lnTo>
                  <a:lnTo>
                    <a:pt x="61554" y="1431427"/>
                  </a:lnTo>
                  <a:lnTo>
                    <a:pt x="61890" y="1431420"/>
                  </a:lnTo>
                  <a:lnTo>
                    <a:pt x="62743" y="1431558"/>
                  </a:lnTo>
                  <a:lnTo>
                    <a:pt x="63083" y="1431667"/>
                  </a:lnTo>
                  <a:lnTo>
                    <a:pt x="63274" y="1431758"/>
                  </a:lnTo>
                  <a:lnTo>
                    <a:pt x="63571" y="1431955"/>
                  </a:lnTo>
                  <a:lnTo>
                    <a:pt x="63706" y="1432069"/>
                  </a:lnTo>
                  <a:lnTo>
                    <a:pt x="64009" y="1432377"/>
                  </a:lnTo>
                  <a:lnTo>
                    <a:pt x="64297" y="1432593"/>
                  </a:lnTo>
                  <a:lnTo>
                    <a:pt x="64486" y="1432700"/>
                  </a:lnTo>
                  <a:lnTo>
                    <a:pt x="64683" y="1432783"/>
                  </a:lnTo>
                  <a:lnTo>
                    <a:pt x="65067" y="1432882"/>
                  </a:lnTo>
                  <a:lnTo>
                    <a:pt x="65463" y="1432909"/>
                  </a:lnTo>
                  <a:lnTo>
                    <a:pt x="65676" y="1432890"/>
                  </a:lnTo>
                  <a:lnTo>
                    <a:pt x="65891" y="1432852"/>
                  </a:lnTo>
                  <a:lnTo>
                    <a:pt x="66062" y="1432799"/>
                  </a:lnTo>
                  <a:lnTo>
                    <a:pt x="66425" y="1432639"/>
                  </a:lnTo>
                  <a:lnTo>
                    <a:pt x="66881" y="1432286"/>
                  </a:lnTo>
                  <a:lnTo>
                    <a:pt x="68134" y="1429729"/>
                  </a:lnTo>
                  <a:lnTo>
                    <a:pt x="67618" y="1426770"/>
                  </a:lnTo>
                  <a:lnTo>
                    <a:pt x="66347" y="1424752"/>
                  </a:lnTo>
                  <a:lnTo>
                    <a:pt x="65870" y="1424483"/>
                  </a:lnTo>
                  <a:lnTo>
                    <a:pt x="67513" y="1415217"/>
                  </a:lnTo>
                  <a:lnTo>
                    <a:pt x="72873" y="1420657"/>
                  </a:lnTo>
                  <a:lnTo>
                    <a:pt x="77312" y="1422499"/>
                  </a:lnTo>
                  <a:lnTo>
                    <a:pt x="79057" y="1423217"/>
                  </a:lnTo>
                  <a:lnTo>
                    <a:pt x="80732" y="1423396"/>
                  </a:lnTo>
                  <a:lnTo>
                    <a:pt x="84281" y="1422245"/>
                  </a:lnTo>
                  <a:lnTo>
                    <a:pt x="88388" y="1421283"/>
                  </a:lnTo>
                  <a:lnTo>
                    <a:pt x="88753" y="1419194"/>
                  </a:lnTo>
                  <a:lnTo>
                    <a:pt x="89044" y="1419308"/>
                  </a:lnTo>
                  <a:lnTo>
                    <a:pt x="90723" y="1418715"/>
                  </a:lnTo>
                  <a:lnTo>
                    <a:pt x="94410" y="1418703"/>
                  </a:lnTo>
                  <a:lnTo>
                    <a:pt x="96649" y="1418696"/>
                  </a:lnTo>
                  <a:lnTo>
                    <a:pt x="99473" y="1418947"/>
                  </a:lnTo>
                  <a:lnTo>
                    <a:pt x="103238" y="1418024"/>
                  </a:lnTo>
                  <a:lnTo>
                    <a:pt x="101127" y="1416276"/>
                  </a:lnTo>
                  <a:lnTo>
                    <a:pt x="100801" y="1414157"/>
                  </a:lnTo>
                  <a:lnTo>
                    <a:pt x="104670" y="1413590"/>
                  </a:lnTo>
                  <a:lnTo>
                    <a:pt x="107071" y="1414042"/>
                  </a:lnTo>
                  <a:lnTo>
                    <a:pt x="109928" y="1416075"/>
                  </a:lnTo>
                  <a:lnTo>
                    <a:pt x="111562" y="1416952"/>
                  </a:lnTo>
                  <a:lnTo>
                    <a:pt x="111676" y="1416114"/>
                  </a:lnTo>
                  <a:lnTo>
                    <a:pt x="111810" y="1415129"/>
                  </a:lnTo>
                  <a:lnTo>
                    <a:pt x="111481" y="1414962"/>
                  </a:lnTo>
                  <a:lnTo>
                    <a:pt x="104697" y="1410259"/>
                  </a:lnTo>
                  <a:lnTo>
                    <a:pt x="99763" y="1406840"/>
                  </a:lnTo>
                  <a:lnTo>
                    <a:pt x="95630" y="1403265"/>
                  </a:lnTo>
                  <a:lnTo>
                    <a:pt x="94215" y="1402377"/>
                  </a:lnTo>
                  <a:lnTo>
                    <a:pt x="89571" y="1399471"/>
                  </a:lnTo>
                  <a:lnTo>
                    <a:pt x="87623" y="1397799"/>
                  </a:lnTo>
                  <a:lnTo>
                    <a:pt x="87335" y="1397442"/>
                  </a:lnTo>
                  <a:lnTo>
                    <a:pt x="87128" y="1397142"/>
                  </a:lnTo>
                  <a:lnTo>
                    <a:pt x="86904" y="1396743"/>
                  </a:lnTo>
                  <a:lnTo>
                    <a:pt x="86745" y="1396413"/>
                  </a:lnTo>
                  <a:lnTo>
                    <a:pt x="86583" y="1395987"/>
                  </a:lnTo>
                  <a:lnTo>
                    <a:pt x="86478" y="1395634"/>
                  </a:lnTo>
                  <a:lnTo>
                    <a:pt x="86382" y="1395190"/>
                  </a:lnTo>
                  <a:lnTo>
                    <a:pt x="86331" y="1394802"/>
                  </a:lnTo>
                  <a:lnTo>
                    <a:pt x="86307" y="1394369"/>
                  </a:lnTo>
                  <a:lnTo>
                    <a:pt x="86316" y="1394005"/>
                  </a:lnTo>
                  <a:lnTo>
                    <a:pt x="86349" y="1393636"/>
                  </a:lnTo>
                  <a:lnTo>
                    <a:pt x="86409" y="1393275"/>
                  </a:lnTo>
                  <a:lnTo>
                    <a:pt x="86514" y="1392831"/>
                  </a:lnTo>
                  <a:lnTo>
                    <a:pt x="86628" y="1392485"/>
                  </a:lnTo>
                  <a:lnTo>
                    <a:pt x="86766" y="1392143"/>
                  </a:lnTo>
                  <a:lnTo>
                    <a:pt x="86925" y="1391817"/>
                  </a:lnTo>
                  <a:lnTo>
                    <a:pt x="87002" y="1391577"/>
                  </a:lnTo>
                  <a:lnTo>
                    <a:pt x="87062" y="1391152"/>
                  </a:lnTo>
                  <a:lnTo>
                    <a:pt x="86993" y="1390723"/>
                  </a:lnTo>
                  <a:lnTo>
                    <a:pt x="86694" y="1390145"/>
                  </a:lnTo>
                  <a:lnTo>
                    <a:pt x="86343" y="1389914"/>
                  </a:lnTo>
                  <a:lnTo>
                    <a:pt x="87410" y="1388652"/>
                  </a:lnTo>
                  <a:lnTo>
                    <a:pt x="86418" y="1387995"/>
                  </a:lnTo>
                  <a:lnTo>
                    <a:pt x="84649" y="1387821"/>
                  </a:lnTo>
                  <a:lnTo>
                    <a:pt x="83783" y="1388068"/>
                  </a:lnTo>
                  <a:lnTo>
                    <a:pt x="82635" y="1388763"/>
                  </a:lnTo>
                  <a:lnTo>
                    <a:pt x="81769" y="1389146"/>
                  </a:lnTo>
                  <a:lnTo>
                    <a:pt x="81259" y="1389329"/>
                  </a:lnTo>
                  <a:lnTo>
                    <a:pt x="80845" y="1389458"/>
                  </a:lnTo>
                  <a:lnTo>
                    <a:pt x="80006" y="1389655"/>
                  </a:lnTo>
                  <a:lnTo>
                    <a:pt x="79152" y="1389781"/>
                  </a:lnTo>
                  <a:lnTo>
                    <a:pt x="78235" y="1389838"/>
                  </a:lnTo>
                  <a:lnTo>
                    <a:pt x="77093" y="1389952"/>
                  </a:lnTo>
                  <a:lnTo>
                    <a:pt x="76475" y="1389952"/>
                  </a:lnTo>
                  <a:lnTo>
                    <a:pt x="75842" y="1389902"/>
                  </a:lnTo>
                  <a:lnTo>
                    <a:pt x="74096" y="1389691"/>
                  </a:lnTo>
                  <a:lnTo>
                    <a:pt x="74742" y="1385135"/>
                  </a:lnTo>
                  <a:lnTo>
                    <a:pt x="74880" y="1384178"/>
                  </a:lnTo>
                  <a:lnTo>
                    <a:pt x="73340" y="1383908"/>
                  </a:lnTo>
                  <a:lnTo>
                    <a:pt x="72716" y="1383722"/>
                  </a:lnTo>
                  <a:lnTo>
                    <a:pt x="71961" y="1383490"/>
                  </a:lnTo>
                  <a:lnTo>
                    <a:pt x="71397" y="1383225"/>
                  </a:lnTo>
                  <a:lnTo>
                    <a:pt x="70830" y="1382951"/>
                  </a:lnTo>
                  <a:lnTo>
                    <a:pt x="70048" y="1382070"/>
                  </a:lnTo>
                  <a:lnTo>
                    <a:pt x="68999" y="1380710"/>
                  </a:lnTo>
                  <a:lnTo>
                    <a:pt x="68630" y="1379973"/>
                  </a:lnTo>
                  <a:lnTo>
                    <a:pt x="68600" y="1379525"/>
                  </a:lnTo>
                  <a:lnTo>
                    <a:pt x="68834" y="1377823"/>
                  </a:lnTo>
                  <a:lnTo>
                    <a:pt x="67392" y="1377626"/>
                  </a:lnTo>
                  <a:lnTo>
                    <a:pt x="66625" y="1377516"/>
                  </a:lnTo>
                  <a:lnTo>
                    <a:pt x="64826" y="1377265"/>
                  </a:lnTo>
                  <a:lnTo>
                    <a:pt x="62728" y="1376976"/>
                  </a:lnTo>
                  <a:lnTo>
                    <a:pt x="62893" y="1375780"/>
                  </a:lnTo>
                  <a:lnTo>
                    <a:pt x="63089" y="1374321"/>
                  </a:lnTo>
                  <a:lnTo>
                    <a:pt x="60315" y="1373942"/>
                  </a:lnTo>
                  <a:lnTo>
                    <a:pt x="59817" y="1373869"/>
                  </a:lnTo>
                  <a:lnTo>
                    <a:pt x="59862" y="1373148"/>
                  </a:lnTo>
                  <a:lnTo>
                    <a:pt x="56022" y="1372609"/>
                  </a:lnTo>
                  <a:lnTo>
                    <a:pt x="56940" y="1370527"/>
                  </a:lnTo>
                  <a:lnTo>
                    <a:pt x="55483" y="1370979"/>
                  </a:lnTo>
                  <a:lnTo>
                    <a:pt x="55480" y="1370706"/>
                  </a:lnTo>
                  <a:lnTo>
                    <a:pt x="55543" y="1369251"/>
                  </a:lnTo>
                  <a:lnTo>
                    <a:pt x="54748" y="1369080"/>
                  </a:lnTo>
                  <a:lnTo>
                    <a:pt x="54586" y="1370983"/>
                  </a:lnTo>
                  <a:lnTo>
                    <a:pt x="54562" y="1371241"/>
                  </a:lnTo>
                  <a:lnTo>
                    <a:pt x="53570" y="1371241"/>
                  </a:lnTo>
                  <a:lnTo>
                    <a:pt x="53191" y="1371674"/>
                  </a:lnTo>
                  <a:lnTo>
                    <a:pt x="52739" y="1371544"/>
                  </a:lnTo>
                  <a:lnTo>
                    <a:pt x="52542" y="1371124"/>
                  </a:lnTo>
                  <a:lnTo>
                    <a:pt x="50806" y="1367375"/>
                  </a:lnTo>
                  <a:lnTo>
                    <a:pt x="49985" y="1364591"/>
                  </a:lnTo>
                  <a:lnTo>
                    <a:pt x="49808" y="1362297"/>
                  </a:lnTo>
                  <a:lnTo>
                    <a:pt x="49781" y="1361951"/>
                  </a:lnTo>
                  <a:lnTo>
                    <a:pt x="51942" y="1361936"/>
                  </a:lnTo>
                  <a:lnTo>
                    <a:pt x="52518" y="1361924"/>
                  </a:lnTo>
                  <a:lnTo>
                    <a:pt x="53423" y="1361921"/>
                  </a:lnTo>
                  <a:lnTo>
                    <a:pt x="53186" y="1360071"/>
                  </a:lnTo>
                  <a:lnTo>
                    <a:pt x="53882" y="1359835"/>
                  </a:lnTo>
                  <a:lnTo>
                    <a:pt x="53795" y="1359095"/>
                  </a:lnTo>
                  <a:lnTo>
                    <a:pt x="53702" y="1358335"/>
                  </a:lnTo>
                  <a:lnTo>
                    <a:pt x="50953" y="1357895"/>
                  </a:lnTo>
                  <a:lnTo>
                    <a:pt x="51112" y="1355684"/>
                  </a:lnTo>
                  <a:lnTo>
                    <a:pt x="52434" y="1353178"/>
                  </a:lnTo>
                  <a:lnTo>
                    <a:pt x="53540" y="1351901"/>
                  </a:lnTo>
                  <a:lnTo>
                    <a:pt x="54047" y="1350561"/>
                  </a:lnTo>
                  <a:lnTo>
                    <a:pt x="53792" y="1349091"/>
                  </a:lnTo>
                  <a:lnTo>
                    <a:pt x="51469" y="1347128"/>
                  </a:lnTo>
                  <a:lnTo>
                    <a:pt x="51675" y="1346968"/>
                  </a:lnTo>
                  <a:lnTo>
                    <a:pt x="53543" y="1345654"/>
                  </a:lnTo>
                  <a:lnTo>
                    <a:pt x="54051" y="1345663"/>
                  </a:lnTo>
                  <a:lnTo>
                    <a:pt x="57551" y="1345729"/>
                  </a:lnTo>
                  <a:lnTo>
                    <a:pt x="57811" y="1345749"/>
                  </a:lnTo>
                  <a:lnTo>
                    <a:pt x="58474" y="1342757"/>
                  </a:lnTo>
                  <a:lnTo>
                    <a:pt x="58222" y="1342717"/>
                  </a:lnTo>
                  <a:lnTo>
                    <a:pt x="54513" y="1342234"/>
                  </a:lnTo>
                  <a:lnTo>
                    <a:pt x="55054" y="1337963"/>
                  </a:lnTo>
                  <a:lnTo>
                    <a:pt x="55287" y="1337481"/>
                  </a:lnTo>
                  <a:lnTo>
                    <a:pt x="55512" y="1336296"/>
                  </a:lnTo>
                  <a:lnTo>
                    <a:pt x="55887" y="1336342"/>
                  </a:lnTo>
                  <a:lnTo>
                    <a:pt x="56124" y="1334606"/>
                  </a:lnTo>
                  <a:lnTo>
                    <a:pt x="56190" y="1334093"/>
                  </a:lnTo>
                  <a:lnTo>
                    <a:pt x="56627" y="1334150"/>
                  </a:lnTo>
                  <a:lnTo>
                    <a:pt x="57182" y="1330387"/>
                  </a:lnTo>
                  <a:lnTo>
                    <a:pt x="57216" y="1330127"/>
                  </a:lnTo>
                  <a:lnTo>
                    <a:pt x="57251" y="1329864"/>
                  </a:lnTo>
                  <a:lnTo>
                    <a:pt x="57103" y="1329844"/>
                  </a:lnTo>
                  <a:lnTo>
                    <a:pt x="57326" y="1328146"/>
                  </a:lnTo>
                  <a:lnTo>
                    <a:pt x="57589" y="1326173"/>
                  </a:lnTo>
                  <a:lnTo>
                    <a:pt x="62694" y="1326859"/>
                  </a:lnTo>
                  <a:lnTo>
                    <a:pt x="63659" y="1319666"/>
                  </a:lnTo>
                  <a:lnTo>
                    <a:pt x="63273" y="1319439"/>
                  </a:lnTo>
                  <a:lnTo>
                    <a:pt x="62931" y="1319237"/>
                  </a:lnTo>
                  <a:lnTo>
                    <a:pt x="63587" y="1314236"/>
                  </a:lnTo>
                  <a:lnTo>
                    <a:pt x="63869" y="1312052"/>
                  </a:lnTo>
                  <a:lnTo>
                    <a:pt x="64067" y="1311445"/>
                  </a:lnTo>
                  <a:lnTo>
                    <a:pt x="64612" y="1307290"/>
                  </a:lnTo>
                  <a:lnTo>
                    <a:pt x="58758" y="1301948"/>
                  </a:lnTo>
                  <a:lnTo>
                    <a:pt x="57634" y="1299905"/>
                  </a:lnTo>
                  <a:lnTo>
                    <a:pt x="57412" y="1299506"/>
                  </a:lnTo>
                  <a:lnTo>
                    <a:pt x="56435" y="1297888"/>
                  </a:lnTo>
                  <a:lnTo>
                    <a:pt x="54675" y="1296886"/>
                  </a:lnTo>
                  <a:lnTo>
                    <a:pt x="54984" y="1294604"/>
                  </a:lnTo>
                  <a:lnTo>
                    <a:pt x="51363" y="1292121"/>
                  </a:lnTo>
                  <a:lnTo>
                    <a:pt x="50755" y="1291483"/>
                  </a:lnTo>
                  <a:lnTo>
                    <a:pt x="49085" y="1289744"/>
                  </a:lnTo>
                  <a:lnTo>
                    <a:pt x="47628" y="1287139"/>
                  </a:lnTo>
                  <a:lnTo>
                    <a:pt x="45902" y="1282936"/>
                  </a:lnTo>
                  <a:lnTo>
                    <a:pt x="45569" y="1281280"/>
                  </a:lnTo>
                  <a:lnTo>
                    <a:pt x="46570" y="1280274"/>
                  </a:lnTo>
                  <a:lnTo>
                    <a:pt x="48192" y="1279647"/>
                  </a:lnTo>
                  <a:lnTo>
                    <a:pt x="48662" y="1279461"/>
                  </a:lnTo>
                  <a:lnTo>
                    <a:pt x="47988" y="1279290"/>
                  </a:lnTo>
                  <a:lnTo>
                    <a:pt x="48039" y="1278949"/>
                  </a:lnTo>
                  <a:lnTo>
                    <a:pt x="48953" y="1278372"/>
                  </a:lnTo>
                  <a:lnTo>
                    <a:pt x="50617" y="1278368"/>
                  </a:lnTo>
                  <a:lnTo>
                    <a:pt x="50947" y="1276102"/>
                  </a:lnTo>
                  <a:lnTo>
                    <a:pt x="57373" y="1277069"/>
                  </a:lnTo>
                  <a:lnTo>
                    <a:pt x="57700" y="1277118"/>
                  </a:lnTo>
                  <a:lnTo>
                    <a:pt x="57475" y="1278800"/>
                  </a:lnTo>
                  <a:lnTo>
                    <a:pt x="58344" y="1278933"/>
                  </a:lnTo>
                  <a:lnTo>
                    <a:pt x="59594" y="1279131"/>
                  </a:lnTo>
                  <a:lnTo>
                    <a:pt x="60008" y="1279199"/>
                  </a:lnTo>
                  <a:lnTo>
                    <a:pt x="61036" y="1279355"/>
                  </a:lnTo>
                  <a:lnTo>
                    <a:pt x="62073" y="1279522"/>
                  </a:lnTo>
                  <a:lnTo>
                    <a:pt x="62586" y="1279601"/>
                  </a:lnTo>
                  <a:lnTo>
                    <a:pt x="63101" y="1279677"/>
                  </a:lnTo>
                  <a:lnTo>
                    <a:pt x="64190" y="1279852"/>
                  </a:lnTo>
                  <a:lnTo>
                    <a:pt x="65838" y="1280106"/>
                  </a:lnTo>
                  <a:lnTo>
                    <a:pt x="67190" y="1280323"/>
                  </a:lnTo>
                  <a:lnTo>
                    <a:pt x="79819" y="1282297"/>
                  </a:lnTo>
                  <a:lnTo>
                    <a:pt x="79111" y="1280284"/>
                  </a:lnTo>
                  <a:lnTo>
                    <a:pt x="79147" y="1278614"/>
                  </a:lnTo>
                  <a:lnTo>
                    <a:pt x="79537" y="1277813"/>
                  </a:lnTo>
                  <a:lnTo>
                    <a:pt x="82855" y="1276522"/>
                  </a:lnTo>
                  <a:lnTo>
                    <a:pt x="86320" y="1275739"/>
                  </a:lnTo>
                  <a:lnTo>
                    <a:pt x="88455" y="1275565"/>
                  </a:lnTo>
                  <a:lnTo>
                    <a:pt x="89675" y="1276096"/>
                  </a:lnTo>
                  <a:lnTo>
                    <a:pt x="89873" y="1277456"/>
                  </a:lnTo>
                  <a:lnTo>
                    <a:pt x="90028" y="1279570"/>
                  </a:lnTo>
                  <a:lnTo>
                    <a:pt x="89963" y="1282240"/>
                  </a:lnTo>
                  <a:lnTo>
                    <a:pt x="89411" y="1283603"/>
                  </a:lnTo>
                  <a:lnTo>
                    <a:pt x="89262" y="1283740"/>
                  </a:lnTo>
                  <a:lnTo>
                    <a:pt x="92019" y="1284165"/>
                  </a:lnTo>
                  <a:lnTo>
                    <a:pt x="94384" y="1284533"/>
                  </a:lnTo>
                  <a:lnTo>
                    <a:pt x="94735" y="1284571"/>
                  </a:lnTo>
                  <a:lnTo>
                    <a:pt x="94072" y="1285786"/>
                  </a:lnTo>
                  <a:lnTo>
                    <a:pt x="95520" y="1286432"/>
                  </a:lnTo>
                  <a:lnTo>
                    <a:pt x="97462" y="1286291"/>
                  </a:lnTo>
                  <a:lnTo>
                    <a:pt x="101245" y="1286545"/>
                  </a:lnTo>
                  <a:lnTo>
                    <a:pt x="102265" y="1286618"/>
                  </a:lnTo>
                  <a:lnTo>
                    <a:pt x="102933" y="1286758"/>
                  </a:lnTo>
                  <a:lnTo>
                    <a:pt x="103044" y="1285866"/>
                  </a:lnTo>
                  <a:lnTo>
                    <a:pt x="107339" y="1286523"/>
                  </a:lnTo>
                  <a:lnTo>
                    <a:pt x="108155" y="1286644"/>
                  </a:lnTo>
                  <a:lnTo>
                    <a:pt x="112063" y="1287240"/>
                  </a:lnTo>
                  <a:lnTo>
                    <a:pt x="112426" y="1287297"/>
                  </a:lnTo>
                  <a:lnTo>
                    <a:pt x="111722" y="1292100"/>
                  </a:lnTo>
                  <a:lnTo>
                    <a:pt x="112321" y="1291800"/>
                  </a:lnTo>
                  <a:lnTo>
                    <a:pt x="112975" y="1287377"/>
                  </a:lnTo>
                  <a:lnTo>
                    <a:pt x="117222" y="1288026"/>
                  </a:lnTo>
                  <a:lnTo>
                    <a:pt x="118757" y="1288258"/>
                  </a:lnTo>
                  <a:lnTo>
                    <a:pt x="118370" y="1290065"/>
                  </a:lnTo>
                  <a:lnTo>
                    <a:pt x="119084" y="1289879"/>
                  </a:lnTo>
                  <a:lnTo>
                    <a:pt x="119285" y="1289814"/>
                  </a:lnTo>
                  <a:lnTo>
                    <a:pt x="120194" y="1288435"/>
                  </a:lnTo>
                  <a:lnTo>
                    <a:pt x="122639" y="1284730"/>
                  </a:lnTo>
                  <a:lnTo>
                    <a:pt x="123643" y="1283200"/>
                  </a:lnTo>
                  <a:lnTo>
                    <a:pt x="127546" y="1277333"/>
                  </a:lnTo>
                  <a:lnTo>
                    <a:pt x="128745" y="1278131"/>
                  </a:lnTo>
                  <a:lnTo>
                    <a:pt x="130142" y="1277227"/>
                  </a:lnTo>
                  <a:lnTo>
                    <a:pt x="131545" y="1276950"/>
                  </a:lnTo>
                  <a:lnTo>
                    <a:pt x="133193" y="1276673"/>
                  </a:lnTo>
                  <a:lnTo>
                    <a:pt x="134356" y="1276084"/>
                  </a:lnTo>
                  <a:lnTo>
                    <a:pt x="135741" y="1274064"/>
                  </a:lnTo>
                  <a:lnTo>
                    <a:pt x="137189" y="1273787"/>
                  </a:lnTo>
                  <a:lnTo>
                    <a:pt x="138172" y="1273802"/>
                  </a:lnTo>
                  <a:lnTo>
                    <a:pt x="138202" y="1273548"/>
                  </a:lnTo>
                  <a:lnTo>
                    <a:pt x="138628" y="1271224"/>
                  </a:lnTo>
                  <a:lnTo>
                    <a:pt x="139953" y="1271217"/>
                  </a:lnTo>
                  <a:lnTo>
                    <a:pt x="142117" y="1272044"/>
                  </a:lnTo>
                  <a:lnTo>
                    <a:pt x="144854" y="1274554"/>
                  </a:lnTo>
                  <a:lnTo>
                    <a:pt x="144074" y="1275890"/>
                  </a:lnTo>
                  <a:lnTo>
                    <a:pt x="143909" y="1276084"/>
                  </a:lnTo>
                  <a:lnTo>
                    <a:pt x="146550" y="1277459"/>
                  </a:lnTo>
                  <a:lnTo>
                    <a:pt x="147018" y="1277178"/>
                  </a:lnTo>
                  <a:lnTo>
                    <a:pt x="147051" y="1275940"/>
                  </a:lnTo>
                  <a:lnTo>
                    <a:pt x="147354" y="1273787"/>
                  </a:lnTo>
                  <a:lnTo>
                    <a:pt x="147081" y="1271357"/>
                  </a:lnTo>
                  <a:lnTo>
                    <a:pt x="147246" y="1268145"/>
                  </a:lnTo>
                  <a:lnTo>
                    <a:pt x="146394" y="1264504"/>
                  </a:lnTo>
                  <a:lnTo>
                    <a:pt x="145489" y="1262780"/>
                  </a:lnTo>
                  <a:lnTo>
                    <a:pt x="141562" y="1258968"/>
                  </a:lnTo>
                  <a:lnTo>
                    <a:pt x="141622" y="1257939"/>
                  </a:lnTo>
                  <a:lnTo>
                    <a:pt x="141566" y="1257600"/>
                  </a:lnTo>
                  <a:lnTo>
                    <a:pt x="141679" y="1257277"/>
                  </a:lnTo>
                  <a:lnTo>
                    <a:pt x="141870" y="1256979"/>
                  </a:lnTo>
                  <a:lnTo>
                    <a:pt x="142572" y="1256537"/>
                  </a:lnTo>
                  <a:lnTo>
                    <a:pt x="144841" y="1255799"/>
                  </a:lnTo>
                  <a:lnTo>
                    <a:pt x="145292" y="1254419"/>
                  </a:lnTo>
                  <a:lnTo>
                    <a:pt x="147644" y="1251726"/>
                  </a:lnTo>
                  <a:lnTo>
                    <a:pt x="148916" y="1250792"/>
                  </a:lnTo>
                  <a:lnTo>
                    <a:pt x="149171" y="1251072"/>
                  </a:lnTo>
                  <a:lnTo>
                    <a:pt x="150521" y="1251848"/>
                  </a:lnTo>
                  <a:lnTo>
                    <a:pt x="152240" y="1252700"/>
                  </a:lnTo>
                  <a:lnTo>
                    <a:pt x="153240" y="1253055"/>
                  </a:lnTo>
                  <a:lnTo>
                    <a:pt x="154917" y="1253415"/>
                  </a:lnTo>
                  <a:lnTo>
                    <a:pt x="156035" y="1253684"/>
                  </a:lnTo>
                  <a:lnTo>
                    <a:pt x="160382" y="1254483"/>
                  </a:lnTo>
                  <a:lnTo>
                    <a:pt x="160428" y="1255466"/>
                  </a:lnTo>
                  <a:lnTo>
                    <a:pt x="157665" y="1259666"/>
                  </a:lnTo>
                  <a:lnTo>
                    <a:pt x="157422" y="1259894"/>
                  </a:lnTo>
                  <a:lnTo>
                    <a:pt x="158732" y="1260661"/>
                  </a:lnTo>
                  <a:lnTo>
                    <a:pt x="160583" y="1262232"/>
                  </a:lnTo>
                  <a:lnTo>
                    <a:pt x="160963" y="1263031"/>
                  </a:lnTo>
                  <a:lnTo>
                    <a:pt x="160813" y="1266307"/>
                  </a:lnTo>
                  <a:lnTo>
                    <a:pt x="160909" y="1266474"/>
                  </a:lnTo>
                  <a:lnTo>
                    <a:pt x="162425" y="1269060"/>
                  </a:lnTo>
                  <a:lnTo>
                    <a:pt x="166973" y="1270335"/>
                  </a:lnTo>
                  <a:lnTo>
                    <a:pt x="168225" y="1271114"/>
                  </a:lnTo>
                  <a:lnTo>
                    <a:pt x="168774" y="1272010"/>
                  </a:lnTo>
                  <a:lnTo>
                    <a:pt x="169428" y="1274113"/>
                  </a:lnTo>
                  <a:lnTo>
                    <a:pt x="169679" y="1273726"/>
                  </a:lnTo>
                  <a:lnTo>
                    <a:pt x="173810" y="1267765"/>
                  </a:lnTo>
                  <a:lnTo>
                    <a:pt x="174592" y="1264886"/>
                  </a:lnTo>
                  <a:lnTo>
                    <a:pt x="174643" y="1264466"/>
                  </a:lnTo>
                  <a:lnTo>
                    <a:pt x="175405" y="1264075"/>
                  </a:lnTo>
                  <a:lnTo>
                    <a:pt x="175366" y="1263327"/>
                  </a:lnTo>
                  <a:lnTo>
                    <a:pt x="176355" y="1262222"/>
                  </a:lnTo>
                  <a:lnTo>
                    <a:pt x="179295" y="1263383"/>
                  </a:lnTo>
                  <a:lnTo>
                    <a:pt x="181888" y="1263031"/>
                  </a:lnTo>
                  <a:lnTo>
                    <a:pt x="181748" y="1260031"/>
                  </a:lnTo>
                  <a:lnTo>
                    <a:pt x="176771" y="1256299"/>
                  </a:lnTo>
                  <a:lnTo>
                    <a:pt x="176103" y="1256174"/>
                  </a:lnTo>
                  <a:lnTo>
                    <a:pt x="174538" y="1254719"/>
                  </a:lnTo>
                  <a:lnTo>
                    <a:pt x="173810" y="1254632"/>
                  </a:lnTo>
                  <a:lnTo>
                    <a:pt x="172188" y="1253467"/>
                  </a:lnTo>
                  <a:lnTo>
                    <a:pt x="170108" y="1253079"/>
                  </a:lnTo>
                  <a:lnTo>
                    <a:pt x="168252" y="1252161"/>
                  </a:lnTo>
                  <a:lnTo>
                    <a:pt x="168258" y="1251257"/>
                  </a:lnTo>
                  <a:lnTo>
                    <a:pt x="169571" y="1249241"/>
                  </a:lnTo>
                  <a:lnTo>
                    <a:pt x="166655" y="1245942"/>
                  </a:lnTo>
                  <a:lnTo>
                    <a:pt x="162764" y="1241640"/>
                  </a:lnTo>
                  <a:lnTo>
                    <a:pt x="152419" y="1239397"/>
                  </a:lnTo>
                  <a:lnTo>
                    <a:pt x="154491" y="1236259"/>
                  </a:lnTo>
                  <a:lnTo>
                    <a:pt x="147833" y="1231527"/>
                  </a:lnTo>
                  <a:lnTo>
                    <a:pt x="147512" y="1231288"/>
                  </a:lnTo>
                  <a:lnTo>
                    <a:pt x="144628" y="1232594"/>
                  </a:lnTo>
                  <a:lnTo>
                    <a:pt x="136214" y="1231311"/>
                  </a:lnTo>
                  <a:lnTo>
                    <a:pt x="135438" y="1231185"/>
                  </a:lnTo>
                  <a:lnTo>
                    <a:pt x="137552" y="1217569"/>
                  </a:lnTo>
                  <a:lnTo>
                    <a:pt x="117132" y="1214536"/>
                  </a:lnTo>
                  <a:lnTo>
                    <a:pt x="115054" y="1214148"/>
                  </a:lnTo>
                  <a:lnTo>
                    <a:pt x="111319" y="1213446"/>
                  </a:lnTo>
                  <a:lnTo>
                    <a:pt x="110729" y="1213340"/>
                  </a:lnTo>
                  <a:lnTo>
                    <a:pt x="110363" y="1213268"/>
                  </a:lnTo>
                  <a:lnTo>
                    <a:pt x="108238" y="1212873"/>
                  </a:lnTo>
                  <a:lnTo>
                    <a:pt x="99554" y="1207919"/>
                  </a:lnTo>
                  <a:lnTo>
                    <a:pt x="92378" y="1208158"/>
                  </a:lnTo>
                  <a:lnTo>
                    <a:pt x="92436" y="1207803"/>
                  </a:lnTo>
                  <a:lnTo>
                    <a:pt x="93022" y="1204222"/>
                  </a:lnTo>
                  <a:lnTo>
                    <a:pt x="95280" y="1190412"/>
                  </a:lnTo>
                  <a:lnTo>
                    <a:pt x="95278" y="1183759"/>
                  </a:lnTo>
                  <a:lnTo>
                    <a:pt x="95270" y="1157925"/>
                  </a:lnTo>
                  <a:lnTo>
                    <a:pt x="93079" y="1138313"/>
                  </a:lnTo>
                  <a:lnTo>
                    <a:pt x="91968" y="1128362"/>
                  </a:lnTo>
                  <a:lnTo>
                    <a:pt x="91536" y="1124498"/>
                  </a:lnTo>
                  <a:lnTo>
                    <a:pt x="90803" y="1117932"/>
                  </a:lnTo>
                  <a:lnTo>
                    <a:pt x="90743" y="1117404"/>
                  </a:lnTo>
                  <a:lnTo>
                    <a:pt x="89528" y="1106456"/>
                  </a:lnTo>
                  <a:lnTo>
                    <a:pt x="86346" y="1107544"/>
                  </a:lnTo>
                  <a:lnTo>
                    <a:pt x="79996" y="1109714"/>
                  </a:lnTo>
                  <a:lnTo>
                    <a:pt x="71066" y="1112764"/>
                  </a:lnTo>
                  <a:lnTo>
                    <a:pt x="67627" y="1113922"/>
                  </a:lnTo>
                  <a:lnTo>
                    <a:pt x="61157" y="1116103"/>
                  </a:lnTo>
                  <a:lnTo>
                    <a:pt x="57417" y="1117369"/>
                  </a:lnTo>
                  <a:lnTo>
                    <a:pt x="55626" y="1117965"/>
                  </a:lnTo>
                  <a:lnTo>
                    <a:pt x="51997" y="1119279"/>
                  </a:lnTo>
                  <a:lnTo>
                    <a:pt x="54756" y="1100409"/>
                  </a:lnTo>
                  <a:lnTo>
                    <a:pt x="55258" y="1097050"/>
                  </a:lnTo>
                  <a:lnTo>
                    <a:pt x="55714" y="1094000"/>
                  </a:lnTo>
                  <a:lnTo>
                    <a:pt x="56625" y="1087888"/>
                  </a:lnTo>
                  <a:lnTo>
                    <a:pt x="57300" y="1083357"/>
                  </a:lnTo>
                  <a:lnTo>
                    <a:pt x="57679" y="1080844"/>
                  </a:lnTo>
                  <a:lnTo>
                    <a:pt x="58585" y="1074832"/>
                  </a:lnTo>
                  <a:lnTo>
                    <a:pt x="58699" y="1074031"/>
                  </a:lnTo>
                  <a:lnTo>
                    <a:pt x="58722" y="1073864"/>
                  </a:lnTo>
                  <a:lnTo>
                    <a:pt x="59623" y="1067540"/>
                  </a:lnTo>
                  <a:lnTo>
                    <a:pt x="59730" y="1066801"/>
                  </a:lnTo>
                  <a:lnTo>
                    <a:pt x="59800" y="1066303"/>
                  </a:lnTo>
                  <a:lnTo>
                    <a:pt x="60543" y="1061562"/>
                  </a:lnTo>
                  <a:lnTo>
                    <a:pt x="60814" y="1059832"/>
                  </a:lnTo>
                  <a:lnTo>
                    <a:pt x="61394" y="1056115"/>
                  </a:lnTo>
                  <a:lnTo>
                    <a:pt x="61713" y="1054079"/>
                  </a:lnTo>
                  <a:lnTo>
                    <a:pt x="61938" y="1052646"/>
                  </a:lnTo>
                  <a:lnTo>
                    <a:pt x="62502" y="1049046"/>
                  </a:lnTo>
                  <a:lnTo>
                    <a:pt x="62672" y="1047958"/>
                  </a:lnTo>
                  <a:lnTo>
                    <a:pt x="63195" y="1044206"/>
                  </a:lnTo>
                  <a:lnTo>
                    <a:pt x="63218" y="1043697"/>
                  </a:lnTo>
                  <a:lnTo>
                    <a:pt x="63489" y="1041956"/>
                  </a:lnTo>
                  <a:lnTo>
                    <a:pt x="63755" y="1040261"/>
                  </a:lnTo>
                  <a:lnTo>
                    <a:pt x="64798" y="1033592"/>
                  </a:lnTo>
                  <a:lnTo>
                    <a:pt x="64959" y="1032567"/>
                  </a:lnTo>
                  <a:lnTo>
                    <a:pt x="65428" y="1029570"/>
                  </a:lnTo>
                  <a:lnTo>
                    <a:pt x="65456" y="1029390"/>
                  </a:lnTo>
                  <a:lnTo>
                    <a:pt x="65117" y="1029333"/>
                  </a:lnTo>
                  <a:lnTo>
                    <a:pt x="65735" y="1025272"/>
                  </a:lnTo>
                  <a:lnTo>
                    <a:pt x="65833" y="1024650"/>
                  </a:lnTo>
                  <a:lnTo>
                    <a:pt x="66520" y="1020188"/>
                  </a:lnTo>
                  <a:lnTo>
                    <a:pt x="65104" y="1019970"/>
                  </a:lnTo>
                  <a:lnTo>
                    <a:pt x="64850" y="1019942"/>
                  </a:lnTo>
                  <a:lnTo>
                    <a:pt x="65115" y="1018223"/>
                  </a:lnTo>
                  <a:lnTo>
                    <a:pt x="65581" y="1015157"/>
                  </a:lnTo>
                  <a:lnTo>
                    <a:pt x="65637" y="1014805"/>
                  </a:lnTo>
                  <a:lnTo>
                    <a:pt x="65297" y="1014753"/>
                  </a:lnTo>
                  <a:lnTo>
                    <a:pt x="62843" y="1014578"/>
                  </a:lnTo>
                  <a:lnTo>
                    <a:pt x="60195" y="1009221"/>
                  </a:lnTo>
                  <a:lnTo>
                    <a:pt x="60157" y="1009094"/>
                  </a:lnTo>
                  <a:lnTo>
                    <a:pt x="60131" y="1008963"/>
                  </a:lnTo>
                  <a:lnTo>
                    <a:pt x="60119" y="1008830"/>
                  </a:lnTo>
                  <a:lnTo>
                    <a:pt x="60121" y="1008697"/>
                  </a:lnTo>
                  <a:lnTo>
                    <a:pt x="60136" y="1008564"/>
                  </a:lnTo>
                  <a:lnTo>
                    <a:pt x="60702" y="1007694"/>
                  </a:lnTo>
                  <a:lnTo>
                    <a:pt x="62379" y="1006382"/>
                  </a:lnTo>
                  <a:lnTo>
                    <a:pt x="62425" y="1006254"/>
                  </a:lnTo>
                  <a:lnTo>
                    <a:pt x="62459" y="1006122"/>
                  </a:lnTo>
                  <a:lnTo>
                    <a:pt x="62479" y="1005987"/>
                  </a:lnTo>
                  <a:lnTo>
                    <a:pt x="62486" y="1005851"/>
                  </a:lnTo>
                  <a:lnTo>
                    <a:pt x="62478" y="1005714"/>
                  </a:lnTo>
                  <a:lnTo>
                    <a:pt x="62458" y="1005580"/>
                  </a:lnTo>
                  <a:lnTo>
                    <a:pt x="62395" y="1005362"/>
                  </a:lnTo>
                  <a:lnTo>
                    <a:pt x="61006" y="1002559"/>
                  </a:lnTo>
                  <a:lnTo>
                    <a:pt x="64426" y="1000422"/>
                  </a:lnTo>
                  <a:lnTo>
                    <a:pt x="65341" y="999850"/>
                  </a:lnTo>
                  <a:lnTo>
                    <a:pt x="64971" y="997978"/>
                  </a:lnTo>
                  <a:lnTo>
                    <a:pt x="64006" y="997838"/>
                  </a:lnTo>
                  <a:lnTo>
                    <a:pt x="59528" y="997184"/>
                  </a:lnTo>
                  <a:lnTo>
                    <a:pt x="56194" y="996707"/>
                  </a:lnTo>
                  <a:lnTo>
                    <a:pt x="56591" y="993871"/>
                  </a:lnTo>
                  <a:lnTo>
                    <a:pt x="57224" y="989316"/>
                  </a:lnTo>
                  <a:lnTo>
                    <a:pt x="57474" y="987585"/>
                  </a:lnTo>
                  <a:lnTo>
                    <a:pt x="57561" y="986970"/>
                  </a:lnTo>
                  <a:lnTo>
                    <a:pt x="58038" y="982957"/>
                  </a:lnTo>
                  <a:lnTo>
                    <a:pt x="54930" y="978203"/>
                  </a:lnTo>
                  <a:lnTo>
                    <a:pt x="55528" y="973587"/>
                  </a:lnTo>
                  <a:lnTo>
                    <a:pt x="57037" y="973937"/>
                  </a:lnTo>
                  <a:lnTo>
                    <a:pt x="58228" y="974349"/>
                  </a:lnTo>
                  <a:lnTo>
                    <a:pt x="59068" y="974706"/>
                  </a:lnTo>
                  <a:lnTo>
                    <a:pt x="61374" y="975554"/>
                  </a:lnTo>
                  <a:lnTo>
                    <a:pt x="60718" y="974541"/>
                  </a:lnTo>
                  <a:lnTo>
                    <a:pt x="60364" y="974188"/>
                  </a:lnTo>
                  <a:lnTo>
                    <a:pt x="59814" y="973157"/>
                  </a:lnTo>
                  <a:lnTo>
                    <a:pt x="59041" y="971431"/>
                  </a:lnTo>
                  <a:lnTo>
                    <a:pt x="58728" y="970717"/>
                  </a:lnTo>
                  <a:lnTo>
                    <a:pt x="58546" y="970202"/>
                  </a:lnTo>
                  <a:lnTo>
                    <a:pt x="58446" y="969930"/>
                  </a:lnTo>
                  <a:lnTo>
                    <a:pt x="58291" y="969499"/>
                  </a:lnTo>
                  <a:lnTo>
                    <a:pt x="58007" y="968791"/>
                  </a:lnTo>
                  <a:lnTo>
                    <a:pt x="57873" y="968286"/>
                  </a:lnTo>
                  <a:lnTo>
                    <a:pt x="57735" y="967449"/>
                  </a:lnTo>
                  <a:lnTo>
                    <a:pt x="57654" y="966450"/>
                  </a:lnTo>
                  <a:lnTo>
                    <a:pt x="57621" y="965541"/>
                  </a:lnTo>
                  <a:lnTo>
                    <a:pt x="57613" y="965292"/>
                  </a:lnTo>
                  <a:lnTo>
                    <a:pt x="57619" y="965100"/>
                  </a:lnTo>
                  <a:lnTo>
                    <a:pt x="57575" y="964887"/>
                  </a:lnTo>
                  <a:lnTo>
                    <a:pt x="57411" y="963772"/>
                  </a:lnTo>
                  <a:lnTo>
                    <a:pt x="57393" y="963631"/>
                  </a:lnTo>
                  <a:lnTo>
                    <a:pt x="57386" y="963490"/>
                  </a:lnTo>
                  <a:lnTo>
                    <a:pt x="57098" y="962597"/>
                  </a:lnTo>
                  <a:lnTo>
                    <a:pt x="57066" y="962373"/>
                  </a:lnTo>
                  <a:lnTo>
                    <a:pt x="57055" y="962192"/>
                  </a:lnTo>
                  <a:lnTo>
                    <a:pt x="57005" y="961857"/>
                  </a:lnTo>
                  <a:lnTo>
                    <a:pt x="57001" y="961717"/>
                  </a:lnTo>
                  <a:lnTo>
                    <a:pt x="56987" y="961334"/>
                  </a:lnTo>
                  <a:lnTo>
                    <a:pt x="56993" y="961142"/>
                  </a:lnTo>
                  <a:lnTo>
                    <a:pt x="57028" y="960878"/>
                  </a:lnTo>
                  <a:lnTo>
                    <a:pt x="57306" y="960328"/>
                  </a:lnTo>
                  <a:lnTo>
                    <a:pt x="57491" y="959890"/>
                  </a:lnTo>
                  <a:lnTo>
                    <a:pt x="57564" y="959731"/>
                  </a:lnTo>
                  <a:lnTo>
                    <a:pt x="57623" y="959568"/>
                  </a:lnTo>
                  <a:lnTo>
                    <a:pt x="57801" y="959191"/>
                  </a:lnTo>
                  <a:lnTo>
                    <a:pt x="58429" y="957527"/>
                  </a:lnTo>
                  <a:lnTo>
                    <a:pt x="61247" y="955850"/>
                  </a:lnTo>
                  <a:lnTo>
                    <a:pt x="61563" y="955639"/>
                  </a:lnTo>
                  <a:lnTo>
                    <a:pt x="62310" y="955400"/>
                  </a:lnTo>
                  <a:lnTo>
                    <a:pt x="62649" y="954494"/>
                  </a:lnTo>
                  <a:lnTo>
                    <a:pt x="62748" y="954200"/>
                  </a:lnTo>
                  <a:lnTo>
                    <a:pt x="62777" y="953948"/>
                  </a:lnTo>
                  <a:lnTo>
                    <a:pt x="62801" y="953814"/>
                  </a:lnTo>
                  <a:lnTo>
                    <a:pt x="62829" y="953609"/>
                  </a:lnTo>
                  <a:lnTo>
                    <a:pt x="62775" y="952763"/>
                  </a:lnTo>
                  <a:lnTo>
                    <a:pt x="61251" y="950242"/>
                  </a:lnTo>
                  <a:lnTo>
                    <a:pt x="60911" y="949930"/>
                  </a:lnTo>
                  <a:lnTo>
                    <a:pt x="60042" y="948762"/>
                  </a:lnTo>
                  <a:lnTo>
                    <a:pt x="59874" y="948774"/>
                  </a:lnTo>
                  <a:lnTo>
                    <a:pt x="59518" y="948645"/>
                  </a:lnTo>
                  <a:lnTo>
                    <a:pt x="59187" y="948475"/>
                  </a:lnTo>
                  <a:lnTo>
                    <a:pt x="57894" y="948472"/>
                  </a:lnTo>
                  <a:lnTo>
                    <a:pt x="57463" y="948509"/>
                  </a:lnTo>
                  <a:lnTo>
                    <a:pt x="57226" y="948619"/>
                  </a:lnTo>
                  <a:lnTo>
                    <a:pt x="55974" y="947748"/>
                  </a:lnTo>
                  <a:lnTo>
                    <a:pt x="55849" y="947521"/>
                  </a:lnTo>
                  <a:lnTo>
                    <a:pt x="53764" y="946779"/>
                  </a:lnTo>
                  <a:lnTo>
                    <a:pt x="53771" y="946490"/>
                  </a:lnTo>
                  <a:lnTo>
                    <a:pt x="52648" y="945538"/>
                  </a:lnTo>
                  <a:lnTo>
                    <a:pt x="51688" y="945138"/>
                  </a:lnTo>
                  <a:lnTo>
                    <a:pt x="51393" y="945128"/>
                  </a:lnTo>
                  <a:lnTo>
                    <a:pt x="51257" y="945097"/>
                  </a:lnTo>
                  <a:lnTo>
                    <a:pt x="51069" y="945053"/>
                  </a:lnTo>
                  <a:lnTo>
                    <a:pt x="50802" y="945033"/>
                  </a:lnTo>
                  <a:lnTo>
                    <a:pt x="50532" y="945049"/>
                  </a:lnTo>
                  <a:lnTo>
                    <a:pt x="50124" y="945116"/>
                  </a:lnTo>
                  <a:lnTo>
                    <a:pt x="49858" y="945298"/>
                  </a:lnTo>
                  <a:lnTo>
                    <a:pt x="49302" y="945359"/>
                  </a:lnTo>
                  <a:lnTo>
                    <a:pt x="48712" y="944308"/>
                  </a:lnTo>
                  <a:lnTo>
                    <a:pt x="48105" y="943670"/>
                  </a:lnTo>
                  <a:lnTo>
                    <a:pt x="47131" y="942211"/>
                  </a:lnTo>
                  <a:lnTo>
                    <a:pt x="46936" y="942030"/>
                  </a:lnTo>
                  <a:lnTo>
                    <a:pt x="46150" y="941082"/>
                  </a:lnTo>
                  <a:lnTo>
                    <a:pt x="46047" y="940885"/>
                  </a:lnTo>
                  <a:lnTo>
                    <a:pt x="45655" y="940549"/>
                  </a:lnTo>
                  <a:lnTo>
                    <a:pt x="45419" y="940648"/>
                  </a:lnTo>
                  <a:lnTo>
                    <a:pt x="44996" y="940668"/>
                  </a:lnTo>
                  <a:lnTo>
                    <a:pt x="44779" y="940602"/>
                  </a:lnTo>
                  <a:lnTo>
                    <a:pt x="44580" y="940500"/>
                  </a:lnTo>
                  <a:lnTo>
                    <a:pt x="44370" y="940358"/>
                  </a:lnTo>
                  <a:lnTo>
                    <a:pt x="44224" y="940239"/>
                  </a:lnTo>
                  <a:lnTo>
                    <a:pt x="44057" y="940066"/>
                  </a:lnTo>
                  <a:lnTo>
                    <a:pt x="43668" y="939625"/>
                  </a:lnTo>
                  <a:lnTo>
                    <a:pt x="43205" y="939299"/>
                  </a:lnTo>
                  <a:lnTo>
                    <a:pt x="42859" y="938683"/>
                  </a:lnTo>
                  <a:lnTo>
                    <a:pt x="42309" y="938384"/>
                  </a:lnTo>
                  <a:lnTo>
                    <a:pt x="42091" y="938104"/>
                  </a:lnTo>
                  <a:lnTo>
                    <a:pt x="42052" y="937928"/>
                  </a:lnTo>
                  <a:lnTo>
                    <a:pt x="42049" y="937791"/>
                  </a:lnTo>
                  <a:lnTo>
                    <a:pt x="41979" y="937647"/>
                  </a:lnTo>
                  <a:lnTo>
                    <a:pt x="41916" y="937517"/>
                  </a:lnTo>
                  <a:lnTo>
                    <a:pt x="41786" y="937371"/>
                  </a:lnTo>
                  <a:lnTo>
                    <a:pt x="41622" y="937248"/>
                  </a:lnTo>
                  <a:lnTo>
                    <a:pt x="41326" y="937080"/>
                  </a:lnTo>
                  <a:lnTo>
                    <a:pt x="41011" y="936931"/>
                  </a:lnTo>
                  <a:lnTo>
                    <a:pt x="40725" y="936620"/>
                  </a:lnTo>
                  <a:lnTo>
                    <a:pt x="40586" y="936220"/>
                  </a:lnTo>
                  <a:lnTo>
                    <a:pt x="40216" y="935712"/>
                  </a:lnTo>
                  <a:lnTo>
                    <a:pt x="40068" y="935491"/>
                  </a:lnTo>
                  <a:lnTo>
                    <a:pt x="39991" y="935335"/>
                  </a:lnTo>
                  <a:lnTo>
                    <a:pt x="39836" y="934919"/>
                  </a:lnTo>
                  <a:lnTo>
                    <a:pt x="39776" y="934677"/>
                  </a:lnTo>
                  <a:lnTo>
                    <a:pt x="39714" y="934281"/>
                  </a:lnTo>
                  <a:lnTo>
                    <a:pt x="39530" y="933431"/>
                  </a:lnTo>
                  <a:lnTo>
                    <a:pt x="39467" y="933253"/>
                  </a:lnTo>
                  <a:lnTo>
                    <a:pt x="39306" y="932981"/>
                  </a:lnTo>
                  <a:lnTo>
                    <a:pt x="39161" y="932867"/>
                  </a:lnTo>
                  <a:lnTo>
                    <a:pt x="38971" y="932780"/>
                  </a:lnTo>
                  <a:lnTo>
                    <a:pt x="38462" y="932505"/>
                  </a:lnTo>
                  <a:lnTo>
                    <a:pt x="38229" y="932140"/>
                  </a:lnTo>
                  <a:lnTo>
                    <a:pt x="38126" y="931959"/>
                  </a:lnTo>
                  <a:lnTo>
                    <a:pt x="38029" y="931787"/>
                  </a:lnTo>
                  <a:lnTo>
                    <a:pt x="37518" y="931351"/>
                  </a:lnTo>
                  <a:lnTo>
                    <a:pt x="37346" y="930973"/>
                  </a:lnTo>
                  <a:lnTo>
                    <a:pt x="37173" y="930591"/>
                  </a:lnTo>
                  <a:lnTo>
                    <a:pt x="37061" y="930298"/>
                  </a:lnTo>
                  <a:lnTo>
                    <a:pt x="36920" y="929832"/>
                  </a:lnTo>
                  <a:lnTo>
                    <a:pt x="36774" y="929462"/>
                  </a:lnTo>
                  <a:lnTo>
                    <a:pt x="36642" y="929267"/>
                  </a:lnTo>
                  <a:lnTo>
                    <a:pt x="36303" y="928997"/>
                  </a:lnTo>
                  <a:lnTo>
                    <a:pt x="35987" y="928831"/>
                  </a:lnTo>
                  <a:lnTo>
                    <a:pt x="35653" y="928697"/>
                  </a:lnTo>
                  <a:lnTo>
                    <a:pt x="35381" y="928469"/>
                  </a:lnTo>
                  <a:lnTo>
                    <a:pt x="35011" y="927883"/>
                  </a:lnTo>
                  <a:lnTo>
                    <a:pt x="34640" y="927516"/>
                  </a:lnTo>
                  <a:lnTo>
                    <a:pt x="33902" y="926994"/>
                  </a:lnTo>
                  <a:lnTo>
                    <a:pt x="33633" y="926776"/>
                  </a:lnTo>
                  <a:lnTo>
                    <a:pt x="33450" y="926629"/>
                  </a:lnTo>
                  <a:lnTo>
                    <a:pt x="33211" y="926536"/>
                  </a:lnTo>
                  <a:lnTo>
                    <a:pt x="32744" y="926306"/>
                  </a:lnTo>
                  <a:lnTo>
                    <a:pt x="32453" y="926074"/>
                  </a:lnTo>
                  <a:lnTo>
                    <a:pt x="32167" y="925721"/>
                  </a:lnTo>
                  <a:lnTo>
                    <a:pt x="31975" y="925591"/>
                  </a:lnTo>
                  <a:lnTo>
                    <a:pt x="31579" y="925531"/>
                  </a:lnTo>
                  <a:lnTo>
                    <a:pt x="31382" y="925434"/>
                  </a:lnTo>
                  <a:lnTo>
                    <a:pt x="31171" y="925224"/>
                  </a:lnTo>
                  <a:lnTo>
                    <a:pt x="30965" y="924874"/>
                  </a:lnTo>
                  <a:lnTo>
                    <a:pt x="30936" y="924651"/>
                  </a:lnTo>
                  <a:lnTo>
                    <a:pt x="30977" y="924486"/>
                  </a:lnTo>
                  <a:lnTo>
                    <a:pt x="31131" y="924310"/>
                  </a:lnTo>
                  <a:lnTo>
                    <a:pt x="31362" y="923803"/>
                  </a:lnTo>
                  <a:lnTo>
                    <a:pt x="31433" y="923468"/>
                  </a:lnTo>
                  <a:lnTo>
                    <a:pt x="31438" y="923103"/>
                  </a:lnTo>
                  <a:lnTo>
                    <a:pt x="31425" y="922814"/>
                  </a:lnTo>
                  <a:lnTo>
                    <a:pt x="31410" y="922548"/>
                  </a:lnTo>
                  <a:lnTo>
                    <a:pt x="31458" y="922320"/>
                  </a:lnTo>
                  <a:lnTo>
                    <a:pt x="31511" y="921868"/>
                  </a:lnTo>
                  <a:lnTo>
                    <a:pt x="30863" y="921027"/>
                  </a:lnTo>
                  <a:lnTo>
                    <a:pt x="40168" y="913891"/>
                  </a:lnTo>
                  <a:lnTo>
                    <a:pt x="39545" y="913066"/>
                  </a:lnTo>
                  <a:lnTo>
                    <a:pt x="38573" y="911815"/>
                  </a:lnTo>
                  <a:lnTo>
                    <a:pt x="26856" y="910121"/>
                  </a:lnTo>
                  <a:lnTo>
                    <a:pt x="28401" y="899289"/>
                  </a:lnTo>
                  <a:lnTo>
                    <a:pt x="28452" y="898947"/>
                  </a:lnTo>
                  <a:lnTo>
                    <a:pt x="28645" y="897550"/>
                  </a:lnTo>
                  <a:lnTo>
                    <a:pt x="29891" y="888410"/>
                  </a:lnTo>
                  <a:lnTo>
                    <a:pt x="30056" y="887217"/>
                  </a:lnTo>
                  <a:lnTo>
                    <a:pt x="25637" y="886636"/>
                  </a:lnTo>
                  <a:lnTo>
                    <a:pt x="16561" y="885435"/>
                  </a:lnTo>
                  <a:lnTo>
                    <a:pt x="14223" y="885125"/>
                  </a:lnTo>
                  <a:lnTo>
                    <a:pt x="14475" y="885023"/>
                  </a:lnTo>
                  <a:lnTo>
                    <a:pt x="14973" y="884844"/>
                  </a:lnTo>
                  <a:lnTo>
                    <a:pt x="15344" y="884367"/>
                  </a:lnTo>
                  <a:lnTo>
                    <a:pt x="16172" y="883343"/>
                  </a:lnTo>
                  <a:lnTo>
                    <a:pt x="16456" y="883074"/>
                  </a:lnTo>
                  <a:lnTo>
                    <a:pt x="17446" y="882668"/>
                  </a:lnTo>
                  <a:lnTo>
                    <a:pt x="17488" y="881330"/>
                  </a:lnTo>
                  <a:lnTo>
                    <a:pt x="17098" y="880852"/>
                  </a:lnTo>
                  <a:lnTo>
                    <a:pt x="17104" y="880636"/>
                  </a:lnTo>
                  <a:lnTo>
                    <a:pt x="17362" y="879995"/>
                  </a:lnTo>
                  <a:lnTo>
                    <a:pt x="19061" y="880222"/>
                  </a:lnTo>
                  <a:lnTo>
                    <a:pt x="20560" y="869542"/>
                  </a:lnTo>
                  <a:lnTo>
                    <a:pt x="20641" y="869214"/>
                  </a:lnTo>
                  <a:lnTo>
                    <a:pt x="17532" y="868691"/>
                  </a:lnTo>
                  <a:lnTo>
                    <a:pt x="16169" y="868458"/>
                  </a:lnTo>
                  <a:lnTo>
                    <a:pt x="22014" y="855931"/>
                  </a:lnTo>
                  <a:lnTo>
                    <a:pt x="27050" y="845247"/>
                  </a:lnTo>
                  <a:lnTo>
                    <a:pt x="20404" y="837798"/>
                  </a:lnTo>
                  <a:lnTo>
                    <a:pt x="20019" y="837975"/>
                  </a:lnTo>
                  <a:lnTo>
                    <a:pt x="9424" y="835891"/>
                  </a:lnTo>
                  <a:lnTo>
                    <a:pt x="8567" y="829413"/>
                  </a:lnTo>
                  <a:lnTo>
                    <a:pt x="7850" y="823962"/>
                  </a:lnTo>
                  <a:lnTo>
                    <a:pt x="6501" y="813734"/>
                  </a:lnTo>
                  <a:lnTo>
                    <a:pt x="6190" y="811392"/>
                  </a:lnTo>
                  <a:lnTo>
                    <a:pt x="5428" y="811282"/>
                  </a:lnTo>
                  <a:lnTo>
                    <a:pt x="4031" y="805467"/>
                  </a:lnTo>
                  <a:lnTo>
                    <a:pt x="2290" y="802666"/>
                  </a:lnTo>
                  <a:lnTo>
                    <a:pt x="1708" y="800626"/>
                  </a:lnTo>
                  <a:lnTo>
                    <a:pt x="1870" y="798318"/>
                  </a:lnTo>
                  <a:lnTo>
                    <a:pt x="716" y="796582"/>
                  </a:lnTo>
                  <a:lnTo>
                    <a:pt x="0" y="792261"/>
                  </a:lnTo>
                  <a:lnTo>
                    <a:pt x="1052" y="791230"/>
                  </a:lnTo>
                  <a:lnTo>
                    <a:pt x="11399" y="778662"/>
                  </a:lnTo>
                  <a:lnTo>
                    <a:pt x="11606" y="778343"/>
                  </a:lnTo>
                  <a:lnTo>
                    <a:pt x="9052" y="778290"/>
                  </a:lnTo>
                  <a:lnTo>
                    <a:pt x="4727" y="770964"/>
                  </a:lnTo>
                  <a:lnTo>
                    <a:pt x="13925" y="765765"/>
                  </a:lnTo>
                  <a:lnTo>
                    <a:pt x="16798" y="761808"/>
                  </a:lnTo>
                  <a:lnTo>
                    <a:pt x="17904" y="757105"/>
                  </a:lnTo>
                  <a:lnTo>
                    <a:pt x="17950" y="756848"/>
                  </a:lnTo>
                  <a:lnTo>
                    <a:pt x="18509" y="753676"/>
                  </a:lnTo>
                  <a:lnTo>
                    <a:pt x="20956" y="745180"/>
                  </a:lnTo>
                  <a:lnTo>
                    <a:pt x="16261" y="731381"/>
                  </a:lnTo>
                  <a:lnTo>
                    <a:pt x="17670" y="721153"/>
                  </a:lnTo>
                  <a:lnTo>
                    <a:pt x="18191" y="717359"/>
                  </a:lnTo>
                  <a:lnTo>
                    <a:pt x="19935" y="704802"/>
                  </a:lnTo>
                  <a:lnTo>
                    <a:pt x="20646" y="704991"/>
                  </a:lnTo>
                  <a:lnTo>
                    <a:pt x="22028" y="705487"/>
                  </a:lnTo>
                  <a:lnTo>
                    <a:pt x="23311" y="706022"/>
                  </a:lnTo>
                  <a:lnTo>
                    <a:pt x="24108" y="706427"/>
                  </a:lnTo>
                  <a:lnTo>
                    <a:pt x="25598" y="706833"/>
                  </a:lnTo>
                  <a:lnTo>
                    <a:pt x="26126" y="706965"/>
                  </a:lnTo>
                  <a:lnTo>
                    <a:pt x="26476" y="707128"/>
                  </a:lnTo>
                  <a:lnTo>
                    <a:pt x="26701" y="707397"/>
                  </a:lnTo>
                  <a:lnTo>
                    <a:pt x="26824" y="707716"/>
                  </a:lnTo>
                  <a:lnTo>
                    <a:pt x="26854" y="708394"/>
                  </a:lnTo>
                  <a:lnTo>
                    <a:pt x="26743" y="708981"/>
                  </a:lnTo>
                  <a:lnTo>
                    <a:pt x="26653" y="709534"/>
                  </a:lnTo>
                  <a:lnTo>
                    <a:pt x="26581" y="710194"/>
                  </a:lnTo>
                  <a:lnTo>
                    <a:pt x="26581" y="710584"/>
                  </a:lnTo>
                  <a:lnTo>
                    <a:pt x="26674" y="710868"/>
                  </a:lnTo>
                  <a:lnTo>
                    <a:pt x="26875" y="711065"/>
                  </a:lnTo>
                  <a:lnTo>
                    <a:pt x="27049" y="711114"/>
                  </a:lnTo>
                  <a:lnTo>
                    <a:pt x="27238" y="711126"/>
                  </a:lnTo>
                  <a:lnTo>
                    <a:pt x="27570" y="711035"/>
                  </a:lnTo>
                  <a:lnTo>
                    <a:pt x="28257" y="710717"/>
                  </a:lnTo>
                  <a:lnTo>
                    <a:pt x="28856" y="710387"/>
                  </a:lnTo>
                  <a:lnTo>
                    <a:pt x="29603" y="709894"/>
                  </a:lnTo>
                  <a:lnTo>
                    <a:pt x="30211" y="709606"/>
                  </a:lnTo>
                  <a:lnTo>
                    <a:pt x="30922" y="709371"/>
                  </a:lnTo>
                  <a:lnTo>
                    <a:pt x="31656" y="709102"/>
                  </a:lnTo>
                  <a:lnTo>
                    <a:pt x="32336" y="708841"/>
                  </a:lnTo>
                  <a:lnTo>
                    <a:pt x="33257" y="708435"/>
                  </a:lnTo>
                  <a:lnTo>
                    <a:pt x="33898" y="708125"/>
                  </a:lnTo>
                  <a:lnTo>
                    <a:pt x="34606" y="707689"/>
                  </a:lnTo>
                  <a:lnTo>
                    <a:pt x="35448" y="707246"/>
                  </a:lnTo>
                  <a:lnTo>
                    <a:pt x="36431" y="706870"/>
                  </a:lnTo>
                  <a:lnTo>
                    <a:pt x="36812" y="706825"/>
                  </a:lnTo>
                  <a:lnTo>
                    <a:pt x="37139" y="706859"/>
                  </a:lnTo>
                  <a:lnTo>
                    <a:pt x="37555" y="707041"/>
                  </a:lnTo>
                  <a:lnTo>
                    <a:pt x="37774" y="707204"/>
                  </a:lnTo>
                  <a:lnTo>
                    <a:pt x="38026" y="707465"/>
                  </a:lnTo>
                  <a:lnTo>
                    <a:pt x="38290" y="707723"/>
                  </a:lnTo>
                  <a:lnTo>
                    <a:pt x="38769" y="708204"/>
                  </a:lnTo>
                  <a:lnTo>
                    <a:pt x="39228" y="708598"/>
                  </a:lnTo>
                  <a:lnTo>
                    <a:pt x="39695" y="709046"/>
                  </a:lnTo>
                  <a:lnTo>
                    <a:pt x="40232" y="709800"/>
                  </a:lnTo>
                  <a:lnTo>
                    <a:pt x="40592" y="710213"/>
                  </a:lnTo>
                  <a:lnTo>
                    <a:pt x="41056" y="710796"/>
                  </a:lnTo>
                  <a:lnTo>
                    <a:pt x="41575" y="711550"/>
                  </a:lnTo>
                  <a:lnTo>
                    <a:pt x="41989" y="712119"/>
                  </a:lnTo>
                  <a:lnTo>
                    <a:pt x="42531" y="712937"/>
                  </a:lnTo>
                  <a:lnTo>
                    <a:pt x="42861" y="713339"/>
                  </a:lnTo>
                  <a:lnTo>
                    <a:pt x="43038" y="713524"/>
                  </a:lnTo>
                  <a:lnTo>
                    <a:pt x="43775" y="714244"/>
                  </a:lnTo>
                  <a:lnTo>
                    <a:pt x="45451" y="714654"/>
                  </a:lnTo>
                  <a:lnTo>
                    <a:pt x="46578" y="715063"/>
                  </a:lnTo>
                  <a:lnTo>
                    <a:pt x="46512" y="715646"/>
                  </a:lnTo>
                  <a:lnTo>
                    <a:pt x="46239" y="716268"/>
                  </a:lnTo>
                  <a:lnTo>
                    <a:pt x="45148" y="716886"/>
                  </a:lnTo>
                  <a:lnTo>
                    <a:pt x="44087" y="717473"/>
                  </a:lnTo>
                  <a:lnTo>
                    <a:pt x="43817" y="718265"/>
                  </a:lnTo>
                  <a:lnTo>
                    <a:pt x="44195" y="719292"/>
                  </a:lnTo>
                  <a:lnTo>
                    <a:pt x="45841" y="721148"/>
                  </a:lnTo>
                  <a:lnTo>
                    <a:pt x="46113" y="721456"/>
                  </a:lnTo>
                  <a:lnTo>
                    <a:pt x="47207" y="721763"/>
                  </a:lnTo>
                  <a:lnTo>
                    <a:pt x="48197" y="721831"/>
                  </a:lnTo>
                  <a:lnTo>
                    <a:pt x="48709" y="721656"/>
                  </a:lnTo>
                  <a:lnTo>
                    <a:pt x="49189" y="721209"/>
                  </a:lnTo>
                  <a:lnTo>
                    <a:pt x="49800" y="720383"/>
                  </a:lnTo>
                  <a:lnTo>
                    <a:pt x="50655" y="719421"/>
                  </a:lnTo>
                  <a:lnTo>
                    <a:pt x="51404" y="719008"/>
                  </a:lnTo>
                  <a:lnTo>
                    <a:pt x="53116" y="719174"/>
                  </a:lnTo>
                  <a:lnTo>
                    <a:pt x="56141" y="719641"/>
                  </a:lnTo>
                  <a:lnTo>
                    <a:pt x="58619" y="720023"/>
                  </a:lnTo>
                  <a:lnTo>
                    <a:pt x="62996" y="720288"/>
                  </a:lnTo>
                  <a:lnTo>
                    <a:pt x="70858" y="719864"/>
                  </a:lnTo>
                  <a:lnTo>
                    <a:pt x="72872" y="719515"/>
                  </a:lnTo>
                  <a:lnTo>
                    <a:pt x="74581" y="718826"/>
                  </a:lnTo>
                  <a:lnTo>
                    <a:pt x="76254" y="717450"/>
                  </a:lnTo>
                  <a:lnTo>
                    <a:pt x="76967" y="715798"/>
                  </a:lnTo>
                  <a:lnTo>
                    <a:pt x="77270" y="712876"/>
                  </a:lnTo>
                  <a:lnTo>
                    <a:pt x="76718" y="711505"/>
                  </a:lnTo>
                  <a:lnTo>
                    <a:pt x="76136" y="711134"/>
                  </a:lnTo>
                  <a:lnTo>
                    <a:pt x="75111" y="710614"/>
                  </a:lnTo>
                  <a:lnTo>
                    <a:pt x="73709" y="709379"/>
                  </a:lnTo>
                  <a:lnTo>
                    <a:pt x="73124" y="708144"/>
                  </a:lnTo>
                  <a:lnTo>
                    <a:pt x="73361" y="707492"/>
                  </a:lnTo>
                  <a:lnTo>
                    <a:pt x="73909" y="707249"/>
                  </a:lnTo>
                  <a:lnTo>
                    <a:pt x="75717" y="706321"/>
                  </a:lnTo>
                  <a:lnTo>
                    <a:pt x="76298" y="705286"/>
                  </a:lnTo>
                  <a:lnTo>
                    <a:pt x="76092" y="704566"/>
                  </a:lnTo>
                  <a:lnTo>
                    <a:pt x="75066" y="704464"/>
                  </a:lnTo>
                  <a:lnTo>
                    <a:pt x="73049" y="704400"/>
                  </a:lnTo>
                  <a:lnTo>
                    <a:pt x="72707" y="703850"/>
                  </a:lnTo>
                  <a:lnTo>
                    <a:pt x="72944" y="703199"/>
                  </a:lnTo>
                  <a:lnTo>
                    <a:pt x="73729" y="702683"/>
                  </a:lnTo>
                  <a:lnTo>
                    <a:pt x="75027" y="702130"/>
                  </a:lnTo>
                  <a:lnTo>
                    <a:pt x="75675" y="701270"/>
                  </a:lnTo>
                  <a:lnTo>
                    <a:pt x="75672" y="700342"/>
                  </a:lnTo>
                  <a:lnTo>
                    <a:pt x="75294" y="699175"/>
                  </a:lnTo>
                  <a:lnTo>
                    <a:pt x="73888" y="696738"/>
                  </a:lnTo>
                  <a:lnTo>
                    <a:pt x="73031" y="694540"/>
                  </a:lnTo>
                  <a:lnTo>
                    <a:pt x="73028" y="693101"/>
                  </a:lnTo>
                  <a:lnTo>
                    <a:pt x="73540" y="692688"/>
                  </a:lnTo>
                  <a:lnTo>
                    <a:pt x="74395" y="692684"/>
                  </a:lnTo>
                  <a:lnTo>
                    <a:pt x="75387" y="693059"/>
                  </a:lnTo>
                  <a:lnTo>
                    <a:pt x="78843" y="695632"/>
                  </a:lnTo>
                  <a:lnTo>
                    <a:pt x="80384" y="696556"/>
                  </a:lnTo>
                  <a:lnTo>
                    <a:pt x="80792" y="696450"/>
                  </a:lnTo>
                  <a:lnTo>
                    <a:pt x="81031" y="696109"/>
                  </a:lnTo>
                  <a:lnTo>
                    <a:pt x="82054" y="693839"/>
                  </a:lnTo>
                  <a:lnTo>
                    <a:pt x="82014" y="692498"/>
                  </a:lnTo>
                  <a:lnTo>
                    <a:pt x="81604" y="691642"/>
                  </a:lnTo>
                  <a:lnTo>
                    <a:pt x="80579" y="691058"/>
                  </a:lnTo>
                  <a:lnTo>
                    <a:pt x="79620" y="691024"/>
                  </a:lnTo>
                  <a:lnTo>
                    <a:pt x="77878" y="691407"/>
                  </a:lnTo>
                  <a:lnTo>
                    <a:pt x="76715" y="691339"/>
                  </a:lnTo>
                  <a:lnTo>
                    <a:pt x="76271" y="690827"/>
                  </a:lnTo>
                  <a:lnTo>
                    <a:pt x="76268" y="690141"/>
                  </a:lnTo>
                  <a:lnTo>
                    <a:pt x="76985" y="689452"/>
                  </a:lnTo>
                  <a:lnTo>
                    <a:pt x="78831" y="689584"/>
                  </a:lnTo>
                  <a:lnTo>
                    <a:pt x="80746" y="689717"/>
                  </a:lnTo>
                  <a:lnTo>
                    <a:pt x="81394" y="689304"/>
                  </a:lnTo>
                  <a:lnTo>
                    <a:pt x="81394" y="688929"/>
                  </a:lnTo>
                  <a:lnTo>
                    <a:pt x="81154" y="688171"/>
                  </a:lnTo>
                  <a:lnTo>
                    <a:pt x="80195" y="687076"/>
                  </a:lnTo>
                  <a:lnTo>
                    <a:pt x="80123" y="686114"/>
                  </a:lnTo>
                  <a:lnTo>
                    <a:pt x="80462" y="684943"/>
                  </a:lnTo>
                  <a:lnTo>
                    <a:pt x="81604" y="683620"/>
                  </a:lnTo>
                  <a:lnTo>
                    <a:pt x="82836" y="683135"/>
                  </a:lnTo>
                  <a:lnTo>
                    <a:pt x="83552" y="683340"/>
                  </a:lnTo>
                  <a:lnTo>
                    <a:pt x="84410" y="683787"/>
                  </a:lnTo>
                  <a:lnTo>
                    <a:pt x="84820" y="684541"/>
                  </a:lnTo>
                  <a:lnTo>
                    <a:pt x="85198" y="685193"/>
                  </a:lnTo>
                  <a:lnTo>
                    <a:pt x="86289" y="685159"/>
                  </a:lnTo>
                  <a:lnTo>
                    <a:pt x="87143" y="684537"/>
                  </a:lnTo>
                  <a:lnTo>
                    <a:pt x="87896" y="683984"/>
                  </a:lnTo>
                  <a:lnTo>
                    <a:pt x="88990" y="684189"/>
                  </a:lnTo>
                  <a:lnTo>
                    <a:pt x="92752" y="686106"/>
                  </a:lnTo>
                  <a:lnTo>
                    <a:pt x="95216" y="688163"/>
                  </a:lnTo>
                  <a:lnTo>
                    <a:pt x="96208" y="688470"/>
                  </a:lnTo>
                  <a:lnTo>
                    <a:pt x="96927" y="688088"/>
                  </a:lnTo>
                  <a:lnTo>
                    <a:pt x="99553" y="685954"/>
                  </a:lnTo>
                  <a:lnTo>
                    <a:pt x="100989" y="685610"/>
                  </a:lnTo>
                  <a:lnTo>
                    <a:pt x="101774" y="685780"/>
                  </a:lnTo>
                  <a:lnTo>
                    <a:pt x="102698" y="686326"/>
                  </a:lnTo>
                  <a:lnTo>
                    <a:pt x="103762" y="687250"/>
                  </a:lnTo>
                  <a:lnTo>
                    <a:pt x="104820" y="687284"/>
                  </a:lnTo>
                  <a:lnTo>
                    <a:pt x="105228" y="686735"/>
                  </a:lnTo>
                  <a:lnTo>
                    <a:pt x="105500" y="685632"/>
                  </a:lnTo>
                  <a:lnTo>
                    <a:pt x="105225" y="684022"/>
                  </a:lnTo>
                  <a:lnTo>
                    <a:pt x="104400" y="682715"/>
                  </a:lnTo>
                  <a:lnTo>
                    <a:pt x="103546" y="682510"/>
                  </a:lnTo>
                  <a:lnTo>
                    <a:pt x="103066" y="682787"/>
                  </a:lnTo>
                  <a:lnTo>
                    <a:pt x="101975" y="683476"/>
                  </a:lnTo>
                  <a:lnTo>
                    <a:pt x="100779" y="683685"/>
                  </a:lnTo>
                  <a:lnTo>
                    <a:pt x="100470" y="683135"/>
                  </a:lnTo>
                  <a:lnTo>
                    <a:pt x="99511" y="682279"/>
                  </a:lnTo>
                  <a:lnTo>
                    <a:pt x="98723" y="680188"/>
                  </a:lnTo>
                  <a:lnTo>
                    <a:pt x="94814" y="673701"/>
                  </a:lnTo>
                  <a:lnTo>
                    <a:pt x="91867" y="670068"/>
                  </a:lnTo>
                  <a:lnTo>
                    <a:pt x="85183" y="659501"/>
                  </a:lnTo>
                  <a:lnTo>
                    <a:pt x="83861" y="657016"/>
                  </a:lnTo>
                  <a:lnTo>
                    <a:pt x="83960" y="654849"/>
                  </a:lnTo>
                  <a:lnTo>
                    <a:pt x="84880" y="652924"/>
                  </a:lnTo>
                  <a:lnTo>
                    <a:pt x="86996" y="651477"/>
                  </a:lnTo>
                  <a:lnTo>
                    <a:pt x="91436" y="650473"/>
                  </a:lnTo>
                  <a:lnTo>
                    <a:pt x="93690" y="649473"/>
                  </a:lnTo>
                  <a:lnTo>
                    <a:pt x="95054" y="648473"/>
                  </a:lnTo>
                  <a:lnTo>
                    <a:pt x="96040" y="646101"/>
                  </a:lnTo>
                  <a:lnTo>
                    <a:pt x="96412" y="642563"/>
                  </a:lnTo>
                  <a:lnTo>
                    <a:pt x="96304" y="639543"/>
                  </a:lnTo>
                  <a:lnTo>
                    <a:pt x="97287" y="636035"/>
                  </a:lnTo>
                  <a:lnTo>
                    <a:pt x="96906" y="633906"/>
                  </a:lnTo>
                  <a:lnTo>
                    <a:pt x="95845" y="632603"/>
                  </a:lnTo>
                  <a:lnTo>
                    <a:pt x="93108" y="630963"/>
                  </a:lnTo>
                  <a:lnTo>
                    <a:pt x="91091" y="629936"/>
                  </a:lnTo>
                  <a:lnTo>
                    <a:pt x="90303" y="629042"/>
                  </a:lnTo>
                  <a:lnTo>
                    <a:pt x="90267" y="628152"/>
                  </a:lnTo>
                  <a:lnTo>
                    <a:pt x="91151" y="626879"/>
                  </a:lnTo>
                  <a:lnTo>
                    <a:pt x="93474" y="625500"/>
                  </a:lnTo>
                  <a:lnTo>
                    <a:pt x="100404" y="623220"/>
                  </a:lnTo>
                  <a:lnTo>
                    <a:pt x="106825" y="620803"/>
                  </a:lnTo>
                  <a:lnTo>
                    <a:pt x="110341" y="618977"/>
                  </a:lnTo>
                  <a:lnTo>
                    <a:pt x="113279" y="618420"/>
                  </a:lnTo>
                  <a:lnTo>
                    <a:pt x="117718" y="616969"/>
                  </a:lnTo>
                  <a:lnTo>
                    <a:pt x="118812" y="616659"/>
                  </a:lnTo>
                  <a:lnTo>
                    <a:pt x="119769" y="616757"/>
                  </a:lnTo>
                  <a:lnTo>
                    <a:pt x="121375" y="617511"/>
                  </a:lnTo>
                  <a:lnTo>
                    <a:pt x="124322" y="620632"/>
                  </a:lnTo>
                  <a:lnTo>
                    <a:pt x="124939" y="622587"/>
                  </a:lnTo>
                  <a:lnTo>
                    <a:pt x="125116" y="625231"/>
                  </a:lnTo>
                  <a:lnTo>
                    <a:pt x="125701" y="626364"/>
                  </a:lnTo>
                  <a:lnTo>
                    <a:pt x="127100" y="627080"/>
                  </a:lnTo>
                  <a:lnTo>
                    <a:pt x="128812" y="627765"/>
                  </a:lnTo>
                  <a:lnTo>
                    <a:pt x="130593" y="628758"/>
                  </a:lnTo>
                  <a:lnTo>
                    <a:pt x="131753" y="629031"/>
                  </a:lnTo>
                  <a:lnTo>
                    <a:pt x="132163" y="628754"/>
                  </a:lnTo>
                  <a:lnTo>
                    <a:pt x="132232" y="628375"/>
                  </a:lnTo>
                  <a:lnTo>
                    <a:pt x="132058" y="626864"/>
                  </a:lnTo>
                  <a:lnTo>
                    <a:pt x="131915" y="623845"/>
                  </a:lnTo>
                  <a:lnTo>
                    <a:pt x="132421" y="621746"/>
                  </a:lnTo>
                  <a:lnTo>
                    <a:pt x="132862" y="620166"/>
                  </a:lnTo>
                  <a:lnTo>
                    <a:pt x="133087" y="611855"/>
                  </a:lnTo>
                  <a:lnTo>
                    <a:pt x="133323" y="610927"/>
                  </a:lnTo>
                  <a:lnTo>
                    <a:pt x="134142" y="609965"/>
                  </a:lnTo>
                  <a:lnTo>
                    <a:pt x="136905" y="608276"/>
                  </a:lnTo>
                  <a:lnTo>
                    <a:pt x="138407" y="607378"/>
                  </a:lnTo>
                  <a:lnTo>
                    <a:pt x="139225" y="606245"/>
                  </a:lnTo>
                  <a:lnTo>
                    <a:pt x="139732" y="603738"/>
                  </a:lnTo>
                  <a:lnTo>
                    <a:pt x="140754" y="601810"/>
                  </a:lnTo>
                  <a:lnTo>
                    <a:pt x="143131" y="595420"/>
                  </a:lnTo>
                  <a:lnTo>
                    <a:pt x="144630" y="592393"/>
                  </a:lnTo>
                  <a:lnTo>
                    <a:pt x="145855" y="590605"/>
                  </a:lnTo>
                  <a:lnTo>
                    <a:pt x="138262" y="584328"/>
                  </a:lnTo>
                  <a:lnTo>
                    <a:pt x="136213" y="582630"/>
                  </a:lnTo>
                  <a:lnTo>
                    <a:pt x="134995" y="575902"/>
                  </a:lnTo>
                  <a:lnTo>
                    <a:pt x="134819" y="574834"/>
                  </a:lnTo>
                  <a:lnTo>
                    <a:pt x="134754" y="574500"/>
                  </a:lnTo>
                  <a:lnTo>
                    <a:pt x="134676" y="574095"/>
                  </a:lnTo>
                  <a:lnTo>
                    <a:pt x="136035" y="573134"/>
                  </a:lnTo>
                  <a:lnTo>
                    <a:pt x="136485" y="572631"/>
                  </a:lnTo>
                  <a:lnTo>
                    <a:pt x="136653" y="572058"/>
                  </a:lnTo>
                  <a:lnTo>
                    <a:pt x="136564" y="571510"/>
                  </a:lnTo>
                  <a:lnTo>
                    <a:pt x="136125" y="571011"/>
                  </a:lnTo>
                  <a:lnTo>
                    <a:pt x="132908" y="567905"/>
                  </a:lnTo>
                  <a:lnTo>
                    <a:pt x="132576" y="565994"/>
                  </a:lnTo>
                  <a:lnTo>
                    <a:pt x="133312" y="563713"/>
                  </a:lnTo>
                  <a:lnTo>
                    <a:pt x="133486" y="562743"/>
                  </a:lnTo>
                  <a:lnTo>
                    <a:pt x="133075" y="561852"/>
                  </a:lnTo>
                  <a:lnTo>
                    <a:pt x="131439" y="559441"/>
                  </a:lnTo>
                  <a:lnTo>
                    <a:pt x="130169" y="552138"/>
                  </a:lnTo>
                  <a:lnTo>
                    <a:pt x="136852" y="546967"/>
                  </a:lnTo>
                  <a:lnTo>
                    <a:pt x="142373" y="523172"/>
                  </a:lnTo>
                  <a:lnTo>
                    <a:pt x="145625" y="515898"/>
                  </a:lnTo>
                  <a:lnTo>
                    <a:pt x="152589" y="513619"/>
                  </a:lnTo>
                  <a:lnTo>
                    <a:pt x="155065" y="511866"/>
                  </a:lnTo>
                  <a:lnTo>
                    <a:pt x="156182" y="507526"/>
                  </a:lnTo>
                  <a:lnTo>
                    <a:pt x="157686" y="506133"/>
                  </a:lnTo>
                  <a:lnTo>
                    <a:pt x="161718" y="504853"/>
                  </a:lnTo>
                  <a:lnTo>
                    <a:pt x="164828" y="501501"/>
                  </a:lnTo>
                  <a:lnTo>
                    <a:pt x="165858" y="498297"/>
                  </a:lnTo>
                  <a:lnTo>
                    <a:pt x="168073" y="495581"/>
                  </a:lnTo>
                  <a:lnTo>
                    <a:pt x="169154" y="494001"/>
                  </a:lnTo>
                  <a:lnTo>
                    <a:pt x="169970" y="492561"/>
                  </a:lnTo>
                  <a:lnTo>
                    <a:pt x="170716" y="491848"/>
                  </a:lnTo>
                  <a:lnTo>
                    <a:pt x="173465" y="491655"/>
                  </a:lnTo>
                  <a:lnTo>
                    <a:pt x="174577" y="491848"/>
                  </a:lnTo>
                  <a:lnTo>
                    <a:pt x="176393" y="490807"/>
                  </a:lnTo>
                  <a:lnTo>
                    <a:pt x="177901" y="488141"/>
                  </a:lnTo>
                  <a:lnTo>
                    <a:pt x="178459" y="485870"/>
                  </a:lnTo>
                  <a:lnTo>
                    <a:pt x="178387" y="485533"/>
                  </a:lnTo>
                  <a:lnTo>
                    <a:pt x="177670" y="482174"/>
                  </a:lnTo>
                  <a:lnTo>
                    <a:pt x="177952" y="477801"/>
                  </a:lnTo>
                  <a:lnTo>
                    <a:pt x="179421" y="475427"/>
                  </a:lnTo>
                  <a:lnTo>
                    <a:pt x="180524" y="474628"/>
                  </a:lnTo>
                  <a:lnTo>
                    <a:pt x="180518" y="468786"/>
                  </a:lnTo>
                  <a:lnTo>
                    <a:pt x="182415" y="464069"/>
                  </a:lnTo>
                  <a:lnTo>
                    <a:pt x="192702" y="453828"/>
                  </a:lnTo>
                  <a:lnTo>
                    <a:pt x="196608" y="451401"/>
                  </a:lnTo>
                  <a:lnTo>
                    <a:pt x="200667" y="446029"/>
                  </a:lnTo>
                  <a:lnTo>
                    <a:pt x="199893" y="440657"/>
                  </a:lnTo>
                  <a:lnTo>
                    <a:pt x="199794" y="439984"/>
                  </a:lnTo>
                  <a:lnTo>
                    <a:pt x="199360" y="436951"/>
                  </a:lnTo>
                  <a:lnTo>
                    <a:pt x="198598" y="430955"/>
                  </a:lnTo>
                  <a:lnTo>
                    <a:pt x="201077" y="418986"/>
                  </a:lnTo>
                  <a:lnTo>
                    <a:pt x="202900" y="410332"/>
                  </a:lnTo>
                  <a:lnTo>
                    <a:pt x="204958" y="402938"/>
                  </a:lnTo>
                  <a:lnTo>
                    <a:pt x="205054" y="402055"/>
                  </a:lnTo>
                  <a:lnTo>
                    <a:pt x="205144" y="401222"/>
                  </a:lnTo>
                  <a:lnTo>
                    <a:pt x="205350" y="398666"/>
                  </a:lnTo>
                  <a:lnTo>
                    <a:pt x="205823" y="396356"/>
                  </a:lnTo>
                  <a:lnTo>
                    <a:pt x="206765" y="393765"/>
                  </a:lnTo>
                  <a:lnTo>
                    <a:pt x="214324" y="383863"/>
                  </a:lnTo>
                  <a:lnTo>
                    <a:pt x="213946" y="375181"/>
                  </a:lnTo>
                  <a:lnTo>
                    <a:pt x="207233" y="365194"/>
                  </a:lnTo>
                  <a:lnTo>
                    <a:pt x="212496" y="350508"/>
                  </a:lnTo>
                  <a:lnTo>
                    <a:pt x="211891" y="349265"/>
                  </a:lnTo>
                  <a:lnTo>
                    <a:pt x="207601" y="345606"/>
                  </a:lnTo>
                  <a:lnTo>
                    <a:pt x="205673" y="342998"/>
                  </a:lnTo>
                  <a:lnTo>
                    <a:pt x="202316" y="341768"/>
                  </a:lnTo>
                  <a:lnTo>
                    <a:pt x="201564" y="341496"/>
                  </a:lnTo>
                  <a:lnTo>
                    <a:pt x="201357" y="341337"/>
                  </a:lnTo>
                  <a:lnTo>
                    <a:pt x="199402" y="339861"/>
                  </a:lnTo>
                  <a:lnTo>
                    <a:pt x="198020" y="338820"/>
                  </a:lnTo>
                  <a:lnTo>
                    <a:pt x="196737" y="338143"/>
                  </a:lnTo>
                  <a:lnTo>
                    <a:pt x="196866" y="337473"/>
                  </a:lnTo>
                  <a:lnTo>
                    <a:pt x="201087" y="334934"/>
                  </a:lnTo>
                  <a:lnTo>
                    <a:pt x="202987" y="335013"/>
                  </a:lnTo>
                  <a:lnTo>
                    <a:pt x="204339" y="332996"/>
                  </a:lnTo>
                  <a:lnTo>
                    <a:pt x="205541" y="332614"/>
                  </a:lnTo>
                  <a:lnTo>
                    <a:pt x="207775" y="332274"/>
                  </a:lnTo>
                  <a:lnTo>
                    <a:pt x="208053" y="330416"/>
                  </a:lnTo>
                  <a:lnTo>
                    <a:pt x="207682" y="329761"/>
                  </a:lnTo>
                  <a:lnTo>
                    <a:pt x="204801" y="324728"/>
                  </a:lnTo>
                  <a:lnTo>
                    <a:pt x="209093" y="312740"/>
                  </a:lnTo>
                  <a:lnTo>
                    <a:pt x="207915" y="304613"/>
                  </a:lnTo>
                  <a:lnTo>
                    <a:pt x="208820" y="300605"/>
                  </a:lnTo>
                  <a:lnTo>
                    <a:pt x="206815" y="295974"/>
                  </a:lnTo>
                  <a:lnTo>
                    <a:pt x="204081" y="291869"/>
                  </a:lnTo>
                  <a:lnTo>
                    <a:pt x="203323" y="289266"/>
                  </a:lnTo>
                  <a:lnTo>
                    <a:pt x="203922" y="282512"/>
                  </a:lnTo>
                  <a:lnTo>
                    <a:pt x="206458" y="278298"/>
                  </a:lnTo>
                  <a:lnTo>
                    <a:pt x="210720" y="255499"/>
                  </a:lnTo>
                  <a:lnTo>
                    <a:pt x="219554" y="207367"/>
                  </a:lnTo>
                  <a:lnTo>
                    <a:pt x="219619" y="207021"/>
                  </a:lnTo>
                  <a:lnTo>
                    <a:pt x="219735" y="206382"/>
                  </a:lnTo>
                  <a:lnTo>
                    <a:pt x="224256" y="181742"/>
                  </a:lnTo>
                  <a:lnTo>
                    <a:pt x="232207" y="139137"/>
                  </a:lnTo>
                  <a:lnTo>
                    <a:pt x="237072" y="97088"/>
                  </a:lnTo>
                  <a:lnTo>
                    <a:pt x="237834" y="75229"/>
                  </a:lnTo>
                  <a:lnTo>
                    <a:pt x="238220" y="72311"/>
                  </a:lnTo>
                  <a:lnTo>
                    <a:pt x="238556" y="72350"/>
                  </a:lnTo>
                  <a:lnTo>
                    <a:pt x="244272" y="73115"/>
                  </a:lnTo>
                  <a:lnTo>
                    <a:pt x="266430" y="54978"/>
                  </a:lnTo>
                  <a:lnTo>
                    <a:pt x="278644" y="63789"/>
                  </a:lnTo>
                  <a:lnTo>
                    <a:pt x="284163" y="63714"/>
                  </a:lnTo>
                  <a:lnTo>
                    <a:pt x="284248" y="62588"/>
                  </a:lnTo>
                  <a:lnTo>
                    <a:pt x="284833" y="61454"/>
                  </a:lnTo>
                  <a:lnTo>
                    <a:pt x="285723" y="60861"/>
                  </a:lnTo>
                  <a:lnTo>
                    <a:pt x="287749" y="60846"/>
                  </a:lnTo>
                  <a:lnTo>
                    <a:pt x="289296" y="60354"/>
                  </a:lnTo>
                  <a:lnTo>
                    <a:pt x="290453" y="62755"/>
                  </a:lnTo>
                  <a:lnTo>
                    <a:pt x="291787" y="63734"/>
                  </a:lnTo>
                  <a:lnTo>
                    <a:pt x="292731" y="64131"/>
                  </a:lnTo>
                  <a:lnTo>
                    <a:pt x="294698" y="63617"/>
                  </a:lnTo>
                  <a:lnTo>
                    <a:pt x="295684" y="63549"/>
                  </a:lnTo>
                  <a:lnTo>
                    <a:pt x="296697" y="64078"/>
                  </a:lnTo>
                  <a:lnTo>
                    <a:pt x="298340" y="65768"/>
                  </a:lnTo>
                  <a:lnTo>
                    <a:pt x="298759" y="65764"/>
                  </a:lnTo>
                  <a:lnTo>
                    <a:pt x="299590" y="65072"/>
                  </a:lnTo>
                  <a:lnTo>
                    <a:pt x="301703" y="62184"/>
                  </a:lnTo>
                  <a:lnTo>
                    <a:pt x="302204" y="60604"/>
                  </a:lnTo>
                  <a:lnTo>
                    <a:pt x="302287" y="59972"/>
                  </a:lnTo>
                  <a:lnTo>
                    <a:pt x="302446" y="58744"/>
                  </a:lnTo>
                  <a:lnTo>
                    <a:pt x="302359" y="57662"/>
                  </a:lnTo>
                  <a:lnTo>
                    <a:pt x="304775" y="56774"/>
                  </a:lnTo>
                  <a:lnTo>
                    <a:pt x="305645" y="55224"/>
                  </a:lnTo>
                  <a:lnTo>
                    <a:pt x="305782" y="55020"/>
                  </a:lnTo>
                  <a:lnTo>
                    <a:pt x="306298" y="52956"/>
                  </a:lnTo>
                  <a:lnTo>
                    <a:pt x="307515" y="51942"/>
                  </a:lnTo>
                  <a:lnTo>
                    <a:pt x="308255" y="52542"/>
                  </a:lnTo>
                  <a:lnTo>
                    <a:pt x="309811" y="53806"/>
                  </a:lnTo>
                  <a:lnTo>
                    <a:pt x="317023" y="56373"/>
                  </a:lnTo>
                  <a:lnTo>
                    <a:pt x="320620" y="56309"/>
                  </a:lnTo>
                  <a:lnTo>
                    <a:pt x="324859" y="53027"/>
                  </a:lnTo>
                  <a:lnTo>
                    <a:pt x="325797" y="51840"/>
                  </a:lnTo>
                  <a:lnTo>
                    <a:pt x="327674" y="49462"/>
                  </a:lnTo>
                  <a:lnTo>
                    <a:pt x="330635" y="46839"/>
                  </a:lnTo>
                  <a:lnTo>
                    <a:pt x="333923" y="45776"/>
                  </a:lnTo>
                  <a:lnTo>
                    <a:pt x="342385" y="43406"/>
                  </a:lnTo>
                  <a:lnTo>
                    <a:pt x="345476" y="40174"/>
                  </a:lnTo>
                  <a:lnTo>
                    <a:pt x="346096" y="39096"/>
                  </a:lnTo>
                  <a:lnTo>
                    <a:pt x="346360" y="19141"/>
                  </a:lnTo>
                  <a:lnTo>
                    <a:pt x="346797" y="13808"/>
                  </a:lnTo>
                  <a:lnTo>
                    <a:pt x="347226" y="7593"/>
                  </a:lnTo>
                  <a:lnTo>
                    <a:pt x="349255" y="4290"/>
                  </a:lnTo>
                  <a:lnTo>
                    <a:pt x="354009" y="2094"/>
                  </a:lnTo>
                  <a:lnTo>
                    <a:pt x="371392" y="1462"/>
                  </a:lnTo>
                  <a:lnTo>
                    <a:pt x="376950" y="377"/>
                  </a:lnTo>
                  <a:lnTo>
                    <a:pt x="378871" y="0"/>
                  </a:lnTo>
                  <a:lnTo>
                    <a:pt x="380253" y="117"/>
                  </a:lnTo>
                  <a:lnTo>
                    <a:pt x="388094" y="767"/>
                  </a:lnTo>
                  <a:lnTo>
                    <a:pt x="391518" y="910"/>
                  </a:lnTo>
                  <a:lnTo>
                    <a:pt x="392657" y="1424"/>
                  </a:lnTo>
                  <a:lnTo>
                    <a:pt x="393535" y="1511"/>
                  </a:lnTo>
                  <a:lnTo>
                    <a:pt x="395073" y="2112"/>
                  </a:lnTo>
                  <a:lnTo>
                    <a:pt x="396329" y="12351"/>
                  </a:lnTo>
                  <a:lnTo>
                    <a:pt x="395906" y="14169"/>
                  </a:lnTo>
                  <a:lnTo>
                    <a:pt x="394419" y="20796"/>
                  </a:lnTo>
                  <a:lnTo>
                    <a:pt x="402980" y="27395"/>
                  </a:lnTo>
                  <a:lnTo>
                    <a:pt x="414941" y="29516"/>
                  </a:lnTo>
                  <a:lnTo>
                    <a:pt x="416841" y="32237"/>
                  </a:lnTo>
                  <a:lnTo>
                    <a:pt x="417078" y="32558"/>
                  </a:lnTo>
                  <a:lnTo>
                    <a:pt x="416835" y="34033"/>
                  </a:lnTo>
                  <a:lnTo>
                    <a:pt x="428372" y="23758"/>
                  </a:lnTo>
                  <a:lnTo>
                    <a:pt x="430804" y="22173"/>
                  </a:lnTo>
                  <a:lnTo>
                    <a:pt x="430804" y="1469324"/>
                  </a:lnTo>
                  <a:lnTo>
                    <a:pt x="424338" y="1468441"/>
                  </a:lnTo>
                  <a:lnTo>
                    <a:pt x="424218" y="1468770"/>
                  </a:lnTo>
                  <a:lnTo>
                    <a:pt x="421841" y="1475055"/>
                  </a:lnTo>
                  <a:lnTo>
                    <a:pt x="415367" y="1492935"/>
                  </a:lnTo>
                  <a:lnTo>
                    <a:pt x="407604" y="1490081"/>
                  </a:lnTo>
                  <a:lnTo>
                    <a:pt x="403608" y="1501050"/>
                  </a:lnTo>
                  <a:lnTo>
                    <a:pt x="399138" y="1513351"/>
                  </a:lnTo>
                  <a:lnTo>
                    <a:pt x="398114" y="1516070"/>
                  </a:lnTo>
                  <a:lnTo>
                    <a:pt x="397996" y="1516889"/>
                  </a:lnTo>
                  <a:lnTo>
                    <a:pt x="397906" y="1517406"/>
                  </a:lnTo>
                  <a:lnTo>
                    <a:pt x="397741" y="1517216"/>
                  </a:lnTo>
                  <a:lnTo>
                    <a:pt x="396333" y="1512525"/>
                  </a:lnTo>
                  <a:lnTo>
                    <a:pt x="394858" y="1510585"/>
                  </a:lnTo>
                  <a:lnTo>
                    <a:pt x="389997" y="1504193"/>
                  </a:lnTo>
                  <a:lnTo>
                    <a:pt x="389640" y="1506652"/>
                  </a:lnTo>
                  <a:lnTo>
                    <a:pt x="389495" y="1507597"/>
                  </a:lnTo>
                  <a:lnTo>
                    <a:pt x="387988" y="1517234"/>
                  </a:lnTo>
                  <a:lnTo>
                    <a:pt x="386824" y="1524650"/>
                  </a:lnTo>
                  <a:lnTo>
                    <a:pt x="372631" y="1522348"/>
                  </a:lnTo>
                  <a:lnTo>
                    <a:pt x="366047" y="1528070"/>
                  </a:lnTo>
                  <a:lnTo>
                    <a:pt x="374126" y="1537195"/>
                  </a:lnTo>
                  <a:lnTo>
                    <a:pt x="376365" y="1544640"/>
                  </a:lnTo>
                  <a:lnTo>
                    <a:pt x="375466" y="1544371"/>
                  </a:lnTo>
                  <a:lnTo>
                    <a:pt x="373005" y="1544374"/>
                  </a:lnTo>
                  <a:lnTo>
                    <a:pt x="369986" y="1544713"/>
                  </a:lnTo>
                  <a:lnTo>
                    <a:pt x="365565" y="1547115"/>
                  </a:lnTo>
                  <a:lnTo>
                    <a:pt x="363332" y="1548350"/>
                  </a:lnTo>
                  <a:lnTo>
                    <a:pt x="358353" y="1550778"/>
                  </a:lnTo>
                  <a:lnTo>
                    <a:pt x="354815" y="1554408"/>
                  </a:lnTo>
                  <a:lnTo>
                    <a:pt x="349552" y="1561610"/>
                  </a:lnTo>
                  <a:lnTo>
                    <a:pt x="348824" y="1562238"/>
                  </a:lnTo>
                  <a:lnTo>
                    <a:pt x="347048" y="1563768"/>
                  </a:lnTo>
                  <a:lnTo>
                    <a:pt x="345544" y="1565171"/>
                  </a:lnTo>
                  <a:lnTo>
                    <a:pt x="342746" y="1567103"/>
                  </a:lnTo>
                  <a:lnTo>
                    <a:pt x="339863" y="1568609"/>
                  </a:lnTo>
                  <a:lnTo>
                    <a:pt x="336682" y="1569624"/>
                  </a:lnTo>
                  <a:lnTo>
                    <a:pt x="329255" y="1570219"/>
                  </a:lnTo>
                  <a:lnTo>
                    <a:pt x="323248" y="1568444"/>
                  </a:lnTo>
                  <a:lnTo>
                    <a:pt x="320418" y="1567726"/>
                  </a:lnTo>
                  <a:lnTo>
                    <a:pt x="314099" y="1563370"/>
                  </a:lnTo>
                  <a:lnTo>
                    <a:pt x="310292" y="1560037"/>
                  </a:lnTo>
                  <a:lnTo>
                    <a:pt x="304795" y="1557768"/>
                  </a:lnTo>
                  <a:lnTo>
                    <a:pt x="304257" y="1557677"/>
                  </a:lnTo>
                  <a:lnTo>
                    <a:pt x="303444" y="1557576"/>
                  </a:lnTo>
                  <a:lnTo>
                    <a:pt x="302901" y="1557531"/>
                  </a:lnTo>
                  <a:lnTo>
                    <a:pt x="302355" y="1557505"/>
                  </a:lnTo>
                  <a:lnTo>
                    <a:pt x="301537" y="1557501"/>
                  </a:lnTo>
                  <a:lnTo>
                    <a:pt x="300992" y="1557521"/>
                  </a:lnTo>
                  <a:lnTo>
                    <a:pt x="299904" y="1557619"/>
                  </a:lnTo>
                  <a:lnTo>
                    <a:pt x="299365" y="1557695"/>
                  </a:lnTo>
                  <a:lnTo>
                    <a:pt x="298827" y="1557790"/>
                  </a:lnTo>
                  <a:lnTo>
                    <a:pt x="298028" y="1557966"/>
                  </a:lnTo>
                  <a:lnTo>
                    <a:pt x="297500" y="1558106"/>
                  </a:lnTo>
                  <a:lnTo>
                    <a:pt x="296719" y="1558350"/>
                  </a:lnTo>
                  <a:lnTo>
                    <a:pt x="296205" y="1558535"/>
                  </a:lnTo>
                  <a:lnTo>
                    <a:pt x="295447" y="1558845"/>
                  </a:lnTo>
                  <a:lnTo>
                    <a:pt x="294950" y="1559073"/>
                  </a:lnTo>
                  <a:lnTo>
                    <a:pt x="289996" y="1561955"/>
                  </a:lnTo>
                  <a:lnTo>
                    <a:pt x="289495" y="1562615"/>
                  </a:lnTo>
                  <a:lnTo>
                    <a:pt x="286955" y="1567911"/>
                  </a:lnTo>
                  <a:lnTo>
                    <a:pt x="285451" y="1573633"/>
                  </a:lnTo>
                  <a:lnTo>
                    <a:pt x="288966" y="1594592"/>
                  </a:lnTo>
                  <a:lnTo>
                    <a:pt x="289450" y="1599679"/>
                  </a:lnTo>
                  <a:lnTo>
                    <a:pt x="290760" y="1604685"/>
                  </a:lnTo>
                  <a:lnTo>
                    <a:pt x="292506" y="1609140"/>
                  </a:lnTo>
                  <a:lnTo>
                    <a:pt x="294387" y="1613361"/>
                  </a:lnTo>
                  <a:lnTo>
                    <a:pt x="294313" y="1618024"/>
                  </a:lnTo>
                  <a:lnTo>
                    <a:pt x="292208" y="1623938"/>
                  </a:lnTo>
                  <a:lnTo>
                    <a:pt x="285767" y="1629773"/>
                  </a:lnTo>
                  <a:lnTo>
                    <a:pt x="303293" y="1634954"/>
                  </a:lnTo>
                  <a:lnTo>
                    <a:pt x="303533" y="1636277"/>
                  </a:lnTo>
                  <a:lnTo>
                    <a:pt x="302982" y="1638695"/>
                  </a:lnTo>
                  <a:lnTo>
                    <a:pt x="301504" y="1645307"/>
                  </a:lnTo>
                  <a:lnTo>
                    <a:pt x="301555" y="1646733"/>
                  </a:lnTo>
                  <a:lnTo>
                    <a:pt x="302428" y="1672013"/>
                  </a:lnTo>
                  <a:lnTo>
                    <a:pt x="302644" y="1678188"/>
                  </a:lnTo>
                  <a:lnTo>
                    <a:pt x="302889" y="1684017"/>
                  </a:lnTo>
                  <a:lnTo>
                    <a:pt x="303031" y="1686959"/>
                  </a:lnTo>
                  <a:lnTo>
                    <a:pt x="302800" y="1687027"/>
                  </a:lnTo>
                  <a:lnTo>
                    <a:pt x="302487" y="1687107"/>
                  </a:lnTo>
                  <a:lnTo>
                    <a:pt x="302302" y="1687173"/>
                  </a:lnTo>
                  <a:lnTo>
                    <a:pt x="302350" y="1687561"/>
                  </a:lnTo>
                  <a:lnTo>
                    <a:pt x="302508" y="1687623"/>
                  </a:lnTo>
                  <a:lnTo>
                    <a:pt x="302685" y="1688181"/>
                  </a:lnTo>
                  <a:lnTo>
                    <a:pt x="302498" y="1688242"/>
                  </a:lnTo>
                  <a:lnTo>
                    <a:pt x="302312" y="1688237"/>
                  </a:lnTo>
                  <a:lnTo>
                    <a:pt x="302125" y="1688172"/>
                  </a:lnTo>
                  <a:lnTo>
                    <a:pt x="301939" y="1688100"/>
                  </a:lnTo>
                  <a:lnTo>
                    <a:pt x="301715" y="1688142"/>
                  </a:lnTo>
                  <a:lnTo>
                    <a:pt x="301499" y="1688445"/>
                  </a:lnTo>
                  <a:lnTo>
                    <a:pt x="301370" y="1688543"/>
                  </a:lnTo>
                  <a:lnTo>
                    <a:pt x="301225" y="1688582"/>
                  </a:lnTo>
                  <a:lnTo>
                    <a:pt x="301093" y="1688527"/>
                  </a:lnTo>
                  <a:lnTo>
                    <a:pt x="300998" y="1688374"/>
                  </a:lnTo>
                  <a:lnTo>
                    <a:pt x="300929" y="1688209"/>
                  </a:lnTo>
                  <a:lnTo>
                    <a:pt x="300857" y="1687974"/>
                  </a:lnTo>
                  <a:lnTo>
                    <a:pt x="300783" y="1687740"/>
                  </a:lnTo>
                  <a:lnTo>
                    <a:pt x="300691" y="1687566"/>
                  </a:lnTo>
                  <a:lnTo>
                    <a:pt x="300556" y="1687410"/>
                  </a:lnTo>
                  <a:lnTo>
                    <a:pt x="300428" y="1687343"/>
                  </a:lnTo>
                  <a:lnTo>
                    <a:pt x="300071" y="1687526"/>
                  </a:lnTo>
                  <a:lnTo>
                    <a:pt x="300042" y="1687708"/>
                  </a:lnTo>
                  <a:lnTo>
                    <a:pt x="300095" y="1687885"/>
                  </a:lnTo>
                  <a:lnTo>
                    <a:pt x="300194" y="1688078"/>
                  </a:lnTo>
                  <a:lnTo>
                    <a:pt x="299465" y="1688588"/>
                  </a:lnTo>
                  <a:lnTo>
                    <a:pt x="299284" y="1688549"/>
                  </a:lnTo>
                  <a:lnTo>
                    <a:pt x="299103" y="1688468"/>
                  </a:lnTo>
                  <a:lnTo>
                    <a:pt x="298928" y="1688377"/>
                  </a:lnTo>
                  <a:lnTo>
                    <a:pt x="298325" y="1688603"/>
                  </a:lnTo>
                  <a:lnTo>
                    <a:pt x="298167" y="1688738"/>
                  </a:lnTo>
                  <a:lnTo>
                    <a:pt x="297910" y="1688848"/>
                  </a:lnTo>
                  <a:lnTo>
                    <a:pt x="297640" y="1688687"/>
                  </a:lnTo>
                  <a:lnTo>
                    <a:pt x="297525" y="1688475"/>
                  </a:lnTo>
                  <a:lnTo>
                    <a:pt x="297444" y="1688259"/>
                  </a:lnTo>
                  <a:lnTo>
                    <a:pt x="297357" y="1687995"/>
                  </a:lnTo>
                  <a:lnTo>
                    <a:pt x="297266" y="1687731"/>
                  </a:lnTo>
                  <a:lnTo>
                    <a:pt x="297142" y="1687503"/>
                  </a:lnTo>
                  <a:lnTo>
                    <a:pt x="296959" y="1687306"/>
                  </a:lnTo>
                  <a:lnTo>
                    <a:pt x="296787" y="1687203"/>
                  </a:lnTo>
                  <a:lnTo>
                    <a:pt x="296599" y="1687145"/>
                  </a:lnTo>
                  <a:lnTo>
                    <a:pt x="296408" y="1687104"/>
                  </a:lnTo>
                  <a:lnTo>
                    <a:pt x="296220" y="1687121"/>
                  </a:lnTo>
                  <a:lnTo>
                    <a:pt x="295757" y="1687315"/>
                  </a:lnTo>
                  <a:lnTo>
                    <a:pt x="295599" y="1687390"/>
                  </a:lnTo>
                  <a:lnTo>
                    <a:pt x="295236" y="1687336"/>
                  </a:lnTo>
                  <a:lnTo>
                    <a:pt x="294989" y="1687039"/>
                  </a:lnTo>
                  <a:lnTo>
                    <a:pt x="294609" y="1686764"/>
                  </a:lnTo>
                  <a:lnTo>
                    <a:pt x="294231" y="1686760"/>
                  </a:lnTo>
                  <a:lnTo>
                    <a:pt x="293952" y="1686631"/>
                  </a:lnTo>
                  <a:lnTo>
                    <a:pt x="293803" y="1686600"/>
                  </a:lnTo>
                  <a:lnTo>
                    <a:pt x="293655" y="1686617"/>
                  </a:lnTo>
                  <a:lnTo>
                    <a:pt x="293456" y="1686718"/>
                  </a:lnTo>
                  <a:lnTo>
                    <a:pt x="293143" y="1686949"/>
                  </a:lnTo>
                  <a:lnTo>
                    <a:pt x="292895" y="1687113"/>
                  </a:lnTo>
                  <a:lnTo>
                    <a:pt x="292486" y="1686907"/>
                  </a:lnTo>
                  <a:lnTo>
                    <a:pt x="292470" y="1686758"/>
                  </a:lnTo>
                  <a:lnTo>
                    <a:pt x="292462" y="1686608"/>
                  </a:lnTo>
                  <a:lnTo>
                    <a:pt x="292420" y="1686072"/>
                  </a:lnTo>
                  <a:lnTo>
                    <a:pt x="292380" y="1685916"/>
                  </a:lnTo>
                  <a:lnTo>
                    <a:pt x="292191" y="1685681"/>
                  </a:lnTo>
                  <a:lnTo>
                    <a:pt x="292060" y="1685632"/>
                  </a:lnTo>
                  <a:lnTo>
                    <a:pt x="291895" y="1685616"/>
                  </a:lnTo>
                  <a:lnTo>
                    <a:pt x="291726" y="1685668"/>
                  </a:lnTo>
                  <a:lnTo>
                    <a:pt x="291571" y="1685765"/>
                  </a:lnTo>
                  <a:lnTo>
                    <a:pt x="291435" y="1685902"/>
                  </a:lnTo>
                  <a:lnTo>
                    <a:pt x="291203" y="1686192"/>
                  </a:lnTo>
                  <a:lnTo>
                    <a:pt x="291111" y="1686349"/>
                  </a:lnTo>
                  <a:lnTo>
                    <a:pt x="290942" y="1686776"/>
                  </a:lnTo>
                  <a:lnTo>
                    <a:pt x="290673" y="1687434"/>
                  </a:lnTo>
                  <a:lnTo>
                    <a:pt x="290568" y="1687715"/>
                  </a:lnTo>
                  <a:lnTo>
                    <a:pt x="290477" y="1687997"/>
                  </a:lnTo>
                  <a:lnTo>
                    <a:pt x="290483" y="1688148"/>
                  </a:lnTo>
                  <a:lnTo>
                    <a:pt x="290569" y="1688301"/>
                  </a:lnTo>
                  <a:lnTo>
                    <a:pt x="290737" y="1688444"/>
                  </a:lnTo>
                  <a:lnTo>
                    <a:pt x="290927" y="1688522"/>
                  </a:lnTo>
                  <a:lnTo>
                    <a:pt x="291469" y="1688834"/>
                  </a:lnTo>
                  <a:lnTo>
                    <a:pt x="291344" y="1689272"/>
                  </a:lnTo>
                  <a:lnTo>
                    <a:pt x="291213" y="1689592"/>
                  </a:lnTo>
                  <a:lnTo>
                    <a:pt x="290901" y="1690046"/>
                  </a:lnTo>
                  <a:lnTo>
                    <a:pt x="290712" y="1690245"/>
                  </a:lnTo>
                  <a:lnTo>
                    <a:pt x="290580" y="1690401"/>
                  </a:lnTo>
                  <a:lnTo>
                    <a:pt x="289943" y="1691370"/>
                  </a:lnTo>
                  <a:lnTo>
                    <a:pt x="289849" y="1691627"/>
                  </a:lnTo>
                  <a:lnTo>
                    <a:pt x="289714" y="1692160"/>
                  </a:lnTo>
                  <a:lnTo>
                    <a:pt x="289792" y="1693024"/>
                  </a:lnTo>
                  <a:lnTo>
                    <a:pt x="289781" y="1693368"/>
                  </a:lnTo>
                  <a:lnTo>
                    <a:pt x="289789" y="1693560"/>
                  </a:lnTo>
                  <a:lnTo>
                    <a:pt x="289506" y="1694029"/>
                  </a:lnTo>
                  <a:lnTo>
                    <a:pt x="289789" y="1695250"/>
                  </a:lnTo>
                  <a:lnTo>
                    <a:pt x="289717" y="1695449"/>
                  </a:lnTo>
                  <a:lnTo>
                    <a:pt x="289604" y="1695699"/>
                  </a:lnTo>
                  <a:lnTo>
                    <a:pt x="289402" y="1696208"/>
                  </a:lnTo>
                  <a:lnTo>
                    <a:pt x="289358" y="1696338"/>
                  </a:lnTo>
                  <a:lnTo>
                    <a:pt x="289219" y="1696796"/>
                  </a:lnTo>
                  <a:lnTo>
                    <a:pt x="289138" y="1697129"/>
                  </a:lnTo>
                  <a:lnTo>
                    <a:pt x="289092" y="1697258"/>
                  </a:lnTo>
                  <a:lnTo>
                    <a:pt x="289048" y="1697389"/>
                  </a:lnTo>
                  <a:lnTo>
                    <a:pt x="288935" y="1697783"/>
                  </a:lnTo>
                  <a:lnTo>
                    <a:pt x="288841" y="1698184"/>
                  </a:lnTo>
                  <a:lnTo>
                    <a:pt x="288813" y="1698388"/>
                  </a:lnTo>
                  <a:lnTo>
                    <a:pt x="288809" y="1698524"/>
                  </a:lnTo>
                  <a:lnTo>
                    <a:pt x="289586" y="1698733"/>
                  </a:lnTo>
                  <a:lnTo>
                    <a:pt x="290265" y="1698790"/>
                  </a:lnTo>
                  <a:lnTo>
                    <a:pt x="290376" y="1699110"/>
                  </a:lnTo>
                  <a:lnTo>
                    <a:pt x="290457" y="1699787"/>
                  </a:lnTo>
                  <a:lnTo>
                    <a:pt x="290061" y="1700075"/>
                  </a:lnTo>
                  <a:lnTo>
                    <a:pt x="288972" y="1701262"/>
                  </a:lnTo>
                  <a:lnTo>
                    <a:pt x="288570" y="1701249"/>
                  </a:lnTo>
                  <a:lnTo>
                    <a:pt x="287904" y="1701355"/>
                  </a:lnTo>
                  <a:lnTo>
                    <a:pt x="287244" y="1701459"/>
                  </a:lnTo>
                  <a:lnTo>
                    <a:pt x="286694" y="1702038"/>
                  </a:lnTo>
                  <a:lnTo>
                    <a:pt x="286306" y="1701892"/>
                  </a:lnTo>
                  <a:lnTo>
                    <a:pt x="286041" y="1701823"/>
                  </a:lnTo>
                  <a:lnTo>
                    <a:pt x="285911" y="1701783"/>
                  </a:lnTo>
                  <a:lnTo>
                    <a:pt x="285427" y="1701278"/>
                  </a:lnTo>
                  <a:lnTo>
                    <a:pt x="285443" y="1700934"/>
                  </a:lnTo>
                  <a:lnTo>
                    <a:pt x="283355" y="1699990"/>
                  </a:lnTo>
                  <a:lnTo>
                    <a:pt x="283222" y="1699749"/>
                  </a:lnTo>
                  <a:lnTo>
                    <a:pt x="282541" y="1699142"/>
                  </a:lnTo>
                  <a:lnTo>
                    <a:pt x="282227" y="1699407"/>
                  </a:lnTo>
                  <a:lnTo>
                    <a:pt x="282017" y="1699703"/>
                  </a:lnTo>
                  <a:lnTo>
                    <a:pt x="281421" y="1700033"/>
                  </a:lnTo>
                  <a:lnTo>
                    <a:pt x="281266" y="1699959"/>
                  </a:lnTo>
                  <a:lnTo>
                    <a:pt x="280993" y="1699426"/>
                  </a:lnTo>
                  <a:lnTo>
                    <a:pt x="280850" y="1699004"/>
                  </a:lnTo>
                  <a:lnTo>
                    <a:pt x="280045" y="1698551"/>
                  </a:lnTo>
                  <a:lnTo>
                    <a:pt x="279235" y="1698057"/>
                  </a:lnTo>
                  <a:lnTo>
                    <a:pt x="278888" y="1697648"/>
                  </a:lnTo>
                  <a:lnTo>
                    <a:pt x="278299" y="1697681"/>
                  </a:lnTo>
                  <a:lnTo>
                    <a:pt x="278070" y="1697937"/>
                  </a:lnTo>
                  <a:lnTo>
                    <a:pt x="277566" y="1698391"/>
                  </a:lnTo>
                  <a:lnTo>
                    <a:pt x="277500" y="1698586"/>
                  </a:lnTo>
                  <a:lnTo>
                    <a:pt x="277399" y="1698914"/>
                  </a:lnTo>
                  <a:lnTo>
                    <a:pt x="277363" y="1699116"/>
                  </a:lnTo>
                  <a:lnTo>
                    <a:pt x="277306" y="1699313"/>
                  </a:lnTo>
                  <a:lnTo>
                    <a:pt x="277161" y="1699698"/>
                  </a:lnTo>
                  <a:lnTo>
                    <a:pt x="277054" y="1699912"/>
                  </a:lnTo>
                  <a:lnTo>
                    <a:pt x="276920" y="1700111"/>
                  </a:lnTo>
                  <a:lnTo>
                    <a:pt x="276653" y="1701384"/>
                  </a:lnTo>
                  <a:lnTo>
                    <a:pt x="276589" y="1702346"/>
                  </a:lnTo>
                  <a:lnTo>
                    <a:pt x="275926" y="1702265"/>
                  </a:lnTo>
                  <a:lnTo>
                    <a:pt x="246619" y="1697673"/>
                  </a:lnTo>
                  <a:lnTo>
                    <a:pt x="239422" y="1696411"/>
                  </a:lnTo>
                  <a:close/>
                </a:path>
              </a:pathLst>
            </a:custGeom>
            <a:solidFill>
              <a:srgbClr val="FFFFF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" name="pg57"/>
            <p:cNvSpPr/>
            <p:nvPr/>
          </p:nvSpPr>
          <p:spPr>
            <a:xfrm>
              <a:off x="3842844" y="4593551"/>
              <a:ext cx="199778" cy="1150994"/>
            </a:xfrm>
            <a:custGeom>
              <a:avLst/>
              <a:gdLst/>
              <a:ahLst/>
              <a:cxnLst/>
              <a:rect l="0" t="0" r="0" b="0"/>
              <a:pathLst>
                <a:path w="199778" h="1150994">
                  <a:moveTo>
                    <a:pt x="199778" y="1150994"/>
                  </a:moveTo>
                  <a:lnTo>
                    <a:pt x="199139" y="1150757"/>
                  </a:lnTo>
                  <a:lnTo>
                    <a:pt x="198498" y="1150162"/>
                  </a:lnTo>
                  <a:lnTo>
                    <a:pt x="198010" y="1149204"/>
                  </a:lnTo>
                  <a:lnTo>
                    <a:pt x="197827" y="1148842"/>
                  </a:lnTo>
                  <a:lnTo>
                    <a:pt x="197702" y="1148599"/>
                  </a:lnTo>
                  <a:lnTo>
                    <a:pt x="198201" y="1147889"/>
                  </a:lnTo>
                  <a:lnTo>
                    <a:pt x="198618" y="1148054"/>
                  </a:lnTo>
                  <a:lnTo>
                    <a:pt x="198832" y="1147660"/>
                  </a:lnTo>
                  <a:lnTo>
                    <a:pt x="199598" y="1146603"/>
                  </a:lnTo>
                  <a:lnTo>
                    <a:pt x="199778" y="1146173"/>
                  </a:lnTo>
                  <a:lnTo>
                    <a:pt x="199730" y="1145651"/>
                  </a:lnTo>
                  <a:lnTo>
                    <a:pt x="199221" y="1145065"/>
                  </a:lnTo>
                  <a:lnTo>
                    <a:pt x="198366" y="1144617"/>
                  </a:lnTo>
                  <a:lnTo>
                    <a:pt x="197333" y="1144426"/>
                  </a:lnTo>
                  <a:lnTo>
                    <a:pt x="195436" y="1144278"/>
                  </a:lnTo>
                  <a:lnTo>
                    <a:pt x="194805" y="1144152"/>
                  </a:lnTo>
                  <a:lnTo>
                    <a:pt x="194066" y="1143561"/>
                  </a:lnTo>
                  <a:lnTo>
                    <a:pt x="192764" y="1142267"/>
                  </a:lnTo>
                  <a:lnTo>
                    <a:pt x="192054" y="1141735"/>
                  </a:lnTo>
                  <a:lnTo>
                    <a:pt x="191221" y="1139958"/>
                  </a:lnTo>
                  <a:lnTo>
                    <a:pt x="190980" y="1138827"/>
                  </a:lnTo>
                  <a:lnTo>
                    <a:pt x="190673" y="1138301"/>
                  </a:lnTo>
                  <a:lnTo>
                    <a:pt x="190334" y="1137949"/>
                  </a:lnTo>
                  <a:lnTo>
                    <a:pt x="190020" y="1137799"/>
                  </a:lnTo>
                  <a:lnTo>
                    <a:pt x="189374" y="1136764"/>
                  </a:lnTo>
                  <a:lnTo>
                    <a:pt x="188859" y="1135939"/>
                  </a:lnTo>
                  <a:lnTo>
                    <a:pt x="188948" y="1135287"/>
                  </a:lnTo>
                  <a:lnTo>
                    <a:pt x="188990" y="1135030"/>
                  </a:lnTo>
                  <a:lnTo>
                    <a:pt x="189087" y="1134568"/>
                  </a:lnTo>
                  <a:lnTo>
                    <a:pt x="189139" y="1134138"/>
                  </a:lnTo>
                  <a:lnTo>
                    <a:pt x="189089" y="1133811"/>
                  </a:lnTo>
                  <a:lnTo>
                    <a:pt x="188933" y="1133568"/>
                  </a:lnTo>
                  <a:lnTo>
                    <a:pt x="188633" y="1133494"/>
                  </a:lnTo>
                  <a:lnTo>
                    <a:pt x="188086" y="1133450"/>
                  </a:lnTo>
                  <a:lnTo>
                    <a:pt x="187427" y="1133370"/>
                  </a:lnTo>
                  <a:lnTo>
                    <a:pt x="186564" y="1133080"/>
                  </a:lnTo>
                  <a:lnTo>
                    <a:pt x="185618" y="1132789"/>
                  </a:lnTo>
                  <a:lnTo>
                    <a:pt x="184473" y="1132460"/>
                  </a:lnTo>
                  <a:lnTo>
                    <a:pt x="183803" y="1132208"/>
                  </a:lnTo>
                  <a:lnTo>
                    <a:pt x="183399" y="1131789"/>
                  </a:lnTo>
                  <a:lnTo>
                    <a:pt x="183044" y="1131318"/>
                  </a:lnTo>
                  <a:lnTo>
                    <a:pt x="182780" y="1130953"/>
                  </a:lnTo>
                  <a:lnTo>
                    <a:pt x="182437" y="1130586"/>
                  </a:lnTo>
                  <a:lnTo>
                    <a:pt x="182132" y="1130203"/>
                  </a:lnTo>
                  <a:lnTo>
                    <a:pt x="181718" y="1129783"/>
                  </a:lnTo>
                  <a:lnTo>
                    <a:pt x="181405" y="1129675"/>
                  </a:lnTo>
                  <a:lnTo>
                    <a:pt x="181033" y="1129600"/>
                  </a:lnTo>
                  <a:lnTo>
                    <a:pt x="180423" y="1129624"/>
                  </a:lnTo>
                  <a:lnTo>
                    <a:pt x="179694" y="1129646"/>
                  </a:lnTo>
                  <a:lnTo>
                    <a:pt x="179229" y="1129380"/>
                  </a:lnTo>
                  <a:lnTo>
                    <a:pt x="178682" y="1128906"/>
                  </a:lnTo>
                  <a:lnTo>
                    <a:pt x="177874" y="1128291"/>
                  </a:lnTo>
                  <a:lnTo>
                    <a:pt x="177127" y="1128175"/>
                  </a:lnTo>
                  <a:lnTo>
                    <a:pt x="176580" y="1128492"/>
                  </a:lnTo>
                  <a:lnTo>
                    <a:pt x="175991" y="1128739"/>
                  </a:lnTo>
                  <a:lnTo>
                    <a:pt x="175304" y="1128883"/>
                  </a:lnTo>
                  <a:lnTo>
                    <a:pt x="174791" y="1128822"/>
                  </a:lnTo>
                  <a:lnTo>
                    <a:pt x="174542" y="1128612"/>
                  </a:lnTo>
                  <a:lnTo>
                    <a:pt x="174266" y="1128246"/>
                  </a:lnTo>
                  <a:lnTo>
                    <a:pt x="174114" y="1128158"/>
                  </a:lnTo>
                  <a:lnTo>
                    <a:pt x="173624" y="1127943"/>
                  </a:lnTo>
                  <a:lnTo>
                    <a:pt x="173122" y="1127539"/>
                  </a:lnTo>
                  <a:lnTo>
                    <a:pt x="172524" y="1126875"/>
                  </a:lnTo>
                  <a:lnTo>
                    <a:pt x="172362" y="1126512"/>
                  </a:lnTo>
                  <a:lnTo>
                    <a:pt x="172323" y="1125978"/>
                  </a:lnTo>
                  <a:lnTo>
                    <a:pt x="172171" y="1125443"/>
                  </a:lnTo>
                  <a:lnTo>
                    <a:pt x="171763" y="1124679"/>
                  </a:lnTo>
                  <a:lnTo>
                    <a:pt x="171128" y="1123740"/>
                  </a:lnTo>
                  <a:lnTo>
                    <a:pt x="170557" y="1122905"/>
                  </a:lnTo>
                  <a:lnTo>
                    <a:pt x="169856" y="1122068"/>
                  </a:lnTo>
                  <a:lnTo>
                    <a:pt x="169497" y="1121667"/>
                  </a:lnTo>
                  <a:lnTo>
                    <a:pt x="169107" y="1121207"/>
                  </a:lnTo>
                  <a:lnTo>
                    <a:pt x="158429" y="1106213"/>
                  </a:lnTo>
                  <a:lnTo>
                    <a:pt x="157829" y="1105354"/>
                  </a:lnTo>
                  <a:lnTo>
                    <a:pt x="158998" y="1097995"/>
                  </a:lnTo>
                  <a:lnTo>
                    <a:pt x="161015" y="1095723"/>
                  </a:lnTo>
                  <a:lnTo>
                    <a:pt x="162781" y="1084968"/>
                  </a:lnTo>
                  <a:lnTo>
                    <a:pt x="93582" y="1073535"/>
                  </a:lnTo>
                  <a:lnTo>
                    <a:pt x="94896" y="1065505"/>
                  </a:lnTo>
                  <a:lnTo>
                    <a:pt x="84898" y="1063880"/>
                  </a:lnTo>
                  <a:lnTo>
                    <a:pt x="77438" y="1062667"/>
                  </a:lnTo>
                  <a:lnTo>
                    <a:pt x="74484" y="1062179"/>
                  </a:lnTo>
                  <a:lnTo>
                    <a:pt x="76560" y="1049606"/>
                  </a:lnTo>
                  <a:lnTo>
                    <a:pt x="87441" y="983756"/>
                  </a:lnTo>
                  <a:lnTo>
                    <a:pt x="96634" y="928522"/>
                  </a:lnTo>
                  <a:lnTo>
                    <a:pt x="105828" y="873299"/>
                  </a:lnTo>
                  <a:lnTo>
                    <a:pt x="106316" y="873376"/>
                  </a:lnTo>
                  <a:lnTo>
                    <a:pt x="58443" y="807628"/>
                  </a:lnTo>
                  <a:lnTo>
                    <a:pt x="58072" y="807220"/>
                  </a:lnTo>
                  <a:lnTo>
                    <a:pt x="58445" y="806690"/>
                  </a:lnTo>
                  <a:lnTo>
                    <a:pt x="61506" y="800856"/>
                  </a:lnTo>
                  <a:lnTo>
                    <a:pt x="70144" y="790358"/>
                  </a:lnTo>
                  <a:lnTo>
                    <a:pt x="73293" y="787809"/>
                  </a:lnTo>
                  <a:lnTo>
                    <a:pt x="97662" y="783286"/>
                  </a:lnTo>
                  <a:lnTo>
                    <a:pt x="110086" y="782422"/>
                  </a:lnTo>
                  <a:lnTo>
                    <a:pt x="113041" y="782590"/>
                  </a:lnTo>
                  <a:lnTo>
                    <a:pt x="113286" y="782284"/>
                  </a:lnTo>
                  <a:lnTo>
                    <a:pt x="113521" y="781677"/>
                  </a:lnTo>
                  <a:lnTo>
                    <a:pt x="113653" y="779155"/>
                  </a:lnTo>
                  <a:lnTo>
                    <a:pt x="113307" y="777776"/>
                  </a:lnTo>
                  <a:lnTo>
                    <a:pt x="112033" y="775333"/>
                  </a:lnTo>
                  <a:lnTo>
                    <a:pt x="110284" y="773020"/>
                  </a:lnTo>
                  <a:lnTo>
                    <a:pt x="108703" y="770726"/>
                  </a:lnTo>
                  <a:lnTo>
                    <a:pt x="107590" y="768818"/>
                  </a:lnTo>
                  <a:lnTo>
                    <a:pt x="107232" y="767782"/>
                  </a:lnTo>
                  <a:lnTo>
                    <a:pt x="107213" y="767644"/>
                  </a:lnTo>
                  <a:lnTo>
                    <a:pt x="107167" y="767369"/>
                  </a:lnTo>
                  <a:lnTo>
                    <a:pt x="107091" y="766956"/>
                  </a:lnTo>
                  <a:lnTo>
                    <a:pt x="106939" y="766472"/>
                  </a:lnTo>
                  <a:lnTo>
                    <a:pt x="106798" y="765955"/>
                  </a:lnTo>
                  <a:lnTo>
                    <a:pt x="106707" y="765661"/>
                  </a:lnTo>
                  <a:lnTo>
                    <a:pt x="106629" y="765265"/>
                  </a:lnTo>
                  <a:lnTo>
                    <a:pt x="106500" y="764782"/>
                  </a:lnTo>
                  <a:lnTo>
                    <a:pt x="106332" y="764213"/>
                  </a:lnTo>
                  <a:lnTo>
                    <a:pt x="106251" y="763731"/>
                  </a:lnTo>
                  <a:lnTo>
                    <a:pt x="106147" y="763214"/>
                  </a:lnTo>
                  <a:lnTo>
                    <a:pt x="106022" y="762765"/>
                  </a:lnTo>
                  <a:lnTo>
                    <a:pt x="105842" y="762264"/>
                  </a:lnTo>
                  <a:lnTo>
                    <a:pt x="105601" y="761762"/>
                  </a:lnTo>
                  <a:lnTo>
                    <a:pt x="105423" y="761399"/>
                  </a:lnTo>
                  <a:lnTo>
                    <a:pt x="105201" y="761017"/>
                  </a:lnTo>
                  <a:lnTo>
                    <a:pt x="105019" y="760636"/>
                  </a:lnTo>
                  <a:lnTo>
                    <a:pt x="104878" y="760239"/>
                  </a:lnTo>
                  <a:lnTo>
                    <a:pt x="104856" y="759836"/>
                  </a:lnTo>
                  <a:lnTo>
                    <a:pt x="104998" y="759452"/>
                  </a:lnTo>
                  <a:lnTo>
                    <a:pt x="105289" y="759045"/>
                  </a:lnTo>
                  <a:lnTo>
                    <a:pt x="105491" y="758825"/>
                  </a:lnTo>
                  <a:lnTo>
                    <a:pt x="105683" y="758571"/>
                  </a:lnTo>
                  <a:lnTo>
                    <a:pt x="105865" y="758213"/>
                  </a:lnTo>
                  <a:lnTo>
                    <a:pt x="106093" y="757788"/>
                  </a:lnTo>
                  <a:lnTo>
                    <a:pt x="106321" y="757277"/>
                  </a:lnTo>
                  <a:lnTo>
                    <a:pt x="106511" y="756800"/>
                  </a:lnTo>
                  <a:lnTo>
                    <a:pt x="106699" y="756374"/>
                  </a:lnTo>
                  <a:lnTo>
                    <a:pt x="106922" y="755965"/>
                  </a:lnTo>
                  <a:lnTo>
                    <a:pt x="107156" y="755455"/>
                  </a:lnTo>
                  <a:lnTo>
                    <a:pt x="107434" y="755048"/>
                  </a:lnTo>
                  <a:lnTo>
                    <a:pt x="107712" y="754709"/>
                  </a:lnTo>
                  <a:lnTo>
                    <a:pt x="107955" y="754335"/>
                  </a:lnTo>
                  <a:lnTo>
                    <a:pt x="108233" y="753653"/>
                  </a:lnTo>
                  <a:lnTo>
                    <a:pt x="108314" y="753500"/>
                  </a:lnTo>
                  <a:lnTo>
                    <a:pt x="108455" y="753157"/>
                  </a:lnTo>
                  <a:lnTo>
                    <a:pt x="108609" y="752870"/>
                  </a:lnTo>
                  <a:lnTo>
                    <a:pt x="108778" y="752582"/>
                  </a:lnTo>
                  <a:lnTo>
                    <a:pt x="109069" y="752192"/>
                  </a:lnTo>
                  <a:lnTo>
                    <a:pt x="109301" y="751835"/>
                  </a:lnTo>
                  <a:lnTo>
                    <a:pt x="109564" y="751445"/>
                  </a:lnTo>
                  <a:lnTo>
                    <a:pt x="109802" y="751054"/>
                  </a:lnTo>
                  <a:lnTo>
                    <a:pt x="110005" y="750646"/>
                  </a:lnTo>
                  <a:lnTo>
                    <a:pt x="110125" y="750390"/>
                  </a:lnTo>
                  <a:lnTo>
                    <a:pt x="110175" y="750099"/>
                  </a:lnTo>
                  <a:lnTo>
                    <a:pt x="110161" y="749722"/>
                  </a:lnTo>
                  <a:lnTo>
                    <a:pt x="110102" y="749360"/>
                  </a:lnTo>
                  <a:lnTo>
                    <a:pt x="109985" y="749032"/>
                  </a:lnTo>
                  <a:lnTo>
                    <a:pt x="109823" y="748685"/>
                  </a:lnTo>
                  <a:lnTo>
                    <a:pt x="109675" y="748340"/>
                  </a:lnTo>
                  <a:lnTo>
                    <a:pt x="109618" y="747892"/>
                  </a:lnTo>
                  <a:lnTo>
                    <a:pt x="109563" y="747497"/>
                  </a:lnTo>
                  <a:lnTo>
                    <a:pt x="109521" y="746998"/>
                  </a:lnTo>
                  <a:lnTo>
                    <a:pt x="109508" y="746551"/>
                  </a:lnTo>
                  <a:lnTo>
                    <a:pt x="109553" y="746089"/>
                  </a:lnTo>
                  <a:lnTo>
                    <a:pt x="109712" y="745577"/>
                  </a:lnTo>
                  <a:lnTo>
                    <a:pt x="109853" y="745133"/>
                  </a:lnTo>
                  <a:lnTo>
                    <a:pt x="109959" y="744740"/>
                  </a:lnTo>
                  <a:lnTo>
                    <a:pt x="110005" y="744414"/>
                  </a:lnTo>
                  <a:lnTo>
                    <a:pt x="110004" y="744088"/>
                  </a:lnTo>
                  <a:lnTo>
                    <a:pt x="109977" y="743693"/>
                  </a:lnTo>
                  <a:lnTo>
                    <a:pt x="109957" y="743263"/>
                  </a:lnTo>
                  <a:lnTo>
                    <a:pt x="109972" y="742800"/>
                  </a:lnTo>
                  <a:lnTo>
                    <a:pt x="109945" y="742388"/>
                  </a:lnTo>
                  <a:lnTo>
                    <a:pt x="109938" y="741993"/>
                  </a:lnTo>
                  <a:lnTo>
                    <a:pt x="109937" y="741615"/>
                  </a:lnTo>
                  <a:lnTo>
                    <a:pt x="109788" y="740770"/>
                  </a:lnTo>
                  <a:lnTo>
                    <a:pt x="109762" y="740052"/>
                  </a:lnTo>
                  <a:lnTo>
                    <a:pt x="109727" y="739432"/>
                  </a:lnTo>
                  <a:lnTo>
                    <a:pt x="109650" y="738925"/>
                  </a:lnTo>
                  <a:lnTo>
                    <a:pt x="109249" y="738323"/>
                  </a:lnTo>
                  <a:lnTo>
                    <a:pt x="108504" y="737355"/>
                  </a:lnTo>
                  <a:lnTo>
                    <a:pt x="107955" y="736389"/>
                  </a:lnTo>
                  <a:lnTo>
                    <a:pt x="107485" y="735616"/>
                  </a:lnTo>
                  <a:lnTo>
                    <a:pt x="106678" y="734433"/>
                  </a:lnTo>
                  <a:lnTo>
                    <a:pt x="105835" y="732945"/>
                  </a:lnTo>
                  <a:lnTo>
                    <a:pt x="105226" y="731931"/>
                  </a:lnTo>
                  <a:lnTo>
                    <a:pt x="104928" y="731408"/>
                  </a:lnTo>
                  <a:lnTo>
                    <a:pt x="104548" y="730462"/>
                  </a:lnTo>
                  <a:lnTo>
                    <a:pt x="103715" y="729227"/>
                  </a:lnTo>
                  <a:lnTo>
                    <a:pt x="103269" y="728308"/>
                  </a:lnTo>
                  <a:lnTo>
                    <a:pt x="103088" y="726285"/>
                  </a:lnTo>
                  <a:lnTo>
                    <a:pt x="104140" y="719877"/>
                  </a:lnTo>
                  <a:lnTo>
                    <a:pt x="104920" y="716186"/>
                  </a:lnTo>
                  <a:lnTo>
                    <a:pt x="104080" y="714402"/>
                  </a:lnTo>
                  <a:lnTo>
                    <a:pt x="103952" y="714270"/>
                  </a:lnTo>
                  <a:lnTo>
                    <a:pt x="103809" y="714132"/>
                  </a:lnTo>
                  <a:lnTo>
                    <a:pt x="101414" y="710485"/>
                  </a:lnTo>
                  <a:lnTo>
                    <a:pt x="101462" y="710113"/>
                  </a:lnTo>
                  <a:lnTo>
                    <a:pt x="101297" y="709320"/>
                  </a:lnTo>
                  <a:lnTo>
                    <a:pt x="99455" y="707875"/>
                  </a:lnTo>
                  <a:lnTo>
                    <a:pt x="97847" y="707553"/>
                  </a:lnTo>
                  <a:lnTo>
                    <a:pt x="96742" y="706481"/>
                  </a:lnTo>
                  <a:lnTo>
                    <a:pt x="96571" y="706087"/>
                  </a:lnTo>
                  <a:lnTo>
                    <a:pt x="96289" y="705748"/>
                  </a:lnTo>
                  <a:lnTo>
                    <a:pt x="96023" y="705470"/>
                  </a:lnTo>
                  <a:lnTo>
                    <a:pt x="95804" y="704721"/>
                  </a:lnTo>
                  <a:lnTo>
                    <a:pt x="95731" y="704512"/>
                  </a:lnTo>
                  <a:lnTo>
                    <a:pt x="93882" y="703403"/>
                  </a:lnTo>
                  <a:lnTo>
                    <a:pt x="93228" y="701112"/>
                  </a:lnTo>
                  <a:lnTo>
                    <a:pt x="92928" y="700748"/>
                  </a:lnTo>
                  <a:lnTo>
                    <a:pt x="91381" y="700248"/>
                  </a:lnTo>
                  <a:lnTo>
                    <a:pt x="90775" y="699757"/>
                  </a:lnTo>
                  <a:lnTo>
                    <a:pt x="90310" y="699545"/>
                  </a:lnTo>
                  <a:lnTo>
                    <a:pt x="89969" y="699590"/>
                  </a:lnTo>
                  <a:lnTo>
                    <a:pt x="89177" y="700528"/>
                  </a:lnTo>
                  <a:lnTo>
                    <a:pt x="88240" y="700458"/>
                  </a:lnTo>
                  <a:lnTo>
                    <a:pt x="87736" y="700276"/>
                  </a:lnTo>
                  <a:lnTo>
                    <a:pt x="86328" y="699308"/>
                  </a:lnTo>
                  <a:lnTo>
                    <a:pt x="85420" y="698099"/>
                  </a:lnTo>
                  <a:lnTo>
                    <a:pt x="84571" y="697588"/>
                  </a:lnTo>
                  <a:lnTo>
                    <a:pt x="84391" y="697301"/>
                  </a:lnTo>
                  <a:lnTo>
                    <a:pt x="84503" y="697064"/>
                  </a:lnTo>
                  <a:lnTo>
                    <a:pt x="85478" y="696612"/>
                  </a:lnTo>
                  <a:lnTo>
                    <a:pt x="85766" y="696412"/>
                  </a:lnTo>
                  <a:lnTo>
                    <a:pt x="85744" y="696155"/>
                  </a:lnTo>
                  <a:lnTo>
                    <a:pt x="84955" y="694814"/>
                  </a:lnTo>
                  <a:lnTo>
                    <a:pt x="83924" y="695621"/>
                  </a:lnTo>
                  <a:lnTo>
                    <a:pt x="83725" y="695646"/>
                  </a:lnTo>
                  <a:lnTo>
                    <a:pt x="83433" y="695577"/>
                  </a:lnTo>
                  <a:lnTo>
                    <a:pt x="82594" y="695119"/>
                  </a:lnTo>
                  <a:lnTo>
                    <a:pt x="82283" y="694700"/>
                  </a:lnTo>
                  <a:lnTo>
                    <a:pt x="81964" y="693602"/>
                  </a:lnTo>
                  <a:lnTo>
                    <a:pt x="81955" y="693175"/>
                  </a:lnTo>
                  <a:lnTo>
                    <a:pt x="81193" y="692368"/>
                  </a:lnTo>
                  <a:lnTo>
                    <a:pt x="81012" y="692147"/>
                  </a:lnTo>
                  <a:lnTo>
                    <a:pt x="80415" y="691530"/>
                  </a:lnTo>
                  <a:lnTo>
                    <a:pt x="80241" y="691289"/>
                  </a:lnTo>
                  <a:lnTo>
                    <a:pt x="80100" y="691016"/>
                  </a:lnTo>
                  <a:lnTo>
                    <a:pt x="79997" y="690703"/>
                  </a:lnTo>
                  <a:lnTo>
                    <a:pt x="79951" y="690386"/>
                  </a:lnTo>
                  <a:lnTo>
                    <a:pt x="79967" y="690216"/>
                  </a:lnTo>
                  <a:lnTo>
                    <a:pt x="80019" y="690045"/>
                  </a:lnTo>
                  <a:lnTo>
                    <a:pt x="80098" y="689704"/>
                  </a:lnTo>
                  <a:lnTo>
                    <a:pt x="80082" y="689481"/>
                  </a:lnTo>
                  <a:lnTo>
                    <a:pt x="79901" y="689148"/>
                  </a:lnTo>
                  <a:lnTo>
                    <a:pt x="79744" y="689064"/>
                  </a:lnTo>
                  <a:lnTo>
                    <a:pt x="79583" y="689030"/>
                  </a:lnTo>
                  <a:lnTo>
                    <a:pt x="79264" y="688975"/>
                  </a:lnTo>
                  <a:lnTo>
                    <a:pt x="78680" y="688754"/>
                  </a:lnTo>
                  <a:lnTo>
                    <a:pt x="78075" y="688564"/>
                  </a:lnTo>
                  <a:lnTo>
                    <a:pt x="77840" y="688498"/>
                  </a:lnTo>
                  <a:lnTo>
                    <a:pt x="77638" y="688371"/>
                  </a:lnTo>
                  <a:lnTo>
                    <a:pt x="77516" y="688160"/>
                  </a:lnTo>
                  <a:lnTo>
                    <a:pt x="77418" y="687941"/>
                  </a:lnTo>
                  <a:lnTo>
                    <a:pt x="77254" y="687630"/>
                  </a:lnTo>
                  <a:lnTo>
                    <a:pt x="76960" y="687267"/>
                  </a:lnTo>
                  <a:lnTo>
                    <a:pt x="76807" y="687289"/>
                  </a:lnTo>
                  <a:lnTo>
                    <a:pt x="76507" y="687451"/>
                  </a:lnTo>
                  <a:lnTo>
                    <a:pt x="76007" y="687816"/>
                  </a:lnTo>
                  <a:lnTo>
                    <a:pt x="75091" y="688503"/>
                  </a:lnTo>
                  <a:lnTo>
                    <a:pt x="74944" y="688584"/>
                  </a:lnTo>
                  <a:lnTo>
                    <a:pt x="74704" y="688547"/>
                  </a:lnTo>
                  <a:lnTo>
                    <a:pt x="74642" y="688410"/>
                  </a:lnTo>
                  <a:lnTo>
                    <a:pt x="74621" y="688272"/>
                  </a:lnTo>
                  <a:lnTo>
                    <a:pt x="74649" y="687997"/>
                  </a:lnTo>
                  <a:lnTo>
                    <a:pt x="74701" y="687717"/>
                  </a:lnTo>
                  <a:lnTo>
                    <a:pt x="74774" y="687440"/>
                  </a:lnTo>
                  <a:lnTo>
                    <a:pt x="74944" y="686982"/>
                  </a:lnTo>
                  <a:lnTo>
                    <a:pt x="75123" y="686532"/>
                  </a:lnTo>
                  <a:lnTo>
                    <a:pt x="75200" y="686375"/>
                  </a:lnTo>
                  <a:lnTo>
                    <a:pt x="75202" y="686110"/>
                  </a:lnTo>
                  <a:lnTo>
                    <a:pt x="75015" y="685972"/>
                  </a:lnTo>
                  <a:lnTo>
                    <a:pt x="74807" y="685922"/>
                  </a:lnTo>
                  <a:lnTo>
                    <a:pt x="74382" y="685961"/>
                  </a:lnTo>
                  <a:lnTo>
                    <a:pt x="73997" y="686044"/>
                  </a:lnTo>
                  <a:lnTo>
                    <a:pt x="73611" y="686170"/>
                  </a:lnTo>
                  <a:lnTo>
                    <a:pt x="73457" y="686240"/>
                  </a:lnTo>
                  <a:lnTo>
                    <a:pt x="73318" y="686333"/>
                  </a:lnTo>
                  <a:lnTo>
                    <a:pt x="73183" y="686513"/>
                  </a:lnTo>
                  <a:lnTo>
                    <a:pt x="73058" y="686700"/>
                  </a:lnTo>
                  <a:lnTo>
                    <a:pt x="72779" y="686985"/>
                  </a:lnTo>
                  <a:lnTo>
                    <a:pt x="72474" y="687239"/>
                  </a:lnTo>
                  <a:lnTo>
                    <a:pt x="72233" y="687389"/>
                  </a:lnTo>
                  <a:lnTo>
                    <a:pt x="72013" y="687485"/>
                  </a:lnTo>
                  <a:lnTo>
                    <a:pt x="71794" y="687524"/>
                  </a:lnTo>
                  <a:lnTo>
                    <a:pt x="71650" y="687508"/>
                  </a:lnTo>
                  <a:lnTo>
                    <a:pt x="71168" y="687375"/>
                  </a:lnTo>
                  <a:lnTo>
                    <a:pt x="70688" y="687222"/>
                  </a:lnTo>
                  <a:lnTo>
                    <a:pt x="70050" y="687012"/>
                  </a:lnTo>
                  <a:lnTo>
                    <a:pt x="69421" y="686776"/>
                  </a:lnTo>
                  <a:lnTo>
                    <a:pt x="69181" y="686622"/>
                  </a:lnTo>
                  <a:lnTo>
                    <a:pt x="68965" y="686431"/>
                  </a:lnTo>
                  <a:lnTo>
                    <a:pt x="68707" y="686132"/>
                  </a:lnTo>
                  <a:lnTo>
                    <a:pt x="68470" y="685808"/>
                  </a:lnTo>
                  <a:lnTo>
                    <a:pt x="68279" y="685616"/>
                  </a:lnTo>
                  <a:lnTo>
                    <a:pt x="68116" y="685519"/>
                  </a:lnTo>
                  <a:lnTo>
                    <a:pt x="67930" y="685463"/>
                  </a:lnTo>
                  <a:lnTo>
                    <a:pt x="67544" y="685437"/>
                  </a:lnTo>
                  <a:lnTo>
                    <a:pt x="67313" y="685452"/>
                  </a:lnTo>
                  <a:lnTo>
                    <a:pt x="67181" y="685500"/>
                  </a:lnTo>
                  <a:lnTo>
                    <a:pt x="67049" y="685601"/>
                  </a:lnTo>
                  <a:lnTo>
                    <a:pt x="66786" y="685848"/>
                  </a:lnTo>
                  <a:lnTo>
                    <a:pt x="66516" y="685962"/>
                  </a:lnTo>
                  <a:lnTo>
                    <a:pt x="66361" y="685895"/>
                  </a:lnTo>
                  <a:lnTo>
                    <a:pt x="66214" y="685770"/>
                  </a:lnTo>
                  <a:lnTo>
                    <a:pt x="65918" y="685455"/>
                  </a:lnTo>
                  <a:lnTo>
                    <a:pt x="65703" y="685282"/>
                  </a:lnTo>
                  <a:lnTo>
                    <a:pt x="65564" y="685227"/>
                  </a:lnTo>
                  <a:lnTo>
                    <a:pt x="65115" y="685141"/>
                  </a:lnTo>
                  <a:lnTo>
                    <a:pt x="64659" y="685103"/>
                  </a:lnTo>
                  <a:lnTo>
                    <a:pt x="64317" y="685155"/>
                  </a:lnTo>
                  <a:lnTo>
                    <a:pt x="63976" y="685234"/>
                  </a:lnTo>
                  <a:lnTo>
                    <a:pt x="63749" y="685236"/>
                  </a:lnTo>
                  <a:lnTo>
                    <a:pt x="63582" y="685192"/>
                  </a:lnTo>
                  <a:lnTo>
                    <a:pt x="63427" y="685114"/>
                  </a:lnTo>
                  <a:lnTo>
                    <a:pt x="63132" y="684872"/>
                  </a:lnTo>
                  <a:lnTo>
                    <a:pt x="62835" y="684552"/>
                  </a:lnTo>
                  <a:lnTo>
                    <a:pt x="62595" y="684227"/>
                  </a:lnTo>
                  <a:lnTo>
                    <a:pt x="62478" y="684007"/>
                  </a:lnTo>
                  <a:lnTo>
                    <a:pt x="62395" y="683712"/>
                  </a:lnTo>
                  <a:lnTo>
                    <a:pt x="62416" y="683506"/>
                  </a:lnTo>
                  <a:lnTo>
                    <a:pt x="62524" y="683302"/>
                  </a:lnTo>
                  <a:lnTo>
                    <a:pt x="63252" y="682940"/>
                  </a:lnTo>
                  <a:lnTo>
                    <a:pt x="63475" y="682997"/>
                  </a:lnTo>
                  <a:lnTo>
                    <a:pt x="63496" y="681626"/>
                  </a:lnTo>
                  <a:lnTo>
                    <a:pt x="63510" y="681486"/>
                  </a:lnTo>
                  <a:lnTo>
                    <a:pt x="63527" y="681347"/>
                  </a:lnTo>
                  <a:lnTo>
                    <a:pt x="63235" y="680787"/>
                  </a:lnTo>
                  <a:lnTo>
                    <a:pt x="62974" y="680673"/>
                  </a:lnTo>
                  <a:lnTo>
                    <a:pt x="62840" y="680599"/>
                  </a:lnTo>
                  <a:lnTo>
                    <a:pt x="62588" y="680490"/>
                  </a:lnTo>
                  <a:lnTo>
                    <a:pt x="62219" y="680309"/>
                  </a:lnTo>
                  <a:lnTo>
                    <a:pt x="62040" y="680199"/>
                  </a:lnTo>
                  <a:lnTo>
                    <a:pt x="61672" y="679886"/>
                  </a:lnTo>
                  <a:lnTo>
                    <a:pt x="61250" y="679197"/>
                  </a:lnTo>
                  <a:lnTo>
                    <a:pt x="61235" y="679062"/>
                  </a:lnTo>
                  <a:lnTo>
                    <a:pt x="61223" y="678789"/>
                  </a:lnTo>
                  <a:lnTo>
                    <a:pt x="61212" y="678608"/>
                  </a:lnTo>
                  <a:lnTo>
                    <a:pt x="61191" y="678440"/>
                  </a:lnTo>
                  <a:lnTo>
                    <a:pt x="60497" y="677760"/>
                  </a:lnTo>
                  <a:lnTo>
                    <a:pt x="60313" y="677786"/>
                  </a:lnTo>
                  <a:lnTo>
                    <a:pt x="60031" y="677843"/>
                  </a:lnTo>
                  <a:lnTo>
                    <a:pt x="59748" y="677905"/>
                  </a:lnTo>
                  <a:lnTo>
                    <a:pt x="59559" y="677942"/>
                  </a:lnTo>
                  <a:lnTo>
                    <a:pt x="59120" y="678018"/>
                  </a:lnTo>
                  <a:lnTo>
                    <a:pt x="58973" y="678038"/>
                  </a:lnTo>
                  <a:lnTo>
                    <a:pt x="58136" y="677718"/>
                  </a:lnTo>
                  <a:lnTo>
                    <a:pt x="57840" y="677160"/>
                  </a:lnTo>
                  <a:lnTo>
                    <a:pt x="57820" y="677022"/>
                  </a:lnTo>
                  <a:lnTo>
                    <a:pt x="57454" y="676221"/>
                  </a:lnTo>
                  <a:lnTo>
                    <a:pt x="57073" y="675954"/>
                  </a:lnTo>
                  <a:lnTo>
                    <a:pt x="56842" y="675783"/>
                  </a:lnTo>
                  <a:lnTo>
                    <a:pt x="56502" y="675430"/>
                  </a:lnTo>
                  <a:lnTo>
                    <a:pt x="55956" y="674875"/>
                  </a:lnTo>
                  <a:lnTo>
                    <a:pt x="55693" y="674960"/>
                  </a:lnTo>
                  <a:lnTo>
                    <a:pt x="54857" y="674599"/>
                  </a:lnTo>
                  <a:lnTo>
                    <a:pt x="54785" y="674468"/>
                  </a:lnTo>
                  <a:lnTo>
                    <a:pt x="54565" y="673906"/>
                  </a:lnTo>
                  <a:lnTo>
                    <a:pt x="54481" y="673608"/>
                  </a:lnTo>
                  <a:lnTo>
                    <a:pt x="54462" y="673300"/>
                  </a:lnTo>
                  <a:lnTo>
                    <a:pt x="54521" y="673101"/>
                  </a:lnTo>
                  <a:lnTo>
                    <a:pt x="54688" y="672897"/>
                  </a:lnTo>
                  <a:lnTo>
                    <a:pt x="54917" y="672782"/>
                  </a:lnTo>
                  <a:lnTo>
                    <a:pt x="55097" y="672813"/>
                  </a:lnTo>
                  <a:lnTo>
                    <a:pt x="55397" y="672931"/>
                  </a:lnTo>
                  <a:lnTo>
                    <a:pt x="55616" y="672904"/>
                  </a:lnTo>
                  <a:lnTo>
                    <a:pt x="55837" y="672817"/>
                  </a:lnTo>
                  <a:lnTo>
                    <a:pt x="56312" y="672429"/>
                  </a:lnTo>
                  <a:lnTo>
                    <a:pt x="56347" y="672256"/>
                  </a:lnTo>
                  <a:lnTo>
                    <a:pt x="56282" y="671596"/>
                  </a:lnTo>
                  <a:lnTo>
                    <a:pt x="56204" y="671433"/>
                  </a:lnTo>
                  <a:lnTo>
                    <a:pt x="56223" y="671084"/>
                  </a:lnTo>
                  <a:lnTo>
                    <a:pt x="56448" y="670895"/>
                  </a:lnTo>
                  <a:lnTo>
                    <a:pt x="56572" y="670685"/>
                  </a:lnTo>
                  <a:lnTo>
                    <a:pt x="56533" y="670440"/>
                  </a:lnTo>
                  <a:lnTo>
                    <a:pt x="56447" y="670190"/>
                  </a:lnTo>
                  <a:lnTo>
                    <a:pt x="56295" y="669977"/>
                  </a:lnTo>
                  <a:lnTo>
                    <a:pt x="56130" y="669773"/>
                  </a:lnTo>
                  <a:lnTo>
                    <a:pt x="56067" y="669616"/>
                  </a:lnTo>
                  <a:lnTo>
                    <a:pt x="56060" y="669404"/>
                  </a:lnTo>
                  <a:lnTo>
                    <a:pt x="56096" y="669192"/>
                  </a:lnTo>
                  <a:lnTo>
                    <a:pt x="56161" y="668767"/>
                  </a:lnTo>
                  <a:lnTo>
                    <a:pt x="56172" y="668613"/>
                  </a:lnTo>
                  <a:lnTo>
                    <a:pt x="56112" y="668356"/>
                  </a:lnTo>
                  <a:lnTo>
                    <a:pt x="55974" y="668210"/>
                  </a:lnTo>
                  <a:lnTo>
                    <a:pt x="55830" y="668159"/>
                  </a:lnTo>
                  <a:lnTo>
                    <a:pt x="55685" y="668230"/>
                  </a:lnTo>
                  <a:lnTo>
                    <a:pt x="55542" y="668367"/>
                  </a:lnTo>
                  <a:lnTo>
                    <a:pt x="55432" y="668526"/>
                  </a:lnTo>
                  <a:lnTo>
                    <a:pt x="55381" y="668696"/>
                  </a:lnTo>
                  <a:lnTo>
                    <a:pt x="55350" y="669122"/>
                  </a:lnTo>
                  <a:lnTo>
                    <a:pt x="55314" y="669351"/>
                  </a:lnTo>
                  <a:lnTo>
                    <a:pt x="55273" y="669579"/>
                  </a:lnTo>
                  <a:lnTo>
                    <a:pt x="55114" y="670333"/>
                  </a:lnTo>
                  <a:lnTo>
                    <a:pt x="54975" y="670603"/>
                  </a:lnTo>
                  <a:lnTo>
                    <a:pt x="54751" y="670747"/>
                  </a:lnTo>
                  <a:lnTo>
                    <a:pt x="54589" y="670751"/>
                  </a:lnTo>
                  <a:lnTo>
                    <a:pt x="54421" y="670677"/>
                  </a:lnTo>
                  <a:lnTo>
                    <a:pt x="54093" y="670403"/>
                  </a:lnTo>
                  <a:lnTo>
                    <a:pt x="53886" y="670185"/>
                  </a:lnTo>
                  <a:lnTo>
                    <a:pt x="53753" y="669956"/>
                  </a:lnTo>
                  <a:lnTo>
                    <a:pt x="53731" y="669790"/>
                  </a:lnTo>
                  <a:lnTo>
                    <a:pt x="53763" y="669564"/>
                  </a:lnTo>
                  <a:lnTo>
                    <a:pt x="53682" y="668934"/>
                  </a:lnTo>
                  <a:lnTo>
                    <a:pt x="53223" y="668585"/>
                  </a:lnTo>
                  <a:lnTo>
                    <a:pt x="53156" y="668442"/>
                  </a:lnTo>
                  <a:lnTo>
                    <a:pt x="53132" y="668287"/>
                  </a:lnTo>
                  <a:lnTo>
                    <a:pt x="53165" y="667978"/>
                  </a:lnTo>
                  <a:lnTo>
                    <a:pt x="53268" y="667745"/>
                  </a:lnTo>
                  <a:lnTo>
                    <a:pt x="53478" y="667415"/>
                  </a:lnTo>
                  <a:lnTo>
                    <a:pt x="53394" y="667184"/>
                  </a:lnTo>
                  <a:lnTo>
                    <a:pt x="53173" y="667083"/>
                  </a:lnTo>
                  <a:lnTo>
                    <a:pt x="52948" y="667040"/>
                  </a:lnTo>
                  <a:lnTo>
                    <a:pt x="52789" y="667059"/>
                  </a:lnTo>
                  <a:lnTo>
                    <a:pt x="52627" y="667115"/>
                  </a:lnTo>
                  <a:lnTo>
                    <a:pt x="52303" y="667239"/>
                  </a:lnTo>
                  <a:lnTo>
                    <a:pt x="52089" y="667251"/>
                  </a:lnTo>
                  <a:lnTo>
                    <a:pt x="51886" y="667190"/>
                  </a:lnTo>
                  <a:lnTo>
                    <a:pt x="51638" y="666954"/>
                  </a:lnTo>
                  <a:lnTo>
                    <a:pt x="51598" y="666590"/>
                  </a:lnTo>
                  <a:lnTo>
                    <a:pt x="51622" y="666226"/>
                  </a:lnTo>
                  <a:lnTo>
                    <a:pt x="51674" y="665888"/>
                  </a:lnTo>
                  <a:lnTo>
                    <a:pt x="51717" y="665550"/>
                  </a:lnTo>
                  <a:lnTo>
                    <a:pt x="51669" y="665324"/>
                  </a:lnTo>
                  <a:lnTo>
                    <a:pt x="51461" y="664965"/>
                  </a:lnTo>
                  <a:lnTo>
                    <a:pt x="51235" y="664636"/>
                  </a:lnTo>
                  <a:lnTo>
                    <a:pt x="50923" y="664119"/>
                  </a:lnTo>
                  <a:lnTo>
                    <a:pt x="50850" y="663991"/>
                  </a:lnTo>
                  <a:lnTo>
                    <a:pt x="50792" y="663663"/>
                  </a:lnTo>
                  <a:lnTo>
                    <a:pt x="50888" y="663469"/>
                  </a:lnTo>
                  <a:lnTo>
                    <a:pt x="51168" y="663143"/>
                  </a:lnTo>
                  <a:lnTo>
                    <a:pt x="51251" y="662994"/>
                  </a:lnTo>
                  <a:lnTo>
                    <a:pt x="51212" y="662607"/>
                  </a:lnTo>
                  <a:lnTo>
                    <a:pt x="51055" y="662526"/>
                  </a:lnTo>
                  <a:lnTo>
                    <a:pt x="50898" y="662484"/>
                  </a:lnTo>
                  <a:lnTo>
                    <a:pt x="50724" y="662407"/>
                  </a:lnTo>
                  <a:lnTo>
                    <a:pt x="50435" y="662000"/>
                  </a:lnTo>
                  <a:lnTo>
                    <a:pt x="50377" y="661767"/>
                  </a:lnTo>
                  <a:lnTo>
                    <a:pt x="50544" y="661413"/>
                  </a:lnTo>
                  <a:lnTo>
                    <a:pt x="51066" y="660917"/>
                  </a:lnTo>
                  <a:lnTo>
                    <a:pt x="51637" y="660818"/>
                  </a:lnTo>
                  <a:lnTo>
                    <a:pt x="52314" y="660657"/>
                  </a:lnTo>
                  <a:lnTo>
                    <a:pt x="52715" y="660093"/>
                  </a:lnTo>
                  <a:lnTo>
                    <a:pt x="52831" y="659219"/>
                  </a:lnTo>
                  <a:lnTo>
                    <a:pt x="53273" y="658564"/>
                  </a:lnTo>
                  <a:lnTo>
                    <a:pt x="53766" y="657741"/>
                  </a:lnTo>
                  <a:lnTo>
                    <a:pt x="53541" y="656786"/>
                  </a:lnTo>
                  <a:lnTo>
                    <a:pt x="53222" y="656401"/>
                  </a:lnTo>
                  <a:lnTo>
                    <a:pt x="53241" y="655655"/>
                  </a:lnTo>
                  <a:lnTo>
                    <a:pt x="53342" y="655365"/>
                  </a:lnTo>
                  <a:lnTo>
                    <a:pt x="53189" y="655179"/>
                  </a:lnTo>
                  <a:lnTo>
                    <a:pt x="52822" y="654853"/>
                  </a:lnTo>
                  <a:lnTo>
                    <a:pt x="52475" y="654533"/>
                  </a:lnTo>
                  <a:lnTo>
                    <a:pt x="52367" y="654374"/>
                  </a:lnTo>
                  <a:lnTo>
                    <a:pt x="51912" y="654038"/>
                  </a:lnTo>
                  <a:lnTo>
                    <a:pt x="51231" y="653725"/>
                  </a:lnTo>
                  <a:lnTo>
                    <a:pt x="50509" y="653541"/>
                  </a:lnTo>
                  <a:lnTo>
                    <a:pt x="49979" y="653357"/>
                  </a:lnTo>
                  <a:lnTo>
                    <a:pt x="49681" y="652895"/>
                  </a:lnTo>
                  <a:lnTo>
                    <a:pt x="48954" y="652168"/>
                  </a:lnTo>
                  <a:lnTo>
                    <a:pt x="49590" y="651155"/>
                  </a:lnTo>
                  <a:lnTo>
                    <a:pt x="49645" y="650795"/>
                  </a:lnTo>
                  <a:lnTo>
                    <a:pt x="49581" y="650484"/>
                  </a:lnTo>
                  <a:lnTo>
                    <a:pt x="49352" y="650009"/>
                  </a:lnTo>
                  <a:lnTo>
                    <a:pt x="48373" y="649379"/>
                  </a:lnTo>
                  <a:lnTo>
                    <a:pt x="48190" y="649171"/>
                  </a:lnTo>
                  <a:lnTo>
                    <a:pt x="48149" y="648595"/>
                  </a:lnTo>
                  <a:lnTo>
                    <a:pt x="48209" y="648408"/>
                  </a:lnTo>
                  <a:lnTo>
                    <a:pt x="48772" y="648248"/>
                  </a:lnTo>
                  <a:lnTo>
                    <a:pt x="49560" y="647732"/>
                  </a:lnTo>
                  <a:lnTo>
                    <a:pt x="49491" y="647401"/>
                  </a:lnTo>
                  <a:lnTo>
                    <a:pt x="49425" y="646816"/>
                  </a:lnTo>
                  <a:lnTo>
                    <a:pt x="49372" y="646163"/>
                  </a:lnTo>
                  <a:lnTo>
                    <a:pt x="49184" y="645559"/>
                  </a:lnTo>
                  <a:lnTo>
                    <a:pt x="49194" y="644958"/>
                  </a:lnTo>
                  <a:lnTo>
                    <a:pt x="49221" y="644187"/>
                  </a:lnTo>
                  <a:lnTo>
                    <a:pt x="48896" y="643820"/>
                  </a:lnTo>
                  <a:lnTo>
                    <a:pt x="48269" y="643525"/>
                  </a:lnTo>
                  <a:lnTo>
                    <a:pt x="47764" y="643269"/>
                  </a:lnTo>
                  <a:lnTo>
                    <a:pt x="47990" y="642689"/>
                  </a:lnTo>
                  <a:lnTo>
                    <a:pt x="49070" y="642502"/>
                  </a:lnTo>
                  <a:lnTo>
                    <a:pt x="49082" y="641816"/>
                  </a:lnTo>
                  <a:lnTo>
                    <a:pt x="48462" y="641239"/>
                  </a:lnTo>
                  <a:lnTo>
                    <a:pt x="48459" y="640450"/>
                  </a:lnTo>
                  <a:lnTo>
                    <a:pt x="48539" y="639816"/>
                  </a:lnTo>
                  <a:lnTo>
                    <a:pt x="48901" y="639771"/>
                  </a:lnTo>
                  <a:lnTo>
                    <a:pt x="49122" y="639500"/>
                  </a:lnTo>
                  <a:lnTo>
                    <a:pt x="48577" y="638410"/>
                  </a:lnTo>
                  <a:lnTo>
                    <a:pt x="47821" y="638002"/>
                  </a:lnTo>
                  <a:lnTo>
                    <a:pt x="47435" y="637463"/>
                  </a:lnTo>
                  <a:lnTo>
                    <a:pt x="47298" y="636688"/>
                  </a:lnTo>
                  <a:lnTo>
                    <a:pt x="46742" y="636421"/>
                  </a:lnTo>
                  <a:lnTo>
                    <a:pt x="46155" y="636737"/>
                  </a:lnTo>
                  <a:lnTo>
                    <a:pt x="45590" y="636864"/>
                  </a:lnTo>
                  <a:lnTo>
                    <a:pt x="44860" y="636920"/>
                  </a:lnTo>
                  <a:lnTo>
                    <a:pt x="44772" y="636335"/>
                  </a:lnTo>
                  <a:lnTo>
                    <a:pt x="44948" y="635806"/>
                  </a:lnTo>
                  <a:lnTo>
                    <a:pt x="45592" y="634977"/>
                  </a:lnTo>
                  <a:lnTo>
                    <a:pt x="44972" y="634417"/>
                  </a:lnTo>
                  <a:lnTo>
                    <a:pt x="44534" y="633877"/>
                  </a:lnTo>
                  <a:lnTo>
                    <a:pt x="44198" y="633202"/>
                  </a:lnTo>
                  <a:lnTo>
                    <a:pt x="43810" y="632646"/>
                  </a:lnTo>
                  <a:lnTo>
                    <a:pt x="42923" y="633180"/>
                  </a:lnTo>
                  <a:lnTo>
                    <a:pt x="42292" y="633289"/>
                  </a:lnTo>
                  <a:lnTo>
                    <a:pt x="41826" y="632388"/>
                  </a:lnTo>
                  <a:lnTo>
                    <a:pt x="41708" y="631511"/>
                  </a:lnTo>
                  <a:lnTo>
                    <a:pt x="40719" y="631356"/>
                  </a:lnTo>
                  <a:lnTo>
                    <a:pt x="39742" y="631374"/>
                  </a:lnTo>
                  <a:lnTo>
                    <a:pt x="39171" y="631776"/>
                  </a:lnTo>
                  <a:lnTo>
                    <a:pt x="39288" y="632481"/>
                  </a:lnTo>
                  <a:lnTo>
                    <a:pt x="38769" y="632832"/>
                  </a:lnTo>
                  <a:lnTo>
                    <a:pt x="37926" y="632232"/>
                  </a:lnTo>
                  <a:lnTo>
                    <a:pt x="37312" y="631810"/>
                  </a:lnTo>
                  <a:lnTo>
                    <a:pt x="36936" y="631410"/>
                  </a:lnTo>
                  <a:lnTo>
                    <a:pt x="35908" y="628629"/>
                  </a:lnTo>
                  <a:lnTo>
                    <a:pt x="35846" y="628238"/>
                  </a:lnTo>
                  <a:lnTo>
                    <a:pt x="37356" y="627390"/>
                  </a:lnTo>
                  <a:lnTo>
                    <a:pt x="37937" y="625444"/>
                  </a:lnTo>
                  <a:lnTo>
                    <a:pt x="37831" y="624183"/>
                  </a:lnTo>
                  <a:lnTo>
                    <a:pt x="38255" y="622224"/>
                  </a:lnTo>
                  <a:lnTo>
                    <a:pt x="38233" y="621969"/>
                  </a:lnTo>
                  <a:lnTo>
                    <a:pt x="38644" y="620369"/>
                  </a:lnTo>
                  <a:lnTo>
                    <a:pt x="39036" y="619756"/>
                  </a:lnTo>
                  <a:lnTo>
                    <a:pt x="39028" y="619604"/>
                  </a:lnTo>
                  <a:lnTo>
                    <a:pt x="38998" y="619353"/>
                  </a:lnTo>
                  <a:lnTo>
                    <a:pt x="38907" y="618850"/>
                  </a:lnTo>
                  <a:lnTo>
                    <a:pt x="38882" y="618673"/>
                  </a:lnTo>
                  <a:lnTo>
                    <a:pt x="39360" y="618072"/>
                  </a:lnTo>
                  <a:lnTo>
                    <a:pt x="39508" y="618241"/>
                  </a:lnTo>
                  <a:lnTo>
                    <a:pt x="39782" y="618043"/>
                  </a:lnTo>
                  <a:lnTo>
                    <a:pt x="39821" y="617883"/>
                  </a:lnTo>
                  <a:lnTo>
                    <a:pt x="39846" y="617722"/>
                  </a:lnTo>
                  <a:lnTo>
                    <a:pt x="39903" y="617209"/>
                  </a:lnTo>
                  <a:lnTo>
                    <a:pt x="39921" y="616939"/>
                  </a:lnTo>
                  <a:lnTo>
                    <a:pt x="39904" y="616668"/>
                  </a:lnTo>
                  <a:lnTo>
                    <a:pt x="39727" y="616424"/>
                  </a:lnTo>
                  <a:lnTo>
                    <a:pt x="39059" y="616961"/>
                  </a:lnTo>
                  <a:lnTo>
                    <a:pt x="38931" y="616984"/>
                  </a:lnTo>
                  <a:lnTo>
                    <a:pt x="38802" y="616960"/>
                  </a:lnTo>
                  <a:lnTo>
                    <a:pt x="38673" y="616882"/>
                  </a:lnTo>
                  <a:lnTo>
                    <a:pt x="38519" y="616711"/>
                  </a:lnTo>
                  <a:lnTo>
                    <a:pt x="38431" y="616518"/>
                  </a:lnTo>
                  <a:lnTo>
                    <a:pt x="38300" y="616026"/>
                  </a:lnTo>
                  <a:lnTo>
                    <a:pt x="38232" y="615819"/>
                  </a:lnTo>
                  <a:lnTo>
                    <a:pt x="37932" y="615375"/>
                  </a:lnTo>
                  <a:lnTo>
                    <a:pt x="37406" y="614988"/>
                  </a:lnTo>
                  <a:lnTo>
                    <a:pt x="37564" y="614730"/>
                  </a:lnTo>
                  <a:lnTo>
                    <a:pt x="37708" y="614640"/>
                  </a:lnTo>
                  <a:lnTo>
                    <a:pt x="37858" y="614585"/>
                  </a:lnTo>
                  <a:lnTo>
                    <a:pt x="38009" y="614557"/>
                  </a:lnTo>
                  <a:lnTo>
                    <a:pt x="38156" y="614519"/>
                  </a:lnTo>
                  <a:lnTo>
                    <a:pt x="38334" y="614417"/>
                  </a:lnTo>
                  <a:lnTo>
                    <a:pt x="38504" y="614301"/>
                  </a:lnTo>
                  <a:lnTo>
                    <a:pt x="38782" y="614076"/>
                  </a:lnTo>
                  <a:lnTo>
                    <a:pt x="39082" y="613957"/>
                  </a:lnTo>
                  <a:lnTo>
                    <a:pt x="39379" y="613830"/>
                  </a:lnTo>
                  <a:lnTo>
                    <a:pt x="39518" y="613704"/>
                  </a:lnTo>
                  <a:lnTo>
                    <a:pt x="39642" y="613562"/>
                  </a:lnTo>
                  <a:lnTo>
                    <a:pt x="39831" y="613324"/>
                  </a:lnTo>
                  <a:lnTo>
                    <a:pt x="40002" y="613074"/>
                  </a:lnTo>
                  <a:lnTo>
                    <a:pt x="40150" y="612788"/>
                  </a:lnTo>
                  <a:lnTo>
                    <a:pt x="40273" y="612492"/>
                  </a:lnTo>
                  <a:lnTo>
                    <a:pt x="40354" y="612194"/>
                  </a:lnTo>
                  <a:lnTo>
                    <a:pt x="40440" y="611895"/>
                  </a:lnTo>
                  <a:lnTo>
                    <a:pt x="40540" y="611729"/>
                  </a:lnTo>
                  <a:lnTo>
                    <a:pt x="40686" y="611609"/>
                  </a:lnTo>
                  <a:lnTo>
                    <a:pt x="40879" y="611517"/>
                  </a:lnTo>
                  <a:lnTo>
                    <a:pt x="41072" y="611431"/>
                  </a:lnTo>
                  <a:lnTo>
                    <a:pt x="41268" y="611354"/>
                  </a:lnTo>
                  <a:lnTo>
                    <a:pt x="41463" y="611266"/>
                  </a:lnTo>
                  <a:lnTo>
                    <a:pt x="41621" y="611093"/>
                  </a:lnTo>
                  <a:lnTo>
                    <a:pt x="41695" y="610875"/>
                  </a:lnTo>
                  <a:lnTo>
                    <a:pt x="41690" y="610708"/>
                  </a:lnTo>
                  <a:lnTo>
                    <a:pt x="41598" y="610563"/>
                  </a:lnTo>
                  <a:lnTo>
                    <a:pt x="41447" y="610484"/>
                  </a:lnTo>
                  <a:lnTo>
                    <a:pt x="40713" y="610197"/>
                  </a:lnTo>
                  <a:lnTo>
                    <a:pt x="40466" y="610075"/>
                  </a:lnTo>
                  <a:lnTo>
                    <a:pt x="40104" y="609803"/>
                  </a:lnTo>
                  <a:lnTo>
                    <a:pt x="40024" y="609656"/>
                  </a:lnTo>
                  <a:lnTo>
                    <a:pt x="40015" y="609519"/>
                  </a:lnTo>
                  <a:lnTo>
                    <a:pt x="40064" y="609387"/>
                  </a:lnTo>
                  <a:lnTo>
                    <a:pt x="40233" y="609160"/>
                  </a:lnTo>
                  <a:lnTo>
                    <a:pt x="40392" y="608929"/>
                  </a:lnTo>
                  <a:lnTo>
                    <a:pt x="40730" y="608279"/>
                  </a:lnTo>
                  <a:lnTo>
                    <a:pt x="40945" y="607914"/>
                  </a:lnTo>
                  <a:lnTo>
                    <a:pt x="41140" y="607539"/>
                  </a:lnTo>
                  <a:lnTo>
                    <a:pt x="41246" y="607284"/>
                  </a:lnTo>
                  <a:lnTo>
                    <a:pt x="41896" y="606061"/>
                  </a:lnTo>
                  <a:lnTo>
                    <a:pt x="42470" y="605564"/>
                  </a:lnTo>
                  <a:lnTo>
                    <a:pt x="43021" y="604538"/>
                  </a:lnTo>
                  <a:lnTo>
                    <a:pt x="42584" y="603361"/>
                  </a:lnTo>
                  <a:lnTo>
                    <a:pt x="42639" y="602550"/>
                  </a:lnTo>
                  <a:lnTo>
                    <a:pt x="43195" y="602104"/>
                  </a:lnTo>
                  <a:lnTo>
                    <a:pt x="43184" y="601692"/>
                  </a:lnTo>
                  <a:lnTo>
                    <a:pt x="42591" y="601365"/>
                  </a:lnTo>
                  <a:lnTo>
                    <a:pt x="42619" y="601211"/>
                  </a:lnTo>
                  <a:lnTo>
                    <a:pt x="42703" y="600825"/>
                  </a:lnTo>
                  <a:lnTo>
                    <a:pt x="42513" y="599973"/>
                  </a:lnTo>
                  <a:lnTo>
                    <a:pt x="41198" y="599332"/>
                  </a:lnTo>
                  <a:lnTo>
                    <a:pt x="41207" y="599124"/>
                  </a:lnTo>
                  <a:lnTo>
                    <a:pt x="41396" y="598478"/>
                  </a:lnTo>
                  <a:lnTo>
                    <a:pt x="41502" y="598329"/>
                  </a:lnTo>
                  <a:lnTo>
                    <a:pt x="42070" y="597608"/>
                  </a:lnTo>
                  <a:lnTo>
                    <a:pt x="42421" y="597227"/>
                  </a:lnTo>
                  <a:lnTo>
                    <a:pt x="42613" y="597086"/>
                  </a:lnTo>
                  <a:lnTo>
                    <a:pt x="43739" y="596722"/>
                  </a:lnTo>
                  <a:lnTo>
                    <a:pt x="44069" y="596848"/>
                  </a:lnTo>
                  <a:lnTo>
                    <a:pt x="44390" y="596913"/>
                  </a:lnTo>
                  <a:lnTo>
                    <a:pt x="44530" y="596885"/>
                  </a:lnTo>
                  <a:lnTo>
                    <a:pt x="44670" y="596853"/>
                  </a:lnTo>
                  <a:lnTo>
                    <a:pt x="46008" y="596613"/>
                  </a:lnTo>
                  <a:lnTo>
                    <a:pt x="46490" y="596830"/>
                  </a:lnTo>
                  <a:lnTo>
                    <a:pt x="46808" y="596760"/>
                  </a:lnTo>
                  <a:lnTo>
                    <a:pt x="46970" y="596537"/>
                  </a:lnTo>
                  <a:lnTo>
                    <a:pt x="47271" y="596323"/>
                  </a:lnTo>
                  <a:lnTo>
                    <a:pt x="47927" y="596368"/>
                  </a:lnTo>
                  <a:lnTo>
                    <a:pt x="48062" y="596273"/>
                  </a:lnTo>
                  <a:lnTo>
                    <a:pt x="48462" y="596099"/>
                  </a:lnTo>
                  <a:lnTo>
                    <a:pt x="48606" y="596086"/>
                  </a:lnTo>
                  <a:lnTo>
                    <a:pt x="49013" y="596058"/>
                  </a:lnTo>
                  <a:lnTo>
                    <a:pt x="49209" y="596054"/>
                  </a:lnTo>
                  <a:lnTo>
                    <a:pt x="49801" y="596028"/>
                  </a:lnTo>
                  <a:lnTo>
                    <a:pt x="50431" y="595840"/>
                  </a:lnTo>
                  <a:lnTo>
                    <a:pt x="50897" y="595812"/>
                  </a:lnTo>
                  <a:lnTo>
                    <a:pt x="51046" y="595794"/>
                  </a:lnTo>
                  <a:lnTo>
                    <a:pt x="51540" y="595637"/>
                  </a:lnTo>
                  <a:lnTo>
                    <a:pt x="51819" y="595613"/>
                  </a:lnTo>
                  <a:lnTo>
                    <a:pt x="52280" y="595529"/>
                  </a:lnTo>
                  <a:lnTo>
                    <a:pt x="52739" y="595212"/>
                  </a:lnTo>
                  <a:lnTo>
                    <a:pt x="52960" y="595032"/>
                  </a:lnTo>
                  <a:lnTo>
                    <a:pt x="53032" y="594235"/>
                  </a:lnTo>
                  <a:lnTo>
                    <a:pt x="52705" y="594168"/>
                  </a:lnTo>
                  <a:lnTo>
                    <a:pt x="52496" y="594095"/>
                  </a:lnTo>
                  <a:lnTo>
                    <a:pt x="51815" y="593411"/>
                  </a:lnTo>
                  <a:lnTo>
                    <a:pt x="51762" y="593057"/>
                  </a:lnTo>
                  <a:lnTo>
                    <a:pt x="51708" y="592868"/>
                  </a:lnTo>
                  <a:lnTo>
                    <a:pt x="51599" y="592557"/>
                  </a:lnTo>
                  <a:lnTo>
                    <a:pt x="51530" y="592403"/>
                  </a:lnTo>
                  <a:lnTo>
                    <a:pt x="51254" y="591955"/>
                  </a:lnTo>
                  <a:lnTo>
                    <a:pt x="51038" y="591719"/>
                  </a:lnTo>
                  <a:lnTo>
                    <a:pt x="50816" y="591521"/>
                  </a:lnTo>
                  <a:lnTo>
                    <a:pt x="50939" y="591360"/>
                  </a:lnTo>
                  <a:lnTo>
                    <a:pt x="50894" y="591157"/>
                  </a:lnTo>
                  <a:lnTo>
                    <a:pt x="50969" y="590949"/>
                  </a:lnTo>
                  <a:lnTo>
                    <a:pt x="50441" y="591224"/>
                  </a:lnTo>
                  <a:lnTo>
                    <a:pt x="50053" y="590908"/>
                  </a:lnTo>
                  <a:lnTo>
                    <a:pt x="49302" y="590670"/>
                  </a:lnTo>
                  <a:lnTo>
                    <a:pt x="47736" y="590373"/>
                  </a:lnTo>
                  <a:lnTo>
                    <a:pt x="48528" y="589538"/>
                  </a:lnTo>
                  <a:lnTo>
                    <a:pt x="48673" y="589344"/>
                  </a:lnTo>
                  <a:lnTo>
                    <a:pt x="48712" y="589167"/>
                  </a:lnTo>
                  <a:lnTo>
                    <a:pt x="48170" y="587817"/>
                  </a:lnTo>
                  <a:lnTo>
                    <a:pt x="47997" y="586722"/>
                  </a:lnTo>
                  <a:lnTo>
                    <a:pt x="48075" y="586490"/>
                  </a:lnTo>
                  <a:lnTo>
                    <a:pt x="49467" y="585141"/>
                  </a:lnTo>
                  <a:lnTo>
                    <a:pt x="49799" y="584823"/>
                  </a:lnTo>
                  <a:lnTo>
                    <a:pt x="50357" y="584528"/>
                  </a:lnTo>
                  <a:lnTo>
                    <a:pt x="50455" y="583995"/>
                  </a:lnTo>
                  <a:lnTo>
                    <a:pt x="50431" y="583612"/>
                  </a:lnTo>
                  <a:lnTo>
                    <a:pt x="49785" y="582892"/>
                  </a:lnTo>
                  <a:lnTo>
                    <a:pt x="49587" y="582875"/>
                  </a:lnTo>
                  <a:lnTo>
                    <a:pt x="49064" y="583107"/>
                  </a:lnTo>
                  <a:lnTo>
                    <a:pt x="48660" y="583142"/>
                  </a:lnTo>
                  <a:lnTo>
                    <a:pt x="48408" y="582960"/>
                  </a:lnTo>
                  <a:lnTo>
                    <a:pt x="47093" y="582097"/>
                  </a:lnTo>
                  <a:lnTo>
                    <a:pt x="42569" y="580231"/>
                  </a:lnTo>
                  <a:lnTo>
                    <a:pt x="41059" y="579317"/>
                  </a:lnTo>
                  <a:lnTo>
                    <a:pt x="40362" y="579574"/>
                  </a:lnTo>
                  <a:lnTo>
                    <a:pt x="39538" y="579319"/>
                  </a:lnTo>
                  <a:lnTo>
                    <a:pt x="39322" y="578887"/>
                  </a:lnTo>
                  <a:lnTo>
                    <a:pt x="37894" y="577745"/>
                  </a:lnTo>
                  <a:lnTo>
                    <a:pt x="37621" y="577214"/>
                  </a:lnTo>
                  <a:lnTo>
                    <a:pt x="38384" y="576702"/>
                  </a:lnTo>
                  <a:lnTo>
                    <a:pt x="38555" y="576272"/>
                  </a:lnTo>
                  <a:lnTo>
                    <a:pt x="36603" y="575681"/>
                  </a:lnTo>
                  <a:lnTo>
                    <a:pt x="35731" y="573938"/>
                  </a:lnTo>
                  <a:lnTo>
                    <a:pt x="35809" y="573492"/>
                  </a:lnTo>
                  <a:lnTo>
                    <a:pt x="35877" y="573107"/>
                  </a:lnTo>
                  <a:lnTo>
                    <a:pt x="35927" y="572886"/>
                  </a:lnTo>
                  <a:lnTo>
                    <a:pt x="35995" y="572524"/>
                  </a:lnTo>
                  <a:lnTo>
                    <a:pt x="36066" y="572189"/>
                  </a:lnTo>
                  <a:lnTo>
                    <a:pt x="36106" y="572031"/>
                  </a:lnTo>
                  <a:lnTo>
                    <a:pt x="36396" y="571542"/>
                  </a:lnTo>
                  <a:lnTo>
                    <a:pt x="36583" y="571523"/>
                  </a:lnTo>
                  <a:lnTo>
                    <a:pt x="37015" y="571469"/>
                  </a:lnTo>
                  <a:lnTo>
                    <a:pt x="37334" y="570457"/>
                  </a:lnTo>
                  <a:lnTo>
                    <a:pt x="36989" y="570249"/>
                  </a:lnTo>
                  <a:lnTo>
                    <a:pt x="36371" y="569464"/>
                  </a:lnTo>
                  <a:lnTo>
                    <a:pt x="36273" y="569251"/>
                  </a:lnTo>
                  <a:lnTo>
                    <a:pt x="36168" y="569043"/>
                  </a:lnTo>
                  <a:lnTo>
                    <a:pt x="36079" y="568889"/>
                  </a:lnTo>
                  <a:lnTo>
                    <a:pt x="35910" y="568227"/>
                  </a:lnTo>
                  <a:lnTo>
                    <a:pt x="36226" y="567451"/>
                  </a:lnTo>
                  <a:lnTo>
                    <a:pt x="36192" y="567215"/>
                  </a:lnTo>
                  <a:lnTo>
                    <a:pt x="35942" y="566612"/>
                  </a:lnTo>
                  <a:lnTo>
                    <a:pt x="35739" y="566566"/>
                  </a:lnTo>
                  <a:lnTo>
                    <a:pt x="34723" y="565856"/>
                  </a:lnTo>
                  <a:lnTo>
                    <a:pt x="34750" y="565610"/>
                  </a:lnTo>
                  <a:lnTo>
                    <a:pt x="34788" y="565365"/>
                  </a:lnTo>
                  <a:lnTo>
                    <a:pt x="34783" y="564581"/>
                  </a:lnTo>
                  <a:lnTo>
                    <a:pt x="34630" y="564505"/>
                  </a:lnTo>
                  <a:lnTo>
                    <a:pt x="33655" y="563754"/>
                  </a:lnTo>
                  <a:lnTo>
                    <a:pt x="33663" y="563484"/>
                  </a:lnTo>
                  <a:lnTo>
                    <a:pt x="33462" y="562381"/>
                  </a:lnTo>
                  <a:lnTo>
                    <a:pt x="36170" y="561297"/>
                  </a:lnTo>
                  <a:lnTo>
                    <a:pt x="36608" y="561006"/>
                  </a:lnTo>
                  <a:lnTo>
                    <a:pt x="36402" y="560552"/>
                  </a:lnTo>
                  <a:lnTo>
                    <a:pt x="36047" y="560187"/>
                  </a:lnTo>
                  <a:lnTo>
                    <a:pt x="35817" y="560069"/>
                  </a:lnTo>
                  <a:lnTo>
                    <a:pt x="33469" y="559813"/>
                  </a:lnTo>
                  <a:lnTo>
                    <a:pt x="33208" y="559221"/>
                  </a:lnTo>
                  <a:lnTo>
                    <a:pt x="33442" y="558533"/>
                  </a:lnTo>
                  <a:lnTo>
                    <a:pt x="33558" y="558303"/>
                  </a:lnTo>
                  <a:lnTo>
                    <a:pt x="33858" y="557612"/>
                  </a:lnTo>
                  <a:lnTo>
                    <a:pt x="33426" y="556894"/>
                  </a:lnTo>
                  <a:lnTo>
                    <a:pt x="33536" y="556566"/>
                  </a:lnTo>
                  <a:lnTo>
                    <a:pt x="33605" y="556406"/>
                  </a:lnTo>
                  <a:lnTo>
                    <a:pt x="33753" y="555866"/>
                  </a:lnTo>
                  <a:lnTo>
                    <a:pt x="33658" y="555439"/>
                  </a:lnTo>
                  <a:lnTo>
                    <a:pt x="33143" y="554995"/>
                  </a:lnTo>
                  <a:lnTo>
                    <a:pt x="32554" y="554829"/>
                  </a:lnTo>
                  <a:lnTo>
                    <a:pt x="32003" y="554767"/>
                  </a:lnTo>
                  <a:lnTo>
                    <a:pt x="31499" y="554702"/>
                  </a:lnTo>
                  <a:lnTo>
                    <a:pt x="31405" y="554551"/>
                  </a:lnTo>
                  <a:lnTo>
                    <a:pt x="31306" y="554213"/>
                  </a:lnTo>
                  <a:lnTo>
                    <a:pt x="31232" y="554068"/>
                  </a:lnTo>
                  <a:lnTo>
                    <a:pt x="31101" y="553950"/>
                  </a:lnTo>
                  <a:lnTo>
                    <a:pt x="30892" y="553866"/>
                  </a:lnTo>
                  <a:lnTo>
                    <a:pt x="30680" y="553864"/>
                  </a:lnTo>
                  <a:lnTo>
                    <a:pt x="30489" y="553919"/>
                  </a:lnTo>
                  <a:lnTo>
                    <a:pt x="30298" y="553978"/>
                  </a:lnTo>
                  <a:lnTo>
                    <a:pt x="30160" y="553970"/>
                  </a:lnTo>
                  <a:lnTo>
                    <a:pt x="29901" y="554083"/>
                  </a:lnTo>
                  <a:lnTo>
                    <a:pt x="29818" y="554216"/>
                  </a:lnTo>
                  <a:lnTo>
                    <a:pt x="29753" y="554349"/>
                  </a:lnTo>
                  <a:lnTo>
                    <a:pt x="29696" y="554485"/>
                  </a:lnTo>
                  <a:lnTo>
                    <a:pt x="29272" y="555012"/>
                  </a:lnTo>
                  <a:lnTo>
                    <a:pt x="29085" y="554927"/>
                  </a:lnTo>
                  <a:lnTo>
                    <a:pt x="28929" y="554823"/>
                  </a:lnTo>
                  <a:lnTo>
                    <a:pt x="28833" y="554683"/>
                  </a:lnTo>
                  <a:lnTo>
                    <a:pt x="28767" y="554319"/>
                  </a:lnTo>
                  <a:lnTo>
                    <a:pt x="28784" y="553945"/>
                  </a:lnTo>
                  <a:lnTo>
                    <a:pt x="28697" y="553688"/>
                  </a:lnTo>
                  <a:lnTo>
                    <a:pt x="28563" y="553590"/>
                  </a:lnTo>
                  <a:lnTo>
                    <a:pt x="28415" y="553549"/>
                  </a:lnTo>
                  <a:lnTo>
                    <a:pt x="28254" y="553575"/>
                  </a:lnTo>
                  <a:lnTo>
                    <a:pt x="27896" y="553476"/>
                  </a:lnTo>
                  <a:lnTo>
                    <a:pt x="27735" y="553409"/>
                  </a:lnTo>
                  <a:lnTo>
                    <a:pt x="27572" y="553372"/>
                  </a:lnTo>
                  <a:lnTo>
                    <a:pt x="27329" y="553527"/>
                  </a:lnTo>
                  <a:lnTo>
                    <a:pt x="27260" y="553687"/>
                  </a:lnTo>
                  <a:lnTo>
                    <a:pt x="26913" y="554274"/>
                  </a:lnTo>
                  <a:lnTo>
                    <a:pt x="26901" y="554446"/>
                  </a:lnTo>
                  <a:lnTo>
                    <a:pt x="26914" y="554618"/>
                  </a:lnTo>
                  <a:lnTo>
                    <a:pt x="26957" y="554764"/>
                  </a:lnTo>
                  <a:lnTo>
                    <a:pt x="26452" y="554772"/>
                  </a:lnTo>
                  <a:lnTo>
                    <a:pt x="26315" y="554702"/>
                  </a:lnTo>
                  <a:lnTo>
                    <a:pt x="26171" y="554652"/>
                  </a:lnTo>
                  <a:lnTo>
                    <a:pt x="25904" y="554616"/>
                  </a:lnTo>
                  <a:lnTo>
                    <a:pt x="25639" y="554571"/>
                  </a:lnTo>
                  <a:lnTo>
                    <a:pt x="25412" y="554472"/>
                  </a:lnTo>
                  <a:lnTo>
                    <a:pt x="25208" y="554331"/>
                  </a:lnTo>
                  <a:lnTo>
                    <a:pt x="25071" y="554195"/>
                  </a:lnTo>
                  <a:lnTo>
                    <a:pt x="24816" y="553949"/>
                  </a:lnTo>
                  <a:lnTo>
                    <a:pt x="24682" y="553857"/>
                  </a:lnTo>
                  <a:lnTo>
                    <a:pt x="24517" y="553822"/>
                  </a:lnTo>
                  <a:lnTo>
                    <a:pt x="24348" y="553845"/>
                  </a:lnTo>
                  <a:lnTo>
                    <a:pt x="24005" y="553980"/>
                  </a:lnTo>
                  <a:lnTo>
                    <a:pt x="23839" y="554014"/>
                  </a:lnTo>
                  <a:lnTo>
                    <a:pt x="23575" y="553975"/>
                  </a:lnTo>
                  <a:lnTo>
                    <a:pt x="23211" y="553666"/>
                  </a:lnTo>
                  <a:lnTo>
                    <a:pt x="23109" y="553473"/>
                  </a:lnTo>
                  <a:lnTo>
                    <a:pt x="23034" y="553265"/>
                  </a:lnTo>
                  <a:lnTo>
                    <a:pt x="22976" y="553092"/>
                  </a:lnTo>
                  <a:lnTo>
                    <a:pt x="22724" y="552707"/>
                  </a:lnTo>
                  <a:lnTo>
                    <a:pt x="22581" y="552601"/>
                  </a:lnTo>
                  <a:lnTo>
                    <a:pt x="22340" y="552362"/>
                  </a:lnTo>
                  <a:lnTo>
                    <a:pt x="22080" y="552018"/>
                  </a:lnTo>
                  <a:lnTo>
                    <a:pt x="22020" y="551768"/>
                  </a:lnTo>
                  <a:lnTo>
                    <a:pt x="22302" y="550841"/>
                  </a:lnTo>
                  <a:lnTo>
                    <a:pt x="22779" y="550411"/>
                  </a:lnTo>
                  <a:lnTo>
                    <a:pt x="23069" y="550019"/>
                  </a:lnTo>
                  <a:lnTo>
                    <a:pt x="23075" y="549875"/>
                  </a:lnTo>
                  <a:lnTo>
                    <a:pt x="22900" y="549378"/>
                  </a:lnTo>
                  <a:lnTo>
                    <a:pt x="22681" y="549302"/>
                  </a:lnTo>
                  <a:lnTo>
                    <a:pt x="22220" y="549168"/>
                  </a:lnTo>
                  <a:lnTo>
                    <a:pt x="21941" y="549114"/>
                  </a:lnTo>
                  <a:lnTo>
                    <a:pt x="21056" y="548572"/>
                  </a:lnTo>
                  <a:lnTo>
                    <a:pt x="20722" y="548581"/>
                  </a:lnTo>
                  <a:lnTo>
                    <a:pt x="20486" y="548562"/>
                  </a:lnTo>
                  <a:lnTo>
                    <a:pt x="20253" y="548500"/>
                  </a:lnTo>
                  <a:lnTo>
                    <a:pt x="19846" y="548091"/>
                  </a:lnTo>
                  <a:lnTo>
                    <a:pt x="19565" y="547662"/>
                  </a:lnTo>
                  <a:lnTo>
                    <a:pt x="19480" y="547526"/>
                  </a:lnTo>
                  <a:lnTo>
                    <a:pt x="19413" y="547359"/>
                  </a:lnTo>
                  <a:lnTo>
                    <a:pt x="19404" y="547185"/>
                  </a:lnTo>
                  <a:lnTo>
                    <a:pt x="19448" y="547028"/>
                  </a:lnTo>
                  <a:lnTo>
                    <a:pt x="19525" y="546878"/>
                  </a:lnTo>
                  <a:lnTo>
                    <a:pt x="19728" y="546586"/>
                  </a:lnTo>
                  <a:lnTo>
                    <a:pt x="19930" y="546263"/>
                  </a:lnTo>
                  <a:lnTo>
                    <a:pt x="20079" y="546040"/>
                  </a:lnTo>
                  <a:lnTo>
                    <a:pt x="20244" y="545827"/>
                  </a:lnTo>
                  <a:lnTo>
                    <a:pt x="20401" y="545684"/>
                  </a:lnTo>
                  <a:lnTo>
                    <a:pt x="20575" y="545566"/>
                  </a:lnTo>
                  <a:lnTo>
                    <a:pt x="21036" y="545294"/>
                  </a:lnTo>
                  <a:lnTo>
                    <a:pt x="21272" y="545136"/>
                  </a:lnTo>
                  <a:lnTo>
                    <a:pt x="21507" y="544974"/>
                  </a:lnTo>
                  <a:lnTo>
                    <a:pt x="21774" y="544777"/>
                  </a:lnTo>
                  <a:lnTo>
                    <a:pt x="22038" y="544573"/>
                  </a:lnTo>
                  <a:lnTo>
                    <a:pt x="22265" y="544373"/>
                  </a:lnTo>
                  <a:lnTo>
                    <a:pt x="22480" y="544153"/>
                  </a:lnTo>
                  <a:lnTo>
                    <a:pt x="22626" y="543955"/>
                  </a:lnTo>
                  <a:lnTo>
                    <a:pt x="22750" y="543529"/>
                  </a:lnTo>
                  <a:lnTo>
                    <a:pt x="22620" y="543304"/>
                  </a:lnTo>
                  <a:lnTo>
                    <a:pt x="22449" y="543254"/>
                  </a:lnTo>
                  <a:lnTo>
                    <a:pt x="22055" y="543360"/>
                  </a:lnTo>
                  <a:lnTo>
                    <a:pt x="21809" y="543449"/>
                  </a:lnTo>
                  <a:lnTo>
                    <a:pt x="21567" y="543551"/>
                  </a:lnTo>
                  <a:lnTo>
                    <a:pt x="21154" y="543604"/>
                  </a:lnTo>
                  <a:lnTo>
                    <a:pt x="20903" y="543466"/>
                  </a:lnTo>
                  <a:lnTo>
                    <a:pt x="20643" y="543341"/>
                  </a:lnTo>
                  <a:lnTo>
                    <a:pt x="20012" y="543002"/>
                  </a:lnTo>
                  <a:lnTo>
                    <a:pt x="19933" y="542862"/>
                  </a:lnTo>
                  <a:lnTo>
                    <a:pt x="19880" y="542712"/>
                  </a:lnTo>
                  <a:lnTo>
                    <a:pt x="19864" y="542559"/>
                  </a:lnTo>
                  <a:lnTo>
                    <a:pt x="19867" y="542406"/>
                  </a:lnTo>
                  <a:lnTo>
                    <a:pt x="19913" y="542252"/>
                  </a:lnTo>
                  <a:lnTo>
                    <a:pt x="19924" y="542103"/>
                  </a:lnTo>
                  <a:lnTo>
                    <a:pt x="19618" y="541753"/>
                  </a:lnTo>
                  <a:lnTo>
                    <a:pt x="19471" y="541650"/>
                  </a:lnTo>
                  <a:lnTo>
                    <a:pt x="19314" y="541557"/>
                  </a:lnTo>
                  <a:lnTo>
                    <a:pt x="19152" y="541483"/>
                  </a:lnTo>
                  <a:lnTo>
                    <a:pt x="18726" y="541685"/>
                  </a:lnTo>
                  <a:lnTo>
                    <a:pt x="18769" y="541886"/>
                  </a:lnTo>
                  <a:lnTo>
                    <a:pt x="18253" y="542447"/>
                  </a:lnTo>
                  <a:lnTo>
                    <a:pt x="17887" y="542043"/>
                  </a:lnTo>
                  <a:lnTo>
                    <a:pt x="17808" y="541643"/>
                  </a:lnTo>
                  <a:lnTo>
                    <a:pt x="17213" y="541375"/>
                  </a:lnTo>
                  <a:lnTo>
                    <a:pt x="16932" y="541179"/>
                  </a:lnTo>
                  <a:lnTo>
                    <a:pt x="16538" y="540465"/>
                  </a:lnTo>
                  <a:lnTo>
                    <a:pt x="16511" y="539670"/>
                  </a:lnTo>
                  <a:lnTo>
                    <a:pt x="16215" y="539501"/>
                  </a:lnTo>
                  <a:lnTo>
                    <a:pt x="15714" y="539610"/>
                  </a:lnTo>
                  <a:lnTo>
                    <a:pt x="15172" y="539273"/>
                  </a:lnTo>
                  <a:lnTo>
                    <a:pt x="14931" y="538839"/>
                  </a:lnTo>
                  <a:lnTo>
                    <a:pt x="14558" y="538481"/>
                  </a:lnTo>
                  <a:lnTo>
                    <a:pt x="14336" y="538337"/>
                  </a:lnTo>
                  <a:lnTo>
                    <a:pt x="13620" y="537906"/>
                  </a:lnTo>
                  <a:lnTo>
                    <a:pt x="13296" y="537741"/>
                  </a:lnTo>
                  <a:lnTo>
                    <a:pt x="12767" y="536986"/>
                  </a:lnTo>
                  <a:lnTo>
                    <a:pt x="12769" y="536620"/>
                  </a:lnTo>
                  <a:lnTo>
                    <a:pt x="13372" y="535489"/>
                  </a:lnTo>
                  <a:lnTo>
                    <a:pt x="13202" y="534574"/>
                  </a:lnTo>
                  <a:lnTo>
                    <a:pt x="12775" y="534303"/>
                  </a:lnTo>
                  <a:lnTo>
                    <a:pt x="12184" y="534485"/>
                  </a:lnTo>
                  <a:lnTo>
                    <a:pt x="12208" y="534712"/>
                  </a:lnTo>
                  <a:lnTo>
                    <a:pt x="12102" y="535009"/>
                  </a:lnTo>
                  <a:lnTo>
                    <a:pt x="11281" y="534335"/>
                  </a:lnTo>
                  <a:lnTo>
                    <a:pt x="11125" y="533669"/>
                  </a:lnTo>
                  <a:lnTo>
                    <a:pt x="10189" y="533981"/>
                  </a:lnTo>
                  <a:lnTo>
                    <a:pt x="9614" y="534016"/>
                  </a:lnTo>
                  <a:lnTo>
                    <a:pt x="9309" y="533425"/>
                  </a:lnTo>
                  <a:lnTo>
                    <a:pt x="9132" y="533457"/>
                  </a:lnTo>
                  <a:lnTo>
                    <a:pt x="8698" y="533008"/>
                  </a:lnTo>
                  <a:lnTo>
                    <a:pt x="9451" y="532087"/>
                  </a:lnTo>
                  <a:lnTo>
                    <a:pt x="10268" y="531379"/>
                  </a:lnTo>
                  <a:lnTo>
                    <a:pt x="10361" y="531179"/>
                  </a:lnTo>
                  <a:lnTo>
                    <a:pt x="9568" y="530614"/>
                  </a:lnTo>
                  <a:lnTo>
                    <a:pt x="8864" y="530810"/>
                  </a:lnTo>
                  <a:lnTo>
                    <a:pt x="8714" y="530710"/>
                  </a:lnTo>
                  <a:lnTo>
                    <a:pt x="8232" y="530363"/>
                  </a:lnTo>
                  <a:lnTo>
                    <a:pt x="7987" y="530139"/>
                  </a:lnTo>
                  <a:lnTo>
                    <a:pt x="7682" y="529889"/>
                  </a:lnTo>
                  <a:lnTo>
                    <a:pt x="7067" y="529430"/>
                  </a:lnTo>
                  <a:lnTo>
                    <a:pt x="6345" y="529136"/>
                  </a:lnTo>
                  <a:lnTo>
                    <a:pt x="5941" y="528374"/>
                  </a:lnTo>
                  <a:lnTo>
                    <a:pt x="5791" y="528390"/>
                  </a:lnTo>
                  <a:lnTo>
                    <a:pt x="5640" y="528400"/>
                  </a:lnTo>
                  <a:lnTo>
                    <a:pt x="5448" y="528401"/>
                  </a:lnTo>
                  <a:lnTo>
                    <a:pt x="5161" y="528390"/>
                  </a:lnTo>
                  <a:lnTo>
                    <a:pt x="5020" y="528369"/>
                  </a:lnTo>
                  <a:lnTo>
                    <a:pt x="4701" y="528257"/>
                  </a:lnTo>
                  <a:lnTo>
                    <a:pt x="4202" y="528131"/>
                  </a:lnTo>
                  <a:lnTo>
                    <a:pt x="4053" y="528017"/>
                  </a:lnTo>
                  <a:lnTo>
                    <a:pt x="3026" y="528143"/>
                  </a:lnTo>
                  <a:lnTo>
                    <a:pt x="2846" y="528485"/>
                  </a:lnTo>
                  <a:lnTo>
                    <a:pt x="1933" y="528645"/>
                  </a:lnTo>
                  <a:lnTo>
                    <a:pt x="1900" y="528324"/>
                  </a:lnTo>
                  <a:lnTo>
                    <a:pt x="1745" y="527931"/>
                  </a:lnTo>
                  <a:lnTo>
                    <a:pt x="1189" y="527806"/>
                  </a:lnTo>
                  <a:lnTo>
                    <a:pt x="1071" y="527486"/>
                  </a:lnTo>
                  <a:lnTo>
                    <a:pt x="902" y="527241"/>
                  </a:lnTo>
                  <a:lnTo>
                    <a:pt x="199" y="526266"/>
                  </a:lnTo>
                  <a:lnTo>
                    <a:pt x="110" y="526076"/>
                  </a:lnTo>
                  <a:lnTo>
                    <a:pt x="0" y="525863"/>
                  </a:lnTo>
                  <a:lnTo>
                    <a:pt x="274" y="525704"/>
                  </a:lnTo>
                  <a:lnTo>
                    <a:pt x="164" y="525144"/>
                  </a:lnTo>
                  <a:lnTo>
                    <a:pt x="782" y="524417"/>
                  </a:lnTo>
                  <a:lnTo>
                    <a:pt x="665" y="524146"/>
                  </a:lnTo>
                  <a:lnTo>
                    <a:pt x="1129" y="523079"/>
                  </a:lnTo>
                  <a:lnTo>
                    <a:pt x="1251" y="522387"/>
                  </a:lnTo>
                  <a:lnTo>
                    <a:pt x="1710" y="522213"/>
                  </a:lnTo>
                  <a:lnTo>
                    <a:pt x="2132" y="521877"/>
                  </a:lnTo>
                  <a:lnTo>
                    <a:pt x="2111" y="521176"/>
                  </a:lnTo>
                  <a:lnTo>
                    <a:pt x="2102" y="520967"/>
                  </a:lnTo>
                  <a:lnTo>
                    <a:pt x="2073" y="520465"/>
                  </a:lnTo>
                  <a:lnTo>
                    <a:pt x="2083" y="520234"/>
                  </a:lnTo>
                  <a:lnTo>
                    <a:pt x="2144" y="519981"/>
                  </a:lnTo>
                  <a:lnTo>
                    <a:pt x="1981" y="519623"/>
                  </a:lnTo>
                  <a:lnTo>
                    <a:pt x="1756" y="519648"/>
                  </a:lnTo>
                  <a:lnTo>
                    <a:pt x="1394" y="519698"/>
                  </a:lnTo>
                  <a:lnTo>
                    <a:pt x="1069" y="519590"/>
                  </a:lnTo>
                  <a:lnTo>
                    <a:pt x="917" y="519370"/>
                  </a:lnTo>
                  <a:lnTo>
                    <a:pt x="1159" y="517284"/>
                  </a:lnTo>
                  <a:lnTo>
                    <a:pt x="1702" y="516860"/>
                  </a:lnTo>
                  <a:lnTo>
                    <a:pt x="2198" y="516921"/>
                  </a:lnTo>
                  <a:lnTo>
                    <a:pt x="3108" y="517031"/>
                  </a:lnTo>
                  <a:lnTo>
                    <a:pt x="3533" y="516868"/>
                  </a:lnTo>
                  <a:lnTo>
                    <a:pt x="3740" y="516781"/>
                  </a:lnTo>
                  <a:lnTo>
                    <a:pt x="4151" y="516529"/>
                  </a:lnTo>
                  <a:lnTo>
                    <a:pt x="5333" y="515440"/>
                  </a:lnTo>
                  <a:lnTo>
                    <a:pt x="5664" y="515023"/>
                  </a:lnTo>
                  <a:lnTo>
                    <a:pt x="5983" y="514237"/>
                  </a:lnTo>
                  <a:lnTo>
                    <a:pt x="6378" y="513798"/>
                  </a:lnTo>
                  <a:lnTo>
                    <a:pt x="7150" y="513346"/>
                  </a:lnTo>
                  <a:lnTo>
                    <a:pt x="7003" y="512400"/>
                  </a:lnTo>
                  <a:lnTo>
                    <a:pt x="6970" y="512008"/>
                  </a:lnTo>
                  <a:lnTo>
                    <a:pt x="7126" y="511542"/>
                  </a:lnTo>
                  <a:lnTo>
                    <a:pt x="7774" y="510795"/>
                  </a:lnTo>
                  <a:lnTo>
                    <a:pt x="7592" y="510681"/>
                  </a:lnTo>
                  <a:lnTo>
                    <a:pt x="7318" y="510267"/>
                  </a:lnTo>
                  <a:lnTo>
                    <a:pt x="7706" y="509750"/>
                  </a:lnTo>
                  <a:lnTo>
                    <a:pt x="8049" y="508990"/>
                  </a:lnTo>
                  <a:lnTo>
                    <a:pt x="8051" y="508650"/>
                  </a:lnTo>
                  <a:lnTo>
                    <a:pt x="8065" y="508489"/>
                  </a:lnTo>
                  <a:lnTo>
                    <a:pt x="7897" y="508143"/>
                  </a:lnTo>
                  <a:lnTo>
                    <a:pt x="7515" y="507858"/>
                  </a:lnTo>
                  <a:lnTo>
                    <a:pt x="7374" y="507207"/>
                  </a:lnTo>
                  <a:lnTo>
                    <a:pt x="7645" y="506877"/>
                  </a:lnTo>
                  <a:lnTo>
                    <a:pt x="7706" y="506366"/>
                  </a:lnTo>
                  <a:lnTo>
                    <a:pt x="7594" y="506008"/>
                  </a:lnTo>
                  <a:lnTo>
                    <a:pt x="7337" y="505661"/>
                  </a:lnTo>
                  <a:lnTo>
                    <a:pt x="7172" y="505589"/>
                  </a:lnTo>
                  <a:lnTo>
                    <a:pt x="7067" y="504904"/>
                  </a:lnTo>
                  <a:lnTo>
                    <a:pt x="7035" y="504742"/>
                  </a:lnTo>
                  <a:lnTo>
                    <a:pt x="6964" y="504421"/>
                  </a:lnTo>
                  <a:lnTo>
                    <a:pt x="6964" y="504284"/>
                  </a:lnTo>
                  <a:lnTo>
                    <a:pt x="7055" y="503578"/>
                  </a:lnTo>
                  <a:lnTo>
                    <a:pt x="6829" y="503170"/>
                  </a:lnTo>
                  <a:lnTo>
                    <a:pt x="6141" y="503333"/>
                  </a:lnTo>
                  <a:lnTo>
                    <a:pt x="5472" y="502791"/>
                  </a:lnTo>
                  <a:lnTo>
                    <a:pt x="5150" y="502099"/>
                  </a:lnTo>
                  <a:lnTo>
                    <a:pt x="4843" y="501887"/>
                  </a:lnTo>
                  <a:lnTo>
                    <a:pt x="4654" y="501587"/>
                  </a:lnTo>
                  <a:lnTo>
                    <a:pt x="4069" y="501455"/>
                  </a:lnTo>
                  <a:lnTo>
                    <a:pt x="3935" y="501462"/>
                  </a:lnTo>
                  <a:lnTo>
                    <a:pt x="3287" y="501027"/>
                  </a:lnTo>
                  <a:lnTo>
                    <a:pt x="2911" y="500460"/>
                  </a:lnTo>
                  <a:lnTo>
                    <a:pt x="2689" y="499854"/>
                  </a:lnTo>
                  <a:lnTo>
                    <a:pt x="2549" y="499430"/>
                  </a:lnTo>
                  <a:lnTo>
                    <a:pt x="2519" y="499212"/>
                  </a:lnTo>
                  <a:lnTo>
                    <a:pt x="2478" y="498692"/>
                  </a:lnTo>
                  <a:lnTo>
                    <a:pt x="2444" y="498530"/>
                  </a:lnTo>
                  <a:lnTo>
                    <a:pt x="2456" y="497510"/>
                  </a:lnTo>
                  <a:lnTo>
                    <a:pt x="2706" y="497160"/>
                  </a:lnTo>
                  <a:lnTo>
                    <a:pt x="2667" y="496317"/>
                  </a:lnTo>
                  <a:lnTo>
                    <a:pt x="3763" y="496328"/>
                  </a:lnTo>
                  <a:lnTo>
                    <a:pt x="3940" y="496275"/>
                  </a:lnTo>
                  <a:lnTo>
                    <a:pt x="4369" y="496089"/>
                  </a:lnTo>
                  <a:lnTo>
                    <a:pt x="4709" y="495679"/>
                  </a:lnTo>
                  <a:lnTo>
                    <a:pt x="4781" y="495540"/>
                  </a:lnTo>
                  <a:lnTo>
                    <a:pt x="4853" y="495378"/>
                  </a:lnTo>
                  <a:lnTo>
                    <a:pt x="5044" y="495038"/>
                  </a:lnTo>
                  <a:lnTo>
                    <a:pt x="5034" y="494291"/>
                  </a:lnTo>
                  <a:lnTo>
                    <a:pt x="5599" y="493639"/>
                  </a:lnTo>
                  <a:lnTo>
                    <a:pt x="6484" y="492618"/>
                  </a:lnTo>
                  <a:lnTo>
                    <a:pt x="6948" y="491872"/>
                  </a:lnTo>
                  <a:lnTo>
                    <a:pt x="7085" y="491794"/>
                  </a:lnTo>
                  <a:lnTo>
                    <a:pt x="7427" y="491489"/>
                  </a:lnTo>
                  <a:lnTo>
                    <a:pt x="7430" y="490902"/>
                  </a:lnTo>
                  <a:lnTo>
                    <a:pt x="7597" y="490673"/>
                  </a:lnTo>
                  <a:lnTo>
                    <a:pt x="7606" y="490081"/>
                  </a:lnTo>
                  <a:lnTo>
                    <a:pt x="7687" y="489651"/>
                  </a:lnTo>
                  <a:lnTo>
                    <a:pt x="7694" y="489466"/>
                  </a:lnTo>
                  <a:lnTo>
                    <a:pt x="7713" y="489264"/>
                  </a:lnTo>
                  <a:lnTo>
                    <a:pt x="7733" y="488990"/>
                  </a:lnTo>
                  <a:lnTo>
                    <a:pt x="7756" y="488734"/>
                  </a:lnTo>
                  <a:lnTo>
                    <a:pt x="7762" y="487998"/>
                  </a:lnTo>
                  <a:lnTo>
                    <a:pt x="7790" y="487860"/>
                  </a:lnTo>
                  <a:lnTo>
                    <a:pt x="7801" y="487711"/>
                  </a:lnTo>
                  <a:lnTo>
                    <a:pt x="7799" y="487563"/>
                  </a:lnTo>
                  <a:lnTo>
                    <a:pt x="7777" y="487186"/>
                  </a:lnTo>
                  <a:lnTo>
                    <a:pt x="7811" y="486755"/>
                  </a:lnTo>
                  <a:lnTo>
                    <a:pt x="8152" y="486200"/>
                  </a:lnTo>
                  <a:lnTo>
                    <a:pt x="8405" y="485690"/>
                  </a:lnTo>
                  <a:lnTo>
                    <a:pt x="8931" y="485234"/>
                  </a:lnTo>
                  <a:lnTo>
                    <a:pt x="8976" y="485107"/>
                  </a:lnTo>
                  <a:lnTo>
                    <a:pt x="8995" y="484460"/>
                  </a:lnTo>
                  <a:lnTo>
                    <a:pt x="7641" y="483239"/>
                  </a:lnTo>
                  <a:lnTo>
                    <a:pt x="7237" y="481784"/>
                  </a:lnTo>
                  <a:lnTo>
                    <a:pt x="7439" y="481310"/>
                  </a:lnTo>
                  <a:lnTo>
                    <a:pt x="7270" y="480596"/>
                  </a:lnTo>
                  <a:lnTo>
                    <a:pt x="6930" y="480123"/>
                  </a:lnTo>
                  <a:lnTo>
                    <a:pt x="6839" y="479906"/>
                  </a:lnTo>
                  <a:lnTo>
                    <a:pt x="6741" y="479730"/>
                  </a:lnTo>
                  <a:lnTo>
                    <a:pt x="6662" y="479475"/>
                  </a:lnTo>
                  <a:lnTo>
                    <a:pt x="6647" y="479123"/>
                  </a:lnTo>
                  <a:lnTo>
                    <a:pt x="6604" y="478532"/>
                  </a:lnTo>
                  <a:lnTo>
                    <a:pt x="6580" y="478183"/>
                  </a:lnTo>
                  <a:lnTo>
                    <a:pt x="6546" y="477855"/>
                  </a:lnTo>
                  <a:lnTo>
                    <a:pt x="5929" y="477325"/>
                  </a:lnTo>
                  <a:lnTo>
                    <a:pt x="5742" y="477074"/>
                  </a:lnTo>
                  <a:lnTo>
                    <a:pt x="5737" y="476893"/>
                  </a:lnTo>
                  <a:lnTo>
                    <a:pt x="5791" y="476555"/>
                  </a:lnTo>
                  <a:lnTo>
                    <a:pt x="6102" y="475957"/>
                  </a:lnTo>
                  <a:lnTo>
                    <a:pt x="6224" y="475820"/>
                  </a:lnTo>
                  <a:lnTo>
                    <a:pt x="7433" y="474894"/>
                  </a:lnTo>
                  <a:lnTo>
                    <a:pt x="7628" y="474514"/>
                  </a:lnTo>
                  <a:lnTo>
                    <a:pt x="8251" y="473814"/>
                  </a:lnTo>
                  <a:lnTo>
                    <a:pt x="8287" y="473678"/>
                  </a:lnTo>
                  <a:lnTo>
                    <a:pt x="8457" y="472936"/>
                  </a:lnTo>
                  <a:lnTo>
                    <a:pt x="9456" y="472626"/>
                  </a:lnTo>
                  <a:lnTo>
                    <a:pt x="9618" y="471923"/>
                  </a:lnTo>
                  <a:lnTo>
                    <a:pt x="9760" y="471914"/>
                  </a:lnTo>
                  <a:lnTo>
                    <a:pt x="10263" y="471882"/>
                  </a:lnTo>
                  <a:lnTo>
                    <a:pt x="10348" y="471746"/>
                  </a:lnTo>
                  <a:lnTo>
                    <a:pt x="10601" y="471307"/>
                  </a:lnTo>
                  <a:lnTo>
                    <a:pt x="10839" y="470519"/>
                  </a:lnTo>
                  <a:lnTo>
                    <a:pt x="11342" y="470145"/>
                  </a:lnTo>
                  <a:lnTo>
                    <a:pt x="11480" y="470024"/>
                  </a:lnTo>
                  <a:lnTo>
                    <a:pt x="12895" y="469179"/>
                  </a:lnTo>
                  <a:lnTo>
                    <a:pt x="12972" y="468854"/>
                  </a:lnTo>
                  <a:lnTo>
                    <a:pt x="12821" y="468504"/>
                  </a:lnTo>
                  <a:lnTo>
                    <a:pt x="12444" y="467840"/>
                  </a:lnTo>
                  <a:lnTo>
                    <a:pt x="12563" y="467479"/>
                  </a:lnTo>
                  <a:lnTo>
                    <a:pt x="12675" y="467076"/>
                  </a:lnTo>
                  <a:lnTo>
                    <a:pt x="13050" y="466711"/>
                  </a:lnTo>
                  <a:lnTo>
                    <a:pt x="13564" y="466073"/>
                  </a:lnTo>
                  <a:lnTo>
                    <a:pt x="13591" y="465646"/>
                  </a:lnTo>
                  <a:lnTo>
                    <a:pt x="13668" y="465353"/>
                  </a:lnTo>
                  <a:lnTo>
                    <a:pt x="13845" y="464767"/>
                  </a:lnTo>
                  <a:lnTo>
                    <a:pt x="13886" y="464291"/>
                  </a:lnTo>
                  <a:lnTo>
                    <a:pt x="14047" y="464056"/>
                  </a:lnTo>
                  <a:lnTo>
                    <a:pt x="14230" y="463878"/>
                  </a:lnTo>
                  <a:lnTo>
                    <a:pt x="14690" y="463290"/>
                  </a:lnTo>
                  <a:lnTo>
                    <a:pt x="14848" y="463238"/>
                  </a:lnTo>
                  <a:lnTo>
                    <a:pt x="15167" y="463080"/>
                  </a:lnTo>
                  <a:lnTo>
                    <a:pt x="15971" y="462181"/>
                  </a:lnTo>
                  <a:lnTo>
                    <a:pt x="16310" y="462094"/>
                  </a:lnTo>
                  <a:lnTo>
                    <a:pt x="16524" y="462023"/>
                  </a:lnTo>
                  <a:lnTo>
                    <a:pt x="16715" y="461945"/>
                  </a:lnTo>
                  <a:lnTo>
                    <a:pt x="17364" y="461465"/>
                  </a:lnTo>
                  <a:lnTo>
                    <a:pt x="17747" y="460815"/>
                  </a:lnTo>
                  <a:lnTo>
                    <a:pt x="17909" y="460684"/>
                  </a:lnTo>
                  <a:lnTo>
                    <a:pt x="18268" y="460387"/>
                  </a:lnTo>
                  <a:lnTo>
                    <a:pt x="18978" y="459675"/>
                  </a:lnTo>
                  <a:lnTo>
                    <a:pt x="19107" y="459594"/>
                  </a:lnTo>
                  <a:lnTo>
                    <a:pt x="19239" y="459520"/>
                  </a:lnTo>
                  <a:lnTo>
                    <a:pt x="19755" y="459210"/>
                  </a:lnTo>
                  <a:lnTo>
                    <a:pt x="19813" y="459052"/>
                  </a:lnTo>
                  <a:lnTo>
                    <a:pt x="20246" y="458165"/>
                  </a:lnTo>
                  <a:lnTo>
                    <a:pt x="20466" y="457955"/>
                  </a:lnTo>
                  <a:lnTo>
                    <a:pt x="20611" y="457801"/>
                  </a:lnTo>
                  <a:lnTo>
                    <a:pt x="20938" y="457365"/>
                  </a:lnTo>
                  <a:lnTo>
                    <a:pt x="21154" y="456932"/>
                  </a:lnTo>
                  <a:lnTo>
                    <a:pt x="21510" y="456522"/>
                  </a:lnTo>
                  <a:lnTo>
                    <a:pt x="21830" y="456194"/>
                  </a:lnTo>
                  <a:lnTo>
                    <a:pt x="22044" y="456094"/>
                  </a:lnTo>
                  <a:lnTo>
                    <a:pt x="22493" y="455830"/>
                  </a:lnTo>
                  <a:lnTo>
                    <a:pt x="22892" y="455507"/>
                  </a:lnTo>
                  <a:lnTo>
                    <a:pt x="23035" y="455366"/>
                  </a:lnTo>
                  <a:lnTo>
                    <a:pt x="23257" y="455115"/>
                  </a:lnTo>
                  <a:lnTo>
                    <a:pt x="23358" y="454984"/>
                  </a:lnTo>
                  <a:lnTo>
                    <a:pt x="23455" y="454850"/>
                  </a:lnTo>
                  <a:lnTo>
                    <a:pt x="23644" y="454577"/>
                  </a:lnTo>
                  <a:lnTo>
                    <a:pt x="23764" y="454391"/>
                  </a:lnTo>
                  <a:lnTo>
                    <a:pt x="23875" y="454200"/>
                  </a:lnTo>
                  <a:lnTo>
                    <a:pt x="24108" y="453362"/>
                  </a:lnTo>
                  <a:lnTo>
                    <a:pt x="24115" y="453039"/>
                  </a:lnTo>
                  <a:lnTo>
                    <a:pt x="24101" y="452739"/>
                  </a:lnTo>
                  <a:lnTo>
                    <a:pt x="24217" y="452339"/>
                  </a:lnTo>
                  <a:lnTo>
                    <a:pt x="24539" y="451882"/>
                  </a:lnTo>
                  <a:lnTo>
                    <a:pt x="24924" y="451314"/>
                  </a:lnTo>
                  <a:lnTo>
                    <a:pt x="25182" y="451051"/>
                  </a:lnTo>
                  <a:lnTo>
                    <a:pt x="25536" y="450651"/>
                  </a:lnTo>
                  <a:lnTo>
                    <a:pt x="25674" y="450524"/>
                  </a:lnTo>
                  <a:lnTo>
                    <a:pt x="25818" y="450402"/>
                  </a:lnTo>
                  <a:lnTo>
                    <a:pt x="26097" y="450173"/>
                  </a:lnTo>
                  <a:lnTo>
                    <a:pt x="26517" y="449604"/>
                  </a:lnTo>
                  <a:lnTo>
                    <a:pt x="26835" y="449117"/>
                  </a:lnTo>
                  <a:lnTo>
                    <a:pt x="26994" y="448863"/>
                  </a:lnTo>
                  <a:lnTo>
                    <a:pt x="27134" y="448631"/>
                  </a:lnTo>
                  <a:lnTo>
                    <a:pt x="27270" y="448398"/>
                  </a:lnTo>
                  <a:lnTo>
                    <a:pt x="27512" y="447966"/>
                  </a:lnTo>
                  <a:lnTo>
                    <a:pt x="27645" y="447721"/>
                  </a:lnTo>
                  <a:lnTo>
                    <a:pt x="27886" y="446927"/>
                  </a:lnTo>
                  <a:lnTo>
                    <a:pt x="27863" y="446757"/>
                  </a:lnTo>
                  <a:lnTo>
                    <a:pt x="27794" y="446345"/>
                  </a:lnTo>
                  <a:lnTo>
                    <a:pt x="27935" y="445595"/>
                  </a:lnTo>
                  <a:lnTo>
                    <a:pt x="28484" y="445211"/>
                  </a:lnTo>
                  <a:lnTo>
                    <a:pt x="29649" y="444185"/>
                  </a:lnTo>
                  <a:lnTo>
                    <a:pt x="29684" y="444014"/>
                  </a:lnTo>
                  <a:lnTo>
                    <a:pt x="29712" y="443843"/>
                  </a:lnTo>
                  <a:lnTo>
                    <a:pt x="29770" y="443269"/>
                  </a:lnTo>
                  <a:lnTo>
                    <a:pt x="29789" y="443111"/>
                  </a:lnTo>
                  <a:lnTo>
                    <a:pt x="30453" y="442592"/>
                  </a:lnTo>
                  <a:lnTo>
                    <a:pt x="30980" y="441366"/>
                  </a:lnTo>
                  <a:lnTo>
                    <a:pt x="30952" y="441098"/>
                  </a:lnTo>
                  <a:lnTo>
                    <a:pt x="30922" y="440503"/>
                  </a:lnTo>
                  <a:lnTo>
                    <a:pt x="30959" y="440323"/>
                  </a:lnTo>
                  <a:lnTo>
                    <a:pt x="31006" y="440068"/>
                  </a:lnTo>
                  <a:lnTo>
                    <a:pt x="31066" y="439631"/>
                  </a:lnTo>
                  <a:lnTo>
                    <a:pt x="31234" y="438697"/>
                  </a:lnTo>
                  <a:lnTo>
                    <a:pt x="31387" y="438433"/>
                  </a:lnTo>
                  <a:lnTo>
                    <a:pt x="31976" y="437961"/>
                  </a:lnTo>
                  <a:lnTo>
                    <a:pt x="33227" y="438436"/>
                  </a:lnTo>
                  <a:lnTo>
                    <a:pt x="33324" y="438567"/>
                  </a:lnTo>
                  <a:lnTo>
                    <a:pt x="34204" y="438411"/>
                  </a:lnTo>
                  <a:lnTo>
                    <a:pt x="34424" y="438120"/>
                  </a:lnTo>
                  <a:lnTo>
                    <a:pt x="34600" y="437969"/>
                  </a:lnTo>
                  <a:lnTo>
                    <a:pt x="35289" y="437178"/>
                  </a:lnTo>
                  <a:lnTo>
                    <a:pt x="35326" y="437032"/>
                  </a:lnTo>
                  <a:lnTo>
                    <a:pt x="35371" y="436788"/>
                  </a:lnTo>
                  <a:lnTo>
                    <a:pt x="35379" y="436656"/>
                  </a:lnTo>
                  <a:lnTo>
                    <a:pt x="35381" y="436457"/>
                  </a:lnTo>
                  <a:lnTo>
                    <a:pt x="35810" y="435702"/>
                  </a:lnTo>
                  <a:lnTo>
                    <a:pt x="37203" y="433006"/>
                  </a:lnTo>
                  <a:lnTo>
                    <a:pt x="37813" y="432263"/>
                  </a:lnTo>
                  <a:lnTo>
                    <a:pt x="38005" y="431926"/>
                  </a:lnTo>
                  <a:lnTo>
                    <a:pt x="37826" y="431066"/>
                  </a:lnTo>
                  <a:lnTo>
                    <a:pt x="37947" y="430857"/>
                  </a:lnTo>
                  <a:lnTo>
                    <a:pt x="38097" y="430644"/>
                  </a:lnTo>
                  <a:lnTo>
                    <a:pt x="38218" y="430492"/>
                  </a:lnTo>
                  <a:lnTo>
                    <a:pt x="38430" y="430249"/>
                  </a:lnTo>
                  <a:lnTo>
                    <a:pt x="38671" y="430008"/>
                  </a:lnTo>
                  <a:lnTo>
                    <a:pt x="38914" y="429769"/>
                  </a:lnTo>
                  <a:lnTo>
                    <a:pt x="39561" y="429097"/>
                  </a:lnTo>
                  <a:lnTo>
                    <a:pt x="39709" y="428807"/>
                  </a:lnTo>
                  <a:lnTo>
                    <a:pt x="39841" y="428331"/>
                  </a:lnTo>
                  <a:lnTo>
                    <a:pt x="40121" y="427742"/>
                  </a:lnTo>
                  <a:lnTo>
                    <a:pt x="40277" y="427473"/>
                  </a:lnTo>
                  <a:lnTo>
                    <a:pt x="40427" y="427200"/>
                  </a:lnTo>
                  <a:lnTo>
                    <a:pt x="40602" y="426826"/>
                  </a:lnTo>
                  <a:lnTo>
                    <a:pt x="40668" y="426634"/>
                  </a:lnTo>
                  <a:lnTo>
                    <a:pt x="40768" y="425643"/>
                  </a:lnTo>
                  <a:lnTo>
                    <a:pt x="40711" y="425462"/>
                  </a:lnTo>
                  <a:lnTo>
                    <a:pt x="40583" y="425129"/>
                  </a:lnTo>
                  <a:lnTo>
                    <a:pt x="40495" y="424919"/>
                  </a:lnTo>
                  <a:lnTo>
                    <a:pt x="40429" y="424782"/>
                  </a:lnTo>
                  <a:lnTo>
                    <a:pt x="40342" y="424620"/>
                  </a:lnTo>
                  <a:lnTo>
                    <a:pt x="40180" y="424363"/>
                  </a:lnTo>
                  <a:lnTo>
                    <a:pt x="40024" y="424152"/>
                  </a:lnTo>
                  <a:lnTo>
                    <a:pt x="39740" y="423820"/>
                  </a:lnTo>
                  <a:lnTo>
                    <a:pt x="39513" y="423486"/>
                  </a:lnTo>
                  <a:lnTo>
                    <a:pt x="39655" y="422843"/>
                  </a:lnTo>
                  <a:lnTo>
                    <a:pt x="39848" y="422736"/>
                  </a:lnTo>
                  <a:lnTo>
                    <a:pt x="40025" y="422607"/>
                  </a:lnTo>
                  <a:lnTo>
                    <a:pt x="40736" y="421505"/>
                  </a:lnTo>
                  <a:lnTo>
                    <a:pt x="40690" y="420971"/>
                  </a:lnTo>
                  <a:lnTo>
                    <a:pt x="40723" y="420812"/>
                  </a:lnTo>
                  <a:lnTo>
                    <a:pt x="40794" y="420550"/>
                  </a:lnTo>
                  <a:lnTo>
                    <a:pt x="41003" y="420162"/>
                  </a:lnTo>
                  <a:lnTo>
                    <a:pt x="41271" y="419823"/>
                  </a:lnTo>
                  <a:lnTo>
                    <a:pt x="41343" y="419694"/>
                  </a:lnTo>
                  <a:lnTo>
                    <a:pt x="41242" y="418574"/>
                  </a:lnTo>
                  <a:lnTo>
                    <a:pt x="40999" y="418311"/>
                  </a:lnTo>
                  <a:lnTo>
                    <a:pt x="40469" y="417523"/>
                  </a:lnTo>
                  <a:lnTo>
                    <a:pt x="40436" y="417358"/>
                  </a:lnTo>
                  <a:lnTo>
                    <a:pt x="40406" y="417136"/>
                  </a:lnTo>
                  <a:lnTo>
                    <a:pt x="40378" y="416878"/>
                  </a:lnTo>
                  <a:lnTo>
                    <a:pt x="40357" y="416621"/>
                  </a:lnTo>
                  <a:lnTo>
                    <a:pt x="40346" y="416448"/>
                  </a:lnTo>
                  <a:lnTo>
                    <a:pt x="40340" y="416219"/>
                  </a:lnTo>
                  <a:lnTo>
                    <a:pt x="40337" y="415843"/>
                  </a:lnTo>
                  <a:lnTo>
                    <a:pt x="40346" y="415467"/>
                  </a:lnTo>
                  <a:lnTo>
                    <a:pt x="40356" y="415316"/>
                  </a:lnTo>
                  <a:lnTo>
                    <a:pt x="40497" y="414809"/>
                  </a:lnTo>
                  <a:lnTo>
                    <a:pt x="40647" y="414556"/>
                  </a:lnTo>
                  <a:lnTo>
                    <a:pt x="41482" y="413898"/>
                  </a:lnTo>
                  <a:lnTo>
                    <a:pt x="41621" y="413870"/>
                  </a:lnTo>
                  <a:lnTo>
                    <a:pt x="41807" y="413842"/>
                  </a:lnTo>
                  <a:lnTo>
                    <a:pt x="42573" y="413757"/>
                  </a:lnTo>
                  <a:lnTo>
                    <a:pt x="42857" y="413717"/>
                  </a:lnTo>
                  <a:lnTo>
                    <a:pt x="43139" y="413668"/>
                  </a:lnTo>
                  <a:lnTo>
                    <a:pt x="44082" y="412197"/>
                  </a:lnTo>
                  <a:lnTo>
                    <a:pt x="43808" y="411615"/>
                  </a:lnTo>
                  <a:lnTo>
                    <a:pt x="43780" y="411467"/>
                  </a:lnTo>
                  <a:lnTo>
                    <a:pt x="43758" y="411318"/>
                  </a:lnTo>
                  <a:lnTo>
                    <a:pt x="43730" y="411019"/>
                  </a:lnTo>
                  <a:lnTo>
                    <a:pt x="43696" y="410568"/>
                  </a:lnTo>
                  <a:lnTo>
                    <a:pt x="43705" y="410333"/>
                  </a:lnTo>
                  <a:lnTo>
                    <a:pt x="43723" y="410205"/>
                  </a:lnTo>
                  <a:lnTo>
                    <a:pt x="43744" y="410077"/>
                  </a:lnTo>
                  <a:lnTo>
                    <a:pt x="43797" y="409824"/>
                  </a:lnTo>
                  <a:lnTo>
                    <a:pt x="43837" y="409655"/>
                  </a:lnTo>
                  <a:lnTo>
                    <a:pt x="44175" y="408410"/>
                  </a:lnTo>
                  <a:lnTo>
                    <a:pt x="44290" y="407972"/>
                  </a:lnTo>
                  <a:lnTo>
                    <a:pt x="44326" y="407812"/>
                  </a:lnTo>
                  <a:lnTo>
                    <a:pt x="44359" y="407540"/>
                  </a:lnTo>
                  <a:lnTo>
                    <a:pt x="44368" y="407394"/>
                  </a:lnTo>
                  <a:lnTo>
                    <a:pt x="44383" y="406972"/>
                  </a:lnTo>
                  <a:lnTo>
                    <a:pt x="44392" y="406550"/>
                  </a:lnTo>
                  <a:lnTo>
                    <a:pt x="45219" y="405649"/>
                  </a:lnTo>
                  <a:lnTo>
                    <a:pt x="45712" y="405654"/>
                  </a:lnTo>
                  <a:lnTo>
                    <a:pt x="45849" y="405580"/>
                  </a:lnTo>
                  <a:lnTo>
                    <a:pt x="46166" y="405345"/>
                  </a:lnTo>
                  <a:lnTo>
                    <a:pt x="46434" y="405072"/>
                  </a:lnTo>
                  <a:lnTo>
                    <a:pt x="46536" y="404922"/>
                  </a:lnTo>
                  <a:lnTo>
                    <a:pt x="46680" y="404662"/>
                  </a:lnTo>
                  <a:lnTo>
                    <a:pt x="46832" y="404222"/>
                  </a:lnTo>
                  <a:lnTo>
                    <a:pt x="46859" y="404091"/>
                  </a:lnTo>
                  <a:lnTo>
                    <a:pt x="46878" y="403958"/>
                  </a:lnTo>
                  <a:lnTo>
                    <a:pt x="46912" y="403692"/>
                  </a:lnTo>
                  <a:lnTo>
                    <a:pt x="46957" y="403416"/>
                  </a:lnTo>
                  <a:lnTo>
                    <a:pt x="47017" y="403153"/>
                  </a:lnTo>
                  <a:lnTo>
                    <a:pt x="47088" y="402892"/>
                  </a:lnTo>
                  <a:lnTo>
                    <a:pt x="47261" y="402474"/>
                  </a:lnTo>
                  <a:lnTo>
                    <a:pt x="47453" y="401198"/>
                  </a:lnTo>
                  <a:lnTo>
                    <a:pt x="47376" y="401052"/>
                  </a:lnTo>
                  <a:lnTo>
                    <a:pt x="47161" y="400722"/>
                  </a:lnTo>
                  <a:lnTo>
                    <a:pt x="47054" y="400581"/>
                  </a:lnTo>
                  <a:lnTo>
                    <a:pt x="46903" y="400393"/>
                  </a:lnTo>
                  <a:lnTo>
                    <a:pt x="46783" y="400251"/>
                  </a:lnTo>
                  <a:lnTo>
                    <a:pt x="46413" y="399834"/>
                  </a:lnTo>
                  <a:lnTo>
                    <a:pt x="46172" y="399529"/>
                  </a:lnTo>
                  <a:lnTo>
                    <a:pt x="45284" y="398271"/>
                  </a:lnTo>
                  <a:lnTo>
                    <a:pt x="45143" y="398067"/>
                  </a:lnTo>
                  <a:lnTo>
                    <a:pt x="44736" y="397444"/>
                  </a:lnTo>
                  <a:lnTo>
                    <a:pt x="44596" y="397215"/>
                  </a:lnTo>
                  <a:lnTo>
                    <a:pt x="44414" y="396793"/>
                  </a:lnTo>
                  <a:lnTo>
                    <a:pt x="44325" y="396427"/>
                  </a:lnTo>
                  <a:lnTo>
                    <a:pt x="44151" y="395333"/>
                  </a:lnTo>
                  <a:lnTo>
                    <a:pt x="44233" y="395095"/>
                  </a:lnTo>
                  <a:lnTo>
                    <a:pt x="44323" y="394863"/>
                  </a:lnTo>
                  <a:lnTo>
                    <a:pt x="44391" y="394711"/>
                  </a:lnTo>
                  <a:lnTo>
                    <a:pt x="44638" y="394224"/>
                  </a:lnTo>
                  <a:lnTo>
                    <a:pt x="44694" y="394090"/>
                  </a:lnTo>
                  <a:lnTo>
                    <a:pt x="45367" y="393237"/>
                  </a:lnTo>
                  <a:lnTo>
                    <a:pt x="45686" y="393100"/>
                  </a:lnTo>
                  <a:lnTo>
                    <a:pt x="45894" y="392985"/>
                  </a:lnTo>
                  <a:lnTo>
                    <a:pt x="46359" y="392277"/>
                  </a:lnTo>
                  <a:lnTo>
                    <a:pt x="46344" y="392118"/>
                  </a:lnTo>
                  <a:lnTo>
                    <a:pt x="46508" y="390543"/>
                  </a:lnTo>
                  <a:lnTo>
                    <a:pt x="46919" y="390128"/>
                  </a:lnTo>
                  <a:lnTo>
                    <a:pt x="47897" y="389934"/>
                  </a:lnTo>
                  <a:lnTo>
                    <a:pt x="48168" y="390095"/>
                  </a:lnTo>
                  <a:lnTo>
                    <a:pt x="48431" y="390262"/>
                  </a:lnTo>
                  <a:lnTo>
                    <a:pt x="49086" y="390685"/>
                  </a:lnTo>
                  <a:lnTo>
                    <a:pt x="50123" y="391366"/>
                  </a:lnTo>
                  <a:lnTo>
                    <a:pt x="50396" y="391499"/>
                  </a:lnTo>
                  <a:lnTo>
                    <a:pt x="50546" y="391562"/>
                  </a:lnTo>
                  <a:lnTo>
                    <a:pt x="51255" y="391685"/>
                  </a:lnTo>
                  <a:lnTo>
                    <a:pt x="51404" y="391645"/>
                  </a:lnTo>
                  <a:lnTo>
                    <a:pt x="52093" y="391245"/>
                  </a:lnTo>
                  <a:lnTo>
                    <a:pt x="52374" y="390980"/>
                  </a:lnTo>
                  <a:lnTo>
                    <a:pt x="52503" y="390866"/>
                  </a:lnTo>
                  <a:lnTo>
                    <a:pt x="53067" y="390407"/>
                  </a:lnTo>
                  <a:lnTo>
                    <a:pt x="53288" y="390217"/>
                  </a:lnTo>
                  <a:lnTo>
                    <a:pt x="53504" y="390021"/>
                  </a:lnTo>
                  <a:lnTo>
                    <a:pt x="53672" y="389855"/>
                  </a:lnTo>
                  <a:lnTo>
                    <a:pt x="54237" y="389273"/>
                  </a:lnTo>
                  <a:lnTo>
                    <a:pt x="54768" y="388709"/>
                  </a:lnTo>
                  <a:lnTo>
                    <a:pt x="54844" y="388553"/>
                  </a:lnTo>
                  <a:lnTo>
                    <a:pt x="54982" y="388235"/>
                  </a:lnTo>
                  <a:lnTo>
                    <a:pt x="55497" y="387119"/>
                  </a:lnTo>
                  <a:lnTo>
                    <a:pt x="55618" y="386915"/>
                  </a:lnTo>
                  <a:lnTo>
                    <a:pt x="55704" y="386782"/>
                  </a:lnTo>
                  <a:lnTo>
                    <a:pt x="55961" y="386433"/>
                  </a:lnTo>
                  <a:lnTo>
                    <a:pt x="56848" y="385691"/>
                  </a:lnTo>
                  <a:lnTo>
                    <a:pt x="57069" y="385588"/>
                  </a:lnTo>
                  <a:lnTo>
                    <a:pt x="57214" y="385515"/>
                  </a:lnTo>
                  <a:lnTo>
                    <a:pt x="57449" y="385385"/>
                  </a:lnTo>
                  <a:lnTo>
                    <a:pt x="57682" y="385251"/>
                  </a:lnTo>
                  <a:lnTo>
                    <a:pt x="58079" y="384962"/>
                  </a:lnTo>
                  <a:lnTo>
                    <a:pt x="59446" y="384137"/>
                  </a:lnTo>
                  <a:lnTo>
                    <a:pt x="60399" y="383483"/>
                  </a:lnTo>
                  <a:lnTo>
                    <a:pt x="61475" y="382406"/>
                  </a:lnTo>
                  <a:lnTo>
                    <a:pt x="62273" y="381721"/>
                  </a:lnTo>
                  <a:lnTo>
                    <a:pt x="63379" y="381021"/>
                  </a:lnTo>
                  <a:lnTo>
                    <a:pt x="64134" y="380226"/>
                  </a:lnTo>
                  <a:lnTo>
                    <a:pt x="64263" y="379370"/>
                  </a:lnTo>
                  <a:lnTo>
                    <a:pt x="64167" y="378708"/>
                  </a:lnTo>
                  <a:lnTo>
                    <a:pt x="63688" y="377970"/>
                  </a:lnTo>
                  <a:lnTo>
                    <a:pt x="63052" y="377380"/>
                  </a:lnTo>
                  <a:lnTo>
                    <a:pt x="62465" y="376722"/>
                  </a:lnTo>
                  <a:lnTo>
                    <a:pt x="61727" y="375710"/>
                  </a:lnTo>
                  <a:lnTo>
                    <a:pt x="61023" y="375002"/>
                  </a:lnTo>
                  <a:lnTo>
                    <a:pt x="60237" y="374150"/>
                  </a:lnTo>
                  <a:lnTo>
                    <a:pt x="59476" y="373229"/>
                  </a:lnTo>
                  <a:lnTo>
                    <a:pt x="59194" y="372552"/>
                  </a:lnTo>
                  <a:lnTo>
                    <a:pt x="59305" y="371704"/>
                  </a:lnTo>
                  <a:lnTo>
                    <a:pt x="59503" y="371205"/>
                  </a:lnTo>
                  <a:lnTo>
                    <a:pt x="59719" y="370266"/>
                  </a:lnTo>
                  <a:lnTo>
                    <a:pt x="60360" y="369227"/>
                  </a:lnTo>
                  <a:lnTo>
                    <a:pt x="61239" y="367994"/>
                  </a:lnTo>
                  <a:lnTo>
                    <a:pt x="62012" y="366720"/>
                  </a:lnTo>
                  <a:lnTo>
                    <a:pt x="62513" y="365704"/>
                  </a:lnTo>
                  <a:lnTo>
                    <a:pt x="62722" y="365088"/>
                  </a:lnTo>
                  <a:lnTo>
                    <a:pt x="62794" y="364353"/>
                  </a:lnTo>
                  <a:lnTo>
                    <a:pt x="63025" y="363710"/>
                  </a:lnTo>
                  <a:lnTo>
                    <a:pt x="63632" y="362836"/>
                  </a:lnTo>
                  <a:lnTo>
                    <a:pt x="63310" y="361521"/>
                  </a:lnTo>
                  <a:lnTo>
                    <a:pt x="62428" y="361209"/>
                  </a:lnTo>
                  <a:lnTo>
                    <a:pt x="61988" y="361245"/>
                  </a:lnTo>
                  <a:lnTo>
                    <a:pt x="61778" y="361267"/>
                  </a:lnTo>
                  <a:lnTo>
                    <a:pt x="61637" y="361279"/>
                  </a:lnTo>
                  <a:lnTo>
                    <a:pt x="61509" y="361284"/>
                  </a:lnTo>
                  <a:lnTo>
                    <a:pt x="60955" y="361133"/>
                  </a:lnTo>
                  <a:lnTo>
                    <a:pt x="60352" y="360851"/>
                  </a:lnTo>
                  <a:lnTo>
                    <a:pt x="60023" y="360812"/>
                  </a:lnTo>
                  <a:lnTo>
                    <a:pt x="59231" y="360634"/>
                  </a:lnTo>
                  <a:lnTo>
                    <a:pt x="59091" y="360482"/>
                  </a:lnTo>
                  <a:lnTo>
                    <a:pt x="58378" y="359671"/>
                  </a:lnTo>
                  <a:lnTo>
                    <a:pt x="58254" y="359499"/>
                  </a:lnTo>
                  <a:lnTo>
                    <a:pt x="57991" y="359094"/>
                  </a:lnTo>
                  <a:lnTo>
                    <a:pt x="57869" y="358613"/>
                  </a:lnTo>
                  <a:lnTo>
                    <a:pt x="58024" y="358338"/>
                  </a:lnTo>
                  <a:lnTo>
                    <a:pt x="58457" y="357235"/>
                  </a:lnTo>
                  <a:lnTo>
                    <a:pt x="58333" y="356509"/>
                  </a:lnTo>
                  <a:lnTo>
                    <a:pt x="58224" y="356084"/>
                  </a:lnTo>
                  <a:lnTo>
                    <a:pt x="58173" y="355946"/>
                  </a:lnTo>
                  <a:lnTo>
                    <a:pt x="57942" y="355400"/>
                  </a:lnTo>
                  <a:lnTo>
                    <a:pt x="57698" y="354800"/>
                  </a:lnTo>
                  <a:lnTo>
                    <a:pt x="58091" y="352822"/>
                  </a:lnTo>
                  <a:lnTo>
                    <a:pt x="57850" y="352714"/>
                  </a:lnTo>
                  <a:lnTo>
                    <a:pt x="57606" y="352612"/>
                  </a:lnTo>
                  <a:lnTo>
                    <a:pt x="57443" y="352549"/>
                  </a:lnTo>
                  <a:lnTo>
                    <a:pt x="57223" y="352470"/>
                  </a:lnTo>
                  <a:lnTo>
                    <a:pt x="57089" y="352429"/>
                  </a:lnTo>
                  <a:lnTo>
                    <a:pt x="56953" y="352394"/>
                  </a:lnTo>
                  <a:lnTo>
                    <a:pt x="56679" y="352332"/>
                  </a:lnTo>
                  <a:lnTo>
                    <a:pt x="56394" y="352254"/>
                  </a:lnTo>
                  <a:lnTo>
                    <a:pt x="56255" y="352205"/>
                  </a:lnTo>
                  <a:lnTo>
                    <a:pt x="55376" y="351414"/>
                  </a:lnTo>
                  <a:lnTo>
                    <a:pt x="55279" y="351109"/>
                  </a:lnTo>
                  <a:lnTo>
                    <a:pt x="55173" y="350712"/>
                  </a:lnTo>
                  <a:lnTo>
                    <a:pt x="54864" y="350095"/>
                  </a:lnTo>
                  <a:lnTo>
                    <a:pt x="54740" y="349013"/>
                  </a:lnTo>
                  <a:lnTo>
                    <a:pt x="54981" y="347729"/>
                  </a:lnTo>
                  <a:lnTo>
                    <a:pt x="54789" y="347508"/>
                  </a:lnTo>
                  <a:lnTo>
                    <a:pt x="54537" y="347249"/>
                  </a:lnTo>
                  <a:lnTo>
                    <a:pt x="54067" y="346797"/>
                  </a:lnTo>
                  <a:lnTo>
                    <a:pt x="53784" y="346477"/>
                  </a:lnTo>
                  <a:lnTo>
                    <a:pt x="53064" y="345818"/>
                  </a:lnTo>
                  <a:lnTo>
                    <a:pt x="52505" y="345700"/>
                  </a:lnTo>
                  <a:lnTo>
                    <a:pt x="52453" y="345560"/>
                  </a:lnTo>
                  <a:lnTo>
                    <a:pt x="52413" y="345421"/>
                  </a:lnTo>
                  <a:lnTo>
                    <a:pt x="52346" y="345140"/>
                  </a:lnTo>
                  <a:lnTo>
                    <a:pt x="52311" y="344977"/>
                  </a:lnTo>
                  <a:lnTo>
                    <a:pt x="52232" y="344486"/>
                  </a:lnTo>
                  <a:lnTo>
                    <a:pt x="52166" y="344143"/>
                  </a:lnTo>
                  <a:lnTo>
                    <a:pt x="51768" y="343685"/>
                  </a:lnTo>
                  <a:lnTo>
                    <a:pt x="51604" y="343637"/>
                  </a:lnTo>
                  <a:lnTo>
                    <a:pt x="51427" y="343591"/>
                  </a:lnTo>
                  <a:lnTo>
                    <a:pt x="50891" y="343471"/>
                  </a:lnTo>
                  <a:lnTo>
                    <a:pt x="50655" y="343412"/>
                  </a:lnTo>
                  <a:lnTo>
                    <a:pt x="49809" y="342607"/>
                  </a:lnTo>
                  <a:lnTo>
                    <a:pt x="49773" y="342478"/>
                  </a:lnTo>
                  <a:lnTo>
                    <a:pt x="49683" y="342071"/>
                  </a:lnTo>
                  <a:lnTo>
                    <a:pt x="49647" y="341836"/>
                  </a:lnTo>
                  <a:lnTo>
                    <a:pt x="49524" y="341480"/>
                  </a:lnTo>
                  <a:lnTo>
                    <a:pt x="49293" y="341189"/>
                  </a:lnTo>
                  <a:lnTo>
                    <a:pt x="49260" y="340993"/>
                  </a:lnTo>
                  <a:lnTo>
                    <a:pt x="49234" y="340796"/>
                  </a:lnTo>
                  <a:lnTo>
                    <a:pt x="49183" y="340274"/>
                  </a:lnTo>
                  <a:lnTo>
                    <a:pt x="49163" y="340100"/>
                  </a:lnTo>
                  <a:lnTo>
                    <a:pt x="49130" y="339912"/>
                  </a:lnTo>
                  <a:lnTo>
                    <a:pt x="49086" y="339725"/>
                  </a:lnTo>
                  <a:lnTo>
                    <a:pt x="48983" y="339355"/>
                  </a:lnTo>
                  <a:lnTo>
                    <a:pt x="48939" y="339210"/>
                  </a:lnTo>
                  <a:lnTo>
                    <a:pt x="48168" y="338591"/>
                  </a:lnTo>
                  <a:lnTo>
                    <a:pt x="47858" y="338582"/>
                  </a:lnTo>
                  <a:lnTo>
                    <a:pt x="47602" y="338605"/>
                  </a:lnTo>
                  <a:lnTo>
                    <a:pt x="47346" y="338640"/>
                  </a:lnTo>
                  <a:lnTo>
                    <a:pt x="47176" y="338669"/>
                  </a:lnTo>
                  <a:lnTo>
                    <a:pt x="46518" y="338808"/>
                  </a:lnTo>
                  <a:lnTo>
                    <a:pt x="45922" y="339156"/>
                  </a:lnTo>
                  <a:lnTo>
                    <a:pt x="45737" y="339338"/>
                  </a:lnTo>
                  <a:lnTo>
                    <a:pt x="45244" y="339768"/>
                  </a:lnTo>
                  <a:lnTo>
                    <a:pt x="44937" y="339828"/>
                  </a:lnTo>
                  <a:lnTo>
                    <a:pt x="44659" y="339859"/>
                  </a:lnTo>
                  <a:lnTo>
                    <a:pt x="43848" y="339402"/>
                  </a:lnTo>
                  <a:lnTo>
                    <a:pt x="43770" y="338841"/>
                  </a:lnTo>
                  <a:lnTo>
                    <a:pt x="43795" y="338518"/>
                  </a:lnTo>
                  <a:lnTo>
                    <a:pt x="43778" y="338074"/>
                  </a:lnTo>
                  <a:lnTo>
                    <a:pt x="43496" y="337566"/>
                  </a:lnTo>
                  <a:lnTo>
                    <a:pt x="43416" y="337232"/>
                  </a:lnTo>
                  <a:lnTo>
                    <a:pt x="43512" y="336874"/>
                  </a:lnTo>
                  <a:lnTo>
                    <a:pt x="44841" y="336584"/>
                  </a:lnTo>
                  <a:lnTo>
                    <a:pt x="44883" y="336309"/>
                  </a:lnTo>
                  <a:lnTo>
                    <a:pt x="44874" y="335882"/>
                  </a:lnTo>
                  <a:lnTo>
                    <a:pt x="44741" y="335842"/>
                  </a:lnTo>
                  <a:lnTo>
                    <a:pt x="44390" y="335728"/>
                  </a:lnTo>
                  <a:lnTo>
                    <a:pt x="44187" y="335708"/>
                  </a:lnTo>
                  <a:lnTo>
                    <a:pt x="43608" y="335627"/>
                  </a:lnTo>
                  <a:lnTo>
                    <a:pt x="43280" y="335594"/>
                  </a:lnTo>
                  <a:lnTo>
                    <a:pt x="43117" y="335572"/>
                  </a:lnTo>
                  <a:lnTo>
                    <a:pt x="42115" y="335047"/>
                  </a:lnTo>
                  <a:lnTo>
                    <a:pt x="41820" y="334706"/>
                  </a:lnTo>
                  <a:lnTo>
                    <a:pt x="41590" y="334231"/>
                  </a:lnTo>
                  <a:lnTo>
                    <a:pt x="41506" y="333957"/>
                  </a:lnTo>
                  <a:lnTo>
                    <a:pt x="41512" y="333681"/>
                  </a:lnTo>
                  <a:lnTo>
                    <a:pt x="41605" y="333446"/>
                  </a:lnTo>
                  <a:lnTo>
                    <a:pt x="41886" y="332713"/>
                  </a:lnTo>
                  <a:lnTo>
                    <a:pt x="41929" y="332299"/>
                  </a:lnTo>
                  <a:lnTo>
                    <a:pt x="41920" y="332128"/>
                  </a:lnTo>
                  <a:lnTo>
                    <a:pt x="41927" y="331908"/>
                  </a:lnTo>
                  <a:lnTo>
                    <a:pt x="41934" y="331484"/>
                  </a:lnTo>
                  <a:lnTo>
                    <a:pt x="41990" y="330919"/>
                  </a:lnTo>
                  <a:lnTo>
                    <a:pt x="42304" y="330352"/>
                  </a:lnTo>
                  <a:lnTo>
                    <a:pt x="42609" y="330018"/>
                  </a:lnTo>
                  <a:lnTo>
                    <a:pt x="42691" y="329848"/>
                  </a:lnTo>
                  <a:lnTo>
                    <a:pt x="42918" y="329448"/>
                  </a:lnTo>
                  <a:lnTo>
                    <a:pt x="43434" y="328777"/>
                  </a:lnTo>
                  <a:lnTo>
                    <a:pt x="43600" y="328494"/>
                  </a:lnTo>
                  <a:lnTo>
                    <a:pt x="43767" y="328187"/>
                  </a:lnTo>
                  <a:lnTo>
                    <a:pt x="43855" y="328008"/>
                  </a:lnTo>
                  <a:lnTo>
                    <a:pt x="44192" y="327325"/>
                  </a:lnTo>
                  <a:lnTo>
                    <a:pt x="44367" y="326557"/>
                  </a:lnTo>
                  <a:lnTo>
                    <a:pt x="44346" y="326342"/>
                  </a:lnTo>
                  <a:lnTo>
                    <a:pt x="44352" y="325620"/>
                  </a:lnTo>
                  <a:lnTo>
                    <a:pt x="44587" y="325053"/>
                  </a:lnTo>
                  <a:lnTo>
                    <a:pt x="45191" y="324413"/>
                  </a:lnTo>
                  <a:lnTo>
                    <a:pt x="45335" y="324338"/>
                  </a:lnTo>
                  <a:lnTo>
                    <a:pt x="45687" y="324130"/>
                  </a:lnTo>
                  <a:lnTo>
                    <a:pt x="45881" y="324046"/>
                  </a:lnTo>
                  <a:lnTo>
                    <a:pt x="46141" y="323916"/>
                  </a:lnTo>
                  <a:lnTo>
                    <a:pt x="47206" y="322865"/>
                  </a:lnTo>
                  <a:lnTo>
                    <a:pt x="47201" y="322717"/>
                  </a:lnTo>
                  <a:lnTo>
                    <a:pt x="47182" y="322358"/>
                  </a:lnTo>
                  <a:lnTo>
                    <a:pt x="47056" y="321869"/>
                  </a:lnTo>
                  <a:lnTo>
                    <a:pt x="47207" y="321449"/>
                  </a:lnTo>
                  <a:lnTo>
                    <a:pt x="47343" y="321351"/>
                  </a:lnTo>
                  <a:lnTo>
                    <a:pt x="47805" y="320663"/>
                  </a:lnTo>
                  <a:lnTo>
                    <a:pt x="47737" y="320217"/>
                  </a:lnTo>
                  <a:lnTo>
                    <a:pt x="47570" y="319961"/>
                  </a:lnTo>
                  <a:lnTo>
                    <a:pt x="47506" y="319817"/>
                  </a:lnTo>
                  <a:lnTo>
                    <a:pt x="47325" y="319458"/>
                  </a:lnTo>
                  <a:lnTo>
                    <a:pt x="47162" y="319200"/>
                  </a:lnTo>
                  <a:lnTo>
                    <a:pt x="47016" y="318859"/>
                  </a:lnTo>
                  <a:lnTo>
                    <a:pt x="46980" y="318472"/>
                  </a:lnTo>
                  <a:lnTo>
                    <a:pt x="47067" y="317999"/>
                  </a:lnTo>
                  <a:lnTo>
                    <a:pt x="47384" y="317020"/>
                  </a:lnTo>
                  <a:lnTo>
                    <a:pt x="47255" y="316755"/>
                  </a:lnTo>
                  <a:lnTo>
                    <a:pt x="47104" y="316549"/>
                  </a:lnTo>
                  <a:lnTo>
                    <a:pt x="46941" y="316303"/>
                  </a:lnTo>
                  <a:lnTo>
                    <a:pt x="46785" y="316060"/>
                  </a:lnTo>
                  <a:lnTo>
                    <a:pt x="46660" y="315854"/>
                  </a:lnTo>
                  <a:lnTo>
                    <a:pt x="46528" y="315654"/>
                  </a:lnTo>
                  <a:lnTo>
                    <a:pt x="46429" y="315465"/>
                  </a:lnTo>
                  <a:lnTo>
                    <a:pt x="46330" y="315295"/>
                  </a:lnTo>
                  <a:lnTo>
                    <a:pt x="46164" y="314907"/>
                  </a:lnTo>
                  <a:lnTo>
                    <a:pt x="46126" y="314561"/>
                  </a:lnTo>
                  <a:lnTo>
                    <a:pt x="46172" y="314296"/>
                  </a:lnTo>
                  <a:lnTo>
                    <a:pt x="46186" y="314155"/>
                  </a:lnTo>
                  <a:lnTo>
                    <a:pt x="46211" y="313968"/>
                  </a:lnTo>
                  <a:lnTo>
                    <a:pt x="46221" y="313837"/>
                  </a:lnTo>
                  <a:lnTo>
                    <a:pt x="45844" y="313071"/>
                  </a:lnTo>
                  <a:lnTo>
                    <a:pt x="45714" y="313066"/>
                  </a:lnTo>
                  <a:lnTo>
                    <a:pt x="45332" y="313089"/>
                  </a:lnTo>
                  <a:lnTo>
                    <a:pt x="44887" y="313069"/>
                  </a:lnTo>
                  <a:lnTo>
                    <a:pt x="44508" y="312989"/>
                  </a:lnTo>
                  <a:lnTo>
                    <a:pt x="44202" y="312704"/>
                  </a:lnTo>
                  <a:lnTo>
                    <a:pt x="43615" y="312006"/>
                  </a:lnTo>
                  <a:lnTo>
                    <a:pt x="43582" y="311677"/>
                  </a:lnTo>
                  <a:lnTo>
                    <a:pt x="43571" y="311175"/>
                  </a:lnTo>
                  <a:lnTo>
                    <a:pt x="43136" y="310891"/>
                  </a:lnTo>
                  <a:lnTo>
                    <a:pt x="42953" y="310777"/>
                  </a:lnTo>
                  <a:lnTo>
                    <a:pt x="42396" y="310452"/>
                  </a:lnTo>
                  <a:lnTo>
                    <a:pt x="41700" y="310306"/>
                  </a:lnTo>
                  <a:lnTo>
                    <a:pt x="41244" y="310647"/>
                  </a:lnTo>
                  <a:lnTo>
                    <a:pt x="40329" y="310612"/>
                  </a:lnTo>
                  <a:lnTo>
                    <a:pt x="40317" y="310421"/>
                  </a:lnTo>
                  <a:lnTo>
                    <a:pt x="40315" y="310253"/>
                  </a:lnTo>
                  <a:lnTo>
                    <a:pt x="40336" y="309750"/>
                  </a:lnTo>
                  <a:lnTo>
                    <a:pt x="40297" y="309580"/>
                  </a:lnTo>
                  <a:lnTo>
                    <a:pt x="40294" y="309389"/>
                  </a:lnTo>
                  <a:lnTo>
                    <a:pt x="40619" y="308565"/>
                  </a:lnTo>
                  <a:lnTo>
                    <a:pt x="41098" y="307740"/>
                  </a:lnTo>
                  <a:lnTo>
                    <a:pt x="41284" y="307186"/>
                  </a:lnTo>
                  <a:lnTo>
                    <a:pt x="41165" y="306840"/>
                  </a:lnTo>
                  <a:lnTo>
                    <a:pt x="41026" y="306519"/>
                  </a:lnTo>
                  <a:lnTo>
                    <a:pt x="40935" y="305993"/>
                  </a:lnTo>
                  <a:lnTo>
                    <a:pt x="40897" y="305780"/>
                  </a:lnTo>
                  <a:lnTo>
                    <a:pt x="40789" y="305285"/>
                  </a:lnTo>
                  <a:lnTo>
                    <a:pt x="40741" y="305099"/>
                  </a:lnTo>
                  <a:lnTo>
                    <a:pt x="40583" y="304586"/>
                  </a:lnTo>
                  <a:lnTo>
                    <a:pt x="40307" y="304060"/>
                  </a:lnTo>
                  <a:lnTo>
                    <a:pt x="39895" y="303469"/>
                  </a:lnTo>
                  <a:lnTo>
                    <a:pt x="39794" y="303249"/>
                  </a:lnTo>
                  <a:lnTo>
                    <a:pt x="39730" y="303096"/>
                  </a:lnTo>
                  <a:lnTo>
                    <a:pt x="39663" y="302945"/>
                  </a:lnTo>
                  <a:lnTo>
                    <a:pt x="39594" y="302763"/>
                  </a:lnTo>
                  <a:lnTo>
                    <a:pt x="39510" y="302597"/>
                  </a:lnTo>
                  <a:lnTo>
                    <a:pt x="39325" y="302244"/>
                  </a:lnTo>
                  <a:lnTo>
                    <a:pt x="39168" y="301896"/>
                  </a:lnTo>
                  <a:lnTo>
                    <a:pt x="38768" y="301169"/>
                  </a:lnTo>
                  <a:lnTo>
                    <a:pt x="38691" y="300948"/>
                  </a:lnTo>
                  <a:lnTo>
                    <a:pt x="38669" y="300810"/>
                  </a:lnTo>
                  <a:lnTo>
                    <a:pt x="38568" y="300407"/>
                  </a:lnTo>
                  <a:lnTo>
                    <a:pt x="38491" y="300186"/>
                  </a:lnTo>
                  <a:lnTo>
                    <a:pt x="38507" y="299934"/>
                  </a:lnTo>
                  <a:lnTo>
                    <a:pt x="38535" y="299747"/>
                  </a:lnTo>
                  <a:lnTo>
                    <a:pt x="38568" y="299130"/>
                  </a:lnTo>
                  <a:lnTo>
                    <a:pt x="38542" y="298956"/>
                  </a:lnTo>
                  <a:lnTo>
                    <a:pt x="38501" y="298644"/>
                  </a:lnTo>
                  <a:lnTo>
                    <a:pt x="38517" y="298062"/>
                  </a:lnTo>
                  <a:lnTo>
                    <a:pt x="38513" y="297779"/>
                  </a:lnTo>
                  <a:lnTo>
                    <a:pt x="38523" y="297474"/>
                  </a:lnTo>
                  <a:lnTo>
                    <a:pt x="38521" y="297298"/>
                  </a:lnTo>
                  <a:lnTo>
                    <a:pt x="38529" y="297070"/>
                  </a:lnTo>
                  <a:lnTo>
                    <a:pt x="38485" y="296548"/>
                  </a:lnTo>
                  <a:lnTo>
                    <a:pt x="38286" y="296047"/>
                  </a:lnTo>
                  <a:lnTo>
                    <a:pt x="38176" y="295860"/>
                  </a:lnTo>
                  <a:lnTo>
                    <a:pt x="38021" y="295549"/>
                  </a:lnTo>
                  <a:lnTo>
                    <a:pt x="37982" y="295410"/>
                  </a:lnTo>
                  <a:lnTo>
                    <a:pt x="37854" y="294863"/>
                  </a:lnTo>
                  <a:lnTo>
                    <a:pt x="37817" y="294614"/>
                  </a:lnTo>
                  <a:lnTo>
                    <a:pt x="37653" y="294252"/>
                  </a:lnTo>
                  <a:lnTo>
                    <a:pt x="37246" y="293630"/>
                  </a:lnTo>
                  <a:lnTo>
                    <a:pt x="36941" y="293307"/>
                  </a:lnTo>
                  <a:lnTo>
                    <a:pt x="36483" y="292521"/>
                  </a:lnTo>
                  <a:lnTo>
                    <a:pt x="35758" y="291691"/>
                  </a:lnTo>
                  <a:lnTo>
                    <a:pt x="35646" y="291407"/>
                  </a:lnTo>
                  <a:lnTo>
                    <a:pt x="35667" y="290994"/>
                  </a:lnTo>
                  <a:lnTo>
                    <a:pt x="35704" y="290507"/>
                  </a:lnTo>
                  <a:lnTo>
                    <a:pt x="35640" y="290350"/>
                  </a:lnTo>
                  <a:lnTo>
                    <a:pt x="35504" y="289941"/>
                  </a:lnTo>
                  <a:lnTo>
                    <a:pt x="35976" y="288927"/>
                  </a:lnTo>
                  <a:lnTo>
                    <a:pt x="36185" y="288820"/>
                  </a:lnTo>
                  <a:lnTo>
                    <a:pt x="36584" y="288664"/>
                  </a:lnTo>
                  <a:lnTo>
                    <a:pt x="36827" y="288601"/>
                  </a:lnTo>
                  <a:lnTo>
                    <a:pt x="37172" y="288491"/>
                  </a:lnTo>
                  <a:lnTo>
                    <a:pt x="37765" y="288345"/>
                  </a:lnTo>
                  <a:lnTo>
                    <a:pt x="38664" y="288084"/>
                  </a:lnTo>
                  <a:lnTo>
                    <a:pt x="38827" y="288002"/>
                  </a:lnTo>
                  <a:lnTo>
                    <a:pt x="39449" y="287676"/>
                  </a:lnTo>
                  <a:lnTo>
                    <a:pt x="40595" y="286094"/>
                  </a:lnTo>
                  <a:lnTo>
                    <a:pt x="40572" y="285820"/>
                  </a:lnTo>
                  <a:lnTo>
                    <a:pt x="40539" y="285623"/>
                  </a:lnTo>
                  <a:lnTo>
                    <a:pt x="40491" y="285480"/>
                  </a:lnTo>
                  <a:lnTo>
                    <a:pt x="40361" y="285030"/>
                  </a:lnTo>
                  <a:lnTo>
                    <a:pt x="40316" y="284814"/>
                  </a:lnTo>
                  <a:lnTo>
                    <a:pt x="40478" y="284285"/>
                  </a:lnTo>
                  <a:lnTo>
                    <a:pt x="40707" y="284101"/>
                  </a:lnTo>
                  <a:lnTo>
                    <a:pt x="41168" y="283681"/>
                  </a:lnTo>
                  <a:lnTo>
                    <a:pt x="41699" y="283239"/>
                  </a:lnTo>
                  <a:lnTo>
                    <a:pt x="42106" y="282928"/>
                  </a:lnTo>
                  <a:lnTo>
                    <a:pt x="42352" y="282761"/>
                  </a:lnTo>
                  <a:lnTo>
                    <a:pt x="42673" y="282540"/>
                  </a:lnTo>
                  <a:lnTo>
                    <a:pt x="42854" y="282436"/>
                  </a:lnTo>
                  <a:lnTo>
                    <a:pt x="43149" y="282232"/>
                  </a:lnTo>
                  <a:lnTo>
                    <a:pt x="43439" y="282024"/>
                  </a:lnTo>
                  <a:lnTo>
                    <a:pt x="43657" y="281863"/>
                  </a:lnTo>
                  <a:lnTo>
                    <a:pt x="43795" y="281766"/>
                  </a:lnTo>
                  <a:lnTo>
                    <a:pt x="43934" y="281673"/>
                  </a:lnTo>
                  <a:lnTo>
                    <a:pt x="44439" y="281368"/>
                  </a:lnTo>
                  <a:lnTo>
                    <a:pt x="45196" y="281432"/>
                  </a:lnTo>
                  <a:lnTo>
                    <a:pt x="45952" y="281638"/>
                  </a:lnTo>
                  <a:lnTo>
                    <a:pt x="46453" y="281539"/>
                  </a:lnTo>
                  <a:lnTo>
                    <a:pt x="47051" y="281836"/>
                  </a:lnTo>
                  <a:lnTo>
                    <a:pt x="48188" y="281150"/>
                  </a:lnTo>
                  <a:lnTo>
                    <a:pt x="48278" y="280886"/>
                  </a:lnTo>
                  <a:lnTo>
                    <a:pt x="48412" y="280311"/>
                  </a:lnTo>
                  <a:lnTo>
                    <a:pt x="48125" y="279960"/>
                  </a:lnTo>
                  <a:lnTo>
                    <a:pt x="47786" y="279339"/>
                  </a:lnTo>
                  <a:lnTo>
                    <a:pt x="47898" y="279090"/>
                  </a:lnTo>
                  <a:lnTo>
                    <a:pt x="48592" y="278438"/>
                  </a:lnTo>
                  <a:lnTo>
                    <a:pt x="49150" y="278455"/>
                  </a:lnTo>
                  <a:lnTo>
                    <a:pt x="49570" y="277906"/>
                  </a:lnTo>
                  <a:lnTo>
                    <a:pt x="49627" y="277391"/>
                  </a:lnTo>
                  <a:lnTo>
                    <a:pt x="49434" y="277346"/>
                  </a:lnTo>
                  <a:lnTo>
                    <a:pt x="49285" y="277271"/>
                  </a:lnTo>
                  <a:lnTo>
                    <a:pt x="49381" y="276976"/>
                  </a:lnTo>
                  <a:lnTo>
                    <a:pt x="49786" y="276500"/>
                  </a:lnTo>
                  <a:lnTo>
                    <a:pt x="49936" y="276038"/>
                  </a:lnTo>
                  <a:lnTo>
                    <a:pt x="49960" y="275839"/>
                  </a:lnTo>
                  <a:lnTo>
                    <a:pt x="49971" y="275638"/>
                  </a:lnTo>
                  <a:lnTo>
                    <a:pt x="49978" y="275299"/>
                  </a:lnTo>
                  <a:lnTo>
                    <a:pt x="50164" y="274381"/>
                  </a:lnTo>
                  <a:lnTo>
                    <a:pt x="50365" y="274022"/>
                  </a:lnTo>
                  <a:lnTo>
                    <a:pt x="50524" y="273511"/>
                  </a:lnTo>
                  <a:lnTo>
                    <a:pt x="50581" y="273342"/>
                  </a:lnTo>
                  <a:lnTo>
                    <a:pt x="50640" y="273175"/>
                  </a:lnTo>
                  <a:lnTo>
                    <a:pt x="50695" y="273041"/>
                  </a:lnTo>
                  <a:lnTo>
                    <a:pt x="51158" y="272336"/>
                  </a:lnTo>
                  <a:lnTo>
                    <a:pt x="51665" y="271812"/>
                  </a:lnTo>
                  <a:lnTo>
                    <a:pt x="52132" y="271553"/>
                  </a:lnTo>
                  <a:lnTo>
                    <a:pt x="52265" y="271488"/>
                  </a:lnTo>
                  <a:lnTo>
                    <a:pt x="52400" y="271430"/>
                  </a:lnTo>
                  <a:lnTo>
                    <a:pt x="52640" y="271332"/>
                  </a:lnTo>
                  <a:lnTo>
                    <a:pt x="52771" y="271285"/>
                  </a:lnTo>
                  <a:lnTo>
                    <a:pt x="52905" y="271244"/>
                  </a:lnTo>
                  <a:lnTo>
                    <a:pt x="53033" y="271212"/>
                  </a:lnTo>
                  <a:lnTo>
                    <a:pt x="53163" y="271192"/>
                  </a:lnTo>
                  <a:lnTo>
                    <a:pt x="53291" y="271184"/>
                  </a:lnTo>
                  <a:lnTo>
                    <a:pt x="53619" y="271217"/>
                  </a:lnTo>
                  <a:lnTo>
                    <a:pt x="54635" y="271307"/>
                  </a:lnTo>
                  <a:lnTo>
                    <a:pt x="54814" y="271098"/>
                  </a:lnTo>
                  <a:lnTo>
                    <a:pt x="54921" y="270963"/>
                  </a:lnTo>
                  <a:lnTo>
                    <a:pt x="55271" y="270140"/>
                  </a:lnTo>
                  <a:lnTo>
                    <a:pt x="54419" y="269994"/>
                  </a:lnTo>
                  <a:lnTo>
                    <a:pt x="54566" y="269706"/>
                  </a:lnTo>
                  <a:lnTo>
                    <a:pt x="54517" y="268901"/>
                  </a:lnTo>
                  <a:lnTo>
                    <a:pt x="54143" y="268743"/>
                  </a:lnTo>
                  <a:lnTo>
                    <a:pt x="54088" y="268329"/>
                  </a:lnTo>
                  <a:lnTo>
                    <a:pt x="53962" y="267853"/>
                  </a:lnTo>
                  <a:lnTo>
                    <a:pt x="53874" y="267444"/>
                  </a:lnTo>
                  <a:lnTo>
                    <a:pt x="53900" y="267231"/>
                  </a:lnTo>
                  <a:lnTo>
                    <a:pt x="54258" y="266500"/>
                  </a:lnTo>
                  <a:lnTo>
                    <a:pt x="53927" y="265638"/>
                  </a:lnTo>
                  <a:lnTo>
                    <a:pt x="53927" y="264976"/>
                  </a:lnTo>
                  <a:lnTo>
                    <a:pt x="53851" y="264696"/>
                  </a:lnTo>
                  <a:lnTo>
                    <a:pt x="53772" y="264474"/>
                  </a:lnTo>
                  <a:lnTo>
                    <a:pt x="53501" y="264036"/>
                  </a:lnTo>
                  <a:lnTo>
                    <a:pt x="52974" y="263226"/>
                  </a:lnTo>
                  <a:lnTo>
                    <a:pt x="52846" y="262389"/>
                  </a:lnTo>
                  <a:lnTo>
                    <a:pt x="52833" y="262215"/>
                  </a:lnTo>
                  <a:lnTo>
                    <a:pt x="52839" y="262011"/>
                  </a:lnTo>
                  <a:lnTo>
                    <a:pt x="52913" y="261558"/>
                  </a:lnTo>
                  <a:lnTo>
                    <a:pt x="53451" y="260871"/>
                  </a:lnTo>
                  <a:lnTo>
                    <a:pt x="53652" y="260208"/>
                  </a:lnTo>
                  <a:lnTo>
                    <a:pt x="53465" y="259995"/>
                  </a:lnTo>
                  <a:lnTo>
                    <a:pt x="53103" y="259017"/>
                  </a:lnTo>
                  <a:lnTo>
                    <a:pt x="53366" y="258476"/>
                  </a:lnTo>
                  <a:lnTo>
                    <a:pt x="53357" y="258330"/>
                  </a:lnTo>
                  <a:lnTo>
                    <a:pt x="53348" y="257919"/>
                  </a:lnTo>
                  <a:lnTo>
                    <a:pt x="53243" y="257602"/>
                  </a:lnTo>
                  <a:lnTo>
                    <a:pt x="53121" y="257294"/>
                  </a:lnTo>
                  <a:lnTo>
                    <a:pt x="53755" y="256733"/>
                  </a:lnTo>
                  <a:lnTo>
                    <a:pt x="53931" y="256209"/>
                  </a:lnTo>
                  <a:lnTo>
                    <a:pt x="54001" y="255908"/>
                  </a:lnTo>
                  <a:lnTo>
                    <a:pt x="53982" y="255445"/>
                  </a:lnTo>
                  <a:lnTo>
                    <a:pt x="53924" y="255087"/>
                  </a:lnTo>
                  <a:lnTo>
                    <a:pt x="53814" y="254683"/>
                  </a:lnTo>
                  <a:lnTo>
                    <a:pt x="53773" y="254550"/>
                  </a:lnTo>
                  <a:lnTo>
                    <a:pt x="53531" y="253950"/>
                  </a:lnTo>
                  <a:lnTo>
                    <a:pt x="53346" y="253578"/>
                  </a:lnTo>
                  <a:lnTo>
                    <a:pt x="53247" y="253322"/>
                  </a:lnTo>
                  <a:lnTo>
                    <a:pt x="52960" y="252756"/>
                  </a:lnTo>
                  <a:lnTo>
                    <a:pt x="52596" y="252071"/>
                  </a:lnTo>
                  <a:lnTo>
                    <a:pt x="51964" y="251521"/>
                  </a:lnTo>
                  <a:lnTo>
                    <a:pt x="51285" y="251744"/>
                  </a:lnTo>
                  <a:lnTo>
                    <a:pt x="50863" y="251342"/>
                  </a:lnTo>
                  <a:lnTo>
                    <a:pt x="50830" y="250982"/>
                  </a:lnTo>
                  <a:lnTo>
                    <a:pt x="50707" y="250344"/>
                  </a:lnTo>
                  <a:lnTo>
                    <a:pt x="50573" y="250137"/>
                  </a:lnTo>
                  <a:lnTo>
                    <a:pt x="50459" y="250001"/>
                  </a:lnTo>
                  <a:lnTo>
                    <a:pt x="50268" y="249706"/>
                  </a:lnTo>
                  <a:lnTo>
                    <a:pt x="50118" y="249493"/>
                  </a:lnTo>
                  <a:lnTo>
                    <a:pt x="50037" y="249312"/>
                  </a:lnTo>
                  <a:lnTo>
                    <a:pt x="49503" y="248586"/>
                  </a:lnTo>
                  <a:lnTo>
                    <a:pt x="49354" y="248420"/>
                  </a:lnTo>
                  <a:lnTo>
                    <a:pt x="49417" y="247576"/>
                  </a:lnTo>
                  <a:lnTo>
                    <a:pt x="48986" y="246676"/>
                  </a:lnTo>
                  <a:lnTo>
                    <a:pt x="48869" y="246510"/>
                  </a:lnTo>
                  <a:lnTo>
                    <a:pt x="48696" y="246196"/>
                  </a:lnTo>
                  <a:lnTo>
                    <a:pt x="48555" y="245651"/>
                  </a:lnTo>
                  <a:lnTo>
                    <a:pt x="47780" y="243661"/>
                  </a:lnTo>
                  <a:lnTo>
                    <a:pt x="47343" y="243031"/>
                  </a:lnTo>
                  <a:lnTo>
                    <a:pt x="47204" y="242252"/>
                  </a:lnTo>
                  <a:lnTo>
                    <a:pt x="46543" y="241496"/>
                  </a:lnTo>
                  <a:lnTo>
                    <a:pt x="46482" y="241292"/>
                  </a:lnTo>
                  <a:lnTo>
                    <a:pt x="46402" y="241070"/>
                  </a:lnTo>
                  <a:lnTo>
                    <a:pt x="46329" y="240833"/>
                  </a:lnTo>
                  <a:lnTo>
                    <a:pt x="46229" y="240679"/>
                  </a:lnTo>
                  <a:lnTo>
                    <a:pt x="46025" y="240318"/>
                  </a:lnTo>
                  <a:lnTo>
                    <a:pt x="45908" y="240172"/>
                  </a:lnTo>
                  <a:lnTo>
                    <a:pt x="46058" y="239709"/>
                  </a:lnTo>
                  <a:lnTo>
                    <a:pt x="46940" y="239186"/>
                  </a:lnTo>
                  <a:lnTo>
                    <a:pt x="46888" y="238657"/>
                  </a:lnTo>
                  <a:lnTo>
                    <a:pt x="46944" y="237963"/>
                  </a:lnTo>
                  <a:lnTo>
                    <a:pt x="46690" y="237397"/>
                  </a:lnTo>
                  <a:lnTo>
                    <a:pt x="46694" y="237216"/>
                  </a:lnTo>
                  <a:lnTo>
                    <a:pt x="46691" y="237007"/>
                  </a:lnTo>
                  <a:lnTo>
                    <a:pt x="46318" y="236133"/>
                  </a:lnTo>
                  <a:lnTo>
                    <a:pt x="46336" y="235903"/>
                  </a:lnTo>
                  <a:lnTo>
                    <a:pt x="45940" y="235318"/>
                  </a:lnTo>
                  <a:lnTo>
                    <a:pt x="45489" y="235100"/>
                  </a:lnTo>
                  <a:lnTo>
                    <a:pt x="45421" y="234894"/>
                  </a:lnTo>
                  <a:lnTo>
                    <a:pt x="45912" y="233642"/>
                  </a:lnTo>
                  <a:lnTo>
                    <a:pt x="45712" y="231918"/>
                  </a:lnTo>
                  <a:lnTo>
                    <a:pt x="45894" y="231669"/>
                  </a:lnTo>
                  <a:lnTo>
                    <a:pt x="46028" y="231470"/>
                  </a:lnTo>
                  <a:lnTo>
                    <a:pt x="46135" y="231256"/>
                  </a:lnTo>
                  <a:lnTo>
                    <a:pt x="46280" y="230872"/>
                  </a:lnTo>
                  <a:lnTo>
                    <a:pt x="46337" y="230674"/>
                  </a:lnTo>
                  <a:lnTo>
                    <a:pt x="46373" y="230472"/>
                  </a:lnTo>
                  <a:lnTo>
                    <a:pt x="46473" y="230145"/>
                  </a:lnTo>
                  <a:lnTo>
                    <a:pt x="46740" y="229770"/>
                  </a:lnTo>
                  <a:lnTo>
                    <a:pt x="47044" y="229496"/>
                  </a:lnTo>
                  <a:lnTo>
                    <a:pt x="47638" y="229115"/>
                  </a:lnTo>
                  <a:lnTo>
                    <a:pt x="48125" y="229463"/>
                  </a:lnTo>
                  <a:lnTo>
                    <a:pt x="48689" y="230010"/>
                  </a:lnTo>
                  <a:lnTo>
                    <a:pt x="49775" y="230397"/>
                  </a:lnTo>
                  <a:lnTo>
                    <a:pt x="49824" y="230562"/>
                  </a:lnTo>
                  <a:lnTo>
                    <a:pt x="50108" y="231472"/>
                  </a:lnTo>
                  <a:lnTo>
                    <a:pt x="50240" y="231517"/>
                  </a:lnTo>
                  <a:lnTo>
                    <a:pt x="50908" y="231411"/>
                  </a:lnTo>
                  <a:lnTo>
                    <a:pt x="50991" y="231261"/>
                  </a:lnTo>
                  <a:lnTo>
                    <a:pt x="51201" y="230966"/>
                  </a:lnTo>
                  <a:lnTo>
                    <a:pt x="52010" y="230863"/>
                  </a:lnTo>
                  <a:lnTo>
                    <a:pt x="52196" y="231308"/>
                  </a:lnTo>
                  <a:lnTo>
                    <a:pt x="54394" y="232354"/>
                  </a:lnTo>
                  <a:lnTo>
                    <a:pt x="54424" y="232629"/>
                  </a:lnTo>
                  <a:lnTo>
                    <a:pt x="54757" y="233289"/>
                  </a:lnTo>
                  <a:lnTo>
                    <a:pt x="54885" y="233341"/>
                  </a:lnTo>
                  <a:lnTo>
                    <a:pt x="55015" y="233382"/>
                  </a:lnTo>
                  <a:lnTo>
                    <a:pt x="55411" y="233491"/>
                  </a:lnTo>
                  <a:lnTo>
                    <a:pt x="56180" y="233150"/>
                  </a:lnTo>
                  <a:lnTo>
                    <a:pt x="56829" y="232776"/>
                  </a:lnTo>
                  <a:lnTo>
                    <a:pt x="57244" y="232985"/>
                  </a:lnTo>
                  <a:lnTo>
                    <a:pt x="57812" y="232786"/>
                  </a:lnTo>
                  <a:lnTo>
                    <a:pt x="58810" y="231790"/>
                  </a:lnTo>
                  <a:lnTo>
                    <a:pt x="59202" y="231515"/>
                  </a:lnTo>
                  <a:lnTo>
                    <a:pt x="59468" y="231062"/>
                  </a:lnTo>
                  <a:lnTo>
                    <a:pt x="59264" y="230483"/>
                  </a:lnTo>
                  <a:lnTo>
                    <a:pt x="58834" y="230087"/>
                  </a:lnTo>
                  <a:lnTo>
                    <a:pt x="57791" y="230220"/>
                  </a:lnTo>
                  <a:lnTo>
                    <a:pt x="57783" y="230083"/>
                  </a:lnTo>
                  <a:lnTo>
                    <a:pt x="57793" y="229877"/>
                  </a:lnTo>
                  <a:lnTo>
                    <a:pt x="57815" y="229742"/>
                  </a:lnTo>
                  <a:lnTo>
                    <a:pt x="57909" y="229342"/>
                  </a:lnTo>
                  <a:lnTo>
                    <a:pt x="58022" y="228947"/>
                  </a:lnTo>
                  <a:lnTo>
                    <a:pt x="58065" y="228816"/>
                  </a:lnTo>
                  <a:lnTo>
                    <a:pt x="58131" y="228622"/>
                  </a:lnTo>
                  <a:lnTo>
                    <a:pt x="58193" y="228355"/>
                  </a:lnTo>
                  <a:lnTo>
                    <a:pt x="58332" y="227896"/>
                  </a:lnTo>
                  <a:lnTo>
                    <a:pt x="58376" y="227766"/>
                  </a:lnTo>
                  <a:lnTo>
                    <a:pt x="58578" y="227257"/>
                  </a:lnTo>
                  <a:lnTo>
                    <a:pt x="58691" y="227007"/>
                  </a:lnTo>
                  <a:lnTo>
                    <a:pt x="58423" y="225714"/>
                  </a:lnTo>
                  <a:lnTo>
                    <a:pt x="58647" y="225288"/>
                  </a:lnTo>
                  <a:lnTo>
                    <a:pt x="58792" y="225055"/>
                  </a:lnTo>
                  <a:lnTo>
                    <a:pt x="58752" y="224720"/>
                  </a:lnTo>
                  <a:lnTo>
                    <a:pt x="58659" y="223852"/>
                  </a:lnTo>
                  <a:lnTo>
                    <a:pt x="58688" y="223718"/>
                  </a:lnTo>
                  <a:lnTo>
                    <a:pt x="58842" y="223120"/>
                  </a:lnTo>
                  <a:lnTo>
                    <a:pt x="59216" y="222391"/>
                  </a:lnTo>
                  <a:lnTo>
                    <a:pt x="59554" y="221959"/>
                  </a:lnTo>
                  <a:lnTo>
                    <a:pt x="59686" y="221803"/>
                  </a:lnTo>
                  <a:lnTo>
                    <a:pt x="59998" y="221441"/>
                  </a:lnTo>
                  <a:lnTo>
                    <a:pt x="60187" y="221150"/>
                  </a:lnTo>
                  <a:lnTo>
                    <a:pt x="60318" y="220830"/>
                  </a:lnTo>
                  <a:lnTo>
                    <a:pt x="60214" y="220130"/>
                  </a:lnTo>
                  <a:lnTo>
                    <a:pt x="59901" y="220080"/>
                  </a:lnTo>
                  <a:lnTo>
                    <a:pt x="59711" y="220003"/>
                  </a:lnTo>
                  <a:lnTo>
                    <a:pt x="59543" y="219859"/>
                  </a:lnTo>
                  <a:lnTo>
                    <a:pt x="59457" y="219706"/>
                  </a:lnTo>
                  <a:lnTo>
                    <a:pt x="59451" y="219555"/>
                  </a:lnTo>
                  <a:lnTo>
                    <a:pt x="59542" y="219273"/>
                  </a:lnTo>
                  <a:lnTo>
                    <a:pt x="59646" y="218993"/>
                  </a:lnTo>
                  <a:lnTo>
                    <a:pt x="59916" y="218334"/>
                  </a:lnTo>
                  <a:lnTo>
                    <a:pt x="60085" y="217907"/>
                  </a:lnTo>
                  <a:lnTo>
                    <a:pt x="60177" y="217751"/>
                  </a:lnTo>
                  <a:lnTo>
                    <a:pt x="60409" y="217460"/>
                  </a:lnTo>
                  <a:lnTo>
                    <a:pt x="60545" y="217324"/>
                  </a:lnTo>
                  <a:lnTo>
                    <a:pt x="60700" y="217226"/>
                  </a:lnTo>
                  <a:lnTo>
                    <a:pt x="60869" y="217174"/>
                  </a:lnTo>
                  <a:lnTo>
                    <a:pt x="61034" y="217190"/>
                  </a:lnTo>
                  <a:lnTo>
                    <a:pt x="61276" y="217328"/>
                  </a:lnTo>
                  <a:lnTo>
                    <a:pt x="61354" y="217475"/>
                  </a:lnTo>
                  <a:lnTo>
                    <a:pt x="61432" y="217868"/>
                  </a:lnTo>
                  <a:lnTo>
                    <a:pt x="61436" y="218167"/>
                  </a:lnTo>
                  <a:lnTo>
                    <a:pt x="61444" y="218316"/>
                  </a:lnTo>
                  <a:lnTo>
                    <a:pt x="61742" y="218708"/>
                  </a:lnTo>
                  <a:lnTo>
                    <a:pt x="61988" y="218610"/>
                  </a:lnTo>
                  <a:lnTo>
                    <a:pt x="62242" y="218403"/>
                  </a:lnTo>
                  <a:lnTo>
                    <a:pt x="62429" y="218277"/>
                  </a:lnTo>
                  <a:lnTo>
                    <a:pt x="62629" y="218175"/>
                  </a:lnTo>
                  <a:lnTo>
                    <a:pt x="62777" y="218159"/>
                  </a:lnTo>
                  <a:lnTo>
                    <a:pt x="62926" y="218189"/>
                  </a:lnTo>
                  <a:lnTo>
                    <a:pt x="63205" y="218318"/>
                  </a:lnTo>
                  <a:lnTo>
                    <a:pt x="63822" y="218440"/>
                  </a:lnTo>
                  <a:lnTo>
                    <a:pt x="63963" y="218598"/>
                  </a:lnTo>
                  <a:lnTo>
                    <a:pt x="64415" y="219014"/>
                  </a:lnTo>
                  <a:lnTo>
                    <a:pt x="64573" y="218948"/>
                  </a:lnTo>
                  <a:lnTo>
                    <a:pt x="64731" y="218874"/>
                  </a:lnTo>
                  <a:lnTo>
                    <a:pt x="65194" y="218679"/>
                  </a:lnTo>
                  <a:lnTo>
                    <a:pt x="65382" y="218662"/>
                  </a:lnTo>
                  <a:lnTo>
                    <a:pt x="65573" y="218704"/>
                  </a:lnTo>
                  <a:lnTo>
                    <a:pt x="65761" y="218761"/>
                  </a:lnTo>
                  <a:lnTo>
                    <a:pt x="65932" y="218864"/>
                  </a:lnTo>
                  <a:lnTo>
                    <a:pt x="66116" y="219061"/>
                  </a:lnTo>
                  <a:lnTo>
                    <a:pt x="66240" y="219289"/>
                  </a:lnTo>
                  <a:lnTo>
                    <a:pt x="66331" y="219553"/>
                  </a:lnTo>
                  <a:lnTo>
                    <a:pt x="66418" y="219817"/>
                  </a:lnTo>
                  <a:lnTo>
                    <a:pt x="66499" y="220034"/>
                  </a:lnTo>
                  <a:lnTo>
                    <a:pt x="66735" y="220355"/>
                  </a:lnTo>
                  <a:lnTo>
                    <a:pt x="66976" y="220395"/>
                  </a:lnTo>
                  <a:lnTo>
                    <a:pt x="67141" y="220296"/>
                  </a:lnTo>
                  <a:lnTo>
                    <a:pt x="67727" y="219855"/>
                  </a:lnTo>
                  <a:lnTo>
                    <a:pt x="67902" y="219935"/>
                  </a:lnTo>
                  <a:lnTo>
                    <a:pt x="68077" y="220027"/>
                  </a:lnTo>
                  <a:lnTo>
                    <a:pt x="68258" y="220107"/>
                  </a:lnTo>
                  <a:lnTo>
                    <a:pt x="69276" y="219824"/>
                  </a:lnTo>
                  <a:lnTo>
                    <a:pt x="69168" y="219636"/>
                  </a:lnTo>
                  <a:lnTo>
                    <a:pt x="69069" y="219443"/>
                  </a:lnTo>
                  <a:lnTo>
                    <a:pt x="69015" y="219266"/>
                  </a:lnTo>
                  <a:lnTo>
                    <a:pt x="69265" y="218907"/>
                  </a:lnTo>
                  <a:lnTo>
                    <a:pt x="69402" y="218902"/>
                  </a:lnTo>
                  <a:lnTo>
                    <a:pt x="69530" y="218968"/>
                  </a:lnTo>
                  <a:lnTo>
                    <a:pt x="69665" y="219124"/>
                  </a:lnTo>
                  <a:lnTo>
                    <a:pt x="69757" y="219299"/>
                  </a:lnTo>
                  <a:lnTo>
                    <a:pt x="69831" y="219533"/>
                  </a:lnTo>
                  <a:lnTo>
                    <a:pt x="69902" y="219767"/>
                  </a:lnTo>
                  <a:lnTo>
                    <a:pt x="69972" y="219932"/>
                  </a:lnTo>
                  <a:lnTo>
                    <a:pt x="70067" y="220085"/>
                  </a:lnTo>
                  <a:lnTo>
                    <a:pt x="70199" y="220140"/>
                  </a:lnTo>
                  <a:lnTo>
                    <a:pt x="70344" y="220101"/>
                  </a:lnTo>
                  <a:lnTo>
                    <a:pt x="70586" y="219881"/>
                  </a:lnTo>
                  <a:lnTo>
                    <a:pt x="70764" y="219628"/>
                  </a:lnTo>
                  <a:lnTo>
                    <a:pt x="70913" y="219658"/>
                  </a:lnTo>
                  <a:lnTo>
                    <a:pt x="71099" y="219730"/>
                  </a:lnTo>
                  <a:lnTo>
                    <a:pt x="71286" y="219796"/>
                  </a:lnTo>
                  <a:lnTo>
                    <a:pt x="71472" y="219801"/>
                  </a:lnTo>
                  <a:lnTo>
                    <a:pt x="71638" y="219256"/>
                  </a:lnTo>
                  <a:lnTo>
                    <a:pt x="71482" y="219181"/>
                  </a:lnTo>
                  <a:lnTo>
                    <a:pt x="71102" y="218841"/>
                  </a:lnTo>
                  <a:lnTo>
                    <a:pt x="71276" y="218731"/>
                  </a:lnTo>
                  <a:lnTo>
                    <a:pt x="71461" y="218665"/>
                  </a:lnTo>
                  <a:lnTo>
                    <a:pt x="71774" y="218585"/>
                  </a:lnTo>
                  <a:lnTo>
                    <a:pt x="72005" y="218518"/>
                  </a:lnTo>
                  <a:lnTo>
                    <a:pt x="71863" y="215576"/>
                  </a:lnTo>
                  <a:lnTo>
                    <a:pt x="71617" y="209746"/>
                  </a:lnTo>
                  <a:lnTo>
                    <a:pt x="71402" y="203571"/>
                  </a:lnTo>
                  <a:lnTo>
                    <a:pt x="70529" y="178291"/>
                  </a:lnTo>
                  <a:lnTo>
                    <a:pt x="70478" y="176865"/>
                  </a:lnTo>
                  <a:lnTo>
                    <a:pt x="71956" y="170254"/>
                  </a:lnTo>
                  <a:lnTo>
                    <a:pt x="72507" y="167836"/>
                  </a:lnTo>
                  <a:lnTo>
                    <a:pt x="72267" y="166513"/>
                  </a:lnTo>
                  <a:lnTo>
                    <a:pt x="54741" y="161331"/>
                  </a:lnTo>
                  <a:lnTo>
                    <a:pt x="61182" y="155497"/>
                  </a:lnTo>
                  <a:lnTo>
                    <a:pt x="63287" y="149582"/>
                  </a:lnTo>
                  <a:lnTo>
                    <a:pt x="63361" y="144920"/>
                  </a:lnTo>
                  <a:lnTo>
                    <a:pt x="61480" y="140698"/>
                  </a:lnTo>
                  <a:lnTo>
                    <a:pt x="59734" y="136244"/>
                  </a:lnTo>
                  <a:lnTo>
                    <a:pt x="58424" y="131237"/>
                  </a:lnTo>
                  <a:lnTo>
                    <a:pt x="57940" y="126150"/>
                  </a:lnTo>
                  <a:lnTo>
                    <a:pt x="54424" y="105192"/>
                  </a:lnTo>
                  <a:lnTo>
                    <a:pt x="55929" y="99469"/>
                  </a:lnTo>
                  <a:lnTo>
                    <a:pt x="58469" y="94173"/>
                  </a:lnTo>
                  <a:lnTo>
                    <a:pt x="58970" y="93513"/>
                  </a:lnTo>
                  <a:lnTo>
                    <a:pt x="63924" y="90631"/>
                  </a:lnTo>
                  <a:lnTo>
                    <a:pt x="64421" y="90403"/>
                  </a:lnTo>
                  <a:lnTo>
                    <a:pt x="65179" y="90094"/>
                  </a:lnTo>
                  <a:lnTo>
                    <a:pt x="65693" y="89909"/>
                  </a:lnTo>
                  <a:lnTo>
                    <a:pt x="66474" y="89665"/>
                  </a:lnTo>
                  <a:lnTo>
                    <a:pt x="67002" y="89524"/>
                  </a:lnTo>
                  <a:lnTo>
                    <a:pt x="67801" y="89348"/>
                  </a:lnTo>
                  <a:lnTo>
                    <a:pt x="68339" y="89253"/>
                  </a:lnTo>
                  <a:lnTo>
                    <a:pt x="68878" y="89177"/>
                  </a:lnTo>
                  <a:lnTo>
                    <a:pt x="69966" y="89080"/>
                  </a:lnTo>
                  <a:lnTo>
                    <a:pt x="70511" y="89059"/>
                  </a:lnTo>
                  <a:lnTo>
                    <a:pt x="71329" y="89063"/>
                  </a:lnTo>
                  <a:lnTo>
                    <a:pt x="71875" y="89089"/>
                  </a:lnTo>
                  <a:lnTo>
                    <a:pt x="72418" y="89134"/>
                  </a:lnTo>
                  <a:lnTo>
                    <a:pt x="73231" y="89236"/>
                  </a:lnTo>
                  <a:lnTo>
                    <a:pt x="73769" y="89327"/>
                  </a:lnTo>
                  <a:lnTo>
                    <a:pt x="79266" y="91595"/>
                  </a:lnTo>
                  <a:lnTo>
                    <a:pt x="83073" y="94928"/>
                  </a:lnTo>
                  <a:lnTo>
                    <a:pt x="89392" y="99284"/>
                  </a:lnTo>
                  <a:lnTo>
                    <a:pt x="92222" y="100002"/>
                  </a:lnTo>
                  <a:lnTo>
                    <a:pt x="98229" y="101777"/>
                  </a:lnTo>
                  <a:lnTo>
                    <a:pt x="105656" y="101182"/>
                  </a:lnTo>
                  <a:lnTo>
                    <a:pt x="108836" y="100168"/>
                  </a:lnTo>
                  <a:lnTo>
                    <a:pt x="111720" y="98661"/>
                  </a:lnTo>
                  <a:lnTo>
                    <a:pt x="114518" y="96729"/>
                  </a:lnTo>
                  <a:lnTo>
                    <a:pt x="116022" y="95327"/>
                  </a:lnTo>
                  <a:lnTo>
                    <a:pt x="117798" y="93796"/>
                  </a:lnTo>
                  <a:lnTo>
                    <a:pt x="118526" y="93169"/>
                  </a:lnTo>
                  <a:lnTo>
                    <a:pt x="123789" y="85966"/>
                  </a:lnTo>
                  <a:lnTo>
                    <a:pt x="127326" y="82337"/>
                  </a:lnTo>
                  <a:lnTo>
                    <a:pt x="132305" y="79908"/>
                  </a:lnTo>
                  <a:lnTo>
                    <a:pt x="134539" y="78673"/>
                  </a:lnTo>
                  <a:lnTo>
                    <a:pt x="138960" y="76271"/>
                  </a:lnTo>
                  <a:lnTo>
                    <a:pt x="141979" y="75933"/>
                  </a:lnTo>
                  <a:lnTo>
                    <a:pt x="144440" y="75929"/>
                  </a:lnTo>
                  <a:lnTo>
                    <a:pt x="145339" y="76199"/>
                  </a:lnTo>
                  <a:lnTo>
                    <a:pt x="143100" y="68753"/>
                  </a:lnTo>
                  <a:lnTo>
                    <a:pt x="135021" y="59629"/>
                  </a:lnTo>
                  <a:lnTo>
                    <a:pt x="141605" y="53906"/>
                  </a:lnTo>
                  <a:lnTo>
                    <a:pt x="155798" y="56208"/>
                  </a:lnTo>
                  <a:lnTo>
                    <a:pt x="156962" y="48793"/>
                  </a:lnTo>
                  <a:lnTo>
                    <a:pt x="158468" y="39155"/>
                  </a:lnTo>
                  <a:lnTo>
                    <a:pt x="158614" y="38210"/>
                  </a:lnTo>
                  <a:lnTo>
                    <a:pt x="158971" y="35751"/>
                  </a:lnTo>
                  <a:lnTo>
                    <a:pt x="163832" y="42143"/>
                  </a:lnTo>
                  <a:lnTo>
                    <a:pt x="165307" y="44083"/>
                  </a:lnTo>
                  <a:lnTo>
                    <a:pt x="166715" y="48775"/>
                  </a:lnTo>
                  <a:lnTo>
                    <a:pt x="166880" y="48964"/>
                  </a:lnTo>
                  <a:lnTo>
                    <a:pt x="166970" y="48447"/>
                  </a:lnTo>
                  <a:lnTo>
                    <a:pt x="167088" y="47628"/>
                  </a:lnTo>
                  <a:lnTo>
                    <a:pt x="168112" y="44909"/>
                  </a:lnTo>
                  <a:lnTo>
                    <a:pt x="172582" y="32609"/>
                  </a:lnTo>
                  <a:lnTo>
                    <a:pt x="176577" y="21639"/>
                  </a:lnTo>
                  <a:lnTo>
                    <a:pt x="184341" y="24493"/>
                  </a:lnTo>
                  <a:lnTo>
                    <a:pt x="190815" y="6613"/>
                  </a:lnTo>
                  <a:lnTo>
                    <a:pt x="193192" y="329"/>
                  </a:lnTo>
                  <a:lnTo>
                    <a:pt x="193312" y="0"/>
                  </a:lnTo>
                  <a:lnTo>
                    <a:pt x="199778" y="88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g58"/>
            <p:cNvSpPr/>
            <p:nvPr/>
          </p:nvSpPr>
          <p:spPr>
            <a:xfrm>
              <a:off x="3430716" y="4701473"/>
              <a:ext cx="476392" cy="523888"/>
            </a:xfrm>
            <a:custGeom>
              <a:avLst/>
              <a:gdLst/>
              <a:ahLst/>
              <a:cxnLst/>
              <a:rect l="0" t="0" r="0" b="0"/>
              <a:pathLst>
                <a:path w="476392" h="523888">
                  <a:moveTo>
                    <a:pt x="301959" y="443938"/>
                  </a:moveTo>
                  <a:lnTo>
                    <a:pt x="295867" y="442904"/>
                  </a:lnTo>
                  <a:lnTo>
                    <a:pt x="288089" y="441735"/>
                  </a:lnTo>
                  <a:lnTo>
                    <a:pt x="288290" y="440276"/>
                  </a:lnTo>
                  <a:lnTo>
                    <a:pt x="287226" y="439899"/>
                  </a:lnTo>
                  <a:lnTo>
                    <a:pt x="286057" y="439263"/>
                  </a:lnTo>
                  <a:lnTo>
                    <a:pt x="284525" y="437988"/>
                  </a:lnTo>
                  <a:lnTo>
                    <a:pt x="283686" y="436865"/>
                  </a:lnTo>
                  <a:lnTo>
                    <a:pt x="283428" y="436179"/>
                  </a:lnTo>
                  <a:lnTo>
                    <a:pt x="283287" y="435768"/>
                  </a:lnTo>
                  <a:lnTo>
                    <a:pt x="283080" y="435037"/>
                  </a:lnTo>
                  <a:lnTo>
                    <a:pt x="282876" y="433792"/>
                  </a:lnTo>
                  <a:lnTo>
                    <a:pt x="282850" y="432561"/>
                  </a:lnTo>
                  <a:lnTo>
                    <a:pt x="282789" y="429673"/>
                  </a:lnTo>
                  <a:lnTo>
                    <a:pt x="282771" y="429224"/>
                  </a:lnTo>
                  <a:lnTo>
                    <a:pt x="282620" y="424956"/>
                  </a:lnTo>
                  <a:lnTo>
                    <a:pt x="282432" y="423149"/>
                  </a:lnTo>
                  <a:lnTo>
                    <a:pt x="282106" y="421470"/>
                  </a:lnTo>
                  <a:lnTo>
                    <a:pt x="281144" y="419122"/>
                  </a:lnTo>
                  <a:lnTo>
                    <a:pt x="280262" y="417614"/>
                  </a:lnTo>
                  <a:lnTo>
                    <a:pt x="278464" y="415097"/>
                  </a:lnTo>
                  <a:lnTo>
                    <a:pt x="277612" y="414037"/>
                  </a:lnTo>
                  <a:lnTo>
                    <a:pt x="276359" y="412516"/>
                  </a:lnTo>
                  <a:lnTo>
                    <a:pt x="275814" y="411782"/>
                  </a:lnTo>
                  <a:lnTo>
                    <a:pt x="275427" y="411169"/>
                  </a:lnTo>
                  <a:lnTo>
                    <a:pt x="274798" y="409566"/>
                  </a:lnTo>
                  <a:lnTo>
                    <a:pt x="274679" y="408926"/>
                  </a:lnTo>
                  <a:lnTo>
                    <a:pt x="274552" y="408234"/>
                  </a:lnTo>
                  <a:lnTo>
                    <a:pt x="274540" y="407092"/>
                  </a:lnTo>
                  <a:lnTo>
                    <a:pt x="274744" y="405824"/>
                  </a:lnTo>
                  <a:lnTo>
                    <a:pt x="274945" y="405147"/>
                  </a:lnTo>
                  <a:lnTo>
                    <a:pt x="275475" y="403487"/>
                  </a:lnTo>
                  <a:lnTo>
                    <a:pt x="277226" y="398109"/>
                  </a:lnTo>
                  <a:lnTo>
                    <a:pt x="277465" y="397256"/>
                  </a:lnTo>
                  <a:lnTo>
                    <a:pt x="278074" y="395798"/>
                  </a:lnTo>
                  <a:lnTo>
                    <a:pt x="278916" y="394420"/>
                  </a:lnTo>
                  <a:lnTo>
                    <a:pt x="280154" y="392818"/>
                  </a:lnTo>
                  <a:lnTo>
                    <a:pt x="282870" y="389377"/>
                  </a:lnTo>
                  <a:lnTo>
                    <a:pt x="281052" y="389140"/>
                  </a:lnTo>
                  <a:lnTo>
                    <a:pt x="277037" y="388736"/>
                  </a:lnTo>
                  <a:lnTo>
                    <a:pt x="269068" y="387934"/>
                  </a:lnTo>
                  <a:lnTo>
                    <a:pt x="264010" y="387424"/>
                  </a:lnTo>
                  <a:lnTo>
                    <a:pt x="258527" y="386838"/>
                  </a:lnTo>
                  <a:lnTo>
                    <a:pt x="253098" y="386256"/>
                  </a:lnTo>
                  <a:lnTo>
                    <a:pt x="247867" y="385696"/>
                  </a:lnTo>
                  <a:lnTo>
                    <a:pt x="246295" y="385530"/>
                  </a:lnTo>
                  <a:lnTo>
                    <a:pt x="236563" y="380840"/>
                  </a:lnTo>
                  <a:lnTo>
                    <a:pt x="232436" y="379001"/>
                  </a:lnTo>
                  <a:lnTo>
                    <a:pt x="231063" y="387245"/>
                  </a:lnTo>
                  <a:lnTo>
                    <a:pt x="229633" y="386956"/>
                  </a:lnTo>
                  <a:lnTo>
                    <a:pt x="229315" y="386869"/>
                  </a:lnTo>
                  <a:lnTo>
                    <a:pt x="228185" y="386439"/>
                  </a:lnTo>
                  <a:lnTo>
                    <a:pt x="227499" y="386012"/>
                  </a:lnTo>
                  <a:lnTo>
                    <a:pt x="226932" y="385597"/>
                  </a:lnTo>
                  <a:lnTo>
                    <a:pt x="226066" y="384870"/>
                  </a:lnTo>
                  <a:lnTo>
                    <a:pt x="225781" y="384497"/>
                  </a:lnTo>
                  <a:lnTo>
                    <a:pt x="225439" y="383979"/>
                  </a:lnTo>
                  <a:lnTo>
                    <a:pt x="225259" y="383706"/>
                  </a:lnTo>
                  <a:lnTo>
                    <a:pt x="225080" y="383443"/>
                  </a:lnTo>
                  <a:lnTo>
                    <a:pt x="224960" y="383078"/>
                  </a:lnTo>
                  <a:lnTo>
                    <a:pt x="222519" y="376618"/>
                  </a:lnTo>
                  <a:lnTo>
                    <a:pt x="222010" y="375279"/>
                  </a:lnTo>
                  <a:lnTo>
                    <a:pt x="221740" y="374590"/>
                  </a:lnTo>
                  <a:lnTo>
                    <a:pt x="221255" y="373321"/>
                  </a:lnTo>
                  <a:lnTo>
                    <a:pt x="220544" y="371602"/>
                  </a:lnTo>
                  <a:lnTo>
                    <a:pt x="219558" y="370342"/>
                  </a:lnTo>
                  <a:lnTo>
                    <a:pt x="217088" y="368074"/>
                  </a:lnTo>
                  <a:lnTo>
                    <a:pt x="216500" y="367537"/>
                  </a:lnTo>
                  <a:lnTo>
                    <a:pt x="216099" y="367001"/>
                  </a:lnTo>
                  <a:lnTo>
                    <a:pt x="215406" y="365722"/>
                  </a:lnTo>
                  <a:lnTo>
                    <a:pt x="215104" y="364767"/>
                  </a:lnTo>
                  <a:lnTo>
                    <a:pt x="214867" y="363659"/>
                  </a:lnTo>
                  <a:lnTo>
                    <a:pt x="214768" y="362513"/>
                  </a:lnTo>
                  <a:lnTo>
                    <a:pt x="214750" y="360987"/>
                  </a:lnTo>
                  <a:lnTo>
                    <a:pt x="214768" y="359058"/>
                  </a:lnTo>
                  <a:lnTo>
                    <a:pt x="214837" y="355168"/>
                  </a:lnTo>
                  <a:lnTo>
                    <a:pt x="215065" y="353669"/>
                  </a:lnTo>
                  <a:lnTo>
                    <a:pt x="215406" y="352641"/>
                  </a:lnTo>
                  <a:lnTo>
                    <a:pt x="215985" y="351545"/>
                  </a:lnTo>
                  <a:lnTo>
                    <a:pt x="216417" y="350746"/>
                  </a:lnTo>
                  <a:lnTo>
                    <a:pt x="218140" y="347636"/>
                  </a:lnTo>
                  <a:lnTo>
                    <a:pt x="219078" y="345886"/>
                  </a:lnTo>
                  <a:lnTo>
                    <a:pt x="219435" y="344874"/>
                  </a:lnTo>
                  <a:lnTo>
                    <a:pt x="219576" y="344090"/>
                  </a:lnTo>
                  <a:lnTo>
                    <a:pt x="219636" y="343648"/>
                  </a:lnTo>
                  <a:lnTo>
                    <a:pt x="219567" y="341852"/>
                  </a:lnTo>
                  <a:lnTo>
                    <a:pt x="219390" y="340973"/>
                  </a:lnTo>
                  <a:lnTo>
                    <a:pt x="219060" y="339831"/>
                  </a:lnTo>
                  <a:lnTo>
                    <a:pt x="218824" y="339348"/>
                  </a:lnTo>
                  <a:lnTo>
                    <a:pt x="218194" y="338244"/>
                  </a:lnTo>
                  <a:lnTo>
                    <a:pt x="217924" y="337890"/>
                  </a:lnTo>
                  <a:lnTo>
                    <a:pt x="217463" y="337491"/>
                  </a:lnTo>
                  <a:lnTo>
                    <a:pt x="213644" y="335660"/>
                  </a:lnTo>
                  <a:lnTo>
                    <a:pt x="211590" y="334400"/>
                  </a:lnTo>
                  <a:lnTo>
                    <a:pt x="210967" y="334024"/>
                  </a:lnTo>
                  <a:lnTo>
                    <a:pt x="207154" y="330778"/>
                  </a:lnTo>
                  <a:lnTo>
                    <a:pt x="203881" y="327786"/>
                  </a:lnTo>
                  <a:lnTo>
                    <a:pt x="200946" y="325294"/>
                  </a:lnTo>
                  <a:lnTo>
                    <a:pt x="200266" y="324422"/>
                  </a:lnTo>
                  <a:lnTo>
                    <a:pt x="199765" y="323589"/>
                  </a:lnTo>
                  <a:lnTo>
                    <a:pt x="198470" y="320149"/>
                  </a:lnTo>
                  <a:lnTo>
                    <a:pt x="197628" y="318810"/>
                  </a:lnTo>
                  <a:lnTo>
                    <a:pt x="196252" y="317383"/>
                  </a:lnTo>
                  <a:lnTo>
                    <a:pt x="195508" y="316793"/>
                  </a:lnTo>
                  <a:lnTo>
                    <a:pt x="194258" y="316009"/>
                  </a:lnTo>
                  <a:lnTo>
                    <a:pt x="192963" y="315400"/>
                  </a:lnTo>
                  <a:lnTo>
                    <a:pt x="191453" y="315111"/>
                  </a:lnTo>
                  <a:lnTo>
                    <a:pt x="191045" y="315042"/>
                  </a:lnTo>
                  <a:lnTo>
                    <a:pt x="190317" y="314966"/>
                  </a:lnTo>
                  <a:lnTo>
                    <a:pt x="188179" y="314993"/>
                  </a:lnTo>
                  <a:lnTo>
                    <a:pt x="186935" y="315069"/>
                  </a:lnTo>
                  <a:lnTo>
                    <a:pt x="186528" y="315099"/>
                  </a:lnTo>
                  <a:lnTo>
                    <a:pt x="185977" y="315162"/>
                  </a:lnTo>
                  <a:lnTo>
                    <a:pt x="185150" y="315265"/>
                  </a:lnTo>
                  <a:lnTo>
                    <a:pt x="183118" y="315706"/>
                  </a:lnTo>
                  <a:lnTo>
                    <a:pt x="182350" y="315908"/>
                  </a:lnTo>
                  <a:lnTo>
                    <a:pt x="180642" y="316406"/>
                  </a:lnTo>
                  <a:lnTo>
                    <a:pt x="180381" y="316486"/>
                  </a:lnTo>
                  <a:lnTo>
                    <a:pt x="179722" y="316787"/>
                  </a:lnTo>
                  <a:lnTo>
                    <a:pt x="179332" y="317000"/>
                  </a:lnTo>
                  <a:lnTo>
                    <a:pt x="178496" y="317263"/>
                  </a:lnTo>
                  <a:lnTo>
                    <a:pt x="178256" y="317354"/>
                  </a:lnTo>
                  <a:lnTo>
                    <a:pt x="178292" y="317114"/>
                  </a:lnTo>
                  <a:lnTo>
                    <a:pt x="179329" y="310755"/>
                  </a:lnTo>
                  <a:lnTo>
                    <a:pt x="180544" y="303271"/>
                  </a:lnTo>
                  <a:lnTo>
                    <a:pt x="179567" y="303066"/>
                  </a:lnTo>
                  <a:lnTo>
                    <a:pt x="178528" y="302999"/>
                  </a:lnTo>
                  <a:lnTo>
                    <a:pt x="142780" y="298373"/>
                  </a:lnTo>
                  <a:lnTo>
                    <a:pt x="131657" y="296671"/>
                  </a:lnTo>
                  <a:lnTo>
                    <a:pt x="105455" y="292672"/>
                  </a:lnTo>
                  <a:lnTo>
                    <a:pt x="103044" y="292303"/>
                  </a:lnTo>
                  <a:lnTo>
                    <a:pt x="101910" y="292394"/>
                  </a:lnTo>
                  <a:lnTo>
                    <a:pt x="96496" y="293479"/>
                  </a:lnTo>
                  <a:lnTo>
                    <a:pt x="92609" y="293043"/>
                  </a:lnTo>
                  <a:lnTo>
                    <a:pt x="90347" y="292189"/>
                  </a:lnTo>
                  <a:lnTo>
                    <a:pt x="85087" y="288909"/>
                  </a:lnTo>
                  <a:lnTo>
                    <a:pt x="84668" y="288833"/>
                  </a:lnTo>
                  <a:lnTo>
                    <a:pt x="75747" y="287209"/>
                  </a:lnTo>
                  <a:lnTo>
                    <a:pt x="72696" y="286626"/>
                  </a:lnTo>
                  <a:lnTo>
                    <a:pt x="67985" y="285796"/>
                  </a:lnTo>
                  <a:lnTo>
                    <a:pt x="67336" y="285678"/>
                  </a:lnTo>
                  <a:lnTo>
                    <a:pt x="67988" y="282345"/>
                  </a:lnTo>
                  <a:lnTo>
                    <a:pt x="70275" y="268861"/>
                  </a:lnTo>
                  <a:lnTo>
                    <a:pt x="75053" y="240704"/>
                  </a:lnTo>
                  <a:lnTo>
                    <a:pt x="75224" y="239635"/>
                  </a:lnTo>
                  <a:lnTo>
                    <a:pt x="75847" y="235435"/>
                  </a:lnTo>
                  <a:lnTo>
                    <a:pt x="75924" y="234790"/>
                  </a:lnTo>
                  <a:lnTo>
                    <a:pt x="74202" y="234496"/>
                  </a:lnTo>
                  <a:lnTo>
                    <a:pt x="73776" y="234431"/>
                  </a:lnTo>
                  <a:lnTo>
                    <a:pt x="67997" y="233511"/>
                  </a:lnTo>
                  <a:lnTo>
                    <a:pt x="60839" y="232415"/>
                  </a:lnTo>
                  <a:lnTo>
                    <a:pt x="56369" y="231746"/>
                  </a:lnTo>
                  <a:lnTo>
                    <a:pt x="50881" y="230909"/>
                  </a:lnTo>
                  <a:lnTo>
                    <a:pt x="42436" y="229653"/>
                  </a:lnTo>
                  <a:lnTo>
                    <a:pt x="41126" y="229452"/>
                  </a:lnTo>
                  <a:lnTo>
                    <a:pt x="30707" y="227923"/>
                  </a:lnTo>
                  <a:lnTo>
                    <a:pt x="24879" y="227017"/>
                  </a:lnTo>
                  <a:lnTo>
                    <a:pt x="19130" y="226180"/>
                  </a:lnTo>
                  <a:lnTo>
                    <a:pt x="14166" y="225389"/>
                  </a:lnTo>
                  <a:lnTo>
                    <a:pt x="8815" y="224575"/>
                  </a:lnTo>
                  <a:lnTo>
                    <a:pt x="4286" y="223917"/>
                  </a:lnTo>
                  <a:lnTo>
                    <a:pt x="2769" y="223898"/>
                  </a:lnTo>
                  <a:lnTo>
                    <a:pt x="2395" y="223890"/>
                  </a:lnTo>
                  <a:lnTo>
                    <a:pt x="2601" y="223088"/>
                  </a:lnTo>
                  <a:lnTo>
                    <a:pt x="3318" y="218021"/>
                  </a:lnTo>
                  <a:lnTo>
                    <a:pt x="3890" y="214373"/>
                  </a:lnTo>
                  <a:lnTo>
                    <a:pt x="4373" y="211060"/>
                  </a:lnTo>
                  <a:lnTo>
                    <a:pt x="4415" y="210793"/>
                  </a:lnTo>
                  <a:lnTo>
                    <a:pt x="4984" y="207073"/>
                  </a:lnTo>
                  <a:lnTo>
                    <a:pt x="5248" y="205727"/>
                  </a:lnTo>
                  <a:lnTo>
                    <a:pt x="6330" y="197461"/>
                  </a:lnTo>
                  <a:lnTo>
                    <a:pt x="6377" y="197267"/>
                  </a:lnTo>
                  <a:lnTo>
                    <a:pt x="6043" y="197099"/>
                  </a:lnTo>
                  <a:lnTo>
                    <a:pt x="0" y="196128"/>
                  </a:lnTo>
                  <a:lnTo>
                    <a:pt x="920" y="195346"/>
                  </a:lnTo>
                  <a:lnTo>
                    <a:pt x="1095" y="195135"/>
                  </a:lnTo>
                  <a:lnTo>
                    <a:pt x="1236" y="194942"/>
                  </a:lnTo>
                  <a:lnTo>
                    <a:pt x="1370" y="194743"/>
                  </a:lnTo>
                  <a:lnTo>
                    <a:pt x="1529" y="194478"/>
                  </a:lnTo>
                  <a:lnTo>
                    <a:pt x="1748" y="194282"/>
                  </a:lnTo>
                  <a:lnTo>
                    <a:pt x="1820" y="194139"/>
                  </a:lnTo>
                  <a:lnTo>
                    <a:pt x="2191" y="193006"/>
                  </a:lnTo>
                  <a:lnTo>
                    <a:pt x="2285" y="192032"/>
                  </a:lnTo>
                  <a:lnTo>
                    <a:pt x="2175" y="190857"/>
                  </a:lnTo>
                  <a:lnTo>
                    <a:pt x="2255" y="189217"/>
                  </a:lnTo>
                  <a:lnTo>
                    <a:pt x="2263" y="188654"/>
                  </a:lnTo>
                  <a:lnTo>
                    <a:pt x="2238" y="187960"/>
                  </a:lnTo>
                  <a:lnTo>
                    <a:pt x="2308" y="187300"/>
                  </a:lnTo>
                  <a:lnTo>
                    <a:pt x="2381" y="186923"/>
                  </a:lnTo>
                  <a:lnTo>
                    <a:pt x="2416" y="186789"/>
                  </a:lnTo>
                  <a:lnTo>
                    <a:pt x="2538" y="186385"/>
                  </a:lnTo>
                  <a:lnTo>
                    <a:pt x="2661" y="186071"/>
                  </a:lnTo>
                  <a:lnTo>
                    <a:pt x="2760" y="185845"/>
                  </a:lnTo>
                  <a:lnTo>
                    <a:pt x="2831" y="185695"/>
                  </a:lnTo>
                  <a:lnTo>
                    <a:pt x="3067" y="185330"/>
                  </a:lnTo>
                  <a:lnTo>
                    <a:pt x="3366" y="185141"/>
                  </a:lnTo>
                  <a:lnTo>
                    <a:pt x="3403" y="184948"/>
                  </a:lnTo>
                  <a:lnTo>
                    <a:pt x="3425" y="184784"/>
                  </a:lnTo>
                  <a:lnTo>
                    <a:pt x="3403" y="184646"/>
                  </a:lnTo>
                  <a:lnTo>
                    <a:pt x="3371" y="184509"/>
                  </a:lnTo>
                  <a:lnTo>
                    <a:pt x="3359" y="184320"/>
                  </a:lnTo>
                  <a:lnTo>
                    <a:pt x="3403" y="184125"/>
                  </a:lnTo>
                  <a:lnTo>
                    <a:pt x="3588" y="183849"/>
                  </a:lnTo>
                  <a:lnTo>
                    <a:pt x="3716" y="183829"/>
                  </a:lnTo>
                  <a:lnTo>
                    <a:pt x="3900" y="183847"/>
                  </a:lnTo>
                  <a:lnTo>
                    <a:pt x="4109" y="183859"/>
                  </a:lnTo>
                  <a:lnTo>
                    <a:pt x="4343" y="183858"/>
                  </a:lnTo>
                  <a:lnTo>
                    <a:pt x="4536" y="183805"/>
                  </a:lnTo>
                  <a:lnTo>
                    <a:pt x="4701" y="183678"/>
                  </a:lnTo>
                  <a:lnTo>
                    <a:pt x="4845" y="183526"/>
                  </a:lnTo>
                  <a:lnTo>
                    <a:pt x="4951" y="183273"/>
                  </a:lnTo>
                  <a:lnTo>
                    <a:pt x="5012" y="182961"/>
                  </a:lnTo>
                  <a:lnTo>
                    <a:pt x="5044" y="182751"/>
                  </a:lnTo>
                  <a:lnTo>
                    <a:pt x="5101" y="182611"/>
                  </a:lnTo>
                  <a:lnTo>
                    <a:pt x="5252" y="182472"/>
                  </a:lnTo>
                  <a:lnTo>
                    <a:pt x="5498" y="182290"/>
                  </a:lnTo>
                  <a:lnTo>
                    <a:pt x="5717" y="182152"/>
                  </a:lnTo>
                  <a:lnTo>
                    <a:pt x="5944" y="182077"/>
                  </a:lnTo>
                  <a:lnTo>
                    <a:pt x="6168" y="182039"/>
                  </a:lnTo>
                  <a:lnTo>
                    <a:pt x="6439" y="182040"/>
                  </a:lnTo>
                  <a:lnTo>
                    <a:pt x="6813" y="182038"/>
                  </a:lnTo>
                  <a:lnTo>
                    <a:pt x="7126" y="182013"/>
                  </a:lnTo>
                  <a:lnTo>
                    <a:pt x="7479" y="181925"/>
                  </a:lnTo>
                  <a:lnTo>
                    <a:pt x="7818" y="181758"/>
                  </a:lnTo>
                  <a:lnTo>
                    <a:pt x="8084" y="181537"/>
                  </a:lnTo>
                  <a:lnTo>
                    <a:pt x="8294" y="181317"/>
                  </a:lnTo>
                  <a:lnTo>
                    <a:pt x="8501" y="181075"/>
                  </a:lnTo>
                  <a:lnTo>
                    <a:pt x="8598" y="180746"/>
                  </a:lnTo>
                  <a:lnTo>
                    <a:pt x="8677" y="180416"/>
                  </a:lnTo>
                  <a:lnTo>
                    <a:pt x="8661" y="180043"/>
                  </a:lnTo>
                  <a:lnTo>
                    <a:pt x="8587" y="179300"/>
                  </a:lnTo>
                  <a:lnTo>
                    <a:pt x="8559" y="179055"/>
                  </a:lnTo>
                  <a:lnTo>
                    <a:pt x="8539" y="178768"/>
                  </a:lnTo>
                  <a:lnTo>
                    <a:pt x="8572" y="178545"/>
                  </a:lnTo>
                  <a:lnTo>
                    <a:pt x="8571" y="178362"/>
                  </a:lnTo>
                  <a:lnTo>
                    <a:pt x="8598" y="178204"/>
                  </a:lnTo>
                  <a:lnTo>
                    <a:pt x="8632" y="178032"/>
                  </a:lnTo>
                  <a:lnTo>
                    <a:pt x="8679" y="177897"/>
                  </a:lnTo>
                  <a:lnTo>
                    <a:pt x="8722" y="177755"/>
                  </a:lnTo>
                  <a:lnTo>
                    <a:pt x="9020" y="177417"/>
                  </a:lnTo>
                  <a:lnTo>
                    <a:pt x="9188" y="177343"/>
                  </a:lnTo>
                  <a:lnTo>
                    <a:pt x="9876" y="177596"/>
                  </a:lnTo>
                  <a:lnTo>
                    <a:pt x="10034" y="177688"/>
                  </a:lnTo>
                  <a:lnTo>
                    <a:pt x="10168" y="177742"/>
                  </a:lnTo>
                  <a:lnTo>
                    <a:pt x="10296" y="177747"/>
                  </a:lnTo>
                  <a:lnTo>
                    <a:pt x="10441" y="177743"/>
                  </a:lnTo>
                  <a:lnTo>
                    <a:pt x="10758" y="177407"/>
                  </a:lnTo>
                  <a:lnTo>
                    <a:pt x="10572" y="176978"/>
                  </a:lnTo>
                  <a:lnTo>
                    <a:pt x="10449" y="176724"/>
                  </a:lnTo>
                  <a:lnTo>
                    <a:pt x="10441" y="176497"/>
                  </a:lnTo>
                  <a:lnTo>
                    <a:pt x="10422" y="176051"/>
                  </a:lnTo>
                  <a:lnTo>
                    <a:pt x="10480" y="175194"/>
                  </a:lnTo>
                  <a:lnTo>
                    <a:pt x="10954" y="170577"/>
                  </a:lnTo>
                  <a:lnTo>
                    <a:pt x="11945" y="170384"/>
                  </a:lnTo>
                  <a:lnTo>
                    <a:pt x="12769" y="170175"/>
                  </a:lnTo>
                  <a:lnTo>
                    <a:pt x="13375" y="168676"/>
                  </a:lnTo>
                  <a:lnTo>
                    <a:pt x="13417" y="168460"/>
                  </a:lnTo>
                  <a:lnTo>
                    <a:pt x="13495" y="168288"/>
                  </a:lnTo>
                  <a:lnTo>
                    <a:pt x="13564" y="168094"/>
                  </a:lnTo>
                  <a:lnTo>
                    <a:pt x="13540" y="167745"/>
                  </a:lnTo>
                  <a:lnTo>
                    <a:pt x="13534" y="167494"/>
                  </a:lnTo>
                  <a:lnTo>
                    <a:pt x="13516" y="167349"/>
                  </a:lnTo>
                  <a:lnTo>
                    <a:pt x="13492" y="167205"/>
                  </a:lnTo>
                  <a:lnTo>
                    <a:pt x="13339" y="166748"/>
                  </a:lnTo>
                  <a:lnTo>
                    <a:pt x="13357" y="165676"/>
                  </a:lnTo>
                  <a:lnTo>
                    <a:pt x="13674" y="165573"/>
                  </a:lnTo>
                  <a:lnTo>
                    <a:pt x="14325" y="165607"/>
                  </a:lnTo>
                  <a:lnTo>
                    <a:pt x="14463" y="165691"/>
                  </a:lnTo>
                  <a:lnTo>
                    <a:pt x="14598" y="165790"/>
                  </a:lnTo>
                  <a:lnTo>
                    <a:pt x="14739" y="165885"/>
                  </a:lnTo>
                  <a:lnTo>
                    <a:pt x="14868" y="165961"/>
                  </a:lnTo>
                  <a:lnTo>
                    <a:pt x="15515" y="166124"/>
                  </a:lnTo>
                  <a:lnTo>
                    <a:pt x="15656" y="166117"/>
                  </a:lnTo>
                  <a:lnTo>
                    <a:pt x="15794" y="166105"/>
                  </a:lnTo>
                  <a:lnTo>
                    <a:pt x="16534" y="165702"/>
                  </a:lnTo>
                  <a:lnTo>
                    <a:pt x="16591" y="165440"/>
                  </a:lnTo>
                  <a:lnTo>
                    <a:pt x="16378" y="164303"/>
                  </a:lnTo>
                  <a:lnTo>
                    <a:pt x="16333" y="164048"/>
                  </a:lnTo>
                  <a:lnTo>
                    <a:pt x="16288" y="163706"/>
                  </a:lnTo>
                  <a:lnTo>
                    <a:pt x="16264" y="163264"/>
                  </a:lnTo>
                  <a:lnTo>
                    <a:pt x="16273" y="162732"/>
                  </a:lnTo>
                  <a:lnTo>
                    <a:pt x="16429" y="162268"/>
                  </a:lnTo>
                  <a:lnTo>
                    <a:pt x="16876" y="161842"/>
                  </a:lnTo>
                  <a:lnTo>
                    <a:pt x="17176" y="161583"/>
                  </a:lnTo>
                  <a:lnTo>
                    <a:pt x="17176" y="161412"/>
                  </a:lnTo>
                  <a:lnTo>
                    <a:pt x="17191" y="161005"/>
                  </a:lnTo>
                  <a:lnTo>
                    <a:pt x="17203" y="160800"/>
                  </a:lnTo>
                  <a:lnTo>
                    <a:pt x="17221" y="160598"/>
                  </a:lnTo>
                  <a:lnTo>
                    <a:pt x="17245" y="160446"/>
                  </a:lnTo>
                  <a:lnTo>
                    <a:pt x="17358" y="159784"/>
                  </a:lnTo>
                  <a:lnTo>
                    <a:pt x="17095" y="159423"/>
                  </a:lnTo>
                  <a:lnTo>
                    <a:pt x="16867" y="159358"/>
                  </a:lnTo>
                  <a:lnTo>
                    <a:pt x="16636" y="159244"/>
                  </a:lnTo>
                  <a:lnTo>
                    <a:pt x="16114" y="158978"/>
                  </a:lnTo>
                  <a:lnTo>
                    <a:pt x="16144" y="158305"/>
                  </a:lnTo>
                  <a:lnTo>
                    <a:pt x="16456" y="158324"/>
                  </a:lnTo>
                  <a:lnTo>
                    <a:pt x="16999" y="158008"/>
                  </a:lnTo>
                  <a:lnTo>
                    <a:pt x="17290" y="157662"/>
                  </a:lnTo>
                  <a:lnTo>
                    <a:pt x="17427" y="157503"/>
                  </a:lnTo>
                  <a:lnTo>
                    <a:pt x="17769" y="156924"/>
                  </a:lnTo>
                  <a:lnTo>
                    <a:pt x="18027" y="156267"/>
                  </a:lnTo>
                  <a:lnTo>
                    <a:pt x="18018" y="156076"/>
                  </a:lnTo>
                  <a:lnTo>
                    <a:pt x="17985" y="155829"/>
                  </a:lnTo>
                  <a:lnTo>
                    <a:pt x="17952" y="155669"/>
                  </a:lnTo>
                  <a:lnTo>
                    <a:pt x="17910" y="155506"/>
                  </a:lnTo>
                  <a:lnTo>
                    <a:pt x="17829" y="155274"/>
                  </a:lnTo>
                  <a:lnTo>
                    <a:pt x="17772" y="155129"/>
                  </a:lnTo>
                  <a:lnTo>
                    <a:pt x="17703" y="154989"/>
                  </a:lnTo>
                  <a:lnTo>
                    <a:pt x="17538" y="154711"/>
                  </a:lnTo>
                  <a:lnTo>
                    <a:pt x="17427" y="154506"/>
                  </a:lnTo>
                  <a:lnTo>
                    <a:pt x="17302" y="153688"/>
                  </a:lnTo>
                  <a:lnTo>
                    <a:pt x="17344" y="153559"/>
                  </a:lnTo>
                  <a:lnTo>
                    <a:pt x="17394" y="153315"/>
                  </a:lnTo>
                  <a:lnTo>
                    <a:pt x="17437" y="152813"/>
                  </a:lnTo>
                  <a:lnTo>
                    <a:pt x="17655" y="152726"/>
                  </a:lnTo>
                  <a:lnTo>
                    <a:pt x="18171" y="152604"/>
                  </a:lnTo>
                  <a:lnTo>
                    <a:pt x="18210" y="152129"/>
                  </a:lnTo>
                  <a:lnTo>
                    <a:pt x="17862" y="152098"/>
                  </a:lnTo>
                  <a:lnTo>
                    <a:pt x="17613" y="151669"/>
                  </a:lnTo>
                  <a:lnTo>
                    <a:pt x="17562" y="151323"/>
                  </a:lnTo>
                  <a:lnTo>
                    <a:pt x="17490" y="150779"/>
                  </a:lnTo>
                  <a:lnTo>
                    <a:pt x="17373" y="150482"/>
                  </a:lnTo>
                  <a:lnTo>
                    <a:pt x="17254" y="150098"/>
                  </a:lnTo>
                  <a:lnTo>
                    <a:pt x="16525" y="149676"/>
                  </a:lnTo>
                  <a:lnTo>
                    <a:pt x="16288" y="149254"/>
                  </a:lnTo>
                  <a:lnTo>
                    <a:pt x="16061" y="148858"/>
                  </a:lnTo>
                  <a:lnTo>
                    <a:pt x="16186" y="148231"/>
                  </a:lnTo>
                  <a:lnTo>
                    <a:pt x="16597" y="148124"/>
                  </a:lnTo>
                  <a:lnTo>
                    <a:pt x="16975" y="148242"/>
                  </a:lnTo>
                  <a:lnTo>
                    <a:pt x="17197" y="148295"/>
                  </a:lnTo>
                  <a:lnTo>
                    <a:pt x="17778" y="148280"/>
                  </a:lnTo>
                  <a:lnTo>
                    <a:pt x="18297" y="147987"/>
                  </a:lnTo>
                  <a:lnTo>
                    <a:pt x="18696" y="147828"/>
                  </a:lnTo>
                  <a:lnTo>
                    <a:pt x="18842" y="147759"/>
                  </a:lnTo>
                  <a:lnTo>
                    <a:pt x="19358" y="147485"/>
                  </a:lnTo>
                  <a:lnTo>
                    <a:pt x="19574" y="147307"/>
                  </a:lnTo>
                  <a:lnTo>
                    <a:pt x="19712" y="146637"/>
                  </a:lnTo>
                  <a:lnTo>
                    <a:pt x="19514" y="146485"/>
                  </a:lnTo>
                  <a:lnTo>
                    <a:pt x="19019" y="146382"/>
                  </a:lnTo>
                  <a:lnTo>
                    <a:pt x="18803" y="146660"/>
                  </a:lnTo>
                  <a:lnTo>
                    <a:pt x="18639" y="146869"/>
                  </a:lnTo>
                  <a:lnTo>
                    <a:pt x="18282" y="147094"/>
                  </a:lnTo>
                  <a:lnTo>
                    <a:pt x="17910" y="146728"/>
                  </a:lnTo>
                  <a:lnTo>
                    <a:pt x="17994" y="146550"/>
                  </a:lnTo>
                  <a:lnTo>
                    <a:pt x="18051" y="146401"/>
                  </a:lnTo>
                  <a:lnTo>
                    <a:pt x="18204" y="146055"/>
                  </a:lnTo>
                  <a:lnTo>
                    <a:pt x="18585" y="145527"/>
                  </a:lnTo>
                  <a:lnTo>
                    <a:pt x="18776" y="145352"/>
                  </a:lnTo>
                  <a:lnTo>
                    <a:pt x="18974" y="145253"/>
                  </a:lnTo>
                  <a:lnTo>
                    <a:pt x="19259" y="145135"/>
                  </a:lnTo>
                  <a:lnTo>
                    <a:pt x="19583" y="144854"/>
                  </a:lnTo>
                  <a:lnTo>
                    <a:pt x="19754" y="144534"/>
                  </a:lnTo>
                  <a:lnTo>
                    <a:pt x="19463" y="143842"/>
                  </a:lnTo>
                  <a:lnTo>
                    <a:pt x="19915" y="143469"/>
                  </a:lnTo>
                  <a:lnTo>
                    <a:pt x="20389" y="143580"/>
                  </a:lnTo>
                  <a:lnTo>
                    <a:pt x="20842" y="143234"/>
                  </a:lnTo>
                  <a:lnTo>
                    <a:pt x="21025" y="143028"/>
                  </a:lnTo>
                  <a:lnTo>
                    <a:pt x="21483" y="142766"/>
                  </a:lnTo>
                  <a:lnTo>
                    <a:pt x="21801" y="142770"/>
                  </a:lnTo>
                  <a:lnTo>
                    <a:pt x="23018" y="143169"/>
                  </a:lnTo>
                  <a:lnTo>
                    <a:pt x="23183" y="142583"/>
                  </a:lnTo>
                  <a:lnTo>
                    <a:pt x="22985" y="142252"/>
                  </a:lnTo>
                  <a:lnTo>
                    <a:pt x="22901" y="142020"/>
                  </a:lnTo>
                  <a:lnTo>
                    <a:pt x="22970" y="141758"/>
                  </a:lnTo>
                  <a:lnTo>
                    <a:pt x="22994" y="141507"/>
                  </a:lnTo>
                  <a:lnTo>
                    <a:pt x="22994" y="141351"/>
                  </a:lnTo>
                  <a:lnTo>
                    <a:pt x="23003" y="141085"/>
                  </a:lnTo>
                  <a:lnTo>
                    <a:pt x="23045" y="140686"/>
                  </a:lnTo>
                  <a:lnTo>
                    <a:pt x="23093" y="140446"/>
                  </a:lnTo>
                  <a:lnTo>
                    <a:pt x="23027" y="139636"/>
                  </a:lnTo>
                  <a:lnTo>
                    <a:pt x="22835" y="139328"/>
                  </a:lnTo>
                  <a:lnTo>
                    <a:pt x="23396" y="138963"/>
                  </a:lnTo>
                  <a:lnTo>
                    <a:pt x="24226" y="139199"/>
                  </a:lnTo>
                  <a:lnTo>
                    <a:pt x="24559" y="139168"/>
                  </a:lnTo>
                  <a:lnTo>
                    <a:pt x="24892" y="139016"/>
                  </a:lnTo>
                  <a:lnTo>
                    <a:pt x="25251" y="138548"/>
                  </a:lnTo>
                  <a:lnTo>
                    <a:pt x="25032" y="137898"/>
                  </a:lnTo>
                  <a:lnTo>
                    <a:pt x="24694" y="137712"/>
                  </a:lnTo>
                  <a:lnTo>
                    <a:pt x="24244" y="137118"/>
                  </a:lnTo>
                  <a:lnTo>
                    <a:pt x="24379" y="136928"/>
                  </a:lnTo>
                  <a:lnTo>
                    <a:pt x="24912" y="136461"/>
                  </a:lnTo>
                  <a:lnTo>
                    <a:pt x="25032" y="136331"/>
                  </a:lnTo>
                  <a:lnTo>
                    <a:pt x="25350" y="135635"/>
                  </a:lnTo>
                  <a:lnTo>
                    <a:pt x="25278" y="135483"/>
                  </a:lnTo>
                  <a:lnTo>
                    <a:pt x="25224" y="135339"/>
                  </a:lnTo>
                  <a:lnTo>
                    <a:pt x="25182" y="134692"/>
                  </a:lnTo>
                  <a:lnTo>
                    <a:pt x="25296" y="134472"/>
                  </a:lnTo>
                  <a:lnTo>
                    <a:pt x="25410" y="134171"/>
                  </a:lnTo>
                  <a:lnTo>
                    <a:pt x="25422" y="134034"/>
                  </a:lnTo>
                  <a:lnTo>
                    <a:pt x="25335" y="133415"/>
                  </a:lnTo>
                  <a:lnTo>
                    <a:pt x="25242" y="133129"/>
                  </a:lnTo>
                  <a:lnTo>
                    <a:pt x="25695" y="132658"/>
                  </a:lnTo>
                  <a:lnTo>
                    <a:pt x="25860" y="132715"/>
                  </a:lnTo>
                  <a:lnTo>
                    <a:pt x="26121" y="132810"/>
                  </a:lnTo>
                  <a:lnTo>
                    <a:pt x="26888" y="132403"/>
                  </a:lnTo>
                  <a:lnTo>
                    <a:pt x="26831" y="132209"/>
                  </a:lnTo>
                  <a:lnTo>
                    <a:pt x="26738" y="131920"/>
                  </a:lnTo>
                  <a:lnTo>
                    <a:pt x="26672" y="131734"/>
                  </a:lnTo>
                  <a:lnTo>
                    <a:pt x="26567" y="131490"/>
                  </a:lnTo>
                  <a:lnTo>
                    <a:pt x="26126" y="130562"/>
                  </a:lnTo>
                  <a:lnTo>
                    <a:pt x="26276" y="130479"/>
                  </a:lnTo>
                  <a:lnTo>
                    <a:pt x="26540" y="130346"/>
                  </a:lnTo>
                  <a:lnTo>
                    <a:pt x="26249" y="130026"/>
                  </a:lnTo>
                  <a:lnTo>
                    <a:pt x="26051" y="129585"/>
                  </a:lnTo>
                  <a:lnTo>
                    <a:pt x="26066" y="129216"/>
                  </a:lnTo>
                  <a:lnTo>
                    <a:pt x="26096" y="128863"/>
                  </a:lnTo>
                  <a:lnTo>
                    <a:pt x="26123" y="128551"/>
                  </a:lnTo>
                  <a:lnTo>
                    <a:pt x="26237" y="128201"/>
                  </a:lnTo>
                  <a:lnTo>
                    <a:pt x="26285" y="128034"/>
                  </a:lnTo>
                  <a:lnTo>
                    <a:pt x="26249" y="127170"/>
                  </a:lnTo>
                  <a:lnTo>
                    <a:pt x="26333" y="126893"/>
                  </a:lnTo>
                  <a:lnTo>
                    <a:pt x="26372" y="126737"/>
                  </a:lnTo>
                  <a:lnTo>
                    <a:pt x="26483" y="126410"/>
                  </a:lnTo>
                  <a:lnTo>
                    <a:pt x="26639" y="125992"/>
                  </a:lnTo>
                  <a:lnTo>
                    <a:pt x="26648" y="125798"/>
                  </a:lnTo>
                  <a:lnTo>
                    <a:pt x="26624" y="125414"/>
                  </a:lnTo>
                  <a:lnTo>
                    <a:pt x="26564" y="125136"/>
                  </a:lnTo>
                  <a:lnTo>
                    <a:pt x="26531" y="124798"/>
                  </a:lnTo>
                  <a:lnTo>
                    <a:pt x="26474" y="124345"/>
                  </a:lnTo>
                  <a:lnTo>
                    <a:pt x="26585" y="123923"/>
                  </a:lnTo>
                  <a:lnTo>
                    <a:pt x="26738" y="123634"/>
                  </a:lnTo>
                  <a:lnTo>
                    <a:pt x="26822" y="123463"/>
                  </a:lnTo>
                  <a:lnTo>
                    <a:pt x="26909" y="123257"/>
                  </a:lnTo>
                  <a:lnTo>
                    <a:pt x="27430" y="122603"/>
                  </a:lnTo>
                  <a:lnTo>
                    <a:pt x="27197" y="122421"/>
                  </a:lnTo>
                  <a:lnTo>
                    <a:pt x="26339" y="121641"/>
                  </a:lnTo>
                  <a:lnTo>
                    <a:pt x="26046" y="121470"/>
                  </a:lnTo>
                  <a:lnTo>
                    <a:pt x="25911" y="121409"/>
                  </a:lnTo>
                  <a:lnTo>
                    <a:pt x="25482" y="121101"/>
                  </a:lnTo>
                  <a:lnTo>
                    <a:pt x="25071" y="120539"/>
                  </a:lnTo>
                  <a:lnTo>
                    <a:pt x="25008" y="120394"/>
                  </a:lnTo>
                  <a:lnTo>
                    <a:pt x="24960" y="120246"/>
                  </a:lnTo>
                  <a:lnTo>
                    <a:pt x="24912" y="120082"/>
                  </a:lnTo>
                  <a:lnTo>
                    <a:pt x="24864" y="119816"/>
                  </a:lnTo>
                  <a:lnTo>
                    <a:pt x="24802" y="119105"/>
                  </a:lnTo>
                  <a:lnTo>
                    <a:pt x="24760" y="118774"/>
                  </a:lnTo>
                  <a:lnTo>
                    <a:pt x="24679" y="118550"/>
                  </a:lnTo>
                  <a:lnTo>
                    <a:pt x="24397" y="117808"/>
                  </a:lnTo>
                  <a:lnTo>
                    <a:pt x="24295" y="117295"/>
                  </a:lnTo>
                  <a:lnTo>
                    <a:pt x="24268" y="117147"/>
                  </a:lnTo>
                  <a:lnTo>
                    <a:pt x="24004" y="116892"/>
                  </a:lnTo>
                  <a:lnTo>
                    <a:pt x="23842" y="116804"/>
                  </a:lnTo>
                  <a:lnTo>
                    <a:pt x="23710" y="116717"/>
                  </a:lnTo>
                  <a:lnTo>
                    <a:pt x="23582" y="116622"/>
                  </a:lnTo>
                  <a:lnTo>
                    <a:pt x="23102" y="116219"/>
                  </a:lnTo>
                  <a:lnTo>
                    <a:pt x="22811" y="115793"/>
                  </a:lnTo>
                  <a:lnTo>
                    <a:pt x="22775" y="115439"/>
                  </a:lnTo>
                  <a:lnTo>
                    <a:pt x="22733" y="114869"/>
                  </a:lnTo>
                  <a:lnTo>
                    <a:pt x="22880" y="114576"/>
                  </a:lnTo>
                  <a:lnTo>
                    <a:pt x="22958" y="114428"/>
                  </a:lnTo>
                  <a:lnTo>
                    <a:pt x="22943" y="114200"/>
                  </a:lnTo>
                  <a:lnTo>
                    <a:pt x="22916" y="113975"/>
                  </a:lnTo>
                  <a:lnTo>
                    <a:pt x="22233" y="113150"/>
                  </a:lnTo>
                  <a:lnTo>
                    <a:pt x="21912" y="112781"/>
                  </a:lnTo>
                  <a:lnTo>
                    <a:pt x="21759" y="112618"/>
                  </a:lnTo>
                  <a:lnTo>
                    <a:pt x="20878" y="112120"/>
                  </a:lnTo>
                  <a:lnTo>
                    <a:pt x="20749" y="112002"/>
                  </a:lnTo>
                  <a:lnTo>
                    <a:pt x="20647" y="111861"/>
                  </a:lnTo>
                  <a:lnTo>
                    <a:pt x="20533" y="111644"/>
                  </a:lnTo>
                  <a:lnTo>
                    <a:pt x="20449" y="111466"/>
                  </a:lnTo>
                  <a:lnTo>
                    <a:pt x="20368" y="111325"/>
                  </a:lnTo>
                  <a:lnTo>
                    <a:pt x="20230" y="111150"/>
                  </a:lnTo>
                  <a:lnTo>
                    <a:pt x="19993" y="110732"/>
                  </a:lnTo>
                  <a:lnTo>
                    <a:pt x="19934" y="110538"/>
                  </a:lnTo>
                  <a:lnTo>
                    <a:pt x="19898" y="110256"/>
                  </a:lnTo>
                  <a:lnTo>
                    <a:pt x="19712" y="109572"/>
                  </a:lnTo>
                  <a:lnTo>
                    <a:pt x="19577" y="109469"/>
                  </a:lnTo>
                  <a:lnTo>
                    <a:pt x="19475" y="109173"/>
                  </a:lnTo>
                  <a:lnTo>
                    <a:pt x="19394" y="108960"/>
                  </a:lnTo>
                  <a:lnTo>
                    <a:pt x="19178" y="108557"/>
                  </a:lnTo>
                  <a:lnTo>
                    <a:pt x="18986" y="108230"/>
                  </a:lnTo>
                  <a:lnTo>
                    <a:pt x="19046" y="107975"/>
                  </a:lnTo>
                  <a:lnTo>
                    <a:pt x="19202" y="107751"/>
                  </a:lnTo>
                  <a:lnTo>
                    <a:pt x="19226" y="107553"/>
                  </a:lnTo>
                  <a:lnTo>
                    <a:pt x="19190" y="107260"/>
                  </a:lnTo>
                  <a:lnTo>
                    <a:pt x="19106" y="107085"/>
                  </a:lnTo>
                  <a:lnTo>
                    <a:pt x="19061" y="106701"/>
                  </a:lnTo>
                  <a:lnTo>
                    <a:pt x="19277" y="106340"/>
                  </a:lnTo>
                  <a:lnTo>
                    <a:pt x="19199" y="105743"/>
                  </a:lnTo>
                  <a:lnTo>
                    <a:pt x="19049" y="105363"/>
                  </a:lnTo>
                  <a:lnTo>
                    <a:pt x="19037" y="105093"/>
                  </a:lnTo>
                  <a:lnTo>
                    <a:pt x="19121" y="104652"/>
                  </a:lnTo>
                  <a:lnTo>
                    <a:pt x="19268" y="104306"/>
                  </a:lnTo>
                  <a:lnTo>
                    <a:pt x="19403" y="104017"/>
                  </a:lnTo>
                  <a:lnTo>
                    <a:pt x="19472" y="103682"/>
                  </a:lnTo>
                  <a:lnTo>
                    <a:pt x="19499" y="103218"/>
                  </a:lnTo>
                  <a:lnTo>
                    <a:pt x="19445" y="102777"/>
                  </a:lnTo>
                  <a:lnTo>
                    <a:pt x="19466" y="102378"/>
                  </a:lnTo>
                  <a:lnTo>
                    <a:pt x="19667" y="102070"/>
                  </a:lnTo>
                  <a:lnTo>
                    <a:pt x="19688" y="101940"/>
                  </a:lnTo>
                  <a:lnTo>
                    <a:pt x="19559" y="101283"/>
                  </a:lnTo>
                  <a:lnTo>
                    <a:pt x="19508" y="100891"/>
                  </a:lnTo>
                  <a:lnTo>
                    <a:pt x="19466" y="100530"/>
                  </a:lnTo>
                  <a:lnTo>
                    <a:pt x="19424" y="99910"/>
                  </a:lnTo>
                  <a:lnTo>
                    <a:pt x="19319" y="99359"/>
                  </a:lnTo>
                  <a:lnTo>
                    <a:pt x="19223" y="98910"/>
                  </a:lnTo>
                  <a:lnTo>
                    <a:pt x="19052" y="98264"/>
                  </a:lnTo>
                  <a:lnTo>
                    <a:pt x="18950" y="97754"/>
                  </a:lnTo>
                  <a:lnTo>
                    <a:pt x="18941" y="97435"/>
                  </a:lnTo>
                  <a:lnTo>
                    <a:pt x="18995" y="97111"/>
                  </a:lnTo>
                  <a:lnTo>
                    <a:pt x="19253" y="96165"/>
                  </a:lnTo>
                  <a:lnTo>
                    <a:pt x="19376" y="95667"/>
                  </a:lnTo>
                  <a:lnTo>
                    <a:pt x="19649" y="94378"/>
                  </a:lnTo>
                  <a:lnTo>
                    <a:pt x="19712" y="93978"/>
                  </a:lnTo>
                  <a:lnTo>
                    <a:pt x="19769" y="93442"/>
                  </a:lnTo>
                  <a:lnTo>
                    <a:pt x="20050" y="92518"/>
                  </a:lnTo>
                  <a:lnTo>
                    <a:pt x="20995" y="88423"/>
                  </a:lnTo>
                  <a:lnTo>
                    <a:pt x="21207" y="87598"/>
                  </a:lnTo>
                  <a:lnTo>
                    <a:pt x="21255" y="87237"/>
                  </a:lnTo>
                  <a:lnTo>
                    <a:pt x="21288" y="86351"/>
                  </a:lnTo>
                  <a:lnTo>
                    <a:pt x="21303" y="86055"/>
                  </a:lnTo>
                  <a:lnTo>
                    <a:pt x="21264" y="85541"/>
                  </a:lnTo>
                  <a:lnTo>
                    <a:pt x="21147" y="84397"/>
                  </a:lnTo>
                  <a:lnTo>
                    <a:pt x="21061" y="83929"/>
                  </a:lnTo>
                  <a:lnTo>
                    <a:pt x="20800" y="82963"/>
                  </a:lnTo>
                  <a:lnTo>
                    <a:pt x="20731" y="82819"/>
                  </a:lnTo>
                  <a:lnTo>
                    <a:pt x="20326" y="82055"/>
                  </a:lnTo>
                  <a:lnTo>
                    <a:pt x="20221" y="81306"/>
                  </a:lnTo>
                  <a:lnTo>
                    <a:pt x="20242" y="81070"/>
                  </a:lnTo>
                  <a:lnTo>
                    <a:pt x="20248" y="80819"/>
                  </a:lnTo>
                  <a:lnTo>
                    <a:pt x="20218" y="80519"/>
                  </a:lnTo>
                  <a:lnTo>
                    <a:pt x="20173" y="80218"/>
                  </a:lnTo>
                  <a:lnTo>
                    <a:pt x="20140" y="80021"/>
                  </a:lnTo>
                  <a:lnTo>
                    <a:pt x="20059" y="79568"/>
                  </a:lnTo>
                  <a:lnTo>
                    <a:pt x="19862" y="79032"/>
                  </a:lnTo>
                  <a:lnTo>
                    <a:pt x="19409" y="78747"/>
                  </a:lnTo>
                  <a:lnTo>
                    <a:pt x="19280" y="78701"/>
                  </a:lnTo>
                  <a:lnTo>
                    <a:pt x="18860" y="78146"/>
                  </a:lnTo>
                  <a:lnTo>
                    <a:pt x="18956" y="77819"/>
                  </a:lnTo>
                  <a:lnTo>
                    <a:pt x="19157" y="77295"/>
                  </a:lnTo>
                  <a:lnTo>
                    <a:pt x="19220" y="77047"/>
                  </a:lnTo>
                  <a:lnTo>
                    <a:pt x="19070" y="76317"/>
                  </a:lnTo>
                  <a:lnTo>
                    <a:pt x="18941" y="76181"/>
                  </a:lnTo>
                  <a:lnTo>
                    <a:pt x="18674" y="75907"/>
                  </a:lnTo>
                  <a:lnTo>
                    <a:pt x="18393" y="75584"/>
                  </a:lnTo>
                  <a:lnTo>
                    <a:pt x="17913" y="74896"/>
                  </a:lnTo>
                  <a:lnTo>
                    <a:pt x="17805" y="74645"/>
                  </a:lnTo>
                  <a:lnTo>
                    <a:pt x="17751" y="74477"/>
                  </a:lnTo>
                  <a:lnTo>
                    <a:pt x="17679" y="74196"/>
                  </a:lnTo>
                  <a:lnTo>
                    <a:pt x="17649" y="73979"/>
                  </a:lnTo>
                  <a:lnTo>
                    <a:pt x="18558" y="72371"/>
                  </a:lnTo>
                  <a:lnTo>
                    <a:pt x="18692" y="72318"/>
                  </a:lnTo>
                  <a:lnTo>
                    <a:pt x="19088" y="72211"/>
                  </a:lnTo>
                  <a:lnTo>
                    <a:pt x="19307" y="72196"/>
                  </a:lnTo>
                  <a:lnTo>
                    <a:pt x="19805" y="71755"/>
                  </a:lnTo>
                  <a:lnTo>
                    <a:pt x="19682" y="71546"/>
                  </a:lnTo>
                  <a:lnTo>
                    <a:pt x="19751" y="70786"/>
                  </a:lnTo>
                  <a:lnTo>
                    <a:pt x="19883" y="70675"/>
                  </a:lnTo>
                  <a:lnTo>
                    <a:pt x="20020" y="70573"/>
                  </a:lnTo>
                  <a:lnTo>
                    <a:pt x="20353" y="70341"/>
                  </a:lnTo>
                  <a:lnTo>
                    <a:pt x="20917" y="69983"/>
                  </a:lnTo>
                  <a:lnTo>
                    <a:pt x="21174" y="69987"/>
                  </a:lnTo>
                  <a:lnTo>
                    <a:pt x="21522" y="69862"/>
                  </a:lnTo>
                  <a:lnTo>
                    <a:pt x="21432" y="69539"/>
                  </a:lnTo>
                  <a:lnTo>
                    <a:pt x="21321" y="69253"/>
                  </a:lnTo>
                  <a:lnTo>
                    <a:pt x="21222" y="68577"/>
                  </a:lnTo>
                  <a:lnTo>
                    <a:pt x="21291" y="68413"/>
                  </a:lnTo>
                  <a:lnTo>
                    <a:pt x="21603" y="67333"/>
                  </a:lnTo>
                  <a:lnTo>
                    <a:pt x="21396" y="66733"/>
                  </a:lnTo>
                  <a:lnTo>
                    <a:pt x="21576" y="66527"/>
                  </a:lnTo>
                  <a:lnTo>
                    <a:pt x="21654" y="66387"/>
                  </a:lnTo>
                  <a:lnTo>
                    <a:pt x="21780" y="66029"/>
                  </a:lnTo>
                  <a:lnTo>
                    <a:pt x="21735" y="65710"/>
                  </a:lnTo>
                  <a:lnTo>
                    <a:pt x="21831" y="65467"/>
                  </a:lnTo>
                  <a:lnTo>
                    <a:pt x="21936" y="65227"/>
                  </a:lnTo>
                  <a:lnTo>
                    <a:pt x="22224" y="64695"/>
                  </a:lnTo>
                  <a:lnTo>
                    <a:pt x="22511" y="64281"/>
                  </a:lnTo>
                  <a:lnTo>
                    <a:pt x="22287" y="63539"/>
                  </a:lnTo>
                  <a:lnTo>
                    <a:pt x="22047" y="63475"/>
                  </a:lnTo>
                  <a:lnTo>
                    <a:pt x="21897" y="63414"/>
                  </a:lnTo>
                  <a:lnTo>
                    <a:pt x="21486" y="63132"/>
                  </a:lnTo>
                  <a:lnTo>
                    <a:pt x="21153" y="62380"/>
                  </a:lnTo>
                  <a:lnTo>
                    <a:pt x="21219" y="62159"/>
                  </a:lnTo>
                  <a:lnTo>
                    <a:pt x="21294" y="62003"/>
                  </a:lnTo>
                  <a:lnTo>
                    <a:pt x="21432" y="61752"/>
                  </a:lnTo>
                  <a:lnTo>
                    <a:pt x="21729" y="61277"/>
                  </a:lnTo>
                  <a:lnTo>
                    <a:pt x="21918" y="60878"/>
                  </a:lnTo>
                  <a:lnTo>
                    <a:pt x="22008" y="60509"/>
                  </a:lnTo>
                  <a:lnTo>
                    <a:pt x="22161" y="59692"/>
                  </a:lnTo>
                  <a:lnTo>
                    <a:pt x="22173" y="59061"/>
                  </a:lnTo>
                  <a:lnTo>
                    <a:pt x="22125" y="58403"/>
                  </a:lnTo>
                  <a:lnTo>
                    <a:pt x="22230" y="58167"/>
                  </a:lnTo>
                  <a:lnTo>
                    <a:pt x="22296" y="58000"/>
                  </a:lnTo>
                  <a:lnTo>
                    <a:pt x="22356" y="57833"/>
                  </a:lnTo>
                  <a:lnTo>
                    <a:pt x="22445" y="57532"/>
                  </a:lnTo>
                  <a:lnTo>
                    <a:pt x="22511" y="57221"/>
                  </a:lnTo>
                  <a:lnTo>
                    <a:pt x="22538" y="57053"/>
                  </a:lnTo>
                  <a:lnTo>
                    <a:pt x="22562" y="56829"/>
                  </a:lnTo>
                  <a:lnTo>
                    <a:pt x="22574" y="56555"/>
                  </a:lnTo>
                  <a:lnTo>
                    <a:pt x="22574" y="56289"/>
                  </a:lnTo>
                  <a:lnTo>
                    <a:pt x="22388" y="55647"/>
                  </a:lnTo>
                  <a:lnTo>
                    <a:pt x="21861" y="55358"/>
                  </a:lnTo>
                  <a:lnTo>
                    <a:pt x="21483" y="54791"/>
                  </a:lnTo>
                  <a:lnTo>
                    <a:pt x="21462" y="54662"/>
                  </a:lnTo>
                  <a:lnTo>
                    <a:pt x="21441" y="54495"/>
                  </a:lnTo>
                  <a:lnTo>
                    <a:pt x="21423" y="54327"/>
                  </a:lnTo>
                  <a:lnTo>
                    <a:pt x="21408" y="53822"/>
                  </a:lnTo>
                  <a:lnTo>
                    <a:pt x="21333" y="53236"/>
                  </a:lnTo>
                  <a:lnTo>
                    <a:pt x="21288" y="52852"/>
                  </a:lnTo>
                  <a:lnTo>
                    <a:pt x="21171" y="52305"/>
                  </a:lnTo>
                  <a:lnTo>
                    <a:pt x="21058" y="51853"/>
                  </a:lnTo>
                  <a:lnTo>
                    <a:pt x="21013" y="51628"/>
                  </a:lnTo>
                  <a:lnTo>
                    <a:pt x="20986" y="51313"/>
                  </a:lnTo>
                  <a:lnTo>
                    <a:pt x="20920" y="50955"/>
                  </a:lnTo>
                  <a:lnTo>
                    <a:pt x="20845" y="50594"/>
                  </a:lnTo>
                  <a:lnTo>
                    <a:pt x="20971" y="50252"/>
                  </a:lnTo>
                  <a:lnTo>
                    <a:pt x="21240" y="49089"/>
                  </a:lnTo>
                  <a:lnTo>
                    <a:pt x="21097" y="48819"/>
                  </a:lnTo>
                  <a:lnTo>
                    <a:pt x="20938" y="48420"/>
                  </a:lnTo>
                  <a:lnTo>
                    <a:pt x="20722" y="47880"/>
                  </a:lnTo>
                  <a:lnTo>
                    <a:pt x="20746" y="47306"/>
                  </a:lnTo>
                  <a:lnTo>
                    <a:pt x="20587" y="46907"/>
                  </a:lnTo>
                  <a:lnTo>
                    <a:pt x="20488" y="46621"/>
                  </a:lnTo>
                  <a:lnTo>
                    <a:pt x="20434" y="46477"/>
                  </a:lnTo>
                  <a:lnTo>
                    <a:pt x="20383" y="46348"/>
                  </a:lnTo>
                  <a:lnTo>
                    <a:pt x="20302" y="46158"/>
                  </a:lnTo>
                  <a:lnTo>
                    <a:pt x="20212" y="45968"/>
                  </a:lnTo>
                  <a:lnTo>
                    <a:pt x="20017" y="45595"/>
                  </a:lnTo>
                  <a:lnTo>
                    <a:pt x="19811" y="45207"/>
                  </a:lnTo>
                  <a:lnTo>
                    <a:pt x="19154" y="44124"/>
                  </a:lnTo>
                  <a:lnTo>
                    <a:pt x="19136" y="43979"/>
                  </a:lnTo>
                  <a:lnTo>
                    <a:pt x="19121" y="43835"/>
                  </a:lnTo>
                  <a:lnTo>
                    <a:pt x="18911" y="43082"/>
                  </a:lnTo>
                  <a:lnTo>
                    <a:pt x="18707" y="42812"/>
                  </a:lnTo>
                  <a:lnTo>
                    <a:pt x="18297" y="42276"/>
                  </a:lnTo>
                  <a:lnTo>
                    <a:pt x="17958" y="41877"/>
                  </a:lnTo>
                  <a:lnTo>
                    <a:pt x="17442" y="41124"/>
                  </a:lnTo>
                  <a:lnTo>
                    <a:pt x="17206" y="40900"/>
                  </a:lnTo>
                  <a:lnTo>
                    <a:pt x="16657" y="40489"/>
                  </a:lnTo>
                  <a:lnTo>
                    <a:pt x="16261" y="40398"/>
                  </a:lnTo>
                  <a:lnTo>
                    <a:pt x="15695" y="40497"/>
                  </a:lnTo>
                  <a:lnTo>
                    <a:pt x="15485" y="40676"/>
                  </a:lnTo>
                  <a:lnTo>
                    <a:pt x="14814" y="41223"/>
                  </a:lnTo>
                  <a:lnTo>
                    <a:pt x="14160" y="41227"/>
                  </a:lnTo>
                  <a:lnTo>
                    <a:pt x="13956" y="41238"/>
                  </a:lnTo>
                  <a:lnTo>
                    <a:pt x="13788" y="41212"/>
                  </a:lnTo>
                  <a:lnTo>
                    <a:pt x="13528" y="41128"/>
                  </a:lnTo>
                  <a:lnTo>
                    <a:pt x="13294" y="41006"/>
                  </a:lnTo>
                  <a:lnTo>
                    <a:pt x="13087" y="40718"/>
                  </a:lnTo>
                  <a:lnTo>
                    <a:pt x="12344" y="40664"/>
                  </a:lnTo>
                  <a:lnTo>
                    <a:pt x="11762" y="40721"/>
                  </a:lnTo>
                  <a:lnTo>
                    <a:pt x="11258" y="40801"/>
                  </a:lnTo>
                  <a:lnTo>
                    <a:pt x="10823" y="40288"/>
                  </a:lnTo>
                  <a:lnTo>
                    <a:pt x="10108" y="40048"/>
                  </a:lnTo>
                  <a:lnTo>
                    <a:pt x="9331" y="39843"/>
                  </a:lnTo>
                  <a:lnTo>
                    <a:pt x="8755" y="39330"/>
                  </a:lnTo>
                  <a:lnTo>
                    <a:pt x="8000" y="38718"/>
                  </a:lnTo>
                  <a:lnTo>
                    <a:pt x="10483" y="32220"/>
                  </a:lnTo>
                  <a:lnTo>
                    <a:pt x="21649" y="2916"/>
                  </a:lnTo>
                  <a:lnTo>
                    <a:pt x="20158" y="0"/>
                  </a:lnTo>
                  <a:lnTo>
                    <a:pt x="24732" y="697"/>
                  </a:lnTo>
                  <a:lnTo>
                    <a:pt x="51997" y="4856"/>
                  </a:lnTo>
                  <a:lnTo>
                    <a:pt x="52083" y="5253"/>
                  </a:lnTo>
                  <a:lnTo>
                    <a:pt x="63129" y="6941"/>
                  </a:lnTo>
                  <a:lnTo>
                    <a:pt x="66747" y="7496"/>
                  </a:lnTo>
                  <a:lnTo>
                    <a:pt x="74280" y="8621"/>
                  </a:lnTo>
                  <a:lnTo>
                    <a:pt x="79936" y="9461"/>
                  </a:lnTo>
                  <a:lnTo>
                    <a:pt x="84587" y="10182"/>
                  </a:lnTo>
                  <a:lnTo>
                    <a:pt x="117466" y="15265"/>
                  </a:lnTo>
                  <a:lnTo>
                    <a:pt x="134316" y="17869"/>
                  </a:lnTo>
                  <a:lnTo>
                    <a:pt x="148401" y="20035"/>
                  </a:lnTo>
                  <a:lnTo>
                    <a:pt x="159168" y="21723"/>
                  </a:lnTo>
                  <a:lnTo>
                    <a:pt x="161821" y="27885"/>
                  </a:lnTo>
                  <a:lnTo>
                    <a:pt x="166563" y="33066"/>
                  </a:lnTo>
                  <a:lnTo>
                    <a:pt x="167229" y="44752"/>
                  </a:lnTo>
                  <a:lnTo>
                    <a:pt x="171015" y="46402"/>
                  </a:lnTo>
                  <a:lnTo>
                    <a:pt x="171567" y="46496"/>
                  </a:lnTo>
                  <a:lnTo>
                    <a:pt x="170960" y="50376"/>
                  </a:lnTo>
                  <a:lnTo>
                    <a:pt x="174703" y="50958"/>
                  </a:lnTo>
                  <a:lnTo>
                    <a:pt x="181901" y="57973"/>
                  </a:lnTo>
                  <a:lnTo>
                    <a:pt x="189971" y="59722"/>
                  </a:lnTo>
                  <a:lnTo>
                    <a:pt x="189731" y="61772"/>
                  </a:lnTo>
                  <a:lnTo>
                    <a:pt x="187836" y="62237"/>
                  </a:lnTo>
                  <a:lnTo>
                    <a:pt x="187400" y="62335"/>
                  </a:lnTo>
                  <a:lnTo>
                    <a:pt x="186117" y="65669"/>
                  </a:lnTo>
                  <a:lnTo>
                    <a:pt x="186713" y="68501"/>
                  </a:lnTo>
                  <a:lnTo>
                    <a:pt x="186114" y="72965"/>
                  </a:lnTo>
                  <a:lnTo>
                    <a:pt x="187318" y="78917"/>
                  </a:lnTo>
                  <a:lnTo>
                    <a:pt x="187359" y="79624"/>
                  </a:lnTo>
                  <a:lnTo>
                    <a:pt x="187382" y="80018"/>
                  </a:lnTo>
                  <a:lnTo>
                    <a:pt x="193740" y="86390"/>
                  </a:lnTo>
                  <a:lnTo>
                    <a:pt x="199807" y="87352"/>
                  </a:lnTo>
                  <a:lnTo>
                    <a:pt x="202757" y="87826"/>
                  </a:lnTo>
                  <a:lnTo>
                    <a:pt x="209908" y="88977"/>
                  </a:lnTo>
                  <a:lnTo>
                    <a:pt x="220780" y="90683"/>
                  </a:lnTo>
                  <a:lnTo>
                    <a:pt x="223379" y="91090"/>
                  </a:lnTo>
                  <a:lnTo>
                    <a:pt x="231832" y="92430"/>
                  </a:lnTo>
                  <a:lnTo>
                    <a:pt x="271204" y="98667"/>
                  </a:lnTo>
                  <a:lnTo>
                    <a:pt x="271566" y="97043"/>
                  </a:lnTo>
                  <a:lnTo>
                    <a:pt x="273458" y="94682"/>
                  </a:lnTo>
                  <a:lnTo>
                    <a:pt x="277001" y="93070"/>
                  </a:lnTo>
                  <a:lnTo>
                    <a:pt x="277924" y="92925"/>
                  </a:lnTo>
                  <a:lnTo>
                    <a:pt x="278933" y="93457"/>
                  </a:lnTo>
                  <a:lnTo>
                    <a:pt x="298842" y="96686"/>
                  </a:lnTo>
                  <a:lnTo>
                    <a:pt x="303489" y="97412"/>
                  </a:lnTo>
                  <a:lnTo>
                    <a:pt x="312511" y="98815"/>
                  </a:lnTo>
                  <a:lnTo>
                    <a:pt x="323701" y="100597"/>
                  </a:lnTo>
                  <a:lnTo>
                    <a:pt x="356485" y="105815"/>
                  </a:lnTo>
                  <a:lnTo>
                    <a:pt x="356767" y="105864"/>
                  </a:lnTo>
                  <a:lnTo>
                    <a:pt x="361326" y="106591"/>
                  </a:lnTo>
                  <a:lnTo>
                    <a:pt x="363877" y="106990"/>
                  </a:lnTo>
                  <a:lnTo>
                    <a:pt x="369461" y="107880"/>
                  </a:lnTo>
                  <a:lnTo>
                    <a:pt x="376870" y="109062"/>
                  </a:lnTo>
                  <a:lnTo>
                    <a:pt x="393996" y="111785"/>
                  </a:lnTo>
                  <a:lnTo>
                    <a:pt x="403076" y="114675"/>
                  </a:lnTo>
                  <a:lnTo>
                    <a:pt x="420524" y="120048"/>
                  </a:lnTo>
                  <a:lnTo>
                    <a:pt x="427722" y="121310"/>
                  </a:lnTo>
                  <a:lnTo>
                    <a:pt x="457028" y="125902"/>
                  </a:lnTo>
                  <a:lnTo>
                    <a:pt x="457470" y="126751"/>
                  </a:lnTo>
                  <a:lnTo>
                    <a:pt x="457550" y="126973"/>
                  </a:lnTo>
                  <a:lnTo>
                    <a:pt x="457893" y="127391"/>
                  </a:lnTo>
                  <a:lnTo>
                    <a:pt x="458467" y="127768"/>
                  </a:lnTo>
                  <a:lnTo>
                    <a:pt x="458465" y="127981"/>
                  </a:lnTo>
                  <a:lnTo>
                    <a:pt x="458828" y="128766"/>
                  </a:lnTo>
                  <a:lnTo>
                    <a:pt x="458820" y="129086"/>
                  </a:lnTo>
                  <a:lnTo>
                    <a:pt x="458822" y="129295"/>
                  </a:lnTo>
                  <a:lnTo>
                    <a:pt x="458937" y="129835"/>
                  </a:lnTo>
                  <a:lnTo>
                    <a:pt x="459083" y="130550"/>
                  </a:lnTo>
                  <a:lnTo>
                    <a:pt x="459060" y="131114"/>
                  </a:lnTo>
                  <a:lnTo>
                    <a:pt x="458349" y="131795"/>
                  </a:lnTo>
                  <a:lnTo>
                    <a:pt x="457952" y="132120"/>
                  </a:lnTo>
                  <a:lnTo>
                    <a:pt x="458036" y="132251"/>
                  </a:lnTo>
                  <a:lnTo>
                    <a:pt x="458258" y="132562"/>
                  </a:lnTo>
                  <a:lnTo>
                    <a:pt x="458358" y="132758"/>
                  </a:lnTo>
                  <a:lnTo>
                    <a:pt x="458505" y="133020"/>
                  </a:lnTo>
                  <a:lnTo>
                    <a:pt x="458543" y="133191"/>
                  </a:lnTo>
                  <a:lnTo>
                    <a:pt x="458611" y="133370"/>
                  </a:lnTo>
                  <a:lnTo>
                    <a:pt x="458996" y="134027"/>
                  </a:lnTo>
                  <a:lnTo>
                    <a:pt x="459501" y="134840"/>
                  </a:lnTo>
                  <a:lnTo>
                    <a:pt x="459739" y="135722"/>
                  </a:lnTo>
                  <a:lnTo>
                    <a:pt x="460487" y="137342"/>
                  </a:lnTo>
                  <a:lnTo>
                    <a:pt x="460775" y="138036"/>
                  </a:lnTo>
                  <a:lnTo>
                    <a:pt x="460912" y="138439"/>
                  </a:lnTo>
                  <a:lnTo>
                    <a:pt x="460998" y="138589"/>
                  </a:lnTo>
                  <a:lnTo>
                    <a:pt x="461528" y="139512"/>
                  </a:lnTo>
                  <a:lnTo>
                    <a:pt x="461328" y="140291"/>
                  </a:lnTo>
                  <a:lnTo>
                    <a:pt x="461482" y="140499"/>
                  </a:lnTo>
                  <a:lnTo>
                    <a:pt x="461972" y="141090"/>
                  </a:lnTo>
                  <a:lnTo>
                    <a:pt x="462193" y="141444"/>
                  </a:lnTo>
                  <a:lnTo>
                    <a:pt x="462297" y="141657"/>
                  </a:lnTo>
                  <a:lnTo>
                    <a:pt x="462484" y="141945"/>
                  </a:lnTo>
                  <a:lnTo>
                    <a:pt x="462587" y="142080"/>
                  </a:lnTo>
                  <a:lnTo>
                    <a:pt x="462748" y="142279"/>
                  </a:lnTo>
                  <a:lnTo>
                    <a:pt x="462946" y="142849"/>
                  </a:lnTo>
                  <a:lnTo>
                    <a:pt x="462958" y="143061"/>
                  </a:lnTo>
                  <a:lnTo>
                    <a:pt x="463192" y="143701"/>
                  </a:lnTo>
                  <a:lnTo>
                    <a:pt x="463843" y="143819"/>
                  </a:lnTo>
                  <a:lnTo>
                    <a:pt x="464634" y="143930"/>
                  </a:lnTo>
                  <a:lnTo>
                    <a:pt x="464887" y="144526"/>
                  </a:lnTo>
                  <a:lnTo>
                    <a:pt x="465149" y="144940"/>
                  </a:lnTo>
                  <a:lnTo>
                    <a:pt x="465403" y="145464"/>
                  </a:lnTo>
                  <a:lnTo>
                    <a:pt x="465565" y="145853"/>
                  </a:lnTo>
                  <a:lnTo>
                    <a:pt x="465813" y="146375"/>
                  </a:lnTo>
                  <a:lnTo>
                    <a:pt x="465901" y="146628"/>
                  </a:lnTo>
                  <a:lnTo>
                    <a:pt x="465942" y="146762"/>
                  </a:lnTo>
                  <a:lnTo>
                    <a:pt x="466066" y="147226"/>
                  </a:lnTo>
                  <a:lnTo>
                    <a:pt x="466123" y="147636"/>
                  </a:lnTo>
                  <a:lnTo>
                    <a:pt x="466115" y="148151"/>
                  </a:lnTo>
                  <a:lnTo>
                    <a:pt x="466015" y="148453"/>
                  </a:lnTo>
                  <a:lnTo>
                    <a:pt x="465216" y="149240"/>
                  </a:lnTo>
                  <a:lnTo>
                    <a:pt x="465306" y="149532"/>
                  </a:lnTo>
                  <a:lnTo>
                    <a:pt x="465449" y="149861"/>
                  </a:lnTo>
                  <a:lnTo>
                    <a:pt x="465494" y="150228"/>
                  </a:lnTo>
                  <a:lnTo>
                    <a:pt x="465486" y="150408"/>
                  </a:lnTo>
                  <a:lnTo>
                    <a:pt x="465370" y="150931"/>
                  </a:lnTo>
                  <a:lnTo>
                    <a:pt x="465410" y="151552"/>
                  </a:lnTo>
                  <a:lnTo>
                    <a:pt x="465637" y="152205"/>
                  </a:lnTo>
                  <a:lnTo>
                    <a:pt x="465798" y="152889"/>
                  </a:lnTo>
                  <a:lnTo>
                    <a:pt x="465116" y="153481"/>
                  </a:lnTo>
                  <a:lnTo>
                    <a:pt x="464966" y="153930"/>
                  </a:lnTo>
                  <a:lnTo>
                    <a:pt x="464968" y="154089"/>
                  </a:lnTo>
                  <a:lnTo>
                    <a:pt x="464961" y="154294"/>
                  </a:lnTo>
                  <a:lnTo>
                    <a:pt x="465113" y="154874"/>
                  </a:lnTo>
                  <a:lnTo>
                    <a:pt x="465398" y="156062"/>
                  </a:lnTo>
                  <a:lnTo>
                    <a:pt x="465723" y="156200"/>
                  </a:lnTo>
                  <a:lnTo>
                    <a:pt x="465900" y="156552"/>
                  </a:lnTo>
                  <a:lnTo>
                    <a:pt x="466009" y="156869"/>
                  </a:lnTo>
                  <a:lnTo>
                    <a:pt x="466049" y="157547"/>
                  </a:lnTo>
                  <a:lnTo>
                    <a:pt x="466345" y="158323"/>
                  </a:lnTo>
                  <a:lnTo>
                    <a:pt x="466248" y="158961"/>
                  </a:lnTo>
                  <a:lnTo>
                    <a:pt x="466008" y="159388"/>
                  </a:lnTo>
                  <a:lnTo>
                    <a:pt x="466029" y="159689"/>
                  </a:lnTo>
                  <a:lnTo>
                    <a:pt x="466090" y="159932"/>
                  </a:lnTo>
                  <a:lnTo>
                    <a:pt x="466251" y="160658"/>
                  </a:lnTo>
                  <a:lnTo>
                    <a:pt x="466388" y="161001"/>
                  </a:lnTo>
                  <a:lnTo>
                    <a:pt x="466825" y="161475"/>
                  </a:lnTo>
                  <a:lnTo>
                    <a:pt x="466694" y="161785"/>
                  </a:lnTo>
                  <a:lnTo>
                    <a:pt x="467127" y="162004"/>
                  </a:lnTo>
                  <a:lnTo>
                    <a:pt x="467276" y="162726"/>
                  </a:lnTo>
                  <a:lnTo>
                    <a:pt x="467049" y="163041"/>
                  </a:lnTo>
                  <a:lnTo>
                    <a:pt x="466943" y="163176"/>
                  </a:lnTo>
                  <a:lnTo>
                    <a:pt x="465941" y="163334"/>
                  </a:lnTo>
                  <a:lnTo>
                    <a:pt x="465549" y="163267"/>
                  </a:lnTo>
                  <a:lnTo>
                    <a:pt x="465420" y="163263"/>
                  </a:lnTo>
                  <a:lnTo>
                    <a:pt x="465291" y="163271"/>
                  </a:lnTo>
                  <a:lnTo>
                    <a:pt x="465162" y="163290"/>
                  </a:lnTo>
                  <a:lnTo>
                    <a:pt x="465034" y="163322"/>
                  </a:lnTo>
                  <a:lnTo>
                    <a:pt x="464900" y="163364"/>
                  </a:lnTo>
                  <a:lnTo>
                    <a:pt x="464768" y="163411"/>
                  </a:lnTo>
                  <a:lnTo>
                    <a:pt x="464528" y="163508"/>
                  </a:lnTo>
                  <a:lnTo>
                    <a:pt x="464394" y="163567"/>
                  </a:lnTo>
                  <a:lnTo>
                    <a:pt x="464145" y="163698"/>
                  </a:lnTo>
                  <a:lnTo>
                    <a:pt x="463683" y="163975"/>
                  </a:lnTo>
                  <a:lnTo>
                    <a:pt x="462917" y="164908"/>
                  </a:lnTo>
                  <a:lnTo>
                    <a:pt x="462823" y="165119"/>
                  </a:lnTo>
                  <a:lnTo>
                    <a:pt x="462768" y="165253"/>
                  </a:lnTo>
                  <a:lnTo>
                    <a:pt x="462709" y="165421"/>
                  </a:lnTo>
                  <a:lnTo>
                    <a:pt x="462653" y="165589"/>
                  </a:lnTo>
                  <a:lnTo>
                    <a:pt x="462396" y="166319"/>
                  </a:lnTo>
                  <a:lnTo>
                    <a:pt x="462110" y="167104"/>
                  </a:lnTo>
                  <a:lnTo>
                    <a:pt x="462107" y="167378"/>
                  </a:lnTo>
                  <a:lnTo>
                    <a:pt x="462099" y="167717"/>
                  </a:lnTo>
                  <a:lnTo>
                    <a:pt x="462089" y="167917"/>
                  </a:lnTo>
                  <a:lnTo>
                    <a:pt x="461971" y="168435"/>
                  </a:lnTo>
                  <a:lnTo>
                    <a:pt x="461673" y="168919"/>
                  </a:lnTo>
                  <a:lnTo>
                    <a:pt x="461390" y="169193"/>
                  </a:lnTo>
                  <a:lnTo>
                    <a:pt x="461413" y="169350"/>
                  </a:lnTo>
                  <a:lnTo>
                    <a:pt x="461594" y="169438"/>
                  </a:lnTo>
                  <a:lnTo>
                    <a:pt x="461818" y="169610"/>
                  </a:lnTo>
                  <a:lnTo>
                    <a:pt x="461450" y="170395"/>
                  </a:lnTo>
                  <a:lnTo>
                    <a:pt x="461033" y="170633"/>
                  </a:lnTo>
                  <a:lnTo>
                    <a:pt x="460081" y="170930"/>
                  </a:lnTo>
                  <a:lnTo>
                    <a:pt x="460003" y="171232"/>
                  </a:lnTo>
                  <a:lnTo>
                    <a:pt x="460054" y="171782"/>
                  </a:lnTo>
                  <a:lnTo>
                    <a:pt x="460254" y="172038"/>
                  </a:lnTo>
                  <a:lnTo>
                    <a:pt x="460490" y="172761"/>
                  </a:lnTo>
                  <a:lnTo>
                    <a:pt x="460406" y="172964"/>
                  </a:lnTo>
                  <a:lnTo>
                    <a:pt x="459645" y="173857"/>
                  </a:lnTo>
                  <a:lnTo>
                    <a:pt x="458741" y="173725"/>
                  </a:lnTo>
                  <a:lnTo>
                    <a:pt x="458277" y="173575"/>
                  </a:lnTo>
                  <a:lnTo>
                    <a:pt x="457582" y="173676"/>
                  </a:lnTo>
                  <a:lnTo>
                    <a:pt x="456811" y="173372"/>
                  </a:lnTo>
                  <a:lnTo>
                    <a:pt x="456475" y="173488"/>
                  </a:lnTo>
                  <a:lnTo>
                    <a:pt x="456063" y="173751"/>
                  </a:lnTo>
                  <a:lnTo>
                    <a:pt x="455923" y="173845"/>
                  </a:lnTo>
                  <a:lnTo>
                    <a:pt x="455785" y="173942"/>
                  </a:lnTo>
                  <a:lnTo>
                    <a:pt x="455567" y="174103"/>
                  </a:lnTo>
                  <a:lnTo>
                    <a:pt x="455277" y="174311"/>
                  </a:lnTo>
                  <a:lnTo>
                    <a:pt x="454982" y="174514"/>
                  </a:lnTo>
                  <a:lnTo>
                    <a:pt x="454743" y="174655"/>
                  </a:lnTo>
                  <a:lnTo>
                    <a:pt x="454481" y="174839"/>
                  </a:lnTo>
                  <a:lnTo>
                    <a:pt x="454235" y="175007"/>
                  </a:lnTo>
                  <a:lnTo>
                    <a:pt x="453591" y="175526"/>
                  </a:lnTo>
                  <a:lnTo>
                    <a:pt x="453297" y="175760"/>
                  </a:lnTo>
                  <a:lnTo>
                    <a:pt x="452835" y="176179"/>
                  </a:lnTo>
                  <a:lnTo>
                    <a:pt x="452398" y="176712"/>
                  </a:lnTo>
                  <a:lnTo>
                    <a:pt x="452444" y="176893"/>
                  </a:lnTo>
                  <a:lnTo>
                    <a:pt x="452574" y="177325"/>
                  </a:lnTo>
                  <a:lnTo>
                    <a:pt x="452619" y="177558"/>
                  </a:lnTo>
                  <a:lnTo>
                    <a:pt x="452680" y="177750"/>
                  </a:lnTo>
                  <a:lnTo>
                    <a:pt x="452700" y="177899"/>
                  </a:lnTo>
                  <a:lnTo>
                    <a:pt x="451771" y="179674"/>
                  </a:lnTo>
                  <a:lnTo>
                    <a:pt x="451514" y="179784"/>
                  </a:lnTo>
                  <a:lnTo>
                    <a:pt x="450955" y="180081"/>
                  </a:lnTo>
                  <a:lnTo>
                    <a:pt x="450624" y="180227"/>
                  </a:lnTo>
                  <a:lnTo>
                    <a:pt x="449893" y="180424"/>
                  </a:lnTo>
                  <a:lnTo>
                    <a:pt x="449213" y="180594"/>
                  </a:lnTo>
                  <a:lnTo>
                    <a:pt x="448956" y="180679"/>
                  </a:lnTo>
                  <a:lnTo>
                    <a:pt x="448634" y="180769"/>
                  </a:lnTo>
                  <a:lnTo>
                    <a:pt x="448313" y="180899"/>
                  </a:lnTo>
                  <a:lnTo>
                    <a:pt x="447600" y="181778"/>
                  </a:lnTo>
                  <a:lnTo>
                    <a:pt x="447717" y="182284"/>
                  </a:lnTo>
                  <a:lnTo>
                    <a:pt x="447768" y="182428"/>
                  </a:lnTo>
                  <a:lnTo>
                    <a:pt x="447844" y="182943"/>
                  </a:lnTo>
                  <a:lnTo>
                    <a:pt x="447788" y="183118"/>
                  </a:lnTo>
                  <a:lnTo>
                    <a:pt x="447792" y="183568"/>
                  </a:lnTo>
                  <a:lnTo>
                    <a:pt x="448310" y="184337"/>
                  </a:lnTo>
                  <a:lnTo>
                    <a:pt x="448895" y="184942"/>
                  </a:lnTo>
                  <a:lnTo>
                    <a:pt x="449211" y="185541"/>
                  </a:lnTo>
                  <a:lnTo>
                    <a:pt x="449567" y="185941"/>
                  </a:lnTo>
                  <a:lnTo>
                    <a:pt x="449868" y="186529"/>
                  </a:lnTo>
                  <a:lnTo>
                    <a:pt x="449967" y="186778"/>
                  </a:lnTo>
                  <a:lnTo>
                    <a:pt x="450004" y="187027"/>
                  </a:lnTo>
                  <a:lnTo>
                    <a:pt x="450110" y="187489"/>
                  </a:lnTo>
                  <a:lnTo>
                    <a:pt x="450197" y="187737"/>
                  </a:lnTo>
                  <a:lnTo>
                    <a:pt x="450304" y="187939"/>
                  </a:lnTo>
                  <a:lnTo>
                    <a:pt x="450543" y="188412"/>
                  </a:lnTo>
                  <a:lnTo>
                    <a:pt x="450672" y="188925"/>
                  </a:lnTo>
                  <a:lnTo>
                    <a:pt x="450657" y="189148"/>
                  </a:lnTo>
                  <a:lnTo>
                    <a:pt x="450650" y="189377"/>
                  </a:lnTo>
                  <a:lnTo>
                    <a:pt x="450652" y="189553"/>
                  </a:lnTo>
                  <a:lnTo>
                    <a:pt x="450641" y="189857"/>
                  </a:lnTo>
                  <a:lnTo>
                    <a:pt x="450645" y="190140"/>
                  </a:lnTo>
                  <a:lnTo>
                    <a:pt x="450640" y="190875"/>
                  </a:lnTo>
                  <a:lnTo>
                    <a:pt x="450670" y="191034"/>
                  </a:lnTo>
                  <a:lnTo>
                    <a:pt x="450673" y="191613"/>
                  </a:lnTo>
                  <a:lnTo>
                    <a:pt x="450664" y="191826"/>
                  </a:lnTo>
                  <a:lnTo>
                    <a:pt x="450636" y="192013"/>
                  </a:lnTo>
                  <a:lnTo>
                    <a:pt x="450631" y="192327"/>
                  </a:lnTo>
                  <a:lnTo>
                    <a:pt x="450764" y="192754"/>
                  </a:lnTo>
                  <a:lnTo>
                    <a:pt x="450798" y="192889"/>
                  </a:lnTo>
                  <a:lnTo>
                    <a:pt x="450841" y="193101"/>
                  </a:lnTo>
                  <a:lnTo>
                    <a:pt x="451093" y="193641"/>
                  </a:lnTo>
                  <a:lnTo>
                    <a:pt x="451340" y="194061"/>
                  </a:lnTo>
                  <a:lnTo>
                    <a:pt x="451561" y="194500"/>
                  </a:lnTo>
                  <a:lnTo>
                    <a:pt x="451638" y="194675"/>
                  </a:lnTo>
                  <a:lnTo>
                    <a:pt x="451722" y="194842"/>
                  </a:lnTo>
                  <a:lnTo>
                    <a:pt x="451791" y="195023"/>
                  </a:lnTo>
                  <a:lnTo>
                    <a:pt x="451858" y="195174"/>
                  </a:lnTo>
                  <a:lnTo>
                    <a:pt x="451922" y="195327"/>
                  </a:lnTo>
                  <a:lnTo>
                    <a:pt x="452166" y="195741"/>
                  </a:lnTo>
                  <a:lnTo>
                    <a:pt x="452480" y="196214"/>
                  </a:lnTo>
                  <a:lnTo>
                    <a:pt x="452827" y="196979"/>
                  </a:lnTo>
                  <a:lnTo>
                    <a:pt x="452870" y="197178"/>
                  </a:lnTo>
                  <a:lnTo>
                    <a:pt x="452953" y="197596"/>
                  </a:lnTo>
                  <a:lnTo>
                    <a:pt x="453045" y="197941"/>
                  </a:lnTo>
                  <a:lnTo>
                    <a:pt x="453064" y="198072"/>
                  </a:lnTo>
                  <a:lnTo>
                    <a:pt x="453221" y="198777"/>
                  </a:lnTo>
                  <a:lnTo>
                    <a:pt x="453314" y="198967"/>
                  </a:lnTo>
                  <a:lnTo>
                    <a:pt x="453337" y="199650"/>
                  </a:lnTo>
                  <a:lnTo>
                    <a:pt x="452834" y="200505"/>
                  </a:lnTo>
                  <a:lnTo>
                    <a:pt x="452413" y="201328"/>
                  </a:lnTo>
                  <a:lnTo>
                    <a:pt x="452423" y="201467"/>
                  </a:lnTo>
                  <a:lnTo>
                    <a:pt x="452432" y="201702"/>
                  </a:lnTo>
                  <a:lnTo>
                    <a:pt x="452484" y="202010"/>
                  </a:lnTo>
                  <a:lnTo>
                    <a:pt x="452442" y="202368"/>
                  </a:lnTo>
                  <a:lnTo>
                    <a:pt x="452445" y="202500"/>
                  </a:lnTo>
                  <a:lnTo>
                    <a:pt x="453220" y="202888"/>
                  </a:lnTo>
                  <a:lnTo>
                    <a:pt x="453670" y="202472"/>
                  </a:lnTo>
                  <a:lnTo>
                    <a:pt x="454317" y="202420"/>
                  </a:lnTo>
                  <a:lnTo>
                    <a:pt x="454525" y="202531"/>
                  </a:lnTo>
                  <a:lnTo>
                    <a:pt x="455082" y="202856"/>
                  </a:lnTo>
                  <a:lnTo>
                    <a:pt x="455482" y="203072"/>
                  </a:lnTo>
                  <a:lnTo>
                    <a:pt x="455725" y="203574"/>
                  </a:lnTo>
                  <a:lnTo>
                    <a:pt x="455717" y="203932"/>
                  </a:lnTo>
                  <a:lnTo>
                    <a:pt x="456100" y="204620"/>
                  </a:lnTo>
                  <a:lnTo>
                    <a:pt x="456418" y="204884"/>
                  </a:lnTo>
                  <a:lnTo>
                    <a:pt x="456874" y="205138"/>
                  </a:lnTo>
                  <a:lnTo>
                    <a:pt x="457016" y="205148"/>
                  </a:lnTo>
                  <a:lnTo>
                    <a:pt x="457701" y="205158"/>
                  </a:lnTo>
                  <a:lnTo>
                    <a:pt x="457842" y="205144"/>
                  </a:lnTo>
                  <a:lnTo>
                    <a:pt x="458349" y="205783"/>
                  </a:lnTo>
                  <a:lnTo>
                    <a:pt x="458349" y="205915"/>
                  </a:lnTo>
                  <a:lnTo>
                    <a:pt x="458340" y="206047"/>
                  </a:lnTo>
                  <a:lnTo>
                    <a:pt x="458315" y="206234"/>
                  </a:lnTo>
                  <a:lnTo>
                    <a:pt x="458301" y="206375"/>
                  </a:lnTo>
                  <a:lnTo>
                    <a:pt x="458253" y="206843"/>
                  </a:lnTo>
                  <a:lnTo>
                    <a:pt x="458376" y="207185"/>
                  </a:lnTo>
                  <a:lnTo>
                    <a:pt x="458458" y="207373"/>
                  </a:lnTo>
                  <a:lnTo>
                    <a:pt x="458558" y="207544"/>
                  </a:lnTo>
                  <a:lnTo>
                    <a:pt x="458657" y="207732"/>
                  </a:lnTo>
                  <a:lnTo>
                    <a:pt x="458789" y="207932"/>
                  </a:lnTo>
                  <a:lnTo>
                    <a:pt x="458914" y="208138"/>
                  </a:lnTo>
                  <a:lnTo>
                    <a:pt x="459069" y="208382"/>
                  </a:lnTo>
                  <a:lnTo>
                    <a:pt x="459232" y="208628"/>
                  </a:lnTo>
                  <a:lnTo>
                    <a:pt x="459436" y="208932"/>
                  </a:lnTo>
                  <a:lnTo>
                    <a:pt x="459257" y="209896"/>
                  </a:lnTo>
                  <a:lnTo>
                    <a:pt x="459126" y="210370"/>
                  </a:lnTo>
                  <a:lnTo>
                    <a:pt x="459112" y="210773"/>
                  </a:lnTo>
                  <a:lnTo>
                    <a:pt x="459204" y="211106"/>
                  </a:lnTo>
                  <a:lnTo>
                    <a:pt x="459341" y="211368"/>
                  </a:lnTo>
                  <a:lnTo>
                    <a:pt x="459453" y="211536"/>
                  </a:lnTo>
                  <a:lnTo>
                    <a:pt x="459635" y="211896"/>
                  </a:lnTo>
                  <a:lnTo>
                    <a:pt x="459779" y="212128"/>
                  </a:lnTo>
                  <a:lnTo>
                    <a:pt x="459926" y="212597"/>
                  </a:lnTo>
                  <a:lnTo>
                    <a:pt x="459664" y="213273"/>
                  </a:lnTo>
                  <a:lnTo>
                    <a:pt x="459472" y="213429"/>
                  </a:lnTo>
                  <a:lnTo>
                    <a:pt x="459162" y="213762"/>
                  </a:lnTo>
                  <a:lnTo>
                    <a:pt x="459248" y="214116"/>
                  </a:lnTo>
                  <a:lnTo>
                    <a:pt x="459330" y="214617"/>
                  </a:lnTo>
                  <a:lnTo>
                    <a:pt x="459329" y="214795"/>
                  </a:lnTo>
                  <a:lnTo>
                    <a:pt x="458535" y="215877"/>
                  </a:lnTo>
                  <a:lnTo>
                    <a:pt x="458270" y="215995"/>
                  </a:lnTo>
                  <a:lnTo>
                    <a:pt x="458009" y="216124"/>
                  </a:lnTo>
                  <a:lnTo>
                    <a:pt x="457709" y="216268"/>
                  </a:lnTo>
                  <a:lnTo>
                    <a:pt x="457463" y="216417"/>
                  </a:lnTo>
                  <a:lnTo>
                    <a:pt x="457146" y="216643"/>
                  </a:lnTo>
                  <a:lnTo>
                    <a:pt x="456511" y="217568"/>
                  </a:lnTo>
                  <a:lnTo>
                    <a:pt x="456457" y="218161"/>
                  </a:lnTo>
                  <a:lnTo>
                    <a:pt x="456475" y="218420"/>
                  </a:lnTo>
                  <a:lnTo>
                    <a:pt x="456462" y="218872"/>
                  </a:lnTo>
                  <a:lnTo>
                    <a:pt x="456229" y="219633"/>
                  </a:lnTo>
                  <a:lnTo>
                    <a:pt x="455984" y="220086"/>
                  </a:lnTo>
                  <a:lnTo>
                    <a:pt x="455895" y="220266"/>
                  </a:lnTo>
                  <a:lnTo>
                    <a:pt x="455728" y="220573"/>
                  </a:lnTo>
                  <a:lnTo>
                    <a:pt x="455496" y="220948"/>
                  </a:lnTo>
                  <a:lnTo>
                    <a:pt x="454922" y="221728"/>
                  </a:lnTo>
                  <a:lnTo>
                    <a:pt x="454820" y="221926"/>
                  </a:lnTo>
                  <a:lnTo>
                    <a:pt x="454561" y="222347"/>
                  </a:lnTo>
                  <a:lnTo>
                    <a:pt x="454150" y="222819"/>
                  </a:lnTo>
                  <a:lnTo>
                    <a:pt x="454106" y="223081"/>
                  </a:lnTo>
                  <a:lnTo>
                    <a:pt x="454056" y="223667"/>
                  </a:lnTo>
                  <a:lnTo>
                    <a:pt x="454056" y="223987"/>
                  </a:lnTo>
                  <a:lnTo>
                    <a:pt x="454048" y="224206"/>
                  </a:lnTo>
                  <a:lnTo>
                    <a:pt x="454056" y="224435"/>
                  </a:lnTo>
                  <a:lnTo>
                    <a:pt x="453786" y="225376"/>
                  </a:lnTo>
                  <a:lnTo>
                    <a:pt x="453734" y="225525"/>
                  </a:lnTo>
                  <a:lnTo>
                    <a:pt x="453626" y="225899"/>
                  </a:lnTo>
                  <a:lnTo>
                    <a:pt x="453656" y="226164"/>
                  </a:lnTo>
                  <a:lnTo>
                    <a:pt x="453873" y="226623"/>
                  </a:lnTo>
                  <a:lnTo>
                    <a:pt x="453949" y="226785"/>
                  </a:lnTo>
                  <a:lnTo>
                    <a:pt x="455084" y="227622"/>
                  </a:lnTo>
                  <a:lnTo>
                    <a:pt x="455246" y="227651"/>
                  </a:lnTo>
                  <a:lnTo>
                    <a:pt x="455409" y="227672"/>
                  </a:lnTo>
                  <a:lnTo>
                    <a:pt x="455737" y="227705"/>
                  </a:lnTo>
                  <a:lnTo>
                    <a:pt x="456315" y="227787"/>
                  </a:lnTo>
                  <a:lnTo>
                    <a:pt x="456644" y="227839"/>
                  </a:lnTo>
                  <a:lnTo>
                    <a:pt x="456870" y="227920"/>
                  </a:lnTo>
                  <a:lnTo>
                    <a:pt x="457034" y="228260"/>
                  </a:lnTo>
                  <a:lnTo>
                    <a:pt x="457011" y="228388"/>
                  </a:lnTo>
                  <a:lnTo>
                    <a:pt x="455836" y="228718"/>
                  </a:lnTo>
                  <a:lnTo>
                    <a:pt x="455572" y="229135"/>
                  </a:lnTo>
                  <a:lnTo>
                    <a:pt x="455550" y="229401"/>
                  </a:lnTo>
                  <a:lnTo>
                    <a:pt x="455795" y="229873"/>
                  </a:lnTo>
                  <a:lnTo>
                    <a:pt x="455931" y="230353"/>
                  </a:lnTo>
                  <a:lnTo>
                    <a:pt x="455923" y="230597"/>
                  </a:lnTo>
                  <a:lnTo>
                    <a:pt x="455939" y="231354"/>
                  </a:lnTo>
                  <a:lnTo>
                    <a:pt x="456641" y="231938"/>
                  </a:lnTo>
                  <a:lnTo>
                    <a:pt x="456899" y="231929"/>
                  </a:lnTo>
                  <a:lnTo>
                    <a:pt x="457065" y="231907"/>
                  </a:lnTo>
                  <a:lnTo>
                    <a:pt x="457635" y="231663"/>
                  </a:lnTo>
                  <a:lnTo>
                    <a:pt x="457866" y="231417"/>
                  </a:lnTo>
                  <a:lnTo>
                    <a:pt x="458507" y="230931"/>
                  </a:lnTo>
                  <a:lnTo>
                    <a:pt x="458752" y="230861"/>
                  </a:lnTo>
                  <a:lnTo>
                    <a:pt x="459304" y="230748"/>
                  </a:lnTo>
                  <a:lnTo>
                    <a:pt x="459475" y="230718"/>
                  </a:lnTo>
                  <a:lnTo>
                    <a:pt x="459731" y="230684"/>
                  </a:lnTo>
                  <a:lnTo>
                    <a:pt x="460157" y="230659"/>
                  </a:lnTo>
                  <a:lnTo>
                    <a:pt x="461014" y="231147"/>
                  </a:lnTo>
                  <a:lnTo>
                    <a:pt x="461068" y="231288"/>
                  </a:lnTo>
                  <a:lnTo>
                    <a:pt x="461112" y="231433"/>
                  </a:lnTo>
                  <a:lnTo>
                    <a:pt x="461214" y="231804"/>
                  </a:lnTo>
                  <a:lnTo>
                    <a:pt x="461259" y="231990"/>
                  </a:lnTo>
                  <a:lnTo>
                    <a:pt x="461291" y="232179"/>
                  </a:lnTo>
                  <a:lnTo>
                    <a:pt x="461312" y="232352"/>
                  </a:lnTo>
                  <a:lnTo>
                    <a:pt x="461362" y="232874"/>
                  </a:lnTo>
                  <a:lnTo>
                    <a:pt x="461388" y="233071"/>
                  </a:lnTo>
                  <a:lnTo>
                    <a:pt x="461486" y="233391"/>
                  </a:lnTo>
                  <a:lnTo>
                    <a:pt x="461745" y="233760"/>
                  </a:lnTo>
                  <a:lnTo>
                    <a:pt x="461776" y="233915"/>
                  </a:lnTo>
                  <a:lnTo>
                    <a:pt x="461858" y="234383"/>
                  </a:lnTo>
                  <a:lnTo>
                    <a:pt x="461902" y="234557"/>
                  </a:lnTo>
                  <a:lnTo>
                    <a:pt x="462649" y="235451"/>
                  </a:lnTo>
                  <a:lnTo>
                    <a:pt x="462784" y="235491"/>
                  </a:lnTo>
                  <a:lnTo>
                    <a:pt x="463020" y="235549"/>
                  </a:lnTo>
                  <a:lnTo>
                    <a:pt x="463555" y="235669"/>
                  </a:lnTo>
                  <a:lnTo>
                    <a:pt x="463732" y="235716"/>
                  </a:lnTo>
                  <a:lnTo>
                    <a:pt x="464258" y="236081"/>
                  </a:lnTo>
                  <a:lnTo>
                    <a:pt x="464321" y="236346"/>
                  </a:lnTo>
                  <a:lnTo>
                    <a:pt x="464360" y="236565"/>
                  </a:lnTo>
                  <a:lnTo>
                    <a:pt x="464440" y="237056"/>
                  </a:lnTo>
                  <a:lnTo>
                    <a:pt x="464475" y="237218"/>
                  </a:lnTo>
                  <a:lnTo>
                    <a:pt x="464541" y="237500"/>
                  </a:lnTo>
                  <a:lnTo>
                    <a:pt x="464581" y="237639"/>
                  </a:lnTo>
                  <a:lnTo>
                    <a:pt x="465045" y="237860"/>
                  </a:lnTo>
                  <a:lnTo>
                    <a:pt x="465805" y="238372"/>
                  </a:lnTo>
                  <a:lnTo>
                    <a:pt x="466041" y="238724"/>
                  </a:lnTo>
                  <a:lnTo>
                    <a:pt x="466196" y="238875"/>
                  </a:lnTo>
                  <a:lnTo>
                    <a:pt x="466665" y="239327"/>
                  </a:lnTo>
                  <a:lnTo>
                    <a:pt x="466995" y="239672"/>
                  </a:lnTo>
                  <a:lnTo>
                    <a:pt x="467054" y="240934"/>
                  </a:lnTo>
                  <a:lnTo>
                    <a:pt x="466748" y="241701"/>
                  </a:lnTo>
                  <a:lnTo>
                    <a:pt x="466992" y="242174"/>
                  </a:lnTo>
                  <a:lnTo>
                    <a:pt x="467375" y="243024"/>
                  </a:lnTo>
                  <a:lnTo>
                    <a:pt x="467451" y="243349"/>
                  </a:lnTo>
                  <a:lnTo>
                    <a:pt x="468248" y="244228"/>
                  </a:lnTo>
                  <a:lnTo>
                    <a:pt x="468383" y="244284"/>
                  </a:lnTo>
                  <a:lnTo>
                    <a:pt x="468626" y="244364"/>
                  </a:lnTo>
                  <a:lnTo>
                    <a:pt x="468807" y="244410"/>
                  </a:lnTo>
                  <a:lnTo>
                    <a:pt x="469081" y="244473"/>
                  </a:lnTo>
                  <a:lnTo>
                    <a:pt x="469217" y="244508"/>
                  </a:lnTo>
                  <a:lnTo>
                    <a:pt x="469351" y="244549"/>
                  </a:lnTo>
                  <a:lnTo>
                    <a:pt x="469571" y="244628"/>
                  </a:lnTo>
                  <a:lnTo>
                    <a:pt x="469734" y="244691"/>
                  </a:lnTo>
                  <a:lnTo>
                    <a:pt x="469978" y="244792"/>
                  </a:lnTo>
                  <a:lnTo>
                    <a:pt x="469587" y="246277"/>
                  </a:lnTo>
                  <a:lnTo>
                    <a:pt x="469827" y="246878"/>
                  </a:lnTo>
                  <a:lnTo>
                    <a:pt x="470071" y="247478"/>
                  </a:lnTo>
                  <a:lnTo>
                    <a:pt x="470302" y="248025"/>
                  </a:lnTo>
                  <a:lnTo>
                    <a:pt x="470420" y="248394"/>
                  </a:lnTo>
                  <a:lnTo>
                    <a:pt x="470462" y="248587"/>
                  </a:lnTo>
                  <a:lnTo>
                    <a:pt x="470558" y="249738"/>
                  </a:lnTo>
                  <a:lnTo>
                    <a:pt x="470153" y="250417"/>
                  </a:lnTo>
                  <a:lnTo>
                    <a:pt x="470044" y="251045"/>
                  </a:lnTo>
                  <a:lnTo>
                    <a:pt x="470119" y="251173"/>
                  </a:lnTo>
                  <a:lnTo>
                    <a:pt x="470383" y="251577"/>
                  </a:lnTo>
                  <a:lnTo>
                    <a:pt x="470642" y="251914"/>
                  </a:lnTo>
                  <a:lnTo>
                    <a:pt x="471219" y="252560"/>
                  </a:lnTo>
                  <a:lnTo>
                    <a:pt x="472003" y="252846"/>
                  </a:lnTo>
                  <a:lnTo>
                    <a:pt x="472201" y="252901"/>
                  </a:lnTo>
                  <a:lnTo>
                    <a:pt x="472944" y="253115"/>
                  </a:lnTo>
                  <a:lnTo>
                    <a:pt x="473509" y="253361"/>
                  </a:lnTo>
                  <a:lnTo>
                    <a:pt x="473637" y="253362"/>
                  </a:lnTo>
                  <a:lnTo>
                    <a:pt x="473766" y="253357"/>
                  </a:lnTo>
                  <a:lnTo>
                    <a:pt x="473906" y="253346"/>
                  </a:lnTo>
                  <a:lnTo>
                    <a:pt x="474117" y="253324"/>
                  </a:lnTo>
                  <a:lnTo>
                    <a:pt x="474842" y="253330"/>
                  </a:lnTo>
                  <a:lnTo>
                    <a:pt x="475438" y="253599"/>
                  </a:lnTo>
                  <a:lnTo>
                    <a:pt x="475760" y="254914"/>
                  </a:lnTo>
                  <a:lnTo>
                    <a:pt x="475154" y="255789"/>
                  </a:lnTo>
                  <a:lnTo>
                    <a:pt x="474923" y="256432"/>
                  </a:lnTo>
                  <a:lnTo>
                    <a:pt x="474851" y="257166"/>
                  </a:lnTo>
                  <a:lnTo>
                    <a:pt x="474641" y="257783"/>
                  </a:lnTo>
                  <a:lnTo>
                    <a:pt x="474140" y="258798"/>
                  </a:lnTo>
                  <a:lnTo>
                    <a:pt x="473367" y="260073"/>
                  </a:lnTo>
                  <a:lnTo>
                    <a:pt x="472489" y="261306"/>
                  </a:lnTo>
                  <a:lnTo>
                    <a:pt x="471847" y="262344"/>
                  </a:lnTo>
                  <a:lnTo>
                    <a:pt x="471631" y="263284"/>
                  </a:lnTo>
                  <a:lnTo>
                    <a:pt x="471434" y="263782"/>
                  </a:lnTo>
                  <a:lnTo>
                    <a:pt x="471323" y="264631"/>
                  </a:lnTo>
                  <a:lnTo>
                    <a:pt x="471604" y="265308"/>
                  </a:lnTo>
                  <a:lnTo>
                    <a:pt x="472366" y="266229"/>
                  </a:lnTo>
                  <a:lnTo>
                    <a:pt x="473151" y="267081"/>
                  </a:lnTo>
                  <a:lnTo>
                    <a:pt x="473856" y="267789"/>
                  </a:lnTo>
                  <a:lnTo>
                    <a:pt x="474593" y="268801"/>
                  </a:lnTo>
                  <a:lnTo>
                    <a:pt x="475181" y="269459"/>
                  </a:lnTo>
                  <a:lnTo>
                    <a:pt x="475816" y="270049"/>
                  </a:lnTo>
                  <a:lnTo>
                    <a:pt x="476296" y="270787"/>
                  </a:lnTo>
                  <a:lnTo>
                    <a:pt x="476392" y="271449"/>
                  </a:lnTo>
                  <a:lnTo>
                    <a:pt x="476263" y="272305"/>
                  </a:lnTo>
                  <a:lnTo>
                    <a:pt x="475507" y="273100"/>
                  </a:lnTo>
                  <a:lnTo>
                    <a:pt x="474401" y="273800"/>
                  </a:lnTo>
                  <a:lnTo>
                    <a:pt x="473604" y="274485"/>
                  </a:lnTo>
                  <a:lnTo>
                    <a:pt x="472528" y="275561"/>
                  </a:lnTo>
                  <a:lnTo>
                    <a:pt x="471574" y="276216"/>
                  </a:lnTo>
                  <a:lnTo>
                    <a:pt x="469961" y="277232"/>
                  </a:lnTo>
                  <a:lnTo>
                    <a:pt x="469811" y="277330"/>
                  </a:lnTo>
                  <a:lnTo>
                    <a:pt x="469578" y="277464"/>
                  </a:lnTo>
                  <a:lnTo>
                    <a:pt x="469342" y="277593"/>
                  </a:lnTo>
                  <a:lnTo>
                    <a:pt x="469198" y="277667"/>
                  </a:lnTo>
                  <a:lnTo>
                    <a:pt x="468235" y="278349"/>
                  </a:lnTo>
                  <a:lnTo>
                    <a:pt x="467955" y="278686"/>
                  </a:lnTo>
                  <a:lnTo>
                    <a:pt x="467833" y="278861"/>
                  </a:lnTo>
                  <a:lnTo>
                    <a:pt x="467746" y="278994"/>
                  </a:lnTo>
                  <a:lnTo>
                    <a:pt x="467517" y="279409"/>
                  </a:lnTo>
                  <a:lnTo>
                    <a:pt x="467111" y="280313"/>
                  </a:lnTo>
                  <a:lnTo>
                    <a:pt x="466973" y="280632"/>
                  </a:lnTo>
                  <a:lnTo>
                    <a:pt x="466601" y="281157"/>
                  </a:lnTo>
                  <a:lnTo>
                    <a:pt x="466291" y="281421"/>
                  </a:lnTo>
                  <a:lnTo>
                    <a:pt x="465801" y="281933"/>
                  </a:lnTo>
                  <a:lnTo>
                    <a:pt x="465632" y="282099"/>
                  </a:lnTo>
                  <a:lnTo>
                    <a:pt x="465417" y="282296"/>
                  </a:lnTo>
                  <a:lnTo>
                    <a:pt x="465195" y="282485"/>
                  </a:lnTo>
                  <a:lnTo>
                    <a:pt x="464631" y="282945"/>
                  </a:lnTo>
                  <a:lnTo>
                    <a:pt x="464503" y="283058"/>
                  </a:lnTo>
                  <a:lnTo>
                    <a:pt x="463678" y="283672"/>
                  </a:lnTo>
                  <a:lnTo>
                    <a:pt x="463532" y="283724"/>
                  </a:lnTo>
                  <a:lnTo>
                    <a:pt x="462877" y="283719"/>
                  </a:lnTo>
                  <a:lnTo>
                    <a:pt x="462674" y="283640"/>
                  </a:lnTo>
                  <a:lnTo>
                    <a:pt x="462414" y="283528"/>
                  </a:lnTo>
                  <a:lnTo>
                    <a:pt x="462095" y="283351"/>
                  </a:lnTo>
                  <a:lnTo>
                    <a:pt x="461214" y="282763"/>
                  </a:lnTo>
                  <a:lnTo>
                    <a:pt x="460559" y="282340"/>
                  </a:lnTo>
                  <a:lnTo>
                    <a:pt x="460296" y="282174"/>
                  </a:lnTo>
                  <a:lnTo>
                    <a:pt x="459176" y="282089"/>
                  </a:lnTo>
                  <a:lnTo>
                    <a:pt x="459048" y="282206"/>
                  </a:lnTo>
                  <a:lnTo>
                    <a:pt x="458440" y="283989"/>
                  </a:lnTo>
                  <a:lnTo>
                    <a:pt x="458472" y="284197"/>
                  </a:lnTo>
                  <a:lnTo>
                    <a:pt x="458156" y="284984"/>
                  </a:lnTo>
                  <a:lnTo>
                    <a:pt x="458022" y="285064"/>
                  </a:lnTo>
                  <a:lnTo>
                    <a:pt x="457814" y="285178"/>
                  </a:lnTo>
                  <a:lnTo>
                    <a:pt x="456874" y="286032"/>
                  </a:lnTo>
                  <a:lnTo>
                    <a:pt x="456822" y="286169"/>
                  </a:lnTo>
                  <a:lnTo>
                    <a:pt x="456766" y="286303"/>
                  </a:lnTo>
                  <a:lnTo>
                    <a:pt x="456519" y="286790"/>
                  </a:lnTo>
                  <a:lnTo>
                    <a:pt x="456451" y="286942"/>
                  </a:lnTo>
                  <a:lnTo>
                    <a:pt x="456362" y="287174"/>
                  </a:lnTo>
                  <a:lnTo>
                    <a:pt x="456343" y="288341"/>
                  </a:lnTo>
                  <a:lnTo>
                    <a:pt x="456515" y="288677"/>
                  </a:lnTo>
                  <a:lnTo>
                    <a:pt x="456597" y="289057"/>
                  </a:lnTo>
                  <a:lnTo>
                    <a:pt x="456724" y="289294"/>
                  </a:lnTo>
                  <a:lnTo>
                    <a:pt x="456864" y="289523"/>
                  </a:lnTo>
                  <a:lnTo>
                    <a:pt x="457271" y="290145"/>
                  </a:lnTo>
                  <a:lnTo>
                    <a:pt x="457413" y="290349"/>
                  </a:lnTo>
                  <a:lnTo>
                    <a:pt x="458385" y="291721"/>
                  </a:lnTo>
                  <a:lnTo>
                    <a:pt x="458541" y="291912"/>
                  </a:lnTo>
                  <a:lnTo>
                    <a:pt x="458912" y="292329"/>
                  </a:lnTo>
                  <a:lnTo>
                    <a:pt x="459031" y="292471"/>
                  </a:lnTo>
                  <a:lnTo>
                    <a:pt x="459182" y="292659"/>
                  </a:lnTo>
                  <a:lnTo>
                    <a:pt x="459423" y="292995"/>
                  </a:lnTo>
                  <a:lnTo>
                    <a:pt x="459504" y="293131"/>
                  </a:lnTo>
                  <a:lnTo>
                    <a:pt x="459532" y="294315"/>
                  </a:lnTo>
                  <a:lnTo>
                    <a:pt x="459271" y="294798"/>
                  </a:lnTo>
                  <a:lnTo>
                    <a:pt x="459217" y="294971"/>
                  </a:lnTo>
                  <a:lnTo>
                    <a:pt x="459146" y="295232"/>
                  </a:lnTo>
                  <a:lnTo>
                    <a:pt x="459066" y="295595"/>
                  </a:lnTo>
                  <a:lnTo>
                    <a:pt x="459040" y="295771"/>
                  </a:lnTo>
                  <a:lnTo>
                    <a:pt x="459007" y="296037"/>
                  </a:lnTo>
                  <a:lnTo>
                    <a:pt x="458987" y="296169"/>
                  </a:lnTo>
                  <a:lnTo>
                    <a:pt x="458870" y="296596"/>
                  </a:lnTo>
                  <a:lnTo>
                    <a:pt x="458755" y="296846"/>
                  </a:lnTo>
                  <a:lnTo>
                    <a:pt x="458664" y="297001"/>
                  </a:lnTo>
                  <a:lnTo>
                    <a:pt x="458494" y="297235"/>
                  </a:lnTo>
                  <a:lnTo>
                    <a:pt x="458108" y="297575"/>
                  </a:lnTo>
                  <a:lnTo>
                    <a:pt x="457977" y="297659"/>
                  </a:lnTo>
                  <a:lnTo>
                    <a:pt x="457582" y="297764"/>
                  </a:lnTo>
                  <a:lnTo>
                    <a:pt x="456525" y="298180"/>
                  </a:lnTo>
                  <a:lnTo>
                    <a:pt x="456520" y="298628"/>
                  </a:lnTo>
                  <a:lnTo>
                    <a:pt x="456512" y="299051"/>
                  </a:lnTo>
                  <a:lnTo>
                    <a:pt x="456497" y="299473"/>
                  </a:lnTo>
                  <a:lnTo>
                    <a:pt x="456478" y="299728"/>
                  </a:lnTo>
                  <a:lnTo>
                    <a:pt x="456454" y="299890"/>
                  </a:lnTo>
                  <a:lnTo>
                    <a:pt x="456419" y="300051"/>
                  </a:lnTo>
                  <a:lnTo>
                    <a:pt x="456303" y="300489"/>
                  </a:lnTo>
                  <a:lnTo>
                    <a:pt x="455966" y="301734"/>
                  </a:lnTo>
                  <a:lnTo>
                    <a:pt x="455926" y="301902"/>
                  </a:lnTo>
                  <a:lnTo>
                    <a:pt x="455873" y="302156"/>
                  </a:lnTo>
                  <a:lnTo>
                    <a:pt x="455851" y="302284"/>
                  </a:lnTo>
                  <a:lnTo>
                    <a:pt x="455826" y="302497"/>
                  </a:lnTo>
                  <a:lnTo>
                    <a:pt x="455830" y="302759"/>
                  </a:lnTo>
                  <a:lnTo>
                    <a:pt x="455859" y="303098"/>
                  </a:lnTo>
                  <a:lnTo>
                    <a:pt x="455887" y="303397"/>
                  </a:lnTo>
                  <a:lnTo>
                    <a:pt x="455908" y="303545"/>
                  </a:lnTo>
                  <a:lnTo>
                    <a:pt x="456095" y="304076"/>
                  </a:lnTo>
                  <a:lnTo>
                    <a:pt x="455454" y="305705"/>
                  </a:lnTo>
                  <a:lnTo>
                    <a:pt x="455267" y="305746"/>
                  </a:lnTo>
                  <a:lnTo>
                    <a:pt x="454986" y="305796"/>
                  </a:lnTo>
                  <a:lnTo>
                    <a:pt x="454702" y="305836"/>
                  </a:lnTo>
                  <a:lnTo>
                    <a:pt x="453936" y="305921"/>
                  </a:lnTo>
                  <a:lnTo>
                    <a:pt x="453749" y="305948"/>
                  </a:lnTo>
                  <a:lnTo>
                    <a:pt x="452928" y="306411"/>
                  </a:lnTo>
                  <a:lnTo>
                    <a:pt x="452712" y="306734"/>
                  </a:lnTo>
                  <a:lnTo>
                    <a:pt x="452503" y="307244"/>
                  </a:lnTo>
                  <a:lnTo>
                    <a:pt x="452484" y="307395"/>
                  </a:lnTo>
                  <a:lnTo>
                    <a:pt x="452475" y="307546"/>
                  </a:lnTo>
                  <a:lnTo>
                    <a:pt x="452466" y="307921"/>
                  </a:lnTo>
                  <a:lnTo>
                    <a:pt x="452468" y="308297"/>
                  </a:lnTo>
                  <a:lnTo>
                    <a:pt x="452475" y="308527"/>
                  </a:lnTo>
                  <a:lnTo>
                    <a:pt x="452485" y="308699"/>
                  </a:lnTo>
                  <a:lnTo>
                    <a:pt x="452507" y="308957"/>
                  </a:lnTo>
                  <a:lnTo>
                    <a:pt x="452535" y="309215"/>
                  </a:lnTo>
                  <a:lnTo>
                    <a:pt x="452564" y="309436"/>
                  </a:lnTo>
                  <a:lnTo>
                    <a:pt x="452930" y="310206"/>
                  </a:lnTo>
                  <a:lnTo>
                    <a:pt x="453191" y="310455"/>
                  </a:lnTo>
                  <a:lnTo>
                    <a:pt x="453535" y="311640"/>
                  </a:lnTo>
                  <a:lnTo>
                    <a:pt x="453472" y="311772"/>
                  </a:lnTo>
                  <a:lnTo>
                    <a:pt x="453268" y="312081"/>
                  </a:lnTo>
                  <a:lnTo>
                    <a:pt x="452975" y="312493"/>
                  </a:lnTo>
                  <a:lnTo>
                    <a:pt x="452890" y="312733"/>
                  </a:lnTo>
                  <a:lnTo>
                    <a:pt x="452851" y="312891"/>
                  </a:lnTo>
                  <a:lnTo>
                    <a:pt x="452823" y="313328"/>
                  </a:lnTo>
                  <a:lnTo>
                    <a:pt x="452328" y="314553"/>
                  </a:lnTo>
                  <a:lnTo>
                    <a:pt x="452153" y="314685"/>
                  </a:lnTo>
                  <a:lnTo>
                    <a:pt x="451935" y="314841"/>
                  </a:lnTo>
                  <a:lnTo>
                    <a:pt x="451568" y="315255"/>
                  </a:lnTo>
                  <a:lnTo>
                    <a:pt x="451641" y="315565"/>
                  </a:lnTo>
                  <a:lnTo>
                    <a:pt x="451953" y="316003"/>
                  </a:lnTo>
                  <a:lnTo>
                    <a:pt x="452213" y="316309"/>
                  </a:lnTo>
                  <a:lnTo>
                    <a:pt x="452375" y="316543"/>
                  </a:lnTo>
                  <a:lnTo>
                    <a:pt x="452470" y="316699"/>
                  </a:lnTo>
                  <a:lnTo>
                    <a:pt x="452558" y="316860"/>
                  </a:lnTo>
                  <a:lnTo>
                    <a:pt x="452624" y="316998"/>
                  </a:lnTo>
                  <a:lnTo>
                    <a:pt x="452712" y="317208"/>
                  </a:lnTo>
                  <a:lnTo>
                    <a:pt x="452839" y="317541"/>
                  </a:lnTo>
                  <a:lnTo>
                    <a:pt x="452883" y="318409"/>
                  </a:lnTo>
                  <a:lnTo>
                    <a:pt x="452796" y="318713"/>
                  </a:lnTo>
                  <a:lnTo>
                    <a:pt x="452650" y="319091"/>
                  </a:lnTo>
                  <a:lnTo>
                    <a:pt x="452555" y="319279"/>
                  </a:lnTo>
                  <a:lnTo>
                    <a:pt x="452405" y="319552"/>
                  </a:lnTo>
                  <a:lnTo>
                    <a:pt x="451986" y="320264"/>
                  </a:lnTo>
                  <a:lnTo>
                    <a:pt x="451908" y="320732"/>
                  </a:lnTo>
                  <a:lnTo>
                    <a:pt x="451838" y="320886"/>
                  </a:lnTo>
                  <a:lnTo>
                    <a:pt x="451487" y="321418"/>
                  </a:lnTo>
                  <a:lnTo>
                    <a:pt x="451043" y="321847"/>
                  </a:lnTo>
                  <a:lnTo>
                    <a:pt x="450800" y="322087"/>
                  </a:lnTo>
                  <a:lnTo>
                    <a:pt x="450471" y="322422"/>
                  </a:lnTo>
                  <a:lnTo>
                    <a:pt x="450346" y="322570"/>
                  </a:lnTo>
                  <a:lnTo>
                    <a:pt x="450163" y="322806"/>
                  </a:lnTo>
                  <a:lnTo>
                    <a:pt x="450034" y="323004"/>
                  </a:lnTo>
                  <a:lnTo>
                    <a:pt x="449947" y="323544"/>
                  </a:lnTo>
                  <a:lnTo>
                    <a:pt x="450129" y="324140"/>
                  </a:lnTo>
                  <a:lnTo>
                    <a:pt x="449586" y="324940"/>
                  </a:lnTo>
                  <a:lnTo>
                    <a:pt x="449331" y="325085"/>
                  </a:lnTo>
                  <a:lnTo>
                    <a:pt x="447939" y="327781"/>
                  </a:lnTo>
                  <a:lnTo>
                    <a:pt x="447510" y="328535"/>
                  </a:lnTo>
                  <a:lnTo>
                    <a:pt x="447507" y="328735"/>
                  </a:lnTo>
                  <a:lnTo>
                    <a:pt x="447486" y="328964"/>
                  </a:lnTo>
                  <a:lnTo>
                    <a:pt x="447454" y="329111"/>
                  </a:lnTo>
                  <a:lnTo>
                    <a:pt x="447238" y="329617"/>
                  </a:lnTo>
                  <a:lnTo>
                    <a:pt x="446728" y="330048"/>
                  </a:lnTo>
                  <a:lnTo>
                    <a:pt x="446470" y="330292"/>
                  </a:lnTo>
                  <a:lnTo>
                    <a:pt x="445524" y="330772"/>
                  </a:lnTo>
                  <a:lnTo>
                    <a:pt x="445453" y="330645"/>
                  </a:lnTo>
                  <a:lnTo>
                    <a:pt x="444350" y="330309"/>
                  </a:lnTo>
                  <a:lnTo>
                    <a:pt x="443635" y="330098"/>
                  </a:lnTo>
                  <a:lnTo>
                    <a:pt x="443472" y="330606"/>
                  </a:lnTo>
                  <a:lnTo>
                    <a:pt x="443195" y="331526"/>
                  </a:lnTo>
                  <a:lnTo>
                    <a:pt x="443180" y="331892"/>
                  </a:lnTo>
                  <a:lnTo>
                    <a:pt x="443135" y="332147"/>
                  </a:lnTo>
                  <a:lnTo>
                    <a:pt x="443087" y="332401"/>
                  </a:lnTo>
                  <a:lnTo>
                    <a:pt x="443039" y="332866"/>
                  </a:lnTo>
                  <a:lnTo>
                    <a:pt x="443081" y="333177"/>
                  </a:lnTo>
                  <a:lnTo>
                    <a:pt x="442735" y="334483"/>
                  </a:lnTo>
                  <a:lnTo>
                    <a:pt x="441948" y="335034"/>
                  </a:lnTo>
                  <a:lnTo>
                    <a:pt x="441917" y="335190"/>
                  </a:lnTo>
                  <a:lnTo>
                    <a:pt x="441898" y="335348"/>
                  </a:lnTo>
                  <a:lnTo>
                    <a:pt x="441841" y="335922"/>
                  </a:lnTo>
                  <a:lnTo>
                    <a:pt x="441813" y="336093"/>
                  </a:lnTo>
                  <a:lnTo>
                    <a:pt x="440757" y="337292"/>
                  </a:lnTo>
                  <a:lnTo>
                    <a:pt x="440327" y="337440"/>
                  </a:lnTo>
                  <a:lnTo>
                    <a:pt x="439896" y="337964"/>
                  </a:lnTo>
                  <a:lnTo>
                    <a:pt x="439922" y="338424"/>
                  </a:lnTo>
                  <a:lnTo>
                    <a:pt x="439991" y="338836"/>
                  </a:lnTo>
                  <a:lnTo>
                    <a:pt x="439902" y="339552"/>
                  </a:lnTo>
                  <a:lnTo>
                    <a:pt x="439773" y="339800"/>
                  </a:lnTo>
                  <a:lnTo>
                    <a:pt x="439640" y="340045"/>
                  </a:lnTo>
                  <a:lnTo>
                    <a:pt x="439399" y="340477"/>
                  </a:lnTo>
                  <a:lnTo>
                    <a:pt x="439263" y="340710"/>
                  </a:lnTo>
                  <a:lnTo>
                    <a:pt x="439122" y="340941"/>
                  </a:lnTo>
                  <a:lnTo>
                    <a:pt x="438964" y="341195"/>
                  </a:lnTo>
                  <a:lnTo>
                    <a:pt x="438481" y="341913"/>
                  </a:lnTo>
                  <a:lnTo>
                    <a:pt x="438138" y="342338"/>
                  </a:lnTo>
                  <a:lnTo>
                    <a:pt x="437946" y="342480"/>
                  </a:lnTo>
                  <a:lnTo>
                    <a:pt x="437803" y="342602"/>
                  </a:lnTo>
                  <a:lnTo>
                    <a:pt x="437573" y="342826"/>
                  </a:lnTo>
                  <a:lnTo>
                    <a:pt x="437311" y="343130"/>
                  </a:lnTo>
                  <a:lnTo>
                    <a:pt x="436890" y="343600"/>
                  </a:lnTo>
                  <a:lnTo>
                    <a:pt x="436667" y="343960"/>
                  </a:lnTo>
                  <a:lnTo>
                    <a:pt x="436234" y="344685"/>
                  </a:lnTo>
                  <a:lnTo>
                    <a:pt x="436229" y="344818"/>
                  </a:lnTo>
                  <a:lnTo>
                    <a:pt x="436243" y="345217"/>
                  </a:lnTo>
                  <a:lnTo>
                    <a:pt x="436073" y="346146"/>
                  </a:lnTo>
                  <a:lnTo>
                    <a:pt x="436004" y="346278"/>
                  </a:lnTo>
                  <a:lnTo>
                    <a:pt x="435893" y="346470"/>
                  </a:lnTo>
                  <a:lnTo>
                    <a:pt x="435773" y="346656"/>
                  </a:lnTo>
                  <a:lnTo>
                    <a:pt x="435584" y="346929"/>
                  </a:lnTo>
                  <a:lnTo>
                    <a:pt x="435487" y="347063"/>
                  </a:lnTo>
                  <a:lnTo>
                    <a:pt x="435299" y="347297"/>
                  </a:lnTo>
                  <a:lnTo>
                    <a:pt x="435163" y="347445"/>
                  </a:lnTo>
                  <a:lnTo>
                    <a:pt x="434774" y="347793"/>
                  </a:lnTo>
                  <a:lnTo>
                    <a:pt x="434462" y="348013"/>
                  </a:lnTo>
                  <a:lnTo>
                    <a:pt x="434172" y="348173"/>
                  </a:lnTo>
                  <a:lnTo>
                    <a:pt x="433824" y="348383"/>
                  </a:lnTo>
                  <a:lnTo>
                    <a:pt x="433638" y="348601"/>
                  </a:lnTo>
                  <a:lnTo>
                    <a:pt x="433142" y="349262"/>
                  </a:lnTo>
                  <a:lnTo>
                    <a:pt x="432878" y="349721"/>
                  </a:lnTo>
                  <a:lnTo>
                    <a:pt x="432739" y="349879"/>
                  </a:lnTo>
                  <a:lnTo>
                    <a:pt x="432595" y="350034"/>
                  </a:lnTo>
                  <a:lnTo>
                    <a:pt x="432090" y="350680"/>
                  </a:lnTo>
                  <a:lnTo>
                    <a:pt x="431942" y="351130"/>
                  </a:lnTo>
                  <a:lnTo>
                    <a:pt x="431714" y="351433"/>
                  </a:lnTo>
                  <a:lnTo>
                    <a:pt x="431368" y="351599"/>
                  </a:lnTo>
                  <a:lnTo>
                    <a:pt x="431235" y="351673"/>
                  </a:lnTo>
                  <a:lnTo>
                    <a:pt x="430567" y="352259"/>
                  </a:lnTo>
                  <a:lnTo>
                    <a:pt x="430262" y="352590"/>
                  </a:lnTo>
                  <a:lnTo>
                    <a:pt x="430037" y="352762"/>
                  </a:lnTo>
                  <a:lnTo>
                    <a:pt x="429663" y="353181"/>
                  </a:lnTo>
                  <a:lnTo>
                    <a:pt x="429037" y="353973"/>
                  </a:lnTo>
                  <a:lnTo>
                    <a:pt x="428781" y="354047"/>
                  </a:lnTo>
                  <a:lnTo>
                    <a:pt x="428653" y="354102"/>
                  </a:lnTo>
                  <a:lnTo>
                    <a:pt x="428270" y="354230"/>
                  </a:lnTo>
                  <a:lnTo>
                    <a:pt x="427472" y="354949"/>
                  </a:lnTo>
                  <a:lnTo>
                    <a:pt x="427134" y="355256"/>
                  </a:lnTo>
                  <a:lnTo>
                    <a:pt x="426977" y="355317"/>
                  </a:lnTo>
                  <a:lnTo>
                    <a:pt x="426416" y="355824"/>
                  </a:lnTo>
                  <a:lnTo>
                    <a:pt x="426358" y="355957"/>
                  </a:lnTo>
                  <a:lnTo>
                    <a:pt x="426133" y="356229"/>
                  </a:lnTo>
                  <a:lnTo>
                    <a:pt x="425969" y="356627"/>
                  </a:lnTo>
                  <a:lnTo>
                    <a:pt x="425911" y="357188"/>
                  </a:lnTo>
                  <a:lnTo>
                    <a:pt x="425761" y="357537"/>
                  </a:lnTo>
                  <a:lnTo>
                    <a:pt x="425714" y="357763"/>
                  </a:lnTo>
                  <a:lnTo>
                    <a:pt x="425547" y="358479"/>
                  </a:lnTo>
                  <a:lnTo>
                    <a:pt x="424898" y="359011"/>
                  </a:lnTo>
                  <a:lnTo>
                    <a:pt x="424743" y="359317"/>
                  </a:lnTo>
                  <a:lnTo>
                    <a:pt x="424634" y="359760"/>
                  </a:lnTo>
                  <a:lnTo>
                    <a:pt x="424762" y="360468"/>
                  </a:lnTo>
                  <a:lnTo>
                    <a:pt x="425111" y="360783"/>
                  </a:lnTo>
                  <a:lnTo>
                    <a:pt x="425069" y="361097"/>
                  </a:lnTo>
                  <a:lnTo>
                    <a:pt x="423782" y="362010"/>
                  </a:lnTo>
                  <a:lnTo>
                    <a:pt x="423609" y="362103"/>
                  </a:lnTo>
                  <a:lnTo>
                    <a:pt x="423162" y="362368"/>
                  </a:lnTo>
                  <a:lnTo>
                    <a:pt x="422881" y="363051"/>
                  </a:lnTo>
                  <a:lnTo>
                    <a:pt x="422547" y="363690"/>
                  </a:lnTo>
                  <a:lnTo>
                    <a:pt x="422477" y="363825"/>
                  </a:lnTo>
                  <a:lnTo>
                    <a:pt x="422025" y="363995"/>
                  </a:lnTo>
                  <a:lnTo>
                    <a:pt x="421889" y="363992"/>
                  </a:lnTo>
                  <a:lnTo>
                    <a:pt x="421455" y="364349"/>
                  </a:lnTo>
                  <a:lnTo>
                    <a:pt x="420712" y="364757"/>
                  </a:lnTo>
                  <a:lnTo>
                    <a:pt x="420513" y="365246"/>
                  </a:lnTo>
                  <a:lnTo>
                    <a:pt x="420416" y="365756"/>
                  </a:lnTo>
                  <a:lnTo>
                    <a:pt x="419892" y="366552"/>
                  </a:lnTo>
                  <a:lnTo>
                    <a:pt x="419577" y="366801"/>
                  </a:lnTo>
                  <a:lnTo>
                    <a:pt x="418462" y="367760"/>
                  </a:lnTo>
                  <a:lnTo>
                    <a:pt x="418352" y="367898"/>
                  </a:lnTo>
                  <a:lnTo>
                    <a:pt x="417997" y="368484"/>
                  </a:lnTo>
                  <a:lnTo>
                    <a:pt x="417845" y="368844"/>
                  </a:lnTo>
                  <a:lnTo>
                    <a:pt x="417866" y="368972"/>
                  </a:lnTo>
                  <a:lnTo>
                    <a:pt x="417908" y="369300"/>
                  </a:lnTo>
                  <a:lnTo>
                    <a:pt x="418542" y="369815"/>
                  </a:lnTo>
                  <a:lnTo>
                    <a:pt x="418705" y="370034"/>
                  </a:lnTo>
                  <a:lnTo>
                    <a:pt x="418700" y="370460"/>
                  </a:lnTo>
                  <a:lnTo>
                    <a:pt x="418794" y="371009"/>
                  </a:lnTo>
                  <a:lnTo>
                    <a:pt x="418746" y="371404"/>
                  </a:lnTo>
                  <a:lnTo>
                    <a:pt x="418790" y="371554"/>
                  </a:lnTo>
                  <a:lnTo>
                    <a:pt x="418890" y="371855"/>
                  </a:lnTo>
                  <a:lnTo>
                    <a:pt x="418968" y="371984"/>
                  </a:lnTo>
                  <a:lnTo>
                    <a:pt x="419247" y="372503"/>
                  </a:lnTo>
                  <a:lnTo>
                    <a:pt x="419564" y="373023"/>
                  </a:lnTo>
                  <a:lnTo>
                    <a:pt x="419546" y="373467"/>
                  </a:lnTo>
                  <a:lnTo>
                    <a:pt x="419751" y="375145"/>
                  </a:lnTo>
                  <a:lnTo>
                    <a:pt x="420987" y="376453"/>
                  </a:lnTo>
                  <a:lnTo>
                    <a:pt x="421201" y="376998"/>
                  </a:lnTo>
                  <a:lnTo>
                    <a:pt x="421104" y="377186"/>
                  </a:lnTo>
                  <a:lnTo>
                    <a:pt x="420728" y="377634"/>
                  </a:lnTo>
                  <a:lnTo>
                    <a:pt x="420299" y="378011"/>
                  </a:lnTo>
                  <a:lnTo>
                    <a:pt x="420035" y="378683"/>
                  </a:lnTo>
                  <a:lnTo>
                    <a:pt x="419884" y="379105"/>
                  </a:lnTo>
                  <a:lnTo>
                    <a:pt x="419901" y="379438"/>
                  </a:lnTo>
                  <a:lnTo>
                    <a:pt x="419928" y="379641"/>
                  </a:lnTo>
                  <a:lnTo>
                    <a:pt x="419929" y="379790"/>
                  </a:lnTo>
                  <a:lnTo>
                    <a:pt x="419918" y="379938"/>
                  </a:lnTo>
                  <a:lnTo>
                    <a:pt x="419904" y="380431"/>
                  </a:lnTo>
                  <a:lnTo>
                    <a:pt x="419885" y="380813"/>
                  </a:lnTo>
                  <a:lnTo>
                    <a:pt x="419861" y="381069"/>
                  </a:lnTo>
                  <a:lnTo>
                    <a:pt x="419842" y="381343"/>
                  </a:lnTo>
                  <a:lnTo>
                    <a:pt x="419822" y="381544"/>
                  </a:lnTo>
                  <a:lnTo>
                    <a:pt x="419785" y="381928"/>
                  </a:lnTo>
                  <a:lnTo>
                    <a:pt x="419712" y="382490"/>
                  </a:lnTo>
                  <a:lnTo>
                    <a:pt x="419703" y="382797"/>
                  </a:lnTo>
                  <a:lnTo>
                    <a:pt x="419530" y="383427"/>
                  </a:lnTo>
                  <a:lnTo>
                    <a:pt x="419380" y="383787"/>
                  </a:lnTo>
                  <a:lnTo>
                    <a:pt x="419214" y="383872"/>
                  </a:lnTo>
                  <a:lnTo>
                    <a:pt x="418798" y="384275"/>
                  </a:lnTo>
                  <a:lnTo>
                    <a:pt x="418612" y="384697"/>
                  </a:lnTo>
                  <a:lnTo>
                    <a:pt x="417728" y="385717"/>
                  </a:lnTo>
                  <a:lnTo>
                    <a:pt x="417422" y="386886"/>
                  </a:lnTo>
                  <a:lnTo>
                    <a:pt x="417064" y="387287"/>
                  </a:lnTo>
                  <a:lnTo>
                    <a:pt x="416982" y="387456"/>
                  </a:lnTo>
                  <a:lnTo>
                    <a:pt x="416910" y="387619"/>
                  </a:lnTo>
                  <a:lnTo>
                    <a:pt x="416631" y="388031"/>
                  </a:lnTo>
                  <a:lnTo>
                    <a:pt x="416435" y="388211"/>
                  </a:lnTo>
                  <a:lnTo>
                    <a:pt x="416069" y="388354"/>
                  </a:lnTo>
                  <a:lnTo>
                    <a:pt x="414832" y="388242"/>
                  </a:lnTo>
                  <a:lnTo>
                    <a:pt x="414850" y="389092"/>
                  </a:lnTo>
                  <a:lnTo>
                    <a:pt x="414756" y="389401"/>
                  </a:lnTo>
                  <a:lnTo>
                    <a:pt x="414483" y="390339"/>
                  </a:lnTo>
                  <a:lnTo>
                    <a:pt x="414572" y="390609"/>
                  </a:lnTo>
                  <a:lnTo>
                    <a:pt x="414641" y="391056"/>
                  </a:lnTo>
                  <a:lnTo>
                    <a:pt x="414655" y="391359"/>
                  </a:lnTo>
                  <a:lnTo>
                    <a:pt x="414739" y="391698"/>
                  </a:lnTo>
                  <a:lnTo>
                    <a:pt x="414817" y="391933"/>
                  </a:lnTo>
                  <a:lnTo>
                    <a:pt x="415214" y="392931"/>
                  </a:lnTo>
                  <a:lnTo>
                    <a:pt x="415855" y="393564"/>
                  </a:lnTo>
                  <a:lnTo>
                    <a:pt x="416064" y="393541"/>
                  </a:lnTo>
                  <a:lnTo>
                    <a:pt x="416711" y="393530"/>
                  </a:lnTo>
                  <a:lnTo>
                    <a:pt x="416782" y="393666"/>
                  </a:lnTo>
                  <a:lnTo>
                    <a:pt x="417078" y="394045"/>
                  </a:lnTo>
                  <a:lnTo>
                    <a:pt x="417447" y="394770"/>
                  </a:lnTo>
                  <a:lnTo>
                    <a:pt x="418102" y="395233"/>
                  </a:lnTo>
                  <a:lnTo>
                    <a:pt x="418757" y="395486"/>
                  </a:lnTo>
                  <a:lnTo>
                    <a:pt x="419275" y="395469"/>
                  </a:lnTo>
                  <a:lnTo>
                    <a:pt x="419086" y="396173"/>
                  </a:lnTo>
                  <a:lnTo>
                    <a:pt x="419093" y="396362"/>
                  </a:lnTo>
                  <a:lnTo>
                    <a:pt x="419152" y="396660"/>
                  </a:lnTo>
                  <a:lnTo>
                    <a:pt x="419164" y="396820"/>
                  </a:lnTo>
                  <a:lnTo>
                    <a:pt x="419107" y="397605"/>
                  </a:lnTo>
                  <a:lnTo>
                    <a:pt x="419301" y="397667"/>
                  </a:lnTo>
                  <a:lnTo>
                    <a:pt x="419629" y="397884"/>
                  </a:lnTo>
                  <a:lnTo>
                    <a:pt x="419831" y="398199"/>
                  </a:lnTo>
                  <a:lnTo>
                    <a:pt x="419817" y="398726"/>
                  </a:lnTo>
                  <a:lnTo>
                    <a:pt x="419654" y="399199"/>
                  </a:lnTo>
                  <a:lnTo>
                    <a:pt x="419475" y="399936"/>
                  </a:lnTo>
                  <a:lnTo>
                    <a:pt x="419819" y="400147"/>
                  </a:lnTo>
                  <a:lnTo>
                    <a:pt x="420131" y="400272"/>
                  </a:lnTo>
                  <a:lnTo>
                    <a:pt x="420193" y="400568"/>
                  </a:lnTo>
                  <a:lnTo>
                    <a:pt x="420212" y="400840"/>
                  </a:lnTo>
                  <a:lnTo>
                    <a:pt x="420021" y="401511"/>
                  </a:lnTo>
                  <a:lnTo>
                    <a:pt x="419484" y="402204"/>
                  </a:lnTo>
                  <a:lnTo>
                    <a:pt x="419537" y="402626"/>
                  </a:lnTo>
                  <a:lnTo>
                    <a:pt x="419721" y="402760"/>
                  </a:lnTo>
                  <a:lnTo>
                    <a:pt x="419501" y="403599"/>
                  </a:lnTo>
                  <a:lnTo>
                    <a:pt x="419149" y="403724"/>
                  </a:lnTo>
                  <a:lnTo>
                    <a:pt x="419098" y="404087"/>
                  </a:lnTo>
                  <a:lnTo>
                    <a:pt x="419132" y="404478"/>
                  </a:lnTo>
                  <a:lnTo>
                    <a:pt x="418717" y="405870"/>
                  </a:lnTo>
                  <a:lnTo>
                    <a:pt x="418238" y="406118"/>
                  </a:lnTo>
                  <a:lnTo>
                    <a:pt x="417806" y="406930"/>
                  </a:lnTo>
                  <a:lnTo>
                    <a:pt x="417644" y="407350"/>
                  </a:lnTo>
                  <a:lnTo>
                    <a:pt x="416424" y="408603"/>
                  </a:lnTo>
                  <a:lnTo>
                    <a:pt x="416003" y="408727"/>
                  </a:lnTo>
                  <a:lnTo>
                    <a:pt x="415788" y="408884"/>
                  </a:lnTo>
                  <a:lnTo>
                    <a:pt x="415535" y="408982"/>
                  </a:lnTo>
                  <a:lnTo>
                    <a:pt x="414569" y="409164"/>
                  </a:lnTo>
                  <a:lnTo>
                    <a:pt x="413975" y="408897"/>
                  </a:lnTo>
                  <a:lnTo>
                    <a:pt x="413536" y="409137"/>
                  </a:lnTo>
                  <a:lnTo>
                    <a:pt x="413128" y="410843"/>
                  </a:lnTo>
                  <a:lnTo>
                    <a:pt x="413045" y="411449"/>
                  </a:lnTo>
                  <a:lnTo>
                    <a:pt x="413313" y="411730"/>
                  </a:lnTo>
                  <a:lnTo>
                    <a:pt x="413522" y="411777"/>
                  </a:lnTo>
                  <a:lnTo>
                    <a:pt x="413885" y="411726"/>
                  </a:lnTo>
                  <a:lnTo>
                    <a:pt x="414282" y="411932"/>
                  </a:lnTo>
                  <a:lnTo>
                    <a:pt x="414272" y="412060"/>
                  </a:lnTo>
                  <a:lnTo>
                    <a:pt x="414212" y="412312"/>
                  </a:lnTo>
                  <a:lnTo>
                    <a:pt x="414205" y="412608"/>
                  </a:lnTo>
                  <a:lnTo>
                    <a:pt x="414230" y="413046"/>
                  </a:lnTo>
                  <a:lnTo>
                    <a:pt x="414240" y="413255"/>
                  </a:lnTo>
                  <a:lnTo>
                    <a:pt x="414261" y="413955"/>
                  </a:lnTo>
                  <a:lnTo>
                    <a:pt x="413838" y="414291"/>
                  </a:lnTo>
                  <a:lnTo>
                    <a:pt x="413380" y="414466"/>
                  </a:lnTo>
                  <a:lnTo>
                    <a:pt x="413303" y="415236"/>
                  </a:lnTo>
                  <a:lnTo>
                    <a:pt x="412794" y="416224"/>
                  </a:lnTo>
                  <a:lnTo>
                    <a:pt x="412910" y="416495"/>
                  </a:lnTo>
                  <a:lnTo>
                    <a:pt x="412293" y="417222"/>
                  </a:lnTo>
                  <a:lnTo>
                    <a:pt x="412356" y="417863"/>
                  </a:lnTo>
                  <a:lnTo>
                    <a:pt x="412128" y="417942"/>
                  </a:lnTo>
                  <a:lnTo>
                    <a:pt x="412238" y="418155"/>
                  </a:lnTo>
                  <a:lnTo>
                    <a:pt x="412506" y="418681"/>
                  </a:lnTo>
                  <a:lnTo>
                    <a:pt x="413030" y="419320"/>
                  </a:lnTo>
                  <a:lnTo>
                    <a:pt x="413242" y="419727"/>
                  </a:lnTo>
                  <a:lnTo>
                    <a:pt x="413707" y="420069"/>
                  </a:lnTo>
                  <a:lnTo>
                    <a:pt x="413995" y="420079"/>
                  </a:lnTo>
                  <a:lnTo>
                    <a:pt x="414027" y="420538"/>
                  </a:lnTo>
                  <a:lnTo>
                    <a:pt x="414924" y="420737"/>
                  </a:lnTo>
                  <a:lnTo>
                    <a:pt x="415066" y="420364"/>
                  </a:lnTo>
                  <a:lnTo>
                    <a:pt x="416037" y="419972"/>
                  </a:lnTo>
                  <a:lnTo>
                    <a:pt x="416181" y="420095"/>
                  </a:lnTo>
                  <a:lnTo>
                    <a:pt x="416686" y="420337"/>
                  </a:lnTo>
                  <a:lnTo>
                    <a:pt x="417008" y="420418"/>
                  </a:lnTo>
                  <a:lnTo>
                    <a:pt x="417148" y="420448"/>
                  </a:lnTo>
                  <a:lnTo>
                    <a:pt x="417384" y="420476"/>
                  </a:lnTo>
                  <a:lnTo>
                    <a:pt x="417576" y="420480"/>
                  </a:lnTo>
                  <a:lnTo>
                    <a:pt x="417769" y="420479"/>
                  </a:lnTo>
                  <a:lnTo>
                    <a:pt x="417920" y="420468"/>
                  </a:lnTo>
                  <a:lnTo>
                    <a:pt x="418453" y="420767"/>
                  </a:lnTo>
                  <a:lnTo>
                    <a:pt x="418946" y="421480"/>
                  </a:lnTo>
                  <a:lnTo>
                    <a:pt x="419459" y="421650"/>
                  </a:lnTo>
                  <a:lnTo>
                    <a:pt x="419810" y="421968"/>
                  </a:lnTo>
                  <a:lnTo>
                    <a:pt x="420116" y="422218"/>
                  </a:lnTo>
                  <a:lnTo>
                    <a:pt x="420446" y="422512"/>
                  </a:lnTo>
                  <a:lnTo>
                    <a:pt x="420842" y="422788"/>
                  </a:lnTo>
                  <a:lnTo>
                    <a:pt x="421552" y="422808"/>
                  </a:lnTo>
                  <a:lnTo>
                    <a:pt x="422553" y="423109"/>
                  </a:lnTo>
                  <a:lnTo>
                    <a:pt x="422490" y="423257"/>
                  </a:lnTo>
                  <a:lnTo>
                    <a:pt x="421834" y="423881"/>
                  </a:lnTo>
                  <a:lnTo>
                    <a:pt x="420845" y="424944"/>
                  </a:lnTo>
                  <a:lnTo>
                    <a:pt x="421112" y="425558"/>
                  </a:lnTo>
                  <a:lnTo>
                    <a:pt x="421261" y="425536"/>
                  </a:lnTo>
                  <a:lnTo>
                    <a:pt x="421597" y="425610"/>
                  </a:lnTo>
                  <a:lnTo>
                    <a:pt x="422197" y="426210"/>
                  </a:lnTo>
                  <a:lnTo>
                    <a:pt x="423070" y="425730"/>
                  </a:lnTo>
                  <a:lnTo>
                    <a:pt x="423472" y="426231"/>
                  </a:lnTo>
                  <a:lnTo>
                    <a:pt x="423967" y="427033"/>
                  </a:lnTo>
                  <a:lnTo>
                    <a:pt x="424365" y="426957"/>
                  </a:lnTo>
                  <a:lnTo>
                    <a:pt x="424325" y="426708"/>
                  </a:lnTo>
                  <a:lnTo>
                    <a:pt x="424630" y="426197"/>
                  </a:lnTo>
                  <a:lnTo>
                    <a:pt x="424904" y="426381"/>
                  </a:lnTo>
                  <a:lnTo>
                    <a:pt x="425428" y="427402"/>
                  </a:lnTo>
                  <a:lnTo>
                    <a:pt x="424780" y="428176"/>
                  </a:lnTo>
                  <a:lnTo>
                    <a:pt x="424907" y="428835"/>
                  </a:lnTo>
                  <a:lnTo>
                    <a:pt x="425272" y="429734"/>
                  </a:lnTo>
                  <a:lnTo>
                    <a:pt x="425424" y="429820"/>
                  </a:lnTo>
                  <a:lnTo>
                    <a:pt x="425856" y="430044"/>
                  </a:lnTo>
                  <a:lnTo>
                    <a:pt x="426464" y="430416"/>
                  </a:lnTo>
                  <a:lnTo>
                    <a:pt x="426842" y="430666"/>
                  </a:lnTo>
                  <a:lnTo>
                    <a:pt x="427234" y="431200"/>
                  </a:lnTo>
                  <a:lnTo>
                    <a:pt x="427629" y="431854"/>
                  </a:lnTo>
                  <a:lnTo>
                    <a:pt x="428209" y="431583"/>
                  </a:lnTo>
                  <a:lnTo>
                    <a:pt x="428504" y="431687"/>
                  </a:lnTo>
                  <a:lnTo>
                    <a:pt x="428808" y="431871"/>
                  </a:lnTo>
                  <a:lnTo>
                    <a:pt x="428907" y="433141"/>
                  </a:lnTo>
                  <a:lnTo>
                    <a:pt x="429061" y="433257"/>
                  </a:lnTo>
                  <a:lnTo>
                    <a:pt x="429618" y="433611"/>
                  </a:lnTo>
                  <a:lnTo>
                    <a:pt x="430036" y="433981"/>
                  </a:lnTo>
                  <a:lnTo>
                    <a:pt x="430223" y="434507"/>
                  </a:lnTo>
                  <a:lnTo>
                    <a:pt x="430862" y="434112"/>
                  </a:lnTo>
                  <a:lnTo>
                    <a:pt x="430897" y="433965"/>
                  </a:lnTo>
                  <a:lnTo>
                    <a:pt x="431116" y="433514"/>
                  </a:lnTo>
                  <a:lnTo>
                    <a:pt x="431280" y="433562"/>
                  </a:lnTo>
                  <a:lnTo>
                    <a:pt x="431442" y="433636"/>
                  </a:lnTo>
                  <a:lnTo>
                    <a:pt x="431600" y="433729"/>
                  </a:lnTo>
                  <a:lnTo>
                    <a:pt x="431994" y="434051"/>
                  </a:lnTo>
                  <a:lnTo>
                    <a:pt x="432052" y="434181"/>
                  </a:lnTo>
                  <a:lnTo>
                    <a:pt x="432041" y="434330"/>
                  </a:lnTo>
                  <a:lnTo>
                    <a:pt x="431996" y="434485"/>
                  </a:lnTo>
                  <a:lnTo>
                    <a:pt x="431993" y="434637"/>
                  </a:lnTo>
                  <a:lnTo>
                    <a:pt x="432009" y="434790"/>
                  </a:lnTo>
                  <a:lnTo>
                    <a:pt x="432062" y="434940"/>
                  </a:lnTo>
                  <a:lnTo>
                    <a:pt x="432463" y="435346"/>
                  </a:lnTo>
                  <a:lnTo>
                    <a:pt x="432772" y="435420"/>
                  </a:lnTo>
                  <a:lnTo>
                    <a:pt x="433032" y="435545"/>
                  </a:lnTo>
                  <a:lnTo>
                    <a:pt x="433497" y="435702"/>
                  </a:lnTo>
                  <a:lnTo>
                    <a:pt x="433695" y="435630"/>
                  </a:lnTo>
                  <a:lnTo>
                    <a:pt x="433937" y="435528"/>
                  </a:lnTo>
                  <a:lnTo>
                    <a:pt x="434183" y="435439"/>
                  </a:lnTo>
                  <a:lnTo>
                    <a:pt x="434577" y="435332"/>
                  </a:lnTo>
                  <a:lnTo>
                    <a:pt x="434837" y="435472"/>
                  </a:lnTo>
                  <a:lnTo>
                    <a:pt x="434863" y="435814"/>
                  </a:lnTo>
                  <a:lnTo>
                    <a:pt x="434754" y="436034"/>
                  </a:lnTo>
                  <a:lnTo>
                    <a:pt x="434608" y="436232"/>
                  </a:lnTo>
                  <a:lnTo>
                    <a:pt x="434394" y="436452"/>
                  </a:lnTo>
                  <a:lnTo>
                    <a:pt x="434166" y="436652"/>
                  </a:lnTo>
                  <a:lnTo>
                    <a:pt x="433903" y="436856"/>
                  </a:lnTo>
                  <a:lnTo>
                    <a:pt x="433635" y="437053"/>
                  </a:lnTo>
                  <a:lnTo>
                    <a:pt x="433401" y="437215"/>
                  </a:lnTo>
                  <a:lnTo>
                    <a:pt x="433165" y="437373"/>
                  </a:lnTo>
                  <a:lnTo>
                    <a:pt x="432704" y="437644"/>
                  </a:lnTo>
                  <a:lnTo>
                    <a:pt x="432529" y="437763"/>
                  </a:lnTo>
                  <a:lnTo>
                    <a:pt x="432372" y="437906"/>
                  </a:lnTo>
                  <a:lnTo>
                    <a:pt x="432207" y="438118"/>
                  </a:lnTo>
                  <a:lnTo>
                    <a:pt x="432058" y="438342"/>
                  </a:lnTo>
                  <a:lnTo>
                    <a:pt x="431857" y="438664"/>
                  </a:lnTo>
                  <a:lnTo>
                    <a:pt x="431654" y="438957"/>
                  </a:lnTo>
                  <a:lnTo>
                    <a:pt x="431576" y="439106"/>
                  </a:lnTo>
                  <a:lnTo>
                    <a:pt x="431533" y="439263"/>
                  </a:lnTo>
                  <a:lnTo>
                    <a:pt x="431542" y="439438"/>
                  </a:lnTo>
                  <a:lnTo>
                    <a:pt x="431608" y="439605"/>
                  </a:lnTo>
                  <a:lnTo>
                    <a:pt x="431694" y="439740"/>
                  </a:lnTo>
                  <a:lnTo>
                    <a:pt x="432245" y="440492"/>
                  </a:lnTo>
                  <a:lnTo>
                    <a:pt x="432381" y="440578"/>
                  </a:lnTo>
                  <a:lnTo>
                    <a:pt x="432614" y="440641"/>
                  </a:lnTo>
                  <a:lnTo>
                    <a:pt x="432850" y="440659"/>
                  </a:lnTo>
                  <a:lnTo>
                    <a:pt x="433790" y="441133"/>
                  </a:lnTo>
                  <a:lnTo>
                    <a:pt x="434070" y="441193"/>
                  </a:lnTo>
                  <a:lnTo>
                    <a:pt x="434348" y="441247"/>
                  </a:lnTo>
                  <a:lnTo>
                    <a:pt x="434809" y="441381"/>
                  </a:lnTo>
                  <a:lnTo>
                    <a:pt x="435133" y="441594"/>
                  </a:lnTo>
                  <a:lnTo>
                    <a:pt x="435203" y="441954"/>
                  </a:lnTo>
                  <a:lnTo>
                    <a:pt x="435082" y="442320"/>
                  </a:lnTo>
                  <a:lnTo>
                    <a:pt x="434907" y="442489"/>
                  </a:lnTo>
                  <a:lnTo>
                    <a:pt x="434095" y="443542"/>
                  </a:lnTo>
                  <a:lnTo>
                    <a:pt x="434149" y="443847"/>
                  </a:lnTo>
                  <a:lnTo>
                    <a:pt x="434367" y="444311"/>
                  </a:lnTo>
                  <a:lnTo>
                    <a:pt x="434573" y="444566"/>
                  </a:lnTo>
                  <a:lnTo>
                    <a:pt x="434710" y="444679"/>
                  </a:lnTo>
                  <a:lnTo>
                    <a:pt x="435041" y="444999"/>
                  </a:lnTo>
                  <a:lnTo>
                    <a:pt x="435105" y="445171"/>
                  </a:lnTo>
                  <a:lnTo>
                    <a:pt x="435162" y="445344"/>
                  </a:lnTo>
                  <a:lnTo>
                    <a:pt x="435238" y="445551"/>
                  </a:lnTo>
                  <a:lnTo>
                    <a:pt x="435395" y="445817"/>
                  </a:lnTo>
                  <a:lnTo>
                    <a:pt x="435800" y="446095"/>
                  </a:lnTo>
                  <a:lnTo>
                    <a:pt x="435967" y="446093"/>
                  </a:lnTo>
                  <a:lnTo>
                    <a:pt x="436133" y="446058"/>
                  </a:lnTo>
                  <a:lnTo>
                    <a:pt x="436476" y="445924"/>
                  </a:lnTo>
                  <a:lnTo>
                    <a:pt x="436646" y="445900"/>
                  </a:lnTo>
                  <a:lnTo>
                    <a:pt x="436811" y="445936"/>
                  </a:lnTo>
                  <a:lnTo>
                    <a:pt x="437067" y="446135"/>
                  </a:lnTo>
                  <a:lnTo>
                    <a:pt x="437200" y="446274"/>
                  </a:lnTo>
                  <a:lnTo>
                    <a:pt x="437336" y="446409"/>
                  </a:lnTo>
                  <a:lnTo>
                    <a:pt x="437540" y="446550"/>
                  </a:lnTo>
                  <a:lnTo>
                    <a:pt x="437767" y="446650"/>
                  </a:lnTo>
                  <a:lnTo>
                    <a:pt x="438033" y="446694"/>
                  </a:lnTo>
                  <a:lnTo>
                    <a:pt x="438299" y="446731"/>
                  </a:lnTo>
                  <a:lnTo>
                    <a:pt x="438444" y="446780"/>
                  </a:lnTo>
                  <a:lnTo>
                    <a:pt x="439121" y="446988"/>
                  </a:lnTo>
                  <a:lnTo>
                    <a:pt x="439086" y="446843"/>
                  </a:lnTo>
                  <a:lnTo>
                    <a:pt x="439043" y="446697"/>
                  </a:lnTo>
                  <a:lnTo>
                    <a:pt x="439030" y="446524"/>
                  </a:lnTo>
                  <a:lnTo>
                    <a:pt x="439333" y="445923"/>
                  </a:lnTo>
                  <a:lnTo>
                    <a:pt x="439388" y="445765"/>
                  </a:lnTo>
                  <a:lnTo>
                    <a:pt x="439567" y="445493"/>
                  </a:lnTo>
                  <a:lnTo>
                    <a:pt x="439701" y="445450"/>
                  </a:lnTo>
                  <a:lnTo>
                    <a:pt x="439864" y="445487"/>
                  </a:lnTo>
                  <a:lnTo>
                    <a:pt x="440226" y="445666"/>
                  </a:lnTo>
                  <a:lnTo>
                    <a:pt x="440383" y="445653"/>
                  </a:lnTo>
                  <a:lnTo>
                    <a:pt x="440544" y="445628"/>
                  </a:lnTo>
                  <a:lnTo>
                    <a:pt x="440692" y="445669"/>
                  </a:lnTo>
                  <a:lnTo>
                    <a:pt x="440897" y="445892"/>
                  </a:lnTo>
                  <a:lnTo>
                    <a:pt x="440913" y="446023"/>
                  </a:lnTo>
                  <a:lnTo>
                    <a:pt x="440895" y="446398"/>
                  </a:lnTo>
                  <a:lnTo>
                    <a:pt x="440961" y="446761"/>
                  </a:lnTo>
                  <a:lnTo>
                    <a:pt x="441057" y="446902"/>
                  </a:lnTo>
                  <a:lnTo>
                    <a:pt x="441214" y="447006"/>
                  </a:lnTo>
                  <a:lnTo>
                    <a:pt x="441728" y="446873"/>
                  </a:lnTo>
                  <a:lnTo>
                    <a:pt x="441825" y="446564"/>
                  </a:lnTo>
                  <a:lnTo>
                    <a:pt x="441882" y="446428"/>
                  </a:lnTo>
                  <a:lnTo>
                    <a:pt x="441946" y="446294"/>
                  </a:lnTo>
                  <a:lnTo>
                    <a:pt x="442151" y="446061"/>
                  </a:lnTo>
                  <a:lnTo>
                    <a:pt x="442289" y="446049"/>
                  </a:lnTo>
                  <a:lnTo>
                    <a:pt x="442427" y="446057"/>
                  </a:lnTo>
                  <a:lnTo>
                    <a:pt x="442618" y="445998"/>
                  </a:lnTo>
                  <a:lnTo>
                    <a:pt x="442809" y="445943"/>
                  </a:lnTo>
                  <a:lnTo>
                    <a:pt x="443020" y="445944"/>
                  </a:lnTo>
                  <a:lnTo>
                    <a:pt x="443230" y="446029"/>
                  </a:lnTo>
                  <a:lnTo>
                    <a:pt x="443360" y="446147"/>
                  </a:lnTo>
                  <a:lnTo>
                    <a:pt x="443435" y="446292"/>
                  </a:lnTo>
                  <a:lnTo>
                    <a:pt x="443534" y="446630"/>
                  </a:lnTo>
                  <a:lnTo>
                    <a:pt x="443628" y="446780"/>
                  </a:lnTo>
                  <a:lnTo>
                    <a:pt x="444132" y="446846"/>
                  </a:lnTo>
                  <a:lnTo>
                    <a:pt x="444682" y="446908"/>
                  </a:lnTo>
                  <a:lnTo>
                    <a:pt x="445271" y="447073"/>
                  </a:lnTo>
                  <a:lnTo>
                    <a:pt x="445786" y="447518"/>
                  </a:lnTo>
                  <a:lnTo>
                    <a:pt x="445881" y="447945"/>
                  </a:lnTo>
                  <a:lnTo>
                    <a:pt x="445733" y="448485"/>
                  </a:lnTo>
                  <a:lnTo>
                    <a:pt x="445664" y="448644"/>
                  </a:lnTo>
                  <a:lnTo>
                    <a:pt x="445554" y="448972"/>
                  </a:lnTo>
                  <a:lnTo>
                    <a:pt x="445987" y="449691"/>
                  </a:lnTo>
                  <a:lnTo>
                    <a:pt x="445687" y="450382"/>
                  </a:lnTo>
                  <a:lnTo>
                    <a:pt x="445570" y="450612"/>
                  </a:lnTo>
                  <a:lnTo>
                    <a:pt x="445336" y="451300"/>
                  </a:lnTo>
                  <a:lnTo>
                    <a:pt x="445597" y="451891"/>
                  </a:lnTo>
                  <a:lnTo>
                    <a:pt x="447945" y="452148"/>
                  </a:lnTo>
                  <a:lnTo>
                    <a:pt x="448447" y="452400"/>
                  </a:lnTo>
                  <a:lnTo>
                    <a:pt x="448619" y="452842"/>
                  </a:lnTo>
                  <a:lnTo>
                    <a:pt x="448449" y="453349"/>
                  </a:lnTo>
                  <a:lnTo>
                    <a:pt x="445576" y="454152"/>
                  </a:lnTo>
                  <a:lnTo>
                    <a:pt x="445615" y="454668"/>
                  </a:lnTo>
                  <a:lnTo>
                    <a:pt x="445798" y="455630"/>
                  </a:lnTo>
                  <a:lnTo>
                    <a:pt x="446586" y="456528"/>
                  </a:lnTo>
                  <a:lnTo>
                    <a:pt x="446758" y="456584"/>
                  </a:lnTo>
                  <a:lnTo>
                    <a:pt x="447018" y="456909"/>
                  </a:lnTo>
                  <a:lnTo>
                    <a:pt x="446916" y="457444"/>
                  </a:lnTo>
                  <a:lnTo>
                    <a:pt x="446878" y="457689"/>
                  </a:lnTo>
                  <a:lnTo>
                    <a:pt x="447467" y="458593"/>
                  </a:lnTo>
                  <a:lnTo>
                    <a:pt x="447868" y="458645"/>
                  </a:lnTo>
                  <a:lnTo>
                    <a:pt x="448297" y="459031"/>
                  </a:lnTo>
                  <a:lnTo>
                    <a:pt x="448321" y="459294"/>
                  </a:lnTo>
                  <a:lnTo>
                    <a:pt x="448323" y="459754"/>
                  </a:lnTo>
                  <a:lnTo>
                    <a:pt x="448116" y="460816"/>
                  </a:lnTo>
                  <a:lnTo>
                    <a:pt x="448208" y="460968"/>
                  </a:lnTo>
                  <a:lnTo>
                    <a:pt x="448296" y="461122"/>
                  </a:lnTo>
                  <a:lnTo>
                    <a:pt x="448402" y="461330"/>
                  </a:lnTo>
                  <a:lnTo>
                    <a:pt x="448676" y="462071"/>
                  </a:lnTo>
                  <a:lnTo>
                    <a:pt x="449117" y="462327"/>
                  </a:lnTo>
                  <a:lnTo>
                    <a:pt x="449399" y="463447"/>
                  </a:lnTo>
                  <a:lnTo>
                    <a:pt x="448871" y="463608"/>
                  </a:lnTo>
                  <a:lnTo>
                    <a:pt x="448658" y="463605"/>
                  </a:lnTo>
                  <a:lnTo>
                    <a:pt x="448302" y="463870"/>
                  </a:lnTo>
                  <a:lnTo>
                    <a:pt x="448235" y="464109"/>
                  </a:lnTo>
                  <a:lnTo>
                    <a:pt x="448195" y="464268"/>
                  </a:lnTo>
                  <a:lnTo>
                    <a:pt x="448123" y="464603"/>
                  </a:lnTo>
                  <a:lnTo>
                    <a:pt x="448056" y="464965"/>
                  </a:lnTo>
                  <a:lnTo>
                    <a:pt x="448006" y="465186"/>
                  </a:lnTo>
                  <a:lnTo>
                    <a:pt x="447937" y="465571"/>
                  </a:lnTo>
                  <a:lnTo>
                    <a:pt x="447859" y="466017"/>
                  </a:lnTo>
                  <a:lnTo>
                    <a:pt x="448731" y="467760"/>
                  </a:lnTo>
                  <a:lnTo>
                    <a:pt x="450683" y="468350"/>
                  </a:lnTo>
                  <a:lnTo>
                    <a:pt x="450513" y="468781"/>
                  </a:lnTo>
                  <a:lnTo>
                    <a:pt x="449750" y="469293"/>
                  </a:lnTo>
                  <a:lnTo>
                    <a:pt x="450023" y="469823"/>
                  </a:lnTo>
                  <a:lnTo>
                    <a:pt x="451450" y="470966"/>
                  </a:lnTo>
                  <a:lnTo>
                    <a:pt x="451690" y="471437"/>
                  </a:lnTo>
                  <a:lnTo>
                    <a:pt x="452491" y="471653"/>
                  </a:lnTo>
                  <a:lnTo>
                    <a:pt x="453188" y="471396"/>
                  </a:lnTo>
                  <a:lnTo>
                    <a:pt x="454698" y="472309"/>
                  </a:lnTo>
                  <a:lnTo>
                    <a:pt x="459221" y="474175"/>
                  </a:lnTo>
                  <a:lnTo>
                    <a:pt x="460606" y="475100"/>
                  </a:lnTo>
                  <a:lnTo>
                    <a:pt x="460788" y="475221"/>
                  </a:lnTo>
                  <a:lnTo>
                    <a:pt x="461193" y="475186"/>
                  </a:lnTo>
                  <a:lnTo>
                    <a:pt x="461715" y="474954"/>
                  </a:lnTo>
                  <a:lnTo>
                    <a:pt x="461914" y="474971"/>
                  </a:lnTo>
                  <a:lnTo>
                    <a:pt x="462559" y="475691"/>
                  </a:lnTo>
                  <a:lnTo>
                    <a:pt x="462584" y="476074"/>
                  </a:lnTo>
                  <a:lnTo>
                    <a:pt x="462486" y="476607"/>
                  </a:lnTo>
                  <a:lnTo>
                    <a:pt x="461928" y="476901"/>
                  </a:lnTo>
                  <a:lnTo>
                    <a:pt x="461595" y="477219"/>
                  </a:lnTo>
                  <a:lnTo>
                    <a:pt x="460203" y="478568"/>
                  </a:lnTo>
                  <a:lnTo>
                    <a:pt x="460126" y="478800"/>
                  </a:lnTo>
                  <a:lnTo>
                    <a:pt x="460298" y="479895"/>
                  </a:lnTo>
                  <a:lnTo>
                    <a:pt x="460840" y="481245"/>
                  </a:lnTo>
                  <a:lnTo>
                    <a:pt x="460801" y="481423"/>
                  </a:lnTo>
                  <a:lnTo>
                    <a:pt x="460582" y="481677"/>
                  </a:lnTo>
                  <a:lnTo>
                    <a:pt x="459910" y="482554"/>
                  </a:lnTo>
                  <a:lnTo>
                    <a:pt x="461430" y="482749"/>
                  </a:lnTo>
                  <a:lnTo>
                    <a:pt x="462181" y="482987"/>
                  </a:lnTo>
                  <a:lnTo>
                    <a:pt x="462565" y="483047"/>
                  </a:lnTo>
                  <a:lnTo>
                    <a:pt x="463098" y="483027"/>
                  </a:lnTo>
                  <a:lnTo>
                    <a:pt x="463022" y="483235"/>
                  </a:lnTo>
                  <a:lnTo>
                    <a:pt x="463067" y="483439"/>
                  </a:lnTo>
                  <a:lnTo>
                    <a:pt x="462944" y="483600"/>
                  </a:lnTo>
                  <a:lnTo>
                    <a:pt x="463250" y="483882"/>
                  </a:lnTo>
                  <a:lnTo>
                    <a:pt x="463581" y="484332"/>
                  </a:lnTo>
                  <a:lnTo>
                    <a:pt x="463659" y="484481"/>
                  </a:lnTo>
                  <a:lnTo>
                    <a:pt x="463775" y="484759"/>
                  </a:lnTo>
                  <a:lnTo>
                    <a:pt x="463837" y="484946"/>
                  </a:lnTo>
                  <a:lnTo>
                    <a:pt x="463912" y="485244"/>
                  </a:lnTo>
                  <a:lnTo>
                    <a:pt x="464418" y="486091"/>
                  </a:lnTo>
                  <a:lnTo>
                    <a:pt x="464625" y="486174"/>
                  </a:lnTo>
                  <a:lnTo>
                    <a:pt x="465000" y="486286"/>
                  </a:lnTo>
                  <a:lnTo>
                    <a:pt x="465267" y="487012"/>
                  </a:lnTo>
                  <a:lnTo>
                    <a:pt x="465034" y="487151"/>
                  </a:lnTo>
                  <a:lnTo>
                    <a:pt x="464867" y="487291"/>
                  </a:lnTo>
                  <a:lnTo>
                    <a:pt x="464273" y="487656"/>
                  </a:lnTo>
                  <a:lnTo>
                    <a:pt x="463948" y="487692"/>
                  </a:lnTo>
                  <a:lnTo>
                    <a:pt x="463321" y="487846"/>
                  </a:lnTo>
                  <a:lnTo>
                    <a:pt x="463174" y="487873"/>
                  </a:lnTo>
                  <a:lnTo>
                    <a:pt x="463025" y="487890"/>
                  </a:lnTo>
                  <a:lnTo>
                    <a:pt x="462104" y="488026"/>
                  </a:lnTo>
                  <a:lnTo>
                    <a:pt x="461503" y="488165"/>
                  </a:lnTo>
                  <a:lnTo>
                    <a:pt x="461282" y="488130"/>
                  </a:lnTo>
                  <a:lnTo>
                    <a:pt x="461141" y="488137"/>
                  </a:lnTo>
                  <a:lnTo>
                    <a:pt x="460734" y="488164"/>
                  </a:lnTo>
                  <a:lnTo>
                    <a:pt x="460382" y="488239"/>
                  </a:lnTo>
                  <a:lnTo>
                    <a:pt x="460190" y="488351"/>
                  </a:lnTo>
                  <a:lnTo>
                    <a:pt x="459776" y="488428"/>
                  </a:lnTo>
                  <a:lnTo>
                    <a:pt x="459195" y="488463"/>
                  </a:lnTo>
                  <a:lnTo>
                    <a:pt x="459098" y="488616"/>
                  </a:lnTo>
                  <a:lnTo>
                    <a:pt x="458936" y="488839"/>
                  </a:lnTo>
                  <a:lnTo>
                    <a:pt x="458376" y="488833"/>
                  </a:lnTo>
                  <a:lnTo>
                    <a:pt x="457707" y="488699"/>
                  </a:lnTo>
                  <a:lnTo>
                    <a:pt x="456799" y="488931"/>
                  </a:lnTo>
                  <a:lnTo>
                    <a:pt x="456658" y="488963"/>
                  </a:lnTo>
                  <a:lnTo>
                    <a:pt x="456366" y="488977"/>
                  </a:lnTo>
                  <a:lnTo>
                    <a:pt x="456091" y="488889"/>
                  </a:lnTo>
                  <a:lnTo>
                    <a:pt x="455017" y="488954"/>
                  </a:lnTo>
                  <a:lnTo>
                    <a:pt x="454742" y="489165"/>
                  </a:lnTo>
                  <a:lnTo>
                    <a:pt x="454374" y="489465"/>
                  </a:lnTo>
                  <a:lnTo>
                    <a:pt x="454198" y="489687"/>
                  </a:lnTo>
                  <a:lnTo>
                    <a:pt x="453630" y="490408"/>
                  </a:lnTo>
                  <a:lnTo>
                    <a:pt x="453353" y="491053"/>
                  </a:lnTo>
                  <a:lnTo>
                    <a:pt x="453336" y="491202"/>
                  </a:lnTo>
                  <a:lnTo>
                    <a:pt x="454501" y="491977"/>
                  </a:lnTo>
                  <a:lnTo>
                    <a:pt x="454923" y="492522"/>
                  </a:lnTo>
                  <a:lnTo>
                    <a:pt x="454831" y="492903"/>
                  </a:lnTo>
                  <a:lnTo>
                    <a:pt x="454747" y="493289"/>
                  </a:lnTo>
                  <a:lnTo>
                    <a:pt x="455038" y="493782"/>
                  </a:lnTo>
                  <a:lnTo>
                    <a:pt x="455394" y="494053"/>
                  </a:lnTo>
                  <a:lnTo>
                    <a:pt x="454950" y="494561"/>
                  </a:lnTo>
                  <a:lnTo>
                    <a:pt x="454567" y="495290"/>
                  </a:lnTo>
                  <a:lnTo>
                    <a:pt x="455095" y="496075"/>
                  </a:lnTo>
                  <a:lnTo>
                    <a:pt x="455150" y="496617"/>
                  </a:lnTo>
                  <a:lnTo>
                    <a:pt x="454598" y="497643"/>
                  </a:lnTo>
                  <a:lnTo>
                    <a:pt x="454024" y="498140"/>
                  </a:lnTo>
                  <a:lnTo>
                    <a:pt x="453375" y="499362"/>
                  </a:lnTo>
                  <a:lnTo>
                    <a:pt x="453269" y="499618"/>
                  </a:lnTo>
                  <a:lnTo>
                    <a:pt x="453073" y="499992"/>
                  </a:lnTo>
                  <a:lnTo>
                    <a:pt x="452859" y="500357"/>
                  </a:lnTo>
                  <a:lnTo>
                    <a:pt x="452521" y="501007"/>
                  </a:lnTo>
                  <a:lnTo>
                    <a:pt x="452361" y="501238"/>
                  </a:lnTo>
                  <a:lnTo>
                    <a:pt x="452193" y="501465"/>
                  </a:lnTo>
                  <a:lnTo>
                    <a:pt x="452143" y="501598"/>
                  </a:lnTo>
                  <a:lnTo>
                    <a:pt x="452152" y="501735"/>
                  </a:lnTo>
                  <a:lnTo>
                    <a:pt x="452358" y="502001"/>
                  </a:lnTo>
                  <a:lnTo>
                    <a:pt x="452594" y="502154"/>
                  </a:lnTo>
                  <a:lnTo>
                    <a:pt x="452841" y="502275"/>
                  </a:lnTo>
                  <a:lnTo>
                    <a:pt x="453575" y="502562"/>
                  </a:lnTo>
                  <a:lnTo>
                    <a:pt x="453726" y="502642"/>
                  </a:lnTo>
                  <a:lnTo>
                    <a:pt x="453818" y="502786"/>
                  </a:lnTo>
                  <a:lnTo>
                    <a:pt x="453823" y="502954"/>
                  </a:lnTo>
                  <a:lnTo>
                    <a:pt x="453749" y="503172"/>
                  </a:lnTo>
                  <a:lnTo>
                    <a:pt x="453591" y="503345"/>
                  </a:lnTo>
                  <a:lnTo>
                    <a:pt x="453396" y="503433"/>
                  </a:lnTo>
                  <a:lnTo>
                    <a:pt x="453201" y="503509"/>
                  </a:lnTo>
                  <a:lnTo>
                    <a:pt x="453008" y="503595"/>
                  </a:lnTo>
                  <a:lnTo>
                    <a:pt x="452814" y="503687"/>
                  </a:lnTo>
                  <a:lnTo>
                    <a:pt x="452669" y="503808"/>
                  </a:lnTo>
                  <a:lnTo>
                    <a:pt x="452568" y="503973"/>
                  </a:lnTo>
                  <a:lnTo>
                    <a:pt x="452482" y="504273"/>
                  </a:lnTo>
                  <a:lnTo>
                    <a:pt x="452401" y="504571"/>
                  </a:lnTo>
                  <a:lnTo>
                    <a:pt x="452278" y="504866"/>
                  </a:lnTo>
                  <a:lnTo>
                    <a:pt x="452130" y="505153"/>
                  </a:lnTo>
                  <a:lnTo>
                    <a:pt x="451960" y="505403"/>
                  </a:lnTo>
                  <a:lnTo>
                    <a:pt x="451771" y="505640"/>
                  </a:lnTo>
                  <a:lnTo>
                    <a:pt x="451647" y="505782"/>
                  </a:lnTo>
                  <a:lnTo>
                    <a:pt x="451508" y="505909"/>
                  </a:lnTo>
                  <a:lnTo>
                    <a:pt x="451211" y="506036"/>
                  </a:lnTo>
                  <a:lnTo>
                    <a:pt x="450911" y="506155"/>
                  </a:lnTo>
                  <a:lnTo>
                    <a:pt x="450632" y="506379"/>
                  </a:lnTo>
                  <a:lnTo>
                    <a:pt x="450462" y="506496"/>
                  </a:lnTo>
                  <a:lnTo>
                    <a:pt x="450284" y="506597"/>
                  </a:lnTo>
                  <a:lnTo>
                    <a:pt x="450137" y="506635"/>
                  </a:lnTo>
                  <a:lnTo>
                    <a:pt x="449986" y="506664"/>
                  </a:lnTo>
                  <a:lnTo>
                    <a:pt x="449836" y="506718"/>
                  </a:lnTo>
                  <a:lnTo>
                    <a:pt x="449576" y="506935"/>
                  </a:lnTo>
                  <a:lnTo>
                    <a:pt x="449698" y="507284"/>
                  </a:lnTo>
                  <a:lnTo>
                    <a:pt x="450286" y="507691"/>
                  </a:lnTo>
                  <a:lnTo>
                    <a:pt x="450360" y="507897"/>
                  </a:lnTo>
                  <a:lnTo>
                    <a:pt x="450429" y="508105"/>
                  </a:lnTo>
                  <a:lnTo>
                    <a:pt x="450559" y="508597"/>
                  </a:lnTo>
                  <a:lnTo>
                    <a:pt x="450648" y="508789"/>
                  </a:lnTo>
                  <a:lnTo>
                    <a:pt x="450802" y="508960"/>
                  </a:lnTo>
                  <a:lnTo>
                    <a:pt x="450930" y="509038"/>
                  </a:lnTo>
                  <a:lnTo>
                    <a:pt x="451060" y="509063"/>
                  </a:lnTo>
                  <a:lnTo>
                    <a:pt x="451719" y="508508"/>
                  </a:lnTo>
                  <a:lnTo>
                    <a:pt x="451968" y="508604"/>
                  </a:lnTo>
                  <a:lnTo>
                    <a:pt x="452032" y="508747"/>
                  </a:lnTo>
                  <a:lnTo>
                    <a:pt x="452049" y="509018"/>
                  </a:lnTo>
                  <a:lnTo>
                    <a:pt x="452031" y="509288"/>
                  </a:lnTo>
                  <a:lnTo>
                    <a:pt x="451975" y="509801"/>
                  </a:lnTo>
                  <a:lnTo>
                    <a:pt x="451949" y="509962"/>
                  </a:lnTo>
                  <a:lnTo>
                    <a:pt x="451802" y="510302"/>
                  </a:lnTo>
                  <a:lnTo>
                    <a:pt x="451636" y="510320"/>
                  </a:lnTo>
                  <a:lnTo>
                    <a:pt x="450995" y="510574"/>
                  </a:lnTo>
                  <a:lnTo>
                    <a:pt x="451010" y="510752"/>
                  </a:lnTo>
                  <a:lnTo>
                    <a:pt x="451035" y="510928"/>
                  </a:lnTo>
                  <a:lnTo>
                    <a:pt x="451141" y="511532"/>
                  </a:lnTo>
                  <a:lnTo>
                    <a:pt x="451157" y="511683"/>
                  </a:lnTo>
                  <a:lnTo>
                    <a:pt x="450843" y="512286"/>
                  </a:lnTo>
                  <a:lnTo>
                    <a:pt x="450368" y="513857"/>
                  </a:lnTo>
                  <a:lnTo>
                    <a:pt x="450364" y="514112"/>
                  </a:lnTo>
                  <a:lnTo>
                    <a:pt x="450562" y="515278"/>
                  </a:lnTo>
                  <a:lnTo>
                    <a:pt x="449959" y="516261"/>
                  </a:lnTo>
                  <a:lnTo>
                    <a:pt x="450066" y="517523"/>
                  </a:lnTo>
                  <a:lnTo>
                    <a:pt x="449459" y="519494"/>
                  </a:lnTo>
                  <a:lnTo>
                    <a:pt x="447975" y="520317"/>
                  </a:lnTo>
                  <a:lnTo>
                    <a:pt x="448036" y="520707"/>
                  </a:lnTo>
                  <a:lnTo>
                    <a:pt x="449064" y="523488"/>
                  </a:lnTo>
                  <a:lnTo>
                    <a:pt x="449441" y="523888"/>
                  </a:lnTo>
                  <a:lnTo>
                    <a:pt x="411134" y="517817"/>
                  </a:lnTo>
                  <a:lnTo>
                    <a:pt x="398475" y="515809"/>
                  </a:lnTo>
                  <a:lnTo>
                    <a:pt x="393104" y="514971"/>
                  </a:lnTo>
                  <a:lnTo>
                    <a:pt x="390828" y="514617"/>
                  </a:lnTo>
                  <a:lnTo>
                    <a:pt x="387924" y="514164"/>
                  </a:lnTo>
                  <a:lnTo>
                    <a:pt x="386608" y="513958"/>
                  </a:lnTo>
                  <a:lnTo>
                    <a:pt x="382681" y="513350"/>
                  </a:lnTo>
                  <a:lnTo>
                    <a:pt x="368394" y="511125"/>
                  </a:lnTo>
                  <a:lnTo>
                    <a:pt x="365700" y="510706"/>
                  </a:lnTo>
                  <a:lnTo>
                    <a:pt x="363659" y="510386"/>
                  </a:lnTo>
                  <a:lnTo>
                    <a:pt x="362957" y="510280"/>
                  </a:lnTo>
                  <a:lnTo>
                    <a:pt x="353956" y="508872"/>
                  </a:lnTo>
                  <a:lnTo>
                    <a:pt x="350058" y="508266"/>
                  </a:lnTo>
                  <a:lnTo>
                    <a:pt x="336404" y="506007"/>
                  </a:lnTo>
                  <a:lnTo>
                    <a:pt x="326196" y="504546"/>
                  </a:lnTo>
                  <a:lnTo>
                    <a:pt x="301094" y="500461"/>
                  </a:lnTo>
                  <a:lnTo>
                    <a:pt x="300367" y="500334"/>
                  </a:lnTo>
                  <a:lnTo>
                    <a:pt x="293868" y="499286"/>
                  </a:lnTo>
                  <a:lnTo>
                    <a:pt x="286072" y="498011"/>
                  </a:lnTo>
                  <a:lnTo>
                    <a:pt x="285622" y="497942"/>
                  </a:lnTo>
                  <a:lnTo>
                    <a:pt x="285787" y="497405"/>
                  </a:lnTo>
                  <a:lnTo>
                    <a:pt x="286009" y="496739"/>
                  </a:lnTo>
                  <a:lnTo>
                    <a:pt x="286251" y="496080"/>
                  </a:lnTo>
                  <a:lnTo>
                    <a:pt x="286518" y="495429"/>
                  </a:lnTo>
                  <a:lnTo>
                    <a:pt x="286809" y="494789"/>
                  </a:lnTo>
                  <a:lnTo>
                    <a:pt x="287118" y="494161"/>
                  </a:lnTo>
                  <a:lnTo>
                    <a:pt x="287450" y="493544"/>
                  </a:lnTo>
                  <a:lnTo>
                    <a:pt x="287804" y="492939"/>
                  </a:lnTo>
                  <a:lnTo>
                    <a:pt x="288050" y="492539"/>
                  </a:lnTo>
                  <a:lnTo>
                    <a:pt x="288308" y="492151"/>
                  </a:lnTo>
                  <a:lnTo>
                    <a:pt x="288745" y="491462"/>
                  </a:lnTo>
                  <a:lnTo>
                    <a:pt x="288799" y="491286"/>
                  </a:lnTo>
                  <a:lnTo>
                    <a:pt x="289144" y="490780"/>
                  </a:lnTo>
                  <a:lnTo>
                    <a:pt x="289630" y="490129"/>
                  </a:lnTo>
                  <a:lnTo>
                    <a:pt x="290055" y="489607"/>
                  </a:lnTo>
                  <a:lnTo>
                    <a:pt x="290322" y="489299"/>
                  </a:lnTo>
                  <a:lnTo>
                    <a:pt x="291149" y="488400"/>
                  </a:lnTo>
                  <a:lnTo>
                    <a:pt x="291542" y="487939"/>
                  </a:lnTo>
                  <a:lnTo>
                    <a:pt x="291920" y="487463"/>
                  </a:lnTo>
                  <a:lnTo>
                    <a:pt x="292396" y="486809"/>
                  </a:lnTo>
                  <a:lnTo>
                    <a:pt x="292806" y="486193"/>
                  </a:lnTo>
                  <a:lnTo>
                    <a:pt x="293018" y="485853"/>
                  </a:lnTo>
                  <a:lnTo>
                    <a:pt x="293121" y="485698"/>
                  </a:lnTo>
                  <a:lnTo>
                    <a:pt x="293224" y="485548"/>
                  </a:lnTo>
                  <a:lnTo>
                    <a:pt x="293370" y="485349"/>
                  </a:lnTo>
                  <a:lnTo>
                    <a:pt x="293518" y="485158"/>
                  </a:lnTo>
                  <a:lnTo>
                    <a:pt x="293670" y="484975"/>
                  </a:lnTo>
                  <a:lnTo>
                    <a:pt x="293810" y="484815"/>
                  </a:lnTo>
                  <a:lnTo>
                    <a:pt x="293951" y="484661"/>
                  </a:lnTo>
                  <a:lnTo>
                    <a:pt x="294265" y="484338"/>
                  </a:lnTo>
                  <a:lnTo>
                    <a:pt x="294475" y="484162"/>
                  </a:lnTo>
                  <a:lnTo>
                    <a:pt x="295276" y="483491"/>
                  </a:lnTo>
                  <a:lnTo>
                    <a:pt x="295592" y="483172"/>
                  </a:lnTo>
                  <a:lnTo>
                    <a:pt x="295878" y="482824"/>
                  </a:lnTo>
                  <a:lnTo>
                    <a:pt x="296130" y="482452"/>
                  </a:lnTo>
                  <a:lnTo>
                    <a:pt x="296429" y="481871"/>
                  </a:lnTo>
                  <a:lnTo>
                    <a:pt x="296887" y="480802"/>
                  </a:lnTo>
                  <a:lnTo>
                    <a:pt x="297638" y="479476"/>
                  </a:lnTo>
                  <a:lnTo>
                    <a:pt x="297827" y="479184"/>
                  </a:lnTo>
                  <a:lnTo>
                    <a:pt x="298130" y="478684"/>
                  </a:lnTo>
                  <a:lnTo>
                    <a:pt x="298381" y="478068"/>
                  </a:lnTo>
                  <a:lnTo>
                    <a:pt x="298636" y="478157"/>
                  </a:lnTo>
                  <a:lnTo>
                    <a:pt x="303805" y="478989"/>
                  </a:lnTo>
                  <a:lnTo>
                    <a:pt x="305104" y="470956"/>
                  </a:lnTo>
                  <a:lnTo>
                    <a:pt x="305876" y="466210"/>
                  </a:lnTo>
                  <a:lnTo>
                    <a:pt x="309223" y="445509"/>
                  </a:lnTo>
                  <a:lnTo>
                    <a:pt x="309769" y="444829"/>
                  </a:lnTo>
                  <a:lnTo>
                    <a:pt x="306683" y="444746"/>
                  </a:lnTo>
                  <a:close/>
                </a:path>
              </a:pathLst>
            </a:custGeom>
            <a:solidFill>
              <a:srgbClr val="FFFEF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9" name="pg59"/>
            <p:cNvSpPr/>
            <p:nvPr/>
          </p:nvSpPr>
          <p:spPr>
            <a:xfrm>
              <a:off x="3395955" y="4987151"/>
              <a:ext cx="646668" cy="882158"/>
            </a:xfrm>
            <a:custGeom>
              <a:avLst/>
              <a:gdLst/>
              <a:ahLst/>
              <a:cxnLst/>
              <a:rect l="0" t="0" r="0" b="0"/>
              <a:pathLst>
                <a:path w="646668" h="882158">
                  <a:moveTo>
                    <a:pt x="169583" y="784590"/>
                  </a:moveTo>
                  <a:lnTo>
                    <a:pt x="169005" y="784884"/>
                  </a:lnTo>
                  <a:lnTo>
                    <a:pt x="168133" y="786047"/>
                  </a:lnTo>
                  <a:lnTo>
                    <a:pt x="167554" y="787283"/>
                  </a:lnTo>
                  <a:lnTo>
                    <a:pt x="166828" y="788008"/>
                  </a:lnTo>
                  <a:lnTo>
                    <a:pt x="166175" y="788519"/>
                  </a:lnTo>
                  <a:lnTo>
                    <a:pt x="164796" y="789028"/>
                  </a:lnTo>
                  <a:lnTo>
                    <a:pt x="163489" y="790485"/>
                  </a:lnTo>
                  <a:lnTo>
                    <a:pt x="160515" y="791138"/>
                  </a:lnTo>
                  <a:lnTo>
                    <a:pt x="158846" y="791210"/>
                  </a:lnTo>
                  <a:lnTo>
                    <a:pt x="156814" y="790339"/>
                  </a:lnTo>
                  <a:lnTo>
                    <a:pt x="155435" y="788013"/>
                  </a:lnTo>
                  <a:lnTo>
                    <a:pt x="154200" y="786775"/>
                  </a:lnTo>
                  <a:lnTo>
                    <a:pt x="153765" y="786413"/>
                  </a:lnTo>
                  <a:lnTo>
                    <a:pt x="153184" y="786268"/>
                  </a:lnTo>
                  <a:lnTo>
                    <a:pt x="152893" y="785901"/>
                  </a:lnTo>
                  <a:lnTo>
                    <a:pt x="151295" y="785177"/>
                  </a:lnTo>
                  <a:lnTo>
                    <a:pt x="150351" y="783724"/>
                  </a:lnTo>
                  <a:lnTo>
                    <a:pt x="149406" y="782922"/>
                  </a:lnTo>
                  <a:lnTo>
                    <a:pt x="147592" y="782270"/>
                  </a:lnTo>
                  <a:lnTo>
                    <a:pt x="146577" y="782120"/>
                  </a:lnTo>
                  <a:lnTo>
                    <a:pt x="145417" y="782196"/>
                  </a:lnTo>
                  <a:lnTo>
                    <a:pt x="145045" y="781964"/>
                  </a:lnTo>
                  <a:lnTo>
                    <a:pt x="144763" y="781540"/>
                  </a:lnTo>
                  <a:lnTo>
                    <a:pt x="143780" y="781353"/>
                  </a:lnTo>
                  <a:lnTo>
                    <a:pt x="143504" y="781456"/>
                  </a:lnTo>
                  <a:lnTo>
                    <a:pt x="142875" y="781540"/>
                  </a:lnTo>
                  <a:lnTo>
                    <a:pt x="142512" y="782704"/>
                  </a:lnTo>
                  <a:lnTo>
                    <a:pt x="141934" y="783433"/>
                  </a:lnTo>
                  <a:lnTo>
                    <a:pt x="141571" y="783578"/>
                  </a:lnTo>
                  <a:lnTo>
                    <a:pt x="140579" y="783440"/>
                  </a:lnTo>
                  <a:lnTo>
                    <a:pt x="140192" y="783215"/>
                  </a:lnTo>
                  <a:lnTo>
                    <a:pt x="139829" y="782929"/>
                  </a:lnTo>
                  <a:lnTo>
                    <a:pt x="139611" y="782632"/>
                  </a:lnTo>
                  <a:lnTo>
                    <a:pt x="139176" y="782704"/>
                  </a:lnTo>
                  <a:lnTo>
                    <a:pt x="139104" y="783505"/>
                  </a:lnTo>
                  <a:lnTo>
                    <a:pt x="140846" y="786775"/>
                  </a:lnTo>
                  <a:lnTo>
                    <a:pt x="140921" y="788885"/>
                  </a:lnTo>
                  <a:lnTo>
                    <a:pt x="140411" y="789977"/>
                  </a:lnTo>
                  <a:lnTo>
                    <a:pt x="139470" y="790412"/>
                  </a:lnTo>
                  <a:lnTo>
                    <a:pt x="139251" y="790122"/>
                  </a:lnTo>
                  <a:lnTo>
                    <a:pt x="138960" y="786630"/>
                  </a:lnTo>
                  <a:lnTo>
                    <a:pt x="138523" y="785249"/>
                  </a:lnTo>
                  <a:lnTo>
                    <a:pt x="138013" y="784379"/>
                  </a:lnTo>
                  <a:lnTo>
                    <a:pt x="136271" y="782777"/>
                  </a:lnTo>
                  <a:lnTo>
                    <a:pt x="134874" y="782907"/>
                  </a:lnTo>
                  <a:lnTo>
                    <a:pt x="133876" y="782926"/>
                  </a:lnTo>
                  <a:lnTo>
                    <a:pt x="132486" y="782448"/>
                  </a:lnTo>
                  <a:lnTo>
                    <a:pt x="132093" y="782357"/>
                  </a:lnTo>
                  <a:lnTo>
                    <a:pt x="131844" y="782487"/>
                  </a:lnTo>
                  <a:lnTo>
                    <a:pt x="131919" y="783143"/>
                  </a:lnTo>
                  <a:lnTo>
                    <a:pt x="132573" y="783505"/>
                  </a:lnTo>
                  <a:lnTo>
                    <a:pt x="133879" y="783724"/>
                  </a:lnTo>
                  <a:lnTo>
                    <a:pt x="134677" y="784162"/>
                  </a:lnTo>
                  <a:lnTo>
                    <a:pt x="135764" y="785254"/>
                  </a:lnTo>
                  <a:lnTo>
                    <a:pt x="135983" y="786486"/>
                  </a:lnTo>
                  <a:lnTo>
                    <a:pt x="135329" y="788306"/>
                  </a:lnTo>
                  <a:lnTo>
                    <a:pt x="134895" y="788669"/>
                  </a:lnTo>
                  <a:lnTo>
                    <a:pt x="133587" y="788886"/>
                  </a:lnTo>
                  <a:lnTo>
                    <a:pt x="133516" y="789325"/>
                  </a:lnTo>
                  <a:lnTo>
                    <a:pt x="133735" y="789833"/>
                  </a:lnTo>
                  <a:lnTo>
                    <a:pt x="134896" y="791286"/>
                  </a:lnTo>
                  <a:lnTo>
                    <a:pt x="134752" y="792377"/>
                  </a:lnTo>
                  <a:lnTo>
                    <a:pt x="134233" y="792767"/>
                  </a:lnTo>
                  <a:lnTo>
                    <a:pt x="133663" y="792962"/>
                  </a:lnTo>
                  <a:lnTo>
                    <a:pt x="133573" y="793358"/>
                  </a:lnTo>
                  <a:lnTo>
                    <a:pt x="133573" y="793729"/>
                  </a:lnTo>
                  <a:lnTo>
                    <a:pt x="133771" y="794121"/>
                  </a:lnTo>
                  <a:lnTo>
                    <a:pt x="133772" y="794518"/>
                  </a:lnTo>
                  <a:lnTo>
                    <a:pt x="133664" y="794705"/>
                  </a:lnTo>
                  <a:lnTo>
                    <a:pt x="132795" y="795288"/>
                  </a:lnTo>
                  <a:lnTo>
                    <a:pt x="132285" y="795361"/>
                  </a:lnTo>
                  <a:lnTo>
                    <a:pt x="130456" y="794148"/>
                  </a:lnTo>
                  <a:lnTo>
                    <a:pt x="130180" y="794053"/>
                  </a:lnTo>
                  <a:lnTo>
                    <a:pt x="127567" y="792594"/>
                  </a:lnTo>
                  <a:lnTo>
                    <a:pt x="125824" y="790851"/>
                  </a:lnTo>
                  <a:lnTo>
                    <a:pt x="124661" y="790344"/>
                  </a:lnTo>
                  <a:lnTo>
                    <a:pt x="124517" y="790050"/>
                  </a:lnTo>
                  <a:lnTo>
                    <a:pt x="124517" y="788963"/>
                  </a:lnTo>
                  <a:lnTo>
                    <a:pt x="124298" y="788669"/>
                  </a:lnTo>
                  <a:lnTo>
                    <a:pt x="123138" y="788814"/>
                  </a:lnTo>
                  <a:lnTo>
                    <a:pt x="122341" y="788234"/>
                  </a:lnTo>
                  <a:lnTo>
                    <a:pt x="122266" y="787944"/>
                  </a:lnTo>
                  <a:lnTo>
                    <a:pt x="121904" y="787726"/>
                  </a:lnTo>
                  <a:lnTo>
                    <a:pt x="121250" y="786051"/>
                  </a:lnTo>
                  <a:lnTo>
                    <a:pt x="120875" y="785639"/>
                  </a:lnTo>
                  <a:lnTo>
                    <a:pt x="120240" y="785369"/>
                  </a:lnTo>
                  <a:lnTo>
                    <a:pt x="119871" y="785326"/>
                  </a:lnTo>
                  <a:lnTo>
                    <a:pt x="119727" y="785288"/>
                  </a:lnTo>
                  <a:lnTo>
                    <a:pt x="119607" y="785098"/>
                  </a:lnTo>
                  <a:lnTo>
                    <a:pt x="119437" y="785105"/>
                  </a:lnTo>
                  <a:lnTo>
                    <a:pt x="118641" y="785678"/>
                  </a:lnTo>
                  <a:lnTo>
                    <a:pt x="118220" y="786066"/>
                  </a:lnTo>
                  <a:lnTo>
                    <a:pt x="117779" y="787196"/>
                  </a:lnTo>
                  <a:lnTo>
                    <a:pt x="92358" y="783316"/>
                  </a:lnTo>
                  <a:lnTo>
                    <a:pt x="87827" y="782576"/>
                  </a:lnTo>
                  <a:lnTo>
                    <a:pt x="75828" y="780640"/>
                  </a:lnTo>
                  <a:lnTo>
                    <a:pt x="73281" y="780115"/>
                  </a:lnTo>
                  <a:lnTo>
                    <a:pt x="63922" y="778655"/>
                  </a:lnTo>
                  <a:lnTo>
                    <a:pt x="44991" y="775701"/>
                  </a:lnTo>
                  <a:lnTo>
                    <a:pt x="34809" y="769418"/>
                  </a:lnTo>
                  <a:lnTo>
                    <a:pt x="15255" y="742738"/>
                  </a:lnTo>
                  <a:lnTo>
                    <a:pt x="13528" y="741227"/>
                  </a:lnTo>
                  <a:lnTo>
                    <a:pt x="1554" y="730422"/>
                  </a:lnTo>
                  <a:lnTo>
                    <a:pt x="922" y="728278"/>
                  </a:lnTo>
                  <a:lnTo>
                    <a:pt x="574" y="726746"/>
                  </a:lnTo>
                  <a:lnTo>
                    <a:pt x="160" y="724157"/>
                  </a:lnTo>
                  <a:lnTo>
                    <a:pt x="0" y="722067"/>
                  </a:lnTo>
                  <a:lnTo>
                    <a:pt x="15" y="717328"/>
                  </a:lnTo>
                  <a:lnTo>
                    <a:pt x="1449" y="707587"/>
                  </a:lnTo>
                  <a:lnTo>
                    <a:pt x="2512" y="699611"/>
                  </a:lnTo>
                  <a:lnTo>
                    <a:pt x="4585" y="685605"/>
                  </a:lnTo>
                  <a:lnTo>
                    <a:pt x="6659" y="671596"/>
                  </a:lnTo>
                  <a:lnTo>
                    <a:pt x="7611" y="665165"/>
                  </a:lnTo>
                  <a:lnTo>
                    <a:pt x="9467" y="652711"/>
                  </a:lnTo>
                  <a:lnTo>
                    <a:pt x="11418" y="639635"/>
                  </a:lnTo>
                  <a:lnTo>
                    <a:pt x="12701" y="630679"/>
                  </a:lnTo>
                  <a:lnTo>
                    <a:pt x="15411" y="612326"/>
                  </a:lnTo>
                  <a:lnTo>
                    <a:pt x="16097" y="608961"/>
                  </a:lnTo>
                  <a:lnTo>
                    <a:pt x="16812" y="605601"/>
                  </a:lnTo>
                  <a:lnTo>
                    <a:pt x="17521" y="601061"/>
                  </a:lnTo>
                  <a:lnTo>
                    <a:pt x="17273" y="599813"/>
                  </a:lnTo>
                  <a:lnTo>
                    <a:pt x="17494" y="598334"/>
                  </a:lnTo>
                  <a:lnTo>
                    <a:pt x="20409" y="578810"/>
                  </a:lnTo>
                  <a:lnTo>
                    <a:pt x="20449" y="578538"/>
                  </a:lnTo>
                  <a:lnTo>
                    <a:pt x="23445" y="559948"/>
                  </a:lnTo>
                  <a:lnTo>
                    <a:pt x="24073" y="556053"/>
                  </a:lnTo>
                  <a:lnTo>
                    <a:pt x="24659" y="550844"/>
                  </a:lnTo>
                  <a:lnTo>
                    <a:pt x="26098" y="541500"/>
                  </a:lnTo>
                  <a:lnTo>
                    <a:pt x="26844" y="536648"/>
                  </a:lnTo>
                  <a:lnTo>
                    <a:pt x="28453" y="525503"/>
                  </a:lnTo>
                  <a:lnTo>
                    <a:pt x="33783" y="489908"/>
                  </a:lnTo>
                  <a:lnTo>
                    <a:pt x="33833" y="489576"/>
                  </a:lnTo>
                  <a:lnTo>
                    <a:pt x="34768" y="483367"/>
                  </a:lnTo>
                  <a:lnTo>
                    <a:pt x="36006" y="475069"/>
                  </a:lnTo>
                  <a:lnTo>
                    <a:pt x="36081" y="474582"/>
                  </a:lnTo>
                  <a:lnTo>
                    <a:pt x="37613" y="464347"/>
                  </a:lnTo>
                  <a:lnTo>
                    <a:pt x="39030" y="454885"/>
                  </a:lnTo>
                  <a:lnTo>
                    <a:pt x="40194" y="445296"/>
                  </a:lnTo>
                  <a:lnTo>
                    <a:pt x="44288" y="418656"/>
                  </a:lnTo>
                  <a:lnTo>
                    <a:pt x="47193" y="399753"/>
                  </a:lnTo>
                  <a:lnTo>
                    <a:pt x="47368" y="398634"/>
                  </a:lnTo>
                  <a:lnTo>
                    <a:pt x="50054" y="381693"/>
                  </a:lnTo>
                  <a:lnTo>
                    <a:pt x="51860" y="370297"/>
                  </a:lnTo>
                  <a:lnTo>
                    <a:pt x="52215" y="368068"/>
                  </a:lnTo>
                  <a:lnTo>
                    <a:pt x="53043" y="362845"/>
                  </a:lnTo>
                  <a:lnTo>
                    <a:pt x="56190" y="343012"/>
                  </a:lnTo>
                  <a:lnTo>
                    <a:pt x="56255" y="342595"/>
                  </a:lnTo>
                  <a:lnTo>
                    <a:pt x="62259" y="305913"/>
                  </a:lnTo>
                  <a:lnTo>
                    <a:pt x="66565" y="279477"/>
                  </a:lnTo>
                  <a:lnTo>
                    <a:pt x="73904" y="230922"/>
                  </a:lnTo>
                  <a:lnTo>
                    <a:pt x="76280" y="215287"/>
                  </a:lnTo>
                  <a:lnTo>
                    <a:pt x="76578" y="213322"/>
                  </a:lnTo>
                  <a:lnTo>
                    <a:pt x="77623" y="206445"/>
                  </a:lnTo>
                  <a:lnTo>
                    <a:pt x="78098" y="203314"/>
                  </a:lnTo>
                  <a:lnTo>
                    <a:pt x="78432" y="201164"/>
                  </a:lnTo>
                  <a:lnTo>
                    <a:pt x="79335" y="195300"/>
                  </a:lnTo>
                  <a:lnTo>
                    <a:pt x="80130" y="190145"/>
                  </a:lnTo>
                  <a:lnTo>
                    <a:pt x="80225" y="189555"/>
                  </a:lnTo>
                  <a:lnTo>
                    <a:pt x="80891" y="185213"/>
                  </a:lnTo>
                  <a:lnTo>
                    <a:pt x="81358" y="182222"/>
                  </a:lnTo>
                  <a:lnTo>
                    <a:pt x="82489" y="174615"/>
                  </a:lnTo>
                  <a:lnTo>
                    <a:pt x="83981" y="164735"/>
                  </a:lnTo>
                  <a:lnTo>
                    <a:pt x="84641" y="160914"/>
                  </a:lnTo>
                  <a:lnTo>
                    <a:pt x="86143" y="151177"/>
                  </a:lnTo>
                  <a:lnTo>
                    <a:pt x="86313" y="150060"/>
                  </a:lnTo>
                  <a:lnTo>
                    <a:pt x="86846" y="146548"/>
                  </a:lnTo>
                  <a:lnTo>
                    <a:pt x="90653" y="122159"/>
                  </a:lnTo>
                  <a:lnTo>
                    <a:pt x="90911" y="120454"/>
                  </a:lnTo>
                  <a:lnTo>
                    <a:pt x="91966" y="113568"/>
                  </a:lnTo>
                  <a:lnTo>
                    <a:pt x="92935" y="107048"/>
                  </a:lnTo>
                  <a:lnTo>
                    <a:pt x="94107" y="99055"/>
                  </a:lnTo>
                  <a:lnTo>
                    <a:pt x="95668" y="88165"/>
                  </a:lnTo>
                  <a:lnTo>
                    <a:pt x="96352" y="81630"/>
                  </a:lnTo>
                  <a:lnTo>
                    <a:pt x="96810" y="73821"/>
                  </a:lnTo>
                  <a:lnTo>
                    <a:pt x="95770" y="72865"/>
                  </a:lnTo>
                  <a:lnTo>
                    <a:pt x="95795" y="71526"/>
                  </a:lnTo>
                  <a:lnTo>
                    <a:pt x="96098" y="64915"/>
                  </a:lnTo>
                  <a:lnTo>
                    <a:pt x="95846" y="58289"/>
                  </a:lnTo>
                  <a:lnTo>
                    <a:pt x="95057" y="48969"/>
                  </a:lnTo>
                  <a:lnTo>
                    <a:pt x="95002" y="47313"/>
                  </a:lnTo>
                  <a:lnTo>
                    <a:pt x="94833" y="42215"/>
                  </a:lnTo>
                  <a:lnTo>
                    <a:pt x="95078" y="36312"/>
                  </a:lnTo>
                  <a:lnTo>
                    <a:pt x="95249" y="34851"/>
                  </a:lnTo>
                  <a:lnTo>
                    <a:pt x="95612" y="31655"/>
                  </a:lnTo>
                  <a:lnTo>
                    <a:pt x="96349" y="27652"/>
                  </a:lnTo>
                  <a:lnTo>
                    <a:pt x="97044" y="24162"/>
                  </a:lnTo>
                  <a:lnTo>
                    <a:pt x="98250" y="18363"/>
                  </a:lnTo>
                  <a:lnTo>
                    <a:pt x="100384" y="8260"/>
                  </a:lnTo>
                  <a:lnTo>
                    <a:pt x="100642" y="6990"/>
                  </a:lnTo>
                  <a:lnTo>
                    <a:pt x="100845" y="5989"/>
                  </a:lnTo>
                  <a:lnTo>
                    <a:pt x="101963" y="685"/>
                  </a:lnTo>
                  <a:lnTo>
                    <a:pt x="102097" y="0"/>
                  </a:lnTo>
                  <a:lnTo>
                    <a:pt x="102746" y="118"/>
                  </a:lnTo>
                  <a:lnTo>
                    <a:pt x="107457" y="947"/>
                  </a:lnTo>
                  <a:lnTo>
                    <a:pt x="110508" y="1530"/>
                  </a:lnTo>
                  <a:lnTo>
                    <a:pt x="119429" y="3154"/>
                  </a:lnTo>
                  <a:lnTo>
                    <a:pt x="119848" y="3231"/>
                  </a:lnTo>
                  <a:lnTo>
                    <a:pt x="125108" y="6510"/>
                  </a:lnTo>
                  <a:lnTo>
                    <a:pt x="127369" y="7364"/>
                  </a:lnTo>
                  <a:lnTo>
                    <a:pt x="131257" y="7800"/>
                  </a:lnTo>
                  <a:lnTo>
                    <a:pt x="136671" y="6715"/>
                  </a:lnTo>
                  <a:lnTo>
                    <a:pt x="137805" y="6624"/>
                  </a:lnTo>
                  <a:lnTo>
                    <a:pt x="140215" y="6993"/>
                  </a:lnTo>
                  <a:lnTo>
                    <a:pt x="166418" y="10992"/>
                  </a:lnTo>
                  <a:lnTo>
                    <a:pt x="177540" y="12694"/>
                  </a:lnTo>
                  <a:lnTo>
                    <a:pt x="213289" y="17320"/>
                  </a:lnTo>
                  <a:lnTo>
                    <a:pt x="214328" y="17388"/>
                  </a:lnTo>
                  <a:lnTo>
                    <a:pt x="215305" y="17592"/>
                  </a:lnTo>
                  <a:lnTo>
                    <a:pt x="214090" y="25077"/>
                  </a:lnTo>
                  <a:lnTo>
                    <a:pt x="213052" y="31435"/>
                  </a:lnTo>
                  <a:lnTo>
                    <a:pt x="213017" y="31675"/>
                  </a:lnTo>
                  <a:lnTo>
                    <a:pt x="213257" y="31584"/>
                  </a:lnTo>
                  <a:lnTo>
                    <a:pt x="214093" y="31321"/>
                  </a:lnTo>
                  <a:lnTo>
                    <a:pt x="214482" y="31108"/>
                  </a:lnTo>
                  <a:lnTo>
                    <a:pt x="215142" y="30808"/>
                  </a:lnTo>
                  <a:lnTo>
                    <a:pt x="215403" y="30727"/>
                  </a:lnTo>
                  <a:lnTo>
                    <a:pt x="217111" y="30229"/>
                  </a:lnTo>
                  <a:lnTo>
                    <a:pt x="217879" y="30027"/>
                  </a:lnTo>
                  <a:lnTo>
                    <a:pt x="219911" y="29586"/>
                  </a:lnTo>
                  <a:lnTo>
                    <a:pt x="220738" y="29483"/>
                  </a:lnTo>
                  <a:lnTo>
                    <a:pt x="221288" y="29421"/>
                  </a:lnTo>
                  <a:lnTo>
                    <a:pt x="221696" y="29390"/>
                  </a:lnTo>
                  <a:lnTo>
                    <a:pt x="222940" y="29314"/>
                  </a:lnTo>
                  <a:lnTo>
                    <a:pt x="225077" y="29288"/>
                  </a:lnTo>
                  <a:lnTo>
                    <a:pt x="225806" y="29364"/>
                  </a:lnTo>
                  <a:lnTo>
                    <a:pt x="226214" y="29432"/>
                  </a:lnTo>
                  <a:lnTo>
                    <a:pt x="227724" y="29721"/>
                  </a:lnTo>
                  <a:lnTo>
                    <a:pt x="229019" y="30330"/>
                  </a:lnTo>
                  <a:lnTo>
                    <a:pt x="230269" y="31114"/>
                  </a:lnTo>
                  <a:lnTo>
                    <a:pt x="231013" y="31704"/>
                  </a:lnTo>
                  <a:lnTo>
                    <a:pt x="232389" y="33131"/>
                  </a:lnTo>
                  <a:lnTo>
                    <a:pt x="233231" y="34470"/>
                  </a:lnTo>
                  <a:lnTo>
                    <a:pt x="234526" y="37910"/>
                  </a:lnTo>
                  <a:lnTo>
                    <a:pt x="235027" y="38743"/>
                  </a:lnTo>
                  <a:lnTo>
                    <a:pt x="235707" y="39615"/>
                  </a:lnTo>
                  <a:lnTo>
                    <a:pt x="238641" y="42108"/>
                  </a:lnTo>
                  <a:lnTo>
                    <a:pt x="241915" y="45099"/>
                  </a:lnTo>
                  <a:lnTo>
                    <a:pt x="245728" y="48345"/>
                  </a:lnTo>
                  <a:lnTo>
                    <a:pt x="246351" y="48722"/>
                  </a:lnTo>
                  <a:lnTo>
                    <a:pt x="248405" y="49981"/>
                  </a:lnTo>
                  <a:lnTo>
                    <a:pt x="252224" y="51812"/>
                  </a:lnTo>
                  <a:lnTo>
                    <a:pt x="252685" y="52212"/>
                  </a:lnTo>
                  <a:lnTo>
                    <a:pt x="252955" y="52565"/>
                  </a:lnTo>
                  <a:lnTo>
                    <a:pt x="253585" y="53669"/>
                  </a:lnTo>
                  <a:lnTo>
                    <a:pt x="253821" y="54152"/>
                  </a:lnTo>
                  <a:lnTo>
                    <a:pt x="254151" y="55294"/>
                  </a:lnTo>
                  <a:lnTo>
                    <a:pt x="254328" y="56173"/>
                  </a:lnTo>
                  <a:lnTo>
                    <a:pt x="254397" y="57969"/>
                  </a:lnTo>
                  <a:lnTo>
                    <a:pt x="254337" y="58411"/>
                  </a:lnTo>
                  <a:lnTo>
                    <a:pt x="254196" y="59195"/>
                  </a:lnTo>
                  <a:lnTo>
                    <a:pt x="253839" y="60207"/>
                  </a:lnTo>
                  <a:lnTo>
                    <a:pt x="252901" y="61958"/>
                  </a:lnTo>
                  <a:lnTo>
                    <a:pt x="251177" y="65067"/>
                  </a:lnTo>
                  <a:lnTo>
                    <a:pt x="250746" y="65866"/>
                  </a:lnTo>
                  <a:lnTo>
                    <a:pt x="250167" y="66962"/>
                  </a:lnTo>
                  <a:lnTo>
                    <a:pt x="249826" y="67990"/>
                  </a:lnTo>
                  <a:lnTo>
                    <a:pt x="249598" y="69489"/>
                  </a:lnTo>
                  <a:lnTo>
                    <a:pt x="249529" y="73379"/>
                  </a:lnTo>
                  <a:lnTo>
                    <a:pt x="249511" y="75309"/>
                  </a:lnTo>
                  <a:lnTo>
                    <a:pt x="249529" y="76835"/>
                  </a:lnTo>
                  <a:lnTo>
                    <a:pt x="249628" y="77980"/>
                  </a:lnTo>
                  <a:lnTo>
                    <a:pt x="249864" y="79088"/>
                  </a:lnTo>
                  <a:lnTo>
                    <a:pt x="250167" y="80043"/>
                  </a:lnTo>
                  <a:lnTo>
                    <a:pt x="250860" y="81322"/>
                  </a:lnTo>
                  <a:lnTo>
                    <a:pt x="251261" y="81859"/>
                  </a:lnTo>
                  <a:lnTo>
                    <a:pt x="251849" y="82395"/>
                  </a:lnTo>
                  <a:lnTo>
                    <a:pt x="254319" y="84664"/>
                  </a:lnTo>
                  <a:lnTo>
                    <a:pt x="255305" y="85924"/>
                  </a:lnTo>
                  <a:lnTo>
                    <a:pt x="256016" y="87642"/>
                  </a:lnTo>
                  <a:lnTo>
                    <a:pt x="256501" y="88911"/>
                  </a:lnTo>
                  <a:lnTo>
                    <a:pt x="256771" y="89600"/>
                  </a:lnTo>
                  <a:lnTo>
                    <a:pt x="257280" y="90939"/>
                  </a:lnTo>
                  <a:lnTo>
                    <a:pt x="259721" y="97399"/>
                  </a:lnTo>
                  <a:lnTo>
                    <a:pt x="259840" y="97764"/>
                  </a:lnTo>
                  <a:lnTo>
                    <a:pt x="260020" y="98027"/>
                  </a:lnTo>
                  <a:lnTo>
                    <a:pt x="260200" y="98300"/>
                  </a:lnTo>
                  <a:lnTo>
                    <a:pt x="260542" y="98819"/>
                  </a:lnTo>
                  <a:lnTo>
                    <a:pt x="260827" y="99192"/>
                  </a:lnTo>
                  <a:lnTo>
                    <a:pt x="261693" y="99919"/>
                  </a:lnTo>
                  <a:lnTo>
                    <a:pt x="262260" y="100334"/>
                  </a:lnTo>
                  <a:lnTo>
                    <a:pt x="262946" y="100760"/>
                  </a:lnTo>
                  <a:lnTo>
                    <a:pt x="264076" y="101190"/>
                  </a:lnTo>
                  <a:lnTo>
                    <a:pt x="264394" y="101278"/>
                  </a:lnTo>
                  <a:lnTo>
                    <a:pt x="265824" y="101567"/>
                  </a:lnTo>
                  <a:lnTo>
                    <a:pt x="267197" y="93323"/>
                  </a:lnTo>
                  <a:lnTo>
                    <a:pt x="271324" y="95161"/>
                  </a:lnTo>
                  <a:lnTo>
                    <a:pt x="281056" y="99852"/>
                  </a:lnTo>
                  <a:lnTo>
                    <a:pt x="282628" y="100018"/>
                  </a:lnTo>
                  <a:lnTo>
                    <a:pt x="287859" y="100577"/>
                  </a:lnTo>
                  <a:lnTo>
                    <a:pt x="293288" y="101160"/>
                  </a:lnTo>
                  <a:lnTo>
                    <a:pt x="298771" y="101746"/>
                  </a:lnTo>
                  <a:lnTo>
                    <a:pt x="303829" y="102255"/>
                  </a:lnTo>
                  <a:lnTo>
                    <a:pt x="311798" y="103057"/>
                  </a:lnTo>
                  <a:lnTo>
                    <a:pt x="315813" y="103461"/>
                  </a:lnTo>
                  <a:lnTo>
                    <a:pt x="317631" y="103698"/>
                  </a:lnTo>
                  <a:lnTo>
                    <a:pt x="314915" y="107139"/>
                  </a:lnTo>
                  <a:lnTo>
                    <a:pt x="313677" y="108742"/>
                  </a:lnTo>
                  <a:lnTo>
                    <a:pt x="312835" y="110120"/>
                  </a:lnTo>
                  <a:lnTo>
                    <a:pt x="312226" y="111577"/>
                  </a:lnTo>
                  <a:lnTo>
                    <a:pt x="311987" y="112430"/>
                  </a:lnTo>
                  <a:lnTo>
                    <a:pt x="310236" y="117809"/>
                  </a:lnTo>
                  <a:lnTo>
                    <a:pt x="309705" y="119468"/>
                  </a:lnTo>
                  <a:lnTo>
                    <a:pt x="309505" y="120146"/>
                  </a:lnTo>
                  <a:lnTo>
                    <a:pt x="309301" y="121413"/>
                  </a:lnTo>
                  <a:lnTo>
                    <a:pt x="309313" y="122555"/>
                  </a:lnTo>
                  <a:lnTo>
                    <a:pt x="309440" y="123247"/>
                  </a:lnTo>
                  <a:lnTo>
                    <a:pt x="309559" y="123888"/>
                  </a:lnTo>
                  <a:lnTo>
                    <a:pt x="310188" y="125490"/>
                  </a:lnTo>
                  <a:lnTo>
                    <a:pt x="310575" y="126103"/>
                  </a:lnTo>
                  <a:lnTo>
                    <a:pt x="311120" y="126838"/>
                  </a:lnTo>
                  <a:lnTo>
                    <a:pt x="312373" y="128358"/>
                  </a:lnTo>
                  <a:lnTo>
                    <a:pt x="313224" y="129419"/>
                  </a:lnTo>
                  <a:lnTo>
                    <a:pt x="315023" y="131935"/>
                  </a:lnTo>
                  <a:lnTo>
                    <a:pt x="315905" y="133443"/>
                  </a:lnTo>
                  <a:lnTo>
                    <a:pt x="316867" y="135791"/>
                  </a:lnTo>
                  <a:lnTo>
                    <a:pt x="317193" y="137470"/>
                  </a:lnTo>
                  <a:lnTo>
                    <a:pt x="317381" y="139277"/>
                  </a:lnTo>
                  <a:lnTo>
                    <a:pt x="317532" y="143545"/>
                  </a:lnTo>
                  <a:lnTo>
                    <a:pt x="317550" y="143995"/>
                  </a:lnTo>
                  <a:lnTo>
                    <a:pt x="317611" y="146883"/>
                  </a:lnTo>
                  <a:lnTo>
                    <a:pt x="317637" y="148114"/>
                  </a:lnTo>
                  <a:lnTo>
                    <a:pt x="317841" y="149359"/>
                  </a:lnTo>
                  <a:lnTo>
                    <a:pt x="318048" y="150090"/>
                  </a:lnTo>
                  <a:lnTo>
                    <a:pt x="318189" y="150501"/>
                  </a:lnTo>
                  <a:lnTo>
                    <a:pt x="318446" y="151186"/>
                  </a:lnTo>
                  <a:lnTo>
                    <a:pt x="319286" y="152309"/>
                  </a:lnTo>
                  <a:lnTo>
                    <a:pt x="320817" y="153584"/>
                  </a:lnTo>
                  <a:lnTo>
                    <a:pt x="321987" y="154220"/>
                  </a:lnTo>
                  <a:lnTo>
                    <a:pt x="323051" y="154597"/>
                  </a:lnTo>
                  <a:lnTo>
                    <a:pt x="322850" y="156056"/>
                  </a:lnTo>
                  <a:lnTo>
                    <a:pt x="330628" y="157225"/>
                  </a:lnTo>
                  <a:lnTo>
                    <a:pt x="336720" y="158259"/>
                  </a:lnTo>
                  <a:lnTo>
                    <a:pt x="341444" y="159068"/>
                  </a:lnTo>
                  <a:lnTo>
                    <a:pt x="344530" y="159151"/>
                  </a:lnTo>
                  <a:lnTo>
                    <a:pt x="343984" y="159831"/>
                  </a:lnTo>
                  <a:lnTo>
                    <a:pt x="340636" y="180532"/>
                  </a:lnTo>
                  <a:lnTo>
                    <a:pt x="339865" y="185277"/>
                  </a:lnTo>
                  <a:lnTo>
                    <a:pt x="338566" y="193310"/>
                  </a:lnTo>
                  <a:lnTo>
                    <a:pt x="333396" y="192478"/>
                  </a:lnTo>
                  <a:lnTo>
                    <a:pt x="333142" y="192389"/>
                  </a:lnTo>
                  <a:lnTo>
                    <a:pt x="332891" y="193005"/>
                  </a:lnTo>
                  <a:lnTo>
                    <a:pt x="332587" y="193505"/>
                  </a:lnTo>
                  <a:lnTo>
                    <a:pt x="332399" y="193797"/>
                  </a:lnTo>
                  <a:lnTo>
                    <a:pt x="331648" y="195123"/>
                  </a:lnTo>
                  <a:lnTo>
                    <a:pt x="331190" y="196193"/>
                  </a:lnTo>
                  <a:lnTo>
                    <a:pt x="330891" y="196774"/>
                  </a:lnTo>
                  <a:lnTo>
                    <a:pt x="330639" y="197146"/>
                  </a:lnTo>
                  <a:lnTo>
                    <a:pt x="330353" y="197494"/>
                  </a:lnTo>
                  <a:lnTo>
                    <a:pt x="330037" y="197812"/>
                  </a:lnTo>
                  <a:lnTo>
                    <a:pt x="329236" y="198483"/>
                  </a:lnTo>
                  <a:lnTo>
                    <a:pt x="329026" y="198659"/>
                  </a:lnTo>
                  <a:lnTo>
                    <a:pt x="328712" y="198983"/>
                  </a:lnTo>
                  <a:lnTo>
                    <a:pt x="328571" y="199136"/>
                  </a:lnTo>
                  <a:lnTo>
                    <a:pt x="328431" y="199296"/>
                  </a:lnTo>
                  <a:lnTo>
                    <a:pt x="328279" y="199480"/>
                  </a:lnTo>
                  <a:lnTo>
                    <a:pt x="328131" y="199671"/>
                  </a:lnTo>
                  <a:lnTo>
                    <a:pt x="327985" y="199869"/>
                  </a:lnTo>
                  <a:lnTo>
                    <a:pt x="327881" y="200019"/>
                  </a:lnTo>
                  <a:lnTo>
                    <a:pt x="327779" y="200175"/>
                  </a:lnTo>
                  <a:lnTo>
                    <a:pt x="327567" y="200515"/>
                  </a:lnTo>
                  <a:lnTo>
                    <a:pt x="327157" y="201130"/>
                  </a:lnTo>
                  <a:lnTo>
                    <a:pt x="326681" y="201785"/>
                  </a:lnTo>
                  <a:lnTo>
                    <a:pt x="326303" y="202261"/>
                  </a:lnTo>
                  <a:lnTo>
                    <a:pt x="325910" y="202721"/>
                  </a:lnTo>
                  <a:lnTo>
                    <a:pt x="325083" y="203620"/>
                  </a:lnTo>
                  <a:lnTo>
                    <a:pt x="324816" y="203928"/>
                  </a:lnTo>
                  <a:lnTo>
                    <a:pt x="324391" y="204451"/>
                  </a:lnTo>
                  <a:lnTo>
                    <a:pt x="323905" y="205101"/>
                  </a:lnTo>
                  <a:lnTo>
                    <a:pt x="323560" y="205608"/>
                  </a:lnTo>
                  <a:lnTo>
                    <a:pt x="323470" y="205897"/>
                  </a:lnTo>
                  <a:lnTo>
                    <a:pt x="323069" y="206472"/>
                  </a:lnTo>
                  <a:lnTo>
                    <a:pt x="322811" y="206860"/>
                  </a:lnTo>
                  <a:lnTo>
                    <a:pt x="322565" y="207260"/>
                  </a:lnTo>
                  <a:lnTo>
                    <a:pt x="322211" y="207866"/>
                  </a:lnTo>
                  <a:lnTo>
                    <a:pt x="321879" y="208483"/>
                  </a:lnTo>
                  <a:lnTo>
                    <a:pt x="321570" y="209111"/>
                  </a:lnTo>
                  <a:lnTo>
                    <a:pt x="321279" y="209750"/>
                  </a:lnTo>
                  <a:lnTo>
                    <a:pt x="321012" y="210402"/>
                  </a:lnTo>
                  <a:lnTo>
                    <a:pt x="320770" y="211060"/>
                  </a:lnTo>
                  <a:lnTo>
                    <a:pt x="320548" y="211727"/>
                  </a:lnTo>
                  <a:lnTo>
                    <a:pt x="320383" y="212264"/>
                  </a:lnTo>
                  <a:lnTo>
                    <a:pt x="320832" y="212332"/>
                  </a:lnTo>
                  <a:lnTo>
                    <a:pt x="328629" y="213608"/>
                  </a:lnTo>
                  <a:lnTo>
                    <a:pt x="335128" y="214655"/>
                  </a:lnTo>
                  <a:lnTo>
                    <a:pt x="335855" y="214782"/>
                  </a:lnTo>
                  <a:lnTo>
                    <a:pt x="360956" y="218867"/>
                  </a:lnTo>
                  <a:lnTo>
                    <a:pt x="371165" y="220329"/>
                  </a:lnTo>
                  <a:lnTo>
                    <a:pt x="384818" y="222588"/>
                  </a:lnTo>
                  <a:lnTo>
                    <a:pt x="388717" y="223193"/>
                  </a:lnTo>
                  <a:lnTo>
                    <a:pt x="397718" y="224601"/>
                  </a:lnTo>
                  <a:lnTo>
                    <a:pt x="398420" y="224708"/>
                  </a:lnTo>
                  <a:lnTo>
                    <a:pt x="400460" y="225028"/>
                  </a:lnTo>
                  <a:lnTo>
                    <a:pt x="403155" y="225446"/>
                  </a:lnTo>
                  <a:lnTo>
                    <a:pt x="417442" y="227671"/>
                  </a:lnTo>
                  <a:lnTo>
                    <a:pt x="421369" y="228279"/>
                  </a:lnTo>
                  <a:lnTo>
                    <a:pt x="422685" y="228485"/>
                  </a:lnTo>
                  <a:lnTo>
                    <a:pt x="425589" y="228938"/>
                  </a:lnTo>
                  <a:lnTo>
                    <a:pt x="427864" y="229292"/>
                  </a:lnTo>
                  <a:lnTo>
                    <a:pt x="433236" y="230130"/>
                  </a:lnTo>
                  <a:lnTo>
                    <a:pt x="445895" y="232139"/>
                  </a:lnTo>
                  <a:lnTo>
                    <a:pt x="484201" y="238210"/>
                  </a:lnTo>
                  <a:lnTo>
                    <a:pt x="484815" y="238632"/>
                  </a:lnTo>
                  <a:lnTo>
                    <a:pt x="485659" y="239232"/>
                  </a:lnTo>
                  <a:lnTo>
                    <a:pt x="486178" y="238881"/>
                  </a:lnTo>
                  <a:lnTo>
                    <a:pt x="486060" y="238176"/>
                  </a:lnTo>
                  <a:lnTo>
                    <a:pt x="486631" y="237773"/>
                  </a:lnTo>
                  <a:lnTo>
                    <a:pt x="487609" y="237756"/>
                  </a:lnTo>
                  <a:lnTo>
                    <a:pt x="488597" y="237911"/>
                  </a:lnTo>
                  <a:lnTo>
                    <a:pt x="488715" y="238788"/>
                  </a:lnTo>
                  <a:lnTo>
                    <a:pt x="489181" y="239689"/>
                  </a:lnTo>
                  <a:lnTo>
                    <a:pt x="489812" y="239580"/>
                  </a:lnTo>
                  <a:lnTo>
                    <a:pt x="490699" y="239046"/>
                  </a:lnTo>
                  <a:lnTo>
                    <a:pt x="491087" y="239602"/>
                  </a:lnTo>
                  <a:lnTo>
                    <a:pt x="491424" y="240277"/>
                  </a:lnTo>
                  <a:lnTo>
                    <a:pt x="491862" y="240817"/>
                  </a:lnTo>
                  <a:lnTo>
                    <a:pt x="492481" y="241377"/>
                  </a:lnTo>
                  <a:lnTo>
                    <a:pt x="491837" y="242206"/>
                  </a:lnTo>
                  <a:lnTo>
                    <a:pt x="491661" y="242735"/>
                  </a:lnTo>
                  <a:lnTo>
                    <a:pt x="491749" y="243320"/>
                  </a:lnTo>
                  <a:lnTo>
                    <a:pt x="492479" y="243264"/>
                  </a:lnTo>
                  <a:lnTo>
                    <a:pt x="493044" y="243137"/>
                  </a:lnTo>
                  <a:lnTo>
                    <a:pt x="493631" y="242821"/>
                  </a:lnTo>
                  <a:lnTo>
                    <a:pt x="494187" y="243088"/>
                  </a:lnTo>
                  <a:lnTo>
                    <a:pt x="494324" y="243863"/>
                  </a:lnTo>
                  <a:lnTo>
                    <a:pt x="494711" y="244402"/>
                  </a:lnTo>
                  <a:lnTo>
                    <a:pt x="495466" y="244810"/>
                  </a:lnTo>
                  <a:lnTo>
                    <a:pt x="496011" y="245900"/>
                  </a:lnTo>
                  <a:lnTo>
                    <a:pt x="495791" y="246171"/>
                  </a:lnTo>
                  <a:lnTo>
                    <a:pt x="495428" y="246216"/>
                  </a:lnTo>
                  <a:lnTo>
                    <a:pt x="495348" y="246850"/>
                  </a:lnTo>
                  <a:lnTo>
                    <a:pt x="495352" y="247639"/>
                  </a:lnTo>
                  <a:lnTo>
                    <a:pt x="495971" y="248216"/>
                  </a:lnTo>
                  <a:lnTo>
                    <a:pt x="495959" y="248902"/>
                  </a:lnTo>
                  <a:lnTo>
                    <a:pt x="494879" y="249089"/>
                  </a:lnTo>
                  <a:lnTo>
                    <a:pt x="494653" y="249669"/>
                  </a:lnTo>
                  <a:lnTo>
                    <a:pt x="495158" y="249925"/>
                  </a:lnTo>
                  <a:lnTo>
                    <a:pt x="495785" y="250220"/>
                  </a:lnTo>
                  <a:lnTo>
                    <a:pt x="496110" y="250586"/>
                  </a:lnTo>
                  <a:lnTo>
                    <a:pt x="496083" y="251358"/>
                  </a:lnTo>
                  <a:lnTo>
                    <a:pt x="496074" y="251959"/>
                  </a:lnTo>
                  <a:lnTo>
                    <a:pt x="496261" y="252563"/>
                  </a:lnTo>
                  <a:lnTo>
                    <a:pt x="496314" y="253216"/>
                  </a:lnTo>
                  <a:lnTo>
                    <a:pt x="496397" y="253860"/>
                  </a:lnTo>
                  <a:lnTo>
                    <a:pt x="496449" y="254131"/>
                  </a:lnTo>
                  <a:lnTo>
                    <a:pt x="495661" y="254648"/>
                  </a:lnTo>
                  <a:lnTo>
                    <a:pt x="495098" y="254808"/>
                  </a:lnTo>
                  <a:lnTo>
                    <a:pt x="495039" y="254995"/>
                  </a:lnTo>
                  <a:lnTo>
                    <a:pt x="495080" y="255571"/>
                  </a:lnTo>
                  <a:lnTo>
                    <a:pt x="495262" y="255779"/>
                  </a:lnTo>
                  <a:lnTo>
                    <a:pt x="496241" y="256408"/>
                  </a:lnTo>
                  <a:lnTo>
                    <a:pt x="496471" y="256883"/>
                  </a:lnTo>
                  <a:lnTo>
                    <a:pt x="496534" y="257195"/>
                  </a:lnTo>
                  <a:lnTo>
                    <a:pt x="496479" y="257555"/>
                  </a:lnTo>
                  <a:lnTo>
                    <a:pt x="495844" y="258568"/>
                  </a:lnTo>
                  <a:lnTo>
                    <a:pt x="496598" y="259341"/>
                  </a:lnTo>
                  <a:lnTo>
                    <a:pt x="496869" y="259756"/>
                  </a:lnTo>
                  <a:lnTo>
                    <a:pt x="497399" y="259941"/>
                  </a:lnTo>
                  <a:lnTo>
                    <a:pt x="498121" y="260125"/>
                  </a:lnTo>
                  <a:lnTo>
                    <a:pt x="498802" y="260438"/>
                  </a:lnTo>
                  <a:lnTo>
                    <a:pt x="499256" y="260774"/>
                  </a:lnTo>
                  <a:lnTo>
                    <a:pt x="499365" y="260933"/>
                  </a:lnTo>
                  <a:lnTo>
                    <a:pt x="499711" y="261253"/>
                  </a:lnTo>
                  <a:lnTo>
                    <a:pt x="500078" y="261579"/>
                  </a:lnTo>
                  <a:lnTo>
                    <a:pt x="500231" y="261765"/>
                  </a:lnTo>
                  <a:lnTo>
                    <a:pt x="500130" y="262055"/>
                  </a:lnTo>
                  <a:lnTo>
                    <a:pt x="500112" y="262801"/>
                  </a:lnTo>
                  <a:lnTo>
                    <a:pt x="500430" y="263186"/>
                  </a:lnTo>
                  <a:lnTo>
                    <a:pt x="500655" y="264141"/>
                  </a:lnTo>
                  <a:lnTo>
                    <a:pt x="500162" y="264964"/>
                  </a:lnTo>
                  <a:lnTo>
                    <a:pt x="499720" y="265619"/>
                  </a:lnTo>
                  <a:lnTo>
                    <a:pt x="499604" y="266493"/>
                  </a:lnTo>
                  <a:lnTo>
                    <a:pt x="499203" y="267057"/>
                  </a:lnTo>
                  <a:lnTo>
                    <a:pt x="498417" y="267234"/>
                  </a:lnTo>
                  <a:lnTo>
                    <a:pt x="497956" y="267316"/>
                  </a:lnTo>
                  <a:lnTo>
                    <a:pt x="497433" y="267813"/>
                  </a:lnTo>
                  <a:lnTo>
                    <a:pt x="497266" y="268167"/>
                  </a:lnTo>
                  <a:lnTo>
                    <a:pt x="497453" y="268714"/>
                  </a:lnTo>
                  <a:lnTo>
                    <a:pt x="497613" y="268807"/>
                  </a:lnTo>
                  <a:lnTo>
                    <a:pt x="497787" y="268884"/>
                  </a:lnTo>
                  <a:lnTo>
                    <a:pt x="497945" y="268926"/>
                  </a:lnTo>
                  <a:lnTo>
                    <a:pt x="498193" y="269245"/>
                  </a:lnTo>
                  <a:lnTo>
                    <a:pt x="498140" y="269394"/>
                  </a:lnTo>
                  <a:lnTo>
                    <a:pt x="498057" y="269543"/>
                  </a:lnTo>
                  <a:lnTo>
                    <a:pt x="497777" y="269869"/>
                  </a:lnTo>
                  <a:lnTo>
                    <a:pt x="497678" y="270259"/>
                  </a:lnTo>
                  <a:lnTo>
                    <a:pt x="497740" y="270391"/>
                  </a:lnTo>
                  <a:lnTo>
                    <a:pt x="497812" y="270519"/>
                  </a:lnTo>
                  <a:lnTo>
                    <a:pt x="498124" y="271036"/>
                  </a:lnTo>
                  <a:lnTo>
                    <a:pt x="498350" y="271365"/>
                  </a:lnTo>
                  <a:lnTo>
                    <a:pt x="498559" y="271724"/>
                  </a:lnTo>
                  <a:lnTo>
                    <a:pt x="498606" y="271950"/>
                  </a:lnTo>
                  <a:lnTo>
                    <a:pt x="498563" y="272288"/>
                  </a:lnTo>
                  <a:lnTo>
                    <a:pt x="498511" y="272626"/>
                  </a:lnTo>
                  <a:lnTo>
                    <a:pt x="498488" y="272990"/>
                  </a:lnTo>
                  <a:lnTo>
                    <a:pt x="498599" y="273473"/>
                  </a:lnTo>
                  <a:lnTo>
                    <a:pt x="498776" y="273590"/>
                  </a:lnTo>
                  <a:lnTo>
                    <a:pt x="498979" y="273651"/>
                  </a:lnTo>
                  <a:lnTo>
                    <a:pt x="499192" y="273639"/>
                  </a:lnTo>
                  <a:lnTo>
                    <a:pt x="499516" y="273515"/>
                  </a:lnTo>
                  <a:lnTo>
                    <a:pt x="499678" y="273459"/>
                  </a:lnTo>
                  <a:lnTo>
                    <a:pt x="499838" y="273440"/>
                  </a:lnTo>
                  <a:lnTo>
                    <a:pt x="500062" y="273483"/>
                  </a:lnTo>
                  <a:lnTo>
                    <a:pt x="500345" y="273658"/>
                  </a:lnTo>
                  <a:lnTo>
                    <a:pt x="500316" y="273938"/>
                  </a:lnTo>
                  <a:lnTo>
                    <a:pt x="500157" y="274145"/>
                  </a:lnTo>
                  <a:lnTo>
                    <a:pt x="500054" y="274378"/>
                  </a:lnTo>
                  <a:lnTo>
                    <a:pt x="500021" y="274687"/>
                  </a:lnTo>
                  <a:lnTo>
                    <a:pt x="500046" y="274842"/>
                  </a:lnTo>
                  <a:lnTo>
                    <a:pt x="500318" y="275185"/>
                  </a:lnTo>
                  <a:lnTo>
                    <a:pt x="500703" y="275738"/>
                  </a:lnTo>
                  <a:lnTo>
                    <a:pt x="500652" y="275964"/>
                  </a:lnTo>
                  <a:lnTo>
                    <a:pt x="500620" y="276189"/>
                  </a:lnTo>
                  <a:lnTo>
                    <a:pt x="500643" y="276356"/>
                  </a:lnTo>
                  <a:lnTo>
                    <a:pt x="500775" y="276585"/>
                  </a:lnTo>
                  <a:lnTo>
                    <a:pt x="500982" y="276803"/>
                  </a:lnTo>
                  <a:lnTo>
                    <a:pt x="501311" y="277077"/>
                  </a:lnTo>
                  <a:lnTo>
                    <a:pt x="501478" y="277151"/>
                  </a:lnTo>
                  <a:lnTo>
                    <a:pt x="501641" y="277147"/>
                  </a:lnTo>
                  <a:lnTo>
                    <a:pt x="501967" y="276878"/>
                  </a:lnTo>
                  <a:lnTo>
                    <a:pt x="502003" y="276733"/>
                  </a:lnTo>
                  <a:lnTo>
                    <a:pt x="502162" y="275979"/>
                  </a:lnTo>
                  <a:lnTo>
                    <a:pt x="502203" y="275751"/>
                  </a:lnTo>
                  <a:lnTo>
                    <a:pt x="502240" y="275522"/>
                  </a:lnTo>
                  <a:lnTo>
                    <a:pt x="502270" y="275096"/>
                  </a:lnTo>
                  <a:lnTo>
                    <a:pt x="502322" y="274926"/>
                  </a:lnTo>
                  <a:lnTo>
                    <a:pt x="502432" y="274767"/>
                  </a:lnTo>
                  <a:lnTo>
                    <a:pt x="502574" y="274630"/>
                  </a:lnTo>
                  <a:lnTo>
                    <a:pt x="502719" y="274559"/>
                  </a:lnTo>
                  <a:lnTo>
                    <a:pt x="502863" y="274610"/>
                  </a:lnTo>
                  <a:lnTo>
                    <a:pt x="503051" y="274859"/>
                  </a:lnTo>
                  <a:lnTo>
                    <a:pt x="503061" y="275013"/>
                  </a:lnTo>
                  <a:lnTo>
                    <a:pt x="503050" y="275167"/>
                  </a:lnTo>
                  <a:lnTo>
                    <a:pt x="502985" y="275592"/>
                  </a:lnTo>
                  <a:lnTo>
                    <a:pt x="502950" y="275804"/>
                  </a:lnTo>
                  <a:lnTo>
                    <a:pt x="502956" y="276016"/>
                  </a:lnTo>
                  <a:lnTo>
                    <a:pt x="503019" y="276173"/>
                  </a:lnTo>
                  <a:lnTo>
                    <a:pt x="503184" y="276377"/>
                  </a:lnTo>
                  <a:lnTo>
                    <a:pt x="503336" y="276590"/>
                  </a:lnTo>
                  <a:lnTo>
                    <a:pt x="503422" y="276840"/>
                  </a:lnTo>
                  <a:lnTo>
                    <a:pt x="503445" y="277164"/>
                  </a:lnTo>
                  <a:lnTo>
                    <a:pt x="503337" y="277295"/>
                  </a:lnTo>
                  <a:lnTo>
                    <a:pt x="503011" y="277683"/>
                  </a:lnTo>
                  <a:lnTo>
                    <a:pt x="503093" y="277833"/>
                  </a:lnTo>
                  <a:lnTo>
                    <a:pt x="503171" y="277996"/>
                  </a:lnTo>
                  <a:lnTo>
                    <a:pt x="503237" y="278655"/>
                  </a:lnTo>
                  <a:lnTo>
                    <a:pt x="503118" y="278941"/>
                  </a:lnTo>
                  <a:lnTo>
                    <a:pt x="502726" y="279217"/>
                  </a:lnTo>
                  <a:lnTo>
                    <a:pt x="502505" y="279304"/>
                  </a:lnTo>
                  <a:lnTo>
                    <a:pt x="502165" y="279306"/>
                  </a:lnTo>
                  <a:lnTo>
                    <a:pt x="501986" y="279213"/>
                  </a:lnTo>
                  <a:lnTo>
                    <a:pt x="501806" y="279182"/>
                  </a:lnTo>
                  <a:lnTo>
                    <a:pt x="501577" y="279297"/>
                  </a:lnTo>
                  <a:lnTo>
                    <a:pt x="501410" y="279501"/>
                  </a:lnTo>
                  <a:lnTo>
                    <a:pt x="501352" y="279700"/>
                  </a:lnTo>
                  <a:lnTo>
                    <a:pt x="501370" y="280008"/>
                  </a:lnTo>
                  <a:lnTo>
                    <a:pt x="501454" y="280306"/>
                  </a:lnTo>
                  <a:lnTo>
                    <a:pt x="501674" y="280868"/>
                  </a:lnTo>
                  <a:lnTo>
                    <a:pt x="502306" y="281364"/>
                  </a:lnTo>
                  <a:lnTo>
                    <a:pt x="502682" y="281341"/>
                  </a:lnTo>
                  <a:lnTo>
                    <a:pt x="503321" y="281620"/>
                  </a:lnTo>
                  <a:lnTo>
                    <a:pt x="503503" y="282005"/>
                  </a:lnTo>
                  <a:lnTo>
                    <a:pt x="503731" y="282183"/>
                  </a:lnTo>
                  <a:lnTo>
                    <a:pt x="503962" y="282354"/>
                  </a:lnTo>
                  <a:lnTo>
                    <a:pt x="504689" y="283237"/>
                  </a:lnTo>
                  <a:lnTo>
                    <a:pt x="504710" y="283422"/>
                  </a:lnTo>
                  <a:lnTo>
                    <a:pt x="504879" y="283937"/>
                  </a:lnTo>
                  <a:lnTo>
                    <a:pt x="505667" y="284454"/>
                  </a:lnTo>
                  <a:lnTo>
                    <a:pt x="505862" y="284438"/>
                  </a:lnTo>
                  <a:lnTo>
                    <a:pt x="506009" y="284418"/>
                  </a:lnTo>
                  <a:lnTo>
                    <a:pt x="506448" y="284342"/>
                  </a:lnTo>
                  <a:lnTo>
                    <a:pt x="506637" y="284305"/>
                  </a:lnTo>
                  <a:lnTo>
                    <a:pt x="506920" y="284242"/>
                  </a:lnTo>
                  <a:lnTo>
                    <a:pt x="507203" y="284186"/>
                  </a:lnTo>
                  <a:lnTo>
                    <a:pt x="508070" y="284646"/>
                  </a:lnTo>
                  <a:lnTo>
                    <a:pt x="508080" y="284840"/>
                  </a:lnTo>
                  <a:lnTo>
                    <a:pt x="508101" y="285008"/>
                  </a:lnTo>
                  <a:lnTo>
                    <a:pt x="508112" y="285189"/>
                  </a:lnTo>
                  <a:lnTo>
                    <a:pt x="508124" y="285461"/>
                  </a:lnTo>
                  <a:lnTo>
                    <a:pt x="508334" y="286025"/>
                  </a:lnTo>
                  <a:lnTo>
                    <a:pt x="508785" y="286503"/>
                  </a:lnTo>
                  <a:lnTo>
                    <a:pt x="508929" y="286599"/>
                  </a:lnTo>
                  <a:lnTo>
                    <a:pt x="509108" y="286709"/>
                  </a:lnTo>
                  <a:lnTo>
                    <a:pt x="509477" y="286890"/>
                  </a:lnTo>
                  <a:lnTo>
                    <a:pt x="509729" y="286999"/>
                  </a:lnTo>
                  <a:lnTo>
                    <a:pt x="509975" y="287125"/>
                  </a:lnTo>
                  <a:lnTo>
                    <a:pt x="510424" y="287596"/>
                  </a:lnTo>
                  <a:lnTo>
                    <a:pt x="510416" y="287747"/>
                  </a:lnTo>
                  <a:lnTo>
                    <a:pt x="510399" y="287886"/>
                  </a:lnTo>
                  <a:lnTo>
                    <a:pt x="510533" y="289436"/>
                  </a:lnTo>
                  <a:lnTo>
                    <a:pt x="510364" y="289397"/>
                  </a:lnTo>
                  <a:lnTo>
                    <a:pt x="509562" y="289510"/>
                  </a:lnTo>
                  <a:lnTo>
                    <a:pt x="509414" y="289702"/>
                  </a:lnTo>
                  <a:lnTo>
                    <a:pt x="509306" y="289905"/>
                  </a:lnTo>
                  <a:lnTo>
                    <a:pt x="509284" y="290112"/>
                  </a:lnTo>
                  <a:lnTo>
                    <a:pt x="509367" y="290407"/>
                  </a:lnTo>
                  <a:lnTo>
                    <a:pt x="509484" y="290627"/>
                  </a:lnTo>
                  <a:lnTo>
                    <a:pt x="509725" y="290952"/>
                  </a:lnTo>
                  <a:lnTo>
                    <a:pt x="510021" y="291271"/>
                  </a:lnTo>
                  <a:lnTo>
                    <a:pt x="510316" y="291514"/>
                  </a:lnTo>
                  <a:lnTo>
                    <a:pt x="510471" y="291592"/>
                  </a:lnTo>
                  <a:lnTo>
                    <a:pt x="510639" y="291636"/>
                  </a:lnTo>
                  <a:lnTo>
                    <a:pt x="510865" y="291634"/>
                  </a:lnTo>
                  <a:lnTo>
                    <a:pt x="511206" y="291555"/>
                  </a:lnTo>
                  <a:lnTo>
                    <a:pt x="511548" y="291503"/>
                  </a:lnTo>
                  <a:lnTo>
                    <a:pt x="512005" y="291541"/>
                  </a:lnTo>
                  <a:lnTo>
                    <a:pt x="512454" y="291627"/>
                  </a:lnTo>
                  <a:lnTo>
                    <a:pt x="512592" y="291682"/>
                  </a:lnTo>
                  <a:lnTo>
                    <a:pt x="512808" y="291855"/>
                  </a:lnTo>
                  <a:lnTo>
                    <a:pt x="513103" y="292170"/>
                  </a:lnTo>
                  <a:lnTo>
                    <a:pt x="513250" y="292295"/>
                  </a:lnTo>
                  <a:lnTo>
                    <a:pt x="513503" y="292354"/>
                  </a:lnTo>
                  <a:lnTo>
                    <a:pt x="513675" y="292248"/>
                  </a:lnTo>
                  <a:lnTo>
                    <a:pt x="513939" y="292001"/>
                  </a:lnTo>
                  <a:lnTo>
                    <a:pt x="514070" y="291900"/>
                  </a:lnTo>
                  <a:lnTo>
                    <a:pt x="514202" y="291852"/>
                  </a:lnTo>
                  <a:lnTo>
                    <a:pt x="514433" y="291837"/>
                  </a:lnTo>
                  <a:lnTo>
                    <a:pt x="514819" y="291863"/>
                  </a:lnTo>
                  <a:lnTo>
                    <a:pt x="515005" y="291919"/>
                  </a:lnTo>
                  <a:lnTo>
                    <a:pt x="515169" y="292016"/>
                  </a:lnTo>
                  <a:lnTo>
                    <a:pt x="515360" y="292208"/>
                  </a:lnTo>
                  <a:lnTo>
                    <a:pt x="515596" y="292532"/>
                  </a:lnTo>
                  <a:lnTo>
                    <a:pt x="515854" y="292831"/>
                  </a:lnTo>
                  <a:lnTo>
                    <a:pt x="516070" y="293022"/>
                  </a:lnTo>
                  <a:lnTo>
                    <a:pt x="516310" y="293176"/>
                  </a:lnTo>
                  <a:lnTo>
                    <a:pt x="516940" y="293412"/>
                  </a:lnTo>
                  <a:lnTo>
                    <a:pt x="517577" y="293622"/>
                  </a:lnTo>
                  <a:lnTo>
                    <a:pt x="518058" y="293775"/>
                  </a:lnTo>
                  <a:lnTo>
                    <a:pt x="518539" y="293908"/>
                  </a:lnTo>
                  <a:lnTo>
                    <a:pt x="518683" y="293924"/>
                  </a:lnTo>
                  <a:lnTo>
                    <a:pt x="518903" y="293885"/>
                  </a:lnTo>
                  <a:lnTo>
                    <a:pt x="519123" y="293789"/>
                  </a:lnTo>
                  <a:lnTo>
                    <a:pt x="519363" y="293639"/>
                  </a:lnTo>
                  <a:lnTo>
                    <a:pt x="519669" y="293385"/>
                  </a:lnTo>
                  <a:lnTo>
                    <a:pt x="519947" y="293100"/>
                  </a:lnTo>
                  <a:lnTo>
                    <a:pt x="520072" y="292912"/>
                  </a:lnTo>
                  <a:lnTo>
                    <a:pt x="520207" y="292733"/>
                  </a:lnTo>
                  <a:lnTo>
                    <a:pt x="520346" y="292640"/>
                  </a:lnTo>
                  <a:lnTo>
                    <a:pt x="520501" y="292570"/>
                  </a:lnTo>
                  <a:lnTo>
                    <a:pt x="520886" y="292444"/>
                  </a:lnTo>
                  <a:lnTo>
                    <a:pt x="521271" y="292361"/>
                  </a:lnTo>
                  <a:lnTo>
                    <a:pt x="521696" y="292322"/>
                  </a:lnTo>
                  <a:lnTo>
                    <a:pt x="521905" y="292372"/>
                  </a:lnTo>
                  <a:lnTo>
                    <a:pt x="522135" y="292613"/>
                  </a:lnTo>
                  <a:lnTo>
                    <a:pt x="522089" y="292775"/>
                  </a:lnTo>
                  <a:lnTo>
                    <a:pt x="522013" y="292932"/>
                  </a:lnTo>
                  <a:lnTo>
                    <a:pt x="521834" y="293382"/>
                  </a:lnTo>
                  <a:lnTo>
                    <a:pt x="521663" y="293840"/>
                  </a:lnTo>
                  <a:lnTo>
                    <a:pt x="521591" y="294117"/>
                  </a:lnTo>
                  <a:lnTo>
                    <a:pt x="521539" y="294396"/>
                  </a:lnTo>
                  <a:lnTo>
                    <a:pt x="521511" y="294672"/>
                  </a:lnTo>
                  <a:lnTo>
                    <a:pt x="521531" y="294810"/>
                  </a:lnTo>
                  <a:lnTo>
                    <a:pt x="521674" y="295004"/>
                  </a:lnTo>
                  <a:lnTo>
                    <a:pt x="521834" y="294984"/>
                  </a:lnTo>
                  <a:lnTo>
                    <a:pt x="521980" y="294903"/>
                  </a:lnTo>
                  <a:lnTo>
                    <a:pt x="522897" y="294216"/>
                  </a:lnTo>
                  <a:lnTo>
                    <a:pt x="523396" y="293851"/>
                  </a:lnTo>
                  <a:lnTo>
                    <a:pt x="523696" y="293689"/>
                  </a:lnTo>
                  <a:lnTo>
                    <a:pt x="523962" y="293731"/>
                  </a:lnTo>
                  <a:lnTo>
                    <a:pt x="524143" y="294030"/>
                  </a:lnTo>
                  <a:lnTo>
                    <a:pt x="524307" y="294341"/>
                  </a:lnTo>
                  <a:lnTo>
                    <a:pt x="524405" y="294560"/>
                  </a:lnTo>
                  <a:lnTo>
                    <a:pt x="524527" y="294771"/>
                  </a:lnTo>
                  <a:lnTo>
                    <a:pt x="524729" y="294898"/>
                  </a:lnTo>
                  <a:lnTo>
                    <a:pt x="524964" y="294964"/>
                  </a:lnTo>
                  <a:lnTo>
                    <a:pt x="525569" y="295154"/>
                  </a:lnTo>
                  <a:lnTo>
                    <a:pt x="526153" y="295374"/>
                  </a:lnTo>
                  <a:lnTo>
                    <a:pt x="526473" y="295430"/>
                  </a:lnTo>
                  <a:lnTo>
                    <a:pt x="526633" y="295464"/>
                  </a:lnTo>
                  <a:lnTo>
                    <a:pt x="526897" y="295667"/>
                  </a:lnTo>
                  <a:lnTo>
                    <a:pt x="526971" y="295880"/>
                  </a:lnTo>
                  <a:lnTo>
                    <a:pt x="526987" y="296104"/>
                  </a:lnTo>
                  <a:lnTo>
                    <a:pt x="526909" y="296445"/>
                  </a:lnTo>
                  <a:lnTo>
                    <a:pt x="526857" y="296616"/>
                  </a:lnTo>
                  <a:lnTo>
                    <a:pt x="526841" y="296786"/>
                  </a:lnTo>
                  <a:lnTo>
                    <a:pt x="526886" y="297103"/>
                  </a:lnTo>
                  <a:lnTo>
                    <a:pt x="526990" y="297416"/>
                  </a:lnTo>
                  <a:lnTo>
                    <a:pt x="527130" y="297689"/>
                  </a:lnTo>
                  <a:lnTo>
                    <a:pt x="527305" y="297930"/>
                  </a:lnTo>
                  <a:lnTo>
                    <a:pt x="527901" y="298547"/>
                  </a:lnTo>
                  <a:lnTo>
                    <a:pt x="528083" y="298768"/>
                  </a:lnTo>
                  <a:lnTo>
                    <a:pt x="528845" y="299574"/>
                  </a:lnTo>
                  <a:lnTo>
                    <a:pt x="528853" y="300002"/>
                  </a:lnTo>
                  <a:lnTo>
                    <a:pt x="529173" y="301100"/>
                  </a:lnTo>
                  <a:lnTo>
                    <a:pt x="529483" y="301519"/>
                  </a:lnTo>
                  <a:lnTo>
                    <a:pt x="530322" y="301977"/>
                  </a:lnTo>
                  <a:lnTo>
                    <a:pt x="530614" y="302046"/>
                  </a:lnTo>
                  <a:lnTo>
                    <a:pt x="530813" y="302021"/>
                  </a:lnTo>
                  <a:lnTo>
                    <a:pt x="531845" y="301214"/>
                  </a:lnTo>
                  <a:lnTo>
                    <a:pt x="532685" y="302677"/>
                  </a:lnTo>
                  <a:lnTo>
                    <a:pt x="532655" y="302812"/>
                  </a:lnTo>
                  <a:lnTo>
                    <a:pt x="532367" y="303012"/>
                  </a:lnTo>
                  <a:lnTo>
                    <a:pt x="531392" y="303464"/>
                  </a:lnTo>
                  <a:lnTo>
                    <a:pt x="531280" y="303701"/>
                  </a:lnTo>
                  <a:lnTo>
                    <a:pt x="531460" y="303988"/>
                  </a:lnTo>
                  <a:lnTo>
                    <a:pt x="532310" y="304499"/>
                  </a:lnTo>
                  <a:lnTo>
                    <a:pt x="533217" y="305708"/>
                  </a:lnTo>
                  <a:lnTo>
                    <a:pt x="534625" y="306675"/>
                  </a:lnTo>
                  <a:lnTo>
                    <a:pt x="535130" y="306858"/>
                  </a:lnTo>
                  <a:lnTo>
                    <a:pt x="536066" y="306928"/>
                  </a:lnTo>
                  <a:lnTo>
                    <a:pt x="536858" y="305990"/>
                  </a:lnTo>
                  <a:lnTo>
                    <a:pt x="537199" y="305945"/>
                  </a:lnTo>
                  <a:lnTo>
                    <a:pt x="537664" y="306156"/>
                  </a:lnTo>
                  <a:lnTo>
                    <a:pt x="538271" y="306648"/>
                  </a:lnTo>
                  <a:lnTo>
                    <a:pt x="539817" y="307148"/>
                  </a:lnTo>
                  <a:lnTo>
                    <a:pt x="540117" y="307512"/>
                  </a:lnTo>
                  <a:lnTo>
                    <a:pt x="540771" y="309803"/>
                  </a:lnTo>
                  <a:lnTo>
                    <a:pt x="542621" y="310912"/>
                  </a:lnTo>
                  <a:lnTo>
                    <a:pt x="542693" y="311120"/>
                  </a:lnTo>
                  <a:lnTo>
                    <a:pt x="542912" y="311870"/>
                  </a:lnTo>
                  <a:lnTo>
                    <a:pt x="543270" y="312252"/>
                  </a:lnTo>
                  <a:lnTo>
                    <a:pt x="543574" y="312724"/>
                  </a:lnTo>
                  <a:lnTo>
                    <a:pt x="543713" y="313073"/>
                  </a:lnTo>
                  <a:lnTo>
                    <a:pt x="544736" y="313953"/>
                  </a:lnTo>
                  <a:lnTo>
                    <a:pt x="546344" y="314275"/>
                  </a:lnTo>
                  <a:lnTo>
                    <a:pt x="548186" y="315720"/>
                  </a:lnTo>
                  <a:lnTo>
                    <a:pt x="548351" y="316512"/>
                  </a:lnTo>
                  <a:lnTo>
                    <a:pt x="548304" y="316885"/>
                  </a:lnTo>
                  <a:lnTo>
                    <a:pt x="550698" y="320532"/>
                  </a:lnTo>
                  <a:lnTo>
                    <a:pt x="550842" y="320670"/>
                  </a:lnTo>
                  <a:lnTo>
                    <a:pt x="550969" y="320802"/>
                  </a:lnTo>
                  <a:lnTo>
                    <a:pt x="551810" y="322586"/>
                  </a:lnTo>
                  <a:lnTo>
                    <a:pt x="551029" y="326277"/>
                  </a:lnTo>
                  <a:lnTo>
                    <a:pt x="549977" y="332685"/>
                  </a:lnTo>
                  <a:lnTo>
                    <a:pt x="550158" y="334708"/>
                  </a:lnTo>
                  <a:lnTo>
                    <a:pt x="550604" y="335626"/>
                  </a:lnTo>
                  <a:lnTo>
                    <a:pt x="551437" y="336861"/>
                  </a:lnTo>
                  <a:lnTo>
                    <a:pt x="551817" y="337808"/>
                  </a:lnTo>
                  <a:lnTo>
                    <a:pt x="552115" y="338331"/>
                  </a:lnTo>
                  <a:lnTo>
                    <a:pt x="552725" y="339345"/>
                  </a:lnTo>
                  <a:lnTo>
                    <a:pt x="553568" y="340833"/>
                  </a:lnTo>
                  <a:lnTo>
                    <a:pt x="554375" y="342016"/>
                  </a:lnTo>
                  <a:lnTo>
                    <a:pt x="554844" y="342789"/>
                  </a:lnTo>
                  <a:lnTo>
                    <a:pt x="555393" y="343755"/>
                  </a:lnTo>
                  <a:lnTo>
                    <a:pt x="556138" y="344723"/>
                  </a:lnTo>
                  <a:lnTo>
                    <a:pt x="556540" y="345325"/>
                  </a:lnTo>
                  <a:lnTo>
                    <a:pt x="556616" y="345832"/>
                  </a:lnTo>
                  <a:lnTo>
                    <a:pt x="556652" y="346452"/>
                  </a:lnTo>
                  <a:lnTo>
                    <a:pt x="556678" y="347170"/>
                  </a:lnTo>
                  <a:lnTo>
                    <a:pt x="556827" y="348015"/>
                  </a:lnTo>
                  <a:lnTo>
                    <a:pt x="556828" y="348393"/>
                  </a:lnTo>
                  <a:lnTo>
                    <a:pt x="556834" y="348787"/>
                  </a:lnTo>
                  <a:lnTo>
                    <a:pt x="556861" y="349200"/>
                  </a:lnTo>
                  <a:lnTo>
                    <a:pt x="556846" y="349663"/>
                  </a:lnTo>
                  <a:lnTo>
                    <a:pt x="556867" y="350093"/>
                  </a:lnTo>
                  <a:lnTo>
                    <a:pt x="556893" y="350488"/>
                  </a:lnTo>
                  <a:lnTo>
                    <a:pt x="556895" y="350814"/>
                  </a:lnTo>
                  <a:lnTo>
                    <a:pt x="556848" y="351140"/>
                  </a:lnTo>
                  <a:lnTo>
                    <a:pt x="556742" y="351532"/>
                  </a:lnTo>
                  <a:lnTo>
                    <a:pt x="556601" y="351977"/>
                  </a:lnTo>
                  <a:lnTo>
                    <a:pt x="556442" y="352489"/>
                  </a:lnTo>
                  <a:lnTo>
                    <a:pt x="556397" y="352951"/>
                  </a:lnTo>
                  <a:lnTo>
                    <a:pt x="556410" y="353398"/>
                  </a:lnTo>
                  <a:lnTo>
                    <a:pt x="556452" y="353897"/>
                  </a:lnTo>
                  <a:lnTo>
                    <a:pt x="556507" y="354292"/>
                  </a:lnTo>
                  <a:lnTo>
                    <a:pt x="556564" y="354740"/>
                  </a:lnTo>
                  <a:lnTo>
                    <a:pt x="556712" y="355085"/>
                  </a:lnTo>
                  <a:lnTo>
                    <a:pt x="556874" y="355432"/>
                  </a:lnTo>
                  <a:lnTo>
                    <a:pt x="556992" y="355760"/>
                  </a:lnTo>
                  <a:lnTo>
                    <a:pt x="557050" y="356122"/>
                  </a:lnTo>
                  <a:lnTo>
                    <a:pt x="557064" y="356499"/>
                  </a:lnTo>
                  <a:lnTo>
                    <a:pt x="557014" y="356790"/>
                  </a:lnTo>
                  <a:lnTo>
                    <a:pt x="556895" y="357046"/>
                  </a:lnTo>
                  <a:lnTo>
                    <a:pt x="556692" y="357454"/>
                  </a:lnTo>
                  <a:lnTo>
                    <a:pt x="556453" y="357845"/>
                  </a:lnTo>
                  <a:lnTo>
                    <a:pt x="556190" y="358235"/>
                  </a:lnTo>
                  <a:lnTo>
                    <a:pt x="555958" y="358592"/>
                  </a:lnTo>
                  <a:lnTo>
                    <a:pt x="555668" y="358981"/>
                  </a:lnTo>
                  <a:lnTo>
                    <a:pt x="555498" y="359270"/>
                  </a:lnTo>
                  <a:lnTo>
                    <a:pt x="555297" y="359645"/>
                  </a:lnTo>
                  <a:lnTo>
                    <a:pt x="555203" y="359900"/>
                  </a:lnTo>
                  <a:lnTo>
                    <a:pt x="555086" y="360173"/>
                  </a:lnTo>
                  <a:lnTo>
                    <a:pt x="554844" y="360735"/>
                  </a:lnTo>
                  <a:lnTo>
                    <a:pt x="554601" y="361109"/>
                  </a:lnTo>
                  <a:lnTo>
                    <a:pt x="554323" y="361448"/>
                  </a:lnTo>
                  <a:lnTo>
                    <a:pt x="554046" y="361854"/>
                  </a:lnTo>
                  <a:lnTo>
                    <a:pt x="553811" y="362365"/>
                  </a:lnTo>
                  <a:lnTo>
                    <a:pt x="553588" y="362774"/>
                  </a:lnTo>
                  <a:lnTo>
                    <a:pt x="553400" y="363200"/>
                  </a:lnTo>
                  <a:lnTo>
                    <a:pt x="553210" y="363677"/>
                  </a:lnTo>
                  <a:lnTo>
                    <a:pt x="552983" y="364188"/>
                  </a:lnTo>
                  <a:lnTo>
                    <a:pt x="552754" y="364613"/>
                  </a:lnTo>
                  <a:lnTo>
                    <a:pt x="552573" y="364971"/>
                  </a:lnTo>
                  <a:lnTo>
                    <a:pt x="552380" y="365225"/>
                  </a:lnTo>
                  <a:lnTo>
                    <a:pt x="552179" y="365445"/>
                  </a:lnTo>
                  <a:lnTo>
                    <a:pt x="551887" y="365852"/>
                  </a:lnTo>
                  <a:lnTo>
                    <a:pt x="551745" y="366236"/>
                  </a:lnTo>
                  <a:lnTo>
                    <a:pt x="551768" y="366639"/>
                  </a:lnTo>
                  <a:lnTo>
                    <a:pt x="551908" y="367036"/>
                  </a:lnTo>
                  <a:lnTo>
                    <a:pt x="552090" y="367417"/>
                  </a:lnTo>
                  <a:lnTo>
                    <a:pt x="552313" y="367799"/>
                  </a:lnTo>
                  <a:lnTo>
                    <a:pt x="552491" y="368162"/>
                  </a:lnTo>
                  <a:lnTo>
                    <a:pt x="552731" y="368664"/>
                  </a:lnTo>
                  <a:lnTo>
                    <a:pt x="552911" y="369165"/>
                  </a:lnTo>
                  <a:lnTo>
                    <a:pt x="553037" y="369614"/>
                  </a:lnTo>
                  <a:lnTo>
                    <a:pt x="553140" y="370131"/>
                  </a:lnTo>
                  <a:lnTo>
                    <a:pt x="553221" y="370613"/>
                  </a:lnTo>
                  <a:lnTo>
                    <a:pt x="553390" y="371182"/>
                  </a:lnTo>
                  <a:lnTo>
                    <a:pt x="553518" y="371665"/>
                  </a:lnTo>
                  <a:lnTo>
                    <a:pt x="553597" y="372061"/>
                  </a:lnTo>
                  <a:lnTo>
                    <a:pt x="553687" y="372355"/>
                  </a:lnTo>
                  <a:lnTo>
                    <a:pt x="553829" y="372872"/>
                  </a:lnTo>
                  <a:lnTo>
                    <a:pt x="553981" y="373355"/>
                  </a:lnTo>
                  <a:lnTo>
                    <a:pt x="554056" y="373769"/>
                  </a:lnTo>
                  <a:lnTo>
                    <a:pt x="554103" y="374044"/>
                  </a:lnTo>
                  <a:lnTo>
                    <a:pt x="554121" y="374182"/>
                  </a:lnTo>
                  <a:lnTo>
                    <a:pt x="554480" y="375218"/>
                  </a:lnTo>
                  <a:lnTo>
                    <a:pt x="555592" y="377126"/>
                  </a:lnTo>
                  <a:lnTo>
                    <a:pt x="557173" y="379420"/>
                  </a:lnTo>
                  <a:lnTo>
                    <a:pt x="558922" y="381733"/>
                  </a:lnTo>
                  <a:lnTo>
                    <a:pt x="560197" y="384176"/>
                  </a:lnTo>
                  <a:lnTo>
                    <a:pt x="560542" y="385555"/>
                  </a:lnTo>
                  <a:lnTo>
                    <a:pt x="560410" y="388077"/>
                  </a:lnTo>
                  <a:lnTo>
                    <a:pt x="560175" y="388684"/>
                  </a:lnTo>
                  <a:lnTo>
                    <a:pt x="559930" y="388990"/>
                  </a:lnTo>
                  <a:lnTo>
                    <a:pt x="556976" y="388822"/>
                  </a:lnTo>
                  <a:lnTo>
                    <a:pt x="544551" y="389686"/>
                  </a:lnTo>
                  <a:lnTo>
                    <a:pt x="520182" y="394209"/>
                  </a:lnTo>
                  <a:lnTo>
                    <a:pt x="517033" y="396758"/>
                  </a:lnTo>
                  <a:lnTo>
                    <a:pt x="508395" y="407256"/>
                  </a:lnTo>
                  <a:lnTo>
                    <a:pt x="505335" y="413090"/>
                  </a:lnTo>
                  <a:lnTo>
                    <a:pt x="504961" y="413620"/>
                  </a:lnTo>
                  <a:lnTo>
                    <a:pt x="505332" y="414028"/>
                  </a:lnTo>
                  <a:lnTo>
                    <a:pt x="553205" y="479776"/>
                  </a:lnTo>
                  <a:lnTo>
                    <a:pt x="552717" y="479699"/>
                  </a:lnTo>
                  <a:lnTo>
                    <a:pt x="543524" y="534922"/>
                  </a:lnTo>
                  <a:lnTo>
                    <a:pt x="534330" y="590156"/>
                  </a:lnTo>
                  <a:lnTo>
                    <a:pt x="523450" y="656006"/>
                  </a:lnTo>
                  <a:lnTo>
                    <a:pt x="521374" y="668579"/>
                  </a:lnTo>
                  <a:lnTo>
                    <a:pt x="524327" y="669067"/>
                  </a:lnTo>
                  <a:lnTo>
                    <a:pt x="531787" y="670280"/>
                  </a:lnTo>
                  <a:lnTo>
                    <a:pt x="541786" y="671905"/>
                  </a:lnTo>
                  <a:lnTo>
                    <a:pt x="540471" y="679935"/>
                  </a:lnTo>
                  <a:lnTo>
                    <a:pt x="609671" y="691368"/>
                  </a:lnTo>
                  <a:lnTo>
                    <a:pt x="607904" y="702123"/>
                  </a:lnTo>
                  <a:lnTo>
                    <a:pt x="605887" y="704395"/>
                  </a:lnTo>
                  <a:lnTo>
                    <a:pt x="604718" y="711754"/>
                  </a:lnTo>
                  <a:lnTo>
                    <a:pt x="605318" y="712612"/>
                  </a:lnTo>
                  <a:lnTo>
                    <a:pt x="615996" y="727607"/>
                  </a:lnTo>
                  <a:lnTo>
                    <a:pt x="616386" y="728067"/>
                  </a:lnTo>
                  <a:lnTo>
                    <a:pt x="616745" y="728468"/>
                  </a:lnTo>
                  <a:lnTo>
                    <a:pt x="617447" y="729305"/>
                  </a:lnTo>
                  <a:lnTo>
                    <a:pt x="618018" y="730140"/>
                  </a:lnTo>
                  <a:lnTo>
                    <a:pt x="618652" y="731079"/>
                  </a:lnTo>
                  <a:lnTo>
                    <a:pt x="619060" y="731843"/>
                  </a:lnTo>
                  <a:lnTo>
                    <a:pt x="619212" y="732378"/>
                  </a:lnTo>
                  <a:lnTo>
                    <a:pt x="619251" y="732911"/>
                  </a:lnTo>
                  <a:lnTo>
                    <a:pt x="619413" y="733275"/>
                  </a:lnTo>
                  <a:lnTo>
                    <a:pt x="620011" y="733939"/>
                  </a:lnTo>
                  <a:lnTo>
                    <a:pt x="620514" y="734343"/>
                  </a:lnTo>
                  <a:lnTo>
                    <a:pt x="621004" y="734558"/>
                  </a:lnTo>
                  <a:lnTo>
                    <a:pt x="621156" y="734646"/>
                  </a:lnTo>
                  <a:lnTo>
                    <a:pt x="621431" y="735012"/>
                  </a:lnTo>
                  <a:lnTo>
                    <a:pt x="621680" y="735222"/>
                  </a:lnTo>
                  <a:lnTo>
                    <a:pt x="622193" y="735283"/>
                  </a:lnTo>
                  <a:lnTo>
                    <a:pt x="622880" y="735139"/>
                  </a:lnTo>
                  <a:lnTo>
                    <a:pt x="623469" y="734892"/>
                  </a:lnTo>
                  <a:lnTo>
                    <a:pt x="624017" y="734575"/>
                  </a:lnTo>
                  <a:lnTo>
                    <a:pt x="624763" y="734691"/>
                  </a:lnTo>
                  <a:lnTo>
                    <a:pt x="625572" y="735306"/>
                  </a:lnTo>
                  <a:lnTo>
                    <a:pt x="626119" y="735780"/>
                  </a:lnTo>
                  <a:lnTo>
                    <a:pt x="626583" y="736046"/>
                  </a:lnTo>
                  <a:lnTo>
                    <a:pt x="627312" y="736024"/>
                  </a:lnTo>
                  <a:lnTo>
                    <a:pt x="627922" y="736000"/>
                  </a:lnTo>
                  <a:lnTo>
                    <a:pt x="628294" y="736075"/>
                  </a:lnTo>
                  <a:lnTo>
                    <a:pt x="628607" y="736183"/>
                  </a:lnTo>
                  <a:lnTo>
                    <a:pt x="629022" y="736603"/>
                  </a:lnTo>
                  <a:lnTo>
                    <a:pt x="629326" y="736986"/>
                  </a:lnTo>
                  <a:lnTo>
                    <a:pt x="629669" y="737353"/>
                  </a:lnTo>
                  <a:lnTo>
                    <a:pt x="629933" y="737718"/>
                  </a:lnTo>
                  <a:lnTo>
                    <a:pt x="630289" y="738189"/>
                  </a:lnTo>
                  <a:lnTo>
                    <a:pt x="630692" y="738608"/>
                  </a:lnTo>
                  <a:lnTo>
                    <a:pt x="631362" y="738860"/>
                  </a:lnTo>
                  <a:lnTo>
                    <a:pt x="632507" y="739189"/>
                  </a:lnTo>
                  <a:lnTo>
                    <a:pt x="633454" y="739480"/>
                  </a:lnTo>
                  <a:lnTo>
                    <a:pt x="634316" y="739770"/>
                  </a:lnTo>
                  <a:lnTo>
                    <a:pt x="634975" y="739850"/>
                  </a:lnTo>
                  <a:lnTo>
                    <a:pt x="635522" y="739894"/>
                  </a:lnTo>
                  <a:lnTo>
                    <a:pt x="635822" y="739968"/>
                  </a:lnTo>
                  <a:lnTo>
                    <a:pt x="635979" y="740211"/>
                  </a:lnTo>
                  <a:lnTo>
                    <a:pt x="636028" y="740538"/>
                  </a:lnTo>
                  <a:lnTo>
                    <a:pt x="635977" y="740967"/>
                  </a:lnTo>
                  <a:lnTo>
                    <a:pt x="635879" y="741430"/>
                  </a:lnTo>
                  <a:lnTo>
                    <a:pt x="635837" y="741687"/>
                  </a:lnTo>
                  <a:lnTo>
                    <a:pt x="635748" y="742338"/>
                  </a:lnTo>
                  <a:lnTo>
                    <a:pt x="636263" y="743164"/>
                  </a:lnTo>
                  <a:lnTo>
                    <a:pt x="636909" y="744199"/>
                  </a:lnTo>
                  <a:lnTo>
                    <a:pt x="637223" y="744349"/>
                  </a:lnTo>
                  <a:lnTo>
                    <a:pt x="637562" y="744701"/>
                  </a:lnTo>
                  <a:lnTo>
                    <a:pt x="637869" y="745227"/>
                  </a:lnTo>
                  <a:lnTo>
                    <a:pt x="638110" y="746358"/>
                  </a:lnTo>
                  <a:lnTo>
                    <a:pt x="638943" y="748135"/>
                  </a:lnTo>
                  <a:lnTo>
                    <a:pt x="639653" y="748667"/>
                  </a:lnTo>
                  <a:lnTo>
                    <a:pt x="640956" y="749961"/>
                  </a:lnTo>
                  <a:lnTo>
                    <a:pt x="641694" y="750552"/>
                  </a:lnTo>
                  <a:lnTo>
                    <a:pt x="642325" y="750678"/>
                  </a:lnTo>
                  <a:lnTo>
                    <a:pt x="644222" y="750826"/>
                  </a:lnTo>
                  <a:lnTo>
                    <a:pt x="645255" y="751017"/>
                  </a:lnTo>
                  <a:lnTo>
                    <a:pt x="646111" y="751465"/>
                  </a:lnTo>
                  <a:lnTo>
                    <a:pt x="646619" y="752051"/>
                  </a:lnTo>
                  <a:lnTo>
                    <a:pt x="646668" y="752573"/>
                  </a:lnTo>
                  <a:lnTo>
                    <a:pt x="646487" y="753003"/>
                  </a:lnTo>
                  <a:lnTo>
                    <a:pt x="645721" y="754060"/>
                  </a:lnTo>
                  <a:lnTo>
                    <a:pt x="645508" y="754454"/>
                  </a:lnTo>
                  <a:lnTo>
                    <a:pt x="645090" y="754289"/>
                  </a:lnTo>
                  <a:lnTo>
                    <a:pt x="644591" y="754999"/>
                  </a:lnTo>
                  <a:lnTo>
                    <a:pt x="644482" y="754795"/>
                  </a:lnTo>
                  <a:lnTo>
                    <a:pt x="644282" y="755245"/>
                  </a:lnTo>
                  <a:lnTo>
                    <a:pt x="644248" y="755661"/>
                  </a:lnTo>
                  <a:lnTo>
                    <a:pt x="644521" y="756470"/>
                  </a:lnTo>
                  <a:lnTo>
                    <a:pt x="645155" y="757433"/>
                  </a:lnTo>
                  <a:lnTo>
                    <a:pt x="646504" y="758768"/>
                  </a:lnTo>
                  <a:lnTo>
                    <a:pt x="646624" y="759127"/>
                  </a:lnTo>
                  <a:lnTo>
                    <a:pt x="646633" y="759645"/>
                  </a:lnTo>
                  <a:lnTo>
                    <a:pt x="646510" y="759993"/>
                  </a:lnTo>
                  <a:lnTo>
                    <a:pt x="646186" y="760145"/>
                  </a:lnTo>
                  <a:lnTo>
                    <a:pt x="645098" y="760195"/>
                  </a:lnTo>
                  <a:lnTo>
                    <a:pt x="644513" y="760473"/>
                  </a:lnTo>
                  <a:lnTo>
                    <a:pt x="642991" y="760515"/>
                  </a:lnTo>
                  <a:lnTo>
                    <a:pt x="642367" y="760409"/>
                  </a:lnTo>
                  <a:lnTo>
                    <a:pt x="641941" y="760317"/>
                  </a:lnTo>
                  <a:lnTo>
                    <a:pt x="639414" y="759825"/>
                  </a:lnTo>
                  <a:lnTo>
                    <a:pt x="636897" y="758825"/>
                  </a:lnTo>
                  <a:lnTo>
                    <a:pt x="634447" y="758192"/>
                  </a:lnTo>
                  <a:lnTo>
                    <a:pt x="633653" y="758028"/>
                  </a:lnTo>
                  <a:lnTo>
                    <a:pt x="631480" y="757982"/>
                  </a:lnTo>
                  <a:lnTo>
                    <a:pt x="629082" y="758295"/>
                  </a:lnTo>
                  <a:lnTo>
                    <a:pt x="627041" y="758905"/>
                  </a:lnTo>
                  <a:lnTo>
                    <a:pt x="624990" y="759955"/>
                  </a:lnTo>
                  <a:lnTo>
                    <a:pt x="622709" y="761576"/>
                  </a:lnTo>
                  <a:lnTo>
                    <a:pt x="621085" y="763144"/>
                  </a:lnTo>
                  <a:lnTo>
                    <a:pt x="619526" y="764930"/>
                  </a:lnTo>
                  <a:lnTo>
                    <a:pt x="617430" y="768160"/>
                  </a:lnTo>
                  <a:lnTo>
                    <a:pt x="616910" y="768733"/>
                  </a:lnTo>
                  <a:lnTo>
                    <a:pt x="615860" y="770604"/>
                  </a:lnTo>
                  <a:lnTo>
                    <a:pt x="613849" y="773252"/>
                  </a:lnTo>
                  <a:lnTo>
                    <a:pt x="613480" y="773538"/>
                  </a:lnTo>
                  <a:lnTo>
                    <a:pt x="613105" y="774183"/>
                  </a:lnTo>
                  <a:lnTo>
                    <a:pt x="612975" y="774364"/>
                  </a:lnTo>
                  <a:lnTo>
                    <a:pt x="612071" y="775178"/>
                  </a:lnTo>
                  <a:lnTo>
                    <a:pt x="611322" y="776399"/>
                  </a:lnTo>
                  <a:lnTo>
                    <a:pt x="610390" y="779363"/>
                  </a:lnTo>
                  <a:lnTo>
                    <a:pt x="610139" y="781106"/>
                  </a:lnTo>
                  <a:lnTo>
                    <a:pt x="609989" y="781320"/>
                  </a:lnTo>
                  <a:lnTo>
                    <a:pt x="609553" y="784954"/>
                  </a:lnTo>
                  <a:lnTo>
                    <a:pt x="609086" y="786545"/>
                  </a:lnTo>
                  <a:lnTo>
                    <a:pt x="608102" y="788487"/>
                  </a:lnTo>
                  <a:lnTo>
                    <a:pt x="606622" y="790056"/>
                  </a:lnTo>
                  <a:lnTo>
                    <a:pt x="604979" y="792425"/>
                  </a:lnTo>
                  <a:lnTo>
                    <a:pt x="603927" y="794295"/>
                  </a:lnTo>
                  <a:lnTo>
                    <a:pt x="603543" y="795306"/>
                  </a:lnTo>
                  <a:lnTo>
                    <a:pt x="603022" y="796020"/>
                  </a:lnTo>
                  <a:lnTo>
                    <a:pt x="601775" y="796794"/>
                  </a:lnTo>
                  <a:lnTo>
                    <a:pt x="599661" y="797332"/>
                  </a:lnTo>
                  <a:lnTo>
                    <a:pt x="598342" y="797958"/>
                  </a:lnTo>
                  <a:lnTo>
                    <a:pt x="595762" y="800160"/>
                  </a:lnTo>
                  <a:lnTo>
                    <a:pt x="593996" y="801358"/>
                  </a:lnTo>
                  <a:lnTo>
                    <a:pt x="592959" y="802503"/>
                  </a:lnTo>
                  <a:lnTo>
                    <a:pt x="591126" y="803627"/>
                  </a:lnTo>
                  <a:lnTo>
                    <a:pt x="590178" y="803898"/>
                  </a:lnTo>
                  <a:lnTo>
                    <a:pt x="587492" y="804132"/>
                  </a:lnTo>
                  <a:lnTo>
                    <a:pt x="585681" y="803945"/>
                  </a:lnTo>
                  <a:lnTo>
                    <a:pt x="583451" y="803243"/>
                  </a:lnTo>
                  <a:lnTo>
                    <a:pt x="581221" y="802320"/>
                  </a:lnTo>
                  <a:lnTo>
                    <a:pt x="578268" y="801457"/>
                  </a:lnTo>
                  <a:lnTo>
                    <a:pt x="575237" y="800809"/>
                  </a:lnTo>
                  <a:lnTo>
                    <a:pt x="574806" y="800580"/>
                  </a:lnTo>
                  <a:lnTo>
                    <a:pt x="571775" y="800007"/>
                  </a:lnTo>
                  <a:lnTo>
                    <a:pt x="568676" y="799065"/>
                  </a:lnTo>
                  <a:lnTo>
                    <a:pt x="567735" y="799046"/>
                  </a:lnTo>
                  <a:lnTo>
                    <a:pt x="564482" y="798538"/>
                  </a:lnTo>
                  <a:lnTo>
                    <a:pt x="563547" y="798298"/>
                  </a:lnTo>
                  <a:lnTo>
                    <a:pt x="561680" y="797458"/>
                  </a:lnTo>
                  <a:lnTo>
                    <a:pt x="560382" y="797138"/>
                  </a:lnTo>
                  <a:lnTo>
                    <a:pt x="554890" y="796363"/>
                  </a:lnTo>
                  <a:lnTo>
                    <a:pt x="553874" y="796344"/>
                  </a:lnTo>
                  <a:lnTo>
                    <a:pt x="550535" y="796562"/>
                  </a:lnTo>
                  <a:lnTo>
                    <a:pt x="549375" y="796834"/>
                  </a:lnTo>
                  <a:lnTo>
                    <a:pt x="548436" y="795757"/>
                  </a:lnTo>
                  <a:lnTo>
                    <a:pt x="544813" y="794667"/>
                  </a:lnTo>
                  <a:lnTo>
                    <a:pt x="543523" y="794200"/>
                  </a:lnTo>
                  <a:lnTo>
                    <a:pt x="538773" y="791855"/>
                  </a:lnTo>
                  <a:lnTo>
                    <a:pt x="535250" y="790213"/>
                  </a:lnTo>
                  <a:lnTo>
                    <a:pt x="534183" y="789964"/>
                  </a:lnTo>
                  <a:lnTo>
                    <a:pt x="533095" y="789890"/>
                  </a:lnTo>
                  <a:lnTo>
                    <a:pt x="531569" y="789688"/>
                  </a:lnTo>
                  <a:lnTo>
                    <a:pt x="530562" y="789175"/>
                  </a:lnTo>
                  <a:lnTo>
                    <a:pt x="530424" y="788564"/>
                  </a:lnTo>
                  <a:lnTo>
                    <a:pt x="530610" y="785964"/>
                  </a:lnTo>
                  <a:lnTo>
                    <a:pt x="530421" y="784676"/>
                  </a:lnTo>
                  <a:lnTo>
                    <a:pt x="530151" y="783894"/>
                  </a:lnTo>
                  <a:lnTo>
                    <a:pt x="529753" y="783199"/>
                  </a:lnTo>
                  <a:lnTo>
                    <a:pt x="529006" y="782707"/>
                  </a:lnTo>
                  <a:lnTo>
                    <a:pt x="527804" y="782238"/>
                  </a:lnTo>
                  <a:lnTo>
                    <a:pt x="527756" y="781914"/>
                  </a:lnTo>
                  <a:lnTo>
                    <a:pt x="527966" y="781234"/>
                  </a:lnTo>
                  <a:lnTo>
                    <a:pt x="528799" y="779823"/>
                  </a:lnTo>
                  <a:lnTo>
                    <a:pt x="529899" y="779136"/>
                  </a:lnTo>
                  <a:lnTo>
                    <a:pt x="530202" y="778739"/>
                  </a:lnTo>
                  <a:lnTo>
                    <a:pt x="530151" y="778499"/>
                  </a:lnTo>
                  <a:lnTo>
                    <a:pt x="530040" y="778148"/>
                  </a:lnTo>
                  <a:lnTo>
                    <a:pt x="529755" y="777917"/>
                  </a:lnTo>
                  <a:lnTo>
                    <a:pt x="528652" y="778451"/>
                  </a:lnTo>
                  <a:lnTo>
                    <a:pt x="528065" y="778567"/>
                  </a:lnTo>
                  <a:lnTo>
                    <a:pt x="527321" y="778117"/>
                  </a:lnTo>
                  <a:lnTo>
                    <a:pt x="527007" y="777182"/>
                  </a:lnTo>
                  <a:lnTo>
                    <a:pt x="527357" y="775755"/>
                  </a:lnTo>
                  <a:lnTo>
                    <a:pt x="528832" y="773554"/>
                  </a:lnTo>
                  <a:lnTo>
                    <a:pt x="529180" y="773355"/>
                  </a:lnTo>
                  <a:lnTo>
                    <a:pt x="530544" y="772791"/>
                  </a:lnTo>
                  <a:lnTo>
                    <a:pt x="530700" y="772153"/>
                  </a:lnTo>
                  <a:lnTo>
                    <a:pt x="530685" y="771913"/>
                  </a:lnTo>
                  <a:lnTo>
                    <a:pt x="530595" y="771699"/>
                  </a:lnTo>
                  <a:lnTo>
                    <a:pt x="530310" y="771463"/>
                  </a:lnTo>
                  <a:lnTo>
                    <a:pt x="529917" y="771356"/>
                  </a:lnTo>
                  <a:lnTo>
                    <a:pt x="529258" y="771505"/>
                  </a:lnTo>
                  <a:lnTo>
                    <a:pt x="528229" y="772296"/>
                  </a:lnTo>
                  <a:lnTo>
                    <a:pt x="526854" y="773489"/>
                  </a:lnTo>
                  <a:lnTo>
                    <a:pt x="526083" y="774504"/>
                  </a:lnTo>
                  <a:lnTo>
                    <a:pt x="525250" y="775913"/>
                  </a:lnTo>
                  <a:lnTo>
                    <a:pt x="524906" y="776157"/>
                  </a:lnTo>
                  <a:lnTo>
                    <a:pt x="524294" y="776013"/>
                  </a:lnTo>
                  <a:lnTo>
                    <a:pt x="523943" y="775688"/>
                  </a:lnTo>
                  <a:lnTo>
                    <a:pt x="523589" y="775345"/>
                  </a:lnTo>
                  <a:lnTo>
                    <a:pt x="523304" y="775020"/>
                  </a:lnTo>
                  <a:lnTo>
                    <a:pt x="522669" y="772993"/>
                  </a:lnTo>
                  <a:lnTo>
                    <a:pt x="522022" y="771581"/>
                  </a:lnTo>
                  <a:lnTo>
                    <a:pt x="521314" y="770543"/>
                  </a:lnTo>
                  <a:lnTo>
                    <a:pt x="520807" y="770068"/>
                  </a:lnTo>
                  <a:lnTo>
                    <a:pt x="518904" y="768933"/>
                  </a:lnTo>
                  <a:lnTo>
                    <a:pt x="517939" y="768464"/>
                  </a:lnTo>
                  <a:lnTo>
                    <a:pt x="517615" y="768510"/>
                  </a:lnTo>
                  <a:lnTo>
                    <a:pt x="517334" y="768731"/>
                  </a:lnTo>
                  <a:lnTo>
                    <a:pt x="517208" y="769036"/>
                  </a:lnTo>
                  <a:lnTo>
                    <a:pt x="517172" y="769715"/>
                  </a:lnTo>
                  <a:lnTo>
                    <a:pt x="517438" y="770326"/>
                  </a:lnTo>
                  <a:lnTo>
                    <a:pt x="517750" y="770692"/>
                  </a:lnTo>
                  <a:lnTo>
                    <a:pt x="519747" y="772199"/>
                  </a:lnTo>
                  <a:lnTo>
                    <a:pt x="520409" y="773195"/>
                  </a:lnTo>
                  <a:lnTo>
                    <a:pt x="520436" y="773565"/>
                  </a:lnTo>
                  <a:lnTo>
                    <a:pt x="520229" y="774313"/>
                  </a:lnTo>
                  <a:lnTo>
                    <a:pt x="520109" y="775385"/>
                  </a:lnTo>
                  <a:lnTo>
                    <a:pt x="520247" y="775885"/>
                  </a:lnTo>
                  <a:lnTo>
                    <a:pt x="520799" y="776576"/>
                  </a:lnTo>
                  <a:lnTo>
                    <a:pt x="524612" y="778956"/>
                  </a:lnTo>
                  <a:lnTo>
                    <a:pt x="524875" y="779281"/>
                  </a:lnTo>
                  <a:lnTo>
                    <a:pt x="524944" y="779586"/>
                  </a:lnTo>
                  <a:lnTo>
                    <a:pt x="524414" y="780708"/>
                  </a:lnTo>
                  <a:lnTo>
                    <a:pt x="524360" y="781757"/>
                  </a:lnTo>
                  <a:lnTo>
                    <a:pt x="524042" y="782459"/>
                  </a:lnTo>
                  <a:lnTo>
                    <a:pt x="523763" y="782745"/>
                  </a:lnTo>
                  <a:lnTo>
                    <a:pt x="522984" y="782929"/>
                  </a:lnTo>
                  <a:lnTo>
                    <a:pt x="522331" y="782917"/>
                  </a:lnTo>
                  <a:lnTo>
                    <a:pt x="521917" y="782856"/>
                  </a:lnTo>
                  <a:lnTo>
                    <a:pt x="519780" y="782488"/>
                  </a:lnTo>
                  <a:lnTo>
                    <a:pt x="518344" y="782459"/>
                  </a:lnTo>
                  <a:lnTo>
                    <a:pt x="517099" y="782194"/>
                  </a:lnTo>
                  <a:lnTo>
                    <a:pt x="515681" y="781728"/>
                  </a:lnTo>
                  <a:lnTo>
                    <a:pt x="513713" y="780986"/>
                  </a:lnTo>
                  <a:lnTo>
                    <a:pt x="512942" y="780143"/>
                  </a:lnTo>
                  <a:lnTo>
                    <a:pt x="512496" y="779166"/>
                  </a:lnTo>
                  <a:lnTo>
                    <a:pt x="512211" y="778907"/>
                  </a:lnTo>
                  <a:lnTo>
                    <a:pt x="511578" y="778850"/>
                  </a:lnTo>
                  <a:lnTo>
                    <a:pt x="510604" y="779187"/>
                  </a:lnTo>
                  <a:lnTo>
                    <a:pt x="509843" y="779174"/>
                  </a:lnTo>
                  <a:lnTo>
                    <a:pt x="509426" y="779008"/>
                  </a:lnTo>
                  <a:lnTo>
                    <a:pt x="508937" y="777962"/>
                  </a:lnTo>
                  <a:lnTo>
                    <a:pt x="508254" y="777247"/>
                  </a:lnTo>
                  <a:lnTo>
                    <a:pt x="507903" y="777123"/>
                  </a:lnTo>
                  <a:lnTo>
                    <a:pt x="506950" y="777397"/>
                  </a:lnTo>
                  <a:lnTo>
                    <a:pt x="506626" y="777554"/>
                  </a:lnTo>
                  <a:lnTo>
                    <a:pt x="503695" y="778133"/>
                  </a:lnTo>
                  <a:lnTo>
                    <a:pt x="502049" y="778786"/>
                  </a:lnTo>
                  <a:lnTo>
                    <a:pt x="501138" y="779580"/>
                  </a:lnTo>
                  <a:lnTo>
                    <a:pt x="500559" y="780107"/>
                  </a:lnTo>
                  <a:lnTo>
                    <a:pt x="500187" y="779843"/>
                  </a:lnTo>
                  <a:lnTo>
                    <a:pt x="498077" y="779305"/>
                  </a:lnTo>
                  <a:lnTo>
                    <a:pt x="497085" y="779121"/>
                  </a:lnTo>
                  <a:lnTo>
                    <a:pt x="493839" y="778396"/>
                  </a:lnTo>
                  <a:lnTo>
                    <a:pt x="492996" y="778578"/>
                  </a:lnTo>
                  <a:lnTo>
                    <a:pt x="472580" y="782975"/>
                  </a:lnTo>
                  <a:lnTo>
                    <a:pt x="471564" y="783631"/>
                  </a:lnTo>
                  <a:lnTo>
                    <a:pt x="470329" y="783417"/>
                  </a:lnTo>
                  <a:lnTo>
                    <a:pt x="468081" y="783417"/>
                  </a:lnTo>
                  <a:lnTo>
                    <a:pt x="465905" y="784077"/>
                  </a:lnTo>
                  <a:lnTo>
                    <a:pt x="463435" y="783208"/>
                  </a:lnTo>
                  <a:lnTo>
                    <a:pt x="462275" y="782990"/>
                  </a:lnTo>
                  <a:lnTo>
                    <a:pt x="455014" y="782345"/>
                  </a:lnTo>
                  <a:lnTo>
                    <a:pt x="454070" y="781983"/>
                  </a:lnTo>
                  <a:lnTo>
                    <a:pt x="451603" y="781475"/>
                  </a:lnTo>
                  <a:lnTo>
                    <a:pt x="449424" y="780605"/>
                  </a:lnTo>
                  <a:lnTo>
                    <a:pt x="447608" y="779156"/>
                  </a:lnTo>
                  <a:lnTo>
                    <a:pt x="442596" y="776031"/>
                  </a:lnTo>
                  <a:lnTo>
                    <a:pt x="440997" y="774727"/>
                  </a:lnTo>
                  <a:lnTo>
                    <a:pt x="438527" y="773567"/>
                  </a:lnTo>
                  <a:lnTo>
                    <a:pt x="436708" y="771387"/>
                  </a:lnTo>
                  <a:lnTo>
                    <a:pt x="435330" y="770514"/>
                  </a:lnTo>
                  <a:lnTo>
                    <a:pt x="432350" y="767683"/>
                  </a:lnTo>
                  <a:lnTo>
                    <a:pt x="427191" y="763833"/>
                  </a:lnTo>
                  <a:lnTo>
                    <a:pt x="426028" y="762746"/>
                  </a:lnTo>
                  <a:lnTo>
                    <a:pt x="421597" y="758679"/>
                  </a:lnTo>
                  <a:lnTo>
                    <a:pt x="417964" y="756863"/>
                  </a:lnTo>
                  <a:lnTo>
                    <a:pt x="416729" y="754974"/>
                  </a:lnTo>
                  <a:lnTo>
                    <a:pt x="415713" y="754322"/>
                  </a:lnTo>
                  <a:lnTo>
                    <a:pt x="415015" y="753295"/>
                  </a:lnTo>
                  <a:lnTo>
                    <a:pt x="413750" y="752796"/>
                  </a:lnTo>
                  <a:lnTo>
                    <a:pt x="411502" y="752944"/>
                  </a:lnTo>
                  <a:lnTo>
                    <a:pt x="410048" y="752220"/>
                  </a:lnTo>
                  <a:lnTo>
                    <a:pt x="408087" y="751930"/>
                  </a:lnTo>
                  <a:lnTo>
                    <a:pt x="406781" y="751132"/>
                  </a:lnTo>
                  <a:lnTo>
                    <a:pt x="406565" y="750915"/>
                  </a:lnTo>
                  <a:lnTo>
                    <a:pt x="403369" y="749900"/>
                  </a:lnTo>
                  <a:lnTo>
                    <a:pt x="402572" y="749682"/>
                  </a:lnTo>
                  <a:lnTo>
                    <a:pt x="401193" y="749755"/>
                  </a:lnTo>
                  <a:lnTo>
                    <a:pt x="398942" y="748885"/>
                  </a:lnTo>
                  <a:lnTo>
                    <a:pt x="396111" y="748889"/>
                  </a:lnTo>
                  <a:lnTo>
                    <a:pt x="393500" y="749691"/>
                  </a:lnTo>
                  <a:lnTo>
                    <a:pt x="389368" y="751731"/>
                  </a:lnTo>
                  <a:lnTo>
                    <a:pt x="387407" y="752243"/>
                  </a:lnTo>
                  <a:lnTo>
                    <a:pt x="384796" y="753483"/>
                  </a:lnTo>
                  <a:lnTo>
                    <a:pt x="383636" y="754356"/>
                  </a:lnTo>
                  <a:lnTo>
                    <a:pt x="381680" y="756756"/>
                  </a:lnTo>
                  <a:lnTo>
                    <a:pt x="381318" y="757630"/>
                  </a:lnTo>
                  <a:lnTo>
                    <a:pt x="381752" y="758138"/>
                  </a:lnTo>
                  <a:lnTo>
                    <a:pt x="383713" y="758645"/>
                  </a:lnTo>
                  <a:lnTo>
                    <a:pt x="385310" y="759370"/>
                  </a:lnTo>
                  <a:lnTo>
                    <a:pt x="385838" y="759355"/>
                  </a:lnTo>
                  <a:lnTo>
                    <a:pt x="386327" y="759522"/>
                  </a:lnTo>
                  <a:lnTo>
                    <a:pt x="386401" y="759877"/>
                  </a:lnTo>
                  <a:lnTo>
                    <a:pt x="386327" y="760034"/>
                  </a:lnTo>
                  <a:lnTo>
                    <a:pt x="385352" y="760373"/>
                  </a:lnTo>
                  <a:lnTo>
                    <a:pt x="385023" y="760755"/>
                  </a:lnTo>
                  <a:lnTo>
                    <a:pt x="384230" y="763517"/>
                  </a:lnTo>
                  <a:lnTo>
                    <a:pt x="383939" y="763807"/>
                  </a:lnTo>
                  <a:lnTo>
                    <a:pt x="383723" y="763883"/>
                  </a:lnTo>
                  <a:lnTo>
                    <a:pt x="383066" y="763300"/>
                  </a:lnTo>
                  <a:lnTo>
                    <a:pt x="382487" y="763082"/>
                  </a:lnTo>
                  <a:lnTo>
                    <a:pt x="381907" y="763666"/>
                  </a:lnTo>
                  <a:lnTo>
                    <a:pt x="381328" y="765047"/>
                  </a:lnTo>
                  <a:lnTo>
                    <a:pt x="380966" y="765409"/>
                  </a:lnTo>
                  <a:lnTo>
                    <a:pt x="379949" y="765558"/>
                  </a:lnTo>
                  <a:lnTo>
                    <a:pt x="379587" y="765921"/>
                  </a:lnTo>
                  <a:lnTo>
                    <a:pt x="377411" y="765776"/>
                  </a:lnTo>
                  <a:lnTo>
                    <a:pt x="377340" y="766215"/>
                  </a:lnTo>
                  <a:lnTo>
                    <a:pt x="375744" y="767889"/>
                  </a:lnTo>
                  <a:lnTo>
                    <a:pt x="375528" y="768614"/>
                  </a:lnTo>
                  <a:lnTo>
                    <a:pt x="375528" y="769343"/>
                  </a:lnTo>
                  <a:lnTo>
                    <a:pt x="375824" y="770434"/>
                  </a:lnTo>
                  <a:lnTo>
                    <a:pt x="375675" y="771308"/>
                  </a:lnTo>
                  <a:lnTo>
                    <a:pt x="375387" y="772251"/>
                  </a:lnTo>
                  <a:lnTo>
                    <a:pt x="374302" y="774288"/>
                  </a:lnTo>
                  <a:lnTo>
                    <a:pt x="373940" y="775818"/>
                  </a:lnTo>
                  <a:lnTo>
                    <a:pt x="373292" y="779527"/>
                  </a:lnTo>
                  <a:lnTo>
                    <a:pt x="373148" y="781343"/>
                  </a:lnTo>
                  <a:lnTo>
                    <a:pt x="373151" y="783236"/>
                  </a:lnTo>
                  <a:lnTo>
                    <a:pt x="373661" y="785197"/>
                  </a:lnTo>
                  <a:lnTo>
                    <a:pt x="373880" y="785414"/>
                  </a:lnTo>
                  <a:lnTo>
                    <a:pt x="374680" y="786506"/>
                  </a:lnTo>
                  <a:lnTo>
                    <a:pt x="375987" y="787742"/>
                  </a:lnTo>
                  <a:lnTo>
                    <a:pt x="376350" y="788467"/>
                  </a:lnTo>
                  <a:lnTo>
                    <a:pt x="377150" y="789119"/>
                  </a:lnTo>
                  <a:lnTo>
                    <a:pt x="377660" y="790722"/>
                  </a:lnTo>
                  <a:lnTo>
                    <a:pt x="378532" y="792031"/>
                  </a:lnTo>
                  <a:lnTo>
                    <a:pt x="378535" y="792683"/>
                  </a:lnTo>
                  <a:lnTo>
                    <a:pt x="379698" y="795156"/>
                  </a:lnTo>
                  <a:lnTo>
                    <a:pt x="380351" y="795301"/>
                  </a:lnTo>
                  <a:lnTo>
                    <a:pt x="380933" y="795011"/>
                  </a:lnTo>
                  <a:lnTo>
                    <a:pt x="381440" y="794789"/>
                  </a:lnTo>
                  <a:lnTo>
                    <a:pt x="382093" y="795007"/>
                  </a:lnTo>
                  <a:lnTo>
                    <a:pt x="382240" y="795373"/>
                  </a:lnTo>
                  <a:lnTo>
                    <a:pt x="381949" y="795663"/>
                  </a:lnTo>
                  <a:lnTo>
                    <a:pt x="381949" y="796098"/>
                  </a:lnTo>
                  <a:lnTo>
                    <a:pt x="383547" y="796606"/>
                  </a:lnTo>
                  <a:lnTo>
                    <a:pt x="383838" y="797407"/>
                  </a:lnTo>
                  <a:lnTo>
                    <a:pt x="383622" y="797915"/>
                  </a:lnTo>
                  <a:lnTo>
                    <a:pt x="383040" y="798426"/>
                  </a:lnTo>
                  <a:lnTo>
                    <a:pt x="382387" y="798353"/>
                  </a:lnTo>
                  <a:lnTo>
                    <a:pt x="381808" y="799006"/>
                  </a:lnTo>
                  <a:lnTo>
                    <a:pt x="382099" y="799880"/>
                  </a:lnTo>
                  <a:lnTo>
                    <a:pt x="382102" y="800460"/>
                  </a:lnTo>
                  <a:lnTo>
                    <a:pt x="381521" y="800971"/>
                  </a:lnTo>
                  <a:lnTo>
                    <a:pt x="381377" y="801406"/>
                  </a:lnTo>
                  <a:lnTo>
                    <a:pt x="382030" y="802207"/>
                  </a:lnTo>
                  <a:lnTo>
                    <a:pt x="382030" y="802574"/>
                  </a:lnTo>
                  <a:lnTo>
                    <a:pt x="381378" y="803226"/>
                  </a:lnTo>
                  <a:lnTo>
                    <a:pt x="381233" y="804028"/>
                  </a:lnTo>
                  <a:lnTo>
                    <a:pt x="380292" y="804684"/>
                  </a:lnTo>
                  <a:lnTo>
                    <a:pt x="380292" y="805264"/>
                  </a:lnTo>
                  <a:lnTo>
                    <a:pt x="380801" y="806283"/>
                  </a:lnTo>
                  <a:lnTo>
                    <a:pt x="379932" y="807157"/>
                  </a:lnTo>
                  <a:lnTo>
                    <a:pt x="379860" y="808244"/>
                  </a:lnTo>
                  <a:lnTo>
                    <a:pt x="378919" y="809920"/>
                  </a:lnTo>
                  <a:lnTo>
                    <a:pt x="375658" y="813995"/>
                  </a:lnTo>
                  <a:lnTo>
                    <a:pt x="373701" y="815815"/>
                  </a:lnTo>
                  <a:lnTo>
                    <a:pt x="372249" y="816327"/>
                  </a:lnTo>
                  <a:lnTo>
                    <a:pt x="371014" y="816109"/>
                  </a:lnTo>
                  <a:lnTo>
                    <a:pt x="370289" y="816182"/>
                  </a:lnTo>
                  <a:lnTo>
                    <a:pt x="370145" y="816331"/>
                  </a:lnTo>
                  <a:lnTo>
                    <a:pt x="370217" y="816766"/>
                  </a:lnTo>
                  <a:lnTo>
                    <a:pt x="370073" y="817563"/>
                  </a:lnTo>
                  <a:lnTo>
                    <a:pt x="369420" y="818220"/>
                  </a:lnTo>
                  <a:lnTo>
                    <a:pt x="369276" y="818876"/>
                  </a:lnTo>
                  <a:lnTo>
                    <a:pt x="369423" y="819456"/>
                  </a:lnTo>
                  <a:lnTo>
                    <a:pt x="369279" y="819822"/>
                  </a:lnTo>
                  <a:lnTo>
                    <a:pt x="368044" y="820547"/>
                  </a:lnTo>
                  <a:lnTo>
                    <a:pt x="367537" y="821639"/>
                  </a:lnTo>
                  <a:lnTo>
                    <a:pt x="366740" y="822150"/>
                  </a:lnTo>
                  <a:lnTo>
                    <a:pt x="366377" y="822879"/>
                  </a:lnTo>
                  <a:lnTo>
                    <a:pt x="365799" y="823387"/>
                  </a:lnTo>
                  <a:lnTo>
                    <a:pt x="365073" y="823390"/>
                  </a:lnTo>
                  <a:lnTo>
                    <a:pt x="363766" y="823028"/>
                  </a:lnTo>
                  <a:lnTo>
                    <a:pt x="363401" y="822807"/>
                  </a:lnTo>
                  <a:lnTo>
                    <a:pt x="363038" y="822154"/>
                  </a:lnTo>
                  <a:lnTo>
                    <a:pt x="362166" y="822009"/>
                  </a:lnTo>
                  <a:lnTo>
                    <a:pt x="361440" y="821647"/>
                  </a:lnTo>
                  <a:lnTo>
                    <a:pt x="361077" y="820555"/>
                  </a:lnTo>
                  <a:lnTo>
                    <a:pt x="360859" y="820338"/>
                  </a:lnTo>
                  <a:lnTo>
                    <a:pt x="360496" y="820338"/>
                  </a:lnTo>
                  <a:lnTo>
                    <a:pt x="360352" y="820777"/>
                  </a:lnTo>
                  <a:lnTo>
                    <a:pt x="360790" y="822883"/>
                  </a:lnTo>
                  <a:lnTo>
                    <a:pt x="360499" y="823829"/>
                  </a:lnTo>
                  <a:lnTo>
                    <a:pt x="359774" y="824486"/>
                  </a:lnTo>
                  <a:lnTo>
                    <a:pt x="358613" y="824264"/>
                  </a:lnTo>
                  <a:lnTo>
                    <a:pt x="358398" y="824993"/>
                  </a:lnTo>
                  <a:lnTo>
                    <a:pt x="358832" y="825577"/>
                  </a:lnTo>
                  <a:lnTo>
                    <a:pt x="358979" y="826375"/>
                  </a:lnTo>
                  <a:lnTo>
                    <a:pt x="358398" y="826592"/>
                  </a:lnTo>
                  <a:lnTo>
                    <a:pt x="357892" y="826378"/>
                  </a:lnTo>
                  <a:lnTo>
                    <a:pt x="357601" y="826451"/>
                  </a:lnTo>
                  <a:lnTo>
                    <a:pt x="357456" y="828195"/>
                  </a:lnTo>
                  <a:lnTo>
                    <a:pt x="356659" y="828489"/>
                  </a:lnTo>
                  <a:lnTo>
                    <a:pt x="355859" y="828344"/>
                  </a:lnTo>
                  <a:lnTo>
                    <a:pt x="355352" y="828489"/>
                  </a:lnTo>
                  <a:lnTo>
                    <a:pt x="355424" y="829142"/>
                  </a:lnTo>
                  <a:lnTo>
                    <a:pt x="356153" y="829871"/>
                  </a:lnTo>
                  <a:lnTo>
                    <a:pt x="356443" y="831107"/>
                  </a:lnTo>
                  <a:lnTo>
                    <a:pt x="356228" y="831977"/>
                  </a:lnTo>
                  <a:lnTo>
                    <a:pt x="355283" y="832344"/>
                  </a:lnTo>
                  <a:lnTo>
                    <a:pt x="355068" y="832779"/>
                  </a:lnTo>
                  <a:lnTo>
                    <a:pt x="355139" y="833145"/>
                  </a:lnTo>
                  <a:lnTo>
                    <a:pt x="354849" y="833507"/>
                  </a:lnTo>
                  <a:lnTo>
                    <a:pt x="353833" y="833801"/>
                  </a:lnTo>
                  <a:lnTo>
                    <a:pt x="353473" y="834454"/>
                  </a:lnTo>
                  <a:lnTo>
                    <a:pt x="352891" y="834672"/>
                  </a:lnTo>
                  <a:lnTo>
                    <a:pt x="352676" y="835038"/>
                  </a:lnTo>
                  <a:lnTo>
                    <a:pt x="352094" y="835183"/>
                  </a:lnTo>
                  <a:lnTo>
                    <a:pt x="347886" y="835186"/>
                  </a:lnTo>
                  <a:lnTo>
                    <a:pt x="347448" y="834606"/>
                  </a:lnTo>
                  <a:lnTo>
                    <a:pt x="348389" y="833515"/>
                  </a:lnTo>
                  <a:lnTo>
                    <a:pt x="348389" y="832931"/>
                  </a:lnTo>
                  <a:lnTo>
                    <a:pt x="347301" y="832569"/>
                  </a:lnTo>
                  <a:lnTo>
                    <a:pt x="346719" y="831695"/>
                  </a:lnTo>
                  <a:lnTo>
                    <a:pt x="346354" y="831695"/>
                  </a:lnTo>
                  <a:lnTo>
                    <a:pt x="345847" y="832206"/>
                  </a:lnTo>
                  <a:lnTo>
                    <a:pt x="345631" y="832935"/>
                  </a:lnTo>
                  <a:lnTo>
                    <a:pt x="345703" y="833225"/>
                  </a:lnTo>
                  <a:lnTo>
                    <a:pt x="345559" y="833878"/>
                  </a:lnTo>
                  <a:lnTo>
                    <a:pt x="344906" y="834607"/>
                  </a:lnTo>
                  <a:lnTo>
                    <a:pt x="342220" y="834901"/>
                  </a:lnTo>
                  <a:lnTo>
                    <a:pt x="340550" y="833958"/>
                  </a:lnTo>
                  <a:lnTo>
                    <a:pt x="340188" y="833958"/>
                  </a:lnTo>
                  <a:lnTo>
                    <a:pt x="337646" y="832867"/>
                  </a:lnTo>
                  <a:lnTo>
                    <a:pt x="337064" y="832141"/>
                  </a:lnTo>
                  <a:lnTo>
                    <a:pt x="336989" y="830542"/>
                  </a:lnTo>
                  <a:lnTo>
                    <a:pt x="336483" y="830687"/>
                  </a:lnTo>
                  <a:lnTo>
                    <a:pt x="336120" y="830542"/>
                  </a:lnTo>
                  <a:lnTo>
                    <a:pt x="335395" y="830977"/>
                  </a:lnTo>
                  <a:lnTo>
                    <a:pt x="335094" y="830977"/>
                  </a:lnTo>
                  <a:lnTo>
                    <a:pt x="334159" y="830977"/>
                  </a:lnTo>
                  <a:lnTo>
                    <a:pt x="334016" y="831489"/>
                  </a:lnTo>
                  <a:lnTo>
                    <a:pt x="334450" y="832798"/>
                  </a:lnTo>
                  <a:lnTo>
                    <a:pt x="334381" y="835633"/>
                  </a:lnTo>
                  <a:lnTo>
                    <a:pt x="333731" y="836217"/>
                  </a:lnTo>
                  <a:lnTo>
                    <a:pt x="332496" y="836145"/>
                  </a:lnTo>
                  <a:lnTo>
                    <a:pt x="332424" y="836290"/>
                  </a:lnTo>
                  <a:lnTo>
                    <a:pt x="333440" y="837816"/>
                  </a:lnTo>
                  <a:lnTo>
                    <a:pt x="332862" y="839125"/>
                  </a:lnTo>
                  <a:lnTo>
                    <a:pt x="332208" y="839563"/>
                  </a:lnTo>
                  <a:lnTo>
                    <a:pt x="331702" y="839563"/>
                  </a:lnTo>
                  <a:lnTo>
                    <a:pt x="330467" y="839128"/>
                  </a:lnTo>
                  <a:lnTo>
                    <a:pt x="329885" y="838544"/>
                  </a:lnTo>
                  <a:lnTo>
                    <a:pt x="329595" y="838766"/>
                  </a:lnTo>
                  <a:lnTo>
                    <a:pt x="329595" y="839708"/>
                  </a:lnTo>
                  <a:lnTo>
                    <a:pt x="330760" y="841167"/>
                  </a:lnTo>
                  <a:lnTo>
                    <a:pt x="330904" y="841820"/>
                  </a:lnTo>
                  <a:lnTo>
                    <a:pt x="329816" y="842475"/>
                  </a:lnTo>
                  <a:lnTo>
                    <a:pt x="330329" y="844075"/>
                  </a:lnTo>
                  <a:lnTo>
                    <a:pt x="329891" y="844659"/>
                  </a:lnTo>
                  <a:lnTo>
                    <a:pt x="329747" y="845312"/>
                  </a:lnTo>
                  <a:lnTo>
                    <a:pt x="329094" y="845968"/>
                  </a:lnTo>
                  <a:lnTo>
                    <a:pt x="329385" y="847060"/>
                  </a:lnTo>
                  <a:lnTo>
                    <a:pt x="329316" y="848369"/>
                  </a:lnTo>
                  <a:lnTo>
                    <a:pt x="328737" y="849606"/>
                  </a:lnTo>
                  <a:lnTo>
                    <a:pt x="327067" y="851058"/>
                  </a:lnTo>
                  <a:lnTo>
                    <a:pt x="326924" y="851787"/>
                  </a:lnTo>
                  <a:lnTo>
                    <a:pt x="329391" y="852005"/>
                  </a:lnTo>
                  <a:lnTo>
                    <a:pt x="330625" y="852513"/>
                  </a:lnTo>
                  <a:lnTo>
                    <a:pt x="330991" y="853020"/>
                  </a:lnTo>
                  <a:lnTo>
                    <a:pt x="330848" y="854620"/>
                  </a:lnTo>
                  <a:lnTo>
                    <a:pt x="331067" y="855422"/>
                  </a:lnTo>
                  <a:lnTo>
                    <a:pt x="330413" y="856296"/>
                  </a:lnTo>
                  <a:lnTo>
                    <a:pt x="330050" y="857315"/>
                  </a:lnTo>
                  <a:lnTo>
                    <a:pt x="329472" y="857968"/>
                  </a:lnTo>
                  <a:lnTo>
                    <a:pt x="327440" y="859498"/>
                  </a:lnTo>
                  <a:lnTo>
                    <a:pt x="326136" y="860010"/>
                  </a:lnTo>
                  <a:lnTo>
                    <a:pt x="324175" y="860010"/>
                  </a:lnTo>
                  <a:lnTo>
                    <a:pt x="323519" y="859792"/>
                  </a:lnTo>
                  <a:lnTo>
                    <a:pt x="323012" y="858846"/>
                  </a:lnTo>
                  <a:lnTo>
                    <a:pt x="322793" y="857537"/>
                  </a:lnTo>
                  <a:lnTo>
                    <a:pt x="322281" y="854846"/>
                  </a:lnTo>
                  <a:lnTo>
                    <a:pt x="321771" y="854048"/>
                  </a:lnTo>
                  <a:lnTo>
                    <a:pt x="321408" y="853976"/>
                  </a:lnTo>
                  <a:lnTo>
                    <a:pt x="320683" y="854850"/>
                  </a:lnTo>
                  <a:lnTo>
                    <a:pt x="319745" y="858487"/>
                  </a:lnTo>
                  <a:lnTo>
                    <a:pt x="319091" y="859212"/>
                  </a:lnTo>
                  <a:lnTo>
                    <a:pt x="317931" y="859506"/>
                  </a:lnTo>
                  <a:lnTo>
                    <a:pt x="316552" y="860235"/>
                  </a:lnTo>
                  <a:lnTo>
                    <a:pt x="315755" y="860964"/>
                  </a:lnTo>
                  <a:lnTo>
                    <a:pt x="313758" y="861780"/>
                  </a:lnTo>
                  <a:lnTo>
                    <a:pt x="292824" y="872399"/>
                  </a:lnTo>
                  <a:lnTo>
                    <a:pt x="289268" y="873928"/>
                  </a:lnTo>
                  <a:lnTo>
                    <a:pt x="288761" y="874436"/>
                  </a:lnTo>
                  <a:lnTo>
                    <a:pt x="288689" y="874875"/>
                  </a:lnTo>
                  <a:lnTo>
                    <a:pt x="288905" y="875314"/>
                  </a:lnTo>
                  <a:lnTo>
                    <a:pt x="289271" y="875386"/>
                  </a:lnTo>
                  <a:lnTo>
                    <a:pt x="290212" y="874726"/>
                  </a:lnTo>
                  <a:lnTo>
                    <a:pt x="291156" y="874653"/>
                  </a:lnTo>
                  <a:lnTo>
                    <a:pt x="292319" y="875306"/>
                  </a:lnTo>
                  <a:lnTo>
                    <a:pt x="292830" y="876838"/>
                  </a:lnTo>
                  <a:lnTo>
                    <a:pt x="294064" y="878142"/>
                  </a:lnTo>
                  <a:lnTo>
                    <a:pt x="293920" y="879600"/>
                  </a:lnTo>
                  <a:lnTo>
                    <a:pt x="292979" y="880474"/>
                  </a:lnTo>
                  <a:lnTo>
                    <a:pt x="290945" y="880549"/>
                  </a:lnTo>
                  <a:lnTo>
                    <a:pt x="290147" y="880404"/>
                  </a:lnTo>
                  <a:lnTo>
                    <a:pt x="287824" y="879606"/>
                  </a:lnTo>
                  <a:lnTo>
                    <a:pt x="287096" y="879167"/>
                  </a:lnTo>
                  <a:lnTo>
                    <a:pt x="286805" y="878877"/>
                  </a:lnTo>
                  <a:lnTo>
                    <a:pt x="266261" y="877947"/>
                  </a:lnTo>
                  <a:lnTo>
                    <a:pt x="265026" y="877947"/>
                  </a:lnTo>
                  <a:lnTo>
                    <a:pt x="260743" y="878096"/>
                  </a:lnTo>
                  <a:lnTo>
                    <a:pt x="257406" y="878970"/>
                  </a:lnTo>
                  <a:lnTo>
                    <a:pt x="256099" y="879115"/>
                  </a:lnTo>
                  <a:lnTo>
                    <a:pt x="253991" y="880278"/>
                  </a:lnTo>
                  <a:lnTo>
                    <a:pt x="250655" y="881518"/>
                  </a:lnTo>
                  <a:lnTo>
                    <a:pt x="250074" y="881883"/>
                  </a:lnTo>
                  <a:lnTo>
                    <a:pt x="249940" y="882158"/>
                  </a:lnTo>
                  <a:lnTo>
                    <a:pt x="241579" y="881524"/>
                  </a:lnTo>
                  <a:lnTo>
                    <a:pt x="240710" y="881230"/>
                  </a:lnTo>
                  <a:lnTo>
                    <a:pt x="237224" y="880722"/>
                  </a:lnTo>
                  <a:lnTo>
                    <a:pt x="236351" y="880799"/>
                  </a:lnTo>
                  <a:lnTo>
                    <a:pt x="234754" y="880215"/>
                  </a:lnTo>
                  <a:lnTo>
                    <a:pt x="233665" y="879417"/>
                  </a:lnTo>
                  <a:lnTo>
                    <a:pt x="231921" y="878835"/>
                  </a:lnTo>
                  <a:lnTo>
                    <a:pt x="228000" y="878255"/>
                  </a:lnTo>
                  <a:lnTo>
                    <a:pt x="225823" y="877599"/>
                  </a:lnTo>
                  <a:lnTo>
                    <a:pt x="225170" y="877599"/>
                  </a:lnTo>
                  <a:lnTo>
                    <a:pt x="222484" y="877019"/>
                  </a:lnTo>
                  <a:lnTo>
                    <a:pt x="217547" y="876878"/>
                  </a:lnTo>
                  <a:lnTo>
                    <a:pt x="216312" y="877095"/>
                  </a:lnTo>
                  <a:lnTo>
                    <a:pt x="215440" y="876805"/>
                  </a:lnTo>
                  <a:lnTo>
                    <a:pt x="214859" y="876805"/>
                  </a:lnTo>
                  <a:lnTo>
                    <a:pt x="213771" y="877168"/>
                  </a:lnTo>
                  <a:lnTo>
                    <a:pt x="212467" y="877244"/>
                  </a:lnTo>
                  <a:lnTo>
                    <a:pt x="211232" y="876950"/>
                  </a:lnTo>
                  <a:lnTo>
                    <a:pt x="209487" y="876878"/>
                  </a:lnTo>
                  <a:lnTo>
                    <a:pt x="208909" y="876515"/>
                  </a:lnTo>
                  <a:lnTo>
                    <a:pt x="208180" y="876443"/>
                  </a:lnTo>
                  <a:lnTo>
                    <a:pt x="207164" y="876443"/>
                  </a:lnTo>
                  <a:lnTo>
                    <a:pt x="205422" y="876810"/>
                  </a:lnTo>
                  <a:lnTo>
                    <a:pt x="204553" y="876733"/>
                  </a:lnTo>
                  <a:lnTo>
                    <a:pt x="202083" y="875645"/>
                  </a:lnTo>
                  <a:lnTo>
                    <a:pt x="201502" y="875645"/>
                  </a:lnTo>
                  <a:lnTo>
                    <a:pt x="201139" y="875935"/>
                  </a:lnTo>
                  <a:lnTo>
                    <a:pt x="200342" y="875790"/>
                  </a:lnTo>
                  <a:lnTo>
                    <a:pt x="198309" y="875863"/>
                  </a:lnTo>
                  <a:lnTo>
                    <a:pt x="196421" y="875500"/>
                  </a:lnTo>
                  <a:lnTo>
                    <a:pt x="195549" y="875500"/>
                  </a:lnTo>
                  <a:lnTo>
                    <a:pt x="194676" y="875721"/>
                  </a:lnTo>
                  <a:lnTo>
                    <a:pt x="193369" y="875210"/>
                  </a:lnTo>
                  <a:lnTo>
                    <a:pt x="192209" y="874340"/>
                  </a:lnTo>
                  <a:lnTo>
                    <a:pt x="189739" y="873103"/>
                  </a:lnTo>
                  <a:lnTo>
                    <a:pt x="186982" y="872374"/>
                  </a:lnTo>
                  <a:lnTo>
                    <a:pt x="186181" y="871866"/>
                  </a:lnTo>
                  <a:lnTo>
                    <a:pt x="185384" y="871069"/>
                  </a:lnTo>
                  <a:lnTo>
                    <a:pt x="185456" y="870267"/>
                  </a:lnTo>
                  <a:lnTo>
                    <a:pt x="185962" y="869248"/>
                  </a:lnTo>
                  <a:lnTo>
                    <a:pt x="187341" y="868011"/>
                  </a:lnTo>
                  <a:lnTo>
                    <a:pt x="187413" y="867794"/>
                  </a:lnTo>
                  <a:lnTo>
                    <a:pt x="187341" y="867649"/>
                  </a:lnTo>
                  <a:lnTo>
                    <a:pt x="186907" y="867504"/>
                  </a:lnTo>
                  <a:lnTo>
                    <a:pt x="186034" y="867939"/>
                  </a:lnTo>
                  <a:lnTo>
                    <a:pt x="183786" y="869832"/>
                  </a:lnTo>
                  <a:lnTo>
                    <a:pt x="183130" y="869538"/>
                  </a:lnTo>
                  <a:lnTo>
                    <a:pt x="182114" y="868450"/>
                  </a:lnTo>
                  <a:lnTo>
                    <a:pt x="181169" y="867867"/>
                  </a:lnTo>
                  <a:lnTo>
                    <a:pt x="179500" y="866557"/>
                  </a:lnTo>
                  <a:lnTo>
                    <a:pt x="177467" y="865393"/>
                  </a:lnTo>
                  <a:lnTo>
                    <a:pt x="177392" y="865031"/>
                  </a:lnTo>
                  <a:lnTo>
                    <a:pt x="177683" y="864523"/>
                  </a:lnTo>
                  <a:lnTo>
                    <a:pt x="179281" y="863867"/>
                  </a:lnTo>
                  <a:lnTo>
                    <a:pt x="179715" y="862702"/>
                  </a:lnTo>
                  <a:lnTo>
                    <a:pt x="179425" y="862412"/>
                  </a:lnTo>
                  <a:lnTo>
                    <a:pt x="178118" y="862557"/>
                  </a:lnTo>
                  <a:lnTo>
                    <a:pt x="177611" y="862340"/>
                  </a:lnTo>
                  <a:lnTo>
                    <a:pt x="177102" y="862485"/>
                  </a:lnTo>
                  <a:lnTo>
                    <a:pt x="176448" y="862412"/>
                  </a:lnTo>
                  <a:lnTo>
                    <a:pt x="175938" y="861103"/>
                  </a:lnTo>
                  <a:lnTo>
                    <a:pt x="176078" y="858291"/>
                  </a:lnTo>
                  <a:lnTo>
                    <a:pt x="176081" y="858051"/>
                  </a:lnTo>
                  <a:lnTo>
                    <a:pt x="177314" y="852955"/>
                  </a:lnTo>
                  <a:lnTo>
                    <a:pt x="178258" y="851356"/>
                  </a:lnTo>
                  <a:lnTo>
                    <a:pt x="179415" y="847356"/>
                  </a:lnTo>
                  <a:lnTo>
                    <a:pt x="182026" y="841536"/>
                  </a:lnTo>
                  <a:lnTo>
                    <a:pt x="186594" y="834334"/>
                  </a:lnTo>
                  <a:lnTo>
                    <a:pt x="187610" y="833243"/>
                  </a:lnTo>
                  <a:lnTo>
                    <a:pt x="190656" y="829022"/>
                  </a:lnTo>
                  <a:lnTo>
                    <a:pt x="190947" y="828369"/>
                  </a:lnTo>
                  <a:lnTo>
                    <a:pt x="190800" y="827134"/>
                  </a:lnTo>
                  <a:lnTo>
                    <a:pt x="190437" y="825897"/>
                  </a:lnTo>
                  <a:lnTo>
                    <a:pt x="189274" y="823714"/>
                  </a:lnTo>
                  <a:lnTo>
                    <a:pt x="188039" y="822333"/>
                  </a:lnTo>
                  <a:lnTo>
                    <a:pt x="187458" y="822043"/>
                  </a:lnTo>
                  <a:lnTo>
                    <a:pt x="185716" y="819570"/>
                  </a:lnTo>
                  <a:lnTo>
                    <a:pt x="183318" y="817025"/>
                  </a:lnTo>
                  <a:lnTo>
                    <a:pt x="181142" y="816151"/>
                  </a:lnTo>
                  <a:lnTo>
                    <a:pt x="179397" y="814624"/>
                  </a:lnTo>
                  <a:lnTo>
                    <a:pt x="178600" y="813533"/>
                  </a:lnTo>
                  <a:lnTo>
                    <a:pt x="177509" y="810914"/>
                  </a:lnTo>
                  <a:lnTo>
                    <a:pt x="175983" y="808663"/>
                  </a:lnTo>
                  <a:lnTo>
                    <a:pt x="175473" y="806626"/>
                  </a:lnTo>
                  <a:lnTo>
                    <a:pt x="175545" y="805462"/>
                  </a:lnTo>
                  <a:lnTo>
                    <a:pt x="172173" y="797295"/>
                  </a:lnTo>
                  <a:lnTo>
                    <a:pt x="169295" y="790336"/>
                  </a:lnTo>
                  <a:lnTo>
                    <a:pt x="168932" y="790119"/>
                  </a:lnTo>
                  <a:lnTo>
                    <a:pt x="168789" y="789974"/>
                  </a:lnTo>
                  <a:lnTo>
                    <a:pt x="168789" y="788738"/>
                  </a:lnTo>
                  <a:lnTo>
                    <a:pt x="169802" y="785174"/>
                  </a:lnTo>
                  <a:lnTo>
                    <a:pt x="169802" y="784735"/>
                  </a:lnTo>
                  <a:close/>
                </a:path>
              </a:pathLst>
            </a:custGeom>
            <a:solidFill>
              <a:srgbClr val="FFFFF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g60"/>
            <p:cNvSpPr/>
            <p:nvPr/>
          </p:nvSpPr>
          <p:spPr>
            <a:xfrm>
              <a:off x="2990095" y="4633473"/>
              <a:ext cx="516545" cy="584601"/>
            </a:xfrm>
            <a:custGeom>
              <a:avLst/>
              <a:gdLst/>
              <a:ahLst/>
              <a:cxnLst/>
              <a:rect l="0" t="0" r="0" b="0"/>
              <a:pathLst>
                <a:path w="516545" h="584601">
                  <a:moveTo>
                    <a:pt x="345305" y="563534"/>
                  </a:moveTo>
                  <a:lnTo>
                    <a:pt x="306122" y="557455"/>
                  </a:lnTo>
                  <a:lnTo>
                    <a:pt x="265605" y="551128"/>
                  </a:lnTo>
                  <a:lnTo>
                    <a:pt x="262364" y="550595"/>
                  </a:lnTo>
                  <a:lnTo>
                    <a:pt x="261372" y="550443"/>
                  </a:lnTo>
                  <a:lnTo>
                    <a:pt x="233924" y="546148"/>
                  </a:lnTo>
                  <a:lnTo>
                    <a:pt x="229976" y="545451"/>
                  </a:lnTo>
                  <a:lnTo>
                    <a:pt x="226882" y="544903"/>
                  </a:lnTo>
                  <a:lnTo>
                    <a:pt x="225507" y="544922"/>
                  </a:lnTo>
                  <a:lnTo>
                    <a:pt x="224712" y="544930"/>
                  </a:lnTo>
                  <a:lnTo>
                    <a:pt x="212039" y="545086"/>
                  </a:lnTo>
                  <a:lnTo>
                    <a:pt x="210711" y="537418"/>
                  </a:lnTo>
                  <a:lnTo>
                    <a:pt x="209888" y="534104"/>
                  </a:lnTo>
                  <a:lnTo>
                    <a:pt x="209461" y="532381"/>
                  </a:lnTo>
                  <a:lnTo>
                    <a:pt x="207827" y="526604"/>
                  </a:lnTo>
                  <a:lnTo>
                    <a:pt x="207487" y="525423"/>
                  </a:lnTo>
                  <a:lnTo>
                    <a:pt x="204340" y="514510"/>
                  </a:lnTo>
                  <a:lnTo>
                    <a:pt x="202695" y="508800"/>
                  </a:lnTo>
                  <a:lnTo>
                    <a:pt x="201774" y="505811"/>
                  </a:lnTo>
                  <a:lnTo>
                    <a:pt x="201648" y="505404"/>
                  </a:lnTo>
                  <a:lnTo>
                    <a:pt x="201041" y="503310"/>
                  </a:lnTo>
                  <a:lnTo>
                    <a:pt x="199575" y="498245"/>
                  </a:lnTo>
                  <a:lnTo>
                    <a:pt x="198720" y="495297"/>
                  </a:lnTo>
                  <a:lnTo>
                    <a:pt x="197152" y="489880"/>
                  </a:lnTo>
                  <a:lnTo>
                    <a:pt x="195728" y="484968"/>
                  </a:lnTo>
                  <a:lnTo>
                    <a:pt x="194232" y="479804"/>
                  </a:lnTo>
                  <a:lnTo>
                    <a:pt x="192861" y="474609"/>
                  </a:lnTo>
                  <a:lnTo>
                    <a:pt x="191798" y="470569"/>
                  </a:lnTo>
                  <a:lnTo>
                    <a:pt x="190497" y="466180"/>
                  </a:lnTo>
                  <a:lnTo>
                    <a:pt x="186713" y="453441"/>
                  </a:lnTo>
                  <a:lnTo>
                    <a:pt x="186105" y="451382"/>
                  </a:lnTo>
                  <a:lnTo>
                    <a:pt x="178094" y="424389"/>
                  </a:lnTo>
                  <a:lnTo>
                    <a:pt x="174539" y="412055"/>
                  </a:lnTo>
                  <a:lnTo>
                    <a:pt x="172391" y="406674"/>
                  </a:lnTo>
                  <a:lnTo>
                    <a:pt x="170549" y="402061"/>
                  </a:lnTo>
                  <a:lnTo>
                    <a:pt x="168747" y="398057"/>
                  </a:lnTo>
                  <a:lnTo>
                    <a:pt x="167114" y="394427"/>
                  </a:lnTo>
                  <a:lnTo>
                    <a:pt x="165519" y="391768"/>
                  </a:lnTo>
                  <a:lnTo>
                    <a:pt x="161817" y="385523"/>
                  </a:lnTo>
                  <a:lnTo>
                    <a:pt x="162090" y="385150"/>
                  </a:lnTo>
                  <a:lnTo>
                    <a:pt x="168313" y="376718"/>
                  </a:lnTo>
                  <a:lnTo>
                    <a:pt x="173208" y="370078"/>
                  </a:lnTo>
                  <a:lnTo>
                    <a:pt x="177132" y="364922"/>
                  </a:lnTo>
                  <a:lnTo>
                    <a:pt x="177800" y="363434"/>
                  </a:lnTo>
                  <a:lnTo>
                    <a:pt x="179152" y="360420"/>
                  </a:lnTo>
                  <a:lnTo>
                    <a:pt x="180686" y="350320"/>
                  </a:lnTo>
                  <a:lnTo>
                    <a:pt x="181275" y="346461"/>
                  </a:lnTo>
                  <a:lnTo>
                    <a:pt x="183730" y="330314"/>
                  </a:lnTo>
                  <a:lnTo>
                    <a:pt x="183742" y="330173"/>
                  </a:lnTo>
                  <a:lnTo>
                    <a:pt x="183730" y="329830"/>
                  </a:lnTo>
                  <a:lnTo>
                    <a:pt x="183709" y="329488"/>
                  </a:lnTo>
                  <a:lnTo>
                    <a:pt x="185334" y="317652"/>
                  </a:lnTo>
                  <a:lnTo>
                    <a:pt x="186901" y="308028"/>
                  </a:lnTo>
                  <a:lnTo>
                    <a:pt x="188079" y="300808"/>
                  </a:lnTo>
                  <a:lnTo>
                    <a:pt x="188941" y="295515"/>
                  </a:lnTo>
                  <a:lnTo>
                    <a:pt x="189786" y="290326"/>
                  </a:lnTo>
                  <a:lnTo>
                    <a:pt x="189911" y="289558"/>
                  </a:lnTo>
                  <a:lnTo>
                    <a:pt x="190235" y="287035"/>
                  </a:lnTo>
                  <a:lnTo>
                    <a:pt x="190537" y="284685"/>
                  </a:lnTo>
                  <a:lnTo>
                    <a:pt x="191907" y="275966"/>
                  </a:lnTo>
                  <a:lnTo>
                    <a:pt x="194279" y="260872"/>
                  </a:lnTo>
                  <a:lnTo>
                    <a:pt x="195195" y="255046"/>
                  </a:lnTo>
                  <a:lnTo>
                    <a:pt x="195319" y="254277"/>
                  </a:lnTo>
                  <a:lnTo>
                    <a:pt x="194650" y="254180"/>
                  </a:lnTo>
                  <a:lnTo>
                    <a:pt x="194060" y="254100"/>
                  </a:lnTo>
                  <a:lnTo>
                    <a:pt x="187196" y="253130"/>
                  </a:lnTo>
                  <a:lnTo>
                    <a:pt x="179849" y="252082"/>
                  </a:lnTo>
                  <a:lnTo>
                    <a:pt x="175909" y="251521"/>
                  </a:lnTo>
                  <a:lnTo>
                    <a:pt x="175140" y="251405"/>
                  </a:lnTo>
                  <a:lnTo>
                    <a:pt x="172720" y="251038"/>
                  </a:lnTo>
                  <a:lnTo>
                    <a:pt x="168054" y="250334"/>
                  </a:lnTo>
                  <a:lnTo>
                    <a:pt x="163575" y="249657"/>
                  </a:lnTo>
                  <a:lnTo>
                    <a:pt x="162387" y="249479"/>
                  </a:lnTo>
                  <a:lnTo>
                    <a:pt x="160827" y="249234"/>
                  </a:lnTo>
                  <a:lnTo>
                    <a:pt x="155504" y="248401"/>
                  </a:lnTo>
                  <a:lnTo>
                    <a:pt x="149351" y="247437"/>
                  </a:lnTo>
                  <a:lnTo>
                    <a:pt x="144569" y="246690"/>
                  </a:lnTo>
                  <a:lnTo>
                    <a:pt x="140691" y="246083"/>
                  </a:lnTo>
                  <a:lnTo>
                    <a:pt x="135811" y="245320"/>
                  </a:lnTo>
                  <a:lnTo>
                    <a:pt x="131112" y="244584"/>
                  </a:lnTo>
                  <a:lnTo>
                    <a:pt x="121895" y="243138"/>
                  </a:lnTo>
                  <a:lnTo>
                    <a:pt x="119769" y="242813"/>
                  </a:lnTo>
                  <a:lnTo>
                    <a:pt x="117901" y="242526"/>
                  </a:lnTo>
                  <a:lnTo>
                    <a:pt x="117835" y="242165"/>
                  </a:lnTo>
                  <a:lnTo>
                    <a:pt x="115465" y="232758"/>
                  </a:lnTo>
                  <a:lnTo>
                    <a:pt x="114116" y="232549"/>
                  </a:lnTo>
                  <a:lnTo>
                    <a:pt x="114298" y="231375"/>
                  </a:lnTo>
                  <a:lnTo>
                    <a:pt x="112943" y="227141"/>
                  </a:lnTo>
                  <a:lnTo>
                    <a:pt x="112289" y="223857"/>
                  </a:lnTo>
                  <a:lnTo>
                    <a:pt x="112251" y="223682"/>
                  </a:lnTo>
                  <a:lnTo>
                    <a:pt x="112213" y="223494"/>
                  </a:lnTo>
                  <a:lnTo>
                    <a:pt x="110262" y="212789"/>
                  </a:lnTo>
                  <a:lnTo>
                    <a:pt x="110816" y="212876"/>
                  </a:lnTo>
                  <a:lnTo>
                    <a:pt x="109733" y="208471"/>
                  </a:lnTo>
                  <a:lnTo>
                    <a:pt x="109701" y="207533"/>
                  </a:lnTo>
                  <a:lnTo>
                    <a:pt x="109566" y="203479"/>
                  </a:lnTo>
                  <a:lnTo>
                    <a:pt x="109653" y="201632"/>
                  </a:lnTo>
                  <a:lnTo>
                    <a:pt x="109825" y="197964"/>
                  </a:lnTo>
                  <a:lnTo>
                    <a:pt x="109979" y="195751"/>
                  </a:lnTo>
                  <a:lnTo>
                    <a:pt x="110196" y="192819"/>
                  </a:lnTo>
                  <a:lnTo>
                    <a:pt x="110285" y="191628"/>
                  </a:lnTo>
                  <a:lnTo>
                    <a:pt x="112050" y="187530"/>
                  </a:lnTo>
                  <a:lnTo>
                    <a:pt x="112673" y="186133"/>
                  </a:lnTo>
                  <a:lnTo>
                    <a:pt x="96380" y="183504"/>
                  </a:lnTo>
                  <a:lnTo>
                    <a:pt x="96896" y="179717"/>
                  </a:lnTo>
                  <a:lnTo>
                    <a:pt x="97004" y="178949"/>
                  </a:lnTo>
                  <a:lnTo>
                    <a:pt x="97495" y="174226"/>
                  </a:lnTo>
                  <a:lnTo>
                    <a:pt x="97420" y="173458"/>
                  </a:lnTo>
                  <a:lnTo>
                    <a:pt x="97040" y="171720"/>
                  </a:lnTo>
                  <a:lnTo>
                    <a:pt x="95703" y="167234"/>
                  </a:lnTo>
                  <a:lnTo>
                    <a:pt x="93212" y="160872"/>
                  </a:lnTo>
                  <a:lnTo>
                    <a:pt x="93026" y="160850"/>
                  </a:lnTo>
                  <a:lnTo>
                    <a:pt x="93895" y="155234"/>
                  </a:lnTo>
                  <a:lnTo>
                    <a:pt x="94051" y="154207"/>
                  </a:lnTo>
                  <a:lnTo>
                    <a:pt x="96554" y="137938"/>
                  </a:lnTo>
                  <a:lnTo>
                    <a:pt x="98011" y="128532"/>
                  </a:lnTo>
                  <a:lnTo>
                    <a:pt x="98212" y="127218"/>
                  </a:lnTo>
                  <a:lnTo>
                    <a:pt x="70764" y="122922"/>
                  </a:lnTo>
                  <a:lnTo>
                    <a:pt x="68465" y="115228"/>
                  </a:lnTo>
                  <a:lnTo>
                    <a:pt x="64419" y="102155"/>
                  </a:lnTo>
                  <a:lnTo>
                    <a:pt x="63872" y="100294"/>
                  </a:lnTo>
                  <a:lnTo>
                    <a:pt x="63211" y="98083"/>
                  </a:lnTo>
                  <a:lnTo>
                    <a:pt x="61970" y="94170"/>
                  </a:lnTo>
                  <a:lnTo>
                    <a:pt x="61769" y="93877"/>
                  </a:lnTo>
                  <a:lnTo>
                    <a:pt x="61473" y="93554"/>
                  </a:lnTo>
                  <a:lnTo>
                    <a:pt x="60553" y="89859"/>
                  </a:lnTo>
                  <a:lnTo>
                    <a:pt x="59540" y="87495"/>
                  </a:lnTo>
                  <a:lnTo>
                    <a:pt x="58451" y="85567"/>
                  </a:lnTo>
                  <a:lnTo>
                    <a:pt x="58080" y="84910"/>
                  </a:lnTo>
                  <a:lnTo>
                    <a:pt x="56482" y="82287"/>
                  </a:lnTo>
                  <a:lnTo>
                    <a:pt x="55980" y="81660"/>
                  </a:lnTo>
                  <a:lnTo>
                    <a:pt x="52860" y="77766"/>
                  </a:lnTo>
                  <a:lnTo>
                    <a:pt x="50908" y="75830"/>
                  </a:lnTo>
                  <a:lnTo>
                    <a:pt x="49262" y="73928"/>
                  </a:lnTo>
                  <a:lnTo>
                    <a:pt x="46158" y="70930"/>
                  </a:lnTo>
                  <a:lnTo>
                    <a:pt x="44451" y="69555"/>
                  </a:lnTo>
                  <a:lnTo>
                    <a:pt x="43002" y="68291"/>
                  </a:lnTo>
                  <a:lnTo>
                    <a:pt x="40071" y="66617"/>
                  </a:lnTo>
                  <a:lnTo>
                    <a:pt x="36147" y="64376"/>
                  </a:lnTo>
                  <a:lnTo>
                    <a:pt x="35671" y="64158"/>
                  </a:lnTo>
                  <a:lnTo>
                    <a:pt x="30166" y="61632"/>
                  </a:lnTo>
                  <a:lnTo>
                    <a:pt x="27436" y="60682"/>
                  </a:lnTo>
                  <a:lnTo>
                    <a:pt x="26800" y="60522"/>
                  </a:lnTo>
                  <a:lnTo>
                    <a:pt x="22739" y="59500"/>
                  </a:lnTo>
                  <a:lnTo>
                    <a:pt x="11881" y="57721"/>
                  </a:lnTo>
                  <a:lnTo>
                    <a:pt x="0" y="56072"/>
                  </a:lnTo>
                  <a:lnTo>
                    <a:pt x="200" y="54916"/>
                  </a:lnTo>
                  <a:lnTo>
                    <a:pt x="230" y="54726"/>
                  </a:lnTo>
                  <a:lnTo>
                    <a:pt x="605" y="52582"/>
                  </a:lnTo>
                  <a:lnTo>
                    <a:pt x="722" y="51792"/>
                  </a:lnTo>
                  <a:lnTo>
                    <a:pt x="958" y="50231"/>
                  </a:lnTo>
                  <a:lnTo>
                    <a:pt x="1028" y="49762"/>
                  </a:lnTo>
                  <a:lnTo>
                    <a:pt x="1348" y="49770"/>
                  </a:lnTo>
                  <a:lnTo>
                    <a:pt x="2492" y="41740"/>
                  </a:lnTo>
                  <a:lnTo>
                    <a:pt x="3723" y="33082"/>
                  </a:lnTo>
                  <a:lnTo>
                    <a:pt x="3852" y="32175"/>
                  </a:lnTo>
                  <a:lnTo>
                    <a:pt x="4067" y="30676"/>
                  </a:lnTo>
                  <a:lnTo>
                    <a:pt x="4340" y="28696"/>
                  </a:lnTo>
                  <a:lnTo>
                    <a:pt x="4490" y="27612"/>
                  </a:lnTo>
                  <a:lnTo>
                    <a:pt x="4909" y="24557"/>
                  </a:lnTo>
                  <a:lnTo>
                    <a:pt x="5074" y="23375"/>
                  </a:lnTo>
                  <a:lnTo>
                    <a:pt x="5362" y="21501"/>
                  </a:lnTo>
                  <a:lnTo>
                    <a:pt x="5724" y="19160"/>
                  </a:lnTo>
                  <a:lnTo>
                    <a:pt x="5835" y="18453"/>
                  </a:lnTo>
                  <a:lnTo>
                    <a:pt x="6306" y="15409"/>
                  </a:lnTo>
                  <a:lnTo>
                    <a:pt x="6785" y="12305"/>
                  </a:lnTo>
                  <a:lnTo>
                    <a:pt x="7250" y="9302"/>
                  </a:lnTo>
                  <a:lnTo>
                    <a:pt x="7718" y="6285"/>
                  </a:lnTo>
                  <a:lnTo>
                    <a:pt x="8175" y="3339"/>
                  </a:lnTo>
                  <a:lnTo>
                    <a:pt x="8200" y="3180"/>
                  </a:lnTo>
                  <a:lnTo>
                    <a:pt x="8821" y="0"/>
                  </a:lnTo>
                  <a:lnTo>
                    <a:pt x="17193" y="1413"/>
                  </a:lnTo>
                  <a:lnTo>
                    <a:pt x="18599" y="1634"/>
                  </a:lnTo>
                  <a:lnTo>
                    <a:pt x="20256" y="1892"/>
                  </a:lnTo>
                  <a:lnTo>
                    <a:pt x="22064" y="2173"/>
                  </a:lnTo>
                  <a:lnTo>
                    <a:pt x="28793" y="3222"/>
                  </a:lnTo>
                  <a:lnTo>
                    <a:pt x="34678" y="4134"/>
                  </a:lnTo>
                  <a:lnTo>
                    <a:pt x="35787" y="4308"/>
                  </a:lnTo>
                  <a:lnTo>
                    <a:pt x="36140" y="4363"/>
                  </a:lnTo>
                  <a:lnTo>
                    <a:pt x="39465" y="4878"/>
                  </a:lnTo>
                  <a:lnTo>
                    <a:pt x="42555" y="5361"/>
                  </a:lnTo>
                  <a:lnTo>
                    <a:pt x="46785" y="6014"/>
                  </a:lnTo>
                  <a:lnTo>
                    <a:pt x="49719" y="6474"/>
                  </a:lnTo>
                  <a:lnTo>
                    <a:pt x="53775" y="7101"/>
                  </a:lnTo>
                  <a:lnTo>
                    <a:pt x="63466" y="8724"/>
                  </a:lnTo>
                  <a:lnTo>
                    <a:pt x="67225" y="9286"/>
                  </a:lnTo>
                  <a:lnTo>
                    <a:pt x="70139" y="9724"/>
                  </a:lnTo>
                  <a:lnTo>
                    <a:pt x="70987" y="9848"/>
                  </a:lnTo>
                  <a:lnTo>
                    <a:pt x="77155" y="10826"/>
                  </a:lnTo>
                  <a:lnTo>
                    <a:pt x="81352" y="11494"/>
                  </a:lnTo>
                  <a:lnTo>
                    <a:pt x="83897" y="11900"/>
                  </a:lnTo>
                  <a:lnTo>
                    <a:pt x="85075" y="12086"/>
                  </a:lnTo>
                  <a:lnTo>
                    <a:pt x="86830" y="12365"/>
                  </a:lnTo>
                  <a:lnTo>
                    <a:pt x="88876" y="12690"/>
                  </a:lnTo>
                  <a:lnTo>
                    <a:pt x="89358" y="12767"/>
                  </a:lnTo>
                  <a:lnTo>
                    <a:pt x="91054" y="13038"/>
                  </a:lnTo>
                  <a:lnTo>
                    <a:pt x="92348" y="13243"/>
                  </a:lnTo>
                  <a:lnTo>
                    <a:pt x="94829" y="13633"/>
                  </a:lnTo>
                  <a:lnTo>
                    <a:pt x="95695" y="13770"/>
                  </a:lnTo>
                  <a:lnTo>
                    <a:pt x="98768" y="14252"/>
                  </a:lnTo>
                  <a:lnTo>
                    <a:pt x="99326" y="14340"/>
                  </a:lnTo>
                  <a:lnTo>
                    <a:pt x="102572" y="14849"/>
                  </a:lnTo>
                  <a:lnTo>
                    <a:pt x="103255" y="14957"/>
                  </a:lnTo>
                  <a:lnTo>
                    <a:pt x="104706" y="15187"/>
                  </a:lnTo>
                  <a:lnTo>
                    <a:pt x="106190" y="15419"/>
                  </a:lnTo>
                  <a:lnTo>
                    <a:pt x="109220" y="15896"/>
                  </a:lnTo>
                  <a:lnTo>
                    <a:pt x="110509" y="16099"/>
                  </a:lnTo>
                  <a:lnTo>
                    <a:pt x="114544" y="16733"/>
                  </a:lnTo>
                  <a:lnTo>
                    <a:pt x="118486" y="17349"/>
                  </a:lnTo>
                  <a:lnTo>
                    <a:pt x="120404" y="17653"/>
                  </a:lnTo>
                  <a:lnTo>
                    <a:pt x="122236" y="17938"/>
                  </a:lnTo>
                  <a:lnTo>
                    <a:pt x="123636" y="18158"/>
                  </a:lnTo>
                  <a:lnTo>
                    <a:pt x="125329" y="18420"/>
                  </a:lnTo>
                  <a:lnTo>
                    <a:pt x="128054" y="18846"/>
                  </a:lnTo>
                  <a:lnTo>
                    <a:pt x="128965" y="18990"/>
                  </a:lnTo>
                  <a:lnTo>
                    <a:pt x="132562" y="19553"/>
                  </a:lnTo>
                  <a:lnTo>
                    <a:pt x="140614" y="20811"/>
                  </a:lnTo>
                  <a:lnTo>
                    <a:pt x="142141" y="21045"/>
                  </a:lnTo>
                  <a:lnTo>
                    <a:pt x="146289" y="21678"/>
                  </a:lnTo>
                  <a:lnTo>
                    <a:pt x="146630" y="21730"/>
                  </a:lnTo>
                  <a:lnTo>
                    <a:pt x="147967" y="21935"/>
                  </a:lnTo>
                  <a:lnTo>
                    <a:pt x="151363" y="22475"/>
                  </a:lnTo>
                  <a:lnTo>
                    <a:pt x="153518" y="22817"/>
                  </a:lnTo>
                  <a:lnTo>
                    <a:pt x="154909" y="23037"/>
                  </a:lnTo>
                  <a:lnTo>
                    <a:pt x="156836" y="23341"/>
                  </a:lnTo>
                  <a:lnTo>
                    <a:pt x="158164" y="23550"/>
                  </a:lnTo>
                  <a:lnTo>
                    <a:pt x="160328" y="23892"/>
                  </a:lnTo>
                  <a:lnTo>
                    <a:pt x="163710" y="24428"/>
                  </a:lnTo>
                  <a:lnTo>
                    <a:pt x="167091" y="24964"/>
                  </a:lnTo>
                  <a:lnTo>
                    <a:pt x="169084" y="25279"/>
                  </a:lnTo>
                  <a:lnTo>
                    <a:pt x="185103" y="27875"/>
                  </a:lnTo>
                  <a:lnTo>
                    <a:pt x="186088" y="28031"/>
                  </a:lnTo>
                  <a:lnTo>
                    <a:pt x="186682" y="24323"/>
                  </a:lnTo>
                  <a:lnTo>
                    <a:pt x="187490" y="19135"/>
                  </a:lnTo>
                  <a:lnTo>
                    <a:pt x="188296" y="14087"/>
                  </a:lnTo>
                  <a:lnTo>
                    <a:pt x="188991" y="9251"/>
                  </a:lnTo>
                  <a:lnTo>
                    <a:pt x="189213" y="7926"/>
                  </a:lnTo>
                  <a:lnTo>
                    <a:pt x="189464" y="6741"/>
                  </a:lnTo>
                  <a:lnTo>
                    <a:pt x="190415" y="4245"/>
                  </a:lnTo>
                  <a:lnTo>
                    <a:pt x="190918" y="2947"/>
                  </a:lnTo>
                  <a:lnTo>
                    <a:pt x="191352" y="2141"/>
                  </a:lnTo>
                  <a:lnTo>
                    <a:pt x="197501" y="7029"/>
                  </a:lnTo>
                  <a:lnTo>
                    <a:pt x="203916" y="12152"/>
                  </a:lnTo>
                  <a:lnTo>
                    <a:pt x="205373" y="13319"/>
                  </a:lnTo>
                  <a:lnTo>
                    <a:pt x="207603" y="15097"/>
                  </a:lnTo>
                  <a:lnTo>
                    <a:pt x="215151" y="21126"/>
                  </a:lnTo>
                  <a:lnTo>
                    <a:pt x="221934" y="26540"/>
                  </a:lnTo>
                  <a:lnTo>
                    <a:pt x="225999" y="29781"/>
                  </a:lnTo>
                  <a:lnTo>
                    <a:pt x="228352" y="31651"/>
                  </a:lnTo>
                  <a:lnTo>
                    <a:pt x="228754" y="31974"/>
                  </a:lnTo>
                  <a:lnTo>
                    <a:pt x="228964" y="32138"/>
                  </a:lnTo>
                  <a:lnTo>
                    <a:pt x="231433" y="34771"/>
                  </a:lnTo>
                  <a:lnTo>
                    <a:pt x="235993" y="35516"/>
                  </a:lnTo>
                  <a:lnTo>
                    <a:pt x="238012" y="35844"/>
                  </a:lnTo>
                  <a:lnTo>
                    <a:pt x="240112" y="36185"/>
                  </a:lnTo>
                  <a:lnTo>
                    <a:pt x="240500" y="36243"/>
                  </a:lnTo>
                  <a:lnTo>
                    <a:pt x="241944" y="36457"/>
                  </a:lnTo>
                  <a:lnTo>
                    <a:pt x="244704" y="36871"/>
                  </a:lnTo>
                  <a:lnTo>
                    <a:pt x="247448" y="37277"/>
                  </a:lnTo>
                  <a:lnTo>
                    <a:pt x="247995" y="37359"/>
                  </a:lnTo>
                  <a:lnTo>
                    <a:pt x="249464" y="37595"/>
                  </a:lnTo>
                  <a:lnTo>
                    <a:pt x="251056" y="37845"/>
                  </a:lnTo>
                  <a:lnTo>
                    <a:pt x="256634" y="38734"/>
                  </a:lnTo>
                  <a:lnTo>
                    <a:pt x="258615" y="39050"/>
                  </a:lnTo>
                  <a:lnTo>
                    <a:pt x="260701" y="39380"/>
                  </a:lnTo>
                  <a:lnTo>
                    <a:pt x="261787" y="39552"/>
                  </a:lnTo>
                  <a:lnTo>
                    <a:pt x="264158" y="39924"/>
                  </a:lnTo>
                  <a:lnTo>
                    <a:pt x="265449" y="40126"/>
                  </a:lnTo>
                  <a:lnTo>
                    <a:pt x="269050" y="40684"/>
                  </a:lnTo>
                  <a:lnTo>
                    <a:pt x="272653" y="41248"/>
                  </a:lnTo>
                  <a:lnTo>
                    <a:pt x="276019" y="41775"/>
                  </a:lnTo>
                  <a:lnTo>
                    <a:pt x="282476" y="42785"/>
                  </a:lnTo>
                  <a:lnTo>
                    <a:pt x="284035" y="43029"/>
                  </a:lnTo>
                  <a:lnTo>
                    <a:pt x="287239" y="43583"/>
                  </a:lnTo>
                  <a:lnTo>
                    <a:pt x="288765" y="43847"/>
                  </a:lnTo>
                  <a:lnTo>
                    <a:pt x="294899" y="44905"/>
                  </a:lnTo>
                  <a:lnTo>
                    <a:pt x="299799" y="45753"/>
                  </a:lnTo>
                  <a:lnTo>
                    <a:pt x="300276" y="45822"/>
                  </a:lnTo>
                  <a:lnTo>
                    <a:pt x="304986" y="46529"/>
                  </a:lnTo>
                  <a:lnTo>
                    <a:pt x="311463" y="47502"/>
                  </a:lnTo>
                  <a:lnTo>
                    <a:pt x="313318" y="47779"/>
                  </a:lnTo>
                  <a:lnTo>
                    <a:pt x="315054" y="48034"/>
                  </a:lnTo>
                  <a:lnTo>
                    <a:pt x="315719" y="48136"/>
                  </a:lnTo>
                  <a:lnTo>
                    <a:pt x="316453" y="48250"/>
                  </a:lnTo>
                  <a:lnTo>
                    <a:pt x="320931" y="48944"/>
                  </a:lnTo>
                  <a:lnTo>
                    <a:pt x="323645" y="49364"/>
                  </a:lnTo>
                  <a:lnTo>
                    <a:pt x="329727" y="50310"/>
                  </a:lnTo>
                  <a:lnTo>
                    <a:pt x="334673" y="51078"/>
                  </a:lnTo>
                  <a:lnTo>
                    <a:pt x="338612" y="51694"/>
                  </a:lnTo>
                  <a:lnTo>
                    <a:pt x="344908" y="52317"/>
                  </a:lnTo>
                  <a:lnTo>
                    <a:pt x="346016" y="52427"/>
                  </a:lnTo>
                  <a:lnTo>
                    <a:pt x="348579" y="52689"/>
                  </a:lnTo>
                  <a:lnTo>
                    <a:pt x="350168" y="52857"/>
                  </a:lnTo>
                  <a:lnTo>
                    <a:pt x="357227" y="53609"/>
                  </a:lnTo>
                  <a:lnTo>
                    <a:pt x="358822" y="53765"/>
                  </a:lnTo>
                  <a:lnTo>
                    <a:pt x="361564" y="54084"/>
                  </a:lnTo>
                  <a:lnTo>
                    <a:pt x="367674" y="54753"/>
                  </a:lnTo>
                  <a:lnTo>
                    <a:pt x="368567" y="54851"/>
                  </a:lnTo>
                  <a:lnTo>
                    <a:pt x="372814" y="55318"/>
                  </a:lnTo>
                  <a:lnTo>
                    <a:pt x="374574" y="55509"/>
                  </a:lnTo>
                  <a:lnTo>
                    <a:pt x="378731" y="55965"/>
                  </a:lnTo>
                  <a:lnTo>
                    <a:pt x="379686" y="56071"/>
                  </a:lnTo>
                  <a:lnTo>
                    <a:pt x="383189" y="56454"/>
                  </a:lnTo>
                  <a:lnTo>
                    <a:pt x="384163" y="56563"/>
                  </a:lnTo>
                  <a:lnTo>
                    <a:pt x="384787" y="56631"/>
                  </a:lnTo>
                  <a:lnTo>
                    <a:pt x="387503" y="56927"/>
                  </a:lnTo>
                  <a:lnTo>
                    <a:pt x="393132" y="57542"/>
                  </a:lnTo>
                  <a:lnTo>
                    <a:pt x="395440" y="57903"/>
                  </a:lnTo>
                  <a:lnTo>
                    <a:pt x="401795" y="58899"/>
                  </a:lnTo>
                  <a:lnTo>
                    <a:pt x="401999" y="58933"/>
                  </a:lnTo>
                  <a:lnTo>
                    <a:pt x="403394" y="59151"/>
                  </a:lnTo>
                  <a:lnTo>
                    <a:pt x="406124" y="59579"/>
                  </a:lnTo>
                  <a:lnTo>
                    <a:pt x="406764" y="59679"/>
                  </a:lnTo>
                  <a:lnTo>
                    <a:pt x="411581" y="60434"/>
                  </a:lnTo>
                  <a:lnTo>
                    <a:pt x="418678" y="61480"/>
                  </a:lnTo>
                  <a:lnTo>
                    <a:pt x="418930" y="61484"/>
                  </a:lnTo>
                  <a:lnTo>
                    <a:pt x="419206" y="61473"/>
                  </a:lnTo>
                  <a:lnTo>
                    <a:pt x="419465" y="61441"/>
                  </a:lnTo>
                  <a:lnTo>
                    <a:pt x="419613" y="61446"/>
                  </a:lnTo>
                  <a:lnTo>
                    <a:pt x="420099" y="61849"/>
                  </a:lnTo>
                  <a:lnTo>
                    <a:pt x="419859" y="62122"/>
                  </a:lnTo>
                  <a:lnTo>
                    <a:pt x="419437" y="62449"/>
                  </a:lnTo>
                  <a:lnTo>
                    <a:pt x="419092" y="62582"/>
                  </a:lnTo>
                  <a:lnTo>
                    <a:pt x="418543" y="63000"/>
                  </a:lnTo>
                  <a:lnTo>
                    <a:pt x="418280" y="63517"/>
                  </a:lnTo>
                  <a:lnTo>
                    <a:pt x="418783" y="64122"/>
                  </a:lnTo>
                  <a:lnTo>
                    <a:pt x="419170" y="63958"/>
                  </a:lnTo>
                  <a:lnTo>
                    <a:pt x="419404" y="63856"/>
                  </a:lnTo>
                  <a:lnTo>
                    <a:pt x="420330" y="63875"/>
                  </a:lnTo>
                  <a:lnTo>
                    <a:pt x="420591" y="64061"/>
                  </a:lnTo>
                  <a:lnTo>
                    <a:pt x="420932" y="64293"/>
                  </a:lnTo>
                  <a:lnTo>
                    <a:pt x="421397" y="64612"/>
                  </a:lnTo>
                  <a:lnTo>
                    <a:pt x="421850" y="65030"/>
                  </a:lnTo>
                  <a:lnTo>
                    <a:pt x="421781" y="65327"/>
                  </a:lnTo>
                  <a:lnTo>
                    <a:pt x="421457" y="65684"/>
                  </a:lnTo>
                  <a:lnTo>
                    <a:pt x="420926" y="65813"/>
                  </a:lnTo>
                  <a:lnTo>
                    <a:pt x="420612" y="65790"/>
                  </a:lnTo>
                  <a:lnTo>
                    <a:pt x="420198" y="65874"/>
                  </a:lnTo>
                  <a:lnTo>
                    <a:pt x="420054" y="66007"/>
                  </a:lnTo>
                  <a:lnTo>
                    <a:pt x="419620" y="66562"/>
                  </a:lnTo>
                  <a:lnTo>
                    <a:pt x="419527" y="66862"/>
                  </a:lnTo>
                  <a:lnTo>
                    <a:pt x="419242" y="67516"/>
                  </a:lnTo>
                  <a:lnTo>
                    <a:pt x="419739" y="67660"/>
                  </a:lnTo>
                  <a:lnTo>
                    <a:pt x="420081" y="67812"/>
                  </a:lnTo>
                  <a:lnTo>
                    <a:pt x="420654" y="68113"/>
                  </a:lnTo>
                  <a:lnTo>
                    <a:pt x="420824" y="68185"/>
                  </a:lnTo>
                  <a:lnTo>
                    <a:pt x="420992" y="68223"/>
                  </a:lnTo>
                  <a:lnTo>
                    <a:pt x="421163" y="68242"/>
                  </a:lnTo>
                  <a:lnTo>
                    <a:pt x="421373" y="68234"/>
                  </a:lnTo>
                  <a:lnTo>
                    <a:pt x="421679" y="68246"/>
                  </a:lnTo>
                  <a:lnTo>
                    <a:pt x="422368" y="68508"/>
                  </a:lnTo>
                  <a:lnTo>
                    <a:pt x="423447" y="69245"/>
                  </a:lnTo>
                  <a:lnTo>
                    <a:pt x="423276" y="69420"/>
                  </a:lnTo>
                  <a:lnTo>
                    <a:pt x="422533" y="70397"/>
                  </a:lnTo>
                  <a:lnTo>
                    <a:pt x="422473" y="70526"/>
                  </a:lnTo>
                  <a:lnTo>
                    <a:pt x="422449" y="70663"/>
                  </a:lnTo>
                  <a:lnTo>
                    <a:pt x="422461" y="71013"/>
                  </a:lnTo>
                  <a:lnTo>
                    <a:pt x="422614" y="71595"/>
                  </a:lnTo>
                  <a:lnTo>
                    <a:pt x="423175" y="72252"/>
                  </a:lnTo>
                  <a:lnTo>
                    <a:pt x="423447" y="72564"/>
                  </a:lnTo>
                  <a:lnTo>
                    <a:pt x="423627" y="72746"/>
                  </a:lnTo>
                  <a:lnTo>
                    <a:pt x="423783" y="72875"/>
                  </a:lnTo>
                  <a:lnTo>
                    <a:pt x="423939" y="72978"/>
                  </a:lnTo>
                  <a:lnTo>
                    <a:pt x="424086" y="73058"/>
                  </a:lnTo>
                  <a:lnTo>
                    <a:pt x="424245" y="73119"/>
                  </a:lnTo>
                  <a:lnTo>
                    <a:pt x="424428" y="73172"/>
                  </a:lnTo>
                  <a:lnTo>
                    <a:pt x="424586" y="73198"/>
                  </a:lnTo>
                  <a:lnTo>
                    <a:pt x="425072" y="73237"/>
                  </a:lnTo>
                  <a:lnTo>
                    <a:pt x="425693" y="73339"/>
                  </a:lnTo>
                  <a:lnTo>
                    <a:pt x="425831" y="73358"/>
                  </a:lnTo>
                  <a:lnTo>
                    <a:pt x="426265" y="73392"/>
                  </a:lnTo>
                  <a:lnTo>
                    <a:pt x="426670" y="73389"/>
                  </a:lnTo>
                  <a:lnTo>
                    <a:pt x="426955" y="73320"/>
                  </a:lnTo>
                  <a:lnTo>
                    <a:pt x="427437" y="73214"/>
                  </a:lnTo>
                  <a:lnTo>
                    <a:pt x="427560" y="73358"/>
                  </a:lnTo>
                  <a:lnTo>
                    <a:pt x="427719" y="73480"/>
                  </a:lnTo>
                  <a:lnTo>
                    <a:pt x="428303" y="73966"/>
                  </a:lnTo>
                  <a:lnTo>
                    <a:pt x="428387" y="74137"/>
                  </a:lnTo>
                  <a:lnTo>
                    <a:pt x="428444" y="74305"/>
                  </a:lnTo>
                  <a:lnTo>
                    <a:pt x="428507" y="74556"/>
                  </a:lnTo>
                  <a:lnTo>
                    <a:pt x="428570" y="74932"/>
                  </a:lnTo>
                  <a:lnTo>
                    <a:pt x="428600" y="75152"/>
                  </a:lnTo>
                  <a:lnTo>
                    <a:pt x="428615" y="75730"/>
                  </a:lnTo>
                  <a:lnTo>
                    <a:pt x="428651" y="75992"/>
                  </a:lnTo>
                  <a:lnTo>
                    <a:pt x="428711" y="76198"/>
                  </a:lnTo>
                  <a:lnTo>
                    <a:pt x="428525" y="76924"/>
                  </a:lnTo>
                  <a:lnTo>
                    <a:pt x="428328" y="77193"/>
                  </a:lnTo>
                  <a:lnTo>
                    <a:pt x="428205" y="77387"/>
                  </a:lnTo>
                  <a:lnTo>
                    <a:pt x="428061" y="77862"/>
                  </a:lnTo>
                  <a:lnTo>
                    <a:pt x="428076" y="78015"/>
                  </a:lnTo>
                  <a:lnTo>
                    <a:pt x="428124" y="78167"/>
                  </a:lnTo>
                  <a:lnTo>
                    <a:pt x="428202" y="78330"/>
                  </a:lnTo>
                  <a:lnTo>
                    <a:pt x="428414" y="78729"/>
                  </a:lnTo>
                  <a:lnTo>
                    <a:pt x="428666" y="78976"/>
                  </a:lnTo>
                  <a:lnTo>
                    <a:pt x="429137" y="79626"/>
                  </a:lnTo>
                  <a:lnTo>
                    <a:pt x="429329" y="79904"/>
                  </a:lnTo>
                  <a:lnTo>
                    <a:pt x="429407" y="80075"/>
                  </a:lnTo>
                  <a:lnTo>
                    <a:pt x="429589" y="80698"/>
                  </a:lnTo>
                  <a:lnTo>
                    <a:pt x="429607" y="80869"/>
                  </a:lnTo>
                  <a:lnTo>
                    <a:pt x="429649" y="81078"/>
                  </a:lnTo>
                  <a:lnTo>
                    <a:pt x="429667" y="81329"/>
                  </a:lnTo>
                  <a:lnTo>
                    <a:pt x="429688" y="81481"/>
                  </a:lnTo>
                  <a:lnTo>
                    <a:pt x="429748" y="81709"/>
                  </a:lnTo>
                  <a:lnTo>
                    <a:pt x="429808" y="81873"/>
                  </a:lnTo>
                  <a:lnTo>
                    <a:pt x="429883" y="82036"/>
                  </a:lnTo>
                  <a:lnTo>
                    <a:pt x="430063" y="82336"/>
                  </a:lnTo>
                  <a:lnTo>
                    <a:pt x="430588" y="82846"/>
                  </a:lnTo>
                  <a:lnTo>
                    <a:pt x="430806" y="83100"/>
                  </a:lnTo>
                  <a:lnTo>
                    <a:pt x="430944" y="83275"/>
                  </a:lnTo>
                  <a:lnTo>
                    <a:pt x="431076" y="83492"/>
                  </a:lnTo>
                  <a:lnTo>
                    <a:pt x="431595" y="84275"/>
                  </a:lnTo>
                  <a:lnTo>
                    <a:pt x="432218" y="84651"/>
                  </a:lnTo>
                  <a:lnTo>
                    <a:pt x="432392" y="84572"/>
                  </a:lnTo>
                  <a:lnTo>
                    <a:pt x="432578" y="84446"/>
                  </a:lnTo>
                  <a:lnTo>
                    <a:pt x="433321" y="84096"/>
                  </a:lnTo>
                  <a:lnTo>
                    <a:pt x="433594" y="84153"/>
                  </a:lnTo>
                  <a:lnTo>
                    <a:pt x="434293" y="85396"/>
                  </a:lnTo>
                  <a:lnTo>
                    <a:pt x="434371" y="85575"/>
                  </a:lnTo>
                  <a:lnTo>
                    <a:pt x="434685" y="86446"/>
                  </a:lnTo>
                  <a:lnTo>
                    <a:pt x="434862" y="86700"/>
                  </a:lnTo>
                  <a:lnTo>
                    <a:pt x="435300" y="86913"/>
                  </a:lnTo>
                  <a:lnTo>
                    <a:pt x="435597" y="87099"/>
                  </a:lnTo>
                  <a:lnTo>
                    <a:pt x="435773" y="87495"/>
                  </a:lnTo>
                  <a:lnTo>
                    <a:pt x="435887" y="88304"/>
                  </a:lnTo>
                  <a:lnTo>
                    <a:pt x="435962" y="88650"/>
                  </a:lnTo>
                  <a:lnTo>
                    <a:pt x="436007" y="88901"/>
                  </a:lnTo>
                  <a:lnTo>
                    <a:pt x="436097" y="89232"/>
                  </a:lnTo>
                  <a:lnTo>
                    <a:pt x="436232" y="89460"/>
                  </a:lnTo>
                  <a:lnTo>
                    <a:pt x="436814" y="89871"/>
                  </a:lnTo>
                  <a:lnTo>
                    <a:pt x="437284" y="90224"/>
                  </a:lnTo>
                  <a:lnTo>
                    <a:pt x="437509" y="90399"/>
                  </a:lnTo>
                  <a:lnTo>
                    <a:pt x="437785" y="90589"/>
                  </a:lnTo>
                  <a:lnTo>
                    <a:pt x="438076" y="90851"/>
                  </a:lnTo>
                  <a:lnTo>
                    <a:pt x="438259" y="91026"/>
                  </a:lnTo>
                  <a:lnTo>
                    <a:pt x="438747" y="91361"/>
                  </a:lnTo>
                  <a:lnTo>
                    <a:pt x="439140" y="92045"/>
                  </a:lnTo>
                  <a:lnTo>
                    <a:pt x="438930" y="92756"/>
                  </a:lnTo>
                  <a:lnTo>
                    <a:pt x="438715" y="93543"/>
                  </a:lnTo>
                  <a:lnTo>
                    <a:pt x="438621" y="93923"/>
                  </a:lnTo>
                  <a:lnTo>
                    <a:pt x="438540" y="94318"/>
                  </a:lnTo>
                  <a:lnTo>
                    <a:pt x="438495" y="94721"/>
                  </a:lnTo>
                  <a:lnTo>
                    <a:pt x="438447" y="95352"/>
                  </a:lnTo>
                  <a:lnTo>
                    <a:pt x="438441" y="95751"/>
                  </a:lnTo>
                  <a:lnTo>
                    <a:pt x="438519" y="96173"/>
                  </a:lnTo>
                  <a:lnTo>
                    <a:pt x="438762" y="96454"/>
                  </a:lnTo>
                  <a:lnTo>
                    <a:pt x="438930" y="96660"/>
                  </a:lnTo>
                  <a:lnTo>
                    <a:pt x="439293" y="97245"/>
                  </a:lnTo>
                  <a:lnTo>
                    <a:pt x="439634" y="97720"/>
                  </a:lnTo>
                  <a:lnTo>
                    <a:pt x="439913" y="97830"/>
                  </a:lnTo>
                  <a:lnTo>
                    <a:pt x="441256" y="98583"/>
                  </a:lnTo>
                  <a:lnTo>
                    <a:pt x="441430" y="98747"/>
                  </a:lnTo>
                  <a:lnTo>
                    <a:pt x="441562" y="98823"/>
                  </a:lnTo>
                  <a:lnTo>
                    <a:pt x="441757" y="99100"/>
                  </a:lnTo>
                  <a:lnTo>
                    <a:pt x="441796" y="99267"/>
                  </a:lnTo>
                  <a:lnTo>
                    <a:pt x="442015" y="99990"/>
                  </a:lnTo>
                  <a:lnTo>
                    <a:pt x="441934" y="100739"/>
                  </a:lnTo>
                  <a:lnTo>
                    <a:pt x="441940" y="100978"/>
                  </a:lnTo>
                  <a:lnTo>
                    <a:pt x="441960" y="101149"/>
                  </a:lnTo>
                  <a:lnTo>
                    <a:pt x="442734" y="101906"/>
                  </a:lnTo>
                  <a:lnTo>
                    <a:pt x="443198" y="102377"/>
                  </a:lnTo>
                  <a:lnTo>
                    <a:pt x="443738" y="102696"/>
                  </a:lnTo>
                  <a:lnTo>
                    <a:pt x="444146" y="103027"/>
                  </a:lnTo>
                  <a:lnTo>
                    <a:pt x="445558" y="104194"/>
                  </a:lnTo>
                  <a:lnTo>
                    <a:pt x="445992" y="104529"/>
                  </a:lnTo>
                  <a:lnTo>
                    <a:pt x="446547" y="105015"/>
                  </a:lnTo>
                  <a:lnTo>
                    <a:pt x="447593" y="105886"/>
                  </a:lnTo>
                  <a:lnTo>
                    <a:pt x="448273" y="106433"/>
                  </a:lnTo>
                  <a:lnTo>
                    <a:pt x="448621" y="106718"/>
                  </a:lnTo>
                  <a:lnTo>
                    <a:pt x="449377" y="107330"/>
                  </a:lnTo>
                  <a:lnTo>
                    <a:pt x="449952" y="107844"/>
                  </a:lnTo>
                  <a:lnTo>
                    <a:pt x="450729" y="108049"/>
                  </a:lnTo>
                  <a:lnTo>
                    <a:pt x="451444" y="108288"/>
                  </a:lnTo>
                  <a:lnTo>
                    <a:pt x="451879" y="108801"/>
                  </a:lnTo>
                  <a:lnTo>
                    <a:pt x="452383" y="108722"/>
                  </a:lnTo>
                  <a:lnTo>
                    <a:pt x="452965" y="108665"/>
                  </a:lnTo>
                  <a:lnTo>
                    <a:pt x="453708" y="108718"/>
                  </a:lnTo>
                  <a:lnTo>
                    <a:pt x="453915" y="109007"/>
                  </a:lnTo>
                  <a:lnTo>
                    <a:pt x="454245" y="109163"/>
                  </a:lnTo>
                  <a:lnTo>
                    <a:pt x="454409" y="109212"/>
                  </a:lnTo>
                  <a:lnTo>
                    <a:pt x="454577" y="109239"/>
                  </a:lnTo>
                  <a:lnTo>
                    <a:pt x="454781" y="109227"/>
                  </a:lnTo>
                  <a:lnTo>
                    <a:pt x="455815" y="109037"/>
                  </a:lnTo>
                  <a:lnTo>
                    <a:pt x="456106" y="108676"/>
                  </a:lnTo>
                  <a:lnTo>
                    <a:pt x="456574" y="108429"/>
                  </a:lnTo>
                  <a:lnTo>
                    <a:pt x="457047" y="108414"/>
                  </a:lnTo>
                  <a:lnTo>
                    <a:pt x="457665" y="108710"/>
                  </a:lnTo>
                  <a:lnTo>
                    <a:pt x="457902" y="108980"/>
                  </a:lnTo>
                  <a:lnTo>
                    <a:pt x="458108" y="109178"/>
                  </a:lnTo>
                  <a:lnTo>
                    <a:pt x="458738" y="110083"/>
                  </a:lnTo>
                  <a:lnTo>
                    <a:pt x="459233" y="110619"/>
                  </a:lnTo>
                  <a:lnTo>
                    <a:pt x="459376" y="110896"/>
                  </a:lnTo>
                  <a:lnTo>
                    <a:pt x="459733" y="111607"/>
                  </a:lnTo>
                  <a:lnTo>
                    <a:pt x="459742" y="111835"/>
                  </a:lnTo>
                  <a:lnTo>
                    <a:pt x="459757" y="111980"/>
                  </a:lnTo>
                  <a:lnTo>
                    <a:pt x="460171" y="112938"/>
                  </a:lnTo>
                  <a:lnTo>
                    <a:pt x="460525" y="113344"/>
                  </a:lnTo>
                  <a:lnTo>
                    <a:pt x="460639" y="113595"/>
                  </a:lnTo>
                  <a:lnTo>
                    <a:pt x="460833" y="113968"/>
                  </a:lnTo>
                  <a:lnTo>
                    <a:pt x="460923" y="114158"/>
                  </a:lnTo>
                  <a:lnTo>
                    <a:pt x="461004" y="114348"/>
                  </a:lnTo>
                  <a:lnTo>
                    <a:pt x="461055" y="114477"/>
                  </a:lnTo>
                  <a:lnTo>
                    <a:pt x="461109" y="114622"/>
                  </a:lnTo>
                  <a:lnTo>
                    <a:pt x="461208" y="114907"/>
                  </a:lnTo>
                  <a:lnTo>
                    <a:pt x="461196" y="115732"/>
                  </a:lnTo>
                  <a:lnTo>
                    <a:pt x="461385" y="115945"/>
                  </a:lnTo>
                  <a:lnTo>
                    <a:pt x="461559" y="116420"/>
                  </a:lnTo>
                  <a:lnTo>
                    <a:pt x="461751" y="116888"/>
                  </a:lnTo>
                  <a:lnTo>
                    <a:pt x="461802" y="117986"/>
                  </a:lnTo>
                  <a:lnTo>
                    <a:pt x="461529" y="118389"/>
                  </a:lnTo>
                  <a:lnTo>
                    <a:pt x="461466" y="118594"/>
                  </a:lnTo>
                  <a:lnTo>
                    <a:pt x="461541" y="118956"/>
                  </a:lnTo>
                  <a:lnTo>
                    <a:pt x="461619" y="119423"/>
                  </a:lnTo>
                  <a:lnTo>
                    <a:pt x="461646" y="119697"/>
                  </a:lnTo>
                  <a:lnTo>
                    <a:pt x="461679" y="119853"/>
                  </a:lnTo>
                  <a:lnTo>
                    <a:pt x="461793" y="120305"/>
                  </a:lnTo>
                  <a:lnTo>
                    <a:pt x="461928" y="120971"/>
                  </a:lnTo>
                  <a:lnTo>
                    <a:pt x="462047" y="121655"/>
                  </a:lnTo>
                  <a:lnTo>
                    <a:pt x="462023" y="121993"/>
                  </a:lnTo>
                  <a:lnTo>
                    <a:pt x="462044" y="122328"/>
                  </a:lnTo>
                  <a:lnTo>
                    <a:pt x="462062" y="122495"/>
                  </a:lnTo>
                  <a:lnTo>
                    <a:pt x="462083" y="122662"/>
                  </a:lnTo>
                  <a:lnTo>
                    <a:pt x="462323" y="123248"/>
                  </a:lnTo>
                  <a:lnTo>
                    <a:pt x="462587" y="123423"/>
                  </a:lnTo>
                  <a:lnTo>
                    <a:pt x="463186" y="124126"/>
                  </a:lnTo>
                  <a:lnTo>
                    <a:pt x="463195" y="124289"/>
                  </a:lnTo>
                  <a:lnTo>
                    <a:pt x="463195" y="124556"/>
                  </a:lnTo>
                  <a:lnTo>
                    <a:pt x="463183" y="124829"/>
                  </a:lnTo>
                  <a:lnTo>
                    <a:pt x="463159" y="125054"/>
                  </a:lnTo>
                  <a:lnTo>
                    <a:pt x="463109" y="125346"/>
                  </a:lnTo>
                  <a:lnTo>
                    <a:pt x="463066" y="125533"/>
                  </a:lnTo>
                  <a:lnTo>
                    <a:pt x="462977" y="125833"/>
                  </a:lnTo>
                  <a:lnTo>
                    <a:pt x="462917" y="126000"/>
                  </a:lnTo>
                  <a:lnTo>
                    <a:pt x="462851" y="126168"/>
                  </a:lnTo>
                  <a:lnTo>
                    <a:pt x="462719" y="126791"/>
                  </a:lnTo>
                  <a:lnTo>
                    <a:pt x="462824" y="127327"/>
                  </a:lnTo>
                  <a:lnTo>
                    <a:pt x="462761" y="127814"/>
                  </a:lnTo>
                  <a:lnTo>
                    <a:pt x="462629" y="128509"/>
                  </a:lnTo>
                  <a:lnTo>
                    <a:pt x="462443" y="129122"/>
                  </a:lnTo>
                  <a:lnTo>
                    <a:pt x="462350" y="129277"/>
                  </a:lnTo>
                  <a:lnTo>
                    <a:pt x="461996" y="129851"/>
                  </a:lnTo>
                  <a:lnTo>
                    <a:pt x="461915" y="130004"/>
                  </a:lnTo>
                  <a:lnTo>
                    <a:pt x="461805" y="130251"/>
                  </a:lnTo>
                  <a:lnTo>
                    <a:pt x="461868" y="130745"/>
                  </a:lnTo>
                  <a:lnTo>
                    <a:pt x="462365" y="131346"/>
                  </a:lnTo>
                  <a:lnTo>
                    <a:pt x="462518" y="131414"/>
                  </a:lnTo>
                  <a:lnTo>
                    <a:pt x="462722" y="131494"/>
                  </a:lnTo>
                  <a:lnTo>
                    <a:pt x="463192" y="132129"/>
                  </a:lnTo>
                  <a:lnTo>
                    <a:pt x="463022" y="132463"/>
                  </a:lnTo>
                  <a:lnTo>
                    <a:pt x="462680" y="132969"/>
                  </a:lnTo>
                  <a:lnTo>
                    <a:pt x="462557" y="133227"/>
                  </a:lnTo>
                  <a:lnTo>
                    <a:pt x="462452" y="133467"/>
                  </a:lnTo>
                  <a:lnTo>
                    <a:pt x="462350" y="133832"/>
                  </a:lnTo>
                  <a:lnTo>
                    <a:pt x="462347" y="134243"/>
                  </a:lnTo>
                  <a:lnTo>
                    <a:pt x="462275" y="134387"/>
                  </a:lnTo>
                  <a:lnTo>
                    <a:pt x="462170" y="134566"/>
                  </a:lnTo>
                  <a:lnTo>
                    <a:pt x="462038" y="134973"/>
                  </a:lnTo>
                  <a:lnTo>
                    <a:pt x="462254" y="135699"/>
                  </a:lnTo>
                  <a:lnTo>
                    <a:pt x="461913" y="136413"/>
                  </a:lnTo>
                  <a:lnTo>
                    <a:pt x="461864" y="137026"/>
                  </a:lnTo>
                  <a:lnTo>
                    <a:pt x="461943" y="137254"/>
                  </a:lnTo>
                  <a:lnTo>
                    <a:pt x="462083" y="137634"/>
                  </a:lnTo>
                  <a:lnTo>
                    <a:pt x="462026" y="137946"/>
                  </a:lnTo>
                  <a:lnTo>
                    <a:pt x="461739" y="137991"/>
                  </a:lnTo>
                  <a:lnTo>
                    <a:pt x="461190" y="138147"/>
                  </a:lnTo>
                  <a:lnTo>
                    <a:pt x="460896" y="138402"/>
                  </a:lnTo>
                  <a:lnTo>
                    <a:pt x="460641" y="138573"/>
                  </a:lnTo>
                  <a:lnTo>
                    <a:pt x="460504" y="138676"/>
                  </a:lnTo>
                  <a:lnTo>
                    <a:pt x="460180" y="139265"/>
                  </a:lnTo>
                  <a:lnTo>
                    <a:pt x="460303" y="139546"/>
                  </a:lnTo>
                  <a:lnTo>
                    <a:pt x="460063" y="140170"/>
                  </a:lnTo>
                  <a:lnTo>
                    <a:pt x="459928" y="140196"/>
                  </a:lnTo>
                  <a:lnTo>
                    <a:pt x="459496" y="140253"/>
                  </a:lnTo>
                  <a:lnTo>
                    <a:pt x="459314" y="140318"/>
                  </a:lnTo>
                  <a:lnTo>
                    <a:pt x="458381" y="141170"/>
                  </a:lnTo>
                  <a:lnTo>
                    <a:pt x="458279" y="142040"/>
                  </a:lnTo>
                  <a:lnTo>
                    <a:pt x="458324" y="142307"/>
                  </a:lnTo>
                  <a:lnTo>
                    <a:pt x="458372" y="142478"/>
                  </a:lnTo>
                  <a:lnTo>
                    <a:pt x="458426" y="142645"/>
                  </a:lnTo>
                  <a:lnTo>
                    <a:pt x="458810" y="143337"/>
                  </a:lnTo>
                  <a:lnTo>
                    <a:pt x="459014" y="143584"/>
                  </a:lnTo>
                  <a:lnTo>
                    <a:pt x="459296" y="143907"/>
                  </a:lnTo>
                  <a:lnTo>
                    <a:pt x="459562" y="144181"/>
                  </a:lnTo>
                  <a:lnTo>
                    <a:pt x="459877" y="144892"/>
                  </a:lnTo>
                  <a:lnTo>
                    <a:pt x="459841" y="145048"/>
                  </a:lnTo>
                  <a:lnTo>
                    <a:pt x="459778" y="145295"/>
                  </a:lnTo>
                  <a:lnTo>
                    <a:pt x="459538" y="145941"/>
                  </a:lnTo>
                  <a:lnTo>
                    <a:pt x="459727" y="146652"/>
                  </a:lnTo>
                  <a:lnTo>
                    <a:pt x="459901" y="146702"/>
                  </a:lnTo>
                  <a:lnTo>
                    <a:pt x="460030" y="146747"/>
                  </a:lnTo>
                  <a:lnTo>
                    <a:pt x="460645" y="147382"/>
                  </a:lnTo>
                  <a:lnTo>
                    <a:pt x="460680" y="147569"/>
                  </a:lnTo>
                  <a:lnTo>
                    <a:pt x="460761" y="148021"/>
                  </a:lnTo>
                  <a:lnTo>
                    <a:pt x="460794" y="148219"/>
                  </a:lnTo>
                  <a:lnTo>
                    <a:pt x="460839" y="148519"/>
                  </a:lnTo>
                  <a:lnTo>
                    <a:pt x="460872" y="148911"/>
                  </a:lnTo>
                  <a:lnTo>
                    <a:pt x="460863" y="149070"/>
                  </a:lnTo>
                  <a:lnTo>
                    <a:pt x="460845" y="149485"/>
                  </a:lnTo>
                  <a:lnTo>
                    <a:pt x="460962" y="150116"/>
                  </a:lnTo>
                  <a:lnTo>
                    <a:pt x="461352" y="150819"/>
                  </a:lnTo>
                  <a:lnTo>
                    <a:pt x="461472" y="151116"/>
                  </a:lnTo>
                  <a:lnTo>
                    <a:pt x="461682" y="151930"/>
                  </a:lnTo>
                  <a:lnTo>
                    <a:pt x="461769" y="152397"/>
                  </a:lnTo>
                  <a:lnTo>
                    <a:pt x="461885" y="153542"/>
                  </a:lnTo>
                  <a:lnTo>
                    <a:pt x="461924" y="154055"/>
                  </a:lnTo>
                  <a:lnTo>
                    <a:pt x="461909" y="154351"/>
                  </a:lnTo>
                  <a:lnTo>
                    <a:pt x="461877" y="155237"/>
                  </a:lnTo>
                  <a:lnTo>
                    <a:pt x="461828" y="155599"/>
                  </a:lnTo>
                  <a:lnTo>
                    <a:pt x="461616" y="156424"/>
                  </a:lnTo>
                  <a:lnTo>
                    <a:pt x="460671" y="160519"/>
                  </a:lnTo>
                  <a:lnTo>
                    <a:pt x="460390" y="161443"/>
                  </a:lnTo>
                  <a:lnTo>
                    <a:pt x="460333" y="161979"/>
                  </a:lnTo>
                  <a:lnTo>
                    <a:pt x="460270" y="162378"/>
                  </a:lnTo>
                  <a:lnTo>
                    <a:pt x="459997" y="163667"/>
                  </a:lnTo>
                  <a:lnTo>
                    <a:pt x="459874" y="164165"/>
                  </a:lnTo>
                  <a:lnTo>
                    <a:pt x="459616" y="165112"/>
                  </a:lnTo>
                  <a:lnTo>
                    <a:pt x="459562" y="165435"/>
                  </a:lnTo>
                  <a:lnTo>
                    <a:pt x="459571" y="165754"/>
                  </a:lnTo>
                  <a:lnTo>
                    <a:pt x="459673" y="166264"/>
                  </a:lnTo>
                  <a:lnTo>
                    <a:pt x="459844" y="166910"/>
                  </a:lnTo>
                  <a:lnTo>
                    <a:pt x="459940" y="167359"/>
                  </a:lnTo>
                  <a:lnTo>
                    <a:pt x="460045" y="167910"/>
                  </a:lnTo>
                  <a:lnTo>
                    <a:pt x="460087" y="168530"/>
                  </a:lnTo>
                  <a:lnTo>
                    <a:pt x="460129" y="168891"/>
                  </a:lnTo>
                  <a:lnTo>
                    <a:pt x="460180" y="169283"/>
                  </a:lnTo>
                  <a:lnTo>
                    <a:pt x="460309" y="169941"/>
                  </a:lnTo>
                  <a:lnTo>
                    <a:pt x="460288" y="170070"/>
                  </a:lnTo>
                  <a:lnTo>
                    <a:pt x="460045" y="170500"/>
                  </a:lnTo>
                  <a:lnTo>
                    <a:pt x="460066" y="170777"/>
                  </a:lnTo>
                  <a:lnTo>
                    <a:pt x="460120" y="171218"/>
                  </a:lnTo>
                  <a:lnTo>
                    <a:pt x="460093" y="171682"/>
                  </a:lnTo>
                  <a:lnTo>
                    <a:pt x="460024" y="172017"/>
                  </a:lnTo>
                  <a:lnTo>
                    <a:pt x="459859" y="172291"/>
                  </a:lnTo>
                  <a:lnTo>
                    <a:pt x="459742" y="172652"/>
                  </a:lnTo>
                  <a:lnTo>
                    <a:pt x="459658" y="173093"/>
                  </a:lnTo>
                  <a:lnTo>
                    <a:pt x="459670" y="173363"/>
                  </a:lnTo>
                  <a:lnTo>
                    <a:pt x="459820" y="173743"/>
                  </a:lnTo>
                  <a:lnTo>
                    <a:pt x="459847" y="174458"/>
                  </a:lnTo>
                  <a:lnTo>
                    <a:pt x="459682" y="174701"/>
                  </a:lnTo>
                  <a:lnTo>
                    <a:pt x="459727" y="175085"/>
                  </a:lnTo>
                  <a:lnTo>
                    <a:pt x="459811" y="175260"/>
                  </a:lnTo>
                  <a:lnTo>
                    <a:pt x="459847" y="175553"/>
                  </a:lnTo>
                  <a:lnTo>
                    <a:pt x="459793" y="175808"/>
                  </a:lnTo>
                  <a:lnTo>
                    <a:pt x="459616" y="176101"/>
                  </a:lnTo>
                  <a:lnTo>
                    <a:pt x="459694" y="176428"/>
                  </a:lnTo>
                  <a:lnTo>
                    <a:pt x="459886" y="176690"/>
                  </a:lnTo>
                  <a:lnTo>
                    <a:pt x="460015" y="176960"/>
                  </a:lnTo>
                  <a:lnTo>
                    <a:pt x="460096" y="177173"/>
                  </a:lnTo>
                  <a:lnTo>
                    <a:pt x="460198" y="177470"/>
                  </a:lnTo>
                  <a:lnTo>
                    <a:pt x="460561" y="178021"/>
                  </a:lnTo>
                  <a:lnTo>
                    <a:pt x="460522" y="178401"/>
                  </a:lnTo>
                  <a:lnTo>
                    <a:pt x="460555" y="178538"/>
                  </a:lnTo>
                  <a:lnTo>
                    <a:pt x="460725" y="178975"/>
                  </a:lnTo>
                  <a:lnTo>
                    <a:pt x="460851" y="179150"/>
                  </a:lnTo>
                  <a:lnTo>
                    <a:pt x="460989" y="179325"/>
                  </a:lnTo>
                  <a:lnTo>
                    <a:pt x="461070" y="179466"/>
                  </a:lnTo>
                  <a:lnTo>
                    <a:pt x="461154" y="179645"/>
                  </a:lnTo>
                  <a:lnTo>
                    <a:pt x="461268" y="179861"/>
                  </a:lnTo>
                  <a:lnTo>
                    <a:pt x="461370" y="180002"/>
                  </a:lnTo>
                  <a:lnTo>
                    <a:pt x="462224" y="180458"/>
                  </a:lnTo>
                  <a:lnTo>
                    <a:pt x="462380" y="180618"/>
                  </a:lnTo>
                  <a:lnTo>
                    <a:pt x="462533" y="180782"/>
                  </a:lnTo>
                  <a:lnTo>
                    <a:pt x="463516" y="181823"/>
                  </a:lnTo>
                  <a:lnTo>
                    <a:pt x="463537" y="181976"/>
                  </a:lnTo>
                  <a:lnTo>
                    <a:pt x="463564" y="182200"/>
                  </a:lnTo>
                  <a:lnTo>
                    <a:pt x="463579" y="182428"/>
                  </a:lnTo>
                  <a:lnTo>
                    <a:pt x="463501" y="182576"/>
                  </a:lnTo>
                  <a:lnTo>
                    <a:pt x="463354" y="182869"/>
                  </a:lnTo>
                  <a:lnTo>
                    <a:pt x="463396" y="183440"/>
                  </a:lnTo>
                  <a:lnTo>
                    <a:pt x="463432" y="183793"/>
                  </a:lnTo>
                  <a:lnTo>
                    <a:pt x="463750" y="184249"/>
                  </a:lnTo>
                  <a:lnTo>
                    <a:pt x="464203" y="184622"/>
                  </a:lnTo>
                  <a:lnTo>
                    <a:pt x="464332" y="184717"/>
                  </a:lnTo>
                  <a:lnTo>
                    <a:pt x="464463" y="184805"/>
                  </a:lnTo>
                  <a:lnTo>
                    <a:pt x="464676" y="184926"/>
                  </a:lnTo>
                  <a:lnTo>
                    <a:pt x="464889" y="185147"/>
                  </a:lnTo>
                  <a:lnTo>
                    <a:pt x="464928" y="185558"/>
                  </a:lnTo>
                  <a:lnTo>
                    <a:pt x="465018" y="185809"/>
                  </a:lnTo>
                  <a:lnTo>
                    <a:pt x="465300" y="186550"/>
                  </a:lnTo>
                  <a:lnTo>
                    <a:pt x="465423" y="186976"/>
                  </a:lnTo>
                  <a:lnTo>
                    <a:pt x="465426" y="187189"/>
                  </a:lnTo>
                  <a:lnTo>
                    <a:pt x="465501" y="187923"/>
                  </a:lnTo>
                  <a:lnTo>
                    <a:pt x="465534" y="188083"/>
                  </a:lnTo>
                  <a:lnTo>
                    <a:pt x="465582" y="188246"/>
                  </a:lnTo>
                  <a:lnTo>
                    <a:pt x="465629" y="188394"/>
                  </a:lnTo>
                  <a:lnTo>
                    <a:pt x="465926" y="188912"/>
                  </a:lnTo>
                  <a:lnTo>
                    <a:pt x="466388" y="189330"/>
                  </a:lnTo>
                  <a:lnTo>
                    <a:pt x="466532" y="189410"/>
                  </a:lnTo>
                  <a:lnTo>
                    <a:pt x="466801" y="189550"/>
                  </a:lnTo>
                  <a:lnTo>
                    <a:pt x="467098" y="189748"/>
                  </a:lnTo>
                  <a:lnTo>
                    <a:pt x="467818" y="190421"/>
                  </a:lnTo>
                  <a:lnTo>
                    <a:pt x="467671" y="191121"/>
                  </a:lnTo>
                  <a:lnTo>
                    <a:pt x="467530" y="191258"/>
                  </a:lnTo>
                  <a:lnTo>
                    <a:pt x="467443" y="191463"/>
                  </a:lnTo>
                  <a:lnTo>
                    <a:pt x="467359" y="191634"/>
                  </a:lnTo>
                  <a:lnTo>
                    <a:pt x="467134" y="192125"/>
                  </a:lnTo>
                  <a:lnTo>
                    <a:pt x="467092" y="192433"/>
                  </a:lnTo>
                  <a:lnTo>
                    <a:pt x="467152" y="192798"/>
                  </a:lnTo>
                  <a:lnTo>
                    <a:pt x="467197" y="193209"/>
                  </a:lnTo>
                  <a:lnTo>
                    <a:pt x="467269" y="193608"/>
                  </a:lnTo>
                  <a:lnTo>
                    <a:pt x="467269" y="193798"/>
                  </a:lnTo>
                  <a:lnTo>
                    <a:pt x="467206" y="194269"/>
                  </a:lnTo>
                  <a:lnTo>
                    <a:pt x="467056" y="194524"/>
                  </a:lnTo>
                  <a:lnTo>
                    <a:pt x="466993" y="194737"/>
                  </a:lnTo>
                  <a:lnTo>
                    <a:pt x="466954" y="194893"/>
                  </a:lnTo>
                  <a:lnTo>
                    <a:pt x="466945" y="195867"/>
                  </a:lnTo>
                  <a:lnTo>
                    <a:pt x="466906" y="196034"/>
                  </a:lnTo>
                  <a:lnTo>
                    <a:pt x="466850" y="196293"/>
                  </a:lnTo>
                  <a:lnTo>
                    <a:pt x="466727" y="196654"/>
                  </a:lnTo>
                  <a:lnTo>
                    <a:pt x="466718" y="196863"/>
                  </a:lnTo>
                  <a:lnTo>
                    <a:pt x="466634" y="197456"/>
                  </a:lnTo>
                  <a:lnTo>
                    <a:pt x="466801" y="197798"/>
                  </a:lnTo>
                  <a:lnTo>
                    <a:pt x="467059" y="198205"/>
                  </a:lnTo>
                  <a:lnTo>
                    <a:pt x="467059" y="198403"/>
                  </a:lnTo>
                  <a:lnTo>
                    <a:pt x="466897" y="198479"/>
                  </a:lnTo>
                  <a:lnTo>
                    <a:pt x="467110" y="199335"/>
                  </a:lnTo>
                  <a:lnTo>
                    <a:pt x="467188" y="199491"/>
                  </a:lnTo>
                  <a:lnTo>
                    <a:pt x="467293" y="199734"/>
                  </a:lnTo>
                  <a:lnTo>
                    <a:pt x="467359" y="199920"/>
                  </a:lnTo>
                  <a:lnTo>
                    <a:pt x="467452" y="200209"/>
                  </a:lnTo>
                  <a:lnTo>
                    <a:pt x="466909" y="200848"/>
                  </a:lnTo>
                  <a:lnTo>
                    <a:pt x="466658" y="200784"/>
                  </a:lnTo>
                  <a:lnTo>
                    <a:pt x="466481" y="200715"/>
                  </a:lnTo>
                  <a:lnTo>
                    <a:pt x="465824" y="200970"/>
                  </a:lnTo>
                  <a:lnTo>
                    <a:pt x="465863" y="201130"/>
                  </a:lnTo>
                  <a:lnTo>
                    <a:pt x="466040" y="201848"/>
                  </a:lnTo>
                  <a:lnTo>
                    <a:pt x="466043" y="202035"/>
                  </a:lnTo>
                  <a:lnTo>
                    <a:pt x="465980" y="202339"/>
                  </a:lnTo>
                  <a:lnTo>
                    <a:pt x="465917" y="202472"/>
                  </a:lnTo>
                  <a:lnTo>
                    <a:pt x="465734" y="203061"/>
                  </a:lnTo>
                  <a:lnTo>
                    <a:pt x="465845" y="203339"/>
                  </a:lnTo>
                  <a:lnTo>
                    <a:pt x="465899" y="203484"/>
                  </a:lnTo>
                  <a:lnTo>
                    <a:pt x="465914" y="204157"/>
                  </a:lnTo>
                  <a:lnTo>
                    <a:pt x="465653" y="204332"/>
                  </a:lnTo>
                  <a:lnTo>
                    <a:pt x="465324" y="204662"/>
                  </a:lnTo>
                  <a:lnTo>
                    <a:pt x="464970" y="204959"/>
                  </a:lnTo>
                  <a:lnTo>
                    <a:pt x="465054" y="205636"/>
                  </a:lnTo>
                  <a:lnTo>
                    <a:pt x="465513" y="205784"/>
                  </a:lnTo>
                  <a:lnTo>
                    <a:pt x="465869" y="206347"/>
                  </a:lnTo>
                  <a:lnTo>
                    <a:pt x="465678" y="206883"/>
                  </a:lnTo>
                  <a:lnTo>
                    <a:pt x="465486" y="207032"/>
                  </a:lnTo>
                  <a:lnTo>
                    <a:pt x="465078" y="207199"/>
                  </a:lnTo>
                  <a:lnTo>
                    <a:pt x="464293" y="207051"/>
                  </a:lnTo>
                  <a:lnTo>
                    <a:pt x="463537" y="207134"/>
                  </a:lnTo>
                  <a:lnTo>
                    <a:pt x="463492" y="207545"/>
                  </a:lnTo>
                  <a:lnTo>
                    <a:pt x="463795" y="208268"/>
                  </a:lnTo>
                  <a:lnTo>
                    <a:pt x="463693" y="208530"/>
                  </a:lnTo>
                  <a:lnTo>
                    <a:pt x="463654" y="208758"/>
                  </a:lnTo>
                  <a:lnTo>
                    <a:pt x="463624" y="209085"/>
                  </a:lnTo>
                  <a:lnTo>
                    <a:pt x="463615" y="209351"/>
                  </a:lnTo>
                  <a:lnTo>
                    <a:pt x="463609" y="209614"/>
                  </a:lnTo>
                  <a:lnTo>
                    <a:pt x="463555" y="209865"/>
                  </a:lnTo>
                  <a:lnTo>
                    <a:pt x="463540" y="210108"/>
                  </a:lnTo>
                  <a:lnTo>
                    <a:pt x="463675" y="210359"/>
                  </a:lnTo>
                  <a:lnTo>
                    <a:pt x="463780" y="211074"/>
                  </a:lnTo>
                  <a:lnTo>
                    <a:pt x="462602" y="210827"/>
                  </a:lnTo>
                  <a:lnTo>
                    <a:pt x="462266" y="210755"/>
                  </a:lnTo>
                  <a:lnTo>
                    <a:pt x="461918" y="210835"/>
                  </a:lnTo>
                  <a:lnTo>
                    <a:pt x="461574" y="211097"/>
                  </a:lnTo>
                  <a:lnTo>
                    <a:pt x="461316" y="211363"/>
                  </a:lnTo>
                  <a:lnTo>
                    <a:pt x="460674" y="211599"/>
                  </a:lnTo>
                  <a:lnTo>
                    <a:pt x="459694" y="211580"/>
                  </a:lnTo>
                  <a:lnTo>
                    <a:pt x="460387" y="212321"/>
                  </a:lnTo>
                  <a:lnTo>
                    <a:pt x="460315" y="212717"/>
                  </a:lnTo>
                  <a:lnTo>
                    <a:pt x="460021" y="213071"/>
                  </a:lnTo>
                  <a:lnTo>
                    <a:pt x="459778" y="213173"/>
                  </a:lnTo>
                  <a:lnTo>
                    <a:pt x="459529" y="213284"/>
                  </a:lnTo>
                  <a:lnTo>
                    <a:pt x="459341" y="213398"/>
                  </a:lnTo>
                  <a:lnTo>
                    <a:pt x="459017" y="213717"/>
                  </a:lnTo>
                  <a:lnTo>
                    <a:pt x="458789" y="214132"/>
                  </a:lnTo>
                  <a:lnTo>
                    <a:pt x="458672" y="214402"/>
                  </a:lnTo>
                  <a:lnTo>
                    <a:pt x="458615" y="214550"/>
                  </a:lnTo>
                  <a:lnTo>
                    <a:pt x="458663" y="215124"/>
                  </a:lnTo>
                  <a:lnTo>
                    <a:pt x="458996" y="215056"/>
                  </a:lnTo>
                  <a:lnTo>
                    <a:pt x="459346" y="214790"/>
                  </a:lnTo>
                  <a:lnTo>
                    <a:pt x="459505" y="214550"/>
                  </a:lnTo>
                  <a:lnTo>
                    <a:pt x="459991" y="214360"/>
                  </a:lnTo>
                  <a:lnTo>
                    <a:pt x="460135" y="214485"/>
                  </a:lnTo>
                  <a:lnTo>
                    <a:pt x="460336" y="215185"/>
                  </a:lnTo>
                  <a:lnTo>
                    <a:pt x="460195" y="215307"/>
                  </a:lnTo>
                  <a:lnTo>
                    <a:pt x="459715" y="215672"/>
                  </a:lnTo>
                  <a:lnTo>
                    <a:pt x="459463" y="215759"/>
                  </a:lnTo>
                  <a:lnTo>
                    <a:pt x="459317" y="215828"/>
                  </a:lnTo>
                  <a:lnTo>
                    <a:pt x="458603" y="216185"/>
                  </a:lnTo>
                  <a:lnTo>
                    <a:pt x="458157" y="216334"/>
                  </a:lnTo>
                  <a:lnTo>
                    <a:pt x="457746" y="216280"/>
                  </a:lnTo>
                  <a:lnTo>
                    <a:pt x="457401" y="216174"/>
                  </a:lnTo>
                  <a:lnTo>
                    <a:pt x="457008" y="216121"/>
                  </a:lnTo>
                  <a:lnTo>
                    <a:pt x="456616" y="216718"/>
                  </a:lnTo>
                  <a:lnTo>
                    <a:pt x="456682" y="216858"/>
                  </a:lnTo>
                  <a:lnTo>
                    <a:pt x="457017" y="217406"/>
                  </a:lnTo>
                  <a:lnTo>
                    <a:pt x="457776" y="217954"/>
                  </a:lnTo>
                  <a:lnTo>
                    <a:pt x="457887" y="218121"/>
                  </a:lnTo>
                  <a:lnTo>
                    <a:pt x="457995" y="218482"/>
                  </a:lnTo>
                  <a:lnTo>
                    <a:pt x="458159" y="219003"/>
                  </a:lnTo>
                  <a:lnTo>
                    <a:pt x="458193" y="219410"/>
                  </a:lnTo>
                  <a:lnTo>
                    <a:pt x="458291" y="219912"/>
                  </a:lnTo>
                  <a:lnTo>
                    <a:pt x="458597" y="220133"/>
                  </a:lnTo>
                  <a:lnTo>
                    <a:pt x="458906" y="220410"/>
                  </a:lnTo>
                  <a:lnTo>
                    <a:pt x="458408" y="220715"/>
                  </a:lnTo>
                  <a:lnTo>
                    <a:pt x="458193" y="220741"/>
                  </a:lnTo>
                  <a:lnTo>
                    <a:pt x="458013" y="221179"/>
                  </a:lnTo>
                  <a:lnTo>
                    <a:pt x="457998" y="221426"/>
                  </a:lnTo>
                  <a:lnTo>
                    <a:pt x="457965" y="221559"/>
                  </a:lnTo>
                  <a:lnTo>
                    <a:pt x="457953" y="222289"/>
                  </a:lnTo>
                  <a:lnTo>
                    <a:pt x="458049" y="222506"/>
                  </a:lnTo>
                  <a:lnTo>
                    <a:pt x="458159" y="222711"/>
                  </a:lnTo>
                  <a:lnTo>
                    <a:pt x="458324" y="222989"/>
                  </a:lnTo>
                  <a:lnTo>
                    <a:pt x="458393" y="223130"/>
                  </a:lnTo>
                  <a:lnTo>
                    <a:pt x="458450" y="223274"/>
                  </a:lnTo>
                  <a:lnTo>
                    <a:pt x="458531" y="223506"/>
                  </a:lnTo>
                  <a:lnTo>
                    <a:pt x="458573" y="223670"/>
                  </a:lnTo>
                  <a:lnTo>
                    <a:pt x="458624" y="223936"/>
                  </a:lnTo>
                  <a:lnTo>
                    <a:pt x="458639" y="224077"/>
                  </a:lnTo>
                  <a:lnTo>
                    <a:pt x="458432" y="224742"/>
                  </a:lnTo>
                  <a:lnTo>
                    <a:pt x="458178" y="225343"/>
                  </a:lnTo>
                  <a:lnTo>
                    <a:pt x="458049" y="225503"/>
                  </a:lnTo>
                  <a:lnTo>
                    <a:pt x="457911" y="225663"/>
                  </a:lnTo>
                  <a:lnTo>
                    <a:pt x="457230" y="226302"/>
                  </a:lnTo>
                  <a:lnTo>
                    <a:pt x="456921" y="226328"/>
                  </a:lnTo>
                  <a:lnTo>
                    <a:pt x="456595" y="226895"/>
                  </a:lnTo>
                  <a:lnTo>
                    <a:pt x="456736" y="226978"/>
                  </a:lnTo>
                  <a:lnTo>
                    <a:pt x="457257" y="227245"/>
                  </a:lnTo>
                  <a:lnTo>
                    <a:pt x="457545" y="227382"/>
                  </a:lnTo>
                  <a:lnTo>
                    <a:pt x="457983" y="227621"/>
                  </a:lnTo>
                  <a:lnTo>
                    <a:pt x="457938" y="228108"/>
                  </a:lnTo>
                  <a:lnTo>
                    <a:pt x="457866" y="228447"/>
                  </a:lnTo>
                  <a:lnTo>
                    <a:pt x="457842" y="228599"/>
                  </a:lnTo>
                  <a:lnTo>
                    <a:pt x="457824" y="228800"/>
                  </a:lnTo>
                  <a:lnTo>
                    <a:pt x="457812" y="229006"/>
                  </a:lnTo>
                  <a:lnTo>
                    <a:pt x="457797" y="229412"/>
                  </a:lnTo>
                  <a:lnTo>
                    <a:pt x="457686" y="229724"/>
                  </a:lnTo>
                  <a:lnTo>
                    <a:pt x="457209" y="230101"/>
                  </a:lnTo>
                  <a:lnTo>
                    <a:pt x="456900" y="230553"/>
                  </a:lnTo>
                  <a:lnTo>
                    <a:pt x="456895" y="230732"/>
                  </a:lnTo>
                  <a:lnTo>
                    <a:pt x="456891" y="231485"/>
                  </a:lnTo>
                  <a:lnTo>
                    <a:pt x="456910" y="231706"/>
                  </a:lnTo>
                  <a:lnTo>
                    <a:pt x="456954" y="232048"/>
                  </a:lnTo>
                  <a:lnTo>
                    <a:pt x="456999" y="232303"/>
                  </a:lnTo>
                  <a:lnTo>
                    <a:pt x="457203" y="233573"/>
                  </a:lnTo>
                  <a:lnTo>
                    <a:pt x="456550" y="234090"/>
                  </a:lnTo>
                  <a:lnTo>
                    <a:pt x="456415" y="234106"/>
                  </a:lnTo>
                  <a:lnTo>
                    <a:pt x="456277" y="234117"/>
                  </a:lnTo>
                  <a:lnTo>
                    <a:pt x="455624" y="234030"/>
                  </a:lnTo>
                  <a:lnTo>
                    <a:pt x="455489" y="233961"/>
                  </a:lnTo>
                  <a:lnTo>
                    <a:pt x="455360" y="233885"/>
                  </a:lnTo>
                  <a:lnTo>
                    <a:pt x="455219" y="233790"/>
                  </a:lnTo>
                  <a:lnTo>
                    <a:pt x="455084" y="233691"/>
                  </a:lnTo>
                  <a:lnTo>
                    <a:pt x="454454" y="233547"/>
                  </a:lnTo>
                  <a:lnTo>
                    <a:pt x="454170" y="233611"/>
                  </a:lnTo>
                  <a:lnTo>
                    <a:pt x="453837" y="234528"/>
                  </a:lnTo>
                  <a:lnTo>
                    <a:pt x="454080" y="235057"/>
                  </a:lnTo>
                  <a:lnTo>
                    <a:pt x="454113" y="235205"/>
                  </a:lnTo>
                  <a:lnTo>
                    <a:pt x="454137" y="235349"/>
                  </a:lnTo>
                  <a:lnTo>
                    <a:pt x="454161" y="235589"/>
                  </a:lnTo>
                  <a:lnTo>
                    <a:pt x="454161" y="235745"/>
                  </a:lnTo>
                  <a:lnTo>
                    <a:pt x="454185" y="236095"/>
                  </a:lnTo>
                  <a:lnTo>
                    <a:pt x="454116" y="236289"/>
                  </a:lnTo>
                  <a:lnTo>
                    <a:pt x="454038" y="236460"/>
                  </a:lnTo>
                  <a:lnTo>
                    <a:pt x="453996" y="236677"/>
                  </a:lnTo>
                  <a:lnTo>
                    <a:pt x="453390" y="238175"/>
                  </a:lnTo>
                  <a:lnTo>
                    <a:pt x="452566" y="238384"/>
                  </a:lnTo>
                  <a:lnTo>
                    <a:pt x="451575" y="238578"/>
                  </a:lnTo>
                  <a:lnTo>
                    <a:pt x="451101" y="243194"/>
                  </a:lnTo>
                  <a:lnTo>
                    <a:pt x="451043" y="244051"/>
                  </a:lnTo>
                  <a:lnTo>
                    <a:pt x="451062" y="244497"/>
                  </a:lnTo>
                  <a:lnTo>
                    <a:pt x="451123" y="244843"/>
                  </a:lnTo>
                  <a:lnTo>
                    <a:pt x="451193" y="244978"/>
                  </a:lnTo>
                  <a:lnTo>
                    <a:pt x="451193" y="245708"/>
                  </a:lnTo>
                  <a:lnTo>
                    <a:pt x="451062" y="245744"/>
                  </a:lnTo>
                  <a:lnTo>
                    <a:pt x="450917" y="245747"/>
                  </a:lnTo>
                  <a:lnTo>
                    <a:pt x="450789" y="245742"/>
                  </a:lnTo>
                  <a:lnTo>
                    <a:pt x="450656" y="245688"/>
                  </a:lnTo>
                  <a:lnTo>
                    <a:pt x="449984" y="245306"/>
                  </a:lnTo>
                  <a:lnTo>
                    <a:pt x="449809" y="245343"/>
                  </a:lnTo>
                  <a:lnTo>
                    <a:pt x="449414" y="245618"/>
                  </a:lnTo>
                  <a:lnTo>
                    <a:pt x="449343" y="245755"/>
                  </a:lnTo>
                  <a:lnTo>
                    <a:pt x="449300" y="245897"/>
                  </a:lnTo>
                  <a:lnTo>
                    <a:pt x="449253" y="246032"/>
                  </a:lnTo>
                  <a:lnTo>
                    <a:pt x="449219" y="246204"/>
                  </a:lnTo>
                  <a:lnTo>
                    <a:pt x="449192" y="246363"/>
                  </a:lnTo>
                  <a:lnTo>
                    <a:pt x="449193" y="246545"/>
                  </a:lnTo>
                  <a:lnTo>
                    <a:pt x="449160" y="246768"/>
                  </a:lnTo>
                  <a:lnTo>
                    <a:pt x="449180" y="247055"/>
                  </a:lnTo>
                  <a:lnTo>
                    <a:pt x="449208" y="247300"/>
                  </a:lnTo>
                  <a:lnTo>
                    <a:pt x="449282" y="248043"/>
                  </a:lnTo>
                  <a:lnTo>
                    <a:pt x="449298" y="248417"/>
                  </a:lnTo>
                  <a:lnTo>
                    <a:pt x="449219" y="248746"/>
                  </a:lnTo>
                  <a:lnTo>
                    <a:pt x="449122" y="249075"/>
                  </a:lnTo>
                  <a:lnTo>
                    <a:pt x="448915" y="249317"/>
                  </a:lnTo>
                  <a:lnTo>
                    <a:pt x="448706" y="249537"/>
                  </a:lnTo>
                  <a:lnTo>
                    <a:pt x="448439" y="249758"/>
                  </a:lnTo>
                  <a:lnTo>
                    <a:pt x="448100" y="249925"/>
                  </a:lnTo>
                  <a:lnTo>
                    <a:pt x="447747" y="250014"/>
                  </a:lnTo>
                  <a:lnTo>
                    <a:pt x="447434" y="250038"/>
                  </a:lnTo>
                  <a:lnTo>
                    <a:pt x="447060" y="250041"/>
                  </a:lnTo>
                  <a:lnTo>
                    <a:pt x="446789" y="250039"/>
                  </a:lnTo>
                  <a:lnTo>
                    <a:pt x="446565" y="250077"/>
                  </a:lnTo>
                  <a:lnTo>
                    <a:pt x="446338" y="250152"/>
                  </a:lnTo>
                  <a:lnTo>
                    <a:pt x="446119" y="250290"/>
                  </a:lnTo>
                  <a:lnTo>
                    <a:pt x="445873" y="250472"/>
                  </a:lnTo>
                  <a:lnTo>
                    <a:pt x="445722" y="250611"/>
                  </a:lnTo>
                  <a:lnTo>
                    <a:pt x="445665" y="250752"/>
                  </a:lnTo>
                  <a:lnTo>
                    <a:pt x="445633" y="250961"/>
                  </a:lnTo>
                  <a:lnTo>
                    <a:pt x="445572" y="251273"/>
                  </a:lnTo>
                  <a:lnTo>
                    <a:pt x="445466" y="251526"/>
                  </a:lnTo>
                  <a:lnTo>
                    <a:pt x="445322" y="251679"/>
                  </a:lnTo>
                  <a:lnTo>
                    <a:pt x="445157" y="251805"/>
                  </a:lnTo>
                  <a:lnTo>
                    <a:pt x="444964" y="251858"/>
                  </a:lnTo>
                  <a:lnTo>
                    <a:pt x="444730" y="251860"/>
                  </a:lnTo>
                  <a:lnTo>
                    <a:pt x="444521" y="251848"/>
                  </a:lnTo>
                  <a:lnTo>
                    <a:pt x="444337" y="251830"/>
                  </a:lnTo>
                  <a:lnTo>
                    <a:pt x="444124" y="251916"/>
                  </a:lnTo>
                  <a:lnTo>
                    <a:pt x="444024" y="252126"/>
                  </a:lnTo>
                  <a:lnTo>
                    <a:pt x="443980" y="252320"/>
                  </a:lnTo>
                  <a:lnTo>
                    <a:pt x="443992" y="252509"/>
                  </a:lnTo>
                  <a:lnTo>
                    <a:pt x="444024" y="252646"/>
                  </a:lnTo>
                  <a:lnTo>
                    <a:pt x="444046" y="252784"/>
                  </a:lnTo>
                  <a:lnTo>
                    <a:pt x="444024" y="252948"/>
                  </a:lnTo>
                  <a:lnTo>
                    <a:pt x="443828" y="253297"/>
                  </a:lnTo>
                  <a:lnTo>
                    <a:pt x="443567" y="253485"/>
                  </a:lnTo>
                  <a:lnTo>
                    <a:pt x="443452" y="253696"/>
                  </a:lnTo>
                  <a:lnTo>
                    <a:pt x="443381" y="253845"/>
                  </a:lnTo>
                  <a:lnTo>
                    <a:pt x="443282" y="254071"/>
                  </a:lnTo>
                  <a:lnTo>
                    <a:pt x="443094" y="254590"/>
                  </a:lnTo>
                  <a:lnTo>
                    <a:pt x="443037" y="254789"/>
                  </a:lnTo>
                  <a:lnTo>
                    <a:pt x="443002" y="254923"/>
                  </a:lnTo>
                  <a:lnTo>
                    <a:pt x="442929" y="255300"/>
                  </a:lnTo>
                  <a:lnTo>
                    <a:pt x="442859" y="255961"/>
                  </a:lnTo>
                  <a:lnTo>
                    <a:pt x="442884" y="256655"/>
                  </a:lnTo>
                  <a:lnTo>
                    <a:pt x="442785" y="257139"/>
                  </a:lnTo>
                  <a:lnTo>
                    <a:pt x="442893" y="258777"/>
                  </a:lnTo>
                  <a:lnTo>
                    <a:pt x="442906" y="260033"/>
                  </a:lnTo>
                  <a:lnTo>
                    <a:pt x="442812" y="261007"/>
                  </a:lnTo>
                  <a:lnTo>
                    <a:pt x="442441" y="262140"/>
                  </a:lnTo>
                  <a:lnTo>
                    <a:pt x="442302" y="262196"/>
                  </a:lnTo>
                  <a:lnTo>
                    <a:pt x="442150" y="262479"/>
                  </a:lnTo>
                  <a:lnTo>
                    <a:pt x="441991" y="262743"/>
                  </a:lnTo>
                  <a:lnTo>
                    <a:pt x="441857" y="262942"/>
                  </a:lnTo>
                  <a:lnTo>
                    <a:pt x="441716" y="263136"/>
                  </a:lnTo>
                  <a:lnTo>
                    <a:pt x="441566" y="263454"/>
                  </a:lnTo>
                  <a:lnTo>
                    <a:pt x="440621" y="264129"/>
                  </a:lnTo>
                  <a:lnTo>
                    <a:pt x="446646" y="265210"/>
                  </a:lnTo>
                  <a:lnTo>
                    <a:pt x="446998" y="265267"/>
                  </a:lnTo>
                  <a:lnTo>
                    <a:pt x="446952" y="265461"/>
                  </a:lnTo>
                  <a:lnTo>
                    <a:pt x="445869" y="273727"/>
                  </a:lnTo>
                  <a:lnTo>
                    <a:pt x="445606" y="275073"/>
                  </a:lnTo>
                  <a:lnTo>
                    <a:pt x="445036" y="278794"/>
                  </a:lnTo>
                  <a:lnTo>
                    <a:pt x="444994" y="279060"/>
                  </a:lnTo>
                  <a:lnTo>
                    <a:pt x="444511" y="282373"/>
                  </a:lnTo>
                  <a:lnTo>
                    <a:pt x="443939" y="286021"/>
                  </a:lnTo>
                  <a:lnTo>
                    <a:pt x="443223" y="291088"/>
                  </a:lnTo>
                  <a:lnTo>
                    <a:pt x="443016" y="291891"/>
                  </a:lnTo>
                  <a:lnTo>
                    <a:pt x="443390" y="291898"/>
                  </a:lnTo>
                  <a:lnTo>
                    <a:pt x="444907" y="291917"/>
                  </a:lnTo>
                  <a:lnTo>
                    <a:pt x="449436" y="292575"/>
                  </a:lnTo>
                  <a:lnTo>
                    <a:pt x="454787" y="293389"/>
                  </a:lnTo>
                  <a:lnTo>
                    <a:pt x="459751" y="294181"/>
                  </a:lnTo>
                  <a:lnTo>
                    <a:pt x="465501" y="295018"/>
                  </a:lnTo>
                  <a:lnTo>
                    <a:pt x="471328" y="295923"/>
                  </a:lnTo>
                  <a:lnTo>
                    <a:pt x="481748" y="297452"/>
                  </a:lnTo>
                  <a:lnTo>
                    <a:pt x="483058" y="297654"/>
                  </a:lnTo>
                  <a:lnTo>
                    <a:pt x="491502" y="298909"/>
                  </a:lnTo>
                  <a:lnTo>
                    <a:pt x="496990" y="299746"/>
                  </a:lnTo>
                  <a:lnTo>
                    <a:pt x="501460" y="300416"/>
                  </a:lnTo>
                  <a:lnTo>
                    <a:pt x="508618" y="301511"/>
                  </a:lnTo>
                  <a:lnTo>
                    <a:pt x="514397" y="302432"/>
                  </a:lnTo>
                  <a:lnTo>
                    <a:pt x="514823" y="302496"/>
                  </a:lnTo>
                  <a:lnTo>
                    <a:pt x="516545" y="302791"/>
                  </a:lnTo>
                  <a:lnTo>
                    <a:pt x="516469" y="303435"/>
                  </a:lnTo>
                  <a:lnTo>
                    <a:pt x="515845" y="307635"/>
                  </a:lnTo>
                  <a:lnTo>
                    <a:pt x="515674" y="308704"/>
                  </a:lnTo>
                  <a:lnTo>
                    <a:pt x="510896" y="336862"/>
                  </a:lnTo>
                  <a:lnTo>
                    <a:pt x="508609" y="350346"/>
                  </a:lnTo>
                  <a:lnTo>
                    <a:pt x="507957" y="353678"/>
                  </a:lnTo>
                  <a:lnTo>
                    <a:pt x="507824" y="354364"/>
                  </a:lnTo>
                  <a:lnTo>
                    <a:pt x="506706" y="359668"/>
                  </a:lnTo>
                  <a:lnTo>
                    <a:pt x="506502" y="360669"/>
                  </a:lnTo>
                  <a:lnTo>
                    <a:pt x="506244" y="361939"/>
                  </a:lnTo>
                  <a:lnTo>
                    <a:pt x="504110" y="372042"/>
                  </a:lnTo>
                  <a:lnTo>
                    <a:pt x="502905" y="377841"/>
                  </a:lnTo>
                  <a:lnTo>
                    <a:pt x="502210" y="381331"/>
                  </a:lnTo>
                  <a:lnTo>
                    <a:pt x="501472" y="385334"/>
                  </a:lnTo>
                  <a:lnTo>
                    <a:pt x="501109" y="388530"/>
                  </a:lnTo>
                  <a:lnTo>
                    <a:pt x="500939" y="389991"/>
                  </a:lnTo>
                  <a:lnTo>
                    <a:pt x="500693" y="395894"/>
                  </a:lnTo>
                  <a:lnTo>
                    <a:pt x="500863" y="400992"/>
                  </a:lnTo>
                  <a:lnTo>
                    <a:pt x="500918" y="402648"/>
                  </a:lnTo>
                  <a:lnTo>
                    <a:pt x="501706" y="411968"/>
                  </a:lnTo>
                  <a:lnTo>
                    <a:pt x="501958" y="418594"/>
                  </a:lnTo>
                  <a:lnTo>
                    <a:pt x="501655" y="425205"/>
                  </a:lnTo>
                  <a:lnTo>
                    <a:pt x="501631" y="426544"/>
                  </a:lnTo>
                  <a:lnTo>
                    <a:pt x="502671" y="427499"/>
                  </a:lnTo>
                  <a:lnTo>
                    <a:pt x="502212" y="435309"/>
                  </a:lnTo>
                  <a:lnTo>
                    <a:pt x="501529" y="441844"/>
                  </a:lnTo>
                  <a:lnTo>
                    <a:pt x="499967" y="452734"/>
                  </a:lnTo>
                  <a:lnTo>
                    <a:pt x="498795" y="460727"/>
                  </a:lnTo>
                  <a:lnTo>
                    <a:pt x="497827" y="467247"/>
                  </a:lnTo>
                  <a:lnTo>
                    <a:pt x="496771" y="474133"/>
                  </a:lnTo>
                  <a:lnTo>
                    <a:pt x="496514" y="475838"/>
                  </a:lnTo>
                  <a:lnTo>
                    <a:pt x="492707" y="500227"/>
                  </a:lnTo>
                  <a:lnTo>
                    <a:pt x="492173" y="503739"/>
                  </a:lnTo>
                  <a:lnTo>
                    <a:pt x="492004" y="504856"/>
                  </a:lnTo>
                  <a:lnTo>
                    <a:pt x="490501" y="514593"/>
                  </a:lnTo>
                  <a:lnTo>
                    <a:pt x="489841" y="518414"/>
                  </a:lnTo>
                  <a:lnTo>
                    <a:pt x="488350" y="528294"/>
                  </a:lnTo>
                  <a:lnTo>
                    <a:pt x="487218" y="535901"/>
                  </a:lnTo>
                  <a:lnTo>
                    <a:pt x="486752" y="538892"/>
                  </a:lnTo>
                  <a:lnTo>
                    <a:pt x="486085" y="543234"/>
                  </a:lnTo>
                  <a:lnTo>
                    <a:pt x="485991" y="543824"/>
                  </a:lnTo>
                  <a:lnTo>
                    <a:pt x="485195" y="548979"/>
                  </a:lnTo>
                  <a:lnTo>
                    <a:pt x="484292" y="554843"/>
                  </a:lnTo>
                  <a:lnTo>
                    <a:pt x="483959" y="556993"/>
                  </a:lnTo>
                  <a:lnTo>
                    <a:pt x="483483" y="560124"/>
                  </a:lnTo>
                  <a:lnTo>
                    <a:pt x="482438" y="567001"/>
                  </a:lnTo>
                  <a:lnTo>
                    <a:pt x="482140" y="568966"/>
                  </a:lnTo>
                  <a:lnTo>
                    <a:pt x="479764" y="584601"/>
                  </a:lnTo>
                  <a:lnTo>
                    <a:pt x="467924" y="582932"/>
                  </a:lnTo>
                  <a:lnTo>
                    <a:pt x="454897" y="581100"/>
                  </a:lnTo>
                  <a:lnTo>
                    <a:pt x="444183" y="579387"/>
                  </a:lnTo>
                  <a:lnTo>
                    <a:pt x="425444" y="576322"/>
                  </a:lnTo>
                  <a:lnTo>
                    <a:pt x="398894" y="572016"/>
                  </a:lnTo>
                  <a:lnTo>
                    <a:pt x="370366" y="567511"/>
                  </a:lnTo>
                  <a:lnTo>
                    <a:pt x="368801" y="567260"/>
                  </a:lnTo>
                  <a:close/>
                </a:path>
              </a:pathLst>
            </a:custGeom>
            <a:solidFill>
              <a:srgbClr val="FFFAEC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1" name="pg61"/>
            <p:cNvSpPr/>
            <p:nvPr/>
          </p:nvSpPr>
          <p:spPr>
            <a:xfrm>
              <a:off x="2998916" y="4365133"/>
              <a:ext cx="412627" cy="329717"/>
            </a:xfrm>
            <a:custGeom>
              <a:avLst/>
              <a:gdLst/>
              <a:ahLst/>
              <a:cxnLst/>
              <a:rect l="0" t="0" r="0" b="0"/>
              <a:pathLst>
                <a:path w="412627" h="329717">
                  <a:moveTo>
                    <a:pt x="341347" y="321197"/>
                  </a:moveTo>
                  <a:lnTo>
                    <a:pt x="339758" y="321029"/>
                  </a:lnTo>
                  <a:lnTo>
                    <a:pt x="337195" y="320766"/>
                  </a:lnTo>
                  <a:lnTo>
                    <a:pt x="336087" y="320656"/>
                  </a:lnTo>
                  <a:lnTo>
                    <a:pt x="329791" y="320033"/>
                  </a:lnTo>
                  <a:lnTo>
                    <a:pt x="325852" y="319417"/>
                  </a:lnTo>
                  <a:lnTo>
                    <a:pt x="320906" y="318650"/>
                  </a:lnTo>
                  <a:lnTo>
                    <a:pt x="314824" y="317703"/>
                  </a:lnTo>
                  <a:lnTo>
                    <a:pt x="312110" y="317283"/>
                  </a:lnTo>
                  <a:lnTo>
                    <a:pt x="307632" y="316590"/>
                  </a:lnTo>
                  <a:lnTo>
                    <a:pt x="306898" y="316476"/>
                  </a:lnTo>
                  <a:lnTo>
                    <a:pt x="306233" y="316373"/>
                  </a:lnTo>
                  <a:lnTo>
                    <a:pt x="304497" y="316119"/>
                  </a:lnTo>
                  <a:lnTo>
                    <a:pt x="302642" y="315841"/>
                  </a:lnTo>
                  <a:lnTo>
                    <a:pt x="296165" y="314868"/>
                  </a:lnTo>
                  <a:lnTo>
                    <a:pt x="291455" y="314161"/>
                  </a:lnTo>
                  <a:lnTo>
                    <a:pt x="290978" y="314093"/>
                  </a:lnTo>
                  <a:lnTo>
                    <a:pt x="286078" y="313245"/>
                  </a:lnTo>
                  <a:lnTo>
                    <a:pt x="279944" y="312186"/>
                  </a:lnTo>
                  <a:lnTo>
                    <a:pt x="278418" y="311923"/>
                  </a:lnTo>
                  <a:lnTo>
                    <a:pt x="275214" y="311368"/>
                  </a:lnTo>
                  <a:lnTo>
                    <a:pt x="273655" y="311125"/>
                  </a:lnTo>
                  <a:lnTo>
                    <a:pt x="267198" y="310114"/>
                  </a:lnTo>
                  <a:lnTo>
                    <a:pt x="263832" y="309588"/>
                  </a:lnTo>
                  <a:lnTo>
                    <a:pt x="260229" y="309023"/>
                  </a:lnTo>
                  <a:lnTo>
                    <a:pt x="256628" y="308465"/>
                  </a:lnTo>
                  <a:lnTo>
                    <a:pt x="255337" y="308263"/>
                  </a:lnTo>
                  <a:lnTo>
                    <a:pt x="252966" y="307891"/>
                  </a:lnTo>
                  <a:lnTo>
                    <a:pt x="251880" y="307719"/>
                  </a:lnTo>
                  <a:lnTo>
                    <a:pt x="249794" y="307389"/>
                  </a:lnTo>
                  <a:lnTo>
                    <a:pt x="247813" y="307073"/>
                  </a:lnTo>
                  <a:lnTo>
                    <a:pt x="242235" y="306185"/>
                  </a:lnTo>
                  <a:lnTo>
                    <a:pt x="240643" y="305934"/>
                  </a:lnTo>
                  <a:lnTo>
                    <a:pt x="239174" y="305698"/>
                  </a:lnTo>
                  <a:lnTo>
                    <a:pt x="238627" y="305617"/>
                  </a:lnTo>
                  <a:lnTo>
                    <a:pt x="235883" y="305210"/>
                  </a:lnTo>
                  <a:lnTo>
                    <a:pt x="233123" y="304797"/>
                  </a:lnTo>
                  <a:lnTo>
                    <a:pt x="231679" y="304582"/>
                  </a:lnTo>
                  <a:lnTo>
                    <a:pt x="231290" y="304524"/>
                  </a:lnTo>
                  <a:lnTo>
                    <a:pt x="229191" y="304183"/>
                  </a:lnTo>
                  <a:lnTo>
                    <a:pt x="227172" y="303855"/>
                  </a:lnTo>
                  <a:lnTo>
                    <a:pt x="222493" y="303016"/>
                  </a:lnTo>
                  <a:lnTo>
                    <a:pt x="220143" y="300477"/>
                  </a:lnTo>
                  <a:lnTo>
                    <a:pt x="219933" y="300314"/>
                  </a:lnTo>
                  <a:lnTo>
                    <a:pt x="219531" y="299991"/>
                  </a:lnTo>
                  <a:lnTo>
                    <a:pt x="217178" y="298121"/>
                  </a:lnTo>
                  <a:lnTo>
                    <a:pt x="213014" y="294803"/>
                  </a:lnTo>
                  <a:lnTo>
                    <a:pt x="206330" y="289466"/>
                  </a:lnTo>
                  <a:lnTo>
                    <a:pt x="198782" y="283437"/>
                  </a:lnTo>
                  <a:lnTo>
                    <a:pt x="196552" y="281658"/>
                  </a:lnTo>
                  <a:lnTo>
                    <a:pt x="195029" y="280442"/>
                  </a:lnTo>
                  <a:lnTo>
                    <a:pt x="188680" y="275369"/>
                  </a:lnTo>
                  <a:lnTo>
                    <a:pt x="182531" y="270480"/>
                  </a:lnTo>
                  <a:lnTo>
                    <a:pt x="182097" y="271287"/>
                  </a:lnTo>
                  <a:lnTo>
                    <a:pt x="181594" y="272584"/>
                  </a:lnTo>
                  <a:lnTo>
                    <a:pt x="180643" y="275081"/>
                  </a:lnTo>
                  <a:lnTo>
                    <a:pt x="180392" y="276265"/>
                  </a:lnTo>
                  <a:lnTo>
                    <a:pt x="180170" y="277590"/>
                  </a:lnTo>
                  <a:lnTo>
                    <a:pt x="179475" y="282427"/>
                  </a:lnTo>
                  <a:lnTo>
                    <a:pt x="178669" y="287474"/>
                  </a:lnTo>
                  <a:lnTo>
                    <a:pt x="177861" y="292663"/>
                  </a:lnTo>
                  <a:lnTo>
                    <a:pt x="177267" y="296370"/>
                  </a:lnTo>
                  <a:lnTo>
                    <a:pt x="176282" y="296214"/>
                  </a:lnTo>
                  <a:lnTo>
                    <a:pt x="160263" y="293619"/>
                  </a:lnTo>
                  <a:lnTo>
                    <a:pt x="158270" y="293303"/>
                  </a:lnTo>
                  <a:lnTo>
                    <a:pt x="154889" y="292767"/>
                  </a:lnTo>
                  <a:lnTo>
                    <a:pt x="151507" y="292232"/>
                  </a:lnTo>
                  <a:lnTo>
                    <a:pt x="149343" y="291890"/>
                  </a:lnTo>
                  <a:lnTo>
                    <a:pt x="148015" y="291681"/>
                  </a:lnTo>
                  <a:lnTo>
                    <a:pt x="146088" y="291377"/>
                  </a:lnTo>
                  <a:lnTo>
                    <a:pt x="144697" y="291156"/>
                  </a:lnTo>
                  <a:lnTo>
                    <a:pt x="142542" y="290814"/>
                  </a:lnTo>
                  <a:lnTo>
                    <a:pt x="139146" y="290275"/>
                  </a:lnTo>
                  <a:lnTo>
                    <a:pt x="137809" y="290070"/>
                  </a:lnTo>
                  <a:lnTo>
                    <a:pt x="137468" y="290018"/>
                  </a:lnTo>
                  <a:lnTo>
                    <a:pt x="133320" y="289384"/>
                  </a:lnTo>
                  <a:lnTo>
                    <a:pt x="131793" y="289150"/>
                  </a:lnTo>
                  <a:lnTo>
                    <a:pt x="123741" y="287893"/>
                  </a:lnTo>
                  <a:lnTo>
                    <a:pt x="120144" y="287330"/>
                  </a:lnTo>
                  <a:lnTo>
                    <a:pt x="119233" y="287185"/>
                  </a:lnTo>
                  <a:lnTo>
                    <a:pt x="116508" y="286760"/>
                  </a:lnTo>
                  <a:lnTo>
                    <a:pt x="114815" y="286498"/>
                  </a:lnTo>
                  <a:lnTo>
                    <a:pt x="113415" y="286277"/>
                  </a:lnTo>
                  <a:lnTo>
                    <a:pt x="111583" y="285992"/>
                  </a:lnTo>
                  <a:lnTo>
                    <a:pt x="109665" y="285688"/>
                  </a:lnTo>
                  <a:lnTo>
                    <a:pt x="105723" y="285073"/>
                  </a:lnTo>
                  <a:lnTo>
                    <a:pt x="101688" y="284438"/>
                  </a:lnTo>
                  <a:lnTo>
                    <a:pt x="100399" y="284235"/>
                  </a:lnTo>
                  <a:lnTo>
                    <a:pt x="97369" y="283758"/>
                  </a:lnTo>
                  <a:lnTo>
                    <a:pt x="95885" y="283526"/>
                  </a:lnTo>
                  <a:lnTo>
                    <a:pt x="94434" y="283296"/>
                  </a:lnTo>
                  <a:lnTo>
                    <a:pt x="93751" y="283188"/>
                  </a:lnTo>
                  <a:lnTo>
                    <a:pt x="90505" y="282679"/>
                  </a:lnTo>
                  <a:lnTo>
                    <a:pt x="89947" y="282592"/>
                  </a:lnTo>
                  <a:lnTo>
                    <a:pt x="86874" y="282109"/>
                  </a:lnTo>
                  <a:lnTo>
                    <a:pt x="86008" y="281972"/>
                  </a:lnTo>
                  <a:lnTo>
                    <a:pt x="83527" y="281583"/>
                  </a:lnTo>
                  <a:lnTo>
                    <a:pt x="82233" y="281377"/>
                  </a:lnTo>
                  <a:lnTo>
                    <a:pt x="80537" y="281106"/>
                  </a:lnTo>
                  <a:lnTo>
                    <a:pt x="80055" y="281030"/>
                  </a:lnTo>
                  <a:lnTo>
                    <a:pt x="78009" y="280705"/>
                  </a:lnTo>
                  <a:lnTo>
                    <a:pt x="76254" y="280426"/>
                  </a:lnTo>
                  <a:lnTo>
                    <a:pt x="75076" y="280240"/>
                  </a:lnTo>
                  <a:lnTo>
                    <a:pt x="72531" y="279833"/>
                  </a:lnTo>
                  <a:lnTo>
                    <a:pt x="68334" y="279166"/>
                  </a:lnTo>
                  <a:lnTo>
                    <a:pt x="62166" y="278188"/>
                  </a:lnTo>
                  <a:lnTo>
                    <a:pt x="61318" y="278064"/>
                  </a:lnTo>
                  <a:lnTo>
                    <a:pt x="58404" y="277625"/>
                  </a:lnTo>
                  <a:lnTo>
                    <a:pt x="54645" y="277063"/>
                  </a:lnTo>
                  <a:lnTo>
                    <a:pt x="44954" y="275441"/>
                  </a:lnTo>
                  <a:lnTo>
                    <a:pt x="40898" y="274814"/>
                  </a:lnTo>
                  <a:lnTo>
                    <a:pt x="37964" y="274354"/>
                  </a:lnTo>
                  <a:lnTo>
                    <a:pt x="33734" y="273700"/>
                  </a:lnTo>
                  <a:lnTo>
                    <a:pt x="30644" y="273218"/>
                  </a:lnTo>
                  <a:lnTo>
                    <a:pt x="27318" y="272703"/>
                  </a:lnTo>
                  <a:lnTo>
                    <a:pt x="26966" y="272648"/>
                  </a:lnTo>
                  <a:lnTo>
                    <a:pt x="25857" y="272473"/>
                  </a:lnTo>
                  <a:lnTo>
                    <a:pt x="19972" y="271561"/>
                  </a:lnTo>
                  <a:lnTo>
                    <a:pt x="13243" y="270512"/>
                  </a:lnTo>
                  <a:lnTo>
                    <a:pt x="11435" y="270231"/>
                  </a:lnTo>
                  <a:lnTo>
                    <a:pt x="9778" y="269973"/>
                  </a:lnTo>
                  <a:lnTo>
                    <a:pt x="8372" y="269752"/>
                  </a:lnTo>
                  <a:lnTo>
                    <a:pt x="0" y="268339"/>
                  </a:lnTo>
                  <a:lnTo>
                    <a:pt x="824" y="262613"/>
                  </a:lnTo>
                  <a:lnTo>
                    <a:pt x="1513" y="257832"/>
                  </a:lnTo>
                  <a:lnTo>
                    <a:pt x="1702" y="256532"/>
                  </a:lnTo>
                  <a:lnTo>
                    <a:pt x="1825" y="255675"/>
                  </a:lnTo>
                  <a:lnTo>
                    <a:pt x="2097" y="253796"/>
                  </a:lnTo>
                  <a:lnTo>
                    <a:pt x="2256" y="252804"/>
                  </a:lnTo>
                  <a:lnTo>
                    <a:pt x="2697" y="250072"/>
                  </a:lnTo>
                  <a:lnTo>
                    <a:pt x="3293" y="246379"/>
                  </a:lnTo>
                  <a:lnTo>
                    <a:pt x="3911" y="242556"/>
                  </a:lnTo>
                  <a:lnTo>
                    <a:pt x="4429" y="239334"/>
                  </a:lnTo>
                  <a:lnTo>
                    <a:pt x="5032" y="235474"/>
                  </a:lnTo>
                  <a:lnTo>
                    <a:pt x="5239" y="234163"/>
                  </a:lnTo>
                  <a:lnTo>
                    <a:pt x="6036" y="229033"/>
                  </a:lnTo>
                  <a:lnTo>
                    <a:pt x="6156" y="228266"/>
                  </a:lnTo>
                  <a:lnTo>
                    <a:pt x="6294" y="227362"/>
                  </a:lnTo>
                  <a:lnTo>
                    <a:pt x="6797" y="224143"/>
                  </a:lnTo>
                  <a:lnTo>
                    <a:pt x="6961" y="223094"/>
                  </a:lnTo>
                  <a:lnTo>
                    <a:pt x="7352" y="220579"/>
                  </a:lnTo>
                  <a:lnTo>
                    <a:pt x="7395" y="220299"/>
                  </a:lnTo>
                  <a:lnTo>
                    <a:pt x="7912" y="216985"/>
                  </a:lnTo>
                  <a:lnTo>
                    <a:pt x="8054" y="216078"/>
                  </a:lnTo>
                  <a:lnTo>
                    <a:pt x="8275" y="214645"/>
                  </a:lnTo>
                  <a:lnTo>
                    <a:pt x="8269" y="213277"/>
                  </a:lnTo>
                  <a:lnTo>
                    <a:pt x="8016" y="211930"/>
                  </a:lnTo>
                  <a:lnTo>
                    <a:pt x="8010" y="211749"/>
                  </a:lnTo>
                  <a:lnTo>
                    <a:pt x="8364" y="209386"/>
                  </a:lnTo>
                  <a:lnTo>
                    <a:pt x="8777" y="206614"/>
                  </a:lnTo>
                  <a:lnTo>
                    <a:pt x="8921" y="205677"/>
                  </a:lnTo>
                  <a:lnTo>
                    <a:pt x="9353" y="202806"/>
                  </a:lnTo>
                  <a:lnTo>
                    <a:pt x="9472" y="202009"/>
                  </a:lnTo>
                  <a:lnTo>
                    <a:pt x="10028" y="198308"/>
                  </a:lnTo>
                  <a:lnTo>
                    <a:pt x="11171" y="190691"/>
                  </a:lnTo>
                  <a:lnTo>
                    <a:pt x="11417" y="189056"/>
                  </a:lnTo>
                  <a:lnTo>
                    <a:pt x="11698" y="187189"/>
                  </a:lnTo>
                  <a:lnTo>
                    <a:pt x="11809" y="186445"/>
                  </a:lnTo>
                  <a:lnTo>
                    <a:pt x="12367" y="182730"/>
                  </a:lnTo>
                  <a:lnTo>
                    <a:pt x="12831" y="181028"/>
                  </a:lnTo>
                  <a:lnTo>
                    <a:pt x="13678" y="177916"/>
                  </a:lnTo>
                  <a:lnTo>
                    <a:pt x="13879" y="176594"/>
                  </a:lnTo>
                  <a:lnTo>
                    <a:pt x="14077" y="175273"/>
                  </a:lnTo>
                  <a:lnTo>
                    <a:pt x="14332" y="173579"/>
                  </a:lnTo>
                  <a:lnTo>
                    <a:pt x="14691" y="171163"/>
                  </a:lnTo>
                  <a:lnTo>
                    <a:pt x="14724" y="170067"/>
                  </a:lnTo>
                  <a:lnTo>
                    <a:pt x="14838" y="166255"/>
                  </a:lnTo>
                  <a:lnTo>
                    <a:pt x="15287" y="163181"/>
                  </a:lnTo>
                  <a:lnTo>
                    <a:pt x="15399" y="162461"/>
                  </a:lnTo>
                  <a:lnTo>
                    <a:pt x="15888" y="159158"/>
                  </a:lnTo>
                  <a:lnTo>
                    <a:pt x="15959" y="158679"/>
                  </a:lnTo>
                  <a:lnTo>
                    <a:pt x="16457" y="155314"/>
                  </a:lnTo>
                  <a:lnTo>
                    <a:pt x="16517" y="154911"/>
                  </a:lnTo>
                  <a:lnTo>
                    <a:pt x="17236" y="150480"/>
                  </a:lnTo>
                  <a:lnTo>
                    <a:pt x="17867" y="146048"/>
                  </a:lnTo>
                  <a:lnTo>
                    <a:pt x="17943" y="145515"/>
                  </a:lnTo>
                  <a:lnTo>
                    <a:pt x="18103" y="144412"/>
                  </a:lnTo>
                  <a:lnTo>
                    <a:pt x="18256" y="143331"/>
                  </a:lnTo>
                  <a:lnTo>
                    <a:pt x="18456" y="141922"/>
                  </a:lnTo>
                  <a:lnTo>
                    <a:pt x="18579" y="141075"/>
                  </a:lnTo>
                  <a:lnTo>
                    <a:pt x="19202" y="136696"/>
                  </a:lnTo>
                  <a:lnTo>
                    <a:pt x="19334" y="136023"/>
                  </a:lnTo>
                  <a:lnTo>
                    <a:pt x="19790" y="133744"/>
                  </a:lnTo>
                  <a:lnTo>
                    <a:pt x="20091" y="131774"/>
                  </a:lnTo>
                  <a:lnTo>
                    <a:pt x="20251" y="130718"/>
                  </a:lnTo>
                  <a:lnTo>
                    <a:pt x="20815" y="127252"/>
                  </a:lnTo>
                  <a:lnTo>
                    <a:pt x="20988" y="125897"/>
                  </a:lnTo>
                  <a:lnTo>
                    <a:pt x="21353" y="123481"/>
                  </a:lnTo>
                  <a:lnTo>
                    <a:pt x="22261" y="117465"/>
                  </a:lnTo>
                  <a:lnTo>
                    <a:pt x="22403" y="116524"/>
                  </a:lnTo>
                  <a:lnTo>
                    <a:pt x="22623" y="115069"/>
                  </a:lnTo>
                  <a:lnTo>
                    <a:pt x="22973" y="112748"/>
                  </a:lnTo>
                  <a:lnTo>
                    <a:pt x="23071" y="112258"/>
                  </a:lnTo>
                  <a:lnTo>
                    <a:pt x="23908" y="108915"/>
                  </a:lnTo>
                  <a:lnTo>
                    <a:pt x="23995" y="108567"/>
                  </a:lnTo>
                  <a:lnTo>
                    <a:pt x="24288" y="105916"/>
                  </a:lnTo>
                  <a:lnTo>
                    <a:pt x="24366" y="105232"/>
                  </a:lnTo>
                  <a:lnTo>
                    <a:pt x="24699" y="102224"/>
                  </a:lnTo>
                  <a:lnTo>
                    <a:pt x="25304" y="98187"/>
                  </a:lnTo>
                  <a:lnTo>
                    <a:pt x="26242" y="91617"/>
                  </a:lnTo>
                  <a:lnTo>
                    <a:pt x="27354" y="83825"/>
                  </a:lnTo>
                  <a:lnTo>
                    <a:pt x="27899" y="80000"/>
                  </a:lnTo>
                  <a:lnTo>
                    <a:pt x="28014" y="79191"/>
                  </a:lnTo>
                  <a:lnTo>
                    <a:pt x="28219" y="78055"/>
                  </a:lnTo>
                  <a:lnTo>
                    <a:pt x="28603" y="75169"/>
                  </a:lnTo>
                  <a:lnTo>
                    <a:pt x="28817" y="73564"/>
                  </a:lnTo>
                  <a:lnTo>
                    <a:pt x="29153" y="71209"/>
                  </a:lnTo>
                  <a:lnTo>
                    <a:pt x="29033" y="70369"/>
                  </a:lnTo>
                  <a:lnTo>
                    <a:pt x="28994" y="70093"/>
                  </a:lnTo>
                  <a:lnTo>
                    <a:pt x="28982" y="69952"/>
                  </a:lnTo>
                  <a:lnTo>
                    <a:pt x="28676" y="66535"/>
                  </a:lnTo>
                  <a:lnTo>
                    <a:pt x="28691" y="66148"/>
                  </a:lnTo>
                  <a:lnTo>
                    <a:pt x="28709" y="65559"/>
                  </a:lnTo>
                  <a:lnTo>
                    <a:pt x="28976" y="63645"/>
                  </a:lnTo>
                  <a:lnTo>
                    <a:pt x="29550" y="59565"/>
                  </a:lnTo>
                  <a:lnTo>
                    <a:pt x="29627" y="59016"/>
                  </a:lnTo>
                  <a:lnTo>
                    <a:pt x="30124" y="55466"/>
                  </a:lnTo>
                  <a:lnTo>
                    <a:pt x="30310" y="54138"/>
                  </a:lnTo>
                  <a:lnTo>
                    <a:pt x="30550" y="52421"/>
                  </a:lnTo>
                  <a:lnTo>
                    <a:pt x="30628" y="51878"/>
                  </a:lnTo>
                  <a:lnTo>
                    <a:pt x="30658" y="51380"/>
                  </a:lnTo>
                  <a:lnTo>
                    <a:pt x="30925" y="47234"/>
                  </a:lnTo>
                  <a:lnTo>
                    <a:pt x="31188" y="46577"/>
                  </a:lnTo>
                  <a:lnTo>
                    <a:pt x="31527" y="44215"/>
                  </a:lnTo>
                  <a:lnTo>
                    <a:pt x="31698" y="43030"/>
                  </a:lnTo>
                  <a:lnTo>
                    <a:pt x="32492" y="37516"/>
                  </a:lnTo>
                  <a:lnTo>
                    <a:pt x="32537" y="37206"/>
                  </a:lnTo>
                  <a:lnTo>
                    <a:pt x="32786" y="35463"/>
                  </a:lnTo>
                  <a:lnTo>
                    <a:pt x="33029" y="33773"/>
                  </a:lnTo>
                  <a:lnTo>
                    <a:pt x="33305" y="31867"/>
                  </a:lnTo>
                  <a:lnTo>
                    <a:pt x="33506" y="30470"/>
                  </a:lnTo>
                  <a:lnTo>
                    <a:pt x="33775" y="28598"/>
                  </a:lnTo>
                  <a:lnTo>
                    <a:pt x="33976" y="27190"/>
                  </a:lnTo>
                  <a:lnTo>
                    <a:pt x="34293" y="24998"/>
                  </a:lnTo>
                  <a:lnTo>
                    <a:pt x="34451" y="23901"/>
                  </a:lnTo>
                  <a:lnTo>
                    <a:pt x="34813" y="21373"/>
                  </a:lnTo>
                  <a:lnTo>
                    <a:pt x="34921" y="20621"/>
                  </a:lnTo>
                  <a:lnTo>
                    <a:pt x="35391" y="17349"/>
                  </a:lnTo>
                  <a:lnTo>
                    <a:pt x="35531" y="16365"/>
                  </a:lnTo>
                  <a:lnTo>
                    <a:pt x="36027" y="12910"/>
                  </a:lnTo>
                  <a:lnTo>
                    <a:pt x="36471" y="9793"/>
                  </a:lnTo>
                  <a:lnTo>
                    <a:pt x="36666" y="8435"/>
                  </a:lnTo>
                  <a:lnTo>
                    <a:pt x="36889" y="6880"/>
                  </a:lnTo>
                  <a:lnTo>
                    <a:pt x="36915" y="6697"/>
                  </a:lnTo>
                  <a:lnTo>
                    <a:pt x="37799" y="526"/>
                  </a:lnTo>
                  <a:lnTo>
                    <a:pt x="37874" y="0"/>
                  </a:lnTo>
                  <a:lnTo>
                    <a:pt x="41827" y="579"/>
                  </a:lnTo>
                  <a:lnTo>
                    <a:pt x="45091" y="1057"/>
                  </a:lnTo>
                  <a:lnTo>
                    <a:pt x="46056" y="1198"/>
                  </a:lnTo>
                  <a:lnTo>
                    <a:pt x="48589" y="1570"/>
                  </a:lnTo>
                  <a:lnTo>
                    <a:pt x="49605" y="1722"/>
                  </a:lnTo>
                  <a:lnTo>
                    <a:pt x="53110" y="2234"/>
                  </a:lnTo>
                  <a:lnTo>
                    <a:pt x="56500" y="2732"/>
                  </a:lnTo>
                  <a:lnTo>
                    <a:pt x="60615" y="3335"/>
                  </a:lnTo>
                  <a:lnTo>
                    <a:pt x="63046" y="3684"/>
                  </a:lnTo>
                  <a:lnTo>
                    <a:pt x="64212" y="3855"/>
                  </a:lnTo>
                  <a:lnTo>
                    <a:pt x="68688" y="4497"/>
                  </a:lnTo>
                  <a:lnTo>
                    <a:pt x="72252" y="5013"/>
                  </a:lnTo>
                  <a:lnTo>
                    <a:pt x="75466" y="5476"/>
                  </a:lnTo>
                  <a:lnTo>
                    <a:pt x="77252" y="5734"/>
                  </a:lnTo>
                  <a:lnTo>
                    <a:pt x="80930" y="6266"/>
                  </a:lnTo>
                  <a:lnTo>
                    <a:pt x="82611" y="6509"/>
                  </a:lnTo>
                  <a:lnTo>
                    <a:pt x="84629" y="6797"/>
                  </a:lnTo>
                  <a:lnTo>
                    <a:pt x="94460" y="8216"/>
                  </a:lnTo>
                  <a:lnTo>
                    <a:pt x="97395" y="8639"/>
                  </a:lnTo>
                  <a:lnTo>
                    <a:pt x="104447" y="9680"/>
                  </a:lnTo>
                  <a:lnTo>
                    <a:pt x="109271" y="10393"/>
                  </a:lnTo>
                  <a:lnTo>
                    <a:pt x="112400" y="10852"/>
                  </a:lnTo>
                  <a:lnTo>
                    <a:pt x="117533" y="11629"/>
                  </a:lnTo>
                  <a:lnTo>
                    <a:pt x="120213" y="12035"/>
                  </a:lnTo>
                  <a:lnTo>
                    <a:pt x="123399" y="12518"/>
                  </a:lnTo>
                  <a:lnTo>
                    <a:pt x="127390" y="13122"/>
                  </a:lnTo>
                  <a:lnTo>
                    <a:pt x="129321" y="13411"/>
                  </a:lnTo>
                  <a:lnTo>
                    <a:pt x="132736" y="13924"/>
                  </a:lnTo>
                  <a:lnTo>
                    <a:pt x="133394" y="14021"/>
                  </a:lnTo>
                  <a:lnTo>
                    <a:pt x="138437" y="14767"/>
                  </a:lnTo>
                  <a:lnTo>
                    <a:pt x="144418" y="15649"/>
                  </a:lnTo>
                  <a:lnTo>
                    <a:pt x="146761" y="15995"/>
                  </a:lnTo>
                  <a:lnTo>
                    <a:pt x="149292" y="16348"/>
                  </a:lnTo>
                  <a:lnTo>
                    <a:pt x="149568" y="16390"/>
                  </a:lnTo>
                  <a:lnTo>
                    <a:pt x="151226" y="16618"/>
                  </a:lnTo>
                  <a:lnTo>
                    <a:pt x="154835" y="17127"/>
                  </a:lnTo>
                  <a:lnTo>
                    <a:pt x="156400" y="17347"/>
                  </a:lnTo>
                  <a:lnTo>
                    <a:pt x="157564" y="17511"/>
                  </a:lnTo>
                  <a:lnTo>
                    <a:pt x="161507" y="18064"/>
                  </a:lnTo>
                  <a:lnTo>
                    <a:pt x="162667" y="18226"/>
                  </a:lnTo>
                  <a:lnTo>
                    <a:pt x="167670" y="18926"/>
                  </a:lnTo>
                  <a:lnTo>
                    <a:pt x="168465" y="19036"/>
                  </a:lnTo>
                  <a:lnTo>
                    <a:pt x="172793" y="19644"/>
                  </a:lnTo>
                  <a:lnTo>
                    <a:pt x="176837" y="20209"/>
                  </a:lnTo>
                  <a:lnTo>
                    <a:pt x="183042" y="21075"/>
                  </a:lnTo>
                  <a:lnTo>
                    <a:pt x="184570" y="21308"/>
                  </a:lnTo>
                  <a:lnTo>
                    <a:pt x="186030" y="21530"/>
                  </a:lnTo>
                  <a:lnTo>
                    <a:pt x="187550" y="21762"/>
                  </a:lnTo>
                  <a:lnTo>
                    <a:pt x="193782" y="22713"/>
                  </a:lnTo>
                  <a:lnTo>
                    <a:pt x="194167" y="22772"/>
                  </a:lnTo>
                  <a:lnTo>
                    <a:pt x="204669" y="24374"/>
                  </a:lnTo>
                  <a:lnTo>
                    <a:pt x="209609" y="25125"/>
                  </a:lnTo>
                  <a:lnTo>
                    <a:pt x="213941" y="25787"/>
                  </a:lnTo>
                  <a:lnTo>
                    <a:pt x="217559" y="26336"/>
                  </a:lnTo>
                  <a:lnTo>
                    <a:pt x="218571" y="26494"/>
                  </a:lnTo>
                  <a:lnTo>
                    <a:pt x="219087" y="26570"/>
                  </a:lnTo>
                  <a:lnTo>
                    <a:pt x="220643" y="26807"/>
                  </a:lnTo>
                  <a:lnTo>
                    <a:pt x="221264" y="26898"/>
                  </a:lnTo>
                  <a:lnTo>
                    <a:pt x="227589" y="27859"/>
                  </a:lnTo>
                  <a:lnTo>
                    <a:pt x="228782" y="28041"/>
                  </a:lnTo>
                  <a:lnTo>
                    <a:pt x="231387" y="28436"/>
                  </a:lnTo>
                  <a:lnTo>
                    <a:pt x="232538" y="28614"/>
                  </a:lnTo>
                  <a:lnTo>
                    <a:pt x="234115" y="28853"/>
                  </a:lnTo>
                  <a:lnTo>
                    <a:pt x="234709" y="28945"/>
                  </a:lnTo>
                  <a:lnTo>
                    <a:pt x="238072" y="29461"/>
                  </a:lnTo>
                  <a:lnTo>
                    <a:pt x="242221" y="30111"/>
                  </a:lnTo>
                  <a:lnTo>
                    <a:pt x="245793" y="30672"/>
                  </a:lnTo>
                  <a:lnTo>
                    <a:pt x="247781" y="30983"/>
                  </a:lnTo>
                  <a:lnTo>
                    <a:pt x="248899" y="31158"/>
                  </a:lnTo>
                  <a:lnTo>
                    <a:pt x="252204" y="31675"/>
                  </a:lnTo>
                  <a:lnTo>
                    <a:pt x="259786" y="32862"/>
                  </a:lnTo>
                  <a:lnTo>
                    <a:pt x="260044" y="32900"/>
                  </a:lnTo>
                  <a:lnTo>
                    <a:pt x="263932" y="33498"/>
                  </a:lnTo>
                  <a:lnTo>
                    <a:pt x="273558" y="34977"/>
                  </a:lnTo>
                  <a:lnTo>
                    <a:pt x="275045" y="35203"/>
                  </a:lnTo>
                  <a:lnTo>
                    <a:pt x="276349" y="35402"/>
                  </a:lnTo>
                  <a:lnTo>
                    <a:pt x="278611" y="35747"/>
                  </a:lnTo>
                  <a:lnTo>
                    <a:pt x="280452" y="36027"/>
                  </a:lnTo>
                  <a:lnTo>
                    <a:pt x="283976" y="36564"/>
                  </a:lnTo>
                  <a:lnTo>
                    <a:pt x="285003" y="36721"/>
                  </a:lnTo>
                  <a:lnTo>
                    <a:pt x="285761" y="36836"/>
                  </a:lnTo>
                  <a:lnTo>
                    <a:pt x="290918" y="37591"/>
                  </a:lnTo>
                  <a:lnTo>
                    <a:pt x="293894" y="38026"/>
                  </a:lnTo>
                  <a:lnTo>
                    <a:pt x="295454" y="38255"/>
                  </a:lnTo>
                  <a:lnTo>
                    <a:pt x="295770" y="38301"/>
                  </a:lnTo>
                  <a:lnTo>
                    <a:pt x="297408" y="38541"/>
                  </a:lnTo>
                  <a:lnTo>
                    <a:pt x="299424" y="38836"/>
                  </a:lnTo>
                  <a:lnTo>
                    <a:pt x="307570" y="40076"/>
                  </a:lnTo>
                  <a:lnTo>
                    <a:pt x="307815" y="40113"/>
                  </a:lnTo>
                  <a:lnTo>
                    <a:pt x="319966" y="41962"/>
                  </a:lnTo>
                  <a:lnTo>
                    <a:pt x="322484" y="42345"/>
                  </a:lnTo>
                  <a:lnTo>
                    <a:pt x="323412" y="42486"/>
                  </a:lnTo>
                  <a:lnTo>
                    <a:pt x="324079" y="42588"/>
                  </a:lnTo>
                  <a:lnTo>
                    <a:pt x="324362" y="42631"/>
                  </a:lnTo>
                  <a:lnTo>
                    <a:pt x="328367" y="43240"/>
                  </a:lnTo>
                  <a:lnTo>
                    <a:pt x="338271" y="44726"/>
                  </a:lnTo>
                  <a:lnTo>
                    <a:pt x="339410" y="44902"/>
                  </a:lnTo>
                  <a:lnTo>
                    <a:pt x="338778" y="45156"/>
                  </a:lnTo>
                  <a:lnTo>
                    <a:pt x="338649" y="45194"/>
                  </a:lnTo>
                  <a:lnTo>
                    <a:pt x="338517" y="45224"/>
                  </a:lnTo>
                  <a:lnTo>
                    <a:pt x="338320" y="45258"/>
                  </a:lnTo>
                  <a:lnTo>
                    <a:pt x="338005" y="45288"/>
                  </a:lnTo>
                  <a:lnTo>
                    <a:pt x="337846" y="45292"/>
                  </a:lnTo>
                  <a:lnTo>
                    <a:pt x="337495" y="45342"/>
                  </a:lnTo>
                  <a:lnTo>
                    <a:pt x="337328" y="45357"/>
                  </a:lnTo>
                  <a:lnTo>
                    <a:pt x="336965" y="45425"/>
                  </a:lnTo>
                  <a:lnTo>
                    <a:pt x="336737" y="45513"/>
                  </a:lnTo>
                  <a:lnTo>
                    <a:pt x="336992" y="46652"/>
                  </a:lnTo>
                  <a:lnTo>
                    <a:pt x="337435" y="47233"/>
                  </a:lnTo>
                  <a:lnTo>
                    <a:pt x="338269" y="47445"/>
                  </a:lnTo>
                  <a:lnTo>
                    <a:pt x="338859" y="47274"/>
                  </a:lnTo>
                  <a:lnTo>
                    <a:pt x="338859" y="47422"/>
                  </a:lnTo>
                  <a:lnTo>
                    <a:pt x="338847" y="47669"/>
                  </a:lnTo>
                  <a:lnTo>
                    <a:pt x="338790" y="47882"/>
                  </a:lnTo>
                  <a:lnTo>
                    <a:pt x="338760" y="48026"/>
                  </a:lnTo>
                  <a:lnTo>
                    <a:pt x="337663" y="48451"/>
                  </a:lnTo>
                  <a:lnTo>
                    <a:pt x="337501" y="48421"/>
                  </a:lnTo>
                  <a:lnTo>
                    <a:pt x="337232" y="48391"/>
                  </a:lnTo>
                  <a:lnTo>
                    <a:pt x="337031" y="48406"/>
                  </a:lnTo>
                  <a:lnTo>
                    <a:pt x="336674" y="48516"/>
                  </a:lnTo>
                  <a:lnTo>
                    <a:pt x="336506" y="48592"/>
                  </a:lnTo>
                  <a:lnTo>
                    <a:pt x="336215" y="48710"/>
                  </a:lnTo>
                  <a:lnTo>
                    <a:pt x="335946" y="48812"/>
                  </a:lnTo>
                  <a:lnTo>
                    <a:pt x="335802" y="48812"/>
                  </a:lnTo>
                  <a:lnTo>
                    <a:pt x="335568" y="48824"/>
                  </a:lnTo>
                  <a:lnTo>
                    <a:pt x="335229" y="48831"/>
                  </a:lnTo>
                  <a:lnTo>
                    <a:pt x="335094" y="49386"/>
                  </a:lnTo>
                  <a:lnTo>
                    <a:pt x="335361" y="49492"/>
                  </a:lnTo>
                  <a:lnTo>
                    <a:pt x="335748" y="49644"/>
                  </a:lnTo>
                  <a:lnTo>
                    <a:pt x="335946" y="49670"/>
                  </a:lnTo>
                  <a:lnTo>
                    <a:pt x="336248" y="49678"/>
                  </a:lnTo>
                  <a:lnTo>
                    <a:pt x="336674" y="50840"/>
                  </a:lnTo>
                  <a:lnTo>
                    <a:pt x="336245" y="51037"/>
                  </a:lnTo>
                  <a:lnTo>
                    <a:pt x="336221" y="51368"/>
                  </a:lnTo>
                  <a:lnTo>
                    <a:pt x="336545" y="51364"/>
                  </a:lnTo>
                  <a:lnTo>
                    <a:pt x="336848" y="51303"/>
                  </a:lnTo>
                  <a:lnTo>
                    <a:pt x="337043" y="51299"/>
                  </a:lnTo>
                  <a:lnTo>
                    <a:pt x="337456" y="51759"/>
                  </a:lnTo>
                  <a:lnTo>
                    <a:pt x="337319" y="51816"/>
                  </a:lnTo>
                  <a:lnTo>
                    <a:pt x="337178" y="51869"/>
                  </a:lnTo>
                  <a:lnTo>
                    <a:pt x="336995" y="51930"/>
                  </a:lnTo>
                  <a:lnTo>
                    <a:pt x="336749" y="52006"/>
                  </a:lnTo>
                  <a:lnTo>
                    <a:pt x="336012" y="52317"/>
                  </a:lnTo>
                  <a:lnTo>
                    <a:pt x="335544" y="52746"/>
                  </a:lnTo>
                  <a:lnTo>
                    <a:pt x="335469" y="52883"/>
                  </a:lnTo>
                  <a:lnTo>
                    <a:pt x="335301" y="53247"/>
                  </a:lnTo>
                  <a:lnTo>
                    <a:pt x="335247" y="53392"/>
                  </a:lnTo>
                  <a:lnTo>
                    <a:pt x="335499" y="53767"/>
                  </a:lnTo>
                  <a:lnTo>
                    <a:pt x="335760" y="53589"/>
                  </a:lnTo>
                  <a:lnTo>
                    <a:pt x="336311" y="53316"/>
                  </a:lnTo>
                  <a:lnTo>
                    <a:pt x="336578" y="53262"/>
                  </a:lnTo>
                  <a:lnTo>
                    <a:pt x="336866" y="53251"/>
                  </a:lnTo>
                  <a:lnTo>
                    <a:pt x="337226" y="53843"/>
                  </a:lnTo>
                  <a:lnTo>
                    <a:pt x="337178" y="53980"/>
                  </a:lnTo>
                  <a:lnTo>
                    <a:pt x="337124" y="54113"/>
                  </a:lnTo>
                  <a:lnTo>
                    <a:pt x="336857" y="54709"/>
                  </a:lnTo>
                  <a:lnTo>
                    <a:pt x="336770" y="54937"/>
                  </a:lnTo>
                  <a:lnTo>
                    <a:pt x="336662" y="55153"/>
                  </a:lnTo>
                  <a:lnTo>
                    <a:pt x="336518" y="55514"/>
                  </a:lnTo>
                  <a:lnTo>
                    <a:pt x="335931" y="56030"/>
                  </a:lnTo>
                  <a:lnTo>
                    <a:pt x="335214" y="56433"/>
                  </a:lnTo>
                  <a:lnTo>
                    <a:pt x="334465" y="57147"/>
                  </a:lnTo>
                  <a:lnTo>
                    <a:pt x="334345" y="57659"/>
                  </a:lnTo>
                  <a:lnTo>
                    <a:pt x="334435" y="58301"/>
                  </a:lnTo>
                  <a:lnTo>
                    <a:pt x="334926" y="58423"/>
                  </a:lnTo>
                  <a:lnTo>
                    <a:pt x="335139" y="58054"/>
                  </a:lnTo>
                  <a:lnTo>
                    <a:pt x="335307" y="57982"/>
                  </a:lnTo>
                  <a:lnTo>
                    <a:pt x="336036" y="57781"/>
                  </a:lnTo>
                  <a:lnTo>
                    <a:pt x="336353" y="57720"/>
                  </a:lnTo>
                  <a:lnTo>
                    <a:pt x="336527" y="58297"/>
                  </a:lnTo>
                  <a:lnTo>
                    <a:pt x="336293" y="58446"/>
                  </a:lnTo>
                  <a:lnTo>
                    <a:pt x="335916" y="58658"/>
                  </a:lnTo>
                  <a:lnTo>
                    <a:pt x="335670" y="58954"/>
                  </a:lnTo>
                  <a:lnTo>
                    <a:pt x="335184" y="59547"/>
                  </a:lnTo>
                  <a:lnTo>
                    <a:pt x="334771" y="59725"/>
                  </a:lnTo>
                  <a:lnTo>
                    <a:pt x="334399" y="59824"/>
                  </a:lnTo>
                  <a:lnTo>
                    <a:pt x="334117" y="59923"/>
                  </a:lnTo>
                  <a:lnTo>
                    <a:pt x="333931" y="59961"/>
                  </a:lnTo>
                  <a:lnTo>
                    <a:pt x="333760" y="60743"/>
                  </a:lnTo>
                  <a:lnTo>
                    <a:pt x="333599" y="61229"/>
                  </a:lnTo>
                  <a:lnTo>
                    <a:pt x="333392" y="61468"/>
                  </a:lnTo>
                  <a:lnTo>
                    <a:pt x="333155" y="62098"/>
                  </a:lnTo>
                  <a:lnTo>
                    <a:pt x="333503" y="62254"/>
                  </a:lnTo>
                  <a:lnTo>
                    <a:pt x="333712" y="62771"/>
                  </a:lnTo>
                  <a:lnTo>
                    <a:pt x="333727" y="63128"/>
                  </a:lnTo>
                  <a:lnTo>
                    <a:pt x="333637" y="63500"/>
                  </a:lnTo>
                  <a:lnTo>
                    <a:pt x="333095" y="64362"/>
                  </a:lnTo>
                  <a:lnTo>
                    <a:pt x="332804" y="64586"/>
                  </a:lnTo>
                  <a:lnTo>
                    <a:pt x="332408" y="64950"/>
                  </a:lnTo>
                  <a:lnTo>
                    <a:pt x="331935" y="65262"/>
                  </a:lnTo>
                  <a:lnTo>
                    <a:pt x="331560" y="65398"/>
                  </a:lnTo>
                  <a:lnTo>
                    <a:pt x="331299" y="65440"/>
                  </a:lnTo>
                  <a:lnTo>
                    <a:pt x="330943" y="65774"/>
                  </a:lnTo>
                  <a:lnTo>
                    <a:pt x="331302" y="66648"/>
                  </a:lnTo>
                  <a:lnTo>
                    <a:pt x="331470" y="66465"/>
                  </a:lnTo>
                  <a:lnTo>
                    <a:pt x="331884" y="66127"/>
                  </a:lnTo>
                  <a:lnTo>
                    <a:pt x="332199" y="66568"/>
                  </a:lnTo>
                  <a:lnTo>
                    <a:pt x="331848" y="66894"/>
                  </a:lnTo>
                  <a:lnTo>
                    <a:pt x="331629" y="67282"/>
                  </a:lnTo>
                  <a:lnTo>
                    <a:pt x="331668" y="67418"/>
                  </a:lnTo>
                  <a:lnTo>
                    <a:pt x="331875" y="67924"/>
                  </a:lnTo>
                  <a:lnTo>
                    <a:pt x="331000" y="69670"/>
                  </a:lnTo>
                  <a:lnTo>
                    <a:pt x="330730" y="69758"/>
                  </a:lnTo>
                  <a:lnTo>
                    <a:pt x="330538" y="69807"/>
                  </a:lnTo>
                  <a:lnTo>
                    <a:pt x="330343" y="69845"/>
                  </a:lnTo>
                  <a:lnTo>
                    <a:pt x="330052" y="69773"/>
                  </a:lnTo>
                  <a:lnTo>
                    <a:pt x="330091" y="69180"/>
                  </a:lnTo>
                  <a:lnTo>
                    <a:pt x="329879" y="68922"/>
                  </a:lnTo>
                  <a:lnTo>
                    <a:pt x="329264" y="69010"/>
                  </a:lnTo>
                  <a:lnTo>
                    <a:pt x="328805" y="69511"/>
                  </a:lnTo>
                  <a:lnTo>
                    <a:pt x="328787" y="69663"/>
                  </a:lnTo>
                  <a:lnTo>
                    <a:pt x="328778" y="69818"/>
                  </a:lnTo>
                  <a:lnTo>
                    <a:pt x="328757" y="70210"/>
                  </a:lnTo>
                  <a:lnTo>
                    <a:pt x="328620" y="70840"/>
                  </a:lnTo>
                  <a:lnTo>
                    <a:pt x="328620" y="71292"/>
                  </a:lnTo>
                  <a:lnTo>
                    <a:pt x="328868" y="71318"/>
                  </a:lnTo>
                  <a:lnTo>
                    <a:pt x="329084" y="71337"/>
                  </a:lnTo>
                  <a:lnTo>
                    <a:pt x="329941" y="71850"/>
                  </a:lnTo>
                  <a:lnTo>
                    <a:pt x="330208" y="72017"/>
                  </a:lnTo>
                  <a:lnTo>
                    <a:pt x="330541" y="72180"/>
                  </a:lnTo>
                  <a:lnTo>
                    <a:pt x="331027" y="72431"/>
                  </a:lnTo>
                  <a:lnTo>
                    <a:pt x="331671" y="73228"/>
                  </a:lnTo>
                  <a:lnTo>
                    <a:pt x="331836" y="74368"/>
                  </a:lnTo>
                  <a:lnTo>
                    <a:pt x="332004" y="75279"/>
                  </a:lnTo>
                  <a:lnTo>
                    <a:pt x="331668" y="75856"/>
                  </a:lnTo>
                  <a:lnTo>
                    <a:pt x="331893" y="76327"/>
                  </a:lnTo>
                  <a:lnTo>
                    <a:pt x="332130" y="76228"/>
                  </a:lnTo>
                  <a:lnTo>
                    <a:pt x="332597" y="76563"/>
                  </a:lnTo>
                  <a:lnTo>
                    <a:pt x="332459" y="76688"/>
                  </a:lnTo>
                  <a:lnTo>
                    <a:pt x="331992" y="77011"/>
                  </a:lnTo>
                  <a:lnTo>
                    <a:pt x="331776" y="77102"/>
                  </a:lnTo>
                  <a:lnTo>
                    <a:pt x="331368" y="77318"/>
                  </a:lnTo>
                  <a:lnTo>
                    <a:pt x="331060" y="77402"/>
                  </a:lnTo>
                  <a:lnTo>
                    <a:pt x="331719" y="78336"/>
                  </a:lnTo>
                  <a:lnTo>
                    <a:pt x="332471" y="78309"/>
                  </a:lnTo>
                  <a:lnTo>
                    <a:pt x="332489" y="78985"/>
                  </a:lnTo>
                  <a:lnTo>
                    <a:pt x="332501" y="79304"/>
                  </a:lnTo>
                  <a:lnTo>
                    <a:pt x="331833" y="79642"/>
                  </a:lnTo>
                  <a:lnTo>
                    <a:pt x="331620" y="79498"/>
                  </a:lnTo>
                  <a:lnTo>
                    <a:pt x="330886" y="79251"/>
                  </a:lnTo>
                  <a:lnTo>
                    <a:pt x="330148" y="79190"/>
                  </a:lnTo>
                  <a:lnTo>
                    <a:pt x="329705" y="78879"/>
                  </a:lnTo>
                  <a:lnTo>
                    <a:pt x="329303" y="78636"/>
                  </a:lnTo>
                  <a:lnTo>
                    <a:pt x="329171" y="78598"/>
                  </a:lnTo>
                  <a:lnTo>
                    <a:pt x="328637" y="78795"/>
                  </a:lnTo>
                  <a:lnTo>
                    <a:pt x="328605" y="78928"/>
                  </a:lnTo>
                  <a:lnTo>
                    <a:pt x="328739" y="79426"/>
                  </a:lnTo>
                  <a:lnTo>
                    <a:pt x="329414" y="79817"/>
                  </a:lnTo>
                  <a:lnTo>
                    <a:pt x="329552" y="79988"/>
                  </a:lnTo>
                  <a:lnTo>
                    <a:pt x="329303" y="80455"/>
                  </a:lnTo>
                  <a:lnTo>
                    <a:pt x="328350" y="80421"/>
                  </a:lnTo>
                  <a:lnTo>
                    <a:pt x="327738" y="80216"/>
                  </a:lnTo>
                  <a:lnTo>
                    <a:pt x="327978" y="80664"/>
                  </a:lnTo>
                  <a:lnTo>
                    <a:pt x="328155" y="80854"/>
                  </a:lnTo>
                  <a:lnTo>
                    <a:pt x="328338" y="81040"/>
                  </a:lnTo>
                  <a:lnTo>
                    <a:pt x="328494" y="81188"/>
                  </a:lnTo>
                  <a:lnTo>
                    <a:pt x="329540" y="81420"/>
                  </a:lnTo>
                  <a:lnTo>
                    <a:pt x="330280" y="81575"/>
                  </a:lnTo>
                  <a:lnTo>
                    <a:pt x="330325" y="82403"/>
                  </a:lnTo>
                  <a:lnTo>
                    <a:pt x="330172" y="82669"/>
                  </a:lnTo>
                  <a:lnTo>
                    <a:pt x="329873" y="82916"/>
                  </a:lnTo>
                  <a:lnTo>
                    <a:pt x="329663" y="83258"/>
                  </a:lnTo>
                  <a:lnTo>
                    <a:pt x="329348" y="83839"/>
                  </a:lnTo>
                  <a:lnTo>
                    <a:pt x="330043" y="84291"/>
                  </a:lnTo>
                  <a:lnTo>
                    <a:pt x="330244" y="84701"/>
                  </a:lnTo>
                  <a:lnTo>
                    <a:pt x="330265" y="84997"/>
                  </a:lnTo>
                  <a:lnTo>
                    <a:pt x="329875" y="85525"/>
                  </a:lnTo>
                  <a:lnTo>
                    <a:pt x="329660" y="85570"/>
                  </a:lnTo>
                  <a:lnTo>
                    <a:pt x="329498" y="85567"/>
                  </a:lnTo>
                  <a:lnTo>
                    <a:pt x="329036" y="85844"/>
                  </a:lnTo>
                  <a:lnTo>
                    <a:pt x="328640" y="86368"/>
                  </a:lnTo>
                  <a:lnTo>
                    <a:pt x="328452" y="86649"/>
                  </a:lnTo>
                  <a:lnTo>
                    <a:pt x="328308" y="86805"/>
                  </a:lnTo>
                  <a:lnTo>
                    <a:pt x="327927" y="87177"/>
                  </a:lnTo>
                  <a:lnTo>
                    <a:pt x="327645" y="87424"/>
                  </a:lnTo>
                  <a:lnTo>
                    <a:pt x="327411" y="87993"/>
                  </a:lnTo>
                  <a:lnTo>
                    <a:pt x="327217" y="88354"/>
                  </a:lnTo>
                  <a:lnTo>
                    <a:pt x="326902" y="88711"/>
                  </a:lnTo>
                  <a:lnTo>
                    <a:pt x="326731" y="88825"/>
                  </a:lnTo>
                  <a:lnTo>
                    <a:pt x="326551" y="88920"/>
                  </a:lnTo>
                  <a:lnTo>
                    <a:pt x="326036" y="89246"/>
                  </a:lnTo>
                  <a:lnTo>
                    <a:pt x="326003" y="89436"/>
                  </a:lnTo>
                  <a:lnTo>
                    <a:pt x="326063" y="89592"/>
                  </a:lnTo>
                  <a:lnTo>
                    <a:pt x="326159" y="89930"/>
                  </a:lnTo>
                  <a:lnTo>
                    <a:pt x="326422" y="90314"/>
                  </a:lnTo>
                  <a:lnTo>
                    <a:pt x="326443" y="90450"/>
                  </a:lnTo>
                  <a:lnTo>
                    <a:pt x="326428" y="90959"/>
                  </a:lnTo>
                  <a:lnTo>
                    <a:pt x="326440" y="91096"/>
                  </a:lnTo>
                  <a:lnTo>
                    <a:pt x="327049" y="91973"/>
                  </a:lnTo>
                  <a:lnTo>
                    <a:pt x="327780" y="92896"/>
                  </a:lnTo>
                  <a:lnTo>
                    <a:pt x="327645" y="92922"/>
                  </a:lnTo>
                  <a:lnTo>
                    <a:pt x="327444" y="92953"/>
                  </a:lnTo>
                  <a:lnTo>
                    <a:pt x="327316" y="92995"/>
                  </a:lnTo>
                  <a:lnTo>
                    <a:pt x="327064" y="93105"/>
                  </a:lnTo>
                  <a:lnTo>
                    <a:pt x="326632" y="93538"/>
                  </a:lnTo>
                  <a:lnTo>
                    <a:pt x="326593" y="94092"/>
                  </a:lnTo>
                  <a:lnTo>
                    <a:pt x="326815" y="95091"/>
                  </a:lnTo>
                  <a:lnTo>
                    <a:pt x="326167" y="95767"/>
                  </a:lnTo>
                  <a:lnTo>
                    <a:pt x="325958" y="95942"/>
                  </a:lnTo>
                  <a:lnTo>
                    <a:pt x="325268" y="96496"/>
                  </a:lnTo>
                  <a:lnTo>
                    <a:pt x="325109" y="96716"/>
                  </a:lnTo>
                  <a:lnTo>
                    <a:pt x="325085" y="97594"/>
                  </a:lnTo>
                  <a:lnTo>
                    <a:pt x="325481" y="97708"/>
                  </a:lnTo>
                  <a:lnTo>
                    <a:pt x="325781" y="97875"/>
                  </a:lnTo>
                  <a:lnTo>
                    <a:pt x="326284" y="98080"/>
                  </a:lnTo>
                  <a:lnTo>
                    <a:pt x="326905" y="98357"/>
                  </a:lnTo>
                  <a:lnTo>
                    <a:pt x="327301" y="98068"/>
                  </a:lnTo>
                  <a:lnTo>
                    <a:pt x="327354" y="97658"/>
                  </a:lnTo>
                  <a:lnTo>
                    <a:pt x="327444" y="97119"/>
                  </a:lnTo>
                  <a:lnTo>
                    <a:pt x="327699" y="96732"/>
                  </a:lnTo>
                  <a:lnTo>
                    <a:pt x="328461" y="97070"/>
                  </a:lnTo>
                  <a:lnTo>
                    <a:pt x="328500" y="97271"/>
                  </a:lnTo>
                  <a:lnTo>
                    <a:pt x="328506" y="97408"/>
                  </a:lnTo>
                  <a:lnTo>
                    <a:pt x="328506" y="97613"/>
                  </a:lnTo>
                  <a:lnTo>
                    <a:pt x="328467" y="97882"/>
                  </a:lnTo>
                  <a:lnTo>
                    <a:pt x="328473" y="98091"/>
                  </a:lnTo>
                  <a:lnTo>
                    <a:pt x="327663" y="100662"/>
                  </a:lnTo>
                  <a:lnTo>
                    <a:pt x="327184" y="101236"/>
                  </a:lnTo>
                  <a:lnTo>
                    <a:pt x="327346" y="102011"/>
                  </a:lnTo>
                  <a:lnTo>
                    <a:pt x="327082" y="102656"/>
                  </a:lnTo>
                  <a:lnTo>
                    <a:pt x="326920" y="102770"/>
                  </a:lnTo>
                  <a:lnTo>
                    <a:pt x="326662" y="102755"/>
                  </a:lnTo>
                  <a:lnTo>
                    <a:pt x="326530" y="102440"/>
                  </a:lnTo>
                  <a:lnTo>
                    <a:pt x="326380" y="102174"/>
                  </a:lnTo>
                  <a:lnTo>
                    <a:pt x="326236" y="102090"/>
                  </a:lnTo>
                  <a:lnTo>
                    <a:pt x="326102" y="102056"/>
                  </a:lnTo>
                  <a:lnTo>
                    <a:pt x="325466" y="102273"/>
                  </a:lnTo>
                  <a:lnTo>
                    <a:pt x="324974" y="102747"/>
                  </a:lnTo>
                  <a:lnTo>
                    <a:pt x="324896" y="103051"/>
                  </a:lnTo>
                  <a:lnTo>
                    <a:pt x="324911" y="103408"/>
                  </a:lnTo>
                  <a:lnTo>
                    <a:pt x="324935" y="103560"/>
                  </a:lnTo>
                  <a:lnTo>
                    <a:pt x="325307" y="104054"/>
                  </a:lnTo>
                  <a:lnTo>
                    <a:pt x="325460" y="104073"/>
                  </a:lnTo>
                  <a:lnTo>
                    <a:pt x="325658" y="104240"/>
                  </a:lnTo>
                  <a:lnTo>
                    <a:pt x="325388" y="104373"/>
                  </a:lnTo>
                  <a:lnTo>
                    <a:pt x="325391" y="104851"/>
                  </a:lnTo>
                  <a:lnTo>
                    <a:pt x="325538" y="104878"/>
                  </a:lnTo>
                  <a:lnTo>
                    <a:pt x="325688" y="104882"/>
                  </a:lnTo>
                  <a:lnTo>
                    <a:pt x="325907" y="104908"/>
                  </a:lnTo>
                  <a:lnTo>
                    <a:pt x="326119" y="104912"/>
                  </a:lnTo>
                  <a:lnTo>
                    <a:pt x="326383" y="104939"/>
                  </a:lnTo>
                  <a:lnTo>
                    <a:pt x="326629" y="104946"/>
                  </a:lnTo>
                  <a:lnTo>
                    <a:pt x="327205" y="104794"/>
                  </a:lnTo>
                  <a:lnTo>
                    <a:pt x="327181" y="104536"/>
                  </a:lnTo>
                  <a:lnTo>
                    <a:pt x="327534" y="103932"/>
                  </a:lnTo>
                  <a:lnTo>
                    <a:pt x="328164" y="104118"/>
                  </a:lnTo>
                  <a:lnTo>
                    <a:pt x="328248" y="104490"/>
                  </a:lnTo>
                  <a:lnTo>
                    <a:pt x="328551" y="104817"/>
                  </a:lnTo>
                  <a:lnTo>
                    <a:pt x="328796" y="104711"/>
                  </a:lnTo>
                  <a:lnTo>
                    <a:pt x="329429" y="105018"/>
                  </a:lnTo>
                  <a:lnTo>
                    <a:pt x="328892" y="105592"/>
                  </a:lnTo>
                  <a:lnTo>
                    <a:pt x="328883" y="106211"/>
                  </a:lnTo>
                  <a:lnTo>
                    <a:pt x="329087" y="106439"/>
                  </a:lnTo>
                  <a:lnTo>
                    <a:pt x="329621" y="106902"/>
                  </a:lnTo>
                  <a:lnTo>
                    <a:pt x="329753" y="106872"/>
                  </a:lnTo>
                  <a:lnTo>
                    <a:pt x="330253" y="106800"/>
                  </a:lnTo>
                  <a:lnTo>
                    <a:pt x="330487" y="106655"/>
                  </a:lnTo>
                  <a:lnTo>
                    <a:pt x="331269" y="106792"/>
                  </a:lnTo>
                  <a:lnTo>
                    <a:pt x="331338" y="107062"/>
                  </a:lnTo>
                  <a:lnTo>
                    <a:pt x="331359" y="107233"/>
                  </a:lnTo>
                  <a:lnTo>
                    <a:pt x="331488" y="107772"/>
                  </a:lnTo>
                  <a:lnTo>
                    <a:pt x="331548" y="108239"/>
                  </a:lnTo>
                  <a:lnTo>
                    <a:pt x="331548" y="108471"/>
                  </a:lnTo>
                  <a:lnTo>
                    <a:pt x="331533" y="108623"/>
                  </a:lnTo>
                  <a:lnTo>
                    <a:pt x="331449" y="108957"/>
                  </a:lnTo>
                  <a:lnTo>
                    <a:pt x="331281" y="109637"/>
                  </a:lnTo>
                  <a:lnTo>
                    <a:pt x="331470" y="110199"/>
                  </a:lnTo>
                  <a:lnTo>
                    <a:pt x="332151" y="110548"/>
                  </a:lnTo>
                  <a:lnTo>
                    <a:pt x="333080" y="110073"/>
                  </a:lnTo>
                  <a:lnTo>
                    <a:pt x="333524" y="110525"/>
                  </a:lnTo>
                  <a:lnTo>
                    <a:pt x="334273" y="110354"/>
                  </a:lnTo>
                  <a:lnTo>
                    <a:pt x="334279" y="110127"/>
                  </a:lnTo>
                  <a:lnTo>
                    <a:pt x="334243" y="109800"/>
                  </a:lnTo>
                  <a:lnTo>
                    <a:pt x="334237" y="109599"/>
                  </a:lnTo>
                  <a:lnTo>
                    <a:pt x="334714" y="109147"/>
                  </a:lnTo>
                  <a:lnTo>
                    <a:pt x="335190" y="109526"/>
                  </a:lnTo>
                  <a:lnTo>
                    <a:pt x="335364" y="110043"/>
                  </a:lnTo>
                  <a:lnTo>
                    <a:pt x="335394" y="110290"/>
                  </a:lnTo>
                  <a:lnTo>
                    <a:pt x="335961" y="111342"/>
                  </a:lnTo>
                  <a:lnTo>
                    <a:pt x="335874" y="111600"/>
                  </a:lnTo>
                  <a:lnTo>
                    <a:pt x="335988" y="112364"/>
                  </a:lnTo>
                  <a:lnTo>
                    <a:pt x="336614" y="112850"/>
                  </a:lnTo>
                  <a:lnTo>
                    <a:pt x="336824" y="112922"/>
                  </a:lnTo>
                  <a:lnTo>
                    <a:pt x="337004" y="112964"/>
                  </a:lnTo>
                  <a:lnTo>
                    <a:pt x="337393" y="113078"/>
                  </a:lnTo>
                  <a:lnTo>
                    <a:pt x="337582" y="113138"/>
                  </a:lnTo>
                  <a:lnTo>
                    <a:pt x="337909" y="114247"/>
                  </a:lnTo>
                  <a:lnTo>
                    <a:pt x="337681" y="114274"/>
                  </a:lnTo>
                  <a:lnTo>
                    <a:pt x="337399" y="114323"/>
                  </a:lnTo>
                  <a:lnTo>
                    <a:pt x="336707" y="114528"/>
                  </a:lnTo>
                  <a:lnTo>
                    <a:pt x="336785" y="115178"/>
                  </a:lnTo>
                  <a:lnTo>
                    <a:pt x="337495" y="115030"/>
                  </a:lnTo>
                  <a:lnTo>
                    <a:pt x="338338" y="115466"/>
                  </a:lnTo>
                  <a:lnTo>
                    <a:pt x="338035" y="116374"/>
                  </a:lnTo>
                  <a:lnTo>
                    <a:pt x="337157" y="116663"/>
                  </a:lnTo>
                  <a:lnTo>
                    <a:pt x="337061" y="117145"/>
                  </a:lnTo>
                  <a:lnTo>
                    <a:pt x="337190" y="117962"/>
                  </a:lnTo>
                  <a:lnTo>
                    <a:pt x="336779" y="118015"/>
                  </a:lnTo>
                  <a:lnTo>
                    <a:pt x="336530" y="118034"/>
                  </a:lnTo>
                  <a:lnTo>
                    <a:pt x="336359" y="118034"/>
                  </a:lnTo>
                  <a:lnTo>
                    <a:pt x="336323" y="118558"/>
                  </a:lnTo>
                  <a:lnTo>
                    <a:pt x="336488" y="118695"/>
                  </a:lnTo>
                  <a:lnTo>
                    <a:pt x="336908" y="119040"/>
                  </a:lnTo>
                  <a:lnTo>
                    <a:pt x="337058" y="119154"/>
                  </a:lnTo>
                  <a:lnTo>
                    <a:pt x="337328" y="119329"/>
                  </a:lnTo>
                  <a:lnTo>
                    <a:pt x="337594" y="119390"/>
                  </a:lnTo>
                  <a:lnTo>
                    <a:pt x="338305" y="119215"/>
                  </a:lnTo>
                  <a:lnTo>
                    <a:pt x="338724" y="119584"/>
                  </a:lnTo>
                  <a:lnTo>
                    <a:pt x="338566" y="120077"/>
                  </a:lnTo>
                  <a:lnTo>
                    <a:pt x="338197" y="120305"/>
                  </a:lnTo>
                  <a:lnTo>
                    <a:pt x="337921" y="120427"/>
                  </a:lnTo>
                  <a:lnTo>
                    <a:pt x="336869" y="120392"/>
                  </a:lnTo>
                  <a:lnTo>
                    <a:pt x="336812" y="120111"/>
                  </a:lnTo>
                  <a:lnTo>
                    <a:pt x="336221" y="119933"/>
                  </a:lnTo>
                  <a:lnTo>
                    <a:pt x="336048" y="120142"/>
                  </a:lnTo>
                  <a:lnTo>
                    <a:pt x="335763" y="120487"/>
                  </a:lnTo>
                  <a:lnTo>
                    <a:pt x="335658" y="121118"/>
                  </a:lnTo>
                  <a:lnTo>
                    <a:pt x="335679" y="121277"/>
                  </a:lnTo>
                  <a:lnTo>
                    <a:pt x="335655" y="121543"/>
                  </a:lnTo>
                  <a:lnTo>
                    <a:pt x="335634" y="121676"/>
                  </a:lnTo>
                  <a:lnTo>
                    <a:pt x="335583" y="122045"/>
                  </a:lnTo>
                  <a:lnTo>
                    <a:pt x="335355" y="122580"/>
                  </a:lnTo>
                  <a:lnTo>
                    <a:pt x="335820" y="122952"/>
                  </a:lnTo>
                  <a:lnTo>
                    <a:pt x="336251" y="122744"/>
                  </a:lnTo>
                  <a:lnTo>
                    <a:pt x="337094" y="122694"/>
                  </a:lnTo>
                  <a:lnTo>
                    <a:pt x="337244" y="122812"/>
                  </a:lnTo>
                  <a:lnTo>
                    <a:pt x="337525" y="122975"/>
                  </a:lnTo>
                  <a:lnTo>
                    <a:pt x="337741" y="123158"/>
                  </a:lnTo>
                  <a:lnTo>
                    <a:pt x="337894" y="123325"/>
                  </a:lnTo>
                  <a:lnTo>
                    <a:pt x="338023" y="123450"/>
                  </a:lnTo>
                  <a:lnTo>
                    <a:pt x="338266" y="123701"/>
                  </a:lnTo>
                  <a:lnTo>
                    <a:pt x="338317" y="123830"/>
                  </a:lnTo>
                  <a:lnTo>
                    <a:pt x="338398" y="124156"/>
                  </a:lnTo>
                  <a:lnTo>
                    <a:pt x="338416" y="124339"/>
                  </a:lnTo>
                  <a:lnTo>
                    <a:pt x="338425" y="124555"/>
                  </a:lnTo>
                  <a:lnTo>
                    <a:pt x="339150" y="124996"/>
                  </a:lnTo>
                  <a:lnTo>
                    <a:pt x="339420" y="124760"/>
                  </a:lnTo>
                  <a:lnTo>
                    <a:pt x="340178" y="124939"/>
                  </a:lnTo>
                  <a:lnTo>
                    <a:pt x="339965" y="125676"/>
                  </a:lnTo>
                  <a:lnTo>
                    <a:pt x="340007" y="125854"/>
                  </a:lnTo>
                  <a:lnTo>
                    <a:pt x="339645" y="126606"/>
                  </a:lnTo>
                  <a:lnTo>
                    <a:pt x="339288" y="126439"/>
                  </a:lnTo>
                  <a:lnTo>
                    <a:pt x="338868" y="126702"/>
                  </a:lnTo>
                  <a:lnTo>
                    <a:pt x="339048" y="127168"/>
                  </a:lnTo>
                  <a:lnTo>
                    <a:pt x="339108" y="127434"/>
                  </a:lnTo>
                  <a:lnTo>
                    <a:pt x="339111" y="127673"/>
                  </a:lnTo>
                  <a:lnTo>
                    <a:pt x="338976" y="127890"/>
                  </a:lnTo>
                  <a:lnTo>
                    <a:pt x="338619" y="128163"/>
                  </a:lnTo>
                  <a:lnTo>
                    <a:pt x="338293" y="128707"/>
                  </a:lnTo>
                  <a:lnTo>
                    <a:pt x="337948" y="128923"/>
                  </a:lnTo>
                  <a:lnTo>
                    <a:pt x="337873" y="128783"/>
                  </a:lnTo>
                  <a:lnTo>
                    <a:pt x="337726" y="128566"/>
                  </a:lnTo>
                  <a:lnTo>
                    <a:pt x="337309" y="128695"/>
                  </a:lnTo>
                  <a:lnTo>
                    <a:pt x="337345" y="128855"/>
                  </a:lnTo>
                  <a:lnTo>
                    <a:pt x="337402" y="129037"/>
                  </a:lnTo>
                  <a:lnTo>
                    <a:pt x="338634" y="130480"/>
                  </a:lnTo>
                  <a:lnTo>
                    <a:pt x="338448" y="130633"/>
                  </a:lnTo>
                  <a:lnTo>
                    <a:pt x="338604" y="131096"/>
                  </a:lnTo>
                  <a:lnTo>
                    <a:pt x="338946" y="130966"/>
                  </a:lnTo>
                  <a:lnTo>
                    <a:pt x="339126" y="130845"/>
                  </a:lnTo>
                  <a:lnTo>
                    <a:pt x="340064" y="130788"/>
                  </a:lnTo>
                  <a:lnTo>
                    <a:pt x="340166" y="131331"/>
                  </a:lnTo>
                  <a:lnTo>
                    <a:pt x="340235" y="131506"/>
                  </a:lnTo>
                  <a:lnTo>
                    <a:pt x="340289" y="131673"/>
                  </a:lnTo>
                  <a:lnTo>
                    <a:pt x="340337" y="131802"/>
                  </a:lnTo>
                  <a:lnTo>
                    <a:pt x="340517" y="132178"/>
                  </a:lnTo>
                  <a:lnTo>
                    <a:pt x="340643" y="132771"/>
                  </a:lnTo>
                  <a:lnTo>
                    <a:pt x="340523" y="133291"/>
                  </a:lnTo>
                  <a:lnTo>
                    <a:pt x="340895" y="133846"/>
                  </a:lnTo>
                  <a:lnTo>
                    <a:pt x="341636" y="133715"/>
                  </a:lnTo>
                  <a:lnTo>
                    <a:pt x="342130" y="133473"/>
                  </a:lnTo>
                  <a:lnTo>
                    <a:pt x="342509" y="133341"/>
                  </a:lnTo>
                  <a:lnTo>
                    <a:pt x="343407" y="133036"/>
                  </a:lnTo>
                  <a:lnTo>
                    <a:pt x="343562" y="133083"/>
                  </a:lnTo>
                  <a:lnTo>
                    <a:pt x="343664" y="133435"/>
                  </a:lnTo>
                  <a:lnTo>
                    <a:pt x="343142" y="133837"/>
                  </a:lnTo>
                  <a:lnTo>
                    <a:pt x="342911" y="133966"/>
                  </a:lnTo>
                  <a:lnTo>
                    <a:pt x="342750" y="134465"/>
                  </a:lnTo>
                  <a:lnTo>
                    <a:pt x="342885" y="134510"/>
                  </a:lnTo>
                  <a:lnTo>
                    <a:pt x="343044" y="135152"/>
                  </a:lnTo>
                  <a:lnTo>
                    <a:pt x="343329" y="135885"/>
                  </a:lnTo>
                  <a:lnTo>
                    <a:pt x="343560" y="136140"/>
                  </a:lnTo>
                  <a:lnTo>
                    <a:pt x="344192" y="136261"/>
                  </a:lnTo>
                  <a:lnTo>
                    <a:pt x="344276" y="136109"/>
                  </a:lnTo>
                  <a:lnTo>
                    <a:pt x="344471" y="135771"/>
                  </a:lnTo>
                  <a:lnTo>
                    <a:pt x="344875" y="135369"/>
                  </a:lnTo>
                  <a:lnTo>
                    <a:pt x="345013" y="135372"/>
                  </a:lnTo>
                  <a:lnTo>
                    <a:pt x="345265" y="135407"/>
                  </a:lnTo>
                  <a:lnTo>
                    <a:pt x="345703" y="135521"/>
                  </a:lnTo>
                  <a:lnTo>
                    <a:pt x="346048" y="135607"/>
                  </a:lnTo>
                  <a:lnTo>
                    <a:pt x="346188" y="135665"/>
                  </a:lnTo>
                  <a:lnTo>
                    <a:pt x="346605" y="135862"/>
                  </a:lnTo>
                  <a:lnTo>
                    <a:pt x="346983" y="135969"/>
                  </a:lnTo>
                  <a:lnTo>
                    <a:pt x="347423" y="136246"/>
                  </a:lnTo>
                  <a:lnTo>
                    <a:pt x="347666" y="136501"/>
                  </a:lnTo>
                  <a:lnTo>
                    <a:pt x="347989" y="137034"/>
                  </a:lnTo>
                  <a:lnTo>
                    <a:pt x="348092" y="137241"/>
                  </a:lnTo>
                  <a:lnTo>
                    <a:pt x="348173" y="137416"/>
                  </a:lnTo>
                  <a:lnTo>
                    <a:pt x="348428" y="137925"/>
                  </a:lnTo>
                  <a:lnTo>
                    <a:pt x="348661" y="138214"/>
                  </a:lnTo>
                  <a:lnTo>
                    <a:pt x="348862" y="138445"/>
                  </a:lnTo>
                  <a:lnTo>
                    <a:pt x="349135" y="138757"/>
                  </a:lnTo>
                  <a:lnTo>
                    <a:pt x="349201" y="139023"/>
                  </a:lnTo>
                  <a:lnTo>
                    <a:pt x="349162" y="139292"/>
                  </a:lnTo>
                  <a:lnTo>
                    <a:pt x="349111" y="139562"/>
                  </a:lnTo>
                  <a:lnTo>
                    <a:pt x="349057" y="139896"/>
                  </a:lnTo>
                  <a:lnTo>
                    <a:pt x="349009" y="140306"/>
                  </a:lnTo>
                  <a:lnTo>
                    <a:pt x="349003" y="140648"/>
                  </a:lnTo>
                  <a:lnTo>
                    <a:pt x="349333" y="141203"/>
                  </a:lnTo>
                  <a:lnTo>
                    <a:pt x="349537" y="141191"/>
                  </a:lnTo>
                  <a:lnTo>
                    <a:pt x="349741" y="141210"/>
                  </a:lnTo>
                  <a:lnTo>
                    <a:pt x="350013" y="141222"/>
                  </a:lnTo>
                  <a:lnTo>
                    <a:pt x="350142" y="141260"/>
                  </a:lnTo>
                  <a:lnTo>
                    <a:pt x="350334" y="141332"/>
                  </a:lnTo>
                  <a:lnTo>
                    <a:pt x="350661" y="141716"/>
                  </a:lnTo>
                  <a:lnTo>
                    <a:pt x="350841" y="142232"/>
                  </a:lnTo>
                  <a:lnTo>
                    <a:pt x="351050" y="142502"/>
                  </a:lnTo>
                  <a:lnTo>
                    <a:pt x="351398" y="143007"/>
                  </a:lnTo>
                  <a:lnTo>
                    <a:pt x="351578" y="143296"/>
                  </a:lnTo>
                  <a:lnTo>
                    <a:pt x="352064" y="143846"/>
                  </a:lnTo>
                  <a:lnTo>
                    <a:pt x="352312" y="143964"/>
                  </a:lnTo>
                  <a:lnTo>
                    <a:pt x="353233" y="145062"/>
                  </a:lnTo>
                  <a:lnTo>
                    <a:pt x="353224" y="145199"/>
                  </a:lnTo>
                  <a:lnTo>
                    <a:pt x="352909" y="145787"/>
                  </a:lnTo>
                  <a:lnTo>
                    <a:pt x="352513" y="146243"/>
                  </a:lnTo>
                  <a:lnTo>
                    <a:pt x="352420" y="146426"/>
                  </a:lnTo>
                  <a:lnTo>
                    <a:pt x="351893" y="147014"/>
                  </a:lnTo>
                  <a:lnTo>
                    <a:pt x="351761" y="147041"/>
                  </a:lnTo>
                  <a:lnTo>
                    <a:pt x="351287" y="147090"/>
                  </a:lnTo>
                  <a:lnTo>
                    <a:pt x="350412" y="146953"/>
                  </a:lnTo>
                  <a:lnTo>
                    <a:pt x="349872" y="147364"/>
                  </a:lnTo>
                  <a:lnTo>
                    <a:pt x="350433" y="147740"/>
                  </a:lnTo>
                  <a:lnTo>
                    <a:pt x="350913" y="147983"/>
                  </a:lnTo>
                  <a:lnTo>
                    <a:pt x="351233" y="148332"/>
                  </a:lnTo>
                  <a:lnTo>
                    <a:pt x="352636" y="148606"/>
                  </a:lnTo>
                  <a:lnTo>
                    <a:pt x="352597" y="148876"/>
                  </a:lnTo>
                  <a:lnTo>
                    <a:pt x="352678" y="149548"/>
                  </a:lnTo>
                  <a:lnTo>
                    <a:pt x="352648" y="149753"/>
                  </a:lnTo>
                  <a:lnTo>
                    <a:pt x="352885" y="150486"/>
                  </a:lnTo>
                  <a:lnTo>
                    <a:pt x="353104" y="150570"/>
                  </a:lnTo>
                  <a:lnTo>
                    <a:pt x="353580" y="150642"/>
                  </a:lnTo>
                  <a:lnTo>
                    <a:pt x="353904" y="150733"/>
                  </a:lnTo>
                  <a:lnTo>
                    <a:pt x="354315" y="151345"/>
                  </a:lnTo>
                  <a:lnTo>
                    <a:pt x="354129" y="152241"/>
                  </a:lnTo>
                  <a:lnTo>
                    <a:pt x="353883" y="152404"/>
                  </a:lnTo>
                  <a:lnTo>
                    <a:pt x="353404" y="152959"/>
                  </a:lnTo>
                  <a:lnTo>
                    <a:pt x="353580" y="153084"/>
                  </a:lnTo>
                  <a:lnTo>
                    <a:pt x="353961" y="153362"/>
                  </a:lnTo>
                  <a:lnTo>
                    <a:pt x="354252" y="153757"/>
                  </a:lnTo>
                  <a:lnTo>
                    <a:pt x="354333" y="153901"/>
                  </a:lnTo>
                  <a:lnTo>
                    <a:pt x="354645" y="154771"/>
                  </a:lnTo>
                  <a:lnTo>
                    <a:pt x="355145" y="155667"/>
                  </a:lnTo>
                  <a:lnTo>
                    <a:pt x="354977" y="155622"/>
                  </a:lnTo>
                  <a:lnTo>
                    <a:pt x="354522" y="155967"/>
                  </a:lnTo>
                  <a:lnTo>
                    <a:pt x="354770" y="156226"/>
                  </a:lnTo>
                  <a:lnTo>
                    <a:pt x="355199" y="156773"/>
                  </a:lnTo>
                  <a:lnTo>
                    <a:pt x="355715" y="157270"/>
                  </a:lnTo>
                  <a:lnTo>
                    <a:pt x="356092" y="157472"/>
                  </a:lnTo>
                  <a:lnTo>
                    <a:pt x="356317" y="157570"/>
                  </a:lnTo>
                  <a:lnTo>
                    <a:pt x="357109" y="157950"/>
                  </a:lnTo>
                  <a:lnTo>
                    <a:pt x="357369" y="158277"/>
                  </a:lnTo>
                  <a:lnTo>
                    <a:pt x="357831" y="158999"/>
                  </a:lnTo>
                  <a:lnTo>
                    <a:pt x="357720" y="159302"/>
                  </a:lnTo>
                  <a:lnTo>
                    <a:pt x="357867" y="160301"/>
                  </a:lnTo>
                  <a:lnTo>
                    <a:pt x="358415" y="160818"/>
                  </a:lnTo>
                  <a:lnTo>
                    <a:pt x="358778" y="160985"/>
                  </a:lnTo>
                  <a:lnTo>
                    <a:pt x="359102" y="161107"/>
                  </a:lnTo>
                  <a:lnTo>
                    <a:pt x="359773" y="161373"/>
                  </a:lnTo>
                  <a:lnTo>
                    <a:pt x="360076" y="161612"/>
                  </a:lnTo>
                  <a:lnTo>
                    <a:pt x="360622" y="161969"/>
                  </a:lnTo>
                  <a:lnTo>
                    <a:pt x="360925" y="162087"/>
                  </a:lnTo>
                  <a:lnTo>
                    <a:pt x="361146" y="162110"/>
                  </a:lnTo>
                  <a:lnTo>
                    <a:pt x="361635" y="161893"/>
                  </a:lnTo>
                  <a:lnTo>
                    <a:pt x="362186" y="161574"/>
                  </a:lnTo>
                  <a:lnTo>
                    <a:pt x="362402" y="161627"/>
                  </a:lnTo>
                  <a:lnTo>
                    <a:pt x="363128" y="161623"/>
                  </a:lnTo>
                  <a:lnTo>
                    <a:pt x="363311" y="161730"/>
                  </a:lnTo>
                  <a:lnTo>
                    <a:pt x="363628" y="161977"/>
                  </a:lnTo>
                  <a:lnTo>
                    <a:pt x="364480" y="161844"/>
                  </a:lnTo>
                  <a:lnTo>
                    <a:pt x="364474" y="161502"/>
                  </a:lnTo>
                  <a:lnTo>
                    <a:pt x="365160" y="160586"/>
                  </a:lnTo>
                  <a:lnTo>
                    <a:pt x="365511" y="160556"/>
                  </a:lnTo>
                  <a:lnTo>
                    <a:pt x="366086" y="160666"/>
                  </a:lnTo>
                  <a:lnTo>
                    <a:pt x="366575" y="161069"/>
                  </a:lnTo>
                  <a:lnTo>
                    <a:pt x="367330" y="161536"/>
                  </a:lnTo>
                  <a:lnTo>
                    <a:pt x="367750" y="161874"/>
                  </a:lnTo>
                  <a:lnTo>
                    <a:pt x="367885" y="162463"/>
                  </a:lnTo>
                  <a:lnTo>
                    <a:pt x="367957" y="163523"/>
                  </a:lnTo>
                  <a:lnTo>
                    <a:pt x="368215" y="163561"/>
                  </a:lnTo>
                  <a:lnTo>
                    <a:pt x="368772" y="163865"/>
                  </a:lnTo>
                  <a:lnTo>
                    <a:pt x="368781" y="163994"/>
                  </a:lnTo>
                  <a:lnTo>
                    <a:pt x="368793" y="164123"/>
                  </a:lnTo>
                  <a:lnTo>
                    <a:pt x="369270" y="164567"/>
                  </a:lnTo>
                  <a:lnTo>
                    <a:pt x="369570" y="164438"/>
                  </a:lnTo>
                  <a:lnTo>
                    <a:pt x="369788" y="164332"/>
                  </a:lnTo>
                  <a:lnTo>
                    <a:pt x="370331" y="164385"/>
                  </a:lnTo>
                  <a:lnTo>
                    <a:pt x="370571" y="164879"/>
                  </a:lnTo>
                  <a:lnTo>
                    <a:pt x="370715" y="165061"/>
                  </a:lnTo>
                  <a:lnTo>
                    <a:pt x="371308" y="165494"/>
                  </a:lnTo>
                  <a:lnTo>
                    <a:pt x="371485" y="165441"/>
                  </a:lnTo>
                  <a:lnTo>
                    <a:pt x="371968" y="164951"/>
                  </a:lnTo>
                  <a:lnTo>
                    <a:pt x="371947" y="164765"/>
                  </a:lnTo>
                  <a:lnTo>
                    <a:pt x="371953" y="164579"/>
                  </a:lnTo>
                  <a:lnTo>
                    <a:pt x="372429" y="164271"/>
                  </a:lnTo>
                  <a:lnTo>
                    <a:pt x="372975" y="164408"/>
                  </a:lnTo>
                  <a:lnTo>
                    <a:pt x="373065" y="164662"/>
                  </a:lnTo>
                  <a:lnTo>
                    <a:pt x="373050" y="164837"/>
                  </a:lnTo>
                  <a:lnTo>
                    <a:pt x="373062" y="165069"/>
                  </a:lnTo>
                  <a:lnTo>
                    <a:pt x="373056" y="165289"/>
                  </a:lnTo>
                  <a:lnTo>
                    <a:pt x="373110" y="165787"/>
                  </a:lnTo>
                  <a:lnTo>
                    <a:pt x="373230" y="166132"/>
                  </a:lnTo>
                  <a:lnTo>
                    <a:pt x="373323" y="166360"/>
                  </a:lnTo>
                  <a:lnTo>
                    <a:pt x="373362" y="166512"/>
                  </a:lnTo>
                  <a:lnTo>
                    <a:pt x="373421" y="166679"/>
                  </a:lnTo>
                  <a:lnTo>
                    <a:pt x="373493" y="166915"/>
                  </a:lnTo>
                  <a:lnTo>
                    <a:pt x="373595" y="167215"/>
                  </a:lnTo>
                  <a:lnTo>
                    <a:pt x="373715" y="167705"/>
                  </a:lnTo>
                  <a:lnTo>
                    <a:pt x="373877" y="168320"/>
                  </a:lnTo>
                  <a:lnTo>
                    <a:pt x="374327" y="169016"/>
                  </a:lnTo>
                  <a:lnTo>
                    <a:pt x="374273" y="169206"/>
                  </a:lnTo>
                  <a:lnTo>
                    <a:pt x="374159" y="169547"/>
                  </a:lnTo>
                  <a:lnTo>
                    <a:pt x="374144" y="169696"/>
                  </a:lnTo>
                  <a:lnTo>
                    <a:pt x="374231" y="170117"/>
                  </a:lnTo>
                  <a:lnTo>
                    <a:pt x="374309" y="170246"/>
                  </a:lnTo>
                  <a:lnTo>
                    <a:pt x="374429" y="170588"/>
                  </a:lnTo>
                  <a:lnTo>
                    <a:pt x="374453" y="170968"/>
                  </a:lnTo>
                  <a:lnTo>
                    <a:pt x="374387" y="171109"/>
                  </a:lnTo>
                  <a:lnTo>
                    <a:pt x="374195" y="171409"/>
                  </a:lnTo>
                  <a:lnTo>
                    <a:pt x="374093" y="171777"/>
                  </a:lnTo>
                  <a:lnTo>
                    <a:pt x="374393" y="172415"/>
                  </a:lnTo>
                  <a:lnTo>
                    <a:pt x="374752" y="172529"/>
                  </a:lnTo>
                  <a:lnTo>
                    <a:pt x="374908" y="172495"/>
                  </a:lnTo>
                  <a:lnTo>
                    <a:pt x="375865" y="171918"/>
                  </a:lnTo>
                  <a:lnTo>
                    <a:pt x="376068" y="171766"/>
                  </a:lnTo>
                  <a:lnTo>
                    <a:pt x="376548" y="171758"/>
                  </a:lnTo>
                  <a:lnTo>
                    <a:pt x="376569" y="171986"/>
                  </a:lnTo>
                  <a:lnTo>
                    <a:pt x="376569" y="172317"/>
                  </a:lnTo>
                  <a:lnTo>
                    <a:pt x="376629" y="172598"/>
                  </a:lnTo>
                  <a:lnTo>
                    <a:pt x="377145" y="173339"/>
                  </a:lnTo>
                  <a:lnTo>
                    <a:pt x="377291" y="173544"/>
                  </a:lnTo>
                  <a:lnTo>
                    <a:pt x="377195" y="174205"/>
                  </a:lnTo>
                  <a:lnTo>
                    <a:pt x="377075" y="175040"/>
                  </a:lnTo>
                  <a:lnTo>
                    <a:pt x="376821" y="175348"/>
                  </a:lnTo>
                  <a:lnTo>
                    <a:pt x="376662" y="175496"/>
                  </a:lnTo>
                  <a:lnTo>
                    <a:pt x="376473" y="175682"/>
                  </a:lnTo>
                  <a:lnTo>
                    <a:pt x="376290" y="175884"/>
                  </a:lnTo>
                  <a:lnTo>
                    <a:pt x="375930" y="176210"/>
                  </a:lnTo>
                  <a:lnTo>
                    <a:pt x="375718" y="176393"/>
                  </a:lnTo>
                  <a:lnTo>
                    <a:pt x="375391" y="176712"/>
                  </a:lnTo>
                  <a:lnTo>
                    <a:pt x="374902" y="177054"/>
                  </a:lnTo>
                  <a:lnTo>
                    <a:pt x="374564" y="176609"/>
                  </a:lnTo>
                  <a:lnTo>
                    <a:pt x="374588" y="176081"/>
                  </a:lnTo>
                  <a:lnTo>
                    <a:pt x="373976" y="176161"/>
                  </a:lnTo>
                  <a:lnTo>
                    <a:pt x="373925" y="176427"/>
                  </a:lnTo>
                  <a:lnTo>
                    <a:pt x="373862" y="176727"/>
                  </a:lnTo>
                  <a:lnTo>
                    <a:pt x="373826" y="177202"/>
                  </a:lnTo>
                  <a:lnTo>
                    <a:pt x="373865" y="177339"/>
                  </a:lnTo>
                  <a:lnTo>
                    <a:pt x="373952" y="177555"/>
                  </a:lnTo>
                  <a:lnTo>
                    <a:pt x="374027" y="177707"/>
                  </a:lnTo>
                  <a:lnTo>
                    <a:pt x="374222" y="178193"/>
                  </a:lnTo>
                  <a:lnTo>
                    <a:pt x="374315" y="178402"/>
                  </a:lnTo>
                  <a:lnTo>
                    <a:pt x="374342" y="178532"/>
                  </a:lnTo>
                  <a:lnTo>
                    <a:pt x="374408" y="179500"/>
                  </a:lnTo>
                  <a:lnTo>
                    <a:pt x="374087" y="179504"/>
                  </a:lnTo>
                  <a:lnTo>
                    <a:pt x="373874" y="179474"/>
                  </a:lnTo>
                  <a:lnTo>
                    <a:pt x="373484" y="179447"/>
                  </a:lnTo>
                  <a:lnTo>
                    <a:pt x="372891" y="179770"/>
                  </a:lnTo>
                  <a:lnTo>
                    <a:pt x="373101" y="180036"/>
                  </a:lnTo>
                  <a:lnTo>
                    <a:pt x="373541" y="180533"/>
                  </a:lnTo>
                  <a:lnTo>
                    <a:pt x="373862" y="180670"/>
                  </a:lnTo>
                  <a:lnTo>
                    <a:pt x="374468" y="180834"/>
                  </a:lnTo>
                  <a:lnTo>
                    <a:pt x="375088" y="181369"/>
                  </a:lnTo>
                  <a:lnTo>
                    <a:pt x="375106" y="181620"/>
                  </a:lnTo>
                  <a:lnTo>
                    <a:pt x="374764" y="181905"/>
                  </a:lnTo>
                  <a:lnTo>
                    <a:pt x="374546" y="182087"/>
                  </a:lnTo>
                  <a:lnTo>
                    <a:pt x="373784" y="183143"/>
                  </a:lnTo>
                  <a:lnTo>
                    <a:pt x="373068" y="182946"/>
                  </a:lnTo>
                  <a:lnTo>
                    <a:pt x="372726" y="183067"/>
                  </a:lnTo>
                  <a:lnTo>
                    <a:pt x="372288" y="183402"/>
                  </a:lnTo>
                  <a:lnTo>
                    <a:pt x="372153" y="183565"/>
                  </a:lnTo>
                  <a:lnTo>
                    <a:pt x="371875" y="184085"/>
                  </a:lnTo>
                  <a:lnTo>
                    <a:pt x="371917" y="184313"/>
                  </a:lnTo>
                  <a:lnTo>
                    <a:pt x="371965" y="184614"/>
                  </a:lnTo>
                  <a:lnTo>
                    <a:pt x="371977" y="184959"/>
                  </a:lnTo>
                  <a:lnTo>
                    <a:pt x="371368" y="185803"/>
                  </a:lnTo>
                  <a:lnTo>
                    <a:pt x="371104" y="186008"/>
                  </a:lnTo>
                  <a:lnTo>
                    <a:pt x="370157" y="186414"/>
                  </a:lnTo>
                  <a:lnTo>
                    <a:pt x="369929" y="186353"/>
                  </a:lnTo>
                  <a:lnTo>
                    <a:pt x="369785" y="186338"/>
                  </a:lnTo>
                  <a:lnTo>
                    <a:pt x="369558" y="186281"/>
                  </a:lnTo>
                  <a:lnTo>
                    <a:pt x="369111" y="186194"/>
                  </a:lnTo>
                  <a:lnTo>
                    <a:pt x="368829" y="186163"/>
                  </a:lnTo>
                  <a:lnTo>
                    <a:pt x="368628" y="186137"/>
                  </a:lnTo>
                  <a:lnTo>
                    <a:pt x="368412" y="186053"/>
                  </a:lnTo>
                  <a:lnTo>
                    <a:pt x="368014" y="185449"/>
                  </a:lnTo>
                  <a:lnTo>
                    <a:pt x="367822" y="184921"/>
                  </a:lnTo>
                  <a:lnTo>
                    <a:pt x="366455" y="185989"/>
                  </a:lnTo>
                  <a:lnTo>
                    <a:pt x="366209" y="186152"/>
                  </a:lnTo>
                  <a:lnTo>
                    <a:pt x="366044" y="186376"/>
                  </a:lnTo>
                  <a:lnTo>
                    <a:pt x="366005" y="186524"/>
                  </a:lnTo>
                  <a:lnTo>
                    <a:pt x="365993" y="186745"/>
                  </a:lnTo>
                  <a:lnTo>
                    <a:pt x="366101" y="187284"/>
                  </a:lnTo>
                  <a:lnTo>
                    <a:pt x="365013" y="187079"/>
                  </a:lnTo>
                  <a:lnTo>
                    <a:pt x="364968" y="186950"/>
                  </a:lnTo>
                  <a:lnTo>
                    <a:pt x="364923" y="186733"/>
                  </a:lnTo>
                  <a:lnTo>
                    <a:pt x="364920" y="186479"/>
                  </a:lnTo>
                  <a:lnTo>
                    <a:pt x="364836" y="186179"/>
                  </a:lnTo>
                  <a:lnTo>
                    <a:pt x="364692" y="186065"/>
                  </a:lnTo>
                  <a:lnTo>
                    <a:pt x="364312" y="186209"/>
                  </a:lnTo>
                  <a:lnTo>
                    <a:pt x="364150" y="186376"/>
                  </a:lnTo>
                  <a:lnTo>
                    <a:pt x="363946" y="186559"/>
                  </a:lnTo>
                  <a:lnTo>
                    <a:pt x="363640" y="186855"/>
                  </a:lnTo>
                  <a:lnTo>
                    <a:pt x="363559" y="187087"/>
                  </a:lnTo>
                  <a:lnTo>
                    <a:pt x="363499" y="187375"/>
                  </a:lnTo>
                  <a:lnTo>
                    <a:pt x="363502" y="187660"/>
                  </a:lnTo>
                  <a:lnTo>
                    <a:pt x="363574" y="187831"/>
                  </a:lnTo>
                  <a:lnTo>
                    <a:pt x="363643" y="187972"/>
                  </a:lnTo>
                  <a:lnTo>
                    <a:pt x="363736" y="188230"/>
                  </a:lnTo>
                  <a:lnTo>
                    <a:pt x="363847" y="188450"/>
                  </a:lnTo>
                  <a:lnTo>
                    <a:pt x="363961" y="188644"/>
                  </a:lnTo>
                  <a:lnTo>
                    <a:pt x="364015" y="188994"/>
                  </a:lnTo>
                  <a:lnTo>
                    <a:pt x="363982" y="189168"/>
                  </a:lnTo>
                  <a:lnTo>
                    <a:pt x="363901" y="189431"/>
                  </a:lnTo>
                  <a:lnTo>
                    <a:pt x="362729" y="189510"/>
                  </a:lnTo>
                  <a:lnTo>
                    <a:pt x="362648" y="190194"/>
                  </a:lnTo>
                  <a:lnTo>
                    <a:pt x="362813" y="190756"/>
                  </a:lnTo>
                  <a:lnTo>
                    <a:pt x="363026" y="191140"/>
                  </a:lnTo>
                  <a:lnTo>
                    <a:pt x="363952" y="191801"/>
                  </a:lnTo>
                  <a:lnTo>
                    <a:pt x="364369" y="191417"/>
                  </a:lnTo>
                  <a:lnTo>
                    <a:pt x="364609" y="191060"/>
                  </a:lnTo>
                  <a:lnTo>
                    <a:pt x="365487" y="191790"/>
                  </a:lnTo>
                  <a:lnTo>
                    <a:pt x="365322" y="192196"/>
                  </a:lnTo>
                  <a:lnTo>
                    <a:pt x="365130" y="192474"/>
                  </a:lnTo>
                  <a:lnTo>
                    <a:pt x="364645" y="193055"/>
                  </a:lnTo>
                  <a:lnTo>
                    <a:pt x="364803" y="193803"/>
                  </a:lnTo>
                  <a:lnTo>
                    <a:pt x="364764" y="195106"/>
                  </a:lnTo>
                  <a:lnTo>
                    <a:pt x="364902" y="195748"/>
                  </a:lnTo>
                  <a:lnTo>
                    <a:pt x="365037" y="195726"/>
                  </a:lnTo>
                  <a:lnTo>
                    <a:pt x="365505" y="195593"/>
                  </a:lnTo>
                  <a:lnTo>
                    <a:pt x="366068" y="195376"/>
                  </a:lnTo>
                  <a:lnTo>
                    <a:pt x="366839" y="195798"/>
                  </a:lnTo>
                  <a:lnTo>
                    <a:pt x="366896" y="196311"/>
                  </a:lnTo>
                  <a:lnTo>
                    <a:pt x="367178" y="196706"/>
                  </a:lnTo>
                  <a:lnTo>
                    <a:pt x="367585" y="196953"/>
                  </a:lnTo>
                  <a:lnTo>
                    <a:pt x="367768" y="197177"/>
                  </a:lnTo>
                  <a:lnTo>
                    <a:pt x="367879" y="197621"/>
                  </a:lnTo>
                  <a:lnTo>
                    <a:pt x="367822" y="197876"/>
                  </a:lnTo>
                  <a:lnTo>
                    <a:pt x="367795" y="198138"/>
                  </a:lnTo>
                  <a:lnTo>
                    <a:pt x="367711" y="198643"/>
                  </a:lnTo>
                  <a:lnTo>
                    <a:pt x="367651" y="198890"/>
                  </a:lnTo>
                  <a:lnTo>
                    <a:pt x="367633" y="199099"/>
                  </a:lnTo>
                  <a:lnTo>
                    <a:pt x="367654" y="199228"/>
                  </a:lnTo>
                  <a:lnTo>
                    <a:pt x="367774" y="199715"/>
                  </a:lnTo>
                  <a:lnTo>
                    <a:pt x="367351" y="200003"/>
                  </a:lnTo>
                  <a:lnTo>
                    <a:pt x="367180" y="199844"/>
                  </a:lnTo>
                  <a:lnTo>
                    <a:pt x="366212" y="200292"/>
                  </a:lnTo>
                  <a:lnTo>
                    <a:pt x="366293" y="200459"/>
                  </a:lnTo>
                  <a:lnTo>
                    <a:pt x="366386" y="200721"/>
                  </a:lnTo>
                  <a:lnTo>
                    <a:pt x="366461" y="200923"/>
                  </a:lnTo>
                  <a:lnTo>
                    <a:pt x="366545" y="201124"/>
                  </a:lnTo>
                  <a:lnTo>
                    <a:pt x="366701" y="201576"/>
                  </a:lnTo>
                  <a:lnTo>
                    <a:pt x="366728" y="201979"/>
                  </a:lnTo>
                  <a:lnTo>
                    <a:pt x="366680" y="202184"/>
                  </a:lnTo>
                  <a:lnTo>
                    <a:pt x="366956" y="203088"/>
                  </a:lnTo>
                  <a:lnTo>
                    <a:pt x="367462" y="203009"/>
                  </a:lnTo>
                  <a:lnTo>
                    <a:pt x="367903" y="203335"/>
                  </a:lnTo>
                  <a:lnTo>
                    <a:pt x="367702" y="203658"/>
                  </a:lnTo>
                  <a:lnTo>
                    <a:pt x="367624" y="203791"/>
                  </a:lnTo>
                  <a:lnTo>
                    <a:pt x="367534" y="203962"/>
                  </a:lnTo>
                  <a:lnTo>
                    <a:pt x="367462" y="204118"/>
                  </a:lnTo>
                  <a:lnTo>
                    <a:pt x="367255" y="204604"/>
                  </a:lnTo>
                  <a:lnTo>
                    <a:pt x="367273" y="205288"/>
                  </a:lnTo>
                  <a:lnTo>
                    <a:pt x="367306" y="205664"/>
                  </a:lnTo>
                  <a:lnTo>
                    <a:pt x="367336" y="205892"/>
                  </a:lnTo>
                  <a:lnTo>
                    <a:pt x="367342" y="206082"/>
                  </a:lnTo>
                  <a:lnTo>
                    <a:pt x="367366" y="206261"/>
                  </a:lnTo>
                  <a:lnTo>
                    <a:pt x="367396" y="206420"/>
                  </a:lnTo>
                  <a:lnTo>
                    <a:pt x="367402" y="206561"/>
                  </a:lnTo>
                  <a:lnTo>
                    <a:pt x="367432" y="206701"/>
                  </a:lnTo>
                  <a:lnTo>
                    <a:pt x="367432" y="206850"/>
                  </a:lnTo>
                  <a:lnTo>
                    <a:pt x="367516" y="207343"/>
                  </a:lnTo>
                  <a:lnTo>
                    <a:pt x="367558" y="207549"/>
                  </a:lnTo>
                  <a:lnTo>
                    <a:pt x="367576" y="207864"/>
                  </a:lnTo>
                  <a:lnTo>
                    <a:pt x="367861" y="208966"/>
                  </a:lnTo>
                  <a:lnTo>
                    <a:pt x="368553" y="211268"/>
                  </a:lnTo>
                  <a:lnTo>
                    <a:pt x="368697" y="211933"/>
                  </a:lnTo>
                  <a:lnTo>
                    <a:pt x="368742" y="212119"/>
                  </a:lnTo>
                  <a:lnTo>
                    <a:pt x="368817" y="212461"/>
                  </a:lnTo>
                  <a:lnTo>
                    <a:pt x="368847" y="212670"/>
                  </a:lnTo>
                  <a:lnTo>
                    <a:pt x="368853" y="212803"/>
                  </a:lnTo>
                  <a:lnTo>
                    <a:pt x="368847" y="212936"/>
                  </a:lnTo>
                  <a:lnTo>
                    <a:pt x="368829" y="213069"/>
                  </a:lnTo>
                  <a:lnTo>
                    <a:pt x="368796" y="213266"/>
                  </a:lnTo>
                  <a:lnTo>
                    <a:pt x="368760" y="213460"/>
                  </a:lnTo>
                  <a:lnTo>
                    <a:pt x="368724" y="213772"/>
                  </a:lnTo>
                  <a:lnTo>
                    <a:pt x="368766" y="213966"/>
                  </a:lnTo>
                  <a:lnTo>
                    <a:pt x="368814" y="214258"/>
                  </a:lnTo>
                  <a:lnTo>
                    <a:pt x="368973" y="214703"/>
                  </a:lnTo>
                  <a:lnTo>
                    <a:pt x="369129" y="215333"/>
                  </a:lnTo>
                  <a:lnTo>
                    <a:pt x="369309" y="215444"/>
                  </a:lnTo>
                  <a:lnTo>
                    <a:pt x="369737" y="215979"/>
                  </a:lnTo>
                  <a:lnTo>
                    <a:pt x="369656" y="216500"/>
                  </a:lnTo>
                  <a:lnTo>
                    <a:pt x="369680" y="216633"/>
                  </a:lnTo>
                  <a:lnTo>
                    <a:pt x="369782" y="217028"/>
                  </a:lnTo>
                  <a:lnTo>
                    <a:pt x="369648" y="217571"/>
                  </a:lnTo>
                  <a:lnTo>
                    <a:pt x="369498" y="217579"/>
                  </a:lnTo>
                  <a:lnTo>
                    <a:pt x="368613" y="217807"/>
                  </a:lnTo>
                  <a:lnTo>
                    <a:pt x="366788" y="218076"/>
                  </a:lnTo>
                  <a:lnTo>
                    <a:pt x="366749" y="218411"/>
                  </a:lnTo>
                  <a:lnTo>
                    <a:pt x="366767" y="218589"/>
                  </a:lnTo>
                  <a:lnTo>
                    <a:pt x="366785" y="218726"/>
                  </a:lnTo>
                  <a:lnTo>
                    <a:pt x="366818" y="218927"/>
                  </a:lnTo>
                  <a:lnTo>
                    <a:pt x="366860" y="219129"/>
                  </a:lnTo>
                  <a:lnTo>
                    <a:pt x="366929" y="219421"/>
                  </a:lnTo>
                  <a:lnTo>
                    <a:pt x="366971" y="219566"/>
                  </a:lnTo>
                  <a:lnTo>
                    <a:pt x="367019" y="219710"/>
                  </a:lnTo>
                  <a:lnTo>
                    <a:pt x="367130" y="219980"/>
                  </a:lnTo>
                  <a:lnTo>
                    <a:pt x="367213" y="220151"/>
                  </a:lnTo>
                  <a:lnTo>
                    <a:pt x="367516" y="220725"/>
                  </a:lnTo>
                  <a:lnTo>
                    <a:pt x="367558" y="220865"/>
                  </a:lnTo>
                  <a:lnTo>
                    <a:pt x="367597" y="221101"/>
                  </a:lnTo>
                  <a:lnTo>
                    <a:pt x="367600" y="221241"/>
                  </a:lnTo>
                  <a:lnTo>
                    <a:pt x="367609" y="221382"/>
                  </a:lnTo>
                  <a:lnTo>
                    <a:pt x="367885" y="221876"/>
                  </a:lnTo>
                  <a:lnTo>
                    <a:pt x="368137" y="221956"/>
                  </a:lnTo>
                  <a:lnTo>
                    <a:pt x="368646" y="222301"/>
                  </a:lnTo>
                  <a:lnTo>
                    <a:pt x="368826" y="222757"/>
                  </a:lnTo>
                  <a:lnTo>
                    <a:pt x="368454" y="224239"/>
                  </a:lnTo>
                  <a:lnTo>
                    <a:pt x="367954" y="224273"/>
                  </a:lnTo>
                  <a:lnTo>
                    <a:pt x="367771" y="224235"/>
                  </a:lnTo>
                  <a:lnTo>
                    <a:pt x="367588" y="224205"/>
                  </a:lnTo>
                  <a:lnTo>
                    <a:pt x="367357" y="224182"/>
                  </a:lnTo>
                  <a:lnTo>
                    <a:pt x="366836" y="224676"/>
                  </a:lnTo>
                  <a:lnTo>
                    <a:pt x="366920" y="224813"/>
                  </a:lnTo>
                  <a:lnTo>
                    <a:pt x="367204" y="225174"/>
                  </a:lnTo>
                  <a:lnTo>
                    <a:pt x="367417" y="225375"/>
                  </a:lnTo>
                  <a:lnTo>
                    <a:pt x="367732" y="225645"/>
                  </a:lnTo>
                  <a:lnTo>
                    <a:pt x="368065" y="226067"/>
                  </a:lnTo>
                  <a:lnTo>
                    <a:pt x="367801" y="226443"/>
                  </a:lnTo>
                  <a:lnTo>
                    <a:pt x="367414" y="226796"/>
                  </a:lnTo>
                  <a:lnTo>
                    <a:pt x="366590" y="226549"/>
                  </a:lnTo>
                  <a:lnTo>
                    <a:pt x="365880" y="226568"/>
                  </a:lnTo>
                  <a:lnTo>
                    <a:pt x="365808" y="227017"/>
                  </a:lnTo>
                  <a:lnTo>
                    <a:pt x="365784" y="227210"/>
                  </a:lnTo>
                  <a:lnTo>
                    <a:pt x="365766" y="227400"/>
                  </a:lnTo>
                  <a:lnTo>
                    <a:pt x="365757" y="227537"/>
                  </a:lnTo>
                  <a:lnTo>
                    <a:pt x="365778" y="227852"/>
                  </a:lnTo>
                  <a:lnTo>
                    <a:pt x="365808" y="228403"/>
                  </a:lnTo>
                  <a:lnTo>
                    <a:pt x="365781" y="228540"/>
                  </a:lnTo>
                  <a:lnTo>
                    <a:pt x="365727" y="228742"/>
                  </a:lnTo>
                  <a:lnTo>
                    <a:pt x="366224" y="229543"/>
                  </a:lnTo>
                  <a:lnTo>
                    <a:pt x="366503" y="229357"/>
                  </a:lnTo>
                  <a:lnTo>
                    <a:pt x="367076" y="228795"/>
                  </a:lnTo>
                  <a:lnTo>
                    <a:pt x="367933" y="229129"/>
                  </a:lnTo>
                  <a:lnTo>
                    <a:pt x="367705" y="229741"/>
                  </a:lnTo>
                  <a:lnTo>
                    <a:pt x="367543" y="230026"/>
                  </a:lnTo>
                  <a:lnTo>
                    <a:pt x="366740" y="230596"/>
                  </a:lnTo>
                  <a:lnTo>
                    <a:pt x="366377" y="230349"/>
                  </a:lnTo>
                  <a:lnTo>
                    <a:pt x="365523" y="230220"/>
                  </a:lnTo>
                  <a:lnTo>
                    <a:pt x="364662" y="230789"/>
                  </a:lnTo>
                  <a:lnTo>
                    <a:pt x="364399" y="230759"/>
                  </a:lnTo>
                  <a:lnTo>
                    <a:pt x="363919" y="231090"/>
                  </a:lnTo>
                  <a:lnTo>
                    <a:pt x="363982" y="231276"/>
                  </a:lnTo>
                  <a:lnTo>
                    <a:pt x="364162" y="231777"/>
                  </a:lnTo>
                  <a:lnTo>
                    <a:pt x="364279" y="232085"/>
                  </a:lnTo>
                  <a:lnTo>
                    <a:pt x="364345" y="232237"/>
                  </a:lnTo>
                  <a:lnTo>
                    <a:pt x="364489" y="232496"/>
                  </a:lnTo>
                  <a:lnTo>
                    <a:pt x="364600" y="232659"/>
                  </a:lnTo>
                  <a:lnTo>
                    <a:pt x="364959" y="233354"/>
                  </a:lnTo>
                  <a:lnTo>
                    <a:pt x="364522" y="233430"/>
                  </a:lnTo>
                  <a:lnTo>
                    <a:pt x="364201" y="233491"/>
                  </a:lnTo>
                  <a:lnTo>
                    <a:pt x="363604" y="233430"/>
                  </a:lnTo>
                  <a:lnTo>
                    <a:pt x="363203" y="233442"/>
                  </a:lnTo>
                  <a:lnTo>
                    <a:pt x="363098" y="233673"/>
                  </a:lnTo>
                  <a:lnTo>
                    <a:pt x="362723" y="234065"/>
                  </a:lnTo>
                  <a:lnTo>
                    <a:pt x="362612" y="234209"/>
                  </a:lnTo>
                  <a:lnTo>
                    <a:pt x="362555" y="235474"/>
                  </a:lnTo>
                  <a:lnTo>
                    <a:pt x="362816" y="235771"/>
                  </a:lnTo>
                  <a:lnTo>
                    <a:pt x="363170" y="236109"/>
                  </a:lnTo>
                  <a:lnTo>
                    <a:pt x="363473" y="236151"/>
                  </a:lnTo>
                  <a:lnTo>
                    <a:pt x="363898" y="236561"/>
                  </a:lnTo>
                  <a:lnTo>
                    <a:pt x="363658" y="236922"/>
                  </a:lnTo>
                  <a:lnTo>
                    <a:pt x="363814" y="238176"/>
                  </a:lnTo>
                  <a:lnTo>
                    <a:pt x="364150" y="238195"/>
                  </a:lnTo>
                  <a:lnTo>
                    <a:pt x="364048" y="238822"/>
                  </a:lnTo>
                  <a:lnTo>
                    <a:pt x="363643" y="238924"/>
                  </a:lnTo>
                  <a:lnTo>
                    <a:pt x="363116" y="239304"/>
                  </a:lnTo>
                  <a:lnTo>
                    <a:pt x="363092" y="239445"/>
                  </a:lnTo>
                  <a:lnTo>
                    <a:pt x="363074" y="239635"/>
                  </a:lnTo>
                  <a:lnTo>
                    <a:pt x="363065" y="240004"/>
                  </a:lnTo>
                  <a:lnTo>
                    <a:pt x="363008" y="240152"/>
                  </a:lnTo>
                  <a:lnTo>
                    <a:pt x="362819" y="240585"/>
                  </a:lnTo>
                  <a:lnTo>
                    <a:pt x="362693" y="240893"/>
                  </a:lnTo>
                  <a:lnTo>
                    <a:pt x="362573" y="241204"/>
                  </a:lnTo>
                  <a:lnTo>
                    <a:pt x="362462" y="241774"/>
                  </a:lnTo>
                  <a:lnTo>
                    <a:pt x="362504" y="242375"/>
                  </a:lnTo>
                  <a:lnTo>
                    <a:pt x="362540" y="242542"/>
                  </a:lnTo>
                  <a:lnTo>
                    <a:pt x="362498" y="243074"/>
                  </a:lnTo>
                  <a:lnTo>
                    <a:pt x="362402" y="243275"/>
                  </a:lnTo>
                  <a:lnTo>
                    <a:pt x="362291" y="243461"/>
                  </a:lnTo>
                  <a:lnTo>
                    <a:pt x="361770" y="244214"/>
                  </a:lnTo>
                  <a:lnTo>
                    <a:pt x="361209" y="244635"/>
                  </a:lnTo>
                  <a:lnTo>
                    <a:pt x="361056" y="244662"/>
                  </a:lnTo>
                  <a:lnTo>
                    <a:pt x="360829" y="244711"/>
                  </a:lnTo>
                  <a:lnTo>
                    <a:pt x="361116" y="245783"/>
                  </a:lnTo>
                  <a:lnTo>
                    <a:pt x="361452" y="245654"/>
                  </a:lnTo>
                  <a:lnTo>
                    <a:pt x="361611" y="245597"/>
                  </a:lnTo>
                  <a:lnTo>
                    <a:pt x="362348" y="245870"/>
                  </a:lnTo>
                  <a:lnTo>
                    <a:pt x="361815" y="247109"/>
                  </a:lnTo>
                  <a:lnTo>
                    <a:pt x="361470" y="248542"/>
                  </a:lnTo>
                  <a:lnTo>
                    <a:pt x="361683" y="248549"/>
                  </a:lnTo>
                  <a:lnTo>
                    <a:pt x="361896" y="248549"/>
                  </a:lnTo>
                  <a:lnTo>
                    <a:pt x="362330" y="249130"/>
                  </a:lnTo>
                  <a:lnTo>
                    <a:pt x="362195" y="249210"/>
                  </a:lnTo>
                  <a:lnTo>
                    <a:pt x="362052" y="249279"/>
                  </a:lnTo>
                  <a:lnTo>
                    <a:pt x="361548" y="249476"/>
                  </a:lnTo>
                  <a:lnTo>
                    <a:pt x="361059" y="250654"/>
                  </a:lnTo>
                  <a:lnTo>
                    <a:pt x="361239" y="250700"/>
                  </a:lnTo>
                  <a:lnTo>
                    <a:pt x="361788" y="250829"/>
                  </a:lnTo>
                  <a:lnTo>
                    <a:pt x="362426" y="251475"/>
                  </a:lnTo>
                  <a:lnTo>
                    <a:pt x="362423" y="251809"/>
                  </a:lnTo>
                  <a:lnTo>
                    <a:pt x="362453" y="252034"/>
                  </a:lnTo>
                  <a:lnTo>
                    <a:pt x="362498" y="252398"/>
                  </a:lnTo>
                  <a:lnTo>
                    <a:pt x="362684" y="252809"/>
                  </a:lnTo>
                  <a:lnTo>
                    <a:pt x="362876" y="253090"/>
                  </a:lnTo>
                  <a:lnTo>
                    <a:pt x="362948" y="253219"/>
                  </a:lnTo>
                  <a:lnTo>
                    <a:pt x="362924" y="253626"/>
                  </a:lnTo>
                  <a:lnTo>
                    <a:pt x="362546" y="254188"/>
                  </a:lnTo>
                  <a:lnTo>
                    <a:pt x="362828" y="254272"/>
                  </a:lnTo>
                  <a:lnTo>
                    <a:pt x="363122" y="254310"/>
                  </a:lnTo>
                  <a:lnTo>
                    <a:pt x="363356" y="254367"/>
                  </a:lnTo>
                  <a:lnTo>
                    <a:pt x="364132" y="255172"/>
                  </a:lnTo>
                  <a:lnTo>
                    <a:pt x="364081" y="255362"/>
                  </a:lnTo>
                  <a:lnTo>
                    <a:pt x="363967" y="255837"/>
                  </a:lnTo>
                  <a:lnTo>
                    <a:pt x="363961" y="256183"/>
                  </a:lnTo>
                  <a:lnTo>
                    <a:pt x="364009" y="256339"/>
                  </a:lnTo>
                  <a:lnTo>
                    <a:pt x="364084" y="256514"/>
                  </a:lnTo>
                  <a:lnTo>
                    <a:pt x="364378" y="256806"/>
                  </a:lnTo>
                  <a:lnTo>
                    <a:pt x="364570" y="257000"/>
                  </a:lnTo>
                  <a:lnTo>
                    <a:pt x="364662" y="257243"/>
                  </a:lnTo>
                  <a:lnTo>
                    <a:pt x="364647" y="257388"/>
                  </a:lnTo>
                  <a:lnTo>
                    <a:pt x="364636" y="257532"/>
                  </a:lnTo>
                  <a:lnTo>
                    <a:pt x="364630" y="257680"/>
                  </a:lnTo>
                  <a:lnTo>
                    <a:pt x="364632" y="257969"/>
                  </a:lnTo>
                  <a:lnTo>
                    <a:pt x="364642" y="258113"/>
                  </a:lnTo>
                  <a:lnTo>
                    <a:pt x="364657" y="258258"/>
                  </a:lnTo>
                  <a:lnTo>
                    <a:pt x="364704" y="258569"/>
                  </a:lnTo>
                  <a:lnTo>
                    <a:pt x="364830" y="258763"/>
                  </a:lnTo>
                  <a:lnTo>
                    <a:pt x="365007" y="258911"/>
                  </a:lnTo>
                  <a:lnTo>
                    <a:pt x="365550" y="259337"/>
                  </a:lnTo>
                  <a:lnTo>
                    <a:pt x="365775" y="259557"/>
                  </a:lnTo>
                  <a:lnTo>
                    <a:pt x="366068" y="259831"/>
                  </a:lnTo>
                  <a:lnTo>
                    <a:pt x="366527" y="260002"/>
                  </a:lnTo>
                  <a:lnTo>
                    <a:pt x="366452" y="260530"/>
                  </a:lnTo>
                  <a:lnTo>
                    <a:pt x="366476" y="261575"/>
                  </a:lnTo>
                  <a:lnTo>
                    <a:pt x="366650" y="261613"/>
                  </a:lnTo>
                  <a:lnTo>
                    <a:pt x="367151" y="261799"/>
                  </a:lnTo>
                  <a:lnTo>
                    <a:pt x="367363" y="261906"/>
                  </a:lnTo>
                  <a:lnTo>
                    <a:pt x="367672" y="262084"/>
                  </a:lnTo>
                  <a:lnTo>
                    <a:pt x="367936" y="262267"/>
                  </a:lnTo>
                  <a:lnTo>
                    <a:pt x="368143" y="262476"/>
                  </a:lnTo>
                  <a:lnTo>
                    <a:pt x="368269" y="263281"/>
                  </a:lnTo>
                  <a:lnTo>
                    <a:pt x="368278" y="263722"/>
                  </a:lnTo>
                  <a:lnTo>
                    <a:pt x="368520" y="264634"/>
                  </a:lnTo>
                  <a:lnTo>
                    <a:pt x="368817" y="265645"/>
                  </a:lnTo>
                  <a:lnTo>
                    <a:pt x="368841" y="266185"/>
                  </a:lnTo>
                  <a:lnTo>
                    <a:pt x="368781" y="266603"/>
                  </a:lnTo>
                  <a:lnTo>
                    <a:pt x="368766" y="266998"/>
                  </a:lnTo>
                  <a:lnTo>
                    <a:pt x="369021" y="267249"/>
                  </a:lnTo>
                  <a:lnTo>
                    <a:pt x="369366" y="267636"/>
                  </a:lnTo>
                  <a:lnTo>
                    <a:pt x="369396" y="267838"/>
                  </a:lnTo>
                  <a:lnTo>
                    <a:pt x="369408" y="268313"/>
                  </a:lnTo>
                  <a:lnTo>
                    <a:pt x="369411" y="268605"/>
                  </a:lnTo>
                  <a:lnTo>
                    <a:pt x="369393" y="268803"/>
                  </a:lnTo>
                  <a:lnTo>
                    <a:pt x="369216" y="269871"/>
                  </a:lnTo>
                  <a:lnTo>
                    <a:pt x="368937" y="271277"/>
                  </a:lnTo>
                  <a:lnTo>
                    <a:pt x="368955" y="271558"/>
                  </a:lnTo>
                  <a:lnTo>
                    <a:pt x="368781" y="272424"/>
                  </a:lnTo>
                  <a:lnTo>
                    <a:pt x="368658" y="272759"/>
                  </a:lnTo>
                  <a:lnTo>
                    <a:pt x="368577" y="272918"/>
                  </a:lnTo>
                  <a:lnTo>
                    <a:pt x="368511" y="273082"/>
                  </a:lnTo>
                  <a:lnTo>
                    <a:pt x="368457" y="273226"/>
                  </a:lnTo>
                  <a:lnTo>
                    <a:pt x="368368" y="273488"/>
                  </a:lnTo>
                  <a:lnTo>
                    <a:pt x="368323" y="273625"/>
                  </a:lnTo>
                  <a:lnTo>
                    <a:pt x="367963" y="274427"/>
                  </a:lnTo>
                  <a:lnTo>
                    <a:pt x="367837" y="274606"/>
                  </a:lnTo>
                  <a:lnTo>
                    <a:pt x="366881" y="275582"/>
                  </a:lnTo>
                  <a:lnTo>
                    <a:pt x="366845" y="275825"/>
                  </a:lnTo>
                  <a:lnTo>
                    <a:pt x="366860" y="276380"/>
                  </a:lnTo>
                  <a:lnTo>
                    <a:pt x="366965" y="276547"/>
                  </a:lnTo>
                  <a:lnTo>
                    <a:pt x="367549" y="277201"/>
                  </a:lnTo>
                  <a:lnTo>
                    <a:pt x="367816" y="277380"/>
                  </a:lnTo>
                  <a:lnTo>
                    <a:pt x="368044" y="277471"/>
                  </a:lnTo>
                  <a:lnTo>
                    <a:pt x="368422" y="277631"/>
                  </a:lnTo>
                  <a:lnTo>
                    <a:pt x="368892" y="278086"/>
                  </a:lnTo>
                  <a:lnTo>
                    <a:pt x="368934" y="278223"/>
                  </a:lnTo>
                  <a:lnTo>
                    <a:pt x="368967" y="278356"/>
                  </a:lnTo>
                  <a:lnTo>
                    <a:pt x="368997" y="278543"/>
                  </a:lnTo>
                  <a:lnTo>
                    <a:pt x="369063" y="278888"/>
                  </a:lnTo>
                  <a:lnTo>
                    <a:pt x="369096" y="279048"/>
                  </a:lnTo>
                  <a:lnTo>
                    <a:pt x="369171" y="279367"/>
                  </a:lnTo>
                  <a:lnTo>
                    <a:pt x="369270" y="279770"/>
                  </a:lnTo>
                  <a:lnTo>
                    <a:pt x="369336" y="279956"/>
                  </a:lnTo>
                  <a:lnTo>
                    <a:pt x="369429" y="280139"/>
                  </a:lnTo>
                  <a:lnTo>
                    <a:pt x="369486" y="280313"/>
                  </a:lnTo>
                  <a:lnTo>
                    <a:pt x="369522" y="280465"/>
                  </a:lnTo>
                  <a:lnTo>
                    <a:pt x="369135" y="281070"/>
                  </a:lnTo>
                  <a:lnTo>
                    <a:pt x="368859" y="281260"/>
                  </a:lnTo>
                  <a:lnTo>
                    <a:pt x="368565" y="281548"/>
                  </a:lnTo>
                  <a:lnTo>
                    <a:pt x="368365" y="282350"/>
                  </a:lnTo>
                  <a:lnTo>
                    <a:pt x="369096" y="283088"/>
                  </a:lnTo>
                  <a:lnTo>
                    <a:pt x="369351" y="283148"/>
                  </a:lnTo>
                  <a:lnTo>
                    <a:pt x="369576" y="283175"/>
                  </a:lnTo>
                  <a:lnTo>
                    <a:pt x="369788" y="283186"/>
                  </a:lnTo>
                  <a:lnTo>
                    <a:pt x="370001" y="283190"/>
                  </a:lnTo>
                  <a:lnTo>
                    <a:pt x="371815" y="282616"/>
                  </a:lnTo>
                  <a:lnTo>
                    <a:pt x="371947" y="282734"/>
                  </a:lnTo>
                  <a:lnTo>
                    <a:pt x="372183" y="282970"/>
                  </a:lnTo>
                  <a:lnTo>
                    <a:pt x="372339" y="283141"/>
                  </a:lnTo>
                  <a:lnTo>
                    <a:pt x="372720" y="284266"/>
                  </a:lnTo>
                  <a:lnTo>
                    <a:pt x="372645" y="284638"/>
                  </a:lnTo>
                  <a:lnTo>
                    <a:pt x="372615" y="284809"/>
                  </a:lnTo>
                  <a:lnTo>
                    <a:pt x="372273" y="285288"/>
                  </a:lnTo>
                  <a:lnTo>
                    <a:pt x="371932" y="285410"/>
                  </a:lnTo>
                  <a:lnTo>
                    <a:pt x="371071" y="286500"/>
                  </a:lnTo>
                  <a:lnTo>
                    <a:pt x="371269" y="286538"/>
                  </a:lnTo>
                  <a:lnTo>
                    <a:pt x="371629" y="286580"/>
                  </a:lnTo>
                  <a:lnTo>
                    <a:pt x="371989" y="286629"/>
                  </a:lnTo>
                  <a:lnTo>
                    <a:pt x="372348" y="286667"/>
                  </a:lnTo>
                  <a:lnTo>
                    <a:pt x="372591" y="286686"/>
                  </a:lnTo>
                  <a:lnTo>
                    <a:pt x="373152" y="287196"/>
                  </a:lnTo>
                  <a:lnTo>
                    <a:pt x="372966" y="287530"/>
                  </a:lnTo>
                  <a:lnTo>
                    <a:pt x="372684" y="288488"/>
                  </a:lnTo>
                  <a:lnTo>
                    <a:pt x="372822" y="288670"/>
                  </a:lnTo>
                  <a:lnTo>
                    <a:pt x="372972" y="288906"/>
                  </a:lnTo>
                  <a:lnTo>
                    <a:pt x="373059" y="289065"/>
                  </a:lnTo>
                  <a:lnTo>
                    <a:pt x="372990" y="289803"/>
                  </a:lnTo>
                  <a:lnTo>
                    <a:pt x="372525" y="290137"/>
                  </a:lnTo>
                  <a:lnTo>
                    <a:pt x="372324" y="290206"/>
                  </a:lnTo>
                  <a:lnTo>
                    <a:pt x="372132" y="290289"/>
                  </a:lnTo>
                  <a:lnTo>
                    <a:pt x="371683" y="290567"/>
                  </a:lnTo>
                  <a:lnTo>
                    <a:pt x="371479" y="290582"/>
                  </a:lnTo>
                  <a:lnTo>
                    <a:pt x="371305" y="290551"/>
                  </a:lnTo>
                  <a:lnTo>
                    <a:pt x="370703" y="291156"/>
                  </a:lnTo>
                  <a:lnTo>
                    <a:pt x="370805" y="291471"/>
                  </a:lnTo>
                  <a:lnTo>
                    <a:pt x="370838" y="291615"/>
                  </a:lnTo>
                  <a:lnTo>
                    <a:pt x="370873" y="291756"/>
                  </a:lnTo>
                  <a:lnTo>
                    <a:pt x="370984" y="292144"/>
                  </a:lnTo>
                  <a:lnTo>
                    <a:pt x="371044" y="292281"/>
                  </a:lnTo>
                  <a:lnTo>
                    <a:pt x="371149" y="292478"/>
                  </a:lnTo>
                  <a:lnTo>
                    <a:pt x="371281" y="292661"/>
                  </a:lnTo>
                  <a:lnTo>
                    <a:pt x="372153" y="293181"/>
                  </a:lnTo>
                  <a:lnTo>
                    <a:pt x="372381" y="293117"/>
                  </a:lnTo>
                  <a:lnTo>
                    <a:pt x="372696" y="293109"/>
                  </a:lnTo>
                  <a:lnTo>
                    <a:pt x="373233" y="293162"/>
                  </a:lnTo>
                  <a:lnTo>
                    <a:pt x="373143" y="293539"/>
                  </a:lnTo>
                  <a:lnTo>
                    <a:pt x="372936" y="293641"/>
                  </a:lnTo>
                  <a:lnTo>
                    <a:pt x="372804" y="293721"/>
                  </a:lnTo>
                  <a:lnTo>
                    <a:pt x="372606" y="293858"/>
                  </a:lnTo>
                  <a:lnTo>
                    <a:pt x="372198" y="294131"/>
                  </a:lnTo>
                  <a:lnTo>
                    <a:pt x="371923" y="294356"/>
                  </a:lnTo>
                  <a:lnTo>
                    <a:pt x="371584" y="294834"/>
                  </a:lnTo>
                  <a:lnTo>
                    <a:pt x="371500" y="295119"/>
                  </a:lnTo>
                  <a:lnTo>
                    <a:pt x="371692" y="295864"/>
                  </a:lnTo>
                  <a:lnTo>
                    <a:pt x="372432" y="296891"/>
                  </a:lnTo>
                  <a:lnTo>
                    <a:pt x="372771" y="297214"/>
                  </a:lnTo>
                  <a:lnTo>
                    <a:pt x="373314" y="296750"/>
                  </a:lnTo>
                  <a:lnTo>
                    <a:pt x="373478" y="296537"/>
                  </a:lnTo>
                  <a:lnTo>
                    <a:pt x="373661" y="296332"/>
                  </a:lnTo>
                  <a:lnTo>
                    <a:pt x="374659" y="296130"/>
                  </a:lnTo>
                  <a:lnTo>
                    <a:pt x="374782" y="296305"/>
                  </a:lnTo>
                  <a:lnTo>
                    <a:pt x="374869" y="296446"/>
                  </a:lnTo>
                  <a:lnTo>
                    <a:pt x="375268" y="297039"/>
                  </a:lnTo>
                  <a:lnTo>
                    <a:pt x="375472" y="297882"/>
                  </a:lnTo>
                  <a:lnTo>
                    <a:pt x="375175" y="297951"/>
                  </a:lnTo>
                  <a:lnTo>
                    <a:pt x="374513" y="298882"/>
                  </a:lnTo>
                  <a:lnTo>
                    <a:pt x="374668" y="299106"/>
                  </a:lnTo>
                  <a:lnTo>
                    <a:pt x="375034" y="299547"/>
                  </a:lnTo>
                  <a:lnTo>
                    <a:pt x="375286" y="299870"/>
                  </a:lnTo>
                  <a:lnTo>
                    <a:pt x="375559" y="300030"/>
                  </a:lnTo>
                  <a:lnTo>
                    <a:pt x="375775" y="300121"/>
                  </a:lnTo>
                  <a:lnTo>
                    <a:pt x="375906" y="300170"/>
                  </a:lnTo>
                  <a:lnTo>
                    <a:pt x="376305" y="300296"/>
                  </a:lnTo>
                  <a:lnTo>
                    <a:pt x="376497" y="300349"/>
                  </a:lnTo>
                  <a:lnTo>
                    <a:pt x="376689" y="300395"/>
                  </a:lnTo>
                  <a:lnTo>
                    <a:pt x="376944" y="300448"/>
                  </a:lnTo>
                  <a:lnTo>
                    <a:pt x="377201" y="300535"/>
                  </a:lnTo>
                  <a:lnTo>
                    <a:pt x="377585" y="300668"/>
                  </a:lnTo>
                  <a:lnTo>
                    <a:pt x="378008" y="300695"/>
                  </a:lnTo>
                  <a:lnTo>
                    <a:pt x="378056" y="301740"/>
                  </a:lnTo>
                  <a:lnTo>
                    <a:pt x="378218" y="301873"/>
                  </a:lnTo>
                  <a:lnTo>
                    <a:pt x="378913" y="301877"/>
                  </a:lnTo>
                  <a:lnTo>
                    <a:pt x="379156" y="301728"/>
                  </a:lnTo>
                  <a:lnTo>
                    <a:pt x="379636" y="301584"/>
                  </a:lnTo>
                  <a:lnTo>
                    <a:pt x="379950" y="301615"/>
                  </a:lnTo>
                  <a:lnTo>
                    <a:pt x="380427" y="301748"/>
                  </a:lnTo>
                  <a:lnTo>
                    <a:pt x="380685" y="301843"/>
                  </a:lnTo>
                  <a:lnTo>
                    <a:pt x="380918" y="302496"/>
                  </a:lnTo>
                  <a:lnTo>
                    <a:pt x="380358" y="303503"/>
                  </a:lnTo>
                  <a:lnTo>
                    <a:pt x="380655" y="303891"/>
                  </a:lnTo>
                  <a:lnTo>
                    <a:pt x="381125" y="304168"/>
                  </a:lnTo>
                  <a:lnTo>
                    <a:pt x="381380" y="304294"/>
                  </a:lnTo>
                  <a:lnTo>
                    <a:pt x="382019" y="304598"/>
                  </a:lnTo>
                  <a:lnTo>
                    <a:pt x="382723" y="304659"/>
                  </a:lnTo>
                  <a:lnTo>
                    <a:pt x="382978" y="304598"/>
                  </a:lnTo>
                  <a:lnTo>
                    <a:pt x="383329" y="304541"/>
                  </a:lnTo>
                  <a:lnTo>
                    <a:pt x="382981" y="305510"/>
                  </a:lnTo>
                  <a:lnTo>
                    <a:pt x="382711" y="305487"/>
                  </a:lnTo>
                  <a:lnTo>
                    <a:pt x="382396" y="305438"/>
                  </a:lnTo>
                  <a:lnTo>
                    <a:pt x="381887" y="305377"/>
                  </a:lnTo>
                  <a:lnTo>
                    <a:pt x="381344" y="305411"/>
                  </a:lnTo>
                  <a:lnTo>
                    <a:pt x="380589" y="306206"/>
                  </a:lnTo>
                  <a:lnTo>
                    <a:pt x="381032" y="306859"/>
                  </a:lnTo>
                  <a:lnTo>
                    <a:pt x="381302" y="306996"/>
                  </a:lnTo>
                  <a:lnTo>
                    <a:pt x="381686" y="307121"/>
                  </a:lnTo>
                  <a:lnTo>
                    <a:pt x="382255" y="307216"/>
                  </a:lnTo>
                  <a:lnTo>
                    <a:pt x="382393" y="307243"/>
                  </a:lnTo>
                  <a:lnTo>
                    <a:pt x="382555" y="307270"/>
                  </a:lnTo>
                  <a:lnTo>
                    <a:pt x="382855" y="307285"/>
                  </a:lnTo>
                  <a:lnTo>
                    <a:pt x="383703" y="307095"/>
                  </a:lnTo>
                  <a:lnTo>
                    <a:pt x="383877" y="307110"/>
                  </a:lnTo>
                  <a:lnTo>
                    <a:pt x="384114" y="307152"/>
                  </a:lnTo>
                  <a:lnTo>
                    <a:pt x="384372" y="307456"/>
                  </a:lnTo>
                  <a:lnTo>
                    <a:pt x="384105" y="307737"/>
                  </a:lnTo>
                  <a:lnTo>
                    <a:pt x="383940" y="307866"/>
                  </a:lnTo>
                  <a:lnTo>
                    <a:pt x="383766" y="307996"/>
                  </a:lnTo>
                  <a:lnTo>
                    <a:pt x="383553" y="308148"/>
                  </a:lnTo>
                  <a:lnTo>
                    <a:pt x="383391" y="309090"/>
                  </a:lnTo>
                  <a:lnTo>
                    <a:pt x="383646" y="309364"/>
                  </a:lnTo>
                  <a:lnTo>
                    <a:pt x="384123" y="309812"/>
                  </a:lnTo>
                  <a:lnTo>
                    <a:pt x="384324" y="310025"/>
                  </a:lnTo>
                  <a:lnTo>
                    <a:pt x="384588" y="310344"/>
                  </a:lnTo>
                  <a:lnTo>
                    <a:pt x="385238" y="310857"/>
                  </a:lnTo>
                  <a:lnTo>
                    <a:pt x="385433" y="310888"/>
                  </a:lnTo>
                  <a:lnTo>
                    <a:pt x="385562" y="310899"/>
                  </a:lnTo>
                  <a:lnTo>
                    <a:pt x="385996" y="311382"/>
                  </a:lnTo>
                  <a:lnTo>
                    <a:pt x="385823" y="311504"/>
                  </a:lnTo>
                  <a:lnTo>
                    <a:pt x="385649" y="311618"/>
                  </a:lnTo>
                  <a:lnTo>
                    <a:pt x="385616" y="312644"/>
                  </a:lnTo>
                  <a:lnTo>
                    <a:pt x="386008" y="312944"/>
                  </a:lnTo>
                  <a:lnTo>
                    <a:pt x="386161" y="312982"/>
                  </a:lnTo>
                  <a:lnTo>
                    <a:pt x="386788" y="312663"/>
                  </a:lnTo>
                  <a:lnTo>
                    <a:pt x="387042" y="312195"/>
                  </a:lnTo>
                  <a:lnTo>
                    <a:pt x="387201" y="311876"/>
                  </a:lnTo>
                  <a:lnTo>
                    <a:pt x="387372" y="311606"/>
                  </a:lnTo>
                  <a:lnTo>
                    <a:pt x="387420" y="311469"/>
                  </a:lnTo>
                  <a:lnTo>
                    <a:pt x="387480" y="311325"/>
                  </a:lnTo>
                  <a:lnTo>
                    <a:pt x="387630" y="311135"/>
                  </a:lnTo>
                  <a:lnTo>
                    <a:pt x="387744" y="310998"/>
                  </a:lnTo>
                  <a:lnTo>
                    <a:pt x="388365" y="310607"/>
                  </a:lnTo>
                  <a:lnTo>
                    <a:pt x="388493" y="310580"/>
                  </a:lnTo>
                  <a:lnTo>
                    <a:pt x="389117" y="310873"/>
                  </a:lnTo>
                  <a:lnTo>
                    <a:pt x="389096" y="311002"/>
                  </a:lnTo>
                  <a:lnTo>
                    <a:pt x="389069" y="311131"/>
                  </a:lnTo>
                  <a:lnTo>
                    <a:pt x="389009" y="311390"/>
                  </a:lnTo>
                  <a:lnTo>
                    <a:pt x="389180" y="312085"/>
                  </a:lnTo>
                  <a:lnTo>
                    <a:pt x="389539" y="312416"/>
                  </a:lnTo>
                  <a:lnTo>
                    <a:pt x="389653" y="312545"/>
                  </a:lnTo>
                  <a:lnTo>
                    <a:pt x="389794" y="312674"/>
                  </a:lnTo>
                  <a:lnTo>
                    <a:pt x="390145" y="312914"/>
                  </a:lnTo>
                  <a:lnTo>
                    <a:pt x="390592" y="313294"/>
                  </a:lnTo>
                  <a:lnTo>
                    <a:pt x="391101" y="313742"/>
                  </a:lnTo>
                  <a:lnTo>
                    <a:pt x="391311" y="313324"/>
                  </a:lnTo>
                  <a:lnTo>
                    <a:pt x="391647" y="312826"/>
                  </a:lnTo>
                  <a:lnTo>
                    <a:pt x="392004" y="312822"/>
                  </a:lnTo>
                  <a:lnTo>
                    <a:pt x="392450" y="313168"/>
                  </a:lnTo>
                  <a:lnTo>
                    <a:pt x="392522" y="313480"/>
                  </a:lnTo>
                  <a:lnTo>
                    <a:pt x="392522" y="313613"/>
                  </a:lnTo>
                  <a:lnTo>
                    <a:pt x="392528" y="313909"/>
                  </a:lnTo>
                  <a:lnTo>
                    <a:pt x="392525" y="314320"/>
                  </a:lnTo>
                  <a:lnTo>
                    <a:pt x="392996" y="314833"/>
                  </a:lnTo>
                  <a:lnTo>
                    <a:pt x="393706" y="314594"/>
                  </a:lnTo>
                  <a:lnTo>
                    <a:pt x="393832" y="314297"/>
                  </a:lnTo>
                  <a:lnTo>
                    <a:pt x="393985" y="313434"/>
                  </a:lnTo>
                  <a:lnTo>
                    <a:pt x="394426" y="312530"/>
                  </a:lnTo>
                  <a:lnTo>
                    <a:pt x="394737" y="312769"/>
                  </a:lnTo>
                  <a:lnTo>
                    <a:pt x="394896" y="313012"/>
                  </a:lnTo>
                  <a:lnTo>
                    <a:pt x="394956" y="313142"/>
                  </a:lnTo>
                  <a:lnTo>
                    <a:pt x="395007" y="313275"/>
                  </a:lnTo>
                  <a:lnTo>
                    <a:pt x="395079" y="313495"/>
                  </a:lnTo>
                  <a:lnTo>
                    <a:pt x="395187" y="313822"/>
                  </a:lnTo>
                  <a:lnTo>
                    <a:pt x="395274" y="314343"/>
                  </a:lnTo>
                  <a:lnTo>
                    <a:pt x="395424" y="315179"/>
                  </a:lnTo>
                  <a:lnTo>
                    <a:pt x="395571" y="315164"/>
                  </a:lnTo>
                  <a:lnTo>
                    <a:pt x="395718" y="315137"/>
                  </a:lnTo>
                  <a:lnTo>
                    <a:pt x="395855" y="315099"/>
                  </a:lnTo>
                  <a:lnTo>
                    <a:pt x="396143" y="315027"/>
                  </a:lnTo>
                  <a:lnTo>
                    <a:pt x="396776" y="315418"/>
                  </a:lnTo>
                  <a:lnTo>
                    <a:pt x="396662" y="315578"/>
                  </a:lnTo>
                  <a:lnTo>
                    <a:pt x="396476" y="315878"/>
                  </a:lnTo>
                  <a:lnTo>
                    <a:pt x="396470" y="316308"/>
                  </a:lnTo>
                  <a:lnTo>
                    <a:pt x="397129" y="317049"/>
                  </a:lnTo>
                  <a:lnTo>
                    <a:pt x="397480" y="317303"/>
                  </a:lnTo>
                  <a:lnTo>
                    <a:pt x="398230" y="317782"/>
                  </a:lnTo>
                  <a:lnTo>
                    <a:pt x="398694" y="318052"/>
                  </a:lnTo>
                  <a:lnTo>
                    <a:pt x="398826" y="318155"/>
                  </a:lnTo>
                  <a:lnTo>
                    <a:pt x="399602" y="318444"/>
                  </a:lnTo>
                  <a:lnTo>
                    <a:pt x="400316" y="317900"/>
                  </a:lnTo>
                  <a:lnTo>
                    <a:pt x="400346" y="317760"/>
                  </a:lnTo>
                  <a:lnTo>
                    <a:pt x="401290" y="317391"/>
                  </a:lnTo>
                  <a:lnTo>
                    <a:pt x="401737" y="317771"/>
                  </a:lnTo>
                  <a:lnTo>
                    <a:pt x="402150" y="318003"/>
                  </a:lnTo>
                  <a:lnTo>
                    <a:pt x="402399" y="318212"/>
                  </a:lnTo>
                  <a:lnTo>
                    <a:pt x="402855" y="318520"/>
                  </a:lnTo>
                  <a:lnTo>
                    <a:pt x="403239" y="318634"/>
                  </a:lnTo>
                  <a:lnTo>
                    <a:pt x="403631" y="318159"/>
                  </a:lnTo>
                  <a:lnTo>
                    <a:pt x="403772" y="317862"/>
                  </a:lnTo>
                  <a:lnTo>
                    <a:pt x="404099" y="317315"/>
                  </a:lnTo>
                  <a:lnTo>
                    <a:pt x="404258" y="317087"/>
                  </a:lnTo>
                  <a:lnTo>
                    <a:pt x="404947" y="316790"/>
                  </a:lnTo>
                  <a:lnTo>
                    <a:pt x="405373" y="316935"/>
                  </a:lnTo>
                  <a:lnTo>
                    <a:pt x="405502" y="316969"/>
                  </a:lnTo>
                  <a:lnTo>
                    <a:pt x="405637" y="316999"/>
                  </a:lnTo>
                  <a:lnTo>
                    <a:pt x="405781" y="317026"/>
                  </a:lnTo>
                  <a:lnTo>
                    <a:pt x="406020" y="317041"/>
                  </a:lnTo>
                  <a:lnTo>
                    <a:pt x="406161" y="317030"/>
                  </a:lnTo>
                  <a:lnTo>
                    <a:pt x="406299" y="317011"/>
                  </a:lnTo>
                  <a:lnTo>
                    <a:pt x="406581" y="316950"/>
                  </a:lnTo>
                  <a:lnTo>
                    <a:pt x="407225" y="316889"/>
                  </a:lnTo>
                  <a:lnTo>
                    <a:pt x="407279" y="317106"/>
                  </a:lnTo>
                  <a:lnTo>
                    <a:pt x="407315" y="317262"/>
                  </a:lnTo>
                  <a:lnTo>
                    <a:pt x="407381" y="317573"/>
                  </a:lnTo>
                  <a:lnTo>
                    <a:pt x="407408" y="317729"/>
                  </a:lnTo>
                  <a:lnTo>
                    <a:pt x="409033" y="320644"/>
                  </a:lnTo>
                  <a:lnTo>
                    <a:pt x="409438" y="321119"/>
                  </a:lnTo>
                  <a:lnTo>
                    <a:pt x="409809" y="321857"/>
                  </a:lnTo>
                  <a:lnTo>
                    <a:pt x="409989" y="322260"/>
                  </a:lnTo>
                  <a:lnTo>
                    <a:pt x="410058" y="322404"/>
                  </a:lnTo>
                  <a:lnTo>
                    <a:pt x="410130" y="322545"/>
                  </a:lnTo>
                  <a:lnTo>
                    <a:pt x="410328" y="322894"/>
                  </a:lnTo>
                  <a:lnTo>
                    <a:pt x="410043" y="324050"/>
                  </a:lnTo>
                  <a:lnTo>
                    <a:pt x="410376" y="324411"/>
                  </a:lnTo>
                  <a:lnTo>
                    <a:pt x="410673" y="324745"/>
                  </a:lnTo>
                  <a:lnTo>
                    <a:pt x="410945" y="325046"/>
                  </a:lnTo>
                  <a:lnTo>
                    <a:pt x="411722" y="325236"/>
                  </a:lnTo>
                  <a:lnTo>
                    <a:pt x="411815" y="325106"/>
                  </a:lnTo>
                  <a:lnTo>
                    <a:pt x="411902" y="324977"/>
                  </a:lnTo>
                  <a:lnTo>
                    <a:pt x="412003" y="324825"/>
                  </a:lnTo>
                  <a:lnTo>
                    <a:pt x="412627" y="324970"/>
                  </a:lnTo>
                  <a:lnTo>
                    <a:pt x="412618" y="325293"/>
                  </a:lnTo>
                  <a:lnTo>
                    <a:pt x="412519" y="325984"/>
                  </a:lnTo>
                  <a:lnTo>
                    <a:pt x="412450" y="326136"/>
                  </a:lnTo>
                  <a:lnTo>
                    <a:pt x="412369" y="326851"/>
                  </a:lnTo>
                  <a:lnTo>
                    <a:pt x="412417" y="326984"/>
                  </a:lnTo>
                  <a:lnTo>
                    <a:pt x="411761" y="328064"/>
                  </a:lnTo>
                  <a:lnTo>
                    <a:pt x="411260" y="327980"/>
                  </a:lnTo>
                  <a:lnTo>
                    <a:pt x="411005" y="327980"/>
                  </a:lnTo>
                  <a:lnTo>
                    <a:pt x="410714" y="328045"/>
                  </a:lnTo>
                  <a:lnTo>
                    <a:pt x="410553" y="328041"/>
                  </a:lnTo>
                  <a:lnTo>
                    <a:pt x="410256" y="328022"/>
                  </a:lnTo>
                  <a:lnTo>
                    <a:pt x="409650" y="328231"/>
                  </a:lnTo>
                  <a:lnTo>
                    <a:pt x="409584" y="328592"/>
                  </a:lnTo>
                  <a:lnTo>
                    <a:pt x="409539" y="328793"/>
                  </a:lnTo>
                  <a:lnTo>
                    <a:pt x="409497" y="329162"/>
                  </a:lnTo>
                  <a:lnTo>
                    <a:pt x="409501" y="329299"/>
                  </a:lnTo>
                  <a:lnTo>
                    <a:pt x="409716" y="329717"/>
                  </a:lnTo>
                  <a:lnTo>
                    <a:pt x="402760" y="328774"/>
                  </a:lnTo>
                  <a:lnTo>
                    <a:pt x="397943" y="328019"/>
                  </a:lnTo>
                  <a:lnTo>
                    <a:pt x="397303" y="327918"/>
                  </a:lnTo>
                  <a:lnTo>
                    <a:pt x="394573" y="327490"/>
                  </a:lnTo>
                  <a:lnTo>
                    <a:pt x="393178" y="327273"/>
                  </a:lnTo>
                  <a:lnTo>
                    <a:pt x="392974" y="327238"/>
                  </a:lnTo>
                  <a:lnTo>
                    <a:pt x="386619" y="326243"/>
                  </a:lnTo>
                  <a:lnTo>
                    <a:pt x="384311" y="325882"/>
                  </a:lnTo>
                  <a:lnTo>
                    <a:pt x="378682" y="325267"/>
                  </a:lnTo>
                  <a:lnTo>
                    <a:pt x="375966" y="324971"/>
                  </a:lnTo>
                  <a:lnTo>
                    <a:pt x="375342" y="324903"/>
                  </a:lnTo>
                  <a:lnTo>
                    <a:pt x="374368" y="324794"/>
                  </a:lnTo>
                  <a:lnTo>
                    <a:pt x="370865" y="324411"/>
                  </a:lnTo>
                  <a:lnTo>
                    <a:pt x="369910" y="324305"/>
                  </a:lnTo>
                  <a:lnTo>
                    <a:pt x="365753" y="323848"/>
                  </a:lnTo>
                  <a:lnTo>
                    <a:pt x="363993" y="323657"/>
                  </a:lnTo>
                  <a:lnTo>
                    <a:pt x="359745" y="323190"/>
                  </a:lnTo>
                  <a:lnTo>
                    <a:pt x="358853" y="323092"/>
                  </a:lnTo>
                  <a:lnTo>
                    <a:pt x="352743" y="322423"/>
                  </a:lnTo>
                  <a:lnTo>
                    <a:pt x="350001" y="322104"/>
                  </a:lnTo>
                  <a:lnTo>
                    <a:pt x="348406" y="321948"/>
                  </a:lnTo>
                  <a:close/>
                </a:path>
              </a:pathLst>
            </a:custGeom>
            <a:solidFill>
              <a:srgbClr val="FFF5D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g62"/>
            <p:cNvSpPr/>
            <p:nvPr/>
          </p:nvSpPr>
          <p:spPr>
            <a:xfrm>
              <a:off x="1985541" y="3643076"/>
              <a:ext cx="334111" cy="606221"/>
            </a:xfrm>
            <a:custGeom>
              <a:avLst/>
              <a:gdLst/>
              <a:ahLst/>
              <a:cxnLst/>
              <a:rect l="0" t="0" r="0" b="0"/>
              <a:pathLst>
                <a:path w="334111" h="606221">
                  <a:moveTo>
                    <a:pt x="284392" y="317194"/>
                  </a:moveTo>
                  <a:lnTo>
                    <a:pt x="284542" y="318017"/>
                  </a:lnTo>
                  <a:lnTo>
                    <a:pt x="284899" y="318775"/>
                  </a:lnTo>
                  <a:lnTo>
                    <a:pt x="285366" y="319166"/>
                  </a:lnTo>
                  <a:lnTo>
                    <a:pt x="286874" y="320121"/>
                  </a:lnTo>
                  <a:lnTo>
                    <a:pt x="287518" y="320307"/>
                  </a:lnTo>
                  <a:lnTo>
                    <a:pt x="288912" y="320303"/>
                  </a:lnTo>
                  <a:lnTo>
                    <a:pt x="289731" y="320189"/>
                  </a:lnTo>
                  <a:lnTo>
                    <a:pt x="290483" y="320000"/>
                  </a:lnTo>
                  <a:lnTo>
                    <a:pt x="291445" y="319647"/>
                  </a:lnTo>
                  <a:lnTo>
                    <a:pt x="292513" y="319056"/>
                  </a:lnTo>
                  <a:lnTo>
                    <a:pt x="293472" y="318805"/>
                  </a:lnTo>
                  <a:lnTo>
                    <a:pt x="294803" y="318597"/>
                  </a:lnTo>
                  <a:lnTo>
                    <a:pt x="295348" y="318506"/>
                  </a:lnTo>
                  <a:lnTo>
                    <a:pt x="296172" y="318286"/>
                  </a:lnTo>
                  <a:lnTo>
                    <a:pt x="297377" y="317630"/>
                  </a:lnTo>
                  <a:lnTo>
                    <a:pt x="298544" y="317111"/>
                  </a:lnTo>
                  <a:lnTo>
                    <a:pt x="299125" y="316989"/>
                  </a:lnTo>
                  <a:lnTo>
                    <a:pt x="300492" y="316815"/>
                  </a:lnTo>
                  <a:lnTo>
                    <a:pt x="301712" y="317046"/>
                  </a:lnTo>
                  <a:lnTo>
                    <a:pt x="302147" y="317365"/>
                  </a:lnTo>
                  <a:lnTo>
                    <a:pt x="302293" y="318362"/>
                  </a:lnTo>
                  <a:lnTo>
                    <a:pt x="302791" y="318953"/>
                  </a:lnTo>
                  <a:lnTo>
                    <a:pt x="304107" y="319359"/>
                  </a:lnTo>
                  <a:lnTo>
                    <a:pt x="304923" y="319936"/>
                  </a:lnTo>
                  <a:lnTo>
                    <a:pt x="305074" y="320097"/>
                  </a:lnTo>
                  <a:lnTo>
                    <a:pt x="305575" y="320586"/>
                  </a:lnTo>
                  <a:lnTo>
                    <a:pt x="306798" y="322083"/>
                  </a:lnTo>
                  <a:lnTo>
                    <a:pt x="307091" y="322637"/>
                  </a:lnTo>
                  <a:lnTo>
                    <a:pt x="307241" y="323668"/>
                  </a:lnTo>
                  <a:lnTo>
                    <a:pt x="307577" y="324300"/>
                  </a:lnTo>
                  <a:lnTo>
                    <a:pt x="307923" y="325042"/>
                  </a:lnTo>
                  <a:lnTo>
                    <a:pt x="308376" y="325766"/>
                  </a:lnTo>
                  <a:lnTo>
                    <a:pt x="308843" y="326835"/>
                  </a:lnTo>
                  <a:lnTo>
                    <a:pt x="309203" y="327904"/>
                  </a:lnTo>
                  <a:lnTo>
                    <a:pt x="309443" y="328761"/>
                  </a:lnTo>
                  <a:lnTo>
                    <a:pt x="309559" y="329068"/>
                  </a:lnTo>
                  <a:lnTo>
                    <a:pt x="309853" y="329845"/>
                  </a:lnTo>
                  <a:lnTo>
                    <a:pt x="310690" y="331877"/>
                  </a:lnTo>
                  <a:lnTo>
                    <a:pt x="310849" y="332131"/>
                  </a:lnTo>
                  <a:lnTo>
                    <a:pt x="311032" y="332699"/>
                  </a:lnTo>
                  <a:lnTo>
                    <a:pt x="311330" y="333468"/>
                  </a:lnTo>
                  <a:lnTo>
                    <a:pt x="311644" y="334299"/>
                  </a:lnTo>
                  <a:lnTo>
                    <a:pt x="311801" y="335051"/>
                  </a:lnTo>
                  <a:lnTo>
                    <a:pt x="311942" y="336055"/>
                  </a:lnTo>
                  <a:lnTo>
                    <a:pt x="312093" y="336582"/>
                  </a:lnTo>
                  <a:lnTo>
                    <a:pt x="312201" y="337044"/>
                  </a:lnTo>
                  <a:lnTo>
                    <a:pt x="312512" y="338261"/>
                  </a:lnTo>
                  <a:lnTo>
                    <a:pt x="312746" y="339145"/>
                  </a:lnTo>
                  <a:lnTo>
                    <a:pt x="312899" y="339698"/>
                  </a:lnTo>
                  <a:lnTo>
                    <a:pt x="313169" y="340339"/>
                  </a:lnTo>
                  <a:lnTo>
                    <a:pt x="313511" y="341127"/>
                  </a:lnTo>
                  <a:lnTo>
                    <a:pt x="313715" y="341723"/>
                  </a:lnTo>
                  <a:lnTo>
                    <a:pt x="313975" y="342758"/>
                  </a:lnTo>
                  <a:lnTo>
                    <a:pt x="314101" y="343410"/>
                  </a:lnTo>
                  <a:lnTo>
                    <a:pt x="314227" y="344081"/>
                  </a:lnTo>
                  <a:lnTo>
                    <a:pt x="314341" y="344585"/>
                  </a:lnTo>
                  <a:lnTo>
                    <a:pt x="314436" y="345261"/>
                  </a:lnTo>
                  <a:lnTo>
                    <a:pt x="314561" y="345669"/>
                  </a:lnTo>
                  <a:lnTo>
                    <a:pt x="314734" y="346076"/>
                  </a:lnTo>
                  <a:lnTo>
                    <a:pt x="314937" y="346531"/>
                  </a:lnTo>
                  <a:lnTo>
                    <a:pt x="315151" y="346841"/>
                  </a:lnTo>
                  <a:lnTo>
                    <a:pt x="315283" y="347425"/>
                  </a:lnTo>
                  <a:lnTo>
                    <a:pt x="315330" y="347849"/>
                  </a:lnTo>
                  <a:lnTo>
                    <a:pt x="315285" y="348653"/>
                  </a:lnTo>
                  <a:lnTo>
                    <a:pt x="315225" y="350052"/>
                  </a:lnTo>
                  <a:lnTo>
                    <a:pt x="315058" y="351076"/>
                  </a:lnTo>
                  <a:lnTo>
                    <a:pt x="314926" y="352142"/>
                  </a:lnTo>
                  <a:lnTo>
                    <a:pt x="314833" y="353279"/>
                  </a:lnTo>
                  <a:lnTo>
                    <a:pt x="314767" y="353597"/>
                  </a:lnTo>
                  <a:lnTo>
                    <a:pt x="314599" y="354007"/>
                  </a:lnTo>
                  <a:lnTo>
                    <a:pt x="314491" y="354303"/>
                  </a:lnTo>
                  <a:lnTo>
                    <a:pt x="314440" y="354682"/>
                  </a:lnTo>
                  <a:lnTo>
                    <a:pt x="314404" y="355863"/>
                  </a:lnTo>
                  <a:lnTo>
                    <a:pt x="314248" y="356631"/>
                  </a:lnTo>
                  <a:lnTo>
                    <a:pt x="314015" y="357173"/>
                  </a:lnTo>
                  <a:lnTo>
                    <a:pt x="313808" y="357588"/>
                  </a:lnTo>
                  <a:lnTo>
                    <a:pt x="313369" y="358874"/>
                  </a:lnTo>
                  <a:lnTo>
                    <a:pt x="313076" y="359353"/>
                  </a:lnTo>
                  <a:lnTo>
                    <a:pt x="312863" y="359903"/>
                  </a:lnTo>
                  <a:lnTo>
                    <a:pt x="312742" y="360584"/>
                  </a:lnTo>
                  <a:lnTo>
                    <a:pt x="312426" y="361416"/>
                  </a:lnTo>
                  <a:lnTo>
                    <a:pt x="312350" y="361776"/>
                  </a:lnTo>
                  <a:lnTo>
                    <a:pt x="312240" y="362184"/>
                  </a:lnTo>
                  <a:lnTo>
                    <a:pt x="312068" y="362842"/>
                  </a:lnTo>
                  <a:lnTo>
                    <a:pt x="311817" y="363611"/>
                  </a:lnTo>
                  <a:lnTo>
                    <a:pt x="311554" y="364373"/>
                  </a:lnTo>
                  <a:lnTo>
                    <a:pt x="311455" y="365253"/>
                  </a:lnTo>
                  <a:lnTo>
                    <a:pt x="311374" y="365803"/>
                  </a:lnTo>
                  <a:lnTo>
                    <a:pt x="311341" y="366406"/>
                  </a:lnTo>
                  <a:lnTo>
                    <a:pt x="311395" y="366891"/>
                  </a:lnTo>
                  <a:lnTo>
                    <a:pt x="311575" y="367501"/>
                  </a:lnTo>
                  <a:lnTo>
                    <a:pt x="311868" y="368173"/>
                  </a:lnTo>
                  <a:lnTo>
                    <a:pt x="312108" y="368654"/>
                  </a:lnTo>
                  <a:lnTo>
                    <a:pt x="312310" y="369205"/>
                  </a:lnTo>
                  <a:lnTo>
                    <a:pt x="312484" y="369668"/>
                  </a:lnTo>
                  <a:lnTo>
                    <a:pt x="312867" y="370326"/>
                  </a:lnTo>
                  <a:lnTo>
                    <a:pt x="313145" y="370872"/>
                  </a:lnTo>
                  <a:lnTo>
                    <a:pt x="313559" y="371543"/>
                  </a:lnTo>
                  <a:lnTo>
                    <a:pt x="314057" y="372036"/>
                  </a:lnTo>
                  <a:lnTo>
                    <a:pt x="314476" y="372317"/>
                  </a:lnTo>
                  <a:lnTo>
                    <a:pt x="314764" y="372419"/>
                  </a:lnTo>
                  <a:lnTo>
                    <a:pt x="315196" y="372518"/>
                  </a:lnTo>
                  <a:lnTo>
                    <a:pt x="315649" y="372605"/>
                  </a:lnTo>
                  <a:lnTo>
                    <a:pt x="315821" y="372632"/>
                  </a:lnTo>
                  <a:lnTo>
                    <a:pt x="316192" y="372632"/>
                  </a:lnTo>
                  <a:lnTo>
                    <a:pt x="316382" y="372622"/>
                  </a:lnTo>
                  <a:lnTo>
                    <a:pt x="316606" y="372617"/>
                  </a:lnTo>
                  <a:lnTo>
                    <a:pt x="316830" y="372607"/>
                  </a:lnTo>
                  <a:lnTo>
                    <a:pt x="317049" y="372607"/>
                  </a:lnTo>
                  <a:lnTo>
                    <a:pt x="317375" y="372670"/>
                  </a:lnTo>
                  <a:lnTo>
                    <a:pt x="317721" y="372787"/>
                  </a:lnTo>
                  <a:lnTo>
                    <a:pt x="318008" y="372984"/>
                  </a:lnTo>
                  <a:lnTo>
                    <a:pt x="318415" y="373234"/>
                  </a:lnTo>
                  <a:lnTo>
                    <a:pt x="318673" y="373515"/>
                  </a:lnTo>
                  <a:lnTo>
                    <a:pt x="318886" y="373727"/>
                  </a:lnTo>
                  <a:lnTo>
                    <a:pt x="319237" y="373989"/>
                  </a:lnTo>
                  <a:lnTo>
                    <a:pt x="320100" y="374444"/>
                  </a:lnTo>
                  <a:lnTo>
                    <a:pt x="320921" y="374948"/>
                  </a:lnTo>
                  <a:lnTo>
                    <a:pt x="321973" y="375604"/>
                  </a:lnTo>
                  <a:lnTo>
                    <a:pt x="322681" y="376097"/>
                  </a:lnTo>
                  <a:lnTo>
                    <a:pt x="323265" y="376313"/>
                  </a:lnTo>
                  <a:lnTo>
                    <a:pt x="323799" y="376488"/>
                  </a:lnTo>
                  <a:lnTo>
                    <a:pt x="324317" y="376594"/>
                  </a:lnTo>
                  <a:lnTo>
                    <a:pt x="324977" y="376681"/>
                  </a:lnTo>
                  <a:lnTo>
                    <a:pt x="325391" y="376655"/>
                  </a:lnTo>
                  <a:lnTo>
                    <a:pt x="325936" y="376548"/>
                  </a:lnTo>
                  <a:lnTo>
                    <a:pt x="326881" y="376442"/>
                  </a:lnTo>
                  <a:lnTo>
                    <a:pt x="327255" y="376469"/>
                  </a:lnTo>
                  <a:lnTo>
                    <a:pt x="327519" y="376564"/>
                  </a:lnTo>
                  <a:lnTo>
                    <a:pt x="327894" y="376856"/>
                  </a:lnTo>
                  <a:lnTo>
                    <a:pt x="328050" y="377096"/>
                  </a:lnTo>
                  <a:lnTo>
                    <a:pt x="328106" y="377284"/>
                  </a:lnTo>
                  <a:lnTo>
                    <a:pt x="328161" y="377606"/>
                  </a:lnTo>
                  <a:lnTo>
                    <a:pt x="328145" y="378300"/>
                  </a:lnTo>
                  <a:lnTo>
                    <a:pt x="328080" y="378877"/>
                  </a:lnTo>
                  <a:lnTo>
                    <a:pt x="328134" y="379252"/>
                  </a:lnTo>
                  <a:lnTo>
                    <a:pt x="328346" y="380094"/>
                  </a:lnTo>
                  <a:lnTo>
                    <a:pt x="328505" y="380776"/>
                  </a:lnTo>
                  <a:lnTo>
                    <a:pt x="328772" y="381740"/>
                  </a:lnTo>
                  <a:lnTo>
                    <a:pt x="328997" y="382676"/>
                  </a:lnTo>
                  <a:lnTo>
                    <a:pt x="329249" y="384254"/>
                  </a:lnTo>
                  <a:lnTo>
                    <a:pt x="329249" y="385016"/>
                  </a:lnTo>
                  <a:lnTo>
                    <a:pt x="329159" y="385721"/>
                  </a:lnTo>
                  <a:lnTo>
                    <a:pt x="329093" y="386737"/>
                  </a:lnTo>
                  <a:lnTo>
                    <a:pt x="328970" y="387487"/>
                  </a:lnTo>
                  <a:lnTo>
                    <a:pt x="328831" y="388046"/>
                  </a:lnTo>
                  <a:lnTo>
                    <a:pt x="328772" y="388284"/>
                  </a:lnTo>
                  <a:lnTo>
                    <a:pt x="327789" y="390677"/>
                  </a:lnTo>
                  <a:lnTo>
                    <a:pt x="327135" y="392084"/>
                  </a:lnTo>
                  <a:lnTo>
                    <a:pt x="326269" y="393688"/>
                  </a:lnTo>
                  <a:lnTo>
                    <a:pt x="325954" y="394291"/>
                  </a:lnTo>
                  <a:lnTo>
                    <a:pt x="325622" y="394720"/>
                  </a:lnTo>
                  <a:lnTo>
                    <a:pt x="325169" y="395068"/>
                  </a:lnTo>
                  <a:lnTo>
                    <a:pt x="324663" y="395482"/>
                  </a:lnTo>
                  <a:lnTo>
                    <a:pt x="323679" y="396138"/>
                  </a:lnTo>
                  <a:lnTo>
                    <a:pt x="322747" y="396847"/>
                  </a:lnTo>
                  <a:lnTo>
                    <a:pt x="322055" y="397435"/>
                  </a:lnTo>
                  <a:lnTo>
                    <a:pt x="321470" y="398045"/>
                  </a:lnTo>
                  <a:lnTo>
                    <a:pt x="320886" y="398633"/>
                  </a:lnTo>
                  <a:lnTo>
                    <a:pt x="320514" y="399209"/>
                  </a:lnTo>
                  <a:lnTo>
                    <a:pt x="320139" y="399957"/>
                  </a:lnTo>
                  <a:lnTo>
                    <a:pt x="319899" y="400734"/>
                  </a:lnTo>
                  <a:lnTo>
                    <a:pt x="319780" y="401360"/>
                  </a:lnTo>
                  <a:lnTo>
                    <a:pt x="319687" y="402312"/>
                  </a:lnTo>
                  <a:lnTo>
                    <a:pt x="319714" y="403248"/>
                  </a:lnTo>
                  <a:lnTo>
                    <a:pt x="319914" y="403957"/>
                  </a:lnTo>
                  <a:lnTo>
                    <a:pt x="320100" y="404519"/>
                  </a:lnTo>
                  <a:lnTo>
                    <a:pt x="320406" y="405391"/>
                  </a:lnTo>
                  <a:lnTo>
                    <a:pt x="320571" y="406688"/>
                  </a:lnTo>
                  <a:lnTo>
                    <a:pt x="319814" y="411681"/>
                  </a:lnTo>
                  <a:lnTo>
                    <a:pt x="318838" y="418129"/>
                  </a:lnTo>
                  <a:lnTo>
                    <a:pt x="318733" y="418812"/>
                  </a:lnTo>
                  <a:lnTo>
                    <a:pt x="318206" y="418732"/>
                  </a:lnTo>
                  <a:lnTo>
                    <a:pt x="311155" y="417610"/>
                  </a:lnTo>
                  <a:lnTo>
                    <a:pt x="310913" y="419604"/>
                  </a:lnTo>
                  <a:lnTo>
                    <a:pt x="310394" y="423078"/>
                  </a:lnTo>
                  <a:lnTo>
                    <a:pt x="309887" y="426461"/>
                  </a:lnTo>
                  <a:lnTo>
                    <a:pt x="309653" y="428029"/>
                  </a:lnTo>
                  <a:lnTo>
                    <a:pt x="308853" y="433375"/>
                  </a:lnTo>
                  <a:lnTo>
                    <a:pt x="308344" y="436781"/>
                  </a:lnTo>
                  <a:lnTo>
                    <a:pt x="307930" y="439546"/>
                  </a:lnTo>
                  <a:lnTo>
                    <a:pt x="308011" y="440225"/>
                  </a:lnTo>
                  <a:lnTo>
                    <a:pt x="308098" y="440900"/>
                  </a:lnTo>
                  <a:lnTo>
                    <a:pt x="307753" y="443331"/>
                  </a:lnTo>
                  <a:lnTo>
                    <a:pt x="307519" y="445087"/>
                  </a:lnTo>
                  <a:lnTo>
                    <a:pt x="307094" y="448296"/>
                  </a:lnTo>
                  <a:lnTo>
                    <a:pt x="307033" y="448760"/>
                  </a:lnTo>
                  <a:lnTo>
                    <a:pt x="306642" y="451715"/>
                  </a:lnTo>
                  <a:lnTo>
                    <a:pt x="306284" y="454410"/>
                  </a:lnTo>
                  <a:lnTo>
                    <a:pt x="306185" y="455149"/>
                  </a:lnTo>
                  <a:lnTo>
                    <a:pt x="305427" y="460859"/>
                  </a:lnTo>
                  <a:lnTo>
                    <a:pt x="305171" y="462786"/>
                  </a:lnTo>
                  <a:lnTo>
                    <a:pt x="304444" y="468265"/>
                  </a:lnTo>
                  <a:lnTo>
                    <a:pt x="303832" y="472794"/>
                  </a:lnTo>
                  <a:lnTo>
                    <a:pt x="303697" y="473799"/>
                  </a:lnTo>
                  <a:lnTo>
                    <a:pt x="303213" y="477399"/>
                  </a:lnTo>
                  <a:lnTo>
                    <a:pt x="302612" y="481864"/>
                  </a:lnTo>
                  <a:lnTo>
                    <a:pt x="301866" y="488123"/>
                  </a:lnTo>
                  <a:lnTo>
                    <a:pt x="301743" y="489158"/>
                  </a:lnTo>
                  <a:lnTo>
                    <a:pt x="300811" y="495239"/>
                  </a:lnTo>
                  <a:lnTo>
                    <a:pt x="299660" y="496210"/>
                  </a:lnTo>
                  <a:lnTo>
                    <a:pt x="299552" y="496688"/>
                  </a:lnTo>
                  <a:lnTo>
                    <a:pt x="299570" y="496824"/>
                  </a:lnTo>
                  <a:lnTo>
                    <a:pt x="299627" y="496957"/>
                  </a:lnTo>
                  <a:lnTo>
                    <a:pt x="299663" y="497147"/>
                  </a:lnTo>
                  <a:lnTo>
                    <a:pt x="299750" y="497295"/>
                  </a:lnTo>
                  <a:lnTo>
                    <a:pt x="299735" y="497735"/>
                  </a:lnTo>
                  <a:lnTo>
                    <a:pt x="299675" y="498141"/>
                  </a:lnTo>
                  <a:lnTo>
                    <a:pt x="299477" y="498387"/>
                  </a:lnTo>
                  <a:lnTo>
                    <a:pt x="299345" y="498808"/>
                  </a:lnTo>
                  <a:lnTo>
                    <a:pt x="299324" y="498975"/>
                  </a:lnTo>
                  <a:lnTo>
                    <a:pt x="299198" y="499298"/>
                  </a:lnTo>
                  <a:lnTo>
                    <a:pt x="299036" y="499578"/>
                  </a:lnTo>
                  <a:lnTo>
                    <a:pt x="298913" y="499905"/>
                  </a:lnTo>
                  <a:lnTo>
                    <a:pt x="298757" y="500197"/>
                  </a:lnTo>
                  <a:lnTo>
                    <a:pt x="298617" y="500504"/>
                  </a:lnTo>
                  <a:lnTo>
                    <a:pt x="298431" y="500762"/>
                  </a:lnTo>
                  <a:lnTo>
                    <a:pt x="298275" y="501054"/>
                  </a:lnTo>
                  <a:lnTo>
                    <a:pt x="298056" y="501270"/>
                  </a:lnTo>
                  <a:lnTo>
                    <a:pt x="297786" y="501433"/>
                  </a:lnTo>
                  <a:lnTo>
                    <a:pt x="297580" y="501665"/>
                  </a:lnTo>
                  <a:lnTo>
                    <a:pt x="297343" y="501809"/>
                  </a:lnTo>
                  <a:lnTo>
                    <a:pt x="297052" y="501949"/>
                  </a:lnTo>
                  <a:lnTo>
                    <a:pt x="296794" y="502124"/>
                  </a:lnTo>
                  <a:lnTo>
                    <a:pt x="296443" y="502185"/>
                  </a:lnTo>
                  <a:lnTo>
                    <a:pt x="296069" y="502211"/>
                  </a:lnTo>
                  <a:lnTo>
                    <a:pt x="295790" y="502359"/>
                  </a:lnTo>
                  <a:lnTo>
                    <a:pt x="295514" y="502518"/>
                  </a:lnTo>
                  <a:lnTo>
                    <a:pt x="295208" y="502644"/>
                  </a:lnTo>
                  <a:lnTo>
                    <a:pt x="294885" y="502750"/>
                  </a:lnTo>
                  <a:lnTo>
                    <a:pt x="294564" y="502860"/>
                  </a:lnTo>
                  <a:lnTo>
                    <a:pt x="294171" y="502883"/>
                  </a:lnTo>
                  <a:lnTo>
                    <a:pt x="293884" y="503027"/>
                  </a:lnTo>
                  <a:lnTo>
                    <a:pt x="293314" y="503323"/>
                  </a:lnTo>
                  <a:lnTo>
                    <a:pt x="293155" y="503398"/>
                  </a:lnTo>
                  <a:lnTo>
                    <a:pt x="292412" y="504874"/>
                  </a:lnTo>
                  <a:lnTo>
                    <a:pt x="292342" y="505035"/>
                  </a:lnTo>
                  <a:lnTo>
                    <a:pt x="292280" y="505170"/>
                  </a:lnTo>
                  <a:lnTo>
                    <a:pt x="292118" y="505447"/>
                  </a:lnTo>
                  <a:lnTo>
                    <a:pt x="291950" y="505728"/>
                  </a:lnTo>
                  <a:lnTo>
                    <a:pt x="291917" y="506153"/>
                  </a:lnTo>
                  <a:lnTo>
                    <a:pt x="291890" y="506585"/>
                  </a:lnTo>
                  <a:lnTo>
                    <a:pt x="291938" y="506961"/>
                  </a:lnTo>
                  <a:lnTo>
                    <a:pt x="292088" y="507253"/>
                  </a:lnTo>
                  <a:lnTo>
                    <a:pt x="292283" y="507495"/>
                  </a:lnTo>
                  <a:lnTo>
                    <a:pt x="292460" y="507757"/>
                  </a:lnTo>
                  <a:lnTo>
                    <a:pt x="292661" y="507992"/>
                  </a:lnTo>
                  <a:lnTo>
                    <a:pt x="292825" y="508266"/>
                  </a:lnTo>
                  <a:lnTo>
                    <a:pt x="293011" y="508516"/>
                  </a:lnTo>
                  <a:lnTo>
                    <a:pt x="293248" y="508721"/>
                  </a:lnTo>
                  <a:lnTo>
                    <a:pt x="293503" y="508907"/>
                  </a:lnTo>
                  <a:lnTo>
                    <a:pt x="293734" y="509115"/>
                  </a:lnTo>
                  <a:lnTo>
                    <a:pt x="293890" y="509168"/>
                  </a:lnTo>
                  <a:lnTo>
                    <a:pt x="294061" y="509388"/>
                  </a:lnTo>
                  <a:lnTo>
                    <a:pt x="288959" y="508645"/>
                  </a:lnTo>
                  <a:lnTo>
                    <a:pt x="284205" y="507947"/>
                  </a:lnTo>
                  <a:lnTo>
                    <a:pt x="288787" y="515771"/>
                  </a:lnTo>
                  <a:lnTo>
                    <a:pt x="296321" y="528638"/>
                  </a:lnTo>
                  <a:lnTo>
                    <a:pt x="297633" y="530480"/>
                  </a:lnTo>
                  <a:lnTo>
                    <a:pt x="300344" y="534298"/>
                  </a:lnTo>
                  <a:lnTo>
                    <a:pt x="300475" y="534469"/>
                  </a:lnTo>
                  <a:lnTo>
                    <a:pt x="309393" y="546276"/>
                  </a:lnTo>
                  <a:lnTo>
                    <a:pt x="315379" y="553614"/>
                  </a:lnTo>
                  <a:lnTo>
                    <a:pt x="316944" y="555533"/>
                  </a:lnTo>
                  <a:lnTo>
                    <a:pt x="334111" y="576056"/>
                  </a:lnTo>
                  <a:lnTo>
                    <a:pt x="333038" y="576474"/>
                  </a:lnTo>
                  <a:lnTo>
                    <a:pt x="327927" y="578257"/>
                  </a:lnTo>
                  <a:lnTo>
                    <a:pt x="316892" y="582034"/>
                  </a:lnTo>
                  <a:lnTo>
                    <a:pt x="306591" y="585558"/>
                  </a:lnTo>
                  <a:lnTo>
                    <a:pt x="306240" y="585680"/>
                  </a:lnTo>
                  <a:lnTo>
                    <a:pt x="304478" y="586549"/>
                  </a:lnTo>
                  <a:lnTo>
                    <a:pt x="298363" y="588696"/>
                  </a:lnTo>
                  <a:lnTo>
                    <a:pt x="289658" y="591755"/>
                  </a:lnTo>
                  <a:lnTo>
                    <a:pt x="286675" y="592801"/>
                  </a:lnTo>
                  <a:lnTo>
                    <a:pt x="280819" y="594857"/>
                  </a:lnTo>
                  <a:lnTo>
                    <a:pt x="277497" y="596024"/>
                  </a:lnTo>
                  <a:lnTo>
                    <a:pt x="274565" y="597079"/>
                  </a:lnTo>
                  <a:lnTo>
                    <a:pt x="272944" y="597652"/>
                  </a:lnTo>
                  <a:lnTo>
                    <a:pt x="256053" y="603616"/>
                  </a:lnTo>
                  <a:lnTo>
                    <a:pt x="248805" y="606221"/>
                  </a:lnTo>
                  <a:lnTo>
                    <a:pt x="248676" y="605982"/>
                  </a:lnTo>
                  <a:lnTo>
                    <a:pt x="248304" y="605470"/>
                  </a:lnTo>
                  <a:lnTo>
                    <a:pt x="248160" y="605185"/>
                  </a:lnTo>
                  <a:lnTo>
                    <a:pt x="247995" y="604912"/>
                  </a:lnTo>
                  <a:lnTo>
                    <a:pt x="247844" y="604625"/>
                  </a:lnTo>
                  <a:lnTo>
                    <a:pt x="247665" y="604365"/>
                  </a:lnTo>
                  <a:lnTo>
                    <a:pt x="247465" y="604122"/>
                  </a:lnTo>
                  <a:lnTo>
                    <a:pt x="247216" y="603929"/>
                  </a:lnTo>
                  <a:lnTo>
                    <a:pt x="247018" y="603682"/>
                  </a:lnTo>
                  <a:lnTo>
                    <a:pt x="246811" y="603447"/>
                  </a:lnTo>
                  <a:lnTo>
                    <a:pt x="246625" y="603197"/>
                  </a:lnTo>
                  <a:lnTo>
                    <a:pt x="246424" y="602958"/>
                  </a:lnTo>
                  <a:lnTo>
                    <a:pt x="246209" y="602734"/>
                  </a:lnTo>
                  <a:lnTo>
                    <a:pt x="246005" y="602491"/>
                  </a:lnTo>
                  <a:lnTo>
                    <a:pt x="245843" y="602218"/>
                  </a:lnTo>
                  <a:lnTo>
                    <a:pt x="245687" y="601941"/>
                  </a:lnTo>
                  <a:lnTo>
                    <a:pt x="245537" y="601648"/>
                  </a:lnTo>
                  <a:lnTo>
                    <a:pt x="245357" y="601398"/>
                  </a:lnTo>
                  <a:lnTo>
                    <a:pt x="245198" y="601121"/>
                  </a:lnTo>
                  <a:lnTo>
                    <a:pt x="245070" y="600817"/>
                  </a:lnTo>
                  <a:lnTo>
                    <a:pt x="244977" y="600476"/>
                  </a:lnTo>
                  <a:lnTo>
                    <a:pt x="244899" y="600127"/>
                  </a:lnTo>
                  <a:lnTo>
                    <a:pt x="244812" y="599778"/>
                  </a:lnTo>
                  <a:lnTo>
                    <a:pt x="244740" y="599428"/>
                  </a:lnTo>
                  <a:lnTo>
                    <a:pt x="244590" y="599140"/>
                  </a:lnTo>
                  <a:lnTo>
                    <a:pt x="244425" y="598863"/>
                  </a:lnTo>
                  <a:lnTo>
                    <a:pt x="244287" y="598567"/>
                  </a:lnTo>
                  <a:lnTo>
                    <a:pt x="244137" y="598275"/>
                  </a:lnTo>
                  <a:lnTo>
                    <a:pt x="243966" y="598002"/>
                  </a:lnTo>
                  <a:lnTo>
                    <a:pt x="243688" y="597436"/>
                  </a:lnTo>
                  <a:lnTo>
                    <a:pt x="243565" y="597125"/>
                  </a:lnTo>
                  <a:lnTo>
                    <a:pt x="243473" y="596804"/>
                  </a:lnTo>
                  <a:lnTo>
                    <a:pt x="243319" y="596522"/>
                  </a:lnTo>
                  <a:lnTo>
                    <a:pt x="243201" y="596205"/>
                  </a:lnTo>
                  <a:lnTo>
                    <a:pt x="243121" y="595877"/>
                  </a:lnTo>
                  <a:lnTo>
                    <a:pt x="243010" y="595467"/>
                  </a:lnTo>
                  <a:lnTo>
                    <a:pt x="242958" y="595203"/>
                  </a:lnTo>
                  <a:lnTo>
                    <a:pt x="242823" y="594911"/>
                  </a:lnTo>
                  <a:lnTo>
                    <a:pt x="242677" y="594624"/>
                  </a:lnTo>
                  <a:lnTo>
                    <a:pt x="242626" y="594260"/>
                  </a:lnTo>
                  <a:lnTo>
                    <a:pt x="242514" y="593939"/>
                  </a:lnTo>
                  <a:lnTo>
                    <a:pt x="242463" y="593563"/>
                  </a:lnTo>
                  <a:lnTo>
                    <a:pt x="242443" y="593165"/>
                  </a:lnTo>
                  <a:lnTo>
                    <a:pt x="242392" y="592793"/>
                  </a:lnTo>
                  <a:lnTo>
                    <a:pt x="242281" y="592478"/>
                  </a:lnTo>
                  <a:lnTo>
                    <a:pt x="242235" y="592102"/>
                  </a:lnTo>
                  <a:lnTo>
                    <a:pt x="242143" y="591765"/>
                  </a:lnTo>
                  <a:lnTo>
                    <a:pt x="242146" y="591343"/>
                  </a:lnTo>
                  <a:lnTo>
                    <a:pt x="242188" y="590497"/>
                  </a:lnTo>
                  <a:lnTo>
                    <a:pt x="242151" y="590106"/>
                  </a:lnTo>
                  <a:lnTo>
                    <a:pt x="242026" y="589803"/>
                  </a:lnTo>
                  <a:lnTo>
                    <a:pt x="241981" y="589420"/>
                  </a:lnTo>
                  <a:lnTo>
                    <a:pt x="242008" y="588991"/>
                  </a:lnTo>
                  <a:lnTo>
                    <a:pt x="242100" y="588627"/>
                  </a:lnTo>
                  <a:lnTo>
                    <a:pt x="242266" y="588342"/>
                  </a:lnTo>
                  <a:lnTo>
                    <a:pt x="242448" y="588084"/>
                  </a:lnTo>
                  <a:lnTo>
                    <a:pt x="242523" y="587712"/>
                  </a:lnTo>
                  <a:lnTo>
                    <a:pt x="242637" y="587382"/>
                  </a:lnTo>
                  <a:lnTo>
                    <a:pt x="242835" y="587135"/>
                  </a:lnTo>
                  <a:lnTo>
                    <a:pt x="243014" y="586881"/>
                  </a:lnTo>
                  <a:lnTo>
                    <a:pt x="243257" y="586676"/>
                  </a:lnTo>
                  <a:lnTo>
                    <a:pt x="243449" y="586426"/>
                  </a:lnTo>
                  <a:lnTo>
                    <a:pt x="243726" y="586263"/>
                  </a:lnTo>
                  <a:lnTo>
                    <a:pt x="243984" y="586090"/>
                  </a:lnTo>
                  <a:lnTo>
                    <a:pt x="244190" y="585849"/>
                  </a:lnTo>
                  <a:lnTo>
                    <a:pt x="244621" y="585416"/>
                  </a:lnTo>
                  <a:lnTo>
                    <a:pt x="244878" y="585248"/>
                  </a:lnTo>
                  <a:lnTo>
                    <a:pt x="245102" y="585029"/>
                  </a:lnTo>
                  <a:lnTo>
                    <a:pt x="245353" y="584847"/>
                  </a:lnTo>
                  <a:lnTo>
                    <a:pt x="245626" y="584676"/>
                  </a:lnTo>
                  <a:lnTo>
                    <a:pt x="245881" y="584494"/>
                  </a:lnTo>
                  <a:lnTo>
                    <a:pt x="246088" y="584259"/>
                  </a:lnTo>
                  <a:lnTo>
                    <a:pt x="246345" y="584077"/>
                  </a:lnTo>
                  <a:lnTo>
                    <a:pt x="246594" y="583880"/>
                  </a:lnTo>
                  <a:lnTo>
                    <a:pt x="246843" y="583713"/>
                  </a:lnTo>
                  <a:lnTo>
                    <a:pt x="246320" y="583605"/>
                  </a:lnTo>
                  <a:lnTo>
                    <a:pt x="242225" y="583173"/>
                  </a:lnTo>
                  <a:lnTo>
                    <a:pt x="232495" y="582145"/>
                  </a:lnTo>
                  <a:lnTo>
                    <a:pt x="228648" y="581738"/>
                  </a:lnTo>
                  <a:lnTo>
                    <a:pt x="217386" y="580548"/>
                  </a:lnTo>
                  <a:lnTo>
                    <a:pt x="205130" y="579279"/>
                  </a:lnTo>
                  <a:lnTo>
                    <a:pt x="196788" y="578414"/>
                  </a:lnTo>
                  <a:lnTo>
                    <a:pt x="193871" y="578091"/>
                  </a:lnTo>
                  <a:lnTo>
                    <a:pt x="191545" y="577823"/>
                  </a:lnTo>
                  <a:lnTo>
                    <a:pt x="189309" y="577566"/>
                  </a:lnTo>
                  <a:lnTo>
                    <a:pt x="188053" y="577446"/>
                  </a:lnTo>
                  <a:lnTo>
                    <a:pt x="178399" y="576374"/>
                  </a:lnTo>
                  <a:lnTo>
                    <a:pt x="167526" y="575171"/>
                  </a:lnTo>
                  <a:lnTo>
                    <a:pt x="161321" y="574486"/>
                  </a:lnTo>
                  <a:lnTo>
                    <a:pt x="129042" y="571046"/>
                  </a:lnTo>
                  <a:lnTo>
                    <a:pt x="113624" y="569402"/>
                  </a:lnTo>
                  <a:lnTo>
                    <a:pt x="98325" y="567771"/>
                  </a:lnTo>
                  <a:lnTo>
                    <a:pt x="74114" y="565183"/>
                  </a:lnTo>
                  <a:lnTo>
                    <a:pt x="44395" y="561967"/>
                  </a:lnTo>
                  <a:lnTo>
                    <a:pt x="23670" y="559723"/>
                  </a:lnTo>
                  <a:lnTo>
                    <a:pt x="19655" y="559288"/>
                  </a:lnTo>
                  <a:lnTo>
                    <a:pt x="21499" y="540773"/>
                  </a:lnTo>
                  <a:lnTo>
                    <a:pt x="22482" y="531216"/>
                  </a:lnTo>
                  <a:lnTo>
                    <a:pt x="23340" y="522861"/>
                  </a:lnTo>
                  <a:lnTo>
                    <a:pt x="23712" y="519259"/>
                  </a:lnTo>
                  <a:lnTo>
                    <a:pt x="24269" y="513955"/>
                  </a:lnTo>
                  <a:lnTo>
                    <a:pt x="24536" y="511383"/>
                  </a:lnTo>
                  <a:lnTo>
                    <a:pt x="24827" y="508610"/>
                  </a:lnTo>
                  <a:lnTo>
                    <a:pt x="25249" y="504593"/>
                  </a:lnTo>
                  <a:lnTo>
                    <a:pt x="26145" y="496046"/>
                  </a:lnTo>
                  <a:lnTo>
                    <a:pt x="27004" y="487842"/>
                  </a:lnTo>
                  <a:lnTo>
                    <a:pt x="27716" y="481043"/>
                  </a:lnTo>
                  <a:lnTo>
                    <a:pt x="28252" y="475938"/>
                  </a:lnTo>
                  <a:lnTo>
                    <a:pt x="28585" y="472759"/>
                  </a:lnTo>
                  <a:lnTo>
                    <a:pt x="28845" y="470267"/>
                  </a:lnTo>
                  <a:lnTo>
                    <a:pt x="29625" y="462826"/>
                  </a:lnTo>
                  <a:lnTo>
                    <a:pt x="30345" y="455972"/>
                  </a:lnTo>
                  <a:lnTo>
                    <a:pt x="31069" y="449034"/>
                  </a:lnTo>
                  <a:lnTo>
                    <a:pt x="31781" y="442500"/>
                  </a:lnTo>
                  <a:lnTo>
                    <a:pt x="32890" y="432328"/>
                  </a:lnTo>
                  <a:lnTo>
                    <a:pt x="34300" y="419395"/>
                  </a:lnTo>
                  <a:lnTo>
                    <a:pt x="34452" y="417939"/>
                  </a:lnTo>
                  <a:lnTo>
                    <a:pt x="34586" y="416695"/>
                  </a:lnTo>
                  <a:lnTo>
                    <a:pt x="35139" y="411423"/>
                  </a:lnTo>
                  <a:lnTo>
                    <a:pt x="35366" y="409279"/>
                  </a:lnTo>
                  <a:lnTo>
                    <a:pt x="35648" y="406660"/>
                  </a:lnTo>
                  <a:lnTo>
                    <a:pt x="35705" y="405386"/>
                  </a:lnTo>
                  <a:lnTo>
                    <a:pt x="36080" y="402629"/>
                  </a:lnTo>
                  <a:lnTo>
                    <a:pt x="36997" y="393828"/>
                  </a:lnTo>
                  <a:lnTo>
                    <a:pt x="38333" y="380984"/>
                  </a:lnTo>
                  <a:lnTo>
                    <a:pt x="38982" y="374802"/>
                  </a:lnTo>
                  <a:lnTo>
                    <a:pt x="39203" y="372714"/>
                  </a:lnTo>
                  <a:lnTo>
                    <a:pt x="39238" y="372392"/>
                  </a:lnTo>
                  <a:lnTo>
                    <a:pt x="39386" y="370993"/>
                  </a:lnTo>
                  <a:lnTo>
                    <a:pt x="39769" y="367330"/>
                  </a:lnTo>
                  <a:lnTo>
                    <a:pt x="39883" y="366269"/>
                  </a:lnTo>
                  <a:lnTo>
                    <a:pt x="40282" y="362439"/>
                  </a:lnTo>
                  <a:lnTo>
                    <a:pt x="40484" y="360536"/>
                  </a:lnTo>
                  <a:lnTo>
                    <a:pt x="41523" y="350521"/>
                  </a:lnTo>
                  <a:lnTo>
                    <a:pt x="41199" y="350187"/>
                  </a:lnTo>
                  <a:lnTo>
                    <a:pt x="41040" y="350085"/>
                  </a:lnTo>
                  <a:lnTo>
                    <a:pt x="40722" y="349854"/>
                  </a:lnTo>
                  <a:lnTo>
                    <a:pt x="40369" y="349490"/>
                  </a:lnTo>
                  <a:lnTo>
                    <a:pt x="40186" y="349399"/>
                  </a:lnTo>
                  <a:lnTo>
                    <a:pt x="39979" y="349372"/>
                  </a:lnTo>
                  <a:lnTo>
                    <a:pt x="39194" y="349251"/>
                  </a:lnTo>
                  <a:lnTo>
                    <a:pt x="39053" y="349152"/>
                  </a:lnTo>
                  <a:lnTo>
                    <a:pt x="38714" y="348974"/>
                  </a:lnTo>
                  <a:lnTo>
                    <a:pt x="38123" y="348652"/>
                  </a:lnTo>
                  <a:lnTo>
                    <a:pt x="37935" y="348553"/>
                  </a:lnTo>
                  <a:lnTo>
                    <a:pt x="37698" y="348447"/>
                  </a:lnTo>
                  <a:lnTo>
                    <a:pt x="37464" y="348330"/>
                  </a:lnTo>
                  <a:lnTo>
                    <a:pt x="36951" y="347996"/>
                  </a:lnTo>
                  <a:lnTo>
                    <a:pt x="36526" y="347647"/>
                  </a:lnTo>
                  <a:lnTo>
                    <a:pt x="36451" y="347503"/>
                  </a:lnTo>
                  <a:lnTo>
                    <a:pt x="36397" y="347367"/>
                  </a:lnTo>
                  <a:lnTo>
                    <a:pt x="36004" y="346222"/>
                  </a:lnTo>
                  <a:lnTo>
                    <a:pt x="36013" y="346062"/>
                  </a:lnTo>
                  <a:lnTo>
                    <a:pt x="36019" y="345903"/>
                  </a:lnTo>
                  <a:lnTo>
                    <a:pt x="36025" y="345592"/>
                  </a:lnTo>
                  <a:lnTo>
                    <a:pt x="36019" y="345285"/>
                  </a:lnTo>
                  <a:lnTo>
                    <a:pt x="36049" y="345134"/>
                  </a:lnTo>
                  <a:lnTo>
                    <a:pt x="36100" y="344986"/>
                  </a:lnTo>
                  <a:lnTo>
                    <a:pt x="36274" y="344478"/>
                  </a:lnTo>
                  <a:lnTo>
                    <a:pt x="36322" y="344163"/>
                  </a:lnTo>
                  <a:lnTo>
                    <a:pt x="36373" y="343738"/>
                  </a:lnTo>
                  <a:lnTo>
                    <a:pt x="36400" y="343564"/>
                  </a:lnTo>
                  <a:lnTo>
                    <a:pt x="36448" y="343393"/>
                  </a:lnTo>
                  <a:lnTo>
                    <a:pt x="36631" y="342988"/>
                  </a:lnTo>
                  <a:lnTo>
                    <a:pt x="36787" y="342548"/>
                  </a:lnTo>
                  <a:lnTo>
                    <a:pt x="36934" y="341903"/>
                  </a:lnTo>
                  <a:lnTo>
                    <a:pt x="37080" y="341642"/>
                  </a:lnTo>
                  <a:lnTo>
                    <a:pt x="37251" y="341301"/>
                  </a:lnTo>
                  <a:lnTo>
                    <a:pt x="37311" y="341130"/>
                  </a:lnTo>
                  <a:lnTo>
                    <a:pt x="37368" y="340956"/>
                  </a:lnTo>
                  <a:lnTo>
                    <a:pt x="37482" y="340694"/>
                  </a:lnTo>
                  <a:lnTo>
                    <a:pt x="37542" y="340527"/>
                  </a:lnTo>
                  <a:lnTo>
                    <a:pt x="37584" y="340357"/>
                  </a:lnTo>
                  <a:lnTo>
                    <a:pt x="37617" y="340110"/>
                  </a:lnTo>
                  <a:lnTo>
                    <a:pt x="37728" y="339845"/>
                  </a:lnTo>
                  <a:lnTo>
                    <a:pt x="37860" y="339587"/>
                  </a:lnTo>
                  <a:lnTo>
                    <a:pt x="37965" y="339405"/>
                  </a:lnTo>
                  <a:lnTo>
                    <a:pt x="38127" y="339170"/>
                  </a:lnTo>
                  <a:lnTo>
                    <a:pt x="38249" y="339014"/>
                  </a:lnTo>
                  <a:lnTo>
                    <a:pt x="38318" y="338886"/>
                  </a:lnTo>
                  <a:lnTo>
                    <a:pt x="38390" y="338639"/>
                  </a:lnTo>
                  <a:lnTo>
                    <a:pt x="38453" y="338370"/>
                  </a:lnTo>
                  <a:lnTo>
                    <a:pt x="38477" y="338055"/>
                  </a:lnTo>
                  <a:lnTo>
                    <a:pt x="38597" y="337881"/>
                  </a:lnTo>
                  <a:lnTo>
                    <a:pt x="38639" y="337729"/>
                  </a:lnTo>
                  <a:lnTo>
                    <a:pt x="38540" y="337570"/>
                  </a:lnTo>
                  <a:lnTo>
                    <a:pt x="38384" y="337361"/>
                  </a:lnTo>
                  <a:lnTo>
                    <a:pt x="38330" y="337225"/>
                  </a:lnTo>
                  <a:lnTo>
                    <a:pt x="38300" y="336937"/>
                  </a:lnTo>
                  <a:lnTo>
                    <a:pt x="38267" y="336736"/>
                  </a:lnTo>
                  <a:lnTo>
                    <a:pt x="38273" y="336562"/>
                  </a:lnTo>
                  <a:lnTo>
                    <a:pt x="38312" y="336228"/>
                  </a:lnTo>
                  <a:lnTo>
                    <a:pt x="38189" y="335807"/>
                  </a:lnTo>
                  <a:lnTo>
                    <a:pt x="37980" y="335238"/>
                  </a:lnTo>
                  <a:lnTo>
                    <a:pt x="37818" y="334674"/>
                  </a:lnTo>
                  <a:lnTo>
                    <a:pt x="37521" y="334086"/>
                  </a:lnTo>
                  <a:lnTo>
                    <a:pt x="37338" y="333695"/>
                  </a:lnTo>
                  <a:lnTo>
                    <a:pt x="37341" y="333358"/>
                  </a:lnTo>
                  <a:lnTo>
                    <a:pt x="37368" y="333040"/>
                  </a:lnTo>
                  <a:lnTo>
                    <a:pt x="37365" y="332827"/>
                  </a:lnTo>
                  <a:lnTo>
                    <a:pt x="37287" y="332535"/>
                  </a:lnTo>
                  <a:lnTo>
                    <a:pt x="37341" y="332331"/>
                  </a:lnTo>
                  <a:lnTo>
                    <a:pt x="37383" y="332115"/>
                  </a:lnTo>
                  <a:lnTo>
                    <a:pt x="37551" y="331743"/>
                  </a:lnTo>
                  <a:lnTo>
                    <a:pt x="37749" y="331355"/>
                  </a:lnTo>
                  <a:lnTo>
                    <a:pt x="37865" y="330962"/>
                  </a:lnTo>
                  <a:lnTo>
                    <a:pt x="38015" y="330613"/>
                  </a:lnTo>
                  <a:lnTo>
                    <a:pt x="38050" y="330217"/>
                  </a:lnTo>
                  <a:lnTo>
                    <a:pt x="38065" y="329677"/>
                  </a:lnTo>
                  <a:lnTo>
                    <a:pt x="38144" y="329118"/>
                  </a:lnTo>
                  <a:lnTo>
                    <a:pt x="38287" y="328300"/>
                  </a:lnTo>
                  <a:lnTo>
                    <a:pt x="38372" y="327832"/>
                  </a:lnTo>
                  <a:lnTo>
                    <a:pt x="38362" y="327226"/>
                  </a:lnTo>
                  <a:lnTo>
                    <a:pt x="38381" y="326764"/>
                  </a:lnTo>
                  <a:lnTo>
                    <a:pt x="38425" y="326247"/>
                  </a:lnTo>
                  <a:lnTo>
                    <a:pt x="38511" y="325620"/>
                  </a:lnTo>
                  <a:lnTo>
                    <a:pt x="38567" y="325123"/>
                  </a:lnTo>
                  <a:lnTo>
                    <a:pt x="38574" y="324548"/>
                  </a:lnTo>
                  <a:lnTo>
                    <a:pt x="38511" y="323978"/>
                  </a:lnTo>
                  <a:lnTo>
                    <a:pt x="38445" y="323571"/>
                  </a:lnTo>
                  <a:lnTo>
                    <a:pt x="38445" y="323204"/>
                  </a:lnTo>
                  <a:lnTo>
                    <a:pt x="38661" y="322815"/>
                  </a:lnTo>
                  <a:lnTo>
                    <a:pt x="38837" y="322615"/>
                  </a:lnTo>
                  <a:lnTo>
                    <a:pt x="39214" y="322361"/>
                  </a:lnTo>
                  <a:lnTo>
                    <a:pt x="39449" y="322115"/>
                  </a:lnTo>
                  <a:lnTo>
                    <a:pt x="39606" y="322012"/>
                  </a:lnTo>
                  <a:lnTo>
                    <a:pt x="39968" y="321855"/>
                  </a:lnTo>
                  <a:lnTo>
                    <a:pt x="40285" y="321843"/>
                  </a:lnTo>
                  <a:lnTo>
                    <a:pt x="40594" y="321816"/>
                  </a:lnTo>
                  <a:lnTo>
                    <a:pt x="41308" y="321700"/>
                  </a:lnTo>
                  <a:lnTo>
                    <a:pt x="41463" y="321738"/>
                  </a:lnTo>
                  <a:lnTo>
                    <a:pt x="41631" y="321755"/>
                  </a:lnTo>
                  <a:lnTo>
                    <a:pt x="41843" y="321750"/>
                  </a:lnTo>
                  <a:lnTo>
                    <a:pt x="42105" y="321732"/>
                  </a:lnTo>
                  <a:lnTo>
                    <a:pt x="42271" y="321745"/>
                  </a:lnTo>
                  <a:lnTo>
                    <a:pt x="42462" y="321791"/>
                  </a:lnTo>
                  <a:lnTo>
                    <a:pt x="42607" y="321789"/>
                  </a:lnTo>
                  <a:lnTo>
                    <a:pt x="42751" y="321783"/>
                  </a:lnTo>
                  <a:lnTo>
                    <a:pt x="43145" y="321965"/>
                  </a:lnTo>
                  <a:lnTo>
                    <a:pt x="43339" y="321913"/>
                  </a:lnTo>
                  <a:lnTo>
                    <a:pt x="43624" y="321786"/>
                  </a:lnTo>
                  <a:lnTo>
                    <a:pt x="43816" y="321636"/>
                  </a:lnTo>
                  <a:lnTo>
                    <a:pt x="43981" y="321453"/>
                  </a:lnTo>
                  <a:lnTo>
                    <a:pt x="44138" y="321247"/>
                  </a:lnTo>
                  <a:lnTo>
                    <a:pt x="44241" y="321017"/>
                  </a:lnTo>
                  <a:lnTo>
                    <a:pt x="44279" y="320796"/>
                  </a:lnTo>
                  <a:lnTo>
                    <a:pt x="44349" y="319742"/>
                  </a:lnTo>
                  <a:lnTo>
                    <a:pt x="44308" y="319307"/>
                  </a:lnTo>
                  <a:lnTo>
                    <a:pt x="44297" y="318794"/>
                  </a:lnTo>
                  <a:lnTo>
                    <a:pt x="44366" y="318080"/>
                  </a:lnTo>
                  <a:lnTo>
                    <a:pt x="44573" y="316446"/>
                  </a:lnTo>
                  <a:lnTo>
                    <a:pt x="44732" y="312625"/>
                  </a:lnTo>
                  <a:lnTo>
                    <a:pt x="44819" y="310472"/>
                  </a:lnTo>
                  <a:lnTo>
                    <a:pt x="45358" y="309259"/>
                  </a:lnTo>
                  <a:lnTo>
                    <a:pt x="46093" y="308353"/>
                  </a:lnTo>
                  <a:lnTo>
                    <a:pt x="47124" y="307898"/>
                  </a:lnTo>
                  <a:lnTo>
                    <a:pt x="47541" y="307568"/>
                  </a:lnTo>
                  <a:lnTo>
                    <a:pt x="48002" y="306791"/>
                  </a:lnTo>
                  <a:lnTo>
                    <a:pt x="48119" y="306215"/>
                  </a:lnTo>
                  <a:lnTo>
                    <a:pt x="48065" y="304198"/>
                  </a:lnTo>
                  <a:lnTo>
                    <a:pt x="48131" y="301400"/>
                  </a:lnTo>
                  <a:lnTo>
                    <a:pt x="48356" y="300551"/>
                  </a:lnTo>
                  <a:lnTo>
                    <a:pt x="49066" y="299236"/>
                  </a:lnTo>
                  <a:lnTo>
                    <a:pt x="49081" y="298656"/>
                  </a:lnTo>
                  <a:lnTo>
                    <a:pt x="49156" y="298281"/>
                  </a:lnTo>
                  <a:lnTo>
                    <a:pt x="49894" y="297409"/>
                  </a:lnTo>
                  <a:lnTo>
                    <a:pt x="50235" y="297246"/>
                  </a:lnTo>
                  <a:lnTo>
                    <a:pt x="50718" y="297086"/>
                  </a:lnTo>
                  <a:lnTo>
                    <a:pt x="52837" y="295123"/>
                  </a:lnTo>
                  <a:lnTo>
                    <a:pt x="53778" y="294259"/>
                  </a:lnTo>
                  <a:lnTo>
                    <a:pt x="54342" y="293383"/>
                  </a:lnTo>
                  <a:lnTo>
                    <a:pt x="54729" y="292811"/>
                  </a:lnTo>
                  <a:lnTo>
                    <a:pt x="54884" y="292479"/>
                  </a:lnTo>
                  <a:lnTo>
                    <a:pt x="55376" y="291427"/>
                  </a:lnTo>
                  <a:lnTo>
                    <a:pt x="55439" y="290199"/>
                  </a:lnTo>
                  <a:lnTo>
                    <a:pt x="55415" y="288353"/>
                  </a:lnTo>
                  <a:lnTo>
                    <a:pt x="55265" y="287530"/>
                  </a:lnTo>
                  <a:lnTo>
                    <a:pt x="55220" y="286575"/>
                  </a:lnTo>
                  <a:lnTo>
                    <a:pt x="54959" y="286090"/>
                  </a:lnTo>
                  <a:lnTo>
                    <a:pt x="53958" y="285210"/>
                  </a:lnTo>
                  <a:lnTo>
                    <a:pt x="53910" y="284911"/>
                  </a:lnTo>
                  <a:lnTo>
                    <a:pt x="54288" y="281326"/>
                  </a:lnTo>
                  <a:lnTo>
                    <a:pt x="54505" y="279237"/>
                  </a:lnTo>
                  <a:lnTo>
                    <a:pt x="54594" y="278410"/>
                  </a:lnTo>
                  <a:lnTo>
                    <a:pt x="54786" y="276548"/>
                  </a:lnTo>
                  <a:lnTo>
                    <a:pt x="55364" y="270962"/>
                  </a:lnTo>
                  <a:lnTo>
                    <a:pt x="55844" y="266262"/>
                  </a:lnTo>
                  <a:lnTo>
                    <a:pt x="56128" y="263537"/>
                  </a:lnTo>
                  <a:lnTo>
                    <a:pt x="56296" y="261904"/>
                  </a:lnTo>
                  <a:lnTo>
                    <a:pt x="56518" y="259736"/>
                  </a:lnTo>
                  <a:lnTo>
                    <a:pt x="56662" y="258357"/>
                  </a:lnTo>
                  <a:lnTo>
                    <a:pt x="57018" y="254857"/>
                  </a:lnTo>
                  <a:lnTo>
                    <a:pt x="57046" y="254622"/>
                  </a:lnTo>
                  <a:lnTo>
                    <a:pt x="57081" y="254317"/>
                  </a:lnTo>
                  <a:lnTo>
                    <a:pt x="57315" y="251954"/>
                  </a:lnTo>
                  <a:lnTo>
                    <a:pt x="57378" y="251416"/>
                  </a:lnTo>
                  <a:lnTo>
                    <a:pt x="57639" y="248900"/>
                  </a:lnTo>
                  <a:lnTo>
                    <a:pt x="57693" y="248335"/>
                  </a:lnTo>
                  <a:lnTo>
                    <a:pt x="57964" y="245695"/>
                  </a:lnTo>
                  <a:lnTo>
                    <a:pt x="58104" y="244390"/>
                  </a:lnTo>
                  <a:lnTo>
                    <a:pt x="58217" y="243264"/>
                  </a:lnTo>
                  <a:lnTo>
                    <a:pt x="58274" y="242741"/>
                  </a:lnTo>
                  <a:lnTo>
                    <a:pt x="58392" y="241597"/>
                  </a:lnTo>
                  <a:lnTo>
                    <a:pt x="58505" y="240471"/>
                  </a:lnTo>
                  <a:lnTo>
                    <a:pt x="58562" y="239944"/>
                  </a:lnTo>
                  <a:lnTo>
                    <a:pt x="58796" y="237674"/>
                  </a:lnTo>
                  <a:lnTo>
                    <a:pt x="58847" y="237325"/>
                  </a:lnTo>
                  <a:lnTo>
                    <a:pt x="58898" y="236995"/>
                  </a:lnTo>
                  <a:lnTo>
                    <a:pt x="60519" y="229034"/>
                  </a:lnTo>
                  <a:lnTo>
                    <a:pt x="61622" y="223614"/>
                  </a:lnTo>
                  <a:lnTo>
                    <a:pt x="62173" y="220912"/>
                  </a:lnTo>
                  <a:lnTo>
                    <a:pt x="62459" y="219502"/>
                  </a:lnTo>
                  <a:lnTo>
                    <a:pt x="63610" y="213859"/>
                  </a:lnTo>
                  <a:lnTo>
                    <a:pt x="64905" y="207504"/>
                  </a:lnTo>
                  <a:lnTo>
                    <a:pt x="66187" y="201218"/>
                  </a:lnTo>
                  <a:lnTo>
                    <a:pt x="67129" y="196603"/>
                  </a:lnTo>
                  <a:lnTo>
                    <a:pt x="68004" y="192318"/>
                  </a:lnTo>
                  <a:lnTo>
                    <a:pt x="68546" y="189688"/>
                  </a:lnTo>
                  <a:lnTo>
                    <a:pt x="69185" y="186536"/>
                  </a:lnTo>
                  <a:lnTo>
                    <a:pt x="70087" y="182123"/>
                  </a:lnTo>
                  <a:lnTo>
                    <a:pt x="71115" y="177679"/>
                  </a:lnTo>
                  <a:lnTo>
                    <a:pt x="71157" y="177350"/>
                  </a:lnTo>
                  <a:lnTo>
                    <a:pt x="69670" y="177135"/>
                  </a:lnTo>
                  <a:lnTo>
                    <a:pt x="67358" y="176801"/>
                  </a:lnTo>
                  <a:lnTo>
                    <a:pt x="59584" y="175679"/>
                  </a:lnTo>
                  <a:lnTo>
                    <a:pt x="53243" y="174761"/>
                  </a:lnTo>
                  <a:lnTo>
                    <a:pt x="48487" y="174072"/>
                  </a:lnTo>
                  <a:lnTo>
                    <a:pt x="48355" y="174053"/>
                  </a:lnTo>
                  <a:lnTo>
                    <a:pt x="49368" y="167366"/>
                  </a:lnTo>
                  <a:lnTo>
                    <a:pt x="49574" y="165993"/>
                  </a:lnTo>
                  <a:lnTo>
                    <a:pt x="45330" y="165345"/>
                  </a:lnTo>
                  <a:lnTo>
                    <a:pt x="36234" y="163954"/>
                  </a:lnTo>
                  <a:lnTo>
                    <a:pt x="29695" y="162953"/>
                  </a:lnTo>
                  <a:lnTo>
                    <a:pt x="26873" y="162521"/>
                  </a:lnTo>
                  <a:lnTo>
                    <a:pt x="25975" y="162383"/>
                  </a:lnTo>
                  <a:lnTo>
                    <a:pt x="22696" y="161883"/>
                  </a:lnTo>
                  <a:lnTo>
                    <a:pt x="23315" y="157802"/>
                  </a:lnTo>
                  <a:lnTo>
                    <a:pt x="23868" y="154150"/>
                  </a:lnTo>
                  <a:lnTo>
                    <a:pt x="23194" y="154048"/>
                  </a:lnTo>
                  <a:lnTo>
                    <a:pt x="23232" y="153791"/>
                  </a:lnTo>
                  <a:lnTo>
                    <a:pt x="24097" y="148081"/>
                  </a:lnTo>
                  <a:lnTo>
                    <a:pt x="24659" y="144372"/>
                  </a:lnTo>
                  <a:lnTo>
                    <a:pt x="25007" y="142082"/>
                  </a:lnTo>
                  <a:lnTo>
                    <a:pt x="25815" y="136750"/>
                  </a:lnTo>
                  <a:lnTo>
                    <a:pt x="26331" y="133365"/>
                  </a:lnTo>
                  <a:lnTo>
                    <a:pt x="26892" y="129652"/>
                  </a:lnTo>
                  <a:lnTo>
                    <a:pt x="27084" y="128404"/>
                  </a:lnTo>
                  <a:lnTo>
                    <a:pt x="27804" y="123645"/>
                  </a:lnTo>
                  <a:lnTo>
                    <a:pt x="27943" y="122742"/>
                  </a:lnTo>
                  <a:lnTo>
                    <a:pt x="29024" y="115615"/>
                  </a:lnTo>
                  <a:lnTo>
                    <a:pt x="29132" y="114496"/>
                  </a:lnTo>
                  <a:lnTo>
                    <a:pt x="31080" y="114796"/>
                  </a:lnTo>
                  <a:lnTo>
                    <a:pt x="33367" y="115144"/>
                  </a:lnTo>
                  <a:lnTo>
                    <a:pt x="35948" y="115545"/>
                  </a:lnTo>
                  <a:lnTo>
                    <a:pt x="36292" y="113353"/>
                  </a:lnTo>
                  <a:lnTo>
                    <a:pt x="36918" y="108229"/>
                  </a:lnTo>
                  <a:lnTo>
                    <a:pt x="37245" y="105553"/>
                  </a:lnTo>
                  <a:lnTo>
                    <a:pt x="37331" y="104870"/>
                  </a:lnTo>
                  <a:lnTo>
                    <a:pt x="37682" y="101941"/>
                  </a:lnTo>
                  <a:lnTo>
                    <a:pt x="38459" y="95923"/>
                  </a:lnTo>
                  <a:lnTo>
                    <a:pt x="38607" y="92468"/>
                  </a:lnTo>
                  <a:lnTo>
                    <a:pt x="38881" y="90089"/>
                  </a:lnTo>
                  <a:lnTo>
                    <a:pt x="39379" y="85512"/>
                  </a:lnTo>
                  <a:lnTo>
                    <a:pt x="39649" y="83025"/>
                  </a:lnTo>
                  <a:lnTo>
                    <a:pt x="40048" y="81552"/>
                  </a:lnTo>
                  <a:lnTo>
                    <a:pt x="40209" y="80235"/>
                  </a:lnTo>
                  <a:lnTo>
                    <a:pt x="40333" y="79223"/>
                  </a:lnTo>
                  <a:lnTo>
                    <a:pt x="40384" y="78844"/>
                  </a:lnTo>
                  <a:lnTo>
                    <a:pt x="40452" y="78465"/>
                  </a:lnTo>
                  <a:lnTo>
                    <a:pt x="40533" y="78090"/>
                  </a:lnTo>
                  <a:lnTo>
                    <a:pt x="40629" y="77719"/>
                  </a:lnTo>
                  <a:lnTo>
                    <a:pt x="41492" y="70617"/>
                  </a:lnTo>
                  <a:lnTo>
                    <a:pt x="41782" y="68270"/>
                  </a:lnTo>
                  <a:lnTo>
                    <a:pt x="41459" y="67746"/>
                  </a:lnTo>
                  <a:lnTo>
                    <a:pt x="35503" y="58148"/>
                  </a:lnTo>
                  <a:lnTo>
                    <a:pt x="32550" y="53433"/>
                  </a:lnTo>
                  <a:lnTo>
                    <a:pt x="32214" y="52890"/>
                  </a:lnTo>
                  <a:lnTo>
                    <a:pt x="31298" y="51427"/>
                  </a:lnTo>
                  <a:lnTo>
                    <a:pt x="29151" y="47995"/>
                  </a:lnTo>
                  <a:lnTo>
                    <a:pt x="20647" y="33785"/>
                  </a:lnTo>
                  <a:lnTo>
                    <a:pt x="0" y="632"/>
                  </a:lnTo>
                  <a:lnTo>
                    <a:pt x="536" y="696"/>
                  </a:lnTo>
                  <a:lnTo>
                    <a:pt x="6291" y="548"/>
                  </a:lnTo>
                  <a:lnTo>
                    <a:pt x="8567" y="852"/>
                  </a:lnTo>
                  <a:lnTo>
                    <a:pt x="8752" y="1010"/>
                  </a:lnTo>
                  <a:lnTo>
                    <a:pt x="11693" y="1378"/>
                  </a:lnTo>
                  <a:lnTo>
                    <a:pt x="38701" y="4615"/>
                  </a:lnTo>
                  <a:lnTo>
                    <a:pt x="39300" y="0"/>
                  </a:lnTo>
                  <a:lnTo>
                    <a:pt x="39840" y="238"/>
                  </a:lnTo>
                  <a:lnTo>
                    <a:pt x="40278" y="352"/>
                  </a:lnTo>
                  <a:lnTo>
                    <a:pt x="41573" y="314"/>
                  </a:lnTo>
                  <a:lnTo>
                    <a:pt x="42358" y="26"/>
                  </a:lnTo>
                  <a:lnTo>
                    <a:pt x="42490" y="302"/>
                  </a:lnTo>
                  <a:lnTo>
                    <a:pt x="43056" y="692"/>
                  </a:lnTo>
                  <a:lnTo>
                    <a:pt x="43632" y="840"/>
                  </a:lnTo>
                  <a:lnTo>
                    <a:pt x="44369" y="1166"/>
                  </a:lnTo>
                  <a:lnTo>
                    <a:pt x="44429" y="1544"/>
                  </a:lnTo>
                  <a:lnTo>
                    <a:pt x="44612" y="2502"/>
                  </a:lnTo>
                  <a:lnTo>
                    <a:pt x="44906" y="2919"/>
                  </a:lnTo>
                  <a:lnTo>
                    <a:pt x="45344" y="3169"/>
                  </a:lnTo>
                  <a:lnTo>
                    <a:pt x="46258" y="3260"/>
                  </a:lnTo>
                  <a:lnTo>
                    <a:pt x="47151" y="2835"/>
                  </a:lnTo>
                  <a:lnTo>
                    <a:pt x="47733" y="2714"/>
                  </a:lnTo>
                  <a:lnTo>
                    <a:pt x="48581" y="2733"/>
                  </a:lnTo>
                  <a:lnTo>
                    <a:pt x="51440" y="3998"/>
                  </a:lnTo>
                  <a:lnTo>
                    <a:pt x="52208" y="4494"/>
                  </a:lnTo>
                  <a:lnTo>
                    <a:pt x="52304" y="4771"/>
                  </a:lnTo>
                  <a:lnTo>
                    <a:pt x="52562" y="5354"/>
                  </a:lnTo>
                  <a:lnTo>
                    <a:pt x="52756" y="5770"/>
                  </a:lnTo>
                  <a:lnTo>
                    <a:pt x="53416" y="6603"/>
                  </a:lnTo>
                  <a:lnTo>
                    <a:pt x="53713" y="6986"/>
                  </a:lnTo>
                  <a:lnTo>
                    <a:pt x="54351" y="7308"/>
                  </a:lnTo>
                  <a:lnTo>
                    <a:pt x="54621" y="7383"/>
                  </a:lnTo>
                  <a:lnTo>
                    <a:pt x="55406" y="7300"/>
                  </a:lnTo>
                  <a:lnTo>
                    <a:pt x="56695" y="5933"/>
                  </a:lnTo>
                  <a:lnTo>
                    <a:pt x="57415" y="5509"/>
                  </a:lnTo>
                  <a:lnTo>
                    <a:pt x="58690" y="7720"/>
                  </a:lnTo>
                  <a:lnTo>
                    <a:pt x="59444" y="8864"/>
                  </a:lnTo>
                  <a:lnTo>
                    <a:pt x="59799" y="9693"/>
                  </a:lnTo>
                  <a:lnTo>
                    <a:pt x="60221" y="10450"/>
                  </a:lnTo>
                  <a:lnTo>
                    <a:pt x="60486" y="10730"/>
                  </a:lnTo>
                  <a:lnTo>
                    <a:pt x="60860" y="10810"/>
                  </a:lnTo>
                  <a:lnTo>
                    <a:pt x="61268" y="10749"/>
                  </a:lnTo>
                  <a:lnTo>
                    <a:pt x="61616" y="10450"/>
                  </a:lnTo>
                  <a:lnTo>
                    <a:pt x="62113" y="9541"/>
                  </a:lnTo>
                  <a:lnTo>
                    <a:pt x="62622" y="8053"/>
                  </a:lnTo>
                  <a:lnTo>
                    <a:pt x="63426" y="7220"/>
                  </a:lnTo>
                  <a:lnTo>
                    <a:pt x="65045" y="6266"/>
                  </a:lnTo>
                  <a:lnTo>
                    <a:pt x="65900" y="6050"/>
                  </a:lnTo>
                  <a:lnTo>
                    <a:pt x="67419" y="5061"/>
                  </a:lnTo>
                  <a:lnTo>
                    <a:pt x="69646" y="4194"/>
                  </a:lnTo>
                  <a:lnTo>
                    <a:pt x="69958" y="4066"/>
                  </a:lnTo>
                  <a:lnTo>
                    <a:pt x="71112" y="4024"/>
                  </a:lnTo>
                  <a:lnTo>
                    <a:pt x="72712" y="3891"/>
                  </a:lnTo>
                  <a:lnTo>
                    <a:pt x="74346" y="3793"/>
                  </a:lnTo>
                  <a:lnTo>
                    <a:pt x="75774" y="3831"/>
                  </a:lnTo>
                  <a:lnTo>
                    <a:pt x="76422" y="3740"/>
                  </a:lnTo>
                  <a:lnTo>
                    <a:pt x="77402" y="3937"/>
                  </a:lnTo>
                  <a:lnTo>
                    <a:pt x="78320" y="3994"/>
                  </a:lnTo>
                  <a:lnTo>
                    <a:pt x="79198" y="4149"/>
                  </a:lnTo>
                  <a:lnTo>
                    <a:pt x="80996" y="4225"/>
                  </a:lnTo>
                  <a:lnTo>
                    <a:pt x="82327" y="4089"/>
                  </a:lnTo>
                  <a:lnTo>
                    <a:pt x="82834" y="4134"/>
                  </a:lnTo>
                  <a:lnTo>
                    <a:pt x="83369" y="4524"/>
                  </a:lnTo>
                  <a:lnTo>
                    <a:pt x="83726" y="5213"/>
                  </a:lnTo>
                  <a:lnTo>
                    <a:pt x="83711" y="5792"/>
                  </a:lnTo>
                  <a:lnTo>
                    <a:pt x="83387" y="6603"/>
                  </a:lnTo>
                  <a:lnTo>
                    <a:pt x="82827" y="7307"/>
                  </a:lnTo>
                  <a:lnTo>
                    <a:pt x="81895" y="7902"/>
                  </a:lnTo>
                  <a:lnTo>
                    <a:pt x="81001" y="8288"/>
                  </a:lnTo>
                  <a:lnTo>
                    <a:pt x="80099" y="9087"/>
                  </a:lnTo>
                  <a:lnTo>
                    <a:pt x="79204" y="9644"/>
                  </a:lnTo>
                  <a:lnTo>
                    <a:pt x="78311" y="10064"/>
                  </a:lnTo>
                  <a:lnTo>
                    <a:pt x="77375" y="10863"/>
                  </a:lnTo>
                  <a:lnTo>
                    <a:pt x="76923" y="11295"/>
                  </a:lnTo>
                  <a:lnTo>
                    <a:pt x="76401" y="11829"/>
                  </a:lnTo>
                  <a:lnTo>
                    <a:pt x="76056" y="12026"/>
                  </a:lnTo>
                  <a:lnTo>
                    <a:pt x="74423" y="13556"/>
                  </a:lnTo>
                  <a:lnTo>
                    <a:pt x="73170" y="14790"/>
                  </a:lnTo>
                  <a:lnTo>
                    <a:pt x="72618" y="15116"/>
                  </a:lnTo>
                  <a:lnTo>
                    <a:pt x="71902" y="15237"/>
                  </a:lnTo>
                  <a:lnTo>
                    <a:pt x="71651" y="15706"/>
                  </a:lnTo>
                  <a:lnTo>
                    <a:pt x="71513" y="17240"/>
                  </a:lnTo>
                  <a:lnTo>
                    <a:pt x="71567" y="19187"/>
                  </a:lnTo>
                  <a:lnTo>
                    <a:pt x="72009" y="20731"/>
                  </a:lnTo>
                  <a:lnTo>
                    <a:pt x="72115" y="20974"/>
                  </a:lnTo>
                  <a:lnTo>
                    <a:pt x="72238" y="21247"/>
                  </a:lnTo>
                  <a:lnTo>
                    <a:pt x="72587" y="22046"/>
                  </a:lnTo>
                  <a:lnTo>
                    <a:pt x="72884" y="22496"/>
                  </a:lnTo>
                  <a:lnTo>
                    <a:pt x="73564" y="23909"/>
                  </a:lnTo>
                  <a:lnTo>
                    <a:pt x="74095" y="24469"/>
                  </a:lnTo>
                  <a:lnTo>
                    <a:pt x="74361" y="24613"/>
                  </a:lnTo>
                  <a:lnTo>
                    <a:pt x="74829" y="24999"/>
                  </a:lnTo>
                  <a:lnTo>
                    <a:pt x="75099" y="25139"/>
                  </a:lnTo>
                  <a:lnTo>
                    <a:pt x="76639" y="26064"/>
                  </a:lnTo>
                  <a:lnTo>
                    <a:pt x="78187" y="26715"/>
                  </a:lnTo>
                  <a:lnTo>
                    <a:pt x="79982" y="26931"/>
                  </a:lnTo>
                  <a:lnTo>
                    <a:pt x="80725" y="27086"/>
                  </a:lnTo>
                  <a:lnTo>
                    <a:pt x="82183" y="27325"/>
                  </a:lnTo>
                  <a:lnTo>
                    <a:pt x="83065" y="27446"/>
                  </a:lnTo>
                  <a:lnTo>
                    <a:pt x="85544" y="27507"/>
                  </a:lnTo>
                  <a:lnTo>
                    <a:pt x="86863" y="27776"/>
                  </a:lnTo>
                  <a:lnTo>
                    <a:pt x="87570" y="28033"/>
                  </a:lnTo>
                  <a:lnTo>
                    <a:pt x="88005" y="28351"/>
                  </a:lnTo>
                  <a:lnTo>
                    <a:pt x="88203" y="28628"/>
                  </a:lnTo>
                  <a:lnTo>
                    <a:pt x="88637" y="28946"/>
                  </a:lnTo>
                  <a:lnTo>
                    <a:pt x="89438" y="29544"/>
                  </a:lnTo>
                  <a:lnTo>
                    <a:pt x="89995" y="30377"/>
                  </a:lnTo>
                  <a:lnTo>
                    <a:pt x="90382" y="31241"/>
                  </a:lnTo>
                  <a:lnTo>
                    <a:pt x="90888" y="32888"/>
                  </a:lnTo>
                  <a:lnTo>
                    <a:pt x="91263" y="34263"/>
                  </a:lnTo>
                  <a:lnTo>
                    <a:pt x="91485" y="34918"/>
                  </a:lnTo>
                  <a:lnTo>
                    <a:pt x="91875" y="37145"/>
                  </a:lnTo>
                  <a:lnTo>
                    <a:pt x="92079" y="38584"/>
                  </a:lnTo>
                  <a:lnTo>
                    <a:pt x="92282" y="40057"/>
                  </a:lnTo>
                  <a:lnTo>
                    <a:pt x="92309" y="40330"/>
                  </a:lnTo>
                  <a:lnTo>
                    <a:pt x="92369" y="40606"/>
                  </a:lnTo>
                  <a:lnTo>
                    <a:pt x="92489" y="41288"/>
                  </a:lnTo>
                  <a:lnTo>
                    <a:pt x="92810" y="43549"/>
                  </a:lnTo>
                  <a:lnTo>
                    <a:pt x="93236" y="45746"/>
                  </a:lnTo>
                  <a:lnTo>
                    <a:pt x="93323" y="46359"/>
                  </a:lnTo>
                  <a:lnTo>
                    <a:pt x="93431" y="46772"/>
                  </a:lnTo>
                  <a:lnTo>
                    <a:pt x="94228" y="49794"/>
                  </a:lnTo>
                  <a:lnTo>
                    <a:pt x="94584" y="50453"/>
                  </a:lnTo>
                  <a:lnTo>
                    <a:pt x="94980" y="50938"/>
                  </a:lnTo>
                  <a:lnTo>
                    <a:pt x="95601" y="52048"/>
                  </a:lnTo>
                  <a:lnTo>
                    <a:pt x="95867" y="52290"/>
                  </a:lnTo>
                  <a:lnTo>
                    <a:pt x="96884" y="52453"/>
                  </a:lnTo>
                  <a:lnTo>
                    <a:pt x="97627" y="52608"/>
                  </a:lnTo>
                  <a:lnTo>
                    <a:pt x="98478" y="52559"/>
                  </a:lnTo>
                  <a:lnTo>
                    <a:pt x="99126" y="52404"/>
                  </a:lnTo>
                  <a:lnTo>
                    <a:pt x="100115" y="52290"/>
                  </a:lnTo>
                  <a:lnTo>
                    <a:pt x="101239" y="52248"/>
                  </a:lnTo>
                  <a:lnTo>
                    <a:pt x="102528" y="52279"/>
                  </a:lnTo>
                  <a:lnTo>
                    <a:pt x="103895" y="51972"/>
                  </a:lnTo>
                  <a:lnTo>
                    <a:pt x="105127" y="51657"/>
                  </a:lnTo>
                  <a:lnTo>
                    <a:pt x="106944" y="50953"/>
                  </a:lnTo>
                  <a:lnTo>
                    <a:pt x="109252" y="49643"/>
                  </a:lnTo>
                  <a:lnTo>
                    <a:pt x="109773" y="49143"/>
                  </a:lnTo>
                  <a:lnTo>
                    <a:pt x="110277" y="48063"/>
                  </a:lnTo>
                  <a:lnTo>
                    <a:pt x="110388" y="47586"/>
                  </a:lnTo>
                  <a:lnTo>
                    <a:pt x="111542" y="46317"/>
                  </a:lnTo>
                  <a:lnTo>
                    <a:pt x="111886" y="45984"/>
                  </a:lnTo>
                  <a:lnTo>
                    <a:pt x="112300" y="45791"/>
                  </a:lnTo>
                  <a:lnTo>
                    <a:pt x="112879" y="45734"/>
                  </a:lnTo>
                  <a:lnTo>
                    <a:pt x="113760" y="45825"/>
                  </a:lnTo>
                  <a:lnTo>
                    <a:pt x="114404" y="45976"/>
                  </a:lnTo>
                  <a:lnTo>
                    <a:pt x="115274" y="46541"/>
                  </a:lnTo>
                  <a:lnTo>
                    <a:pt x="115702" y="47097"/>
                  </a:lnTo>
                  <a:lnTo>
                    <a:pt x="115861" y="47476"/>
                  </a:lnTo>
                  <a:lnTo>
                    <a:pt x="116194" y="47828"/>
                  </a:lnTo>
                  <a:lnTo>
                    <a:pt x="116730" y="48146"/>
                  </a:lnTo>
                  <a:lnTo>
                    <a:pt x="117845" y="48377"/>
                  </a:lnTo>
                  <a:lnTo>
                    <a:pt x="118658" y="48533"/>
                  </a:lnTo>
                  <a:lnTo>
                    <a:pt x="119170" y="48442"/>
                  </a:lnTo>
                  <a:lnTo>
                    <a:pt x="119580" y="48283"/>
                  </a:lnTo>
                  <a:lnTo>
                    <a:pt x="121691" y="48260"/>
                  </a:lnTo>
                  <a:lnTo>
                    <a:pt x="122433" y="48381"/>
                  </a:lnTo>
                  <a:lnTo>
                    <a:pt x="123177" y="48567"/>
                  </a:lnTo>
                  <a:lnTo>
                    <a:pt x="125107" y="48786"/>
                  </a:lnTo>
                  <a:lnTo>
                    <a:pt x="127654" y="49021"/>
                  </a:lnTo>
                  <a:lnTo>
                    <a:pt x="129422" y="48927"/>
                  </a:lnTo>
                  <a:lnTo>
                    <a:pt x="130950" y="48957"/>
                  </a:lnTo>
                  <a:lnTo>
                    <a:pt x="132212" y="48783"/>
                  </a:lnTo>
                  <a:lnTo>
                    <a:pt x="133536" y="48783"/>
                  </a:lnTo>
                  <a:lnTo>
                    <a:pt x="134796" y="48707"/>
                  </a:lnTo>
                  <a:lnTo>
                    <a:pt x="136637" y="48582"/>
                  </a:lnTo>
                  <a:lnTo>
                    <a:pt x="138684" y="48184"/>
                  </a:lnTo>
                  <a:lnTo>
                    <a:pt x="139160" y="48128"/>
                  </a:lnTo>
                  <a:lnTo>
                    <a:pt x="142446" y="47218"/>
                  </a:lnTo>
                  <a:lnTo>
                    <a:pt x="144397" y="46548"/>
                  </a:lnTo>
                  <a:lnTo>
                    <a:pt x="146358" y="45673"/>
                  </a:lnTo>
                  <a:lnTo>
                    <a:pt x="148042" y="44791"/>
                  </a:lnTo>
                  <a:lnTo>
                    <a:pt x="149286" y="43897"/>
                  </a:lnTo>
                  <a:lnTo>
                    <a:pt x="150359" y="43038"/>
                  </a:lnTo>
                  <a:lnTo>
                    <a:pt x="151369" y="42072"/>
                  </a:lnTo>
                  <a:lnTo>
                    <a:pt x="152682" y="41144"/>
                  </a:lnTo>
                  <a:lnTo>
                    <a:pt x="153822" y="40318"/>
                  </a:lnTo>
                  <a:lnTo>
                    <a:pt x="154865" y="39352"/>
                  </a:lnTo>
                  <a:lnTo>
                    <a:pt x="155458" y="38720"/>
                  </a:lnTo>
                  <a:lnTo>
                    <a:pt x="155917" y="37913"/>
                  </a:lnTo>
                  <a:lnTo>
                    <a:pt x="156690" y="36872"/>
                  </a:lnTo>
                  <a:lnTo>
                    <a:pt x="157574" y="35425"/>
                  </a:lnTo>
                  <a:lnTo>
                    <a:pt x="158381" y="34285"/>
                  </a:lnTo>
                  <a:lnTo>
                    <a:pt x="159043" y="33653"/>
                  </a:lnTo>
                  <a:lnTo>
                    <a:pt x="160074" y="33164"/>
                  </a:lnTo>
                  <a:lnTo>
                    <a:pt x="160821" y="33179"/>
                  </a:lnTo>
                  <a:lnTo>
                    <a:pt x="161022" y="33289"/>
                  </a:lnTo>
                  <a:lnTo>
                    <a:pt x="161705" y="34600"/>
                  </a:lnTo>
                  <a:lnTo>
                    <a:pt x="162395" y="35607"/>
                  </a:lnTo>
                  <a:lnTo>
                    <a:pt x="162383" y="36187"/>
                  </a:lnTo>
                  <a:lnTo>
                    <a:pt x="162233" y="36762"/>
                  </a:lnTo>
                  <a:lnTo>
                    <a:pt x="161199" y="38788"/>
                  </a:lnTo>
                  <a:lnTo>
                    <a:pt x="161142" y="39811"/>
                  </a:lnTo>
                  <a:lnTo>
                    <a:pt x="161435" y="40295"/>
                  </a:lnTo>
                  <a:lnTo>
                    <a:pt x="161903" y="40682"/>
                  </a:lnTo>
                  <a:lnTo>
                    <a:pt x="162344" y="40792"/>
                  </a:lnTo>
                  <a:lnTo>
                    <a:pt x="163054" y="40879"/>
                  </a:lnTo>
                  <a:lnTo>
                    <a:pt x="163929" y="41208"/>
                  </a:lnTo>
                  <a:lnTo>
                    <a:pt x="164538" y="41390"/>
                  </a:lnTo>
                  <a:lnTo>
                    <a:pt x="165113" y="41508"/>
                  </a:lnTo>
                  <a:lnTo>
                    <a:pt x="165854" y="41833"/>
                  </a:lnTo>
                  <a:lnTo>
                    <a:pt x="166804" y="41890"/>
                  </a:lnTo>
                  <a:lnTo>
                    <a:pt x="167419" y="41735"/>
                  </a:lnTo>
                  <a:lnTo>
                    <a:pt x="168348" y="41242"/>
                  </a:lnTo>
                  <a:lnTo>
                    <a:pt x="168792" y="41185"/>
                  </a:lnTo>
                  <a:lnTo>
                    <a:pt x="169163" y="41295"/>
                  </a:lnTo>
                  <a:lnTo>
                    <a:pt x="169460" y="41610"/>
                  </a:lnTo>
                  <a:lnTo>
                    <a:pt x="169793" y="41924"/>
                  </a:lnTo>
                  <a:lnTo>
                    <a:pt x="170122" y="42341"/>
                  </a:lnTo>
                  <a:lnTo>
                    <a:pt x="170320" y="42621"/>
                  </a:lnTo>
                  <a:lnTo>
                    <a:pt x="170212" y="42821"/>
                  </a:lnTo>
                  <a:lnTo>
                    <a:pt x="169511" y="43761"/>
                  </a:lnTo>
                  <a:lnTo>
                    <a:pt x="169127" y="44264"/>
                  </a:lnTo>
                  <a:lnTo>
                    <a:pt x="169148" y="44844"/>
                  </a:lnTo>
                  <a:lnTo>
                    <a:pt x="169050" y="46071"/>
                  </a:lnTo>
                  <a:lnTo>
                    <a:pt x="169065" y="46923"/>
                  </a:lnTo>
                  <a:lnTo>
                    <a:pt x="169154" y="47438"/>
                  </a:lnTo>
                  <a:lnTo>
                    <a:pt x="169790" y="47896"/>
                  </a:lnTo>
                  <a:lnTo>
                    <a:pt x="170029" y="47836"/>
                  </a:lnTo>
                  <a:lnTo>
                    <a:pt x="170788" y="47306"/>
                  </a:lnTo>
                  <a:lnTo>
                    <a:pt x="171247" y="46635"/>
                  </a:lnTo>
                  <a:lnTo>
                    <a:pt x="171537" y="45787"/>
                  </a:lnTo>
                  <a:lnTo>
                    <a:pt x="171918" y="44022"/>
                  </a:lnTo>
                  <a:lnTo>
                    <a:pt x="172269" y="43621"/>
                  </a:lnTo>
                  <a:lnTo>
                    <a:pt x="172727" y="42882"/>
                  </a:lnTo>
                  <a:lnTo>
                    <a:pt x="173318" y="42280"/>
                  </a:lnTo>
                  <a:lnTo>
                    <a:pt x="173506" y="41500"/>
                  </a:lnTo>
                  <a:lnTo>
                    <a:pt x="173557" y="40784"/>
                  </a:lnTo>
                  <a:lnTo>
                    <a:pt x="173309" y="39754"/>
                  </a:lnTo>
                  <a:lnTo>
                    <a:pt x="173225" y="39004"/>
                  </a:lnTo>
                  <a:lnTo>
                    <a:pt x="173153" y="37807"/>
                  </a:lnTo>
                  <a:lnTo>
                    <a:pt x="172973" y="36777"/>
                  </a:lnTo>
                  <a:lnTo>
                    <a:pt x="172817" y="36126"/>
                  </a:lnTo>
                  <a:lnTo>
                    <a:pt x="172565" y="35266"/>
                  </a:lnTo>
                  <a:lnTo>
                    <a:pt x="172122" y="33925"/>
                  </a:lnTo>
                  <a:lnTo>
                    <a:pt x="171795" y="33270"/>
                  </a:lnTo>
                  <a:lnTo>
                    <a:pt x="171576" y="32581"/>
                  </a:lnTo>
                  <a:lnTo>
                    <a:pt x="171690" y="32036"/>
                  </a:lnTo>
                  <a:lnTo>
                    <a:pt x="172835" y="30941"/>
                  </a:lnTo>
                  <a:lnTo>
                    <a:pt x="173663" y="30513"/>
                  </a:lnTo>
                  <a:lnTo>
                    <a:pt x="174193" y="29639"/>
                  </a:lnTo>
                  <a:lnTo>
                    <a:pt x="174474" y="29237"/>
                  </a:lnTo>
                  <a:lnTo>
                    <a:pt x="175213" y="28162"/>
                  </a:lnTo>
                  <a:lnTo>
                    <a:pt x="175833" y="27597"/>
                  </a:lnTo>
                  <a:lnTo>
                    <a:pt x="176187" y="27060"/>
                  </a:lnTo>
                  <a:lnTo>
                    <a:pt x="176636" y="26696"/>
                  </a:lnTo>
                  <a:lnTo>
                    <a:pt x="177449" y="25382"/>
                  </a:lnTo>
                  <a:lnTo>
                    <a:pt x="177862" y="25121"/>
                  </a:lnTo>
                  <a:lnTo>
                    <a:pt x="178309" y="24958"/>
                  </a:lnTo>
                  <a:lnTo>
                    <a:pt x="179973" y="24999"/>
                  </a:lnTo>
                  <a:lnTo>
                    <a:pt x="180956" y="25090"/>
                  </a:lnTo>
                  <a:lnTo>
                    <a:pt x="181348" y="25745"/>
                  </a:lnTo>
                  <a:lnTo>
                    <a:pt x="181375" y="26124"/>
                  </a:lnTo>
                  <a:lnTo>
                    <a:pt x="181043" y="27173"/>
                  </a:lnTo>
                  <a:lnTo>
                    <a:pt x="180197" y="28518"/>
                  </a:lnTo>
                  <a:lnTo>
                    <a:pt x="179667" y="29392"/>
                  </a:lnTo>
                  <a:lnTo>
                    <a:pt x="179577" y="30313"/>
                  </a:lnTo>
                  <a:lnTo>
                    <a:pt x="179337" y="31877"/>
                  </a:lnTo>
                  <a:lnTo>
                    <a:pt x="179155" y="32520"/>
                  </a:lnTo>
                  <a:lnTo>
                    <a:pt x="178732" y="33161"/>
                  </a:lnTo>
                  <a:lnTo>
                    <a:pt x="178438" y="34107"/>
                  </a:lnTo>
                  <a:lnTo>
                    <a:pt x="177847" y="34709"/>
                  </a:lnTo>
                  <a:lnTo>
                    <a:pt x="177565" y="35145"/>
                  </a:lnTo>
                  <a:lnTo>
                    <a:pt x="177550" y="35656"/>
                  </a:lnTo>
                  <a:lnTo>
                    <a:pt x="177877" y="37781"/>
                  </a:lnTo>
                  <a:lnTo>
                    <a:pt x="178030" y="38432"/>
                  </a:lnTo>
                  <a:lnTo>
                    <a:pt x="178063" y="39936"/>
                  </a:lnTo>
                  <a:lnTo>
                    <a:pt x="177829" y="41227"/>
                  </a:lnTo>
                  <a:lnTo>
                    <a:pt x="177437" y="42038"/>
                  </a:lnTo>
                  <a:lnTo>
                    <a:pt x="177008" y="44484"/>
                  </a:lnTo>
                  <a:lnTo>
                    <a:pt x="176646" y="46794"/>
                  </a:lnTo>
                  <a:lnTo>
                    <a:pt x="176588" y="47817"/>
                  </a:lnTo>
                  <a:lnTo>
                    <a:pt x="176693" y="49116"/>
                  </a:lnTo>
                  <a:lnTo>
                    <a:pt x="176816" y="49669"/>
                  </a:lnTo>
                  <a:lnTo>
                    <a:pt x="177037" y="50354"/>
                  </a:lnTo>
                  <a:lnTo>
                    <a:pt x="177467" y="52445"/>
                  </a:lnTo>
                  <a:lnTo>
                    <a:pt x="177889" y="53206"/>
                  </a:lnTo>
                  <a:lnTo>
                    <a:pt x="178747" y="54422"/>
                  </a:lnTo>
                  <a:lnTo>
                    <a:pt x="179469" y="55395"/>
                  </a:lnTo>
                  <a:lnTo>
                    <a:pt x="180305" y="56028"/>
                  </a:lnTo>
                  <a:lnTo>
                    <a:pt x="180782" y="56187"/>
                  </a:lnTo>
                  <a:lnTo>
                    <a:pt x="181423" y="56229"/>
                  </a:lnTo>
                  <a:lnTo>
                    <a:pt x="181942" y="55767"/>
                  </a:lnTo>
                  <a:lnTo>
                    <a:pt x="183240" y="55558"/>
                  </a:lnTo>
                  <a:lnTo>
                    <a:pt x="183507" y="55698"/>
                  </a:lnTo>
                  <a:lnTo>
                    <a:pt x="183573" y="58740"/>
                  </a:lnTo>
                  <a:lnTo>
                    <a:pt x="183755" y="59660"/>
                  </a:lnTo>
                  <a:lnTo>
                    <a:pt x="183836" y="60584"/>
                  </a:lnTo>
                  <a:lnTo>
                    <a:pt x="183959" y="61100"/>
                  </a:lnTo>
                  <a:lnTo>
                    <a:pt x="183593" y="62182"/>
                  </a:lnTo>
                  <a:lnTo>
                    <a:pt x="183234" y="63095"/>
                  </a:lnTo>
                  <a:lnTo>
                    <a:pt x="182973" y="64012"/>
                  </a:lnTo>
                  <a:lnTo>
                    <a:pt x="182440" y="65057"/>
                  </a:lnTo>
                  <a:lnTo>
                    <a:pt x="182365" y="65394"/>
                  </a:lnTo>
                  <a:lnTo>
                    <a:pt x="182355" y="65735"/>
                  </a:lnTo>
                  <a:lnTo>
                    <a:pt x="182679" y="66394"/>
                  </a:lnTo>
                  <a:lnTo>
                    <a:pt x="183141" y="67019"/>
                  </a:lnTo>
                  <a:lnTo>
                    <a:pt x="183576" y="67406"/>
                  </a:lnTo>
                  <a:lnTo>
                    <a:pt x="183807" y="67716"/>
                  </a:lnTo>
                  <a:lnTo>
                    <a:pt x="184008" y="67822"/>
                  </a:lnTo>
                  <a:lnTo>
                    <a:pt x="184586" y="69167"/>
                  </a:lnTo>
                  <a:lnTo>
                    <a:pt x="184667" y="70091"/>
                  </a:lnTo>
                  <a:lnTo>
                    <a:pt x="184640" y="71220"/>
                  </a:lnTo>
                  <a:lnTo>
                    <a:pt x="184702" y="71526"/>
                  </a:lnTo>
                  <a:lnTo>
                    <a:pt x="184820" y="73712"/>
                  </a:lnTo>
                  <a:lnTo>
                    <a:pt x="184903" y="74500"/>
                  </a:lnTo>
                  <a:lnTo>
                    <a:pt x="185275" y="76113"/>
                  </a:lnTo>
                  <a:lnTo>
                    <a:pt x="185569" y="76564"/>
                  </a:lnTo>
                  <a:lnTo>
                    <a:pt x="186001" y="77018"/>
                  </a:lnTo>
                  <a:lnTo>
                    <a:pt x="186882" y="77140"/>
                  </a:lnTo>
                  <a:lnTo>
                    <a:pt x="187604" y="76852"/>
                  </a:lnTo>
                  <a:lnTo>
                    <a:pt x="188570" y="76261"/>
                  </a:lnTo>
                  <a:lnTo>
                    <a:pt x="189568" y="75636"/>
                  </a:lnTo>
                  <a:lnTo>
                    <a:pt x="190191" y="75170"/>
                  </a:lnTo>
                  <a:lnTo>
                    <a:pt x="190710" y="74841"/>
                  </a:lnTo>
                  <a:lnTo>
                    <a:pt x="191681" y="73977"/>
                  </a:lnTo>
                  <a:lnTo>
                    <a:pt x="193336" y="72924"/>
                  </a:lnTo>
                  <a:lnTo>
                    <a:pt x="194307" y="72061"/>
                  </a:lnTo>
                  <a:lnTo>
                    <a:pt x="194490" y="71621"/>
                  </a:lnTo>
                  <a:lnTo>
                    <a:pt x="195119" y="70814"/>
                  </a:lnTo>
                  <a:lnTo>
                    <a:pt x="195464" y="70652"/>
                  </a:lnTo>
                  <a:lnTo>
                    <a:pt x="195802" y="70625"/>
                  </a:lnTo>
                  <a:lnTo>
                    <a:pt x="196624" y="70439"/>
                  </a:lnTo>
                  <a:lnTo>
                    <a:pt x="197982" y="70542"/>
                  </a:lnTo>
                  <a:lnTo>
                    <a:pt x="198959" y="70905"/>
                  </a:lnTo>
                  <a:lnTo>
                    <a:pt x="199841" y="70996"/>
                  </a:lnTo>
                  <a:lnTo>
                    <a:pt x="201100" y="70921"/>
                  </a:lnTo>
                  <a:lnTo>
                    <a:pt x="202832" y="70894"/>
                  </a:lnTo>
                  <a:lnTo>
                    <a:pt x="203510" y="71079"/>
                  </a:lnTo>
                  <a:lnTo>
                    <a:pt x="204280" y="71576"/>
                  </a:lnTo>
                  <a:lnTo>
                    <a:pt x="205122" y="71867"/>
                  </a:lnTo>
                  <a:lnTo>
                    <a:pt x="205626" y="72121"/>
                  </a:lnTo>
                  <a:lnTo>
                    <a:pt x="208612" y="72428"/>
                  </a:lnTo>
                  <a:lnTo>
                    <a:pt x="209964" y="72735"/>
                  </a:lnTo>
                  <a:lnTo>
                    <a:pt x="211075" y="73136"/>
                  </a:lnTo>
                  <a:lnTo>
                    <a:pt x="211340" y="73485"/>
                  </a:lnTo>
                  <a:lnTo>
                    <a:pt x="212316" y="73848"/>
                  </a:lnTo>
                  <a:lnTo>
                    <a:pt x="214687" y="74178"/>
                  </a:lnTo>
                  <a:lnTo>
                    <a:pt x="216693" y="74223"/>
                  </a:lnTo>
                  <a:lnTo>
                    <a:pt x="220230" y="74102"/>
                  </a:lnTo>
                  <a:lnTo>
                    <a:pt x="221663" y="73826"/>
                  </a:lnTo>
                  <a:lnTo>
                    <a:pt x="222649" y="73848"/>
                  </a:lnTo>
                  <a:lnTo>
                    <a:pt x="223285" y="74273"/>
                  </a:lnTo>
                  <a:lnTo>
                    <a:pt x="223482" y="74587"/>
                  </a:lnTo>
                  <a:lnTo>
                    <a:pt x="223612" y="74863"/>
                  </a:lnTo>
                  <a:lnTo>
                    <a:pt x="224457" y="75053"/>
                  </a:lnTo>
                  <a:lnTo>
                    <a:pt x="226079" y="75432"/>
                  </a:lnTo>
                  <a:lnTo>
                    <a:pt x="226612" y="75890"/>
                  </a:lnTo>
                  <a:lnTo>
                    <a:pt x="226810" y="76200"/>
                  </a:lnTo>
                  <a:lnTo>
                    <a:pt x="227128" y="77094"/>
                  </a:lnTo>
                  <a:lnTo>
                    <a:pt x="227181" y="77678"/>
                  </a:lnTo>
                  <a:lnTo>
                    <a:pt x="227439" y="78261"/>
                  </a:lnTo>
                  <a:lnTo>
                    <a:pt x="227797" y="80492"/>
                  </a:lnTo>
                  <a:lnTo>
                    <a:pt x="227923" y="80860"/>
                  </a:lnTo>
                  <a:lnTo>
                    <a:pt x="228021" y="81144"/>
                  </a:lnTo>
                  <a:lnTo>
                    <a:pt x="227934" y="81961"/>
                  </a:lnTo>
                  <a:lnTo>
                    <a:pt x="227574" y="82840"/>
                  </a:lnTo>
                  <a:lnTo>
                    <a:pt x="227284" y="83617"/>
                  </a:lnTo>
                  <a:lnTo>
                    <a:pt x="227055" y="84568"/>
                  </a:lnTo>
                  <a:lnTo>
                    <a:pt x="226891" y="85931"/>
                  </a:lnTo>
                  <a:lnTo>
                    <a:pt x="226348" y="87351"/>
                  </a:lnTo>
                  <a:lnTo>
                    <a:pt x="226030" y="87821"/>
                  </a:lnTo>
                  <a:lnTo>
                    <a:pt x="225683" y="88189"/>
                  </a:lnTo>
                  <a:lnTo>
                    <a:pt x="225332" y="88658"/>
                  </a:lnTo>
                  <a:lnTo>
                    <a:pt x="224811" y="89056"/>
                  </a:lnTo>
                  <a:lnTo>
                    <a:pt x="224013" y="89787"/>
                  </a:lnTo>
                  <a:lnTo>
                    <a:pt x="223521" y="90458"/>
                  </a:lnTo>
                  <a:lnTo>
                    <a:pt x="222988" y="91507"/>
                  </a:lnTo>
                  <a:lnTo>
                    <a:pt x="222946" y="91810"/>
                  </a:lnTo>
                  <a:lnTo>
                    <a:pt x="222958" y="92700"/>
                  </a:lnTo>
                  <a:lnTo>
                    <a:pt x="223150" y="93352"/>
                  </a:lnTo>
                  <a:lnTo>
                    <a:pt x="223447" y="93700"/>
                  </a:lnTo>
                  <a:lnTo>
                    <a:pt x="223767" y="94496"/>
                  </a:lnTo>
                  <a:lnTo>
                    <a:pt x="224870" y="96772"/>
                  </a:lnTo>
                  <a:lnTo>
                    <a:pt x="225126" y="97461"/>
                  </a:lnTo>
                  <a:lnTo>
                    <a:pt x="225326" y="97636"/>
                  </a:lnTo>
                  <a:lnTo>
                    <a:pt x="225620" y="98223"/>
                  </a:lnTo>
                  <a:lnTo>
                    <a:pt x="225979" y="98810"/>
                  </a:lnTo>
                  <a:lnTo>
                    <a:pt x="226435" y="99677"/>
                  </a:lnTo>
                  <a:lnTo>
                    <a:pt x="226864" y="100269"/>
                  </a:lnTo>
                  <a:lnTo>
                    <a:pt x="227520" y="101272"/>
                  </a:lnTo>
                  <a:lnTo>
                    <a:pt x="227682" y="101583"/>
                  </a:lnTo>
                  <a:lnTo>
                    <a:pt x="228498" y="103106"/>
                  </a:lnTo>
                  <a:lnTo>
                    <a:pt x="228626" y="103382"/>
                  </a:lnTo>
                  <a:lnTo>
                    <a:pt x="229011" y="104481"/>
                  </a:lnTo>
                  <a:lnTo>
                    <a:pt x="229232" y="105136"/>
                  </a:lnTo>
                  <a:lnTo>
                    <a:pt x="229325" y="105511"/>
                  </a:lnTo>
                  <a:lnTo>
                    <a:pt x="229415" y="106060"/>
                  </a:lnTo>
                  <a:lnTo>
                    <a:pt x="229390" y="107121"/>
                  </a:lnTo>
                  <a:lnTo>
                    <a:pt x="229094" y="108204"/>
                  </a:lnTo>
                  <a:lnTo>
                    <a:pt x="229055" y="109773"/>
                  </a:lnTo>
                  <a:lnTo>
                    <a:pt x="228758" y="110860"/>
                  </a:lnTo>
                  <a:lnTo>
                    <a:pt x="228369" y="111534"/>
                  </a:lnTo>
                  <a:lnTo>
                    <a:pt x="228021" y="111902"/>
                  </a:lnTo>
                  <a:lnTo>
                    <a:pt x="227266" y="112258"/>
                  </a:lnTo>
                  <a:lnTo>
                    <a:pt x="225047" y="112652"/>
                  </a:lnTo>
                  <a:lnTo>
                    <a:pt x="223750" y="112860"/>
                  </a:lnTo>
                  <a:lnTo>
                    <a:pt x="222278" y="113303"/>
                  </a:lnTo>
                  <a:lnTo>
                    <a:pt x="221046" y="113580"/>
                  </a:lnTo>
                  <a:lnTo>
                    <a:pt x="219505" y="114125"/>
                  </a:lnTo>
                  <a:lnTo>
                    <a:pt x="217859" y="114769"/>
                  </a:lnTo>
                  <a:lnTo>
                    <a:pt x="215626" y="115739"/>
                  </a:lnTo>
                  <a:lnTo>
                    <a:pt x="214082" y="116284"/>
                  </a:lnTo>
                  <a:lnTo>
                    <a:pt x="213363" y="116644"/>
                  </a:lnTo>
                  <a:lnTo>
                    <a:pt x="212905" y="117247"/>
                  </a:lnTo>
                  <a:lnTo>
                    <a:pt x="212829" y="117588"/>
                  </a:lnTo>
                  <a:lnTo>
                    <a:pt x="212616" y="118027"/>
                  </a:lnTo>
                  <a:lnTo>
                    <a:pt x="212502" y="118432"/>
                  </a:lnTo>
                  <a:lnTo>
                    <a:pt x="212224" y="118732"/>
                  </a:lnTo>
                  <a:lnTo>
                    <a:pt x="212053" y="118796"/>
                  </a:lnTo>
                  <a:lnTo>
                    <a:pt x="211021" y="119285"/>
                  </a:lnTo>
                  <a:lnTo>
                    <a:pt x="208482" y="120353"/>
                  </a:lnTo>
                  <a:lnTo>
                    <a:pt x="206046" y="121251"/>
                  </a:lnTo>
                  <a:lnTo>
                    <a:pt x="204778" y="121668"/>
                  </a:lnTo>
                  <a:lnTo>
                    <a:pt x="203510" y="122115"/>
                  </a:lnTo>
                  <a:lnTo>
                    <a:pt x="201585" y="123092"/>
                  </a:lnTo>
                  <a:lnTo>
                    <a:pt x="200344" y="123782"/>
                  </a:lnTo>
                  <a:lnTo>
                    <a:pt x="199337" y="124645"/>
                  </a:lnTo>
                  <a:lnTo>
                    <a:pt x="198123" y="125744"/>
                  </a:lnTo>
                  <a:lnTo>
                    <a:pt x="197529" y="126411"/>
                  </a:lnTo>
                  <a:lnTo>
                    <a:pt x="196684" y="127687"/>
                  </a:lnTo>
                  <a:lnTo>
                    <a:pt x="196504" y="128127"/>
                  </a:lnTo>
                  <a:lnTo>
                    <a:pt x="196195" y="128259"/>
                  </a:lnTo>
                  <a:lnTo>
                    <a:pt x="195731" y="129134"/>
                  </a:lnTo>
                  <a:lnTo>
                    <a:pt x="195059" y="130279"/>
                  </a:lnTo>
                  <a:lnTo>
                    <a:pt x="195072" y="131271"/>
                  </a:lnTo>
                  <a:lnTo>
                    <a:pt x="195428" y="131961"/>
                  </a:lnTo>
                  <a:lnTo>
                    <a:pt x="195806" y="133268"/>
                  </a:lnTo>
                  <a:lnTo>
                    <a:pt x="197163" y="134836"/>
                  </a:lnTo>
                  <a:lnTo>
                    <a:pt x="198330" y="135787"/>
                  </a:lnTo>
                  <a:lnTo>
                    <a:pt x="199379" y="136117"/>
                  </a:lnTo>
                  <a:lnTo>
                    <a:pt x="200021" y="136268"/>
                  </a:lnTo>
                  <a:lnTo>
                    <a:pt x="200761" y="136526"/>
                  </a:lnTo>
                  <a:lnTo>
                    <a:pt x="201370" y="136745"/>
                  </a:lnTo>
                  <a:lnTo>
                    <a:pt x="202142" y="137105"/>
                  </a:lnTo>
                  <a:lnTo>
                    <a:pt x="202296" y="137218"/>
                  </a:lnTo>
                  <a:lnTo>
                    <a:pt x="201122" y="138117"/>
                  </a:lnTo>
                  <a:lnTo>
                    <a:pt x="199484" y="137940"/>
                  </a:lnTo>
                  <a:lnTo>
                    <a:pt x="188875" y="136620"/>
                  </a:lnTo>
                  <a:lnTo>
                    <a:pt x="187910" y="136601"/>
                  </a:lnTo>
                  <a:lnTo>
                    <a:pt x="196637" y="144672"/>
                  </a:lnTo>
                  <a:lnTo>
                    <a:pt x="195336" y="144731"/>
                  </a:lnTo>
                  <a:lnTo>
                    <a:pt x="194448" y="144914"/>
                  </a:lnTo>
                  <a:lnTo>
                    <a:pt x="185937" y="147674"/>
                  </a:lnTo>
                  <a:lnTo>
                    <a:pt x="184925" y="148002"/>
                  </a:lnTo>
                  <a:lnTo>
                    <a:pt x="183830" y="148284"/>
                  </a:lnTo>
                  <a:lnTo>
                    <a:pt x="181748" y="148644"/>
                  </a:lnTo>
                  <a:lnTo>
                    <a:pt x="179806" y="148769"/>
                  </a:lnTo>
                  <a:lnTo>
                    <a:pt x="179245" y="148756"/>
                  </a:lnTo>
                  <a:lnTo>
                    <a:pt x="176755" y="148458"/>
                  </a:lnTo>
                  <a:lnTo>
                    <a:pt x="172890" y="147630"/>
                  </a:lnTo>
                  <a:lnTo>
                    <a:pt x="172413" y="147525"/>
                  </a:lnTo>
                  <a:lnTo>
                    <a:pt x="171610" y="150779"/>
                  </a:lnTo>
                  <a:lnTo>
                    <a:pt x="171386" y="153517"/>
                  </a:lnTo>
                  <a:lnTo>
                    <a:pt x="171421" y="155318"/>
                  </a:lnTo>
                  <a:lnTo>
                    <a:pt x="171557" y="156504"/>
                  </a:lnTo>
                  <a:lnTo>
                    <a:pt x="171706" y="157311"/>
                  </a:lnTo>
                  <a:lnTo>
                    <a:pt x="172649" y="157303"/>
                  </a:lnTo>
                  <a:lnTo>
                    <a:pt x="175151" y="157182"/>
                  </a:lnTo>
                  <a:lnTo>
                    <a:pt x="177092" y="156724"/>
                  </a:lnTo>
                  <a:lnTo>
                    <a:pt x="182107" y="155521"/>
                  </a:lnTo>
                  <a:lnTo>
                    <a:pt x="186465" y="157003"/>
                  </a:lnTo>
                  <a:lnTo>
                    <a:pt x="189850" y="162288"/>
                  </a:lnTo>
                  <a:lnTo>
                    <a:pt x="192079" y="164391"/>
                  </a:lnTo>
                  <a:lnTo>
                    <a:pt x="194660" y="165656"/>
                  </a:lnTo>
                  <a:lnTo>
                    <a:pt x="196677" y="168085"/>
                  </a:lnTo>
                  <a:lnTo>
                    <a:pt x="196744" y="168290"/>
                  </a:lnTo>
                  <a:lnTo>
                    <a:pt x="197323" y="170042"/>
                  </a:lnTo>
                  <a:lnTo>
                    <a:pt x="197515" y="170601"/>
                  </a:lnTo>
                  <a:lnTo>
                    <a:pt x="200909" y="174291"/>
                  </a:lnTo>
                  <a:lnTo>
                    <a:pt x="202320" y="177350"/>
                  </a:lnTo>
                  <a:lnTo>
                    <a:pt x="205241" y="179399"/>
                  </a:lnTo>
                  <a:lnTo>
                    <a:pt x="205075" y="179668"/>
                  </a:lnTo>
                  <a:lnTo>
                    <a:pt x="204715" y="179636"/>
                  </a:lnTo>
                  <a:lnTo>
                    <a:pt x="204355" y="179666"/>
                  </a:lnTo>
                  <a:lnTo>
                    <a:pt x="204005" y="179759"/>
                  </a:lnTo>
                  <a:lnTo>
                    <a:pt x="203614" y="179948"/>
                  </a:lnTo>
                  <a:lnTo>
                    <a:pt x="203325" y="180166"/>
                  </a:lnTo>
                  <a:lnTo>
                    <a:pt x="202973" y="180531"/>
                  </a:lnTo>
                  <a:lnTo>
                    <a:pt x="202752" y="180717"/>
                  </a:lnTo>
                  <a:lnTo>
                    <a:pt x="202506" y="180869"/>
                  </a:lnTo>
                  <a:lnTo>
                    <a:pt x="202174" y="181009"/>
                  </a:lnTo>
                  <a:lnTo>
                    <a:pt x="201823" y="181090"/>
                  </a:lnTo>
                  <a:lnTo>
                    <a:pt x="201390" y="181105"/>
                  </a:lnTo>
                  <a:lnTo>
                    <a:pt x="201034" y="181049"/>
                  </a:lnTo>
                  <a:lnTo>
                    <a:pt x="199211" y="180514"/>
                  </a:lnTo>
                  <a:lnTo>
                    <a:pt x="199013" y="180434"/>
                  </a:lnTo>
                  <a:lnTo>
                    <a:pt x="198074" y="183702"/>
                  </a:lnTo>
                  <a:lnTo>
                    <a:pt x="197790" y="184693"/>
                  </a:lnTo>
                  <a:lnTo>
                    <a:pt x="197970" y="185750"/>
                  </a:lnTo>
                  <a:lnTo>
                    <a:pt x="198159" y="186885"/>
                  </a:lnTo>
                  <a:lnTo>
                    <a:pt x="198208" y="187175"/>
                  </a:lnTo>
                  <a:lnTo>
                    <a:pt x="198291" y="187679"/>
                  </a:lnTo>
                  <a:lnTo>
                    <a:pt x="198884" y="191192"/>
                  </a:lnTo>
                  <a:lnTo>
                    <a:pt x="199010" y="191972"/>
                  </a:lnTo>
                  <a:lnTo>
                    <a:pt x="199389" y="194227"/>
                  </a:lnTo>
                  <a:lnTo>
                    <a:pt x="208522" y="195545"/>
                  </a:lnTo>
                  <a:lnTo>
                    <a:pt x="218165" y="196925"/>
                  </a:lnTo>
                  <a:lnTo>
                    <a:pt x="222978" y="197636"/>
                  </a:lnTo>
                  <a:lnTo>
                    <a:pt x="230260" y="198655"/>
                  </a:lnTo>
                  <a:lnTo>
                    <a:pt x="232935" y="202322"/>
                  </a:lnTo>
                  <a:lnTo>
                    <a:pt x="233410" y="207634"/>
                  </a:lnTo>
                  <a:lnTo>
                    <a:pt x="231901" y="209607"/>
                  </a:lnTo>
                  <a:lnTo>
                    <a:pt x="231042" y="210728"/>
                  </a:lnTo>
                  <a:lnTo>
                    <a:pt x="229851" y="213115"/>
                  </a:lnTo>
                  <a:lnTo>
                    <a:pt x="230278" y="215375"/>
                  </a:lnTo>
                  <a:lnTo>
                    <a:pt x="229276" y="215553"/>
                  </a:lnTo>
                  <a:lnTo>
                    <a:pt x="230049" y="219662"/>
                  </a:lnTo>
                  <a:lnTo>
                    <a:pt x="234365" y="224717"/>
                  </a:lnTo>
                  <a:lnTo>
                    <a:pt x="238368" y="229124"/>
                  </a:lnTo>
                  <a:lnTo>
                    <a:pt x="241479" y="232549"/>
                  </a:lnTo>
                  <a:lnTo>
                    <a:pt x="244954" y="233079"/>
                  </a:lnTo>
                  <a:lnTo>
                    <a:pt x="246139" y="233936"/>
                  </a:lnTo>
                  <a:lnTo>
                    <a:pt x="246930" y="232252"/>
                  </a:lnTo>
                  <a:lnTo>
                    <a:pt x="248140" y="232701"/>
                  </a:lnTo>
                  <a:lnTo>
                    <a:pt x="251750" y="233225"/>
                  </a:lnTo>
                  <a:lnTo>
                    <a:pt x="254028" y="233566"/>
                  </a:lnTo>
                  <a:lnTo>
                    <a:pt x="256794" y="233978"/>
                  </a:lnTo>
                  <a:lnTo>
                    <a:pt x="257800" y="233683"/>
                  </a:lnTo>
                  <a:lnTo>
                    <a:pt x="257556" y="241440"/>
                  </a:lnTo>
                  <a:lnTo>
                    <a:pt x="255697" y="263332"/>
                  </a:lnTo>
                  <a:lnTo>
                    <a:pt x="249224" y="270293"/>
                  </a:lnTo>
                  <a:lnTo>
                    <a:pt x="253423" y="274149"/>
                  </a:lnTo>
                  <a:lnTo>
                    <a:pt x="254981" y="275580"/>
                  </a:lnTo>
                  <a:lnTo>
                    <a:pt x="256915" y="276168"/>
                  </a:lnTo>
                  <a:lnTo>
                    <a:pt x="263144" y="278062"/>
                  </a:lnTo>
                  <a:lnTo>
                    <a:pt x="263806" y="279000"/>
                  </a:lnTo>
                  <a:lnTo>
                    <a:pt x="263881" y="278551"/>
                  </a:lnTo>
                  <a:lnTo>
                    <a:pt x="270193" y="274358"/>
                  </a:lnTo>
                  <a:lnTo>
                    <a:pt x="274749" y="273791"/>
                  </a:lnTo>
                  <a:lnTo>
                    <a:pt x="278534" y="274082"/>
                  </a:lnTo>
                  <a:lnTo>
                    <a:pt x="271492" y="298194"/>
                  </a:lnTo>
                  <a:lnTo>
                    <a:pt x="272177" y="298119"/>
                  </a:lnTo>
                  <a:lnTo>
                    <a:pt x="273676" y="298020"/>
                  </a:lnTo>
                  <a:lnTo>
                    <a:pt x="276826" y="297034"/>
                  </a:lnTo>
                  <a:lnTo>
                    <a:pt x="277575" y="297050"/>
                  </a:lnTo>
                  <a:lnTo>
                    <a:pt x="278181" y="297372"/>
                  </a:lnTo>
                  <a:lnTo>
                    <a:pt x="278678" y="297929"/>
                  </a:lnTo>
                  <a:lnTo>
                    <a:pt x="278870" y="298346"/>
                  </a:lnTo>
                  <a:lnTo>
                    <a:pt x="279665" y="299388"/>
                  </a:lnTo>
                  <a:lnTo>
                    <a:pt x="280129" y="299809"/>
                  </a:lnTo>
                  <a:lnTo>
                    <a:pt x="280930" y="300545"/>
                  </a:lnTo>
                  <a:lnTo>
                    <a:pt x="281646" y="301962"/>
                  </a:lnTo>
                  <a:lnTo>
                    <a:pt x="282327" y="303414"/>
                  </a:lnTo>
                  <a:lnTo>
                    <a:pt x="282641" y="304514"/>
                  </a:lnTo>
                  <a:lnTo>
                    <a:pt x="282674" y="307486"/>
                  </a:lnTo>
                  <a:lnTo>
                    <a:pt x="282803" y="309264"/>
                  </a:lnTo>
                  <a:lnTo>
                    <a:pt x="283400" y="312967"/>
                  </a:lnTo>
                  <a:lnTo>
                    <a:pt x="283657" y="313984"/>
                  </a:lnTo>
                  <a:lnTo>
                    <a:pt x="284044" y="315513"/>
                  </a:lnTo>
                  <a:lnTo>
                    <a:pt x="284149" y="315924"/>
                  </a:lnTo>
                  <a:close/>
                </a:path>
              </a:pathLst>
            </a:custGeom>
            <a:solidFill>
              <a:srgbClr val="FFFBF0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" name="pg63"/>
            <p:cNvSpPr/>
            <p:nvPr/>
          </p:nvSpPr>
          <p:spPr>
            <a:xfrm>
              <a:off x="2006582" y="4215154"/>
              <a:ext cx="491880" cy="327297"/>
            </a:xfrm>
            <a:custGeom>
              <a:avLst/>
              <a:gdLst/>
              <a:ahLst/>
              <a:cxnLst/>
              <a:rect l="0" t="0" r="0" b="0"/>
              <a:pathLst>
                <a:path w="491880" h="327297">
                  <a:moveTo>
                    <a:pt x="418729" y="44169"/>
                  </a:moveTo>
                  <a:lnTo>
                    <a:pt x="419451" y="44377"/>
                  </a:lnTo>
                  <a:lnTo>
                    <a:pt x="420147" y="44465"/>
                  </a:lnTo>
                  <a:lnTo>
                    <a:pt x="420776" y="44465"/>
                  </a:lnTo>
                  <a:lnTo>
                    <a:pt x="421349" y="44419"/>
                  </a:lnTo>
                  <a:lnTo>
                    <a:pt x="422020" y="44385"/>
                  </a:lnTo>
                  <a:lnTo>
                    <a:pt x="422581" y="44449"/>
                  </a:lnTo>
                  <a:lnTo>
                    <a:pt x="423135" y="44438"/>
                  </a:lnTo>
                  <a:lnTo>
                    <a:pt x="423882" y="44392"/>
                  </a:lnTo>
                  <a:lnTo>
                    <a:pt x="424595" y="44434"/>
                  </a:lnTo>
                  <a:lnTo>
                    <a:pt x="424947" y="44765"/>
                  </a:lnTo>
                  <a:lnTo>
                    <a:pt x="425303" y="44996"/>
                  </a:lnTo>
                  <a:lnTo>
                    <a:pt x="425815" y="45861"/>
                  </a:lnTo>
                  <a:lnTo>
                    <a:pt x="426280" y="46692"/>
                  </a:lnTo>
                  <a:lnTo>
                    <a:pt x="426813" y="47489"/>
                  </a:lnTo>
                  <a:lnTo>
                    <a:pt x="427599" y="48381"/>
                  </a:lnTo>
                  <a:lnTo>
                    <a:pt x="428426" y="49117"/>
                  </a:lnTo>
                  <a:lnTo>
                    <a:pt x="428753" y="49390"/>
                  </a:lnTo>
                  <a:lnTo>
                    <a:pt x="429136" y="49694"/>
                  </a:lnTo>
                  <a:lnTo>
                    <a:pt x="429562" y="49819"/>
                  </a:lnTo>
                  <a:lnTo>
                    <a:pt x="430133" y="49964"/>
                  </a:lnTo>
                  <a:lnTo>
                    <a:pt x="431498" y="40318"/>
                  </a:lnTo>
                  <a:lnTo>
                    <a:pt x="431533" y="40071"/>
                  </a:lnTo>
                  <a:lnTo>
                    <a:pt x="432112" y="35978"/>
                  </a:lnTo>
                  <a:lnTo>
                    <a:pt x="432926" y="30217"/>
                  </a:lnTo>
                  <a:lnTo>
                    <a:pt x="440476" y="31288"/>
                  </a:lnTo>
                  <a:lnTo>
                    <a:pt x="450653" y="32740"/>
                  </a:lnTo>
                  <a:lnTo>
                    <a:pt x="462020" y="34358"/>
                  </a:lnTo>
                  <a:lnTo>
                    <a:pt x="461609" y="34935"/>
                  </a:lnTo>
                  <a:lnTo>
                    <a:pt x="458030" y="39231"/>
                  </a:lnTo>
                  <a:lnTo>
                    <a:pt x="455773" y="41257"/>
                  </a:lnTo>
                  <a:lnTo>
                    <a:pt x="453279" y="43648"/>
                  </a:lnTo>
                  <a:lnTo>
                    <a:pt x="450350" y="46476"/>
                  </a:lnTo>
                  <a:lnTo>
                    <a:pt x="446987" y="50229"/>
                  </a:lnTo>
                  <a:lnTo>
                    <a:pt x="444277" y="53493"/>
                  </a:lnTo>
                  <a:lnTo>
                    <a:pt x="441999" y="57083"/>
                  </a:lnTo>
                  <a:lnTo>
                    <a:pt x="440480" y="60180"/>
                  </a:lnTo>
                  <a:lnTo>
                    <a:pt x="438474" y="64370"/>
                  </a:lnTo>
                  <a:lnTo>
                    <a:pt x="437551" y="66708"/>
                  </a:lnTo>
                  <a:lnTo>
                    <a:pt x="437062" y="69045"/>
                  </a:lnTo>
                  <a:lnTo>
                    <a:pt x="436793" y="71330"/>
                  </a:lnTo>
                  <a:lnTo>
                    <a:pt x="436772" y="72032"/>
                  </a:lnTo>
                  <a:lnTo>
                    <a:pt x="436688" y="75323"/>
                  </a:lnTo>
                  <a:lnTo>
                    <a:pt x="436742" y="80162"/>
                  </a:lnTo>
                  <a:lnTo>
                    <a:pt x="436631" y="85442"/>
                  </a:lnTo>
                  <a:lnTo>
                    <a:pt x="436739" y="89901"/>
                  </a:lnTo>
                  <a:lnTo>
                    <a:pt x="437009" y="93003"/>
                  </a:lnTo>
                  <a:lnTo>
                    <a:pt x="437660" y="95610"/>
                  </a:lnTo>
                  <a:lnTo>
                    <a:pt x="438310" y="98332"/>
                  </a:lnTo>
                  <a:lnTo>
                    <a:pt x="439722" y="102249"/>
                  </a:lnTo>
                  <a:lnTo>
                    <a:pt x="440435" y="103873"/>
                  </a:lnTo>
                  <a:lnTo>
                    <a:pt x="436797" y="108990"/>
                  </a:lnTo>
                  <a:lnTo>
                    <a:pt x="437171" y="109066"/>
                  </a:lnTo>
                  <a:lnTo>
                    <a:pt x="437606" y="109419"/>
                  </a:lnTo>
                  <a:lnTo>
                    <a:pt x="437804" y="109765"/>
                  </a:lnTo>
                  <a:lnTo>
                    <a:pt x="437843" y="110930"/>
                  </a:lnTo>
                  <a:lnTo>
                    <a:pt x="439012" y="111947"/>
                  </a:lnTo>
                  <a:lnTo>
                    <a:pt x="439276" y="112399"/>
                  </a:lnTo>
                  <a:lnTo>
                    <a:pt x="439171" y="112570"/>
                  </a:lnTo>
                  <a:lnTo>
                    <a:pt x="438901" y="112460"/>
                  </a:lnTo>
                  <a:lnTo>
                    <a:pt x="438565" y="112247"/>
                  </a:lnTo>
                  <a:lnTo>
                    <a:pt x="438394" y="112243"/>
                  </a:lnTo>
                  <a:lnTo>
                    <a:pt x="438343" y="113029"/>
                  </a:lnTo>
                  <a:lnTo>
                    <a:pt x="439890" y="113815"/>
                  </a:lnTo>
                  <a:lnTo>
                    <a:pt x="440487" y="114582"/>
                  </a:lnTo>
                  <a:lnTo>
                    <a:pt x="441077" y="115587"/>
                  </a:lnTo>
                  <a:lnTo>
                    <a:pt x="442264" y="117391"/>
                  </a:lnTo>
                  <a:lnTo>
                    <a:pt x="442723" y="118188"/>
                  </a:lnTo>
                  <a:lnTo>
                    <a:pt x="443119" y="118814"/>
                  </a:lnTo>
                  <a:lnTo>
                    <a:pt x="443316" y="119023"/>
                  </a:lnTo>
                  <a:lnTo>
                    <a:pt x="443442" y="119471"/>
                  </a:lnTo>
                  <a:lnTo>
                    <a:pt x="444797" y="121316"/>
                  </a:lnTo>
                  <a:lnTo>
                    <a:pt x="446122" y="123088"/>
                  </a:lnTo>
                  <a:lnTo>
                    <a:pt x="447579" y="124869"/>
                  </a:lnTo>
                  <a:lnTo>
                    <a:pt x="448907" y="126436"/>
                  </a:lnTo>
                  <a:lnTo>
                    <a:pt x="448940" y="126573"/>
                  </a:lnTo>
                  <a:lnTo>
                    <a:pt x="448802" y="126641"/>
                  </a:lnTo>
                  <a:lnTo>
                    <a:pt x="447309" y="124827"/>
                  </a:lnTo>
                  <a:lnTo>
                    <a:pt x="445948" y="123225"/>
                  </a:lnTo>
                  <a:lnTo>
                    <a:pt x="445052" y="122109"/>
                  </a:lnTo>
                  <a:lnTo>
                    <a:pt x="443856" y="120780"/>
                  </a:lnTo>
                  <a:lnTo>
                    <a:pt x="443586" y="120704"/>
                  </a:lnTo>
                  <a:lnTo>
                    <a:pt x="443613" y="121016"/>
                  </a:lnTo>
                  <a:lnTo>
                    <a:pt x="444279" y="123217"/>
                  </a:lnTo>
                  <a:lnTo>
                    <a:pt x="444911" y="125457"/>
                  </a:lnTo>
                  <a:lnTo>
                    <a:pt x="445678" y="127628"/>
                  </a:lnTo>
                  <a:lnTo>
                    <a:pt x="446098" y="128665"/>
                  </a:lnTo>
                  <a:lnTo>
                    <a:pt x="446749" y="130012"/>
                  </a:lnTo>
                  <a:lnTo>
                    <a:pt x="447510" y="131090"/>
                  </a:lnTo>
                  <a:lnTo>
                    <a:pt x="448973" y="132598"/>
                  </a:lnTo>
                  <a:lnTo>
                    <a:pt x="450079" y="133440"/>
                  </a:lnTo>
                  <a:lnTo>
                    <a:pt x="451892" y="134610"/>
                  </a:lnTo>
                  <a:lnTo>
                    <a:pt x="454012" y="135824"/>
                  </a:lnTo>
                  <a:lnTo>
                    <a:pt x="455361" y="136470"/>
                  </a:lnTo>
                  <a:lnTo>
                    <a:pt x="457012" y="137293"/>
                  </a:lnTo>
                  <a:lnTo>
                    <a:pt x="456871" y="137426"/>
                  </a:lnTo>
                  <a:lnTo>
                    <a:pt x="456263" y="137206"/>
                  </a:lnTo>
                  <a:lnTo>
                    <a:pt x="455621" y="136990"/>
                  </a:lnTo>
                  <a:lnTo>
                    <a:pt x="454275" y="136238"/>
                  </a:lnTo>
                  <a:lnTo>
                    <a:pt x="453535" y="135881"/>
                  </a:lnTo>
                  <a:lnTo>
                    <a:pt x="452459" y="135206"/>
                  </a:lnTo>
                  <a:lnTo>
                    <a:pt x="450678" y="134139"/>
                  </a:lnTo>
                  <a:lnTo>
                    <a:pt x="449369" y="133323"/>
                  </a:lnTo>
                  <a:lnTo>
                    <a:pt x="447666" y="131675"/>
                  </a:lnTo>
                  <a:lnTo>
                    <a:pt x="446773" y="130563"/>
                  </a:lnTo>
                  <a:lnTo>
                    <a:pt x="445690" y="128691"/>
                  </a:lnTo>
                  <a:lnTo>
                    <a:pt x="445043" y="127135"/>
                  </a:lnTo>
                  <a:lnTo>
                    <a:pt x="444497" y="125689"/>
                  </a:lnTo>
                  <a:lnTo>
                    <a:pt x="444294" y="125579"/>
                  </a:lnTo>
                  <a:lnTo>
                    <a:pt x="443985" y="125708"/>
                  </a:lnTo>
                  <a:lnTo>
                    <a:pt x="443505" y="125837"/>
                  </a:lnTo>
                  <a:lnTo>
                    <a:pt x="443200" y="125761"/>
                  </a:lnTo>
                  <a:lnTo>
                    <a:pt x="442381" y="122732"/>
                  </a:lnTo>
                  <a:lnTo>
                    <a:pt x="442006" y="121285"/>
                  </a:lnTo>
                  <a:lnTo>
                    <a:pt x="441910" y="120978"/>
                  </a:lnTo>
                  <a:lnTo>
                    <a:pt x="441434" y="119391"/>
                  </a:lnTo>
                  <a:lnTo>
                    <a:pt x="441053" y="118154"/>
                  </a:lnTo>
                  <a:lnTo>
                    <a:pt x="440789" y="117770"/>
                  </a:lnTo>
                  <a:lnTo>
                    <a:pt x="439387" y="116506"/>
                  </a:lnTo>
                  <a:lnTo>
                    <a:pt x="438286" y="115557"/>
                  </a:lnTo>
                  <a:lnTo>
                    <a:pt x="437684" y="114999"/>
                  </a:lnTo>
                  <a:lnTo>
                    <a:pt x="437408" y="115128"/>
                  </a:lnTo>
                  <a:lnTo>
                    <a:pt x="436935" y="114980"/>
                  </a:lnTo>
                  <a:lnTo>
                    <a:pt x="437027" y="115394"/>
                  </a:lnTo>
                  <a:lnTo>
                    <a:pt x="437156" y="115739"/>
                  </a:lnTo>
                  <a:lnTo>
                    <a:pt x="438304" y="117747"/>
                  </a:lnTo>
                  <a:lnTo>
                    <a:pt x="439321" y="119516"/>
                  </a:lnTo>
                  <a:lnTo>
                    <a:pt x="439836" y="120894"/>
                  </a:lnTo>
                  <a:lnTo>
                    <a:pt x="440250" y="122101"/>
                  </a:lnTo>
                  <a:lnTo>
                    <a:pt x="440601" y="123206"/>
                  </a:lnTo>
                  <a:lnTo>
                    <a:pt x="440885" y="124239"/>
                  </a:lnTo>
                  <a:lnTo>
                    <a:pt x="441233" y="125339"/>
                  </a:lnTo>
                  <a:lnTo>
                    <a:pt x="441524" y="126133"/>
                  </a:lnTo>
                  <a:lnTo>
                    <a:pt x="441608" y="126922"/>
                  </a:lnTo>
                  <a:lnTo>
                    <a:pt x="441737" y="127234"/>
                  </a:lnTo>
                  <a:lnTo>
                    <a:pt x="441830" y="127575"/>
                  </a:lnTo>
                  <a:lnTo>
                    <a:pt x="441893" y="127818"/>
                  </a:lnTo>
                  <a:lnTo>
                    <a:pt x="442177" y="128817"/>
                  </a:lnTo>
                  <a:lnTo>
                    <a:pt x="442978" y="131056"/>
                  </a:lnTo>
                  <a:lnTo>
                    <a:pt x="443724" y="132818"/>
                  </a:lnTo>
                  <a:lnTo>
                    <a:pt x="444315" y="133824"/>
                  </a:lnTo>
                  <a:lnTo>
                    <a:pt x="444911" y="134522"/>
                  </a:lnTo>
                  <a:lnTo>
                    <a:pt x="445508" y="135255"/>
                  </a:lnTo>
                  <a:lnTo>
                    <a:pt x="446608" y="136306"/>
                  </a:lnTo>
                  <a:lnTo>
                    <a:pt x="447882" y="137225"/>
                  </a:lnTo>
                  <a:lnTo>
                    <a:pt x="449935" y="138398"/>
                  </a:lnTo>
                  <a:lnTo>
                    <a:pt x="451985" y="139575"/>
                  </a:lnTo>
                  <a:lnTo>
                    <a:pt x="453736" y="140570"/>
                  </a:lnTo>
                  <a:lnTo>
                    <a:pt x="454677" y="141173"/>
                  </a:lnTo>
                  <a:lnTo>
                    <a:pt x="455921" y="141784"/>
                  </a:lnTo>
                  <a:lnTo>
                    <a:pt x="457471" y="142604"/>
                  </a:lnTo>
                  <a:lnTo>
                    <a:pt x="458517" y="143041"/>
                  </a:lnTo>
                  <a:lnTo>
                    <a:pt x="459806" y="143341"/>
                  </a:lnTo>
                  <a:lnTo>
                    <a:pt x="462111" y="143838"/>
                  </a:lnTo>
                  <a:lnTo>
                    <a:pt x="461970" y="144043"/>
                  </a:lnTo>
                  <a:lnTo>
                    <a:pt x="461290" y="143994"/>
                  </a:lnTo>
                  <a:lnTo>
                    <a:pt x="459731" y="143717"/>
                  </a:lnTo>
                  <a:lnTo>
                    <a:pt x="458850" y="143493"/>
                  </a:lnTo>
                  <a:lnTo>
                    <a:pt x="458035" y="143303"/>
                  </a:lnTo>
                  <a:lnTo>
                    <a:pt x="456689" y="142623"/>
                  </a:lnTo>
                  <a:lnTo>
                    <a:pt x="455543" y="142016"/>
                  </a:lnTo>
                  <a:lnTo>
                    <a:pt x="454902" y="141659"/>
                  </a:lnTo>
                  <a:lnTo>
                    <a:pt x="454198" y="141298"/>
                  </a:lnTo>
                  <a:lnTo>
                    <a:pt x="451473" y="139666"/>
                  </a:lnTo>
                  <a:lnTo>
                    <a:pt x="449992" y="138846"/>
                  </a:lnTo>
                  <a:lnTo>
                    <a:pt x="449084" y="138413"/>
                  </a:lnTo>
                  <a:lnTo>
                    <a:pt x="448505" y="138368"/>
                  </a:lnTo>
                  <a:lnTo>
                    <a:pt x="447729" y="138041"/>
                  </a:lnTo>
                  <a:lnTo>
                    <a:pt x="445984" y="136804"/>
                  </a:lnTo>
                  <a:lnTo>
                    <a:pt x="445184" y="136033"/>
                  </a:lnTo>
                  <a:lnTo>
                    <a:pt x="444914" y="135889"/>
                  </a:lnTo>
                  <a:lnTo>
                    <a:pt x="444746" y="135851"/>
                  </a:lnTo>
                  <a:lnTo>
                    <a:pt x="444536" y="136052"/>
                  </a:lnTo>
                  <a:lnTo>
                    <a:pt x="443991" y="136109"/>
                  </a:lnTo>
                  <a:lnTo>
                    <a:pt x="443484" y="135961"/>
                  </a:lnTo>
                  <a:lnTo>
                    <a:pt x="443149" y="135714"/>
                  </a:lnTo>
                  <a:lnTo>
                    <a:pt x="442687" y="134985"/>
                  </a:lnTo>
                  <a:lnTo>
                    <a:pt x="442435" y="134021"/>
                  </a:lnTo>
                  <a:lnTo>
                    <a:pt x="442249" y="133266"/>
                  </a:lnTo>
                  <a:lnTo>
                    <a:pt x="441893" y="132400"/>
                  </a:lnTo>
                  <a:lnTo>
                    <a:pt x="441797" y="132093"/>
                  </a:lnTo>
                  <a:lnTo>
                    <a:pt x="441005" y="131015"/>
                  </a:lnTo>
                  <a:lnTo>
                    <a:pt x="440556" y="129807"/>
                  </a:lnTo>
                  <a:lnTo>
                    <a:pt x="439863" y="128729"/>
                  </a:lnTo>
                  <a:lnTo>
                    <a:pt x="439294" y="128304"/>
                  </a:lnTo>
                  <a:lnTo>
                    <a:pt x="438613" y="128221"/>
                  </a:lnTo>
                  <a:lnTo>
                    <a:pt x="437936" y="128035"/>
                  </a:lnTo>
                  <a:lnTo>
                    <a:pt x="437258" y="127917"/>
                  </a:lnTo>
                  <a:lnTo>
                    <a:pt x="436410" y="127796"/>
                  </a:lnTo>
                  <a:lnTo>
                    <a:pt x="434570" y="127754"/>
                  </a:lnTo>
                  <a:lnTo>
                    <a:pt x="434159" y="127814"/>
                  </a:lnTo>
                  <a:lnTo>
                    <a:pt x="433505" y="128209"/>
                  </a:lnTo>
                  <a:lnTo>
                    <a:pt x="432675" y="128737"/>
                  </a:lnTo>
                  <a:lnTo>
                    <a:pt x="431869" y="129781"/>
                  </a:lnTo>
                  <a:lnTo>
                    <a:pt x="431188" y="131269"/>
                  </a:lnTo>
                  <a:lnTo>
                    <a:pt x="431060" y="132362"/>
                  </a:lnTo>
                  <a:lnTo>
                    <a:pt x="431158" y="132605"/>
                  </a:lnTo>
                  <a:lnTo>
                    <a:pt x="431353" y="133019"/>
                  </a:lnTo>
                  <a:lnTo>
                    <a:pt x="431614" y="133505"/>
                  </a:lnTo>
                  <a:lnTo>
                    <a:pt x="432444" y="134446"/>
                  </a:lnTo>
                  <a:lnTo>
                    <a:pt x="433407" y="135665"/>
                  </a:lnTo>
                  <a:lnTo>
                    <a:pt x="433934" y="136360"/>
                  </a:lnTo>
                  <a:lnTo>
                    <a:pt x="434366" y="136952"/>
                  </a:lnTo>
                  <a:lnTo>
                    <a:pt x="434965" y="137480"/>
                  </a:lnTo>
                  <a:lnTo>
                    <a:pt x="435469" y="137867"/>
                  </a:lnTo>
                  <a:lnTo>
                    <a:pt x="436272" y="138501"/>
                  </a:lnTo>
                  <a:lnTo>
                    <a:pt x="437172" y="139344"/>
                  </a:lnTo>
                  <a:lnTo>
                    <a:pt x="439018" y="140615"/>
                  </a:lnTo>
                  <a:lnTo>
                    <a:pt x="439420" y="140862"/>
                  </a:lnTo>
                  <a:lnTo>
                    <a:pt x="440758" y="141875"/>
                  </a:lnTo>
                  <a:lnTo>
                    <a:pt x="440960" y="142028"/>
                  </a:lnTo>
                  <a:lnTo>
                    <a:pt x="441893" y="143007"/>
                  </a:lnTo>
                  <a:lnTo>
                    <a:pt x="442489" y="143842"/>
                  </a:lnTo>
                  <a:lnTo>
                    <a:pt x="443922" y="145243"/>
                  </a:lnTo>
                  <a:lnTo>
                    <a:pt x="446044" y="147821"/>
                  </a:lnTo>
                  <a:lnTo>
                    <a:pt x="446743" y="148626"/>
                  </a:lnTo>
                  <a:lnTo>
                    <a:pt x="447507" y="149396"/>
                  </a:lnTo>
                  <a:lnTo>
                    <a:pt x="448068" y="150296"/>
                  </a:lnTo>
                  <a:lnTo>
                    <a:pt x="448862" y="151340"/>
                  </a:lnTo>
                  <a:lnTo>
                    <a:pt x="449231" y="151625"/>
                  </a:lnTo>
                  <a:lnTo>
                    <a:pt x="449372" y="151773"/>
                  </a:lnTo>
                  <a:lnTo>
                    <a:pt x="449986" y="151374"/>
                  </a:lnTo>
                  <a:lnTo>
                    <a:pt x="450109" y="151883"/>
                  </a:lnTo>
                  <a:lnTo>
                    <a:pt x="450373" y="152266"/>
                  </a:lnTo>
                  <a:lnTo>
                    <a:pt x="450766" y="152957"/>
                  </a:lnTo>
                  <a:lnTo>
                    <a:pt x="451029" y="153375"/>
                  </a:lnTo>
                  <a:lnTo>
                    <a:pt x="451467" y="153656"/>
                  </a:lnTo>
                  <a:lnTo>
                    <a:pt x="451560" y="154104"/>
                  </a:lnTo>
                  <a:lnTo>
                    <a:pt x="451416" y="154442"/>
                  </a:lnTo>
                  <a:lnTo>
                    <a:pt x="451737" y="155307"/>
                  </a:lnTo>
                  <a:lnTo>
                    <a:pt x="452270" y="157300"/>
                  </a:lnTo>
                  <a:lnTo>
                    <a:pt x="452523" y="158373"/>
                  </a:lnTo>
                  <a:lnTo>
                    <a:pt x="452768" y="159400"/>
                  </a:lnTo>
                  <a:lnTo>
                    <a:pt x="453248" y="160880"/>
                  </a:lnTo>
                  <a:lnTo>
                    <a:pt x="453715" y="162741"/>
                  </a:lnTo>
                  <a:lnTo>
                    <a:pt x="454507" y="165531"/>
                  </a:lnTo>
                  <a:lnTo>
                    <a:pt x="454630" y="166048"/>
                  </a:lnTo>
                  <a:lnTo>
                    <a:pt x="454501" y="167240"/>
                  </a:lnTo>
                  <a:lnTo>
                    <a:pt x="454222" y="167578"/>
                  </a:lnTo>
                  <a:lnTo>
                    <a:pt x="453880" y="167604"/>
                  </a:lnTo>
                  <a:lnTo>
                    <a:pt x="453529" y="168109"/>
                  </a:lnTo>
                  <a:lnTo>
                    <a:pt x="453035" y="168884"/>
                  </a:lnTo>
                  <a:lnTo>
                    <a:pt x="452879" y="169666"/>
                  </a:lnTo>
                  <a:lnTo>
                    <a:pt x="452930" y="170490"/>
                  </a:lnTo>
                  <a:lnTo>
                    <a:pt x="453083" y="171314"/>
                  </a:lnTo>
                  <a:lnTo>
                    <a:pt x="453335" y="172244"/>
                  </a:lnTo>
                  <a:lnTo>
                    <a:pt x="453449" y="172794"/>
                  </a:lnTo>
                  <a:lnTo>
                    <a:pt x="455978" y="172817"/>
                  </a:lnTo>
                  <a:lnTo>
                    <a:pt x="456164" y="173573"/>
                  </a:lnTo>
                  <a:lnTo>
                    <a:pt x="456116" y="174188"/>
                  </a:lnTo>
                  <a:lnTo>
                    <a:pt x="455535" y="174347"/>
                  </a:lnTo>
                  <a:lnTo>
                    <a:pt x="455907" y="176063"/>
                  </a:lnTo>
                  <a:lnTo>
                    <a:pt x="456659" y="175843"/>
                  </a:lnTo>
                  <a:lnTo>
                    <a:pt x="457034" y="177358"/>
                  </a:lnTo>
                  <a:lnTo>
                    <a:pt x="455973" y="177639"/>
                  </a:lnTo>
                  <a:lnTo>
                    <a:pt x="456002" y="177882"/>
                  </a:lnTo>
                  <a:lnTo>
                    <a:pt x="456995" y="177628"/>
                  </a:lnTo>
                  <a:lnTo>
                    <a:pt x="457148" y="178490"/>
                  </a:lnTo>
                  <a:lnTo>
                    <a:pt x="456767" y="178615"/>
                  </a:lnTo>
                  <a:lnTo>
                    <a:pt x="456797" y="178858"/>
                  </a:lnTo>
                  <a:lnTo>
                    <a:pt x="455562" y="179207"/>
                  </a:lnTo>
                  <a:lnTo>
                    <a:pt x="455814" y="180099"/>
                  </a:lnTo>
                  <a:lnTo>
                    <a:pt x="456209" y="180794"/>
                  </a:lnTo>
                  <a:lnTo>
                    <a:pt x="457106" y="181808"/>
                  </a:lnTo>
                  <a:lnTo>
                    <a:pt x="458041" y="181178"/>
                  </a:lnTo>
                  <a:lnTo>
                    <a:pt x="458604" y="181842"/>
                  </a:lnTo>
                  <a:lnTo>
                    <a:pt x="459240" y="182366"/>
                  </a:lnTo>
                  <a:lnTo>
                    <a:pt x="460013" y="182829"/>
                  </a:lnTo>
                  <a:lnTo>
                    <a:pt x="460958" y="183296"/>
                  </a:lnTo>
                  <a:lnTo>
                    <a:pt x="461029" y="183057"/>
                  </a:lnTo>
                  <a:lnTo>
                    <a:pt x="461569" y="183277"/>
                  </a:lnTo>
                  <a:lnTo>
                    <a:pt x="461566" y="183478"/>
                  </a:lnTo>
                  <a:lnTo>
                    <a:pt x="461813" y="183517"/>
                  </a:lnTo>
                  <a:lnTo>
                    <a:pt x="462348" y="183600"/>
                  </a:lnTo>
                  <a:lnTo>
                    <a:pt x="462783" y="182343"/>
                  </a:lnTo>
                  <a:lnTo>
                    <a:pt x="463796" y="182712"/>
                  </a:lnTo>
                  <a:lnTo>
                    <a:pt x="463257" y="184033"/>
                  </a:lnTo>
                  <a:lnTo>
                    <a:pt x="463562" y="184177"/>
                  </a:lnTo>
                  <a:lnTo>
                    <a:pt x="464138" y="182787"/>
                  </a:lnTo>
                  <a:lnTo>
                    <a:pt x="465658" y="183368"/>
                  </a:lnTo>
                  <a:lnTo>
                    <a:pt x="465547" y="183740"/>
                  </a:lnTo>
                  <a:lnTo>
                    <a:pt x="466125" y="183824"/>
                  </a:lnTo>
                  <a:lnTo>
                    <a:pt x="466266" y="183619"/>
                  </a:lnTo>
                  <a:lnTo>
                    <a:pt x="466506" y="183456"/>
                  </a:lnTo>
                  <a:lnTo>
                    <a:pt x="467066" y="182852"/>
                  </a:lnTo>
                  <a:lnTo>
                    <a:pt x="467918" y="182298"/>
                  </a:lnTo>
                  <a:lnTo>
                    <a:pt x="468209" y="182093"/>
                  </a:lnTo>
                  <a:lnTo>
                    <a:pt x="468748" y="182309"/>
                  </a:lnTo>
                  <a:lnTo>
                    <a:pt x="469153" y="182453"/>
                  </a:lnTo>
                  <a:lnTo>
                    <a:pt x="470481" y="182974"/>
                  </a:lnTo>
                  <a:lnTo>
                    <a:pt x="469998" y="184321"/>
                  </a:lnTo>
                  <a:lnTo>
                    <a:pt x="470238" y="184291"/>
                  </a:lnTo>
                  <a:lnTo>
                    <a:pt x="470511" y="184196"/>
                  </a:lnTo>
                  <a:lnTo>
                    <a:pt x="471083" y="184481"/>
                  </a:lnTo>
                  <a:lnTo>
                    <a:pt x="471296" y="184409"/>
                  </a:lnTo>
                  <a:lnTo>
                    <a:pt x="471716" y="183608"/>
                  </a:lnTo>
                  <a:lnTo>
                    <a:pt x="471931" y="183099"/>
                  </a:lnTo>
                  <a:lnTo>
                    <a:pt x="472405" y="181705"/>
                  </a:lnTo>
                  <a:lnTo>
                    <a:pt x="472561" y="181648"/>
                  </a:lnTo>
                  <a:lnTo>
                    <a:pt x="472999" y="181747"/>
                  </a:lnTo>
                  <a:lnTo>
                    <a:pt x="474066" y="182188"/>
                  </a:lnTo>
                  <a:lnTo>
                    <a:pt x="474533" y="181105"/>
                  </a:lnTo>
                  <a:lnTo>
                    <a:pt x="476611" y="181933"/>
                  </a:lnTo>
                  <a:lnTo>
                    <a:pt x="477876" y="182480"/>
                  </a:lnTo>
                  <a:lnTo>
                    <a:pt x="478250" y="182449"/>
                  </a:lnTo>
                  <a:lnTo>
                    <a:pt x="479296" y="182886"/>
                  </a:lnTo>
                  <a:lnTo>
                    <a:pt x="479983" y="183080"/>
                  </a:lnTo>
                  <a:lnTo>
                    <a:pt x="483241" y="186364"/>
                  </a:lnTo>
                  <a:lnTo>
                    <a:pt x="483505" y="186645"/>
                  </a:lnTo>
                  <a:lnTo>
                    <a:pt x="483157" y="187013"/>
                  </a:lnTo>
                  <a:lnTo>
                    <a:pt x="483115" y="187351"/>
                  </a:lnTo>
                  <a:lnTo>
                    <a:pt x="483646" y="188084"/>
                  </a:lnTo>
                  <a:lnTo>
                    <a:pt x="484350" y="188578"/>
                  </a:lnTo>
                  <a:lnTo>
                    <a:pt x="484851" y="189067"/>
                  </a:lnTo>
                  <a:lnTo>
                    <a:pt x="484839" y="189478"/>
                  </a:lnTo>
                  <a:lnTo>
                    <a:pt x="484770" y="189614"/>
                  </a:lnTo>
                  <a:lnTo>
                    <a:pt x="485037" y="189861"/>
                  </a:lnTo>
                  <a:lnTo>
                    <a:pt x="485271" y="190070"/>
                  </a:lnTo>
                  <a:lnTo>
                    <a:pt x="485498" y="190488"/>
                  </a:lnTo>
                  <a:lnTo>
                    <a:pt x="485669" y="190560"/>
                  </a:lnTo>
                  <a:lnTo>
                    <a:pt x="485936" y="190769"/>
                  </a:lnTo>
                  <a:lnTo>
                    <a:pt x="486032" y="191046"/>
                  </a:lnTo>
                  <a:lnTo>
                    <a:pt x="485978" y="191968"/>
                  </a:lnTo>
                  <a:lnTo>
                    <a:pt x="485199" y="193252"/>
                  </a:lnTo>
                  <a:lnTo>
                    <a:pt x="485127" y="193419"/>
                  </a:lnTo>
                  <a:lnTo>
                    <a:pt x="485334" y="193358"/>
                  </a:lnTo>
                  <a:lnTo>
                    <a:pt x="485666" y="193673"/>
                  </a:lnTo>
                  <a:lnTo>
                    <a:pt x="486509" y="194102"/>
                  </a:lnTo>
                  <a:lnTo>
                    <a:pt x="486617" y="193897"/>
                  </a:lnTo>
                  <a:lnTo>
                    <a:pt x="486817" y="194007"/>
                  </a:lnTo>
                  <a:lnTo>
                    <a:pt x="490255" y="194117"/>
                  </a:lnTo>
                  <a:lnTo>
                    <a:pt x="490561" y="194193"/>
                  </a:lnTo>
                  <a:lnTo>
                    <a:pt x="491023" y="194922"/>
                  </a:lnTo>
                  <a:lnTo>
                    <a:pt x="491161" y="194892"/>
                  </a:lnTo>
                  <a:lnTo>
                    <a:pt x="491491" y="195378"/>
                  </a:lnTo>
                  <a:lnTo>
                    <a:pt x="491386" y="195545"/>
                  </a:lnTo>
                  <a:lnTo>
                    <a:pt x="491880" y="196274"/>
                  </a:lnTo>
                  <a:lnTo>
                    <a:pt x="490771" y="197037"/>
                  </a:lnTo>
                  <a:lnTo>
                    <a:pt x="489491" y="197865"/>
                  </a:lnTo>
                  <a:lnTo>
                    <a:pt x="488658" y="198564"/>
                  </a:lnTo>
                  <a:lnTo>
                    <a:pt x="487968" y="199027"/>
                  </a:lnTo>
                  <a:lnTo>
                    <a:pt x="487135" y="199661"/>
                  </a:lnTo>
                  <a:lnTo>
                    <a:pt x="485604" y="201096"/>
                  </a:lnTo>
                  <a:lnTo>
                    <a:pt x="485253" y="201601"/>
                  </a:lnTo>
                  <a:lnTo>
                    <a:pt x="485169" y="202217"/>
                  </a:lnTo>
                  <a:lnTo>
                    <a:pt x="485082" y="203067"/>
                  </a:lnTo>
                  <a:lnTo>
                    <a:pt x="484731" y="203576"/>
                  </a:lnTo>
                  <a:lnTo>
                    <a:pt x="484006" y="204070"/>
                  </a:lnTo>
                  <a:lnTo>
                    <a:pt x="482897" y="204764"/>
                  </a:lnTo>
                  <a:lnTo>
                    <a:pt x="480996" y="206021"/>
                  </a:lnTo>
                  <a:lnTo>
                    <a:pt x="480718" y="206291"/>
                  </a:lnTo>
                  <a:lnTo>
                    <a:pt x="479510" y="207050"/>
                  </a:lnTo>
                  <a:lnTo>
                    <a:pt x="478643" y="207681"/>
                  </a:lnTo>
                  <a:lnTo>
                    <a:pt x="478050" y="208216"/>
                  </a:lnTo>
                  <a:lnTo>
                    <a:pt x="477873" y="208554"/>
                  </a:lnTo>
                  <a:lnTo>
                    <a:pt x="477456" y="208919"/>
                  </a:lnTo>
                  <a:lnTo>
                    <a:pt x="477106" y="209355"/>
                  </a:lnTo>
                  <a:lnTo>
                    <a:pt x="476833" y="209420"/>
                  </a:lnTo>
                  <a:lnTo>
                    <a:pt x="476311" y="209853"/>
                  </a:lnTo>
                  <a:lnTo>
                    <a:pt x="475823" y="210388"/>
                  </a:lnTo>
                  <a:lnTo>
                    <a:pt x="475370" y="210825"/>
                  </a:lnTo>
                  <a:lnTo>
                    <a:pt x="474537" y="211421"/>
                  </a:lnTo>
                  <a:lnTo>
                    <a:pt x="473635" y="212256"/>
                  </a:lnTo>
                  <a:lnTo>
                    <a:pt x="472154" y="212906"/>
                  </a:lnTo>
                  <a:lnTo>
                    <a:pt x="471629" y="213407"/>
                  </a:lnTo>
                  <a:lnTo>
                    <a:pt x="470628" y="214037"/>
                  </a:lnTo>
                  <a:lnTo>
                    <a:pt x="470038" y="214569"/>
                  </a:lnTo>
                  <a:lnTo>
                    <a:pt x="469612" y="215245"/>
                  </a:lnTo>
                  <a:lnTo>
                    <a:pt x="469573" y="215587"/>
                  </a:lnTo>
                  <a:lnTo>
                    <a:pt x="469462" y="215856"/>
                  </a:lnTo>
                  <a:lnTo>
                    <a:pt x="468949" y="216016"/>
                  </a:lnTo>
                  <a:lnTo>
                    <a:pt x="468704" y="216285"/>
                  </a:lnTo>
                  <a:lnTo>
                    <a:pt x="468152" y="216547"/>
                  </a:lnTo>
                  <a:lnTo>
                    <a:pt x="467879" y="216608"/>
                  </a:lnTo>
                  <a:lnTo>
                    <a:pt x="467226" y="216939"/>
                  </a:lnTo>
                  <a:lnTo>
                    <a:pt x="466884" y="216893"/>
                  </a:lnTo>
                  <a:lnTo>
                    <a:pt x="466336" y="217052"/>
                  </a:lnTo>
                  <a:lnTo>
                    <a:pt x="466030" y="217011"/>
                  </a:lnTo>
                  <a:lnTo>
                    <a:pt x="465724" y="217007"/>
                  </a:lnTo>
                  <a:lnTo>
                    <a:pt x="465319" y="216825"/>
                  </a:lnTo>
                  <a:lnTo>
                    <a:pt x="464738" y="216882"/>
                  </a:lnTo>
                  <a:lnTo>
                    <a:pt x="463983" y="217102"/>
                  </a:lnTo>
                  <a:lnTo>
                    <a:pt x="463401" y="217295"/>
                  </a:lnTo>
                  <a:lnTo>
                    <a:pt x="463224" y="217599"/>
                  </a:lnTo>
                  <a:lnTo>
                    <a:pt x="462984" y="217557"/>
                  </a:lnTo>
                  <a:lnTo>
                    <a:pt x="462679" y="217554"/>
                  </a:lnTo>
                  <a:lnTo>
                    <a:pt x="462508" y="217618"/>
                  </a:lnTo>
                  <a:lnTo>
                    <a:pt x="462061" y="217675"/>
                  </a:lnTo>
                  <a:lnTo>
                    <a:pt x="461060" y="218370"/>
                  </a:lnTo>
                  <a:lnTo>
                    <a:pt x="460670" y="219012"/>
                  </a:lnTo>
                  <a:lnTo>
                    <a:pt x="460487" y="219521"/>
                  </a:lnTo>
                  <a:lnTo>
                    <a:pt x="460412" y="219828"/>
                  </a:lnTo>
                  <a:lnTo>
                    <a:pt x="460014" y="220846"/>
                  </a:lnTo>
                  <a:lnTo>
                    <a:pt x="459699" y="221214"/>
                  </a:lnTo>
                  <a:lnTo>
                    <a:pt x="459280" y="221719"/>
                  </a:lnTo>
                  <a:lnTo>
                    <a:pt x="459070" y="221955"/>
                  </a:lnTo>
                  <a:lnTo>
                    <a:pt x="458893" y="222224"/>
                  </a:lnTo>
                  <a:lnTo>
                    <a:pt x="458548" y="222422"/>
                  </a:lnTo>
                  <a:lnTo>
                    <a:pt x="458374" y="222555"/>
                  </a:lnTo>
                  <a:lnTo>
                    <a:pt x="458095" y="222786"/>
                  </a:lnTo>
                  <a:lnTo>
                    <a:pt x="457721" y="222813"/>
                  </a:lnTo>
                  <a:lnTo>
                    <a:pt x="457376" y="223045"/>
                  </a:lnTo>
                  <a:lnTo>
                    <a:pt x="456932" y="223102"/>
                  </a:lnTo>
                  <a:lnTo>
                    <a:pt x="456519" y="223231"/>
                  </a:lnTo>
                  <a:lnTo>
                    <a:pt x="456357" y="223409"/>
                  </a:lnTo>
                  <a:lnTo>
                    <a:pt x="455320" y="223580"/>
                  </a:lnTo>
                  <a:lnTo>
                    <a:pt x="454058" y="223652"/>
                  </a:lnTo>
                  <a:lnTo>
                    <a:pt x="452736" y="223216"/>
                  </a:lnTo>
                  <a:lnTo>
                    <a:pt x="451354" y="222669"/>
                  </a:lnTo>
                  <a:lnTo>
                    <a:pt x="449627" y="222016"/>
                  </a:lnTo>
                  <a:lnTo>
                    <a:pt x="448204" y="221811"/>
                  </a:lnTo>
                  <a:lnTo>
                    <a:pt x="447730" y="221628"/>
                  </a:lnTo>
                  <a:lnTo>
                    <a:pt x="447226" y="221241"/>
                  </a:lnTo>
                  <a:lnTo>
                    <a:pt x="446995" y="220895"/>
                  </a:lnTo>
                  <a:lnTo>
                    <a:pt x="446902" y="220481"/>
                  </a:lnTo>
                  <a:lnTo>
                    <a:pt x="446702" y="220307"/>
                  </a:lnTo>
                  <a:lnTo>
                    <a:pt x="446231" y="220124"/>
                  </a:lnTo>
                  <a:lnTo>
                    <a:pt x="445071" y="220132"/>
                  </a:lnTo>
                  <a:lnTo>
                    <a:pt x="444436" y="219638"/>
                  </a:lnTo>
                  <a:lnTo>
                    <a:pt x="444097" y="219528"/>
                  </a:lnTo>
                  <a:lnTo>
                    <a:pt x="443560" y="219073"/>
                  </a:lnTo>
                  <a:lnTo>
                    <a:pt x="443132" y="218480"/>
                  </a:lnTo>
                  <a:lnTo>
                    <a:pt x="443075" y="217998"/>
                  </a:lnTo>
                  <a:lnTo>
                    <a:pt x="442910" y="217721"/>
                  </a:lnTo>
                  <a:lnTo>
                    <a:pt x="442169" y="217261"/>
                  </a:lnTo>
                  <a:lnTo>
                    <a:pt x="441840" y="216844"/>
                  </a:lnTo>
                  <a:lnTo>
                    <a:pt x="441510" y="216357"/>
                  </a:lnTo>
                  <a:lnTo>
                    <a:pt x="440973" y="215932"/>
                  </a:lnTo>
                  <a:lnTo>
                    <a:pt x="439621" y="215389"/>
                  </a:lnTo>
                  <a:lnTo>
                    <a:pt x="438503" y="215123"/>
                  </a:lnTo>
                  <a:lnTo>
                    <a:pt x="437451" y="214964"/>
                  </a:lnTo>
                  <a:lnTo>
                    <a:pt x="436945" y="214816"/>
                  </a:lnTo>
                  <a:lnTo>
                    <a:pt x="436171" y="214352"/>
                  </a:lnTo>
                  <a:lnTo>
                    <a:pt x="434724" y="213566"/>
                  </a:lnTo>
                  <a:lnTo>
                    <a:pt x="434316" y="213490"/>
                  </a:lnTo>
                  <a:lnTo>
                    <a:pt x="433153" y="213669"/>
                  </a:lnTo>
                  <a:lnTo>
                    <a:pt x="432781" y="213559"/>
                  </a:lnTo>
                  <a:lnTo>
                    <a:pt x="432277" y="213168"/>
                  </a:lnTo>
                  <a:lnTo>
                    <a:pt x="431417" y="212089"/>
                  </a:lnTo>
                  <a:lnTo>
                    <a:pt x="431225" y="211436"/>
                  </a:lnTo>
                  <a:lnTo>
                    <a:pt x="430065" y="210107"/>
                  </a:lnTo>
                  <a:lnTo>
                    <a:pt x="429798" y="209762"/>
                  </a:lnTo>
                  <a:lnTo>
                    <a:pt x="429238" y="208926"/>
                  </a:lnTo>
                  <a:lnTo>
                    <a:pt x="428905" y="208577"/>
                  </a:lnTo>
                  <a:lnTo>
                    <a:pt x="428464" y="208463"/>
                  </a:lnTo>
                  <a:lnTo>
                    <a:pt x="428048" y="208831"/>
                  </a:lnTo>
                  <a:lnTo>
                    <a:pt x="427781" y="208619"/>
                  </a:lnTo>
                  <a:lnTo>
                    <a:pt x="427589" y="208000"/>
                  </a:lnTo>
                  <a:lnTo>
                    <a:pt x="427194" y="207373"/>
                  </a:lnTo>
                  <a:lnTo>
                    <a:pt x="426192" y="206462"/>
                  </a:lnTo>
                  <a:lnTo>
                    <a:pt x="424613" y="205501"/>
                  </a:lnTo>
                  <a:lnTo>
                    <a:pt x="423099" y="204613"/>
                  </a:lnTo>
                  <a:lnTo>
                    <a:pt x="421816" y="204104"/>
                  </a:lnTo>
                  <a:lnTo>
                    <a:pt x="421001" y="204017"/>
                  </a:lnTo>
                  <a:lnTo>
                    <a:pt x="419849" y="203717"/>
                  </a:lnTo>
                  <a:lnTo>
                    <a:pt x="419488" y="203688"/>
                  </a:lnTo>
                  <a:lnTo>
                    <a:pt x="417670" y="203599"/>
                  </a:lnTo>
                  <a:lnTo>
                    <a:pt x="415830" y="203660"/>
                  </a:lnTo>
                  <a:lnTo>
                    <a:pt x="414900" y="203982"/>
                  </a:lnTo>
                  <a:lnTo>
                    <a:pt x="413830" y="204639"/>
                  </a:lnTo>
                  <a:lnTo>
                    <a:pt x="413168" y="205346"/>
                  </a:lnTo>
                  <a:lnTo>
                    <a:pt x="412850" y="205782"/>
                  </a:lnTo>
                  <a:lnTo>
                    <a:pt x="412808" y="206090"/>
                  </a:lnTo>
                  <a:lnTo>
                    <a:pt x="412697" y="206496"/>
                  </a:lnTo>
                  <a:lnTo>
                    <a:pt x="412793" y="206842"/>
                  </a:lnTo>
                  <a:lnTo>
                    <a:pt x="412784" y="207149"/>
                  </a:lnTo>
                  <a:lnTo>
                    <a:pt x="412479" y="207176"/>
                  </a:lnTo>
                  <a:lnTo>
                    <a:pt x="412242" y="207104"/>
                  </a:lnTo>
                  <a:lnTo>
                    <a:pt x="411291" y="206944"/>
                  </a:lnTo>
                  <a:lnTo>
                    <a:pt x="410950" y="207005"/>
                  </a:lnTo>
                  <a:lnTo>
                    <a:pt x="410500" y="207267"/>
                  </a:lnTo>
                  <a:lnTo>
                    <a:pt x="409913" y="207563"/>
                  </a:lnTo>
                  <a:lnTo>
                    <a:pt x="408926" y="207472"/>
                  </a:lnTo>
                  <a:lnTo>
                    <a:pt x="407020" y="207392"/>
                  </a:lnTo>
                  <a:lnTo>
                    <a:pt x="403453" y="207039"/>
                  </a:lnTo>
                  <a:lnTo>
                    <a:pt x="400869" y="206773"/>
                  </a:lnTo>
                  <a:lnTo>
                    <a:pt x="400530" y="206667"/>
                  </a:lnTo>
                  <a:lnTo>
                    <a:pt x="400431" y="206527"/>
                  </a:lnTo>
                  <a:lnTo>
                    <a:pt x="400473" y="206082"/>
                  </a:lnTo>
                  <a:lnTo>
                    <a:pt x="400599" y="205091"/>
                  </a:lnTo>
                  <a:lnTo>
                    <a:pt x="400500" y="204886"/>
                  </a:lnTo>
                  <a:lnTo>
                    <a:pt x="399526" y="204317"/>
                  </a:lnTo>
                  <a:lnTo>
                    <a:pt x="399118" y="204237"/>
                  </a:lnTo>
                  <a:lnTo>
                    <a:pt x="398945" y="204370"/>
                  </a:lnTo>
                  <a:lnTo>
                    <a:pt x="398774" y="204400"/>
                  </a:lnTo>
                  <a:lnTo>
                    <a:pt x="398474" y="204153"/>
                  </a:lnTo>
                  <a:lnTo>
                    <a:pt x="398171" y="203941"/>
                  </a:lnTo>
                  <a:lnTo>
                    <a:pt x="397557" y="203998"/>
                  </a:lnTo>
                  <a:lnTo>
                    <a:pt x="396882" y="203641"/>
                  </a:lnTo>
                  <a:lnTo>
                    <a:pt x="396447" y="203356"/>
                  </a:lnTo>
                  <a:lnTo>
                    <a:pt x="396349" y="203215"/>
                  </a:lnTo>
                  <a:lnTo>
                    <a:pt x="396507" y="202194"/>
                  </a:lnTo>
                  <a:lnTo>
                    <a:pt x="396777" y="200865"/>
                  </a:lnTo>
                  <a:lnTo>
                    <a:pt x="396825" y="200182"/>
                  </a:lnTo>
                  <a:lnTo>
                    <a:pt x="397044" y="199570"/>
                  </a:lnTo>
                  <a:lnTo>
                    <a:pt x="397129" y="198947"/>
                  </a:lnTo>
                  <a:lnTo>
                    <a:pt x="396894" y="198610"/>
                  </a:lnTo>
                  <a:lnTo>
                    <a:pt x="396291" y="198219"/>
                  </a:lnTo>
                  <a:lnTo>
                    <a:pt x="394118" y="197759"/>
                  </a:lnTo>
                  <a:lnTo>
                    <a:pt x="393747" y="197649"/>
                  </a:lnTo>
                  <a:lnTo>
                    <a:pt x="393417" y="197197"/>
                  </a:lnTo>
                  <a:lnTo>
                    <a:pt x="392940" y="197220"/>
                  </a:lnTo>
                  <a:lnTo>
                    <a:pt x="392593" y="197520"/>
                  </a:lnTo>
                  <a:lnTo>
                    <a:pt x="392314" y="197820"/>
                  </a:lnTo>
                  <a:lnTo>
                    <a:pt x="391936" y="197846"/>
                  </a:lnTo>
                  <a:lnTo>
                    <a:pt x="390863" y="197136"/>
                  </a:lnTo>
                  <a:lnTo>
                    <a:pt x="390221" y="196882"/>
                  </a:lnTo>
                  <a:lnTo>
                    <a:pt x="389577" y="196802"/>
                  </a:lnTo>
                  <a:lnTo>
                    <a:pt x="388312" y="196943"/>
                  </a:lnTo>
                  <a:lnTo>
                    <a:pt x="387928" y="197277"/>
                  </a:lnTo>
                  <a:lnTo>
                    <a:pt x="387715" y="197683"/>
                  </a:lnTo>
                  <a:lnTo>
                    <a:pt x="387658" y="198640"/>
                  </a:lnTo>
                  <a:lnTo>
                    <a:pt x="387449" y="198872"/>
                  </a:lnTo>
                  <a:lnTo>
                    <a:pt x="386382" y="199362"/>
                  </a:lnTo>
                  <a:lnTo>
                    <a:pt x="385734" y="199449"/>
                  </a:lnTo>
                  <a:lnTo>
                    <a:pt x="385293" y="199270"/>
                  </a:lnTo>
                  <a:lnTo>
                    <a:pt x="384886" y="199191"/>
                  </a:lnTo>
                  <a:lnTo>
                    <a:pt x="384436" y="199559"/>
                  </a:lnTo>
                  <a:lnTo>
                    <a:pt x="384025" y="199650"/>
                  </a:lnTo>
                  <a:lnTo>
                    <a:pt x="383603" y="200189"/>
                  </a:lnTo>
                  <a:lnTo>
                    <a:pt x="383423" y="200664"/>
                  </a:lnTo>
                  <a:lnTo>
                    <a:pt x="383246" y="200934"/>
                  </a:lnTo>
                  <a:lnTo>
                    <a:pt x="383234" y="201480"/>
                  </a:lnTo>
                  <a:lnTo>
                    <a:pt x="383390" y="202099"/>
                  </a:lnTo>
                  <a:lnTo>
                    <a:pt x="383249" y="202301"/>
                  </a:lnTo>
                  <a:lnTo>
                    <a:pt x="383141" y="202506"/>
                  </a:lnTo>
                  <a:lnTo>
                    <a:pt x="383237" y="202783"/>
                  </a:lnTo>
                  <a:lnTo>
                    <a:pt x="383747" y="202862"/>
                  </a:lnTo>
                  <a:lnTo>
                    <a:pt x="384050" y="203071"/>
                  </a:lnTo>
                  <a:lnTo>
                    <a:pt x="384035" y="203755"/>
                  </a:lnTo>
                  <a:lnTo>
                    <a:pt x="383852" y="204336"/>
                  </a:lnTo>
                  <a:lnTo>
                    <a:pt x="383462" y="204875"/>
                  </a:lnTo>
                  <a:lnTo>
                    <a:pt x="383354" y="205281"/>
                  </a:lnTo>
                  <a:lnTo>
                    <a:pt x="382964" y="205855"/>
                  </a:lnTo>
                  <a:lnTo>
                    <a:pt x="382716" y="206261"/>
                  </a:lnTo>
                  <a:lnTo>
                    <a:pt x="382341" y="206284"/>
                  </a:lnTo>
                  <a:lnTo>
                    <a:pt x="381259" y="205919"/>
                  </a:lnTo>
                  <a:lnTo>
                    <a:pt x="380929" y="205464"/>
                  </a:lnTo>
                  <a:lnTo>
                    <a:pt x="380905" y="204951"/>
                  </a:lnTo>
                  <a:lnTo>
                    <a:pt x="380704" y="204776"/>
                  </a:lnTo>
                  <a:lnTo>
                    <a:pt x="380090" y="204829"/>
                  </a:lnTo>
                  <a:lnTo>
                    <a:pt x="379652" y="204647"/>
                  </a:lnTo>
                  <a:lnTo>
                    <a:pt x="379253" y="204229"/>
                  </a:lnTo>
                  <a:lnTo>
                    <a:pt x="379187" y="204059"/>
                  </a:lnTo>
                  <a:lnTo>
                    <a:pt x="379640" y="203724"/>
                  </a:lnTo>
                  <a:lnTo>
                    <a:pt x="379748" y="203386"/>
                  </a:lnTo>
                  <a:lnTo>
                    <a:pt x="379622" y="202973"/>
                  </a:lnTo>
                  <a:lnTo>
                    <a:pt x="379457" y="202798"/>
                  </a:lnTo>
                  <a:lnTo>
                    <a:pt x="379047" y="202752"/>
                  </a:lnTo>
                  <a:lnTo>
                    <a:pt x="378327" y="203011"/>
                  </a:lnTo>
                  <a:lnTo>
                    <a:pt x="377952" y="202969"/>
                  </a:lnTo>
                  <a:lnTo>
                    <a:pt x="377521" y="202411"/>
                  </a:lnTo>
                  <a:lnTo>
                    <a:pt x="377491" y="202274"/>
                  </a:lnTo>
                  <a:lnTo>
                    <a:pt x="377473" y="201845"/>
                  </a:lnTo>
                  <a:lnTo>
                    <a:pt x="377479" y="201465"/>
                  </a:lnTo>
                  <a:lnTo>
                    <a:pt x="377491" y="201002"/>
                  </a:lnTo>
                  <a:lnTo>
                    <a:pt x="377356" y="200759"/>
                  </a:lnTo>
                  <a:lnTo>
                    <a:pt x="377272" y="200554"/>
                  </a:lnTo>
                  <a:lnTo>
                    <a:pt x="377002" y="199935"/>
                  </a:lnTo>
                  <a:lnTo>
                    <a:pt x="376837" y="199206"/>
                  </a:lnTo>
                  <a:lnTo>
                    <a:pt x="376693" y="198914"/>
                  </a:lnTo>
                  <a:lnTo>
                    <a:pt x="376547" y="198500"/>
                  </a:lnTo>
                  <a:lnTo>
                    <a:pt x="376214" y="197949"/>
                  </a:lnTo>
                  <a:lnTo>
                    <a:pt x="375698" y="197566"/>
                  </a:lnTo>
                  <a:lnTo>
                    <a:pt x="375446" y="196916"/>
                  </a:lnTo>
                  <a:lnTo>
                    <a:pt x="375174" y="196301"/>
                  </a:lnTo>
                  <a:lnTo>
                    <a:pt x="374955" y="195842"/>
                  </a:lnTo>
                  <a:lnTo>
                    <a:pt x="374604" y="195432"/>
                  </a:lnTo>
                  <a:lnTo>
                    <a:pt x="374322" y="194976"/>
                  </a:lnTo>
                  <a:lnTo>
                    <a:pt x="374160" y="194763"/>
                  </a:lnTo>
                  <a:lnTo>
                    <a:pt x="373909" y="194353"/>
                  </a:lnTo>
                  <a:lnTo>
                    <a:pt x="373510" y="193856"/>
                  </a:lnTo>
                  <a:lnTo>
                    <a:pt x="373138" y="193290"/>
                  </a:lnTo>
                  <a:lnTo>
                    <a:pt x="372734" y="192899"/>
                  </a:lnTo>
                  <a:lnTo>
                    <a:pt x="372338" y="192409"/>
                  </a:lnTo>
                  <a:lnTo>
                    <a:pt x="371780" y="192068"/>
                  </a:lnTo>
                  <a:lnTo>
                    <a:pt x="371328" y="191623"/>
                  </a:lnTo>
                  <a:lnTo>
                    <a:pt x="370932" y="191134"/>
                  </a:lnTo>
                  <a:lnTo>
                    <a:pt x="370509" y="190674"/>
                  </a:lnTo>
                  <a:lnTo>
                    <a:pt x="369928" y="190359"/>
                  </a:lnTo>
                  <a:lnTo>
                    <a:pt x="369487" y="189900"/>
                  </a:lnTo>
                  <a:lnTo>
                    <a:pt x="369100" y="189387"/>
                  </a:lnTo>
                  <a:lnTo>
                    <a:pt x="368717" y="188867"/>
                  </a:lnTo>
                  <a:lnTo>
                    <a:pt x="368435" y="188248"/>
                  </a:lnTo>
                  <a:lnTo>
                    <a:pt x="368273" y="187751"/>
                  </a:lnTo>
                  <a:lnTo>
                    <a:pt x="368147" y="187204"/>
                  </a:lnTo>
                  <a:lnTo>
                    <a:pt x="368465" y="186634"/>
                  </a:lnTo>
                  <a:lnTo>
                    <a:pt x="368879" y="186160"/>
                  </a:lnTo>
                  <a:lnTo>
                    <a:pt x="369187" y="185586"/>
                  </a:lnTo>
                  <a:lnTo>
                    <a:pt x="369280" y="184789"/>
                  </a:lnTo>
                  <a:lnTo>
                    <a:pt x="369385" y="184011"/>
                  </a:lnTo>
                  <a:lnTo>
                    <a:pt x="369532" y="183274"/>
                  </a:lnTo>
                  <a:lnTo>
                    <a:pt x="369580" y="182423"/>
                  </a:lnTo>
                  <a:lnTo>
                    <a:pt x="369343" y="181770"/>
                  </a:lnTo>
                  <a:lnTo>
                    <a:pt x="368911" y="181303"/>
                  </a:lnTo>
                  <a:lnTo>
                    <a:pt x="368462" y="180863"/>
                  </a:lnTo>
                  <a:lnTo>
                    <a:pt x="367901" y="180525"/>
                  </a:lnTo>
                  <a:lnTo>
                    <a:pt x="367419" y="180115"/>
                  </a:lnTo>
                  <a:lnTo>
                    <a:pt x="366969" y="179663"/>
                  </a:lnTo>
                  <a:lnTo>
                    <a:pt x="366475" y="179265"/>
                  </a:lnTo>
                  <a:lnTo>
                    <a:pt x="366067" y="178779"/>
                  </a:lnTo>
                  <a:lnTo>
                    <a:pt x="366049" y="178126"/>
                  </a:lnTo>
                  <a:lnTo>
                    <a:pt x="365920" y="177826"/>
                  </a:lnTo>
                  <a:lnTo>
                    <a:pt x="365524" y="177336"/>
                  </a:lnTo>
                  <a:lnTo>
                    <a:pt x="365048" y="176926"/>
                  </a:lnTo>
                  <a:lnTo>
                    <a:pt x="364514" y="176580"/>
                  </a:lnTo>
                  <a:lnTo>
                    <a:pt x="363977" y="176223"/>
                  </a:lnTo>
                  <a:lnTo>
                    <a:pt x="362886" y="175536"/>
                  </a:lnTo>
                  <a:lnTo>
                    <a:pt x="362341" y="175198"/>
                  </a:lnTo>
                  <a:lnTo>
                    <a:pt x="361753" y="174898"/>
                  </a:lnTo>
                  <a:lnTo>
                    <a:pt x="361184" y="174587"/>
                  </a:lnTo>
                  <a:lnTo>
                    <a:pt x="360620" y="174261"/>
                  </a:lnTo>
                  <a:lnTo>
                    <a:pt x="360048" y="173945"/>
                  </a:lnTo>
                  <a:lnTo>
                    <a:pt x="359475" y="173619"/>
                  </a:lnTo>
                  <a:lnTo>
                    <a:pt x="358845" y="173361"/>
                  </a:lnTo>
                  <a:lnTo>
                    <a:pt x="357658" y="173235"/>
                  </a:lnTo>
                  <a:lnTo>
                    <a:pt x="357104" y="173258"/>
                  </a:lnTo>
                  <a:lnTo>
                    <a:pt x="356459" y="173027"/>
                  </a:lnTo>
                  <a:lnTo>
                    <a:pt x="355836" y="172894"/>
                  </a:lnTo>
                  <a:lnTo>
                    <a:pt x="355591" y="172885"/>
                  </a:lnTo>
                  <a:lnTo>
                    <a:pt x="355206" y="172867"/>
                  </a:lnTo>
                  <a:lnTo>
                    <a:pt x="354736" y="172666"/>
                  </a:lnTo>
                  <a:lnTo>
                    <a:pt x="354547" y="172590"/>
                  </a:lnTo>
                  <a:lnTo>
                    <a:pt x="354056" y="172529"/>
                  </a:lnTo>
                  <a:lnTo>
                    <a:pt x="353438" y="172264"/>
                  </a:lnTo>
                  <a:lnTo>
                    <a:pt x="353003" y="171808"/>
                  </a:lnTo>
                  <a:lnTo>
                    <a:pt x="352551" y="171375"/>
                  </a:lnTo>
                  <a:lnTo>
                    <a:pt x="351981" y="171045"/>
                  </a:lnTo>
                  <a:lnTo>
                    <a:pt x="351468" y="170658"/>
                  </a:lnTo>
                  <a:lnTo>
                    <a:pt x="351166" y="170339"/>
                  </a:lnTo>
                  <a:lnTo>
                    <a:pt x="349835" y="171242"/>
                  </a:lnTo>
                  <a:lnTo>
                    <a:pt x="349346" y="171444"/>
                  </a:lnTo>
                  <a:lnTo>
                    <a:pt x="348753" y="171762"/>
                  </a:lnTo>
                  <a:lnTo>
                    <a:pt x="347632" y="172359"/>
                  </a:lnTo>
                  <a:lnTo>
                    <a:pt x="346304" y="172647"/>
                  </a:lnTo>
                  <a:lnTo>
                    <a:pt x="345809" y="173050"/>
                  </a:lnTo>
                  <a:lnTo>
                    <a:pt x="345192" y="173327"/>
                  </a:lnTo>
                  <a:lnTo>
                    <a:pt x="344607" y="173646"/>
                  </a:lnTo>
                  <a:lnTo>
                    <a:pt x="343990" y="173934"/>
                  </a:lnTo>
                  <a:lnTo>
                    <a:pt x="343318" y="174158"/>
                  </a:lnTo>
                  <a:lnTo>
                    <a:pt x="342524" y="174249"/>
                  </a:lnTo>
                  <a:lnTo>
                    <a:pt x="341888" y="174504"/>
                  </a:lnTo>
                  <a:lnTo>
                    <a:pt x="341337" y="174853"/>
                  </a:lnTo>
                  <a:lnTo>
                    <a:pt x="340030" y="175316"/>
                  </a:lnTo>
                  <a:lnTo>
                    <a:pt x="339388" y="175582"/>
                  </a:lnTo>
                  <a:lnTo>
                    <a:pt x="338678" y="175772"/>
                  </a:lnTo>
                  <a:lnTo>
                    <a:pt x="337934" y="175931"/>
                  </a:lnTo>
                  <a:lnTo>
                    <a:pt x="337188" y="176068"/>
                  </a:lnTo>
                  <a:lnTo>
                    <a:pt x="336397" y="176300"/>
                  </a:lnTo>
                  <a:lnTo>
                    <a:pt x="336163" y="176349"/>
                  </a:lnTo>
                  <a:lnTo>
                    <a:pt x="335456" y="176535"/>
                  </a:lnTo>
                  <a:lnTo>
                    <a:pt x="334712" y="176691"/>
                  </a:lnTo>
                  <a:lnTo>
                    <a:pt x="334173" y="176812"/>
                  </a:lnTo>
                  <a:lnTo>
                    <a:pt x="333486" y="176748"/>
                  </a:lnTo>
                  <a:lnTo>
                    <a:pt x="332803" y="176938"/>
                  </a:lnTo>
                  <a:lnTo>
                    <a:pt x="332575" y="176976"/>
                  </a:lnTo>
                  <a:lnTo>
                    <a:pt x="332179" y="177424"/>
                  </a:lnTo>
                  <a:lnTo>
                    <a:pt x="331487" y="177424"/>
                  </a:lnTo>
                  <a:lnTo>
                    <a:pt x="331130" y="177762"/>
                  </a:lnTo>
                  <a:lnTo>
                    <a:pt x="330462" y="177952"/>
                  </a:lnTo>
                  <a:lnTo>
                    <a:pt x="329601" y="177990"/>
                  </a:lnTo>
                  <a:lnTo>
                    <a:pt x="328798" y="177917"/>
                  </a:lnTo>
                  <a:lnTo>
                    <a:pt x="328519" y="177302"/>
                  </a:lnTo>
                  <a:lnTo>
                    <a:pt x="328258" y="176797"/>
                  </a:lnTo>
                  <a:lnTo>
                    <a:pt x="328735" y="176391"/>
                  </a:lnTo>
                  <a:lnTo>
                    <a:pt x="329200" y="175962"/>
                  </a:lnTo>
                  <a:lnTo>
                    <a:pt x="329682" y="175544"/>
                  </a:lnTo>
                  <a:lnTo>
                    <a:pt x="330126" y="175100"/>
                  </a:lnTo>
                  <a:lnTo>
                    <a:pt x="330435" y="174626"/>
                  </a:lnTo>
                  <a:lnTo>
                    <a:pt x="330147" y="174785"/>
                  </a:lnTo>
                  <a:lnTo>
                    <a:pt x="329772" y="175077"/>
                  </a:lnTo>
                  <a:lnTo>
                    <a:pt x="329284" y="175450"/>
                  </a:lnTo>
                  <a:lnTo>
                    <a:pt x="328759" y="175810"/>
                  </a:lnTo>
                  <a:lnTo>
                    <a:pt x="328249" y="176186"/>
                  </a:lnTo>
                  <a:lnTo>
                    <a:pt x="327851" y="176573"/>
                  </a:lnTo>
                  <a:lnTo>
                    <a:pt x="327590" y="177021"/>
                  </a:lnTo>
                  <a:lnTo>
                    <a:pt x="327773" y="177420"/>
                  </a:lnTo>
                  <a:lnTo>
                    <a:pt x="327782" y="177617"/>
                  </a:lnTo>
                  <a:lnTo>
                    <a:pt x="327950" y="178088"/>
                  </a:lnTo>
                  <a:lnTo>
                    <a:pt x="327962" y="178483"/>
                  </a:lnTo>
                  <a:lnTo>
                    <a:pt x="327413" y="178654"/>
                  </a:lnTo>
                  <a:lnTo>
                    <a:pt x="326754" y="178886"/>
                  </a:lnTo>
                  <a:lnTo>
                    <a:pt x="326124" y="179144"/>
                  </a:lnTo>
                  <a:lnTo>
                    <a:pt x="325816" y="179736"/>
                  </a:lnTo>
                  <a:lnTo>
                    <a:pt x="325258" y="180036"/>
                  </a:lnTo>
                  <a:lnTo>
                    <a:pt x="324521" y="180108"/>
                  </a:lnTo>
                  <a:lnTo>
                    <a:pt x="324032" y="180503"/>
                  </a:lnTo>
                  <a:lnTo>
                    <a:pt x="323672" y="181031"/>
                  </a:lnTo>
                  <a:lnTo>
                    <a:pt x="323001" y="181118"/>
                  </a:lnTo>
                  <a:lnTo>
                    <a:pt x="323088" y="180617"/>
                  </a:lnTo>
                  <a:lnTo>
                    <a:pt x="323495" y="180131"/>
                  </a:lnTo>
                  <a:lnTo>
                    <a:pt x="323316" y="179858"/>
                  </a:lnTo>
                  <a:lnTo>
                    <a:pt x="323064" y="179801"/>
                  </a:lnTo>
                  <a:lnTo>
                    <a:pt x="323067" y="180279"/>
                  </a:lnTo>
                  <a:lnTo>
                    <a:pt x="322422" y="180518"/>
                  </a:lnTo>
                  <a:lnTo>
                    <a:pt x="321994" y="180978"/>
                  </a:lnTo>
                  <a:lnTo>
                    <a:pt x="321766" y="181206"/>
                  </a:lnTo>
                  <a:lnTo>
                    <a:pt x="321931" y="181509"/>
                  </a:lnTo>
                  <a:lnTo>
                    <a:pt x="321934" y="181707"/>
                  </a:lnTo>
                  <a:lnTo>
                    <a:pt x="321595" y="182075"/>
                  </a:lnTo>
                  <a:lnTo>
                    <a:pt x="321013" y="182383"/>
                  </a:lnTo>
                  <a:lnTo>
                    <a:pt x="320453" y="182713"/>
                  </a:lnTo>
                  <a:lnTo>
                    <a:pt x="319919" y="183062"/>
                  </a:lnTo>
                  <a:lnTo>
                    <a:pt x="319326" y="183358"/>
                  </a:lnTo>
                  <a:lnTo>
                    <a:pt x="318945" y="183860"/>
                  </a:lnTo>
                  <a:lnTo>
                    <a:pt x="318618" y="184425"/>
                  </a:lnTo>
                  <a:lnTo>
                    <a:pt x="317938" y="184349"/>
                  </a:lnTo>
                  <a:lnTo>
                    <a:pt x="317431" y="184604"/>
                  </a:lnTo>
                  <a:lnTo>
                    <a:pt x="316982" y="185044"/>
                  </a:lnTo>
                  <a:lnTo>
                    <a:pt x="316568" y="185515"/>
                  </a:lnTo>
                  <a:lnTo>
                    <a:pt x="316110" y="185944"/>
                  </a:lnTo>
                  <a:lnTo>
                    <a:pt x="315660" y="186377"/>
                  </a:lnTo>
                  <a:lnTo>
                    <a:pt x="315228" y="186833"/>
                  </a:lnTo>
                  <a:lnTo>
                    <a:pt x="314623" y="188006"/>
                  </a:lnTo>
                  <a:lnTo>
                    <a:pt x="314005" y="188272"/>
                  </a:lnTo>
                  <a:lnTo>
                    <a:pt x="313235" y="188154"/>
                  </a:lnTo>
                  <a:lnTo>
                    <a:pt x="312474" y="188025"/>
                  </a:lnTo>
                  <a:lnTo>
                    <a:pt x="311703" y="187911"/>
                  </a:lnTo>
                  <a:lnTo>
                    <a:pt x="310957" y="187778"/>
                  </a:lnTo>
                  <a:lnTo>
                    <a:pt x="310123" y="187729"/>
                  </a:lnTo>
                  <a:lnTo>
                    <a:pt x="309314" y="187710"/>
                  </a:lnTo>
                  <a:lnTo>
                    <a:pt x="308963" y="187714"/>
                  </a:lnTo>
                  <a:lnTo>
                    <a:pt x="308115" y="187691"/>
                  </a:lnTo>
                  <a:lnTo>
                    <a:pt x="307273" y="187657"/>
                  </a:lnTo>
                  <a:lnTo>
                    <a:pt x="306424" y="187725"/>
                  </a:lnTo>
                  <a:lnTo>
                    <a:pt x="305666" y="187858"/>
                  </a:lnTo>
                  <a:lnTo>
                    <a:pt x="304953" y="188044"/>
                  </a:lnTo>
                  <a:lnTo>
                    <a:pt x="304146" y="187995"/>
                  </a:lnTo>
                  <a:lnTo>
                    <a:pt x="303328" y="188018"/>
                  </a:lnTo>
                  <a:lnTo>
                    <a:pt x="302627" y="188211"/>
                  </a:lnTo>
                  <a:lnTo>
                    <a:pt x="301871" y="188352"/>
                  </a:lnTo>
                  <a:lnTo>
                    <a:pt x="301134" y="188500"/>
                  </a:lnTo>
                  <a:lnTo>
                    <a:pt x="300444" y="188709"/>
                  </a:lnTo>
                  <a:lnTo>
                    <a:pt x="299866" y="189012"/>
                  </a:lnTo>
                  <a:lnTo>
                    <a:pt x="299215" y="189263"/>
                  </a:lnTo>
                  <a:lnTo>
                    <a:pt x="298511" y="189457"/>
                  </a:lnTo>
                  <a:lnTo>
                    <a:pt x="297861" y="189700"/>
                  </a:lnTo>
                  <a:lnTo>
                    <a:pt x="297231" y="189962"/>
                  </a:lnTo>
                  <a:lnTo>
                    <a:pt x="296572" y="190201"/>
                  </a:lnTo>
                  <a:lnTo>
                    <a:pt x="296029" y="190543"/>
                  </a:lnTo>
                  <a:lnTo>
                    <a:pt x="295540" y="190945"/>
                  </a:lnTo>
                  <a:lnTo>
                    <a:pt x="295052" y="191359"/>
                  </a:lnTo>
                  <a:lnTo>
                    <a:pt x="294509" y="191716"/>
                  </a:lnTo>
                  <a:lnTo>
                    <a:pt x="294060" y="192107"/>
                  </a:lnTo>
                  <a:lnTo>
                    <a:pt x="293781" y="192620"/>
                  </a:lnTo>
                  <a:lnTo>
                    <a:pt x="293424" y="193147"/>
                  </a:lnTo>
                  <a:lnTo>
                    <a:pt x="293142" y="193747"/>
                  </a:lnTo>
                  <a:lnTo>
                    <a:pt x="292828" y="194332"/>
                  </a:lnTo>
                  <a:lnTo>
                    <a:pt x="292414" y="194852"/>
                  </a:lnTo>
                  <a:lnTo>
                    <a:pt x="291982" y="195160"/>
                  </a:lnTo>
                  <a:lnTo>
                    <a:pt x="291617" y="195361"/>
                  </a:lnTo>
                  <a:lnTo>
                    <a:pt x="291401" y="195373"/>
                  </a:lnTo>
                  <a:lnTo>
                    <a:pt x="290642" y="196105"/>
                  </a:lnTo>
                  <a:lnTo>
                    <a:pt x="290553" y="196428"/>
                  </a:lnTo>
                  <a:lnTo>
                    <a:pt x="290424" y="196614"/>
                  </a:lnTo>
                  <a:lnTo>
                    <a:pt x="290091" y="197005"/>
                  </a:lnTo>
                  <a:lnTo>
                    <a:pt x="289653" y="197453"/>
                  </a:lnTo>
                  <a:lnTo>
                    <a:pt x="289183" y="197864"/>
                  </a:lnTo>
                  <a:lnTo>
                    <a:pt x="288748" y="198312"/>
                  </a:lnTo>
                  <a:lnTo>
                    <a:pt x="288226" y="198680"/>
                  </a:lnTo>
                  <a:lnTo>
                    <a:pt x="287675" y="199014"/>
                  </a:lnTo>
                  <a:lnTo>
                    <a:pt x="286991" y="199409"/>
                  </a:lnTo>
                  <a:lnTo>
                    <a:pt x="286680" y="199986"/>
                  </a:lnTo>
                  <a:lnTo>
                    <a:pt x="286341" y="200533"/>
                  </a:lnTo>
                  <a:lnTo>
                    <a:pt x="286137" y="201220"/>
                  </a:lnTo>
                  <a:lnTo>
                    <a:pt x="285771" y="201737"/>
                  </a:lnTo>
                  <a:lnTo>
                    <a:pt x="285283" y="202151"/>
                  </a:lnTo>
                  <a:lnTo>
                    <a:pt x="284836" y="202587"/>
                  </a:lnTo>
                  <a:lnTo>
                    <a:pt x="284516" y="203149"/>
                  </a:lnTo>
                  <a:lnTo>
                    <a:pt x="284216" y="203742"/>
                  </a:lnTo>
                  <a:lnTo>
                    <a:pt x="283889" y="204307"/>
                  </a:lnTo>
                  <a:lnTo>
                    <a:pt x="283574" y="204885"/>
                  </a:lnTo>
                  <a:lnTo>
                    <a:pt x="282846" y="205937"/>
                  </a:lnTo>
                  <a:lnTo>
                    <a:pt x="282408" y="206381"/>
                  </a:lnTo>
                  <a:lnTo>
                    <a:pt x="281677" y="206434"/>
                  </a:lnTo>
                  <a:lnTo>
                    <a:pt x="280910" y="206476"/>
                  </a:lnTo>
                  <a:lnTo>
                    <a:pt x="280340" y="206799"/>
                  </a:lnTo>
                  <a:lnTo>
                    <a:pt x="279752" y="207095"/>
                  </a:lnTo>
                  <a:lnTo>
                    <a:pt x="279153" y="207379"/>
                  </a:lnTo>
                  <a:lnTo>
                    <a:pt x="278539" y="207653"/>
                  </a:lnTo>
                  <a:lnTo>
                    <a:pt x="277963" y="207964"/>
                  </a:lnTo>
                  <a:lnTo>
                    <a:pt x="277834" y="208321"/>
                  </a:lnTo>
                  <a:lnTo>
                    <a:pt x="277879" y="208747"/>
                  </a:lnTo>
                  <a:lnTo>
                    <a:pt x="277181" y="208739"/>
                  </a:lnTo>
                  <a:lnTo>
                    <a:pt x="276413" y="208868"/>
                  </a:lnTo>
                  <a:lnTo>
                    <a:pt x="275916" y="209259"/>
                  </a:lnTo>
                  <a:lnTo>
                    <a:pt x="275529" y="209760"/>
                  </a:lnTo>
                  <a:lnTo>
                    <a:pt x="275067" y="210117"/>
                  </a:lnTo>
                  <a:lnTo>
                    <a:pt x="274585" y="210140"/>
                  </a:lnTo>
                  <a:lnTo>
                    <a:pt x="274354" y="210212"/>
                  </a:lnTo>
                  <a:lnTo>
                    <a:pt x="273826" y="210577"/>
                  </a:lnTo>
                  <a:lnTo>
                    <a:pt x="273296" y="210930"/>
                  </a:lnTo>
                  <a:lnTo>
                    <a:pt x="272744" y="211268"/>
                  </a:lnTo>
                  <a:lnTo>
                    <a:pt x="272277" y="211686"/>
                  </a:lnTo>
                  <a:lnTo>
                    <a:pt x="271863" y="212168"/>
                  </a:lnTo>
                  <a:lnTo>
                    <a:pt x="271578" y="212772"/>
                  </a:lnTo>
                  <a:lnTo>
                    <a:pt x="271231" y="213322"/>
                  </a:lnTo>
                  <a:lnTo>
                    <a:pt x="270709" y="213687"/>
                  </a:lnTo>
                  <a:lnTo>
                    <a:pt x="270214" y="214086"/>
                  </a:lnTo>
                  <a:lnTo>
                    <a:pt x="270035" y="214796"/>
                  </a:lnTo>
                  <a:lnTo>
                    <a:pt x="269651" y="215305"/>
                  </a:lnTo>
                  <a:lnTo>
                    <a:pt x="269111" y="215665"/>
                  </a:lnTo>
                  <a:lnTo>
                    <a:pt x="268713" y="216178"/>
                  </a:lnTo>
                  <a:lnTo>
                    <a:pt x="268317" y="216675"/>
                  </a:lnTo>
                  <a:lnTo>
                    <a:pt x="267966" y="217211"/>
                  </a:lnTo>
                  <a:lnTo>
                    <a:pt x="267643" y="217769"/>
                  </a:lnTo>
                  <a:lnTo>
                    <a:pt x="267214" y="218232"/>
                  </a:lnTo>
                  <a:lnTo>
                    <a:pt x="266782" y="218681"/>
                  </a:lnTo>
                  <a:lnTo>
                    <a:pt x="266132" y="218920"/>
                  </a:lnTo>
                  <a:lnTo>
                    <a:pt x="265454" y="218946"/>
                  </a:lnTo>
                  <a:lnTo>
                    <a:pt x="264585" y="218946"/>
                  </a:lnTo>
                  <a:lnTo>
                    <a:pt x="263782" y="218867"/>
                  </a:lnTo>
                  <a:lnTo>
                    <a:pt x="262978" y="218775"/>
                  </a:lnTo>
                  <a:lnTo>
                    <a:pt x="262160" y="218703"/>
                  </a:lnTo>
                  <a:lnTo>
                    <a:pt x="261309" y="218681"/>
                  </a:lnTo>
                  <a:lnTo>
                    <a:pt x="260520" y="218586"/>
                  </a:lnTo>
                  <a:lnTo>
                    <a:pt x="259702" y="218536"/>
                  </a:lnTo>
                  <a:lnTo>
                    <a:pt x="259004" y="218346"/>
                  </a:lnTo>
                  <a:lnTo>
                    <a:pt x="258146" y="218320"/>
                  </a:lnTo>
                  <a:lnTo>
                    <a:pt x="257325" y="218381"/>
                  </a:lnTo>
                  <a:lnTo>
                    <a:pt x="255871" y="218696"/>
                  </a:lnTo>
                  <a:lnTo>
                    <a:pt x="255059" y="218768"/>
                  </a:lnTo>
                  <a:lnTo>
                    <a:pt x="254366" y="218969"/>
                  </a:lnTo>
                  <a:lnTo>
                    <a:pt x="253614" y="219057"/>
                  </a:lnTo>
                  <a:lnTo>
                    <a:pt x="252799" y="219125"/>
                  </a:lnTo>
                  <a:lnTo>
                    <a:pt x="252073" y="219224"/>
                  </a:lnTo>
                  <a:lnTo>
                    <a:pt x="251396" y="219019"/>
                  </a:lnTo>
                  <a:lnTo>
                    <a:pt x="250581" y="219083"/>
                  </a:lnTo>
                  <a:lnTo>
                    <a:pt x="249717" y="219053"/>
                  </a:lnTo>
                  <a:lnTo>
                    <a:pt x="248998" y="218886"/>
                  </a:lnTo>
                  <a:lnTo>
                    <a:pt x="248329" y="218662"/>
                  </a:lnTo>
                  <a:lnTo>
                    <a:pt x="247814" y="218559"/>
                  </a:lnTo>
                  <a:lnTo>
                    <a:pt x="247208" y="218381"/>
                  </a:lnTo>
                  <a:lnTo>
                    <a:pt x="245793" y="218012"/>
                  </a:lnTo>
                  <a:lnTo>
                    <a:pt x="245113" y="217800"/>
                  </a:lnTo>
                  <a:lnTo>
                    <a:pt x="244415" y="217595"/>
                  </a:lnTo>
                  <a:lnTo>
                    <a:pt x="243734" y="217378"/>
                  </a:lnTo>
                  <a:lnTo>
                    <a:pt x="242919" y="217302"/>
                  </a:lnTo>
                  <a:lnTo>
                    <a:pt x="242097" y="217310"/>
                  </a:lnTo>
                  <a:lnTo>
                    <a:pt x="240488" y="217154"/>
                  </a:lnTo>
                  <a:lnTo>
                    <a:pt x="239615" y="217158"/>
                  </a:lnTo>
                  <a:lnTo>
                    <a:pt x="239418" y="217161"/>
                  </a:lnTo>
                  <a:lnTo>
                    <a:pt x="238749" y="217173"/>
                  </a:lnTo>
                  <a:lnTo>
                    <a:pt x="237856" y="217169"/>
                  </a:lnTo>
                  <a:lnTo>
                    <a:pt x="237011" y="217113"/>
                  </a:lnTo>
                  <a:lnTo>
                    <a:pt x="236183" y="217044"/>
                  </a:lnTo>
                  <a:lnTo>
                    <a:pt x="235587" y="217026"/>
                  </a:lnTo>
                  <a:lnTo>
                    <a:pt x="235320" y="217018"/>
                  </a:lnTo>
                  <a:lnTo>
                    <a:pt x="234427" y="217014"/>
                  </a:lnTo>
                  <a:lnTo>
                    <a:pt x="233560" y="217025"/>
                  </a:lnTo>
                  <a:lnTo>
                    <a:pt x="232715" y="217075"/>
                  </a:lnTo>
                  <a:lnTo>
                    <a:pt x="231861" y="217094"/>
                  </a:lnTo>
                  <a:lnTo>
                    <a:pt x="231291" y="216782"/>
                  </a:lnTo>
                  <a:lnTo>
                    <a:pt x="230921" y="216715"/>
                  </a:lnTo>
                  <a:lnTo>
                    <a:pt x="230641" y="216664"/>
                  </a:lnTo>
                  <a:lnTo>
                    <a:pt x="230389" y="216573"/>
                  </a:lnTo>
                  <a:lnTo>
                    <a:pt x="230206" y="216475"/>
                  </a:lnTo>
                  <a:lnTo>
                    <a:pt x="229442" y="216308"/>
                  </a:lnTo>
                  <a:lnTo>
                    <a:pt x="228570" y="216304"/>
                  </a:lnTo>
                  <a:lnTo>
                    <a:pt x="227748" y="216364"/>
                  </a:lnTo>
                  <a:lnTo>
                    <a:pt x="226891" y="216403"/>
                  </a:lnTo>
                  <a:lnTo>
                    <a:pt x="226037" y="216425"/>
                  </a:lnTo>
                  <a:lnTo>
                    <a:pt x="225206" y="216475"/>
                  </a:lnTo>
                  <a:lnTo>
                    <a:pt x="224376" y="216528"/>
                  </a:lnTo>
                  <a:lnTo>
                    <a:pt x="223594" y="216627"/>
                  </a:lnTo>
                  <a:lnTo>
                    <a:pt x="222766" y="216691"/>
                  </a:lnTo>
                  <a:lnTo>
                    <a:pt x="221915" y="216721"/>
                  </a:lnTo>
                  <a:lnTo>
                    <a:pt x="221085" y="216782"/>
                  </a:lnTo>
                  <a:lnTo>
                    <a:pt x="220332" y="216938"/>
                  </a:lnTo>
                  <a:lnTo>
                    <a:pt x="219619" y="217124"/>
                  </a:lnTo>
                  <a:lnTo>
                    <a:pt x="218975" y="217371"/>
                  </a:lnTo>
                  <a:lnTo>
                    <a:pt x="218453" y="217505"/>
                  </a:lnTo>
                  <a:lnTo>
                    <a:pt x="218267" y="217553"/>
                  </a:lnTo>
                  <a:lnTo>
                    <a:pt x="217467" y="217640"/>
                  </a:lnTo>
                  <a:lnTo>
                    <a:pt x="216741" y="217800"/>
                  </a:lnTo>
                  <a:lnTo>
                    <a:pt x="216070" y="218009"/>
                  </a:lnTo>
                  <a:lnTo>
                    <a:pt x="215360" y="218191"/>
                  </a:lnTo>
                  <a:lnTo>
                    <a:pt x="214691" y="218411"/>
                  </a:lnTo>
                  <a:lnTo>
                    <a:pt x="213981" y="218594"/>
                  </a:lnTo>
                  <a:lnTo>
                    <a:pt x="213312" y="218810"/>
                  </a:lnTo>
                  <a:lnTo>
                    <a:pt x="212692" y="219072"/>
                  </a:lnTo>
                  <a:lnTo>
                    <a:pt x="212035" y="219311"/>
                  </a:lnTo>
                  <a:lnTo>
                    <a:pt x="211373" y="219535"/>
                  </a:lnTo>
                  <a:lnTo>
                    <a:pt x="210081" y="220029"/>
                  </a:lnTo>
                  <a:lnTo>
                    <a:pt x="209809" y="220235"/>
                  </a:lnTo>
                  <a:lnTo>
                    <a:pt x="209577" y="220413"/>
                  </a:lnTo>
                  <a:lnTo>
                    <a:pt x="208963" y="220694"/>
                  </a:lnTo>
                  <a:lnTo>
                    <a:pt x="208321" y="220940"/>
                  </a:lnTo>
                  <a:lnTo>
                    <a:pt x="207698" y="221210"/>
                  </a:lnTo>
                  <a:lnTo>
                    <a:pt x="207068" y="221476"/>
                  </a:lnTo>
                  <a:lnTo>
                    <a:pt x="206493" y="221795"/>
                  </a:lnTo>
                  <a:lnTo>
                    <a:pt x="206259" y="221935"/>
                  </a:lnTo>
                  <a:lnTo>
                    <a:pt x="206118" y="221996"/>
                  </a:lnTo>
                  <a:lnTo>
                    <a:pt x="205480" y="222254"/>
                  </a:lnTo>
                  <a:lnTo>
                    <a:pt x="204844" y="222516"/>
                  </a:lnTo>
                  <a:lnTo>
                    <a:pt x="204239" y="222797"/>
                  </a:lnTo>
                  <a:lnTo>
                    <a:pt x="203693" y="223135"/>
                  </a:lnTo>
                  <a:lnTo>
                    <a:pt x="203148" y="223485"/>
                  </a:lnTo>
                  <a:lnTo>
                    <a:pt x="202611" y="223842"/>
                  </a:lnTo>
                  <a:lnTo>
                    <a:pt x="202054" y="224180"/>
                  </a:lnTo>
                  <a:lnTo>
                    <a:pt x="201493" y="224510"/>
                  </a:lnTo>
                  <a:lnTo>
                    <a:pt x="200875" y="224795"/>
                  </a:lnTo>
                  <a:lnTo>
                    <a:pt x="200714" y="224878"/>
                  </a:lnTo>
                  <a:lnTo>
                    <a:pt x="200282" y="225091"/>
                  </a:lnTo>
                  <a:lnTo>
                    <a:pt x="199722" y="225433"/>
                  </a:lnTo>
                  <a:lnTo>
                    <a:pt x="199164" y="225763"/>
                  </a:lnTo>
                  <a:lnTo>
                    <a:pt x="198863" y="225913"/>
                  </a:lnTo>
                  <a:lnTo>
                    <a:pt x="198568" y="226059"/>
                  </a:lnTo>
                  <a:lnTo>
                    <a:pt x="197986" y="226371"/>
                  </a:lnTo>
                  <a:lnTo>
                    <a:pt x="197692" y="226530"/>
                  </a:lnTo>
                  <a:lnTo>
                    <a:pt x="196862" y="227108"/>
                  </a:lnTo>
                  <a:lnTo>
                    <a:pt x="195744" y="228053"/>
                  </a:lnTo>
                  <a:lnTo>
                    <a:pt x="195573" y="228308"/>
                  </a:lnTo>
                  <a:lnTo>
                    <a:pt x="194818" y="228494"/>
                  </a:lnTo>
                  <a:lnTo>
                    <a:pt x="193259" y="229587"/>
                  </a:lnTo>
                  <a:lnTo>
                    <a:pt x="192429" y="230184"/>
                  </a:lnTo>
                  <a:lnTo>
                    <a:pt x="192081" y="230381"/>
                  </a:lnTo>
                  <a:lnTo>
                    <a:pt x="191802" y="230647"/>
                  </a:lnTo>
                  <a:lnTo>
                    <a:pt x="191562" y="230780"/>
                  </a:lnTo>
                  <a:lnTo>
                    <a:pt x="191490" y="230916"/>
                  </a:lnTo>
                  <a:lnTo>
                    <a:pt x="191149" y="231008"/>
                  </a:lnTo>
                  <a:lnTo>
                    <a:pt x="190870" y="231277"/>
                  </a:lnTo>
                  <a:lnTo>
                    <a:pt x="190486" y="231573"/>
                  </a:lnTo>
                  <a:lnTo>
                    <a:pt x="190004" y="231873"/>
                  </a:lnTo>
                  <a:lnTo>
                    <a:pt x="189725" y="232105"/>
                  </a:lnTo>
                  <a:lnTo>
                    <a:pt x="188721" y="232732"/>
                  </a:lnTo>
                  <a:lnTo>
                    <a:pt x="188163" y="233267"/>
                  </a:lnTo>
                  <a:lnTo>
                    <a:pt x="187890" y="233437"/>
                  </a:lnTo>
                  <a:lnTo>
                    <a:pt x="187474" y="233696"/>
                  </a:lnTo>
                  <a:lnTo>
                    <a:pt x="186706" y="234395"/>
                  </a:lnTo>
                  <a:lnTo>
                    <a:pt x="186320" y="234832"/>
                  </a:lnTo>
                  <a:lnTo>
                    <a:pt x="186080" y="234995"/>
                  </a:lnTo>
                  <a:lnTo>
                    <a:pt x="185726" y="235466"/>
                  </a:lnTo>
                  <a:lnTo>
                    <a:pt x="184857" y="236301"/>
                  </a:lnTo>
                  <a:lnTo>
                    <a:pt x="184153" y="237175"/>
                  </a:lnTo>
                  <a:lnTo>
                    <a:pt x="183631" y="237608"/>
                  </a:lnTo>
                  <a:lnTo>
                    <a:pt x="182971" y="238174"/>
                  </a:lnTo>
                  <a:lnTo>
                    <a:pt x="182270" y="239013"/>
                  </a:lnTo>
                  <a:lnTo>
                    <a:pt x="181467" y="239917"/>
                  </a:lnTo>
                  <a:lnTo>
                    <a:pt x="181143" y="240597"/>
                  </a:lnTo>
                  <a:lnTo>
                    <a:pt x="181302" y="241011"/>
                  </a:lnTo>
                  <a:lnTo>
                    <a:pt x="181332" y="241250"/>
                  </a:lnTo>
                  <a:lnTo>
                    <a:pt x="180813" y="241580"/>
                  </a:lnTo>
                  <a:lnTo>
                    <a:pt x="180361" y="241945"/>
                  </a:lnTo>
                  <a:lnTo>
                    <a:pt x="180049" y="242211"/>
                  </a:lnTo>
                  <a:lnTo>
                    <a:pt x="179386" y="242879"/>
                  </a:lnTo>
                  <a:lnTo>
                    <a:pt x="177954" y="244353"/>
                  </a:lnTo>
                  <a:lnTo>
                    <a:pt x="176830" y="245765"/>
                  </a:lnTo>
                  <a:lnTo>
                    <a:pt x="176410" y="246301"/>
                  </a:lnTo>
                  <a:lnTo>
                    <a:pt x="175535" y="247205"/>
                  </a:lnTo>
                  <a:lnTo>
                    <a:pt x="174273" y="248682"/>
                  </a:lnTo>
                  <a:lnTo>
                    <a:pt x="173922" y="249187"/>
                  </a:lnTo>
                  <a:lnTo>
                    <a:pt x="172909" y="250292"/>
                  </a:lnTo>
                  <a:lnTo>
                    <a:pt x="172522" y="250695"/>
                  </a:lnTo>
                  <a:lnTo>
                    <a:pt x="170982" y="252434"/>
                  </a:lnTo>
                  <a:lnTo>
                    <a:pt x="170358" y="252936"/>
                  </a:lnTo>
                  <a:lnTo>
                    <a:pt x="169944" y="253095"/>
                  </a:lnTo>
                  <a:lnTo>
                    <a:pt x="169810" y="253057"/>
                  </a:lnTo>
                  <a:lnTo>
                    <a:pt x="168772" y="253615"/>
                  </a:lnTo>
                  <a:lnTo>
                    <a:pt x="169033" y="254238"/>
                  </a:lnTo>
                  <a:lnTo>
                    <a:pt x="169093" y="254481"/>
                  </a:lnTo>
                  <a:lnTo>
                    <a:pt x="169357" y="254929"/>
                  </a:lnTo>
                  <a:lnTo>
                    <a:pt x="169888" y="255560"/>
                  </a:lnTo>
                  <a:lnTo>
                    <a:pt x="170523" y="256020"/>
                  </a:lnTo>
                  <a:lnTo>
                    <a:pt x="170922" y="256475"/>
                  </a:lnTo>
                  <a:lnTo>
                    <a:pt x="170931" y="257535"/>
                  </a:lnTo>
                  <a:lnTo>
                    <a:pt x="170496" y="258655"/>
                  </a:lnTo>
                  <a:lnTo>
                    <a:pt x="170373" y="259540"/>
                  </a:lnTo>
                  <a:lnTo>
                    <a:pt x="170082" y="260288"/>
                  </a:lnTo>
                  <a:lnTo>
                    <a:pt x="169729" y="262366"/>
                  </a:lnTo>
                  <a:lnTo>
                    <a:pt x="169672" y="263289"/>
                  </a:lnTo>
                  <a:lnTo>
                    <a:pt x="169306" y="264409"/>
                  </a:lnTo>
                  <a:lnTo>
                    <a:pt x="168892" y="265974"/>
                  </a:lnTo>
                  <a:lnTo>
                    <a:pt x="168359" y="266920"/>
                  </a:lnTo>
                  <a:lnTo>
                    <a:pt x="168311" y="267603"/>
                  </a:lnTo>
                  <a:lnTo>
                    <a:pt x="168269" y="267911"/>
                  </a:lnTo>
                  <a:lnTo>
                    <a:pt x="168053" y="268386"/>
                  </a:lnTo>
                  <a:lnTo>
                    <a:pt x="167999" y="269240"/>
                  </a:lnTo>
                  <a:lnTo>
                    <a:pt x="168062" y="270881"/>
                  </a:lnTo>
                  <a:lnTo>
                    <a:pt x="168047" y="271603"/>
                  </a:lnTo>
                  <a:lnTo>
                    <a:pt x="167870" y="273240"/>
                  </a:lnTo>
                  <a:lnTo>
                    <a:pt x="167804" y="276149"/>
                  </a:lnTo>
                  <a:lnTo>
                    <a:pt x="167810" y="277380"/>
                  </a:lnTo>
                  <a:lnTo>
                    <a:pt x="167906" y="278990"/>
                  </a:lnTo>
                  <a:lnTo>
                    <a:pt x="168032" y="279473"/>
                  </a:lnTo>
                  <a:lnTo>
                    <a:pt x="168242" y="279237"/>
                  </a:lnTo>
                  <a:lnTo>
                    <a:pt x="168791" y="279150"/>
                  </a:lnTo>
                  <a:lnTo>
                    <a:pt x="168967" y="278880"/>
                  </a:lnTo>
                  <a:lnTo>
                    <a:pt x="169105" y="278816"/>
                  </a:lnTo>
                  <a:lnTo>
                    <a:pt x="169117" y="278303"/>
                  </a:lnTo>
                  <a:lnTo>
                    <a:pt x="169459" y="278242"/>
                  </a:lnTo>
                  <a:lnTo>
                    <a:pt x="169501" y="277934"/>
                  </a:lnTo>
                  <a:lnTo>
                    <a:pt x="169705" y="277972"/>
                  </a:lnTo>
                  <a:lnTo>
                    <a:pt x="169834" y="278181"/>
                  </a:lnTo>
                  <a:lnTo>
                    <a:pt x="169942" y="278048"/>
                  </a:lnTo>
                  <a:lnTo>
                    <a:pt x="170157" y="277471"/>
                  </a:lnTo>
                  <a:lnTo>
                    <a:pt x="170238" y="277027"/>
                  </a:lnTo>
                  <a:lnTo>
                    <a:pt x="170253" y="276275"/>
                  </a:lnTo>
                  <a:lnTo>
                    <a:pt x="170364" y="275933"/>
                  </a:lnTo>
                  <a:lnTo>
                    <a:pt x="170214" y="275108"/>
                  </a:lnTo>
                  <a:lnTo>
                    <a:pt x="170155" y="274732"/>
                  </a:lnTo>
                  <a:lnTo>
                    <a:pt x="170325" y="274736"/>
                  </a:lnTo>
                  <a:lnTo>
                    <a:pt x="170529" y="274774"/>
                  </a:lnTo>
                  <a:lnTo>
                    <a:pt x="170580" y="273988"/>
                  </a:lnTo>
                  <a:lnTo>
                    <a:pt x="170622" y="273646"/>
                  </a:lnTo>
                  <a:lnTo>
                    <a:pt x="170535" y="273031"/>
                  </a:lnTo>
                  <a:lnTo>
                    <a:pt x="170577" y="272723"/>
                  </a:lnTo>
                  <a:lnTo>
                    <a:pt x="170652" y="272416"/>
                  </a:lnTo>
                  <a:lnTo>
                    <a:pt x="170637" y="271595"/>
                  </a:lnTo>
                  <a:lnTo>
                    <a:pt x="170415" y="270835"/>
                  </a:lnTo>
                  <a:lnTo>
                    <a:pt x="170388" y="270630"/>
                  </a:lnTo>
                  <a:lnTo>
                    <a:pt x="170226" y="270182"/>
                  </a:lnTo>
                  <a:lnTo>
                    <a:pt x="170041" y="269423"/>
                  </a:lnTo>
                  <a:lnTo>
                    <a:pt x="170088" y="268807"/>
                  </a:lnTo>
                  <a:lnTo>
                    <a:pt x="170493" y="269058"/>
                  </a:lnTo>
                  <a:lnTo>
                    <a:pt x="170610" y="269780"/>
                  </a:lnTo>
                  <a:lnTo>
                    <a:pt x="170733" y="270399"/>
                  </a:lnTo>
                  <a:lnTo>
                    <a:pt x="170877" y="271462"/>
                  </a:lnTo>
                  <a:lnTo>
                    <a:pt x="171236" y="272226"/>
                  </a:lnTo>
                  <a:lnTo>
                    <a:pt x="171177" y="273320"/>
                  </a:lnTo>
                  <a:lnTo>
                    <a:pt x="170937" y="274820"/>
                  </a:lnTo>
                  <a:lnTo>
                    <a:pt x="170997" y="276635"/>
                  </a:lnTo>
                  <a:lnTo>
                    <a:pt x="170724" y="278098"/>
                  </a:lnTo>
                  <a:lnTo>
                    <a:pt x="170544" y="278542"/>
                  </a:lnTo>
                  <a:lnTo>
                    <a:pt x="170391" y="279154"/>
                  </a:lnTo>
                  <a:lnTo>
                    <a:pt x="170253" y="279218"/>
                  </a:lnTo>
                  <a:lnTo>
                    <a:pt x="170181" y="279457"/>
                  </a:lnTo>
                  <a:lnTo>
                    <a:pt x="170140" y="279693"/>
                  </a:lnTo>
                  <a:lnTo>
                    <a:pt x="170032" y="279966"/>
                  </a:lnTo>
                  <a:lnTo>
                    <a:pt x="170080" y="280821"/>
                  </a:lnTo>
                  <a:lnTo>
                    <a:pt x="170568" y="281828"/>
                  </a:lnTo>
                  <a:lnTo>
                    <a:pt x="170727" y="282276"/>
                  </a:lnTo>
                  <a:lnTo>
                    <a:pt x="170817" y="282758"/>
                  </a:lnTo>
                  <a:lnTo>
                    <a:pt x="170823" y="284057"/>
                  </a:lnTo>
                  <a:lnTo>
                    <a:pt x="170460" y="284938"/>
                  </a:lnTo>
                  <a:lnTo>
                    <a:pt x="169930" y="285816"/>
                  </a:lnTo>
                  <a:lnTo>
                    <a:pt x="169114" y="287100"/>
                  </a:lnTo>
                  <a:lnTo>
                    <a:pt x="168827" y="287810"/>
                  </a:lnTo>
                  <a:lnTo>
                    <a:pt x="168599" y="288797"/>
                  </a:lnTo>
                  <a:lnTo>
                    <a:pt x="168698" y="290408"/>
                  </a:lnTo>
                  <a:lnTo>
                    <a:pt x="168761" y="290613"/>
                  </a:lnTo>
                  <a:lnTo>
                    <a:pt x="168767" y="291779"/>
                  </a:lnTo>
                  <a:lnTo>
                    <a:pt x="168533" y="293074"/>
                  </a:lnTo>
                  <a:lnTo>
                    <a:pt x="168476" y="294032"/>
                  </a:lnTo>
                  <a:lnTo>
                    <a:pt x="168329" y="294404"/>
                  </a:lnTo>
                  <a:lnTo>
                    <a:pt x="168086" y="294639"/>
                  </a:lnTo>
                  <a:lnTo>
                    <a:pt x="167805" y="295008"/>
                  </a:lnTo>
                  <a:lnTo>
                    <a:pt x="166863" y="295946"/>
                  </a:lnTo>
                  <a:lnTo>
                    <a:pt x="166192" y="296922"/>
                  </a:lnTo>
                  <a:lnTo>
                    <a:pt x="165548" y="298206"/>
                  </a:lnTo>
                  <a:lnTo>
                    <a:pt x="164939" y="299460"/>
                  </a:lnTo>
                  <a:lnTo>
                    <a:pt x="164759" y="299866"/>
                  </a:lnTo>
                  <a:lnTo>
                    <a:pt x="164438" y="300440"/>
                  </a:lnTo>
                  <a:lnTo>
                    <a:pt x="163926" y="300565"/>
                  </a:lnTo>
                  <a:lnTo>
                    <a:pt x="162916" y="301534"/>
                  </a:lnTo>
                  <a:lnTo>
                    <a:pt x="162529" y="301932"/>
                  </a:lnTo>
                  <a:lnTo>
                    <a:pt x="161974" y="302365"/>
                  </a:lnTo>
                  <a:lnTo>
                    <a:pt x="159951" y="304303"/>
                  </a:lnTo>
                  <a:lnTo>
                    <a:pt x="159744" y="304470"/>
                  </a:lnTo>
                  <a:lnTo>
                    <a:pt x="159253" y="305040"/>
                  </a:lnTo>
                  <a:lnTo>
                    <a:pt x="159313" y="305351"/>
                  </a:lnTo>
                  <a:lnTo>
                    <a:pt x="159084" y="305678"/>
                  </a:lnTo>
                  <a:lnTo>
                    <a:pt x="153192" y="306267"/>
                  </a:lnTo>
                  <a:lnTo>
                    <a:pt x="152811" y="306498"/>
                  </a:lnTo>
                  <a:lnTo>
                    <a:pt x="152107" y="306552"/>
                  </a:lnTo>
                  <a:lnTo>
                    <a:pt x="151408" y="306635"/>
                  </a:lnTo>
                  <a:lnTo>
                    <a:pt x="150617" y="307026"/>
                  </a:lnTo>
                  <a:lnTo>
                    <a:pt x="150239" y="307121"/>
                  </a:lnTo>
                  <a:lnTo>
                    <a:pt x="149610" y="307721"/>
                  </a:lnTo>
                  <a:lnTo>
                    <a:pt x="149298" y="307987"/>
                  </a:lnTo>
                  <a:lnTo>
                    <a:pt x="148627" y="308964"/>
                  </a:lnTo>
                  <a:lnTo>
                    <a:pt x="148114" y="310495"/>
                  </a:lnTo>
                  <a:lnTo>
                    <a:pt x="147640" y="311782"/>
                  </a:lnTo>
                  <a:lnTo>
                    <a:pt x="147074" y="312660"/>
                  </a:lnTo>
                  <a:lnTo>
                    <a:pt x="146867" y="312861"/>
                  </a:lnTo>
                  <a:lnTo>
                    <a:pt x="145674" y="314236"/>
                  </a:lnTo>
                  <a:lnTo>
                    <a:pt x="145027" y="315657"/>
                  </a:lnTo>
                  <a:lnTo>
                    <a:pt x="144922" y="317298"/>
                  </a:lnTo>
                  <a:lnTo>
                    <a:pt x="145152" y="319015"/>
                  </a:lnTo>
                  <a:lnTo>
                    <a:pt x="145347" y="319497"/>
                  </a:lnTo>
                  <a:lnTo>
                    <a:pt x="145494" y="320394"/>
                  </a:lnTo>
                  <a:lnTo>
                    <a:pt x="145194" y="321583"/>
                  </a:lnTo>
                  <a:lnTo>
                    <a:pt x="144946" y="322058"/>
                  </a:lnTo>
                  <a:lnTo>
                    <a:pt x="144931" y="322673"/>
                  </a:lnTo>
                  <a:lnTo>
                    <a:pt x="144691" y="322768"/>
                  </a:lnTo>
                  <a:lnTo>
                    <a:pt x="144172" y="323030"/>
                  </a:lnTo>
                  <a:lnTo>
                    <a:pt x="144067" y="323167"/>
                  </a:lnTo>
                  <a:lnTo>
                    <a:pt x="143000" y="323619"/>
                  </a:lnTo>
                  <a:lnTo>
                    <a:pt x="142344" y="323980"/>
                  </a:lnTo>
                  <a:lnTo>
                    <a:pt x="141520" y="324200"/>
                  </a:lnTo>
                  <a:lnTo>
                    <a:pt x="140078" y="324645"/>
                  </a:lnTo>
                  <a:lnTo>
                    <a:pt x="139526" y="324907"/>
                  </a:lnTo>
                  <a:lnTo>
                    <a:pt x="139112" y="325066"/>
                  </a:lnTo>
                  <a:lnTo>
                    <a:pt x="138699" y="325332"/>
                  </a:lnTo>
                  <a:lnTo>
                    <a:pt x="137632" y="325819"/>
                  </a:lnTo>
                  <a:lnTo>
                    <a:pt x="135857" y="325845"/>
                  </a:lnTo>
                  <a:lnTo>
                    <a:pt x="134736" y="325648"/>
                  </a:lnTo>
                  <a:lnTo>
                    <a:pt x="133048" y="324991"/>
                  </a:lnTo>
                  <a:lnTo>
                    <a:pt x="131259" y="324265"/>
                  </a:lnTo>
                  <a:lnTo>
                    <a:pt x="130108" y="323896"/>
                  </a:lnTo>
                  <a:lnTo>
                    <a:pt x="129430" y="323672"/>
                  </a:lnTo>
                  <a:lnTo>
                    <a:pt x="127194" y="323072"/>
                  </a:lnTo>
                  <a:lnTo>
                    <a:pt x="126283" y="322745"/>
                  </a:lnTo>
                  <a:lnTo>
                    <a:pt x="125740" y="322594"/>
                  </a:lnTo>
                  <a:lnTo>
                    <a:pt x="124859" y="322366"/>
                  </a:lnTo>
                  <a:lnTo>
                    <a:pt x="123567" y="322267"/>
                  </a:lnTo>
                  <a:lnTo>
                    <a:pt x="123228" y="322122"/>
                  </a:lnTo>
                  <a:lnTo>
                    <a:pt x="122347" y="321967"/>
                  </a:lnTo>
                  <a:lnTo>
                    <a:pt x="122179" y="321826"/>
                  </a:lnTo>
                  <a:lnTo>
                    <a:pt x="121910" y="321716"/>
                  </a:lnTo>
                  <a:lnTo>
                    <a:pt x="120648" y="321686"/>
                  </a:lnTo>
                  <a:lnTo>
                    <a:pt x="119520" y="321762"/>
                  </a:lnTo>
                  <a:lnTo>
                    <a:pt x="118699" y="321879"/>
                  </a:lnTo>
                  <a:lnTo>
                    <a:pt x="116691" y="321944"/>
                  </a:lnTo>
                  <a:lnTo>
                    <a:pt x="116244" y="321955"/>
                  </a:lnTo>
                  <a:lnTo>
                    <a:pt x="115390" y="322043"/>
                  </a:lnTo>
                  <a:lnTo>
                    <a:pt x="114470" y="322085"/>
                  </a:lnTo>
                  <a:lnTo>
                    <a:pt x="112896" y="322255"/>
                  </a:lnTo>
                  <a:lnTo>
                    <a:pt x="111691" y="322772"/>
                  </a:lnTo>
                  <a:lnTo>
                    <a:pt x="110369" y="323870"/>
                  </a:lnTo>
                  <a:lnTo>
                    <a:pt x="110087" y="324276"/>
                  </a:lnTo>
                  <a:lnTo>
                    <a:pt x="109602" y="324641"/>
                  </a:lnTo>
                  <a:lnTo>
                    <a:pt x="109428" y="324842"/>
                  </a:lnTo>
                  <a:lnTo>
                    <a:pt x="108217" y="325598"/>
                  </a:lnTo>
                  <a:lnTo>
                    <a:pt x="107557" y="326028"/>
                  </a:lnTo>
                  <a:lnTo>
                    <a:pt x="106349" y="326617"/>
                  </a:lnTo>
                  <a:lnTo>
                    <a:pt x="105765" y="326841"/>
                  </a:lnTo>
                  <a:lnTo>
                    <a:pt x="105007" y="327270"/>
                  </a:lnTo>
                  <a:lnTo>
                    <a:pt x="104767" y="327297"/>
                  </a:lnTo>
                  <a:lnTo>
                    <a:pt x="102348" y="327274"/>
                  </a:lnTo>
                  <a:lnTo>
                    <a:pt x="100645" y="327164"/>
                  </a:lnTo>
                  <a:lnTo>
                    <a:pt x="97615" y="326989"/>
                  </a:lnTo>
                  <a:lnTo>
                    <a:pt x="96356" y="326890"/>
                  </a:lnTo>
                  <a:lnTo>
                    <a:pt x="94349" y="326706"/>
                  </a:lnTo>
                  <a:lnTo>
                    <a:pt x="93601" y="326620"/>
                  </a:lnTo>
                  <a:lnTo>
                    <a:pt x="93367" y="326476"/>
                  </a:lnTo>
                  <a:lnTo>
                    <a:pt x="92588" y="326184"/>
                  </a:lnTo>
                  <a:lnTo>
                    <a:pt x="91101" y="325671"/>
                  </a:lnTo>
                  <a:lnTo>
                    <a:pt x="90561" y="325416"/>
                  </a:lnTo>
                  <a:lnTo>
                    <a:pt x="89887" y="325162"/>
                  </a:lnTo>
                  <a:lnTo>
                    <a:pt x="88913" y="324524"/>
                  </a:lnTo>
                  <a:lnTo>
                    <a:pt x="88172" y="324128"/>
                  </a:lnTo>
                  <a:lnTo>
                    <a:pt x="87771" y="323741"/>
                  </a:lnTo>
                  <a:lnTo>
                    <a:pt x="87303" y="323354"/>
                  </a:lnTo>
                  <a:lnTo>
                    <a:pt x="87009" y="322867"/>
                  </a:lnTo>
                  <a:lnTo>
                    <a:pt x="86808" y="322658"/>
                  </a:lnTo>
                  <a:lnTo>
                    <a:pt x="86730" y="321697"/>
                  </a:lnTo>
                  <a:lnTo>
                    <a:pt x="86859" y="320501"/>
                  </a:lnTo>
                  <a:lnTo>
                    <a:pt x="87186" y="319756"/>
                  </a:lnTo>
                  <a:lnTo>
                    <a:pt x="87525" y="316926"/>
                  </a:lnTo>
                  <a:lnTo>
                    <a:pt x="87648" y="316071"/>
                  </a:lnTo>
                  <a:lnTo>
                    <a:pt x="87777" y="314909"/>
                  </a:lnTo>
                  <a:lnTo>
                    <a:pt x="87839" y="312311"/>
                  </a:lnTo>
                  <a:lnTo>
                    <a:pt x="87842" y="312174"/>
                  </a:lnTo>
                  <a:lnTo>
                    <a:pt x="87804" y="309435"/>
                  </a:lnTo>
                  <a:lnTo>
                    <a:pt x="88019" y="308994"/>
                  </a:lnTo>
                  <a:lnTo>
                    <a:pt x="88247" y="308007"/>
                  </a:lnTo>
                  <a:lnTo>
                    <a:pt x="88397" y="307498"/>
                  </a:lnTo>
                  <a:lnTo>
                    <a:pt x="88460" y="306233"/>
                  </a:lnTo>
                  <a:lnTo>
                    <a:pt x="88139" y="305401"/>
                  </a:lnTo>
                  <a:lnTo>
                    <a:pt x="87947" y="304884"/>
                  </a:lnTo>
                  <a:lnTo>
                    <a:pt x="87387" y="304014"/>
                  </a:lnTo>
                  <a:lnTo>
                    <a:pt x="87021" y="303631"/>
                  </a:lnTo>
                  <a:lnTo>
                    <a:pt x="85492" y="301986"/>
                  </a:lnTo>
                  <a:lnTo>
                    <a:pt x="84731" y="301112"/>
                  </a:lnTo>
                  <a:lnTo>
                    <a:pt x="83556" y="300296"/>
                  </a:lnTo>
                  <a:lnTo>
                    <a:pt x="82914" y="300075"/>
                  </a:lnTo>
                  <a:lnTo>
                    <a:pt x="82477" y="299790"/>
                  </a:lnTo>
                  <a:lnTo>
                    <a:pt x="81665" y="299566"/>
                  </a:lnTo>
                  <a:lnTo>
                    <a:pt x="79608" y="298659"/>
                  </a:lnTo>
                  <a:lnTo>
                    <a:pt x="79308" y="298381"/>
                  </a:lnTo>
                  <a:lnTo>
                    <a:pt x="78973" y="298062"/>
                  </a:lnTo>
                  <a:lnTo>
                    <a:pt x="78580" y="297405"/>
                  </a:lnTo>
                  <a:lnTo>
                    <a:pt x="77573" y="295361"/>
                  </a:lnTo>
                  <a:lnTo>
                    <a:pt x="77285" y="294533"/>
                  </a:lnTo>
                  <a:lnTo>
                    <a:pt x="76799" y="293424"/>
                  </a:lnTo>
                  <a:lnTo>
                    <a:pt x="75726" y="291244"/>
                  </a:lnTo>
                  <a:lnTo>
                    <a:pt x="75403" y="290553"/>
                  </a:lnTo>
                  <a:lnTo>
                    <a:pt x="74503" y="288202"/>
                  </a:lnTo>
                  <a:lnTo>
                    <a:pt x="73958" y="286819"/>
                  </a:lnTo>
                  <a:lnTo>
                    <a:pt x="73673" y="285854"/>
                  </a:lnTo>
                  <a:lnTo>
                    <a:pt x="73193" y="284472"/>
                  </a:lnTo>
                  <a:lnTo>
                    <a:pt x="73008" y="283818"/>
                  </a:lnTo>
                  <a:lnTo>
                    <a:pt x="72978" y="283545"/>
                  </a:lnTo>
                  <a:lnTo>
                    <a:pt x="72753" y="282990"/>
                  </a:lnTo>
                  <a:lnTo>
                    <a:pt x="72492" y="282470"/>
                  </a:lnTo>
                  <a:lnTo>
                    <a:pt x="72085" y="281647"/>
                  </a:lnTo>
                  <a:lnTo>
                    <a:pt x="71842" y="281156"/>
                  </a:lnTo>
                  <a:lnTo>
                    <a:pt x="71746" y="280809"/>
                  </a:lnTo>
                  <a:lnTo>
                    <a:pt x="71651" y="280623"/>
                  </a:lnTo>
                  <a:lnTo>
                    <a:pt x="70155" y="278891"/>
                  </a:lnTo>
                  <a:lnTo>
                    <a:pt x="69530" y="278053"/>
                  </a:lnTo>
                  <a:lnTo>
                    <a:pt x="68898" y="277320"/>
                  </a:lnTo>
                  <a:lnTo>
                    <a:pt x="68712" y="276974"/>
                  </a:lnTo>
                  <a:lnTo>
                    <a:pt x="67858" y="275344"/>
                  </a:lnTo>
                  <a:lnTo>
                    <a:pt x="67036" y="273920"/>
                  </a:lnTo>
                  <a:lnTo>
                    <a:pt x="66518" y="272883"/>
                  </a:lnTo>
                  <a:lnTo>
                    <a:pt x="66188" y="272393"/>
                  </a:lnTo>
                  <a:lnTo>
                    <a:pt x="65960" y="271945"/>
                  </a:lnTo>
                  <a:lnTo>
                    <a:pt x="65601" y="271318"/>
                  </a:lnTo>
                  <a:lnTo>
                    <a:pt x="65367" y="271109"/>
                  </a:lnTo>
                  <a:lnTo>
                    <a:pt x="65169" y="270863"/>
                  </a:lnTo>
                  <a:lnTo>
                    <a:pt x="63997" y="270016"/>
                  </a:lnTo>
                  <a:lnTo>
                    <a:pt x="63622" y="269936"/>
                  </a:lnTo>
                  <a:lnTo>
                    <a:pt x="62123" y="269936"/>
                  </a:lnTo>
                  <a:lnTo>
                    <a:pt x="61683" y="269856"/>
                  </a:lnTo>
                  <a:lnTo>
                    <a:pt x="59968" y="268857"/>
                  </a:lnTo>
                  <a:lnTo>
                    <a:pt x="59803" y="268614"/>
                  </a:lnTo>
                  <a:lnTo>
                    <a:pt x="59570" y="268333"/>
                  </a:lnTo>
                  <a:lnTo>
                    <a:pt x="59438" y="268158"/>
                  </a:lnTo>
                  <a:lnTo>
                    <a:pt x="59075" y="267706"/>
                  </a:lnTo>
                  <a:lnTo>
                    <a:pt x="58206" y="267000"/>
                  </a:lnTo>
                  <a:lnTo>
                    <a:pt x="57630" y="266749"/>
                  </a:lnTo>
                  <a:lnTo>
                    <a:pt x="56956" y="266525"/>
                  </a:lnTo>
                  <a:lnTo>
                    <a:pt x="56311" y="266407"/>
                  </a:lnTo>
                  <a:lnTo>
                    <a:pt x="55656" y="266563"/>
                  </a:lnTo>
                  <a:lnTo>
                    <a:pt x="55209" y="266790"/>
                  </a:lnTo>
                  <a:lnTo>
                    <a:pt x="54762" y="267019"/>
                  </a:lnTo>
                  <a:lnTo>
                    <a:pt x="54172" y="267383"/>
                  </a:lnTo>
                  <a:lnTo>
                    <a:pt x="53651" y="267782"/>
                  </a:lnTo>
                  <a:lnTo>
                    <a:pt x="53543" y="268120"/>
                  </a:lnTo>
                  <a:lnTo>
                    <a:pt x="52811" y="268754"/>
                  </a:lnTo>
                  <a:lnTo>
                    <a:pt x="51944" y="269453"/>
                  </a:lnTo>
                  <a:lnTo>
                    <a:pt x="51803" y="269620"/>
                  </a:lnTo>
                  <a:lnTo>
                    <a:pt x="51392" y="269746"/>
                  </a:lnTo>
                  <a:lnTo>
                    <a:pt x="49720" y="269772"/>
                  </a:lnTo>
                  <a:lnTo>
                    <a:pt x="49039" y="269723"/>
                  </a:lnTo>
                  <a:lnTo>
                    <a:pt x="48638" y="269476"/>
                  </a:lnTo>
                  <a:lnTo>
                    <a:pt x="48197" y="269396"/>
                  </a:lnTo>
                  <a:lnTo>
                    <a:pt x="47385" y="269066"/>
                  </a:lnTo>
                  <a:lnTo>
                    <a:pt x="47055" y="268682"/>
                  </a:lnTo>
                  <a:lnTo>
                    <a:pt x="46704" y="267683"/>
                  </a:lnTo>
                  <a:lnTo>
                    <a:pt x="46410" y="267129"/>
                  </a:lnTo>
                  <a:lnTo>
                    <a:pt x="46275" y="267022"/>
                  </a:lnTo>
                  <a:lnTo>
                    <a:pt x="46111" y="266810"/>
                  </a:lnTo>
                  <a:lnTo>
                    <a:pt x="45688" y="266150"/>
                  </a:lnTo>
                  <a:lnTo>
                    <a:pt x="45038" y="266058"/>
                  </a:lnTo>
                  <a:lnTo>
                    <a:pt x="41874" y="265634"/>
                  </a:lnTo>
                  <a:lnTo>
                    <a:pt x="41578" y="265594"/>
                  </a:lnTo>
                  <a:lnTo>
                    <a:pt x="39714" y="265348"/>
                  </a:lnTo>
                  <a:lnTo>
                    <a:pt x="37268" y="265017"/>
                  </a:lnTo>
                  <a:lnTo>
                    <a:pt x="36135" y="264869"/>
                  </a:lnTo>
                  <a:lnTo>
                    <a:pt x="35649" y="264801"/>
                  </a:lnTo>
                  <a:lnTo>
                    <a:pt x="35420" y="266369"/>
                  </a:lnTo>
                  <a:lnTo>
                    <a:pt x="35215" y="267775"/>
                  </a:lnTo>
                  <a:lnTo>
                    <a:pt x="35134" y="268314"/>
                  </a:lnTo>
                  <a:lnTo>
                    <a:pt x="35056" y="268857"/>
                  </a:lnTo>
                  <a:lnTo>
                    <a:pt x="34969" y="269430"/>
                  </a:lnTo>
                  <a:lnTo>
                    <a:pt x="34882" y="270042"/>
                  </a:lnTo>
                  <a:lnTo>
                    <a:pt x="34309" y="273935"/>
                  </a:lnTo>
                  <a:lnTo>
                    <a:pt x="34266" y="274240"/>
                  </a:lnTo>
                  <a:lnTo>
                    <a:pt x="33434" y="279929"/>
                  </a:lnTo>
                  <a:lnTo>
                    <a:pt x="33227" y="281327"/>
                  </a:lnTo>
                  <a:lnTo>
                    <a:pt x="32822" y="284096"/>
                  </a:lnTo>
                  <a:lnTo>
                    <a:pt x="31665" y="283944"/>
                  </a:lnTo>
                  <a:lnTo>
                    <a:pt x="31090" y="283864"/>
                  </a:lnTo>
                  <a:lnTo>
                    <a:pt x="28928" y="283576"/>
                  </a:lnTo>
                  <a:lnTo>
                    <a:pt x="24504" y="282987"/>
                  </a:lnTo>
                  <a:lnTo>
                    <a:pt x="23422" y="282838"/>
                  </a:lnTo>
                  <a:lnTo>
                    <a:pt x="22916" y="282774"/>
                  </a:lnTo>
                  <a:lnTo>
                    <a:pt x="20754" y="282485"/>
                  </a:lnTo>
                  <a:lnTo>
                    <a:pt x="19639" y="282333"/>
                  </a:lnTo>
                  <a:lnTo>
                    <a:pt x="18593" y="282196"/>
                  </a:lnTo>
                  <a:lnTo>
                    <a:pt x="16532" y="281919"/>
                  </a:lnTo>
                  <a:lnTo>
                    <a:pt x="14843" y="281695"/>
                  </a:lnTo>
                  <a:lnTo>
                    <a:pt x="14304" y="281619"/>
                  </a:lnTo>
                  <a:lnTo>
                    <a:pt x="13737" y="281547"/>
                  </a:lnTo>
                  <a:lnTo>
                    <a:pt x="13581" y="281524"/>
                  </a:lnTo>
                  <a:lnTo>
                    <a:pt x="13228" y="281483"/>
                  </a:lnTo>
                  <a:lnTo>
                    <a:pt x="13692" y="278292"/>
                  </a:lnTo>
                  <a:lnTo>
                    <a:pt x="13051" y="278204"/>
                  </a:lnTo>
                  <a:lnTo>
                    <a:pt x="9298" y="277677"/>
                  </a:lnTo>
                  <a:lnTo>
                    <a:pt x="2679" y="276741"/>
                  </a:lnTo>
                  <a:lnTo>
                    <a:pt x="833" y="276480"/>
                  </a:lnTo>
                  <a:lnTo>
                    <a:pt x="890" y="276135"/>
                  </a:lnTo>
                  <a:lnTo>
                    <a:pt x="1291" y="273305"/>
                  </a:lnTo>
                  <a:lnTo>
                    <a:pt x="1489" y="271934"/>
                  </a:lnTo>
                  <a:lnTo>
                    <a:pt x="1606" y="271102"/>
                  </a:lnTo>
                  <a:lnTo>
                    <a:pt x="2086" y="267741"/>
                  </a:lnTo>
                  <a:lnTo>
                    <a:pt x="3039" y="261048"/>
                  </a:lnTo>
                  <a:lnTo>
                    <a:pt x="3087" y="260748"/>
                  </a:lnTo>
                  <a:lnTo>
                    <a:pt x="0" y="260304"/>
                  </a:lnTo>
                  <a:lnTo>
                    <a:pt x="344" y="257603"/>
                  </a:lnTo>
                  <a:lnTo>
                    <a:pt x="536" y="256077"/>
                  </a:lnTo>
                  <a:lnTo>
                    <a:pt x="668" y="255059"/>
                  </a:lnTo>
                  <a:lnTo>
                    <a:pt x="769" y="254239"/>
                  </a:lnTo>
                  <a:lnTo>
                    <a:pt x="1055" y="252001"/>
                  </a:lnTo>
                  <a:lnTo>
                    <a:pt x="1181" y="250984"/>
                  </a:lnTo>
                  <a:lnTo>
                    <a:pt x="1333" y="249790"/>
                  </a:lnTo>
                  <a:lnTo>
                    <a:pt x="1426" y="249066"/>
                  </a:lnTo>
                  <a:lnTo>
                    <a:pt x="1489" y="248549"/>
                  </a:lnTo>
                  <a:lnTo>
                    <a:pt x="1750" y="246514"/>
                  </a:lnTo>
                  <a:lnTo>
                    <a:pt x="1816" y="245970"/>
                  </a:lnTo>
                  <a:lnTo>
                    <a:pt x="2209" y="242875"/>
                  </a:lnTo>
                  <a:lnTo>
                    <a:pt x="2272" y="242359"/>
                  </a:lnTo>
                  <a:lnTo>
                    <a:pt x="2602" y="239780"/>
                  </a:lnTo>
                  <a:lnTo>
                    <a:pt x="2858" y="237743"/>
                  </a:lnTo>
                  <a:lnTo>
                    <a:pt x="5858" y="238005"/>
                  </a:lnTo>
                  <a:lnTo>
                    <a:pt x="6343" y="237828"/>
                  </a:lnTo>
                  <a:lnTo>
                    <a:pt x="6381" y="237562"/>
                  </a:lnTo>
                  <a:lnTo>
                    <a:pt x="6601" y="236022"/>
                  </a:lnTo>
                  <a:lnTo>
                    <a:pt x="7963" y="226469"/>
                  </a:lnTo>
                  <a:lnTo>
                    <a:pt x="8123" y="225337"/>
                  </a:lnTo>
                  <a:lnTo>
                    <a:pt x="8198" y="224821"/>
                  </a:lnTo>
                  <a:lnTo>
                    <a:pt x="8270" y="224304"/>
                  </a:lnTo>
                  <a:lnTo>
                    <a:pt x="8423" y="223253"/>
                  </a:lnTo>
                  <a:lnTo>
                    <a:pt x="8492" y="222751"/>
                  </a:lnTo>
                  <a:lnTo>
                    <a:pt x="8786" y="220682"/>
                  </a:lnTo>
                  <a:lnTo>
                    <a:pt x="9010" y="219129"/>
                  </a:lnTo>
                  <a:lnTo>
                    <a:pt x="9154" y="218103"/>
                  </a:lnTo>
                  <a:lnTo>
                    <a:pt x="9304" y="217067"/>
                  </a:lnTo>
                  <a:lnTo>
                    <a:pt x="9598" y="215005"/>
                  </a:lnTo>
                  <a:lnTo>
                    <a:pt x="9670" y="214484"/>
                  </a:lnTo>
                  <a:lnTo>
                    <a:pt x="9998" y="212185"/>
                  </a:lnTo>
                  <a:lnTo>
                    <a:pt x="10092" y="211554"/>
                  </a:lnTo>
                  <a:lnTo>
                    <a:pt x="10287" y="211534"/>
                  </a:lnTo>
                  <a:lnTo>
                    <a:pt x="25690" y="209690"/>
                  </a:lnTo>
                  <a:lnTo>
                    <a:pt x="25687" y="209289"/>
                  </a:lnTo>
                  <a:lnTo>
                    <a:pt x="30127" y="208759"/>
                  </a:lnTo>
                  <a:lnTo>
                    <a:pt x="34236" y="208271"/>
                  </a:lnTo>
                  <a:lnTo>
                    <a:pt x="38103" y="207811"/>
                  </a:lnTo>
                  <a:lnTo>
                    <a:pt x="42067" y="207340"/>
                  </a:lnTo>
                  <a:lnTo>
                    <a:pt x="45513" y="206931"/>
                  </a:lnTo>
                  <a:lnTo>
                    <a:pt x="48963" y="206521"/>
                  </a:lnTo>
                  <a:lnTo>
                    <a:pt x="52414" y="206111"/>
                  </a:lnTo>
                  <a:lnTo>
                    <a:pt x="54193" y="205900"/>
                  </a:lnTo>
                  <a:lnTo>
                    <a:pt x="55871" y="205639"/>
                  </a:lnTo>
                  <a:lnTo>
                    <a:pt x="57071" y="205452"/>
                  </a:lnTo>
                  <a:lnTo>
                    <a:pt x="59353" y="204840"/>
                  </a:lnTo>
                  <a:lnTo>
                    <a:pt x="60203" y="204613"/>
                  </a:lnTo>
                  <a:lnTo>
                    <a:pt x="62896" y="203479"/>
                  </a:lnTo>
                  <a:lnTo>
                    <a:pt x="63611" y="203177"/>
                  </a:lnTo>
                  <a:lnTo>
                    <a:pt x="67089" y="200829"/>
                  </a:lnTo>
                  <a:lnTo>
                    <a:pt x="67322" y="200671"/>
                  </a:lnTo>
                  <a:lnTo>
                    <a:pt x="69439" y="199168"/>
                  </a:lnTo>
                  <a:lnTo>
                    <a:pt x="72772" y="194729"/>
                  </a:lnTo>
                  <a:lnTo>
                    <a:pt x="74340" y="191855"/>
                  </a:lnTo>
                  <a:lnTo>
                    <a:pt x="75805" y="187651"/>
                  </a:lnTo>
                  <a:lnTo>
                    <a:pt x="75906" y="187109"/>
                  </a:lnTo>
                  <a:lnTo>
                    <a:pt x="76271" y="185138"/>
                  </a:lnTo>
                  <a:lnTo>
                    <a:pt x="78455" y="172830"/>
                  </a:lnTo>
                  <a:lnTo>
                    <a:pt x="78881" y="170480"/>
                  </a:lnTo>
                  <a:lnTo>
                    <a:pt x="79663" y="165789"/>
                  </a:lnTo>
                  <a:lnTo>
                    <a:pt x="78972" y="165614"/>
                  </a:lnTo>
                  <a:lnTo>
                    <a:pt x="80818" y="155860"/>
                  </a:lnTo>
                  <a:lnTo>
                    <a:pt x="83223" y="143151"/>
                  </a:lnTo>
                  <a:lnTo>
                    <a:pt x="84355" y="137187"/>
                  </a:lnTo>
                  <a:lnTo>
                    <a:pt x="85050" y="133554"/>
                  </a:lnTo>
                  <a:lnTo>
                    <a:pt x="85161" y="132962"/>
                  </a:lnTo>
                  <a:lnTo>
                    <a:pt x="85479" y="131299"/>
                  </a:lnTo>
                  <a:lnTo>
                    <a:pt x="85677" y="130274"/>
                  </a:lnTo>
                  <a:lnTo>
                    <a:pt x="85976" y="128691"/>
                  </a:lnTo>
                  <a:lnTo>
                    <a:pt x="86273" y="127150"/>
                  </a:lnTo>
                  <a:lnTo>
                    <a:pt x="86474" y="126083"/>
                  </a:lnTo>
                  <a:lnTo>
                    <a:pt x="86603" y="125423"/>
                  </a:lnTo>
                  <a:lnTo>
                    <a:pt x="87061" y="123020"/>
                  </a:lnTo>
                  <a:lnTo>
                    <a:pt x="87088" y="122845"/>
                  </a:lnTo>
                  <a:lnTo>
                    <a:pt x="88194" y="121557"/>
                  </a:lnTo>
                  <a:lnTo>
                    <a:pt x="89903" y="120486"/>
                  </a:lnTo>
                  <a:lnTo>
                    <a:pt x="91372" y="115138"/>
                  </a:lnTo>
                  <a:lnTo>
                    <a:pt x="92871" y="115343"/>
                  </a:lnTo>
                  <a:lnTo>
                    <a:pt x="95418" y="115768"/>
                  </a:lnTo>
                  <a:lnTo>
                    <a:pt x="99282" y="116170"/>
                  </a:lnTo>
                  <a:lnTo>
                    <a:pt x="102516" y="116582"/>
                  </a:lnTo>
                  <a:lnTo>
                    <a:pt x="108958" y="112773"/>
                  </a:lnTo>
                  <a:lnTo>
                    <a:pt x="113688" y="109961"/>
                  </a:lnTo>
                  <a:lnTo>
                    <a:pt x="119563" y="106468"/>
                  </a:lnTo>
                  <a:lnTo>
                    <a:pt x="126826" y="102169"/>
                  </a:lnTo>
                  <a:lnTo>
                    <a:pt x="148396" y="89402"/>
                  </a:lnTo>
                  <a:lnTo>
                    <a:pt x="158863" y="83207"/>
                  </a:lnTo>
                  <a:lnTo>
                    <a:pt x="170488" y="76326"/>
                  </a:lnTo>
                  <a:lnTo>
                    <a:pt x="174681" y="73845"/>
                  </a:lnTo>
                  <a:lnTo>
                    <a:pt x="177555" y="72243"/>
                  </a:lnTo>
                  <a:lnTo>
                    <a:pt x="178898" y="71404"/>
                  </a:lnTo>
                  <a:lnTo>
                    <a:pt x="179977" y="70737"/>
                  </a:lnTo>
                  <a:lnTo>
                    <a:pt x="182642" y="68850"/>
                  </a:lnTo>
                  <a:lnTo>
                    <a:pt x="185208" y="67009"/>
                  </a:lnTo>
                  <a:lnTo>
                    <a:pt x="188349" y="64448"/>
                  </a:lnTo>
                  <a:lnTo>
                    <a:pt x="189285" y="63711"/>
                  </a:lnTo>
                  <a:lnTo>
                    <a:pt x="189671" y="63318"/>
                  </a:lnTo>
                  <a:lnTo>
                    <a:pt x="189917" y="63115"/>
                  </a:lnTo>
                  <a:lnTo>
                    <a:pt x="190163" y="62907"/>
                  </a:lnTo>
                  <a:lnTo>
                    <a:pt x="190403" y="62694"/>
                  </a:lnTo>
                  <a:lnTo>
                    <a:pt x="190642" y="62478"/>
                  </a:lnTo>
                  <a:lnTo>
                    <a:pt x="191104" y="62030"/>
                  </a:lnTo>
                  <a:lnTo>
                    <a:pt x="191329" y="61802"/>
                  </a:lnTo>
                  <a:lnTo>
                    <a:pt x="191551" y="61571"/>
                  </a:lnTo>
                  <a:lnTo>
                    <a:pt x="191769" y="61332"/>
                  </a:lnTo>
                  <a:lnTo>
                    <a:pt x="191982" y="61093"/>
                  </a:lnTo>
                  <a:lnTo>
                    <a:pt x="192191" y="60848"/>
                  </a:lnTo>
                  <a:lnTo>
                    <a:pt x="192396" y="60599"/>
                  </a:lnTo>
                  <a:lnTo>
                    <a:pt x="192597" y="60349"/>
                  </a:lnTo>
                  <a:lnTo>
                    <a:pt x="192792" y="60094"/>
                  </a:lnTo>
                  <a:lnTo>
                    <a:pt x="192983" y="59836"/>
                  </a:lnTo>
                  <a:lnTo>
                    <a:pt x="193169" y="59575"/>
                  </a:lnTo>
                  <a:lnTo>
                    <a:pt x="193532" y="59043"/>
                  </a:lnTo>
                  <a:lnTo>
                    <a:pt x="193679" y="58812"/>
                  </a:lnTo>
                  <a:lnTo>
                    <a:pt x="194539" y="57833"/>
                  </a:lnTo>
                  <a:lnTo>
                    <a:pt x="194929" y="57324"/>
                  </a:lnTo>
                  <a:lnTo>
                    <a:pt x="195372" y="56793"/>
                  </a:lnTo>
                  <a:lnTo>
                    <a:pt x="195909" y="56147"/>
                  </a:lnTo>
                  <a:lnTo>
                    <a:pt x="197395" y="55288"/>
                  </a:lnTo>
                  <a:lnTo>
                    <a:pt x="199155" y="54664"/>
                  </a:lnTo>
                  <a:lnTo>
                    <a:pt x="200522" y="54314"/>
                  </a:lnTo>
                  <a:lnTo>
                    <a:pt x="202126" y="53806"/>
                  </a:lnTo>
                  <a:lnTo>
                    <a:pt x="203142" y="53297"/>
                  </a:lnTo>
                  <a:lnTo>
                    <a:pt x="204434" y="52595"/>
                  </a:lnTo>
                  <a:lnTo>
                    <a:pt x="205606" y="51696"/>
                  </a:lnTo>
                  <a:lnTo>
                    <a:pt x="206739" y="50713"/>
                  </a:lnTo>
                  <a:lnTo>
                    <a:pt x="207728" y="49711"/>
                  </a:lnTo>
                  <a:lnTo>
                    <a:pt x="210012" y="47187"/>
                  </a:lnTo>
                  <a:lnTo>
                    <a:pt x="211845" y="45170"/>
                  </a:lnTo>
                  <a:lnTo>
                    <a:pt x="212951" y="43952"/>
                  </a:lnTo>
                  <a:lnTo>
                    <a:pt x="217548" y="38516"/>
                  </a:lnTo>
                  <a:lnTo>
                    <a:pt x="218324" y="37946"/>
                  </a:lnTo>
                  <a:lnTo>
                    <a:pt x="219868" y="37009"/>
                  </a:lnTo>
                  <a:lnTo>
                    <a:pt x="222044" y="35947"/>
                  </a:lnTo>
                  <a:lnTo>
                    <a:pt x="223819" y="35233"/>
                  </a:lnTo>
                  <a:lnTo>
                    <a:pt x="225090" y="35104"/>
                  </a:lnTo>
                  <a:lnTo>
                    <a:pt x="227764" y="34144"/>
                  </a:lnTo>
                  <a:lnTo>
                    <a:pt x="235012" y="31539"/>
                  </a:lnTo>
                  <a:lnTo>
                    <a:pt x="251903" y="25575"/>
                  </a:lnTo>
                  <a:lnTo>
                    <a:pt x="253525" y="25002"/>
                  </a:lnTo>
                  <a:lnTo>
                    <a:pt x="256456" y="23947"/>
                  </a:lnTo>
                  <a:lnTo>
                    <a:pt x="259778" y="22780"/>
                  </a:lnTo>
                  <a:lnTo>
                    <a:pt x="265634" y="20724"/>
                  </a:lnTo>
                  <a:lnTo>
                    <a:pt x="268617" y="19678"/>
                  </a:lnTo>
                  <a:lnTo>
                    <a:pt x="277322" y="16619"/>
                  </a:lnTo>
                  <a:lnTo>
                    <a:pt x="283437" y="14472"/>
                  </a:lnTo>
                  <a:lnTo>
                    <a:pt x="285200" y="13603"/>
                  </a:lnTo>
                  <a:lnTo>
                    <a:pt x="285550" y="13481"/>
                  </a:lnTo>
                  <a:lnTo>
                    <a:pt x="295851" y="9957"/>
                  </a:lnTo>
                  <a:lnTo>
                    <a:pt x="306887" y="6180"/>
                  </a:lnTo>
                  <a:lnTo>
                    <a:pt x="311997" y="4397"/>
                  </a:lnTo>
                  <a:lnTo>
                    <a:pt x="313071" y="3979"/>
                  </a:lnTo>
                  <a:lnTo>
                    <a:pt x="314138" y="3566"/>
                  </a:lnTo>
                  <a:lnTo>
                    <a:pt x="319818" y="1631"/>
                  </a:lnTo>
                  <a:lnTo>
                    <a:pt x="323136" y="686"/>
                  </a:lnTo>
                  <a:lnTo>
                    <a:pt x="324944" y="0"/>
                  </a:lnTo>
                  <a:lnTo>
                    <a:pt x="322876" y="14505"/>
                  </a:lnTo>
                  <a:lnTo>
                    <a:pt x="322750" y="17260"/>
                  </a:lnTo>
                  <a:lnTo>
                    <a:pt x="320829" y="28599"/>
                  </a:lnTo>
                  <a:lnTo>
                    <a:pt x="320062" y="32864"/>
                  </a:lnTo>
                  <a:lnTo>
                    <a:pt x="318901" y="39566"/>
                  </a:lnTo>
                  <a:lnTo>
                    <a:pt x="318814" y="40275"/>
                  </a:lnTo>
                  <a:lnTo>
                    <a:pt x="332900" y="39699"/>
                  </a:lnTo>
                  <a:lnTo>
                    <a:pt x="344219" y="39323"/>
                  </a:lnTo>
                  <a:lnTo>
                    <a:pt x="346681" y="39282"/>
                  </a:lnTo>
                  <a:lnTo>
                    <a:pt x="347510" y="39266"/>
                  </a:lnTo>
                  <a:lnTo>
                    <a:pt x="348448" y="39251"/>
                  </a:lnTo>
                  <a:lnTo>
                    <a:pt x="352438" y="39274"/>
                  </a:lnTo>
                  <a:lnTo>
                    <a:pt x="358229" y="39460"/>
                  </a:lnTo>
                  <a:lnTo>
                    <a:pt x="358856" y="39498"/>
                  </a:lnTo>
                  <a:lnTo>
                    <a:pt x="361053" y="39630"/>
                  </a:lnTo>
                  <a:lnTo>
                    <a:pt x="363610" y="39877"/>
                  </a:lnTo>
                  <a:lnTo>
                    <a:pt x="365150" y="40053"/>
                  </a:lnTo>
                  <a:lnTo>
                    <a:pt x="366838" y="40245"/>
                  </a:lnTo>
                  <a:lnTo>
                    <a:pt x="369956" y="40640"/>
                  </a:lnTo>
                  <a:lnTo>
                    <a:pt x="371748" y="40883"/>
                  </a:lnTo>
                  <a:lnTo>
                    <a:pt x="374662" y="41425"/>
                  </a:lnTo>
                  <a:lnTo>
                    <a:pt x="377003" y="41828"/>
                  </a:lnTo>
                  <a:lnTo>
                    <a:pt x="378055" y="42055"/>
                  </a:lnTo>
                  <a:lnTo>
                    <a:pt x="379242" y="42253"/>
                  </a:lnTo>
                  <a:lnTo>
                    <a:pt x="380834" y="42564"/>
                  </a:lnTo>
                  <a:lnTo>
                    <a:pt x="383515" y="43036"/>
                  </a:lnTo>
                  <a:lnTo>
                    <a:pt x="384431" y="43160"/>
                  </a:lnTo>
                  <a:lnTo>
                    <a:pt x="385585" y="43289"/>
                  </a:lnTo>
                  <a:lnTo>
                    <a:pt x="387557" y="43470"/>
                  </a:lnTo>
                  <a:lnTo>
                    <a:pt x="388660" y="43501"/>
                  </a:lnTo>
                  <a:lnTo>
                    <a:pt x="388987" y="41310"/>
                  </a:lnTo>
                  <a:lnTo>
                    <a:pt x="390768" y="41490"/>
                  </a:lnTo>
                  <a:lnTo>
                    <a:pt x="392911" y="41710"/>
                  </a:lnTo>
                  <a:lnTo>
                    <a:pt x="393523" y="41759"/>
                  </a:lnTo>
                  <a:lnTo>
                    <a:pt x="394203" y="41740"/>
                  </a:lnTo>
                  <a:lnTo>
                    <a:pt x="394716" y="41717"/>
                  </a:lnTo>
                  <a:lnTo>
                    <a:pt x="395501" y="41600"/>
                  </a:lnTo>
                  <a:lnTo>
                    <a:pt x="396901" y="41357"/>
                  </a:lnTo>
                  <a:lnTo>
                    <a:pt x="397416" y="41232"/>
                  </a:lnTo>
                  <a:lnTo>
                    <a:pt x="397827" y="41137"/>
                  </a:lnTo>
                  <a:lnTo>
                    <a:pt x="398307" y="40909"/>
                  </a:lnTo>
                  <a:lnTo>
                    <a:pt x="398723" y="40609"/>
                  </a:lnTo>
                  <a:lnTo>
                    <a:pt x="399038" y="40275"/>
                  </a:lnTo>
                  <a:lnTo>
                    <a:pt x="399533" y="39535"/>
                  </a:lnTo>
                  <a:lnTo>
                    <a:pt x="400312" y="38184"/>
                  </a:lnTo>
                  <a:lnTo>
                    <a:pt x="400468" y="37895"/>
                  </a:lnTo>
                  <a:lnTo>
                    <a:pt x="401094" y="36731"/>
                  </a:lnTo>
                  <a:lnTo>
                    <a:pt x="401415" y="36089"/>
                  </a:lnTo>
                  <a:lnTo>
                    <a:pt x="401639" y="35763"/>
                  </a:lnTo>
                  <a:lnTo>
                    <a:pt x="402365" y="34708"/>
                  </a:lnTo>
                  <a:lnTo>
                    <a:pt x="402647" y="34306"/>
                  </a:lnTo>
                  <a:lnTo>
                    <a:pt x="403408" y="33706"/>
                  </a:lnTo>
                  <a:lnTo>
                    <a:pt x="403858" y="33444"/>
                  </a:lnTo>
                  <a:lnTo>
                    <a:pt x="404781" y="33190"/>
                  </a:lnTo>
                  <a:lnTo>
                    <a:pt x="406043" y="33186"/>
                  </a:lnTo>
                  <a:lnTo>
                    <a:pt x="406721" y="33372"/>
                  </a:lnTo>
                  <a:lnTo>
                    <a:pt x="407596" y="33733"/>
                  </a:lnTo>
                  <a:lnTo>
                    <a:pt x="408810" y="34310"/>
                  </a:lnTo>
                  <a:lnTo>
                    <a:pt x="409100" y="34554"/>
                  </a:lnTo>
                  <a:lnTo>
                    <a:pt x="409310" y="34731"/>
                  </a:lnTo>
                  <a:lnTo>
                    <a:pt x="409709" y="35220"/>
                  </a:lnTo>
                  <a:lnTo>
                    <a:pt x="410752" y="37258"/>
                  </a:lnTo>
                  <a:lnTo>
                    <a:pt x="410908" y="37915"/>
                  </a:lnTo>
                  <a:lnTo>
                    <a:pt x="411208" y="39767"/>
                  </a:lnTo>
                  <a:lnTo>
                    <a:pt x="411400" y="40249"/>
                  </a:lnTo>
                  <a:lnTo>
                    <a:pt x="412233" y="41087"/>
                  </a:lnTo>
                  <a:lnTo>
                    <a:pt x="413174" y="41588"/>
                  </a:lnTo>
                  <a:lnTo>
                    <a:pt x="413951" y="41983"/>
                  </a:lnTo>
                  <a:lnTo>
                    <a:pt x="416004" y="42954"/>
                  </a:lnTo>
                  <a:lnTo>
                    <a:pt x="417758" y="43846"/>
                  </a:lnTo>
                  <a:lnTo>
                    <a:pt x="417957" y="43950"/>
                  </a:lnTo>
                  <a:close/>
                </a:path>
              </a:pathLst>
            </a:custGeom>
            <a:solidFill>
              <a:srgbClr val="FFFBE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g64"/>
            <p:cNvSpPr/>
            <p:nvPr/>
          </p:nvSpPr>
          <p:spPr>
            <a:xfrm>
              <a:off x="2269746" y="3995143"/>
              <a:ext cx="231645" cy="269975"/>
            </a:xfrm>
            <a:custGeom>
              <a:avLst/>
              <a:gdLst/>
              <a:ahLst/>
              <a:cxnLst/>
              <a:rect l="0" t="0" r="0" b="0"/>
              <a:pathLst>
                <a:path w="231645" h="269975">
                  <a:moveTo>
                    <a:pt x="184766" y="34841"/>
                  </a:moveTo>
                  <a:lnTo>
                    <a:pt x="185809" y="35440"/>
                  </a:lnTo>
                  <a:lnTo>
                    <a:pt x="186489" y="35888"/>
                  </a:lnTo>
                  <a:lnTo>
                    <a:pt x="186917" y="36290"/>
                  </a:lnTo>
                  <a:lnTo>
                    <a:pt x="187122" y="36483"/>
                  </a:lnTo>
                  <a:lnTo>
                    <a:pt x="187494" y="37196"/>
                  </a:lnTo>
                  <a:lnTo>
                    <a:pt x="187724" y="38007"/>
                  </a:lnTo>
                  <a:lnTo>
                    <a:pt x="187805" y="38917"/>
                  </a:lnTo>
                  <a:lnTo>
                    <a:pt x="187862" y="40078"/>
                  </a:lnTo>
                  <a:lnTo>
                    <a:pt x="188027" y="42323"/>
                  </a:lnTo>
                  <a:lnTo>
                    <a:pt x="188144" y="43320"/>
                  </a:lnTo>
                  <a:lnTo>
                    <a:pt x="188318" y="44416"/>
                  </a:lnTo>
                  <a:lnTo>
                    <a:pt x="188807" y="47529"/>
                  </a:lnTo>
                  <a:lnTo>
                    <a:pt x="189029" y="48701"/>
                  </a:lnTo>
                  <a:lnTo>
                    <a:pt x="189010" y="49296"/>
                  </a:lnTo>
                  <a:lnTo>
                    <a:pt x="188972" y="49865"/>
                  </a:lnTo>
                  <a:lnTo>
                    <a:pt x="188786" y="50847"/>
                  </a:lnTo>
                  <a:lnTo>
                    <a:pt x="188474" y="51591"/>
                  </a:lnTo>
                  <a:lnTo>
                    <a:pt x="187997" y="52284"/>
                  </a:lnTo>
                  <a:lnTo>
                    <a:pt x="187422" y="52774"/>
                  </a:lnTo>
                  <a:lnTo>
                    <a:pt x="186496" y="53282"/>
                  </a:lnTo>
                  <a:lnTo>
                    <a:pt x="185377" y="53722"/>
                  </a:lnTo>
                  <a:lnTo>
                    <a:pt x="185036" y="53835"/>
                  </a:lnTo>
                  <a:lnTo>
                    <a:pt x="184031" y="54169"/>
                  </a:lnTo>
                  <a:lnTo>
                    <a:pt x="181511" y="54814"/>
                  </a:lnTo>
                  <a:lnTo>
                    <a:pt x="180458" y="55280"/>
                  </a:lnTo>
                  <a:lnTo>
                    <a:pt x="178966" y="55955"/>
                  </a:lnTo>
                  <a:lnTo>
                    <a:pt x="177641" y="56748"/>
                  </a:lnTo>
                  <a:lnTo>
                    <a:pt x="176175" y="57692"/>
                  </a:lnTo>
                  <a:lnTo>
                    <a:pt x="175102" y="58485"/>
                  </a:lnTo>
                  <a:lnTo>
                    <a:pt x="173777" y="59569"/>
                  </a:lnTo>
                  <a:lnTo>
                    <a:pt x="172680" y="60563"/>
                  </a:lnTo>
                  <a:lnTo>
                    <a:pt x="171490" y="61951"/>
                  </a:lnTo>
                  <a:lnTo>
                    <a:pt x="170740" y="63172"/>
                  </a:lnTo>
                  <a:lnTo>
                    <a:pt x="170099" y="64409"/>
                  </a:lnTo>
                  <a:lnTo>
                    <a:pt x="169796" y="65330"/>
                  </a:lnTo>
                  <a:lnTo>
                    <a:pt x="169739" y="66100"/>
                  </a:lnTo>
                  <a:lnTo>
                    <a:pt x="169787" y="66650"/>
                  </a:lnTo>
                  <a:lnTo>
                    <a:pt x="169874" y="66987"/>
                  </a:lnTo>
                  <a:lnTo>
                    <a:pt x="169928" y="67636"/>
                  </a:lnTo>
                  <a:lnTo>
                    <a:pt x="170000" y="68622"/>
                  </a:lnTo>
                  <a:lnTo>
                    <a:pt x="170141" y="69828"/>
                  </a:lnTo>
                  <a:lnTo>
                    <a:pt x="170216" y="70488"/>
                  </a:lnTo>
                  <a:lnTo>
                    <a:pt x="170348" y="71398"/>
                  </a:lnTo>
                  <a:lnTo>
                    <a:pt x="170518" y="72369"/>
                  </a:lnTo>
                  <a:lnTo>
                    <a:pt x="170722" y="73396"/>
                  </a:lnTo>
                  <a:lnTo>
                    <a:pt x="170953" y="74219"/>
                  </a:lnTo>
                  <a:lnTo>
                    <a:pt x="171717" y="76305"/>
                  </a:lnTo>
                  <a:lnTo>
                    <a:pt x="172005" y="77246"/>
                  </a:lnTo>
                  <a:lnTo>
                    <a:pt x="172179" y="77940"/>
                  </a:lnTo>
                  <a:lnTo>
                    <a:pt x="172365" y="78710"/>
                  </a:lnTo>
                  <a:lnTo>
                    <a:pt x="172697" y="80143"/>
                  </a:lnTo>
                  <a:lnTo>
                    <a:pt x="172883" y="81444"/>
                  </a:lnTo>
                  <a:lnTo>
                    <a:pt x="173087" y="83007"/>
                  </a:lnTo>
                  <a:lnTo>
                    <a:pt x="173288" y="84209"/>
                  </a:lnTo>
                  <a:lnTo>
                    <a:pt x="173390" y="85468"/>
                  </a:lnTo>
                  <a:lnTo>
                    <a:pt x="173405" y="85859"/>
                  </a:lnTo>
                  <a:lnTo>
                    <a:pt x="173447" y="86856"/>
                  </a:lnTo>
                  <a:lnTo>
                    <a:pt x="173519" y="87842"/>
                  </a:lnTo>
                  <a:lnTo>
                    <a:pt x="173621" y="88752"/>
                  </a:lnTo>
                  <a:lnTo>
                    <a:pt x="173806" y="89564"/>
                  </a:lnTo>
                  <a:lnTo>
                    <a:pt x="174193" y="90611"/>
                  </a:lnTo>
                  <a:lnTo>
                    <a:pt x="174757" y="91927"/>
                  </a:lnTo>
                  <a:lnTo>
                    <a:pt x="175332" y="93042"/>
                  </a:lnTo>
                  <a:lnTo>
                    <a:pt x="175968" y="94009"/>
                  </a:lnTo>
                  <a:lnTo>
                    <a:pt x="176486" y="94544"/>
                  </a:lnTo>
                  <a:lnTo>
                    <a:pt x="177628" y="95356"/>
                  </a:lnTo>
                  <a:lnTo>
                    <a:pt x="178537" y="95906"/>
                  </a:lnTo>
                  <a:lnTo>
                    <a:pt x="179199" y="96383"/>
                  </a:lnTo>
                  <a:lnTo>
                    <a:pt x="179952" y="96979"/>
                  </a:lnTo>
                  <a:lnTo>
                    <a:pt x="180773" y="97703"/>
                  </a:lnTo>
                  <a:lnTo>
                    <a:pt x="181711" y="98397"/>
                  </a:lnTo>
                  <a:lnTo>
                    <a:pt x="182577" y="98989"/>
                  </a:lnTo>
                  <a:lnTo>
                    <a:pt x="183354" y="99497"/>
                  </a:lnTo>
                  <a:lnTo>
                    <a:pt x="184358" y="100021"/>
                  </a:lnTo>
                  <a:lnTo>
                    <a:pt x="185050" y="100411"/>
                  </a:lnTo>
                  <a:lnTo>
                    <a:pt x="185842" y="100935"/>
                  </a:lnTo>
                  <a:lnTo>
                    <a:pt x="186738" y="101568"/>
                  </a:lnTo>
                  <a:lnTo>
                    <a:pt x="187502" y="102220"/>
                  </a:lnTo>
                  <a:lnTo>
                    <a:pt x="188543" y="103248"/>
                  </a:lnTo>
                  <a:lnTo>
                    <a:pt x="188755" y="103476"/>
                  </a:lnTo>
                  <a:lnTo>
                    <a:pt x="189364" y="104132"/>
                  </a:lnTo>
                  <a:lnTo>
                    <a:pt x="190185" y="105057"/>
                  </a:lnTo>
                  <a:lnTo>
                    <a:pt x="190878" y="105752"/>
                  </a:lnTo>
                  <a:lnTo>
                    <a:pt x="191483" y="106245"/>
                  </a:lnTo>
                  <a:lnTo>
                    <a:pt x="192119" y="106723"/>
                  </a:lnTo>
                  <a:lnTo>
                    <a:pt x="192610" y="107128"/>
                  </a:lnTo>
                  <a:lnTo>
                    <a:pt x="193159" y="107678"/>
                  </a:lnTo>
                  <a:lnTo>
                    <a:pt x="193650" y="108316"/>
                  </a:lnTo>
                  <a:lnTo>
                    <a:pt x="194124" y="109040"/>
                  </a:lnTo>
                  <a:lnTo>
                    <a:pt x="194280" y="109666"/>
                  </a:lnTo>
                  <a:lnTo>
                    <a:pt x="194454" y="110990"/>
                  </a:lnTo>
                  <a:lnTo>
                    <a:pt x="194526" y="111835"/>
                  </a:lnTo>
                  <a:lnTo>
                    <a:pt x="194469" y="112328"/>
                  </a:lnTo>
                  <a:lnTo>
                    <a:pt x="194397" y="113007"/>
                  </a:lnTo>
                  <a:lnTo>
                    <a:pt x="194181" y="113701"/>
                  </a:lnTo>
                  <a:lnTo>
                    <a:pt x="193833" y="114441"/>
                  </a:lnTo>
                  <a:lnTo>
                    <a:pt x="193558" y="115048"/>
                  </a:lnTo>
                  <a:lnTo>
                    <a:pt x="193429" y="115628"/>
                  </a:lnTo>
                  <a:lnTo>
                    <a:pt x="193315" y="116368"/>
                  </a:lnTo>
                  <a:lnTo>
                    <a:pt x="193206" y="117147"/>
                  </a:lnTo>
                  <a:lnTo>
                    <a:pt x="193156" y="117510"/>
                  </a:lnTo>
                  <a:lnTo>
                    <a:pt x="193126" y="118435"/>
                  </a:lnTo>
                  <a:lnTo>
                    <a:pt x="193081" y="119145"/>
                  </a:lnTo>
                  <a:lnTo>
                    <a:pt x="192967" y="119873"/>
                  </a:lnTo>
                  <a:lnTo>
                    <a:pt x="192706" y="120844"/>
                  </a:lnTo>
                  <a:lnTo>
                    <a:pt x="192146" y="122217"/>
                  </a:lnTo>
                  <a:lnTo>
                    <a:pt x="191510" y="123723"/>
                  </a:lnTo>
                  <a:lnTo>
                    <a:pt x="191136" y="124705"/>
                  </a:lnTo>
                  <a:lnTo>
                    <a:pt x="190644" y="125866"/>
                  </a:lnTo>
                  <a:lnTo>
                    <a:pt x="190455" y="126617"/>
                  </a:lnTo>
                  <a:lnTo>
                    <a:pt x="190347" y="127292"/>
                  </a:lnTo>
                  <a:lnTo>
                    <a:pt x="190308" y="127842"/>
                  </a:lnTo>
                  <a:lnTo>
                    <a:pt x="190311" y="128283"/>
                  </a:lnTo>
                  <a:lnTo>
                    <a:pt x="190278" y="128711"/>
                  </a:lnTo>
                  <a:lnTo>
                    <a:pt x="190314" y="129424"/>
                  </a:lnTo>
                  <a:lnTo>
                    <a:pt x="190530" y="130983"/>
                  </a:lnTo>
                  <a:lnTo>
                    <a:pt x="190842" y="132466"/>
                  </a:lnTo>
                  <a:lnTo>
                    <a:pt x="191384" y="133634"/>
                  </a:lnTo>
                  <a:lnTo>
                    <a:pt x="192161" y="134803"/>
                  </a:lnTo>
                  <a:lnTo>
                    <a:pt x="192937" y="135618"/>
                  </a:lnTo>
                  <a:lnTo>
                    <a:pt x="193714" y="136203"/>
                  </a:lnTo>
                  <a:lnTo>
                    <a:pt x="194568" y="136749"/>
                  </a:lnTo>
                  <a:lnTo>
                    <a:pt x="195929" y="137413"/>
                  </a:lnTo>
                  <a:lnTo>
                    <a:pt x="197017" y="137879"/>
                  </a:lnTo>
                  <a:lnTo>
                    <a:pt x="199073" y="138930"/>
                  </a:lnTo>
                  <a:lnTo>
                    <a:pt x="201055" y="139825"/>
                  </a:lnTo>
                  <a:lnTo>
                    <a:pt x="202646" y="140686"/>
                  </a:lnTo>
                  <a:lnTo>
                    <a:pt x="203812" y="141426"/>
                  </a:lnTo>
                  <a:lnTo>
                    <a:pt x="204937" y="142128"/>
                  </a:lnTo>
                  <a:lnTo>
                    <a:pt x="206141" y="143023"/>
                  </a:lnTo>
                  <a:lnTo>
                    <a:pt x="207343" y="143683"/>
                  </a:lnTo>
                  <a:lnTo>
                    <a:pt x="209169" y="144347"/>
                  </a:lnTo>
                  <a:lnTo>
                    <a:pt x="210644" y="144813"/>
                  </a:lnTo>
                  <a:lnTo>
                    <a:pt x="212268" y="145299"/>
                  </a:lnTo>
                  <a:lnTo>
                    <a:pt x="213821" y="145807"/>
                  </a:lnTo>
                  <a:lnTo>
                    <a:pt x="214990" y="146243"/>
                  </a:lnTo>
                  <a:lnTo>
                    <a:pt x="215803" y="146547"/>
                  </a:lnTo>
                  <a:lnTo>
                    <a:pt x="217667" y="147324"/>
                  </a:lnTo>
                  <a:lnTo>
                    <a:pt x="219606" y="148299"/>
                  </a:lnTo>
                  <a:lnTo>
                    <a:pt x="220655" y="148991"/>
                  </a:lnTo>
                  <a:lnTo>
                    <a:pt x="220923" y="149169"/>
                  </a:lnTo>
                  <a:lnTo>
                    <a:pt x="222559" y="149972"/>
                  </a:lnTo>
                  <a:lnTo>
                    <a:pt x="223917" y="150947"/>
                  </a:lnTo>
                  <a:lnTo>
                    <a:pt x="226093" y="152700"/>
                  </a:lnTo>
                  <a:lnTo>
                    <a:pt x="227770" y="154210"/>
                  </a:lnTo>
                  <a:lnTo>
                    <a:pt x="227997" y="154414"/>
                  </a:lnTo>
                  <a:lnTo>
                    <a:pt x="229238" y="155776"/>
                  </a:lnTo>
                  <a:lnTo>
                    <a:pt x="230287" y="157062"/>
                  </a:lnTo>
                  <a:lnTo>
                    <a:pt x="231102" y="158428"/>
                  </a:lnTo>
                  <a:lnTo>
                    <a:pt x="231609" y="159983"/>
                  </a:lnTo>
                  <a:lnTo>
                    <a:pt x="231622" y="160752"/>
                  </a:lnTo>
                  <a:lnTo>
                    <a:pt x="231645" y="161311"/>
                  </a:lnTo>
                  <a:lnTo>
                    <a:pt x="231297" y="162828"/>
                  </a:lnTo>
                  <a:lnTo>
                    <a:pt x="230793" y="164058"/>
                  </a:lnTo>
                  <a:lnTo>
                    <a:pt x="229783" y="165499"/>
                  </a:lnTo>
                  <a:lnTo>
                    <a:pt x="228581" y="166899"/>
                  </a:lnTo>
                  <a:lnTo>
                    <a:pt x="227376" y="167954"/>
                  </a:lnTo>
                  <a:lnTo>
                    <a:pt x="226561" y="168420"/>
                  </a:lnTo>
                  <a:lnTo>
                    <a:pt x="225434" y="168496"/>
                  </a:lnTo>
                  <a:lnTo>
                    <a:pt x="224385" y="168223"/>
                  </a:lnTo>
                  <a:lnTo>
                    <a:pt x="223452" y="167483"/>
                  </a:lnTo>
                  <a:lnTo>
                    <a:pt x="222598" y="166550"/>
                  </a:lnTo>
                  <a:lnTo>
                    <a:pt x="221513" y="166084"/>
                  </a:lnTo>
                  <a:lnTo>
                    <a:pt x="220464" y="165924"/>
                  </a:lnTo>
                  <a:lnTo>
                    <a:pt x="219415" y="165924"/>
                  </a:lnTo>
                  <a:lnTo>
                    <a:pt x="218366" y="166159"/>
                  </a:lnTo>
                  <a:lnTo>
                    <a:pt x="217280" y="166512"/>
                  </a:lnTo>
                  <a:lnTo>
                    <a:pt x="216231" y="167055"/>
                  </a:lnTo>
                  <a:lnTo>
                    <a:pt x="215104" y="167912"/>
                  </a:lnTo>
                  <a:lnTo>
                    <a:pt x="214211" y="168846"/>
                  </a:lnTo>
                  <a:lnTo>
                    <a:pt x="213396" y="169938"/>
                  </a:lnTo>
                  <a:lnTo>
                    <a:pt x="212779" y="171042"/>
                  </a:lnTo>
                  <a:lnTo>
                    <a:pt x="212502" y="171535"/>
                  </a:lnTo>
                  <a:lnTo>
                    <a:pt x="210986" y="174381"/>
                  </a:lnTo>
                  <a:lnTo>
                    <a:pt x="209979" y="176676"/>
                  </a:lnTo>
                  <a:lnTo>
                    <a:pt x="208890" y="179404"/>
                  </a:lnTo>
                  <a:lnTo>
                    <a:pt x="208000" y="181802"/>
                  </a:lnTo>
                  <a:lnTo>
                    <a:pt x="207462" y="183279"/>
                  </a:lnTo>
                  <a:lnTo>
                    <a:pt x="206837" y="184996"/>
                  </a:lnTo>
                  <a:lnTo>
                    <a:pt x="205203" y="189981"/>
                  </a:lnTo>
                  <a:lnTo>
                    <a:pt x="204922" y="190802"/>
                  </a:lnTo>
                  <a:lnTo>
                    <a:pt x="203768" y="194189"/>
                  </a:lnTo>
                  <a:lnTo>
                    <a:pt x="203069" y="196503"/>
                  </a:lnTo>
                  <a:lnTo>
                    <a:pt x="202293" y="198958"/>
                  </a:lnTo>
                  <a:lnTo>
                    <a:pt x="201478" y="201102"/>
                  </a:lnTo>
                  <a:lnTo>
                    <a:pt x="201283" y="202308"/>
                  </a:lnTo>
                  <a:lnTo>
                    <a:pt x="201127" y="203633"/>
                  </a:lnTo>
                  <a:lnTo>
                    <a:pt x="201049" y="204684"/>
                  </a:lnTo>
                  <a:lnTo>
                    <a:pt x="200854" y="205932"/>
                  </a:lnTo>
                  <a:lnTo>
                    <a:pt x="200506" y="207332"/>
                  </a:lnTo>
                  <a:lnTo>
                    <a:pt x="199961" y="209829"/>
                  </a:lnTo>
                  <a:lnTo>
                    <a:pt x="199341" y="212591"/>
                  </a:lnTo>
                  <a:lnTo>
                    <a:pt x="198876" y="215983"/>
                  </a:lnTo>
                  <a:lnTo>
                    <a:pt x="198564" y="218707"/>
                  </a:lnTo>
                  <a:lnTo>
                    <a:pt x="198525" y="221553"/>
                  </a:lnTo>
                  <a:lnTo>
                    <a:pt x="198525" y="225541"/>
                  </a:lnTo>
                  <a:lnTo>
                    <a:pt x="198600" y="225905"/>
                  </a:lnTo>
                  <a:lnTo>
                    <a:pt x="198990" y="227863"/>
                  </a:lnTo>
                  <a:lnTo>
                    <a:pt x="199694" y="231237"/>
                  </a:lnTo>
                  <a:lnTo>
                    <a:pt x="200887" y="236295"/>
                  </a:lnTo>
                  <a:lnTo>
                    <a:pt x="201646" y="240211"/>
                  </a:lnTo>
                  <a:lnTo>
                    <a:pt x="201970" y="244070"/>
                  </a:lnTo>
                  <a:lnTo>
                    <a:pt x="202081" y="247280"/>
                  </a:lnTo>
                  <a:lnTo>
                    <a:pt x="201754" y="249455"/>
                  </a:lnTo>
                  <a:lnTo>
                    <a:pt x="200561" y="251956"/>
                  </a:lnTo>
                  <a:lnTo>
                    <a:pt x="198819" y="254362"/>
                  </a:lnTo>
                  <a:lnTo>
                    <a:pt x="187489" y="252751"/>
                  </a:lnTo>
                  <a:lnTo>
                    <a:pt x="177312" y="251299"/>
                  </a:lnTo>
                  <a:lnTo>
                    <a:pt x="169761" y="250228"/>
                  </a:lnTo>
                  <a:lnTo>
                    <a:pt x="168948" y="255989"/>
                  </a:lnTo>
                  <a:lnTo>
                    <a:pt x="168369" y="260082"/>
                  </a:lnTo>
                  <a:lnTo>
                    <a:pt x="168334" y="260329"/>
                  </a:lnTo>
                  <a:lnTo>
                    <a:pt x="166969" y="269975"/>
                  </a:lnTo>
                  <a:lnTo>
                    <a:pt x="166398" y="269830"/>
                  </a:lnTo>
                  <a:lnTo>
                    <a:pt x="165972" y="269705"/>
                  </a:lnTo>
                  <a:lnTo>
                    <a:pt x="165589" y="269401"/>
                  </a:lnTo>
                  <a:lnTo>
                    <a:pt x="165262" y="269128"/>
                  </a:lnTo>
                  <a:lnTo>
                    <a:pt x="164434" y="268392"/>
                  </a:lnTo>
                  <a:lnTo>
                    <a:pt x="163649" y="267500"/>
                  </a:lnTo>
                  <a:lnTo>
                    <a:pt x="163115" y="266703"/>
                  </a:lnTo>
                  <a:lnTo>
                    <a:pt x="162651" y="265872"/>
                  </a:lnTo>
                  <a:lnTo>
                    <a:pt x="162138" y="265007"/>
                  </a:lnTo>
                  <a:lnTo>
                    <a:pt x="161782" y="264776"/>
                  </a:lnTo>
                  <a:lnTo>
                    <a:pt x="161431" y="264445"/>
                  </a:lnTo>
                  <a:lnTo>
                    <a:pt x="160717" y="264403"/>
                  </a:lnTo>
                  <a:lnTo>
                    <a:pt x="159971" y="264449"/>
                  </a:lnTo>
                  <a:lnTo>
                    <a:pt x="159416" y="264460"/>
                  </a:lnTo>
                  <a:lnTo>
                    <a:pt x="158856" y="264396"/>
                  </a:lnTo>
                  <a:lnTo>
                    <a:pt x="158184" y="264430"/>
                  </a:lnTo>
                  <a:lnTo>
                    <a:pt x="157612" y="264476"/>
                  </a:lnTo>
                  <a:lnTo>
                    <a:pt x="156982" y="264476"/>
                  </a:lnTo>
                  <a:lnTo>
                    <a:pt x="156287" y="264388"/>
                  </a:lnTo>
                  <a:lnTo>
                    <a:pt x="155565" y="264180"/>
                  </a:lnTo>
                  <a:lnTo>
                    <a:pt x="154792" y="263961"/>
                  </a:lnTo>
                  <a:lnTo>
                    <a:pt x="154593" y="263857"/>
                  </a:lnTo>
                  <a:lnTo>
                    <a:pt x="152840" y="262965"/>
                  </a:lnTo>
                  <a:lnTo>
                    <a:pt x="150786" y="261994"/>
                  </a:lnTo>
                  <a:lnTo>
                    <a:pt x="150010" y="261599"/>
                  </a:lnTo>
                  <a:lnTo>
                    <a:pt x="149069" y="261098"/>
                  </a:lnTo>
                  <a:lnTo>
                    <a:pt x="148236" y="260259"/>
                  </a:lnTo>
                  <a:lnTo>
                    <a:pt x="148044" y="259778"/>
                  </a:lnTo>
                  <a:lnTo>
                    <a:pt x="147744" y="257926"/>
                  </a:lnTo>
                  <a:lnTo>
                    <a:pt x="147588" y="257269"/>
                  </a:lnTo>
                  <a:lnTo>
                    <a:pt x="146545" y="255231"/>
                  </a:lnTo>
                  <a:lnTo>
                    <a:pt x="146146" y="254742"/>
                  </a:lnTo>
                  <a:lnTo>
                    <a:pt x="145936" y="254565"/>
                  </a:lnTo>
                  <a:lnTo>
                    <a:pt x="145646" y="254321"/>
                  </a:lnTo>
                  <a:lnTo>
                    <a:pt x="144432" y="253744"/>
                  </a:lnTo>
                  <a:lnTo>
                    <a:pt x="143556" y="253383"/>
                  </a:lnTo>
                  <a:lnTo>
                    <a:pt x="142879" y="253197"/>
                  </a:lnTo>
                  <a:lnTo>
                    <a:pt x="141617" y="253201"/>
                  </a:lnTo>
                  <a:lnTo>
                    <a:pt x="140694" y="253455"/>
                  </a:lnTo>
                  <a:lnTo>
                    <a:pt x="140244" y="253717"/>
                  </a:lnTo>
                  <a:lnTo>
                    <a:pt x="139483" y="254317"/>
                  </a:lnTo>
                  <a:lnTo>
                    <a:pt x="139201" y="254719"/>
                  </a:lnTo>
                  <a:lnTo>
                    <a:pt x="138475" y="255774"/>
                  </a:lnTo>
                  <a:lnTo>
                    <a:pt x="138251" y="256100"/>
                  </a:lnTo>
                  <a:lnTo>
                    <a:pt x="137930" y="256742"/>
                  </a:lnTo>
                  <a:lnTo>
                    <a:pt x="137303" y="257906"/>
                  </a:lnTo>
                  <a:lnTo>
                    <a:pt x="137148" y="258195"/>
                  </a:lnTo>
                  <a:lnTo>
                    <a:pt x="136368" y="259546"/>
                  </a:lnTo>
                  <a:lnTo>
                    <a:pt x="135874" y="260286"/>
                  </a:lnTo>
                  <a:lnTo>
                    <a:pt x="135559" y="260620"/>
                  </a:lnTo>
                  <a:lnTo>
                    <a:pt x="135142" y="260920"/>
                  </a:lnTo>
                  <a:lnTo>
                    <a:pt x="134663" y="261148"/>
                  </a:lnTo>
                  <a:lnTo>
                    <a:pt x="134252" y="261243"/>
                  </a:lnTo>
                  <a:lnTo>
                    <a:pt x="133736" y="261368"/>
                  </a:lnTo>
                  <a:lnTo>
                    <a:pt x="132337" y="261611"/>
                  </a:lnTo>
                  <a:lnTo>
                    <a:pt x="131551" y="261728"/>
                  </a:lnTo>
                  <a:lnTo>
                    <a:pt x="131039" y="261751"/>
                  </a:lnTo>
                  <a:lnTo>
                    <a:pt x="130358" y="261770"/>
                  </a:lnTo>
                  <a:lnTo>
                    <a:pt x="129747" y="261721"/>
                  </a:lnTo>
                  <a:lnTo>
                    <a:pt x="127603" y="261501"/>
                  </a:lnTo>
                  <a:lnTo>
                    <a:pt x="125822" y="261321"/>
                  </a:lnTo>
                  <a:lnTo>
                    <a:pt x="125496" y="263512"/>
                  </a:lnTo>
                  <a:lnTo>
                    <a:pt x="124392" y="263481"/>
                  </a:lnTo>
                  <a:lnTo>
                    <a:pt x="122421" y="263300"/>
                  </a:lnTo>
                  <a:lnTo>
                    <a:pt x="121267" y="263171"/>
                  </a:lnTo>
                  <a:lnTo>
                    <a:pt x="120350" y="263047"/>
                  </a:lnTo>
                  <a:lnTo>
                    <a:pt x="117670" y="262575"/>
                  </a:lnTo>
                  <a:lnTo>
                    <a:pt x="116078" y="262264"/>
                  </a:lnTo>
                  <a:lnTo>
                    <a:pt x="114891" y="262066"/>
                  </a:lnTo>
                  <a:lnTo>
                    <a:pt x="113839" y="261839"/>
                  </a:lnTo>
                  <a:lnTo>
                    <a:pt x="111498" y="261436"/>
                  </a:lnTo>
                  <a:lnTo>
                    <a:pt x="108584" y="260894"/>
                  </a:lnTo>
                  <a:lnTo>
                    <a:pt x="106791" y="260651"/>
                  </a:lnTo>
                  <a:lnTo>
                    <a:pt x="103674" y="260256"/>
                  </a:lnTo>
                  <a:lnTo>
                    <a:pt x="101985" y="260064"/>
                  </a:lnTo>
                  <a:lnTo>
                    <a:pt x="100446" y="259888"/>
                  </a:lnTo>
                  <a:lnTo>
                    <a:pt x="97889" y="259641"/>
                  </a:lnTo>
                  <a:lnTo>
                    <a:pt x="95692" y="259509"/>
                  </a:lnTo>
                  <a:lnTo>
                    <a:pt x="95065" y="259471"/>
                  </a:lnTo>
                  <a:lnTo>
                    <a:pt x="89274" y="259285"/>
                  </a:lnTo>
                  <a:lnTo>
                    <a:pt x="85284" y="259262"/>
                  </a:lnTo>
                  <a:lnTo>
                    <a:pt x="84346" y="259277"/>
                  </a:lnTo>
                  <a:lnTo>
                    <a:pt x="83517" y="259293"/>
                  </a:lnTo>
                  <a:lnTo>
                    <a:pt x="81055" y="259334"/>
                  </a:lnTo>
                  <a:lnTo>
                    <a:pt x="69736" y="259710"/>
                  </a:lnTo>
                  <a:lnTo>
                    <a:pt x="55650" y="260286"/>
                  </a:lnTo>
                  <a:lnTo>
                    <a:pt x="55737" y="259577"/>
                  </a:lnTo>
                  <a:lnTo>
                    <a:pt x="56897" y="252875"/>
                  </a:lnTo>
                  <a:lnTo>
                    <a:pt x="57664" y="248610"/>
                  </a:lnTo>
                  <a:lnTo>
                    <a:pt x="59586" y="237271"/>
                  </a:lnTo>
                  <a:lnTo>
                    <a:pt x="59712" y="234516"/>
                  </a:lnTo>
                  <a:lnTo>
                    <a:pt x="61780" y="220010"/>
                  </a:lnTo>
                  <a:lnTo>
                    <a:pt x="59972" y="220697"/>
                  </a:lnTo>
                  <a:lnTo>
                    <a:pt x="56653" y="221642"/>
                  </a:lnTo>
                  <a:lnTo>
                    <a:pt x="50973" y="223577"/>
                  </a:lnTo>
                  <a:lnTo>
                    <a:pt x="49906" y="223990"/>
                  </a:lnTo>
                  <a:lnTo>
                    <a:pt x="32739" y="203467"/>
                  </a:lnTo>
                  <a:lnTo>
                    <a:pt x="31174" y="201548"/>
                  </a:lnTo>
                  <a:lnTo>
                    <a:pt x="25188" y="194209"/>
                  </a:lnTo>
                  <a:lnTo>
                    <a:pt x="16270" y="182403"/>
                  </a:lnTo>
                  <a:lnTo>
                    <a:pt x="16138" y="182232"/>
                  </a:lnTo>
                  <a:lnTo>
                    <a:pt x="13428" y="178414"/>
                  </a:lnTo>
                  <a:lnTo>
                    <a:pt x="12116" y="176572"/>
                  </a:lnTo>
                  <a:lnTo>
                    <a:pt x="4581" y="163705"/>
                  </a:lnTo>
                  <a:lnTo>
                    <a:pt x="0" y="155881"/>
                  </a:lnTo>
                  <a:lnTo>
                    <a:pt x="4753" y="156579"/>
                  </a:lnTo>
                  <a:lnTo>
                    <a:pt x="9855" y="157322"/>
                  </a:lnTo>
                  <a:lnTo>
                    <a:pt x="9684" y="157102"/>
                  </a:lnTo>
                  <a:lnTo>
                    <a:pt x="9529" y="157049"/>
                  </a:lnTo>
                  <a:lnTo>
                    <a:pt x="9298" y="156841"/>
                  </a:lnTo>
                  <a:lnTo>
                    <a:pt x="9043" y="156655"/>
                  </a:lnTo>
                  <a:lnTo>
                    <a:pt x="8806" y="156450"/>
                  </a:lnTo>
                  <a:lnTo>
                    <a:pt x="8620" y="156199"/>
                  </a:lnTo>
                  <a:lnTo>
                    <a:pt x="8455" y="155926"/>
                  </a:lnTo>
                  <a:lnTo>
                    <a:pt x="8255" y="155691"/>
                  </a:lnTo>
                  <a:lnTo>
                    <a:pt x="8078" y="155429"/>
                  </a:lnTo>
                  <a:lnTo>
                    <a:pt x="7883" y="155187"/>
                  </a:lnTo>
                  <a:lnTo>
                    <a:pt x="7733" y="154894"/>
                  </a:lnTo>
                  <a:lnTo>
                    <a:pt x="7685" y="154519"/>
                  </a:lnTo>
                  <a:lnTo>
                    <a:pt x="7712" y="154086"/>
                  </a:lnTo>
                  <a:lnTo>
                    <a:pt x="7745" y="153662"/>
                  </a:lnTo>
                  <a:lnTo>
                    <a:pt x="7913" y="153381"/>
                  </a:lnTo>
                  <a:lnTo>
                    <a:pt x="8075" y="153104"/>
                  </a:lnTo>
                  <a:lnTo>
                    <a:pt x="8137" y="152969"/>
                  </a:lnTo>
                  <a:lnTo>
                    <a:pt x="8207" y="152808"/>
                  </a:lnTo>
                  <a:lnTo>
                    <a:pt x="8950" y="151332"/>
                  </a:lnTo>
                  <a:lnTo>
                    <a:pt x="9109" y="151256"/>
                  </a:lnTo>
                  <a:lnTo>
                    <a:pt x="9678" y="150961"/>
                  </a:lnTo>
                  <a:lnTo>
                    <a:pt x="9966" y="150816"/>
                  </a:lnTo>
                  <a:lnTo>
                    <a:pt x="10359" y="150794"/>
                  </a:lnTo>
                  <a:lnTo>
                    <a:pt x="10680" y="150684"/>
                  </a:lnTo>
                  <a:lnTo>
                    <a:pt x="11003" y="150577"/>
                  </a:lnTo>
                  <a:lnTo>
                    <a:pt x="11309" y="150452"/>
                  </a:lnTo>
                  <a:lnTo>
                    <a:pt x="11585" y="150293"/>
                  </a:lnTo>
                  <a:lnTo>
                    <a:pt x="11864" y="150145"/>
                  </a:lnTo>
                  <a:lnTo>
                    <a:pt x="12238" y="150118"/>
                  </a:lnTo>
                  <a:lnTo>
                    <a:pt x="12589" y="150058"/>
                  </a:lnTo>
                  <a:lnTo>
                    <a:pt x="12847" y="149883"/>
                  </a:lnTo>
                  <a:lnTo>
                    <a:pt x="13138" y="149743"/>
                  </a:lnTo>
                  <a:lnTo>
                    <a:pt x="13374" y="149599"/>
                  </a:lnTo>
                  <a:lnTo>
                    <a:pt x="13581" y="149367"/>
                  </a:lnTo>
                  <a:lnTo>
                    <a:pt x="13851" y="149204"/>
                  </a:lnTo>
                  <a:lnTo>
                    <a:pt x="14070" y="148988"/>
                  </a:lnTo>
                  <a:lnTo>
                    <a:pt x="14226" y="148696"/>
                  </a:lnTo>
                  <a:lnTo>
                    <a:pt x="14411" y="148438"/>
                  </a:lnTo>
                  <a:lnTo>
                    <a:pt x="14552" y="148131"/>
                  </a:lnTo>
                  <a:lnTo>
                    <a:pt x="14708" y="147839"/>
                  </a:lnTo>
                  <a:lnTo>
                    <a:pt x="14831" y="147512"/>
                  </a:lnTo>
                  <a:lnTo>
                    <a:pt x="14993" y="147232"/>
                  </a:lnTo>
                  <a:lnTo>
                    <a:pt x="15119" y="146909"/>
                  </a:lnTo>
                  <a:lnTo>
                    <a:pt x="15176" y="146674"/>
                  </a:lnTo>
                  <a:lnTo>
                    <a:pt x="15272" y="146321"/>
                  </a:lnTo>
                  <a:lnTo>
                    <a:pt x="15470" y="146075"/>
                  </a:lnTo>
                  <a:lnTo>
                    <a:pt x="15530" y="145669"/>
                  </a:lnTo>
                  <a:lnTo>
                    <a:pt x="15545" y="145229"/>
                  </a:lnTo>
                  <a:lnTo>
                    <a:pt x="15458" y="145081"/>
                  </a:lnTo>
                  <a:lnTo>
                    <a:pt x="15422" y="144891"/>
                  </a:lnTo>
                  <a:lnTo>
                    <a:pt x="15365" y="144758"/>
                  </a:lnTo>
                  <a:lnTo>
                    <a:pt x="15347" y="144622"/>
                  </a:lnTo>
                  <a:lnTo>
                    <a:pt x="15455" y="144144"/>
                  </a:lnTo>
                  <a:lnTo>
                    <a:pt x="16711" y="143082"/>
                  </a:lnTo>
                  <a:lnTo>
                    <a:pt x="17538" y="137092"/>
                  </a:lnTo>
                  <a:lnTo>
                    <a:pt x="17661" y="136056"/>
                  </a:lnTo>
                  <a:lnTo>
                    <a:pt x="18407" y="129797"/>
                  </a:lnTo>
                  <a:lnTo>
                    <a:pt x="19008" y="125333"/>
                  </a:lnTo>
                  <a:lnTo>
                    <a:pt x="19492" y="121733"/>
                  </a:lnTo>
                  <a:lnTo>
                    <a:pt x="19627" y="120728"/>
                  </a:lnTo>
                  <a:lnTo>
                    <a:pt x="20239" y="116199"/>
                  </a:lnTo>
                  <a:lnTo>
                    <a:pt x="20966" y="110720"/>
                  </a:lnTo>
                  <a:lnTo>
                    <a:pt x="21222" y="108793"/>
                  </a:lnTo>
                  <a:lnTo>
                    <a:pt x="21980" y="103083"/>
                  </a:lnTo>
                  <a:lnTo>
                    <a:pt x="22079" y="102344"/>
                  </a:lnTo>
                  <a:lnTo>
                    <a:pt x="22437" y="99648"/>
                  </a:lnTo>
                  <a:lnTo>
                    <a:pt x="22828" y="96694"/>
                  </a:lnTo>
                  <a:lnTo>
                    <a:pt x="22889" y="96229"/>
                  </a:lnTo>
                  <a:lnTo>
                    <a:pt x="23314" y="93021"/>
                  </a:lnTo>
                  <a:lnTo>
                    <a:pt x="23548" y="91265"/>
                  </a:lnTo>
                  <a:lnTo>
                    <a:pt x="23893" y="88834"/>
                  </a:lnTo>
                  <a:lnTo>
                    <a:pt x="23806" y="88158"/>
                  </a:lnTo>
                  <a:lnTo>
                    <a:pt x="23725" y="87480"/>
                  </a:lnTo>
                  <a:lnTo>
                    <a:pt x="24138" y="84715"/>
                  </a:lnTo>
                  <a:lnTo>
                    <a:pt x="24648" y="81309"/>
                  </a:lnTo>
                  <a:lnTo>
                    <a:pt x="25448" y="75963"/>
                  </a:lnTo>
                  <a:lnTo>
                    <a:pt x="25682" y="74395"/>
                  </a:lnTo>
                  <a:lnTo>
                    <a:pt x="26189" y="71012"/>
                  </a:lnTo>
                  <a:lnTo>
                    <a:pt x="26707" y="67538"/>
                  </a:lnTo>
                  <a:lnTo>
                    <a:pt x="26950" y="65544"/>
                  </a:lnTo>
                  <a:lnTo>
                    <a:pt x="34001" y="66666"/>
                  </a:lnTo>
                  <a:lnTo>
                    <a:pt x="34528" y="66746"/>
                  </a:lnTo>
                  <a:lnTo>
                    <a:pt x="34633" y="66063"/>
                  </a:lnTo>
                  <a:lnTo>
                    <a:pt x="35609" y="59615"/>
                  </a:lnTo>
                  <a:lnTo>
                    <a:pt x="36366" y="54622"/>
                  </a:lnTo>
                  <a:lnTo>
                    <a:pt x="36441" y="55209"/>
                  </a:lnTo>
                  <a:lnTo>
                    <a:pt x="36839" y="56696"/>
                  </a:lnTo>
                  <a:lnTo>
                    <a:pt x="37172" y="57591"/>
                  </a:lnTo>
                  <a:lnTo>
                    <a:pt x="37517" y="58899"/>
                  </a:lnTo>
                  <a:lnTo>
                    <a:pt x="37688" y="60067"/>
                  </a:lnTo>
                  <a:lnTo>
                    <a:pt x="37729" y="61095"/>
                  </a:lnTo>
                  <a:lnTo>
                    <a:pt x="37822" y="62005"/>
                  </a:lnTo>
                  <a:lnTo>
                    <a:pt x="37996" y="62540"/>
                  </a:lnTo>
                  <a:lnTo>
                    <a:pt x="38461" y="63492"/>
                  </a:lnTo>
                  <a:lnTo>
                    <a:pt x="38968" y="64402"/>
                  </a:lnTo>
                  <a:lnTo>
                    <a:pt x="39603" y="65289"/>
                  </a:lnTo>
                  <a:lnTo>
                    <a:pt x="40254" y="65983"/>
                  </a:lnTo>
                  <a:lnTo>
                    <a:pt x="40760" y="66412"/>
                  </a:lnTo>
                  <a:lnTo>
                    <a:pt x="42199" y="67550"/>
                  </a:lnTo>
                  <a:lnTo>
                    <a:pt x="42637" y="67804"/>
                  </a:lnTo>
                  <a:lnTo>
                    <a:pt x="43257" y="68206"/>
                  </a:lnTo>
                  <a:lnTo>
                    <a:pt x="43659" y="68532"/>
                  </a:lnTo>
                  <a:lnTo>
                    <a:pt x="43982" y="68737"/>
                  </a:lnTo>
                  <a:lnTo>
                    <a:pt x="44411" y="68865"/>
                  </a:lnTo>
                  <a:lnTo>
                    <a:pt x="45119" y="68994"/>
                  </a:lnTo>
                  <a:lnTo>
                    <a:pt x="45538" y="69104"/>
                  </a:lnTo>
                  <a:lnTo>
                    <a:pt x="46752" y="69514"/>
                  </a:lnTo>
                  <a:lnTo>
                    <a:pt x="47478" y="69927"/>
                  </a:lnTo>
                  <a:lnTo>
                    <a:pt x="48278" y="70367"/>
                  </a:lnTo>
                  <a:lnTo>
                    <a:pt x="48943" y="70822"/>
                  </a:lnTo>
                  <a:lnTo>
                    <a:pt x="49405" y="71274"/>
                  </a:lnTo>
                  <a:lnTo>
                    <a:pt x="49759" y="71687"/>
                  </a:lnTo>
                  <a:lnTo>
                    <a:pt x="50205" y="72119"/>
                  </a:lnTo>
                  <a:lnTo>
                    <a:pt x="50421" y="72237"/>
                  </a:lnTo>
                  <a:lnTo>
                    <a:pt x="50814" y="72423"/>
                  </a:lnTo>
                  <a:lnTo>
                    <a:pt x="51186" y="72719"/>
                  </a:lnTo>
                  <a:lnTo>
                    <a:pt x="51431" y="72954"/>
                  </a:lnTo>
                  <a:lnTo>
                    <a:pt x="51737" y="73231"/>
                  </a:lnTo>
                  <a:lnTo>
                    <a:pt x="52283" y="73583"/>
                  </a:lnTo>
                  <a:lnTo>
                    <a:pt x="52567" y="73811"/>
                  </a:lnTo>
                  <a:lnTo>
                    <a:pt x="53095" y="74243"/>
                  </a:lnTo>
                  <a:lnTo>
                    <a:pt x="53545" y="74528"/>
                  </a:lnTo>
                  <a:lnTo>
                    <a:pt x="53802" y="74649"/>
                  </a:lnTo>
                  <a:lnTo>
                    <a:pt x="54861" y="75161"/>
                  </a:lnTo>
                  <a:lnTo>
                    <a:pt x="55574" y="75643"/>
                  </a:lnTo>
                  <a:lnTo>
                    <a:pt x="55838" y="75741"/>
                  </a:lnTo>
                  <a:lnTo>
                    <a:pt x="56461" y="75916"/>
                  </a:lnTo>
                  <a:lnTo>
                    <a:pt x="56824" y="76075"/>
                  </a:lnTo>
                  <a:lnTo>
                    <a:pt x="57100" y="76261"/>
                  </a:lnTo>
                  <a:lnTo>
                    <a:pt x="57411" y="76409"/>
                  </a:lnTo>
                  <a:lnTo>
                    <a:pt x="57786" y="76458"/>
                  </a:lnTo>
                  <a:lnTo>
                    <a:pt x="58227" y="76496"/>
                  </a:lnTo>
                  <a:lnTo>
                    <a:pt x="58607" y="76466"/>
                  </a:lnTo>
                  <a:lnTo>
                    <a:pt x="59216" y="76409"/>
                  </a:lnTo>
                  <a:lnTo>
                    <a:pt x="60040" y="76439"/>
                  </a:lnTo>
                  <a:lnTo>
                    <a:pt x="60577" y="76515"/>
                  </a:lnTo>
                  <a:lnTo>
                    <a:pt x="61161" y="76682"/>
                  </a:lnTo>
                  <a:lnTo>
                    <a:pt x="62121" y="76879"/>
                  </a:lnTo>
                  <a:lnTo>
                    <a:pt x="63014" y="76989"/>
                  </a:lnTo>
                  <a:lnTo>
                    <a:pt x="63808" y="77038"/>
                  </a:lnTo>
                  <a:lnTo>
                    <a:pt x="64249" y="77027"/>
                  </a:lnTo>
                  <a:lnTo>
                    <a:pt x="64600" y="76977"/>
                  </a:lnTo>
                  <a:lnTo>
                    <a:pt x="64974" y="76830"/>
                  </a:lnTo>
                  <a:lnTo>
                    <a:pt x="65523" y="76496"/>
                  </a:lnTo>
                  <a:lnTo>
                    <a:pt x="66008" y="76185"/>
                  </a:lnTo>
                  <a:lnTo>
                    <a:pt x="66401" y="75779"/>
                  </a:lnTo>
                  <a:lnTo>
                    <a:pt x="66605" y="75495"/>
                  </a:lnTo>
                  <a:lnTo>
                    <a:pt x="66713" y="75267"/>
                  </a:lnTo>
                  <a:lnTo>
                    <a:pt x="66782" y="75081"/>
                  </a:lnTo>
                  <a:lnTo>
                    <a:pt x="66872" y="74933"/>
                  </a:lnTo>
                  <a:lnTo>
                    <a:pt x="67253" y="74550"/>
                  </a:lnTo>
                  <a:lnTo>
                    <a:pt x="67822" y="74008"/>
                  </a:lnTo>
                  <a:lnTo>
                    <a:pt x="68625" y="73337"/>
                  </a:lnTo>
                  <a:lnTo>
                    <a:pt x="69435" y="72643"/>
                  </a:lnTo>
                  <a:lnTo>
                    <a:pt x="70385" y="71907"/>
                  </a:lnTo>
                  <a:lnTo>
                    <a:pt x="70990" y="71482"/>
                  </a:lnTo>
                  <a:lnTo>
                    <a:pt x="72001" y="70890"/>
                  </a:lnTo>
                  <a:lnTo>
                    <a:pt x="73068" y="70360"/>
                  </a:lnTo>
                  <a:lnTo>
                    <a:pt x="73697" y="70014"/>
                  </a:lnTo>
                  <a:lnTo>
                    <a:pt x="74131" y="69799"/>
                  </a:lnTo>
                  <a:lnTo>
                    <a:pt x="74576" y="69578"/>
                  </a:lnTo>
                  <a:lnTo>
                    <a:pt x="74995" y="69233"/>
                  </a:lnTo>
                  <a:lnTo>
                    <a:pt x="75574" y="68653"/>
                  </a:lnTo>
                  <a:lnTo>
                    <a:pt x="75850" y="68395"/>
                  </a:lnTo>
                  <a:lnTo>
                    <a:pt x="76113" y="68061"/>
                  </a:lnTo>
                  <a:lnTo>
                    <a:pt x="76308" y="67606"/>
                  </a:lnTo>
                  <a:lnTo>
                    <a:pt x="76524" y="67041"/>
                  </a:lnTo>
                  <a:lnTo>
                    <a:pt x="76572" y="66548"/>
                  </a:lnTo>
                  <a:lnTo>
                    <a:pt x="76554" y="66104"/>
                  </a:lnTo>
                  <a:lnTo>
                    <a:pt x="76476" y="65429"/>
                  </a:lnTo>
                  <a:lnTo>
                    <a:pt x="76359" y="64629"/>
                  </a:lnTo>
                  <a:lnTo>
                    <a:pt x="76329" y="64185"/>
                  </a:lnTo>
                  <a:lnTo>
                    <a:pt x="76425" y="63715"/>
                  </a:lnTo>
                  <a:lnTo>
                    <a:pt x="76650" y="63302"/>
                  </a:lnTo>
                  <a:lnTo>
                    <a:pt x="76935" y="62964"/>
                  </a:lnTo>
                  <a:lnTo>
                    <a:pt x="77181" y="62767"/>
                  </a:lnTo>
                  <a:lnTo>
                    <a:pt x="77642" y="62475"/>
                  </a:lnTo>
                  <a:lnTo>
                    <a:pt x="78146" y="62312"/>
                  </a:lnTo>
                  <a:lnTo>
                    <a:pt x="78871" y="62122"/>
                  </a:lnTo>
                  <a:lnTo>
                    <a:pt x="79812" y="61944"/>
                  </a:lnTo>
                  <a:lnTo>
                    <a:pt x="80754" y="61819"/>
                  </a:lnTo>
                  <a:lnTo>
                    <a:pt x="81626" y="61747"/>
                  </a:lnTo>
                  <a:lnTo>
                    <a:pt x="82525" y="61690"/>
                  </a:lnTo>
                  <a:lnTo>
                    <a:pt x="83434" y="61679"/>
                  </a:lnTo>
                  <a:lnTo>
                    <a:pt x="83973" y="61698"/>
                  </a:lnTo>
                  <a:lnTo>
                    <a:pt x="84668" y="61777"/>
                  </a:lnTo>
                  <a:lnTo>
                    <a:pt x="85601" y="61967"/>
                  </a:lnTo>
                  <a:lnTo>
                    <a:pt x="86218" y="62202"/>
                  </a:lnTo>
                  <a:lnTo>
                    <a:pt x="87870" y="62888"/>
                  </a:lnTo>
                  <a:lnTo>
                    <a:pt x="88664" y="63143"/>
                  </a:lnTo>
                  <a:lnTo>
                    <a:pt x="89614" y="63302"/>
                  </a:lnTo>
                  <a:lnTo>
                    <a:pt x="90981" y="63476"/>
                  </a:lnTo>
                  <a:lnTo>
                    <a:pt x="91473" y="63488"/>
                  </a:lnTo>
                  <a:lnTo>
                    <a:pt x="92333" y="63544"/>
                  </a:lnTo>
                  <a:lnTo>
                    <a:pt x="93206" y="63673"/>
                  </a:lnTo>
                  <a:lnTo>
                    <a:pt x="94186" y="63829"/>
                  </a:lnTo>
                  <a:lnTo>
                    <a:pt x="95205" y="64106"/>
                  </a:lnTo>
                  <a:lnTo>
                    <a:pt x="95978" y="64235"/>
                  </a:lnTo>
                  <a:lnTo>
                    <a:pt x="96419" y="64242"/>
                  </a:lnTo>
                  <a:lnTo>
                    <a:pt x="96851" y="64204"/>
                  </a:lnTo>
                  <a:lnTo>
                    <a:pt x="97273" y="64087"/>
                  </a:lnTo>
                  <a:lnTo>
                    <a:pt x="97893" y="63813"/>
                  </a:lnTo>
                  <a:lnTo>
                    <a:pt x="98559" y="63446"/>
                  </a:lnTo>
                  <a:lnTo>
                    <a:pt x="99147" y="63082"/>
                  </a:lnTo>
                  <a:lnTo>
                    <a:pt x="100127" y="62642"/>
                  </a:lnTo>
                  <a:lnTo>
                    <a:pt x="100754" y="62251"/>
                  </a:lnTo>
                  <a:lnTo>
                    <a:pt x="101860" y="61303"/>
                  </a:lnTo>
                  <a:lnTo>
                    <a:pt x="102438" y="60840"/>
                  </a:lnTo>
                  <a:lnTo>
                    <a:pt x="103760" y="59839"/>
                  </a:lnTo>
                  <a:lnTo>
                    <a:pt x="104339" y="59229"/>
                  </a:lnTo>
                  <a:lnTo>
                    <a:pt x="104767" y="58649"/>
                  </a:lnTo>
                  <a:lnTo>
                    <a:pt x="105121" y="58008"/>
                  </a:lnTo>
                  <a:lnTo>
                    <a:pt x="105373" y="57431"/>
                  </a:lnTo>
                  <a:lnTo>
                    <a:pt x="105511" y="56752"/>
                  </a:lnTo>
                  <a:lnTo>
                    <a:pt x="105589" y="56180"/>
                  </a:lnTo>
                  <a:lnTo>
                    <a:pt x="105649" y="55531"/>
                  </a:lnTo>
                  <a:lnTo>
                    <a:pt x="105706" y="54989"/>
                  </a:lnTo>
                  <a:lnTo>
                    <a:pt x="105748" y="54409"/>
                  </a:lnTo>
                  <a:lnTo>
                    <a:pt x="105774" y="53745"/>
                  </a:lnTo>
                  <a:lnTo>
                    <a:pt x="105793" y="53229"/>
                  </a:lnTo>
                  <a:lnTo>
                    <a:pt x="105745" y="52327"/>
                  </a:lnTo>
                  <a:lnTo>
                    <a:pt x="105727" y="51933"/>
                  </a:lnTo>
                  <a:lnTo>
                    <a:pt x="105628" y="51235"/>
                  </a:lnTo>
                  <a:lnTo>
                    <a:pt x="105496" y="50237"/>
                  </a:lnTo>
                  <a:lnTo>
                    <a:pt x="105328" y="49851"/>
                  </a:lnTo>
                  <a:lnTo>
                    <a:pt x="104986" y="49555"/>
                  </a:lnTo>
                  <a:lnTo>
                    <a:pt x="104153" y="49062"/>
                  </a:lnTo>
                  <a:lnTo>
                    <a:pt x="103212" y="48542"/>
                  </a:lnTo>
                  <a:lnTo>
                    <a:pt x="102145" y="47882"/>
                  </a:lnTo>
                  <a:lnTo>
                    <a:pt x="101290" y="47378"/>
                  </a:lnTo>
                  <a:lnTo>
                    <a:pt x="100430" y="46828"/>
                  </a:lnTo>
                  <a:lnTo>
                    <a:pt x="99821" y="46218"/>
                  </a:lnTo>
                  <a:lnTo>
                    <a:pt x="99462" y="45782"/>
                  </a:lnTo>
                  <a:lnTo>
                    <a:pt x="99042" y="45220"/>
                  </a:lnTo>
                  <a:lnTo>
                    <a:pt x="98305" y="44413"/>
                  </a:lnTo>
                  <a:lnTo>
                    <a:pt x="97747" y="43783"/>
                  </a:lnTo>
                  <a:lnTo>
                    <a:pt x="97267" y="43381"/>
                  </a:lnTo>
                  <a:lnTo>
                    <a:pt x="96551" y="42710"/>
                  </a:lnTo>
                  <a:lnTo>
                    <a:pt x="95997" y="42183"/>
                  </a:lnTo>
                  <a:lnTo>
                    <a:pt x="95250" y="41368"/>
                  </a:lnTo>
                  <a:lnTo>
                    <a:pt x="94477" y="40499"/>
                  </a:lnTo>
                  <a:lnTo>
                    <a:pt x="94261" y="40306"/>
                  </a:lnTo>
                  <a:lnTo>
                    <a:pt x="94105" y="40067"/>
                  </a:lnTo>
                  <a:lnTo>
                    <a:pt x="94075" y="39733"/>
                  </a:lnTo>
                  <a:lnTo>
                    <a:pt x="94045" y="39252"/>
                  </a:lnTo>
                  <a:lnTo>
                    <a:pt x="94045" y="38846"/>
                  </a:lnTo>
                  <a:lnTo>
                    <a:pt x="94075" y="38520"/>
                  </a:lnTo>
                  <a:lnTo>
                    <a:pt x="94369" y="37822"/>
                  </a:lnTo>
                  <a:lnTo>
                    <a:pt x="94555" y="37269"/>
                  </a:lnTo>
                  <a:lnTo>
                    <a:pt x="94935" y="36442"/>
                  </a:lnTo>
                  <a:lnTo>
                    <a:pt x="95289" y="35725"/>
                  </a:lnTo>
                  <a:lnTo>
                    <a:pt x="95847" y="34959"/>
                  </a:lnTo>
                  <a:lnTo>
                    <a:pt x="96326" y="34212"/>
                  </a:lnTo>
                  <a:lnTo>
                    <a:pt x="96650" y="33385"/>
                  </a:lnTo>
                  <a:lnTo>
                    <a:pt x="97186" y="32089"/>
                  </a:lnTo>
                  <a:lnTo>
                    <a:pt x="97528" y="30978"/>
                  </a:lnTo>
                  <a:lnTo>
                    <a:pt x="97921" y="29529"/>
                  </a:lnTo>
                  <a:lnTo>
                    <a:pt x="98314" y="28062"/>
                  </a:lnTo>
                  <a:lnTo>
                    <a:pt x="98583" y="27068"/>
                  </a:lnTo>
                  <a:lnTo>
                    <a:pt x="98763" y="26571"/>
                  </a:lnTo>
                  <a:lnTo>
                    <a:pt x="99162" y="25491"/>
                  </a:lnTo>
                  <a:lnTo>
                    <a:pt x="99447" y="24782"/>
                  </a:lnTo>
                  <a:lnTo>
                    <a:pt x="99917" y="23826"/>
                  </a:lnTo>
                  <a:lnTo>
                    <a:pt x="100319" y="23166"/>
                  </a:lnTo>
                  <a:lnTo>
                    <a:pt x="100751" y="22655"/>
                  </a:lnTo>
                  <a:lnTo>
                    <a:pt x="101215" y="22150"/>
                  </a:lnTo>
                  <a:lnTo>
                    <a:pt x="101833" y="21737"/>
                  </a:lnTo>
                  <a:lnTo>
                    <a:pt x="102912" y="21145"/>
                  </a:lnTo>
                  <a:lnTo>
                    <a:pt x="103236" y="21005"/>
                  </a:lnTo>
                  <a:lnTo>
                    <a:pt x="104090" y="20687"/>
                  </a:lnTo>
                  <a:lnTo>
                    <a:pt x="105586" y="20000"/>
                  </a:lnTo>
                  <a:lnTo>
                    <a:pt x="106605" y="19485"/>
                  </a:lnTo>
                  <a:lnTo>
                    <a:pt x="107951" y="18647"/>
                  </a:lnTo>
                  <a:lnTo>
                    <a:pt x="109036" y="17953"/>
                  </a:lnTo>
                  <a:lnTo>
                    <a:pt x="110253" y="17149"/>
                  </a:lnTo>
                  <a:lnTo>
                    <a:pt x="111155" y="16508"/>
                  </a:lnTo>
                  <a:lnTo>
                    <a:pt x="113082" y="15283"/>
                  </a:lnTo>
                  <a:lnTo>
                    <a:pt x="115861" y="13585"/>
                  </a:lnTo>
                  <a:lnTo>
                    <a:pt x="117288" y="12375"/>
                  </a:lnTo>
                  <a:lnTo>
                    <a:pt x="118691" y="10900"/>
                  </a:lnTo>
                  <a:lnTo>
                    <a:pt x="119821" y="9804"/>
                  </a:lnTo>
                  <a:lnTo>
                    <a:pt x="122740" y="7192"/>
                  </a:lnTo>
                  <a:lnTo>
                    <a:pt x="123559" y="5922"/>
                  </a:lnTo>
                  <a:lnTo>
                    <a:pt x="124338" y="4489"/>
                  </a:lnTo>
                  <a:lnTo>
                    <a:pt x="125022" y="3158"/>
                  </a:lnTo>
                  <a:lnTo>
                    <a:pt x="125558" y="2161"/>
                  </a:lnTo>
                  <a:lnTo>
                    <a:pt x="126179" y="1364"/>
                  </a:lnTo>
                  <a:lnTo>
                    <a:pt x="127132" y="769"/>
                  </a:lnTo>
                  <a:lnTo>
                    <a:pt x="128235" y="272"/>
                  </a:lnTo>
                  <a:lnTo>
                    <a:pt x="128603" y="193"/>
                  </a:lnTo>
                  <a:lnTo>
                    <a:pt x="129197" y="64"/>
                  </a:lnTo>
                  <a:lnTo>
                    <a:pt x="130043" y="0"/>
                  </a:lnTo>
                  <a:lnTo>
                    <a:pt x="131176" y="7"/>
                  </a:lnTo>
                  <a:lnTo>
                    <a:pt x="132677" y="7"/>
                  </a:lnTo>
                  <a:lnTo>
                    <a:pt x="133651" y="26"/>
                  </a:lnTo>
                  <a:lnTo>
                    <a:pt x="136218" y="299"/>
                  </a:lnTo>
                  <a:lnTo>
                    <a:pt x="137464" y="564"/>
                  </a:lnTo>
                  <a:lnTo>
                    <a:pt x="137902" y="712"/>
                  </a:lnTo>
                  <a:lnTo>
                    <a:pt x="138313" y="1042"/>
                  </a:lnTo>
                  <a:lnTo>
                    <a:pt x="138858" y="1679"/>
                  </a:lnTo>
                  <a:lnTo>
                    <a:pt x="139149" y="2312"/>
                  </a:lnTo>
                  <a:lnTo>
                    <a:pt x="139257" y="2851"/>
                  </a:lnTo>
                  <a:lnTo>
                    <a:pt x="139257" y="3302"/>
                  </a:lnTo>
                  <a:lnTo>
                    <a:pt x="139200" y="3730"/>
                  </a:lnTo>
                  <a:lnTo>
                    <a:pt x="138984" y="4318"/>
                  </a:lnTo>
                  <a:lnTo>
                    <a:pt x="138672" y="5061"/>
                  </a:lnTo>
                  <a:lnTo>
                    <a:pt x="137746" y="6961"/>
                  </a:lnTo>
                  <a:lnTo>
                    <a:pt x="137300" y="8106"/>
                  </a:lnTo>
                  <a:lnTo>
                    <a:pt x="136802" y="9122"/>
                  </a:lnTo>
                  <a:lnTo>
                    <a:pt x="136305" y="10237"/>
                  </a:lnTo>
                  <a:lnTo>
                    <a:pt x="135819" y="11412"/>
                  </a:lnTo>
                  <a:lnTo>
                    <a:pt x="135408" y="12360"/>
                  </a:lnTo>
                  <a:lnTo>
                    <a:pt x="135183" y="13141"/>
                  </a:lnTo>
                  <a:lnTo>
                    <a:pt x="134893" y="14169"/>
                  </a:lnTo>
                  <a:lnTo>
                    <a:pt x="134725" y="15098"/>
                  </a:lnTo>
                  <a:lnTo>
                    <a:pt x="134629" y="16068"/>
                  </a:lnTo>
                  <a:lnTo>
                    <a:pt x="134590" y="17282"/>
                  </a:lnTo>
                  <a:lnTo>
                    <a:pt x="134668" y="18218"/>
                  </a:lnTo>
                  <a:lnTo>
                    <a:pt x="134854" y="18954"/>
                  </a:lnTo>
                  <a:lnTo>
                    <a:pt x="135105" y="19568"/>
                  </a:lnTo>
                  <a:lnTo>
                    <a:pt x="135477" y="20194"/>
                  </a:lnTo>
                  <a:lnTo>
                    <a:pt x="135954" y="20937"/>
                  </a:lnTo>
                  <a:lnTo>
                    <a:pt x="136132" y="21150"/>
                  </a:lnTo>
                  <a:lnTo>
                    <a:pt x="136460" y="21543"/>
                  </a:lnTo>
                  <a:lnTo>
                    <a:pt x="137189" y="22036"/>
                  </a:lnTo>
                  <a:lnTo>
                    <a:pt x="138211" y="22476"/>
                  </a:lnTo>
                  <a:lnTo>
                    <a:pt x="138864" y="22544"/>
                  </a:lnTo>
                  <a:lnTo>
                    <a:pt x="140102" y="22586"/>
                  </a:lnTo>
                  <a:lnTo>
                    <a:pt x="142252" y="22624"/>
                  </a:lnTo>
                  <a:lnTo>
                    <a:pt x="145027" y="22582"/>
                  </a:lnTo>
                  <a:lnTo>
                    <a:pt x="146229" y="22506"/>
                  </a:lnTo>
                  <a:lnTo>
                    <a:pt x="147311" y="22605"/>
                  </a:lnTo>
                  <a:lnTo>
                    <a:pt x="148588" y="22886"/>
                  </a:lnTo>
                  <a:lnTo>
                    <a:pt x="149044" y="23041"/>
                  </a:lnTo>
                  <a:lnTo>
                    <a:pt x="149766" y="23288"/>
                  </a:lnTo>
                  <a:lnTo>
                    <a:pt x="150684" y="23777"/>
                  </a:lnTo>
                  <a:lnTo>
                    <a:pt x="151433" y="24596"/>
                  </a:lnTo>
                  <a:lnTo>
                    <a:pt x="152719" y="26059"/>
                  </a:lnTo>
                  <a:lnTo>
                    <a:pt x="154011" y="27713"/>
                  </a:lnTo>
                  <a:lnTo>
                    <a:pt x="155390" y="29169"/>
                  </a:lnTo>
                  <a:lnTo>
                    <a:pt x="155952" y="29715"/>
                  </a:lnTo>
                  <a:lnTo>
                    <a:pt x="156667" y="30409"/>
                  </a:lnTo>
                  <a:lnTo>
                    <a:pt x="157623" y="31455"/>
                  </a:lnTo>
                  <a:lnTo>
                    <a:pt x="159403" y="33689"/>
                  </a:lnTo>
                  <a:lnTo>
                    <a:pt x="160015" y="35001"/>
                  </a:lnTo>
                  <a:lnTo>
                    <a:pt x="160806" y="36005"/>
                  </a:lnTo>
                  <a:lnTo>
                    <a:pt x="161574" y="36612"/>
                  </a:lnTo>
                  <a:lnTo>
                    <a:pt x="162458" y="37223"/>
                  </a:lnTo>
                  <a:lnTo>
                    <a:pt x="163354" y="37587"/>
                  </a:lnTo>
                  <a:lnTo>
                    <a:pt x="164466" y="37799"/>
                  </a:lnTo>
                  <a:lnTo>
                    <a:pt x="165411" y="37662"/>
                  </a:lnTo>
                  <a:lnTo>
                    <a:pt x="166502" y="37389"/>
                  </a:lnTo>
                  <a:lnTo>
                    <a:pt x="167590" y="36764"/>
                  </a:lnTo>
                  <a:lnTo>
                    <a:pt x="168585" y="36002"/>
                  </a:lnTo>
                  <a:lnTo>
                    <a:pt x="169451" y="35349"/>
                  </a:lnTo>
                  <a:lnTo>
                    <a:pt x="171073" y="34697"/>
                  </a:lnTo>
                  <a:lnTo>
                    <a:pt x="173180" y="34030"/>
                  </a:lnTo>
                  <a:lnTo>
                    <a:pt x="174691" y="33700"/>
                  </a:lnTo>
                  <a:lnTo>
                    <a:pt x="176693" y="33465"/>
                  </a:lnTo>
                  <a:lnTo>
                    <a:pt x="178117" y="33434"/>
                  </a:lnTo>
                  <a:lnTo>
                    <a:pt x="179637" y="33385"/>
                  </a:lnTo>
                  <a:lnTo>
                    <a:pt x="180773" y="33476"/>
                  </a:lnTo>
                  <a:lnTo>
                    <a:pt x="182236" y="33760"/>
                  </a:lnTo>
                  <a:lnTo>
                    <a:pt x="183549" y="34276"/>
                  </a:lnTo>
                  <a:close/>
                </a:path>
              </a:pathLst>
            </a:custGeom>
            <a:solidFill>
              <a:srgbClr val="FFF6DC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" name="pg65"/>
            <p:cNvSpPr/>
            <p:nvPr/>
          </p:nvSpPr>
          <p:spPr>
            <a:xfrm>
              <a:off x="1085209" y="3202226"/>
              <a:ext cx="971489" cy="1000138"/>
            </a:xfrm>
            <a:custGeom>
              <a:avLst/>
              <a:gdLst/>
              <a:ahLst/>
              <a:cxnLst/>
              <a:rect l="0" t="0" r="0" b="0"/>
              <a:pathLst>
                <a:path w="971489" h="1000138">
                  <a:moveTo>
                    <a:pt x="755033" y="979483"/>
                  </a:moveTo>
                  <a:lnTo>
                    <a:pt x="727344" y="975757"/>
                  </a:lnTo>
                  <a:lnTo>
                    <a:pt x="709346" y="973176"/>
                  </a:lnTo>
                  <a:lnTo>
                    <a:pt x="700404" y="971889"/>
                  </a:lnTo>
                  <a:lnTo>
                    <a:pt x="697481" y="971472"/>
                  </a:lnTo>
                  <a:lnTo>
                    <a:pt x="667329" y="967144"/>
                  </a:lnTo>
                  <a:lnTo>
                    <a:pt x="645662" y="964030"/>
                  </a:lnTo>
                  <a:lnTo>
                    <a:pt x="618053" y="960070"/>
                  </a:lnTo>
                  <a:lnTo>
                    <a:pt x="610362" y="958970"/>
                  </a:lnTo>
                  <a:lnTo>
                    <a:pt x="603570" y="957991"/>
                  </a:lnTo>
                  <a:lnTo>
                    <a:pt x="598037" y="957202"/>
                  </a:lnTo>
                  <a:lnTo>
                    <a:pt x="596796" y="957020"/>
                  </a:lnTo>
                  <a:lnTo>
                    <a:pt x="590395" y="956105"/>
                  </a:lnTo>
                  <a:lnTo>
                    <a:pt x="583715" y="955145"/>
                  </a:lnTo>
                  <a:lnTo>
                    <a:pt x="563412" y="952506"/>
                  </a:lnTo>
                  <a:lnTo>
                    <a:pt x="552399" y="950814"/>
                  </a:lnTo>
                  <a:lnTo>
                    <a:pt x="546308" y="949873"/>
                  </a:lnTo>
                  <a:lnTo>
                    <a:pt x="536418" y="948352"/>
                  </a:lnTo>
                  <a:lnTo>
                    <a:pt x="481612" y="940322"/>
                  </a:lnTo>
                  <a:lnTo>
                    <a:pt x="444331" y="936089"/>
                  </a:lnTo>
                  <a:lnTo>
                    <a:pt x="443980" y="935652"/>
                  </a:lnTo>
                  <a:lnTo>
                    <a:pt x="433757" y="934381"/>
                  </a:lnTo>
                  <a:lnTo>
                    <a:pt x="433766" y="934693"/>
                  </a:lnTo>
                  <a:lnTo>
                    <a:pt x="433682" y="935136"/>
                  </a:lnTo>
                  <a:lnTo>
                    <a:pt x="433517" y="935485"/>
                  </a:lnTo>
                  <a:lnTo>
                    <a:pt x="432629" y="935944"/>
                  </a:lnTo>
                  <a:lnTo>
                    <a:pt x="432393" y="936183"/>
                  </a:lnTo>
                  <a:lnTo>
                    <a:pt x="432288" y="936521"/>
                  </a:lnTo>
                  <a:lnTo>
                    <a:pt x="432462" y="938000"/>
                  </a:lnTo>
                  <a:lnTo>
                    <a:pt x="432411" y="938402"/>
                  </a:lnTo>
                  <a:lnTo>
                    <a:pt x="432333" y="938717"/>
                  </a:lnTo>
                  <a:lnTo>
                    <a:pt x="432156" y="938839"/>
                  </a:lnTo>
                  <a:lnTo>
                    <a:pt x="431368" y="938892"/>
                  </a:lnTo>
                  <a:lnTo>
                    <a:pt x="431086" y="938983"/>
                  </a:lnTo>
                  <a:lnTo>
                    <a:pt x="429728" y="939806"/>
                  </a:lnTo>
                  <a:lnTo>
                    <a:pt x="428448" y="940443"/>
                  </a:lnTo>
                  <a:lnTo>
                    <a:pt x="428205" y="940512"/>
                  </a:lnTo>
                  <a:lnTo>
                    <a:pt x="426200" y="940698"/>
                  </a:lnTo>
                  <a:lnTo>
                    <a:pt x="424629" y="941122"/>
                  </a:lnTo>
                  <a:lnTo>
                    <a:pt x="423307" y="941248"/>
                  </a:lnTo>
                  <a:lnTo>
                    <a:pt x="422864" y="941248"/>
                  </a:lnTo>
                  <a:lnTo>
                    <a:pt x="422657" y="941145"/>
                  </a:lnTo>
                  <a:lnTo>
                    <a:pt x="421773" y="940394"/>
                  </a:lnTo>
                  <a:lnTo>
                    <a:pt x="421218" y="940295"/>
                  </a:lnTo>
                  <a:lnTo>
                    <a:pt x="420867" y="940322"/>
                  </a:lnTo>
                  <a:lnTo>
                    <a:pt x="420594" y="940451"/>
                  </a:lnTo>
                  <a:lnTo>
                    <a:pt x="420331" y="940717"/>
                  </a:lnTo>
                  <a:lnTo>
                    <a:pt x="419983" y="941107"/>
                  </a:lnTo>
                  <a:lnTo>
                    <a:pt x="419210" y="941547"/>
                  </a:lnTo>
                  <a:lnTo>
                    <a:pt x="418032" y="942101"/>
                  </a:lnTo>
                  <a:lnTo>
                    <a:pt x="417459" y="942507"/>
                  </a:lnTo>
                  <a:lnTo>
                    <a:pt x="417045" y="942981"/>
                  </a:lnTo>
                  <a:lnTo>
                    <a:pt x="416419" y="944036"/>
                  </a:lnTo>
                  <a:lnTo>
                    <a:pt x="415154" y="945409"/>
                  </a:lnTo>
                  <a:lnTo>
                    <a:pt x="413026" y="948467"/>
                  </a:lnTo>
                  <a:lnTo>
                    <a:pt x="412387" y="949279"/>
                  </a:lnTo>
                  <a:lnTo>
                    <a:pt x="410340" y="950933"/>
                  </a:lnTo>
                  <a:lnTo>
                    <a:pt x="408892" y="951540"/>
                  </a:lnTo>
                  <a:lnTo>
                    <a:pt x="408311" y="951805"/>
                  </a:lnTo>
                  <a:lnTo>
                    <a:pt x="407720" y="952211"/>
                  </a:lnTo>
                  <a:lnTo>
                    <a:pt x="407342" y="952579"/>
                  </a:lnTo>
                  <a:lnTo>
                    <a:pt x="407166" y="952909"/>
                  </a:lnTo>
                  <a:lnTo>
                    <a:pt x="407037" y="953717"/>
                  </a:lnTo>
                  <a:lnTo>
                    <a:pt x="407001" y="953892"/>
                  </a:lnTo>
                  <a:lnTo>
                    <a:pt x="406764" y="954157"/>
                  </a:lnTo>
                  <a:lnTo>
                    <a:pt x="404321" y="955807"/>
                  </a:lnTo>
                  <a:lnTo>
                    <a:pt x="403838" y="956115"/>
                  </a:lnTo>
                  <a:lnTo>
                    <a:pt x="402052" y="958163"/>
                  </a:lnTo>
                  <a:lnTo>
                    <a:pt x="401827" y="958637"/>
                  </a:lnTo>
                  <a:lnTo>
                    <a:pt x="401803" y="959233"/>
                  </a:lnTo>
                  <a:lnTo>
                    <a:pt x="401899" y="959628"/>
                  </a:lnTo>
                  <a:lnTo>
                    <a:pt x="402193" y="960212"/>
                  </a:lnTo>
                  <a:lnTo>
                    <a:pt x="402568" y="960565"/>
                  </a:lnTo>
                  <a:lnTo>
                    <a:pt x="404114" y="961399"/>
                  </a:lnTo>
                  <a:lnTo>
                    <a:pt x="405400" y="962268"/>
                  </a:lnTo>
                  <a:lnTo>
                    <a:pt x="406365" y="962765"/>
                  </a:lnTo>
                  <a:lnTo>
                    <a:pt x="407723" y="963645"/>
                  </a:lnTo>
                  <a:lnTo>
                    <a:pt x="408251" y="963892"/>
                  </a:lnTo>
                  <a:lnTo>
                    <a:pt x="408925" y="964051"/>
                  </a:lnTo>
                  <a:lnTo>
                    <a:pt x="409804" y="964161"/>
                  </a:lnTo>
                  <a:lnTo>
                    <a:pt x="410274" y="964161"/>
                  </a:lnTo>
                  <a:lnTo>
                    <a:pt x="411941" y="963861"/>
                  </a:lnTo>
                  <a:lnTo>
                    <a:pt x="412402" y="963869"/>
                  </a:lnTo>
                  <a:lnTo>
                    <a:pt x="413380" y="963990"/>
                  </a:lnTo>
                  <a:lnTo>
                    <a:pt x="413943" y="964188"/>
                  </a:lnTo>
                  <a:lnTo>
                    <a:pt x="414282" y="964529"/>
                  </a:lnTo>
                  <a:lnTo>
                    <a:pt x="414441" y="964870"/>
                  </a:lnTo>
                  <a:lnTo>
                    <a:pt x="414555" y="965360"/>
                  </a:lnTo>
                  <a:lnTo>
                    <a:pt x="414546" y="965948"/>
                  </a:lnTo>
                  <a:lnTo>
                    <a:pt x="414462" y="966608"/>
                  </a:lnTo>
                  <a:lnTo>
                    <a:pt x="414087" y="967822"/>
                  </a:lnTo>
                  <a:lnTo>
                    <a:pt x="412840" y="970432"/>
                  </a:lnTo>
                  <a:lnTo>
                    <a:pt x="412474" y="971513"/>
                  </a:lnTo>
                  <a:lnTo>
                    <a:pt x="412235" y="972003"/>
                  </a:lnTo>
                  <a:lnTo>
                    <a:pt x="411713" y="972534"/>
                  </a:lnTo>
                  <a:lnTo>
                    <a:pt x="409348" y="975728"/>
                  </a:lnTo>
                  <a:lnTo>
                    <a:pt x="407951" y="976749"/>
                  </a:lnTo>
                  <a:lnTo>
                    <a:pt x="407487" y="976996"/>
                  </a:lnTo>
                  <a:lnTo>
                    <a:pt x="406977" y="977049"/>
                  </a:lnTo>
                  <a:lnTo>
                    <a:pt x="406548" y="977007"/>
                  </a:lnTo>
                  <a:lnTo>
                    <a:pt x="405955" y="976662"/>
                  </a:lnTo>
                  <a:lnTo>
                    <a:pt x="405017" y="975892"/>
                  </a:lnTo>
                  <a:lnTo>
                    <a:pt x="404726" y="975778"/>
                  </a:lnTo>
                  <a:lnTo>
                    <a:pt x="404504" y="975804"/>
                  </a:lnTo>
                  <a:lnTo>
                    <a:pt x="404267" y="975899"/>
                  </a:lnTo>
                  <a:lnTo>
                    <a:pt x="404131" y="975962"/>
                  </a:lnTo>
                  <a:lnTo>
                    <a:pt x="403902" y="976195"/>
                  </a:lnTo>
                  <a:lnTo>
                    <a:pt x="403677" y="976502"/>
                  </a:lnTo>
                  <a:lnTo>
                    <a:pt x="403344" y="977960"/>
                  </a:lnTo>
                  <a:lnTo>
                    <a:pt x="402199" y="979831"/>
                  </a:lnTo>
                  <a:lnTo>
                    <a:pt x="400524" y="982595"/>
                  </a:lnTo>
                  <a:lnTo>
                    <a:pt x="400386" y="982967"/>
                  </a:lnTo>
                  <a:lnTo>
                    <a:pt x="400176" y="983772"/>
                  </a:lnTo>
                  <a:lnTo>
                    <a:pt x="399993" y="984864"/>
                  </a:lnTo>
                  <a:lnTo>
                    <a:pt x="399813" y="986352"/>
                  </a:lnTo>
                  <a:lnTo>
                    <a:pt x="399733" y="986659"/>
                  </a:lnTo>
                  <a:lnTo>
                    <a:pt x="399542" y="986630"/>
                  </a:lnTo>
                  <a:lnTo>
                    <a:pt x="399211" y="986569"/>
                  </a:lnTo>
                  <a:lnTo>
                    <a:pt x="398471" y="986446"/>
                  </a:lnTo>
                  <a:lnTo>
                    <a:pt x="400176" y="976136"/>
                  </a:lnTo>
                  <a:lnTo>
                    <a:pt x="370248" y="956245"/>
                  </a:lnTo>
                  <a:lnTo>
                    <a:pt x="350004" y="953853"/>
                  </a:lnTo>
                  <a:lnTo>
                    <a:pt x="345535" y="953325"/>
                  </a:lnTo>
                  <a:lnTo>
                    <a:pt x="332405" y="951778"/>
                  </a:lnTo>
                  <a:lnTo>
                    <a:pt x="313955" y="949598"/>
                  </a:lnTo>
                  <a:lnTo>
                    <a:pt x="312677" y="948704"/>
                  </a:lnTo>
                  <a:lnTo>
                    <a:pt x="265652" y="912162"/>
                  </a:lnTo>
                  <a:lnTo>
                    <a:pt x="238236" y="908215"/>
                  </a:lnTo>
                  <a:lnTo>
                    <a:pt x="207922" y="903850"/>
                  </a:lnTo>
                  <a:lnTo>
                    <a:pt x="155411" y="896279"/>
                  </a:lnTo>
                  <a:lnTo>
                    <a:pt x="137766" y="893522"/>
                  </a:lnTo>
                  <a:lnTo>
                    <a:pt x="100769" y="888420"/>
                  </a:lnTo>
                  <a:lnTo>
                    <a:pt x="105692" y="851549"/>
                  </a:lnTo>
                  <a:lnTo>
                    <a:pt x="116049" y="776734"/>
                  </a:lnTo>
                  <a:lnTo>
                    <a:pt x="119108" y="754147"/>
                  </a:lnTo>
                  <a:lnTo>
                    <a:pt x="122577" y="728420"/>
                  </a:lnTo>
                  <a:lnTo>
                    <a:pt x="130226" y="670663"/>
                  </a:lnTo>
                  <a:lnTo>
                    <a:pt x="135705" y="631250"/>
                  </a:lnTo>
                  <a:lnTo>
                    <a:pt x="136078" y="630254"/>
                  </a:lnTo>
                  <a:lnTo>
                    <a:pt x="139453" y="602919"/>
                  </a:lnTo>
                  <a:lnTo>
                    <a:pt x="137763" y="602968"/>
                  </a:lnTo>
                  <a:lnTo>
                    <a:pt x="133614" y="602680"/>
                  </a:lnTo>
                  <a:lnTo>
                    <a:pt x="130188" y="601813"/>
                  </a:lnTo>
                  <a:lnTo>
                    <a:pt x="126905" y="600987"/>
                  </a:lnTo>
                  <a:lnTo>
                    <a:pt x="125272" y="599774"/>
                  </a:lnTo>
                  <a:lnTo>
                    <a:pt x="124229" y="598297"/>
                  </a:lnTo>
                  <a:lnTo>
                    <a:pt x="124244" y="596145"/>
                  </a:lnTo>
                  <a:lnTo>
                    <a:pt x="124975" y="593610"/>
                  </a:lnTo>
                  <a:lnTo>
                    <a:pt x="125829" y="592572"/>
                  </a:lnTo>
                  <a:lnTo>
                    <a:pt x="127616" y="590212"/>
                  </a:lnTo>
                  <a:lnTo>
                    <a:pt x="128749" y="587257"/>
                  </a:lnTo>
                  <a:lnTo>
                    <a:pt x="129310" y="582483"/>
                  </a:lnTo>
                  <a:lnTo>
                    <a:pt x="129423" y="579145"/>
                  </a:lnTo>
                  <a:lnTo>
                    <a:pt x="129699" y="576088"/>
                  </a:lnTo>
                  <a:lnTo>
                    <a:pt x="129747" y="572125"/>
                  </a:lnTo>
                  <a:lnTo>
                    <a:pt x="129912" y="568716"/>
                  </a:lnTo>
                  <a:lnTo>
                    <a:pt x="129277" y="566230"/>
                  </a:lnTo>
                  <a:lnTo>
                    <a:pt x="128601" y="564629"/>
                  </a:lnTo>
                  <a:lnTo>
                    <a:pt x="127886" y="562935"/>
                  </a:lnTo>
                  <a:lnTo>
                    <a:pt x="125509" y="559495"/>
                  </a:lnTo>
                  <a:lnTo>
                    <a:pt x="124037" y="558589"/>
                  </a:lnTo>
                  <a:lnTo>
                    <a:pt x="123296" y="557919"/>
                  </a:lnTo>
                  <a:lnTo>
                    <a:pt x="122280" y="556438"/>
                  </a:lnTo>
                  <a:lnTo>
                    <a:pt x="120263" y="554759"/>
                  </a:lnTo>
                  <a:lnTo>
                    <a:pt x="118117" y="554547"/>
                  </a:lnTo>
                  <a:lnTo>
                    <a:pt x="117121" y="554263"/>
                  </a:lnTo>
                  <a:lnTo>
                    <a:pt x="116225" y="554225"/>
                  </a:lnTo>
                  <a:lnTo>
                    <a:pt x="114861" y="554222"/>
                  </a:lnTo>
                  <a:lnTo>
                    <a:pt x="113719" y="554199"/>
                  </a:lnTo>
                  <a:lnTo>
                    <a:pt x="112604" y="554108"/>
                  </a:lnTo>
                  <a:lnTo>
                    <a:pt x="111585" y="553676"/>
                  </a:lnTo>
                  <a:lnTo>
                    <a:pt x="110958" y="553752"/>
                  </a:lnTo>
                  <a:lnTo>
                    <a:pt x="110371" y="553938"/>
                  </a:lnTo>
                  <a:lnTo>
                    <a:pt x="109612" y="554275"/>
                  </a:lnTo>
                  <a:lnTo>
                    <a:pt x="107388" y="554388"/>
                  </a:lnTo>
                  <a:lnTo>
                    <a:pt x="106996" y="554513"/>
                  </a:lnTo>
                  <a:lnTo>
                    <a:pt x="106693" y="554703"/>
                  </a:lnTo>
                  <a:lnTo>
                    <a:pt x="106384" y="555066"/>
                  </a:lnTo>
                  <a:lnTo>
                    <a:pt x="106117" y="555475"/>
                  </a:lnTo>
                  <a:lnTo>
                    <a:pt x="105698" y="556036"/>
                  </a:lnTo>
                  <a:lnTo>
                    <a:pt x="105065" y="556502"/>
                  </a:lnTo>
                  <a:lnTo>
                    <a:pt x="104609" y="556646"/>
                  </a:lnTo>
                  <a:lnTo>
                    <a:pt x="104028" y="556551"/>
                  </a:lnTo>
                  <a:lnTo>
                    <a:pt x="103485" y="556275"/>
                  </a:lnTo>
                  <a:lnTo>
                    <a:pt x="103069" y="555915"/>
                  </a:lnTo>
                  <a:lnTo>
                    <a:pt x="102700" y="555699"/>
                  </a:lnTo>
                  <a:lnTo>
                    <a:pt x="102400" y="555608"/>
                  </a:lnTo>
                  <a:lnTo>
                    <a:pt x="102038" y="555688"/>
                  </a:lnTo>
                  <a:lnTo>
                    <a:pt x="101609" y="555725"/>
                  </a:lnTo>
                  <a:lnTo>
                    <a:pt x="101072" y="555684"/>
                  </a:lnTo>
                  <a:lnTo>
                    <a:pt x="100725" y="555536"/>
                  </a:lnTo>
                  <a:lnTo>
                    <a:pt x="100377" y="555347"/>
                  </a:lnTo>
                  <a:lnTo>
                    <a:pt x="100008" y="555066"/>
                  </a:lnTo>
                  <a:lnTo>
                    <a:pt x="98746" y="554873"/>
                  </a:lnTo>
                  <a:lnTo>
                    <a:pt x="97613" y="555237"/>
                  </a:lnTo>
                  <a:lnTo>
                    <a:pt x="94519" y="556623"/>
                  </a:lnTo>
                  <a:lnTo>
                    <a:pt x="92400" y="556176"/>
                  </a:lnTo>
                  <a:lnTo>
                    <a:pt x="91105" y="554184"/>
                  </a:lnTo>
                  <a:lnTo>
                    <a:pt x="90302" y="553195"/>
                  </a:lnTo>
                  <a:lnTo>
                    <a:pt x="88342" y="552290"/>
                  </a:lnTo>
                  <a:lnTo>
                    <a:pt x="85701" y="552047"/>
                  </a:lnTo>
                  <a:lnTo>
                    <a:pt x="83545" y="551521"/>
                  </a:lnTo>
                  <a:lnTo>
                    <a:pt x="83081" y="551661"/>
                  </a:lnTo>
                  <a:lnTo>
                    <a:pt x="81123" y="552093"/>
                  </a:lnTo>
                  <a:lnTo>
                    <a:pt x="79214" y="551990"/>
                  </a:lnTo>
                  <a:lnTo>
                    <a:pt x="77271" y="551263"/>
                  </a:lnTo>
                  <a:lnTo>
                    <a:pt x="76666" y="551335"/>
                  </a:lnTo>
                  <a:lnTo>
                    <a:pt x="75869" y="551153"/>
                  </a:lnTo>
                  <a:lnTo>
                    <a:pt x="73635" y="551922"/>
                  </a:lnTo>
                  <a:lnTo>
                    <a:pt x="71099" y="551653"/>
                  </a:lnTo>
                  <a:lnTo>
                    <a:pt x="69481" y="551907"/>
                  </a:lnTo>
                  <a:lnTo>
                    <a:pt x="68207" y="552449"/>
                  </a:lnTo>
                  <a:lnTo>
                    <a:pt x="66093" y="552820"/>
                  </a:lnTo>
                  <a:lnTo>
                    <a:pt x="64394" y="551922"/>
                  </a:lnTo>
                  <a:lnTo>
                    <a:pt x="63003" y="551130"/>
                  </a:lnTo>
                  <a:lnTo>
                    <a:pt x="62235" y="550945"/>
                  </a:lnTo>
                  <a:lnTo>
                    <a:pt x="60248" y="566791"/>
                  </a:lnTo>
                  <a:lnTo>
                    <a:pt x="59205" y="575273"/>
                  </a:lnTo>
                  <a:lnTo>
                    <a:pt x="58761" y="578675"/>
                  </a:lnTo>
                  <a:lnTo>
                    <a:pt x="59064" y="579104"/>
                  </a:lnTo>
                  <a:lnTo>
                    <a:pt x="56012" y="604177"/>
                  </a:lnTo>
                  <a:lnTo>
                    <a:pt x="42499" y="602112"/>
                  </a:lnTo>
                  <a:lnTo>
                    <a:pt x="35494" y="618352"/>
                  </a:lnTo>
                  <a:lnTo>
                    <a:pt x="34295" y="618196"/>
                  </a:lnTo>
                  <a:lnTo>
                    <a:pt x="21034" y="616116"/>
                  </a:lnTo>
                  <a:lnTo>
                    <a:pt x="17958" y="614960"/>
                  </a:lnTo>
                  <a:lnTo>
                    <a:pt x="9584" y="612192"/>
                  </a:lnTo>
                  <a:lnTo>
                    <a:pt x="9169" y="612179"/>
                  </a:lnTo>
                  <a:lnTo>
                    <a:pt x="5887" y="625297"/>
                  </a:lnTo>
                  <a:lnTo>
                    <a:pt x="5509" y="625210"/>
                  </a:lnTo>
                  <a:lnTo>
                    <a:pt x="884" y="624577"/>
                  </a:lnTo>
                  <a:lnTo>
                    <a:pt x="0" y="623685"/>
                  </a:lnTo>
                  <a:lnTo>
                    <a:pt x="0" y="169879"/>
                  </a:lnTo>
                  <a:lnTo>
                    <a:pt x="13417" y="171894"/>
                  </a:lnTo>
                  <a:lnTo>
                    <a:pt x="13600" y="167453"/>
                  </a:lnTo>
                  <a:lnTo>
                    <a:pt x="15728" y="152461"/>
                  </a:lnTo>
                  <a:lnTo>
                    <a:pt x="26654" y="154110"/>
                  </a:lnTo>
                  <a:lnTo>
                    <a:pt x="25536" y="153305"/>
                  </a:lnTo>
                  <a:lnTo>
                    <a:pt x="24223" y="152389"/>
                  </a:lnTo>
                  <a:lnTo>
                    <a:pt x="23096" y="151334"/>
                  </a:lnTo>
                  <a:lnTo>
                    <a:pt x="22311" y="147483"/>
                  </a:lnTo>
                  <a:lnTo>
                    <a:pt x="22281" y="145550"/>
                  </a:lnTo>
                  <a:lnTo>
                    <a:pt x="21825" y="144309"/>
                  </a:lnTo>
                  <a:lnTo>
                    <a:pt x="20974" y="143908"/>
                  </a:lnTo>
                  <a:lnTo>
                    <a:pt x="20104" y="143871"/>
                  </a:lnTo>
                  <a:lnTo>
                    <a:pt x="18558" y="143296"/>
                  </a:lnTo>
                  <a:lnTo>
                    <a:pt x="18249" y="141461"/>
                  </a:lnTo>
                  <a:lnTo>
                    <a:pt x="18860" y="140349"/>
                  </a:lnTo>
                  <a:lnTo>
                    <a:pt x="21136" y="137016"/>
                  </a:lnTo>
                  <a:lnTo>
                    <a:pt x="21399" y="136510"/>
                  </a:lnTo>
                  <a:lnTo>
                    <a:pt x="21768" y="135704"/>
                  </a:lnTo>
                  <a:lnTo>
                    <a:pt x="21327" y="134773"/>
                  </a:lnTo>
                  <a:lnTo>
                    <a:pt x="19685" y="134346"/>
                  </a:lnTo>
                  <a:lnTo>
                    <a:pt x="17152" y="132965"/>
                  </a:lnTo>
                  <a:lnTo>
                    <a:pt x="16852" y="131044"/>
                  </a:lnTo>
                  <a:lnTo>
                    <a:pt x="18096" y="131002"/>
                  </a:lnTo>
                  <a:lnTo>
                    <a:pt x="20638" y="131766"/>
                  </a:lnTo>
                  <a:lnTo>
                    <a:pt x="21046" y="130650"/>
                  </a:lnTo>
                  <a:lnTo>
                    <a:pt x="20773" y="129300"/>
                  </a:lnTo>
                  <a:lnTo>
                    <a:pt x="21453" y="127473"/>
                  </a:lnTo>
                  <a:lnTo>
                    <a:pt x="22850" y="125624"/>
                  </a:lnTo>
                  <a:lnTo>
                    <a:pt x="22748" y="124901"/>
                  </a:lnTo>
                  <a:lnTo>
                    <a:pt x="21837" y="123676"/>
                  </a:lnTo>
                  <a:lnTo>
                    <a:pt x="21552" y="122696"/>
                  </a:lnTo>
                  <a:lnTo>
                    <a:pt x="20305" y="121440"/>
                  </a:lnTo>
                  <a:lnTo>
                    <a:pt x="19382" y="121361"/>
                  </a:lnTo>
                  <a:lnTo>
                    <a:pt x="18186" y="121588"/>
                  </a:lnTo>
                  <a:lnTo>
                    <a:pt x="17068" y="121713"/>
                  </a:lnTo>
                  <a:lnTo>
                    <a:pt x="16171" y="122658"/>
                  </a:lnTo>
                  <a:lnTo>
                    <a:pt x="15593" y="122371"/>
                  </a:lnTo>
                  <a:lnTo>
                    <a:pt x="16432" y="121043"/>
                  </a:lnTo>
                  <a:lnTo>
                    <a:pt x="18222" y="119008"/>
                  </a:lnTo>
                  <a:lnTo>
                    <a:pt x="20035" y="116788"/>
                  </a:lnTo>
                  <a:lnTo>
                    <a:pt x="21240" y="116883"/>
                  </a:lnTo>
                  <a:lnTo>
                    <a:pt x="22817" y="117306"/>
                  </a:lnTo>
                  <a:lnTo>
                    <a:pt x="23144" y="115430"/>
                  </a:lnTo>
                  <a:lnTo>
                    <a:pt x="22709" y="113165"/>
                  </a:lnTo>
                  <a:lnTo>
                    <a:pt x="21951" y="109118"/>
                  </a:lnTo>
                  <a:lnTo>
                    <a:pt x="21507" y="108043"/>
                  </a:lnTo>
                  <a:lnTo>
                    <a:pt x="22892" y="106315"/>
                  </a:lnTo>
                  <a:lnTo>
                    <a:pt x="22607" y="105664"/>
                  </a:lnTo>
                  <a:lnTo>
                    <a:pt x="24244" y="104813"/>
                  </a:lnTo>
                  <a:lnTo>
                    <a:pt x="25902" y="103452"/>
                  </a:lnTo>
                  <a:lnTo>
                    <a:pt x="24268" y="102113"/>
                  </a:lnTo>
                  <a:lnTo>
                    <a:pt x="21567" y="100506"/>
                  </a:lnTo>
                  <a:lnTo>
                    <a:pt x="20260" y="98486"/>
                  </a:lnTo>
                  <a:lnTo>
                    <a:pt x="19694" y="96364"/>
                  </a:lnTo>
                  <a:lnTo>
                    <a:pt x="20671" y="95638"/>
                  </a:lnTo>
                  <a:lnTo>
                    <a:pt x="22344" y="95037"/>
                  </a:lnTo>
                  <a:lnTo>
                    <a:pt x="22416" y="93687"/>
                  </a:lnTo>
                  <a:lnTo>
                    <a:pt x="19661" y="89470"/>
                  </a:lnTo>
                  <a:lnTo>
                    <a:pt x="17631" y="85835"/>
                  </a:lnTo>
                  <a:lnTo>
                    <a:pt x="16393" y="85124"/>
                  </a:lnTo>
                  <a:lnTo>
                    <a:pt x="15455" y="85669"/>
                  </a:lnTo>
                  <a:lnTo>
                    <a:pt x="15188" y="87208"/>
                  </a:lnTo>
                  <a:lnTo>
                    <a:pt x="14292" y="87348"/>
                  </a:lnTo>
                  <a:lnTo>
                    <a:pt x="12886" y="86316"/>
                  </a:lnTo>
                  <a:lnTo>
                    <a:pt x="10437" y="84130"/>
                  </a:lnTo>
                  <a:lnTo>
                    <a:pt x="8980" y="83044"/>
                  </a:lnTo>
                  <a:lnTo>
                    <a:pt x="9319" y="82231"/>
                  </a:lnTo>
                  <a:lnTo>
                    <a:pt x="9958" y="81460"/>
                  </a:lnTo>
                  <a:lnTo>
                    <a:pt x="11489" y="80533"/>
                  </a:lnTo>
                  <a:lnTo>
                    <a:pt x="13222" y="81675"/>
                  </a:lnTo>
                  <a:lnTo>
                    <a:pt x="14198" y="83353"/>
                  </a:lnTo>
                  <a:lnTo>
                    <a:pt x="15095" y="83003"/>
                  </a:lnTo>
                  <a:lnTo>
                    <a:pt x="17568" y="80923"/>
                  </a:lnTo>
                  <a:lnTo>
                    <a:pt x="17505" y="79595"/>
                  </a:lnTo>
                  <a:lnTo>
                    <a:pt x="17418" y="78514"/>
                  </a:lnTo>
                  <a:lnTo>
                    <a:pt x="18423" y="77965"/>
                  </a:lnTo>
                  <a:lnTo>
                    <a:pt x="19097" y="77523"/>
                  </a:lnTo>
                  <a:lnTo>
                    <a:pt x="18842" y="76664"/>
                  </a:lnTo>
                  <a:lnTo>
                    <a:pt x="18103" y="75862"/>
                  </a:lnTo>
                  <a:lnTo>
                    <a:pt x="18126" y="74823"/>
                  </a:lnTo>
                  <a:lnTo>
                    <a:pt x="17949" y="72644"/>
                  </a:lnTo>
                  <a:lnTo>
                    <a:pt x="19130" y="71726"/>
                  </a:lnTo>
                  <a:lnTo>
                    <a:pt x="20077" y="71154"/>
                  </a:lnTo>
                  <a:lnTo>
                    <a:pt x="17865" y="67361"/>
                  </a:lnTo>
                  <a:lnTo>
                    <a:pt x="16477" y="65214"/>
                  </a:lnTo>
                  <a:lnTo>
                    <a:pt x="18099" y="63818"/>
                  </a:lnTo>
                  <a:lnTo>
                    <a:pt x="20044" y="63966"/>
                  </a:lnTo>
                  <a:lnTo>
                    <a:pt x="22856" y="63973"/>
                  </a:lnTo>
                  <a:lnTo>
                    <a:pt x="23375" y="63111"/>
                  </a:lnTo>
                  <a:lnTo>
                    <a:pt x="22745" y="61678"/>
                  </a:lnTo>
                  <a:lnTo>
                    <a:pt x="21459" y="59299"/>
                  </a:lnTo>
                  <a:lnTo>
                    <a:pt x="21456" y="57964"/>
                  </a:lnTo>
                  <a:lnTo>
                    <a:pt x="23372" y="57163"/>
                  </a:lnTo>
                  <a:lnTo>
                    <a:pt x="25854" y="56134"/>
                  </a:lnTo>
                  <a:lnTo>
                    <a:pt x="26594" y="54833"/>
                  </a:lnTo>
                  <a:lnTo>
                    <a:pt x="25818" y="54088"/>
                  </a:lnTo>
                  <a:lnTo>
                    <a:pt x="24496" y="53033"/>
                  </a:lnTo>
                  <a:lnTo>
                    <a:pt x="23036" y="50193"/>
                  </a:lnTo>
                  <a:lnTo>
                    <a:pt x="23354" y="48609"/>
                  </a:lnTo>
                  <a:lnTo>
                    <a:pt x="25548" y="50254"/>
                  </a:lnTo>
                  <a:lnTo>
                    <a:pt x="27535" y="50715"/>
                  </a:lnTo>
                  <a:lnTo>
                    <a:pt x="28614" y="48840"/>
                  </a:lnTo>
                  <a:lnTo>
                    <a:pt x="29487" y="47758"/>
                  </a:lnTo>
                  <a:lnTo>
                    <a:pt x="30923" y="47898"/>
                  </a:lnTo>
                  <a:lnTo>
                    <a:pt x="32053" y="47807"/>
                  </a:lnTo>
                  <a:lnTo>
                    <a:pt x="32817" y="48110"/>
                  </a:lnTo>
                  <a:lnTo>
                    <a:pt x="34481" y="47006"/>
                  </a:lnTo>
                  <a:lnTo>
                    <a:pt x="35155" y="46102"/>
                  </a:lnTo>
                  <a:lnTo>
                    <a:pt x="36243" y="44729"/>
                  </a:lnTo>
                  <a:lnTo>
                    <a:pt x="36633" y="43568"/>
                  </a:lnTo>
                  <a:lnTo>
                    <a:pt x="35863" y="42612"/>
                  </a:lnTo>
                  <a:lnTo>
                    <a:pt x="35077" y="41799"/>
                  </a:lnTo>
                  <a:lnTo>
                    <a:pt x="33911" y="41220"/>
                  </a:lnTo>
                  <a:lnTo>
                    <a:pt x="32568" y="41114"/>
                  </a:lnTo>
                  <a:lnTo>
                    <a:pt x="31138" y="40449"/>
                  </a:lnTo>
                  <a:lnTo>
                    <a:pt x="30761" y="39594"/>
                  </a:lnTo>
                  <a:lnTo>
                    <a:pt x="31025" y="38524"/>
                  </a:lnTo>
                  <a:lnTo>
                    <a:pt x="31741" y="37155"/>
                  </a:lnTo>
                  <a:lnTo>
                    <a:pt x="31312" y="36180"/>
                  </a:lnTo>
                  <a:lnTo>
                    <a:pt x="30605" y="35427"/>
                  </a:lnTo>
                  <a:lnTo>
                    <a:pt x="29397" y="34860"/>
                  </a:lnTo>
                  <a:lnTo>
                    <a:pt x="28321" y="34047"/>
                  </a:lnTo>
                  <a:lnTo>
                    <a:pt x="27622" y="32932"/>
                  </a:lnTo>
                  <a:lnTo>
                    <a:pt x="27323" y="32009"/>
                  </a:lnTo>
                  <a:lnTo>
                    <a:pt x="27553" y="31381"/>
                  </a:lnTo>
                  <a:lnTo>
                    <a:pt x="29118" y="31306"/>
                  </a:lnTo>
                  <a:lnTo>
                    <a:pt x="30899" y="31363"/>
                  </a:lnTo>
                  <a:lnTo>
                    <a:pt x="32733" y="31393"/>
                  </a:lnTo>
                  <a:lnTo>
                    <a:pt x="34520" y="31665"/>
                  </a:lnTo>
                  <a:lnTo>
                    <a:pt x="35728" y="32013"/>
                  </a:lnTo>
                  <a:lnTo>
                    <a:pt x="36318" y="31813"/>
                  </a:lnTo>
                  <a:lnTo>
                    <a:pt x="36669" y="30727"/>
                  </a:lnTo>
                  <a:lnTo>
                    <a:pt x="36777" y="29154"/>
                  </a:lnTo>
                  <a:lnTo>
                    <a:pt x="37814" y="28515"/>
                  </a:lnTo>
                  <a:lnTo>
                    <a:pt x="39103" y="27990"/>
                  </a:lnTo>
                  <a:lnTo>
                    <a:pt x="39736" y="27090"/>
                  </a:lnTo>
                  <a:lnTo>
                    <a:pt x="39906" y="25653"/>
                  </a:lnTo>
                  <a:lnTo>
                    <a:pt x="39067" y="25131"/>
                  </a:lnTo>
                  <a:lnTo>
                    <a:pt x="37676" y="25502"/>
                  </a:lnTo>
                  <a:lnTo>
                    <a:pt x="36336" y="26213"/>
                  </a:lnTo>
                  <a:lnTo>
                    <a:pt x="34874" y="26360"/>
                  </a:lnTo>
                  <a:lnTo>
                    <a:pt x="33300" y="25986"/>
                  </a:lnTo>
                  <a:lnTo>
                    <a:pt x="32466" y="25075"/>
                  </a:lnTo>
                  <a:lnTo>
                    <a:pt x="32155" y="23642"/>
                  </a:lnTo>
                  <a:lnTo>
                    <a:pt x="32236" y="22413"/>
                  </a:lnTo>
                  <a:lnTo>
                    <a:pt x="32892" y="21547"/>
                  </a:lnTo>
                  <a:lnTo>
                    <a:pt x="33731" y="22050"/>
                  </a:lnTo>
                  <a:lnTo>
                    <a:pt x="34607" y="22375"/>
                  </a:lnTo>
                  <a:lnTo>
                    <a:pt x="35932" y="22118"/>
                  </a:lnTo>
                  <a:lnTo>
                    <a:pt x="37293" y="21214"/>
                  </a:lnTo>
                  <a:lnTo>
                    <a:pt x="38444" y="20288"/>
                  </a:lnTo>
                  <a:lnTo>
                    <a:pt x="39070" y="19672"/>
                  </a:lnTo>
                  <a:lnTo>
                    <a:pt x="39828" y="18515"/>
                  </a:lnTo>
                  <a:lnTo>
                    <a:pt x="40668" y="16654"/>
                  </a:lnTo>
                  <a:lnTo>
                    <a:pt x="41456" y="15236"/>
                  </a:lnTo>
                  <a:lnTo>
                    <a:pt x="42451" y="14231"/>
                  </a:lnTo>
                  <a:lnTo>
                    <a:pt x="43914" y="13694"/>
                  </a:lnTo>
                  <a:lnTo>
                    <a:pt x="44969" y="13165"/>
                  </a:lnTo>
                  <a:lnTo>
                    <a:pt x="45683" y="12053"/>
                  </a:lnTo>
                  <a:lnTo>
                    <a:pt x="46273" y="10722"/>
                  </a:lnTo>
                  <a:lnTo>
                    <a:pt x="46669" y="9966"/>
                  </a:lnTo>
                  <a:lnTo>
                    <a:pt x="46651" y="8488"/>
                  </a:lnTo>
                  <a:lnTo>
                    <a:pt x="45761" y="7686"/>
                  </a:lnTo>
                  <a:lnTo>
                    <a:pt x="45680" y="6620"/>
                  </a:lnTo>
                  <a:lnTo>
                    <a:pt x="46186" y="5206"/>
                  </a:lnTo>
                  <a:lnTo>
                    <a:pt x="46363" y="3780"/>
                  </a:lnTo>
                  <a:lnTo>
                    <a:pt x="45890" y="2298"/>
                  </a:lnTo>
                  <a:lnTo>
                    <a:pt x="45630" y="0"/>
                  </a:lnTo>
                  <a:lnTo>
                    <a:pt x="64077" y="2664"/>
                  </a:lnTo>
                  <a:lnTo>
                    <a:pt x="63962" y="3451"/>
                  </a:lnTo>
                  <a:lnTo>
                    <a:pt x="66290" y="3879"/>
                  </a:lnTo>
                  <a:lnTo>
                    <a:pt x="68517" y="4232"/>
                  </a:lnTo>
                  <a:lnTo>
                    <a:pt x="84897" y="6632"/>
                  </a:lnTo>
                  <a:lnTo>
                    <a:pt x="85601" y="6702"/>
                  </a:lnTo>
                  <a:lnTo>
                    <a:pt x="119597" y="11581"/>
                  </a:lnTo>
                  <a:lnTo>
                    <a:pt x="118815" y="16725"/>
                  </a:lnTo>
                  <a:lnTo>
                    <a:pt x="119445" y="16822"/>
                  </a:lnTo>
                  <a:lnTo>
                    <a:pt x="124864" y="17640"/>
                  </a:lnTo>
                  <a:lnTo>
                    <a:pt x="167136" y="23567"/>
                  </a:lnTo>
                  <a:lnTo>
                    <a:pt x="209407" y="29494"/>
                  </a:lnTo>
                  <a:lnTo>
                    <a:pt x="251679" y="35421"/>
                  </a:lnTo>
                  <a:lnTo>
                    <a:pt x="293950" y="41348"/>
                  </a:lnTo>
                  <a:lnTo>
                    <a:pt x="336222" y="47275"/>
                  </a:lnTo>
                  <a:lnTo>
                    <a:pt x="336116" y="46988"/>
                  </a:lnTo>
                  <a:lnTo>
                    <a:pt x="335798" y="45313"/>
                  </a:lnTo>
                  <a:lnTo>
                    <a:pt x="334731" y="42443"/>
                  </a:lnTo>
                  <a:lnTo>
                    <a:pt x="334737" y="40500"/>
                  </a:lnTo>
                  <a:lnTo>
                    <a:pt x="335330" y="39528"/>
                  </a:lnTo>
                  <a:lnTo>
                    <a:pt x="336565" y="39206"/>
                  </a:lnTo>
                  <a:lnTo>
                    <a:pt x="337210" y="39259"/>
                  </a:lnTo>
                  <a:lnTo>
                    <a:pt x="338445" y="38942"/>
                  </a:lnTo>
                  <a:lnTo>
                    <a:pt x="340540" y="38027"/>
                  </a:lnTo>
                  <a:lnTo>
                    <a:pt x="341778" y="37111"/>
                  </a:lnTo>
                  <a:lnTo>
                    <a:pt x="343232" y="35440"/>
                  </a:lnTo>
                  <a:lnTo>
                    <a:pt x="345384" y="33659"/>
                  </a:lnTo>
                  <a:lnTo>
                    <a:pt x="346463" y="31935"/>
                  </a:lnTo>
                  <a:lnTo>
                    <a:pt x="347593" y="30695"/>
                  </a:lnTo>
                  <a:lnTo>
                    <a:pt x="347971" y="29882"/>
                  </a:lnTo>
                  <a:lnTo>
                    <a:pt x="348136" y="28585"/>
                  </a:lnTo>
                  <a:lnTo>
                    <a:pt x="348352" y="28101"/>
                  </a:lnTo>
                  <a:lnTo>
                    <a:pt x="348676" y="27776"/>
                  </a:lnTo>
                  <a:lnTo>
                    <a:pt x="349320" y="27564"/>
                  </a:lnTo>
                  <a:lnTo>
                    <a:pt x="350072" y="26539"/>
                  </a:lnTo>
                  <a:lnTo>
                    <a:pt x="350561" y="25242"/>
                  </a:lnTo>
                  <a:lnTo>
                    <a:pt x="350797" y="23155"/>
                  </a:lnTo>
                  <a:lnTo>
                    <a:pt x="350837" y="22807"/>
                  </a:lnTo>
                  <a:lnTo>
                    <a:pt x="351063" y="22760"/>
                  </a:lnTo>
                  <a:lnTo>
                    <a:pt x="366886" y="25165"/>
                  </a:lnTo>
                  <a:lnTo>
                    <a:pt x="369146" y="25509"/>
                  </a:lnTo>
                  <a:lnTo>
                    <a:pt x="375003" y="26382"/>
                  </a:lnTo>
                  <a:lnTo>
                    <a:pt x="386344" y="28110"/>
                  </a:lnTo>
                  <a:lnTo>
                    <a:pt x="387544" y="27756"/>
                  </a:lnTo>
                  <a:lnTo>
                    <a:pt x="427681" y="33764"/>
                  </a:lnTo>
                  <a:lnTo>
                    <a:pt x="457839" y="38276"/>
                  </a:lnTo>
                  <a:lnTo>
                    <a:pt x="457752" y="38652"/>
                  </a:lnTo>
                  <a:lnTo>
                    <a:pt x="461262" y="39184"/>
                  </a:lnTo>
                  <a:lnTo>
                    <a:pt x="477534" y="41647"/>
                  </a:lnTo>
                  <a:lnTo>
                    <a:pt x="494386" y="44177"/>
                  </a:lnTo>
                  <a:lnTo>
                    <a:pt x="529378" y="48900"/>
                  </a:lnTo>
                  <a:lnTo>
                    <a:pt x="530494" y="49019"/>
                  </a:lnTo>
                  <a:lnTo>
                    <a:pt x="547633" y="51488"/>
                  </a:lnTo>
                  <a:lnTo>
                    <a:pt x="546185" y="63644"/>
                  </a:lnTo>
                  <a:lnTo>
                    <a:pt x="545450" y="64699"/>
                  </a:lnTo>
                  <a:lnTo>
                    <a:pt x="545555" y="64953"/>
                  </a:lnTo>
                  <a:lnTo>
                    <a:pt x="545636" y="65285"/>
                  </a:lnTo>
                  <a:lnTo>
                    <a:pt x="545975" y="66367"/>
                  </a:lnTo>
                  <a:lnTo>
                    <a:pt x="545873" y="66658"/>
                  </a:lnTo>
                  <a:lnTo>
                    <a:pt x="545789" y="66881"/>
                  </a:lnTo>
                  <a:lnTo>
                    <a:pt x="545597" y="67426"/>
                  </a:lnTo>
                  <a:lnTo>
                    <a:pt x="545582" y="67634"/>
                  </a:lnTo>
                  <a:lnTo>
                    <a:pt x="545597" y="68042"/>
                  </a:lnTo>
                  <a:lnTo>
                    <a:pt x="545660" y="68651"/>
                  </a:lnTo>
                  <a:lnTo>
                    <a:pt x="545645" y="68783"/>
                  </a:lnTo>
                  <a:lnTo>
                    <a:pt x="545615" y="68954"/>
                  </a:lnTo>
                  <a:lnTo>
                    <a:pt x="545510" y="69279"/>
                  </a:lnTo>
                  <a:lnTo>
                    <a:pt x="544620" y="70515"/>
                  </a:lnTo>
                  <a:lnTo>
                    <a:pt x="543966" y="70878"/>
                  </a:lnTo>
                  <a:lnTo>
                    <a:pt x="543804" y="70935"/>
                  </a:lnTo>
                  <a:lnTo>
                    <a:pt x="543214" y="71090"/>
                  </a:lnTo>
                  <a:lnTo>
                    <a:pt x="542881" y="71154"/>
                  </a:lnTo>
                  <a:lnTo>
                    <a:pt x="542354" y="71260"/>
                  </a:lnTo>
                  <a:lnTo>
                    <a:pt x="541833" y="71554"/>
                  </a:lnTo>
                  <a:lnTo>
                    <a:pt x="541999" y="73126"/>
                  </a:lnTo>
                  <a:lnTo>
                    <a:pt x="541979" y="73773"/>
                  </a:lnTo>
                  <a:lnTo>
                    <a:pt x="541762" y="74296"/>
                  </a:lnTo>
                  <a:lnTo>
                    <a:pt x="541249" y="74981"/>
                  </a:lnTo>
                  <a:lnTo>
                    <a:pt x="540786" y="75736"/>
                  </a:lnTo>
                  <a:lnTo>
                    <a:pt x="540560" y="76327"/>
                  </a:lnTo>
                  <a:lnTo>
                    <a:pt x="540253" y="77052"/>
                  </a:lnTo>
                  <a:lnTo>
                    <a:pt x="539927" y="77878"/>
                  </a:lnTo>
                  <a:lnTo>
                    <a:pt x="539903" y="78253"/>
                  </a:lnTo>
                  <a:lnTo>
                    <a:pt x="539630" y="78995"/>
                  </a:lnTo>
                  <a:lnTo>
                    <a:pt x="539458" y="79434"/>
                  </a:lnTo>
                  <a:lnTo>
                    <a:pt x="539096" y="79868"/>
                  </a:lnTo>
                  <a:lnTo>
                    <a:pt x="538603" y="79958"/>
                  </a:lnTo>
                  <a:lnTo>
                    <a:pt x="538301" y="79984"/>
                  </a:lnTo>
                  <a:lnTo>
                    <a:pt x="538217" y="80306"/>
                  </a:lnTo>
                  <a:lnTo>
                    <a:pt x="538428" y="80601"/>
                  </a:lnTo>
                  <a:lnTo>
                    <a:pt x="538587" y="80843"/>
                  </a:lnTo>
                  <a:lnTo>
                    <a:pt x="538549" y="81456"/>
                  </a:lnTo>
                  <a:lnTo>
                    <a:pt x="538446" y="81896"/>
                  </a:lnTo>
                  <a:lnTo>
                    <a:pt x="538334" y="82336"/>
                  </a:lnTo>
                  <a:lnTo>
                    <a:pt x="538457" y="82714"/>
                  </a:lnTo>
                  <a:lnTo>
                    <a:pt x="538766" y="82790"/>
                  </a:lnTo>
                  <a:lnTo>
                    <a:pt x="539433" y="82671"/>
                  </a:lnTo>
                  <a:lnTo>
                    <a:pt x="540134" y="82536"/>
                  </a:lnTo>
                  <a:lnTo>
                    <a:pt x="540701" y="82652"/>
                  </a:lnTo>
                  <a:lnTo>
                    <a:pt x="540900" y="83066"/>
                  </a:lnTo>
                  <a:lnTo>
                    <a:pt x="540988" y="83460"/>
                  </a:lnTo>
                  <a:lnTo>
                    <a:pt x="540871" y="83713"/>
                  </a:lnTo>
                  <a:lnTo>
                    <a:pt x="540617" y="83911"/>
                  </a:lnTo>
                  <a:lnTo>
                    <a:pt x="540252" y="85268"/>
                  </a:lnTo>
                  <a:lnTo>
                    <a:pt x="540686" y="85740"/>
                  </a:lnTo>
                  <a:lnTo>
                    <a:pt x="541214" y="86088"/>
                  </a:lnTo>
                  <a:lnTo>
                    <a:pt x="540994" y="86344"/>
                  </a:lnTo>
                  <a:lnTo>
                    <a:pt x="540649" y="86860"/>
                  </a:lnTo>
                  <a:lnTo>
                    <a:pt x="540421" y="88261"/>
                  </a:lnTo>
                  <a:lnTo>
                    <a:pt x="540366" y="88585"/>
                  </a:lnTo>
                  <a:lnTo>
                    <a:pt x="540218" y="89357"/>
                  </a:lnTo>
                  <a:lnTo>
                    <a:pt x="540279" y="89519"/>
                  </a:lnTo>
                  <a:lnTo>
                    <a:pt x="540542" y="90226"/>
                  </a:lnTo>
                  <a:lnTo>
                    <a:pt x="540692" y="90770"/>
                  </a:lnTo>
                  <a:lnTo>
                    <a:pt x="540560" y="91146"/>
                  </a:lnTo>
                  <a:lnTo>
                    <a:pt x="540552" y="92028"/>
                  </a:lnTo>
                  <a:lnTo>
                    <a:pt x="541853" y="93474"/>
                  </a:lnTo>
                  <a:lnTo>
                    <a:pt x="541898" y="93660"/>
                  </a:lnTo>
                  <a:lnTo>
                    <a:pt x="541933" y="93848"/>
                  </a:lnTo>
                  <a:lnTo>
                    <a:pt x="542074" y="94570"/>
                  </a:lnTo>
                  <a:lnTo>
                    <a:pt x="542093" y="94977"/>
                  </a:lnTo>
                  <a:lnTo>
                    <a:pt x="542242" y="95859"/>
                  </a:lnTo>
                  <a:lnTo>
                    <a:pt x="542407" y="96179"/>
                  </a:lnTo>
                  <a:lnTo>
                    <a:pt x="542452" y="96312"/>
                  </a:lnTo>
                  <a:lnTo>
                    <a:pt x="542459" y="96906"/>
                  </a:lnTo>
                  <a:lnTo>
                    <a:pt x="542551" y="97363"/>
                  </a:lnTo>
                  <a:lnTo>
                    <a:pt x="543199" y="97246"/>
                  </a:lnTo>
                  <a:lnTo>
                    <a:pt x="543328" y="97204"/>
                  </a:lnTo>
                  <a:lnTo>
                    <a:pt x="543526" y="97151"/>
                  </a:lnTo>
                  <a:lnTo>
                    <a:pt x="543658" y="97109"/>
                  </a:lnTo>
                  <a:lnTo>
                    <a:pt x="543990" y="97045"/>
                  </a:lnTo>
                  <a:lnTo>
                    <a:pt x="544191" y="97034"/>
                  </a:lnTo>
                  <a:lnTo>
                    <a:pt x="544329" y="97038"/>
                  </a:lnTo>
                  <a:lnTo>
                    <a:pt x="544653" y="97132"/>
                  </a:lnTo>
                  <a:lnTo>
                    <a:pt x="544937" y="97662"/>
                  </a:lnTo>
                  <a:lnTo>
                    <a:pt x="544905" y="97870"/>
                  </a:lnTo>
                  <a:lnTo>
                    <a:pt x="544869" y="98070"/>
                  </a:lnTo>
                  <a:lnTo>
                    <a:pt x="544812" y="98339"/>
                  </a:lnTo>
                  <a:lnTo>
                    <a:pt x="544755" y="98531"/>
                  </a:lnTo>
                  <a:lnTo>
                    <a:pt x="544698" y="98732"/>
                  </a:lnTo>
                  <a:lnTo>
                    <a:pt x="544593" y="99261"/>
                  </a:lnTo>
                  <a:lnTo>
                    <a:pt x="544617" y="99394"/>
                  </a:lnTo>
                  <a:lnTo>
                    <a:pt x="544659" y="99522"/>
                  </a:lnTo>
                  <a:lnTo>
                    <a:pt x="544923" y="100003"/>
                  </a:lnTo>
                  <a:lnTo>
                    <a:pt x="544953" y="100131"/>
                  </a:lnTo>
                  <a:lnTo>
                    <a:pt x="544973" y="100271"/>
                  </a:lnTo>
                  <a:lnTo>
                    <a:pt x="545018" y="100468"/>
                  </a:lnTo>
                  <a:lnTo>
                    <a:pt x="545120" y="100865"/>
                  </a:lnTo>
                  <a:lnTo>
                    <a:pt x="545165" y="101065"/>
                  </a:lnTo>
                  <a:lnTo>
                    <a:pt x="545327" y="101497"/>
                  </a:lnTo>
                  <a:lnTo>
                    <a:pt x="545378" y="101625"/>
                  </a:lnTo>
                  <a:lnTo>
                    <a:pt x="545450" y="101890"/>
                  </a:lnTo>
                  <a:lnTo>
                    <a:pt x="545489" y="102018"/>
                  </a:lnTo>
                  <a:lnTo>
                    <a:pt x="545579" y="102276"/>
                  </a:lnTo>
                  <a:lnTo>
                    <a:pt x="545630" y="102404"/>
                  </a:lnTo>
                  <a:lnTo>
                    <a:pt x="546002" y="102960"/>
                  </a:lnTo>
                  <a:lnTo>
                    <a:pt x="546886" y="103804"/>
                  </a:lnTo>
                  <a:lnTo>
                    <a:pt x="547171" y="104265"/>
                  </a:lnTo>
                  <a:lnTo>
                    <a:pt x="547180" y="104397"/>
                  </a:lnTo>
                  <a:lnTo>
                    <a:pt x="547165" y="104674"/>
                  </a:lnTo>
                  <a:lnTo>
                    <a:pt x="547180" y="104950"/>
                  </a:lnTo>
                  <a:lnTo>
                    <a:pt x="547177" y="105082"/>
                  </a:lnTo>
                  <a:lnTo>
                    <a:pt x="547153" y="105218"/>
                  </a:lnTo>
                  <a:lnTo>
                    <a:pt x="547120" y="105351"/>
                  </a:lnTo>
                  <a:lnTo>
                    <a:pt x="546967" y="105729"/>
                  </a:lnTo>
                  <a:lnTo>
                    <a:pt x="546769" y="106088"/>
                  </a:lnTo>
                  <a:lnTo>
                    <a:pt x="546676" y="106345"/>
                  </a:lnTo>
                  <a:lnTo>
                    <a:pt x="546637" y="106478"/>
                  </a:lnTo>
                  <a:lnTo>
                    <a:pt x="546607" y="106610"/>
                  </a:lnTo>
                  <a:lnTo>
                    <a:pt x="546586" y="106742"/>
                  </a:lnTo>
                  <a:lnTo>
                    <a:pt x="546571" y="106882"/>
                  </a:lnTo>
                  <a:lnTo>
                    <a:pt x="546565" y="107022"/>
                  </a:lnTo>
                  <a:lnTo>
                    <a:pt x="546571" y="107158"/>
                  </a:lnTo>
                  <a:lnTo>
                    <a:pt x="546589" y="107291"/>
                  </a:lnTo>
                  <a:lnTo>
                    <a:pt x="547366" y="108206"/>
                  </a:lnTo>
                  <a:lnTo>
                    <a:pt x="547575" y="108376"/>
                  </a:lnTo>
                  <a:lnTo>
                    <a:pt x="547785" y="108554"/>
                  </a:lnTo>
                  <a:lnTo>
                    <a:pt x="548079" y="108834"/>
                  </a:lnTo>
                  <a:lnTo>
                    <a:pt x="548361" y="109129"/>
                  </a:lnTo>
                  <a:lnTo>
                    <a:pt x="548702" y="109549"/>
                  </a:lnTo>
                  <a:lnTo>
                    <a:pt x="548744" y="109677"/>
                  </a:lnTo>
                  <a:lnTo>
                    <a:pt x="548790" y="109950"/>
                  </a:lnTo>
                  <a:lnTo>
                    <a:pt x="549224" y="110717"/>
                  </a:lnTo>
                  <a:lnTo>
                    <a:pt x="549812" y="111277"/>
                  </a:lnTo>
                  <a:lnTo>
                    <a:pt x="549958" y="111659"/>
                  </a:lnTo>
                  <a:lnTo>
                    <a:pt x="550051" y="111924"/>
                  </a:lnTo>
                  <a:lnTo>
                    <a:pt x="550411" y="112469"/>
                  </a:lnTo>
                  <a:lnTo>
                    <a:pt x="550906" y="112703"/>
                  </a:lnTo>
                  <a:lnTo>
                    <a:pt x="551035" y="112752"/>
                  </a:lnTo>
                  <a:lnTo>
                    <a:pt x="551167" y="112771"/>
                  </a:lnTo>
                  <a:lnTo>
                    <a:pt x="552438" y="111618"/>
                  </a:lnTo>
                  <a:lnTo>
                    <a:pt x="552692" y="111519"/>
                  </a:lnTo>
                  <a:lnTo>
                    <a:pt x="552824" y="111485"/>
                  </a:lnTo>
                  <a:lnTo>
                    <a:pt x="552959" y="111470"/>
                  </a:lnTo>
                  <a:lnTo>
                    <a:pt x="553097" y="111481"/>
                  </a:lnTo>
                  <a:lnTo>
                    <a:pt x="553229" y="111512"/>
                  </a:lnTo>
                  <a:lnTo>
                    <a:pt x="554041" y="111996"/>
                  </a:lnTo>
                  <a:lnTo>
                    <a:pt x="554362" y="112245"/>
                  </a:lnTo>
                  <a:lnTo>
                    <a:pt x="554626" y="112310"/>
                  </a:lnTo>
                  <a:lnTo>
                    <a:pt x="554889" y="112385"/>
                  </a:lnTo>
                  <a:lnTo>
                    <a:pt x="555024" y="112401"/>
                  </a:lnTo>
                  <a:lnTo>
                    <a:pt x="555162" y="112374"/>
                  </a:lnTo>
                  <a:lnTo>
                    <a:pt x="555615" y="112601"/>
                  </a:lnTo>
                  <a:lnTo>
                    <a:pt x="555825" y="112771"/>
                  </a:lnTo>
                  <a:lnTo>
                    <a:pt x="556164" y="113002"/>
                  </a:lnTo>
                  <a:lnTo>
                    <a:pt x="556607" y="113282"/>
                  </a:lnTo>
                  <a:lnTo>
                    <a:pt x="556655" y="113414"/>
                  </a:lnTo>
                  <a:lnTo>
                    <a:pt x="556733" y="113679"/>
                  </a:lnTo>
                  <a:lnTo>
                    <a:pt x="556769" y="113811"/>
                  </a:lnTo>
                  <a:lnTo>
                    <a:pt x="556793" y="113947"/>
                  </a:lnTo>
                  <a:lnTo>
                    <a:pt x="556802" y="114084"/>
                  </a:lnTo>
                  <a:lnTo>
                    <a:pt x="556793" y="114220"/>
                  </a:lnTo>
                  <a:lnTo>
                    <a:pt x="556763" y="114352"/>
                  </a:lnTo>
                  <a:lnTo>
                    <a:pt x="556442" y="114950"/>
                  </a:lnTo>
                  <a:lnTo>
                    <a:pt x="556397" y="115078"/>
                  </a:lnTo>
                  <a:lnTo>
                    <a:pt x="556376" y="115215"/>
                  </a:lnTo>
                  <a:lnTo>
                    <a:pt x="556394" y="115347"/>
                  </a:lnTo>
                  <a:lnTo>
                    <a:pt x="556445" y="115476"/>
                  </a:lnTo>
                  <a:lnTo>
                    <a:pt x="556487" y="115608"/>
                  </a:lnTo>
                  <a:lnTo>
                    <a:pt x="556604" y="115998"/>
                  </a:lnTo>
                  <a:lnTo>
                    <a:pt x="556649" y="116126"/>
                  </a:lnTo>
                  <a:lnTo>
                    <a:pt x="556697" y="116255"/>
                  </a:lnTo>
                  <a:lnTo>
                    <a:pt x="556856" y="116629"/>
                  </a:lnTo>
                  <a:lnTo>
                    <a:pt x="556907" y="116758"/>
                  </a:lnTo>
                  <a:lnTo>
                    <a:pt x="557027" y="116970"/>
                  </a:lnTo>
                  <a:lnTo>
                    <a:pt x="557174" y="116966"/>
                  </a:lnTo>
                  <a:lnTo>
                    <a:pt x="557303" y="116932"/>
                  </a:lnTo>
                  <a:lnTo>
                    <a:pt x="557680" y="116765"/>
                  </a:lnTo>
                  <a:lnTo>
                    <a:pt x="558073" y="117075"/>
                  </a:lnTo>
                  <a:lnTo>
                    <a:pt x="558115" y="117208"/>
                  </a:lnTo>
                  <a:lnTo>
                    <a:pt x="558181" y="117473"/>
                  </a:lnTo>
                  <a:lnTo>
                    <a:pt x="558208" y="117605"/>
                  </a:lnTo>
                  <a:lnTo>
                    <a:pt x="558274" y="117870"/>
                  </a:lnTo>
                  <a:lnTo>
                    <a:pt x="558412" y="118256"/>
                  </a:lnTo>
                  <a:lnTo>
                    <a:pt x="558493" y="118513"/>
                  </a:lnTo>
                  <a:lnTo>
                    <a:pt x="558529" y="118645"/>
                  </a:lnTo>
                  <a:lnTo>
                    <a:pt x="558556" y="118781"/>
                  </a:lnTo>
                  <a:lnTo>
                    <a:pt x="558604" y="119050"/>
                  </a:lnTo>
                  <a:lnTo>
                    <a:pt x="558963" y="119776"/>
                  </a:lnTo>
                  <a:lnTo>
                    <a:pt x="558981" y="119916"/>
                  </a:lnTo>
                  <a:lnTo>
                    <a:pt x="558918" y="120177"/>
                  </a:lnTo>
                  <a:lnTo>
                    <a:pt x="558738" y="120544"/>
                  </a:lnTo>
                  <a:lnTo>
                    <a:pt x="558700" y="120676"/>
                  </a:lnTo>
                  <a:lnTo>
                    <a:pt x="558649" y="120949"/>
                  </a:lnTo>
                  <a:lnTo>
                    <a:pt x="558637" y="121081"/>
                  </a:lnTo>
                  <a:lnTo>
                    <a:pt x="558637" y="121217"/>
                  </a:lnTo>
                  <a:lnTo>
                    <a:pt x="558643" y="121501"/>
                  </a:lnTo>
                  <a:lnTo>
                    <a:pt x="558873" y="121796"/>
                  </a:lnTo>
                  <a:lnTo>
                    <a:pt x="559245" y="121981"/>
                  </a:lnTo>
                  <a:lnTo>
                    <a:pt x="559623" y="122125"/>
                  </a:lnTo>
                  <a:lnTo>
                    <a:pt x="560018" y="122231"/>
                  </a:lnTo>
                  <a:lnTo>
                    <a:pt x="560279" y="122314"/>
                  </a:lnTo>
                  <a:lnTo>
                    <a:pt x="560528" y="122424"/>
                  </a:lnTo>
                  <a:lnTo>
                    <a:pt x="561191" y="122870"/>
                  </a:lnTo>
                  <a:lnTo>
                    <a:pt x="561364" y="123244"/>
                  </a:lnTo>
                  <a:lnTo>
                    <a:pt x="561577" y="123596"/>
                  </a:lnTo>
                  <a:lnTo>
                    <a:pt x="561880" y="124043"/>
                  </a:lnTo>
                  <a:lnTo>
                    <a:pt x="562036" y="124425"/>
                  </a:lnTo>
                  <a:lnTo>
                    <a:pt x="562075" y="124557"/>
                  </a:lnTo>
                  <a:lnTo>
                    <a:pt x="562093" y="124689"/>
                  </a:lnTo>
                  <a:lnTo>
                    <a:pt x="562114" y="124962"/>
                  </a:lnTo>
                  <a:lnTo>
                    <a:pt x="562168" y="125370"/>
                  </a:lnTo>
                  <a:lnTo>
                    <a:pt x="562189" y="125502"/>
                  </a:lnTo>
                  <a:lnTo>
                    <a:pt x="562246" y="125907"/>
                  </a:lnTo>
                  <a:lnTo>
                    <a:pt x="562291" y="126180"/>
                  </a:lnTo>
                  <a:lnTo>
                    <a:pt x="562327" y="126448"/>
                  </a:lnTo>
                  <a:lnTo>
                    <a:pt x="562336" y="126584"/>
                  </a:lnTo>
                  <a:lnTo>
                    <a:pt x="562333" y="126720"/>
                  </a:lnTo>
                  <a:lnTo>
                    <a:pt x="562285" y="126989"/>
                  </a:lnTo>
                  <a:lnTo>
                    <a:pt x="562273" y="127125"/>
                  </a:lnTo>
                  <a:lnTo>
                    <a:pt x="562294" y="127398"/>
                  </a:lnTo>
                  <a:lnTo>
                    <a:pt x="562315" y="127530"/>
                  </a:lnTo>
                  <a:lnTo>
                    <a:pt x="562333" y="127666"/>
                  </a:lnTo>
                  <a:lnTo>
                    <a:pt x="562357" y="127802"/>
                  </a:lnTo>
                  <a:lnTo>
                    <a:pt x="562393" y="128071"/>
                  </a:lnTo>
                  <a:lnTo>
                    <a:pt x="562416" y="128343"/>
                  </a:lnTo>
                  <a:lnTo>
                    <a:pt x="562426" y="128615"/>
                  </a:lnTo>
                  <a:lnTo>
                    <a:pt x="562419" y="129024"/>
                  </a:lnTo>
                  <a:lnTo>
                    <a:pt x="562419" y="129160"/>
                  </a:lnTo>
                  <a:lnTo>
                    <a:pt x="562414" y="129433"/>
                  </a:lnTo>
                  <a:lnTo>
                    <a:pt x="562395" y="129860"/>
                  </a:lnTo>
                  <a:lnTo>
                    <a:pt x="562366" y="130064"/>
                  </a:lnTo>
                  <a:lnTo>
                    <a:pt x="562288" y="130499"/>
                  </a:lnTo>
                  <a:lnTo>
                    <a:pt x="562246" y="130809"/>
                  </a:lnTo>
                  <a:lnTo>
                    <a:pt x="561832" y="131698"/>
                  </a:lnTo>
                  <a:lnTo>
                    <a:pt x="561427" y="132322"/>
                  </a:lnTo>
                  <a:lnTo>
                    <a:pt x="561313" y="132598"/>
                  </a:lnTo>
                  <a:lnTo>
                    <a:pt x="561177" y="132967"/>
                  </a:lnTo>
                  <a:lnTo>
                    <a:pt x="560978" y="133269"/>
                  </a:lnTo>
                  <a:lnTo>
                    <a:pt x="560929" y="133541"/>
                  </a:lnTo>
                  <a:lnTo>
                    <a:pt x="560937" y="133672"/>
                  </a:lnTo>
                  <a:lnTo>
                    <a:pt x="560952" y="133853"/>
                  </a:lnTo>
                  <a:lnTo>
                    <a:pt x="560989" y="134019"/>
                  </a:lnTo>
                  <a:lnTo>
                    <a:pt x="561068" y="134242"/>
                  </a:lnTo>
                  <a:lnTo>
                    <a:pt x="561258" y="134528"/>
                  </a:lnTo>
                  <a:lnTo>
                    <a:pt x="562407" y="134844"/>
                  </a:lnTo>
                  <a:lnTo>
                    <a:pt x="562878" y="134941"/>
                  </a:lnTo>
                  <a:lnTo>
                    <a:pt x="563077" y="135318"/>
                  </a:lnTo>
                  <a:lnTo>
                    <a:pt x="562969" y="135572"/>
                  </a:lnTo>
                  <a:lnTo>
                    <a:pt x="562407" y="135936"/>
                  </a:lnTo>
                  <a:lnTo>
                    <a:pt x="562232" y="136577"/>
                  </a:lnTo>
                  <a:lnTo>
                    <a:pt x="562012" y="136890"/>
                  </a:lnTo>
                  <a:lnTo>
                    <a:pt x="562359" y="137217"/>
                  </a:lnTo>
                  <a:lnTo>
                    <a:pt x="562416" y="137414"/>
                  </a:lnTo>
                  <a:lnTo>
                    <a:pt x="562455" y="137542"/>
                  </a:lnTo>
                  <a:lnTo>
                    <a:pt x="562890" y="138647"/>
                  </a:lnTo>
                  <a:lnTo>
                    <a:pt x="562989" y="138908"/>
                  </a:lnTo>
                  <a:lnTo>
                    <a:pt x="563049" y="139203"/>
                  </a:lnTo>
                  <a:lnTo>
                    <a:pt x="562986" y="139744"/>
                  </a:lnTo>
                  <a:lnTo>
                    <a:pt x="562932" y="139944"/>
                  </a:lnTo>
                  <a:lnTo>
                    <a:pt x="562291" y="140807"/>
                  </a:lnTo>
                  <a:lnTo>
                    <a:pt x="561943" y="141385"/>
                  </a:lnTo>
                  <a:lnTo>
                    <a:pt x="561256" y="142690"/>
                  </a:lnTo>
                  <a:lnTo>
                    <a:pt x="561172" y="142849"/>
                  </a:lnTo>
                  <a:lnTo>
                    <a:pt x="561529" y="143897"/>
                  </a:lnTo>
                  <a:lnTo>
                    <a:pt x="562099" y="144759"/>
                  </a:lnTo>
                  <a:lnTo>
                    <a:pt x="562183" y="145024"/>
                  </a:lnTo>
                  <a:lnTo>
                    <a:pt x="562527" y="145728"/>
                  </a:lnTo>
                  <a:lnTo>
                    <a:pt x="563385" y="147786"/>
                  </a:lnTo>
                  <a:lnTo>
                    <a:pt x="563385" y="147994"/>
                  </a:lnTo>
                  <a:lnTo>
                    <a:pt x="563367" y="148270"/>
                  </a:lnTo>
                  <a:lnTo>
                    <a:pt x="563349" y="148512"/>
                  </a:lnTo>
                  <a:lnTo>
                    <a:pt x="563313" y="148894"/>
                  </a:lnTo>
                  <a:lnTo>
                    <a:pt x="563016" y="149507"/>
                  </a:lnTo>
                  <a:lnTo>
                    <a:pt x="562869" y="149605"/>
                  </a:lnTo>
                  <a:lnTo>
                    <a:pt x="562698" y="149726"/>
                  </a:lnTo>
                  <a:lnTo>
                    <a:pt x="562440" y="149893"/>
                  </a:lnTo>
                  <a:lnTo>
                    <a:pt x="562234" y="150010"/>
                  </a:lnTo>
                  <a:lnTo>
                    <a:pt x="561991" y="150127"/>
                  </a:lnTo>
                  <a:lnTo>
                    <a:pt x="561682" y="150275"/>
                  </a:lnTo>
                  <a:lnTo>
                    <a:pt x="561376" y="150426"/>
                  </a:lnTo>
                  <a:lnTo>
                    <a:pt x="560969" y="150713"/>
                  </a:lnTo>
                  <a:lnTo>
                    <a:pt x="560741" y="150857"/>
                  </a:lnTo>
                  <a:lnTo>
                    <a:pt x="560495" y="150978"/>
                  </a:lnTo>
                  <a:lnTo>
                    <a:pt x="560243" y="151077"/>
                  </a:lnTo>
                  <a:lnTo>
                    <a:pt x="560004" y="151205"/>
                  </a:lnTo>
                  <a:lnTo>
                    <a:pt x="559590" y="151568"/>
                  </a:lnTo>
                  <a:lnTo>
                    <a:pt x="559416" y="151773"/>
                  </a:lnTo>
                  <a:lnTo>
                    <a:pt x="559284" y="152015"/>
                  </a:lnTo>
                  <a:lnTo>
                    <a:pt x="559197" y="152276"/>
                  </a:lnTo>
                  <a:lnTo>
                    <a:pt x="559164" y="152544"/>
                  </a:lnTo>
                  <a:lnTo>
                    <a:pt x="559215" y="152813"/>
                  </a:lnTo>
                  <a:lnTo>
                    <a:pt x="559302" y="153074"/>
                  </a:lnTo>
                  <a:lnTo>
                    <a:pt x="559419" y="153324"/>
                  </a:lnTo>
                  <a:lnTo>
                    <a:pt x="559662" y="153808"/>
                  </a:lnTo>
                  <a:lnTo>
                    <a:pt x="559773" y="154061"/>
                  </a:lnTo>
                  <a:lnTo>
                    <a:pt x="559976" y="154564"/>
                  </a:lnTo>
                  <a:lnTo>
                    <a:pt x="560090" y="154810"/>
                  </a:lnTo>
                  <a:lnTo>
                    <a:pt x="560222" y="155049"/>
                  </a:lnTo>
                  <a:lnTo>
                    <a:pt x="560369" y="155279"/>
                  </a:lnTo>
                  <a:lnTo>
                    <a:pt x="560672" y="155733"/>
                  </a:lnTo>
                  <a:lnTo>
                    <a:pt x="560987" y="156180"/>
                  </a:lnTo>
                  <a:lnTo>
                    <a:pt x="561304" y="156618"/>
                  </a:lnTo>
                  <a:lnTo>
                    <a:pt x="561637" y="157050"/>
                  </a:lnTo>
                  <a:lnTo>
                    <a:pt x="561784" y="157280"/>
                  </a:lnTo>
                  <a:lnTo>
                    <a:pt x="561922" y="157515"/>
                  </a:lnTo>
                  <a:lnTo>
                    <a:pt x="562183" y="157995"/>
                  </a:lnTo>
                  <a:lnTo>
                    <a:pt x="562309" y="158234"/>
                  </a:lnTo>
                  <a:lnTo>
                    <a:pt x="562578" y="158707"/>
                  </a:lnTo>
                  <a:lnTo>
                    <a:pt x="562878" y="159164"/>
                  </a:lnTo>
                  <a:lnTo>
                    <a:pt x="563169" y="159626"/>
                  </a:lnTo>
                  <a:lnTo>
                    <a:pt x="563442" y="160095"/>
                  </a:lnTo>
                  <a:lnTo>
                    <a:pt x="563577" y="160333"/>
                  </a:lnTo>
                  <a:lnTo>
                    <a:pt x="564005" y="161029"/>
                  </a:lnTo>
                  <a:lnTo>
                    <a:pt x="564146" y="161264"/>
                  </a:lnTo>
                  <a:lnTo>
                    <a:pt x="564278" y="161502"/>
                  </a:lnTo>
                  <a:lnTo>
                    <a:pt x="564404" y="161744"/>
                  </a:lnTo>
                  <a:lnTo>
                    <a:pt x="564497" y="161998"/>
                  </a:lnTo>
                  <a:lnTo>
                    <a:pt x="564566" y="162262"/>
                  </a:lnTo>
                  <a:lnTo>
                    <a:pt x="564629" y="162527"/>
                  </a:lnTo>
                  <a:lnTo>
                    <a:pt x="564886" y="163303"/>
                  </a:lnTo>
                  <a:lnTo>
                    <a:pt x="564979" y="163560"/>
                  </a:lnTo>
                  <a:lnTo>
                    <a:pt x="565180" y="164067"/>
                  </a:lnTo>
                  <a:lnTo>
                    <a:pt x="565288" y="164317"/>
                  </a:lnTo>
                  <a:lnTo>
                    <a:pt x="565510" y="164816"/>
                  </a:lnTo>
                  <a:lnTo>
                    <a:pt x="565612" y="165073"/>
                  </a:lnTo>
                  <a:lnTo>
                    <a:pt x="565726" y="165319"/>
                  </a:lnTo>
                  <a:lnTo>
                    <a:pt x="565930" y="165512"/>
                  </a:lnTo>
                  <a:lnTo>
                    <a:pt x="566172" y="165538"/>
                  </a:lnTo>
                  <a:lnTo>
                    <a:pt x="566433" y="165440"/>
                  </a:lnTo>
                  <a:lnTo>
                    <a:pt x="566703" y="165433"/>
                  </a:lnTo>
                  <a:lnTo>
                    <a:pt x="566970" y="165489"/>
                  </a:lnTo>
                  <a:lnTo>
                    <a:pt x="567210" y="165618"/>
                  </a:lnTo>
                  <a:lnTo>
                    <a:pt x="567395" y="165818"/>
                  </a:lnTo>
                  <a:lnTo>
                    <a:pt x="567611" y="165985"/>
                  </a:lnTo>
                  <a:lnTo>
                    <a:pt x="567836" y="166144"/>
                  </a:lnTo>
                  <a:lnTo>
                    <a:pt x="568082" y="166253"/>
                  </a:lnTo>
                  <a:lnTo>
                    <a:pt x="568352" y="166253"/>
                  </a:lnTo>
                  <a:lnTo>
                    <a:pt x="568604" y="166144"/>
                  </a:lnTo>
                  <a:lnTo>
                    <a:pt x="568825" y="165989"/>
                  </a:lnTo>
                  <a:lnTo>
                    <a:pt x="569017" y="165792"/>
                  </a:lnTo>
                  <a:lnTo>
                    <a:pt x="569194" y="165584"/>
                  </a:lnTo>
                  <a:lnTo>
                    <a:pt x="569377" y="165383"/>
                  </a:lnTo>
                  <a:lnTo>
                    <a:pt x="569599" y="165206"/>
                  </a:lnTo>
                  <a:lnTo>
                    <a:pt x="569842" y="165149"/>
                  </a:lnTo>
                  <a:lnTo>
                    <a:pt x="570102" y="165247"/>
                  </a:lnTo>
                  <a:lnTo>
                    <a:pt x="570366" y="165338"/>
                  </a:lnTo>
                  <a:lnTo>
                    <a:pt x="570618" y="165433"/>
                  </a:lnTo>
                  <a:lnTo>
                    <a:pt x="570849" y="165573"/>
                  </a:lnTo>
                  <a:lnTo>
                    <a:pt x="571068" y="165750"/>
                  </a:lnTo>
                  <a:lnTo>
                    <a:pt x="571226" y="165966"/>
                  </a:lnTo>
                  <a:lnTo>
                    <a:pt x="571346" y="166208"/>
                  </a:lnTo>
                  <a:lnTo>
                    <a:pt x="571439" y="166469"/>
                  </a:lnTo>
                  <a:lnTo>
                    <a:pt x="571517" y="166734"/>
                  </a:lnTo>
                  <a:lnTo>
                    <a:pt x="571589" y="167003"/>
                  </a:lnTo>
                  <a:lnTo>
                    <a:pt x="571625" y="167279"/>
                  </a:lnTo>
                  <a:lnTo>
                    <a:pt x="571562" y="167528"/>
                  </a:lnTo>
                  <a:lnTo>
                    <a:pt x="571424" y="167763"/>
                  </a:lnTo>
                  <a:lnTo>
                    <a:pt x="571092" y="168209"/>
                  </a:lnTo>
                  <a:lnTo>
                    <a:pt x="570918" y="168417"/>
                  </a:lnTo>
                  <a:lnTo>
                    <a:pt x="570738" y="168622"/>
                  </a:lnTo>
                  <a:lnTo>
                    <a:pt x="570567" y="168833"/>
                  </a:lnTo>
                  <a:lnTo>
                    <a:pt x="570399" y="169049"/>
                  </a:lnTo>
                  <a:lnTo>
                    <a:pt x="570243" y="169272"/>
                  </a:lnTo>
                  <a:lnTo>
                    <a:pt x="570105" y="169507"/>
                  </a:lnTo>
                  <a:lnTo>
                    <a:pt x="569979" y="169749"/>
                  </a:lnTo>
                  <a:lnTo>
                    <a:pt x="569808" y="170047"/>
                  </a:lnTo>
                  <a:lnTo>
                    <a:pt x="603306" y="174638"/>
                  </a:lnTo>
                  <a:lnTo>
                    <a:pt x="626906" y="178095"/>
                  </a:lnTo>
                  <a:lnTo>
                    <a:pt x="638110" y="179695"/>
                  </a:lnTo>
                  <a:lnTo>
                    <a:pt x="637415" y="180798"/>
                  </a:lnTo>
                  <a:lnTo>
                    <a:pt x="637264" y="180905"/>
                  </a:lnTo>
                  <a:lnTo>
                    <a:pt x="636870" y="181015"/>
                  </a:lnTo>
                  <a:lnTo>
                    <a:pt x="636729" y="181216"/>
                  </a:lnTo>
                  <a:lnTo>
                    <a:pt x="636644" y="181452"/>
                  </a:lnTo>
                  <a:lnTo>
                    <a:pt x="636559" y="181791"/>
                  </a:lnTo>
                  <a:lnTo>
                    <a:pt x="636529" y="182063"/>
                  </a:lnTo>
                  <a:lnTo>
                    <a:pt x="636583" y="182627"/>
                  </a:lnTo>
                  <a:lnTo>
                    <a:pt x="636316" y="183183"/>
                  </a:lnTo>
                  <a:lnTo>
                    <a:pt x="636222" y="183368"/>
                  </a:lnTo>
                  <a:lnTo>
                    <a:pt x="636174" y="183674"/>
                  </a:lnTo>
                  <a:lnTo>
                    <a:pt x="636186" y="183913"/>
                  </a:lnTo>
                  <a:lnTo>
                    <a:pt x="636241" y="184289"/>
                  </a:lnTo>
                  <a:lnTo>
                    <a:pt x="636287" y="184563"/>
                  </a:lnTo>
                  <a:lnTo>
                    <a:pt x="636278" y="184784"/>
                  </a:lnTo>
                  <a:lnTo>
                    <a:pt x="636091" y="185120"/>
                  </a:lnTo>
                  <a:lnTo>
                    <a:pt x="635941" y="185270"/>
                  </a:lnTo>
                  <a:lnTo>
                    <a:pt x="635605" y="185466"/>
                  </a:lnTo>
                  <a:lnTo>
                    <a:pt x="635086" y="185658"/>
                  </a:lnTo>
                  <a:lnTo>
                    <a:pt x="634610" y="185816"/>
                  </a:lnTo>
                  <a:lnTo>
                    <a:pt x="634401" y="185999"/>
                  </a:lnTo>
                  <a:lnTo>
                    <a:pt x="634295" y="186166"/>
                  </a:lnTo>
                  <a:lnTo>
                    <a:pt x="634141" y="186623"/>
                  </a:lnTo>
                  <a:lnTo>
                    <a:pt x="634175" y="187066"/>
                  </a:lnTo>
                  <a:lnTo>
                    <a:pt x="634385" y="187396"/>
                  </a:lnTo>
                  <a:lnTo>
                    <a:pt x="634411" y="187533"/>
                  </a:lnTo>
                  <a:lnTo>
                    <a:pt x="634387" y="187737"/>
                  </a:lnTo>
                  <a:lnTo>
                    <a:pt x="634264" y="187973"/>
                  </a:lnTo>
                  <a:lnTo>
                    <a:pt x="634079" y="188189"/>
                  </a:lnTo>
                  <a:lnTo>
                    <a:pt x="633637" y="188468"/>
                  </a:lnTo>
                  <a:lnTo>
                    <a:pt x="633232" y="188697"/>
                  </a:lnTo>
                  <a:lnTo>
                    <a:pt x="632958" y="188945"/>
                  </a:lnTo>
                  <a:lnTo>
                    <a:pt x="632755" y="189196"/>
                  </a:lnTo>
                  <a:lnTo>
                    <a:pt x="632558" y="189430"/>
                  </a:lnTo>
                  <a:lnTo>
                    <a:pt x="632370" y="189630"/>
                  </a:lnTo>
                  <a:lnTo>
                    <a:pt x="632221" y="189916"/>
                  </a:lnTo>
                  <a:lnTo>
                    <a:pt x="632202" y="190375"/>
                  </a:lnTo>
                  <a:lnTo>
                    <a:pt x="632302" y="190565"/>
                  </a:lnTo>
                  <a:lnTo>
                    <a:pt x="632438" y="190688"/>
                  </a:lnTo>
                  <a:lnTo>
                    <a:pt x="632602" y="190863"/>
                  </a:lnTo>
                  <a:lnTo>
                    <a:pt x="632808" y="191090"/>
                  </a:lnTo>
                  <a:lnTo>
                    <a:pt x="632971" y="191247"/>
                  </a:lnTo>
                  <a:lnTo>
                    <a:pt x="633167" y="191388"/>
                  </a:lnTo>
                  <a:lnTo>
                    <a:pt x="633424" y="191497"/>
                  </a:lnTo>
                  <a:lnTo>
                    <a:pt x="633920" y="191799"/>
                  </a:lnTo>
                  <a:lnTo>
                    <a:pt x="634027" y="192024"/>
                  </a:lnTo>
                  <a:lnTo>
                    <a:pt x="634056" y="192246"/>
                  </a:lnTo>
                  <a:lnTo>
                    <a:pt x="633970" y="192568"/>
                  </a:lnTo>
                  <a:lnTo>
                    <a:pt x="633759" y="192784"/>
                  </a:lnTo>
                  <a:lnTo>
                    <a:pt x="633609" y="193036"/>
                  </a:lnTo>
                  <a:lnTo>
                    <a:pt x="633566" y="193376"/>
                  </a:lnTo>
                  <a:lnTo>
                    <a:pt x="633530" y="193631"/>
                  </a:lnTo>
                  <a:lnTo>
                    <a:pt x="633483" y="193834"/>
                  </a:lnTo>
                  <a:lnTo>
                    <a:pt x="633418" y="194037"/>
                  </a:lnTo>
                  <a:lnTo>
                    <a:pt x="633288" y="194153"/>
                  </a:lnTo>
                  <a:lnTo>
                    <a:pt x="633128" y="194234"/>
                  </a:lnTo>
                  <a:lnTo>
                    <a:pt x="632778" y="194447"/>
                  </a:lnTo>
                  <a:lnTo>
                    <a:pt x="632615" y="194579"/>
                  </a:lnTo>
                  <a:lnTo>
                    <a:pt x="632423" y="194677"/>
                  </a:lnTo>
                  <a:lnTo>
                    <a:pt x="632154" y="194806"/>
                  </a:lnTo>
                  <a:lnTo>
                    <a:pt x="631954" y="194921"/>
                  </a:lnTo>
                  <a:lnTo>
                    <a:pt x="631850" y="195072"/>
                  </a:lnTo>
                  <a:lnTo>
                    <a:pt x="631785" y="195257"/>
                  </a:lnTo>
                  <a:lnTo>
                    <a:pt x="631705" y="195579"/>
                  </a:lnTo>
                  <a:lnTo>
                    <a:pt x="631627" y="196089"/>
                  </a:lnTo>
                  <a:lnTo>
                    <a:pt x="631604" y="196480"/>
                  </a:lnTo>
                  <a:lnTo>
                    <a:pt x="631602" y="196855"/>
                  </a:lnTo>
                  <a:lnTo>
                    <a:pt x="631691" y="197301"/>
                  </a:lnTo>
                  <a:lnTo>
                    <a:pt x="631780" y="197797"/>
                  </a:lnTo>
                  <a:lnTo>
                    <a:pt x="631829" y="198037"/>
                  </a:lnTo>
                  <a:lnTo>
                    <a:pt x="631857" y="198277"/>
                  </a:lnTo>
                  <a:lnTo>
                    <a:pt x="631833" y="198532"/>
                  </a:lnTo>
                  <a:lnTo>
                    <a:pt x="631786" y="198769"/>
                  </a:lnTo>
                  <a:lnTo>
                    <a:pt x="631807" y="199059"/>
                  </a:lnTo>
                  <a:lnTo>
                    <a:pt x="631870" y="199538"/>
                  </a:lnTo>
                  <a:lnTo>
                    <a:pt x="631812" y="199793"/>
                  </a:lnTo>
                  <a:lnTo>
                    <a:pt x="631826" y="199998"/>
                  </a:lnTo>
                  <a:lnTo>
                    <a:pt x="631973" y="200138"/>
                  </a:lnTo>
                  <a:lnTo>
                    <a:pt x="632222" y="200468"/>
                  </a:lnTo>
                  <a:lnTo>
                    <a:pt x="632947" y="201371"/>
                  </a:lnTo>
                  <a:lnTo>
                    <a:pt x="633132" y="201820"/>
                  </a:lnTo>
                  <a:lnTo>
                    <a:pt x="633084" y="201990"/>
                  </a:lnTo>
                  <a:lnTo>
                    <a:pt x="632994" y="202158"/>
                  </a:lnTo>
                  <a:lnTo>
                    <a:pt x="632837" y="202341"/>
                  </a:lnTo>
                  <a:lnTo>
                    <a:pt x="632692" y="202559"/>
                  </a:lnTo>
                  <a:lnTo>
                    <a:pt x="632684" y="202832"/>
                  </a:lnTo>
                  <a:lnTo>
                    <a:pt x="632895" y="203093"/>
                  </a:lnTo>
                  <a:lnTo>
                    <a:pt x="633146" y="203201"/>
                  </a:lnTo>
                  <a:lnTo>
                    <a:pt x="633404" y="203276"/>
                  </a:lnTo>
                  <a:lnTo>
                    <a:pt x="633894" y="203357"/>
                  </a:lnTo>
                  <a:lnTo>
                    <a:pt x="634213" y="203467"/>
                  </a:lnTo>
                  <a:lnTo>
                    <a:pt x="634373" y="203539"/>
                  </a:lnTo>
                  <a:lnTo>
                    <a:pt x="634705" y="203769"/>
                  </a:lnTo>
                  <a:lnTo>
                    <a:pt x="634962" y="204031"/>
                  </a:lnTo>
                  <a:lnTo>
                    <a:pt x="635273" y="204329"/>
                  </a:lnTo>
                  <a:lnTo>
                    <a:pt x="635646" y="204560"/>
                  </a:lnTo>
                  <a:lnTo>
                    <a:pt x="635885" y="204702"/>
                  </a:lnTo>
                  <a:lnTo>
                    <a:pt x="636244" y="204899"/>
                  </a:lnTo>
                  <a:lnTo>
                    <a:pt x="636696" y="205166"/>
                  </a:lnTo>
                  <a:lnTo>
                    <a:pt x="637151" y="205586"/>
                  </a:lnTo>
                  <a:lnTo>
                    <a:pt x="637371" y="205848"/>
                  </a:lnTo>
                  <a:lnTo>
                    <a:pt x="637698" y="206163"/>
                  </a:lnTo>
                  <a:lnTo>
                    <a:pt x="638017" y="206495"/>
                  </a:lnTo>
                  <a:lnTo>
                    <a:pt x="638382" y="206862"/>
                  </a:lnTo>
                  <a:lnTo>
                    <a:pt x="638607" y="207123"/>
                  </a:lnTo>
                  <a:lnTo>
                    <a:pt x="638866" y="207368"/>
                  </a:lnTo>
                  <a:lnTo>
                    <a:pt x="639071" y="207663"/>
                  </a:lnTo>
                  <a:lnTo>
                    <a:pt x="639158" y="208109"/>
                  </a:lnTo>
                  <a:lnTo>
                    <a:pt x="639181" y="208297"/>
                  </a:lnTo>
                  <a:lnTo>
                    <a:pt x="639144" y="208551"/>
                  </a:lnTo>
                  <a:lnTo>
                    <a:pt x="639065" y="208737"/>
                  </a:lnTo>
                  <a:lnTo>
                    <a:pt x="638890" y="208835"/>
                  </a:lnTo>
                  <a:lnTo>
                    <a:pt x="638600" y="208947"/>
                  </a:lnTo>
                  <a:lnTo>
                    <a:pt x="638173" y="209448"/>
                  </a:lnTo>
                  <a:lnTo>
                    <a:pt x="637952" y="209766"/>
                  </a:lnTo>
                  <a:lnTo>
                    <a:pt x="637713" y="210050"/>
                  </a:lnTo>
                  <a:lnTo>
                    <a:pt x="637442" y="210503"/>
                  </a:lnTo>
                  <a:lnTo>
                    <a:pt x="637376" y="210672"/>
                  </a:lnTo>
                  <a:lnTo>
                    <a:pt x="637119" y="211024"/>
                  </a:lnTo>
                  <a:lnTo>
                    <a:pt x="636862" y="211341"/>
                  </a:lnTo>
                  <a:lnTo>
                    <a:pt x="636553" y="211845"/>
                  </a:lnTo>
                  <a:lnTo>
                    <a:pt x="636304" y="212282"/>
                  </a:lnTo>
                  <a:lnTo>
                    <a:pt x="636118" y="212772"/>
                  </a:lnTo>
                  <a:lnTo>
                    <a:pt x="635942" y="213398"/>
                  </a:lnTo>
                  <a:lnTo>
                    <a:pt x="636013" y="214167"/>
                  </a:lnTo>
                  <a:lnTo>
                    <a:pt x="636173" y="214307"/>
                  </a:lnTo>
                  <a:lnTo>
                    <a:pt x="636385" y="214517"/>
                  </a:lnTo>
                  <a:lnTo>
                    <a:pt x="636554" y="214896"/>
                  </a:lnTo>
                  <a:lnTo>
                    <a:pt x="636632" y="215291"/>
                  </a:lnTo>
                  <a:lnTo>
                    <a:pt x="636630" y="215580"/>
                  </a:lnTo>
                  <a:lnTo>
                    <a:pt x="636564" y="215908"/>
                  </a:lnTo>
                  <a:lnTo>
                    <a:pt x="636402" y="216615"/>
                  </a:lnTo>
                  <a:lnTo>
                    <a:pt x="636355" y="217057"/>
                  </a:lnTo>
                  <a:lnTo>
                    <a:pt x="636286" y="217600"/>
                  </a:lnTo>
                  <a:lnTo>
                    <a:pt x="636239" y="218213"/>
                  </a:lnTo>
                  <a:lnTo>
                    <a:pt x="636177" y="218740"/>
                  </a:lnTo>
                  <a:lnTo>
                    <a:pt x="636075" y="219215"/>
                  </a:lnTo>
                  <a:lnTo>
                    <a:pt x="636060" y="219930"/>
                  </a:lnTo>
                  <a:lnTo>
                    <a:pt x="636080" y="220817"/>
                  </a:lnTo>
                  <a:lnTo>
                    <a:pt x="636097" y="220971"/>
                  </a:lnTo>
                  <a:lnTo>
                    <a:pt x="636105" y="221329"/>
                  </a:lnTo>
                  <a:lnTo>
                    <a:pt x="636238" y="221793"/>
                  </a:lnTo>
                  <a:lnTo>
                    <a:pt x="636331" y="222375"/>
                  </a:lnTo>
                  <a:lnTo>
                    <a:pt x="636478" y="222941"/>
                  </a:lnTo>
                  <a:lnTo>
                    <a:pt x="636525" y="223249"/>
                  </a:lnTo>
                  <a:lnTo>
                    <a:pt x="636585" y="223592"/>
                  </a:lnTo>
                  <a:lnTo>
                    <a:pt x="636593" y="223933"/>
                  </a:lnTo>
                  <a:lnTo>
                    <a:pt x="636560" y="224256"/>
                  </a:lnTo>
                  <a:lnTo>
                    <a:pt x="636553" y="224870"/>
                  </a:lnTo>
                  <a:lnTo>
                    <a:pt x="636545" y="225313"/>
                  </a:lnTo>
                  <a:lnTo>
                    <a:pt x="636619" y="225860"/>
                  </a:lnTo>
                  <a:lnTo>
                    <a:pt x="636682" y="226442"/>
                  </a:lnTo>
                  <a:lnTo>
                    <a:pt x="636678" y="227021"/>
                  </a:lnTo>
                  <a:lnTo>
                    <a:pt x="636578" y="227598"/>
                  </a:lnTo>
                  <a:lnTo>
                    <a:pt x="636326" y="228308"/>
                  </a:lnTo>
                  <a:lnTo>
                    <a:pt x="636198" y="228509"/>
                  </a:lnTo>
                  <a:lnTo>
                    <a:pt x="636005" y="228590"/>
                  </a:lnTo>
                  <a:lnTo>
                    <a:pt x="635816" y="228568"/>
                  </a:lnTo>
                  <a:lnTo>
                    <a:pt x="635567" y="228562"/>
                  </a:lnTo>
                  <a:lnTo>
                    <a:pt x="635230" y="228690"/>
                  </a:lnTo>
                  <a:lnTo>
                    <a:pt x="635064" y="228907"/>
                  </a:lnTo>
                  <a:lnTo>
                    <a:pt x="635015" y="229110"/>
                  </a:lnTo>
                  <a:lnTo>
                    <a:pt x="634925" y="229534"/>
                  </a:lnTo>
                  <a:lnTo>
                    <a:pt x="634901" y="229738"/>
                  </a:lnTo>
                  <a:lnTo>
                    <a:pt x="634876" y="229874"/>
                  </a:lnTo>
                  <a:lnTo>
                    <a:pt x="634646" y="230244"/>
                  </a:lnTo>
                  <a:lnTo>
                    <a:pt x="634431" y="230545"/>
                  </a:lnTo>
                  <a:lnTo>
                    <a:pt x="634245" y="230796"/>
                  </a:lnTo>
                  <a:lnTo>
                    <a:pt x="634039" y="231268"/>
                  </a:lnTo>
                  <a:lnTo>
                    <a:pt x="633842" y="231690"/>
                  </a:lnTo>
                  <a:lnTo>
                    <a:pt x="633606" y="232314"/>
                  </a:lnTo>
                  <a:lnTo>
                    <a:pt x="633526" y="233028"/>
                  </a:lnTo>
                  <a:lnTo>
                    <a:pt x="633573" y="233443"/>
                  </a:lnTo>
                  <a:lnTo>
                    <a:pt x="633601" y="233577"/>
                  </a:lnTo>
                  <a:lnTo>
                    <a:pt x="633710" y="234039"/>
                  </a:lnTo>
                  <a:lnTo>
                    <a:pt x="633803" y="234638"/>
                  </a:lnTo>
                  <a:lnTo>
                    <a:pt x="633682" y="235249"/>
                  </a:lnTo>
                  <a:lnTo>
                    <a:pt x="633536" y="235893"/>
                  </a:lnTo>
                  <a:lnTo>
                    <a:pt x="633357" y="236656"/>
                  </a:lnTo>
                  <a:lnTo>
                    <a:pt x="633190" y="237180"/>
                  </a:lnTo>
                  <a:lnTo>
                    <a:pt x="632982" y="237584"/>
                  </a:lnTo>
                  <a:lnTo>
                    <a:pt x="632884" y="238025"/>
                  </a:lnTo>
                  <a:lnTo>
                    <a:pt x="632720" y="238549"/>
                  </a:lnTo>
                  <a:lnTo>
                    <a:pt x="632480" y="239038"/>
                  </a:lnTo>
                  <a:lnTo>
                    <a:pt x="632203" y="239389"/>
                  </a:lnTo>
                  <a:lnTo>
                    <a:pt x="631949" y="239723"/>
                  </a:lnTo>
                  <a:lnTo>
                    <a:pt x="631674" y="240109"/>
                  </a:lnTo>
                  <a:lnTo>
                    <a:pt x="631390" y="240545"/>
                  </a:lnTo>
                  <a:lnTo>
                    <a:pt x="631019" y="241064"/>
                  </a:lnTo>
                  <a:lnTo>
                    <a:pt x="630833" y="241417"/>
                  </a:lnTo>
                  <a:lnTo>
                    <a:pt x="631040" y="242142"/>
                  </a:lnTo>
                  <a:lnTo>
                    <a:pt x="631064" y="242279"/>
                  </a:lnTo>
                  <a:lnTo>
                    <a:pt x="631052" y="242411"/>
                  </a:lnTo>
                  <a:lnTo>
                    <a:pt x="631022" y="242547"/>
                  </a:lnTo>
                  <a:lnTo>
                    <a:pt x="630795" y="243039"/>
                  </a:lnTo>
                  <a:lnTo>
                    <a:pt x="630759" y="243172"/>
                  </a:lnTo>
                  <a:lnTo>
                    <a:pt x="630735" y="243308"/>
                  </a:lnTo>
                  <a:lnTo>
                    <a:pt x="630714" y="243440"/>
                  </a:lnTo>
                  <a:lnTo>
                    <a:pt x="630699" y="243577"/>
                  </a:lnTo>
                  <a:lnTo>
                    <a:pt x="630687" y="243717"/>
                  </a:lnTo>
                  <a:lnTo>
                    <a:pt x="630660" y="243845"/>
                  </a:lnTo>
                  <a:lnTo>
                    <a:pt x="630507" y="244224"/>
                  </a:lnTo>
                  <a:lnTo>
                    <a:pt x="630459" y="244352"/>
                  </a:lnTo>
                  <a:lnTo>
                    <a:pt x="630414" y="244485"/>
                  </a:lnTo>
                  <a:lnTo>
                    <a:pt x="630381" y="244613"/>
                  </a:lnTo>
                  <a:lnTo>
                    <a:pt x="630264" y="245007"/>
                  </a:lnTo>
                  <a:lnTo>
                    <a:pt x="630087" y="245521"/>
                  </a:lnTo>
                  <a:lnTo>
                    <a:pt x="630048" y="245650"/>
                  </a:lnTo>
                  <a:lnTo>
                    <a:pt x="630015" y="245786"/>
                  </a:lnTo>
                  <a:lnTo>
                    <a:pt x="629988" y="245923"/>
                  </a:lnTo>
                  <a:lnTo>
                    <a:pt x="629958" y="246055"/>
                  </a:lnTo>
                  <a:lnTo>
                    <a:pt x="629862" y="246305"/>
                  </a:lnTo>
                  <a:lnTo>
                    <a:pt x="629655" y="246657"/>
                  </a:lnTo>
                  <a:lnTo>
                    <a:pt x="629623" y="246789"/>
                  </a:lnTo>
                  <a:lnTo>
                    <a:pt x="629608" y="247062"/>
                  </a:lnTo>
                  <a:lnTo>
                    <a:pt x="629605" y="247202"/>
                  </a:lnTo>
                  <a:lnTo>
                    <a:pt x="629605" y="247474"/>
                  </a:lnTo>
                  <a:lnTo>
                    <a:pt x="629620" y="248155"/>
                  </a:lnTo>
                  <a:lnTo>
                    <a:pt x="629637" y="248428"/>
                  </a:lnTo>
                  <a:lnTo>
                    <a:pt x="629649" y="248564"/>
                  </a:lnTo>
                  <a:lnTo>
                    <a:pt x="629673" y="248700"/>
                  </a:lnTo>
                  <a:lnTo>
                    <a:pt x="629706" y="248829"/>
                  </a:lnTo>
                  <a:lnTo>
                    <a:pt x="629733" y="248965"/>
                  </a:lnTo>
                  <a:lnTo>
                    <a:pt x="629745" y="249101"/>
                  </a:lnTo>
                  <a:lnTo>
                    <a:pt x="629742" y="249374"/>
                  </a:lnTo>
                  <a:lnTo>
                    <a:pt x="629748" y="249510"/>
                  </a:lnTo>
                  <a:lnTo>
                    <a:pt x="629757" y="249646"/>
                  </a:lnTo>
                  <a:lnTo>
                    <a:pt x="629775" y="249782"/>
                  </a:lnTo>
                  <a:lnTo>
                    <a:pt x="629790" y="249919"/>
                  </a:lnTo>
                  <a:lnTo>
                    <a:pt x="629868" y="250456"/>
                  </a:lnTo>
                  <a:lnTo>
                    <a:pt x="629916" y="250725"/>
                  </a:lnTo>
                  <a:lnTo>
                    <a:pt x="629976" y="250993"/>
                  </a:lnTo>
                  <a:lnTo>
                    <a:pt x="630009" y="251126"/>
                  </a:lnTo>
                  <a:lnTo>
                    <a:pt x="630048" y="251254"/>
                  </a:lnTo>
                  <a:lnTo>
                    <a:pt x="630084" y="251387"/>
                  </a:lnTo>
                  <a:lnTo>
                    <a:pt x="630150" y="251652"/>
                  </a:lnTo>
                  <a:lnTo>
                    <a:pt x="630189" y="251784"/>
                  </a:lnTo>
                  <a:lnTo>
                    <a:pt x="630249" y="252049"/>
                  </a:lnTo>
                  <a:lnTo>
                    <a:pt x="630273" y="252181"/>
                  </a:lnTo>
                  <a:lnTo>
                    <a:pt x="630291" y="252318"/>
                  </a:lnTo>
                  <a:lnTo>
                    <a:pt x="630318" y="252454"/>
                  </a:lnTo>
                  <a:lnTo>
                    <a:pt x="630405" y="252707"/>
                  </a:lnTo>
                  <a:lnTo>
                    <a:pt x="630516" y="252957"/>
                  </a:lnTo>
                  <a:lnTo>
                    <a:pt x="630618" y="253211"/>
                  </a:lnTo>
                  <a:lnTo>
                    <a:pt x="630714" y="253464"/>
                  </a:lnTo>
                  <a:lnTo>
                    <a:pt x="630756" y="253593"/>
                  </a:lnTo>
                  <a:lnTo>
                    <a:pt x="630792" y="253725"/>
                  </a:lnTo>
                  <a:lnTo>
                    <a:pt x="631454" y="254842"/>
                  </a:lnTo>
                  <a:lnTo>
                    <a:pt x="631706" y="254914"/>
                  </a:lnTo>
                  <a:lnTo>
                    <a:pt x="632659" y="255670"/>
                  </a:lnTo>
                  <a:lnTo>
                    <a:pt x="632986" y="255916"/>
                  </a:lnTo>
                  <a:lnTo>
                    <a:pt x="633202" y="256083"/>
                  </a:lnTo>
                  <a:lnTo>
                    <a:pt x="633534" y="256314"/>
                  </a:lnTo>
                  <a:lnTo>
                    <a:pt x="633771" y="256454"/>
                  </a:lnTo>
                  <a:lnTo>
                    <a:pt x="634254" y="256707"/>
                  </a:lnTo>
                  <a:lnTo>
                    <a:pt x="634625" y="256866"/>
                  </a:lnTo>
                  <a:lnTo>
                    <a:pt x="634754" y="256912"/>
                  </a:lnTo>
                  <a:lnTo>
                    <a:pt x="635015" y="256987"/>
                  </a:lnTo>
                  <a:lnTo>
                    <a:pt x="635672" y="257161"/>
                  </a:lnTo>
                  <a:lnTo>
                    <a:pt x="635806" y="257192"/>
                  </a:lnTo>
                  <a:lnTo>
                    <a:pt x="635935" y="257230"/>
                  </a:lnTo>
                  <a:lnTo>
                    <a:pt x="636067" y="257271"/>
                  </a:lnTo>
                  <a:lnTo>
                    <a:pt x="636196" y="257317"/>
                  </a:lnTo>
                  <a:lnTo>
                    <a:pt x="636577" y="257464"/>
                  </a:lnTo>
                  <a:lnTo>
                    <a:pt x="637479" y="258247"/>
                  </a:lnTo>
                  <a:lnTo>
                    <a:pt x="637644" y="258626"/>
                  </a:lnTo>
                  <a:lnTo>
                    <a:pt x="637686" y="258754"/>
                  </a:lnTo>
                  <a:lnTo>
                    <a:pt x="637701" y="258887"/>
                  </a:lnTo>
                  <a:lnTo>
                    <a:pt x="637689" y="259023"/>
                  </a:lnTo>
                  <a:lnTo>
                    <a:pt x="637668" y="259163"/>
                  </a:lnTo>
                  <a:lnTo>
                    <a:pt x="637644" y="259296"/>
                  </a:lnTo>
                  <a:lnTo>
                    <a:pt x="637611" y="259428"/>
                  </a:lnTo>
                  <a:lnTo>
                    <a:pt x="637572" y="259557"/>
                  </a:lnTo>
                  <a:lnTo>
                    <a:pt x="637536" y="259693"/>
                  </a:lnTo>
                  <a:lnTo>
                    <a:pt x="637506" y="259825"/>
                  </a:lnTo>
                  <a:lnTo>
                    <a:pt x="637482" y="259958"/>
                  </a:lnTo>
                  <a:lnTo>
                    <a:pt x="637461" y="260094"/>
                  </a:lnTo>
                  <a:lnTo>
                    <a:pt x="637449" y="260234"/>
                  </a:lnTo>
                  <a:lnTo>
                    <a:pt x="637452" y="260367"/>
                  </a:lnTo>
                  <a:lnTo>
                    <a:pt x="637473" y="260499"/>
                  </a:lnTo>
                  <a:lnTo>
                    <a:pt x="637512" y="260635"/>
                  </a:lnTo>
                  <a:lnTo>
                    <a:pt x="637944" y="261135"/>
                  </a:lnTo>
                  <a:lnTo>
                    <a:pt x="638076" y="261154"/>
                  </a:lnTo>
                  <a:lnTo>
                    <a:pt x="638214" y="261165"/>
                  </a:lnTo>
                  <a:lnTo>
                    <a:pt x="638468" y="261263"/>
                  </a:lnTo>
                  <a:lnTo>
                    <a:pt x="640681" y="263016"/>
                  </a:lnTo>
                  <a:lnTo>
                    <a:pt x="640941" y="263330"/>
                  </a:lnTo>
                  <a:lnTo>
                    <a:pt x="641118" y="263538"/>
                  </a:lnTo>
                  <a:lnTo>
                    <a:pt x="641337" y="263882"/>
                  </a:lnTo>
                  <a:lnTo>
                    <a:pt x="641379" y="264011"/>
                  </a:lnTo>
                  <a:lnTo>
                    <a:pt x="641415" y="264283"/>
                  </a:lnTo>
                  <a:lnTo>
                    <a:pt x="641442" y="264556"/>
                  </a:lnTo>
                  <a:lnTo>
                    <a:pt x="641463" y="264692"/>
                  </a:lnTo>
                  <a:lnTo>
                    <a:pt x="641490" y="264824"/>
                  </a:lnTo>
                  <a:lnTo>
                    <a:pt x="641523" y="264957"/>
                  </a:lnTo>
                  <a:lnTo>
                    <a:pt x="641598" y="265218"/>
                  </a:lnTo>
                  <a:lnTo>
                    <a:pt x="641682" y="265475"/>
                  </a:lnTo>
                  <a:lnTo>
                    <a:pt x="641862" y="265994"/>
                  </a:lnTo>
                  <a:lnTo>
                    <a:pt x="641946" y="266255"/>
                  </a:lnTo>
                  <a:lnTo>
                    <a:pt x="642063" y="266645"/>
                  </a:lnTo>
                  <a:lnTo>
                    <a:pt x="642099" y="266777"/>
                  </a:lnTo>
                  <a:lnTo>
                    <a:pt x="642218" y="267163"/>
                  </a:lnTo>
                  <a:lnTo>
                    <a:pt x="642359" y="267549"/>
                  </a:lnTo>
                  <a:lnTo>
                    <a:pt x="642404" y="267682"/>
                  </a:lnTo>
                  <a:lnTo>
                    <a:pt x="642434" y="267814"/>
                  </a:lnTo>
                  <a:lnTo>
                    <a:pt x="642443" y="267947"/>
                  </a:lnTo>
                  <a:lnTo>
                    <a:pt x="642455" y="268219"/>
                  </a:lnTo>
                  <a:lnTo>
                    <a:pt x="642467" y="268359"/>
                  </a:lnTo>
                  <a:lnTo>
                    <a:pt x="642479" y="268631"/>
                  </a:lnTo>
                  <a:lnTo>
                    <a:pt x="642473" y="268904"/>
                  </a:lnTo>
                  <a:lnTo>
                    <a:pt x="642461" y="269176"/>
                  </a:lnTo>
                  <a:lnTo>
                    <a:pt x="642452" y="269313"/>
                  </a:lnTo>
                  <a:lnTo>
                    <a:pt x="642428" y="269585"/>
                  </a:lnTo>
                  <a:lnTo>
                    <a:pt x="642410" y="269721"/>
                  </a:lnTo>
                  <a:lnTo>
                    <a:pt x="642383" y="269850"/>
                  </a:lnTo>
                  <a:lnTo>
                    <a:pt x="642350" y="269983"/>
                  </a:lnTo>
                  <a:lnTo>
                    <a:pt x="642275" y="270247"/>
                  </a:lnTo>
                  <a:lnTo>
                    <a:pt x="642236" y="270376"/>
                  </a:lnTo>
                  <a:lnTo>
                    <a:pt x="642206" y="270512"/>
                  </a:lnTo>
                  <a:lnTo>
                    <a:pt x="642137" y="270777"/>
                  </a:lnTo>
                  <a:lnTo>
                    <a:pt x="642110" y="270910"/>
                  </a:lnTo>
                  <a:lnTo>
                    <a:pt x="642092" y="271042"/>
                  </a:lnTo>
                  <a:lnTo>
                    <a:pt x="642080" y="271182"/>
                  </a:lnTo>
                  <a:lnTo>
                    <a:pt x="642080" y="271315"/>
                  </a:lnTo>
                  <a:lnTo>
                    <a:pt x="642087" y="271455"/>
                  </a:lnTo>
                  <a:lnTo>
                    <a:pt x="642110" y="271723"/>
                  </a:lnTo>
                  <a:lnTo>
                    <a:pt x="642185" y="272264"/>
                  </a:lnTo>
                  <a:lnTo>
                    <a:pt x="642206" y="272401"/>
                  </a:lnTo>
                  <a:lnTo>
                    <a:pt x="642248" y="272529"/>
                  </a:lnTo>
                  <a:lnTo>
                    <a:pt x="642335" y="272715"/>
                  </a:lnTo>
                  <a:lnTo>
                    <a:pt x="642410" y="272908"/>
                  </a:lnTo>
                  <a:lnTo>
                    <a:pt x="642614" y="273335"/>
                  </a:lnTo>
                  <a:lnTo>
                    <a:pt x="642911" y="273797"/>
                  </a:lnTo>
                  <a:lnTo>
                    <a:pt x="643181" y="274187"/>
                  </a:lnTo>
                  <a:lnTo>
                    <a:pt x="643810" y="274898"/>
                  </a:lnTo>
                  <a:lnTo>
                    <a:pt x="644002" y="275178"/>
                  </a:lnTo>
                  <a:lnTo>
                    <a:pt x="644488" y="275920"/>
                  </a:lnTo>
                  <a:lnTo>
                    <a:pt x="644688" y="276196"/>
                  </a:lnTo>
                  <a:lnTo>
                    <a:pt x="644799" y="276367"/>
                  </a:lnTo>
                  <a:lnTo>
                    <a:pt x="645120" y="276968"/>
                  </a:lnTo>
                  <a:lnTo>
                    <a:pt x="645366" y="277525"/>
                  </a:lnTo>
                  <a:lnTo>
                    <a:pt x="645402" y="277657"/>
                  </a:lnTo>
                  <a:lnTo>
                    <a:pt x="645465" y="277926"/>
                  </a:lnTo>
                  <a:lnTo>
                    <a:pt x="645558" y="278251"/>
                  </a:lnTo>
                  <a:lnTo>
                    <a:pt x="645594" y="278384"/>
                  </a:lnTo>
                  <a:lnTo>
                    <a:pt x="645624" y="278516"/>
                  </a:lnTo>
                  <a:lnTo>
                    <a:pt x="645660" y="278653"/>
                  </a:lnTo>
                  <a:lnTo>
                    <a:pt x="645699" y="278785"/>
                  </a:lnTo>
                  <a:lnTo>
                    <a:pt x="645744" y="279122"/>
                  </a:lnTo>
                  <a:lnTo>
                    <a:pt x="645702" y="279315"/>
                  </a:lnTo>
                  <a:lnTo>
                    <a:pt x="645585" y="279568"/>
                  </a:lnTo>
                  <a:lnTo>
                    <a:pt x="645504" y="279754"/>
                  </a:lnTo>
                  <a:lnTo>
                    <a:pt x="645360" y="280068"/>
                  </a:lnTo>
                  <a:lnTo>
                    <a:pt x="645264" y="280322"/>
                  </a:lnTo>
                  <a:lnTo>
                    <a:pt x="645192" y="280511"/>
                  </a:lnTo>
                  <a:lnTo>
                    <a:pt x="645033" y="280965"/>
                  </a:lnTo>
                  <a:lnTo>
                    <a:pt x="644994" y="281094"/>
                  </a:lnTo>
                  <a:lnTo>
                    <a:pt x="644805" y="281533"/>
                  </a:lnTo>
                  <a:lnTo>
                    <a:pt x="644691" y="281782"/>
                  </a:lnTo>
                  <a:lnTo>
                    <a:pt x="644538" y="282085"/>
                  </a:lnTo>
                  <a:lnTo>
                    <a:pt x="644497" y="282214"/>
                  </a:lnTo>
                  <a:lnTo>
                    <a:pt x="644464" y="282346"/>
                  </a:lnTo>
                  <a:lnTo>
                    <a:pt x="644380" y="282676"/>
                  </a:lnTo>
                  <a:lnTo>
                    <a:pt x="644305" y="283009"/>
                  </a:lnTo>
                  <a:lnTo>
                    <a:pt x="644281" y="283145"/>
                  </a:lnTo>
                  <a:lnTo>
                    <a:pt x="644236" y="283345"/>
                  </a:lnTo>
                  <a:lnTo>
                    <a:pt x="644182" y="283610"/>
                  </a:lnTo>
                  <a:lnTo>
                    <a:pt x="644158" y="283743"/>
                  </a:lnTo>
                  <a:lnTo>
                    <a:pt x="644128" y="283947"/>
                  </a:lnTo>
                  <a:lnTo>
                    <a:pt x="644110" y="284151"/>
                  </a:lnTo>
                  <a:lnTo>
                    <a:pt x="644101" y="284356"/>
                  </a:lnTo>
                  <a:lnTo>
                    <a:pt x="644095" y="284560"/>
                  </a:lnTo>
                  <a:lnTo>
                    <a:pt x="644116" y="284901"/>
                  </a:lnTo>
                  <a:lnTo>
                    <a:pt x="644104" y="285306"/>
                  </a:lnTo>
                  <a:lnTo>
                    <a:pt x="644032" y="285643"/>
                  </a:lnTo>
                  <a:lnTo>
                    <a:pt x="643912" y="286172"/>
                  </a:lnTo>
                  <a:lnTo>
                    <a:pt x="643876" y="286377"/>
                  </a:lnTo>
                  <a:lnTo>
                    <a:pt x="643852" y="286509"/>
                  </a:lnTo>
                  <a:lnTo>
                    <a:pt x="643828" y="286714"/>
                  </a:lnTo>
                  <a:lnTo>
                    <a:pt x="643801" y="286914"/>
                  </a:lnTo>
                  <a:lnTo>
                    <a:pt x="643756" y="287323"/>
                  </a:lnTo>
                  <a:lnTo>
                    <a:pt x="643726" y="287868"/>
                  </a:lnTo>
                  <a:lnTo>
                    <a:pt x="643738" y="288004"/>
                  </a:lnTo>
                  <a:lnTo>
                    <a:pt x="643786" y="288273"/>
                  </a:lnTo>
                  <a:lnTo>
                    <a:pt x="643903" y="288667"/>
                  </a:lnTo>
                  <a:lnTo>
                    <a:pt x="644485" y="289492"/>
                  </a:lnTo>
                  <a:lnTo>
                    <a:pt x="644745" y="289711"/>
                  </a:lnTo>
                  <a:lnTo>
                    <a:pt x="644922" y="289813"/>
                  </a:lnTo>
                  <a:lnTo>
                    <a:pt x="645051" y="289866"/>
                  </a:lnTo>
                  <a:lnTo>
                    <a:pt x="645249" y="289915"/>
                  </a:lnTo>
                  <a:lnTo>
                    <a:pt x="645450" y="289938"/>
                  </a:lnTo>
                  <a:lnTo>
                    <a:pt x="645651" y="289946"/>
                  </a:lnTo>
                  <a:lnTo>
                    <a:pt x="645926" y="289961"/>
                  </a:lnTo>
                  <a:lnTo>
                    <a:pt x="646130" y="289976"/>
                  </a:lnTo>
                  <a:lnTo>
                    <a:pt x="646268" y="289980"/>
                  </a:lnTo>
                  <a:lnTo>
                    <a:pt x="646469" y="289995"/>
                  </a:lnTo>
                  <a:lnTo>
                    <a:pt x="646601" y="290014"/>
                  </a:lnTo>
                  <a:lnTo>
                    <a:pt x="646733" y="290044"/>
                  </a:lnTo>
                  <a:lnTo>
                    <a:pt x="646928" y="290112"/>
                  </a:lnTo>
                  <a:lnTo>
                    <a:pt x="647116" y="290192"/>
                  </a:lnTo>
                  <a:lnTo>
                    <a:pt x="647308" y="290264"/>
                  </a:lnTo>
                  <a:lnTo>
                    <a:pt x="647500" y="290335"/>
                  </a:lnTo>
                  <a:lnTo>
                    <a:pt x="648330" y="290786"/>
                  </a:lnTo>
                  <a:lnTo>
                    <a:pt x="648867" y="291391"/>
                  </a:lnTo>
                  <a:lnTo>
                    <a:pt x="648915" y="291728"/>
                  </a:lnTo>
                  <a:lnTo>
                    <a:pt x="648906" y="291933"/>
                  </a:lnTo>
                  <a:lnTo>
                    <a:pt x="648906" y="292141"/>
                  </a:lnTo>
                  <a:lnTo>
                    <a:pt x="648894" y="292345"/>
                  </a:lnTo>
                  <a:lnTo>
                    <a:pt x="648753" y="292712"/>
                  </a:lnTo>
                  <a:lnTo>
                    <a:pt x="648414" y="292947"/>
                  </a:lnTo>
                  <a:lnTo>
                    <a:pt x="647887" y="293556"/>
                  </a:lnTo>
                  <a:lnTo>
                    <a:pt x="647509" y="294340"/>
                  </a:lnTo>
                  <a:lnTo>
                    <a:pt x="647442" y="294791"/>
                  </a:lnTo>
                  <a:lnTo>
                    <a:pt x="647308" y="295168"/>
                  </a:lnTo>
                  <a:lnTo>
                    <a:pt x="647263" y="295577"/>
                  </a:lnTo>
                  <a:lnTo>
                    <a:pt x="647260" y="295884"/>
                  </a:lnTo>
                  <a:lnTo>
                    <a:pt x="647374" y="296452"/>
                  </a:lnTo>
                  <a:lnTo>
                    <a:pt x="647419" y="296580"/>
                  </a:lnTo>
                  <a:lnTo>
                    <a:pt x="647767" y="297205"/>
                  </a:lnTo>
                  <a:lnTo>
                    <a:pt x="648085" y="297689"/>
                  </a:lnTo>
                  <a:lnTo>
                    <a:pt x="648294" y="297954"/>
                  </a:lnTo>
                  <a:lnTo>
                    <a:pt x="648519" y="298211"/>
                  </a:lnTo>
                  <a:lnTo>
                    <a:pt x="648864" y="298798"/>
                  </a:lnTo>
                  <a:lnTo>
                    <a:pt x="649164" y="299294"/>
                  </a:lnTo>
                  <a:lnTo>
                    <a:pt x="649386" y="299714"/>
                  </a:lnTo>
                  <a:lnTo>
                    <a:pt x="649514" y="299994"/>
                  </a:lnTo>
                  <a:lnTo>
                    <a:pt x="649862" y="300978"/>
                  </a:lnTo>
                  <a:lnTo>
                    <a:pt x="649931" y="301205"/>
                  </a:lnTo>
                  <a:lnTo>
                    <a:pt x="650039" y="301527"/>
                  </a:lnTo>
                  <a:lnTo>
                    <a:pt x="650174" y="301951"/>
                  </a:lnTo>
                  <a:lnTo>
                    <a:pt x="650264" y="302280"/>
                  </a:lnTo>
                  <a:lnTo>
                    <a:pt x="650330" y="302579"/>
                  </a:lnTo>
                  <a:lnTo>
                    <a:pt x="650378" y="302783"/>
                  </a:lnTo>
                  <a:lnTo>
                    <a:pt x="650435" y="303018"/>
                  </a:lnTo>
                  <a:lnTo>
                    <a:pt x="650483" y="303222"/>
                  </a:lnTo>
                  <a:lnTo>
                    <a:pt x="650564" y="303631"/>
                  </a:lnTo>
                  <a:lnTo>
                    <a:pt x="650609" y="303930"/>
                  </a:lnTo>
                  <a:lnTo>
                    <a:pt x="650630" y="304233"/>
                  </a:lnTo>
                  <a:lnTo>
                    <a:pt x="650627" y="304400"/>
                  </a:lnTo>
                  <a:lnTo>
                    <a:pt x="650606" y="304630"/>
                  </a:lnTo>
                  <a:lnTo>
                    <a:pt x="650516" y="304990"/>
                  </a:lnTo>
                  <a:lnTo>
                    <a:pt x="650354" y="305406"/>
                  </a:lnTo>
                  <a:lnTo>
                    <a:pt x="649904" y="306379"/>
                  </a:lnTo>
                  <a:lnTo>
                    <a:pt x="649625" y="306928"/>
                  </a:lnTo>
                  <a:lnTo>
                    <a:pt x="649467" y="307231"/>
                  </a:lnTo>
                  <a:lnTo>
                    <a:pt x="649095" y="307919"/>
                  </a:lnTo>
                  <a:lnTo>
                    <a:pt x="649002" y="308101"/>
                  </a:lnTo>
                  <a:lnTo>
                    <a:pt x="648768" y="308517"/>
                  </a:lnTo>
                  <a:lnTo>
                    <a:pt x="648294" y="309422"/>
                  </a:lnTo>
                  <a:lnTo>
                    <a:pt x="648198" y="309676"/>
                  </a:lnTo>
                  <a:lnTo>
                    <a:pt x="648127" y="309869"/>
                  </a:lnTo>
                  <a:lnTo>
                    <a:pt x="648034" y="310160"/>
                  </a:lnTo>
                  <a:lnTo>
                    <a:pt x="647869" y="310682"/>
                  </a:lnTo>
                  <a:lnTo>
                    <a:pt x="647743" y="311129"/>
                  </a:lnTo>
                  <a:lnTo>
                    <a:pt x="647653" y="311564"/>
                  </a:lnTo>
                  <a:lnTo>
                    <a:pt x="647524" y="312200"/>
                  </a:lnTo>
                  <a:lnTo>
                    <a:pt x="647449" y="312601"/>
                  </a:lnTo>
                  <a:lnTo>
                    <a:pt x="647374" y="313037"/>
                  </a:lnTo>
                  <a:lnTo>
                    <a:pt x="647311" y="313476"/>
                  </a:lnTo>
                  <a:lnTo>
                    <a:pt x="647176" y="314388"/>
                  </a:lnTo>
                  <a:lnTo>
                    <a:pt x="647143" y="314588"/>
                  </a:lnTo>
                  <a:lnTo>
                    <a:pt x="647107" y="314827"/>
                  </a:lnTo>
                  <a:lnTo>
                    <a:pt x="647074" y="315069"/>
                  </a:lnTo>
                  <a:lnTo>
                    <a:pt x="647035" y="315338"/>
                  </a:lnTo>
                  <a:lnTo>
                    <a:pt x="646982" y="315747"/>
                  </a:lnTo>
                  <a:lnTo>
                    <a:pt x="646960" y="315883"/>
                  </a:lnTo>
                  <a:lnTo>
                    <a:pt x="646946" y="316015"/>
                  </a:lnTo>
                  <a:lnTo>
                    <a:pt x="646904" y="316288"/>
                  </a:lnTo>
                  <a:lnTo>
                    <a:pt x="646817" y="316753"/>
                  </a:lnTo>
                  <a:lnTo>
                    <a:pt x="646778" y="316882"/>
                  </a:lnTo>
                  <a:lnTo>
                    <a:pt x="646727" y="317011"/>
                  </a:lnTo>
                  <a:lnTo>
                    <a:pt x="646496" y="317431"/>
                  </a:lnTo>
                  <a:lnTo>
                    <a:pt x="646154" y="317987"/>
                  </a:lnTo>
                  <a:lnTo>
                    <a:pt x="646097" y="318328"/>
                  </a:lnTo>
                  <a:lnTo>
                    <a:pt x="646079" y="318460"/>
                  </a:lnTo>
                  <a:lnTo>
                    <a:pt x="646067" y="318597"/>
                  </a:lnTo>
                  <a:lnTo>
                    <a:pt x="646061" y="318801"/>
                  </a:lnTo>
                  <a:lnTo>
                    <a:pt x="646058" y="319414"/>
                  </a:lnTo>
                  <a:lnTo>
                    <a:pt x="646046" y="319619"/>
                  </a:lnTo>
                  <a:lnTo>
                    <a:pt x="646040" y="319759"/>
                  </a:lnTo>
                  <a:lnTo>
                    <a:pt x="646025" y="319959"/>
                  </a:lnTo>
                  <a:lnTo>
                    <a:pt x="646019" y="320096"/>
                  </a:lnTo>
                  <a:lnTo>
                    <a:pt x="646019" y="320236"/>
                  </a:lnTo>
                  <a:lnTo>
                    <a:pt x="646028" y="320436"/>
                  </a:lnTo>
                  <a:lnTo>
                    <a:pt x="646025" y="320713"/>
                  </a:lnTo>
                  <a:lnTo>
                    <a:pt x="645977" y="321046"/>
                  </a:lnTo>
                  <a:lnTo>
                    <a:pt x="645941" y="321178"/>
                  </a:lnTo>
                  <a:lnTo>
                    <a:pt x="645854" y="321439"/>
                  </a:lnTo>
                  <a:lnTo>
                    <a:pt x="645786" y="321632"/>
                  </a:lnTo>
                  <a:lnTo>
                    <a:pt x="645726" y="321829"/>
                  </a:lnTo>
                  <a:lnTo>
                    <a:pt x="645684" y="321958"/>
                  </a:lnTo>
                  <a:lnTo>
                    <a:pt x="645648" y="322090"/>
                  </a:lnTo>
                  <a:lnTo>
                    <a:pt x="645570" y="322352"/>
                  </a:lnTo>
                  <a:lnTo>
                    <a:pt x="645489" y="322613"/>
                  </a:lnTo>
                  <a:lnTo>
                    <a:pt x="645405" y="322870"/>
                  </a:lnTo>
                  <a:lnTo>
                    <a:pt x="645315" y="323127"/>
                  </a:lnTo>
                  <a:lnTo>
                    <a:pt x="645171" y="323514"/>
                  </a:lnTo>
                  <a:lnTo>
                    <a:pt x="645075" y="323763"/>
                  </a:lnTo>
                  <a:lnTo>
                    <a:pt x="645000" y="323956"/>
                  </a:lnTo>
                  <a:lnTo>
                    <a:pt x="644661" y="324774"/>
                  </a:lnTo>
                  <a:lnTo>
                    <a:pt x="644533" y="325092"/>
                  </a:lnTo>
                  <a:lnTo>
                    <a:pt x="644452" y="325281"/>
                  </a:lnTo>
                  <a:lnTo>
                    <a:pt x="643756" y="325989"/>
                  </a:lnTo>
                  <a:lnTo>
                    <a:pt x="643567" y="326061"/>
                  </a:lnTo>
                  <a:lnTo>
                    <a:pt x="643372" y="326125"/>
                  </a:lnTo>
                  <a:lnTo>
                    <a:pt x="642977" y="326227"/>
                  </a:lnTo>
                  <a:lnTo>
                    <a:pt x="642776" y="326265"/>
                  </a:lnTo>
                  <a:lnTo>
                    <a:pt x="642509" y="326311"/>
                  </a:lnTo>
                  <a:lnTo>
                    <a:pt x="642374" y="326333"/>
                  </a:lnTo>
                  <a:lnTo>
                    <a:pt x="642170" y="326360"/>
                  </a:lnTo>
                  <a:lnTo>
                    <a:pt x="641973" y="326390"/>
                  </a:lnTo>
                  <a:lnTo>
                    <a:pt x="641700" y="326424"/>
                  </a:lnTo>
                  <a:lnTo>
                    <a:pt x="641361" y="326462"/>
                  </a:lnTo>
                  <a:lnTo>
                    <a:pt x="640756" y="326504"/>
                  </a:lnTo>
                  <a:lnTo>
                    <a:pt x="640618" y="326511"/>
                  </a:lnTo>
                  <a:lnTo>
                    <a:pt x="640483" y="326511"/>
                  </a:lnTo>
                  <a:lnTo>
                    <a:pt x="639940" y="326526"/>
                  </a:lnTo>
                  <a:lnTo>
                    <a:pt x="639736" y="326538"/>
                  </a:lnTo>
                  <a:lnTo>
                    <a:pt x="639598" y="326549"/>
                  </a:lnTo>
                  <a:lnTo>
                    <a:pt x="639464" y="326564"/>
                  </a:lnTo>
                  <a:lnTo>
                    <a:pt x="639329" y="326587"/>
                  </a:lnTo>
                  <a:lnTo>
                    <a:pt x="638777" y="326833"/>
                  </a:lnTo>
                  <a:lnTo>
                    <a:pt x="638043" y="327329"/>
                  </a:lnTo>
                  <a:lnTo>
                    <a:pt x="637356" y="327772"/>
                  </a:lnTo>
                  <a:lnTo>
                    <a:pt x="636967" y="328044"/>
                  </a:lnTo>
                  <a:lnTo>
                    <a:pt x="636517" y="328351"/>
                  </a:lnTo>
                  <a:lnTo>
                    <a:pt x="635995" y="328669"/>
                  </a:lnTo>
                  <a:lnTo>
                    <a:pt x="635816" y="328771"/>
                  </a:lnTo>
                  <a:lnTo>
                    <a:pt x="633972" y="329804"/>
                  </a:lnTo>
                  <a:lnTo>
                    <a:pt x="632896" y="330864"/>
                  </a:lnTo>
                  <a:lnTo>
                    <a:pt x="632740" y="331205"/>
                  </a:lnTo>
                  <a:lnTo>
                    <a:pt x="632623" y="331489"/>
                  </a:lnTo>
                  <a:lnTo>
                    <a:pt x="632506" y="331845"/>
                  </a:lnTo>
                  <a:lnTo>
                    <a:pt x="632467" y="332011"/>
                  </a:lnTo>
                  <a:lnTo>
                    <a:pt x="632416" y="332757"/>
                  </a:lnTo>
                  <a:lnTo>
                    <a:pt x="632725" y="333680"/>
                  </a:lnTo>
                  <a:lnTo>
                    <a:pt x="632968" y="334278"/>
                  </a:lnTo>
                  <a:lnTo>
                    <a:pt x="633112" y="334589"/>
                  </a:lnTo>
                  <a:lnTo>
                    <a:pt x="633202" y="334771"/>
                  </a:lnTo>
                  <a:lnTo>
                    <a:pt x="633342" y="335119"/>
                  </a:lnTo>
                  <a:lnTo>
                    <a:pt x="633585" y="335834"/>
                  </a:lnTo>
                  <a:lnTo>
                    <a:pt x="633798" y="336553"/>
                  </a:lnTo>
                  <a:lnTo>
                    <a:pt x="633954" y="337284"/>
                  </a:lnTo>
                  <a:lnTo>
                    <a:pt x="633984" y="337519"/>
                  </a:lnTo>
                  <a:lnTo>
                    <a:pt x="634005" y="337893"/>
                  </a:lnTo>
                  <a:lnTo>
                    <a:pt x="634014" y="338166"/>
                  </a:lnTo>
                  <a:lnTo>
                    <a:pt x="634014" y="338715"/>
                  </a:lnTo>
                  <a:lnTo>
                    <a:pt x="634017" y="339055"/>
                  </a:lnTo>
                  <a:lnTo>
                    <a:pt x="634029" y="339328"/>
                  </a:lnTo>
                  <a:lnTo>
                    <a:pt x="634077" y="340248"/>
                  </a:lnTo>
                  <a:lnTo>
                    <a:pt x="634128" y="341100"/>
                  </a:lnTo>
                  <a:lnTo>
                    <a:pt x="634155" y="341508"/>
                  </a:lnTo>
                  <a:lnTo>
                    <a:pt x="634197" y="341713"/>
                  </a:lnTo>
                  <a:lnTo>
                    <a:pt x="634140" y="342322"/>
                  </a:lnTo>
                  <a:lnTo>
                    <a:pt x="633906" y="342735"/>
                  </a:lnTo>
                  <a:lnTo>
                    <a:pt x="632929" y="343371"/>
                  </a:lnTo>
                  <a:lnTo>
                    <a:pt x="632296" y="343144"/>
                  </a:lnTo>
                  <a:lnTo>
                    <a:pt x="632107" y="343064"/>
                  </a:lnTo>
                  <a:lnTo>
                    <a:pt x="631979" y="343026"/>
                  </a:lnTo>
                  <a:lnTo>
                    <a:pt x="631844" y="343011"/>
                  </a:lnTo>
                  <a:lnTo>
                    <a:pt x="631706" y="343007"/>
                  </a:lnTo>
                  <a:lnTo>
                    <a:pt x="631271" y="343117"/>
                  </a:lnTo>
                  <a:lnTo>
                    <a:pt x="630848" y="343651"/>
                  </a:lnTo>
                  <a:lnTo>
                    <a:pt x="630783" y="343840"/>
                  </a:lnTo>
                  <a:lnTo>
                    <a:pt x="630747" y="343973"/>
                  </a:lnTo>
                  <a:lnTo>
                    <a:pt x="630714" y="344109"/>
                  </a:lnTo>
                  <a:lnTo>
                    <a:pt x="630459" y="344881"/>
                  </a:lnTo>
                  <a:lnTo>
                    <a:pt x="629735" y="345561"/>
                  </a:lnTo>
                  <a:lnTo>
                    <a:pt x="632430" y="348805"/>
                  </a:lnTo>
                  <a:lnTo>
                    <a:pt x="633292" y="349867"/>
                  </a:lnTo>
                  <a:lnTo>
                    <a:pt x="635501" y="352490"/>
                  </a:lnTo>
                  <a:lnTo>
                    <a:pt x="636889" y="354148"/>
                  </a:lnTo>
                  <a:lnTo>
                    <a:pt x="670680" y="380613"/>
                  </a:lnTo>
                  <a:lnTo>
                    <a:pt x="670572" y="381439"/>
                  </a:lnTo>
                  <a:lnTo>
                    <a:pt x="697818" y="402765"/>
                  </a:lnTo>
                  <a:lnTo>
                    <a:pt x="698429" y="403212"/>
                  </a:lnTo>
                  <a:lnTo>
                    <a:pt x="698858" y="403515"/>
                  </a:lnTo>
                  <a:lnTo>
                    <a:pt x="699158" y="403719"/>
                  </a:lnTo>
                  <a:lnTo>
                    <a:pt x="700285" y="404469"/>
                  </a:lnTo>
                  <a:lnTo>
                    <a:pt x="700536" y="404628"/>
                  </a:lnTo>
                  <a:lnTo>
                    <a:pt x="701235" y="405056"/>
                  </a:lnTo>
                  <a:lnTo>
                    <a:pt x="701715" y="405347"/>
                  </a:lnTo>
                  <a:lnTo>
                    <a:pt x="702200" y="405628"/>
                  </a:lnTo>
                  <a:lnTo>
                    <a:pt x="702344" y="405707"/>
                  </a:lnTo>
                  <a:lnTo>
                    <a:pt x="702689" y="405900"/>
                  </a:lnTo>
                  <a:lnTo>
                    <a:pt x="702977" y="406059"/>
                  </a:lnTo>
                  <a:lnTo>
                    <a:pt x="703150" y="406158"/>
                  </a:lnTo>
                  <a:lnTo>
                    <a:pt x="703447" y="406313"/>
                  </a:lnTo>
                  <a:lnTo>
                    <a:pt x="721091" y="415926"/>
                  </a:lnTo>
                  <a:lnTo>
                    <a:pt x="721931" y="416045"/>
                  </a:lnTo>
                  <a:lnTo>
                    <a:pt x="775361" y="423580"/>
                  </a:lnTo>
                  <a:lnTo>
                    <a:pt x="842994" y="433594"/>
                  </a:lnTo>
                  <a:lnTo>
                    <a:pt x="868752" y="437293"/>
                  </a:lnTo>
                  <a:lnTo>
                    <a:pt x="884253" y="439512"/>
                  </a:lnTo>
                  <a:lnTo>
                    <a:pt x="900331" y="441482"/>
                  </a:lnTo>
                  <a:lnTo>
                    <a:pt x="920979" y="474636"/>
                  </a:lnTo>
                  <a:lnTo>
                    <a:pt x="929483" y="488845"/>
                  </a:lnTo>
                  <a:lnTo>
                    <a:pt x="931630" y="492277"/>
                  </a:lnTo>
                  <a:lnTo>
                    <a:pt x="932546" y="493741"/>
                  </a:lnTo>
                  <a:lnTo>
                    <a:pt x="932882" y="494283"/>
                  </a:lnTo>
                  <a:lnTo>
                    <a:pt x="935835" y="498998"/>
                  </a:lnTo>
                  <a:lnTo>
                    <a:pt x="941791" y="508596"/>
                  </a:lnTo>
                  <a:lnTo>
                    <a:pt x="942114" y="509120"/>
                  </a:lnTo>
                  <a:lnTo>
                    <a:pt x="941824" y="511467"/>
                  </a:lnTo>
                  <a:lnTo>
                    <a:pt x="940961" y="518569"/>
                  </a:lnTo>
                  <a:lnTo>
                    <a:pt x="940865" y="518940"/>
                  </a:lnTo>
                  <a:lnTo>
                    <a:pt x="940784" y="519315"/>
                  </a:lnTo>
                  <a:lnTo>
                    <a:pt x="940715" y="519694"/>
                  </a:lnTo>
                  <a:lnTo>
                    <a:pt x="940664" y="520073"/>
                  </a:lnTo>
                  <a:lnTo>
                    <a:pt x="940541" y="521085"/>
                  </a:lnTo>
                  <a:lnTo>
                    <a:pt x="940380" y="522402"/>
                  </a:lnTo>
                  <a:lnTo>
                    <a:pt x="939981" y="523876"/>
                  </a:lnTo>
                  <a:lnTo>
                    <a:pt x="939711" y="526362"/>
                  </a:lnTo>
                  <a:lnTo>
                    <a:pt x="939213" y="530939"/>
                  </a:lnTo>
                  <a:lnTo>
                    <a:pt x="938939" y="533318"/>
                  </a:lnTo>
                  <a:lnTo>
                    <a:pt x="938790" y="536773"/>
                  </a:lnTo>
                  <a:lnTo>
                    <a:pt x="938014" y="542791"/>
                  </a:lnTo>
                  <a:lnTo>
                    <a:pt x="937662" y="545720"/>
                  </a:lnTo>
                  <a:lnTo>
                    <a:pt x="937576" y="546403"/>
                  </a:lnTo>
                  <a:lnTo>
                    <a:pt x="937249" y="549079"/>
                  </a:lnTo>
                  <a:lnTo>
                    <a:pt x="936624" y="554203"/>
                  </a:lnTo>
                  <a:lnTo>
                    <a:pt x="936280" y="556396"/>
                  </a:lnTo>
                  <a:lnTo>
                    <a:pt x="933699" y="555994"/>
                  </a:lnTo>
                  <a:lnTo>
                    <a:pt x="931412" y="555647"/>
                  </a:lnTo>
                  <a:lnTo>
                    <a:pt x="929463" y="555346"/>
                  </a:lnTo>
                  <a:lnTo>
                    <a:pt x="929356" y="556465"/>
                  </a:lnTo>
                  <a:lnTo>
                    <a:pt x="928275" y="563592"/>
                  </a:lnTo>
                  <a:lnTo>
                    <a:pt x="928136" y="564495"/>
                  </a:lnTo>
                  <a:lnTo>
                    <a:pt x="927416" y="569254"/>
                  </a:lnTo>
                  <a:lnTo>
                    <a:pt x="927224" y="570502"/>
                  </a:lnTo>
                  <a:lnTo>
                    <a:pt x="926663" y="574215"/>
                  </a:lnTo>
                  <a:lnTo>
                    <a:pt x="926147" y="577600"/>
                  </a:lnTo>
                  <a:lnTo>
                    <a:pt x="925339" y="582933"/>
                  </a:lnTo>
                  <a:lnTo>
                    <a:pt x="924991" y="585222"/>
                  </a:lnTo>
                  <a:lnTo>
                    <a:pt x="924429" y="588931"/>
                  </a:lnTo>
                  <a:lnTo>
                    <a:pt x="923563" y="594641"/>
                  </a:lnTo>
                  <a:lnTo>
                    <a:pt x="923525" y="594898"/>
                  </a:lnTo>
                  <a:lnTo>
                    <a:pt x="924200" y="595001"/>
                  </a:lnTo>
                  <a:lnTo>
                    <a:pt x="923646" y="598652"/>
                  </a:lnTo>
                  <a:lnTo>
                    <a:pt x="923028" y="602733"/>
                  </a:lnTo>
                  <a:lnTo>
                    <a:pt x="926307" y="603233"/>
                  </a:lnTo>
                  <a:lnTo>
                    <a:pt x="927205" y="603371"/>
                  </a:lnTo>
                  <a:lnTo>
                    <a:pt x="930027" y="603803"/>
                  </a:lnTo>
                  <a:lnTo>
                    <a:pt x="936565" y="604804"/>
                  </a:lnTo>
                  <a:lnTo>
                    <a:pt x="945662" y="606195"/>
                  </a:lnTo>
                  <a:lnTo>
                    <a:pt x="949906" y="606843"/>
                  </a:lnTo>
                  <a:lnTo>
                    <a:pt x="949700" y="608216"/>
                  </a:lnTo>
                  <a:lnTo>
                    <a:pt x="948687" y="614903"/>
                  </a:lnTo>
                  <a:lnTo>
                    <a:pt x="948852" y="614930"/>
                  </a:lnTo>
                  <a:lnTo>
                    <a:pt x="953575" y="615611"/>
                  </a:lnTo>
                  <a:lnTo>
                    <a:pt x="959916" y="616529"/>
                  </a:lnTo>
                  <a:lnTo>
                    <a:pt x="967690" y="617651"/>
                  </a:lnTo>
                  <a:lnTo>
                    <a:pt x="970002" y="617985"/>
                  </a:lnTo>
                  <a:lnTo>
                    <a:pt x="971489" y="618200"/>
                  </a:lnTo>
                  <a:lnTo>
                    <a:pt x="971330" y="618511"/>
                  </a:lnTo>
                  <a:lnTo>
                    <a:pt x="970419" y="622973"/>
                  </a:lnTo>
                  <a:lnTo>
                    <a:pt x="969517" y="627386"/>
                  </a:lnTo>
                  <a:lnTo>
                    <a:pt x="968878" y="630538"/>
                  </a:lnTo>
                  <a:lnTo>
                    <a:pt x="968336" y="633168"/>
                  </a:lnTo>
                  <a:lnTo>
                    <a:pt x="967461" y="637453"/>
                  </a:lnTo>
                  <a:lnTo>
                    <a:pt x="966519" y="642068"/>
                  </a:lnTo>
                  <a:lnTo>
                    <a:pt x="965236" y="648354"/>
                  </a:lnTo>
                  <a:lnTo>
                    <a:pt x="963942" y="654709"/>
                  </a:lnTo>
                  <a:lnTo>
                    <a:pt x="962791" y="660352"/>
                  </a:lnTo>
                  <a:lnTo>
                    <a:pt x="962504" y="661762"/>
                  </a:lnTo>
                  <a:lnTo>
                    <a:pt x="961954" y="664464"/>
                  </a:lnTo>
                  <a:lnTo>
                    <a:pt x="960851" y="669884"/>
                  </a:lnTo>
                  <a:lnTo>
                    <a:pt x="959230" y="677846"/>
                  </a:lnTo>
                  <a:lnTo>
                    <a:pt x="959179" y="678175"/>
                  </a:lnTo>
                  <a:lnTo>
                    <a:pt x="959128" y="678524"/>
                  </a:lnTo>
                  <a:lnTo>
                    <a:pt x="958894" y="680794"/>
                  </a:lnTo>
                  <a:lnTo>
                    <a:pt x="958837" y="681321"/>
                  </a:lnTo>
                  <a:lnTo>
                    <a:pt x="958723" y="682448"/>
                  </a:lnTo>
                  <a:lnTo>
                    <a:pt x="958606" y="683591"/>
                  </a:lnTo>
                  <a:lnTo>
                    <a:pt x="958549" y="684114"/>
                  </a:lnTo>
                  <a:lnTo>
                    <a:pt x="958435" y="685240"/>
                  </a:lnTo>
                  <a:lnTo>
                    <a:pt x="958296" y="686546"/>
                  </a:lnTo>
                  <a:lnTo>
                    <a:pt x="958025" y="689185"/>
                  </a:lnTo>
                  <a:lnTo>
                    <a:pt x="957971" y="689750"/>
                  </a:lnTo>
                  <a:lnTo>
                    <a:pt x="957710" y="692266"/>
                  </a:lnTo>
                  <a:lnTo>
                    <a:pt x="957647" y="692805"/>
                  </a:lnTo>
                  <a:lnTo>
                    <a:pt x="957413" y="695167"/>
                  </a:lnTo>
                  <a:lnTo>
                    <a:pt x="957378" y="695472"/>
                  </a:lnTo>
                  <a:lnTo>
                    <a:pt x="957350" y="695708"/>
                  </a:lnTo>
                  <a:lnTo>
                    <a:pt x="956993" y="699208"/>
                  </a:lnTo>
                  <a:lnTo>
                    <a:pt x="956850" y="700586"/>
                  </a:lnTo>
                  <a:lnTo>
                    <a:pt x="956627" y="702754"/>
                  </a:lnTo>
                  <a:lnTo>
                    <a:pt x="956460" y="704387"/>
                  </a:lnTo>
                  <a:lnTo>
                    <a:pt x="956176" y="707112"/>
                  </a:lnTo>
                  <a:lnTo>
                    <a:pt x="955696" y="711812"/>
                  </a:lnTo>
                  <a:lnTo>
                    <a:pt x="955118" y="717398"/>
                  </a:lnTo>
                  <a:lnTo>
                    <a:pt x="954925" y="719260"/>
                  </a:lnTo>
                  <a:lnTo>
                    <a:pt x="954837" y="720087"/>
                  </a:lnTo>
                  <a:lnTo>
                    <a:pt x="954620" y="722176"/>
                  </a:lnTo>
                  <a:lnTo>
                    <a:pt x="954242" y="725761"/>
                  </a:lnTo>
                  <a:lnTo>
                    <a:pt x="954290" y="726061"/>
                  </a:lnTo>
                  <a:lnTo>
                    <a:pt x="955291" y="726940"/>
                  </a:lnTo>
                  <a:lnTo>
                    <a:pt x="955552" y="727425"/>
                  </a:lnTo>
                  <a:lnTo>
                    <a:pt x="955597" y="728380"/>
                  </a:lnTo>
                  <a:lnTo>
                    <a:pt x="955747" y="729203"/>
                  </a:lnTo>
                  <a:lnTo>
                    <a:pt x="955771" y="731049"/>
                  </a:lnTo>
                  <a:lnTo>
                    <a:pt x="955708" y="732277"/>
                  </a:lnTo>
                  <a:lnTo>
                    <a:pt x="955216" y="733329"/>
                  </a:lnTo>
                  <a:lnTo>
                    <a:pt x="955060" y="733661"/>
                  </a:lnTo>
                  <a:lnTo>
                    <a:pt x="954674" y="734233"/>
                  </a:lnTo>
                  <a:lnTo>
                    <a:pt x="954110" y="735109"/>
                  </a:lnTo>
                  <a:lnTo>
                    <a:pt x="953169" y="735973"/>
                  </a:lnTo>
                  <a:lnTo>
                    <a:pt x="951050" y="737937"/>
                  </a:lnTo>
                  <a:lnTo>
                    <a:pt x="950567" y="738096"/>
                  </a:lnTo>
                  <a:lnTo>
                    <a:pt x="950225" y="738259"/>
                  </a:lnTo>
                  <a:lnTo>
                    <a:pt x="949488" y="739131"/>
                  </a:lnTo>
                  <a:lnTo>
                    <a:pt x="949413" y="739506"/>
                  </a:lnTo>
                  <a:lnTo>
                    <a:pt x="949398" y="740086"/>
                  </a:lnTo>
                  <a:lnTo>
                    <a:pt x="948688" y="741401"/>
                  </a:lnTo>
                  <a:lnTo>
                    <a:pt x="948463" y="742251"/>
                  </a:lnTo>
                  <a:lnTo>
                    <a:pt x="948397" y="745048"/>
                  </a:lnTo>
                  <a:lnTo>
                    <a:pt x="948451" y="747065"/>
                  </a:lnTo>
                  <a:lnTo>
                    <a:pt x="948334" y="747641"/>
                  </a:lnTo>
                  <a:lnTo>
                    <a:pt x="947872" y="748418"/>
                  </a:lnTo>
                  <a:lnTo>
                    <a:pt x="947456" y="748748"/>
                  </a:lnTo>
                  <a:lnTo>
                    <a:pt x="946424" y="749203"/>
                  </a:lnTo>
                  <a:lnTo>
                    <a:pt x="945690" y="750109"/>
                  </a:lnTo>
                  <a:lnTo>
                    <a:pt x="945151" y="751322"/>
                  </a:lnTo>
                  <a:lnTo>
                    <a:pt x="945064" y="753475"/>
                  </a:lnTo>
                  <a:lnTo>
                    <a:pt x="944905" y="757297"/>
                  </a:lnTo>
                  <a:lnTo>
                    <a:pt x="944698" y="758931"/>
                  </a:lnTo>
                  <a:lnTo>
                    <a:pt x="944629" y="759644"/>
                  </a:lnTo>
                  <a:lnTo>
                    <a:pt x="944640" y="760157"/>
                  </a:lnTo>
                  <a:lnTo>
                    <a:pt x="944681" y="760592"/>
                  </a:lnTo>
                  <a:lnTo>
                    <a:pt x="944611" y="761646"/>
                  </a:lnTo>
                  <a:lnTo>
                    <a:pt x="944573" y="761867"/>
                  </a:lnTo>
                  <a:lnTo>
                    <a:pt x="944470" y="762097"/>
                  </a:lnTo>
                  <a:lnTo>
                    <a:pt x="944313" y="762303"/>
                  </a:lnTo>
                  <a:lnTo>
                    <a:pt x="944148" y="762486"/>
                  </a:lnTo>
                  <a:lnTo>
                    <a:pt x="943956" y="762636"/>
                  </a:lnTo>
                  <a:lnTo>
                    <a:pt x="943671" y="762763"/>
                  </a:lnTo>
                  <a:lnTo>
                    <a:pt x="943378" y="762794"/>
                  </a:lnTo>
                  <a:lnTo>
                    <a:pt x="943083" y="762633"/>
                  </a:lnTo>
                  <a:lnTo>
                    <a:pt x="942938" y="762640"/>
                  </a:lnTo>
                  <a:lnTo>
                    <a:pt x="942794" y="762641"/>
                  </a:lnTo>
                  <a:lnTo>
                    <a:pt x="942603" y="762595"/>
                  </a:lnTo>
                  <a:lnTo>
                    <a:pt x="942437" y="762583"/>
                  </a:lnTo>
                  <a:lnTo>
                    <a:pt x="942174" y="762600"/>
                  </a:lnTo>
                  <a:lnTo>
                    <a:pt x="941963" y="762605"/>
                  </a:lnTo>
                  <a:lnTo>
                    <a:pt x="941795" y="762588"/>
                  </a:lnTo>
                  <a:lnTo>
                    <a:pt x="941477" y="762634"/>
                  </a:lnTo>
                  <a:lnTo>
                    <a:pt x="940926" y="762667"/>
                  </a:lnTo>
                  <a:lnTo>
                    <a:pt x="940617" y="762693"/>
                  </a:lnTo>
                  <a:lnTo>
                    <a:pt x="940107" y="762777"/>
                  </a:lnTo>
                  <a:lnTo>
                    <a:pt x="939937" y="762862"/>
                  </a:lnTo>
                  <a:lnTo>
                    <a:pt x="939781" y="762965"/>
                  </a:lnTo>
                  <a:lnTo>
                    <a:pt x="939431" y="763297"/>
                  </a:lnTo>
                  <a:lnTo>
                    <a:pt x="939169" y="763465"/>
                  </a:lnTo>
                  <a:lnTo>
                    <a:pt x="938993" y="763665"/>
                  </a:lnTo>
                  <a:lnTo>
                    <a:pt x="938777" y="764055"/>
                  </a:lnTo>
                  <a:lnTo>
                    <a:pt x="938777" y="764421"/>
                  </a:lnTo>
                  <a:lnTo>
                    <a:pt x="938843" y="764828"/>
                  </a:lnTo>
                  <a:lnTo>
                    <a:pt x="938906" y="765398"/>
                  </a:lnTo>
                  <a:lnTo>
                    <a:pt x="938899" y="765973"/>
                  </a:lnTo>
                  <a:lnTo>
                    <a:pt x="938843" y="766471"/>
                  </a:lnTo>
                  <a:lnTo>
                    <a:pt x="938757" y="767097"/>
                  </a:lnTo>
                  <a:lnTo>
                    <a:pt x="938712" y="767615"/>
                  </a:lnTo>
                  <a:lnTo>
                    <a:pt x="938694" y="768076"/>
                  </a:lnTo>
                  <a:lnTo>
                    <a:pt x="938704" y="768682"/>
                  </a:lnTo>
                  <a:lnTo>
                    <a:pt x="938619" y="769150"/>
                  </a:lnTo>
                  <a:lnTo>
                    <a:pt x="938476" y="769968"/>
                  </a:lnTo>
                  <a:lnTo>
                    <a:pt x="938396" y="770527"/>
                  </a:lnTo>
                  <a:lnTo>
                    <a:pt x="938382" y="771067"/>
                  </a:lnTo>
                  <a:lnTo>
                    <a:pt x="938347" y="771463"/>
                  </a:lnTo>
                  <a:lnTo>
                    <a:pt x="938197" y="771812"/>
                  </a:lnTo>
                  <a:lnTo>
                    <a:pt x="938081" y="772205"/>
                  </a:lnTo>
                  <a:lnTo>
                    <a:pt x="937883" y="772593"/>
                  </a:lnTo>
                  <a:lnTo>
                    <a:pt x="937715" y="772965"/>
                  </a:lnTo>
                  <a:lnTo>
                    <a:pt x="937673" y="773181"/>
                  </a:lnTo>
                  <a:lnTo>
                    <a:pt x="937619" y="773385"/>
                  </a:lnTo>
                  <a:lnTo>
                    <a:pt x="937697" y="773677"/>
                  </a:lnTo>
                  <a:lnTo>
                    <a:pt x="937700" y="773890"/>
                  </a:lnTo>
                  <a:lnTo>
                    <a:pt x="937673" y="774208"/>
                  </a:lnTo>
                  <a:lnTo>
                    <a:pt x="937670" y="774546"/>
                  </a:lnTo>
                  <a:lnTo>
                    <a:pt x="937853" y="774936"/>
                  </a:lnTo>
                  <a:lnTo>
                    <a:pt x="938150" y="775524"/>
                  </a:lnTo>
                  <a:lnTo>
                    <a:pt x="938311" y="776089"/>
                  </a:lnTo>
                  <a:lnTo>
                    <a:pt x="938521" y="776657"/>
                  </a:lnTo>
                  <a:lnTo>
                    <a:pt x="938644" y="777078"/>
                  </a:lnTo>
                  <a:lnTo>
                    <a:pt x="938605" y="777412"/>
                  </a:lnTo>
                  <a:lnTo>
                    <a:pt x="938599" y="777586"/>
                  </a:lnTo>
                  <a:lnTo>
                    <a:pt x="938632" y="777787"/>
                  </a:lnTo>
                  <a:lnTo>
                    <a:pt x="938662" y="778075"/>
                  </a:lnTo>
                  <a:lnTo>
                    <a:pt x="938716" y="778212"/>
                  </a:lnTo>
                  <a:lnTo>
                    <a:pt x="938872" y="778420"/>
                  </a:lnTo>
                  <a:lnTo>
                    <a:pt x="938971" y="778579"/>
                  </a:lnTo>
                  <a:lnTo>
                    <a:pt x="938929" y="778731"/>
                  </a:lnTo>
                  <a:lnTo>
                    <a:pt x="938809" y="778905"/>
                  </a:lnTo>
                  <a:lnTo>
                    <a:pt x="938785" y="779220"/>
                  </a:lnTo>
                  <a:lnTo>
                    <a:pt x="938722" y="779489"/>
                  </a:lnTo>
                  <a:lnTo>
                    <a:pt x="938650" y="779736"/>
                  </a:lnTo>
                  <a:lnTo>
                    <a:pt x="938581" y="779865"/>
                  </a:lnTo>
                  <a:lnTo>
                    <a:pt x="938458" y="780020"/>
                  </a:lnTo>
                  <a:lnTo>
                    <a:pt x="938296" y="780255"/>
                  </a:lnTo>
                  <a:lnTo>
                    <a:pt x="938191" y="780437"/>
                  </a:lnTo>
                  <a:lnTo>
                    <a:pt x="938060" y="780695"/>
                  </a:lnTo>
                  <a:lnTo>
                    <a:pt x="937949" y="780960"/>
                  </a:lnTo>
                  <a:lnTo>
                    <a:pt x="937916" y="781207"/>
                  </a:lnTo>
                  <a:lnTo>
                    <a:pt x="937874" y="781377"/>
                  </a:lnTo>
                  <a:lnTo>
                    <a:pt x="937814" y="781544"/>
                  </a:lnTo>
                  <a:lnTo>
                    <a:pt x="937700" y="781806"/>
                  </a:lnTo>
                  <a:lnTo>
                    <a:pt x="937643" y="781980"/>
                  </a:lnTo>
                  <a:lnTo>
                    <a:pt x="937583" y="782151"/>
                  </a:lnTo>
                  <a:lnTo>
                    <a:pt x="937412" y="782492"/>
                  </a:lnTo>
                  <a:lnTo>
                    <a:pt x="937265" y="782754"/>
                  </a:lnTo>
                  <a:lnTo>
                    <a:pt x="937118" y="783398"/>
                  </a:lnTo>
                  <a:lnTo>
                    <a:pt x="936917" y="783948"/>
                  </a:lnTo>
                  <a:lnTo>
                    <a:pt x="936780" y="784243"/>
                  </a:lnTo>
                  <a:lnTo>
                    <a:pt x="936732" y="784414"/>
                  </a:lnTo>
                  <a:lnTo>
                    <a:pt x="936705" y="784588"/>
                  </a:lnTo>
                  <a:lnTo>
                    <a:pt x="936654" y="785013"/>
                  </a:lnTo>
                  <a:lnTo>
                    <a:pt x="936561" y="785525"/>
                  </a:lnTo>
                  <a:lnTo>
                    <a:pt x="936432" y="785836"/>
                  </a:lnTo>
                  <a:lnTo>
                    <a:pt x="936381" y="785984"/>
                  </a:lnTo>
                  <a:lnTo>
                    <a:pt x="936351" y="786135"/>
                  </a:lnTo>
                  <a:lnTo>
                    <a:pt x="936357" y="786442"/>
                  </a:lnTo>
                  <a:lnTo>
                    <a:pt x="936351" y="786753"/>
                  </a:lnTo>
                  <a:lnTo>
                    <a:pt x="936345" y="786913"/>
                  </a:lnTo>
                  <a:lnTo>
                    <a:pt x="936615" y="787887"/>
                  </a:lnTo>
                  <a:lnTo>
                    <a:pt x="936729" y="788217"/>
                  </a:lnTo>
                  <a:lnTo>
                    <a:pt x="936783" y="788353"/>
                  </a:lnTo>
                  <a:lnTo>
                    <a:pt x="937046" y="788683"/>
                  </a:lnTo>
                  <a:lnTo>
                    <a:pt x="937283" y="788846"/>
                  </a:lnTo>
                  <a:lnTo>
                    <a:pt x="937796" y="789180"/>
                  </a:lnTo>
                  <a:lnTo>
                    <a:pt x="938030" y="789297"/>
                  </a:lnTo>
                  <a:lnTo>
                    <a:pt x="938266" y="789403"/>
                  </a:lnTo>
                  <a:lnTo>
                    <a:pt x="938455" y="789502"/>
                  </a:lnTo>
                  <a:lnTo>
                    <a:pt x="939046" y="789824"/>
                  </a:lnTo>
                  <a:lnTo>
                    <a:pt x="939384" y="790003"/>
                  </a:lnTo>
                  <a:lnTo>
                    <a:pt x="939651" y="790211"/>
                  </a:lnTo>
                  <a:lnTo>
                    <a:pt x="940311" y="790222"/>
                  </a:lnTo>
                  <a:lnTo>
                    <a:pt x="940518" y="790249"/>
                  </a:lnTo>
                  <a:lnTo>
                    <a:pt x="940889" y="790499"/>
                  </a:lnTo>
                  <a:lnTo>
                    <a:pt x="941210" y="790837"/>
                  </a:lnTo>
                  <a:lnTo>
                    <a:pt x="941372" y="790935"/>
                  </a:lnTo>
                  <a:lnTo>
                    <a:pt x="941600" y="791098"/>
                  </a:lnTo>
                  <a:lnTo>
                    <a:pt x="941855" y="791371"/>
                  </a:lnTo>
                  <a:lnTo>
                    <a:pt x="940816" y="801386"/>
                  </a:lnTo>
                  <a:lnTo>
                    <a:pt x="940614" y="803289"/>
                  </a:lnTo>
                  <a:lnTo>
                    <a:pt x="940214" y="807119"/>
                  </a:lnTo>
                  <a:lnTo>
                    <a:pt x="940101" y="808180"/>
                  </a:lnTo>
                  <a:lnTo>
                    <a:pt x="939718" y="811843"/>
                  </a:lnTo>
                  <a:lnTo>
                    <a:pt x="939570" y="813242"/>
                  </a:lnTo>
                  <a:lnTo>
                    <a:pt x="939534" y="813565"/>
                  </a:lnTo>
                  <a:lnTo>
                    <a:pt x="939314" y="815652"/>
                  </a:lnTo>
                  <a:lnTo>
                    <a:pt x="938665" y="821835"/>
                  </a:lnTo>
                  <a:lnTo>
                    <a:pt x="937329" y="834678"/>
                  </a:lnTo>
                  <a:lnTo>
                    <a:pt x="936412" y="843479"/>
                  </a:lnTo>
                  <a:lnTo>
                    <a:pt x="936037" y="846236"/>
                  </a:lnTo>
                  <a:lnTo>
                    <a:pt x="935980" y="847510"/>
                  </a:lnTo>
                  <a:lnTo>
                    <a:pt x="935698" y="850129"/>
                  </a:lnTo>
                  <a:lnTo>
                    <a:pt x="935471" y="852274"/>
                  </a:lnTo>
                  <a:lnTo>
                    <a:pt x="934917" y="857545"/>
                  </a:lnTo>
                  <a:lnTo>
                    <a:pt x="934784" y="858789"/>
                  </a:lnTo>
                  <a:lnTo>
                    <a:pt x="934632" y="860245"/>
                  </a:lnTo>
                  <a:lnTo>
                    <a:pt x="933222" y="873178"/>
                  </a:lnTo>
                  <a:lnTo>
                    <a:pt x="932112" y="883350"/>
                  </a:lnTo>
                  <a:lnTo>
                    <a:pt x="931401" y="889884"/>
                  </a:lnTo>
                  <a:lnTo>
                    <a:pt x="930676" y="896822"/>
                  </a:lnTo>
                  <a:lnTo>
                    <a:pt x="929957" y="903676"/>
                  </a:lnTo>
                  <a:lnTo>
                    <a:pt x="929177" y="911117"/>
                  </a:lnTo>
                  <a:lnTo>
                    <a:pt x="928917" y="913609"/>
                  </a:lnTo>
                  <a:lnTo>
                    <a:pt x="928584" y="916788"/>
                  </a:lnTo>
                  <a:lnTo>
                    <a:pt x="928047" y="921894"/>
                  </a:lnTo>
                  <a:lnTo>
                    <a:pt x="927336" y="928692"/>
                  </a:lnTo>
                  <a:lnTo>
                    <a:pt x="926471" y="936957"/>
                  </a:lnTo>
                  <a:lnTo>
                    <a:pt x="925581" y="945443"/>
                  </a:lnTo>
                  <a:lnTo>
                    <a:pt x="925159" y="949460"/>
                  </a:lnTo>
                  <a:lnTo>
                    <a:pt x="924868" y="952233"/>
                  </a:lnTo>
                  <a:lnTo>
                    <a:pt x="924601" y="954805"/>
                  </a:lnTo>
                  <a:lnTo>
                    <a:pt x="924043" y="960109"/>
                  </a:lnTo>
                  <a:lnTo>
                    <a:pt x="923672" y="963711"/>
                  </a:lnTo>
                  <a:lnTo>
                    <a:pt x="922814" y="972066"/>
                  </a:lnTo>
                  <a:lnTo>
                    <a:pt x="921831" y="981623"/>
                  </a:lnTo>
                  <a:lnTo>
                    <a:pt x="919986" y="1000138"/>
                  </a:lnTo>
                  <a:lnTo>
                    <a:pt x="919407" y="999791"/>
                  </a:lnTo>
                  <a:lnTo>
                    <a:pt x="877973" y="995406"/>
                  </a:lnTo>
                  <a:lnTo>
                    <a:pt x="877632" y="995372"/>
                  </a:lnTo>
                  <a:lnTo>
                    <a:pt x="865110" y="994045"/>
                  </a:lnTo>
                  <a:lnTo>
                    <a:pt x="837305" y="991098"/>
                  </a:lnTo>
                  <a:lnTo>
                    <a:pt x="823418" y="989624"/>
                  </a:lnTo>
                  <a:lnTo>
                    <a:pt x="810214" y="988216"/>
                  </a:lnTo>
                  <a:lnTo>
                    <a:pt x="793835" y="986479"/>
                  </a:lnTo>
                  <a:lnTo>
                    <a:pt x="792747" y="986194"/>
                  </a:lnTo>
                  <a:lnTo>
                    <a:pt x="782007" y="983383"/>
                  </a:lnTo>
                  <a:close/>
                </a:path>
              </a:pathLst>
            </a:custGeom>
            <a:solidFill>
              <a:srgbClr val="FFFFF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g66"/>
            <p:cNvSpPr/>
            <p:nvPr/>
          </p:nvSpPr>
          <p:spPr>
            <a:xfrm>
              <a:off x="1085209" y="4090647"/>
              <a:ext cx="1149136" cy="849212"/>
            </a:xfrm>
            <a:custGeom>
              <a:avLst/>
              <a:gdLst/>
              <a:ahLst/>
              <a:cxnLst/>
              <a:rect l="0" t="0" r="0" b="0"/>
              <a:pathLst>
                <a:path w="1149136" h="849212">
                  <a:moveTo>
                    <a:pt x="919986" y="111718"/>
                  </a:moveTo>
                  <a:lnTo>
                    <a:pt x="924002" y="112153"/>
                  </a:lnTo>
                  <a:lnTo>
                    <a:pt x="944727" y="114397"/>
                  </a:lnTo>
                  <a:lnTo>
                    <a:pt x="974446" y="117613"/>
                  </a:lnTo>
                  <a:lnTo>
                    <a:pt x="998657" y="120201"/>
                  </a:lnTo>
                  <a:lnTo>
                    <a:pt x="1013956" y="121832"/>
                  </a:lnTo>
                  <a:lnTo>
                    <a:pt x="1029374" y="123476"/>
                  </a:lnTo>
                  <a:lnTo>
                    <a:pt x="1061653" y="126916"/>
                  </a:lnTo>
                  <a:lnTo>
                    <a:pt x="1067858" y="127601"/>
                  </a:lnTo>
                  <a:lnTo>
                    <a:pt x="1078731" y="128803"/>
                  </a:lnTo>
                  <a:lnTo>
                    <a:pt x="1088385" y="129876"/>
                  </a:lnTo>
                  <a:lnTo>
                    <a:pt x="1089641" y="129995"/>
                  </a:lnTo>
                  <a:lnTo>
                    <a:pt x="1091877" y="130253"/>
                  </a:lnTo>
                  <a:lnTo>
                    <a:pt x="1094203" y="130521"/>
                  </a:lnTo>
                  <a:lnTo>
                    <a:pt x="1097120" y="130844"/>
                  </a:lnTo>
                  <a:lnTo>
                    <a:pt x="1105462" y="131709"/>
                  </a:lnTo>
                  <a:lnTo>
                    <a:pt x="1117718" y="132978"/>
                  </a:lnTo>
                  <a:lnTo>
                    <a:pt x="1128980" y="134168"/>
                  </a:lnTo>
                  <a:lnTo>
                    <a:pt x="1132826" y="134574"/>
                  </a:lnTo>
                  <a:lnTo>
                    <a:pt x="1142557" y="135603"/>
                  </a:lnTo>
                  <a:lnTo>
                    <a:pt x="1146652" y="136035"/>
                  </a:lnTo>
                  <a:lnTo>
                    <a:pt x="1147175" y="136142"/>
                  </a:lnTo>
                  <a:lnTo>
                    <a:pt x="1146926" y="136309"/>
                  </a:lnTo>
                  <a:lnTo>
                    <a:pt x="1146676" y="136507"/>
                  </a:lnTo>
                  <a:lnTo>
                    <a:pt x="1146420" y="136689"/>
                  </a:lnTo>
                  <a:lnTo>
                    <a:pt x="1146212" y="136924"/>
                  </a:lnTo>
                  <a:lnTo>
                    <a:pt x="1145958" y="137106"/>
                  </a:lnTo>
                  <a:lnTo>
                    <a:pt x="1145685" y="137277"/>
                  </a:lnTo>
                  <a:lnTo>
                    <a:pt x="1145433" y="137459"/>
                  </a:lnTo>
                  <a:lnTo>
                    <a:pt x="1145209" y="137678"/>
                  </a:lnTo>
                  <a:lnTo>
                    <a:pt x="1144953" y="137846"/>
                  </a:lnTo>
                  <a:lnTo>
                    <a:pt x="1144521" y="138279"/>
                  </a:lnTo>
                  <a:lnTo>
                    <a:pt x="1144316" y="138520"/>
                  </a:lnTo>
                  <a:lnTo>
                    <a:pt x="1144057" y="138692"/>
                  </a:lnTo>
                  <a:lnTo>
                    <a:pt x="1143781" y="138855"/>
                  </a:lnTo>
                  <a:lnTo>
                    <a:pt x="1143589" y="139106"/>
                  </a:lnTo>
                  <a:lnTo>
                    <a:pt x="1143346" y="139311"/>
                  </a:lnTo>
                  <a:lnTo>
                    <a:pt x="1143167" y="139565"/>
                  </a:lnTo>
                  <a:lnTo>
                    <a:pt x="1142969" y="139812"/>
                  </a:lnTo>
                  <a:lnTo>
                    <a:pt x="1142855" y="140142"/>
                  </a:lnTo>
                  <a:lnTo>
                    <a:pt x="1142780" y="140514"/>
                  </a:lnTo>
                  <a:lnTo>
                    <a:pt x="1142597" y="140772"/>
                  </a:lnTo>
                  <a:lnTo>
                    <a:pt x="1142432" y="141056"/>
                  </a:lnTo>
                  <a:lnTo>
                    <a:pt x="1142339" y="141420"/>
                  </a:lnTo>
                  <a:lnTo>
                    <a:pt x="1142312" y="141849"/>
                  </a:lnTo>
                  <a:lnTo>
                    <a:pt x="1142358" y="142233"/>
                  </a:lnTo>
                  <a:lnTo>
                    <a:pt x="1142483" y="142536"/>
                  </a:lnTo>
                  <a:lnTo>
                    <a:pt x="1142520" y="142927"/>
                  </a:lnTo>
                  <a:lnTo>
                    <a:pt x="1142478" y="143773"/>
                  </a:lnTo>
                  <a:lnTo>
                    <a:pt x="1142474" y="144195"/>
                  </a:lnTo>
                  <a:lnTo>
                    <a:pt x="1142567" y="144532"/>
                  </a:lnTo>
                  <a:lnTo>
                    <a:pt x="1142612" y="144908"/>
                  </a:lnTo>
                  <a:lnTo>
                    <a:pt x="1142724" y="145223"/>
                  </a:lnTo>
                  <a:lnTo>
                    <a:pt x="1142774" y="145595"/>
                  </a:lnTo>
                  <a:lnTo>
                    <a:pt x="1142795" y="145993"/>
                  </a:lnTo>
                  <a:lnTo>
                    <a:pt x="1142846" y="146369"/>
                  </a:lnTo>
                  <a:lnTo>
                    <a:pt x="1142958" y="146690"/>
                  </a:lnTo>
                  <a:lnTo>
                    <a:pt x="1143009" y="147054"/>
                  </a:lnTo>
                  <a:lnTo>
                    <a:pt x="1143155" y="147340"/>
                  </a:lnTo>
                  <a:lnTo>
                    <a:pt x="1143290" y="147632"/>
                  </a:lnTo>
                  <a:lnTo>
                    <a:pt x="1143357" y="147988"/>
                  </a:lnTo>
                  <a:lnTo>
                    <a:pt x="1143453" y="148306"/>
                  </a:lnTo>
                  <a:lnTo>
                    <a:pt x="1143533" y="148634"/>
                  </a:lnTo>
                  <a:lnTo>
                    <a:pt x="1143651" y="148951"/>
                  </a:lnTo>
                  <a:lnTo>
                    <a:pt x="1143805" y="149234"/>
                  </a:lnTo>
                  <a:lnTo>
                    <a:pt x="1143896" y="149555"/>
                  </a:lnTo>
                  <a:lnTo>
                    <a:pt x="1144019" y="149866"/>
                  </a:lnTo>
                  <a:lnTo>
                    <a:pt x="1144298" y="150431"/>
                  </a:lnTo>
                  <a:lnTo>
                    <a:pt x="1144469" y="150705"/>
                  </a:lnTo>
                  <a:lnTo>
                    <a:pt x="1144619" y="150997"/>
                  </a:lnTo>
                  <a:lnTo>
                    <a:pt x="1144757" y="151293"/>
                  </a:lnTo>
                  <a:lnTo>
                    <a:pt x="1144922" y="151570"/>
                  </a:lnTo>
                  <a:lnTo>
                    <a:pt x="1145072" y="151858"/>
                  </a:lnTo>
                  <a:lnTo>
                    <a:pt x="1145144" y="152207"/>
                  </a:lnTo>
                  <a:lnTo>
                    <a:pt x="1145230" y="152557"/>
                  </a:lnTo>
                  <a:lnTo>
                    <a:pt x="1145308" y="152906"/>
                  </a:lnTo>
                  <a:lnTo>
                    <a:pt x="1145401" y="153247"/>
                  </a:lnTo>
                  <a:lnTo>
                    <a:pt x="1145530" y="153551"/>
                  </a:lnTo>
                  <a:lnTo>
                    <a:pt x="1145689" y="153828"/>
                  </a:lnTo>
                  <a:lnTo>
                    <a:pt x="1145869" y="154078"/>
                  </a:lnTo>
                  <a:lnTo>
                    <a:pt x="1146019" y="154370"/>
                  </a:lnTo>
                  <a:lnTo>
                    <a:pt x="1146175" y="154647"/>
                  </a:lnTo>
                  <a:lnTo>
                    <a:pt x="1146337" y="154921"/>
                  </a:lnTo>
                  <a:lnTo>
                    <a:pt x="1146540" y="155164"/>
                  </a:lnTo>
                  <a:lnTo>
                    <a:pt x="1146756" y="155387"/>
                  </a:lnTo>
                  <a:lnTo>
                    <a:pt x="1146957" y="155626"/>
                  </a:lnTo>
                  <a:lnTo>
                    <a:pt x="1147143" y="155877"/>
                  </a:lnTo>
                  <a:lnTo>
                    <a:pt x="1147350" y="156112"/>
                  </a:lnTo>
                  <a:lnTo>
                    <a:pt x="1147548" y="156359"/>
                  </a:lnTo>
                  <a:lnTo>
                    <a:pt x="1147796" y="156552"/>
                  </a:lnTo>
                  <a:lnTo>
                    <a:pt x="1147997" y="156795"/>
                  </a:lnTo>
                  <a:lnTo>
                    <a:pt x="1148175" y="157055"/>
                  </a:lnTo>
                  <a:lnTo>
                    <a:pt x="1148327" y="157342"/>
                  </a:lnTo>
                  <a:lnTo>
                    <a:pt x="1148492" y="157615"/>
                  </a:lnTo>
                  <a:lnTo>
                    <a:pt x="1148636" y="157900"/>
                  </a:lnTo>
                  <a:lnTo>
                    <a:pt x="1149007" y="158412"/>
                  </a:lnTo>
                  <a:lnTo>
                    <a:pt x="1149136" y="158651"/>
                  </a:lnTo>
                  <a:lnTo>
                    <a:pt x="1146462" y="159611"/>
                  </a:lnTo>
                  <a:lnTo>
                    <a:pt x="1145192" y="159740"/>
                  </a:lnTo>
                  <a:lnTo>
                    <a:pt x="1143417" y="160453"/>
                  </a:lnTo>
                  <a:lnTo>
                    <a:pt x="1141241" y="161516"/>
                  </a:lnTo>
                  <a:lnTo>
                    <a:pt x="1139697" y="162453"/>
                  </a:lnTo>
                  <a:lnTo>
                    <a:pt x="1138921" y="163023"/>
                  </a:lnTo>
                  <a:lnTo>
                    <a:pt x="1134324" y="168459"/>
                  </a:lnTo>
                  <a:lnTo>
                    <a:pt x="1133218" y="169677"/>
                  </a:lnTo>
                  <a:lnTo>
                    <a:pt x="1131385" y="171694"/>
                  </a:lnTo>
                  <a:lnTo>
                    <a:pt x="1129101" y="174218"/>
                  </a:lnTo>
                  <a:lnTo>
                    <a:pt x="1128112" y="175220"/>
                  </a:lnTo>
                  <a:lnTo>
                    <a:pt x="1126979" y="176203"/>
                  </a:lnTo>
                  <a:lnTo>
                    <a:pt x="1125806" y="177102"/>
                  </a:lnTo>
                  <a:lnTo>
                    <a:pt x="1124515" y="177804"/>
                  </a:lnTo>
                  <a:lnTo>
                    <a:pt x="1123498" y="178313"/>
                  </a:lnTo>
                  <a:lnTo>
                    <a:pt x="1121895" y="178821"/>
                  </a:lnTo>
                  <a:lnTo>
                    <a:pt x="1120528" y="179171"/>
                  </a:lnTo>
                  <a:lnTo>
                    <a:pt x="1118768" y="179795"/>
                  </a:lnTo>
                  <a:lnTo>
                    <a:pt x="1117282" y="180654"/>
                  </a:lnTo>
                  <a:lnTo>
                    <a:pt x="1116745" y="181300"/>
                  </a:lnTo>
                  <a:lnTo>
                    <a:pt x="1116301" y="181831"/>
                  </a:lnTo>
                  <a:lnTo>
                    <a:pt x="1115912" y="182339"/>
                  </a:lnTo>
                  <a:lnTo>
                    <a:pt x="1115051" y="183319"/>
                  </a:lnTo>
                  <a:lnTo>
                    <a:pt x="1114905" y="183550"/>
                  </a:lnTo>
                  <a:lnTo>
                    <a:pt x="1114542" y="184081"/>
                  </a:lnTo>
                  <a:lnTo>
                    <a:pt x="1114356" y="184343"/>
                  </a:lnTo>
                  <a:lnTo>
                    <a:pt x="1114164" y="184601"/>
                  </a:lnTo>
                  <a:lnTo>
                    <a:pt x="1113969" y="184856"/>
                  </a:lnTo>
                  <a:lnTo>
                    <a:pt x="1113768" y="185106"/>
                  </a:lnTo>
                  <a:lnTo>
                    <a:pt x="1113563" y="185355"/>
                  </a:lnTo>
                  <a:lnTo>
                    <a:pt x="1113355" y="185600"/>
                  </a:lnTo>
                  <a:lnTo>
                    <a:pt x="1113142" y="185839"/>
                  </a:lnTo>
                  <a:lnTo>
                    <a:pt x="1112923" y="186078"/>
                  </a:lnTo>
                  <a:lnTo>
                    <a:pt x="1112701" y="186309"/>
                  </a:lnTo>
                  <a:lnTo>
                    <a:pt x="1112477" y="186537"/>
                  </a:lnTo>
                  <a:lnTo>
                    <a:pt x="1112015" y="186985"/>
                  </a:lnTo>
                  <a:lnTo>
                    <a:pt x="1111775" y="187201"/>
                  </a:lnTo>
                  <a:lnTo>
                    <a:pt x="1111535" y="187414"/>
                  </a:lnTo>
                  <a:lnTo>
                    <a:pt x="1111290" y="187622"/>
                  </a:lnTo>
                  <a:lnTo>
                    <a:pt x="1111043" y="187825"/>
                  </a:lnTo>
                  <a:lnTo>
                    <a:pt x="1110657" y="188218"/>
                  </a:lnTo>
                  <a:lnTo>
                    <a:pt x="1109722" y="188955"/>
                  </a:lnTo>
                  <a:lnTo>
                    <a:pt x="1106581" y="191516"/>
                  </a:lnTo>
                  <a:lnTo>
                    <a:pt x="1104015" y="193357"/>
                  </a:lnTo>
                  <a:lnTo>
                    <a:pt x="1101350" y="195243"/>
                  </a:lnTo>
                  <a:lnTo>
                    <a:pt x="1100271" y="195911"/>
                  </a:lnTo>
                  <a:lnTo>
                    <a:pt x="1098928" y="196750"/>
                  </a:lnTo>
                  <a:lnTo>
                    <a:pt x="1096053" y="198352"/>
                  </a:lnTo>
                  <a:lnTo>
                    <a:pt x="1091861" y="200833"/>
                  </a:lnTo>
                  <a:lnTo>
                    <a:pt x="1080236" y="207714"/>
                  </a:lnTo>
                  <a:lnTo>
                    <a:pt x="1069769" y="213909"/>
                  </a:lnTo>
                  <a:lnTo>
                    <a:pt x="1048199" y="226676"/>
                  </a:lnTo>
                  <a:lnTo>
                    <a:pt x="1040936" y="230975"/>
                  </a:lnTo>
                  <a:lnTo>
                    <a:pt x="1035061" y="234468"/>
                  </a:lnTo>
                  <a:lnTo>
                    <a:pt x="1030211" y="237348"/>
                  </a:lnTo>
                  <a:lnTo>
                    <a:pt x="1023888" y="241089"/>
                  </a:lnTo>
                  <a:lnTo>
                    <a:pt x="1020655" y="240677"/>
                  </a:lnTo>
                  <a:lnTo>
                    <a:pt x="1016791" y="240275"/>
                  </a:lnTo>
                  <a:lnTo>
                    <a:pt x="1014243" y="239850"/>
                  </a:lnTo>
                  <a:lnTo>
                    <a:pt x="1012744" y="239645"/>
                  </a:lnTo>
                  <a:lnTo>
                    <a:pt x="1011276" y="244993"/>
                  </a:lnTo>
                  <a:lnTo>
                    <a:pt x="1009567" y="246064"/>
                  </a:lnTo>
                  <a:lnTo>
                    <a:pt x="1008461" y="247352"/>
                  </a:lnTo>
                  <a:lnTo>
                    <a:pt x="1008434" y="247527"/>
                  </a:lnTo>
                  <a:lnTo>
                    <a:pt x="1007975" y="249930"/>
                  </a:lnTo>
                  <a:lnTo>
                    <a:pt x="1007846" y="250590"/>
                  </a:lnTo>
                  <a:lnTo>
                    <a:pt x="1007646" y="251657"/>
                  </a:lnTo>
                  <a:lnTo>
                    <a:pt x="1007349" y="253198"/>
                  </a:lnTo>
                  <a:lnTo>
                    <a:pt x="1007049" y="254781"/>
                  </a:lnTo>
                  <a:lnTo>
                    <a:pt x="1006851" y="255806"/>
                  </a:lnTo>
                  <a:lnTo>
                    <a:pt x="1006534" y="257469"/>
                  </a:lnTo>
                  <a:lnTo>
                    <a:pt x="1006423" y="258061"/>
                  </a:lnTo>
                  <a:lnTo>
                    <a:pt x="1005727" y="261694"/>
                  </a:lnTo>
                  <a:lnTo>
                    <a:pt x="1004595" y="267658"/>
                  </a:lnTo>
                  <a:lnTo>
                    <a:pt x="1002190" y="280367"/>
                  </a:lnTo>
                  <a:lnTo>
                    <a:pt x="1000345" y="290121"/>
                  </a:lnTo>
                  <a:lnTo>
                    <a:pt x="1001035" y="290296"/>
                  </a:lnTo>
                  <a:lnTo>
                    <a:pt x="1000253" y="294987"/>
                  </a:lnTo>
                  <a:lnTo>
                    <a:pt x="999828" y="297337"/>
                  </a:lnTo>
                  <a:lnTo>
                    <a:pt x="997643" y="309645"/>
                  </a:lnTo>
                  <a:lnTo>
                    <a:pt x="997278" y="311616"/>
                  </a:lnTo>
                  <a:lnTo>
                    <a:pt x="997178" y="312158"/>
                  </a:lnTo>
                  <a:lnTo>
                    <a:pt x="995712" y="316361"/>
                  </a:lnTo>
                  <a:lnTo>
                    <a:pt x="994144" y="319236"/>
                  </a:lnTo>
                  <a:lnTo>
                    <a:pt x="990811" y="323675"/>
                  </a:lnTo>
                  <a:lnTo>
                    <a:pt x="988695" y="325178"/>
                  </a:lnTo>
                  <a:lnTo>
                    <a:pt x="988461" y="325336"/>
                  </a:lnTo>
                  <a:lnTo>
                    <a:pt x="984984" y="327684"/>
                  </a:lnTo>
                  <a:lnTo>
                    <a:pt x="984268" y="327986"/>
                  </a:lnTo>
                  <a:lnTo>
                    <a:pt x="981576" y="329120"/>
                  </a:lnTo>
                  <a:lnTo>
                    <a:pt x="980726" y="329347"/>
                  </a:lnTo>
                  <a:lnTo>
                    <a:pt x="978443" y="329959"/>
                  </a:lnTo>
                  <a:lnTo>
                    <a:pt x="977243" y="330146"/>
                  </a:lnTo>
                  <a:lnTo>
                    <a:pt x="975566" y="330407"/>
                  </a:lnTo>
                  <a:lnTo>
                    <a:pt x="973787" y="330618"/>
                  </a:lnTo>
                  <a:lnTo>
                    <a:pt x="970336" y="331028"/>
                  </a:lnTo>
                  <a:lnTo>
                    <a:pt x="966886" y="331438"/>
                  </a:lnTo>
                  <a:lnTo>
                    <a:pt x="963440" y="331847"/>
                  </a:lnTo>
                  <a:lnTo>
                    <a:pt x="959476" y="332318"/>
                  </a:lnTo>
                  <a:lnTo>
                    <a:pt x="955609" y="332778"/>
                  </a:lnTo>
                  <a:lnTo>
                    <a:pt x="951500" y="333266"/>
                  </a:lnTo>
                  <a:lnTo>
                    <a:pt x="947060" y="333796"/>
                  </a:lnTo>
                  <a:lnTo>
                    <a:pt x="947063" y="334197"/>
                  </a:lnTo>
                  <a:lnTo>
                    <a:pt x="931660" y="336041"/>
                  </a:lnTo>
                  <a:lnTo>
                    <a:pt x="931465" y="336061"/>
                  </a:lnTo>
                  <a:lnTo>
                    <a:pt x="931371" y="336692"/>
                  </a:lnTo>
                  <a:lnTo>
                    <a:pt x="931042" y="338991"/>
                  </a:lnTo>
                  <a:lnTo>
                    <a:pt x="930970" y="339512"/>
                  </a:lnTo>
                  <a:lnTo>
                    <a:pt x="930677" y="341573"/>
                  </a:lnTo>
                  <a:lnTo>
                    <a:pt x="930527" y="342610"/>
                  </a:lnTo>
                  <a:lnTo>
                    <a:pt x="930383" y="343635"/>
                  </a:lnTo>
                  <a:lnTo>
                    <a:pt x="930158" y="345189"/>
                  </a:lnTo>
                  <a:lnTo>
                    <a:pt x="929864" y="347258"/>
                  </a:lnTo>
                  <a:lnTo>
                    <a:pt x="929795" y="347759"/>
                  </a:lnTo>
                  <a:lnTo>
                    <a:pt x="929643" y="348811"/>
                  </a:lnTo>
                  <a:lnTo>
                    <a:pt x="929571" y="349328"/>
                  </a:lnTo>
                  <a:lnTo>
                    <a:pt x="929496" y="349844"/>
                  </a:lnTo>
                  <a:lnTo>
                    <a:pt x="929336" y="350976"/>
                  </a:lnTo>
                  <a:lnTo>
                    <a:pt x="927973" y="360529"/>
                  </a:lnTo>
                  <a:lnTo>
                    <a:pt x="927753" y="362068"/>
                  </a:lnTo>
                  <a:lnTo>
                    <a:pt x="927715" y="362334"/>
                  </a:lnTo>
                  <a:lnTo>
                    <a:pt x="927231" y="362512"/>
                  </a:lnTo>
                  <a:lnTo>
                    <a:pt x="924230" y="362250"/>
                  </a:lnTo>
                  <a:lnTo>
                    <a:pt x="923974" y="364287"/>
                  </a:lnTo>
                  <a:lnTo>
                    <a:pt x="923644" y="366866"/>
                  </a:lnTo>
                  <a:lnTo>
                    <a:pt x="923581" y="367382"/>
                  </a:lnTo>
                  <a:lnTo>
                    <a:pt x="923189" y="370477"/>
                  </a:lnTo>
                  <a:lnTo>
                    <a:pt x="923122" y="371021"/>
                  </a:lnTo>
                  <a:lnTo>
                    <a:pt x="922862" y="373056"/>
                  </a:lnTo>
                  <a:lnTo>
                    <a:pt x="922799" y="373573"/>
                  </a:lnTo>
                  <a:lnTo>
                    <a:pt x="922706" y="374297"/>
                  </a:lnTo>
                  <a:lnTo>
                    <a:pt x="922553" y="375491"/>
                  </a:lnTo>
                  <a:lnTo>
                    <a:pt x="922427" y="376508"/>
                  </a:lnTo>
                  <a:lnTo>
                    <a:pt x="922142" y="378745"/>
                  </a:lnTo>
                  <a:lnTo>
                    <a:pt x="922041" y="379566"/>
                  </a:lnTo>
                  <a:lnTo>
                    <a:pt x="921909" y="380584"/>
                  </a:lnTo>
                  <a:lnTo>
                    <a:pt x="921717" y="382110"/>
                  </a:lnTo>
                  <a:lnTo>
                    <a:pt x="921372" y="384811"/>
                  </a:lnTo>
                  <a:lnTo>
                    <a:pt x="924460" y="385255"/>
                  </a:lnTo>
                  <a:lnTo>
                    <a:pt x="924412" y="385555"/>
                  </a:lnTo>
                  <a:lnTo>
                    <a:pt x="923458" y="392247"/>
                  </a:lnTo>
                  <a:lnTo>
                    <a:pt x="922978" y="395609"/>
                  </a:lnTo>
                  <a:lnTo>
                    <a:pt x="922862" y="396441"/>
                  </a:lnTo>
                  <a:lnTo>
                    <a:pt x="922664" y="397812"/>
                  </a:lnTo>
                  <a:lnTo>
                    <a:pt x="922262" y="400642"/>
                  </a:lnTo>
                  <a:lnTo>
                    <a:pt x="922205" y="400987"/>
                  </a:lnTo>
                  <a:lnTo>
                    <a:pt x="924052" y="401248"/>
                  </a:lnTo>
                  <a:lnTo>
                    <a:pt x="930670" y="402183"/>
                  </a:lnTo>
                  <a:lnTo>
                    <a:pt x="934423" y="402711"/>
                  </a:lnTo>
                  <a:lnTo>
                    <a:pt x="935065" y="402799"/>
                  </a:lnTo>
                  <a:lnTo>
                    <a:pt x="934601" y="405990"/>
                  </a:lnTo>
                  <a:lnTo>
                    <a:pt x="934954" y="406031"/>
                  </a:lnTo>
                  <a:lnTo>
                    <a:pt x="935110" y="406054"/>
                  </a:lnTo>
                  <a:lnTo>
                    <a:pt x="935676" y="406126"/>
                  </a:lnTo>
                  <a:lnTo>
                    <a:pt x="936216" y="406202"/>
                  </a:lnTo>
                  <a:lnTo>
                    <a:pt x="937904" y="406426"/>
                  </a:lnTo>
                  <a:lnTo>
                    <a:pt x="939966" y="406703"/>
                  </a:lnTo>
                  <a:lnTo>
                    <a:pt x="941012" y="406840"/>
                  </a:lnTo>
                  <a:lnTo>
                    <a:pt x="942127" y="406992"/>
                  </a:lnTo>
                  <a:lnTo>
                    <a:pt x="944288" y="407281"/>
                  </a:lnTo>
                  <a:lnTo>
                    <a:pt x="944795" y="407345"/>
                  </a:lnTo>
                  <a:lnTo>
                    <a:pt x="945877" y="407493"/>
                  </a:lnTo>
                  <a:lnTo>
                    <a:pt x="950300" y="408083"/>
                  </a:lnTo>
                  <a:lnTo>
                    <a:pt x="952462" y="408371"/>
                  </a:lnTo>
                  <a:lnTo>
                    <a:pt x="953038" y="408451"/>
                  </a:lnTo>
                  <a:lnTo>
                    <a:pt x="954195" y="408603"/>
                  </a:lnTo>
                  <a:lnTo>
                    <a:pt x="954600" y="405834"/>
                  </a:lnTo>
                  <a:lnTo>
                    <a:pt x="954807" y="404436"/>
                  </a:lnTo>
                  <a:lnTo>
                    <a:pt x="955639" y="398747"/>
                  </a:lnTo>
                  <a:lnTo>
                    <a:pt x="955682" y="398442"/>
                  </a:lnTo>
                  <a:lnTo>
                    <a:pt x="956254" y="394549"/>
                  </a:lnTo>
                  <a:lnTo>
                    <a:pt x="956341" y="393937"/>
                  </a:lnTo>
                  <a:lnTo>
                    <a:pt x="956428" y="393364"/>
                  </a:lnTo>
                  <a:lnTo>
                    <a:pt x="956506" y="392821"/>
                  </a:lnTo>
                  <a:lnTo>
                    <a:pt x="956587" y="392281"/>
                  </a:lnTo>
                  <a:lnTo>
                    <a:pt x="956792" y="390876"/>
                  </a:lnTo>
                  <a:lnTo>
                    <a:pt x="957022" y="389308"/>
                  </a:lnTo>
                  <a:lnTo>
                    <a:pt x="957507" y="389376"/>
                  </a:lnTo>
                  <a:lnTo>
                    <a:pt x="958640" y="389524"/>
                  </a:lnTo>
                  <a:lnTo>
                    <a:pt x="961086" y="389854"/>
                  </a:lnTo>
                  <a:lnTo>
                    <a:pt x="962951" y="390101"/>
                  </a:lnTo>
                  <a:lnTo>
                    <a:pt x="963247" y="390141"/>
                  </a:lnTo>
                  <a:lnTo>
                    <a:pt x="966410" y="390565"/>
                  </a:lnTo>
                  <a:lnTo>
                    <a:pt x="967109" y="390663"/>
                  </a:lnTo>
                  <a:lnTo>
                    <a:pt x="967483" y="391317"/>
                  </a:lnTo>
                  <a:lnTo>
                    <a:pt x="967648" y="391529"/>
                  </a:lnTo>
                  <a:lnTo>
                    <a:pt x="967783" y="391636"/>
                  </a:lnTo>
                  <a:lnTo>
                    <a:pt x="968077" y="392190"/>
                  </a:lnTo>
                  <a:lnTo>
                    <a:pt x="968427" y="393189"/>
                  </a:lnTo>
                  <a:lnTo>
                    <a:pt x="968757" y="393573"/>
                  </a:lnTo>
                  <a:lnTo>
                    <a:pt x="969570" y="393903"/>
                  </a:lnTo>
                  <a:lnTo>
                    <a:pt x="970010" y="393983"/>
                  </a:lnTo>
                  <a:lnTo>
                    <a:pt x="970412" y="394230"/>
                  </a:lnTo>
                  <a:lnTo>
                    <a:pt x="971092" y="394279"/>
                  </a:lnTo>
                  <a:lnTo>
                    <a:pt x="972765" y="394253"/>
                  </a:lnTo>
                  <a:lnTo>
                    <a:pt x="973175" y="394127"/>
                  </a:lnTo>
                  <a:lnTo>
                    <a:pt x="973388" y="393858"/>
                  </a:lnTo>
                  <a:lnTo>
                    <a:pt x="974184" y="393261"/>
                  </a:lnTo>
                  <a:lnTo>
                    <a:pt x="974915" y="392627"/>
                  </a:lnTo>
                  <a:lnTo>
                    <a:pt x="975023" y="392289"/>
                  </a:lnTo>
                  <a:lnTo>
                    <a:pt x="975544" y="391890"/>
                  </a:lnTo>
                  <a:lnTo>
                    <a:pt x="976134" y="391526"/>
                  </a:lnTo>
                  <a:lnTo>
                    <a:pt x="976581" y="391297"/>
                  </a:lnTo>
                  <a:lnTo>
                    <a:pt x="977028" y="391069"/>
                  </a:lnTo>
                  <a:lnTo>
                    <a:pt x="977684" y="390914"/>
                  </a:lnTo>
                  <a:lnTo>
                    <a:pt x="978328" y="391032"/>
                  </a:lnTo>
                  <a:lnTo>
                    <a:pt x="979003" y="391256"/>
                  </a:lnTo>
                  <a:lnTo>
                    <a:pt x="979578" y="391507"/>
                  </a:lnTo>
                  <a:lnTo>
                    <a:pt x="980448" y="392213"/>
                  </a:lnTo>
                  <a:lnTo>
                    <a:pt x="980810" y="392665"/>
                  </a:lnTo>
                  <a:lnTo>
                    <a:pt x="980942" y="392840"/>
                  </a:lnTo>
                  <a:lnTo>
                    <a:pt x="981176" y="393121"/>
                  </a:lnTo>
                  <a:lnTo>
                    <a:pt x="981341" y="393364"/>
                  </a:lnTo>
                  <a:lnTo>
                    <a:pt x="983055" y="394363"/>
                  </a:lnTo>
                  <a:lnTo>
                    <a:pt x="983496" y="394443"/>
                  </a:lnTo>
                  <a:lnTo>
                    <a:pt x="984995" y="394443"/>
                  </a:lnTo>
                  <a:lnTo>
                    <a:pt x="985370" y="394522"/>
                  </a:lnTo>
                  <a:lnTo>
                    <a:pt x="986542" y="395369"/>
                  </a:lnTo>
                  <a:lnTo>
                    <a:pt x="986739" y="395616"/>
                  </a:lnTo>
                  <a:lnTo>
                    <a:pt x="986973" y="395825"/>
                  </a:lnTo>
                  <a:lnTo>
                    <a:pt x="987333" y="396452"/>
                  </a:lnTo>
                  <a:lnTo>
                    <a:pt x="987561" y="396900"/>
                  </a:lnTo>
                  <a:lnTo>
                    <a:pt x="987890" y="397390"/>
                  </a:lnTo>
                  <a:lnTo>
                    <a:pt x="988409" y="398427"/>
                  </a:lnTo>
                  <a:lnTo>
                    <a:pt x="989230" y="399851"/>
                  </a:lnTo>
                  <a:lnTo>
                    <a:pt x="990098" y="401518"/>
                  </a:lnTo>
                  <a:lnTo>
                    <a:pt x="990271" y="401826"/>
                  </a:lnTo>
                  <a:lnTo>
                    <a:pt x="990903" y="402559"/>
                  </a:lnTo>
                  <a:lnTo>
                    <a:pt x="991527" y="403398"/>
                  </a:lnTo>
                  <a:lnTo>
                    <a:pt x="993023" y="405130"/>
                  </a:lnTo>
                  <a:lnTo>
                    <a:pt x="993119" y="405316"/>
                  </a:lnTo>
                  <a:lnTo>
                    <a:pt x="993214" y="405663"/>
                  </a:lnTo>
                  <a:lnTo>
                    <a:pt x="993457" y="406154"/>
                  </a:lnTo>
                  <a:lnTo>
                    <a:pt x="993865" y="406977"/>
                  </a:lnTo>
                  <a:lnTo>
                    <a:pt x="994125" y="407497"/>
                  </a:lnTo>
                  <a:lnTo>
                    <a:pt x="994350" y="408052"/>
                  </a:lnTo>
                  <a:lnTo>
                    <a:pt x="994380" y="408325"/>
                  </a:lnTo>
                  <a:lnTo>
                    <a:pt x="994566" y="408979"/>
                  </a:lnTo>
                  <a:lnTo>
                    <a:pt x="995045" y="410361"/>
                  </a:lnTo>
                  <a:lnTo>
                    <a:pt x="995330" y="411326"/>
                  </a:lnTo>
                  <a:lnTo>
                    <a:pt x="995876" y="412709"/>
                  </a:lnTo>
                  <a:lnTo>
                    <a:pt x="996775" y="415060"/>
                  </a:lnTo>
                  <a:lnTo>
                    <a:pt x="997099" y="415751"/>
                  </a:lnTo>
                  <a:lnTo>
                    <a:pt x="998172" y="417931"/>
                  </a:lnTo>
                  <a:lnTo>
                    <a:pt x="998658" y="419040"/>
                  </a:lnTo>
                  <a:lnTo>
                    <a:pt x="998945" y="419868"/>
                  </a:lnTo>
                  <a:lnTo>
                    <a:pt x="999953" y="421912"/>
                  </a:lnTo>
                  <a:lnTo>
                    <a:pt x="1000345" y="422569"/>
                  </a:lnTo>
                  <a:lnTo>
                    <a:pt x="1000681" y="422888"/>
                  </a:lnTo>
                  <a:lnTo>
                    <a:pt x="1000981" y="423166"/>
                  </a:lnTo>
                  <a:lnTo>
                    <a:pt x="1003037" y="424073"/>
                  </a:lnTo>
                  <a:lnTo>
                    <a:pt x="1003850" y="424297"/>
                  </a:lnTo>
                  <a:lnTo>
                    <a:pt x="1004287" y="424582"/>
                  </a:lnTo>
                  <a:lnTo>
                    <a:pt x="1004929" y="424803"/>
                  </a:lnTo>
                  <a:lnTo>
                    <a:pt x="1006104" y="425619"/>
                  </a:lnTo>
                  <a:lnTo>
                    <a:pt x="1006865" y="426493"/>
                  </a:lnTo>
                  <a:lnTo>
                    <a:pt x="1008394" y="428138"/>
                  </a:lnTo>
                  <a:lnTo>
                    <a:pt x="1008759" y="428521"/>
                  </a:lnTo>
                  <a:lnTo>
                    <a:pt x="1009320" y="429391"/>
                  </a:lnTo>
                  <a:lnTo>
                    <a:pt x="1009512" y="429908"/>
                  </a:lnTo>
                  <a:lnTo>
                    <a:pt x="1009833" y="430740"/>
                  </a:lnTo>
                  <a:lnTo>
                    <a:pt x="1009770" y="432005"/>
                  </a:lnTo>
                  <a:lnTo>
                    <a:pt x="1009620" y="432514"/>
                  </a:lnTo>
                  <a:lnTo>
                    <a:pt x="1009392" y="433501"/>
                  </a:lnTo>
                  <a:lnTo>
                    <a:pt x="1009176" y="433942"/>
                  </a:lnTo>
                  <a:lnTo>
                    <a:pt x="1009215" y="436681"/>
                  </a:lnTo>
                  <a:lnTo>
                    <a:pt x="1009212" y="436818"/>
                  </a:lnTo>
                  <a:lnTo>
                    <a:pt x="1009149" y="439416"/>
                  </a:lnTo>
                  <a:lnTo>
                    <a:pt x="1009020" y="440578"/>
                  </a:lnTo>
                  <a:lnTo>
                    <a:pt x="1008897" y="441433"/>
                  </a:lnTo>
                  <a:lnTo>
                    <a:pt x="1008559" y="444263"/>
                  </a:lnTo>
                  <a:lnTo>
                    <a:pt x="1008232" y="445008"/>
                  </a:lnTo>
                  <a:lnTo>
                    <a:pt x="1008103" y="446204"/>
                  </a:lnTo>
                  <a:lnTo>
                    <a:pt x="1008181" y="447165"/>
                  </a:lnTo>
                  <a:lnTo>
                    <a:pt x="1008382" y="447374"/>
                  </a:lnTo>
                  <a:lnTo>
                    <a:pt x="1008676" y="447860"/>
                  </a:lnTo>
                  <a:lnTo>
                    <a:pt x="1009143" y="448248"/>
                  </a:lnTo>
                  <a:lnTo>
                    <a:pt x="1009545" y="448635"/>
                  </a:lnTo>
                  <a:lnTo>
                    <a:pt x="1010285" y="449030"/>
                  </a:lnTo>
                  <a:lnTo>
                    <a:pt x="1011259" y="449669"/>
                  </a:lnTo>
                  <a:lnTo>
                    <a:pt x="1011934" y="449923"/>
                  </a:lnTo>
                  <a:lnTo>
                    <a:pt x="1012473" y="450178"/>
                  </a:lnTo>
                  <a:lnTo>
                    <a:pt x="1013960" y="450690"/>
                  </a:lnTo>
                  <a:lnTo>
                    <a:pt x="1014740" y="450983"/>
                  </a:lnTo>
                  <a:lnTo>
                    <a:pt x="1014973" y="451127"/>
                  </a:lnTo>
                  <a:lnTo>
                    <a:pt x="1015722" y="451213"/>
                  </a:lnTo>
                  <a:lnTo>
                    <a:pt x="1017728" y="451397"/>
                  </a:lnTo>
                  <a:lnTo>
                    <a:pt x="1018987" y="451496"/>
                  </a:lnTo>
                  <a:lnTo>
                    <a:pt x="1022018" y="451671"/>
                  </a:lnTo>
                  <a:lnTo>
                    <a:pt x="1023720" y="451781"/>
                  </a:lnTo>
                  <a:lnTo>
                    <a:pt x="1026139" y="451803"/>
                  </a:lnTo>
                  <a:lnTo>
                    <a:pt x="1026379" y="451777"/>
                  </a:lnTo>
                  <a:lnTo>
                    <a:pt x="1027137" y="451348"/>
                  </a:lnTo>
                  <a:lnTo>
                    <a:pt x="1027722" y="451123"/>
                  </a:lnTo>
                  <a:lnTo>
                    <a:pt x="1028930" y="450535"/>
                  </a:lnTo>
                  <a:lnTo>
                    <a:pt x="1029589" y="450105"/>
                  </a:lnTo>
                  <a:lnTo>
                    <a:pt x="1030800" y="449349"/>
                  </a:lnTo>
                  <a:lnTo>
                    <a:pt x="1030974" y="449148"/>
                  </a:lnTo>
                  <a:lnTo>
                    <a:pt x="1031460" y="448783"/>
                  </a:lnTo>
                  <a:lnTo>
                    <a:pt x="1031742" y="448377"/>
                  </a:lnTo>
                  <a:lnTo>
                    <a:pt x="1033064" y="447279"/>
                  </a:lnTo>
                  <a:lnTo>
                    <a:pt x="1034269" y="446762"/>
                  </a:lnTo>
                  <a:lnTo>
                    <a:pt x="1035842" y="446591"/>
                  </a:lnTo>
                  <a:lnTo>
                    <a:pt x="1036831" y="446550"/>
                  </a:lnTo>
                  <a:lnTo>
                    <a:pt x="1037617" y="446462"/>
                  </a:lnTo>
                  <a:lnTo>
                    <a:pt x="1038063" y="446451"/>
                  </a:lnTo>
                  <a:lnTo>
                    <a:pt x="1040072" y="446386"/>
                  </a:lnTo>
                  <a:lnTo>
                    <a:pt x="1040893" y="446268"/>
                  </a:lnTo>
                  <a:lnTo>
                    <a:pt x="1042020" y="446193"/>
                  </a:lnTo>
                  <a:lnTo>
                    <a:pt x="1043282" y="446223"/>
                  </a:lnTo>
                  <a:lnTo>
                    <a:pt x="1043552" y="446333"/>
                  </a:lnTo>
                  <a:lnTo>
                    <a:pt x="1043720" y="446474"/>
                  </a:lnTo>
                  <a:lnTo>
                    <a:pt x="1044601" y="446629"/>
                  </a:lnTo>
                  <a:lnTo>
                    <a:pt x="1044940" y="446774"/>
                  </a:lnTo>
                  <a:lnTo>
                    <a:pt x="1046232" y="446873"/>
                  </a:lnTo>
                  <a:lnTo>
                    <a:pt x="1047113" y="447100"/>
                  </a:lnTo>
                  <a:lnTo>
                    <a:pt x="1047656" y="447252"/>
                  </a:lnTo>
                  <a:lnTo>
                    <a:pt x="1048567" y="447579"/>
                  </a:lnTo>
                  <a:lnTo>
                    <a:pt x="1050803" y="448179"/>
                  </a:lnTo>
                  <a:lnTo>
                    <a:pt x="1051480" y="448403"/>
                  </a:lnTo>
                  <a:lnTo>
                    <a:pt x="1052631" y="448772"/>
                  </a:lnTo>
                  <a:lnTo>
                    <a:pt x="1054421" y="449497"/>
                  </a:lnTo>
                  <a:lnTo>
                    <a:pt x="1056109" y="450155"/>
                  </a:lnTo>
                  <a:lnTo>
                    <a:pt x="1057230" y="450352"/>
                  </a:lnTo>
                  <a:lnTo>
                    <a:pt x="1059004" y="450326"/>
                  </a:lnTo>
                  <a:lnTo>
                    <a:pt x="1060071" y="449839"/>
                  </a:lnTo>
                  <a:lnTo>
                    <a:pt x="1060485" y="449573"/>
                  </a:lnTo>
                  <a:lnTo>
                    <a:pt x="1060899" y="449414"/>
                  </a:lnTo>
                  <a:lnTo>
                    <a:pt x="1061450" y="449152"/>
                  </a:lnTo>
                  <a:lnTo>
                    <a:pt x="1062892" y="448707"/>
                  </a:lnTo>
                  <a:lnTo>
                    <a:pt x="1063716" y="448487"/>
                  </a:lnTo>
                  <a:lnTo>
                    <a:pt x="1064373" y="448126"/>
                  </a:lnTo>
                  <a:lnTo>
                    <a:pt x="1065440" y="447674"/>
                  </a:lnTo>
                  <a:lnTo>
                    <a:pt x="1065545" y="447537"/>
                  </a:lnTo>
                  <a:lnTo>
                    <a:pt x="1066063" y="447275"/>
                  </a:lnTo>
                  <a:lnTo>
                    <a:pt x="1066303" y="447180"/>
                  </a:lnTo>
                  <a:lnTo>
                    <a:pt x="1066318" y="446565"/>
                  </a:lnTo>
                  <a:lnTo>
                    <a:pt x="1066567" y="446090"/>
                  </a:lnTo>
                  <a:lnTo>
                    <a:pt x="1066867" y="444901"/>
                  </a:lnTo>
                  <a:lnTo>
                    <a:pt x="1066720" y="444004"/>
                  </a:lnTo>
                  <a:lnTo>
                    <a:pt x="1066525" y="443522"/>
                  </a:lnTo>
                  <a:lnTo>
                    <a:pt x="1066294" y="441805"/>
                  </a:lnTo>
                  <a:lnTo>
                    <a:pt x="1066399" y="440164"/>
                  </a:lnTo>
                  <a:lnTo>
                    <a:pt x="1067047" y="438743"/>
                  </a:lnTo>
                  <a:lnTo>
                    <a:pt x="1068240" y="437368"/>
                  </a:lnTo>
                  <a:lnTo>
                    <a:pt x="1068446" y="437167"/>
                  </a:lnTo>
                  <a:lnTo>
                    <a:pt x="1069013" y="436289"/>
                  </a:lnTo>
                  <a:lnTo>
                    <a:pt x="1069487" y="435001"/>
                  </a:lnTo>
                  <a:lnTo>
                    <a:pt x="1069999" y="433471"/>
                  </a:lnTo>
                  <a:lnTo>
                    <a:pt x="1070671" y="432494"/>
                  </a:lnTo>
                  <a:lnTo>
                    <a:pt x="1070982" y="432228"/>
                  </a:lnTo>
                  <a:lnTo>
                    <a:pt x="1071612" y="431628"/>
                  </a:lnTo>
                  <a:lnTo>
                    <a:pt x="1071990" y="431533"/>
                  </a:lnTo>
                  <a:lnTo>
                    <a:pt x="1072781" y="431142"/>
                  </a:lnTo>
                  <a:lnTo>
                    <a:pt x="1073479" y="431058"/>
                  </a:lnTo>
                  <a:lnTo>
                    <a:pt x="1074184" y="431005"/>
                  </a:lnTo>
                  <a:lnTo>
                    <a:pt x="1074564" y="430774"/>
                  </a:lnTo>
                  <a:lnTo>
                    <a:pt x="1080456" y="430185"/>
                  </a:lnTo>
                  <a:lnTo>
                    <a:pt x="1080263" y="430462"/>
                  </a:lnTo>
                  <a:lnTo>
                    <a:pt x="1078935" y="431833"/>
                  </a:lnTo>
                  <a:lnTo>
                    <a:pt x="1078581" y="432373"/>
                  </a:lnTo>
                  <a:lnTo>
                    <a:pt x="1078296" y="432984"/>
                  </a:lnTo>
                  <a:lnTo>
                    <a:pt x="1078251" y="433360"/>
                  </a:lnTo>
                  <a:lnTo>
                    <a:pt x="1077937" y="433763"/>
                  </a:lnTo>
                  <a:lnTo>
                    <a:pt x="1077169" y="434496"/>
                  </a:lnTo>
                  <a:lnTo>
                    <a:pt x="1076285" y="435879"/>
                  </a:lnTo>
                  <a:lnTo>
                    <a:pt x="1076174" y="436221"/>
                  </a:lnTo>
                  <a:lnTo>
                    <a:pt x="1075745" y="437064"/>
                  </a:lnTo>
                  <a:lnTo>
                    <a:pt x="1075671" y="437303"/>
                  </a:lnTo>
                  <a:lnTo>
                    <a:pt x="1075356" y="437740"/>
                  </a:lnTo>
                  <a:lnTo>
                    <a:pt x="1075137" y="438283"/>
                  </a:lnTo>
                  <a:lnTo>
                    <a:pt x="1073872" y="439864"/>
                  </a:lnTo>
                  <a:lnTo>
                    <a:pt x="1073371" y="440946"/>
                  </a:lnTo>
                  <a:lnTo>
                    <a:pt x="1072835" y="441995"/>
                  </a:lnTo>
                  <a:lnTo>
                    <a:pt x="1072640" y="443017"/>
                  </a:lnTo>
                  <a:lnTo>
                    <a:pt x="1072940" y="443229"/>
                  </a:lnTo>
                  <a:lnTo>
                    <a:pt x="1073195" y="442652"/>
                  </a:lnTo>
                  <a:lnTo>
                    <a:pt x="1073575" y="442424"/>
                  </a:lnTo>
                  <a:lnTo>
                    <a:pt x="1073815" y="442359"/>
                  </a:lnTo>
                  <a:lnTo>
                    <a:pt x="1073950" y="442432"/>
                  </a:lnTo>
                  <a:lnTo>
                    <a:pt x="1073902" y="442910"/>
                  </a:lnTo>
                  <a:lnTo>
                    <a:pt x="1073650" y="443552"/>
                  </a:lnTo>
                  <a:lnTo>
                    <a:pt x="1073539" y="443860"/>
                  </a:lnTo>
                  <a:lnTo>
                    <a:pt x="1073120" y="444293"/>
                  </a:lnTo>
                  <a:lnTo>
                    <a:pt x="1072268" y="444308"/>
                  </a:lnTo>
                  <a:lnTo>
                    <a:pt x="1072053" y="444817"/>
                  </a:lnTo>
                  <a:lnTo>
                    <a:pt x="1072014" y="445022"/>
                  </a:lnTo>
                  <a:lnTo>
                    <a:pt x="1071495" y="445353"/>
                  </a:lnTo>
                  <a:lnTo>
                    <a:pt x="1071141" y="445786"/>
                  </a:lnTo>
                  <a:lnTo>
                    <a:pt x="1070662" y="445983"/>
                  </a:lnTo>
                  <a:lnTo>
                    <a:pt x="1070284" y="446075"/>
                  </a:lnTo>
                  <a:lnTo>
                    <a:pt x="1070047" y="445934"/>
                  </a:lnTo>
                  <a:lnTo>
                    <a:pt x="1069942" y="446135"/>
                  </a:lnTo>
                  <a:lnTo>
                    <a:pt x="1070281" y="446211"/>
                  </a:lnTo>
                  <a:lnTo>
                    <a:pt x="1070518" y="446253"/>
                  </a:lnTo>
                  <a:lnTo>
                    <a:pt x="1070817" y="446534"/>
                  </a:lnTo>
                  <a:lnTo>
                    <a:pt x="1070844" y="446876"/>
                  </a:lnTo>
                  <a:lnTo>
                    <a:pt x="1070937" y="447222"/>
                  </a:lnTo>
                  <a:lnTo>
                    <a:pt x="1070919" y="448111"/>
                  </a:lnTo>
                  <a:lnTo>
                    <a:pt x="1070868" y="448795"/>
                  </a:lnTo>
                  <a:lnTo>
                    <a:pt x="1070323" y="450151"/>
                  </a:lnTo>
                  <a:lnTo>
                    <a:pt x="1070212" y="450626"/>
                  </a:lnTo>
                  <a:lnTo>
                    <a:pt x="1069645" y="451435"/>
                  </a:lnTo>
                  <a:lnTo>
                    <a:pt x="1069367" y="451769"/>
                  </a:lnTo>
                  <a:lnTo>
                    <a:pt x="1068800" y="452612"/>
                  </a:lnTo>
                  <a:lnTo>
                    <a:pt x="1068099" y="453486"/>
                  </a:lnTo>
                  <a:lnTo>
                    <a:pt x="1067427" y="454428"/>
                  </a:lnTo>
                  <a:lnTo>
                    <a:pt x="1066678" y="455952"/>
                  </a:lnTo>
                  <a:lnTo>
                    <a:pt x="1066639" y="457593"/>
                  </a:lnTo>
                  <a:lnTo>
                    <a:pt x="1066558" y="458072"/>
                  </a:lnTo>
                  <a:lnTo>
                    <a:pt x="1066594" y="459477"/>
                  </a:lnTo>
                  <a:lnTo>
                    <a:pt x="1066447" y="459952"/>
                  </a:lnTo>
                  <a:lnTo>
                    <a:pt x="1066267" y="460359"/>
                  </a:lnTo>
                  <a:lnTo>
                    <a:pt x="1065896" y="461616"/>
                  </a:lnTo>
                  <a:lnTo>
                    <a:pt x="1065389" y="462904"/>
                  </a:lnTo>
                  <a:lnTo>
                    <a:pt x="1065230" y="463827"/>
                  </a:lnTo>
                  <a:lnTo>
                    <a:pt x="1064763" y="464910"/>
                  </a:lnTo>
                  <a:lnTo>
                    <a:pt x="1064442" y="465449"/>
                  </a:lnTo>
                  <a:lnTo>
                    <a:pt x="1063441" y="467482"/>
                  </a:lnTo>
                  <a:lnTo>
                    <a:pt x="1062835" y="468492"/>
                  </a:lnTo>
                  <a:lnTo>
                    <a:pt x="1062245" y="469028"/>
                  </a:lnTo>
                  <a:lnTo>
                    <a:pt x="1062101" y="469263"/>
                  </a:lnTo>
                  <a:lnTo>
                    <a:pt x="1062541" y="469446"/>
                  </a:lnTo>
                  <a:lnTo>
                    <a:pt x="1062640" y="469621"/>
                  </a:lnTo>
                  <a:lnTo>
                    <a:pt x="1062550" y="470472"/>
                  </a:lnTo>
                  <a:lnTo>
                    <a:pt x="1062475" y="470779"/>
                  </a:lnTo>
                  <a:lnTo>
                    <a:pt x="1062338" y="470844"/>
                  </a:lnTo>
                  <a:lnTo>
                    <a:pt x="1061795" y="470764"/>
                  </a:lnTo>
                  <a:lnTo>
                    <a:pt x="1061453" y="470753"/>
                  </a:lnTo>
                  <a:lnTo>
                    <a:pt x="1061103" y="471121"/>
                  </a:lnTo>
                  <a:lnTo>
                    <a:pt x="1060815" y="471801"/>
                  </a:lnTo>
                  <a:lnTo>
                    <a:pt x="1060623" y="472755"/>
                  </a:lnTo>
                  <a:lnTo>
                    <a:pt x="1060635" y="473644"/>
                  </a:lnTo>
                  <a:lnTo>
                    <a:pt x="1060695" y="474024"/>
                  </a:lnTo>
                  <a:lnTo>
                    <a:pt x="1060254" y="475312"/>
                  </a:lnTo>
                  <a:lnTo>
                    <a:pt x="1059934" y="475923"/>
                  </a:lnTo>
                  <a:lnTo>
                    <a:pt x="1059757" y="476227"/>
                  </a:lnTo>
                  <a:lnTo>
                    <a:pt x="1059610" y="476634"/>
                  </a:lnTo>
                  <a:lnTo>
                    <a:pt x="1059532" y="477010"/>
                  </a:lnTo>
                  <a:lnTo>
                    <a:pt x="1059595" y="477249"/>
                  </a:lnTo>
                  <a:lnTo>
                    <a:pt x="1059487" y="477485"/>
                  </a:lnTo>
                  <a:lnTo>
                    <a:pt x="1059442" y="477998"/>
                  </a:lnTo>
                  <a:lnTo>
                    <a:pt x="1059433" y="478374"/>
                  </a:lnTo>
                  <a:lnTo>
                    <a:pt x="1059820" y="479377"/>
                  </a:lnTo>
                  <a:lnTo>
                    <a:pt x="1059742" y="479787"/>
                  </a:lnTo>
                  <a:lnTo>
                    <a:pt x="1059403" y="479711"/>
                  </a:lnTo>
                  <a:lnTo>
                    <a:pt x="1059433" y="479882"/>
                  </a:lnTo>
                  <a:lnTo>
                    <a:pt x="1059664" y="480125"/>
                  </a:lnTo>
                  <a:lnTo>
                    <a:pt x="1060605" y="480695"/>
                  </a:lnTo>
                  <a:lnTo>
                    <a:pt x="1060845" y="480737"/>
                  </a:lnTo>
                  <a:lnTo>
                    <a:pt x="1061420" y="480821"/>
                  </a:lnTo>
                  <a:lnTo>
                    <a:pt x="1061657" y="480927"/>
                  </a:lnTo>
                  <a:lnTo>
                    <a:pt x="1061513" y="481231"/>
                  </a:lnTo>
                  <a:lnTo>
                    <a:pt x="1061405" y="481504"/>
                  </a:lnTo>
                  <a:lnTo>
                    <a:pt x="1061229" y="481740"/>
                  </a:lnTo>
                  <a:lnTo>
                    <a:pt x="1060947" y="482211"/>
                  </a:lnTo>
                  <a:lnTo>
                    <a:pt x="1060770" y="482447"/>
                  </a:lnTo>
                  <a:lnTo>
                    <a:pt x="1060629" y="482580"/>
                  </a:lnTo>
                  <a:lnTo>
                    <a:pt x="1060488" y="482815"/>
                  </a:lnTo>
                  <a:lnTo>
                    <a:pt x="1060200" y="483427"/>
                  </a:lnTo>
                  <a:lnTo>
                    <a:pt x="1060027" y="483628"/>
                  </a:lnTo>
                  <a:lnTo>
                    <a:pt x="1059772" y="484236"/>
                  </a:lnTo>
                  <a:lnTo>
                    <a:pt x="1059595" y="484506"/>
                  </a:lnTo>
                  <a:lnTo>
                    <a:pt x="1059052" y="485794"/>
                  </a:lnTo>
                  <a:lnTo>
                    <a:pt x="1058831" y="486611"/>
                  </a:lnTo>
                  <a:lnTo>
                    <a:pt x="1058858" y="486918"/>
                  </a:lnTo>
                  <a:lnTo>
                    <a:pt x="1059190" y="487238"/>
                  </a:lnTo>
                  <a:lnTo>
                    <a:pt x="1059394" y="487276"/>
                  </a:lnTo>
                  <a:lnTo>
                    <a:pt x="1059487" y="487724"/>
                  </a:lnTo>
                  <a:lnTo>
                    <a:pt x="1059280" y="487789"/>
                  </a:lnTo>
                  <a:lnTo>
                    <a:pt x="1058917" y="488735"/>
                  </a:lnTo>
                  <a:lnTo>
                    <a:pt x="1058342" y="489920"/>
                  </a:lnTo>
                  <a:lnTo>
                    <a:pt x="1058081" y="490942"/>
                  </a:lnTo>
                  <a:lnTo>
                    <a:pt x="1057823" y="493161"/>
                  </a:lnTo>
                  <a:lnTo>
                    <a:pt x="1057782" y="494943"/>
                  </a:lnTo>
                  <a:lnTo>
                    <a:pt x="1057518" y="496029"/>
                  </a:lnTo>
                  <a:lnTo>
                    <a:pt x="1057164" y="497975"/>
                  </a:lnTo>
                  <a:lnTo>
                    <a:pt x="1057206" y="499172"/>
                  </a:lnTo>
                  <a:lnTo>
                    <a:pt x="1057233" y="499343"/>
                  </a:lnTo>
                  <a:lnTo>
                    <a:pt x="1057095" y="500984"/>
                  </a:lnTo>
                  <a:lnTo>
                    <a:pt x="1057224" y="502667"/>
                  </a:lnTo>
                  <a:lnTo>
                    <a:pt x="1057407" y="503594"/>
                  </a:lnTo>
                  <a:lnTo>
                    <a:pt x="1057584" y="504765"/>
                  </a:lnTo>
                  <a:lnTo>
                    <a:pt x="1057770" y="507025"/>
                  </a:lnTo>
                  <a:lnTo>
                    <a:pt x="1058075" y="508541"/>
                  </a:lnTo>
                  <a:lnTo>
                    <a:pt x="1058459" y="509647"/>
                  </a:lnTo>
                  <a:lnTo>
                    <a:pt x="1058474" y="511839"/>
                  </a:lnTo>
                  <a:lnTo>
                    <a:pt x="1058750" y="513181"/>
                  </a:lnTo>
                  <a:lnTo>
                    <a:pt x="1058804" y="513830"/>
                  </a:lnTo>
                  <a:lnTo>
                    <a:pt x="1058723" y="514309"/>
                  </a:lnTo>
                  <a:lnTo>
                    <a:pt x="1058393" y="515259"/>
                  </a:lnTo>
                  <a:lnTo>
                    <a:pt x="1058231" y="516354"/>
                  </a:lnTo>
                  <a:lnTo>
                    <a:pt x="1057994" y="517816"/>
                  </a:lnTo>
                  <a:lnTo>
                    <a:pt x="1058007" y="518675"/>
                  </a:lnTo>
                  <a:lnTo>
                    <a:pt x="1058258" y="519538"/>
                  </a:lnTo>
                  <a:lnTo>
                    <a:pt x="1058438" y="520670"/>
                  </a:lnTo>
                  <a:lnTo>
                    <a:pt x="1058459" y="521149"/>
                  </a:lnTo>
                  <a:lnTo>
                    <a:pt x="1058381" y="521559"/>
                  </a:lnTo>
                  <a:lnTo>
                    <a:pt x="1058450" y="523102"/>
                  </a:lnTo>
                  <a:lnTo>
                    <a:pt x="1058672" y="523794"/>
                  </a:lnTo>
                  <a:lnTo>
                    <a:pt x="1059068" y="524246"/>
                  </a:lnTo>
                  <a:lnTo>
                    <a:pt x="1059598" y="524979"/>
                  </a:lnTo>
                  <a:lnTo>
                    <a:pt x="1060129" y="525640"/>
                  </a:lnTo>
                  <a:lnTo>
                    <a:pt x="1060552" y="526472"/>
                  </a:lnTo>
                  <a:lnTo>
                    <a:pt x="1061496" y="528311"/>
                  </a:lnTo>
                  <a:lnTo>
                    <a:pt x="1061883" y="529379"/>
                  </a:lnTo>
                  <a:lnTo>
                    <a:pt x="1062002" y="530071"/>
                  </a:lnTo>
                  <a:lnTo>
                    <a:pt x="1062287" y="530933"/>
                  </a:lnTo>
                  <a:lnTo>
                    <a:pt x="1062797" y="532450"/>
                  </a:lnTo>
                  <a:lnTo>
                    <a:pt x="1063393" y="534657"/>
                  </a:lnTo>
                  <a:lnTo>
                    <a:pt x="1063933" y="536348"/>
                  </a:lnTo>
                  <a:lnTo>
                    <a:pt x="1064248" y="537519"/>
                  </a:lnTo>
                  <a:lnTo>
                    <a:pt x="1064533" y="538450"/>
                  </a:lnTo>
                  <a:lnTo>
                    <a:pt x="1064613" y="539309"/>
                  </a:lnTo>
                  <a:lnTo>
                    <a:pt x="1064470" y="539681"/>
                  </a:lnTo>
                  <a:lnTo>
                    <a:pt x="1063507" y="539966"/>
                  </a:lnTo>
                  <a:lnTo>
                    <a:pt x="1063402" y="540103"/>
                  </a:lnTo>
                  <a:lnTo>
                    <a:pt x="1062515" y="540080"/>
                  </a:lnTo>
                  <a:lnTo>
                    <a:pt x="1060471" y="540065"/>
                  </a:lnTo>
                  <a:lnTo>
                    <a:pt x="1059988" y="540259"/>
                  </a:lnTo>
                  <a:lnTo>
                    <a:pt x="1059233" y="540483"/>
                  </a:lnTo>
                  <a:lnTo>
                    <a:pt x="1058822" y="540574"/>
                  </a:lnTo>
                  <a:lnTo>
                    <a:pt x="1058376" y="540665"/>
                  </a:lnTo>
                  <a:lnTo>
                    <a:pt x="1056892" y="541383"/>
                  </a:lnTo>
                  <a:lnTo>
                    <a:pt x="1055926" y="541843"/>
                  </a:lnTo>
                  <a:lnTo>
                    <a:pt x="1055201" y="542303"/>
                  </a:lnTo>
                  <a:lnTo>
                    <a:pt x="1053738" y="543607"/>
                  </a:lnTo>
                  <a:lnTo>
                    <a:pt x="1053379" y="544313"/>
                  </a:lnTo>
                  <a:lnTo>
                    <a:pt x="1052848" y="545191"/>
                  </a:lnTo>
                  <a:lnTo>
                    <a:pt x="1052665" y="545632"/>
                  </a:lnTo>
                  <a:lnTo>
                    <a:pt x="1052096" y="546749"/>
                  </a:lnTo>
                  <a:lnTo>
                    <a:pt x="1052039" y="547604"/>
                  </a:lnTo>
                  <a:lnTo>
                    <a:pt x="1052030" y="548049"/>
                  </a:lnTo>
                  <a:lnTo>
                    <a:pt x="1051532" y="548893"/>
                  </a:lnTo>
                  <a:lnTo>
                    <a:pt x="1050897" y="549839"/>
                  </a:lnTo>
                  <a:lnTo>
                    <a:pt x="1050852" y="550318"/>
                  </a:lnTo>
                  <a:lnTo>
                    <a:pt x="1049551" y="551929"/>
                  </a:lnTo>
                  <a:lnTo>
                    <a:pt x="1049122" y="552776"/>
                  </a:lnTo>
                  <a:lnTo>
                    <a:pt x="1048490" y="553514"/>
                  </a:lnTo>
                  <a:lnTo>
                    <a:pt x="1047378" y="554411"/>
                  </a:lnTo>
                  <a:lnTo>
                    <a:pt x="1047033" y="554574"/>
                  </a:lnTo>
                  <a:lnTo>
                    <a:pt x="1046410" y="555037"/>
                  </a:lnTo>
                  <a:lnTo>
                    <a:pt x="1045477" y="555532"/>
                  </a:lnTo>
                  <a:lnTo>
                    <a:pt x="1044620" y="555611"/>
                  </a:lnTo>
                  <a:lnTo>
                    <a:pt x="1043109" y="556159"/>
                  </a:lnTo>
                  <a:lnTo>
                    <a:pt x="1041736" y="556504"/>
                  </a:lnTo>
                  <a:lnTo>
                    <a:pt x="1040163" y="556706"/>
                  </a:lnTo>
                  <a:lnTo>
                    <a:pt x="1038082" y="556725"/>
                  </a:lnTo>
                  <a:lnTo>
                    <a:pt x="1036688" y="556520"/>
                  </a:lnTo>
                  <a:lnTo>
                    <a:pt x="1035531" y="556425"/>
                  </a:lnTo>
                  <a:lnTo>
                    <a:pt x="1034713" y="556440"/>
                  </a:lnTo>
                  <a:lnTo>
                    <a:pt x="1033718" y="556691"/>
                  </a:lnTo>
                  <a:lnTo>
                    <a:pt x="1032207" y="557063"/>
                  </a:lnTo>
                  <a:lnTo>
                    <a:pt x="1030873" y="557238"/>
                  </a:lnTo>
                  <a:lnTo>
                    <a:pt x="1029509" y="557238"/>
                  </a:lnTo>
                  <a:lnTo>
                    <a:pt x="1028592" y="557147"/>
                  </a:lnTo>
                  <a:lnTo>
                    <a:pt x="1028151" y="556999"/>
                  </a:lnTo>
                  <a:lnTo>
                    <a:pt x="1027033" y="556736"/>
                  </a:lnTo>
                  <a:lnTo>
                    <a:pt x="1026014" y="556539"/>
                  </a:lnTo>
                  <a:lnTo>
                    <a:pt x="1024722" y="556372"/>
                  </a:lnTo>
                  <a:lnTo>
                    <a:pt x="1023259" y="556235"/>
                  </a:lnTo>
                  <a:lnTo>
                    <a:pt x="1020909" y="556041"/>
                  </a:lnTo>
                  <a:lnTo>
                    <a:pt x="1018008" y="556178"/>
                  </a:lnTo>
                  <a:lnTo>
                    <a:pt x="1016674" y="556349"/>
                  </a:lnTo>
                  <a:lnTo>
                    <a:pt x="1015820" y="556432"/>
                  </a:lnTo>
                  <a:lnTo>
                    <a:pt x="1014147" y="556531"/>
                  </a:lnTo>
                  <a:lnTo>
                    <a:pt x="1013496" y="556615"/>
                  </a:lnTo>
                  <a:lnTo>
                    <a:pt x="1011107" y="556664"/>
                  </a:lnTo>
                  <a:lnTo>
                    <a:pt x="1010903" y="556725"/>
                  </a:lnTo>
                  <a:lnTo>
                    <a:pt x="1010595" y="556752"/>
                  </a:lnTo>
                  <a:lnTo>
                    <a:pt x="1008257" y="557059"/>
                  </a:lnTo>
                  <a:lnTo>
                    <a:pt x="1007513" y="557227"/>
                  </a:lnTo>
                  <a:lnTo>
                    <a:pt x="1006419" y="557337"/>
                  </a:lnTo>
                  <a:lnTo>
                    <a:pt x="1005013" y="557648"/>
                  </a:lnTo>
                  <a:lnTo>
                    <a:pt x="1004264" y="557732"/>
                  </a:lnTo>
                  <a:lnTo>
                    <a:pt x="1002789" y="558040"/>
                  </a:lnTo>
                  <a:lnTo>
                    <a:pt x="1002274" y="558161"/>
                  </a:lnTo>
                  <a:lnTo>
                    <a:pt x="1001557" y="558215"/>
                  </a:lnTo>
                  <a:lnTo>
                    <a:pt x="999804" y="558754"/>
                  </a:lnTo>
                  <a:lnTo>
                    <a:pt x="999051" y="558941"/>
                  </a:lnTo>
                  <a:lnTo>
                    <a:pt x="997711" y="559286"/>
                  </a:lnTo>
                  <a:lnTo>
                    <a:pt x="996335" y="559837"/>
                  </a:lnTo>
                  <a:lnTo>
                    <a:pt x="995823" y="559891"/>
                  </a:lnTo>
                  <a:lnTo>
                    <a:pt x="993691" y="560594"/>
                  </a:lnTo>
                  <a:lnTo>
                    <a:pt x="992559" y="560909"/>
                  </a:lnTo>
                  <a:lnTo>
                    <a:pt x="991596" y="561228"/>
                  </a:lnTo>
                  <a:lnTo>
                    <a:pt x="990805" y="561483"/>
                  </a:lnTo>
                  <a:lnTo>
                    <a:pt x="990218" y="561814"/>
                  </a:lnTo>
                  <a:lnTo>
                    <a:pt x="988530" y="562524"/>
                  </a:lnTo>
                  <a:lnTo>
                    <a:pt x="988047" y="562787"/>
                  </a:lnTo>
                  <a:lnTo>
                    <a:pt x="987355" y="563113"/>
                  </a:lnTo>
                  <a:lnTo>
                    <a:pt x="986941" y="563341"/>
                  </a:lnTo>
                  <a:lnTo>
                    <a:pt x="986596" y="563436"/>
                  </a:lnTo>
                  <a:lnTo>
                    <a:pt x="985146" y="564223"/>
                  </a:lnTo>
                  <a:lnTo>
                    <a:pt x="984627" y="564554"/>
                  </a:lnTo>
                  <a:lnTo>
                    <a:pt x="983692" y="565185"/>
                  </a:lnTo>
                  <a:lnTo>
                    <a:pt x="983311" y="565378"/>
                  </a:lnTo>
                  <a:lnTo>
                    <a:pt x="982930" y="565644"/>
                  </a:lnTo>
                  <a:lnTo>
                    <a:pt x="982238" y="566040"/>
                  </a:lnTo>
                  <a:lnTo>
                    <a:pt x="981791" y="566233"/>
                  </a:lnTo>
                  <a:lnTo>
                    <a:pt x="980685" y="566788"/>
                  </a:lnTo>
                  <a:lnTo>
                    <a:pt x="980440" y="567092"/>
                  </a:lnTo>
                  <a:lnTo>
                    <a:pt x="979957" y="567286"/>
                  </a:lnTo>
                  <a:lnTo>
                    <a:pt x="978680" y="568042"/>
                  </a:lnTo>
                  <a:lnTo>
                    <a:pt x="977466" y="568867"/>
                  </a:lnTo>
                  <a:lnTo>
                    <a:pt x="977013" y="569202"/>
                  </a:lnTo>
                  <a:lnTo>
                    <a:pt x="975934" y="570099"/>
                  </a:lnTo>
                  <a:lnTo>
                    <a:pt x="975626" y="570262"/>
                  </a:lnTo>
                  <a:lnTo>
                    <a:pt x="974304" y="571360"/>
                  </a:lnTo>
                  <a:lnTo>
                    <a:pt x="973779" y="571828"/>
                  </a:lnTo>
                  <a:lnTo>
                    <a:pt x="973051" y="572394"/>
                  </a:lnTo>
                  <a:lnTo>
                    <a:pt x="972631" y="572793"/>
                  </a:lnTo>
                  <a:lnTo>
                    <a:pt x="971513" y="573895"/>
                  </a:lnTo>
                  <a:lnTo>
                    <a:pt x="970854" y="574427"/>
                  </a:lnTo>
                  <a:lnTo>
                    <a:pt x="969634" y="575461"/>
                  </a:lnTo>
                  <a:lnTo>
                    <a:pt x="967685" y="577092"/>
                  </a:lnTo>
                  <a:lnTo>
                    <a:pt x="965947" y="578524"/>
                  </a:lnTo>
                  <a:lnTo>
                    <a:pt x="965083" y="579298"/>
                  </a:lnTo>
                  <a:lnTo>
                    <a:pt x="964274" y="580026"/>
                  </a:lnTo>
                  <a:lnTo>
                    <a:pt x="962257" y="581618"/>
                  </a:lnTo>
                  <a:lnTo>
                    <a:pt x="960626" y="582846"/>
                  </a:lnTo>
                  <a:lnTo>
                    <a:pt x="959823" y="583549"/>
                  </a:lnTo>
                  <a:lnTo>
                    <a:pt x="958115" y="585149"/>
                  </a:lnTo>
                  <a:lnTo>
                    <a:pt x="956814" y="586795"/>
                  </a:lnTo>
                  <a:lnTo>
                    <a:pt x="953921" y="589398"/>
                  </a:lnTo>
                  <a:lnTo>
                    <a:pt x="953292" y="589999"/>
                  </a:lnTo>
                  <a:lnTo>
                    <a:pt x="952206" y="591139"/>
                  </a:lnTo>
                  <a:lnTo>
                    <a:pt x="951679" y="591846"/>
                  </a:lnTo>
                  <a:lnTo>
                    <a:pt x="951226" y="592279"/>
                  </a:lnTo>
                  <a:lnTo>
                    <a:pt x="950663" y="593021"/>
                  </a:lnTo>
                  <a:lnTo>
                    <a:pt x="950138" y="593556"/>
                  </a:lnTo>
                  <a:lnTo>
                    <a:pt x="948870" y="593834"/>
                  </a:lnTo>
                  <a:lnTo>
                    <a:pt x="947195" y="593929"/>
                  </a:lnTo>
                  <a:lnTo>
                    <a:pt x="945756" y="594203"/>
                  </a:lnTo>
                  <a:lnTo>
                    <a:pt x="944794" y="594488"/>
                  </a:lnTo>
                  <a:lnTo>
                    <a:pt x="944176" y="594712"/>
                  </a:lnTo>
                  <a:lnTo>
                    <a:pt x="943727" y="594906"/>
                  </a:lnTo>
                  <a:lnTo>
                    <a:pt x="942588" y="595529"/>
                  </a:lnTo>
                  <a:lnTo>
                    <a:pt x="941107" y="596111"/>
                  </a:lnTo>
                  <a:lnTo>
                    <a:pt x="940549" y="596578"/>
                  </a:lnTo>
                  <a:lnTo>
                    <a:pt x="940208" y="596669"/>
                  </a:lnTo>
                  <a:lnTo>
                    <a:pt x="939314" y="596822"/>
                  </a:lnTo>
                  <a:lnTo>
                    <a:pt x="938523" y="597110"/>
                  </a:lnTo>
                  <a:lnTo>
                    <a:pt x="937942" y="597266"/>
                  </a:lnTo>
                  <a:lnTo>
                    <a:pt x="937633" y="597327"/>
                  </a:lnTo>
                  <a:lnTo>
                    <a:pt x="937321" y="597490"/>
                  </a:lnTo>
                  <a:lnTo>
                    <a:pt x="936707" y="597509"/>
                  </a:lnTo>
                  <a:lnTo>
                    <a:pt x="936500" y="597677"/>
                  </a:lnTo>
                  <a:lnTo>
                    <a:pt x="936293" y="597741"/>
                  </a:lnTo>
                  <a:lnTo>
                    <a:pt x="935915" y="597833"/>
                  </a:lnTo>
                  <a:lnTo>
                    <a:pt x="935463" y="598167"/>
                  </a:lnTo>
                  <a:lnTo>
                    <a:pt x="934575" y="598247"/>
                  </a:lnTo>
                  <a:lnTo>
                    <a:pt x="934096" y="598270"/>
                  </a:lnTo>
                  <a:lnTo>
                    <a:pt x="933823" y="598365"/>
                  </a:lnTo>
                  <a:lnTo>
                    <a:pt x="933412" y="598426"/>
                  </a:lnTo>
                  <a:lnTo>
                    <a:pt x="932210" y="598703"/>
                  </a:lnTo>
                  <a:lnTo>
                    <a:pt x="930559" y="599281"/>
                  </a:lnTo>
                  <a:lnTo>
                    <a:pt x="930487" y="599448"/>
                  </a:lnTo>
                  <a:lnTo>
                    <a:pt x="930280" y="599581"/>
                  </a:lnTo>
                  <a:lnTo>
                    <a:pt x="930241" y="599786"/>
                  </a:lnTo>
                  <a:lnTo>
                    <a:pt x="930100" y="599885"/>
                  </a:lnTo>
                  <a:lnTo>
                    <a:pt x="929039" y="600132"/>
                  </a:lnTo>
                  <a:lnTo>
                    <a:pt x="928008" y="600417"/>
                  </a:lnTo>
                  <a:lnTo>
                    <a:pt x="926096" y="600577"/>
                  </a:lnTo>
                  <a:lnTo>
                    <a:pt x="925613" y="600702"/>
                  </a:lnTo>
                  <a:lnTo>
                    <a:pt x="924690" y="600782"/>
                  </a:lnTo>
                  <a:lnTo>
                    <a:pt x="922415" y="600451"/>
                  </a:lnTo>
                  <a:lnTo>
                    <a:pt x="921599" y="600364"/>
                  </a:lnTo>
                  <a:lnTo>
                    <a:pt x="921009" y="600087"/>
                  </a:lnTo>
                  <a:lnTo>
                    <a:pt x="920349" y="599855"/>
                  </a:lnTo>
                  <a:lnTo>
                    <a:pt x="919906" y="599741"/>
                  </a:lnTo>
                  <a:lnTo>
                    <a:pt x="919774" y="599634"/>
                  </a:lnTo>
                  <a:lnTo>
                    <a:pt x="919264" y="599589"/>
                  </a:lnTo>
                  <a:lnTo>
                    <a:pt x="918991" y="599478"/>
                  </a:lnTo>
                  <a:lnTo>
                    <a:pt x="918482" y="599399"/>
                  </a:lnTo>
                  <a:lnTo>
                    <a:pt x="917831" y="599589"/>
                  </a:lnTo>
                  <a:lnTo>
                    <a:pt x="917622" y="599722"/>
                  </a:lnTo>
                  <a:lnTo>
                    <a:pt x="917442" y="600094"/>
                  </a:lnTo>
                  <a:lnTo>
                    <a:pt x="917406" y="600261"/>
                  </a:lnTo>
                  <a:lnTo>
                    <a:pt x="917355" y="600911"/>
                  </a:lnTo>
                  <a:lnTo>
                    <a:pt x="917223" y="600702"/>
                  </a:lnTo>
                  <a:lnTo>
                    <a:pt x="917058" y="600527"/>
                  </a:lnTo>
                  <a:lnTo>
                    <a:pt x="916896" y="600079"/>
                  </a:lnTo>
                  <a:lnTo>
                    <a:pt x="914579" y="600022"/>
                  </a:lnTo>
                  <a:lnTo>
                    <a:pt x="911920" y="599992"/>
                  </a:lnTo>
                  <a:lnTo>
                    <a:pt x="911033" y="600041"/>
                  </a:lnTo>
                  <a:lnTo>
                    <a:pt x="909633" y="600075"/>
                  </a:lnTo>
                  <a:lnTo>
                    <a:pt x="907924" y="600136"/>
                  </a:lnTo>
                  <a:lnTo>
                    <a:pt x="907583" y="600231"/>
                  </a:lnTo>
                  <a:lnTo>
                    <a:pt x="907001" y="600318"/>
                  </a:lnTo>
                  <a:lnTo>
                    <a:pt x="905955" y="600273"/>
                  </a:lnTo>
                  <a:lnTo>
                    <a:pt x="904438" y="600566"/>
                  </a:lnTo>
                  <a:lnTo>
                    <a:pt x="904303" y="600588"/>
                  </a:lnTo>
                  <a:lnTo>
                    <a:pt x="899208" y="600851"/>
                  </a:lnTo>
                  <a:lnTo>
                    <a:pt x="898491" y="601341"/>
                  </a:lnTo>
                  <a:lnTo>
                    <a:pt x="898129" y="602185"/>
                  </a:lnTo>
                  <a:lnTo>
                    <a:pt x="895491" y="602956"/>
                  </a:lnTo>
                  <a:lnTo>
                    <a:pt x="894277" y="603549"/>
                  </a:lnTo>
                  <a:lnTo>
                    <a:pt x="893821" y="603812"/>
                  </a:lnTo>
                  <a:lnTo>
                    <a:pt x="893521" y="604154"/>
                  </a:lnTo>
                  <a:lnTo>
                    <a:pt x="892748" y="604747"/>
                  </a:lnTo>
                  <a:lnTo>
                    <a:pt x="892532" y="604823"/>
                  </a:lnTo>
                  <a:lnTo>
                    <a:pt x="891738" y="605427"/>
                  </a:lnTo>
                  <a:lnTo>
                    <a:pt x="891312" y="605803"/>
                  </a:lnTo>
                  <a:lnTo>
                    <a:pt x="891016" y="606134"/>
                  </a:lnTo>
                  <a:lnTo>
                    <a:pt x="890965" y="606286"/>
                  </a:lnTo>
                  <a:lnTo>
                    <a:pt x="890998" y="606681"/>
                  </a:lnTo>
                  <a:lnTo>
                    <a:pt x="891729" y="607312"/>
                  </a:lnTo>
                  <a:lnTo>
                    <a:pt x="891828" y="607457"/>
                  </a:lnTo>
                  <a:lnTo>
                    <a:pt x="891852" y="607590"/>
                  </a:lnTo>
                  <a:lnTo>
                    <a:pt x="891822" y="607780"/>
                  </a:lnTo>
                  <a:lnTo>
                    <a:pt x="891058" y="608084"/>
                  </a:lnTo>
                  <a:lnTo>
                    <a:pt x="889709" y="608304"/>
                  </a:lnTo>
                  <a:lnTo>
                    <a:pt x="889082" y="608381"/>
                  </a:lnTo>
                  <a:lnTo>
                    <a:pt x="888573" y="608502"/>
                  </a:lnTo>
                  <a:lnTo>
                    <a:pt x="887580" y="608730"/>
                  </a:lnTo>
                  <a:lnTo>
                    <a:pt x="887053" y="608916"/>
                  </a:lnTo>
                  <a:lnTo>
                    <a:pt x="882521" y="610847"/>
                  </a:lnTo>
                  <a:lnTo>
                    <a:pt x="881433" y="611140"/>
                  </a:lnTo>
                  <a:lnTo>
                    <a:pt x="879877" y="611653"/>
                  </a:lnTo>
                  <a:lnTo>
                    <a:pt x="878477" y="612710"/>
                  </a:lnTo>
                  <a:lnTo>
                    <a:pt x="873873" y="615557"/>
                  </a:lnTo>
                  <a:lnTo>
                    <a:pt x="872947" y="616314"/>
                  </a:lnTo>
                  <a:lnTo>
                    <a:pt x="871457" y="617431"/>
                  </a:lnTo>
                  <a:lnTo>
                    <a:pt x="870345" y="618313"/>
                  </a:lnTo>
                  <a:lnTo>
                    <a:pt x="869610" y="618906"/>
                  </a:lnTo>
                  <a:lnTo>
                    <a:pt x="868888" y="619571"/>
                  </a:lnTo>
                  <a:lnTo>
                    <a:pt x="868510" y="619890"/>
                  </a:lnTo>
                  <a:lnTo>
                    <a:pt x="868330" y="620404"/>
                  </a:lnTo>
                  <a:lnTo>
                    <a:pt x="868486" y="621723"/>
                  </a:lnTo>
                  <a:lnTo>
                    <a:pt x="868201" y="622806"/>
                  </a:lnTo>
                  <a:lnTo>
                    <a:pt x="867335" y="624121"/>
                  </a:lnTo>
                  <a:lnTo>
                    <a:pt x="866844" y="624935"/>
                  </a:lnTo>
                  <a:lnTo>
                    <a:pt x="866064" y="626330"/>
                  </a:lnTo>
                  <a:lnTo>
                    <a:pt x="865000" y="627706"/>
                  </a:lnTo>
                  <a:lnTo>
                    <a:pt x="864293" y="628462"/>
                  </a:lnTo>
                  <a:lnTo>
                    <a:pt x="863843" y="628892"/>
                  </a:lnTo>
                  <a:lnTo>
                    <a:pt x="862995" y="629538"/>
                  </a:lnTo>
                  <a:lnTo>
                    <a:pt x="859964" y="631199"/>
                  </a:lnTo>
                  <a:lnTo>
                    <a:pt x="858654" y="632195"/>
                  </a:lnTo>
                  <a:lnTo>
                    <a:pt x="857446" y="632967"/>
                  </a:lnTo>
                  <a:lnTo>
                    <a:pt x="856796" y="633587"/>
                  </a:lnTo>
                  <a:lnTo>
                    <a:pt x="856541" y="634062"/>
                  </a:lnTo>
                  <a:lnTo>
                    <a:pt x="855531" y="636038"/>
                  </a:lnTo>
                  <a:lnTo>
                    <a:pt x="854775" y="636848"/>
                  </a:lnTo>
                  <a:lnTo>
                    <a:pt x="854341" y="637034"/>
                  </a:lnTo>
                  <a:lnTo>
                    <a:pt x="853681" y="637475"/>
                  </a:lnTo>
                  <a:lnTo>
                    <a:pt x="849359" y="638943"/>
                  </a:lnTo>
                  <a:lnTo>
                    <a:pt x="849008" y="639125"/>
                  </a:lnTo>
                  <a:lnTo>
                    <a:pt x="845252" y="641189"/>
                  </a:lnTo>
                  <a:lnTo>
                    <a:pt x="843310" y="642455"/>
                  </a:lnTo>
                  <a:lnTo>
                    <a:pt x="843196" y="642615"/>
                  </a:lnTo>
                  <a:lnTo>
                    <a:pt x="842273" y="643223"/>
                  </a:lnTo>
                  <a:lnTo>
                    <a:pt x="841688" y="643619"/>
                  </a:lnTo>
                  <a:lnTo>
                    <a:pt x="840555" y="644561"/>
                  </a:lnTo>
                  <a:lnTo>
                    <a:pt x="840252" y="644710"/>
                  </a:lnTo>
                  <a:lnTo>
                    <a:pt x="839791" y="645135"/>
                  </a:lnTo>
                  <a:lnTo>
                    <a:pt x="839110" y="645576"/>
                  </a:lnTo>
                  <a:lnTo>
                    <a:pt x="838559" y="646006"/>
                  </a:lnTo>
                  <a:lnTo>
                    <a:pt x="837207" y="647139"/>
                  </a:lnTo>
                  <a:lnTo>
                    <a:pt x="837021" y="647344"/>
                  </a:lnTo>
                  <a:lnTo>
                    <a:pt x="836455" y="648063"/>
                  </a:lnTo>
                  <a:lnTo>
                    <a:pt x="836110" y="649675"/>
                  </a:lnTo>
                  <a:lnTo>
                    <a:pt x="835804" y="650294"/>
                  </a:lnTo>
                  <a:lnTo>
                    <a:pt x="833238" y="652153"/>
                  </a:lnTo>
                  <a:lnTo>
                    <a:pt x="832855" y="652305"/>
                  </a:lnTo>
                  <a:lnTo>
                    <a:pt x="832465" y="652579"/>
                  </a:lnTo>
                  <a:lnTo>
                    <a:pt x="831047" y="655225"/>
                  </a:lnTo>
                  <a:lnTo>
                    <a:pt x="830703" y="656533"/>
                  </a:lnTo>
                  <a:lnTo>
                    <a:pt x="830723" y="656810"/>
                  </a:lnTo>
                  <a:lnTo>
                    <a:pt x="831155" y="657985"/>
                  </a:lnTo>
                  <a:lnTo>
                    <a:pt x="831773" y="658913"/>
                  </a:lnTo>
                  <a:lnTo>
                    <a:pt x="831874" y="659076"/>
                  </a:lnTo>
                  <a:lnTo>
                    <a:pt x="831970" y="659578"/>
                  </a:lnTo>
                  <a:lnTo>
                    <a:pt x="831962" y="659813"/>
                  </a:lnTo>
                  <a:lnTo>
                    <a:pt x="831419" y="660129"/>
                  </a:lnTo>
                  <a:lnTo>
                    <a:pt x="829686" y="661422"/>
                  </a:lnTo>
                  <a:lnTo>
                    <a:pt x="828349" y="662520"/>
                  </a:lnTo>
                  <a:lnTo>
                    <a:pt x="827669" y="662737"/>
                  </a:lnTo>
                  <a:lnTo>
                    <a:pt x="827019" y="663197"/>
                  </a:lnTo>
                  <a:lnTo>
                    <a:pt x="826233" y="663775"/>
                  </a:lnTo>
                  <a:lnTo>
                    <a:pt x="825439" y="664748"/>
                  </a:lnTo>
                  <a:lnTo>
                    <a:pt x="825202" y="665147"/>
                  </a:lnTo>
                  <a:lnTo>
                    <a:pt x="824863" y="665429"/>
                  </a:lnTo>
                  <a:lnTo>
                    <a:pt x="824279" y="666546"/>
                  </a:lnTo>
                  <a:lnTo>
                    <a:pt x="822879" y="669573"/>
                  </a:lnTo>
                  <a:lnTo>
                    <a:pt x="822097" y="670208"/>
                  </a:lnTo>
                  <a:lnTo>
                    <a:pt x="821935" y="670306"/>
                  </a:lnTo>
                  <a:lnTo>
                    <a:pt x="821018" y="670892"/>
                  </a:lnTo>
                  <a:lnTo>
                    <a:pt x="817798" y="673797"/>
                  </a:lnTo>
                  <a:lnTo>
                    <a:pt x="816950" y="675021"/>
                  </a:lnTo>
                  <a:lnTo>
                    <a:pt x="816593" y="676481"/>
                  </a:lnTo>
                  <a:lnTo>
                    <a:pt x="816464" y="676675"/>
                  </a:lnTo>
                  <a:lnTo>
                    <a:pt x="815796" y="677021"/>
                  </a:lnTo>
                  <a:lnTo>
                    <a:pt x="815508" y="677215"/>
                  </a:lnTo>
                  <a:lnTo>
                    <a:pt x="815244" y="677473"/>
                  </a:lnTo>
                  <a:lnTo>
                    <a:pt x="814282" y="679150"/>
                  </a:lnTo>
                  <a:lnTo>
                    <a:pt x="811998" y="681477"/>
                  </a:lnTo>
                  <a:lnTo>
                    <a:pt x="811800" y="681739"/>
                  </a:lnTo>
                  <a:lnTo>
                    <a:pt x="811510" y="682264"/>
                  </a:lnTo>
                  <a:lnTo>
                    <a:pt x="810676" y="683686"/>
                  </a:lnTo>
                  <a:lnTo>
                    <a:pt x="809594" y="684868"/>
                  </a:lnTo>
                  <a:lnTo>
                    <a:pt x="807619" y="686465"/>
                  </a:lnTo>
                  <a:lnTo>
                    <a:pt x="805946" y="687377"/>
                  </a:lnTo>
                  <a:lnTo>
                    <a:pt x="805050" y="687796"/>
                  </a:lnTo>
                  <a:lnTo>
                    <a:pt x="804319" y="688096"/>
                  </a:lnTo>
                  <a:lnTo>
                    <a:pt x="803030" y="688777"/>
                  </a:lnTo>
                  <a:lnTo>
                    <a:pt x="802517" y="689119"/>
                  </a:lnTo>
                  <a:lnTo>
                    <a:pt x="802310" y="689286"/>
                  </a:lnTo>
                  <a:lnTo>
                    <a:pt x="802052" y="689628"/>
                  </a:lnTo>
                  <a:lnTo>
                    <a:pt x="801363" y="690199"/>
                  </a:lnTo>
                  <a:lnTo>
                    <a:pt x="800518" y="691075"/>
                  </a:lnTo>
                  <a:lnTo>
                    <a:pt x="798240" y="693427"/>
                  </a:lnTo>
                  <a:lnTo>
                    <a:pt x="798069" y="693491"/>
                  </a:lnTo>
                  <a:lnTo>
                    <a:pt x="796402" y="694856"/>
                  </a:lnTo>
                  <a:lnTo>
                    <a:pt x="795047" y="695784"/>
                  </a:lnTo>
                  <a:lnTo>
                    <a:pt x="794927" y="695951"/>
                  </a:lnTo>
                  <a:lnTo>
                    <a:pt x="794097" y="696468"/>
                  </a:lnTo>
                  <a:lnTo>
                    <a:pt x="793324" y="697058"/>
                  </a:lnTo>
                  <a:lnTo>
                    <a:pt x="790947" y="698947"/>
                  </a:lnTo>
                  <a:lnTo>
                    <a:pt x="790557" y="699609"/>
                  </a:lnTo>
                  <a:lnTo>
                    <a:pt x="790350" y="700519"/>
                  </a:lnTo>
                  <a:lnTo>
                    <a:pt x="790206" y="701050"/>
                  </a:lnTo>
                  <a:lnTo>
                    <a:pt x="790173" y="701183"/>
                  </a:lnTo>
                  <a:lnTo>
                    <a:pt x="788426" y="703050"/>
                  </a:lnTo>
                  <a:lnTo>
                    <a:pt x="787374" y="704468"/>
                  </a:lnTo>
                  <a:lnTo>
                    <a:pt x="787317" y="704618"/>
                  </a:lnTo>
                  <a:lnTo>
                    <a:pt x="786330" y="707198"/>
                  </a:lnTo>
                  <a:lnTo>
                    <a:pt x="786055" y="707666"/>
                  </a:lnTo>
                  <a:lnTo>
                    <a:pt x="784787" y="710267"/>
                  </a:lnTo>
                  <a:lnTo>
                    <a:pt x="784538" y="710484"/>
                  </a:lnTo>
                  <a:lnTo>
                    <a:pt x="783675" y="711727"/>
                  </a:lnTo>
                  <a:lnTo>
                    <a:pt x="782805" y="712731"/>
                  </a:lnTo>
                  <a:lnTo>
                    <a:pt x="781732" y="714126"/>
                  </a:lnTo>
                  <a:lnTo>
                    <a:pt x="781540" y="714412"/>
                  </a:lnTo>
                  <a:lnTo>
                    <a:pt x="780779" y="715469"/>
                  </a:lnTo>
                  <a:lnTo>
                    <a:pt x="778585" y="717765"/>
                  </a:lnTo>
                  <a:lnTo>
                    <a:pt x="777949" y="718355"/>
                  </a:lnTo>
                  <a:lnTo>
                    <a:pt x="777488" y="718697"/>
                  </a:lnTo>
                  <a:lnTo>
                    <a:pt x="776448" y="719769"/>
                  </a:lnTo>
                  <a:lnTo>
                    <a:pt x="776070" y="720153"/>
                  </a:lnTo>
                  <a:lnTo>
                    <a:pt x="774850" y="721496"/>
                  </a:lnTo>
                  <a:lnTo>
                    <a:pt x="774298" y="722100"/>
                  </a:lnTo>
                  <a:lnTo>
                    <a:pt x="773858" y="722473"/>
                  </a:lnTo>
                  <a:lnTo>
                    <a:pt x="772887" y="723264"/>
                  </a:lnTo>
                  <a:lnTo>
                    <a:pt x="771981" y="723782"/>
                  </a:lnTo>
                  <a:lnTo>
                    <a:pt x="768465" y="724503"/>
                  </a:lnTo>
                  <a:lnTo>
                    <a:pt x="767380" y="725055"/>
                  </a:lnTo>
                  <a:lnTo>
                    <a:pt x="766988" y="725732"/>
                  </a:lnTo>
                  <a:lnTo>
                    <a:pt x="767056" y="727211"/>
                  </a:lnTo>
                  <a:lnTo>
                    <a:pt x="766940" y="727488"/>
                  </a:lnTo>
                  <a:lnTo>
                    <a:pt x="766622" y="728006"/>
                  </a:lnTo>
                  <a:lnTo>
                    <a:pt x="765654" y="728968"/>
                  </a:lnTo>
                  <a:lnTo>
                    <a:pt x="764919" y="729515"/>
                  </a:lnTo>
                  <a:lnTo>
                    <a:pt x="763942" y="729880"/>
                  </a:lnTo>
                  <a:lnTo>
                    <a:pt x="762129" y="729770"/>
                  </a:lnTo>
                  <a:lnTo>
                    <a:pt x="761937" y="729869"/>
                  </a:lnTo>
                  <a:lnTo>
                    <a:pt x="761256" y="730299"/>
                  </a:lnTo>
                  <a:lnTo>
                    <a:pt x="761151" y="730470"/>
                  </a:lnTo>
                  <a:lnTo>
                    <a:pt x="760747" y="730645"/>
                  </a:lnTo>
                  <a:lnTo>
                    <a:pt x="758996" y="730698"/>
                  </a:lnTo>
                  <a:lnTo>
                    <a:pt x="758370" y="730854"/>
                  </a:lnTo>
                  <a:lnTo>
                    <a:pt x="758016" y="730945"/>
                  </a:lnTo>
                  <a:lnTo>
                    <a:pt x="753568" y="733314"/>
                  </a:lnTo>
                  <a:lnTo>
                    <a:pt x="752132" y="733949"/>
                  </a:lnTo>
                  <a:lnTo>
                    <a:pt x="751313" y="734250"/>
                  </a:lnTo>
                  <a:lnTo>
                    <a:pt x="749800" y="734786"/>
                  </a:lnTo>
                  <a:lnTo>
                    <a:pt x="749281" y="734862"/>
                  </a:lnTo>
                  <a:lnTo>
                    <a:pt x="747244" y="735177"/>
                  </a:lnTo>
                  <a:lnTo>
                    <a:pt x="745279" y="735479"/>
                  </a:lnTo>
                  <a:lnTo>
                    <a:pt x="743642" y="735665"/>
                  </a:lnTo>
                  <a:lnTo>
                    <a:pt x="742940" y="735749"/>
                  </a:lnTo>
                  <a:lnTo>
                    <a:pt x="742745" y="735734"/>
                  </a:lnTo>
                  <a:lnTo>
                    <a:pt x="742379" y="735726"/>
                  </a:lnTo>
                  <a:lnTo>
                    <a:pt x="741187" y="735567"/>
                  </a:lnTo>
                  <a:lnTo>
                    <a:pt x="740528" y="735415"/>
                  </a:lnTo>
                  <a:lnTo>
                    <a:pt x="738621" y="734726"/>
                  </a:lnTo>
                  <a:lnTo>
                    <a:pt x="737793" y="734308"/>
                  </a:lnTo>
                  <a:lnTo>
                    <a:pt x="736376" y="733285"/>
                  </a:lnTo>
                  <a:lnTo>
                    <a:pt x="735866" y="732931"/>
                  </a:lnTo>
                  <a:lnTo>
                    <a:pt x="735006" y="732448"/>
                  </a:lnTo>
                  <a:lnTo>
                    <a:pt x="734239" y="732153"/>
                  </a:lnTo>
                  <a:lnTo>
                    <a:pt x="732697" y="731559"/>
                  </a:lnTo>
                  <a:lnTo>
                    <a:pt x="732251" y="731517"/>
                  </a:lnTo>
                  <a:lnTo>
                    <a:pt x="730860" y="734217"/>
                  </a:lnTo>
                  <a:lnTo>
                    <a:pt x="730385" y="734740"/>
                  </a:lnTo>
                  <a:lnTo>
                    <a:pt x="729045" y="735733"/>
                  </a:lnTo>
                  <a:lnTo>
                    <a:pt x="727282" y="737132"/>
                  </a:lnTo>
                  <a:lnTo>
                    <a:pt x="726788" y="737581"/>
                  </a:lnTo>
                  <a:lnTo>
                    <a:pt x="726458" y="737832"/>
                  </a:lnTo>
                  <a:lnTo>
                    <a:pt x="726272" y="737878"/>
                  </a:lnTo>
                  <a:lnTo>
                    <a:pt x="724830" y="738836"/>
                  </a:lnTo>
                  <a:lnTo>
                    <a:pt x="724611" y="738973"/>
                  </a:lnTo>
                  <a:lnTo>
                    <a:pt x="723038" y="739794"/>
                  </a:lnTo>
                  <a:lnTo>
                    <a:pt x="721284" y="740844"/>
                  </a:lnTo>
                  <a:lnTo>
                    <a:pt x="721078" y="741000"/>
                  </a:lnTo>
                  <a:lnTo>
                    <a:pt x="720283" y="741620"/>
                  </a:lnTo>
                  <a:lnTo>
                    <a:pt x="719075" y="742654"/>
                  </a:lnTo>
                  <a:lnTo>
                    <a:pt x="718796" y="743000"/>
                  </a:lnTo>
                  <a:lnTo>
                    <a:pt x="718395" y="743342"/>
                  </a:lnTo>
                  <a:lnTo>
                    <a:pt x="718008" y="743749"/>
                  </a:lnTo>
                  <a:lnTo>
                    <a:pt x="716908" y="744943"/>
                  </a:lnTo>
                  <a:lnTo>
                    <a:pt x="716503" y="745434"/>
                  </a:lnTo>
                  <a:lnTo>
                    <a:pt x="715928" y="746179"/>
                  </a:lnTo>
                  <a:lnTo>
                    <a:pt x="715331" y="746609"/>
                  </a:lnTo>
                  <a:lnTo>
                    <a:pt x="714438" y="747449"/>
                  </a:lnTo>
                  <a:lnTo>
                    <a:pt x="713674" y="748655"/>
                  </a:lnTo>
                  <a:lnTo>
                    <a:pt x="712975" y="750397"/>
                  </a:lnTo>
                  <a:lnTo>
                    <a:pt x="712825" y="750632"/>
                  </a:lnTo>
                  <a:lnTo>
                    <a:pt x="712705" y="750804"/>
                  </a:lnTo>
                  <a:lnTo>
                    <a:pt x="711800" y="751941"/>
                  </a:lnTo>
                  <a:lnTo>
                    <a:pt x="710982" y="752576"/>
                  </a:lnTo>
                  <a:lnTo>
                    <a:pt x="710718" y="752785"/>
                  </a:lnTo>
                  <a:lnTo>
                    <a:pt x="710056" y="753275"/>
                  </a:lnTo>
                  <a:lnTo>
                    <a:pt x="709801" y="753412"/>
                  </a:lnTo>
                  <a:lnTo>
                    <a:pt x="707031" y="754835"/>
                  </a:lnTo>
                  <a:lnTo>
                    <a:pt x="706210" y="755580"/>
                  </a:lnTo>
                  <a:lnTo>
                    <a:pt x="705514" y="756808"/>
                  </a:lnTo>
                  <a:lnTo>
                    <a:pt x="704672" y="759220"/>
                  </a:lnTo>
                  <a:lnTo>
                    <a:pt x="704597" y="759429"/>
                  </a:lnTo>
                  <a:lnTo>
                    <a:pt x="704450" y="759752"/>
                  </a:lnTo>
                  <a:lnTo>
                    <a:pt x="703596" y="760980"/>
                  </a:lnTo>
                  <a:lnTo>
                    <a:pt x="703035" y="761600"/>
                  </a:lnTo>
                  <a:lnTo>
                    <a:pt x="701357" y="762817"/>
                  </a:lnTo>
                  <a:lnTo>
                    <a:pt x="700053" y="763468"/>
                  </a:lnTo>
                  <a:lnTo>
                    <a:pt x="699112" y="764019"/>
                  </a:lnTo>
                  <a:lnTo>
                    <a:pt x="698437" y="764434"/>
                  </a:lnTo>
                  <a:lnTo>
                    <a:pt x="696513" y="765970"/>
                  </a:lnTo>
                  <a:lnTo>
                    <a:pt x="696054" y="766400"/>
                  </a:lnTo>
                  <a:lnTo>
                    <a:pt x="693929" y="768012"/>
                  </a:lnTo>
                  <a:lnTo>
                    <a:pt x="693677" y="768206"/>
                  </a:lnTo>
                  <a:lnTo>
                    <a:pt x="691849" y="770135"/>
                  </a:lnTo>
                  <a:lnTo>
                    <a:pt x="690938" y="771595"/>
                  </a:lnTo>
                  <a:lnTo>
                    <a:pt x="690767" y="771701"/>
                  </a:lnTo>
                  <a:lnTo>
                    <a:pt x="689940" y="773014"/>
                  </a:lnTo>
                  <a:lnTo>
                    <a:pt x="688261" y="774820"/>
                  </a:lnTo>
                  <a:lnTo>
                    <a:pt x="687074" y="775729"/>
                  </a:lnTo>
                  <a:lnTo>
                    <a:pt x="686552" y="776075"/>
                  </a:lnTo>
                  <a:lnTo>
                    <a:pt x="685404" y="776661"/>
                  </a:lnTo>
                  <a:lnTo>
                    <a:pt x="683624" y="777733"/>
                  </a:lnTo>
                  <a:lnTo>
                    <a:pt x="682967" y="778217"/>
                  </a:lnTo>
                  <a:lnTo>
                    <a:pt x="682401" y="778692"/>
                  </a:lnTo>
                  <a:lnTo>
                    <a:pt x="682005" y="779069"/>
                  </a:lnTo>
                  <a:lnTo>
                    <a:pt x="681187" y="780031"/>
                  </a:lnTo>
                  <a:lnTo>
                    <a:pt x="678648" y="783005"/>
                  </a:lnTo>
                  <a:lnTo>
                    <a:pt x="676756" y="784793"/>
                  </a:lnTo>
                  <a:lnTo>
                    <a:pt x="676019" y="785363"/>
                  </a:lnTo>
                  <a:lnTo>
                    <a:pt x="675641" y="785610"/>
                  </a:lnTo>
                  <a:lnTo>
                    <a:pt x="675213" y="785907"/>
                  </a:lnTo>
                  <a:lnTo>
                    <a:pt x="674799" y="786291"/>
                  </a:lnTo>
                  <a:lnTo>
                    <a:pt x="674328" y="786565"/>
                  </a:lnTo>
                  <a:lnTo>
                    <a:pt x="674038" y="786862"/>
                  </a:lnTo>
                  <a:lnTo>
                    <a:pt x="673648" y="787189"/>
                  </a:lnTo>
                  <a:lnTo>
                    <a:pt x="673513" y="787204"/>
                  </a:lnTo>
                  <a:lnTo>
                    <a:pt x="673048" y="787554"/>
                  </a:lnTo>
                  <a:lnTo>
                    <a:pt x="671754" y="788653"/>
                  </a:lnTo>
                  <a:lnTo>
                    <a:pt x="670923" y="789170"/>
                  </a:lnTo>
                  <a:lnTo>
                    <a:pt x="668402" y="791125"/>
                  </a:lnTo>
                  <a:lnTo>
                    <a:pt x="668067" y="791403"/>
                  </a:lnTo>
                  <a:lnTo>
                    <a:pt x="666556" y="792616"/>
                  </a:lnTo>
                  <a:lnTo>
                    <a:pt x="663741" y="795435"/>
                  </a:lnTo>
                  <a:lnTo>
                    <a:pt x="661682" y="797192"/>
                  </a:lnTo>
                  <a:lnTo>
                    <a:pt x="660591" y="798128"/>
                  </a:lnTo>
                  <a:lnTo>
                    <a:pt x="658957" y="799931"/>
                  </a:lnTo>
                  <a:lnTo>
                    <a:pt x="655660" y="802597"/>
                  </a:lnTo>
                  <a:lnTo>
                    <a:pt x="654830" y="803289"/>
                  </a:lnTo>
                  <a:lnTo>
                    <a:pt x="652474" y="805191"/>
                  </a:lnTo>
                  <a:lnTo>
                    <a:pt x="650918" y="806545"/>
                  </a:lnTo>
                  <a:lnTo>
                    <a:pt x="650702" y="806656"/>
                  </a:lnTo>
                  <a:lnTo>
                    <a:pt x="649338" y="807926"/>
                  </a:lnTo>
                  <a:lnTo>
                    <a:pt x="648505" y="808771"/>
                  </a:lnTo>
                  <a:lnTo>
                    <a:pt x="648082" y="809181"/>
                  </a:lnTo>
                  <a:lnTo>
                    <a:pt x="647818" y="809413"/>
                  </a:lnTo>
                  <a:lnTo>
                    <a:pt x="644343" y="812293"/>
                  </a:lnTo>
                  <a:lnTo>
                    <a:pt x="642450" y="814244"/>
                  </a:lnTo>
                  <a:lnTo>
                    <a:pt x="642192" y="814560"/>
                  </a:lnTo>
                  <a:lnTo>
                    <a:pt x="641380" y="815492"/>
                  </a:lnTo>
                  <a:lnTo>
                    <a:pt x="640145" y="816705"/>
                  </a:lnTo>
                  <a:lnTo>
                    <a:pt x="639890" y="817070"/>
                  </a:lnTo>
                  <a:lnTo>
                    <a:pt x="638778" y="818603"/>
                  </a:lnTo>
                  <a:lnTo>
                    <a:pt x="638130" y="819634"/>
                  </a:lnTo>
                  <a:lnTo>
                    <a:pt x="636695" y="821498"/>
                  </a:lnTo>
                  <a:lnTo>
                    <a:pt x="635121" y="822898"/>
                  </a:lnTo>
                  <a:lnTo>
                    <a:pt x="632303" y="824625"/>
                  </a:lnTo>
                  <a:lnTo>
                    <a:pt x="631695" y="825272"/>
                  </a:lnTo>
                  <a:lnTo>
                    <a:pt x="631304" y="826070"/>
                  </a:lnTo>
                  <a:lnTo>
                    <a:pt x="630873" y="827014"/>
                  </a:lnTo>
                  <a:lnTo>
                    <a:pt x="630397" y="827600"/>
                  </a:lnTo>
                  <a:lnTo>
                    <a:pt x="629944" y="828604"/>
                  </a:lnTo>
                  <a:lnTo>
                    <a:pt x="628991" y="829589"/>
                  </a:lnTo>
                  <a:lnTo>
                    <a:pt x="628187" y="830635"/>
                  </a:lnTo>
                  <a:lnTo>
                    <a:pt x="626932" y="832077"/>
                  </a:lnTo>
                  <a:lnTo>
                    <a:pt x="625742" y="833717"/>
                  </a:lnTo>
                  <a:lnTo>
                    <a:pt x="624965" y="835440"/>
                  </a:lnTo>
                  <a:lnTo>
                    <a:pt x="624096" y="836334"/>
                  </a:lnTo>
                  <a:lnTo>
                    <a:pt x="622861" y="837296"/>
                  </a:lnTo>
                  <a:lnTo>
                    <a:pt x="622234" y="838019"/>
                  </a:lnTo>
                  <a:lnTo>
                    <a:pt x="620304" y="838829"/>
                  </a:lnTo>
                  <a:lnTo>
                    <a:pt x="618479" y="839225"/>
                  </a:lnTo>
                  <a:lnTo>
                    <a:pt x="617852" y="839465"/>
                  </a:lnTo>
                  <a:lnTo>
                    <a:pt x="617136" y="839294"/>
                  </a:lnTo>
                  <a:lnTo>
                    <a:pt x="614768" y="839145"/>
                  </a:lnTo>
                  <a:lnTo>
                    <a:pt x="610163" y="838784"/>
                  </a:lnTo>
                  <a:lnTo>
                    <a:pt x="605107" y="838925"/>
                  </a:lnTo>
                  <a:lnTo>
                    <a:pt x="602217" y="838624"/>
                  </a:lnTo>
                  <a:lnTo>
                    <a:pt x="599852" y="838715"/>
                  </a:lnTo>
                  <a:lnTo>
                    <a:pt x="595338" y="839031"/>
                  </a:lnTo>
                  <a:lnTo>
                    <a:pt x="594360" y="839210"/>
                  </a:lnTo>
                  <a:lnTo>
                    <a:pt x="592430" y="839583"/>
                  </a:lnTo>
                  <a:lnTo>
                    <a:pt x="588674" y="839526"/>
                  </a:lnTo>
                  <a:lnTo>
                    <a:pt x="587088" y="839636"/>
                  </a:lnTo>
                  <a:lnTo>
                    <a:pt x="584525" y="839248"/>
                  </a:lnTo>
                  <a:lnTo>
                    <a:pt x="582573" y="839186"/>
                  </a:lnTo>
                  <a:lnTo>
                    <a:pt x="579052" y="838735"/>
                  </a:lnTo>
                  <a:lnTo>
                    <a:pt x="578249" y="838541"/>
                  </a:lnTo>
                  <a:lnTo>
                    <a:pt x="577077" y="838019"/>
                  </a:lnTo>
                  <a:lnTo>
                    <a:pt x="576360" y="837719"/>
                  </a:lnTo>
                  <a:lnTo>
                    <a:pt x="574861" y="837327"/>
                  </a:lnTo>
                  <a:lnTo>
                    <a:pt x="571558" y="836722"/>
                  </a:lnTo>
                  <a:lnTo>
                    <a:pt x="570953" y="836680"/>
                  </a:lnTo>
                  <a:lnTo>
                    <a:pt x="569954" y="837163"/>
                  </a:lnTo>
                  <a:lnTo>
                    <a:pt x="569565" y="837795"/>
                  </a:lnTo>
                  <a:lnTo>
                    <a:pt x="569283" y="838016"/>
                  </a:lnTo>
                  <a:lnTo>
                    <a:pt x="567113" y="838476"/>
                  </a:lnTo>
                  <a:lnTo>
                    <a:pt x="566831" y="838476"/>
                  </a:lnTo>
                  <a:lnTo>
                    <a:pt x="566549" y="838738"/>
                  </a:lnTo>
                  <a:lnTo>
                    <a:pt x="565506" y="838655"/>
                  </a:lnTo>
                  <a:lnTo>
                    <a:pt x="562853" y="837000"/>
                  </a:lnTo>
                  <a:lnTo>
                    <a:pt x="562071" y="836718"/>
                  </a:lnTo>
                  <a:lnTo>
                    <a:pt x="561702" y="836635"/>
                  </a:lnTo>
                  <a:lnTo>
                    <a:pt x="558075" y="835398"/>
                  </a:lnTo>
                  <a:lnTo>
                    <a:pt x="556489" y="835052"/>
                  </a:lnTo>
                  <a:lnTo>
                    <a:pt x="553342" y="834752"/>
                  </a:lnTo>
                  <a:lnTo>
                    <a:pt x="550995" y="834166"/>
                  </a:lnTo>
                  <a:lnTo>
                    <a:pt x="549802" y="834040"/>
                  </a:lnTo>
                  <a:lnTo>
                    <a:pt x="548846" y="833690"/>
                  </a:lnTo>
                  <a:lnTo>
                    <a:pt x="547215" y="833348"/>
                  </a:lnTo>
                  <a:lnTo>
                    <a:pt x="546277" y="832864"/>
                  </a:lnTo>
                  <a:lnTo>
                    <a:pt x="545491" y="832774"/>
                  </a:lnTo>
                  <a:lnTo>
                    <a:pt x="544170" y="832663"/>
                  </a:lnTo>
                  <a:lnTo>
                    <a:pt x="543324" y="832599"/>
                  </a:lnTo>
                  <a:lnTo>
                    <a:pt x="542413" y="832401"/>
                  </a:lnTo>
                  <a:lnTo>
                    <a:pt x="541418" y="832313"/>
                  </a:lnTo>
                  <a:lnTo>
                    <a:pt x="540635" y="832420"/>
                  </a:lnTo>
                  <a:lnTo>
                    <a:pt x="539964" y="832374"/>
                  </a:lnTo>
                  <a:lnTo>
                    <a:pt x="539140" y="832310"/>
                  </a:lnTo>
                  <a:lnTo>
                    <a:pt x="538426" y="832329"/>
                  </a:lnTo>
                  <a:lnTo>
                    <a:pt x="537602" y="832329"/>
                  </a:lnTo>
                  <a:lnTo>
                    <a:pt x="536607" y="832306"/>
                  </a:lnTo>
                  <a:lnTo>
                    <a:pt x="535477" y="832431"/>
                  </a:lnTo>
                  <a:lnTo>
                    <a:pt x="534589" y="832477"/>
                  </a:lnTo>
                  <a:lnTo>
                    <a:pt x="533591" y="832603"/>
                  </a:lnTo>
                  <a:lnTo>
                    <a:pt x="532680" y="832778"/>
                  </a:lnTo>
                  <a:lnTo>
                    <a:pt x="531793" y="832907"/>
                  </a:lnTo>
                  <a:lnTo>
                    <a:pt x="529452" y="833557"/>
                  </a:lnTo>
                  <a:lnTo>
                    <a:pt x="528864" y="833774"/>
                  </a:lnTo>
                  <a:lnTo>
                    <a:pt x="528325" y="833815"/>
                  </a:lnTo>
                  <a:lnTo>
                    <a:pt x="527563" y="833793"/>
                  </a:lnTo>
                  <a:lnTo>
                    <a:pt x="526913" y="833793"/>
                  </a:lnTo>
                  <a:lnTo>
                    <a:pt x="526154" y="833770"/>
                  </a:lnTo>
                  <a:lnTo>
                    <a:pt x="525396" y="833812"/>
                  </a:lnTo>
                  <a:lnTo>
                    <a:pt x="524638" y="833919"/>
                  </a:lnTo>
                  <a:lnTo>
                    <a:pt x="523771" y="834159"/>
                  </a:lnTo>
                  <a:lnTo>
                    <a:pt x="523055" y="834352"/>
                  </a:lnTo>
                  <a:lnTo>
                    <a:pt x="522425" y="834592"/>
                  </a:lnTo>
                  <a:lnTo>
                    <a:pt x="521667" y="834828"/>
                  </a:lnTo>
                  <a:lnTo>
                    <a:pt x="520777" y="835045"/>
                  </a:lnTo>
                  <a:lnTo>
                    <a:pt x="519976" y="835155"/>
                  </a:lnTo>
                  <a:lnTo>
                    <a:pt x="519218" y="835087"/>
                  </a:lnTo>
                  <a:lnTo>
                    <a:pt x="518349" y="834999"/>
                  </a:lnTo>
                  <a:lnTo>
                    <a:pt x="517051" y="834931"/>
                  </a:lnTo>
                  <a:lnTo>
                    <a:pt x="516140" y="834908"/>
                  </a:lnTo>
                  <a:lnTo>
                    <a:pt x="515120" y="835060"/>
                  </a:lnTo>
                  <a:lnTo>
                    <a:pt x="514254" y="835121"/>
                  </a:lnTo>
                  <a:lnTo>
                    <a:pt x="513430" y="835319"/>
                  </a:lnTo>
                  <a:lnTo>
                    <a:pt x="512477" y="835532"/>
                  </a:lnTo>
                  <a:lnTo>
                    <a:pt x="511478" y="835836"/>
                  </a:lnTo>
                  <a:lnTo>
                    <a:pt x="510633" y="836076"/>
                  </a:lnTo>
                  <a:lnTo>
                    <a:pt x="509635" y="836270"/>
                  </a:lnTo>
                  <a:lnTo>
                    <a:pt x="508571" y="836551"/>
                  </a:lnTo>
                  <a:lnTo>
                    <a:pt x="507465" y="836833"/>
                  </a:lnTo>
                  <a:lnTo>
                    <a:pt x="506164" y="837069"/>
                  </a:lnTo>
                  <a:lnTo>
                    <a:pt x="504821" y="837415"/>
                  </a:lnTo>
                  <a:lnTo>
                    <a:pt x="503607" y="837585"/>
                  </a:lnTo>
                  <a:lnTo>
                    <a:pt x="502998" y="837632"/>
                  </a:lnTo>
                  <a:lnTo>
                    <a:pt x="502132" y="837715"/>
                  </a:lnTo>
                  <a:lnTo>
                    <a:pt x="501395" y="837761"/>
                  </a:lnTo>
                  <a:lnTo>
                    <a:pt x="500226" y="837715"/>
                  </a:lnTo>
                  <a:lnTo>
                    <a:pt x="499033" y="837712"/>
                  </a:lnTo>
                  <a:lnTo>
                    <a:pt x="498100" y="837818"/>
                  </a:lnTo>
                  <a:lnTo>
                    <a:pt x="497318" y="837860"/>
                  </a:lnTo>
                  <a:lnTo>
                    <a:pt x="496518" y="838012"/>
                  </a:lnTo>
                  <a:lnTo>
                    <a:pt x="495714" y="838119"/>
                  </a:lnTo>
                  <a:lnTo>
                    <a:pt x="495085" y="838119"/>
                  </a:lnTo>
                  <a:lnTo>
                    <a:pt x="494371" y="838183"/>
                  </a:lnTo>
                  <a:lnTo>
                    <a:pt x="493742" y="838202"/>
                  </a:lnTo>
                  <a:lnTo>
                    <a:pt x="493178" y="838248"/>
                  </a:lnTo>
                  <a:lnTo>
                    <a:pt x="492486" y="838244"/>
                  </a:lnTo>
                  <a:lnTo>
                    <a:pt x="491446" y="838286"/>
                  </a:lnTo>
                  <a:lnTo>
                    <a:pt x="490577" y="838328"/>
                  </a:lnTo>
                  <a:lnTo>
                    <a:pt x="489689" y="838391"/>
                  </a:lnTo>
                  <a:lnTo>
                    <a:pt x="488820" y="838480"/>
                  </a:lnTo>
                  <a:lnTo>
                    <a:pt x="488041" y="838522"/>
                  </a:lnTo>
                  <a:lnTo>
                    <a:pt x="487174" y="838583"/>
                  </a:lnTo>
                  <a:lnTo>
                    <a:pt x="486416" y="838648"/>
                  </a:lnTo>
                  <a:lnTo>
                    <a:pt x="485828" y="838781"/>
                  </a:lnTo>
                  <a:lnTo>
                    <a:pt x="484920" y="838887"/>
                  </a:lnTo>
                  <a:lnTo>
                    <a:pt x="484117" y="839059"/>
                  </a:lnTo>
                  <a:lnTo>
                    <a:pt x="483338" y="839188"/>
                  </a:lnTo>
                  <a:lnTo>
                    <a:pt x="482600" y="839363"/>
                  </a:lnTo>
                  <a:lnTo>
                    <a:pt x="481730" y="839578"/>
                  </a:lnTo>
                  <a:lnTo>
                    <a:pt x="480952" y="839857"/>
                  </a:lnTo>
                  <a:lnTo>
                    <a:pt x="480061" y="840074"/>
                  </a:lnTo>
                  <a:lnTo>
                    <a:pt x="479585" y="840207"/>
                  </a:lnTo>
                  <a:lnTo>
                    <a:pt x="478760" y="840249"/>
                  </a:lnTo>
                  <a:lnTo>
                    <a:pt x="477981" y="840246"/>
                  </a:lnTo>
                  <a:lnTo>
                    <a:pt x="477285" y="840333"/>
                  </a:lnTo>
                  <a:lnTo>
                    <a:pt x="476593" y="840485"/>
                  </a:lnTo>
                  <a:lnTo>
                    <a:pt x="475400" y="840896"/>
                  </a:lnTo>
                  <a:lnTo>
                    <a:pt x="474816" y="841200"/>
                  </a:lnTo>
                  <a:lnTo>
                    <a:pt x="473470" y="841763"/>
                  </a:lnTo>
                  <a:lnTo>
                    <a:pt x="472819" y="842110"/>
                  </a:lnTo>
                  <a:lnTo>
                    <a:pt x="472103" y="842414"/>
                  </a:lnTo>
                  <a:lnTo>
                    <a:pt x="471494" y="842718"/>
                  </a:lnTo>
                  <a:lnTo>
                    <a:pt x="470778" y="843129"/>
                  </a:lnTo>
                  <a:lnTo>
                    <a:pt x="470064" y="843498"/>
                  </a:lnTo>
                  <a:lnTo>
                    <a:pt x="469369" y="843890"/>
                  </a:lnTo>
                  <a:lnTo>
                    <a:pt x="467894" y="844628"/>
                  </a:lnTo>
                  <a:lnTo>
                    <a:pt x="466896" y="845149"/>
                  </a:lnTo>
                  <a:lnTo>
                    <a:pt x="466006" y="845606"/>
                  </a:lnTo>
                  <a:lnTo>
                    <a:pt x="465116" y="846039"/>
                  </a:lnTo>
                  <a:lnTo>
                    <a:pt x="463922" y="846473"/>
                  </a:lnTo>
                  <a:lnTo>
                    <a:pt x="463185" y="846625"/>
                  </a:lnTo>
                  <a:lnTo>
                    <a:pt x="462319" y="846819"/>
                  </a:lnTo>
                  <a:lnTo>
                    <a:pt x="460736" y="847185"/>
                  </a:lnTo>
                  <a:lnTo>
                    <a:pt x="459891" y="847291"/>
                  </a:lnTo>
                  <a:lnTo>
                    <a:pt x="458914" y="847420"/>
                  </a:lnTo>
                  <a:lnTo>
                    <a:pt x="457915" y="847527"/>
                  </a:lnTo>
                  <a:lnTo>
                    <a:pt x="456486" y="847808"/>
                  </a:lnTo>
                  <a:lnTo>
                    <a:pt x="453863" y="848174"/>
                  </a:lnTo>
                  <a:lnTo>
                    <a:pt x="452582" y="848305"/>
                  </a:lnTo>
                  <a:lnTo>
                    <a:pt x="451802" y="848324"/>
                  </a:lnTo>
                  <a:lnTo>
                    <a:pt x="451086" y="848301"/>
                  </a:lnTo>
                  <a:lnTo>
                    <a:pt x="450153" y="848366"/>
                  </a:lnTo>
                  <a:lnTo>
                    <a:pt x="448767" y="848493"/>
                  </a:lnTo>
                  <a:lnTo>
                    <a:pt x="444924" y="849212"/>
                  </a:lnTo>
                  <a:lnTo>
                    <a:pt x="442195" y="848699"/>
                  </a:lnTo>
                  <a:lnTo>
                    <a:pt x="441930" y="848622"/>
                  </a:lnTo>
                  <a:lnTo>
                    <a:pt x="436666" y="847488"/>
                  </a:lnTo>
                  <a:lnTo>
                    <a:pt x="432561" y="846342"/>
                  </a:lnTo>
                  <a:lnTo>
                    <a:pt x="428273" y="845003"/>
                  </a:lnTo>
                  <a:lnTo>
                    <a:pt x="422381" y="843226"/>
                  </a:lnTo>
                  <a:lnTo>
                    <a:pt x="421362" y="842874"/>
                  </a:lnTo>
                  <a:lnTo>
                    <a:pt x="419992" y="842272"/>
                  </a:lnTo>
                  <a:lnTo>
                    <a:pt x="418618" y="841788"/>
                  </a:lnTo>
                  <a:lnTo>
                    <a:pt x="417920" y="841557"/>
                  </a:lnTo>
                  <a:lnTo>
                    <a:pt x="417218" y="841397"/>
                  </a:lnTo>
                  <a:lnTo>
                    <a:pt x="416702" y="841360"/>
                  </a:lnTo>
                  <a:lnTo>
                    <a:pt x="415833" y="841408"/>
                  </a:lnTo>
                  <a:lnTo>
                    <a:pt x="415246" y="841393"/>
                  </a:lnTo>
                  <a:lnTo>
                    <a:pt x="413511" y="841690"/>
                  </a:lnTo>
                  <a:lnTo>
                    <a:pt x="411255" y="841726"/>
                  </a:lnTo>
                  <a:lnTo>
                    <a:pt x="408914" y="841381"/>
                  </a:lnTo>
                  <a:lnTo>
                    <a:pt x="408124" y="841211"/>
                  </a:lnTo>
                  <a:lnTo>
                    <a:pt x="407766" y="840969"/>
                  </a:lnTo>
                  <a:lnTo>
                    <a:pt x="407639" y="840907"/>
                  </a:lnTo>
                  <a:lnTo>
                    <a:pt x="407495" y="840849"/>
                  </a:lnTo>
                  <a:lnTo>
                    <a:pt x="407246" y="840795"/>
                  </a:lnTo>
                  <a:lnTo>
                    <a:pt x="407095" y="840759"/>
                  </a:lnTo>
                  <a:lnTo>
                    <a:pt x="406859" y="840648"/>
                  </a:lnTo>
                  <a:lnTo>
                    <a:pt x="406618" y="840556"/>
                  </a:lnTo>
                  <a:lnTo>
                    <a:pt x="406482" y="840517"/>
                  </a:lnTo>
                  <a:lnTo>
                    <a:pt x="406346" y="840470"/>
                  </a:lnTo>
                  <a:lnTo>
                    <a:pt x="405981" y="840313"/>
                  </a:lnTo>
                  <a:lnTo>
                    <a:pt x="405774" y="840210"/>
                  </a:lnTo>
                  <a:lnTo>
                    <a:pt x="405620" y="840182"/>
                  </a:lnTo>
                  <a:lnTo>
                    <a:pt x="405149" y="839883"/>
                  </a:lnTo>
                  <a:lnTo>
                    <a:pt x="404832" y="839674"/>
                  </a:lnTo>
                  <a:lnTo>
                    <a:pt x="404626" y="839575"/>
                  </a:lnTo>
                  <a:lnTo>
                    <a:pt x="404367" y="839429"/>
                  </a:lnTo>
                  <a:lnTo>
                    <a:pt x="404218" y="839324"/>
                  </a:lnTo>
                  <a:lnTo>
                    <a:pt x="404054" y="839216"/>
                  </a:lnTo>
                  <a:lnTo>
                    <a:pt x="403871" y="839102"/>
                  </a:lnTo>
                  <a:lnTo>
                    <a:pt x="403602" y="838917"/>
                  </a:lnTo>
                  <a:lnTo>
                    <a:pt x="403274" y="838803"/>
                  </a:lnTo>
                  <a:lnTo>
                    <a:pt x="403123" y="838771"/>
                  </a:lnTo>
                  <a:lnTo>
                    <a:pt x="402919" y="838718"/>
                  </a:lnTo>
                  <a:lnTo>
                    <a:pt x="402427" y="838599"/>
                  </a:lnTo>
                  <a:lnTo>
                    <a:pt x="402249" y="838582"/>
                  </a:lnTo>
                  <a:lnTo>
                    <a:pt x="401635" y="838466"/>
                  </a:lnTo>
                  <a:lnTo>
                    <a:pt x="401305" y="838397"/>
                  </a:lnTo>
                  <a:lnTo>
                    <a:pt x="401169" y="838358"/>
                  </a:lnTo>
                  <a:lnTo>
                    <a:pt x="400916" y="838304"/>
                  </a:lnTo>
                  <a:lnTo>
                    <a:pt x="400693" y="838243"/>
                  </a:lnTo>
                  <a:lnTo>
                    <a:pt x="400451" y="838193"/>
                  </a:lnTo>
                  <a:lnTo>
                    <a:pt x="400250" y="838129"/>
                  </a:lnTo>
                  <a:lnTo>
                    <a:pt x="400111" y="838075"/>
                  </a:lnTo>
                  <a:lnTo>
                    <a:pt x="399848" y="837997"/>
                  </a:lnTo>
                  <a:lnTo>
                    <a:pt x="399712" y="837950"/>
                  </a:lnTo>
                  <a:lnTo>
                    <a:pt x="399571" y="837908"/>
                  </a:lnTo>
                  <a:lnTo>
                    <a:pt x="399420" y="837868"/>
                  </a:lnTo>
                  <a:lnTo>
                    <a:pt x="399119" y="837755"/>
                  </a:lnTo>
                  <a:lnTo>
                    <a:pt x="398868" y="837616"/>
                  </a:lnTo>
                  <a:lnTo>
                    <a:pt x="398280" y="837214"/>
                  </a:lnTo>
                  <a:lnTo>
                    <a:pt x="398137" y="837128"/>
                  </a:lnTo>
                  <a:lnTo>
                    <a:pt x="397876" y="836933"/>
                  </a:lnTo>
                  <a:lnTo>
                    <a:pt x="397525" y="836599"/>
                  </a:lnTo>
                  <a:lnTo>
                    <a:pt x="397156" y="836243"/>
                  </a:lnTo>
                  <a:lnTo>
                    <a:pt x="396461" y="835557"/>
                  </a:lnTo>
                  <a:lnTo>
                    <a:pt x="395858" y="834986"/>
                  </a:lnTo>
                  <a:lnTo>
                    <a:pt x="395678" y="834804"/>
                  </a:lnTo>
                  <a:lnTo>
                    <a:pt x="395122" y="834568"/>
                  </a:lnTo>
                  <a:lnTo>
                    <a:pt x="394995" y="834471"/>
                  </a:lnTo>
                  <a:lnTo>
                    <a:pt x="394523" y="834111"/>
                  </a:lnTo>
                  <a:lnTo>
                    <a:pt x="394077" y="833637"/>
                  </a:lnTo>
                  <a:lnTo>
                    <a:pt x="393941" y="833575"/>
                  </a:lnTo>
                  <a:lnTo>
                    <a:pt x="393784" y="833497"/>
                  </a:lnTo>
                  <a:lnTo>
                    <a:pt x="393578" y="833403"/>
                  </a:lnTo>
                  <a:lnTo>
                    <a:pt x="393231" y="833154"/>
                  </a:lnTo>
                  <a:lnTo>
                    <a:pt x="393013" y="832947"/>
                  </a:lnTo>
                  <a:lnTo>
                    <a:pt x="392773" y="832713"/>
                  </a:lnTo>
                  <a:lnTo>
                    <a:pt x="392641" y="832564"/>
                  </a:lnTo>
                  <a:lnTo>
                    <a:pt x="392512" y="832434"/>
                  </a:lnTo>
                  <a:lnTo>
                    <a:pt x="391984" y="831892"/>
                  </a:lnTo>
                  <a:lnTo>
                    <a:pt x="391898" y="831750"/>
                  </a:lnTo>
                  <a:lnTo>
                    <a:pt x="391708" y="831480"/>
                  </a:lnTo>
                  <a:lnTo>
                    <a:pt x="391381" y="830888"/>
                  </a:lnTo>
                  <a:lnTo>
                    <a:pt x="391017" y="830625"/>
                  </a:lnTo>
                  <a:lnTo>
                    <a:pt x="390762" y="830502"/>
                  </a:lnTo>
                  <a:lnTo>
                    <a:pt x="390431" y="830357"/>
                  </a:lnTo>
                  <a:lnTo>
                    <a:pt x="390292" y="830303"/>
                  </a:lnTo>
                  <a:lnTo>
                    <a:pt x="390068" y="830249"/>
                  </a:lnTo>
                  <a:lnTo>
                    <a:pt x="389658" y="830113"/>
                  </a:lnTo>
                  <a:lnTo>
                    <a:pt x="389474" y="830039"/>
                  </a:lnTo>
                  <a:lnTo>
                    <a:pt x="389331" y="829968"/>
                  </a:lnTo>
                  <a:lnTo>
                    <a:pt x="388933" y="829680"/>
                  </a:lnTo>
                  <a:lnTo>
                    <a:pt x="388730" y="829562"/>
                  </a:lnTo>
                  <a:lnTo>
                    <a:pt x="388424" y="829395"/>
                  </a:lnTo>
                  <a:lnTo>
                    <a:pt x="388273" y="829252"/>
                  </a:lnTo>
                  <a:lnTo>
                    <a:pt x="387958" y="828943"/>
                  </a:lnTo>
                  <a:lnTo>
                    <a:pt x="387559" y="828681"/>
                  </a:lnTo>
                  <a:lnTo>
                    <a:pt x="387239" y="828223"/>
                  </a:lnTo>
                  <a:lnTo>
                    <a:pt x="387129" y="828066"/>
                  </a:lnTo>
                  <a:lnTo>
                    <a:pt x="386882" y="827583"/>
                  </a:lnTo>
                  <a:lnTo>
                    <a:pt x="386636" y="827070"/>
                  </a:lnTo>
                  <a:lnTo>
                    <a:pt x="386471" y="826766"/>
                  </a:lnTo>
                  <a:lnTo>
                    <a:pt x="386336" y="826563"/>
                  </a:lnTo>
                  <a:lnTo>
                    <a:pt x="386254" y="826407"/>
                  </a:lnTo>
                  <a:lnTo>
                    <a:pt x="386067" y="826071"/>
                  </a:lnTo>
                  <a:lnTo>
                    <a:pt x="385972" y="825941"/>
                  </a:lnTo>
                  <a:lnTo>
                    <a:pt x="385369" y="825045"/>
                  </a:lnTo>
                  <a:lnTo>
                    <a:pt x="385130" y="824865"/>
                  </a:lnTo>
                  <a:lnTo>
                    <a:pt x="384982" y="824745"/>
                  </a:lnTo>
                  <a:lnTo>
                    <a:pt x="384741" y="824550"/>
                  </a:lnTo>
                  <a:lnTo>
                    <a:pt x="383915" y="824036"/>
                  </a:lnTo>
                  <a:lnTo>
                    <a:pt x="383592" y="823677"/>
                  </a:lnTo>
                  <a:lnTo>
                    <a:pt x="383179" y="822538"/>
                  </a:lnTo>
                  <a:lnTo>
                    <a:pt x="383059" y="822144"/>
                  </a:lnTo>
                  <a:lnTo>
                    <a:pt x="383029" y="821898"/>
                  </a:lnTo>
                  <a:lnTo>
                    <a:pt x="383001" y="821698"/>
                  </a:lnTo>
                  <a:lnTo>
                    <a:pt x="382854" y="820725"/>
                  </a:lnTo>
                  <a:lnTo>
                    <a:pt x="382872" y="820232"/>
                  </a:lnTo>
                  <a:lnTo>
                    <a:pt x="382927" y="819902"/>
                  </a:lnTo>
                  <a:lnTo>
                    <a:pt x="383010" y="819432"/>
                  </a:lnTo>
                  <a:lnTo>
                    <a:pt x="383119" y="818845"/>
                  </a:lnTo>
                  <a:lnTo>
                    <a:pt x="383317" y="818425"/>
                  </a:lnTo>
                  <a:lnTo>
                    <a:pt x="383464" y="818217"/>
                  </a:lnTo>
                  <a:lnTo>
                    <a:pt x="383749" y="818083"/>
                  </a:lnTo>
                  <a:lnTo>
                    <a:pt x="384105" y="817950"/>
                  </a:lnTo>
                  <a:lnTo>
                    <a:pt x="384602" y="817845"/>
                  </a:lnTo>
                  <a:lnTo>
                    <a:pt x="385003" y="817738"/>
                  </a:lnTo>
                  <a:lnTo>
                    <a:pt x="385476" y="817656"/>
                  </a:lnTo>
                  <a:lnTo>
                    <a:pt x="385855" y="817501"/>
                  </a:lnTo>
                  <a:lnTo>
                    <a:pt x="386260" y="817275"/>
                  </a:lnTo>
                  <a:lnTo>
                    <a:pt x="386641" y="817073"/>
                  </a:lnTo>
                  <a:lnTo>
                    <a:pt x="387144" y="816708"/>
                  </a:lnTo>
                  <a:lnTo>
                    <a:pt x="387413" y="816337"/>
                  </a:lnTo>
                  <a:lnTo>
                    <a:pt x="387777" y="815851"/>
                  </a:lnTo>
                  <a:lnTo>
                    <a:pt x="387956" y="815337"/>
                  </a:lnTo>
                  <a:lnTo>
                    <a:pt x="388128" y="814987"/>
                  </a:lnTo>
                  <a:lnTo>
                    <a:pt x="388284" y="814448"/>
                  </a:lnTo>
                  <a:lnTo>
                    <a:pt x="388339" y="814119"/>
                  </a:lnTo>
                  <a:lnTo>
                    <a:pt x="388347" y="813352"/>
                  </a:lnTo>
                  <a:lnTo>
                    <a:pt x="388247" y="812688"/>
                  </a:lnTo>
                  <a:lnTo>
                    <a:pt x="388052" y="812070"/>
                  </a:lnTo>
                  <a:lnTo>
                    <a:pt x="387854" y="811522"/>
                  </a:lnTo>
                  <a:lnTo>
                    <a:pt x="387732" y="810751"/>
                  </a:lnTo>
                  <a:lnTo>
                    <a:pt x="387690" y="810620"/>
                  </a:lnTo>
                  <a:lnTo>
                    <a:pt x="387666" y="810344"/>
                  </a:lnTo>
                  <a:lnTo>
                    <a:pt x="387442" y="809964"/>
                  </a:lnTo>
                  <a:lnTo>
                    <a:pt x="387308" y="809853"/>
                  </a:lnTo>
                  <a:lnTo>
                    <a:pt x="387118" y="809732"/>
                  </a:lnTo>
                  <a:lnTo>
                    <a:pt x="386980" y="809505"/>
                  </a:lnTo>
                  <a:lnTo>
                    <a:pt x="386708" y="809072"/>
                  </a:lnTo>
                  <a:lnTo>
                    <a:pt x="386626" y="808924"/>
                  </a:lnTo>
                  <a:lnTo>
                    <a:pt x="386391" y="808556"/>
                  </a:lnTo>
                  <a:lnTo>
                    <a:pt x="385998" y="808551"/>
                  </a:lnTo>
                  <a:lnTo>
                    <a:pt x="385617" y="808530"/>
                  </a:lnTo>
                  <a:lnTo>
                    <a:pt x="385262" y="808331"/>
                  </a:lnTo>
                  <a:lnTo>
                    <a:pt x="385113" y="808223"/>
                  </a:lnTo>
                  <a:lnTo>
                    <a:pt x="384915" y="808010"/>
                  </a:lnTo>
                  <a:lnTo>
                    <a:pt x="384522" y="807300"/>
                  </a:lnTo>
                  <a:lnTo>
                    <a:pt x="384427" y="807045"/>
                  </a:lnTo>
                  <a:lnTo>
                    <a:pt x="384412" y="806360"/>
                  </a:lnTo>
                  <a:lnTo>
                    <a:pt x="384330" y="805384"/>
                  </a:lnTo>
                  <a:lnTo>
                    <a:pt x="384393" y="805076"/>
                  </a:lnTo>
                  <a:lnTo>
                    <a:pt x="384476" y="804738"/>
                  </a:lnTo>
                  <a:lnTo>
                    <a:pt x="384340" y="804240"/>
                  </a:lnTo>
                  <a:lnTo>
                    <a:pt x="384249" y="804015"/>
                  </a:lnTo>
                  <a:lnTo>
                    <a:pt x="384060" y="803859"/>
                  </a:lnTo>
                  <a:lnTo>
                    <a:pt x="384092" y="803340"/>
                  </a:lnTo>
                  <a:lnTo>
                    <a:pt x="384185" y="803159"/>
                  </a:lnTo>
                  <a:lnTo>
                    <a:pt x="384086" y="802842"/>
                  </a:lnTo>
                  <a:lnTo>
                    <a:pt x="383972" y="802685"/>
                  </a:lnTo>
                  <a:lnTo>
                    <a:pt x="383379" y="801927"/>
                  </a:lnTo>
                  <a:lnTo>
                    <a:pt x="383122" y="801773"/>
                  </a:lnTo>
                  <a:lnTo>
                    <a:pt x="382897" y="801574"/>
                  </a:lnTo>
                  <a:lnTo>
                    <a:pt x="382429" y="801153"/>
                  </a:lnTo>
                  <a:lnTo>
                    <a:pt x="382122" y="801005"/>
                  </a:lnTo>
                  <a:lnTo>
                    <a:pt x="381928" y="800868"/>
                  </a:lnTo>
                  <a:lnTo>
                    <a:pt x="381360" y="800402"/>
                  </a:lnTo>
                  <a:lnTo>
                    <a:pt x="381172" y="800220"/>
                  </a:lnTo>
                  <a:lnTo>
                    <a:pt x="380767" y="799766"/>
                  </a:lnTo>
                  <a:lnTo>
                    <a:pt x="380554" y="799526"/>
                  </a:lnTo>
                  <a:lnTo>
                    <a:pt x="380422" y="799357"/>
                  </a:lnTo>
                  <a:lnTo>
                    <a:pt x="380159" y="799026"/>
                  </a:lnTo>
                  <a:lnTo>
                    <a:pt x="380106" y="798898"/>
                  </a:lnTo>
                  <a:lnTo>
                    <a:pt x="379933" y="798494"/>
                  </a:lnTo>
                  <a:lnTo>
                    <a:pt x="379901" y="798306"/>
                  </a:lnTo>
                  <a:lnTo>
                    <a:pt x="379726" y="798189"/>
                  </a:lnTo>
                  <a:lnTo>
                    <a:pt x="379593" y="798093"/>
                  </a:lnTo>
                  <a:lnTo>
                    <a:pt x="379470" y="797848"/>
                  </a:lnTo>
                  <a:lnTo>
                    <a:pt x="378789" y="796501"/>
                  </a:lnTo>
                  <a:lnTo>
                    <a:pt x="378679" y="796267"/>
                  </a:lnTo>
                  <a:lnTo>
                    <a:pt x="378489" y="795898"/>
                  </a:lnTo>
                  <a:lnTo>
                    <a:pt x="378238" y="795465"/>
                  </a:lnTo>
                  <a:lnTo>
                    <a:pt x="378052" y="795187"/>
                  </a:lnTo>
                  <a:lnTo>
                    <a:pt x="377806" y="794784"/>
                  </a:lnTo>
                  <a:lnTo>
                    <a:pt x="377519" y="794365"/>
                  </a:lnTo>
                  <a:lnTo>
                    <a:pt x="377270" y="794040"/>
                  </a:lnTo>
                  <a:lnTo>
                    <a:pt x="377040" y="793752"/>
                  </a:lnTo>
                  <a:lnTo>
                    <a:pt x="376769" y="793392"/>
                  </a:lnTo>
                  <a:lnTo>
                    <a:pt x="376606" y="793137"/>
                  </a:lnTo>
                  <a:lnTo>
                    <a:pt x="376509" y="792962"/>
                  </a:lnTo>
                  <a:lnTo>
                    <a:pt x="376438" y="792803"/>
                  </a:lnTo>
                  <a:lnTo>
                    <a:pt x="376372" y="792628"/>
                  </a:lnTo>
                  <a:lnTo>
                    <a:pt x="376284" y="792415"/>
                  </a:lnTo>
                  <a:lnTo>
                    <a:pt x="376178" y="792033"/>
                  </a:lnTo>
                  <a:lnTo>
                    <a:pt x="376144" y="791886"/>
                  </a:lnTo>
                  <a:lnTo>
                    <a:pt x="376118" y="791747"/>
                  </a:lnTo>
                  <a:lnTo>
                    <a:pt x="375951" y="791389"/>
                  </a:lnTo>
                  <a:lnTo>
                    <a:pt x="375898" y="791024"/>
                  </a:lnTo>
                  <a:lnTo>
                    <a:pt x="375850" y="790547"/>
                  </a:lnTo>
                  <a:lnTo>
                    <a:pt x="375707" y="790218"/>
                  </a:lnTo>
                  <a:lnTo>
                    <a:pt x="375606" y="790037"/>
                  </a:lnTo>
                  <a:lnTo>
                    <a:pt x="375011" y="789335"/>
                  </a:lnTo>
                  <a:lnTo>
                    <a:pt x="374451" y="788636"/>
                  </a:lnTo>
                  <a:lnTo>
                    <a:pt x="374040" y="788429"/>
                  </a:lnTo>
                  <a:lnTo>
                    <a:pt x="373907" y="788413"/>
                  </a:lnTo>
                  <a:lnTo>
                    <a:pt x="373518" y="788309"/>
                  </a:lnTo>
                  <a:lnTo>
                    <a:pt x="373307" y="788221"/>
                  </a:lnTo>
                  <a:lnTo>
                    <a:pt x="373061" y="788067"/>
                  </a:lnTo>
                  <a:lnTo>
                    <a:pt x="372576" y="787578"/>
                  </a:lnTo>
                  <a:lnTo>
                    <a:pt x="372543" y="787393"/>
                  </a:lnTo>
                  <a:lnTo>
                    <a:pt x="372486" y="787177"/>
                  </a:lnTo>
                  <a:lnTo>
                    <a:pt x="372496" y="786974"/>
                  </a:lnTo>
                  <a:lnTo>
                    <a:pt x="372475" y="786687"/>
                  </a:lnTo>
                  <a:lnTo>
                    <a:pt x="372487" y="786554"/>
                  </a:lnTo>
                  <a:lnTo>
                    <a:pt x="372514" y="786409"/>
                  </a:lnTo>
                  <a:lnTo>
                    <a:pt x="372530" y="786264"/>
                  </a:lnTo>
                  <a:lnTo>
                    <a:pt x="372529" y="786076"/>
                  </a:lnTo>
                  <a:lnTo>
                    <a:pt x="372570" y="785760"/>
                  </a:lnTo>
                  <a:lnTo>
                    <a:pt x="372570" y="785523"/>
                  </a:lnTo>
                  <a:lnTo>
                    <a:pt x="372547" y="785315"/>
                  </a:lnTo>
                  <a:lnTo>
                    <a:pt x="372561" y="785113"/>
                  </a:lnTo>
                  <a:lnTo>
                    <a:pt x="372556" y="784925"/>
                  </a:lnTo>
                  <a:lnTo>
                    <a:pt x="372539" y="784622"/>
                  </a:lnTo>
                  <a:lnTo>
                    <a:pt x="372548" y="784362"/>
                  </a:lnTo>
                  <a:lnTo>
                    <a:pt x="372557" y="784194"/>
                  </a:lnTo>
                  <a:lnTo>
                    <a:pt x="372788" y="783628"/>
                  </a:lnTo>
                  <a:lnTo>
                    <a:pt x="372813" y="783456"/>
                  </a:lnTo>
                  <a:lnTo>
                    <a:pt x="372835" y="783273"/>
                  </a:lnTo>
                  <a:lnTo>
                    <a:pt x="372871" y="783087"/>
                  </a:lnTo>
                  <a:lnTo>
                    <a:pt x="372923" y="782897"/>
                  </a:lnTo>
                  <a:lnTo>
                    <a:pt x="372975" y="782692"/>
                  </a:lnTo>
                  <a:lnTo>
                    <a:pt x="373026" y="782445"/>
                  </a:lnTo>
                  <a:lnTo>
                    <a:pt x="373059" y="782240"/>
                  </a:lnTo>
                  <a:lnTo>
                    <a:pt x="373124" y="781870"/>
                  </a:lnTo>
                  <a:lnTo>
                    <a:pt x="373155" y="781627"/>
                  </a:lnTo>
                  <a:lnTo>
                    <a:pt x="373158" y="781420"/>
                  </a:lnTo>
                  <a:lnTo>
                    <a:pt x="373138" y="781197"/>
                  </a:lnTo>
                  <a:lnTo>
                    <a:pt x="373082" y="780947"/>
                  </a:lnTo>
                  <a:lnTo>
                    <a:pt x="373086" y="780813"/>
                  </a:lnTo>
                  <a:lnTo>
                    <a:pt x="372987" y="780603"/>
                  </a:lnTo>
                  <a:lnTo>
                    <a:pt x="372678" y="780130"/>
                  </a:lnTo>
                  <a:lnTo>
                    <a:pt x="372465" y="780004"/>
                  </a:lnTo>
                  <a:lnTo>
                    <a:pt x="372046" y="779780"/>
                  </a:lnTo>
                  <a:lnTo>
                    <a:pt x="371793" y="779684"/>
                  </a:lnTo>
                  <a:lnTo>
                    <a:pt x="371292" y="779403"/>
                  </a:lnTo>
                  <a:lnTo>
                    <a:pt x="371067" y="779269"/>
                  </a:lnTo>
                  <a:lnTo>
                    <a:pt x="370825" y="779078"/>
                  </a:lnTo>
                  <a:lnTo>
                    <a:pt x="370629" y="778903"/>
                  </a:lnTo>
                  <a:lnTo>
                    <a:pt x="370381" y="778703"/>
                  </a:lnTo>
                  <a:lnTo>
                    <a:pt x="370158" y="778509"/>
                  </a:lnTo>
                  <a:lnTo>
                    <a:pt x="369934" y="778390"/>
                  </a:lnTo>
                  <a:lnTo>
                    <a:pt x="369692" y="778206"/>
                  </a:lnTo>
                  <a:lnTo>
                    <a:pt x="369617" y="777947"/>
                  </a:lnTo>
                  <a:lnTo>
                    <a:pt x="369635" y="777725"/>
                  </a:lnTo>
                  <a:lnTo>
                    <a:pt x="369667" y="777574"/>
                  </a:lnTo>
                  <a:lnTo>
                    <a:pt x="369747" y="777328"/>
                  </a:lnTo>
                  <a:lnTo>
                    <a:pt x="369848" y="777162"/>
                  </a:lnTo>
                  <a:lnTo>
                    <a:pt x="369975" y="777021"/>
                  </a:lnTo>
                  <a:lnTo>
                    <a:pt x="370169" y="776893"/>
                  </a:lnTo>
                  <a:lnTo>
                    <a:pt x="370339" y="776854"/>
                  </a:lnTo>
                  <a:lnTo>
                    <a:pt x="370544" y="776875"/>
                  </a:lnTo>
                  <a:lnTo>
                    <a:pt x="370799" y="776980"/>
                  </a:lnTo>
                  <a:lnTo>
                    <a:pt x="371101" y="777066"/>
                  </a:lnTo>
                  <a:lnTo>
                    <a:pt x="371365" y="777151"/>
                  </a:lnTo>
                  <a:lnTo>
                    <a:pt x="371625" y="777256"/>
                  </a:lnTo>
                  <a:lnTo>
                    <a:pt x="371858" y="777225"/>
                  </a:lnTo>
                  <a:lnTo>
                    <a:pt x="372124" y="777046"/>
                  </a:lnTo>
                  <a:lnTo>
                    <a:pt x="372194" y="776861"/>
                  </a:lnTo>
                  <a:lnTo>
                    <a:pt x="372309" y="776509"/>
                  </a:lnTo>
                  <a:lnTo>
                    <a:pt x="372435" y="776360"/>
                  </a:lnTo>
                  <a:lnTo>
                    <a:pt x="372569" y="776246"/>
                  </a:lnTo>
                  <a:lnTo>
                    <a:pt x="372661" y="776092"/>
                  </a:lnTo>
                  <a:lnTo>
                    <a:pt x="372663" y="775931"/>
                  </a:lnTo>
                  <a:lnTo>
                    <a:pt x="372645" y="775804"/>
                  </a:lnTo>
                  <a:lnTo>
                    <a:pt x="372201" y="775034"/>
                  </a:lnTo>
                  <a:lnTo>
                    <a:pt x="371842" y="774512"/>
                  </a:lnTo>
                  <a:lnTo>
                    <a:pt x="371654" y="774070"/>
                  </a:lnTo>
                  <a:lnTo>
                    <a:pt x="371361" y="773425"/>
                  </a:lnTo>
                  <a:lnTo>
                    <a:pt x="370989" y="772890"/>
                  </a:lnTo>
                  <a:lnTo>
                    <a:pt x="370721" y="772632"/>
                  </a:lnTo>
                  <a:lnTo>
                    <a:pt x="370014" y="772323"/>
                  </a:lnTo>
                  <a:lnTo>
                    <a:pt x="369861" y="772230"/>
                  </a:lnTo>
                  <a:lnTo>
                    <a:pt x="369597" y="771992"/>
                  </a:lnTo>
                  <a:lnTo>
                    <a:pt x="369428" y="771840"/>
                  </a:lnTo>
                  <a:lnTo>
                    <a:pt x="369144" y="771647"/>
                  </a:lnTo>
                  <a:lnTo>
                    <a:pt x="368910" y="771487"/>
                  </a:lnTo>
                  <a:lnTo>
                    <a:pt x="368812" y="771330"/>
                  </a:lnTo>
                  <a:lnTo>
                    <a:pt x="368687" y="771200"/>
                  </a:lnTo>
                  <a:lnTo>
                    <a:pt x="368493" y="771052"/>
                  </a:lnTo>
                  <a:lnTo>
                    <a:pt x="368276" y="770907"/>
                  </a:lnTo>
                  <a:lnTo>
                    <a:pt x="368081" y="770832"/>
                  </a:lnTo>
                  <a:lnTo>
                    <a:pt x="367917" y="770830"/>
                  </a:lnTo>
                  <a:lnTo>
                    <a:pt x="367755" y="770894"/>
                  </a:lnTo>
                  <a:lnTo>
                    <a:pt x="367362" y="771145"/>
                  </a:lnTo>
                  <a:lnTo>
                    <a:pt x="367270" y="771283"/>
                  </a:lnTo>
                  <a:lnTo>
                    <a:pt x="367153" y="771478"/>
                  </a:lnTo>
                  <a:lnTo>
                    <a:pt x="367052" y="771670"/>
                  </a:lnTo>
                  <a:lnTo>
                    <a:pt x="366953" y="771870"/>
                  </a:lnTo>
                  <a:lnTo>
                    <a:pt x="366867" y="772070"/>
                  </a:lnTo>
                  <a:lnTo>
                    <a:pt x="366662" y="772503"/>
                  </a:lnTo>
                  <a:lnTo>
                    <a:pt x="366485" y="772792"/>
                  </a:lnTo>
                  <a:lnTo>
                    <a:pt x="366398" y="773000"/>
                  </a:lnTo>
                  <a:lnTo>
                    <a:pt x="366257" y="773446"/>
                  </a:lnTo>
                  <a:lnTo>
                    <a:pt x="366251" y="773657"/>
                  </a:lnTo>
                  <a:lnTo>
                    <a:pt x="366297" y="773888"/>
                  </a:lnTo>
                  <a:lnTo>
                    <a:pt x="366316" y="774111"/>
                  </a:lnTo>
                  <a:lnTo>
                    <a:pt x="366362" y="774326"/>
                  </a:lnTo>
                  <a:lnTo>
                    <a:pt x="366401" y="774561"/>
                  </a:lnTo>
                  <a:lnTo>
                    <a:pt x="366411" y="774715"/>
                  </a:lnTo>
                  <a:lnTo>
                    <a:pt x="366460" y="775068"/>
                  </a:lnTo>
                  <a:lnTo>
                    <a:pt x="366457" y="775421"/>
                  </a:lnTo>
                  <a:lnTo>
                    <a:pt x="366565" y="776711"/>
                  </a:lnTo>
                  <a:lnTo>
                    <a:pt x="366622" y="777350"/>
                  </a:lnTo>
                  <a:lnTo>
                    <a:pt x="366697" y="777864"/>
                  </a:lnTo>
                  <a:lnTo>
                    <a:pt x="366978" y="778509"/>
                  </a:lnTo>
                  <a:lnTo>
                    <a:pt x="367354" y="779343"/>
                  </a:lnTo>
                  <a:lnTo>
                    <a:pt x="367638" y="779263"/>
                  </a:lnTo>
                  <a:lnTo>
                    <a:pt x="367897" y="779031"/>
                  </a:lnTo>
                  <a:lnTo>
                    <a:pt x="368052" y="778818"/>
                  </a:lnTo>
                  <a:lnTo>
                    <a:pt x="368183" y="778695"/>
                  </a:lnTo>
                  <a:lnTo>
                    <a:pt x="368566" y="778376"/>
                  </a:lnTo>
                  <a:lnTo>
                    <a:pt x="368884" y="778451"/>
                  </a:lnTo>
                  <a:lnTo>
                    <a:pt x="368754" y="778557"/>
                  </a:lnTo>
                  <a:lnTo>
                    <a:pt x="368525" y="778722"/>
                  </a:lnTo>
                  <a:lnTo>
                    <a:pt x="368344" y="778858"/>
                  </a:lnTo>
                  <a:lnTo>
                    <a:pt x="368133" y="779050"/>
                  </a:lnTo>
                  <a:lnTo>
                    <a:pt x="367925" y="779211"/>
                  </a:lnTo>
                  <a:lnTo>
                    <a:pt x="367718" y="779358"/>
                  </a:lnTo>
                  <a:lnTo>
                    <a:pt x="367476" y="779553"/>
                  </a:lnTo>
                  <a:lnTo>
                    <a:pt x="367332" y="779732"/>
                  </a:lnTo>
                  <a:lnTo>
                    <a:pt x="367211" y="779926"/>
                  </a:lnTo>
                  <a:lnTo>
                    <a:pt x="367045" y="780135"/>
                  </a:lnTo>
                  <a:lnTo>
                    <a:pt x="366894" y="780303"/>
                  </a:lnTo>
                  <a:lnTo>
                    <a:pt x="366636" y="780478"/>
                  </a:lnTo>
                  <a:lnTo>
                    <a:pt x="365942" y="780888"/>
                  </a:lnTo>
                  <a:lnTo>
                    <a:pt x="365303" y="781140"/>
                  </a:lnTo>
                  <a:lnTo>
                    <a:pt x="365053" y="781213"/>
                  </a:lnTo>
                  <a:lnTo>
                    <a:pt x="364805" y="781244"/>
                  </a:lnTo>
                  <a:lnTo>
                    <a:pt x="364569" y="781282"/>
                  </a:lnTo>
                  <a:lnTo>
                    <a:pt x="364302" y="781318"/>
                  </a:lnTo>
                  <a:lnTo>
                    <a:pt x="364048" y="781329"/>
                  </a:lnTo>
                  <a:lnTo>
                    <a:pt x="363825" y="781353"/>
                  </a:lnTo>
                  <a:lnTo>
                    <a:pt x="363388" y="781326"/>
                  </a:lnTo>
                  <a:lnTo>
                    <a:pt x="363185" y="781275"/>
                  </a:lnTo>
                  <a:lnTo>
                    <a:pt x="363033" y="781208"/>
                  </a:lnTo>
                  <a:lnTo>
                    <a:pt x="362889" y="781130"/>
                  </a:lnTo>
                  <a:lnTo>
                    <a:pt x="362758" y="781051"/>
                  </a:lnTo>
                  <a:lnTo>
                    <a:pt x="362461" y="780784"/>
                  </a:lnTo>
                  <a:lnTo>
                    <a:pt x="362166" y="780477"/>
                  </a:lnTo>
                  <a:lnTo>
                    <a:pt x="361940" y="780277"/>
                  </a:lnTo>
                  <a:lnTo>
                    <a:pt x="361729" y="780055"/>
                  </a:lnTo>
                  <a:lnTo>
                    <a:pt x="361388" y="779828"/>
                  </a:lnTo>
                  <a:lnTo>
                    <a:pt x="360636" y="779670"/>
                  </a:lnTo>
                  <a:lnTo>
                    <a:pt x="360504" y="779773"/>
                  </a:lnTo>
                  <a:lnTo>
                    <a:pt x="360292" y="779919"/>
                  </a:lnTo>
                  <a:lnTo>
                    <a:pt x="360117" y="780021"/>
                  </a:lnTo>
                  <a:lnTo>
                    <a:pt x="359990" y="780119"/>
                  </a:lnTo>
                  <a:lnTo>
                    <a:pt x="359862" y="780260"/>
                  </a:lnTo>
                  <a:lnTo>
                    <a:pt x="359728" y="780392"/>
                  </a:lnTo>
                  <a:lnTo>
                    <a:pt x="359589" y="780520"/>
                  </a:lnTo>
                  <a:lnTo>
                    <a:pt x="359392" y="780650"/>
                  </a:lnTo>
                  <a:lnTo>
                    <a:pt x="359051" y="780680"/>
                  </a:lnTo>
                  <a:lnTo>
                    <a:pt x="358806" y="780624"/>
                  </a:lnTo>
                  <a:lnTo>
                    <a:pt x="358422" y="780478"/>
                  </a:lnTo>
                  <a:lnTo>
                    <a:pt x="358189" y="780396"/>
                  </a:lnTo>
                  <a:lnTo>
                    <a:pt x="357979" y="780296"/>
                  </a:lnTo>
                  <a:lnTo>
                    <a:pt x="357656" y="780165"/>
                  </a:lnTo>
                  <a:lnTo>
                    <a:pt x="357092" y="779861"/>
                  </a:lnTo>
                  <a:lnTo>
                    <a:pt x="356817" y="779724"/>
                  </a:lnTo>
                  <a:lnTo>
                    <a:pt x="356612" y="779660"/>
                  </a:lnTo>
                  <a:lnTo>
                    <a:pt x="356330" y="779511"/>
                  </a:lnTo>
                  <a:lnTo>
                    <a:pt x="355890" y="779234"/>
                  </a:lnTo>
                  <a:lnTo>
                    <a:pt x="355712" y="779130"/>
                  </a:lnTo>
                  <a:lnTo>
                    <a:pt x="355373" y="778844"/>
                  </a:lnTo>
                  <a:lnTo>
                    <a:pt x="355183" y="778712"/>
                  </a:lnTo>
                  <a:lnTo>
                    <a:pt x="354810" y="778461"/>
                  </a:lnTo>
                  <a:lnTo>
                    <a:pt x="354656" y="778363"/>
                  </a:lnTo>
                  <a:lnTo>
                    <a:pt x="354479" y="778212"/>
                  </a:lnTo>
                  <a:lnTo>
                    <a:pt x="354324" y="778040"/>
                  </a:lnTo>
                  <a:lnTo>
                    <a:pt x="354171" y="777927"/>
                  </a:lnTo>
                  <a:lnTo>
                    <a:pt x="353961" y="777753"/>
                  </a:lnTo>
                  <a:lnTo>
                    <a:pt x="353831" y="777590"/>
                  </a:lnTo>
                  <a:lnTo>
                    <a:pt x="353665" y="777463"/>
                  </a:lnTo>
                  <a:lnTo>
                    <a:pt x="353534" y="777322"/>
                  </a:lnTo>
                  <a:lnTo>
                    <a:pt x="353436" y="777113"/>
                  </a:lnTo>
                  <a:lnTo>
                    <a:pt x="353298" y="776915"/>
                  </a:lnTo>
                  <a:lnTo>
                    <a:pt x="352933" y="776427"/>
                  </a:lnTo>
                  <a:lnTo>
                    <a:pt x="352693" y="776059"/>
                  </a:lnTo>
                  <a:lnTo>
                    <a:pt x="352466" y="775816"/>
                  </a:lnTo>
                  <a:lnTo>
                    <a:pt x="352323" y="775702"/>
                  </a:lnTo>
                  <a:lnTo>
                    <a:pt x="352116" y="775396"/>
                  </a:lnTo>
                  <a:lnTo>
                    <a:pt x="351864" y="775116"/>
                  </a:lnTo>
                  <a:lnTo>
                    <a:pt x="351656" y="774931"/>
                  </a:lnTo>
                  <a:lnTo>
                    <a:pt x="351485" y="774768"/>
                  </a:lnTo>
                  <a:lnTo>
                    <a:pt x="351298" y="774596"/>
                  </a:lnTo>
                  <a:lnTo>
                    <a:pt x="350651" y="774047"/>
                  </a:lnTo>
                  <a:lnTo>
                    <a:pt x="350012" y="773614"/>
                  </a:lnTo>
                  <a:lnTo>
                    <a:pt x="349843" y="773544"/>
                  </a:lnTo>
                  <a:lnTo>
                    <a:pt x="349571" y="773466"/>
                  </a:lnTo>
                  <a:lnTo>
                    <a:pt x="349343" y="773428"/>
                  </a:lnTo>
                  <a:lnTo>
                    <a:pt x="349108" y="773405"/>
                  </a:lnTo>
                  <a:lnTo>
                    <a:pt x="348880" y="773390"/>
                  </a:lnTo>
                  <a:lnTo>
                    <a:pt x="348583" y="773376"/>
                  </a:lnTo>
                  <a:lnTo>
                    <a:pt x="348184" y="773347"/>
                  </a:lnTo>
                  <a:lnTo>
                    <a:pt x="347963" y="773340"/>
                  </a:lnTo>
                  <a:lnTo>
                    <a:pt x="347724" y="773321"/>
                  </a:lnTo>
                  <a:lnTo>
                    <a:pt x="347533" y="773330"/>
                  </a:lnTo>
                  <a:lnTo>
                    <a:pt x="347155" y="773379"/>
                  </a:lnTo>
                  <a:lnTo>
                    <a:pt x="346974" y="773415"/>
                  </a:lnTo>
                  <a:lnTo>
                    <a:pt x="346787" y="773435"/>
                  </a:lnTo>
                  <a:lnTo>
                    <a:pt x="346577" y="773447"/>
                  </a:lnTo>
                  <a:lnTo>
                    <a:pt x="346379" y="773430"/>
                  </a:lnTo>
                  <a:lnTo>
                    <a:pt x="346200" y="773439"/>
                  </a:lnTo>
                  <a:lnTo>
                    <a:pt x="346016" y="773463"/>
                  </a:lnTo>
                  <a:lnTo>
                    <a:pt x="345787" y="773483"/>
                  </a:lnTo>
                  <a:lnTo>
                    <a:pt x="345596" y="773480"/>
                  </a:lnTo>
                  <a:lnTo>
                    <a:pt x="345402" y="773490"/>
                  </a:lnTo>
                  <a:lnTo>
                    <a:pt x="345175" y="773531"/>
                  </a:lnTo>
                  <a:lnTo>
                    <a:pt x="345011" y="773545"/>
                  </a:lnTo>
                  <a:lnTo>
                    <a:pt x="344819" y="773585"/>
                  </a:lnTo>
                  <a:lnTo>
                    <a:pt x="344621" y="773605"/>
                  </a:lnTo>
                  <a:lnTo>
                    <a:pt x="344407" y="773617"/>
                  </a:lnTo>
                  <a:lnTo>
                    <a:pt x="344177" y="773656"/>
                  </a:lnTo>
                  <a:lnTo>
                    <a:pt x="343974" y="773672"/>
                  </a:lnTo>
                  <a:lnTo>
                    <a:pt x="343729" y="773706"/>
                  </a:lnTo>
                  <a:lnTo>
                    <a:pt x="343528" y="773718"/>
                  </a:lnTo>
                  <a:lnTo>
                    <a:pt x="343325" y="773742"/>
                  </a:lnTo>
                  <a:lnTo>
                    <a:pt x="342977" y="773746"/>
                  </a:lnTo>
                  <a:lnTo>
                    <a:pt x="342363" y="773787"/>
                  </a:lnTo>
                  <a:lnTo>
                    <a:pt x="342103" y="773813"/>
                  </a:lnTo>
                  <a:lnTo>
                    <a:pt x="341893" y="773844"/>
                  </a:lnTo>
                  <a:lnTo>
                    <a:pt x="341560" y="773867"/>
                  </a:lnTo>
                  <a:lnTo>
                    <a:pt x="341160" y="773885"/>
                  </a:lnTo>
                  <a:lnTo>
                    <a:pt x="340865" y="773910"/>
                  </a:lnTo>
                  <a:lnTo>
                    <a:pt x="340475" y="773965"/>
                  </a:lnTo>
                  <a:lnTo>
                    <a:pt x="340276" y="773975"/>
                  </a:lnTo>
                  <a:lnTo>
                    <a:pt x="339963" y="773991"/>
                  </a:lnTo>
                  <a:lnTo>
                    <a:pt x="339819" y="773986"/>
                  </a:lnTo>
                  <a:lnTo>
                    <a:pt x="339652" y="773961"/>
                  </a:lnTo>
                  <a:lnTo>
                    <a:pt x="339504" y="773960"/>
                  </a:lnTo>
                  <a:lnTo>
                    <a:pt x="339323" y="773970"/>
                  </a:lnTo>
                  <a:lnTo>
                    <a:pt x="338793" y="773891"/>
                  </a:lnTo>
                  <a:lnTo>
                    <a:pt x="338192" y="773963"/>
                  </a:lnTo>
                  <a:lnTo>
                    <a:pt x="337994" y="773995"/>
                  </a:lnTo>
                  <a:lnTo>
                    <a:pt x="337817" y="774031"/>
                  </a:lnTo>
                  <a:lnTo>
                    <a:pt x="337551" y="774129"/>
                  </a:lnTo>
                  <a:lnTo>
                    <a:pt x="337107" y="774325"/>
                  </a:lnTo>
                  <a:lnTo>
                    <a:pt x="336913" y="774430"/>
                  </a:lnTo>
                  <a:lnTo>
                    <a:pt x="336738" y="774519"/>
                  </a:lnTo>
                  <a:lnTo>
                    <a:pt x="336570" y="774640"/>
                  </a:lnTo>
                  <a:lnTo>
                    <a:pt x="336291" y="774914"/>
                  </a:lnTo>
                  <a:lnTo>
                    <a:pt x="335229" y="775797"/>
                  </a:lnTo>
                  <a:lnTo>
                    <a:pt x="335076" y="775838"/>
                  </a:lnTo>
                  <a:lnTo>
                    <a:pt x="334912" y="775848"/>
                  </a:lnTo>
                  <a:lnTo>
                    <a:pt x="334748" y="775819"/>
                  </a:lnTo>
                  <a:lnTo>
                    <a:pt x="334334" y="775664"/>
                  </a:lnTo>
                  <a:lnTo>
                    <a:pt x="334088" y="775499"/>
                  </a:lnTo>
                  <a:lnTo>
                    <a:pt x="333778" y="775325"/>
                  </a:lnTo>
                  <a:lnTo>
                    <a:pt x="333599" y="775212"/>
                  </a:lnTo>
                  <a:lnTo>
                    <a:pt x="333410" y="775045"/>
                  </a:lnTo>
                  <a:lnTo>
                    <a:pt x="333164" y="774891"/>
                  </a:lnTo>
                  <a:lnTo>
                    <a:pt x="332964" y="774808"/>
                  </a:lnTo>
                  <a:lnTo>
                    <a:pt x="332692" y="774631"/>
                  </a:lnTo>
                  <a:lnTo>
                    <a:pt x="332239" y="774386"/>
                  </a:lnTo>
                  <a:lnTo>
                    <a:pt x="332064" y="774258"/>
                  </a:lnTo>
                  <a:lnTo>
                    <a:pt x="331903" y="774169"/>
                  </a:lnTo>
                  <a:lnTo>
                    <a:pt x="331706" y="774032"/>
                  </a:lnTo>
                  <a:lnTo>
                    <a:pt x="331480" y="773917"/>
                  </a:lnTo>
                  <a:lnTo>
                    <a:pt x="331314" y="773774"/>
                  </a:lnTo>
                  <a:lnTo>
                    <a:pt x="331114" y="773572"/>
                  </a:lnTo>
                  <a:lnTo>
                    <a:pt x="330814" y="773210"/>
                  </a:lnTo>
                  <a:lnTo>
                    <a:pt x="330704" y="773058"/>
                  </a:lnTo>
                  <a:lnTo>
                    <a:pt x="330633" y="772922"/>
                  </a:lnTo>
                  <a:lnTo>
                    <a:pt x="330506" y="772607"/>
                  </a:lnTo>
                  <a:lnTo>
                    <a:pt x="330427" y="772452"/>
                  </a:lnTo>
                  <a:lnTo>
                    <a:pt x="330341" y="772173"/>
                  </a:lnTo>
                  <a:lnTo>
                    <a:pt x="330293" y="772023"/>
                  </a:lnTo>
                  <a:lnTo>
                    <a:pt x="330100" y="771396"/>
                  </a:lnTo>
                  <a:lnTo>
                    <a:pt x="330015" y="771214"/>
                  </a:lnTo>
                  <a:lnTo>
                    <a:pt x="329716" y="770814"/>
                  </a:lnTo>
                  <a:lnTo>
                    <a:pt x="329323" y="770550"/>
                  </a:lnTo>
                  <a:lnTo>
                    <a:pt x="328603" y="769506"/>
                  </a:lnTo>
                  <a:lnTo>
                    <a:pt x="328514" y="769251"/>
                  </a:lnTo>
                  <a:lnTo>
                    <a:pt x="328456" y="769104"/>
                  </a:lnTo>
                  <a:lnTo>
                    <a:pt x="328397" y="768964"/>
                  </a:lnTo>
                  <a:lnTo>
                    <a:pt x="328319" y="768770"/>
                  </a:lnTo>
                  <a:lnTo>
                    <a:pt x="328261" y="768565"/>
                  </a:lnTo>
                  <a:lnTo>
                    <a:pt x="328258" y="768435"/>
                  </a:lnTo>
                  <a:lnTo>
                    <a:pt x="328229" y="768285"/>
                  </a:lnTo>
                  <a:lnTo>
                    <a:pt x="328289" y="767931"/>
                  </a:lnTo>
                  <a:lnTo>
                    <a:pt x="328310" y="767783"/>
                  </a:lnTo>
                  <a:lnTo>
                    <a:pt x="328260" y="767536"/>
                  </a:lnTo>
                  <a:lnTo>
                    <a:pt x="328204" y="767397"/>
                  </a:lnTo>
                  <a:lnTo>
                    <a:pt x="327924" y="766982"/>
                  </a:lnTo>
                  <a:lnTo>
                    <a:pt x="327658" y="766755"/>
                  </a:lnTo>
                  <a:lnTo>
                    <a:pt x="327531" y="766674"/>
                  </a:lnTo>
                  <a:lnTo>
                    <a:pt x="327373" y="766593"/>
                  </a:lnTo>
                  <a:lnTo>
                    <a:pt x="327018" y="766378"/>
                  </a:lnTo>
                  <a:lnTo>
                    <a:pt x="326837" y="766104"/>
                  </a:lnTo>
                  <a:lnTo>
                    <a:pt x="326595" y="765824"/>
                  </a:lnTo>
                  <a:lnTo>
                    <a:pt x="326503" y="765692"/>
                  </a:lnTo>
                  <a:lnTo>
                    <a:pt x="326397" y="765546"/>
                  </a:lnTo>
                  <a:lnTo>
                    <a:pt x="326326" y="765417"/>
                  </a:lnTo>
                  <a:lnTo>
                    <a:pt x="326032" y="765113"/>
                  </a:lnTo>
                  <a:lnTo>
                    <a:pt x="325903" y="765059"/>
                  </a:lnTo>
                  <a:lnTo>
                    <a:pt x="325431" y="764965"/>
                  </a:lnTo>
                  <a:lnTo>
                    <a:pt x="324931" y="765077"/>
                  </a:lnTo>
                  <a:lnTo>
                    <a:pt x="324796" y="765105"/>
                  </a:lnTo>
                  <a:lnTo>
                    <a:pt x="324656" y="765081"/>
                  </a:lnTo>
                  <a:lnTo>
                    <a:pt x="324358" y="764908"/>
                  </a:lnTo>
                  <a:lnTo>
                    <a:pt x="324114" y="764541"/>
                  </a:lnTo>
                  <a:lnTo>
                    <a:pt x="324135" y="764389"/>
                  </a:lnTo>
                  <a:lnTo>
                    <a:pt x="324136" y="764228"/>
                  </a:lnTo>
                  <a:lnTo>
                    <a:pt x="324133" y="763964"/>
                  </a:lnTo>
                  <a:lnTo>
                    <a:pt x="324142" y="763815"/>
                  </a:lnTo>
                  <a:lnTo>
                    <a:pt x="324146" y="763669"/>
                  </a:lnTo>
                  <a:lnTo>
                    <a:pt x="324146" y="763222"/>
                  </a:lnTo>
                  <a:lnTo>
                    <a:pt x="324138" y="763023"/>
                  </a:lnTo>
                  <a:lnTo>
                    <a:pt x="324112" y="762758"/>
                  </a:lnTo>
                  <a:lnTo>
                    <a:pt x="324068" y="762600"/>
                  </a:lnTo>
                  <a:lnTo>
                    <a:pt x="324023" y="762418"/>
                  </a:lnTo>
                  <a:lnTo>
                    <a:pt x="323911" y="762117"/>
                  </a:lnTo>
                  <a:lnTo>
                    <a:pt x="323800" y="761833"/>
                  </a:lnTo>
                  <a:lnTo>
                    <a:pt x="323708" y="761585"/>
                  </a:lnTo>
                  <a:lnTo>
                    <a:pt x="323631" y="761388"/>
                  </a:lnTo>
                  <a:lnTo>
                    <a:pt x="323517" y="761124"/>
                  </a:lnTo>
                  <a:lnTo>
                    <a:pt x="323433" y="760919"/>
                  </a:lnTo>
                  <a:lnTo>
                    <a:pt x="323322" y="760701"/>
                  </a:lnTo>
                  <a:lnTo>
                    <a:pt x="323232" y="760537"/>
                  </a:lnTo>
                  <a:lnTo>
                    <a:pt x="323150" y="760369"/>
                  </a:lnTo>
                  <a:lnTo>
                    <a:pt x="322986" y="760131"/>
                  </a:lnTo>
                  <a:lnTo>
                    <a:pt x="322926" y="759999"/>
                  </a:lnTo>
                  <a:lnTo>
                    <a:pt x="322850" y="759843"/>
                  </a:lnTo>
                  <a:lnTo>
                    <a:pt x="322765" y="759687"/>
                  </a:lnTo>
                  <a:lnTo>
                    <a:pt x="322682" y="759523"/>
                  </a:lnTo>
                  <a:lnTo>
                    <a:pt x="322554" y="759255"/>
                  </a:lnTo>
                  <a:lnTo>
                    <a:pt x="322458" y="759069"/>
                  </a:lnTo>
                  <a:lnTo>
                    <a:pt x="322399" y="758926"/>
                  </a:lnTo>
                  <a:lnTo>
                    <a:pt x="322236" y="758608"/>
                  </a:lnTo>
                  <a:lnTo>
                    <a:pt x="321647" y="757543"/>
                  </a:lnTo>
                  <a:lnTo>
                    <a:pt x="321460" y="756570"/>
                  </a:lnTo>
                  <a:lnTo>
                    <a:pt x="321223" y="754987"/>
                  </a:lnTo>
                  <a:lnTo>
                    <a:pt x="320836" y="754155"/>
                  </a:lnTo>
                  <a:lnTo>
                    <a:pt x="320525" y="753873"/>
                  </a:lnTo>
                  <a:lnTo>
                    <a:pt x="319668" y="753621"/>
                  </a:lnTo>
                  <a:lnTo>
                    <a:pt x="318453" y="753133"/>
                  </a:lnTo>
                  <a:lnTo>
                    <a:pt x="317558" y="752606"/>
                  </a:lnTo>
                  <a:lnTo>
                    <a:pt x="316849" y="751902"/>
                  </a:lnTo>
                  <a:lnTo>
                    <a:pt x="316412" y="751205"/>
                  </a:lnTo>
                  <a:lnTo>
                    <a:pt x="316487" y="750111"/>
                  </a:lnTo>
                  <a:lnTo>
                    <a:pt x="316748" y="748839"/>
                  </a:lnTo>
                  <a:lnTo>
                    <a:pt x="317441" y="746664"/>
                  </a:lnTo>
                  <a:lnTo>
                    <a:pt x="317933" y="745261"/>
                  </a:lnTo>
                  <a:lnTo>
                    <a:pt x="318615" y="743497"/>
                  </a:lnTo>
                  <a:lnTo>
                    <a:pt x="319056" y="742275"/>
                  </a:lnTo>
                  <a:lnTo>
                    <a:pt x="319179" y="741045"/>
                  </a:lnTo>
                  <a:lnTo>
                    <a:pt x="319025" y="739990"/>
                  </a:lnTo>
                  <a:lnTo>
                    <a:pt x="318008" y="738912"/>
                  </a:lnTo>
                  <a:lnTo>
                    <a:pt x="316724" y="737599"/>
                  </a:lnTo>
                  <a:lnTo>
                    <a:pt x="315211" y="736372"/>
                  </a:lnTo>
                  <a:lnTo>
                    <a:pt x="313457" y="735640"/>
                  </a:lnTo>
                  <a:lnTo>
                    <a:pt x="313174" y="735292"/>
                  </a:lnTo>
                  <a:lnTo>
                    <a:pt x="312947" y="734373"/>
                  </a:lnTo>
                  <a:lnTo>
                    <a:pt x="312784" y="734102"/>
                  </a:lnTo>
                  <a:lnTo>
                    <a:pt x="311983" y="732773"/>
                  </a:lnTo>
                  <a:lnTo>
                    <a:pt x="311908" y="732636"/>
                  </a:lnTo>
                  <a:lnTo>
                    <a:pt x="311764" y="732505"/>
                  </a:lnTo>
                  <a:lnTo>
                    <a:pt x="311024" y="731686"/>
                  </a:lnTo>
                  <a:lnTo>
                    <a:pt x="310772" y="731142"/>
                  </a:lnTo>
                  <a:lnTo>
                    <a:pt x="310733" y="730751"/>
                  </a:lnTo>
                  <a:lnTo>
                    <a:pt x="310772" y="730215"/>
                  </a:lnTo>
                  <a:lnTo>
                    <a:pt x="310880" y="729803"/>
                  </a:lnTo>
                  <a:lnTo>
                    <a:pt x="311264" y="729032"/>
                  </a:lnTo>
                  <a:lnTo>
                    <a:pt x="311595" y="728431"/>
                  </a:lnTo>
                  <a:lnTo>
                    <a:pt x="311825" y="728022"/>
                  </a:lnTo>
                  <a:lnTo>
                    <a:pt x="311897" y="727096"/>
                  </a:lnTo>
                  <a:lnTo>
                    <a:pt x="311482" y="726280"/>
                  </a:lnTo>
                  <a:lnTo>
                    <a:pt x="311112" y="725587"/>
                  </a:lnTo>
                  <a:lnTo>
                    <a:pt x="310687" y="725087"/>
                  </a:lnTo>
                  <a:lnTo>
                    <a:pt x="310209" y="724806"/>
                  </a:lnTo>
                  <a:lnTo>
                    <a:pt x="309579" y="724741"/>
                  </a:lnTo>
                  <a:lnTo>
                    <a:pt x="309044" y="724800"/>
                  </a:lnTo>
                  <a:lnTo>
                    <a:pt x="308504" y="724981"/>
                  </a:lnTo>
                  <a:lnTo>
                    <a:pt x="307815" y="725353"/>
                  </a:lnTo>
                  <a:lnTo>
                    <a:pt x="307277" y="725610"/>
                  </a:lnTo>
                  <a:lnTo>
                    <a:pt x="307069" y="725695"/>
                  </a:lnTo>
                  <a:lnTo>
                    <a:pt x="306760" y="725787"/>
                  </a:lnTo>
                  <a:lnTo>
                    <a:pt x="306533" y="725876"/>
                  </a:lnTo>
                  <a:lnTo>
                    <a:pt x="306249" y="725935"/>
                  </a:lnTo>
                  <a:lnTo>
                    <a:pt x="305973" y="726002"/>
                  </a:lnTo>
                  <a:lnTo>
                    <a:pt x="305648" y="726025"/>
                  </a:lnTo>
                  <a:lnTo>
                    <a:pt x="305253" y="726089"/>
                  </a:lnTo>
                  <a:lnTo>
                    <a:pt x="305091" y="726156"/>
                  </a:lnTo>
                  <a:lnTo>
                    <a:pt x="304857" y="726225"/>
                  </a:lnTo>
                  <a:lnTo>
                    <a:pt x="304630" y="726263"/>
                  </a:lnTo>
                  <a:lnTo>
                    <a:pt x="304381" y="726301"/>
                  </a:lnTo>
                  <a:lnTo>
                    <a:pt x="304167" y="726343"/>
                  </a:lnTo>
                  <a:lnTo>
                    <a:pt x="303922" y="726350"/>
                  </a:lnTo>
                  <a:lnTo>
                    <a:pt x="303729" y="726351"/>
                  </a:lnTo>
                  <a:lnTo>
                    <a:pt x="303539" y="726315"/>
                  </a:lnTo>
                  <a:lnTo>
                    <a:pt x="303395" y="726309"/>
                  </a:lnTo>
                  <a:lnTo>
                    <a:pt x="303265" y="726317"/>
                  </a:lnTo>
                  <a:lnTo>
                    <a:pt x="303137" y="726297"/>
                  </a:lnTo>
                  <a:lnTo>
                    <a:pt x="302808" y="726106"/>
                  </a:lnTo>
                  <a:lnTo>
                    <a:pt x="302434" y="725968"/>
                  </a:lnTo>
                  <a:lnTo>
                    <a:pt x="302251" y="725862"/>
                  </a:lnTo>
                  <a:lnTo>
                    <a:pt x="302065" y="725749"/>
                  </a:lnTo>
                  <a:lnTo>
                    <a:pt x="301670" y="725487"/>
                  </a:lnTo>
                  <a:lnTo>
                    <a:pt x="301430" y="725375"/>
                  </a:lnTo>
                  <a:lnTo>
                    <a:pt x="301222" y="725296"/>
                  </a:lnTo>
                  <a:lnTo>
                    <a:pt x="301004" y="725235"/>
                  </a:lnTo>
                  <a:lnTo>
                    <a:pt x="300775" y="725139"/>
                  </a:lnTo>
                  <a:lnTo>
                    <a:pt x="300334" y="724979"/>
                  </a:lnTo>
                  <a:lnTo>
                    <a:pt x="300009" y="724911"/>
                  </a:lnTo>
                  <a:lnTo>
                    <a:pt x="299798" y="724835"/>
                  </a:lnTo>
                  <a:lnTo>
                    <a:pt x="299485" y="724755"/>
                  </a:lnTo>
                  <a:lnTo>
                    <a:pt x="299232" y="724666"/>
                  </a:lnTo>
                  <a:lnTo>
                    <a:pt x="298956" y="724611"/>
                  </a:lnTo>
                  <a:lnTo>
                    <a:pt x="298665" y="724540"/>
                  </a:lnTo>
                  <a:lnTo>
                    <a:pt x="298356" y="724438"/>
                  </a:lnTo>
                  <a:lnTo>
                    <a:pt x="298096" y="724349"/>
                  </a:lnTo>
                  <a:lnTo>
                    <a:pt x="297886" y="724269"/>
                  </a:lnTo>
                  <a:lnTo>
                    <a:pt x="297702" y="724171"/>
                  </a:lnTo>
                  <a:lnTo>
                    <a:pt x="295850" y="723399"/>
                  </a:lnTo>
                  <a:lnTo>
                    <a:pt x="295199" y="723259"/>
                  </a:lnTo>
                  <a:lnTo>
                    <a:pt x="294356" y="722993"/>
                  </a:lnTo>
                  <a:lnTo>
                    <a:pt x="293436" y="722846"/>
                  </a:lnTo>
                  <a:lnTo>
                    <a:pt x="292509" y="722643"/>
                  </a:lnTo>
                  <a:lnTo>
                    <a:pt x="292093" y="722658"/>
                  </a:lnTo>
                  <a:lnTo>
                    <a:pt x="291612" y="722660"/>
                  </a:lnTo>
                  <a:lnTo>
                    <a:pt x="290977" y="722710"/>
                  </a:lnTo>
                  <a:lnTo>
                    <a:pt x="290351" y="722710"/>
                  </a:lnTo>
                  <a:lnTo>
                    <a:pt x="289695" y="722698"/>
                  </a:lnTo>
                  <a:lnTo>
                    <a:pt x="289478" y="722688"/>
                  </a:lnTo>
                  <a:lnTo>
                    <a:pt x="289217" y="722663"/>
                  </a:lnTo>
                  <a:lnTo>
                    <a:pt x="288860" y="722655"/>
                  </a:lnTo>
                  <a:lnTo>
                    <a:pt x="288440" y="722724"/>
                  </a:lnTo>
                  <a:lnTo>
                    <a:pt x="287282" y="722938"/>
                  </a:lnTo>
                  <a:lnTo>
                    <a:pt x="286088" y="723432"/>
                  </a:lnTo>
                  <a:lnTo>
                    <a:pt x="285251" y="723825"/>
                  </a:lnTo>
                  <a:lnTo>
                    <a:pt x="284489" y="724171"/>
                  </a:lnTo>
                  <a:lnTo>
                    <a:pt x="283511" y="724438"/>
                  </a:lnTo>
                  <a:lnTo>
                    <a:pt x="282830" y="724469"/>
                  </a:lnTo>
                  <a:lnTo>
                    <a:pt x="281734" y="724586"/>
                  </a:lnTo>
                  <a:lnTo>
                    <a:pt x="280751" y="725023"/>
                  </a:lnTo>
                  <a:lnTo>
                    <a:pt x="280036" y="725444"/>
                  </a:lnTo>
                  <a:lnTo>
                    <a:pt x="279248" y="725862"/>
                  </a:lnTo>
                  <a:lnTo>
                    <a:pt x="278435" y="726280"/>
                  </a:lnTo>
                  <a:lnTo>
                    <a:pt x="277764" y="726690"/>
                  </a:lnTo>
                  <a:lnTo>
                    <a:pt x="277506" y="726844"/>
                  </a:lnTo>
                  <a:lnTo>
                    <a:pt x="277252" y="727030"/>
                  </a:lnTo>
                  <a:lnTo>
                    <a:pt x="276981" y="727123"/>
                  </a:lnTo>
                  <a:lnTo>
                    <a:pt x="276694" y="727130"/>
                  </a:lnTo>
                  <a:lnTo>
                    <a:pt x="276400" y="727098"/>
                  </a:lnTo>
                  <a:lnTo>
                    <a:pt x="276263" y="727035"/>
                  </a:lnTo>
                  <a:lnTo>
                    <a:pt x="276119" y="726953"/>
                  </a:lnTo>
                  <a:lnTo>
                    <a:pt x="275934" y="726789"/>
                  </a:lnTo>
                  <a:lnTo>
                    <a:pt x="275716" y="726539"/>
                  </a:lnTo>
                  <a:lnTo>
                    <a:pt x="275511" y="726279"/>
                  </a:lnTo>
                  <a:lnTo>
                    <a:pt x="275424" y="726050"/>
                  </a:lnTo>
                  <a:lnTo>
                    <a:pt x="275316" y="725889"/>
                  </a:lnTo>
                  <a:lnTo>
                    <a:pt x="275126" y="725711"/>
                  </a:lnTo>
                  <a:lnTo>
                    <a:pt x="274931" y="725599"/>
                  </a:lnTo>
                  <a:lnTo>
                    <a:pt x="274769" y="725462"/>
                  </a:lnTo>
                  <a:lnTo>
                    <a:pt x="274455" y="725153"/>
                  </a:lnTo>
                  <a:lnTo>
                    <a:pt x="274163" y="724954"/>
                  </a:lnTo>
                  <a:lnTo>
                    <a:pt x="273904" y="724829"/>
                  </a:lnTo>
                  <a:lnTo>
                    <a:pt x="273702" y="724702"/>
                  </a:lnTo>
                  <a:lnTo>
                    <a:pt x="273490" y="724543"/>
                  </a:lnTo>
                  <a:lnTo>
                    <a:pt x="273362" y="724509"/>
                  </a:lnTo>
                  <a:lnTo>
                    <a:pt x="272806" y="724433"/>
                  </a:lnTo>
                  <a:lnTo>
                    <a:pt x="272315" y="724339"/>
                  </a:lnTo>
                  <a:lnTo>
                    <a:pt x="271911" y="724269"/>
                  </a:lnTo>
                  <a:lnTo>
                    <a:pt x="271568" y="724140"/>
                  </a:lnTo>
                  <a:lnTo>
                    <a:pt x="271410" y="724046"/>
                  </a:lnTo>
                  <a:lnTo>
                    <a:pt x="270997" y="723882"/>
                  </a:lnTo>
                  <a:lnTo>
                    <a:pt x="270570" y="723642"/>
                  </a:lnTo>
                  <a:lnTo>
                    <a:pt x="270015" y="723339"/>
                  </a:lnTo>
                  <a:lnTo>
                    <a:pt x="269448" y="722977"/>
                  </a:lnTo>
                  <a:lnTo>
                    <a:pt x="268869" y="722624"/>
                  </a:lnTo>
                  <a:lnTo>
                    <a:pt x="268500" y="722427"/>
                  </a:lnTo>
                  <a:lnTo>
                    <a:pt x="268099" y="722316"/>
                  </a:lnTo>
                  <a:lnTo>
                    <a:pt x="267671" y="722201"/>
                  </a:lnTo>
                  <a:lnTo>
                    <a:pt x="267341" y="722168"/>
                  </a:lnTo>
                  <a:lnTo>
                    <a:pt x="267043" y="722221"/>
                  </a:lnTo>
                  <a:lnTo>
                    <a:pt x="266845" y="722235"/>
                  </a:lnTo>
                  <a:lnTo>
                    <a:pt x="266398" y="722212"/>
                  </a:lnTo>
                  <a:lnTo>
                    <a:pt x="265934" y="722199"/>
                  </a:lnTo>
                  <a:lnTo>
                    <a:pt x="265426" y="722213"/>
                  </a:lnTo>
                  <a:lnTo>
                    <a:pt x="264730" y="722243"/>
                  </a:lnTo>
                  <a:lnTo>
                    <a:pt x="264224" y="722286"/>
                  </a:lnTo>
                  <a:lnTo>
                    <a:pt x="263253" y="722376"/>
                  </a:lnTo>
                  <a:lnTo>
                    <a:pt x="262768" y="722454"/>
                  </a:lnTo>
                  <a:lnTo>
                    <a:pt x="262401" y="722563"/>
                  </a:lnTo>
                  <a:lnTo>
                    <a:pt x="262187" y="722679"/>
                  </a:lnTo>
                  <a:lnTo>
                    <a:pt x="261947" y="722881"/>
                  </a:lnTo>
                  <a:lnTo>
                    <a:pt x="261651" y="723171"/>
                  </a:lnTo>
                  <a:lnTo>
                    <a:pt x="261251" y="723521"/>
                  </a:lnTo>
                  <a:lnTo>
                    <a:pt x="260889" y="723783"/>
                  </a:lnTo>
                  <a:lnTo>
                    <a:pt x="260552" y="723943"/>
                  </a:lnTo>
                  <a:lnTo>
                    <a:pt x="260180" y="724087"/>
                  </a:lnTo>
                  <a:lnTo>
                    <a:pt x="259828" y="724199"/>
                  </a:lnTo>
                  <a:lnTo>
                    <a:pt x="259412" y="724351"/>
                  </a:lnTo>
                  <a:lnTo>
                    <a:pt x="259115" y="724466"/>
                  </a:lnTo>
                  <a:lnTo>
                    <a:pt x="258931" y="724576"/>
                  </a:lnTo>
                  <a:lnTo>
                    <a:pt x="258158" y="725155"/>
                  </a:lnTo>
                  <a:lnTo>
                    <a:pt x="257918" y="725329"/>
                  </a:lnTo>
                  <a:lnTo>
                    <a:pt x="257710" y="725497"/>
                  </a:lnTo>
                  <a:lnTo>
                    <a:pt x="257450" y="725727"/>
                  </a:lnTo>
                  <a:lnTo>
                    <a:pt x="256714" y="726500"/>
                  </a:lnTo>
                  <a:lnTo>
                    <a:pt x="256391" y="726767"/>
                  </a:lnTo>
                  <a:lnTo>
                    <a:pt x="255945" y="727057"/>
                  </a:lnTo>
                  <a:lnTo>
                    <a:pt x="255591" y="727345"/>
                  </a:lnTo>
                  <a:lnTo>
                    <a:pt x="255188" y="727734"/>
                  </a:lnTo>
                  <a:lnTo>
                    <a:pt x="254986" y="727972"/>
                  </a:lnTo>
                  <a:lnTo>
                    <a:pt x="254788" y="728213"/>
                  </a:lnTo>
                  <a:lnTo>
                    <a:pt x="254554" y="728450"/>
                  </a:lnTo>
                  <a:lnTo>
                    <a:pt x="254362" y="728670"/>
                  </a:lnTo>
                  <a:lnTo>
                    <a:pt x="254213" y="728819"/>
                  </a:lnTo>
                  <a:lnTo>
                    <a:pt x="254074" y="728906"/>
                  </a:lnTo>
                  <a:lnTo>
                    <a:pt x="253664" y="729086"/>
                  </a:lnTo>
                  <a:lnTo>
                    <a:pt x="253158" y="729211"/>
                  </a:lnTo>
                  <a:lnTo>
                    <a:pt x="252240" y="729403"/>
                  </a:lnTo>
                  <a:lnTo>
                    <a:pt x="251868" y="729425"/>
                  </a:lnTo>
                  <a:lnTo>
                    <a:pt x="251702" y="729425"/>
                  </a:lnTo>
                  <a:lnTo>
                    <a:pt x="251358" y="729398"/>
                  </a:lnTo>
                  <a:lnTo>
                    <a:pt x="250954" y="729436"/>
                  </a:lnTo>
                  <a:lnTo>
                    <a:pt x="250615" y="729540"/>
                  </a:lnTo>
                  <a:lnTo>
                    <a:pt x="250273" y="729744"/>
                  </a:lnTo>
                  <a:lnTo>
                    <a:pt x="249926" y="730006"/>
                  </a:lnTo>
                  <a:lnTo>
                    <a:pt x="249546" y="730358"/>
                  </a:lnTo>
                  <a:lnTo>
                    <a:pt x="249317" y="730611"/>
                  </a:lnTo>
                  <a:lnTo>
                    <a:pt x="248938" y="731153"/>
                  </a:lnTo>
                  <a:lnTo>
                    <a:pt x="248623" y="731629"/>
                  </a:lnTo>
                  <a:lnTo>
                    <a:pt x="248487" y="731769"/>
                  </a:lnTo>
                  <a:lnTo>
                    <a:pt x="248179" y="731984"/>
                  </a:lnTo>
                  <a:lnTo>
                    <a:pt x="247924" y="732155"/>
                  </a:lnTo>
                  <a:lnTo>
                    <a:pt x="247605" y="732497"/>
                  </a:lnTo>
                  <a:lnTo>
                    <a:pt x="247236" y="732765"/>
                  </a:lnTo>
                  <a:lnTo>
                    <a:pt x="247049" y="732873"/>
                  </a:lnTo>
                  <a:lnTo>
                    <a:pt x="246847" y="732934"/>
                  </a:lnTo>
                  <a:lnTo>
                    <a:pt x="246476" y="732966"/>
                  </a:lnTo>
                  <a:lnTo>
                    <a:pt x="245910" y="733045"/>
                  </a:lnTo>
                  <a:lnTo>
                    <a:pt x="245483" y="733066"/>
                  </a:lnTo>
                  <a:lnTo>
                    <a:pt x="245349" y="733040"/>
                  </a:lnTo>
                  <a:lnTo>
                    <a:pt x="244997" y="732848"/>
                  </a:lnTo>
                  <a:lnTo>
                    <a:pt x="244710" y="732648"/>
                  </a:lnTo>
                  <a:lnTo>
                    <a:pt x="244493" y="732396"/>
                  </a:lnTo>
                  <a:lnTo>
                    <a:pt x="244322" y="731961"/>
                  </a:lnTo>
                  <a:lnTo>
                    <a:pt x="244157" y="731580"/>
                  </a:lnTo>
                  <a:lnTo>
                    <a:pt x="243990" y="731132"/>
                  </a:lnTo>
                  <a:lnTo>
                    <a:pt x="243695" y="730678"/>
                  </a:lnTo>
                  <a:lnTo>
                    <a:pt x="243561" y="730643"/>
                  </a:lnTo>
                  <a:lnTo>
                    <a:pt x="243159" y="730625"/>
                  </a:lnTo>
                  <a:lnTo>
                    <a:pt x="242698" y="730534"/>
                  </a:lnTo>
                  <a:lnTo>
                    <a:pt x="241926" y="730606"/>
                  </a:lnTo>
                  <a:lnTo>
                    <a:pt x="241498" y="730514"/>
                  </a:lnTo>
                  <a:lnTo>
                    <a:pt x="241283" y="730490"/>
                  </a:lnTo>
                  <a:lnTo>
                    <a:pt x="240790" y="730403"/>
                  </a:lnTo>
                  <a:lnTo>
                    <a:pt x="240473" y="730352"/>
                  </a:lnTo>
                  <a:lnTo>
                    <a:pt x="240201" y="730382"/>
                  </a:lnTo>
                  <a:lnTo>
                    <a:pt x="240009" y="730429"/>
                  </a:lnTo>
                  <a:lnTo>
                    <a:pt x="239829" y="730500"/>
                  </a:lnTo>
                  <a:lnTo>
                    <a:pt x="239507" y="730645"/>
                  </a:lnTo>
                  <a:lnTo>
                    <a:pt x="239336" y="730860"/>
                  </a:lnTo>
                  <a:lnTo>
                    <a:pt x="239179" y="731195"/>
                  </a:lnTo>
                  <a:lnTo>
                    <a:pt x="239016" y="731629"/>
                  </a:lnTo>
                  <a:lnTo>
                    <a:pt x="238908" y="732212"/>
                  </a:lnTo>
                  <a:lnTo>
                    <a:pt x="238819" y="732658"/>
                  </a:lnTo>
                  <a:lnTo>
                    <a:pt x="238763" y="733060"/>
                  </a:lnTo>
                  <a:lnTo>
                    <a:pt x="238699" y="733498"/>
                  </a:lnTo>
                  <a:lnTo>
                    <a:pt x="238670" y="733969"/>
                  </a:lnTo>
                  <a:lnTo>
                    <a:pt x="238635" y="734408"/>
                  </a:lnTo>
                  <a:lnTo>
                    <a:pt x="238640" y="734817"/>
                  </a:lnTo>
                  <a:lnTo>
                    <a:pt x="238594" y="735157"/>
                  </a:lnTo>
                  <a:lnTo>
                    <a:pt x="238566" y="735561"/>
                  </a:lnTo>
                  <a:lnTo>
                    <a:pt x="238547" y="736187"/>
                  </a:lnTo>
                  <a:lnTo>
                    <a:pt x="238420" y="737425"/>
                  </a:lnTo>
                  <a:lnTo>
                    <a:pt x="238259" y="737969"/>
                  </a:lnTo>
                  <a:lnTo>
                    <a:pt x="238205" y="738300"/>
                  </a:lnTo>
                  <a:lnTo>
                    <a:pt x="238113" y="738674"/>
                  </a:lnTo>
                  <a:lnTo>
                    <a:pt x="238011" y="739041"/>
                  </a:lnTo>
                  <a:lnTo>
                    <a:pt x="237871" y="739246"/>
                  </a:lnTo>
                  <a:lnTo>
                    <a:pt x="237685" y="739440"/>
                  </a:lnTo>
                  <a:lnTo>
                    <a:pt x="237518" y="739608"/>
                  </a:lnTo>
                  <a:lnTo>
                    <a:pt x="237368" y="739723"/>
                  </a:lnTo>
                  <a:lnTo>
                    <a:pt x="237213" y="739758"/>
                  </a:lnTo>
                  <a:lnTo>
                    <a:pt x="236924" y="739850"/>
                  </a:lnTo>
                  <a:lnTo>
                    <a:pt x="236733" y="739942"/>
                  </a:lnTo>
                  <a:lnTo>
                    <a:pt x="236580" y="740082"/>
                  </a:lnTo>
                  <a:lnTo>
                    <a:pt x="236431" y="740204"/>
                  </a:lnTo>
                  <a:lnTo>
                    <a:pt x="236293" y="740241"/>
                  </a:lnTo>
                  <a:lnTo>
                    <a:pt x="236162" y="740214"/>
                  </a:lnTo>
                  <a:lnTo>
                    <a:pt x="235973" y="740332"/>
                  </a:lnTo>
                  <a:lnTo>
                    <a:pt x="235826" y="740578"/>
                  </a:lnTo>
                  <a:lnTo>
                    <a:pt x="235771" y="740858"/>
                  </a:lnTo>
                  <a:lnTo>
                    <a:pt x="235726" y="741186"/>
                  </a:lnTo>
                  <a:lnTo>
                    <a:pt x="235703" y="741564"/>
                  </a:lnTo>
                  <a:lnTo>
                    <a:pt x="235764" y="741993"/>
                  </a:lnTo>
                  <a:lnTo>
                    <a:pt x="235783" y="742257"/>
                  </a:lnTo>
                  <a:lnTo>
                    <a:pt x="235763" y="743081"/>
                  </a:lnTo>
                  <a:lnTo>
                    <a:pt x="235905" y="743847"/>
                  </a:lnTo>
                  <a:lnTo>
                    <a:pt x="236180" y="744742"/>
                  </a:lnTo>
                  <a:lnTo>
                    <a:pt x="236347" y="745459"/>
                  </a:lnTo>
                  <a:lnTo>
                    <a:pt x="236474" y="746299"/>
                  </a:lnTo>
                  <a:lnTo>
                    <a:pt x="236579" y="746948"/>
                  </a:lnTo>
                  <a:lnTo>
                    <a:pt x="236923" y="747960"/>
                  </a:lnTo>
                  <a:lnTo>
                    <a:pt x="237147" y="748698"/>
                  </a:lnTo>
                  <a:lnTo>
                    <a:pt x="237250" y="749385"/>
                  </a:lnTo>
                  <a:lnTo>
                    <a:pt x="237331" y="749997"/>
                  </a:lnTo>
                  <a:lnTo>
                    <a:pt x="237290" y="750630"/>
                  </a:lnTo>
                  <a:lnTo>
                    <a:pt x="237266" y="751508"/>
                  </a:lnTo>
                  <a:lnTo>
                    <a:pt x="237202" y="752141"/>
                  </a:lnTo>
                  <a:lnTo>
                    <a:pt x="237129" y="752917"/>
                  </a:lnTo>
                  <a:lnTo>
                    <a:pt x="236910" y="753745"/>
                  </a:lnTo>
                  <a:lnTo>
                    <a:pt x="236711" y="754430"/>
                  </a:lnTo>
                  <a:lnTo>
                    <a:pt x="236444" y="754956"/>
                  </a:lnTo>
                  <a:lnTo>
                    <a:pt x="235744" y="755618"/>
                  </a:lnTo>
                  <a:lnTo>
                    <a:pt x="234941" y="756591"/>
                  </a:lnTo>
                  <a:lnTo>
                    <a:pt x="234216" y="757149"/>
                  </a:lnTo>
                  <a:lnTo>
                    <a:pt x="233992" y="757438"/>
                  </a:lnTo>
                  <a:lnTo>
                    <a:pt x="233678" y="757590"/>
                  </a:lnTo>
                  <a:lnTo>
                    <a:pt x="233440" y="757657"/>
                  </a:lnTo>
                  <a:lnTo>
                    <a:pt x="233002" y="757664"/>
                  </a:lnTo>
                  <a:lnTo>
                    <a:pt x="232572" y="757634"/>
                  </a:lnTo>
                  <a:lnTo>
                    <a:pt x="232127" y="757457"/>
                  </a:lnTo>
                  <a:lnTo>
                    <a:pt x="231564" y="757149"/>
                  </a:lnTo>
                  <a:lnTo>
                    <a:pt x="231204" y="757012"/>
                  </a:lnTo>
                  <a:lnTo>
                    <a:pt x="230884" y="756899"/>
                  </a:lnTo>
                  <a:lnTo>
                    <a:pt x="230576" y="756849"/>
                  </a:lnTo>
                  <a:lnTo>
                    <a:pt x="230152" y="756837"/>
                  </a:lnTo>
                  <a:lnTo>
                    <a:pt x="229729" y="756694"/>
                  </a:lnTo>
                  <a:lnTo>
                    <a:pt x="229074" y="756535"/>
                  </a:lnTo>
                  <a:lnTo>
                    <a:pt x="228396" y="756615"/>
                  </a:lnTo>
                  <a:lnTo>
                    <a:pt x="227507" y="757083"/>
                  </a:lnTo>
                  <a:lnTo>
                    <a:pt x="227272" y="757385"/>
                  </a:lnTo>
                  <a:lnTo>
                    <a:pt x="226949" y="757871"/>
                  </a:lnTo>
                  <a:lnTo>
                    <a:pt x="226733" y="758231"/>
                  </a:lnTo>
                  <a:lnTo>
                    <a:pt x="226433" y="758547"/>
                  </a:lnTo>
                  <a:lnTo>
                    <a:pt x="225963" y="758888"/>
                  </a:lnTo>
                  <a:lnTo>
                    <a:pt x="225407" y="759026"/>
                  </a:lnTo>
                  <a:lnTo>
                    <a:pt x="225228" y="759042"/>
                  </a:lnTo>
                  <a:lnTo>
                    <a:pt x="224797" y="759226"/>
                  </a:lnTo>
                  <a:lnTo>
                    <a:pt x="224537" y="759348"/>
                  </a:lnTo>
                  <a:lnTo>
                    <a:pt x="224400" y="759366"/>
                  </a:lnTo>
                  <a:lnTo>
                    <a:pt x="224124" y="759472"/>
                  </a:lnTo>
                  <a:lnTo>
                    <a:pt x="223914" y="759539"/>
                  </a:lnTo>
                  <a:lnTo>
                    <a:pt x="223712" y="759570"/>
                  </a:lnTo>
                  <a:lnTo>
                    <a:pt x="223498" y="759530"/>
                  </a:lnTo>
                  <a:lnTo>
                    <a:pt x="223127" y="759482"/>
                  </a:lnTo>
                  <a:lnTo>
                    <a:pt x="222984" y="759535"/>
                  </a:lnTo>
                  <a:lnTo>
                    <a:pt x="222766" y="759588"/>
                  </a:lnTo>
                  <a:lnTo>
                    <a:pt x="222490" y="759635"/>
                  </a:lnTo>
                  <a:lnTo>
                    <a:pt x="222187" y="759621"/>
                  </a:lnTo>
                  <a:lnTo>
                    <a:pt x="221992" y="759610"/>
                  </a:lnTo>
                  <a:lnTo>
                    <a:pt x="221784" y="759589"/>
                  </a:lnTo>
                  <a:lnTo>
                    <a:pt x="221609" y="759604"/>
                  </a:lnTo>
                  <a:lnTo>
                    <a:pt x="221193" y="759679"/>
                  </a:lnTo>
                  <a:lnTo>
                    <a:pt x="220887" y="759691"/>
                  </a:lnTo>
                  <a:lnTo>
                    <a:pt x="220640" y="759684"/>
                  </a:lnTo>
                  <a:lnTo>
                    <a:pt x="220382" y="759673"/>
                  </a:lnTo>
                  <a:lnTo>
                    <a:pt x="220197" y="759651"/>
                  </a:lnTo>
                  <a:lnTo>
                    <a:pt x="219973" y="759571"/>
                  </a:lnTo>
                  <a:lnTo>
                    <a:pt x="219773" y="759457"/>
                  </a:lnTo>
                  <a:lnTo>
                    <a:pt x="219612" y="759227"/>
                  </a:lnTo>
                  <a:lnTo>
                    <a:pt x="219523" y="758920"/>
                  </a:lnTo>
                  <a:lnTo>
                    <a:pt x="219462" y="758503"/>
                  </a:lnTo>
                  <a:lnTo>
                    <a:pt x="219353" y="758024"/>
                  </a:lnTo>
                  <a:lnTo>
                    <a:pt x="219141" y="757286"/>
                  </a:lnTo>
                  <a:lnTo>
                    <a:pt x="218840" y="756754"/>
                  </a:lnTo>
                  <a:lnTo>
                    <a:pt x="218480" y="756134"/>
                  </a:lnTo>
                  <a:lnTo>
                    <a:pt x="218114" y="755758"/>
                  </a:lnTo>
                  <a:lnTo>
                    <a:pt x="217653" y="755257"/>
                  </a:lnTo>
                  <a:lnTo>
                    <a:pt x="217178" y="754854"/>
                  </a:lnTo>
                  <a:lnTo>
                    <a:pt x="216751" y="754476"/>
                  </a:lnTo>
                  <a:lnTo>
                    <a:pt x="216541" y="754344"/>
                  </a:lnTo>
                  <a:lnTo>
                    <a:pt x="216294" y="754129"/>
                  </a:lnTo>
                  <a:lnTo>
                    <a:pt x="216115" y="753955"/>
                  </a:lnTo>
                  <a:lnTo>
                    <a:pt x="215874" y="753766"/>
                  </a:lnTo>
                  <a:lnTo>
                    <a:pt x="215712" y="753644"/>
                  </a:lnTo>
                  <a:lnTo>
                    <a:pt x="215550" y="753546"/>
                  </a:lnTo>
                  <a:lnTo>
                    <a:pt x="215312" y="753443"/>
                  </a:lnTo>
                  <a:lnTo>
                    <a:pt x="215109" y="753405"/>
                  </a:lnTo>
                  <a:lnTo>
                    <a:pt x="214831" y="753391"/>
                  </a:lnTo>
                  <a:lnTo>
                    <a:pt x="214454" y="753432"/>
                  </a:lnTo>
                  <a:lnTo>
                    <a:pt x="214068" y="753513"/>
                  </a:lnTo>
                  <a:lnTo>
                    <a:pt x="213728" y="753642"/>
                  </a:lnTo>
                  <a:lnTo>
                    <a:pt x="213512" y="753773"/>
                  </a:lnTo>
                  <a:lnTo>
                    <a:pt x="213204" y="753931"/>
                  </a:lnTo>
                  <a:lnTo>
                    <a:pt x="212909" y="754093"/>
                  </a:lnTo>
                  <a:lnTo>
                    <a:pt x="212654" y="754274"/>
                  </a:lnTo>
                  <a:lnTo>
                    <a:pt x="212378" y="754439"/>
                  </a:lnTo>
                  <a:lnTo>
                    <a:pt x="212036" y="754587"/>
                  </a:lnTo>
                  <a:lnTo>
                    <a:pt x="211814" y="754747"/>
                  </a:lnTo>
                  <a:lnTo>
                    <a:pt x="211597" y="754913"/>
                  </a:lnTo>
                  <a:lnTo>
                    <a:pt x="211364" y="755062"/>
                  </a:lnTo>
                  <a:lnTo>
                    <a:pt x="211035" y="755163"/>
                  </a:lnTo>
                  <a:lnTo>
                    <a:pt x="210706" y="755219"/>
                  </a:lnTo>
                  <a:lnTo>
                    <a:pt x="210385" y="755220"/>
                  </a:lnTo>
                  <a:lnTo>
                    <a:pt x="210007" y="755123"/>
                  </a:lnTo>
                  <a:lnTo>
                    <a:pt x="209671" y="755015"/>
                  </a:lnTo>
                  <a:lnTo>
                    <a:pt x="209362" y="754953"/>
                  </a:lnTo>
                  <a:lnTo>
                    <a:pt x="208986" y="754856"/>
                  </a:lnTo>
                  <a:lnTo>
                    <a:pt x="208593" y="754676"/>
                  </a:lnTo>
                  <a:lnTo>
                    <a:pt x="208252" y="754443"/>
                  </a:lnTo>
                  <a:lnTo>
                    <a:pt x="207892" y="754203"/>
                  </a:lnTo>
                  <a:lnTo>
                    <a:pt x="207646" y="754045"/>
                  </a:lnTo>
                  <a:lnTo>
                    <a:pt x="207192" y="753478"/>
                  </a:lnTo>
                  <a:lnTo>
                    <a:pt x="206948" y="753180"/>
                  </a:lnTo>
                  <a:lnTo>
                    <a:pt x="206730" y="752822"/>
                  </a:lnTo>
                  <a:lnTo>
                    <a:pt x="206519" y="752490"/>
                  </a:lnTo>
                  <a:lnTo>
                    <a:pt x="206286" y="752134"/>
                  </a:lnTo>
                  <a:lnTo>
                    <a:pt x="205952" y="751853"/>
                  </a:lnTo>
                  <a:lnTo>
                    <a:pt x="205661" y="751617"/>
                  </a:lnTo>
                  <a:lnTo>
                    <a:pt x="205382" y="751412"/>
                  </a:lnTo>
                  <a:lnTo>
                    <a:pt x="205010" y="751039"/>
                  </a:lnTo>
                  <a:lnTo>
                    <a:pt x="204794" y="750837"/>
                  </a:lnTo>
                  <a:lnTo>
                    <a:pt x="204535" y="750580"/>
                  </a:lnTo>
                  <a:lnTo>
                    <a:pt x="204324" y="750286"/>
                  </a:lnTo>
                  <a:lnTo>
                    <a:pt x="204124" y="750043"/>
                  </a:lnTo>
                  <a:lnTo>
                    <a:pt x="203797" y="749689"/>
                  </a:lnTo>
                  <a:lnTo>
                    <a:pt x="203534" y="749377"/>
                  </a:lnTo>
                  <a:lnTo>
                    <a:pt x="203049" y="748640"/>
                  </a:lnTo>
                  <a:lnTo>
                    <a:pt x="202893" y="748323"/>
                  </a:lnTo>
                  <a:lnTo>
                    <a:pt x="202805" y="747994"/>
                  </a:lnTo>
                  <a:lnTo>
                    <a:pt x="202758" y="747731"/>
                  </a:lnTo>
                  <a:lnTo>
                    <a:pt x="202744" y="747516"/>
                  </a:lnTo>
                  <a:lnTo>
                    <a:pt x="202681" y="747320"/>
                  </a:lnTo>
                  <a:lnTo>
                    <a:pt x="202535" y="747225"/>
                  </a:lnTo>
                  <a:lnTo>
                    <a:pt x="202361" y="747129"/>
                  </a:lnTo>
                  <a:lnTo>
                    <a:pt x="202182" y="747083"/>
                  </a:lnTo>
                  <a:lnTo>
                    <a:pt x="201964" y="747073"/>
                  </a:lnTo>
                  <a:lnTo>
                    <a:pt x="201746" y="747111"/>
                  </a:lnTo>
                  <a:lnTo>
                    <a:pt x="201532" y="747160"/>
                  </a:lnTo>
                  <a:lnTo>
                    <a:pt x="201285" y="747187"/>
                  </a:lnTo>
                  <a:lnTo>
                    <a:pt x="201093" y="747158"/>
                  </a:lnTo>
                  <a:lnTo>
                    <a:pt x="200659" y="747158"/>
                  </a:lnTo>
                  <a:lnTo>
                    <a:pt x="200353" y="747102"/>
                  </a:lnTo>
                  <a:lnTo>
                    <a:pt x="200108" y="747026"/>
                  </a:lnTo>
                  <a:lnTo>
                    <a:pt x="199841" y="746930"/>
                  </a:lnTo>
                  <a:lnTo>
                    <a:pt x="199524" y="746778"/>
                  </a:lnTo>
                  <a:lnTo>
                    <a:pt x="199258" y="746737"/>
                  </a:lnTo>
                  <a:lnTo>
                    <a:pt x="199084" y="746728"/>
                  </a:lnTo>
                  <a:lnTo>
                    <a:pt x="198839" y="746811"/>
                  </a:lnTo>
                  <a:lnTo>
                    <a:pt x="198604" y="746925"/>
                  </a:lnTo>
                  <a:lnTo>
                    <a:pt x="198356" y="747016"/>
                  </a:lnTo>
                  <a:lnTo>
                    <a:pt x="198187" y="747132"/>
                  </a:lnTo>
                  <a:lnTo>
                    <a:pt x="198073" y="747259"/>
                  </a:lnTo>
                  <a:lnTo>
                    <a:pt x="197864" y="747463"/>
                  </a:lnTo>
                  <a:lnTo>
                    <a:pt x="197660" y="747772"/>
                  </a:lnTo>
                  <a:lnTo>
                    <a:pt x="197458" y="748097"/>
                  </a:lnTo>
                  <a:lnTo>
                    <a:pt x="197224" y="748457"/>
                  </a:lnTo>
                  <a:lnTo>
                    <a:pt x="197012" y="748819"/>
                  </a:lnTo>
                  <a:lnTo>
                    <a:pt x="196845" y="749044"/>
                  </a:lnTo>
                  <a:lnTo>
                    <a:pt x="196566" y="749311"/>
                  </a:lnTo>
                  <a:lnTo>
                    <a:pt x="196359" y="749554"/>
                  </a:lnTo>
                  <a:lnTo>
                    <a:pt x="196039" y="749770"/>
                  </a:lnTo>
                  <a:lnTo>
                    <a:pt x="195717" y="749916"/>
                  </a:lnTo>
                  <a:lnTo>
                    <a:pt x="195533" y="749986"/>
                  </a:lnTo>
                  <a:lnTo>
                    <a:pt x="195332" y="750033"/>
                  </a:lnTo>
                  <a:lnTo>
                    <a:pt x="194976" y="749978"/>
                  </a:lnTo>
                  <a:lnTo>
                    <a:pt x="194622" y="749910"/>
                  </a:lnTo>
                  <a:lnTo>
                    <a:pt x="194235" y="749800"/>
                  </a:lnTo>
                  <a:lnTo>
                    <a:pt x="193958" y="749641"/>
                  </a:lnTo>
                  <a:lnTo>
                    <a:pt x="193456" y="749232"/>
                  </a:lnTo>
                  <a:lnTo>
                    <a:pt x="193279" y="748822"/>
                  </a:lnTo>
                  <a:lnTo>
                    <a:pt x="193173" y="748233"/>
                  </a:lnTo>
                  <a:lnTo>
                    <a:pt x="193160" y="747769"/>
                  </a:lnTo>
                  <a:lnTo>
                    <a:pt x="193013" y="746935"/>
                  </a:lnTo>
                  <a:lnTo>
                    <a:pt x="192887" y="746175"/>
                  </a:lnTo>
                  <a:lnTo>
                    <a:pt x="192829" y="745637"/>
                  </a:lnTo>
                  <a:lnTo>
                    <a:pt x="192860" y="744466"/>
                  </a:lnTo>
                  <a:lnTo>
                    <a:pt x="193011" y="743348"/>
                  </a:lnTo>
                  <a:lnTo>
                    <a:pt x="193264" y="742085"/>
                  </a:lnTo>
                  <a:lnTo>
                    <a:pt x="193401" y="741503"/>
                  </a:lnTo>
                  <a:lnTo>
                    <a:pt x="193613" y="740825"/>
                  </a:lnTo>
                  <a:lnTo>
                    <a:pt x="193733" y="739950"/>
                  </a:lnTo>
                  <a:lnTo>
                    <a:pt x="193753" y="739243"/>
                  </a:lnTo>
                  <a:lnTo>
                    <a:pt x="193677" y="738411"/>
                  </a:lnTo>
                  <a:lnTo>
                    <a:pt x="193628" y="737531"/>
                  </a:lnTo>
                  <a:lnTo>
                    <a:pt x="193553" y="736473"/>
                  </a:lnTo>
                  <a:lnTo>
                    <a:pt x="193435" y="735807"/>
                  </a:lnTo>
                  <a:lnTo>
                    <a:pt x="193104" y="735215"/>
                  </a:lnTo>
                  <a:lnTo>
                    <a:pt x="192590" y="734810"/>
                  </a:lnTo>
                  <a:lnTo>
                    <a:pt x="191977" y="734469"/>
                  </a:lnTo>
                  <a:lnTo>
                    <a:pt x="190985" y="733943"/>
                  </a:lnTo>
                  <a:lnTo>
                    <a:pt x="190456" y="733541"/>
                  </a:lnTo>
                  <a:lnTo>
                    <a:pt x="189808" y="732939"/>
                  </a:lnTo>
                  <a:lnTo>
                    <a:pt x="189387" y="732830"/>
                  </a:lnTo>
                  <a:lnTo>
                    <a:pt x="189323" y="732570"/>
                  </a:lnTo>
                  <a:lnTo>
                    <a:pt x="189184" y="732345"/>
                  </a:lnTo>
                  <a:lnTo>
                    <a:pt x="188976" y="732202"/>
                  </a:lnTo>
                  <a:lnTo>
                    <a:pt x="188638" y="732226"/>
                  </a:lnTo>
                  <a:lnTo>
                    <a:pt x="188198" y="732226"/>
                  </a:lnTo>
                  <a:lnTo>
                    <a:pt x="187539" y="732258"/>
                  </a:lnTo>
                  <a:lnTo>
                    <a:pt x="186569" y="732461"/>
                  </a:lnTo>
                  <a:lnTo>
                    <a:pt x="185930" y="732566"/>
                  </a:lnTo>
                  <a:lnTo>
                    <a:pt x="185565" y="732483"/>
                  </a:lnTo>
                  <a:lnTo>
                    <a:pt x="185349" y="733342"/>
                  </a:lnTo>
                  <a:lnTo>
                    <a:pt x="185192" y="733737"/>
                  </a:lnTo>
                  <a:lnTo>
                    <a:pt x="184804" y="734082"/>
                  </a:lnTo>
                  <a:lnTo>
                    <a:pt x="183598" y="733612"/>
                  </a:lnTo>
                  <a:lnTo>
                    <a:pt x="183077" y="733687"/>
                  </a:lnTo>
                  <a:lnTo>
                    <a:pt x="182401" y="733999"/>
                  </a:lnTo>
                  <a:lnTo>
                    <a:pt x="181420" y="734620"/>
                  </a:lnTo>
                  <a:lnTo>
                    <a:pt x="180678" y="735286"/>
                  </a:lnTo>
                  <a:lnTo>
                    <a:pt x="179085" y="736185"/>
                  </a:lnTo>
                  <a:lnTo>
                    <a:pt x="178180" y="736713"/>
                  </a:lnTo>
                  <a:lnTo>
                    <a:pt x="177274" y="737170"/>
                  </a:lnTo>
                  <a:lnTo>
                    <a:pt x="175989" y="738180"/>
                  </a:lnTo>
                  <a:lnTo>
                    <a:pt x="175529" y="738438"/>
                  </a:lnTo>
                  <a:lnTo>
                    <a:pt x="174736" y="738893"/>
                  </a:lnTo>
                  <a:lnTo>
                    <a:pt x="174212" y="739082"/>
                  </a:lnTo>
                  <a:lnTo>
                    <a:pt x="173719" y="739296"/>
                  </a:lnTo>
                  <a:lnTo>
                    <a:pt x="173464" y="739339"/>
                  </a:lnTo>
                  <a:lnTo>
                    <a:pt x="173288" y="739451"/>
                  </a:lnTo>
                  <a:lnTo>
                    <a:pt x="173135" y="739462"/>
                  </a:lnTo>
                  <a:lnTo>
                    <a:pt x="172940" y="739520"/>
                  </a:lnTo>
                  <a:lnTo>
                    <a:pt x="172654" y="739543"/>
                  </a:lnTo>
                  <a:lnTo>
                    <a:pt x="172386" y="739534"/>
                  </a:lnTo>
                  <a:lnTo>
                    <a:pt x="172066" y="739502"/>
                  </a:lnTo>
                  <a:lnTo>
                    <a:pt x="171781" y="739455"/>
                  </a:lnTo>
                  <a:lnTo>
                    <a:pt x="171621" y="739414"/>
                  </a:lnTo>
                  <a:lnTo>
                    <a:pt x="171260" y="739233"/>
                  </a:lnTo>
                  <a:lnTo>
                    <a:pt x="170741" y="738998"/>
                  </a:lnTo>
                  <a:lnTo>
                    <a:pt x="170222" y="738757"/>
                  </a:lnTo>
                  <a:lnTo>
                    <a:pt x="169815" y="738480"/>
                  </a:lnTo>
                  <a:lnTo>
                    <a:pt x="169514" y="738167"/>
                  </a:lnTo>
                  <a:lnTo>
                    <a:pt x="169197" y="737861"/>
                  </a:lnTo>
                  <a:lnTo>
                    <a:pt x="168900" y="737585"/>
                  </a:lnTo>
                  <a:lnTo>
                    <a:pt x="168471" y="737135"/>
                  </a:lnTo>
                  <a:lnTo>
                    <a:pt x="168240" y="737013"/>
                  </a:lnTo>
                  <a:lnTo>
                    <a:pt x="167770" y="736758"/>
                  </a:lnTo>
                  <a:lnTo>
                    <a:pt x="167198" y="736438"/>
                  </a:lnTo>
                  <a:lnTo>
                    <a:pt x="166886" y="736236"/>
                  </a:lnTo>
                  <a:lnTo>
                    <a:pt x="166265" y="736099"/>
                  </a:lnTo>
                  <a:lnTo>
                    <a:pt x="165955" y="735995"/>
                  </a:lnTo>
                  <a:lnTo>
                    <a:pt x="164999" y="735585"/>
                  </a:lnTo>
                  <a:lnTo>
                    <a:pt x="164492" y="735396"/>
                  </a:lnTo>
                  <a:lnTo>
                    <a:pt x="164125" y="735315"/>
                  </a:lnTo>
                  <a:lnTo>
                    <a:pt x="163884" y="735202"/>
                  </a:lnTo>
                  <a:lnTo>
                    <a:pt x="163660" y="735032"/>
                  </a:lnTo>
                  <a:lnTo>
                    <a:pt x="163473" y="734937"/>
                  </a:lnTo>
                  <a:lnTo>
                    <a:pt x="163118" y="734623"/>
                  </a:lnTo>
                  <a:lnTo>
                    <a:pt x="162629" y="734270"/>
                  </a:lnTo>
                  <a:lnTo>
                    <a:pt x="162010" y="733805"/>
                  </a:lnTo>
                  <a:lnTo>
                    <a:pt x="161532" y="733457"/>
                  </a:lnTo>
                  <a:lnTo>
                    <a:pt x="160568" y="732983"/>
                  </a:lnTo>
                  <a:lnTo>
                    <a:pt x="159694" y="732822"/>
                  </a:lnTo>
                  <a:lnTo>
                    <a:pt x="159109" y="732932"/>
                  </a:lnTo>
                  <a:lnTo>
                    <a:pt x="158984" y="733132"/>
                  </a:lnTo>
                  <a:lnTo>
                    <a:pt x="158611" y="733399"/>
                  </a:lnTo>
                  <a:lnTo>
                    <a:pt x="158377" y="733636"/>
                  </a:lnTo>
                  <a:lnTo>
                    <a:pt x="157606" y="734273"/>
                  </a:lnTo>
                  <a:lnTo>
                    <a:pt x="157412" y="734419"/>
                  </a:lnTo>
                  <a:lnTo>
                    <a:pt x="157267" y="734467"/>
                  </a:lnTo>
                  <a:lnTo>
                    <a:pt x="157018" y="734609"/>
                  </a:lnTo>
                  <a:lnTo>
                    <a:pt x="156779" y="734676"/>
                  </a:lnTo>
                  <a:lnTo>
                    <a:pt x="156439" y="734779"/>
                  </a:lnTo>
                  <a:lnTo>
                    <a:pt x="156162" y="734858"/>
                  </a:lnTo>
                  <a:lnTo>
                    <a:pt x="155943" y="734881"/>
                  </a:lnTo>
                  <a:lnTo>
                    <a:pt x="155716" y="734826"/>
                  </a:lnTo>
                  <a:lnTo>
                    <a:pt x="155361" y="734646"/>
                  </a:lnTo>
                  <a:lnTo>
                    <a:pt x="155000" y="734344"/>
                  </a:lnTo>
                  <a:lnTo>
                    <a:pt x="154750" y="734112"/>
                  </a:lnTo>
                  <a:lnTo>
                    <a:pt x="154608" y="733947"/>
                  </a:lnTo>
                  <a:lnTo>
                    <a:pt x="154451" y="733635"/>
                  </a:lnTo>
                  <a:lnTo>
                    <a:pt x="154373" y="733398"/>
                  </a:lnTo>
                  <a:lnTo>
                    <a:pt x="154247" y="733046"/>
                  </a:lnTo>
                  <a:lnTo>
                    <a:pt x="154099" y="732614"/>
                  </a:lnTo>
                  <a:lnTo>
                    <a:pt x="154009" y="732277"/>
                  </a:lnTo>
                  <a:lnTo>
                    <a:pt x="153943" y="731997"/>
                  </a:lnTo>
                  <a:lnTo>
                    <a:pt x="153934" y="731187"/>
                  </a:lnTo>
                  <a:lnTo>
                    <a:pt x="153897" y="730814"/>
                  </a:lnTo>
                  <a:lnTo>
                    <a:pt x="153849" y="730603"/>
                  </a:lnTo>
                  <a:lnTo>
                    <a:pt x="153788" y="730360"/>
                  </a:lnTo>
                  <a:lnTo>
                    <a:pt x="153780" y="730029"/>
                  </a:lnTo>
                  <a:lnTo>
                    <a:pt x="153805" y="729806"/>
                  </a:lnTo>
                  <a:lnTo>
                    <a:pt x="153849" y="729356"/>
                  </a:lnTo>
                  <a:lnTo>
                    <a:pt x="153838" y="728829"/>
                  </a:lnTo>
                  <a:lnTo>
                    <a:pt x="153782" y="728264"/>
                  </a:lnTo>
                  <a:lnTo>
                    <a:pt x="153772" y="727819"/>
                  </a:lnTo>
                  <a:lnTo>
                    <a:pt x="153772" y="727262"/>
                  </a:lnTo>
                  <a:lnTo>
                    <a:pt x="153728" y="726723"/>
                  </a:lnTo>
                  <a:lnTo>
                    <a:pt x="153832" y="725336"/>
                  </a:lnTo>
                  <a:lnTo>
                    <a:pt x="153780" y="724651"/>
                  </a:lnTo>
                  <a:lnTo>
                    <a:pt x="153451" y="723769"/>
                  </a:lnTo>
                  <a:lnTo>
                    <a:pt x="152785" y="722600"/>
                  </a:lnTo>
                  <a:lnTo>
                    <a:pt x="152556" y="722138"/>
                  </a:lnTo>
                  <a:lnTo>
                    <a:pt x="152314" y="721734"/>
                  </a:lnTo>
                  <a:lnTo>
                    <a:pt x="152076" y="721278"/>
                  </a:lnTo>
                  <a:lnTo>
                    <a:pt x="151922" y="720933"/>
                  </a:lnTo>
                  <a:lnTo>
                    <a:pt x="151756" y="720439"/>
                  </a:lnTo>
                  <a:lnTo>
                    <a:pt x="151593" y="719991"/>
                  </a:lnTo>
                  <a:lnTo>
                    <a:pt x="151556" y="719675"/>
                  </a:lnTo>
                  <a:lnTo>
                    <a:pt x="151718" y="718584"/>
                  </a:lnTo>
                  <a:lnTo>
                    <a:pt x="151829" y="718351"/>
                  </a:lnTo>
                  <a:lnTo>
                    <a:pt x="151970" y="717941"/>
                  </a:lnTo>
                  <a:lnTo>
                    <a:pt x="152029" y="717483"/>
                  </a:lnTo>
                  <a:lnTo>
                    <a:pt x="152061" y="716729"/>
                  </a:lnTo>
                  <a:lnTo>
                    <a:pt x="152031" y="716103"/>
                  </a:lnTo>
                  <a:lnTo>
                    <a:pt x="151999" y="715547"/>
                  </a:lnTo>
                  <a:lnTo>
                    <a:pt x="151908" y="715220"/>
                  </a:lnTo>
                  <a:lnTo>
                    <a:pt x="151882" y="714877"/>
                  </a:lnTo>
                  <a:lnTo>
                    <a:pt x="151881" y="714373"/>
                  </a:lnTo>
                  <a:lnTo>
                    <a:pt x="151890" y="713768"/>
                  </a:lnTo>
                  <a:lnTo>
                    <a:pt x="151931" y="713233"/>
                  </a:lnTo>
                  <a:lnTo>
                    <a:pt x="151935" y="712859"/>
                  </a:lnTo>
                  <a:lnTo>
                    <a:pt x="151985" y="712125"/>
                  </a:lnTo>
                  <a:lnTo>
                    <a:pt x="152010" y="711666"/>
                  </a:lnTo>
                  <a:lnTo>
                    <a:pt x="151985" y="711264"/>
                  </a:lnTo>
                  <a:lnTo>
                    <a:pt x="151969" y="710096"/>
                  </a:lnTo>
                  <a:lnTo>
                    <a:pt x="151987" y="709436"/>
                  </a:lnTo>
                  <a:lnTo>
                    <a:pt x="152188" y="708303"/>
                  </a:lnTo>
                  <a:lnTo>
                    <a:pt x="152420" y="707507"/>
                  </a:lnTo>
                  <a:lnTo>
                    <a:pt x="152531" y="706872"/>
                  </a:lnTo>
                  <a:lnTo>
                    <a:pt x="152572" y="705340"/>
                  </a:lnTo>
                  <a:lnTo>
                    <a:pt x="152714" y="704400"/>
                  </a:lnTo>
                  <a:lnTo>
                    <a:pt x="152985" y="703086"/>
                  </a:lnTo>
                  <a:lnTo>
                    <a:pt x="153221" y="702148"/>
                  </a:lnTo>
                  <a:lnTo>
                    <a:pt x="153360" y="701373"/>
                  </a:lnTo>
                  <a:lnTo>
                    <a:pt x="153704" y="700575"/>
                  </a:lnTo>
                  <a:lnTo>
                    <a:pt x="154285" y="699906"/>
                  </a:lnTo>
                  <a:lnTo>
                    <a:pt x="155031" y="699242"/>
                  </a:lnTo>
                  <a:lnTo>
                    <a:pt x="155610" y="698656"/>
                  </a:lnTo>
                  <a:lnTo>
                    <a:pt x="156086" y="697973"/>
                  </a:lnTo>
                  <a:lnTo>
                    <a:pt x="156458" y="697228"/>
                  </a:lnTo>
                  <a:lnTo>
                    <a:pt x="156841" y="696542"/>
                  </a:lnTo>
                  <a:lnTo>
                    <a:pt x="156994" y="696242"/>
                  </a:lnTo>
                  <a:lnTo>
                    <a:pt x="157098" y="695930"/>
                  </a:lnTo>
                  <a:lnTo>
                    <a:pt x="157057" y="695704"/>
                  </a:lnTo>
                  <a:lnTo>
                    <a:pt x="156923" y="695487"/>
                  </a:lnTo>
                  <a:lnTo>
                    <a:pt x="156584" y="695153"/>
                  </a:lnTo>
                  <a:lnTo>
                    <a:pt x="155876" y="694550"/>
                  </a:lnTo>
                  <a:lnTo>
                    <a:pt x="155731" y="694484"/>
                  </a:lnTo>
                  <a:lnTo>
                    <a:pt x="155492" y="694393"/>
                  </a:lnTo>
                  <a:lnTo>
                    <a:pt x="154942" y="694134"/>
                  </a:lnTo>
                  <a:lnTo>
                    <a:pt x="154748" y="694054"/>
                  </a:lnTo>
                  <a:lnTo>
                    <a:pt x="154428" y="693944"/>
                  </a:lnTo>
                  <a:lnTo>
                    <a:pt x="154276" y="693890"/>
                  </a:lnTo>
                  <a:lnTo>
                    <a:pt x="154130" y="693813"/>
                  </a:lnTo>
                  <a:lnTo>
                    <a:pt x="153963" y="693738"/>
                  </a:lnTo>
                  <a:lnTo>
                    <a:pt x="153755" y="693656"/>
                  </a:lnTo>
                  <a:lnTo>
                    <a:pt x="153551" y="693608"/>
                  </a:lnTo>
                  <a:lnTo>
                    <a:pt x="153333" y="693575"/>
                  </a:lnTo>
                  <a:lnTo>
                    <a:pt x="153108" y="693504"/>
                  </a:lnTo>
                  <a:lnTo>
                    <a:pt x="152968" y="693427"/>
                  </a:lnTo>
                  <a:lnTo>
                    <a:pt x="152545" y="693230"/>
                  </a:lnTo>
                  <a:lnTo>
                    <a:pt x="152297" y="693094"/>
                  </a:lnTo>
                  <a:lnTo>
                    <a:pt x="152060" y="692940"/>
                  </a:lnTo>
                  <a:lnTo>
                    <a:pt x="151817" y="692800"/>
                  </a:lnTo>
                  <a:lnTo>
                    <a:pt x="151598" y="692686"/>
                  </a:lnTo>
                  <a:lnTo>
                    <a:pt x="151278" y="692476"/>
                  </a:lnTo>
                  <a:lnTo>
                    <a:pt x="151088" y="692363"/>
                  </a:lnTo>
                  <a:lnTo>
                    <a:pt x="150979" y="692223"/>
                  </a:lnTo>
                  <a:lnTo>
                    <a:pt x="150830" y="692004"/>
                  </a:lnTo>
                  <a:lnTo>
                    <a:pt x="150735" y="691793"/>
                  </a:lnTo>
                  <a:lnTo>
                    <a:pt x="150525" y="691369"/>
                  </a:lnTo>
                  <a:lnTo>
                    <a:pt x="150437" y="691190"/>
                  </a:lnTo>
                  <a:lnTo>
                    <a:pt x="150316" y="690918"/>
                  </a:lnTo>
                  <a:lnTo>
                    <a:pt x="150246" y="690673"/>
                  </a:lnTo>
                  <a:lnTo>
                    <a:pt x="150143" y="690370"/>
                  </a:lnTo>
                  <a:lnTo>
                    <a:pt x="150101" y="690151"/>
                  </a:lnTo>
                  <a:lnTo>
                    <a:pt x="150008" y="689923"/>
                  </a:lnTo>
                  <a:lnTo>
                    <a:pt x="149940" y="689695"/>
                  </a:lnTo>
                  <a:lnTo>
                    <a:pt x="149913" y="689545"/>
                  </a:lnTo>
                  <a:lnTo>
                    <a:pt x="149877" y="689411"/>
                  </a:lnTo>
                  <a:lnTo>
                    <a:pt x="149787" y="689218"/>
                  </a:lnTo>
                  <a:lnTo>
                    <a:pt x="149697" y="689044"/>
                  </a:lnTo>
                  <a:lnTo>
                    <a:pt x="149533" y="688831"/>
                  </a:lnTo>
                  <a:lnTo>
                    <a:pt x="149400" y="688699"/>
                  </a:lnTo>
                  <a:lnTo>
                    <a:pt x="149265" y="688616"/>
                  </a:lnTo>
                  <a:lnTo>
                    <a:pt x="148550" y="688269"/>
                  </a:lnTo>
                  <a:lnTo>
                    <a:pt x="148407" y="688228"/>
                  </a:lnTo>
                  <a:lnTo>
                    <a:pt x="148099" y="688186"/>
                  </a:lnTo>
                  <a:lnTo>
                    <a:pt x="147732" y="688147"/>
                  </a:lnTo>
                  <a:lnTo>
                    <a:pt x="147552" y="688141"/>
                  </a:lnTo>
                  <a:lnTo>
                    <a:pt x="147390" y="688117"/>
                  </a:lnTo>
                  <a:lnTo>
                    <a:pt x="147191" y="688113"/>
                  </a:lnTo>
                  <a:lnTo>
                    <a:pt x="147019" y="688076"/>
                  </a:lnTo>
                  <a:lnTo>
                    <a:pt x="146846" y="688043"/>
                  </a:lnTo>
                  <a:lnTo>
                    <a:pt x="146667" y="687998"/>
                  </a:lnTo>
                  <a:lnTo>
                    <a:pt x="146337" y="687792"/>
                  </a:lnTo>
                  <a:lnTo>
                    <a:pt x="145948" y="687624"/>
                  </a:lnTo>
                  <a:lnTo>
                    <a:pt x="145770" y="687544"/>
                  </a:lnTo>
                  <a:lnTo>
                    <a:pt x="145562" y="687476"/>
                  </a:lnTo>
                  <a:lnTo>
                    <a:pt x="145338" y="687392"/>
                  </a:lnTo>
                  <a:lnTo>
                    <a:pt x="145123" y="687333"/>
                  </a:lnTo>
                  <a:lnTo>
                    <a:pt x="144765" y="687146"/>
                  </a:lnTo>
                  <a:lnTo>
                    <a:pt x="144472" y="687022"/>
                  </a:lnTo>
                  <a:lnTo>
                    <a:pt x="143975" y="686856"/>
                  </a:lnTo>
                  <a:lnTo>
                    <a:pt x="143728" y="686761"/>
                  </a:lnTo>
                  <a:lnTo>
                    <a:pt x="143572" y="686696"/>
                  </a:lnTo>
                  <a:lnTo>
                    <a:pt x="143390" y="686601"/>
                  </a:lnTo>
                  <a:lnTo>
                    <a:pt x="142976" y="686325"/>
                  </a:lnTo>
                  <a:lnTo>
                    <a:pt x="142745" y="686183"/>
                  </a:lnTo>
                  <a:lnTo>
                    <a:pt x="142359" y="685869"/>
                  </a:lnTo>
                  <a:lnTo>
                    <a:pt x="141977" y="685314"/>
                  </a:lnTo>
                  <a:lnTo>
                    <a:pt x="141728" y="684976"/>
                  </a:lnTo>
                  <a:lnTo>
                    <a:pt x="141399" y="684566"/>
                  </a:lnTo>
                  <a:lnTo>
                    <a:pt x="141020" y="684226"/>
                  </a:lnTo>
                  <a:lnTo>
                    <a:pt x="140727" y="684045"/>
                  </a:lnTo>
                  <a:lnTo>
                    <a:pt x="140593" y="683905"/>
                  </a:lnTo>
                  <a:lnTo>
                    <a:pt x="140446" y="683741"/>
                  </a:lnTo>
                  <a:lnTo>
                    <a:pt x="140114" y="683392"/>
                  </a:lnTo>
                  <a:lnTo>
                    <a:pt x="139888" y="683249"/>
                  </a:lnTo>
                  <a:lnTo>
                    <a:pt x="139734" y="683196"/>
                  </a:lnTo>
                  <a:lnTo>
                    <a:pt x="139607" y="683195"/>
                  </a:lnTo>
                  <a:lnTo>
                    <a:pt x="139262" y="683158"/>
                  </a:lnTo>
                  <a:lnTo>
                    <a:pt x="138880" y="683271"/>
                  </a:lnTo>
                  <a:lnTo>
                    <a:pt x="138736" y="683281"/>
                  </a:lnTo>
                  <a:lnTo>
                    <a:pt x="138423" y="683332"/>
                  </a:lnTo>
                  <a:lnTo>
                    <a:pt x="138250" y="683445"/>
                  </a:lnTo>
                  <a:lnTo>
                    <a:pt x="138018" y="683607"/>
                  </a:lnTo>
                  <a:lnTo>
                    <a:pt x="137836" y="683773"/>
                  </a:lnTo>
                  <a:lnTo>
                    <a:pt x="137669" y="683906"/>
                  </a:lnTo>
                  <a:lnTo>
                    <a:pt x="137504" y="684013"/>
                  </a:lnTo>
                  <a:lnTo>
                    <a:pt x="137102" y="684223"/>
                  </a:lnTo>
                  <a:lnTo>
                    <a:pt x="136964" y="684302"/>
                  </a:lnTo>
                  <a:lnTo>
                    <a:pt x="136801" y="684388"/>
                  </a:lnTo>
                  <a:lnTo>
                    <a:pt x="136573" y="684474"/>
                  </a:lnTo>
                  <a:lnTo>
                    <a:pt x="136368" y="684493"/>
                  </a:lnTo>
                  <a:lnTo>
                    <a:pt x="136199" y="684489"/>
                  </a:lnTo>
                  <a:lnTo>
                    <a:pt x="135973" y="684442"/>
                  </a:lnTo>
                  <a:lnTo>
                    <a:pt x="135805" y="684362"/>
                  </a:lnTo>
                  <a:lnTo>
                    <a:pt x="135642" y="684299"/>
                  </a:lnTo>
                  <a:lnTo>
                    <a:pt x="135470" y="684176"/>
                  </a:lnTo>
                  <a:lnTo>
                    <a:pt x="135303" y="684048"/>
                  </a:lnTo>
                  <a:lnTo>
                    <a:pt x="135164" y="683923"/>
                  </a:lnTo>
                  <a:lnTo>
                    <a:pt x="134898" y="683638"/>
                  </a:lnTo>
                  <a:lnTo>
                    <a:pt x="134575" y="683365"/>
                  </a:lnTo>
                  <a:lnTo>
                    <a:pt x="134247" y="683016"/>
                  </a:lnTo>
                  <a:lnTo>
                    <a:pt x="133973" y="682313"/>
                  </a:lnTo>
                  <a:lnTo>
                    <a:pt x="133646" y="681385"/>
                  </a:lnTo>
                  <a:lnTo>
                    <a:pt x="133643" y="680629"/>
                  </a:lnTo>
                  <a:lnTo>
                    <a:pt x="133691" y="679711"/>
                  </a:lnTo>
                  <a:lnTo>
                    <a:pt x="133751" y="679240"/>
                  </a:lnTo>
                  <a:lnTo>
                    <a:pt x="133882" y="678725"/>
                  </a:lnTo>
                  <a:lnTo>
                    <a:pt x="133864" y="678536"/>
                  </a:lnTo>
                  <a:lnTo>
                    <a:pt x="133758" y="678108"/>
                  </a:lnTo>
                  <a:lnTo>
                    <a:pt x="133727" y="677494"/>
                  </a:lnTo>
                  <a:lnTo>
                    <a:pt x="133705" y="676251"/>
                  </a:lnTo>
                  <a:lnTo>
                    <a:pt x="133655" y="675856"/>
                  </a:lnTo>
                  <a:lnTo>
                    <a:pt x="133616" y="675378"/>
                  </a:lnTo>
                  <a:lnTo>
                    <a:pt x="133656" y="674992"/>
                  </a:lnTo>
                  <a:lnTo>
                    <a:pt x="133710" y="674652"/>
                  </a:lnTo>
                  <a:lnTo>
                    <a:pt x="133736" y="674244"/>
                  </a:lnTo>
                  <a:lnTo>
                    <a:pt x="133727" y="673874"/>
                  </a:lnTo>
                  <a:lnTo>
                    <a:pt x="133686" y="673174"/>
                  </a:lnTo>
                  <a:lnTo>
                    <a:pt x="133614" y="672692"/>
                  </a:lnTo>
                  <a:lnTo>
                    <a:pt x="133479" y="672380"/>
                  </a:lnTo>
                  <a:lnTo>
                    <a:pt x="133405" y="672015"/>
                  </a:lnTo>
                  <a:lnTo>
                    <a:pt x="133322" y="671755"/>
                  </a:lnTo>
                  <a:lnTo>
                    <a:pt x="133281" y="671482"/>
                  </a:lnTo>
                  <a:lnTo>
                    <a:pt x="133188" y="671090"/>
                  </a:lnTo>
                  <a:lnTo>
                    <a:pt x="133024" y="670452"/>
                  </a:lnTo>
                  <a:lnTo>
                    <a:pt x="132927" y="670014"/>
                  </a:lnTo>
                  <a:lnTo>
                    <a:pt x="132768" y="669498"/>
                  </a:lnTo>
                  <a:lnTo>
                    <a:pt x="132669" y="669168"/>
                  </a:lnTo>
                  <a:lnTo>
                    <a:pt x="132503" y="668806"/>
                  </a:lnTo>
                  <a:lnTo>
                    <a:pt x="132268" y="668551"/>
                  </a:lnTo>
                  <a:lnTo>
                    <a:pt x="131997" y="668288"/>
                  </a:lnTo>
                  <a:lnTo>
                    <a:pt x="131586" y="667903"/>
                  </a:lnTo>
                  <a:lnTo>
                    <a:pt x="131220" y="667542"/>
                  </a:lnTo>
                  <a:lnTo>
                    <a:pt x="130850" y="667271"/>
                  </a:lnTo>
                  <a:lnTo>
                    <a:pt x="130408" y="666918"/>
                  </a:lnTo>
                  <a:lnTo>
                    <a:pt x="129965" y="666587"/>
                  </a:lnTo>
                  <a:lnTo>
                    <a:pt x="129774" y="666392"/>
                  </a:lnTo>
                  <a:lnTo>
                    <a:pt x="129417" y="666095"/>
                  </a:lnTo>
                  <a:lnTo>
                    <a:pt x="128467" y="665287"/>
                  </a:lnTo>
                  <a:lnTo>
                    <a:pt x="128188" y="664874"/>
                  </a:lnTo>
                  <a:lnTo>
                    <a:pt x="127908" y="664515"/>
                  </a:lnTo>
                  <a:lnTo>
                    <a:pt x="127459" y="663844"/>
                  </a:lnTo>
                  <a:lnTo>
                    <a:pt x="126898" y="663130"/>
                  </a:lnTo>
                  <a:lnTo>
                    <a:pt x="126692" y="662649"/>
                  </a:lnTo>
                  <a:lnTo>
                    <a:pt x="126591" y="662131"/>
                  </a:lnTo>
                  <a:lnTo>
                    <a:pt x="126557" y="661834"/>
                  </a:lnTo>
                  <a:lnTo>
                    <a:pt x="126478" y="661503"/>
                  </a:lnTo>
                  <a:lnTo>
                    <a:pt x="126360" y="661147"/>
                  </a:lnTo>
                  <a:lnTo>
                    <a:pt x="126174" y="660887"/>
                  </a:lnTo>
                  <a:lnTo>
                    <a:pt x="125830" y="660893"/>
                  </a:lnTo>
                  <a:lnTo>
                    <a:pt x="125640" y="661205"/>
                  </a:lnTo>
                  <a:lnTo>
                    <a:pt x="125502" y="661272"/>
                  </a:lnTo>
                  <a:lnTo>
                    <a:pt x="125366" y="661392"/>
                  </a:lnTo>
                  <a:lnTo>
                    <a:pt x="125139" y="661429"/>
                  </a:lnTo>
                  <a:lnTo>
                    <a:pt x="124618" y="661332"/>
                  </a:lnTo>
                  <a:lnTo>
                    <a:pt x="124071" y="661041"/>
                  </a:lnTo>
                  <a:lnTo>
                    <a:pt x="123768" y="660831"/>
                  </a:lnTo>
                  <a:lnTo>
                    <a:pt x="123569" y="660671"/>
                  </a:lnTo>
                  <a:lnTo>
                    <a:pt x="123323" y="660491"/>
                  </a:lnTo>
                  <a:lnTo>
                    <a:pt x="123135" y="660237"/>
                  </a:lnTo>
                  <a:lnTo>
                    <a:pt x="123042" y="660017"/>
                  </a:lnTo>
                  <a:lnTo>
                    <a:pt x="122877" y="659701"/>
                  </a:lnTo>
                  <a:lnTo>
                    <a:pt x="122787" y="659474"/>
                  </a:lnTo>
                  <a:lnTo>
                    <a:pt x="122641" y="659147"/>
                  </a:lnTo>
                  <a:lnTo>
                    <a:pt x="122488" y="658838"/>
                  </a:lnTo>
                  <a:lnTo>
                    <a:pt x="122287" y="658192"/>
                  </a:lnTo>
                  <a:lnTo>
                    <a:pt x="122219" y="657988"/>
                  </a:lnTo>
                  <a:lnTo>
                    <a:pt x="122097" y="657731"/>
                  </a:lnTo>
                  <a:lnTo>
                    <a:pt x="121994" y="657374"/>
                  </a:lnTo>
                  <a:lnTo>
                    <a:pt x="121888" y="657062"/>
                  </a:lnTo>
                  <a:lnTo>
                    <a:pt x="121783" y="656686"/>
                  </a:lnTo>
                  <a:lnTo>
                    <a:pt x="121680" y="656331"/>
                  </a:lnTo>
                  <a:lnTo>
                    <a:pt x="121601" y="656130"/>
                  </a:lnTo>
                  <a:lnTo>
                    <a:pt x="121508" y="655855"/>
                  </a:lnTo>
                  <a:lnTo>
                    <a:pt x="121373" y="655514"/>
                  </a:lnTo>
                  <a:lnTo>
                    <a:pt x="121121" y="654913"/>
                  </a:lnTo>
                  <a:lnTo>
                    <a:pt x="121010" y="654615"/>
                  </a:lnTo>
                  <a:lnTo>
                    <a:pt x="120860" y="654286"/>
                  </a:lnTo>
                  <a:lnTo>
                    <a:pt x="120657" y="653960"/>
                  </a:lnTo>
                  <a:lnTo>
                    <a:pt x="120315" y="653621"/>
                  </a:lnTo>
                  <a:lnTo>
                    <a:pt x="120063" y="653398"/>
                  </a:lnTo>
                  <a:lnTo>
                    <a:pt x="119893" y="653260"/>
                  </a:lnTo>
                  <a:lnTo>
                    <a:pt x="119708" y="653091"/>
                  </a:lnTo>
                  <a:lnTo>
                    <a:pt x="119518" y="653009"/>
                  </a:lnTo>
                  <a:lnTo>
                    <a:pt x="119282" y="652882"/>
                  </a:lnTo>
                  <a:lnTo>
                    <a:pt x="119101" y="652750"/>
                  </a:lnTo>
                  <a:lnTo>
                    <a:pt x="118963" y="652657"/>
                  </a:lnTo>
                  <a:lnTo>
                    <a:pt x="118794" y="652532"/>
                  </a:lnTo>
                  <a:lnTo>
                    <a:pt x="118654" y="652460"/>
                  </a:lnTo>
                  <a:lnTo>
                    <a:pt x="118507" y="652346"/>
                  </a:lnTo>
                  <a:lnTo>
                    <a:pt x="117976" y="651997"/>
                  </a:lnTo>
                  <a:lnTo>
                    <a:pt x="117817" y="651845"/>
                  </a:lnTo>
                  <a:lnTo>
                    <a:pt x="117570" y="651707"/>
                  </a:lnTo>
                  <a:lnTo>
                    <a:pt x="117251" y="651451"/>
                  </a:lnTo>
                  <a:lnTo>
                    <a:pt x="116776" y="651111"/>
                  </a:lnTo>
                  <a:lnTo>
                    <a:pt x="116500" y="650851"/>
                  </a:lnTo>
                  <a:lnTo>
                    <a:pt x="116314" y="650722"/>
                  </a:lnTo>
                  <a:lnTo>
                    <a:pt x="116155" y="650629"/>
                  </a:lnTo>
                  <a:lnTo>
                    <a:pt x="115983" y="650485"/>
                  </a:lnTo>
                  <a:lnTo>
                    <a:pt x="115729" y="650367"/>
                  </a:lnTo>
                  <a:lnTo>
                    <a:pt x="115497" y="650245"/>
                  </a:lnTo>
                  <a:lnTo>
                    <a:pt x="115365" y="650124"/>
                  </a:lnTo>
                  <a:lnTo>
                    <a:pt x="114866" y="649820"/>
                  </a:lnTo>
                  <a:lnTo>
                    <a:pt x="114604" y="649623"/>
                  </a:lnTo>
                  <a:lnTo>
                    <a:pt x="114293" y="649370"/>
                  </a:lnTo>
                  <a:lnTo>
                    <a:pt x="114113" y="649145"/>
                  </a:lnTo>
                  <a:lnTo>
                    <a:pt x="113870" y="648806"/>
                  </a:lnTo>
                  <a:lnTo>
                    <a:pt x="113669" y="648570"/>
                  </a:lnTo>
                  <a:lnTo>
                    <a:pt x="113412" y="648253"/>
                  </a:lnTo>
                  <a:lnTo>
                    <a:pt x="113185" y="647901"/>
                  </a:lnTo>
                  <a:lnTo>
                    <a:pt x="113081" y="647725"/>
                  </a:lnTo>
                  <a:lnTo>
                    <a:pt x="112986" y="647448"/>
                  </a:lnTo>
                  <a:lnTo>
                    <a:pt x="112786" y="647209"/>
                  </a:lnTo>
                  <a:lnTo>
                    <a:pt x="112541" y="646982"/>
                  </a:lnTo>
                  <a:lnTo>
                    <a:pt x="112138" y="646695"/>
                  </a:lnTo>
                  <a:lnTo>
                    <a:pt x="111986" y="646530"/>
                  </a:lnTo>
                  <a:lnTo>
                    <a:pt x="111813" y="646419"/>
                  </a:lnTo>
                  <a:lnTo>
                    <a:pt x="111563" y="646318"/>
                  </a:lnTo>
                  <a:lnTo>
                    <a:pt x="111328" y="646207"/>
                  </a:lnTo>
                  <a:lnTo>
                    <a:pt x="110913" y="645861"/>
                  </a:lnTo>
                  <a:lnTo>
                    <a:pt x="110709" y="645729"/>
                  </a:lnTo>
                  <a:lnTo>
                    <a:pt x="110535" y="645405"/>
                  </a:lnTo>
                  <a:lnTo>
                    <a:pt x="110350" y="645202"/>
                  </a:lnTo>
                  <a:lnTo>
                    <a:pt x="110002" y="644884"/>
                  </a:lnTo>
                  <a:lnTo>
                    <a:pt x="109829" y="644684"/>
                  </a:lnTo>
                  <a:lnTo>
                    <a:pt x="109696" y="644450"/>
                  </a:lnTo>
                  <a:lnTo>
                    <a:pt x="109476" y="644192"/>
                  </a:lnTo>
                  <a:lnTo>
                    <a:pt x="109164" y="643855"/>
                  </a:lnTo>
                  <a:lnTo>
                    <a:pt x="108898" y="643532"/>
                  </a:lnTo>
                  <a:lnTo>
                    <a:pt x="108554" y="643077"/>
                  </a:lnTo>
                  <a:lnTo>
                    <a:pt x="108106" y="642462"/>
                  </a:lnTo>
                  <a:lnTo>
                    <a:pt x="107389" y="641450"/>
                  </a:lnTo>
                  <a:lnTo>
                    <a:pt x="107259" y="641159"/>
                  </a:lnTo>
                  <a:lnTo>
                    <a:pt x="107142" y="640918"/>
                  </a:lnTo>
                  <a:lnTo>
                    <a:pt x="107113" y="640760"/>
                  </a:lnTo>
                  <a:lnTo>
                    <a:pt x="107117" y="640497"/>
                  </a:lnTo>
                  <a:lnTo>
                    <a:pt x="107352" y="640193"/>
                  </a:lnTo>
                  <a:lnTo>
                    <a:pt x="107422" y="639995"/>
                  </a:lnTo>
                  <a:lnTo>
                    <a:pt x="107641" y="639773"/>
                  </a:lnTo>
                  <a:lnTo>
                    <a:pt x="107812" y="639549"/>
                  </a:lnTo>
                  <a:lnTo>
                    <a:pt x="107951" y="639202"/>
                  </a:lnTo>
                  <a:lnTo>
                    <a:pt x="107965" y="638820"/>
                  </a:lnTo>
                  <a:lnTo>
                    <a:pt x="107843" y="638380"/>
                  </a:lnTo>
                  <a:lnTo>
                    <a:pt x="107526" y="637837"/>
                  </a:lnTo>
                  <a:lnTo>
                    <a:pt x="107239" y="637408"/>
                  </a:lnTo>
                  <a:lnTo>
                    <a:pt x="106919" y="636837"/>
                  </a:lnTo>
                  <a:lnTo>
                    <a:pt x="106772" y="636649"/>
                  </a:lnTo>
                  <a:lnTo>
                    <a:pt x="106645" y="636489"/>
                  </a:lnTo>
                  <a:lnTo>
                    <a:pt x="106516" y="636232"/>
                  </a:lnTo>
                  <a:lnTo>
                    <a:pt x="106370" y="635970"/>
                  </a:lnTo>
                  <a:lnTo>
                    <a:pt x="106197" y="635813"/>
                  </a:lnTo>
                  <a:lnTo>
                    <a:pt x="106020" y="635681"/>
                  </a:lnTo>
                  <a:lnTo>
                    <a:pt x="105794" y="635313"/>
                  </a:lnTo>
                  <a:lnTo>
                    <a:pt x="105529" y="635220"/>
                  </a:lnTo>
                  <a:lnTo>
                    <a:pt x="105402" y="635126"/>
                  </a:lnTo>
                  <a:lnTo>
                    <a:pt x="104934" y="634619"/>
                  </a:lnTo>
                  <a:lnTo>
                    <a:pt x="104719" y="634278"/>
                  </a:lnTo>
                  <a:lnTo>
                    <a:pt x="104523" y="634127"/>
                  </a:lnTo>
                  <a:lnTo>
                    <a:pt x="104248" y="633768"/>
                  </a:lnTo>
                  <a:lnTo>
                    <a:pt x="103944" y="633400"/>
                  </a:lnTo>
                  <a:lnTo>
                    <a:pt x="103225" y="632348"/>
                  </a:lnTo>
                  <a:lnTo>
                    <a:pt x="103037" y="632101"/>
                  </a:lnTo>
                  <a:lnTo>
                    <a:pt x="102833" y="631959"/>
                  </a:lnTo>
                  <a:lnTo>
                    <a:pt x="102616" y="631735"/>
                  </a:lnTo>
                  <a:lnTo>
                    <a:pt x="102349" y="631270"/>
                  </a:lnTo>
                  <a:lnTo>
                    <a:pt x="102032" y="630784"/>
                  </a:lnTo>
                  <a:lnTo>
                    <a:pt x="101715" y="630348"/>
                  </a:lnTo>
                  <a:lnTo>
                    <a:pt x="101469" y="630023"/>
                  </a:lnTo>
                  <a:lnTo>
                    <a:pt x="101277" y="629637"/>
                  </a:lnTo>
                  <a:lnTo>
                    <a:pt x="101008" y="629379"/>
                  </a:lnTo>
                  <a:lnTo>
                    <a:pt x="100558" y="628805"/>
                  </a:lnTo>
                  <a:lnTo>
                    <a:pt x="100284" y="628359"/>
                  </a:lnTo>
                  <a:lnTo>
                    <a:pt x="100136" y="628256"/>
                  </a:lnTo>
                  <a:lnTo>
                    <a:pt x="99951" y="628038"/>
                  </a:lnTo>
                  <a:lnTo>
                    <a:pt x="99711" y="627815"/>
                  </a:lnTo>
                  <a:lnTo>
                    <a:pt x="99379" y="627024"/>
                  </a:lnTo>
                  <a:lnTo>
                    <a:pt x="99148" y="626356"/>
                  </a:lnTo>
                  <a:lnTo>
                    <a:pt x="99085" y="625623"/>
                  </a:lnTo>
                  <a:lnTo>
                    <a:pt x="99026" y="625005"/>
                  </a:lnTo>
                  <a:lnTo>
                    <a:pt x="99174" y="623738"/>
                  </a:lnTo>
                  <a:lnTo>
                    <a:pt x="99299" y="623395"/>
                  </a:lnTo>
                  <a:lnTo>
                    <a:pt x="99457" y="623142"/>
                  </a:lnTo>
                  <a:lnTo>
                    <a:pt x="99557" y="622946"/>
                  </a:lnTo>
                  <a:lnTo>
                    <a:pt x="99659" y="622730"/>
                  </a:lnTo>
                  <a:lnTo>
                    <a:pt x="99928" y="622458"/>
                  </a:lnTo>
                  <a:lnTo>
                    <a:pt x="100207" y="622214"/>
                  </a:lnTo>
                  <a:lnTo>
                    <a:pt x="100476" y="622033"/>
                  </a:lnTo>
                  <a:lnTo>
                    <a:pt x="100719" y="621907"/>
                  </a:lnTo>
                  <a:lnTo>
                    <a:pt x="101000" y="621685"/>
                  </a:lnTo>
                  <a:lnTo>
                    <a:pt x="101228" y="621518"/>
                  </a:lnTo>
                  <a:lnTo>
                    <a:pt x="101531" y="621347"/>
                  </a:lnTo>
                  <a:lnTo>
                    <a:pt x="101803" y="621220"/>
                  </a:lnTo>
                  <a:lnTo>
                    <a:pt x="102033" y="621098"/>
                  </a:lnTo>
                  <a:lnTo>
                    <a:pt x="102205" y="620991"/>
                  </a:lnTo>
                  <a:lnTo>
                    <a:pt x="102603" y="620867"/>
                  </a:lnTo>
                  <a:lnTo>
                    <a:pt x="102734" y="620820"/>
                  </a:lnTo>
                  <a:lnTo>
                    <a:pt x="102962" y="620770"/>
                  </a:lnTo>
                  <a:lnTo>
                    <a:pt x="103176" y="620743"/>
                  </a:lnTo>
                  <a:lnTo>
                    <a:pt x="103424" y="620699"/>
                  </a:lnTo>
                  <a:lnTo>
                    <a:pt x="103856" y="620630"/>
                  </a:lnTo>
                  <a:lnTo>
                    <a:pt x="104235" y="620612"/>
                  </a:lnTo>
                  <a:lnTo>
                    <a:pt x="104457" y="620614"/>
                  </a:lnTo>
                  <a:lnTo>
                    <a:pt x="104754" y="620584"/>
                  </a:lnTo>
                  <a:lnTo>
                    <a:pt x="105212" y="620528"/>
                  </a:lnTo>
                  <a:lnTo>
                    <a:pt x="105624" y="620450"/>
                  </a:lnTo>
                  <a:lnTo>
                    <a:pt x="105798" y="620341"/>
                  </a:lnTo>
                  <a:lnTo>
                    <a:pt x="106153" y="620296"/>
                  </a:lnTo>
                  <a:lnTo>
                    <a:pt x="106563" y="620288"/>
                  </a:lnTo>
                  <a:lnTo>
                    <a:pt x="106790" y="620401"/>
                  </a:lnTo>
                  <a:lnTo>
                    <a:pt x="106917" y="620434"/>
                  </a:lnTo>
                  <a:lnTo>
                    <a:pt x="107064" y="620448"/>
                  </a:lnTo>
                  <a:lnTo>
                    <a:pt x="107282" y="620576"/>
                  </a:lnTo>
                  <a:lnTo>
                    <a:pt x="107438" y="620730"/>
                  </a:lnTo>
                  <a:lnTo>
                    <a:pt x="107535" y="620936"/>
                  </a:lnTo>
                  <a:lnTo>
                    <a:pt x="107601" y="621143"/>
                  </a:lnTo>
                  <a:lnTo>
                    <a:pt x="107666" y="621309"/>
                  </a:lnTo>
                  <a:lnTo>
                    <a:pt x="107844" y="621589"/>
                  </a:lnTo>
                  <a:lnTo>
                    <a:pt x="108241" y="622138"/>
                  </a:lnTo>
                  <a:lnTo>
                    <a:pt x="108337" y="622300"/>
                  </a:lnTo>
                  <a:lnTo>
                    <a:pt x="108511" y="622450"/>
                  </a:lnTo>
                  <a:lnTo>
                    <a:pt x="108786" y="622528"/>
                  </a:lnTo>
                  <a:lnTo>
                    <a:pt x="109124" y="622525"/>
                  </a:lnTo>
                  <a:lnTo>
                    <a:pt x="109428" y="622437"/>
                  </a:lnTo>
                  <a:lnTo>
                    <a:pt x="109674" y="622307"/>
                  </a:lnTo>
                  <a:lnTo>
                    <a:pt x="109832" y="622152"/>
                  </a:lnTo>
                  <a:lnTo>
                    <a:pt x="110024" y="621938"/>
                  </a:lnTo>
                  <a:lnTo>
                    <a:pt x="110166" y="621795"/>
                  </a:lnTo>
                  <a:lnTo>
                    <a:pt x="110356" y="621631"/>
                  </a:lnTo>
                  <a:lnTo>
                    <a:pt x="110642" y="621420"/>
                  </a:lnTo>
                  <a:lnTo>
                    <a:pt x="111177" y="620783"/>
                  </a:lnTo>
                  <a:lnTo>
                    <a:pt x="111405" y="620537"/>
                  </a:lnTo>
                  <a:lnTo>
                    <a:pt x="111627" y="620337"/>
                  </a:lnTo>
                  <a:lnTo>
                    <a:pt x="111774" y="620134"/>
                  </a:lnTo>
                  <a:lnTo>
                    <a:pt x="111834" y="619853"/>
                  </a:lnTo>
                  <a:lnTo>
                    <a:pt x="111782" y="619536"/>
                  </a:lnTo>
                  <a:lnTo>
                    <a:pt x="111527" y="619204"/>
                  </a:lnTo>
                  <a:lnTo>
                    <a:pt x="111236" y="618945"/>
                  </a:lnTo>
                  <a:lnTo>
                    <a:pt x="111031" y="618770"/>
                  </a:lnTo>
                  <a:lnTo>
                    <a:pt x="110707" y="618608"/>
                  </a:lnTo>
                  <a:lnTo>
                    <a:pt x="110268" y="618197"/>
                  </a:lnTo>
                  <a:lnTo>
                    <a:pt x="109805" y="617881"/>
                  </a:lnTo>
                  <a:lnTo>
                    <a:pt x="109521" y="617664"/>
                  </a:lnTo>
                  <a:lnTo>
                    <a:pt x="109218" y="617487"/>
                  </a:lnTo>
                  <a:lnTo>
                    <a:pt x="108508" y="617108"/>
                  </a:lnTo>
                  <a:lnTo>
                    <a:pt x="108243" y="616989"/>
                  </a:lnTo>
                  <a:lnTo>
                    <a:pt x="107746" y="616870"/>
                  </a:lnTo>
                  <a:lnTo>
                    <a:pt x="107413" y="616829"/>
                  </a:lnTo>
                  <a:lnTo>
                    <a:pt x="106975" y="616645"/>
                  </a:lnTo>
                  <a:lnTo>
                    <a:pt x="106627" y="616423"/>
                  </a:lnTo>
                  <a:lnTo>
                    <a:pt x="106573" y="616251"/>
                  </a:lnTo>
                  <a:lnTo>
                    <a:pt x="106561" y="615763"/>
                  </a:lnTo>
                  <a:lnTo>
                    <a:pt x="106587" y="615181"/>
                  </a:lnTo>
                  <a:lnTo>
                    <a:pt x="106590" y="614764"/>
                  </a:lnTo>
                  <a:lnTo>
                    <a:pt x="106568" y="614419"/>
                  </a:lnTo>
                  <a:lnTo>
                    <a:pt x="106535" y="614103"/>
                  </a:lnTo>
                  <a:lnTo>
                    <a:pt x="106518" y="613761"/>
                  </a:lnTo>
                  <a:lnTo>
                    <a:pt x="106573" y="613428"/>
                  </a:lnTo>
                  <a:lnTo>
                    <a:pt x="106588" y="612976"/>
                  </a:lnTo>
                  <a:lnTo>
                    <a:pt x="106588" y="612574"/>
                  </a:lnTo>
                  <a:lnTo>
                    <a:pt x="106354" y="612306"/>
                  </a:lnTo>
                  <a:lnTo>
                    <a:pt x="105713" y="611994"/>
                  </a:lnTo>
                  <a:lnTo>
                    <a:pt x="105091" y="611757"/>
                  </a:lnTo>
                  <a:lnTo>
                    <a:pt x="104532" y="611649"/>
                  </a:lnTo>
                  <a:lnTo>
                    <a:pt x="103803" y="611447"/>
                  </a:lnTo>
                  <a:lnTo>
                    <a:pt x="103338" y="611379"/>
                  </a:lnTo>
                  <a:lnTo>
                    <a:pt x="103163" y="611412"/>
                  </a:lnTo>
                  <a:lnTo>
                    <a:pt x="102244" y="611446"/>
                  </a:lnTo>
                  <a:lnTo>
                    <a:pt x="101418" y="611413"/>
                  </a:lnTo>
                  <a:lnTo>
                    <a:pt x="100851" y="611343"/>
                  </a:lnTo>
                  <a:lnTo>
                    <a:pt x="100000" y="611258"/>
                  </a:lnTo>
                  <a:lnTo>
                    <a:pt x="99239" y="611205"/>
                  </a:lnTo>
                  <a:lnTo>
                    <a:pt x="98513" y="611112"/>
                  </a:lnTo>
                  <a:lnTo>
                    <a:pt x="98007" y="610978"/>
                  </a:lnTo>
                  <a:lnTo>
                    <a:pt x="97676" y="610715"/>
                  </a:lnTo>
                  <a:lnTo>
                    <a:pt x="97414" y="610418"/>
                  </a:lnTo>
                  <a:lnTo>
                    <a:pt x="97242" y="610070"/>
                  </a:lnTo>
                  <a:lnTo>
                    <a:pt x="97125" y="609630"/>
                  </a:lnTo>
                  <a:lnTo>
                    <a:pt x="97107" y="609219"/>
                  </a:lnTo>
                  <a:lnTo>
                    <a:pt x="97142" y="608952"/>
                  </a:lnTo>
                  <a:lnTo>
                    <a:pt x="97195" y="608686"/>
                  </a:lnTo>
                  <a:lnTo>
                    <a:pt x="97267" y="608392"/>
                  </a:lnTo>
                  <a:lnTo>
                    <a:pt x="97346" y="608129"/>
                  </a:lnTo>
                  <a:lnTo>
                    <a:pt x="97406" y="607858"/>
                  </a:lnTo>
                  <a:lnTo>
                    <a:pt x="97479" y="607655"/>
                  </a:lnTo>
                  <a:lnTo>
                    <a:pt x="97498" y="607475"/>
                  </a:lnTo>
                  <a:lnTo>
                    <a:pt x="97649" y="606624"/>
                  </a:lnTo>
                  <a:lnTo>
                    <a:pt x="97671" y="606387"/>
                  </a:lnTo>
                  <a:lnTo>
                    <a:pt x="97740" y="606165"/>
                  </a:lnTo>
                  <a:lnTo>
                    <a:pt x="97762" y="605641"/>
                  </a:lnTo>
                  <a:lnTo>
                    <a:pt x="97765" y="605282"/>
                  </a:lnTo>
                  <a:lnTo>
                    <a:pt x="97770" y="605000"/>
                  </a:lnTo>
                  <a:lnTo>
                    <a:pt x="97745" y="604704"/>
                  </a:lnTo>
                  <a:lnTo>
                    <a:pt x="97748" y="604393"/>
                  </a:lnTo>
                  <a:lnTo>
                    <a:pt x="97739" y="604043"/>
                  </a:lnTo>
                  <a:lnTo>
                    <a:pt x="97800" y="603698"/>
                  </a:lnTo>
                  <a:lnTo>
                    <a:pt x="97928" y="603392"/>
                  </a:lnTo>
                  <a:lnTo>
                    <a:pt x="97954" y="603258"/>
                  </a:lnTo>
                  <a:lnTo>
                    <a:pt x="98086" y="603004"/>
                  </a:lnTo>
                  <a:lnTo>
                    <a:pt x="98343" y="602820"/>
                  </a:lnTo>
                  <a:lnTo>
                    <a:pt x="98721" y="602484"/>
                  </a:lnTo>
                  <a:lnTo>
                    <a:pt x="99021" y="602273"/>
                  </a:lnTo>
                  <a:lnTo>
                    <a:pt x="99275" y="602204"/>
                  </a:lnTo>
                  <a:lnTo>
                    <a:pt x="99435" y="602127"/>
                  </a:lnTo>
                  <a:lnTo>
                    <a:pt x="99788" y="601921"/>
                  </a:lnTo>
                  <a:lnTo>
                    <a:pt x="100171" y="601835"/>
                  </a:lnTo>
                  <a:lnTo>
                    <a:pt x="100311" y="601814"/>
                  </a:lnTo>
                  <a:lnTo>
                    <a:pt x="100653" y="601908"/>
                  </a:lnTo>
                  <a:lnTo>
                    <a:pt x="100877" y="601940"/>
                  </a:lnTo>
                  <a:lnTo>
                    <a:pt x="101146" y="601935"/>
                  </a:lnTo>
                  <a:lnTo>
                    <a:pt x="101379" y="601859"/>
                  </a:lnTo>
                  <a:lnTo>
                    <a:pt x="101626" y="601636"/>
                  </a:lnTo>
                  <a:lnTo>
                    <a:pt x="101719" y="601414"/>
                  </a:lnTo>
                  <a:lnTo>
                    <a:pt x="101835" y="601207"/>
                  </a:lnTo>
                  <a:lnTo>
                    <a:pt x="102024" y="601002"/>
                  </a:lnTo>
                  <a:lnTo>
                    <a:pt x="102164" y="600888"/>
                  </a:lnTo>
                  <a:lnTo>
                    <a:pt x="102272" y="600711"/>
                  </a:lnTo>
                  <a:lnTo>
                    <a:pt x="102368" y="600570"/>
                  </a:lnTo>
                  <a:lnTo>
                    <a:pt x="102499" y="600514"/>
                  </a:lnTo>
                  <a:lnTo>
                    <a:pt x="102761" y="600515"/>
                  </a:lnTo>
                  <a:lnTo>
                    <a:pt x="102944" y="600505"/>
                  </a:lnTo>
                  <a:lnTo>
                    <a:pt x="103219" y="600485"/>
                  </a:lnTo>
                  <a:lnTo>
                    <a:pt x="103505" y="600469"/>
                  </a:lnTo>
                  <a:lnTo>
                    <a:pt x="103756" y="600478"/>
                  </a:lnTo>
                  <a:lnTo>
                    <a:pt x="104008" y="600435"/>
                  </a:lnTo>
                  <a:lnTo>
                    <a:pt x="104230" y="600368"/>
                  </a:lnTo>
                  <a:lnTo>
                    <a:pt x="104534" y="599955"/>
                  </a:lnTo>
                  <a:lnTo>
                    <a:pt x="104494" y="599804"/>
                  </a:lnTo>
                  <a:lnTo>
                    <a:pt x="104400" y="599519"/>
                  </a:lnTo>
                  <a:lnTo>
                    <a:pt x="104340" y="599386"/>
                  </a:lnTo>
                  <a:lnTo>
                    <a:pt x="103963" y="598826"/>
                  </a:lnTo>
                  <a:lnTo>
                    <a:pt x="103809" y="598669"/>
                  </a:lnTo>
                  <a:lnTo>
                    <a:pt x="103663" y="598559"/>
                  </a:lnTo>
                  <a:lnTo>
                    <a:pt x="103484" y="598432"/>
                  </a:lnTo>
                  <a:lnTo>
                    <a:pt x="103316" y="598317"/>
                  </a:lnTo>
                  <a:lnTo>
                    <a:pt x="103168" y="598227"/>
                  </a:lnTo>
                  <a:lnTo>
                    <a:pt x="102985" y="598182"/>
                  </a:lnTo>
                  <a:lnTo>
                    <a:pt x="102780" y="598148"/>
                  </a:lnTo>
                  <a:lnTo>
                    <a:pt x="102554" y="598158"/>
                  </a:lnTo>
                  <a:lnTo>
                    <a:pt x="102345" y="598141"/>
                  </a:lnTo>
                  <a:lnTo>
                    <a:pt x="102053" y="598009"/>
                  </a:lnTo>
                  <a:lnTo>
                    <a:pt x="101924" y="597624"/>
                  </a:lnTo>
                  <a:lnTo>
                    <a:pt x="101968" y="597492"/>
                  </a:lnTo>
                  <a:lnTo>
                    <a:pt x="102017" y="597328"/>
                  </a:lnTo>
                  <a:lnTo>
                    <a:pt x="102037" y="597155"/>
                  </a:lnTo>
                  <a:lnTo>
                    <a:pt x="102038" y="597002"/>
                  </a:lnTo>
                  <a:lnTo>
                    <a:pt x="102020" y="596826"/>
                  </a:lnTo>
                  <a:lnTo>
                    <a:pt x="101980" y="596656"/>
                  </a:lnTo>
                  <a:lnTo>
                    <a:pt x="101929" y="596470"/>
                  </a:lnTo>
                  <a:lnTo>
                    <a:pt x="101858" y="596251"/>
                  </a:lnTo>
                  <a:lnTo>
                    <a:pt x="101762" y="595984"/>
                  </a:lnTo>
                  <a:lnTo>
                    <a:pt x="101648" y="595734"/>
                  </a:lnTo>
                  <a:lnTo>
                    <a:pt x="101566" y="595526"/>
                  </a:lnTo>
                  <a:lnTo>
                    <a:pt x="101469" y="595330"/>
                  </a:lnTo>
                  <a:lnTo>
                    <a:pt x="101216" y="594888"/>
                  </a:lnTo>
                  <a:lnTo>
                    <a:pt x="100856" y="594394"/>
                  </a:lnTo>
                  <a:lnTo>
                    <a:pt x="100470" y="593953"/>
                  </a:lnTo>
                  <a:lnTo>
                    <a:pt x="100373" y="593815"/>
                  </a:lnTo>
                  <a:lnTo>
                    <a:pt x="100173" y="593615"/>
                  </a:lnTo>
                  <a:lnTo>
                    <a:pt x="99858" y="593369"/>
                  </a:lnTo>
                  <a:lnTo>
                    <a:pt x="99742" y="593235"/>
                  </a:lnTo>
                  <a:lnTo>
                    <a:pt x="99403" y="592769"/>
                  </a:lnTo>
                  <a:lnTo>
                    <a:pt x="99351" y="592609"/>
                  </a:lnTo>
                  <a:lnTo>
                    <a:pt x="99285" y="592467"/>
                  </a:lnTo>
                  <a:lnTo>
                    <a:pt x="99163" y="592275"/>
                  </a:lnTo>
                  <a:lnTo>
                    <a:pt x="98902" y="591909"/>
                  </a:lnTo>
                  <a:lnTo>
                    <a:pt x="98753" y="591678"/>
                  </a:lnTo>
                  <a:lnTo>
                    <a:pt x="98636" y="591395"/>
                  </a:lnTo>
                  <a:lnTo>
                    <a:pt x="98562" y="591252"/>
                  </a:lnTo>
                  <a:lnTo>
                    <a:pt x="98469" y="591107"/>
                  </a:lnTo>
                  <a:lnTo>
                    <a:pt x="98168" y="590666"/>
                  </a:lnTo>
                  <a:lnTo>
                    <a:pt x="97962" y="590410"/>
                  </a:lnTo>
                  <a:lnTo>
                    <a:pt x="97777" y="590267"/>
                  </a:lnTo>
                  <a:lnTo>
                    <a:pt x="97629" y="590186"/>
                  </a:lnTo>
                  <a:lnTo>
                    <a:pt x="97479" y="590096"/>
                  </a:lnTo>
                  <a:lnTo>
                    <a:pt x="97342" y="590004"/>
                  </a:lnTo>
                  <a:lnTo>
                    <a:pt x="97043" y="589885"/>
                  </a:lnTo>
                  <a:lnTo>
                    <a:pt x="96859" y="589862"/>
                  </a:lnTo>
                  <a:lnTo>
                    <a:pt x="96680" y="589852"/>
                  </a:lnTo>
                  <a:lnTo>
                    <a:pt x="96493" y="589837"/>
                  </a:lnTo>
                  <a:lnTo>
                    <a:pt x="96353" y="589838"/>
                  </a:lnTo>
                  <a:lnTo>
                    <a:pt x="95969" y="589890"/>
                  </a:lnTo>
                  <a:lnTo>
                    <a:pt x="95670" y="589927"/>
                  </a:lnTo>
                  <a:lnTo>
                    <a:pt x="95516" y="589956"/>
                  </a:lnTo>
                  <a:lnTo>
                    <a:pt x="95371" y="590015"/>
                  </a:lnTo>
                  <a:lnTo>
                    <a:pt x="95227" y="590094"/>
                  </a:lnTo>
                  <a:lnTo>
                    <a:pt x="94967" y="590224"/>
                  </a:lnTo>
                  <a:lnTo>
                    <a:pt x="94230" y="590489"/>
                  </a:lnTo>
                  <a:lnTo>
                    <a:pt x="94079" y="590550"/>
                  </a:lnTo>
                  <a:lnTo>
                    <a:pt x="93820" y="590644"/>
                  </a:lnTo>
                  <a:lnTo>
                    <a:pt x="93410" y="590814"/>
                  </a:lnTo>
                  <a:lnTo>
                    <a:pt x="93170" y="590868"/>
                  </a:lnTo>
                  <a:lnTo>
                    <a:pt x="92696" y="590907"/>
                  </a:lnTo>
                  <a:lnTo>
                    <a:pt x="92355" y="590866"/>
                  </a:lnTo>
                  <a:lnTo>
                    <a:pt x="92048" y="590799"/>
                  </a:lnTo>
                  <a:lnTo>
                    <a:pt x="91765" y="590662"/>
                  </a:lnTo>
                  <a:lnTo>
                    <a:pt x="91560" y="590497"/>
                  </a:lnTo>
                  <a:lnTo>
                    <a:pt x="91280" y="590052"/>
                  </a:lnTo>
                  <a:lnTo>
                    <a:pt x="91085" y="589698"/>
                  </a:lnTo>
                  <a:lnTo>
                    <a:pt x="90776" y="589217"/>
                  </a:lnTo>
                  <a:lnTo>
                    <a:pt x="90501" y="588720"/>
                  </a:lnTo>
                  <a:lnTo>
                    <a:pt x="90448" y="588586"/>
                  </a:lnTo>
                  <a:lnTo>
                    <a:pt x="90116" y="588176"/>
                  </a:lnTo>
                  <a:lnTo>
                    <a:pt x="89911" y="587876"/>
                  </a:lnTo>
                  <a:lnTo>
                    <a:pt x="89904" y="587483"/>
                  </a:lnTo>
                  <a:lnTo>
                    <a:pt x="89800" y="587227"/>
                  </a:lnTo>
                  <a:lnTo>
                    <a:pt x="89855" y="586594"/>
                  </a:lnTo>
                  <a:lnTo>
                    <a:pt x="89942" y="586105"/>
                  </a:lnTo>
                  <a:lnTo>
                    <a:pt x="90040" y="585658"/>
                  </a:lnTo>
                  <a:lnTo>
                    <a:pt x="90154" y="585424"/>
                  </a:lnTo>
                  <a:lnTo>
                    <a:pt x="90308" y="584962"/>
                  </a:lnTo>
                  <a:lnTo>
                    <a:pt x="90421" y="584476"/>
                  </a:lnTo>
                  <a:lnTo>
                    <a:pt x="90393" y="584323"/>
                  </a:lnTo>
                  <a:lnTo>
                    <a:pt x="90308" y="583755"/>
                  </a:lnTo>
                  <a:lnTo>
                    <a:pt x="90381" y="583481"/>
                  </a:lnTo>
                  <a:lnTo>
                    <a:pt x="90271" y="582786"/>
                  </a:lnTo>
                  <a:lnTo>
                    <a:pt x="90234" y="582103"/>
                  </a:lnTo>
                  <a:lnTo>
                    <a:pt x="90200" y="581613"/>
                  </a:lnTo>
                  <a:lnTo>
                    <a:pt x="90182" y="581430"/>
                  </a:lnTo>
                  <a:lnTo>
                    <a:pt x="90257" y="581271"/>
                  </a:lnTo>
                  <a:lnTo>
                    <a:pt x="90426" y="580985"/>
                  </a:lnTo>
                  <a:lnTo>
                    <a:pt x="90551" y="580645"/>
                  </a:lnTo>
                  <a:lnTo>
                    <a:pt x="90889" y="580114"/>
                  </a:lnTo>
                  <a:lnTo>
                    <a:pt x="91139" y="579941"/>
                  </a:lnTo>
                  <a:lnTo>
                    <a:pt x="91240" y="579813"/>
                  </a:lnTo>
                  <a:lnTo>
                    <a:pt x="91939" y="579486"/>
                  </a:lnTo>
                  <a:lnTo>
                    <a:pt x="92190" y="579387"/>
                  </a:lnTo>
                  <a:lnTo>
                    <a:pt x="92459" y="579242"/>
                  </a:lnTo>
                  <a:lnTo>
                    <a:pt x="92809" y="579170"/>
                  </a:lnTo>
                  <a:lnTo>
                    <a:pt x="93226" y="579149"/>
                  </a:lnTo>
                  <a:lnTo>
                    <a:pt x="93646" y="579009"/>
                  </a:lnTo>
                  <a:lnTo>
                    <a:pt x="93937" y="578938"/>
                  </a:lnTo>
                  <a:lnTo>
                    <a:pt x="94276" y="578897"/>
                  </a:lnTo>
                  <a:lnTo>
                    <a:pt x="94948" y="578821"/>
                  </a:lnTo>
                  <a:lnTo>
                    <a:pt x="95187" y="578798"/>
                  </a:lnTo>
                  <a:lnTo>
                    <a:pt x="95358" y="578773"/>
                  </a:lnTo>
                  <a:lnTo>
                    <a:pt x="95493" y="578763"/>
                  </a:lnTo>
                  <a:lnTo>
                    <a:pt x="95661" y="578721"/>
                  </a:lnTo>
                  <a:lnTo>
                    <a:pt x="95903" y="578712"/>
                  </a:lnTo>
                  <a:lnTo>
                    <a:pt x="96153" y="578698"/>
                  </a:lnTo>
                  <a:lnTo>
                    <a:pt x="96432" y="578562"/>
                  </a:lnTo>
                  <a:lnTo>
                    <a:pt x="96686" y="578422"/>
                  </a:lnTo>
                  <a:lnTo>
                    <a:pt x="96852" y="578358"/>
                  </a:lnTo>
                  <a:lnTo>
                    <a:pt x="97130" y="578272"/>
                  </a:lnTo>
                  <a:lnTo>
                    <a:pt x="97344" y="578115"/>
                  </a:lnTo>
                  <a:lnTo>
                    <a:pt x="97465" y="577920"/>
                  </a:lnTo>
                  <a:lnTo>
                    <a:pt x="97655" y="577713"/>
                  </a:lnTo>
                  <a:lnTo>
                    <a:pt x="97867" y="577580"/>
                  </a:lnTo>
                  <a:lnTo>
                    <a:pt x="98037" y="577540"/>
                  </a:lnTo>
                  <a:lnTo>
                    <a:pt x="98196" y="577410"/>
                  </a:lnTo>
                  <a:lnTo>
                    <a:pt x="98318" y="577241"/>
                  </a:lnTo>
                  <a:lnTo>
                    <a:pt x="98422" y="577032"/>
                  </a:lnTo>
                  <a:lnTo>
                    <a:pt x="98480" y="576823"/>
                  </a:lnTo>
                  <a:lnTo>
                    <a:pt x="98473" y="576662"/>
                  </a:lnTo>
                  <a:lnTo>
                    <a:pt x="98438" y="576430"/>
                  </a:lnTo>
                  <a:lnTo>
                    <a:pt x="98437" y="576241"/>
                  </a:lnTo>
                  <a:lnTo>
                    <a:pt x="98515" y="576052"/>
                  </a:lnTo>
                  <a:lnTo>
                    <a:pt x="98609" y="575880"/>
                  </a:lnTo>
                  <a:lnTo>
                    <a:pt x="98693" y="575705"/>
                  </a:lnTo>
                  <a:lnTo>
                    <a:pt x="98704" y="575567"/>
                  </a:lnTo>
                  <a:lnTo>
                    <a:pt x="98712" y="575367"/>
                  </a:lnTo>
                  <a:lnTo>
                    <a:pt x="98758" y="575165"/>
                  </a:lnTo>
                  <a:lnTo>
                    <a:pt x="98731" y="574993"/>
                  </a:lnTo>
                  <a:lnTo>
                    <a:pt x="98708" y="574808"/>
                  </a:lnTo>
                  <a:lnTo>
                    <a:pt x="98739" y="574659"/>
                  </a:lnTo>
                  <a:lnTo>
                    <a:pt x="98735" y="574315"/>
                  </a:lnTo>
                  <a:lnTo>
                    <a:pt x="98817" y="574114"/>
                  </a:lnTo>
                  <a:lnTo>
                    <a:pt x="98955" y="573937"/>
                  </a:lnTo>
                  <a:lnTo>
                    <a:pt x="99045" y="573567"/>
                  </a:lnTo>
                  <a:lnTo>
                    <a:pt x="98899" y="573257"/>
                  </a:lnTo>
                  <a:lnTo>
                    <a:pt x="98982" y="573007"/>
                  </a:lnTo>
                  <a:lnTo>
                    <a:pt x="99048" y="572754"/>
                  </a:lnTo>
                  <a:lnTo>
                    <a:pt x="99029" y="572543"/>
                  </a:lnTo>
                  <a:lnTo>
                    <a:pt x="99049" y="572345"/>
                  </a:lnTo>
                  <a:lnTo>
                    <a:pt x="99088" y="572140"/>
                  </a:lnTo>
                  <a:lnTo>
                    <a:pt x="99167" y="571885"/>
                  </a:lnTo>
                  <a:lnTo>
                    <a:pt x="99219" y="571705"/>
                  </a:lnTo>
                  <a:lnTo>
                    <a:pt x="99251" y="571343"/>
                  </a:lnTo>
                  <a:lnTo>
                    <a:pt x="99240" y="571164"/>
                  </a:lnTo>
                  <a:lnTo>
                    <a:pt x="99209" y="570953"/>
                  </a:lnTo>
                  <a:lnTo>
                    <a:pt x="99131" y="570643"/>
                  </a:lnTo>
                  <a:lnTo>
                    <a:pt x="99068" y="570294"/>
                  </a:lnTo>
                  <a:lnTo>
                    <a:pt x="99003" y="570010"/>
                  </a:lnTo>
                  <a:lnTo>
                    <a:pt x="98968" y="569763"/>
                  </a:lnTo>
                  <a:lnTo>
                    <a:pt x="98950" y="569511"/>
                  </a:lnTo>
                  <a:lnTo>
                    <a:pt x="98914" y="569100"/>
                  </a:lnTo>
                  <a:lnTo>
                    <a:pt x="98935" y="568861"/>
                  </a:lnTo>
                  <a:lnTo>
                    <a:pt x="98889" y="568619"/>
                  </a:lnTo>
                  <a:lnTo>
                    <a:pt x="98837" y="568181"/>
                  </a:lnTo>
                  <a:lnTo>
                    <a:pt x="98734" y="567835"/>
                  </a:lnTo>
                  <a:lnTo>
                    <a:pt x="98633" y="567683"/>
                  </a:lnTo>
                  <a:lnTo>
                    <a:pt x="98458" y="567484"/>
                  </a:lnTo>
                  <a:lnTo>
                    <a:pt x="98340" y="567310"/>
                  </a:lnTo>
                  <a:lnTo>
                    <a:pt x="98245" y="567149"/>
                  </a:lnTo>
                  <a:lnTo>
                    <a:pt x="98168" y="566985"/>
                  </a:lnTo>
                  <a:lnTo>
                    <a:pt x="98141" y="566834"/>
                  </a:lnTo>
                  <a:lnTo>
                    <a:pt x="98121" y="566523"/>
                  </a:lnTo>
                  <a:lnTo>
                    <a:pt x="98113" y="566375"/>
                  </a:lnTo>
                  <a:lnTo>
                    <a:pt x="98058" y="566127"/>
                  </a:lnTo>
                  <a:lnTo>
                    <a:pt x="98008" y="565860"/>
                  </a:lnTo>
                  <a:lnTo>
                    <a:pt x="97946" y="565649"/>
                  </a:lnTo>
                  <a:lnTo>
                    <a:pt x="97852" y="565446"/>
                  </a:lnTo>
                  <a:lnTo>
                    <a:pt x="97774" y="565267"/>
                  </a:lnTo>
                  <a:lnTo>
                    <a:pt x="97671" y="565062"/>
                  </a:lnTo>
                  <a:lnTo>
                    <a:pt x="97560" y="564931"/>
                  </a:lnTo>
                  <a:lnTo>
                    <a:pt x="97459" y="564756"/>
                  </a:lnTo>
                  <a:lnTo>
                    <a:pt x="97385" y="564582"/>
                  </a:lnTo>
                  <a:lnTo>
                    <a:pt x="97337" y="564415"/>
                  </a:lnTo>
                  <a:lnTo>
                    <a:pt x="97231" y="563962"/>
                  </a:lnTo>
                  <a:lnTo>
                    <a:pt x="97123" y="563816"/>
                  </a:lnTo>
                  <a:lnTo>
                    <a:pt x="96957" y="563735"/>
                  </a:lnTo>
                  <a:lnTo>
                    <a:pt x="96768" y="563621"/>
                  </a:lnTo>
                  <a:lnTo>
                    <a:pt x="96587" y="563449"/>
                  </a:lnTo>
                  <a:lnTo>
                    <a:pt x="96419" y="563278"/>
                  </a:lnTo>
                  <a:lnTo>
                    <a:pt x="96202" y="563064"/>
                  </a:lnTo>
                  <a:lnTo>
                    <a:pt x="96010" y="562835"/>
                  </a:lnTo>
                  <a:lnTo>
                    <a:pt x="95817" y="562649"/>
                  </a:lnTo>
                  <a:lnTo>
                    <a:pt x="95667" y="562475"/>
                  </a:lnTo>
                  <a:lnTo>
                    <a:pt x="95526" y="562296"/>
                  </a:lnTo>
                  <a:lnTo>
                    <a:pt x="95356" y="562129"/>
                  </a:lnTo>
                  <a:lnTo>
                    <a:pt x="95165" y="561985"/>
                  </a:lnTo>
                  <a:lnTo>
                    <a:pt x="94954" y="561781"/>
                  </a:lnTo>
                  <a:lnTo>
                    <a:pt x="94788" y="561583"/>
                  </a:lnTo>
                  <a:lnTo>
                    <a:pt x="93742" y="560739"/>
                  </a:lnTo>
                  <a:lnTo>
                    <a:pt x="93304" y="560437"/>
                  </a:lnTo>
                  <a:lnTo>
                    <a:pt x="92935" y="560099"/>
                  </a:lnTo>
                  <a:lnTo>
                    <a:pt x="92715" y="559728"/>
                  </a:lnTo>
                  <a:lnTo>
                    <a:pt x="92671" y="559310"/>
                  </a:lnTo>
                  <a:lnTo>
                    <a:pt x="92821" y="558845"/>
                  </a:lnTo>
                  <a:lnTo>
                    <a:pt x="92783" y="558666"/>
                  </a:lnTo>
                  <a:lnTo>
                    <a:pt x="92857" y="558465"/>
                  </a:lnTo>
                  <a:lnTo>
                    <a:pt x="93174" y="558142"/>
                  </a:lnTo>
                  <a:lnTo>
                    <a:pt x="93581" y="557850"/>
                  </a:lnTo>
                  <a:lnTo>
                    <a:pt x="93927" y="557708"/>
                  </a:lnTo>
                  <a:lnTo>
                    <a:pt x="94097" y="557642"/>
                  </a:lnTo>
                  <a:lnTo>
                    <a:pt x="94271" y="557487"/>
                  </a:lnTo>
                  <a:lnTo>
                    <a:pt x="94468" y="557365"/>
                  </a:lnTo>
                  <a:lnTo>
                    <a:pt x="94661" y="557332"/>
                  </a:lnTo>
                  <a:lnTo>
                    <a:pt x="95027" y="557338"/>
                  </a:lnTo>
                  <a:lnTo>
                    <a:pt x="95326" y="557311"/>
                  </a:lnTo>
                  <a:lnTo>
                    <a:pt x="95635" y="557225"/>
                  </a:lnTo>
                  <a:lnTo>
                    <a:pt x="95927" y="557125"/>
                  </a:lnTo>
                  <a:lnTo>
                    <a:pt x="96207" y="557092"/>
                  </a:lnTo>
                  <a:lnTo>
                    <a:pt x="96478" y="557114"/>
                  </a:lnTo>
                  <a:lnTo>
                    <a:pt x="96804" y="557093"/>
                  </a:lnTo>
                  <a:lnTo>
                    <a:pt x="97089" y="557036"/>
                  </a:lnTo>
                  <a:lnTo>
                    <a:pt x="97413" y="556958"/>
                  </a:lnTo>
                  <a:lnTo>
                    <a:pt x="97890" y="556999"/>
                  </a:lnTo>
                  <a:lnTo>
                    <a:pt x="98242" y="556990"/>
                  </a:lnTo>
                  <a:lnTo>
                    <a:pt x="98538" y="556967"/>
                  </a:lnTo>
                  <a:lnTo>
                    <a:pt x="98807" y="556966"/>
                  </a:lnTo>
                  <a:lnTo>
                    <a:pt x="99217" y="557030"/>
                  </a:lnTo>
                  <a:lnTo>
                    <a:pt x="99527" y="557035"/>
                  </a:lnTo>
                  <a:lnTo>
                    <a:pt x="99849" y="557016"/>
                  </a:lnTo>
                  <a:lnTo>
                    <a:pt x="100299" y="557077"/>
                  </a:lnTo>
                  <a:lnTo>
                    <a:pt x="100912" y="557088"/>
                  </a:lnTo>
                  <a:lnTo>
                    <a:pt x="101574" y="557063"/>
                  </a:lnTo>
                  <a:lnTo>
                    <a:pt x="102008" y="557105"/>
                  </a:lnTo>
                  <a:lnTo>
                    <a:pt x="102585" y="557050"/>
                  </a:lnTo>
                  <a:lnTo>
                    <a:pt x="103116" y="557017"/>
                  </a:lnTo>
                  <a:lnTo>
                    <a:pt x="103496" y="556892"/>
                  </a:lnTo>
                  <a:lnTo>
                    <a:pt x="103909" y="556738"/>
                  </a:lnTo>
                  <a:lnTo>
                    <a:pt x="104370" y="556600"/>
                  </a:lnTo>
                  <a:lnTo>
                    <a:pt x="104717" y="556502"/>
                  </a:lnTo>
                  <a:lnTo>
                    <a:pt x="105168" y="556200"/>
                  </a:lnTo>
                  <a:lnTo>
                    <a:pt x="105581" y="555822"/>
                  </a:lnTo>
                  <a:lnTo>
                    <a:pt x="106043" y="555386"/>
                  </a:lnTo>
                  <a:lnTo>
                    <a:pt x="106522" y="554908"/>
                  </a:lnTo>
                  <a:lnTo>
                    <a:pt x="106972" y="554291"/>
                  </a:lnTo>
                  <a:lnTo>
                    <a:pt x="107250" y="553844"/>
                  </a:lnTo>
                  <a:lnTo>
                    <a:pt x="107404" y="553568"/>
                  </a:lnTo>
                  <a:lnTo>
                    <a:pt x="107482" y="553194"/>
                  </a:lnTo>
                  <a:lnTo>
                    <a:pt x="107516" y="552956"/>
                  </a:lnTo>
                  <a:lnTo>
                    <a:pt x="107651" y="552605"/>
                  </a:lnTo>
                  <a:lnTo>
                    <a:pt x="107748" y="552330"/>
                  </a:lnTo>
                  <a:lnTo>
                    <a:pt x="107822" y="552021"/>
                  </a:lnTo>
                  <a:lnTo>
                    <a:pt x="108051" y="551164"/>
                  </a:lnTo>
                  <a:lnTo>
                    <a:pt x="108222" y="550733"/>
                  </a:lnTo>
                  <a:lnTo>
                    <a:pt x="108407" y="550241"/>
                  </a:lnTo>
                  <a:lnTo>
                    <a:pt x="108597" y="549606"/>
                  </a:lnTo>
                  <a:lnTo>
                    <a:pt x="108776" y="549277"/>
                  </a:lnTo>
                  <a:lnTo>
                    <a:pt x="109292" y="548215"/>
                  </a:lnTo>
                  <a:lnTo>
                    <a:pt x="109594" y="547696"/>
                  </a:lnTo>
                  <a:lnTo>
                    <a:pt x="109764" y="547281"/>
                  </a:lnTo>
                  <a:lnTo>
                    <a:pt x="109830" y="547094"/>
                  </a:lnTo>
                  <a:lnTo>
                    <a:pt x="109882" y="546864"/>
                  </a:lnTo>
                  <a:lnTo>
                    <a:pt x="109903" y="546580"/>
                  </a:lnTo>
                  <a:lnTo>
                    <a:pt x="109537" y="545951"/>
                  </a:lnTo>
                  <a:lnTo>
                    <a:pt x="109567" y="545819"/>
                  </a:lnTo>
                  <a:lnTo>
                    <a:pt x="109607" y="545617"/>
                  </a:lnTo>
                  <a:lnTo>
                    <a:pt x="109641" y="545343"/>
                  </a:lnTo>
                  <a:lnTo>
                    <a:pt x="109713" y="545177"/>
                  </a:lnTo>
                  <a:lnTo>
                    <a:pt x="109739" y="545005"/>
                  </a:lnTo>
                  <a:lnTo>
                    <a:pt x="109736" y="544796"/>
                  </a:lnTo>
                  <a:lnTo>
                    <a:pt x="109768" y="544584"/>
                  </a:lnTo>
                  <a:lnTo>
                    <a:pt x="109817" y="544422"/>
                  </a:lnTo>
                  <a:lnTo>
                    <a:pt x="109905" y="544209"/>
                  </a:lnTo>
                  <a:lnTo>
                    <a:pt x="109938" y="544011"/>
                  </a:lnTo>
                  <a:lnTo>
                    <a:pt x="109944" y="543803"/>
                  </a:lnTo>
                  <a:lnTo>
                    <a:pt x="109958" y="543544"/>
                  </a:lnTo>
                  <a:lnTo>
                    <a:pt x="109991" y="543274"/>
                  </a:lnTo>
                  <a:lnTo>
                    <a:pt x="109974" y="542975"/>
                  </a:lnTo>
                  <a:lnTo>
                    <a:pt x="109988" y="542690"/>
                  </a:lnTo>
                  <a:lnTo>
                    <a:pt x="109952" y="542041"/>
                  </a:lnTo>
                  <a:lnTo>
                    <a:pt x="109919" y="541739"/>
                  </a:lnTo>
                  <a:lnTo>
                    <a:pt x="109929" y="541503"/>
                  </a:lnTo>
                  <a:lnTo>
                    <a:pt x="110024" y="541254"/>
                  </a:lnTo>
                  <a:lnTo>
                    <a:pt x="110153" y="541013"/>
                  </a:lnTo>
                  <a:lnTo>
                    <a:pt x="110298" y="540841"/>
                  </a:lnTo>
                  <a:lnTo>
                    <a:pt x="110550" y="540667"/>
                  </a:lnTo>
                  <a:lnTo>
                    <a:pt x="110680" y="540683"/>
                  </a:lnTo>
                  <a:lnTo>
                    <a:pt x="110931" y="540731"/>
                  </a:lnTo>
                  <a:lnTo>
                    <a:pt x="111178" y="540766"/>
                  </a:lnTo>
                  <a:lnTo>
                    <a:pt x="111434" y="540757"/>
                  </a:lnTo>
                  <a:lnTo>
                    <a:pt x="111670" y="540778"/>
                  </a:lnTo>
                  <a:lnTo>
                    <a:pt x="111818" y="540796"/>
                  </a:lnTo>
                  <a:lnTo>
                    <a:pt x="111973" y="540857"/>
                  </a:lnTo>
                  <a:lnTo>
                    <a:pt x="112182" y="541020"/>
                  </a:lnTo>
                  <a:lnTo>
                    <a:pt x="112399" y="541170"/>
                  </a:lnTo>
                  <a:lnTo>
                    <a:pt x="112665" y="541213"/>
                  </a:lnTo>
                  <a:lnTo>
                    <a:pt x="112902" y="541272"/>
                  </a:lnTo>
                  <a:lnTo>
                    <a:pt x="113140" y="541348"/>
                  </a:lnTo>
                  <a:lnTo>
                    <a:pt x="113417" y="541369"/>
                  </a:lnTo>
                  <a:lnTo>
                    <a:pt x="113586" y="541479"/>
                  </a:lnTo>
                  <a:lnTo>
                    <a:pt x="114101" y="541723"/>
                  </a:lnTo>
                  <a:lnTo>
                    <a:pt x="114240" y="541708"/>
                  </a:lnTo>
                  <a:lnTo>
                    <a:pt x="114395" y="541576"/>
                  </a:lnTo>
                  <a:lnTo>
                    <a:pt x="114581" y="541398"/>
                  </a:lnTo>
                  <a:lnTo>
                    <a:pt x="114858" y="541071"/>
                  </a:lnTo>
                  <a:lnTo>
                    <a:pt x="114976" y="540927"/>
                  </a:lnTo>
                  <a:lnTo>
                    <a:pt x="115059" y="540769"/>
                  </a:lnTo>
                  <a:lnTo>
                    <a:pt x="115203" y="540577"/>
                  </a:lnTo>
                  <a:lnTo>
                    <a:pt x="115361" y="540387"/>
                  </a:lnTo>
                  <a:lnTo>
                    <a:pt x="115505" y="540225"/>
                  </a:lnTo>
                  <a:lnTo>
                    <a:pt x="115567" y="540058"/>
                  </a:lnTo>
                  <a:lnTo>
                    <a:pt x="115576" y="539793"/>
                  </a:lnTo>
                  <a:lnTo>
                    <a:pt x="115627" y="539336"/>
                  </a:lnTo>
                  <a:lnTo>
                    <a:pt x="115662" y="539040"/>
                  </a:lnTo>
                  <a:lnTo>
                    <a:pt x="115629" y="538750"/>
                  </a:lnTo>
                  <a:lnTo>
                    <a:pt x="115505" y="538397"/>
                  </a:lnTo>
                  <a:lnTo>
                    <a:pt x="115233" y="538008"/>
                  </a:lnTo>
                  <a:lnTo>
                    <a:pt x="115048" y="537871"/>
                  </a:lnTo>
                  <a:lnTo>
                    <a:pt x="114851" y="537735"/>
                  </a:lnTo>
                  <a:lnTo>
                    <a:pt x="114662" y="537551"/>
                  </a:lnTo>
                  <a:lnTo>
                    <a:pt x="114431" y="537342"/>
                  </a:lnTo>
                  <a:lnTo>
                    <a:pt x="114191" y="537227"/>
                  </a:lnTo>
                  <a:lnTo>
                    <a:pt x="114039" y="537187"/>
                  </a:lnTo>
                  <a:lnTo>
                    <a:pt x="113463" y="536752"/>
                  </a:lnTo>
                  <a:lnTo>
                    <a:pt x="113127" y="536549"/>
                  </a:lnTo>
                  <a:lnTo>
                    <a:pt x="112821" y="536352"/>
                  </a:lnTo>
                  <a:lnTo>
                    <a:pt x="112593" y="536162"/>
                  </a:lnTo>
                  <a:lnTo>
                    <a:pt x="112323" y="535923"/>
                  </a:lnTo>
                  <a:lnTo>
                    <a:pt x="112197" y="535781"/>
                  </a:lnTo>
                  <a:lnTo>
                    <a:pt x="112141" y="535632"/>
                  </a:lnTo>
                  <a:lnTo>
                    <a:pt x="112057" y="535487"/>
                  </a:lnTo>
                  <a:lnTo>
                    <a:pt x="111939" y="535354"/>
                  </a:lnTo>
                  <a:lnTo>
                    <a:pt x="111850" y="535103"/>
                  </a:lnTo>
                  <a:lnTo>
                    <a:pt x="111699" y="534573"/>
                  </a:lnTo>
                  <a:lnTo>
                    <a:pt x="111577" y="534252"/>
                  </a:lnTo>
                  <a:lnTo>
                    <a:pt x="111467" y="534004"/>
                  </a:lnTo>
                  <a:lnTo>
                    <a:pt x="111275" y="533722"/>
                  </a:lnTo>
                  <a:lnTo>
                    <a:pt x="111046" y="533411"/>
                  </a:lnTo>
                  <a:lnTo>
                    <a:pt x="110862" y="533210"/>
                  </a:lnTo>
                  <a:lnTo>
                    <a:pt x="110710" y="533120"/>
                  </a:lnTo>
                  <a:lnTo>
                    <a:pt x="110564" y="533079"/>
                  </a:lnTo>
                  <a:lnTo>
                    <a:pt x="110395" y="533062"/>
                  </a:lnTo>
                  <a:lnTo>
                    <a:pt x="110140" y="533108"/>
                  </a:lnTo>
                  <a:lnTo>
                    <a:pt x="109873" y="533170"/>
                  </a:lnTo>
                  <a:lnTo>
                    <a:pt x="109513" y="533290"/>
                  </a:lnTo>
                  <a:lnTo>
                    <a:pt x="109210" y="533358"/>
                  </a:lnTo>
                  <a:lnTo>
                    <a:pt x="109027" y="533424"/>
                  </a:lnTo>
                  <a:lnTo>
                    <a:pt x="108765" y="533452"/>
                  </a:lnTo>
                  <a:lnTo>
                    <a:pt x="108431" y="533457"/>
                  </a:lnTo>
                  <a:lnTo>
                    <a:pt x="107977" y="533510"/>
                  </a:lnTo>
                  <a:lnTo>
                    <a:pt x="107617" y="533508"/>
                  </a:lnTo>
                  <a:lnTo>
                    <a:pt x="107278" y="533586"/>
                  </a:lnTo>
                  <a:lnTo>
                    <a:pt x="106977" y="533620"/>
                  </a:lnTo>
                  <a:lnTo>
                    <a:pt x="106654" y="533770"/>
                  </a:lnTo>
                  <a:lnTo>
                    <a:pt x="106350" y="534067"/>
                  </a:lnTo>
                  <a:lnTo>
                    <a:pt x="106070" y="534399"/>
                  </a:lnTo>
                  <a:lnTo>
                    <a:pt x="105796" y="534783"/>
                  </a:lnTo>
                  <a:lnTo>
                    <a:pt x="105638" y="535039"/>
                  </a:lnTo>
                  <a:lnTo>
                    <a:pt x="105470" y="535344"/>
                  </a:lnTo>
                  <a:lnTo>
                    <a:pt x="105313" y="535529"/>
                  </a:lnTo>
                  <a:lnTo>
                    <a:pt x="105054" y="535807"/>
                  </a:lnTo>
                  <a:lnTo>
                    <a:pt x="104968" y="535987"/>
                  </a:lnTo>
                  <a:lnTo>
                    <a:pt x="104815" y="536165"/>
                  </a:lnTo>
                  <a:lnTo>
                    <a:pt x="104327" y="536493"/>
                  </a:lnTo>
                  <a:lnTo>
                    <a:pt x="104127" y="536572"/>
                  </a:lnTo>
                  <a:lnTo>
                    <a:pt x="103800" y="536626"/>
                  </a:lnTo>
                  <a:lnTo>
                    <a:pt x="103516" y="536579"/>
                  </a:lnTo>
                  <a:lnTo>
                    <a:pt x="103187" y="536613"/>
                  </a:lnTo>
                  <a:lnTo>
                    <a:pt x="102812" y="536525"/>
                  </a:lnTo>
                  <a:lnTo>
                    <a:pt x="102602" y="536478"/>
                  </a:lnTo>
                  <a:lnTo>
                    <a:pt x="102306" y="536396"/>
                  </a:lnTo>
                  <a:lnTo>
                    <a:pt x="101953" y="536261"/>
                  </a:lnTo>
                  <a:lnTo>
                    <a:pt x="101702" y="536114"/>
                  </a:lnTo>
                  <a:lnTo>
                    <a:pt x="101515" y="536236"/>
                  </a:lnTo>
                  <a:lnTo>
                    <a:pt x="101281" y="536231"/>
                  </a:lnTo>
                  <a:lnTo>
                    <a:pt x="101143" y="536294"/>
                  </a:lnTo>
                  <a:lnTo>
                    <a:pt x="100977" y="536262"/>
                  </a:lnTo>
                  <a:lnTo>
                    <a:pt x="100702" y="536263"/>
                  </a:lnTo>
                  <a:lnTo>
                    <a:pt x="100449" y="536337"/>
                  </a:lnTo>
                  <a:lnTo>
                    <a:pt x="100238" y="536411"/>
                  </a:lnTo>
                  <a:lnTo>
                    <a:pt x="99972" y="536365"/>
                  </a:lnTo>
                  <a:lnTo>
                    <a:pt x="99756" y="536363"/>
                  </a:lnTo>
                  <a:lnTo>
                    <a:pt x="99423" y="536303"/>
                  </a:lnTo>
                  <a:lnTo>
                    <a:pt x="99188" y="536200"/>
                  </a:lnTo>
                  <a:lnTo>
                    <a:pt x="98982" y="536026"/>
                  </a:lnTo>
                  <a:lnTo>
                    <a:pt x="98820" y="535829"/>
                  </a:lnTo>
                  <a:lnTo>
                    <a:pt x="98654" y="535706"/>
                  </a:lnTo>
                  <a:lnTo>
                    <a:pt x="98562" y="535535"/>
                  </a:lnTo>
                  <a:lnTo>
                    <a:pt x="98430" y="534848"/>
                  </a:lnTo>
                  <a:lnTo>
                    <a:pt x="98508" y="534624"/>
                  </a:lnTo>
                  <a:lnTo>
                    <a:pt x="98611" y="534352"/>
                  </a:lnTo>
                  <a:lnTo>
                    <a:pt x="98711" y="533972"/>
                  </a:lnTo>
                  <a:lnTo>
                    <a:pt x="98735" y="533765"/>
                  </a:lnTo>
                  <a:lnTo>
                    <a:pt x="98661" y="533517"/>
                  </a:lnTo>
                  <a:lnTo>
                    <a:pt x="98720" y="532884"/>
                  </a:lnTo>
                  <a:lnTo>
                    <a:pt x="98805" y="532617"/>
                  </a:lnTo>
                  <a:lnTo>
                    <a:pt x="98808" y="532365"/>
                  </a:lnTo>
                  <a:lnTo>
                    <a:pt x="98903" y="532022"/>
                  </a:lnTo>
                  <a:lnTo>
                    <a:pt x="99036" y="531639"/>
                  </a:lnTo>
                  <a:lnTo>
                    <a:pt x="99078" y="531301"/>
                  </a:lnTo>
                  <a:lnTo>
                    <a:pt x="99198" y="531030"/>
                  </a:lnTo>
                  <a:lnTo>
                    <a:pt x="99367" y="530448"/>
                  </a:lnTo>
                  <a:lnTo>
                    <a:pt x="99428" y="530189"/>
                  </a:lnTo>
                  <a:lnTo>
                    <a:pt x="99391" y="530008"/>
                  </a:lnTo>
                  <a:lnTo>
                    <a:pt x="99277" y="529851"/>
                  </a:lnTo>
                  <a:lnTo>
                    <a:pt x="99021" y="529596"/>
                  </a:lnTo>
                  <a:lnTo>
                    <a:pt x="98716" y="529360"/>
                  </a:lnTo>
                  <a:lnTo>
                    <a:pt x="98562" y="529139"/>
                  </a:lnTo>
                  <a:lnTo>
                    <a:pt x="98403" y="528986"/>
                  </a:lnTo>
                  <a:lnTo>
                    <a:pt x="98122" y="528627"/>
                  </a:lnTo>
                  <a:lnTo>
                    <a:pt x="98020" y="528455"/>
                  </a:lnTo>
                  <a:lnTo>
                    <a:pt x="97921" y="528252"/>
                  </a:lnTo>
                  <a:lnTo>
                    <a:pt x="97888" y="527940"/>
                  </a:lnTo>
                  <a:lnTo>
                    <a:pt x="98024" y="527690"/>
                  </a:lnTo>
                  <a:lnTo>
                    <a:pt x="98071" y="527516"/>
                  </a:lnTo>
                  <a:lnTo>
                    <a:pt x="98241" y="527178"/>
                  </a:lnTo>
                  <a:lnTo>
                    <a:pt x="98732" y="526833"/>
                  </a:lnTo>
                  <a:lnTo>
                    <a:pt x="98880" y="526631"/>
                  </a:lnTo>
                  <a:lnTo>
                    <a:pt x="98997" y="526303"/>
                  </a:lnTo>
                  <a:lnTo>
                    <a:pt x="99043" y="526162"/>
                  </a:lnTo>
                  <a:lnTo>
                    <a:pt x="99057" y="525854"/>
                  </a:lnTo>
                  <a:lnTo>
                    <a:pt x="99158" y="525522"/>
                  </a:lnTo>
                  <a:lnTo>
                    <a:pt x="99220" y="525261"/>
                  </a:lnTo>
                  <a:lnTo>
                    <a:pt x="99233" y="525009"/>
                  </a:lnTo>
                  <a:lnTo>
                    <a:pt x="99219" y="524694"/>
                  </a:lnTo>
                  <a:lnTo>
                    <a:pt x="99182" y="524429"/>
                  </a:lnTo>
                  <a:lnTo>
                    <a:pt x="99254" y="524205"/>
                  </a:lnTo>
                  <a:lnTo>
                    <a:pt x="99278" y="523986"/>
                  </a:lnTo>
                  <a:lnTo>
                    <a:pt x="99331" y="523743"/>
                  </a:lnTo>
                  <a:lnTo>
                    <a:pt x="99379" y="523367"/>
                  </a:lnTo>
                  <a:lnTo>
                    <a:pt x="99406" y="523085"/>
                  </a:lnTo>
                  <a:lnTo>
                    <a:pt x="99425" y="522822"/>
                  </a:lnTo>
                  <a:lnTo>
                    <a:pt x="99510" y="522088"/>
                  </a:lnTo>
                  <a:lnTo>
                    <a:pt x="99523" y="521608"/>
                  </a:lnTo>
                  <a:lnTo>
                    <a:pt x="99645" y="521230"/>
                  </a:lnTo>
                  <a:lnTo>
                    <a:pt x="99738" y="521007"/>
                  </a:lnTo>
                  <a:lnTo>
                    <a:pt x="99848" y="520833"/>
                  </a:lnTo>
                  <a:lnTo>
                    <a:pt x="100095" y="520533"/>
                  </a:lnTo>
                  <a:lnTo>
                    <a:pt x="100156" y="520384"/>
                  </a:lnTo>
                  <a:lnTo>
                    <a:pt x="100190" y="520250"/>
                  </a:lnTo>
                  <a:lnTo>
                    <a:pt x="100076" y="519887"/>
                  </a:lnTo>
                  <a:lnTo>
                    <a:pt x="99990" y="519708"/>
                  </a:lnTo>
                  <a:lnTo>
                    <a:pt x="99785" y="519439"/>
                  </a:lnTo>
                  <a:lnTo>
                    <a:pt x="99600" y="519224"/>
                  </a:lnTo>
                  <a:lnTo>
                    <a:pt x="99474" y="519071"/>
                  </a:lnTo>
                  <a:lnTo>
                    <a:pt x="99303" y="518830"/>
                  </a:lnTo>
                  <a:lnTo>
                    <a:pt x="99147" y="518635"/>
                  </a:lnTo>
                  <a:lnTo>
                    <a:pt x="99040" y="518430"/>
                  </a:lnTo>
                  <a:lnTo>
                    <a:pt x="98622" y="517660"/>
                  </a:lnTo>
                  <a:lnTo>
                    <a:pt x="98483" y="517459"/>
                  </a:lnTo>
                  <a:lnTo>
                    <a:pt x="98242" y="517211"/>
                  </a:lnTo>
                  <a:lnTo>
                    <a:pt x="98175" y="517017"/>
                  </a:lnTo>
                  <a:lnTo>
                    <a:pt x="98071" y="516770"/>
                  </a:lnTo>
                  <a:lnTo>
                    <a:pt x="97945" y="516500"/>
                  </a:lnTo>
                  <a:lnTo>
                    <a:pt x="97818" y="516293"/>
                  </a:lnTo>
                  <a:lnTo>
                    <a:pt x="97751" y="516054"/>
                  </a:lnTo>
                  <a:lnTo>
                    <a:pt x="97603" y="515779"/>
                  </a:lnTo>
                  <a:lnTo>
                    <a:pt x="97443" y="515508"/>
                  </a:lnTo>
                  <a:lnTo>
                    <a:pt x="97247" y="514894"/>
                  </a:lnTo>
                  <a:lnTo>
                    <a:pt x="97159" y="514689"/>
                  </a:lnTo>
                  <a:lnTo>
                    <a:pt x="97083" y="514423"/>
                  </a:lnTo>
                  <a:lnTo>
                    <a:pt x="97270" y="513695"/>
                  </a:lnTo>
                  <a:lnTo>
                    <a:pt x="97936" y="513430"/>
                  </a:lnTo>
                  <a:lnTo>
                    <a:pt x="98133" y="513344"/>
                  </a:lnTo>
                  <a:lnTo>
                    <a:pt x="98335" y="513281"/>
                  </a:lnTo>
                  <a:lnTo>
                    <a:pt x="98614" y="513153"/>
                  </a:lnTo>
                  <a:lnTo>
                    <a:pt x="98867" y="513064"/>
                  </a:lnTo>
                  <a:lnTo>
                    <a:pt x="99188" y="512912"/>
                  </a:lnTo>
                  <a:lnTo>
                    <a:pt x="99333" y="512848"/>
                  </a:lnTo>
                  <a:lnTo>
                    <a:pt x="99611" y="512578"/>
                  </a:lnTo>
                  <a:lnTo>
                    <a:pt x="99791" y="512559"/>
                  </a:lnTo>
                  <a:lnTo>
                    <a:pt x="99954" y="512628"/>
                  </a:lnTo>
                  <a:lnTo>
                    <a:pt x="100292" y="512564"/>
                  </a:lnTo>
                  <a:lnTo>
                    <a:pt x="100601" y="512531"/>
                  </a:lnTo>
                  <a:lnTo>
                    <a:pt x="100872" y="512291"/>
                  </a:lnTo>
                  <a:lnTo>
                    <a:pt x="101199" y="511860"/>
                  </a:lnTo>
                  <a:lnTo>
                    <a:pt x="101491" y="511399"/>
                  </a:lnTo>
                  <a:lnTo>
                    <a:pt x="101793" y="510940"/>
                  </a:lnTo>
                  <a:lnTo>
                    <a:pt x="101926" y="510552"/>
                  </a:lnTo>
                  <a:lnTo>
                    <a:pt x="102091" y="510190"/>
                  </a:lnTo>
                  <a:lnTo>
                    <a:pt x="102318" y="509905"/>
                  </a:lnTo>
                  <a:lnTo>
                    <a:pt x="102711" y="508867"/>
                  </a:lnTo>
                  <a:lnTo>
                    <a:pt x="103260" y="508122"/>
                  </a:lnTo>
                  <a:lnTo>
                    <a:pt x="103333" y="507820"/>
                  </a:lnTo>
                  <a:lnTo>
                    <a:pt x="103352" y="507614"/>
                  </a:lnTo>
                  <a:lnTo>
                    <a:pt x="103237" y="507245"/>
                  </a:lnTo>
                  <a:lnTo>
                    <a:pt x="103187" y="506234"/>
                  </a:lnTo>
                  <a:lnTo>
                    <a:pt x="103410" y="505353"/>
                  </a:lnTo>
                  <a:lnTo>
                    <a:pt x="103264" y="504474"/>
                  </a:lnTo>
                  <a:lnTo>
                    <a:pt x="103416" y="503392"/>
                  </a:lnTo>
                  <a:lnTo>
                    <a:pt x="103443" y="502743"/>
                  </a:lnTo>
                  <a:lnTo>
                    <a:pt x="103523" y="501742"/>
                  </a:lnTo>
                  <a:lnTo>
                    <a:pt x="103603" y="501210"/>
                  </a:lnTo>
                  <a:lnTo>
                    <a:pt x="103729" y="500788"/>
                  </a:lnTo>
                  <a:lnTo>
                    <a:pt x="104190" y="500295"/>
                  </a:lnTo>
                  <a:lnTo>
                    <a:pt x="104172" y="499862"/>
                  </a:lnTo>
                  <a:lnTo>
                    <a:pt x="103990" y="499486"/>
                  </a:lnTo>
                  <a:lnTo>
                    <a:pt x="103932" y="498990"/>
                  </a:lnTo>
                  <a:lnTo>
                    <a:pt x="103681" y="498583"/>
                  </a:lnTo>
                  <a:lnTo>
                    <a:pt x="103586" y="498277"/>
                  </a:lnTo>
                  <a:lnTo>
                    <a:pt x="103315" y="497926"/>
                  </a:lnTo>
                  <a:lnTo>
                    <a:pt x="102965" y="497242"/>
                  </a:lnTo>
                  <a:lnTo>
                    <a:pt x="102545" y="496458"/>
                  </a:lnTo>
                  <a:lnTo>
                    <a:pt x="102405" y="496115"/>
                  </a:lnTo>
                  <a:lnTo>
                    <a:pt x="102249" y="495659"/>
                  </a:lnTo>
                  <a:lnTo>
                    <a:pt x="102215" y="495498"/>
                  </a:lnTo>
                  <a:lnTo>
                    <a:pt x="102180" y="495234"/>
                  </a:lnTo>
                  <a:lnTo>
                    <a:pt x="102152" y="494209"/>
                  </a:lnTo>
                  <a:lnTo>
                    <a:pt x="102088" y="493996"/>
                  </a:lnTo>
                  <a:lnTo>
                    <a:pt x="102120" y="493774"/>
                  </a:lnTo>
                  <a:lnTo>
                    <a:pt x="102011" y="493302"/>
                  </a:lnTo>
                  <a:lnTo>
                    <a:pt x="102069" y="492648"/>
                  </a:lnTo>
                  <a:lnTo>
                    <a:pt x="102193" y="492275"/>
                  </a:lnTo>
                  <a:lnTo>
                    <a:pt x="102371" y="491922"/>
                  </a:lnTo>
                  <a:lnTo>
                    <a:pt x="102594" y="491617"/>
                  </a:lnTo>
                  <a:lnTo>
                    <a:pt x="102911" y="491344"/>
                  </a:lnTo>
                  <a:lnTo>
                    <a:pt x="103285" y="491034"/>
                  </a:lnTo>
                  <a:lnTo>
                    <a:pt x="103685" y="490762"/>
                  </a:lnTo>
                  <a:lnTo>
                    <a:pt x="103888" y="490619"/>
                  </a:lnTo>
                  <a:lnTo>
                    <a:pt x="104341" y="490337"/>
                  </a:lnTo>
                  <a:lnTo>
                    <a:pt x="104703" y="490155"/>
                  </a:lnTo>
                  <a:lnTo>
                    <a:pt x="105114" y="490052"/>
                  </a:lnTo>
                  <a:lnTo>
                    <a:pt x="105476" y="489998"/>
                  </a:lnTo>
                  <a:lnTo>
                    <a:pt x="105813" y="489930"/>
                  </a:lnTo>
                  <a:lnTo>
                    <a:pt x="106086" y="489909"/>
                  </a:lnTo>
                  <a:lnTo>
                    <a:pt x="106456" y="489866"/>
                  </a:lnTo>
                  <a:lnTo>
                    <a:pt x="106945" y="489797"/>
                  </a:lnTo>
                  <a:lnTo>
                    <a:pt x="107697" y="489644"/>
                  </a:lnTo>
                  <a:lnTo>
                    <a:pt x="108326" y="489159"/>
                  </a:lnTo>
                  <a:lnTo>
                    <a:pt x="108618" y="488895"/>
                  </a:lnTo>
                  <a:lnTo>
                    <a:pt x="109170" y="488471"/>
                  </a:lnTo>
                  <a:lnTo>
                    <a:pt x="109429" y="488205"/>
                  </a:lnTo>
                  <a:lnTo>
                    <a:pt x="110150" y="487616"/>
                  </a:lnTo>
                  <a:lnTo>
                    <a:pt x="110622" y="486905"/>
                  </a:lnTo>
                  <a:lnTo>
                    <a:pt x="110953" y="486424"/>
                  </a:lnTo>
                  <a:lnTo>
                    <a:pt x="111127" y="486259"/>
                  </a:lnTo>
                  <a:lnTo>
                    <a:pt x="111431" y="486079"/>
                  </a:lnTo>
                  <a:lnTo>
                    <a:pt x="111731" y="486068"/>
                  </a:lnTo>
                  <a:lnTo>
                    <a:pt x="111975" y="486075"/>
                  </a:lnTo>
                  <a:lnTo>
                    <a:pt x="112818" y="486354"/>
                  </a:lnTo>
                  <a:lnTo>
                    <a:pt x="113332" y="486506"/>
                  </a:lnTo>
                  <a:lnTo>
                    <a:pt x="113714" y="486707"/>
                  </a:lnTo>
                  <a:lnTo>
                    <a:pt x="113938" y="486930"/>
                  </a:lnTo>
                  <a:lnTo>
                    <a:pt x="114352" y="487282"/>
                  </a:lnTo>
                  <a:lnTo>
                    <a:pt x="114868" y="487436"/>
                  </a:lnTo>
                  <a:lnTo>
                    <a:pt x="115111" y="487409"/>
                  </a:lnTo>
                  <a:lnTo>
                    <a:pt x="115375" y="487324"/>
                  </a:lnTo>
                  <a:lnTo>
                    <a:pt x="115644" y="487186"/>
                  </a:lnTo>
                  <a:lnTo>
                    <a:pt x="115876" y="487070"/>
                  </a:lnTo>
                  <a:lnTo>
                    <a:pt x="116128" y="486921"/>
                  </a:lnTo>
                  <a:lnTo>
                    <a:pt x="116861" y="486658"/>
                  </a:lnTo>
                  <a:lnTo>
                    <a:pt x="117385" y="486415"/>
                  </a:lnTo>
                  <a:lnTo>
                    <a:pt x="117693" y="486163"/>
                  </a:lnTo>
                  <a:lnTo>
                    <a:pt x="117978" y="486045"/>
                  </a:lnTo>
                  <a:lnTo>
                    <a:pt x="118273" y="486062"/>
                  </a:lnTo>
                  <a:lnTo>
                    <a:pt x="118486" y="486133"/>
                  </a:lnTo>
                  <a:lnTo>
                    <a:pt x="118754" y="486342"/>
                  </a:lnTo>
                  <a:lnTo>
                    <a:pt x="119023" y="486278"/>
                  </a:lnTo>
                  <a:lnTo>
                    <a:pt x="119287" y="486321"/>
                  </a:lnTo>
                  <a:lnTo>
                    <a:pt x="119600" y="486408"/>
                  </a:lnTo>
                  <a:lnTo>
                    <a:pt x="119841" y="486539"/>
                  </a:lnTo>
                  <a:lnTo>
                    <a:pt x="120003" y="486671"/>
                  </a:lnTo>
                  <a:lnTo>
                    <a:pt x="120133" y="486758"/>
                  </a:lnTo>
                  <a:lnTo>
                    <a:pt x="120303" y="486821"/>
                  </a:lnTo>
                  <a:lnTo>
                    <a:pt x="120493" y="486791"/>
                  </a:lnTo>
                  <a:lnTo>
                    <a:pt x="120631" y="486737"/>
                  </a:lnTo>
                  <a:lnTo>
                    <a:pt x="120992" y="486676"/>
                  </a:lnTo>
                  <a:lnTo>
                    <a:pt x="121290" y="486585"/>
                  </a:lnTo>
                  <a:lnTo>
                    <a:pt x="121524" y="486498"/>
                  </a:lnTo>
                  <a:lnTo>
                    <a:pt x="121730" y="486427"/>
                  </a:lnTo>
                  <a:lnTo>
                    <a:pt x="121879" y="486222"/>
                  </a:lnTo>
                  <a:lnTo>
                    <a:pt x="121957" y="486027"/>
                  </a:lnTo>
                  <a:lnTo>
                    <a:pt x="122036" y="485771"/>
                  </a:lnTo>
                  <a:lnTo>
                    <a:pt x="122045" y="485510"/>
                  </a:lnTo>
                  <a:lnTo>
                    <a:pt x="122017" y="485207"/>
                  </a:lnTo>
                  <a:lnTo>
                    <a:pt x="122007" y="484507"/>
                  </a:lnTo>
                  <a:lnTo>
                    <a:pt x="121928" y="483958"/>
                  </a:lnTo>
                  <a:lnTo>
                    <a:pt x="121537" y="483157"/>
                  </a:lnTo>
                  <a:lnTo>
                    <a:pt x="121272" y="482547"/>
                  </a:lnTo>
                  <a:lnTo>
                    <a:pt x="121084" y="481883"/>
                  </a:lnTo>
                  <a:lnTo>
                    <a:pt x="120858" y="481199"/>
                  </a:lnTo>
                  <a:lnTo>
                    <a:pt x="120738" y="480781"/>
                  </a:lnTo>
                  <a:lnTo>
                    <a:pt x="120565" y="480081"/>
                  </a:lnTo>
                  <a:lnTo>
                    <a:pt x="120601" y="479681"/>
                  </a:lnTo>
                  <a:lnTo>
                    <a:pt x="120588" y="479201"/>
                  </a:lnTo>
                  <a:lnTo>
                    <a:pt x="120639" y="478608"/>
                  </a:lnTo>
                  <a:lnTo>
                    <a:pt x="120661" y="478222"/>
                  </a:lnTo>
                  <a:lnTo>
                    <a:pt x="120722" y="477855"/>
                  </a:lnTo>
                  <a:lnTo>
                    <a:pt x="120787" y="477516"/>
                  </a:lnTo>
                  <a:lnTo>
                    <a:pt x="120939" y="477070"/>
                  </a:lnTo>
                  <a:lnTo>
                    <a:pt x="121098" y="476671"/>
                  </a:lnTo>
                  <a:lnTo>
                    <a:pt x="121233" y="476262"/>
                  </a:lnTo>
                  <a:lnTo>
                    <a:pt x="121323" y="475879"/>
                  </a:lnTo>
                  <a:lnTo>
                    <a:pt x="121309" y="475450"/>
                  </a:lnTo>
                  <a:lnTo>
                    <a:pt x="121307" y="474965"/>
                  </a:lnTo>
                  <a:lnTo>
                    <a:pt x="121335" y="474579"/>
                  </a:lnTo>
                  <a:lnTo>
                    <a:pt x="121294" y="474238"/>
                  </a:lnTo>
                  <a:lnTo>
                    <a:pt x="121241" y="473854"/>
                  </a:lnTo>
                  <a:lnTo>
                    <a:pt x="121196" y="473463"/>
                  </a:lnTo>
                  <a:lnTo>
                    <a:pt x="121176" y="473046"/>
                  </a:lnTo>
                  <a:lnTo>
                    <a:pt x="121053" y="472287"/>
                  </a:lnTo>
                  <a:lnTo>
                    <a:pt x="120994" y="471806"/>
                  </a:lnTo>
                  <a:lnTo>
                    <a:pt x="120906" y="471403"/>
                  </a:lnTo>
                  <a:lnTo>
                    <a:pt x="120920" y="471126"/>
                  </a:lnTo>
                  <a:lnTo>
                    <a:pt x="120869" y="470821"/>
                  </a:lnTo>
                  <a:lnTo>
                    <a:pt x="120814" y="470544"/>
                  </a:lnTo>
                  <a:lnTo>
                    <a:pt x="120814" y="470243"/>
                  </a:lnTo>
                  <a:lnTo>
                    <a:pt x="120680" y="469706"/>
                  </a:lnTo>
                  <a:lnTo>
                    <a:pt x="120633" y="469340"/>
                  </a:lnTo>
                  <a:lnTo>
                    <a:pt x="120651" y="468930"/>
                  </a:lnTo>
                  <a:lnTo>
                    <a:pt x="120731" y="468584"/>
                  </a:lnTo>
                  <a:lnTo>
                    <a:pt x="120633" y="468083"/>
                  </a:lnTo>
                  <a:lnTo>
                    <a:pt x="120633" y="467676"/>
                  </a:lnTo>
                  <a:lnTo>
                    <a:pt x="120837" y="466675"/>
                  </a:lnTo>
                  <a:lnTo>
                    <a:pt x="120829" y="466470"/>
                  </a:lnTo>
                  <a:lnTo>
                    <a:pt x="120909" y="466048"/>
                  </a:lnTo>
                  <a:lnTo>
                    <a:pt x="120976" y="465784"/>
                  </a:lnTo>
                  <a:lnTo>
                    <a:pt x="121019" y="465322"/>
                  </a:lnTo>
                  <a:lnTo>
                    <a:pt x="121143" y="464241"/>
                  </a:lnTo>
                  <a:lnTo>
                    <a:pt x="121125" y="464046"/>
                  </a:lnTo>
                  <a:lnTo>
                    <a:pt x="121139" y="463864"/>
                  </a:lnTo>
                  <a:lnTo>
                    <a:pt x="121218" y="463588"/>
                  </a:lnTo>
                  <a:lnTo>
                    <a:pt x="121253" y="463261"/>
                  </a:lnTo>
                  <a:lnTo>
                    <a:pt x="121220" y="462957"/>
                  </a:lnTo>
                  <a:lnTo>
                    <a:pt x="121117" y="462636"/>
                  </a:lnTo>
                  <a:lnTo>
                    <a:pt x="121003" y="462396"/>
                  </a:lnTo>
                  <a:lnTo>
                    <a:pt x="120598" y="461993"/>
                  </a:lnTo>
                  <a:lnTo>
                    <a:pt x="120448" y="461665"/>
                  </a:lnTo>
                  <a:lnTo>
                    <a:pt x="120231" y="461456"/>
                  </a:lnTo>
                  <a:lnTo>
                    <a:pt x="119953" y="460945"/>
                  </a:lnTo>
                  <a:lnTo>
                    <a:pt x="119589" y="460754"/>
                  </a:lnTo>
                  <a:lnTo>
                    <a:pt x="119159" y="460535"/>
                  </a:lnTo>
                  <a:lnTo>
                    <a:pt x="118961" y="460495"/>
                  </a:lnTo>
                  <a:lnTo>
                    <a:pt x="117865" y="460920"/>
                  </a:lnTo>
                  <a:lnTo>
                    <a:pt x="117226" y="460978"/>
                  </a:lnTo>
                  <a:lnTo>
                    <a:pt x="116740" y="460909"/>
                  </a:lnTo>
                  <a:lnTo>
                    <a:pt x="116221" y="460706"/>
                  </a:lnTo>
                  <a:lnTo>
                    <a:pt x="115859" y="460282"/>
                  </a:lnTo>
                  <a:lnTo>
                    <a:pt x="115721" y="459808"/>
                  </a:lnTo>
                  <a:lnTo>
                    <a:pt x="115715" y="459009"/>
                  </a:lnTo>
                  <a:lnTo>
                    <a:pt x="115701" y="458630"/>
                  </a:lnTo>
                  <a:lnTo>
                    <a:pt x="115736" y="458292"/>
                  </a:lnTo>
                  <a:lnTo>
                    <a:pt x="115701" y="457949"/>
                  </a:lnTo>
                  <a:lnTo>
                    <a:pt x="115608" y="457533"/>
                  </a:lnTo>
                  <a:lnTo>
                    <a:pt x="115532" y="457203"/>
                  </a:lnTo>
                  <a:lnTo>
                    <a:pt x="115341" y="456872"/>
                  </a:lnTo>
                  <a:lnTo>
                    <a:pt x="115046" y="456513"/>
                  </a:lnTo>
                  <a:lnTo>
                    <a:pt x="114703" y="456168"/>
                  </a:lnTo>
                  <a:lnTo>
                    <a:pt x="114399" y="455855"/>
                  </a:lnTo>
                  <a:lnTo>
                    <a:pt x="114172" y="455606"/>
                  </a:lnTo>
                  <a:lnTo>
                    <a:pt x="114005" y="455308"/>
                  </a:lnTo>
                  <a:lnTo>
                    <a:pt x="113764" y="454870"/>
                  </a:lnTo>
                  <a:lnTo>
                    <a:pt x="113583" y="454515"/>
                  </a:lnTo>
                  <a:lnTo>
                    <a:pt x="113349" y="453634"/>
                  </a:lnTo>
                  <a:lnTo>
                    <a:pt x="113262" y="453330"/>
                  </a:lnTo>
                  <a:lnTo>
                    <a:pt x="113122" y="453006"/>
                  </a:lnTo>
                  <a:lnTo>
                    <a:pt x="112869" y="452648"/>
                  </a:lnTo>
                  <a:lnTo>
                    <a:pt x="112630" y="452148"/>
                  </a:lnTo>
                  <a:lnTo>
                    <a:pt x="112335" y="451664"/>
                  </a:lnTo>
                  <a:lnTo>
                    <a:pt x="112180" y="451313"/>
                  </a:lnTo>
                  <a:lnTo>
                    <a:pt x="111826" y="450918"/>
                  </a:lnTo>
                  <a:lnTo>
                    <a:pt x="111529" y="450494"/>
                  </a:lnTo>
                  <a:lnTo>
                    <a:pt x="111300" y="450077"/>
                  </a:lnTo>
                  <a:lnTo>
                    <a:pt x="110942" y="449309"/>
                  </a:lnTo>
                  <a:lnTo>
                    <a:pt x="110906" y="449002"/>
                  </a:lnTo>
                  <a:lnTo>
                    <a:pt x="110981" y="448666"/>
                  </a:lnTo>
                  <a:lnTo>
                    <a:pt x="111131" y="448312"/>
                  </a:lnTo>
                  <a:lnTo>
                    <a:pt x="111292" y="447902"/>
                  </a:lnTo>
                  <a:lnTo>
                    <a:pt x="111482" y="447484"/>
                  </a:lnTo>
                  <a:lnTo>
                    <a:pt x="111687" y="447150"/>
                  </a:lnTo>
                  <a:lnTo>
                    <a:pt x="111913" y="446761"/>
                  </a:lnTo>
                  <a:lnTo>
                    <a:pt x="112298" y="446211"/>
                  </a:lnTo>
                  <a:lnTo>
                    <a:pt x="112416" y="445949"/>
                  </a:lnTo>
                  <a:lnTo>
                    <a:pt x="112464" y="445666"/>
                  </a:lnTo>
                  <a:lnTo>
                    <a:pt x="112411" y="445291"/>
                  </a:lnTo>
                  <a:lnTo>
                    <a:pt x="112241" y="444655"/>
                  </a:lnTo>
                  <a:lnTo>
                    <a:pt x="112126" y="444337"/>
                  </a:lnTo>
                  <a:lnTo>
                    <a:pt x="111918" y="443851"/>
                  </a:lnTo>
                  <a:lnTo>
                    <a:pt x="111747" y="443198"/>
                  </a:lnTo>
                  <a:lnTo>
                    <a:pt x="111715" y="442762"/>
                  </a:lnTo>
                  <a:lnTo>
                    <a:pt x="111763" y="442253"/>
                  </a:lnTo>
                  <a:lnTo>
                    <a:pt x="111818" y="441752"/>
                  </a:lnTo>
                  <a:lnTo>
                    <a:pt x="111895" y="441120"/>
                  </a:lnTo>
                  <a:lnTo>
                    <a:pt x="111905" y="440616"/>
                  </a:lnTo>
                  <a:lnTo>
                    <a:pt x="111813" y="440227"/>
                  </a:lnTo>
                  <a:lnTo>
                    <a:pt x="111527" y="439779"/>
                  </a:lnTo>
                  <a:lnTo>
                    <a:pt x="111211" y="439441"/>
                  </a:lnTo>
                  <a:lnTo>
                    <a:pt x="110823" y="439058"/>
                  </a:lnTo>
                  <a:lnTo>
                    <a:pt x="110434" y="438642"/>
                  </a:lnTo>
                  <a:lnTo>
                    <a:pt x="110231" y="438350"/>
                  </a:lnTo>
                  <a:lnTo>
                    <a:pt x="110047" y="438065"/>
                  </a:lnTo>
                  <a:lnTo>
                    <a:pt x="109497" y="436925"/>
                  </a:lnTo>
                  <a:lnTo>
                    <a:pt x="109292" y="436395"/>
                  </a:lnTo>
                  <a:lnTo>
                    <a:pt x="108757" y="435596"/>
                  </a:lnTo>
                  <a:lnTo>
                    <a:pt x="108159" y="435095"/>
                  </a:lnTo>
                  <a:lnTo>
                    <a:pt x="107430" y="434687"/>
                  </a:lnTo>
                  <a:lnTo>
                    <a:pt x="106640" y="434116"/>
                  </a:lnTo>
                  <a:lnTo>
                    <a:pt x="106367" y="433527"/>
                  </a:lnTo>
                  <a:lnTo>
                    <a:pt x="106386" y="432784"/>
                  </a:lnTo>
                  <a:lnTo>
                    <a:pt x="106949" y="432185"/>
                  </a:lnTo>
                  <a:lnTo>
                    <a:pt x="107833" y="431627"/>
                  </a:lnTo>
                  <a:lnTo>
                    <a:pt x="108498" y="430870"/>
                  </a:lnTo>
                  <a:lnTo>
                    <a:pt x="108585" y="430031"/>
                  </a:lnTo>
                  <a:lnTo>
                    <a:pt x="108417" y="429090"/>
                  </a:lnTo>
                  <a:lnTo>
                    <a:pt x="108079" y="428322"/>
                  </a:lnTo>
                  <a:lnTo>
                    <a:pt x="107830" y="427644"/>
                  </a:lnTo>
                  <a:lnTo>
                    <a:pt x="107991" y="426004"/>
                  </a:lnTo>
                  <a:lnTo>
                    <a:pt x="108178" y="424787"/>
                  </a:lnTo>
                  <a:lnTo>
                    <a:pt x="108293" y="424026"/>
                  </a:lnTo>
                  <a:lnTo>
                    <a:pt x="108238" y="423172"/>
                  </a:lnTo>
                  <a:lnTo>
                    <a:pt x="108186" y="422231"/>
                  </a:lnTo>
                  <a:lnTo>
                    <a:pt x="108164" y="421412"/>
                  </a:lnTo>
                  <a:lnTo>
                    <a:pt x="108196" y="420544"/>
                  </a:lnTo>
                  <a:lnTo>
                    <a:pt x="108217" y="419484"/>
                  </a:lnTo>
                  <a:lnTo>
                    <a:pt x="108364" y="418811"/>
                  </a:lnTo>
                  <a:lnTo>
                    <a:pt x="108522" y="418311"/>
                  </a:lnTo>
                  <a:lnTo>
                    <a:pt x="108886" y="417924"/>
                  </a:lnTo>
                  <a:lnTo>
                    <a:pt x="109404" y="417526"/>
                  </a:lnTo>
                  <a:lnTo>
                    <a:pt x="109899" y="417112"/>
                  </a:lnTo>
                  <a:lnTo>
                    <a:pt x="110194" y="416618"/>
                  </a:lnTo>
                  <a:lnTo>
                    <a:pt x="110310" y="415840"/>
                  </a:lnTo>
                  <a:lnTo>
                    <a:pt x="110119" y="414911"/>
                  </a:lnTo>
                  <a:lnTo>
                    <a:pt x="109421" y="413633"/>
                  </a:lnTo>
                  <a:lnTo>
                    <a:pt x="109004" y="412549"/>
                  </a:lnTo>
                  <a:lnTo>
                    <a:pt x="108589" y="411776"/>
                  </a:lnTo>
                  <a:lnTo>
                    <a:pt x="108372" y="410620"/>
                  </a:lnTo>
                  <a:lnTo>
                    <a:pt x="108077" y="409669"/>
                  </a:lnTo>
                  <a:lnTo>
                    <a:pt x="107683" y="409081"/>
                  </a:lnTo>
                  <a:lnTo>
                    <a:pt x="106569" y="408291"/>
                  </a:lnTo>
                  <a:lnTo>
                    <a:pt x="105379" y="407673"/>
                  </a:lnTo>
                  <a:lnTo>
                    <a:pt x="104312" y="407007"/>
                  </a:lnTo>
                  <a:lnTo>
                    <a:pt x="103152" y="406267"/>
                  </a:lnTo>
                  <a:lnTo>
                    <a:pt x="102423" y="405826"/>
                  </a:lnTo>
                  <a:lnTo>
                    <a:pt x="101646" y="405417"/>
                  </a:lnTo>
                  <a:lnTo>
                    <a:pt x="100880" y="405174"/>
                  </a:lnTo>
                  <a:lnTo>
                    <a:pt x="99828" y="404596"/>
                  </a:lnTo>
                  <a:lnTo>
                    <a:pt x="98731" y="403824"/>
                  </a:lnTo>
                  <a:lnTo>
                    <a:pt x="98053" y="403416"/>
                  </a:lnTo>
                  <a:lnTo>
                    <a:pt x="96998" y="402913"/>
                  </a:lnTo>
                  <a:lnTo>
                    <a:pt x="95944" y="402593"/>
                  </a:lnTo>
                  <a:lnTo>
                    <a:pt x="94747" y="402270"/>
                  </a:lnTo>
                  <a:lnTo>
                    <a:pt x="94189" y="402061"/>
                  </a:lnTo>
                  <a:lnTo>
                    <a:pt x="93213" y="401705"/>
                  </a:lnTo>
                  <a:lnTo>
                    <a:pt x="92772" y="401462"/>
                  </a:lnTo>
                  <a:lnTo>
                    <a:pt x="92344" y="401307"/>
                  </a:lnTo>
                  <a:lnTo>
                    <a:pt x="91589" y="401056"/>
                  </a:lnTo>
                  <a:lnTo>
                    <a:pt x="91203" y="401045"/>
                  </a:lnTo>
                  <a:lnTo>
                    <a:pt x="90782" y="401131"/>
                  </a:lnTo>
                  <a:lnTo>
                    <a:pt x="90324" y="401377"/>
                  </a:lnTo>
                  <a:lnTo>
                    <a:pt x="89827" y="401914"/>
                  </a:lnTo>
                  <a:lnTo>
                    <a:pt x="89258" y="402739"/>
                  </a:lnTo>
                  <a:lnTo>
                    <a:pt x="88821" y="403439"/>
                  </a:lnTo>
                  <a:lnTo>
                    <a:pt x="88377" y="404065"/>
                  </a:lnTo>
                  <a:lnTo>
                    <a:pt x="88073" y="404607"/>
                  </a:lnTo>
                  <a:lnTo>
                    <a:pt x="87729" y="405406"/>
                  </a:lnTo>
                  <a:lnTo>
                    <a:pt x="87406" y="406061"/>
                  </a:lnTo>
                  <a:lnTo>
                    <a:pt x="87168" y="406523"/>
                  </a:lnTo>
                  <a:lnTo>
                    <a:pt x="86770" y="406965"/>
                  </a:lnTo>
                  <a:lnTo>
                    <a:pt x="86365" y="407084"/>
                  </a:lnTo>
                  <a:lnTo>
                    <a:pt x="85900" y="406990"/>
                  </a:lnTo>
                  <a:lnTo>
                    <a:pt x="85296" y="406715"/>
                  </a:lnTo>
                  <a:lnTo>
                    <a:pt x="84571" y="406129"/>
                  </a:lnTo>
                  <a:lnTo>
                    <a:pt x="83826" y="405423"/>
                  </a:lnTo>
                  <a:lnTo>
                    <a:pt x="83314" y="404362"/>
                  </a:lnTo>
                  <a:lnTo>
                    <a:pt x="82731" y="403279"/>
                  </a:lnTo>
                  <a:lnTo>
                    <a:pt x="82435" y="402333"/>
                  </a:lnTo>
                  <a:lnTo>
                    <a:pt x="82243" y="401131"/>
                  </a:lnTo>
                  <a:lnTo>
                    <a:pt x="82400" y="400068"/>
                  </a:lnTo>
                  <a:lnTo>
                    <a:pt x="83090" y="398372"/>
                  </a:lnTo>
                  <a:lnTo>
                    <a:pt x="84092" y="396976"/>
                  </a:lnTo>
                  <a:lnTo>
                    <a:pt x="84899" y="395705"/>
                  </a:lnTo>
                  <a:lnTo>
                    <a:pt x="85252" y="394550"/>
                  </a:lnTo>
                  <a:lnTo>
                    <a:pt x="85614" y="393071"/>
                  </a:lnTo>
                  <a:lnTo>
                    <a:pt x="85872" y="391882"/>
                  </a:lnTo>
                  <a:lnTo>
                    <a:pt x="85898" y="390912"/>
                  </a:lnTo>
                  <a:lnTo>
                    <a:pt x="85967" y="389855"/>
                  </a:lnTo>
                  <a:lnTo>
                    <a:pt x="86185" y="388923"/>
                  </a:lnTo>
                  <a:lnTo>
                    <a:pt x="86408" y="387797"/>
                  </a:lnTo>
                  <a:lnTo>
                    <a:pt x="86512" y="386959"/>
                  </a:lnTo>
                  <a:lnTo>
                    <a:pt x="86450" y="386229"/>
                  </a:lnTo>
                  <a:lnTo>
                    <a:pt x="86040" y="385943"/>
                  </a:lnTo>
                  <a:lnTo>
                    <a:pt x="84892" y="386122"/>
                  </a:lnTo>
                  <a:lnTo>
                    <a:pt x="83723" y="386527"/>
                  </a:lnTo>
                  <a:lnTo>
                    <a:pt x="82565" y="387078"/>
                  </a:lnTo>
                  <a:lnTo>
                    <a:pt x="81438" y="387726"/>
                  </a:lnTo>
                  <a:lnTo>
                    <a:pt x="80664" y="388368"/>
                  </a:lnTo>
                  <a:lnTo>
                    <a:pt x="79823" y="389121"/>
                  </a:lnTo>
                  <a:lnTo>
                    <a:pt x="78803" y="389902"/>
                  </a:lnTo>
                  <a:lnTo>
                    <a:pt x="78174" y="390281"/>
                  </a:lnTo>
                  <a:lnTo>
                    <a:pt x="77528" y="390959"/>
                  </a:lnTo>
                  <a:lnTo>
                    <a:pt x="76966" y="391542"/>
                  </a:lnTo>
                  <a:lnTo>
                    <a:pt x="76330" y="391816"/>
                  </a:lnTo>
                  <a:lnTo>
                    <a:pt x="76121" y="391827"/>
                  </a:lnTo>
                  <a:lnTo>
                    <a:pt x="75961" y="391774"/>
                  </a:lnTo>
                  <a:lnTo>
                    <a:pt x="75724" y="391621"/>
                  </a:lnTo>
                  <a:lnTo>
                    <a:pt x="75396" y="391257"/>
                  </a:lnTo>
                  <a:lnTo>
                    <a:pt x="74977" y="390695"/>
                  </a:lnTo>
                  <a:lnTo>
                    <a:pt x="74404" y="389855"/>
                  </a:lnTo>
                  <a:lnTo>
                    <a:pt x="73993" y="388987"/>
                  </a:lnTo>
                  <a:lnTo>
                    <a:pt x="73489" y="388003"/>
                  </a:lnTo>
                  <a:lnTo>
                    <a:pt x="72482" y="386237"/>
                  </a:lnTo>
                  <a:lnTo>
                    <a:pt x="72026" y="385804"/>
                  </a:lnTo>
                  <a:lnTo>
                    <a:pt x="70779" y="384715"/>
                  </a:lnTo>
                  <a:lnTo>
                    <a:pt x="70693" y="384572"/>
                  </a:lnTo>
                  <a:lnTo>
                    <a:pt x="70442" y="384138"/>
                  </a:lnTo>
                  <a:lnTo>
                    <a:pt x="69820" y="383193"/>
                  </a:lnTo>
                  <a:lnTo>
                    <a:pt x="69696" y="382971"/>
                  </a:lnTo>
                  <a:lnTo>
                    <a:pt x="69521" y="382631"/>
                  </a:lnTo>
                  <a:lnTo>
                    <a:pt x="69094" y="381779"/>
                  </a:lnTo>
                  <a:lnTo>
                    <a:pt x="68970" y="381522"/>
                  </a:lnTo>
                  <a:lnTo>
                    <a:pt x="68801" y="381139"/>
                  </a:lnTo>
                  <a:lnTo>
                    <a:pt x="68722" y="380922"/>
                  </a:lnTo>
                  <a:lnTo>
                    <a:pt x="68670" y="380757"/>
                  </a:lnTo>
                  <a:lnTo>
                    <a:pt x="68496" y="380146"/>
                  </a:lnTo>
                  <a:lnTo>
                    <a:pt x="68298" y="379363"/>
                  </a:lnTo>
                  <a:lnTo>
                    <a:pt x="67782" y="378335"/>
                  </a:lnTo>
                  <a:lnTo>
                    <a:pt x="67619" y="377951"/>
                  </a:lnTo>
                  <a:lnTo>
                    <a:pt x="67490" y="377667"/>
                  </a:lnTo>
                  <a:lnTo>
                    <a:pt x="67386" y="377457"/>
                  </a:lnTo>
                  <a:lnTo>
                    <a:pt x="67305" y="377302"/>
                  </a:lnTo>
                  <a:lnTo>
                    <a:pt x="67177" y="377072"/>
                  </a:lnTo>
                  <a:lnTo>
                    <a:pt x="66960" y="376725"/>
                  </a:lnTo>
                  <a:lnTo>
                    <a:pt x="66809" y="376520"/>
                  </a:lnTo>
                  <a:lnTo>
                    <a:pt x="66458" y="376070"/>
                  </a:lnTo>
                  <a:lnTo>
                    <a:pt x="66347" y="375916"/>
                  </a:lnTo>
                  <a:lnTo>
                    <a:pt x="66263" y="375788"/>
                  </a:lnTo>
                  <a:lnTo>
                    <a:pt x="65915" y="375216"/>
                  </a:lnTo>
                  <a:lnTo>
                    <a:pt x="65807" y="375047"/>
                  </a:lnTo>
                  <a:lnTo>
                    <a:pt x="65611" y="374777"/>
                  </a:lnTo>
                  <a:lnTo>
                    <a:pt x="65458" y="374601"/>
                  </a:lnTo>
                  <a:lnTo>
                    <a:pt x="65219" y="374343"/>
                  </a:lnTo>
                  <a:lnTo>
                    <a:pt x="65104" y="374211"/>
                  </a:lnTo>
                  <a:lnTo>
                    <a:pt x="64995" y="374074"/>
                  </a:lnTo>
                  <a:lnTo>
                    <a:pt x="64402" y="373252"/>
                  </a:lnTo>
                  <a:lnTo>
                    <a:pt x="64190" y="372968"/>
                  </a:lnTo>
                  <a:lnTo>
                    <a:pt x="63864" y="372547"/>
                  </a:lnTo>
                  <a:lnTo>
                    <a:pt x="63462" y="371978"/>
                  </a:lnTo>
                  <a:lnTo>
                    <a:pt x="63415" y="371849"/>
                  </a:lnTo>
                  <a:lnTo>
                    <a:pt x="62921" y="371144"/>
                  </a:lnTo>
                  <a:lnTo>
                    <a:pt x="62658" y="370752"/>
                  </a:lnTo>
                  <a:lnTo>
                    <a:pt x="62489" y="370285"/>
                  </a:lnTo>
                  <a:lnTo>
                    <a:pt x="62390" y="369983"/>
                  </a:lnTo>
                  <a:lnTo>
                    <a:pt x="62300" y="369677"/>
                  </a:lnTo>
                  <a:lnTo>
                    <a:pt x="62221" y="369376"/>
                  </a:lnTo>
                  <a:lnTo>
                    <a:pt x="62116" y="368922"/>
                  </a:lnTo>
                  <a:lnTo>
                    <a:pt x="61997" y="368363"/>
                  </a:lnTo>
                  <a:lnTo>
                    <a:pt x="61977" y="368180"/>
                  </a:lnTo>
                  <a:lnTo>
                    <a:pt x="61954" y="367903"/>
                  </a:lnTo>
                  <a:lnTo>
                    <a:pt x="61935" y="367765"/>
                  </a:lnTo>
                  <a:lnTo>
                    <a:pt x="61501" y="366952"/>
                  </a:lnTo>
                  <a:lnTo>
                    <a:pt x="61261" y="366715"/>
                  </a:lnTo>
                  <a:lnTo>
                    <a:pt x="61100" y="366575"/>
                  </a:lnTo>
                  <a:lnTo>
                    <a:pt x="60930" y="366444"/>
                  </a:lnTo>
                  <a:lnTo>
                    <a:pt x="60642" y="366237"/>
                  </a:lnTo>
                  <a:lnTo>
                    <a:pt x="60253" y="366001"/>
                  </a:lnTo>
                  <a:lnTo>
                    <a:pt x="60056" y="365905"/>
                  </a:lnTo>
                  <a:lnTo>
                    <a:pt x="59602" y="365709"/>
                  </a:lnTo>
                  <a:lnTo>
                    <a:pt x="58850" y="365248"/>
                  </a:lnTo>
                  <a:lnTo>
                    <a:pt x="58747" y="365100"/>
                  </a:lnTo>
                  <a:lnTo>
                    <a:pt x="58335" y="364486"/>
                  </a:lnTo>
                  <a:lnTo>
                    <a:pt x="58297" y="363194"/>
                  </a:lnTo>
                  <a:lnTo>
                    <a:pt x="58219" y="362046"/>
                  </a:lnTo>
                  <a:lnTo>
                    <a:pt x="58052" y="360543"/>
                  </a:lnTo>
                  <a:lnTo>
                    <a:pt x="57862" y="359487"/>
                  </a:lnTo>
                  <a:lnTo>
                    <a:pt x="57438" y="358277"/>
                  </a:lnTo>
                  <a:lnTo>
                    <a:pt x="56595" y="357193"/>
                  </a:lnTo>
                  <a:lnTo>
                    <a:pt x="55629" y="356620"/>
                  </a:lnTo>
                  <a:lnTo>
                    <a:pt x="54471" y="356109"/>
                  </a:lnTo>
                  <a:lnTo>
                    <a:pt x="53474" y="355432"/>
                  </a:lnTo>
                  <a:lnTo>
                    <a:pt x="52724" y="354675"/>
                  </a:lnTo>
                  <a:lnTo>
                    <a:pt x="51803" y="353829"/>
                  </a:lnTo>
                  <a:lnTo>
                    <a:pt x="51246" y="353403"/>
                  </a:lnTo>
                  <a:lnTo>
                    <a:pt x="50830" y="353008"/>
                  </a:lnTo>
                  <a:lnTo>
                    <a:pt x="50229" y="352371"/>
                  </a:lnTo>
                  <a:lnTo>
                    <a:pt x="49652" y="351863"/>
                  </a:lnTo>
                  <a:lnTo>
                    <a:pt x="49490" y="351738"/>
                  </a:lnTo>
                  <a:lnTo>
                    <a:pt x="48861" y="351418"/>
                  </a:lnTo>
                  <a:lnTo>
                    <a:pt x="48269" y="351483"/>
                  </a:lnTo>
                  <a:lnTo>
                    <a:pt x="47797" y="351622"/>
                  </a:lnTo>
                  <a:lnTo>
                    <a:pt x="47286" y="351829"/>
                  </a:lnTo>
                  <a:lnTo>
                    <a:pt x="46688" y="352188"/>
                  </a:lnTo>
                  <a:lnTo>
                    <a:pt x="46132" y="352476"/>
                  </a:lnTo>
                  <a:lnTo>
                    <a:pt x="45835" y="352639"/>
                  </a:lnTo>
                  <a:lnTo>
                    <a:pt x="45046" y="352925"/>
                  </a:lnTo>
                  <a:lnTo>
                    <a:pt x="43689" y="353093"/>
                  </a:lnTo>
                  <a:lnTo>
                    <a:pt x="42747" y="352760"/>
                  </a:lnTo>
                  <a:lnTo>
                    <a:pt x="42086" y="351903"/>
                  </a:lnTo>
                  <a:lnTo>
                    <a:pt x="41899" y="351351"/>
                  </a:lnTo>
                  <a:lnTo>
                    <a:pt x="41717" y="350678"/>
                  </a:lnTo>
                  <a:lnTo>
                    <a:pt x="40979" y="349375"/>
                  </a:lnTo>
                  <a:lnTo>
                    <a:pt x="39973" y="348133"/>
                  </a:lnTo>
                  <a:lnTo>
                    <a:pt x="39199" y="347393"/>
                  </a:lnTo>
                  <a:lnTo>
                    <a:pt x="38375" y="346652"/>
                  </a:lnTo>
                  <a:lnTo>
                    <a:pt x="37916" y="346229"/>
                  </a:lnTo>
                  <a:lnTo>
                    <a:pt x="37220" y="345731"/>
                  </a:lnTo>
                  <a:lnTo>
                    <a:pt x="36520" y="345421"/>
                  </a:lnTo>
                  <a:lnTo>
                    <a:pt x="35906" y="345199"/>
                  </a:lnTo>
                  <a:lnTo>
                    <a:pt x="35641" y="344678"/>
                  </a:lnTo>
                  <a:lnTo>
                    <a:pt x="35448" y="343629"/>
                  </a:lnTo>
                  <a:lnTo>
                    <a:pt x="35716" y="342772"/>
                  </a:lnTo>
                  <a:lnTo>
                    <a:pt x="36081" y="342103"/>
                  </a:lnTo>
                  <a:lnTo>
                    <a:pt x="36196" y="341867"/>
                  </a:lnTo>
                  <a:lnTo>
                    <a:pt x="36281" y="341606"/>
                  </a:lnTo>
                  <a:lnTo>
                    <a:pt x="36318" y="341435"/>
                  </a:lnTo>
                  <a:lnTo>
                    <a:pt x="36302" y="340798"/>
                  </a:lnTo>
                  <a:lnTo>
                    <a:pt x="36260" y="340656"/>
                  </a:lnTo>
                  <a:lnTo>
                    <a:pt x="35928" y="340054"/>
                  </a:lnTo>
                  <a:lnTo>
                    <a:pt x="35315" y="339742"/>
                  </a:lnTo>
                  <a:lnTo>
                    <a:pt x="35319" y="338972"/>
                  </a:lnTo>
                  <a:lnTo>
                    <a:pt x="35113" y="338282"/>
                  </a:lnTo>
                  <a:lnTo>
                    <a:pt x="34788" y="337589"/>
                  </a:lnTo>
                  <a:lnTo>
                    <a:pt x="34177" y="337110"/>
                  </a:lnTo>
                  <a:lnTo>
                    <a:pt x="33509" y="336869"/>
                  </a:lnTo>
                  <a:lnTo>
                    <a:pt x="32700" y="336693"/>
                  </a:lnTo>
                  <a:lnTo>
                    <a:pt x="31793" y="336413"/>
                  </a:lnTo>
                  <a:lnTo>
                    <a:pt x="31283" y="336038"/>
                  </a:lnTo>
                  <a:lnTo>
                    <a:pt x="30864" y="335154"/>
                  </a:lnTo>
                  <a:lnTo>
                    <a:pt x="30808" y="334452"/>
                  </a:lnTo>
                  <a:lnTo>
                    <a:pt x="30836" y="333409"/>
                  </a:lnTo>
                  <a:lnTo>
                    <a:pt x="31172" y="332717"/>
                  </a:lnTo>
                  <a:lnTo>
                    <a:pt x="31555" y="332026"/>
                  </a:lnTo>
                  <a:lnTo>
                    <a:pt x="31910" y="331625"/>
                  </a:lnTo>
                  <a:lnTo>
                    <a:pt x="32490" y="330717"/>
                  </a:lnTo>
                  <a:lnTo>
                    <a:pt x="32701" y="330004"/>
                  </a:lnTo>
                  <a:lnTo>
                    <a:pt x="32427" y="329278"/>
                  </a:lnTo>
                  <a:lnTo>
                    <a:pt x="31909" y="328648"/>
                  </a:lnTo>
                  <a:lnTo>
                    <a:pt x="31028" y="328230"/>
                  </a:lnTo>
                  <a:lnTo>
                    <a:pt x="29022" y="327081"/>
                  </a:lnTo>
                  <a:lnTo>
                    <a:pt x="26892" y="326611"/>
                  </a:lnTo>
                  <a:lnTo>
                    <a:pt x="25641" y="326641"/>
                  </a:lnTo>
                  <a:lnTo>
                    <a:pt x="24723" y="326726"/>
                  </a:lnTo>
                  <a:lnTo>
                    <a:pt x="23378" y="326874"/>
                  </a:lnTo>
                  <a:lnTo>
                    <a:pt x="22206" y="326979"/>
                  </a:lnTo>
                  <a:lnTo>
                    <a:pt x="21861" y="327055"/>
                  </a:lnTo>
                  <a:lnTo>
                    <a:pt x="20941" y="327389"/>
                  </a:lnTo>
                  <a:lnTo>
                    <a:pt x="19856" y="327616"/>
                  </a:lnTo>
                  <a:lnTo>
                    <a:pt x="19679" y="327697"/>
                  </a:lnTo>
                  <a:lnTo>
                    <a:pt x="18581" y="328368"/>
                  </a:lnTo>
                  <a:lnTo>
                    <a:pt x="17951" y="329360"/>
                  </a:lnTo>
                  <a:lnTo>
                    <a:pt x="17769" y="329782"/>
                  </a:lnTo>
                  <a:lnTo>
                    <a:pt x="17492" y="330442"/>
                  </a:lnTo>
                  <a:lnTo>
                    <a:pt x="16418" y="331850"/>
                  </a:lnTo>
                  <a:lnTo>
                    <a:pt x="15888" y="332314"/>
                  </a:lnTo>
                  <a:lnTo>
                    <a:pt x="15448" y="332559"/>
                  </a:lnTo>
                  <a:lnTo>
                    <a:pt x="14634" y="332280"/>
                  </a:lnTo>
                  <a:lnTo>
                    <a:pt x="13692" y="331860"/>
                  </a:lnTo>
                  <a:lnTo>
                    <a:pt x="12707" y="331371"/>
                  </a:lnTo>
                  <a:lnTo>
                    <a:pt x="12322" y="331087"/>
                  </a:lnTo>
                  <a:lnTo>
                    <a:pt x="11389" y="330326"/>
                  </a:lnTo>
                  <a:lnTo>
                    <a:pt x="10841" y="329712"/>
                  </a:lnTo>
                  <a:lnTo>
                    <a:pt x="9820" y="328897"/>
                  </a:lnTo>
                  <a:lnTo>
                    <a:pt x="9402" y="328372"/>
                  </a:lnTo>
                  <a:lnTo>
                    <a:pt x="9067" y="327918"/>
                  </a:lnTo>
                  <a:lnTo>
                    <a:pt x="8817" y="327432"/>
                  </a:lnTo>
                  <a:lnTo>
                    <a:pt x="8759" y="326216"/>
                  </a:lnTo>
                  <a:lnTo>
                    <a:pt x="8812" y="325876"/>
                  </a:lnTo>
                  <a:lnTo>
                    <a:pt x="9089" y="325096"/>
                  </a:lnTo>
                  <a:lnTo>
                    <a:pt x="9547" y="324065"/>
                  </a:lnTo>
                  <a:lnTo>
                    <a:pt x="9970" y="322640"/>
                  </a:lnTo>
                  <a:lnTo>
                    <a:pt x="10117" y="322028"/>
                  </a:lnTo>
                  <a:lnTo>
                    <a:pt x="10220" y="321210"/>
                  </a:lnTo>
                  <a:lnTo>
                    <a:pt x="10242" y="320423"/>
                  </a:lnTo>
                  <a:lnTo>
                    <a:pt x="9913" y="319627"/>
                  </a:lnTo>
                  <a:lnTo>
                    <a:pt x="9380" y="318449"/>
                  </a:lnTo>
                  <a:lnTo>
                    <a:pt x="8622" y="317471"/>
                  </a:lnTo>
                  <a:lnTo>
                    <a:pt x="7831" y="316268"/>
                  </a:lnTo>
                  <a:lnTo>
                    <a:pt x="7236" y="315688"/>
                  </a:lnTo>
                  <a:lnTo>
                    <a:pt x="6387" y="314980"/>
                  </a:lnTo>
                  <a:lnTo>
                    <a:pt x="5356" y="314695"/>
                  </a:lnTo>
                  <a:lnTo>
                    <a:pt x="4234" y="314442"/>
                  </a:lnTo>
                  <a:lnTo>
                    <a:pt x="3585" y="314561"/>
                  </a:lnTo>
                  <a:lnTo>
                    <a:pt x="2844" y="314711"/>
                  </a:lnTo>
                  <a:lnTo>
                    <a:pt x="1627" y="314866"/>
                  </a:lnTo>
                  <a:lnTo>
                    <a:pt x="888" y="314935"/>
                  </a:lnTo>
                  <a:lnTo>
                    <a:pt x="0" y="315051"/>
                  </a:lnTo>
                  <a:lnTo>
                    <a:pt x="3266" y="292550"/>
                  </a:lnTo>
                  <a:lnTo>
                    <a:pt x="14759" y="212655"/>
                  </a:lnTo>
                  <a:lnTo>
                    <a:pt x="68294" y="220374"/>
                  </a:lnTo>
                  <a:lnTo>
                    <a:pt x="76951" y="161698"/>
                  </a:lnTo>
                  <a:lnTo>
                    <a:pt x="77002" y="160987"/>
                  </a:lnTo>
                  <a:lnTo>
                    <a:pt x="85438" y="103992"/>
                  </a:lnTo>
                  <a:lnTo>
                    <a:pt x="93874" y="47009"/>
                  </a:lnTo>
                  <a:lnTo>
                    <a:pt x="94220" y="44813"/>
                  </a:lnTo>
                  <a:lnTo>
                    <a:pt x="100963" y="1367"/>
                  </a:lnTo>
                  <a:lnTo>
                    <a:pt x="100929" y="1123"/>
                  </a:lnTo>
                  <a:lnTo>
                    <a:pt x="100769" y="0"/>
                  </a:lnTo>
                  <a:lnTo>
                    <a:pt x="137766" y="5102"/>
                  </a:lnTo>
                  <a:lnTo>
                    <a:pt x="155411" y="7859"/>
                  </a:lnTo>
                  <a:lnTo>
                    <a:pt x="207922" y="15430"/>
                  </a:lnTo>
                  <a:lnTo>
                    <a:pt x="238236" y="19794"/>
                  </a:lnTo>
                  <a:lnTo>
                    <a:pt x="265652" y="23741"/>
                  </a:lnTo>
                  <a:lnTo>
                    <a:pt x="312677" y="60283"/>
                  </a:lnTo>
                  <a:lnTo>
                    <a:pt x="313955" y="61178"/>
                  </a:lnTo>
                  <a:lnTo>
                    <a:pt x="332405" y="63357"/>
                  </a:lnTo>
                  <a:lnTo>
                    <a:pt x="345535" y="64905"/>
                  </a:lnTo>
                  <a:lnTo>
                    <a:pt x="350004" y="65432"/>
                  </a:lnTo>
                  <a:lnTo>
                    <a:pt x="370248" y="67825"/>
                  </a:lnTo>
                  <a:lnTo>
                    <a:pt x="400176" y="87716"/>
                  </a:lnTo>
                  <a:lnTo>
                    <a:pt x="398471" y="98026"/>
                  </a:lnTo>
                  <a:lnTo>
                    <a:pt x="399211" y="98149"/>
                  </a:lnTo>
                  <a:lnTo>
                    <a:pt x="399542" y="98210"/>
                  </a:lnTo>
                  <a:lnTo>
                    <a:pt x="399733" y="98238"/>
                  </a:lnTo>
                  <a:lnTo>
                    <a:pt x="399813" y="97931"/>
                  </a:lnTo>
                  <a:lnTo>
                    <a:pt x="399993" y="96444"/>
                  </a:lnTo>
                  <a:lnTo>
                    <a:pt x="400176" y="95351"/>
                  </a:lnTo>
                  <a:lnTo>
                    <a:pt x="400386" y="94547"/>
                  </a:lnTo>
                  <a:lnTo>
                    <a:pt x="400524" y="94174"/>
                  </a:lnTo>
                  <a:lnTo>
                    <a:pt x="402199" y="91410"/>
                  </a:lnTo>
                  <a:lnTo>
                    <a:pt x="403344" y="89540"/>
                  </a:lnTo>
                  <a:lnTo>
                    <a:pt x="403677" y="88082"/>
                  </a:lnTo>
                  <a:lnTo>
                    <a:pt x="403902" y="87775"/>
                  </a:lnTo>
                  <a:lnTo>
                    <a:pt x="404131" y="87541"/>
                  </a:lnTo>
                  <a:lnTo>
                    <a:pt x="404267" y="87479"/>
                  </a:lnTo>
                  <a:lnTo>
                    <a:pt x="404504" y="87384"/>
                  </a:lnTo>
                  <a:lnTo>
                    <a:pt x="404726" y="87358"/>
                  </a:lnTo>
                  <a:lnTo>
                    <a:pt x="405017" y="87471"/>
                  </a:lnTo>
                  <a:lnTo>
                    <a:pt x="405955" y="88241"/>
                  </a:lnTo>
                  <a:lnTo>
                    <a:pt x="406548" y="88587"/>
                  </a:lnTo>
                  <a:lnTo>
                    <a:pt x="406977" y="88628"/>
                  </a:lnTo>
                  <a:lnTo>
                    <a:pt x="407487" y="88575"/>
                  </a:lnTo>
                  <a:lnTo>
                    <a:pt x="407951" y="88329"/>
                  </a:lnTo>
                  <a:lnTo>
                    <a:pt x="409348" y="87308"/>
                  </a:lnTo>
                  <a:lnTo>
                    <a:pt x="411713" y="84114"/>
                  </a:lnTo>
                  <a:lnTo>
                    <a:pt x="412235" y="83583"/>
                  </a:lnTo>
                  <a:lnTo>
                    <a:pt x="412474" y="83093"/>
                  </a:lnTo>
                  <a:lnTo>
                    <a:pt x="412840" y="82012"/>
                  </a:lnTo>
                  <a:lnTo>
                    <a:pt x="414087" y="79402"/>
                  </a:lnTo>
                  <a:lnTo>
                    <a:pt x="414462" y="78188"/>
                  </a:lnTo>
                  <a:lnTo>
                    <a:pt x="414546" y="77528"/>
                  </a:lnTo>
                  <a:lnTo>
                    <a:pt x="414555" y="76940"/>
                  </a:lnTo>
                  <a:lnTo>
                    <a:pt x="414441" y="76450"/>
                  </a:lnTo>
                  <a:lnTo>
                    <a:pt x="414282" y="76109"/>
                  </a:lnTo>
                  <a:lnTo>
                    <a:pt x="413943" y="75767"/>
                  </a:lnTo>
                  <a:lnTo>
                    <a:pt x="413380" y="75570"/>
                  </a:lnTo>
                  <a:lnTo>
                    <a:pt x="412402" y="75449"/>
                  </a:lnTo>
                  <a:lnTo>
                    <a:pt x="411941" y="75441"/>
                  </a:lnTo>
                  <a:lnTo>
                    <a:pt x="410274" y="75741"/>
                  </a:lnTo>
                  <a:lnTo>
                    <a:pt x="409804" y="75741"/>
                  </a:lnTo>
                  <a:lnTo>
                    <a:pt x="408925" y="75631"/>
                  </a:lnTo>
                  <a:lnTo>
                    <a:pt x="408251" y="75471"/>
                  </a:lnTo>
                  <a:lnTo>
                    <a:pt x="407723" y="75225"/>
                  </a:lnTo>
                  <a:lnTo>
                    <a:pt x="406365" y="74345"/>
                  </a:lnTo>
                  <a:lnTo>
                    <a:pt x="405400" y="73848"/>
                  </a:lnTo>
                  <a:lnTo>
                    <a:pt x="404114" y="72979"/>
                  </a:lnTo>
                  <a:lnTo>
                    <a:pt x="402568" y="72144"/>
                  </a:lnTo>
                  <a:lnTo>
                    <a:pt x="402193" y="71792"/>
                  </a:lnTo>
                  <a:lnTo>
                    <a:pt x="401899" y="71207"/>
                  </a:lnTo>
                  <a:lnTo>
                    <a:pt x="401803" y="70813"/>
                  </a:lnTo>
                  <a:lnTo>
                    <a:pt x="401827" y="70217"/>
                  </a:lnTo>
                  <a:lnTo>
                    <a:pt x="402052" y="69743"/>
                  </a:lnTo>
                  <a:lnTo>
                    <a:pt x="403838" y="67694"/>
                  </a:lnTo>
                  <a:lnTo>
                    <a:pt x="404321" y="67387"/>
                  </a:lnTo>
                  <a:lnTo>
                    <a:pt x="406764" y="65737"/>
                  </a:lnTo>
                  <a:lnTo>
                    <a:pt x="407001" y="65471"/>
                  </a:lnTo>
                  <a:lnTo>
                    <a:pt x="407037" y="65297"/>
                  </a:lnTo>
                  <a:lnTo>
                    <a:pt x="407166" y="64489"/>
                  </a:lnTo>
                  <a:lnTo>
                    <a:pt x="407342" y="64159"/>
                  </a:lnTo>
                  <a:lnTo>
                    <a:pt x="407720" y="63791"/>
                  </a:lnTo>
                  <a:lnTo>
                    <a:pt x="408311" y="63385"/>
                  </a:lnTo>
                  <a:lnTo>
                    <a:pt x="408892" y="63119"/>
                  </a:lnTo>
                  <a:lnTo>
                    <a:pt x="410340" y="62512"/>
                  </a:lnTo>
                  <a:lnTo>
                    <a:pt x="412387" y="60858"/>
                  </a:lnTo>
                  <a:lnTo>
                    <a:pt x="413026" y="60046"/>
                  </a:lnTo>
                  <a:lnTo>
                    <a:pt x="415154" y="56989"/>
                  </a:lnTo>
                  <a:lnTo>
                    <a:pt x="416419" y="55616"/>
                  </a:lnTo>
                  <a:lnTo>
                    <a:pt x="417045" y="54561"/>
                  </a:lnTo>
                  <a:lnTo>
                    <a:pt x="417459" y="54087"/>
                  </a:lnTo>
                  <a:lnTo>
                    <a:pt x="418032" y="53681"/>
                  </a:lnTo>
                  <a:lnTo>
                    <a:pt x="419210" y="53127"/>
                  </a:lnTo>
                  <a:lnTo>
                    <a:pt x="419983" y="52687"/>
                  </a:lnTo>
                  <a:lnTo>
                    <a:pt x="420331" y="52296"/>
                  </a:lnTo>
                  <a:lnTo>
                    <a:pt x="420594" y="52031"/>
                  </a:lnTo>
                  <a:lnTo>
                    <a:pt x="420867" y="51902"/>
                  </a:lnTo>
                  <a:lnTo>
                    <a:pt x="421218" y="51875"/>
                  </a:lnTo>
                  <a:lnTo>
                    <a:pt x="421773" y="51974"/>
                  </a:lnTo>
                  <a:lnTo>
                    <a:pt x="422657" y="52725"/>
                  </a:lnTo>
                  <a:lnTo>
                    <a:pt x="422864" y="52827"/>
                  </a:lnTo>
                  <a:lnTo>
                    <a:pt x="423307" y="52827"/>
                  </a:lnTo>
                  <a:lnTo>
                    <a:pt x="424629" y="52702"/>
                  </a:lnTo>
                  <a:lnTo>
                    <a:pt x="426200" y="52277"/>
                  </a:lnTo>
                  <a:lnTo>
                    <a:pt x="428205" y="52091"/>
                  </a:lnTo>
                  <a:lnTo>
                    <a:pt x="428448" y="52023"/>
                  </a:lnTo>
                  <a:lnTo>
                    <a:pt x="429728" y="51386"/>
                  </a:lnTo>
                  <a:lnTo>
                    <a:pt x="431086" y="50563"/>
                  </a:lnTo>
                  <a:lnTo>
                    <a:pt x="431368" y="50472"/>
                  </a:lnTo>
                  <a:lnTo>
                    <a:pt x="432156" y="50418"/>
                  </a:lnTo>
                  <a:lnTo>
                    <a:pt x="432333" y="50297"/>
                  </a:lnTo>
                  <a:lnTo>
                    <a:pt x="432411" y="49982"/>
                  </a:lnTo>
                  <a:lnTo>
                    <a:pt x="432462" y="49580"/>
                  </a:lnTo>
                  <a:lnTo>
                    <a:pt x="432288" y="48101"/>
                  </a:lnTo>
                  <a:lnTo>
                    <a:pt x="432393" y="47763"/>
                  </a:lnTo>
                  <a:lnTo>
                    <a:pt x="432629" y="47524"/>
                  </a:lnTo>
                  <a:lnTo>
                    <a:pt x="433517" y="47065"/>
                  </a:lnTo>
                  <a:lnTo>
                    <a:pt x="433682" y="46716"/>
                  </a:lnTo>
                  <a:lnTo>
                    <a:pt x="433766" y="46272"/>
                  </a:lnTo>
                  <a:lnTo>
                    <a:pt x="433757" y="45961"/>
                  </a:lnTo>
                  <a:lnTo>
                    <a:pt x="443980" y="47231"/>
                  </a:lnTo>
                  <a:lnTo>
                    <a:pt x="444331" y="47668"/>
                  </a:lnTo>
                  <a:lnTo>
                    <a:pt x="481612" y="51901"/>
                  </a:lnTo>
                  <a:lnTo>
                    <a:pt x="536418" y="59931"/>
                  </a:lnTo>
                  <a:lnTo>
                    <a:pt x="546308" y="61453"/>
                  </a:lnTo>
                  <a:lnTo>
                    <a:pt x="552399" y="62393"/>
                  </a:lnTo>
                  <a:lnTo>
                    <a:pt x="563412" y="64085"/>
                  </a:lnTo>
                  <a:lnTo>
                    <a:pt x="583715" y="66725"/>
                  </a:lnTo>
                  <a:lnTo>
                    <a:pt x="590395" y="67684"/>
                  </a:lnTo>
                  <a:lnTo>
                    <a:pt x="596796" y="68599"/>
                  </a:lnTo>
                  <a:lnTo>
                    <a:pt x="598037" y="68781"/>
                  </a:lnTo>
                  <a:lnTo>
                    <a:pt x="603570" y="69571"/>
                  </a:lnTo>
                  <a:lnTo>
                    <a:pt x="610362" y="70549"/>
                  </a:lnTo>
                  <a:lnTo>
                    <a:pt x="618053" y="71650"/>
                  </a:lnTo>
                  <a:lnTo>
                    <a:pt x="645662" y="75610"/>
                  </a:lnTo>
                  <a:lnTo>
                    <a:pt x="667329" y="78724"/>
                  </a:lnTo>
                  <a:lnTo>
                    <a:pt x="697481" y="83052"/>
                  </a:lnTo>
                  <a:lnTo>
                    <a:pt x="700404" y="83469"/>
                  </a:lnTo>
                  <a:lnTo>
                    <a:pt x="709346" y="84755"/>
                  </a:lnTo>
                  <a:lnTo>
                    <a:pt x="727344" y="87337"/>
                  </a:lnTo>
                  <a:lnTo>
                    <a:pt x="755033" y="91063"/>
                  </a:lnTo>
                  <a:lnTo>
                    <a:pt x="782007" y="94963"/>
                  </a:lnTo>
                  <a:lnTo>
                    <a:pt x="792747" y="97774"/>
                  </a:lnTo>
                  <a:lnTo>
                    <a:pt x="793835" y="98058"/>
                  </a:lnTo>
                  <a:lnTo>
                    <a:pt x="810214" y="99796"/>
                  </a:lnTo>
                  <a:lnTo>
                    <a:pt x="823418" y="101204"/>
                  </a:lnTo>
                  <a:lnTo>
                    <a:pt x="837305" y="102677"/>
                  </a:lnTo>
                  <a:lnTo>
                    <a:pt x="865110" y="105625"/>
                  </a:lnTo>
                  <a:lnTo>
                    <a:pt x="877632" y="106951"/>
                  </a:lnTo>
                  <a:lnTo>
                    <a:pt x="877973" y="106986"/>
                  </a:lnTo>
                  <a:lnTo>
                    <a:pt x="919407" y="111370"/>
                  </a:lnTo>
                  <a:close/>
                </a:path>
              </a:pathLst>
            </a:custGeom>
            <a:solidFill>
              <a:srgbClr val="FFFEFD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" name="pg67"/>
            <p:cNvSpPr/>
            <p:nvPr/>
          </p:nvSpPr>
          <p:spPr>
            <a:xfrm>
              <a:off x="3045166" y="5178924"/>
              <a:ext cx="424693" cy="507838"/>
            </a:xfrm>
            <a:custGeom>
              <a:avLst/>
              <a:gdLst/>
              <a:ahLst/>
              <a:cxnLst/>
              <a:rect l="0" t="0" r="0" b="0"/>
              <a:pathLst>
                <a:path w="424693" h="507838">
                  <a:moveTo>
                    <a:pt x="175986" y="452680"/>
                  </a:moveTo>
                  <a:lnTo>
                    <a:pt x="169078" y="473649"/>
                  </a:lnTo>
                  <a:lnTo>
                    <a:pt x="167771" y="476029"/>
                  </a:lnTo>
                  <a:lnTo>
                    <a:pt x="163316" y="484290"/>
                  </a:lnTo>
                  <a:lnTo>
                    <a:pt x="160046" y="483627"/>
                  </a:lnTo>
                  <a:lnTo>
                    <a:pt x="157756" y="483265"/>
                  </a:lnTo>
                  <a:lnTo>
                    <a:pt x="152261" y="482887"/>
                  </a:lnTo>
                  <a:lnTo>
                    <a:pt x="150520" y="482758"/>
                  </a:lnTo>
                  <a:lnTo>
                    <a:pt x="150148" y="482742"/>
                  </a:lnTo>
                  <a:lnTo>
                    <a:pt x="146848" y="484360"/>
                  </a:lnTo>
                  <a:lnTo>
                    <a:pt x="135454" y="489932"/>
                  </a:lnTo>
                  <a:lnTo>
                    <a:pt x="133681" y="490800"/>
                  </a:lnTo>
                  <a:lnTo>
                    <a:pt x="125170" y="494964"/>
                  </a:lnTo>
                  <a:lnTo>
                    <a:pt x="106800" y="488827"/>
                  </a:lnTo>
                  <a:lnTo>
                    <a:pt x="93042" y="505335"/>
                  </a:lnTo>
                  <a:lnTo>
                    <a:pt x="92466" y="505682"/>
                  </a:lnTo>
                  <a:lnTo>
                    <a:pt x="85140" y="493725"/>
                  </a:lnTo>
                  <a:lnTo>
                    <a:pt x="79093" y="483876"/>
                  </a:lnTo>
                  <a:lnTo>
                    <a:pt x="79463" y="482610"/>
                  </a:lnTo>
                  <a:lnTo>
                    <a:pt x="77772" y="481628"/>
                  </a:lnTo>
                  <a:lnTo>
                    <a:pt x="77164" y="480734"/>
                  </a:lnTo>
                  <a:lnTo>
                    <a:pt x="73758" y="475188"/>
                  </a:lnTo>
                  <a:lnTo>
                    <a:pt x="70548" y="469960"/>
                  </a:lnTo>
                  <a:lnTo>
                    <a:pt x="68761" y="467053"/>
                  </a:lnTo>
                  <a:lnTo>
                    <a:pt x="66746" y="463772"/>
                  </a:lnTo>
                  <a:lnTo>
                    <a:pt x="64610" y="460292"/>
                  </a:lnTo>
                  <a:lnTo>
                    <a:pt x="57211" y="448251"/>
                  </a:lnTo>
                  <a:lnTo>
                    <a:pt x="55734" y="445845"/>
                  </a:lnTo>
                  <a:lnTo>
                    <a:pt x="53584" y="442348"/>
                  </a:lnTo>
                  <a:lnTo>
                    <a:pt x="49774" y="436151"/>
                  </a:lnTo>
                  <a:lnTo>
                    <a:pt x="49401" y="435544"/>
                  </a:lnTo>
                  <a:lnTo>
                    <a:pt x="45953" y="429938"/>
                  </a:lnTo>
                  <a:lnTo>
                    <a:pt x="44463" y="427514"/>
                  </a:lnTo>
                  <a:lnTo>
                    <a:pt x="40560" y="421165"/>
                  </a:lnTo>
                  <a:lnTo>
                    <a:pt x="38994" y="418612"/>
                  </a:lnTo>
                  <a:lnTo>
                    <a:pt x="36035" y="413790"/>
                  </a:lnTo>
                  <a:lnTo>
                    <a:pt x="33911" y="410332"/>
                  </a:lnTo>
                  <a:lnTo>
                    <a:pt x="30094" y="404111"/>
                  </a:lnTo>
                  <a:lnTo>
                    <a:pt x="27576" y="400007"/>
                  </a:lnTo>
                  <a:lnTo>
                    <a:pt x="22203" y="391251"/>
                  </a:lnTo>
                  <a:lnTo>
                    <a:pt x="21297" y="389776"/>
                  </a:lnTo>
                  <a:lnTo>
                    <a:pt x="18863" y="385806"/>
                  </a:lnTo>
                  <a:lnTo>
                    <a:pt x="16061" y="381239"/>
                  </a:lnTo>
                  <a:lnTo>
                    <a:pt x="14695" y="379000"/>
                  </a:lnTo>
                  <a:lnTo>
                    <a:pt x="12847" y="375970"/>
                  </a:lnTo>
                  <a:lnTo>
                    <a:pt x="12493" y="375404"/>
                  </a:lnTo>
                  <a:lnTo>
                    <a:pt x="11264" y="374950"/>
                  </a:lnTo>
                  <a:lnTo>
                    <a:pt x="11395" y="376084"/>
                  </a:lnTo>
                  <a:lnTo>
                    <a:pt x="11391" y="377266"/>
                  </a:lnTo>
                  <a:lnTo>
                    <a:pt x="8911" y="377941"/>
                  </a:lnTo>
                  <a:lnTo>
                    <a:pt x="7464" y="378015"/>
                  </a:lnTo>
                  <a:lnTo>
                    <a:pt x="7508" y="377088"/>
                  </a:lnTo>
                  <a:lnTo>
                    <a:pt x="7532" y="376929"/>
                  </a:lnTo>
                  <a:lnTo>
                    <a:pt x="7515" y="376677"/>
                  </a:lnTo>
                  <a:lnTo>
                    <a:pt x="7482" y="376448"/>
                  </a:lnTo>
                  <a:lnTo>
                    <a:pt x="7475" y="376216"/>
                  </a:lnTo>
                  <a:lnTo>
                    <a:pt x="7490" y="375928"/>
                  </a:lnTo>
                  <a:lnTo>
                    <a:pt x="7530" y="375549"/>
                  </a:lnTo>
                  <a:lnTo>
                    <a:pt x="7612" y="375321"/>
                  </a:lnTo>
                  <a:lnTo>
                    <a:pt x="7598" y="375183"/>
                  </a:lnTo>
                  <a:lnTo>
                    <a:pt x="7569" y="374825"/>
                  </a:lnTo>
                  <a:lnTo>
                    <a:pt x="7612" y="374562"/>
                  </a:lnTo>
                  <a:lnTo>
                    <a:pt x="7584" y="374394"/>
                  </a:lnTo>
                  <a:lnTo>
                    <a:pt x="7526" y="374172"/>
                  </a:lnTo>
                  <a:lnTo>
                    <a:pt x="7663" y="373901"/>
                  </a:lnTo>
                  <a:lnTo>
                    <a:pt x="7451" y="373625"/>
                  </a:lnTo>
                  <a:lnTo>
                    <a:pt x="7269" y="373450"/>
                  </a:lnTo>
                  <a:lnTo>
                    <a:pt x="7102" y="373301"/>
                  </a:lnTo>
                  <a:lnTo>
                    <a:pt x="6873" y="373047"/>
                  </a:lnTo>
                  <a:lnTo>
                    <a:pt x="6713" y="372828"/>
                  </a:lnTo>
                  <a:lnTo>
                    <a:pt x="6539" y="372405"/>
                  </a:lnTo>
                  <a:lnTo>
                    <a:pt x="6524" y="372223"/>
                  </a:lnTo>
                  <a:lnTo>
                    <a:pt x="6535" y="371741"/>
                  </a:lnTo>
                  <a:lnTo>
                    <a:pt x="6549" y="371556"/>
                  </a:lnTo>
                  <a:lnTo>
                    <a:pt x="6475" y="371415"/>
                  </a:lnTo>
                  <a:lnTo>
                    <a:pt x="6280" y="371224"/>
                  </a:lnTo>
                  <a:lnTo>
                    <a:pt x="5778" y="370768"/>
                  </a:lnTo>
                  <a:lnTo>
                    <a:pt x="5799" y="370609"/>
                  </a:lnTo>
                  <a:lnTo>
                    <a:pt x="5774" y="370220"/>
                  </a:lnTo>
                  <a:lnTo>
                    <a:pt x="5944" y="369596"/>
                  </a:lnTo>
                  <a:lnTo>
                    <a:pt x="5791" y="369563"/>
                  </a:lnTo>
                  <a:lnTo>
                    <a:pt x="5543" y="369557"/>
                  </a:lnTo>
                  <a:lnTo>
                    <a:pt x="5094" y="369446"/>
                  </a:lnTo>
                  <a:lnTo>
                    <a:pt x="4848" y="369226"/>
                  </a:lnTo>
                  <a:lnTo>
                    <a:pt x="4742" y="368993"/>
                  </a:lnTo>
                  <a:lnTo>
                    <a:pt x="4703" y="368859"/>
                  </a:lnTo>
                  <a:lnTo>
                    <a:pt x="4202" y="368453"/>
                  </a:lnTo>
                  <a:lnTo>
                    <a:pt x="4074" y="368449"/>
                  </a:lnTo>
                  <a:lnTo>
                    <a:pt x="3784" y="368344"/>
                  </a:lnTo>
                  <a:lnTo>
                    <a:pt x="3646" y="368281"/>
                  </a:lnTo>
                  <a:lnTo>
                    <a:pt x="3362" y="368091"/>
                  </a:lnTo>
                  <a:lnTo>
                    <a:pt x="3129" y="367933"/>
                  </a:lnTo>
                  <a:lnTo>
                    <a:pt x="2920" y="367694"/>
                  </a:lnTo>
                  <a:lnTo>
                    <a:pt x="2670" y="367527"/>
                  </a:lnTo>
                  <a:lnTo>
                    <a:pt x="2544" y="367235"/>
                  </a:lnTo>
                  <a:lnTo>
                    <a:pt x="2563" y="367085"/>
                  </a:lnTo>
                  <a:lnTo>
                    <a:pt x="2588" y="366260"/>
                  </a:lnTo>
                  <a:lnTo>
                    <a:pt x="2421" y="365664"/>
                  </a:lnTo>
                  <a:lnTo>
                    <a:pt x="2257" y="365420"/>
                  </a:lnTo>
                  <a:lnTo>
                    <a:pt x="1955" y="365167"/>
                  </a:lnTo>
                  <a:lnTo>
                    <a:pt x="1685" y="364931"/>
                  </a:lnTo>
                  <a:lnTo>
                    <a:pt x="1357" y="364563"/>
                  </a:lnTo>
                  <a:lnTo>
                    <a:pt x="1205" y="364427"/>
                  </a:lnTo>
                  <a:lnTo>
                    <a:pt x="958" y="364182"/>
                  </a:lnTo>
                  <a:lnTo>
                    <a:pt x="704" y="363808"/>
                  </a:lnTo>
                  <a:lnTo>
                    <a:pt x="554" y="363366"/>
                  </a:lnTo>
                  <a:lnTo>
                    <a:pt x="505" y="363156"/>
                  </a:lnTo>
                  <a:lnTo>
                    <a:pt x="453" y="362964"/>
                  </a:lnTo>
                  <a:lnTo>
                    <a:pt x="390" y="362631"/>
                  </a:lnTo>
                  <a:lnTo>
                    <a:pt x="379" y="362504"/>
                  </a:lnTo>
                  <a:lnTo>
                    <a:pt x="245" y="362416"/>
                  </a:lnTo>
                  <a:lnTo>
                    <a:pt x="0" y="361981"/>
                  </a:lnTo>
                  <a:lnTo>
                    <a:pt x="467" y="361615"/>
                  </a:lnTo>
                  <a:lnTo>
                    <a:pt x="830" y="361520"/>
                  </a:lnTo>
                  <a:lnTo>
                    <a:pt x="2499" y="360247"/>
                  </a:lnTo>
                  <a:lnTo>
                    <a:pt x="3869" y="358455"/>
                  </a:lnTo>
                  <a:lnTo>
                    <a:pt x="4433" y="357574"/>
                  </a:lnTo>
                  <a:lnTo>
                    <a:pt x="4646" y="357269"/>
                  </a:lnTo>
                  <a:lnTo>
                    <a:pt x="5383" y="356324"/>
                  </a:lnTo>
                  <a:lnTo>
                    <a:pt x="5950" y="355473"/>
                  </a:lnTo>
                  <a:lnTo>
                    <a:pt x="6552" y="354318"/>
                  </a:lnTo>
                  <a:lnTo>
                    <a:pt x="7229" y="352991"/>
                  </a:lnTo>
                  <a:lnTo>
                    <a:pt x="7475" y="352759"/>
                  </a:lnTo>
                  <a:lnTo>
                    <a:pt x="7754" y="352523"/>
                  </a:lnTo>
                  <a:lnTo>
                    <a:pt x="8213" y="351775"/>
                  </a:lnTo>
                  <a:lnTo>
                    <a:pt x="9040" y="349835"/>
                  </a:lnTo>
                  <a:lnTo>
                    <a:pt x="9469" y="349019"/>
                  </a:lnTo>
                  <a:lnTo>
                    <a:pt x="9927" y="348272"/>
                  </a:lnTo>
                  <a:lnTo>
                    <a:pt x="10524" y="347528"/>
                  </a:lnTo>
                  <a:lnTo>
                    <a:pt x="11360" y="346690"/>
                  </a:lnTo>
                  <a:lnTo>
                    <a:pt x="11708" y="346453"/>
                  </a:lnTo>
                  <a:lnTo>
                    <a:pt x="12721" y="345546"/>
                  </a:lnTo>
                  <a:lnTo>
                    <a:pt x="12970" y="345039"/>
                  </a:lnTo>
                  <a:lnTo>
                    <a:pt x="13027" y="344677"/>
                  </a:lnTo>
                  <a:lnTo>
                    <a:pt x="13215" y="344414"/>
                  </a:lnTo>
                  <a:lnTo>
                    <a:pt x="14816" y="341676"/>
                  </a:lnTo>
                  <a:lnTo>
                    <a:pt x="15347" y="340861"/>
                  </a:lnTo>
                  <a:lnTo>
                    <a:pt x="15673" y="339904"/>
                  </a:lnTo>
                  <a:lnTo>
                    <a:pt x="15817" y="339530"/>
                  </a:lnTo>
                  <a:lnTo>
                    <a:pt x="16204" y="339126"/>
                  </a:lnTo>
                  <a:lnTo>
                    <a:pt x="18107" y="338032"/>
                  </a:lnTo>
                  <a:lnTo>
                    <a:pt x="19456" y="337304"/>
                  </a:lnTo>
                  <a:lnTo>
                    <a:pt x="21090" y="336065"/>
                  </a:lnTo>
                  <a:lnTo>
                    <a:pt x="21644" y="335699"/>
                  </a:lnTo>
                  <a:lnTo>
                    <a:pt x="22514" y="334929"/>
                  </a:lnTo>
                  <a:lnTo>
                    <a:pt x="24189" y="333347"/>
                  </a:lnTo>
                  <a:lnTo>
                    <a:pt x="24816" y="332741"/>
                  </a:lnTo>
                  <a:lnTo>
                    <a:pt x="25268" y="332333"/>
                  </a:lnTo>
                  <a:lnTo>
                    <a:pt x="25514" y="332173"/>
                  </a:lnTo>
                  <a:lnTo>
                    <a:pt x="26452" y="331368"/>
                  </a:lnTo>
                  <a:lnTo>
                    <a:pt x="27112" y="330865"/>
                  </a:lnTo>
                  <a:lnTo>
                    <a:pt x="28841" y="329973"/>
                  </a:lnTo>
                  <a:lnTo>
                    <a:pt x="29492" y="329954"/>
                  </a:lnTo>
                  <a:lnTo>
                    <a:pt x="30721" y="330080"/>
                  </a:lnTo>
                  <a:lnTo>
                    <a:pt x="31719" y="329859"/>
                  </a:lnTo>
                  <a:lnTo>
                    <a:pt x="31893" y="329691"/>
                  </a:lnTo>
                  <a:lnTo>
                    <a:pt x="32136" y="329527"/>
                  </a:lnTo>
                  <a:lnTo>
                    <a:pt x="32585" y="329260"/>
                  </a:lnTo>
                  <a:lnTo>
                    <a:pt x="33281" y="328723"/>
                  </a:lnTo>
                  <a:lnTo>
                    <a:pt x="33523" y="328559"/>
                  </a:lnTo>
                  <a:lnTo>
                    <a:pt x="33727" y="328562"/>
                  </a:lnTo>
                  <a:lnTo>
                    <a:pt x="33832" y="328425"/>
                  </a:lnTo>
                  <a:lnTo>
                    <a:pt x="33907" y="328223"/>
                  </a:lnTo>
                  <a:lnTo>
                    <a:pt x="34114" y="328124"/>
                  </a:lnTo>
                  <a:lnTo>
                    <a:pt x="34324" y="327888"/>
                  </a:lnTo>
                  <a:lnTo>
                    <a:pt x="34770" y="327758"/>
                  </a:lnTo>
                  <a:lnTo>
                    <a:pt x="36365" y="326656"/>
                  </a:lnTo>
                  <a:lnTo>
                    <a:pt x="37825" y="325555"/>
                  </a:lnTo>
                  <a:lnTo>
                    <a:pt x="38071" y="325250"/>
                  </a:lnTo>
                  <a:lnTo>
                    <a:pt x="38517" y="325120"/>
                  </a:lnTo>
                  <a:lnTo>
                    <a:pt x="39141" y="324758"/>
                  </a:lnTo>
                  <a:lnTo>
                    <a:pt x="40076" y="324293"/>
                  </a:lnTo>
                  <a:lnTo>
                    <a:pt x="42075" y="323511"/>
                  </a:lnTo>
                  <a:lnTo>
                    <a:pt x="43014" y="322776"/>
                  </a:lnTo>
                  <a:lnTo>
                    <a:pt x="43508" y="321994"/>
                  </a:lnTo>
                  <a:lnTo>
                    <a:pt x="44045" y="320908"/>
                  </a:lnTo>
                  <a:lnTo>
                    <a:pt x="44785" y="319718"/>
                  </a:lnTo>
                  <a:lnTo>
                    <a:pt x="45385" y="318804"/>
                  </a:lnTo>
                  <a:lnTo>
                    <a:pt x="46452" y="316764"/>
                  </a:lnTo>
                  <a:lnTo>
                    <a:pt x="47126" y="315575"/>
                  </a:lnTo>
                  <a:lnTo>
                    <a:pt x="47378" y="314999"/>
                  </a:lnTo>
                  <a:lnTo>
                    <a:pt x="47768" y="314351"/>
                  </a:lnTo>
                  <a:lnTo>
                    <a:pt x="48226" y="313677"/>
                  </a:lnTo>
                  <a:lnTo>
                    <a:pt x="48439" y="313337"/>
                  </a:lnTo>
                  <a:lnTo>
                    <a:pt x="48724" y="312662"/>
                  </a:lnTo>
                  <a:lnTo>
                    <a:pt x="49090" y="311633"/>
                  </a:lnTo>
                  <a:lnTo>
                    <a:pt x="49446" y="310917"/>
                  </a:lnTo>
                  <a:lnTo>
                    <a:pt x="49917" y="309586"/>
                  </a:lnTo>
                  <a:lnTo>
                    <a:pt x="50240" y="308839"/>
                  </a:lnTo>
                  <a:lnTo>
                    <a:pt x="50531" y="307951"/>
                  </a:lnTo>
                  <a:lnTo>
                    <a:pt x="50711" y="307509"/>
                  </a:lnTo>
                  <a:lnTo>
                    <a:pt x="51634" y="305809"/>
                  </a:lnTo>
                  <a:lnTo>
                    <a:pt x="52318" y="304174"/>
                  </a:lnTo>
                  <a:lnTo>
                    <a:pt x="53211" y="302336"/>
                  </a:lnTo>
                  <a:lnTo>
                    <a:pt x="53596" y="301234"/>
                  </a:lnTo>
                  <a:lnTo>
                    <a:pt x="54968" y="298579"/>
                  </a:lnTo>
                  <a:lnTo>
                    <a:pt x="56840" y="296341"/>
                  </a:lnTo>
                  <a:lnTo>
                    <a:pt x="57806" y="294946"/>
                  </a:lnTo>
                  <a:lnTo>
                    <a:pt x="58807" y="292903"/>
                  </a:lnTo>
                  <a:lnTo>
                    <a:pt x="59128" y="292224"/>
                  </a:lnTo>
                  <a:lnTo>
                    <a:pt x="59488" y="291370"/>
                  </a:lnTo>
                  <a:lnTo>
                    <a:pt x="60180" y="289152"/>
                  </a:lnTo>
                  <a:lnTo>
                    <a:pt x="60624" y="287547"/>
                  </a:lnTo>
                  <a:lnTo>
                    <a:pt x="60947" y="286766"/>
                  </a:lnTo>
                  <a:lnTo>
                    <a:pt x="61447" y="285526"/>
                  </a:lnTo>
                  <a:lnTo>
                    <a:pt x="61703" y="284891"/>
                  </a:lnTo>
                  <a:lnTo>
                    <a:pt x="62101" y="283801"/>
                  </a:lnTo>
                  <a:lnTo>
                    <a:pt x="62506" y="282505"/>
                  </a:lnTo>
                  <a:lnTo>
                    <a:pt x="63090" y="280592"/>
                  </a:lnTo>
                  <a:lnTo>
                    <a:pt x="63753" y="278236"/>
                  </a:lnTo>
                  <a:lnTo>
                    <a:pt x="64116" y="277176"/>
                  </a:lnTo>
                  <a:lnTo>
                    <a:pt x="64520" y="275846"/>
                  </a:lnTo>
                  <a:lnTo>
                    <a:pt x="64820" y="274581"/>
                  </a:lnTo>
                  <a:lnTo>
                    <a:pt x="64976" y="273659"/>
                  </a:lnTo>
                  <a:lnTo>
                    <a:pt x="65099" y="272630"/>
                  </a:lnTo>
                  <a:lnTo>
                    <a:pt x="65144" y="272081"/>
                  </a:lnTo>
                  <a:lnTo>
                    <a:pt x="65536" y="271334"/>
                  </a:lnTo>
                  <a:lnTo>
                    <a:pt x="65863" y="270274"/>
                  </a:lnTo>
                  <a:lnTo>
                    <a:pt x="66049" y="269626"/>
                  </a:lnTo>
                  <a:lnTo>
                    <a:pt x="66160" y="269184"/>
                  </a:lnTo>
                  <a:lnTo>
                    <a:pt x="66343" y="268639"/>
                  </a:lnTo>
                  <a:lnTo>
                    <a:pt x="66336" y="268395"/>
                  </a:lnTo>
                  <a:lnTo>
                    <a:pt x="66660" y="266341"/>
                  </a:lnTo>
                  <a:lnTo>
                    <a:pt x="66990" y="265285"/>
                  </a:lnTo>
                  <a:lnTo>
                    <a:pt x="67415" y="262854"/>
                  </a:lnTo>
                  <a:lnTo>
                    <a:pt x="67619" y="261348"/>
                  </a:lnTo>
                  <a:lnTo>
                    <a:pt x="67796" y="260975"/>
                  </a:lnTo>
                  <a:lnTo>
                    <a:pt x="68021" y="259980"/>
                  </a:lnTo>
                  <a:lnTo>
                    <a:pt x="68132" y="259504"/>
                  </a:lnTo>
                  <a:lnTo>
                    <a:pt x="68495" y="258582"/>
                  </a:lnTo>
                  <a:lnTo>
                    <a:pt x="68937" y="257279"/>
                  </a:lnTo>
                  <a:lnTo>
                    <a:pt x="69004" y="257084"/>
                  </a:lnTo>
                  <a:lnTo>
                    <a:pt x="69268" y="255887"/>
                  </a:lnTo>
                  <a:lnTo>
                    <a:pt x="69529" y="254759"/>
                  </a:lnTo>
                  <a:lnTo>
                    <a:pt x="69714" y="254008"/>
                  </a:lnTo>
                  <a:lnTo>
                    <a:pt x="69981" y="252636"/>
                  </a:lnTo>
                  <a:lnTo>
                    <a:pt x="70248" y="251405"/>
                  </a:lnTo>
                  <a:lnTo>
                    <a:pt x="70491" y="249896"/>
                  </a:lnTo>
                  <a:lnTo>
                    <a:pt x="70635" y="249046"/>
                  </a:lnTo>
                  <a:lnTo>
                    <a:pt x="70940" y="247472"/>
                  </a:lnTo>
                  <a:lnTo>
                    <a:pt x="71450" y="244407"/>
                  </a:lnTo>
                  <a:lnTo>
                    <a:pt x="71780" y="243197"/>
                  </a:lnTo>
                  <a:lnTo>
                    <a:pt x="71801" y="242236"/>
                  </a:lnTo>
                  <a:lnTo>
                    <a:pt x="72016" y="239973"/>
                  </a:lnTo>
                  <a:lnTo>
                    <a:pt x="72208" y="238879"/>
                  </a:lnTo>
                  <a:lnTo>
                    <a:pt x="72388" y="238540"/>
                  </a:lnTo>
                  <a:lnTo>
                    <a:pt x="72825" y="237137"/>
                  </a:lnTo>
                  <a:lnTo>
                    <a:pt x="72969" y="235853"/>
                  </a:lnTo>
                  <a:lnTo>
                    <a:pt x="72990" y="235666"/>
                  </a:lnTo>
                  <a:lnTo>
                    <a:pt x="73014" y="234534"/>
                  </a:lnTo>
                  <a:lnTo>
                    <a:pt x="73326" y="232618"/>
                  </a:lnTo>
                  <a:lnTo>
                    <a:pt x="73692" y="231421"/>
                  </a:lnTo>
                  <a:lnTo>
                    <a:pt x="73704" y="230941"/>
                  </a:lnTo>
                  <a:lnTo>
                    <a:pt x="73650" y="230152"/>
                  </a:lnTo>
                  <a:lnTo>
                    <a:pt x="74066" y="228098"/>
                  </a:lnTo>
                  <a:lnTo>
                    <a:pt x="74276" y="226284"/>
                  </a:lnTo>
                  <a:lnTo>
                    <a:pt x="74561" y="223987"/>
                  </a:lnTo>
                  <a:lnTo>
                    <a:pt x="74720" y="222927"/>
                  </a:lnTo>
                  <a:lnTo>
                    <a:pt x="74912" y="221898"/>
                  </a:lnTo>
                  <a:lnTo>
                    <a:pt x="75134" y="220976"/>
                  </a:lnTo>
                  <a:lnTo>
                    <a:pt x="75191" y="219947"/>
                  </a:lnTo>
                  <a:lnTo>
                    <a:pt x="75244" y="218781"/>
                  </a:lnTo>
                  <a:lnTo>
                    <a:pt x="75286" y="218541"/>
                  </a:lnTo>
                  <a:lnTo>
                    <a:pt x="75628" y="216834"/>
                  </a:lnTo>
                  <a:lnTo>
                    <a:pt x="75850" y="216045"/>
                  </a:lnTo>
                  <a:lnTo>
                    <a:pt x="75769" y="214914"/>
                  </a:lnTo>
                  <a:lnTo>
                    <a:pt x="75889" y="214091"/>
                  </a:lnTo>
                  <a:lnTo>
                    <a:pt x="75937" y="213405"/>
                  </a:lnTo>
                  <a:lnTo>
                    <a:pt x="75949" y="212711"/>
                  </a:lnTo>
                  <a:lnTo>
                    <a:pt x="76009" y="212071"/>
                  </a:lnTo>
                  <a:lnTo>
                    <a:pt x="75982" y="211267"/>
                  </a:lnTo>
                  <a:lnTo>
                    <a:pt x="76156" y="210680"/>
                  </a:lnTo>
                  <a:lnTo>
                    <a:pt x="76279" y="209941"/>
                  </a:lnTo>
                  <a:lnTo>
                    <a:pt x="76309" y="209133"/>
                  </a:lnTo>
                  <a:lnTo>
                    <a:pt x="76402" y="208375"/>
                  </a:lnTo>
                  <a:lnTo>
                    <a:pt x="76362" y="207491"/>
                  </a:lnTo>
                  <a:lnTo>
                    <a:pt x="76431" y="206702"/>
                  </a:lnTo>
                  <a:lnTo>
                    <a:pt x="76446" y="205875"/>
                  </a:lnTo>
                  <a:lnTo>
                    <a:pt x="76512" y="205083"/>
                  </a:lnTo>
                  <a:lnTo>
                    <a:pt x="76593" y="204317"/>
                  </a:lnTo>
                  <a:lnTo>
                    <a:pt x="76626" y="204063"/>
                  </a:lnTo>
                  <a:lnTo>
                    <a:pt x="76689" y="203566"/>
                  </a:lnTo>
                  <a:lnTo>
                    <a:pt x="76803" y="202812"/>
                  </a:lnTo>
                  <a:lnTo>
                    <a:pt x="76971" y="202114"/>
                  </a:lnTo>
                  <a:lnTo>
                    <a:pt x="77022" y="201322"/>
                  </a:lnTo>
                  <a:lnTo>
                    <a:pt x="76977" y="200457"/>
                  </a:lnTo>
                  <a:lnTo>
                    <a:pt x="76956" y="199600"/>
                  </a:lnTo>
                  <a:lnTo>
                    <a:pt x="76941" y="198742"/>
                  </a:lnTo>
                  <a:lnTo>
                    <a:pt x="77022" y="197950"/>
                  </a:lnTo>
                  <a:lnTo>
                    <a:pt x="77157" y="197233"/>
                  </a:lnTo>
                  <a:lnTo>
                    <a:pt x="77289" y="196506"/>
                  </a:lnTo>
                  <a:lnTo>
                    <a:pt x="77394" y="195751"/>
                  </a:lnTo>
                  <a:lnTo>
                    <a:pt x="77505" y="195016"/>
                  </a:lnTo>
                  <a:lnTo>
                    <a:pt x="77609" y="194273"/>
                  </a:lnTo>
                  <a:lnTo>
                    <a:pt x="77573" y="193438"/>
                  </a:lnTo>
                  <a:lnTo>
                    <a:pt x="77645" y="192669"/>
                  </a:lnTo>
                  <a:lnTo>
                    <a:pt x="77651" y="191827"/>
                  </a:lnTo>
                  <a:lnTo>
                    <a:pt x="77606" y="190962"/>
                  </a:lnTo>
                  <a:lnTo>
                    <a:pt x="77723" y="190245"/>
                  </a:lnTo>
                  <a:lnTo>
                    <a:pt x="77951" y="189598"/>
                  </a:lnTo>
                  <a:lnTo>
                    <a:pt x="78050" y="188836"/>
                  </a:lnTo>
                  <a:lnTo>
                    <a:pt x="78077" y="188001"/>
                  </a:lnTo>
                  <a:lnTo>
                    <a:pt x="78098" y="187182"/>
                  </a:lnTo>
                  <a:lnTo>
                    <a:pt x="78191" y="186412"/>
                  </a:lnTo>
                  <a:lnTo>
                    <a:pt x="78218" y="185589"/>
                  </a:lnTo>
                  <a:lnTo>
                    <a:pt x="78254" y="184789"/>
                  </a:lnTo>
                  <a:lnTo>
                    <a:pt x="78188" y="183936"/>
                  </a:lnTo>
                  <a:lnTo>
                    <a:pt x="78035" y="183170"/>
                  </a:lnTo>
                  <a:lnTo>
                    <a:pt x="78080" y="182378"/>
                  </a:lnTo>
                  <a:lnTo>
                    <a:pt x="78299" y="181737"/>
                  </a:lnTo>
                  <a:lnTo>
                    <a:pt x="78458" y="181048"/>
                  </a:lnTo>
                  <a:lnTo>
                    <a:pt x="78473" y="180221"/>
                  </a:lnTo>
                  <a:lnTo>
                    <a:pt x="78467" y="179368"/>
                  </a:lnTo>
                  <a:lnTo>
                    <a:pt x="78518" y="178579"/>
                  </a:lnTo>
                  <a:lnTo>
                    <a:pt x="78623" y="177840"/>
                  </a:lnTo>
                  <a:lnTo>
                    <a:pt x="78692" y="177051"/>
                  </a:lnTo>
                  <a:lnTo>
                    <a:pt x="78784" y="176285"/>
                  </a:lnTo>
                  <a:lnTo>
                    <a:pt x="78755" y="175470"/>
                  </a:lnTo>
                  <a:lnTo>
                    <a:pt x="78674" y="174643"/>
                  </a:lnTo>
                  <a:lnTo>
                    <a:pt x="78635" y="173767"/>
                  </a:lnTo>
                  <a:lnTo>
                    <a:pt x="78635" y="172929"/>
                  </a:lnTo>
                  <a:lnTo>
                    <a:pt x="78749" y="172194"/>
                  </a:lnTo>
                  <a:lnTo>
                    <a:pt x="78895" y="171489"/>
                  </a:lnTo>
                  <a:lnTo>
                    <a:pt x="78967" y="170708"/>
                  </a:lnTo>
                  <a:lnTo>
                    <a:pt x="79069" y="169953"/>
                  </a:lnTo>
                  <a:lnTo>
                    <a:pt x="79183" y="169203"/>
                  </a:lnTo>
                  <a:lnTo>
                    <a:pt x="79255" y="168425"/>
                  </a:lnTo>
                  <a:lnTo>
                    <a:pt x="79309" y="167637"/>
                  </a:lnTo>
                  <a:lnTo>
                    <a:pt x="79324" y="166818"/>
                  </a:lnTo>
                  <a:lnTo>
                    <a:pt x="79297" y="165938"/>
                  </a:lnTo>
                  <a:lnTo>
                    <a:pt x="79279" y="165564"/>
                  </a:lnTo>
                  <a:lnTo>
                    <a:pt x="79312" y="165324"/>
                  </a:lnTo>
                  <a:lnTo>
                    <a:pt x="79414" y="164730"/>
                  </a:lnTo>
                  <a:lnTo>
                    <a:pt x="79432" y="163903"/>
                  </a:lnTo>
                  <a:lnTo>
                    <a:pt x="79285" y="163153"/>
                  </a:lnTo>
                  <a:lnTo>
                    <a:pt x="79342" y="162387"/>
                  </a:lnTo>
                  <a:lnTo>
                    <a:pt x="79279" y="161629"/>
                  </a:lnTo>
                  <a:lnTo>
                    <a:pt x="79153" y="160840"/>
                  </a:lnTo>
                  <a:lnTo>
                    <a:pt x="79267" y="160093"/>
                  </a:lnTo>
                  <a:lnTo>
                    <a:pt x="79426" y="159396"/>
                  </a:lnTo>
                  <a:lnTo>
                    <a:pt x="79528" y="158653"/>
                  </a:lnTo>
                  <a:lnTo>
                    <a:pt x="79570" y="157849"/>
                  </a:lnTo>
                  <a:lnTo>
                    <a:pt x="79462" y="157053"/>
                  </a:lnTo>
                  <a:lnTo>
                    <a:pt x="79585" y="156326"/>
                  </a:lnTo>
                  <a:lnTo>
                    <a:pt x="79678" y="155564"/>
                  </a:lnTo>
                  <a:lnTo>
                    <a:pt x="79732" y="154764"/>
                  </a:lnTo>
                  <a:lnTo>
                    <a:pt x="79699" y="153891"/>
                  </a:lnTo>
                  <a:lnTo>
                    <a:pt x="79612" y="153057"/>
                  </a:lnTo>
                  <a:lnTo>
                    <a:pt x="79648" y="152268"/>
                  </a:lnTo>
                  <a:lnTo>
                    <a:pt x="79588" y="151453"/>
                  </a:lnTo>
                  <a:lnTo>
                    <a:pt x="79462" y="150672"/>
                  </a:lnTo>
                  <a:lnTo>
                    <a:pt x="79507" y="149857"/>
                  </a:lnTo>
                  <a:lnTo>
                    <a:pt x="79474" y="148984"/>
                  </a:lnTo>
                  <a:lnTo>
                    <a:pt x="79447" y="148123"/>
                  </a:lnTo>
                  <a:lnTo>
                    <a:pt x="79507" y="147331"/>
                  </a:lnTo>
                  <a:lnTo>
                    <a:pt x="79633" y="146611"/>
                  </a:lnTo>
                  <a:lnTo>
                    <a:pt x="79744" y="145864"/>
                  </a:lnTo>
                  <a:lnTo>
                    <a:pt x="79753" y="145026"/>
                  </a:lnTo>
                  <a:lnTo>
                    <a:pt x="79786" y="144207"/>
                  </a:lnTo>
                  <a:lnTo>
                    <a:pt x="79846" y="143407"/>
                  </a:lnTo>
                  <a:lnTo>
                    <a:pt x="79846" y="142558"/>
                  </a:lnTo>
                  <a:lnTo>
                    <a:pt x="79774" y="141723"/>
                  </a:lnTo>
                  <a:lnTo>
                    <a:pt x="79594" y="141003"/>
                  </a:lnTo>
                  <a:lnTo>
                    <a:pt x="79294" y="139472"/>
                  </a:lnTo>
                  <a:lnTo>
                    <a:pt x="79285" y="138634"/>
                  </a:lnTo>
                  <a:lnTo>
                    <a:pt x="79420" y="137914"/>
                  </a:lnTo>
                  <a:lnTo>
                    <a:pt x="79423" y="137080"/>
                  </a:lnTo>
                  <a:lnTo>
                    <a:pt x="79384" y="136203"/>
                  </a:lnTo>
                  <a:lnTo>
                    <a:pt x="79480" y="135453"/>
                  </a:lnTo>
                  <a:lnTo>
                    <a:pt x="79552" y="134672"/>
                  </a:lnTo>
                  <a:lnTo>
                    <a:pt x="79516" y="133796"/>
                  </a:lnTo>
                  <a:lnTo>
                    <a:pt x="79402" y="133007"/>
                  </a:lnTo>
                  <a:lnTo>
                    <a:pt x="79390" y="132154"/>
                  </a:lnTo>
                  <a:lnTo>
                    <a:pt x="79339" y="131297"/>
                  </a:lnTo>
                  <a:lnTo>
                    <a:pt x="79315" y="130436"/>
                  </a:lnTo>
                  <a:lnTo>
                    <a:pt x="79387" y="129659"/>
                  </a:lnTo>
                  <a:lnTo>
                    <a:pt x="79498" y="128924"/>
                  </a:lnTo>
                  <a:lnTo>
                    <a:pt x="79567" y="128135"/>
                  </a:lnTo>
                  <a:lnTo>
                    <a:pt x="79621" y="127335"/>
                  </a:lnTo>
                  <a:lnTo>
                    <a:pt x="79579" y="126455"/>
                  </a:lnTo>
                  <a:lnTo>
                    <a:pt x="79516" y="125602"/>
                  </a:lnTo>
                  <a:lnTo>
                    <a:pt x="79417" y="124791"/>
                  </a:lnTo>
                  <a:lnTo>
                    <a:pt x="79396" y="124238"/>
                  </a:lnTo>
                  <a:lnTo>
                    <a:pt x="79384" y="123370"/>
                  </a:lnTo>
                  <a:lnTo>
                    <a:pt x="79444" y="122558"/>
                  </a:lnTo>
                  <a:lnTo>
                    <a:pt x="79537" y="121758"/>
                  </a:lnTo>
                  <a:lnTo>
                    <a:pt x="79549" y="120886"/>
                  </a:lnTo>
                  <a:lnTo>
                    <a:pt x="79516" y="120025"/>
                  </a:lnTo>
                  <a:lnTo>
                    <a:pt x="79444" y="119218"/>
                  </a:lnTo>
                  <a:lnTo>
                    <a:pt x="79336" y="118444"/>
                  </a:lnTo>
                  <a:lnTo>
                    <a:pt x="79183" y="117717"/>
                  </a:lnTo>
                  <a:lnTo>
                    <a:pt x="79033" y="116986"/>
                  </a:lnTo>
                  <a:lnTo>
                    <a:pt x="79009" y="116132"/>
                  </a:lnTo>
                  <a:lnTo>
                    <a:pt x="79048" y="115294"/>
                  </a:lnTo>
                  <a:lnTo>
                    <a:pt x="79069" y="114433"/>
                  </a:lnTo>
                  <a:lnTo>
                    <a:pt x="78994" y="113634"/>
                  </a:lnTo>
                  <a:lnTo>
                    <a:pt x="78889" y="112856"/>
                  </a:lnTo>
                  <a:lnTo>
                    <a:pt x="78988" y="112095"/>
                  </a:lnTo>
                  <a:lnTo>
                    <a:pt x="79132" y="111356"/>
                  </a:lnTo>
                  <a:lnTo>
                    <a:pt x="79132" y="110483"/>
                  </a:lnTo>
                  <a:lnTo>
                    <a:pt x="79090" y="109645"/>
                  </a:lnTo>
                  <a:lnTo>
                    <a:pt x="79087" y="109341"/>
                  </a:lnTo>
                  <a:lnTo>
                    <a:pt x="78967" y="108019"/>
                  </a:lnTo>
                  <a:lnTo>
                    <a:pt x="78799" y="106400"/>
                  </a:lnTo>
                  <a:lnTo>
                    <a:pt x="78668" y="105631"/>
                  </a:lnTo>
                  <a:lnTo>
                    <a:pt x="78532" y="104877"/>
                  </a:lnTo>
                  <a:lnTo>
                    <a:pt x="78491" y="104023"/>
                  </a:lnTo>
                  <a:lnTo>
                    <a:pt x="78464" y="103166"/>
                  </a:lnTo>
                  <a:lnTo>
                    <a:pt x="78365" y="101487"/>
                  </a:lnTo>
                  <a:lnTo>
                    <a:pt x="78347" y="100630"/>
                  </a:lnTo>
                  <a:lnTo>
                    <a:pt x="78320" y="99761"/>
                  </a:lnTo>
                  <a:lnTo>
                    <a:pt x="78230" y="98958"/>
                  </a:lnTo>
                  <a:lnTo>
                    <a:pt x="78128" y="98150"/>
                  </a:lnTo>
                  <a:lnTo>
                    <a:pt x="78089" y="97293"/>
                  </a:lnTo>
                  <a:lnTo>
                    <a:pt x="78029" y="96470"/>
                  </a:lnTo>
                  <a:lnTo>
                    <a:pt x="77996" y="95598"/>
                  </a:lnTo>
                  <a:lnTo>
                    <a:pt x="78035" y="94745"/>
                  </a:lnTo>
                  <a:lnTo>
                    <a:pt x="78035" y="93873"/>
                  </a:lnTo>
                  <a:lnTo>
                    <a:pt x="77975" y="93046"/>
                  </a:lnTo>
                  <a:lnTo>
                    <a:pt x="77861" y="92281"/>
                  </a:lnTo>
                  <a:lnTo>
                    <a:pt x="77840" y="91416"/>
                  </a:lnTo>
                  <a:lnTo>
                    <a:pt x="77684" y="90689"/>
                  </a:lnTo>
                  <a:lnTo>
                    <a:pt x="77588" y="89885"/>
                  </a:lnTo>
                  <a:lnTo>
                    <a:pt x="77519" y="89051"/>
                  </a:lnTo>
                  <a:lnTo>
                    <a:pt x="77435" y="88247"/>
                  </a:lnTo>
                  <a:lnTo>
                    <a:pt x="77369" y="87779"/>
                  </a:lnTo>
                  <a:lnTo>
                    <a:pt x="77276" y="86629"/>
                  </a:lnTo>
                  <a:lnTo>
                    <a:pt x="77168" y="85836"/>
                  </a:lnTo>
                  <a:lnTo>
                    <a:pt x="77018" y="85105"/>
                  </a:lnTo>
                  <a:lnTo>
                    <a:pt x="76856" y="84374"/>
                  </a:lnTo>
                  <a:lnTo>
                    <a:pt x="76710" y="83631"/>
                  </a:lnTo>
                  <a:lnTo>
                    <a:pt x="76548" y="82915"/>
                  </a:lnTo>
                  <a:lnTo>
                    <a:pt x="76359" y="82203"/>
                  </a:lnTo>
                  <a:lnTo>
                    <a:pt x="76209" y="81468"/>
                  </a:lnTo>
                  <a:lnTo>
                    <a:pt x="76206" y="80596"/>
                  </a:lnTo>
                  <a:lnTo>
                    <a:pt x="76068" y="79838"/>
                  </a:lnTo>
                  <a:lnTo>
                    <a:pt x="75972" y="79038"/>
                  </a:lnTo>
                  <a:lnTo>
                    <a:pt x="75798" y="78337"/>
                  </a:lnTo>
                  <a:lnTo>
                    <a:pt x="75645" y="77602"/>
                  </a:lnTo>
                  <a:lnTo>
                    <a:pt x="75576" y="76772"/>
                  </a:lnTo>
                  <a:lnTo>
                    <a:pt x="75567" y="75881"/>
                  </a:lnTo>
                  <a:lnTo>
                    <a:pt x="75516" y="75043"/>
                  </a:lnTo>
                  <a:lnTo>
                    <a:pt x="75459" y="74224"/>
                  </a:lnTo>
                  <a:lnTo>
                    <a:pt x="75349" y="73436"/>
                  </a:lnTo>
                  <a:lnTo>
                    <a:pt x="75279" y="72617"/>
                  </a:lnTo>
                  <a:lnTo>
                    <a:pt x="75196" y="71798"/>
                  </a:lnTo>
                  <a:lnTo>
                    <a:pt x="75103" y="71002"/>
                  </a:lnTo>
                  <a:lnTo>
                    <a:pt x="75082" y="70145"/>
                  </a:lnTo>
                  <a:lnTo>
                    <a:pt x="75052" y="69281"/>
                  </a:lnTo>
                  <a:lnTo>
                    <a:pt x="74962" y="68473"/>
                  </a:lnTo>
                  <a:lnTo>
                    <a:pt x="74761" y="67788"/>
                  </a:lnTo>
                  <a:lnTo>
                    <a:pt x="74585" y="67037"/>
                  </a:lnTo>
                  <a:lnTo>
                    <a:pt x="76544" y="66672"/>
                  </a:lnTo>
                  <a:lnTo>
                    <a:pt x="79561" y="66108"/>
                  </a:lnTo>
                  <a:lnTo>
                    <a:pt x="78419" y="59948"/>
                  </a:lnTo>
                  <a:lnTo>
                    <a:pt x="77731" y="56237"/>
                  </a:lnTo>
                  <a:lnTo>
                    <a:pt x="78181" y="56145"/>
                  </a:lnTo>
                  <a:lnTo>
                    <a:pt x="79369" y="55932"/>
                  </a:lnTo>
                  <a:lnTo>
                    <a:pt x="84155" y="55037"/>
                  </a:lnTo>
                  <a:lnTo>
                    <a:pt x="86615" y="54578"/>
                  </a:lnTo>
                  <a:lnTo>
                    <a:pt x="87113" y="54485"/>
                  </a:lnTo>
                  <a:lnTo>
                    <a:pt x="88319" y="55094"/>
                  </a:lnTo>
                  <a:lnTo>
                    <a:pt x="88924" y="54732"/>
                  </a:lnTo>
                  <a:lnTo>
                    <a:pt x="89197" y="54732"/>
                  </a:lnTo>
                  <a:lnTo>
                    <a:pt x="90093" y="54949"/>
                  </a:lnTo>
                  <a:lnTo>
                    <a:pt x="90336" y="55117"/>
                  </a:lnTo>
                  <a:lnTo>
                    <a:pt x="91622" y="56005"/>
                  </a:lnTo>
                  <a:lnTo>
                    <a:pt x="92425" y="56560"/>
                  </a:lnTo>
                  <a:lnTo>
                    <a:pt x="98659" y="60977"/>
                  </a:lnTo>
                  <a:lnTo>
                    <a:pt x="100288" y="62131"/>
                  </a:lnTo>
                  <a:lnTo>
                    <a:pt x="101436" y="62547"/>
                  </a:lnTo>
                  <a:lnTo>
                    <a:pt x="102182" y="62383"/>
                  </a:lnTo>
                  <a:lnTo>
                    <a:pt x="102929" y="62227"/>
                  </a:lnTo>
                  <a:lnTo>
                    <a:pt x="105038" y="61397"/>
                  </a:lnTo>
                  <a:lnTo>
                    <a:pt x="106163" y="60955"/>
                  </a:lnTo>
                  <a:lnTo>
                    <a:pt x="107110" y="60581"/>
                  </a:lnTo>
                  <a:lnTo>
                    <a:pt x="108190" y="60022"/>
                  </a:lnTo>
                  <a:lnTo>
                    <a:pt x="108390" y="59919"/>
                  </a:lnTo>
                  <a:lnTo>
                    <a:pt x="114991" y="57352"/>
                  </a:lnTo>
                  <a:lnTo>
                    <a:pt x="119430" y="58997"/>
                  </a:lnTo>
                  <a:lnTo>
                    <a:pt x="119905" y="59173"/>
                  </a:lnTo>
                  <a:lnTo>
                    <a:pt x="122020" y="59957"/>
                  </a:lnTo>
                  <a:lnTo>
                    <a:pt x="127744" y="58294"/>
                  </a:lnTo>
                  <a:lnTo>
                    <a:pt x="130806" y="57405"/>
                  </a:lnTo>
                  <a:lnTo>
                    <a:pt x="134670" y="57994"/>
                  </a:lnTo>
                  <a:lnTo>
                    <a:pt x="136795" y="58319"/>
                  </a:lnTo>
                  <a:lnTo>
                    <a:pt x="137550" y="58486"/>
                  </a:lnTo>
                  <a:lnTo>
                    <a:pt x="138339" y="58577"/>
                  </a:lnTo>
                  <a:lnTo>
                    <a:pt x="138905" y="58638"/>
                  </a:lnTo>
                  <a:lnTo>
                    <a:pt x="140799" y="58937"/>
                  </a:lnTo>
                  <a:lnTo>
                    <a:pt x="148791" y="60196"/>
                  </a:lnTo>
                  <a:lnTo>
                    <a:pt x="149393" y="60428"/>
                  </a:lnTo>
                  <a:lnTo>
                    <a:pt x="150494" y="60699"/>
                  </a:lnTo>
                  <a:lnTo>
                    <a:pt x="151732" y="60916"/>
                  </a:lnTo>
                  <a:lnTo>
                    <a:pt x="152157" y="60983"/>
                  </a:lnTo>
                  <a:lnTo>
                    <a:pt x="151917" y="57492"/>
                  </a:lnTo>
                  <a:lnTo>
                    <a:pt x="152104" y="55016"/>
                  </a:lnTo>
                  <a:lnTo>
                    <a:pt x="152456" y="50332"/>
                  </a:lnTo>
                  <a:lnTo>
                    <a:pt x="152529" y="49354"/>
                  </a:lnTo>
                  <a:lnTo>
                    <a:pt x="153100" y="45608"/>
                  </a:lnTo>
                  <a:lnTo>
                    <a:pt x="153813" y="40933"/>
                  </a:lnTo>
                  <a:lnTo>
                    <a:pt x="155608" y="29161"/>
                  </a:lnTo>
                  <a:lnTo>
                    <a:pt x="157045" y="29398"/>
                  </a:lnTo>
                  <a:lnTo>
                    <a:pt x="159315" y="29772"/>
                  </a:lnTo>
                  <a:lnTo>
                    <a:pt x="166986" y="30995"/>
                  </a:lnTo>
                  <a:lnTo>
                    <a:pt x="170046" y="31478"/>
                  </a:lnTo>
                  <a:lnTo>
                    <a:pt x="173776" y="7329"/>
                  </a:lnTo>
                  <a:lnTo>
                    <a:pt x="174905" y="0"/>
                  </a:lnTo>
                  <a:lnTo>
                    <a:pt x="178853" y="696"/>
                  </a:lnTo>
                  <a:lnTo>
                    <a:pt x="206301" y="4991"/>
                  </a:lnTo>
                  <a:lnTo>
                    <a:pt x="207293" y="5143"/>
                  </a:lnTo>
                  <a:lnTo>
                    <a:pt x="210534" y="5676"/>
                  </a:lnTo>
                  <a:lnTo>
                    <a:pt x="251051" y="12003"/>
                  </a:lnTo>
                  <a:lnTo>
                    <a:pt x="290234" y="18082"/>
                  </a:lnTo>
                  <a:lnTo>
                    <a:pt x="313730" y="21808"/>
                  </a:lnTo>
                  <a:lnTo>
                    <a:pt x="315295" y="22059"/>
                  </a:lnTo>
                  <a:lnTo>
                    <a:pt x="343823" y="26564"/>
                  </a:lnTo>
                  <a:lnTo>
                    <a:pt x="370373" y="30870"/>
                  </a:lnTo>
                  <a:lnTo>
                    <a:pt x="389112" y="33935"/>
                  </a:lnTo>
                  <a:lnTo>
                    <a:pt x="399826" y="35648"/>
                  </a:lnTo>
                  <a:lnTo>
                    <a:pt x="412853" y="37480"/>
                  </a:lnTo>
                  <a:lnTo>
                    <a:pt x="424693" y="39149"/>
                  </a:lnTo>
                  <a:lnTo>
                    <a:pt x="417354" y="87704"/>
                  </a:lnTo>
                  <a:lnTo>
                    <a:pt x="413048" y="114140"/>
                  </a:lnTo>
                  <a:lnTo>
                    <a:pt x="407044" y="150822"/>
                  </a:lnTo>
                  <a:lnTo>
                    <a:pt x="406980" y="151239"/>
                  </a:lnTo>
                  <a:lnTo>
                    <a:pt x="403832" y="171072"/>
                  </a:lnTo>
                  <a:lnTo>
                    <a:pt x="403005" y="176295"/>
                  </a:lnTo>
                  <a:lnTo>
                    <a:pt x="402650" y="178524"/>
                  </a:lnTo>
                  <a:lnTo>
                    <a:pt x="400844" y="189920"/>
                  </a:lnTo>
                  <a:lnTo>
                    <a:pt x="398157" y="206861"/>
                  </a:lnTo>
                  <a:lnTo>
                    <a:pt x="397983" y="207980"/>
                  </a:lnTo>
                  <a:lnTo>
                    <a:pt x="395077" y="226883"/>
                  </a:lnTo>
                  <a:lnTo>
                    <a:pt x="390983" y="253523"/>
                  </a:lnTo>
                  <a:lnTo>
                    <a:pt x="389819" y="263112"/>
                  </a:lnTo>
                  <a:lnTo>
                    <a:pt x="388402" y="272574"/>
                  </a:lnTo>
                  <a:lnTo>
                    <a:pt x="386870" y="282809"/>
                  </a:lnTo>
                  <a:lnTo>
                    <a:pt x="386795" y="283296"/>
                  </a:lnTo>
                  <a:lnTo>
                    <a:pt x="385557" y="291594"/>
                  </a:lnTo>
                  <a:lnTo>
                    <a:pt x="384622" y="297803"/>
                  </a:lnTo>
                  <a:lnTo>
                    <a:pt x="384572" y="298135"/>
                  </a:lnTo>
                  <a:lnTo>
                    <a:pt x="379242" y="333730"/>
                  </a:lnTo>
                  <a:lnTo>
                    <a:pt x="377633" y="344875"/>
                  </a:lnTo>
                  <a:lnTo>
                    <a:pt x="376887" y="349727"/>
                  </a:lnTo>
                  <a:lnTo>
                    <a:pt x="375448" y="359071"/>
                  </a:lnTo>
                  <a:lnTo>
                    <a:pt x="374862" y="364280"/>
                  </a:lnTo>
                  <a:lnTo>
                    <a:pt x="374234" y="368175"/>
                  </a:lnTo>
                  <a:lnTo>
                    <a:pt x="371238" y="386765"/>
                  </a:lnTo>
                  <a:lnTo>
                    <a:pt x="371199" y="387037"/>
                  </a:lnTo>
                  <a:lnTo>
                    <a:pt x="368283" y="406561"/>
                  </a:lnTo>
                  <a:lnTo>
                    <a:pt x="368063" y="408040"/>
                  </a:lnTo>
                  <a:lnTo>
                    <a:pt x="368311" y="409288"/>
                  </a:lnTo>
                  <a:lnTo>
                    <a:pt x="367602" y="413828"/>
                  </a:lnTo>
                  <a:lnTo>
                    <a:pt x="366886" y="417188"/>
                  </a:lnTo>
                  <a:lnTo>
                    <a:pt x="366200" y="420553"/>
                  </a:lnTo>
                  <a:lnTo>
                    <a:pt x="363490" y="438906"/>
                  </a:lnTo>
                  <a:lnTo>
                    <a:pt x="362207" y="447862"/>
                  </a:lnTo>
                  <a:lnTo>
                    <a:pt x="360257" y="460938"/>
                  </a:lnTo>
                  <a:lnTo>
                    <a:pt x="358400" y="473392"/>
                  </a:lnTo>
                  <a:lnTo>
                    <a:pt x="357448" y="479823"/>
                  </a:lnTo>
                  <a:lnTo>
                    <a:pt x="355375" y="493832"/>
                  </a:lnTo>
                  <a:lnTo>
                    <a:pt x="353301" y="507838"/>
                  </a:lnTo>
                  <a:lnTo>
                    <a:pt x="334811" y="505006"/>
                  </a:lnTo>
                  <a:lnTo>
                    <a:pt x="309016" y="504087"/>
                  </a:lnTo>
                  <a:lnTo>
                    <a:pt x="296237" y="503628"/>
                  </a:lnTo>
                  <a:lnTo>
                    <a:pt x="252168" y="501907"/>
                  </a:lnTo>
                  <a:lnTo>
                    <a:pt x="251532" y="501781"/>
                  </a:lnTo>
                  <a:lnTo>
                    <a:pt x="251773" y="500188"/>
                  </a:lnTo>
                  <a:lnTo>
                    <a:pt x="249686" y="499790"/>
                  </a:lnTo>
                  <a:lnTo>
                    <a:pt x="248322" y="499039"/>
                  </a:lnTo>
                  <a:lnTo>
                    <a:pt x="246047" y="496708"/>
                  </a:lnTo>
                  <a:lnTo>
                    <a:pt x="244224" y="495068"/>
                  </a:lnTo>
                  <a:lnTo>
                    <a:pt x="232908" y="484109"/>
                  </a:lnTo>
                  <a:lnTo>
                    <a:pt x="231523" y="482768"/>
                  </a:lnTo>
                  <a:lnTo>
                    <a:pt x="230007" y="481299"/>
                  </a:lnTo>
                  <a:lnTo>
                    <a:pt x="228582" y="479918"/>
                  </a:lnTo>
                  <a:lnTo>
                    <a:pt x="222428" y="473900"/>
                  </a:lnTo>
                  <a:lnTo>
                    <a:pt x="218690" y="470246"/>
                  </a:lnTo>
                  <a:lnTo>
                    <a:pt x="217852" y="469442"/>
                  </a:lnTo>
                  <a:lnTo>
                    <a:pt x="208234" y="460212"/>
                  </a:lnTo>
                  <a:lnTo>
                    <a:pt x="196547" y="448912"/>
                  </a:lnTo>
                  <a:lnTo>
                    <a:pt x="191409" y="442883"/>
                  </a:lnTo>
                  <a:lnTo>
                    <a:pt x="187919" y="439509"/>
                  </a:lnTo>
                  <a:lnTo>
                    <a:pt x="183993" y="435710"/>
                  </a:lnTo>
                  <a:lnTo>
                    <a:pt x="183323" y="435062"/>
                  </a:lnTo>
                  <a:lnTo>
                    <a:pt x="178813" y="444100"/>
                  </a:lnTo>
                  <a:close/>
                </a:path>
              </a:pathLst>
            </a:custGeom>
            <a:solidFill>
              <a:srgbClr val="FFFEFC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" name="pg68"/>
            <p:cNvSpPr/>
            <p:nvPr/>
          </p:nvSpPr>
          <p:spPr>
            <a:xfrm>
              <a:off x="2828059" y="5540906"/>
              <a:ext cx="708189" cy="328403"/>
            </a:xfrm>
            <a:custGeom>
              <a:avLst/>
              <a:gdLst/>
              <a:ahLst/>
              <a:cxnLst/>
              <a:rect l="0" t="0" r="0" b="0"/>
              <a:pathLst>
                <a:path w="708189" h="328403">
                  <a:moveTo>
                    <a:pt x="35284" y="200098"/>
                  </a:moveTo>
                  <a:lnTo>
                    <a:pt x="36282" y="199846"/>
                  </a:lnTo>
                  <a:lnTo>
                    <a:pt x="37380" y="199800"/>
                  </a:lnTo>
                  <a:lnTo>
                    <a:pt x="37898" y="199640"/>
                  </a:lnTo>
                  <a:lnTo>
                    <a:pt x="38621" y="199381"/>
                  </a:lnTo>
                  <a:lnTo>
                    <a:pt x="39310" y="199186"/>
                  </a:lnTo>
                  <a:lnTo>
                    <a:pt x="40416" y="198660"/>
                  </a:lnTo>
                  <a:lnTo>
                    <a:pt x="41315" y="198335"/>
                  </a:lnTo>
                  <a:lnTo>
                    <a:pt x="42077" y="197870"/>
                  </a:lnTo>
                  <a:lnTo>
                    <a:pt x="42841" y="197374"/>
                  </a:lnTo>
                  <a:lnTo>
                    <a:pt x="42904" y="197546"/>
                  </a:lnTo>
                  <a:lnTo>
                    <a:pt x="43048" y="197206"/>
                  </a:lnTo>
                  <a:lnTo>
                    <a:pt x="43126" y="196863"/>
                  </a:lnTo>
                  <a:lnTo>
                    <a:pt x="43858" y="196191"/>
                  </a:lnTo>
                  <a:lnTo>
                    <a:pt x="44553" y="195688"/>
                  </a:lnTo>
                  <a:lnTo>
                    <a:pt x="44834" y="195421"/>
                  </a:lnTo>
                  <a:lnTo>
                    <a:pt x="44979" y="195116"/>
                  </a:lnTo>
                  <a:lnTo>
                    <a:pt x="45227" y="194536"/>
                  </a:lnTo>
                  <a:lnTo>
                    <a:pt x="45686" y="193959"/>
                  </a:lnTo>
                  <a:lnTo>
                    <a:pt x="46070" y="193658"/>
                  </a:lnTo>
                  <a:lnTo>
                    <a:pt x="47002" y="193197"/>
                  </a:lnTo>
                  <a:lnTo>
                    <a:pt x="48306" y="193124"/>
                  </a:lnTo>
                  <a:lnTo>
                    <a:pt x="49567" y="193357"/>
                  </a:lnTo>
                  <a:lnTo>
                    <a:pt x="50206" y="193918"/>
                  </a:lnTo>
                  <a:lnTo>
                    <a:pt x="50653" y="195440"/>
                  </a:lnTo>
                  <a:lnTo>
                    <a:pt x="51027" y="195588"/>
                  </a:lnTo>
                  <a:lnTo>
                    <a:pt x="51159" y="195966"/>
                  </a:lnTo>
                  <a:lnTo>
                    <a:pt x="51321" y="196210"/>
                  </a:lnTo>
                  <a:lnTo>
                    <a:pt x="51465" y="195940"/>
                  </a:lnTo>
                  <a:lnTo>
                    <a:pt x="51651" y="195154"/>
                  </a:lnTo>
                  <a:lnTo>
                    <a:pt x="51654" y="195016"/>
                  </a:lnTo>
                  <a:lnTo>
                    <a:pt x="52205" y="194822"/>
                  </a:lnTo>
                  <a:lnTo>
                    <a:pt x="52718" y="194936"/>
                  </a:lnTo>
                  <a:lnTo>
                    <a:pt x="54684" y="195871"/>
                  </a:lnTo>
                  <a:lnTo>
                    <a:pt x="55407" y="195749"/>
                  </a:lnTo>
                  <a:lnTo>
                    <a:pt x="56096" y="195421"/>
                  </a:lnTo>
                  <a:lnTo>
                    <a:pt x="56617" y="195154"/>
                  </a:lnTo>
                  <a:lnTo>
                    <a:pt x="57307" y="194894"/>
                  </a:lnTo>
                  <a:lnTo>
                    <a:pt x="58374" y="194505"/>
                  </a:lnTo>
                  <a:lnTo>
                    <a:pt x="58830" y="194101"/>
                  </a:lnTo>
                  <a:lnTo>
                    <a:pt x="59807" y="193196"/>
                  </a:lnTo>
                  <a:lnTo>
                    <a:pt x="61509" y="192063"/>
                  </a:lnTo>
                  <a:lnTo>
                    <a:pt x="62343" y="191460"/>
                  </a:lnTo>
                  <a:lnTo>
                    <a:pt x="63422" y="190659"/>
                  </a:lnTo>
                  <a:lnTo>
                    <a:pt x="64995" y="189076"/>
                  </a:lnTo>
                  <a:lnTo>
                    <a:pt x="65973" y="188202"/>
                  </a:lnTo>
                  <a:lnTo>
                    <a:pt x="66704" y="187496"/>
                  </a:lnTo>
                  <a:lnTo>
                    <a:pt x="67543" y="186756"/>
                  </a:lnTo>
                  <a:lnTo>
                    <a:pt x="68101" y="186218"/>
                  </a:lnTo>
                  <a:lnTo>
                    <a:pt x="68938" y="185585"/>
                  </a:lnTo>
                  <a:lnTo>
                    <a:pt x="69983" y="184677"/>
                  </a:lnTo>
                  <a:lnTo>
                    <a:pt x="70647" y="184075"/>
                  </a:lnTo>
                  <a:lnTo>
                    <a:pt x="71177" y="183361"/>
                  </a:lnTo>
                  <a:lnTo>
                    <a:pt x="72013" y="182556"/>
                  </a:lnTo>
                  <a:lnTo>
                    <a:pt x="72543" y="181778"/>
                  </a:lnTo>
                  <a:lnTo>
                    <a:pt x="72870" y="180889"/>
                  </a:lnTo>
                  <a:lnTo>
                    <a:pt x="72978" y="180580"/>
                  </a:lnTo>
                  <a:lnTo>
                    <a:pt x="73122" y="180309"/>
                  </a:lnTo>
                  <a:lnTo>
                    <a:pt x="73364" y="180175"/>
                  </a:lnTo>
                  <a:lnTo>
                    <a:pt x="74306" y="179302"/>
                  </a:lnTo>
                  <a:lnTo>
                    <a:pt x="74905" y="178527"/>
                  </a:lnTo>
                  <a:lnTo>
                    <a:pt x="75193" y="177913"/>
                  </a:lnTo>
                  <a:lnTo>
                    <a:pt x="75663" y="176685"/>
                  </a:lnTo>
                  <a:lnTo>
                    <a:pt x="75981" y="176109"/>
                  </a:lnTo>
                  <a:lnTo>
                    <a:pt x="76401" y="175704"/>
                  </a:lnTo>
                  <a:lnTo>
                    <a:pt x="76820" y="175334"/>
                  </a:lnTo>
                  <a:lnTo>
                    <a:pt x="77102" y="174998"/>
                  </a:lnTo>
                  <a:lnTo>
                    <a:pt x="77631" y="174251"/>
                  </a:lnTo>
                  <a:lnTo>
                    <a:pt x="77741" y="173911"/>
                  </a:lnTo>
                  <a:lnTo>
                    <a:pt x="78702" y="172176"/>
                  </a:lnTo>
                  <a:lnTo>
                    <a:pt x="79058" y="171566"/>
                  </a:lnTo>
                  <a:lnTo>
                    <a:pt x="79370" y="171299"/>
                  </a:lnTo>
                  <a:lnTo>
                    <a:pt x="79577" y="171302"/>
                  </a:lnTo>
                  <a:lnTo>
                    <a:pt x="79820" y="171169"/>
                  </a:lnTo>
                  <a:lnTo>
                    <a:pt x="80302" y="171009"/>
                  </a:lnTo>
                  <a:lnTo>
                    <a:pt x="81171" y="170269"/>
                  </a:lnTo>
                  <a:lnTo>
                    <a:pt x="81737" y="169387"/>
                  </a:lnTo>
                  <a:lnTo>
                    <a:pt x="81889" y="168704"/>
                  </a:lnTo>
                  <a:lnTo>
                    <a:pt x="81961" y="168463"/>
                  </a:lnTo>
                  <a:lnTo>
                    <a:pt x="82169" y="168262"/>
                  </a:lnTo>
                  <a:lnTo>
                    <a:pt x="82345" y="168128"/>
                  </a:lnTo>
                  <a:lnTo>
                    <a:pt x="82691" y="167930"/>
                  </a:lnTo>
                  <a:lnTo>
                    <a:pt x="82697" y="167655"/>
                  </a:lnTo>
                  <a:lnTo>
                    <a:pt x="83045" y="167388"/>
                  </a:lnTo>
                  <a:lnTo>
                    <a:pt x="83288" y="167255"/>
                  </a:lnTo>
                  <a:lnTo>
                    <a:pt x="83491" y="167224"/>
                  </a:lnTo>
                  <a:lnTo>
                    <a:pt x="83521" y="167465"/>
                  </a:lnTo>
                  <a:lnTo>
                    <a:pt x="83693" y="167610"/>
                  </a:lnTo>
                  <a:lnTo>
                    <a:pt x="84619" y="167526"/>
                  </a:lnTo>
                  <a:lnTo>
                    <a:pt x="84993" y="167499"/>
                  </a:lnTo>
                  <a:lnTo>
                    <a:pt x="85622" y="167149"/>
                  </a:lnTo>
                  <a:lnTo>
                    <a:pt x="86141" y="166595"/>
                  </a:lnTo>
                  <a:lnTo>
                    <a:pt x="86489" y="166362"/>
                  </a:lnTo>
                  <a:lnTo>
                    <a:pt x="86804" y="166126"/>
                  </a:lnTo>
                  <a:lnTo>
                    <a:pt x="87362" y="165622"/>
                  </a:lnTo>
                  <a:lnTo>
                    <a:pt x="88374" y="164680"/>
                  </a:lnTo>
                  <a:lnTo>
                    <a:pt x="89109" y="163837"/>
                  </a:lnTo>
                  <a:lnTo>
                    <a:pt x="89358" y="163467"/>
                  </a:lnTo>
                  <a:lnTo>
                    <a:pt x="89777" y="163097"/>
                  </a:lnTo>
                  <a:lnTo>
                    <a:pt x="90763" y="161743"/>
                  </a:lnTo>
                  <a:lnTo>
                    <a:pt x="91672" y="160900"/>
                  </a:lnTo>
                  <a:lnTo>
                    <a:pt x="92056" y="160495"/>
                  </a:lnTo>
                  <a:lnTo>
                    <a:pt x="92478" y="159992"/>
                  </a:lnTo>
                  <a:lnTo>
                    <a:pt x="93287" y="158943"/>
                  </a:lnTo>
                  <a:lnTo>
                    <a:pt x="93500" y="158569"/>
                  </a:lnTo>
                  <a:lnTo>
                    <a:pt x="94054" y="158134"/>
                  </a:lnTo>
                  <a:lnTo>
                    <a:pt x="94616" y="157596"/>
                  </a:lnTo>
                  <a:lnTo>
                    <a:pt x="95275" y="157127"/>
                  </a:lnTo>
                  <a:lnTo>
                    <a:pt x="95587" y="157031"/>
                  </a:lnTo>
                  <a:lnTo>
                    <a:pt x="96211" y="156665"/>
                  </a:lnTo>
                  <a:lnTo>
                    <a:pt x="96629" y="156261"/>
                  </a:lnTo>
                  <a:lnTo>
                    <a:pt x="97361" y="155658"/>
                  </a:lnTo>
                  <a:lnTo>
                    <a:pt x="98371" y="154716"/>
                  </a:lnTo>
                  <a:lnTo>
                    <a:pt x="98896" y="154281"/>
                  </a:lnTo>
                  <a:lnTo>
                    <a:pt x="99070" y="154045"/>
                  </a:lnTo>
                  <a:lnTo>
                    <a:pt x="99283" y="153740"/>
                  </a:lnTo>
                  <a:lnTo>
                    <a:pt x="99634" y="153404"/>
                  </a:lnTo>
                  <a:lnTo>
                    <a:pt x="100257" y="153038"/>
                  </a:lnTo>
                  <a:lnTo>
                    <a:pt x="100566" y="152977"/>
                  </a:lnTo>
                  <a:lnTo>
                    <a:pt x="101264" y="152271"/>
                  </a:lnTo>
                  <a:lnTo>
                    <a:pt x="101438" y="152202"/>
                  </a:lnTo>
                  <a:lnTo>
                    <a:pt x="101851" y="152111"/>
                  </a:lnTo>
                  <a:lnTo>
                    <a:pt x="102509" y="151744"/>
                  </a:lnTo>
                  <a:lnTo>
                    <a:pt x="103134" y="151279"/>
                  </a:lnTo>
                  <a:lnTo>
                    <a:pt x="103797" y="150707"/>
                  </a:lnTo>
                  <a:lnTo>
                    <a:pt x="104310" y="150787"/>
                  </a:lnTo>
                  <a:lnTo>
                    <a:pt x="104655" y="150623"/>
                  </a:lnTo>
                  <a:lnTo>
                    <a:pt x="104930" y="150455"/>
                  </a:lnTo>
                  <a:lnTo>
                    <a:pt x="105623" y="150093"/>
                  </a:lnTo>
                  <a:lnTo>
                    <a:pt x="106318" y="149624"/>
                  </a:lnTo>
                  <a:lnTo>
                    <a:pt x="106950" y="149017"/>
                  </a:lnTo>
                  <a:lnTo>
                    <a:pt x="107193" y="148846"/>
                  </a:lnTo>
                  <a:lnTo>
                    <a:pt x="107305" y="148608"/>
                  </a:lnTo>
                  <a:lnTo>
                    <a:pt x="107476" y="148341"/>
                  </a:lnTo>
                  <a:lnTo>
                    <a:pt x="108129" y="148184"/>
                  </a:lnTo>
                  <a:lnTo>
                    <a:pt x="108543" y="147952"/>
                  </a:lnTo>
                  <a:lnTo>
                    <a:pt x="108966" y="147444"/>
                  </a:lnTo>
                  <a:lnTo>
                    <a:pt x="109424" y="146838"/>
                  </a:lnTo>
                  <a:lnTo>
                    <a:pt x="109742" y="146258"/>
                  </a:lnTo>
                  <a:lnTo>
                    <a:pt x="109922" y="145987"/>
                  </a:lnTo>
                  <a:lnTo>
                    <a:pt x="110207" y="145407"/>
                  </a:lnTo>
                  <a:lnTo>
                    <a:pt x="110806" y="144530"/>
                  </a:lnTo>
                  <a:lnTo>
                    <a:pt x="111549" y="143305"/>
                  </a:lnTo>
                  <a:lnTo>
                    <a:pt x="112050" y="142390"/>
                  </a:lnTo>
                  <a:lnTo>
                    <a:pt x="112548" y="141436"/>
                  </a:lnTo>
                  <a:lnTo>
                    <a:pt x="112733" y="140754"/>
                  </a:lnTo>
                  <a:lnTo>
                    <a:pt x="112778" y="140307"/>
                  </a:lnTo>
                  <a:lnTo>
                    <a:pt x="112919" y="140139"/>
                  </a:lnTo>
                  <a:lnTo>
                    <a:pt x="113156" y="140280"/>
                  </a:lnTo>
                  <a:lnTo>
                    <a:pt x="113396" y="140181"/>
                  </a:lnTo>
                  <a:lnTo>
                    <a:pt x="113680" y="139744"/>
                  </a:lnTo>
                  <a:lnTo>
                    <a:pt x="113795" y="139090"/>
                  </a:lnTo>
                  <a:lnTo>
                    <a:pt x="114013" y="138547"/>
                  </a:lnTo>
                  <a:lnTo>
                    <a:pt x="114265" y="137931"/>
                  </a:lnTo>
                  <a:lnTo>
                    <a:pt x="114658" y="137114"/>
                  </a:lnTo>
                  <a:lnTo>
                    <a:pt x="114975" y="136609"/>
                  </a:lnTo>
                  <a:lnTo>
                    <a:pt x="115325" y="136170"/>
                  </a:lnTo>
                  <a:lnTo>
                    <a:pt x="115919" y="135735"/>
                  </a:lnTo>
                  <a:lnTo>
                    <a:pt x="116576" y="135369"/>
                  </a:lnTo>
                  <a:lnTo>
                    <a:pt x="117055" y="135346"/>
                  </a:lnTo>
                  <a:lnTo>
                    <a:pt x="117640" y="135220"/>
                  </a:lnTo>
                  <a:lnTo>
                    <a:pt x="118578" y="134519"/>
                  </a:lnTo>
                  <a:lnTo>
                    <a:pt x="118899" y="134011"/>
                  </a:lnTo>
                  <a:lnTo>
                    <a:pt x="119223" y="133260"/>
                  </a:lnTo>
                  <a:lnTo>
                    <a:pt x="119505" y="132783"/>
                  </a:lnTo>
                  <a:lnTo>
                    <a:pt x="119900" y="131932"/>
                  </a:lnTo>
                  <a:lnTo>
                    <a:pt x="120407" y="131326"/>
                  </a:lnTo>
                  <a:lnTo>
                    <a:pt x="120601" y="131090"/>
                  </a:lnTo>
                  <a:lnTo>
                    <a:pt x="121486" y="129732"/>
                  </a:lnTo>
                  <a:lnTo>
                    <a:pt x="122526" y="127415"/>
                  </a:lnTo>
                  <a:lnTo>
                    <a:pt x="122751" y="126839"/>
                  </a:lnTo>
                  <a:lnTo>
                    <a:pt x="122847" y="126602"/>
                  </a:lnTo>
                  <a:lnTo>
                    <a:pt x="123246" y="125748"/>
                  </a:lnTo>
                  <a:lnTo>
                    <a:pt x="124312" y="123877"/>
                  </a:lnTo>
                  <a:lnTo>
                    <a:pt x="124604" y="123057"/>
                  </a:lnTo>
                  <a:lnTo>
                    <a:pt x="125062" y="122418"/>
                  </a:lnTo>
                  <a:lnTo>
                    <a:pt x="125491" y="121462"/>
                  </a:lnTo>
                  <a:lnTo>
                    <a:pt x="125899" y="120994"/>
                  </a:lnTo>
                  <a:lnTo>
                    <a:pt x="126057" y="120757"/>
                  </a:lnTo>
                  <a:lnTo>
                    <a:pt x="126378" y="120004"/>
                  </a:lnTo>
                  <a:lnTo>
                    <a:pt x="126594" y="119527"/>
                  </a:lnTo>
                  <a:lnTo>
                    <a:pt x="126713" y="118667"/>
                  </a:lnTo>
                  <a:lnTo>
                    <a:pt x="126654" y="118324"/>
                  </a:lnTo>
                  <a:lnTo>
                    <a:pt x="126828" y="118121"/>
                  </a:lnTo>
                  <a:lnTo>
                    <a:pt x="127169" y="118129"/>
                  </a:lnTo>
                  <a:lnTo>
                    <a:pt x="127757" y="117868"/>
                  </a:lnTo>
                  <a:lnTo>
                    <a:pt x="128278" y="117467"/>
                  </a:lnTo>
                  <a:lnTo>
                    <a:pt x="128881" y="116550"/>
                  </a:lnTo>
                  <a:lnTo>
                    <a:pt x="129583" y="115704"/>
                  </a:lnTo>
                  <a:lnTo>
                    <a:pt x="130371" y="113934"/>
                  </a:lnTo>
                  <a:lnTo>
                    <a:pt x="130934" y="113260"/>
                  </a:lnTo>
                  <a:lnTo>
                    <a:pt x="131288" y="112576"/>
                  </a:lnTo>
                  <a:lnTo>
                    <a:pt x="131681" y="111864"/>
                  </a:lnTo>
                  <a:lnTo>
                    <a:pt x="132004" y="111115"/>
                  </a:lnTo>
                  <a:lnTo>
                    <a:pt x="132613" y="109856"/>
                  </a:lnTo>
                  <a:lnTo>
                    <a:pt x="132793" y="109414"/>
                  </a:lnTo>
                  <a:lnTo>
                    <a:pt x="133302" y="107913"/>
                  </a:lnTo>
                  <a:lnTo>
                    <a:pt x="134010" y="106898"/>
                  </a:lnTo>
                  <a:lnTo>
                    <a:pt x="134586" y="105566"/>
                  </a:lnTo>
                  <a:lnTo>
                    <a:pt x="134945" y="104648"/>
                  </a:lnTo>
                  <a:lnTo>
                    <a:pt x="135060" y="104097"/>
                  </a:lnTo>
                  <a:lnTo>
                    <a:pt x="135553" y="103355"/>
                  </a:lnTo>
                  <a:lnTo>
                    <a:pt x="136123" y="102370"/>
                  </a:lnTo>
                  <a:lnTo>
                    <a:pt x="136864" y="101317"/>
                  </a:lnTo>
                  <a:lnTo>
                    <a:pt x="137292" y="100471"/>
                  </a:lnTo>
                  <a:lnTo>
                    <a:pt x="138047" y="98630"/>
                  </a:lnTo>
                  <a:lnTo>
                    <a:pt x="138838" y="96895"/>
                  </a:lnTo>
                  <a:lnTo>
                    <a:pt x="139204" y="95697"/>
                  </a:lnTo>
                  <a:lnTo>
                    <a:pt x="139282" y="95186"/>
                  </a:lnTo>
                  <a:lnTo>
                    <a:pt x="139474" y="94156"/>
                  </a:lnTo>
                  <a:lnTo>
                    <a:pt x="139942" y="93065"/>
                  </a:lnTo>
                  <a:lnTo>
                    <a:pt x="140376" y="91940"/>
                  </a:lnTo>
                  <a:lnTo>
                    <a:pt x="140670" y="91021"/>
                  </a:lnTo>
                  <a:lnTo>
                    <a:pt x="141027" y="90377"/>
                  </a:lnTo>
                  <a:lnTo>
                    <a:pt x="141392" y="89179"/>
                  </a:lnTo>
                  <a:lnTo>
                    <a:pt x="141935" y="87749"/>
                  </a:lnTo>
                  <a:lnTo>
                    <a:pt x="142229" y="86792"/>
                  </a:lnTo>
                  <a:lnTo>
                    <a:pt x="142256" y="85522"/>
                  </a:lnTo>
                  <a:lnTo>
                    <a:pt x="142513" y="84599"/>
                  </a:lnTo>
                  <a:lnTo>
                    <a:pt x="142561" y="83947"/>
                  </a:lnTo>
                  <a:lnTo>
                    <a:pt x="142783" y="83127"/>
                  </a:lnTo>
                  <a:lnTo>
                    <a:pt x="142771" y="82162"/>
                  </a:lnTo>
                  <a:lnTo>
                    <a:pt x="143002" y="80896"/>
                  </a:lnTo>
                  <a:lnTo>
                    <a:pt x="143161" y="79835"/>
                  </a:lnTo>
                  <a:lnTo>
                    <a:pt x="143694" y="78779"/>
                  </a:lnTo>
                  <a:lnTo>
                    <a:pt x="144009" y="78512"/>
                  </a:lnTo>
                  <a:lnTo>
                    <a:pt x="144066" y="78272"/>
                  </a:lnTo>
                  <a:lnTo>
                    <a:pt x="144009" y="76895"/>
                  </a:lnTo>
                  <a:lnTo>
                    <a:pt x="144261" y="76250"/>
                  </a:lnTo>
                  <a:lnTo>
                    <a:pt x="144546" y="75773"/>
                  </a:lnTo>
                  <a:lnTo>
                    <a:pt x="144661" y="75155"/>
                  </a:lnTo>
                  <a:lnTo>
                    <a:pt x="144676" y="74469"/>
                  </a:lnTo>
                  <a:lnTo>
                    <a:pt x="144553" y="73847"/>
                  </a:lnTo>
                  <a:lnTo>
                    <a:pt x="144360" y="73157"/>
                  </a:lnTo>
                  <a:lnTo>
                    <a:pt x="144480" y="72337"/>
                  </a:lnTo>
                  <a:lnTo>
                    <a:pt x="145055" y="71006"/>
                  </a:lnTo>
                  <a:lnTo>
                    <a:pt x="145374" y="70431"/>
                  </a:lnTo>
                  <a:lnTo>
                    <a:pt x="145455" y="69882"/>
                  </a:lnTo>
                  <a:lnTo>
                    <a:pt x="145374" y="68779"/>
                  </a:lnTo>
                  <a:lnTo>
                    <a:pt x="145248" y="68364"/>
                  </a:lnTo>
                  <a:lnTo>
                    <a:pt x="145320" y="68161"/>
                  </a:lnTo>
                  <a:lnTo>
                    <a:pt x="145532" y="67788"/>
                  </a:lnTo>
                  <a:lnTo>
                    <a:pt x="145713" y="67346"/>
                  </a:lnTo>
                  <a:lnTo>
                    <a:pt x="146273" y="66770"/>
                  </a:lnTo>
                  <a:lnTo>
                    <a:pt x="146687" y="66506"/>
                  </a:lnTo>
                  <a:lnTo>
                    <a:pt x="146932" y="66304"/>
                  </a:lnTo>
                  <a:lnTo>
                    <a:pt x="147106" y="66068"/>
                  </a:lnTo>
                  <a:lnTo>
                    <a:pt x="147436" y="65111"/>
                  </a:lnTo>
                  <a:lnTo>
                    <a:pt x="147886" y="64848"/>
                  </a:lnTo>
                  <a:lnTo>
                    <a:pt x="148576" y="64585"/>
                  </a:lnTo>
                  <a:lnTo>
                    <a:pt x="148893" y="64180"/>
                  </a:lnTo>
                  <a:lnTo>
                    <a:pt x="148935" y="63837"/>
                  </a:lnTo>
                  <a:lnTo>
                    <a:pt x="148905" y="63528"/>
                  </a:lnTo>
                  <a:lnTo>
                    <a:pt x="149564" y="63128"/>
                  </a:lnTo>
                  <a:lnTo>
                    <a:pt x="149640" y="62785"/>
                  </a:lnTo>
                  <a:lnTo>
                    <a:pt x="149849" y="62518"/>
                  </a:lnTo>
                  <a:lnTo>
                    <a:pt x="149965" y="61900"/>
                  </a:lnTo>
                  <a:lnTo>
                    <a:pt x="149915" y="61073"/>
                  </a:lnTo>
                  <a:lnTo>
                    <a:pt x="149717" y="60657"/>
                  </a:lnTo>
                  <a:lnTo>
                    <a:pt x="149726" y="60279"/>
                  </a:lnTo>
                  <a:lnTo>
                    <a:pt x="149965" y="60287"/>
                  </a:lnTo>
                  <a:lnTo>
                    <a:pt x="150134" y="60459"/>
                  </a:lnTo>
                  <a:lnTo>
                    <a:pt x="150335" y="60634"/>
                  </a:lnTo>
                  <a:lnTo>
                    <a:pt x="150712" y="60611"/>
                  </a:lnTo>
                  <a:lnTo>
                    <a:pt x="151887" y="60085"/>
                  </a:lnTo>
                  <a:lnTo>
                    <a:pt x="152547" y="59513"/>
                  </a:lnTo>
                  <a:lnTo>
                    <a:pt x="152970" y="58972"/>
                  </a:lnTo>
                  <a:lnTo>
                    <a:pt x="153540" y="57953"/>
                  </a:lnTo>
                  <a:lnTo>
                    <a:pt x="153769" y="57751"/>
                  </a:lnTo>
                  <a:lnTo>
                    <a:pt x="153992" y="57587"/>
                  </a:lnTo>
                  <a:lnTo>
                    <a:pt x="154165" y="57351"/>
                  </a:lnTo>
                  <a:lnTo>
                    <a:pt x="154798" y="56642"/>
                  </a:lnTo>
                  <a:lnTo>
                    <a:pt x="155364" y="55757"/>
                  </a:lnTo>
                  <a:lnTo>
                    <a:pt x="155445" y="55074"/>
                  </a:lnTo>
                  <a:lnTo>
                    <a:pt x="156081" y="54228"/>
                  </a:lnTo>
                  <a:lnTo>
                    <a:pt x="156543" y="53378"/>
                  </a:lnTo>
                  <a:lnTo>
                    <a:pt x="156624" y="52657"/>
                  </a:lnTo>
                  <a:lnTo>
                    <a:pt x="156737" y="52249"/>
                  </a:lnTo>
                  <a:lnTo>
                    <a:pt x="157193" y="51639"/>
                  </a:lnTo>
                  <a:lnTo>
                    <a:pt x="157472" y="51372"/>
                  </a:lnTo>
                  <a:lnTo>
                    <a:pt x="158560" y="50121"/>
                  </a:lnTo>
                  <a:lnTo>
                    <a:pt x="159057" y="49133"/>
                  </a:lnTo>
                  <a:lnTo>
                    <a:pt x="159244" y="48554"/>
                  </a:lnTo>
                  <a:lnTo>
                    <a:pt x="159232" y="47353"/>
                  </a:lnTo>
                  <a:lnTo>
                    <a:pt x="159138" y="46903"/>
                  </a:lnTo>
                  <a:lnTo>
                    <a:pt x="159079" y="46559"/>
                  </a:lnTo>
                  <a:lnTo>
                    <a:pt x="158854" y="45763"/>
                  </a:lnTo>
                  <a:lnTo>
                    <a:pt x="158794" y="45385"/>
                  </a:lnTo>
                  <a:lnTo>
                    <a:pt x="158473" y="44417"/>
                  </a:lnTo>
                  <a:lnTo>
                    <a:pt x="158446" y="43932"/>
                  </a:lnTo>
                  <a:lnTo>
                    <a:pt x="158315" y="43761"/>
                  </a:lnTo>
                  <a:lnTo>
                    <a:pt x="158458" y="43520"/>
                  </a:lnTo>
                  <a:lnTo>
                    <a:pt x="159091" y="42575"/>
                  </a:lnTo>
                  <a:lnTo>
                    <a:pt x="160026" y="42144"/>
                  </a:lnTo>
                  <a:lnTo>
                    <a:pt x="160305" y="41877"/>
                  </a:lnTo>
                  <a:lnTo>
                    <a:pt x="160610" y="41919"/>
                  </a:lnTo>
                  <a:lnTo>
                    <a:pt x="161024" y="41824"/>
                  </a:lnTo>
                  <a:lnTo>
                    <a:pt x="161473" y="41488"/>
                  </a:lnTo>
                  <a:lnTo>
                    <a:pt x="162011" y="40470"/>
                  </a:lnTo>
                  <a:lnTo>
                    <a:pt x="162254" y="40234"/>
                  </a:lnTo>
                  <a:lnTo>
                    <a:pt x="163584" y="40260"/>
                  </a:lnTo>
                  <a:lnTo>
                    <a:pt x="164549" y="39971"/>
                  </a:lnTo>
                  <a:lnTo>
                    <a:pt x="165203" y="39917"/>
                  </a:lnTo>
                  <a:lnTo>
                    <a:pt x="165889" y="39688"/>
                  </a:lnTo>
                  <a:lnTo>
                    <a:pt x="166295" y="39397"/>
                  </a:lnTo>
                  <a:lnTo>
                    <a:pt x="166584" y="39189"/>
                  </a:lnTo>
                  <a:lnTo>
                    <a:pt x="167037" y="38754"/>
                  </a:lnTo>
                  <a:lnTo>
                    <a:pt x="167253" y="38346"/>
                  </a:lnTo>
                  <a:lnTo>
                    <a:pt x="167115" y="36691"/>
                  </a:lnTo>
                  <a:lnTo>
                    <a:pt x="167160" y="36108"/>
                  </a:lnTo>
                  <a:lnTo>
                    <a:pt x="167555" y="35258"/>
                  </a:lnTo>
                  <a:lnTo>
                    <a:pt x="167874" y="34842"/>
                  </a:lnTo>
                  <a:lnTo>
                    <a:pt x="168117" y="34651"/>
                  </a:lnTo>
                  <a:lnTo>
                    <a:pt x="168032" y="34408"/>
                  </a:lnTo>
                  <a:lnTo>
                    <a:pt x="168267" y="34038"/>
                  </a:lnTo>
                  <a:lnTo>
                    <a:pt x="168536" y="34213"/>
                  </a:lnTo>
                  <a:lnTo>
                    <a:pt x="168854" y="33740"/>
                  </a:lnTo>
                  <a:lnTo>
                    <a:pt x="170167" y="34693"/>
                  </a:lnTo>
                  <a:lnTo>
                    <a:pt x="170059" y="34934"/>
                  </a:lnTo>
                  <a:lnTo>
                    <a:pt x="170158" y="35208"/>
                  </a:lnTo>
                  <a:lnTo>
                    <a:pt x="169915" y="35273"/>
                  </a:lnTo>
                  <a:lnTo>
                    <a:pt x="170149" y="35967"/>
                  </a:lnTo>
                  <a:lnTo>
                    <a:pt x="170037" y="36203"/>
                  </a:lnTo>
                  <a:lnTo>
                    <a:pt x="170614" y="36318"/>
                  </a:lnTo>
                  <a:lnTo>
                    <a:pt x="171405" y="36161"/>
                  </a:lnTo>
                  <a:lnTo>
                    <a:pt x="172199" y="35769"/>
                  </a:lnTo>
                  <a:lnTo>
                    <a:pt x="172961" y="35269"/>
                  </a:lnTo>
                  <a:lnTo>
                    <a:pt x="173683" y="34602"/>
                  </a:lnTo>
                  <a:lnTo>
                    <a:pt x="173926" y="34476"/>
                  </a:lnTo>
                  <a:lnTo>
                    <a:pt x="174168" y="34247"/>
                  </a:lnTo>
                  <a:lnTo>
                    <a:pt x="174810" y="33553"/>
                  </a:lnTo>
                  <a:lnTo>
                    <a:pt x="175508" y="32882"/>
                  </a:lnTo>
                  <a:lnTo>
                    <a:pt x="176215" y="31727"/>
                  </a:lnTo>
                  <a:lnTo>
                    <a:pt x="176465" y="31285"/>
                  </a:lnTo>
                  <a:lnTo>
                    <a:pt x="177100" y="30335"/>
                  </a:lnTo>
                  <a:lnTo>
                    <a:pt x="177487" y="29897"/>
                  </a:lnTo>
                  <a:lnTo>
                    <a:pt x="177699" y="29561"/>
                  </a:lnTo>
                  <a:lnTo>
                    <a:pt x="178203" y="28334"/>
                  </a:lnTo>
                  <a:lnTo>
                    <a:pt x="178503" y="27068"/>
                  </a:lnTo>
                  <a:lnTo>
                    <a:pt x="178545" y="26690"/>
                  </a:lnTo>
                  <a:lnTo>
                    <a:pt x="178632" y="25798"/>
                  </a:lnTo>
                  <a:lnTo>
                    <a:pt x="178947" y="25428"/>
                  </a:lnTo>
                  <a:lnTo>
                    <a:pt x="179540" y="24822"/>
                  </a:lnTo>
                  <a:lnTo>
                    <a:pt x="179963" y="24246"/>
                  </a:lnTo>
                  <a:lnTo>
                    <a:pt x="180115" y="23564"/>
                  </a:lnTo>
                  <a:lnTo>
                    <a:pt x="180073" y="22256"/>
                  </a:lnTo>
                  <a:lnTo>
                    <a:pt x="180613" y="20963"/>
                  </a:lnTo>
                  <a:lnTo>
                    <a:pt x="181360" y="19533"/>
                  </a:lnTo>
                  <a:lnTo>
                    <a:pt x="181510" y="18989"/>
                  </a:lnTo>
                  <a:lnTo>
                    <a:pt x="182358" y="17665"/>
                  </a:lnTo>
                  <a:lnTo>
                    <a:pt x="182434" y="17451"/>
                  </a:lnTo>
                  <a:lnTo>
                    <a:pt x="182686" y="16741"/>
                  </a:lnTo>
                  <a:lnTo>
                    <a:pt x="183102" y="16372"/>
                  </a:lnTo>
                  <a:lnTo>
                    <a:pt x="183381" y="16105"/>
                  </a:lnTo>
                  <a:lnTo>
                    <a:pt x="183801" y="15769"/>
                  </a:lnTo>
                  <a:lnTo>
                    <a:pt x="183977" y="15430"/>
                  </a:lnTo>
                  <a:lnTo>
                    <a:pt x="184475" y="14580"/>
                  </a:lnTo>
                  <a:lnTo>
                    <a:pt x="184733" y="13729"/>
                  </a:lnTo>
                  <a:lnTo>
                    <a:pt x="184712" y="13074"/>
                  </a:lnTo>
                  <a:lnTo>
                    <a:pt x="184721" y="12593"/>
                  </a:lnTo>
                  <a:lnTo>
                    <a:pt x="185081" y="11777"/>
                  </a:lnTo>
                  <a:lnTo>
                    <a:pt x="185024" y="11190"/>
                  </a:lnTo>
                  <a:lnTo>
                    <a:pt x="184793" y="10706"/>
                  </a:lnTo>
                  <a:lnTo>
                    <a:pt x="184904" y="10397"/>
                  </a:lnTo>
                  <a:lnTo>
                    <a:pt x="185218" y="9959"/>
                  </a:lnTo>
                  <a:lnTo>
                    <a:pt x="185434" y="9482"/>
                  </a:lnTo>
                  <a:lnTo>
                    <a:pt x="185587" y="8658"/>
                  </a:lnTo>
                  <a:lnTo>
                    <a:pt x="185815" y="7667"/>
                  </a:lnTo>
                  <a:lnTo>
                    <a:pt x="186067" y="6989"/>
                  </a:lnTo>
                  <a:lnTo>
                    <a:pt x="186381" y="6649"/>
                  </a:lnTo>
                  <a:lnTo>
                    <a:pt x="186588" y="6687"/>
                  </a:lnTo>
                  <a:lnTo>
                    <a:pt x="187041" y="6184"/>
                  </a:lnTo>
                  <a:lnTo>
                    <a:pt x="187532" y="5711"/>
                  </a:lnTo>
                  <a:lnTo>
                    <a:pt x="187604" y="5402"/>
                  </a:lnTo>
                  <a:lnTo>
                    <a:pt x="188054" y="5208"/>
                  </a:lnTo>
                  <a:lnTo>
                    <a:pt x="188297" y="5109"/>
                  </a:lnTo>
                  <a:lnTo>
                    <a:pt x="188276" y="4388"/>
                  </a:lnTo>
                  <a:lnTo>
                    <a:pt x="189055" y="4712"/>
                  </a:lnTo>
                  <a:lnTo>
                    <a:pt x="189601" y="4861"/>
                  </a:lnTo>
                  <a:lnTo>
                    <a:pt x="190041" y="5040"/>
                  </a:lnTo>
                  <a:lnTo>
                    <a:pt x="190964" y="5132"/>
                  </a:lnTo>
                  <a:lnTo>
                    <a:pt x="191927" y="4907"/>
                  </a:lnTo>
                  <a:lnTo>
                    <a:pt x="192685" y="4651"/>
                  </a:lnTo>
                  <a:lnTo>
                    <a:pt x="194346" y="3687"/>
                  </a:lnTo>
                  <a:lnTo>
                    <a:pt x="195599" y="2615"/>
                  </a:lnTo>
                  <a:lnTo>
                    <a:pt x="196231" y="1838"/>
                  </a:lnTo>
                  <a:lnTo>
                    <a:pt x="196273" y="1563"/>
                  </a:lnTo>
                  <a:lnTo>
                    <a:pt x="196594" y="953"/>
                  </a:lnTo>
                  <a:lnTo>
                    <a:pt x="197004" y="823"/>
                  </a:lnTo>
                  <a:lnTo>
                    <a:pt x="197241" y="999"/>
                  </a:lnTo>
                  <a:lnTo>
                    <a:pt x="197376" y="1140"/>
                  </a:lnTo>
                  <a:lnTo>
                    <a:pt x="197616" y="1109"/>
                  </a:lnTo>
                  <a:lnTo>
                    <a:pt x="198024" y="1254"/>
                  </a:lnTo>
                  <a:lnTo>
                    <a:pt x="198191" y="1365"/>
                  </a:lnTo>
                  <a:lnTo>
                    <a:pt x="198425" y="1609"/>
                  </a:lnTo>
                  <a:lnTo>
                    <a:pt x="199471" y="2283"/>
                  </a:lnTo>
                  <a:lnTo>
                    <a:pt x="199708" y="2527"/>
                  </a:lnTo>
                  <a:lnTo>
                    <a:pt x="199936" y="3080"/>
                  </a:lnTo>
                  <a:lnTo>
                    <a:pt x="199996" y="3393"/>
                  </a:lnTo>
                  <a:lnTo>
                    <a:pt x="200191" y="3911"/>
                  </a:lnTo>
                  <a:lnTo>
                    <a:pt x="200323" y="4293"/>
                  </a:lnTo>
                  <a:lnTo>
                    <a:pt x="200455" y="4468"/>
                  </a:lnTo>
                  <a:lnTo>
                    <a:pt x="200751" y="5025"/>
                  </a:lnTo>
                  <a:lnTo>
                    <a:pt x="201021" y="5234"/>
                  </a:lnTo>
                  <a:lnTo>
                    <a:pt x="201258" y="5307"/>
                  </a:lnTo>
                  <a:lnTo>
                    <a:pt x="201735" y="5387"/>
                  </a:lnTo>
                  <a:lnTo>
                    <a:pt x="201932" y="5768"/>
                  </a:lnTo>
                  <a:lnTo>
                    <a:pt x="202199" y="6153"/>
                  </a:lnTo>
                  <a:lnTo>
                    <a:pt x="202739" y="6611"/>
                  </a:lnTo>
                  <a:lnTo>
                    <a:pt x="203006" y="6855"/>
                  </a:lnTo>
                  <a:lnTo>
                    <a:pt x="203141" y="6927"/>
                  </a:lnTo>
                  <a:lnTo>
                    <a:pt x="203791" y="6908"/>
                  </a:lnTo>
                  <a:lnTo>
                    <a:pt x="204756" y="6653"/>
                  </a:lnTo>
                  <a:lnTo>
                    <a:pt x="205341" y="6458"/>
                  </a:lnTo>
                  <a:lnTo>
                    <a:pt x="205754" y="6294"/>
                  </a:lnTo>
                  <a:lnTo>
                    <a:pt x="206753" y="5970"/>
                  </a:lnTo>
                  <a:lnTo>
                    <a:pt x="208794" y="4880"/>
                  </a:lnTo>
                  <a:lnTo>
                    <a:pt x="209660" y="4312"/>
                  </a:lnTo>
                  <a:lnTo>
                    <a:pt x="210359" y="3743"/>
                  </a:lnTo>
                  <a:lnTo>
                    <a:pt x="210838" y="3652"/>
                  </a:lnTo>
                  <a:lnTo>
                    <a:pt x="211216" y="3557"/>
                  </a:lnTo>
                  <a:lnTo>
                    <a:pt x="211594" y="3496"/>
                  </a:lnTo>
                  <a:lnTo>
                    <a:pt x="211797" y="3675"/>
                  </a:lnTo>
                  <a:lnTo>
                    <a:pt x="212034" y="3778"/>
                  </a:lnTo>
                  <a:lnTo>
                    <a:pt x="212715" y="3930"/>
                  </a:lnTo>
                  <a:lnTo>
                    <a:pt x="213335" y="3702"/>
                  </a:lnTo>
                  <a:lnTo>
                    <a:pt x="214240" y="2931"/>
                  </a:lnTo>
                  <a:lnTo>
                    <a:pt x="214867" y="2359"/>
                  </a:lnTo>
                  <a:lnTo>
                    <a:pt x="215913" y="1486"/>
                  </a:lnTo>
                  <a:lnTo>
                    <a:pt x="216575" y="815"/>
                  </a:lnTo>
                  <a:lnTo>
                    <a:pt x="216704" y="335"/>
                  </a:lnTo>
                  <a:lnTo>
                    <a:pt x="217106" y="0"/>
                  </a:lnTo>
                  <a:lnTo>
                    <a:pt x="217352" y="434"/>
                  </a:lnTo>
                  <a:lnTo>
                    <a:pt x="217485" y="522"/>
                  </a:lnTo>
                  <a:lnTo>
                    <a:pt x="217516" y="775"/>
                  </a:lnTo>
                  <a:lnTo>
                    <a:pt x="217559" y="982"/>
                  </a:lnTo>
                  <a:lnTo>
                    <a:pt x="217611" y="1174"/>
                  </a:lnTo>
                  <a:lnTo>
                    <a:pt x="217699" y="1508"/>
                  </a:lnTo>
                  <a:lnTo>
                    <a:pt x="217916" y="2019"/>
                  </a:lnTo>
                  <a:lnTo>
                    <a:pt x="218160" y="2303"/>
                  </a:lnTo>
                  <a:lnTo>
                    <a:pt x="218311" y="2445"/>
                  </a:lnTo>
                  <a:lnTo>
                    <a:pt x="218648" y="2787"/>
                  </a:lnTo>
                  <a:lnTo>
                    <a:pt x="218913" y="3062"/>
                  </a:lnTo>
                  <a:lnTo>
                    <a:pt x="219115" y="3234"/>
                  </a:lnTo>
                  <a:lnTo>
                    <a:pt x="219440" y="3531"/>
                  </a:lnTo>
                  <a:lnTo>
                    <a:pt x="219758" y="4044"/>
                  </a:lnTo>
                  <a:lnTo>
                    <a:pt x="219682" y="4973"/>
                  </a:lnTo>
                  <a:lnTo>
                    <a:pt x="219669" y="5103"/>
                  </a:lnTo>
                  <a:lnTo>
                    <a:pt x="219636" y="5379"/>
                  </a:lnTo>
                  <a:lnTo>
                    <a:pt x="219895" y="5638"/>
                  </a:lnTo>
                  <a:lnTo>
                    <a:pt x="220153" y="5823"/>
                  </a:lnTo>
                  <a:lnTo>
                    <a:pt x="220291" y="6022"/>
                  </a:lnTo>
                  <a:lnTo>
                    <a:pt x="220561" y="6189"/>
                  </a:lnTo>
                  <a:lnTo>
                    <a:pt x="220752" y="6299"/>
                  </a:lnTo>
                  <a:lnTo>
                    <a:pt x="220891" y="6362"/>
                  </a:lnTo>
                  <a:lnTo>
                    <a:pt x="221180" y="6467"/>
                  </a:lnTo>
                  <a:lnTo>
                    <a:pt x="221733" y="6743"/>
                  </a:lnTo>
                  <a:lnTo>
                    <a:pt x="221809" y="6877"/>
                  </a:lnTo>
                  <a:lnTo>
                    <a:pt x="221867" y="7101"/>
                  </a:lnTo>
                  <a:lnTo>
                    <a:pt x="222050" y="7363"/>
                  </a:lnTo>
                  <a:lnTo>
                    <a:pt x="222229" y="7493"/>
                  </a:lnTo>
                  <a:lnTo>
                    <a:pt x="222649" y="7575"/>
                  </a:lnTo>
                  <a:lnTo>
                    <a:pt x="222897" y="7581"/>
                  </a:lnTo>
                  <a:lnTo>
                    <a:pt x="222966" y="8097"/>
                  </a:lnTo>
                  <a:lnTo>
                    <a:pt x="222883" y="8364"/>
                  </a:lnTo>
                  <a:lnTo>
                    <a:pt x="222906" y="8627"/>
                  </a:lnTo>
                  <a:lnTo>
                    <a:pt x="223028" y="9052"/>
                  </a:lnTo>
                  <a:lnTo>
                    <a:pt x="223386" y="9242"/>
                  </a:lnTo>
                  <a:lnTo>
                    <a:pt x="223581" y="9433"/>
                  </a:lnTo>
                  <a:lnTo>
                    <a:pt x="223655" y="9574"/>
                  </a:lnTo>
                  <a:lnTo>
                    <a:pt x="223642" y="9759"/>
                  </a:lnTo>
                  <a:lnTo>
                    <a:pt x="223630" y="10241"/>
                  </a:lnTo>
                  <a:lnTo>
                    <a:pt x="223645" y="10423"/>
                  </a:lnTo>
                  <a:lnTo>
                    <a:pt x="223819" y="10846"/>
                  </a:lnTo>
                  <a:lnTo>
                    <a:pt x="223979" y="11065"/>
                  </a:lnTo>
                  <a:lnTo>
                    <a:pt x="224208" y="11319"/>
                  </a:lnTo>
                  <a:lnTo>
                    <a:pt x="224376" y="11468"/>
                  </a:lnTo>
                  <a:lnTo>
                    <a:pt x="224738" y="11785"/>
                  </a:lnTo>
                  <a:lnTo>
                    <a:pt x="224750" y="12030"/>
                  </a:lnTo>
                  <a:lnTo>
                    <a:pt x="224632" y="12190"/>
                  </a:lnTo>
                  <a:lnTo>
                    <a:pt x="224691" y="12412"/>
                  </a:lnTo>
                  <a:lnTo>
                    <a:pt x="224718" y="12580"/>
                  </a:lnTo>
                  <a:lnTo>
                    <a:pt x="224702" y="12959"/>
                  </a:lnTo>
                  <a:lnTo>
                    <a:pt x="224705" y="13201"/>
                  </a:lnTo>
                  <a:lnTo>
                    <a:pt x="224718" y="13339"/>
                  </a:lnTo>
                  <a:lnTo>
                    <a:pt x="224637" y="13567"/>
                  </a:lnTo>
                  <a:lnTo>
                    <a:pt x="224596" y="13946"/>
                  </a:lnTo>
                  <a:lnTo>
                    <a:pt x="224581" y="14234"/>
                  </a:lnTo>
                  <a:lnTo>
                    <a:pt x="224589" y="14466"/>
                  </a:lnTo>
                  <a:lnTo>
                    <a:pt x="224621" y="14695"/>
                  </a:lnTo>
                  <a:lnTo>
                    <a:pt x="224638" y="14947"/>
                  </a:lnTo>
                  <a:lnTo>
                    <a:pt x="224614" y="15106"/>
                  </a:lnTo>
                  <a:lnTo>
                    <a:pt x="224570" y="16033"/>
                  </a:lnTo>
                  <a:lnTo>
                    <a:pt x="226017" y="15959"/>
                  </a:lnTo>
                  <a:lnTo>
                    <a:pt x="228497" y="15284"/>
                  </a:lnTo>
                  <a:lnTo>
                    <a:pt x="228502" y="14102"/>
                  </a:lnTo>
                  <a:lnTo>
                    <a:pt x="228370" y="12969"/>
                  </a:lnTo>
                  <a:lnTo>
                    <a:pt x="229599" y="13422"/>
                  </a:lnTo>
                  <a:lnTo>
                    <a:pt x="229953" y="13988"/>
                  </a:lnTo>
                  <a:lnTo>
                    <a:pt x="231801" y="17018"/>
                  </a:lnTo>
                  <a:lnTo>
                    <a:pt x="233167" y="19257"/>
                  </a:lnTo>
                  <a:lnTo>
                    <a:pt x="235970" y="23824"/>
                  </a:lnTo>
                  <a:lnTo>
                    <a:pt x="238404" y="27794"/>
                  </a:lnTo>
                  <a:lnTo>
                    <a:pt x="239309" y="29269"/>
                  </a:lnTo>
                  <a:lnTo>
                    <a:pt x="244683" y="38025"/>
                  </a:lnTo>
                  <a:lnTo>
                    <a:pt x="247200" y="42129"/>
                  </a:lnTo>
                  <a:lnTo>
                    <a:pt x="251018" y="48350"/>
                  </a:lnTo>
                  <a:lnTo>
                    <a:pt x="253141" y="51808"/>
                  </a:lnTo>
                  <a:lnTo>
                    <a:pt x="256100" y="56630"/>
                  </a:lnTo>
                  <a:lnTo>
                    <a:pt x="257666" y="59183"/>
                  </a:lnTo>
                  <a:lnTo>
                    <a:pt x="261569" y="65532"/>
                  </a:lnTo>
                  <a:lnTo>
                    <a:pt x="263060" y="67956"/>
                  </a:lnTo>
                  <a:lnTo>
                    <a:pt x="266507" y="73562"/>
                  </a:lnTo>
                  <a:lnTo>
                    <a:pt x="266881" y="74169"/>
                  </a:lnTo>
                  <a:lnTo>
                    <a:pt x="270691" y="80366"/>
                  </a:lnTo>
                  <a:lnTo>
                    <a:pt x="272840" y="83863"/>
                  </a:lnTo>
                  <a:lnTo>
                    <a:pt x="274317" y="86269"/>
                  </a:lnTo>
                  <a:lnTo>
                    <a:pt x="281716" y="98310"/>
                  </a:lnTo>
                  <a:lnTo>
                    <a:pt x="283853" y="101790"/>
                  </a:lnTo>
                  <a:lnTo>
                    <a:pt x="285867" y="105071"/>
                  </a:lnTo>
                  <a:lnTo>
                    <a:pt x="287654" y="107978"/>
                  </a:lnTo>
                  <a:lnTo>
                    <a:pt x="290864" y="113206"/>
                  </a:lnTo>
                  <a:lnTo>
                    <a:pt x="294270" y="118752"/>
                  </a:lnTo>
                  <a:lnTo>
                    <a:pt x="294878" y="119646"/>
                  </a:lnTo>
                  <a:lnTo>
                    <a:pt x="296569" y="120628"/>
                  </a:lnTo>
                  <a:lnTo>
                    <a:pt x="296199" y="121894"/>
                  </a:lnTo>
                  <a:lnTo>
                    <a:pt x="302246" y="131743"/>
                  </a:lnTo>
                  <a:lnTo>
                    <a:pt x="309573" y="143701"/>
                  </a:lnTo>
                  <a:lnTo>
                    <a:pt x="310148" y="143353"/>
                  </a:lnTo>
                  <a:lnTo>
                    <a:pt x="323907" y="126845"/>
                  </a:lnTo>
                  <a:lnTo>
                    <a:pt x="342276" y="132982"/>
                  </a:lnTo>
                  <a:lnTo>
                    <a:pt x="350787" y="128818"/>
                  </a:lnTo>
                  <a:lnTo>
                    <a:pt x="352560" y="127950"/>
                  </a:lnTo>
                  <a:lnTo>
                    <a:pt x="363954" y="122378"/>
                  </a:lnTo>
                  <a:lnTo>
                    <a:pt x="367254" y="120760"/>
                  </a:lnTo>
                  <a:lnTo>
                    <a:pt x="367626" y="120776"/>
                  </a:lnTo>
                  <a:lnTo>
                    <a:pt x="369368" y="120905"/>
                  </a:lnTo>
                  <a:lnTo>
                    <a:pt x="374862" y="121283"/>
                  </a:lnTo>
                  <a:lnTo>
                    <a:pt x="377152" y="121645"/>
                  </a:lnTo>
                  <a:lnTo>
                    <a:pt x="380422" y="122308"/>
                  </a:lnTo>
                  <a:lnTo>
                    <a:pt x="384877" y="114047"/>
                  </a:lnTo>
                  <a:lnTo>
                    <a:pt x="386184" y="111667"/>
                  </a:lnTo>
                  <a:lnTo>
                    <a:pt x="393093" y="90698"/>
                  </a:lnTo>
                  <a:lnTo>
                    <a:pt x="395919" y="82118"/>
                  </a:lnTo>
                  <a:lnTo>
                    <a:pt x="400430" y="73080"/>
                  </a:lnTo>
                  <a:lnTo>
                    <a:pt x="401099" y="73728"/>
                  </a:lnTo>
                  <a:lnTo>
                    <a:pt x="405025" y="77527"/>
                  </a:lnTo>
                  <a:lnTo>
                    <a:pt x="408515" y="80901"/>
                  </a:lnTo>
                  <a:lnTo>
                    <a:pt x="413653" y="86930"/>
                  </a:lnTo>
                  <a:lnTo>
                    <a:pt x="425341" y="98230"/>
                  </a:lnTo>
                  <a:lnTo>
                    <a:pt x="434958" y="107460"/>
                  </a:lnTo>
                  <a:lnTo>
                    <a:pt x="435797" y="108264"/>
                  </a:lnTo>
                  <a:lnTo>
                    <a:pt x="439534" y="111918"/>
                  </a:lnTo>
                  <a:lnTo>
                    <a:pt x="445689" y="117936"/>
                  </a:lnTo>
                  <a:lnTo>
                    <a:pt x="447114" y="119317"/>
                  </a:lnTo>
                  <a:lnTo>
                    <a:pt x="448629" y="120786"/>
                  </a:lnTo>
                  <a:lnTo>
                    <a:pt x="450015" y="122127"/>
                  </a:lnTo>
                  <a:lnTo>
                    <a:pt x="461330" y="133086"/>
                  </a:lnTo>
                  <a:lnTo>
                    <a:pt x="463153" y="134726"/>
                  </a:lnTo>
                  <a:lnTo>
                    <a:pt x="465428" y="137057"/>
                  </a:lnTo>
                  <a:lnTo>
                    <a:pt x="466792" y="137808"/>
                  </a:lnTo>
                  <a:lnTo>
                    <a:pt x="468879" y="138206"/>
                  </a:lnTo>
                  <a:lnTo>
                    <a:pt x="468639" y="139799"/>
                  </a:lnTo>
                  <a:lnTo>
                    <a:pt x="469274" y="139925"/>
                  </a:lnTo>
                  <a:lnTo>
                    <a:pt x="513343" y="141646"/>
                  </a:lnTo>
                  <a:lnTo>
                    <a:pt x="526123" y="142105"/>
                  </a:lnTo>
                  <a:lnTo>
                    <a:pt x="551917" y="143024"/>
                  </a:lnTo>
                  <a:lnTo>
                    <a:pt x="570408" y="145856"/>
                  </a:lnTo>
                  <a:lnTo>
                    <a:pt x="569344" y="153832"/>
                  </a:lnTo>
                  <a:lnTo>
                    <a:pt x="567910" y="163573"/>
                  </a:lnTo>
                  <a:lnTo>
                    <a:pt x="567895" y="168312"/>
                  </a:lnTo>
                  <a:lnTo>
                    <a:pt x="568056" y="170402"/>
                  </a:lnTo>
                  <a:lnTo>
                    <a:pt x="568469" y="172991"/>
                  </a:lnTo>
                  <a:lnTo>
                    <a:pt x="568818" y="174523"/>
                  </a:lnTo>
                  <a:lnTo>
                    <a:pt x="569450" y="176667"/>
                  </a:lnTo>
                  <a:lnTo>
                    <a:pt x="581423" y="187472"/>
                  </a:lnTo>
                  <a:lnTo>
                    <a:pt x="583151" y="188983"/>
                  </a:lnTo>
                  <a:lnTo>
                    <a:pt x="602705" y="215663"/>
                  </a:lnTo>
                  <a:lnTo>
                    <a:pt x="612887" y="221946"/>
                  </a:lnTo>
                  <a:lnTo>
                    <a:pt x="631817" y="224900"/>
                  </a:lnTo>
                  <a:lnTo>
                    <a:pt x="641177" y="226360"/>
                  </a:lnTo>
                  <a:lnTo>
                    <a:pt x="643724" y="226885"/>
                  </a:lnTo>
                  <a:lnTo>
                    <a:pt x="655723" y="228821"/>
                  </a:lnTo>
                  <a:lnTo>
                    <a:pt x="660254" y="229561"/>
                  </a:lnTo>
                  <a:lnTo>
                    <a:pt x="685674" y="233441"/>
                  </a:lnTo>
                  <a:lnTo>
                    <a:pt x="685662" y="235570"/>
                  </a:lnTo>
                  <a:lnTo>
                    <a:pt x="685519" y="236516"/>
                  </a:lnTo>
                  <a:lnTo>
                    <a:pt x="685156" y="237024"/>
                  </a:lnTo>
                  <a:lnTo>
                    <a:pt x="684284" y="237532"/>
                  </a:lnTo>
                  <a:lnTo>
                    <a:pt x="684286" y="237970"/>
                  </a:lnTo>
                  <a:lnTo>
                    <a:pt x="684868" y="239279"/>
                  </a:lnTo>
                  <a:lnTo>
                    <a:pt x="684793" y="240371"/>
                  </a:lnTo>
                  <a:lnTo>
                    <a:pt x="684358" y="240660"/>
                  </a:lnTo>
                  <a:lnTo>
                    <a:pt x="683414" y="240515"/>
                  </a:lnTo>
                  <a:lnTo>
                    <a:pt x="682689" y="240733"/>
                  </a:lnTo>
                  <a:lnTo>
                    <a:pt x="681166" y="239714"/>
                  </a:lnTo>
                  <a:lnTo>
                    <a:pt x="680585" y="239714"/>
                  </a:lnTo>
                  <a:lnTo>
                    <a:pt x="680150" y="240225"/>
                  </a:lnTo>
                  <a:lnTo>
                    <a:pt x="680150" y="240805"/>
                  </a:lnTo>
                  <a:lnTo>
                    <a:pt x="678624" y="241317"/>
                  </a:lnTo>
                  <a:lnTo>
                    <a:pt x="678624" y="241897"/>
                  </a:lnTo>
                  <a:lnTo>
                    <a:pt x="679133" y="242916"/>
                  </a:lnTo>
                  <a:lnTo>
                    <a:pt x="677683" y="243641"/>
                  </a:lnTo>
                  <a:lnTo>
                    <a:pt x="676960" y="245171"/>
                  </a:lnTo>
                  <a:lnTo>
                    <a:pt x="677032" y="246041"/>
                  </a:lnTo>
                  <a:lnTo>
                    <a:pt x="677467" y="247059"/>
                  </a:lnTo>
                  <a:lnTo>
                    <a:pt x="677833" y="247277"/>
                  </a:lnTo>
                  <a:lnTo>
                    <a:pt x="678846" y="246407"/>
                  </a:lnTo>
                  <a:lnTo>
                    <a:pt x="679571" y="244804"/>
                  </a:lnTo>
                  <a:lnTo>
                    <a:pt x="680297" y="244297"/>
                  </a:lnTo>
                  <a:lnTo>
                    <a:pt x="680875" y="244080"/>
                  </a:lnTo>
                  <a:lnTo>
                    <a:pt x="683417" y="244224"/>
                  </a:lnTo>
                  <a:lnTo>
                    <a:pt x="684286" y="243789"/>
                  </a:lnTo>
                  <a:lnTo>
                    <a:pt x="685159" y="243786"/>
                  </a:lnTo>
                  <a:lnTo>
                    <a:pt x="685665" y="244152"/>
                  </a:lnTo>
                  <a:lnTo>
                    <a:pt x="686753" y="244732"/>
                  </a:lnTo>
                  <a:lnTo>
                    <a:pt x="687335" y="244732"/>
                  </a:lnTo>
                  <a:lnTo>
                    <a:pt x="688498" y="243934"/>
                  </a:lnTo>
                  <a:lnTo>
                    <a:pt x="688786" y="243930"/>
                  </a:lnTo>
                  <a:lnTo>
                    <a:pt x="689005" y="244224"/>
                  </a:lnTo>
                  <a:lnTo>
                    <a:pt x="688789" y="244953"/>
                  </a:lnTo>
                  <a:lnTo>
                    <a:pt x="687845" y="245751"/>
                  </a:lnTo>
                  <a:lnTo>
                    <a:pt x="687773" y="246334"/>
                  </a:lnTo>
                  <a:lnTo>
                    <a:pt x="688933" y="248223"/>
                  </a:lnTo>
                  <a:lnTo>
                    <a:pt x="689370" y="249750"/>
                  </a:lnTo>
                  <a:lnTo>
                    <a:pt x="689226" y="250112"/>
                  </a:lnTo>
                  <a:lnTo>
                    <a:pt x="688789" y="250406"/>
                  </a:lnTo>
                  <a:lnTo>
                    <a:pt x="688208" y="250406"/>
                  </a:lnTo>
                  <a:lnTo>
                    <a:pt x="685741" y="249387"/>
                  </a:lnTo>
                  <a:lnTo>
                    <a:pt x="685522" y="249605"/>
                  </a:lnTo>
                  <a:lnTo>
                    <a:pt x="685522" y="250914"/>
                  </a:lnTo>
                  <a:lnTo>
                    <a:pt x="686541" y="252585"/>
                  </a:lnTo>
                  <a:lnTo>
                    <a:pt x="686541" y="253970"/>
                  </a:lnTo>
                  <a:lnTo>
                    <a:pt x="687557" y="254768"/>
                  </a:lnTo>
                  <a:lnTo>
                    <a:pt x="687776" y="256443"/>
                  </a:lnTo>
                  <a:lnTo>
                    <a:pt x="688282" y="257168"/>
                  </a:lnTo>
                  <a:lnTo>
                    <a:pt x="688864" y="257534"/>
                  </a:lnTo>
                  <a:lnTo>
                    <a:pt x="689154" y="258404"/>
                  </a:lnTo>
                  <a:lnTo>
                    <a:pt x="689302" y="259641"/>
                  </a:lnTo>
                  <a:lnTo>
                    <a:pt x="688435" y="263277"/>
                  </a:lnTo>
                  <a:lnTo>
                    <a:pt x="689451" y="264804"/>
                  </a:lnTo>
                  <a:lnTo>
                    <a:pt x="689523" y="265243"/>
                  </a:lnTo>
                  <a:lnTo>
                    <a:pt x="689667" y="267277"/>
                  </a:lnTo>
                  <a:lnTo>
                    <a:pt x="689161" y="267788"/>
                  </a:lnTo>
                  <a:lnTo>
                    <a:pt x="688435" y="267788"/>
                  </a:lnTo>
                  <a:lnTo>
                    <a:pt x="688216" y="267643"/>
                  </a:lnTo>
                  <a:lnTo>
                    <a:pt x="686112" y="267422"/>
                  </a:lnTo>
                  <a:lnTo>
                    <a:pt x="685096" y="266841"/>
                  </a:lnTo>
                  <a:lnTo>
                    <a:pt x="684586" y="266261"/>
                  </a:lnTo>
                  <a:lnTo>
                    <a:pt x="683136" y="265460"/>
                  </a:lnTo>
                  <a:lnTo>
                    <a:pt x="682047" y="265388"/>
                  </a:lnTo>
                  <a:lnTo>
                    <a:pt x="681807" y="265319"/>
                  </a:lnTo>
                  <a:lnTo>
                    <a:pt x="681391" y="264849"/>
                  </a:lnTo>
                  <a:lnTo>
                    <a:pt x="681235" y="265117"/>
                  </a:lnTo>
                  <a:lnTo>
                    <a:pt x="681175" y="265533"/>
                  </a:lnTo>
                  <a:lnTo>
                    <a:pt x="681391" y="266216"/>
                  </a:lnTo>
                  <a:lnTo>
                    <a:pt x="681394" y="266841"/>
                  </a:lnTo>
                  <a:lnTo>
                    <a:pt x="681757" y="267498"/>
                  </a:lnTo>
                  <a:lnTo>
                    <a:pt x="681760" y="268734"/>
                  </a:lnTo>
                  <a:lnTo>
                    <a:pt x="680816" y="269967"/>
                  </a:lnTo>
                  <a:lnTo>
                    <a:pt x="680597" y="270990"/>
                  </a:lnTo>
                  <a:lnTo>
                    <a:pt x="680743" y="271425"/>
                  </a:lnTo>
                  <a:lnTo>
                    <a:pt x="682050" y="272589"/>
                  </a:lnTo>
                  <a:lnTo>
                    <a:pt x="682485" y="273245"/>
                  </a:lnTo>
                  <a:lnTo>
                    <a:pt x="683939" y="277389"/>
                  </a:lnTo>
                  <a:lnTo>
                    <a:pt x="684011" y="277680"/>
                  </a:lnTo>
                  <a:lnTo>
                    <a:pt x="683648" y="278477"/>
                  </a:lnTo>
                  <a:lnTo>
                    <a:pt x="682851" y="279134"/>
                  </a:lnTo>
                  <a:lnTo>
                    <a:pt x="682922" y="279496"/>
                  </a:lnTo>
                  <a:lnTo>
                    <a:pt x="683357" y="279569"/>
                  </a:lnTo>
                  <a:lnTo>
                    <a:pt x="683939" y="279424"/>
                  </a:lnTo>
                  <a:lnTo>
                    <a:pt x="684664" y="279569"/>
                  </a:lnTo>
                  <a:lnTo>
                    <a:pt x="685174" y="280805"/>
                  </a:lnTo>
                  <a:lnTo>
                    <a:pt x="685246" y="282698"/>
                  </a:lnTo>
                  <a:lnTo>
                    <a:pt x="685537" y="283572"/>
                  </a:lnTo>
                  <a:lnTo>
                    <a:pt x="686337" y="284660"/>
                  </a:lnTo>
                  <a:lnTo>
                    <a:pt x="688151" y="286190"/>
                  </a:lnTo>
                  <a:lnTo>
                    <a:pt x="689748" y="287060"/>
                  </a:lnTo>
                  <a:lnTo>
                    <a:pt x="692506" y="288079"/>
                  </a:lnTo>
                  <a:lnTo>
                    <a:pt x="693888" y="289609"/>
                  </a:lnTo>
                  <a:lnTo>
                    <a:pt x="694179" y="289678"/>
                  </a:lnTo>
                  <a:lnTo>
                    <a:pt x="695339" y="289243"/>
                  </a:lnTo>
                  <a:lnTo>
                    <a:pt x="696646" y="289606"/>
                  </a:lnTo>
                  <a:lnTo>
                    <a:pt x="697881" y="290407"/>
                  </a:lnTo>
                  <a:lnTo>
                    <a:pt x="698531" y="290480"/>
                  </a:lnTo>
                  <a:lnTo>
                    <a:pt x="699510" y="292037"/>
                  </a:lnTo>
                  <a:lnTo>
                    <a:pt x="699770" y="292445"/>
                  </a:lnTo>
                  <a:lnTo>
                    <a:pt x="700419" y="291861"/>
                  </a:lnTo>
                  <a:lnTo>
                    <a:pt x="700782" y="291789"/>
                  </a:lnTo>
                  <a:lnTo>
                    <a:pt x="701073" y="291934"/>
                  </a:lnTo>
                  <a:lnTo>
                    <a:pt x="701508" y="292590"/>
                  </a:lnTo>
                  <a:lnTo>
                    <a:pt x="701076" y="294189"/>
                  </a:lnTo>
                  <a:lnTo>
                    <a:pt x="701874" y="295136"/>
                  </a:lnTo>
                  <a:lnTo>
                    <a:pt x="701948" y="296445"/>
                  </a:lnTo>
                  <a:lnTo>
                    <a:pt x="702383" y="296517"/>
                  </a:lnTo>
                  <a:lnTo>
                    <a:pt x="702958" y="296300"/>
                  </a:lnTo>
                  <a:lnTo>
                    <a:pt x="703834" y="297097"/>
                  </a:lnTo>
                  <a:lnTo>
                    <a:pt x="705429" y="297097"/>
                  </a:lnTo>
                  <a:lnTo>
                    <a:pt x="705719" y="297464"/>
                  </a:lnTo>
                  <a:lnTo>
                    <a:pt x="705575" y="297826"/>
                  </a:lnTo>
                  <a:lnTo>
                    <a:pt x="704562" y="298116"/>
                  </a:lnTo>
                  <a:lnTo>
                    <a:pt x="704272" y="298406"/>
                  </a:lnTo>
                  <a:lnTo>
                    <a:pt x="704122" y="298990"/>
                  </a:lnTo>
                  <a:lnTo>
                    <a:pt x="704488" y="299281"/>
                  </a:lnTo>
                  <a:lnTo>
                    <a:pt x="705938" y="299498"/>
                  </a:lnTo>
                  <a:lnTo>
                    <a:pt x="707027" y="299498"/>
                  </a:lnTo>
                  <a:lnTo>
                    <a:pt x="707461" y="300078"/>
                  </a:lnTo>
                  <a:lnTo>
                    <a:pt x="707680" y="302334"/>
                  </a:lnTo>
                  <a:lnTo>
                    <a:pt x="708189" y="304517"/>
                  </a:lnTo>
                  <a:lnTo>
                    <a:pt x="708189" y="305246"/>
                  </a:lnTo>
                  <a:lnTo>
                    <a:pt x="707899" y="305681"/>
                  </a:lnTo>
                  <a:lnTo>
                    <a:pt x="706163" y="307646"/>
                  </a:lnTo>
                  <a:lnTo>
                    <a:pt x="704493" y="308956"/>
                  </a:lnTo>
                  <a:lnTo>
                    <a:pt x="702604" y="309753"/>
                  </a:lnTo>
                  <a:lnTo>
                    <a:pt x="698903" y="310849"/>
                  </a:lnTo>
                  <a:lnTo>
                    <a:pt x="696726" y="312303"/>
                  </a:lnTo>
                  <a:lnTo>
                    <a:pt x="695855" y="312665"/>
                  </a:lnTo>
                  <a:lnTo>
                    <a:pt x="693315" y="312811"/>
                  </a:lnTo>
                  <a:lnTo>
                    <a:pt x="691936" y="313101"/>
                  </a:lnTo>
                  <a:lnTo>
                    <a:pt x="689685" y="313830"/>
                  </a:lnTo>
                  <a:lnTo>
                    <a:pt x="685765" y="316013"/>
                  </a:lnTo>
                  <a:lnTo>
                    <a:pt x="682500" y="317394"/>
                  </a:lnTo>
                  <a:lnTo>
                    <a:pt x="676946" y="320898"/>
                  </a:lnTo>
                  <a:lnTo>
                    <a:pt x="676607" y="321081"/>
                  </a:lnTo>
                  <a:lnTo>
                    <a:pt x="676325" y="321299"/>
                  </a:lnTo>
                  <a:lnTo>
                    <a:pt x="676106" y="321498"/>
                  </a:lnTo>
                  <a:lnTo>
                    <a:pt x="675911" y="321715"/>
                  </a:lnTo>
                  <a:lnTo>
                    <a:pt x="675629" y="322043"/>
                  </a:lnTo>
                  <a:lnTo>
                    <a:pt x="675410" y="322284"/>
                  </a:lnTo>
                  <a:lnTo>
                    <a:pt x="675105" y="322631"/>
                  </a:lnTo>
                  <a:lnTo>
                    <a:pt x="674604" y="323135"/>
                  </a:lnTo>
                  <a:lnTo>
                    <a:pt x="674316" y="323387"/>
                  </a:lnTo>
                  <a:lnTo>
                    <a:pt x="674017" y="323551"/>
                  </a:lnTo>
                  <a:lnTo>
                    <a:pt x="673669" y="323616"/>
                  </a:lnTo>
                  <a:lnTo>
                    <a:pt x="673387" y="323723"/>
                  </a:lnTo>
                  <a:lnTo>
                    <a:pt x="673169" y="324074"/>
                  </a:lnTo>
                  <a:lnTo>
                    <a:pt x="673169" y="324486"/>
                  </a:lnTo>
                  <a:lnTo>
                    <a:pt x="673282" y="324676"/>
                  </a:lnTo>
                  <a:lnTo>
                    <a:pt x="677052" y="324750"/>
                  </a:lnTo>
                  <a:lnTo>
                    <a:pt x="676997" y="328403"/>
                  </a:lnTo>
                  <a:lnTo>
                    <a:pt x="6735" y="328403"/>
                  </a:lnTo>
                  <a:lnTo>
                    <a:pt x="6764" y="327655"/>
                  </a:lnTo>
                  <a:lnTo>
                    <a:pt x="6743" y="326998"/>
                  </a:lnTo>
                  <a:lnTo>
                    <a:pt x="6692" y="326174"/>
                  </a:lnTo>
                  <a:lnTo>
                    <a:pt x="6599" y="325724"/>
                  </a:lnTo>
                  <a:lnTo>
                    <a:pt x="6674" y="325414"/>
                  </a:lnTo>
                  <a:lnTo>
                    <a:pt x="6818" y="325040"/>
                  </a:lnTo>
                  <a:lnTo>
                    <a:pt x="7249" y="324120"/>
                  </a:lnTo>
                  <a:lnTo>
                    <a:pt x="7564" y="323853"/>
                  </a:lnTo>
                  <a:lnTo>
                    <a:pt x="7852" y="323067"/>
                  </a:lnTo>
                  <a:lnTo>
                    <a:pt x="8068" y="322624"/>
                  </a:lnTo>
                  <a:lnTo>
                    <a:pt x="8361" y="321704"/>
                  </a:lnTo>
                  <a:lnTo>
                    <a:pt x="8346" y="320842"/>
                  </a:lnTo>
                  <a:lnTo>
                    <a:pt x="8026" y="319804"/>
                  </a:lnTo>
                  <a:lnTo>
                    <a:pt x="7861" y="319456"/>
                  </a:lnTo>
                  <a:lnTo>
                    <a:pt x="7903" y="319147"/>
                  </a:lnTo>
                  <a:lnTo>
                    <a:pt x="8328" y="318433"/>
                  </a:lnTo>
                  <a:lnTo>
                    <a:pt x="8766" y="317136"/>
                  </a:lnTo>
                  <a:lnTo>
                    <a:pt x="8928" y="316075"/>
                  </a:lnTo>
                  <a:lnTo>
                    <a:pt x="8919" y="314868"/>
                  </a:lnTo>
                  <a:lnTo>
                    <a:pt x="8652" y="314452"/>
                  </a:lnTo>
                  <a:lnTo>
                    <a:pt x="8349" y="314204"/>
                  </a:lnTo>
                  <a:lnTo>
                    <a:pt x="8080" y="314029"/>
                  </a:lnTo>
                  <a:lnTo>
                    <a:pt x="7567" y="313983"/>
                  </a:lnTo>
                  <a:lnTo>
                    <a:pt x="7294" y="313975"/>
                  </a:lnTo>
                  <a:lnTo>
                    <a:pt x="7096" y="313559"/>
                  </a:lnTo>
                  <a:lnTo>
                    <a:pt x="7168" y="313319"/>
                  </a:lnTo>
                  <a:lnTo>
                    <a:pt x="7627" y="312781"/>
                  </a:lnTo>
                  <a:lnTo>
                    <a:pt x="7804" y="312475"/>
                  </a:lnTo>
                  <a:lnTo>
                    <a:pt x="7963" y="311479"/>
                  </a:lnTo>
                  <a:lnTo>
                    <a:pt x="7846" y="310548"/>
                  </a:lnTo>
                  <a:lnTo>
                    <a:pt x="7285" y="309472"/>
                  </a:lnTo>
                  <a:lnTo>
                    <a:pt x="6260" y="307762"/>
                  </a:lnTo>
                  <a:lnTo>
                    <a:pt x="5798" y="306892"/>
                  </a:lnTo>
                  <a:lnTo>
                    <a:pt x="5779" y="306712"/>
                  </a:lnTo>
                  <a:lnTo>
                    <a:pt x="5743" y="306410"/>
                  </a:lnTo>
                  <a:lnTo>
                    <a:pt x="5950" y="306379"/>
                  </a:lnTo>
                  <a:lnTo>
                    <a:pt x="6022" y="306104"/>
                  </a:lnTo>
                  <a:lnTo>
                    <a:pt x="6073" y="305422"/>
                  </a:lnTo>
                  <a:lnTo>
                    <a:pt x="6115" y="305044"/>
                  </a:lnTo>
                  <a:lnTo>
                    <a:pt x="6090" y="304559"/>
                  </a:lnTo>
                  <a:lnTo>
                    <a:pt x="6348" y="303742"/>
                  </a:lnTo>
                  <a:lnTo>
                    <a:pt x="6292" y="303189"/>
                  </a:lnTo>
                  <a:lnTo>
                    <a:pt x="6574" y="302574"/>
                  </a:lnTo>
                  <a:lnTo>
                    <a:pt x="6643" y="300960"/>
                  </a:lnTo>
                  <a:lnTo>
                    <a:pt x="6618" y="300616"/>
                  </a:lnTo>
                  <a:lnTo>
                    <a:pt x="6771" y="299933"/>
                  </a:lnTo>
                  <a:lnTo>
                    <a:pt x="6810" y="299624"/>
                  </a:lnTo>
                  <a:lnTo>
                    <a:pt x="7020" y="299319"/>
                  </a:lnTo>
                  <a:lnTo>
                    <a:pt x="7241" y="298670"/>
                  </a:lnTo>
                  <a:lnTo>
                    <a:pt x="7562" y="297956"/>
                  </a:lnTo>
                  <a:lnTo>
                    <a:pt x="7749" y="297372"/>
                  </a:lnTo>
                  <a:lnTo>
                    <a:pt x="8474" y="295430"/>
                  </a:lnTo>
                  <a:lnTo>
                    <a:pt x="8552" y="294880"/>
                  </a:lnTo>
                  <a:lnTo>
                    <a:pt x="9199" y="293518"/>
                  </a:lnTo>
                  <a:lnTo>
                    <a:pt x="9313" y="293006"/>
                  </a:lnTo>
                  <a:lnTo>
                    <a:pt x="9328" y="292281"/>
                  </a:lnTo>
                  <a:lnTo>
                    <a:pt x="9130" y="290216"/>
                  </a:lnTo>
                  <a:lnTo>
                    <a:pt x="9157" y="289045"/>
                  </a:lnTo>
                  <a:lnTo>
                    <a:pt x="9199" y="288705"/>
                  </a:lnTo>
                  <a:lnTo>
                    <a:pt x="8941" y="287942"/>
                  </a:lnTo>
                  <a:lnTo>
                    <a:pt x="7880" y="286232"/>
                  </a:lnTo>
                  <a:lnTo>
                    <a:pt x="7353" y="285259"/>
                  </a:lnTo>
                  <a:lnTo>
                    <a:pt x="6319" y="283931"/>
                  </a:lnTo>
                  <a:lnTo>
                    <a:pt x="6262" y="283515"/>
                  </a:lnTo>
                  <a:lnTo>
                    <a:pt x="6196" y="283309"/>
                  </a:lnTo>
                  <a:lnTo>
                    <a:pt x="5958" y="283133"/>
                  </a:lnTo>
                  <a:lnTo>
                    <a:pt x="5931" y="282786"/>
                  </a:lnTo>
                  <a:lnTo>
                    <a:pt x="6016" y="282068"/>
                  </a:lnTo>
                  <a:lnTo>
                    <a:pt x="6090" y="281794"/>
                  </a:lnTo>
                  <a:lnTo>
                    <a:pt x="6198" y="281553"/>
                  </a:lnTo>
                  <a:lnTo>
                    <a:pt x="6181" y="280832"/>
                  </a:lnTo>
                  <a:lnTo>
                    <a:pt x="6157" y="280385"/>
                  </a:lnTo>
                  <a:lnTo>
                    <a:pt x="6627" y="279122"/>
                  </a:lnTo>
                  <a:lnTo>
                    <a:pt x="6705" y="278710"/>
                  </a:lnTo>
                  <a:lnTo>
                    <a:pt x="6651" y="277954"/>
                  </a:lnTo>
                  <a:lnTo>
                    <a:pt x="6393" y="277294"/>
                  </a:lnTo>
                  <a:lnTo>
                    <a:pt x="6024" y="276909"/>
                  </a:lnTo>
                  <a:lnTo>
                    <a:pt x="5348" y="276550"/>
                  </a:lnTo>
                  <a:lnTo>
                    <a:pt x="4733" y="276436"/>
                  </a:lnTo>
                  <a:lnTo>
                    <a:pt x="3257" y="276573"/>
                  </a:lnTo>
                  <a:lnTo>
                    <a:pt x="2505" y="276557"/>
                  </a:lnTo>
                  <a:lnTo>
                    <a:pt x="2097" y="276275"/>
                  </a:lnTo>
                  <a:lnTo>
                    <a:pt x="1933" y="275962"/>
                  </a:lnTo>
                  <a:lnTo>
                    <a:pt x="1738" y="275615"/>
                  </a:lnTo>
                  <a:lnTo>
                    <a:pt x="794" y="274768"/>
                  </a:lnTo>
                  <a:lnTo>
                    <a:pt x="638" y="274180"/>
                  </a:lnTo>
                  <a:lnTo>
                    <a:pt x="647" y="273837"/>
                  </a:lnTo>
                  <a:lnTo>
                    <a:pt x="1342" y="273371"/>
                  </a:lnTo>
                  <a:lnTo>
                    <a:pt x="1693" y="272791"/>
                  </a:lnTo>
                  <a:lnTo>
                    <a:pt x="2112" y="272390"/>
                  </a:lnTo>
                  <a:lnTo>
                    <a:pt x="2674" y="271818"/>
                  </a:lnTo>
                  <a:lnTo>
                    <a:pt x="2994" y="271169"/>
                  </a:lnTo>
                  <a:lnTo>
                    <a:pt x="3507" y="269666"/>
                  </a:lnTo>
                  <a:lnTo>
                    <a:pt x="3704" y="268433"/>
                  </a:lnTo>
                  <a:lnTo>
                    <a:pt x="3645" y="268055"/>
                  </a:lnTo>
                  <a:lnTo>
                    <a:pt x="3515" y="267605"/>
                  </a:lnTo>
                  <a:lnTo>
                    <a:pt x="3240" y="266086"/>
                  </a:lnTo>
                  <a:lnTo>
                    <a:pt x="3225" y="265120"/>
                  </a:lnTo>
                  <a:lnTo>
                    <a:pt x="2967" y="264430"/>
                  </a:lnTo>
                  <a:lnTo>
                    <a:pt x="2736" y="264010"/>
                  </a:lnTo>
                  <a:lnTo>
                    <a:pt x="2443" y="263316"/>
                  </a:lnTo>
                  <a:lnTo>
                    <a:pt x="2247" y="262797"/>
                  </a:lnTo>
                  <a:lnTo>
                    <a:pt x="2041" y="261278"/>
                  </a:lnTo>
                  <a:lnTo>
                    <a:pt x="1774" y="260965"/>
                  </a:lnTo>
                  <a:lnTo>
                    <a:pt x="1198" y="260675"/>
                  </a:lnTo>
                  <a:lnTo>
                    <a:pt x="898" y="260259"/>
                  </a:lnTo>
                  <a:lnTo>
                    <a:pt x="611" y="259255"/>
                  </a:lnTo>
                  <a:lnTo>
                    <a:pt x="791" y="258881"/>
                  </a:lnTo>
                  <a:lnTo>
                    <a:pt x="767" y="258328"/>
                  </a:lnTo>
                  <a:lnTo>
                    <a:pt x="443" y="257530"/>
                  </a:lnTo>
                  <a:lnTo>
                    <a:pt x="215" y="257046"/>
                  </a:lnTo>
                  <a:lnTo>
                    <a:pt x="84" y="256664"/>
                  </a:lnTo>
                  <a:lnTo>
                    <a:pt x="96" y="256286"/>
                  </a:lnTo>
                  <a:lnTo>
                    <a:pt x="305" y="255981"/>
                  </a:lnTo>
                  <a:lnTo>
                    <a:pt x="455" y="255298"/>
                  </a:lnTo>
                  <a:lnTo>
                    <a:pt x="989" y="254378"/>
                  </a:lnTo>
                  <a:lnTo>
                    <a:pt x="1139" y="253799"/>
                  </a:lnTo>
                  <a:lnTo>
                    <a:pt x="1352" y="253425"/>
                  </a:lnTo>
                  <a:lnTo>
                    <a:pt x="1706" y="252917"/>
                  </a:lnTo>
                  <a:lnTo>
                    <a:pt x="1849" y="252608"/>
                  </a:lnTo>
                  <a:lnTo>
                    <a:pt x="2193" y="252512"/>
                  </a:lnTo>
                  <a:lnTo>
                    <a:pt x="2332" y="252379"/>
                  </a:lnTo>
                  <a:lnTo>
                    <a:pt x="2751" y="252077"/>
                  </a:lnTo>
                  <a:lnTo>
                    <a:pt x="3102" y="251639"/>
                  </a:lnTo>
                  <a:lnTo>
                    <a:pt x="3243" y="251436"/>
                  </a:lnTo>
                  <a:lnTo>
                    <a:pt x="3246" y="251230"/>
                  </a:lnTo>
                  <a:lnTo>
                    <a:pt x="3186" y="250849"/>
                  </a:lnTo>
                  <a:lnTo>
                    <a:pt x="3165" y="250265"/>
                  </a:lnTo>
                  <a:lnTo>
                    <a:pt x="3351" y="249582"/>
                  </a:lnTo>
                  <a:lnTo>
                    <a:pt x="3255" y="249235"/>
                  </a:lnTo>
                  <a:lnTo>
                    <a:pt x="2751" y="248777"/>
                  </a:lnTo>
                  <a:lnTo>
                    <a:pt x="2520" y="248361"/>
                  </a:lnTo>
                  <a:lnTo>
                    <a:pt x="2286" y="248113"/>
                  </a:lnTo>
                  <a:lnTo>
                    <a:pt x="1858" y="247315"/>
                  </a:lnTo>
                  <a:lnTo>
                    <a:pt x="1621" y="247170"/>
                  </a:lnTo>
                  <a:lnTo>
                    <a:pt x="1348" y="247063"/>
                  </a:lnTo>
                  <a:lnTo>
                    <a:pt x="770" y="247017"/>
                  </a:lnTo>
                  <a:lnTo>
                    <a:pt x="497" y="246941"/>
                  </a:lnTo>
                  <a:lnTo>
                    <a:pt x="0" y="246243"/>
                  </a:lnTo>
                  <a:lnTo>
                    <a:pt x="158" y="245110"/>
                  </a:lnTo>
                  <a:lnTo>
                    <a:pt x="197" y="244908"/>
                  </a:lnTo>
                  <a:lnTo>
                    <a:pt x="72" y="244492"/>
                  </a:lnTo>
                  <a:lnTo>
                    <a:pt x="173" y="244354"/>
                  </a:lnTo>
                  <a:lnTo>
                    <a:pt x="519" y="244259"/>
                  </a:lnTo>
                  <a:lnTo>
                    <a:pt x="925" y="244442"/>
                  </a:lnTo>
                  <a:lnTo>
                    <a:pt x="3024" y="245689"/>
                  </a:lnTo>
                  <a:lnTo>
                    <a:pt x="3770" y="246014"/>
                  </a:lnTo>
                  <a:lnTo>
                    <a:pt x="4690" y="246136"/>
                  </a:lnTo>
                  <a:lnTo>
                    <a:pt x="5548" y="246052"/>
                  </a:lnTo>
                  <a:lnTo>
                    <a:pt x="6477" y="245831"/>
                  </a:lnTo>
                  <a:lnTo>
                    <a:pt x="6859" y="245667"/>
                  </a:lnTo>
                  <a:lnTo>
                    <a:pt x="7272" y="245541"/>
                  </a:lnTo>
                  <a:lnTo>
                    <a:pt x="7685" y="245480"/>
                  </a:lnTo>
                  <a:lnTo>
                    <a:pt x="8069" y="245144"/>
                  </a:lnTo>
                  <a:lnTo>
                    <a:pt x="8275" y="244976"/>
                  </a:lnTo>
                  <a:lnTo>
                    <a:pt x="8833" y="244610"/>
                  </a:lnTo>
                  <a:lnTo>
                    <a:pt x="9562" y="244144"/>
                  </a:lnTo>
                  <a:lnTo>
                    <a:pt x="9804" y="244011"/>
                  </a:lnTo>
                  <a:lnTo>
                    <a:pt x="10005" y="244190"/>
                  </a:lnTo>
                  <a:lnTo>
                    <a:pt x="10282" y="244125"/>
                  </a:lnTo>
                  <a:lnTo>
                    <a:pt x="10353" y="243953"/>
                  </a:lnTo>
                  <a:lnTo>
                    <a:pt x="10362" y="243576"/>
                  </a:lnTo>
                  <a:lnTo>
                    <a:pt x="10818" y="243003"/>
                  </a:lnTo>
                  <a:lnTo>
                    <a:pt x="11307" y="242599"/>
                  </a:lnTo>
                  <a:lnTo>
                    <a:pt x="12605" y="241114"/>
                  </a:lnTo>
                  <a:lnTo>
                    <a:pt x="13131" y="240439"/>
                  </a:lnTo>
                  <a:lnTo>
                    <a:pt x="13453" y="239962"/>
                  </a:lnTo>
                  <a:lnTo>
                    <a:pt x="13941" y="239424"/>
                  </a:lnTo>
                  <a:lnTo>
                    <a:pt x="14823" y="238276"/>
                  </a:lnTo>
                  <a:lnTo>
                    <a:pt x="15242" y="237871"/>
                  </a:lnTo>
                  <a:lnTo>
                    <a:pt x="15871" y="237299"/>
                  </a:lnTo>
                  <a:lnTo>
                    <a:pt x="16858" y="236013"/>
                  </a:lnTo>
                  <a:lnTo>
                    <a:pt x="17353" y="235303"/>
                  </a:lnTo>
                  <a:lnTo>
                    <a:pt x="17635" y="234929"/>
                  </a:lnTo>
                  <a:lnTo>
                    <a:pt x="18338" y="233914"/>
                  </a:lnTo>
                  <a:lnTo>
                    <a:pt x="18626" y="233300"/>
                  </a:lnTo>
                  <a:lnTo>
                    <a:pt x="18891" y="232136"/>
                  </a:lnTo>
                  <a:lnTo>
                    <a:pt x="18870" y="231229"/>
                  </a:lnTo>
                  <a:lnTo>
                    <a:pt x="18854" y="230625"/>
                  </a:lnTo>
                  <a:lnTo>
                    <a:pt x="18729" y="230141"/>
                  </a:lnTo>
                  <a:lnTo>
                    <a:pt x="18719" y="228969"/>
                  </a:lnTo>
                  <a:lnTo>
                    <a:pt x="18594" y="228420"/>
                  </a:lnTo>
                  <a:lnTo>
                    <a:pt x="18704" y="227939"/>
                  </a:lnTo>
                  <a:lnTo>
                    <a:pt x="18785" y="227390"/>
                  </a:lnTo>
                  <a:lnTo>
                    <a:pt x="18834" y="226840"/>
                  </a:lnTo>
                  <a:lnTo>
                    <a:pt x="18977" y="226432"/>
                  </a:lnTo>
                  <a:lnTo>
                    <a:pt x="19038" y="225161"/>
                  </a:lnTo>
                  <a:lnTo>
                    <a:pt x="18920" y="224299"/>
                  </a:lnTo>
                  <a:lnTo>
                    <a:pt x="18788" y="224055"/>
                  </a:lnTo>
                  <a:lnTo>
                    <a:pt x="18660" y="223707"/>
                  </a:lnTo>
                  <a:lnTo>
                    <a:pt x="18572" y="222986"/>
                  </a:lnTo>
                  <a:lnTo>
                    <a:pt x="18546" y="222605"/>
                  </a:lnTo>
                  <a:lnTo>
                    <a:pt x="18222" y="221636"/>
                  </a:lnTo>
                  <a:lnTo>
                    <a:pt x="18069" y="220808"/>
                  </a:lnTo>
                  <a:lnTo>
                    <a:pt x="17988" y="219808"/>
                  </a:lnTo>
                  <a:lnTo>
                    <a:pt x="18741" y="218209"/>
                  </a:lnTo>
                  <a:lnTo>
                    <a:pt x="18753" y="217660"/>
                  </a:lnTo>
                  <a:lnTo>
                    <a:pt x="19070" y="217183"/>
                  </a:lnTo>
                  <a:lnTo>
                    <a:pt x="19154" y="216466"/>
                  </a:lnTo>
                  <a:lnTo>
                    <a:pt x="19058" y="216187"/>
                  </a:lnTo>
                  <a:lnTo>
                    <a:pt x="19103" y="215603"/>
                  </a:lnTo>
                  <a:lnTo>
                    <a:pt x="18984" y="214878"/>
                  </a:lnTo>
                  <a:lnTo>
                    <a:pt x="18851" y="214566"/>
                  </a:lnTo>
                  <a:lnTo>
                    <a:pt x="18932" y="214089"/>
                  </a:lnTo>
                  <a:lnTo>
                    <a:pt x="19562" y="213414"/>
                  </a:lnTo>
                  <a:lnTo>
                    <a:pt x="20329" y="212742"/>
                  </a:lnTo>
                  <a:lnTo>
                    <a:pt x="20673" y="212646"/>
                  </a:lnTo>
                  <a:lnTo>
                    <a:pt x="20815" y="212479"/>
                  </a:lnTo>
                  <a:lnTo>
                    <a:pt x="21397" y="212456"/>
                  </a:lnTo>
                  <a:lnTo>
                    <a:pt x="22506" y="211757"/>
                  </a:lnTo>
                  <a:lnTo>
                    <a:pt x="22896" y="211285"/>
                  </a:lnTo>
                  <a:lnTo>
                    <a:pt x="23213" y="210739"/>
                  </a:lnTo>
                  <a:lnTo>
                    <a:pt x="23683" y="209583"/>
                  </a:lnTo>
                  <a:lnTo>
                    <a:pt x="24157" y="208148"/>
                  </a:lnTo>
                  <a:lnTo>
                    <a:pt x="24175" y="207358"/>
                  </a:lnTo>
                  <a:lnTo>
                    <a:pt x="24079" y="207114"/>
                  </a:lnTo>
                  <a:lnTo>
                    <a:pt x="23848" y="206630"/>
                  </a:lnTo>
                  <a:lnTo>
                    <a:pt x="23680" y="206420"/>
                  </a:lnTo>
                  <a:lnTo>
                    <a:pt x="23518" y="205970"/>
                  </a:lnTo>
                  <a:lnTo>
                    <a:pt x="23386" y="205794"/>
                  </a:lnTo>
                  <a:lnTo>
                    <a:pt x="23288" y="205550"/>
                  </a:lnTo>
                  <a:lnTo>
                    <a:pt x="22661" y="204505"/>
                  </a:lnTo>
                  <a:lnTo>
                    <a:pt x="22391" y="204295"/>
                  </a:lnTo>
                  <a:lnTo>
                    <a:pt x="22098" y="203600"/>
                  </a:lnTo>
                  <a:lnTo>
                    <a:pt x="21837" y="202941"/>
                  </a:lnTo>
                  <a:lnTo>
                    <a:pt x="21675" y="202490"/>
                  </a:lnTo>
                  <a:lnTo>
                    <a:pt x="21666" y="201357"/>
                  </a:lnTo>
                  <a:lnTo>
                    <a:pt x="21643" y="200804"/>
                  </a:lnTo>
                  <a:lnTo>
                    <a:pt x="21427" y="199701"/>
                  </a:lnTo>
                  <a:lnTo>
                    <a:pt x="21447" y="198705"/>
                  </a:lnTo>
                  <a:lnTo>
                    <a:pt x="21397" y="197981"/>
                  </a:lnTo>
                  <a:lnTo>
                    <a:pt x="21238" y="197324"/>
                  </a:lnTo>
                  <a:lnTo>
                    <a:pt x="21135" y="195672"/>
                  </a:lnTo>
                  <a:lnTo>
                    <a:pt x="21213" y="195192"/>
                  </a:lnTo>
                  <a:lnTo>
                    <a:pt x="21265" y="194471"/>
                  </a:lnTo>
                  <a:lnTo>
                    <a:pt x="21343" y="193959"/>
                  </a:lnTo>
                  <a:lnTo>
                    <a:pt x="21193" y="193059"/>
                  </a:lnTo>
                  <a:lnTo>
                    <a:pt x="20766" y="192056"/>
                  </a:lnTo>
                  <a:lnTo>
                    <a:pt x="20808" y="191713"/>
                  </a:lnTo>
                  <a:lnTo>
                    <a:pt x="21223" y="191548"/>
                  </a:lnTo>
                  <a:lnTo>
                    <a:pt x="21912" y="191426"/>
                  </a:lnTo>
                  <a:lnTo>
                    <a:pt x="22322" y="191296"/>
                  </a:lnTo>
                  <a:lnTo>
                    <a:pt x="22976" y="191174"/>
                  </a:lnTo>
                  <a:lnTo>
                    <a:pt x="24823" y="189698"/>
                  </a:lnTo>
                  <a:lnTo>
                    <a:pt x="25167" y="189637"/>
                  </a:lnTo>
                  <a:lnTo>
                    <a:pt x="25329" y="189984"/>
                  </a:lnTo>
                  <a:lnTo>
                    <a:pt x="24843" y="190320"/>
                  </a:lnTo>
                  <a:lnTo>
                    <a:pt x="24076" y="190957"/>
                  </a:lnTo>
                  <a:lnTo>
                    <a:pt x="23830" y="191296"/>
                  </a:lnTo>
                  <a:lnTo>
                    <a:pt x="24094" y="191713"/>
                  </a:lnTo>
                  <a:lnTo>
                    <a:pt x="24583" y="191380"/>
                  </a:lnTo>
                  <a:lnTo>
                    <a:pt x="25216" y="192216"/>
                  </a:lnTo>
                  <a:lnTo>
                    <a:pt x="24799" y="192517"/>
                  </a:lnTo>
                  <a:lnTo>
                    <a:pt x="24691" y="192689"/>
                  </a:lnTo>
                  <a:lnTo>
                    <a:pt x="24718" y="192964"/>
                  </a:lnTo>
                  <a:lnTo>
                    <a:pt x="25641" y="194772"/>
                  </a:lnTo>
                  <a:lnTo>
                    <a:pt x="25902" y="195325"/>
                  </a:lnTo>
                  <a:lnTo>
                    <a:pt x="25998" y="195638"/>
                  </a:lnTo>
                  <a:lnTo>
                    <a:pt x="25995" y="195844"/>
                  </a:lnTo>
                  <a:lnTo>
                    <a:pt x="26057" y="196020"/>
                  </a:lnTo>
                  <a:lnTo>
                    <a:pt x="26222" y="196329"/>
                  </a:lnTo>
                  <a:lnTo>
                    <a:pt x="25841" y="196527"/>
                  </a:lnTo>
                  <a:lnTo>
                    <a:pt x="25584" y="197450"/>
                  </a:lnTo>
                  <a:lnTo>
                    <a:pt x="25470" y="197897"/>
                  </a:lnTo>
                  <a:lnTo>
                    <a:pt x="25528" y="198515"/>
                  </a:lnTo>
                  <a:lnTo>
                    <a:pt x="25620" y="198965"/>
                  </a:lnTo>
                  <a:lnTo>
                    <a:pt x="25851" y="199381"/>
                  </a:lnTo>
                  <a:lnTo>
                    <a:pt x="26226" y="199495"/>
                  </a:lnTo>
                  <a:lnTo>
                    <a:pt x="26600" y="199571"/>
                  </a:lnTo>
                  <a:lnTo>
                    <a:pt x="28404" y="200056"/>
                  </a:lnTo>
                  <a:lnTo>
                    <a:pt x="29325" y="200247"/>
                  </a:lnTo>
                  <a:lnTo>
                    <a:pt x="29802" y="200361"/>
                  </a:lnTo>
                  <a:lnTo>
                    <a:pt x="33087" y="200430"/>
                  </a:lnTo>
                  <a:lnTo>
                    <a:pt x="34256" y="20025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9" name="pg69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0" name="pg70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1" name="pg71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2" name="pg72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3" name="pg73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" name="pg74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" name="pg75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" name="pg76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" name="pg77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" name="pg78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" name="pg79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" name="pg80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1" name="pg81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2" name="pg82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3" name="pg83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4" name="pg84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" name="pg85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" name="pg86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" name="pg87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" name="pg88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" name="pg89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" name="pg90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" name="pg91"/>
            <p:cNvSpPr/>
            <p:nvPr/>
          </p:nvSpPr>
          <p:spPr>
            <a:xfrm>
              <a:off x="0" y="0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2" name="pl92"/>
            <p:cNvSpPr/>
            <p:nvPr/>
          </p:nvSpPr>
          <p:spPr>
            <a:xfrm>
              <a:off x="1254321" y="4313056"/>
              <a:ext cx="1873898" cy="1371199"/>
            </a:xfrm>
            <a:custGeom>
              <a:avLst/>
              <a:gdLst/>
              <a:ahLst/>
              <a:cxnLst/>
              <a:rect l="0" t="0" r="0" b="0"/>
              <a:pathLst>
                <a:path w="1873898" h="1371199">
                  <a:moveTo>
                    <a:pt x="1685288" y="1371156"/>
                  </a:moveTo>
                  <a:lnTo>
                    <a:pt x="1685789" y="1370240"/>
                  </a:lnTo>
                  <a:lnTo>
                    <a:pt x="1686286" y="1369286"/>
                  </a:lnTo>
                  <a:lnTo>
                    <a:pt x="1686472" y="1368604"/>
                  </a:lnTo>
                  <a:lnTo>
                    <a:pt x="1686517" y="1368157"/>
                  </a:lnTo>
                  <a:lnTo>
                    <a:pt x="1686658" y="1367990"/>
                  </a:lnTo>
                  <a:lnTo>
                    <a:pt x="1686895" y="1368131"/>
                  </a:lnTo>
                  <a:lnTo>
                    <a:pt x="1687135" y="1368032"/>
                  </a:lnTo>
                  <a:lnTo>
                    <a:pt x="1687418" y="1367595"/>
                  </a:lnTo>
                  <a:lnTo>
                    <a:pt x="1687533" y="1366941"/>
                  </a:lnTo>
                  <a:lnTo>
                    <a:pt x="1687752" y="1366397"/>
                  </a:lnTo>
                  <a:lnTo>
                    <a:pt x="1688004" y="1365781"/>
                  </a:lnTo>
                  <a:lnTo>
                    <a:pt x="1688396" y="1364965"/>
                  </a:lnTo>
                  <a:lnTo>
                    <a:pt x="1688713" y="1364459"/>
                  </a:lnTo>
                  <a:lnTo>
                    <a:pt x="1689064" y="1364021"/>
                  </a:lnTo>
                  <a:lnTo>
                    <a:pt x="1689658" y="1363586"/>
                  </a:lnTo>
                  <a:lnTo>
                    <a:pt x="1690315" y="1363219"/>
                  </a:lnTo>
                  <a:lnTo>
                    <a:pt x="1690794" y="1363197"/>
                  </a:lnTo>
                  <a:lnTo>
                    <a:pt x="1691379" y="1363071"/>
                  </a:lnTo>
                  <a:lnTo>
                    <a:pt x="1692317" y="1362369"/>
                  </a:lnTo>
                  <a:lnTo>
                    <a:pt x="1692638" y="1361862"/>
                  </a:lnTo>
                  <a:lnTo>
                    <a:pt x="1692962" y="1361110"/>
                  </a:lnTo>
                  <a:lnTo>
                    <a:pt x="1693244" y="1360633"/>
                  </a:lnTo>
                  <a:lnTo>
                    <a:pt x="1693639" y="1359783"/>
                  </a:lnTo>
                  <a:lnTo>
                    <a:pt x="1694146" y="1359176"/>
                  </a:lnTo>
                  <a:lnTo>
                    <a:pt x="1694340" y="1358940"/>
                  </a:lnTo>
                  <a:lnTo>
                    <a:pt x="1695225" y="1357582"/>
                  </a:lnTo>
                  <a:lnTo>
                    <a:pt x="1696265" y="1355265"/>
                  </a:lnTo>
                  <a:lnTo>
                    <a:pt x="1696490" y="1354689"/>
                  </a:lnTo>
                  <a:lnTo>
                    <a:pt x="1696586" y="1354452"/>
                  </a:lnTo>
                  <a:lnTo>
                    <a:pt x="1696984" y="1353598"/>
                  </a:lnTo>
                  <a:lnTo>
                    <a:pt x="1698051" y="1351727"/>
                  </a:lnTo>
                  <a:lnTo>
                    <a:pt x="1698342" y="1350907"/>
                  </a:lnTo>
                  <a:lnTo>
                    <a:pt x="1698801" y="1350268"/>
                  </a:lnTo>
                  <a:lnTo>
                    <a:pt x="1699230" y="1349313"/>
                  </a:lnTo>
                  <a:lnTo>
                    <a:pt x="1699637" y="1348844"/>
                  </a:lnTo>
                  <a:lnTo>
                    <a:pt x="1699796" y="1348607"/>
                  </a:lnTo>
                  <a:lnTo>
                    <a:pt x="1700117" y="1347854"/>
                  </a:lnTo>
                  <a:lnTo>
                    <a:pt x="1700332" y="1347377"/>
                  </a:lnTo>
                  <a:lnTo>
                    <a:pt x="1700452" y="1346517"/>
                  </a:lnTo>
                  <a:lnTo>
                    <a:pt x="1700393" y="1346174"/>
                  </a:lnTo>
                  <a:lnTo>
                    <a:pt x="1700567" y="1345972"/>
                  </a:lnTo>
                  <a:lnTo>
                    <a:pt x="1700908" y="1345979"/>
                  </a:lnTo>
                  <a:lnTo>
                    <a:pt x="1701495" y="1345718"/>
                  </a:lnTo>
                  <a:lnTo>
                    <a:pt x="1702017" y="1345317"/>
                  </a:lnTo>
                  <a:lnTo>
                    <a:pt x="1702620" y="1344400"/>
                  </a:lnTo>
                  <a:lnTo>
                    <a:pt x="1703322" y="1343554"/>
                  </a:lnTo>
                  <a:lnTo>
                    <a:pt x="1704109" y="1341784"/>
                  </a:lnTo>
                  <a:lnTo>
                    <a:pt x="1704673" y="1341110"/>
                  </a:lnTo>
                  <a:lnTo>
                    <a:pt x="1705027" y="1340426"/>
                  </a:lnTo>
                  <a:lnTo>
                    <a:pt x="1705419" y="1339715"/>
                  </a:lnTo>
                  <a:lnTo>
                    <a:pt x="1705743" y="1338965"/>
                  </a:lnTo>
                  <a:lnTo>
                    <a:pt x="1706352" y="1337707"/>
                  </a:lnTo>
                  <a:lnTo>
                    <a:pt x="1706532" y="1337264"/>
                  </a:lnTo>
                  <a:lnTo>
                    <a:pt x="1707041" y="1335763"/>
                  </a:lnTo>
                  <a:lnTo>
                    <a:pt x="1707748" y="1334749"/>
                  </a:lnTo>
                  <a:lnTo>
                    <a:pt x="1708324" y="1333416"/>
                  </a:lnTo>
                  <a:lnTo>
                    <a:pt x="1708683" y="1332499"/>
                  </a:lnTo>
                  <a:lnTo>
                    <a:pt x="1708798" y="1331948"/>
                  </a:lnTo>
                  <a:lnTo>
                    <a:pt x="1709292" y="1331206"/>
                  </a:lnTo>
                  <a:lnTo>
                    <a:pt x="1709862" y="1330220"/>
                  </a:lnTo>
                  <a:lnTo>
                    <a:pt x="1710603" y="1329167"/>
                  </a:lnTo>
                  <a:lnTo>
                    <a:pt x="1711031" y="1328321"/>
                  </a:lnTo>
                  <a:lnTo>
                    <a:pt x="1711786" y="1326480"/>
                  </a:lnTo>
                  <a:lnTo>
                    <a:pt x="1712577" y="1324745"/>
                  </a:lnTo>
                  <a:lnTo>
                    <a:pt x="1712943" y="1323547"/>
                  </a:lnTo>
                  <a:lnTo>
                    <a:pt x="1713021" y="1323036"/>
                  </a:lnTo>
                  <a:lnTo>
                    <a:pt x="1713213" y="1322006"/>
                  </a:lnTo>
                  <a:lnTo>
                    <a:pt x="1713680" y="1320916"/>
                  </a:lnTo>
                  <a:lnTo>
                    <a:pt x="1714115" y="1319791"/>
                  </a:lnTo>
                  <a:lnTo>
                    <a:pt x="1714409" y="1318871"/>
                  </a:lnTo>
                  <a:lnTo>
                    <a:pt x="1714765" y="1318227"/>
                  </a:lnTo>
                  <a:lnTo>
                    <a:pt x="1715131" y="1317029"/>
                  </a:lnTo>
                  <a:lnTo>
                    <a:pt x="1715674" y="1315599"/>
                  </a:lnTo>
                  <a:lnTo>
                    <a:pt x="1715967" y="1314642"/>
                  </a:lnTo>
                  <a:lnTo>
                    <a:pt x="1715994" y="1313372"/>
                  </a:lnTo>
                  <a:lnTo>
                    <a:pt x="1716252" y="1312449"/>
                  </a:lnTo>
                  <a:lnTo>
                    <a:pt x="1716300" y="1311797"/>
                  </a:lnTo>
                  <a:lnTo>
                    <a:pt x="1716522" y="1310977"/>
                  </a:lnTo>
                  <a:lnTo>
                    <a:pt x="1716510" y="1310012"/>
                  </a:lnTo>
                  <a:lnTo>
                    <a:pt x="1716741" y="1308746"/>
                  </a:lnTo>
                  <a:lnTo>
                    <a:pt x="1716899" y="1307686"/>
                  </a:lnTo>
                  <a:lnTo>
                    <a:pt x="1717433" y="1306629"/>
                  </a:lnTo>
                  <a:lnTo>
                    <a:pt x="1717748" y="1306362"/>
                  </a:lnTo>
                  <a:lnTo>
                    <a:pt x="1717805" y="1306122"/>
                  </a:lnTo>
                  <a:lnTo>
                    <a:pt x="1717748" y="1304745"/>
                  </a:lnTo>
                  <a:lnTo>
                    <a:pt x="1718000" y="1304100"/>
                  </a:lnTo>
                  <a:lnTo>
                    <a:pt x="1718285" y="1303623"/>
                  </a:lnTo>
                  <a:lnTo>
                    <a:pt x="1718399" y="1303006"/>
                  </a:lnTo>
                  <a:lnTo>
                    <a:pt x="1718414" y="1302319"/>
                  </a:lnTo>
                  <a:lnTo>
                    <a:pt x="1718291" y="1301698"/>
                  </a:lnTo>
                  <a:lnTo>
                    <a:pt x="1718099" y="1301007"/>
                  </a:lnTo>
                  <a:lnTo>
                    <a:pt x="1718219" y="1300187"/>
                  </a:lnTo>
                  <a:lnTo>
                    <a:pt x="1718794" y="1298856"/>
                  </a:lnTo>
                  <a:lnTo>
                    <a:pt x="1719113" y="1298281"/>
                  </a:lnTo>
                  <a:lnTo>
                    <a:pt x="1719193" y="1297732"/>
                  </a:lnTo>
                  <a:lnTo>
                    <a:pt x="1719113" y="1296629"/>
                  </a:lnTo>
                  <a:lnTo>
                    <a:pt x="1718986" y="1296214"/>
                  </a:lnTo>
                  <a:lnTo>
                    <a:pt x="1719059" y="1296012"/>
                  </a:lnTo>
                  <a:lnTo>
                    <a:pt x="1719271" y="1295638"/>
                  </a:lnTo>
                  <a:lnTo>
                    <a:pt x="1719451" y="1295196"/>
                  </a:lnTo>
                  <a:lnTo>
                    <a:pt x="1720011" y="1294620"/>
                  </a:lnTo>
                  <a:lnTo>
                    <a:pt x="1720426" y="1294357"/>
                  </a:lnTo>
                  <a:lnTo>
                    <a:pt x="1720671" y="1294155"/>
                  </a:lnTo>
                  <a:lnTo>
                    <a:pt x="1720844" y="1293918"/>
                  </a:lnTo>
                  <a:lnTo>
                    <a:pt x="1721175" y="1292961"/>
                  </a:lnTo>
                  <a:lnTo>
                    <a:pt x="1721625" y="1292698"/>
                  </a:lnTo>
                  <a:lnTo>
                    <a:pt x="1722314" y="1292435"/>
                  </a:lnTo>
                  <a:lnTo>
                    <a:pt x="1722632" y="1292030"/>
                  </a:lnTo>
                  <a:lnTo>
                    <a:pt x="1722674" y="1291687"/>
                  </a:lnTo>
                  <a:lnTo>
                    <a:pt x="1722643" y="1291378"/>
                  </a:lnTo>
                  <a:lnTo>
                    <a:pt x="1723303" y="1290978"/>
                  </a:lnTo>
                  <a:lnTo>
                    <a:pt x="1723378" y="1290635"/>
                  </a:lnTo>
                  <a:lnTo>
                    <a:pt x="1723588" y="1290368"/>
                  </a:lnTo>
                  <a:lnTo>
                    <a:pt x="1723704" y="1289750"/>
                  </a:lnTo>
                  <a:lnTo>
                    <a:pt x="1723653" y="1288923"/>
                  </a:lnTo>
                  <a:lnTo>
                    <a:pt x="1723456" y="1288507"/>
                  </a:lnTo>
                  <a:lnTo>
                    <a:pt x="1723465" y="1288130"/>
                  </a:lnTo>
                  <a:lnTo>
                    <a:pt x="1723704" y="1288137"/>
                  </a:lnTo>
                  <a:lnTo>
                    <a:pt x="1723873" y="1288309"/>
                  </a:lnTo>
                  <a:lnTo>
                    <a:pt x="1724073" y="1288484"/>
                  </a:lnTo>
                  <a:lnTo>
                    <a:pt x="1724451" y="1288461"/>
                  </a:lnTo>
                  <a:lnTo>
                    <a:pt x="1725626" y="1287935"/>
                  </a:lnTo>
                  <a:lnTo>
                    <a:pt x="1726286" y="1287363"/>
                  </a:lnTo>
                  <a:lnTo>
                    <a:pt x="1726709" y="1286822"/>
                  </a:lnTo>
                  <a:lnTo>
                    <a:pt x="1727278" y="1285804"/>
                  </a:lnTo>
                  <a:lnTo>
                    <a:pt x="1727508" y="1285601"/>
                  </a:lnTo>
                  <a:lnTo>
                    <a:pt x="1727751" y="1285506"/>
                  </a:lnTo>
                  <a:lnTo>
                    <a:pt x="1727731" y="1285437"/>
                  </a:lnTo>
                  <a:lnTo>
                    <a:pt x="1727904" y="1285201"/>
                  </a:lnTo>
                  <a:lnTo>
                    <a:pt x="1728537" y="1284492"/>
                  </a:lnTo>
                  <a:lnTo>
                    <a:pt x="1729103" y="1283607"/>
                  </a:lnTo>
                  <a:lnTo>
                    <a:pt x="1729184" y="1282924"/>
                  </a:lnTo>
                  <a:lnTo>
                    <a:pt x="1729820" y="1282078"/>
                  </a:lnTo>
                  <a:lnTo>
                    <a:pt x="1730282" y="1281228"/>
                  </a:lnTo>
                  <a:lnTo>
                    <a:pt x="1730362" y="1280507"/>
                  </a:lnTo>
                  <a:lnTo>
                    <a:pt x="1730476" y="1280099"/>
                  </a:lnTo>
                  <a:lnTo>
                    <a:pt x="1730932" y="1279489"/>
                  </a:lnTo>
                  <a:lnTo>
                    <a:pt x="1731211" y="1279222"/>
                  </a:lnTo>
                  <a:lnTo>
                    <a:pt x="1732298" y="1277971"/>
                  </a:lnTo>
                  <a:lnTo>
                    <a:pt x="1732796" y="1276984"/>
                  </a:lnTo>
                  <a:lnTo>
                    <a:pt x="1732983" y="1276404"/>
                  </a:lnTo>
                  <a:lnTo>
                    <a:pt x="1732971" y="1275203"/>
                  </a:lnTo>
                  <a:lnTo>
                    <a:pt x="1732877" y="1274753"/>
                  </a:lnTo>
                  <a:lnTo>
                    <a:pt x="1732817" y="1274410"/>
                  </a:lnTo>
                  <a:lnTo>
                    <a:pt x="1732593" y="1273613"/>
                  </a:lnTo>
                  <a:lnTo>
                    <a:pt x="1732533" y="1273235"/>
                  </a:lnTo>
                  <a:lnTo>
                    <a:pt x="1732212" y="1272267"/>
                  </a:lnTo>
                  <a:lnTo>
                    <a:pt x="1732185" y="1271782"/>
                  </a:lnTo>
                  <a:lnTo>
                    <a:pt x="1732053" y="1271611"/>
                  </a:lnTo>
                  <a:lnTo>
                    <a:pt x="1732197" y="1271371"/>
                  </a:lnTo>
                  <a:lnTo>
                    <a:pt x="1732829" y="1270425"/>
                  </a:lnTo>
                  <a:lnTo>
                    <a:pt x="1733765" y="1269994"/>
                  </a:lnTo>
                  <a:lnTo>
                    <a:pt x="1734043" y="1269727"/>
                  </a:lnTo>
                  <a:lnTo>
                    <a:pt x="1734283" y="1269731"/>
                  </a:lnTo>
                  <a:lnTo>
                    <a:pt x="1734349" y="1269769"/>
                  </a:lnTo>
                  <a:lnTo>
                    <a:pt x="1734763" y="1269674"/>
                  </a:lnTo>
                  <a:lnTo>
                    <a:pt x="1735212" y="1269338"/>
                  </a:lnTo>
                  <a:lnTo>
                    <a:pt x="1735749" y="1268320"/>
                  </a:lnTo>
                  <a:lnTo>
                    <a:pt x="1735992" y="1268084"/>
                  </a:lnTo>
                  <a:lnTo>
                    <a:pt x="1737323" y="1268110"/>
                  </a:lnTo>
                  <a:lnTo>
                    <a:pt x="1738288" y="1267821"/>
                  </a:lnTo>
                  <a:lnTo>
                    <a:pt x="1738942" y="1267767"/>
                  </a:lnTo>
                  <a:lnTo>
                    <a:pt x="1739628" y="1267539"/>
                  </a:lnTo>
                  <a:lnTo>
                    <a:pt x="1740033" y="1267247"/>
                  </a:lnTo>
                  <a:lnTo>
                    <a:pt x="1740323" y="1267039"/>
                  </a:lnTo>
                  <a:lnTo>
                    <a:pt x="1740776" y="1266605"/>
                  </a:lnTo>
                  <a:lnTo>
                    <a:pt x="1740992" y="1266197"/>
                  </a:lnTo>
                  <a:lnTo>
                    <a:pt x="1740854" y="1264541"/>
                  </a:lnTo>
                  <a:lnTo>
                    <a:pt x="1740899" y="1263958"/>
                  </a:lnTo>
                  <a:lnTo>
                    <a:pt x="1741294" y="1263108"/>
                  </a:lnTo>
                  <a:lnTo>
                    <a:pt x="1741612" y="1262692"/>
                  </a:lnTo>
                  <a:lnTo>
                    <a:pt x="1741855" y="1262502"/>
                  </a:lnTo>
                  <a:lnTo>
                    <a:pt x="1741771" y="1262258"/>
                  </a:lnTo>
                  <a:lnTo>
                    <a:pt x="1742005" y="1261888"/>
                  </a:lnTo>
                  <a:lnTo>
                    <a:pt x="1742275" y="1262063"/>
                  </a:lnTo>
                  <a:lnTo>
                    <a:pt x="1742592" y="1261590"/>
                  </a:lnTo>
                  <a:lnTo>
                    <a:pt x="1743872" y="1262475"/>
                  </a:lnTo>
                  <a:lnTo>
                    <a:pt x="1743906" y="1262544"/>
                  </a:lnTo>
                  <a:lnTo>
                    <a:pt x="1743902" y="1262715"/>
                  </a:lnTo>
                  <a:lnTo>
                    <a:pt x="1743798" y="1262784"/>
                  </a:lnTo>
                  <a:lnTo>
                    <a:pt x="1743897" y="1263058"/>
                  </a:lnTo>
                  <a:lnTo>
                    <a:pt x="1743654" y="1263123"/>
                  </a:lnTo>
                  <a:lnTo>
                    <a:pt x="1743887" y="1263817"/>
                  </a:lnTo>
                  <a:lnTo>
                    <a:pt x="1743776" y="1264053"/>
                  </a:lnTo>
                  <a:lnTo>
                    <a:pt x="1744352" y="1264168"/>
                  </a:lnTo>
                  <a:lnTo>
                    <a:pt x="1745143" y="1264012"/>
                  </a:lnTo>
                  <a:lnTo>
                    <a:pt x="1745938" y="1263619"/>
                  </a:lnTo>
                  <a:lnTo>
                    <a:pt x="1746699" y="1263119"/>
                  </a:lnTo>
                  <a:lnTo>
                    <a:pt x="1747421" y="1262452"/>
                  </a:lnTo>
                  <a:lnTo>
                    <a:pt x="1747664" y="1262326"/>
                  </a:lnTo>
                  <a:lnTo>
                    <a:pt x="1747907" y="1262098"/>
                  </a:lnTo>
                  <a:lnTo>
                    <a:pt x="1748549" y="1261404"/>
                  </a:lnTo>
                  <a:lnTo>
                    <a:pt x="1749247" y="1260732"/>
                  </a:lnTo>
                  <a:lnTo>
                    <a:pt x="1749954" y="1259577"/>
                  </a:lnTo>
                  <a:lnTo>
                    <a:pt x="1750203" y="1259135"/>
                  </a:lnTo>
                  <a:lnTo>
                    <a:pt x="1750839" y="1258185"/>
                  </a:lnTo>
                  <a:lnTo>
                    <a:pt x="1751225" y="1257747"/>
                  </a:lnTo>
                  <a:lnTo>
                    <a:pt x="1751438" y="1257412"/>
                  </a:lnTo>
                  <a:lnTo>
                    <a:pt x="1751942" y="1256184"/>
                  </a:lnTo>
                  <a:lnTo>
                    <a:pt x="1752242" y="1254918"/>
                  </a:lnTo>
                  <a:lnTo>
                    <a:pt x="1752284" y="1254540"/>
                  </a:lnTo>
                  <a:lnTo>
                    <a:pt x="1752370" y="1253648"/>
                  </a:lnTo>
                  <a:lnTo>
                    <a:pt x="1752685" y="1253278"/>
                  </a:lnTo>
                  <a:lnTo>
                    <a:pt x="1753279" y="1252672"/>
                  </a:lnTo>
                  <a:lnTo>
                    <a:pt x="1753702" y="1252097"/>
                  </a:lnTo>
                  <a:lnTo>
                    <a:pt x="1753854" y="1251414"/>
                  </a:lnTo>
                  <a:lnTo>
                    <a:pt x="1753812" y="1250106"/>
                  </a:lnTo>
                  <a:lnTo>
                    <a:pt x="1754352" y="1248814"/>
                  </a:lnTo>
                  <a:lnTo>
                    <a:pt x="1755098" y="1247384"/>
                  </a:lnTo>
                  <a:lnTo>
                    <a:pt x="1755248" y="1246839"/>
                  </a:lnTo>
                  <a:lnTo>
                    <a:pt x="1756097" y="1245516"/>
                  </a:lnTo>
                  <a:lnTo>
                    <a:pt x="1756173" y="1245301"/>
                  </a:lnTo>
                  <a:lnTo>
                    <a:pt x="1756424" y="1244592"/>
                  </a:lnTo>
                  <a:lnTo>
                    <a:pt x="1756841" y="1244222"/>
                  </a:lnTo>
                  <a:lnTo>
                    <a:pt x="1757120" y="1243955"/>
                  </a:lnTo>
                  <a:lnTo>
                    <a:pt x="1757539" y="1243619"/>
                  </a:lnTo>
                  <a:lnTo>
                    <a:pt x="1757716" y="1243280"/>
                  </a:lnTo>
                  <a:lnTo>
                    <a:pt x="1758214" y="1242430"/>
                  </a:lnTo>
                  <a:lnTo>
                    <a:pt x="1758472" y="1241580"/>
                  </a:lnTo>
                  <a:lnTo>
                    <a:pt x="1758451" y="1240924"/>
                  </a:lnTo>
                  <a:lnTo>
                    <a:pt x="1758460" y="1240443"/>
                  </a:lnTo>
                  <a:lnTo>
                    <a:pt x="1758819" y="1239628"/>
                  </a:lnTo>
                  <a:lnTo>
                    <a:pt x="1758762" y="1239040"/>
                  </a:lnTo>
                  <a:lnTo>
                    <a:pt x="1758531" y="1238556"/>
                  </a:lnTo>
                  <a:lnTo>
                    <a:pt x="1758642" y="1238247"/>
                  </a:lnTo>
                  <a:lnTo>
                    <a:pt x="1758957" y="1237809"/>
                  </a:lnTo>
                  <a:lnTo>
                    <a:pt x="1759173" y="1237332"/>
                  </a:lnTo>
                  <a:lnTo>
                    <a:pt x="1759326" y="1236509"/>
                  </a:lnTo>
                  <a:lnTo>
                    <a:pt x="1759554" y="1235517"/>
                  </a:lnTo>
                  <a:lnTo>
                    <a:pt x="1759805" y="1234839"/>
                  </a:lnTo>
                  <a:lnTo>
                    <a:pt x="1760084" y="1234602"/>
                  </a:lnTo>
                  <a:lnTo>
                    <a:pt x="1760120" y="1234499"/>
                  </a:lnTo>
                  <a:lnTo>
                    <a:pt x="1760327" y="1234538"/>
                  </a:lnTo>
                  <a:lnTo>
                    <a:pt x="1760780" y="1234034"/>
                  </a:lnTo>
                  <a:lnTo>
                    <a:pt x="1761271" y="1233562"/>
                  </a:lnTo>
                  <a:lnTo>
                    <a:pt x="1761343" y="1233253"/>
                  </a:lnTo>
                  <a:lnTo>
                    <a:pt x="1761691" y="1233054"/>
                  </a:lnTo>
                  <a:lnTo>
                    <a:pt x="1761793" y="1233058"/>
                  </a:lnTo>
                  <a:lnTo>
                    <a:pt x="1762036" y="1232959"/>
                  </a:lnTo>
                  <a:lnTo>
                    <a:pt x="1761979" y="1232338"/>
                  </a:lnTo>
                  <a:lnTo>
                    <a:pt x="1762015" y="1232239"/>
                  </a:lnTo>
                  <a:lnTo>
                    <a:pt x="1762794" y="1232563"/>
                  </a:lnTo>
                  <a:lnTo>
                    <a:pt x="1763339" y="1232711"/>
                  </a:lnTo>
                  <a:lnTo>
                    <a:pt x="1763780" y="1232890"/>
                  </a:lnTo>
                  <a:lnTo>
                    <a:pt x="1764703" y="1232982"/>
                  </a:lnTo>
                  <a:lnTo>
                    <a:pt x="1765665" y="1232757"/>
                  </a:lnTo>
                  <a:lnTo>
                    <a:pt x="1766424" y="1232502"/>
                  </a:lnTo>
                  <a:lnTo>
                    <a:pt x="1768084" y="1231537"/>
                  </a:lnTo>
                  <a:lnTo>
                    <a:pt x="1769337" y="1230466"/>
                  </a:lnTo>
                  <a:lnTo>
                    <a:pt x="1769970" y="1229688"/>
                  </a:lnTo>
                  <a:lnTo>
                    <a:pt x="1770012" y="1229413"/>
                  </a:lnTo>
                  <a:lnTo>
                    <a:pt x="1770261" y="1228902"/>
                  </a:lnTo>
                  <a:lnTo>
                    <a:pt x="1770333" y="1228803"/>
                  </a:lnTo>
                  <a:lnTo>
                    <a:pt x="1770743" y="1228674"/>
                  </a:lnTo>
                  <a:lnTo>
                    <a:pt x="1770980" y="1228849"/>
                  </a:lnTo>
                  <a:lnTo>
                    <a:pt x="1771115" y="1228990"/>
                  </a:lnTo>
                  <a:lnTo>
                    <a:pt x="1771355" y="1228960"/>
                  </a:lnTo>
                  <a:lnTo>
                    <a:pt x="1771762" y="1229104"/>
                  </a:lnTo>
                  <a:lnTo>
                    <a:pt x="1771930" y="1229215"/>
                  </a:lnTo>
                  <a:lnTo>
                    <a:pt x="1772164" y="1229459"/>
                  </a:lnTo>
                  <a:lnTo>
                    <a:pt x="1773210" y="1230134"/>
                  </a:lnTo>
                  <a:lnTo>
                    <a:pt x="1773447" y="1230378"/>
                  </a:lnTo>
                  <a:lnTo>
                    <a:pt x="1773675" y="1230931"/>
                  </a:lnTo>
                  <a:lnTo>
                    <a:pt x="1773735" y="1231243"/>
                  </a:lnTo>
                  <a:lnTo>
                    <a:pt x="1773930" y="1231762"/>
                  </a:lnTo>
                  <a:lnTo>
                    <a:pt x="1774062" y="1232143"/>
                  </a:lnTo>
                  <a:lnTo>
                    <a:pt x="1774193" y="1232318"/>
                  </a:lnTo>
                  <a:lnTo>
                    <a:pt x="1774490" y="1232875"/>
                  </a:lnTo>
                  <a:lnTo>
                    <a:pt x="1774760" y="1233085"/>
                  </a:lnTo>
                  <a:lnTo>
                    <a:pt x="1774997" y="1233157"/>
                  </a:lnTo>
                  <a:lnTo>
                    <a:pt x="1775473" y="1233237"/>
                  </a:lnTo>
                  <a:lnTo>
                    <a:pt x="1775671" y="1233618"/>
                  </a:lnTo>
                  <a:lnTo>
                    <a:pt x="1775938" y="1234003"/>
                  </a:lnTo>
                  <a:lnTo>
                    <a:pt x="1776478" y="1234461"/>
                  </a:lnTo>
                  <a:lnTo>
                    <a:pt x="1776744" y="1234705"/>
                  </a:lnTo>
                  <a:lnTo>
                    <a:pt x="1776879" y="1234777"/>
                  </a:lnTo>
                  <a:lnTo>
                    <a:pt x="1777530" y="1234758"/>
                  </a:lnTo>
                  <a:lnTo>
                    <a:pt x="1778495" y="1234503"/>
                  </a:lnTo>
                  <a:lnTo>
                    <a:pt x="1779079" y="1234308"/>
                  </a:lnTo>
                  <a:lnTo>
                    <a:pt x="1779493" y="1234144"/>
                  </a:lnTo>
                  <a:lnTo>
                    <a:pt x="1780491" y="1233820"/>
                  </a:lnTo>
                  <a:lnTo>
                    <a:pt x="1782533" y="1232730"/>
                  </a:lnTo>
                  <a:lnTo>
                    <a:pt x="1783399" y="1232162"/>
                  </a:lnTo>
                  <a:lnTo>
                    <a:pt x="1784097" y="1231594"/>
                  </a:lnTo>
                  <a:lnTo>
                    <a:pt x="1784577" y="1231502"/>
                  </a:lnTo>
                  <a:lnTo>
                    <a:pt x="1784955" y="1231407"/>
                  </a:lnTo>
                  <a:lnTo>
                    <a:pt x="1785332" y="1231346"/>
                  </a:lnTo>
                  <a:lnTo>
                    <a:pt x="1785536" y="1231525"/>
                  </a:lnTo>
                  <a:lnTo>
                    <a:pt x="1785773" y="1231628"/>
                  </a:lnTo>
                  <a:lnTo>
                    <a:pt x="1786453" y="1231781"/>
                  </a:lnTo>
                  <a:lnTo>
                    <a:pt x="1787074" y="1231552"/>
                  </a:lnTo>
                  <a:lnTo>
                    <a:pt x="1787979" y="1230782"/>
                  </a:lnTo>
                  <a:lnTo>
                    <a:pt x="1788606" y="1230210"/>
                  </a:lnTo>
                  <a:lnTo>
                    <a:pt x="1789652" y="1229337"/>
                  </a:lnTo>
                  <a:lnTo>
                    <a:pt x="1790314" y="1228666"/>
                  </a:lnTo>
                  <a:lnTo>
                    <a:pt x="1790443" y="1228185"/>
                  </a:lnTo>
                  <a:lnTo>
                    <a:pt x="1790845" y="1227850"/>
                  </a:lnTo>
                  <a:lnTo>
                    <a:pt x="1791312" y="1227484"/>
                  </a:lnTo>
                  <a:lnTo>
                    <a:pt x="1791675" y="1227388"/>
                  </a:lnTo>
                  <a:lnTo>
                    <a:pt x="1793345" y="1226115"/>
                  </a:lnTo>
                  <a:lnTo>
                    <a:pt x="1794714" y="1224323"/>
                  </a:lnTo>
                  <a:lnTo>
                    <a:pt x="1795278" y="1223442"/>
                  </a:lnTo>
                  <a:lnTo>
                    <a:pt x="1795491" y="1223137"/>
                  </a:lnTo>
                  <a:lnTo>
                    <a:pt x="1796228" y="1222192"/>
                  </a:lnTo>
                  <a:lnTo>
                    <a:pt x="1796795" y="1221342"/>
                  </a:lnTo>
                  <a:lnTo>
                    <a:pt x="1797397" y="1220187"/>
                  </a:lnTo>
                  <a:lnTo>
                    <a:pt x="1798075" y="1218860"/>
                  </a:lnTo>
                  <a:lnTo>
                    <a:pt x="1798320" y="1218627"/>
                  </a:lnTo>
                  <a:lnTo>
                    <a:pt x="1798599" y="1218391"/>
                  </a:lnTo>
                  <a:lnTo>
                    <a:pt x="1799058" y="1217644"/>
                  </a:lnTo>
                  <a:lnTo>
                    <a:pt x="1799885" y="1215703"/>
                  </a:lnTo>
                  <a:lnTo>
                    <a:pt x="1800314" y="1214887"/>
                  </a:lnTo>
                  <a:lnTo>
                    <a:pt x="1800772" y="1214140"/>
                  </a:lnTo>
                  <a:lnTo>
                    <a:pt x="1801369" y="1213397"/>
                  </a:lnTo>
                  <a:lnTo>
                    <a:pt x="1802205" y="1212558"/>
                  </a:lnTo>
                  <a:lnTo>
                    <a:pt x="1802553" y="1212322"/>
                  </a:lnTo>
                  <a:lnTo>
                    <a:pt x="1803566" y="1211414"/>
                  </a:lnTo>
                  <a:lnTo>
                    <a:pt x="1803815" y="1210907"/>
                  </a:lnTo>
                  <a:lnTo>
                    <a:pt x="1803872" y="1210545"/>
                  </a:lnTo>
                  <a:lnTo>
                    <a:pt x="1804061" y="1210282"/>
                  </a:lnTo>
                  <a:lnTo>
                    <a:pt x="1805661" y="1207545"/>
                  </a:lnTo>
                  <a:lnTo>
                    <a:pt x="1806192" y="1206729"/>
                  </a:lnTo>
                  <a:lnTo>
                    <a:pt x="1806519" y="1205772"/>
                  </a:lnTo>
                  <a:lnTo>
                    <a:pt x="1806662" y="1205398"/>
                  </a:lnTo>
                  <a:lnTo>
                    <a:pt x="1807049" y="1204994"/>
                  </a:lnTo>
                  <a:lnTo>
                    <a:pt x="1808952" y="1203900"/>
                  </a:lnTo>
                  <a:lnTo>
                    <a:pt x="1810301" y="1203172"/>
                  </a:lnTo>
                  <a:lnTo>
                    <a:pt x="1811935" y="1201933"/>
                  </a:lnTo>
                  <a:lnTo>
                    <a:pt x="1812490" y="1201567"/>
                  </a:lnTo>
                  <a:lnTo>
                    <a:pt x="1813359" y="1200797"/>
                  </a:lnTo>
                  <a:lnTo>
                    <a:pt x="1815034" y="1199215"/>
                  </a:lnTo>
                  <a:lnTo>
                    <a:pt x="1815661" y="1198609"/>
                  </a:lnTo>
                  <a:lnTo>
                    <a:pt x="1816113" y="1198201"/>
                  </a:lnTo>
                  <a:lnTo>
                    <a:pt x="1816359" y="1198041"/>
                  </a:lnTo>
                  <a:lnTo>
                    <a:pt x="1817297" y="1197237"/>
                  </a:lnTo>
                  <a:lnTo>
                    <a:pt x="1817957" y="1196733"/>
                  </a:lnTo>
                  <a:lnTo>
                    <a:pt x="1819686" y="1195841"/>
                  </a:lnTo>
                  <a:lnTo>
                    <a:pt x="1820337" y="1195822"/>
                  </a:lnTo>
                  <a:lnTo>
                    <a:pt x="1821566" y="1195948"/>
                  </a:lnTo>
                  <a:lnTo>
                    <a:pt x="1822564" y="1195727"/>
                  </a:lnTo>
                  <a:lnTo>
                    <a:pt x="1822738" y="1195559"/>
                  </a:lnTo>
                  <a:lnTo>
                    <a:pt x="1822981" y="1195395"/>
                  </a:lnTo>
                  <a:lnTo>
                    <a:pt x="1823430" y="1195128"/>
                  </a:lnTo>
                  <a:lnTo>
                    <a:pt x="1824126" y="1194591"/>
                  </a:lnTo>
                  <a:lnTo>
                    <a:pt x="1824369" y="1194427"/>
                  </a:lnTo>
                  <a:lnTo>
                    <a:pt x="1824572" y="1194431"/>
                  </a:lnTo>
                  <a:lnTo>
                    <a:pt x="1824677" y="1194293"/>
                  </a:lnTo>
                  <a:lnTo>
                    <a:pt x="1824752" y="1194091"/>
                  </a:lnTo>
                  <a:lnTo>
                    <a:pt x="1824959" y="1193992"/>
                  </a:lnTo>
                  <a:lnTo>
                    <a:pt x="1825169" y="1193756"/>
                  </a:lnTo>
                  <a:lnTo>
                    <a:pt x="1825616" y="1193626"/>
                  </a:lnTo>
                  <a:lnTo>
                    <a:pt x="1827210" y="1192525"/>
                  </a:lnTo>
                  <a:lnTo>
                    <a:pt x="1828670" y="1191423"/>
                  </a:lnTo>
                  <a:lnTo>
                    <a:pt x="1828916" y="1191118"/>
                  </a:lnTo>
                  <a:lnTo>
                    <a:pt x="1829362" y="1190988"/>
                  </a:lnTo>
                  <a:lnTo>
                    <a:pt x="1829986" y="1190626"/>
                  </a:lnTo>
                  <a:lnTo>
                    <a:pt x="1830921" y="1190161"/>
                  </a:lnTo>
                  <a:lnTo>
                    <a:pt x="1832921" y="1189380"/>
                  </a:lnTo>
                  <a:lnTo>
                    <a:pt x="1833859" y="1188644"/>
                  </a:lnTo>
                  <a:lnTo>
                    <a:pt x="1834353" y="1187863"/>
                  </a:lnTo>
                  <a:lnTo>
                    <a:pt x="1834890" y="1186776"/>
                  </a:lnTo>
                  <a:lnTo>
                    <a:pt x="1835630" y="1185587"/>
                  </a:lnTo>
                  <a:lnTo>
                    <a:pt x="1836230" y="1184672"/>
                  </a:lnTo>
                  <a:lnTo>
                    <a:pt x="1837297" y="1182632"/>
                  </a:lnTo>
                  <a:lnTo>
                    <a:pt x="1837971" y="1181443"/>
                  </a:lnTo>
                  <a:lnTo>
                    <a:pt x="1838223" y="1180868"/>
                  </a:lnTo>
                  <a:lnTo>
                    <a:pt x="1838613" y="1180220"/>
                  </a:lnTo>
                  <a:lnTo>
                    <a:pt x="1839071" y="1179545"/>
                  </a:lnTo>
                  <a:lnTo>
                    <a:pt x="1839284" y="1179206"/>
                  </a:lnTo>
                  <a:lnTo>
                    <a:pt x="1839569" y="1178530"/>
                  </a:lnTo>
                  <a:lnTo>
                    <a:pt x="1839935" y="1177502"/>
                  </a:lnTo>
                  <a:lnTo>
                    <a:pt x="1840291" y="1176785"/>
                  </a:lnTo>
                  <a:lnTo>
                    <a:pt x="1840762" y="1175455"/>
                  </a:lnTo>
                  <a:lnTo>
                    <a:pt x="1841086" y="1174708"/>
                  </a:lnTo>
                  <a:lnTo>
                    <a:pt x="1841376" y="1173820"/>
                  </a:lnTo>
                  <a:lnTo>
                    <a:pt x="1841556" y="1173377"/>
                  </a:lnTo>
                  <a:lnTo>
                    <a:pt x="1842479" y="1171677"/>
                  </a:lnTo>
                  <a:lnTo>
                    <a:pt x="1843163" y="1170042"/>
                  </a:lnTo>
                  <a:lnTo>
                    <a:pt x="1844056" y="1168205"/>
                  </a:lnTo>
                  <a:lnTo>
                    <a:pt x="1844441" y="1167102"/>
                  </a:lnTo>
                  <a:lnTo>
                    <a:pt x="1845813" y="1164447"/>
                  </a:lnTo>
                  <a:lnTo>
                    <a:pt x="1847685" y="1162209"/>
                  </a:lnTo>
                  <a:lnTo>
                    <a:pt x="1848651" y="1160814"/>
                  </a:lnTo>
                  <a:lnTo>
                    <a:pt x="1849652" y="1158771"/>
                  </a:lnTo>
                  <a:lnTo>
                    <a:pt x="1849973" y="1158092"/>
                  </a:lnTo>
                  <a:lnTo>
                    <a:pt x="1850333" y="1157239"/>
                  </a:lnTo>
                  <a:lnTo>
                    <a:pt x="1851025" y="1155020"/>
                  </a:lnTo>
                  <a:lnTo>
                    <a:pt x="1851469" y="1153416"/>
                  </a:lnTo>
                  <a:lnTo>
                    <a:pt x="1851793" y="1152634"/>
                  </a:lnTo>
                  <a:lnTo>
                    <a:pt x="1852292" y="1151394"/>
                  </a:lnTo>
                  <a:lnTo>
                    <a:pt x="1852548" y="1150759"/>
                  </a:lnTo>
                  <a:lnTo>
                    <a:pt x="1852946" y="1149669"/>
                  </a:lnTo>
                  <a:lnTo>
                    <a:pt x="1853351" y="1148373"/>
                  </a:lnTo>
                  <a:lnTo>
                    <a:pt x="1853936" y="1146460"/>
                  </a:lnTo>
                  <a:lnTo>
                    <a:pt x="1854598" y="1144104"/>
                  </a:lnTo>
                  <a:lnTo>
                    <a:pt x="1854961" y="1143045"/>
                  </a:lnTo>
                  <a:lnTo>
                    <a:pt x="1855365" y="1141715"/>
                  </a:lnTo>
                  <a:lnTo>
                    <a:pt x="1855665" y="1140449"/>
                  </a:lnTo>
                  <a:lnTo>
                    <a:pt x="1855821" y="1139527"/>
                  </a:lnTo>
                  <a:lnTo>
                    <a:pt x="1855944" y="1138498"/>
                  </a:lnTo>
                  <a:lnTo>
                    <a:pt x="1855989" y="1137949"/>
                  </a:lnTo>
                  <a:lnTo>
                    <a:pt x="1856381" y="1137202"/>
                  </a:lnTo>
                  <a:lnTo>
                    <a:pt x="1856708" y="1136143"/>
                  </a:lnTo>
                  <a:lnTo>
                    <a:pt x="1856894" y="1135495"/>
                  </a:lnTo>
                  <a:lnTo>
                    <a:pt x="1857005" y="1135052"/>
                  </a:lnTo>
                  <a:lnTo>
                    <a:pt x="1857188" y="1134507"/>
                  </a:lnTo>
                  <a:lnTo>
                    <a:pt x="1857182" y="1134264"/>
                  </a:lnTo>
                  <a:lnTo>
                    <a:pt x="1857505" y="1132209"/>
                  </a:lnTo>
                  <a:lnTo>
                    <a:pt x="1857835" y="1131154"/>
                  </a:lnTo>
                  <a:lnTo>
                    <a:pt x="1858261" y="1128722"/>
                  </a:lnTo>
                  <a:lnTo>
                    <a:pt x="1858464" y="1127217"/>
                  </a:lnTo>
                  <a:lnTo>
                    <a:pt x="1858641" y="1126843"/>
                  </a:lnTo>
                  <a:lnTo>
                    <a:pt x="1858866" y="1125848"/>
                  </a:lnTo>
                  <a:lnTo>
                    <a:pt x="1858977" y="1125372"/>
                  </a:lnTo>
                  <a:lnTo>
                    <a:pt x="1859340" y="1124450"/>
                  </a:lnTo>
                  <a:lnTo>
                    <a:pt x="1859782" y="1123148"/>
                  </a:lnTo>
                  <a:lnTo>
                    <a:pt x="1859849" y="1122952"/>
                  </a:lnTo>
                  <a:lnTo>
                    <a:pt x="1860113" y="1121755"/>
                  </a:lnTo>
                  <a:lnTo>
                    <a:pt x="1860374" y="1120627"/>
                  </a:lnTo>
                  <a:lnTo>
                    <a:pt x="1860560" y="1119877"/>
                  </a:lnTo>
                  <a:lnTo>
                    <a:pt x="1860826" y="1118505"/>
                  </a:lnTo>
                  <a:lnTo>
                    <a:pt x="1861093" y="1117274"/>
                  </a:lnTo>
                  <a:lnTo>
                    <a:pt x="1861336" y="1115764"/>
                  </a:lnTo>
                  <a:lnTo>
                    <a:pt x="1861480" y="1114915"/>
                  </a:lnTo>
                  <a:lnTo>
                    <a:pt x="1861785" y="1113341"/>
                  </a:lnTo>
                  <a:lnTo>
                    <a:pt x="1862295" y="1110275"/>
                  </a:lnTo>
                  <a:lnTo>
                    <a:pt x="1862625" y="1109065"/>
                  </a:lnTo>
                  <a:lnTo>
                    <a:pt x="1862646" y="1108105"/>
                  </a:lnTo>
                  <a:lnTo>
                    <a:pt x="1862861" y="1105841"/>
                  </a:lnTo>
                  <a:lnTo>
                    <a:pt x="1863053" y="1104747"/>
                  </a:lnTo>
                  <a:lnTo>
                    <a:pt x="1863233" y="1104408"/>
                  </a:lnTo>
                  <a:lnTo>
                    <a:pt x="1863671" y="1103006"/>
                  </a:lnTo>
                  <a:lnTo>
                    <a:pt x="1863814" y="1101722"/>
                  </a:lnTo>
                  <a:lnTo>
                    <a:pt x="1863835" y="1101535"/>
                  </a:lnTo>
                  <a:lnTo>
                    <a:pt x="1863859" y="1100403"/>
                  </a:lnTo>
                  <a:lnTo>
                    <a:pt x="1864171" y="1098486"/>
                  </a:lnTo>
                  <a:lnTo>
                    <a:pt x="1864537" y="1097289"/>
                  </a:lnTo>
                  <a:lnTo>
                    <a:pt x="1864549" y="1096809"/>
                  </a:lnTo>
                  <a:lnTo>
                    <a:pt x="1864495" y="1096020"/>
                  </a:lnTo>
                  <a:lnTo>
                    <a:pt x="1864911" y="1093967"/>
                  </a:lnTo>
                  <a:lnTo>
                    <a:pt x="1865121" y="1092153"/>
                  </a:lnTo>
                  <a:lnTo>
                    <a:pt x="1865406" y="1089855"/>
                  </a:lnTo>
                  <a:lnTo>
                    <a:pt x="1865565" y="1088796"/>
                  </a:lnTo>
                  <a:lnTo>
                    <a:pt x="1865757" y="1087767"/>
                  </a:lnTo>
                  <a:lnTo>
                    <a:pt x="1865979" y="1086844"/>
                  </a:lnTo>
                  <a:lnTo>
                    <a:pt x="1866036" y="1085816"/>
                  </a:lnTo>
                  <a:lnTo>
                    <a:pt x="1866090" y="1084650"/>
                  </a:lnTo>
                  <a:lnTo>
                    <a:pt x="1866132" y="1084409"/>
                  </a:lnTo>
                  <a:lnTo>
                    <a:pt x="1866473" y="1082702"/>
                  </a:lnTo>
                  <a:lnTo>
                    <a:pt x="1866695" y="1081914"/>
                  </a:lnTo>
                  <a:lnTo>
                    <a:pt x="1866614" y="1080782"/>
                  </a:lnTo>
                  <a:lnTo>
                    <a:pt x="1866734" y="1079959"/>
                  </a:lnTo>
                  <a:lnTo>
                    <a:pt x="1866782" y="1079273"/>
                  </a:lnTo>
                  <a:lnTo>
                    <a:pt x="1866794" y="1078579"/>
                  </a:lnTo>
                  <a:lnTo>
                    <a:pt x="1866854" y="1077939"/>
                  </a:lnTo>
                  <a:lnTo>
                    <a:pt x="1866827" y="1077135"/>
                  </a:lnTo>
                  <a:lnTo>
                    <a:pt x="1867001" y="1076548"/>
                  </a:lnTo>
                  <a:lnTo>
                    <a:pt x="1867124" y="1075809"/>
                  </a:lnTo>
                  <a:lnTo>
                    <a:pt x="1867154" y="1075001"/>
                  </a:lnTo>
                  <a:lnTo>
                    <a:pt x="1867247" y="1074243"/>
                  </a:lnTo>
                  <a:lnTo>
                    <a:pt x="1867208" y="1073359"/>
                  </a:lnTo>
                  <a:lnTo>
                    <a:pt x="1867277" y="1072570"/>
                  </a:lnTo>
                  <a:lnTo>
                    <a:pt x="1867292" y="1071744"/>
                  </a:lnTo>
                  <a:lnTo>
                    <a:pt x="1867358" y="1070951"/>
                  </a:lnTo>
                  <a:lnTo>
                    <a:pt x="1867438" y="1070185"/>
                  </a:lnTo>
                  <a:lnTo>
                    <a:pt x="1867471" y="1069931"/>
                  </a:lnTo>
                  <a:lnTo>
                    <a:pt x="1867534" y="1069434"/>
                  </a:lnTo>
                  <a:lnTo>
                    <a:pt x="1867648" y="1068680"/>
                  </a:lnTo>
                  <a:lnTo>
                    <a:pt x="1867816" y="1067983"/>
                  </a:lnTo>
                  <a:lnTo>
                    <a:pt x="1867867" y="1067190"/>
                  </a:lnTo>
                  <a:lnTo>
                    <a:pt x="1867822" y="1066325"/>
                  </a:lnTo>
                  <a:lnTo>
                    <a:pt x="1867801" y="1065468"/>
                  </a:lnTo>
                  <a:lnTo>
                    <a:pt x="1867786" y="1064611"/>
                  </a:lnTo>
                  <a:lnTo>
                    <a:pt x="1867867" y="1063818"/>
                  </a:lnTo>
                  <a:lnTo>
                    <a:pt x="1868002" y="1063102"/>
                  </a:lnTo>
                  <a:lnTo>
                    <a:pt x="1868134" y="1062374"/>
                  </a:lnTo>
                  <a:lnTo>
                    <a:pt x="1868239" y="1061619"/>
                  </a:lnTo>
                  <a:lnTo>
                    <a:pt x="1868350" y="1060884"/>
                  </a:lnTo>
                  <a:lnTo>
                    <a:pt x="1868454" y="1060141"/>
                  </a:lnTo>
                  <a:lnTo>
                    <a:pt x="1868419" y="1059307"/>
                  </a:lnTo>
                  <a:lnTo>
                    <a:pt x="1868490" y="1058537"/>
                  </a:lnTo>
                  <a:lnTo>
                    <a:pt x="1868497" y="1057695"/>
                  </a:lnTo>
                  <a:lnTo>
                    <a:pt x="1868452" y="1056830"/>
                  </a:lnTo>
                  <a:lnTo>
                    <a:pt x="1868568" y="1056114"/>
                  </a:lnTo>
                  <a:lnTo>
                    <a:pt x="1868796" y="1055466"/>
                  </a:lnTo>
                  <a:lnTo>
                    <a:pt x="1868895" y="1054704"/>
                  </a:lnTo>
                  <a:lnTo>
                    <a:pt x="1868922" y="1053870"/>
                  </a:lnTo>
                  <a:lnTo>
                    <a:pt x="1868943" y="1053050"/>
                  </a:lnTo>
                  <a:lnTo>
                    <a:pt x="1869036" y="1052281"/>
                  </a:lnTo>
                  <a:lnTo>
                    <a:pt x="1869063" y="1051458"/>
                  </a:lnTo>
                  <a:lnTo>
                    <a:pt x="1869099" y="1050658"/>
                  </a:lnTo>
                  <a:lnTo>
                    <a:pt x="1869033" y="1049804"/>
                  </a:lnTo>
                  <a:lnTo>
                    <a:pt x="1868880" y="1049038"/>
                  </a:lnTo>
                  <a:lnTo>
                    <a:pt x="1868925" y="1048246"/>
                  </a:lnTo>
                  <a:lnTo>
                    <a:pt x="1869144" y="1047606"/>
                  </a:lnTo>
                  <a:lnTo>
                    <a:pt x="1869303" y="1046916"/>
                  </a:lnTo>
                  <a:lnTo>
                    <a:pt x="1869318" y="1046089"/>
                  </a:lnTo>
                  <a:lnTo>
                    <a:pt x="1869312" y="1045236"/>
                  </a:lnTo>
                  <a:lnTo>
                    <a:pt x="1869363" y="1044447"/>
                  </a:lnTo>
                  <a:lnTo>
                    <a:pt x="1869468" y="1043708"/>
                  </a:lnTo>
                  <a:lnTo>
                    <a:pt x="1869537" y="1042919"/>
                  </a:lnTo>
                  <a:lnTo>
                    <a:pt x="1869630" y="1042154"/>
                  </a:lnTo>
                  <a:lnTo>
                    <a:pt x="1869600" y="1041338"/>
                  </a:lnTo>
                  <a:lnTo>
                    <a:pt x="1869519" y="1040512"/>
                  </a:lnTo>
                  <a:lnTo>
                    <a:pt x="1869480" y="1039635"/>
                  </a:lnTo>
                  <a:lnTo>
                    <a:pt x="1869480" y="1038797"/>
                  </a:lnTo>
                  <a:lnTo>
                    <a:pt x="1869594" y="1038062"/>
                  </a:lnTo>
                  <a:lnTo>
                    <a:pt x="1869741" y="1037357"/>
                  </a:lnTo>
                  <a:lnTo>
                    <a:pt x="1869812" y="1036576"/>
                  </a:lnTo>
                  <a:lnTo>
                    <a:pt x="1869914" y="1035822"/>
                  </a:lnTo>
                  <a:lnTo>
                    <a:pt x="1870028" y="1035071"/>
                  </a:lnTo>
                  <a:lnTo>
                    <a:pt x="1870100" y="1034294"/>
                  </a:lnTo>
                  <a:lnTo>
                    <a:pt x="1870154" y="1033505"/>
                  </a:lnTo>
                  <a:lnTo>
                    <a:pt x="1870169" y="1032686"/>
                  </a:lnTo>
                  <a:lnTo>
                    <a:pt x="1870142" y="1031806"/>
                  </a:lnTo>
                  <a:lnTo>
                    <a:pt x="1870124" y="1031433"/>
                  </a:lnTo>
                  <a:lnTo>
                    <a:pt x="1870157" y="1031193"/>
                  </a:lnTo>
                  <a:lnTo>
                    <a:pt x="1870259" y="1030598"/>
                  </a:lnTo>
                  <a:lnTo>
                    <a:pt x="1870277" y="1029771"/>
                  </a:lnTo>
                  <a:lnTo>
                    <a:pt x="1870130" y="1029021"/>
                  </a:lnTo>
                  <a:lnTo>
                    <a:pt x="1870187" y="1028255"/>
                  </a:lnTo>
                  <a:lnTo>
                    <a:pt x="1870124" y="1027497"/>
                  </a:lnTo>
                  <a:lnTo>
                    <a:pt x="1869998" y="1026708"/>
                  </a:lnTo>
                  <a:lnTo>
                    <a:pt x="1870112" y="1025962"/>
                  </a:lnTo>
                  <a:lnTo>
                    <a:pt x="1870271" y="1025264"/>
                  </a:lnTo>
                  <a:lnTo>
                    <a:pt x="1870373" y="1024522"/>
                  </a:lnTo>
                  <a:lnTo>
                    <a:pt x="1870415" y="1023718"/>
                  </a:lnTo>
                  <a:lnTo>
                    <a:pt x="1870307" y="1022922"/>
                  </a:lnTo>
                  <a:lnTo>
                    <a:pt x="1870430" y="1022194"/>
                  </a:lnTo>
                  <a:lnTo>
                    <a:pt x="1870523" y="1021432"/>
                  </a:lnTo>
                  <a:lnTo>
                    <a:pt x="1870577" y="1020632"/>
                  </a:lnTo>
                  <a:lnTo>
                    <a:pt x="1870544" y="1019759"/>
                  </a:lnTo>
                  <a:lnTo>
                    <a:pt x="1870457" y="1018925"/>
                  </a:lnTo>
                  <a:lnTo>
                    <a:pt x="1870493" y="1018137"/>
                  </a:lnTo>
                  <a:lnTo>
                    <a:pt x="1870433" y="1017321"/>
                  </a:lnTo>
                  <a:lnTo>
                    <a:pt x="1870307" y="1016540"/>
                  </a:lnTo>
                  <a:lnTo>
                    <a:pt x="1870352" y="1015725"/>
                  </a:lnTo>
                  <a:lnTo>
                    <a:pt x="1870319" y="1014853"/>
                  </a:lnTo>
                  <a:lnTo>
                    <a:pt x="1870292" y="1013992"/>
                  </a:lnTo>
                  <a:lnTo>
                    <a:pt x="1870352" y="1013199"/>
                  </a:lnTo>
                  <a:lnTo>
                    <a:pt x="1870478" y="1012479"/>
                  </a:lnTo>
                  <a:lnTo>
                    <a:pt x="1870589" y="1011733"/>
                  </a:lnTo>
                  <a:lnTo>
                    <a:pt x="1870598" y="1010894"/>
                  </a:lnTo>
                  <a:lnTo>
                    <a:pt x="1870631" y="1010075"/>
                  </a:lnTo>
                  <a:lnTo>
                    <a:pt x="1870691" y="1009275"/>
                  </a:lnTo>
                  <a:lnTo>
                    <a:pt x="1870691" y="1008426"/>
                  </a:lnTo>
                  <a:lnTo>
                    <a:pt x="1870619" y="1007592"/>
                  </a:lnTo>
                  <a:lnTo>
                    <a:pt x="1870439" y="1006872"/>
                  </a:lnTo>
                  <a:lnTo>
                    <a:pt x="1870139" y="1005340"/>
                  </a:lnTo>
                  <a:lnTo>
                    <a:pt x="1870130" y="1004502"/>
                  </a:lnTo>
                  <a:lnTo>
                    <a:pt x="1870265" y="1003782"/>
                  </a:lnTo>
                  <a:lnTo>
                    <a:pt x="1870268" y="1002948"/>
                  </a:lnTo>
                  <a:lnTo>
                    <a:pt x="1870229" y="1002072"/>
                  </a:lnTo>
                  <a:lnTo>
                    <a:pt x="1870325" y="1001321"/>
                  </a:lnTo>
                  <a:lnTo>
                    <a:pt x="1870397" y="1000540"/>
                  </a:lnTo>
                  <a:lnTo>
                    <a:pt x="1870361" y="999664"/>
                  </a:lnTo>
                  <a:lnTo>
                    <a:pt x="1870247" y="998876"/>
                  </a:lnTo>
                  <a:lnTo>
                    <a:pt x="1870235" y="998022"/>
                  </a:lnTo>
                  <a:lnTo>
                    <a:pt x="1870184" y="997165"/>
                  </a:lnTo>
                  <a:lnTo>
                    <a:pt x="1870160" y="996304"/>
                  </a:lnTo>
                  <a:lnTo>
                    <a:pt x="1870232" y="995527"/>
                  </a:lnTo>
                  <a:lnTo>
                    <a:pt x="1870343" y="994792"/>
                  </a:lnTo>
                  <a:lnTo>
                    <a:pt x="1870412" y="994003"/>
                  </a:lnTo>
                  <a:lnTo>
                    <a:pt x="1870466" y="993203"/>
                  </a:lnTo>
                  <a:lnTo>
                    <a:pt x="1870424" y="992324"/>
                  </a:lnTo>
                  <a:lnTo>
                    <a:pt x="1870361" y="991470"/>
                  </a:lnTo>
                  <a:lnTo>
                    <a:pt x="1870262" y="990659"/>
                  </a:lnTo>
                  <a:lnTo>
                    <a:pt x="1870241" y="990107"/>
                  </a:lnTo>
                  <a:lnTo>
                    <a:pt x="1870229" y="989238"/>
                  </a:lnTo>
                  <a:lnTo>
                    <a:pt x="1870289" y="988427"/>
                  </a:lnTo>
                  <a:lnTo>
                    <a:pt x="1870382" y="987627"/>
                  </a:lnTo>
                  <a:lnTo>
                    <a:pt x="1870394" y="986754"/>
                  </a:lnTo>
                  <a:lnTo>
                    <a:pt x="1870361" y="985894"/>
                  </a:lnTo>
                  <a:lnTo>
                    <a:pt x="1870289" y="985086"/>
                  </a:lnTo>
                  <a:lnTo>
                    <a:pt x="1870191" y="984384"/>
                  </a:lnTo>
                  <a:lnTo>
                    <a:pt x="1870181" y="984313"/>
                  </a:lnTo>
                  <a:lnTo>
                    <a:pt x="1870028" y="983585"/>
                  </a:lnTo>
                  <a:lnTo>
                    <a:pt x="1869878" y="982854"/>
                  </a:lnTo>
                  <a:lnTo>
                    <a:pt x="1869854" y="982001"/>
                  </a:lnTo>
                  <a:lnTo>
                    <a:pt x="1869893" y="981163"/>
                  </a:lnTo>
                  <a:lnTo>
                    <a:pt x="1869914" y="980302"/>
                  </a:lnTo>
                  <a:lnTo>
                    <a:pt x="1869839" y="979502"/>
                  </a:lnTo>
                  <a:lnTo>
                    <a:pt x="1869734" y="978725"/>
                  </a:lnTo>
                  <a:lnTo>
                    <a:pt x="1869833" y="977963"/>
                  </a:lnTo>
                  <a:lnTo>
                    <a:pt x="1869977" y="977224"/>
                  </a:lnTo>
                  <a:lnTo>
                    <a:pt x="1869977" y="976352"/>
                  </a:lnTo>
                  <a:lnTo>
                    <a:pt x="1869935" y="975514"/>
                  </a:lnTo>
                  <a:lnTo>
                    <a:pt x="1869932" y="975209"/>
                  </a:lnTo>
                  <a:lnTo>
                    <a:pt x="1869812" y="973887"/>
                  </a:lnTo>
                  <a:lnTo>
                    <a:pt x="1869645" y="972268"/>
                  </a:lnTo>
                  <a:lnTo>
                    <a:pt x="1869513" y="971499"/>
                  </a:lnTo>
                  <a:lnTo>
                    <a:pt x="1869378" y="970745"/>
                  </a:lnTo>
                  <a:lnTo>
                    <a:pt x="1869336" y="969892"/>
                  </a:lnTo>
                  <a:lnTo>
                    <a:pt x="1869309" y="969035"/>
                  </a:lnTo>
                  <a:lnTo>
                    <a:pt x="1869210" y="967355"/>
                  </a:lnTo>
                  <a:lnTo>
                    <a:pt x="1869192" y="966498"/>
                  </a:lnTo>
                  <a:lnTo>
                    <a:pt x="1869165" y="965629"/>
                  </a:lnTo>
                  <a:lnTo>
                    <a:pt x="1869075" y="964826"/>
                  </a:lnTo>
                  <a:lnTo>
                    <a:pt x="1868973" y="964018"/>
                  </a:lnTo>
                  <a:lnTo>
                    <a:pt x="1868934" y="963161"/>
                  </a:lnTo>
                  <a:lnTo>
                    <a:pt x="1868874" y="962339"/>
                  </a:lnTo>
                  <a:lnTo>
                    <a:pt x="1868841" y="961466"/>
                  </a:lnTo>
                  <a:lnTo>
                    <a:pt x="1868880" y="960613"/>
                  </a:lnTo>
                  <a:lnTo>
                    <a:pt x="1868880" y="959741"/>
                  </a:lnTo>
                  <a:lnTo>
                    <a:pt x="1868820" y="958915"/>
                  </a:lnTo>
                  <a:lnTo>
                    <a:pt x="1868706" y="958149"/>
                  </a:lnTo>
                  <a:lnTo>
                    <a:pt x="1868685" y="957284"/>
                  </a:lnTo>
                  <a:lnTo>
                    <a:pt x="1868529" y="956557"/>
                  </a:lnTo>
                  <a:lnTo>
                    <a:pt x="1868433" y="955753"/>
                  </a:lnTo>
                  <a:lnTo>
                    <a:pt x="1868364" y="954919"/>
                  </a:lnTo>
                  <a:lnTo>
                    <a:pt x="1868280" y="954116"/>
                  </a:lnTo>
                  <a:lnTo>
                    <a:pt x="1868214" y="953647"/>
                  </a:lnTo>
                  <a:lnTo>
                    <a:pt x="1868121" y="952497"/>
                  </a:lnTo>
                  <a:lnTo>
                    <a:pt x="1868013" y="951705"/>
                  </a:lnTo>
                  <a:lnTo>
                    <a:pt x="1867863" y="950973"/>
                  </a:lnTo>
                  <a:lnTo>
                    <a:pt x="1867702" y="950242"/>
                  </a:lnTo>
                  <a:lnTo>
                    <a:pt x="1867555" y="949499"/>
                  </a:lnTo>
                  <a:lnTo>
                    <a:pt x="1867393" y="948783"/>
                  </a:lnTo>
                  <a:lnTo>
                    <a:pt x="1867204" y="948071"/>
                  </a:lnTo>
                  <a:lnTo>
                    <a:pt x="1867054" y="947336"/>
                  </a:lnTo>
                  <a:lnTo>
                    <a:pt x="1867051" y="946464"/>
                  </a:lnTo>
                  <a:lnTo>
                    <a:pt x="1866913" y="945706"/>
                  </a:lnTo>
                  <a:lnTo>
                    <a:pt x="1866817" y="944906"/>
                  </a:lnTo>
                  <a:lnTo>
                    <a:pt x="1866643" y="944205"/>
                  </a:lnTo>
                  <a:lnTo>
                    <a:pt x="1866490" y="943470"/>
                  </a:lnTo>
                  <a:lnTo>
                    <a:pt x="1866421" y="942640"/>
                  </a:lnTo>
                  <a:lnTo>
                    <a:pt x="1866413" y="941749"/>
                  </a:lnTo>
                  <a:lnTo>
                    <a:pt x="1866361" y="940911"/>
                  </a:lnTo>
                  <a:lnTo>
                    <a:pt x="1866304" y="940092"/>
                  </a:lnTo>
                  <a:lnTo>
                    <a:pt x="1866194" y="939304"/>
                  </a:lnTo>
                  <a:lnTo>
                    <a:pt x="1866125" y="938485"/>
                  </a:lnTo>
                  <a:lnTo>
                    <a:pt x="1866041" y="937666"/>
                  </a:lnTo>
                  <a:lnTo>
                    <a:pt x="1865948" y="936870"/>
                  </a:lnTo>
                  <a:lnTo>
                    <a:pt x="1865927" y="936013"/>
                  </a:lnTo>
                  <a:lnTo>
                    <a:pt x="1865897" y="935149"/>
                  </a:lnTo>
                  <a:lnTo>
                    <a:pt x="1865807" y="934341"/>
                  </a:lnTo>
                  <a:lnTo>
                    <a:pt x="1865606" y="933656"/>
                  </a:lnTo>
                  <a:lnTo>
                    <a:pt x="1865435" y="932940"/>
                  </a:lnTo>
                  <a:lnTo>
                    <a:pt x="1865430" y="932905"/>
                  </a:lnTo>
                  <a:lnTo>
                    <a:pt x="1865327" y="932148"/>
                  </a:lnTo>
                  <a:lnTo>
                    <a:pt x="1865174" y="931417"/>
                  </a:lnTo>
                  <a:lnTo>
                    <a:pt x="1864916" y="930788"/>
                  </a:lnTo>
                  <a:lnTo>
                    <a:pt x="1864638" y="930183"/>
                  </a:lnTo>
                  <a:lnTo>
                    <a:pt x="1864362" y="929562"/>
                  </a:lnTo>
                  <a:lnTo>
                    <a:pt x="1864203" y="928823"/>
                  </a:lnTo>
                  <a:lnTo>
                    <a:pt x="1864188" y="927959"/>
                  </a:lnTo>
                  <a:lnTo>
                    <a:pt x="1864182" y="926184"/>
                  </a:lnTo>
                  <a:lnTo>
                    <a:pt x="1864182" y="925319"/>
                  </a:lnTo>
                  <a:lnTo>
                    <a:pt x="1864164" y="924444"/>
                  </a:lnTo>
                  <a:lnTo>
                    <a:pt x="1864092" y="923625"/>
                  </a:lnTo>
                  <a:lnTo>
                    <a:pt x="1863828" y="922105"/>
                  </a:lnTo>
                  <a:lnTo>
                    <a:pt x="1863618" y="921427"/>
                  </a:lnTo>
                  <a:lnTo>
                    <a:pt x="1863457" y="920688"/>
                  </a:lnTo>
                  <a:lnTo>
                    <a:pt x="1863175" y="919199"/>
                  </a:lnTo>
                  <a:lnTo>
                    <a:pt x="1862977" y="918510"/>
                  </a:lnTo>
                  <a:lnTo>
                    <a:pt x="1862800" y="917809"/>
                  </a:lnTo>
                  <a:lnTo>
                    <a:pt x="1862659" y="917059"/>
                  </a:lnTo>
                  <a:lnTo>
                    <a:pt x="1862548" y="916271"/>
                  </a:lnTo>
                  <a:lnTo>
                    <a:pt x="1862413" y="915509"/>
                  </a:lnTo>
                  <a:lnTo>
                    <a:pt x="1862242" y="914774"/>
                  </a:lnTo>
                  <a:lnTo>
                    <a:pt x="1862008" y="914123"/>
                  </a:lnTo>
                  <a:lnTo>
                    <a:pt x="1861856" y="913381"/>
                  </a:lnTo>
                  <a:lnTo>
                    <a:pt x="1861622" y="912722"/>
                  </a:lnTo>
                  <a:lnTo>
                    <a:pt x="1861391" y="912059"/>
                  </a:lnTo>
                  <a:lnTo>
                    <a:pt x="1861211" y="911347"/>
                  </a:lnTo>
                  <a:lnTo>
                    <a:pt x="1861070" y="910597"/>
                  </a:lnTo>
                  <a:lnTo>
                    <a:pt x="1860893" y="909873"/>
                  </a:lnTo>
                  <a:lnTo>
                    <a:pt x="1860693" y="909184"/>
                  </a:lnTo>
                  <a:lnTo>
                    <a:pt x="1860555" y="908438"/>
                  </a:lnTo>
                  <a:lnTo>
                    <a:pt x="1860420" y="907687"/>
                  </a:lnTo>
                  <a:lnTo>
                    <a:pt x="1860237" y="906987"/>
                  </a:lnTo>
                  <a:lnTo>
                    <a:pt x="1860036" y="906305"/>
                  </a:lnTo>
                  <a:lnTo>
                    <a:pt x="1859853" y="905608"/>
                  </a:lnTo>
                  <a:lnTo>
                    <a:pt x="1859523" y="904157"/>
                  </a:lnTo>
                  <a:lnTo>
                    <a:pt x="1859308" y="903483"/>
                  </a:lnTo>
                  <a:lnTo>
                    <a:pt x="1859062" y="902840"/>
                  </a:lnTo>
                  <a:lnTo>
                    <a:pt x="1858849" y="902166"/>
                  </a:lnTo>
                  <a:lnTo>
                    <a:pt x="1858678" y="901454"/>
                  </a:lnTo>
                  <a:lnTo>
                    <a:pt x="1858513" y="900745"/>
                  </a:lnTo>
                  <a:lnTo>
                    <a:pt x="1858333" y="900037"/>
                  </a:lnTo>
                  <a:lnTo>
                    <a:pt x="1858255" y="899222"/>
                  </a:lnTo>
                  <a:lnTo>
                    <a:pt x="1858090" y="898506"/>
                  </a:lnTo>
                  <a:lnTo>
                    <a:pt x="1857902" y="897806"/>
                  </a:lnTo>
                  <a:lnTo>
                    <a:pt x="1857833" y="896983"/>
                  </a:lnTo>
                  <a:lnTo>
                    <a:pt x="1857647" y="896279"/>
                  </a:lnTo>
                  <a:lnTo>
                    <a:pt x="1857422" y="895620"/>
                  </a:lnTo>
                  <a:lnTo>
                    <a:pt x="1857361" y="894793"/>
                  </a:lnTo>
                  <a:lnTo>
                    <a:pt x="1857400" y="893963"/>
                  </a:lnTo>
                  <a:lnTo>
                    <a:pt x="1857292" y="893190"/>
                  </a:lnTo>
                  <a:lnTo>
                    <a:pt x="1857181" y="892417"/>
                  </a:lnTo>
                  <a:lnTo>
                    <a:pt x="1856771" y="891960"/>
                  </a:lnTo>
                  <a:lnTo>
                    <a:pt x="1856456" y="891393"/>
                  </a:lnTo>
                  <a:lnTo>
                    <a:pt x="1856579" y="890666"/>
                  </a:lnTo>
                  <a:lnTo>
                    <a:pt x="1856646" y="890105"/>
                  </a:lnTo>
                  <a:lnTo>
                    <a:pt x="1856699" y="889896"/>
                  </a:lnTo>
                  <a:lnTo>
                    <a:pt x="1857017" y="889314"/>
                  </a:lnTo>
                  <a:lnTo>
                    <a:pt x="1857560" y="889031"/>
                  </a:lnTo>
                  <a:lnTo>
                    <a:pt x="1857700" y="888963"/>
                  </a:lnTo>
                  <a:lnTo>
                    <a:pt x="1858582" y="888853"/>
                  </a:lnTo>
                  <a:lnTo>
                    <a:pt x="1859376" y="888457"/>
                  </a:lnTo>
                  <a:lnTo>
                    <a:pt x="1859520" y="888354"/>
                  </a:lnTo>
                  <a:lnTo>
                    <a:pt x="1861265" y="887067"/>
                  </a:lnTo>
                  <a:lnTo>
                    <a:pt x="1862020" y="886846"/>
                  </a:lnTo>
                  <a:lnTo>
                    <a:pt x="1862491" y="886713"/>
                  </a:lnTo>
                  <a:lnTo>
                    <a:pt x="1862658" y="886657"/>
                  </a:lnTo>
                  <a:lnTo>
                    <a:pt x="1863651" y="886363"/>
                  </a:lnTo>
                  <a:lnTo>
                    <a:pt x="1865116" y="885194"/>
                  </a:lnTo>
                  <a:lnTo>
                    <a:pt x="1866238" y="884558"/>
                  </a:lnTo>
                  <a:lnTo>
                    <a:pt x="1867802" y="884375"/>
                  </a:lnTo>
                  <a:lnTo>
                    <a:pt x="1868477" y="884169"/>
                  </a:lnTo>
                  <a:lnTo>
                    <a:pt x="1869754" y="883686"/>
                  </a:lnTo>
                  <a:lnTo>
                    <a:pt x="1873898" y="882092"/>
                  </a:lnTo>
                  <a:lnTo>
                    <a:pt x="1873510" y="880956"/>
                  </a:lnTo>
                  <a:lnTo>
                    <a:pt x="1873123" y="879828"/>
                  </a:lnTo>
                  <a:lnTo>
                    <a:pt x="1872580" y="880103"/>
                  </a:lnTo>
                  <a:lnTo>
                    <a:pt x="1872167" y="880472"/>
                  </a:lnTo>
                  <a:lnTo>
                    <a:pt x="1870716" y="881059"/>
                  </a:lnTo>
                  <a:lnTo>
                    <a:pt x="1869556" y="881504"/>
                  </a:lnTo>
                  <a:lnTo>
                    <a:pt x="1865662" y="883054"/>
                  </a:lnTo>
                  <a:lnTo>
                    <a:pt x="1863458" y="884256"/>
                  </a:lnTo>
                  <a:lnTo>
                    <a:pt x="1862283" y="884904"/>
                  </a:lnTo>
                  <a:lnTo>
                    <a:pt x="1862119" y="884996"/>
                  </a:lnTo>
                  <a:lnTo>
                    <a:pt x="1858603" y="885902"/>
                  </a:lnTo>
                  <a:lnTo>
                    <a:pt x="1857641" y="886652"/>
                  </a:lnTo>
                  <a:lnTo>
                    <a:pt x="1855842" y="888042"/>
                  </a:lnTo>
                  <a:lnTo>
                    <a:pt x="1855938" y="887802"/>
                  </a:lnTo>
                  <a:lnTo>
                    <a:pt x="1855986" y="887730"/>
                  </a:lnTo>
                  <a:lnTo>
                    <a:pt x="1856103" y="887208"/>
                  </a:lnTo>
                  <a:lnTo>
                    <a:pt x="1856277" y="887121"/>
                  </a:lnTo>
                  <a:lnTo>
                    <a:pt x="1856519" y="887006"/>
                  </a:lnTo>
                  <a:lnTo>
                    <a:pt x="1856507" y="886767"/>
                  </a:lnTo>
                  <a:lnTo>
                    <a:pt x="1856277" y="886253"/>
                  </a:lnTo>
                  <a:lnTo>
                    <a:pt x="1855989" y="885659"/>
                  </a:lnTo>
                  <a:lnTo>
                    <a:pt x="1855758" y="884996"/>
                  </a:lnTo>
                  <a:lnTo>
                    <a:pt x="1855551" y="884303"/>
                  </a:lnTo>
                  <a:lnTo>
                    <a:pt x="1855404" y="883553"/>
                  </a:lnTo>
                  <a:lnTo>
                    <a:pt x="1855230" y="882829"/>
                  </a:lnTo>
                  <a:lnTo>
                    <a:pt x="1855128" y="882056"/>
                  </a:lnTo>
                  <a:lnTo>
                    <a:pt x="1854997" y="881299"/>
                  </a:lnTo>
                  <a:lnTo>
                    <a:pt x="1854859" y="880549"/>
                  </a:lnTo>
                  <a:lnTo>
                    <a:pt x="1854727" y="879802"/>
                  </a:lnTo>
                  <a:lnTo>
                    <a:pt x="1854640" y="878995"/>
                  </a:lnTo>
                  <a:lnTo>
                    <a:pt x="1854529" y="878207"/>
                  </a:lnTo>
                  <a:lnTo>
                    <a:pt x="1854364" y="877476"/>
                  </a:lnTo>
                  <a:lnTo>
                    <a:pt x="1854205" y="876737"/>
                  </a:lnTo>
                  <a:lnTo>
                    <a:pt x="1854121" y="875926"/>
                  </a:lnTo>
                  <a:lnTo>
                    <a:pt x="1853956" y="875210"/>
                  </a:lnTo>
                  <a:lnTo>
                    <a:pt x="1853830" y="874441"/>
                  </a:lnTo>
                  <a:lnTo>
                    <a:pt x="1853708" y="873680"/>
                  </a:lnTo>
                  <a:lnTo>
                    <a:pt x="1853483" y="872134"/>
                  </a:lnTo>
                  <a:lnTo>
                    <a:pt x="1853303" y="871410"/>
                  </a:lnTo>
                  <a:lnTo>
                    <a:pt x="1853135" y="870675"/>
                  </a:lnTo>
                  <a:lnTo>
                    <a:pt x="1852979" y="869956"/>
                  </a:lnTo>
                  <a:lnTo>
                    <a:pt x="1852832" y="869225"/>
                  </a:lnTo>
                  <a:lnTo>
                    <a:pt x="1852643" y="868528"/>
                  </a:lnTo>
                  <a:lnTo>
                    <a:pt x="1852475" y="867801"/>
                  </a:lnTo>
                  <a:lnTo>
                    <a:pt x="1852283" y="867100"/>
                  </a:lnTo>
                  <a:lnTo>
                    <a:pt x="1852011" y="866472"/>
                  </a:lnTo>
                  <a:lnTo>
                    <a:pt x="1851765" y="865825"/>
                  </a:lnTo>
                  <a:lnTo>
                    <a:pt x="1851501" y="865212"/>
                  </a:lnTo>
                  <a:lnTo>
                    <a:pt x="1851357" y="864465"/>
                  </a:lnTo>
                  <a:lnTo>
                    <a:pt x="1851216" y="863704"/>
                  </a:lnTo>
                  <a:lnTo>
                    <a:pt x="1851081" y="862942"/>
                  </a:lnTo>
                  <a:lnTo>
                    <a:pt x="1850940" y="862177"/>
                  </a:lnTo>
                  <a:lnTo>
                    <a:pt x="1850715" y="861511"/>
                  </a:lnTo>
                  <a:lnTo>
                    <a:pt x="1850485" y="860871"/>
                  </a:lnTo>
                  <a:lnTo>
                    <a:pt x="1850296" y="860178"/>
                  </a:lnTo>
                  <a:lnTo>
                    <a:pt x="1850191" y="859379"/>
                  </a:lnTo>
                  <a:lnTo>
                    <a:pt x="1849948" y="858724"/>
                  </a:lnTo>
                  <a:lnTo>
                    <a:pt x="1849681" y="858088"/>
                  </a:lnTo>
                  <a:lnTo>
                    <a:pt x="1849507" y="857357"/>
                  </a:lnTo>
                  <a:lnTo>
                    <a:pt x="1849486" y="856500"/>
                  </a:lnTo>
                  <a:lnTo>
                    <a:pt x="1849408" y="855678"/>
                  </a:lnTo>
                  <a:lnTo>
                    <a:pt x="1849270" y="854909"/>
                  </a:lnTo>
                  <a:lnTo>
                    <a:pt x="1849261" y="854037"/>
                  </a:lnTo>
                  <a:lnTo>
                    <a:pt x="1849127" y="853291"/>
                  </a:lnTo>
                  <a:lnTo>
                    <a:pt x="1848944" y="852575"/>
                  </a:lnTo>
                  <a:lnTo>
                    <a:pt x="1848740" y="851889"/>
                  </a:lnTo>
                  <a:lnTo>
                    <a:pt x="1848476" y="850386"/>
                  </a:lnTo>
                  <a:lnTo>
                    <a:pt x="1848347" y="849628"/>
                  </a:lnTo>
                  <a:lnTo>
                    <a:pt x="1848191" y="848893"/>
                  </a:lnTo>
                  <a:lnTo>
                    <a:pt x="1847996" y="848196"/>
                  </a:lnTo>
                  <a:lnTo>
                    <a:pt x="1847744" y="847553"/>
                  </a:lnTo>
                  <a:lnTo>
                    <a:pt x="1847511" y="846891"/>
                  </a:lnTo>
                  <a:lnTo>
                    <a:pt x="1847331" y="846190"/>
                  </a:lnTo>
                  <a:lnTo>
                    <a:pt x="1847124" y="845505"/>
                  </a:lnTo>
                  <a:lnTo>
                    <a:pt x="1846896" y="844854"/>
                  </a:lnTo>
                  <a:lnTo>
                    <a:pt x="1846680" y="844191"/>
                  </a:lnTo>
                  <a:lnTo>
                    <a:pt x="1846458" y="843521"/>
                  </a:lnTo>
                  <a:lnTo>
                    <a:pt x="1846287" y="842817"/>
                  </a:lnTo>
                  <a:lnTo>
                    <a:pt x="1846063" y="842162"/>
                  </a:lnTo>
                  <a:lnTo>
                    <a:pt x="1845904" y="841442"/>
                  </a:lnTo>
                  <a:lnTo>
                    <a:pt x="1845700" y="840776"/>
                  </a:lnTo>
                  <a:lnTo>
                    <a:pt x="1845682" y="840677"/>
                  </a:lnTo>
                  <a:lnTo>
                    <a:pt x="1845763" y="840251"/>
                  </a:lnTo>
                  <a:lnTo>
                    <a:pt x="1845550" y="839474"/>
                  </a:lnTo>
                  <a:lnTo>
                    <a:pt x="1845346" y="838819"/>
                  </a:lnTo>
                  <a:lnTo>
                    <a:pt x="1845215" y="838296"/>
                  </a:lnTo>
                  <a:lnTo>
                    <a:pt x="1845172" y="838123"/>
                  </a:lnTo>
                  <a:lnTo>
                    <a:pt x="1845019" y="837411"/>
                  </a:lnTo>
                  <a:lnTo>
                    <a:pt x="1844765" y="836802"/>
                  </a:lnTo>
                  <a:lnTo>
                    <a:pt x="1844525" y="836162"/>
                  </a:lnTo>
                  <a:lnTo>
                    <a:pt x="1844273" y="835541"/>
                  </a:lnTo>
                  <a:lnTo>
                    <a:pt x="1844027" y="834925"/>
                  </a:lnTo>
                  <a:lnTo>
                    <a:pt x="1843847" y="834232"/>
                  </a:lnTo>
                  <a:lnTo>
                    <a:pt x="1843676" y="833527"/>
                  </a:lnTo>
                  <a:lnTo>
                    <a:pt x="1843493" y="832835"/>
                  </a:lnTo>
                  <a:lnTo>
                    <a:pt x="1843275" y="832187"/>
                  </a:lnTo>
                  <a:lnTo>
                    <a:pt x="1843059" y="831533"/>
                  </a:lnTo>
                  <a:lnTo>
                    <a:pt x="1842915" y="830817"/>
                  </a:lnTo>
                  <a:lnTo>
                    <a:pt x="1842822" y="830044"/>
                  </a:lnTo>
                  <a:lnTo>
                    <a:pt x="1842744" y="829260"/>
                  </a:lnTo>
                  <a:lnTo>
                    <a:pt x="1842612" y="828799"/>
                  </a:lnTo>
                  <a:lnTo>
                    <a:pt x="1842408" y="828133"/>
                  </a:lnTo>
                  <a:lnTo>
                    <a:pt x="1842189" y="827474"/>
                  </a:lnTo>
                  <a:lnTo>
                    <a:pt x="1841988" y="826804"/>
                  </a:lnTo>
                  <a:lnTo>
                    <a:pt x="1841731" y="826184"/>
                  </a:lnTo>
                  <a:lnTo>
                    <a:pt x="1841491" y="825552"/>
                  </a:lnTo>
                  <a:lnTo>
                    <a:pt x="1841338" y="824840"/>
                  </a:lnTo>
                  <a:lnTo>
                    <a:pt x="1841080" y="824223"/>
                  </a:lnTo>
                  <a:lnTo>
                    <a:pt x="1840861" y="823572"/>
                  </a:lnTo>
                  <a:lnTo>
                    <a:pt x="1840612" y="822944"/>
                  </a:lnTo>
                  <a:lnTo>
                    <a:pt x="1840391" y="822278"/>
                  </a:lnTo>
                  <a:lnTo>
                    <a:pt x="1840130" y="821657"/>
                  </a:lnTo>
                  <a:lnTo>
                    <a:pt x="1839955" y="821358"/>
                  </a:lnTo>
                  <a:lnTo>
                    <a:pt x="1839809" y="821109"/>
                  </a:lnTo>
                  <a:lnTo>
                    <a:pt x="1839494" y="820546"/>
                  </a:lnTo>
                  <a:lnTo>
                    <a:pt x="1839246" y="819921"/>
                  </a:lnTo>
                  <a:lnTo>
                    <a:pt x="1839006" y="819274"/>
                  </a:lnTo>
                  <a:lnTo>
                    <a:pt x="1838766" y="818654"/>
                  </a:lnTo>
                  <a:lnTo>
                    <a:pt x="1838526" y="818006"/>
                  </a:lnTo>
                  <a:lnTo>
                    <a:pt x="1838349" y="817302"/>
                  </a:lnTo>
                  <a:lnTo>
                    <a:pt x="1838160" y="816628"/>
                  </a:lnTo>
                  <a:lnTo>
                    <a:pt x="1837876" y="816038"/>
                  </a:lnTo>
                  <a:lnTo>
                    <a:pt x="1837546" y="815483"/>
                  </a:lnTo>
                  <a:lnTo>
                    <a:pt x="1837123" y="814177"/>
                  </a:lnTo>
                  <a:lnTo>
                    <a:pt x="1836946" y="813492"/>
                  </a:lnTo>
                  <a:lnTo>
                    <a:pt x="1836883" y="812688"/>
                  </a:lnTo>
                  <a:lnTo>
                    <a:pt x="1836716" y="811980"/>
                  </a:lnTo>
                  <a:lnTo>
                    <a:pt x="1836536" y="811284"/>
                  </a:lnTo>
                  <a:lnTo>
                    <a:pt x="1836464" y="810994"/>
                  </a:lnTo>
                  <a:lnTo>
                    <a:pt x="1836359" y="810595"/>
                  </a:lnTo>
                  <a:lnTo>
                    <a:pt x="1836158" y="809925"/>
                  </a:lnTo>
                  <a:lnTo>
                    <a:pt x="1835951" y="809266"/>
                  </a:lnTo>
                  <a:lnTo>
                    <a:pt x="1835792" y="808554"/>
                  </a:lnTo>
                  <a:lnTo>
                    <a:pt x="1835636" y="807831"/>
                  </a:lnTo>
                  <a:lnTo>
                    <a:pt x="1835444" y="807161"/>
                  </a:lnTo>
                  <a:lnTo>
                    <a:pt x="1835178" y="806544"/>
                  </a:lnTo>
                  <a:lnTo>
                    <a:pt x="1834968" y="805893"/>
                  </a:lnTo>
                  <a:lnTo>
                    <a:pt x="1834725" y="805254"/>
                  </a:lnTo>
                  <a:lnTo>
                    <a:pt x="1834539" y="804827"/>
                  </a:lnTo>
                  <a:lnTo>
                    <a:pt x="1834374" y="804584"/>
                  </a:lnTo>
                  <a:lnTo>
                    <a:pt x="1834194" y="804207"/>
                  </a:lnTo>
                  <a:lnTo>
                    <a:pt x="1834021" y="803514"/>
                  </a:lnTo>
                  <a:lnTo>
                    <a:pt x="1833817" y="802856"/>
                  </a:lnTo>
                  <a:lnTo>
                    <a:pt x="1833629" y="802319"/>
                  </a:lnTo>
                  <a:lnTo>
                    <a:pt x="1833595" y="802220"/>
                  </a:lnTo>
                  <a:lnTo>
                    <a:pt x="1833355" y="801580"/>
                  </a:lnTo>
                  <a:lnTo>
                    <a:pt x="1833079" y="800990"/>
                  </a:lnTo>
                  <a:lnTo>
                    <a:pt x="1832845" y="800355"/>
                  </a:lnTo>
                  <a:lnTo>
                    <a:pt x="1832615" y="799708"/>
                  </a:lnTo>
                  <a:lnTo>
                    <a:pt x="1832417" y="799034"/>
                  </a:lnTo>
                  <a:lnTo>
                    <a:pt x="1832234" y="798356"/>
                  </a:lnTo>
                  <a:lnTo>
                    <a:pt x="1832021" y="797705"/>
                  </a:lnTo>
                  <a:lnTo>
                    <a:pt x="1831745" y="797115"/>
                  </a:lnTo>
                  <a:lnTo>
                    <a:pt x="1831479" y="796510"/>
                  </a:lnTo>
                  <a:lnTo>
                    <a:pt x="1831203" y="795928"/>
                  </a:lnTo>
                  <a:lnTo>
                    <a:pt x="1830969" y="795292"/>
                  </a:lnTo>
                  <a:lnTo>
                    <a:pt x="1830696" y="794694"/>
                  </a:lnTo>
                  <a:lnTo>
                    <a:pt x="1830417" y="794097"/>
                  </a:lnTo>
                  <a:lnTo>
                    <a:pt x="1830184" y="793465"/>
                  </a:lnTo>
                  <a:lnTo>
                    <a:pt x="1829965" y="792822"/>
                  </a:lnTo>
                  <a:lnTo>
                    <a:pt x="1829692" y="792228"/>
                  </a:lnTo>
                  <a:lnTo>
                    <a:pt x="1829452" y="791611"/>
                  </a:lnTo>
                  <a:lnTo>
                    <a:pt x="1829215" y="790979"/>
                  </a:lnTo>
                  <a:lnTo>
                    <a:pt x="1829038" y="790290"/>
                  </a:lnTo>
                  <a:lnTo>
                    <a:pt x="1828853" y="789620"/>
                  </a:lnTo>
                  <a:lnTo>
                    <a:pt x="1828622" y="788977"/>
                  </a:lnTo>
                  <a:lnTo>
                    <a:pt x="1828373" y="788345"/>
                  </a:lnTo>
                  <a:lnTo>
                    <a:pt x="1828070" y="787786"/>
                  </a:lnTo>
                  <a:lnTo>
                    <a:pt x="1827710" y="787264"/>
                  </a:lnTo>
                  <a:lnTo>
                    <a:pt x="1827516" y="786590"/>
                  </a:lnTo>
                  <a:lnTo>
                    <a:pt x="1827342" y="785909"/>
                  </a:lnTo>
                  <a:lnTo>
                    <a:pt x="1827120" y="785254"/>
                  </a:lnTo>
                  <a:lnTo>
                    <a:pt x="1826811" y="784683"/>
                  </a:lnTo>
                  <a:lnTo>
                    <a:pt x="1826699" y="784484"/>
                  </a:lnTo>
                  <a:lnTo>
                    <a:pt x="1826499" y="784132"/>
                  </a:lnTo>
                  <a:lnTo>
                    <a:pt x="1826248" y="783519"/>
                  </a:lnTo>
                  <a:lnTo>
                    <a:pt x="1826038" y="782853"/>
                  </a:lnTo>
                  <a:lnTo>
                    <a:pt x="1825798" y="782217"/>
                  </a:lnTo>
                  <a:lnTo>
                    <a:pt x="1825516" y="781631"/>
                  </a:lnTo>
                  <a:lnTo>
                    <a:pt x="1824938" y="780451"/>
                  </a:lnTo>
                  <a:lnTo>
                    <a:pt x="1824695" y="779826"/>
                  </a:lnTo>
                  <a:lnTo>
                    <a:pt x="1824461" y="779198"/>
                  </a:lnTo>
                  <a:lnTo>
                    <a:pt x="1824236" y="778544"/>
                  </a:lnTo>
                  <a:lnTo>
                    <a:pt x="1823930" y="777984"/>
                  </a:lnTo>
                  <a:lnTo>
                    <a:pt x="1823655" y="777398"/>
                  </a:lnTo>
                  <a:lnTo>
                    <a:pt x="1823367" y="776820"/>
                  </a:lnTo>
                  <a:lnTo>
                    <a:pt x="1823037" y="776268"/>
                  </a:lnTo>
                  <a:lnTo>
                    <a:pt x="1822812" y="775628"/>
                  </a:lnTo>
                  <a:lnTo>
                    <a:pt x="1822617" y="774939"/>
                  </a:lnTo>
                  <a:lnTo>
                    <a:pt x="1822479" y="774220"/>
                  </a:lnTo>
                  <a:lnTo>
                    <a:pt x="1822351" y="773470"/>
                  </a:lnTo>
                  <a:lnTo>
                    <a:pt x="1822147" y="772815"/>
                  </a:lnTo>
                  <a:lnTo>
                    <a:pt x="1821922" y="772180"/>
                  </a:lnTo>
                  <a:lnTo>
                    <a:pt x="1821754" y="771483"/>
                  </a:lnTo>
                  <a:lnTo>
                    <a:pt x="1821544" y="770813"/>
                  </a:lnTo>
                  <a:lnTo>
                    <a:pt x="1821367" y="770132"/>
                  </a:lnTo>
                  <a:lnTo>
                    <a:pt x="1821184" y="769451"/>
                  </a:lnTo>
                  <a:lnTo>
                    <a:pt x="1820930" y="768846"/>
                  </a:lnTo>
                  <a:lnTo>
                    <a:pt x="1820639" y="768271"/>
                  </a:lnTo>
                  <a:lnTo>
                    <a:pt x="1820381" y="767647"/>
                  </a:lnTo>
                  <a:lnTo>
                    <a:pt x="1820123" y="767034"/>
                  </a:lnTo>
                  <a:lnTo>
                    <a:pt x="1819859" y="766432"/>
                  </a:lnTo>
                  <a:lnTo>
                    <a:pt x="1819593" y="765827"/>
                  </a:lnTo>
                  <a:lnTo>
                    <a:pt x="1819338" y="765195"/>
                  </a:lnTo>
                  <a:lnTo>
                    <a:pt x="1819074" y="764586"/>
                  </a:lnTo>
                  <a:lnTo>
                    <a:pt x="1818831" y="763955"/>
                  </a:lnTo>
                  <a:lnTo>
                    <a:pt x="1818511" y="763403"/>
                  </a:lnTo>
                  <a:lnTo>
                    <a:pt x="1818199" y="762843"/>
                  </a:lnTo>
                  <a:lnTo>
                    <a:pt x="1817950" y="762215"/>
                  </a:lnTo>
                  <a:lnTo>
                    <a:pt x="1817734" y="761549"/>
                  </a:lnTo>
                  <a:lnTo>
                    <a:pt x="1817539" y="760872"/>
                  </a:lnTo>
                  <a:lnTo>
                    <a:pt x="1817290" y="760247"/>
                  </a:lnTo>
                  <a:lnTo>
                    <a:pt x="1817015" y="759650"/>
                  </a:lnTo>
                  <a:lnTo>
                    <a:pt x="1816766" y="759026"/>
                  </a:lnTo>
                  <a:lnTo>
                    <a:pt x="1816232" y="757812"/>
                  </a:lnTo>
                  <a:lnTo>
                    <a:pt x="1816064" y="757395"/>
                  </a:lnTo>
                  <a:lnTo>
                    <a:pt x="1815980" y="757188"/>
                  </a:lnTo>
                  <a:lnTo>
                    <a:pt x="1815663" y="756617"/>
                  </a:lnTo>
                  <a:lnTo>
                    <a:pt x="1815384" y="756012"/>
                  </a:lnTo>
                  <a:lnTo>
                    <a:pt x="1815102" y="755433"/>
                  </a:lnTo>
                  <a:lnTo>
                    <a:pt x="1814799" y="754870"/>
                  </a:lnTo>
                  <a:lnTo>
                    <a:pt x="1814569" y="754238"/>
                  </a:lnTo>
                  <a:lnTo>
                    <a:pt x="1814335" y="753610"/>
                  </a:lnTo>
                  <a:lnTo>
                    <a:pt x="1814083" y="752990"/>
                  </a:lnTo>
                  <a:lnTo>
                    <a:pt x="1813897" y="752316"/>
                  </a:lnTo>
                  <a:lnTo>
                    <a:pt x="1813666" y="751688"/>
                  </a:lnTo>
                  <a:lnTo>
                    <a:pt x="1813403" y="751075"/>
                  </a:lnTo>
                  <a:lnTo>
                    <a:pt x="1813109" y="750481"/>
                  </a:lnTo>
                  <a:lnTo>
                    <a:pt x="1812950" y="749785"/>
                  </a:lnTo>
                  <a:lnTo>
                    <a:pt x="1812785" y="749096"/>
                  </a:lnTo>
                  <a:lnTo>
                    <a:pt x="1812563" y="748449"/>
                  </a:lnTo>
                  <a:lnTo>
                    <a:pt x="1812269" y="747874"/>
                  </a:lnTo>
                  <a:lnTo>
                    <a:pt x="1811910" y="747353"/>
                  </a:lnTo>
                  <a:lnTo>
                    <a:pt x="1811586" y="746797"/>
                  </a:lnTo>
                  <a:lnTo>
                    <a:pt x="1811364" y="746162"/>
                  </a:lnTo>
                  <a:lnTo>
                    <a:pt x="1811157" y="745503"/>
                  </a:lnTo>
                  <a:lnTo>
                    <a:pt x="1810953" y="744837"/>
                  </a:lnTo>
                  <a:lnTo>
                    <a:pt x="1810693" y="744236"/>
                  </a:lnTo>
                  <a:lnTo>
                    <a:pt x="1810363" y="743696"/>
                  </a:lnTo>
                  <a:lnTo>
                    <a:pt x="1810000" y="743186"/>
                  </a:lnTo>
                  <a:lnTo>
                    <a:pt x="1809679" y="742634"/>
                  </a:lnTo>
                  <a:lnTo>
                    <a:pt x="1809557" y="742406"/>
                  </a:lnTo>
                  <a:lnTo>
                    <a:pt x="1809377" y="742070"/>
                  </a:lnTo>
                  <a:lnTo>
                    <a:pt x="1809074" y="741492"/>
                  </a:lnTo>
                  <a:lnTo>
                    <a:pt x="1808807" y="740894"/>
                  </a:lnTo>
                  <a:lnTo>
                    <a:pt x="1808603" y="740232"/>
                  </a:lnTo>
                  <a:lnTo>
                    <a:pt x="1808325" y="739639"/>
                  </a:lnTo>
                  <a:lnTo>
                    <a:pt x="1808076" y="739018"/>
                  </a:lnTo>
                  <a:lnTo>
                    <a:pt x="1807884" y="738345"/>
                  </a:lnTo>
                  <a:lnTo>
                    <a:pt x="1807710" y="737663"/>
                  </a:lnTo>
                  <a:lnTo>
                    <a:pt x="1807476" y="737024"/>
                  </a:lnTo>
                  <a:lnTo>
                    <a:pt x="1807188" y="736449"/>
                  </a:lnTo>
                  <a:lnTo>
                    <a:pt x="1806946" y="735818"/>
                  </a:lnTo>
                  <a:lnTo>
                    <a:pt x="1806658" y="735232"/>
                  </a:lnTo>
                  <a:lnTo>
                    <a:pt x="1806484" y="734550"/>
                  </a:lnTo>
                  <a:lnTo>
                    <a:pt x="1805977" y="733310"/>
                  </a:lnTo>
                  <a:lnTo>
                    <a:pt x="1805639" y="732784"/>
                  </a:lnTo>
                  <a:lnTo>
                    <a:pt x="1805318" y="732229"/>
                  </a:lnTo>
                  <a:lnTo>
                    <a:pt x="1805177" y="731753"/>
                  </a:lnTo>
                  <a:lnTo>
                    <a:pt x="1805123" y="731669"/>
                  </a:lnTo>
                  <a:lnTo>
                    <a:pt x="1804880" y="731049"/>
                  </a:lnTo>
                  <a:lnTo>
                    <a:pt x="1804667" y="730398"/>
                  </a:lnTo>
                  <a:lnTo>
                    <a:pt x="1804628" y="730299"/>
                  </a:lnTo>
                  <a:lnTo>
                    <a:pt x="1804242" y="729866"/>
                  </a:lnTo>
                  <a:lnTo>
                    <a:pt x="1803972" y="729428"/>
                  </a:lnTo>
                  <a:lnTo>
                    <a:pt x="1803645" y="728914"/>
                  </a:lnTo>
                  <a:lnTo>
                    <a:pt x="1803378" y="728305"/>
                  </a:lnTo>
                  <a:lnTo>
                    <a:pt x="1803139" y="727674"/>
                  </a:lnTo>
                  <a:lnTo>
                    <a:pt x="1802884" y="727068"/>
                  </a:lnTo>
                  <a:lnTo>
                    <a:pt x="1802653" y="726425"/>
                  </a:lnTo>
                  <a:lnTo>
                    <a:pt x="1802404" y="725813"/>
                  </a:lnTo>
                  <a:lnTo>
                    <a:pt x="1802173" y="725173"/>
                  </a:lnTo>
                  <a:lnTo>
                    <a:pt x="1801955" y="724519"/>
                  </a:lnTo>
                  <a:lnTo>
                    <a:pt x="1801661" y="723940"/>
                  </a:lnTo>
                  <a:lnTo>
                    <a:pt x="1801265" y="723453"/>
                  </a:lnTo>
                  <a:lnTo>
                    <a:pt x="1800926" y="722928"/>
                  </a:lnTo>
                  <a:lnTo>
                    <a:pt x="1800627" y="722365"/>
                  </a:lnTo>
                  <a:lnTo>
                    <a:pt x="1800336" y="721779"/>
                  </a:lnTo>
                  <a:lnTo>
                    <a:pt x="1800060" y="721185"/>
                  </a:lnTo>
                  <a:lnTo>
                    <a:pt x="1799748" y="720618"/>
                  </a:lnTo>
                  <a:lnTo>
                    <a:pt x="1799397" y="720089"/>
                  </a:lnTo>
                  <a:lnTo>
                    <a:pt x="1799071" y="719530"/>
                  </a:lnTo>
                  <a:lnTo>
                    <a:pt x="1798768" y="718904"/>
                  </a:lnTo>
                  <a:lnTo>
                    <a:pt x="1798486" y="718346"/>
                  </a:lnTo>
                  <a:lnTo>
                    <a:pt x="1798219" y="717752"/>
                  </a:lnTo>
                  <a:lnTo>
                    <a:pt x="1797908" y="717189"/>
                  </a:lnTo>
                  <a:lnTo>
                    <a:pt x="1797551" y="716664"/>
                  </a:lnTo>
                  <a:lnTo>
                    <a:pt x="1797323" y="716036"/>
                  </a:lnTo>
                  <a:lnTo>
                    <a:pt x="1797065" y="715439"/>
                  </a:lnTo>
                  <a:lnTo>
                    <a:pt x="1796835" y="714803"/>
                  </a:lnTo>
                  <a:lnTo>
                    <a:pt x="1796664" y="714126"/>
                  </a:lnTo>
                  <a:lnTo>
                    <a:pt x="1796442" y="713483"/>
                  </a:lnTo>
                  <a:lnTo>
                    <a:pt x="1796202" y="712855"/>
                  </a:lnTo>
                  <a:lnTo>
                    <a:pt x="1795935" y="712250"/>
                  </a:lnTo>
                  <a:lnTo>
                    <a:pt x="1795677" y="711641"/>
                  </a:lnTo>
                  <a:lnTo>
                    <a:pt x="1795384" y="711059"/>
                  </a:lnTo>
                  <a:lnTo>
                    <a:pt x="1795096" y="710476"/>
                  </a:lnTo>
                  <a:lnTo>
                    <a:pt x="1794775" y="709928"/>
                  </a:lnTo>
                  <a:lnTo>
                    <a:pt x="1794649" y="709654"/>
                  </a:lnTo>
                  <a:lnTo>
                    <a:pt x="1794541" y="709411"/>
                  </a:lnTo>
                  <a:lnTo>
                    <a:pt x="1794221" y="708893"/>
                  </a:lnTo>
                  <a:lnTo>
                    <a:pt x="1793909" y="708334"/>
                  </a:lnTo>
                  <a:lnTo>
                    <a:pt x="1793570" y="707805"/>
                  </a:lnTo>
                  <a:lnTo>
                    <a:pt x="1793249" y="707242"/>
                  </a:lnTo>
                  <a:lnTo>
                    <a:pt x="1792947" y="706686"/>
                  </a:lnTo>
                  <a:lnTo>
                    <a:pt x="1792635" y="706135"/>
                  </a:lnTo>
                  <a:lnTo>
                    <a:pt x="1792350" y="705560"/>
                  </a:lnTo>
                  <a:lnTo>
                    <a:pt x="1792071" y="704966"/>
                  </a:lnTo>
                  <a:lnTo>
                    <a:pt x="1791547" y="703760"/>
                  </a:lnTo>
                  <a:lnTo>
                    <a:pt x="1791253" y="703185"/>
                  </a:lnTo>
                  <a:lnTo>
                    <a:pt x="1790953" y="702611"/>
                  </a:lnTo>
                  <a:lnTo>
                    <a:pt x="1790617" y="702067"/>
                  </a:lnTo>
                  <a:lnTo>
                    <a:pt x="1790246" y="701561"/>
                  </a:lnTo>
                  <a:lnTo>
                    <a:pt x="1789919" y="701001"/>
                  </a:lnTo>
                  <a:lnTo>
                    <a:pt x="1789595" y="700457"/>
                  </a:lnTo>
                  <a:lnTo>
                    <a:pt x="1789197" y="699974"/>
                  </a:lnTo>
                  <a:lnTo>
                    <a:pt x="1788906" y="699403"/>
                  </a:lnTo>
                  <a:lnTo>
                    <a:pt x="1788633" y="698813"/>
                  </a:lnTo>
                  <a:lnTo>
                    <a:pt x="1788313" y="698231"/>
                  </a:lnTo>
                  <a:lnTo>
                    <a:pt x="1788006" y="697691"/>
                  </a:lnTo>
                  <a:lnTo>
                    <a:pt x="1787737" y="697093"/>
                  </a:lnTo>
                  <a:lnTo>
                    <a:pt x="1787485" y="696481"/>
                  </a:lnTo>
                  <a:lnTo>
                    <a:pt x="1787215" y="695883"/>
                  </a:lnTo>
                  <a:lnTo>
                    <a:pt x="1786900" y="695328"/>
                  </a:lnTo>
                  <a:lnTo>
                    <a:pt x="1786640" y="694734"/>
                  </a:lnTo>
                  <a:lnTo>
                    <a:pt x="1786331" y="694175"/>
                  </a:lnTo>
                  <a:lnTo>
                    <a:pt x="1786028" y="693611"/>
                  </a:lnTo>
                  <a:lnTo>
                    <a:pt x="1785710" y="693060"/>
                  </a:lnTo>
                  <a:lnTo>
                    <a:pt x="1785441" y="692466"/>
                  </a:lnTo>
                  <a:lnTo>
                    <a:pt x="1785174" y="691861"/>
                  </a:lnTo>
                  <a:lnTo>
                    <a:pt x="1784901" y="691268"/>
                  </a:lnTo>
                  <a:lnTo>
                    <a:pt x="1784604" y="690689"/>
                  </a:lnTo>
                  <a:lnTo>
                    <a:pt x="1784269" y="690153"/>
                  </a:lnTo>
                  <a:lnTo>
                    <a:pt x="1783909" y="689631"/>
                  </a:lnTo>
                  <a:lnTo>
                    <a:pt x="1783531" y="689140"/>
                  </a:lnTo>
                  <a:lnTo>
                    <a:pt x="1783207" y="688600"/>
                  </a:lnTo>
                  <a:lnTo>
                    <a:pt x="1782842" y="688086"/>
                  </a:lnTo>
                  <a:lnTo>
                    <a:pt x="1782515" y="687554"/>
                  </a:lnTo>
                  <a:lnTo>
                    <a:pt x="1782197" y="686983"/>
                  </a:lnTo>
                  <a:lnTo>
                    <a:pt x="1781867" y="686435"/>
                  </a:lnTo>
                  <a:lnTo>
                    <a:pt x="1781580" y="685864"/>
                  </a:lnTo>
                  <a:lnTo>
                    <a:pt x="1781340" y="685236"/>
                  </a:lnTo>
                  <a:lnTo>
                    <a:pt x="1781031" y="684685"/>
                  </a:lnTo>
                  <a:lnTo>
                    <a:pt x="1780704" y="684148"/>
                  </a:lnTo>
                  <a:lnTo>
                    <a:pt x="1780315" y="683654"/>
                  </a:lnTo>
                  <a:lnTo>
                    <a:pt x="1780036" y="683071"/>
                  </a:lnTo>
                  <a:lnTo>
                    <a:pt x="1779778" y="682463"/>
                  </a:lnTo>
                  <a:lnTo>
                    <a:pt x="1779451" y="681926"/>
                  </a:lnTo>
                  <a:lnTo>
                    <a:pt x="1779083" y="681416"/>
                  </a:lnTo>
                  <a:lnTo>
                    <a:pt x="1778723" y="680899"/>
                  </a:lnTo>
                  <a:lnTo>
                    <a:pt x="1778330" y="680423"/>
                  </a:lnTo>
                  <a:lnTo>
                    <a:pt x="1778016" y="679872"/>
                  </a:lnTo>
                  <a:lnTo>
                    <a:pt x="1777725" y="679293"/>
                  </a:lnTo>
                  <a:lnTo>
                    <a:pt x="1777377" y="678776"/>
                  </a:lnTo>
                  <a:lnTo>
                    <a:pt x="1777062" y="678224"/>
                  </a:lnTo>
                  <a:lnTo>
                    <a:pt x="1776688" y="677729"/>
                  </a:lnTo>
                  <a:lnTo>
                    <a:pt x="1776334" y="677219"/>
                  </a:lnTo>
                  <a:lnTo>
                    <a:pt x="1776043" y="676634"/>
                  </a:lnTo>
                  <a:lnTo>
                    <a:pt x="1775696" y="676108"/>
                  </a:lnTo>
                  <a:lnTo>
                    <a:pt x="1775378" y="675557"/>
                  </a:lnTo>
                  <a:lnTo>
                    <a:pt x="1775012" y="675043"/>
                  </a:lnTo>
                  <a:lnTo>
                    <a:pt x="1774640" y="674545"/>
                  </a:lnTo>
                  <a:lnTo>
                    <a:pt x="1774310" y="674000"/>
                  </a:lnTo>
                  <a:lnTo>
                    <a:pt x="1773918" y="673525"/>
                  </a:lnTo>
                  <a:lnTo>
                    <a:pt x="1773525" y="673042"/>
                  </a:lnTo>
                  <a:lnTo>
                    <a:pt x="1773144" y="672551"/>
                  </a:lnTo>
                  <a:lnTo>
                    <a:pt x="1772800" y="672026"/>
                  </a:lnTo>
                  <a:lnTo>
                    <a:pt x="1772422" y="671520"/>
                  </a:lnTo>
                  <a:lnTo>
                    <a:pt x="1772026" y="671040"/>
                  </a:lnTo>
                  <a:lnTo>
                    <a:pt x="1771643" y="670546"/>
                  </a:lnTo>
                  <a:lnTo>
                    <a:pt x="1771244" y="670063"/>
                  </a:lnTo>
                  <a:lnTo>
                    <a:pt x="1770842" y="669591"/>
                  </a:lnTo>
                  <a:lnTo>
                    <a:pt x="1770462" y="669096"/>
                  </a:lnTo>
                  <a:lnTo>
                    <a:pt x="1770138" y="668552"/>
                  </a:lnTo>
                  <a:lnTo>
                    <a:pt x="1769865" y="667962"/>
                  </a:lnTo>
                  <a:lnTo>
                    <a:pt x="1769550" y="667418"/>
                  </a:lnTo>
                  <a:lnTo>
                    <a:pt x="1769280" y="666832"/>
                  </a:lnTo>
                  <a:lnTo>
                    <a:pt x="1768975" y="666262"/>
                  </a:lnTo>
                  <a:lnTo>
                    <a:pt x="1768603" y="665763"/>
                  </a:lnTo>
                  <a:lnTo>
                    <a:pt x="1768126" y="665356"/>
                  </a:lnTo>
                  <a:lnTo>
                    <a:pt x="1767731" y="664873"/>
                  </a:lnTo>
                  <a:lnTo>
                    <a:pt x="1767329" y="664405"/>
                  </a:lnTo>
                  <a:lnTo>
                    <a:pt x="1766918" y="663937"/>
                  </a:lnTo>
                  <a:lnTo>
                    <a:pt x="1766571" y="663416"/>
                  </a:lnTo>
                  <a:lnTo>
                    <a:pt x="1766211" y="662902"/>
                  </a:lnTo>
                  <a:lnTo>
                    <a:pt x="1765875" y="662369"/>
                  </a:lnTo>
                  <a:lnTo>
                    <a:pt x="1765491" y="661890"/>
                  </a:lnTo>
                  <a:lnTo>
                    <a:pt x="1765054" y="661452"/>
                  </a:lnTo>
                  <a:lnTo>
                    <a:pt x="1764604" y="661019"/>
                  </a:lnTo>
                  <a:lnTo>
                    <a:pt x="1764244" y="660516"/>
                  </a:lnTo>
                  <a:lnTo>
                    <a:pt x="1763858" y="660029"/>
                  </a:lnTo>
                  <a:lnTo>
                    <a:pt x="1763450" y="659561"/>
                  </a:lnTo>
                  <a:lnTo>
                    <a:pt x="1763072" y="659067"/>
                  </a:lnTo>
                  <a:lnTo>
                    <a:pt x="1762701" y="658565"/>
                  </a:lnTo>
                  <a:lnTo>
                    <a:pt x="1762281" y="658097"/>
                  </a:lnTo>
                  <a:lnTo>
                    <a:pt x="1761873" y="657629"/>
                  </a:lnTo>
                  <a:lnTo>
                    <a:pt x="1761499" y="657123"/>
                  </a:lnTo>
                  <a:lnTo>
                    <a:pt x="1761160" y="656594"/>
                  </a:lnTo>
                  <a:lnTo>
                    <a:pt x="1760794" y="656088"/>
                  </a:lnTo>
                  <a:lnTo>
                    <a:pt x="1759997" y="655133"/>
                  </a:lnTo>
                  <a:lnTo>
                    <a:pt x="1759580" y="654676"/>
                  </a:lnTo>
                  <a:lnTo>
                    <a:pt x="1759136" y="654239"/>
                  </a:lnTo>
                  <a:lnTo>
                    <a:pt x="1758702" y="653801"/>
                  </a:lnTo>
                  <a:lnTo>
                    <a:pt x="1758231" y="653394"/>
                  </a:lnTo>
                  <a:lnTo>
                    <a:pt x="1757829" y="652968"/>
                  </a:lnTo>
                  <a:lnTo>
                    <a:pt x="1757332" y="652591"/>
                  </a:lnTo>
                  <a:lnTo>
                    <a:pt x="1756915" y="652192"/>
                  </a:lnTo>
                  <a:lnTo>
                    <a:pt x="1756519" y="651770"/>
                  </a:lnTo>
                  <a:lnTo>
                    <a:pt x="1756267" y="651309"/>
                  </a:lnTo>
                  <a:lnTo>
                    <a:pt x="1756019" y="650921"/>
                  </a:lnTo>
                  <a:lnTo>
                    <a:pt x="1755632" y="650598"/>
                  </a:lnTo>
                  <a:lnTo>
                    <a:pt x="1755353" y="650465"/>
                  </a:lnTo>
                  <a:lnTo>
                    <a:pt x="1755113" y="650438"/>
                  </a:lnTo>
                  <a:lnTo>
                    <a:pt x="1751709" y="651290"/>
                  </a:lnTo>
                  <a:lnTo>
                    <a:pt x="1750998" y="652485"/>
                  </a:lnTo>
                  <a:lnTo>
                    <a:pt x="1750696" y="652390"/>
                  </a:lnTo>
                  <a:lnTo>
                    <a:pt x="1752123" y="649924"/>
                  </a:lnTo>
                  <a:lnTo>
                    <a:pt x="1752236" y="649209"/>
                  </a:lnTo>
                  <a:lnTo>
                    <a:pt x="1752230" y="649137"/>
                  </a:lnTo>
                  <a:lnTo>
                    <a:pt x="1752209" y="649042"/>
                  </a:lnTo>
                  <a:lnTo>
                    <a:pt x="1752167" y="648988"/>
                  </a:lnTo>
                  <a:lnTo>
                    <a:pt x="1752002" y="648871"/>
                  </a:lnTo>
                  <a:lnTo>
                    <a:pt x="1751939" y="648844"/>
                  </a:lnTo>
                  <a:lnTo>
                    <a:pt x="1751774" y="648813"/>
                  </a:lnTo>
                  <a:lnTo>
                    <a:pt x="1751705" y="648825"/>
                  </a:lnTo>
                  <a:lnTo>
                    <a:pt x="1751649" y="648855"/>
                  </a:lnTo>
                  <a:lnTo>
                    <a:pt x="1751420" y="649134"/>
                  </a:lnTo>
                  <a:lnTo>
                    <a:pt x="1750069" y="651975"/>
                  </a:lnTo>
                  <a:lnTo>
                    <a:pt x="1749598" y="651804"/>
                  </a:lnTo>
                  <a:lnTo>
                    <a:pt x="1749694" y="651602"/>
                  </a:lnTo>
                  <a:lnTo>
                    <a:pt x="1749802" y="651363"/>
                  </a:lnTo>
                  <a:lnTo>
                    <a:pt x="1750600" y="649540"/>
                  </a:lnTo>
                  <a:lnTo>
                    <a:pt x="1750450" y="649297"/>
                  </a:lnTo>
                  <a:lnTo>
                    <a:pt x="1750420" y="649240"/>
                  </a:lnTo>
                  <a:lnTo>
                    <a:pt x="1750024" y="648737"/>
                  </a:lnTo>
                  <a:lnTo>
                    <a:pt x="1749664" y="648201"/>
                  </a:lnTo>
                  <a:lnTo>
                    <a:pt x="1749290" y="647672"/>
                  </a:lnTo>
                  <a:lnTo>
                    <a:pt x="1748966" y="647090"/>
                  </a:lnTo>
                  <a:lnTo>
                    <a:pt x="1748618" y="646675"/>
                  </a:lnTo>
                  <a:lnTo>
                    <a:pt x="1748294" y="646249"/>
                  </a:lnTo>
                  <a:lnTo>
                    <a:pt x="1748183" y="645884"/>
                  </a:lnTo>
                  <a:lnTo>
                    <a:pt x="1747917" y="645252"/>
                  </a:lnTo>
                  <a:lnTo>
                    <a:pt x="1747662" y="644602"/>
                  </a:lnTo>
                  <a:lnTo>
                    <a:pt x="1747668" y="644271"/>
                  </a:lnTo>
                  <a:lnTo>
                    <a:pt x="1747683" y="643974"/>
                  </a:lnTo>
                  <a:lnTo>
                    <a:pt x="1747419" y="643388"/>
                  </a:lnTo>
                  <a:lnTo>
                    <a:pt x="1747071" y="642837"/>
                  </a:lnTo>
                  <a:lnTo>
                    <a:pt x="1746754" y="642255"/>
                  </a:lnTo>
                  <a:lnTo>
                    <a:pt x="1746487" y="641631"/>
                  </a:lnTo>
                  <a:lnTo>
                    <a:pt x="1746130" y="641094"/>
                  </a:lnTo>
                  <a:lnTo>
                    <a:pt x="1745411" y="640025"/>
                  </a:lnTo>
                  <a:lnTo>
                    <a:pt x="1745084" y="639451"/>
                  </a:lnTo>
                  <a:lnTo>
                    <a:pt x="1744773" y="638891"/>
                  </a:lnTo>
                  <a:lnTo>
                    <a:pt x="1744539" y="638222"/>
                  </a:lnTo>
                  <a:lnTo>
                    <a:pt x="1744275" y="637594"/>
                  </a:lnTo>
                  <a:lnTo>
                    <a:pt x="1744020" y="636955"/>
                  </a:lnTo>
                  <a:lnTo>
                    <a:pt x="1743691" y="636384"/>
                  </a:lnTo>
                  <a:lnTo>
                    <a:pt x="1743280" y="635901"/>
                  </a:lnTo>
                  <a:lnTo>
                    <a:pt x="1742929" y="635357"/>
                  </a:lnTo>
                  <a:lnTo>
                    <a:pt x="1742561" y="634832"/>
                  </a:lnTo>
                  <a:lnTo>
                    <a:pt x="1742153" y="634334"/>
                  </a:lnTo>
                  <a:lnTo>
                    <a:pt x="1741697" y="633885"/>
                  </a:lnTo>
                  <a:lnTo>
                    <a:pt x="1741344" y="633341"/>
                  </a:lnTo>
                  <a:lnTo>
                    <a:pt x="1741284" y="633196"/>
                  </a:lnTo>
                  <a:lnTo>
                    <a:pt x="1741158" y="632957"/>
                  </a:lnTo>
                  <a:lnTo>
                    <a:pt x="1741080" y="632706"/>
                  </a:lnTo>
                  <a:lnTo>
                    <a:pt x="1740819" y="632070"/>
                  </a:lnTo>
                  <a:lnTo>
                    <a:pt x="1740505" y="631480"/>
                  </a:lnTo>
                  <a:lnTo>
                    <a:pt x="1740121" y="630959"/>
                  </a:lnTo>
                  <a:lnTo>
                    <a:pt x="1740023" y="630851"/>
                  </a:lnTo>
                  <a:lnTo>
                    <a:pt x="1739692" y="630484"/>
                  </a:lnTo>
                  <a:lnTo>
                    <a:pt x="1739216" y="630058"/>
                  </a:lnTo>
                  <a:lnTo>
                    <a:pt x="1738922" y="629457"/>
                  </a:lnTo>
                  <a:lnTo>
                    <a:pt x="1738583" y="628897"/>
                  </a:lnTo>
                  <a:lnTo>
                    <a:pt x="1738215" y="628361"/>
                  </a:lnTo>
                  <a:lnTo>
                    <a:pt x="1737876" y="627787"/>
                  </a:lnTo>
                  <a:lnTo>
                    <a:pt x="1737399" y="627364"/>
                  </a:lnTo>
                  <a:lnTo>
                    <a:pt x="1736887" y="626976"/>
                  </a:lnTo>
                  <a:lnTo>
                    <a:pt x="1736491" y="626474"/>
                  </a:lnTo>
                  <a:lnTo>
                    <a:pt x="1736167" y="625896"/>
                  </a:lnTo>
                  <a:lnTo>
                    <a:pt x="1735769" y="625390"/>
                  </a:lnTo>
                  <a:lnTo>
                    <a:pt x="1735430" y="624838"/>
                  </a:lnTo>
                  <a:lnTo>
                    <a:pt x="1735076" y="624287"/>
                  </a:lnTo>
                  <a:lnTo>
                    <a:pt x="1734735" y="623731"/>
                  </a:lnTo>
                  <a:lnTo>
                    <a:pt x="1734330" y="623237"/>
                  </a:lnTo>
                  <a:lnTo>
                    <a:pt x="1733886" y="622780"/>
                  </a:lnTo>
                  <a:lnTo>
                    <a:pt x="1733368" y="622396"/>
                  </a:lnTo>
                  <a:lnTo>
                    <a:pt x="1732894" y="621970"/>
                  </a:lnTo>
                  <a:lnTo>
                    <a:pt x="1732490" y="621475"/>
                  </a:lnTo>
                  <a:lnTo>
                    <a:pt x="1732100" y="620966"/>
                  </a:lnTo>
                  <a:lnTo>
                    <a:pt x="1731704" y="620543"/>
                  </a:lnTo>
                  <a:lnTo>
                    <a:pt x="1731557" y="620151"/>
                  </a:lnTo>
                  <a:lnTo>
                    <a:pt x="1731177" y="619638"/>
                  </a:lnTo>
                  <a:lnTo>
                    <a:pt x="1730634" y="619276"/>
                  </a:lnTo>
                  <a:lnTo>
                    <a:pt x="1730398" y="618940"/>
                  </a:lnTo>
                  <a:lnTo>
                    <a:pt x="1729915" y="618188"/>
                  </a:lnTo>
                  <a:lnTo>
                    <a:pt x="1729462" y="617740"/>
                  </a:lnTo>
                  <a:lnTo>
                    <a:pt x="1729046" y="617249"/>
                  </a:lnTo>
                  <a:lnTo>
                    <a:pt x="1728719" y="616674"/>
                  </a:lnTo>
                  <a:lnTo>
                    <a:pt x="1728464" y="616032"/>
                  </a:lnTo>
                  <a:lnTo>
                    <a:pt x="1728006" y="615666"/>
                  </a:lnTo>
                  <a:lnTo>
                    <a:pt x="1727622" y="615309"/>
                  </a:lnTo>
                  <a:lnTo>
                    <a:pt x="1727277" y="614830"/>
                  </a:lnTo>
                  <a:lnTo>
                    <a:pt x="1727017" y="614422"/>
                  </a:lnTo>
                  <a:lnTo>
                    <a:pt x="1726612" y="614038"/>
                  </a:lnTo>
                  <a:lnTo>
                    <a:pt x="1726138" y="613612"/>
                  </a:lnTo>
                  <a:lnTo>
                    <a:pt x="1725692" y="613159"/>
                  </a:lnTo>
                  <a:lnTo>
                    <a:pt x="1725278" y="612676"/>
                  </a:lnTo>
                  <a:lnTo>
                    <a:pt x="1724819" y="612235"/>
                  </a:lnTo>
                  <a:lnTo>
                    <a:pt x="1724313" y="611832"/>
                  </a:lnTo>
                  <a:lnTo>
                    <a:pt x="1723914" y="611341"/>
                  </a:lnTo>
                  <a:lnTo>
                    <a:pt x="1723435" y="610926"/>
                  </a:lnTo>
                  <a:lnTo>
                    <a:pt x="1722934" y="610519"/>
                  </a:lnTo>
                  <a:lnTo>
                    <a:pt x="1722433" y="610177"/>
                  </a:lnTo>
                  <a:lnTo>
                    <a:pt x="1722269" y="609614"/>
                  </a:lnTo>
                  <a:lnTo>
                    <a:pt x="1721891" y="609230"/>
                  </a:lnTo>
                  <a:lnTo>
                    <a:pt x="1721489" y="608888"/>
                  </a:lnTo>
                  <a:lnTo>
                    <a:pt x="1720902" y="608032"/>
                  </a:lnTo>
                  <a:lnTo>
                    <a:pt x="1720635" y="607864"/>
                  </a:lnTo>
                  <a:lnTo>
                    <a:pt x="1720311" y="607351"/>
                  </a:lnTo>
                  <a:lnTo>
                    <a:pt x="1720140" y="606822"/>
                  </a:lnTo>
                  <a:lnTo>
                    <a:pt x="1719727" y="606373"/>
                  </a:lnTo>
                  <a:lnTo>
                    <a:pt x="1719520" y="605985"/>
                  </a:lnTo>
                  <a:lnTo>
                    <a:pt x="1719118" y="605544"/>
                  </a:lnTo>
                  <a:lnTo>
                    <a:pt x="1718774" y="605103"/>
                  </a:lnTo>
                  <a:lnTo>
                    <a:pt x="1718681" y="604969"/>
                  </a:lnTo>
                  <a:lnTo>
                    <a:pt x="1718450" y="604726"/>
                  </a:lnTo>
                  <a:lnTo>
                    <a:pt x="1718222" y="604460"/>
                  </a:lnTo>
                  <a:lnTo>
                    <a:pt x="1717718" y="604037"/>
                  </a:lnTo>
                  <a:lnTo>
                    <a:pt x="1717344" y="603646"/>
                  </a:lnTo>
                  <a:lnTo>
                    <a:pt x="1717266" y="603558"/>
                  </a:lnTo>
                  <a:lnTo>
                    <a:pt x="1716789" y="603090"/>
                  </a:lnTo>
                  <a:lnTo>
                    <a:pt x="1716346" y="602634"/>
                  </a:lnTo>
                  <a:lnTo>
                    <a:pt x="1715857" y="602189"/>
                  </a:lnTo>
                  <a:lnTo>
                    <a:pt x="1715434" y="601675"/>
                  </a:lnTo>
                  <a:lnTo>
                    <a:pt x="1714979" y="601204"/>
                  </a:lnTo>
                  <a:lnTo>
                    <a:pt x="1714517" y="600732"/>
                  </a:lnTo>
                  <a:lnTo>
                    <a:pt x="1714044" y="600359"/>
                  </a:lnTo>
                  <a:lnTo>
                    <a:pt x="1713828" y="599849"/>
                  </a:lnTo>
                  <a:lnTo>
                    <a:pt x="1713402" y="599343"/>
                  </a:lnTo>
                  <a:lnTo>
                    <a:pt x="1712923" y="598883"/>
                  </a:lnTo>
                  <a:lnTo>
                    <a:pt x="1711936" y="598005"/>
                  </a:lnTo>
                  <a:lnTo>
                    <a:pt x="1711666" y="597681"/>
                  </a:lnTo>
                  <a:lnTo>
                    <a:pt x="1711430" y="597472"/>
                  </a:lnTo>
                  <a:lnTo>
                    <a:pt x="1711169" y="597229"/>
                  </a:lnTo>
                  <a:lnTo>
                    <a:pt x="1710734" y="596772"/>
                  </a:lnTo>
                  <a:lnTo>
                    <a:pt x="1710270" y="596304"/>
                  </a:lnTo>
                  <a:lnTo>
                    <a:pt x="1709772" y="595859"/>
                  </a:lnTo>
                  <a:lnTo>
                    <a:pt x="1709289" y="595407"/>
                  </a:lnTo>
                  <a:lnTo>
                    <a:pt x="1708822" y="594946"/>
                  </a:lnTo>
                  <a:lnTo>
                    <a:pt x="1708309" y="594524"/>
                  </a:lnTo>
                  <a:lnTo>
                    <a:pt x="1707824" y="594079"/>
                  </a:lnTo>
                  <a:lnTo>
                    <a:pt x="1707341" y="593626"/>
                  </a:lnTo>
                  <a:lnTo>
                    <a:pt x="1706903" y="593132"/>
                  </a:lnTo>
                  <a:lnTo>
                    <a:pt x="1706421" y="592676"/>
                  </a:lnTo>
                  <a:lnTo>
                    <a:pt x="1705932" y="592231"/>
                  </a:lnTo>
                  <a:lnTo>
                    <a:pt x="1705659" y="592010"/>
                  </a:lnTo>
                  <a:lnTo>
                    <a:pt x="1705309" y="591649"/>
                  </a:lnTo>
                  <a:lnTo>
                    <a:pt x="1704823" y="591192"/>
                  </a:lnTo>
                  <a:lnTo>
                    <a:pt x="1704391" y="590812"/>
                  </a:lnTo>
                  <a:lnTo>
                    <a:pt x="1703992" y="590549"/>
                  </a:lnTo>
                  <a:lnTo>
                    <a:pt x="1703831" y="590439"/>
                  </a:lnTo>
                  <a:lnTo>
                    <a:pt x="1703297" y="590040"/>
                  </a:lnTo>
                  <a:lnTo>
                    <a:pt x="1702794" y="589690"/>
                  </a:lnTo>
                  <a:lnTo>
                    <a:pt x="1702365" y="589188"/>
                  </a:lnTo>
                  <a:lnTo>
                    <a:pt x="1701900" y="588724"/>
                  </a:lnTo>
                  <a:lnTo>
                    <a:pt x="1701439" y="588244"/>
                  </a:lnTo>
                  <a:lnTo>
                    <a:pt x="1700941" y="587803"/>
                  </a:lnTo>
                  <a:lnTo>
                    <a:pt x="1700432" y="587385"/>
                  </a:lnTo>
                  <a:lnTo>
                    <a:pt x="1699946" y="586970"/>
                  </a:lnTo>
                  <a:lnTo>
                    <a:pt x="1699418" y="586563"/>
                  </a:lnTo>
                  <a:lnTo>
                    <a:pt x="1698909" y="586145"/>
                  </a:lnTo>
                  <a:lnTo>
                    <a:pt x="1698372" y="585840"/>
                  </a:lnTo>
                  <a:lnTo>
                    <a:pt x="1697977" y="585437"/>
                  </a:lnTo>
                  <a:lnTo>
                    <a:pt x="1697509" y="585049"/>
                  </a:lnTo>
                  <a:lnTo>
                    <a:pt x="1696984" y="584642"/>
                  </a:lnTo>
                  <a:lnTo>
                    <a:pt x="1696487" y="584205"/>
                  </a:lnTo>
                  <a:lnTo>
                    <a:pt x="1696052" y="583863"/>
                  </a:lnTo>
                  <a:lnTo>
                    <a:pt x="1695483" y="583265"/>
                  </a:lnTo>
                  <a:lnTo>
                    <a:pt x="1695249" y="583064"/>
                  </a:lnTo>
                  <a:lnTo>
                    <a:pt x="1694571" y="582531"/>
                  </a:lnTo>
                  <a:lnTo>
                    <a:pt x="1694383" y="582356"/>
                  </a:lnTo>
                  <a:lnTo>
                    <a:pt x="1693930" y="582014"/>
                  </a:lnTo>
                  <a:lnTo>
                    <a:pt x="1693447" y="581714"/>
                  </a:lnTo>
                  <a:lnTo>
                    <a:pt x="1692986" y="581375"/>
                  </a:lnTo>
                  <a:lnTo>
                    <a:pt x="1692785" y="581196"/>
                  </a:lnTo>
                  <a:lnTo>
                    <a:pt x="1692692" y="581136"/>
                  </a:lnTo>
                  <a:lnTo>
                    <a:pt x="1692383" y="580919"/>
                  </a:lnTo>
                  <a:lnTo>
                    <a:pt x="1691981" y="580679"/>
                  </a:lnTo>
                  <a:lnTo>
                    <a:pt x="1691703" y="580451"/>
                  </a:lnTo>
                  <a:lnTo>
                    <a:pt x="1691250" y="580006"/>
                  </a:lnTo>
                  <a:lnTo>
                    <a:pt x="1691016" y="579846"/>
                  </a:lnTo>
                  <a:lnTo>
                    <a:pt x="1690600" y="579568"/>
                  </a:lnTo>
                  <a:lnTo>
                    <a:pt x="1689976" y="579245"/>
                  </a:lnTo>
                  <a:lnTo>
                    <a:pt x="1689476" y="578808"/>
                  </a:lnTo>
                  <a:lnTo>
                    <a:pt x="1688978" y="578363"/>
                  </a:lnTo>
                  <a:lnTo>
                    <a:pt x="1688474" y="577925"/>
                  </a:lnTo>
                  <a:lnTo>
                    <a:pt x="1687959" y="577507"/>
                  </a:lnTo>
                  <a:lnTo>
                    <a:pt x="1687443" y="577096"/>
                  </a:lnTo>
                  <a:lnTo>
                    <a:pt x="1687069" y="576853"/>
                  </a:lnTo>
                  <a:lnTo>
                    <a:pt x="1686832" y="576739"/>
                  </a:lnTo>
                  <a:lnTo>
                    <a:pt x="1686520" y="576545"/>
                  </a:lnTo>
                  <a:lnTo>
                    <a:pt x="1685953" y="576176"/>
                  </a:lnTo>
                  <a:lnTo>
                    <a:pt x="1685420" y="575784"/>
                  </a:lnTo>
                  <a:lnTo>
                    <a:pt x="1684901" y="575366"/>
                  </a:lnTo>
                  <a:lnTo>
                    <a:pt x="1684362" y="574962"/>
                  </a:lnTo>
                  <a:lnTo>
                    <a:pt x="1683858" y="574540"/>
                  </a:lnTo>
                  <a:lnTo>
                    <a:pt x="1683268" y="574194"/>
                  </a:lnTo>
                  <a:lnTo>
                    <a:pt x="1682674" y="573852"/>
                  </a:lnTo>
                  <a:lnTo>
                    <a:pt x="1682167" y="573422"/>
                  </a:lnTo>
                  <a:lnTo>
                    <a:pt x="1681595" y="573057"/>
                  </a:lnTo>
                  <a:lnTo>
                    <a:pt x="1680999" y="572718"/>
                  </a:lnTo>
                  <a:lnTo>
                    <a:pt x="1680414" y="572376"/>
                  </a:lnTo>
                  <a:lnTo>
                    <a:pt x="1679838" y="572007"/>
                  </a:lnTo>
                  <a:lnTo>
                    <a:pt x="1679272" y="571650"/>
                  </a:lnTo>
                  <a:lnTo>
                    <a:pt x="1678681" y="571304"/>
                  </a:lnTo>
                  <a:lnTo>
                    <a:pt x="1678082" y="570969"/>
                  </a:lnTo>
                  <a:lnTo>
                    <a:pt x="1676340" y="569893"/>
                  </a:lnTo>
                  <a:lnTo>
                    <a:pt x="1675777" y="569527"/>
                  </a:lnTo>
                  <a:lnTo>
                    <a:pt x="1675204" y="569162"/>
                  </a:lnTo>
                  <a:lnTo>
                    <a:pt x="1674608" y="568812"/>
                  </a:lnTo>
                  <a:lnTo>
                    <a:pt x="1674059" y="568424"/>
                  </a:lnTo>
                  <a:lnTo>
                    <a:pt x="1673477" y="568059"/>
                  </a:lnTo>
                  <a:lnTo>
                    <a:pt x="1672869" y="567721"/>
                  </a:lnTo>
                  <a:lnTo>
                    <a:pt x="1672276" y="567386"/>
                  </a:lnTo>
                  <a:lnTo>
                    <a:pt x="1671721" y="567002"/>
                  </a:lnTo>
                  <a:lnTo>
                    <a:pt x="1671169" y="566610"/>
                  </a:lnTo>
                  <a:lnTo>
                    <a:pt x="1670594" y="566249"/>
                  </a:lnTo>
                  <a:lnTo>
                    <a:pt x="1669922" y="565983"/>
                  </a:lnTo>
                  <a:lnTo>
                    <a:pt x="1669272" y="565697"/>
                  </a:lnTo>
                  <a:lnTo>
                    <a:pt x="1668776" y="565366"/>
                  </a:lnTo>
                  <a:lnTo>
                    <a:pt x="1668702" y="565321"/>
                  </a:lnTo>
                  <a:lnTo>
                    <a:pt x="1668013" y="565066"/>
                  </a:lnTo>
                  <a:lnTo>
                    <a:pt x="1667392" y="564754"/>
                  </a:lnTo>
                  <a:lnTo>
                    <a:pt x="1666769" y="564435"/>
                  </a:lnTo>
                  <a:lnTo>
                    <a:pt x="1666122" y="564138"/>
                  </a:lnTo>
                  <a:lnTo>
                    <a:pt x="1665516" y="563800"/>
                  </a:lnTo>
                  <a:lnTo>
                    <a:pt x="1664949" y="563431"/>
                  </a:lnTo>
                  <a:lnTo>
                    <a:pt x="1664338" y="563096"/>
                  </a:lnTo>
                  <a:lnTo>
                    <a:pt x="1663709" y="562792"/>
                  </a:lnTo>
                  <a:lnTo>
                    <a:pt x="1663067" y="562495"/>
                  </a:lnTo>
                  <a:lnTo>
                    <a:pt x="1662315" y="562305"/>
                  </a:lnTo>
                  <a:lnTo>
                    <a:pt x="1661586" y="562103"/>
                  </a:lnTo>
                  <a:lnTo>
                    <a:pt x="1660897" y="561860"/>
                  </a:lnTo>
                  <a:lnTo>
                    <a:pt x="1660237" y="561639"/>
                  </a:lnTo>
                  <a:lnTo>
                    <a:pt x="1659572" y="561373"/>
                  </a:lnTo>
                  <a:lnTo>
                    <a:pt x="1658888" y="561130"/>
                  </a:lnTo>
                  <a:lnTo>
                    <a:pt x="1657561" y="560662"/>
                  </a:lnTo>
                  <a:lnTo>
                    <a:pt x="1656880" y="560426"/>
                  </a:lnTo>
                  <a:lnTo>
                    <a:pt x="1656173" y="560194"/>
                  </a:lnTo>
                  <a:lnTo>
                    <a:pt x="1655480" y="559955"/>
                  </a:lnTo>
                  <a:lnTo>
                    <a:pt x="1654761" y="559791"/>
                  </a:lnTo>
                  <a:lnTo>
                    <a:pt x="1654023" y="559616"/>
                  </a:lnTo>
                  <a:lnTo>
                    <a:pt x="1653439" y="559445"/>
                  </a:lnTo>
                  <a:lnTo>
                    <a:pt x="1653055" y="559388"/>
                  </a:lnTo>
                  <a:lnTo>
                    <a:pt x="1652662" y="559342"/>
                  </a:lnTo>
                  <a:lnTo>
                    <a:pt x="1652314" y="559245"/>
                  </a:lnTo>
                  <a:lnTo>
                    <a:pt x="1652129" y="559205"/>
                  </a:lnTo>
                  <a:lnTo>
                    <a:pt x="1651703" y="558977"/>
                  </a:lnTo>
                  <a:lnTo>
                    <a:pt x="1651467" y="558890"/>
                  </a:lnTo>
                  <a:lnTo>
                    <a:pt x="1651299" y="559126"/>
                  </a:lnTo>
                  <a:lnTo>
                    <a:pt x="1651056" y="559369"/>
                  </a:lnTo>
                  <a:lnTo>
                    <a:pt x="1650648" y="559723"/>
                  </a:lnTo>
                  <a:lnTo>
                    <a:pt x="1650055" y="559978"/>
                  </a:lnTo>
                  <a:lnTo>
                    <a:pt x="1649506" y="560343"/>
                  </a:lnTo>
                  <a:lnTo>
                    <a:pt x="1648976" y="560666"/>
                  </a:lnTo>
                  <a:lnTo>
                    <a:pt x="1648538" y="561096"/>
                  </a:lnTo>
                  <a:lnTo>
                    <a:pt x="1648064" y="561545"/>
                  </a:lnTo>
                  <a:lnTo>
                    <a:pt x="1647501" y="561860"/>
                  </a:lnTo>
                  <a:lnTo>
                    <a:pt x="1647027" y="562286"/>
                  </a:lnTo>
                  <a:lnTo>
                    <a:pt x="1646733" y="562861"/>
                  </a:lnTo>
                  <a:lnTo>
                    <a:pt x="1646134" y="563172"/>
                  </a:lnTo>
                  <a:lnTo>
                    <a:pt x="1645633" y="563560"/>
                  </a:lnTo>
                  <a:lnTo>
                    <a:pt x="1645130" y="563960"/>
                  </a:lnTo>
                  <a:lnTo>
                    <a:pt x="1644536" y="564245"/>
                  </a:lnTo>
                  <a:lnTo>
                    <a:pt x="1643906" y="564685"/>
                  </a:lnTo>
                  <a:lnTo>
                    <a:pt x="1643493" y="564956"/>
                  </a:lnTo>
                  <a:lnTo>
                    <a:pt x="1643025" y="565363"/>
                  </a:lnTo>
                  <a:lnTo>
                    <a:pt x="1642429" y="565698"/>
                  </a:lnTo>
                  <a:lnTo>
                    <a:pt x="1641554" y="565751"/>
                  </a:lnTo>
                  <a:lnTo>
                    <a:pt x="1640921" y="566037"/>
                  </a:lnTo>
                  <a:lnTo>
                    <a:pt x="1640244" y="566272"/>
                  </a:lnTo>
                  <a:lnTo>
                    <a:pt x="1639884" y="566387"/>
                  </a:lnTo>
                  <a:lnTo>
                    <a:pt x="1639326" y="566752"/>
                  </a:lnTo>
                  <a:lnTo>
                    <a:pt x="1638892" y="567242"/>
                  </a:lnTo>
                  <a:lnTo>
                    <a:pt x="1638523" y="567790"/>
                  </a:lnTo>
                  <a:lnTo>
                    <a:pt x="1638115" y="568307"/>
                  </a:lnTo>
                  <a:lnTo>
                    <a:pt x="1637624" y="568730"/>
                  </a:lnTo>
                  <a:lnTo>
                    <a:pt x="1637018" y="569034"/>
                  </a:lnTo>
                  <a:lnTo>
                    <a:pt x="1636347" y="569258"/>
                  </a:lnTo>
                  <a:lnTo>
                    <a:pt x="1635834" y="569486"/>
                  </a:lnTo>
                  <a:lnTo>
                    <a:pt x="1635595" y="569608"/>
                  </a:lnTo>
                  <a:lnTo>
                    <a:pt x="1635553" y="569848"/>
                  </a:lnTo>
                  <a:lnTo>
                    <a:pt x="1635493" y="570061"/>
                  </a:lnTo>
                  <a:lnTo>
                    <a:pt x="1635253" y="570232"/>
                  </a:lnTo>
                  <a:lnTo>
                    <a:pt x="1634899" y="570453"/>
                  </a:lnTo>
                  <a:lnTo>
                    <a:pt x="1634357" y="570620"/>
                  </a:lnTo>
                  <a:lnTo>
                    <a:pt x="1634072" y="570882"/>
                  </a:lnTo>
                  <a:lnTo>
                    <a:pt x="1634470" y="571289"/>
                  </a:lnTo>
                  <a:lnTo>
                    <a:pt x="1635019" y="571597"/>
                  </a:lnTo>
                  <a:lnTo>
                    <a:pt x="1635085" y="571818"/>
                  </a:lnTo>
                  <a:lnTo>
                    <a:pt x="1634446" y="571639"/>
                  </a:lnTo>
                  <a:lnTo>
                    <a:pt x="1633661" y="571514"/>
                  </a:lnTo>
                  <a:lnTo>
                    <a:pt x="1632888" y="571662"/>
                  </a:lnTo>
                  <a:lnTo>
                    <a:pt x="1632174" y="571875"/>
                  </a:lnTo>
                  <a:lnTo>
                    <a:pt x="1631482" y="572111"/>
                  </a:lnTo>
                  <a:lnTo>
                    <a:pt x="1630996" y="572271"/>
                  </a:lnTo>
                  <a:lnTo>
                    <a:pt x="1631047" y="572685"/>
                  </a:lnTo>
                  <a:lnTo>
                    <a:pt x="1630559" y="573130"/>
                  </a:lnTo>
                  <a:lnTo>
                    <a:pt x="1630028" y="573534"/>
                  </a:lnTo>
                  <a:lnTo>
                    <a:pt x="1629530" y="573979"/>
                  </a:lnTo>
                  <a:lnTo>
                    <a:pt x="1629552" y="574530"/>
                  </a:lnTo>
                  <a:lnTo>
                    <a:pt x="1629303" y="574751"/>
                  </a:lnTo>
                  <a:lnTo>
                    <a:pt x="1628844" y="574909"/>
                  </a:lnTo>
                  <a:lnTo>
                    <a:pt x="1628766" y="574945"/>
                  </a:lnTo>
                  <a:lnTo>
                    <a:pt x="1628262" y="575295"/>
                  </a:lnTo>
                  <a:lnTo>
                    <a:pt x="1627861" y="575637"/>
                  </a:lnTo>
                  <a:lnTo>
                    <a:pt x="1627456" y="575675"/>
                  </a:lnTo>
                  <a:lnTo>
                    <a:pt x="1627141" y="575276"/>
                  </a:lnTo>
                  <a:lnTo>
                    <a:pt x="1626632" y="575047"/>
                  </a:lnTo>
                  <a:lnTo>
                    <a:pt x="1626284" y="575150"/>
                  </a:lnTo>
                  <a:lnTo>
                    <a:pt x="1626104" y="575458"/>
                  </a:lnTo>
                  <a:lnTo>
                    <a:pt x="1625993" y="575865"/>
                  </a:lnTo>
                  <a:lnTo>
                    <a:pt x="1625834" y="576371"/>
                  </a:lnTo>
                  <a:lnTo>
                    <a:pt x="1625739" y="576774"/>
                  </a:lnTo>
                  <a:lnTo>
                    <a:pt x="1625772" y="577197"/>
                  </a:lnTo>
                  <a:lnTo>
                    <a:pt x="1625718" y="577341"/>
                  </a:lnTo>
                  <a:lnTo>
                    <a:pt x="1625727" y="577584"/>
                  </a:lnTo>
                  <a:lnTo>
                    <a:pt x="1625484" y="577775"/>
                  </a:lnTo>
                  <a:lnTo>
                    <a:pt x="1625331" y="577877"/>
                  </a:lnTo>
                  <a:lnTo>
                    <a:pt x="1625085" y="578018"/>
                  </a:lnTo>
                  <a:lnTo>
                    <a:pt x="1624689" y="578300"/>
                  </a:lnTo>
                  <a:lnTo>
                    <a:pt x="1624579" y="578402"/>
                  </a:lnTo>
                  <a:lnTo>
                    <a:pt x="1624342" y="578638"/>
                  </a:lnTo>
                  <a:lnTo>
                    <a:pt x="1624009" y="579916"/>
                  </a:lnTo>
                  <a:lnTo>
                    <a:pt x="1623946" y="581441"/>
                  </a:lnTo>
                  <a:lnTo>
                    <a:pt x="1623649" y="581924"/>
                  </a:lnTo>
                  <a:lnTo>
                    <a:pt x="1623071" y="582240"/>
                  </a:lnTo>
                  <a:lnTo>
                    <a:pt x="1622606" y="582674"/>
                  </a:lnTo>
                  <a:lnTo>
                    <a:pt x="1622169" y="583130"/>
                  </a:lnTo>
                  <a:lnTo>
                    <a:pt x="1621845" y="583686"/>
                  </a:lnTo>
                  <a:lnTo>
                    <a:pt x="1621431" y="584245"/>
                  </a:lnTo>
                  <a:lnTo>
                    <a:pt x="1620934" y="584595"/>
                  </a:lnTo>
                  <a:lnTo>
                    <a:pt x="1620409" y="584994"/>
                  </a:lnTo>
                  <a:lnTo>
                    <a:pt x="1620064" y="585557"/>
                  </a:lnTo>
                  <a:lnTo>
                    <a:pt x="1619804" y="586010"/>
                  </a:lnTo>
                  <a:lnTo>
                    <a:pt x="1619753" y="586052"/>
                  </a:lnTo>
                  <a:lnTo>
                    <a:pt x="1619354" y="586470"/>
                  </a:lnTo>
                  <a:lnTo>
                    <a:pt x="1618919" y="586881"/>
                  </a:lnTo>
                  <a:lnTo>
                    <a:pt x="1618736" y="586888"/>
                  </a:lnTo>
                  <a:lnTo>
                    <a:pt x="1618356" y="586896"/>
                  </a:lnTo>
                  <a:lnTo>
                    <a:pt x="1617822" y="586900"/>
                  </a:lnTo>
                  <a:lnTo>
                    <a:pt x="1617390" y="587022"/>
                  </a:lnTo>
                  <a:lnTo>
                    <a:pt x="1617127" y="587387"/>
                  </a:lnTo>
                  <a:lnTo>
                    <a:pt x="1616977" y="588026"/>
                  </a:lnTo>
                  <a:lnTo>
                    <a:pt x="1616737" y="588600"/>
                  </a:lnTo>
                  <a:lnTo>
                    <a:pt x="1616518" y="588961"/>
                  </a:lnTo>
                  <a:lnTo>
                    <a:pt x="1616012" y="588912"/>
                  </a:lnTo>
                  <a:lnTo>
                    <a:pt x="1615613" y="589175"/>
                  </a:lnTo>
                  <a:lnTo>
                    <a:pt x="1615253" y="589380"/>
                  </a:lnTo>
                  <a:lnTo>
                    <a:pt x="1614840" y="589760"/>
                  </a:lnTo>
                  <a:lnTo>
                    <a:pt x="1614810" y="590373"/>
                  </a:lnTo>
                  <a:lnTo>
                    <a:pt x="1614822" y="590734"/>
                  </a:lnTo>
                  <a:lnTo>
                    <a:pt x="1614825" y="590974"/>
                  </a:lnTo>
                  <a:lnTo>
                    <a:pt x="1614810" y="591213"/>
                  </a:lnTo>
                  <a:lnTo>
                    <a:pt x="1614735" y="591442"/>
                  </a:lnTo>
                  <a:lnTo>
                    <a:pt x="1614669" y="591742"/>
                  </a:lnTo>
                  <a:lnTo>
                    <a:pt x="1614669" y="592031"/>
                  </a:lnTo>
                  <a:lnTo>
                    <a:pt x="1614612" y="592343"/>
                  </a:lnTo>
                  <a:lnTo>
                    <a:pt x="1614195" y="592545"/>
                  </a:lnTo>
                  <a:lnTo>
                    <a:pt x="1613800" y="592663"/>
                  </a:lnTo>
                  <a:lnTo>
                    <a:pt x="1613395" y="592834"/>
                  </a:lnTo>
                  <a:lnTo>
                    <a:pt x="1613095" y="593203"/>
                  </a:lnTo>
                  <a:lnTo>
                    <a:pt x="1612891" y="593636"/>
                  </a:lnTo>
                  <a:lnTo>
                    <a:pt x="1612741" y="593964"/>
                  </a:lnTo>
                  <a:lnTo>
                    <a:pt x="1612705" y="594367"/>
                  </a:lnTo>
                  <a:lnTo>
                    <a:pt x="1612624" y="594477"/>
                  </a:lnTo>
                  <a:lnTo>
                    <a:pt x="1612481" y="594717"/>
                  </a:lnTo>
                  <a:lnTo>
                    <a:pt x="1612445" y="594953"/>
                  </a:lnTo>
                  <a:lnTo>
                    <a:pt x="1612448" y="595382"/>
                  </a:lnTo>
                  <a:lnTo>
                    <a:pt x="1612166" y="595744"/>
                  </a:lnTo>
                  <a:lnTo>
                    <a:pt x="1611791" y="595569"/>
                  </a:lnTo>
                  <a:lnTo>
                    <a:pt x="1611515" y="595793"/>
                  </a:lnTo>
                  <a:lnTo>
                    <a:pt x="1611261" y="595820"/>
                  </a:lnTo>
                  <a:lnTo>
                    <a:pt x="1611021" y="595862"/>
                  </a:lnTo>
                  <a:lnTo>
                    <a:pt x="1610817" y="595778"/>
                  </a:lnTo>
                  <a:lnTo>
                    <a:pt x="1610796" y="595767"/>
                  </a:lnTo>
                  <a:lnTo>
                    <a:pt x="1610562" y="595611"/>
                  </a:lnTo>
                  <a:lnTo>
                    <a:pt x="1610517" y="595588"/>
                  </a:lnTo>
                  <a:lnTo>
                    <a:pt x="1610104" y="595504"/>
                  </a:lnTo>
                  <a:lnTo>
                    <a:pt x="1609768" y="595249"/>
                  </a:lnTo>
                  <a:lnTo>
                    <a:pt x="1609114" y="594705"/>
                  </a:lnTo>
                  <a:lnTo>
                    <a:pt x="1608875" y="594637"/>
                  </a:lnTo>
                  <a:lnTo>
                    <a:pt x="1608641" y="594485"/>
                  </a:lnTo>
                  <a:lnTo>
                    <a:pt x="1608410" y="594230"/>
                  </a:lnTo>
                  <a:lnTo>
                    <a:pt x="1608239" y="593789"/>
                  </a:lnTo>
                  <a:lnTo>
                    <a:pt x="1607376" y="592994"/>
                  </a:lnTo>
                  <a:lnTo>
                    <a:pt x="1607142" y="592804"/>
                  </a:lnTo>
                  <a:lnTo>
                    <a:pt x="1606599" y="592476"/>
                  </a:lnTo>
                  <a:lnTo>
                    <a:pt x="1606551" y="592393"/>
                  </a:lnTo>
                  <a:lnTo>
                    <a:pt x="1606252" y="591906"/>
                  </a:lnTo>
                  <a:lnTo>
                    <a:pt x="1605694" y="591526"/>
                  </a:lnTo>
                  <a:lnTo>
                    <a:pt x="1605207" y="591555"/>
                  </a:lnTo>
                  <a:lnTo>
                    <a:pt x="1605005" y="591564"/>
                  </a:lnTo>
                  <a:lnTo>
                    <a:pt x="1604432" y="591602"/>
                  </a:lnTo>
                  <a:lnTo>
                    <a:pt x="1603917" y="591198"/>
                  </a:lnTo>
                  <a:lnTo>
                    <a:pt x="1603305" y="590883"/>
                  </a:lnTo>
                  <a:lnTo>
                    <a:pt x="1602601" y="590655"/>
                  </a:lnTo>
                  <a:lnTo>
                    <a:pt x="1602040" y="590286"/>
                  </a:lnTo>
                  <a:lnTo>
                    <a:pt x="1601375" y="590015"/>
                  </a:lnTo>
                  <a:lnTo>
                    <a:pt x="1600574" y="589886"/>
                  </a:lnTo>
                  <a:lnTo>
                    <a:pt x="1599738" y="589802"/>
                  </a:lnTo>
                  <a:lnTo>
                    <a:pt x="1598881" y="589734"/>
                  </a:lnTo>
                  <a:lnTo>
                    <a:pt x="1598002" y="589681"/>
                  </a:lnTo>
                  <a:lnTo>
                    <a:pt x="1597151" y="589654"/>
                  </a:lnTo>
                  <a:lnTo>
                    <a:pt x="1596453" y="589704"/>
                  </a:lnTo>
                  <a:lnTo>
                    <a:pt x="1595700" y="589883"/>
                  </a:lnTo>
                  <a:lnTo>
                    <a:pt x="1594969" y="589692"/>
                  </a:lnTo>
                  <a:lnTo>
                    <a:pt x="1594276" y="589460"/>
                  </a:lnTo>
                  <a:lnTo>
                    <a:pt x="1593632" y="589171"/>
                  </a:lnTo>
                  <a:lnTo>
                    <a:pt x="1592993" y="588875"/>
                  </a:lnTo>
                  <a:lnTo>
                    <a:pt x="1592304" y="588635"/>
                  </a:lnTo>
                  <a:lnTo>
                    <a:pt x="1591498" y="588509"/>
                  </a:lnTo>
                  <a:lnTo>
                    <a:pt x="1590772" y="588582"/>
                  </a:lnTo>
                  <a:lnTo>
                    <a:pt x="1590131" y="588840"/>
                  </a:lnTo>
                  <a:lnTo>
                    <a:pt x="1589579" y="588818"/>
                  </a:lnTo>
                  <a:lnTo>
                    <a:pt x="1589322" y="588536"/>
                  </a:lnTo>
                  <a:lnTo>
                    <a:pt x="1589498" y="588072"/>
                  </a:lnTo>
                  <a:lnTo>
                    <a:pt x="1589807" y="587490"/>
                  </a:lnTo>
                  <a:lnTo>
                    <a:pt x="1589927" y="586980"/>
                  </a:lnTo>
                  <a:lnTo>
                    <a:pt x="1589927" y="586775"/>
                  </a:lnTo>
                  <a:lnTo>
                    <a:pt x="1589906" y="586463"/>
                  </a:lnTo>
                  <a:lnTo>
                    <a:pt x="1589774" y="585721"/>
                  </a:lnTo>
                  <a:lnTo>
                    <a:pt x="1589684" y="585398"/>
                  </a:lnTo>
                  <a:lnTo>
                    <a:pt x="1589633" y="585242"/>
                  </a:lnTo>
                  <a:lnTo>
                    <a:pt x="1589399" y="584816"/>
                  </a:lnTo>
                  <a:lnTo>
                    <a:pt x="1589336" y="584694"/>
                  </a:lnTo>
                  <a:lnTo>
                    <a:pt x="1588680" y="585166"/>
                  </a:lnTo>
                  <a:lnTo>
                    <a:pt x="1588446" y="584942"/>
                  </a:lnTo>
                  <a:lnTo>
                    <a:pt x="1587964" y="584561"/>
                  </a:lnTo>
                  <a:lnTo>
                    <a:pt x="1587304" y="584280"/>
                  </a:lnTo>
                  <a:lnTo>
                    <a:pt x="1586588" y="584208"/>
                  </a:lnTo>
                  <a:lnTo>
                    <a:pt x="1586423" y="583831"/>
                  </a:lnTo>
                  <a:lnTo>
                    <a:pt x="1586935" y="583416"/>
                  </a:lnTo>
                  <a:lnTo>
                    <a:pt x="1587076" y="582625"/>
                  </a:lnTo>
                  <a:lnTo>
                    <a:pt x="1587127" y="581735"/>
                  </a:lnTo>
                  <a:lnTo>
                    <a:pt x="1587067" y="580845"/>
                  </a:lnTo>
                  <a:lnTo>
                    <a:pt x="1586851" y="580122"/>
                  </a:lnTo>
                  <a:lnTo>
                    <a:pt x="1586618" y="579422"/>
                  </a:lnTo>
                  <a:lnTo>
                    <a:pt x="1586312" y="578787"/>
                  </a:lnTo>
                  <a:lnTo>
                    <a:pt x="1585868" y="578289"/>
                  </a:lnTo>
                  <a:lnTo>
                    <a:pt x="1585377" y="577833"/>
                  </a:lnTo>
                  <a:lnTo>
                    <a:pt x="1584915" y="577369"/>
                  </a:lnTo>
                  <a:lnTo>
                    <a:pt x="1584573" y="576768"/>
                  </a:lnTo>
                  <a:lnTo>
                    <a:pt x="1584049" y="576342"/>
                  </a:lnTo>
                  <a:lnTo>
                    <a:pt x="1583476" y="575973"/>
                  </a:lnTo>
                  <a:lnTo>
                    <a:pt x="1582874" y="575649"/>
                  </a:lnTo>
                  <a:lnTo>
                    <a:pt x="1582238" y="575349"/>
                  </a:lnTo>
                  <a:lnTo>
                    <a:pt x="1581702" y="574946"/>
                  </a:lnTo>
                  <a:lnTo>
                    <a:pt x="1581252" y="574455"/>
                  </a:lnTo>
                  <a:lnTo>
                    <a:pt x="1580955" y="573816"/>
                  </a:lnTo>
                  <a:lnTo>
                    <a:pt x="1580832" y="572991"/>
                  </a:lnTo>
                  <a:lnTo>
                    <a:pt x="1580817" y="572074"/>
                  </a:lnTo>
                  <a:lnTo>
                    <a:pt x="1580703" y="571253"/>
                  </a:lnTo>
                  <a:lnTo>
                    <a:pt x="1580664" y="570560"/>
                  </a:lnTo>
                  <a:lnTo>
                    <a:pt x="1580658" y="569145"/>
                  </a:lnTo>
                  <a:lnTo>
                    <a:pt x="1580559" y="568343"/>
                  </a:lnTo>
                  <a:lnTo>
                    <a:pt x="1580378" y="567925"/>
                  </a:lnTo>
                  <a:lnTo>
                    <a:pt x="1580272" y="567689"/>
                  </a:lnTo>
                  <a:lnTo>
                    <a:pt x="1580008" y="567015"/>
                  </a:lnTo>
                  <a:lnTo>
                    <a:pt x="1579537" y="566551"/>
                  </a:lnTo>
                  <a:lnTo>
                    <a:pt x="1579309" y="566027"/>
                  </a:lnTo>
                  <a:lnTo>
                    <a:pt x="1578959" y="565118"/>
                  </a:lnTo>
                  <a:lnTo>
                    <a:pt x="1578572" y="564566"/>
                  </a:lnTo>
                  <a:lnTo>
                    <a:pt x="1578257" y="563942"/>
                  </a:lnTo>
                  <a:lnTo>
                    <a:pt x="1577799" y="563486"/>
                  </a:lnTo>
                  <a:lnTo>
                    <a:pt x="1577430" y="562927"/>
                  </a:lnTo>
                  <a:lnTo>
                    <a:pt x="1576887" y="562695"/>
                  </a:lnTo>
                  <a:lnTo>
                    <a:pt x="1576732" y="562212"/>
                  </a:lnTo>
                  <a:lnTo>
                    <a:pt x="1576195" y="561984"/>
                  </a:lnTo>
                  <a:lnTo>
                    <a:pt x="1575595" y="561657"/>
                  </a:lnTo>
                  <a:lnTo>
                    <a:pt x="1575314" y="561002"/>
                  </a:lnTo>
                  <a:lnTo>
                    <a:pt x="1574696" y="560698"/>
                  </a:lnTo>
                  <a:lnTo>
                    <a:pt x="1574267" y="560200"/>
                  </a:lnTo>
                  <a:lnTo>
                    <a:pt x="1573983" y="559553"/>
                  </a:lnTo>
                  <a:lnTo>
                    <a:pt x="1573707" y="558895"/>
                  </a:lnTo>
                  <a:lnTo>
                    <a:pt x="1573272" y="558397"/>
                  </a:lnTo>
                  <a:lnTo>
                    <a:pt x="1572877" y="557853"/>
                  </a:lnTo>
                  <a:lnTo>
                    <a:pt x="1572646" y="557153"/>
                  </a:lnTo>
                  <a:lnTo>
                    <a:pt x="1572199" y="556659"/>
                  </a:lnTo>
                  <a:lnTo>
                    <a:pt x="1571680" y="556241"/>
                  </a:lnTo>
                  <a:lnTo>
                    <a:pt x="1571120" y="555864"/>
                  </a:lnTo>
                  <a:lnTo>
                    <a:pt x="1570628" y="555427"/>
                  </a:lnTo>
                  <a:lnTo>
                    <a:pt x="1570077" y="555050"/>
                  </a:lnTo>
                  <a:lnTo>
                    <a:pt x="1569480" y="555062"/>
                  </a:lnTo>
                  <a:lnTo>
                    <a:pt x="1569061" y="555526"/>
                  </a:lnTo>
                  <a:lnTo>
                    <a:pt x="1568527" y="555126"/>
                  </a:lnTo>
                  <a:lnTo>
                    <a:pt x="1567964" y="554761"/>
                  </a:lnTo>
                  <a:lnTo>
                    <a:pt x="1567460" y="554609"/>
                  </a:lnTo>
                  <a:lnTo>
                    <a:pt x="1567469" y="554122"/>
                  </a:lnTo>
                  <a:lnTo>
                    <a:pt x="1567487" y="553464"/>
                  </a:lnTo>
                  <a:lnTo>
                    <a:pt x="1567349" y="552666"/>
                  </a:lnTo>
                  <a:lnTo>
                    <a:pt x="1567070" y="552000"/>
                  </a:lnTo>
                  <a:lnTo>
                    <a:pt x="1566746" y="551392"/>
                  </a:lnTo>
                  <a:lnTo>
                    <a:pt x="1566306" y="550890"/>
                  </a:lnTo>
                  <a:lnTo>
                    <a:pt x="1565712" y="550730"/>
                  </a:lnTo>
                  <a:lnTo>
                    <a:pt x="1565284" y="550232"/>
                  </a:lnTo>
                  <a:lnTo>
                    <a:pt x="1564912" y="549661"/>
                  </a:lnTo>
                  <a:lnTo>
                    <a:pt x="1564705" y="549278"/>
                  </a:lnTo>
                  <a:lnTo>
                    <a:pt x="1564576" y="549060"/>
                  </a:lnTo>
                  <a:lnTo>
                    <a:pt x="1564154" y="548535"/>
                  </a:lnTo>
                  <a:lnTo>
                    <a:pt x="1563785" y="547965"/>
                  </a:lnTo>
                  <a:lnTo>
                    <a:pt x="1563341" y="547478"/>
                  </a:lnTo>
                  <a:lnTo>
                    <a:pt x="1562967" y="546923"/>
                  </a:lnTo>
                  <a:lnTo>
                    <a:pt x="1562724" y="546231"/>
                  </a:lnTo>
                  <a:lnTo>
                    <a:pt x="1562322" y="545698"/>
                  </a:lnTo>
                  <a:lnTo>
                    <a:pt x="1561905" y="545173"/>
                  </a:lnTo>
                  <a:lnTo>
                    <a:pt x="1561345" y="544793"/>
                  </a:lnTo>
                  <a:lnTo>
                    <a:pt x="1560673" y="544534"/>
                  </a:lnTo>
                  <a:lnTo>
                    <a:pt x="1560050" y="544234"/>
                  </a:lnTo>
                  <a:lnTo>
                    <a:pt x="1559393" y="543968"/>
                  </a:lnTo>
                  <a:lnTo>
                    <a:pt x="1558932" y="543901"/>
                  </a:lnTo>
                  <a:lnTo>
                    <a:pt x="1558653" y="543869"/>
                  </a:lnTo>
                  <a:lnTo>
                    <a:pt x="1557931" y="543797"/>
                  </a:lnTo>
                  <a:lnTo>
                    <a:pt x="1557511" y="543462"/>
                  </a:lnTo>
                  <a:lnTo>
                    <a:pt x="1556971" y="543150"/>
                  </a:lnTo>
                  <a:lnTo>
                    <a:pt x="1556744" y="543044"/>
                  </a:lnTo>
                  <a:lnTo>
                    <a:pt x="1556666" y="543013"/>
                  </a:lnTo>
                  <a:lnTo>
                    <a:pt x="1556432" y="542758"/>
                  </a:lnTo>
                  <a:lnTo>
                    <a:pt x="1556396" y="542587"/>
                  </a:lnTo>
                  <a:lnTo>
                    <a:pt x="1556420" y="542405"/>
                  </a:lnTo>
                  <a:lnTo>
                    <a:pt x="1556456" y="542165"/>
                  </a:lnTo>
                  <a:lnTo>
                    <a:pt x="1552832" y="540591"/>
                  </a:lnTo>
                  <a:lnTo>
                    <a:pt x="1552394" y="540401"/>
                  </a:lnTo>
                  <a:lnTo>
                    <a:pt x="1551980" y="540465"/>
                  </a:lnTo>
                  <a:lnTo>
                    <a:pt x="1551459" y="540560"/>
                  </a:lnTo>
                  <a:lnTo>
                    <a:pt x="1551156" y="540169"/>
                  </a:lnTo>
                  <a:lnTo>
                    <a:pt x="1551462" y="539549"/>
                  </a:lnTo>
                  <a:lnTo>
                    <a:pt x="1551612" y="538769"/>
                  </a:lnTo>
                  <a:lnTo>
                    <a:pt x="1551582" y="538145"/>
                  </a:lnTo>
                  <a:lnTo>
                    <a:pt x="1551531" y="537716"/>
                  </a:lnTo>
                  <a:lnTo>
                    <a:pt x="1551141" y="537278"/>
                  </a:lnTo>
                  <a:lnTo>
                    <a:pt x="1549285" y="535213"/>
                  </a:lnTo>
                  <a:lnTo>
                    <a:pt x="1549154" y="534829"/>
                  </a:lnTo>
                  <a:lnTo>
                    <a:pt x="1549291" y="534243"/>
                  </a:lnTo>
                  <a:lnTo>
                    <a:pt x="1549537" y="532738"/>
                  </a:lnTo>
                  <a:lnTo>
                    <a:pt x="1549573" y="532403"/>
                  </a:lnTo>
                  <a:lnTo>
                    <a:pt x="1549396" y="531962"/>
                  </a:lnTo>
                  <a:lnTo>
                    <a:pt x="1548773" y="530197"/>
                  </a:lnTo>
                  <a:lnTo>
                    <a:pt x="1548419" y="529380"/>
                  </a:lnTo>
                  <a:lnTo>
                    <a:pt x="1547035" y="526706"/>
                  </a:lnTo>
                  <a:lnTo>
                    <a:pt x="1546992" y="526615"/>
                  </a:lnTo>
                  <a:lnTo>
                    <a:pt x="1546405" y="525208"/>
                  </a:lnTo>
                  <a:lnTo>
                    <a:pt x="1546174" y="524755"/>
                  </a:lnTo>
                  <a:lnTo>
                    <a:pt x="1545952" y="524284"/>
                  </a:lnTo>
                  <a:lnTo>
                    <a:pt x="1545595" y="523702"/>
                  </a:lnTo>
                  <a:lnTo>
                    <a:pt x="1545233" y="523128"/>
                  </a:lnTo>
                  <a:lnTo>
                    <a:pt x="1544786" y="522637"/>
                  </a:lnTo>
                  <a:lnTo>
                    <a:pt x="1544276" y="522207"/>
                  </a:lnTo>
                  <a:lnTo>
                    <a:pt x="1544063" y="521477"/>
                  </a:lnTo>
                  <a:lnTo>
                    <a:pt x="1543722" y="520876"/>
                  </a:lnTo>
                  <a:lnTo>
                    <a:pt x="1543320" y="520344"/>
                  </a:lnTo>
                  <a:lnTo>
                    <a:pt x="1542855" y="519876"/>
                  </a:lnTo>
                  <a:lnTo>
                    <a:pt x="1542475" y="519310"/>
                  </a:lnTo>
                  <a:lnTo>
                    <a:pt x="1542331" y="518667"/>
                  </a:lnTo>
                  <a:lnTo>
                    <a:pt x="1542043" y="518017"/>
                  </a:lnTo>
                  <a:lnTo>
                    <a:pt x="1541761" y="517366"/>
                  </a:lnTo>
                  <a:lnTo>
                    <a:pt x="1541489" y="516701"/>
                  </a:lnTo>
                  <a:lnTo>
                    <a:pt x="1541237" y="516016"/>
                  </a:lnTo>
                  <a:lnTo>
                    <a:pt x="1540949" y="515366"/>
                  </a:lnTo>
                  <a:lnTo>
                    <a:pt x="1540652" y="514739"/>
                  </a:lnTo>
                  <a:lnTo>
                    <a:pt x="1540367" y="514092"/>
                  </a:lnTo>
                  <a:lnTo>
                    <a:pt x="1540059" y="513465"/>
                  </a:lnTo>
                  <a:lnTo>
                    <a:pt x="1539732" y="512856"/>
                  </a:lnTo>
                  <a:lnTo>
                    <a:pt x="1539393" y="512263"/>
                  </a:lnTo>
                  <a:lnTo>
                    <a:pt x="1539007" y="511716"/>
                  </a:lnTo>
                  <a:lnTo>
                    <a:pt x="1538293" y="510556"/>
                  </a:lnTo>
                  <a:lnTo>
                    <a:pt x="1537981" y="509932"/>
                  </a:lnTo>
                  <a:lnTo>
                    <a:pt x="1537684" y="509286"/>
                  </a:lnTo>
                  <a:lnTo>
                    <a:pt x="1537334" y="508696"/>
                  </a:lnTo>
                  <a:lnTo>
                    <a:pt x="1536938" y="508156"/>
                  </a:lnTo>
                  <a:lnTo>
                    <a:pt x="1536530" y="507635"/>
                  </a:lnTo>
                  <a:lnTo>
                    <a:pt x="1536156" y="507149"/>
                  </a:lnTo>
                  <a:lnTo>
                    <a:pt x="1535691" y="506612"/>
                  </a:lnTo>
                  <a:lnTo>
                    <a:pt x="1535241" y="506118"/>
                  </a:lnTo>
                  <a:lnTo>
                    <a:pt x="1534744" y="505673"/>
                  </a:lnTo>
                  <a:lnTo>
                    <a:pt x="1534249" y="505236"/>
                  </a:lnTo>
                  <a:lnTo>
                    <a:pt x="1533743" y="504795"/>
                  </a:lnTo>
                  <a:lnTo>
                    <a:pt x="1533239" y="504361"/>
                  </a:lnTo>
                  <a:lnTo>
                    <a:pt x="1532679" y="503985"/>
                  </a:lnTo>
                  <a:lnTo>
                    <a:pt x="1532514" y="503342"/>
                  </a:lnTo>
                  <a:lnTo>
                    <a:pt x="1532259" y="502666"/>
                  </a:lnTo>
                  <a:lnTo>
                    <a:pt x="1531959" y="502023"/>
                  </a:lnTo>
                  <a:lnTo>
                    <a:pt x="1531638" y="501464"/>
                  </a:lnTo>
                  <a:lnTo>
                    <a:pt x="1531099" y="501232"/>
                  </a:lnTo>
                  <a:lnTo>
                    <a:pt x="1530655" y="501065"/>
                  </a:lnTo>
                  <a:lnTo>
                    <a:pt x="1530391" y="500586"/>
                  </a:lnTo>
                  <a:lnTo>
                    <a:pt x="1530457" y="500000"/>
                  </a:lnTo>
                  <a:lnTo>
                    <a:pt x="1530325" y="499296"/>
                  </a:lnTo>
                  <a:lnTo>
                    <a:pt x="1529948" y="498901"/>
                  </a:lnTo>
                  <a:lnTo>
                    <a:pt x="1529561" y="498452"/>
                  </a:lnTo>
                  <a:lnTo>
                    <a:pt x="1529384" y="497779"/>
                  </a:lnTo>
                  <a:lnTo>
                    <a:pt x="1529135" y="497422"/>
                  </a:lnTo>
                  <a:lnTo>
                    <a:pt x="1529006" y="496840"/>
                  </a:lnTo>
                  <a:lnTo>
                    <a:pt x="1528680" y="496380"/>
                  </a:lnTo>
                  <a:lnTo>
                    <a:pt x="1528182" y="495943"/>
                  </a:lnTo>
                  <a:lnTo>
                    <a:pt x="1527864" y="495536"/>
                  </a:lnTo>
                  <a:lnTo>
                    <a:pt x="1527493" y="495315"/>
                  </a:lnTo>
                  <a:lnTo>
                    <a:pt x="1527427" y="495296"/>
                  </a:lnTo>
                  <a:lnTo>
                    <a:pt x="1527145" y="495296"/>
                  </a:lnTo>
                  <a:lnTo>
                    <a:pt x="1526647" y="494912"/>
                  </a:lnTo>
                  <a:lnTo>
                    <a:pt x="1526162" y="494475"/>
                  </a:lnTo>
                  <a:lnTo>
                    <a:pt x="1526066" y="494327"/>
                  </a:lnTo>
                  <a:lnTo>
                    <a:pt x="1525910" y="494095"/>
                  </a:lnTo>
                  <a:lnTo>
                    <a:pt x="1525490" y="493753"/>
                  </a:lnTo>
                  <a:lnTo>
                    <a:pt x="1525313" y="493190"/>
                  </a:lnTo>
                  <a:lnTo>
                    <a:pt x="1525766" y="492688"/>
                  </a:lnTo>
                  <a:lnTo>
                    <a:pt x="1526512" y="492657"/>
                  </a:lnTo>
                  <a:lnTo>
                    <a:pt x="1527076" y="492619"/>
                  </a:lnTo>
                  <a:lnTo>
                    <a:pt x="1527966" y="492327"/>
                  </a:lnTo>
                  <a:lnTo>
                    <a:pt x="1528785" y="491836"/>
                  </a:lnTo>
                  <a:lnTo>
                    <a:pt x="1529120" y="491570"/>
                  </a:lnTo>
                  <a:lnTo>
                    <a:pt x="1529507" y="491596"/>
                  </a:lnTo>
                  <a:lnTo>
                    <a:pt x="1530032" y="491334"/>
                  </a:lnTo>
                  <a:lnTo>
                    <a:pt x="1530175" y="490882"/>
                  </a:lnTo>
                  <a:lnTo>
                    <a:pt x="1530388" y="490425"/>
                  </a:lnTo>
                  <a:lnTo>
                    <a:pt x="1530676" y="489878"/>
                  </a:lnTo>
                  <a:lnTo>
                    <a:pt x="1530892" y="489190"/>
                  </a:lnTo>
                  <a:lnTo>
                    <a:pt x="1531020" y="488831"/>
                  </a:lnTo>
                  <a:lnTo>
                    <a:pt x="1531093" y="488551"/>
                  </a:lnTo>
                  <a:lnTo>
                    <a:pt x="1531359" y="487250"/>
                  </a:lnTo>
                  <a:lnTo>
                    <a:pt x="1531545" y="486513"/>
                  </a:lnTo>
                  <a:lnTo>
                    <a:pt x="1531611" y="485878"/>
                  </a:lnTo>
                  <a:lnTo>
                    <a:pt x="1531629" y="485117"/>
                  </a:lnTo>
                  <a:lnTo>
                    <a:pt x="1531623" y="484357"/>
                  </a:lnTo>
                  <a:lnTo>
                    <a:pt x="1531650" y="483653"/>
                  </a:lnTo>
                  <a:lnTo>
                    <a:pt x="1531635" y="482965"/>
                  </a:lnTo>
                  <a:lnTo>
                    <a:pt x="1531566" y="482254"/>
                  </a:lnTo>
                  <a:lnTo>
                    <a:pt x="1531440" y="481619"/>
                  </a:lnTo>
                  <a:lnTo>
                    <a:pt x="1531236" y="481015"/>
                  </a:lnTo>
                  <a:lnTo>
                    <a:pt x="1530979" y="480471"/>
                  </a:lnTo>
                  <a:lnTo>
                    <a:pt x="1530796" y="479935"/>
                  </a:lnTo>
                  <a:lnTo>
                    <a:pt x="1530661" y="479323"/>
                  </a:lnTo>
                  <a:lnTo>
                    <a:pt x="1530451" y="478684"/>
                  </a:lnTo>
                  <a:lnTo>
                    <a:pt x="1530307" y="478189"/>
                  </a:lnTo>
                  <a:lnTo>
                    <a:pt x="1530370" y="477018"/>
                  </a:lnTo>
                  <a:lnTo>
                    <a:pt x="1530238" y="476543"/>
                  </a:lnTo>
                  <a:lnTo>
                    <a:pt x="1530004" y="475969"/>
                  </a:lnTo>
                  <a:lnTo>
                    <a:pt x="1529726" y="475551"/>
                  </a:lnTo>
                  <a:lnTo>
                    <a:pt x="1529432" y="475209"/>
                  </a:lnTo>
                  <a:lnTo>
                    <a:pt x="1529528" y="474672"/>
                  </a:lnTo>
                  <a:lnTo>
                    <a:pt x="1529432" y="474068"/>
                  </a:lnTo>
                  <a:lnTo>
                    <a:pt x="1529156" y="473828"/>
                  </a:lnTo>
                  <a:lnTo>
                    <a:pt x="1529048" y="473825"/>
                  </a:lnTo>
                  <a:lnTo>
                    <a:pt x="1528697" y="473768"/>
                  </a:lnTo>
                  <a:lnTo>
                    <a:pt x="1528569" y="473654"/>
                  </a:lnTo>
                  <a:lnTo>
                    <a:pt x="1528664" y="473285"/>
                  </a:lnTo>
                  <a:lnTo>
                    <a:pt x="1529033" y="473083"/>
                  </a:lnTo>
                  <a:lnTo>
                    <a:pt x="1529345" y="473361"/>
                  </a:lnTo>
                  <a:lnTo>
                    <a:pt x="1529582" y="473695"/>
                  </a:lnTo>
                  <a:lnTo>
                    <a:pt x="1530058" y="473745"/>
                  </a:lnTo>
                  <a:lnTo>
                    <a:pt x="1530451" y="473532"/>
                  </a:lnTo>
                  <a:lnTo>
                    <a:pt x="1530682" y="473300"/>
                  </a:lnTo>
                  <a:lnTo>
                    <a:pt x="1530856" y="473007"/>
                  </a:lnTo>
                  <a:lnTo>
                    <a:pt x="1530993" y="472756"/>
                  </a:lnTo>
                  <a:lnTo>
                    <a:pt x="1531215" y="472334"/>
                  </a:lnTo>
                  <a:lnTo>
                    <a:pt x="1531356" y="471634"/>
                  </a:lnTo>
                  <a:lnTo>
                    <a:pt x="1531410" y="471091"/>
                  </a:lnTo>
                  <a:lnTo>
                    <a:pt x="1531410" y="470771"/>
                  </a:lnTo>
                  <a:lnTo>
                    <a:pt x="1531389" y="470418"/>
                  </a:lnTo>
                  <a:lnTo>
                    <a:pt x="1531347" y="470176"/>
                  </a:lnTo>
                  <a:lnTo>
                    <a:pt x="1531251" y="469741"/>
                  </a:lnTo>
                  <a:lnTo>
                    <a:pt x="1531012" y="469068"/>
                  </a:lnTo>
                  <a:lnTo>
                    <a:pt x="1530856" y="468391"/>
                  </a:lnTo>
                  <a:lnTo>
                    <a:pt x="1530574" y="467768"/>
                  </a:lnTo>
                  <a:lnTo>
                    <a:pt x="1530406" y="467289"/>
                  </a:lnTo>
                  <a:lnTo>
                    <a:pt x="1530166" y="466855"/>
                  </a:lnTo>
                  <a:lnTo>
                    <a:pt x="1530013" y="466483"/>
                  </a:lnTo>
                  <a:lnTo>
                    <a:pt x="1529935" y="466243"/>
                  </a:lnTo>
                  <a:lnTo>
                    <a:pt x="1529198" y="464315"/>
                  </a:lnTo>
                  <a:lnTo>
                    <a:pt x="1528979" y="463882"/>
                  </a:lnTo>
                  <a:lnTo>
                    <a:pt x="1528925" y="463757"/>
                  </a:lnTo>
                  <a:lnTo>
                    <a:pt x="1528604" y="463145"/>
                  </a:lnTo>
                  <a:lnTo>
                    <a:pt x="1528314" y="462498"/>
                  </a:lnTo>
                  <a:lnTo>
                    <a:pt x="1528020" y="461859"/>
                  </a:lnTo>
                  <a:lnTo>
                    <a:pt x="1527642" y="461312"/>
                  </a:lnTo>
                  <a:lnTo>
                    <a:pt x="1527300" y="460707"/>
                  </a:lnTo>
                  <a:lnTo>
                    <a:pt x="1527013" y="460053"/>
                  </a:lnTo>
                  <a:lnTo>
                    <a:pt x="1526819" y="459683"/>
                  </a:lnTo>
                  <a:lnTo>
                    <a:pt x="1526671" y="459460"/>
                  </a:lnTo>
                  <a:lnTo>
                    <a:pt x="1526323" y="458879"/>
                  </a:lnTo>
                  <a:lnTo>
                    <a:pt x="1525984" y="458282"/>
                  </a:lnTo>
                  <a:lnTo>
                    <a:pt x="1525601" y="457723"/>
                  </a:lnTo>
                  <a:lnTo>
                    <a:pt x="1525199" y="457183"/>
                  </a:lnTo>
                  <a:lnTo>
                    <a:pt x="1524809" y="456628"/>
                  </a:lnTo>
                  <a:lnTo>
                    <a:pt x="1524381" y="456122"/>
                  </a:lnTo>
                  <a:lnTo>
                    <a:pt x="1523940" y="455632"/>
                  </a:lnTo>
                  <a:lnTo>
                    <a:pt x="1523898" y="455510"/>
                  </a:lnTo>
                  <a:lnTo>
                    <a:pt x="1523925" y="454951"/>
                  </a:lnTo>
                  <a:lnTo>
                    <a:pt x="1523835" y="454548"/>
                  </a:lnTo>
                  <a:lnTo>
                    <a:pt x="1523720" y="454439"/>
                  </a:lnTo>
                  <a:lnTo>
                    <a:pt x="1523505" y="454225"/>
                  </a:lnTo>
                  <a:lnTo>
                    <a:pt x="1523128" y="453666"/>
                  </a:lnTo>
                  <a:lnTo>
                    <a:pt x="1522738" y="453119"/>
                  </a:lnTo>
                  <a:lnTo>
                    <a:pt x="1522303" y="452617"/>
                  </a:lnTo>
                  <a:lnTo>
                    <a:pt x="1521458" y="451587"/>
                  </a:lnTo>
                  <a:lnTo>
                    <a:pt x="1521056" y="451051"/>
                  </a:lnTo>
                  <a:lnTo>
                    <a:pt x="1520652" y="450518"/>
                  </a:lnTo>
                  <a:lnTo>
                    <a:pt x="1520280" y="449952"/>
                  </a:lnTo>
                  <a:lnTo>
                    <a:pt x="1519920" y="449385"/>
                  </a:lnTo>
                  <a:lnTo>
                    <a:pt x="1519585" y="448792"/>
                  </a:lnTo>
                  <a:lnTo>
                    <a:pt x="1519219" y="448222"/>
                  </a:lnTo>
                  <a:lnTo>
                    <a:pt x="1518886" y="447614"/>
                  </a:lnTo>
                  <a:lnTo>
                    <a:pt x="1518553" y="447017"/>
                  </a:lnTo>
                  <a:lnTo>
                    <a:pt x="1518215" y="446416"/>
                  </a:lnTo>
                  <a:lnTo>
                    <a:pt x="1517816" y="445873"/>
                  </a:lnTo>
                  <a:lnTo>
                    <a:pt x="1517573" y="445177"/>
                  </a:lnTo>
                  <a:lnTo>
                    <a:pt x="1517168" y="444637"/>
                  </a:lnTo>
                  <a:lnTo>
                    <a:pt x="1516719" y="444143"/>
                  </a:lnTo>
                  <a:lnTo>
                    <a:pt x="1516314" y="443603"/>
                  </a:lnTo>
                  <a:lnTo>
                    <a:pt x="1515948" y="443040"/>
                  </a:lnTo>
                  <a:lnTo>
                    <a:pt x="1515568" y="442485"/>
                  </a:lnTo>
                  <a:lnTo>
                    <a:pt x="1515193" y="441923"/>
                  </a:lnTo>
                  <a:lnTo>
                    <a:pt x="1514800" y="441375"/>
                  </a:lnTo>
                  <a:lnTo>
                    <a:pt x="1514405" y="440839"/>
                  </a:lnTo>
                  <a:lnTo>
                    <a:pt x="1513970" y="440333"/>
                  </a:lnTo>
                  <a:lnTo>
                    <a:pt x="1513589" y="439771"/>
                  </a:lnTo>
                  <a:lnTo>
                    <a:pt x="1513191" y="439242"/>
                  </a:lnTo>
                  <a:lnTo>
                    <a:pt x="1512888" y="438615"/>
                  </a:lnTo>
                  <a:lnTo>
                    <a:pt x="1512579" y="437984"/>
                  </a:lnTo>
                  <a:lnTo>
                    <a:pt x="1511779" y="436912"/>
                  </a:lnTo>
                  <a:lnTo>
                    <a:pt x="1511371" y="436376"/>
                  </a:lnTo>
                  <a:lnTo>
                    <a:pt x="1511008" y="435802"/>
                  </a:lnTo>
                  <a:lnTo>
                    <a:pt x="1510661" y="435387"/>
                  </a:lnTo>
                  <a:lnTo>
                    <a:pt x="1510475" y="435140"/>
                  </a:lnTo>
                  <a:lnTo>
                    <a:pt x="1509932" y="434467"/>
                  </a:lnTo>
                  <a:lnTo>
                    <a:pt x="1509504" y="433954"/>
                  </a:lnTo>
                  <a:lnTo>
                    <a:pt x="1509102" y="433430"/>
                  </a:lnTo>
                  <a:lnTo>
                    <a:pt x="1508507" y="432712"/>
                  </a:lnTo>
                  <a:lnTo>
                    <a:pt x="1508284" y="432369"/>
                  </a:lnTo>
                  <a:lnTo>
                    <a:pt x="1507879" y="431837"/>
                  </a:lnTo>
                  <a:lnTo>
                    <a:pt x="1507052" y="430791"/>
                  </a:lnTo>
                  <a:lnTo>
                    <a:pt x="1506629" y="430274"/>
                  </a:lnTo>
                  <a:lnTo>
                    <a:pt x="1506269" y="429693"/>
                  </a:lnTo>
                  <a:lnTo>
                    <a:pt x="1505868" y="429164"/>
                  </a:lnTo>
                  <a:lnTo>
                    <a:pt x="1505424" y="428704"/>
                  </a:lnTo>
                  <a:lnTo>
                    <a:pt x="1505451" y="428229"/>
                  </a:lnTo>
                  <a:lnTo>
                    <a:pt x="1505451" y="427697"/>
                  </a:lnTo>
                  <a:lnTo>
                    <a:pt x="1505268" y="427184"/>
                  </a:lnTo>
                  <a:lnTo>
                    <a:pt x="1504429" y="426218"/>
                  </a:lnTo>
                  <a:lnTo>
                    <a:pt x="1503967" y="425739"/>
                  </a:lnTo>
                  <a:lnTo>
                    <a:pt x="1503523" y="425256"/>
                  </a:lnTo>
                  <a:lnTo>
                    <a:pt x="1503020" y="424815"/>
                  </a:lnTo>
                  <a:lnTo>
                    <a:pt x="1502480" y="424416"/>
                  </a:lnTo>
                  <a:lnTo>
                    <a:pt x="1502252" y="423713"/>
                  </a:lnTo>
                  <a:lnTo>
                    <a:pt x="1501944" y="423089"/>
                  </a:lnTo>
                  <a:lnTo>
                    <a:pt x="1501647" y="422447"/>
                  </a:lnTo>
                  <a:lnTo>
                    <a:pt x="1501242" y="421915"/>
                  </a:lnTo>
                  <a:lnTo>
                    <a:pt x="1500829" y="421394"/>
                  </a:lnTo>
                  <a:lnTo>
                    <a:pt x="1500358" y="420934"/>
                  </a:lnTo>
                  <a:lnTo>
                    <a:pt x="1499872" y="420478"/>
                  </a:lnTo>
                  <a:lnTo>
                    <a:pt x="1499432" y="419984"/>
                  </a:lnTo>
                  <a:lnTo>
                    <a:pt x="1498982" y="419489"/>
                  </a:lnTo>
                  <a:lnTo>
                    <a:pt x="1498544" y="418999"/>
                  </a:lnTo>
                  <a:lnTo>
                    <a:pt x="1498137" y="418471"/>
                  </a:lnTo>
                  <a:lnTo>
                    <a:pt x="1497675" y="417984"/>
                  </a:lnTo>
                  <a:lnTo>
                    <a:pt x="1497166" y="417551"/>
                  </a:lnTo>
                  <a:lnTo>
                    <a:pt x="1496671" y="417102"/>
                  </a:lnTo>
                  <a:lnTo>
                    <a:pt x="1496182" y="416665"/>
                  </a:lnTo>
                  <a:lnTo>
                    <a:pt x="1495733" y="416175"/>
                  </a:lnTo>
                  <a:lnTo>
                    <a:pt x="1495223" y="415745"/>
                  </a:lnTo>
                  <a:lnTo>
                    <a:pt x="1494707" y="415319"/>
                  </a:lnTo>
                  <a:lnTo>
                    <a:pt x="1494159" y="414924"/>
                  </a:lnTo>
                  <a:lnTo>
                    <a:pt x="1493631" y="414567"/>
                  </a:lnTo>
                  <a:lnTo>
                    <a:pt x="1493362" y="414297"/>
                  </a:lnTo>
                  <a:lnTo>
                    <a:pt x="1493023" y="413700"/>
                  </a:lnTo>
                  <a:lnTo>
                    <a:pt x="1493032" y="413061"/>
                  </a:lnTo>
                  <a:lnTo>
                    <a:pt x="1492627" y="412537"/>
                  </a:lnTo>
                  <a:lnTo>
                    <a:pt x="1492183" y="412054"/>
                  </a:lnTo>
                  <a:lnTo>
                    <a:pt x="1491683" y="411617"/>
                  </a:lnTo>
                  <a:lnTo>
                    <a:pt x="1491197" y="411172"/>
                  </a:lnTo>
                  <a:lnTo>
                    <a:pt x="1490673" y="410758"/>
                  </a:lnTo>
                  <a:lnTo>
                    <a:pt x="1490181" y="410313"/>
                  </a:lnTo>
                  <a:lnTo>
                    <a:pt x="1489642" y="409910"/>
                  </a:lnTo>
                  <a:lnTo>
                    <a:pt x="1489054" y="409557"/>
                  </a:lnTo>
                  <a:lnTo>
                    <a:pt x="1488461" y="409218"/>
                  </a:lnTo>
                  <a:lnTo>
                    <a:pt x="1487816" y="408937"/>
                  </a:lnTo>
                  <a:lnTo>
                    <a:pt x="1487444" y="408412"/>
                  </a:lnTo>
                  <a:lnTo>
                    <a:pt x="1485853" y="408332"/>
                  </a:lnTo>
                  <a:lnTo>
                    <a:pt x="1485565" y="408140"/>
                  </a:lnTo>
                  <a:lnTo>
                    <a:pt x="1485414" y="407585"/>
                  </a:lnTo>
                  <a:lnTo>
                    <a:pt x="1485334" y="407517"/>
                  </a:lnTo>
                  <a:lnTo>
                    <a:pt x="1484740" y="407252"/>
                  </a:lnTo>
                  <a:lnTo>
                    <a:pt x="1484491" y="407048"/>
                  </a:lnTo>
                  <a:lnTo>
                    <a:pt x="1484337" y="406711"/>
                  </a:lnTo>
                  <a:lnTo>
                    <a:pt x="1484375" y="406466"/>
                  </a:lnTo>
                  <a:lnTo>
                    <a:pt x="1484567" y="406077"/>
                  </a:lnTo>
                  <a:lnTo>
                    <a:pt x="1484435" y="405828"/>
                  </a:lnTo>
                  <a:lnTo>
                    <a:pt x="1484541" y="405633"/>
                  </a:lnTo>
                  <a:lnTo>
                    <a:pt x="1483028" y="401552"/>
                  </a:lnTo>
                  <a:lnTo>
                    <a:pt x="1482758" y="400980"/>
                  </a:lnTo>
                  <a:lnTo>
                    <a:pt x="1481971" y="400403"/>
                  </a:lnTo>
                  <a:lnTo>
                    <a:pt x="1479692" y="399283"/>
                  </a:lnTo>
                  <a:lnTo>
                    <a:pt x="1478011" y="398450"/>
                  </a:lnTo>
                  <a:lnTo>
                    <a:pt x="1477245" y="397790"/>
                  </a:lnTo>
                  <a:lnTo>
                    <a:pt x="1476757" y="397042"/>
                  </a:lnTo>
                  <a:lnTo>
                    <a:pt x="1476515" y="396369"/>
                  </a:lnTo>
                  <a:lnTo>
                    <a:pt x="1475969" y="389545"/>
                  </a:lnTo>
                  <a:lnTo>
                    <a:pt x="1473750" y="381683"/>
                  </a:lnTo>
                  <a:lnTo>
                    <a:pt x="1473736" y="381481"/>
                  </a:lnTo>
                  <a:lnTo>
                    <a:pt x="1473836" y="381308"/>
                  </a:lnTo>
                  <a:lnTo>
                    <a:pt x="1474022" y="381220"/>
                  </a:lnTo>
                  <a:lnTo>
                    <a:pt x="1474214" y="381250"/>
                  </a:lnTo>
                  <a:lnTo>
                    <a:pt x="1494730" y="387586"/>
                  </a:lnTo>
                  <a:lnTo>
                    <a:pt x="1494935" y="385693"/>
                  </a:lnTo>
                  <a:lnTo>
                    <a:pt x="1494949" y="383136"/>
                  </a:lnTo>
                  <a:lnTo>
                    <a:pt x="1494385" y="381185"/>
                  </a:lnTo>
                  <a:lnTo>
                    <a:pt x="1492937" y="377967"/>
                  </a:lnTo>
                  <a:lnTo>
                    <a:pt x="1491227" y="374243"/>
                  </a:lnTo>
                  <a:lnTo>
                    <a:pt x="1490623" y="373098"/>
                  </a:lnTo>
                  <a:lnTo>
                    <a:pt x="1484929" y="364735"/>
                  </a:lnTo>
                  <a:lnTo>
                    <a:pt x="1482860" y="361752"/>
                  </a:lnTo>
                  <a:lnTo>
                    <a:pt x="1478799" y="356131"/>
                  </a:lnTo>
                  <a:lnTo>
                    <a:pt x="1475939" y="352398"/>
                  </a:lnTo>
                  <a:lnTo>
                    <a:pt x="1475369" y="351665"/>
                  </a:lnTo>
                  <a:lnTo>
                    <a:pt x="1472851" y="348229"/>
                  </a:lnTo>
                  <a:lnTo>
                    <a:pt x="1469773" y="343859"/>
                  </a:lnTo>
                  <a:lnTo>
                    <a:pt x="1469314" y="342985"/>
                  </a:lnTo>
                  <a:lnTo>
                    <a:pt x="1468805" y="342221"/>
                  </a:lnTo>
                  <a:lnTo>
                    <a:pt x="1466979" y="339796"/>
                  </a:lnTo>
                  <a:lnTo>
                    <a:pt x="1463370" y="335414"/>
                  </a:lnTo>
                  <a:lnTo>
                    <a:pt x="1463004" y="335152"/>
                  </a:lnTo>
                  <a:lnTo>
                    <a:pt x="1462474" y="334742"/>
                  </a:lnTo>
                  <a:lnTo>
                    <a:pt x="1461982" y="334293"/>
                  </a:lnTo>
                  <a:lnTo>
                    <a:pt x="1461775" y="334157"/>
                  </a:lnTo>
                  <a:lnTo>
                    <a:pt x="1461538" y="333955"/>
                  </a:lnTo>
                  <a:lnTo>
                    <a:pt x="1461727" y="333739"/>
                  </a:lnTo>
                  <a:lnTo>
                    <a:pt x="1461493" y="333575"/>
                  </a:lnTo>
                  <a:lnTo>
                    <a:pt x="1461125" y="333260"/>
                  </a:lnTo>
                  <a:lnTo>
                    <a:pt x="1461055" y="333179"/>
                  </a:lnTo>
                  <a:lnTo>
                    <a:pt x="1460798" y="332925"/>
                  </a:lnTo>
                  <a:lnTo>
                    <a:pt x="1460570" y="332663"/>
                  </a:lnTo>
                  <a:lnTo>
                    <a:pt x="1460471" y="332595"/>
                  </a:lnTo>
                  <a:lnTo>
                    <a:pt x="1460228" y="332348"/>
                  </a:lnTo>
                  <a:lnTo>
                    <a:pt x="1460112" y="332260"/>
                  </a:lnTo>
                  <a:lnTo>
                    <a:pt x="1459992" y="332177"/>
                  </a:lnTo>
                  <a:lnTo>
                    <a:pt x="1459545" y="331797"/>
                  </a:lnTo>
                  <a:lnTo>
                    <a:pt x="1459050" y="331352"/>
                  </a:lnTo>
                  <a:lnTo>
                    <a:pt x="1458517" y="330938"/>
                  </a:lnTo>
                  <a:lnTo>
                    <a:pt x="1458067" y="330451"/>
                  </a:lnTo>
                  <a:lnTo>
                    <a:pt x="1457555" y="330022"/>
                  </a:lnTo>
                  <a:lnTo>
                    <a:pt x="1457015" y="329627"/>
                  </a:lnTo>
                  <a:lnTo>
                    <a:pt x="1456356" y="329346"/>
                  </a:lnTo>
                  <a:lnTo>
                    <a:pt x="1455702" y="329106"/>
                  </a:lnTo>
                  <a:lnTo>
                    <a:pt x="1455139" y="329004"/>
                  </a:lnTo>
                  <a:lnTo>
                    <a:pt x="1454473" y="328985"/>
                  </a:lnTo>
                  <a:lnTo>
                    <a:pt x="1454194" y="329205"/>
                  </a:lnTo>
                  <a:lnTo>
                    <a:pt x="1453979" y="328928"/>
                  </a:lnTo>
                  <a:lnTo>
                    <a:pt x="1454048" y="328160"/>
                  </a:lnTo>
                  <a:lnTo>
                    <a:pt x="1454131" y="327373"/>
                  </a:lnTo>
                  <a:lnTo>
                    <a:pt x="1454206" y="326488"/>
                  </a:lnTo>
                  <a:lnTo>
                    <a:pt x="1454350" y="325671"/>
                  </a:lnTo>
                  <a:lnTo>
                    <a:pt x="1454530" y="323938"/>
                  </a:lnTo>
                  <a:lnTo>
                    <a:pt x="1454593" y="323041"/>
                  </a:lnTo>
                  <a:lnTo>
                    <a:pt x="1454707" y="322201"/>
                  </a:lnTo>
                  <a:lnTo>
                    <a:pt x="1454905" y="320495"/>
                  </a:lnTo>
                  <a:lnTo>
                    <a:pt x="1455111" y="319929"/>
                  </a:lnTo>
                  <a:lnTo>
                    <a:pt x="1455543" y="319906"/>
                  </a:lnTo>
                  <a:lnTo>
                    <a:pt x="1456655" y="320138"/>
                  </a:lnTo>
                  <a:lnTo>
                    <a:pt x="1457114" y="319701"/>
                  </a:lnTo>
                  <a:lnTo>
                    <a:pt x="1457417" y="319066"/>
                  </a:lnTo>
                  <a:lnTo>
                    <a:pt x="1457513" y="318359"/>
                  </a:lnTo>
                  <a:lnTo>
                    <a:pt x="1457509" y="317565"/>
                  </a:lnTo>
                  <a:lnTo>
                    <a:pt x="1457279" y="316870"/>
                  </a:lnTo>
                  <a:lnTo>
                    <a:pt x="1457006" y="316216"/>
                  </a:lnTo>
                  <a:lnTo>
                    <a:pt x="1456637" y="315661"/>
                  </a:lnTo>
                  <a:lnTo>
                    <a:pt x="1456191" y="315171"/>
                  </a:lnTo>
                  <a:lnTo>
                    <a:pt x="1455807" y="314620"/>
                  </a:lnTo>
                  <a:lnTo>
                    <a:pt x="1455843" y="313993"/>
                  </a:lnTo>
                  <a:lnTo>
                    <a:pt x="1456415" y="313921"/>
                  </a:lnTo>
                  <a:lnTo>
                    <a:pt x="1456829" y="313685"/>
                  </a:lnTo>
                  <a:lnTo>
                    <a:pt x="1457144" y="313108"/>
                  </a:lnTo>
                  <a:lnTo>
                    <a:pt x="1457665" y="313062"/>
                  </a:lnTo>
                  <a:lnTo>
                    <a:pt x="1458070" y="312526"/>
                  </a:lnTo>
                  <a:lnTo>
                    <a:pt x="1458445" y="311949"/>
                  </a:lnTo>
                  <a:lnTo>
                    <a:pt x="1458753" y="311306"/>
                  </a:lnTo>
                  <a:lnTo>
                    <a:pt x="1459062" y="310675"/>
                  </a:lnTo>
                  <a:lnTo>
                    <a:pt x="1459224" y="310250"/>
                  </a:lnTo>
                  <a:lnTo>
                    <a:pt x="1459380" y="309748"/>
                  </a:lnTo>
                  <a:lnTo>
                    <a:pt x="1459497" y="309061"/>
                  </a:lnTo>
                  <a:lnTo>
                    <a:pt x="1459593" y="308377"/>
                  </a:lnTo>
                  <a:lnTo>
                    <a:pt x="1459607" y="307537"/>
                  </a:lnTo>
                  <a:lnTo>
                    <a:pt x="1459529" y="306697"/>
                  </a:lnTo>
                  <a:lnTo>
                    <a:pt x="1459556" y="305983"/>
                  </a:lnTo>
                  <a:lnTo>
                    <a:pt x="1459616" y="305162"/>
                  </a:lnTo>
                  <a:lnTo>
                    <a:pt x="1459527" y="304352"/>
                  </a:lnTo>
                  <a:lnTo>
                    <a:pt x="1459392" y="303573"/>
                  </a:lnTo>
                  <a:lnTo>
                    <a:pt x="1459251" y="302821"/>
                  </a:lnTo>
                  <a:lnTo>
                    <a:pt x="1459059" y="302133"/>
                  </a:lnTo>
                  <a:lnTo>
                    <a:pt x="1458894" y="301563"/>
                  </a:lnTo>
                  <a:lnTo>
                    <a:pt x="1458861" y="301320"/>
                  </a:lnTo>
                  <a:lnTo>
                    <a:pt x="1458774" y="301081"/>
                  </a:lnTo>
                  <a:lnTo>
                    <a:pt x="1458531" y="300575"/>
                  </a:lnTo>
                  <a:lnTo>
                    <a:pt x="1458231" y="299941"/>
                  </a:lnTo>
                  <a:lnTo>
                    <a:pt x="1457932" y="299302"/>
                  </a:lnTo>
                  <a:lnTo>
                    <a:pt x="1457341" y="298029"/>
                  </a:lnTo>
                  <a:lnTo>
                    <a:pt x="1457041" y="297403"/>
                  </a:lnTo>
                  <a:lnTo>
                    <a:pt x="1456625" y="296890"/>
                  </a:lnTo>
                  <a:lnTo>
                    <a:pt x="1456172" y="296415"/>
                  </a:lnTo>
                  <a:lnTo>
                    <a:pt x="1455737" y="295905"/>
                  </a:lnTo>
                  <a:lnTo>
                    <a:pt x="1455716" y="295271"/>
                  </a:lnTo>
                  <a:lnTo>
                    <a:pt x="1456118" y="294735"/>
                  </a:lnTo>
                  <a:lnTo>
                    <a:pt x="1456418" y="294093"/>
                  </a:lnTo>
                  <a:lnTo>
                    <a:pt x="1456421" y="293287"/>
                  </a:lnTo>
                  <a:lnTo>
                    <a:pt x="1456409" y="292452"/>
                  </a:lnTo>
                  <a:lnTo>
                    <a:pt x="1456283" y="291684"/>
                  </a:lnTo>
                  <a:lnTo>
                    <a:pt x="1456295" y="290973"/>
                  </a:lnTo>
                  <a:lnTo>
                    <a:pt x="1456262" y="290210"/>
                  </a:lnTo>
                  <a:lnTo>
                    <a:pt x="1456193" y="289492"/>
                  </a:lnTo>
                  <a:lnTo>
                    <a:pt x="1456061" y="288705"/>
                  </a:lnTo>
                  <a:lnTo>
                    <a:pt x="1455968" y="287915"/>
                  </a:lnTo>
                  <a:lnTo>
                    <a:pt x="1455824" y="287143"/>
                  </a:lnTo>
                  <a:lnTo>
                    <a:pt x="1455599" y="286433"/>
                  </a:lnTo>
                  <a:lnTo>
                    <a:pt x="1455309" y="285795"/>
                  </a:lnTo>
                  <a:lnTo>
                    <a:pt x="1454997" y="285187"/>
                  </a:lnTo>
                  <a:lnTo>
                    <a:pt x="1454691" y="284567"/>
                  </a:lnTo>
                  <a:lnTo>
                    <a:pt x="1454382" y="283956"/>
                  </a:lnTo>
                  <a:lnTo>
                    <a:pt x="1454098" y="283313"/>
                  </a:lnTo>
                  <a:lnTo>
                    <a:pt x="1453819" y="282656"/>
                  </a:lnTo>
                  <a:lnTo>
                    <a:pt x="1453447" y="282094"/>
                  </a:lnTo>
                  <a:lnTo>
                    <a:pt x="1453109" y="281501"/>
                  </a:lnTo>
                  <a:lnTo>
                    <a:pt x="1452743" y="280931"/>
                  </a:lnTo>
                  <a:lnTo>
                    <a:pt x="1452254" y="280483"/>
                  </a:lnTo>
                  <a:lnTo>
                    <a:pt x="1451778" y="280019"/>
                  </a:lnTo>
                  <a:lnTo>
                    <a:pt x="1453585" y="278211"/>
                  </a:lnTo>
                  <a:lnTo>
                    <a:pt x="1452533" y="276319"/>
                  </a:lnTo>
                  <a:lnTo>
                    <a:pt x="1452374" y="275855"/>
                  </a:lnTo>
                  <a:lnTo>
                    <a:pt x="1452293" y="275612"/>
                  </a:lnTo>
                  <a:lnTo>
                    <a:pt x="1452158" y="275369"/>
                  </a:lnTo>
                  <a:lnTo>
                    <a:pt x="1452047" y="275175"/>
                  </a:lnTo>
                  <a:lnTo>
                    <a:pt x="1451774" y="274575"/>
                  </a:lnTo>
                  <a:lnTo>
                    <a:pt x="1451727" y="273910"/>
                  </a:lnTo>
                  <a:lnTo>
                    <a:pt x="1451966" y="273435"/>
                  </a:lnTo>
                  <a:lnTo>
                    <a:pt x="1452443" y="273241"/>
                  </a:lnTo>
                  <a:lnTo>
                    <a:pt x="1452953" y="270205"/>
                  </a:lnTo>
                  <a:lnTo>
                    <a:pt x="1452857" y="269966"/>
                  </a:lnTo>
                  <a:lnTo>
                    <a:pt x="1452796" y="269825"/>
                  </a:lnTo>
                  <a:lnTo>
                    <a:pt x="1452740" y="269704"/>
                  </a:lnTo>
                  <a:lnTo>
                    <a:pt x="1452788" y="269267"/>
                  </a:lnTo>
                  <a:lnTo>
                    <a:pt x="1452869" y="268689"/>
                  </a:lnTo>
                  <a:lnTo>
                    <a:pt x="1452896" y="268043"/>
                  </a:lnTo>
                  <a:lnTo>
                    <a:pt x="1452872" y="267447"/>
                  </a:lnTo>
                  <a:lnTo>
                    <a:pt x="1452818" y="266911"/>
                  </a:lnTo>
                  <a:lnTo>
                    <a:pt x="1452785" y="266554"/>
                  </a:lnTo>
                  <a:lnTo>
                    <a:pt x="1453126" y="266489"/>
                  </a:lnTo>
                  <a:lnTo>
                    <a:pt x="1453552" y="266338"/>
                  </a:lnTo>
                  <a:lnTo>
                    <a:pt x="1453729" y="266246"/>
                  </a:lnTo>
                  <a:lnTo>
                    <a:pt x="1453921" y="265939"/>
                  </a:lnTo>
                  <a:lnTo>
                    <a:pt x="1453924" y="265262"/>
                  </a:lnTo>
                  <a:lnTo>
                    <a:pt x="1453894" y="264613"/>
                  </a:lnTo>
                  <a:lnTo>
                    <a:pt x="1453846" y="264035"/>
                  </a:lnTo>
                  <a:lnTo>
                    <a:pt x="1453750" y="263553"/>
                  </a:lnTo>
                  <a:lnTo>
                    <a:pt x="1453717" y="263256"/>
                  </a:lnTo>
                  <a:lnTo>
                    <a:pt x="1453624" y="262793"/>
                  </a:lnTo>
                  <a:lnTo>
                    <a:pt x="1453885" y="262740"/>
                  </a:lnTo>
                  <a:lnTo>
                    <a:pt x="1454304" y="262781"/>
                  </a:lnTo>
                  <a:lnTo>
                    <a:pt x="1454439" y="262584"/>
                  </a:lnTo>
                  <a:lnTo>
                    <a:pt x="1454427" y="261926"/>
                  </a:lnTo>
                  <a:lnTo>
                    <a:pt x="1454319" y="261265"/>
                  </a:lnTo>
                  <a:lnTo>
                    <a:pt x="1454163" y="260642"/>
                  </a:lnTo>
                  <a:lnTo>
                    <a:pt x="1454082" y="260399"/>
                  </a:lnTo>
                  <a:lnTo>
                    <a:pt x="1453978" y="260160"/>
                  </a:lnTo>
                  <a:lnTo>
                    <a:pt x="1453774" y="259791"/>
                  </a:lnTo>
                  <a:lnTo>
                    <a:pt x="1453411" y="259229"/>
                  </a:lnTo>
                  <a:lnTo>
                    <a:pt x="1452997" y="258705"/>
                  </a:lnTo>
                  <a:lnTo>
                    <a:pt x="1452605" y="258161"/>
                  </a:lnTo>
                  <a:lnTo>
                    <a:pt x="1452690" y="257820"/>
                  </a:lnTo>
                  <a:lnTo>
                    <a:pt x="1452722" y="257671"/>
                  </a:lnTo>
                  <a:lnTo>
                    <a:pt x="1452695" y="257052"/>
                  </a:lnTo>
                  <a:lnTo>
                    <a:pt x="1452401" y="256535"/>
                  </a:lnTo>
                  <a:lnTo>
                    <a:pt x="1451912" y="256095"/>
                  </a:lnTo>
                  <a:lnTo>
                    <a:pt x="1451433" y="255631"/>
                  </a:lnTo>
                  <a:lnTo>
                    <a:pt x="1450986" y="255137"/>
                  </a:lnTo>
                  <a:lnTo>
                    <a:pt x="1450557" y="254632"/>
                  </a:lnTo>
                  <a:lnTo>
                    <a:pt x="1450123" y="254138"/>
                  </a:lnTo>
                  <a:lnTo>
                    <a:pt x="1449643" y="253678"/>
                  </a:lnTo>
                  <a:lnTo>
                    <a:pt x="1449191" y="253204"/>
                  </a:lnTo>
                  <a:lnTo>
                    <a:pt x="1448735" y="252725"/>
                  </a:lnTo>
                  <a:lnTo>
                    <a:pt x="1448504" y="252026"/>
                  </a:lnTo>
                  <a:lnTo>
                    <a:pt x="1448723" y="251304"/>
                  </a:lnTo>
                  <a:lnTo>
                    <a:pt x="1448879" y="250544"/>
                  </a:lnTo>
                  <a:lnTo>
                    <a:pt x="1449005" y="249716"/>
                  </a:lnTo>
                  <a:lnTo>
                    <a:pt x="1449094" y="248914"/>
                  </a:lnTo>
                  <a:lnTo>
                    <a:pt x="1449178" y="248067"/>
                  </a:lnTo>
                  <a:lnTo>
                    <a:pt x="1449349" y="247288"/>
                  </a:lnTo>
                  <a:lnTo>
                    <a:pt x="1449391" y="246532"/>
                  </a:lnTo>
                  <a:lnTo>
                    <a:pt x="1449580" y="245795"/>
                  </a:lnTo>
                  <a:lnTo>
                    <a:pt x="1449619" y="245039"/>
                  </a:lnTo>
                  <a:lnTo>
                    <a:pt x="1449595" y="244253"/>
                  </a:lnTo>
                  <a:lnTo>
                    <a:pt x="1449526" y="243417"/>
                  </a:lnTo>
                  <a:lnTo>
                    <a:pt x="1449520" y="242646"/>
                  </a:lnTo>
                  <a:lnTo>
                    <a:pt x="1449550" y="241970"/>
                  </a:lnTo>
                  <a:lnTo>
                    <a:pt x="1449469" y="241694"/>
                  </a:lnTo>
                  <a:lnTo>
                    <a:pt x="1449433" y="241597"/>
                  </a:lnTo>
                  <a:lnTo>
                    <a:pt x="1448915" y="240017"/>
                  </a:lnTo>
                  <a:lnTo>
                    <a:pt x="1448231" y="237996"/>
                  </a:lnTo>
                  <a:lnTo>
                    <a:pt x="1447886" y="236894"/>
                  </a:lnTo>
                  <a:lnTo>
                    <a:pt x="1447781" y="236229"/>
                  </a:lnTo>
                  <a:lnTo>
                    <a:pt x="1447761" y="235986"/>
                  </a:lnTo>
                  <a:lnTo>
                    <a:pt x="1447584" y="235382"/>
                  </a:lnTo>
                  <a:lnTo>
                    <a:pt x="1447551" y="234942"/>
                  </a:lnTo>
                  <a:lnTo>
                    <a:pt x="1447566" y="234277"/>
                  </a:lnTo>
                  <a:lnTo>
                    <a:pt x="1447590" y="233544"/>
                  </a:lnTo>
                  <a:lnTo>
                    <a:pt x="1447856" y="232883"/>
                  </a:lnTo>
                  <a:lnTo>
                    <a:pt x="1448159" y="232248"/>
                  </a:lnTo>
                  <a:lnTo>
                    <a:pt x="1448417" y="231629"/>
                  </a:lnTo>
                  <a:lnTo>
                    <a:pt x="1448624" y="231052"/>
                  </a:lnTo>
                  <a:lnTo>
                    <a:pt x="1448947" y="230789"/>
                  </a:lnTo>
                  <a:lnTo>
                    <a:pt x="1449151" y="230573"/>
                  </a:lnTo>
                  <a:lnTo>
                    <a:pt x="1449007" y="230197"/>
                  </a:lnTo>
                  <a:lnTo>
                    <a:pt x="1449205" y="229745"/>
                  </a:lnTo>
                  <a:lnTo>
                    <a:pt x="1449445" y="229122"/>
                  </a:lnTo>
                  <a:lnTo>
                    <a:pt x="1449694" y="228567"/>
                  </a:lnTo>
                  <a:lnTo>
                    <a:pt x="1449898" y="228024"/>
                  </a:lnTo>
                  <a:lnTo>
                    <a:pt x="1449963" y="227515"/>
                  </a:lnTo>
                  <a:lnTo>
                    <a:pt x="1449772" y="227032"/>
                  </a:lnTo>
                  <a:lnTo>
                    <a:pt x="1449463" y="226656"/>
                  </a:lnTo>
                  <a:lnTo>
                    <a:pt x="1449454" y="226337"/>
                  </a:lnTo>
                  <a:lnTo>
                    <a:pt x="1449823" y="226094"/>
                  </a:lnTo>
                  <a:lnTo>
                    <a:pt x="1450278" y="225760"/>
                  </a:lnTo>
                  <a:lnTo>
                    <a:pt x="1450722" y="225334"/>
                  </a:lnTo>
                  <a:lnTo>
                    <a:pt x="1451061" y="224799"/>
                  </a:lnTo>
                  <a:lnTo>
                    <a:pt x="1451300" y="224293"/>
                  </a:lnTo>
                  <a:lnTo>
                    <a:pt x="1451483" y="223754"/>
                  </a:lnTo>
                  <a:lnTo>
                    <a:pt x="1451654" y="223359"/>
                  </a:lnTo>
                  <a:lnTo>
                    <a:pt x="1451720" y="223120"/>
                  </a:lnTo>
                  <a:lnTo>
                    <a:pt x="1451750" y="223036"/>
                  </a:lnTo>
                  <a:lnTo>
                    <a:pt x="1452089" y="222352"/>
                  </a:lnTo>
                  <a:lnTo>
                    <a:pt x="1452272" y="221896"/>
                  </a:lnTo>
                  <a:lnTo>
                    <a:pt x="1452661" y="221365"/>
                  </a:lnTo>
                  <a:lnTo>
                    <a:pt x="1453584" y="220411"/>
                  </a:lnTo>
                  <a:lnTo>
                    <a:pt x="1453905" y="219807"/>
                  </a:lnTo>
                  <a:lnTo>
                    <a:pt x="1454153" y="219164"/>
                  </a:lnTo>
                  <a:lnTo>
                    <a:pt x="1454163" y="219150"/>
                  </a:lnTo>
                  <a:lnTo>
                    <a:pt x="1454481" y="218554"/>
                  </a:lnTo>
                  <a:lnTo>
                    <a:pt x="1454661" y="217832"/>
                  </a:lnTo>
                  <a:lnTo>
                    <a:pt x="1454807" y="217076"/>
                  </a:lnTo>
                  <a:lnTo>
                    <a:pt x="1454924" y="216305"/>
                  </a:lnTo>
                  <a:lnTo>
                    <a:pt x="1455011" y="215503"/>
                  </a:lnTo>
                  <a:lnTo>
                    <a:pt x="1454969" y="213779"/>
                  </a:lnTo>
                  <a:lnTo>
                    <a:pt x="1455053" y="213015"/>
                  </a:lnTo>
                  <a:lnTo>
                    <a:pt x="1455002" y="212213"/>
                  </a:lnTo>
                  <a:lnTo>
                    <a:pt x="1455008" y="211370"/>
                  </a:lnTo>
                  <a:lnTo>
                    <a:pt x="1454999" y="210489"/>
                  </a:lnTo>
                  <a:lnTo>
                    <a:pt x="1455011" y="209627"/>
                  </a:lnTo>
                  <a:lnTo>
                    <a:pt x="1455014" y="208757"/>
                  </a:lnTo>
                  <a:lnTo>
                    <a:pt x="1455008" y="207872"/>
                  </a:lnTo>
                  <a:lnTo>
                    <a:pt x="1455014" y="207009"/>
                  </a:lnTo>
                  <a:lnTo>
                    <a:pt x="1455068" y="206189"/>
                  </a:lnTo>
                  <a:lnTo>
                    <a:pt x="1455152" y="205448"/>
                  </a:lnTo>
                  <a:lnTo>
                    <a:pt x="1455170" y="204734"/>
                  </a:lnTo>
                  <a:lnTo>
                    <a:pt x="1455212" y="204442"/>
                  </a:lnTo>
                  <a:lnTo>
                    <a:pt x="1455242" y="204202"/>
                  </a:lnTo>
                  <a:lnTo>
                    <a:pt x="1455221" y="203963"/>
                  </a:lnTo>
                  <a:lnTo>
                    <a:pt x="1455176" y="203625"/>
                  </a:lnTo>
                  <a:lnTo>
                    <a:pt x="1455134" y="203386"/>
                  </a:lnTo>
                  <a:lnTo>
                    <a:pt x="1454579" y="200457"/>
                  </a:lnTo>
                  <a:lnTo>
                    <a:pt x="1454435" y="200184"/>
                  </a:lnTo>
                  <a:lnTo>
                    <a:pt x="1454202" y="199770"/>
                  </a:lnTo>
                  <a:lnTo>
                    <a:pt x="1453737" y="199295"/>
                  </a:lnTo>
                  <a:lnTo>
                    <a:pt x="1453335" y="198752"/>
                  </a:lnTo>
                  <a:lnTo>
                    <a:pt x="1453003" y="198132"/>
                  </a:lnTo>
                  <a:lnTo>
                    <a:pt x="1452598" y="197589"/>
                  </a:lnTo>
                  <a:lnTo>
                    <a:pt x="1452142" y="197107"/>
                  </a:lnTo>
                  <a:lnTo>
                    <a:pt x="1451967" y="196558"/>
                  </a:lnTo>
                  <a:lnTo>
                    <a:pt x="1452764" y="196182"/>
                  </a:lnTo>
                  <a:lnTo>
                    <a:pt x="1452697" y="195941"/>
                  </a:lnTo>
                  <a:lnTo>
                    <a:pt x="1452559" y="195515"/>
                  </a:lnTo>
                  <a:lnTo>
                    <a:pt x="1452372" y="195059"/>
                  </a:lnTo>
                  <a:lnTo>
                    <a:pt x="1452286" y="194828"/>
                  </a:lnTo>
                  <a:lnTo>
                    <a:pt x="1451974" y="194182"/>
                  </a:lnTo>
                  <a:lnTo>
                    <a:pt x="1451627" y="193578"/>
                  </a:lnTo>
                  <a:lnTo>
                    <a:pt x="1451219" y="193027"/>
                  </a:lnTo>
                  <a:lnTo>
                    <a:pt x="1450760" y="192553"/>
                  </a:lnTo>
                  <a:lnTo>
                    <a:pt x="1450410" y="191941"/>
                  </a:lnTo>
                  <a:lnTo>
                    <a:pt x="1450146" y="191227"/>
                  </a:lnTo>
                  <a:lnTo>
                    <a:pt x="1449906" y="190498"/>
                  </a:lnTo>
                  <a:lnTo>
                    <a:pt x="1449558" y="189894"/>
                  </a:lnTo>
                  <a:lnTo>
                    <a:pt x="1449193" y="189301"/>
                  </a:lnTo>
                  <a:lnTo>
                    <a:pt x="1448809" y="188735"/>
                  </a:lnTo>
                  <a:lnTo>
                    <a:pt x="1448386" y="188223"/>
                  </a:lnTo>
                  <a:lnTo>
                    <a:pt x="1448018" y="187626"/>
                  </a:lnTo>
                  <a:lnTo>
                    <a:pt x="1447640" y="187045"/>
                  </a:lnTo>
                  <a:lnTo>
                    <a:pt x="1447228" y="186507"/>
                  </a:lnTo>
                  <a:lnTo>
                    <a:pt x="1446835" y="185945"/>
                  </a:lnTo>
                  <a:lnTo>
                    <a:pt x="1446089" y="184776"/>
                  </a:lnTo>
                  <a:lnTo>
                    <a:pt x="1445928" y="184443"/>
                  </a:lnTo>
                  <a:lnTo>
                    <a:pt x="1445698" y="184200"/>
                  </a:lnTo>
                  <a:lnTo>
                    <a:pt x="1445410" y="183927"/>
                  </a:lnTo>
                  <a:lnTo>
                    <a:pt x="1444633" y="182863"/>
                  </a:lnTo>
                  <a:lnTo>
                    <a:pt x="1444193" y="182354"/>
                  </a:lnTo>
                  <a:lnTo>
                    <a:pt x="1443782" y="181827"/>
                  </a:lnTo>
                  <a:lnTo>
                    <a:pt x="1443365" y="181299"/>
                  </a:lnTo>
                  <a:lnTo>
                    <a:pt x="1442927" y="180802"/>
                  </a:lnTo>
                  <a:lnTo>
                    <a:pt x="1442535" y="180250"/>
                  </a:lnTo>
                  <a:lnTo>
                    <a:pt x="1442136" y="179711"/>
                  </a:lnTo>
                  <a:lnTo>
                    <a:pt x="1441711" y="179179"/>
                  </a:lnTo>
                  <a:lnTo>
                    <a:pt x="1441291" y="178655"/>
                  </a:lnTo>
                  <a:lnTo>
                    <a:pt x="1440847" y="178158"/>
                  </a:lnTo>
                  <a:lnTo>
                    <a:pt x="1440405" y="177646"/>
                  </a:lnTo>
                  <a:lnTo>
                    <a:pt x="1439954" y="177159"/>
                  </a:lnTo>
                  <a:lnTo>
                    <a:pt x="1439528" y="176650"/>
                  </a:lnTo>
                  <a:lnTo>
                    <a:pt x="1439073" y="176171"/>
                  </a:lnTo>
                  <a:lnTo>
                    <a:pt x="1438674" y="175617"/>
                  </a:lnTo>
                  <a:lnTo>
                    <a:pt x="1438241" y="175094"/>
                  </a:lnTo>
                  <a:lnTo>
                    <a:pt x="1437832" y="174557"/>
                  </a:lnTo>
                  <a:lnTo>
                    <a:pt x="1437397" y="174052"/>
                  </a:lnTo>
                  <a:lnTo>
                    <a:pt x="1436971" y="173539"/>
                  </a:lnTo>
                  <a:lnTo>
                    <a:pt x="1436534" y="173026"/>
                  </a:lnTo>
                  <a:lnTo>
                    <a:pt x="1436054" y="172567"/>
                  </a:lnTo>
                  <a:lnTo>
                    <a:pt x="1435610" y="172065"/>
                  </a:lnTo>
                  <a:lnTo>
                    <a:pt x="1434690" y="171104"/>
                  </a:lnTo>
                  <a:lnTo>
                    <a:pt x="1434205" y="170653"/>
                  </a:lnTo>
                  <a:lnTo>
                    <a:pt x="1433713" y="170212"/>
                  </a:lnTo>
                  <a:lnTo>
                    <a:pt x="1433148" y="169856"/>
                  </a:lnTo>
                  <a:lnTo>
                    <a:pt x="1432670" y="169399"/>
                  </a:lnTo>
                  <a:lnTo>
                    <a:pt x="1432202" y="168928"/>
                  </a:lnTo>
                  <a:lnTo>
                    <a:pt x="1431681" y="168518"/>
                  </a:lnTo>
                  <a:lnTo>
                    <a:pt x="1431207" y="168055"/>
                  </a:lnTo>
                  <a:lnTo>
                    <a:pt x="1430748" y="167580"/>
                  </a:lnTo>
                  <a:lnTo>
                    <a:pt x="1430272" y="167120"/>
                  </a:lnTo>
                  <a:lnTo>
                    <a:pt x="1429728" y="166734"/>
                  </a:lnTo>
                  <a:lnTo>
                    <a:pt x="1429250" y="166346"/>
                  </a:lnTo>
                  <a:lnTo>
                    <a:pt x="1428941" y="166023"/>
                  </a:lnTo>
                  <a:lnTo>
                    <a:pt x="1428404" y="165639"/>
                  </a:lnTo>
                  <a:lnTo>
                    <a:pt x="1427877" y="165244"/>
                  </a:lnTo>
                  <a:lnTo>
                    <a:pt x="1427511" y="164819"/>
                  </a:lnTo>
                  <a:lnTo>
                    <a:pt x="1427187" y="164462"/>
                  </a:lnTo>
                  <a:lnTo>
                    <a:pt x="1427005" y="164435"/>
                  </a:lnTo>
                  <a:lnTo>
                    <a:pt x="1426579" y="164397"/>
                  </a:lnTo>
                  <a:lnTo>
                    <a:pt x="1426846" y="163976"/>
                  </a:lnTo>
                  <a:lnTo>
                    <a:pt x="1427097" y="163585"/>
                  </a:lnTo>
                  <a:lnTo>
                    <a:pt x="1424897" y="161971"/>
                  </a:lnTo>
                  <a:lnTo>
                    <a:pt x="1424400" y="161325"/>
                  </a:lnTo>
                  <a:lnTo>
                    <a:pt x="1424343" y="160630"/>
                  </a:lnTo>
                  <a:lnTo>
                    <a:pt x="1424801" y="159441"/>
                  </a:lnTo>
                  <a:lnTo>
                    <a:pt x="1424975" y="159149"/>
                  </a:lnTo>
                  <a:lnTo>
                    <a:pt x="1425120" y="158918"/>
                  </a:lnTo>
                  <a:lnTo>
                    <a:pt x="1425230" y="158723"/>
                  </a:lnTo>
                  <a:lnTo>
                    <a:pt x="1425169" y="158295"/>
                  </a:lnTo>
                  <a:lnTo>
                    <a:pt x="1425098" y="156699"/>
                  </a:lnTo>
                  <a:lnTo>
                    <a:pt x="1425088" y="156165"/>
                  </a:lnTo>
                  <a:lnTo>
                    <a:pt x="1425053" y="155560"/>
                  </a:lnTo>
                  <a:lnTo>
                    <a:pt x="1424930" y="154903"/>
                  </a:lnTo>
                  <a:lnTo>
                    <a:pt x="1424864" y="154212"/>
                  </a:lnTo>
                  <a:lnTo>
                    <a:pt x="1424819" y="153528"/>
                  </a:lnTo>
                  <a:lnTo>
                    <a:pt x="1424693" y="152263"/>
                  </a:lnTo>
                  <a:lnTo>
                    <a:pt x="1424648" y="151712"/>
                  </a:lnTo>
                  <a:lnTo>
                    <a:pt x="1424609" y="151169"/>
                  </a:lnTo>
                  <a:lnTo>
                    <a:pt x="1424576" y="150547"/>
                  </a:lnTo>
                  <a:lnTo>
                    <a:pt x="1424588" y="150417"/>
                  </a:lnTo>
                  <a:lnTo>
                    <a:pt x="1424648" y="149988"/>
                  </a:lnTo>
                  <a:lnTo>
                    <a:pt x="1424810" y="149802"/>
                  </a:lnTo>
                  <a:lnTo>
                    <a:pt x="1425017" y="149571"/>
                  </a:lnTo>
                  <a:lnTo>
                    <a:pt x="1428791" y="149111"/>
                  </a:lnTo>
                  <a:lnTo>
                    <a:pt x="1429432" y="149043"/>
                  </a:lnTo>
                  <a:lnTo>
                    <a:pt x="1429359" y="148273"/>
                  </a:lnTo>
                  <a:lnTo>
                    <a:pt x="1424450" y="148678"/>
                  </a:lnTo>
                  <a:lnTo>
                    <a:pt x="1424157" y="148477"/>
                  </a:lnTo>
                  <a:lnTo>
                    <a:pt x="1423935" y="148112"/>
                  </a:lnTo>
                  <a:lnTo>
                    <a:pt x="1423848" y="147706"/>
                  </a:lnTo>
                  <a:lnTo>
                    <a:pt x="1423650" y="147151"/>
                  </a:lnTo>
                  <a:lnTo>
                    <a:pt x="1423516" y="146606"/>
                  </a:lnTo>
                  <a:lnTo>
                    <a:pt x="1423302" y="146046"/>
                  </a:lnTo>
                  <a:lnTo>
                    <a:pt x="1423125" y="145659"/>
                  </a:lnTo>
                  <a:lnTo>
                    <a:pt x="1422940" y="145051"/>
                  </a:lnTo>
                  <a:lnTo>
                    <a:pt x="1422721" y="144459"/>
                  </a:lnTo>
                  <a:lnTo>
                    <a:pt x="1422448" y="143946"/>
                  </a:lnTo>
                  <a:lnTo>
                    <a:pt x="1422226" y="143327"/>
                  </a:lnTo>
                  <a:lnTo>
                    <a:pt x="1421952" y="142759"/>
                  </a:lnTo>
                  <a:lnTo>
                    <a:pt x="1421732" y="142150"/>
                  </a:lnTo>
                  <a:lnTo>
                    <a:pt x="1421492" y="141557"/>
                  </a:lnTo>
                  <a:lnTo>
                    <a:pt x="1421300" y="140900"/>
                  </a:lnTo>
                  <a:lnTo>
                    <a:pt x="1421141" y="140281"/>
                  </a:lnTo>
                  <a:lnTo>
                    <a:pt x="1421021" y="139613"/>
                  </a:lnTo>
                  <a:lnTo>
                    <a:pt x="1420929" y="139123"/>
                  </a:lnTo>
                  <a:lnTo>
                    <a:pt x="1420898" y="138952"/>
                  </a:lnTo>
                  <a:lnTo>
                    <a:pt x="1420805" y="138367"/>
                  </a:lnTo>
                  <a:lnTo>
                    <a:pt x="1420684" y="137814"/>
                  </a:lnTo>
                  <a:lnTo>
                    <a:pt x="1420682" y="137179"/>
                  </a:lnTo>
                  <a:lnTo>
                    <a:pt x="1420672" y="136576"/>
                  </a:lnTo>
                  <a:lnTo>
                    <a:pt x="1420675" y="135980"/>
                  </a:lnTo>
                  <a:lnTo>
                    <a:pt x="1420706" y="135348"/>
                  </a:lnTo>
                  <a:lnTo>
                    <a:pt x="1420748" y="134737"/>
                  </a:lnTo>
                  <a:lnTo>
                    <a:pt x="1420784" y="133472"/>
                  </a:lnTo>
                  <a:lnTo>
                    <a:pt x="1420799" y="132850"/>
                  </a:lnTo>
                  <a:lnTo>
                    <a:pt x="1420745" y="132158"/>
                  </a:lnTo>
                  <a:lnTo>
                    <a:pt x="1420592" y="131536"/>
                  </a:lnTo>
                  <a:lnTo>
                    <a:pt x="1420522" y="130823"/>
                  </a:lnTo>
                  <a:lnTo>
                    <a:pt x="1420444" y="130101"/>
                  </a:lnTo>
                  <a:lnTo>
                    <a:pt x="1420331" y="129376"/>
                  </a:lnTo>
                  <a:lnTo>
                    <a:pt x="1420286" y="128703"/>
                  </a:lnTo>
                  <a:lnTo>
                    <a:pt x="1420266" y="128619"/>
                  </a:lnTo>
                  <a:lnTo>
                    <a:pt x="1420166" y="128446"/>
                  </a:lnTo>
                  <a:lnTo>
                    <a:pt x="1420001" y="128169"/>
                  </a:lnTo>
                  <a:lnTo>
                    <a:pt x="1419840" y="127788"/>
                  </a:lnTo>
                  <a:lnTo>
                    <a:pt x="1419806" y="127686"/>
                  </a:lnTo>
                  <a:lnTo>
                    <a:pt x="1418876" y="126536"/>
                  </a:lnTo>
                  <a:lnTo>
                    <a:pt x="1418250" y="125529"/>
                  </a:lnTo>
                  <a:lnTo>
                    <a:pt x="1417385" y="124723"/>
                  </a:lnTo>
                  <a:lnTo>
                    <a:pt x="1416869" y="124848"/>
                  </a:lnTo>
                  <a:lnTo>
                    <a:pt x="1416770" y="124742"/>
                  </a:lnTo>
                  <a:lnTo>
                    <a:pt x="1417324" y="124280"/>
                  </a:lnTo>
                  <a:lnTo>
                    <a:pt x="1417402" y="123870"/>
                  </a:lnTo>
                  <a:lnTo>
                    <a:pt x="1417310" y="123420"/>
                  </a:lnTo>
                  <a:lnTo>
                    <a:pt x="1417358" y="122839"/>
                  </a:lnTo>
                  <a:lnTo>
                    <a:pt x="1417461" y="122708"/>
                  </a:lnTo>
                  <a:lnTo>
                    <a:pt x="1417702" y="122642"/>
                  </a:lnTo>
                  <a:lnTo>
                    <a:pt x="1417869" y="122750"/>
                  </a:lnTo>
                  <a:lnTo>
                    <a:pt x="1418235" y="123167"/>
                  </a:lnTo>
                  <a:lnTo>
                    <a:pt x="1418739" y="123520"/>
                  </a:lnTo>
                  <a:lnTo>
                    <a:pt x="1419305" y="124153"/>
                  </a:lnTo>
                  <a:lnTo>
                    <a:pt x="1419828" y="123648"/>
                  </a:lnTo>
                  <a:lnTo>
                    <a:pt x="1419629" y="123372"/>
                  </a:lnTo>
                  <a:lnTo>
                    <a:pt x="1419665" y="123236"/>
                  </a:lnTo>
                  <a:lnTo>
                    <a:pt x="1420078" y="123038"/>
                  </a:lnTo>
                  <a:lnTo>
                    <a:pt x="1420763" y="122883"/>
                  </a:lnTo>
                  <a:lnTo>
                    <a:pt x="1421587" y="122623"/>
                  </a:lnTo>
                  <a:lnTo>
                    <a:pt x="1422066" y="122465"/>
                  </a:lnTo>
                  <a:lnTo>
                    <a:pt x="1422963" y="122038"/>
                  </a:lnTo>
                  <a:lnTo>
                    <a:pt x="1423170" y="121905"/>
                  </a:lnTo>
                  <a:lnTo>
                    <a:pt x="1423446" y="121810"/>
                  </a:lnTo>
                  <a:lnTo>
                    <a:pt x="1423862" y="121409"/>
                  </a:lnTo>
                  <a:lnTo>
                    <a:pt x="1424003" y="121241"/>
                  </a:lnTo>
                  <a:lnTo>
                    <a:pt x="1424378" y="119710"/>
                  </a:lnTo>
                  <a:lnTo>
                    <a:pt x="1424486" y="119438"/>
                  </a:lnTo>
                  <a:lnTo>
                    <a:pt x="1424492" y="117930"/>
                  </a:lnTo>
                  <a:lnTo>
                    <a:pt x="1424492" y="117553"/>
                  </a:lnTo>
                  <a:lnTo>
                    <a:pt x="1424372" y="116832"/>
                  </a:lnTo>
                  <a:lnTo>
                    <a:pt x="1424245" y="116287"/>
                  </a:lnTo>
                  <a:lnTo>
                    <a:pt x="1423988" y="115662"/>
                  </a:lnTo>
                  <a:lnTo>
                    <a:pt x="1423892" y="115352"/>
                  </a:lnTo>
                  <a:lnTo>
                    <a:pt x="1423565" y="114661"/>
                  </a:lnTo>
                  <a:lnTo>
                    <a:pt x="1423097" y="114049"/>
                  </a:lnTo>
                  <a:lnTo>
                    <a:pt x="1422869" y="113758"/>
                  </a:lnTo>
                  <a:lnTo>
                    <a:pt x="1421092" y="110811"/>
                  </a:lnTo>
                  <a:lnTo>
                    <a:pt x="1420031" y="109452"/>
                  </a:lnTo>
                  <a:lnTo>
                    <a:pt x="1418844" y="107648"/>
                  </a:lnTo>
                  <a:lnTo>
                    <a:pt x="1417819" y="106220"/>
                  </a:lnTo>
                  <a:lnTo>
                    <a:pt x="1416586" y="104929"/>
                  </a:lnTo>
                  <a:lnTo>
                    <a:pt x="1415522" y="103672"/>
                  </a:lnTo>
                  <a:lnTo>
                    <a:pt x="1414752" y="103004"/>
                  </a:lnTo>
                  <a:lnTo>
                    <a:pt x="1413883" y="102233"/>
                  </a:lnTo>
                  <a:lnTo>
                    <a:pt x="1412855" y="101014"/>
                  </a:lnTo>
                  <a:lnTo>
                    <a:pt x="1412024" y="100004"/>
                  </a:lnTo>
                  <a:lnTo>
                    <a:pt x="1411260" y="99097"/>
                  </a:lnTo>
                  <a:lnTo>
                    <a:pt x="1410621" y="98637"/>
                  </a:lnTo>
                  <a:lnTo>
                    <a:pt x="1409251" y="97411"/>
                  </a:lnTo>
                  <a:lnTo>
                    <a:pt x="1408619" y="96712"/>
                  </a:lnTo>
                  <a:lnTo>
                    <a:pt x="1408454" y="96469"/>
                  </a:lnTo>
                  <a:lnTo>
                    <a:pt x="1407585" y="95767"/>
                  </a:lnTo>
                  <a:lnTo>
                    <a:pt x="1406646" y="95027"/>
                  </a:lnTo>
                  <a:lnTo>
                    <a:pt x="1406481" y="94749"/>
                  </a:lnTo>
                  <a:lnTo>
                    <a:pt x="1406589" y="94514"/>
                  </a:lnTo>
                  <a:lnTo>
                    <a:pt x="1407786" y="94335"/>
                  </a:lnTo>
                  <a:lnTo>
                    <a:pt x="1408913" y="94221"/>
                  </a:lnTo>
                  <a:lnTo>
                    <a:pt x="1409629" y="94100"/>
                  </a:lnTo>
                  <a:lnTo>
                    <a:pt x="1410145" y="93906"/>
                  </a:lnTo>
                  <a:lnTo>
                    <a:pt x="1410216" y="93804"/>
                  </a:lnTo>
                  <a:lnTo>
                    <a:pt x="1410538" y="91590"/>
                  </a:lnTo>
                  <a:lnTo>
                    <a:pt x="1410729" y="90531"/>
                  </a:lnTo>
                  <a:lnTo>
                    <a:pt x="1410771" y="90087"/>
                  </a:lnTo>
                  <a:lnTo>
                    <a:pt x="1410785" y="90015"/>
                  </a:lnTo>
                  <a:lnTo>
                    <a:pt x="1410850" y="89680"/>
                  </a:lnTo>
                  <a:lnTo>
                    <a:pt x="1410870" y="88752"/>
                  </a:lnTo>
                  <a:lnTo>
                    <a:pt x="1410850" y="88173"/>
                  </a:lnTo>
                  <a:lnTo>
                    <a:pt x="1410789" y="87761"/>
                  </a:lnTo>
                  <a:lnTo>
                    <a:pt x="1410729" y="87417"/>
                  </a:lnTo>
                  <a:lnTo>
                    <a:pt x="1410604" y="86933"/>
                  </a:lnTo>
                  <a:lnTo>
                    <a:pt x="1410316" y="86037"/>
                  </a:lnTo>
                  <a:lnTo>
                    <a:pt x="1409770" y="84454"/>
                  </a:lnTo>
                  <a:lnTo>
                    <a:pt x="1409563" y="84520"/>
                  </a:lnTo>
                  <a:lnTo>
                    <a:pt x="1409428" y="84516"/>
                  </a:lnTo>
                  <a:lnTo>
                    <a:pt x="1409363" y="84479"/>
                  </a:lnTo>
                  <a:lnTo>
                    <a:pt x="1409294" y="84408"/>
                  </a:lnTo>
                  <a:lnTo>
                    <a:pt x="1409263" y="84274"/>
                  </a:lnTo>
                  <a:lnTo>
                    <a:pt x="1409368" y="84137"/>
                  </a:lnTo>
                  <a:lnTo>
                    <a:pt x="1409644" y="84040"/>
                  </a:lnTo>
                  <a:lnTo>
                    <a:pt x="1408424" y="80484"/>
                  </a:lnTo>
                  <a:lnTo>
                    <a:pt x="1408361" y="80313"/>
                  </a:lnTo>
                  <a:lnTo>
                    <a:pt x="1407960" y="80033"/>
                  </a:lnTo>
                  <a:lnTo>
                    <a:pt x="1407324" y="79470"/>
                  </a:lnTo>
                  <a:lnTo>
                    <a:pt x="1407294" y="79264"/>
                  </a:lnTo>
                  <a:lnTo>
                    <a:pt x="1407129" y="79022"/>
                  </a:lnTo>
                  <a:lnTo>
                    <a:pt x="1406527" y="78495"/>
                  </a:lnTo>
                  <a:lnTo>
                    <a:pt x="1405385" y="77716"/>
                  </a:lnTo>
                  <a:lnTo>
                    <a:pt x="1404851" y="77263"/>
                  </a:lnTo>
                  <a:lnTo>
                    <a:pt x="1403847" y="76350"/>
                  </a:lnTo>
                  <a:lnTo>
                    <a:pt x="1403208" y="75924"/>
                  </a:lnTo>
                  <a:lnTo>
                    <a:pt x="1403316" y="75759"/>
                  </a:lnTo>
                  <a:lnTo>
                    <a:pt x="1403622" y="75659"/>
                  </a:lnTo>
                  <a:lnTo>
                    <a:pt x="1404006" y="75326"/>
                  </a:lnTo>
                  <a:lnTo>
                    <a:pt x="1404257" y="74751"/>
                  </a:lnTo>
                  <a:lnTo>
                    <a:pt x="1404191" y="74679"/>
                  </a:lnTo>
                  <a:lnTo>
                    <a:pt x="1403775" y="74979"/>
                  </a:lnTo>
                  <a:lnTo>
                    <a:pt x="1403220" y="75412"/>
                  </a:lnTo>
                  <a:lnTo>
                    <a:pt x="1402336" y="75393"/>
                  </a:lnTo>
                  <a:lnTo>
                    <a:pt x="1401590" y="75241"/>
                  </a:lnTo>
                  <a:lnTo>
                    <a:pt x="1400949" y="74952"/>
                  </a:lnTo>
                  <a:lnTo>
                    <a:pt x="1400517" y="74394"/>
                  </a:lnTo>
                  <a:lnTo>
                    <a:pt x="1400387" y="74049"/>
                  </a:lnTo>
                  <a:lnTo>
                    <a:pt x="1400126" y="73495"/>
                  </a:lnTo>
                  <a:lnTo>
                    <a:pt x="1399632" y="72834"/>
                  </a:lnTo>
                  <a:lnTo>
                    <a:pt x="1398958" y="72409"/>
                  </a:lnTo>
                  <a:lnTo>
                    <a:pt x="1397924" y="71395"/>
                  </a:lnTo>
                  <a:lnTo>
                    <a:pt x="1396425" y="69823"/>
                  </a:lnTo>
                  <a:lnTo>
                    <a:pt x="1395187" y="68768"/>
                  </a:lnTo>
                  <a:lnTo>
                    <a:pt x="1394487" y="67860"/>
                  </a:lnTo>
                  <a:lnTo>
                    <a:pt x="1393894" y="67097"/>
                  </a:lnTo>
                  <a:lnTo>
                    <a:pt x="1392501" y="65428"/>
                  </a:lnTo>
                  <a:lnTo>
                    <a:pt x="1391704" y="64419"/>
                  </a:lnTo>
                  <a:lnTo>
                    <a:pt x="1390609" y="62991"/>
                  </a:lnTo>
                  <a:lnTo>
                    <a:pt x="1390127" y="62533"/>
                  </a:lnTo>
                  <a:lnTo>
                    <a:pt x="1389542" y="61977"/>
                  </a:lnTo>
                  <a:lnTo>
                    <a:pt x="1388808" y="61241"/>
                  </a:lnTo>
                  <a:lnTo>
                    <a:pt x="1387402" y="60117"/>
                  </a:lnTo>
                  <a:lnTo>
                    <a:pt x="1385957" y="59160"/>
                  </a:lnTo>
                  <a:lnTo>
                    <a:pt x="1385079" y="58800"/>
                  </a:lnTo>
                  <a:lnTo>
                    <a:pt x="1384039" y="58158"/>
                  </a:lnTo>
                  <a:lnTo>
                    <a:pt x="1382357" y="57095"/>
                  </a:lnTo>
                  <a:lnTo>
                    <a:pt x="1380538" y="55958"/>
                  </a:lnTo>
                  <a:lnTo>
                    <a:pt x="1380208" y="55751"/>
                  </a:lnTo>
                  <a:lnTo>
                    <a:pt x="1378463" y="54514"/>
                  </a:lnTo>
                  <a:lnTo>
                    <a:pt x="1376578" y="53447"/>
                  </a:lnTo>
                  <a:lnTo>
                    <a:pt x="1375640" y="52707"/>
                  </a:lnTo>
                  <a:lnTo>
                    <a:pt x="1374698" y="52171"/>
                  </a:lnTo>
                  <a:lnTo>
                    <a:pt x="1373454" y="51359"/>
                  </a:lnTo>
                  <a:lnTo>
                    <a:pt x="1372483" y="50653"/>
                  </a:lnTo>
                  <a:lnTo>
                    <a:pt x="1371740" y="50330"/>
                  </a:lnTo>
                  <a:lnTo>
                    <a:pt x="1370996" y="49969"/>
                  </a:lnTo>
                  <a:lnTo>
                    <a:pt x="1370690" y="49772"/>
                  </a:lnTo>
                  <a:lnTo>
                    <a:pt x="1369117" y="48766"/>
                  </a:lnTo>
                  <a:lnTo>
                    <a:pt x="1367903" y="48090"/>
                  </a:lnTo>
                  <a:lnTo>
                    <a:pt x="1367234" y="47563"/>
                  </a:lnTo>
                  <a:lnTo>
                    <a:pt x="1366359" y="47027"/>
                  </a:lnTo>
                  <a:lnTo>
                    <a:pt x="1365704" y="46752"/>
                  </a:lnTo>
                  <a:lnTo>
                    <a:pt x="1365109" y="46522"/>
                  </a:lnTo>
                  <a:lnTo>
                    <a:pt x="1364441" y="45960"/>
                  </a:lnTo>
                  <a:lnTo>
                    <a:pt x="1362417" y="45027"/>
                  </a:lnTo>
                  <a:lnTo>
                    <a:pt x="1360574" y="43953"/>
                  </a:lnTo>
                  <a:lnTo>
                    <a:pt x="1360163" y="43713"/>
                  </a:lnTo>
                  <a:lnTo>
                    <a:pt x="1359024" y="42935"/>
                  </a:lnTo>
                  <a:lnTo>
                    <a:pt x="1357978" y="42464"/>
                  </a:lnTo>
                  <a:lnTo>
                    <a:pt x="1356902" y="41724"/>
                  </a:lnTo>
                  <a:lnTo>
                    <a:pt x="1356200" y="41128"/>
                  </a:lnTo>
                  <a:lnTo>
                    <a:pt x="1354381" y="40164"/>
                  </a:lnTo>
                  <a:lnTo>
                    <a:pt x="1353167" y="39655"/>
                  </a:lnTo>
                  <a:lnTo>
                    <a:pt x="1352226" y="39055"/>
                  </a:lnTo>
                  <a:lnTo>
                    <a:pt x="1351248" y="38554"/>
                  </a:lnTo>
                  <a:lnTo>
                    <a:pt x="1350172" y="37985"/>
                  </a:lnTo>
                  <a:lnTo>
                    <a:pt x="1348652" y="37332"/>
                  </a:lnTo>
                  <a:lnTo>
                    <a:pt x="1347343" y="36451"/>
                  </a:lnTo>
                  <a:lnTo>
                    <a:pt x="1345928" y="35734"/>
                  </a:lnTo>
                  <a:lnTo>
                    <a:pt x="1345151" y="35411"/>
                  </a:lnTo>
                  <a:lnTo>
                    <a:pt x="1343877" y="34526"/>
                  </a:lnTo>
                  <a:lnTo>
                    <a:pt x="1342765" y="33885"/>
                  </a:lnTo>
                  <a:lnTo>
                    <a:pt x="1342127" y="33494"/>
                  </a:lnTo>
                  <a:lnTo>
                    <a:pt x="1341090" y="32685"/>
                  </a:lnTo>
                  <a:lnTo>
                    <a:pt x="1338833" y="31471"/>
                  </a:lnTo>
                  <a:lnTo>
                    <a:pt x="1336850" y="30359"/>
                  </a:lnTo>
                  <a:lnTo>
                    <a:pt x="1336611" y="30226"/>
                  </a:lnTo>
                  <a:lnTo>
                    <a:pt x="1335604" y="29622"/>
                  </a:lnTo>
                  <a:lnTo>
                    <a:pt x="1334696" y="29090"/>
                  </a:lnTo>
                  <a:lnTo>
                    <a:pt x="1333281" y="28339"/>
                  </a:lnTo>
                  <a:lnTo>
                    <a:pt x="1332199" y="28009"/>
                  </a:lnTo>
                  <a:lnTo>
                    <a:pt x="1331659" y="27754"/>
                  </a:lnTo>
                  <a:lnTo>
                    <a:pt x="1331363" y="27341"/>
                  </a:lnTo>
                  <a:lnTo>
                    <a:pt x="1331129" y="27094"/>
                  </a:lnTo>
                  <a:lnTo>
                    <a:pt x="1330454" y="26737"/>
                  </a:lnTo>
                  <a:lnTo>
                    <a:pt x="1329672" y="26653"/>
                  </a:lnTo>
                  <a:lnTo>
                    <a:pt x="1329198" y="26471"/>
                  </a:lnTo>
                  <a:lnTo>
                    <a:pt x="1328560" y="26183"/>
                  </a:lnTo>
                  <a:lnTo>
                    <a:pt x="1326405" y="24938"/>
                  </a:lnTo>
                  <a:lnTo>
                    <a:pt x="1325591" y="24553"/>
                  </a:lnTo>
                  <a:lnTo>
                    <a:pt x="1324177" y="24000"/>
                  </a:lnTo>
                  <a:lnTo>
                    <a:pt x="1323335" y="23605"/>
                  </a:lnTo>
                  <a:lnTo>
                    <a:pt x="1322793" y="23453"/>
                  </a:lnTo>
                  <a:lnTo>
                    <a:pt x="1321381" y="22671"/>
                  </a:lnTo>
                  <a:lnTo>
                    <a:pt x="1320802" y="22554"/>
                  </a:lnTo>
                  <a:lnTo>
                    <a:pt x="1320398" y="22375"/>
                  </a:lnTo>
                  <a:lnTo>
                    <a:pt x="1319486" y="22015"/>
                  </a:lnTo>
                  <a:lnTo>
                    <a:pt x="1318845" y="21795"/>
                  </a:lnTo>
                  <a:lnTo>
                    <a:pt x="1317832" y="21294"/>
                  </a:lnTo>
                  <a:lnTo>
                    <a:pt x="1317328" y="21077"/>
                  </a:lnTo>
                  <a:lnTo>
                    <a:pt x="1317160" y="20868"/>
                  </a:lnTo>
                  <a:lnTo>
                    <a:pt x="1316902" y="20212"/>
                  </a:lnTo>
                  <a:lnTo>
                    <a:pt x="1316612" y="19589"/>
                  </a:lnTo>
                  <a:lnTo>
                    <a:pt x="1315407" y="18572"/>
                  </a:lnTo>
                  <a:lnTo>
                    <a:pt x="1314804" y="18044"/>
                  </a:lnTo>
                  <a:lnTo>
                    <a:pt x="1314435" y="17832"/>
                  </a:lnTo>
                  <a:lnTo>
                    <a:pt x="1313929" y="17615"/>
                  </a:lnTo>
                  <a:lnTo>
                    <a:pt x="1313485" y="17410"/>
                  </a:lnTo>
                  <a:lnTo>
                    <a:pt x="1311980" y="16408"/>
                  </a:lnTo>
                  <a:lnTo>
                    <a:pt x="1311534" y="16237"/>
                  </a:lnTo>
                  <a:lnTo>
                    <a:pt x="1310299" y="15547"/>
                  </a:lnTo>
                  <a:lnTo>
                    <a:pt x="1310086" y="15786"/>
                  </a:lnTo>
                  <a:lnTo>
                    <a:pt x="1309984" y="15679"/>
                  </a:lnTo>
                  <a:lnTo>
                    <a:pt x="1309567" y="16150"/>
                  </a:lnTo>
                  <a:lnTo>
                    <a:pt x="1308767" y="15414"/>
                  </a:lnTo>
                  <a:lnTo>
                    <a:pt x="1308836" y="15311"/>
                  </a:lnTo>
                  <a:lnTo>
                    <a:pt x="1308668" y="15137"/>
                  </a:lnTo>
                  <a:lnTo>
                    <a:pt x="1308878" y="14897"/>
                  </a:lnTo>
                  <a:lnTo>
                    <a:pt x="1308896" y="14150"/>
                  </a:lnTo>
                  <a:lnTo>
                    <a:pt x="1308731" y="13873"/>
                  </a:lnTo>
                  <a:lnTo>
                    <a:pt x="1307108" y="12739"/>
                  </a:lnTo>
                  <a:lnTo>
                    <a:pt x="1306147" y="12070"/>
                  </a:lnTo>
                  <a:lnTo>
                    <a:pt x="1305713" y="11755"/>
                  </a:lnTo>
                  <a:lnTo>
                    <a:pt x="1305071" y="11466"/>
                  </a:lnTo>
                  <a:lnTo>
                    <a:pt x="1304298" y="11071"/>
                  </a:lnTo>
                  <a:lnTo>
                    <a:pt x="1303312" y="10946"/>
                  </a:lnTo>
                  <a:lnTo>
                    <a:pt x="1302298" y="10582"/>
                  </a:lnTo>
                  <a:lnTo>
                    <a:pt x="1301723" y="10331"/>
                  </a:lnTo>
                  <a:lnTo>
                    <a:pt x="1300943" y="10141"/>
                  </a:lnTo>
                  <a:lnTo>
                    <a:pt x="1300371" y="9925"/>
                  </a:lnTo>
                  <a:lnTo>
                    <a:pt x="1299792" y="9807"/>
                  </a:lnTo>
                  <a:lnTo>
                    <a:pt x="1299513" y="9778"/>
                  </a:lnTo>
                  <a:lnTo>
                    <a:pt x="1297602" y="15971"/>
                  </a:lnTo>
                  <a:lnTo>
                    <a:pt x="1293204" y="13923"/>
                  </a:lnTo>
                  <a:lnTo>
                    <a:pt x="1292155" y="17919"/>
                  </a:lnTo>
                  <a:lnTo>
                    <a:pt x="1289310" y="28620"/>
                  </a:lnTo>
                  <a:lnTo>
                    <a:pt x="1287557" y="29361"/>
                  </a:lnTo>
                  <a:lnTo>
                    <a:pt x="1287104" y="29197"/>
                  </a:lnTo>
                  <a:lnTo>
                    <a:pt x="1287038" y="29091"/>
                  </a:lnTo>
                  <a:lnTo>
                    <a:pt x="1290560" y="16101"/>
                  </a:lnTo>
                  <a:lnTo>
                    <a:pt x="1291358" y="12854"/>
                  </a:lnTo>
                  <a:lnTo>
                    <a:pt x="1289162" y="12261"/>
                  </a:lnTo>
                  <a:lnTo>
                    <a:pt x="1289723" y="10168"/>
                  </a:lnTo>
                  <a:lnTo>
                    <a:pt x="1288722" y="9898"/>
                  </a:lnTo>
                  <a:lnTo>
                    <a:pt x="1285077" y="8914"/>
                  </a:lnTo>
                  <a:lnTo>
                    <a:pt x="1285431" y="7593"/>
                  </a:lnTo>
                  <a:lnTo>
                    <a:pt x="1281305" y="6478"/>
                  </a:lnTo>
                  <a:lnTo>
                    <a:pt x="1279035" y="6438"/>
                  </a:lnTo>
                  <a:lnTo>
                    <a:pt x="1275093" y="20854"/>
                  </a:lnTo>
                  <a:lnTo>
                    <a:pt x="1273264" y="20334"/>
                  </a:lnTo>
                  <a:lnTo>
                    <a:pt x="1278279" y="1533"/>
                  </a:lnTo>
                  <a:lnTo>
                    <a:pt x="1277737" y="1415"/>
                  </a:lnTo>
                  <a:lnTo>
                    <a:pt x="1275093" y="812"/>
                  </a:lnTo>
                  <a:lnTo>
                    <a:pt x="1272357" y="1752"/>
                  </a:lnTo>
                  <a:lnTo>
                    <a:pt x="1270415" y="2029"/>
                  </a:lnTo>
                  <a:lnTo>
                    <a:pt x="1269172" y="1376"/>
                  </a:lnTo>
                  <a:lnTo>
                    <a:pt x="1267964" y="795"/>
                  </a:lnTo>
                  <a:lnTo>
                    <a:pt x="1267677" y="337"/>
                  </a:lnTo>
                  <a:lnTo>
                    <a:pt x="1265159" y="280"/>
                  </a:lnTo>
                  <a:lnTo>
                    <a:pt x="1262915" y="129"/>
                  </a:lnTo>
                  <a:lnTo>
                    <a:pt x="1260869" y="83"/>
                  </a:lnTo>
                  <a:lnTo>
                    <a:pt x="1258795" y="0"/>
                  </a:lnTo>
                  <a:lnTo>
                    <a:pt x="1256955" y="98"/>
                  </a:lnTo>
                  <a:lnTo>
                    <a:pt x="1254635" y="113"/>
                  </a:lnTo>
                  <a:lnTo>
                    <a:pt x="1253136" y="216"/>
                  </a:lnTo>
                  <a:lnTo>
                    <a:pt x="1252722" y="448"/>
                  </a:lnTo>
                  <a:lnTo>
                    <a:pt x="1251898" y="770"/>
                  </a:lnTo>
                  <a:lnTo>
                    <a:pt x="1249458" y="1742"/>
                  </a:lnTo>
                  <a:lnTo>
                    <a:pt x="1247363" y="2550"/>
                  </a:lnTo>
                  <a:lnTo>
                    <a:pt x="1245252" y="3840"/>
                  </a:lnTo>
                  <a:lnTo>
                    <a:pt x="1244779" y="3757"/>
                  </a:lnTo>
                  <a:lnTo>
                    <a:pt x="1244710" y="3826"/>
                  </a:lnTo>
                  <a:lnTo>
                    <a:pt x="1244125" y="4118"/>
                  </a:lnTo>
                  <a:lnTo>
                    <a:pt x="1243298" y="4543"/>
                  </a:lnTo>
                  <a:lnTo>
                    <a:pt x="1242396" y="5208"/>
                  </a:lnTo>
                  <a:lnTo>
                    <a:pt x="1242156" y="5375"/>
                  </a:lnTo>
                  <a:lnTo>
                    <a:pt x="1241008" y="6377"/>
                  </a:lnTo>
                  <a:lnTo>
                    <a:pt x="1238685" y="8168"/>
                  </a:lnTo>
                  <a:lnTo>
                    <a:pt x="1238376" y="8369"/>
                  </a:lnTo>
                  <a:lnTo>
                    <a:pt x="1237785" y="8867"/>
                  </a:lnTo>
                  <a:lnTo>
                    <a:pt x="1237570" y="9307"/>
                  </a:lnTo>
                  <a:lnTo>
                    <a:pt x="1237726" y="9960"/>
                  </a:lnTo>
                  <a:lnTo>
                    <a:pt x="1238664" y="12173"/>
                  </a:lnTo>
                  <a:lnTo>
                    <a:pt x="1239677" y="14109"/>
                  </a:lnTo>
                  <a:lnTo>
                    <a:pt x="1239878" y="14355"/>
                  </a:lnTo>
                  <a:lnTo>
                    <a:pt x="1240169" y="15012"/>
                  </a:lnTo>
                  <a:lnTo>
                    <a:pt x="1240154" y="15661"/>
                  </a:lnTo>
                  <a:lnTo>
                    <a:pt x="1240172" y="16379"/>
                  </a:lnTo>
                  <a:lnTo>
                    <a:pt x="1240396" y="17035"/>
                  </a:lnTo>
                  <a:lnTo>
                    <a:pt x="1240732" y="17316"/>
                  </a:lnTo>
                  <a:lnTo>
                    <a:pt x="1241035" y="17392"/>
                  </a:lnTo>
                  <a:lnTo>
                    <a:pt x="1241341" y="17502"/>
                  </a:lnTo>
                  <a:lnTo>
                    <a:pt x="1241673" y="17817"/>
                  </a:lnTo>
                  <a:lnTo>
                    <a:pt x="1241697" y="18261"/>
                  </a:lnTo>
                  <a:lnTo>
                    <a:pt x="1241281" y="18558"/>
                  </a:lnTo>
                  <a:lnTo>
                    <a:pt x="1240624" y="19059"/>
                  </a:lnTo>
                  <a:lnTo>
                    <a:pt x="1239689" y="19719"/>
                  </a:lnTo>
                  <a:lnTo>
                    <a:pt x="1239030" y="20220"/>
                  </a:lnTo>
                  <a:lnTo>
                    <a:pt x="1238133" y="20714"/>
                  </a:lnTo>
                  <a:lnTo>
                    <a:pt x="1237651" y="20976"/>
                  </a:lnTo>
                  <a:lnTo>
                    <a:pt x="1237684" y="21010"/>
                  </a:lnTo>
                  <a:lnTo>
                    <a:pt x="1237201" y="21306"/>
                  </a:lnTo>
                  <a:lnTo>
                    <a:pt x="1236578" y="21739"/>
                  </a:lnTo>
                  <a:lnTo>
                    <a:pt x="1236062" y="21932"/>
                  </a:lnTo>
                  <a:lnTo>
                    <a:pt x="1235819" y="22198"/>
                  </a:lnTo>
                  <a:lnTo>
                    <a:pt x="1235603" y="22638"/>
                  </a:lnTo>
                  <a:lnTo>
                    <a:pt x="1235463" y="22874"/>
                  </a:lnTo>
                  <a:lnTo>
                    <a:pt x="1235313" y="23557"/>
                  </a:lnTo>
                  <a:lnTo>
                    <a:pt x="1235735" y="24422"/>
                  </a:lnTo>
                  <a:lnTo>
                    <a:pt x="1236491" y="25637"/>
                  </a:lnTo>
                  <a:lnTo>
                    <a:pt x="1237774" y="27752"/>
                  </a:lnTo>
                  <a:lnTo>
                    <a:pt x="1238172" y="28237"/>
                  </a:lnTo>
                  <a:lnTo>
                    <a:pt x="1239123" y="29832"/>
                  </a:lnTo>
                  <a:lnTo>
                    <a:pt x="1240139" y="31703"/>
                  </a:lnTo>
                  <a:lnTo>
                    <a:pt x="1240594" y="32569"/>
                  </a:lnTo>
                  <a:lnTo>
                    <a:pt x="1241056" y="33366"/>
                  </a:lnTo>
                  <a:lnTo>
                    <a:pt x="1241116" y="33609"/>
                  </a:lnTo>
                  <a:lnTo>
                    <a:pt x="1240972" y="34015"/>
                  </a:lnTo>
                  <a:lnTo>
                    <a:pt x="1239764" y="34809"/>
                  </a:lnTo>
                  <a:lnTo>
                    <a:pt x="1239108" y="35203"/>
                  </a:lnTo>
                  <a:lnTo>
                    <a:pt x="1238448" y="35632"/>
                  </a:lnTo>
                  <a:lnTo>
                    <a:pt x="1237864" y="35928"/>
                  </a:lnTo>
                  <a:lnTo>
                    <a:pt x="1237585" y="36164"/>
                  </a:lnTo>
                  <a:lnTo>
                    <a:pt x="1237000" y="36422"/>
                  </a:lnTo>
                  <a:lnTo>
                    <a:pt x="1236518" y="36650"/>
                  </a:lnTo>
                  <a:lnTo>
                    <a:pt x="1235622" y="37212"/>
                  </a:lnTo>
                  <a:lnTo>
                    <a:pt x="1235265" y="37170"/>
                  </a:lnTo>
                  <a:lnTo>
                    <a:pt x="1235073" y="37303"/>
                  </a:lnTo>
                  <a:lnTo>
                    <a:pt x="1233892" y="35325"/>
                  </a:lnTo>
                  <a:lnTo>
                    <a:pt x="1233409" y="35587"/>
                  </a:lnTo>
                  <a:lnTo>
                    <a:pt x="1228781" y="27755"/>
                  </a:lnTo>
                  <a:lnTo>
                    <a:pt x="1224084" y="19917"/>
                  </a:lnTo>
                  <a:lnTo>
                    <a:pt x="1223358" y="20346"/>
                  </a:lnTo>
                  <a:lnTo>
                    <a:pt x="1223257" y="20342"/>
                  </a:lnTo>
                  <a:lnTo>
                    <a:pt x="1223188" y="20308"/>
                  </a:lnTo>
                  <a:lnTo>
                    <a:pt x="1222342" y="18577"/>
                  </a:lnTo>
                  <a:lnTo>
                    <a:pt x="1221125" y="13555"/>
                  </a:lnTo>
                  <a:lnTo>
                    <a:pt x="1220406" y="13779"/>
                  </a:lnTo>
                  <a:lnTo>
                    <a:pt x="1220001" y="13566"/>
                  </a:lnTo>
                  <a:lnTo>
                    <a:pt x="1217789" y="8863"/>
                  </a:lnTo>
                  <a:lnTo>
                    <a:pt x="1217342" y="9060"/>
                  </a:lnTo>
                  <a:lnTo>
                    <a:pt x="1217240" y="9057"/>
                  </a:lnTo>
                  <a:lnTo>
                    <a:pt x="1216851" y="8191"/>
                  </a:lnTo>
                  <a:lnTo>
                    <a:pt x="1216890" y="7986"/>
                  </a:lnTo>
                  <a:lnTo>
                    <a:pt x="1216005" y="7899"/>
                  </a:lnTo>
                  <a:lnTo>
                    <a:pt x="1216248" y="6263"/>
                  </a:lnTo>
                  <a:lnTo>
                    <a:pt x="1217060" y="6384"/>
                  </a:lnTo>
                  <a:lnTo>
                    <a:pt x="1217105" y="5940"/>
                  </a:lnTo>
                  <a:lnTo>
                    <a:pt x="1215936" y="3450"/>
                  </a:lnTo>
                  <a:lnTo>
                    <a:pt x="1215592" y="3613"/>
                  </a:lnTo>
                  <a:lnTo>
                    <a:pt x="1214809" y="1989"/>
                  </a:lnTo>
                  <a:lnTo>
                    <a:pt x="1214330" y="2182"/>
                  </a:lnTo>
                  <a:lnTo>
                    <a:pt x="1214288" y="2069"/>
                  </a:lnTo>
                  <a:lnTo>
                    <a:pt x="1213886" y="2107"/>
                  </a:lnTo>
                  <a:lnTo>
                    <a:pt x="1213508" y="2266"/>
                  </a:lnTo>
                  <a:lnTo>
                    <a:pt x="1212342" y="2619"/>
                  </a:lnTo>
                  <a:lnTo>
                    <a:pt x="1211656" y="2945"/>
                  </a:lnTo>
                  <a:lnTo>
                    <a:pt x="1209549" y="4130"/>
                  </a:lnTo>
                  <a:lnTo>
                    <a:pt x="1208374" y="4889"/>
                  </a:lnTo>
                  <a:lnTo>
                    <a:pt x="1207810" y="5766"/>
                  </a:lnTo>
                  <a:lnTo>
                    <a:pt x="1207495" y="6100"/>
                  </a:lnTo>
                  <a:lnTo>
                    <a:pt x="1207253" y="6335"/>
                  </a:lnTo>
                  <a:lnTo>
                    <a:pt x="1207243" y="6711"/>
                  </a:lnTo>
                  <a:lnTo>
                    <a:pt x="1207465" y="7500"/>
                  </a:lnTo>
                  <a:lnTo>
                    <a:pt x="1208083" y="8745"/>
                  </a:lnTo>
                  <a:lnTo>
                    <a:pt x="1209087" y="11163"/>
                  </a:lnTo>
                  <a:lnTo>
                    <a:pt x="1210160" y="13445"/>
                  </a:lnTo>
                  <a:lnTo>
                    <a:pt x="1210577" y="14583"/>
                  </a:lnTo>
                  <a:lnTo>
                    <a:pt x="1210901" y="15274"/>
                  </a:lnTo>
                  <a:lnTo>
                    <a:pt x="1211464" y="16041"/>
                  </a:lnTo>
                  <a:lnTo>
                    <a:pt x="1211491" y="16280"/>
                  </a:lnTo>
                  <a:lnTo>
                    <a:pt x="1211890" y="16838"/>
                  </a:lnTo>
                  <a:lnTo>
                    <a:pt x="1212214" y="17461"/>
                  </a:lnTo>
                  <a:lnTo>
                    <a:pt x="1212465" y="18425"/>
                  </a:lnTo>
                  <a:lnTo>
                    <a:pt x="1212825" y="19218"/>
                  </a:lnTo>
                  <a:lnTo>
                    <a:pt x="1213086" y="19670"/>
                  </a:lnTo>
                  <a:lnTo>
                    <a:pt x="1213443" y="20429"/>
                  </a:lnTo>
                  <a:lnTo>
                    <a:pt x="1214252" y="22297"/>
                  </a:lnTo>
                  <a:lnTo>
                    <a:pt x="1214938" y="23713"/>
                  </a:lnTo>
                  <a:lnTo>
                    <a:pt x="1215196" y="24335"/>
                  </a:lnTo>
                  <a:lnTo>
                    <a:pt x="1216233" y="26685"/>
                  </a:lnTo>
                  <a:lnTo>
                    <a:pt x="1216596" y="27205"/>
                  </a:lnTo>
                  <a:lnTo>
                    <a:pt x="1216623" y="27619"/>
                  </a:lnTo>
                  <a:lnTo>
                    <a:pt x="1216479" y="27923"/>
                  </a:lnTo>
                  <a:lnTo>
                    <a:pt x="1214813" y="29251"/>
                  </a:lnTo>
                  <a:lnTo>
                    <a:pt x="1214363" y="29654"/>
                  </a:lnTo>
                  <a:lnTo>
                    <a:pt x="1214081" y="30056"/>
                  </a:lnTo>
                  <a:lnTo>
                    <a:pt x="1214138" y="30504"/>
                  </a:lnTo>
                  <a:lnTo>
                    <a:pt x="1214534" y="31092"/>
                  </a:lnTo>
                  <a:lnTo>
                    <a:pt x="1214969" y="31411"/>
                  </a:lnTo>
                  <a:lnTo>
                    <a:pt x="1215394" y="32208"/>
                  </a:lnTo>
                  <a:lnTo>
                    <a:pt x="1216953" y="34160"/>
                  </a:lnTo>
                  <a:lnTo>
                    <a:pt x="1218610" y="36179"/>
                  </a:lnTo>
                  <a:lnTo>
                    <a:pt x="1219336" y="37223"/>
                  </a:lnTo>
                  <a:lnTo>
                    <a:pt x="1219366" y="37496"/>
                  </a:lnTo>
                  <a:lnTo>
                    <a:pt x="1219228" y="37561"/>
                  </a:lnTo>
                  <a:lnTo>
                    <a:pt x="1219024" y="37420"/>
                  </a:lnTo>
                  <a:lnTo>
                    <a:pt x="1218230" y="36479"/>
                  </a:lnTo>
                  <a:lnTo>
                    <a:pt x="1216941" y="34706"/>
                  </a:lnTo>
                  <a:lnTo>
                    <a:pt x="1215913" y="33484"/>
                  </a:lnTo>
                  <a:lnTo>
                    <a:pt x="1214552" y="31814"/>
                  </a:lnTo>
                  <a:lnTo>
                    <a:pt x="1213128" y="30037"/>
                  </a:lnTo>
                  <a:lnTo>
                    <a:pt x="1212070" y="28610"/>
                  </a:lnTo>
                  <a:lnTo>
                    <a:pt x="1210808" y="27110"/>
                  </a:lnTo>
                  <a:lnTo>
                    <a:pt x="1209582" y="25508"/>
                  </a:lnTo>
                  <a:lnTo>
                    <a:pt x="1208569" y="24278"/>
                  </a:lnTo>
                  <a:lnTo>
                    <a:pt x="1207993" y="23523"/>
                  </a:lnTo>
                  <a:lnTo>
                    <a:pt x="1207163" y="22513"/>
                  </a:lnTo>
                  <a:lnTo>
                    <a:pt x="1204585" y="18998"/>
                  </a:lnTo>
                  <a:lnTo>
                    <a:pt x="1203889" y="18095"/>
                  </a:lnTo>
                  <a:lnTo>
                    <a:pt x="1203503" y="17161"/>
                  </a:lnTo>
                  <a:lnTo>
                    <a:pt x="1202454" y="15255"/>
                  </a:lnTo>
                  <a:lnTo>
                    <a:pt x="1200424" y="11653"/>
                  </a:lnTo>
                  <a:lnTo>
                    <a:pt x="1200124" y="11269"/>
                  </a:lnTo>
                  <a:lnTo>
                    <a:pt x="1198545" y="10378"/>
                  </a:lnTo>
                  <a:lnTo>
                    <a:pt x="1198221" y="9652"/>
                  </a:lnTo>
                  <a:lnTo>
                    <a:pt x="1197723" y="9026"/>
                  </a:lnTo>
                  <a:lnTo>
                    <a:pt x="1197364" y="8267"/>
                  </a:lnTo>
                  <a:lnTo>
                    <a:pt x="1196740" y="7257"/>
                  </a:lnTo>
                  <a:lnTo>
                    <a:pt x="1196614" y="6779"/>
                  </a:lnTo>
                  <a:lnTo>
                    <a:pt x="1196423" y="6297"/>
                  </a:lnTo>
                  <a:lnTo>
                    <a:pt x="1196123" y="5842"/>
                  </a:lnTo>
                  <a:lnTo>
                    <a:pt x="1195616" y="5591"/>
                  </a:lnTo>
                  <a:lnTo>
                    <a:pt x="1195763" y="5117"/>
                  </a:lnTo>
                  <a:lnTo>
                    <a:pt x="1195745" y="4467"/>
                  </a:lnTo>
                  <a:lnTo>
                    <a:pt x="1195427" y="3401"/>
                  </a:lnTo>
                  <a:lnTo>
                    <a:pt x="1195104" y="2903"/>
                  </a:lnTo>
                  <a:lnTo>
                    <a:pt x="1192697" y="5971"/>
                  </a:lnTo>
                  <a:lnTo>
                    <a:pt x="1189058" y="11088"/>
                  </a:lnTo>
                  <a:lnTo>
                    <a:pt x="1189432" y="11163"/>
                  </a:lnTo>
                  <a:lnTo>
                    <a:pt x="1189867" y="11516"/>
                  </a:lnTo>
                  <a:lnTo>
                    <a:pt x="1190065" y="11862"/>
                  </a:lnTo>
                  <a:lnTo>
                    <a:pt x="1190104" y="13027"/>
                  </a:lnTo>
                  <a:lnTo>
                    <a:pt x="1191273" y="14045"/>
                  </a:lnTo>
                  <a:lnTo>
                    <a:pt x="1191537" y="14496"/>
                  </a:lnTo>
                  <a:lnTo>
                    <a:pt x="1191432" y="14667"/>
                  </a:lnTo>
                  <a:lnTo>
                    <a:pt x="1191162" y="14557"/>
                  </a:lnTo>
                  <a:lnTo>
                    <a:pt x="1190826" y="14344"/>
                  </a:lnTo>
                  <a:lnTo>
                    <a:pt x="1190655" y="14341"/>
                  </a:lnTo>
                  <a:lnTo>
                    <a:pt x="1190604" y="15126"/>
                  </a:lnTo>
                  <a:lnTo>
                    <a:pt x="1192151" y="15912"/>
                  </a:lnTo>
                  <a:lnTo>
                    <a:pt x="1192748" y="16679"/>
                  </a:lnTo>
                  <a:lnTo>
                    <a:pt x="1193338" y="17685"/>
                  </a:lnTo>
                  <a:lnTo>
                    <a:pt x="1194525" y="19488"/>
                  </a:lnTo>
                  <a:lnTo>
                    <a:pt x="1194984" y="20285"/>
                  </a:lnTo>
                  <a:lnTo>
                    <a:pt x="1195380" y="20911"/>
                  </a:lnTo>
                  <a:lnTo>
                    <a:pt x="1195577" y="21120"/>
                  </a:lnTo>
                  <a:lnTo>
                    <a:pt x="1195703" y="21568"/>
                  </a:lnTo>
                  <a:lnTo>
                    <a:pt x="1197058" y="23413"/>
                  </a:lnTo>
                  <a:lnTo>
                    <a:pt x="1198383" y="25186"/>
                  </a:lnTo>
                  <a:lnTo>
                    <a:pt x="1199840" y="26966"/>
                  </a:lnTo>
                  <a:lnTo>
                    <a:pt x="1201168" y="28534"/>
                  </a:lnTo>
                  <a:lnTo>
                    <a:pt x="1201201" y="28671"/>
                  </a:lnTo>
                  <a:lnTo>
                    <a:pt x="1201063" y="28739"/>
                  </a:lnTo>
                  <a:lnTo>
                    <a:pt x="1199570" y="26924"/>
                  </a:lnTo>
                  <a:lnTo>
                    <a:pt x="1198209" y="25322"/>
                  </a:lnTo>
                  <a:lnTo>
                    <a:pt x="1197313" y="24206"/>
                  </a:lnTo>
                  <a:lnTo>
                    <a:pt x="1196117" y="22878"/>
                  </a:lnTo>
                  <a:lnTo>
                    <a:pt x="1195847" y="22802"/>
                  </a:lnTo>
                  <a:lnTo>
                    <a:pt x="1195874" y="23113"/>
                  </a:lnTo>
                  <a:lnTo>
                    <a:pt x="1196540" y="25315"/>
                  </a:lnTo>
                  <a:lnTo>
                    <a:pt x="1197172" y="27554"/>
                  </a:lnTo>
                  <a:lnTo>
                    <a:pt x="1197939" y="29726"/>
                  </a:lnTo>
                  <a:lnTo>
                    <a:pt x="1198359" y="30762"/>
                  </a:lnTo>
                  <a:lnTo>
                    <a:pt x="1199010" y="32110"/>
                  </a:lnTo>
                  <a:lnTo>
                    <a:pt x="1199771" y="33188"/>
                  </a:lnTo>
                  <a:lnTo>
                    <a:pt x="1201234" y="34695"/>
                  </a:lnTo>
                  <a:lnTo>
                    <a:pt x="1202340" y="35538"/>
                  </a:lnTo>
                  <a:lnTo>
                    <a:pt x="1204153" y="36707"/>
                  </a:lnTo>
                  <a:lnTo>
                    <a:pt x="1206273" y="37922"/>
                  </a:lnTo>
                  <a:lnTo>
                    <a:pt x="1207622" y="38567"/>
                  </a:lnTo>
                  <a:lnTo>
                    <a:pt x="1209207" y="39285"/>
                  </a:lnTo>
                  <a:lnTo>
                    <a:pt x="1209273" y="39391"/>
                  </a:lnTo>
                  <a:lnTo>
                    <a:pt x="1209132" y="39524"/>
                  </a:lnTo>
                  <a:lnTo>
                    <a:pt x="1208524" y="39303"/>
                  </a:lnTo>
                  <a:lnTo>
                    <a:pt x="1207882" y="39087"/>
                  </a:lnTo>
                  <a:lnTo>
                    <a:pt x="1206536" y="38336"/>
                  </a:lnTo>
                  <a:lnTo>
                    <a:pt x="1205796" y="37979"/>
                  </a:lnTo>
                  <a:lnTo>
                    <a:pt x="1204720" y="37303"/>
                  </a:lnTo>
                  <a:lnTo>
                    <a:pt x="1202939" y="36236"/>
                  </a:lnTo>
                  <a:lnTo>
                    <a:pt x="1201630" y="35420"/>
                  </a:lnTo>
                  <a:lnTo>
                    <a:pt x="1199927" y="33772"/>
                  </a:lnTo>
                  <a:lnTo>
                    <a:pt x="1199034" y="32660"/>
                  </a:lnTo>
                  <a:lnTo>
                    <a:pt x="1197951" y="30789"/>
                  </a:lnTo>
                  <a:lnTo>
                    <a:pt x="1197304" y="29232"/>
                  </a:lnTo>
                  <a:lnTo>
                    <a:pt x="1196758" y="27786"/>
                  </a:lnTo>
                  <a:lnTo>
                    <a:pt x="1196555" y="27676"/>
                  </a:lnTo>
                  <a:lnTo>
                    <a:pt x="1196246" y="27805"/>
                  </a:lnTo>
                  <a:lnTo>
                    <a:pt x="1195766" y="27934"/>
                  </a:lnTo>
                  <a:lnTo>
                    <a:pt x="1195461" y="27858"/>
                  </a:lnTo>
                  <a:lnTo>
                    <a:pt x="1194642" y="24829"/>
                  </a:lnTo>
                  <a:lnTo>
                    <a:pt x="1194267" y="23383"/>
                  </a:lnTo>
                  <a:lnTo>
                    <a:pt x="1194172" y="23075"/>
                  </a:lnTo>
                  <a:lnTo>
                    <a:pt x="1193695" y="21488"/>
                  </a:lnTo>
                  <a:lnTo>
                    <a:pt x="1193314" y="20251"/>
                  </a:lnTo>
                  <a:lnTo>
                    <a:pt x="1193050" y="19868"/>
                  </a:lnTo>
                  <a:lnTo>
                    <a:pt x="1191648" y="18603"/>
                  </a:lnTo>
                  <a:lnTo>
                    <a:pt x="1190547" y="17655"/>
                  </a:lnTo>
                  <a:lnTo>
                    <a:pt x="1189945" y="17097"/>
                  </a:lnTo>
                  <a:lnTo>
                    <a:pt x="1189669" y="17226"/>
                  </a:lnTo>
                  <a:lnTo>
                    <a:pt x="1189267" y="17009"/>
                  </a:lnTo>
                  <a:lnTo>
                    <a:pt x="1189196" y="17078"/>
                  </a:lnTo>
                  <a:lnTo>
                    <a:pt x="1189288" y="17491"/>
                  </a:lnTo>
                  <a:lnTo>
                    <a:pt x="1189417" y="17837"/>
                  </a:lnTo>
                  <a:lnTo>
                    <a:pt x="1190565" y="19845"/>
                  </a:lnTo>
                  <a:lnTo>
                    <a:pt x="1191582" y="21614"/>
                  </a:lnTo>
                  <a:lnTo>
                    <a:pt x="1192097" y="22992"/>
                  </a:lnTo>
                  <a:lnTo>
                    <a:pt x="1192511" y="24199"/>
                  </a:lnTo>
                  <a:lnTo>
                    <a:pt x="1192862" y="25303"/>
                  </a:lnTo>
                  <a:lnTo>
                    <a:pt x="1193146" y="26336"/>
                  </a:lnTo>
                  <a:lnTo>
                    <a:pt x="1193494" y="27437"/>
                  </a:lnTo>
                  <a:lnTo>
                    <a:pt x="1193785" y="28230"/>
                  </a:lnTo>
                  <a:lnTo>
                    <a:pt x="1193869" y="29020"/>
                  </a:lnTo>
                  <a:lnTo>
                    <a:pt x="1193998" y="29331"/>
                  </a:lnTo>
                  <a:lnTo>
                    <a:pt x="1194091" y="29673"/>
                  </a:lnTo>
                  <a:lnTo>
                    <a:pt x="1194154" y="29916"/>
                  </a:lnTo>
                  <a:lnTo>
                    <a:pt x="1194438" y="30914"/>
                  </a:lnTo>
                  <a:lnTo>
                    <a:pt x="1195239" y="33154"/>
                  </a:lnTo>
                  <a:lnTo>
                    <a:pt x="1195985" y="34915"/>
                  </a:lnTo>
                  <a:lnTo>
                    <a:pt x="1196576" y="35921"/>
                  </a:lnTo>
                  <a:lnTo>
                    <a:pt x="1197172" y="36620"/>
                  </a:lnTo>
                  <a:lnTo>
                    <a:pt x="1197769" y="37352"/>
                  </a:lnTo>
                  <a:lnTo>
                    <a:pt x="1198869" y="38404"/>
                  </a:lnTo>
                  <a:lnTo>
                    <a:pt x="1200143" y="39323"/>
                  </a:lnTo>
                  <a:lnTo>
                    <a:pt x="1202196" y="40496"/>
                  </a:lnTo>
                  <a:lnTo>
                    <a:pt x="1204246" y="41672"/>
                  </a:lnTo>
                  <a:lnTo>
                    <a:pt x="1205997" y="42667"/>
                  </a:lnTo>
                  <a:lnTo>
                    <a:pt x="1206938" y="43271"/>
                  </a:lnTo>
                  <a:lnTo>
                    <a:pt x="1208182" y="43882"/>
                  </a:lnTo>
                  <a:lnTo>
                    <a:pt x="1209732" y="44702"/>
                  </a:lnTo>
                  <a:lnTo>
                    <a:pt x="1210778" y="45138"/>
                  </a:lnTo>
                  <a:lnTo>
                    <a:pt x="1212067" y="45438"/>
                  </a:lnTo>
                  <a:lnTo>
                    <a:pt x="1214273" y="45833"/>
                  </a:lnTo>
                  <a:lnTo>
                    <a:pt x="1214372" y="45936"/>
                  </a:lnTo>
                  <a:lnTo>
                    <a:pt x="1214231" y="46141"/>
                  </a:lnTo>
                  <a:lnTo>
                    <a:pt x="1213551" y="46091"/>
                  </a:lnTo>
                  <a:lnTo>
                    <a:pt x="1211992" y="45814"/>
                  </a:lnTo>
                  <a:lnTo>
                    <a:pt x="1211111" y="45590"/>
                  </a:lnTo>
                  <a:lnTo>
                    <a:pt x="1210295" y="45400"/>
                  </a:lnTo>
                  <a:lnTo>
                    <a:pt x="1208950" y="44721"/>
                  </a:lnTo>
                  <a:lnTo>
                    <a:pt x="1207804" y="44113"/>
                  </a:lnTo>
                  <a:lnTo>
                    <a:pt x="1207163" y="43757"/>
                  </a:lnTo>
                  <a:lnTo>
                    <a:pt x="1206459" y="43396"/>
                  </a:lnTo>
                  <a:lnTo>
                    <a:pt x="1203734" y="41764"/>
                  </a:lnTo>
                  <a:lnTo>
                    <a:pt x="1202253" y="40944"/>
                  </a:lnTo>
                  <a:lnTo>
                    <a:pt x="1201345" y="40511"/>
                  </a:lnTo>
                  <a:lnTo>
                    <a:pt x="1200766" y="40465"/>
                  </a:lnTo>
                  <a:lnTo>
                    <a:pt x="1199990" y="40139"/>
                  </a:lnTo>
                  <a:lnTo>
                    <a:pt x="1198245" y="38901"/>
                  </a:lnTo>
                  <a:lnTo>
                    <a:pt x="1197445" y="38131"/>
                  </a:lnTo>
                  <a:lnTo>
                    <a:pt x="1197175" y="37986"/>
                  </a:lnTo>
                  <a:lnTo>
                    <a:pt x="1197007" y="37948"/>
                  </a:lnTo>
                  <a:lnTo>
                    <a:pt x="1196797" y="38150"/>
                  </a:lnTo>
                  <a:lnTo>
                    <a:pt x="1196252" y="38206"/>
                  </a:lnTo>
                  <a:lnTo>
                    <a:pt x="1195745" y="38058"/>
                  </a:lnTo>
                  <a:lnTo>
                    <a:pt x="1195410" y="37812"/>
                  </a:lnTo>
                  <a:lnTo>
                    <a:pt x="1194948" y="37083"/>
                  </a:lnTo>
                  <a:lnTo>
                    <a:pt x="1194696" y="36119"/>
                  </a:lnTo>
                  <a:lnTo>
                    <a:pt x="1194510" y="35363"/>
                  </a:lnTo>
                  <a:lnTo>
                    <a:pt x="1194154" y="34498"/>
                  </a:lnTo>
                  <a:lnTo>
                    <a:pt x="1194058" y="34190"/>
                  </a:lnTo>
                  <a:lnTo>
                    <a:pt x="1193266" y="33112"/>
                  </a:lnTo>
                  <a:lnTo>
                    <a:pt x="1192817" y="31905"/>
                  </a:lnTo>
                  <a:lnTo>
                    <a:pt x="1192124" y="30827"/>
                  </a:lnTo>
                  <a:lnTo>
                    <a:pt x="1191555" y="30402"/>
                  </a:lnTo>
                  <a:lnTo>
                    <a:pt x="1190874" y="30318"/>
                  </a:lnTo>
                  <a:lnTo>
                    <a:pt x="1190197" y="30132"/>
                  </a:lnTo>
                  <a:lnTo>
                    <a:pt x="1189519" y="30014"/>
                  </a:lnTo>
                  <a:lnTo>
                    <a:pt x="1188671" y="29893"/>
                  </a:lnTo>
                  <a:lnTo>
                    <a:pt x="1186831" y="29851"/>
                  </a:lnTo>
                  <a:lnTo>
                    <a:pt x="1186420" y="29912"/>
                  </a:lnTo>
                  <a:lnTo>
                    <a:pt x="1185766" y="30307"/>
                  </a:lnTo>
                  <a:lnTo>
                    <a:pt x="1184936" y="30834"/>
                  </a:lnTo>
                  <a:lnTo>
                    <a:pt x="1184130" y="31878"/>
                  </a:lnTo>
                  <a:lnTo>
                    <a:pt x="1183449" y="33366"/>
                  </a:lnTo>
                  <a:lnTo>
                    <a:pt x="1183321" y="34460"/>
                  </a:lnTo>
                  <a:lnTo>
                    <a:pt x="1183419" y="34703"/>
                  </a:lnTo>
                  <a:lnTo>
                    <a:pt x="1183614" y="35116"/>
                  </a:lnTo>
                  <a:lnTo>
                    <a:pt x="1183875" y="35602"/>
                  </a:lnTo>
                  <a:lnTo>
                    <a:pt x="1184705" y="36544"/>
                  </a:lnTo>
                  <a:lnTo>
                    <a:pt x="1185668" y="37762"/>
                  </a:lnTo>
                  <a:lnTo>
                    <a:pt x="1186195" y="38457"/>
                  </a:lnTo>
                  <a:lnTo>
                    <a:pt x="1186627" y="39049"/>
                  </a:lnTo>
                  <a:lnTo>
                    <a:pt x="1187226" y="39577"/>
                  </a:lnTo>
                  <a:lnTo>
                    <a:pt x="1187730" y="39964"/>
                  </a:lnTo>
                  <a:lnTo>
                    <a:pt x="1188533" y="40598"/>
                  </a:lnTo>
                  <a:lnTo>
                    <a:pt x="1189433" y="41441"/>
                  </a:lnTo>
                  <a:lnTo>
                    <a:pt x="1191279" y="42713"/>
                  </a:lnTo>
                  <a:lnTo>
                    <a:pt x="1191681" y="42959"/>
                  </a:lnTo>
                  <a:lnTo>
                    <a:pt x="1193019" y="43972"/>
                  </a:lnTo>
                  <a:lnTo>
                    <a:pt x="1193221" y="44125"/>
                  </a:lnTo>
                  <a:lnTo>
                    <a:pt x="1194154" y="45104"/>
                  </a:lnTo>
                  <a:lnTo>
                    <a:pt x="1194750" y="45940"/>
                  </a:lnTo>
                  <a:lnTo>
                    <a:pt x="1196183" y="47340"/>
                  </a:lnTo>
                  <a:lnTo>
                    <a:pt x="1198305" y="49918"/>
                  </a:lnTo>
                  <a:lnTo>
                    <a:pt x="1199004" y="50723"/>
                  </a:lnTo>
                  <a:lnTo>
                    <a:pt x="1199768" y="51494"/>
                  </a:lnTo>
                  <a:lnTo>
                    <a:pt x="1200329" y="52393"/>
                  </a:lnTo>
                  <a:lnTo>
                    <a:pt x="1201123" y="53437"/>
                  </a:lnTo>
                  <a:lnTo>
                    <a:pt x="1201492" y="53722"/>
                  </a:lnTo>
                  <a:lnTo>
                    <a:pt x="1201633" y="53870"/>
                  </a:lnTo>
                  <a:lnTo>
                    <a:pt x="1202247" y="53472"/>
                  </a:lnTo>
                  <a:lnTo>
                    <a:pt x="1202370" y="53980"/>
                  </a:lnTo>
                  <a:lnTo>
                    <a:pt x="1202634" y="54364"/>
                  </a:lnTo>
                  <a:lnTo>
                    <a:pt x="1203027" y="55055"/>
                  </a:lnTo>
                  <a:lnTo>
                    <a:pt x="1203290" y="55472"/>
                  </a:lnTo>
                  <a:lnTo>
                    <a:pt x="1203728" y="55753"/>
                  </a:lnTo>
                  <a:lnTo>
                    <a:pt x="1203821" y="56201"/>
                  </a:lnTo>
                  <a:lnTo>
                    <a:pt x="1203677" y="56539"/>
                  </a:lnTo>
                  <a:lnTo>
                    <a:pt x="1203998" y="57405"/>
                  </a:lnTo>
                  <a:lnTo>
                    <a:pt x="1204531" y="59398"/>
                  </a:lnTo>
                  <a:lnTo>
                    <a:pt x="1204784" y="60470"/>
                  </a:lnTo>
                  <a:lnTo>
                    <a:pt x="1205029" y="61497"/>
                  </a:lnTo>
                  <a:lnTo>
                    <a:pt x="1205509" y="62978"/>
                  </a:lnTo>
                  <a:lnTo>
                    <a:pt x="1205976" y="64838"/>
                  </a:lnTo>
                  <a:lnTo>
                    <a:pt x="1206768" y="67629"/>
                  </a:lnTo>
                  <a:lnTo>
                    <a:pt x="1206891" y="68145"/>
                  </a:lnTo>
                  <a:lnTo>
                    <a:pt x="1206762" y="69337"/>
                  </a:lnTo>
                  <a:lnTo>
                    <a:pt x="1206483" y="69675"/>
                  </a:lnTo>
                  <a:lnTo>
                    <a:pt x="1206141" y="69702"/>
                  </a:lnTo>
                  <a:lnTo>
                    <a:pt x="1205790" y="70207"/>
                  </a:lnTo>
                  <a:lnTo>
                    <a:pt x="1205296" y="70981"/>
                  </a:lnTo>
                  <a:lnTo>
                    <a:pt x="1205140" y="71763"/>
                  </a:lnTo>
                  <a:lnTo>
                    <a:pt x="1205191" y="72587"/>
                  </a:lnTo>
                  <a:lnTo>
                    <a:pt x="1205344" y="73411"/>
                  </a:lnTo>
                  <a:lnTo>
                    <a:pt x="1205596" y="74341"/>
                  </a:lnTo>
                  <a:lnTo>
                    <a:pt x="1205710" y="74892"/>
                  </a:lnTo>
                  <a:lnTo>
                    <a:pt x="1208239" y="74915"/>
                  </a:lnTo>
                  <a:lnTo>
                    <a:pt x="1208425" y="75670"/>
                  </a:lnTo>
                  <a:lnTo>
                    <a:pt x="1208377" y="76285"/>
                  </a:lnTo>
                  <a:lnTo>
                    <a:pt x="1207796" y="76445"/>
                  </a:lnTo>
                  <a:lnTo>
                    <a:pt x="1208168" y="78161"/>
                  </a:lnTo>
                  <a:lnTo>
                    <a:pt x="1208920" y="77941"/>
                  </a:lnTo>
                  <a:lnTo>
                    <a:pt x="1209295" y="79455"/>
                  </a:lnTo>
                  <a:lnTo>
                    <a:pt x="1208234" y="79736"/>
                  </a:lnTo>
                  <a:lnTo>
                    <a:pt x="1208263" y="79979"/>
                  </a:lnTo>
                  <a:lnTo>
                    <a:pt x="1209256" y="79725"/>
                  </a:lnTo>
                  <a:lnTo>
                    <a:pt x="1209409" y="80587"/>
                  </a:lnTo>
                  <a:lnTo>
                    <a:pt x="1209028" y="80712"/>
                  </a:lnTo>
                  <a:lnTo>
                    <a:pt x="1209058" y="80955"/>
                  </a:lnTo>
                  <a:lnTo>
                    <a:pt x="1207823" y="81304"/>
                  </a:lnTo>
                  <a:lnTo>
                    <a:pt x="1208075" y="82197"/>
                  </a:lnTo>
                  <a:lnTo>
                    <a:pt x="1208470" y="82892"/>
                  </a:lnTo>
                  <a:lnTo>
                    <a:pt x="1209367" y="83905"/>
                  </a:lnTo>
                  <a:lnTo>
                    <a:pt x="1210302" y="83275"/>
                  </a:lnTo>
                  <a:lnTo>
                    <a:pt x="1210865" y="83939"/>
                  </a:lnTo>
                  <a:lnTo>
                    <a:pt x="1211501" y="84463"/>
                  </a:lnTo>
                  <a:lnTo>
                    <a:pt x="1212274" y="84927"/>
                  </a:lnTo>
                  <a:lnTo>
                    <a:pt x="1213219" y="85394"/>
                  </a:lnTo>
                  <a:lnTo>
                    <a:pt x="1213290" y="85154"/>
                  </a:lnTo>
                  <a:lnTo>
                    <a:pt x="1213830" y="85375"/>
                  </a:lnTo>
                  <a:lnTo>
                    <a:pt x="1213827" y="85576"/>
                  </a:lnTo>
                  <a:lnTo>
                    <a:pt x="1214074" y="85614"/>
                  </a:lnTo>
                  <a:lnTo>
                    <a:pt x="1214609" y="85697"/>
                  </a:lnTo>
                  <a:lnTo>
                    <a:pt x="1215044" y="84441"/>
                  </a:lnTo>
                  <a:lnTo>
                    <a:pt x="1216057" y="84809"/>
                  </a:lnTo>
                  <a:lnTo>
                    <a:pt x="1215518" y="86130"/>
                  </a:lnTo>
                  <a:lnTo>
                    <a:pt x="1215823" y="86275"/>
                  </a:lnTo>
                  <a:lnTo>
                    <a:pt x="1216399" y="84885"/>
                  </a:lnTo>
                  <a:lnTo>
                    <a:pt x="1217919" y="85466"/>
                  </a:lnTo>
                  <a:lnTo>
                    <a:pt x="1217808" y="85838"/>
                  </a:lnTo>
                  <a:lnTo>
                    <a:pt x="1218281" y="85986"/>
                  </a:lnTo>
                  <a:lnTo>
                    <a:pt x="1218386" y="85921"/>
                  </a:lnTo>
                  <a:lnTo>
                    <a:pt x="1218527" y="85716"/>
                  </a:lnTo>
                  <a:lnTo>
                    <a:pt x="1218767" y="85553"/>
                  </a:lnTo>
                  <a:lnTo>
                    <a:pt x="1219327" y="84949"/>
                  </a:lnTo>
                  <a:lnTo>
                    <a:pt x="1219987" y="84384"/>
                  </a:lnTo>
                  <a:lnTo>
                    <a:pt x="1220020" y="84384"/>
                  </a:lnTo>
                  <a:lnTo>
                    <a:pt x="1220071" y="84395"/>
                  </a:lnTo>
                  <a:lnTo>
                    <a:pt x="1220179" y="84395"/>
                  </a:lnTo>
                  <a:lnTo>
                    <a:pt x="1220470" y="84190"/>
                  </a:lnTo>
                  <a:lnTo>
                    <a:pt x="1221009" y="84406"/>
                  </a:lnTo>
                  <a:lnTo>
                    <a:pt x="1221414" y="84551"/>
                  </a:lnTo>
                  <a:lnTo>
                    <a:pt x="1222742" y="85071"/>
                  </a:lnTo>
                  <a:lnTo>
                    <a:pt x="1222208" y="86343"/>
                  </a:lnTo>
                  <a:lnTo>
                    <a:pt x="1222259" y="86419"/>
                  </a:lnTo>
                  <a:lnTo>
                    <a:pt x="1222499" y="86388"/>
                  </a:lnTo>
                  <a:lnTo>
                    <a:pt x="1222772" y="86293"/>
                  </a:lnTo>
                  <a:lnTo>
                    <a:pt x="1223344" y="86578"/>
                  </a:lnTo>
                  <a:lnTo>
                    <a:pt x="1223551" y="86517"/>
                  </a:lnTo>
                  <a:lnTo>
                    <a:pt x="1223557" y="86507"/>
                  </a:lnTo>
                  <a:lnTo>
                    <a:pt x="1223977" y="85705"/>
                  </a:lnTo>
                  <a:lnTo>
                    <a:pt x="1224193" y="85196"/>
                  </a:lnTo>
                  <a:lnTo>
                    <a:pt x="1224666" y="83803"/>
                  </a:lnTo>
                  <a:lnTo>
                    <a:pt x="1224822" y="83746"/>
                  </a:lnTo>
                  <a:lnTo>
                    <a:pt x="1225260" y="83844"/>
                  </a:lnTo>
                  <a:lnTo>
                    <a:pt x="1226327" y="84285"/>
                  </a:lnTo>
                  <a:lnTo>
                    <a:pt x="1226794" y="83203"/>
                  </a:lnTo>
                  <a:lnTo>
                    <a:pt x="1228854" y="84068"/>
                  </a:lnTo>
                  <a:lnTo>
                    <a:pt x="1228872" y="84030"/>
                  </a:lnTo>
                  <a:lnTo>
                    <a:pt x="1230137" y="84577"/>
                  </a:lnTo>
                  <a:lnTo>
                    <a:pt x="1230475" y="84653"/>
                  </a:lnTo>
                  <a:lnTo>
                    <a:pt x="1230511" y="84547"/>
                  </a:lnTo>
                  <a:lnTo>
                    <a:pt x="1231557" y="84983"/>
                  </a:lnTo>
                  <a:lnTo>
                    <a:pt x="1232244" y="85177"/>
                  </a:lnTo>
                  <a:lnTo>
                    <a:pt x="1235502" y="88461"/>
                  </a:lnTo>
                  <a:lnTo>
                    <a:pt x="1235766" y="88742"/>
                  </a:lnTo>
                  <a:lnTo>
                    <a:pt x="1235418" y="89111"/>
                  </a:lnTo>
                  <a:lnTo>
                    <a:pt x="1235376" y="89449"/>
                  </a:lnTo>
                  <a:lnTo>
                    <a:pt x="1236012" y="90083"/>
                  </a:lnTo>
                  <a:lnTo>
                    <a:pt x="1235907" y="90181"/>
                  </a:lnTo>
                  <a:lnTo>
                    <a:pt x="1236506" y="90778"/>
                  </a:lnTo>
                  <a:lnTo>
                    <a:pt x="1236611" y="90675"/>
                  </a:lnTo>
                  <a:lnTo>
                    <a:pt x="1237112" y="91165"/>
                  </a:lnTo>
                  <a:lnTo>
                    <a:pt x="1237100" y="91575"/>
                  </a:lnTo>
                  <a:lnTo>
                    <a:pt x="1237031" y="91712"/>
                  </a:lnTo>
                  <a:lnTo>
                    <a:pt x="1237298" y="91958"/>
                  </a:lnTo>
                  <a:lnTo>
                    <a:pt x="1237532" y="92167"/>
                  </a:lnTo>
                  <a:lnTo>
                    <a:pt x="1237759" y="92585"/>
                  </a:lnTo>
                  <a:lnTo>
                    <a:pt x="1237930" y="92657"/>
                  </a:lnTo>
                  <a:lnTo>
                    <a:pt x="1238197" y="92866"/>
                  </a:lnTo>
                  <a:lnTo>
                    <a:pt x="1238293" y="93143"/>
                  </a:lnTo>
                  <a:lnTo>
                    <a:pt x="1238239" y="94066"/>
                  </a:lnTo>
                  <a:lnTo>
                    <a:pt x="1237460" y="95349"/>
                  </a:lnTo>
                  <a:lnTo>
                    <a:pt x="1237388" y="95516"/>
                  </a:lnTo>
                  <a:lnTo>
                    <a:pt x="1237595" y="95455"/>
                  </a:lnTo>
                  <a:lnTo>
                    <a:pt x="1237858" y="95767"/>
                  </a:lnTo>
                  <a:lnTo>
                    <a:pt x="1237927" y="95771"/>
                  </a:lnTo>
                  <a:lnTo>
                    <a:pt x="1238770" y="96200"/>
                  </a:lnTo>
                  <a:lnTo>
                    <a:pt x="1238878" y="95995"/>
                  </a:lnTo>
                  <a:lnTo>
                    <a:pt x="1239078" y="96105"/>
                  </a:lnTo>
                  <a:lnTo>
                    <a:pt x="1242517" y="96215"/>
                  </a:lnTo>
                  <a:lnTo>
                    <a:pt x="1242822" y="96291"/>
                  </a:lnTo>
                  <a:lnTo>
                    <a:pt x="1243284" y="97020"/>
                  </a:lnTo>
                  <a:lnTo>
                    <a:pt x="1243422" y="96989"/>
                  </a:lnTo>
                  <a:lnTo>
                    <a:pt x="1243752" y="97475"/>
                  </a:lnTo>
                  <a:lnTo>
                    <a:pt x="1243611" y="97574"/>
                  </a:lnTo>
                  <a:lnTo>
                    <a:pt x="1243647" y="97643"/>
                  </a:lnTo>
                  <a:lnTo>
                    <a:pt x="1244072" y="98303"/>
                  </a:lnTo>
                  <a:lnTo>
                    <a:pt x="1244141" y="98372"/>
                  </a:lnTo>
                  <a:lnTo>
                    <a:pt x="1243032" y="99135"/>
                  </a:lnTo>
                  <a:lnTo>
                    <a:pt x="1241752" y="99963"/>
                  </a:lnTo>
                  <a:lnTo>
                    <a:pt x="1240919" y="100661"/>
                  </a:lnTo>
                  <a:lnTo>
                    <a:pt x="1240229" y="101124"/>
                  </a:lnTo>
                  <a:lnTo>
                    <a:pt x="1239396" y="101759"/>
                  </a:lnTo>
                  <a:lnTo>
                    <a:pt x="1237864" y="103194"/>
                  </a:lnTo>
                  <a:lnTo>
                    <a:pt x="1237514" y="103699"/>
                  </a:lnTo>
                  <a:lnTo>
                    <a:pt x="1237430" y="104314"/>
                  </a:lnTo>
                  <a:lnTo>
                    <a:pt x="1237343" y="105165"/>
                  </a:lnTo>
                  <a:lnTo>
                    <a:pt x="1236992" y="105673"/>
                  </a:lnTo>
                  <a:lnTo>
                    <a:pt x="1236267" y="106167"/>
                  </a:lnTo>
                  <a:lnTo>
                    <a:pt x="1235158" y="106862"/>
                  </a:lnTo>
                  <a:lnTo>
                    <a:pt x="1233329" y="108020"/>
                  </a:lnTo>
                  <a:lnTo>
                    <a:pt x="1233257" y="108119"/>
                  </a:lnTo>
                  <a:lnTo>
                    <a:pt x="1232979" y="108388"/>
                  </a:lnTo>
                  <a:lnTo>
                    <a:pt x="1231771" y="109148"/>
                  </a:lnTo>
                  <a:lnTo>
                    <a:pt x="1230904" y="109778"/>
                  </a:lnTo>
                  <a:lnTo>
                    <a:pt x="1230311" y="110314"/>
                  </a:lnTo>
                  <a:lnTo>
                    <a:pt x="1230134" y="110651"/>
                  </a:lnTo>
                  <a:lnTo>
                    <a:pt x="1229717" y="111016"/>
                  </a:lnTo>
                  <a:lnTo>
                    <a:pt x="1229367" y="111453"/>
                  </a:lnTo>
                  <a:lnTo>
                    <a:pt x="1229094" y="111517"/>
                  </a:lnTo>
                  <a:lnTo>
                    <a:pt x="1228572" y="111950"/>
                  </a:lnTo>
                  <a:lnTo>
                    <a:pt x="1228084" y="112486"/>
                  </a:lnTo>
                  <a:lnTo>
                    <a:pt x="1227631" y="112922"/>
                  </a:lnTo>
                  <a:lnTo>
                    <a:pt x="1226798" y="113518"/>
                  </a:lnTo>
                  <a:lnTo>
                    <a:pt x="1225896" y="114354"/>
                  </a:lnTo>
                  <a:lnTo>
                    <a:pt x="1224415" y="115003"/>
                  </a:lnTo>
                  <a:lnTo>
                    <a:pt x="1223890" y="115504"/>
                  </a:lnTo>
                  <a:lnTo>
                    <a:pt x="1222889" y="116135"/>
                  </a:lnTo>
                  <a:lnTo>
                    <a:pt x="1222299" y="116666"/>
                  </a:lnTo>
                  <a:lnTo>
                    <a:pt x="1221873" y="117342"/>
                  </a:lnTo>
                  <a:lnTo>
                    <a:pt x="1221834" y="117684"/>
                  </a:lnTo>
                  <a:lnTo>
                    <a:pt x="1221723" y="117954"/>
                  </a:lnTo>
                  <a:lnTo>
                    <a:pt x="1221210" y="118113"/>
                  </a:lnTo>
                  <a:lnTo>
                    <a:pt x="1220965" y="118383"/>
                  </a:lnTo>
                  <a:lnTo>
                    <a:pt x="1220413" y="118645"/>
                  </a:lnTo>
                  <a:lnTo>
                    <a:pt x="1220140" y="118706"/>
                  </a:lnTo>
                  <a:lnTo>
                    <a:pt x="1219487" y="119036"/>
                  </a:lnTo>
                  <a:lnTo>
                    <a:pt x="1219145" y="118990"/>
                  </a:lnTo>
                  <a:lnTo>
                    <a:pt x="1218597" y="119150"/>
                  </a:lnTo>
                  <a:lnTo>
                    <a:pt x="1218291" y="119108"/>
                  </a:lnTo>
                  <a:lnTo>
                    <a:pt x="1217985" y="119104"/>
                  </a:lnTo>
                  <a:lnTo>
                    <a:pt x="1217580" y="118922"/>
                  </a:lnTo>
                  <a:lnTo>
                    <a:pt x="1216999" y="118979"/>
                  </a:lnTo>
                  <a:lnTo>
                    <a:pt x="1216244" y="119199"/>
                  </a:lnTo>
                  <a:lnTo>
                    <a:pt x="1215662" y="119393"/>
                  </a:lnTo>
                  <a:lnTo>
                    <a:pt x="1215587" y="119598"/>
                  </a:lnTo>
                  <a:lnTo>
                    <a:pt x="1215485" y="119697"/>
                  </a:lnTo>
                  <a:lnTo>
                    <a:pt x="1215245" y="119655"/>
                  </a:lnTo>
                  <a:lnTo>
                    <a:pt x="1214940" y="119651"/>
                  </a:lnTo>
                  <a:lnTo>
                    <a:pt x="1214769" y="119716"/>
                  </a:lnTo>
                  <a:lnTo>
                    <a:pt x="1214322" y="119773"/>
                  </a:lnTo>
                  <a:lnTo>
                    <a:pt x="1213321" y="120467"/>
                  </a:lnTo>
                  <a:lnTo>
                    <a:pt x="1212931" y="121109"/>
                  </a:lnTo>
                  <a:lnTo>
                    <a:pt x="1212748" y="121618"/>
                  </a:lnTo>
                  <a:lnTo>
                    <a:pt x="1212674" y="121926"/>
                  </a:lnTo>
                  <a:lnTo>
                    <a:pt x="1212275" y="122943"/>
                  </a:lnTo>
                  <a:lnTo>
                    <a:pt x="1211960" y="123312"/>
                  </a:lnTo>
                  <a:lnTo>
                    <a:pt x="1211541" y="123817"/>
                  </a:lnTo>
                  <a:lnTo>
                    <a:pt x="1211331" y="124052"/>
                  </a:lnTo>
                  <a:lnTo>
                    <a:pt x="1211154" y="124322"/>
                  </a:lnTo>
                  <a:lnTo>
                    <a:pt x="1210809" y="124519"/>
                  </a:lnTo>
                  <a:lnTo>
                    <a:pt x="1210635" y="124652"/>
                  </a:lnTo>
                  <a:lnTo>
                    <a:pt x="1210356" y="124884"/>
                  </a:lnTo>
                  <a:lnTo>
                    <a:pt x="1209982" y="124910"/>
                  </a:lnTo>
                  <a:lnTo>
                    <a:pt x="1209637" y="125142"/>
                  </a:lnTo>
                  <a:lnTo>
                    <a:pt x="1209193" y="125199"/>
                  </a:lnTo>
                  <a:lnTo>
                    <a:pt x="1208780" y="125328"/>
                  </a:lnTo>
                  <a:lnTo>
                    <a:pt x="1208618" y="125507"/>
                  </a:lnTo>
                  <a:lnTo>
                    <a:pt x="1207581" y="125677"/>
                  </a:lnTo>
                  <a:lnTo>
                    <a:pt x="1206319" y="125750"/>
                  </a:lnTo>
                  <a:lnTo>
                    <a:pt x="1204997" y="125313"/>
                  </a:lnTo>
                  <a:lnTo>
                    <a:pt x="1203615" y="124766"/>
                  </a:lnTo>
                  <a:lnTo>
                    <a:pt x="1201888" y="124113"/>
                  </a:lnTo>
                  <a:lnTo>
                    <a:pt x="1200465" y="123908"/>
                  </a:lnTo>
                  <a:lnTo>
                    <a:pt x="1199991" y="123726"/>
                  </a:lnTo>
                  <a:lnTo>
                    <a:pt x="1199487" y="123338"/>
                  </a:lnTo>
                  <a:lnTo>
                    <a:pt x="1199256" y="122993"/>
                  </a:lnTo>
                  <a:lnTo>
                    <a:pt x="1199164" y="122579"/>
                  </a:lnTo>
                  <a:lnTo>
                    <a:pt x="1198963" y="122404"/>
                  </a:lnTo>
                  <a:lnTo>
                    <a:pt x="1198492" y="122222"/>
                  </a:lnTo>
                  <a:lnTo>
                    <a:pt x="1197332" y="122229"/>
                  </a:lnTo>
                  <a:lnTo>
                    <a:pt x="1196697" y="121736"/>
                  </a:lnTo>
                  <a:lnTo>
                    <a:pt x="1196358" y="121626"/>
                  </a:lnTo>
                  <a:lnTo>
                    <a:pt x="1195821" y="121170"/>
                  </a:lnTo>
                  <a:lnTo>
                    <a:pt x="1195393" y="120578"/>
                  </a:lnTo>
                  <a:lnTo>
                    <a:pt x="1195336" y="120095"/>
                  </a:lnTo>
                  <a:lnTo>
                    <a:pt x="1195171" y="119818"/>
                  </a:lnTo>
                  <a:lnTo>
                    <a:pt x="1194430" y="119359"/>
                  </a:lnTo>
                  <a:lnTo>
                    <a:pt x="1194101" y="118941"/>
                  </a:lnTo>
                  <a:lnTo>
                    <a:pt x="1193771" y="118455"/>
                  </a:lnTo>
                  <a:lnTo>
                    <a:pt x="1193234" y="118030"/>
                  </a:lnTo>
                  <a:lnTo>
                    <a:pt x="1191882" y="117487"/>
                  </a:lnTo>
                  <a:lnTo>
                    <a:pt x="1190764" y="117221"/>
                  </a:lnTo>
                  <a:lnTo>
                    <a:pt x="1189712" y="117061"/>
                  </a:lnTo>
                  <a:lnTo>
                    <a:pt x="1189206" y="116913"/>
                  </a:lnTo>
                  <a:lnTo>
                    <a:pt x="1188432" y="116450"/>
                  </a:lnTo>
                  <a:lnTo>
                    <a:pt x="1186984" y="115664"/>
                  </a:lnTo>
                  <a:lnTo>
                    <a:pt x="1186577" y="115588"/>
                  </a:lnTo>
                  <a:lnTo>
                    <a:pt x="1185414" y="115766"/>
                  </a:lnTo>
                  <a:lnTo>
                    <a:pt x="1185042" y="115656"/>
                  </a:lnTo>
                  <a:lnTo>
                    <a:pt x="1184538" y="115265"/>
                  </a:lnTo>
                  <a:lnTo>
                    <a:pt x="1183678" y="114187"/>
                  </a:lnTo>
                  <a:lnTo>
                    <a:pt x="1183486" y="113534"/>
                  </a:lnTo>
                  <a:lnTo>
                    <a:pt x="1182326" y="112205"/>
                  </a:lnTo>
                  <a:lnTo>
                    <a:pt x="1182059" y="111859"/>
                  </a:lnTo>
                  <a:lnTo>
                    <a:pt x="1181499" y="111024"/>
                  </a:lnTo>
                  <a:lnTo>
                    <a:pt x="1181166" y="110674"/>
                  </a:lnTo>
                  <a:lnTo>
                    <a:pt x="1180726" y="110560"/>
                  </a:lnTo>
                  <a:lnTo>
                    <a:pt x="1180309" y="110929"/>
                  </a:lnTo>
                  <a:lnTo>
                    <a:pt x="1180042" y="110716"/>
                  </a:lnTo>
                  <a:lnTo>
                    <a:pt x="1179850" y="110097"/>
                  </a:lnTo>
                  <a:lnTo>
                    <a:pt x="1179455" y="109471"/>
                  </a:lnTo>
                  <a:lnTo>
                    <a:pt x="1178453" y="108559"/>
                  </a:lnTo>
                  <a:lnTo>
                    <a:pt x="1176874" y="107599"/>
                  </a:lnTo>
                  <a:lnTo>
                    <a:pt x="1175360" y="106710"/>
                  </a:lnTo>
                  <a:lnTo>
                    <a:pt x="1174077" y="106201"/>
                  </a:lnTo>
                  <a:lnTo>
                    <a:pt x="1173261" y="106114"/>
                  </a:lnTo>
                  <a:lnTo>
                    <a:pt x="1172110" y="105814"/>
                  </a:lnTo>
                  <a:lnTo>
                    <a:pt x="1171749" y="105785"/>
                  </a:lnTo>
                  <a:lnTo>
                    <a:pt x="1169931" y="105696"/>
                  </a:lnTo>
                  <a:lnTo>
                    <a:pt x="1168091" y="105757"/>
                  </a:lnTo>
                  <a:lnTo>
                    <a:pt x="1167161" y="106080"/>
                  </a:lnTo>
                  <a:lnTo>
                    <a:pt x="1166091" y="106737"/>
                  </a:lnTo>
                  <a:lnTo>
                    <a:pt x="1165429" y="107443"/>
                  </a:lnTo>
                  <a:lnTo>
                    <a:pt x="1165111" y="107880"/>
                  </a:lnTo>
                  <a:lnTo>
                    <a:pt x="1165069" y="108187"/>
                  </a:lnTo>
                  <a:lnTo>
                    <a:pt x="1164958" y="108594"/>
                  </a:lnTo>
                  <a:lnTo>
                    <a:pt x="1165054" y="108939"/>
                  </a:lnTo>
                  <a:lnTo>
                    <a:pt x="1165045" y="109247"/>
                  </a:lnTo>
                  <a:lnTo>
                    <a:pt x="1164739" y="109273"/>
                  </a:lnTo>
                  <a:lnTo>
                    <a:pt x="1164503" y="109201"/>
                  </a:lnTo>
                  <a:lnTo>
                    <a:pt x="1163552" y="109042"/>
                  </a:lnTo>
                  <a:lnTo>
                    <a:pt x="1163211" y="109102"/>
                  </a:lnTo>
                  <a:lnTo>
                    <a:pt x="1162761" y="109364"/>
                  </a:lnTo>
                  <a:lnTo>
                    <a:pt x="1162174" y="109660"/>
                  </a:lnTo>
                  <a:lnTo>
                    <a:pt x="1161187" y="109569"/>
                  </a:lnTo>
                  <a:lnTo>
                    <a:pt x="1159281" y="109490"/>
                  </a:lnTo>
                  <a:lnTo>
                    <a:pt x="1155714" y="109137"/>
                  </a:lnTo>
                  <a:lnTo>
                    <a:pt x="1153130" y="108871"/>
                  </a:lnTo>
                  <a:lnTo>
                    <a:pt x="1152791" y="108764"/>
                  </a:lnTo>
                  <a:lnTo>
                    <a:pt x="1152692" y="108624"/>
                  </a:lnTo>
                  <a:lnTo>
                    <a:pt x="1152734" y="108180"/>
                  </a:lnTo>
                  <a:lnTo>
                    <a:pt x="1152860" y="107189"/>
                  </a:lnTo>
                  <a:lnTo>
                    <a:pt x="1152761" y="106984"/>
                  </a:lnTo>
                  <a:lnTo>
                    <a:pt x="1151787" y="106414"/>
                  </a:lnTo>
                  <a:lnTo>
                    <a:pt x="1151379" y="106334"/>
                  </a:lnTo>
                  <a:lnTo>
                    <a:pt x="1151206" y="106467"/>
                  </a:lnTo>
                  <a:lnTo>
                    <a:pt x="1151035" y="106498"/>
                  </a:lnTo>
                  <a:lnTo>
                    <a:pt x="1150735" y="106251"/>
                  </a:lnTo>
                  <a:lnTo>
                    <a:pt x="1150432" y="106038"/>
                  </a:lnTo>
                  <a:lnTo>
                    <a:pt x="1149818" y="106095"/>
                  </a:lnTo>
                  <a:lnTo>
                    <a:pt x="1149143" y="105738"/>
                  </a:lnTo>
                  <a:lnTo>
                    <a:pt x="1148708" y="105453"/>
                  </a:lnTo>
                  <a:lnTo>
                    <a:pt x="1148610" y="105313"/>
                  </a:lnTo>
                  <a:lnTo>
                    <a:pt x="1148768" y="104291"/>
                  </a:lnTo>
                  <a:lnTo>
                    <a:pt x="1149038" y="102962"/>
                  </a:lnTo>
                  <a:lnTo>
                    <a:pt x="1149086" y="102279"/>
                  </a:lnTo>
                  <a:lnTo>
                    <a:pt x="1149305" y="101668"/>
                  </a:lnTo>
                  <a:lnTo>
                    <a:pt x="1149386" y="101056"/>
                  </a:lnTo>
                  <a:lnTo>
                    <a:pt x="1149155" y="100707"/>
                  </a:lnTo>
                  <a:lnTo>
                    <a:pt x="1148552" y="100316"/>
                  </a:lnTo>
                  <a:lnTo>
                    <a:pt x="1146379" y="99856"/>
                  </a:lnTo>
                  <a:lnTo>
                    <a:pt x="1146008" y="99746"/>
                  </a:lnTo>
                  <a:lnTo>
                    <a:pt x="1145678" y="99295"/>
                  </a:lnTo>
                  <a:lnTo>
                    <a:pt x="1145201" y="99317"/>
                  </a:lnTo>
                  <a:lnTo>
                    <a:pt x="1144854" y="99617"/>
                  </a:lnTo>
                  <a:lnTo>
                    <a:pt x="1144575" y="99917"/>
                  </a:lnTo>
                  <a:lnTo>
                    <a:pt x="1144197" y="99944"/>
                  </a:lnTo>
                  <a:lnTo>
                    <a:pt x="1143124" y="99234"/>
                  </a:lnTo>
                  <a:lnTo>
                    <a:pt x="1142482" y="98979"/>
                  </a:lnTo>
                  <a:lnTo>
                    <a:pt x="1141838" y="98900"/>
                  </a:lnTo>
                  <a:lnTo>
                    <a:pt x="1140573" y="99040"/>
                  </a:lnTo>
                  <a:lnTo>
                    <a:pt x="1140189" y="99374"/>
                  </a:lnTo>
                  <a:lnTo>
                    <a:pt x="1139977" y="99781"/>
                  </a:lnTo>
                  <a:lnTo>
                    <a:pt x="1139920" y="100737"/>
                  </a:lnTo>
                  <a:lnTo>
                    <a:pt x="1139710" y="100969"/>
                  </a:lnTo>
                  <a:lnTo>
                    <a:pt x="1138643" y="101459"/>
                  </a:lnTo>
                  <a:lnTo>
                    <a:pt x="1137995" y="101546"/>
                  </a:lnTo>
                  <a:lnTo>
                    <a:pt x="1137554" y="101368"/>
                  </a:lnTo>
                  <a:lnTo>
                    <a:pt x="1137147" y="101288"/>
                  </a:lnTo>
                  <a:lnTo>
                    <a:pt x="1136697" y="101656"/>
                  </a:lnTo>
                  <a:lnTo>
                    <a:pt x="1136286" y="101748"/>
                  </a:lnTo>
                  <a:lnTo>
                    <a:pt x="1135864" y="102287"/>
                  </a:lnTo>
                  <a:lnTo>
                    <a:pt x="1135684" y="102761"/>
                  </a:lnTo>
                  <a:lnTo>
                    <a:pt x="1135507" y="103031"/>
                  </a:lnTo>
                  <a:lnTo>
                    <a:pt x="1135495" y="103578"/>
                  </a:lnTo>
                  <a:lnTo>
                    <a:pt x="1135651" y="104197"/>
                  </a:lnTo>
                  <a:lnTo>
                    <a:pt x="1135510" y="104398"/>
                  </a:lnTo>
                  <a:lnTo>
                    <a:pt x="1135402" y="104603"/>
                  </a:lnTo>
                  <a:lnTo>
                    <a:pt x="1135498" y="104880"/>
                  </a:lnTo>
                  <a:lnTo>
                    <a:pt x="1136008" y="104960"/>
                  </a:lnTo>
                  <a:lnTo>
                    <a:pt x="1136311" y="105169"/>
                  </a:lnTo>
                  <a:lnTo>
                    <a:pt x="1136296" y="105852"/>
                  </a:lnTo>
                  <a:lnTo>
                    <a:pt x="1136113" y="106433"/>
                  </a:lnTo>
                  <a:lnTo>
                    <a:pt x="1135723" y="106972"/>
                  </a:lnTo>
                  <a:lnTo>
                    <a:pt x="1135615" y="107379"/>
                  </a:lnTo>
                  <a:lnTo>
                    <a:pt x="1135225" y="107952"/>
                  </a:lnTo>
                  <a:lnTo>
                    <a:pt x="1134977" y="108358"/>
                  </a:lnTo>
                  <a:lnTo>
                    <a:pt x="1134602" y="108381"/>
                  </a:lnTo>
                  <a:lnTo>
                    <a:pt x="1133520" y="108017"/>
                  </a:lnTo>
                  <a:lnTo>
                    <a:pt x="1133190" y="107561"/>
                  </a:lnTo>
                  <a:lnTo>
                    <a:pt x="1133166" y="107048"/>
                  </a:lnTo>
                  <a:lnTo>
                    <a:pt x="1132965" y="106874"/>
                  </a:lnTo>
                  <a:lnTo>
                    <a:pt x="1132351" y="106927"/>
                  </a:lnTo>
                  <a:lnTo>
                    <a:pt x="1131913" y="106745"/>
                  </a:lnTo>
                  <a:lnTo>
                    <a:pt x="1131514" y="106327"/>
                  </a:lnTo>
                  <a:lnTo>
                    <a:pt x="1131448" y="106156"/>
                  </a:lnTo>
                  <a:lnTo>
                    <a:pt x="1131901" y="105822"/>
                  </a:lnTo>
                  <a:lnTo>
                    <a:pt x="1132009" y="105484"/>
                  </a:lnTo>
                  <a:lnTo>
                    <a:pt x="1131883" y="105070"/>
                  </a:lnTo>
                  <a:lnTo>
                    <a:pt x="1131718" y="104895"/>
                  </a:lnTo>
                  <a:lnTo>
                    <a:pt x="1131308" y="104850"/>
                  </a:lnTo>
                  <a:lnTo>
                    <a:pt x="1130588" y="105108"/>
                  </a:lnTo>
                  <a:lnTo>
                    <a:pt x="1130213" y="105066"/>
                  </a:lnTo>
                  <a:lnTo>
                    <a:pt x="1129782" y="104508"/>
                  </a:lnTo>
                  <a:lnTo>
                    <a:pt x="1129752" y="104371"/>
                  </a:lnTo>
                  <a:lnTo>
                    <a:pt x="1129734" y="103942"/>
                  </a:lnTo>
                  <a:lnTo>
                    <a:pt x="1129740" y="103563"/>
                  </a:lnTo>
                  <a:lnTo>
                    <a:pt x="1129752" y="103099"/>
                  </a:lnTo>
                  <a:lnTo>
                    <a:pt x="1129617" y="102856"/>
                  </a:lnTo>
                  <a:lnTo>
                    <a:pt x="1129533" y="102651"/>
                  </a:lnTo>
                  <a:lnTo>
                    <a:pt x="1129263" y="102032"/>
                  </a:lnTo>
                  <a:lnTo>
                    <a:pt x="1129098" y="101303"/>
                  </a:lnTo>
                  <a:lnTo>
                    <a:pt x="1128954" y="101011"/>
                  </a:lnTo>
                  <a:lnTo>
                    <a:pt x="1128808" y="100597"/>
                  </a:lnTo>
                  <a:lnTo>
                    <a:pt x="1128475" y="100046"/>
                  </a:lnTo>
                  <a:lnTo>
                    <a:pt x="1127959" y="99663"/>
                  </a:lnTo>
                  <a:lnTo>
                    <a:pt x="1127707" y="99014"/>
                  </a:lnTo>
                  <a:lnTo>
                    <a:pt x="1127435" y="98399"/>
                  </a:lnTo>
                  <a:lnTo>
                    <a:pt x="1127216" y="97939"/>
                  </a:lnTo>
                  <a:lnTo>
                    <a:pt x="1126865" y="97529"/>
                  </a:lnTo>
                  <a:lnTo>
                    <a:pt x="1126583" y="97073"/>
                  </a:lnTo>
                  <a:lnTo>
                    <a:pt x="1126421" y="96861"/>
                  </a:lnTo>
                  <a:lnTo>
                    <a:pt x="1126170" y="96451"/>
                  </a:lnTo>
                  <a:lnTo>
                    <a:pt x="1125771" y="95953"/>
                  </a:lnTo>
                  <a:lnTo>
                    <a:pt x="1125408" y="95414"/>
                  </a:lnTo>
                  <a:lnTo>
                    <a:pt x="1125399" y="95388"/>
                  </a:lnTo>
                  <a:lnTo>
                    <a:pt x="1124995" y="94997"/>
                  </a:lnTo>
                  <a:lnTo>
                    <a:pt x="1124599" y="94507"/>
                  </a:lnTo>
                  <a:lnTo>
                    <a:pt x="1124041" y="94165"/>
                  </a:lnTo>
                  <a:lnTo>
                    <a:pt x="1123589" y="93721"/>
                  </a:lnTo>
                  <a:lnTo>
                    <a:pt x="1123193" y="93231"/>
                  </a:lnTo>
                  <a:lnTo>
                    <a:pt x="1122770" y="92772"/>
                  </a:lnTo>
                  <a:lnTo>
                    <a:pt x="1122189" y="92456"/>
                  </a:lnTo>
                  <a:lnTo>
                    <a:pt x="1121748" y="91997"/>
                  </a:lnTo>
                  <a:lnTo>
                    <a:pt x="1121362" y="91484"/>
                  </a:lnTo>
                  <a:lnTo>
                    <a:pt x="1120978" y="90964"/>
                  </a:lnTo>
                  <a:lnTo>
                    <a:pt x="1120696" y="90345"/>
                  </a:lnTo>
                  <a:lnTo>
                    <a:pt x="1120534" y="89848"/>
                  </a:lnTo>
                  <a:lnTo>
                    <a:pt x="1120408" y="89301"/>
                  </a:lnTo>
                  <a:lnTo>
                    <a:pt x="1120726" y="88732"/>
                  </a:lnTo>
                  <a:lnTo>
                    <a:pt x="1121140" y="88257"/>
                  </a:lnTo>
                  <a:lnTo>
                    <a:pt x="1121448" y="87684"/>
                  </a:lnTo>
                  <a:lnTo>
                    <a:pt x="1121541" y="86886"/>
                  </a:lnTo>
                  <a:lnTo>
                    <a:pt x="1121646" y="86108"/>
                  </a:lnTo>
                  <a:lnTo>
                    <a:pt x="1121793" y="85371"/>
                  </a:lnTo>
                  <a:lnTo>
                    <a:pt x="1121841" y="84521"/>
                  </a:lnTo>
                  <a:lnTo>
                    <a:pt x="1121604" y="83868"/>
                  </a:lnTo>
                  <a:lnTo>
                    <a:pt x="1121173" y="83401"/>
                  </a:lnTo>
                  <a:lnTo>
                    <a:pt x="1120723" y="82960"/>
                  </a:lnTo>
                  <a:lnTo>
                    <a:pt x="1120162" y="82623"/>
                  </a:lnTo>
                  <a:lnTo>
                    <a:pt x="1119680" y="82212"/>
                  </a:lnTo>
                  <a:lnTo>
                    <a:pt x="1119230" y="81761"/>
                  </a:lnTo>
                  <a:lnTo>
                    <a:pt x="1118736" y="81362"/>
                  </a:lnTo>
                  <a:lnTo>
                    <a:pt x="1118328" y="80876"/>
                  </a:lnTo>
                  <a:lnTo>
                    <a:pt x="1118310" y="80223"/>
                  </a:lnTo>
                  <a:lnTo>
                    <a:pt x="1118181" y="79923"/>
                  </a:lnTo>
                  <a:lnTo>
                    <a:pt x="1117785" y="79433"/>
                  </a:lnTo>
                  <a:lnTo>
                    <a:pt x="1117309" y="79023"/>
                  </a:lnTo>
                  <a:lnTo>
                    <a:pt x="1116775" y="78678"/>
                  </a:lnTo>
                  <a:lnTo>
                    <a:pt x="1116238" y="78321"/>
                  </a:lnTo>
                  <a:lnTo>
                    <a:pt x="1115147" y="77634"/>
                  </a:lnTo>
                  <a:lnTo>
                    <a:pt x="1114602" y="77296"/>
                  </a:lnTo>
                  <a:lnTo>
                    <a:pt x="1114014" y="76996"/>
                  </a:lnTo>
                  <a:lnTo>
                    <a:pt x="1113445" y="76684"/>
                  </a:lnTo>
                  <a:lnTo>
                    <a:pt x="1112881" y="76358"/>
                  </a:lnTo>
                  <a:lnTo>
                    <a:pt x="1112309" y="76043"/>
                  </a:lnTo>
                  <a:lnTo>
                    <a:pt x="1111736" y="75716"/>
                  </a:lnTo>
                  <a:lnTo>
                    <a:pt x="1111107" y="75458"/>
                  </a:lnTo>
                  <a:lnTo>
                    <a:pt x="1109919" y="75333"/>
                  </a:lnTo>
                  <a:lnTo>
                    <a:pt x="1109365" y="75356"/>
                  </a:lnTo>
                  <a:lnTo>
                    <a:pt x="1108720" y="75124"/>
                  </a:lnTo>
                  <a:lnTo>
                    <a:pt x="1108097" y="74991"/>
                  </a:lnTo>
                  <a:lnTo>
                    <a:pt x="1107852" y="74983"/>
                  </a:lnTo>
                  <a:lnTo>
                    <a:pt x="1107467" y="74965"/>
                  </a:lnTo>
                  <a:lnTo>
                    <a:pt x="1106997" y="74763"/>
                  </a:lnTo>
                  <a:lnTo>
                    <a:pt x="1106808" y="74688"/>
                  </a:lnTo>
                  <a:lnTo>
                    <a:pt x="1106317" y="74627"/>
                  </a:lnTo>
                  <a:lnTo>
                    <a:pt x="1105699" y="74361"/>
                  </a:lnTo>
                  <a:lnTo>
                    <a:pt x="1105264" y="73905"/>
                  </a:lnTo>
                  <a:lnTo>
                    <a:pt x="1104812" y="73473"/>
                  </a:lnTo>
                  <a:lnTo>
                    <a:pt x="1104242" y="73142"/>
                  </a:lnTo>
                  <a:lnTo>
                    <a:pt x="1103729" y="72755"/>
                  </a:lnTo>
                  <a:lnTo>
                    <a:pt x="1103427" y="72436"/>
                  </a:lnTo>
                  <a:lnTo>
                    <a:pt x="1102096" y="73340"/>
                  </a:lnTo>
                  <a:lnTo>
                    <a:pt x="1101607" y="73541"/>
                  </a:lnTo>
                  <a:lnTo>
                    <a:pt x="1101014" y="73860"/>
                  </a:lnTo>
                  <a:lnTo>
                    <a:pt x="1099893" y="74456"/>
                  </a:lnTo>
                  <a:lnTo>
                    <a:pt x="1098565" y="74745"/>
                  </a:lnTo>
                  <a:lnTo>
                    <a:pt x="1098070" y="75147"/>
                  </a:lnTo>
                  <a:lnTo>
                    <a:pt x="1097453" y="75424"/>
                  </a:lnTo>
                  <a:lnTo>
                    <a:pt x="1096868" y="75743"/>
                  </a:lnTo>
                  <a:lnTo>
                    <a:pt x="1096251" y="76032"/>
                  </a:lnTo>
                  <a:lnTo>
                    <a:pt x="1095579" y="76256"/>
                  </a:lnTo>
                  <a:lnTo>
                    <a:pt x="1094785" y="76347"/>
                  </a:lnTo>
                  <a:lnTo>
                    <a:pt x="1094149" y="76601"/>
                  </a:lnTo>
                  <a:lnTo>
                    <a:pt x="1093598" y="76951"/>
                  </a:lnTo>
                  <a:lnTo>
                    <a:pt x="1092291" y="77414"/>
                  </a:lnTo>
                  <a:lnTo>
                    <a:pt x="1091649" y="77680"/>
                  </a:lnTo>
                  <a:lnTo>
                    <a:pt x="1090939" y="77869"/>
                  </a:lnTo>
                  <a:lnTo>
                    <a:pt x="1090195" y="78029"/>
                  </a:lnTo>
                  <a:lnTo>
                    <a:pt x="1089449" y="78166"/>
                  </a:lnTo>
                  <a:lnTo>
                    <a:pt x="1088766" y="78378"/>
                  </a:lnTo>
                  <a:lnTo>
                    <a:pt x="1088658" y="78397"/>
                  </a:lnTo>
                  <a:lnTo>
                    <a:pt x="1088424" y="78447"/>
                  </a:lnTo>
                  <a:lnTo>
                    <a:pt x="1087717" y="78633"/>
                  </a:lnTo>
                  <a:lnTo>
                    <a:pt x="1086973" y="78788"/>
                  </a:lnTo>
                  <a:lnTo>
                    <a:pt x="1086434" y="78910"/>
                  </a:lnTo>
                  <a:lnTo>
                    <a:pt x="1085747" y="78845"/>
                  </a:lnTo>
                  <a:lnTo>
                    <a:pt x="1085064" y="79035"/>
                  </a:lnTo>
                  <a:lnTo>
                    <a:pt x="1084914" y="79031"/>
                  </a:lnTo>
                  <a:lnTo>
                    <a:pt x="1084836" y="79073"/>
                  </a:lnTo>
                  <a:lnTo>
                    <a:pt x="1084440" y="79521"/>
                  </a:lnTo>
                  <a:lnTo>
                    <a:pt x="1083748" y="79521"/>
                  </a:lnTo>
                  <a:lnTo>
                    <a:pt x="1083391" y="79859"/>
                  </a:lnTo>
                  <a:lnTo>
                    <a:pt x="1082723" y="80049"/>
                  </a:lnTo>
                  <a:lnTo>
                    <a:pt x="1081862" y="80087"/>
                  </a:lnTo>
                  <a:lnTo>
                    <a:pt x="1081059" y="80015"/>
                  </a:lnTo>
                  <a:lnTo>
                    <a:pt x="1080780" y="79400"/>
                  </a:lnTo>
                  <a:lnTo>
                    <a:pt x="1080519" y="78895"/>
                  </a:lnTo>
                  <a:lnTo>
                    <a:pt x="1080996" y="78488"/>
                  </a:lnTo>
                  <a:lnTo>
                    <a:pt x="1081461" y="78059"/>
                  </a:lnTo>
                  <a:lnTo>
                    <a:pt x="1081943" y="77642"/>
                  </a:lnTo>
                  <a:lnTo>
                    <a:pt x="1082387" y="77198"/>
                  </a:lnTo>
                  <a:lnTo>
                    <a:pt x="1082696" y="76723"/>
                  </a:lnTo>
                  <a:lnTo>
                    <a:pt x="1082408" y="76882"/>
                  </a:lnTo>
                  <a:lnTo>
                    <a:pt x="1082207" y="77068"/>
                  </a:lnTo>
                  <a:lnTo>
                    <a:pt x="1082096" y="77122"/>
                  </a:lnTo>
                  <a:lnTo>
                    <a:pt x="1082033" y="77175"/>
                  </a:lnTo>
                  <a:lnTo>
                    <a:pt x="1081545" y="77547"/>
                  </a:lnTo>
                  <a:lnTo>
                    <a:pt x="1081020" y="77908"/>
                  </a:lnTo>
                  <a:lnTo>
                    <a:pt x="1080510" y="78283"/>
                  </a:lnTo>
                  <a:lnTo>
                    <a:pt x="1080112" y="78671"/>
                  </a:lnTo>
                  <a:lnTo>
                    <a:pt x="1079851" y="79119"/>
                  </a:lnTo>
                  <a:lnTo>
                    <a:pt x="1080034" y="79517"/>
                  </a:lnTo>
                  <a:lnTo>
                    <a:pt x="1080043" y="79715"/>
                  </a:lnTo>
                  <a:lnTo>
                    <a:pt x="1080211" y="80186"/>
                  </a:lnTo>
                  <a:lnTo>
                    <a:pt x="1080223" y="80581"/>
                  </a:lnTo>
                  <a:lnTo>
                    <a:pt x="1079674" y="80751"/>
                  </a:lnTo>
                  <a:lnTo>
                    <a:pt x="1079015" y="80983"/>
                  </a:lnTo>
                  <a:lnTo>
                    <a:pt x="1078385" y="81241"/>
                  </a:lnTo>
                  <a:lnTo>
                    <a:pt x="1078076" y="81834"/>
                  </a:lnTo>
                  <a:lnTo>
                    <a:pt x="1077519" y="82133"/>
                  </a:lnTo>
                  <a:lnTo>
                    <a:pt x="1076782" y="82206"/>
                  </a:lnTo>
                  <a:lnTo>
                    <a:pt x="1076293" y="82601"/>
                  </a:lnTo>
                  <a:lnTo>
                    <a:pt x="1075933" y="83128"/>
                  </a:lnTo>
                  <a:lnTo>
                    <a:pt x="1075262" y="83216"/>
                  </a:lnTo>
                  <a:lnTo>
                    <a:pt x="1075349" y="82714"/>
                  </a:lnTo>
                  <a:lnTo>
                    <a:pt x="1075756" y="82228"/>
                  </a:lnTo>
                  <a:lnTo>
                    <a:pt x="1075577" y="81955"/>
                  </a:lnTo>
                  <a:lnTo>
                    <a:pt x="1075325" y="81898"/>
                  </a:lnTo>
                  <a:lnTo>
                    <a:pt x="1075328" y="82376"/>
                  </a:lnTo>
                  <a:lnTo>
                    <a:pt x="1074683" y="82616"/>
                  </a:lnTo>
                  <a:lnTo>
                    <a:pt x="1074255" y="83075"/>
                  </a:lnTo>
                  <a:lnTo>
                    <a:pt x="1074027" y="83303"/>
                  </a:lnTo>
                  <a:lnTo>
                    <a:pt x="1074192" y="83607"/>
                  </a:lnTo>
                  <a:lnTo>
                    <a:pt x="1074195" y="83804"/>
                  </a:lnTo>
                  <a:lnTo>
                    <a:pt x="1073856" y="84172"/>
                  </a:lnTo>
                  <a:lnTo>
                    <a:pt x="1073274" y="84480"/>
                  </a:lnTo>
                  <a:lnTo>
                    <a:pt x="1072714" y="84810"/>
                  </a:lnTo>
                  <a:lnTo>
                    <a:pt x="1072180" y="85160"/>
                  </a:lnTo>
                  <a:lnTo>
                    <a:pt x="1071587" y="85456"/>
                  </a:lnTo>
                  <a:lnTo>
                    <a:pt x="1071206" y="85957"/>
                  </a:lnTo>
                  <a:lnTo>
                    <a:pt x="1070879" y="86523"/>
                  </a:lnTo>
                  <a:lnTo>
                    <a:pt x="1070199" y="86447"/>
                  </a:lnTo>
                  <a:lnTo>
                    <a:pt x="1069692" y="86701"/>
                  </a:lnTo>
                  <a:lnTo>
                    <a:pt x="1069243" y="87142"/>
                  </a:lnTo>
                  <a:lnTo>
                    <a:pt x="1068829" y="87613"/>
                  </a:lnTo>
                  <a:lnTo>
                    <a:pt x="1068371" y="88042"/>
                  </a:lnTo>
                  <a:lnTo>
                    <a:pt x="1067921" y="88474"/>
                  </a:lnTo>
                  <a:lnTo>
                    <a:pt x="1067489" y="88930"/>
                  </a:lnTo>
                  <a:lnTo>
                    <a:pt x="1066884" y="90103"/>
                  </a:lnTo>
                  <a:lnTo>
                    <a:pt x="1066266" y="90369"/>
                  </a:lnTo>
                  <a:lnTo>
                    <a:pt x="1065496" y="90251"/>
                  </a:lnTo>
                  <a:lnTo>
                    <a:pt x="1064735" y="90122"/>
                  </a:lnTo>
                  <a:lnTo>
                    <a:pt x="1063964" y="90008"/>
                  </a:lnTo>
                  <a:lnTo>
                    <a:pt x="1063218" y="89876"/>
                  </a:lnTo>
                  <a:lnTo>
                    <a:pt x="1062384" y="89826"/>
                  </a:lnTo>
                  <a:lnTo>
                    <a:pt x="1061575" y="89807"/>
                  </a:lnTo>
                  <a:lnTo>
                    <a:pt x="1061224" y="89811"/>
                  </a:lnTo>
                  <a:lnTo>
                    <a:pt x="1060376" y="89788"/>
                  </a:lnTo>
                  <a:lnTo>
                    <a:pt x="1059534" y="89754"/>
                  </a:lnTo>
                  <a:lnTo>
                    <a:pt x="1058685" y="89822"/>
                  </a:lnTo>
                  <a:lnTo>
                    <a:pt x="1057927" y="89955"/>
                  </a:lnTo>
                  <a:lnTo>
                    <a:pt x="1057214" y="90141"/>
                  </a:lnTo>
                  <a:lnTo>
                    <a:pt x="1056407" y="90092"/>
                  </a:lnTo>
                  <a:lnTo>
                    <a:pt x="1055589" y="90115"/>
                  </a:lnTo>
                  <a:lnTo>
                    <a:pt x="1054888" y="90309"/>
                  </a:lnTo>
                  <a:lnTo>
                    <a:pt x="1054132" y="90449"/>
                  </a:lnTo>
                  <a:lnTo>
                    <a:pt x="1053395" y="90597"/>
                  </a:lnTo>
                  <a:lnTo>
                    <a:pt x="1052705" y="90806"/>
                  </a:lnTo>
                  <a:lnTo>
                    <a:pt x="1052127" y="91110"/>
                  </a:lnTo>
                  <a:lnTo>
                    <a:pt x="1051476" y="91360"/>
                  </a:lnTo>
                  <a:lnTo>
                    <a:pt x="1050772" y="91554"/>
                  </a:lnTo>
                  <a:lnTo>
                    <a:pt x="1050122" y="91797"/>
                  </a:lnTo>
                  <a:lnTo>
                    <a:pt x="1049492" y="92059"/>
                  </a:lnTo>
                  <a:lnTo>
                    <a:pt x="1048833" y="92298"/>
                  </a:lnTo>
                  <a:lnTo>
                    <a:pt x="1048290" y="92640"/>
                  </a:lnTo>
                  <a:lnTo>
                    <a:pt x="1047801" y="93043"/>
                  </a:lnTo>
                  <a:lnTo>
                    <a:pt x="1047313" y="93456"/>
                  </a:lnTo>
                  <a:lnTo>
                    <a:pt x="1046770" y="93813"/>
                  </a:lnTo>
                  <a:lnTo>
                    <a:pt x="1046321" y="94204"/>
                  </a:lnTo>
                  <a:lnTo>
                    <a:pt x="1046042" y="94717"/>
                  </a:lnTo>
                  <a:lnTo>
                    <a:pt x="1045685" y="95245"/>
                  </a:lnTo>
                  <a:lnTo>
                    <a:pt x="1045403" y="95845"/>
                  </a:lnTo>
                  <a:lnTo>
                    <a:pt x="1045131" y="96357"/>
                  </a:lnTo>
                  <a:lnTo>
                    <a:pt x="1045089" y="96430"/>
                  </a:lnTo>
                  <a:lnTo>
                    <a:pt x="1044675" y="96950"/>
                  </a:lnTo>
                  <a:lnTo>
                    <a:pt x="1044243" y="97257"/>
                  </a:lnTo>
                  <a:lnTo>
                    <a:pt x="1043878" y="97459"/>
                  </a:lnTo>
                  <a:lnTo>
                    <a:pt x="1043662" y="97470"/>
                  </a:lnTo>
                  <a:lnTo>
                    <a:pt x="1042879" y="98134"/>
                  </a:lnTo>
                  <a:lnTo>
                    <a:pt x="1042903" y="98203"/>
                  </a:lnTo>
                  <a:lnTo>
                    <a:pt x="1042813" y="98526"/>
                  </a:lnTo>
                  <a:lnTo>
                    <a:pt x="1042700" y="98704"/>
                  </a:lnTo>
                  <a:lnTo>
                    <a:pt x="1042685" y="98712"/>
                  </a:lnTo>
                  <a:lnTo>
                    <a:pt x="1042352" y="99103"/>
                  </a:lnTo>
                  <a:lnTo>
                    <a:pt x="1041914" y="99551"/>
                  </a:lnTo>
                  <a:lnTo>
                    <a:pt x="1041444" y="99961"/>
                  </a:lnTo>
                  <a:lnTo>
                    <a:pt x="1041009" y="100409"/>
                  </a:lnTo>
                  <a:lnTo>
                    <a:pt x="1040487" y="100777"/>
                  </a:lnTo>
                  <a:lnTo>
                    <a:pt x="1039936" y="101111"/>
                  </a:lnTo>
                  <a:lnTo>
                    <a:pt x="1039366" y="101427"/>
                  </a:lnTo>
                  <a:lnTo>
                    <a:pt x="1039273" y="101446"/>
                  </a:lnTo>
                  <a:lnTo>
                    <a:pt x="1039252" y="101506"/>
                  </a:lnTo>
                  <a:lnTo>
                    <a:pt x="1038941" y="102084"/>
                  </a:lnTo>
                  <a:lnTo>
                    <a:pt x="1038602" y="102630"/>
                  </a:lnTo>
                  <a:lnTo>
                    <a:pt x="1038398" y="103318"/>
                  </a:lnTo>
                  <a:lnTo>
                    <a:pt x="1038033" y="103834"/>
                  </a:lnTo>
                  <a:lnTo>
                    <a:pt x="1037544" y="104248"/>
                  </a:lnTo>
                  <a:lnTo>
                    <a:pt x="1037097" y="104685"/>
                  </a:lnTo>
                  <a:lnTo>
                    <a:pt x="1036777" y="105247"/>
                  </a:lnTo>
                  <a:lnTo>
                    <a:pt x="1036477" y="105839"/>
                  </a:lnTo>
                  <a:lnTo>
                    <a:pt x="1036150" y="106405"/>
                  </a:lnTo>
                  <a:lnTo>
                    <a:pt x="1035835" y="106982"/>
                  </a:lnTo>
                  <a:lnTo>
                    <a:pt x="1035107" y="108034"/>
                  </a:lnTo>
                  <a:lnTo>
                    <a:pt x="1034669" y="108478"/>
                  </a:lnTo>
                  <a:lnTo>
                    <a:pt x="1033938" y="108531"/>
                  </a:lnTo>
                  <a:lnTo>
                    <a:pt x="1033170" y="108573"/>
                  </a:lnTo>
                  <a:lnTo>
                    <a:pt x="1032601" y="108896"/>
                  </a:lnTo>
                  <a:lnTo>
                    <a:pt x="1032013" y="109192"/>
                  </a:lnTo>
                  <a:lnTo>
                    <a:pt x="1031414" y="109477"/>
                  </a:lnTo>
                  <a:lnTo>
                    <a:pt x="1030800" y="109750"/>
                  </a:lnTo>
                  <a:lnTo>
                    <a:pt x="1030224" y="110062"/>
                  </a:lnTo>
                  <a:lnTo>
                    <a:pt x="1030095" y="110419"/>
                  </a:lnTo>
                  <a:lnTo>
                    <a:pt x="1030140" y="110844"/>
                  </a:lnTo>
                  <a:lnTo>
                    <a:pt x="1029442" y="110836"/>
                  </a:lnTo>
                  <a:lnTo>
                    <a:pt x="1028674" y="110965"/>
                  </a:lnTo>
                  <a:lnTo>
                    <a:pt x="1028177" y="111357"/>
                  </a:lnTo>
                  <a:lnTo>
                    <a:pt x="1027790" y="111858"/>
                  </a:lnTo>
                  <a:lnTo>
                    <a:pt x="1027328" y="112215"/>
                  </a:lnTo>
                  <a:lnTo>
                    <a:pt x="1026906" y="112238"/>
                  </a:lnTo>
                  <a:lnTo>
                    <a:pt x="1026846" y="112238"/>
                  </a:lnTo>
                  <a:lnTo>
                    <a:pt x="1026615" y="112310"/>
                  </a:lnTo>
                  <a:lnTo>
                    <a:pt x="1026087" y="112674"/>
                  </a:lnTo>
                  <a:lnTo>
                    <a:pt x="1025557" y="113027"/>
                  </a:lnTo>
                  <a:lnTo>
                    <a:pt x="1025005" y="113365"/>
                  </a:lnTo>
                  <a:lnTo>
                    <a:pt x="1024538" y="113783"/>
                  </a:lnTo>
                  <a:lnTo>
                    <a:pt x="1024124" y="114265"/>
                  </a:lnTo>
                  <a:lnTo>
                    <a:pt x="1023839" y="114869"/>
                  </a:lnTo>
                  <a:lnTo>
                    <a:pt x="1023492" y="115420"/>
                  </a:lnTo>
                  <a:lnTo>
                    <a:pt x="1022970" y="115784"/>
                  </a:lnTo>
                  <a:lnTo>
                    <a:pt x="1022475" y="116183"/>
                  </a:lnTo>
                  <a:lnTo>
                    <a:pt x="1022295" y="116893"/>
                  </a:lnTo>
                  <a:lnTo>
                    <a:pt x="1021912" y="117402"/>
                  </a:lnTo>
                  <a:lnTo>
                    <a:pt x="1021372" y="117763"/>
                  </a:lnTo>
                  <a:lnTo>
                    <a:pt x="1020974" y="118275"/>
                  </a:lnTo>
                  <a:lnTo>
                    <a:pt x="1020578" y="118773"/>
                  </a:lnTo>
                  <a:lnTo>
                    <a:pt x="1020227" y="119308"/>
                  </a:lnTo>
                  <a:lnTo>
                    <a:pt x="1019904" y="119867"/>
                  </a:lnTo>
                  <a:lnTo>
                    <a:pt x="1019475" y="120330"/>
                  </a:lnTo>
                  <a:lnTo>
                    <a:pt x="1019043" y="120778"/>
                  </a:lnTo>
                  <a:lnTo>
                    <a:pt x="1018393" y="121017"/>
                  </a:lnTo>
                  <a:lnTo>
                    <a:pt x="1017715" y="121044"/>
                  </a:lnTo>
                  <a:lnTo>
                    <a:pt x="1016846" y="121044"/>
                  </a:lnTo>
                  <a:lnTo>
                    <a:pt x="1016043" y="120964"/>
                  </a:lnTo>
                  <a:lnTo>
                    <a:pt x="1015239" y="120873"/>
                  </a:lnTo>
                  <a:lnTo>
                    <a:pt x="1014421" y="120801"/>
                  </a:lnTo>
                  <a:lnTo>
                    <a:pt x="1013570" y="120778"/>
                  </a:lnTo>
                  <a:lnTo>
                    <a:pt x="1012781" y="120683"/>
                  </a:lnTo>
                  <a:lnTo>
                    <a:pt x="1011963" y="120634"/>
                  </a:lnTo>
                  <a:lnTo>
                    <a:pt x="1011265" y="120444"/>
                  </a:lnTo>
                  <a:lnTo>
                    <a:pt x="1010407" y="120417"/>
                  </a:lnTo>
                  <a:lnTo>
                    <a:pt x="1009586" y="120478"/>
                  </a:lnTo>
                  <a:lnTo>
                    <a:pt x="1008132" y="120793"/>
                  </a:lnTo>
                  <a:lnTo>
                    <a:pt x="1007320" y="120865"/>
                  </a:lnTo>
                  <a:lnTo>
                    <a:pt x="1006627" y="121067"/>
                  </a:lnTo>
                  <a:lnTo>
                    <a:pt x="1005875" y="121154"/>
                  </a:lnTo>
                  <a:lnTo>
                    <a:pt x="1005060" y="121222"/>
                  </a:lnTo>
                  <a:lnTo>
                    <a:pt x="1004334" y="121321"/>
                  </a:lnTo>
                  <a:lnTo>
                    <a:pt x="1003657" y="121116"/>
                  </a:lnTo>
                  <a:lnTo>
                    <a:pt x="1002842" y="121181"/>
                  </a:lnTo>
                  <a:lnTo>
                    <a:pt x="1001978" y="121150"/>
                  </a:lnTo>
                  <a:lnTo>
                    <a:pt x="1001259" y="120983"/>
                  </a:lnTo>
                  <a:lnTo>
                    <a:pt x="1000590" y="120759"/>
                  </a:lnTo>
                  <a:lnTo>
                    <a:pt x="1000075" y="120657"/>
                  </a:lnTo>
                  <a:lnTo>
                    <a:pt x="999469" y="120478"/>
                  </a:lnTo>
                  <a:lnTo>
                    <a:pt x="998054" y="120110"/>
                  </a:lnTo>
                  <a:lnTo>
                    <a:pt x="997374" y="119897"/>
                  </a:lnTo>
                  <a:lnTo>
                    <a:pt x="996676" y="119692"/>
                  </a:lnTo>
                  <a:lnTo>
                    <a:pt x="995995" y="119476"/>
                  </a:lnTo>
                  <a:lnTo>
                    <a:pt x="995180" y="119400"/>
                  </a:lnTo>
                  <a:lnTo>
                    <a:pt x="994358" y="119407"/>
                  </a:lnTo>
                  <a:lnTo>
                    <a:pt x="992749" y="119252"/>
                  </a:lnTo>
                  <a:lnTo>
                    <a:pt x="991876" y="119255"/>
                  </a:lnTo>
                  <a:lnTo>
                    <a:pt x="991680" y="119259"/>
                  </a:lnTo>
                  <a:lnTo>
                    <a:pt x="991010" y="119271"/>
                  </a:lnTo>
                  <a:lnTo>
                    <a:pt x="990117" y="119267"/>
                  </a:lnTo>
                  <a:lnTo>
                    <a:pt x="989272" y="119210"/>
                  </a:lnTo>
                  <a:lnTo>
                    <a:pt x="988444" y="119142"/>
                  </a:lnTo>
                  <a:lnTo>
                    <a:pt x="987848" y="119123"/>
                  </a:lnTo>
                  <a:lnTo>
                    <a:pt x="987581" y="119115"/>
                  </a:lnTo>
                  <a:lnTo>
                    <a:pt x="986688" y="119111"/>
                  </a:lnTo>
                  <a:lnTo>
                    <a:pt x="985821" y="119123"/>
                  </a:lnTo>
                  <a:lnTo>
                    <a:pt x="984976" y="119172"/>
                  </a:lnTo>
                  <a:lnTo>
                    <a:pt x="984122" y="119191"/>
                  </a:lnTo>
                  <a:lnTo>
                    <a:pt x="983552" y="118880"/>
                  </a:lnTo>
                  <a:lnTo>
                    <a:pt x="983182" y="118813"/>
                  </a:lnTo>
                  <a:lnTo>
                    <a:pt x="982902" y="118762"/>
                  </a:lnTo>
                  <a:lnTo>
                    <a:pt x="982650" y="118671"/>
                  </a:lnTo>
                  <a:lnTo>
                    <a:pt x="982467" y="118572"/>
                  </a:lnTo>
                  <a:lnTo>
                    <a:pt x="981703" y="118405"/>
                  </a:lnTo>
                  <a:lnTo>
                    <a:pt x="980831" y="118401"/>
                  </a:lnTo>
                  <a:lnTo>
                    <a:pt x="980009" y="118462"/>
                  </a:lnTo>
                  <a:lnTo>
                    <a:pt x="979152" y="118500"/>
                  </a:lnTo>
                  <a:lnTo>
                    <a:pt x="978298" y="118523"/>
                  </a:lnTo>
                  <a:lnTo>
                    <a:pt x="977467" y="118572"/>
                  </a:lnTo>
                  <a:lnTo>
                    <a:pt x="976637" y="118625"/>
                  </a:lnTo>
                  <a:lnTo>
                    <a:pt x="975855" y="118724"/>
                  </a:lnTo>
                  <a:lnTo>
                    <a:pt x="975027" y="118789"/>
                  </a:lnTo>
                  <a:lnTo>
                    <a:pt x="974176" y="118819"/>
                  </a:lnTo>
                  <a:lnTo>
                    <a:pt x="973346" y="118880"/>
                  </a:lnTo>
                  <a:lnTo>
                    <a:pt x="972593" y="119035"/>
                  </a:lnTo>
                  <a:lnTo>
                    <a:pt x="971880" y="119221"/>
                  </a:lnTo>
                  <a:lnTo>
                    <a:pt x="971236" y="119468"/>
                  </a:lnTo>
                  <a:lnTo>
                    <a:pt x="970714" y="119602"/>
                  </a:lnTo>
                  <a:lnTo>
                    <a:pt x="970528" y="119650"/>
                  </a:lnTo>
                  <a:lnTo>
                    <a:pt x="969728" y="119738"/>
                  </a:lnTo>
                  <a:lnTo>
                    <a:pt x="969002" y="119897"/>
                  </a:lnTo>
                  <a:lnTo>
                    <a:pt x="968331" y="120106"/>
                  </a:lnTo>
                  <a:lnTo>
                    <a:pt x="967620" y="120288"/>
                  </a:lnTo>
                  <a:lnTo>
                    <a:pt x="966952" y="120509"/>
                  </a:lnTo>
                  <a:lnTo>
                    <a:pt x="966242" y="120691"/>
                  </a:lnTo>
                  <a:lnTo>
                    <a:pt x="965573" y="120907"/>
                  </a:lnTo>
                  <a:lnTo>
                    <a:pt x="964953" y="121170"/>
                  </a:lnTo>
                  <a:lnTo>
                    <a:pt x="964296" y="121409"/>
                  </a:lnTo>
                  <a:lnTo>
                    <a:pt x="963634" y="121633"/>
                  </a:lnTo>
                  <a:lnTo>
                    <a:pt x="962342" y="122126"/>
                  </a:lnTo>
                  <a:lnTo>
                    <a:pt x="962070" y="122332"/>
                  </a:lnTo>
                  <a:lnTo>
                    <a:pt x="961838" y="122510"/>
                  </a:lnTo>
                  <a:lnTo>
                    <a:pt x="961224" y="122791"/>
                  </a:lnTo>
                  <a:lnTo>
                    <a:pt x="960582" y="123038"/>
                  </a:lnTo>
                  <a:lnTo>
                    <a:pt x="959959" y="123307"/>
                  </a:lnTo>
                  <a:lnTo>
                    <a:pt x="959329" y="123573"/>
                  </a:lnTo>
                  <a:lnTo>
                    <a:pt x="958754" y="123892"/>
                  </a:lnTo>
                  <a:lnTo>
                    <a:pt x="958589" y="123995"/>
                  </a:lnTo>
                  <a:lnTo>
                    <a:pt x="958520" y="124033"/>
                  </a:lnTo>
                  <a:lnTo>
                    <a:pt x="958379" y="124093"/>
                  </a:lnTo>
                  <a:lnTo>
                    <a:pt x="957741" y="124352"/>
                  </a:lnTo>
                  <a:lnTo>
                    <a:pt x="957105" y="124614"/>
                  </a:lnTo>
                  <a:lnTo>
                    <a:pt x="956500" y="124895"/>
                  </a:lnTo>
                  <a:lnTo>
                    <a:pt x="955954" y="125233"/>
                  </a:lnTo>
                  <a:lnTo>
                    <a:pt x="955409" y="125582"/>
                  </a:lnTo>
                  <a:lnTo>
                    <a:pt x="954872" y="125939"/>
                  </a:lnTo>
                  <a:lnTo>
                    <a:pt x="954315" y="126277"/>
                  </a:lnTo>
                  <a:lnTo>
                    <a:pt x="953754" y="126607"/>
                  </a:lnTo>
                  <a:lnTo>
                    <a:pt x="953137" y="126892"/>
                  </a:lnTo>
                  <a:lnTo>
                    <a:pt x="952975" y="126976"/>
                  </a:lnTo>
                  <a:lnTo>
                    <a:pt x="952543" y="127188"/>
                  </a:lnTo>
                  <a:lnTo>
                    <a:pt x="951983" y="127530"/>
                  </a:lnTo>
                  <a:lnTo>
                    <a:pt x="951425" y="127861"/>
                  </a:lnTo>
                  <a:lnTo>
                    <a:pt x="951124" y="128010"/>
                  </a:lnTo>
                  <a:lnTo>
                    <a:pt x="950829" y="128157"/>
                  </a:lnTo>
                  <a:lnTo>
                    <a:pt x="950247" y="128468"/>
                  </a:lnTo>
                  <a:lnTo>
                    <a:pt x="950070" y="128567"/>
                  </a:lnTo>
                  <a:lnTo>
                    <a:pt x="949953" y="128628"/>
                  </a:lnTo>
                  <a:lnTo>
                    <a:pt x="949123" y="129205"/>
                  </a:lnTo>
                  <a:lnTo>
                    <a:pt x="948080" y="130033"/>
                  </a:lnTo>
                  <a:lnTo>
                    <a:pt x="948005" y="130151"/>
                  </a:lnTo>
                  <a:lnTo>
                    <a:pt x="947834" y="130405"/>
                  </a:lnTo>
                  <a:lnTo>
                    <a:pt x="947079" y="130591"/>
                  </a:lnTo>
                  <a:lnTo>
                    <a:pt x="945520" y="131685"/>
                  </a:lnTo>
                  <a:lnTo>
                    <a:pt x="944690" y="132281"/>
                  </a:lnTo>
                  <a:lnTo>
                    <a:pt x="944342" y="132478"/>
                  </a:lnTo>
                  <a:lnTo>
                    <a:pt x="944063" y="132744"/>
                  </a:lnTo>
                  <a:lnTo>
                    <a:pt x="943823" y="132877"/>
                  </a:lnTo>
                  <a:lnTo>
                    <a:pt x="943751" y="133014"/>
                  </a:lnTo>
                  <a:lnTo>
                    <a:pt x="943410" y="133105"/>
                  </a:lnTo>
                  <a:lnTo>
                    <a:pt x="943131" y="133375"/>
                  </a:lnTo>
                  <a:lnTo>
                    <a:pt x="942747" y="133671"/>
                  </a:lnTo>
                  <a:lnTo>
                    <a:pt x="942265" y="133971"/>
                  </a:lnTo>
                  <a:lnTo>
                    <a:pt x="941986" y="134202"/>
                  </a:lnTo>
                  <a:lnTo>
                    <a:pt x="940982" y="134829"/>
                  </a:lnTo>
                  <a:lnTo>
                    <a:pt x="940424" y="135365"/>
                  </a:lnTo>
                  <a:lnTo>
                    <a:pt x="940151" y="135534"/>
                  </a:lnTo>
                  <a:lnTo>
                    <a:pt x="939735" y="135794"/>
                  </a:lnTo>
                  <a:lnTo>
                    <a:pt x="938967" y="136493"/>
                  </a:lnTo>
                  <a:lnTo>
                    <a:pt x="938581" y="136929"/>
                  </a:lnTo>
                  <a:lnTo>
                    <a:pt x="938341" y="137093"/>
                  </a:lnTo>
                  <a:lnTo>
                    <a:pt x="937987" y="137563"/>
                  </a:lnTo>
                  <a:lnTo>
                    <a:pt x="937118" y="138399"/>
                  </a:lnTo>
                  <a:lnTo>
                    <a:pt x="936414" y="139272"/>
                  </a:lnTo>
                  <a:lnTo>
                    <a:pt x="935892" y="139705"/>
                  </a:lnTo>
                  <a:lnTo>
                    <a:pt x="935233" y="140271"/>
                  </a:lnTo>
                  <a:lnTo>
                    <a:pt x="934531" y="141110"/>
                  </a:lnTo>
                  <a:lnTo>
                    <a:pt x="933728" y="142014"/>
                  </a:lnTo>
                  <a:lnTo>
                    <a:pt x="933404" y="142694"/>
                  </a:lnTo>
                  <a:lnTo>
                    <a:pt x="933563" y="143108"/>
                  </a:lnTo>
                  <a:lnTo>
                    <a:pt x="933593" y="143347"/>
                  </a:lnTo>
                  <a:lnTo>
                    <a:pt x="933074" y="143678"/>
                  </a:lnTo>
                  <a:lnTo>
                    <a:pt x="932622" y="144042"/>
                  </a:lnTo>
                  <a:lnTo>
                    <a:pt x="932310" y="144308"/>
                  </a:lnTo>
                  <a:lnTo>
                    <a:pt x="931647" y="144976"/>
                  </a:lnTo>
                  <a:lnTo>
                    <a:pt x="930215" y="146450"/>
                  </a:lnTo>
                  <a:lnTo>
                    <a:pt x="929091" y="147863"/>
                  </a:lnTo>
                  <a:lnTo>
                    <a:pt x="928671" y="148398"/>
                  </a:lnTo>
                  <a:lnTo>
                    <a:pt x="927796" y="149302"/>
                  </a:lnTo>
                  <a:lnTo>
                    <a:pt x="926534" y="150779"/>
                  </a:lnTo>
                  <a:lnTo>
                    <a:pt x="926183" y="151285"/>
                  </a:lnTo>
                  <a:lnTo>
                    <a:pt x="925170" y="152390"/>
                  </a:lnTo>
                  <a:lnTo>
                    <a:pt x="924783" y="152792"/>
                  </a:lnTo>
                  <a:lnTo>
                    <a:pt x="923243" y="154532"/>
                  </a:lnTo>
                  <a:lnTo>
                    <a:pt x="922619" y="155033"/>
                  </a:lnTo>
                  <a:lnTo>
                    <a:pt x="922206" y="155193"/>
                  </a:lnTo>
                  <a:lnTo>
                    <a:pt x="922071" y="155155"/>
                  </a:lnTo>
                  <a:lnTo>
                    <a:pt x="921033" y="155713"/>
                  </a:lnTo>
                  <a:lnTo>
                    <a:pt x="921294" y="156336"/>
                  </a:lnTo>
                  <a:lnTo>
                    <a:pt x="921354" y="156579"/>
                  </a:lnTo>
                  <a:lnTo>
                    <a:pt x="921618" y="157027"/>
                  </a:lnTo>
                  <a:lnTo>
                    <a:pt x="922149" y="157657"/>
                  </a:lnTo>
                  <a:lnTo>
                    <a:pt x="922784" y="158117"/>
                  </a:lnTo>
                  <a:lnTo>
                    <a:pt x="923183" y="158573"/>
                  </a:lnTo>
                  <a:lnTo>
                    <a:pt x="923192" y="159632"/>
                  </a:lnTo>
                  <a:lnTo>
                    <a:pt x="922778" y="160699"/>
                  </a:lnTo>
                  <a:lnTo>
                    <a:pt x="922757" y="160753"/>
                  </a:lnTo>
                  <a:lnTo>
                    <a:pt x="922634" y="161638"/>
                  </a:lnTo>
                  <a:lnTo>
                    <a:pt x="922343" y="162386"/>
                  </a:lnTo>
                  <a:lnTo>
                    <a:pt x="921990" y="164463"/>
                  </a:lnTo>
                  <a:lnTo>
                    <a:pt x="921933" y="165386"/>
                  </a:lnTo>
                  <a:lnTo>
                    <a:pt x="921567" y="166507"/>
                  </a:lnTo>
                  <a:lnTo>
                    <a:pt x="921153" y="168071"/>
                  </a:lnTo>
                  <a:lnTo>
                    <a:pt x="920620" y="169017"/>
                  </a:lnTo>
                  <a:lnTo>
                    <a:pt x="920572" y="169701"/>
                  </a:lnTo>
                  <a:lnTo>
                    <a:pt x="920530" y="170008"/>
                  </a:lnTo>
                  <a:lnTo>
                    <a:pt x="920314" y="170483"/>
                  </a:lnTo>
                  <a:lnTo>
                    <a:pt x="920260" y="171338"/>
                  </a:lnTo>
                  <a:lnTo>
                    <a:pt x="920323" y="172979"/>
                  </a:lnTo>
                  <a:lnTo>
                    <a:pt x="920308" y="173700"/>
                  </a:lnTo>
                  <a:lnTo>
                    <a:pt x="920131" y="175337"/>
                  </a:lnTo>
                  <a:lnTo>
                    <a:pt x="920065" y="178247"/>
                  </a:lnTo>
                  <a:lnTo>
                    <a:pt x="920072" y="179477"/>
                  </a:lnTo>
                  <a:lnTo>
                    <a:pt x="920167" y="181088"/>
                  </a:lnTo>
                  <a:lnTo>
                    <a:pt x="920293" y="181570"/>
                  </a:lnTo>
                  <a:lnTo>
                    <a:pt x="920503" y="181334"/>
                  </a:lnTo>
                  <a:lnTo>
                    <a:pt x="921052" y="181247"/>
                  </a:lnTo>
                  <a:lnTo>
                    <a:pt x="921228" y="180977"/>
                  </a:lnTo>
                  <a:lnTo>
                    <a:pt x="921366" y="180913"/>
                  </a:lnTo>
                  <a:lnTo>
                    <a:pt x="921378" y="180400"/>
                  </a:lnTo>
                  <a:lnTo>
                    <a:pt x="921720" y="180339"/>
                  </a:lnTo>
                  <a:lnTo>
                    <a:pt x="921762" y="180032"/>
                  </a:lnTo>
                  <a:lnTo>
                    <a:pt x="921966" y="180070"/>
                  </a:lnTo>
                  <a:lnTo>
                    <a:pt x="922095" y="180279"/>
                  </a:lnTo>
                  <a:lnTo>
                    <a:pt x="922203" y="180146"/>
                  </a:lnTo>
                  <a:lnTo>
                    <a:pt x="922418" y="179568"/>
                  </a:lnTo>
                  <a:lnTo>
                    <a:pt x="922499" y="179124"/>
                  </a:lnTo>
                  <a:lnTo>
                    <a:pt x="922514" y="178372"/>
                  </a:lnTo>
                  <a:lnTo>
                    <a:pt x="922625" y="178030"/>
                  </a:lnTo>
                  <a:lnTo>
                    <a:pt x="922475" y="177206"/>
                  </a:lnTo>
                  <a:lnTo>
                    <a:pt x="922416" y="176830"/>
                  </a:lnTo>
                  <a:lnTo>
                    <a:pt x="922586" y="176834"/>
                  </a:lnTo>
                  <a:lnTo>
                    <a:pt x="922718" y="176940"/>
                  </a:lnTo>
                  <a:lnTo>
                    <a:pt x="922790" y="176872"/>
                  </a:lnTo>
                  <a:lnTo>
                    <a:pt x="922841" y="176085"/>
                  </a:lnTo>
                  <a:lnTo>
                    <a:pt x="922883" y="175744"/>
                  </a:lnTo>
                  <a:lnTo>
                    <a:pt x="922796" y="175128"/>
                  </a:lnTo>
                  <a:lnTo>
                    <a:pt x="922838" y="174821"/>
                  </a:lnTo>
                  <a:lnTo>
                    <a:pt x="922913" y="174513"/>
                  </a:lnTo>
                  <a:lnTo>
                    <a:pt x="922898" y="173693"/>
                  </a:lnTo>
                  <a:lnTo>
                    <a:pt x="922676" y="172933"/>
                  </a:lnTo>
                  <a:lnTo>
                    <a:pt x="922649" y="172728"/>
                  </a:lnTo>
                  <a:lnTo>
                    <a:pt x="922487" y="172280"/>
                  </a:lnTo>
                  <a:lnTo>
                    <a:pt x="922302" y="171520"/>
                  </a:lnTo>
                  <a:lnTo>
                    <a:pt x="922349" y="170905"/>
                  </a:lnTo>
                  <a:lnTo>
                    <a:pt x="922754" y="171155"/>
                  </a:lnTo>
                  <a:lnTo>
                    <a:pt x="922871" y="171877"/>
                  </a:lnTo>
                  <a:lnTo>
                    <a:pt x="922994" y="172496"/>
                  </a:lnTo>
                  <a:lnTo>
                    <a:pt x="923138" y="173560"/>
                  </a:lnTo>
                  <a:lnTo>
                    <a:pt x="923498" y="174323"/>
                  </a:lnTo>
                  <a:lnTo>
                    <a:pt x="923438" y="175417"/>
                  </a:lnTo>
                  <a:lnTo>
                    <a:pt x="923198" y="176917"/>
                  </a:lnTo>
                  <a:lnTo>
                    <a:pt x="923258" y="178733"/>
                  </a:lnTo>
                  <a:lnTo>
                    <a:pt x="922985" y="180195"/>
                  </a:lnTo>
                  <a:lnTo>
                    <a:pt x="922805" y="180639"/>
                  </a:lnTo>
                  <a:lnTo>
                    <a:pt x="922652" y="181251"/>
                  </a:lnTo>
                  <a:lnTo>
                    <a:pt x="922514" y="181316"/>
                  </a:lnTo>
                  <a:lnTo>
                    <a:pt x="922442" y="181555"/>
                  </a:lnTo>
                  <a:lnTo>
                    <a:pt x="922401" y="181790"/>
                  </a:lnTo>
                  <a:lnTo>
                    <a:pt x="922293" y="182064"/>
                  </a:lnTo>
                  <a:lnTo>
                    <a:pt x="922341" y="182918"/>
                  </a:lnTo>
                  <a:lnTo>
                    <a:pt x="922829" y="183925"/>
                  </a:lnTo>
                  <a:lnTo>
                    <a:pt x="922988" y="184373"/>
                  </a:lnTo>
                  <a:lnTo>
                    <a:pt x="923078" y="184855"/>
                  </a:lnTo>
                  <a:lnTo>
                    <a:pt x="923084" y="186154"/>
                  </a:lnTo>
                  <a:lnTo>
                    <a:pt x="922721" y="187036"/>
                  </a:lnTo>
                  <a:lnTo>
                    <a:pt x="922191" y="187913"/>
                  </a:lnTo>
                  <a:lnTo>
                    <a:pt x="921375" y="189197"/>
                  </a:lnTo>
                  <a:lnTo>
                    <a:pt x="921088" y="189907"/>
                  </a:lnTo>
                  <a:lnTo>
                    <a:pt x="920860" y="190895"/>
                  </a:lnTo>
                  <a:lnTo>
                    <a:pt x="920959" y="192505"/>
                  </a:lnTo>
                  <a:lnTo>
                    <a:pt x="921022" y="192710"/>
                  </a:lnTo>
                  <a:lnTo>
                    <a:pt x="921028" y="193876"/>
                  </a:lnTo>
                  <a:lnTo>
                    <a:pt x="920794" y="195172"/>
                  </a:lnTo>
                  <a:lnTo>
                    <a:pt x="920737" y="196129"/>
                  </a:lnTo>
                  <a:lnTo>
                    <a:pt x="920590" y="196501"/>
                  </a:lnTo>
                  <a:lnTo>
                    <a:pt x="920347" y="196737"/>
                  </a:lnTo>
                  <a:lnTo>
                    <a:pt x="920066" y="197105"/>
                  </a:lnTo>
                  <a:lnTo>
                    <a:pt x="919124" y="198043"/>
                  </a:lnTo>
                  <a:lnTo>
                    <a:pt x="918453" y="199020"/>
                  </a:lnTo>
                  <a:lnTo>
                    <a:pt x="917809" y="200303"/>
                  </a:lnTo>
                  <a:lnTo>
                    <a:pt x="917200" y="201557"/>
                  </a:lnTo>
                  <a:lnTo>
                    <a:pt x="917020" y="201963"/>
                  </a:lnTo>
                  <a:lnTo>
                    <a:pt x="916699" y="202537"/>
                  </a:lnTo>
                  <a:lnTo>
                    <a:pt x="916187" y="202662"/>
                  </a:lnTo>
                  <a:lnTo>
                    <a:pt x="915177" y="203631"/>
                  </a:lnTo>
                  <a:lnTo>
                    <a:pt x="914790" y="204030"/>
                  </a:lnTo>
                  <a:lnTo>
                    <a:pt x="914235" y="204463"/>
                  </a:lnTo>
                  <a:lnTo>
                    <a:pt x="912212" y="206400"/>
                  </a:lnTo>
                  <a:lnTo>
                    <a:pt x="912005" y="206567"/>
                  </a:lnTo>
                  <a:lnTo>
                    <a:pt x="911514" y="207137"/>
                  </a:lnTo>
                  <a:lnTo>
                    <a:pt x="911574" y="207449"/>
                  </a:lnTo>
                  <a:lnTo>
                    <a:pt x="911345" y="207775"/>
                  </a:lnTo>
                  <a:lnTo>
                    <a:pt x="911151" y="208052"/>
                  </a:lnTo>
                  <a:lnTo>
                    <a:pt x="909823" y="209424"/>
                  </a:lnTo>
                  <a:lnTo>
                    <a:pt x="909469" y="209963"/>
                  </a:lnTo>
                  <a:lnTo>
                    <a:pt x="909185" y="210575"/>
                  </a:lnTo>
                  <a:lnTo>
                    <a:pt x="909140" y="210951"/>
                  </a:lnTo>
                  <a:lnTo>
                    <a:pt x="908825" y="211353"/>
                  </a:lnTo>
                  <a:lnTo>
                    <a:pt x="908058" y="212087"/>
                  </a:lnTo>
                  <a:lnTo>
                    <a:pt x="907173" y="213469"/>
                  </a:lnTo>
                  <a:lnTo>
                    <a:pt x="907063" y="213811"/>
                  </a:lnTo>
                  <a:lnTo>
                    <a:pt x="906634" y="214655"/>
                  </a:lnTo>
                  <a:lnTo>
                    <a:pt x="906559" y="214894"/>
                  </a:lnTo>
                  <a:lnTo>
                    <a:pt x="906244" y="215331"/>
                  </a:lnTo>
                  <a:lnTo>
                    <a:pt x="906025" y="215874"/>
                  </a:lnTo>
                  <a:lnTo>
                    <a:pt x="904760" y="217454"/>
                  </a:lnTo>
                  <a:lnTo>
                    <a:pt x="904260" y="218537"/>
                  </a:lnTo>
                  <a:lnTo>
                    <a:pt x="903723" y="219585"/>
                  </a:lnTo>
                  <a:lnTo>
                    <a:pt x="903528" y="220607"/>
                  </a:lnTo>
                  <a:lnTo>
                    <a:pt x="903828" y="220820"/>
                  </a:lnTo>
                  <a:lnTo>
                    <a:pt x="904083" y="220242"/>
                  </a:lnTo>
                  <a:lnTo>
                    <a:pt x="904464" y="220014"/>
                  </a:lnTo>
                  <a:lnTo>
                    <a:pt x="904703" y="219950"/>
                  </a:lnTo>
                  <a:lnTo>
                    <a:pt x="904838" y="220022"/>
                  </a:lnTo>
                  <a:lnTo>
                    <a:pt x="904790" y="220501"/>
                  </a:lnTo>
                  <a:lnTo>
                    <a:pt x="904539" y="221143"/>
                  </a:lnTo>
                  <a:lnTo>
                    <a:pt x="904428" y="221450"/>
                  </a:lnTo>
                  <a:lnTo>
                    <a:pt x="904008" y="221883"/>
                  </a:lnTo>
                  <a:lnTo>
                    <a:pt x="903157" y="221899"/>
                  </a:lnTo>
                  <a:lnTo>
                    <a:pt x="902941" y="222408"/>
                  </a:lnTo>
                  <a:lnTo>
                    <a:pt x="902902" y="222613"/>
                  </a:lnTo>
                  <a:lnTo>
                    <a:pt x="902383" y="222943"/>
                  </a:lnTo>
                  <a:lnTo>
                    <a:pt x="902030" y="223376"/>
                  </a:lnTo>
                  <a:lnTo>
                    <a:pt x="901550" y="223574"/>
                  </a:lnTo>
                  <a:lnTo>
                    <a:pt x="901172" y="223665"/>
                  </a:lnTo>
                  <a:lnTo>
                    <a:pt x="900936" y="223525"/>
                  </a:lnTo>
                  <a:lnTo>
                    <a:pt x="900831" y="223726"/>
                  </a:lnTo>
                  <a:lnTo>
                    <a:pt x="901169" y="223802"/>
                  </a:lnTo>
                  <a:lnTo>
                    <a:pt x="901406" y="223844"/>
                  </a:lnTo>
                  <a:lnTo>
                    <a:pt x="901706" y="224125"/>
                  </a:lnTo>
                  <a:lnTo>
                    <a:pt x="901733" y="224467"/>
                  </a:lnTo>
                  <a:lnTo>
                    <a:pt x="901826" y="224812"/>
                  </a:lnTo>
                  <a:lnTo>
                    <a:pt x="901808" y="225701"/>
                  </a:lnTo>
                  <a:lnTo>
                    <a:pt x="901757" y="226385"/>
                  </a:lnTo>
                  <a:lnTo>
                    <a:pt x="901211" y="227741"/>
                  </a:lnTo>
                  <a:lnTo>
                    <a:pt x="901100" y="228216"/>
                  </a:lnTo>
                  <a:lnTo>
                    <a:pt x="900534" y="229025"/>
                  </a:lnTo>
                  <a:lnTo>
                    <a:pt x="900255" y="229360"/>
                  </a:lnTo>
                  <a:lnTo>
                    <a:pt x="899689" y="230203"/>
                  </a:lnTo>
                  <a:lnTo>
                    <a:pt x="898987" y="231077"/>
                  </a:lnTo>
                  <a:lnTo>
                    <a:pt x="898316" y="232019"/>
                  </a:lnTo>
                  <a:lnTo>
                    <a:pt x="897566" y="233542"/>
                  </a:lnTo>
                  <a:lnTo>
                    <a:pt x="897527" y="235183"/>
                  </a:lnTo>
                  <a:lnTo>
                    <a:pt x="897447" y="235662"/>
                  </a:lnTo>
                  <a:lnTo>
                    <a:pt x="897483" y="237068"/>
                  </a:lnTo>
                  <a:lnTo>
                    <a:pt x="897336" y="237542"/>
                  </a:lnTo>
                  <a:lnTo>
                    <a:pt x="897156" y="237949"/>
                  </a:lnTo>
                  <a:lnTo>
                    <a:pt x="896784" y="239206"/>
                  </a:lnTo>
                  <a:lnTo>
                    <a:pt x="896277" y="240494"/>
                  </a:lnTo>
                  <a:lnTo>
                    <a:pt x="896119" y="241418"/>
                  </a:lnTo>
                  <a:lnTo>
                    <a:pt x="895651" y="242500"/>
                  </a:lnTo>
                  <a:lnTo>
                    <a:pt x="895330" y="243040"/>
                  </a:lnTo>
                  <a:lnTo>
                    <a:pt x="894329" y="245072"/>
                  </a:lnTo>
                  <a:lnTo>
                    <a:pt x="893724" y="246083"/>
                  </a:lnTo>
                  <a:lnTo>
                    <a:pt x="893133" y="246618"/>
                  </a:lnTo>
                  <a:lnTo>
                    <a:pt x="892989" y="246854"/>
                  </a:lnTo>
                  <a:lnTo>
                    <a:pt x="893430" y="247036"/>
                  </a:lnTo>
                  <a:lnTo>
                    <a:pt x="893529" y="247211"/>
                  </a:lnTo>
                  <a:lnTo>
                    <a:pt x="893439" y="248062"/>
                  </a:lnTo>
                  <a:lnTo>
                    <a:pt x="893364" y="248370"/>
                  </a:lnTo>
                  <a:lnTo>
                    <a:pt x="893226" y="248434"/>
                  </a:lnTo>
                  <a:lnTo>
                    <a:pt x="892683" y="248355"/>
                  </a:lnTo>
                  <a:lnTo>
                    <a:pt x="892342" y="248343"/>
                  </a:lnTo>
                  <a:lnTo>
                    <a:pt x="891991" y="248712"/>
                  </a:lnTo>
                  <a:lnTo>
                    <a:pt x="891703" y="249392"/>
                  </a:lnTo>
                  <a:lnTo>
                    <a:pt x="891515" y="250243"/>
                  </a:lnTo>
                  <a:lnTo>
                    <a:pt x="891512" y="250345"/>
                  </a:lnTo>
                  <a:lnTo>
                    <a:pt x="891524" y="251234"/>
                  </a:lnTo>
                  <a:lnTo>
                    <a:pt x="891583" y="251614"/>
                  </a:lnTo>
                  <a:lnTo>
                    <a:pt x="891248" y="252872"/>
                  </a:lnTo>
                  <a:lnTo>
                    <a:pt x="891143" y="252902"/>
                  </a:lnTo>
                  <a:lnTo>
                    <a:pt x="890822" y="253514"/>
                  </a:lnTo>
                  <a:lnTo>
                    <a:pt x="890645" y="253818"/>
                  </a:lnTo>
                  <a:lnTo>
                    <a:pt x="890498" y="254224"/>
                  </a:lnTo>
                  <a:lnTo>
                    <a:pt x="890420" y="254600"/>
                  </a:lnTo>
                  <a:lnTo>
                    <a:pt x="890483" y="254840"/>
                  </a:lnTo>
                  <a:lnTo>
                    <a:pt x="890375" y="255075"/>
                  </a:lnTo>
                  <a:lnTo>
                    <a:pt x="890330" y="255588"/>
                  </a:lnTo>
                  <a:lnTo>
                    <a:pt x="890321" y="255964"/>
                  </a:lnTo>
                  <a:lnTo>
                    <a:pt x="890708" y="256967"/>
                  </a:lnTo>
                  <a:lnTo>
                    <a:pt x="890630" y="257378"/>
                  </a:lnTo>
                  <a:lnTo>
                    <a:pt x="890360" y="257267"/>
                  </a:lnTo>
                  <a:lnTo>
                    <a:pt x="890292" y="257302"/>
                  </a:lnTo>
                  <a:lnTo>
                    <a:pt x="890321" y="257473"/>
                  </a:lnTo>
                  <a:lnTo>
                    <a:pt x="890552" y="257716"/>
                  </a:lnTo>
                  <a:lnTo>
                    <a:pt x="891493" y="258286"/>
                  </a:lnTo>
                  <a:lnTo>
                    <a:pt x="891697" y="258362"/>
                  </a:lnTo>
                  <a:lnTo>
                    <a:pt x="891733" y="258327"/>
                  </a:lnTo>
                  <a:lnTo>
                    <a:pt x="892309" y="258411"/>
                  </a:lnTo>
                  <a:lnTo>
                    <a:pt x="892546" y="258517"/>
                  </a:lnTo>
                  <a:lnTo>
                    <a:pt x="892402" y="258821"/>
                  </a:lnTo>
                  <a:lnTo>
                    <a:pt x="892294" y="259095"/>
                  </a:lnTo>
                  <a:lnTo>
                    <a:pt x="892117" y="259331"/>
                  </a:lnTo>
                  <a:lnTo>
                    <a:pt x="891835" y="259802"/>
                  </a:lnTo>
                  <a:lnTo>
                    <a:pt x="891658" y="260037"/>
                  </a:lnTo>
                  <a:lnTo>
                    <a:pt x="891518" y="260170"/>
                  </a:lnTo>
                  <a:lnTo>
                    <a:pt x="891377" y="260406"/>
                  </a:lnTo>
                  <a:lnTo>
                    <a:pt x="891089" y="261017"/>
                  </a:lnTo>
                  <a:lnTo>
                    <a:pt x="890915" y="261219"/>
                  </a:lnTo>
                  <a:lnTo>
                    <a:pt x="890660" y="261827"/>
                  </a:lnTo>
                  <a:lnTo>
                    <a:pt x="890483" y="262096"/>
                  </a:lnTo>
                  <a:lnTo>
                    <a:pt x="889941" y="263384"/>
                  </a:lnTo>
                  <a:lnTo>
                    <a:pt x="889719" y="264201"/>
                  </a:lnTo>
                  <a:lnTo>
                    <a:pt x="889746" y="264509"/>
                  </a:lnTo>
                  <a:lnTo>
                    <a:pt x="890079" y="264828"/>
                  </a:lnTo>
                  <a:lnTo>
                    <a:pt x="890283" y="264866"/>
                  </a:lnTo>
                  <a:lnTo>
                    <a:pt x="890444" y="265246"/>
                  </a:lnTo>
                  <a:lnTo>
                    <a:pt x="890376" y="265314"/>
                  </a:lnTo>
                  <a:lnTo>
                    <a:pt x="890169" y="265379"/>
                  </a:lnTo>
                  <a:lnTo>
                    <a:pt x="889806" y="266325"/>
                  </a:lnTo>
                  <a:lnTo>
                    <a:pt x="889230" y="267510"/>
                  </a:lnTo>
                  <a:lnTo>
                    <a:pt x="888970" y="268532"/>
                  </a:lnTo>
                  <a:lnTo>
                    <a:pt x="888712" y="270751"/>
                  </a:lnTo>
                  <a:lnTo>
                    <a:pt x="888670" y="272533"/>
                  </a:lnTo>
                  <a:lnTo>
                    <a:pt x="888406" y="273620"/>
                  </a:lnTo>
                  <a:lnTo>
                    <a:pt x="888052" y="275565"/>
                  </a:lnTo>
                  <a:lnTo>
                    <a:pt x="888094" y="276762"/>
                  </a:lnTo>
                  <a:lnTo>
                    <a:pt x="888121" y="276933"/>
                  </a:lnTo>
                  <a:lnTo>
                    <a:pt x="887984" y="278575"/>
                  </a:lnTo>
                  <a:lnTo>
                    <a:pt x="888113" y="280258"/>
                  </a:lnTo>
                  <a:lnTo>
                    <a:pt x="888295" y="281185"/>
                  </a:lnTo>
                  <a:lnTo>
                    <a:pt x="888472" y="282355"/>
                  </a:lnTo>
                  <a:lnTo>
                    <a:pt x="888658" y="284616"/>
                  </a:lnTo>
                  <a:lnTo>
                    <a:pt x="888964" y="286132"/>
                  </a:lnTo>
                  <a:lnTo>
                    <a:pt x="889348" y="287238"/>
                  </a:lnTo>
                  <a:lnTo>
                    <a:pt x="889362" y="289430"/>
                  </a:lnTo>
                  <a:lnTo>
                    <a:pt x="889638" y="290771"/>
                  </a:lnTo>
                  <a:lnTo>
                    <a:pt x="889692" y="291421"/>
                  </a:lnTo>
                  <a:lnTo>
                    <a:pt x="889611" y="291900"/>
                  </a:lnTo>
                  <a:lnTo>
                    <a:pt x="889282" y="292850"/>
                  </a:lnTo>
                  <a:lnTo>
                    <a:pt x="889120" y="293944"/>
                  </a:lnTo>
                  <a:lnTo>
                    <a:pt x="888883" y="295407"/>
                  </a:lnTo>
                  <a:lnTo>
                    <a:pt x="888895" y="296266"/>
                  </a:lnTo>
                  <a:lnTo>
                    <a:pt x="889147" y="297128"/>
                  </a:lnTo>
                  <a:lnTo>
                    <a:pt x="889327" y="298261"/>
                  </a:lnTo>
                  <a:lnTo>
                    <a:pt x="889348" y="298739"/>
                  </a:lnTo>
                  <a:lnTo>
                    <a:pt x="889270" y="299150"/>
                  </a:lnTo>
                  <a:lnTo>
                    <a:pt x="889339" y="300692"/>
                  </a:lnTo>
                  <a:lnTo>
                    <a:pt x="889560" y="301384"/>
                  </a:lnTo>
                  <a:lnTo>
                    <a:pt x="889956" y="301836"/>
                  </a:lnTo>
                  <a:lnTo>
                    <a:pt x="890487" y="302570"/>
                  </a:lnTo>
                  <a:lnTo>
                    <a:pt x="891017" y="303231"/>
                  </a:lnTo>
                  <a:lnTo>
                    <a:pt x="891440" y="304063"/>
                  </a:lnTo>
                  <a:lnTo>
                    <a:pt x="892384" y="305902"/>
                  </a:lnTo>
                  <a:lnTo>
                    <a:pt x="892771" y="306970"/>
                  </a:lnTo>
                  <a:lnTo>
                    <a:pt x="892891" y="307661"/>
                  </a:lnTo>
                  <a:lnTo>
                    <a:pt x="893176" y="308524"/>
                  </a:lnTo>
                  <a:lnTo>
                    <a:pt x="893685" y="310040"/>
                  </a:lnTo>
                  <a:lnTo>
                    <a:pt x="894282" y="312248"/>
                  </a:lnTo>
                  <a:lnTo>
                    <a:pt x="894821" y="313939"/>
                  </a:lnTo>
                  <a:lnTo>
                    <a:pt x="895136" y="315109"/>
                  </a:lnTo>
                  <a:lnTo>
                    <a:pt x="895421" y="316040"/>
                  </a:lnTo>
                  <a:lnTo>
                    <a:pt x="895502" y="316899"/>
                  </a:lnTo>
                  <a:lnTo>
                    <a:pt x="895358" y="317271"/>
                  </a:lnTo>
                  <a:lnTo>
                    <a:pt x="894396" y="317556"/>
                  </a:lnTo>
                  <a:lnTo>
                    <a:pt x="894291" y="317693"/>
                  </a:lnTo>
                  <a:lnTo>
                    <a:pt x="893403" y="317670"/>
                  </a:lnTo>
                  <a:lnTo>
                    <a:pt x="891359" y="317655"/>
                  </a:lnTo>
                  <a:lnTo>
                    <a:pt x="890877" y="317849"/>
                  </a:lnTo>
                  <a:lnTo>
                    <a:pt x="890121" y="318073"/>
                  </a:lnTo>
                  <a:lnTo>
                    <a:pt x="889711" y="318164"/>
                  </a:lnTo>
                  <a:lnTo>
                    <a:pt x="889264" y="318256"/>
                  </a:lnTo>
                  <a:lnTo>
                    <a:pt x="887780" y="318974"/>
                  </a:lnTo>
                  <a:lnTo>
                    <a:pt x="886815" y="319434"/>
                  </a:lnTo>
                  <a:lnTo>
                    <a:pt x="886090" y="319894"/>
                  </a:lnTo>
                  <a:lnTo>
                    <a:pt x="884627" y="321197"/>
                  </a:lnTo>
                  <a:lnTo>
                    <a:pt x="884267" y="321904"/>
                  </a:lnTo>
                  <a:lnTo>
                    <a:pt x="883737" y="322782"/>
                  </a:lnTo>
                  <a:lnTo>
                    <a:pt x="883554" y="323222"/>
                  </a:lnTo>
                  <a:lnTo>
                    <a:pt x="882984" y="324340"/>
                  </a:lnTo>
                  <a:lnTo>
                    <a:pt x="882927" y="325195"/>
                  </a:lnTo>
                  <a:lnTo>
                    <a:pt x="882918" y="325639"/>
                  </a:lnTo>
                  <a:lnTo>
                    <a:pt x="882421" y="326483"/>
                  </a:lnTo>
                  <a:lnTo>
                    <a:pt x="881785" y="327429"/>
                  </a:lnTo>
                  <a:lnTo>
                    <a:pt x="881740" y="327908"/>
                  </a:lnTo>
                  <a:lnTo>
                    <a:pt x="880439" y="329519"/>
                  </a:lnTo>
                  <a:lnTo>
                    <a:pt x="880011" y="330367"/>
                  </a:lnTo>
                  <a:lnTo>
                    <a:pt x="879378" y="331104"/>
                  </a:lnTo>
                  <a:lnTo>
                    <a:pt x="878266" y="332001"/>
                  </a:lnTo>
                  <a:lnTo>
                    <a:pt x="877921" y="332164"/>
                  </a:lnTo>
                  <a:lnTo>
                    <a:pt x="877298" y="332628"/>
                  </a:lnTo>
                  <a:lnTo>
                    <a:pt x="876366" y="333122"/>
                  </a:lnTo>
                  <a:lnTo>
                    <a:pt x="875508" y="333202"/>
                  </a:lnTo>
                  <a:lnTo>
                    <a:pt x="873998" y="333749"/>
                  </a:lnTo>
                  <a:lnTo>
                    <a:pt x="872625" y="334095"/>
                  </a:lnTo>
                  <a:lnTo>
                    <a:pt x="871051" y="334296"/>
                  </a:lnTo>
                  <a:lnTo>
                    <a:pt x="868971" y="334315"/>
                  </a:lnTo>
                  <a:lnTo>
                    <a:pt x="867577" y="334110"/>
                  </a:lnTo>
                  <a:lnTo>
                    <a:pt x="866420" y="334015"/>
                  </a:lnTo>
                  <a:lnTo>
                    <a:pt x="865602" y="334030"/>
                  </a:lnTo>
                  <a:lnTo>
                    <a:pt x="864606" y="334281"/>
                  </a:lnTo>
                  <a:lnTo>
                    <a:pt x="863096" y="334654"/>
                  </a:lnTo>
                  <a:lnTo>
                    <a:pt x="861762" y="334829"/>
                  </a:lnTo>
                  <a:lnTo>
                    <a:pt x="860398" y="334829"/>
                  </a:lnTo>
                  <a:lnTo>
                    <a:pt x="859480" y="334737"/>
                  </a:lnTo>
                  <a:lnTo>
                    <a:pt x="859040" y="334589"/>
                  </a:lnTo>
                  <a:lnTo>
                    <a:pt x="857922" y="334327"/>
                  </a:lnTo>
                  <a:lnTo>
                    <a:pt x="856903" y="334129"/>
                  </a:lnTo>
                  <a:lnTo>
                    <a:pt x="855611" y="333962"/>
                  </a:lnTo>
                  <a:lnTo>
                    <a:pt x="854148" y="333825"/>
                  </a:lnTo>
                  <a:lnTo>
                    <a:pt x="851798" y="333631"/>
                  </a:lnTo>
                  <a:lnTo>
                    <a:pt x="848896" y="333768"/>
                  </a:lnTo>
                  <a:lnTo>
                    <a:pt x="847562" y="333939"/>
                  </a:lnTo>
                  <a:lnTo>
                    <a:pt x="846708" y="334023"/>
                  </a:lnTo>
                  <a:lnTo>
                    <a:pt x="845035" y="334122"/>
                  </a:lnTo>
                  <a:lnTo>
                    <a:pt x="844385" y="334205"/>
                  </a:lnTo>
                  <a:lnTo>
                    <a:pt x="841996" y="334255"/>
                  </a:lnTo>
                  <a:lnTo>
                    <a:pt x="841861" y="334285"/>
                  </a:lnTo>
                  <a:lnTo>
                    <a:pt x="841792" y="334315"/>
                  </a:lnTo>
                  <a:lnTo>
                    <a:pt x="841483" y="334342"/>
                  </a:lnTo>
                  <a:lnTo>
                    <a:pt x="839145" y="334650"/>
                  </a:lnTo>
                  <a:lnTo>
                    <a:pt x="838402" y="334817"/>
                  </a:lnTo>
                  <a:lnTo>
                    <a:pt x="837308" y="334927"/>
                  </a:lnTo>
                  <a:lnTo>
                    <a:pt x="835902" y="335239"/>
                  </a:lnTo>
                  <a:lnTo>
                    <a:pt x="835152" y="335323"/>
                  </a:lnTo>
                  <a:lnTo>
                    <a:pt x="833678" y="335630"/>
                  </a:lnTo>
                  <a:lnTo>
                    <a:pt x="833162" y="335752"/>
                  </a:lnTo>
                  <a:lnTo>
                    <a:pt x="832446" y="335805"/>
                  </a:lnTo>
                  <a:lnTo>
                    <a:pt x="830692" y="336345"/>
                  </a:lnTo>
                  <a:lnTo>
                    <a:pt x="829940" y="336531"/>
                  </a:lnTo>
                  <a:lnTo>
                    <a:pt x="828600" y="336877"/>
                  </a:lnTo>
                  <a:lnTo>
                    <a:pt x="827224" y="337428"/>
                  </a:lnTo>
                  <a:lnTo>
                    <a:pt x="826711" y="337481"/>
                  </a:lnTo>
                  <a:lnTo>
                    <a:pt x="824580" y="338184"/>
                  </a:lnTo>
                  <a:lnTo>
                    <a:pt x="823447" y="338500"/>
                  </a:lnTo>
                  <a:lnTo>
                    <a:pt x="822485" y="338819"/>
                  </a:lnTo>
                  <a:lnTo>
                    <a:pt x="821693" y="339073"/>
                  </a:lnTo>
                  <a:lnTo>
                    <a:pt x="821106" y="339404"/>
                  </a:lnTo>
                  <a:lnTo>
                    <a:pt x="819418" y="340115"/>
                  </a:lnTo>
                  <a:lnTo>
                    <a:pt x="818936" y="340377"/>
                  </a:lnTo>
                  <a:lnTo>
                    <a:pt x="818243" y="340704"/>
                  </a:lnTo>
                  <a:lnTo>
                    <a:pt x="817829" y="340932"/>
                  </a:lnTo>
                  <a:lnTo>
                    <a:pt x="817485" y="341027"/>
                  </a:lnTo>
                  <a:lnTo>
                    <a:pt x="816034" y="341814"/>
                  </a:lnTo>
                  <a:lnTo>
                    <a:pt x="815515" y="342144"/>
                  </a:lnTo>
                  <a:lnTo>
                    <a:pt x="814580" y="342775"/>
                  </a:lnTo>
                  <a:lnTo>
                    <a:pt x="814200" y="342969"/>
                  </a:lnTo>
                  <a:lnTo>
                    <a:pt x="813819" y="343235"/>
                  </a:lnTo>
                  <a:lnTo>
                    <a:pt x="813126" y="343630"/>
                  </a:lnTo>
                  <a:lnTo>
                    <a:pt x="812680" y="343824"/>
                  </a:lnTo>
                  <a:lnTo>
                    <a:pt x="811574" y="344379"/>
                  </a:lnTo>
                  <a:lnTo>
                    <a:pt x="811328" y="344683"/>
                  </a:lnTo>
                  <a:lnTo>
                    <a:pt x="810845" y="344877"/>
                  </a:lnTo>
                  <a:lnTo>
                    <a:pt x="809568" y="345633"/>
                  </a:lnTo>
                  <a:lnTo>
                    <a:pt x="808354" y="346458"/>
                  </a:lnTo>
                  <a:lnTo>
                    <a:pt x="807902" y="346792"/>
                  </a:lnTo>
                  <a:lnTo>
                    <a:pt x="806862" y="347586"/>
                  </a:lnTo>
                  <a:lnTo>
                    <a:pt x="806823" y="347689"/>
                  </a:lnTo>
                  <a:lnTo>
                    <a:pt x="806514" y="347852"/>
                  </a:lnTo>
                  <a:lnTo>
                    <a:pt x="805192" y="348951"/>
                  </a:lnTo>
                  <a:lnTo>
                    <a:pt x="804668" y="349418"/>
                  </a:lnTo>
                  <a:lnTo>
                    <a:pt x="803939" y="349985"/>
                  </a:lnTo>
                  <a:lnTo>
                    <a:pt x="803520" y="350384"/>
                  </a:lnTo>
                  <a:lnTo>
                    <a:pt x="802402" y="351486"/>
                  </a:lnTo>
                  <a:lnTo>
                    <a:pt x="801742" y="352018"/>
                  </a:lnTo>
                  <a:lnTo>
                    <a:pt x="800522" y="353052"/>
                  </a:lnTo>
                  <a:lnTo>
                    <a:pt x="798574" y="354682"/>
                  </a:lnTo>
                  <a:lnTo>
                    <a:pt x="796835" y="356115"/>
                  </a:lnTo>
                  <a:lnTo>
                    <a:pt x="795971" y="356889"/>
                  </a:lnTo>
                  <a:lnTo>
                    <a:pt x="795163" y="357616"/>
                  </a:lnTo>
                  <a:lnTo>
                    <a:pt x="793145" y="359209"/>
                  </a:lnTo>
                  <a:lnTo>
                    <a:pt x="791515" y="360436"/>
                  </a:lnTo>
                  <a:lnTo>
                    <a:pt x="790712" y="361139"/>
                  </a:lnTo>
                  <a:lnTo>
                    <a:pt x="789003" y="362740"/>
                  </a:lnTo>
                  <a:lnTo>
                    <a:pt x="787702" y="364385"/>
                  </a:lnTo>
                  <a:lnTo>
                    <a:pt x="784809" y="366989"/>
                  </a:lnTo>
                  <a:lnTo>
                    <a:pt x="784180" y="367589"/>
                  </a:lnTo>
                  <a:lnTo>
                    <a:pt x="783095" y="368730"/>
                  </a:lnTo>
                  <a:lnTo>
                    <a:pt x="782567" y="369437"/>
                  </a:lnTo>
                  <a:lnTo>
                    <a:pt x="782115" y="369870"/>
                  </a:lnTo>
                  <a:lnTo>
                    <a:pt x="781551" y="370611"/>
                  </a:lnTo>
                  <a:lnTo>
                    <a:pt x="781027" y="371147"/>
                  </a:lnTo>
                  <a:lnTo>
                    <a:pt x="779759" y="371424"/>
                  </a:lnTo>
                  <a:lnTo>
                    <a:pt x="778083" y="371519"/>
                  </a:lnTo>
                  <a:lnTo>
                    <a:pt x="776644" y="371793"/>
                  </a:lnTo>
                  <a:lnTo>
                    <a:pt x="775682" y="372078"/>
                  </a:lnTo>
                  <a:lnTo>
                    <a:pt x="775065" y="372302"/>
                  </a:lnTo>
                  <a:lnTo>
                    <a:pt x="774615" y="372496"/>
                  </a:lnTo>
                  <a:lnTo>
                    <a:pt x="773476" y="373120"/>
                  </a:lnTo>
                  <a:lnTo>
                    <a:pt x="771995" y="373701"/>
                  </a:lnTo>
                  <a:lnTo>
                    <a:pt x="771438" y="374169"/>
                  </a:lnTo>
                  <a:lnTo>
                    <a:pt x="771096" y="374260"/>
                  </a:lnTo>
                  <a:lnTo>
                    <a:pt x="770203" y="374412"/>
                  </a:lnTo>
                  <a:lnTo>
                    <a:pt x="769412" y="374701"/>
                  </a:lnTo>
                  <a:lnTo>
                    <a:pt x="768830" y="374857"/>
                  </a:lnTo>
                  <a:lnTo>
                    <a:pt x="768521" y="374917"/>
                  </a:lnTo>
                  <a:lnTo>
                    <a:pt x="768210" y="375081"/>
                  </a:lnTo>
                  <a:lnTo>
                    <a:pt x="767595" y="375100"/>
                  </a:lnTo>
                  <a:lnTo>
                    <a:pt x="767388" y="375267"/>
                  </a:lnTo>
                  <a:lnTo>
                    <a:pt x="767181" y="375332"/>
                  </a:lnTo>
                  <a:lnTo>
                    <a:pt x="766804" y="375423"/>
                  </a:lnTo>
                  <a:lnTo>
                    <a:pt x="766351" y="375758"/>
                  </a:lnTo>
                  <a:lnTo>
                    <a:pt x="765464" y="375837"/>
                  </a:lnTo>
                  <a:lnTo>
                    <a:pt x="764984" y="375860"/>
                  </a:lnTo>
                  <a:lnTo>
                    <a:pt x="764712" y="375955"/>
                  </a:lnTo>
                  <a:lnTo>
                    <a:pt x="764301" y="376016"/>
                  </a:lnTo>
                  <a:lnTo>
                    <a:pt x="763099" y="376293"/>
                  </a:lnTo>
                  <a:lnTo>
                    <a:pt x="761447" y="376871"/>
                  </a:lnTo>
                  <a:lnTo>
                    <a:pt x="761375" y="377038"/>
                  </a:lnTo>
                  <a:lnTo>
                    <a:pt x="761168" y="377172"/>
                  </a:lnTo>
                  <a:lnTo>
                    <a:pt x="761129" y="377377"/>
                  </a:lnTo>
                  <a:lnTo>
                    <a:pt x="760989" y="377476"/>
                  </a:lnTo>
                  <a:lnTo>
                    <a:pt x="759927" y="377723"/>
                  </a:lnTo>
                  <a:lnTo>
                    <a:pt x="758896" y="378008"/>
                  </a:lnTo>
                  <a:lnTo>
                    <a:pt x="756984" y="378167"/>
                  </a:lnTo>
                  <a:lnTo>
                    <a:pt x="756501" y="378293"/>
                  </a:lnTo>
                  <a:lnTo>
                    <a:pt x="755578" y="378373"/>
                  </a:lnTo>
                  <a:lnTo>
                    <a:pt x="753303" y="378042"/>
                  </a:lnTo>
                  <a:lnTo>
                    <a:pt x="752488" y="377955"/>
                  </a:lnTo>
                  <a:lnTo>
                    <a:pt x="751897" y="377677"/>
                  </a:lnTo>
                  <a:lnTo>
                    <a:pt x="751238" y="377445"/>
                  </a:lnTo>
                  <a:lnTo>
                    <a:pt x="750794" y="377331"/>
                  </a:lnTo>
                  <a:lnTo>
                    <a:pt x="750662" y="377225"/>
                  </a:lnTo>
                  <a:lnTo>
                    <a:pt x="750153" y="377179"/>
                  </a:lnTo>
                  <a:lnTo>
                    <a:pt x="749880" y="377069"/>
                  </a:lnTo>
                  <a:lnTo>
                    <a:pt x="749370" y="376989"/>
                  </a:lnTo>
                  <a:lnTo>
                    <a:pt x="748720" y="377111"/>
                  </a:lnTo>
                  <a:lnTo>
                    <a:pt x="748720" y="377179"/>
                  </a:lnTo>
                  <a:lnTo>
                    <a:pt x="748510" y="377312"/>
                  </a:lnTo>
                  <a:lnTo>
                    <a:pt x="748330" y="377685"/>
                  </a:lnTo>
                  <a:lnTo>
                    <a:pt x="748294" y="377852"/>
                  </a:lnTo>
                  <a:lnTo>
                    <a:pt x="748312" y="378506"/>
                  </a:lnTo>
                  <a:lnTo>
                    <a:pt x="748243" y="378502"/>
                  </a:lnTo>
                  <a:lnTo>
                    <a:pt x="748111" y="378293"/>
                  </a:lnTo>
                  <a:lnTo>
                    <a:pt x="747946" y="378118"/>
                  </a:lnTo>
                  <a:lnTo>
                    <a:pt x="747784" y="377669"/>
                  </a:lnTo>
                  <a:lnTo>
                    <a:pt x="745467" y="377612"/>
                  </a:lnTo>
                  <a:lnTo>
                    <a:pt x="742809" y="377582"/>
                  </a:lnTo>
                  <a:lnTo>
                    <a:pt x="741921" y="377631"/>
                  </a:lnTo>
                  <a:lnTo>
                    <a:pt x="740522" y="377666"/>
                  </a:lnTo>
                  <a:lnTo>
                    <a:pt x="738813" y="377727"/>
                  </a:lnTo>
                  <a:lnTo>
                    <a:pt x="738471" y="377822"/>
                  </a:lnTo>
                  <a:lnTo>
                    <a:pt x="737890" y="377909"/>
                  </a:lnTo>
                  <a:lnTo>
                    <a:pt x="736844" y="377863"/>
                  </a:lnTo>
                  <a:lnTo>
                    <a:pt x="735327" y="378091"/>
                  </a:lnTo>
                  <a:lnTo>
                    <a:pt x="735327" y="378156"/>
                  </a:lnTo>
                  <a:lnTo>
                    <a:pt x="735192" y="378179"/>
                  </a:lnTo>
                  <a:lnTo>
                    <a:pt x="730096" y="378441"/>
                  </a:lnTo>
                  <a:lnTo>
                    <a:pt x="729380" y="378931"/>
                  </a:lnTo>
                  <a:lnTo>
                    <a:pt x="729017" y="379775"/>
                  </a:lnTo>
                  <a:lnTo>
                    <a:pt x="726379" y="380547"/>
                  </a:lnTo>
                  <a:lnTo>
                    <a:pt x="725165" y="381140"/>
                  </a:lnTo>
                  <a:lnTo>
                    <a:pt x="724710" y="381402"/>
                  </a:lnTo>
                  <a:lnTo>
                    <a:pt x="724410" y="381744"/>
                  </a:lnTo>
                  <a:lnTo>
                    <a:pt x="723636" y="382337"/>
                  </a:lnTo>
                  <a:lnTo>
                    <a:pt x="723421" y="382413"/>
                  </a:lnTo>
                  <a:lnTo>
                    <a:pt x="722626" y="383018"/>
                  </a:lnTo>
                  <a:lnTo>
                    <a:pt x="722201" y="383394"/>
                  </a:lnTo>
                  <a:lnTo>
                    <a:pt x="721904" y="383725"/>
                  </a:lnTo>
                  <a:lnTo>
                    <a:pt x="721853" y="383877"/>
                  </a:lnTo>
                  <a:lnTo>
                    <a:pt x="721886" y="384272"/>
                  </a:lnTo>
                  <a:lnTo>
                    <a:pt x="722617" y="384903"/>
                  </a:lnTo>
                  <a:lnTo>
                    <a:pt x="722716" y="385047"/>
                  </a:lnTo>
                  <a:lnTo>
                    <a:pt x="722740" y="385180"/>
                  </a:lnTo>
                  <a:lnTo>
                    <a:pt x="722710" y="385370"/>
                  </a:lnTo>
                  <a:lnTo>
                    <a:pt x="721946" y="385674"/>
                  </a:lnTo>
                  <a:lnTo>
                    <a:pt x="720597" y="385895"/>
                  </a:lnTo>
                  <a:lnTo>
                    <a:pt x="719971" y="385971"/>
                  </a:lnTo>
                  <a:lnTo>
                    <a:pt x="719461" y="386093"/>
                  </a:lnTo>
                  <a:lnTo>
                    <a:pt x="718469" y="386321"/>
                  </a:lnTo>
                  <a:lnTo>
                    <a:pt x="717941" y="386507"/>
                  </a:lnTo>
                  <a:lnTo>
                    <a:pt x="713409" y="388438"/>
                  </a:lnTo>
                  <a:lnTo>
                    <a:pt x="712321" y="388731"/>
                  </a:lnTo>
                  <a:lnTo>
                    <a:pt x="710765" y="389244"/>
                  </a:lnTo>
                  <a:lnTo>
                    <a:pt x="709365" y="390300"/>
                  </a:lnTo>
                  <a:lnTo>
                    <a:pt x="704761" y="393148"/>
                  </a:lnTo>
                  <a:lnTo>
                    <a:pt x="703835" y="393904"/>
                  </a:lnTo>
                  <a:lnTo>
                    <a:pt x="702432" y="395040"/>
                  </a:lnTo>
                  <a:lnTo>
                    <a:pt x="702345" y="395021"/>
                  </a:lnTo>
                  <a:lnTo>
                    <a:pt x="701299" y="395926"/>
                  </a:lnTo>
                  <a:lnTo>
                    <a:pt x="701233" y="395903"/>
                  </a:lnTo>
                  <a:lnTo>
                    <a:pt x="700499" y="396496"/>
                  </a:lnTo>
                  <a:lnTo>
                    <a:pt x="699776" y="397162"/>
                  </a:lnTo>
                  <a:lnTo>
                    <a:pt x="699399" y="397481"/>
                  </a:lnTo>
                  <a:lnTo>
                    <a:pt x="699219" y="397994"/>
                  </a:lnTo>
                  <a:lnTo>
                    <a:pt x="699375" y="399313"/>
                  </a:lnTo>
                  <a:lnTo>
                    <a:pt x="699090" y="400396"/>
                  </a:lnTo>
                  <a:lnTo>
                    <a:pt x="698224" y="401712"/>
                  </a:lnTo>
                  <a:lnTo>
                    <a:pt x="697807" y="402537"/>
                  </a:lnTo>
                  <a:lnTo>
                    <a:pt x="697732" y="402525"/>
                  </a:lnTo>
                  <a:lnTo>
                    <a:pt x="696953" y="403920"/>
                  </a:lnTo>
                  <a:lnTo>
                    <a:pt x="695888" y="405296"/>
                  </a:lnTo>
                  <a:lnTo>
                    <a:pt x="695181" y="406053"/>
                  </a:lnTo>
                  <a:lnTo>
                    <a:pt x="694731" y="406482"/>
                  </a:lnTo>
                  <a:lnTo>
                    <a:pt x="693883" y="407128"/>
                  </a:lnTo>
                  <a:lnTo>
                    <a:pt x="690853" y="408790"/>
                  </a:lnTo>
                  <a:lnTo>
                    <a:pt x="689543" y="409786"/>
                  </a:lnTo>
                  <a:lnTo>
                    <a:pt x="688335" y="410557"/>
                  </a:lnTo>
                  <a:lnTo>
                    <a:pt x="687738" y="411116"/>
                  </a:lnTo>
                  <a:lnTo>
                    <a:pt x="687780" y="411177"/>
                  </a:lnTo>
                  <a:lnTo>
                    <a:pt x="687684" y="411177"/>
                  </a:lnTo>
                  <a:lnTo>
                    <a:pt x="687546" y="411576"/>
                  </a:lnTo>
                  <a:lnTo>
                    <a:pt x="687429" y="411652"/>
                  </a:lnTo>
                  <a:lnTo>
                    <a:pt x="686419" y="413629"/>
                  </a:lnTo>
                  <a:lnTo>
                    <a:pt x="685664" y="414439"/>
                  </a:lnTo>
                  <a:lnTo>
                    <a:pt x="685229" y="414625"/>
                  </a:lnTo>
                  <a:lnTo>
                    <a:pt x="684570" y="415001"/>
                  </a:lnTo>
                  <a:lnTo>
                    <a:pt x="684570" y="415066"/>
                  </a:lnTo>
                  <a:lnTo>
                    <a:pt x="680247" y="416533"/>
                  </a:lnTo>
                  <a:lnTo>
                    <a:pt x="679897" y="416716"/>
                  </a:lnTo>
                  <a:lnTo>
                    <a:pt x="676141" y="418715"/>
                  </a:lnTo>
                  <a:lnTo>
                    <a:pt x="676141" y="418780"/>
                  </a:lnTo>
                  <a:lnTo>
                    <a:pt x="674198" y="420046"/>
                  </a:lnTo>
                  <a:lnTo>
                    <a:pt x="674085" y="420205"/>
                  </a:lnTo>
                  <a:lnTo>
                    <a:pt x="673161" y="420814"/>
                  </a:lnTo>
                  <a:lnTo>
                    <a:pt x="672577" y="421209"/>
                  </a:lnTo>
                  <a:lnTo>
                    <a:pt x="671444" y="422152"/>
                  </a:lnTo>
                  <a:lnTo>
                    <a:pt x="671141" y="422300"/>
                  </a:lnTo>
                  <a:lnTo>
                    <a:pt x="670679" y="422726"/>
                  </a:lnTo>
                  <a:lnTo>
                    <a:pt x="669999" y="423167"/>
                  </a:lnTo>
                  <a:lnTo>
                    <a:pt x="669573" y="423585"/>
                  </a:lnTo>
                  <a:lnTo>
                    <a:pt x="669447" y="423596"/>
                  </a:lnTo>
                  <a:lnTo>
                    <a:pt x="668095" y="424729"/>
                  </a:lnTo>
                  <a:lnTo>
                    <a:pt x="667910" y="424935"/>
                  </a:lnTo>
                  <a:lnTo>
                    <a:pt x="667343" y="425653"/>
                  </a:lnTo>
                  <a:lnTo>
                    <a:pt x="666998" y="427265"/>
                  </a:lnTo>
                  <a:lnTo>
                    <a:pt x="666693" y="427885"/>
                  </a:lnTo>
                  <a:lnTo>
                    <a:pt x="664127" y="429744"/>
                  </a:lnTo>
                  <a:lnTo>
                    <a:pt x="663743" y="429896"/>
                  </a:lnTo>
                  <a:lnTo>
                    <a:pt x="663353" y="430169"/>
                  </a:lnTo>
                  <a:lnTo>
                    <a:pt x="661935" y="432815"/>
                  </a:lnTo>
                  <a:lnTo>
                    <a:pt x="661591" y="434123"/>
                  </a:lnTo>
                  <a:lnTo>
                    <a:pt x="661612" y="434401"/>
                  </a:lnTo>
                  <a:lnTo>
                    <a:pt x="662043" y="435575"/>
                  </a:lnTo>
                  <a:lnTo>
                    <a:pt x="662661" y="436503"/>
                  </a:lnTo>
                  <a:lnTo>
                    <a:pt x="662763" y="436666"/>
                  </a:lnTo>
                  <a:lnTo>
                    <a:pt x="662859" y="437168"/>
                  </a:lnTo>
                  <a:lnTo>
                    <a:pt x="662850" y="437404"/>
                  </a:lnTo>
                  <a:lnTo>
                    <a:pt x="662307" y="437720"/>
                  </a:lnTo>
                  <a:lnTo>
                    <a:pt x="660575" y="439012"/>
                  </a:lnTo>
                  <a:lnTo>
                    <a:pt x="659238" y="440111"/>
                  </a:lnTo>
                  <a:lnTo>
                    <a:pt x="658557" y="440328"/>
                  </a:lnTo>
                  <a:lnTo>
                    <a:pt x="657907" y="440788"/>
                  </a:lnTo>
                  <a:lnTo>
                    <a:pt x="657122" y="441365"/>
                  </a:lnTo>
                  <a:lnTo>
                    <a:pt x="656327" y="442339"/>
                  </a:lnTo>
                  <a:lnTo>
                    <a:pt x="656091" y="442738"/>
                  </a:lnTo>
                  <a:lnTo>
                    <a:pt x="655752" y="443019"/>
                  </a:lnTo>
                  <a:lnTo>
                    <a:pt x="655167" y="444137"/>
                  </a:lnTo>
                  <a:lnTo>
                    <a:pt x="653767" y="447163"/>
                  </a:lnTo>
                  <a:lnTo>
                    <a:pt x="652985" y="447798"/>
                  </a:lnTo>
                  <a:lnTo>
                    <a:pt x="652823" y="447832"/>
                  </a:lnTo>
                  <a:lnTo>
                    <a:pt x="652823" y="447897"/>
                  </a:lnTo>
                  <a:lnTo>
                    <a:pt x="651906" y="448482"/>
                  </a:lnTo>
                  <a:lnTo>
                    <a:pt x="648687" y="451387"/>
                  </a:lnTo>
                  <a:lnTo>
                    <a:pt x="647838" y="452611"/>
                  </a:lnTo>
                  <a:lnTo>
                    <a:pt x="647482" y="454071"/>
                  </a:lnTo>
                  <a:lnTo>
                    <a:pt x="647353" y="454265"/>
                  </a:lnTo>
                  <a:lnTo>
                    <a:pt x="646810" y="454527"/>
                  </a:lnTo>
                  <a:lnTo>
                    <a:pt x="646780" y="454600"/>
                  </a:lnTo>
                  <a:lnTo>
                    <a:pt x="646684" y="454611"/>
                  </a:lnTo>
                  <a:lnTo>
                    <a:pt x="646397" y="454805"/>
                  </a:lnTo>
                  <a:lnTo>
                    <a:pt x="646292" y="454995"/>
                  </a:lnTo>
                  <a:lnTo>
                    <a:pt x="646196" y="455018"/>
                  </a:lnTo>
                  <a:lnTo>
                    <a:pt x="646133" y="455064"/>
                  </a:lnTo>
                  <a:lnTo>
                    <a:pt x="645171" y="456740"/>
                  </a:lnTo>
                  <a:lnTo>
                    <a:pt x="642887" y="459067"/>
                  </a:lnTo>
                  <a:lnTo>
                    <a:pt x="642689" y="459329"/>
                  </a:lnTo>
                  <a:lnTo>
                    <a:pt x="642398" y="459854"/>
                  </a:lnTo>
                  <a:lnTo>
                    <a:pt x="641565" y="461276"/>
                  </a:lnTo>
                  <a:lnTo>
                    <a:pt x="640483" y="462458"/>
                  </a:lnTo>
                  <a:lnTo>
                    <a:pt x="638507" y="464055"/>
                  </a:lnTo>
                  <a:lnTo>
                    <a:pt x="636859" y="464892"/>
                  </a:lnTo>
                  <a:lnTo>
                    <a:pt x="636835" y="464968"/>
                  </a:lnTo>
                  <a:lnTo>
                    <a:pt x="635938" y="465386"/>
                  </a:lnTo>
                  <a:lnTo>
                    <a:pt x="635207" y="465686"/>
                  </a:lnTo>
                  <a:lnTo>
                    <a:pt x="633918" y="466367"/>
                  </a:lnTo>
                  <a:lnTo>
                    <a:pt x="633405" y="466709"/>
                  </a:lnTo>
                  <a:lnTo>
                    <a:pt x="633199" y="466876"/>
                  </a:lnTo>
                  <a:lnTo>
                    <a:pt x="632941" y="467219"/>
                  </a:lnTo>
                  <a:lnTo>
                    <a:pt x="632251" y="467789"/>
                  </a:lnTo>
                  <a:lnTo>
                    <a:pt x="629458" y="470679"/>
                  </a:lnTo>
                  <a:lnTo>
                    <a:pt x="629128" y="471017"/>
                  </a:lnTo>
                  <a:lnTo>
                    <a:pt x="628957" y="471082"/>
                  </a:lnTo>
                  <a:lnTo>
                    <a:pt x="627291" y="472447"/>
                  </a:lnTo>
                  <a:lnTo>
                    <a:pt x="625936" y="473374"/>
                  </a:lnTo>
                  <a:lnTo>
                    <a:pt x="625816" y="473542"/>
                  </a:lnTo>
                  <a:lnTo>
                    <a:pt x="624986" y="474059"/>
                  </a:lnTo>
                  <a:lnTo>
                    <a:pt x="624212" y="474648"/>
                  </a:lnTo>
                  <a:lnTo>
                    <a:pt x="621835" y="476538"/>
                  </a:lnTo>
                  <a:lnTo>
                    <a:pt x="621445" y="477199"/>
                  </a:lnTo>
                  <a:lnTo>
                    <a:pt x="621122" y="478614"/>
                  </a:lnTo>
                  <a:lnTo>
                    <a:pt x="621095" y="478641"/>
                  </a:lnTo>
                  <a:lnTo>
                    <a:pt x="621062" y="478774"/>
                  </a:lnTo>
                  <a:lnTo>
                    <a:pt x="619377" y="480663"/>
                  </a:lnTo>
                  <a:lnTo>
                    <a:pt x="619314" y="480640"/>
                  </a:lnTo>
                  <a:lnTo>
                    <a:pt x="618262" y="482059"/>
                  </a:lnTo>
                  <a:lnTo>
                    <a:pt x="617219" y="484789"/>
                  </a:lnTo>
                  <a:lnTo>
                    <a:pt x="617006" y="485276"/>
                  </a:lnTo>
                  <a:lnTo>
                    <a:pt x="616943" y="485257"/>
                  </a:lnTo>
                  <a:lnTo>
                    <a:pt x="615675" y="487857"/>
                  </a:lnTo>
                  <a:lnTo>
                    <a:pt x="615489" y="488097"/>
                  </a:lnTo>
                  <a:lnTo>
                    <a:pt x="615426" y="488074"/>
                  </a:lnTo>
                  <a:lnTo>
                    <a:pt x="614563" y="489317"/>
                  </a:lnTo>
                  <a:lnTo>
                    <a:pt x="613694" y="490321"/>
                  </a:lnTo>
                  <a:lnTo>
                    <a:pt x="612621" y="491717"/>
                  </a:lnTo>
                  <a:lnTo>
                    <a:pt x="612429" y="492002"/>
                  </a:lnTo>
                  <a:lnTo>
                    <a:pt x="611668" y="493059"/>
                  </a:lnTo>
                  <a:lnTo>
                    <a:pt x="609473" y="495356"/>
                  </a:lnTo>
                  <a:lnTo>
                    <a:pt x="608838" y="495945"/>
                  </a:lnTo>
                  <a:lnTo>
                    <a:pt x="608463" y="496287"/>
                  </a:lnTo>
                  <a:lnTo>
                    <a:pt x="608376" y="496287"/>
                  </a:lnTo>
                  <a:lnTo>
                    <a:pt x="607336" y="497360"/>
                  </a:lnTo>
                  <a:lnTo>
                    <a:pt x="606958" y="497744"/>
                  </a:lnTo>
                  <a:lnTo>
                    <a:pt x="605801" y="499109"/>
                  </a:lnTo>
                  <a:lnTo>
                    <a:pt x="605738" y="499086"/>
                  </a:lnTo>
                  <a:lnTo>
                    <a:pt x="605187" y="499691"/>
                  </a:lnTo>
                  <a:lnTo>
                    <a:pt x="604746" y="500063"/>
                  </a:lnTo>
                  <a:lnTo>
                    <a:pt x="603775" y="500854"/>
                  </a:lnTo>
                  <a:lnTo>
                    <a:pt x="602870" y="501373"/>
                  </a:lnTo>
                  <a:lnTo>
                    <a:pt x="599354" y="502094"/>
                  </a:lnTo>
                  <a:lnTo>
                    <a:pt x="598269" y="502645"/>
                  </a:lnTo>
                  <a:lnTo>
                    <a:pt x="597876" y="503322"/>
                  </a:lnTo>
                  <a:lnTo>
                    <a:pt x="597939" y="504748"/>
                  </a:lnTo>
                  <a:lnTo>
                    <a:pt x="597945" y="504801"/>
                  </a:lnTo>
                  <a:lnTo>
                    <a:pt x="597828" y="505079"/>
                  </a:lnTo>
                  <a:lnTo>
                    <a:pt x="597510" y="505596"/>
                  </a:lnTo>
                  <a:lnTo>
                    <a:pt x="596542" y="506558"/>
                  </a:lnTo>
                  <a:lnTo>
                    <a:pt x="595808" y="507106"/>
                  </a:lnTo>
                  <a:lnTo>
                    <a:pt x="594830" y="507471"/>
                  </a:lnTo>
                  <a:lnTo>
                    <a:pt x="593017" y="507361"/>
                  </a:lnTo>
                  <a:lnTo>
                    <a:pt x="592825" y="507459"/>
                  </a:lnTo>
                  <a:lnTo>
                    <a:pt x="592145" y="507889"/>
                  </a:lnTo>
                  <a:lnTo>
                    <a:pt x="592040" y="508060"/>
                  </a:lnTo>
                  <a:lnTo>
                    <a:pt x="591635" y="508235"/>
                  </a:lnTo>
                  <a:lnTo>
                    <a:pt x="589885" y="508288"/>
                  </a:lnTo>
                  <a:lnTo>
                    <a:pt x="589258" y="508444"/>
                  </a:lnTo>
                  <a:lnTo>
                    <a:pt x="588904" y="508536"/>
                  </a:lnTo>
                  <a:lnTo>
                    <a:pt x="584456" y="510836"/>
                  </a:lnTo>
                  <a:lnTo>
                    <a:pt x="584456" y="510905"/>
                  </a:lnTo>
                  <a:lnTo>
                    <a:pt x="583020" y="511540"/>
                  </a:lnTo>
                  <a:lnTo>
                    <a:pt x="582202" y="511840"/>
                  </a:lnTo>
                  <a:lnTo>
                    <a:pt x="580688" y="512312"/>
                  </a:lnTo>
                  <a:lnTo>
                    <a:pt x="580688" y="512376"/>
                  </a:lnTo>
                  <a:lnTo>
                    <a:pt x="580170" y="512452"/>
                  </a:lnTo>
                  <a:lnTo>
                    <a:pt x="578133" y="512767"/>
                  </a:lnTo>
                  <a:lnTo>
                    <a:pt x="576167" y="513070"/>
                  </a:lnTo>
                  <a:lnTo>
                    <a:pt x="574530" y="513256"/>
                  </a:lnTo>
                  <a:lnTo>
                    <a:pt x="573838" y="513275"/>
                  </a:lnTo>
                  <a:lnTo>
                    <a:pt x="573829" y="513340"/>
                  </a:lnTo>
                  <a:lnTo>
                    <a:pt x="573634" y="513324"/>
                  </a:lnTo>
                  <a:lnTo>
                    <a:pt x="573268" y="513317"/>
                  </a:lnTo>
                  <a:lnTo>
                    <a:pt x="572075" y="513157"/>
                  </a:lnTo>
                  <a:lnTo>
                    <a:pt x="571416" y="513005"/>
                  </a:lnTo>
                  <a:lnTo>
                    <a:pt x="569509" y="512317"/>
                  </a:lnTo>
                  <a:lnTo>
                    <a:pt x="568802" y="511978"/>
                  </a:lnTo>
                  <a:lnTo>
                    <a:pt x="568682" y="511898"/>
                  </a:lnTo>
                  <a:lnTo>
                    <a:pt x="567265" y="510876"/>
                  </a:lnTo>
                  <a:lnTo>
                    <a:pt x="566880" y="510606"/>
                  </a:lnTo>
                  <a:lnTo>
                    <a:pt x="566754" y="510522"/>
                  </a:lnTo>
                  <a:lnTo>
                    <a:pt x="565894" y="510039"/>
                  </a:lnTo>
                  <a:lnTo>
                    <a:pt x="565127" y="509744"/>
                  </a:lnTo>
                  <a:lnTo>
                    <a:pt x="563586" y="509149"/>
                  </a:lnTo>
                  <a:lnTo>
                    <a:pt x="563139" y="509107"/>
                  </a:lnTo>
                  <a:lnTo>
                    <a:pt x="561785" y="511773"/>
                  </a:lnTo>
                  <a:lnTo>
                    <a:pt x="561748" y="511807"/>
                  </a:lnTo>
                  <a:lnTo>
                    <a:pt x="561273" y="512331"/>
                  </a:lnTo>
                  <a:lnTo>
                    <a:pt x="559933" y="513323"/>
                  </a:lnTo>
                  <a:lnTo>
                    <a:pt x="558171" y="514723"/>
                  </a:lnTo>
                  <a:lnTo>
                    <a:pt x="557676" y="515172"/>
                  </a:lnTo>
                  <a:lnTo>
                    <a:pt x="557346" y="515422"/>
                  </a:lnTo>
                  <a:lnTo>
                    <a:pt x="557161" y="515468"/>
                  </a:lnTo>
                  <a:lnTo>
                    <a:pt x="555719" y="516426"/>
                  </a:lnTo>
                  <a:lnTo>
                    <a:pt x="555500" y="516563"/>
                  </a:lnTo>
                  <a:lnTo>
                    <a:pt x="553926" y="517385"/>
                  </a:lnTo>
                  <a:lnTo>
                    <a:pt x="552173" y="518434"/>
                  </a:lnTo>
                  <a:lnTo>
                    <a:pt x="551966" y="518590"/>
                  </a:lnTo>
                  <a:lnTo>
                    <a:pt x="551171" y="519210"/>
                  </a:lnTo>
                  <a:lnTo>
                    <a:pt x="549964" y="520244"/>
                  </a:lnTo>
                  <a:lnTo>
                    <a:pt x="549685" y="520590"/>
                  </a:lnTo>
                  <a:lnTo>
                    <a:pt x="549283" y="520933"/>
                  </a:lnTo>
                  <a:lnTo>
                    <a:pt x="548875" y="521275"/>
                  </a:lnTo>
                  <a:lnTo>
                    <a:pt x="548896" y="521340"/>
                  </a:lnTo>
                  <a:lnTo>
                    <a:pt x="547895" y="522511"/>
                  </a:lnTo>
                  <a:lnTo>
                    <a:pt x="547823" y="522503"/>
                  </a:lnTo>
                  <a:lnTo>
                    <a:pt x="547796" y="522534"/>
                  </a:lnTo>
                  <a:lnTo>
                    <a:pt x="547488" y="523005"/>
                  </a:lnTo>
                  <a:lnTo>
                    <a:pt x="547392" y="523024"/>
                  </a:lnTo>
                  <a:lnTo>
                    <a:pt x="546816" y="523770"/>
                  </a:lnTo>
                  <a:lnTo>
                    <a:pt x="546220" y="524199"/>
                  </a:lnTo>
                  <a:lnTo>
                    <a:pt x="545326" y="525040"/>
                  </a:lnTo>
                  <a:lnTo>
                    <a:pt x="544562" y="526245"/>
                  </a:lnTo>
                  <a:lnTo>
                    <a:pt x="543864" y="527987"/>
                  </a:lnTo>
                  <a:lnTo>
                    <a:pt x="543714" y="528223"/>
                  </a:lnTo>
                  <a:lnTo>
                    <a:pt x="543594" y="528394"/>
                  </a:lnTo>
                  <a:lnTo>
                    <a:pt x="542689" y="529531"/>
                  </a:lnTo>
                  <a:lnTo>
                    <a:pt x="541870" y="530166"/>
                  </a:lnTo>
                  <a:lnTo>
                    <a:pt x="541607" y="530375"/>
                  </a:lnTo>
                  <a:lnTo>
                    <a:pt x="540944" y="530866"/>
                  </a:lnTo>
                  <a:lnTo>
                    <a:pt x="540689" y="531003"/>
                  </a:lnTo>
                  <a:lnTo>
                    <a:pt x="537920" y="532425"/>
                  </a:lnTo>
                  <a:lnTo>
                    <a:pt x="537098" y="533171"/>
                  </a:lnTo>
                  <a:lnTo>
                    <a:pt x="536403" y="534399"/>
                  </a:lnTo>
                  <a:lnTo>
                    <a:pt x="535561" y="536810"/>
                  </a:lnTo>
                  <a:lnTo>
                    <a:pt x="535486" y="537019"/>
                  </a:lnTo>
                  <a:lnTo>
                    <a:pt x="535294" y="537278"/>
                  </a:lnTo>
                  <a:lnTo>
                    <a:pt x="535339" y="537342"/>
                  </a:lnTo>
                  <a:lnTo>
                    <a:pt x="534485" y="538571"/>
                  </a:lnTo>
                  <a:lnTo>
                    <a:pt x="533924" y="539191"/>
                  </a:lnTo>
                  <a:lnTo>
                    <a:pt x="532245" y="540408"/>
                  </a:lnTo>
                  <a:lnTo>
                    <a:pt x="530941" y="541058"/>
                  </a:lnTo>
                  <a:lnTo>
                    <a:pt x="530000" y="541541"/>
                  </a:lnTo>
                  <a:lnTo>
                    <a:pt x="530000" y="541610"/>
                  </a:lnTo>
                  <a:lnTo>
                    <a:pt x="529326" y="542024"/>
                  </a:lnTo>
                  <a:lnTo>
                    <a:pt x="527497" y="543557"/>
                  </a:lnTo>
                  <a:lnTo>
                    <a:pt x="527401" y="543561"/>
                  </a:lnTo>
                  <a:lnTo>
                    <a:pt x="526943" y="543990"/>
                  </a:lnTo>
                  <a:lnTo>
                    <a:pt x="524818" y="545603"/>
                  </a:lnTo>
                  <a:lnTo>
                    <a:pt x="524566" y="545797"/>
                  </a:lnTo>
                  <a:lnTo>
                    <a:pt x="522836" y="547615"/>
                  </a:lnTo>
                  <a:lnTo>
                    <a:pt x="522737" y="547725"/>
                  </a:lnTo>
                  <a:lnTo>
                    <a:pt x="521826" y="549185"/>
                  </a:lnTo>
                  <a:lnTo>
                    <a:pt x="521655" y="549292"/>
                  </a:lnTo>
                  <a:lnTo>
                    <a:pt x="520828" y="550604"/>
                  </a:lnTo>
                  <a:lnTo>
                    <a:pt x="519149" y="552411"/>
                  </a:lnTo>
                  <a:lnTo>
                    <a:pt x="517962" y="553320"/>
                  </a:lnTo>
                  <a:lnTo>
                    <a:pt x="517441" y="553666"/>
                  </a:lnTo>
                  <a:lnTo>
                    <a:pt x="516293" y="554251"/>
                  </a:lnTo>
                  <a:lnTo>
                    <a:pt x="514512" y="555324"/>
                  </a:lnTo>
                  <a:lnTo>
                    <a:pt x="513856" y="555807"/>
                  </a:lnTo>
                  <a:lnTo>
                    <a:pt x="513289" y="556282"/>
                  </a:lnTo>
                  <a:lnTo>
                    <a:pt x="512894" y="556659"/>
                  </a:lnTo>
                  <a:lnTo>
                    <a:pt x="512075" y="557621"/>
                  </a:lnTo>
                  <a:lnTo>
                    <a:pt x="509536" y="560595"/>
                  </a:lnTo>
                  <a:lnTo>
                    <a:pt x="507645" y="562383"/>
                  </a:lnTo>
                  <a:lnTo>
                    <a:pt x="506908" y="562954"/>
                  </a:lnTo>
                  <a:lnTo>
                    <a:pt x="506530" y="563201"/>
                  </a:lnTo>
                  <a:lnTo>
                    <a:pt x="506101" y="563497"/>
                  </a:lnTo>
                  <a:lnTo>
                    <a:pt x="505688" y="563882"/>
                  </a:lnTo>
                  <a:lnTo>
                    <a:pt x="505217" y="564155"/>
                  </a:lnTo>
                  <a:lnTo>
                    <a:pt x="504926" y="564452"/>
                  </a:lnTo>
                  <a:lnTo>
                    <a:pt x="504494" y="564715"/>
                  </a:lnTo>
                  <a:lnTo>
                    <a:pt x="504536" y="564779"/>
                  </a:lnTo>
                  <a:lnTo>
                    <a:pt x="504402" y="564794"/>
                  </a:lnTo>
                  <a:lnTo>
                    <a:pt x="503937" y="565144"/>
                  </a:lnTo>
                  <a:lnTo>
                    <a:pt x="502642" y="566244"/>
                  </a:lnTo>
                  <a:lnTo>
                    <a:pt x="501812" y="566761"/>
                  </a:lnTo>
                  <a:lnTo>
                    <a:pt x="499291" y="568716"/>
                  </a:lnTo>
                  <a:lnTo>
                    <a:pt x="498955" y="568994"/>
                  </a:lnTo>
                  <a:lnTo>
                    <a:pt x="497444" y="570207"/>
                  </a:lnTo>
                  <a:lnTo>
                    <a:pt x="494630" y="573025"/>
                  </a:lnTo>
                  <a:lnTo>
                    <a:pt x="492570" y="574782"/>
                  </a:lnTo>
                  <a:lnTo>
                    <a:pt x="491479" y="575718"/>
                  </a:lnTo>
                  <a:lnTo>
                    <a:pt x="489846" y="577521"/>
                  </a:lnTo>
                  <a:lnTo>
                    <a:pt x="486548" y="580188"/>
                  </a:lnTo>
                  <a:lnTo>
                    <a:pt x="485718" y="580880"/>
                  </a:lnTo>
                  <a:lnTo>
                    <a:pt x="483470" y="582782"/>
                  </a:lnTo>
                  <a:lnTo>
                    <a:pt x="483362" y="582782"/>
                  </a:lnTo>
                  <a:lnTo>
                    <a:pt x="481806" y="584136"/>
                  </a:lnTo>
                  <a:lnTo>
                    <a:pt x="481590" y="584246"/>
                  </a:lnTo>
                  <a:lnTo>
                    <a:pt x="480227" y="585517"/>
                  </a:lnTo>
                  <a:lnTo>
                    <a:pt x="479393" y="586361"/>
                  </a:lnTo>
                  <a:lnTo>
                    <a:pt x="478971" y="586772"/>
                  </a:lnTo>
                  <a:lnTo>
                    <a:pt x="478707" y="587004"/>
                  </a:lnTo>
                  <a:lnTo>
                    <a:pt x="475232" y="589883"/>
                  </a:lnTo>
                  <a:lnTo>
                    <a:pt x="473338" y="591835"/>
                  </a:lnTo>
                  <a:lnTo>
                    <a:pt x="473080" y="592150"/>
                  </a:lnTo>
                  <a:lnTo>
                    <a:pt x="472268" y="593082"/>
                  </a:lnTo>
                  <a:lnTo>
                    <a:pt x="471033" y="594296"/>
                  </a:lnTo>
                  <a:lnTo>
                    <a:pt x="470832" y="594573"/>
                  </a:lnTo>
                  <a:lnTo>
                    <a:pt x="470877" y="594642"/>
                  </a:lnTo>
                  <a:lnTo>
                    <a:pt x="470778" y="594661"/>
                  </a:lnTo>
                  <a:lnTo>
                    <a:pt x="469666" y="596194"/>
                  </a:lnTo>
                  <a:lnTo>
                    <a:pt x="469019" y="597225"/>
                  </a:lnTo>
                  <a:lnTo>
                    <a:pt x="467583" y="599089"/>
                  </a:lnTo>
                  <a:lnTo>
                    <a:pt x="466009" y="600488"/>
                  </a:lnTo>
                  <a:lnTo>
                    <a:pt x="463192" y="602215"/>
                  </a:lnTo>
                  <a:lnTo>
                    <a:pt x="462583" y="602862"/>
                  </a:lnTo>
                  <a:lnTo>
                    <a:pt x="462193" y="603660"/>
                  </a:lnTo>
                  <a:lnTo>
                    <a:pt x="461762" y="604604"/>
                  </a:lnTo>
                  <a:lnTo>
                    <a:pt x="461285" y="605190"/>
                  </a:lnTo>
                  <a:lnTo>
                    <a:pt x="460833" y="606194"/>
                  </a:lnTo>
                  <a:lnTo>
                    <a:pt x="459879" y="607180"/>
                  </a:lnTo>
                  <a:lnTo>
                    <a:pt x="459076" y="608226"/>
                  </a:lnTo>
                  <a:lnTo>
                    <a:pt x="457820" y="609668"/>
                  </a:lnTo>
                  <a:lnTo>
                    <a:pt x="456630" y="611307"/>
                  </a:lnTo>
                  <a:lnTo>
                    <a:pt x="455854" y="613030"/>
                  </a:lnTo>
                  <a:lnTo>
                    <a:pt x="454984" y="613924"/>
                  </a:lnTo>
                  <a:lnTo>
                    <a:pt x="453749" y="614887"/>
                  </a:lnTo>
                  <a:lnTo>
                    <a:pt x="453123" y="615610"/>
                  </a:lnTo>
                  <a:lnTo>
                    <a:pt x="451192" y="616420"/>
                  </a:lnTo>
                  <a:lnTo>
                    <a:pt x="449367" y="616816"/>
                  </a:lnTo>
                  <a:lnTo>
                    <a:pt x="448741" y="617055"/>
                  </a:lnTo>
                  <a:lnTo>
                    <a:pt x="448024" y="616884"/>
                  </a:lnTo>
                  <a:lnTo>
                    <a:pt x="445656" y="616736"/>
                  </a:lnTo>
                  <a:lnTo>
                    <a:pt x="441052" y="616374"/>
                  </a:lnTo>
                  <a:lnTo>
                    <a:pt x="435995" y="616515"/>
                  </a:lnTo>
                  <a:lnTo>
                    <a:pt x="433105" y="616215"/>
                  </a:lnTo>
                  <a:lnTo>
                    <a:pt x="430740" y="616306"/>
                  </a:lnTo>
                  <a:lnTo>
                    <a:pt x="426226" y="616622"/>
                  </a:lnTo>
                  <a:lnTo>
                    <a:pt x="425249" y="616800"/>
                  </a:lnTo>
                  <a:lnTo>
                    <a:pt x="423318" y="617173"/>
                  </a:lnTo>
                  <a:lnTo>
                    <a:pt x="419562" y="617116"/>
                  </a:lnTo>
                  <a:lnTo>
                    <a:pt x="417977" y="617227"/>
                  </a:lnTo>
                  <a:lnTo>
                    <a:pt x="415414" y="616839"/>
                  </a:lnTo>
                  <a:lnTo>
                    <a:pt x="413461" y="616777"/>
                  </a:lnTo>
                  <a:lnTo>
                    <a:pt x="409940" y="616325"/>
                  </a:lnTo>
                  <a:lnTo>
                    <a:pt x="409137" y="616131"/>
                  </a:lnTo>
                  <a:lnTo>
                    <a:pt x="407965" y="615610"/>
                  </a:lnTo>
                  <a:lnTo>
                    <a:pt x="407249" y="615309"/>
                  </a:lnTo>
                  <a:lnTo>
                    <a:pt x="405750" y="614917"/>
                  </a:lnTo>
                  <a:lnTo>
                    <a:pt x="402446" y="614313"/>
                  </a:lnTo>
                  <a:lnTo>
                    <a:pt x="401841" y="614271"/>
                  </a:lnTo>
                  <a:lnTo>
                    <a:pt x="400843" y="614754"/>
                  </a:lnTo>
                  <a:lnTo>
                    <a:pt x="400453" y="615385"/>
                  </a:lnTo>
                  <a:lnTo>
                    <a:pt x="400171" y="615606"/>
                  </a:lnTo>
                  <a:lnTo>
                    <a:pt x="398001" y="616066"/>
                  </a:lnTo>
                  <a:lnTo>
                    <a:pt x="397719" y="616066"/>
                  </a:lnTo>
                  <a:lnTo>
                    <a:pt x="397438" y="616329"/>
                  </a:lnTo>
                  <a:lnTo>
                    <a:pt x="396395" y="616245"/>
                  </a:lnTo>
                  <a:lnTo>
                    <a:pt x="393742" y="614590"/>
                  </a:lnTo>
                  <a:lnTo>
                    <a:pt x="392959" y="614309"/>
                  </a:lnTo>
                  <a:lnTo>
                    <a:pt x="392590" y="614225"/>
                  </a:lnTo>
                  <a:lnTo>
                    <a:pt x="388964" y="612989"/>
                  </a:lnTo>
                  <a:lnTo>
                    <a:pt x="387378" y="612643"/>
                  </a:lnTo>
                  <a:lnTo>
                    <a:pt x="384230" y="612342"/>
                  </a:lnTo>
                  <a:lnTo>
                    <a:pt x="381883" y="611756"/>
                  </a:lnTo>
                  <a:lnTo>
                    <a:pt x="380690" y="611631"/>
                  </a:lnTo>
                  <a:lnTo>
                    <a:pt x="379734" y="611281"/>
                  </a:lnTo>
                  <a:lnTo>
                    <a:pt x="378103" y="610939"/>
                  </a:lnTo>
                  <a:lnTo>
                    <a:pt x="377205" y="610470"/>
                  </a:lnTo>
                  <a:lnTo>
                    <a:pt x="377166" y="610455"/>
                  </a:lnTo>
                  <a:lnTo>
                    <a:pt x="376380" y="610364"/>
                  </a:lnTo>
                  <a:lnTo>
                    <a:pt x="375058" y="610254"/>
                  </a:lnTo>
                  <a:lnTo>
                    <a:pt x="374213" y="610189"/>
                  </a:lnTo>
                  <a:lnTo>
                    <a:pt x="373301" y="609991"/>
                  </a:lnTo>
                  <a:lnTo>
                    <a:pt x="372306" y="609904"/>
                  </a:lnTo>
                  <a:lnTo>
                    <a:pt x="371524" y="610010"/>
                  </a:lnTo>
                  <a:lnTo>
                    <a:pt x="370852" y="609965"/>
                  </a:lnTo>
                  <a:lnTo>
                    <a:pt x="370028" y="609900"/>
                  </a:lnTo>
                  <a:lnTo>
                    <a:pt x="369315" y="609919"/>
                  </a:lnTo>
                  <a:lnTo>
                    <a:pt x="368490" y="609919"/>
                  </a:lnTo>
                  <a:lnTo>
                    <a:pt x="367495" y="609896"/>
                  </a:lnTo>
                  <a:lnTo>
                    <a:pt x="366365" y="610022"/>
                  </a:lnTo>
                  <a:lnTo>
                    <a:pt x="365478" y="610068"/>
                  </a:lnTo>
                  <a:lnTo>
                    <a:pt x="364480" y="610193"/>
                  </a:lnTo>
                  <a:lnTo>
                    <a:pt x="363568" y="610368"/>
                  </a:lnTo>
                  <a:lnTo>
                    <a:pt x="362681" y="610497"/>
                  </a:lnTo>
                  <a:lnTo>
                    <a:pt x="360340" y="611148"/>
                  </a:lnTo>
                  <a:lnTo>
                    <a:pt x="359753" y="611365"/>
                  </a:lnTo>
                  <a:lnTo>
                    <a:pt x="359213" y="611405"/>
                  </a:lnTo>
                  <a:lnTo>
                    <a:pt x="358452" y="611384"/>
                  </a:lnTo>
                  <a:lnTo>
                    <a:pt x="357801" y="611384"/>
                  </a:lnTo>
                  <a:lnTo>
                    <a:pt x="357043" y="611361"/>
                  </a:lnTo>
                  <a:lnTo>
                    <a:pt x="356284" y="611403"/>
                  </a:lnTo>
                  <a:lnTo>
                    <a:pt x="355526" y="611509"/>
                  </a:lnTo>
                  <a:lnTo>
                    <a:pt x="354660" y="611749"/>
                  </a:lnTo>
                  <a:lnTo>
                    <a:pt x="353943" y="611943"/>
                  </a:lnTo>
                  <a:lnTo>
                    <a:pt x="353314" y="612183"/>
                  </a:lnTo>
                  <a:lnTo>
                    <a:pt x="352555" y="612418"/>
                  </a:lnTo>
                  <a:lnTo>
                    <a:pt x="351665" y="612635"/>
                  </a:lnTo>
                  <a:lnTo>
                    <a:pt x="350865" y="612746"/>
                  </a:lnTo>
                  <a:lnTo>
                    <a:pt x="350106" y="612677"/>
                  </a:lnTo>
                  <a:lnTo>
                    <a:pt x="349237" y="612590"/>
                  </a:lnTo>
                  <a:lnTo>
                    <a:pt x="347939" y="612521"/>
                  </a:lnTo>
                  <a:lnTo>
                    <a:pt x="347028" y="612498"/>
                  </a:lnTo>
                  <a:lnTo>
                    <a:pt x="346009" y="612651"/>
                  </a:lnTo>
                  <a:lnTo>
                    <a:pt x="345143" y="612711"/>
                  </a:lnTo>
                  <a:lnTo>
                    <a:pt x="344318" y="612909"/>
                  </a:lnTo>
                  <a:lnTo>
                    <a:pt x="343365" y="613122"/>
                  </a:lnTo>
                  <a:lnTo>
                    <a:pt x="342367" y="613427"/>
                  </a:lnTo>
                  <a:lnTo>
                    <a:pt x="341522" y="613666"/>
                  </a:lnTo>
                  <a:lnTo>
                    <a:pt x="340523" y="613860"/>
                  </a:lnTo>
                  <a:lnTo>
                    <a:pt x="339459" y="614142"/>
                  </a:lnTo>
                  <a:lnTo>
                    <a:pt x="338353" y="614423"/>
                  </a:lnTo>
                  <a:lnTo>
                    <a:pt x="337052" y="614659"/>
                  </a:lnTo>
                  <a:lnTo>
                    <a:pt x="335709" y="615005"/>
                  </a:lnTo>
                  <a:lnTo>
                    <a:pt x="334496" y="615175"/>
                  </a:lnTo>
                  <a:lnTo>
                    <a:pt x="333887" y="615222"/>
                  </a:lnTo>
                  <a:lnTo>
                    <a:pt x="333021" y="615306"/>
                  </a:lnTo>
                  <a:lnTo>
                    <a:pt x="332283" y="615352"/>
                  </a:lnTo>
                  <a:lnTo>
                    <a:pt x="331114" y="615306"/>
                  </a:lnTo>
                  <a:lnTo>
                    <a:pt x="329921" y="615302"/>
                  </a:lnTo>
                  <a:lnTo>
                    <a:pt x="328989" y="615409"/>
                  </a:lnTo>
                  <a:lnTo>
                    <a:pt x="328207" y="615451"/>
                  </a:lnTo>
                  <a:lnTo>
                    <a:pt x="327406" y="615603"/>
                  </a:lnTo>
                  <a:lnTo>
                    <a:pt x="326603" y="615709"/>
                  </a:lnTo>
                  <a:lnTo>
                    <a:pt x="325973" y="615709"/>
                  </a:lnTo>
                  <a:lnTo>
                    <a:pt x="325260" y="615774"/>
                  </a:lnTo>
                  <a:lnTo>
                    <a:pt x="324630" y="615793"/>
                  </a:lnTo>
                  <a:lnTo>
                    <a:pt x="324067" y="615839"/>
                  </a:lnTo>
                  <a:lnTo>
                    <a:pt x="323375" y="615835"/>
                  </a:lnTo>
                  <a:lnTo>
                    <a:pt x="322334" y="615877"/>
                  </a:lnTo>
                  <a:lnTo>
                    <a:pt x="321465" y="615919"/>
                  </a:lnTo>
                  <a:lnTo>
                    <a:pt x="320577" y="615982"/>
                  </a:lnTo>
                  <a:lnTo>
                    <a:pt x="319708" y="616071"/>
                  </a:lnTo>
                  <a:lnTo>
                    <a:pt x="318929" y="616113"/>
                  </a:lnTo>
                  <a:lnTo>
                    <a:pt x="318063" y="616173"/>
                  </a:lnTo>
                  <a:lnTo>
                    <a:pt x="317304" y="616238"/>
                  </a:lnTo>
                  <a:lnTo>
                    <a:pt x="316717" y="616371"/>
                  </a:lnTo>
                  <a:lnTo>
                    <a:pt x="315809" y="616478"/>
                  </a:lnTo>
                  <a:lnTo>
                    <a:pt x="315005" y="616649"/>
                  </a:lnTo>
                  <a:lnTo>
                    <a:pt x="314226" y="616778"/>
                  </a:lnTo>
                  <a:lnTo>
                    <a:pt x="313489" y="616953"/>
                  </a:lnTo>
                  <a:lnTo>
                    <a:pt x="312618" y="617169"/>
                  </a:lnTo>
                  <a:lnTo>
                    <a:pt x="311840" y="617448"/>
                  </a:lnTo>
                  <a:lnTo>
                    <a:pt x="310950" y="617665"/>
                  </a:lnTo>
                  <a:lnTo>
                    <a:pt x="310473" y="617798"/>
                  </a:lnTo>
                  <a:lnTo>
                    <a:pt x="309649" y="617840"/>
                  </a:lnTo>
                  <a:lnTo>
                    <a:pt x="308869" y="617836"/>
                  </a:lnTo>
                  <a:lnTo>
                    <a:pt x="308174" y="617923"/>
                  </a:lnTo>
                  <a:lnTo>
                    <a:pt x="307481" y="618076"/>
                  </a:lnTo>
                  <a:lnTo>
                    <a:pt x="306289" y="618486"/>
                  </a:lnTo>
                  <a:lnTo>
                    <a:pt x="305704" y="618791"/>
                  </a:lnTo>
                  <a:lnTo>
                    <a:pt x="304358" y="619354"/>
                  </a:lnTo>
                  <a:lnTo>
                    <a:pt x="303708" y="619700"/>
                  </a:lnTo>
                  <a:lnTo>
                    <a:pt x="302991" y="620004"/>
                  </a:lnTo>
                  <a:lnTo>
                    <a:pt x="302383" y="620309"/>
                  </a:lnTo>
                  <a:lnTo>
                    <a:pt x="301666" y="620720"/>
                  </a:lnTo>
                  <a:lnTo>
                    <a:pt x="300953" y="621089"/>
                  </a:lnTo>
                  <a:lnTo>
                    <a:pt x="300257" y="621480"/>
                  </a:lnTo>
                  <a:lnTo>
                    <a:pt x="298783" y="622218"/>
                  </a:lnTo>
                  <a:lnTo>
                    <a:pt x="297784" y="622740"/>
                  </a:lnTo>
                  <a:lnTo>
                    <a:pt x="296894" y="623196"/>
                  </a:lnTo>
                  <a:lnTo>
                    <a:pt x="296004" y="623630"/>
                  </a:lnTo>
                  <a:lnTo>
                    <a:pt x="294811" y="624064"/>
                  </a:lnTo>
                  <a:lnTo>
                    <a:pt x="294074" y="624216"/>
                  </a:lnTo>
                  <a:lnTo>
                    <a:pt x="293207" y="624410"/>
                  </a:lnTo>
                  <a:lnTo>
                    <a:pt x="291625" y="624775"/>
                  </a:lnTo>
                  <a:lnTo>
                    <a:pt x="290779" y="624882"/>
                  </a:lnTo>
                  <a:lnTo>
                    <a:pt x="289802" y="625011"/>
                  </a:lnTo>
                  <a:lnTo>
                    <a:pt x="288804" y="625117"/>
                  </a:lnTo>
                  <a:lnTo>
                    <a:pt x="287374" y="625399"/>
                  </a:lnTo>
                  <a:lnTo>
                    <a:pt x="284751" y="625764"/>
                  </a:lnTo>
                  <a:lnTo>
                    <a:pt x="283470" y="625895"/>
                  </a:lnTo>
                  <a:lnTo>
                    <a:pt x="282691" y="625914"/>
                  </a:lnTo>
                  <a:lnTo>
                    <a:pt x="281974" y="625892"/>
                  </a:lnTo>
                  <a:lnTo>
                    <a:pt x="281042" y="625956"/>
                  </a:lnTo>
                  <a:lnTo>
                    <a:pt x="279655" y="626084"/>
                  </a:lnTo>
                  <a:lnTo>
                    <a:pt x="275812" y="626803"/>
                  </a:lnTo>
                  <a:lnTo>
                    <a:pt x="273083" y="626289"/>
                  </a:lnTo>
                  <a:lnTo>
                    <a:pt x="273575" y="627484"/>
                  </a:lnTo>
                  <a:lnTo>
                    <a:pt x="274130" y="629212"/>
                  </a:lnTo>
                  <a:lnTo>
                    <a:pt x="273885" y="629428"/>
                  </a:lnTo>
                  <a:lnTo>
                    <a:pt x="273451" y="629728"/>
                  </a:lnTo>
                  <a:lnTo>
                    <a:pt x="272992" y="629945"/>
                  </a:lnTo>
                  <a:lnTo>
                    <a:pt x="271757" y="630554"/>
                  </a:lnTo>
                  <a:lnTo>
                    <a:pt x="271127" y="630900"/>
                  </a:lnTo>
                  <a:lnTo>
                    <a:pt x="270477" y="631227"/>
                  </a:lnTo>
                  <a:lnTo>
                    <a:pt x="269740" y="631619"/>
                  </a:lnTo>
                  <a:lnTo>
                    <a:pt x="268786" y="632030"/>
                  </a:lnTo>
                  <a:lnTo>
                    <a:pt x="267917" y="632528"/>
                  </a:lnTo>
                  <a:lnTo>
                    <a:pt x="267180" y="632810"/>
                  </a:lnTo>
                  <a:lnTo>
                    <a:pt x="265900" y="633506"/>
                  </a:lnTo>
                  <a:lnTo>
                    <a:pt x="265312" y="633875"/>
                  </a:lnTo>
                  <a:lnTo>
                    <a:pt x="264509" y="634328"/>
                  </a:lnTo>
                  <a:lnTo>
                    <a:pt x="263751" y="634830"/>
                  </a:lnTo>
                  <a:lnTo>
                    <a:pt x="263079" y="635241"/>
                  </a:lnTo>
                  <a:lnTo>
                    <a:pt x="262644" y="635568"/>
                  </a:lnTo>
                  <a:lnTo>
                    <a:pt x="261514" y="636283"/>
                  </a:lnTo>
                  <a:lnTo>
                    <a:pt x="260993" y="636652"/>
                  </a:lnTo>
                  <a:lnTo>
                    <a:pt x="259734" y="637390"/>
                  </a:lnTo>
                  <a:lnTo>
                    <a:pt x="259041" y="637740"/>
                  </a:lnTo>
                  <a:lnTo>
                    <a:pt x="258325" y="638216"/>
                  </a:lnTo>
                  <a:lnTo>
                    <a:pt x="257588" y="638627"/>
                  </a:lnTo>
                  <a:lnTo>
                    <a:pt x="256850" y="639106"/>
                  </a:lnTo>
                  <a:lnTo>
                    <a:pt x="256176" y="639521"/>
                  </a:lnTo>
                  <a:lnTo>
                    <a:pt x="255483" y="639996"/>
                  </a:lnTo>
                  <a:lnTo>
                    <a:pt x="255004" y="640453"/>
                  </a:lnTo>
                  <a:lnTo>
                    <a:pt x="254221" y="640997"/>
                  </a:lnTo>
                  <a:lnTo>
                    <a:pt x="253637" y="641495"/>
                  </a:lnTo>
                  <a:lnTo>
                    <a:pt x="253115" y="641841"/>
                  </a:lnTo>
                  <a:lnTo>
                    <a:pt x="252528" y="642298"/>
                  </a:lnTo>
                  <a:lnTo>
                    <a:pt x="251901" y="642755"/>
                  </a:lnTo>
                  <a:lnTo>
                    <a:pt x="251248" y="643340"/>
                  </a:lnTo>
                  <a:lnTo>
                    <a:pt x="250639" y="643797"/>
                  </a:lnTo>
                  <a:lnTo>
                    <a:pt x="250097" y="644341"/>
                  </a:lnTo>
                  <a:lnTo>
                    <a:pt x="249533" y="644885"/>
                  </a:lnTo>
                  <a:lnTo>
                    <a:pt x="248904" y="645342"/>
                  </a:lnTo>
                  <a:lnTo>
                    <a:pt x="247753" y="646232"/>
                  </a:lnTo>
                  <a:lnTo>
                    <a:pt x="247078" y="646993"/>
                  </a:lnTo>
                  <a:lnTo>
                    <a:pt x="246578" y="647385"/>
                  </a:lnTo>
                  <a:lnTo>
                    <a:pt x="246188" y="647777"/>
                  </a:lnTo>
                  <a:lnTo>
                    <a:pt x="245774" y="648275"/>
                  </a:lnTo>
                  <a:lnTo>
                    <a:pt x="245340" y="648861"/>
                  </a:lnTo>
                  <a:lnTo>
                    <a:pt x="245079" y="649363"/>
                  </a:lnTo>
                  <a:lnTo>
                    <a:pt x="244752" y="649861"/>
                  </a:lnTo>
                  <a:lnTo>
                    <a:pt x="244429" y="650147"/>
                  </a:lnTo>
                  <a:lnTo>
                    <a:pt x="243994" y="650428"/>
                  </a:lnTo>
                  <a:lnTo>
                    <a:pt x="243451" y="650904"/>
                  </a:lnTo>
                  <a:lnTo>
                    <a:pt x="243128" y="651079"/>
                  </a:lnTo>
                  <a:lnTo>
                    <a:pt x="242882" y="651303"/>
                  </a:lnTo>
                  <a:lnTo>
                    <a:pt x="242798" y="651581"/>
                  </a:lnTo>
                  <a:lnTo>
                    <a:pt x="242993" y="652144"/>
                  </a:lnTo>
                  <a:lnTo>
                    <a:pt x="243056" y="652517"/>
                  </a:lnTo>
                  <a:lnTo>
                    <a:pt x="242906" y="652711"/>
                  </a:lnTo>
                  <a:lnTo>
                    <a:pt x="242687" y="652711"/>
                  </a:lnTo>
                  <a:lnTo>
                    <a:pt x="242342" y="652753"/>
                  </a:lnTo>
                  <a:lnTo>
                    <a:pt x="241842" y="652776"/>
                  </a:lnTo>
                  <a:lnTo>
                    <a:pt x="241539" y="652970"/>
                  </a:lnTo>
                  <a:lnTo>
                    <a:pt x="241299" y="653210"/>
                  </a:lnTo>
                  <a:lnTo>
                    <a:pt x="241059" y="653712"/>
                  </a:lnTo>
                  <a:lnTo>
                    <a:pt x="240778" y="654168"/>
                  </a:lnTo>
                  <a:lnTo>
                    <a:pt x="240322" y="654644"/>
                  </a:lnTo>
                  <a:lnTo>
                    <a:pt x="239908" y="655100"/>
                  </a:lnTo>
                  <a:lnTo>
                    <a:pt x="239453" y="655778"/>
                  </a:lnTo>
                  <a:lnTo>
                    <a:pt x="239213" y="656211"/>
                  </a:lnTo>
                  <a:lnTo>
                    <a:pt x="238865" y="656470"/>
                  </a:lnTo>
                  <a:lnTo>
                    <a:pt x="238278" y="657254"/>
                  </a:lnTo>
                  <a:lnTo>
                    <a:pt x="238041" y="657623"/>
                  </a:lnTo>
                  <a:lnTo>
                    <a:pt x="237822" y="658102"/>
                  </a:lnTo>
                  <a:lnTo>
                    <a:pt x="237627" y="658384"/>
                  </a:lnTo>
                  <a:lnTo>
                    <a:pt x="237387" y="658844"/>
                  </a:lnTo>
                  <a:lnTo>
                    <a:pt x="236647" y="659845"/>
                  </a:lnTo>
                  <a:lnTo>
                    <a:pt x="236323" y="660233"/>
                  </a:lnTo>
                  <a:lnTo>
                    <a:pt x="235670" y="661059"/>
                  </a:lnTo>
                  <a:lnTo>
                    <a:pt x="234735" y="661865"/>
                  </a:lnTo>
                  <a:lnTo>
                    <a:pt x="234366" y="662299"/>
                  </a:lnTo>
                  <a:lnTo>
                    <a:pt x="233931" y="662866"/>
                  </a:lnTo>
                  <a:lnTo>
                    <a:pt x="233542" y="663345"/>
                  </a:lnTo>
                  <a:lnTo>
                    <a:pt x="233083" y="663973"/>
                  </a:lnTo>
                  <a:lnTo>
                    <a:pt x="232627" y="664540"/>
                  </a:lnTo>
                  <a:lnTo>
                    <a:pt x="232322" y="665084"/>
                  </a:lnTo>
                  <a:lnTo>
                    <a:pt x="231800" y="666149"/>
                  </a:lnTo>
                  <a:lnTo>
                    <a:pt x="231473" y="666735"/>
                  </a:lnTo>
                  <a:lnTo>
                    <a:pt x="231126" y="667413"/>
                  </a:lnTo>
                  <a:lnTo>
                    <a:pt x="230907" y="668041"/>
                  </a:lnTo>
                  <a:lnTo>
                    <a:pt x="230559" y="668653"/>
                  </a:lnTo>
                  <a:lnTo>
                    <a:pt x="230232" y="669262"/>
                  </a:lnTo>
                  <a:lnTo>
                    <a:pt x="229885" y="669760"/>
                  </a:lnTo>
                  <a:lnTo>
                    <a:pt x="229363" y="670282"/>
                  </a:lnTo>
                  <a:lnTo>
                    <a:pt x="228973" y="670913"/>
                  </a:lnTo>
                  <a:lnTo>
                    <a:pt x="228689" y="671393"/>
                  </a:lnTo>
                  <a:lnTo>
                    <a:pt x="228449" y="671849"/>
                  </a:lnTo>
                  <a:lnTo>
                    <a:pt x="228188" y="672591"/>
                  </a:lnTo>
                  <a:lnTo>
                    <a:pt x="227534" y="674113"/>
                  </a:lnTo>
                  <a:lnTo>
                    <a:pt x="227274" y="674832"/>
                  </a:lnTo>
                  <a:lnTo>
                    <a:pt x="226947" y="675810"/>
                  </a:lnTo>
                  <a:lnTo>
                    <a:pt x="226707" y="676769"/>
                  </a:lnTo>
                  <a:lnTo>
                    <a:pt x="226467" y="677507"/>
                  </a:lnTo>
                  <a:lnTo>
                    <a:pt x="226183" y="678314"/>
                  </a:lnTo>
                  <a:lnTo>
                    <a:pt x="226051" y="679033"/>
                  </a:lnTo>
                  <a:lnTo>
                    <a:pt x="225745" y="679946"/>
                  </a:lnTo>
                  <a:lnTo>
                    <a:pt x="225505" y="680730"/>
                  </a:lnTo>
                  <a:lnTo>
                    <a:pt x="225155" y="682187"/>
                  </a:lnTo>
                  <a:lnTo>
                    <a:pt x="225068" y="682667"/>
                  </a:lnTo>
                  <a:lnTo>
                    <a:pt x="225110" y="683123"/>
                  </a:lnTo>
                  <a:lnTo>
                    <a:pt x="225304" y="683713"/>
                  </a:lnTo>
                  <a:lnTo>
                    <a:pt x="225802" y="684649"/>
                  </a:lnTo>
                  <a:lnTo>
                    <a:pt x="225844" y="685022"/>
                  </a:lnTo>
                  <a:lnTo>
                    <a:pt x="225799" y="685368"/>
                  </a:lnTo>
                  <a:lnTo>
                    <a:pt x="225754" y="685654"/>
                  </a:lnTo>
                  <a:lnTo>
                    <a:pt x="225580" y="686000"/>
                  </a:lnTo>
                  <a:lnTo>
                    <a:pt x="224669" y="687305"/>
                  </a:lnTo>
                  <a:lnTo>
                    <a:pt x="224123" y="687826"/>
                  </a:lnTo>
                  <a:lnTo>
                    <a:pt x="223755" y="688131"/>
                  </a:lnTo>
                  <a:lnTo>
                    <a:pt x="223560" y="688196"/>
                  </a:lnTo>
                  <a:lnTo>
                    <a:pt x="223257" y="688196"/>
                  </a:lnTo>
                  <a:lnTo>
                    <a:pt x="222930" y="688237"/>
                  </a:lnTo>
                  <a:lnTo>
                    <a:pt x="222433" y="688279"/>
                  </a:lnTo>
                  <a:lnTo>
                    <a:pt x="221824" y="688367"/>
                  </a:lnTo>
                  <a:lnTo>
                    <a:pt x="221045" y="688451"/>
                  </a:lnTo>
                  <a:lnTo>
                    <a:pt x="220287" y="688561"/>
                  </a:lnTo>
                  <a:lnTo>
                    <a:pt x="218812" y="688884"/>
                  </a:lnTo>
                  <a:lnTo>
                    <a:pt x="218161" y="688991"/>
                  </a:lnTo>
                  <a:lnTo>
                    <a:pt x="217358" y="689143"/>
                  </a:lnTo>
                  <a:lnTo>
                    <a:pt x="216857" y="689162"/>
                  </a:lnTo>
                  <a:lnTo>
                    <a:pt x="216360" y="689250"/>
                  </a:lnTo>
                  <a:lnTo>
                    <a:pt x="215751" y="689379"/>
                  </a:lnTo>
                  <a:lnTo>
                    <a:pt x="214927" y="689527"/>
                  </a:lnTo>
                  <a:lnTo>
                    <a:pt x="214169" y="689680"/>
                  </a:lnTo>
                  <a:lnTo>
                    <a:pt x="213150" y="689961"/>
                  </a:lnTo>
                  <a:lnTo>
                    <a:pt x="212499" y="690049"/>
                  </a:lnTo>
                  <a:lnTo>
                    <a:pt x="211804" y="690220"/>
                  </a:lnTo>
                  <a:lnTo>
                    <a:pt x="211045" y="690372"/>
                  </a:lnTo>
                  <a:lnTo>
                    <a:pt x="210155" y="690650"/>
                  </a:lnTo>
                  <a:lnTo>
                    <a:pt x="209223" y="691019"/>
                  </a:lnTo>
                  <a:lnTo>
                    <a:pt x="208419" y="691217"/>
                  </a:lnTo>
                  <a:lnTo>
                    <a:pt x="207379" y="691628"/>
                  </a:lnTo>
                  <a:lnTo>
                    <a:pt x="206315" y="692145"/>
                  </a:lnTo>
                  <a:lnTo>
                    <a:pt x="205101" y="692712"/>
                  </a:lnTo>
                  <a:lnTo>
                    <a:pt x="204534" y="693036"/>
                  </a:lnTo>
                  <a:lnTo>
                    <a:pt x="203863" y="693470"/>
                  </a:lnTo>
                  <a:lnTo>
                    <a:pt x="203255" y="693926"/>
                  </a:lnTo>
                  <a:lnTo>
                    <a:pt x="202493" y="694470"/>
                  </a:lnTo>
                  <a:lnTo>
                    <a:pt x="202017" y="694794"/>
                  </a:lnTo>
                  <a:lnTo>
                    <a:pt x="200887" y="696057"/>
                  </a:lnTo>
                  <a:lnTo>
                    <a:pt x="200494" y="696578"/>
                  </a:lnTo>
                  <a:lnTo>
                    <a:pt x="200254" y="697229"/>
                  </a:lnTo>
                  <a:lnTo>
                    <a:pt x="200038" y="697926"/>
                  </a:lnTo>
                  <a:lnTo>
                    <a:pt x="199882" y="698755"/>
                  </a:lnTo>
                  <a:lnTo>
                    <a:pt x="199816" y="699451"/>
                  </a:lnTo>
                  <a:lnTo>
                    <a:pt x="199816" y="700171"/>
                  </a:lnTo>
                  <a:lnTo>
                    <a:pt x="199921" y="701042"/>
                  </a:lnTo>
                  <a:lnTo>
                    <a:pt x="199942" y="701674"/>
                  </a:lnTo>
                  <a:lnTo>
                    <a:pt x="199789" y="702066"/>
                  </a:lnTo>
                  <a:lnTo>
                    <a:pt x="199529" y="702305"/>
                  </a:lnTo>
                  <a:lnTo>
                    <a:pt x="198941" y="702979"/>
                  </a:lnTo>
                  <a:lnTo>
                    <a:pt x="198551" y="703565"/>
                  </a:lnTo>
                  <a:lnTo>
                    <a:pt x="198225" y="704109"/>
                  </a:lnTo>
                  <a:lnTo>
                    <a:pt x="197898" y="704611"/>
                  </a:lnTo>
                  <a:lnTo>
                    <a:pt x="197766" y="705197"/>
                  </a:lnTo>
                  <a:lnTo>
                    <a:pt x="197721" y="705806"/>
                  </a:lnTo>
                  <a:lnTo>
                    <a:pt x="197850" y="706525"/>
                  </a:lnTo>
                  <a:lnTo>
                    <a:pt x="197979" y="707070"/>
                  </a:lnTo>
                  <a:lnTo>
                    <a:pt x="198216" y="707462"/>
                  </a:lnTo>
                  <a:lnTo>
                    <a:pt x="198498" y="707880"/>
                  </a:lnTo>
                  <a:lnTo>
                    <a:pt x="198734" y="708356"/>
                  </a:lnTo>
                  <a:lnTo>
                    <a:pt x="198734" y="708641"/>
                  </a:lnTo>
                  <a:lnTo>
                    <a:pt x="198411" y="708771"/>
                  </a:lnTo>
                  <a:lnTo>
                    <a:pt x="197931" y="708771"/>
                  </a:lnTo>
                  <a:lnTo>
                    <a:pt x="196543" y="708965"/>
                  </a:lnTo>
                  <a:lnTo>
                    <a:pt x="196154" y="709223"/>
                  </a:lnTo>
                  <a:lnTo>
                    <a:pt x="195740" y="709570"/>
                  </a:lnTo>
                  <a:lnTo>
                    <a:pt x="195263" y="709897"/>
                  </a:lnTo>
                  <a:lnTo>
                    <a:pt x="194655" y="710289"/>
                  </a:lnTo>
                  <a:lnTo>
                    <a:pt x="193917" y="710677"/>
                  </a:lnTo>
                  <a:lnTo>
                    <a:pt x="193222" y="711134"/>
                  </a:lnTo>
                  <a:lnTo>
                    <a:pt x="192571" y="711636"/>
                  </a:lnTo>
                  <a:lnTo>
                    <a:pt x="192332" y="711895"/>
                  </a:lnTo>
                  <a:lnTo>
                    <a:pt x="192158" y="712310"/>
                  </a:lnTo>
                  <a:lnTo>
                    <a:pt x="191831" y="712439"/>
                  </a:lnTo>
                  <a:lnTo>
                    <a:pt x="191007" y="712481"/>
                  </a:lnTo>
                  <a:lnTo>
                    <a:pt x="190725" y="712633"/>
                  </a:lnTo>
                  <a:lnTo>
                    <a:pt x="190572" y="712892"/>
                  </a:lnTo>
                  <a:lnTo>
                    <a:pt x="190290" y="713436"/>
                  </a:lnTo>
                  <a:lnTo>
                    <a:pt x="190093" y="713980"/>
                  </a:lnTo>
                  <a:lnTo>
                    <a:pt x="189832" y="714418"/>
                  </a:lnTo>
                  <a:lnTo>
                    <a:pt x="189592" y="715050"/>
                  </a:lnTo>
                  <a:lnTo>
                    <a:pt x="189265" y="715788"/>
                  </a:lnTo>
                  <a:lnTo>
                    <a:pt x="188699" y="717287"/>
                  </a:lnTo>
                  <a:lnTo>
                    <a:pt x="188414" y="717919"/>
                  </a:lnTo>
                  <a:lnTo>
                    <a:pt x="188393" y="717900"/>
                  </a:lnTo>
                  <a:lnTo>
                    <a:pt x="188087" y="718509"/>
                  </a:lnTo>
                  <a:lnTo>
                    <a:pt x="187937" y="719007"/>
                  </a:lnTo>
                  <a:lnTo>
                    <a:pt x="187611" y="719445"/>
                  </a:lnTo>
                  <a:lnTo>
                    <a:pt x="187413" y="719791"/>
                  </a:lnTo>
                  <a:lnTo>
                    <a:pt x="187218" y="720183"/>
                  </a:lnTo>
                  <a:lnTo>
                    <a:pt x="187152" y="720686"/>
                  </a:lnTo>
                  <a:lnTo>
                    <a:pt x="187128" y="721119"/>
                  </a:lnTo>
                  <a:lnTo>
                    <a:pt x="187128" y="721839"/>
                  </a:lnTo>
                  <a:lnTo>
                    <a:pt x="187149" y="722558"/>
                  </a:lnTo>
                  <a:lnTo>
                    <a:pt x="187080" y="722973"/>
                  </a:lnTo>
                  <a:lnTo>
                    <a:pt x="187212" y="723212"/>
                  </a:lnTo>
                  <a:lnTo>
                    <a:pt x="187188" y="723254"/>
                  </a:lnTo>
                  <a:lnTo>
                    <a:pt x="187188" y="723951"/>
                  </a:lnTo>
                  <a:lnTo>
                    <a:pt x="187401" y="725564"/>
                  </a:lnTo>
                  <a:lnTo>
                    <a:pt x="187398" y="726390"/>
                  </a:lnTo>
                  <a:lnTo>
                    <a:pt x="187464" y="727372"/>
                  </a:lnTo>
                  <a:lnTo>
                    <a:pt x="187419" y="727547"/>
                  </a:lnTo>
                  <a:lnTo>
                    <a:pt x="187374" y="728331"/>
                  </a:lnTo>
                  <a:lnTo>
                    <a:pt x="187308" y="729092"/>
                  </a:lnTo>
                  <a:lnTo>
                    <a:pt x="187068" y="729484"/>
                  </a:lnTo>
                  <a:lnTo>
                    <a:pt x="186828" y="729789"/>
                  </a:lnTo>
                  <a:lnTo>
                    <a:pt x="186307" y="730245"/>
                  </a:lnTo>
                  <a:lnTo>
                    <a:pt x="185764" y="730592"/>
                  </a:lnTo>
                  <a:lnTo>
                    <a:pt x="185264" y="730831"/>
                  </a:lnTo>
                  <a:lnTo>
                    <a:pt x="184721" y="731113"/>
                  </a:lnTo>
                  <a:lnTo>
                    <a:pt x="184373" y="731418"/>
                  </a:lnTo>
                  <a:lnTo>
                    <a:pt x="184244" y="731809"/>
                  </a:lnTo>
                  <a:lnTo>
                    <a:pt x="184155" y="732418"/>
                  </a:lnTo>
                  <a:lnTo>
                    <a:pt x="184304" y="733073"/>
                  </a:lnTo>
                  <a:lnTo>
                    <a:pt x="184478" y="733594"/>
                  </a:lnTo>
                  <a:lnTo>
                    <a:pt x="184520" y="734291"/>
                  </a:lnTo>
                  <a:lnTo>
                    <a:pt x="184520" y="734687"/>
                  </a:lnTo>
                  <a:lnTo>
                    <a:pt x="184149" y="734904"/>
                  </a:lnTo>
                  <a:lnTo>
                    <a:pt x="183564" y="734923"/>
                  </a:lnTo>
                  <a:lnTo>
                    <a:pt x="182959" y="735010"/>
                  </a:lnTo>
                  <a:lnTo>
                    <a:pt x="182632" y="735227"/>
                  </a:lnTo>
                  <a:lnTo>
                    <a:pt x="182086" y="735771"/>
                  </a:lnTo>
                  <a:lnTo>
                    <a:pt x="181826" y="736118"/>
                  </a:lnTo>
                  <a:lnTo>
                    <a:pt x="181544" y="736270"/>
                  </a:lnTo>
                  <a:lnTo>
                    <a:pt x="180135" y="736506"/>
                  </a:lnTo>
                  <a:lnTo>
                    <a:pt x="179484" y="736898"/>
                  </a:lnTo>
                  <a:lnTo>
                    <a:pt x="179134" y="737202"/>
                  </a:lnTo>
                  <a:lnTo>
                    <a:pt x="178765" y="737571"/>
                  </a:lnTo>
                  <a:lnTo>
                    <a:pt x="178309" y="738005"/>
                  </a:lnTo>
                  <a:lnTo>
                    <a:pt x="177962" y="738416"/>
                  </a:lnTo>
                  <a:lnTo>
                    <a:pt x="177614" y="738896"/>
                  </a:lnTo>
                  <a:lnTo>
                    <a:pt x="177245" y="739353"/>
                  </a:lnTo>
                  <a:lnTo>
                    <a:pt x="176808" y="739961"/>
                  </a:lnTo>
                  <a:lnTo>
                    <a:pt x="176484" y="740376"/>
                  </a:lnTo>
                  <a:lnTo>
                    <a:pt x="176070" y="741004"/>
                  </a:lnTo>
                  <a:lnTo>
                    <a:pt x="175570" y="741701"/>
                  </a:lnTo>
                  <a:lnTo>
                    <a:pt x="175198" y="742333"/>
                  </a:lnTo>
                  <a:lnTo>
                    <a:pt x="174721" y="743052"/>
                  </a:lnTo>
                  <a:lnTo>
                    <a:pt x="174458" y="743619"/>
                  </a:lnTo>
                  <a:lnTo>
                    <a:pt x="174284" y="744030"/>
                  </a:lnTo>
                  <a:lnTo>
                    <a:pt x="174284" y="744334"/>
                  </a:lnTo>
                  <a:lnTo>
                    <a:pt x="174434" y="744772"/>
                  </a:lnTo>
                  <a:lnTo>
                    <a:pt x="174778" y="745666"/>
                  </a:lnTo>
                  <a:lnTo>
                    <a:pt x="174844" y="746253"/>
                  </a:lnTo>
                  <a:lnTo>
                    <a:pt x="174841" y="747124"/>
                  </a:lnTo>
                  <a:lnTo>
                    <a:pt x="174796" y="747843"/>
                  </a:lnTo>
                  <a:lnTo>
                    <a:pt x="174578" y="748650"/>
                  </a:lnTo>
                  <a:lnTo>
                    <a:pt x="174491" y="749019"/>
                  </a:lnTo>
                  <a:lnTo>
                    <a:pt x="174578" y="749282"/>
                  </a:lnTo>
                  <a:lnTo>
                    <a:pt x="174748" y="749674"/>
                  </a:lnTo>
                  <a:lnTo>
                    <a:pt x="174877" y="750024"/>
                  </a:lnTo>
                  <a:lnTo>
                    <a:pt x="175051" y="750721"/>
                  </a:lnTo>
                  <a:lnTo>
                    <a:pt x="174985" y="751067"/>
                  </a:lnTo>
                  <a:lnTo>
                    <a:pt x="174985" y="751482"/>
                  </a:lnTo>
                  <a:lnTo>
                    <a:pt x="174787" y="751939"/>
                  </a:lnTo>
                  <a:lnTo>
                    <a:pt x="174419" y="752220"/>
                  </a:lnTo>
                  <a:lnTo>
                    <a:pt x="173963" y="752373"/>
                  </a:lnTo>
                  <a:lnTo>
                    <a:pt x="173396" y="752525"/>
                  </a:lnTo>
                  <a:lnTo>
                    <a:pt x="172920" y="752700"/>
                  </a:lnTo>
                  <a:lnTo>
                    <a:pt x="172227" y="752806"/>
                  </a:lnTo>
                  <a:lnTo>
                    <a:pt x="171553" y="752955"/>
                  </a:lnTo>
                  <a:lnTo>
                    <a:pt x="170489" y="753412"/>
                  </a:lnTo>
                  <a:lnTo>
                    <a:pt x="170186" y="753454"/>
                  </a:lnTo>
                  <a:lnTo>
                    <a:pt x="169925" y="753214"/>
                  </a:lnTo>
                  <a:lnTo>
                    <a:pt x="169841" y="752951"/>
                  </a:lnTo>
                  <a:lnTo>
                    <a:pt x="169841" y="752647"/>
                  </a:lnTo>
                  <a:lnTo>
                    <a:pt x="170039" y="751775"/>
                  </a:lnTo>
                  <a:lnTo>
                    <a:pt x="169973" y="751429"/>
                  </a:lnTo>
                  <a:lnTo>
                    <a:pt x="169931" y="750862"/>
                  </a:lnTo>
                  <a:lnTo>
                    <a:pt x="169500" y="750534"/>
                  </a:lnTo>
                  <a:lnTo>
                    <a:pt x="169218" y="750378"/>
                  </a:lnTo>
                  <a:lnTo>
                    <a:pt x="168957" y="750207"/>
                  </a:lnTo>
                  <a:lnTo>
                    <a:pt x="168654" y="749659"/>
                  </a:lnTo>
                  <a:lnTo>
                    <a:pt x="168289" y="748962"/>
                  </a:lnTo>
                  <a:lnTo>
                    <a:pt x="167833" y="748460"/>
                  </a:lnTo>
                  <a:lnTo>
                    <a:pt x="167422" y="748045"/>
                  </a:lnTo>
                  <a:lnTo>
                    <a:pt x="166187" y="747585"/>
                  </a:lnTo>
                  <a:lnTo>
                    <a:pt x="165582" y="747322"/>
                  </a:lnTo>
                  <a:lnTo>
                    <a:pt x="164758" y="747147"/>
                  </a:lnTo>
                  <a:lnTo>
                    <a:pt x="163912" y="747014"/>
                  </a:lnTo>
                  <a:lnTo>
                    <a:pt x="163154" y="746926"/>
                  </a:lnTo>
                  <a:lnTo>
                    <a:pt x="162201" y="746747"/>
                  </a:lnTo>
                  <a:lnTo>
                    <a:pt x="161268" y="746637"/>
                  </a:lnTo>
                  <a:lnTo>
                    <a:pt x="160291" y="746504"/>
                  </a:lnTo>
                  <a:lnTo>
                    <a:pt x="159446" y="746241"/>
                  </a:lnTo>
                  <a:lnTo>
                    <a:pt x="158493" y="746021"/>
                  </a:lnTo>
                  <a:lnTo>
                    <a:pt x="157602" y="745975"/>
                  </a:lnTo>
                  <a:lnTo>
                    <a:pt x="156562" y="745994"/>
                  </a:lnTo>
                  <a:lnTo>
                    <a:pt x="155543" y="745994"/>
                  </a:lnTo>
                  <a:lnTo>
                    <a:pt x="154287" y="745945"/>
                  </a:lnTo>
                  <a:lnTo>
                    <a:pt x="153418" y="745945"/>
                  </a:lnTo>
                  <a:lnTo>
                    <a:pt x="152291" y="746074"/>
                  </a:lnTo>
                  <a:lnTo>
                    <a:pt x="150642" y="746592"/>
                  </a:lnTo>
                  <a:lnTo>
                    <a:pt x="149989" y="746938"/>
                  </a:lnTo>
                  <a:lnTo>
                    <a:pt x="149578" y="747459"/>
                  </a:lnTo>
                  <a:lnTo>
                    <a:pt x="149533" y="748026"/>
                  </a:lnTo>
                  <a:lnTo>
                    <a:pt x="149248" y="748594"/>
                  </a:lnTo>
                  <a:lnTo>
                    <a:pt x="148664" y="748852"/>
                  </a:lnTo>
                  <a:lnTo>
                    <a:pt x="147794" y="749004"/>
                  </a:lnTo>
                  <a:lnTo>
                    <a:pt x="146775" y="749218"/>
                  </a:lnTo>
                  <a:lnTo>
                    <a:pt x="146254" y="749480"/>
                  </a:lnTo>
                  <a:lnTo>
                    <a:pt x="145690" y="749849"/>
                  </a:lnTo>
                  <a:lnTo>
                    <a:pt x="145037" y="750325"/>
                  </a:lnTo>
                  <a:lnTo>
                    <a:pt x="143538" y="751170"/>
                  </a:lnTo>
                  <a:lnTo>
                    <a:pt x="142845" y="751627"/>
                  </a:lnTo>
                  <a:lnTo>
                    <a:pt x="142432" y="752061"/>
                  </a:lnTo>
                  <a:lnTo>
                    <a:pt x="141323" y="753412"/>
                  </a:lnTo>
                  <a:lnTo>
                    <a:pt x="140888" y="753564"/>
                  </a:lnTo>
                  <a:lnTo>
                    <a:pt x="140388" y="753606"/>
                  </a:lnTo>
                  <a:lnTo>
                    <a:pt x="139542" y="753579"/>
                  </a:lnTo>
                  <a:lnTo>
                    <a:pt x="138523" y="753511"/>
                  </a:lnTo>
                  <a:lnTo>
                    <a:pt x="137288" y="753401"/>
                  </a:lnTo>
                  <a:lnTo>
                    <a:pt x="136443" y="753465"/>
                  </a:lnTo>
                  <a:lnTo>
                    <a:pt x="135900" y="753724"/>
                  </a:lnTo>
                  <a:lnTo>
                    <a:pt x="135205" y="753983"/>
                  </a:lnTo>
                  <a:lnTo>
                    <a:pt x="134401" y="754310"/>
                  </a:lnTo>
                  <a:lnTo>
                    <a:pt x="133014" y="755026"/>
                  </a:lnTo>
                  <a:lnTo>
                    <a:pt x="132384" y="755307"/>
                  </a:lnTo>
                  <a:lnTo>
                    <a:pt x="131080" y="755958"/>
                  </a:lnTo>
                  <a:lnTo>
                    <a:pt x="130625" y="756327"/>
                  </a:lnTo>
                  <a:lnTo>
                    <a:pt x="130103" y="756697"/>
                  </a:lnTo>
                  <a:lnTo>
                    <a:pt x="129626" y="756803"/>
                  </a:lnTo>
                  <a:lnTo>
                    <a:pt x="128346" y="756997"/>
                  </a:lnTo>
                  <a:lnTo>
                    <a:pt x="127543" y="757104"/>
                  </a:lnTo>
                  <a:lnTo>
                    <a:pt x="126653" y="757188"/>
                  </a:lnTo>
                  <a:lnTo>
                    <a:pt x="126152" y="757317"/>
                  </a:lnTo>
                  <a:lnTo>
                    <a:pt x="125784" y="757534"/>
                  </a:lnTo>
                  <a:lnTo>
                    <a:pt x="125436" y="757839"/>
                  </a:lnTo>
                  <a:lnTo>
                    <a:pt x="125067" y="758470"/>
                  </a:lnTo>
                  <a:lnTo>
                    <a:pt x="124893" y="759037"/>
                  </a:lnTo>
                  <a:lnTo>
                    <a:pt x="124716" y="759407"/>
                  </a:lnTo>
                  <a:lnTo>
                    <a:pt x="124543" y="759624"/>
                  </a:lnTo>
                  <a:lnTo>
                    <a:pt x="124282" y="759753"/>
                  </a:lnTo>
                  <a:lnTo>
                    <a:pt x="123850" y="759768"/>
                  </a:lnTo>
                  <a:lnTo>
                    <a:pt x="123610" y="759780"/>
                  </a:lnTo>
                  <a:lnTo>
                    <a:pt x="123092" y="759837"/>
                  </a:lnTo>
                  <a:lnTo>
                    <a:pt x="122288" y="759860"/>
                  </a:lnTo>
                  <a:lnTo>
                    <a:pt x="119944" y="760571"/>
                  </a:lnTo>
                  <a:lnTo>
                    <a:pt x="119183" y="760788"/>
                  </a:lnTo>
                  <a:lnTo>
                    <a:pt x="118296" y="761089"/>
                  </a:lnTo>
                  <a:lnTo>
                    <a:pt x="117513" y="761371"/>
                  </a:lnTo>
                  <a:lnTo>
                    <a:pt x="116665" y="761633"/>
                  </a:lnTo>
                  <a:lnTo>
                    <a:pt x="115862" y="762063"/>
                  </a:lnTo>
                  <a:lnTo>
                    <a:pt x="115211" y="762326"/>
                  </a:lnTo>
                  <a:lnTo>
                    <a:pt x="114474" y="762825"/>
                  </a:lnTo>
                  <a:lnTo>
                    <a:pt x="113865" y="763281"/>
                  </a:lnTo>
                  <a:lnTo>
                    <a:pt x="113411" y="763650"/>
                  </a:lnTo>
                  <a:lnTo>
                    <a:pt x="112888" y="764085"/>
                  </a:lnTo>
                  <a:lnTo>
                    <a:pt x="112148" y="764735"/>
                  </a:lnTo>
                  <a:lnTo>
                    <a:pt x="111497" y="765280"/>
                  </a:lnTo>
                  <a:lnTo>
                    <a:pt x="110802" y="765778"/>
                  </a:lnTo>
                  <a:lnTo>
                    <a:pt x="110127" y="766342"/>
                  </a:lnTo>
                  <a:lnTo>
                    <a:pt x="109627" y="766798"/>
                  </a:lnTo>
                  <a:lnTo>
                    <a:pt x="108476" y="767993"/>
                  </a:lnTo>
                  <a:lnTo>
                    <a:pt x="107864" y="768842"/>
                  </a:lnTo>
                  <a:lnTo>
                    <a:pt x="107451" y="769649"/>
                  </a:lnTo>
                  <a:lnTo>
                    <a:pt x="107061" y="770235"/>
                  </a:lnTo>
                  <a:lnTo>
                    <a:pt x="106626" y="770757"/>
                  </a:lnTo>
                  <a:lnTo>
                    <a:pt x="106429" y="771278"/>
                  </a:lnTo>
                  <a:lnTo>
                    <a:pt x="106297" y="771758"/>
                  </a:lnTo>
                  <a:lnTo>
                    <a:pt x="106144" y="772413"/>
                  </a:lnTo>
                  <a:lnTo>
                    <a:pt x="106075" y="773174"/>
                  </a:lnTo>
                  <a:lnTo>
                    <a:pt x="105901" y="773676"/>
                  </a:lnTo>
                  <a:lnTo>
                    <a:pt x="105706" y="774437"/>
                  </a:lnTo>
                  <a:lnTo>
                    <a:pt x="105268" y="775176"/>
                  </a:lnTo>
                  <a:lnTo>
                    <a:pt x="104876" y="775895"/>
                  </a:lnTo>
                  <a:lnTo>
                    <a:pt x="104573" y="776417"/>
                  </a:lnTo>
                  <a:lnTo>
                    <a:pt x="104135" y="777026"/>
                  </a:lnTo>
                  <a:lnTo>
                    <a:pt x="103746" y="777547"/>
                  </a:lnTo>
                  <a:lnTo>
                    <a:pt x="103200" y="778133"/>
                  </a:lnTo>
                  <a:lnTo>
                    <a:pt x="102637" y="778632"/>
                  </a:lnTo>
                  <a:lnTo>
                    <a:pt x="102049" y="779070"/>
                  </a:lnTo>
                  <a:lnTo>
                    <a:pt x="101246" y="779546"/>
                  </a:lnTo>
                  <a:lnTo>
                    <a:pt x="100335" y="780132"/>
                  </a:lnTo>
                  <a:lnTo>
                    <a:pt x="99531" y="780630"/>
                  </a:lnTo>
                  <a:lnTo>
                    <a:pt x="98683" y="780977"/>
                  </a:lnTo>
                  <a:lnTo>
                    <a:pt x="97901" y="781063"/>
                  </a:lnTo>
                  <a:lnTo>
                    <a:pt x="96860" y="781171"/>
                  </a:lnTo>
                  <a:lnTo>
                    <a:pt x="95907" y="781167"/>
                  </a:lnTo>
                  <a:lnTo>
                    <a:pt x="94930" y="781316"/>
                  </a:lnTo>
                  <a:lnTo>
                    <a:pt x="94127" y="781510"/>
                  </a:lnTo>
                  <a:lnTo>
                    <a:pt x="92913" y="781856"/>
                  </a:lnTo>
                  <a:lnTo>
                    <a:pt x="91869" y="782180"/>
                  </a:lnTo>
                  <a:lnTo>
                    <a:pt x="91046" y="782502"/>
                  </a:lnTo>
                  <a:lnTo>
                    <a:pt x="90089" y="782895"/>
                  </a:lnTo>
                  <a:lnTo>
                    <a:pt x="89049" y="783284"/>
                  </a:lnTo>
                  <a:lnTo>
                    <a:pt x="87028" y="784281"/>
                  </a:lnTo>
                  <a:lnTo>
                    <a:pt x="86072" y="784913"/>
                  </a:lnTo>
                  <a:lnTo>
                    <a:pt x="85311" y="785366"/>
                  </a:lnTo>
                  <a:lnTo>
                    <a:pt x="84313" y="785887"/>
                  </a:lnTo>
                  <a:lnTo>
                    <a:pt x="83228" y="786473"/>
                  </a:lnTo>
                  <a:lnTo>
                    <a:pt x="80425" y="788122"/>
                  </a:lnTo>
                  <a:lnTo>
                    <a:pt x="79688" y="788601"/>
                  </a:lnTo>
                  <a:lnTo>
                    <a:pt x="78926" y="788989"/>
                  </a:lnTo>
                  <a:lnTo>
                    <a:pt x="78036" y="789378"/>
                  </a:lnTo>
                  <a:lnTo>
                    <a:pt x="77298" y="789640"/>
                  </a:lnTo>
                  <a:lnTo>
                    <a:pt x="76495" y="789854"/>
                  </a:lnTo>
                  <a:lnTo>
                    <a:pt x="75431" y="789873"/>
                  </a:lnTo>
                  <a:lnTo>
                    <a:pt x="74673" y="789808"/>
                  </a:lnTo>
                  <a:lnTo>
                    <a:pt x="73935" y="789850"/>
                  </a:lnTo>
                  <a:lnTo>
                    <a:pt x="73156" y="789998"/>
                  </a:lnTo>
                  <a:lnTo>
                    <a:pt x="72092" y="790301"/>
                  </a:lnTo>
                  <a:lnTo>
                    <a:pt x="70701" y="790687"/>
                  </a:lnTo>
                  <a:lnTo>
                    <a:pt x="69442" y="791011"/>
                  </a:lnTo>
                  <a:lnTo>
                    <a:pt x="68663" y="791274"/>
                  </a:lnTo>
                  <a:lnTo>
                    <a:pt x="67772" y="791662"/>
                  </a:lnTo>
                  <a:lnTo>
                    <a:pt x="66966" y="792054"/>
                  </a:lnTo>
                  <a:lnTo>
                    <a:pt x="66121" y="792507"/>
                  </a:lnTo>
                  <a:lnTo>
                    <a:pt x="65230" y="792789"/>
                  </a:lnTo>
                  <a:lnTo>
                    <a:pt x="64535" y="793093"/>
                  </a:lnTo>
                  <a:lnTo>
                    <a:pt x="63690" y="793394"/>
                  </a:lnTo>
                  <a:lnTo>
                    <a:pt x="62733" y="793546"/>
                  </a:lnTo>
                  <a:lnTo>
                    <a:pt x="61888" y="793782"/>
                  </a:lnTo>
                  <a:lnTo>
                    <a:pt x="61280" y="793976"/>
                  </a:lnTo>
                  <a:lnTo>
                    <a:pt x="60063" y="794517"/>
                  </a:lnTo>
                  <a:lnTo>
                    <a:pt x="59433" y="794779"/>
                  </a:lnTo>
                  <a:lnTo>
                    <a:pt x="58914" y="795015"/>
                  </a:lnTo>
                  <a:lnTo>
                    <a:pt x="58327" y="795366"/>
                  </a:lnTo>
                  <a:lnTo>
                    <a:pt x="57611" y="795712"/>
                  </a:lnTo>
                  <a:lnTo>
                    <a:pt x="56828" y="796013"/>
                  </a:lnTo>
                  <a:lnTo>
                    <a:pt x="56265" y="796207"/>
                  </a:lnTo>
                  <a:lnTo>
                    <a:pt x="55590" y="796336"/>
                  </a:lnTo>
                  <a:lnTo>
                    <a:pt x="54853" y="796355"/>
                  </a:lnTo>
                  <a:lnTo>
                    <a:pt x="53312" y="796352"/>
                  </a:lnTo>
                  <a:lnTo>
                    <a:pt x="52901" y="796329"/>
                  </a:lnTo>
                  <a:lnTo>
                    <a:pt x="52185" y="796329"/>
                  </a:lnTo>
                  <a:lnTo>
                    <a:pt x="51579" y="796283"/>
                  </a:lnTo>
                  <a:lnTo>
                    <a:pt x="50887" y="796127"/>
                  </a:lnTo>
                  <a:lnTo>
                    <a:pt x="50518" y="795887"/>
                  </a:lnTo>
                  <a:lnTo>
                    <a:pt x="50216" y="795537"/>
                  </a:lnTo>
                  <a:lnTo>
                    <a:pt x="49913" y="795016"/>
                  </a:lnTo>
                  <a:lnTo>
                    <a:pt x="49742" y="794361"/>
                  </a:lnTo>
                  <a:lnTo>
                    <a:pt x="49829" y="794033"/>
                  </a:lnTo>
                  <a:lnTo>
                    <a:pt x="50111" y="793858"/>
                  </a:lnTo>
                  <a:lnTo>
                    <a:pt x="50458" y="793752"/>
                  </a:lnTo>
                  <a:lnTo>
                    <a:pt x="50782" y="793885"/>
                  </a:lnTo>
                  <a:lnTo>
                    <a:pt x="51151" y="793973"/>
                  </a:lnTo>
                  <a:lnTo>
                    <a:pt x="51541" y="793908"/>
                  </a:lnTo>
                  <a:lnTo>
                    <a:pt x="51825" y="793778"/>
                  </a:lnTo>
                  <a:lnTo>
                    <a:pt x="52260" y="793539"/>
                  </a:lnTo>
                  <a:lnTo>
                    <a:pt x="53150" y="793169"/>
                  </a:lnTo>
                  <a:lnTo>
                    <a:pt x="53714" y="793108"/>
                  </a:lnTo>
                  <a:lnTo>
                    <a:pt x="54169" y="793021"/>
                  </a:lnTo>
                  <a:lnTo>
                    <a:pt x="54625" y="793002"/>
                  </a:lnTo>
                  <a:lnTo>
                    <a:pt x="55036" y="793112"/>
                  </a:lnTo>
                  <a:lnTo>
                    <a:pt x="55383" y="793329"/>
                  </a:lnTo>
                  <a:lnTo>
                    <a:pt x="55728" y="793679"/>
                  </a:lnTo>
                  <a:lnTo>
                    <a:pt x="56076" y="793809"/>
                  </a:lnTo>
                  <a:lnTo>
                    <a:pt x="56594" y="793835"/>
                  </a:lnTo>
                  <a:lnTo>
                    <a:pt x="56942" y="793835"/>
                  </a:lnTo>
                  <a:lnTo>
                    <a:pt x="57335" y="793748"/>
                  </a:lnTo>
                  <a:lnTo>
                    <a:pt x="57596" y="793573"/>
                  </a:lnTo>
                  <a:lnTo>
                    <a:pt x="57832" y="793379"/>
                  </a:lnTo>
                  <a:lnTo>
                    <a:pt x="58159" y="793032"/>
                  </a:lnTo>
                  <a:lnTo>
                    <a:pt x="58747" y="792598"/>
                  </a:lnTo>
                  <a:lnTo>
                    <a:pt x="59310" y="792339"/>
                  </a:lnTo>
                  <a:lnTo>
                    <a:pt x="59832" y="792122"/>
                  </a:lnTo>
                  <a:lnTo>
                    <a:pt x="60159" y="792077"/>
                  </a:lnTo>
                  <a:lnTo>
                    <a:pt x="60440" y="792145"/>
                  </a:lnTo>
                  <a:lnTo>
                    <a:pt x="60611" y="792275"/>
                  </a:lnTo>
                  <a:lnTo>
                    <a:pt x="60893" y="792560"/>
                  </a:lnTo>
                  <a:lnTo>
                    <a:pt x="60806" y="792602"/>
                  </a:lnTo>
                  <a:lnTo>
                    <a:pt x="59982" y="792667"/>
                  </a:lnTo>
                  <a:lnTo>
                    <a:pt x="59571" y="792732"/>
                  </a:lnTo>
                  <a:lnTo>
                    <a:pt x="59265" y="792884"/>
                  </a:lnTo>
                  <a:lnTo>
                    <a:pt x="59136" y="793143"/>
                  </a:lnTo>
                  <a:lnTo>
                    <a:pt x="59070" y="793405"/>
                  </a:lnTo>
                  <a:lnTo>
                    <a:pt x="59154" y="793710"/>
                  </a:lnTo>
                  <a:lnTo>
                    <a:pt x="59373" y="793908"/>
                  </a:lnTo>
                  <a:lnTo>
                    <a:pt x="59718" y="793995"/>
                  </a:lnTo>
                  <a:lnTo>
                    <a:pt x="60087" y="793953"/>
                  </a:lnTo>
                  <a:lnTo>
                    <a:pt x="60087" y="793931"/>
                  </a:lnTo>
                  <a:lnTo>
                    <a:pt x="60737" y="793691"/>
                  </a:lnTo>
                  <a:lnTo>
                    <a:pt x="61217" y="793542"/>
                  </a:lnTo>
                  <a:lnTo>
                    <a:pt x="61693" y="793344"/>
                  </a:lnTo>
                  <a:lnTo>
                    <a:pt x="62368" y="793131"/>
                  </a:lnTo>
                  <a:lnTo>
                    <a:pt x="63018" y="792891"/>
                  </a:lnTo>
                  <a:lnTo>
                    <a:pt x="63842" y="792720"/>
                  </a:lnTo>
                  <a:lnTo>
                    <a:pt x="64406" y="792549"/>
                  </a:lnTo>
                  <a:lnTo>
                    <a:pt x="64972" y="792397"/>
                  </a:lnTo>
                  <a:lnTo>
                    <a:pt x="65536" y="792092"/>
                  </a:lnTo>
                  <a:lnTo>
                    <a:pt x="66252" y="791833"/>
                  </a:lnTo>
                  <a:lnTo>
                    <a:pt x="67077" y="791464"/>
                  </a:lnTo>
                  <a:lnTo>
                    <a:pt x="67622" y="791182"/>
                  </a:lnTo>
                  <a:lnTo>
                    <a:pt x="68382" y="790857"/>
                  </a:lnTo>
                  <a:lnTo>
                    <a:pt x="69226" y="790619"/>
                  </a:lnTo>
                  <a:lnTo>
                    <a:pt x="69727" y="790448"/>
                  </a:lnTo>
                  <a:lnTo>
                    <a:pt x="70269" y="790166"/>
                  </a:lnTo>
                  <a:lnTo>
                    <a:pt x="71486" y="789667"/>
                  </a:lnTo>
                  <a:lnTo>
                    <a:pt x="72203" y="789256"/>
                  </a:lnTo>
                  <a:lnTo>
                    <a:pt x="73093" y="788776"/>
                  </a:lnTo>
                  <a:lnTo>
                    <a:pt x="73549" y="788430"/>
                  </a:lnTo>
                  <a:lnTo>
                    <a:pt x="73962" y="788194"/>
                  </a:lnTo>
                  <a:lnTo>
                    <a:pt x="74376" y="787890"/>
                  </a:lnTo>
                  <a:lnTo>
                    <a:pt x="74918" y="787543"/>
                  </a:lnTo>
                  <a:lnTo>
                    <a:pt x="75701" y="787022"/>
                  </a:lnTo>
                  <a:lnTo>
                    <a:pt x="76219" y="786782"/>
                  </a:lnTo>
                  <a:lnTo>
                    <a:pt x="76699" y="786630"/>
                  </a:lnTo>
                  <a:lnTo>
                    <a:pt x="77197" y="786500"/>
                  </a:lnTo>
                  <a:lnTo>
                    <a:pt x="77718" y="786439"/>
                  </a:lnTo>
                  <a:lnTo>
                    <a:pt x="78219" y="786416"/>
                  </a:lnTo>
                  <a:lnTo>
                    <a:pt x="78737" y="786527"/>
                  </a:lnTo>
                  <a:lnTo>
                    <a:pt x="79322" y="786614"/>
                  </a:lnTo>
                  <a:lnTo>
                    <a:pt x="79951" y="786683"/>
                  </a:lnTo>
                  <a:lnTo>
                    <a:pt x="80668" y="786728"/>
                  </a:lnTo>
                  <a:lnTo>
                    <a:pt x="81276" y="786576"/>
                  </a:lnTo>
                  <a:lnTo>
                    <a:pt x="81711" y="786295"/>
                  </a:lnTo>
                  <a:lnTo>
                    <a:pt x="82514" y="785883"/>
                  </a:lnTo>
                  <a:lnTo>
                    <a:pt x="83467" y="785274"/>
                  </a:lnTo>
                  <a:lnTo>
                    <a:pt x="83989" y="784905"/>
                  </a:lnTo>
                  <a:lnTo>
                    <a:pt x="84382" y="784646"/>
                  </a:lnTo>
                  <a:lnTo>
                    <a:pt x="86075" y="783691"/>
                  </a:lnTo>
                  <a:lnTo>
                    <a:pt x="86576" y="783520"/>
                  </a:lnTo>
                  <a:lnTo>
                    <a:pt x="87007" y="783390"/>
                  </a:lnTo>
                  <a:lnTo>
                    <a:pt x="87745" y="783261"/>
                  </a:lnTo>
                  <a:lnTo>
                    <a:pt x="88723" y="782978"/>
                  </a:lnTo>
                  <a:lnTo>
                    <a:pt x="89244" y="782739"/>
                  </a:lnTo>
                  <a:lnTo>
                    <a:pt x="89765" y="782545"/>
                  </a:lnTo>
                  <a:lnTo>
                    <a:pt x="90242" y="782328"/>
                  </a:lnTo>
                  <a:lnTo>
                    <a:pt x="90763" y="782024"/>
                  </a:lnTo>
                  <a:lnTo>
                    <a:pt x="91285" y="781742"/>
                  </a:lnTo>
                  <a:lnTo>
                    <a:pt x="91720" y="781460"/>
                  </a:lnTo>
                  <a:lnTo>
                    <a:pt x="92196" y="781201"/>
                  </a:lnTo>
                  <a:lnTo>
                    <a:pt x="92589" y="781049"/>
                  </a:lnTo>
                  <a:lnTo>
                    <a:pt x="93000" y="780809"/>
                  </a:lnTo>
                  <a:lnTo>
                    <a:pt x="93479" y="780638"/>
                  </a:lnTo>
                  <a:lnTo>
                    <a:pt x="93956" y="780398"/>
                  </a:lnTo>
                  <a:lnTo>
                    <a:pt x="94651" y="780181"/>
                  </a:lnTo>
                  <a:lnTo>
                    <a:pt x="95236" y="780056"/>
                  </a:lnTo>
                  <a:lnTo>
                    <a:pt x="95670" y="779991"/>
                  </a:lnTo>
                  <a:lnTo>
                    <a:pt x="96060" y="780056"/>
                  </a:lnTo>
                  <a:lnTo>
                    <a:pt x="96408" y="780101"/>
                  </a:lnTo>
                  <a:lnTo>
                    <a:pt x="96950" y="780143"/>
                  </a:lnTo>
                  <a:lnTo>
                    <a:pt x="97472" y="780082"/>
                  </a:lnTo>
                  <a:lnTo>
                    <a:pt x="98016" y="779952"/>
                  </a:lnTo>
                  <a:lnTo>
                    <a:pt x="99684" y="779519"/>
                  </a:lnTo>
                  <a:lnTo>
                    <a:pt x="100487" y="779173"/>
                  </a:lnTo>
                  <a:lnTo>
                    <a:pt x="101357" y="778761"/>
                  </a:lnTo>
                  <a:lnTo>
                    <a:pt x="102073" y="778286"/>
                  </a:lnTo>
                  <a:lnTo>
                    <a:pt x="102487" y="777894"/>
                  </a:lnTo>
                  <a:lnTo>
                    <a:pt x="103488" y="776915"/>
                  </a:lnTo>
                  <a:lnTo>
                    <a:pt x="103858" y="776522"/>
                  </a:lnTo>
                  <a:lnTo>
                    <a:pt x="104204" y="776044"/>
                  </a:lnTo>
                  <a:lnTo>
                    <a:pt x="104576" y="775393"/>
                  </a:lnTo>
                  <a:lnTo>
                    <a:pt x="104816" y="774890"/>
                  </a:lnTo>
                  <a:lnTo>
                    <a:pt x="105230" y="773977"/>
                  </a:lnTo>
                  <a:lnTo>
                    <a:pt x="105340" y="772865"/>
                  </a:lnTo>
                  <a:lnTo>
                    <a:pt x="105277" y="771975"/>
                  </a:lnTo>
                  <a:lnTo>
                    <a:pt x="105343" y="771431"/>
                  </a:lnTo>
                  <a:lnTo>
                    <a:pt x="105604" y="771016"/>
                  </a:lnTo>
                  <a:lnTo>
                    <a:pt x="105844" y="770688"/>
                  </a:lnTo>
                  <a:lnTo>
                    <a:pt x="106584" y="770037"/>
                  </a:lnTo>
                  <a:lnTo>
                    <a:pt x="106845" y="769645"/>
                  </a:lnTo>
                  <a:lnTo>
                    <a:pt x="107085" y="769147"/>
                  </a:lnTo>
                  <a:lnTo>
                    <a:pt x="107346" y="768644"/>
                  </a:lnTo>
                  <a:lnTo>
                    <a:pt x="107627" y="768321"/>
                  </a:lnTo>
                  <a:lnTo>
                    <a:pt x="108347" y="767209"/>
                  </a:lnTo>
                  <a:lnTo>
                    <a:pt x="108653" y="766794"/>
                  </a:lnTo>
                  <a:lnTo>
                    <a:pt x="109021" y="766383"/>
                  </a:lnTo>
                  <a:lnTo>
                    <a:pt x="109522" y="765991"/>
                  </a:lnTo>
                  <a:lnTo>
                    <a:pt x="109933" y="765645"/>
                  </a:lnTo>
                  <a:lnTo>
                    <a:pt x="110541" y="765188"/>
                  </a:lnTo>
                  <a:lnTo>
                    <a:pt x="111215" y="764735"/>
                  </a:lnTo>
                  <a:lnTo>
                    <a:pt x="111671" y="764343"/>
                  </a:lnTo>
                  <a:lnTo>
                    <a:pt x="112151" y="763928"/>
                  </a:lnTo>
                  <a:lnTo>
                    <a:pt x="112585" y="763517"/>
                  </a:lnTo>
                  <a:lnTo>
                    <a:pt x="112999" y="763148"/>
                  </a:lnTo>
                  <a:lnTo>
                    <a:pt x="113476" y="762779"/>
                  </a:lnTo>
                  <a:lnTo>
                    <a:pt x="113802" y="762452"/>
                  </a:lnTo>
                  <a:lnTo>
                    <a:pt x="114258" y="762105"/>
                  </a:lnTo>
                  <a:lnTo>
                    <a:pt x="114672" y="761626"/>
                  </a:lnTo>
                  <a:lnTo>
                    <a:pt x="115061" y="761215"/>
                  </a:lnTo>
                  <a:lnTo>
                    <a:pt x="116497" y="760039"/>
                  </a:lnTo>
                  <a:lnTo>
                    <a:pt x="116605" y="759647"/>
                  </a:lnTo>
                  <a:lnTo>
                    <a:pt x="116521" y="759452"/>
                  </a:lnTo>
                  <a:lnTo>
                    <a:pt x="116281" y="759430"/>
                  </a:lnTo>
                  <a:lnTo>
                    <a:pt x="115934" y="759430"/>
                  </a:lnTo>
                  <a:lnTo>
                    <a:pt x="115610" y="759624"/>
                  </a:lnTo>
                  <a:lnTo>
                    <a:pt x="115132" y="759817"/>
                  </a:lnTo>
                  <a:lnTo>
                    <a:pt x="114675" y="760035"/>
                  </a:lnTo>
                  <a:lnTo>
                    <a:pt x="114090" y="760252"/>
                  </a:lnTo>
                  <a:lnTo>
                    <a:pt x="113548" y="760492"/>
                  </a:lnTo>
                  <a:lnTo>
                    <a:pt x="112918" y="760796"/>
                  </a:lnTo>
                  <a:lnTo>
                    <a:pt x="112460" y="761120"/>
                  </a:lnTo>
                  <a:lnTo>
                    <a:pt x="112004" y="761664"/>
                  </a:lnTo>
                  <a:lnTo>
                    <a:pt x="111395" y="762185"/>
                  </a:lnTo>
                  <a:lnTo>
                    <a:pt x="110853" y="762619"/>
                  </a:lnTo>
                  <a:lnTo>
                    <a:pt x="110439" y="762988"/>
                  </a:lnTo>
                  <a:lnTo>
                    <a:pt x="110133" y="763468"/>
                  </a:lnTo>
                  <a:lnTo>
                    <a:pt x="109765" y="763925"/>
                  </a:lnTo>
                  <a:lnTo>
                    <a:pt x="109285" y="764488"/>
                  </a:lnTo>
                  <a:lnTo>
                    <a:pt x="108851" y="765055"/>
                  </a:lnTo>
                  <a:lnTo>
                    <a:pt x="108371" y="765839"/>
                  </a:lnTo>
                  <a:lnTo>
                    <a:pt x="107762" y="766448"/>
                  </a:lnTo>
                  <a:lnTo>
                    <a:pt x="106938" y="767404"/>
                  </a:lnTo>
                  <a:lnTo>
                    <a:pt x="106524" y="767948"/>
                  </a:lnTo>
                  <a:lnTo>
                    <a:pt x="106174" y="768446"/>
                  </a:lnTo>
                  <a:lnTo>
                    <a:pt x="104916" y="769903"/>
                  </a:lnTo>
                  <a:lnTo>
                    <a:pt x="104414" y="770273"/>
                  </a:lnTo>
                  <a:lnTo>
                    <a:pt x="103914" y="770403"/>
                  </a:lnTo>
                  <a:lnTo>
                    <a:pt x="103068" y="770464"/>
                  </a:lnTo>
                  <a:lnTo>
                    <a:pt x="102179" y="770505"/>
                  </a:lnTo>
                  <a:lnTo>
                    <a:pt x="101138" y="770525"/>
                  </a:lnTo>
                  <a:lnTo>
                    <a:pt x="100487" y="770460"/>
                  </a:lnTo>
                  <a:lnTo>
                    <a:pt x="99966" y="770544"/>
                  </a:lnTo>
                  <a:lnTo>
                    <a:pt x="99555" y="770654"/>
                  </a:lnTo>
                  <a:lnTo>
                    <a:pt x="99186" y="770871"/>
                  </a:lnTo>
                  <a:lnTo>
                    <a:pt x="98902" y="771130"/>
                  </a:lnTo>
                  <a:lnTo>
                    <a:pt x="99141" y="771370"/>
                  </a:lnTo>
                  <a:lnTo>
                    <a:pt x="99510" y="771480"/>
                  </a:lnTo>
                  <a:lnTo>
                    <a:pt x="99921" y="771632"/>
                  </a:lnTo>
                  <a:lnTo>
                    <a:pt x="100355" y="771724"/>
                  </a:lnTo>
                  <a:lnTo>
                    <a:pt x="100679" y="771811"/>
                  </a:lnTo>
                  <a:lnTo>
                    <a:pt x="101114" y="771659"/>
                  </a:lnTo>
                  <a:lnTo>
                    <a:pt x="101417" y="771617"/>
                  </a:lnTo>
                  <a:lnTo>
                    <a:pt x="101851" y="771792"/>
                  </a:lnTo>
                  <a:lnTo>
                    <a:pt x="102154" y="771834"/>
                  </a:lnTo>
                  <a:lnTo>
                    <a:pt x="102610" y="771880"/>
                  </a:lnTo>
                  <a:lnTo>
                    <a:pt x="102912" y="771708"/>
                  </a:lnTo>
                  <a:lnTo>
                    <a:pt x="103347" y="771533"/>
                  </a:lnTo>
                  <a:lnTo>
                    <a:pt x="103566" y="771621"/>
                  </a:lnTo>
                  <a:lnTo>
                    <a:pt x="103521" y="771902"/>
                  </a:lnTo>
                  <a:lnTo>
                    <a:pt x="103326" y="772165"/>
                  </a:lnTo>
                  <a:lnTo>
                    <a:pt x="102999" y="772317"/>
                  </a:lnTo>
                  <a:lnTo>
                    <a:pt x="102610" y="772405"/>
                  </a:lnTo>
                  <a:lnTo>
                    <a:pt x="102109" y="772553"/>
                  </a:lnTo>
                  <a:lnTo>
                    <a:pt x="101827" y="772683"/>
                  </a:lnTo>
                  <a:lnTo>
                    <a:pt x="101608" y="772900"/>
                  </a:lnTo>
                  <a:lnTo>
                    <a:pt x="101177" y="772987"/>
                  </a:lnTo>
                  <a:lnTo>
                    <a:pt x="100700" y="772942"/>
                  </a:lnTo>
                  <a:lnTo>
                    <a:pt x="100332" y="772789"/>
                  </a:lnTo>
                  <a:lnTo>
                    <a:pt x="99897" y="772550"/>
                  </a:lnTo>
                  <a:lnTo>
                    <a:pt x="99375" y="772481"/>
                  </a:lnTo>
                  <a:lnTo>
                    <a:pt x="98530" y="772500"/>
                  </a:lnTo>
                  <a:lnTo>
                    <a:pt x="97556" y="772542"/>
                  </a:lnTo>
                  <a:lnTo>
                    <a:pt x="96600" y="772649"/>
                  </a:lnTo>
                  <a:lnTo>
                    <a:pt x="95344" y="772820"/>
                  </a:lnTo>
                  <a:lnTo>
                    <a:pt x="94280" y="772949"/>
                  </a:lnTo>
                  <a:lnTo>
                    <a:pt x="93302" y="773121"/>
                  </a:lnTo>
                  <a:lnTo>
                    <a:pt x="91219" y="773528"/>
                  </a:lnTo>
                  <a:lnTo>
                    <a:pt x="90135" y="773766"/>
                  </a:lnTo>
                  <a:lnTo>
                    <a:pt x="89007" y="774046"/>
                  </a:lnTo>
                  <a:lnTo>
                    <a:pt x="88203" y="774285"/>
                  </a:lnTo>
                  <a:lnTo>
                    <a:pt x="87271" y="774521"/>
                  </a:lnTo>
                  <a:lnTo>
                    <a:pt x="85362" y="774932"/>
                  </a:lnTo>
                  <a:lnTo>
                    <a:pt x="84427" y="775104"/>
                  </a:lnTo>
                  <a:lnTo>
                    <a:pt x="82997" y="775119"/>
                  </a:lnTo>
                  <a:lnTo>
                    <a:pt x="81738" y="775226"/>
                  </a:lnTo>
                  <a:lnTo>
                    <a:pt x="80263" y="775290"/>
                  </a:lnTo>
                  <a:lnTo>
                    <a:pt x="77769" y="775477"/>
                  </a:lnTo>
                  <a:lnTo>
                    <a:pt x="76618" y="775542"/>
                  </a:lnTo>
                  <a:lnTo>
                    <a:pt x="75512" y="775625"/>
                  </a:lnTo>
                  <a:lnTo>
                    <a:pt x="74882" y="775732"/>
                  </a:lnTo>
                  <a:lnTo>
                    <a:pt x="73776" y="775816"/>
                  </a:lnTo>
                  <a:lnTo>
                    <a:pt x="72757" y="776010"/>
                  </a:lnTo>
                  <a:lnTo>
                    <a:pt x="71651" y="776139"/>
                  </a:lnTo>
                  <a:lnTo>
                    <a:pt x="70611" y="776242"/>
                  </a:lnTo>
                  <a:lnTo>
                    <a:pt x="69481" y="776394"/>
                  </a:lnTo>
                  <a:lnTo>
                    <a:pt x="68636" y="776520"/>
                  </a:lnTo>
                  <a:lnTo>
                    <a:pt x="67637" y="776695"/>
                  </a:lnTo>
                  <a:lnTo>
                    <a:pt x="66834" y="776737"/>
                  </a:lnTo>
                  <a:lnTo>
                    <a:pt x="65968" y="776690"/>
                  </a:lnTo>
                  <a:lnTo>
                    <a:pt x="64904" y="776752"/>
                  </a:lnTo>
                  <a:lnTo>
                    <a:pt x="63474" y="776771"/>
                  </a:lnTo>
                  <a:lnTo>
                    <a:pt x="62194" y="776809"/>
                  </a:lnTo>
                  <a:lnTo>
                    <a:pt x="61217" y="776872"/>
                  </a:lnTo>
                  <a:lnTo>
                    <a:pt x="60284" y="777045"/>
                  </a:lnTo>
                  <a:lnTo>
                    <a:pt x="59178" y="777152"/>
                  </a:lnTo>
                  <a:lnTo>
                    <a:pt x="58504" y="777258"/>
                  </a:lnTo>
                  <a:lnTo>
                    <a:pt x="56966" y="777601"/>
                  </a:lnTo>
                  <a:lnTo>
                    <a:pt x="56226" y="777753"/>
                  </a:lnTo>
                  <a:lnTo>
                    <a:pt x="55033" y="778035"/>
                  </a:lnTo>
                  <a:lnTo>
                    <a:pt x="54034" y="778313"/>
                  </a:lnTo>
                  <a:lnTo>
                    <a:pt x="53057" y="778659"/>
                  </a:lnTo>
                  <a:lnTo>
                    <a:pt x="52254" y="778962"/>
                  </a:lnTo>
                  <a:lnTo>
                    <a:pt x="50627" y="779742"/>
                  </a:lnTo>
                  <a:lnTo>
                    <a:pt x="49997" y="780113"/>
                  </a:lnTo>
                  <a:lnTo>
                    <a:pt x="49367" y="780524"/>
                  </a:lnTo>
                  <a:lnTo>
                    <a:pt x="48585" y="780958"/>
                  </a:lnTo>
                  <a:lnTo>
                    <a:pt x="47910" y="781392"/>
                  </a:lnTo>
                  <a:lnTo>
                    <a:pt x="47281" y="781849"/>
                  </a:lnTo>
                  <a:lnTo>
                    <a:pt x="46694" y="782131"/>
                  </a:lnTo>
                  <a:lnTo>
                    <a:pt x="46151" y="782542"/>
                  </a:lnTo>
                  <a:lnTo>
                    <a:pt x="45608" y="782911"/>
                  </a:lnTo>
                  <a:lnTo>
                    <a:pt x="45108" y="783410"/>
                  </a:lnTo>
                  <a:lnTo>
                    <a:pt x="44499" y="784040"/>
                  </a:lnTo>
                  <a:lnTo>
                    <a:pt x="44041" y="784626"/>
                  </a:lnTo>
                  <a:lnTo>
                    <a:pt x="43561" y="785324"/>
                  </a:lnTo>
                  <a:lnTo>
                    <a:pt x="42974" y="786063"/>
                  </a:lnTo>
                  <a:lnTo>
                    <a:pt x="42647" y="786782"/>
                  </a:lnTo>
                  <a:lnTo>
                    <a:pt x="41948" y="788369"/>
                  </a:lnTo>
                  <a:lnTo>
                    <a:pt x="41622" y="789043"/>
                  </a:lnTo>
                  <a:lnTo>
                    <a:pt x="41274" y="789827"/>
                  </a:lnTo>
                  <a:lnTo>
                    <a:pt x="40989" y="790547"/>
                  </a:lnTo>
                  <a:lnTo>
                    <a:pt x="40770" y="791331"/>
                  </a:lnTo>
                  <a:lnTo>
                    <a:pt x="40507" y="792180"/>
                  </a:lnTo>
                  <a:lnTo>
                    <a:pt x="40201" y="792808"/>
                  </a:lnTo>
                  <a:lnTo>
                    <a:pt x="39961" y="793680"/>
                  </a:lnTo>
                  <a:lnTo>
                    <a:pt x="39676" y="794768"/>
                  </a:lnTo>
                  <a:lnTo>
                    <a:pt x="39371" y="795400"/>
                  </a:lnTo>
                  <a:lnTo>
                    <a:pt x="39392" y="795423"/>
                  </a:lnTo>
                  <a:lnTo>
                    <a:pt x="39260" y="795944"/>
                  </a:lnTo>
                  <a:lnTo>
                    <a:pt x="39281" y="796378"/>
                  </a:lnTo>
                  <a:lnTo>
                    <a:pt x="39278" y="797185"/>
                  </a:lnTo>
                  <a:lnTo>
                    <a:pt x="38996" y="797880"/>
                  </a:lnTo>
                  <a:lnTo>
                    <a:pt x="38666" y="798712"/>
                  </a:lnTo>
                  <a:lnTo>
                    <a:pt x="38298" y="799492"/>
                  </a:lnTo>
                  <a:lnTo>
                    <a:pt x="37968" y="800474"/>
                  </a:lnTo>
                  <a:lnTo>
                    <a:pt x="37857" y="801651"/>
                  </a:lnTo>
                  <a:lnTo>
                    <a:pt x="37704" y="802301"/>
                  </a:lnTo>
                  <a:lnTo>
                    <a:pt x="37332" y="802827"/>
                  </a:lnTo>
                  <a:lnTo>
                    <a:pt x="36898" y="803478"/>
                  </a:lnTo>
                  <a:lnTo>
                    <a:pt x="36547" y="804367"/>
                  </a:lnTo>
                  <a:lnTo>
                    <a:pt x="36265" y="805065"/>
                  </a:lnTo>
                  <a:lnTo>
                    <a:pt x="36088" y="805655"/>
                  </a:lnTo>
                  <a:lnTo>
                    <a:pt x="35869" y="806523"/>
                  </a:lnTo>
                  <a:lnTo>
                    <a:pt x="35759" y="807353"/>
                  </a:lnTo>
                  <a:lnTo>
                    <a:pt x="35888" y="808050"/>
                  </a:lnTo>
                  <a:lnTo>
                    <a:pt x="35992" y="808704"/>
                  </a:lnTo>
                  <a:lnTo>
                    <a:pt x="36166" y="809313"/>
                  </a:lnTo>
                  <a:lnTo>
                    <a:pt x="36229" y="809686"/>
                  </a:lnTo>
                  <a:lnTo>
                    <a:pt x="36337" y="810337"/>
                  </a:lnTo>
                  <a:lnTo>
                    <a:pt x="36358" y="810928"/>
                  </a:lnTo>
                  <a:lnTo>
                    <a:pt x="36487" y="811278"/>
                  </a:lnTo>
                  <a:lnTo>
                    <a:pt x="36679" y="811647"/>
                  </a:lnTo>
                  <a:lnTo>
                    <a:pt x="36874" y="812260"/>
                  </a:lnTo>
                  <a:lnTo>
                    <a:pt x="37024" y="813044"/>
                  </a:lnTo>
                  <a:lnTo>
                    <a:pt x="37063" y="813916"/>
                  </a:lnTo>
                  <a:lnTo>
                    <a:pt x="37192" y="814308"/>
                  </a:lnTo>
                  <a:lnTo>
                    <a:pt x="37431" y="814548"/>
                  </a:lnTo>
                  <a:lnTo>
                    <a:pt x="37710" y="815008"/>
                  </a:lnTo>
                  <a:lnTo>
                    <a:pt x="38103" y="815420"/>
                  </a:lnTo>
                  <a:lnTo>
                    <a:pt x="38402" y="815880"/>
                  </a:lnTo>
                  <a:lnTo>
                    <a:pt x="39203" y="816798"/>
                  </a:lnTo>
                  <a:lnTo>
                    <a:pt x="40069" y="817734"/>
                  </a:lnTo>
                  <a:lnTo>
                    <a:pt x="40264" y="818172"/>
                  </a:lnTo>
                  <a:lnTo>
                    <a:pt x="40240" y="818522"/>
                  </a:lnTo>
                  <a:lnTo>
                    <a:pt x="39979" y="818869"/>
                  </a:lnTo>
                  <a:lnTo>
                    <a:pt x="39676" y="819044"/>
                  </a:lnTo>
                  <a:lnTo>
                    <a:pt x="38957" y="819325"/>
                  </a:lnTo>
                  <a:lnTo>
                    <a:pt x="38588" y="819737"/>
                  </a:lnTo>
                  <a:lnTo>
                    <a:pt x="38349" y="820129"/>
                  </a:lnTo>
                  <a:lnTo>
                    <a:pt x="37890" y="821282"/>
                  </a:lnTo>
                  <a:lnTo>
                    <a:pt x="37105" y="822607"/>
                  </a:lnTo>
                  <a:lnTo>
                    <a:pt x="36736" y="822980"/>
                  </a:lnTo>
                  <a:lnTo>
                    <a:pt x="36038" y="824130"/>
                  </a:lnTo>
                  <a:lnTo>
                    <a:pt x="35797" y="824874"/>
                  </a:lnTo>
                  <a:lnTo>
                    <a:pt x="35558" y="825786"/>
                  </a:lnTo>
                  <a:lnTo>
                    <a:pt x="35315" y="826528"/>
                  </a:lnTo>
                  <a:lnTo>
                    <a:pt x="34967" y="827419"/>
                  </a:lnTo>
                  <a:lnTo>
                    <a:pt x="34791" y="828116"/>
                  </a:lnTo>
                  <a:lnTo>
                    <a:pt x="34680" y="828771"/>
                  </a:lnTo>
                  <a:lnTo>
                    <a:pt x="34548" y="829402"/>
                  </a:lnTo>
                  <a:lnTo>
                    <a:pt x="34482" y="830251"/>
                  </a:lnTo>
                  <a:lnTo>
                    <a:pt x="34524" y="830971"/>
                  </a:lnTo>
                  <a:lnTo>
                    <a:pt x="34716" y="831691"/>
                  </a:lnTo>
                  <a:lnTo>
                    <a:pt x="34758" y="832452"/>
                  </a:lnTo>
                  <a:lnTo>
                    <a:pt x="34581" y="833933"/>
                  </a:lnTo>
                  <a:lnTo>
                    <a:pt x="34905" y="834500"/>
                  </a:lnTo>
                  <a:lnTo>
                    <a:pt x="35141" y="835067"/>
                  </a:lnTo>
                  <a:lnTo>
                    <a:pt x="35291" y="835833"/>
                  </a:lnTo>
                  <a:lnTo>
                    <a:pt x="35462" y="836507"/>
                  </a:lnTo>
                  <a:lnTo>
                    <a:pt x="35828" y="837119"/>
                  </a:lnTo>
                  <a:lnTo>
                    <a:pt x="36673" y="838102"/>
                  </a:lnTo>
                  <a:lnTo>
                    <a:pt x="37018" y="838779"/>
                  </a:lnTo>
                  <a:lnTo>
                    <a:pt x="37189" y="839324"/>
                  </a:lnTo>
                  <a:lnTo>
                    <a:pt x="37471" y="839804"/>
                  </a:lnTo>
                  <a:lnTo>
                    <a:pt x="37881" y="840089"/>
                  </a:lnTo>
                  <a:lnTo>
                    <a:pt x="38382" y="840264"/>
                  </a:lnTo>
                  <a:lnTo>
                    <a:pt x="38792" y="840375"/>
                  </a:lnTo>
                  <a:lnTo>
                    <a:pt x="39029" y="840637"/>
                  </a:lnTo>
                  <a:lnTo>
                    <a:pt x="39203" y="840854"/>
                  </a:lnTo>
                  <a:lnTo>
                    <a:pt x="39614" y="841684"/>
                  </a:lnTo>
                  <a:lnTo>
                    <a:pt x="39851" y="842076"/>
                  </a:lnTo>
                  <a:lnTo>
                    <a:pt x="40522" y="842621"/>
                  </a:lnTo>
                  <a:lnTo>
                    <a:pt x="40783" y="842754"/>
                  </a:lnTo>
                  <a:lnTo>
                    <a:pt x="41259" y="842866"/>
                  </a:lnTo>
                  <a:lnTo>
                    <a:pt x="41604" y="843017"/>
                  </a:lnTo>
                  <a:lnTo>
                    <a:pt x="41952" y="843455"/>
                  </a:lnTo>
                  <a:lnTo>
                    <a:pt x="42168" y="843390"/>
                  </a:lnTo>
                  <a:lnTo>
                    <a:pt x="42557" y="843325"/>
                  </a:lnTo>
                  <a:lnTo>
                    <a:pt x="42905" y="843394"/>
                  </a:lnTo>
                  <a:lnTo>
                    <a:pt x="43208" y="843348"/>
                  </a:lnTo>
                  <a:lnTo>
                    <a:pt x="43472" y="843131"/>
                  </a:lnTo>
                  <a:lnTo>
                    <a:pt x="43621" y="842914"/>
                  </a:lnTo>
                  <a:lnTo>
                    <a:pt x="44164" y="842830"/>
                  </a:lnTo>
                  <a:lnTo>
                    <a:pt x="44620" y="842632"/>
                  </a:lnTo>
                  <a:lnTo>
                    <a:pt x="45012" y="842396"/>
                  </a:lnTo>
                  <a:lnTo>
                    <a:pt x="45186" y="842092"/>
                  </a:lnTo>
                  <a:lnTo>
                    <a:pt x="45426" y="841547"/>
                  </a:lnTo>
                  <a:lnTo>
                    <a:pt x="45558" y="841132"/>
                  </a:lnTo>
                  <a:lnTo>
                    <a:pt x="45756" y="840611"/>
                  </a:lnTo>
                  <a:lnTo>
                    <a:pt x="45777" y="840196"/>
                  </a:lnTo>
                  <a:lnTo>
                    <a:pt x="45822" y="839716"/>
                  </a:lnTo>
                  <a:lnTo>
                    <a:pt x="45825" y="839217"/>
                  </a:lnTo>
                  <a:lnTo>
                    <a:pt x="45804" y="838585"/>
                  </a:lnTo>
                  <a:lnTo>
                    <a:pt x="45720" y="837995"/>
                  </a:lnTo>
                  <a:lnTo>
                    <a:pt x="45741" y="837561"/>
                  </a:lnTo>
                  <a:lnTo>
                    <a:pt x="45807" y="837146"/>
                  </a:lnTo>
                  <a:lnTo>
                    <a:pt x="45918" y="836864"/>
                  </a:lnTo>
                  <a:lnTo>
                    <a:pt x="46070" y="836537"/>
                  </a:lnTo>
                  <a:lnTo>
                    <a:pt x="46352" y="836080"/>
                  </a:lnTo>
                  <a:lnTo>
                    <a:pt x="46571" y="835642"/>
                  </a:lnTo>
                  <a:lnTo>
                    <a:pt x="46811" y="835319"/>
                  </a:lnTo>
                  <a:lnTo>
                    <a:pt x="47158" y="834885"/>
                  </a:lnTo>
                  <a:lnTo>
                    <a:pt x="47638" y="834382"/>
                  </a:lnTo>
                  <a:lnTo>
                    <a:pt x="47941" y="834013"/>
                  </a:lnTo>
                  <a:lnTo>
                    <a:pt x="48139" y="833579"/>
                  </a:lnTo>
                  <a:lnTo>
                    <a:pt x="48226" y="833164"/>
                  </a:lnTo>
                  <a:lnTo>
                    <a:pt x="48336" y="832273"/>
                  </a:lnTo>
                  <a:lnTo>
                    <a:pt x="48405" y="830940"/>
                  </a:lnTo>
                  <a:lnTo>
                    <a:pt x="48582" y="830069"/>
                  </a:lnTo>
                  <a:lnTo>
                    <a:pt x="48582" y="829460"/>
                  </a:lnTo>
                  <a:lnTo>
                    <a:pt x="48759" y="828283"/>
                  </a:lnTo>
                  <a:lnTo>
                    <a:pt x="48849" y="827803"/>
                  </a:lnTo>
                  <a:lnTo>
                    <a:pt x="49176" y="826673"/>
                  </a:lnTo>
                  <a:lnTo>
                    <a:pt x="49158" y="826018"/>
                  </a:lnTo>
                  <a:lnTo>
                    <a:pt x="49158" y="825561"/>
                  </a:lnTo>
                  <a:lnTo>
                    <a:pt x="49182" y="825062"/>
                  </a:lnTo>
                  <a:lnTo>
                    <a:pt x="49293" y="823623"/>
                  </a:lnTo>
                  <a:lnTo>
                    <a:pt x="49425" y="822946"/>
                  </a:lnTo>
                  <a:lnTo>
                    <a:pt x="49493" y="822272"/>
                  </a:lnTo>
                  <a:lnTo>
                    <a:pt x="49691" y="821141"/>
                  </a:lnTo>
                  <a:lnTo>
                    <a:pt x="49976" y="819223"/>
                  </a:lnTo>
                  <a:lnTo>
                    <a:pt x="50132" y="818438"/>
                  </a:lnTo>
                  <a:lnTo>
                    <a:pt x="50288" y="816413"/>
                  </a:lnTo>
                  <a:lnTo>
                    <a:pt x="50488" y="814734"/>
                  </a:lnTo>
                  <a:lnTo>
                    <a:pt x="50686" y="814102"/>
                  </a:lnTo>
                  <a:lnTo>
                    <a:pt x="51079" y="812690"/>
                  </a:lnTo>
                  <a:lnTo>
                    <a:pt x="51103" y="812165"/>
                  </a:lnTo>
                  <a:lnTo>
                    <a:pt x="50953" y="811403"/>
                  </a:lnTo>
                  <a:lnTo>
                    <a:pt x="50803" y="810946"/>
                  </a:lnTo>
                  <a:lnTo>
                    <a:pt x="50566" y="810398"/>
                  </a:lnTo>
                  <a:lnTo>
                    <a:pt x="50351" y="809854"/>
                  </a:lnTo>
                  <a:lnTo>
                    <a:pt x="50135" y="809485"/>
                  </a:lnTo>
                  <a:lnTo>
                    <a:pt x="50135" y="809047"/>
                  </a:lnTo>
                  <a:lnTo>
                    <a:pt x="50222" y="808567"/>
                  </a:lnTo>
                  <a:lnTo>
                    <a:pt x="50117" y="807848"/>
                  </a:lnTo>
                  <a:lnTo>
                    <a:pt x="49988" y="807151"/>
                  </a:lnTo>
                  <a:lnTo>
                    <a:pt x="49406" y="805842"/>
                  </a:lnTo>
                  <a:lnTo>
                    <a:pt x="49041" y="805099"/>
                  </a:lnTo>
                  <a:lnTo>
                    <a:pt x="48846" y="804228"/>
                  </a:lnTo>
                  <a:lnTo>
                    <a:pt x="48459" y="803333"/>
                  </a:lnTo>
                  <a:lnTo>
                    <a:pt x="48114" y="802678"/>
                  </a:lnTo>
                  <a:lnTo>
                    <a:pt x="48093" y="802244"/>
                  </a:lnTo>
                  <a:lnTo>
                    <a:pt x="48375" y="802069"/>
                  </a:lnTo>
                  <a:lnTo>
                    <a:pt x="48678" y="802290"/>
                  </a:lnTo>
                  <a:lnTo>
                    <a:pt x="48981" y="802876"/>
                  </a:lnTo>
                  <a:lnTo>
                    <a:pt x="49283" y="803424"/>
                  </a:lnTo>
                  <a:lnTo>
                    <a:pt x="49562" y="803881"/>
                  </a:lnTo>
                  <a:lnTo>
                    <a:pt x="49844" y="804426"/>
                  </a:lnTo>
                  <a:lnTo>
                    <a:pt x="50123" y="805016"/>
                  </a:lnTo>
                  <a:lnTo>
                    <a:pt x="50662" y="806302"/>
                  </a:lnTo>
                  <a:lnTo>
                    <a:pt x="50878" y="806847"/>
                  </a:lnTo>
                  <a:lnTo>
                    <a:pt x="51244" y="808133"/>
                  </a:lnTo>
                  <a:lnTo>
                    <a:pt x="51328" y="808659"/>
                  </a:lnTo>
                  <a:lnTo>
                    <a:pt x="51502" y="809074"/>
                  </a:lnTo>
                  <a:lnTo>
                    <a:pt x="51759" y="809641"/>
                  </a:lnTo>
                  <a:lnTo>
                    <a:pt x="51846" y="810231"/>
                  </a:lnTo>
                  <a:lnTo>
                    <a:pt x="52104" y="810992"/>
                  </a:lnTo>
                  <a:lnTo>
                    <a:pt x="52209" y="811582"/>
                  </a:lnTo>
                  <a:lnTo>
                    <a:pt x="52098" y="812298"/>
                  </a:lnTo>
                  <a:lnTo>
                    <a:pt x="52011" y="812994"/>
                  </a:lnTo>
                  <a:lnTo>
                    <a:pt x="51834" y="813649"/>
                  </a:lnTo>
                  <a:lnTo>
                    <a:pt x="51661" y="814586"/>
                  </a:lnTo>
                  <a:lnTo>
                    <a:pt x="51550" y="815370"/>
                  </a:lnTo>
                  <a:lnTo>
                    <a:pt x="51484" y="816025"/>
                  </a:lnTo>
                  <a:lnTo>
                    <a:pt x="51307" y="817026"/>
                  </a:lnTo>
                  <a:lnTo>
                    <a:pt x="51151" y="818092"/>
                  </a:lnTo>
                  <a:lnTo>
                    <a:pt x="51040" y="819051"/>
                  </a:lnTo>
                  <a:lnTo>
                    <a:pt x="50995" y="820011"/>
                  </a:lnTo>
                  <a:lnTo>
                    <a:pt x="50884" y="820795"/>
                  </a:lnTo>
                  <a:lnTo>
                    <a:pt x="50617" y="823406"/>
                  </a:lnTo>
                  <a:lnTo>
                    <a:pt x="50528" y="824366"/>
                  </a:lnTo>
                  <a:lnTo>
                    <a:pt x="50438" y="825127"/>
                  </a:lnTo>
                  <a:lnTo>
                    <a:pt x="50219" y="825782"/>
                  </a:lnTo>
                  <a:lnTo>
                    <a:pt x="49979" y="826239"/>
                  </a:lnTo>
                  <a:lnTo>
                    <a:pt x="49871" y="826848"/>
                  </a:lnTo>
                  <a:lnTo>
                    <a:pt x="49715" y="827590"/>
                  </a:lnTo>
                  <a:lnTo>
                    <a:pt x="49757" y="828199"/>
                  </a:lnTo>
                  <a:lnTo>
                    <a:pt x="49733" y="828961"/>
                  </a:lnTo>
                  <a:lnTo>
                    <a:pt x="49643" y="830510"/>
                  </a:lnTo>
                  <a:lnTo>
                    <a:pt x="49512" y="831272"/>
                  </a:lnTo>
                  <a:lnTo>
                    <a:pt x="49314" y="831839"/>
                  </a:lnTo>
                  <a:lnTo>
                    <a:pt x="49335" y="832646"/>
                  </a:lnTo>
                  <a:lnTo>
                    <a:pt x="49137" y="833210"/>
                  </a:lnTo>
                  <a:lnTo>
                    <a:pt x="48984" y="833952"/>
                  </a:lnTo>
                  <a:lnTo>
                    <a:pt x="48741" y="834732"/>
                  </a:lnTo>
                  <a:lnTo>
                    <a:pt x="48588" y="835410"/>
                  </a:lnTo>
                  <a:lnTo>
                    <a:pt x="48414" y="835825"/>
                  </a:lnTo>
                  <a:lnTo>
                    <a:pt x="48262" y="836499"/>
                  </a:lnTo>
                  <a:lnTo>
                    <a:pt x="48217" y="836758"/>
                  </a:lnTo>
                  <a:lnTo>
                    <a:pt x="48085" y="837302"/>
                  </a:lnTo>
                  <a:lnTo>
                    <a:pt x="48040" y="837850"/>
                  </a:lnTo>
                  <a:lnTo>
                    <a:pt x="47863" y="838741"/>
                  </a:lnTo>
                  <a:lnTo>
                    <a:pt x="47488" y="841029"/>
                  </a:lnTo>
                  <a:lnTo>
                    <a:pt x="47311" y="842621"/>
                  </a:lnTo>
                  <a:lnTo>
                    <a:pt x="47308" y="843120"/>
                  </a:lnTo>
                  <a:lnTo>
                    <a:pt x="47287" y="843645"/>
                  </a:lnTo>
                  <a:lnTo>
                    <a:pt x="47177" y="844056"/>
                  </a:lnTo>
                  <a:lnTo>
                    <a:pt x="47000" y="844974"/>
                  </a:lnTo>
                  <a:lnTo>
                    <a:pt x="46562" y="846778"/>
                  </a:lnTo>
                  <a:lnTo>
                    <a:pt x="46388" y="847433"/>
                  </a:lnTo>
                  <a:lnTo>
                    <a:pt x="46190" y="848042"/>
                  </a:lnTo>
                  <a:lnTo>
                    <a:pt x="46100" y="848651"/>
                  </a:lnTo>
                  <a:lnTo>
                    <a:pt x="45993" y="849242"/>
                  </a:lnTo>
                  <a:lnTo>
                    <a:pt x="45882" y="849740"/>
                  </a:lnTo>
                  <a:lnTo>
                    <a:pt x="45771" y="850330"/>
                  </a:lnTo>
                  <a:lnTo>
                    <a:pt x="45663" y="850810"/>
                  </a:lnTo>
                  <a:lnTo>
                    <a:pt x="45465" y="852029"/>
                  </a:lnTo>
                  <a:lnTo>
                    <a:pt x="45549" y="852596"/>
                  </a:lnTo>
                  <a:lnTo>
                    <a:pt x="45633" y="853270"/>
                  </a:lnTo>
                  <a:lnTo>
                    <a:pt x="45633" y="853772"/>
                  </a:lnTo>
                  <a:lnTo>
                    <a:pt x="45588" y="854100"/>
                  </a:lnTo>
                  <a:lnTo>
                    <a:pt x="45480" y="854359"/>
                  </a:lnTo>
                  <a:lnTo>
                    <a:pt x="45261" y="854709"/>
                  </a:lnTo>
                  <a:lnTo>
                    <a:pt x="44781" y="855015"/>
                  </a:lnTo>
                  <a:lnTo>
                    <a:pt x="44284" y="855295"/>
                  </a:lnTo>
                  <a:lnTo>
                    <a:pt x="43912" y="855577"/>
                  </a:lnTo>
                  <a:lnTo>
                    <a:pt x="43631" y="855882"/>
                  </a:lnTo>
                  <a:lnTo>
                    <a:pt x="43391" y="856186"/>
                  </a:lnTo>
                  <a:lnTo>
                    <a:pt x="43346" y="856491"/>
                  </a:lnTo>
                  <a:lnTo>
                    <a:pt x="43412" y="856818"/>
                  </a:lnTo>
                  <a:lnTo>
                    <a:pt x="43409" y="857275"/>
                  </a:lnTo>
                  <a:lnTo>
                    <a:pt x="43343" y="857690"/>
                  </a:lnTo>
                  <a:lnTo>
                    <a:pt x="43322" y="858235"/>
                  </a:lnTo>
                  <a:lnTo>
                    <a:pt x="43232" y="859107"/>
                  </a:lnTo>
                  <a:lnTo>
                    <a:pt x="42968" y="860062"/>
                  </a:lnTo>
                  <a:lnTo>
                    <a:pt x="42881" y="860607"/>
                  </a:lnTo>
                  <a:lnTo>
                    <a:pt x="42704" y="861132"/>
                  </a:lnTo>
                  <a:lnTo>
                    <a:pt x="42639" y="861696"/>
                  </a:lnTo>
                  <a:lnTo>
                    <a:pt x="42486" y="862309"/>
                  </a:lnTo>
                  <a:lnTo>
                    <a:pt x="42093" y="863527"/>
                  </a:lnTo>
                  <a:lnTo>
                    <a:pt x="41733" y="864250"/>
                  </a:lnTo>
                  <a:lnTo>
                    <a:pt x="41544" y="864487"/>
                  </a:lnTo>
                  <a:lnTo>
                    <a:pt x="41113" y="864764"/>
                  </a:lnTo>
                  <a:lnTo>
                    <a:pt x="40852" y="865004"/>
                  </a:lnTo>
                  <a:lnTo>
                    <a:pt x="40741" y="865309"/>
                  </a:lnTo>
                  <a:lnTo>
                    <a:pt x="40609" y="865789"/>
                  </a:lnTo>
                  <a:lnTo>
                    <a:pt x="40501" y="866310"/>
                  </a:lnTo>
                  <a:lnTo>
                    <a:pt x="40283" y="867053"/>
                  </a:lnTo>
                  <a:lnTo>
                    <a:pt x="40040" y="868054"/>
                  </a:lnTo>
                  <a:lnTo>
                    <a:pt x="39866" y="868686"/>
                  </a:lnTo>
                  <a:lnTo>
                    <a:pt x="39755" y="869337"/>
                  </a:lnTo>
                  <a:lnTo>
                    <a:pt x="39602" y="870080"/>
                  </a:lnTo>
                  <a:lnTo>
                    <a:pt x="39578" y="870602"/>
                  </a:lnTo>
                  <a:lnTo>
                    <a:pt x="39770" y="871081"/>
                  </a:lnTo>
                  <a:lnTo>
                    <a:pt x="39944" y="871584"/>
                  </a:lnTo>
                  <a:lnTo>
                    <a:pt x="40160" y="871824"/>
                  </a:lnTo>
                  <a:lnTo>
                    <a:pt x="40375" y="872132"/>
                  </a:lnTo>
                  <a:lnTo>
                    <a:pt x="40678" y="872524"/>
                  </a:lnTo>
                  <a:lnTo>
                    <a:pt x="40828" y="873069"/>
                  </a:lnTo>
                  <a:lnTo>
                    <a:pt x="40894" y="873613"/>
                  </a:lnTo>
                  <a:lnTo>
                    <a:pt x="40630" y="874051"/>
                  </a:lnTo>
                  <a:lnTo>
                    <a:pt x="40043" y="874767"/>
                  </a:lnTo>
                  <a:lnTo>
                    <a:pt x="39911" y="875030"/>
                  </a:lnTo>
                  <a:lnTo>
                    <a:pt x="39695" y="875224"/>
                  </a:lnTo>
                  <a:lnTo>
                    <a:pt x="38544" y="875700"/>
                  </a:lnTo>
                  <a:lnTo>
                    <a:pt x="37609" y="875959"/>
                  </a:lnTo>
                  <a:lnTo>
                    <a:pt x="37045" y="876241"/>
                  </a:lnTo>
                  <a:lnTo>
                    <a:pt x="36698" y="876633"/>
                  </a:lnTo>
                  <a:lnTo>
                    <a:pt x="36413" y="877177"/>
                  </a:lnTo>
                  <a:lnTo>
                    <a:pt x="36173" y="877787"/>
                  </a:lnTo>
                  <a:lnTo>
                    <a:pt x="35933" y="878221"/>
                  </a:lnTo>
                  <a:lnTo>
                    <a:pt x="35430" y="879527"/>
                  </a:lnTo>
                  <a:lnTo>
                    <a:pt x="35322" y="879984"/>
                  </a:lnTo>
                  <a:lnTo>
                    <a:pt x="35298" y="880399"/>
                  </a:lnTo>
                  <a:lnTo>
                    <a:pt x="35298" y="880768"/>
                  </a:lnTo>
                  <a:lnTo>
                    <a:pt x="35208" y="881141"/>
                  </a:lnTo>
                  <a:lnTo>
                    <a:pt x="35187" y="881663"/>
                  </a:lnTo>
                  <a:lnTo>
                    <a:pt x="35034" y="882295"/>
                  </a:lnTo>
                  <a:lnTo>
                    <a:pt x="34815" y="882881"/>
                  </a:lnTo>
                  <a:lnTo>
                    <a:pt x="34638" y="883315"/>
                  </a:lnTo>
                  <a:lnTo>
                    <a:pt x="34093" y="884949"/>
                  </a:lnTo>
                  <a:lnTo>
                    <a:pt x="33961" y="885474"/>
                  </a:lnTo>
                  <a:lnTo>
                    <a:pt x="33850" y="886038"/>
                  </a:lnTo>
                  <a:lnTo>
                    <a:pt x="33652" y="887260"/>
                  </a:lnTo>
                  <a:lnTo>
                    <a:pt x="33475" y="887934"/>
                  </a:lnTo>
                  <a:lnTo>
                    <a:pt x="33409" y="888719"/>
                  </a:lnTo>
                  <a:lnTo>
                    <a:pt x="33256" y="889461"/>
                  </a:lnTo>
                  <a:lnTo>
                    <a:pt x="33101" y="890265"/>
                  </a:lnTo>
                  <a:lnTo>
                    <a:pt x="33143" y="890984"/>
                  </a:lnTo>
                  <a:lnTo>
                    <a:pt x="33143" y="891681"/>
                  </a:lnTo>
                  <a:lnTo>
                    <a:pt x="33119" y="892184"/>
                  </a:lnTo>
                  <a:lnTo>
                    <a:pt x="32810" y="893185"/>
                  </a:lnTo>
                  <a:lnTo>
                    <a:pt x="32636" y="893665"/>
                  </a:lnTo>
                  <a:lnTo>
                    <a:pt x="32504" y="894145"/>
                  </a:lnTo>
                  <a:lnTo>
                    <a:pt x="32396" y="894644"/>
                  </a:lnTo>
                  <a:lnTo>
                    <a:pt x="32414" y="895234"/>
                  </a:lnTo>
                  <a:lnTo>
                    <a:pt x="32369" y="895931"/>
                  </a:lnTo>
                  <a:lnTo>
                    <a:pt x="32432" y="896605"/>
                  </a:lnTo>
                  <a:lnTo>
                    <a:pt x="32516" y="897762"/>
                  </a:lnTo>
                  <a:lnTo>
                    <a:pt x="32471" y="898589"/>
                  </a:lnTo>
                  <a:lnTo>
                    <a:pt x="32339" y="899267"/>
                  </a:lnTo>
                  <a:lnTo>
                    <a:pt x="32249" y="900028"/>
                  </a:lnTo>
                  <a:lnTo>
                    <a:pt x="32228" y="900638"/>
                  </a:lnTo>
                  <a:lnTo>
                    <a:pt x="32160" y="901422"/>
                  </a:lnTo>
                  <a:lnTo>
                    <a:pt x="32047" y="902101"/>
                  </a:lnTo>
                  <a:lnTo>
                    <a:pt x="32025" y="902728"/>
                  </a:lnTo>
                  <a:lnTo>
                    <a:pt x="32025" y="903406"/>
                  </a:lnTo>
                  <a:lnTo>
                    <a:pt x="32109" y="904255"/>
                  </a:lnTo>
                  <a:lnTo>
                    <a:pt x="32064" y="904693"/>
                  </a:lnTo>
                  <a:lnTo>
                    <a:pt x="32363" y="905607"/>
                  </a:lnTo>
                  <a:lnTo>
                    <a:pt x="32471" y="906132"/>
                  </a:lnTo>
                  <a:lnTo>
                    <a:pt x="32600" y="906677"/>
                  </a:lnTo>
                  <a:lnTo>
                    <a:pt x="32795" y="907222"/>
                  </a:lnTo>
                  <a:lnTo>
                    <a:pt x="32858" y="907702"/>
                  </a:lnTo>
                  <a:lnTo>
                    <a:pt x="32987" y="908227"/>
                  </a:lnTo>
                  <a:lnTo>
                    <a:pt x="33116" y="908684"/>
                  </a:lnTo>
                  <a:lnTo>
                    <a:pt x="33113" y="909274"/>
                  </a:lnTo>
                  <a:lnTo>
                    <a:pt x="33092" y="909644"/>
                  </a:lnTo>
                  <a:lnTo>
                    <a:pt x="32981" y="910078"/>
                  </a:lnTo>
                  <a:lnTo>
                    <a:pt x="32894" y="910558"/>
                  </a:lnTo>
                  <a:lnTo>
                    <a:pt x="32828" y="911015"/>
                  </a:lnTo>
                  <a:lnTo>
                    <a:pt x="32804" y="911430"/>
                  </a:lnTo>
                  <a:lnTo>
                    <a:pt x="32801" y="912104"/>
                  </a:lnTo>
                  <a:lnTo>
                    <a:pt x="32867" y="912740"/>
                  </a:lnTo>
                  <a:lnTo>
                    <a:pt x="32906" y="913349"/>
                  </a:lnTo>
                  <a:lnTo>
                    <a:pt x="32972" y="913958"/>
                  </a:lnTo>
                  <a:lnTo>
                    <a:pt x="32948" y="914503"/>
                  </a:lnTo>
                  <a:lnTo>
                    <a:pt x="32990" y="915070"/>
                  </a:lnTo>
                  <a:lnTo>
                    <a:pt x="33032" y="915375"/>
                  </a:lnTo>
                  <a:lnTo>
                    <a:pt x="32987" y="916053"/>
                  </a:lnTo>
                  <a:lnTo>
                    <a:pt x="32897" y="916662"/>
                  </a:lnTo>
                  <a:lnTo>
                    <a:pt x="32852" y="917313"/>
                  </a:lnTo>
                  <a:lnTo>
                    <a:pt x="32744" y="917839"/>
                  </a:lnTo>
                  <a:lnTo>
                    <a:pt x="32654" y="918143"/>
                  </a:lnTo>
                  <a:lnTo>
                    <a:pt x="32612" y="918471"/>
                  </a:lnTo>
                  <a:lnTo>
                    <a:pt x="32546" y="918711"/>
                  </a:lnTo>
                  <a:lnTo>
                    <a:pt x="32436" y="919339"/>
                  </a:lnTo>
                  <a:lnTo>
                    <a:pt x="32412" y="919819"/>
                  </a:lnTo>
                  <a:lnTo>
                    <a:pt x="32432" y="920299"/>
                  </a:lnTo>
                  <a:lnTo>
                    <a:pt x="32408" y="920866"/>
                  </a:lnTo>
                  <a:lnTo>
                    <a:pt x="32406" y="921978"/>
                  </a:lnTo>
                  <a:lnTo>
                    <a:pt x="32448" y="922588"/>
                  </a:lnTo>
                  <a:lnTo>
                    <a:pt x="32361" y="923090"/>
                  </a:lnTo>
                  <a:lnTo>
                    <a:pt x="32424" y="924092"/>
                  </a:lnTo>
                  <a:lnTo>
                    <a:pt x="32487" y="924637"/>
                  </a:lnTo>
                  <a:lnTo>
                    <a:pt x="32550" y="925033"/>
                  </a:lnTo>
                  <a:lnTo>
                    <a:pt x="32786" y="925444"/>
                  </a:lnTo>
                  <a:lnTo>
                    <a:pt x="32960" y="925882"/>
                  </a:lnTo>
                  <a:lnTo>
                    <a:pt x="33002" y="926187"/>
                  </a:lnTo>
                  <a:lnTo>
                    <a:pt x="32981" y="926449"/>
                  </a:lnTo>
                  <a:lnTo>
                    <a:pt x="32891" y="926796"/>
                  </a:lnTo>
                  <a:lnTo>
                    <a:pt x="32609" y="927299"/>
                  </a:lnTo>
                  <a:lnTo>
                    <a:pt x="32196" y="927775"/>
                  </a:lnTo>
                  <a:lnTo>
                    <a:pt x="31848" y="928232"/>
                  </a:lnTo>
                  <a:lnTo>
                    <a:pt x="31497" y="928624"/>
                  </a:lnTo>
                  <a:lnTo>
                    <a:pt x="31431" y="928974"/>
                  </a:lnTo>
                  <a:lnTo>
                    <a:pt x="31237" y="929431"/>
                  </a:lnTo>
                  <a:lnTo>
                    <a:pt x="31105" y="929953"/>
                  </a:lnTo>
                  <a:lnTo>
                    <a:pt x="30928" y="930585"/>
                  </a:lnTo>
                  <a:lnTo>
                    <a:pt x="30709" y="931195"/>
                  </a:lnTo>
                  <a:lnTo>
                    <a:pt x="30253" y="931869"/>
                  </a:lnTo>
                  <a:lnTo>
                    <a:pt x="29837" y="933069"/>
                  </a:lnTo>
                  <a:lnTo>
                    <a:pt x="29573" y="933609"/>
                  </a:lnTo>
                  <a:lnTo>
                    <a:pt x="29399" y="934024"/>
                  </a:lnTo>
                  <a:lnTo>
                    <a:pt x="29159" y="934440"/>
                  </a:lnTo>
                  <a:lnTo>
                    <a:pt x="28965" y="934961"/>
                  </a:lnTo>
                  <a:lnTo>
                    <a:pt x="28680" y="935506"/>
                  </a:lnTo>
                  <a:lnTo>
                    <a:pt x="28485" y="935917"/>
                  </a:lnTo>
                  <a:lnTo>
                    <a:pt x="28287" y="936290"/>
                  </a:lnTo>
                  <a:lnTo>
                    <a:pt x="28155" y="936748"/>
                  </a:lnTo>
                  <a:lnTo>
                    <a:pt x="27916" y="937399"/>
                  </a:lnTo>
                  <a:lnTo>
                    <a:pt x="27784" y="937879"/>
                  </a:lnTo>
                  <a:lnTo>
                    <a:pt x="27697" y="938400"/>
                  </a:lnTo>
                  <a:lnTo>
                    <a:pt x="27628" y="938926"/>
                  </a:lnTo>
                  <a:lnTo>
                    <a:pt x="27454" y="939577"/>
                  </a:lnTo>
                  <a:lnTo>
                    <a:pt x="27256" y="940210"/>
                  </a:lnTo>
                  <a:lnTo>
                    <a:pt x="27148" y="940602"/>
                  </a:lnTo>
                  <a:lnTo>
                    <a:pt x="27100" y="941672"/>
                  </a:lnTo>
                  <a:lnTo>
                    <a:pt x="27253" y="941824"/>
                  </a:lnTo>
                  <a:lnTo>
                    <a:pt x="27424" y="942129"/>
                  </a:lnTo>
                  <a:lnTo>
                    <a:pt x="27685" y="942281"/>
                  </a:lnTo>
                  <a:lnTo>
                    <a:pt x="28140" y="942609"/>
                  </a:lnTo>
                  <a:lnTo>
                    <a:pt x="28530" y="942765"/>
                  </a:lnTo>
                  <a:lnTo>
                    <a:pt x="28833" y="942940"/>
                  </a:lnTo>
                  <a:lnTo>
                    <a:pt x="29223" y="943378"/>
                  </a:lnTo>
                  <a:lnTo>
                    <a:pt x="29223" y="943550"/>
                  </a:lnTo>
                  <a:lnTo>
                    <a:pt x="29112" y="943812"/>
                  </a:lnTo>
                  <a:lnTo>
                    <a:pt x="28938" y="943988"/>
                  </a:lnTo>
                  <a:lnTo>
                    <a:pt x="28764" y="944029"/>
                  </a:lnTo>
                  <a:lnTo>
                    <a:pt x="27766" y="943919"/>
                  </a:lnTo>
                  <a:lnTo>
                    <a:pt x="27160" y="943809"/>
                  </a:lnTo>
                  <a:lnTo>
                    <a:pt x="26726" y="943675"/>
                  </a:lnTo>
                  <a:lnTo>
                    <a:pt x="26270" y="943588"/>
                  </a:lnTo>
                  <a:lnTo>
                    <a:pt x="25901" y="943652"/>
                  </a:lnTo>
                  <a:lnTo>
                    <a:pt x="25314" y="943847"/>
                  </a:lnTo>
                  <a:lnTo>
                    <a:pt x="24858" y="944064"/>
                  </a:lnTo>
                  <a:lnTo>
                    <a:pt x="24618" y="944323"/>
                  </a:lnTo>
                  <a:lnTo>
                    <a:pt x="24358" y="944582"/>
                  </a:lnTo>
                  <a:lnTo>
                    <a:pt x="24118" y="944955"/>
                  </a:lnTo>
                  <a:lnTo>
                    <a:pt x="23815" y="945260"/>
                  </a:lnTo>
                  <a:lnTo>
                    <a:pt x="23291" y="945976"/>
                  </a:lnTo>
                  <a:lnTo>
                    <a:pt x="22877" y="946715"/>
                  </a:lnTo>
                  <a:lnTo>
                    <a:pt x="22310" y="947629"/>
                  </a:lnTo>
                  <a:lnTo>
                    <a:pt x="22092" y="947998"/>
                  </a:lnTo>
                  <a:lnTo>
                    <a:pt x="21897" y="948455"/>
                  </a:lnTo>
                  <a:lnTo>
                    <a:pt x="21786" y="948741"/>
                  </a:lnTo>
                  <a:lnTo>
                    <a:pt x="21633" y="949004"/>
                  </a:lnTo>
                  <a:lnTo>
                    <a:pt x="21372" y="949350"/>
                  </a:lnTo>
                  <a:lnTo>
                    <a:pt x="21111" y="949590"/>
                  </a:lnTo>
                  <a:lnTo>
                    <a:pt x="20872" y="949849"/>
                  </a:lnTo>
                  <a:lnTo>
                    <a:pt x="20479" y="950436"/>
                  </a:lnTo>
                  <a:lnTo>
                    <a:pt x="20326" y="950786"/>
                  </a:lnTo>
                  <a:lnTo>
                    <a:pt x="20041" y="951350"/>
                  </a:lnTo>
                  <a:lnTo>
                    <a:pt x="19888" y="951788"/>
                  </a:lnTo>
                  <a:lnTo>
                    <a:pt x="19802" y="952115"/>
                  </a:lnTo>
                  <a:lnTo>
                    <a:pt x="19691" y="952637"/>
                  </a:lnTo>
                  <a:lnTo>
                    <a:pt x="19406" y="953509"/>
                  </a:lnTo>
                  <a:lnTo>
                    <a:pt x="19253" y="953944"/>
                  </a:lnTo>
                  <a:lnTo>
                    <a:pt x="19142" y="954465"/>
                  </a:lnTo>
                  <a:lnTo>
                    <a:pt x="18968" y="954816"/>
                  </a:lnTo>
                  <a:lnTo>
                    <a:pt x="18860" y="955208"/>
                  </a:lnTo>
                  <a:lnTo>
                    <a:pt x="18836" y="955555"/>
                  </a:lnTo>
                  <a:lnTo>
                    <a:pt x="18878" y="955882"/>
                  </a:lnTo>
                  <a:lnTo>
                    <a:pt x="18986" y="956080"/>
                  </a:lnTo>
                  <a:lnTo>
                    <a:pt x="19118" y="956427"/>
                  </a:lnTo>
                  <a:lnTo>
                    <a:pt x="19289" y="956735"/>
                  </a:lnTo>
                  <a:lnTo>
                    <a:pt x="19376" y="957063"/>
                  </a:lnTo>
                  <a:lnTo>
                    <a:pt x="19397" y="957322"/>
                  </a:lnTo>
                  <a:lnTo>
                    <a:pt x="19307" y="957562"/>
                  </a:lnTo>
                  <a:lnTo>
                    <a:pt x="19091" y="957691"/>
                  </a:lnTo>
                  <a:lnTo>
                    <a:pt x="18744" y="957779"/>
                  </a:lnTo>
                  <a:lnTo>
                    <a:pt x="18462" y="957821"/>
                  </a:lnTo>
                  <a:lnTo>
                    <a:pt x="18135" y="957798"/>
                  </a:lnTo>
                  <a:lnTo>
                    <a:pt x="17766" y="957710"/>
                  </a:lnTo>
                  <a:lnTo>
                    <a:pt x="17356" y="957646"/>
                  </a:lnTo>
                  <a:lnTo>
                    <a:pt x="17008" y="957535"/>
                  </a:lnTo>
                  <a:lnTo>
                    <a:pt x="16597" y="957535"/>
                  </a:lnTo>
                  <a:lnTo>
                    <a:pt x="16142" y="957684"/>
                  </a:lnTo>
                  <a:lnTo>
                    <a:pt x="15707" y="957794"/>
                  </a:lnTo>
                  <a:lnTo>
                    <a:pt x="15338" y="957813"/>
                  </a:lnTo>
                  <a:lnTo>
                    <a:pt x="15119" y="957813"/>
                  </a:lnTo>
                  <a:lnTo>
                    <a:pt x="14925" y="957661"/>
                  </a:lnTo>
                  <a:lnTo>
                    <a:pt x="14664" y="957486"/>
                  </a:lnTo>
                  <a:lnTo>
                    <a:pt x="14382" y="957113"/>
                  </a:lnTo>
                  <a:lnTo>
                    <a:pt x="14559" y="956656"/>
                  </a:lnTo>
                  <a:lnTo>
                    <a:pt x="14625" y="956438"/>
                  </a:lnTo>
                  <a:lnTo>
                    <a:pt x="14757" y="956221"/>
                  </a:lnTo>
                  <a:lnTo>
                    <a:pt x="14778" y="956023"/>
                  </a:lnTo>
                  <a:lnTo>
                    <a:pt x="14691" y="955871"/>
                  </a:lnTo>
                  <a:lnTo>
                    <a:pt x="14538" y="955783"/>
                  </a:lnTo>
                  <a:lnTo>
                    <a:pt x="14409" y="955608"/>
                  </a:lnTo>
                  <a:lnTo>
                    <a:pt x="14388" y="955391"/>
                  </a:lnTo>
                  <a:lnTo>
                    <a:pt x="14454" y="955174"/>
                  </a:lnTo>
                  <a:lnTo>
                    <a:pt x="14868" y="954454"/>
                  </a:lnTo>
                  <a:lnTo>
                    <a:pt x="15086" y="954020"/>
                  </a:lnTo>
                  <a:lnTo>
                    <a:pt x="15152" y="953498"/>
                  </a:lnTo>
                  <a:lnTo>
                    <a:pt x="15027" y="952797"/>
                  </a:lnTo>
                  <a:lnTo>
                    <a:pt x="14637" y="951685"/>
                  </a:lnTo>
                  <a:lnTo>
                    <a:pt x="14271" y="951007"/>
                  </a:lnTo>
                  <a:lnTo>
                    <a:pt x="13989" y="950550"/>
                  </a:lnTo>
                  <a:lnTo>
                    <a:pt x="13603" y="950005"/>
                  </a:lnTo>
                  <a:lnTo>
                    <a:pt x="13126" y="949480"/>
                  </a:lnTo>
                  <a:lnTo>
                    <a:pt x="12844" y="949107"/>
                  </a:lnTo>
                  <a:lnTo>
                    <a:pt x="12065" y="948212"/>
                  </a:lnTo>
                  <a:lnTo>
                    <a:pt x="11306" y="947534"/>
                  </a:lnTo>
                  <a:lnTo>
                    <a:pt x="10962" y="947183"/>
                  </a:lnTo>
                  <a:lnTo>
                    <a:pt x="9748" y="946220"/>
                  </a:lnTo>
                  <a:lnTo>
                    <a:pt x="8839" y="945717"/>
                  </a:lnTo>
                  <a:lnTo>
                    <a:pt x="8492" y="945500"/>
                  </a:lnTo>
                  <a:lnTo>
                    <a:pt x="8015" y="945279"/>
                  </a:lnTo>
                  <a:lnTo>
                    <a:pt x="7409" y="944906"/>
                  </a:lnTo>
                  <a:lnTo>
                    <a:pt x="6846" y="944601"/>
                  </a:lnTo>
                  <a:lnTo>
                    <a:pt x="6456" y="944186"/>
                  </a:lnTo>
                  <a:lnTo>
                    <a:pt x="6025" y="943813"/>
                  </a:lnTo>
                  <a:lnTo>
                    <a:pt x="5503" y="943637"/>
                  </a:lnTo>
                  <a:lnTo>
                    <a:pt x="4787" y="943352"/>
                  </a:lnTo>
                  <a:lnTo>
                    <a:pt x="4028" y="943089"/>
                  </a:lnTo>
                  <a:lnTo>
                    <a:pt x="3270" y="943020"/>
                  </a:lnTo>
                  <a:lnTo>
                    <a:pt x="2491" y="943055"/>
                  </a:lnTo>
                  <a:lnTo>
                    <a:pt x="980" y="942941"/>
                  </a:lnTo>
                  <a:lnTo>
                    <a:pt x="0" y="942697"/>
                  </a:lnTo>
                  <a:lnTo>
                    <a:pt x="419" y="989514"/>
                  </a:lnTo>
                  <a:lnTo>
                    <a:pt x="839" y="1036338"/>
                  </a:lnTo>
                  <a:lnTo>
                    <a:pt x="1259" y="1083171"/>
                  </a:lnTo>
                  <a:lnTo>
                    <a:pt x="1678" y="1130011"/>
                  </a:lnTo>
                  <a:lnTo>
                    <a:pt x="2098" y="1176859"/>
                  </a:lnTo>
                  <a:lnTo>
                    <a:pt x="2518" y="1223716"/>
                  </a:lnTo>
                  <a:lnTo>
                    <a:pt x="3511" y="1223470"/>
                  </a:lnTo>
                  <a:lnTo>
                    <a:pt x="4084" y="1223470"/>
                  </a:lnTo>
                  <a:lnTo>
                    <a:pt x="5304" y="1223669"/>
                  </a:lnTo>
                  <a:lnTo>
                    <a:pt x="6660" y="1224036"/>
                  </a:lnTo>
                  <a:lnTo>
                    <a:pt x="8483" y="1224531"/>
                  </a:lnTo>
                  <a:lnTo>
                    <a:pt x="11648" y="1225515"/>
                  </a:lnTo>
                  <a:lnTo>
                    <a:pt x="11712" y="1225469"/>
                  </a:lnTo>
                  <a:lnTo>
                    <a:pt x="11712" y="1225538"/>
                  </a:lnTo>
                  <a:lnTo>
                    <a:pt x="14599" y="1226068"/>
                  </a:lnTo>
                  <a:lnTo>
                    <a:pt x="14695" y="1226089"/>
                  </a:lnTo>
                  <a:lnTo>
                    <a:pt x="18286" y="1225971"/>
                  </a:lnTo>
                  <a:lnTo>
                    <a:pt x="18412" y="1225864"/>
                  </a:lnTo>
                  <a:lnTo>
                    <a:pt x="18433" y="1225929"/>
                  </a:lnTo>
                  <a:lnTo>
                    <a:pt x="21149" y="1225312"/>
                  </a:lnTo>
                  <a:lnTo>
                    <a:pt x="22093" y="1225403"/>
                  </a:lnTo>
                  <a:lnTo>
                    <a:pt x="23397" y="1225430"/>
                  </a:lnTo>
                  <a:lnTo>
                    <a:pt x="23783" y="1225404"/>
                  </a:lnTo>
                  <a:lnTo>
                    <a:pt x="23816" y="1225397"/>
                  </a:lnTo>
                  <a:lnTo>
                    <a:pt x="24257" y="1225331"/>
                  </a:lnTo>
                  <a:lnTo>
                    <a:pt x="25068" y="1225164"/>
                  </a:lnTo>
                  <a:lnTo>
                    <a:pt x="25084" y="1225160"/>
                  </a:lnTo>
                  <a:lnTo>
                    <a:pt x="25084" y="1225096"/>
                  </a:lnTo>
                  <a:lnTo>
                    <a:pt x="26239" y="1224892"/>
                  </a:lnTo>
                  <a:lnTo>
                    <a:pt x="29482" y="1223691"/>
                  </a:lnTo>
                  <a:lnTo>
                    <a:pt x="29850" y="1223597"/>
                  </a:lnTo>
                  <a:lnTo>
                    <a:pt x="30234" y="1223478"/>
                  </a:lnTo>
                  <a:lnTo>
                    <a:pt x="31149" y="1223257"/>
                  </a:lnTo>
                  <a:lnTo>
                    <a:pt x="33280" y="1222620"/>
                  </a:lnTo>
                  <a:lnTo>
                    <a:pt x="34863" y="1222044"/>
                  </a:lnTo>
                  <a:lnTo>
                    <a:pt x="37549" y="1221987"/>
                  </a:lnTo>
                  <a:lnTo>
                    <a:pt x="37549" y="1221918"/>
                  </a:lnTo>
                  <a:lnTo>
                    <a:pt x="37695" y="1221915"/>
                  </a:lnTo>
                  <a:lnTo>
                    <a:pt x="38378" y="1221767"/>
                  </a:lnTo>
                  <a:lnTo>
                    <a:pt x="38688" y="1221690"/>
                  </a:lnTo>
                  <a:lnTo>
                    <a:pt x="39619" y="1221405"/>
                  </a:lnTo>
                  <a:lnTo>
                    <a:pt x="39667" y="1221398"/>
                  </a:lnTo>
                  <a:lnTo>
                    <a:pt x="39667" y="1221333"/>
                  </a:lnTo>
                  <a:lnTo>
                    <a:pt x="41053" y="1221129"/>
                  </a:lnTo>
                  <a:lnTo>
                    <a:pt x="42545" y="1221157"/>
                  </a:lnTo>
                  <a:lnTo>
                    <a:pt x="42587" y="1221092"/>
                  </a:lnTo>
                  <a:lnTo>
                    <a:pt x="44131" y="1221244"/>
                  </a:lnTo>
                  <a:lnTo>
                    <a:pt x="45993" y="1221251"/>
                  </a:lnTo>
                  <a:lnTo>
                    <a:pt x="45993" y="1221186"/>
                  </a:lnTo>
                  <a:lnTo>
                    <a:pt x="46292" y="1221167"/>
                  </a:lnTo>
                  <a:lnTo>
                    <a:pt x="48558" y="1220197"/>
                  </a:lnTo>
                  <a:lnTo>
                    <a:pt x="49133" y="1220036"/>
                  </a:lnTo>
                  <a:lnTo>
                    <a:pt x="49133" y="1219972"/>
                  </a:lnTo>
                  <a:lnTo>
                    <a:pt x="49698" y="1219885"/>
                  </a:lnTo>
                  <a:lnTo>
                    <a:pt x="51298" y="1219638"/>
                  </a:lnTo>
                  <a:lnTo>
                    <a:pt x="52698" y="1219272"/>
                  </a:lnTo>
                  <a:lnTo>
                    <a:pt x="52728" y="1219368"/>
                  </a:lnTo>
                  <a:lnTo>
                    <a:pt x="52923" y="1219333"/>
                  </a:lnTo>
                  <a:lnTo>
                    <a:pt x="53986" y="1218991"/>
                  </a:lnTo>
                  <a:lnTo>
                    <a:pt x="54350" y="1218878"/>
                  </a:lnTo>
                  <a:lnTo>
                    <a:pt x="54388" y="1218862"/>
                  </a:lnTo>
                  <a:lnTo>
                    <a:pt x="54388" y="1218797"/>
                  </a:lnTo>
                  <a:lnTo>
                    <a:pt x="55078" y="1218579"/>
                  </a:lnTo>
                  <a:lnTo>
                    <a:pt x="57692" y="1217219"/>
                  </a:lnTo>
                  <a:lnTo>
                    <a:pt x="58093" y="1217105"/>
                  </a:lnTo>
                  <a:lnTo>
                    <a:pt x="58150" y="1217078"/>
                  </a:lnTo>
                  <a:lnTo>
                    <a:pt x="58399" y="1217008"/>
                  </a:lnTo>
                  <a:lnTo>
                    <a:pt x="59964" y="1216779"/>
                  </a:lnTo>
                  <a:lnTo>
                    <a:pt x="60677" y="1216741"/>
                  </a:lnTo>
                  <a:lnTo>
                    <a:pt x="60881" y="1216756"/>
                  </a:lnTo>
                  <a:lnTo>
                    <a:pt x="61903" y="1216790"/>
                  </a:lnTo>
                  <a:lnTo>
                    <a:pt x="62167" y="1216809"/>
                  </a:lnTo>
                  <a:lnTo>
                    <a:pt x="62464" y="1216836"/>
                  </a:lnTo>
                  <a:lnTo>
                    <a:pt x="63669" y="1216882"/>
                  </a:lnTo>
                  <a:lnTo>
                    <a:pt x="67389" y="1216916"/>
                  </a:lnTo>
                  <a:lnTo>
                    <a:pt x="67626" y="1217004"/>
                  </a:lnTo>
                  <a:lnTo>
                    <a:pt x="68918" y="1217107"/>
                  </a:lnTo>
                  <a:lnTo>
                    <a:pt x="71813" y="1217294"/>
                  </a:lnTo>
                  <a:lnTo>
                    <a:pt x="75047" y="1218085"/>
                  </a:lnTo>
                  <a:lnTo>
                    <a:pt x="75585" y="1218302"/>
                  </a:lnTo>
                  <a:lnTo>
                    <a:pt x="75968" y="1218451"/>
                  </a:lnTo>
                  <a:lnTo>
                    <a:pt x="76421" y="1218729"/>
                  </a:lnTo>
                  <a:lnTo>
                    <a:pt x="77952" y="1219684"/>
                  </a:lnTo>
                  <a:lnTo>
                    <a:pt x="78489" y="1219772"/>
                  </a:lnTo>
                  <a:lnTo>
                    <a:pt x="79247" y="1219825"/>
                  </a:lnTo>
                  <a:lnTo>
                    <a:pt x="79632" y="1219781"/>
                  </a:lnTo>
                  <a:lnTo>
                    <a:pt x="80026" y="1219709"/>
                  </a:lnTo>
                  <a:lnTo>
                    <a:pt x="80222" y="1219648"/>
                  </a:lnTo>
                  <a:lnTo>
                    <a:pt x="80264" y="1219625"/>
                  </a:lnTo>
                  <a:lnTo>
                    <a:pt x="80770" y="1219417"/>
                  </a:lnTo>
                  <a:lnTo>
                    <a:pt x="82005" y="1218715"/>
                  </a:lnTo>
                  <a:lnTo>
                    <a:pt x="82449" y="1218612"/>
                  </a:lnTo>
                  <a:lnTo>
                    <a:pt x="83267" y="1218353"/>
                  </a:lnTo>
                  <a:lnTo>
                    <a:pt x="83711" y="1218252"/>
                  </a:lnTo>
                  <a:lnTo>
                    <a:pt x="83854" y="1218207"/>
                  </a:lnTo>
                  <a:lnTo>
                    <a:pt x="83854" y="1218142"/>
                  </a:lnTo>
                  <a:lnTo>
                    <a:pt x="84316" y="1217972"/>
                  </a:lnTo>
                  <a:lnTo>
                    <a:pt x="85398" y="1217471"/>
                  </a:lnTo>
                  <a:lnTo>
                    <a:pt x="85425" y="1217456"/>
                  </a:lnTo>
                  <a:lnTo>
                    <a:pt x="85425" y="1217391"/>
                  </a:lnTo>
                  <a:lnTo>
                    <a:pt x="85564" y="1217394"/>
                  </a:lnTo>
                  <a:lnTo>
                    <a:pt x="86960" y="1216657"/>
                  </a:lnTo>
                  <a:lnTo>
                    <a:pt x="87592" y="1216302"/>
                  </a:lnTo>
                  <a:lnTo>
                    <a:pt x="87790" y="1216169"/>
                  </a:lnTo>
                  <a:lnTo>
                    <a:pt x="88381" y="1215749"/>
                  </a:lnTo>
                  <a:lnTo>
                    <a:pt x="89295" y="1215136"/>
                  </a:lnTo>
                  <a:lnTo>
                    <a:pt x="89466" y="1215010"/>
                  </a:lnTo>
                  <a:lnTo>
                    <a:pt x="89712" y="1214869"/>
                  </a:lnTo>
                  <a:lnTo>
                    <a:pt x="89891" y="1214773"/>
                  </a:lnTo>
                  <a:lnTo>
                    <a:pt x="91807" y="1213675"/>
                  </a:lnTo>
                  <a:lnTo>
                    <a:pt x="92182" y="1213470"/>
                  </a:lnTo>
                  <a:lnTo>
                    <a:pt x="93198" y="1213096"/>
                  </a:lnTo>
                  <a:lnTo>
                    <a:pt x="95503" y="1212608"/>
                  </a:lnTo>
                  <a:lnTo>
                    <a:pt x="96054" y="1212513"/>
                  </a:lnTo>
                  <a:lnTo>
                    <a:pt x="97529" y="1212558"/>
                  </a:lnTo>
                  <a:lnTo>
                    <a:pt x="98000" y="1212593"/>
                  </a:lnTo>
                  <a:lnTo>
                    <a:pt x="98237" y="1212627"/>
                  </a:lnTo>
                  <a:lnTo>
                    <a:pt x="100326" y="1213049"/>
                  </a:lnTo>
                  <a:lnTo>
                    <a:pt x="103317" y="1213660"/>
                  </a:lnTo>
                  <a:lnTo>
                    <a:pt x="104229" y="1213706"/>
                  </a:lnTo>
                  <a:lnTo>
                    <a:pt x="104702" y="1213675"/>
                  </a:lnTo>
                  <a:lnTo>
                    <a:pt x="106366" y="1213511"/>
                  </a:lnTo>
                  <a:lnTo>
                    <a:pt x="108416" y="1213180"/>
                  </a:lnTo>
                  <a:lnTo>
                    <a:pt x="112397" y="1212051"/>
                  </a:lnTo>
                  <a:lnTo>
                    <a:pt x="113179" y="1211956"/>
                  </a:lnTo>
                  <a:lnTo>
                    <a:pt x="114775" y="1211661"/>
                  </a:lnTo>
                  <a:lnTo>
                    <a:pt x="114975" y="1211639"/>
                  </a:lnTo>
                  <a:lnTo>
                    <a:pt x="116144" y="1211228"/>
                  </a:lnTo>
                  <a:lnTo>
                    <a:pt x="116716" y="1210972"/>
                  </a:lnTo>
                  <a:lnTo>
                    <a:pt x="116954" y="1210875"/>
                  </a:lnTo>
                  <a:lnTo>
                    <a:pt x="117148" y="1210724"/>
                  </a:lnTo>
                  <a:lnTo>
                    <a:pt x="119577" y="1209694"/>
                  </a:lnTo>
                  <a:lnTo>
                    <a:pt x="119643" y="1209648"/>
                  </a:lnTo>
                  <a:lnTo>
                    <a:pt x="119823" y="1209511"/>
                  </a:lnTo>
                  <a:lnTo>
                    <a:pt x="120799" y="1208799"/>
                  </a:lnTo>
                  <a:lnTo>
                    <a:pt x="120919" y="1208631"/>
                  </a:lnTo>
                  <a:lnTo>
                    <a:pt x="121252" y="1208406"/>
                  </a:lnTo>
                  <a:lnTo>
                    <a:pt x="121408" y="1208330"/>
                  </a:lnTo>
                  <a:lnTo>
                    <a:pt x="121759" y="1208196"/>
                  </a:lnTo>
                  <a:lnTo>
                    <a:pt x="122571" y="1207846"/>
                  </a:lnTo>
                  <a:lnTo>
                    <a:pt x="123040" y="1207654"/>
                  </a:lnTo>
                  <a:lnTo>
                    <a:pt x="123288" y="1207498"/>
                  </a:lnTo>
                  <a:lnTo>
                    <a:pt x="123462" y="1207357"/>
                  </a:lnTo>
                  <a:lnTo>
                    <a:pt x="124465" y="1206516"/>
                  </a:lnTo>
                  <a:lnTo>
                    <a:pt x="124738" y="1206333"/>
                  </a:lnTo>
                  <a:lnTo>
                    <a:pt x="125035" y="1206165"/>
                  </a:lnTo>
                  <a:lnTo>
                    <a:pt x="125985" y="1205856"/>
                  </a:lnTo>
                  <a:lnTo>
                    <a:pt x="127001" y="1205673"/>
                  </a:lnTo>
                  <a:lnTo>
                    <a:pt x="128276" y="1205665"/>
                  </a:lnTo>
                  <a:lnTo>
                    <a:pt x="128435" y="1205721"/>
                  </a:lnTo>
                  <a:lnTo>
                    <a:pt x="129380" y="1205847"/>
                  </a:lnTo>
                  <a:lnTo>
                    <a:pt x="131671" y="1206168"/>
                  </a:lnTo>
                  <a:lnTo>
                    <a:pt x="132759" y="1206515"/>
                  </a:lnTo>
                  <a:lnTo>
                    <a:pt x="134279" y="1206908"/>
                  </a:lnTo>
                  <a:lnTo>
                    <a:pt x="134534" y="1206927"/>
                  </a:lnTo>
                  <a:lnTo>
                    <a:pt x="135319" y="1206954"/>
                  </a:lnTo>
                  <a:lnTo>
                    <a:pt x="135517" y="1206904"/>
                  </a:lnTo>
                  <a:lnTo>
                    <a:pt x="136018" y="1206922"/>
                  </a:lnTo>
                  <a:lnTo>
                    <a:pt x="136244" y="1206911"/>
                  </a:lnTo>
                  <a:lnTo>
                    <a:pt x="139186" y="1206351"/>
                  </a:lnTo>
                  <a:lnTo>
                    <a:pt x="140984" y="1205604"/>
                  </a:lnTo>
                  <a:lnTo>
                    <a:pt x="142742" y="1204684"/>
                  </a:lnTo>
                  <a:lnTo>
                    <a:pt x="142931" y="1204582"/>
                  </a:lnTo>
                  <a:lnTo>
                    <a:pt x="143365" y="1204357"/>
                  </a:lnTo>
                  <a:lnTo>
                    <a:pt x="143609" y="1204235"/>
                  </a:lnTo>
                  <a:lnTo>
                    <a:pt x="144767" y="1203614"/>
                  </a:lnTo>
                  <a:lnTo>
                    <a:pt x="145405" y="1203194"/>
                  </a:lnTo>
                  <a:lnTo>
                    <a:pt x="145707" y="1202996"/>
                  </a:lnTo>
                  <a:lnTo>
                    <a:pt x="146095" y="1202703"/>
                  </a:lnTo>
                  <a:lnTo>
                    <a:pt x="147398" y="1201589"/>
                  </a:lnTo>
                  <a:lnTo>
                    <a:pt x="148027" y="1201044"/>
                  </a:lnTo>
                  <a:lnTo>
                    <a:pt x="148886" y="1200702"/>
                  </a:lnTo>
                  <a:lnTo>
                    <a:pt x="148910" y="1200625"/>
                  </a:lnTo>
                  <a:lnTo>
                    <a:pt x="149527" y="1200442"/>
                  </a:lnTo>
                  <a:lnTo>
                    <a:pt x="149551" y="1200370"/>
                  </a:lnTo>
                  <a:lnTo>
                    <a:pt x="150121" y="1200217"/>
                  </a:lnTo>
                  <a:lnTo>
                    <a:pt x="150311" y="1200190"/>
                  </a:lnTo>
                  <a:lnTo>
                    <a:pt x="150792" y="1200206"/>
                  </a:lnTo>
                  <a:lnTo>
                    <a:pt x="151275" y="1200324"/>
                  </a:lnTo>
                  <a:lnTo>
                    <a:pt x="151934" y="1201418"/>
                  </a:lnTo>
                  <a:lnTo>
                    <a:pt x="152723" y="1202108"/>
                  </a:lnTo>
                  <a:lnTo>
                    <a:pt x="152918" y="1202131"/>
                  </a:lnTo>
                  <a:lnTo>
                    <a:pt x="153259" y="1201960"/>
                  </a:lnTo>
                  <a:lnTo>
                    <a:pt x="154156" y="1201704"/>
                  </a:lnTo>
                  <a:lnTo>
                    <a:pt x="154614" y="1201681"/>
                  </a:lnTo>
                  <a:lnTo>
                    <a:pt x="155161" y="1201727"/>
                  </a:lnTo>
                  <a:lnTo>
                    <a:pt x="155323" y="1201749"/>
                  </a:lnTo>
                  <a:lnTo>
                    <a:pt x="156117" y="1201848"/>
                  </a:lnTo>
                  <a:lnTo>
                    <a:pt x="156669" y="1201879"/>
                  </a:lnTo>
                  <a:lnTo>
                    <a:pt x="156784" y="1202013"/>
                  </a:lnTo>
                  <a:lnTo>
                    <a:pt x="156972" y="1202104"/>
                  </a:lnTo>
                  <a:lnTo>
                    <a:pt x="157378" y="1202386"/>
                  </a:lnTo>
                  <a:lnTo>
                    <a:pt x="158135" y="1202767"/>
                  </a:lnTo>
                  <a:lnTo>
                    <a:pt x="158420" y="1202878"/>
                  </a:lnTo>
                  <a:lnTo>
                    <a:pt x="158857" y="1203068"/>
                  </a:lnTo>
                  <a:lnTo>
                    <a:pt x="161560" y="1203061"/>
                  </a:lnTo>
                  <a:lnTo>
                    <a:pt x="162962" y="1202794"/>
                  </a:lnTo>
                  <a:lnTo>
                    <a:pt x="162986" y="1202859"/>
                  </a:lnTo>
                  <a:lnTo>
                    <a:pt x="163124" y="1202771"/>
                  </a:lnTo>
                  <a:lnTo>
                    <a:pt x="163463" y="1202722"/>
                  </a:lnTo>
                  <a:lnTo>
                    <a:pt x="164041" y="1202607"/>
                  </a:lnTo>
                  <a:lnTo>
                    <a:pt x="164695" y="1202451"/>
                  </a:lnTo>
                  <a:lnTo>
                    <a:pt x="164695" y="1202386"/>
                  </a:lnTo>
                  <a:lnTo>
                    <a:pt x="164929" y="1202367"/>
                  </a:lnTo>
                  <a:lnTo>
                    <a:pt x="165312" y="1202245"/>
                  </a:lnTo>
                  <a:lnTo>
                    <a:pt x="165462" y="1202184"/>
                  </a:lnTo>
                  <a:lnTo>
                    <a:pt x="166016" y="1201947"/>
                  </a:lnTo>
                  <a:lnTo>
                    <a:pt x="166040" y="1201940"/>
                  </a:lnTo>
                  <a:lnTo>
                    <a:pt x="166040" y="1201875"/>
                  </a:lnTo>
                  <a:lnTo>
                    <a:pt x="166690" y="1201669"/>
                  </a:lnTo>
                  <a:lnTo>
                    <a:pt x="166714" y="1201658"/>
                  </a:lnTo>
                  <a:lnTo>
                    <a:pt x="166714" y="1201597"/>
                  </a:lnTo>
                  <a:lnTo>
                    <a:pt x="167889" y="1201116"/>
                  </a:lnTo>
                  <a:lnTo>
                    <a:pt x="167913" y="1201109"/>
                  </a:lnTo>
                  <a:lnTo>
                    <a:pt x="167914" y="1201044"/>
                  </a:lnTo>
                  <a:lnTo>
                    <a:pt x="171926" y="1199271"/>
                  </a:lnTo>
                  <a:lnTo>
                    <a:pt x="172346" y="1199081"/>
                  </a:lnTo>
                  <a:lnTo>
                    <a:pt x="172370" y="1199004"/>
                  </a:lnTo>
                  <a:lnTo>
                    <a:pt x="172638" y="1198875"/>
                  </a:lnTo>
                  <a:lnTo>
                    <a:pt x="173629" y="1198330"/>
                  </a:lnTo>
                  <a:lnTo>
                    <a:pt x="174717" y="1197739"/>
                  </a:lnTo>
                  <a:lnTo>
                    <a:pt x="176823" y="1196603"/>
                  </a:lnTo>
                  <a:lnTo>
                    <a:pt x="180485" y="1193809"/>
                  </a:lnTo>
                  <a:lnTo>
                    <a:pt x="181237" y="1193229"/>
                  </a:lnTo>
                  <a:lnTo>
                    <a:pt x="181790" y="1192795"/>
                  </a:lnTo>
                  <a:lnTo>
                    <a:pt x="183441" y="1191571"/>
                  </a:lnTo>
                  <a:lnTo>
                    <a:pt x="183677" y="1191426"/>
                  </a:lnTo>
                  <a:lnTo>
                    <a:pt x="184134" y="1191129"/>
                  </a:lnTo>
                  <a:lnTo>
                    <a:pt x="184886" y="1190874"/>
                  </a:lnTo>
                  <a:lnTo>
                    <a:pt x="184910" y="1190862"/>
                  </a:lnTo>
                  <a:lnTo>
                    <a:pt x="184910" y="1190797"/>
                  </a:lnTo>
                  <a:lnTo>
                    <a:pt x="185576" y="1190607"/>
                  </a:lnTo>
                  <a:lnTo>
                    <a:pt x="186499" y="1190245"/>
                  </a:lnTo>
                  <a:lnTo>
                    <a:pt x="186762" y="1190115"/>
                  </a:lnTo>
                  <a:lnTo>
                    <a:pt x="187934" y="1189520"/>
                  </a:lnTo>
                  <a:lnTo>
                    <a:pt x="188327" y="1189173"/>
                  </a:lnTo>
                  <a:lnTo>
                    <a:pt x="188492" y="1189048"/>
                  </a:lnTo>
                  <a:lnTo>
                    <a:pt x="188617" y="1188930"/>
                  </a:lnTo>
                  <a:lnTo>
                    <a:pt x="188705" y="1188952"/>
                  </a:lnTo>
                  <a:lnTo>
                    <a:pt x="188723" y="1188937"/>
                  </a:lnTo>
                  <a:lnTo>
                    <a:pt x="188972" y="1188636"/>
                  </a:lnTo>
                  <a:lnTo>
                    <a:pt x="189056" y="1188659"/>
                  </a:lnTo>
                  <a:lnTo>
                    <a:pt x="189124" y="1188583"/>
                  </a:lnTo>
                  <a:lnTo>
                    <a:pt x="189439" y="1188121"/>
                  </a:lnTo>
                  <a:lnTo>
                    <a:pt x="189553" y="1188114"/>
                  </a:lnTo>
                  <a:lnTo>
                    <a:pt x="189628" y="1188034"/>
                  </a:lnTo>
                  <a:lnTo>
                    <a:pt x="189646" y="1187904"/>
                  </a:lnTo>
                  <a:lnTo>
                    <a:pt x="190203" y="1187351"/>
                  </a:lnTo>
                  <a:lnTo>
                    <a:pt x="192170" y="1186650"/>
                  </a:lnTo>
                  <a:lnTo>
                    <a:pt x="195671" y="1183776"/>
                  </a:lnTo>
                  <a:lnTo>
                    <a:pt x="196933" y="1182430"/>
                  </a:lnTo>
                  <a:lnTo>
                    <a:pt x="197017" y="1182430"/>
                  </a:lnTo>
                  <a:lnTo>
                    <a:pt x="197146" y="1182194"/>
                  </a:lnTo>
                  <a:lnTo>
                    <a:pt x="197233" y="1182194"/>
                  </a:lnTo>
                  <a:lnTo>
                    <a:pt x="199525" y="1178622"/>
                  </a:lnTo>
                  <a:lnTo>
                    <a:pt x="200545" y="1177509"/>
                  </a:lnTo>
                  <a:lnTo>
                    <a:pt x="200854" y="1177040"/>
                  </a:lnTo>
                  <a:lnTo>
                    <a:pt x="200977" y="1176994"/>
                  </a:lnTo>
                  <a:lnTo>
                    <a:pt x="201046" y="1176911"/>
                  </a:lnTo>
                  <a:lnTo>
                    <a:pt x="201067" y="1176781"/>
                  </a:lnTo>
                  <a:lnTo>
                    <a:pt x="201217" y="1176697"/>
                  </a:lnTo>
                  <a:lnTo>
                    <a:pt x="202532" y="1175054"/>
                  </a:lnTo>
                  <a:lnTo>
                    <a:pt x="202865" y="1174757"/>
                  </a:lnTo>
                  <a:lnTo>
                    <a:pt x="205033" y="1171791"/>
                  </a:lnTo>
                  <a:lnTo>
                    <a:pt x="205119" y="1171791"/>
                  </a:lnTo>
                  <a:lnTo>
                    <a:pt x="205599" y="1171342"/>
                  </a:lnTo>
                  <a:lnTo>
                    <a:pt x="205692" y="1171235"/>
                  </a:lnTo>
                  <a:lnTo>
                    <a:pt x="206070" y="1170934"/>
                  </a:lnTo>
                  <a:lnTo>
                    <a:pt x="207017" y="1169981"/>
                  </a:lnTo>
                  <a:lnTo>
                    <a:pt x="207059" y="1170023"/>
                  </a:lnTo>
                  <a:lnTo>
                    <a:pt x="207398" y="1169634"/>
                  </a:lnTo>
                  <a:lnTo>
                    <a:pt x="207481" y="1169638"/>
                  </a:lnTo>
                  <a:lnTo>
                    <a:pt x="207598" y="1169505"/>
                  </a:lnTo>
                  <a:lnTo>
                    <a:pt x="207829" y="1169260"/>
                  </a:lnTo>
                  <a:lnTo>
                    <a:pt x="208546" y="1168512"/>
                  </a:lnTo>
                  <a:lnTo>
                    <a:pt x="209190" y="1167831"/>
                  </a:lnTo>
                  <a:lnTo>
                    <a:pt x="209550" y="1167461"/>
                  </a:lnTo>
                  <a:lnTo>
                    <a:pt x="210551" y="1166710"/>
                  </a:lnTo>
                  <a:lnTo>
                    <a:pt x="212163" y="1165224"/>
                  </a:lnTo>
                  <a:lnTo>
                    <a:pt x="212245" y="1165144"/>
                  </a:lnTo>
                  <a:lnTo>
                    <a:pt x="213428" y="1164233"/>
                  </a:lnTo>
                  <a:lnTo>
                    <a:pt x="214166" y="1163486"/>
                  </a:lnTo>
                  <a:lnTo>
                    <a:pt x="216012" y="1161999"/>
                  </a:lnTo>
                  <a:lnTo>
                    <a:pt x="219097" y="1158828"/>
                  </a:lnTo>
                  <a:lnTo>
                    <a:pt x="220892" y="1157501"/>
                  </a:lnTo>
                  <a:lnTo>
                    <a:pt x="222169" y="1155699"/>
                  </a:lnTo>
                  <a:lnTo>
                    <a:pt x="222892" y="1154677"/>
                  </a:lnTo>
                  <a:lnTo>
                    <a:pt x="223470" y="1153732"/>
                  </a:lnTo>
                  <a:lnTo>
                    <a:pt x="223557" y="1153713"/>
                  </a:lnTo>
                  <a:lnTo>
                    <a:pt x="223581" y="1153678"/>
                  </a:lnTo>
                  <a:lnTo>
                    <a:pt x="223518" y="1153656"/>
                  </a:lnTo>
                  <a:lnTo>
                    <a:pt x="223764" y="1153423"/>
                  </a:lnTo>
                  <a:lnTo>
                    <a:pt x="223773" y="1153309"/>
                  </a:lnTo>
                  <a:lnTo>
                    <a:pt x="223836" y="1153328"/>
                  </a:lnTo>
                  <a:lnTo>
                    <a:pt x="223863" y="1153297"/>
                  </a:lnTo>
                  <a:lnTo>
                    <a:pt x="223884" y="1153168"/>
                  </a:lnTo>
                  <a:lnTo>
                    <a:pt x="224034" y="1153126"/>
                  </a:lnTo>
                  <a:lnTo>
                    <a:pt x="224483" y="1152653"/>
                  </a:lnTo>
                  <a:lnTo>
                    <a:pt x="225500" y="1151392"/>
                  </a:lnTo>
                  <a:lnTo>
                    <a:pt x="225694" y="1151003"/>
                  </a:lnTo>
                  <a:lnTo>
                    <a:pt x="226755" y="1149871"/>
                  </a:lnTo>
                  <a:lnTo>
                    <a:pt x="227340" y="1149330"/>
                  </a:lnTo>
                  <a:lnTo>
                    <a:pt x="229000" y="1148408"/>
                  </a:lnTo>
                  <a:lnTo>
                    <a:pt x="230304" y="1147683"/>
                  </a:lnTo>
                  <a:lnTo>
                    <a:pt x="232667" y="1145908"/>
                  </a:lnTo>
                  <a:lnTo>
                    <a:pt x="234165" y="1144772"/>
                  </a:lnTo>
                  <a:lnTo>
                    <a:pt x="236180" y="1143574"/>
                  </a:lnTo>
                  <a:lnTo>
                    <a:pt x="236414" y="1143209"/>
                  </a:lnTo>
                  <a:lnTo>
                    <a:pt x="236519" y="1143167"/>
                  </a:lnTo>
                  <a:lnTo>
                    <a:pt x="237322" y="1142073"/>
                  </a:lnTo>
                  <a:lnTo>
                    <a:pt x="237729" y="1141364"/>
                  </a:lnTo>
                  <a:lnTo>
                    <a:pt x="239042" y="1139950"/>
                  </a:lnTo>
                  <a:lnTo>
                    <a:pt x="239692" y="1139086"/>
                  </a:lnTo>
                  <a:lnTo>
                    <a:pt x="240083" y="1138563"/>
                  </a:lnTo>
                  <a:lnTo>
                    <a:pt x="240515" y="1137805"/>
                  </a:lnTo>
                  <a:lnTo>
                    <a:pt x="241072" y="1137378"/>
                  </a:lnTo>
                  <a:lnTo>
                    <a:pt x="241259" y="1137313"/>
                  </a:lnTo>
                  <a:lnTo>
                    <a:pt x="241321" y="1137359"/>
                  </a:lnTo>
                  <a:lnTo>
                    <a:pt x="242697" y="1136932"/>
                  </a:lnTo>
                  <a:lnTo>
                    <a:pt x="242697" y="1136864"/>
                  </a:lnTo>
                  <a:lnTo>
                    <a:pt x="243099" y="1136685"/>
                  </a:lnTo>
                  <a:lnTo>
                    <a:pt x="243560" y="1136284"/>
                  </a:lnTo>
                  <a:lnTo>
                    <a:pt x="243638" y="1136223"/>
                  </a:lnTo>
                  <a:lnTo>
                    <a:pt x="243737" y="1136151"/>
                  </a:lnTo>
                  <a:lnTo>
                    <a:pt x="244847" y="1135034"/>
                  </a:lnTo>
                  <a:lnTo>
                    <a:pt x="245353" y="1134062"/>
                  </a:lnTo>
                  <a:lnTo>
                    <a:pt x="245449" y="1134040"/>
                  </a:lnTo>
                  <a:lnTo>
                    <a:pt x="246075" y="1133144"/>
                  </a:lnTo>
                  <a:lnTo>
                    <a:pt x="246048" y="1133052"/>
                  </a:lnTo>
                  <a:lnTo>
                    <a:pt x="246573" y="1132408"/>
                  </a:lnTo>
                  <a:lnTo>
                    <a:pt x="247774" y="1130434"/>
                  </a:lnTo>
                  <a:lnTo>
                    <a:pt x="248479" y="1129702"/>
                  </a:lnTo>
                  <a:lnTo>
                    <a:pt x="248482" y="1129615"/>
                  </a:lnTo>
                  <a:lnTo>
                    <a:pt x="248950" y="1129173"/>
                  </a:lnTo>
                  <a:lnTo>
                    <a:pt x="249666" y="1128471"/>
                  </a:lnTo>
                  <a:lnTo>
                    <a:pt x="250377" y="1127324"/>
                  </a:lnTo>
                  <a:lnTo>
                    <a:pt x="252148" y="1126021"/>
                  </a:lnTo>
                  <a:lnTo>
                    <a:pt x="252212" y="1125891"/>
                  </a:lnTo>
                  <a:lnTo>
                    <a:pt x="252295" y="1125895"/>
                  </a:lnTo>
                  <a:lnTo>
                    <a:pt x="253947" y="1124070"/>
                  </a:lnTo>
                  <a:lnTo>
                    <a:pt x="254337" y="1123772"/>
                  </a:lnTo>
                  <a:lnTo>
                    <a:pt x="256057" y="1122438"/>
                  </a:lnTo>
                  <a:lnTo>
                    <a:pt x="256663" y="1121631"/>
                  </a:lnTo>
                  <a:lnTo>
                    <a:pt x="256783" y="1121589"/>
                  </a:lnTo>
                  <a:lnTo>
                    <a:pt x="257158" y="1121089"/>
                  </a:lnTo>
                  <a:lnTo>
                    <a:pt x="258402" y="1120171"/>
                  </a:lnTo>
                  <a:lnTo>
                    <a:pt x="258830" y="1119759"/>
                  </a:lnTo>
                  <a:lnTo>
                    <a:pt x="259181" y="1119504"/>
                  </a:lnTo>
                  <a:lnTo>
                    <a:pt x="259972" y="1119207"/>
                  </a:lnTo>
                  <a:lnTo>
                    <a:pt x="260305" y="1119180"/>
                  </a:lnTo>
                  <a:lnTo>
                    <a:pt x="260353" y="1119180"/>
                  </a:lnTo>
                  <a:lnTo>
                    <a:pt x="261078" y="1119218"/>
                  </a:lnTo>
                  <a:lnTo>
                    <a:pt x="261929" y="1119153"/>
                  </a:lnTo>
                  <a:lnTo>
                    <a:pt x="262034" y="1119123"/>
                  </a:lnTo>
                  <a:lnTo>
                    <a:pt x="262568" y="1118936"/>
                  </a:lnTo>
                  <a:lnTo>
                    <a:pt x="262568" y="1118871"/>
                  </a:lnTo>
                  <a:lnTo>
                    <a:pt x="262718" y="1118867"/>
                  </a:lnTo>
                  <a:lnTo>
                    <a:pt x="263147" y="1118609"/>
                  </a:lnTo>
                  <a:lnTo>
                    <a:pt x="264052" y="1118246"/>
                  </a:lnTo>
                  <a:lnTo>
                    <a:pt x="264310" y="1118227"/>
                  </a:lnTo>
                  <a:lnTo>
                    <a:pt x="264654" y="1118014"/>
                  </a:lnTo>
                  <a:lnTo>
                    <a:pt x="264796" y="1117842"/>
                  </a:lnTo>
                  <a:lnTo>
                    <a:pt x="264987" y="1117591"/>
                  </a:lnTo>
                  <a:lnTo>
                    <a:pt x="265305" y="1117096"/>
                  </a:lnTo>
                  <a:lnTo>
                    <a:pt x="265605" y="1116859"/>
                  </a:lnTo>
                  <a:lnTo>
                    <a:pt x="267016" y="1115182"/>
                  </a:lnTo>
                  <a:lnTo>
                    <a:pt x="267616" y="1114325"/>
                  </a:lnTo>
                  <a:lnTo>
                    <a:pt x="269267" y="1113041"/>
                  </a:lnTo>
                  <a:lnTo>
                    <a:pt x="269864" y="1112542"/>
                  </a:lnTo>
                  <a:lnTo>
                    <a:pt x="270380" y="1111943"/>
                  </a:lnTo>
                  <a:lnTo>
                    <a:pt x="270488" y="1111951"/>
                  </a:lnTo>
                  <a:lnTo>
                    <a:pt x="270544" y="1111905"/>
                  </a:lnTo>
                  <a:lnTo>
                    <a:pt x="270704" y="1111711"/>
                  </a:lnTo>
                  <a:lnTo>
                    <a:pt x="270782" y="1111741"/>
                  </a:lnTo>
                  <a:lnTo>
                    <a:pt x="271339" y="1111284"/>
                  </a:lnTo>
                  <a:lnTo>
                    <a:pt x="272955" y="1108738"/>
                  </a:lnTo>
                  <a:lnTo>
                    <a:pt x="273461" y="1108060"/>
                  </a:lnTo>
                  <a:lnTo>
                    <a:pt x="273791" y="1107633"/>
                  </a:lnTo>
                  <a:lnTo>
                    <a:pt x="273899" y="1107507"/>
                  </a:lnTo>
                  <a:lnTo>
                    <a:pt x="274420" y="1107058"/>
                  </a:lnTo>
                  <a:lnTo>
                    <a:pt x="277514" y="1104981"/>
                  </a:lnTo>
                  <a:lnTo>
                    <a:pt x="279184" y="1103296"/>
                  </a:lnTo>
                  <a:lnTo>
                    <a:pt x="279280" y="1103193"/>
                  </a:lnTo>
                  <a:lnTo>
                    <a:pt x="279292" y="1103186"/>
                  </a:lnTo>
                  <a:lnTo>
                    <a:pt x="279271" y="1103121"/>
                  </a:lnTo>
                  <a:lnTo>
                    <a:pt x="279396" y="1103079"/>
                  </a:lnTo>
                  <a:lnTo>
                    <a:pt x="282079" y="1100438"/>
                  </a:lnTo>
                  <a:lnTo>
                    <a:pt x="283399" y="1099646"/>
                  </a:lnTo>
                  <a:lnTo>
                    <a:pt x="284294" y="1099307"/>
                  </a:lnTo>
                  <a:lnTo>
                    <a:pt x="284294" y="1099242"/>
                  </a:lnTo>
                  <a:lnTo>
                    <a:pt x="284382" y="1099261"/>
                  </a:lnTo>
                  <a:lnTo>
                    <a:pt x="284382" y="1099196"/>
                  </a:lnTo>
                  <a:lnTo>
                    <a:pt x="285586" y="1098716"/>
                  </a:lnTo>
                  <a:lnTo>
                    <a:pt x="285854" y="1098537"/>
                  </a:lnTo>
                  <a:lnTo>
                    <a:pt x="285994" y="1098480"/>
                  </a:lnTo>
                  <a:lnTo>
                    <a:pt x="288660" y="1096536"/>
                  </a:lnTo>
                  <a:lnTo>
                    <a:pt x="288875" y="1096391"/>
                  </a:lnTo>
                  <a:lnTo>
                    <a:pt x="289346" y="1096243"/>
                  </a:lnTo>
                  <a:lnTo>
                    <a:pt x="291504" y="1095991"/>
                  </a:lnTo>
                  <a:lnTo>
                    <a:pt x="291504" y="1095926"/>
                  </a:lnTo>
                  <a:lnTo>
                    <a:pt x="291570" y="1095969"/>
                  </a:lnTo>
                  <a:lnTo>
                    <a:pt x="292319" y="1095667"/>
                  </a:lnTo>
                  <a:lnTo>
                    <a:pt x="293066" y="1095305"/>
                  </a:lnTo>
                  <a:lnTo>
                    <a:pt x="295206" y="1093777"/>
                  </a:lnTo>
                  <a:lnTo>
                    <a:pt x="295475" y="1093575"/>
                  </a:lnTo>
                  <a:lnTo>
                    <a:pt x="297694" y="1091644"/>
                  </a:lnTo>
                  <a:lnTo>
                    <a:pt x="298881" y="1091064"/>
                  </a:lnTo>
                  <a:lnTo>
                    <a:pt x="299744" y="1090375"/>
                  </a:lnTo>
                  <a:lnTo>
                    <a:pt x="300350" y="1089982"/>
                  </a:lnTo>
                  <a:lnTo>
                    <a:pt x="301120" y="1089635"/>
                  </a:lnTo>
                  <a:lnTo>
                    <a:pt x="301849" y="1089468"/>
                  </a:lnTo>
                  <a:lnTo>
                    <a:pt x="302918" y="1089075"/>
                  </a:lnTo>
                  <a:lnTo>
                    <a:pt x="303156" y="1088926"/>
                  </a:lnTo>
                  <a:lnTo>
                    <a:pt x="303218" y="1088969"/>
                  </a:lnTo>
                  <a:lnTo>
                    <a:pt x="303417" y="1088900"/>
                  </a:lnTo>
                  <a:lnTo>
                    <a:pt x="303950" y="1088622"/>
                  </a:lnTo>
                  <a:lnTo>
                    <a:pt x="306483" y="1086872"/>
                  </a:lnTo>
                  <a:lnTo>
                    <a:pt x="314287" y="1081270"/>
                  </a:lnTo>
                  <a:lnTo>
                    <a:pt x="359659" y="1048695"/>
                  </a:lnTo>
                  <a:lnTo>
                    <a:pt x="377211" y="1036095"/>
                  </a:lnTo>
                  <a:lnTo>
                    <a:pt x="377223" y="1036075"/>
                  </a:lnTo>
                  <a:lnTo>
                    <a:pt x="378661" y="1034445"/>
                  </a:lnTo>
                  <a:lnTo>
                    <a:pt x="379924" y="1032749"/>
                  </a:lnTo>
                  <a:lnTo>
                    <a:pt x="381162" y="1031203"/>
                  </a:lnTo>
                  <a:lnTo>
                    <a:pt x="382007" y="1030094"/>
                  </a:lnTo>
                  <a:lnTo>
                    <a:pt x="382661" y="1029225"/>
                  </a:lnTo>
                  <a:lnTo>
                    <a:pt x="383377" y="1028418"/>
                  </a:lnTo>
                  <a:lnTo>
                    <a:pt x="384354" y="1027462"/>
                  </a:lnTo>
                  <a:lnTo>
                    <a:pt x="385289" y="1026460"/>
                  </a:lnTo>
                  <a:lnTo>
                    <a:pt x="386030" y="1025545"/>
                  </a:lnTo>
                  <a:lnTo>
                    <a:pt x="386878" y="1024482"/>
                  </a:lnTo>
                  <a:lnTo>
                    <a:pt x="387487" y="1023545"/>
                  </a:lnTo>
                  <a:lnTo>
                    <a:pt x="388033" y="1022783"/>
                  </a:lnTo>
                  <a:lnTo>
                    <a:pt x="389097" y="1020932"/>
                  </a:lnTo>
                  <a:lnTo>
                    <a:pt x="389381" y="1020017"/>
                  </a:lnTo>
                  <a:lnTo>
                    <a:pt x="389753" y="1019256"/>
                  </a:lnTo>
                  <a:lnTo>
                    <a:pt x="390076" y="1018973"/>
                  </a:lnTo>
                  <a:lnTo>
                    <a:pt x="391228" y="1018562"/>
                  </a:lnTo>
                  <a:lnTo>
                    <a:pt x="391771" y="1018387"/>
                  </a:lnTo>
                  <a:lnTo>
                    <a:pt x="392400" y="1018170"/>
                  </a:lnTo>
                  <a:lnTo>
                    <a:pt x="393703" y="1017998"/>
                  </a:lnTo>
                  <a:lnTo>
                    <a:pt x="394897" y="1018067"/>
                  </a:lnTo>
                  <a:lnTo>
                    <a:pt x="396111" y="1018112"/>
                  </a:lnTo>
                  <a:lnTo>
                    <a:pt x="397261" y="1018200"/>
                  </a:lnTo>
                  <a:lnTo>
                    <a:pt x="398563" y="1018398"/>
                  </a:lnTo>
                  <a:lnTo>
                    <a:pt x="399780" y="1018577"/>
                  </a:lnTo>
                  <a:lnTo>
                    <a:pt x="400907" y="1018753"/>
                  </a:lnTo>
                  <a:lnTo>
                    <a:pt x="404726" y="1019476"/>
                  </a:lnTo>
                  <a:lnTo>
                    <a:pt x="406764" y="1020048"/>
                  </a:lnTo>
                  <a:lnTo>
                    <a:pt x="408326" y="1020509"/>
                  </a:lnTo>
                  <a:lnTo>
                    <a:pt x="409605" y="1020989"/>
                  </a:lnTo>
                  <a:lnTo>
                    <a:pt x="410934" y="1021511"/>
                  </a:lnTo>
                  <a:lnTo>
                    <a:pt x="411060" y="1021557"/>
                  </a:lnTo>
                  <a:lnTo>
                    <a:pt x="411906" y="1021961"/>
                  </a:lnTo>
                  <a:lnTo>
                    <a:pt x="412990" y="1022479"/>
                  </a:lnTo>
                  <a:lnTo>
                    <a:pt x="414204" y="1023153"/>
                  </a:lnTo>
                  <a:lnTo>
                    <a:pt x="415244" y="1023766"/>
                  </a:lnTo>
                  <a:lnTo>
                    <a:pt x="416545" y="1024574"/>
                  </a:lnTo>
                  <a:lnTo>
                    <a:pt x="417262" y="1024947"/>
                  </a:lnTo>
                  <a:lnTo>
                    <a:pt x="419450" y="1026128"/>
                  </a:lnTo>
                  <a:lnTo>
                    <a:pt x="420557" y="1026848"/>
                  </a:lnTo>
                  <a:lnTo>
                    <a:pt x="422096" y="1027614"/>
                  </a:lnTo>
                  <a:lnTo>
                    <a:pt x="423440" y="1028052"/>
                  </a:lnTo>
                  <a:lnTo>
                    <a:pt x="424567" y="1028662"/>
                  </a:lnTo>
                  <a:lnTo>
                    <a:pt x="425457" y="1029165"/>
                  </a:lnTo>
                  <a:lnTo>
                    <a:pt x="428925" y="1031088"/>
                  </a:lnTo>
                  <a:lnTo>
                    <a:pt x="431311" y="1032486"/>
                  </a:lnTo>
                  <a:lnTo>
                    <a:pt x="433088" y="1033275"/>
                  </a:lnTo>
                  <a:lnTo>
                    <a:pt x="435260" y="1034300"/>
                  </a:lnTo>
                  <a:lnTo>
                    <a:pt x="437015" y="1035024"/>
                  </a:lnTo>
                  <a:lnTo>
                    <a:pt x="438730" y="1035767"/>
                  </a:lnTo>
                  <a:lnTo>
                    <a:pt x="440550" y="1036270"/>
                  </a:lnTo>
                  <a:lnTo>
                    <a:pt x="442136" y="1036514"/>
                  </a:lnTo>
                  <a:lnTo>
                    <a:pt x="443374" y="1036818"/>
                  </a:lnTo>
                  <a:lnTo>
                    <a:pt x="444522" y="1037192"/>
                  </a:lnTo>
                  <a:lnTo>
                    <a:pt x="445259" y="1037519"/>
                  </a:lnTo>
                  <a:lnTo>
                    <a:pt x="446083" y="1037805"/>
                  </a:lnTo>
                  <a:lnTo>
                    <a:pt x="447082" y="1038262"/>
                  </a:lnTo>
                  <a:lnTo>
                    <a:pt x="447513" y="1038525"/>
                  </a:lnTo>
                  <a:lnTo>
                    <a:pt x="447927" y="1038658"/>
                  </a:lnTo>
                  <a:lnTo>
                    <a:pt x="448275" y="1038681"/>
                  </a:lnTo>
                  <a:lnTo>
                    <a:pt x="448427" y="1038681"/>
                  </a:lnTo>
                  <a:lnTo>
                    <a:pt x="448623" y="1038636"/>
                  </a:lnTo>
                  <a:lnTo>
                    <a:pt x="448773" y="1038594"/>
                  </a:lnTo>
                  <a:lnTo>
                    <a:pt x="448992" y="1038506"/>
                  </a:lnTo>
                  <a:lnTo>
                    <a:pt x="449294" y="1038399"/>
                  </a:lnTo>
                  <a:lnTo>
                    <a:pt x="449513" y="1038335"/>
                  </a:lnTo>
                  <a:lnTo>
                    <a:pt x="450685" y="1038224"/>
                  </a:lnTo>
                  <a:lnTo>
                    <a:pt x="451617" y="1038140"/>
                  </a:lnTo>
                  <a:lnTo>
                    <a:pt x="452507" y="1038163"/>
                  </a:lnTo>
                  <a:lnTo>
                    <a:pt x="453050" y="1038296"/>
                  </a:lnTo>
                  <a:lnTo>
                    <a:pt x="453686" y="1038417"/>
                  </a:lnTo>
                  <a:lnTo>
                    <a:pt x="456045" y="1038864"/>
                  </a:lnTo>
                  <a:lnTo>
                    <a:pt x="456782" y="1039020"/>
                  </a:lnTo>
                  <a:lnTo>
                    <a:pt x="457520" y="1039195"/>
                  </a:lnTo>
                  <a:lnTo>
                    <a:pt x="458821" y="1039588"/>
                  </a:lnTo>
                  <a:lnTo>
                    <a:pt x="460232" y="1039809"/>
                  </a:lnTo>
                  <a:lnTo>
                    <a:pt x="460949" y="1039896"/>
                  </a:lnTo>
                  <a:lnTo>
                    <a:pt x="461947" y="1039900"/>
                  </a:lnTo>
                  <a:lnTo>
                    <a:pt x="462837" y="1039877"/>
                  </a:lnTo>
                  <a:lnTo>
                    <a:pt x="464225" y="1039595"/>
                  </a:lnTo>
                  <a:lnTo>
                    <a:pt x="464768" y="1039447"/>
                  </a:lnTo>
                  <a:lnTo>
                    <a:pt x="466114" y="1039252"/>
                  </a:lnTo>
                  <a:lnTo>
                    <a:pt x="467265" y="1038883"/>
                  </a:lnTo>
                  <a:lnTo>
                    <a:pt x="468197" y="1038513"/>
                  </a:lnTo>
                  <a:lnTo>
                    <a:pt x="469288" y="1038128"/>
                  </a:lnTo>
                  <a:lnTo>
                    <a:pt x="469546" y="1038037"/>
                  </a:lnTo>
                  <a:lnTo>
                    <a:pt x="470412" y="1037843"/>
                  </a:lnTo>
                  <a:lnTo>
                    <a:pt x="471347" y="1037732"/>
                  </a:lnTo>
                  <a:lnTo>
                    <a:pt x="471932" y="1037778"/>
                  </a:lnTo>
                  <a:lnTo>
                    <a:pt x="472843" y="1037801"/>
                  </a:lnTo>
                  <a:lnTo>
                    <a:pt x="473365" y="1037888"/>
                  </a:lnTo>
                  <a:lnTo>
                    <a:pt x="473754" y="1037976"/>
                  </a:lnTo>
                  <a:lnTo>
                    <a:pt x="474057" y="1038064"/>
                  </a:lnTo>
                  <a:lnTo>
                    <a:pt x="474342" y="1038128"/>
                  </a:lnTo>
                  <a:lnTo>
                    <a:pt x="474624" y="1038174"/>
                  </a:lnTo>
                  <a:lnTo>
                    <a:pt x="474926" y="1038239"/>
                  </a:lnTo>
                  <a:lnTo>
                    <a:pt x="475250" y="1038239"/>
                  </a:lnTo>
                  <a:lnTo>
                    <a:pt x="475556" y="1038262"/>
                  </a:lnTo>
                  <a:lnTo>
                    <a:pt x="476119" y="1038220"/>
                  </a:lnTo>
                  <a:lnTo>
                    <a:pt x="476467" y="1038155"/>
                  </a:lnTo>
                  <a:lnTo>
                    <a:pt x="476770" y="1038113"/>
                  </a:lnTo>
                  <a:lnTo>
                    <a:pt x="477076" y="1038046"/>
                  </a:lnTo>
                  <a:lnTo>
                    <a:pt x="477639" y="1037919"/>
                  </a:lnTo>
                  <a:lnTo>
                    <a:pt x="477987" y="1037808"/>
                  </a:lnTo>
                  <a:lnTo>
                    <a:pt x="478553" y="1037481"/>
                  </a:lnTo>
                  <a:lnTo>
                    <a:pt x="478769" y="1037263"/>
                  </a:lnTo>
                  <a:lnTo>
                    <a:pt x="479030" y="1037069"/>
                  </a:lnTo>
                  <a:lnTo>
                    <a:pt x="479270" y="1036852"/>
                  </a:lnTo>
                  <a:lnTo>
                    <a:pt x="479507" y="1036677"/>
                  </a:lnTo>
                  <a:lnTo>
                    <a:pt x="480289" y="1036178"/>
                  </a:lnTo>
                  <a:lnTo>
                    <a:pt x="480855" y="1035850"/>
                  </a:lnTo>
                  <a:lnTo>
                    <a:pt x="481920" y="1035328"/>
                  </a:lnTo>
                  <a:lnTo>
                    <a:pt x="482201" y="1035221"/>
                  </a:lnTo>
                  <a:lnTo>
                    <a:pt x="482483" y="1035069"/>
                  </a:lnTo>
                  <a:lnTo>
                    <a:pt x="482744" y="1034958"/>
                  </a:lnTo>
                  <a:lnTo>
                    <a:pt x="483047" y="1034916"/>
                  </a:lnTo>
                  <a:lnTo>
                    <a:pt x="483353" y="1034897"/>
                  </a:lnTo>
                  <a:lnTo>
                    <a:pt x="483634" y="1034916"/>
                  </a:lnTo>
                  <a:lnTo>
                    <a:pt x="484782" y="1035183"/>
                  </a:lnTo>
                  <a:lnTo>
                    <a:pt x="485043" y="1035267"/>
                  </a:lnTo>
                  <a:lnTo>
                    <a:pt x="485325" y="1035401"/>
                  </a:lnTo>
                  <a:lnTo>
                    <a:pt x="485586" y="1035508"/>
                  </a:lnTo>
                  <a:lnTo>
                    <a:pt x="486107" y="1035682"/>
                  </a:lnTo>
                  <a:lnTo>
                    <a:pt x="486411" y="1035706"/>
                  </a:lnTo>
                  <a:lnTo>
                    <a:pt x="487040" y="1035663"/>
                  </a:lnTo>
                  <a:lnTo>
                    <a:pt x="487321" y="1035598"/>
                  </a:lnTo>
                  <a:lnTo>
                    <a:pt x="487888" y="1035404"/>
                  </a:lnTo>
                  <a:lnTo>
                    <a:pt x="488169" y="1035294"/>
                  </a:lnTo>
                  <a:lnTo>
                    <a:pt x="488451" y="1035165"/>
                  </a:lnTo>
                  <a:lnTo>
                    <a:pt x="488733" y="1035012"/>
                  </a:lnTo>
                  <a:lnTo>
                    <a:pt x="489015" y="1034924"/>
                  </a:lnTo>
                  <a:lnTo>
                    <a:pt x="489300" y="1034924"/>
                  </a:lnTo>
                  <a:lnTo>
                    <a:pt x="489578" y="1035099"/>
                  </a:lnTo>
                  <a:lnTo>
                    <a:pt x="489752" y="1035320"/>
                  </a:lnTo>
                  <a:lnTo>
                    <a:pt x="489971" y="1035537"/>
                  </a:lnTo>
                  <a:lnTo>
                    <a:pt x="490208" y="1035713"/>
                  </a:lnTo>
                  <a:lnTo>
                    <a:pt x="490469" y="1035865"/>
                  </a:lnTo>
                  <a:lnTo>
                    <a:pt x="490729" y="1035976"/>
                  </a:lnTo>
                  <a:lnTo>
                    <a:pt x="491011" y="1036059"/>
                  </a:lnTo>
                  <a:lnTo>
                    <a:pt x="491272" y="1036170"/>
                  </a:lnTo>
                  <a:lnTo>
                    <a:pt x="491575" y="1036235"/>
                  </a:lnTo>
                  <a:lnTo>
                    <a:pt x="491857" y="1036235"/>
                  </a:lnTo>
                  <a:lnTo>
                    <a:pt x="492138" y="1036193"/>
                  </a:lnTo>
                  <a:lnTo>
                    <a:pt x="492399" y="1036105"/>
                  </a:lnTo>
                  <a:lnTo>
                    <a:pt x="492681" y="1035956"/>
                  </a:lnTo>
                  <a:lnTo>
                    <a:pt x="492942" y="1035869"/>
                  </a:lnTo>
                  <a:lnTo>
                    <a:pt x="493226" y="1035716"/>
                  </a:lnTo>
                  <a:lnTo>
                    <a:pt x="493487" y="1035606"/>
                  </a:lnTo>
                  <a:lnTo>
                    <a:pt x="493769" y="1035518"/>
                  </a:lnTo>
                  <a:lnTo>
                    <a:pt x="494084" y="1035530"/>
                  </a:lnTo>
                  <a:lnTo>
                    <a:pt x="494398" y="1035588"/>
                  </a:lnTo>
                  <a:lnTo>
                    <a:pt x="494722" y="1035674"/>
                  </a:lnTo>
                  <a:lnTo>
                    <a:pt x="495025" y="1035827"/>
                  </a:lnTo>
                  <a:lnTo>
                    <a:pt x="495286" y="1035937"/>
                  </a:lnTo>
                  <a:lnTo>
                    <a:pt x="495720" y="1036177"/>
                  </a:lnTo>
                  <a:lnTo>
                    <a:pt x="496611" y="1036612"/>
                  </a:lnTo>
                  <a:lnTo>
                    <a:pt x="496892" y="1036723"/>
                  </a:lnTo>
                  <a:lnTo>
                    <a:pt x="497153" y="1036833"/>
                  </a:lnTo>
                  <a:lnTo>
                    <a:pt x="497457" y="1036940"/>
                  </a:lnTo>
                  <a:lnTo>
                    <a:pt x="497870" y="1037180"/>
                  </a:lnTo>
                  <a:lnTo>
                    <a:pt x="499063" y="1037531"/>
                  </a:lnTo>
                  <a:lnTo>
                    <a:pt x="499452" y="1037663"/>
                  </a:lnTo>
                  <a:lnTo>
                    <a:pt x="500103" y="1037752"/>
                  </a:lnTo>
                  <a:lnTo>
                    <a:pt x="500927" y="1037884"/>
                  </a:lnTo>
                  <a:lnTo>
                    <a:pt x="502360" y="1037884"/>
                  </a:lnTo>
                  <a:lnTo>
                    <a:pt x="502663" y="1037950"/>
                  </a:lnTo>
                  <a:lnTo>
                    <a:pt x="503835" y="1038105"/>
                  </a:lnTo>
                  <a:lnTo>
                    <a:pt x="504464" y="1038235"/>
                  </a:lnTo>
                  <a:lnTo>
                    <a:pt x="504768" y="1038323"/>
                  </a:lnTo>
                  <a:lnTo>
                    <a:pt x="505049" y="1038414"/>
                  </a:lnTo>
                  <a:lnTo>
                    <a:pt x="505331" y="1038544"/>
                  </a:lnTo>
                  <a:lnTo>
                    <a:pt x="505636" y="1038673"/>
                  </a:lnTo>
                  <a:lnTo>
                    <a:pt x="506179" y="1038936"/>
                  </a:lnTo>
                  <a:lnTo>
                    <a:pt x="506440" y="1039070"/>
                  </a:lnTo>
                  <a:lnTo>
                    <a:pt x="506677" y="1039219"/>
                  </a:lnTo>
                  <a:lnTo>
                    <a:pt x="506938" y="1039375"/>
                  </a:lnTo>
                  <a:lnTo>
                    <a:pt x="507198" y="1039549"/>
                  </a:lnTo>
                  <a:lnTo>
                    <a:pt x="507459" y="1039701"/>
                  </a:lnTo>
                  <a:lnTo>
                    <a:pt x="507804" y="1040200"/>
                  </a:lnTo>
                  <a:lnTo>
                    <a:pt x="507912" y="1040463"/>
                  </a:lnTo>
                  <a:lnTo>
                    <a:pt x="508020" y="1040769"/>
                  </a:lnTo>
                  <a:lnTo>
                    <a:pt x="508106" y="1041031"/>
                  </a:lnTo>
                  <a:lnTo>
                    <a:pt x="508280" y="1041401"/>
                  </a:lnTo>
                  <a:lnTo>
                    <a:pt x="508562" y="1041903"/>
                  </a:lnTo>
                  <a:lnTo>
                    <a:pt x="508799" y="1042231"/>
                  </a:lnTo>
                  <a:lnTo>
                    <a:pt x="508973" y="1042449"/>
                  </a:lnTo>
                  <a:lnTo>
                    <a:pt x="509300" y="1042754"/>
                  </a:lnTo>
                  <a:lnTo>
                    <a:pt x="509623" y="1042970"/>
                  </a:lnTo>
                  <a:lnTo>
                    <a:pt x="510013" y="1043146"/>
                  </a:lnTo>
                  <a:lnTo>
                    <a:pt x="510381" y="1043303"/>
                  </a:lnTo>
                  <a:lnTo>
                    <a:pt x="510708" y="1043432"/>
                  </a:lnTo>
                  <a:lnTo>
                    <a:pt x="511056" y="1043564"/>
                  </a:lnTo>
                  <a:lnTo>
                    <a:pt x="511749" y="1043759"/>
                  </a:lnTo>
                  <a:lnTo>
                    <a:pt x="512162" y="1043893"/>
                  </a:lnTo>
                  <a:lnTo>
                    <a:pt x="512465" y="1043977"/>
                  </a:lnTo>
                  <a:lnTo>
                    <a:pt x="512813" y="1044064"/>
                  </a:lnTo>
                  <a:lnTo>
                    <a:pt x="513508" y="1044307"/>
                  </a:lnTo>
                  <a:lnTo>
                    <a:pt x="514200" y="1044655"/>
                  </a:lnTo>
                  <a:lnTo>
                    <a:pt x="514527" y="1044876"/>
                  </a:lnTo>
                  <a:lnTo>
                    <a:pt x="514896" y="1045181"/>
                  </a:lnTo>
                  <a:lnTo>
                    <a:pt x="515264" y="1045356"/>
                  </a:lnTo>
                  <a:lnTo>
                    <a:pt x="515612" y="1045530"/>
                  </a:lnTo>
                  <a:lnTo>
                    <a:pt x="515979" y="1045726"/>
                  </a:lnTo>
                  <a:lnTo>
                    <a:pt x="516326" y="1045901"/>
                  </a:lnTo>
                  <a:lnTo>
                    <a:pt x="516674" y="1046076"/>
                  </a:lnTo>
                  <a:lnTo>
                    <a:pt x="517000" y="1046205"/>
                  </a:lnTo>
                  <a:lnTo>
                    <a:pt x="517369" y="1046385"/>
                  </a:lnTo>
                  <a:lnTo>
                    <a:pt x="518430" y="1046711"/>
                  </a:lnTo>
                  <a:lnTo>
                    <a:pt x="518778" y="1046841"/>
                  </a:lnTo>
                  <a:lnTo>
                    <a:pt x="519146" y="1046951"/>
                  </a:lnTo>
                  <a:lnTo>
                    <a:pt x="519797" y="1047169"/>
                  </a:lnTo>
                  <a:lnTo>
                    <a:pt x="520082" y="1047287"/>
                  </a:lnTo>
                  <a:lnTo>
                    <a:pt x="521772" y="1047957"/>
                  </a:lnTo>
                  <a:lnTo>
                    <a:pt x="522771" y="1048262"/>
                  </a:lnTo>
                  <a:lnTo>
                    <a:pt x="523595" y="1048437"/>
                  </a:lnTo>
                  <a:lnTo>
                    <a:pt x="524551" y="1048395"/>
                  </a:lnTo>
                  <a:lnTo>
                    <a:pt x="526134" y="1048243"/>
                  </a:lnTo>
                  <a:lnTo>
                    <a:pt x="526784" y="1048247"/>
                  </a:lnTo>
                  <a:lnTo>
                    <a:pt x="528175" y="1048182"/>
                  </a:lnTo>
                  <a:lnTo>
                    <a:pt x="529911" y="1048205"/>
                  </a:lnTo>
                  <a:lnTo>
                    <a:pt x="530300" y="1048186"/>
                  </a:lnTo>
                  <a:lnTo>
                    <a:pt x="530975" y="1048209"/>
                  </a:lnTo>
                  <a:lnTo>
                    <a:pt x="531472" y="1048315"/>
                  </a:lnTo>
                  <a:lnTo>
                    <a:pt x="532234" y="1048578"/>
                  </a:lnTo>
                  <a:lnTo>
                    <a:pt x="532624" y="1048730"/>
                  </a:lnTo>
                  <a:lnTo>
                    <a:pt x="533079" y="1048929"/>
                  </a:lnTo>
                  <a:lnTo>
                    <a:pt x="533361" y="1049104"/>
                  </a:lnTo>
                  <a:lnTo>
                    <a:pt x="533664" y="1049258"/>
                  </a:lnTo>
                  <a:lnTo>
                    <a:pt x="533990" y="1049432"/>
                  </a:lnTo>
                  <a:lnTo>
                    <a:pt x="534380" y="1049650"/>
                  </a:lnTo>
                  <a:lnTo>
                    <a:pt x="534878" y="1049957"/>
                  </a:lnTo>
                  <a:lnTo>
                    <a:pt x="535333" y="1050197"/>
                  </a:lnTo>
                  <a:lnTo>
                    <a:pt x="535813" y="1050479"/>
                  </a:lnTo>
                  <a:lnTo>
                    <a:pt x="536332" y="1050807"/>
                  </a:lnTo>
                  <a:lnTo>
                    <a:pt x="536854" y="1051048"/>
                  </a:lnTo>
                  <a:lnTo>
                    <a:pt x="537375" y="1051199"/>
                  </a:lnTo>
                  <a:lnTo>
                    <a:pt x="538936" y="1051702"/>
                  </a:lnTo>
                  <a:lnTo>
                    <a:pt x="539521" y="1051988"/>
                  </a:lnTo>
                  <a:lnTo>
                    <a:pt x="539869" y="1052251"/>
                  </a:lnTo>
                  <a:lnTo>
                    <a:pt x="540106" y="1052492"/>
                  </a:lnTo>
                  <a:lnTo>
                    <a:pt x="540345" y="1052685"/>
                  </a:lnTo>
                  <a:lnTo>
                    <a:pt x="540627" y="1052883"/>
                  </a:lnTo>
                  <a:lnTo>
                    <a:pt x="541104" y="1053318"/>
                  </a:lnTo>
                  <a:lnTo>
                    <a:pt x="541364" y="1053451"/>
                  </a:lnTo>
                  <a:lnTo>
                    <a:pt x="541559" y="1053493"/>
                  </a:lnTo>
                  <a:lnTo>
                    <a:pt x="541862" y="1053516"/>
                  </a:lnTo>
                  <a:lnTo>
                    <a:pt x="542234" y="1053561"/>
                  </a:lnTo>
                  <a:lnTo>
                    <a:pt x="542578" y="1053584"/>
                  </a:lnTo>
                  <a:lnTo>
                    <a:pt x="543079" y="1053563"/>
                  </a:lnTo>
                  <a:lnTo>
                    <a:pt x="543362" y="1053563"/>
                  </a:lnTo>
                  <a:lnTo>
                    <a:pt x="544794" y="1053935"/>
                  </a:lnTo>
                  <a:lnTo>
                    <a:pt x="545399" y="1054152"/>
                  </a:lnTo>
                  <a:lnTo>
                    <a:pt x="546985" y="1054855"/>
                  </a:lnTo>
                  <a:lnTo>
                    <a:pt x="547764" y="1055070"/>
                  </a:lnTo>
                  <a:lnTo>
                    <a:pt x="548589" y="1055356"/>
                  </a:lnTo>
                  <a:lnTo>
                    <a:pt x="549459" y="1055640"/>
                  </a:lnTo>
                  <a:lnTo>
                    <a:pt x="549956" y="1055792"/>
                  </a:lnTo>
                  <a:lnTo>
                    <a:pt x="553493" y="1057497"/>
                  </a:lnTo>
                  <a:lnTo>
                    <a:pt x="555750" y="1058284"/>
                  </a:lnTo>
                  <a:lnTo>
                    <a:pt x="558136" y="1059071"/>
                  </a:lnTo>
                  <a:lnTo>
                    <a:pt x="560544" y="1059926"/>
                  </a:lnTo>
                  <a:lnTo>
                    <a:pt x="561955" y="1060469"/>
                  </a:lnTo>
                  <a:lnTo>
                    <a:pt x="564147" y="1061191"/>
                  </a:lnTo>
                  <a:lnTo>
                    <a:pt x="565642" y="1061802"/>
                  </a:lnTo>
                  <a:lnTo>
                    <a:pt x="565968" y="1062001"/>
                  </a:lnTo>
                  <a:lnTo>
                    <a:pt x="566055" y="1062065"/>
                  </a:lnTo>
                  <a:lnTo>
                    <a:pt x="566619" y="1062523"/>
                  </a:lnTo>
                  <a:lnTo>
                    <a:pt x="567203" y="1063045"/>
                  </a:lnTo>
                  <a:lnTo>
                    <a:pt x="567617" y="1063330"/>
                  </a:lnTo>
                  <a:lnTo>
                    <a:pt x="568073" y="1063506"/>
                  </a:lnTo>
                  <a:lnTo>
                    <a:pt x="568570" y="1063658"/>
                  </a:lnTo>
                  <a:lnTo>
                    <a:pt x="569072" y="1063835"/>
                  </a:lnTo>
                  <a:lnTo>
                    <a:pt x="569590" y="1063946"/>
                  </a:lnTo>
                  <a:lnTo>
                    <a:pt x="570720" y="1064119"/>
                  </a:lnTo>
                  <a:lnTo>
                    <a:pt x="571217" y="1064230"/>
                  </a:lnTo>
                  <a:lnTo>
                    <a:pt x="573106" y="1065144"/>
                  </a:lnTo>
                  <a:lnTo>
                    <a:pt x="574083" y="1065693"/>
                  </a:lnTo>
                  <a:lnTo>
                    <a:pt x="574775" y="1066104"/>
                  </a:lnTo>
                  <a:lnTo>
                    <a:pt x="576296" y="1067261"/>
                  </a:lnTo>
                  <a:lnTo>
                    <a:pt x="576859" y="1067805"/>
                  </a:lnTo>
                  <a:lnTo>
                    <a:pt x="577186" y="1068267"/>
                  </a:lnTo>
                  <a:lnTo>
                    <a:pt x="577618" y="1068853"/>
                  </a:lnTo>
                  <a:lnTo>
                    <a:pt x="578139" y="1069663"/>
                  </a:lnTo>
                  <a:lnTo>
                    <a:pt x="578658" y="1070423"/>
                  </a:lnTo>
                  <a:lnTo>
                    <a:pt x="579068" y="1071101"/>
                  </a:lnTo>
                  <a:lnTo>
                    <a:pt x="579503" y="1071730"/>
                  </a:lnTo>
                  <a:lnTo>
                    <a:pt x="579743" y="1072058"/>
                  </a:lnTo>
                  <a:lnTo>
                    <a:pt x="579958" y="1072279"/>
                  </a:lnTo>
                  <a:lnTo>
                    <a:pt x="580501" y="1072846"/>
                  </a:lnTo>
                  <a:lnTo>
                    <a:pt x="581044" y="1073281"/>
                  </a:lnTo>
                  <a:lnTo>
                    <a:pt x="581392" y="1073849"/>
                  </a:lnTo>
                  <a:lnTo>
                    <a:pt x="581520" y="1074372"/>
                  </a:lnTo>
                  <a:lnTo>
                    <a:pt x="581865" y="1075134"/>
                  </a:lnTo>
                  <a:lnTo>
                    <a:pt x="582735" y="1076203"/>
                  </a:lnTo>
                  <a:lnTo>
                    <a:pt x="583190" y="1076726"/>
                  </a:lnTo>
                  <a:lnTo>
                    <a:pt x="583924" y="1077383"/>
                  </a:lnTo>
                  <a:lnTo>
                    <a:pt x="584619" y="1078145"/>
                  </a:lnTo>
                  <a:lnTo>
                    <a:pt x="584835" y="1078430"/>
                  </a:lnTo>
                  <a:lnTo>
                    <a:pt x="585183" y="1078975"/>
                  </a:lnTo>
                  <a:lnTo>
                    <a:pt x="585249" y="1079211"/>
                  </a:lnTo>
                  <a:lnTo>
                    <a:pt x="585303" y="1079606"/>
                  </a:lnTo>
                  <a:lnTo>
                    <a:pt x="585897" y="1081042"/>
                  </a:lnTo>
                  <a:lnTo>
                    <a:pt x="586655" y="1082408"/>
                  </a:lnTo>
                  <a:lnTo>
                    <a:pt x="588208" y="1085830"/>
                  </a:lnTo>
                  <a:lnTo>
                    <a:pt x="589021" y="1087044"/>
                  </a:lnTo>
                  <a:lnTo>
                    <a:pt x="592336" y="1090748"/>
                  </a:lnTo>
                  <a:lnTo>
                    <a:pt x="593864" y="1092209"/>
                  </a:lnTo>
                  <a:lnTo>
                    <a:pt x="594475" y="1092933"/>
                  </a:lnTo>
                  <a:lnTo>
                    <a:pt x="596098" y="1094574"/>
                  </a:lnTo>
                  <a:lnTo>
                    <a:pt x="597644" y="1096138"/>
                  </a:lnTo>
                  <a:lnTo>
                    <a:pt x="599475" y="1097372"/>
                  </a:lnTo>
                  <a:lnTo>
                    <a:pt x="600594" y="1097975"/>
                  </a:lnTo>
                  <a:lnTo>
                    <a:pt x="600772" y="1098083"/>
                  </a:lnTo>
                  <a:lnTo>
                    <a:pt x="603837" y="1100040"/>
                  </a:lnTo>
                  <a:lnTo>
                    <a:pt x="604074" y="1100200"/>
                  </a:lnTo>
                  <a:lnTo>
                    <a:pt x="605965" y="1101347"/>
                  </a:lnTo>
                  <a:lnTo>
                    <a:pt x="609760" y="1102681"/>
                  </a:lnTo>
                  <a:lnTo>
                    <a:pt x="610327" y="1102795"/>
                  </a:lnTo>
                  <a:lnTo>
                    <a:pt x="614733" y="1103004"/>
                  </a:lnTo>
                  <a:lnTo>
                    <a:pt x="615270" y="1103271"/>
                  </a:lnTo>
                  <a:lnTo>
                    <a:pt x="616028" y="1104108"/>
                  </a:lnTo>
                  <a:lnTo>
                    <a:pt x="616161" y="1104230"/>
                  </a:lnTo>
                  <a:lnTo>
                    <a:pt x="616184" y="1104258"/>
                  </a:lnTo>
                  <a:lnTo>
                    <a:pt x="616289" y="1104334"/>
                  </a:lnTo>
                  <a:lnTo>
                    <a:pt x="617068" y="1104990"/>
                  </a:lnTo>
                  <a:lnTo>
                    <a:pt x="618119" y="1107283"/>
                  </a:lnTo>
                  <a:lnTo>
                    <a:pt x="618286" y="1107606"/>
                  </a:lnTo>
                  <a:lnTo>
                    <a:pt x="620313" y="1110945"/>
                  </a:lnTo>
                  <a:lnTo>
                    <a:pt x="620618" y="1111673"/>
                  </a:lnTo>
                  <a:lnTo>
                    <a:pt x="622305" y="1113781"/>
                  </a:lnTo>
                  <a:lnTo>
                    <a:pt x="623019" y="1116933"/>
                  </a:lnTo>
                  <a:lnTo>
                    <a:pt x="623892" y="1118586"/>
                  </a:lnTo>
                  <a:lnTo>
                    <a:pt x="625768" y="1122549"/>
                  </a:lnTo>
                  <a:lnTo>
                    <a:pt x="626995" y="1124321"/>
                  </a:lnTo>
                  <a:lnTo>
                    <a:pt x="629128" y="1126190"/>
                  </a:lnTo>
                  <a:lnTo>
                    <a:pt x="629877" y="1127493"/>
                  </a:lnTo>
                  <a:lnTo>
                    <a:pt x="631574" y="1129128"/>
                  </a:lnTo>
                  <a:lnTo>
                    <a:pt x="632080" y="1129639"/>
                  </a:lnTo>
                  <a:lnTo>
                    <a:pt x="632425" y="1130131"/>
                  </a:lnTo>
                  <a:lnTo>
                    <a:pt x="632620" y="1131385"/>
                  </a:lnTo>
                  <a:lnTo>
                    <a:pt x="632608" y="1131417"/>
                  </a:lnTo>
                  <a:lnTo>
                    <a:pt x="632527" y="1131609"/>
                  </a:lnTo>
                  <a:lnTo>
                    <a:pt x="632200" y="1132105"/>
                  </a:lnTo>
                  <a:lnTo>
                    <a:pt x="631966" y="1132345"/>
                  </a:lnTo>
                  <a:lnTo>
                    <a:pt x="631879" y="1133012"/>
                  </a:lnTo>
                  <a:lnTo>
                    <a:pt x="632727" y="1135850"/>
                  </a:lnTo>
                  <a:lnTo>
                    <a:pt x="633028" y="1136857"/>
                  </a:lnTo>
                  <a:lnTo>
                    <a:pt x="633487" y="1137744"/>
                  </a:lnTo>
                  <a:lnTo>
                    <a:pt x="633639" y="1138058"/>
                  </a:lnTo>
                  <a:lnTo>
                    <a:pt x="633867" y="1138416"/>
                  </a:lnTo>
                  <a:lnTo>
                    <a:pt x="635282" y="1140287"/>
                  </a:lnTo>
                  <a:lnTo>
                    <a:pt x="636157" y="1141019"/>
                  </a:lnTo>
                  <a:lnTo>
                    <a:pt x="636850" y="1141471"/>
                  </a:lnTo>
                  <a:lnTo>
                    <a:pt x="637350" y="1142029"/>
                  </a:lnTo>
                  <a:lnTo>
                    <a:pt x="637857" y="1142346"/>
                  </a:lnTo>
                  <a:lnTo>
                    <a:pt x="638268" y="1142737"/>
                  </a:lnTo>
                  <a:lnTo>
                    <a:pt x="638405" y="1143618"/>
                  </a:lnTo>
                  <a:lnTo>
                    <a:pt x="638187" y="1145273"/>
                  </a:lnTo>
                  <a:lnTo>
                    <a:pt x="638381" y="1146732"/>
                  </a:lnTo>
                  <a:lnTo>
                    <a:pt x="638954" y="1148272"/>
                  </a:lnTo>
                  <a:lnTo>
                    <a:pt x="640582" y="1150875"/>
                  </a:lnTo>
                  <a:lnTo>
                    <a:pt x="641892" y="1153759"/>
                  </a:lnTo>
                  <a:lnTo>
                    <a:pt x="643193" y="1155449"/>
                  </a:lnTo>
                  <a:lnTo>
                    <a:pt x="644023" y="1156383"/>
                  </a:lnTo>
                  <a:lnTo>
                    <a:pt x="644757" y="1156997"/>
                  </a:lnTo>
                  <a:lnTo>
                    <a:pt x="646184" y="1157797"/>
                  </a:lnTo>
                  <a:lnTo>
                    <a:pt x="646628" y="1157971"/>
                  </a:lnTo>
                  <a:lnTo>
                    <a:pt x="646703" y="1158007"/>
                  </a:lnTo>
                  <a:lnTo>
                    <a:pt x="647012" y="1158178"/>
                  </a:lnTo>
                  <a:lnTo>
                    <a:pt x="647506" y="1158536"/>
                  </a:lnTo>
                  <a:lnTo>
                    <a:pt x="648699" y="1160149"/>
                  </a:lnTo>
                  <a:lnTo>
                    <a:pt x="649766" y="1160919"/>
                  </a:lnTo>
                  <a:lnTo>
                    <a:pt x="650824" y="1162112"/>
                  </a:lnTo>
                  <a:lnTo>
                    <a:pt x="651643" y="1162558"/>
                  </a:lnTo>
                  <a:lnTo>
                    <a:pt x="651763" y="1162638"/>
                  </a:lnTo>
                  <a:lnTo>
                    <a:pt x="651952" y="1162874"/>
                  </a:lnTo>
                  <a:lnTo>
                    <a:pt x="652134" y="1162996"/>
                  </a:lnTo>
                  <a:lnTo>
                    <a:pt x="652182" y="1163057"/>
                  </a:lnTo>
                  <a:lnTo>
                    <a:pt x="652911" y="1163457"/>
                  </a:lnTo>
                  <a:lnTo>
                    <a:pt x="654419" y="1164532"/>
                  </a:lnTo>
                  <a:lnTo>
                    <a:pt x="657048" y="1165762"/>
                  </a:lnTo>
                  <a:lnTo>
                    <a:pt x="658312" y="1167124"/>
                  </a:lnTo>
                  <a:lnTo>
                    <a:pt x="658639" y="1167722"/>
                  </a:lnTo>
                  <a:lnTo>
                    <a:pt x="658684" y="1168216"/>
                  </a:lnTo>
                  <a:lnTo>
                    <a:pt x="658262" y="1169476"/>
                  </a:lnTo>
                  <a:lnTo>
                    <a:pt x="658166" y="1169617"/>
                  </a:lnTo>
                  <a:lnTo>
                    <a:pt x="657995" y="1170650"/>
                  </a:lnTo>
                  <a:lnTo>
                    <a:pt x="657881" y="1170778"/>
                  </a:lnTo>
                  <a:lnTo>
                    <a:pt x="656853" y="1170897"/>
                  </a:lnTo>
                  <a:lnTo>
                    <a:pt x="655684" y="1171319"/>
                  </a:lnTo>
                  <a:lnTo>
                    <a:pt x="655363" y="1171450"/>
                  </a:lnTo>
                  <a:lnTo>
                    <a:pt x="654344" y="1172083"/>
                  </a:lnTo>
                  <a:lnTo>
                    <a:pt x="653684" y="1172586"/>
                  </a:lnTo>
                  <a:lnTo>
                    <a:pt x="653046" y="1173169"/>
                  </a:lnTo>
                  <a:lnTo>
                    <a:pt x="652653" y="1173714"/>
                  </a:lnTo>
                  <a:lnTo>
                    <a:pt x="651709" y="1174618"/>
                  </a:lnTo>
                  <a:lnTo>
                    <a:pt x="651361" y="1174995"/>
                  </a:lnTo>
                  <a:lnTo>
                    <a:pt x="650330" y="1176573"/>
                  </a:lnTo>
                  <a:lnTo>
                    <a:pt x="649662" y="1178356"/>
                  </a:lnTo>
                  <a:lnTo>
                    <a:pt x="649311" y="1180598"/>
                  </a:lnTo>
                  <a:lnTo>
                    <a:pt x="649060" y="1181415"/>
                  </a:lnTo>
                  <a:lnTo>
                    <a:pt x="648888" y="1181974"/>
                  </a:lnTo>
                  <a:lnTo>
                    <a:pt x="648819" y="1182672"/>
                  </a:lnTo>
                  <a:lnTo>
                    <a:pt x="648735" y="1184128"/>
                  </a:lnTo>
                  <a:lnTo>
                    <a:pt x="648433" y="1184993"/>
                  </a:lnTo>
                  <a:lnTo>
                    <a:pt x="648286" y="1185207"/>
                  </a:lnTo>
                  <a:lnTo>
                    <a:pt x="648133" y="1185590"/>
                  </a:lnTo>
                  <a:lnTo>
                    <a:pt x="647878" y="1189053"/>
                  </a:lnTo>
                  <a:lnTo>
                    <a:pt x="647713" y="1189461"/>
                  </a:lnTo>
                  <a:lnTo>
                    <a:pt x="647090" y="1192457"/>
                  </a:lnTo>
                  <a:lnTo>
                    <a:pt x="646621" y="1199237"/>
                  </a:lnTo>
                  <a:lnTo>
                    <a:pt x="646577" y="1199864"/>
                  </a:lnTo>
                  <a:lnTo>
                    <a:pt x="646532" y="1201713"/>
                  </a:lnTo>
                  <a:lnTo>
                    <a:pt x="646311" y="1205094"/>
                  </a:lnTo>
                  <a:lnTo>
                    <a:pt x="646155" y="1206619"/>
                  </a:lnTo>
                  <a:lnTo>
                    <a:pt x="646392" y="1209282"/>
                  </a:lnTo>
                  <a:lnTo>
                    <a:pt x="646557" y="1209711"/>
                  </a:lnTo>
                  <a:lnTo>
                    <a:pt x="647135" y="1212269"/>
                  </a:lnTo>
                  <a:lnTo>
                    <a:pt x="647180" y="1212789"/>
                  </a:lnTo>
                  <a:lnTo>
                    <a:pt x="647168" y="1213184"/>
                  </a:lnTo>
                  <a:lnTo>
                    <a:pt x="646925" y="1214676"/>
                  </a:lnTo>
                  <a:lnTo>
                    <a:pt x="646539" y="1216100"/>
                  </a:lnTo>
                  <a:lnTo>
                    <a:pt x="646137" y="1218029"/>
                  </a:lnTo>
                  <a:lnTo>
                    <a:pt x="646205" y="1219926"/>
                  </a:lnTo>
                  <a:lnTo>
                    <a:pt x="646290" y="1222301"/>
                  </a:lnTo>
                  <a:lnTo>
                    <a:pt x="646290" y="1222347"/>
                  </a:lnTo>
                  <a:lnTo>
                    <a:pt x="646215" y="1223329"/>
                  </a:lnTo>
                  <a:lnTo>
                    <a:pt x="646131" y="1225866"/>
                  </a:lnTo>
                  <a:lnTo>
                    <a:pt x="646451" y="1228249"/>
                  </a:lnTo>
                  <a:lnTo>
                    <a:pt x="646539" y="1229955"/>
                  </a:lnTo>
                  <a:lnTo>
                    <a:pt x="646674" y="1230934"/>
                  </a:lnTo>
                  <a:lnTo>
                    <a:pt x="647009" y="1232335"/>
                  </a:lnTo>
                  <a:lnTo>
                    <a:pt x="647246" y="1233346"/>
                  </a:lnTo>
                  <a:lnTo>
                    <a:pt x="647546" y="1234547"/>
                  </a:lnTo>
                  <a:lnTo>
                    <a:pt x="647822" y="1235166"/>
                  </a:lnTo>
                  <a:lnTo>
                    <a:pt x="648212" y="1237012"/>
                  </a:lnTo>
                  <a:lnTo>
                    <a:pt x="648423" y="1237854"/>
                  </a:lnTo>
                  <a:lnTo>
                    <a:pt x="648820" y="1239440"/>
                  </a:lnTo>
                  <a:lnTo>
                    <a:pt x="649114" y="1239957"/>
                  </a:lnTo>
                  <a:lnTo>
                    <a:pt x="649126" y="1239974"/>
                  </a:lnTo>
                  <a:lnTo>
                    <a:pt x="649183" y="1240096"/>
                  </a:lnTo>
                  <a:lnTo>
                    <a:pt x="649258" y="1240211"/>
                  </a:lnTo>
                  <a:lnTo>
                    <a:pt x="649341" y="1240376"/>
                  </a:lnTo>
                  <a:lnTo>
                    <a:pt x="649524" y="1240620"/>
                  </a:lnTo>
                  <a:lnTo>
                    <a:pt x="649584" y="1240725"/>
                  </a:lnTo>
                  <a:lnTo>
                    <a:pt x="649589" y="1240754"/>
                  </a:lnTo>
                  <a:lnTo>
                    <a:pt x="649713" y="1241053"/>
                  </a:lnTo>
                  <a:lnTo>
                    <a:pt x="651611" y="1247985"/>
                  </a:lnTo>
                  <a:lnTo>
                    <a:pt x="652001" y="1249441"/>
                  </a:lnTo>
                  <a:lnTo>
                    <a:pt x="652609" y="1250829"/>
                  </a:lnTo>
                  <a:lnTo>
                    <a:pt x="652777" y="1251233"/>
                  </a:lnTo>
                  <a:lnTo>
                    <a:pt x="653379" y="1252522"/>
                  </a:lnTo>
                  <a:lnTo>
                    <a:pt x="653880" y="1253395"/>
                  </a:lnTo>
                  <a:lnTo>
                    <a:pt x="654579" y="1256098"/>
                  </a:lnTo>
                  <a:lnTo>
                    <a:pt x="655022" y="1256842"/>
                  </a:lnTo>
                  <a:lnTo>
                    <a:pt x="655685" y="1257719"/>
                  </a:lnTo>
                  <a:lnTo>
                    <a:pt x="655640" y="1258405"/>
                  </a:lnTo>
                  <a:lnTo>
                    <a:pt x="655550" y="1258901"/>
                  </a:lnTo>
                  <a:lnTo>
                    <a:pt x="655478" y="1259278"/>
                  </a:lnTo>
                  <a:lnTo>
                    <a:pt x="655442" y="1260052"/>
                  </a:lnTo>
                  <a:lnTo>
                    <a:pt x="655847" y="1260937"/>
                  </a:lnTo>
                  <a:lnTo>
                    <a:pt x="656764" y="1262046"/>
                  </a:lnTo>
                  <a:lnTo>
                    <a:pt x="656896" y="1262409"/>
                  </a:lnTo>
                  <a:lnTo>
                    <a:pt x="656956" y="1262870"/>
                  </a:lnTo>
                  <a:lnTo>
                    <a:pt x="656578" y="1265711"/>
                  </a:lnTo>
                  <a:lnTo>
                    <a:pt x="656725" y="1267663"/>
                  </a:lnTo>
                  <a:lnTo>
                    <a:pt x="656932" y="1269222"/>
                  </a:lnTo>
                  <a:lnTo>
                    <a:pt x="656695" y="1270061"/>
                  </a:lnTo>
                  <a:lnTo>
                    <a:pt x="655901" y="1271533"/>
                  </a:lnTo>
                  <a:lnTo>
                    <a:pt x="655540" y="1272095"/>
                  </a:lnTo>
                  <a:lnTo>
                    <a:pt x="655411" y="1272275"/>
                  </a:lnTo>
                  <a:lnTo>
                    <a:pt x="654953" y="1272952"/>
                  </a:lnTo>
                  <a:lnTo>
                    <a:pt x="654588" y="1273341"/>
                  </a:lnTo>
                  <a:lnTo>
                    <a:pt x="653242" y="1275213"/>
                  </a:lnTo>
                  <a:lnTo>
                    <a:pt x="653112" y="1275477"/>
                  </a:lnTo>
                  <a:lnTo>
                    <a:pt x="653106" y="1275500"/>
                  </a:lnTo>
                  <a:lnTo>
                    <a:pt x="653017" y="1275751"/>
                  </a:lnTo>
                  <a:lnTo>
                    <a:pt x="652768" y="1277085"/>
                  </a:lnTo>
                  <a:lnTo>
                    <a:pt x="652474" y="1277627"/>
                  </a:lnTo>
                  <a:lnTo>
                    <a:pt x="650612" y="1280591"/>
                  </a:lnTo>
                  <a:lnTo>
                    <a:pt x="650385" y="1281036"/>
                  </a:lnTo>
                  <a:lnTo>
                    <a:pt x="650352" y="1281146"/>
                  </a:lnTo>
                  <a:lnTo>
                    <a:pt x="650250" y="1281360"/>
                  </a:lnTo>
                  <a:lnTo>
                    <a:pt x="649837" y="1282077"/>
                  </a:lnTo>
                  <a:lnTo>
                    <a:pt x="648823" y="1284387"/>
                  </a:lnTo>
                  <a:lnTo>
                    <a:pt x="648152" y="1286550"/>
                  </a:lnTo>
                  <a:lnTo>
                    <a:pt x="647696" y="1287503"/>
                  </a:lnTo>
                  <a:lnTo>
                    <a:pt x="647673" y="1287522"/>
                  </a:lnTo>
                  <a:lnTo>
                    <a:pt x="647316" y="1288247"/>
                  </a:lnTo>
                  <a:lnTo>
                    <a:pt x="647226" y="1288483"/>
                  </a:lnTo>
                  <a:lnTo>
                    <a:pt x="647139" y="1288723"/>
                  </a:lnTo>
                  <a:lnTo>
                    <a:pt x="646614" y="1289886"/>
                  </a:lnTo>
                  <a:lnTo>
                    <a:pt x="646173" y="1290990"/>
                  </a:lnTo>
                  <a:lnTo>
                    <a:pt x="646024" y="1291187"/>
                  </a:lnTo>
                  <a:lnTo>
                    <a:pt x="645251" y="1293795"/>
                  </a:lnTo>
                  <a:lnTo>
                    <a:pt x="644208" y="1300766"/>
                  </a:lnTo>
                  <a:lnTo>
                    <a:pt x="643465" y="1303810"/>
                  </a:lnTo>
                  <a:lnTo>
                    <a:pt x="643325" y="1304405"/>
                  </a:lnTo>
                  <a:lnTo>
                    <a:pt x="642805" y="1308130"/>
                  </a:lnTo>
                  <a:lnTo>
                    <a:pt x="642288" y="1309847"/>
                  </a:lnTo>
                  <a:lnTo>
                    <a:pt x="642238" y="1310006"/>
                  </a:lnTo>
                  <a:lnTo>
                    <a:pt x="641558" y="1312657"/>
                  </a:lnTo>
                  <a:lnTo>
                    <a:pt x="641327" y="1313004"/>
                  </a:lnTo>
                  <a:lnTo>
                    <a:pt x="640865" y="1313930"/>
                  </a:lnTo>
                  <a:lnTo>
                    <a:pt x="640659" y="1314663"/>
                  </a:lnTo>
                  <a:lnTo>
                    <a:pt x="640266" y="1315807"/>
                  </a:lnTo>
                  <a:lnTo>
                    <a:pt x="640086" y="1316081"/>
                  </a:lnTo>
                  <a:lnTo>
                    <a:pt x="639867" y="1316467"/>
                  </a:lnTo>
                  <a:lnTo>
                    <a:pt x="639693" y="1316665"/>
                  </a:lnTo>
                  <a:lnTo>
                    <a:pt x="639020" y="1317901"/>
                  </a:lnTo>
                  <a:lnTo>
                    <a:pt x="637496" y="1322031"/>
                  </a:lnTo>
                  <a:lnTo>
                    <a:pt x="637409" y="1322267"/>
                  </a:lnTo>
                  <a:lnTo>
                    <a:pt x="636927" y="1323480"/>
                  </a:lnTo>
                  <a:lnTo>
                    <a:pt x="636658" y="1324049"/>
                  </a:lnTo>
                  <a:lnTo>
                    <a:pt x="636527" y="1324339"/>
                  </a:lnTo>
                  <a:lnTo>
                    <a:pt x="635982" y="1325993"/>
                  </a:lnTo>
                  <a:lnTo>
                    <a:pt x="635596" y="1326581"/>
                  </a:lnTo>
                  <a:lnTo>
                    <a:pt x="635290" y="1327313"/>
                  </a:lnTo>
                  <a:lnTo>
                    <a:pt x="635008" y="1329521"/>
                  </a:lnTo>
                  <a:lnTo>
                    <a:pt x="634878" y="1330289"/>
                  </a:lnTo>
                  <a:lnTo>
                    <a:pt x="634395" y="1333016"/>
                  </a:lnTo>
                  <a:lnTo>
                    <a:pt x="633027" y="1337393"/>
                  </a:lnTo>
                  <a:lnTo>
                    <a:pt x="632724" y="1342531"/>
                  </a:lnTo>
                  <a:lnTo>
                    <a:pt x="632058" y="1345028"/>
                  </a:lnTo>
                  <a:lnTo>
                    <a:pt x="631917" y="1345560"/>
                  </a:lnTo>
                  <a:lnTo>
                    <a:pt x="631693" y="1346372"/>
                  </a:lnTo>
                  <a:lnTo>
                    <a:pt x="631409" y="1347726"/>
                  </a:lnTo>
                  <a:lnTo>
                    <a:pt x="631282" y="1347851"/>
                  </a:lnTo>
                  <a:lnTo>
                    <a:pt x="630977" y="1348641"/>
                  </a:lnTo>
                  <a:lnTo>
                    <a:pt x="630725" y="1349034"/>
                  </a:lnTo>
                  <a:lnTo>
                    <a:pt x="630380" y="1349736"/>
                  </a:lnTo>
                  <a:lnTo>
                    <a:pt x="630293" y="1350018"/>
                  </a:lnTo>
                  <a:lnTo>
                    <a:pt x="630152" y="1350743"/>
                  </a:lnTo>
                  <a:lnTo>
                    <a:pt x="630081" y="1351296"/>
                  </a:lnTo>
                  <a:lnTo>
                    <a:pt x="630048" y="1352619"/>
                  </a:lnTo>
                  <a:lnTo>
                    <a:pt x="630425" y="1354835"/>
                  </a:lnTo>
                  <a:lnTo>
                    <a:pt x="630470" y="1355602"/>
                  </a:lnTo>
                  <a:lnTo>
                    <a:pt x="629616" y="1359046"/>
                  </a:lnTo>
                  <a:lnTo>
                    <a:pt x="629856" y="1361205"/>
                  </a:lnTo>
                  <a:lnTo>
                    <a:pt x="629904" y="1362979"/>
                  </a:lnTo>
                  <a:lnTo>
                    <a:pt x="629766" y="1363368"/>
                  </a:lnTo>
                  <a:lnTo>
                    <a:pt x="628991" y="1364608"/>
                  </a:lnTo>
                  <a:lnTo>
                    <a:pt x="628504" y="1365355"/>
                  </a:lnTo>
                  <a:lnTo>
                    <a:pt x="628285" y="1365874"/>
                  </a:lnTo>
                  <a:lnTo>
                    <a:pt x="628214" y="1366141"/>
                  </a:lnTo>
                  <a:lnTo>
                    <a:pt x="628156" y="1366446"/>
                  </a:lnTo>
                  <a:lnTo>
                    <a:pt x="627914" y="1369212"/>
                  </a:lnTo>
                  <a:lnTo>
                    <a:pt x="604985" y="1371199"/>
                  </a:lnTo>
                  <a:lnTo>
                    <a:pt x="604928" y="1371134"/>
                  </a:lnTo>
                  <a:lnTo>
                    <a:pt x="604688" y="1370898"/>
                  </a:lnTo>
                  <a:lnTo>
                    <a:pt x="604455" y="1370707"/>
                  </a:lnTo>
                  <a:lnTo>
                    <a:pt x="603981" y="1370337"/>
                  </a:lnTo>
                  <a:lnTo>
                    <a:pt x="603370" y="1369902"/>
                  </a:lnTo>
                  <a:lnTo>
                    <a:pt x="603247" y="1369807"/>
                  </a:lnTo>
                  <a:lnTo>
                    <a:pt x="602722" y="1369549"/>
                  </a:lnTo>
                  <a:lnTo>
                    <a:pt x="602689" y="1369532"/>
                  </a:lnTo>
                  <a:lnTo>
                    <a:pt x="601961" y="1369303"/>
                  </a:lnTo>
                  <a:lnTo>
                    <a:pt x="600858" y="1369288"/>
                  </a:lnTo>
                  <a:lnTo>
                    <a:pt x="599398" y="1369300"/>
                  </a:lnTo>
                  <a:lnTo>
                    <a:pt x="598618" y="1369773"/>
                  </a:lnTo>
                  <a:lnTo>
                    <a:pt x="598504" y="1369838"/>
                  </a:lnTo>
                  <a:lnTo>
                    <a:pt x="598211" y="1370044"/>
                  </a:lnTo>
                  <a:lnTo>
                    <a:pt x="597758" y="1370444"/>
                  </a:lnTo>
                  <a:lnTo>
                    <a:pt x="597096" y="1370726"/>
                  </a:lnTo>
                  <a:lnTo>
                    <a:pt x="596382" y="1371039"/>
                  </a:lnTo>
                  <a:lnTo>
                    <a:pt x="596097" y="1371192"/>
                  </a:lnTo>
                  <a:lnTo>
                    <a:pt x="592917" y="1371096"/>
                  </a:lnTo>
                  <a:lnTo>
                    <a:pt x="592533" y="1370726"/>
                  </a:lnTo>
                  <a:lnTo>
                    <a:pt x="592144" y="1370070"/>
                  </a:lnTo>
                  <a:lnTo>
                    <a:pt x="591925" y="1369494"/>
                  </a:lnTo>
                  <a:lnTo>
                    <a:pt x="591769" y="1369147"/>
                  </a:lnTo>
                  <a:lnTo>
                    <a:pt x="591259" y="1368487"/>
                  </a:lnTo>
                  <a:lnTo>
                    <a:pt x="590166" y="1368163"/>
                  </a:lnTo>
                  <a:lnTo>
                    <a:pt x="589287" y="1367908"/>
                  </a:lnTo>
                  <a:lnTo>
                    <a:pt x="588658" y="1367404"/>
                  </a:lnTo>
                  <a:lnTo>
                    <a:pt x="588652" y="1367389"/>
                  </a:lnTo>
                  <a:lnTo>
                    <a:pt x="588463" y="1367171"/>
                  </a:lnTo>
                  <a:lnTo>
                    <a:pt x="588247" y="1366523"/>
                  </a:lnTo>
                  <a:lnTo>
                    <a:pt x="588244" y="1366424"/>
                  </a:lnTo>
                  <a:lnTo>
                    <a:pt x="588301" y="1365836"/>
                  </a:lnTo>
                  <a:lnTo>
                    <a:pt x="588364" y="1365653"/>
                  </a:lnTo>
                  <a:lnTo>
                    <a:pt x="588565" y="1365341"/>
                  </a:lnTo>
                  <a:lnTo>
                    <a:pt x="588969" y="1364879"/>
                  </a:lnTo>
                  <a:lnTo>
                    <a:pt x="589335" y="1364330"/>
                  </a:lnTo>
                  <a:lnTo>
                    <a:pt x="589342" y="1364307"/>
                  </a:lnTo>
                  <a:lnTo>
                    <a:pt x="589401" y="1364223"/>
                  </a:lnTo>
                  <a:lnTo>
                    <a:pt x="589608" y="1363624"/>
                  </a:lnTo>
                  <a:lnTo>
                    <a:pt x="590114" y="1362892"/>
                  </a:lnTo>
                  <a:lnTo>
                    <a:pt x="590318" y="1362567"/>
                  </a:lnTo>
                  <a:lnTo>
                    <a:pt x="590513" y="1362239"/>
                  </a:lnTo>
                  <a:lnTo>
                    <a:pt x="591085" y="1360687"/>
                  </a:lnTo>
                  <a:lnTo>
                    <a:pt x="591106" y="1360538"/>
                  </a:lnTo>
                  <a:lnTo>
                    <a:pt x="591109" y="1360134"/>
                  </a:lnTo>
                  <a:lnTo>
                    <a:pt x="590927" y="1358917"/>
                  </a:lnTo>
                  <a:lnTo>
                    <a:pt x="590735" y="1358170"/>
                  </a:lnTo>
                  <a:lnTo>
                    <a:pt x="590663" y="1358024"/>
                  </a:lnTo>
                  <a:lnTo>
                    <a:pt x="590558" y="1357708"/>
                  </a:lnTo>
                  <a:lnTo>
                    <a:pt x="590396" y="1357311"/>
                  </a:lnTo>
                  <a:lnTo>
                    <a:pt x="590298" y="1357182"/>
                  </a:lnTo>
                  <a:lnTo>
                    <a:pt x="589872" y="1356575"/>
                  </a:lnTo>
                  <a:lnTo>
                    <a:pt x="589239" y="1355679"/>
                  </a:lnTo>
                  <a:lnTo>
                    <a:pt x="589128" y="1355541"/>
                  </a:lnTo>
                  <a:lnTo>
                    <a:pt x="588916" y="1355338"/>
                  </a:lnTo>
                  <a:lnTo>
                    <a:pt x="587819" y="1354332"/>
                  </a:lnTo>
                  <a:lnTo>
                    <a:pt x="587234" y="1353806"/>
                  </a:lnTo>
                  <a:lnTo>
                    <a:pt x="587072" y="1353745"/>
                  </a:lnTo>
                  <a:lnTo>
                    <a:pt x="586214" y="1352894"/>
                  </a:lnTo>
                  <a:lnTo>
                    <a:pt x="586049" y="1352711"/>
                  </a:lnTo>
                  <a:lnTo>
                    <a:pt x="585540" y="1352254"/>
                  </a:lnTo>
                  <a:lnTo>
                    <a:pt x="585276" y="1352089"/>
                  </a:lnTo>
                  <a:lnTo>
                    <a:pt x="584254" y="1351487"/>
                  </a:lnTo>
                  <a:lnTo>
                    <a:pt x="583885" y="1351304"/>
                  </a:lnTo>
                  <a:lnTo>
                    <a:pt x="582084" y="1350636"/>
                  </a:lnTo>
                  <a:lnTo>
                    <a:pt x="581652" y="1350328"/>
                  </a:lnTo>
                  <a:lnTo>
                    <a:pt x="580417" y="1349790"/>
                  </a:lnTo>
                  <a:lnTo>
                    <a:pt x="579943" y="1349637"/>
                  </a:lnTo>
                  <a:lnTo>
                    <a:pt x="579005" y="1349603"/>
                  </a:lnTo>
                  <a:lnTo>
                    <a:pt x="578310" y="1349610"/>
                  </a:lnTo>
                  <a:lnTo>
                    <a:pt x="578235" y="1349630"/>
                  </a:lnTo>
                  <a:lnTo>
                    <a:pt x="577330" y="1349973"/>
                  </a:lnTo>
                  <a:lnTo>
                    <a:pt x="577225" y="1350053"/>
                  </a:lnTo>
                  <a:lnTo>
                    <a:pt x="576808" y="1350446"/>
                  </a:lnTo>
                  <a:lnTo>
                    <a:pt x="576727" y="1350534"/>
                  </a:lnTo>
                  <a:lnTo>
                    <a:pt x="575474" y="1352143"/>
                  </a:lnTo>
                  <a:lnTo>
                    <a:pt x="574938" y="1352654"/>
                  </a:lnTo>
                  <a:lnTo>
                    <a:pt x="574791" y="1352727"/>
                  </a:lnTo>
                  <a:lnTo>
                    <a:pt x="574599" y="1352906"/>
                  </a:lnTo>
                  <a:lnTo>
                    <a:pt x="574515" y="1352944"/>
                  </a:lnTo>
                  <a:lnTo>
                    <a:pt x="573505" y="1353909"/>
                  </a:lnTo>
                  <a:lnTo>
                    <a:pt x="573385" y="1354035"/>
                  </a:lnTo>
                  <a:lnTo>
                    <a:pt x="572722" y="1354535"/>
                  </a:lnTo>
                  <a:lnTo>
                    <a:pt x="572291" y="1354733"/>
                  </a:lnTo>
                  <a:lnTo>
                    <a:pt x="572177" y="1354828"/>
                  </a:lnTo>
                  <a:lnTo>
                    <a:pt x="571236" y="1355500"/>
                  </a:lnTo>
                  <a:lnTo>
                    <a:pt x="571032" y="1355698"/>
                  </a:lnTo>
                  <a:lnTo>
                    <a:pt x="570288" y="1356247"/>
                  </a:lnTo>
                  <a:lnTo>
                    <a:pt x="569359" y="1356800"/>
                  </a:lnTo>
                  <a:lnTo>
                    <a:pt x="568418" y="1357273"/>
                  </a:lnTo>
                  <a:lnTo>
                    <a:pt x="568205" y="1357315"/>
                  </a:lnTo>
                  <a:lnTo>
                    <a:pt x="568124" y="1357315"/>
                  </a:lnTo>
                  <a:lnTo>
                    <a:pt x="567006" y="1357582"/>
                  </a:lnTo>
                  <a:lnTo>
                    <a:pt x="565241" y="1358143"/>
                  </a:lnTo>
                  <a:lnTo>
                    <a:pt x="565019" y="1358246"/>
                  </a:lnTo>
                  <a:lnTo>
                    <a:pt x="563802" y="1358917"/>
                  </a:lnTo>
                  <a:lnTo>
                    <a:pt x="563451" y="1359162"/>
                  </a:lnTo>
                  <a:lnTo>
                    <a:pt x="562750" y="1359467"/>
                  </a:lnTo>
                  <a:lnTo>
                    <a:pt x="562096" y="1359875"/>
                  </a:lnTo>
                  <a:lnTo>
                    <a:pt x="561793" y="1360077"/>
                  </a:lnTo>
                  <a:lnTo>
                    <a:pt x="561371" y="1360451"/>
                  </a:lnTo>
                  <a:lnTo>
                    <a:pt x="560978" y="1360920"/>
                  </a:lnTo>
                  <a:lnTo>
                    <a:pt x="560313" y="1361740"/>
                  </a:lnTo>
                  <a:lnTo>
                    <a:pt x="559866" y="1362076"/>
                  </a:lnTo>
                  <a:lnTo>
                    <a:pt x="559404" y="1362129"/>
                  </a:lnTo>
                  <a:lnTo>
                    <a:pt x="559371" y="1362125"/>
                  </a:lnTo>
                  <a:lnTo>
                    <a:pt x="559060" y="1361450"/>
                  </a:lnTo>
                  <a:lnTo>
                    <a:pt x="558832" y="1361229"/>
                  </a:lnTo>
                  <a:lnTo>
                    <a:pt x="558415" y="1361221"/>
                  </a:lnTo>
                  <a:lnTo>
                    <a:pt x="557867" y="1361538"/>
                  </a:lnTo>
                  <a:lnTo>
                    <a:pt x="556527" y="1362396"/>
                  </a:lnTo>
                  <a:lnTo>
                    <a:pt x="556407" y="1362488"/>
                  </a:lnTo>
                  <a:lnTo>
                    <a:pt x="556167" y="1362907"/>
                  </a:lnTo>
                  <a:lnTo>
                    <a:pt x="556068" y="1363132"/>
                  </a:lnTo>
                  <a:lnTo>
                    <a:pt x="555984" y="1363289"/>
                  </a:lnTo>
                  <a:lnTo>
                    <a:pt x="555660" y="1364063"/>
                  </a:lnTo>
                  <a:lnTo>
                    <a:pt x="555571" y="1364212"/>
                  </a:lnTo>
                  <a:lnTo>
                    <a:pt x="554869" y="1364856"/>
                  </a:lnTo>
                  <a:lnTo>
                    <a:pt x="554815" y="1364929"/>
                  </a:lnTo>
                  <a:lnTo>
                    <a:pt x="553691" y="1365520"/>
                  </a:lnTo>
                  <a:lnTo>
                    <a:pt x="553122" y="1365711"/>
                  </a:lnTo>
                  <a:lnTo>
                    <a:pt x="552762" y="1365536"/>
                  </a:lnTo>
                  <a:lnTo>
                    <a:pt x="552609" y="1365501"/>
                  </a:lnTo>
                  <a:lnTo>
                    <a:pt x="551989" y="1365680"/>
                  </a:lnTo>
                  <a:lnTo>
                    <a:pt x="551281" y="1365841"/>
                  </a:lnTo>
                  <a:lnTo>
                    <a:pt x="550403" y="1366630"/>
                  </a:lnTo>
                  <a:lnTo>
                    <a:pt x="550385" y="1366867"/>
                  </a:lnTo>
                  <a:lnTo>
                    <a:pt x="550001" y="1367698"/>
                  </a:lnTo>
                  <a:lnTo>
                    <a:pt x="549192" y="1368156"/>
                  </a:lnTo>
                  <a:lnTo>
                    <a:pt x="548871" y="1368267"/>
                  </a:lnTo>
                  <a:lnTo>
                    <a:pt x="548850" y="1368290"/>
                  </a:lnTo>
                  <a:lnTo>
                    <a:pt x="548290" y="1368553"/>
                  </a:lnTo>
                  <a:lnTo>
                    <a:pt x="548041" y="1368727"/>
                  </a:lnTo>
                  <a:lnTo>
                    <a:pt x="547873" y="1368807"/>
                  </a:lnTo>
                  <a:lnTo>
                    <a:pt x="547734" y="1368869"/>
                  </a:lnTo>
                  <a:lnTo>
                    <a:pt x="547522" y="1369022"/>
                  </a:lnTo>
                  <a:lnTo>
                    <a:pt x="547219" y="1370185"/>
                  </a:lnTo>
                  <a:lnTo>
                    <a:pt x="547150" y="1370353"/>
                  </a:lnTo>
                  <a:lnTo>
                    <a:pt x="547004" y="1370311"/>
                  </a:lnTo>
                  <a:lnTo>
                    <a:pt x="546830" y="1369941"/>
                  </a:lnTo>
                  <a:lnTo>
                    <a:pt x="546590" y="1369968"/>
                  </a:lnTo>
                  <a:lnTo>
                    <a:pt x="546608" y="1370403"/>
                  </a:lnTo>
                  <a:lnTo>
                    <a:pt x="546656" y="1370861"/>
                  </a:lnTo>
                  <a:lnTo>
                    <a:pt x="546743" y="1371101"/>
                  </a:lnTo>
                  <a:lnTo>
                    <a:pt x="545769" y="1371051"/>
                  </a:lnTo>
                  <a:lnTo>
                    <a:pt x="545684" y="1370963"/>
                  </a:lnTo>
                  <a:lnTo>
                    <a:pt x="544869" y="1370956"/>
                  </a:lnTo>
                  <a:lnTo>
                    <a:pt x="544708" y="1371166"/>
                  </a:lnTo>
                </a:path>
              </a:pathLst>
            </a:custGeom>
            <a:ln w="13550" cap="flat">
              <a:solidFill>
                <a:srgbClr val="6A737B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g93"/>
            <p:cNvSpPr/>
            <p:nvPr/>
          </p:nvSpPr>
          <p:spPr>
            <a:xfrm>
              <a:off x="5820804" y="3722921"/>
              <a:ext cx="516570" cy="383070"/>
            </a:xfrm>
            <a:custGeom>
              <a:avLst/>
              <a:gdLst/>
              <a:ahLst/>
              <a:cxnLst/>
              <a:rect l="0" t="0" r="0" b="0"/>
              <a:pathLst>
                <a:path w="516570" h="383070">
                  <a:moveTo>
                    <a:pt x="273993" y="19026"/>
                  </a:moveTo>
                  <a:lnTo>
                    <a:pt x="278950" y="19845"/>
                  </a:lnTo>
                  <a:lnTo>
                    <a:pt x="277467" y="27166"/>
                  </a:lnTo>
                  <a:lnTo>
                    <a:pt x="278781" y="27384"/>
                  </a:lnTo>
                  <a:lnTo>
                    <a:pt x="276961" y="38551"/>
                  </a:lnTo>
                  <a:lnTo>
                    <a:pt x="276844" y="39245"/>
                  </a:lnTo>
                  <a:lnTo>
                    <a:pt x="276704" y="40130"/>
                  </a:lnTo>
                  <a:lnTo>
                    <a:pt x="282848" y="41143"/>
                  </a:lnTo>
                  <a:lnTo>
                    <a:pt x="284876" y="41470"/>
                  </a:lnTo>
                  <a:lnTo>
                    <a:pt x="285866" y="35446"/>
                  </a:lnTo>
                  <a:lnTo>
                    <a:pt x="286527" y="31438"/>
                  </a:lnTo>
                  <a:lnTo>
                    <a:pt x="286859" y="29440"/>
                  </a:lnTo>
                  <a:lnTo>
                    <a:pt x="289798" y="29926"/>
                  </a:lnTo>
                  <a:lnTo>
                    <a:pt x="294386" y="30675"/>
                  </a:lnTo>
                  <a:lnTo>
                    <a:pt x="294722" y="30734"/>
                  </a:lnTo>
                  <a:lnTo>
                    <a:pt x="297132" y="32627"/>
                  </a:lnTo>
                  <a:lnTo>
                    <a:pt x="298457" y="34124"/>
                  </a:lnTo>
                  <a:lnTo>
                    <a:pt x="298563" y="34546"/>
                  </a:lnTo>
                  <a:lnTo>
                    <a:pt x="298779" y="34857"/>
                  </a:lnTo>
                  <a:lnTo>
                    <a:pt x="299040" y="35312"/>
                  </a:lnTo>
                  <a:lnTo>
                    <a:pt x="299219" y="35880"/>
                  </a:lnTo>
                  <a:lnTo>
                    <a:pt x="299443" y="36681"/>
                  </a:lnTo>
                  <a:lnTo>
                    <a:pt x="299513" y="37411"/>
                  </a:lnTo>
                  <a:lnTo>
                    <a:pt x="299496" y="37976"/>
                  </a:lnTo>
                  <a:lnTo>
                    <a:pt x="299487" y="38139"/>
                  </a:lnTo>
                  <a:lnTo>
                    <a:pt x="299461" y="38364"/>
                  </a:lnTo>
                  <a:lnTo>
                    <a:pt x="299780" y="39989"/>
                  </a:lnTo>
                  <a:lnTo>
                    <a:pt x="300112" y="41140"/>
                  </a:lnTo>
                  <a:lnTo>
                    <a:pt x="300806" y="42889"/>
                  </a:lnTo>
                  <a:lnTo>
                    <a:pt x="301688" y="44347"/>
                  </a:lnTo>
                  <a:lnTo>
                    <a:pt x="300852" y="45864"/>
                  </a:lnTo>
                  <a:lnTo>
                    <a:pt x="308764" y="51221"/>
                  </a:lnTo>
                  <a:lnTo>
                    <a:pt x="307389" y="53268"/>
                  </a:lnTo>
                  <a:lnTo>
                    <a:pt x="309663" y="54811"/>
                  </a:lnTo>
                  <a:lnTo>
                    <a:pt x="307507" y="64059"/>
                  </a:lnTo>
                  <a:lnTo>
                    <a:pt x="316782" y="70423"/>
                  </a:lnTo>
                  <a:lnTo>
                    <a:pt x="315256" y="72344"/>
                  </a:lnTo>
                  <a:lnTo>
                    <a:pt x="315791" y="72690"/>
                  </a:lnTo>
                  <a:lnTo>
                    <a:pt x="316355" y="72984"/>
                  </a:lnTo>
                  <a:lnTo>
                    <a:pt x="316099" y="73765"/>
                  </a:lnTo>
                  <a:lnTo>
                    <a:pt x="316465" y="74418"/>
                  </a:lnTo>
                  <a:lnTo>
                    <a:pt x="318478" y="77206"/>
                  </a:lnTo>
                  <a:lnTo>
                    <a:pt x="323350" y="70646"/>
                  </a:lnTo>
                  <a:lnTo>
                    <a:pt x="329517" y="74382"/>
                  </a:lnTo>
                  <a:lnTo>
                    <a:pt x="329846" y="74591"/>
                  </a:lnTo>
                  <a:lnTo>
                    <a:pt x="330930" y="75267"/>
                  </a:lnTo>
                  <a:lnTo>
                    <a:pt x="332648" y="76607"/>
                  </a:lnTo>
                  <a:lnTo>
                    <a:pt x="332780" y="76706"/>
                  </a:lnTo>
                  <a:lnTo>
                    <a:pt x="335129" y="78876"/>
                  </a:lnTo>
                  <a:lnTo>
                    <a:pt x="336886" y="80506"/>
                  </a:lnTo>
                  <a:lnTo>
                    <a:pt x="338396" y="81682"/>
                  </a:lnTo>
                  <a:lnTo>
                    <a:pt x="339650" y="82636"/>
                  </a:lnTo>
                  <a:lnTo>
                    <a:pt x="339155" y="81641"/>
                  </a:lnTo>
                  <a:lnTo>
                    <a:pt x="338309" y="80220"/>
                  </a:lnTo>
                  <a:lnTo>
                    <a:pt x="338253" y="79553"/>
                  </a:lnTo>
                  <a:lnTo>
                    <a:pt x="338268" y="79049"/>
                  </a:lnTo>
                  <a:lnTo>
                    <a:pt x="338268" y="78559"/>
                  </a:lnTo>
                  <a:lnTo>
                    <a:pt x="338128" y="78195"/>
                  </a:lnTo>
                  <a:lnTo>
                    <a:pt x="338068" y="78000"/>
                  </a:lnTo>
                  <a:lnTo>
                    <a:pt x="338037" y="77837"/>
                  </a:lnTo>
                  <a:lnTo>
                    <a:pt x="338034" y="77306"/>
                  </a:lnTo>
                  <a:lnTo>
                    <a:pt x="346652" y="83130"/>
                  </a:lnTo>
                  <a:lnTo>
                    <a:pt x="348306" y="84256"/>
                  </a:lnTo>
                  <a:lnTo>
                    <a:pt x="346267" y="87298"/>
                  </a:lnTo>
                  <a:lnTo>
                    <a:pt x="347872" y="88383"/>
                  </a:lnTo>
                  <a:lnTo>
                    <a:pt x="355335" y="93436"/>
                  </a:lnTo>
                  <a:lnTo>
                    <a:pt x="355237" y="94029"/>
                  </a:lnTo>
                  <a:lnTo>
                    <a:pt x="355716" y="94294"/>
                  </a:lnTo>
                  <a:lnTo>
                    <a:pt x="355956" y="94363"/>
                  </a:lnTo>
                  <a:lnTo>
                    <a:pt x="355949" y="94610"/>
                  </a:lnTo>
                  <a:lnTo>
                    <a:pt x="355946" y="95061"/>
                  </a:lnTo>
                  <a:lnTo>
                    <a:pt x="355983" y="95814"/>
                  </a:lnTo>
                  <a:lnTo>
                    <a:pt x="356030" y="96296"/>
                  </a:lnTo>
                  <a:lnTo>
                    <a:pt x="356059" y="96536"/>
                  </a:lnTo>
                  <a:lnTo>
                    <a:pt x="356135" y="97013"/>
                  </a:lnTo>
                  <a:lnTo>
                    <a:pt x="356227" y="97493"/>
                  </a:lnTo>
                  <a:lnTo>
                    <a:pt x="356281" y="97733"/>
                  </a:lnTo>
                  <a:lnTo>
                    <a:pt x="356401" y="98204"/>
                  </a:lnTo>
                  <a:lnTo>
                    <a:pt x="356500" y="98541"/>
                  </a:lnTo>
                  <a:lnTo>
                    <a:pt x="356541" y="98670"/>
                  </a:lnTo>
                  <a:lnTo>
                    <a:pt x="356698" y="99132"/>
                  </a:lnTo>
                  <a:lnTo>
                    <a:pt x="356870" y="99584"/>
                  </a:lnTo>
                  <a:lnTo>
                    <a:pt x="357145" y="100262"/>
                  </a:lnTo>
                  <a:lnTo>
                    <a:pt x="357812" y="101807"/>
                  </a:lnTo>
                  <a:lnTo>
                    <a:pt x="358307" y="102903"/>
                  </a:lnTo>
                  <a:lnTo>
                    <a:pt x="358618" y="103555"/>
                  </a:lnTo>
                  <a:lnTo>
                    <a:pt x="359464" y="105281"/>
                  </a:lnTo>
                  <a:lnTo>
                    <a:pt x="359790" y="105920"/>
                  </a:lnTo>
                  <a:lnTo>
                    <a:pt x="360003" y="106351"/>
                  </a:lnTo>
                  <a:lnTo>
                    <a:pt x="360754" y="107855"/>
                  </a:lnTo>
                  <a:lnTo>
                    <a:pt x="362269" y="110859"/>
                  </a:lnTo>
                  <a:lnTo>
                    <a:pt x="363017" y="112364"/>
                  </a:lnTo>
                  <a:lnTo>
                    <a:pt x="363769" y="113872"/>
                  </a:lnTo>
                  <a:lnTo>
                    <a:pt x="364275" y="114956"/>
                  </a:lnTo>
                  <a:lnTo>
                    <a:pt x="365234" y="117174"/>
                  </a:lnTo>
                  <a:lnTo>
                    <a:pt x="365745" y="118269"/>
                  </a:lnTo>
                  <a:lnTo>
                    <a:pt x="366178" y="119126"/>
                  </a:lnTo>
                  <a:lnTo>
                    <a:pt x="366513" y="119777"/>
                  </a:lnTo>
                  <a:lnTo>
                    <a:pt x="367178" y="120905"/>
                  </a:lnTo>
                  <a:lnTo>
                    <a:pt x="367987" y="122012"/>
                  </a:lnTo>
                  <a:lnTo>
                    <a:pt x="369129" y="123267"/>
                  </a:lnTo>
                  <a:lnTo>
                    <a:pt x="369290" y="123434"/>
                  </a:lnTo>
                  <a:lnTo>
                    <a:pt x="370148" y="124298"/>
                  </a:lnTo>
                  <a:lnTo>
                    <a:pt x="371183" y="125308"/>
                  </a:lnTo>
                  <a:lnTo>
                    <a:pt x="371518" y="125655"/>
                  </a:lnTo>
                  <a:lnTo>
                    <a:pt x="371834" y="126016"/>
                  </a:lnTo>
                  <a:lnTo>
                    <a:pt x="372130" y="126390"/>
                  </a:lnTo>
                  <a:lnTo>
                    <a:pt x="372414" y="126777"/>
                  </a:lnTo>
                  <a:lnTo>
                    <a:pt x="372687" y="127177"/>
                  </a:lnTo>
                  <a:lnTo>
                    <a:pt x="372935" y="127585"/>
                  </a:lnTo>
                  <a:lnTo>
                    <a:pt x="373269" y="128208"/>
                  </a:lnTo>
                  <a:lnTo>
                    <a:pt x="373474" y="128651"/>
                  </a:lnTo>
                  <a:lnTo>
                    <a:pt x="373662" y="129095"/>
                  </a:lnTo>
                  <a:lnTo>
                    <a:pt x="373835" y="129539"/>
                  </a:lnTo>
                  <a:lnTo>
                    <a:pt x="374636" y="131804"/>
                  </a:lnTo>
                  <a:lnTo>
                    <a:pt x="374870" y="132484"/>
                  </a:lnTo>
                  <a:lnTo>
                    <a:pt x="375203" y="133389"/>
                  </a:lnTo>
                  <a:lnTo>
                    <a:pt x="375297" y="133611"/>
                  </a:lnTo>
                  <a:lnTo>
                    <a:pt x="375494" y="134055"/>
                  </a:lnTo>
                  <a:lnTo>
                    <a:pt x="375600" y="134272"/>
                  </a:lnTo>
                  <a:lnTo>
                    <a:pt x="375726" y="134507"/>
                  </a:lnTo>
                  <a:lnTo>
                    <a:pt x="375829" y="134698"/>
                  </a:lnTo>
                  <a:lnTo>
                    <a:pt x="376052" y="135087"/>
                  </a:lnTo>
                  <a:lnTo>
                    <a:pt x="376602" y="135918"/>
                  </a:lnTo>
                  <a:lnTo>
                    <a:pt x="376890" y="136309"/>
                  </a:lnTo>
                  <a:lnTo>
                    <a:pt x="377349" y="136865"/>
                  </a:lnTo>
                  <a:lnTo>
                    <a:pt x="377831" y="137408"/>
                  </a:lnTo>
                  <a:lnTo>
                    <a:pt x="378656" y="138278"/>
                  </a:lnTo>
                  <a:lnTo>
                    <a:pt x="381439" y="141250"/>
                  </a:lnTo>
                  <a:lnTo>
                    <a:pt x="382103" y="141946"/>
                  </a:lnTo>
                  <a:lnTo>
                    <a:pt x="383633" y="143574"/>
                  </a:lnTo>
                  <a:lnTo>
                    <a:pt x="384049" y="142644"/>
                  </a:lnTo>
                  <a:lnTo>
                    <a:pt x="383906" y="141332"/>
                  </a:lnTo>
                  <a:lnTo>
                    <a:pt x="384540" y="139884"/>
                  </a:lnTo>
                  <a:lnTo>
                    <a:pt x="385243" y="138612"/>
                  </a:lnTo>
                  <a:lnTo>
                    <a:pt x="385945" y="138276"/>
                  </a:lnTo>
                  <a:lnTo>
                    <a:pt x="387554" y="138349"/>
                  </a:lnTo>
                  <a:lnTo>
                    <a:pt x="388468" y="138394"/>
                  </a:lnTo>
                  <a:lnTo>
                    <a:pt x="389318" y="138549"/>
                  </a:lnTo>
                  <a:lnTo>
                    <a:pt x="389763" y="138444"/>
                  </a:lnTo>
                  <a:lnTo>
                    <a:pt x="390875" y="138173"/>
                  </a:lnTo>
                  <a:lnTo>
                    <a:pt x="391160" y="138169"/>
                  </a:lnTo>
                  <a:lnTo>
                    <a:pt x="391288" y="137782"/>
                  </a:lnTo>
                  <a:lnTo>
                    <a:pt x="391730" y="136858"/>
                  </a:lnTo>
                  <a:lnTo>
                    <a:pt x="391903" y="136312"/>
                  </a:lnTo>
                  <a:lnTo>
                    <a:pt x="391957" y="135933"/>
                  </a:lnTo>
                  <a:lnTo>
                    <a:pt x="391961" y="135551"/>
                  </a:lnTo>
                  <a:lnTo>
                    <a:pt x="391773" y="133109"/>
                  </a:lnTo>
                  <a:lnTo>
                    <a:pt x="391448" y="133109"/>
                  </a:lnTo>
                  <a:lnTo>
                    <a:pt x="390330" y="131625"/>
                  </a:lnTo>
                  <a:lnTo>
                    <a:pt x="390209" y="131002"/>
                  </a:lnTo>
                  <a:lnTo>
                    <a:pt x="390503" y="130235"/>
                  </a:lnTo>
                  <a:lnTo>
                    <a:pt x="390851" y="129499"/>
                  </a:lnTo>
                  <a:lnTo>
                    <a:pt x="391489" y="127978"/>
                  </a:lnTo>
                  <a:lnTo>
                    <a:pt x="391489" y="127088"/>
                  </a:lnTo>
                  <a:lnTo>
                    <a:pt x="391689" y="126693"/>
                  </a:lnTo>
                  <a:lnTo>
                    <a:pt x="391852" y="125949"/>
                  </a:lnTo>
                  <a:lnTo>
                    <a:pt x="392210" y="125177"/>
                  </a:lnTo>
                  <a:lnTo>
                    <a:pt x="392320" y="124369"/>
                  </a:lnTo>
                  <a:lnTo>
                    <a:pt x="392199" y="123547"/>
                  </a:lnTo>
                  <a:lnTo>
                    <a:pt x="392469" y="122753"/>
                  </a:lnTo>
                  <a:lnTo>
                    <a:pt x="392403" y="122294"/>
                  </a:lnTo>
                  <a:lnTo>
                    <a:pt x="392403" y="121204"/>
                  </a:lnTo>
                  <a:lnTo>
                    <a:pt x="392754" y="120491"/>
                  </a:lnTo>
                  <a:lnTo>
                    <a:pt x="393200" y="119806"/>
                  </a:lnTo>
                  <a:lnTo>
                    <a:pt x="393547" y="119161"/>
                  </a:lnTo>
                  <a:lnTo>
                    <a:pt x="394144" y="118339"/>
                  </a:lnTo>
                  <a:lnTo>
                    <a:pt x="394310" y="117921"/>
                  </a:lnTo>
                  <a:lnTo>
                    <a:pt x="394888" y="117349"/>
                  </a:lnTo>
                  <a:lnTo>
                    <a:pt x="396025" y="116201"/>
                  </a:lnTo>
                  <a:lnTo>
                    <a:pt x="396573" y="115565"/>
                  </a:lnTo>
                  <a:lnTo>
                    <a:pt x="397128" y="114979"/>
                  </a:lnTo>
                  <a:lnTo>
                    <a:pt x="398151" y="113240"/>
                  </a:lnTo>
                  <a:lnTo>
                    <a:pt x="398454" y="112419"/>
                  </a:lnTo>
                  <a:lnTo>
                    <a:pt x="399154" y="111891"/>
                  </a:lnTo>
                  <a:lnTo>
                    <a:pt x="400281" y="111715"/>
                  </a:lnTo>
                  <a:lnTo>
                    <a:pt x="401112" y="111815"/>
                  </a:lnTo>
                  <a:lnTo>
                    <a:pt x="401943" y="112060"/>
                  </a:lnTo>
                  <a:lnTo>
                    <a:pt x="402559" y="112214"/>
                  </a:lnTo>
                  <a:lnTo>
                    <a:pt x="403284" y="112210"/>
                  </a:lnTo>
                  <a:lnTo>
                    <a:pt x="404001" y="112055"/>
                  </a:lnTo>
                  <a:lnTo>
                    <a:pt x="404640" y="111542"/>
                  </a:lnTo>
                  <a:lnTo>
                    <a:pt x="405206" y="111129"/>
                  </a:lnTo>
                  <a:lnTo>
                    <a:pt x="405735" y="110702"/>
                  </a:lnTo>
                  <a:lnTo>
                    <a:pt x="406324" y="110148"/>
                  </a:lnTo>
                  <a:lnTo>
                    <a:pt x="406672" y="110017"/>
                  </a:lnTo>
                  <a:lnTo>
                    <a:pt x="407325" y="108932"/>
                  </a:lnTo>
                  <a:lnTo>
                    <a:pt x="407653" y="108337"/>
                  </a:lnTo>
                  <a:lnTo>
                    <a:pt x="407990" y="107865"/>
                  </a:lnTo>
                  <a:lnTo>
                    <a:pt x="408299" y="107660"/>
                  </a:lnTo>
                  <a:lnTo>
                    <a:pt x="408817" y="107551"/>
                  </a:lnTo>
                  <a:lnTo>
                    <a:pt x="408953" y="107660"/>
                  </a:lnTo>
                  <a:lnTo>
                    <a:pt x="409138" y="107892"/>
                  </a:lnTo>
                  <a:lnTo>
                    <a:pt x="409447" y="108087"/>
                  </a:lnTo>
                  <a:lnTo>
                    <a:pt x="409700" y="108210"/>
                  </a:lnTo>
                  <a:lnTo>
                    <a:pt x="410018" y="108400"/>
                  </a:lnTo>
                  <a:lnTo>
                    <a:pt x="410452" y="108528"/>
                  </a:lnTo>
                  <a:lnTo>
                    <a:pt x="410860" y="108614"/>
                  </a:lnTo>
                  <a:lnTo>
                    <a:pt x="411041" y="108641"/>
                  </a:lnTo>
                  <a:lnTo>
                    <a:pt x="411272" y="108596"/>
                  </a:lnTo>
                  <a:lnTo>
                    <a:pt x="411657" y="108473"/>
                  </a:lnTo>
                  <a:lnTo>
                    <a:pt x="411982" y="108387"/>
                  </a:lnTo>
                  <a:lnTo>
                    <a:pt x="412193" y="108291"/>
                  </a:lnTo>
                  <a:lnTo>
                    <a:pt x="412378" y="108228"/>
                  </a:lnTo>
                  <a:lnTo>
                    <a:pt x="412790" y="108133"/>
                  </a:lnTo>
                  <a:lnTo>
                    <a:pt x="413017" y="108046"/>
                  </a:lnTo>
                  <a:lnTo>
                    <a:pt x="413198" y="107915"/>
                  </a:lnTo>
                  <a:lnTo>
                    <a:pt x="413666" y="107651"/>
                  </a:lnTo>
                  <a:lnTo>
                    <a:pt x="413933" y="107466"/>
                  </a:lnTo>
                  <a:lnTo>
                    <a:pt x="414357" y="107188"/>
                  </a:lnTo>
                  <a:lnTo>
                    <a:pt x="415256" y="106948"/>
                  </a:lnTo>
                  <a:lnTo>
                    <a:pt x="416113" y="106607"/>
                  </a:lnTo>
                  <a:lnTo>
                    <a:pt x="417269" y="106739"/>
                  </a:lnTo>
                  <a:lnTo>
                    <a:pt x="418598" y="106839"/>
                  </a:lnTo>
                  <a:lnTo>
                    <a:pt x="419520" y="107175"/>
                  </a:lnTo>
                  <a:lnTo>
                    <a:pt x="420540" y="107175"/>
                  </a:lnTo>
                  <a:lnTo>
                    <a:pt x="421465" y="106602"/>
                  </a:lnTo>
                  <a:lnTo>
                    <a:pt x="422458" y="105958"/>
                  </a:lnTo>
                  <a:lnTo>
                    <a:pt x="423519" y="105490"/>
                  </a:lnTo>
                  <a:lnTo>
                    <a:pt x="424864" y="104750"/>
                  </a:lnTo>
                  <a:lnTo>
                    <a:pt x="425566" y="104405"/>
                  </a:lnTo>
                  <a:lnTo>
                    <a:pt x="426307" y="104364"/>
                  </a:lnTo>
                  <a:lnTo>
                    <a:pt x="427730" y="104373"/>
                  </a:lnTo>
                  <a:lnTo>
                    <a:pt x="428935" y="104355"/>
                  </a:lnTo>
                  <a:lnTo>
                    <a:pt x="429740" y="104214"/>
                  </a:lnTo>
                  <a:lnTo>
                    <a:pt x="430582" y="103810"/>
                  </a:lnTo>
                  <a:lnTo>
                    <a:pt x="431160" y="103420"/>
                  </a:lnTo>
                  <a:lnTo>
                    <a:pt x="431518" y="102780"/>
                  </a:lnTo>
                  <a:lnTo>
                    <a:pt x="431518" y="102049"/>
                  </a:lnTo>
                  <a:lnTo>
                    <a:pt x="431413" y="101513"/>
                  </a:lnTo>
                  <a:lnTo>
                    <a:pt x="431435" y="100428"/>
                  </a:lnTo>
                  <a:lnTo>
                    <a:pt x="431428" y="99361"/>
                  </a:lnTo>
                  <a:lnTo>
                    <a:pt x="431345" y="98448"/>
                  </a:lnTo>
                  <a:lnTo>
                    <a:pt x="431250" y="97250"/>
                  </a:lnTo>
                  <a:lnTo>
                    <a:pt x="431099" y="96124"/>
                  </a:lnTo>
                  <a:lnTo>
                    <a:pt x="430771" y="95447"/>
                  </a:lnTo>
                  <a:lnTo>
                    <a:pt x="430454" y="94853"/>
                  </a:lnTo>
                  <a:lnTo>
                    <a:pt x="430329" y="93895"/>
                  </a:lnTo>
                  <a:lnTo>
                    <a:pt x="430574" y="92746"/>
                  </a:lnTo>
                  <a:lnTo>
                    <a:pt x="431318" y="91997"/>
                  </a:lnTo>
                  <a:lnTo>
                    <a:pt x="431843" y="91348"/>
                  </a:lnTo>
                  <a:lnTo>
                    <a:pt x="432451" y="91030"/>
                  </a:lnTo>
                  <a:lnTo>
                    <a:pt x="433161" y="90807"/>
                  </a:lnTo>
                  <a:lnTo>
                    <a:pt x="433916" y="90663"/>
                  </a:lnTo>
                  <a:lnTo>
                    <a:pt x="434366" y="90508"/>
                  </a:lnTo>
                  <a:lnTo>
                    <a:pt x="434778" y="90381"/>
                  </a:lnTo>
                  <a:lnTo>
                    <a:pt x="435080" y="90294"/>
                  </a:lnTo>
                  <a:lnTo>
                    <a:pt x="435503" y="90154"/>
                  </a:lnTo>
                  <a:lnTo>
                    <a:pt x="436073" y="89936"/>
                  </a:lnTo>
                  <a:lnTo>
                    <a:pt x="436319" y="89840"/>
                  </a:lnTo>
                  <a:lnTo>
                    <a:pt x="436504" y="89781"/>
                  </a:lnTo>
                  <a:lnTo>
                    <a:pt x="436881" y="89736"/>
                  </a:lnTo>
                  <a:lnTo>
                    <a:pt x="437478" y="89809"/>
                  </a:lnTo>
                  <a:lnTo>
                    <a:pt x="437882" y="89559"/>
                  </a:lnTo>
                  <a:lnTo>
                    <a:pt x="438354" y="89241"/>
                  </a:lnTo>
                  <a:lnTo>
                    <a:pt x="438838" y="88406"/>
                  </a:lnTo>
                  <a:lnTo>
                    <a:pt x="439125" y="87303"/>
                  </a:lnTo>
                  <a:lnTo>
                    <a:pt x="439748" y="85886"/>
                  </a:lnTo>
                  <a:lnTo>
                    <a:pt x="440507" y="84402"/>
                  </a:lnTo>
                  <a:lnTo>
                    <a:pt x="440779" y="84016"/>
                  </a:lnTo>
                  <a:lnTo>
                    <a:pt x="441459" y="83248"/>
                  </a:lnTo>
                  <a:lnTo>
                    <a:pt x="441802" y="82799"/>
                  </a:lnTo>
                  <a:lnTo>
                    <a:pt x="442207" y="82418"/>
                  </a:lnTo>
                  <a:lnTo>
                    <a:pt x="443706" y="80624"/>
                  </a:lnTo>
                  <a:lnTo>
                    <a:pt x="444446" y="80247"/>
                  </a:lnTo>
                  <a:lnTo>
                    <a:pt x="444782" y="80125"/>
                  </a:lnTo>
                  <a:lnTo>
                    <a:pt x="445447" y="80007"/>
                  </a:lnTo>
                  <a:lnTo>
                    <a:pt x="445915" y="80016"/>
                  </a:lnTo>
                  <a:lnTo>
                    <a:pt x="447449" y="79975"/>
                  </a:lnTo>
                  <a:lnTo>
                    <a:pt x="448178" y="80120"/>
                  </a:lnTo>
                  <a:lnTo>
                    <a:pt x="449042" y="80134"/>
                  </a:lnTo>
                  <a:lnTo>
                    <a:pt x="450330" y="79939"/>
                  </a:lnTo>
                  <a:lnTo>
                    <a:pt x="450489" y="79921"/>
                  </a:lnTo>
                  <a:lnTo>
                    <a:pt x="450648" y="79912"/>
                  </a:lnTo>
                  <a:lnTo>
                    <a:pt x="450969" y="79907"/>
                  </a:lnTo>
                  <a:lnTo>
                    <a:pt x="451520" y="79843"/>
                  </a:lnTo>
                  <a:lnTo>
                    <a:pt x="451826" y="79789"/>
                  </a:lnTo>
                  <a:lnTo>
                    <a:pt x="451984" y="79766"/>
                  </a:lnTo>
                  <a:lnTo>
                    <a:pt x="452309" y="79730"/>
                  </a:lnTo>
                  <a:lnTo>
                    <a:pt x="452483" y="79703"/>
                  </a:lnTo>
                  <a:lnTo>
                    <a:pt x="452740" y="79657"/>
                  </a:lnTo>
                  <a:lnTo>
                    <a:pt x="453012" y="79603"/>
                  </a:lnTo>
                  <a:lnTo>
                    <a:pt x="453439" y="79562"/>
                  </a:lnTo>
                  <a:lnTo>
                    <a:pt x="453680" y="79530"/>
                  </a:lnTo>
                  <a:lnTo>
                    <a:pt x="454013" y="79403"/>
                  </a:lnTo>
                  <a:lnTo>
                    <a:pt x="470178" y="82124"/>
                  </a:lnTo>
                  <a:lnTo>
                    <a:pt x="471043" y="77045"/>
                  </a:lnTo>
                  <a:lnTo>
                    <a:pt x="471280" y="77147"/>
                  </a:lnTo>
                  <a:lnTo>
                    <a:pt x="471559" y="77192"/>
                  </a:lnTo>
                  <a:lnTo>
                    <a:pt x="471831" y="77247"/>
                  </a:lnTo>
                  <a:lnTo>
                    <a:pt x="472277" y="77365"/>
                  </a:lnTo>
                  <a:lnTo>
                    <a:pt x="472666" y="77433"/>
                  </a:lnTo>
                  <a:lnTo>
                    <a:pt x="473017" y="77469"/>
                  </a:lnTo>
                  <a:lnTo>
                    <a:pt x="473576" y="77478"/>
                  </a:lnTo>
                  <a:lnTo>
                    <a:pt x="474263" y="77469"/>
                  </a:lnTo>
                  <a:lnTo>
                    <a:pt x="474497" y="77433"/>
                  </a:lnTo>
                  <a:lnTo>
                    <a:pt x="474837" y="77356"/>
                  </a:lnTo>
                  <a:lnTo>
                    <a:pt x="476114" y="77110"/>
                  </a:lnTo>
                  <a:lnTo>
                    <a:pt x="476552" y="77015"/>
                  </a:lnTo>
                  <a:lnTo>
                    <a:pt x="477205" y="76797"/>
                  </a:lnTo>
                  <a:lnTo>
                    <a:pt x="477674" y="76684"/>
                  </a:lnTo>
                  <a:lnTo>
                    <a:pt x="478112" y="76557"/>
                  </a:lnTo>
                  <a:lnTo>
                    <a:pt x="478637" y="76434"/>
                  </a:lnTo>
                  <a:lnTo>
                    <a:pt x="479128" y="76280"/>
                  </a:lnTo>
                  <a:lnTo>
                    <a:pt x="479728" y="76103"/>
                  </a:lnTo>
                  <a:lnTo>
                    <a:pt x="480253" y="75935"/>
                  </a:lnTo>
                  <a:lnTo>
                    <a:pt x="480820" y="75721"/>
                  </a:lnTo>
                  <a:lnTo>
                    <a:pt x="481262" y="75485"/>
                  </a:lnTo>
                  <a:lnTo>
                    <a:pt x="481968" y="74913"/>
                  </a:lnTo>
                  <a:lnTo>
                    <a:pt x="482795" y="74110"/>
                  </a:lnTo>
                  <a:lnTo>
                    <a:pt x="483086" y="73410"/>
                  </a:lnTo>
                  <a:lnTo>
                    <a:pt x="483985" y="72848"/>
                  </a:lnTo>
                  <a:lnTo>
                    <a:pt x="484910" y="71826"/>
                  </a:lnTo>
                  <a:lnTo>
                    <a:pt x="485590" y="69947"/>
                  </a:lnTo>
                  <a:lnTo>
                    <a:pt x="486285" y="69143"/>
                  </a:lnTo>
                  <a:lnTo>
                    <a:pt x="486964" y="68871"/>
                  </a:lnTo>
                  <a:lnTo>
                    <a:pt x="487516" y="69729"/>
                  </a:lnTo>
                  <a:lnTo>
                    <a:pt x="489125" y="70119"/>
                  </a:lnTo>
                  <a:lnTo>
                    <a:pt x="490548" y="69897"/>
                  </a:lnTo>
                  <a:lnTo>
                    <a:pt x="491527" y="70092"/>
                  </a:lnTo>
                  <a:lnTo>
                    <a:pt x="492501" y="69883"/>
                  </a:lnTo>
                  <a:lnTo>
                    <a:pt x="492792" y="69738"/>
                  </a:lnTo>
                  <a:lnTo>
                    <a:pt x="493615" y="69316"/>
                  </a:lnTo>
                  <a:lnTo>
                    <a:pt x="495817" y="68748"/>
                  </a:lnTo>
                  <a:lnTo>
                    <a:pt x="496961" y="68725"/>
                  </a:lnTo>
                  <a:lnTo>
                    <a:pt x="499707" y="68694"/>
                  </a:lnTo>
                  <a:lnTo>
                    <a:pt x="502781" y="68744"/>
                  </a:lnTo>
                  <a:lnTo>
                    <a:pt x="504197" y="68571"/>
                  </a:lnTo>
                  <a:lnTo>
                    <a:pt x="505969" y="68961"/>
                  </a:lnTo>
                  <a:lnTo>
                    <a:pt x="508533" y="69175"/>
                  </a:lnTo>
                  <a:lnTo>
                    <a:pt x="510697" y="69288"/>
                  </a:lnTo>
                  <a:lnTo>
                    <a:pt x="512283" y="69947"/>
                  </a:lnTo>
                  <a:lnTo>
                    <a:pt x="513900" y="70373"/>
                  </a:lnTo>
                  <a:lnTo>
                    <a:pt x="515497" y="70432"/>
                  </a:lnTo>
                  <a:lnTo>
                    <a:pt x="516521" y="69947"/>
                  </a:lnTo>
                  <a:lnTo>
                    <a:pt x="515724" y="70868"/>
                  </a:lnTo>
                  <a:lnTo>
                    <a:pt x="515218" y="72471"/>
                  </a:lnTo>
                  <a:lnTo>
                    <a:pt x="515301" y="74396"/>
                  </a:lnTo>
                  <a:lnTo>
                    <a:pt x="516362" y="80207"/>
                  </a:lnTo>
                  <a:lnTo>
                    <a:pt x="516215" y="82862"/>
                  </a:lnTo>
                  <a:lnTo>
                    <a:pt x="516347" y="85323"/>
                  </a:lnTo>
                  <a:lnTo>
                    <a:pt x="516392" y="85582"/>
                  </a:lnTo>
                  <a:lnTo>
                    <a:pt x="516419" y="86290"/>
                  </a:lnTo>
                  <a:lnTo>
                    <a:pt x="515539" y="87629"/>
                  </a:lnTo>
                  <a:lnTo>
                    <a:pt x="514757" y="90108"/>
                  </a:lnTo>
                  <a:lnTo>
                    <a:pt x="515052" y="91443"/>
                  </a:lnTo>
                  <a:lnTo>
                    <a:pt x="516052" y="92996"/>
                  </a:lnTo>
                  <a:lnTo>
                    <a:pt x="516570" y="94299"/>
                  </a:lnTo>
                  <a:lnTo>
                    <a:pt x="515701" y="95125"/>
                  </a:lnTo>
                  <a:lnTo>
                    <a:pt x="514372" y="95207"/>
                  </a:lnTo>
                  <a:lnTo>
                    <a:pt x="510263" y="96228"/>
                  </a:lnTo>
                  <a:lnTo>
                    <a:pt x="507978" y="97645"/>
                  </a:lnTo>
                  <a:lnTo>
                    <a:pt x="506135" y="99561"/>
                  </a:lnTo>
                  <a:lnTo>
                    <a:pt x="504873" y="101722"/>
                  </a:lnTo>
                  <a:lnTo>
                    <a:pt x="503752" y="103942"/>
                  </a:lnTo>
                  <a:lnTo>
                    <a:pt x="502215" y="105168"/>
                  </a:lnTo>
                  <a:lnTo>
                    <a:pt x="499707" y="107093"/>
                  </a:lnTo>
                  <a:lnTo>
                    <a:pt x="498952" y="108341"/>
                  </a:lnTo>
                  <a:lnTo>
                    <a:pt x="499454" y="109172"/>
                  </a:lnTo>
                  <a:lnTo>
                    <a:pt x="501833" y="110825"/>
                  </a:lnTo>
                  <a:lnTo>
                    <a:pt x="502381" y="111824"/>
                  </a:lnTo>
                  <a:lnTo>
                    <a:pt x="502018" y="112732"/>
                  </a:lnTo>
                  <a:lnTo>
                    <a:pt x="500693" y="114775"/>
                  </a:lnTo>
                  <a:lnTo>
                    <a:pt x="498600" y="115801"/>
                  </a:lnTo>
                  <a:lnTo>
                    <a:pt x="497611" y="115801"/>
                  </a:lnTo>
                  <a:lnTo>
                    <a:pt x="495443" y="115905"/>
                  </a:lnTo>
                  <a:lnTo>
                    <a:pt x="494083" y="117231"/>
                  </a:lnTo>
                  <a:lnTo>
                    <a:pt x="493608" y="119070"/>
                  </a:lnTo>
                  <a:lnTo>
                    <a:pt x="493770" y="121050"/>
                  </a:lnTo>
                  <a:lnTo>
                    <a:pt x="493271" y="121626"/>
                  </a:lnTo>
                  <a:lnTo>
                    <a:pt x="491360" y="122498"/>
                  </a:lnTo>
                  <a:lnTo>
                    <a:pt x="489744" y="123588"/>
                  </a:lnTo>
                  <a:lnTo>
                    <a:pt x="488951" y="125022"/>
                  </a:lnTo>
                  <a:lnTo>
                    <a:pt x="488804" y="125922"/>
                  </a:lnTo>
                  <a:lnTo>
                    <a:pt x="488811" y="126548"/>
                  </a:lnTo>
                  <a:lnTo>
                    <a:pt x="488705" y="126870"/>
                  </a:lnTo>
                  <a:lnTo>
                    <a:pt x="488399" y="127334"/>
                  </a:lnTo>
                  <a:lnTo>
                    <a:pt x="487595" y="127597"/>
                  </a:lnTo>
                  <a:lnTo>
                    <a:pt x="486194" y="127497"/>
                  </a:lnTo>
                  <a:lnTo>
                    <a:pt x="484351" y="127674"/>
                  </a:lnTo>
                  <a:lnTo>
                    <a:pt x="483471" y="128214"/>
                  </a:lnTo>
                  <a:lnTo>
                    <a:pt x="483006" y="129086"/>
                  </a:lnTo>
                  <a:lnTo>
                    <a:pt x="482817" y="134943"/>
                  </a:lnTo>
                  <a:lnTo>
                    <a:pt x="482489" y="137808"/>
                  </a:lnTo>
                  <a:lnTo>
                    <a:pt x="482413" y="138898"/>
                  </a:lnTo>
                  <a:lnTo>
                    <a:pt x="482311" y="139030"/>
                  </a:lnTo>
                  <a:lnTo>
                    <a:pt x="481235" y="139625"/>
                  </a:lnTo>
                  <a:lnTo>
                    <a:pt x="480268" y="140029"/>
                  </a:lnTo>
                  <a:lnTo>
                    <a:pt x="478807" y="139538"/>
                  </a:lnTo>
                  <a:lnTo>
                    <a:pt x="477859" y="138689"/>
                  </a:lnTo>
                  <a:lnTo>
                    <a:pt x="476163" y="139193"/>
                  </a:lnTo>
                  <a:lnTo>
                    <a:pt x="475438" y="140456"/>
                  </a:lnTo>
                  <a:lnTo>
                    <a:pt x="475317" y="142935"/>
                  </a:lnTo>
                  <a:lnTo>
                    <a:pt x="476461" y="146340"/>
                  </a:lnTo>
                  <a:lnTo>
                    <a:pt x="478172" y="149287"/>
                  </a:lnTo>
                  <a:lnTo>
                    <a:pt x="478780" y="150945"/>
                  </a:lnTo>
                  <a:lnTo>
                    <a:pt x="479841" y="152720"/>
                  </a:lnTo>
                  <a:lnTo>
                    <a:pt x="479687" y="153783"/>
                  </a:lnTo>
                  <a:lnTo>
                    <a:pt x="477704" y="155463"/>
                  </a:lnTo>
                  <a:lnTo>
                    <a:pt x="476813" y="157097"/>
                  </a:lnTo>
                  <a:lnTo>
                    <a:pt x="476805" y="158895"/>
                  </a:lnTo>
                  <a:lnTo>
                    <a:pt x="477179" y="161584"/>
                  </a:lnTo>
                  <a:lnTo>
                    <a:pt x="477428" y="164535"/>
                  </a:lnTo>
                  <a:lnTo>
                    <a:pt x="477655" y="165779"/>
                  </a:lnTo>
                  <a:lnTo>
                    <a:pt x="478323" y="167005"/>
                  </a:lnTo>
                  <a:lnTo>
                    <a:pt x="479853" y="168486"/>
                  </a:lnTo>
                  <a:lnTo>
                    <a:pt x="480963" y="169435"/>
                  </a:lnTo>
                  <a:lnTo>
                    <a:pt x="481964" y="170788"/>
                  </a:lnTo>
                  <a:lnTo>
                    <a:pt x="483037" y="172813"/>
                  </a:lnTo>
                  <a:lnTo>
                    <a:pt x="485254" y="175742"/>
                  </a:lnTo>
                  <a:lnTo>
                    <a:pt x="486273" y="177118"/>
                  </a:lnTo>
                  <a:lnTo>
                    <a:pt x="487716" y="179974"/>
                  </a:lnTo>
                  <a:lnTo>
                    <a:pt x="488430" y="183203"/>
                  </a:lnTo>
                  <a:lnTo>
                    <a:pt x="488192" y="185428"/>
                  </a:lnTo>
                  <a:lnTo>
                    <a:pt x="487142" y="188239"/>
                  </a:lnTo>
                  <a:lnTo>
                    <a:pt x="485559" y="192031"/>
                  </a:lnTo>
                  <a:lnTo>
                    <a:pt x="485302" y="192441"/>
                  </a:lnTo>
                  <a:lnTo>
                    <a:pt x="485230" y="192827"/>
                  </a:lnTo>
                  <a:lnTo>
                    <a:pt x="484950" y="193540"/>
                  </a:lnTo>
                  <a:lnTo>
                    <a:pt x="484471" y="194244"/>
                  </a:lnTo>
                  <a:lnTo>
                    <a:pt x="484131" y="194566"/>
                  </a:lnTo>
                  <a:lnTo>
                    <a:pt x="482447" y="195638"/>
                  </a:lnTo>
                  <a:lnTo>
                    <a:pt x="481706" y="196015"/>
                  </a:lnTo>
                  <a:lnTo>
                    <a:pt x="479682" y="197409"/>
                  </a:lnTo>
                  <a:lnTo>
                    <a:pt x="477050" y="199380"/>
                  </a:lnTo>
                  <a:lnTo>
                    <a:pt x="476238" y="200080"/>
                  </a:lnTo>
                  <a:lnTo>
                    <a:pt x="474512" y="201478"/>
                  </a:lnTo>
                  <a:lnTo>
                    <a:pt x="472695" y="200202"/>
                  </a:lnTo>
                  <a:lnTo>
                    <a:pt x="472163" y="199626"/>
                  </a:lnTo>
                  <a:lnTo>
                    <a:pt x="472012" y="199430"/>
                  </a:lnTo>
                  <a:lnTo>
                    <a:pt x="471030" y="198131"/>
                  </a:lnTo>
                  <a:lnTo>
                    <a:pt x="468383" y="198977"/>
                  </a:lnTo>
                  <a:lnTo>
                    <a:pt x="468307" y="198571"/>
                  </a:lnTo>
                  <a:lnTo>
                    <a:pt x="467767" y="196014"/>
                  </a:lnTo>
                  <a:lnTo>
                    <a:pt x="462525" y="197680"/>
                  </a:lnTo>
                  <a:lnTo>
                    <a:pt x="461449" y="198026"/>
                  </a:lnTo>
                  <a:lnTo>
                    <a:pt x="460056" y="198461"/>
                  </a:lnTo>
                  <a:lnTo>
                    <a:pt x="459240" y="198722"/>
                  </a:lnTo>
                  <a:lnTo>
                    <a:pt x="459028" y="198798"/>
                  </a:lnTo>
                  <a:lnTo>
                    <a:pt x="458385" y="198994"/>
                  </a:lnTo>
                  <a:lnTo>
                    <a:pt x="457569" y="199255"/>
                  </a:lnTo>
                  <a:lnTo>
                    <a:pt x="457094" y="199420"/>
                  </a:lnTo>
                  <a:lnTo>
                    <a:pt x="452626" y="200883"/>
                  </a:lnTo>
                  <a:lnTo>
                    <a:pt x="451584" y="201036"/>
                  </a:lnTo>
                  <a:lnTo>
                    <a:pt x="449756" y="201827"/>
                  </a:lnTo>
                  <a:lnTo>
                    <a:pt x="447290" y="202630"/>
                  </a:lnTo>
                  <a:lnTo>
                    <a:pt x="446520" y="202885"/>
                  </a:lnTo>
                  <a:lnTo>
                    <a:pt x="447188" y="204297"/>
                  </a:lnTo>
                  <a:lnTo>
                    <a:pt x="447124" y="206264"/>
                  </a:lnTo>
                  <a:lnTo>
                    <a:pt x="447060" y="208303"/>
                  </a:lnTo>
                  <a:lnTo>
                    <a:pt x="442694" y="209511"/>
                  </a:lnTo>
                  <a:lnTo>
                    <a:pt x="443479" y="209356"/>
                  </a:lnTo>
                  <a:lnTo>
                    <a:pt x="443827" y="210950"/>
                  </a:lnTo>
                  <a:lnTo>
                    <a:pt x="443982" y="211681"/>
                  </a:lnTo>
                  <a:lnTo>
                    <a:pt x="444257" y="211622"/>
                  </a:lnTo>
                  <a:lnTo>
                    <a:pt x="444767" y="214234"/>
                  </a:lnTo>
                  <a:lnTo>
                    <a:pt x="444828" y="215010"/>
                  </a:lnTo>
                  <a:lnTo>
                    <a:pt x="444322" y="215069"/>
                  </a:lnTo>
                  <a:lnTo>
                    <a:pt x="444529" y="215792"/>
                  </a:lnTo>
                  <a:lnTo>
                    <a:pt x="444696" y="216350"/>
                  </a:lnTo>
                  <a:lnTo>
                    <a:pt x="443657" y="216627"/>
                  </a:lnTo>
                  <a:lnTo>
                    <a:pt x="443910" y="217749"/>
                  </a:lnTo>
                  <a:lnTo>
                    <a:pt x="442275" y="217413"/>
                  </a:lnTo>
                  <a:lnTo>
                    <a:pt x="443000" y="220188"/>
                  </a:lnTo>
                  <a:lnTo>
                    <a:pt x="440012" y="220737"/>
                  </a:lnTo>
                  <a:lnTo>
                    <a:pt x="439580" y="220806"/>
                  </a:lnTo>
                  <a:lnTo>
                    <a:pt x="439488" y="220584"/>
                  </a:lnTo>
                  <a:lnTo>
                    <a:pt x="439075" y="220684"/>
                  </a:lnTo>
                  <a:lnTo>
                    <a:pt x="437005" y="221051"/>
                  </a:lnTo>
                  <a:lnTo>
                    <a:pt x="431528" y="222012"/>
                  </a:lnTo>
                  <a:lnTo>
                    <a:pt x="429691" y="222336"/>
                  </a:lnTo>
                  <a:lnTo>
                    <a:pt x="423391" y="223436"/>
                  </a:lnTo>
                  <a:lnTo>
                    <a:pt x="422436" y="223603"/>
                  </a:lnTo>
                  <a:lnTo>
                    <a:pt x="420735" y="223951"/>
                  </a:lnTo>
                  <a:lnTo>
                    <a:pt x="420720" y="224095"/>
                  </a:lnTo>
                  <a:lnTo>
                    <a:pt x="419827" y="224250"/>
                  </a:lnTo>
                  <a:lnTo>
                    <a:pt x="416281" y="224924"/>
                  </a:lnTo>
                  <a:lnTo>
                    <a:pt x="416437" y="225732"/>
                  </a:lnTo>
                  <a:lnTo>
                    <a:pt x="416604" y="226637"/>
                  </a:lnTo>
                  <a:lnTo>
                    <a:pt x="416853" y="227947"/>
                  </a:lnTo>
                  <a:lnTo>
                    <a:pt x="417155" y="229581"/>
                  </a:lnTo>
                  <a:lnTo>
                    <a:pt x="415368" y="229908"/>
                  </a:lnTo>
                  <a:lnTo>
                    <a:pt x="414791" y="228357"/>
                  </a:lnTo>
                  <a:lnTo>
                    <a:pt x="411442" y="229018"/>
                  </a:lnTo>
                  <a:lnTo>
                    <a:pt x="406111" y="230085"/>
                  </a:lnTo>
                  <a:lnTo>
                    <a:pt x="405373" y="230236"/>
                  </a:lnTo>
                  <a:lnTo>
                    <a:pt x="405003" y="231937"/>
                  </a:lnTo>
                  <a:lnTo>
                    <a:pt x="404930" y="232313"/>
                  </a:lnTo>
                  <a:lnTo>
                    <a:pt x="409697" y="233483"/>
                  </a:lnTo>
                  <a:lnTo>
                    <a:pt x="415053" y="234767"/>
                  </a:lnTo>
                  <a:lnTo>
                    <a:pt x="415860" y="235080"/>
                  </a:lnTo>
                  <a:lnTo>
                    <a:pt x="416668" y="235593"/>
                  </a:lnTo>
                  <a:lnTo>
                    <a:pt x="418584" y="237053"/>
                  </a:lnTo>
                  <a:lnTo>
                    <a:pt x="419305" y="237611"/>
                  </a:lnTo>
                  <a:lnTo>
                    <a:pt x="423299" y="240677"/>
                  </a:lnTo>
                  <a:lnTo>
                    <a:pt x="423683" y="240972"/>
                  </a:lnTo>
                  <a:lnTo>
                    <a:pt x="425231" y="241989"/>
                  </a:lnTo>
                  <a:lnTo>
                    <a:pt x="431330" y="244147"/>
                  </a:lnTo>
                  <a:lnTo>
                    <a:pt x="431466" y="244199"/>
                  </a:lnTo>
                  <a:lnTo>
                    <a:pt x="436199" y="246025"/>
                  </a:lnTo>
                  <a:lnTo>
                    <a:pt x="437018" y="246340"/>
                  </a:lnTo>
                  <a:lnTo>
                    <a:pt x="440455" y="248434"/>
                  </a:lnTo>
                  <a:lnTo>
                    <a:pt x="441361" y="249465"/>
                  </a:lnTo>
                  <a:lnTo>
                    <a:pt x="443533" y="251927"/>
                  </a:lnTo>
                  <a:lnTo>
                    <a:pt x="443922" y="252634"/>
                  </a:lnTo>
                  <a:lnTo>
                    <a:pt x="445580" y="255637"/>
                  </a:lnTo>
                  <a:lnTo>
                    <a:pt x="447056" y="260447"/>
                  </a:lnTo>
                  <a:lnTo>
                    <a:pt x="448411" y="264834"/>
                  </a:lnTo>
                  <a:lnTo>
                    <a:pt x="448514" y="265059"/>
                  </a:lnTo>
                  <a:lnTo>
                    <a:pt x="448608" y="265290"/>
                  </a:lnTo>
                  <a:lnTo>
                    <a:pt x="448907" y="265976"/>
                  </a:lnTo>
                  <a:lnTo>
                    <a:pt x="449055" y="266225"/>
                  </a:lnTo>
                  <a:lnTo>
                    <a:pt x="450286" y="268305"/>
                  </a:lnTo>
                  <a:lnTo>
                    <a:pt x="451407" y="269664"/>
                  </a:lnTo>
                  <a:lnTo>
                    <a:pt x="450819" y="270690"/>
                  </a:lnTo>
                  <a:lnTo>
                    <a:pt x="450328" y="271699"/>
                  </a:lnTo>
                  <a:lnTo>
                    <a:pt x="450195" y="271991"/>
                  </a:lnTo>
                  <a:lnTo>
                    <a:pt x="450068" y="272286"/>
                  </a:lnTo>
                  <a:lnTo>
                    <a:pt x="449951" y="272585"/>
                  </a:lnTo>
                  <a:lnTo>
                    <a:pt x="449843" y="272887"/>
                  </a:lnTo>
                  <a:lnTo>
                    <a:pt x="449629" y="273594"/>
                  </a:lnTo>
                  <a:lnTo>
                    <a:pt x="449360" y="274657"/>
                  </a:lnTo>
                  <a:lnTo>
                    <a:pt x="449167" y="275541"/>
                  </a:lnTo>
                  <a:lnTo>
                    <a:pt x="448865" y="278837"/>
                  </a:lnTo>
                  <a:lnTo>
                    <a:pt x="448570" y="281409"/>
                  </a:lnTo>
                  <a:lnTo>
                    <a:pt x="448211" y="283697"/>
                  </a:lnTo>
                  <a:lnTo>
                    <a:pt x="448025" y="284223"/>
                  </a:lnTo>
                  <a:lnTo>
                    <a:pt x="447838" y="284749"/>
                  </a:lnTo>
                  <a:lnTo>
                    <a:pt x="447075" y="286147"/>
                  </a:lnTo>
                  <a:lnTo>
                    <a:pt x="445442" y="288799"/>
                  </a:lnTo>
                  <a:lnTo>
                    <a:pt x="444505" y="290499"/>
                  </a:lnTo>
                  <a:lnTo>
                    <a:pt x="444048" y="291470"/>
                  </a:lnTo>
                  <a:lnTo>
                    <a:pt x="443832" y="292033"/>
                  </a:lnTo>
                  <a:lnTo>
                    <a:pt x="443637" y="292540"/>
                  </a:lnTo>
                  <a:lnTo>
                    <a:pt x="443322" y="293758"/>
                  </a:lnTo>
                  <a:lnTo>
                    <a:pt x="443099" y="295223"/>
                  </a:lnTo>
                  <a:lnTo>
                    <a:pt x="443074" y="296569"/>
                  </a:lnTo>
                  <a:lnTo>
                    <a:pt x="443113" y="297130"/>
                  </a:lnTo>
                  <a:lnTo>
                    <a:pt x="443160" y="297827"/>
                  </a:lnTo>
                  <a:lnTo>
                    <a:pt x="443722" y="300062"/>
                  </a:lnTo>
                  <a:lnTo>
                    <a:pt x="445593" y="305896"/>
                  </a:lnTo>
                  <a:lnTo>
                    <a:pt x="446442" y="308946"/>
                  </a:lnTo>
                  <a:lnTo>
                    <a:pt x="447089" y="311958"/>
                  </a:lnTo>
                  <a:lnTo>
                    <a:pt x="447171" y="312539"/>
                  </a:lnTo>
                  <a:lnTo>
                    <a:pt x="447639" y="315115"/>
                  </a:lnTo>
                  <a:lnTo>
                    <a:pt x="447720" y="315615"/>
                  </a:lnTo>
                  <a:lnTo>
                    <a:pt x="447803" y="316211"/>
                  </a:lnTo>
                  <a:lnTo>
                    <a:pt x="447928" y="317289"/>
                  </a:lnTo>
                  <a:lnTo>
                    <a:pt x="447979" y="317812"/>
                  </a:lnTo>
                  <a:lnTo>
                    <a:pt x="444643" y="318147"/>
                  </a:lnTo>
                  <a:lnTo>
                    <a:pt x="435862" y="319914"/>
                  </a:lnTo>
                  <a:lnTo>
                    <a:pt x="431164" y="320848"/>
                  </a:lnTo>
                  <a:lnTo>
                    <a:pt x="429076" y="321262"/>
                  </a:lnTo>
                  <a:lnTo>
                    <a:pt x="426406" y="321700"/>
                  </a:lnTo>
                  <a:lnTo>
                    <a:pt x="422607" y="322466"/>
                  </a:lnTo>
                  <a:lnTo>
                    <a:pt x="421035" y="322858"/>
                  </a:lnTo>
                  <a:lnTo>
                    <a:pt x="419503" y="323149"/>
                  </a:lnTo>
                  <a:lnTo>
                    <a:pt x="419029" y="323239"/>
                  </a:lnTo>
                  <a:lnTo>
                    <a:pt x="394968" y="328087"/>
                  </a:lnTo>
                  <a:lnTo>
                    <a:pt x="395052" y="328477"/>
                  </a:lnTo>
                  <a:lnTo>
                    <a:pt x="394251" y="328640"/>
                  </a:lnTo>
                  <a:lnTo>
                    <a:pt x="395112" y="333270"/>
                  </a:lnTo>
                  <a:lnTo>
                    <a:pt x="395290" y="334245"/>
                  </a:lnTo>
                  <a:lnTo>
                    <a:pt x="393490" y="334596"/>
                  </a:lnTo>
                  <a:lnTo>
                    <a:pt x="383169" y="336586"/>
                  </a:lnTo>
                  <a:lnTo>
                    <a:pt x="383461" y="338109"/>
                  </a:lnTo>
                  <a:lnTo>
                    <a:pt x="380423" y="338679"/>
                  </a:lnTo>
                  <a:lnTo>
                    <a:pt x="379882" y="338777"/>
                  </a:lnTo>
                  <a:lnTo>
                    <a:pt x="379071" y="338486"/>
                  </a:lnTo>
                  <a:lnTo>
                    <a:pt x="377996" y="337933"/>
                  </a:lnTo>
                  <a:lnTo>
                    <a:pt x="377059" y="337753"/>
                  </a:lnTo>
                  <a:lnTo>
                    <a:pt x="375792" y="337982"/>
                  </a:lnTo>
                  <a:lnTo>
                    <a:pt x="374615" y="338681"/>
                  </a:lnTo>
                  <a:lnTo>
                    <a:pt x="373983" y="339274"/>
                  </a:lnTo>
                  <a:lnTo>
                    <a:pt x="373695" y="339581"/>
                  </a:lnTo>
                  <a:lnTo>
                    <a:pt x="373398" y="339636"/>
                  </a:lnTo>
                  <a:lnTo>
                    <a:pt x="373040" y="339466"/>
                  </a:lnTo>
                  <a:lnTo>
                    <a:pt x="372387" y="339075"/>
                  </a:lnTo>
                  <a:lnTo>
                    <a:pt x="371265" y="338535"/>
                  </a:lnTo>
                  <a:lnTo>
                    <a:pt x="369807" y="337871"/>
                  </a:lnTo>
                  <a:lnTo>
                    <a:pt x="368701" y="337381"/>
                  </a:lnTo>
                  <a:lnTo>
                    <a:pt x="367417" y="336549"/>
                  </a:lnTo>
                  <a:lnTo>
                    <a:pt x="366166" y="336036"/>
                  </a:lnTo>
                  <a:lnTo>
                    <a:pt x="365339" y="335614"/>
                  </a:lnTo>
                  <a:lnTo>
                    <a:pt x="364082" y="335205"/>
                  </a:lnTo>
                  <a:lnTo>
                    <a:pt x="362911" y="334360"/>
                  </a:lnTo>
                  <a:lnTo>
                    <a:pt x="362069" y="333974"/>
                  </a:lnTo>
                  <a:lnTo>
                    <a:pt x="360804" y="333483"/>
                  </a:lnTo>
                  <a:lnTo>
                    <a:pt x="359814" y="333002"/>
                  </a:lnTo>
                  <a:lnTo>
                    <a:pt x="357586" y="331902"/>
                  </a:lnTo>
                  <a:lnTo>
                    <a:pt x="356015" y="330835"/>
                  </a:lnTo>
                  <a:lnTo>
                    <a:pt x="355471" y="330535"/>
                  </a:lnTo>
                  <a:lnTo>
                    <a:pt x="355176" y="330385"/>
                  </a:lnTo>
                  <a:lnTo>
                    <a:pt x="354391" y="330013"/>
                  </a:lnTo>
                  <a:lnTo>
                    <a:pt x="353975" y="329804"/>
                  </a:lnTo>
                  <a:lnTo>
                    <a:pt x="353639" y="329622"/>
                  </a:lnTo>
                  <a:lnTo>
                    <a:pt x="352982" y="329231"/>
                  </a:lnTo>
                  <a:lnTo>
                    <a:pt x="352649" y="329050"/>
                  </a:lnTo>
                  <a:lnTo>
                    <a:pt x="352306" y="328900"/>
                  </a:lnTo>
                  <a:lnTo>
                    <a:pt x="352045" y="328804"/>
                  </a:lnTo>
                  <a:lnTo>
                    <a:pt x="351781" y="328718"/>
                  </a:lnTo>
                  <a:lnTo>
                    <a:pt x="351245" y="328577"/>
                  </a:lnTo>
                  <a:lnTo>
                    <a:pt x="350973" y="328523"/>
                  </a:lnTo>
                  <a:lnTo>
                    <a:pt x="350754" y="328491"/>
                  </a:lnTo>
                  <a:lnTo>
                    <a:pt x="350308" y="328454"/>
                  </a:lnTo>
                  <a:lnTo>
                    <a:pt x="350085" y="328427"/>
                  </a:lnTo>
                  <a:lnTo>
                    <a:pt x="349870" y="328382"/>
                  </a:lnTo>
                  <a:lnTo>
                    <a:pt x="349609" y="328286"/>
                  </a:lnTo>
                  <a:lnTo>
                    <a:pt x="349360" y="328155"/>
                  </a:lnTo>
                  <a:lnTo>
                    <a:pt x="349115" y="328014"/>
                  </a:lnTo>
                  <a:lnTo>
                    <a:pt x="348862" y="327878"/>
                  </a:lnTo>
                  <a:lnTo>
                    <a:pt x="348605" y="327773"/>
                  </a:lnTo>
                  <a:lnTo>
                    <a:pt x="348386" y="327723"/>
                  </a:lnTo>
                  <a:lnTo>
                    <a:pt x="348114" y="327682"/>
                  </a:lnTo>
                  <a:lnTo>
                    <a:pt x="347721" y="327628"/>
                  </a:lnTo>
                  <a:lnTo>
                    <a:pt x="347475" y="327573"/>
                  </a:lnTo>
                  <a:lnTo>
                    <a:pt x="347192" y="327487"/>
                  </a:lnTo>
                  <a:lnTo>
                    <a:pt x="346883" y="327378"/>
                  </a:lnTo>
                  <a:lnTo>
                    <a:pt x="346607" y="327269"/>
                  </a:lnTo>
                  <a:lnTo>
                    <a:pt x="346286" y="327119"/>
                  </a:lnTo>
                  <a:lnTo>
                    <a:pt x="346003" y="326964"/>
                  </a:lnTo>
                  <a:lnTo>
                    <a:pt x="345708" y="326778"/>
                  </a:lnTo>
                  <a:lnTo>
                    <a:pt x="345425" y="326574"/>
                  </a:lnTo>
                  <a:lnTo>
                    <a:pt x="345153" y="326351"/>
                  </a:lnTo>
                  <a:lnTo>
                    <a:pt x="344624" y="325888"/>
                  </a:lnTo>
                  <a:lnTo>
                    <a:pt x="344054" y="325352"/>
                  </a:lnTo>
                  <a:lnTo>
                    <a:pt x="343846" y="325234"/>
                  </a:lnTo>
                  <a:lnTo>
                    <a:pt x="343570" y="325134"/>
                  </a:lnTo>
                  <a:lnTo>
                    <a:pt x="343381" y="325075"/>
                  </a:lnTo>
                  <a:lnTo>
                    <a:pt x="343159" y="324984"/>
                  </a:lnTo>
                  <a:lnTo>
                    <a:pt x="342959" y="324861"/>
                  </a:lnTo>
                  <a:lnTo>
                    <a:pt x="342807" y="324707"/>
                  </a:lnTo>
                  <a:lnTo>
                    <a:pt x="342679" y="324516"/>
                  </a:lnTo>
                  <a:lnTo>
                    <a:pt x="342558" y="324316"/>
                  </a:lnTo>
                  <a:lnTo>
                    <a:pt x="342430" y="324130"/>
                  </a:lnTo>
                  <a:lnTo>
                    <a:pt x="342279" y="323975"/>
                  </a:lnTo>
                  <a:lnTo>
                    <a:pt x="342113" y="323857"/>
                  </a:lnTo>
                  <a:lnTo>
                    <a:pt x="341931" y="323753"/>
                  </a:lnTo>
                  <a:lnTo>
                    <a:pt x="341742" y="323666"/>
                  </a:lnTo>
                  <a:lnTo>
                    <a:pt x="341353" y="323548"/>
                  </a:lnTo>
                  <a:lnTo>
                    <a:pt x="341074" y="323530"/>
                  </a:lnTo>
                  <a:lnTo>
                    <a:pt x="340787" y="323576"/>
                  </a:lnTo>
                  <a:lnTo>
                    <a:pt x="340190" y="323716"/>
                  </a:lnTo>
                  <a:lnTo>
                    <a:pt x="339896" y="323753"/>
                  </a:lnTo>
                  <a:lnTo>
                    <a:pt x="339382" y="323757"/>
                  </a:lnTo>
                  <a:lnTo>
                    <a:pt x="339163" y="323748"/>
                  </a:lnTo>
                  <a:lnTo>
                    <a:pt x="338868" y="323716"/>
                  </a:lnTo>
                  <a:lnTo>
                    <a:pt x="338536" y="323648"/>
                  </a:lnTo>
                  <a:lnTo>
                    <a:pt x="338340" y="323589"/>
                  </a:lnTo>
                  <a:lnTo>
                    <a:pt x="337939" y="323430"/>
                  </a:lnTo>
                  <a:lnTo>
                    <a:pt x="337792" y="323367"/>
                  </a:lnTo>
                  <a:lnTo>
                    <a:pt x="337531" y="323221"/>
                  </a:lnTo>
                  <a:lnTo>
                    <a:pt x="337293" y="323062"/>
                  </a:lnTo>
                  <a:lnTo>
                    <a:pt x="337074" y="322867"/>
                  </a:lnTo>
                  <a:lnTo>
                    <a:pt x="336829" y="322590"/>
                  </a:lnTo>
                  <a:lnTo>
                    <a:pt x="336470" y="322117"/>
                  </a:lnTo>
                  <a:lnTo>
                    <a:pt x="336266" y="321872"/>
                  </a:lnTo>
                  <a:lnTo>
                    <a:pt x="336021" y="321600"/>
                  </a:lnTo>
                  <a:lnTo>
                    <a:pt x="335458" y="321091"/>
                  </a:lnTo>
                  <a:lnTo>
                    <a:pt x="335277" y="321064"/>
                  </a:lnTo>
                  <a:lnTo>
                    <a:pt x="335137" y="321059"/>
                  </a:lnTo>
                  <a:lnTo>
                    <a:pt x="334925" y="321059"/>
                  </a:lnTo>
                  <a:lnTo>
                    <a:pt x="334355" y="321154"/>
                  </a:lnTo>
                  <a:lnTo>
                    <a:pt x="333222" y="321309"/>
                  </a:lnTo>
                  <a:lnTo>
                    <a:pt x="332584" y="321477"/>
                  </a:lnTo>
                  <a:lnTo>
                    <a:pt x="332100" y="321581"/>
                  </a:lnTo>
                  <a:lnTo>
                    <a:pt x="331609" y="321672"/>
                  </a:lnTo>
                  <a:lnTo>
                    <a:pt x="331402" y="321704"/>
                  </a:lnTo>
                  <a:lnTo>
                    <a:pt x="330137" y="321922"/>
                  </a:lnTo>
                  <a:lnTo>
                    <a:pt x="329661" y="322031"/>
                  </a:lnTo>
                  <a:lnTo>
                    <a:pt x="328713" y="322263"/>
                  </a:lnTo>
                  <a:lnTo>
                    <a:pt x="328252" y="322354"/>
                  </a:lnTo>
                  <a:lnTo>
                    <a:pt x="327761" y="322408"/>
                  </a:lnTo>
                  <a:lnTo>
                    <a:pt x="327349" y="322431"/>
                  </a:lnTo>
                  <a:lnTo>
                    <a:pt x="326934" y="322435"/>
                  </a:lnTo>
                  <a:lnTo>
                    <a:pt x="326522" y="322417"/>
                  </a:lnTo>
                  <a:lnTo>
                    <a:pt x="326114" y="322376"/>
                  </a:lnTo>
                  <a:lnTo>
                    <a:pt x="325714" y="322299"/>
                  </a:lnTo>
                  <a:lnTo>
                    <a:pt x="325529" y="322249"/>
                  </a:lnTo>
                  <a:lnTo>
                    <a:pt x="325302" y="322176"/>
                  </a:lnTo>
                  <a:lnTo>
                    <a:pt x="324694" y="321963"/>
                  </a:lnTo>
                  <a:lnTo>
                    <a:pt x="324385" y="321836"/>
                  </a:lnTo>
                  <a:lnTo>
                    <a:pt x="324071" y="321686"/>
                  </a:lnTo>
                  <a:lnTo>
                    <a:pt x="323758" y="321550"/>
                  </a:lnTo>
                  <a:lnTo>
                    <a:pt x="323471" y="321459"/>
                  </a:lnTo>
                  <a:lnTo>
                    <a:pt x="323150" y="321436"/>
                  </a:lnTo>
                  <a:lnTo>
                    <a:pt x="322984" y="321463"/>
                  </a:lnTo>
                  <a:lnTo>
                    <a:pt x="322821" y="321518"/>
                  </a:lnTo>
                  <a:lnTo>
                    <a:pt x="322496" y="321645"/>
                  </a:lnTo>
                  <a:lnTo>
                    <a:pt x="322334" y="321704"/>
                  </a:lnTo>
                  <a:lnTo>
                    <a:pt x="321752" y="321863"/>
                  </a:lnTo>
                  <a:lnTo>
                    <a:pt x="321171" y="322004"/>
                  </a:lnTo>
                  <a:lnTo>
                    <a:pt x="320782" y="322086"/>
                  </a:lnTo>
                  <a:lnTo>
                    <a:pt x="320125" y="322222"/>
                  </a:lnTo>
                  <a:lnTo>
                    <a:pt x="319747" y="322285"/>
                  </a:lnTo>
                  <a:lnTo>
                    <a:pt x="319369" y="322322"/>
                  </a:lnTo>
                  <a:lnTo>
                    <a:pt x="318999" y="322313"/>
                  </a:lnTo>
                  <a:lnTo>
                    <a:pt x="318599" y="322235"/>
                  </a:lnTo>
                  <a:lnTo>
                    <a:pt x="318202" y="322108"/>
                  </a:lnTo>
                  <a:lnTo>
                    <a:pt x="317809" y="321945"/>
                  </a:lnTo>
                  <a:lnTo>
                    <a:pt x="317035" y="321600"/>
                  </a:lnTo>
                  <a:lnTo>
                    <a:pt x="316121" y="321227"/>
                  </a:lnTo>
                  <a:lnTo>
                    <a:pt x="315672" y="321032"/>
                  </a:lnTo>
                  <a:lnTo>
                    <a:pt x="315226" y="320823"/>
                  </a:lnTo>
                  <a:lnTo>
                    <a:pt x="314792" y="320600"/>
                  </a:lnTo>
                  <a:lnTo>
                    <a:pt x="314278" y="320309"/>
                  </a:lnTo>
                  <a:lnTo>
                    <a:pt x="313772" y="320005"/>
                  </a:lnTo>
                  <a:lnTo>
                    <a:pt x="313440" y="319787"/>
                  </a:lnTo>
                  <a:lnTo>
                    <a:pt x="313277" y="319678"/>
                  </a:lnTo>
                  <a:lnTo>
                    <a:pt x="312802" y="319328"/>
                  </a:lnTo>
                  <a:lnTo>
                    <a:pt x="312348" y="318956"/>
                  </a:lnTo>
                  <a:lnTo>
                    <a:pt x="312035" y="318647"/>
                  </a:lnTo>
                  <a:lnTo>
                    <a:pt x="311740" y="318320"/>
                  </a:lnTo>
                  <a:lnTo>
                    <a:pt x="311476" y="318015"/>
                  </a:lnTo>
                  <a:lnTo>
                    <a:pt x="311162" y="317647"/>
                  </a:lnTo>
                  <a:lnTo>
                    <a:pt x="310860" y="317329"/>
                  </a:lnTo>
                  <a:lnTo>
                    <a:pt x="310290" y="316762"/>
                  </a:lnTo>
                  <a:lnTo>
                    <a:pt x="309995" y="316484"/>
                  </a:lnTo>
                  <a:lnTo>
                    <a:pt x="309690" y="316221"/>
                  </a:lnTo>
                  <a:lnTo>
                    <a:pt x="309369" y="315989"/>
                  </a:lnTo>
                  <a:lnTo>
                    <a:pt x="309142" y="315835"/>
                  </a:lnTo>
                  <a:lnTo>
                    <a:pt x="308908" y="315685"/>
                  </a:lnTo>
                  <a:lnTo>
                    <a:pt x="308674" y="315549"/>
                  </a:lnTo>
                  <a:lnTo>
                    <a:pt x="308428" y="315435"/>
                  </a:lnTo>
                  <a:lnTo>
                    <a:pt x="308179" y="315362"/>
                  </a:lnTo>
                  <a:lnTo>
                    <a:pt x="307922" y="315312"/>
                  </a:lnTo>
                  <a:lnTo>
                    <a:pt x="307790" y="315294"/>
                  </a:lnTo>
                  <a:lnTo>
                    <a:pt x="307201" y="315531"/>
                  </a:lnTo>
                  <a:lnTo>
                    <a:pt x="307004" y="315730"/>
                  </a:lnTo>
                  <a:lnTo>
                    <a:pt x="306868" y="315921"/>
                  </a:lnTo>
                  <a:lnTo>
                    <a:pt x="306763" y="316139"/>
                  </a:lnTo>
                  <a:lnTo>
                    <a:pt x="306574" y="316607"/>
                  </a:lnTo>
                  <a:lnTo>
                    <a:pt x="306453" y="316821"/>
                  </a:lnTo>
                  <a:lnTo>
                    <a:pt x="306313" y="316993"/>
                  </a:lnTo>
                  <a:lnTo>
                    <a:pt x="305837" y="317479"/>
                  </a:lnTo>
                  <a:lnTo>
                    <a:pt x="305629" y="317761"/>
                  </a:lnTo>
                  <a:lnTo>
                    <a:pt x="305369" y="318179"/>
                  </a:lnTo>
                  <a:lnTo>
                    <a:pt x="305139" y="318420"/>
                  </a:lnTo>
                  <a:lnTo>
                    <a:pt x="304867" y="318629"/>
                  </a:lnTo>
                  <a:lnTo>
                    <a:pt x="304564" y="318810"/>
                  </a:lnTo>
                  <a:lnTo>
                    <a:pt x="304251" y="318974"/>
                  </a:lnTo>
                  <a:lnTo>
                    <a:pt x="303937" y="319110"/>
                  </a:lnTo>
                  <a:lnTo>
                    <a:pt x="303768" y="319169"/>
                  </a:lnTo>
                  <a:lnTo>
                    <a:pt x="303409" y="319251"/>
                  </a:lnTo>
                  <a:lnTo>
                    <a:pt x="303239" y="319301"/>
                  </a:lnTo>
                  <a:lnTo>
                    <a:pt x="302450" y="319891"/>
                  </a:lnTo>
                  <a:lnTo>
                    <a:pt x="302144" y="320359"/>
                  </a:lnTo>
                  <a:lnTo>
                    <a:pt x="301607" y="321222"/>
                  </a:lnTo>
                  <a:lnTo>
                    <a:pt x="301358" y="321822"/>
                  </a:lnTo>
                  <a:lnTo>
                    <a:pt x="301067" y="322644"/>
                  </a:lnTo>
                  <a:lnTo>
                    <a:pt x="300784" y="323512"/>
                  </a:lnTo>
                  <a:lnTo>
                    <a:pt x="300599" y="325152"/>
                  </a:lnTo>
                  <a:lnTo>
                    <a:pt x="300361" y="326351"/>
                  </a:lnTo>
                  <a:lnTo>
                    <a:pt x="300191" y="327328"/>
                  </a:lnTo>
                  <a:lnTo>
                    <a:pt x="300172" y="328182"/>
                  </a:lnTo>
                  <a:lnTo>
                    <a:pt x="300244" y="329781"/>
                  </a:lnTo>
                  <a:lnTo>
                    <a:pt x="300422" y="331784"/>
                  </a:lnTo>
                  <a:lnTo>
                    <a:pt x="300455" y="333715"/>
                  </a:lnTo>
                  <a:lnTo>
                    <a:pt x="300066" y="335768"/>
                  </a:lnTo>
                  <a:lnTo>
                    <a:pt x="299523" y="337849"/>
                  </a:lnTo>
                  <a:lnTo>
                    <a:pt x="298371" y="341565"/>
                  </a:lnTo>
                  <a:lnTo>
                    <a:pt x="298189" y="342115"/>
                  </a:lnTo>
                  <a:lnTo>
                    <a:pt x="298103" y="342678"/>
                  </a:lnTo>
                  <a:lnTo>
                    <a:pt x="297785" y="344300"/>
                  </a:lnTo>
                  <a:lnTo>
                    <a:pt x="297528" y="345072"/>
                  </a:lnTo>
                  <a:lnTo>
                    <a:pt x="297136" y="345967"/>
                  </a:lnTo>
                  <a:lnTo>
                    <a:pt x="296947" y="346426"/>
                  </a:lnTo>
                  <a:lnTo>
                    <a:pt x="296656" y="347212"/>
                  </a:lnTo>
                  <a:lnTo>
                    <a:pt x="296229" y="348262"/>
                  </a:lnTo>
                  <a:lnTo>
                    <a:pt x="295697" y="349075"/>
                  </a:lnTo>
                  <a:lnTo>
                    <a:pt x="295270" y="349416"/>
                  </a:lnTo>
                  <a:lnTo>
                    <a:pt x="293854" y="349511"/>
                  </a:lnTo>
                  <a:lnTo>
                    <a:pt x="290991" y="350038"/>
                  </a:lnTo>
                  <a:lnTo>
                    <a:pt x="288030" y="347712"/>
                  </a:lnTo>
                  <a:lnTo>
                    <a:pt x="285787" y="351006"/>
                  </a:lnTo>
                  <a:lnTo>
                    <a:pt x="282680" y="355571"/>
                  </a:lnTo>
                  <a:lnTo>
                    <a:pt x="278204" y="356231"/>
                  </a:lnTo>
                  <a:lnTo>
                    <a:pt x="275429" y="356732"/>
                  </a:lnTo>
                  <a:lnTo>
                    <a:pt x="273465" y="357087"/>
                  </a:lnTo>
                  <a:lnTo>
                    <a:pt x="271695" y="357332"/>
                  </a:lnTo>
                  <a:lnTo>
                    <a:pt x="270624" y="357481"/>
                  </a:lnTo>
                  <a:lnTo>
                    <a:pt x="269779" y="357591"/>
                  </a:lnTo>
                  <a:lnTo>
                    <a:pt x="268923" y="357720"/>
                  </a:lnTo>
                  <a:lnTo>
                    <a:pt x="267934" y="357850"/>
                  </a:lnTo>
                  <a:lnTo>
                    <a:pt x="266802" y="358024"/>
                  </a:lnTo>
                  <a:lnTo>
                    <a:pt x="265488" y="358193"/>
                  </a:lnTo>
                  <a:lnTo>
                    <a:pt x="264832" y="358294"/>
                  </a:lnTo>
                  <a:lnTo>
                    <a:pt x="264442" y="358360"/>
                  </a:lnTo>
                  <a:lnTo>
                    <a:pt x="263588" y="358497"/>
                  </a:lnTo>
                  <a:lnTo>
                    <a:pt x="262757" y="358642"/>
                  </a:lnTo>
                  <a:lnTo>
                    <a:pt x="261921" y="358797"/>
                  </a:lnTo>
                  <a:lnTo>
                    <a:pt x="257893" y="359751"/>
                  </a:lnTo>
                  <a:lnTo>
                    <a:pt x="258484" y="360591"/>
                  </a:lnTo>
                  <a:lnTo>
                    <a:pt x="256452" y="361236"/>
                  </a:lnTo>
                  <a:lnTo>
                    <a:pt x="256057" y="361368"/>
                  </a:lnTo>
                  <a:lnTo>
                    <a:pt x="254146" y="361969"/>
                  </a:lnTo>
                  <a:lnTo>
                    <a:pt x="253168" y="362277"/>
                  </a:lnTo>
                  <a:lnTo>
                    <a:pt x="252817" y="362390"/>
                  </a:lnTo>
                  <a:lnTo>
                    <a:pt x="247175" y="364162"/>
                  </a:lnTo>
                  <a:lnTo>
                    <a:pt x="244475" y="365003"/>
                  </a:lnTo>
                  <a:lnTo>
                    <a:pt x="241083" y="366021"/>
                  </a:lnTo>
                  <a:lnTo>
                    <a:pt x="239554" y="366429"/>
                  </a:lnTo>
                  <a:lnTo>
                    <a:pt x="233473" y="368297"/>
                  </a:lnTo>
                  <a:lnTo>
                    <a:pt x="228458" y="369960"/>
                  </a:lnTo>
                  <a:lnTo>
                    <a:pt x="223831" y="371477"/>
                  </a:lnTo>
                  <a:lnTo>
                    <a:pt x="219851" y="372704"/>
                  </a:lnTo>
                  <a:lnTo>
                    <a:pt x="209994" y="375730"/>
                  </a:lnTo>
                  <a:lnTo>
                    <a:pt x="208378" y="376230"/>
                  </a:lnTo>
                  <a:lnTo>
                    <a:pt x="207615" y="376461"/>
                  </a:lnTo>
                  <a:lnTo>
                    <a:pt x="202556" y="377998"/>
                  </a:lnTo>
                  <a:lnTo>
                    <a:pt x="195991" y="379959"/>
                  </a:lnTo>
                  <a:lnTo>
                    <a:pt x="195566" y="380055"/>
                  </a:lnTo>
                  <a:lnTo>
                    <a:pt x="189897" y="380668"/>
                  </a:lnTo>
                  <a:lnTo>
                    <a:pt x="184436" y="381259"/>
                  </a:lnTo>
                  <a:lnTo>
                    <a:pt x="177755" y="382112"/>
                  </a:lnTo>
                  <a:lnTo>
                    <a:pt x="170243" y="383070"/>
                  </a:lnTo>
                  <a:lnTo>
                    <a:pt x="170085" y="381032"/>
                  </a:lnTo>
                  <a:lnTo>
                    <a:pt x="168354" y="381128"/>
                  </a:lnTo>
                  <a:lnTo>
                    <a:pt x="167392" y="381173"/>
                  </a:lnTo>
                  <a:lnTo>
                    <a:pt x="166197" y="381211"/>
                  </a:lnTo>
                  <a:lnTo>
                    <a:pt x="165237" y="381211"/>
                  </a:lnTo>
                  <a:lnTo>
                    <a:pt x="163802" y="381155"/>
                  </a:lnTo>
                  <a:lnTo>
                    <a:pt x="162843" y="381085"/>
                  </a:lnTo>
                  <a:lnTo>
                    <a:pt x="161888" y="380994"/>
                  </a:lnTo>
                  <a:lnTo>
                    <a:pt x="160937" y="380879"/>
                  </a:lnTo>
                  <a:lnTo>
                    <a:pt x="159516" y="380666"/>
                  </a:lnTo>
                  <a:lnTo>
                    <a:pt x="158335" y="380441"/>
                  </a:lnTo>
                  <a:lnTo>
                    <a:pt x="157162" y="380194"/>
                  </a:lnTo>
                  <a:lnTo>
                    <a:pt x="156227" y="379980"/>
                  </a:lnTo>
                  <a:lnTo>
                    <a:pt x="155529" y="379797"/>
                  </a:lnTo>
                  <a:lnTo>
                    <a:pt x="154385" y="379439"/>
                  </a:lnTo>
                  <a:lnTo>
                    <a:pt x="153251" y="379039"/>
                  </a:lnTo>
                  <a:lnTo>
                    <a:pt x="152132" y="378602"/>
                  </a:lnTo>
                  <a:lnTo>
                    <a:pt x="151020" y="378144"/>
                  </a:lnTo>
                  <a:lnTo>
                    <a:pt x="149923" y="377656"/>
                  </a:lnTo>
                  <a:lnTo>
                    <a:pt x="148196" y="376811"/>
                  </a:lnTo>
                  <a:lnTo>
                    <a:pt x="147350" y="376356"/>
                  </a:lnTo>
                  <a:lnTo>
                    <a:pt x="146310" y="375755"/>
                  </a:lnTo>
                  <a:lnTo>
                    <a:pt x="145286" y="375121"/>
                  </a:lnTo>
                  <a:lnTo>
                    <a:pt x="144486" y="374586"/>
                  </a:lnTo>
                  <a:lnTo>
                    <a:pt x="143709" y="374021"/>
                  </a:lnTo>
                  <a:lnTo>
                    <a:pt x="143445" y="373807"/>
                  </a:lnTo>
                  <a:lnTo>
                    <a:pt x="142584" y="373112"/>
                  </a:lnTo>
                  <a:lnTo>
                    <a:pt x="141684" y="372313"/>
                  </a:lnTo>
                  <a:lnTo>
                    <a:pt x="141482" y="372140"/>
                  </a:lnTo>
                  <a:lnTo>
                    <a:pt x="139578" y="370301"/>
                  </a:lnTo>
                  <a:lnTo>
                    <a:pt x="138067" y="368660"/>
                  </a:lnTo>
                  <a:lnTo>
                    <a:pt x="136663" y="366925"/>
                  </a:lnTo>
                  <a:lnTo>
                    <a:pt x="135299" y="364989"/>
                  </a:lnTo>
                  <a:lnTo>
                    <a:pt x="135334" y="364823"/>
                  </a:lnTo>
                  <a:lnTo>
                    <a:pt x="134672" y="363520"/>
                  </a:lnTo>
                  <a:lnTo>
                    <a:pt x="134481" y="363175"/>
                  </a:lnTo>
                  <a:lnTo>
                    <a:pt x="134287" y="362813"/>
                  </a:lnTo>
                  <a:lnTo>
                    <a:pt x="134098" y="362449"/>
                  </a:lnTo>
                  <a:lnTo>
                    <a:pt x="133914" y="362083"/>
                  </a:lnTo>
                  <a:lnTo>
                    <a:pt x="133735" y="361714"/>
                  </a:lnTo>
                  <a:lnTo>
                    <a:pt x="133536" y="361288"/>
                  </a:lnTo>
                  <a:lnTo>
                    <a:pt x="133067" y="360215"/>
                  </a:lnTo>
                  <a:lnTo>
                    <a:pt x="132618" y="359069"/>
                  </a:lnTo>
                  <a:lnTo>
                    <a:pt x="131644" y="356156"/>
                  </a:lnTo>
                  <a:lnTo>
                    <a:pt x="131284" y="355202"/>
                  </a:lnTo>
                  <a:lnTo>
                    <a:pt x="130764" y="354098"/>
                  </a:lnTo>
                  <a:lnTo>
                    <a:pt x="130193" y="353137"/>
                  </a:lnTo>
                  <a:lnTo>
                    <a:pt x="129723" y="352474"/>
                  </a:lnTo>
                  <a:lnTo>
                    <a:pt x="129210" y="351843"/>
                  </a:lnTo>
                  <a:lnTo>
                    <a:pt x="128656" y="351249"/>
                  </a:lnTo>
                  <a:lnTo>
                    <a:pt x="128482" y="351085"/>
                  </a:lnTo>
                  <a:lnTo>
                    <a:pt x="128063" y="350694"/>
                  </a:lnTo>
                  <a:lnTo>
                    <a:pt x="127435" y="350180"/>
                  </a:lnTo>
                  <a:lnTo>
                    <a:pt x="126773" y="349709"/>
                  </a:lnTo>
                  <a:lnTo>
                    <a:pt x="126005" y="349244"/>
                  </a:lnTo>
                  <a:lnTo>
                    <a:pt x="125400" y="348925"/>
                  </a:lnTo>
                  <a:lnTo>
                    <a:pt x="124812" y="348672"/>
                  </a:lnTo>
                  <a:lnTo>
                    <a:pt x="123564" y="348229"/>
                  </a:lnTo>
                  <a:lnTo>
                    <a:pt x="122809" y="347135"/>
                  </a:lnTo>
                  <a:lnTo>
                    <a:pt x="121028" y="344494"/>
                  </a:lnTo>
                  <a:lnTo>
                    <a:pt x="119337" y="342006"/>
                  </a:lnTo>
                  <a:lnTo>
                    <a:pt x="118695" y="341044"/>
                  </a:lnTo>
                  <a:lnTo>
                    <a:pt x="118147" y="340245"/>
                  </a:lnTo>
                  <a:lnTo>
                    <a:pt x="117739" y="339443"/>
                  </a:lnTo>
                  <a:lnTo>
                    <a:pt x="115051" y="334157"/>
                  </a:lnTo>
                  <a:lnTo>
                    <a:pt x="110905" y="328773"/>
                  </a:lnTo>
                  <a:lnTo>
                    <a:pt x="109996" y="327592"/>
                  </a:lnTo>
                  <a:lnTo>
                    <a:pt x="109585" y="327067"/>
                  </a:lnTo>
                  <a:lnTo>
                    <a:pt x="107294" y="323446"/>
                  </a:lnTo>
                  <a:lnTo>
                    <a:pt x="103051" y="316742"/>
                  </a:lnTo>
                  <a:lnTo>
                    <a:pt x="99932" y="313393"/>
                  </a:lnTo>
                  <a:lnTo>
                    <a:pt x="99550" y="313305"/>
                  </a:lnTo>
                  <a:lnTo>
                    <a:pt x="98572" y="312401"/>
                  </a:lnTo>
                  <a:lnTo>
                    <a:pt x="97733" y="311751"/>
                  </a:lnTo>
                  <a:lnTo>
                    <a:pt x="96986" y="312891"/>
                  </a:lnTo>
                  <a:lnTo>
                    <a:pt x="96473" y="313635"/>
                  </a:lnTo>
                  <a:lnTo>
                    <a:pt x="95703" y="314726"/>
                  </a:lnTo>
                  <a:lnTo>
                    <a:pt x="94372" y="316348"/>
                  </a:lnTo>
                  <a:lnTo>
                    <a:pt x="94055" y="315889"/>
                  </a:lnTo>
                  <a:lnTo>
                    <a:pt x="92268" y="312419"/>
                  </a:lnTo>
                  <a:lnTo>
                    <a:pt x="91664" y="310956"/>
                  </a:lnTo>
                  <a:lnTo>
                    <a:pt x="88031" y="303811"/>
                  </a:lnTo>
                  <a:lnTo>
                    <a:pt x="86278" y="299750"/>
                  </a:lnTo>
                  <a:lnTo>
                    <a:pt x="85444" y="297942"/>
                  </a:lnTo>
                  <a:lnTo>
                    <a:pt x="84182" y="294930"/>
                  </a:lnTo>
                  <a:lnTo>
                    <a:pt x="82453" y="290560"/>
                  </a:lnTo>
                  <a:lnTo>
                    <a:pt x="81949" y="289419"/>
                  </a:lnTo>
                  <a:lnTo>
                    <a:pt x="79881" y="283656"/>
                  </a:lnTo>
                  <a:lnTo>
                    <a:pt x="79390" y="282198"/>
                  </a:lnTo>
                  <a:lnTo>
                    <a:pt x="78359" y="279309"/>
                  </a:lnTo>
                  <a:lnTo>
                    <a:pt x="76803" y="274640"/>
                  </a:lnTo>
                  <a:lnTo>
                    <a:pt x="76372" y="273173"/>
                  </a:lnTo>
                  <a:lnTo>
                    <a:pt x="75186" y="269407"/>
                  </a:lnTo>
                  <a:lnTo>
                    <a:pt x="74355" y="266782"/>
                  </a:lnTo>
                  <a:lnTo>
                    <a:pt x="74208" y="266337"/>
                  </a:lnTo>
                  <a:lnTo>
                    <a:pt x="73528" y="264284"/>
                  </a:lnTo>
                  <a:lnTo>
                    <a:pt x="71723" y="259047"/>
                  </a:lnTo>
                  <a:lnTo>
                    <a:pt x="69978" y="254337"/>
                  </a:lnTo>
                  <a:lnTo>
                    <a:pt x="69374" y="252311"/>
                  </a:lnTo>
                  <a:lnTo>
                    <a:pt x="67867" y="247728"/>
                  </a:lnTo>
                  <a:lnTo>
                    <a:pt x="65827" y="242301"/>
                  </a:lnTo>
                  <a:lnTo>
                    <a:pt x="64849" y="240030"/>
                  </a:lnTo>
                  <a:lnTo>
                    <a:pt x="64506" y="239231"/>
                  </a:lnTo>
                  <a:lnTo>
                    <a:pt x="63531" y="237214"/>
                  </a:lnTo>
                  <a:lnTo>
                    <a:pt x="63120" y="236419"/>
                  </a:lnTo>
                  <a:lnTo>
                    <a:pt x="62047" y="234199"/>
                  </a:lnTo>
                  <a:lnTo>
                    <a:pt x="60397" y="230315"/>
                  </a:lnTo>
                  <a:lnTo>
                    <a:pt x="59086" y="227182"/>
                  </a:lnTo>
                  <a:lnTo>
                    <a:pt x="57013" y="222127"/>
                  </a:lnTo>
                  <a:lnTo>
                    <a:pt x="55438" y="218262"/>
                  </a:lnTo>
                  <a:lnTo>
                    <a:pt x="54596" y="215887"/>
                  </a:lnTo>
                  <a:lnTo>
                    <a:pt x="53980" y="214247"/>
                  </a:lnTo>
                  <a:lnTo>
                    <a:pt x="52722" y="210673"/>
                  </a:lnTo>
                  <a:lnTo>
                    <a:pt x="49486" y="201736"/>
                  </a:lnTo>
                  <a:lnTo>
                    <a:pt x="48980" y="200260"/>
                  </a:lnTo>
                  <a:lnTo>
                    <a:pt x="46823" y="194847"/>
                  </a:lnTo>
                  <a:lnTo>
                    <a:pt x="45362" y="190746"/>
                  </a:lnTo>
                  <a:lnTo>
                    <a:pt x="44334" y="187826"/>
                  </a:lnTo>
                  <a:lnTo>
                    <a:pt x="41966" y="181432"/>
                  </a:lnTo>
                  <a:lnTo>
                    <a:pt x="39927" y="175892"/>
                  </a:lnTo>
                  <a:lnTo>
                    <a:pt x="38892" y="173222"/>
                  </a:lnTo>
                  <a:lnTo>
                    <a:pt x="37672" y="169830"/>
                  </a:lnTo>
                  <a:lnTo>
                    <a:pt x="36766" y="167541"/>
                  </a:lnTo>
                  <a:lnTo>
                    <a:pt x="33794" y="159699"/>
                  </a:lnTo>
                  <a:lnTo>
                    <a:pt x="32883" y="156689"/>
                  </a:lnTo>
                  <a:lnTo>
                    <a:pt x="31603" y="153274"/>
                  </a:lnTo>
                  <a:lnTo>
                    <a:pt x="30580" y="150254"/>
                  </a:lnTo>
                  <a:lnTo>
                    <a:pt x="28457" y="144311"/>
                  </a:lnTo>
                  <a:lnTo>
                    <a:pt x="28351" y="143997"/>
                  </a:lnTo>
                  <a:lnTo>
                    <a:pt x="28000" y="143398"/>
                  </a:lnTo>
                  <a:lnTo>
                    <a:pt x="26248" y="138658"/>
                  </a:lnTo>
                  <a:lnTo>
                    <a:pt x="25062" y="135983"/>
                  </a:lnTo>
                  <a:lnTo>
                    <a:pt x="24699" y="135298"/>
                  </a:lnTo>
                  <a:lnTo>
                    <a:pt x="23491" y="132569"/>
                  </a:lnTo>
                  <a:lnTo>
                    <a:pt x="21134" y="127161"/>
                  </a:lnTo>
                  <a:lnTo>
                    <a:pt x="20088" y="124809"/>
                  </a:lnTo>
                  <a:lnTo>
                    <a:pt x="18581" y="121349"/>
                  </a:lnTo>
                  <a:lnTo>
                    <a:pt x="17618" y="119029"/>
                  </a:lnTo>
                  <a:lnTo>
                    <a:pt x="15643" y="114235"/>
                  </a:lnTo>
                  <a:lnTo>
                    <a:pt x="14740" y="111869"/>
                  </a:lnTo>
                  <a:lnTo>
                    <a:pt x="14140" y="110103"/>
                  </a:lnTo>
                  <a:lnTo>
                    <a:pt x="12731" y="106580"/>
                  </a:lnTo>
                  <a:lnTo>
                    <a:pt x="12455" y="106089"/>
                  </a:lnTo>
                  <a:lnTo>
                    <a:pt x="12066" y="105417"/>
                  </a:lnTo>
                  <a:lnTo>
                    <a:pt x="11919" y="105100"/>
                  </a:lnTo>
                  <a:lnTo>
                    <a:pt x="11673" y="104519"/>
                  </a:lnTo>
                  <a:lnTo>
                    <a:pt x="11069" y="103002"/>
                  </a:lnTo>
                  <a:lnTo>
                    <a:pt x="10748" y="102090"/>
                  </a:lnTo>
                  <a:lnTo>
                    <a:pt x="10446" y="101209"/>
                  </a:lnTo>
                  <a:lnTo>
                    <a:pt x="10034" y="100255"/>
                  </a:lnTo>
                  <a:lnTo>
                    <a:pt x="9014" y="98194"/>
                  </a:lnTo>
                  <a:lnTo>
                    <a:pt x="7270" y="94739"/>
                  </a:lnTo>
                  <a:lnTo>
                    <a:pt x="5170" y="90571"/>
                  </a:lnTo>
                  <a:lnTo>
                    <a:pt x="4460" y="88946"/>
                  </a:lnTo>
                  <a:lnTo>
                    <a:pt x="4165" y="88233"/>
                  </a:lnTo>
                  <a:lnTo>
                    <a:pt x="3183" y="85546"/>
                  </a:lnTo>
                  <a:lnTo>
                    <a:pt x="2851" y="84474"/>
                  </a:lnTo>
                  <a:lnTo>
                    <a:pt x="2402" y="82908"/>
                  </a:lnTo>
                  <a:lnTo>
                    <a:pt x="1911" y="80751"/>
                  </a:lnTo>
                  <a:lnTo>
                    <a:pt x="1658" y="79467"/>
                  </a:lnTo>
                  <a:lnTo>
                    <a:pt x="1439" y="78277"/>
                  </a:lnTo>
                  <a:lnTo>
                    <a:pt x="1061" y="76139"/>
                  </a:lnTo>
                  <a:lnTo>
                    <a:pt x="963" y="75176"/>
                  </a:lnTo>
                  <a:lnTo>
                    <a:pt x="249" y="71654"/>
                  </a:lnTo>
                  <a:lnTo>
                    <a:pt x="0" y="70628"/>
                  </a:lnTo>
                  <a:lnTo>
                    <a:pt x="2560" y="71182"/>
                  </a:lnTo>
                  <a:lnTo>
                    <a:pt x="3208" y="71394"/>
                  </a:lnTo>
                  <a:lnTo>
                    <a:pt x="4283" y="71834"/>
                  </a:lnTo>
                  <a:lnTo>
                    <a:pt x="8232" y="73549"/>
                  </a:lnTo>
                  <a:lnTo>
                    <a:pt x="9388" y="74056"/>
                  </a:lnTo>
                  <a:lnTo>
                    <a:pt x="12547" y="75416"/>
                  </a:lnTo>
                  <a:lnTo>
                    <a:pt x="14828" y="76406"/>
                  </a:lnTo>
                  <a:lnTo>
                    <a:pt x="15260" y="76566"/>
                  </a:lnTo>
                  <a:lnTo>
                    <a:pt x="15517" y="76679"/>
                  </a:lnTo>
                  <a:lnTo>
                    <a:pt x="16105" y="76933"/>
                  </a:lnTo>
                  <a:lnTo>
                    <a:pt x="16518" y="77157"/>
                  </a:lnTo>
                  <a:lnTo>
                    <a:pt x="19044" y="78033"/>
                  </a:lnTo>
                  <a:lnTo>
                    <a:pt x="20424" y="78498"/>
                  </a:lnTo>
                  <a:lnTo>
                    <a:pt x="20888" y="78661"/>
                  </a:lnTo>
                  <a:lnTo>
                    <a:pt x="22246" y="79187"/>
                  </a:lnTo>
                  <a:lnTo>
                    <a:pt x="22914" y="79473"/>
                  </a:lnTo>
                  <a:lnTo>
                    <a:pt x="23354" y="79670"/>
                  </a:lnTo>
                  <a:lnTo>
                    <a:pt x="23993" y="79966"/>
                  </a:lnTo>
                  <a:lnTo>
                    <a:pt x="25091" y="80502"/>
                  </a:lnTo>
                  <a:lnTo>
                    <a:pt x="26164" y="81056"/>
                  </a:lnTo>
                  <a:lnTo>
                    <a:pt x="27226" y="81622"/>
                  </a:lnTo>
                  <a:lnTo>
                    <a:pt x="29908" y="83089"/>
                  </a:lnTo>
                  <a:lnTo>
                    <a:pt x="32387" y="84444"/>
                  </a:lnTo>
                  <a:lnTo>
                    <a:pt x="34047" y="85336"/>
                  </a:lnTo>
                  <a:lnTo>
                    <a:pt x="35495" y="86114"/>
                  </a:lnTo>
                  <a:lnTo>
                    <a:pt x="36290" y="86590"/>
                  </a:lnTo>
                  <a:lnTo>
                    <a:pt x="38610" y="87890"/>
                  </a:lnTo>
                  <a:lnTo>
                    <a:pt x="39874" y="88617"/>
                  </a:lnTo>
                  <a:lnTo>
                    <a:pt x="40912" y="89221"/>
                  </a:lnTo>
                  <a:lnTo>
                    <a:pt x="41334" y="89459"/>
                  </a:lnTo>
                  <a:lnTo>
                    <a:pt x="41957" y="89797"/>
                  </a:lnTo>
                  <a:lnTo>
                    <a:pt x="42255" y="89475"/>
                  </a:lnTo>
                  <a:lnTo>
                    <a:pt x="44111" y="85441"/>
                  </a:lnTo>
                  <a:lnTo>
                    <a:pt x="45397" y="82344"/>
                  </a:lnTo>
                  <a:lnTo>
                    <a:pt x="46680" y="79278"/>
                  </a:lnTo>
                  <a:lnTo>
                    <a:pt x="47151" y="78234"/>
                  </a:lnTo>
                  <a:lnTo>
                    <a:pt x="47629" y="77613"/>
                  </a:lnTo>
                  <a:lnTo>
                    <a:pt x="47988" y="77214"/>
                  </a:lnTo>
                  <a:lnTo>
                    <a:pt x="48074" y="76682"/>
                  </a:lnTo>
                  <a:lnTo>
                    <a:pt x="48495" y="76665"/>
                  </a:lnTo>
                  <a:lnTo>
                    <a:pt x="48633" y="76464"/>
                  </a:lnTo>
                  <a:lnTo>
                    <a:pt x="48753" y="76155"/>
                  </a:lnTo>
                  <a:lnTo>
                    <a:pt x="48998" y="75697"/>
                  </a:lnTo>
                  <a:lnTo>
                    <a:pt x="49419" y="75245"/>
                  </a:lnTo>
                  <a:lnTo>
                    <a:pt x="49972" y="74697"/>
                  </a:lnTo>
                  <a:lnTo>
                    <a:pt x="50356" y="74347"/>
                  </a:lnTo>
                  <a:lnTo>
                    <a:pt x="51033" y="73709"/>
                  </a:lnTo>
                  <a:lnTo>
                    <a:pt x="51690" y="73162"/>
                  </a:lnTo>
                  <a:lnTo>
                    <a:pt x="52325" y="72643"/>
                  </a:lnTo>
                  <a:lnTo>
                    <a:pt x="53049" y="72075"/>
                  </a:lnTo>
                  <a:lnTo>
                    <a:pt x="53815" y="71524"/>
                  </a:lnTo>
                  <a:lnTo>
                    <a:pt x="54621" y="70985"/>
                  </a:lnTo>
                  <a:lnTo>
                    <a:pt x="55491" y="70449"/>
                  </a:lnTo>
                  <a:lnTo>
                    <a:pt x="56313" y="69968"/>
                  </a:lnTo>
                  <a:lnTo>
                    <a:pt x="57185" y="69495"/>
                  </a:lnTo>
                  <a:lnTo>
                    <a:pt x="58090" y="69052"/>
                  </a:lnTo>
                  <a:lnTo>
                    <a:pt x="58960" y="68638"/>
                  </a:lnTo>
                  <a:lnTo>
                    <a:pt x="59908" y="68257"/>
                  </a:lnTo>
                  <a:lnTo>
                    <a:pt x="60843" y="67890"/>
                  </a:lnTo>
                  <a:lnTo>
                    <a:pt x="61356" y="67716"/>
                  </a:lnTo>
                  <a:lnTo>
                    <a:pt x="61953" y="67625"/>
                  </a:lnTo>
                  <a:lnTo>
                    <a:pt x="63081" y="67247"/>
                  </a:lnTo>
                  <a:lnTo>
                    <a:pt x="63376" y="67074"/>
                  </a:lnTo>
                  <a:lnTo>
                    <a:pt x="63730" y="66808"/>
                  </a:lnTo>
                  <a:lnTo>
                    <a:pt x="64758" y="66410"/>
                  </a:lnTo>
                  <a:lnTo>
                    <a:pt x="68274" y="65115"/>
                  </a:lnTo>
                  <a:lnTo>
                    <a:pt x="70536" y="64314"/>
                  </a:lnTo>
                  <a:lnTo>
                    <a:pt x="73261" y="63322"/>
                  </a:lnTo>
                  <a:lnTo>
                    <a:pt x="74745" y="62793"/>
                  </a:lnTo>
                  <a:lnTo>
                    <a:pt x="76042" y="62343"/>
                  </a:lnTo>
                  <a:lnTo>
                    <a:pt x="76883" y="61990"/>
                  </a:lnTo>
                  <a:lnTo>
                    <a:pt x="79292" y="60926"/>
                  </a:lnTo>
                  <a:lnTo>
                    <a:pt x="83350" y="59441"/>
                  </a:lnTo>
                  <a:lnTo>
                    <a:pt x="86212" y="58393"/>
                  </a:lnTo>
                  <a:lnTo>
                    <a:pt x="89630" y="57140"/>
                  </a:lnTo>
                  <a:lnTo>
                    <a:pt x="91279" y="56539"/>
                  </a:lnTo>
                  <a:lnTo>
                    <a:pt x="95493" y="54996"/>
                  </a:lnTo>
                  <a:lnTo>
                    <a:pt x="98359" y="53952"/>
                  </a:lnTo>
                  <a:lnTo>
                    <a:pt x="107795" y="50515"/>
                  </a:lnTo>
                  <a:lnTo>
                    <a:pt x="120237" y="45488"/>
                  </a:lnTo>
                  <a:lnTo>
                    <a:pt x="127928" y="42379"/>
                  </a:lnTo>
                  <a:lnTo>
                    <a:pt x="128817" y="42054"/>
                  </a:lnTo>
                  <a:lnTo>
                    <a:pt x="135938" y="39453"/>
                  </a:lnTo>
                  <a:lnTo>
                    <a:pt x="140266" y="37934"/>
                  </a:lnTo>
                  <a:lnTo>
                    <a:pt x="141276" y="37598"/>
                  </a:lnTo>
                  <a:lnTo>
                    <a:pt x="141787" y="37442"/>
                  </a:lnTo>
                  <a:lnTo>
                    <a:pt x="142326" y="37347"/>
                  </a:lnTo>
                  <a:lnTo>
                    <a:pt x="142881" y="37363"/>
                  </a:lnTo>
                  <a:lnTo>
                    <a:pt x="143388" y="37406"/>
                  </a:lnTo>
                  <a:lnTo>
                    <a:pt x="143917" y="37540"/>
                  </a:lnTo>
                  <a:lnTo>
                    <a:pt x="145310" y="36026"/>
                  </a:lnTo>
                  <a:lnTo>
                    <a:pt x="145743" y="35426"/>
                  </a:lnTo>
                  <a:lnTo>
                    <a:pt x="147724" y="32712"/>
                  </a:lnTo>
                  <a:lnTo>
                    <a:pt x="148123" y="31941"/>
                  </a:lnTo>
                  <a:lnTo>
                    <a:pt x="148245" y="31513"/>
                  </a:lnTo>
                  <a:lnTo>
                    <a:pt x="148402" y="29725"/>
                  </a:lnTo>
                  <a:lnTo>
                    <a:pt x="148330" y="27401"/>
                  </a:lnTo>
                  <a:lnTo>
                    <a:pt x="147941" y="26205"/>
                  </a:lnTo>
                  <a:lnTo>
                    <a:pt x="147374" y="24972"/>
                  </a:lnTo>
                  <a:lnTo>
                    <a:pt x="146863" y="23852"/>
                  </a:lnTo>
                  <a:lnTo>
                    <a:pt x="146538" y="23071"/>
                  </a:lnTo>
                  <a:lnTo>
                    <a:pt x="146232" y="22600"/>
                  </a:lnTo>
                  <a:lnTo>
                    <a:pt x="145239" y="21230"/>
                  </a:lnTo>
                  <a:lnTo>
                    <a:pt x="144781" y="20557"/>
                  </a:lnTo>
                  <a:lnTo>
                    <a:pt x="144542" y="20049"/>
                  </a:lnTo>
                  <a:lnTo>
                    <a:pt x="144551" y="19738"/>
                  </a:lnTo>
                  <a:lnTo>
                    <a:pt x="145518" y="18889"/>
                  </a:lnTo>
                  <a:lnTo>
                    <a:pt x="145263" y="18891"/>
                  </a:lnTo>
                  <a:lnTo>
                    <a:pt x="144670" y="18460"/>
                  </a:lnTo>
                  <a:lnTo>
                    <a:pt x="144002" y="17548"/>
                  </a:lnTo>
                  <a:lnTo>
                    <a:pt x="143159" y="16113"/>
                  </a:lnTo>
                  <a:lnTo>
                    <a:pt x="143012" y="15804"/>
                  </a:lnTo>
                  <a:lnTo>
                    <a:pt x="142880" y="15537"/>
                  </a:lnTo>
                  <a:lnTo>
                    <a:pt x="142570" y="15264"/>
                  </a:lnTo>
                  <a:lnTo>
                    <a:pt x="142430" y="15101"/>
                  </a:lnTo>
                  <a:lnTo>
                    <a:pt x="142325" y="14928"/>
                  </a:lnTo>
                  <a:lnTo>
                    <a:pt x="142143" y="14606"/>
                  </a:lnTo>
                  <a:lnTo>
                    <a:pt x="142015" y="14343"/>
                  </a:lnTo>
                  <a:lnTo>
                    <a:pt x="141871" y="14216"/>
                  </a:lnTo>
                  <a:lnTo>
                    <a:pt x="141732" y="14039"/>
                  </a:lnTo>
                  <a:lnTo>
                    <a:pt x="141660" y="13834"/>
                  </a:lnTo>
                  <a:lnTo>
                    <a:pt x="141539" y="13648"/>
                  </a:lnTo>
                  <a:lnTo>
                    <a:pt x="141384" y="13371"/>
                  </a:lnTo>
                  <a:lnTo>
                    <a:pt x="140893" y="12582"/>
                  </a:lnTo>
                  <a:lnTo>
                    <a:pt x="140833" y="12341"/>
                  </a:lnTo>
                  <a:lnTo>
                    <a:pt x="140636" y="12082"/>
                  </a:lnTo>
                  <a:lnTo>
                    <a:pt x="140349" y="11719"/>
                  </a:lnTo>
                  <a:lnTo>
                    <a:pt x="140123" y="11320"/>
                  </a:lnTo>
                  <a:lnTo>
                    <a:pt x="139942" y="10852"/>
                  </a:lnTo>
                  <a:lnTo>
                    <a:pt x="139870" y="10675"/>
                  </a:lnTo>
                  <a:lnTo>
                    <a:pt x="145067" y="8115"/>
                  </a:lnTo>
                  <a:lnTo>
                    <a:pt x="151356" y="10615"/>
                  </a:lnTo>
                  <a:lnTo>
                    <a:pt x="156704" y="15136"/>
                  </a:lnTo>
                  <a:lnTo>
                    <a:pt x="158600" y="14459"/>
                  </a:lnTo>
                  <a:lnTo>
                    <a:pt x="169808" y="10439"/>
                  </a:lnTo>
                  <a:lnTo>
                    <a:pt x="175465" y="11392"/>
                  </a:lnTo>
                  <a:lnTo>
                    <a:pt x="185995" y="13154"/>
                  </a:lnTo>
                  <a:lnTo>
                    <a:pt x="190006" y="13866"/>
                  </a:lnTo>
                  <a:lnTo>
                    <a:pt x="190293" y="13921"/>
                  </a:lnTo>
                  <a:lnTo>
                    <a:pt x="194730" y="14670"/>
                  </a:lnTo>
                  <a:lnTo>
                    <a:pt x="194885" y="13766"/>
                  </a:lnTo>
                  <a:lnTo>
                    <a:pt x="195799" y="8338"/>
                  </a:lnTo>
                  <a:lnTo>
                    <a:pt x="204735" y="9854"/>
                  </a:lnTo>
                  <a:lnTo>
                    <a:pt x="208753" y="12010"/>
                  </a:lnTo>
                  <a:lnTo>
                    <a:pt x="211072" y="11329"/>
                  </a:lnTo>
                  <a:lnTo>
                    <a:pt x="213713" y="10545"/>
                  </a:lnTo>
                  <a:lnTo>
                    <a:pt x="212979" y="15010"/>
                  </a:lnTo>
                  <a:lnTo>
                    <a:pt x="215261" y="15400"/>
                  </a:lnTo>
                  <a:lnTo>
                    <a:pt x="217398" y="15764"/>
                  </a:lnTo>
                  <a:lnTo>
                    <a:pt x="223781" y="16812"/>
                  </a:lnTo>
                  <a:lnTo>
                    <a:pt x="221991" y="14302"/>
                  </a:lnTo>
                  <a:lnTo>
                    <a:pt x="220918" y="13517"/>
                  </a:lnTo>
                  <a:lnTo>
                    <a:pt x="221941" y="12202"/>
                  </a:lnTo>
                  <a:lnTo>
                    <a:pt x="223591" y="10721"/>
                  </a:lnTo>
                  <a:lnTo>
                    <a:pt x="224483" y="9123"/>
                  </a:lnTo>
                  <a:lnTo>
                    <a:pt x="225424" y="6127"/>
                  </a:lnTo>
                  <a:lnTo>
                    <a:pt x="225533" y="2864"/>
                  </a:lnTo>
                  <a:lnTo>
                    <a:pt x="226579" y="907"/>
                  </a:lnTo>
                  <a:lnTo>
                    <a:pt x="227769" y="0"/>
                  </a:lnTo>
                  <a:lnTo>
                    <a:pt x="228551" y="136"/>
                  </a:lnTo>
                  <a:lnTo>
                    <a:pt x="229136" y="45"/>
                  </a:lnTo>
                  <a:lnTo>
                    <a:pt x="231991" y="150"/>
                  </a:lnTo>
                  <a:lnTo>
                    <a:pt x="234152" y="762"/>
                  </a:lnTo>
                  <a:lnTo>
                    <a:pt x="237649" y="2342"/>
                  </a:lnTo>
                  <a:lnTo>
                    <a:pt x="239405" y="1261"/>
                  </a:lnTo>
                  <a:lnTo>
                    <a:pt x="242094" y="81"/>
                  </a:lnTo>
                  <a:lnTo>
                    <a:pt x="242453" y="81"/>
                  </a:lnTo>
                  <a:lnTo>
                    <a:pt x="242287" y="1057"/>
                  </a:lnTo>
                  <a:lnTo>
                    <a:pt x="242217" y="1358"/>
                  </a:lnTo>
                  <a:lnTo>
                    <a:pt x="248908" y="2503"/>
                  </a:lnTo>
                  <a:lnTo>
                    <a:pt x="249262" y="585"/>
                  </a:lnTo>
                  <a:lnTo>
                    <a:pt x="254580" y="1493"/>
                  </a:lnTo>
                  <a:lnTo>
                    <a:pt x="253983" y="5047"/>
                  </a:lnTo>
                  <a:lnTo>
                    <a:pt x="255973" y="5378"/>
                  </a:lnTo>
                  <a:lnTo>
                    <a:pt x="256391" y="11498"/>
                  </a:lnTo>
                  <a:lnTo>
                    <a:pt x="256481" y="13643"/>
                  </a:lnTo>
                  <a:lnTo>
                    <a:pt x="256655" y="16160"/>
                  </a:lnTo>
                  <a:close/>
                </a:path>
              </a:pathLst>
            </a:custGeom>
            <a:solidFill>
              <a:srgbClr val="FFF9E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4" name="pg94"/>
            <p:cNvSpPr/>
            <p:nvPr/>
          </p:nvSpPr>
          <p:spPr>
            <a:xfrm>
              <a:off x="5664044" y="2900719"/>
              <a:ext cx="1003381" cy="965776"/>
            </a:xfrm>
            <a:custGeom>
              <a:avLst/>
              <a:gdLst/>
              <a:ahLst/>
              <a:cxnLst/>
              <a:rect l="0" t="0" r="0" b="0"/>
              <a:pathLst>
                <a:path w="1003381" h="965776">
                  <a:moveTo>
                    <a:pt x="202409" y="350077"/>
                  </a:moveTo>
                  <a:lnTo>
                    <a:pt x="202632" y="349818"/>
                  </a:lnTo>
                  <a:lnTo>
                    <a:pt x="203036" y="349429"/>
                  </a:lnTo>
                  <a:lnTo>
                    <a:pt x="203485" y="348794"/>
                  </a:lnTo>
                  <a:lnTo>
                    <a:pt x="204048" y="348037"/>
                  </a:lnTo>
                  <a:lnTo>
                    <a:pt x="204214" y="347407"/>
                  </a:lnTo>
                  <a:lnTo>
                    <a:pt x="204479" y="346736"/>
                  </a:lnTo>
                  <a:lnTo>
                    <a:pt x="204947" y="345747"/>
                  </a:lnTo>
                  <a:lnTo>
                    <a:pt x="205472" y="344673"/>
                  </a:lnTo>
                  <a:lnTo>
                    <a:pt x="205808" y="343463"/>
                  </a:lnTo>
                  <a:lnTo>
                    <a:pt x="205827" y="342783"/>
                  </a:lnTo>
                  <a:lnTo>
                    <a:pt x="206084" y="341840"/>
                  </a:lnTo>
                  <a:lnTo>
                    <a:pt x="206133" y="340715"/>
                  </a:lnTo>
                  <a:lnTo>
                    <a:pt x="206042" y="339500"/>
                  </a:lnTo>
                  <a:lnTo>
                    <a:pt x="206020" y="338807"/>
                  </a:lnTo>
                  <a:lnTo>
                    <a:pt x="205808" y="337955"/>
                  </a:lnTo>
                  <a:lnTo>
                    <a:pt x="205665" y="337315"/>
                  </a:lnTo>
                  <a:lnTo>
                    <a:pt x="205211" y="336549"/>
                  </a:lnTo>
                  <a:lnTo>
                    <a:pt x="204694" y="335878"/>
                  </a:lnTo>
                  <a:lnTo>
                    <a:pt x="204067" y="335303"/>
                  </a:lnTo>
                  <a:lnTo>
                    <a:pt x="203391" y="334632"/>
                  </a:lnTo>
                  <a:lnTo>
                    <a:pt x="202704" y="334092"/>
                  </a:lnTo>
                  <a:lnTo>
                    <a:pt x="202231" y="333716"/>
                  </a:lnTo>
                  <a:lnTo>
                    <a:pt x="201890" y="333506"/>
                  </a:lnTo>
                  <a:lnTo>
                    <a:pt x="201612" y="333290"/>
                  </a:lnTo>
                  <a:lnTo>
                    <a:pt x="201378" y="333099"/>
                  </a:lnTo>
                  <a:lnTo>
                    <a:pt x="201000" y="332782"/>
                  </a:lnTo>
                  <a:lnTo>
                    <a:pt x="200532" y="332184"/>
                  </a:lnTo>
                  <a:lnTo>
                    <a:pt x="200211" y="331785"/>
                  </a:lnTo>
                  <a:lnTo>
                    <a:pt x="200033" y="331585"/>
                  </a:lnTo>
                  <a:lnTo>
                    <a:pt x="199512" y="331087"/>
                  </a:lnTo>
                  <a:lnTo>
                    <a:pt x="198885" y="330574"/>
                  </a:lnTo>
                  <a:lnTo>
                    <a:pt x="198349" y="330121"/>
                  </a:lnTo>
                  <a:lnTo>
                    <a:pt x="197888" y="329790"/>
                  </a:lnTo>
                  <a:lnTo>
                    <a:pt x="197454" y="329446"/>
                  </a:lnTo>
                  <a:lnTo>
                    <a:pt x="196752" y="328738"/>
                  </a:lnTo>
                  <a:lnTo>
                    <a:pt x="196159" y="328349"/>
                  </a:lnTo>
                  <a:lnTo>
                    <a:pt x="195788" y="328081"/>
                  </a:lnTo>
                  <a:lnTo>
                    <a:pt x="194976" y="327125"/>
                  </a:lnTo>
                  <a:lnTo>
                    <a:pt x="194610" y="326834"/>
                  </a:lnTo>
                  <a:lnTo>
                    <a:pt x="194436" y="327242"/>
                  </a:lnTo>
                  <a:lnTo>
                    <a:pt x="194538" y="327768"/>
                  </a:lnTo>
                  <a:lnTo>
                    <a:pt x="194761" y="328199"/>
                  </a:lnTo>
                  <a:lnTo>
                    <a:pt x="194754" y="328525"/>
                  </a:lnTo>
                  <a:lnTo>
                    <a:pt x="194350" y="328480"/>
                  </a:lnTo>
                  <a:lnTo>
                    <a:pt x="193980" y="328267"/>
                  </a:lnTo>
                  <a:lnTo>
                    <a:pt x="193590" y="327909"/>
                  </a:lnTo>
                  <a:lnTo>
                    <a:pt x="192877" y="327025"/>
                  </a:lnTo>
                  <a:lnTo>
                    <a:pt x="192355" y="326236"/>
                  </a:lnTo>
                  <a:lnTo>
                    <a:pt x="191997" y="325470"/>
                  </a:lnTo>
                  <a:lnTo>
                    <a:pt x="191800" y="324822"/>
                  </a:lnTo>
                  <a:lnTo>
                    <a:pt x="191898" y="324241"/>
                  </a:lnTo>
                  <a:lnTo>
                    <a:pt x="192223" y="323752"/>
                  </a:lnTo>
                  <a:lnTo>
                    <a:pt x="192620" y="323335"/>
                  </a:lnTo>
                  <a:lnTo>
                    <a:pt x="193273" y="322841"/>
                  </a:lnTo>
                  <a:lnTo>
                    <a:pt x="194063" y="322433"/>
                  </a:lnTo>
                  <a:lnTo>
                    <a:pt x="195097" y="322124"/>
                  </a:lnTo>
                  <a:lnTo>
                    <a:pt x="196279" y="321798"/>
                  </a:lnTo>
                  <a:lnTo>
                    <a:pt x="196963" y="321757"/>
                  </a:lnTo>
                  <a:lnTo>
                    <a:pt x="197741" y="321834"/>
                  </a:lnTo>
                  <a:lnTo>
                    <a:pt x="197998" y="321852"/>
                  </a:lnTo>
                  <a:lnTo>
                    <a:pt x="198213" y="321848"/>
                  </a:lnTo>
                  <a:lnTo>
                    <a:pt x="199055" y="321490"/>
                  </a:lnTo>
                  <a:lnTo>
                    <a:pt x="199690" y="321132"/>
                  </a:lnTo>
                  <a:lnTo>
                    <a:pt x="200173" y="320846"/>
                  </a:lnTo>
                  <a:lnTo>
                    <a:pt x="200487" y="320583"/>
                  </a:lnTo>
                  <a:lnTo>
                    <a:pt x="200653" y="320361"/>
                  </a:lnTo>
                  <a:lnTo>
                    <a:pt x="200785" y="319790"/>
                  </a:lnTo>
                  <a:lnTo>
                    <a:pt x="200815" y="319291"/>
                  </a:lnTo>
                  <a:lnTo>
                    <a:pt x="200736" y="318611"/>
                  </a:lnTo>
                  <a:lnTo>
                    <a:pt x="200581" y="317900"/>
                  </a:lnTo>
                  <a:lnTo>
                    <a:pt x="200468" y="317156"/>
                  </a:lnTo>
                  <a:lnTo>
                    <a:pt x="200453" y="316517"/>
                  </a:lnTo>
                  <a:lnTo>
                    <a:pt x="200249" y="315665"/>
                  </a:lnTo>
                  <a:lnTo>
                    <a:pt x="199867" y="315021"/>
                  </a:lnTo>
                  <a:lnTo>
                    <a:pt x="199290" y="314355"/>
                  </a:lnTo>
                  <a:lnTo>
                    <a:pt x="198791" y="313910"/>
                  </a:lnTo>
                  <a:lnTo>
                    <a:pt x="198043" y="313416"/>
                  </a:lnTo>
                  <a:lnTo>
                    <a:pt x="197295" y="312859"/>
                  </a:lnTo>
                  <a:lnTo>
                    <a:pt x="196661" y="312419"/>
                  </a:lnTo>
                  <a:lnTo>
                    <a:pt x="195838" y="311721"/>
                  </a:lnTo>
                  <a:lnTo>
                    <a:pt x="195093" y="311077"/>
                  </a:lnTo>
                  <a:lnTo>
                    <a:pt x="194485" y="310397"/>
                  </a:lnTo>
                  <a:lnTo>
                    <a:pt x="194108" y="309831"/>
                  </a:lnTo>
                  <a:lnTo>
                    <a:pt x="193753" y="309423"/>
                  </a:lnTo>
                  <a:lnTo>
                    <a:pt x="193096" y="309096"/>
                  </a:lnTo>
                  <a:lnTo>
                    <a:pt x="192382" y="308915"/>
                  </a:lnTo>
                  <a:lnTo>
                    <a:pt x="191464" y="308521"/>
                  </a:lnTo>
                  <a:lnTo>
                    <a:pt x="190784" y="308176"/>
                  </a:lnTo>
                  <a:lnTo>
                    <a:pt x="190252" y="307768"/>
                  </a:lnTo>
                  <a:lnTo>
                    <a:pt x="189874" y="307365"/>
                  </a:lnTo>
                  <a:lnTo>
                    <a:pt x="189432" y="306979"/>
                  </a:lnTo>
                  <a:lnTo>
                    <a:pt x="188953" y="306635"/>
                  </a:lnTo>
                  <a:lnTo>
                    <a:pt x="188443" y="306390"/>
                  </a:lnTo>
                  <a:lnTo>
                    <a:pt x="188114" y="306245"/>
                  </a:lnTo>
                  <a:lnTo>
                    <a:pt x="187340" y="305756"/>
                  </a:lnTo>
                  <a:lnTo>
                    <a:pt x="186502" y="305189"/>
                  </a:lnTo>
                  <a:lnTo>
                    <a:pt x="185814" y="304645"/>
                  </a:lnTo>
                  <a:lnTo>
                    <a:pt x="185006" y="304029"/>
                  </a:lnTo>
                  <a:lnTo>
                    <a:pt x="184198" y="303317"/>
                  </a:lnTo>
                  <a:lnTo>
                    <a:pt x="183643" y="302791"/>
                  </a:lnTo>
                  <a:lnTo>
                    <a:pt x="183061" y="302193"/>
                  </a:lnTo>
                  <a:lnTo>
                    <a:pt x="182230" y="301594"/>
                  </a:lnTo>
                  <a:lnTo>
                    <a:pt x="181343" y="300923"/>
                  </a:lnTo>
                  <a:lnTo>
                    <a:pt x="180459" y="300457"/>
                  </a:lnTo>
                  <a:lnTo>
                    <a:pt x="180002" y="300108"/>
                  </a:lnTo>
                  <a:lnTo>
                    <a:pt x="179821" y="299958"/>
                  </a:lnTo>
                  <a:lnTo>
                    <a:pt x="179654" y="299826"/>
                  </a:lnTo>
                  <a:lnTo>
                    <a:pt x="179458" y="299700"/>
                  </a:lnTo>
                  <a:lnTo>
                    <a:pt x="179311" y="299554"/>
                  </a:lnTo>
                  <a:lnTo>
                    <a:pt x="179099" y="299364"/>
                  </a:lnTo>
                  <a:lnTo>
                    <a:pt x="178982" y="299228"/>
                  </a:lnTo>
                  <a:lnTo>
                    <a:pt x="178771" y="299042"/>
                  </a:lnTo>
                  <a:lnTo>
                    <a:pt x="178612" y="298943"/>
                  </a:lnTo>
                  <a:lnTo>
                    <a:pt x="178465" y="298797"/>
                  </a:lnTo>
                  <a:lnTo>
                    <a:pt x="178257" y="298671"/>
                  </a:lnTo>
                  <a:lnTo>
                    <a:pt x="178113" y="298548"/>
                  </a:lnTo>
                  <a:lnTo>
                    <a:pt x="177902" y="298412"/>
                  </a:lnTo>
                  <a:lnTo>
                    <a:pt x="177656" y="298163"/>
                  </a:lnTo>
                  <a:lnTo>
                    <a:pt x="177460" y="297986"/>
                  </a:lnTo>
                  <a:lnTo>
                    <a:pt x="177336" y="297823"/>
                  </a:lnTo>
                  <a:lnTo>
                    <a:pt x="177271" y="297637"/>
                  </a:lnTo>
                  <a:lnTo>
                    <a:pt x="177215" y="297297"/>
                  </a:lnTo>
                  <a:lnTo>
                    <a:pt x="177192" y="297138"/>
                  </a:lnTo>
                  <a:lnTo>
                    <a:pt x="177237" y="296880"/>
                  </a:lnTo>
                  <a:lnTo>
                    <a:pt x="177317" y="296581"/>
                  </a:lnTo>
                  <a:lnTo>
                    <a:pt x="177362" y="296436"/>
                  </a:lnTo>
                  <a:lnTo>
                    <a:pt x="177638" y="295810"/>
                  </a:lnTo>
                  <a:lnTo>
                    <a:pt x="177815" y="295543"/>
                  </a:lnTo>
                  <a:lnTo>
                    <a:pt x="177932" y="295411"/>
                  </a:lnTo>
                  <a:lnTo>
                    <a:pt x="178087" y="295266"/>
                  </a:lnTo>
                  <a:lnTo>
                    <a:pt x="178310" y="295112"/>
                  </a:lnTo>
                  <a:lnTo>
                    <a:pt x="178457" y="295049"/>
                  </a:lnTo>
                  <a:lnTo>
                    <a:pt x="178631" y="295013"/>
                  </a:lnTo>
                  <a:lnTo>
                    <a:pt x="178842" y="295017"/>
                  </a:lnTo>
                  <a:lnTo>
                    <a:pt x="179020" y="295053"/>
                  </a:lnTo>
                  <a:lnTo>
                    <a:pt x="179243" y="295081"/>
                  </a:lnTo>
                  <a:lnTo>
                    <a:pt x="179409" y="295112"/>
                  </a:lnTo>
                  <a:lnTo>
                    <a:pt x="179560" y="295153"/>
                  </a:lnTo>
                  <a:lnTo>
                    <a:pt x="179885" y="295257"/>
                  </a:lnTo>
                  <a:lnTo>
                    <a:pt x="180040" y="295357"/>
                  </a:lnTo>
                  <a:lnTo>
                    <a:pt x="180738" y="295674"/>
                  </a:lnTo>
                  <a:lnTo>
                    <a:pt x="181059" y="296214"/>
                  </a:lnTo>
                  <a:lnTo>
                    <a:pt x="181630" y="296835"/>
                  </a:lnTo>
                  <a:lnTo>
                    <a:pt x="181917" y="296993"/>
                  </a:lnTo>
                  <a:lnTo>
                    <a:pt x="182385" y="297243"/>
                  </a:lnTo>
                  <a:lnTo>
                    <a:pt x="182513" y="297302"/>
                  </a:lnTo>
                  <a:lnTo>
                    <a:pt x="183408" y="297633"/>
                  </a:lnTo>
                  <a:lnTo>
                    <a:pt x="184315" y="297809"/>
                  </a:lnTo>
                  <a:lnTo>
                    <a:pt x="185176" y="297864"/>
                  </a:lnTo>
                  <a:lnTo>
                    <a:pt x="185535" y="297959"/>
                  </a:lnTo>
                  <a:lnTo>
                    <a:pt x="185984" y="298272"/>
                  </a:lnTo>
                  <a:lnTo>
                    <a:pt x="186774" y="298775"/>
                  </a:lnTo>
                  <a:lnTo>
                    <a:pt x="187502" y="299174"/>
                  </a:lnTo>
                  <a:lnTo>
                    <a:pt x="188295" y="299346"/>
                  </a:lnTo>
                  <a:lnTo>
                    <a:pt x="189108" y="299237"/>
                  </a:lnTo>
                  <a:lnTo>
                    <a:pt x="189848" y="298992"/>
                  </a:lnTo>
                  <a:lnTo>
                    <a:pt x="190293" y="298702"/>
                  </a:lnTo>
                  <a:lnTo>
                    <a:pt x="190550" y="298403"/>
                  </a:lnTo>
                  <a:lnTo>
                    <a:pt x="190966" y="298009"/>
                  </a:lnTo>
                  <a:lnTo>
                    <a:pt x="191634" y="297392"/>
                  </a:lnTo>
                  <a:lnTo>
                    <a:pt x="192352" y="296690"/>
                  </a:lnTo>
                  <a:lnTo>
                    <a:pt x="192828" y="296119"/>
                  </a:lnTo>
                  <a:lnTo>
                    <a:pt x="193266" y="295547"/>
                  </a:lnTo>
                  <a:lnTo>
                    <a:pt x="193451" y="295321"/>
                  </a:lnTo>
                  <a:lnTo>
                    <a:pt x="193665" y="295083"/>
                  </a:lnTo>
                  <a:lnTo>
                    <a:pt x="194119" y="294741"/>
                  </a:lnTo>
                  <a:lnTo>
                    <a:pt x="194538" y="294704"/>
                  </a:lnTo>
                  <a:lnTo>
                    <a:pt x="195003" y="294645"/>
                  </a:lnTo>
                  <a:lnTo>
                    <a:pt x="195294" y="294142"/>
                  </a:lnTo>
                  <a:lnTo>
                    <a:pt x="195400" y="293580"/>
                  </a:lnTo>
                  <a:lnTo>
                    <a:pt x="195505" y="293095"/>
                  </a:lnTo>
                  <a:lnTo>
                    <a:pt x="195834" y="292619"/>
                  </a:lnTo>
                  <a:lnTo>
                    <a:pt x="196230" y="292148"/>
                  </a:lnTo>
                  <a:lnTo>
                    <a:pt x="196582" y="291640"/>
                  </a:lnTo>
                  <a:lnTo>
                    <a:pt x="197329" y="290453"/>
                  </a:lnTo>
                  <a:lnTo>
                    <a:pt x="197601" y="289986"/>
                  </a:lnTo>
                  <a:lnTo>
                    <a:pt x="197820" y="289560"/>
                  </a:lnTo>
                  <a:lnTo>
                    <a:pt x="197620" y="289034"/>
                  </a:lnTo>
                  <a:lnTo>
                    <a:pt x="197326" y="288426"/>
                  </a:lnTo>
                  <a:lnTo>
                    <a:pt x="196729" y="287611"/>
                  </a:lnTo>
                  <a:lnTo>
                    <a:pt x="196302" y="287148"/>
                  </a:lnTo>
                  <a:lnTo>
                    <a:pt x="195554" y="286613"/>
                  </a:lnTo>
                  <a:lnTo>
                    <a:pt x="194909" y="286201"/>
                  </a:lnTo>
                  <a:lnTo>
                    <a:pt x="194289" y="285752"/>
                  </a:lnTo>
                  <a:lnTo>
                    <a:pt x="193590" y="285389"/>
                  </a:lnTo>
                  <a:lnTo>
                    <a:pt x="192926" y="285004"/>
                  </a:lnTo>
                  <a:lnTo>
                    <a:pt x="192363" y="284583"/>
                  </a:lnTo>
                  <a:lnTo>
                    <a:pt x="191849" y="284243"/>
                  </a:lnTo>
                  <a:lnTo>
                    <a:pt x="191430" y="283622"/>
                  </a:lnTo>
                  <a:lnTo>
                    <a:pt x="191170" y="283214"/>
                  </a:lnTo>
                  <a:lnTo>
                    <a:pt x="190679" y="282783"/>
                  </a:lnTo>
                  <a:lnTo>
                    <a:pt x="190165" y="282321"/>
                  </a:lnTo>
                  <a:lnTo>
                    <a:pt x="189636" y="281641"/>
                  </a:lnTo>
                  <a:lnTo>
                    <a:pt x="189251" y="280898"/>
                  </a:lnTo>
                  <a:lnTo>
                    <a:pt x="189077" y="280209"/>
                  </a:lnTo>
                  <a:lnTo>
                    <a:pt x="189043" y="279696"/>
                  </a:lnTo>
                  <a:lnTo>
                    <a:pt x="189149" y="278858"/>
                  </a:lnTo>
                  <a:lnTo>
                    <a:pt x="189285" y="278092"/>
                  </a:lnTo>
                  <a:lnTo>
                    <a:pt x="189213" y="277389"/>
                  </a:lnTo>
                  <a:lnTo>
                    <a:pt x="188756" y="276265"/>
                  </a:lnTo>
                  <a:lnTo>
                    <a:pt x="188526" y="275658"/>
                  </a:lnTo>
                  <a:lnTo>
                    <a:pt x="188337" y="274815"/>
                  </a:lnTo>
                  <a:lnTo>
                    <a:pt x="188197" y="274012"/>
                  </a:lnTo>
                  <a:lnTo>
                    <a:pt x="187729" y="273441"/>
                  </a:lnTo>
                  <a:lnTo>
                    <a:pt x="187276" y="272875"/>
                  </a:lnTo>
                  <a:lnTo>
                    <a:pt x="186853" y="271968"/>
                  </a:lnTo>
                  <a:lnTo>
                    <a:pt x="186592" y="271293"/>
                  </a:lnTo>
                  <a:lnTo>
                    <a:pt x="186264" y="270472"/>
                  </a:lnTo>
                  <a:lnTo>
                    <a:pt x="186011" y="269657"/>
                  </a:lnTo>
                  <a:lnTo>
                    <a:pt x="185844" y="268950"/>
                  </a:lnTo>
                  <a:lnTo>
                    <a:pt x="185784" y="268057"/>
                  </a:lnTo>
                  <a:lnTo>
                    <a:pt x="185814" y="267078"/>
                  </a:lnTo>
                  <a:lnTo>
                    <a:pt x="185893" y="266416"/>
                  </a:lnTo>
                  <a:lnTo>
                    <a:pt x="185916" y="266198"/>
                  </a:lnTo>
                  <a:lnTo>
                    <a:pt x="185946" y="265836"/>
                  </a:lnTo>
                  <a:lnTo>
                    <a:pt x="185984" y="265115"/>
                  </a:lnTo>
                  <a:lnTo>
                    <a:pt x="185995" y="264757"/>
                  </a:lnTo>
                  <a:lnTo>
                    <a:pt x="185999" y="264394"/>
                  </a:lnTo>
                  <a:lnTo>
                    <a:pt x="186026" y="263860"/>
                  </a:lnTo>
                  <a:lnTo>
                    <a:pt x="186033" y="263597"/>
                  </a:lnTo>
                  <a:lnTo>
                    <a:pt x="186022" y="263334"/>
                  </a:lnTo>
                  <a:lnTo>
                    <a:pt x="185980" y="263075"/>
                  </a:lnTo>
                  <a:lnTo>
                    <a:pt x="185863" y="262699"/>
                  </a:lnTo>
                  <a:lnTo>
                    <a:pt x="185867" y="262491"/>
                  </a:lnTo>
                  <a:lnTo>
                    <a:pt x="185856" y="262282"/>
                  </a:lnTo>
                  <a:lnTo>
                    <a:pt x="185826" y="262069"/>
                  </a:lnTo>
                  <a:lnTo>
                    <a:pt x="185784" y="261865"/>
                  </a:lnTo>
                  <a:lnTo>
                    <a:pt x="185727" y="261666"/>
                  </a:lnTo>
                  <a:lnTo>
                    <a:pt x="185667" y="261507"/>
                  </a:lnTo>
                  <a:lnTo>
                    <a:pt x="185591" y="261358"/>
                  </a:lnTo>
                  <a:lnTo>
                    <a:pt x="185429" y="261054"/>
                  </a:lnTo>
                  <a:lnTo>
                    <a:pt x="185357" y="260900"/>
                  </a:lnTo>
                  <a:lnTo>
                    <a:pt x="185267" y="260673"/>
                  </a:lnTo>
                  <a:lnTo>
                    <a:pt x="185214" y="260519"/>
                  </a:lnTo>
                  <a:lnTo>
                    <a:pt x="185051" y="260487"/>
                  </a:lnTo>
                  <a:lnTo>
                    <a:pt x="184889" y="260460"/>
                  </a:lnTo>
                  <a:lnTo>
                    <a:pt x="184564" y="260392"/>
                  </a:lnTo>
                  <a:lnTo>
                    <a:pt x="184402" y="260356"/>
                  </a:lnTo>
                  <a:lnTo>
                    <a:pt x="184073" y="260270"/>
                  </a:lnTo>
                  <a:lnTo>
                    <a:pt x="183729" y="260206"/>
                  </a:lnTo>
                  <a:lnTo>
                    <a:pt x="183601" y="260193"/>
                  </a:lnTo>
                  <a:lnTo>
                    <a:pt x="183220" y="260166"/>
                  </a:lnTo>
                  <a:lnTo>
                    <a:pt x="182963" y="260134"/>
                  </a:lnTo>
                  <a:lnTo>
                    <a:pt x="182445" y="260061"/>
                  </a:lnTo>
                  <a:lnTo>
                    <a:pt x="182287" y="260021"/>
                  </a:lnTo>
                  <a:lnTo>
                    <a:pt x="182030" y="259962"/>
                  </a:lnTo>
                  <a:lnTo>
                    <a:pt x="181807" y="259916"/>
                  </a:lnTo>
                  <a:lnTo>
                    <a:pt x="181584" y="259885"/>
                  </a:lnTo>
                  <a:lnTo>
                    <a:pt x="181361" y="259862"/>
                  </a:lnTo>
                  <a:lnTo>
                    <a:pt x="181139" y="259830"/>
                  </a:lnTo>
                  <a:lnTo>
                    <a:pt x="180920" y="259785"/>
                  </a:lnTo>
                  <a:lnTo>
                    <a:pt x="180636" y="259712"/>
                  </a:lnTo>
                  <a:lnTo>
                    <a:pt x="180353" y="259626"/>
                  </a:lnTo>
                  <a:lnTo>
                    <a:pt x="179983" y="259545"/>
                  </a:lnTo>
                  <a:lnTo>
                    <a:pt x="179775" y="259513"/>
                  </a:lnTo>
                  <a:lnTo>
                    <a:pt x="179624" y="259463"/>
                  </a:lnTo>
                  <a:lnTo>
                    <a:pt x="179492" y="259413"/>
                  </a:lnTo>
                  <a:lnTo>
                    <a:pt x="179337" y="259391"/>
                  </a:lnTo>
                  <a:lnTo>
                    <a:pt x="179171" y="259354"/>
                  </a:lnTo>
                  <a:lnTo>
                    <a:pt x="179043" y="259313"/>
                  </a:lnTo>
                  <a:lnTo>
                    <a:pt x="178744" y="259232"/>
                  </a:lnTo>
                  <a:lnTo>
                    <a:pt x="177184" y="260365"/>
                  </a:lnTo>
                  <a:lnTo>
                    <a:pt x="177014" y="260243"/>
                  </a:lnTo>
                  <a:lnTo>
                    <a:pt x="176558" y="260012"/>
                  </a:lnTo>
                  <a:lnTo>
                    <a:pt x="175281" y="259400"/>
                  </a:lnTo>
                  <a:lnTo>
                    <a:pt x="174707" y="259105"/>
                  </a:lnTo>
                  <a:lnTo>
                    <a:pt x="173525" y="258457"/>
                  </a:lnTo>
                  <a:lnTo>
                    <a:pt x="173136" y="258226"/>
                  </a:lnTo>
                  <a:lnTo>
                    <a:pt x="172758" y="257981"/>
                  </a:lnTo>
                  <a:lnTo>
                    <a:pt x="172229" y="257605"/>
                  </a:lnTo>
                  <a:lnTo>
                    <a:pt x="171969" y="257405"/>
                  </a:lnTo>
                  <a:lnTo>
                    <a:pt x="171712" y="257201"/>
                  </a:lnTo>
                  <a:lnTo>
                    <a:pt x="171463" y="256988"/>
                  </a:lnTo>
                  <a:lnTo>
                    <a:pt x="171153" y="256712"/>
                  </a:lnTo>
                  <a:lnTo>
                    <a:pt x="170843" y="256422"/>
                  </a:lnTo>
                  <a:lnTo>
                    <a:pt x="170545" y="256118"/>
                  </a:lnTo>
                  <a:lnTo>
                    <a:pt x="170262" y="255796"/>
                  </a:lnTo>
                  <a:lnTo>
                    <a:pt x="170001" y="255461"/>
                  </a:lnTo>
                  <a:lnTo>
                    <a:pt x="169627" y="254894"/>
                  </a:lnTo>
                  <a:lnTo>
                    <a:pt x="169287" y="254278"/>
                  </a:lnTo>
                  <a:lnTo>
                    <a:pt x="168989" y="253625"/>
                  </a:lnTo>
                  <a:lnTo>
                    <a:pt x="168751" y="252950"/>
                  </a:lnTo>
                  <a:lnTo>
                    <a:pt x="168574" y="252266"/>
                  </a:lnTo>
                  <a:lnTo>
                    <a:pt x="168490" y="251690"/>
                  </a:lnTo>
                  <a:lnTo>
                    <a:pt x="168456" y="251096"/>
                  </a:lnTo>
                  <a:lnTo>
                    <a:pt x="168453" y="250498"/>
                  </a:lnTo>
                  <a:lnTo>
                    <a:pt x="168498" y="249297"/>
                  </a:lnTo>
                  <a:lnTo>
                    <a:pt x="168528" y="248762"/>
                  </a:lnTo>
                  <a:lnTo>
                    <a:pt x="168566" y="248232"/>
                  </a:lnTo>
                  <a:lnTo>
                    <a:pt x="168619" y="247697"/>
                  </a:lnTo>
                  <a:lnTo>
                    <a:pt x="168683" y="247167"/>
                  </a:lnTo>
                  <a:lnTo>
                    <a:pt x="168762" y="246641"/>
                  </a:lnTo>
                  <a:lnTo>
                    <a:pt x="168834" y="246274"/>
                  </a:lnTo>
                  <a:lnTo>
                    <a:pt x="169019" y="245540"/>
                  </a:lnTo>
                  <a:lnTo>
                    <a:pt x="169095" y="245168"/>
                  </a:lnTo>
                  <a:lnTo>
                    <a:pt x="169136" y="244796"/>
                  </a:lnTo>
                  <a:lnTo>
                    <a:pt x="169133" y="244316"/>
                  </a:lnTo>
                  <a:lnTo>
                    <a:pt x="169080" y="243831"/>
                  </a:lnTo>
                  <a:lnTo>
                    <a:pt x="168996" y="243342"/>
                  </a:lnTo>
                  <a:lnTo>
                    <a:pt x="168800" y="242372"/>
                  </a:lnTo>
                  <a:lnTo>
                    <a:pt x="168566" y="241098"/>
                  </a:lnTo>
                  <a:lnTo>
                    <a:pt x="168426" y="240473"/>
                  </a:lnTo>
                  <a:lnTo>
                    <a:pt x="168245" y="239870"/>
                  </a:lnTo>
                  <a:lnTo>
                    <a:pt x="168011" y="239312"/>
                  </a:lnTo>
                  <a:lnTo>
                    <a:pt x="167788" y="238900"/>
                  </a:lnTo>
                  <a:lnTo>
                    <a:pt x="167535" y="238497"/>
                  </a:lnTo>
                  <a:lnTo>
                    <a:pt x="167259" y="238120"/>
                  </a:lnTo>
                  <a:lnTo>
                    <a:pt x="166961" y="237776"/>
                  </a:lnTo>
                  <a:lnTo>
                    <a:pt x="166644" y="237468"/>
                  </a:lnTo>
                  <a:lnTo>
                    <a:pt x="166115" y="237092"/>
                  </a:lnTo>
                  <a:lnTo>
                    <a:pt x="165522" y="236806"/>
                  </a:lnTo>
                  <a:lnTo>
                    <a:pt x="164887" y="236598"/>
                  </a:lnTo>
                  <a:lnTo>
                    <a:pt x="164242" y="236448"/>
                  </a:lnTo>
                  <a:lnTo>
                    <a:pt x="163603" y="236344"/>
                  </a:lnTo>
                  <a:lnTo>
                    <a:pt x="162965" y="236262"/>
                  </a:lnTo>
                  <a:lnTo>
                    <a:pt x="162304" y="236212"/>
                  </a:lnTo>
                  <a:lnTo>
                    <a:pt x="161647" y="236231"/>
                  </a:lnTo>
                  <a:lnTo>
                    <a:pt x="161020" y="236339"/>
                  </a:lnTo>
                  <a:lnTo>
                    <a:pt x="160454" y="236566"/>
                  </a:lnTo>
                  <a:lnTo>
                    <a:pt x="160027" y="236847"/>
                  </a:lnTo>
                  <a:lnTo>
                    <a:pt x="159615" y="237205"/>
                  </a:lnTo>
                  <a:lnTo>
                    <a:pt x="159230" y="237617"/>
                  </a:lnTo>
                  <a:lnTo>
                    <a:pt x="158894" y="238066"/>
                  </a:lnTo>
                  <a:lnTo>
                    <a:pt x="158614" y="238547"/>
                  </a:lnTo>
                  <a:lnTo>
                    <a:pt x="158410" y="239145"/>
                  </a:lnTo>
                  <a:lnTo>
                    <a:pt x="158312" y="239811"/>
                  </a:lnTo>
                  <a:lnTo>
                    <a:pt x="158259" y="240513"/>
                  </a:lnTo>
                  <a:lnTo>
                    <a:pt x="158191" y="241216"/>
                  </a:lnTo>
                  <a:lnTo>
                    <a:pt x="158052" y="241873"/>
                  </a:lnTo>
                  <a:lnTo>
                    <a:pt x="157885" y="242408"/>
                  </a:lnTo>
                  <a:lnTo>
                    <a:pt x="157704" y="242943"/>
                  </a:lnTo>
                  <a:lnTo>
                    <a:pt x="157500" y="243464"/>
                  </a:lnTo>
                  <a:lnTo>
                    <a:pt x="157255" y="243940"/>
                  </a:lnTo>
                  <a:lnTo>
                    <a:pt x="156964" y="244348"/>
                  </a:lnTo>
                  <a:lnTo>
                    <a:pt x="156854" y="244511"/>
                  </a:lnTo>
                  <a:lnTo>
                    <a:pt x="156598" y="244769"/>
                  </a:lnTo>
                  <a:lnTo>
                    <a:pt x="156469" y="244864"/>
                  </a:lnTo>
                  <a:lnTo>
                    <a:pt x="156205" y="245041"/>
                  </a:lnTo>
                  <a:lnTo>
                    <a:pt x="155922" y="245204"/>
                  </a:lnTo>
                  <a:lnTo>
                    <a:pt x="155774" y="245281"/>
                  </a:lnTo>
                  <a:lnTo>
                    <a:pt x="155623" y="245349"/>
                  </a:lnTo>
                  <a:lnTo>
                    <a:pt x="155472" y="245408"/>
                  </a:lnTo>
                  <a:lnTo>
                    <a:pt x="155317" y="245454"/>
                  </a:lnTo>
                  <a:lnTo>
                    <a:pt x="155159" y="245494"/>
                  </a:lnTo>
                  <a:lnTo>
                    <a:pt x="154996" y="245526"/>
                  </a:lnTo>
                  <a:lnTo>
                    <a:pt x="154671" y="245576"/>
                  </a:lnTo>
                  <a:lnTo>
                    <a:pt x="154418" y="245594"/>
                  </a:lnTo>
                  <a:lnTo>
                    <a:pt x="154162" y="245599"/>
                  </a:lnTo>
                  <a:lnTo>
                    <a:pt x="153905" y="245590"/>
                  </a:lnTo>
                  <a:lnTo>
                    <a:pt x="153221" y="245544"/>
                  </a:lnTo>
                  <a:lnTo>
                    <a:pt x="152874" y="245517"/>
                  </a:lnTo>
                  <a:lnTo>
                    <a:pt x="152704" y="245499"/>
                  </a:lnTo>
                  <a:lnTo>
                    <a:pt x="152538" y="245467"/>
                  </a:lnTo>
                  <a:lnTo>
                    <a:pt x="152247" y="245390"/>
                  </a:lnTo>
                  <a:lnTo>
                    <a:pt x="152107" y="245345"/>
                  </a:lnTo>
                  <a:lnTo>
                    <a:pt x="151967" y="245290"/>
                  </a:lnTo>
                  <a:lnTo>
                    <a:pt x="151741" y="245177"/>
                  </a:lnTo>
                  <a:lnTo>
                    <a:pt x="151476" y="245009"/>
                  </a:lnTo>
                  <a:lnTo>
                    <a:pt x="151076" y="244688"/>
                  </a:lnTo>
                  <a:lnTo>
                    <a:pt x="150540" y="244370"/>
                  </a:lnTo>
                  <a:lnTo>
                    <a:pt x="150022" y="243944"/>
                  </a:lnTo>
                  <a:lnTo>
                    <a:pt x="149701" y="243595"/>
                  </a:lnTo>
                  <a:lnTo>
                    <a:pt x="149399" y="243206"/>
                  </a:lnTo>
                  <a:lnTo>
                    <a:pt x="149123" y="242784"/>
                  </a:lnTo>
                  <a:lnTo>
                    <a:pt x="148889" y="242335"/>
                  </a:lnTo>
                  <a:lnTo>
                    <a:pt x="148712" y="241873"/>
                  </a:lnTo>
                  <a:lnTo>
                    <a:pt x="148591" y="241184"/>
                  </a:lnTo>
                  <a:lnTo>
                    <a:pt x="148610" y="240427"/>
                  </a:lnTo>
                  <a:lnTo>
                    <a:pt x="148708" y="239634"/>
                  </a:lnTo>
                  <a:lnTo>
                    <a:pt x="148836" y="238832"/>
                  </a:lnTo>
                  <a:lnTo>
                    <a:pt x="148935" y="238052"/>
                  </a:lnTo>
                  <a:lnTo>
                    <a:pt x="149018" y="237490"/>
                  </a:lnTo>
                  <a:lnTo>
                    <a:pt x="149139" y="236919"/>
                  </a:lnTo>
                  <a:lnTo>
                    <a:pt x="149244" y="236353"/>
                  </a:lnTo>
                  <a:lnTo>
                    <a:pt x="149293" y="235809"/>
                  </a:lnTo>
                  <a:lnTo>
                    <a:pt x="149237" y="235306"/>
                  </a:lnTo>
                  <a:lnTo>
                    <a:pt x="149010" y="234785"/>
                  </a:lnTo>
                  <a:lnTo>
                    <a:pt x="148655" y="234295"/>
                  </a:lnTo>
                  <a:lnTo>
                    <a:pt x="148213" y="233847"/>
                  </a:lnTo>
                  <a:lnTo>
                    <a:pt x="147730" y="233457"/>
                  </a:lnTo>
                  <a:lnTo>
                    <a:pt x="147246" y="233149"/>
                  </a:lnTo>
                  <a:lnTo>
                    <a:pt x="146710" y="232918"/>
                  </a:lnTo>
                  <a:lnTo>
                    <a:pt x="146129" y="232786"/>
                  </a:lnTo>
                  <a:lnTo>
                    <a:pt x="145521" y="232727"/>
                  </a:lnTo>
                  <a:lnTo>
                    <a:pt x="144905" y="232705"/>
                  </a:lnTo>
                  <a:lnTo>
                    <a:pt x="144304" y="232700"/>
                  </a:lnTo>
                  <a:lnTo>
                    <a:pt x="143466" y="232700"/>
                  </a:lnTo>
                  <a:lnTo>
                    <a:pt x="142620" y="232754"/>
                  </a:lnTo>
                  <a:lnTo>
                    <a:pt x="141778" y="232872"/>
                  </a:lnTo>
                  <a:lnTo>
                    <a:pt x="140958" y="233076"/>
                  </a:lnTo>
                  <a:lnTo>
                    <a:pt x="140176" y="233375"/>
                  </a:lnTo>
                  <a:lnTo>
                    <a:pt x="139395" y="233824"/>
                  </a:lnTo>
                  <a:lnTo>
                    <a:pt x="138647" y="234395"/>
                  </a:lnTo>
                  <a:lnTo>
                    <a:pt x="137929" y="235052"/>
                  </a:lnTo>
                  <a:lnTo>
                    <a:pt x="137238" y="235759"/>
                  </a:lnTo>
                  <a:lnTo>
                    <a:pt x="136573" y="236475"/>
                  </a:lnTo>
                  <a:lnTo>
                    <a:pt x="135875" y="237332"/>
                  </a:lnTo>
                  <a:lnTo>
                    <a:pt x="135233" y="238261"/>
                  </a:lnTo>
                  <a:lnTo>
                    <a:pt x="134613" y="239222"/>
                  </a:lnTo>
                  <a:lnTo>
                    <a:pt x="133986" y="240174"/>
                  </a:lnTo>
                  <a:lnTo>
                    <a:pt x="133310" y="241066"/>
                  </a:lnTo>
                  <a:lnTo>
                    <a:pt x="132260" y="242358"/>
                  </a:lnTo>
                  <a:lnTo>
                    <a:pt x="131717" y="242984"/>
                  </a:lnTo>
                  <a:lnTo>
                    <a:pt x="131146" y="243555"/>
                  </a:lnTo>
                  <a:lnTo>
                    <a:pt x="130535" y="244035"/>
                  </a:lnTo>
                  <a:lnTo>
                    <a:pt x="130089" y="244325"/>
                  </a:lnTo>
                  <a:lnTo>
                    <a:pt x="129620" y="244597"/>
                  </a:lnTo>
                  <a:lnTo>
                    <a:pt x="129145" y="244833"/>
                  </a:lnTo>
                  <a:lnTo>
                    <a:pt x="128657" y="245009"/>
                  </a:lnTo>
                  <a:lnTo>
                    <a:pt x="128170" y="245114"/>
                  </a:lnTo>
                  <a:lnTo>
                    <a:pt x="127472" y="245109"/>
                  </a:lnTo>
                  <a:lnTo>
                    <a:pt x="126743" y="244946"/>
                  </a:lnTo>
                  <a:lnTo>
                    <a:pt x="126014" y="244665"/>
                  </a:lnTo>
                  <a:lnTo>
                    <a:pt x="125304" y="244302"/>
                  </a:lnTo>
                  <a:lnTo>
                    <a:pt x="124647" y="243899"/>
                  </a:lnTo>
                  <a:lnTo>
                    <a:pt x="124299" y="243663"/>
                  </a:lnTo>
                  <a:lnTo>
                    <a:pt x="123959" y="243405"/>
                  </a:lnTo>
                  <a:lnTo>
                    <a:pt x="123631" y="243129"/>
                  </a:lnTo>
                  <a:lnTo>
                    <a:pt x="123321" y="242829"/>
                  </a:lnTo>
                  <a:lnTo>
                    <a:pt x="123034" y="242503"/>
                  </a:lnTo>
                  <a:lnTo>
                    <a:pt x="122683" y="242027"/>
                  </a:lnTo>
                  <a:lnTo>
                    <a:pt x="122471" y="241669"/>
                  </a:lnTo>
                  <a:lnTo>
                    <a:pt x="122369" y="241501"/>
                  </a:lnTo>
                  <a:lnTo>
                    <a:pt x="122094" y="240939"/>
                  </a:lnTo>
                  <a:lnTo>
                    <a:pt x="121848" y="240355"/>
                  </a:lnTo>
                  <a:lnTo>
                    <a:pt x="121644" y="239761"/>
                  </a:lnTo>
                  <a:lnTo>
                    <a:pt x="121455" y="238954"/>
                  </a:lnTo>
                  <a:lnTo>
                    <a:pt x="121353" y="238107"/>
                  </a:lnTo>
                  <a:lnTo>
                    <a:pt x="121304" y="237232"/>
                  </a:lnTo>
                  <a:lnTo>
                    <a:pt x="121278" y="236357"/>
                  </a:lnTo>
                  <a:lnTo>
                    <a:pt x="121191" y="234721"/>
                  </a:lnTo>
                  <a:lnTo>
                    <a:pt x="121146" y="233180"/>
                  </a:lnTo>
                  <a:lnTo>
                    <a:pt x="121100" y="232419"/>
                  </a:lnTo>
                  <a:lnTo>
                    <a:pt x="121006" y="231662"/>
                  </a:lnTo>
                  <a:lnTo>
                    <a:pt x="120862" y="230864"/>
                  </a:lnTo>
                  <a:lnTo>
                    <a:pt x="120685" y="230071"/>
                  </a:lnTo>
                  <a:lnTo>
                    <a:pt x="120470" y="229283"/>
                  </a:lnTo>
                  <a:lnTo>
                    <a:pt x="120217" y="228521"/>
                  </a:lnTo>
                  <a:lnTo>
                    <a:pt x="119918" y="227796"/>
                  </a:lnTo>
                  <a:lnTo>
                    <a:pt x="119661" y="227248"/>
                  </a:lnTo>
                  <a:lnTo>
                    <a:pt x="119386" y="226704"/>
                  </a:lnTo>
                  <a:lnTo>
                    <a:pt x="119080" y="226183"/>
                  </a:lnTo>
                  <a:lnTo>
                    <a:pt x="118747" y="225702"/>
                  </a:lnTo>
                  <a:lnTo>
                    <a:pt x="118381" y="225276"/>
                  </a:lnTo>
                  <a:lnTo>
                    <a:pt x="117747" y="224828"/>
                  </a:lnTo>
                  <a:lnTo>
                    <a:pt x="117003" y="224538"/>
                  </a:lnTo>
                  <a:lnTo>
                    <a:pt x="116206" y="224320"/>
                  </a:lnTo>
                  <a:lnTo>
                    <a:pt x="115420" y="224075"/>
                  </a:lnTo>
                  <a:lnTo>
                    <a:pt x="114703" y="223704"/>
                  </a:lnTo>
                  <a:lnTo>
                    <a:pt x="114231" y="223337"/>
                  </a:lnTo>
                  <a:lnTo>
                    <a:pt x="113777" y="222929"/>
                  </a:lnTo>
                  <a:lnTo>
                    <a:pt x="113339" y="222494"/>
                  </a:lnTo>
                  <a:lnTo>
                    <a:pt x="112912" y="222045"/>
                  </a:lnTo>
                  <a:lnTo>
                    <a:pt x="112489" y="221587"/>
                  </a:lnTo>
                  <a:lnTo>
                    <a:pt x="112010" y="221053"/>
                  </a:lnTo>
                  <a:lnTo>
                    <a:pt x="111541" y="220500"/>
                  </a:lnTo>
                  <a:lnTo>
                    <a:pt x="111085" y="219929"/>
                  </a:lnTo>
                  <a:lnTo>
                    <a:pt x="110639" y="219344"/>
                  </a:lnTo>
                  <a:lnTo>
                    <a:pt x="110201" y="218755"/>
                  </a:lnTo>
                  <a:lnTo>
                    <a:pt x="109857" y="218229"/>
                  </a:lnTo>
                  <a:lnTo>
                    <a:pt x="109207" y="217123"/>
                  </a:lnTo>
                  <a:lnTo>
                    <a:pt x="108864" y="216607"/>
                  </a:lnTo>
                  <a:lnTo>
                    <a:pt x="108475" y="216144"/>
                  </a:lnTo>
                  <a:lnTo>
                    <a:pt x="108116" y="215805"/>
                  </a:lnTo>
                  <a:lnTo>
                    <a:pt x="107731" y="215487"/>
                  </a:lnTo>
                  <a:lnTo>
                    <a:pt x="107327" y="215202"/>
                  </a:lnTo>
                  <a:lnTo>
                    <a:pt x="106911" y="214957"/>
                  </a:lnTo>
                  <a:lnTo>
                    <a:pt x="106488" y="214753"/>
                  </a:lnTo>
                  <a:lnTo>
                    <a:pt x="106069" y="214599"/>
                  </a:lnTo>
                  <a:lnTo>
                    <a:pt x="105635" y="214481"/>
                  </a:lnTo>
                  <a:lnTo>
                    <a:pt x="105193" y="214400"/>
                  </a:lnTo>
                  <a:lnTo>
                    <a:pt x="104751" y="214359"/>
                  </a:lnTo>
                  <a:lnTo>
                    <a:pt x="104313" y="214345"/>
                  </a:lnTo>
                  <a:lnTo>
                    <a:pt x="103697" y="214404"/>
                  </a:lnTo>
                  <a:lnTo>
                    <a:pt x="103078" y="214545"/>
                  </a:lnTo>
                  <a:lnTo>
                    <a:pt x="102462" y="214753"/>
                  </a:lnTo>
                  <a:lnTo>
                    <a:pt x="101858" y="215007"/>
                  </a:lnTo>
                  <a:lnTo>
                    <a:pt x="101273" y="215292"/>
                  </a:lnTo>
                  <a:lnTo>
                    <a:pt x="100725" y="215614"/>
                  </a:lnTo>
                  <a:lnTo>
                    <a:pt x="100192" y="215986"/>
                  </a:lnTo>
                  <a:lnTo>
                    <a:pt x="99675" y="216394"/>
                  </a:lnTo>
                  <a:lnTo>
                    <a:pt x="99161" y="216815"/>
                  </a:lnTo>
                  <a:lnTo>
                    <a:pt x="98648" y="217228"/>
                  </a:lnTo>
                  <a:lnTo>
                    <a:pt x="98070" y="217685"/>
                  </a:lnTo>
                  <a:lnTo>
                    <a:pt x="96929" y="218637"/>
                  </a:lnTo>
                  <a:lnTo>
                    <a:pt x="96359" y="219108"/>
                  </a:lnTo>
                  <a:lnTo>
                    <a:pt x="95778" y="219566"/>
                  </a:lnTo>
                  <a:lnTo>
                    <a:pt x="94527" y="220482"/>
                  </a:lnTo>
                  <a:lnTo>
                    <a:pt x="93251" y="221361"/>
                  </a:lnTo>
                  <a:lnTo>
                    <a:pt x="91952" y="222190"/>
                  </a:lnTo>
                  <a:lnTo>
                    <a:pt x="90630" y="222956"/>
                  </a:lnTo>
                  <a:lnTo>
                    <a:pt x="89289" y="223659"/>
                  </a:lnTo>
                  <a:lnTo>
                    <a:pt x="88028" y="224221"/>
                  </a:lnTo>
                  <a:lnTo>
                    <a:pt x="86740" y="224705"/>
                  </a:lnTo>
                  <a:lnTo>
                    <a:pt x="85437" y="225145"/>
                  </a:lnTo>
                  <a:lnTo>
                    <a:pt x="84130" y="225580"/>
                  </a:lnTo>
                  <a:lnTo>
                    <a:pt x="82835" y="226042"/>
                  </a:lnTo>
                  <a:lnTo>
                    <a:pt x="81660" y="226541"/>
                  </a:lnTo>
                  <a:lnTo>
                    <a:pt x="80489" y="227098"/>
                  </a:lnTo>
                  <a:lnTo>
                    <a:pt x="79315" y="227633"/>
                  </a:lnTo>
                  <a:lnTo>
                    <a:pt x="78136" y="228055"/>
                  </a:lnTo>
                  <a:lnTo>
                    <a:pt x="76947" y="228290"/>
                  </a:lnTo>
                  <a:lnTo>
                    <a:pt x="76327" y="228336"/>
                  </a:lnTo>
                  <a:lnTo>
                    <a:pt x="75704" y="228345"/>
                  </a:lnTo>
                  <a:lnTo>
                    <a:pt x="75081" y="228322"/>
                  </a:lnTo>
                  <a:lnTo>
                    <a:pt x="74462" y="228259"/>
                  </a:lnTo>
                  <a:lnTo>
                    <a:pt x="73850" y="228154"/>
                  </a:lnTo>
                  <a:lnTo>
                    <a:pt x="73129" y="227982"/>
                  </a:lnTo>
                  <a:lnTo>
                    <a:pt x="72872" y="227901"/>
                  </a:lnTo>
                  <a:lnTo>
                    <a:pt x="72407" y="227751"/>
                  </a:lnTo>
                  <a:lnTo>
                    <a:pt x="71697" y="227465"/>
                  </a:lnTo>
                  <a:lnTo>
                    <a:pt x="71010" y="227121"/>
                  </a:lnTo>
                  <a:lnTo>
                    <a:pt x="70360" y="226718"/>
                  </a:lnTo>
                  <a:lnTo>
                    <a:pt x="69813" y="226301"/>
                  </a:lnTo>
                  <a:lnTo>
                    <a:pt x="69284" y="225825"/>
                  </a:lnTo>
                  <a:lnTo>
                    <a:pt x="68782" y="225313"/>
                  </a:lnTo>
                  <a:lnTo>
                    <a:pt x="68302" y="224764"/>
                  </a:lnTo>
                  <a:lnTo>
                    <a:pt x="67849" y="224198"/>
                  </a:lnTo>
                  <a:lnTo>
                    <a:pt x="67456" y="223622"/>
                  </a:lnTo>
                  <a:lnTo>
                    <a:pt x="67097" y="223010"/>
                  </a:lnTo>
                  <a:lnTo>
                    <a:pt x="66414" y="221746"/>
                  </a:lnTo>
                  <a:lnTo>
                    <a:pt x="66047" y="221139"/>
                  </a:lnTo>
                  <a:lnTo>
                    <a:pt x="65473" y="220246"/>
                  </a:lnTo>
                  <a:lnTo>
                    <a:pt x="65179" y="219806"/>
                  </a:lnTo>
                  <a:lnTo>
                    <a:pt x="64873" y="219385"/>
                  </a:lnTo>
                  <a:lnTo>
                    <a:pt x="64548" y="218981"/>
                  </a:lnTo>
                  <a:lnTo>
                    <a:pt x="64110" y="218510"/>
                  </a:lnTo>
                  <a:lnTo>
                    <a:pt x="63649" y="218075"/>
                  </a:lnTo>
                  <a:lnTo>
                    <a:pt x="63166" y="217658"/>
                  </a:lnTo>
                  <a:lnTo>
                    <a:pt x="61651" y="216435"/>
                  </a:lnTo>
                  <a:lnTo>
                    <a:pt x="61115" y="216009"/>
                  </a:lnTo>
                  <a:lnTo>
                    <a:pt x="60571" y="215601"/>
                  </a:lnTo>
                  <a:lnTo>
                    <a:pt x="60016" y="215225"/>
                  </a:lnTo>
                  <a:lnTo>
                    <a:pt x="59446" y="214889"/>
                  </a:lnTo>
                  <a:lnTo>
                    <a:pt x="59023" y="214672"/>
                  </a:lnTo>
                  <a:lnTo>
                    <a:pt x="58592" y="214472"/>
                  </a:lnTo>
                  <a:lnTo>
                    <a:pt x="58154" y="214291"/>
                  </a:lnTo>
                  <a:lnTo>
                    <a:pt x="57712" y="214128"/>
                  </a:lnTo>
                  <a:lnTo>
                    <a:pt x="57270" y="213987"/>
                  </a:lnTo>
                  <a:lnTo>
                    <a:pt x="56892" y="213879"/>
                  </a:lnTo>
                  <a:lnTo>
                    <a:pt x="56507" y="213783"/>
                  </a:lnTo>
                  <a:lnTo>
                    <a:pt x="56126" y="213702"/>
                  </a:lnTo>
                  <a:lnTo>
                    <a:pt x="55741" y="213647"/>
                  </a:lnTo>
                  <a:lnTo>
                    <a:pt x="55355" y="213629"/>
                  </a:lnTo>
                  <a:lnTo>
                    <a:pt x="54970" y="213647"/>
                  </a:lnTo>
                  <a:lnTo>
                    <a:pt x="54585" y="213702"/>
                  </a:lnTo>
                  <a:lnTo>
                    <a:pt x="54204" y="213779"/>
                  </a:lnTo>
                  <a:lnTo>
                    <a:pt x="53818" y="213879"/>
                  </a:lnTo>
                  <a:lnTo>
                    <a:pt x="53444" y="213987"/>
                  </a:lnTo>
                  <a:lnTo>
                    <a:pt x="52991" y="214141"/>
                  </a:lnTo>
                  <a:lnTo>
                    <a:pt x="52542" y="214327"/>
                  </a:lnTo>
                  <a:lnTo>
                    <a:pt x="52100" y="214531"/>
                  </a:lnTo>
                  <a:lnTo>
                    <a:pt x="51231" y="214975"/>
                  </a:lnTo>
                  <a:lnTo>
                    <a:pt x="50676" y="215274"/>
                  </a:lnTo>
                  <a:lnTo>
                    <a:pt x="50125" y="215587"/>
                  </a:lnTo>
                  <a:lnTo>
                    <a:pt x="49581" y="215918"/>
                  </a:lnTo>
                  <a:lnTo>
                    <a:pt x="49048" y="216267"/>
                  </a:lnTo>
                  <a:lnTo>
                    <a:pt x="48527" y="216643"/>
                  </a:lnTo>
                  <a:lnTo>
                    <a:pt x="48164" y="216938"/>
                  </a:lnTo>
                  <a:lnTo>
                    <a:pt x="47813" y="217255"/>
                  </a:lnTo>
                  <a:lnTo>
                    <a:pt x="47466" y="217577"/>
                  </a:lnTo>
                  <a:lnTo>
                    <a:pt x="47115" y="217885"/>
                  </a:lnTo>
                  <a:lnTo>
                    <a:pt x="46745" y="218170"/>
                  </a:lnTo>
                  <a:lnTo>
                    <a:pt x="46454" y="218365"/>
                  </a:lnTo>
                  <a:lnTo>
                    <a:pt x="46155" y="218546"/>
                  </a:lnTo>
                  <a:lnTo>
                    <a:pt x="45547" y="218891"/>
                  </a:lnTo>
                  <a:lnTo>
                    <a:pt x="45245" y="219072"/>
                  </a:lnTo>
                  <a:lnTo>
                    <a:pt x="44947" y="219258"/>
                  </a:lnTo>
                  <a:lnTo>
                    <a:pt x="44048" y="219829"/>
                  </a:lnTo>
                  <a:lnTo>
                    <a:pt x="43746" y="220015"/>
                  </a:lnTo>
                  <a:lnTo>
                    <a:pt x="43353" y="220269"/>
                  </a:lnTo>
                  <a:lnTo>
                    <a:pt x="42964" y="220527"/>
                  </a:lnTo>
                  <a:lnTo>
                    <a:pt x="42568" y="220781"/>
                  </a:lnTo>
                  <a:lnTo>
                    <a:pt x="42167" y="221007"/>
                  </a:lnTo>
                  <a:lnTo>
                    <a:pt x="41755" y="221184"/>
                  </a:lnTo>
                  <a:lnTo>
                    <a:pt x="41472" y="221275"/>
                  </a:lnTo>
                  <a:lnTo>
                    <a:pt x="41181" y="221352"/>
                  </a:lnTo>
                  <a:lnTo>
                    <a:pt x="40887" y="221415"/>
                  </a:lnTo>
                  <a:lnTo>
                    <a:pt x="40294" y="221501"/>
                  </a:lnTo>
                  <a:lnTo>
                    <a:pt x="39897" y="221533"/>
                  </a:lnTo>
                  <a:lnTo>
                    <a:pt x="39501" y="221542"/>
                  </a:lnTo>
                  <a:lnTo>
                    <a:pt x="39100" y="221533"/>
                  </a:lnTo>
                  <a:lnTo>
                    <a:pt x="38700" y="221501"/>
                  </a:lnTo>
                  <a:lnTo>
                    <a:pt x="38307" y="221456"/>
                  </a:lnTo>
                  <a:lnTo>
                    <a:pt x="37873" y="221379"/>
                  </a:lnTo>
                  <a:lnTo>
                    <a:pt x="37443" y="221270"/>
                  </a:lnTo>
                  <a:lnTo>
                    <a:pt x="37016" y="221148"/>
                  </a:lnTo>
                  <a:lnTo>
                    <a:pt x="36593" y="221007"/>
                  </a:lnTo>
                  <a:lnTo>
                    <a:pt x="36166" y="220871"/>
                  </a:lnTo>
                  <a:lnTo>
                    <a:pt x="35698" y="220708"/>
                  </a:lnTo>
                  <a:lnTo>
                    <a:pt x="34769" y="220350"/>
                  </a:lnTo>
                  <a:lnTo>
                    <a:pt x="33843" y="219969"/>
                  </a:lnTo>
                  <a:lnTo>
                    <a:pt x="33314" y="219747"/>
                  </a:lnTo>
                  <a:lnTo>
                    <a:pt x="31743" y="219063"/>
                  </a:lnTo>
                  <a:lnTo>
                    <a:pt x="30739" y="218651"/>
                  </a:lnTo>
                  <a:lnTo>
                    <a:pt x="30263" y="218451"/>
                  </a:lnTo>
                  <a:lnTo>
                    <a:pt x="29783" y="218261"/>
                  </a:lnTo>
                  <a:lnTo>
                    <a:pt x="29300" y="218089"/>
                  </a:lnTo>
                  <a:lnTo>
                    <a:pt x="28273" y="217785"/>
                  </a:lnTo>
                  <a:lnTo>
                    <a:pt x="28001" y="217713"/>
                  </a:lnTo>
                  <a:lnTo>
                    <a:pt x="27729" y="217667"/>
                  </a:lnTo>
                  <a:lnTo>
                    <a:pt x="27464" y="217676"/>
                  </a:lnTo>
                  <a:lnTo>
                    <a:pt x="26992" y="217953"/>
                  </a:lnTo>
                  <a:lnTo>
                    <a:pt x="26543" y="218560"/>
                  </a:lnTo>
                  <a:lnTo>
                    <a:pt x="26120" y="219362"/>
                  </a:lnTo>
                  <a:lnTo>
                    <a:pt x="25712" y="220219"/>
                  </a:lnTo>
                  <a:lnTo>
                    <a:pt x="25327" y="221003"/>
                  </a:lnTo>
                  <a:lnTo>
                    <a:pt x="24987" y="221619"/>
                  </a:lnTo>
                  <a:lnTo>
                    <a:pt x="24824" y="221932"/>
                  </a:lnTo>
                  <a:lnTo>
                    <a:pt x="24670" y="222249"/>
                  </a:lnTo>
                  <a:lnTo>
                    <a:pt x="24537" y="222580"/>
                  </a:lnTo>
                  <a:lnTo>
                    <a:pt x="24394" y="223060"/>
                  </a:lnTo>
                  <a:lnTo>
                    <a:pt x="24296" y="223563"/>
                  </a:lnTo>
                  <a:lnTo>
                    <a:pt x="24137" y="224592"/>
                  </a:lnTo>
                  <a:lnTo>
                    <a:pt x="24031" y="225100"/>
                  </a:lnTo>
                  <a:lnTo>
                    <a:pt x="23854" y="225730"/>
                  </a:lnTo>
                  <a:lnTo>
                    <a:pt x="23665" y="226355"/>
                  </a:lnTo>
                  <a:lnTo>
                    <a:pt x="23582" y="226672"/>
                  </a:lnTo>
                  <a:lnTo>
                    <a:pt x="23386" y="227642"/>
                  </a:lnTo>
                  <a:lnTo>
                    <a:pt x="23253" y="228635"/>
                  </a:lnTo>
                  <a:lnTo>
                    <a:pt x="23144" y="229636"/>
                  </a:lnTo>
                  <a:lnTo>
                    <a:pt x="23031" y="230633"/>
                  </a:lnTo>
                  <a:lnTo>
                    <a:pt x="22868" y="231621"/>
                  </a:lnTo>
                  <a:lnTo>
                    <a:pt x="22717" y="232337"/>
                  </a:lnTo>
                  <a:lnTo>
                    <a:pt x="22555" y="233053"/>
                  </a:lnTo>
                  <a:lnTo>
                    <a:pt x="22377" y="233761"/>
                  </a:lnTo>
                  <a:lnTo>
                    <a:pt x="22196" y="234468"/>
                  </a:lnTo>
                  <a:lnTo>
                    <a:pt x="22007" y="235175"/>
                  </a:lnTo>
                  <a:lnTo>
                    <a:pt x="21822" y="235845"/>
                  </a:lnTo>
                  <a:lnTo>
                    <a:pt x="21629" y="236521"/>
                  </a:lnTo>
                  <a:lnTo>
                    <a:pt x="21433" y="237187"/>
                  </a:lnTo>
                  <a:lnTo>
                    <a:pt x="21221" y="237848"/>
                  </a:lnTo>
                  <a:lnTo>
                    <a:pt x="20991" y="238501"/>
                  </a:lnTo>
                  <a:lnTo>
                    <a:pt x="20742" y="239176"/>
                  </a:lnTo>
                  <a:lnTo>
                    <a:pt x="20474" y="239852"/>
                  </a:lnTo>
                  <a:lnTo>
                    <a:pt x="20194" y="240513"/>
                  </a:lnTo>
                  <a:lnTo>
                    <a:pt x="19892" y="241162"/>
                  </a:lnTo>
                  <a:lnTo>
                    <a:pt x="19567" y="241787"/>
                  </a:lnTo>
                  <a:lnTo>
                    <a:pt x="19209" y="242453"/>
                  </a:lnTo>
                  <a:lnTo>
                    <a:pt x="19020" y="242775"/>
                  </a:lnTo>
                  <a:lnTo>
                    <a:pt x="18816" y="243083"/>
                  </a:lnTo>
                  <a:lnTo>
                    <a:pt x="18593" y="243360"/>
                  </a:lnTo>
                  <a:lnTo>
                    <a:pt x="18366" y="243582"/>
                  </a:lnTo>
                  <a:lnTo>
                    <a:pt x="18128" y="243786"/>
                  </a:lnTo>
                  <a:lnTo>
                    <a:pt x="17875" y="243972"/>
                  </a:lnTo>
                  <a:lnTo>
                    <a:pt x="17615" y="244144"/>
                  </a:lnTo>
                  <a:lnTo>
                    <a:pt x="17354" y="244307"/>
                  </a:lnTo>
                  <a:lnTo>
                    <a:pt x="16995" y="244506"/>
                  </a:lnTo>
                  <a:lnTo>
                    <a:pt x="16621" y="244679"/>
                  </a:lnTo>
                  <a:lnTo>
                    <a:pt x="16244" y="244837"/>
                  </a:lnTo>
                  <a:lnTo>
                    <a:pt x="15862" y="244978"/>
                  </a:lnTo>
                  <a:lnTo>
                    <a:pt x="15477" y="245114"/>
                  </a:lnTo>
                  <a:lnTo>
                    <a:pt x="15115" y="245236"/>
                  </a:lnTo>
                  <a:lnTo>
                    <a:pt x="14748" y="245349"/>
                  </a:lnTo>
                  <a:lnTo>
                    <a:pt x="14008" y="245549"/>
                  </a:lnTo>
                  <a:lnTo>
                    <a:pt x="13642" y="245653"/>
                  </a:lnTo>
                  <a:lnTo>
                    <a:pt x="13237" y="245780"/>
                  </a:lnTo>
                  <a:lnTo>
                    <a:pt x="12833" y="245916"/>
                  </a:lnTo>
                  <a:lnTo>
                    <a:pt x="12429" y="246043"/>
                  </a:lnTo>
                  <a:lnTo>
                    <a:pt x="12022" y="246156"/>
                  </a:lnTo>
                  <a:lnTo>
                    <a:pt x="11614" y="246238"/>
                  </a:lnTo>
                  <a:lnTo>
                    <a:pt x="11123" y="246292"/>
                  </a:lnTo>
                  <a:lnTo>
                    <a:pt x="10628" y="246306"/>
                  </a:lnTo>
                  <a:lnTo>
                    <a:pt x="10133" y="246292"/>
                  </a:lnTo>
                  <a:lnTo>
                    <a:pt x="9140" y="246238"/>
                  </a:lnTo>
                  <a:lnTo>
                    <a:pt x="8770" y="246224"/>
                  </a:lnTo>
                  <a:lnTo>
                    <a:pt x="8037" y="246174"/>
                  </a:lnTo>
                  <a:lnTo>
                    <a:pt x="7304" y="246111"/>
                  </a:lnTo>
                  <a:lnTo>
                    <a:pt x="6643" y="246029"/>
                  </a:lnTo>
                  <a:lnTo>
                    <a:pt x="5982" y="245957"/>
                  </a:lnTo>
                  <a:lnTo>
                    <a:pt x="5650" y="245925"/>
                  </a:lnTo>
                  <a:lnTo>
                    <a:pt x="5072" y="245880"/>
                  </a:lnTo>
                  <a:lnTo>
                    <a:pt x="4415" y="245834"/>
                  </a:lnTo>
                  <a:lnTo>
                    <a:pt x="3796" y="245794"/>
                  </a:lnTo>
                  <a:lnTo>
                    <a:pt x="3157" y="245757"/>
                  </a:lnTo>
                  <a:lnTo>
                    <a:pt x="3157" y="244217"/>
                  </a:lnTo>
                  <a:lnTo>
                    <a:pt x="0" y="234020"/>
                  </a:lnTo>
                  <a:lnTo>
                    <a:pt x="970" y="217405"/>
                  </a:lnTo>
                  <a:lnTo>
                    <a:pt x="6797" y="210412"/>
                  </a:lnTo>
                  <a:lnTo>
                    <a:pt x="12137" y="204294"/>
                  </a:lnTo>
                  <a:lnTo>
                    <a:pt x="15532" y="195258"/>
                  </a:lnTo>
                  <a:lnTo>
                    <a:pt x="16020" y="187101"/>
                  </a:lnTo>
                  <a:lnTo>
                    <a:pt x="12621" y="177481"/>
                  </a:lnTo>
                  <a:lnTo>
                    <a:pt x="5826" y="166990"/>
                  </a:lnTo>
                  <a:lnTo>
                    <a:pt x="1942" y="157959"/>
                  </a:lnTo>
                  <a:lnTo>
                    <a:pt x="2186" y="150968"/>
                  </a:lnTo>
                  <a:lnTo>
                    <a:pt x="4852" y="144266"/>
                  </a:lnTo>
                  <a:lnTo>
                    <a:pt x="11891" y="140184"/>
                  </a:lnTo>
                  <a:lnTo>
                    <a:pt x="18444" y="134941"/>
                  </a:lnTo>
                  <a:lnTo>
                    <a:pt x="26212" y="127656"/>
                  </a:lnTo>
                  <a:lnTo>
                    <a:pt x="28879" y="121829"/>
                  </a:lnTo>
                  <a:lnTo>
                    <a:pt x="33490" y="114838"/>
                  </a:lnTo>
                  <a:lnTo>
                    <a:pt x="37860" y="106098"/>
                  </a:lnTo>
                  <a:lnTo>
                    <a:pt x="39646" y="97295"/>
                  </a:lnTo>
                  <a:lnTo>
                    <a:pt x="40847" y="95034"/>
                  </a:lnTo>
                  <a:lnTo>
                    <a:pt x="44272" y="88655"/>
                  </a:lnTo>
                  <a:lnTo>
                    <a:pt x="50269" y="84129"/>
                  </a:lnTo>
                  <a:lnTo>
                    <a:pt x="58325" y="79812"/>
                  </a:lnTo>
                  <a:lnTo>
                    <a:pt x="67234" y="75694"/>
                  </a:lnTo>
                  <a:lnTo>
                    <a:pt x="71690" y="69116"/>
                  </a:lnTo>
                  <a:lnTo>
                    <a:pt x="68609" y="60472"/>
                  </a:lnTo>
                  <a:lnTo>
                    <a:pt x="63978" y="55330"/>
                  </a:lnTo>
                  <a:lnTo>
                    <a:pt x="57297" y="50189"/>
                  </a:lnTo>
                  <a:lnTo>
                    <a:pt x="50788" y="45407"/>
                  </a:lnTo>
                  <a:lnTo>
                    <a:pt x="48898" y="44019"/>
                  </a:lnTo>
                  <a:lnTo>
                    <a:pt x="40673" y="36409"/>
                  </a:lnTo>
                  <a:lnTo>
                    <a:pt x="36046" y="29007"/>
                  </a:lnTo>
                  <a:lnTo>
                    <a:pt x="36411" y="25436"/>
                  </a:lnTo>
                  <a:lnTo>
                    <a:pt x="36733" y="22838"/>
                  </a:lnTo>
                  <a:lnTo>
                    <a:pt x="40159" y="19132"/>
                  </a:lnTo>
                  <a:lnTo>
                    <a:pt x="45816" y="16460"/>
                  </a:lnTo>
                  <a:lnTo>
                    <a:pt x="48485" y="15597"/>
                  </a:lnTo>
                  <a:lnTo>
                    <a:pt x="54725" y="13579"/>
                  </a:lnTo>
                  <a:lnTo>
                    <a:pt x="62437" y="14815"/>
                  </a:lnTo>
                  <a:lnTo>
                    <a:pt x="67234" y="18308"/>
                  </a:lnTo>
                  <a:lnTo>
                    <a:pt x="71177" y="22837"/>
                  </a:lnTo>
                  <a:lnTo>
                    <a:pt x="75977" y="26538"/>
                  </a:lnTo>
                  <a:lnTo>
                    <a:pt x="83345" y="32911"/>
                  </a:lnTo>
                  <a:lnTo>
                    <a:pt x="90026" y="41550"/>
                  </a:lnTo>
                  <a:lnTo>
                    <a:pt x="97224" y="45255"/>
                  </a:lnTo>
                  <a:lnTo>
                    <a:pt x="105620" y="45459"/>
                  </a:lnTo>
                  <a:lnTo>
                    <a:pt x="110420" y="43815"/>
                  </a:lnTo>
                  <a:lnTo>
                    <a:pt x="115046" y="42786"/>
                  </a:lnTo>
                  <a:lnTo>
                    <a:pt x="120016" y="37849"/>
                  </a:lnTo>
                  <a:lnTo>
                    <a:pt x="128072" y="29622"/>
                  </a:lnTo>
                  <a:lnTo>
                    <a:pt x="135610" y="18103"/>
                  </a:lnTo>
                  <a:lnTo>
                    <a:pt x="142634" y="5148"/>
                  </a:lnTo>
                  <a:lnTo>
                    <a:pt x="143938" y="0"/>
                  </a:lnTo>
                  <a:lnTo>
                    <a:pt x="996923" y="0"/>
                  </a:lnTo>
                  <a:lnTo>
                    <a:pt x="996918" y="278"/>
                  </a:lnTo>
                  <a:lnTo>
                    <a:pt x="996695" y="1832"/>
                  </a:lnTo>
                  <a:lnTo>
                    <a:pt x="996113" y="5002"/>
                  </a:lnTo>
                  <a:lnTo>
                    <a:pt x="995955" y="6687"/>
                  </a:lnTo>
                  <a:lnTo>
                    <a:pt x="995917" y="13301"/>
                  </a:lnTo>
                  <a:lnTo>
                    <a:pt x="995955" y="15248"/>
                  </a:lnTo>
                  <a:lnTo>
                    <a:pt x="996189" y="17264"/>
                  </a:lnTo>
                  <a:lnTo>
                    <a:pt x="996567" y="18564"/>
                  </a:lnTo>
                  <a:lnTo>
                    <a:pt x="996627" y="19021"/>
                  </a:lnTo>
                  <a:lnTo>
                    <a:pt x="996880" y="19868"/>
                  </a:lnTo>
                  <a:lnTo>
                    <a:pt x="996767" y="22980"/>
                  </a:lnTo>
                  <a:lnTo>
                    <a:pt x="996680" y="24144"/>
                  </a:lnTo>
                  <a:lnTo>
                    <a:pt x="996676" y="24471"/>
                  </a:lnTo>
                  <a:lnTo>
                    <a:pt x="996933" y="25059"/>
                  </a:lnTo>
                  <a:lnTo>
                    <a:pt x="997262" y="25322"/>
                  </a:lnTo>
                  <a:lnTo>
                    <a:pt x="997454" y="25648"/>
                  </a:lnTo>
                  <a:lnTo>
                    <a:pt x="997579" y="26106"/>
                  </a:lnTo>
                  <a:lnTo>
                    <a:pt x="997900" y="26889"/>
                  </a:lnTo>
                  <a:lnTo>
                    <a:pt x="998421" y="27673"/>
                  </a:lnTo>
                  <a:lnTo>
                    <a:pt x="998414" y="28063"/>
                  </a:lnTo>
                  <a:lnTo>
                    <a:pt x="998448" y="30074"/>
                  </a:lnTo>
                  <a:lnTo>
                    <a:pt x="998594" y="31216"/>
                  </a:lnTo>
                  <a:lnTo>
                    <a:pt x="998863" y="33326"/>
                  </a:lnTo>
                  <a:lnTo>
                    <a:pt x="998784" y="34169"/>
                  </a:lnTo>
                  <a:lnTo>
                    <a:pt x="998504" y="35007"/>
                  </a:lnTo>
                  <a:lnTo>
                    <a:pt x="997345" y="37000"/>
                  </a:lnTo>
                  <a:lnTo>
                    <a:pt x="996737" y="37770"/>
                  </a:lnTo>
                  <a:lnTo>
                    <a:pt x="996465" y="38155"/>
                  </a:lnTo>
                  <a:lnTo>
                    <a:pt x="996057" y="38604"/>
                  </a:lnTo>
                  <a:lnTo>
                    <a:pt x="995370" y="40085"/>
                  </a:lnTo>
                  <a:lnTo>
                    <a:pt x="995094" y="40923"/>
                  </a:lnTo>
                  <a:lnTo>
                    <a:pt x="994803" y="42477"/>
                  </a:lnTo>
                  <a:lnTo>
                    <a:pt x="994792" y="43251"/>
                  </a:lnTo>
                  <a:lnTo>
                    <a:pt x="994709" y="43738"/>
                  </a:lnTo>
                  <a:lnTo>
                    <a:pt x="994660" y="44227"/>
                  </a:lnTo>
                  <a:lnTo>
                    <a:pt x="994637" y="44839"/>
                  </a:lnTo>
                  <a:lnTo>
                    <a:pt x="994626" y="45215"/>
                  </a:lnTo>
                  <a:lnTo>
                    <a:pt x="994645" y="45591"/>
                  </a:lnTo>
                  <a:lnTo>
                    <a:pt x="994702" y="45944"/>
                  </a:lnTo>
                  <a:lnTo>
                    <a:pt x="994819" y="46266"/>
                  </a:lnTo>
                  <a:lnTo>
                    <a:pt x="995147" y="46773"/>
                  </a:lnTo>
                  <a:lnTo>
                    <a:pt x="995355" y="47004"/>
                  </a:lnTo>
                  <a:lnTo>
                    <a:pt x="995582" y="47195"/>
                  </a:lnTo>
                  <a:lnTo>
                    <a:pt x="995824" y="47312"/>
                  </a:lnTo>
                  <a:lnTo>
                    <a:pt x="996084" y="47353"/>
                  </a:lnTo>
                  <a:lnTo>
                    <a:pt x="996670" y="47262"/>
                  </a:lnTo>
                  <a:lnTo>
                    <a:pt x="997254" y="47077"/>
                  </a:lnTo>
                  <a:lnTo>
                    <a:pt x="997485" y="46968"/>
                  </a:lnTo>
                  <a:lnTo>
                    <a:pt x="997949" y="46669"/>
                  </a:lnTo>
                  <a:lnTo>
                    <a:pt x="998165" y="46569"/>
                  </a:lnTo>
                  <a:lnTo>
                    <a:pt x="998365" y="46551"/>
                  </a:lnTo>
                  <a:lnTo>
                    <a:pt x="998531" y="46624"/>
                  </a:lnTo>
                  <a:lnTo>
                    <a:pt x="998686" y="46755"/>
                  </a:lnTo>
                  <a:lnTo>
                    <a:pt x="998977" y="47090"/>
                  </a:lnTo>
                  <a:lnTo>
                    <a:pt x="999442" y="47588"/>
                  </a:lnTo>
                  <a:lnTo>
                    <a:pt x="999748" y="47942"/>
                  </a:lnTo>
                  <a:lnTo>
                    <a:pt x="999884" y="48132"/>
                  </a:lnTo>
                  <a:lnTo>
                    <a:pt x="1000050" y="48431"/>
                  </a:lnTo>
                  <a:lnTo>
                    <a:pt x="1000303" y="49083"/>
                  </a:lnTo>
                  <a:lnTo>
                    <a:pt x="1000419" y="49414"/>
                  </a:lnTo>
                  <a:lnTo>
                    <a:pt x="1000560" y="49736"/>
                  </a:lnTo>
                  <a:lnTo>
                    <a:pt x="1000957" y="50465"/>
                  </a:lnTo>
                  <a:lnTo>
                    <a:pt x="1001239" y="50936"/>
                  </a:lnTo>
                  <a:lnTo>
                    <a:pt x="1001658" y="51525"/>
                  </a:lnTo>
                  <a:lnTo>
                    <a:pt x="1001787" y="51725"/>
                  </a:lnTo>
                  <a:lnTo>
                    <a:pt x="1001942" y="52109"/>
                  </a:lnTo>
                  <a:lnTo>
                    <a:pt x="1002021" y="52467"/>
                  </a:lnTo>
                  <a:lnTo>
                    <a:pt x="1002040" y="52648"/>
                  </a:lnTo>
                  <a:lnTo>
                    <a:pt x="1002051" y="52825"/>
                  </a:lnTo>
                  <a:lnTo>
                    <a:pt x="1002149" y="53441"/>
                  </a:lnTo>
                  <a:lnTo>
                    <a:pt x="1002255" y="53840"/>
                  </a:lnTo>
                  <a:lnTo>
                    <a:pt x="1002387" y="54157"/>
                  </a:lnTo>
                  <a:lnTo>
                    <a:pt x="1002746" y="54760"/>
                  </a:lnTo>
                  <a:lnTo>
                    <a:pt x="1002920" y="55063"/>
                  </a:lnTo>
                  <a:lnTo>
                    <a:pt x="1003135" y="55625"/>
                  </a:lnTo>
                  <a:lnTo>
                    <a:pt x="1003275" y="56128"/>
                  </a:lnTo>
                  <a:lnTo>
                    <a:pt x="1003309" y="56381"/>
                  </a:lnTo>
                  <a:lnTo>
                    <a:pt x="1003309" y="56631"/>
                  </a:lnTo>
                  <a:lnTo>
                    <a:pt x="1003264" y="56889"/>
                  </a:lnTo>
                  <a:lnTo>
                    <a:pt x="1003184" y="57156"/>
                  </a:lnTo>
                  <a:lnTo>
                    <a:pt x="1003075" y="57414"/>
                  </a:lnTo>
                  <a:lnTo>
                    <a:pt x="1002939" y="57654"/>
                  </a:lnTo>
                  <a:lnTo>
                    <a:pt x="1002780" y="57867"/>
                  </a:lnTo>
                  <a:lnTo>
                    <a:pt x="1002531" y="58085"/>
                  </a:lnTo>
                  <a:lnTo>
                    <a:pt x="1002221" y="58248"/>
                  </a:lnTo>
                  <a:lnTo>
                    <a:pt x="1001881" y="58388"/>
                  </a:lnTo>
                  <a:lnTo>
                    <a:pt x="1001530" y="58519"/>
                  </a:lnTo>
                  <a:lnTo>
                    <a:pt x="1001201" y="58673"/>
                  </a:lnTo>
                  <a:lnTo>
                    <a:pt x="1000982" y="58800"/>
                  </a:lnTo>
                  <a:lnTo>
                    <a:pt x="1000721" y="58923"/>
                  </a:lnTo>
                  <a:lnTo>
                    <a:pt x="1000483" y="59049"/>
                  </a:lnTo>
                  <a:lnTo>
                    <a:pt x="1000039" y="59344"/>
                  </a:lnTo>
                  <a:lnTo>
                    <a:pt x="999652" y="59609"/>
                  </a:lnTo>
                  <a:lnTo>
                    <a:pt x="999317" y="59931"/>
                  </a:lnTo>
                  <a:lnTo>
                    <a:pt x="999211" y="60191"/>
                  </a:lnTo>
                  <a:lnTo>
                    <a:pt x="999053" y="60436"/>
                  </a:lnTo>
                  <a:lnTo>
                    <a:pt x="998871" y="60889"/>
                  </a:lnTo>
                  <a:lnTo>
                    <a:pt x="998773" y="61401"/>
                  </a:lnTo>
                  <a:lnTo>
                    <a:pt x="998735" y="61940"/>
                  </a:lnTo>
                  <a:lnTo>
                    <a:pt x="998747" y="62488"/>
                  </a:lnTo>
                  <a:lnTo>
                    <a:pt x="998777" y="63018"/>
                  </a:lnTo>
                  <a:lnTo>
                    <a:pt x="998811" y="63485"/>
                  </a:lnTo>
                  <a:lnTo>
                    <a:pt x="998864" y="63960"/>
                  </a:lnTo>
                  <a:lnTo>
                    <a:pt x="998947" y="64431"/>
                  </a:lnTo>
                  <a:lnTo>
                    <a:pt x="999083" y="64866"/>
                  </a:lnTo>
                  <a:lnTo>
                    <a:pt x="999291" y="65247"/>
                  </a:lnTo>
                  <a:lnTo>
                    <a:pt x="999581" y="65550"/>
                  </a:lnTo>
                  <a:lnTo>
                    <a:pt x="999952" y="65799"/>
                  </a:lnTo>
                  <a:lnTo>
                    <a:pt x="1002066" y="66848"/>
                  </a:lnTo>
                  <a:lnTo>
                    <a:pt x="1002372" y="66968"/>
                  </a:lnTo>
                  <a:lnTo>
                    <a:pt x="1002716" y="67172"/>
                  </a:lnTo>
                  <a:lnTo>
                    <a:pt x="1002980" y="67439"/>
                  </a:lnTo>
                  <a:lnTo>
                    <a:pt x="1003139" y="67748"/>
                  </a:lnTo>
                  <a:lnTo>
                    <a:pt x="1003241" y="68101"/>
                  </a:lnTo>
                  <a:lnTo>
                    <a:pt x="1003298" y="68482"/>
                  </a:lnTo>
                  <a:lnTo>
                    <a:pt x="1003362" y="69247"/>
                  </a:lnTo>
                  <a:lnTo>
                    <a:pt x="1003381" y="69872"/>
                  </a:lnTo>
                  <a:lnTo>
                    <a:pt x="1003332" y="70819"/>
                  </a:lnTo>
                  <a:lnTo>
                    <a:pt x="1003305" y="71435"/>
                  </a:lnTo>
                  <a:lnTo>
                    <a:pt x="1003237" y="72047"/>
                  </a:lnTo>
                  <a:lnTo>
                    <a:pt x="1003067" y="72626"/>
                  </a:lnTo>
                  <a:lnTo>
                    <a:pt x="1002784" y="73184"/>
                  </a:lnTo>
                  <a:lnTo>
                    <a:pt x="1002455" y="73714"/>
                  </a:lnTo>
                  <a:lnTo>
                    <a:pt x="1001934" y="74407"/>
                  </a:lnTo>
                  <a:lnTo>
                    <a:pt x="1001262" y="75191"/>
                  </a:lnTo>
                  <a:lnTo>
                    <a:pt x="1000643" y="75843"/>
                  </a:lnTo>
                  <a:lnTo>
                    <a:pt x="1000326" y="76165"/>
                  </a:lnTo>
                  <a:lnTo>
                    <a:pt x="1000012" y="76491"/>
                  </a:lnTo>
                  <a:lnTo>
                    <a:pt x="999423" y="77121"/>
                  </a:lnTo>
                  <a:lnTo>
                    <a:pt x="998841" y="77624"/>
                  </a:lnTo>
                  <a:lnTo>
                    <a:pt x="998535" y="77637"/>
                  </a:lnTo>
                  <a:lnTo>
                    <a:pt x="998452" y="77334"/>
                  </a:lnTo>
                  <a:lnTo>
                    <a:pt x="998410" y="77157"/>
                  </a:lnTo>
                  <a:lnTo>
                    <a:pt x="998316" y="76967"/>
                  </a:lnTo>
                  <a:lnTo>
                    <a:pt x="998176" y="76795"/>
                  </a:lnTo>
                  <a:lnTo>
                    <a:pt x="998010" y="76314"/>
                  </a:lnTo>
                  <a:lnTo>
                    <a:pt x="997923" y="75988"/>
                  </a:lnTo>
                  <a:lnTo>
                    <a:pt x="997863" y="75290"/>
                  </a:lnTo>
                  <a:lnTo>
                    <a:pt x="997878" y="74575"/>
                  </a:lnTo>
                  <a:lnTo>
                    <a:pt x="997874" y="74221"/>
                  </a:lnTo>
                  <a:lnTo>
                    <a:pt x="997855" y="73804"/>
                  </a:lnTo>
                  <a:lnTo>
                    <a:pt x="997840" y="73392"/>
                  </a:lnTo>
                  <a:lnTo>
                    <a:pt x="997817" y="72975"/>
                  </a:lnTo>
                  <a:lnTo>
                    <a:pt x="997776" y="72568"/>
                  </a:lnTo>
                  <a:lnTo>
                    <a:pt x="997704" y="72164"/>
                  </a:lnTo>
                  <a:lnTo>
                    <a:pt x="997640" y="71866"/>
                  </a:lnTo>
                  <a:lnTo>
                    <a:pt x="997564" y="71566"/>
                  </a:lnTo>
                  <a:lnTo>
                    <a:pt x="997477" y="71272"/>
                  </a:lnTo>
                  <a:lnTo>
                    <a:pt x="997369" y="70991"/>
                  </a:lnTo>
                  <a:lnTo>
                    <a:pt x="997239" y="70719"/>
                  </a:lnTo>
                  <a:lnTo>
                    <a:pt x="997005" y="70343"/>
                  </a:lnTo>
                  <a:lnTo>
                    <a:pt x="996687" y="69954"/>
                  </a:lnTo>
                  <a:lnTo>
                    <a:pt x="996570" y="69811"/>
                  </a:lnTo>
                  <a:lnTo>
                    <a:pt x="996039" y="69356"/>
                  </a:lnTo>
                  <a:lnTo>
                    <a:pt x="995676" y="69089"/>
                  </a:lnTo>
                  <a:lnTo>
                    <a:pt x="995412" y="68930"/>
                  </a:lnTo>
                  <a:lnTo>
                    <a:pt x="995140" y="68794"/>
                  </a:lnTo>
                  <a:lnTo>
                    <a:pt x="994856" y="68667"/>
                  </a:lnTo>
                  <a:lnTo>
                    <a:pt x="994297" y="68404"/>
                  </a:lnTo>
                  <a:lnTo>
                    <a:pt x="993252" y="67865"/>
                  </a:lnTo>
                  <a:lnTo>
                    <a:pt x="992734" y="67570"/>
                  </a:lnTo>
                  <a:lnTo>
                    <a:pt x="992258" y="67254"/>
                  </a:lnTo>
                  <a:lnTo>
                    <a:pt x="991865" y="66914"/>
                  </a:lnTo>
                  <a:lnTo>
                    <a:pt x="991544" y="66588"/>
                  </a:lnTo>
                  <a:lnTo>
                    <a:pt x="991265" y="66270"/>
                  </a:lnTo>
                  <a:lnTo>
                    <a:pt x="991012" y="65935"/>
                  </a:lnTo>
                  <a:lnTo>
                    <a:pt x="990796" y="65582"/>
                  </a:lnTo>
                  <a:lnTo>
                    <a:pt x="990630" y="65220"/>
                  </a:lnTo>
                  <a:lnTo>
                    <a:pt x="990558" y="64980"/>
                  </a:lnTo>
                  <a:lnTo>
                    <a:pt x="990502" y="64735"/>
                  </a:lnTo>
                  <a:lnTo>
                    <a:pt x="990464" y="64486"/>
                  </a:lnTo>
                  <a:lnTo>
                    <a:pt x="990407" y="63983"/>
                  </a:lnTo>
                  <a:lnTo>
                    <a:pt x="990411" y="63630"/>
                  </a:lnTo>
                  <a:lnTo>
                    <a:pt x="990509" y="62900"/>
                  </a:lnTo>
                  <a:lnTo>
                    <a:pt x="990517" y="62560"/>
                  </a:lnTo>
                  <a:lnTo>
                    <a:pt x="990437" y="62257"/>
                  </a:lnTo>
                  <a:lnTo>
                    <a:pt x="990256" y="62003"/>
                  </a:lnTo>
                  <a:lnTo>
                    <a:pt x="990004" y="61772"/>
                  </a:lnTo>
                  <a:lnTo>
                    <a:pt x="989702" y="61573"/>
                  </a:lnTo>
                  <a:lnTo>
                    <a:pt x="989381" y="61401"/>
                  </a:lnTo>
                  <a:lnTo>
                    <a:pt x="989067" y="61247"/>
                  </a:lnTo>
                  <a:lnTo>
                    <a:pt x="988833" y="61152"/>
                  </a:lnTo>
                  <a:lnTo>
                    <a:pt x="988591" y="61066"/>
                  </a:lnTo>
                  <a:lnTo>
                    <a:pt x="988342" y="60997"/>
                  </a:lnTo>
                  <a:lnTo>
                    <a:pt x="988092" y="60943"/>
                  </a:lnTo>
                  <a:lnTo>
                    <a:pt x="987843" y="60907"/>
                  </a:lnTo>
                  <a:lnTo>
                    <a:pt x="987552" y="60934"/>
                  </a:lnTo>
                  <a:lnTo>
                    <a:pt x="987258" y="60980"/>
                  </a:lnTo>
                  <a:lnTo>
                    <a:pt x="986967" y="61043"/>
                  </a:lnTo>
                  <a:lnTo>
                    <a:pt x="986683" y="61120"/>
                  </a:lnTo>
                  <a:lnTo>
                    <a:pt x="986405" y="61210"/>
                  </a:lnTo>
                  <a:lnTo>
                    <a:pt x="986103" y="61324"/>
                  </a:lnTo>
                  <a:lnTo>
                    <a:pt x="985800" y="61450"/>
                  </a:lnTo>
                  <a:lnTo>
                    <a:pt x="985509" y="61600"/>
                  </a:lnTo>
                  <a:lnTo>
                    <a:pt x="985237" y="61772"/>
                  </a:lnTo>
                  <a:lnTo>
                    <a:pt x="984996" y="61967"/>
                  </a:lnTo>
                  <a:lnTo>
                    <a:pt x="984716" y="62307"/>
                  </a:lnTo>
                  <a:lnTo>
                    <a:pt x="984501" y="62719"/>
                  </a:lnTo>
                  <a:lnTo>
                    <a:pt x="984327" y="63172"/>
                  </a:lnTo>
                  <a:lnTo>
                    <a:pt x="984172" y="63639"/>
                  </a:lnTo>
                  <a:lnTo>
                    <a:pt x="983840" y="64581"/>
                  </a:lnTo>
                  <a:lnTo>
                    <a:pt x="983692" y="65079"/>
                  </a:lnTo>
                  <a:lnTo>
                    <a:pt x="983418" y="66089"/>
                  </a:lnTo>
                  <a:lnTo>
                    <a:pt x="983273" y="66592"/>
                  </a:lnTo>
                  <a:lnTo>
                    <a:pt x="983126" y="67132"/>
                  </a:lnTo>
                  <a:lnTo>
                    <a:pt x="982993" y="67684"/>
                  </a:lnTo>
                  <a:lnTo>
                    <a:pt x="982855" y="68232"/>
                  </a:lnTo>
                  <a:lnTo>
                    <a:pt x="982677" y="68758"/>
                  </a:lnTo>
                  <a:lnTo>
                    <a:pt x="982447" y="69252"/>
                  </a:lnTo>
                  <a:lnTo>
                    <a:pt x="982209" y="69650"/>
                  </a:lnTo>
                  <a:lnTo>
                    <a:pt x="981948" y="70044"/>
                  </a:lnTo>
                  <a:lnTo>
                    <a:pt x="981653" y="70411"/>
                  </a:lnTo>
                  <a:lnTo>
                    <a:pt x="981332" y="70737"/>
                  </a:lnTo>
                  <a:lnTo>
                    <a:pt x="980977" y="70995"/>
                  </a:lnTo>
                  <a:lnTo>
                    <a:pt x="980603" y="71181"/>
                  </a:lnTo>
                  <a:lnTo>
                    <a:pt x="980184" y="71317"/>
                  </a:lnTo>
                  <a:lnTo>
                    <a:pt x="979747" y="71408"/>
                  </a:lnTo>
                  <a:lnTo>
                    <a:pt x="979307" y="71453"/>
                  </a:lnTo>
                  <a:lnTo>
                    <a:pt x="978878" y="71453"/>
                  </a:lnTo>
                  <a:lnTo>
                    <a:pt x="978421" y="71390"/>
                  </a:lnTo>
                  <a:lnTo>
                    <a:pt x="977960" y="71254"/>
                  </a:lnTo>
                  <a:lnTo>
                    <a:pt x="977510" y="71068"/>
                  </a:lnTo>
                  <a:lnTo>
                    <a:pt x="977064" y="70855"/>
                  </a:lnTo>
                  <a:lnTo>
                    <a:pt x="976637" y="70633"/>
                  </a:lnTo>
                  <a:lnTo>
                    <a:pt x="976195" y="70357"/>
                  </a:lnTo>
                  <a:lnTo>
                    <a:pt x="975776" y="70044"/>
                  </a:lnTo>
                  <a:lnTo>
                    <a:pt x="974957" y="69374"/>
                  </a:lnTo>
                  <a:lnTo>
                    <a:pt x="974534" y="69070"/>
                  </a:lnTo>
                  <a:lnTo>
                    <a:pt x="973586" y="68454"/>
                  </a:lnTo>
                  <a:lnTo>
                    <a:pt x="973102" y="68164"/>
                  </a:lnTo>
                  <a:lnTo>
                    <a:pt x="972609" y="67906"/>
                  </a:lnTo>
                  <a:lnTo>
                    <a:pt x="972095" y="67707"/>
                  </a:lnTo>
                  <a:lnTo>
                    <a:pt x="971309" y="67516"/>
                  </a:lnTo>
                  <a:lnTo>
                    <a:pt x="970470" y="67421"/>
                  </a:lnTo>
                  <a:lnTo>
                    <a:pt x="969617" y="67417"/>
                  </a:lnTo>
                  <a:lnTo>
                    <a:pt x="968768" y="67489"/>
                  </a:lnTo>
                  <a:lnTo>
                    <a:pt x="967955" y="67634"/>
                  </a:lnTo>
                  <a:lnTo>
                    <a:pt x="967366" y="67802"/>
                  </a:lnTo>
                  <a:lnTo>
                    <a:pt x="966792" y="68024"/>
                  </a:lnTo>
                  <a:lnTo>
                    <a:pt x="966225" y="68278"/>
                  </a:lnTo>
                  <a:lnTo>
                    <a:pt x="965662" y="68554"/>
                  </a:lnTo>
                  <a:lnTo>
                    <a:pt x="965103" y="68817"/>
                  </a:lnTo>
                  <a:lnTo>
                    <a:pt x="964764" y="68966"/>
                  </a:lnTo>
                  <a:lnTo>
                    <a:pt x="964420" y="69106"/>
                  </a:lnTo>
                  <a:lnTo>
                    <a:pt x="964084" y="69256"/>
                  </a:lnTo>
                  <a:lnTo>
                    <a:pt x="963755" y="69419"/>
                  </a:lnTo>
                  <a:lnTo>
                    <a:pt x="963446" y="69614"/>
                  </a:lnTo>
                  <a:lnTo>
                    <a:pt x="963159" y="69836"/>
                  </a:lnTo>
                  <a:lnTo>
                    <a:pt x="962887" y="70081"/>
                  </a:lnTo>
                  <a:lnTo>
                    <a:pt x="962626" y="70343"/>
                  </a:lnTo>
                  <a:lnTo>
                    <a:pt x="962380" y="70620"/>
                  </a:lnTo>
                  <a:lnTo>
                    <a:pt x="962155" y="70905"/>
                  </a:lnTo>
                  <a:lnTo>
                    <a:pt x="962010" y="71113"/>
                  </a:lnTo>
                  <a:lnTo>
                    <a:pt x="961878" y="71326"/>
                  </a:lnTo>
                  <a:lnTo>
                    <a:pt x="961753" y="71544"/>
                  </a:lnTo>
                  <a:lnTo>
                    <a:pt x="961161" y="72355"/>
                  </a:lnTo>
                  <a:lnTo>
                    <a:pt x="960821" y="72731"/>
                  </a:lnTo>
                  <a:lnTo>
                    <a:pt x="960058" y="73392"/>
                  </a:lnTo>
                  <a:lnTo>
                    <a:pt x="959642" y="73664"/>
                  </a:lnTo>
                  <a:lnTo>
                    <a:pt x="959306" y="73809"/>
                  </a:lnTo>
                  <a:lnTo>
                    <a:pt x="958571" y="74004"/>
                  </a:lnTo>
                  <a:lnTo>
                    <a:pt x="958218" y="74117"/>
                  </a:lnTo>
                  <a:lnTo>
                    <a:pt x="957908" y="74289"/>
                  </a:lnTo>
                  <a:lnTo>
                    <a:pt x="957653" y="74547"/>
                  </a:lnTo>
                  <a:lnTo>
                    <a:pt x="957437" y="74855"/>
                  </a:lnTo>
                  <a:lnTo>
                    <a:pt x="957044" y="75531"/>
                  </a:lnTo>
                  <a:lnTo>
                    <a:pt x="956814" y="75834"/>
                  </a:lnTo>
                  <a:lnTo>
                    <a:pt x="956531" y="76128"/>
                  </a:lnTo>
                  <a:lnTo>
                    <a:pt x="955911" y="76672"/>
                  </a:lnTo>
                  <a:lnTo>
                    <a:pt x="955579" y="76921"/>
                  </a:lnTo>
                  <a:lnTo>
                    <a:pt x="955239" y="77148"/>
                  </a:lnTo>
                  <a:lnTo>
                    <a:pt x="954590" y="77406"/>
                  </a:lnTo>
                  <a:lnTo>
                    <a:pt x="953721" y="77590"/>
                  </a:lnTo>
                  <a:lnTo>
                    <a:pt x="952856" y="77640"/>
                  </a:lnTo>
                  <a:lnTo>
                    <a:pt x="952059" y="77563"/>
                  </a:lnTo>
                  <a:lnTo>
                    <a:pt x="951531" y="77296"/>
                  </a:lnTo>
                  <a:lnTo>
                    <a:pt x="950745" y="76571"/>
                  </a:lnTo>
                  <a:lnTo>
                    <a:pt x="950095" y="75714"/>
                  </a:lnTo>
                  <a:lnTo>
                    <a:pt x="949903" y="75261"/>
                  </a:lnTo>
                  <a:lnTo>
                    <a:pt x="949340" y="72978"/>
                  </a:lnTo>
                  <a:lnTo>
                    <a:pt x="948925" y="69925"/>
                  </a:lnTo>
                  <a:lnTo>
                    <a:pt x="948490" y="67778"/>
                  </a:lnTo>
                  <a:lnTo>
                    <a:pt x="948438" y="66998"/>
                  </a:lnTo>
                  <a:lnTo>
                    <a:pt x="948064" y="65304"/>
                  </a:lnTo>
                  <a:lnTo>
                    <a:pt x="947645" y="62509"/>
                  </a:lnTo>
                  <a:lnTo>
                    <a:pt x="947138" y="60878"/>
                  </a:lnTo>
                  <a:lnTo>
                    <a:pt x="946115" y="58269"/>
                  </a:lnTo>
                  <a:lnTo>
                    <a:pt x="945216" y="56307"/>
                  </a:lnTo>
                  <a:lnTo>
                    <a:pt x="943649" y="54405"/>
                  </a:lnTo>
                  <a:lnTo>
                    <a:pt x="942939" y="53159"/>
                  </a:lnTo>
                  <a:lnTo>
                    <a:pt x="942489" y="52244"/>
                  </a:lnTo>
                  <a:lnTo>
                    <a:pt x="941772" y="51388"/>
                  </a:lnTo>
                  <a:lnTo>
                    <a:pt x="940982" y="50731"/>
                  </a:lnTo>
                  <a:lnTo>
                    <a:pt x="940805" y="50346"/>
                  </a:lnTo>
                  <a:lnTo>
                    <a:pt x="940654" y="50595"/>
                  </a:lnTo>
                  <a:lnTo>
                    <a:pt x="940057" y="50586"/>
                  </a:lnTo>
                  <a:lnTo>
                    <a:pt x="937006" y="50083"/>
                  </a:lnTo>
                  <a:lnTo>
                    <a:pt x="934947" y="49924"/>
                  </a:lnTo>
                  <a:lnTo>
                    <a:pt x="934086" y="49780"/>
                  </a:lnTo>
                  <a:lnTo>
                    <a:pt x="933625" y="49576"/>
                  </a:lnTo>
                  <a:lnTo>
                    <a:pt x="933233" y="49313"/>
                  </a:lnTo>
                  <a:lnTo>
                    <a:pt x="932051" y="48253"/>
                  </a:lnTo>
                  <a:lnTo>
                    <a:pt x="931665" y="47406"/>
                  </a:lnTo>
                  <a:lnTo>
                    <a:pt x="931544" y="46627"/>
                  </a:lnTo>
                  <a:lnTo>
                    <a:pt x="931616" y="46301"/>
                  </a:lnTo>
                  <a:lnTo>
                    <a:pt x="931696" y="45458"/>
                  </a:lnTo>
                  <a:lnTo>
                    <a:pt x="932247" y="44239"/>
                  </a:lnTo>
                  <a:lnTo>
                    <a:pt x="932791" y="43469"/>
                  </a:lnTo>
                  <a:lnTo>
                    <a:pt x="933270" y="42568"/>
                  </a:lnTo>
                  <a:lnTo>
                    <a:pt x="933814" y="41798"/>
                  </a:lnTo>
                  <a:lnTo>
                    <a:pt x="934090" y="41023"/>
                  </a:lnTo>
                  <a:lnTo>
                    <a:pt x="934169" y="40180"/>
                  </a:lnTo>
                  <a:lnTo>
                    <a:pt x="934324" y="38948"/>
                  </a:lnTo>
                  <a:lnTo>
                    <a:pt x="934403" y="38106"/>
                  </a:lnTo>
                  <a:lnTo>
                    <a:pt x="934415" y="37395"/>
                  </a:lnTo>
                  <a:lnTo>
                    <a:pt x="934577" y="35451"/>
                  </a:lnTo>
                  <a:lnTo>
                    <a:pt x="934528" y="34219"/>
                  </a:lnTo>
                  <a:lnTo>
                    <a:pt x="934467" y="33893"/>
                  </a:lnTo>
                  <a:lnTo>
                    <a:pt x="934211" y="33368"/>
                  </a:lnTo>
                  <a:lnTo>
                    <a:pt x="932908" y="31791"/>
                  </a:lnTo>
                  <a:lnTo>
                    <a:pt x="932122" y="31067"/>
                  </a:lnTo>
                  <a:lnTo>
                    <a:pt x="927979" y="28276"/>
                  </a:lnTo>
                  <a:lnTo>
                    <a:pt x="926257" y="27796"/>
                  </a:lnTo>
                  <a:lnTo>
                    <a:pt x="925101" y="27453"/>
                  </a:lnTo>
                  <a:lnTo>
                    <a:pt x="923926" y="27150"/>
                  </a:lnTo>
                  <a:lnTo>
                    <a:pt x="923337" y="27019"/>
                  </a:lnTo>
                  <a:lnTo>
                    <a:pt x="922839" y="26919"/>
                  </a:lnTo>
                  <a:lnTo>
                    <a:pt x="920055" y="26452"/>
                  </a:lnTo>
                  <a:lnTo>
                    <a:pt x="918514" y="26185"/>
                  </a:lnTo>
                  <a:lnTo>
                    <a:pt x="916966" y="25995"/>
                  </a:lnTo>
                  <a:lnTo>
                    <a:pt x="915100" y="25895"/>
                  </a:lnTo>
                  <a:lnTo>
                    <a:pt x="914167" y="25895"/>
                  </a:lnTo>
                  <a:lnTo>
                    <a:pt x="912317" y="26040"/>
                  </a:lnTo>
                  <a:lnTo>
                    <a:pt x="911086" y="26230"/>
                  </a:lnTo>
                  <a:lnTo>
                    <a:pt x="910477" y="26357"/>
                  </a:lnTo>
                  <a:lnTo>
                    <a:pt x="909888" y="26529"/>
                  </a:lnTo>
                  <a:lnTo>
                    <a:pt x="909333" y="26765"/>
                  </a:lnTo>
                  <a:lnTo>
                    <a:pt x="908378" y="27331"/>
                  </a:lnTo>
                  <a:lnTo>
                    <a:pt x="907928" y="27675"/>
                  </a:lnTo>
                  <a:lnTo>
                    <a:pt x="907539" y="28056"/>
                  </a:lnTo>
                  <a:lnTo>
                    <a:pt x="907237" y="28477"/>
                  </a:lnTo>
                  <a:lnTo>
                    <a:pt x="907090" y="28785"/>
                  </a:lnTo>
                  <a:lnTo>
                    <a:pt x="906829" y="29809"/>
                  </a:lnTo>
                  <a:lnTo>
                    <a:pt x="906753" y="30153"/>
                  </a:lnTo>
                  <a:lnTo>
                    <a:pt x="906651" y="30742"/>
                  </a:lnTo>
                  <a:lnTo>
                    <a:pt x="906538" y="31942"/>
                  </a:lnTo>
                  <a:lnTo>
                    <a:pt x="906478" y="32540"/>
                  </a:lnTo>
                  <a:lnTo>
                    <a:pt x="906376" y="33129"/>
                  </a:lnTo>
                  <a:lnTo>
                    <a:pt x="906240" y="33709"/>
                  </a:lnTo>
                  <a:lnTo>
                    <a:pt x="906081" y="34284"/>
                  </a:lnTo>
                  <a:lnTo>
                    <a:pt x="905903" y="34851"/>
                  </a:lnTo>
                  <a:lnTo>
                    <a:pt x="905488" y="35965"/>
                  </a:lnTo>
                  <a:lnTo>
                    <a:pt x="905236" y="36518"/>
                  </a:lnTo>
                  <a:lnTo>
                    <a:pt x="904662" y="37591"/>
                  </a:lnTo>
                  <a:lnTo>
                    <a:pt x="904084" y="38664"/>
                  </a:lnTo>
                  <a:lnTo>
                    <a:pt x="903366" y="39924"/>
                  </a:lnTo>
                  <a:lnTo>
                    <a:pt x="903181" y="40350"/>
                  </a:lnTo>
                  <a:lnTo>
                    <a:pt x="903075" y="40784"/>
                  </a:lnTo>
                  <a:lnTo>
                    <a:pt x="903075" y="41093"/>
                  </a:lnTo>
                  <a:lnTo>
                    <a:pt x="903230" y="42030"/>
                  </a:lnTo>
                  <a:lnTo>
                    <a:pt x="903241" y="42343"/>
                  </a:lnTo>
                  <a:lnTo>
                    <a:pt x="903192" y="42864"/>
                  </a:lnTo>
                  <a:lnTo>
                    <a:pt x="903090" y="43389"/>
                  </a:lnTo>
                  <a:lnTo>
                    <a:pt x="902939" y="43910"/>
                  </a:lnTo>
                  <a:lnTo>
                    <a:pt x="902735" y="44404"/>
                  </a:lnTo>
                  <a:lnTo>
                    <a:pt x="902489" y="44857"/>
                  </a:lnTo>
                  <a:lnTo>
                    <a:pt x="902127" y="45319"/>
                  </a:lnTo>
                  <a:lnTo>
                    <a:pt x="901388" y="46029"/>
                  </a:lnTo>
                  <a:lnTo>
                    <a:pt x="900654" y="46442"/>
                  </a:lnTo>
                  <a:lnTo>
                    <a:pt x="900129" y="46760"/>
                  </a:lnTo>
                  <a:lnTo>
                    <a:pt x="899544" y="47090"/>
                  </a:lnTo>
                  <a:lnTo>
                    <a:pt x="898297" y="47652"/>
                  </a:lnTo>
                  <a:lnTo>
                    <a:pt x="897656" y="47860"/>
                  </a:lnTo>
                  <a:lnTo>
                    <a:pt x="896575" y="48069"/>
                  </a:lnTo>
                  <a:lnTo>
                    <a:pt x="895684" y="48159"/>
                  </a:lnTo>
                  <a:lnTo>
                    <a:pt x="894875" y="48028"/>
                  </a:lnTo>
                  <a:lnTo>
                    <a:pt x="894355" y="47734"/>
                  </a:lnTo>
                  <a:lnTo>
                    <a:pt x="893902" y="47330"/>
                  </a:lnTo>
                  <a:lnTo>
                    <a:pt x="893596" y="46828"/>
                  </a:lnTo>
                  <a:lnTo>
                    <a:pt x="893426" y="46202"/>
                  </a:lnTo>
                  <a:lnTo>
                    <a:pt x="893403" y="45881"/>
                  </a:lnTo>
                  <a:lnTo>
                    <a:pt x="893419" y="45581"/>
                  </a:lnTo>
                  <a:lnTo>
                    <a:pt x="892898" y="45119"/>
                  </a:lnTo>
                  <a:lnTo>
                    <a:pt x="891709" y="44579"/>
                  </a:lnTo>
                  <a:lnTo>
                    <a:pt x="890002" y="43257"/>
                  </a:lnTo>
                  <a:lnTo>
                    <a:pt x="889280" y="42595"/>
                  </a:lnTo>
                  <a:lnTo>
                    <a:pt x="888236" y="41414"/>
                  </a:lnTo>
                  <a:lnTo>
                    <a:pt x="887092" y="40340"/>
                  </a:lnTo>
                  <a:lnTo>
                    <a:pt x="886817" y="39833"/>
                  </a:lnTo>
                  <a:lnTo>
                    <a:pt x="886597" y="39561"/>
                  </a:lnTo>
                  <a:lnTo>
                    <a:pt x="885800" y="38882"/>
                  </a:lnTo>
                  <a:lnTo>
                    <a:pt x="885593" y="38592"/>
                  </a:lnTo>
                  <a:lnTo>
                    <a:pt x="885219" y="37623"/>
                  </a:lnTo>
                  <a:lnTo>
                    <a:pt x="884716" y="36486"/>
                  </a:lnTo>
                  <a:lnTo>
                    <a:pt x="884293" y="35643"/>
                  </a:lnTo>
                  <a:lnTo>
                    <a:pt x="884153" y="35131"/>
                  </a:lnTo>
                  <a:lnTo>
                    <a:pt x="883860" y="34212"/>
                  </a:lnTo>
                  <a:lnTo>
                    <a:pt x="883557" y="33387"/>
                  </a:lnTo>
                  <a:lnTo>
                    <a:pt x="883387" y="32839"/>
                  </a:lnTo>
                  <a:lnTo>
                    <a:pt x="883285" y="32468"/>
                  </a:lnTo>
                  <a:lnTo>
                    <a:pt x="883210" y="32237"/>
                  </a:lnTo>
                  <a:lnTo>
                    <a:pt x="882979" y="31766"/>
                  </a:lnTo>
                  <a:lnTo>
                    <a:pt x="881627" y="29614"/>
                  </a:lnTo>
                  <a:lnTo>
                    <a:pt x="881345" y="29084"/>
                  </a:lnTo>
                  <a:lnTo>
                    <a:pt x="880933" y="28287"/>
                  </a:lnTo>
                  <a:lnTo>
                    <a:pt x="880478" y="27571"/>
                  </a:lnTo>
                  <a:lnTo>
                    <a:pt x="880079" y="26851"/>
                  </a:lnTo>
                  <a:lnTo>
                    <a:pt x="879327" y="25143"/>
                  </a:lnTo>
                  <a:lnTo>
                    <a:pt x="878991" y="24423"/>
                  </a:lnTo>
                  <a:lnTo>
                    <a:pt x="878568" y="23535"/>
                  </a:lnTo>
                  <a:lnTo>
                    <a:pt x="878379" y="23010"/>
                  </a:lnTo>
                  <a:lnTo>
                    <a:pt x="878126" y="22213"/>
                  </a:lnTo>
                  <a:lnTo>
                    <a:pt x="877801" y="21302"/>
                  </a:lnTo>
                  <a:lnTo>
                    <a:pt x="877574" y="20700"/>
                  </a:lnTo>
                  <a:lnTo>
                    <a:pt x="877414" y="19965"/>
                  </a:lnTo>
                  <a:lnTo>
                    <a:pt x="877365" y="18801"/>
                  </a:lnTo>
                  <a:lnTo>
                    <a:pt x="877446" y="18376"/>
                  </a:lnTo>
                  <a:lnTo>
                    <a:pt x="877597" y="17533"/>
                  </a:lnTo>
                  <a:lnTo>
                    <a:pt x="877725" y="16682"/>
                  </a:lnTo>
                  <a:lnTo>
                    <a:pt x="877797" y="15767"/>
                  </a:lnTo>
                  <a:lnTo>
                    <a:pt x="877820" y="15309"/>
                  </a:lnTo>
                  <a:lnTo>
                    <a:pt x="877869" y="14856"/>
                  </a:lnTo>
                  <a:lnTo>
                    <a:pt x="878449" y="13238"/>
                  </a:lnTo>
                  <a:lnTo>
                    <a:pt x="878996" y="12142"/>
                  </a:lnTo>
                  <a:lnTo>
                    <a:pt x="880094" y="10753"/>
                  </a:lnTo>
                  <a:lnTo>
                    <a:pt x="880529" y="10218"/>
                  </a:lnTo>
                  <a:lnTo>
                    <a:pt x="881780" y="8423"/>
                  </a:lnTo>
                  <a:lnTo>
                    <a:pt x="882258" y="7867"/>
                  </a:lnTo>
                  <a:lnTo>
                    <a:pt x="882711" y="7288"/>
                  </a:lnTo>
                  <a:lnTo>
                    <a:pt x="883652" y="6277"/>
                  </a:lnTo>
                  <a:lnTo>
                    <a:pt x="884119" y="5838"/>
                  </a:lnTo>
                  <a:lnTo>
                    <a:pt x="885109" y="5014"/>
                  </a:lnTo>
                  <a:lnTo>
                    <a:pt x="886118" y="4312"/>
                  </a:lnTo>
                  <a:lnTo>
                    <a:pt x="887149" y="3714"/>
                  </a:lnTo>
                  <a:lnTo>
                    <a:pt x="887684" y="3460"/>
                  </a:lnTo>
                  <a:lnTo>
                    <a:pt x="888232" y="3261"/>
                  </a:lnTo>
                  <a:lnTo>
                    <a:pt x="889048" y="3075"/>
                  </a:lnTo>
                  <a:lnTo>
                    <a:pt x="889887" y="2962"/>
                  </a:lnTo>
                  <a:lnTo>
                    <a:pt x="890864" y="2858"/>
                  </a:lnTo>
                  <a:lnTo>
                    <a:pt x="891994" y="2808"/>
                  </a:lnTo>
                  <a:lnTo>
                    <a:pt x="893086" y="2636"/>
                  </a:lnTo>
                  <a:lnTo>
                    <a:pt x="893898" y="2273"/>
                  </a:lnTo>
                  <a:lnTo>
                    <a:pt x="894690" y="1852"/>
                  </a:lnTo>
                  <a:lnTo>
                    <a:pt x="895107" y="1703"/>
                  </a:lnTo>
                  <a:lnTo>
                    <a:pt x="896284" y="1653"/>
                  </a:lnTo>
                  <a:lnTo>
                    <a:pt x="896640" y="1612"/>
                  </a:lnTo>
                  <a:lnTo>
                    <a:pt x="897066" y="1291"/>
                  </a:lnTo>
                  <a:lnTo>
                    <a:pt x="897452" y="317"/>
                  </a:lnTo>
                  <a:lnTo>
                    <a:pt x="897593" y="0"/>
                  </a:lnTo>
                  <a:lnTo>
                    <a:pt x="841398" y="0"/>
                  </a:lnTo>
                  <a:lnTo>
                    <a:pt x="842014" y="928"/>
                  </a:lnTo>
                  <a:lnTo>
                    <a:pt x="842190" y="1512"/>
                  </a:lnTo>
                  <a:lnTo>
                    <a:pt x="842120" y="1988"/>
                  </a:lnTo>
                  <a:lnTo>
                    <a:pt x="841491" y="3415"/>
                  </a:lnTo>
                  <a:lnTo>
                    <a:pt x="841372" y="3899"/>
                  </a:lnTo>
                  <a:lnTo>
                    <a:pt x="841443" y="5684"/>
                  </a:lnTo>
                  <a:lnTo>
                    <a:pt x="841646" y="6595"/>
                  </a:lnTo>
                  <a:lnTo>
                    <a:pt x="841967" y="7346"/>
                  </a:lnTo>
                  <a:lnTo>
                    <a:pt x="842613" y="7903"/>
                  </a:lnTo>
                  <a:lnTo>
                    <a:pt x="843569" y="8157"/>
                  </a:lnTo>
                  <a:lnTo>
                    <a:pt x="844128" y="8470"/>
                  </a:lnTo>
                  <a:lnTo>
                    <a:pt x="845185" y="9348"/>
                  </a:lnTo>
                  <a:lnTo>
                    <a:pt x="846296" y="10014"/>
                  </a:lnTo>
                  <a:lnTo>
                    <a:pt x="846813" y="10114"/>
                  </a:lnTo>
                  <a:lnTo>
                    <a:pt x="847905" y="10109"/>
                  </a:lnTo>
                  <a:lnTo>
                    <a:pt x="849007" y="10064"/>
                  </a:lnTo>
                  <a:lnTo>
                    <a:pt x="851104" y="10046"/>
                  </a:lnTo>
                  <a:lnTo>
                    <a:pt x="852493" y="10132"/>
                  </a:lnTo>
                  <a:lnTo>
                    <a:pt x="853155" y="10195"/>
                  </a:lnTo>
                  <a:lnTo>
                    <a:pt x="853732" y="10286"/>
                  </a:lnTo>
                  <a:lnTo>
                    <a:pt x="854344" y="10399"/>
                  </a:lnTo>
                  <a:lnTo>
                    <a:pt x="854926" y="10571"/>
                  </a:lnTo>
                  <a:lnTo>
                    <a:pt x="855447" y="10830"/>
                  </a:lnTo>
                  <a:lnTo>
                    <a:pt x="855877" y="11156"/>
                  </a:lnTo>
                  <a:lnTo>
                    <a:pt x="856281" y="11545"/>
                  </a:lnTo>
                  <a:lnTo>
                    <a:pt x="856644" y="11985"/>
                  </a:lnTo>
                  <a:lnTo>
                    <a:pt x="856961" y="12455"/>
                  </a:lnTo>
                  <a:lnTo>
                    <a:pt x="857218" y="12940"/>
                  </a:lnTo>
                  <a:lnTo>
                    <a:pt x="857354" y="13285"/>
                  </a:lnTo>
                  <a:lnTo>
                    <a:pt x="857456" y="13647"/>
                  </a:lnTo>
                  <a:lnTo>
                    <a:pt x="857543" y="14018"/>
                  </a:lnTo>
                  <a:lnTo>
                    <a:pt x="857702" y="14761"/>
                  </a:lnTo>
                  <a:lnTo>
                    <a:pt x="857853" y="15622"/>
                  </a:lnTo>
                  <a:lnTo>
                    <a:pt x="857940" y="15803"/>
                  </a:lnTo>
                  <a:lnTo>
                    <a:pt x="858121" y="15993"/>
                  </a:lnTo>
                  <a:lnTo>
                    <a:pt x="858642" y="16265"/>
                  </a:lnTo>
                  <a:lnTo>
                    <a:pt x="859220" y="16473"/>
                  </a:lnTo>
                  <a:lnTo>
                    <a:pt x="860135" y="16741"/>
                  </a:lnTo>
                  <a:lnTo>
                    <a:pt x="860761" y="16840"/>
                  </a:lnTo>
                  <a:lnTo>
                    <a:pt x="860916" y="16899"/>
                  </a:lnTo>
                  <a:lnTo>
                    <a:pt x="861554" y="17076"/>
                  </a:lnTo>
                  <a:lnTo>
                    <a:pt x="861981" y="17112"/>
                  </a:lnTo>
                  <a:lnTo>
                    <a:pt x="862423" y="17080"/>
                  </a:lnTo>
                  <a:lnTo>
                    <a:pt x="863313" y="16945"/>
                  </a:lnTo>
                  <a:lnTo>
                    <a:pt x="863759" y="16899"/>
                  </a:lnTo>
                  <a:lnTo>
                    <a:pt x="864046" y="16858"/>
                  </a:lnTo>
                  <a:lnTo>
                    <a:pt x="864352" y="16931"/>
                  </a:lnTo>
                  <a:lnTo>
                    <a:pt x="866220" y="19793"/>
                  </a:lnTo>
                  <a:lnTo>
                    <a:pt x="868561" y="23235"/>
                  </a:lnTo>
                  <a:lnTo>
                    <a:pt x="869052" y="23403"/>
                  </a:lnTo>
                  <a:lnTo>
                    <a:pt x="869770" y="24196"/>
                  </a:lnTo>
                  <a:lnTo>
                    <a:pt x="870941" y="25899"/>
                  </a:lnTo>
                  <a:lnTo>
                    <a:pt x="871326" y="26619"/>
                  </a:lnTo>
                  <a:lnTo>
                    <a:pt x="871451" y="27203"/>
                  </a:lnTo>
                  <a:lnTo>
                    <a:pt x="872614" y="29233"/>
                  </a:lnTo>
                  <a:lnTo>
                    <a:pt x="872995" y="30469"/>
                  </a:lnTo>
                  <a:lnTo>
                    <a:pt x="873188" y="30800"/>
                  </a:lnTo>
                  <a:lnTo>
                    <a:pt x="873312" y="31253"/>
                  </a:lnTo>
                  <a:lnTo>
                    <a:pt x="873301" y="32032"/>
                  </a:lnTo>
                  <a:lnTo>
                    <a:pt x="873554" y="32879"/>
                  </a:lnTo>
                  <a:lnTo>
                    <a:pt x="874385" y="35035"/>
                  </a:lnTo>
                  <a:lnTo>
                    <a:pt x="874445" y="35361"/>
                  </a:lnTo>
                  <a:lnTo>
                    <a:pt x="874638" y="35814"/>
                  </a:lnTo>
                  <a:lnTo>
                    <a:pt x="874634" y="36077"/>
                  </a:lnTo>
                  <a:lnTo>
                    <a:pt x="874891" y="36598"/>
                  </a:lnTo>
                  <a:lnTo>
                    <a:pt x="875269" y="37903"/>
                  </a:lnTo>
                  <a:lnTo>
                    <a:pt x="875526" y="38424"/>
                  </a:lnTo>
                  <a:lnTo>
                    <a:pt x="875586" y="38750"/>
                  </a:lnTo>
                  <a:lnTo>
                    <a:pt x="875975" y="39533"/>
                  </a:lnTo>
                  <a:lnTo>
                    <a:pt x="876557" y="40453"/>
                  </a:lnTo>
                  <a:lnTo>
                    <a:pt x="877203" y="41631"/>
                  </a:lnTo>
                  <a:lnTo>
                    <a:pt x="877591" y="42414"/>
                  </a:lnTo>
                  <a:lnTo>
                    <a:pt x="878668" y="45608"/>
                  </a:lnTo>
                  <a:lnTo>
                    <a:pt x="879189" y="46396"/>
                  </a:lnTo>
                  <a:lnTo>
                    <a:pt x="880163" y="47642"/>
                  </a:lnTo>
                  <a:lnTo>
                    <a:pt x="880556" y="48041"/>
                  </a:lnTo>
                  <a:lnTo>
                    <a:pt x="881659" y="49744"/>
                  </a:lnTo>
                  <a:lnTo>
                    <a:pt x="882048" y="50528"/>
                  </a:lnTo>
                  <a:lnTo>
                    <a:pt x="882426" y="51832"/>
                  </a:lnTo>
                  <a:lnTo>
                    <a:pt x="882531" y="53390"/>
                  </a:lnTo>
                  <a:lnTo>
                    <a:pt x="882376" y="54944"/>
                  </a:lnTo>
                  <a:lnTo>
                    <a:pt x="881961" y="55909"/>
                  </a:lnTo>
                  <a:lnTo>
                    <a:pt x="880949" y="56802"/>
                  </a:lnTo>
                  <a:lnTo>
                    <a:pt x="880145" y="57309"/>
                  </a:lnTo>
                  <a:lnTo>
                    <a:pt x="879830" y="57699"/>
                  </a:lnTo>
                  <a:lnTo>
                    <a:pt x="879554" y="58148"/>
                  </a:lnTo>
                  <a:lnTo>
                    <a:pt x="879323" y="58628"/>
                  </a:lnTo>
                  <a:lnTo>
                    <a:pt x="879150" y="59126"/>
                  </a:lnTo>
                  <a:lnTo>
                    <a:pt x="879040" y="59620"/>
                  </a:lnTo>
                  <a:lnTo>
                    <a:pt x="879017" y="60001"/>
                  </a:lnTo>
                  <a:lnTo>
                    <a:pt x="879044" y="60390"/>
                  </a:lnTo>
                  <a:lnTo>
                    <a:pt x="879153" y="61174"/>
                  </a:lnTo>
                  <a:lnTo>
                    <a:pt x="879199" y="61568"/>
                  </a:lnTo>
                  <a:lnTo>
                    <a:pt x="879203" y="62139"/>
                  </a:lnTo>
                  <a:lnTo>
                    <a:pt x="879169" y="62751"/>
                  </a:lnTo>
                  <a:lnTo>
                    <a:pt x="879150" y="63344"/>
                  </a:lnTo>
                  <a:lnTo>
                    <a:pt x="879214" y="63856"/>
                  </a:lnTo>
                  <a:lnTo>
                    <a:pt x="879410" y="64227"/>
                  </a:lnTo>
                  <a:lnTo>
                    <a:pt x="879577" y="64386"/>
                  </a:lnTo>
                  <a:lnTo>
                    <a:pt x="879856" y="64558"/>
                  </a:lnTo>
                  <a:lnTo>
                    <a:pt x="880015" y="64549"/>
                  </a:lnTo>
                  <a:lnTo>
                    <a:pt x="880192" y="64454"/>
                  </a:lnTo>
                  <a:lnTo>
                    <a:pt x="880578" y="64173"/>
                  </a:lnTo>
                  <a:lnTo>
                    <a:pt x="880769" y="64060"/>
                  </a:lnTo>
                  <a:lnTo>
                    <a:pt x="881109" y="63911"/>
                  </a:lnTo>
                  <a:lnTo>
                    <a:pt x="881812" y="63666"/>
                  </a:lnTo>
                  <a:lnTo>
                    <a:pt x="882522" y="63444"/>
                  </a:lnTo>
                  <a:lnTo>
                    <a:pt x="884109" y="62937"/>
                  </a:lnTo>
                  <a:lnTo>
                    <a:pt x="884644" y="62805"/>
                  </a:lnTo>
                  <a:lnTo>
                    <a:pt x="885185" y="62710"/>
                  </a:lnTo>
                  <a:lnTo>
                    <a:pt x="885759" y="62674"/>
                  </a:lnTo>
                  <a:lnTo>
                    <a:pt x="886341" y="62692"/>
                  </a:lnTo>
                  <a:lnTo>
                    <a:pt x="886922" y="62733"/>
                  </a:lnTo>
                  <a:lnTo>
                    <a:pt x="887508" y="62769"/>
                  </a:lnTo>
                  <a:lnTo>
                    <a:pt x="888090" y="62764"/>
                  </a:lnTo>
                  <a:lnTo>
                    <a:pt x="889211" y="62687"/>
                  </a:lnTo>
                  <a:lnTo>
                    <a:pt x="889859" y="62608"/>
                  </a:lnTo>
                  <a:lnTo>
                    <a:pt x="890325" y="62542"/>
                  </a:lnTo>
                  <a:lnTo>
                    <a:pt x="891296" y="62307"/>
                  </a:lnTo>
                  <a:lnTo>
                    <a:pt x="893690" y="61428"/>
                  </a:lnTo>
                  <a:lnTo>
                    <a:pt x="895189" y="60920"/>
                  </a:lnTo>
                  <a:lnTo>
                    <a:pt x="895892" y="60599"/>
                  </a:lnTo>
                  <a:lnTo>
                    <a:pt x="896530" y="60196"/>
                  </a:lnTo>
                  <a:lnTo>
                    <a:pt x="896742" y="60023"/>
                  </a:lnTo>
                  <a:lnTo>
                    <a:pt x="897146" y="59661"/>
                  </a:lnTo>
                  <a:lnTo>
                    <a:pt x="897525" y="59266"/>
                  </a:lnTo>
                  <a:lnTo>
                    <a:pt x="897989" y="59144"/>
                  </a:lnTo>
                  <a:lnTo>
                    <a:pt x="900946" y="57114"/>
                  </a:lnTo>
                  <a:lnTo>
                    <a:pt x="901415" y="56928"/>
                  </a:lnTo>
                  <a:lnTo>
                    <a:pt x="901751" y="56670"/>
                  </a:lnTo>
                  <a:lnTo>
                    <a:pt x="902687" y="56299"/>
                  </a:lnTo>
                  <a:lnTo>
                    <a:pt x="903949" y="56317"/>
                  </a:lnTo>
                  <a:lnTo>
                    <a:pt x="904678" y="56457"/>
                  </a:lnTo>
                  <a:lnTo>
                    <a:pt x="905610" y="56407"/>
                  </a:lnTo>
                  <a:lnTo>
                    <a:pt x="906411" y="56226"/>
                  </a:lnTo>
                  <a:lnTo>
                    <a:pt x="906876" y="56104"/>
                  </a:lnTo>
                  <a:lnTo>
                    <a:pt x="907680" y="55728"/>
                  </a:lnTo>
                  <a:lnTo>
                    <a:pt x="908552" y="55094"/>
                  </a:lnTo>
                  <a:lnTo>
                    <a:pt x="908957" y="54840"/>
                  </a:lnTo>
                  <a:lnTo>
                    <a:pt x="909425" y="54523"/>
                  </a:lnTo>
                  <a:lnTo>
                    <a:pt x="909760" y="54352"/>
                  </a:lnTo>
                  <a:lnTo>
                    <a:pt x="910326" y="54094"/>
                  </a:lnTo>
                  <a:lnTo>
                    <a:pt x="910757" y="53967"/>
                  </a:lnTo>
                  <a:lnTo>
                    <a:pt x="911210" y="53899"/>
                  </a:lnTo>
                  <a:lnTo>
                    <a:pt x="911671" y="53845"/>
                  </a:lnTo>
                  <a:lnTo>
                    <a:pt x="912117" y="53763"/>
                  </a:lnTo>
                  <a:lnTo>
                    <a:pt x="912529" y="53613"/>
                  </a:lnTo>
                  <a:lnTo>
                    <a:pt x="912845" y="53387"/>
                  </a:lnTo>
                  <a:lnTo>
                    <a:pt x="913147" y="53079"/>
                  </a:lnTo>
                  <a:lnTo>
                    <a:pt x="913434" y="52771"/>
                  </a:lnTo>
                  <a:lnTo>
                    <a:pt x="913710" y="52544"/>
                  </a:lnTo>
                  <a:lnTo>
                    <a:pt x="913971" y="52472"/>
                  </a:lnTo>
                  <a:lnTo>
                    <a:pt x="914145" y="52517"/>
                  </a:lnTo>
                  <a:lnTo>
                    <a:pt x="914485" y="52708"/>
                  </a:lnTo>
                  <a:lnTo>
                    <a:pt x="914802" y="52943"/>
                  </a:lnTo>
                  <a:lnTo>
                    <a:pt x="915183" y="53296"/>
                  </a:lnTo>
                  <a:lnTo>
                    <a:pt x="915516" y="53727"/>
                  </a:lnTo>
                  <a:lnTo>
                    <a:pt x="915803" y="54216"/>
                  </a:lnTo>
                  <a:lnTo>
                    <a:pt x="916045" y="54728"/>
                  </a:lnTo>
                  <a:lnTo>
                    <a:pt x="916369" y="55620"/>
                  </a:lnTo>
                  <a:lnTo>
                    <a:pt x="916550" y="56422"/>
                  </a:lnTo>
                  <a:lnTo>
                    <a:pt x="916603" y="56825"/>
                  </a:lnTo>
                  <a:lnTo>
                    <a:pt x="916627" y="57227"/>
                  </a:lnTo>
                  <a:lnTo>
                    <a:pt x="916769" y="57745"/>
                  </a:lnTo>
                  <a:lnTo>
                    <a:pt x="916833" y="58094"/>
                  </a:lnTo>
                  <a:lnTo>
                    <a:pt x="916856" y="58334"/>
                  </a:lnTo>
                  <a:lnTo>
                    <a:pt x="916856" y="59312"/>
                  </a:lnTo>
                  <a:lnTo>
                    <a:pt x="916879" y="60390"/>
                  </a:lnTo>
                  <a:lnTo>
                    <a:pt x="916818" y="61424"/>
                  </a:lnTo>
                  <a:lnTo>
                    <a:pt x="916833" y="61731"/>
                  </a:lnTo>
                  <a:lnTo>
                    <a:pt x="916947" y="62651"/>
                  </a:lnTo>
                  <a:lnTo>
                    <a:pt x="916969" y="63462"/>
                  </a:lnTo>
                  <a:lnTo>
                    <a:pt x="916954" y="63965"/>
                  </a:lnTo>
                  <a:lnTo>
                    <a:pt x="916928" y="65115"/>
                  </a:lnTo>
                  <a:lnTo>
                    <a:pt x="916871" y="65781"/>
                  </a:lnTo>
                  <a:lnTo>
                    <a:pt x="916765" y="66778"/>
                  </a:lnTo>
                  <a:lnTo>
                    <a:pt x="916697" y="68038"/>
                  </a:lnTo>
                  <a:lnTo>
                    <a:pt x="916656" y="69084"/>
                  </a:lnTo>
                  <a:lnTo>
                    <a:pt x="916629" y="69342"/>
                  </a:lnTo>
                  <a:lnTo>
                    <a:pt x="916595" y="69614"/>
                  </a:lnTo>
                  <a:lnTo>
                    <a:pt x="916550" y="69886"/>
                  </a:lnTo>
                  <a:lnTo>
                    <a:pt x="916070" y="70547"/>
                  </a:lnTo>
                  <a:lnTo>
                    <a:pt x="915547" y="71094"/>
                  </a:lnTo>
                  <a:lnTo>
                    <a:pt x="914531" y="72118"/>
                  </a:lnTo>
                  <a:lnTo>
                    <a:pt x="914259" y="72503"/>
                  </a:lnTo>
                  <a:lnTo>
                    <a:pt x="914115" y="73214"/>
                  </a:lnTo>
                  <a:lnTo>
                    <a:pt x="914168" y="74188"/>
                  </a:lnTo>
                  <a:lnTo>
                    <a:pt x="914089" y="74963"/>
                  </a:lnTo>
                  <a:lnTo>
                    <a:pt x="913949" y="75416"/>
                  </a:lnTo>
                  <a:lnTo>
                    <a:pt x="913813" y="75738"/>
                  </a:lnTo>
                  <a:lnTo>
                    <a:pt x="912053" y="77722"/>
                  </a:lnTo>
                  <a:lnTo>
                    <a:pt x="910350" y="80227"/>
                  </a:lnTo>
                  <a:lnTo>
                    <a:pt x="909602" y="81514"/>
                  </a:lnTo>
                  <a:lnTo>
                    <a:pt x="908655" y="82601"/>
                  </a:lnTo>
                  <a:lnTo>
                    <a:pt x="907166" y="84132"/>
                  </a:lnTo>
                  <a:lnTo>
                    <a:pt x="906426" y="84771"/>
                  </a:lnTo>
                  <a:lnTo>
                    <a:pt x="905618" y="85342"/>
                  </a:lnTo>
                  <a:lnTo>
                    <a:pt x="904682" y="85976"/>
                  </a:lnTo>
                  <a:lnTo>
                    <a:pt x="904070" y="86678"/>
                  </a:lnTo>
                  <a:lnTo>
                    <a:pt x="903526" y="87580"/>
                  </a:lnTo>
                  <a:lnTo>
                    <a:pt x="902774" y="88672"/>
                  </a:lnTo>
                  <a:lnTo>
                    <a:pt x="901196" y="91956"/>
                  </a:lnTo>
                  <a:lnTo>
                    <a:pt x="900776" y="93248"/>
                  </a:lnTo>
                  <a:lnTo>
                    <a:pt x="900705" y="93633"/>
                  </a:lnTo>
                  <a:lnTo>
                    <a:pt x="900497" y="94086"/>
                  </a:lnTo>
                  <a:lnTo>
                    <a:pt x="900214" y="95314"/>
                  </a:lnTo>
                  <a:lnTo>
                    <a:pt x="899999" y="96152"/>
                  </a:lnTo>
                  <a:lnTo>
                    <a:pt x="899991" y="96609"/>
                  </a:lnTo>
                  <a:lnTo>
                    <a:pt x="899296" y="98675"/>
                  </a:lnTo>
                  <a:lnTo>
                    <a:pt x="898745" y="99899"/>
                  </a:lnTo>
                  <a:lnTo>
                    <a:pt x="898401" y="100737"/>
                  </a:lnTo>
                  <a:lnTo>
                    <a:pt x="897853" y="101570"/>
                  </a:lnTo>
                  <a:lnTo>
                    <a:pt x="897442" y="102472"/>
                  </a:lnTo>
                  <a:lnTo>
                    <a:pt x="897238" y="102730"/>
                  </a:lnTo>
                  <a:lnTo>
                    <a:pt x="896894" y="103568"/>
                  </a:lnTo>
                  <a:lnTo>
                    <a:pt x="896407" y="104923"/>
                  </a:lnTo>
                  <a:lnTo>
                    <a:pt x="896335" y="105308"/>
                  </a:lnTo>
                  <a:lnTo>
                    <a:pt x="896324" y="106087"/>
                  </a:lnTo>
                  <a:lnTo>
                    <a:pt x="896573" y="106935"/>
                  </a:lnTo>
                  <a:lnTo>
                    <a:pt x="897174" y="107732"/>
                  </a:lnTo>
                  <a:lnTo>
                    <a:pt x="897498" y="107274"/>
                  </a:lnTo>
                  <a:lnTo>
                    <a:pt x="898239" y="106830"/>
                  </a:lnTo>
                  <a:lnTo>
                    <a:pt x="899779" y="105947"/>
                  </a:lnTo>
                  <a:lnTo>
                    <a:pt x="900455" y="105245"/>
                  </a:lnTo>
                  <a:lnTo>
                    <a:pt x="900860" y="104928"/>
                  </a:lnTo>
                  <a:lnTo>
                    <a:pt x="901815" y="103383"/>
                  </a:lnTo>
                  <a:lnTo>
                    <a:pt x="902495" y="102227"/>
                  </a:lnTo>
                  <a:lnTo>
                    <a:pt x="902903" y="101842"/>
                  </a:lnTo>
                  <a:lnTo>
                    <a:pt x="903175" y="101394"/>
                  </a:lnTo>
                  <a:lnTo>
                    <a:pt x="904383" y="100506"/>
                  </a:lnTo>
                  <a:lnTo>
                    <a:pt x="906857" y="99504"/>
                  </a:lnTo>
                  <a:lnTo>
                    <a:pt x="907261" y="99251"/>
                  </a:lnTo>
                  <a:lnTo>
                    <a:pt x="907593" y="99255"/>
                  </a:lnTo>
                  <a:lnTo>
                    <a:pt x="907729" y="99196"/>
                  </a:lnTo>
                  <a:lnTo>
                    <a:pt x="909149" y="97529"/>
                  </a:lnTo>
                  <a:lnTo>
                    <a:pt x="909693" y="96759"/>
                  </a:lnTo>
                  <a:lnTo>
                    <a:pt x="910037" y="95989"/>
                  </a:lnTo>
                  <a:lnTo>
                    <a:pt x="910312" y="95536"/>
                  </a:lnTo>
                  <a:lnTo>
                    <a:pt x="910384" y="95150"/>
                  </a:lnTo>
                  <a:lnTo>
                    <a:pt x="910932" y="93991"/>
                  </a:lnTo>
                  <a:lnTo>
                    <a:pt x="911007" y="93538"/>
                  </a:lnTo>
                  <a:lnTo>
                    <a:pt x="911215" y="93085"/>
                  </a:lnTo>
                  <a:lnTo>
                    <a:pt x="911219" y="92763"/>
                  </a:lnTo>
                  <a:lnTo>
                    <a:pt x="911631" y="91988"/>
                  </a:lnTo>
                  <a:lnTo>
                    <a:pt x="911974" y="91213"/>
                  </a:lnTo>
                  <a:lnTo>
                    <a:pt x="912378" y="90833"/>
                  </a:lnTo>
                  <a:lnTo>
                    <a:pt x="912650" y="90384"/>
                  </a:lnTo>
                  <a:lnTo>
                    <a:pt x="913730" y="89229"/>
                  </a:lnTo>
                  <a:lnTo>
                    <a:pt x="915347" y="88024"/>
                  </a:lnTo>
                  <a:lnTo>
                    <a:pt x="917424" y="86887"/>
                  </a:lnTo>
                  <a:lnTo>
                    <a:pt x="917892" y="86764"/>
                  </a:lnTo>
                  <a:lnTo>
                    <a:pt x="918228" y="86511"/>
                  </a:lnTo>
                  <a:lnTo>
                    <a:pt x="919501" y="85881"/>
                  </a:lnTo>
                  <a:lnTo>
                    <a:pt x="919901" y="85759"/>
                  </a:lnTo>
                  <a:lnTo>
                    <a:pt x="920834" y="85514"/>
                  </a:lnTo>
                  <a:lnTo>
                    <a:pt x="921106" y="85256"/>
                  </a:lnTo>
                  <a:lnTo>
                    <a:pt x="921246" y="84807"/>
                  </a:lnTo>
                  <a:lnTo>
                    <a:pt x="921257" y="84091"/>
                  </a:lnTo>
                  <a:lnTo>
                    <a:pt x="922534" y="83077"/>
                  </a:lnTo>
                  <a:lnTo>
                    <a:pt x="923821" y="81536"/>
                  </a:lnTo>
                  <a:lnTo>
                    <a:pt x="924777" y="79996"/>
                  </a:lnTo>
                  <a:lnTo>
                    <a:pt x="924781" y="79606"/>
                  </a:lnTo>
                  <a:lnTo>
                    <a:pt x="925056" y="79158"/>
                  </a:lnTo>
                  <a:lnTo>
                    <a:pt x="925060" y="78832"/>
                  </a:lnTo>
                  <a:lnTo>
                    <a:pt x="925332" y="78383"/>
                  </a:lnTo>
                  <a:lnTo>
                    <a:pt x="925340" y="77994"/>
                  </a:lnTo>
                  <a:lnTo>
                    <a:pt x="927126" y="74193"/>
                  </a:lnTo>
                  <a:lnTo>
                    <a:pt x="927398" y="73808"/>
                  </a:lnTo>
                  <a:lnTo>
                    <a:pt x="927741" y="73033"/>
                  </a:lnTo>
                  <a:lnTo>
                    <a:pt x="928153" y="72263"/>
                  </a:lnTo>
                  <a:lnTo>
                    <a:pt x="928293" y="71878"/>
                  </a:lnTo>
                  <a:lnTo>
                    <a:pt x="928633" y="71425"/>
                  </a:lnTo>
                  <a:lnTo>
                    <a:pt x="929381" y="70206"/>
                  </a:lnTo>
                  <a:lnTo>
                    <a:pt x="930396" y="68987"/>
                  </a:lnTo>
                  <a:lnTo>
                    <a:pt x="931140" y="68285"/>
                  </a:lnTo>
                  <a:lnTo>
                    <a:pt x="931945" y="67846"/>
                  </a:lnTo>
                  <a:lnTo>
                    <a:pt x="932746" y="67664"/>
                  </a:lnTo>
                  <a:lnTo>
                    <a:pt x="933939" y="67683"/>
                  </a:lnTo>
                  <a:lnTo>
                    <a:pt x="934400" y="68077"/>
                  </a:lnTo>
                  <a:lnTo>
                    <a:pt x="934660" y="68471"/>
                  </a:lnTo>
                  <a:lnTo>
                    <a:pt x="934978" y="69255"/>
                  </a:lnTo>
                  <a:lnTo>
                    <a:pt x="935098" y="70034"/>
                  </a:lnTo>
                  <a:lnTo>
                    <a:pt x="935151" y="70881"/>
                  </a:lnTo>
                  <a:lnTo>
                    <a:pt x="935166" y="74383"/>
                  </a:lnTo>
                  <a:lnTo>
                    <a:pt x="935212" y="75552"/>
                  </a:lnTo>
                  <a:lnTo>
                    <a:pt x="935246" y="77563"/>
                  </a:lnTo>
                  <a:lnTo>
                    <a:pt x="935363" y="78732"/>
                  </a:lnTo>
                  <a:lnTo>
                    <a:pt x="935416" y="79448"/>
                  </a:lnTo>
                  <a:lnTo>
                    <a:pt x="935536" y="80290"/>
                  </a:lnTo>
                  <a:lnTo>
                    <a:pt x="935529" y="80680"/>
                  </a:lnTo>
                  <a:lnTo>
                    <a:pt x="935903" y="82374"/>
                  </a:lnTo>
                  <a:lnTo>
                    <a:pt x="936156" y="84056"/>
                  </a:lnTo>
                  <a:lnTo>
                    <a:pt x="936265" y="84780"/>
                  </a:lnTo>
                  <a:lnTo>
                    <a:pt x="936390" y="85170"/>
                  </a:lnTo>
                  <a:lnTo>
                    <a:pt x="936443" y="86012"/>
                  </a:lnTo>
                  <a:lnTo>
                    <a:pt x="936492" y="86621"/>
                  </a:lnTo>
                  <a:lnTo>
                    <a:pt x="936649" y="87663"/>
                  </a:lnTo>
                  <a:lnTo>
                    <a:pt x="936919" y="88782"/>
                  </a:lnTo>
                  <a:lnTo>
                    <a:pt x="937125" y="89457"/>
                  </a:lnTo>
                  <a:lnTo>
                    <a:pt x="937463" y="90377"/>
                  </a:lnTo>
                  <a:lnTo>
                    <a:pt x="937832" y="91192"/>
                  </a:lnTo>
                  <a:lnTo>
                    <a:pt x="938232" y="91949"/>
                  </a:lnTo>
                  <a:lnTo>
                    <a:pt x="938550" y="92538"/>
                  </a:lnTo>
                  <a:lnTo>
                    <a:pt x="938893" y="93104"/>
                  </a:lnTo>
                  <a:lnTo>
                    <a:pt x="939090" y="93371"/>
                  </a:lnTo>
                  <a:lnTo>
                    <a:pt x="939513" y="93782"/>
                  </a:lnTo>
                  <a:lnTo>
                    <a:pt x="940030" y="94236"/>
                  </a:lnTo>
                  <a:lnTo>
                    <a:pt x="940253" y="94468"/>
                  </a:lnTo>
                  <a:lnTo>
                    <a:pt x="940422" y="94694"/>
                  </a:lnTo>
                  <a:lnTo>
                    <a:pt x="940728" y="95193"/>
                  </a:lnTo>
                  <a:lnTo>
                    <a:pt x="941081" y="95627"/>
                  </a:lnTo>
                  <a:lnTo>
                    <a:pt x="941235" y="95750"/>
                  </a:lnTo>
                  <a:lnTo>
                    <a:pt x="941397" y="95863"/>
                  </a:lnTo>
                  <a:lnTo>
                    <a:pt x="941918" y="96162"/>
                  </a:lnTo>
                  <a:lnTo>
                    <a:pt x="942772" y="96620"/>
                  </a:lnTo>
                  <a:lnTo>
                    <a:pt x="943660" y="97009"/>
                  </a:lnTo>
                  <a:lnTo>
                    <a:pt x="945414" y="97194"/>
                  </a:lnTo>
                  <a:lnTo>
                    <a:pt x="946655" y="97136"/>
                  </a:lnTo>
                  <a:lnTo>
                    <a:pt x="946957" y="97068"/>
                  </a:lnTo>
                  <a:lnTo>
                    <a:pt x="947255" y="97050"/>
                  </a:lnTo>
                  <a:lnTo>
                    <a:pt x="947558" y="97054"/>
                  </a:lnTo>
                  <a:lnTo>
                    <a:pt x="948165" y="97104"/>
                  </a:lnTo>
                  <a:lnTo>
                    <a:pt x="948864" y="97172"/>
                  </a:lnTo>
                  <a:lnTo>
                    <a:pt x="949264" y="97217"/>
                  </a:lnTo>
                  <a:lnTo>
                    <a:pt x="950454" y="97390"/>
                  </a:lnTo>
                  <a:lnTo>
                    <a:pt x="951775" y="97630"/>
                  </a:lnTo>
                  <a:lnTo>
                    <a:pt x="952217" y="97702"/>
                  </a:lnTo>
                  <a:lnTo>
                    <a:pt x="952659" y="97766"/>
                  </a:lnTo>
                  <a:lnTo>
                    <a:pt x="953766" y="97861"/>
                  </a:lnTo>
                  <a:lnTo>
                    <a:pt x="954318" y="97884"/>
                  </a:lnTo>
                  <a:lnTo>
                    <a:pt x="954872" y="97893"/>
                  </a:lnTo>
                  <a:lnTo>
                    <a:pt x="955424" y="97888"/>
                  </a:lnTo>
                  <a:lnTo>
                    <a:pt x="955790" y="97861"/>
                  </a:lnTo>
                  <a:lnTo>
                    <a:pt x="956523" y="97798"/>
                  </a:lnTo>
                  <a:lnTo>
                    <a:pt x="957252" y="97725"/>
                  </a:lnTo>
                  <a:lnTo>
                    <a:pt x="957547" y="97684"/>
                  </a:lnTo>
                  <a:lnTo>
                    <a:pt x="958144" y="97575"/>
                  </a:lnTo>
                  <a:lnTo>
                    <a:pt x="958437" y="97544"/>
                  </a:lnTo>
                  <a:lnTo>
                    <a:pt x="958728" y="97544"/>
                  </a:lnTo>
                  <a:lnTo>
                    <a:pt x="959518" y="97675"/>
                  </a:lnTo>
                  <a:lnTo>
                    <a:pt x="959911" y="97802"/>
                  </a:lnTo>
                  <a:lnTo>
                    <a:pt x="960258" y="97974"/>
                  </a:lnTo>
                  <a:lnTo>
                    <a:pt x="960538" y="98196"/>
                  </a:lnTo>
                  <a:lnTo>
                    <a:pt x="960742" y="98527"/>
                  </a:lnTo>
                  <a:lnTo>
                    <a:pt x="960855" y="98944"/>
                  </a:lnTo>
                  <a:lnTo>
                    <a:pt x="960912" y="99410"/>
                  </a:lnTo>
                  <a:lnTo>
                    <a:pt x="960953" y="99891"/>
                  </a:lnTo>
                  <a:lnTo>
                    <a:pt x="961014" y="100344"/>
                  </a:lnTo>
                  <a:lnTo>
                    <a:pt x="961093" y="100738"/>
                  </a:lnTo>
                  <a:lnTo>
                    <a:pt x="961176" y="101132"/>
                  </a:lnTo>
                  <a:lnTo>
                    <a:pt x="961248" y="101526"/>
                  </a:lnTo>
                  <a:lnTo>
                    <a:pt x="961301" y="101920"/>
                  </a:lnTo>
                  <a:lnTo>
                    <a:pt x="961324" y="102314"/>
                  </a:lnTo>
                  <a:lnTo>
                    <a:pt x="961305" y="102844"/>
                  </a:lnTo>
                  <a:lnTo>
                    <a:pt x="961240" y="103384"/>
                  </a:lnTo>
                  <a:lnTo>
                    <a:pt x="961135" y="103914"/>
                  </a:lnTo>
                  <a:lnTo>
                    <a:pt x="960942" y="104497"/>
                  </a:lnTo>
                  <a:lnTo>
                    <a:pt x="960795" y="104924"/>
                  </a:lnTo>
                  <a:lnTo>
                    <a:pt x="960591" y="105327"/>
                  </a:lnTo>
                  <a:lnTo>
                    <a:pt x="960353" y="105722"/>
                  </a:lnTo>
                  <a:lnTo>
                    <a:pt x="960084" y="106098"/>
                  </a:lnTo>
                  <a:lnTo>
                    <a:pt x="959794" y="106456"/>
                  </a:lnTo>
                  <a:lnTo>
                    <a:pt x="959491" y="106800"/>
                  </a:lnTo>
                  <a:lnTo>
                    <a:pt x="958894" y="107357"/>
                  </a:lnTo>
                  <a:lnTo>
                    <a:pt x="958248" y="107865"/>
                  </a:lnTo>
                  <a:lnTo>
                    <a:pt x="957925" y="108114"/>
                  </a:lnTo>
                  <a:lnTo>
                    <a:pt x="957218" y="108671"/>
                  </a:lnTo>
                  <a:lnTo>
                    <a:pt x="956493" y="109192"/>
                  </a:lnTo>
                  <a:lnTo>
                    <a:pt x="956115" y="109428"/>
                  </a:lnTo>
                  <a:lnTo>
                    <a:pt x="955692" y="109654"/>
                  </a:lnTo>
                  <a:lnTo>
                    <a:pt x="955261" y="109863"/>
                  </a:lnTo>
                  <a:lnTo>
                    <a:pt x="954781" y="110044"/>
                  </a:lnTo>
                  <a:lnTo>
                    <a:pt x="954246" y="110180"/>
                  </a:lnTo>
                  <a:lnTo>
                    <a:pt x="953993" y="110261"/>
                  </a:lnTo>
                  <a:lnTo>
                    <a:pt x="953744" y="110438"/>
                  </a:lnTo>
                  <a:lnTo>
                    <a:pt x="953513" y="111059"/>
                  </a:lnTo>
                  <a:lnTo>
                    <a:pt x="953245" y="111462"/>
                  </a:lnTo>
                  <a:lnTo>
                    <a:pt x="953116" y="111820"/>
                  </a:lnTo>
                  <a:lnTo>
                    <a:pt x="953022" y="112042"/>
                  </a:lnTo>
                  <a:lnTo>
                    <a:pt x="952731" y="112499"/>
                  </a:lnTo>
                  <a:lnTo>
                    <a:pt x="952720" y="113020"/>
                  </a:lnTo>
                  <a:lnTo>
                    <a:pt x="952701" y="113510"/>
                  </a:lnTo>
                  <a:lnTo>
                    <a:pt x="952701" y="113999"/>
                  </a:lnTo>
                  <a:lnTo>
                    <a:pt x="952720" y="114488"/>
                  </a:lnTo>
                  <a:lnTo>
                    <a:pt x="952750" y="114978"/>
                  </a:lnTo>
                  <a:lnTo>
                    <a:pt x="952796" y="115461"/>
                  </a:lnTo>
                  <a:lnTo>
                    <a:pt x="952787" y="116332"/>
                  </a:lnTo>
                  <a:lnTo>
                    <a:pt x="952784" y="116473"/>
                  </a:lnTo>
                  <a:lnTo>
                    <a:pt x="952788" y="116708"/>
                  </a:lnTo>
                  <a:lnTo>
                    <a:pt x="952810" y="117175"/>
                  </a:lnTo>
                  <a:lnTo>
                    <a:pt x="952852" y="117692"/>
                  </a:lnTo>
                  <a:lnTo>
                    <a:pt x="952878" y="117972"/>
                  </a:lnTo>
                  <a:lnTo>
                    <a:pt x="952912" y="118258"/>
                  </a:lnTo>
                  <a:lnTo>
                    <a:pt x="952962" y="118539"/>
                  </a:lnTo>
                  <a:lnTo>
                    <a:pt x="953034" y="118838"/>
                  </a:lnTo>
                  <a:lnTo>
                    <a:pt x="953075" y="119036"/>
                  </a:lnTo>
                  <a:lnTo>
                    <a:pt x="953252" y="119468"/>
                  </a:lnTo>
                  <a:lnTo>
                    <a:pt x="953347" y="119681"/>
                  </a:lnTo>
                  <a:lnTo>
                    <a:pt x="953453" y="119885"/>
                  </a:lnTo>
                  <a:lnTo>
                    <a:pt x="953611" y="120129"/>
                  </a:lnTo>
                  <a:lnTo>
                    <a:pt x="953793" y="120360"/>
                  </a:lnTo>
                  <a:lnTo>
                    <a:pt x="953989" y="120582"/>
                  </a:lnTo>
                  <a:lnTo>
                    <a:pt x="954189" y="120800"/>
                  </a:lnTo>
                  <a:lnTo>
                    <a:pt x="954382" y="121022"/>
                  </a:lnTo>
                  <a:lnTo>
                    <a:pt x="954575" y="121226"/>
                  </a:lnTo>
                  <a:lnTo>
                    <a:pt x="954983" y="121615"/>
                  </a:lnTo>
                  <a:lnTo>
                    <a:pt x="955149" y="121824"/>
                  </a:lnTo>
                  <a:lnTo>
                    <a:pt x="955255" y="122046"/>
                  </a:lnTo>
                  <a:lnTo>
                    <a:pt x="955288" y="122358"/>
                  </a:lnTo>
                  <a:lnTo>
                    <a:pt x="955235" y="122707"/>
                  </a:lnTo>
                  <a:lnTo>
                    <a:pt x="955118" y="123065"/>
                  </a:lnTo>
                  <a:lnTo>
                    <a:pt x="954960" y="123414"/>
                  </a:lnTo>
                  <a:lnTo>
                    <a:pt x="954781" y="123722"/>
                  </a:lnTo>
                  <a:lnTo>
                    <a:pt x="954563" y="123998"/>
                  </a:lnTo>
                  <a:lnTo>
                    <a:pt x="954295" y="124243"/>
                  </a:lnTo>
                  <a:lnTo>
                    <a:pt x="953993" y="124465"/>
                  </a:lnTo>
                  <a:lnTo>
                    <a:pt x="953679" y="124674"/>
                  </a:lnTo>
                  <a:lnTo>
                    <a:pt x="953366" y="124873"/>
                  </a:lnTo>
                  <a:lnTo>
                    <a:pt x="952909" y="125108"/>
                  </a:lnTo>
                  <a:lnTo>
                    <a:pt x="952674" y="125213"/>
                  </a:lnTo>
                  <a:lnTo>
                    <a:pt x="952448" y="125331"/>
                  </a:lnTo>
                  <a:lnTo>
                    <a:pt x="952236" y="125471"/>
                  </a:lnTo>
                  <a:lnTo>
                    <a:pt x="952074" y="125607"/>
                  </a:lnTo>
                  <a:lnTo>
                    <a:pt x="951924" y="125756"/>
                  </a:lnTo>
                  <a:lnTo>
                    <a:pt x="951779" y="125915"/>
                  </a:lnTo>
                  <a:lnTo>
                    <a:pt x="951318" y="126441"/>
                  </a:lnTo>
                  <a:lnTo>
                    <a:pt x="951137" y="126640"/>
                  </a:lnTo>
                  <a:lnTo>
                    <a:pt x="950968" y="126849"/>
                  </a:lnTo>
                  <a:lnTo>
                    <a:pt x="950813" y="127061"/>
                  </a:lnTo>
                  <a:lnTo>
                    <a:pt x="950696" y="127293"/>
                  </a:lnTo>
                  <a:lnTo>
                    <a:pt x="950598" y="127614"/>
                  </a:lnTo>
                  <a:lnTo>
                    <a:pt x="950549" y="127963"/>
                  </a:lnTo>
                  <a:lnTo>
                    <a:pt x="950537" y="128321"/>
                  </a:lnTo>
                  <a:lnTo>
                    <a:pt x="950560" y="128684"/>
                  </a:lnTo>
                  <a:lnTo>
                    <a:pt x="950609" y="129028"/>
                  </a:lnTo>
                  <a:lnTo>
                    <a:pt x="950722" y="129400"/>
                  </a:lnTo>
                  <a:lnTo>
                    <a:pt x="950904" y="129757"/>
                  </a:lnTo>
                  <a:lnTo>
                    <a:pt x="951110" y="130111"/>
                  </a:lnTo>
                  <a:lnTo>
                    <a:pt x="951312" y="130469"/>
                  </a:lnTo>
                  <a:lnTo>
                    <a:pt x="951469" y="130840"/>
                  </a:lnTo>
                  <a:lnTo>
                    <a:pt x="951605" y="131266"/>
                  </a:lnTo>
                  <a:lnTo>
                    <a:pt x="951719" y="131701"/>
                  </a:lnTo>
                  <a:lnTo>
                    <a:pt x="951809" y="132145"/>
                  </a:lnTo>
                  <a:lnTo>
                    <a:pt x="951866" y="132594"/>
                  </a:lnTo>
                  <a:lnTo>
                    <a:pt x="951877" y="133033"/>
                  </a:lnTo>
                  <a:lnTo>
                    <a:pt x="951836" y="133459"/>
                  </a:lnTo>
                  <a:lnTo>
                    <a:pt x="951741" y="133881"/>
                  </a:lnTo>
                  <a:lnTo>
                    <a:pt x="951620" y="134306"/>
                  </a:lnTo>
                  <a:lnTo>
                    <a:pt x="951496" y="134728"/>
                  </a:lnTo>
                  <a:lnTo>
                    <a:pt x="951394" y="135154"/>
                  </a:lnTo>
                  <a:lnTo>
                    <a:pt x="951288" y="135697"/>
                  </a:lnTo>
                  <a:lnTo>
                    <a:pt x="951108" y="136794"/>
                  </a:lnTo>
                  <a:lnTo>
                    <a:pt x="951027" y="137342"/>
                  </a:lnTo>
                  <a:lnTo>
                    <a:pt x="950953" y="137895"/>
                  </a:lnTo>
                  <a:lnTo>
                    <a:pt x="950789" y="138969"/>
                  </a:lnTo>
                  <a:lnTo>
                    <a:pt x="950756" y="139327"/>
                  </a:lnTo>
                  <a:lnTo>
                    <a:pt x="950756" y="139685"/>
                  </a:lnTo>
                  <a:lnTo>
                    <a:pt x="950783" y="139934"/>
                  </a:lnTo>
                  <a:lnTo>
                    <a:pt x="950832" y="140179"/>
                  </a:lnTo>
                  <a:lnTo>
                    <a:pt x="950889" y="140428"/>
                  </a:lnTo>
                  <a:lnTo>
                    <a:pt x="950957" y="140922"/>
                  </a:lnTo>
                  <a:lnTo>
                    <a:pt x="950948" y="141334"/>
                  </a:lnTo>
                  <a:lnTo>
                    <a:pt x="950904" y="141756"/>
                  </a:lnTo>
                  <a:lnTo>
                    <a:pt x="950821" y="142172"/>
                  </a:lnTo>
                  <a:lnTo>
                    <a:pt x="950696" y="142567"/>
                  </a:lnTo>
                  <a:lnTo>
                    <a:pt x="950530" y="142934"/>
                  </a:lnTo>
                  <a:lnTo>
                    <a:pt x="950348" y="143201"/>
                  </a:lnTo>
                  <a:lnTo>
                    <a:pt x="949891" y="143690"/>
                  </a:lnTo>
                  <a:lnTo>
                    <a:pt x="949056" y="144452"/>
                  </a:lnTo>
                  <a:lnTo>
                    <a:pt x="948705" y="144746"/>
                  </a:lnTo>
                  <a:lnTo>
                    <a:pt x="948350" y="145027"/>
                  </a:lnTo>
                  <a:lnTo>
                    <a:pt x="947983" y="145299"/>
                  </a:lnTo>
                  <a:lnTo>
                    <a:pt x="947609" y="145553"/>
                  </a:lnTo>
                  <a:lnTo>
                    <a:pt x="946806" y="145864"/>
                  </a:lnTo>
                  <a:lnTo>
                    <a:pt x="945942" y="146045"/>
                  </a:lnTo>
                  <a:lnTo>
                    <a:pt x="945470" y="146362"/>
                  </a:lnTo>
                  <a:lnTo>
                    <a:pt x="944588" y="147455"/>
                  </a:lnTo>
                  <a:lnTo>
                    <a:pt x="944174" y="148356"/>
                  </a:lnTo>
                  <a:lnTo>
                    <a:pt x="943698" y="149126"/>
                  </a:lnTo>
                  <a:lnTo>
                    <a:pt x="943558" y="149581"/>
                  </a:lnTo>
                  <a:lnTo>
                    <a:pt x="943486" y="149970"/>
                  </a:lnTo>
                  <a:lnTo>
                    <a:pt x="943278" y="150483"/>
                  </a:lnTo>
                  <a:lnTo>
                    <a:pt x="942572" y="153197"/>
                  </a:lnTo>
                  <a:lnTo>
                    <a:pt x="942365" y="153521"/>
                  </a:lnTo>
                  <a:lnTo>
                    <a:pt x="942225" y="153970"/>
                  </a:lnTo>
                  <a:lnTo>
                    <a:pt x="941345" y="155126"/>
                  </a:lnTo>
                  <a:lnTo>
                    <a:pt x="940197" y="156210"/>
                  </a:lnTo>
                  <a:lnTo>
                    <a:pt x="939521" y="156979"/>
                  </a:lnTo>
                  <a:lnTo>
                    <a:pt x="938653" y="157355"/>
                  </a:lnTo>
                  <a:lnTo>
                    <a:pt x="938184" y="157477"/>
                  </a:lnTo>
                  <a:lnTo>
                    <a:pt x="937388" y="157464"/>
                  </a:lnTo>
                  <a:lnTo>
                    <a:pt x="936194" y="157124"/>
                  </a:lnTo>
                  <a:lnTo>
                    <a:pt x="935601" y="156920"/>
                  </a:lnTo>
                  <a:lnTo>
                    <a:pt x="934940" y="156648"/>
                  </a:lnTo>
                  <a:lnTo>
                    <a:pt x="933555" y="155978"/>
                  </a:lnTo>
                  <a:lnTo>
                    <a:pt x="931254" y="154387"/>
                  </a:lnTo>
                  <a:lnTo>
                    <a:pt x="930928" y="154057"/>
                  </a:lnTo>
                  <a:lnTo>
                    <a:pt x="930138" y="153459"/>
                  </a:lnTo>
                  <a:lnTo>
                    <a:pt x="929679" y="153064"/>
                  </a:lnTo>
                  <a:lnTo>
                    <a:pt x="928833" y="151881"/>
                  </a:lnTo>
                  <a:lnTo>
                    <a:pt x="928383" y="151031"/>
                  </a:lnTo>
                  <a:lnTo>
                    <a:pt x="927338" y="149847"/>
                  </a:lnTo>
                  <a:lnTo>
                    <a:pt x="927007" y="149430"/>
                  </a:lnTo>
                  <a:lnTo>
                    <a:pt x="925943" y="149631"/>
                  </a:lnTo>
                  <a:lnTo>
                    <a:pt x="923134" y="150690"/>
                  </a:lnTo>
                  <a:lnTo>
                    <a:pt x="922402" y="150807"/>
                  </a:lnTo>
                  <a:lnTo>
                    <a:pt x="921605" y="150730"/>
                  </a:lnTo>
                  <a:lnTo>
                    <a:pt x="920812" y="150526"/>
                  </a:lnTo>
                  <a:lnTo>
                    <a:pt x="919229" y="149851"/>
                  </a:lnTo>
                  <a:lnTo>
                    <a:pt x="918832" y="149780"/>
                  </a:lnTo>
                  <a:lnTo>
                    <a:pt x="918364" y="149706"/>
                  </a:lnTo>
                  <a:lnTo>
                    <a:pt x="917111" y="149235"/>
                  </a:lnTo>
                  <a:lnTo>
                    <a:pt x="916844" y="149231"/>
                  </a:lnTo>
                  <a:lnTo>
                    <a:pt x="915463" y="148430"/>
                  </a:lnTo>
                  <a:lnTo>
                    <a:pt x="915202" y="148167"/>
                  </a:lnTo>
                  <a:lnTo>
                    <a:pt x="914413" y="147506"/>
                  </a:lnTo>
                  <a:lnTo>
                    <a:pt x="913559" y="146907"/>
                  </a:lnTo>
                  <a:lnTo>
                    <a:pt x="910349" y="143939"/>
                  </a:lnTo>
                  <a:lnTo>
                    <a:pt x="909493" y="143340"/>
                  </a:lnTo>
                  <a:lnTo>
                    <a:pt x="908300" y="143000"/>
                  </a:lnTo>
                  <a:lnTo>
                    <a:pt x="906717" y="142325"/>
                  </a:lnTo>
                  <a:lnTo>
                    <a:pt x="905004" y="141456"/>
                  </a:lnTo>
                  <a:lnTo>
                    <a:pt x="903296" y="140196"/>
                  </a:lnTo>
                  <a:lnTo>
                    <a:pt x="902903" y="139801"/>
                  </a:lnTo>
                  <a:lnTo>
                    <a:pt x="902115" y="139204"/>
                  </a:lnTo>
                  <a:lnTo>
                    <a:pt x="901361" y="138760"/>
                  </a:lnTo>
                  <a:lnTo>
                    <a:pt x="901176" y="138425"/>
                  </a:lnTo>
                  <a:lnTo>
                    <a:pt x="901096" y="138294"/>
                  </a:lnTo>
                  <a:lnTo>
                    <a:pt x="900311" y="137437"/>
                  </a:lnTo>
                  <a:lnTo>
                    <a:pt x="900141" y="137374"/>
                  </a:lnTo>
                  <a:lnTo>
                    <a:pt x="900012" y="137342"/>
                  </a:lnTo>
                  <a:lnTo>
                    <a:pt x="899884" y="137324"/>
                  </a:lnTo>
                  <a:lnTo>
                    <a:pt x="899604" y="137401"/>
                  </a:lnTo>
                  <a:lnTo>
                    <a:pt x="899325" y="137492"/>
                  </a:lnTo>
                  <a:lnTo>
                    <a:pt x="898981" y="137623"/>
                  </a:lnTo>
                  <a:lnTo>
                    <a:pt x="898554" y="137845"/>
                  </a:lnTo>
                  <a:lnTo>
                    <a:pt x="898321" y="138022"/>
                  </a:lnTo>
                  <a:lnTo>
                    <a:pt x="898104" y="138221"/>
                  </a:lnTo>
                  <a:lnTo>
                    <a:pt x="897969" y="138353"/>
                  </a:lnTo>
                  <a:lnTo>
                    <a:pt x="897841" y="138493"/>
                  </a:lnTo>
                  <a:lnTo>
                    <a:pt x="897716" y="138642"/>
                  </a:lnTo>
                  <a:lnTo>
                    <a:pt x="897603" y="138792"/>
                  </a:lnTo>
                  <a:lnTo>
                    <a:pt x="897418" y="139087"/>
                  </a:lnTo>
                  <a:lnTo>
                    <a:pt x="897342" y="139227"/>
                  </a:lnTo>
                  <a:lnTo>
                    <a:pt x="897274" y="139368"/>
                  </a:lnTo>
                  <a:lnTo>
                    <a:pt x="897218" y="139517"/>
                  </a:lnTo>
                  <a:lnTo>
                    <a:pt x="897172" y="139662"/>
                  </a:lnTo>
                  <a:lnTo>
                    <a:pt x="897142" y="139830"/>
                  </a:lnTo>
                  <a:lnTo>
                    <a:pt x="897127" y="140007"/>
                  </a:lnTo>
                  <a:lnTo>
                    <a:pt x="897127" y="140179"/>
                  </a:lnTo>
                  <a:lnTo>
                    <a:pt x="897134" y="140532"/>
                  </a:lnTo>
                  <a:lnTo>
                    <a:pt x="897142" y="140727"/>
                  </a:lnTo>
                  <a:lnTo>
                    <a:pt x="897153" y="140922"/>
                  </a:lnTo>
                  <a:lnTo>
                    <a:pt x="897186" y="141304"/>
                  </a:lnTo>
                  <a:lnTo>
                    <a:pt x="897199" y="141506"/>
                  </a:lnTo>
                  <a:lnTo>
                    <a:pt x="897222" y="141717"/>
                  </a:lnTo>
                  <a:lnTo>
                    <a:pt x="897233" y="142077"/>
                  </a:lnTo>
                  <a:lnTo>
                    <a:pt x="897097" y="142376"/>
                  </a:lnTo>
                  <a:lnTo>
                    <a:pt x="896995" y="142521"/>
                  </a:lnTo>
                  <a:lnTo>
                    <a:pt x="896889" y="142662"/>
                  </a:lnTo>
                  <a:lnTo>
                    <a:pt x="896798" y="142811"/>
                  </a:lnTo>
                  <a:lnTo>
                    <a:pt x="896715" y="142965"/>
                  </a:lnTo>
                  <a:lnTo>
                    <a:pt x="896405" y="143604"/>
                  </a:lnTo>
                  <a:lnTo>
                    <a:pt x="896122" y="144202"/>
                  </a:lnTo>
                  <a:lnTo>
                    <a:pt x="895820" y="144601"/>
                  </a:lnTo>
                  <a:lnTo>
                    <a:pt x="895442" y="144941"/>
                  </a:lnTo>
                  <a:lnTo>
                    <a:pt x="894636" y="145511"/>
                  </a:lnTo>
                  <a:lnTo>
                    <a:pt x="892619" y="147038"/>
                  </a:lnTo>
                  <a:lnTo>
                    <a:pt x="891943" y="147677"/>
                  </a:lnTo>
                  <a:lnTo>
                    <a:pt x="891330" y="148638"/>
                  </a:lnTo>
                  <a:lnTo>
                    <a:pt x="890247" y="149856"/>
                  </a:lnTo>
                  <a:lnTo>
                    <a:pt x="889439" y="150491"/>
                  </a:lnTo>
                  <a:lnTo>
                    <a:pt x="888886" y="150872"/>
                  </a:lnTo>
                  <a:lnTo>
                    <a:pt x="888149" y="151629"/>
                  </a:lnTo>
                  <a:lnTo>
                    <a:pt x="887240" y="152304"/>
                  </a:lnTo>
                  <a:lnTo>
                    <a:pt x="886216" y="152861"/>
                  </a:lnTo>
                  <a:lnTo>
                    <a:pt x="885154" y="153265"/>
                  </a:lnTo>
                  <a:lnTo>
                    <a:pt x="884124" y="153468"/>
                  </a:lnTo>
                  <a:lnTo>
                    <a:pt x="883342" y="153518"/>
                  </a:lnTo>
                  <a:lnTo>
                    <a:pt x="882484" y="153500"/>
                  </a:lnTo>
                  <a:lnTo>
                    <a:pt x="881653" y="153400"/>
                  </a:lnTo>
                  <a:lnTo>
                    <a:pt x="880954" y="153188"/>
                  </a:lnTo>
                  <a:lnTo>
                    <a:pt x="880501" y="152838"/>
                  </a:lnTo>
                  <a:lnTo>
                    <a:pt x="880376" y="152599"/>
                  </a:lnTo>
                  <a:lnTo>
                    <a:pt x="880147" y="151787"/>
                  </a:lnTo>
                  <a:lnTo>
                    <a:pt x="880041" y="151533"/>
                  </a:lnTo>
                  <a:lnTo>
                    <a:pt x="879898" y="151253"/>
                  </a:lnTo>
                  <a:lnTo>
                    <a:pt x="879735" y="150958"/>
                  </a:lnTo>
                  <a:lnTo>
                    <a:pt x="879558" y="150682"/>
                  </a:lnTo>
                  <a:lnTo>
                    <a:pt x="879369" y="150473"/>
                  </a:lnTo>
                  <a:lnTo>
                    <a:pt x="879176" y="150383"/>
                  </a:lnTo>
                  <a:lnTo>
                    <a:pt x="878976" y="150451"/>
                  </a:lnTo>
                  <a:lnTo>
                    <a:pt x="878757" y="150668"/>
                  </a:lnTo>
                  <a:lnTo>
                    <a:pt x="878534" y="150967"/>
                  </a:lnTo>
                  <a:lnTo>
                    <a:pt x="878311" y="151289"/>
                  </a:lnTo>
                  <a:lnTo>
                    <a:pt x="877763" y="152055"/>
                  </a:lnTo>
                  <a:lnTo>
                    <a:pt x="877457" y="152558"/>
                  </a:lnTo>
                  <a:lnTo>
                    <a:pt x="877164" y="153074"/>
                  </a:lnTo>
                  <a:lnTo>
                    <a:pt x="876860" y="153582"/>
                  </a:lnTo>
                  <a:lnTo>
                    <a:pt x="876525" y="154062"/>
                  </a:lnTo>
                  <a:lnTo>
                    <a:pt x="875947" y="154765"/>
                  </a:lnTo>
                  <a:lnTo>
                    <a:pt x="875320" y="155439"/>
                  </a:lnTo>
                  <a:lnTo>
                    <a:pt x="874655" y="156083"/>
                  </a:lnTo>
                  <a:lnTo>
                    <a:pt x="873960" y="156686"/>
                  </a:lnTo>
                  <a:lnTo>
                    <a:pt x="873238" y="157243"/>
                  </a:lnTo>
                  <a:lnTo>
                    <a:pt x="872673" y="157619"/>
                  </a:lnTo>
                  <a:lnTo>
                    <a:pt x="872083" y="157959"/>
                  </a:lnTo>
                  <a:lnTo>
                    <a:pt x="871479" y="158285"/>
                  </a:lnTo>
                  <a:lnTo>
                    <a:pt x="870882" y="158616"/>
                  </a:lnTo>
                  <a:lnTo>
                    <a:pt x="870300" y="158974"/>
                  </a:lnTo>
                  <a:lnTo>
                    <a:pt x="869474" y="159500"/>
                  </a:lnTo>
                  <a:lnTo>
                    <a:pt x="869066" y="159771"/>
                  </a:lnTo>
                  <a:lnTo>
                    <a:pt x="868681" y="160066"/>
                  </a:lnTo>
                  <a:lnTo>
                    <a:pt x="868337" y="160397"/>
                  </a:lnTo>
                  <a:lnTo>
                    <a:pt x="867955" y="160882"/>
                  </a:lnTo>
                  <a:lnTo>
                    <a:pt x="867627" y="161425"/>
                  </a:lnTo>
                  <a:lnTo>
                    <a:pt x="867347" y="162005"/>
                  </a:lnTo>
                  <a:lnTo>
                    <a:pt x="867109" y="162608"/>
                  </a:lnTo>
                  <a:lnTo>
                    <a:pt x="866913" y="163206"/>
                  </a:lnTo>
                  <a:lnTo>
                    <a:pt x="866814" y="163668"/>
                  </a:lnTo>
                  <a:lnTo>
                    <a:pt x="866765" y="164149"/>
                  </a:lnTo>
                  <a:lnTo>
                    <a:pt x="866729" y="164629"/>
                  </a:lnTo>
                  <a:lnTo>
                    <a:pt x="866667" y="165100"/>
                  </a:lnTo>
                  <a:lnTo>
                    <a:pt x="866551" y="165553"/>
                  </a:lnTo>
                  <a:lnTo>
                    <a:pt x="866385" y="165920"/>
                  </a:lnTo>
                  <a:lnTo>
                    <a:pt x="866185" y="166269"/>
                  </a:lnTo>
                  <a:lnTo>
                    <a:pt x="865746" y="166963"/>
                  </a:lnTo>
                  <a:lnTo>
                    <a:pt x="865550" y="167316"/>
                  </a:lnTo>
                  <a:lnTo>
                    <a:pt x="865319" y="167787"/>
                  </a:lnTo>
                  <a:lnTo>
                    <a:pt x="865104" y="168268"/>
                  </a:lnTo>
                  <a:lnTo>
                    <a:pt x="864904" y="168748"/>
                  </a:lnTo>
                  <a:lnTo>
                    <a:pt x="864711" y="169238"/>
                  </a:lnTo>
                  <a:lnTo>
                    <a:pt x="864534" y="169731"/>
                  </a:lnTo>
                  <a:lnTo>
                    <a:pt x="864435" y="170089"/>
                  </a:lnTo>
                  <a:lnTo>
                    <a:pt x="864284" y="170837"/>
                  </a:lnTo>
                  <a:lnTo>
                    <a:pt x="864179" y="171190"/>
                  </a:lnTo>
                  <a:lnTo>
                    <a:pt x="864020" y="171503"/>
                  </a:lnTo>
                  <a:lnTo>
                    <a:pt x="863737" y="171807"/>
                  </a:lnTo>
                  <a:lnTo>
                    <a:pt x="863370" y="172052"/>
                  </a:lnTo>
                  <a:lnTo>
                    <a:pt x="862967" y="172269"/>
                  </a:lnTo>
                  <a:lnTo>
                    <a:pt x="862570" y="172495"/>
                  </a:lnTo>
                  <a:lnTo>
                    <a:pt x="862219" y="172767"/>
                  </a:lnTo>
                  <a:lnTo>
                    <a:pt x="861902" y="173076"/>
                  </a:lnTo>
                  <a:lnTo>
                    <a:pt x="861562" y="173415"/>
                  </a:lnTo>
                  <a:lnTo>
                    <a:pt x="861259" y="173764"/>
                  </a:lnTo>
                  <a:lnTo>
                    <a:pt x="861048" y="174118"/>
                  </a:lnTo>
                  <a:lnTo>
                    <a:pt x="860980" y="174448"/>
                  </a:lnTo>
                  <a:lnTo>
                    <a:pt x="860999" y="174598"/>
                  </a:lnTo>
                  <a:lnTo>
                    <a:pt x="861093" y="174892"/>
                  </a:lnTo>
                  <a:lnTo>
                    <a:pt x="861154" y="175038"/>
                  </a:lnTo>
                  <a:lnTo>
                    <a:pt x="861210" y="175182"/>
                  </a:lnTo>
                  <a:lnTo>
                    <a:pt x="861293" y="175441"/>
                  </a:lnTo>
                  <a:lnTo>
                    <a:pt x="861384" y="175704"/>
                  </a:lnTo>
                  <a:lnTo>
                    <a:pt x="861482" y="175962"/>
                  </a:lnTo>
                  <a:lnTo>
                    <a:pt x="861599" y="176202"/>
                  </a:lnTo>
                  <a:lnTo>
                    <a:pt x="861750" y="176406"/>
                  </a:lnTo>
                  <a:lnTo>
                    <a:pt x="862026" y="176637"/>
                  </a:lnTo>
                  <a:lnTo>
                    <a:pt x="862366" y="176828"/>
                  </a:lnTo>
                  <a:lnTo>
                    <a:pt x="862748" y="176968"/>
                  </a:lnTo>
                  <a:lnTo>
                    <a:pt x="863141" y="177058"/>
                  </a:lnTo>
                  <a:lnTo>
                    <a:pt x="863515" y="177090"/>
                  </a:lnTo>
                  <a:lnTo>
                    <a:pt x="863910" y="177036"/>
                  </a:lnTo>
                  <a:lnTo>
                    <a:pt x="864311" y="176895"/>
                  </a:lnTo>
                  <a:lnTo>
                    <a:pt x="864711" y="176696"/>
                  </a:lnTo>
                  <a:lnTo>
                    <a:pt x="865100" y="176465"/>
                  </a:lnTo>
                  <a:lnTo>
                    <a:pt x="865467" y="176234"/>
                  </a:lnTo>
                  <a:lnTo>
                    <a:pt x="865890" y="175908"/>
                  </a:lnTo>
                  <a:lnTo>
                    <a:pt x="866270" y="175527"/>
                  </a:lnTo>
                  <a:lnTo>
                    <a:pt x="866641" y="175124"/>
                  </a:lnTo>
                  <a:lnTo>
                    <a:pt x="867022" y="174738"/>
                  </a:lnTo>
                  <a:lnTo>
                    <a:pt x="867438" y="174403"/>
                  </a:lnTo>
                  <a:lnTo>
                    <a:pt x="868114" y="173936"/>
                  </a:lnTo>
                  <a:lnTo>
                    <a:pt x="868465" y="173728"/>
                  </a:lnTo>
                  <a:lnTo>
                    <a:pt x="868813" y="173583"/>
                  </a:lnTo>
                  <a:lnTo>
                    <a:pt x="869149" y="173542"/>
                  </a:lnTo>
                  <a:lnTo>
                    <a:pt x="869361" y="173596"/>
                  </a:lnTo>
                  <a:lnTo>
                    <a:pt x="869565" y="173696"/>
                  </a:lnTo>
                  <a:lnTo>
                    <a:pt x="869772" y="173810"/>
                  </a:lnTo>
                  <a:lnTo>
                    <a:pt x="869979" y="173914"/>
                  </a:lnTo>
                  <a:lnTo>
                    <a:pt x="870192" y="173968"/>
                  </a:lnTo>
                  <a:lnTo>
                    <a:pt x="870434" y="173982"/>
                  </a:lnTo>
                  <a:lnTo>
                    <a:pt x="870697" y="173973"/>
                  </a:lnTo>
                  <a:lnTo>
                    <a:pt x="870954" y="173932"/>
                  </a:lnTo>
                  <a:lnTo>
                    <a:pt x="871173" y="173859"/>
                  </a:lnTo>
                  <a:lnTo>
                    <a:pt x="871324" y="173746"/>
                  </a:lnTo>
                  <a:lnTo>
                    <a:pt x="871392" y="173583"/>
                  </a:lnTo>
                  <a:lnTo>
                    <a:pt x="871400" y="173379"/>
                  </a:lnTo>
                  <a:lnTo>
                    <a:pt x="871351" y="172912"/>
                  </a:lnTo>
                  <a:lnTo>
                    <a:pt x="871343" y="172690"/>
                  </a:lnTo>
                  <a:lnTo>
                    <a:pt x="871396" y="172219"/>
                  </a:lnTo>
                  <a:lnTo>
                    <a:pt x="871471" y="171748"/>
                  </a:lnTo>
                  <a:lnTo>
                    <a:pt x="871570" y="171281"/>
                  </a:lnTo>
                  <a:lnTo>
                    <a:pt x="871789" y="170348"/>
                  </a:lnTo>
                  <a:lnTo>
                    <a:pt x="871883" y="169976"/>
                  </a:lnTo>
                  <a:lnTo>
                    <a:pt x="871981" y="169605"/>
                  </a:lnTo>
                  <a:lnTo>
                    <a:pt x="872083" y="169233"/>
                  </a:lnTo>
                  <a:lnTo>
                    <a:pt x="872193" y="168861"/>
                  </a:lnTo>
                  <a:lnTo>
                    <a:pt x="872310" y="168494"/>
                  </a:lnTo>
                  <a:lnTo>
                    <a:pt x="872533" y="167950"/>
                  </a:lnTo>
                  <a:lnTo>
                    <a:pt x="872771" y="167416"/>
                  </a:lnTo>
                  <a:lnTo>
                    <a:pt x="873024" y="166881"/>
                  </a:lnTo>
                  <a:lnTo>
                    <a:pt x="873289" y="166360"/>
                  </a:lnTo>
                  <a:lnTo>
                    <a:pt x="873567" y="165843"/>
                  </a:lnTo>
                  <a:lnTo>
                    <a:pt x="873858" y="165295"/>
                  </a:lnTo>
                  <a:lnTo>
                    <a:pt x="874149" y="164733"/>
                  </a:lnTo>
                  <a:lnTo>
                    <a:pt x="874462" y="164194"/>
                  </a:lnTo>
                  <a:lnTo>
                    <a:pt x="874814" y="163700"/>
                  </a:lnTo>
                  <a:lnTo>
                    <a:pt x="875229" y="163278"/>
                  </a:lnTo>
                  <a:lnTo>
                    <a:pt x="875539" y="163052"/>
                  </a:lnTo>
                  <a:lnTo>
                    <a:pt x="875875" y="162853"/>
                  </a:lnTo>
                  <a:lnTo>
                    <a:pt x="876227" y="162676"/>
                  </a:lnTo>
                  <a:lnTo>
                    <a:pt x="877291" y="162168"/>
                  </a:lnTo>
                  <a:lnTo>
                    <a:pt x="877650" y="162010"/>
                  </a:lnTo>
                  <a:lnTo>
                    <a:pt x="878005" y="161856"/>
                  </a:lnTo>
                  <a:lnTo>
                    <a:pt x="878730" y="161561"/>
                  </a:lnTo>
                  <a:lnTo>
                    <a:pt x="879599" y="161199"/>
                  </a:lnTo>
                  <a:lnTo>
                    <a:pt x="880034" y="161031"/>
                  </a:lnTo>
                  <a:lnTo>
                    <a:pt x="880476" y="160891"/>
                  </a:lnTo>
                  <a:lnTo>
                    <a:pt x="880924" y="160791"/>
                  </a:lnTo>
                  <a:lnTo>
                    <a:pt x="881276" y="160745"/>
                  </a:lnTo>
                  <a:lnTo>
                    <a:pt x="881631" y="160723"/>
                  </a:lnTo>
                  <a:lnTo>
                    <a:pt x="881986" y="160719"/>
                  </a:lnTo>
                  <a:lnTo>
                    <a:pt x="882345" y="160728"/>
                  </a:lnTo>
                  <a:lnTo>
                    <a:pt x="882700" y="160741"/>
                  </a:lnTo>
                  <a:lnTo>
                    <a:pt x="883138" y="160764"/>
                  </a:lnTo>
                  <a:lnTo>
                    <a:pt x="883580" y="160800"/>
                  </a:lnTo>
                  <a:lnTo>
                    <a:pt x="884017" y="160854"/>
                  </a:lnTo>
                  <a:lnTo>
                    <a:pt x="884449" y="160927"/>
                  </a:lnTo>
                  <a:lnTo>
                    <a:pt x="884875" y="161022"/>
                  </a:lnTo>
                  <a:lnTo>
                    <a:pt x="885366" y="161190"/>
                  </a:lnTo>
                  <a:lnTo>
                    <a:pt x="885842" y="161412"/>
                  </a:lnTo>
                  <a:lnTo>
                    <a:pt x="886314" y="161652"/>
                  </a:lnTo>
                  <a:lnTo>
                    <a:pt x="886790" y="161869"/>
                  </a:lnTo>
                  <a:lnTo>
                    <a:pt x="887280" y="162037"/>
                  </a:lnTo>
                  <a:lnTo>
                    <a:pt x="887674" y="162132"/>
                  </a:lnTo>
                  <a:lnTo>
                    <a:pt x="888075" y="162209"/>
                  </a:lnTo>
                  <a:lnTo>
                    <a:pt x="888478" y="162264"/>
                  </a:lnTo>
                  <a:lnTo>
                    <a:pt x="888886" y="162305"/>
                  </a:lnTo>
                  <a:lnTo>
                    <a:pt x="889290" y="162318"/>
                  </a:lnTo>
                  <a:lnTo>
                    <a:pt x="889532" y="162318"/>
                  </a:lnTo>
                  <a:lnTo>
                    <a:pt x="889777" y="162309"/>
                  </a:lnTo>
                  <a:lnTo>
                    <a:pt x="890019" y="162295"/>
                  </a:lnTo>
                  <a:lnTo>
                    <a:pt x="890265" y="162273"/>
                  </a:lnTo>
                  <a:lnTo>
                    <a:pt x="890503" y="162245"/>
                  </a:lnTo>
                  <a:lnTo>
                    <a:pt x="890835" y="162232"/>
                  </a:lnTo>
                  <a:lnTo>
                    <a:pt x="891178" y="162182"/>
                  </a:lnTo>
                  <a:lnTo>
                    <a:pt x="891514" y="162096"/>
                  </a:lnTo>
                  <a:lnTo>
                    <a:pt x="891839" y="161978"/>
                  </a:lnTo>
                  <a:lnTo>
                    <a:pt x="892134" y="161829"/>
                  </a:lnTo>
                  <a:lnTo>
                    <a:pt x="892417" y="161616"/>
                  </a:lnTo>
                  <a:lnTo>
                    <a:pt x="892666" y="161344"/>
                  </a:lnTo>
                  <a:lnTo>
                    <a:pt x="893135" y="160741"/>
                  </a:lnTo>
                  <a:lnTo>
                    <a:pt x="893392" y="160474"/>
                  </a:lnTo>
                  <a:lnTo>
                    <a:pt x="893853" y="160107"/>
                  </a:lnTo>
                  <a:lnTo>
                    <a:pt x="894347" y="159776"/>
                  </a:lnTo>
                  <a:lnTo>
                    <a:pt x="894856" y="159472"/>
                  </a:lnTo>
                  <a:lnTo>
                    <a:pt x="895378" y="159173"/>
                  </a:lnTo>
                  <a:lnTo>
                    <a:pt x="895892" y="158870"/>
                  </a:lnTo>
                  <a:lnTo>
                    <a:pt x="896386" y="158566"/>
                  </a:lnTo>
                  <a:lnTo>
                    <a:pt x="896885" y="158272"/>
                  </a:lnTo>
                  <a:lnTo>
                    <a:pt x="897886" y="157691"/>
                  </a:lnTo>
                  <a:lnTo>
                    <a:pt x="898384" y="157397"/>
                  </a:lnTo>
                  <a:lnTo>
                    <a:pt x="898932" y="157057"/>
                  </a:lnTo>
                  <a:lnTo>
                    <a:pt x="899472" y="156699"/>
                  </a:lnTo>
                  <a:lnTo>
                    <a:pt x="900016" y="156350"/>
                  </a:lnTo>
                  <a:lnTo>
                    <a:pt x="900575" y="156042"/>
                  </a:lnTo>
                  <a:lnTo>
                    <a:pt x="901157" y="155798"/>
                  </a:lnTo>
                  <a:lnTo>
                    <a:pt x="901692" y="155625"/>
                  </a:lnTo>
                  <a:lnTo>
                    <a:pt x="902249" y="155476"/>
                  </a:lnTo>
                  <a:lnTo>
                    <a:pt x="902814" y="155367"/>
                  </a:lnTo>
                  <a:lnTo>
                    <a:pt x="903370" y="155326"/>
                  </a:lnTo>
                  <a:lnTo>
                    <a:pt x="903906" y="155367"/>
                  </a:lnTo>
                  <a:lnTo>
                    <a:pt x="904337" y="155467"/>
                  </a:lnTo>
                  <a:lnTo>
                    <a:pt x="904767" y="155616"/>
                  </a:lnTo>
                  <a:lnTo>
                    <a:pt x="905187" y="155806"/>
                  </a:lnTo>
                  <a:lnTo>
                    <a:pt x="905586" y="156038"/>
                  </a:lnTo>
                  <a:lnTo>
                    <a:pt x="905945" y="156296"/>
                  </a:lnTo>
                  <a:lnTo>
                    <a:pt x="906349" y="156708"/>
                  </a:lnTo>
                  <a:lnTo>
                    <a:pt x="906693" y="157207"/>
                  </a:lnTo>
                  <a:lnTo>
                    <a:pt x="906991" y="157750"/>
                  </a:lnTo>
                  <a:lnTo>
                    <a:pt x="907267" y="158321"/>
                  </a:lnTo>
                  <a:lnTo>
                    <a:pt x="907543" y="158874"/>
                  </a:lnTo>
                  <a:lnTo>
                    <a:pt x="907698" y="159210"/>
                  </a:lnTo>
                  <a:lnTo>
                    <a:pt x="907970" y="159916"/>
                  </a:lnTo>
                  <a:lnTo>
                    <a:pt x="908132" y="160247"/>
                  </a:lnTo>
                  <a:lnTo>
                    <a:pt x="908336" y="160537"/>
                  </a:lnTo>
                  <a:lnTo>
                    <a:pt x="908514" y="160723"/>
                  </a:lnTo>
                  <a:lnTo>
                    <a:pt x="908703" y="160900"/>
                  </a:lnTo>
                  <a:lnTo>
                    <a:pt x="908911" y="161063"/>
                  </a:lnTo>
                  <a:lnTo>
                    <a:pt x="909125" y="161203"/>
                  </a:lnTo>
                  <a:lnTo>
                    <a:pt x="909353" y="161316"/>
                  </a:lnTo>
                  <a:lnTo>
                    <a:pt x="909699" y="161407"/>
                  </a:lnTo>
                  <a:lnTo>
                    <a:pt x="910077" y="161425"/>
                  </a:lnTo>
                  <a:lnTo>
                    <a:pt x="910477" y="161402"/>
                  </a:lnTo>
                  <a:lnTo>
                    <a:pt x="910878" y="161367"/>
                  </a:lnTo>
                  <a:lnTo>
                    <a:pt x="911271" y="161348"/>
                  </a:lnTo>
                  <a:lnTo>
                    <a:pt x="911777" y="161339"/>
                  </a:lnTo>
                  <a:lnTo>
                    <a:pt x="912796" y="161303"/>
                  </a:lnTo>
                  <a:lnTo>
                    <a:pt x="913302" y="161298"/>
                  </a:lnTo>
                  <a:lnTo>
                    <a:pt x="913808" y="161326"/>
                  </a:lnTo>
                  <a:lnTo>
                    <a:pt x="914277" y="161385"/>
                  </a:lnTo>
                  <a:lnTo>
                    <a:pt x="914745" y="161462"/>
                  </a:lnTo>
                  <a:lnTo>
                    <a:pt x="915210" y="161552"/>
                  </a:lnTo>
                  <a:lnTo>
                    <a:pt x="915671" y="161661"/>
                  </a:lnTo>
                  <a:lnTo>
                    <a:pt x="916131" y="161783"/>
                  </a:lnTo>
                  <a:lnTo>
                    <a:pt x="916682" y="161942"/>
                  </a:lnTo>
                  <a:lnTo>
                    <a:pt x="917234" y="162123"/>
                  </a:lnTo>
                  <a:lnTo>
                    <a:pt x="917778" y="162322"/>
                  </a:lnTo>
                  <a:lnTo>
                    <a:pt x="918318" y="162540"/>
                  </a:lnTo>
                  <a:lnTo>
                    <a:pt x="918843" y="162776"/>
                  </a:lnTo>
                  <a:lnTo>
                    <a:pt x="920478" y="163306"/>
                  </a:lnTo>
                  <a:lnTo>
                    <a:pt x="920746" y="163306"/>
                  </a:lnTo>
                  <a:lnTo>
                    <a:pt x="921732" y="163840"/>
                  </a:lnTo>
                  <a:lnTo>
                    <a:pt x="921951" y="164293"/>
                  </a:lnTo>
                  <a:lnTo>
                    <a:pt x="922197" y="164738"/>
                  </a:lnTo>
                  <a:lnTo>
                    <a:pt x="922469" y="165168"/>
                  </a:lnTo>
                  <a:lnTo>
                    <a:pt x="922762" y="165585"/>
                  </a:lnTo>
                  <a:lnTo>
                    <a:pt x="923076" y="165979"/>
                  </a:lnTo>
                  <a:lnTo>
                    <a:pt x="923541" y="166478"/>
                  </a:lnTo>
                  <a:lnTo>
                    <a:pt x="924054" y="166949"/>
                  </a:lnTo>
                  <a:lnTo>
                    <a:pt x="924606" y="167379"/>
                  </a:lnTo>
                  <a:lnTo>
                    <a:pt x="925184" y="167774"/>
                  </a:lnTo>
                  <a:lnTo>
                    <a:pt x="925773" y="168132"/>
                  </a:lnTo>
                  <a:lnTo>
                    <a:pt x="926193" y="168349"/>
                  </a:lnTo>
                  <a:lnTo>
                    <a:pt x="926631" y="168539"/>
                  </a:lnTo>
                  <a:lnTo>
                    <a:pt x="927076" y="168716"/>
                  </a:lnTo>
                  <a:lnTo>
                    <a:pt x="927525" y="168888"/>
                  </a:lnTo>
                  <a:lnTo>
                    <a:pt x="928311" y="169224"/>
                  </a:lnTo>
                  <a:lnTo>
                    <a:pt x="929006" y="169514"/>
                  </a:lnTo>
                  <a:lnTo>
                    <a:pt x="929346" y="169677"/>
                  </a:lnTo>
                  <a:lnTo>
                    <a:pt x="929675" y="169858"/>
                  </a:lnTo>
                  <a:lnTo>
                    <a:pt x="930064" y="170130"/>
                  </a:lnTo>
                  <a:lnTo>
                    <a:pt x="930433" y="170434"/>
                  </a:lnTo>
                  <a:lnTo>
                    <a:pt x="931147" y="171086"/>
                  </a:lnTo>
                  <a:lnTo>
                    <a:pt x="931517" y="171394"/>
                  </a:lnTo>
                  <a:lnTo>
                    <a:pt x="932054" y="171816"/>
                  </a:lnTo>
                  <a:lnTo>
                    <a:pt x="932326" y="172020"/>
                  </a:lnTo>
                  <a:lnTo>
                    <a:pt x="932602" y="172215"/>
                  </a:lnTo>
                  <a:lnTo>
                    <a:pt x="932885" y="172396"/>
                  </a:lnTo>
                  <a:lnTo>
                    <a:pt x="933316" y="172618"/>
                  </a:lnTo>
                  <a:lnTo>
                    <a:pt x="933764" y="172795"/>
                  </a:lnTo>
                  <a:lnTo>
                    <a:pt x="934225" y="172958"/>
                  </a:lnTo>
                  <a:lnTo>
                    <a:pt x="934682" y="173134"/>
                  </a:lnTo>
                  <a:lnTo>
                    <a:pt x="935117" y="173343"/>
                  </a:lnTo>
                  <a:lnTo>
                    <a:pt x="935566" y="173606"/>
                  </a:lnTo>
                  <a:lnTo>
                    <a:pt x="936004" y="173896"/>
                  </a:lnTo>
                  <a:lnTo>
                    <a:pt x="936431" y="174199"/>
                  </a:lnTo>
                  <a:lnTo>
                    <a:pt x="936851" y="174521"/>
                  </a:lnTo>
                  <a:lnTo>
                    <a:pt x="937556" y="175078"/>
                  </a:lnTo>
                  <a:lnTo>
                    <a:pt x="937847" y="175314"/>
                  </a:lnTo>
                  <a:lnTo>
                    <a:pt x="938130" y="175554"/>
                  </a:lnTo>
                  <a:lnTo>
                    <a:pt x="938406" y="175808"/>
                  </a:lnTo>
                  <a:lnTo>
                    <a:pt x="938663" y="176075"/>
                  </a:lnTo>
                  <a:lnTo>
                    <a:pt x="939135" y="176592"/>
                  </a:lnTo>
                  <a:lnTo>
                    <a:pt x="939354" y="176864"/>
                  </a:lnTo>
                  <a:lnTo>
                    <a:pt x="939532" y="177149"/>
                  </a:lnTo>
                  <a:lnTo>
                    <a:pt x="939649" y="177448"/>
                  </a:lnTo>
                  <a:lnTo>
                    <a:pt x="939702" y="177788"/>
                  </a:lnTo>
                  <a:lnTo>
                    <a:pt x="939694" y="178155"/>
                  </a:lnTo>
                  <a:lnTo>
                    <a:pt x="939638" y="178531"/>
                  </a:lnTo>
                  <a:lnTo>
                    <a:pt x="939536" y="178889"/>
                  </a:lnTo>
                  <a:lnTo>
                    <a:pt x="939396" y="179211"/>
                  </a:lnTo>
                  <a:lnTo>
                    <a:pt x="939298" y="179374"/>
                  </a:lnTo>
                  <a:lnTo>
                    <a:pt x="939184" y="179537"/>
                  </a:lnTo>
                  <a:lnTo>
                    <a:pt x="939063" y="179687"/>
                  </a:lnTo>
                  <a:lnTo>
                    <a:pt x="938927" y="179827"/>
                  </a:lnTo>
                  <a:lnTo>
                    <a:pt x="938780" y="179950"/>
                  </a:lnTo>
                  <a:lnTo>
                    <a:pt x="938599" y="180063"/>
                  </a:lnTo>
                  <a:lnTo>
                    <a:pt x="938402" y="180149"/>
                  </a:lnTo>
                  <a:lnTo>
                    <a:pt x="938191" y="180217"/>
                  </a:lnTo>
                  <a:lnTo>
                    <a:pt x="937764" y="180344"/>
                  </a:lnTo>
                  <a:lnTo>
                    <a:pt x="937503" y="180426"/>
                  </a:lnTo>
                  <a:lnTo>
                    <a:pt x="936970" y="180552"/>
                  </a:lnTo>
                  <a:lnTo>
                    <a:pt x="936707" y="180620"/>
                  </a:lnTo>
                  <a:lnTo>
                    <a:pt x="936446" y="180698"/>
                  </a:lnTo>
                  <a:lnTo>
                    <a:pt x="936261" y="180761"/>
                  </a:lnTo>
                  <a:lnTo>
                    <a:pt x="935899" y="180901"/>
                  </a:lnTo>
                  <a:lnTo>
                    <a:pt x="935717" y="180978"/>
                  </a:lnTo>
                  <a:lnTo>
                    <a:pt x="935540" y="181060"/>
                  </a:lnTo>
                  <a:lnTo>
                    <a:pt x="935215" y="181228"/>
                  </a:lnTo>
                  <a:lnTo>
                    <a:pt x="934595" y="181626"/>
                  </a:lnTo>
                  <a:lnTo>
                    <a:pt x="934278" y="181817"/>
                  </a:lnTo>
                  <a:lnTo>
                    <a:pt x="933949" y="181971"/>
                  </a:lnTo>
                  <a:lnTo>
                    <a:pt x="933522" y="182111"/>
                  </a:lnTo>
                  <a:lnTo>
                    <a:pt x="933074" y="182220"/>
                  </a:lnTo>
                  <a:lnTo>
                    <a:pt x="932617" y="182297"/>
                  </a:lnTo>
                  <a:lnTo>
                    <a:pt x="932156" y="182351"/>
                  </a:lnTo>
                  <a:lnTo>
                    <a:pt x="931695" y="182379"/>
                  </a:lnTo>
                  <a:lnTo>
                    <a:pt x="931442" y="182388"/>
                  </a:lnTo>
                  <a:lnTo>
                    <a:pt x="931185" y="182388"/>
                  </a:lnTo>
                  <a:lnTo>
                    <a:pt x="930928" y="182379"/>
                  </a:lnTo>
                  <a:lnTo>
                    <a:pt x="930671" y="182365"/>
                  </a:lnTo>
                  <a:lnTo>
                    <a:pt x="930418" y="182342"/>
                  </a:lnTo>
                  <a:lnTo>
                    <a:pt x="929554" y="182392"/>
                  </a:lnTo>
                  <a:lnTo>
                    <a:pt x="929150" y="182646"/>
                  </a:lnTo>
                  <a:lnTo>
                    <a:pt x="928810" y="183094"/>
                  </a:lnTo>
                  <a:lnTo>
                    <a:pt x="928602" y="183611"/>
                  </a:lnTo>
                  <a:lnTo>
                    <a:pt x="928466" y="183933"/>
                  </a:lnTo>
                  <a:lnTo>
                    <a:pt x="928232" y="184459"/>
                  </a:lnTo>
                  <a:lnTo>
                    <a:pt x="928118" y="184708"/>
                  </a:lnTo>
                  <a:lnTo>
                    <a:pt x="928058" y="184912"/>
                  </a:lnTo>
                  <a:lnTo>
                    <a:pt x="927990" y="185120"/>
                  </a:lnTo>
                  <a:lnTo>
                    <a:pt x="927914" y="185324"/>
                  </a:lnTo>
                  <a:lnTo>
                    <a:pt x="927827" y="185524"/>
                  </a:lnTo>
                  <a:lnTo>
                    <a:pt x="927733" y="185718"/>
                  </a:lnTo>
                  <a:lnTo>
                    <a:pt x="927404" y="186262"/>
                  </a:lnTo>
                  <a:lnTo>
                    <a:pt x="926990" y="186774"/>
                  </a:lnTo>
                  <a:lnTo>
                    <a:pt x="926510" y="187245"/>
                  </a:lnTo>
                  <a:lnTo>
                    <a:pt x="925989" y="187676"/>
                  </a:lnTo>
                  <a:lnTo>
                    <a:pt x="925456" y="188052"/>
                  </a:lnTo>
                  <a:lnTo>
                    <a:pt x="924901" y="188374"/>
                  </a:lnTo>
                  <a:lnTo>
                    <a:pt x="924308" y="188650"/>
                  </a:lnTo>
                  <a:lnTo>
                    <a:pt x="923688" y="188881"/>
                  </a:lnTo>
                  <a:lnTo>
                    <a:pt x="923057" y="189067"/>
                  </a:lnTo>
                  <a:lnTo>
                    <a:pt x="922427" y="189208"/>
                  </a:lnTo>
                  <a:lnTo>
                    <a:pt x="921762" y="189285"/>
                  </a:lnTo>
                  <a:lnTo>
                    <a:pt x="921082" y="189289"/>
                  </a:lnTo>
                  <a:lnTo>
                    <a:pt x="920395" y="189262"/>
                  </a:lnTo>
                  <a:lnTo>
                    <a:pt x="919790" y="189217"/>
                  </a:lnTo>
                  <a:lnTo>
                    <a:pt x="919179" y="189199"/>
                  </a:lnTo>
                  <a:lnTo>
                    <a:pt x="918564" y="189212"/>
                  </a:lnTo>
                  <a:lnTo>
                    <a:pt x="917952" y="189257"/>
                  </a:lnTo>
                  <a:lnTo>
                    <a:pt x="917347" y="189330"/>
                  </a:lnTo>
                  <a:lnTo>
                    <a:pt x="917139" y="189362"/>
                  </a:lnTo>
                  <a:lnTo>
                    <a:pt x="916928" y="189389"/>
                  </a:lnTo>
                  <a:lnTo>
                    <a:pt x="916720" y="189425"/>
                  </a:lnTo>
                  <a:lnTo>
                    <a:pt x="916512" y="189471"/>
                  </a:lnTo>
                  <a:lnTo>
                    <a:pt x="916191" y="189570"/>
                  </a:lnTo>
                  <a:lnTo>
                    <a:pt x="915958" y="189665"/>
                  </a:lnTo>
                  <a:lnTo>
                    <a:pt x="915614" y="189991"/>
                  </a:lnTo>
                  <a:lnTo>
                    <a:pt x="915682" y="190123"/>
                  </a:lnTo>
                  <a:lnTo>
                    <a:pt x="915900" y="190300"/>
                  </a:lnTo>
                  <a:lnTo>
                    <a:pt x="916520" y="190690"/>
                  </a:lnTo>
                  <a:lnTo>
                    <a:pt x="917204" y="191133"/>
                  </a:lnTo>
                  <a:lnTo>
                    <a:pt x="917627" y="191369"/>
                  </a:lnTo>
                  <a:lnTo>
                    <a:pt x="918046" y="191609"/>
                  </a:lnTo>
                  <a:lnTo>
                    <a:pt x="918416" y="191881"/>
                  </a:lnTo>
                  <a:lnTo>
                    <a:pt x="918715" y="192208"/>
                  </a:lnTo>
                  <a:lnTo>
                    <a:pt x="918862" y="192489"/>
                  </a:lnTo>
                  <a:lnTo>
                    <a:pt x="918964" y="192801"/>
                  </a:lnTo>
                  <a:lnTo>
                    <a:pt x="919051" y="193127"/>
                  </a:lnTo>
                  <a:lnTo>
                    <a:pt x="919148" y="193440"/>
                  </a:lnTo>
                  <a:lnTo>
                    <a:pt x="919289" y="193730"/>
                  </a:lnTo>
                  <a:lnTo>
                    <a:pt x="919469" y="193988"/>
                  </a:lnTo>
                  <a:lnTo>
                    <a:pt x="919669" y="194251"/>
                  </a:lnTo>
                  <a:lnTo>
                    <a:pt x="919892" y="194492"/>
                  </a:lnTo>
                  <a:lnTo>
                    <a:pt x="920130" y="194691"/>
                  </a:lnTo>
                  <a:lnTo>
                    <a:pt x="920387" y="194827"/>
                  </a:lnTo>
                  <a:lnTo>
                    <a:pt x="920731" y="194854"/>
                  </a:lnTo>
                  <a:lnTo>
                    <a:pt x="921120" y="194754"/>
                  </a:lnTo>
                  <a:lnTo>
                    <a:pt x="921528" y="194610"/>
                  </a:lnTo>
                  <a:lnTo>
                    <a:pt x="921929" y="194505"/>
                  </a:lnTo>
                  <a:lnTo>
                    <a:pt x="922286" y="194519"/>
                  </a:lnTo>
                  <a:lnTo>
                    <a:pt x="922510" y="194623"/>
                  </a:lnTo>
                  <a:lnTo>
                    <a:pt x="922718" y="194782"/>
                  </a:lnTo>
                  <a:lnTo>
                    <a:pt x="922917" y="194958"/>
                  </a:lnTo>
                  <a:lnTo>
                    <a:pt x="923125" y="195121"/>
                  </a:lnTo>
                  <a:lnTo>
                    <a:pt x="923348" y="195226"/>
                  </a:lnTo>
                  <a:lnTo>
                    <a:pt x="923677" y="195271"/>
                  </a:lnTo>
                  <a:lnTo>
                    <a:pt x="924028" y="195244"/>
                  </a:lnTo>
                  <a:lnTo>
                    <a:pt x="924391" y="195167"/>
                  </a:lnTo>
                  <a:lnTo>
                    <a:pt x="924757" y="195076"/>
                  </a:lnTo>
                  <a:lnTo>
                    <a:pt x="925116" y="194999"/>
                  </a:lnTo>
                  <a:lnTo>
                    <a:pt x="925584" y="194908"/>
                  </a:lnTo>
                  <a:lnTo>
                    <a:pt x="926514" y="194687"/>
                  </a:lnTo>
                  <a:lnTo>
                    <a:pt x="926981" y="194591"/>
                  </a:lnTo>
                  <a:lnTo>
                    <a:pt x="927446" y="194523"/>
                  </a:lnTo>
                  <a:lnTo>
                    <a:pt x="928001" y="194496"/>
                  </a:lnTo>
                  <a:lnTo>
                    <a:pt x="928560" y="194510"/>
                  </a:lnTo>
                  <a:lnTo>
                    <a:pt x="929123" y="194546"/>
                  </a:lnTo>
                  <a:lnTo>
                    <a:pt x="929681" y="194587"/>
                  </a:lnTo>
                  <a:lnTo>
                    <a:pt x="930240" y="194618"/>
                  </a:lnTo>
                  <a:lnTo>
                    <a:pt x="930588" y="194646"/>
                  </a:lnTo>
                  <a:lnTo>
                    <a:pt x="930943" y="194696"/>
                  </a:lnTo>
                  <a:lnTo>
                    <a:pt x="931291" y="194732"/>
                  </a:lnTo>
                  <a:lnTo>
                    <a:pt x="931634" y="194741"/>
                  </a:lnTo>
                  <a:lnTo>
                    <a:pt x="931963" y="194691"/>
                  </a:lnTo>
                  <a:lnTo>
                    <a:pt x="932250" y="194591"/>
                  </a:lnTo>
                  <a:lnTo>
                    <a:pt x="932530" y="194451"/>
                  </a:lnTo>
                  <a:lnTo>
                    <a:pt x="932802" y="194283"/>
                  </a:lnTo>
                  <a:lnTo>
                    <a:pt x="933061" y="194093"/>
                  </a:lnTo>
                  <a:lnTo>
                    <a:pt x="933308" y="193893"/>
                  </a:lnTo>
                  <a:lnTo>
                    <a:pt x="933535" y="193667"/>
                  </a:lnTo>
                  <a:lnTo>
                    <a:pt x="933735" y="193404"/>
                  </a:lnTo>
                  <a:lnTo>
                    <a:pt x="933928" y="193132"/>
                  </a:lnTo>
                  <a:lnTo>
                    <a:pt x="934132" y="192874"/>
                  </a:lnTo>
                  <a:lnTo>
                    <a:pt x="934365" y="192661"/>
                  </a:lnTo>
                  <a:lnTo>
                    <a:pt x="934720" y="192448"/>
                  </a:lnTo>
                  <a:lnTo>
                    <a:pt x="935117" y="192275"/>
                  </a:lnTo>
                  <a:lnTo>
                    <a:pt x="935540" y="192144"/>
                  </a:lnTo>
                  <a:lnTo>
                    <a:pt x="935974" y="192054"/>
                  </a:lnTo>
                  <a:lnTo>
                    <a:pt x="936397" y="192008"/>
                  </a:lnTo>
                  <a:lnTo>
                    <a:pt x="936936" y="192004"/>
                  </a:lnTo>
                  <a:lnTo>
                    <a:pt x="937512" y="192062"/>
                  </a:lnTo>
                  <a:lnTo>
                    <a:pt x="938074" y="192189"/>
                  </a:lnTo>
                  <a:lnTo>
                    <a:pt x="938587" y="192384"/>
                  </a:lnTo>
                  <a:lnTo>
                    <a:pt x="939007" y="192661"/>
                  </a:lnTo>
                  <a:lnTo>
                    <a:pt x="939230" y="192901"/>
                  </a:lnTo>
                  <a:lnTo>
                    <a:pt x="939415" y="193191"/>
                  </a:lnTo>
                  <a:lnTo>
                    <a:pt x="939743" y="193812"/>
                  </a:lnTo>
                  <a:lnTo>
                    <a:pt x="939928" y="194102"/>
                  </a:lnTo>
                  <a:lnTo>
                    <a:pt x="940329" y="194659"/>
                  </a:lnTo>
                  <a:lnTo>
                    <a:pt x="940539" y="194931"/>
                  </a:lnTo>
                  <a:lnTo>
                    <a:pt x="940770" y="195176"/>
                  </a:lnTo>
                  <a:lnTo>
                    <a:pt x="941023" y="195375"/>
                  </a:lnTo>
                  <a:lnTo>
                    <a:pt x="941423" y="195557"/>
                  </a:lnTo>
                  <a:lnTo>
                    <a:pt x="941884" y="195665"/>
                  </a:lnTo>
                  <a:lnTo>
                    <a:pt x="942372" y="195711"/>
                  </a:lnTo>
                  <a:lnTo>
                    <a:pt x="942870" y="195711"/>
                  </a:lnTo>
                  <a:lnTo>
                    <a:pt x="943343" y="195674"/>
                  </a:lnTo>
                  <a:lnTo>
                    <a:pt x="943656" y="195638"/>
                  </a:lnTo>
                  <a:lnTo>
                    <a:pt x="943976" y="195588"/>
                  </a:lnTo>
                  <a:lnTo>
                    <a:pt x="944290" y="195516"/>
                  </a:lnTo>
                  <a:lnTo>
                    <a:pt x="944588" y="195411"/>
                  </a:lnTo>
                  <a:lnTo>
                    <a:pt x="944853" y="195271"/>
                  </a:lnTo>
                  <a:lnTo>
                    <a:pt x="945098" y="195067"/>
                  </a:lnTo>
                  <a:lnTo>
                    <a:pt x="945317" y="194818"/>
                  </a:lnTo>
                  <a:lnTo>
                    <a:pt x="945510" y="194532"/>
                  </a:lnTo>
                  <a:lnTo>
                    <a:pt x="945869" y="193948"/>
                  </a:lnTo>
                  <a:lnTo>
                    <a:pt x="946167" y="193431"/>
                  </a:lnTo>
                  <a:lnTo>
                    <a:pt x="946432" y="192892"/>
                  </a:lnTo>
                  <a:lnTo>
                    <a:pt x="946556" y="192693"/>
                  </a:lnTo>
                  <a:lnTo>
                    <a:pt x="946674" y="192489"/>
                  </a:lnTo>
                  <a:lnTo>
                    <a:pt x="946787" y="192285"/>
                  </a:lnTo>
                  <a:lnTo>
                    <a:pt x="946896" y="192076"/>
                  </a:lnTo>
                  <a:lnTo>
                    <a:pt x="947044" y="191768"/>
                  </a:lnTo>
                  <a:lnTo>
                    <a:pt x="947165" y="191483"/>
                  </a:lnTo>
                  <a:lnTo>
                    <a:pt x="947286" y="191229"/>
                  </a:lnTo>
                  <a:lnTo>
                    <a:pt x="947365" y="191075"/>
                  </a:lnTo>
                  <a:lnTo>
                    <a:pt x="947444" y="190925"/>
                  </a:lnTo>
                  <a:lnTo>
                    <a:pt x="947535" y="190776"/>
                  </a:lnTo>
                  <a:lnTo>
                    <a:pt x="947628" y="190631"/>
                  </a:lnTo>
                  <a:lnTo>
                    <a:pt x="947762" y="190463"/>
                  </a:lnTo>
                  <a:lnTo>
                    <a:pt x="947904" y="190304"/>
                  </a:lnTo>
                  <a:lnTo>
                    <a:pt x="948055" y="190150"/>
                  </a:lnTo>
                  <a:lnTo>
                    <a:pt x="948214" y="190001"/>
                  </a:lnTo>
                  <a:lnTo>
                    <a:pt x="948467" y="189788"/>
                  </a:lnTo>
                  <a:lnTo>
                    <a:pt x="948860" y="189394"/>
                  </a:lnTo>
                  <a:lnTo>
                    <a:pt x="948883" y="189257"/>
                  </a:lnTo>
                  <a:lnTo>
                    <a:pt x="948898" y="188967"/>
                  </a:lnTo>
                  <a:lnTo>
                    <a:pt x="948924" y="188827"/>
                  </a:lnTo>
                  <a:lnTo>
                    <a:pt x="948996" y="188628"/>
                  </a:lnTo>
                  <a:lnTo>
                    <a:pt x="949087" y="188437"/>
                  </a:lnTo>
                  <a:lnTo>
                    <a:pt x="949298" y="188061"/>
                  </a:lnTo>
                  <a:lnTo>
                    <a:pt x="949502" y="187658"/>
                  </a:lnTo>
                  <a:lnTo>
                    <a:pt x="949706" y="187232"/>
                  </a:lnTo>
                  <a:lnTo>
                    <a:pt x="949921" y="186815"/>
                  </a:lnTo>
                  <a:lnTo>
                    <a:pt x="950020" y="186643"/>
                  </a:lnTo>
                  <a:lnTo>
                    <a:pt x="950125" y="186471"/>
                  </a:lnTo>
                  <a:lnTo>
                    <a:pt x="950443" y="185959"/>
                  </a:lnTo>
                  <a:lnTo>
                    <a:pt x="950940" y="185116"/>
                  </a:lnTo>
                  <a:lnTo>
                    <a:pt x="951182" y="184721"/>
                  </a:lnTo>
                  <a:lnTo>
                    <a:pt x="951654" y="184006"/>
                  </a:lnTo>
                  <a:lnTo>
                    <a:pt x="951862" y="183842"/>
                  </a:lnTo>
                  <a:lnTo>
                    <a:pt x="952542" y="183072"/>
                  </a:lnTo>
                  <a:lnTo>
                    <a:pt x="952826" y="181844"/>
                  </a:lnTo>
                  <a:lnTo>
                    <a:pt x="952977" y="180611"/>
                  </a:lnTo>
                  <a:lnTo>
                    <a:pt x="952916" y="180222"/>
                  </a:lnTo>
                  <a:lnTo>
                    <a:pt x="952924" y="179769"/>
                  </a:lnTo>
                  <a:lnTo>
                    <a:pt x="952550" y="178205"/>
                  </a:lnTo>
                  <a:lnTo>
                    <a:pt x="952229" y="177421"/>
                  </a:lnTo>
                  <a:lnTo>
                    <a:pt x="951598" y="175337"/>
                  </a:lnTo>
                  <a:lnTo>
                    <a:pt x="951382" y="172151"/>
                  </a:lnTo>
                  <a:lnTo>
                    <a:pt x="951322" y="171761"/>
                  </a:lnTo>
                  <a:lnTo>
                    <a:pt x="951265" y="170982"/>
                  </a:lnTo>
                  <a:lnTo>
                    <a:pt x="951274" y="170465"/>
                  </a:lnTo>
                  <a:lnTo>
                    <a:pt x="951318" y="170293"/>
                  </a:lnTo>
                  <a:lnTo>
                    <a:pt x="951380" y="170125"/>
                  </a:lnTo>
                  <a:lnTo>
                    <a:pt x="951472" y="169932"/>
                  </a:lnTo>
                  <a:lnTo>
                    <a:pt x="951979" y="169074"/>
                  </a:lnTo>
                  <a:lnTo>
                    <a:pt x="952965" y="168508"/>
                  </a:lnTo>
                  <a:lnTo>
                    <a:pt x="953139" y="168326"/>
                  </a:lnTo>
                  <a:lnTo>
                    <a:pt x="953298" y="168132"/>
                  </a:lnTo>
                  <a:lnTo>
                    <a:pt x="953736" y="167515"/>
                  </a:lnTo>
                  <a:lnTo>
                    <a:pt x="953891" y="167321"/>
                  </a:lnTo>
                  <a:lnTo>
                    <a:pt x="954038" y="167162"/>
                  </a:lnTo>
                  <a:lnTo>
                    <a:pt x="954189" y="167012"/>
                  </a:lnTo>
                  <a:lnTo>
                    <a:pt x="954499" y="166718"/>
                  </a:lnTo>
                  <a:lnTo>
                    <a:pt x="954643" y="166559"/>
                  </a:lnTo>
                  <a:lnTo>
                    <a:pt x="954800" y="166360"/>
                  </a:lnTo>
                  <a:lnTo>
                    <a:pt x="954949" y="166147"/>
                  </a:lnTo>
                  <a:lnTo>
                    <a:pt x="955091" y="165934"/>
                  </a:lnTo>
                  <a:lnTo>
                    <a:pt x="955239" y="165725"/>
                  </a:lnTo>
                  <a:lnTo>
                    <a:pt x="955393" y="165517"/>
                  </a:lnTo>
                  <a:lnTo>
                    <a:pt x="955582" y="165295"/>
                  </a:lnTo>
                  <a:lnTo>
                    <a:pt x="955779" y="165078"/>
                  </a:lnTo>
                  <a:lnTo>
                    <a:pt x="955983" y="164864"/>
                  </a:lnTo>
                  <a:lnTo>
                    <a:pt x="956187" y="164656"/>
                  </a:lnTo>
                  <a:lnTo>
                    <a:pt x="956663" y="164181"/>
                  </a:lnTo>
                  <a:lnTo>
                    <a:pt x="957071" y="163791"/>
                  </a:lnTo>
                  <a:lnTo>
                    <a:pt x="957460" y="163437"/>
                  </a:lnTo>
                  <a:lnTo>
                    <a:pt x="957660" y="163265"/>
                  </a:lnTo>
                  <a:lnTo>
                    <a:pt x="957849" y="163084"/>
                  </a:lnTo>
                  <a:lnTo>
                    <a:pt x="958029" y="162893"/>
                  </a:lnTo>
                  <a:lnTo>
                    <a:pt x="958203" y="162699"/>
                  </a:lnTo>
                  <a:lnTo>
                    <a:pt x="958369" y="162495"/>
                  </a:lnTo>
                  <a:lnTo>
                    <a:pt x="958528" y="162286"/>
                  </a:lnTo>
                  <a:lnTo>
                    <a:pt x="958679" y="162073"/>
                  </a:lnTo>
                  <a:lnTo>
                    <a:pt x="958819" y="161856"/>
                  </a:lnTo>
                  <a:lnTo>
                    <a:pt x="958985" y="161548"/>
                  </a:lnTo>
                  <a:lnTo>
                    <a:pt x="959125" y="161221"/>
                  </a:lnTo>
                  <a:lnTo>
                    <a:pt x="959253" y="160891"/>
                  </a:lnTo>
                  <a:lnTo>
                    <a:pt x="959389" y="160564"/>
                  </a:lnTo>
                  <a:lnTo>
                    <a:pt x="959548" y="160252"/>
                  </a:lnTo>
                  <a:lnTo>
                    <a:pt x="959760" y="159889"/>
                  </a:lnTo>
                  <a:lnTo>
                    <a:pt x="959873" y="159712"/>
                  </a:lnTo>
                  <a:lnTo>
                    <a:pt x="959994" y="159540"/>
                  </a:lnTo>
                  <a:lnTo>
                    <a:pt x="960126" y="159382"/>
                  </a:lnTo>
                  <a:lnTo>
                    <a:pt x="960300" y="159214"/>
                  </a:lnTo>
                  <a:lnTo>
                    <a:pt x="960500" y="159060"/>
                  </a:lnTo>
                  <a:lnTo>
                    <a:pt x="960916" y="158775"/>
                  </a:lnTo>
                  <a:lnTo>
                    <a:pt x="961116" y="158629"/>
                  </a:lnTo>
                  <a:lnTo>
                    <a:pt x="961282" y="158498"/>
                  </a:lnTo>
                  <a:lnTo>
                    <a:pt x="961613" y="158244"/>
                  </a:lnTo>
                  <a:lnTo>
                    <a:pt x="961776" y="158113"/>
                  </a:lnTo>
                  <a:lnTo>
                    <a:pt x="962055" y="157854"/>
                  </a:lnTo>
                  <a:lnTo>
                    <a:pt x="962407" y="157487"/>
                  </a:lnTo>
                  <a:lnTo>
                    <a:pt x="962539" y="157388"/>
                  </a:lnTo>
                  <a:lnTo>
                    <a:pt x="962701" y="157306"/>
                  </a:lnTo>
                  <a:lnTo>
                    <a:pt x="962875" y="157243"/>
                  </a:lnTo>
                  <a:lnTo>
                    <a:pt x="963057" y="157189"/>
                  </a:lnTo>
                  <a:lnTo>
                    <a:pt x="963238" y="157143"/>
                  </a:lnTo>
                  <a:lnTo>
                    <a:pt x="963419" y="157089"/>
                  </a:lnTo>
                  <a:lnTo>
                    <a:pt x="963948" y="156917"/>
                  </a:lnTo>
                  <a:lnTo>
                    <a:pt x="964303" y="156808"/>
                  </a:lnTo>
                  <a:lnTo>
                    <a:pt x="964715" y="156785"/>
                  </a:lnTo>
                  <a:lnTo>
                    <a:pt x="965908" y="156935"/>
                  </a:lnTo>
                  <a:lnTo>
                    <a:pt x="966372" y="157071"/>
                  </a:lnTo>
                  <a:lnTo>
                    <a:pt x="967166" y="157470"/>
                  </a:lnTo>
                  <a:lnTo>
                    <a:pt x="968084" y="158004"/>
                  </a:lnTo>
                  <a:lnTo>
                    <a:pt x="968876" y="158534"/>
                  </a:lnTo>
                  <a:lnTo>
                    <a:pt x="969333" y="158933"/>
                  </a:lnTo>
                  <a:lnTo>
                    <a:pt x="969662" y="159069"/>
                  </a:lnTo>
                  <a:lnTo>
                    <a:pt x="971373" y="160324"/>
                  </a:lnTo>
                  <a:lnTo>
                    <a:pt x="971766" y="160786"/>
                  </a:lnTo>
                  <a:lnTo>
                    <a:pt x="974058" y="162898"/>
                  </a:lnTo>
                  <a:lnTo>
                    <a:pt x="974451" y="163165"/>
                  </a:lnTo>
                  <a:lnTo>
                    <a:pt x="974780" y="163492"/>
                  </a:lnTo>
                  <a:lnTo>
                    <a:pt x="975173" y="163759"/>
                  </a:lnTo>
                  <a:lnTo>
                    <a:pt x="976422" y="164752"/>
                  </a:lnTo>
                  <a:lnTo>
                    <a:pt x="977076" y="165540"/>
                  </a:lnTo>
                  <a:lnTo>
                    <a:pt x="977465" y="165934"/>
                  </a:lnTo>
                  <a:lnTo>
                    <a:pt x="977729" y="166328"/>
                  </a:lnTo>
                  <a:lnTo>
                    <a:pt x="977846" y="167176"/>
                  </a:lnTo>
                  <a:lnTo>
                    <a:pt x="978035" y="168023"/>
                  </a:lnTo>
                  <a:lnTo>
                    <a:pt x="978016" y="169187"/>
                  </a:lnTo>
                  <a:lnTo>
                    <a:pt x="977869" y="169967"/>
                  </a:lnTo>
                  <a:lnTo>
                    <a:pt x="977453" y="171127"/>
                  </a:lnTo>
                  <a:lnTo>
                    <a:pt x="977246" y="171644"/>
                  </a:lnTo>
                  <a:lnTo>
                    <a:pt x="976909" y="171897"/>
                  </a:lnTo>
                  <a:lnTo>
                    <a:pt x="976430" y="172668"/>
                  </a:lnTo>
                  <a:lnTo>
                    <a:pt x="976551" y="173578"/>
                  </a:lnTo>
                  <a:lnTo>
                    <a:pt x="976467" y="174680"/>
                  </a:lnTo>
                  <a:lnTo>
                    <a:pt x="976388" y="175459"/>
                  </a:lnTo>
                  <a:lnTo>
                    <a:pt x="976025" y="177466"/>
                  </a:lnTo>
                  <a:lnTo>
                    <a:pt x="975403" y="179012"/>
                  </a:lnTo>
                  <a:lnTo>
                    <a:pt x="975927" y="179669"/>
                  </a:lnTo>
                  <a:lnTo>
                    <a:pt x="979462" y="182836"/>
                  </a:lnTo>
                  <a:lnTo>
                    <a:pt x="979855" y="183235"/>
                  </a:lnTo>
                  <a:lnTo>
                    <a:pt x="980176" y="183951"/>
                  </a:lnTo>
                  <a:lnTo>
                    <a:pt x="980305" y="184345"/>
                  </a:lnTo>
                  <a:lnTo>
                    <a:pt x="980358" y="185188"/>
                  </a:lnTo>
                  <a:lnTo>
                    <a:pt x="980282" y="185968"/>
                  </a:lnTo>
                  <a:lnTo>
                    <a:pt x="980206" y="186421"/>
                  </a:lnTo>
                  <a:lnTo>
                    <a:pt x="979932" y="187191"/>
                  </a:lnTo>
                  <a:lnTo>
                    <a:pt x="979855" y="187644"/>
                  </a:lnTo>
                  <a:lnTo>
                    <a:pt x="979651" y="187966"/>
                  </a:lnTo>
                  <a:lnTo>
                    <a:pt x="979239" y="188868"/>
                  </a:lnTo>
                  <a:lnTo>
                    <a:pt x="979036" y="189063"/>
                  </a:lnTo>
                  <a:lnTo>
                    <a:pt x="978096" y="189566"/>
                  </a:lnTo>
                  <a:lnTo>
                    <a:pt x="977631" y="189752"/>
                  </a:lnTo>
                  <a:lnTo>
                    <a:pt x="977227" y="190073"/>
                  </a:lnTo>
                  <a:lnTo>
                    <a:pt x="976887" y="190454"/>
                  </a:lnTo>
                  <a:lnTo>
                    <a:pt x="976611" y="191034"/>
                  </a:lnTo>
                  <a:lnTo>
                    <a:pt x="976193" y="192520"/>
                  </a:lnTo>
                  <a:lnTo>
                    <a:pt x="976112" y="193300"/>
                  </a:lnTo>
                  <a:lnTo>
                    <a:pt x="976042" y="193689"/>
                  </a:lnTo>
                  <a:lnTo>
                    <a:pt x="976033" y="194143"/>
                  </a:lnTo>
                  <a:lnTo>
                    <a:pt x="975596" y="196472"/>
                  </a:lnTo>
                  <a:lnTo>
                    <a:pt x="975460" y="196857"/>
                  </a:lnTo>
                  <a:lnTo>
                    <a:pt x="975309" y="197832"/>
                  </a:lnTo>
                  <a:lnTo>
                    <a:pt x="975139" y="200228"/>
                  </a:lnTo>
                  <a:lnTo>
                    <a:pt x="975018" y="203795"/>
                  </a:lnTo>
                  <a:lnTo>
                    <a:pt x="974938" y="204575"/>
                  </a:lnTo>
                  <a:lnTo>
                    <a:pt x="974795" y="205350"/>
                  </a:lnTo>
                  <a:lnTo>
                    <a:pt x="974376" y="206641"/>
                  </a:lnTo>
                  <a:lnTo>
                    <a:pt x="974304" y="207094"/>
                  </a:lnTo>
                  <a:lnTo>
                    <a:pt x="973745" y="208708"/>
                  </a:lnTo>
                  <a:lnTo>
                    <a:pt x="973586" y="210330"/>
                  </a:lnTo>
                  <a:lnTo>
                    <a:pt x="973582" y="210715"/>
                  </a:lnTo>
                  <a:lnTo>
                    <a:pt x="973620" y="212342"/>
                  </a:lnTo>
                  <a:lnTo>
                    <a:pt x="973329" y="213960"/>
                  </a:lnTo>
                  <a:lnTo>
                    <a:pt x="973053" y="214799"/>
                  </a:lnTo>
                  <a:lnTo>
                    <a:pt x="972978" y="215252"/>
                  </a:lnTo>
                  <a:lnTo>
                    <a:pt x="972838" y="215637"/>
                  </a:lnTo>
                  <a:lnTo>
                    <a:pt x="972547" y="217255"/>
                  </a:lnTo>
                  <a:lnTo>
                    <a:pt x="972604" y="217839"/>
                  </a:lnTo>
                  <a:lnTo>
                    <a:pt x="973439" y="219734"/>
                  </a:lnTo>
                  <a:lnTo>
                    <a:pt x="973628" y="220581"/>
                  </a:lnTo>
                  <a:lnTo>
                    <a:pt x="973741" y="221819"/>
                  </a:lnTo>
                  <a:lnTo>
                    <a:pt x="973733" y="222208"/>
                  </a:lnTo>
                  <a:lnTo>
                    <a:pt x="973446" y="223695"/>
                  </a:lnTo>
                  <a:lnTo>
                    <a:pt x="973023" y="225245"/>
                  </a:lnTo>
                  <a:lnTo>
                    <a:pt x="973356" y="229192"/>
                  </a:lnTo>
                  <a:lnTo>
                    <a:pt x="974685" y="229360"/>
                  </a:lnTo>
                  <a:lnTo>
                    <a:pt x="975490" y="229047"/>
                  </a:lnTo>
                  <a:lnTo>
                    <a:pt x="976354" y="228997"/>
                  </a:lnTo>
                  <a:lnTo>
                    <a:pt x="978077" y="229346"/>
                  </a:lnTo>
                  <a:lnTo>
                    <a:pt x="978870" y="229686"/>
                  </a:lnTo>
                  <a:lnTo>
                    <a:pt x="979592" y="230280"/>
                  </a:lnTo>
                  <a:lnTo>
                    <a:pt x="979764" y="230529"/>
                  </a:lnTo>
                  <a:lnTo>
                    <a:pt x="979932" y="230783"/>
                  </a:lnTo>
                  <a:lnTo>
                    <a:pt x="980089" y="231041"/>
                  </a:lnTo>
                  <a:lnTo>
                    <a:pt x="980373" y="231576"/>
                  </a:lnTo>
                  <a:lnTo>
                    <a:pt x="980580" y="232025"/>
                  </a:lnTo>
                  <a:lnTo>
                    <a:pt x="980766" y="232491"/>
                  </a:lnTo>
                  <a:lnTo>
                    <a:pt x="980924" y="232972"/>
                  </a:lnTo>
                  <a:lnTo>
                    <a:pt x="981053" y="233452"/>
                  </a:lnTo>
                  <a:lnTo>
                    <a:pt x="981147" y="233937"/>
                  </a:lnTo>
                  <a:lnTo>
                    <a:pt x="981189" y="234395"/>
                  </a:lnTo>
                  <a:lnTo>
                    <a:pt x="981189" y="234857"/>
                  </a:lnTo>
                  <a:lnTo>
                    <a:pt x="981162" y="235786"/>
                  </a:lnTo>
                  <a:lnTo>
                    <a:pt x="981181" y="236249"/>
                  </a:lnTo>
                  <a:lnTo>
                    <a:pt x="981257" y="236897"/>
                  </a:lnTo>
                  <a:lnTo>
                    <a:pt x="981355" y="237545"/>
                  </a:lnTo>
                  <a:lnTo>
                    <a:pt x="981491" y="238188"/>
                  </a:lnTo>
                  <a:lnTo>
                    <a:pt x="981657" y="238819"/>
                  </a:lnTo>
                  <a:lnTo>
                    <a:pt x="981865" y="239430"/>
                  </a:lnTo>
                  <a:lnTo>
                    <a:pt x="982175" y="240264"/>
                  </a:lnTo>
                  <a:lnTo>
                    <a:pt x="982352" y="240672"/>
                  </a:lnTo>
                  <a:lnTo>
                    <a:pt x="982568" y="241044"/>
                  </a:lnTo>
                  <a:lnTo>
                    <a:pt x="982836" y="241348"/>
                  </a:lnTo>
                  <a:lnTo>
                    <a:pt x="983214" y="241601"/>
                  </a:lnTo>
                  <a:lnTo>
                    <a:pt x="983662" y="241787"/>
                  </a:lnTo>
                  <a:lnTo>
                    <a:pt x="984157" y="241919"/>
                  </a:lnTo>
                  <a:lnTo>
                    <a:pt x="984667" y="242005"/>
                  </a:lnTo>
                  <a:lnTo>
                    <a:pt x="985162" y="242059"/>
                  </a:lnTo>
                  <a:lnTo>
                    <a:pt x="985547" y="242063"/>
                  </a:lnTo>
                  <a:lnTo>
                    <a:pt x="985936" y="242018"/>
                  </a:lnTo>
                  <a:lnTo>
                    <a:pt x="986324" y="241964"/>
                  </a:lnTo>
                  <a:lnTo>
                    <a:pt x="986715" y="241928"/>
                  </a:lnTo>
                  <a:lnTo>
                    <a:pt x="987091" y="241946"/>
                  </a:lnTo>
                  <a:lnTo>
                    <a:pt x="987673" y="242095"/>
                  </a:lnTo>
                  <a:lnTo>
                    <a:pt x="988251" y="242344"/>
                  </a:lnTo>
                  <a:lnTo>
                    <a:pt x="988810" y="242671"/>
                  </a:lnTo>
                  <a:lnTo>
                    <a:pt x="989335" y="243047"/>
                  </a:lnTo>
                  <a:lnTo>
                    <a:pt x="989815" y="243450"/>
                  </a:lnTo>
                  <a:lnTo>
                    <a:pt x="990339" y="243999"/>
                  </a:lnTo>
                  <a:lnTo>
                    <a:pt x="990823" y="244629"/>
                  </a:lnTo>
                  <a:lnTo>
                    <a:pt x="991238" y="245318"/>
                  </a:lnTo>
                  <a:lnTo>
                    <a:pt x="991567" y="246038"/>
                  </a:lnTo>
                  <a:lnTo>
                    <a:pt x="991794" y="246763"/>
                  </a:lnTo>
                  <a:lnTo>
                    <a:pt x="991873" y="247153"/>
                  </a:lnTo>
                  <a:lnTo>
                    <a:pt x="991930" y="247548"/>
                  </a:lnTo>
                  <a:lnTo>
                    <a:pt x="991960" y="247946"/>
                  </a:lnTo>
                  <a:lnTo>
                    <a:pt x="991964" y="248345"/>
                  </a:lnTo>
                  <a:lnTo>
                    <a:pt x="991945" y="248744"/>
                  </a:lnTo>
                  <a:lnTo>
                    <a:pt x="991771" y="249197"/>
                  </a:lnTo>
                  <a:lnTo>
                    <a:pt x="991586" y="249650"/>
                  </a:lnTo>
                  <a:lnTo>
                    <a:pt x="991389" y="250099"/>
                  </a:lnTo>
                  <a:lnTo>
                    <a:pt x="991182" y="250539"/>
                  </a:lnTo>
                  <a:lnTo>
                    <a:pt x="990959" y="250974"/>
                  </a:lnTo>
                  <a:lnTo>
                    <a:pt x="990571" y="251713"/>
                  </a:lnTo>
                  <a:lnTo>
                    <a:pt x="990158" y="252452"/>
                  </a:lnTo>
                  <a:lnTo>
                    <a:pt x="989708" y="253163"/>
                  </a:lnTo>
                  <a:lnTo>
                    <a:pt x="989211" y="253820"/>
                  </a:lnTo>
                  <a:lnTo>
                    <a:pt x="988644" y="254396"/>
                  </a:lnTo>
                  <a:lnTo>
                    <a:pt x="987983" y="254899"/>
                  </a:lnTo>
                  <a:lnTo>
                    <a:pt x="987242" y="255329"/>
                  </a:lnTo>
                  <a:lnTo>
                    <a:pt x="986458" y="255697"/>
                  </a:lnTo>
                  <a:lnTo>
                    <a:pt x="985642" y="256005"/>
                  </a:lnTo>
                  <a:lnTo>
                    <a:pt x="984833" y="256259"/>
                  </a:lnTo>
                  <a:lnTo>
                    <a:pt x="984157" y="256372"/>
                  </a:lnTo>
                  <a:lnTo>
                    <a:pt x="983443" y="256399"/>
                  </a:lnTo>
                  <a:lnTo>
                    <a:pt x="982738" y="256413"/>
                  </a:lnTo>
                  <a:lnTo>
                    <a:pt x="982076" y="256499"/>
                  </a:lnTo>
                  <a:lnTo>
                    <a:pt x="981506" y="256735"/>
                  </a:lnTo>
                  <a:lnTo>
                    <a:pt x="981313" y="256866"/>
                  </a:lnTo>
                  <a:lnTo>
                    <a:pt x="981117" y="257011"/>
                  </a:lnTo>
                  <a:lnTo>
                    <a:pt x="980936" y="257165"/>
                  </a:lnTo>
                  <a:lnTo>
                    <a:pt x="980769" y="257333"/>
                  </a:lnTo>
                  <a:lnTo>
                    <a:pt x="980630" y="257514"/>
                  </a:lnTo>
                  <a:lnTo>
                    <a:pt x="980497" y="257927"/>
                  </a:lnTo>
                  <a:lnTo>
                    <a:pt x="980505" y="258421"/>
                  </a:lnTo>
                  <a:lnTo>
                    <a:pt x="980656" y="259522"/>
                  </a:lnTo>
                  <a:lnTo>
                    <a:pt x="980652" y="260048"/>
                  </a:lnTo>
                  <a:lnTo>
                    <a:pt x="980584" y="260528"/>
                  </a:lnTo>
                  <a:lnTo>
                    <a:pt x="980497" y="261013"/>
                  </a:lnTo>
                  <a:lnTo>
                    <a:pt x="980380" y="261493"/>
                  </a:lnTo>
                  <a:lnTo>
                    <a:pt x="980225" y="261951"/>
                  </a:lnTo>
                  <a:lnTo>
                    <a:pt x="980014" y="262368"/>
                  </a:lnTo>
                  <a:lnTo>
                    <a:pt x="979379" y="263026"/>
                  </a:lnTo>
                  <a:lnTo>
                    <a:pt x="978432" y="263565"/>
                  </a:lnTo>
                  <a:lnTo>
                    <a:pt x="977317" y="263964"/>
                  </a:lnTo>
                  <a:lnTo>
                    <a:pt x="976173" y="264191"/>
                  </a:lnTo>
                  <a:lnTo>
                    <a:pt x="975139" y="264209"/>
                  </a:lnTo>
                  <a:lnTo>
                    <a:pt x="974546" y="264122"/>
                  </a:lnTo>
                  <a:lnTo>
                    <a:pt x="973941" y="263968"/>
                  </a:lnTo>
                  <a:lnTo>
                    <a:pt x="973352" y="263755"/>
                  </a:lnTo>
                  <a:lnTo>
                    <a:pt x="972800" y="263488"/>
                  </a:lnTo>
                  <a:lnTo>
                    <a:pt x="972305" y="263161"/>
                  </a:lnTo>
                  <a:lnTo>
                    <a:pt x="971887" y="262754"/>
                  </a:lnTo>
                  <a:lnTo>
                    <a:pt x="971532" y="262264"/>
                  </a:lnTo>
                  <a:lnTo>
                    <a:pt x="971207" y="261729"/>
                  </a:lnTo>
                  <a:lnTo>
                    <a:pt x="970893" y="261185"/>
                  </a:lnTo>
                  <a:lnTo>
                    <a:pt x="970561" y="260664"/>
                  </a:lnTo>
                  <a:lnTo>
                    <a:pt x="969594" y="259322"/>
                  </a:lnTo>
                  <a:lnTo>
                    <a:pt x="969269" y="258878"/>
                  </a:lnTo>
                  <a:lnTo>
                    <a:pt x="968940" y="258439"/>
                  </a:lnTo>
                  <a:lnTo>
                    <a:pt x="968042" y="257188"/>
                  </a:lnTo>
                  <a:lnTo>
                    <a:pt x="967725" y="256789"/>
                  </a:lnTo>
                  <a:lnTo>
                    <a:pt x="967151" y="256155"/>
                  </a:lnTo>
                  <a:lnTo>
                    <a:pt x="966913" y="255878"/>
                  </a:lnTo>
                  <a:lnTo>
                    <a:pt x="966667" y="255619"/>
                  </a:lnTo>
                  <a:lnTo>
                    <a:pt x="966410" y="255425"/>
                  </a:lnTo>
                  <a:lnTo>
                    <a:pt x="966104" y="255325"/>
                  </a:lnTo>
                  <a:lnTo>
                    <a:pt x="965881" y="255329"/>
                  </a:lnTo>
                  <a:lnTo>
                    <a:pt x="965602" y="255398"/>
                  </a:lnTo>
                  <a:lnTo>
                    <a:pt x="965318" y="255520"/>
                  </a:lnTo>
                  <a:lnTo>
                    <a:pt x="965050" y="255670"/>
                  </a:lnTo>
                  <a:lnTo>
                    <a:pt x="964808" y="255833"/>
                  </a:lnTo>
                  <a:lnTo>
                    <a:pt x="964602" y="256027"/>
                  </a:lnTo>
                  <a:lnTo>
                    <a:pt x="964424" y="256263"/>
                  </a:lnTo>
                  <a:lnTo>
                    <a:pt x="964099" y="256771"/>
                  </a:lnTo>
                  <a:lnTo>
                    <a:pt x="963525" y="257568"/>
                  </a:lnTo>
                  <a:lnTo>
                    <a:pt x="963321" y="257840"/>
                  </a:lnTo>
                  <a:lnTo>
                    <a:pt x="963094" y="258076"/>
                  </a:lnTo>
                  <a:lnTo>
                    <a:pt x="962841" y="258262"/>
                  </a:lnTo>
                  <a:lnTo>
                    <a:pt x="962513" y="258352"/>
                  </a:lnTo>
                  <a:lnTo>
                    <a:pt x="962116" y="258366"/>
                  </a:lnTo>
                  <a:lnTo>
                    <a:pt x="961719" y="258352"/>
                  </a:lnTo>
                  <a:lnTo>
                    <a:pt x="961388" y="258380"/>
                  </a:lnTo>
                  <a:lnTo>
                    <a:pt x="961180" y="258498"/>
                  </a:lnTo>
                  <a:lnTo>
                    <a:pt x="961101" y="258679"/>
                  </a:lnTo>
                  <a:lnTo>
                    <a:pt x="960836" y="258720"/>
                  </a:lnTo>
                  <a:lnTo>
                    <a:pt x="960704" y="258747"/>
                  </a:lnTo>
                  <a:lnTo>
                    <a:pt x="960447" y="258815"/>
                  </a:lnTo>
                  <a:lnTo>
                    <a:pt x="960254" y="258888"/>
                  </a:lnTo>
                  <a:lnTo>
                    <a:pt x="960066" y="258974"/>
                  </a:lnTo>
                  <a:lnTo>
                    <a:pt x="959880" y="259064"/>
                  </a:lnTo>
                  <a:lnTo>
                    <a:pt x="959695" y="259159"/>
                  </a:lnTo>
                  <a:lnTo>
                    <a:pt x="959503" y="259241"/>
                  </a:lnTo>
                  <a:lnTo>
                    <a:pt x="959246" y="259336"/>
                  </a:lnTo>
                  <a:lnTo>
                    <a:pt x="958989" y="259422"/>
                  </a:lnTo>
                  <a:lnTo>
                    <a:pt x="958626" y="259522"/>
                  </a:lnTo>
                  <a:lnTo>
                    <a:pt x="958159" y="259622"/>
                  </a:lnTo>
                  <a:lnTo>
                    <a:pt x="957936" y="259658"/>
                  </a:lnTo>
                  <a:lnTo>
                    <a:pt x="957713" y="259703"/>
                  </a:lnTo>
                  <a:lnTo>
                    <a:pt x="956837" y="260198"/>
                  </a:lnTo>
                  <a:lnTo>
                    <a:pt x="956833" y="260351"/>
                  </a:lnTo>
                  <a:lnTo>
                    <a:pt x="956867" y="260592"/>
                  </a:lnTo>
                  <a:lnTo>
                    <a:pt x="956920" y="260750"/>
                  </a:lnTo>
                  <a:lnTo>
                    <a:pt x="957637" y="261580"/>
                  </a:lnTo>
                  <a:lnTo>
                    <a:pt x="957770" y="261607"/>
                  </a:lnTo>
                  <a:lnTo>
                    <a:pt x="958063" y="261621"/>
                  </a:lnTo>
                  <a:lnTo>
                    <a:pt x="958397" y="261621"/>
                  </a:lnTo>
                  <a:lnTo>
                    <a:pt x="958592" y="261607"/>
                  </a:lnTo>
                  <a:lnTo>
                    <a:pt x="958785" y="261580"/>
                  </a:lnTo>
                  <a:lnTo>
                    <a:pt x="958979" y="261548"/>
                  </a:lnTo>
                  <a:lnTo>
                    <a:pt x="959340" y="261498"/>
                  </a:lnTo>
                  <a:lnTo>
                    <a:pt x="959680" y="261435"/>
                  </a:lnTo>
                  <a:lnTo>
                    <a:pt x="960020" y="261389"/>
                  </a:lnTo>
                  <a:lnTo>
                    <a:pt x="960198" y="261380"/>
                  </a:lnTo>
                  <a:lnTo>
                    <a:pt x="960372" y="261376"/>
                  </a:lnTo>
                  <a:lnTo>
                    <a:pt x="960549" y="261376"/>
                  </a:lnTo>
                  <a:lnTo>
                    <a:pt x="960723" y="261380"/>
                  </a:lnTo>
                  <a:lnTo>
                    <a:pt x="961029" y="261376"/>
                  </a:lnTo>
                  <a:lnTo>
                    <a:pt x="961543" y="261358"/>
                  </a:lnTo>
                  <a:lnTo>
                    <a:pt x="961893" y="261340"/>
                  </a:lnTo>
                  <a:lnTo>
                    <a:pt x="962074" y="261335"/>
                  </a:lnTo>
                  <a:lnTo>
                    <a:pt x="962539" y="261349"/>
                  </a:lnTo>
                  <a:lnTo>
                    <a:pt x="962913" y="261353"/>
                  </a:lnTo>
                  <a:lnTo>
                    <a:pt x="963219" y="261389"/>
                  </a:lnTo>
                  <a:lnTo>
                    <a:pt x="963374" y="261417"/>
                  </a:lnTo>
                  <a:lnTo>
                    <a:pt x="963525" y="261448"/>
                  </a:lnTo>
                  <a:lnTo>
                    <a:pt x="964772" y="262178"/>
                  </a:lnTo>
                  <a:lnTo>
                    <a:pt x="964836" y="262309"/>
                  </a:lnTo>
                  <a:lnTo>
                    <a:pt x="964881" y="262450"/>
                  </a:lnTo>
                  <a:lnTo>
                    <a:pt x="964991" y="262890"/>
                  </a:lnTo>
                  <a:lnTo>
                    <a:pt x="965065" y="263116"/>
                  </a:lnTo>
                  <a:lnTo>
                    <a:pt x="965224" y="263574"/>
                  </a:lnTo>
                  <a:lnTo>
                    <a:pt x="965292" y="263805"/>
                  </a:lnTo>
                  <a:lnTo>
                    <a:pt x="965350" y="264041"/>
                  </a:lnTo>
                  <a:lnTo>
                    <a:pt x="965384" y="264227"/>
                  </a:lnTo>
                  <a:lnTo>
                    <a:pt x="965413" y="264413"/>
                  </a:lnTo>
                  <a:lnTo>
                    <a:pt x="965507" y="265192"/>
                  </a:lnTo>
                  <a:lnTo>
                    <a:pt x="965564" y="265613"/>
                  </a:lnTo>
                  <a:lnTo>
                    <a:pt x="965588" y="265827"/>
                  </a:lnTo>
                  <a:lnTo>
                    <a:pt x="965607" y="266040"/>
                  </a:lnTo>
                  <a:lnTo>
                    <a:pt x="965618" y="266216"/>
                  </a:lnTo>
                  <a:lnTo>
                    <a:pt x="965618" y="266393"/>
                  </a:lnTo>
                  <a:lnTo>
                    <a:pt x="965628" y="266747"/>
                  </a:lnTo>
                  <a:lnTo>
                    <a:pt x="965651" y="266919"/>
                  </a:lnTo>
                  <a:lnTo>
                    <a:pt x="965689" y="267114"/>
                  </a:lnTo>
                  <a:lnTo>
                    <a:pt x="965745" y="267304"/>
                  </a:lnTo>
                  <a:lnTo>
                    <a:pt x="965810" y="267495"/>
                  </a:lnTo>
                  <a:lnTo>
                    <a:pt x="965953" y="267866"/>
                  </a:lnTo>
                  <a:lnTo>
                    <a:pt x="966100" y="268193"/>
                  </a:lnTo>
                  <a:lnTo>
                    <a:pt x="966206" y="268406"/>
                  </a:lnTo>
                  <a:lnTo>
                    <a:pt x="966236" y="268949"/>
                  </a:lnTo>
                  <a:lnTo>
                    <a:pt x="966282" y="270046"/>
                  </a:lnTo>
                  <a:lnTo>
                    <a:pt x="966327" y="270554"/>
                  </a:lnTo>
                  <a:lnTo>
                    <a:pt x="966399" y="271085"/>
                  </a:lnTo>
                  <a:lnTo>
                    <a:pt x="966448" y="271605"/>
                  </a:lnTo>
                  <a:lnTo>
                    <a:pt x="966433" y="272091"/>
                  </a:lnTo>
                  <a:lnTo>
                    <a:pt x="966301" y="272507"/>
                  </a:lnTo>
                  <a:lnTo>
                    <a:pt x="966108" y="272811"/>
                  </a:lnTo>
                  <a:lnTo>
                    <a:pt x="965859" y="273110"/>
                  </a:lnTo>
                  <a:lnTo>
                    <a:pt x="965569" y="273374"/>
                  </a:lnTo>
                  <a:lnTo>
                    <a:pt x="965263" y="273573"/>
                  </a:lnTo>
                  <a:lnTo>
                    <a:pt x="964957" y="273682"/>
                  </a:lnTo>
                  <a:lnTo>
                    <a:pt x="964602" y="273577"/>
                  </a:lnTo>
                  <a:lnTo>
                    <a:pt x="964201" y="273210"/>
                  </a:lnTo>
                  <a:lnTo>
                    <a:pt x="963774" y="272693"/>
                  </a:lnTo>
                  <a:lnTo>
                    <a:pt x="963344" y="272136"/>
                  </a:lnTo>
                  <a:lnTo>
                    <a:pt x="962936" y="271651"/>
                  </a:lnTo>
                  <a:lnTo>
                    <a:pt x="962581" y="271261"/>
                  </a:lnTo>
                  <a:lnTo>
                    <a:pt x="962237" y="270862"/>
                  </a:lnTo>
                  <a:lnTo>
                    <a:pt x="961543" y="270069"/>
                  </a:lnTo>
                  <a:lnTo>
                    <a:pt x="961180" y="269688"/>
                  </a:lnTo>
                  <a:lnTo>
                    <a:pt x="960379" y="268909"/>
                  </a:lnTo>
                  <a:lnTo>
                    <a:pt x="959537" y="268165"/>
                  </a:lnTo>
                  <a:lnTo>
                    <a:pt x="958664" y="267454"/>
                  </a:lnTo>
                  <a:lnTo>
                    <a:pt x="957766" y="266783"/>
                  </a:lnTo>
                  <a:lnTo>
                    <a:pt x="956844" y="266158"/>
                  </a:lnTo>
                  <a:lnTo>
                    <a:pt x="956497" y="266008"/>
                  </a:lnTo>
                  <a:lnTo>
                    <a:pt x="956032" y="265872"/>
                  </a:lnTo>
                  <a:lnTo>
                    <a:pt x="954439" y="265849"/>
                  </a:lnTo>
                  <a:lnTo>
                    <a:pt x="953706" y="265967"/>
                  </a:lnTo>
                  <a:lnTo>
                    <a:pt x="952769" y="266212"/>
                  </a:lnTo>
                  <a:lnTo>
                    <a:pt x="951968" y="266461"/>
                  </a:lnTo>
                  <a:lnTo>
                    <a:pt x="951501" y="266710"/>
                  </a:lnTo>
                  <a:lnTo>
                    <a:pt x="951099" y="266769"/>
                  </a:lnTo>
                  <a:lnTo>
                    <a:pt x="949495" y="267395"/>
                  </a:lnTo>
                  <a:lnTo>
                    <a:pt x="949090" y="267649"/>
                  </a:lnTo>
                  <a:lnTo>
                    <a:pt x="948622" y="267771"/>
                  </a:lnTo>
                  <a:lnTo>
                    <a:pt x="946617" y="268646"/>
                  </a:lnTo>
                  <a:lnTo>
                    <a:pt x="946080" y="268900"/>
                  </a:lnTo>
                  <a:lnTo>
                    <a:pt x="945272" y="269407"/>
                  </a:lnTo>
                  <a:lnTo>
                    <a:pt x="943388" y="270998"/>
                  </a:lnTo>
                  <a:lnTo>
                    <a:pt x="941707" y="272272"/>
                  </a:lnTo>
                  <a:lnTo>
                    <a:pt x="941170" y="272521"/>
                  </a:lnTo>
                  <a:lnTo>
                    <a:pt x="940834" y="272780"/>
                  </a:lnTo>
                  <a:lnTo>
                    <a:pt x="940367" y="272966"/>
                  </a:lnTo>
                  <a:lnTo>
                    <a:pt x="939158" y="273659"/>
                  </a:lnTo>
                  <a:lnTo>
                    <a:pt x="938357" y="273908"/>
                  </a:lnTo>
                  <a:lnTo>
                    <a:pt x="937888" y="273967"/>
                  </a:lnTo>
                  <a:lnTo>
                    <a:pt x="937420" y="274153"/>
                  </a:lnTo>
                  <a:lnTo>
                    <a:pt x="936620" y="274271"/>
                  </a:lnTo>
                  <a:lnTo>
                    <a:pt x="934958" y="274244"/>
                  </a:lnTo>
                  <a:lnTo>
                    <a:pt x="932443" y="273818"/>
                  </a:lnTo>
                  <a:lnTo>
                    <a:pt x="930720" y="273206"/>
                  </a:lnTo>
                  <a:lnTo>
                    <a:pt x="929138" y="272403"/>
                  </a:lnTo>
                  <a:lnTo>
                    <a:pt x="928677" y="272068"/>
                  </a:lnTo>
                  <a:lnTo>
                    <a:pt x="927884" y="271732"/>
                  </a:lnTo>
                  <a:lnTo>
                    <a:pt x="927028" y="271461"/>
                  </a:lnTo>
                  <a:lnTo>
                    <a:pt x="926161" y="271384"/>
                  </a:lnTo>
                  <a:lnTo>
                    <a:pt x="925365" y="271433"/>
                  </a:lnTo>
                  <a:lnTo>
                    <a:pt x="924625" y="271814"/>
                  </a:lnTo>
                  <a:lnTo>
                    <a:pt x="924092" y="272064"/>
                  </a:lnTo>
                  <a:lnTo>
                    <a:pt x="923624" y="272186"/>
                  </a:lnTo>
                  <a:lnTo>
                    <a:pt x="923155" y="272440"/>
                  </a:lnTo>
                  <a:lnTo>
                    <a:pt x="922756" y="272499"/>
                  </a:lnTo>
                  <a:lnTo>
                    <a:pt x="922286" y="272685"/>
                  </a:lnTo>
                  <a:lnTo>
                    <a:pt x="921887" y="272743"/>
                  </a:lnTo>
                  <a:lnTo>
                    <a:pt x="919348" y="273482"/>
                  </a:lnTo>
                  <a:lnTo>
                    <a:pt x="918545" y="273859"/>
                  </a:lnTo>
                  <a:lnTo>
                    <a:pt x="918076" y="274112"/>
                  </a:lnTo>
                  <a:lnTo>
                    <a:pt x="917608" y="274235"/>
                  </a:lnTo>
                  <a:lnTo>
                    <a:pt x="917139" y="274420"/>
                  </a:lnTo>
                  <a:lnTo>
                    <a:pt x="915541" y="274529"/>
                  </a:lnTo>
                  <a:lnTo>
                    <a:pt x="914564" y="274361"/>
                  </a:lnTo>
                  <a:lnTo>
                    <a:pt x="914409" y="274638"/>
                  </a:lnTo>
                  <a:lnTo>
                    <a:pt x="914273" y="274769"/>
                  </a:lnTo>
                  <a:lnTo>
                    <a:pt x="914133" y="275413"/>
                  </a:lnTo>
                  <a:lnTo>
                    <a:pt x="914118" y="276193"/>
                  </a:lnTo>
                  <a:lnTo>
                    <a:pt x="914247" y="276650"/>
                  </a:lnTo>
                  <a:lnTo>
                    <a:pt x="914220" y="278205"/>
                  </a:lnTo>
                  <a:lnTo>
                    <a:pt x="914073" y="279048"/>
                  </a:lnTo>
                  <a:lnTo>
                    <a:pt x="913517" y="280662"/>
                  </a:lnTo>
                  <a:lnTo>
                    <a:pt x="913106" y="281369"/>
                  </a:lnTo>
                  <a:lnTo>
                    <a:pt x="912087" y="282715"/>
                  </a:lnTo>
                  <a:lnTo>
                    <a:pt x="912019" y="283042"/>
                  </a:lnTo>
                  <a:lnTo>
                    <a:pt x="911543" y="283554"/>
                  </a:lnTo>
                  <a:lnTo>
                    <a:pt x="911403" y="283939"/>
                  </a:lnTo>
                  <a:lnTo>
                    <a:pt x="910931" y="284388"/>
                  </a:lnTo>
                  <a:lnTo>
                    <a:pt x="909975" y="286124"/>
                  </a:lnTo>
                  <a:lnTo>
                    <a:pt x="909612" y="287873"/>
                  </a:lnTo>
                  <a:lnTo>
                    <a:pt x="909061" y="289292"/>
                  </a:lnTo>
                  <a:lnTo>
                    <a:pt x="908989" y="289550"/>
                  </a:lnTo>
                  <a:lnTo>
                    <a:pt x="908110" y="290443"/>
                  </a:lnTo>
                  <a:lnTo>
                    <a:pt x="907305" y="291015"/>
                  </a:lnTo>
                  <a:lnTo>
                    <a:pt x="905556" y="292094"/>
                  </a:lnTo>
                  <a:lnTo>
                    <a:pt x="905289" y="292411"/>
                  </a:lnTo>
                  <a:lnTo>
                    <a:pt x="905213" y="292864"/>
                  </a:lnTo>
                  <a:lnTo>
                    <a:pt x="906062" y="293789"/>
                  </a:lnTo>
                  <a:lnTo>
                    <a:pt x="907120" y="294323"/>
                  </a:lnTo>
                  <a:lnTo>
                    <a:pt x="907781" y="294591"/>
                  </a:lnTo>
                  <a:lnTo>
                    <a:pt x="908718" y="294944"/>
                  </a:lnTo>
                  <a:lnTo>
                    <a:pt x="909336" y="295189"/>
                  </a:lnTo>
                  <a:lnTo>
                    <a:pt x="909680" y="295316"/>
                  </a:lnTo>
                  <a:lnTo>
                    <a:pt x="910028" y="295439"/>
                  </a:lnTo>
                  <a:lnTo>
                    <a:pt x="910375" y="295570"/>
                  </a:lnTo>
                  <a:lnTo>
                    <a:pt x="910708" y="295715"/>
                  </a:lnTo>
                  <a:lnTo>
                    <a:pt x="911014" y="295897"/>
                  </a:lnTo>
                  <a:lnTo>
                    <a:pt x="911358" y="296159"/>
                  </a:lnTo>
                  <a:lnTo>
                    <a:pt x="911686" y="296454"/>
                  </a:lnTo>
                  <a:lnTo>
                    <a:pt x="911987" y="296785"/>
                  </a:lnTo>
                  <a:lnTo>
                    <a:pt x="912248" y="297138"/>
                  </a:lnTo>
                  <a:lnTo>
                    <a:pt x="912452" y="297510"/>
                  </a:lnTo>
                  <a:lnTo>
                    <a:pt x="912578" y="297846"/>
                  </a:lnTo>
                  <a:lnTo>
                    <a:pt x="912667" y="298208"/>
                  </a:lnTo>
                  <a:lnTo>
                    <a:pt x="912724" y="298580"/>
                  </a:lnTo>
                  <a:lnTo>
                    <a:pt x="912752" y="298956"/>
                  </a:lnTo>
                  <a:lnTo>
                    <a:pt x="912754" y="299323"/>
                  </a:lnTo>
                  <a:lnTo>
                    <a:pt x="912718" y="299790"/>
                  </a:lnTo>
                  <a:lnTo>
                    <a:pt x="912627" y="300262"/>
                  </a:lnTo>
                  <a:lnTo>
                    <a:pt x="912495" y="300728"/>
                  </a:lnTo>
                  <a:lnTo>
                    <a:pt x="912332" y="301191"/>
                  </a:lnTo>
                  <a:lnTo>
                    <a:pt x="912151" y="301630"/>
                  </a:lnTo>
                  <a:lnTo>
                    <a:pt x="912026" y="301894"/>
                  </a:lnTo>
                  <a:lnTo>
                    <a:pt x="911883" y="302152"/>
                  </a:lnTo>
                  <a:lnTo>
                    <a:pt x="911584" y="302660"/>
                  </a:lnTo>
                  <a:lnTo>
                    <a:pt x="911452" y="302922"/>
                  </a:lnTo>
                  <a:lnTo>
                    <a:pt x="911335" y="303185"/>
                  </a:lnTo>
                  <a:lnTo>
                    <a:pt x="911225" y="303453"/>
                  </a:lnTo>
                  <a:lnTo>
                    <a:pt x="910919" y="304269"/>
                  </a:lnTo>
                  <a:lnTo>
                    <a:pt x="910704" y="304899"/>
                  </a:lnTo>
                  <a:lnTo>
                    <a:pt x="910602" y="305216"/>
                  </a:lnTo>
                  <a:lnTo>
                    <a:pt x="910387" y="305842"/>
                  </a:lnTo>
                  <a:lnTo>
                    <a:pt x="910103" y="306540"/>
                  </a:lnTo>
                  <a:lnTo>
                    <a:pt x="909809" y="307233"/>
                  </a:lnTo>
                  <a:lnTo>
                    <a:pt x="909676" y="307582"/>
                  </a:lnTo>
                  <a:lnTo>
                    <a:pt x="909552" y="307940"/>
                  </a:lnTo>
                  <a:lnTo>
                    <a:pt x="909435" y="308294"/>
                  </a:lnTo>
                  <a:lnTo>
                    <a:pt x="909321" y="308657"/>
                  </a:lnTo>
                  <a:lnTo>
                    <a:pt x="909223" y="309019"/>
                  </a:lnTo>
                  <a:lnTo>
                    <a:pt x="909140" y="309386"/>
                  </a:lnTo>
                  <a:lnTo>
                    <a:pt x="909083" y="309663"/>
                  </a:lnTo>
                  <a:lnTo>
                    <a:pt x="909030" y="309944"/>
                  </a:lnTo>
                  <a:lnTo>
                    <a:pt x="908989" y="310230"/>
                  </a:lnTo>
                  <a:lnTo>
                    <a:pt x="908960" y="310511"/>
                  </a:lnTo>
                  <a:lnTo>
                    <a:pt x="908945" y="310796"/>
                  </a:lnTo>
                  <a:lnTo>
                    <a:pt x="908989" y="311295"/>
                  </a:lnTo>
                  <a:lnTo>
                    <a:pt x="909107" y="311793"/>
                  </a:lnTo>
                  <a:lnTo>
                    <a:pt x="909251" y="312297"/>
                  </a:lnTo>
                  <a:lnTo>
                    <a:pt x="909367" y="312795"/>
                  </a:lnTo>
                  <a:lnTo>
                    <a:pt x="909408" y="313294"/>
                  </a:lnTo>
                  <a:lnTo>
                    <a:pt x="909378" y="313552"/>
                  </a:lnTo>
                  <a:lnTo>
                    <a:pt x="909329" y="313811"/>
                  </a:lnTo>
                  <a:lnTo>
                    <a:pt x="909272" y="314073"/>
                  </a:lnTo>
                  <a:lnTo>
                    <a:pt x="909227" y="314332"/>
                  </a:lnTo>
                  <a:lnTo>
                    <a:pt x="909213" y="314590"/>
                  </a:lnTo>
                  <a:lnTo>
                    <a:pt x="909238" y="314808"/>
                  </a:lnTo>
                  <a:lnTo>
                    <a:pt x="909280" y="315021"/>
                  </a:lnTo>
                  <a:lnTo>
                    <a:pt x="909336" y="315234"/>
                  </a:lnTo>
                  <a:lnTo>
                    <a:pt x="909387" y="315452"/>
                  </a:lnTo>
                  <a:lnTo>
                    <a:pt x="909420" y="315669"/>
                  </a:lnTo>
                  <a:lnTo>
                    <a:pt x="909420" y="316009"/>
                  </a:lnTo>
                  <a:lnTo>
                    <a:pt x="909378" y="316354"/>
                  </a:lnTo>
                  <a:lnTo>
                    <a:pt x="909329" y="316698"/>
                  </a:lnTo>
                  <a:lnTo>
                    <a:pt x="909302" y="317038"/>
                  </a:lnTo>
                  <a:lnTo>
                    <a:pt x="909333" y="317365"/>
                  </a:lnTo>
                  <a:lnTo>
                    <a:pt x="909389" y="317609"/>
                  </a:lnTo>
                  <a:lnTo>
                    <a:pt x="909465" y="317859"/>
                  </a:lnTo>
                  <a:lnTo>
                    <a:pt x="909556" y="318099"/>
                  </a:lnTo>
                  <a:lnTo>
                    <a:pt x="909673" y="318321"/>
                  </a:lnTo>
                  <a:lnTo>
                    <a:pt x="909820" y="318503"/>
                  </a:lnTo>
                  <a:lnTo>
                    <a:pt x="910047" y="318670"/>
                  </a:lnTo>
                  <a:lnTo>
                    <a:pt x="910326" y="318784"/>
                  </a:lnTo>
                  <a:lnTo>
                    <a:pt x="910640" y="318865"/>
                  </a:lnTo>
                  <a:lnTo>
                    <a:pt x="910965" y="318928"/>
                  </a:lnTo>
                  <a:lnTo>
                    <a:pt x="911278" y="318983"/>
                  </a:lnTo>
                  <a:lnTo>
                    <a:pt x="911694" y="319037"/>
                  </a:lnTo>
                  <a:lnTo>
                    <a:pt x="912121" y="319046"/>
                  </a:lnTo>
                  <a:lnTo>
                    <a:pt x="912985" y="319019"/>
                  </a:lnTo>
                  <a:lnTo>
                    <a:pt x="913415" y="319024"/>
                  </a:lnTo>
                  <a:lnTo>
                    <a:pt x="913687" y="319042"/>
                  </a:lnTo>
                  <a:lnTo>
                    <a:pt x="914228" y="319096"/>
                  </a:lnTo>
                  <a:lnTo>
                    <a:pt x="914500" y="319110"/>
                  </a:lnTo>
                  <a:lnTo>
                    <a:pt x="914768" y="319101"/>
                  </a:lnTo>
                  <a:lnTo>
                    <a:pt x="914949" y="319074"/>
                  </a:lnTo>
                  <a:lnTo>
                    <a:pt x="915319" y="318974"/>
                  </a:lnTo>
                  <a:lnTo>
                    <a:pt x="915501" y="318942"/>
                  </a:lnTo>
                  <a:lnTo>
                    <a:pt x="915671" y="318951"/>
                  </a:lnTo>
                  <a:lnTo>
                    <a:pt x="915939" y="319083"/>
                  </a:lnTo>
                  <a:lnTo>
                    <a:pt x="916325" y="319332"/>
                  </a:lnTo>
                  <a:lnTo>
                    <a:pt x="916496" y="319669"/>
                  </a:lnTo>
                  <a:lnTo>
                    <a:pt x="916633" y="320012"/>
                  </a:lnTo>
                  <a:lnTo>
                    <a:pt x="916682" y="320307"/>
                  </a:lnTo>
                  <a:lnTo>
                    <a:pt x="916678" y="320633"/>
                  </a:lnTo>
                  <a:lnTo>
                    <a:pt x="916395" y="321730"/>
                  </a:lnTo>
                  <a:lnTo>
                    <a:pt x="916459" y="321925"/>
                  </a:lnTo>
                  <a:lnTo>
                    <a:pt x="915783" y="322696"/>
                  </a:lnTo>
                  <a:lnTo>
                    <a:pt x="915376" y="323076"/>
                  </a:lnTo>
                  <a:lnTo>
                    <a:pt x="914235" y="323711"/>
                  </a:lnTo>
                  <a:lnTo>
                    <a:pt x="913839" y="323702"/>
                  </a:lnTo>
                  <a:lnTo>
                    <a:pt x="913502" y="323892"/>
                  </a:lnTo>
                  <a:lnTo>
                    <a:pt x="913102" y="323888"/>
                  </a:lnTo>
                  <a:lnTo>
                    <a:pt x="911637" y="323992"/>
                  </a:lnTo>
                  <a:lnTo>
                    <a:pt x="911305" y="324182"/>
                  </a:lnTo>
                  <a:lnTo>
                    <a:pt x="910568" y="324300"/>
                  </a:lnTo>
                  <a:lnTo>
                    <a:pt x="908699" y="324921"/>
                  </a:lnTo>
                  <a:lnTo>
                    <a:pt x="907626" y="325556"/>
                  </a:lnTo>
                  <a:lnTo>
                    <a:pt x="907286" y="325810"/>
                  </a:lnTo>
                  <a:lnTo>
                    <a:pt x="906678" y="326512"/>
                  </a:lnTo>
                  <a:lnTo>
                    <a:pt x="906134" y="327220"/>
                  </a:lnTo>
                  <a:lnTo>
                    <a:pt x="905994" y="327605"/>
                  </a:lnTo>
                  <a:lnTo>
                    <a:pt x="905726" y="327863"/>
                  </a:lnTo>
                  <a:lnTo>
                    <a:pt x="905038" y="329278"/>
                  </a:lnTo>
                  <a:lnTo>
                    <a:pt x="904560" y="330244"/>
                  </a:lnTo>
                  <a:lnTo>
                    <a:pt x="904084" y="330887"/>
                  </a:lnTo>
                  <a:lnTo>
                    <a:pt x="903604" y="331594"/>
                  </a:lnTo>
                  <a:lnTo>
                    <a:pt x="902591" y="332682"/>
                  </a:lnTo>
                  <a:lnTo>
                    <a:pt x="901852" y="333253"/>
                  </a:lnTo>
                  <a:lnTo>
                    <a:pt x="900175" y="334137"/>
                  </a:lnTo>
                  <a:lnTo>
                    <a:pt x="899910" y="334133"/>
                  </a:lnTo>
                  <a:lnTo>
                    <a:pt x="898652" y="334441"/>
                  </a:lnTo>
                  <a:lnTo>
                    <a:pt x="898342" y="334523"/>
                  </a:lnTo>
                  <a:lnTo>
                    <a:pt x="897418" y="334727"/>
                  </a:lnTo>
                  <a:lnTo>
                    <a:pt x="896953" y="334836"/>
                  </a:lnTo>
                  <a:lnTo>
                    <a:pt x="896500" y="334953"/>
                  </a:lnTo>
                  <a:lnTo>
                    <a:pt x="896054" y="335103"/>
                  </a:lnTo>
                  <a:lnTo>
                    <a:pt x="895412" y="335348"/>
                  </a:lnTo>
                  <a:lnTo>
                    <a:pt x="895094" y="335488"/>
                  </a:lnTo>
                  <a:lnTo>
                    <a:pt x="894796" y="335647"/>
                  </a:lnTo>
                  <a:lnTo>
                    <a:pt x="894525" y="335838"/>
                  </a:lnTo>
                  <a:lnTo>
                    <a:pt x="894117" y="336191"/>
                  </a:lnTo>
                  <a:lnTo>
                    <a:pt x="893845" y="336413"/>
                  </a:lnTo>
                  <a:lnTo>
                    <a:pt x="893497" y="336676"/>
                  </a:lnTo>
                  <a:lnTo>
                    <a:pt x="893146" y="336935"/>
                  </a:lnTo>
                  <a:lnTo>
                    <a:pt x="892957" y="337048"/>
                  </a:lnTo>
                  <a:lnTo>
                    <a:pt x="892542" y="337270"/>
                  </a:lnTo>
                  <a:lnTo>
                    <a:pt x="892455" y="337678"/>
                  </a:lnTo>
                  <a:lnTo>
                    <a:pt x="892757" y="337977"/>
                  </a:lnTo>
                  <a:lnTo>
                    <a:pt x="892870" y="338127"/>
                  </a:lnTo>
                  <a:lnTo>
                    <a:pt x="893078" y="338444"/>
                  </a:lnTo>
                  <a:lnTo>
                    <a:pt x="893165" y="338612"/>
                  </a:lnTo>
                  <a:lnTo>
                    <a:pt x="893233" y="338784"/>
                  </a:lnTo>
                  <a:lnTo>
                    <a:pt x="893275" y="338916"/>
                  </a:lnTo>
                  <a:lnTo>
                    <a:pt x="893312" y="339056"/>
                  </a:lnTo>
                  <a:lnTo>
                    <a:pt x="893343" y="339192"/>
                  </a:lnTo>
                  <a:lnTo>
                    <a:pt x="893354" y="339332"/>
                  </a:lnTo>
                  <a:lnTo>
                    <a:pt x="893346" y="339464"/>
                  </a:lnTo>
                  <a:lnTo>
                    <a:pt x="893267" y="339668"/>
                  </a:lnTo>
                  <a:lnTo>
                    <a:pt x="893123" y="339881"/>
                  </a:lnTo>
                  <a:lnTo>
                    <a:pt x="892938" y="340072"/>
                  </a:lnTo>
                  <a:lnTo>
                    <a:pt x="892731" y="340226"/>
                  </a:lnTo>
                  <a:lnTo>
                    <a:pt x="892530" y="340307"/>
                  </a:lnTo>
                  <a:lnTo>
                    <a:pt x="892368" y="340470"/>
                  </a:lnTo>
                  <a:lnTo>
                    <a:pt x="892179" y="340616"/>
                  </a:lnTo>
                  <a:lnTo>
                    <a:pt x="891975" y="340742"/>
                  </a:lnTo>
                  <a:lnTo>
                    <a:pt x="891756" y="340838"/>
                  </a:lnTo>
                  <a:lnTo>
                    <a:pt x="891542" y="340906"/>
                  </a:lnTo>
                  <a:lnTo>
                    <a:pt x="891363" y="340929"/>
                  </a:lnTo>
                  <a:lnTo>
                    <a:pt x="891178" y="340919"/>
                  </a:lnTo>
                  <a:lnTo>
                    <a:pt x="890989" y="340897"/>
                  </a:lnTo>
                  <a:lnTo>
                    <a:pt x="890805" y="340883"/>
                  </a:lnTo>
                  <a:lnTo>
                    <a:pt x="890620" y="340892"/>
                  </a:lnTo>
                  <a:lnTo>
                    <a:pt x="890404" y="340929"/>
                  </a:lnTo>
                  <a:lnTo>
                    <a:pt x="890189" y="340987"/>
                  </a:lnTo>
                  <a:lnTo>
                    <a:pt x="889978" y="341060"/>
                  </a:lnTo>
                  <a:lnTo>
                    <a:pt x="889770" y="341146"/>
                  </a:lnTo>
                  <a:lnTo>
                    <a:pt x="889573" y="341241"/>
                  </a:lnTo>
                  <a:lnTo>
                    <a:pt x="889430" y="341327"/>
                  </a:lnTo>
                  <a:lnTo>
                    <a:pt x="889165" y="341541"/>
                  </a:lnTo>
                  <a:lnTo>
                    <a:pt x="889033" y="341640"/>
                  </a:lnTo>
                  <a:lnTo>
                    <a:pt x="888693" y="341799"/>
                  </a:lnTo>
                  <a:lnTo>
                    <a:pt x="888395" y="341898"/>
                  </a:lnTo>
                  <a:lnTo>
                    <a:pt x="888085" y="342021"/>
                  </a:lnTo>
                  <a:lnTo>
                    <a:pt x="887775" y="342148"/>
                  </a:lnTo>
                  <a:lnTo>
                    <a:pt x="887469" y="342284"/>
                  </a:lnTo>
                  <a:lnTo>
                    <a:pt x="886851" y="342547"/>
                  </a:lnTo>
                  <a:lnTo>
                    <a:pt x="886518" y="342678"/>
                  </a:lnTo>
                  <a:lnTo>
                    <a:pt x="886182" y="342801"/>
                  </a:lnTo>
                  <a:lnTo>
                    <a:pt x="885513" y="343055"/>
                  </a:lnTo>
                  <a:lnTo>
                    <a:pt x="885185" y="343191"/>
                  </a:lnTo>
                  <a:lnTo>
                    <a:pt x="884784" y="343372"/>
                  </a:lnTo>
                  <a:lnTo>
                    <a:pt x="884387" y="343562"/>
                  </a:lnTo>
                  <a:lnTo>
                    <a:pt x="883996" y="343762"/>
                  </a:lnTo>
                  <a:lnTo>
                    <a:pt x="883206" y="344142"/>
                  </a:lnTo>
                  <a:lnTo>
                    <a:pt x="882277" y="344555"/>
                  </a:lnTo>
                  <a:lnTo>
                    <a:pt x="881653" y="344818"/>
                  </a:lnTo>
                  <a:lnTo>
                    <a:pt x="880306" y="345901"/>
                  </a:lnTo>
                  <a:lnTo>
                    <a:pt x="879833" y="346350"/>
                  </a:lnTo>
                  <a:lnTo>
                    <a:pt x="879089" y="347180"/>
                  </a:lnTo>
                  <a:lnTo>
                    <a:pt x="878949" y="347570"/>
                  </a:lnTo>
                  <a:lnTo>
                    <a:pt x="878341" y="348273"/>
                  </a:lnTo>
                  <a:lnTo>
                    <a:pt x="877657" y="349302"/>
                  </a:lnTo>
                  <a:lnTo>
                    <a:pt x="877321" y="349687"/>
                  </a:lnTo>
                  <a:lnTo>
                    <a:pt x="876563" y="351297"/>
                  </a:lnTo>
                  <a:lnTo>
                    <a:pt x="876144" y="352588"/>
                  </a:lnTo>
                  <a:lnTo>
                    <a:pt x="875792" y="353817"/>
                  </a:lnTo>
                  <a:lnTo>
                    <a:pt x="875652" y="354271"/>
                  </a:lnTo>
                  <a:lnTo>
                    <a:pt x="874296" y="355807"/>
                  </a:lnTo>
                  <a:lnTo>
                    <a:pt x="873319" y="356578"/>
                  </a:lnTo>
                  <a:lnTo>
                    <a:pt x="872975" y="356682"/>
                  </a:lnTo>
                  <a:lnTo>
                    <a:pt x="872624" y="356773"/>
                  </a:lnTo>
                  <a:lnTo>
                    <a:pt x="872269" y="356850"/>
                  </a:lnTo>
                  <a:lnTo>
                    <a:pt x="871913" y="356918"/>
                  </a:lnTo>
                  <a:lnTo>
                    <a:pt x="871558" y="356972"/>
                  </a:lnTo>
                  <a:lnTo>
                    <a:pt x="871082" y="357022"/>
                  </a:lnTo>
                  <a:lnTo>
                    <a:pt x="870604" y="357050"/>
                  </a:lnTo>
                  <a:lnTo>
                    <a:pt x="870124" y="357054"/>
                  </a:lnTo>
                  <a:lnTo>
                    <a:pt x="869644" y="357031"/>
                  </a:lnTo>
                  <a:lnTo>
                    <a:pt x="869172" y="356977"/>
                  </a:lnTo>
                  <a:lnTo>
                    <a:pt x="868522" y="356832"/>
                  </a:lnTo>
                  <a:lnTo>
                    <a:pt x="867887" y="356605"/>
                  </a:lnTo>
                  <a:lnTo>
                    <a:pt x="866618" y="356066"/>
                  </a:lnTo>
                  <a:lnTo>
                    <a:pt x="865981" y="355830"/>
                  </a:lnTo>
                  <a:lnTo>
                    <a:pt x="865403" y="355658"/>
                  </a:lnTo>
                  <a:lnTo>
                    <a:pt x="864235" y="355358"/>
                  </a:lnTo>
                  <a:lnTo>
                    <a:pt x="863657" y="355191"/>
                  </a:lnTo>
                  <a:lnTo>
                    <a:pt x="863094" y="354996"/>
                  </a:lnTo>
                  <a:lnTo>
                    <a:pt x="862740" y="354842"/>
                  </a:lnTo>
                  <a:lnTo>
                    <a:pt x="862053" y="354488"/>
                  </a:lnTo>
                  <a:lnTo>
                    <a:pt x="861705" y="354325"/>
                  </a:lnTo>
                  <a:lnTo>
                    <a:pt x="861346" y="354184"/>
                  </a:lnTo>
                  <a:lnTo>
                    <a:pt x="861014" y="354075"/>
                  </a:lnTo>
                  <a:lnTo>
                    <a:pt x="860674" y="353980"/>
                  </a:lnTo>
                  <a:lnTo>
                    <a:pt x="860334" y="353898"/>
                  </a:lnTo>
                  <a:lnTo>
                    <a:pt x="859990" y="353835"/>
                  </a:lnTo>
                  <a:lnTo>
                    <a:pt x="859642" y="353785"/>
                  </a:lnTo>
                  <a:lnTo>
                    <a:pt x="858990" y="353781"/>
                  </a:lnTo>
                  <a:lnTo>
                    <a:pt x="858325" y="353863"/>
                  </a:lnTo>
                  <a:lnTo>
                    <a:pt x="856988" y="354139"/>
                  </a:lnTo>
                  <a:lnTo>
                    <a:pt x="856319" y="354248"/>
                  </a:lnTo>
                  <a:lnTo>
                    <a:pt x="855519" y="354316"/>
                  </a:lnTo>
                  <a:lnTo>
                    <a:pt x="853910" y="354406"/>
                  </a:lnTo>
                  <a:lnTo>
                    <a:pt x="853113" y="354475"/>
                  </a:lnTo>
                  <a:lnTo>
                    <a:pt x="852324" y="354588"/>
                  </a:lnTo>
                  <a:lnTo>
                    <a:pt x="851858" y="354679"/>
                  </a:lnTo>
                  <a:lnTo>
                    <a:pt x="851395" y="354778"/>
                  </a:lnTo>
                  <a:lnTo>
                    <a:pt x="850934" y="354892"/>
                  </a:lnTo>
                  <a:lnTo>
                    <a:pt x="850477" y="355018"/>
                  </a:lnTo>
                  <a:lnTo>
                    <a:pt x="850031" y="355173"/>
                  </a:lnTo>
                  <a:lnTo>
                    <a:pt x="849770" y="355286"/>
                  </a:lnTo>
                  <a:lnTo>
                    <a:pt x="849510" y="355413"/>
                  </a:lnTo>
                  <a:lnTo>
                    <a:pt x="849254" y="355549"/>
                  </a:lnTo>
                  <a:lnTo>
                    <a:pt x="848992" y="355671"/>
                  </a:lnTo>
                  <a:lnTo>
                    <a:pt x="848725" y="355771"/>
                  </a:lnTo>
                  <a:lnTo>
                    <a:pt x="848430" y="355848"/>
                  </a:lnTo>
                  <a:lnTo>
                    <a:pt x="848128" y="355903"/>
                  </a:lnTo>
                  <a:lnTo>
                    <a:pt x="847516" y="355989"/>
                  </a:lnTo>
                  <a:lnTo>
                    <a:pt x="847218" y="356056"/>
                  </a:lnTo>
                  <a:lnTo>
                    <a:pt x="846806" y="356174"/>
                  </a:lnTo>
                  <a:lnTo>
                    <a:pt x="846394" y="356311"/>
                  </a:lnTo>
                  <a:lnTo>
                    <a:pt x="845994" y="356464"/>
                  </a:lnTo>
                  <a:lnTo>
                    <a:pt x="845602" y="356646"/>
                  </a:lnTo>
                  <a:lnTo>
                    <a:pt x="845235" y="356854"/>
                  </a:lnTo>
                  <a:lnTo>
                    <a:pt x="844956" y="357050"/>
                  </a:lnTo>
                  <a:lnTo>
                    <a:pt x="844687" y="357272"/>
                  </a:lnTo>
                  <a:lnTo>
                    <a:pt x="844431" y="357503"/>
                  </a:lnTo>
                  <a:lnTo>
                    <a:pt x="844177" y="357743"/>
                  </a:lnTo>
                  <a:lnTo>
                    <a:pt x="843667" y="358201"/>
                  </a:lnTo>
                  <a:lnTo>
                    <a:pt x="843169" y="358659"/>
                  </a:lnTo>
                  <a:lnTo>
                    <a:pt x="842916" y="358881"/>
                  </a:lnTo>
                  <a:lnTo>
                    <a:pt x="842655" y="359094"/>
                  </a:lnTo>
                  <a:lnTo>
                    <a:pt x="842383" y="359303"/>
                  </a:lnTo>
                  <a:lnTo>
                    <a:pt x="841971" y="359602"/>
                  </a:lnTo>
                  <a:lnTo>
                    <a:pt x="841417" y="360055"/>
                  </a:lnTo>
                  <a:lnTo>
                    <a:pt x="841228" y="360196"/>
                  </a:lnTo>
                  <a:lnTo>
                    <a:pt x="841028" y="360314"/>
                  </a:lnTo>
                  <a:lnTo>
                    <a:pt x="840790" y="360427"/>
                  </a:lnTo>
                  <a:lnTo>
                    <a:pt x="840540" y="360522"/>
                  </a:lnTo>
                  <a:lnTo>
                    <a:pt x="840284" y="360599"/>
                  </a:lnTo>
                  <a:lnTo>
                    <a:pt x="840027" y="360645"/>
                  </a:lnTo>
                  <a:lnTo>
                    <a:pt x="839777" y="360654"/>
                  </a:lnTo>
                  <a:lnTo>
                    <a:pt x="839539" y="360636"/>
                  </a:lnTo>
                  <a:lnTo>
                    <a:pt x="839290" y="360585"/>
                  </a:lnTo>
                  <a:lnTo>
                    <a:pt x="839048" y="360508"/>
                  </a:lnTo>
                  <a:lnTo>
                    <a:pt x="838825" y="360404"/>
                  </a:lnTo>
                  <a:lnTo>
                    <a:pt x="838644" y="360273"/>
                  </a:lnTo>
                  <a:lnTo>
                    <a:pt x="835246" y="359601"/>
                  </a:lnTo>
                  <a:lnTo>
                    <a:pt x="829660" y="357875"/>
                  </a:lnTo>
                  <a:lnTo>
                    <a:pt x="829199" y="357775"/>
                  </a:lnTo>
                  <a:lnTo>
                    <a:pt x="828239" y="357453"/>
                  </a:lnTo>
                  <a:lnTo>
                    <a:pt x="827763" y="357353"/>
                  </a:lnTo>
                  <a:lnTo>
                    <a:pt x="827375" y="357317"/>
                  </a:lnTo>
                  <a:lnTo>
                    <a:pt x="826982" y="357290"/>
                  </a:lnTo>
                  <a:lnTo>
                    <a:pt x="826589" y="357276"/>
                  </a:lnTo>
                  <a:lnTo>
                    <a:pt x="826200" y="357285"/>
                  </a:lnTo>
                  <a:lnTo>
                    <a:pt x="825815" y="357317"/>
                  </a:lnTo>
                  <a:lnTo>
                    <a:pt x="825335" y="357407"/>
                  </a:lnTo>
                  <a:lnTo>
                    <a:pt x="824859" y="357539"/>
                  </a:lnTo>
                  <a:lnTo>
                    <a:pt x="824392" y="357707"/>
                  </a:lnTo>
                  <a:lnTo>
                    <a:pt x="823462" y="358060"/>
                  </a:lnTo>
                  <a:lnTo>
                    <a:pt x="823092" y="358205"/>
                  </a:lnTo>
                  <a:lnTo>
                    <a:pt x="822367" y="358523"/>
                  </a:lnTo>
                  <a:lnTo>
                    <a:pt x="822000" y="358677"/>
                  </a:lnTo>
                  <a:lnTo>
                    <a:pt x="821626" y="358809"/>
                  </a:lnTo>
                  <a:lnTo>
                    <a:pt x="821332" y="358899"/>
                  </a:lnTo>
                  <a:lnTo>
                    <a:pt x="821033" y="358981"/>
                  </a:lnTo>
                  <a:lnTo>
                    <a:pt x="820732" y="359053"/>
                  </a:lnTo>
                  <a:lnTo>
                    <a:pt x="820430" y="359117"/>
                  </a:lnTo>
                  <a:lnTo>
                    <a:pt x="820128" y="359171"/>
                  </a:lnTo>
                  <a:lnTo>
                    <a:pt x="819587" y="359221"/>
                  </a:lnTo>
                  <a:lnTo>
                    <a:pt x="819043" y="359217"/>
                  </a:lnTo>
                  <a:lnTo>
                    <a:pt x="818492" y="359194"/>
                  </a:lnTo>
                  <a:lnTo>
                    <a:pt x="817944" y="359176"/>
                  </a:lnTo>
                  <a:lnTo>
                    <a:pt x="817396" y="359185"/>
                  </a:lnTo>
                  <a:lnTo>
                    <a:pt x="816200" y="359257"/>
                  </a:lnTo>
                  <a:lnTo>
                    <a:pt x="815599" y="359316"/>
                  </a:lnTo>
                  <a:lnTo>
                    <a:pt x="815017" y="359421"/>
                  </a:lnTo>
                  <a:lnTo>
                    <a:pt x="814466" y="359588"/>
                  </a:lnTo>
                  <a:lnTo>
                    <a:pt x="813952" y="359833"/>
                  </a:lnTo>
                  <a:lnTo>
                    <a:pt x="813458" y="360137"/>
                  </a:lnTo>
                  <a:lnTo>
                    <a:pt x="812986" y="360481"/>
                  </a:lnTo>
                  <a:lnTo>
                    <a:pt x="812529" y="360858"/>
                  </a:lnTo>
                  <a:lnTo>
                    <a:pt x="812000" y="361346"/>
                  </a:lnTo>
                  <a:lnTo>
                    <a:pt x="811735" y="361624"/>
                  </a:lnTo>
                  <a:lnTo>
                    <a:pt x="811403" y="362041"/>
                  </a:lnTo>
                  <a:lnTo>
                    <a:pt x="811011" y="362666"/>
                  </a:lnTo>
                  <a:lnTo>
                    <a:pt x="810749" y="362875"/>
                  </a:lnTo>
                  <a:lnTo>
                    <a:pt x="810368" y="363233"/>
                  </a:lnTo>
                  <a:lnTo>
                    <a:pt x="810073" y="363446"/>
                  </a:lnTo>
                  <a:lnTo>
                    <a:pt x="809764" y="363641"/>
                  </a:lnTo>
                  <a:lnTo>
                    <a:pt x="809115" y="363999"/>
                  </a:lnTo>
                  <a:lnTo>
                    <a:pt x="808650" y="364272"/>
                  </a:lnTo>
                  <a:lnTo>
                    <a:pt x="808506" y="364362"/>
                  </a:lnTo>
                  <a:lnTo>
                    <a:pt x="808359" y="364448"/>
                  </a:lnTo>
                  <a:lnTo>
                    <a:pt x="808219" y="364553"/>
                  </a:lnTo>
                  <a:lnTo>
                    <a:pt x="808072" y="364625"/>
                  </a:lnTo>
                  <a:lnTo>
                    <a:pt x="808238" y="364670"/>
                  </a:lnTo>
                  <a:lnTo>
                    <a:pt x="808404" y="364706"/>
                  </a:lnTo>
                  <a:lnTo>
                    <a:pt x="808574" y="364738"/>
                  </a:lnTo>
                  <a:lnTo>
                    <a:pt x="808914" y="364775"/>
                  </a:lnTo>
                  <a:lnTo>
                    <a:pt x="809088" y="364775"/>
                  </a:lnTo>
                  <a:lnTo>
                    <a:pt x="809262" y="364766"/>
                  </a:lnTo>
                  <a:lnTo>
                    <a:pt x="809436" y="364747"/>
                  </a:lnTo>
                  <a:lnTo>
                    <a:pt x="809776" y="364725"/>
                  </a:lnTo>
                  <a:lnTo>
                    <a:pt x="810451" y="364602"/>
                  </a:lnTo>
                  <a:lnTo>
                    <a:pt x="811252" y="364226"/>
                  </a:lnTo>
                  <a:lnTo>
                    <a:pt x="811720" y="363977"/>
                  </a:lnTo>
                  <a:lnTo>
                    <a:pt x="813209" y="363351"/>
                  </a:lnTo>
                  <a:lnTo>
                    <a:pt x="813789" y="363211"/>
                  </a:lnTo>
                  <a:lnTo>
                    <a:pt x="814379" y="363084"/>
                  </a:lnTo>
                  <a:lnTo>
                    <a:pt x="814972" y="362975"/>
                  </a:lnTo>
                  <a:lnTo>
                    <a:pt x="815565" y="362889"/>
                  </a:lnTo>
                  <a:lnTo>
                    <a:pt x="816162" y="362816"/>
                  </a:lnTo>
                  <a:lnTo>
                    <a:pt x="816744" y="362771"/>
                  </a:lnTo>
                  <a:lnTo>
                    <a:pt x="817328" y="362739"/>
                  </a:lnTo>
                  <a:lnTo>
                    <a:pt x="817914" y="362726"/>
                  </a:lnTo>
                  <a:lnTo>
                    <a:pt x="818503" y="362726"/>
                  </a:lnTo>
                  <a:lnTo>
                    <a:pt x="819085" y="362739"/>
                  </a:lnTo>
                  <a:lnTo>
                    <a:pt x="819531" y="362775"/>
                  </a:lnTo>
                  <a:lnTo>
                    <a:pt x="819973" y="362830"/>
                  </a:lnTo>
                  <a:lnTo>
                    <a:pt x="820415" y="362889"/>
                  </a:lnTo>
                  <a:lnTo>
                    <a:pt x="820857" y="362921"/>
                  </a:lnTo>
                  <a:lnTo>
                    <a:pt x="821294" y="362911"/>
                  </a:lnTo>
                  <a:lnTo>
                    <a:pt x="821543" y="362880"/>
                  </a:lnTo>
                  <a:lnTo>
                    <a:pt x="821789" y="362834"/>
                  </a:lnTo>
                  <a:lnTo>
                    <a:pt x="822284" y="362726"/>
                  </a:lnTo>
                  <a:lnTo>
                    <a:pt x="822767" y="362630"/>
                  </a:lnTo>
                  <a:lnTo>
                    <a:pt x="823704" y="362467"/>
                  </a:lnTo>
                  <a:lnTo>
                    <a:pt x="824912" y="362431"/>
                  </a:lnTo>
                  <a:lnTo>
                    <a:pt x="826113" y="362449"/>
                  </a:lnTo>
                  <a:lnTo>
                    <a:pt x="826574" y="362522"/>
                  </a:lnTo>
                  <a:lnTo>
                    <a:pt x="826971" y="362789"/>
                  </a:lnTo>
                  <a:lnTo>
                    <a:pt x="827228" y="363179"/>
                  </a:lnTo>
                  <a:lnTo>
                    <a:pt x="828020" y="363519"/>
                  </a:lnTo>
                  <a:lnTo>
                    <a:pt x="829282" y="363668"/>
                  </a:lnTo>
                  <a:lnTo>
                    <a:pt x="829682" y="363804"/>
                  </a:lnTo>
                  <a:lnTo>
                    <a:pt x="830143" y="363877"/>
                  </a:lnTo>
                  <a:lnTo>
                    <a:pt x="831005" y="364281"/>
                  </a:lnTo>
                  <a:lnTo>
                    <a:pt x="831725" y="364743"/>
                  </a:lnTo>
                  <a:lnTo>
                    <a:pt x="832186" y="365142"/>
                  </a:lnTo>
                  <a:lnTo>
                    <a:pt x="832579" y="365410"/>
                  </a:lnTo>
                  <a:lnTo>
                    <a:pt x="833368" y="366071"/>
                  </a:lnTo>
                  <a:lnTo>
                    <a:pt x="834086" y="366924"/>
                  </a:lnTo>
                  <a:lnTo>
                    <a:pt x="834339" y="367771"/>
                  </a:lnTo>
                  <a:lnTo>
                    <a:pt x="834400" y="368229"/>
                  </a:lnTo>
                  <a:lnTo>
                    <a:pt x="834324" y="368615"/>
                  </a:lnTo>
                  <a:lnTo>
                    <a:pt x="834317" y="369072"/>
                  </a:lnTo>
                  <a:lnTo>
                    <a:pt x="834181" y="369458"/>
                  </a:lnTo>
                  <a:lnTo>
                    <a:pt x="834105" y="369911"/>
                  </a:lnTo>
                  <a:lnTo>
                    <a:pt x="833482" y="371525"/>
                  </a:lnTo>
                  <a:lnTo>
                    <a:pt x="833195" y="372754"/>
                  </a:lnTo>
                  <a:lnTo>
                    <a:pt x="833191" y="373144"/>
                  </a:lnTo>
                  <a:lnTo>
                    <a:pt x="833440" y="373992"/>
                  </a:lnTo>
                  <a:lnTo>
                    <a:pt x="834086" y="375234"/>
                  </a:lnTo>
                  <a:lnTo>
                    <a:pt x="834494" y="374658"/>
                  </a:lnTo>
                  <a:lnTo>
                    <a:pt x="835721" y="372858"/>
                  </a:lnTo>
                  <a:lnTo>
                    <a:pt x="837209" y="371326"/>
                  </a:lnTo>
                  <a:lnTo>
                    <a:pt x="837892" y="370165"/>
                  </a:lnTo>
                  <a:lnTo>
                    <a:pt x="838296" y="369716"/>
                  </a:lnTo>
                  <a:lnTo>
                    <a:pt x="839509" y="368764"/>
                  </a:lnTo>
                  <a:lnTo>
                    <a:pt x="841254" y="367817"/>
                  </a:lnTo>
                  <a:lnTo>
                    <a:pt x="842122" y="367504"/>
                  </a:lnTo>
                  <a:lnTo>
                    <a:pt x="842927" y="367195"/>
                  </a:lnTo>
                  <a:lnTo>
                    <a:pt x="843860" y="366951"/>
                  </a:lnTo>
                  <a:lnTo>
                    <a:pt x="846277" y="365559"/>
                  </a:lnTo>
                  <a:lnTo>
                    <a:pt x="846949" y="365178"/>
                  </a:lnTo>
                  <a:lnTo>
                    <a:pt x="847818" y="364802"/>
                  </a:lnTo>
                  <a:lnTo>
                    <a:pt x="849215" y="364824"/>
                  </a:lnTo>
                  <a:lnTo>
                    <a:pt x="850016" y="364643"/>
                  </a:lnTo>
                  <a:lnTo>
                    <a:pt x="850753" y="364394"/>
                  </a:lnTo>
                  <a:lnTo>
                    <a:pt x="852101" y="363183"/>
                  </a:lnTo>
                  <a:lnTo>
                    <a:pt x="852339" y="363063"/>
                  </a:lnTo>
                  <a:lnTo>
                    <a:pt x="852973" y="362744"/>
                  </a:lnTo>
                  <a:lnTo>
                    <a:pt x="854057" y="362594"/>
                  </a:lnTo>
                  <a:lnTo>
                    <a:pt x="854492" y="362548"/>
                  </a:lnTo>
                  <a:lnTo>
                    <a:pt x="854707" y="362531"/>
                  </a:lnTo>
                  <a:lnTo>
                    <a:pt x="855712" y="362467"/>
                  </a:lnTo>
                  <a:lnTo>
                    <a:pt x="856105" y="362458"/>
                  </a:lnTo>
                  <a:lnTo>
                    <a:pt x="856489" y="362481"/>
                  </a:lnTo>
                  <a:lnTo>
                    <a:pt x="856859" y="362553"/>
                  </a:lnTo>
                  <a:lnTo>
                    <a:pt x="857226" y="362662"/>
                  </a:lnTo>
                  <a:lnTo>
                    <a:pt x="857592" y="362812"/>
                  </a:lnTo>
                  <a:lnTo>
                    <a:pt x="857943" y="362993"/>
                  </a:lnTo>
                  <a:lnTo>
                    <a:pt x="858261" y="363206"/>
                  </a:lnTo>
                  <a:lnTo>
                    <a:pt x="858529" y="363460"/>
                  </a:lnTo>
                  <a:lnTo>
                    <a:pt x="858722" y="363718"/>
                  </a:lnTo>
                  <a:lnTo>
                    <a:pt x="858884" y="364013"/>
                  </a:lnTo>
                  <a:lnTo>
                    <a:pt x="859016" y="364326"/>
                  </a:lnTo>
                  <a:lnTo>
                    <a:pt x="859118" y="364652"/>
                  </a:lnTo>
                  <a:lnTo>
                    <a:pt x="859190" y="364974"/>
                  </a:lnTo>
                  <a:lnTo>
                    <a:pt x="859213" y="365410"/>
                  </a:lnTo>
                  <a:lnTo>
                    <a:pt x="859160" y="365858"/>
                  </a:lnTo>
                  <a:lnTo>
                    <a:pt x="859062" y="366316"/>
                  </a:lnTo>
                  <a:lnTo>
                    <a:pt x="858941" y="366774"/>
                  </a:lnTo>
                  <a:lnTo>
                    <a:pt x="858733" y="367654"/>
                  </a:lnTo>
                  <a:lnTo>
                    <a:pt x="858616" y="368075"/>
                  </a:lnTo>
                  <a:lnTo>
                    <a:pt x="858495" y="368497"/>
                  </a:lnTo>
                  <a:lnTo>
                    <a:pt x="858385" y="368919"/>
                  </a:lnTo>
                  <a:lnTo>
                    <a:pt x="858299" y="369349"/>
                  </a:lnTo>
                  <a:lnTo>
                    <a:pt x="858242" y="369744"/>
                  </a:lnTo>
                  <a:lnTo>
                    <a:pt x="858200" y="370143"/>
                  </a:lnTo>
                  <a:lnTo>
                    <a:pt x="858170" y="370546"/>
                  </a:lnTo>
                  <a:lnTo>
                    <a:pt x="858147" y="370949"/>
                  </a:lnTo>
                  <a:lnTo>
                    <a:pt x="858136" y="371348"/>
                  </a:lnTo>
                  <a:lnTo>
                    <a:pt x="858132" y="371775"/>
                  </a:lnTo>
                  <a:lnTo>
                    <a:pt x="858140" y="372205"/>
                  </a:lnTo>
                  <a:lnTo>
                    <a:pt x="858159" y="372632"/>
                  </a:lnTo>
                  <a:lnTo>
                    <a:pt x="858185" y="373058"/>
                  </a:lnTo>
                  <a:lnTo>
                    <a:pt x="858223" y="373484"/>
                  </a:lnTo>
                  <a:lnTo>
                    <a:pt x="858272" y="373860"/>
                  </a:lnTo>
                  <a:lnTo>
                    <a:pt x="858336" y="374237"/>
                  </a:lnTo>
                  <a:lnTo>
                    <a:pt x="858404" y="374613"/>
                  </a:lnTo>
                  <a:lnTo>
                    <a:pt x="858465" y="374989"/>
                  </a:lnTo>
                  <a:lnTo>
                    <a:pt x="858499" y="375370"/>
                  </a:lnTo>
                  <a:lnTo>
                    <a:pt x="858506" y="375719"/>
                  </a:lnTo>
                  <a:lnTo>
                    <a:pt x="858495" y="376068"/>
                  </a:lnTo>
                  <a:lnTo>
                    <a:pt x="858476" y="376422"/>
                  </a:lnTo>
                  <a:lnTo>
                    <a:pt x="858461" y="376775"/>
                  </a:lnTo>
                  <a:lnTo>
                    <a:pt x="858469" y="377125"/>
                  </a:lnTo>
                  <a:lnTo>
                    <a:pt x="858495" y="377492"/>
                  </a:lnTo>
                  <a:lnTo>
                    <a:pt x="858533" y="377864"/>
                  </a:lnTo>
                  <a:lnTo>
                    <a:pt x="858582" y="378231"/>
                  </a:lnTo>
                  <a:lnTo>
                    <a:pt x="858654" y="378594"/>
                  </a:lnTo>
                  <a:lnTo>
                    <a:pt x="858748" y="378947"/>
                  </a:lnTo>
                  <a:lnTo>
                    <a:pt x="858861" y="379260"/>
                  </a:lnTo>
                  <a:lnTo>
                    <a:pt x="858994" y="379568"/>
                  </a:lnTo>
                  <a:lnTo>
                    <a:pt x="859145" y="379872"/>
                  </a:lnTo>
                  <a:lnTo>
                    <a:pt x="859470" y="380466"/>
                  </a:lnTo>
                  <a:lnTo>
                    <a:pt x="859636" y="380733"/>
                  </a:lnTo>
                  <a:lnTo>
                    <a:pt x="860005" y="381255"/>
                  </a:lnTo>
                  <a:lnTo>
                    <a:pt x="860175" y="381518"/>
                  </a:lnTo>
                  <a:lnTo>
                    <a:pt x="860319" y="381794"/>
                  </a:lnTo>
                  <a:lnTo>
                    <a:pt x="860432" y="382098"/>
                  </a:lnTo>
                  <a:lnTo>
                    <a:pt x="860515" y="382411"/>
                  </a:lnTo>
                  <a:lnTo>
                    <a:pt x="860651" y="383055"/>
                  </a:lnTo>
                  <a:lnTo>
                    <a:pt x="860727" y="383372"/>
                  </a:lnTo>
                  <a:lnTo>
                    <a:pt x="860961" y="384247"/>
                  </a:lnTo>
                  <a:lnTo>
                    <a:pt x="861044" y="384533"/>
                  </a:lnTo>
                  <a:lnTo>
                    <a:pt x="861138" y="384818"/>
                  </a:lnTo>
                  <a:lnTo>
                    <a:pt x="861384" y="385499"/>
                  </a:lnTo>
                  <a:lnTo>
                    <a:pt x="861524" y="385834"/>
                  </a:lnTo>
                  <a:lnTo>
                    <a:pt x="861679" y="386156"/>
                  </a:lnTo>
                  <a:lnTo>
                    <a:pt x="861860" y="386464"/>
                  </a:lnTo>
                  <a:lnTo>
                    <a:pt x="862079" y="386768"/>
                  </a:lnTo>
                  <a:lnTo>
                    <a:pt x="862327" y="387054"/>
                  </a:lnTo>
                  <a:lnTo>
                    <a:pt x="862597" y="387326"/>
                  </a:lnTo>
                  <a:lnTo>
                    <a:pt x="863143" y="387865"/>
                  </a:lnTo>
                  <a:lnTo>
                    <a:pt x="863332" y="388042"/>
                  </a:lnTo>
                  <a:lnTo>
                    <a:pt x="863718" y="388387"/>
                  </a:lnTo>
                  <a:lnTo>
                    <a:pt x="863903" y="388563"/>
                  </a:lnTo>
                  <a:lnTo>
                    <a:pt x="864065" y="388759"/>
                  </a:lnTo>
                  <a:lnTo>
                    <a:pt x="864171" y="388931"/>
                  </a:lnTo>
                  <a:lnTo>
                    <a:pt x="864262" y="389112"/>
                  </a:lnTo>
                  <a:lnTo>
                    <a:pt x="864345" y="389298"/>
                  </a:lnTo>
                  <a:lnTo>
                    <a:pt x="864439" y="389479"/>
                  </a:lnTo>
                  <a:lnTo>
                    <a:pt x="864549" y="389647"/>
                  </a:lnTo>
                  <a:lnTo>
                    <a:pt x="864700" y="389815"/>
                  </a:lnTo>
                  <a:lnTo>
                    <a:pt x="864874" y="389969"/>
                  </a:lnTo>
                  <a:lnTo>
                    <a:pt x="865055" y="390110"/>
                  </a:lnTo>
                  <a:lnTo>
                    <a:pt x="865236" y="390259"/>
                  </a:lnTo>
                  <a:lnTo>
                    <a:pt x="865406" y="390413"/>
                  </a:lnTo>
                  <a:lnTo>
                    <a:pt x="865656" y="390672"/>
                  </a:lnTo>
                  <a:lnTo>
                    <a:pt x="865901" y="390939"/>
                  </a:lnTo>
                  <a:lnTo>
                    <a:pt x="866132" y="391216"/>
                  </a:lnTo>
                  <a:lnTo>
                    <a:pt x="866336" y="391506"/>
                  </a:lnTo>
                  <a:lnTo>
                    <a:pt x="866506" y="391814"/>
                  </a:lnTo>
                  <a:lnTo>
                    <a:pt x="866595" y="392059"/>
                  </a:lnTo>
                  <a:lnTo>
                    <a:pt x="866652" y="392318"/>
                  </a:lnTo>
                  <a:lnTo>
                    <a:pt x="866701" y="392576"/>
                  </a:lnTo>
                  <a:lnTo>
                    <a:pt x="866765" y="392835"/>
                  </a:lnTo>
                  <a:lnTo>
                    <a:pt x="866856" y="393075"/>
                  </a:lnTo>
                  <a:lnTo>
                    <a:pt x="867007" y="393333"/>
                  </a:lnTo>
                  <a:lnTo>
                    <a:pt x="867185" y="393583"/>
                  </a:lnTo>
                  <a:lnTo>
                    <a:pt x="867385" y="393818"/>
                  </a:lnTo>
                  <a:lnTo>
                    <a:pt x="867604" y="394031"/>
                  </a:lnTo>
                  <a:lnTo>
                    <a:pt x="867834" y="394222"/>
                  </a:lnTo>
                  <a:lnTo>
                    <a:pt x="867997" y="394326"/>
                  </a:lnTo>
                  <a:lnTo>
                    <a:pt x="868171" y="394417"/>
                  </a:lnTo>
                  <a:lnTo>
                    <a:pt x="868348" y="394503"/>
                  </a:lnTo>
                  <a:lnTo>
                    <a:pt x="868526" y="394585"/>
                  </a:lnTo>
                  <a:lnTo>
                    <a:pt x="868703" y="394675"/>
                  </a:lnTo>
                  <a:lnTo>
                    <a:pt x="869134" y="394911"/>
                  </a:lnTo>
                  <a:lnTo>
                    <a:pt x="869421" y="395074"/>
                  </a:lnTo>
                  <a:lnTo>
                    <a:pt x="869756" y="394820"/>
                  </a:lnTo>
                  <a:lnTo>
                    <a:pt x="870769" y="393859"/>
                  </a:lnTo>
                  <a:lnTo>
                    <a:pt x="871237" y="393673"/>
                  </a:lnTo>
                  <a:lnTo>
                    <a:pt x="872038" y="393555"/>
                  </a:lnTo>
                  <a:lnTo>
                    <a:pt x="872707" y="393637"/>
                  </a:lnTo>
                  <a:lnTo>
                    <a:pt x="872994" y="393628"/>
                  </a:lnTo>
                  <a:lnTo>
                    <a:pt x="873292" y="393641"/>
                  </a:lnTo>
                  <a:lnTo>
                    <a:pt x="873583" y="393682"/>
                  </a:lnTo>
                  <a:lnTo>
                    <a:pt x="873873" y="393746"/>
                  </a:lnTo>
                  <a:lnTo>
                    <a:pt x="874149" y="393832"/>
                  </a:lnTo>
                  <a:lnTo>
                    <a:pt x="874398" y="393936"/>
                  </a:lnTo>
                  <a:lnTo>
                    <a:pt x="874644" y="394068"/>
                  </a:lnTo>
                  <a:lnTo>
                    <a:pt x="874882" y="394213"/>
                  </a:lnTo>
                  <a:lnTo>
                    <a:pt x="875105" y="394371"/>
                  </a:lnTo>
                  <a:lnTo>
                    <a:pt x="875320" y="394544"/>
                  </a:lnTo>
                  <a:lnTo>
                    <a:pt x="875501" y="394702"/>
                  </a:lnTo>
                  <a:lnTo>
                    <a:pt x="875675" y="394875"/>
                  </a:lnTo>
                  <a:lnTo>
                    <a:pt x="875838" y="395056"/>
                  </a:lnTo>
                  <a:lnTo>
                    <a:pt x="875989" y="395242"/>
                  </a:lnTo>
                  <a:lnTo>
                    <a:pt x="876132" y="395437"/>
                  </a:lnTo>
                  <a:lnTo>
                    <a:pt x="876593" y="395850"/>
                  </a:lnTo>
                  <a:lnTo>
                    <a:pt x="876786" y="395977"/>
                  </a:lnTo>
                  <a:lnTo>
                    <a:pt x="877238" y="396239"/>
                  </a:lnTo>
                  <a:lnTo>
                    <a:pt x="877654" y="396602"/>
                  </a:lnTo>
                  <a:lnTo>
                    <a:pt x="877884" y="396788"/>
                  </a:lnTo>
                  <a:lnTo>
                    <a:pt x="878020" y="396883"/>
                  </a:lnTo>
                  <a:lnTo>
                    <a:pt x="878424" y="397160"/>
                  </a:lnTo>
                  <a:lnTo>
                    <a:pt x="878613" y="397314"/>
                  </a:lnTo>
                  <a:lnTo>
                    <a:pt x="878745" y="397432"/>
                  </a:lnTo>
                  <a:lnTo>
                    <a:pt x="879331" y="398076"/>
                  </a:lnTo>
                  <a:lnTo>
                    <a:pt x="879539" y="398325"/>
                  </a:lnTo>
                  <a:lnTo>
                    <a:pt x="879958" y="398756"/>
                  </a:lnTo>
                  <a:lnTo>
                    <a:pt x="880245" y="399123"/>
                  </a:lnTo>
                  <a:lnTo>
                    <a:pt x="880430" y="399377"/>
                  </a:lnTo>
                  <a:lnTo>
                    <a:pt x="880807" y="399853"/>
                  </a:lnTo>
                  <a:lnTo>
                    <a:pt x="881045" y="400180"/>
                  </a:lnTo>
                  <a:lnTo>
                    <a:pt x="881219" y="400461"/>
                  </a:lnTo>
                  <a:lnTo>
                    <a:pt x="881302" y="400601"/>
                  </a:lnTo>
                  <a:lnTo>
                    <a:pt x="881385" y="400746"/>
                  </a:lnTo>
                  <a:lnTo>
                    <a:pt x="881461" y="400891"/>
                  </a:lnTo>
                  <a:lnTo>
                    <a:pt x="882020" y="401567"/>
                  </a:lnTo>
                  <a:lnTo>
                    <a:pt x="882212" y="401961"/>
                  </a:lnTo>
                  <a:lnTo>
                    <a:pt x="882605" y="402420"/>
                  </a:lnTo>
                  <a:lnTo>
                    <a:pt x="883251" y="403598"/>
                  </a:lnTo>
                  <a:lnTo>
                    <a:pt x="883444" y="404056"/>
                  </a:lnTo>
                  <a:lnTo>
                    <a:pt x="883435" y="404446"/>
                  </a:lnTo>
                  <a:lnTo>
                    <a:pt x="883697" y="404904"/>
                  </a:lnTo>
                  <a:lnTo>
                    <a:pt x="883818" y="405689"/>
                  </a:lnTo>
                  <a:lnTo>
                    <a:pt x="883735" y="406532"/>
                  </a:lnTo>
                  <a:lnTo>
                    <a:pt x="883731" y="406985"/>
                  </a:lnTo>
                  <a:lnTo>
                    <a:pt x="883520" y="407693"/>
                  </a:lnTo>
                  <a:lnTo>
                    <a:pt x="882348" y="410146"/>
                  </a:lnTo>
                  <a:lnTo>
                    <a:pt x="881646" y="410853"/>
                  </a:lnTo>
                  <a:lnTo>
                    <a:pt x="881306" y="411039"/>
                  </a:lnTo>
                  <a:lnTo>
                    <a:pt x="880954" y="411216"/>
                  </a:lnTo>
                  <a:lnTo>
                    <a:pt x="880597" y="411374"/>
                  </a:lnTo>
                  <a:lnTo>
                    <a:pt x="880234" y="411520"/>
                  </a:lnTo>
                  <a:lnTo>
                    <a:pt x="879864" y="411651"/>
                  </a:lnTo>
                  <a:lnTo>
                    <a:pt x="879146" y="411828"/>
                  </a:lnTo>
                  <a:lnTo>
                    <a:pt x="878402" y="411928"/>
                  </a:lnTo>
                  <a:lnTo>
                    <a:pt x="876884" y="412032"/>
                  </a:lnTo>
                  <a:lnTo>
                    <a:pt x="876132" y="412127"/>
                  </a:lnTo>
                  <a:lnTo>
                    <a:pt x="875762" y="412186"/>
                  </a:lnTo>
                  <a:lnTo>
                    <a:pt x="875392" y="412249"/>
                  </a:lnTo>
                  <a:lnTo>
                    <a:pt x="875025" y="412317"/>
                  </a:lnTo>
                  <a:lnTo>
                    <a:pt x="874655" y="412390"/>
                  </a:lnTo>
                  <a:lnTo>
                    <a:pt x="874290" y="412472"/>
                  </a:lnTo>
                  <a:lnTo>
                    <a:pt x="873949" y="412558"/>
                  </a:lnTo>
                  <a:lnTo>
                    <a:pt x="873563" y="412662"/>
                  </a:lnTo>
                  <a:lnTo>
                    <a:pt x="873251" y="413374"/>
                  </a:lnTo>
                  <a:lnTo>
                    <a:pt x="873447" y="413537"/>
                  </a:lnTo>
                  <a:lnTo>
                    <a:pt x="873689" y="413709"/>
                  </a:lnTo>
                  <a:lnTo>
                    <a:pt x="874037" y="414149"/>
                  </a:lnTo>
                  <a:lnTo>
                    <a:pt x="873727" y="414439"/>
                  </a:lnTo>
                  <a:lnTo>
                    <a:pt x="873699" y="414648"/>
                  </a:lnTo>
                  <a:lnTo>
                    <a:pt x="874037" y="414634"/>
                  </a:lnTo>
                  <a:lnTo>
                    <a:pt x="874047" y="414816"/>
                  </a:lnTo>
                  <a:lnTo>
                    <a:pt x="873984" y="415242"/>
                  </a:lnTo>
                  <a:lnTo>
                    <a:pt x="873907" y="415782"/>
                  </a:lnTo>
                  <a:lnTo>
                    <a:pt x="873893" y="416289"/>
                  </a:lnTo>
                  <a:lnTo>
                    <a:pt x="873998" y="416639"/>
                  </a:lnTo>
                  <a:lnTo>
                    <a:pt x="874296" y="416774"/>
                  </a:lnTo>
                  <a:lnTo>
                    <a:pt x="874727" y="416806"/>
                  </a:lnTo>
                  <a:lnTo>
                    <a:pt x="875199" y="416793"/>
                  </a:lnTo>
                  <a:lnTo>
                    <a:pt x="875600" y="416815"/>
                  </a:lnTo>
                  <a:lnTo>
                    <a:pt x="875830" y="416942"/>
                  </a:lnTo>
                  <a:lnTo>
                    <a:pt x="875875" y="417115"/>
                  </a:lnTo>
                  <a:lnTo>
                    <a:pt x="875875" y="417309"/>
                  </a:lnTo>
                  <a:lnTo>
                    <a:pt x="875860" y="417518"/>
                  </a:lnTo>
                  <a:lnTo>
                    <a:pt x="875864" y="417709"/>
                  </a:lnTo>
                  <a:lnTo>
                    <a:pt x="875921" y="417867"/>
                  </a:lnTo>
                  <a:lnTo>
                    <a:pt x="876079" y="417990"/>
                  </a:lnTo>
                  <a:lnTo>
                    <a:pt x="876314" y="418058"/>
                  </a:lnTo>
                  <a:lnTo>
                    <a:pt x="876593" y="418094"/>
                  </a:lnTo>
                  <a:lnTo>
                    <a:pt x="876888" y="418121"/>
                  </a:lnTo>
                  <a:lnTo>
                    <a:pt x="877156" y="418157"/>
                  </a:lnTo>
                  <a:lnTo>
                    <a:pt x="877544" y="418230"/>
                  </a:lnTo>
                  <a:lnTo>
                    <a:pt x="877929" y="418289"/>
                  </a:lnTo>
                  <a:lnTo>
                    <a:pt x="878217" y="418326"/>
                  </a:lnTo>
                  <a:lnTo>
                    <a:pt x="878708" y="418398"/>
                  </a:lnTo>
                  <a:lnTo>
                    <a:pt x="879093" y="418466"/>
                  </a:lnTo>
                  <a:lnTo>
                    <a:pt x="879452" y="418552"/>
                  </a:lnTo>
                  <a:lnTo>
                    <a:pt x="880158" y="418761"/>
                  </a:lnTo>
                  <a:lnTo>
                    <a:pt x="880512" y="418842"/>
                  </a:lnTo>
                  <a:lnTo>
                    <a:pt x="880869" y="418878"/>
                  </a:lnTo>
                  <a:lnTo>
                    <a:pt x="881068" y="418860"/>
                  </a:lnTo>
                  <a:lnTo>
                    <a:pt x="881476" y="418774"/>
                  </a:lnTo>
                  <a:lnTo>
                    <a:pt x="881668" y="418752"/>
                  </a:lnTo>
                  <a:lnTo>
                    <a:pt x="881842" y="418788"/>
                  </a:lnTo>
                  <a:lnTo>
                    <a:pt x="882001" y="418892"/>
                  </a:lnTo>
                  <a:lnTo>
                    <a:pt x="882217" y="419175"/>
                  </a:lnTo>
                  <a:lnTo>
                    <a:pt x="886907" y="420229"/>
                  </a:lnTo>
                  <a:lnTo>
                    <a:pt x="886624" y="422705"/>
                  </a:lnTo>
                  <a:lnTo>
                    <a:pt x="886099" y="424079"/>
                  </a:lnTo>
                  <a:lnTo>
                    <a:pt x="885487" y="425530"/>
                  </a:lnTo>
                  <a:lnTo>
                    <a:pt x="884815" y="426959"/>
                  </a:lnTo>
                  <a:lnTo>
                    <a:pt x="884097" y="428369"/>
                  </a:lnTo>
                  <a:lnTo>
                    <a:pt x="883357" y="429770"/>
                  </a:lnTo>
                  <a:lnTo>
                    <a:pt x="882605" y="431162"/>
                  </a:lnTo>
                  <a:lnTo>
                    <a:pt x="881910" y="432391"/>
                  </a:lnTo>
                  <a:lnTo>
                    <a:pt x="881185" y="433606"/>
                  </a:lnTo>
                  <a:lnTo>
                    <a:pt x="880453" y="434817"/>
                  </a:lnTo>
                  <a:lnTo>
                    <a:pt x="879735" y="436036"/>
                  </a:lnTo>
                  <a:lnTo>
                    <a:pt x="879059" y="437279"/>
                  </a:lnTo>
                  <a:lnTo>
                    <a:pt x="878383" y="438540"/>
                  </a:lnTo>
                  <a:lnTo>
                    <a:pt x="877696" y="439809"/>
                  </a:lnTo>
                  <a:lnTo>
                    <a:pt x="877050" y="441093"/>
                  </a:lnTo>
                  <a:lnTo>
                    <a:pt x="876517" y="442398"/>
                  </a:lnTo>
                  <a:lnTo>
                    <a:pt x="876158" y="443732"/>
                  </a:lnTo>
                  <a:lnTo>
                    <a:pt x="875981" y="444888"/>
                  </a:lnTo>
                  <a:lnTo>
                    <a:pt x="875871" y="446081"/>
                  </a:lnTo>
                  <a:lnTo>
                    <a:pt x="875860" y="447282"/>
                  </a:lnTo>
                  <a:lnTo>
                    <a:pt x="875981" y="448443"/>
                  </a:lnTo>
                  <a:lnTo>
                    <a:pt x="876257" y="449531"/>
                  </a:lnTo>
                  <a:lnTo>
                    <a:pt x="876547" y="450243"/>
                  </a:lnTo>
                  <a:lnTo>
                    <a:pt x="876910" y="450942"/>
                  </a:lnTo>
                  <a:lnTo>
                    <a:pt x="877329" y="451613"/>
                  </a:lnTo>
                  <a:lnTo>
                    <a:pt x="877801" y="452248"/>
                  </a:lnTo>
                  <a:lnTo>
                    <a:pt x="878311" y="452824"/>
                  </a:lnTo>
                  <a:lnTo>
                    <a:pt x="879093" y="453486"/>
                  </a:lnTo>
                  <a:lnTo>
                    <a:pt x="879992" y="454030"/>
                  </a:lnTo>
                  <a:lnTo>
                    <a:pt x="880962" y="454510"/>
                  </a:lnTo>
                  <a:lnTo>
                    <a:pt x="881956" y="454959"/>
                  </a:lnTo>
                  <a:lnTo>
                    <a:pt x="882919" y="455436"/>
                  </a:lnTo>
                  <a:lnTo>
                    <a:pt x="883772" y="455816"/>
                  </a:lnTo>
                  <a:lnTo>
                    <a:pt x="884682" y="456147"/>
                  </a:lnTo>
                  <a:lnTo>
                    <a:pt x="885570" y="456492"/>
                  </a:lnTo>
                  <a:lnTo>
                    <a:pt x="886356" y="456914"/>
                  </a:lnTo>
                  <a:lnTo>
                    <a:pt x="886960" y="457476"/>
                  </a:lnTo>
                  <a:lnTo>
                    <a:pt x="887228" y="457898"/>
                  </a:lnTo>
                  <a:lnTo>
                    <a:pt x="887447" y="458365"/>
                  </a:lnTo>
                  <a:lnTo>
                    <a:pt x="887628" y="458859"/>
                  </a:lnTo>
                  <a:lnTo>
                    <a:pt x="887783" y="459363"/>
                  </a:lnTo>
                  <a:lnTo>
                    <a:pt x="887923" y="459861"/>
                  </a:lnTo>
                  <a:lnTo>
                    <a:pt x="888127" y="461090"/>
                  </a:lnTo>
                  <a:lnTo>
                    <a:pt x="888138" y="462374"/>
                  </a:lnTo>
                  <a:lnTo>
                    <a:pt x="888112" y="462664"/>
                  </a:lnTo>
                  <a:lnTo>
                    <a:pt x="888029" y="463689"/>
                  </a:lnTo>
                  <a:lnTo>
                    <a:pt x="887870" y="465008"/>
                  </a:lnTo>
                  <a:lnTo>
                    <a:pt x="887738" y="466310"/>
                  </a:lnTo>
                  <a:lnTo>
                    <a:pt x="887677" y="467303"/>
                  </a:lnTo>
                  <a:lnTo>
                    <a:pt x="887628" y="468301"/>
                  </a:lnTo>
                  <a:lnTo>
                    <a:pt x="887553" y="469294"/>
                  </a:lnTo>
                  <a:lnTo>
                    <a:pt x="887424" y="470273"/>
                  </a:lnTo>
                  <a:lnTo>
                    <a:pt x="887213" y="471226"/>
                  </a:lnTo>
                  <a:lnTo>
                    <a:pt x="886960" y="471929"/>
                  </a:lnTo>
                  <a:lnTo>
                    <a:pt x="886635" y="472613"/>
                  </a:lnTo>
                  <a:lnTo>
                    <a:pt x="886291" y="473294"/>
                  </a:lnTo>
                  <a:lnTo>
                    <a:pt x="885982" y="473983"/>
                  </a:lnTo>
                  <a:lnTo>
                    <a:pt x="885751" y="474686"/>
                  </a:lnTo>
                  <a:lnTo>
                    <a:pt x="885608" y="475593"/>
                  </a:lnTo>
                  <a:lnTo>
                    <a:pt x="885574" y="476527"/>
                  </a:lnTo>
                  <a:lnTo>
                    <a:pt x="885596" y="477475"/>
                  </a:lnTo>
                  <a:lnTo>
                    <a:pt x="885627" y="478427"/>
                  </a:lnTo>
                  <a:lnTo>
                    <a:pt x="885608" y="479366"/>
                  </a:lnTo>
                  <a:lnTo>
                    <a:pt x="885495" y="480490"/>
                  </a:lnTo>
                  <a:lnTo>
                    <a:pt x="885328" y="481615"/>
                  </a:lnTo>
                  <a:lnTo>
                    <a:pt x="885158" y="482735"/>
                  </a:lnTo>
                  <a:lnTo>
                    <a:pt x="885053" y="483851"/>
                  </a:lnTo>
                  <a:lnTo>
                    <a:pt x="885060" y="484958"/>
                  </a:lnTo>
                  <a:lnTo>
                    <a:pt x="885151" y="485724"/>
                  </a:lnTo>
                  <a:lnTo>
                    <a:pt x="885295" y="486482"/>
                  </a:lnTo>
                  <a:lnTo>
                    <a:pt x="885468" y="487239"/>
                  </a:lnTo>
                  <a:lnTo>
                    <a:pt x="885649" y="487996"/>
                  </a:lnTo>
                  <a:lnTo>
                    <a:pt x="885823" y="488753"/>
                  </a:lnTo>
                  <a:lnTo>
                    <a:pt x="886004" y="489583"/>
                  </a:lnTo>
                  <a:lnTo>
                    <a:pt x="886390" y="491243"/>
                  </a:lnTo>
                  <a:lnTo>
                    <a:pt x="886575" y="492073"/>
                  </a:lnTo>
                  <a:lnTo>
                    <a:pt x="886741" y="492908"/>
                  </a:lnTo>
                  <a:lnTo>
                    <a:pt x="886911" y="493969"/>
                  </a:lnTo>
                  <a:lnTo>
                    <a:pt x="887047" y="495035"/>
                  </a:lnTo>
                  <a:lnTo>
                    <a:pt x="887300" y="497175"/>
                  </a:lnTo>
                  <a:lnTo>
                    <a:pt x="887454" y="498236"/>
                  </a:lnTo>
                  <a:lnTo>
                    <a:pt x="887643" y="499334"/>
                  </a:lnTo>
                  <a:lnTo>
                    <a:pt x="887847" y="500427"/>
                  </a:lnTo>
                  <a:lnTo>
                    <a:pt x="888063" y="501520"/>
                  </a:lnTo>
                  <a:lnTo>
                    <a:pt x="888293" y="502608"/>
                  </a:lnTo>
                  <a:lnTo>
                    <a:pt x="888535" y="503692"/>
                  </a:lnTo>
                  <a:lnTo>
                    <a:pt x="888901" y="504858"/>
                  </a:lnTo>
                  <a:lnTo>
                    <a:pt x="889188" y="506064"/>
                  </a:lnTo>
                  <a:lnTo>
                    <a:pt x="889392" y="507293"/>
                  </a:lnTo>
                  <a:lnTo>
                    <a:pt x="889509" y="508527"/>
                  </a:lnTo>
                  <a:lnTo>
                    <a:pt x="889539" y="509747"/>
                  </a:lnTo>
                  <a:lnTo>
                    <a:pt x="889517" y="510640"/>
                  </a:lnTo>
                  <a:lnTo>
                    <a:pt x="889464" y="511547"/>
                  </a:lnTo>
                  <a:lnTo>
                    <a:pt x="889362" y="512450"/>
                  </a:lnTo>
                  <a:lnTo>
                    <a:pt x="889181" y="513321"/>
                  </a:lnTo>
                  <a:lnTo>
                    <a:pt x="888905" y="514146"/>
                  </a:lnTo>
                  <a:lnTo>
                    <a:pt x="888603" y="514754"/>
                  </a:lnTo>
                  <a:lnTo>
                    <a:pt x="888236" y="515339"/>
                  </a:lnTo>
                  <a:lnTo>
                    <a:pt x="887828" y="515906"/>
                  </a:lnTo>
                  <a:lnTo>
                    <a:pt x="887398" y="516459"/>
                  </a:lnTo>
                  <a:lnTo>
                    <a:pt x="886975" y="517013"/>
                  </a:lnTo>
                  <a:lnTo>
                    <a:pt x="886216" y="517938"/>
                  </a:lnTo>
                  <a:lnTo>
                    <a:pt x="885400" y="518822"/>
                  </a:lnTo>
                  <a:lnTo>
                    <a:pt x="884565" y="519688"/>
                  </a:lnTo>
                  <a:lnTo>
                    <a:pt x="883746" y="520573"/>
                  </a:lnTo>
                  <a:lnTo>
                    <a:pt x="882983" y="521498"/>
                  </a:lnTo>
                  <a:lnTo>
                    <a:pt x="882311" y="522414"/>
                  </a:lnTo>
                  <a:lnTo>
                    <a:pt x="881661" y="523358"/>
                  </a:lnTo>
                  <a:lnTo>
                    <a:pt x="881046" y="524319"/>
                  </a:lnTo>
                  <a:lnTo>
                    <a:pt x="880456" y="525299"/>
                  </a:lnTo>
                  <a:lnTo>
                    <a:pt x="879912" y="526260"/>
                  </a:lnTo>
                  <a:lnTo>
                    <a:pt x="879410" y="527118"/>
                  </a:lnTo>
                  <a:lnTo>
                    <a:pt x="878881" y="527961"/>
                  </a:lnTo>
                  <a:lnTo>
                    <a:pt x="878338" y="528787"/>
                  </a:lnTo>
                  <a:lnTo>
                    <a:pt x="877775" y="529594"/>
                  </a:lnTo>
                  <a:lnTo>
                    <a:pt x="877193" y="530379"/>
                  </a:lnTo>
                  <a:lnTo>
                    <a:pt x="876302" y="531485"/>
                  </a:lnTo>
                  <a:lnTo>
                    <a:pt x="875358" y="532533"/>
                  </a:lnTo>
                  <a:lnTo>
                    <a:pt x="874380" y="533549"/>
                  </a:lnTo>
                  <a:lnTo>
                    <a:pt x="873394" y="534547"/>
                  </a:lnTo>
                  <a:lnTo>
                    <a:pt x="871381" y="536606"/>
                  </a:lnTo>
                  <a:lnTo>
                    <a:pt x="869561" y="538402"/>
                  </a:lnTo>
                  <a:lnTo>
                    <a:pt x="869289" y="538665"/>
                  </a:lnTo>
                  <a:lnTo>
                    <a:pt x="868254" y="539708"/>
                  </a:lnTo>
                  <a:lnTo>
                    <a:pt x="867245" y="540783"/>
                  </a:lnTo>
                  <a:lnTo>
                    <a:pt x="866645" y="541455"/>
                  </a:lnTo>
                  <a:lnTo>
                    <a:pt x="866052" y="542140"/>
                  </a:lnTo>
                  <a:lnTo>
                    <a:pt x="864881" y="543518"/>
                  </a:lnTo>
                  <a:lnTo>
                    <a:pt x="864300" y="544217"/>
                  </a:lnTo>
                  <a:lnTo>
                    <a:pt x="863544" y="545206"/>
                  </a:lnTo>
                  <a:lnTo>
                    <a:pt x="862823" y="546253"/>
                  </a:lnTo>
                  <a:lnTo>
                    <a:pt x="862094" y="547278"/>
                  </a:lnTo>
                  <a:lnTo>
                    <a:pt x="861316" y="548217"/>
                  </a:lnTo>
                  <a:lnTo>
                    <a:pt x="860455" y="548984"/>
                  </a:lnTo>
                  <a:lnTo>
                    <a:pt x="859760" y="549469"/>
                  </a:lnTo>
                  <a:lnTo>
                    <a:pt x="859016" y="549927"/>
                  </a:lnTo>
                  <a:lnTo>
                    <a:pt x="858253" y="550308"/>
                  </a:lnTo>
                  <a:lnTo>
                    <a:pt x="857486" y="550558"/>
                  </a:lnTo>
                  <a:lnTo>
                    <a:pt x="856742" y="550621"/>
                  </a:lnTo>
                  <a:lnTo>
                    <a:pt x="855991" y="550494"/>
                  </a:lnTo>
                  <a:lnTo>
                    <a:pt x="855201" y="550204"/>
                  </a:lnTo>
                  <a:lnTo>
                    <a:pt x="854442" y="549778"/>
                  </a:lnTo>
                  <a:lnTo>
                    <a:pt x="853766" y="549243"/>
                  </a:lnTo>
                  <a:lnTo>
                    <a:pt x="853241" y="548626"/>
                  </a:lnTo>
                  <a:lnTo>
                    <a:pt x="852898" y="547882"/>
                  </a:lnTo>
                  <a:lnTo>
                    <a:pt x="852698" y="547002"/>
                  </a:lnTo>
                  <a:lnTo>
                    <a:pt x="852581" y="546045"/>
                  </a:lnTo>
                  <a:lnTo>
                    <a:pt x="852497" y="545061"/>
                  </a:lnTo>
                  <a:lnTo>
                    <a:pt x="852388" y="544113"/>
                  </a:lnTo>
                  <a:lnTo>
                    <a:pt x="852225" y="542548"/>
                  </a:lnTo>
                  <a:lnTo>
                    <a:pt x="852169" y="540942"/>
                  </a:lnTo>
                  <a:lnTo>
                    <a:pt x="852105" y="539350"/>
                  </a:lnTo>
                  <a:lnTo>
                    <a:pt x="851942" y="537808"/>
                  </a:lnTo>
                  <a:lnTo>
                    <a:pt x="851576" y="536375"/>
                  </a:lnTo>
                  <a:lnTo>
                    <a:pt x="851421" y="535930"/>
                  </a:lnTo>
                  <a:lnTo>
                    <a:pt x="851266" y="535472"/>
                  </a:lnTo>
                  <a:lnTo>
                    <a:pt x="851092" y="535032"/>
                  </a:lnTo>
                  <a:lnTo>
                    <a:pt x="850889" y="534638"/>
                  </a:lnTo>
                  <a:lnTo>
                    <a:pt x="850635" y="534325"/>
                  </a:lnTo>
                  <a:lnTo>
                    <a:pt x="850352" y="534107"/>
                  </a:lnTo>
                  <a:lnTo>
                    <a:pt x="850024" y="533939"/>
                  </a:lnTo>
                  <a:lnTo>
                    <a:pt x="849672" y="533812"/>
                  </a:lnTo>
                  <a:lnTo>
                    <a:pt x="849314" y="533739"/>
                  </a:lnTo>
                  <a:lnTo>
                    <a:pt x="848970" y="533712"/>
                  </a:lnTo>
                  <a:lnTo>
                    <a:pt x="848626" y="533753"/>
                  </a:lnTo>
                  <a:lnTo>
                    <a:pt x="848286" y="533867"/>
                  </a:lnTo>
                  <a:lnTo>
                    <a:pt x="847943" y="534021"/>
                  </a:lnTo>
                  <a:lnTo>
                    <a:pt x="847603" y="534184"/>
                  </a:lnTo>
                  <a:lnTo>
                    <a:pt x="847263" y="534325"/>
                  </a:lnTo>
                  <a:lnTo>
                    <a:pt x="846893" y="534456"/>
                  </a:lnTo>
                  <a:lnTo>
                    <a:pt x="845794" y="534860"/>
                  </a:lnTo>
                  <a:lnTo>
                    <a:pt x="844929" y="535168"/>
                  </a:lnTo>
                  <a:lnTo>
                    <a:pt x="844427" y="535341"/>
                  </a:lnTo>
                  <a:lnTo>
                    <a:pt x="843932" y="535517"/>
                  </a:lnTo>
                  <a:lnTo>
                    <a:pt x="843437" y="535708"/>
                  </a:lnTo>
                  <a:lnTo>
                    <a:pt x="842950" y="535912"/>
                  </a:lnTo>
                  <a:lnTo>
                    <a:pt x="842270" y="536239"/>
                  </a:lnTo>
                  <a:lnTo>
                    <a:pt x="841605" y="536597"/>
                  </a:lnTo>
                  <a:lnTo>
                    <a:pt x="840944" y="536978"/>
                  </a:lnTo>
                  <a:lnTo>
                    <a:pt x="840299" y="537382"/>
                  </a:lnTo>
                  <a:lnTo>
                    <a:pt x="839660" y="537813"/>
                  </a:lnTo>
                  <a:lnTo>
                    <a:pt x="839181" y="538152"/>
                  </a:lnTo>
                  <a:lnTo>
                    <a:pt x="838905" y="538348"/>
                  </a:lnTo>
                  <a:lnTo>
                    <a:pt x="838157" y="538910"/>
                  </a:lnTo>
                  <a:lnTo>
                    <a:pt x="837432" y="539509"/>
                  </a:lnTo>
                  <a:lnTo>
                    <a:pt x="836733" y="540148"/>
                  </a:lnTo>
                  <a:lnTo>
                    <a:pt x="836072" y="540833"/>
                  </a:lnTo>
                  <a:lnTo>
                    <a:pt x="835506" y="541523"/>
                  </a:lnTo>
                  <a:lnTo>
                    <a:pt x="834977" y="542262"/>
                  </a:lnTo>
                  <a:lnTo>
                    <a:pt x="834471" y="543029"/>
                  </a:lnTo>
                  <a:lnTo>
                    <a:pt x="833973" y="543809"/>
                  </a:lnTo>
                  <a:lnTo>
                    <a:pt x="833467" y="544575"/>
                  </a:lnTo>
                  <a:lnTo>
                    <a:pt x="832851" y="545496"/>
                  </a:lnTo>
                  <a:lnTo>
                    <a:pt x="832235" y="546421"/>
                  </a:lnTo>
                  <a:lnTo>
                    <a:pt x="831627" y="547356"/>
                  </a:lnTo>
                  <a:lnTo>
                    <a:pt x="831027" y="548290"/>
                  </a:lnTo>
                  <a:lnTo>
                    <a:pt x="830438" y="549238"/>
                  </a:lnTo>
                  <a:lnTo>
                    <a:pt x="829180" y="551216"/>
                  </a:lnTo>
                  <a:lnTo>
                    <a:pt x="828564" y="552218"/>
                  </a:lnTo>
                  <a:lnTo>
                    <a:pt x="827990" y="553243"/>
                  </a:lnTo>
                  <a:lnTo>
                    <a:pt x="827492" y="554314"/>
                  </a:lnTo>
                  <a:lnTo>
                    <a:pt x="827201" y="554989"/>
                  </a:lnTo>
                  <a:lnTo>
                    <a:pt x="826914" y="555674"/>
                  </a:lnTo>
                  <a:lnTo>
                    <a:pt x="826657" y="556373"/>
                  </a:lnTo>
                  <a:lnTo>
                    <a:pt x="826453" y="557085"/>
                  </a:lnTo>
                  <a:lnTo>
                    <a:pt x="826336" y="557797"/>
                  </a:lnTo>
                  <a:lnTo>
                    <a:pt x="826302" y="558382"/>
                  </a:lnTo>
                  <a:lnTo>
                    <a:pt x="826306" y="558986"/>
                  </a:lnTo>
                  <a:lnTo>
                    <a:pt x="826351" y="559589"/>
                  </a:lnTo>
                  <a:lnTo>
                    <a:pt x="826446" y="560174"/>
                  </a:lnTo>
                  <a:lnTo>
                    <a:pt x="826593" y="560718"/>
                  </a:lnTo>
                  <a:lnTo>
                    <a:pt x="826944" y="561412"/>
                  </a:lnTo>
                  <a:lnTo>
                    <a:pt x="827247" y="561782"/>
                  </a:lnTo>
                  <a:lnTo>
                    <a:pt x="827450" y="562029"/>
                  </a:lnTo>
                  <a:lnTo>
                    <a:pt x="828054" y="562596"/>
                  </a:lnTo>
                  <a:lnTo>
                    <a:pt x="828685" y="563145"/>
                  </a:lnTo>
                  <a:lnTo>
                    <a:pt x="829282" y="563694"/>
                  </a:lnTo>
                  <a:lnTo>
                    <a:pt x="829871" y="564224"/>
                  </a:lnTo>
                  <a:lnTo>
                    <a:pt x="830479" y="564719"/>
                  </a:lnTo>
                  <a:lnTo>
                    <a:pt x="831095" y="565213"/>
                  </a:lnTo>
                  <a:lnTo>
                    <a:pt x="831684" y="565730"/>
                  </a:lnTo>
                  <a:lnTo>
                    <a:pt x="832232" y="566307"/>
                  </a:lnTo>
                  <a:lnTo>
                    <a:pt x="832526" y="566688"/>
                  </a:lnTo>
                  <a:lnTo>
                    <a:pt x="832809" y="567087"/>
                  </a:lnTo>
                  <a:lnTo>
                    <a:pt x="833081" y="567499"/>
                  </a:lnTo>
                  <a:lnTo>
                    <a:pt x="833357" y="567908"/>
                  </a:lnTo>
                  <a:lnTo>
                    <a:pt x="833640" y="568307"/>
                  </a:lnTo>
                  <a:lnTo>
                    <a:pt x="834241" y="568974"/>
                  </a:lnTo>
                  <a:lnTo>
                    <a:pt x="834909" y="569600"/>
                  </a:lnTo>
                  <a:lnTo>
                    <a:pt x="835566" y="570221"/>
                  </a:lnTo>
                  <a:lnTo>
                    <a:pt x="836125" y="570883"/>
                  </a:lnTo>
                  <a:lnTo>
                    <a:pt x="836499" y="571636"/>
                  </a:lnTo>
                  <a:lnTo>
                    <a:pt x="836635" y="572072"/>
                  </a:lnTo>
                  <a:lnTo>
                    <a:pt x="836756" y="572539"/>
                  </a:lnTo>
                  <a:lnTo>
                    <a:pt x="836843" y="573006"/>
                  </a:lnTo>
                  <a:lnTo>
                    <a:pt x="836866" y="573451"/>
                  </a:lnTo>
                  <a:lnTo>
                    <a:pt x="836798" y="573841"/>
                  </a:lnTo>
                  <a:lnTo>
                    <a:pt x="836658" y="574131"/>
                  </a:lnTo>
                  <a:lnTo>
                    <a:pt x="836454" y="574394"/>
                  </a:lnTo>
                  <a:lnTo>
                    <a:pt x="836208" y="574639"/>
                  </a:lnTo>
                  <a:lnTo>
                    <a:pt x="835948" y="574861"/>
                  </a:lnTo>
                  <a:lnTo>
                    <a:pt x="835691" y="575070"/>
                  </a:lnTo>
                  <a:lnTo>
                    <a:pt x="835174" y="575383"/>
                  </a:lnTo>
                  <a:lnTo>
                    <a:pt x="834596" y="575587"/>
                  </a:lnTo>
                  <a:lnTo>
                    <a:pt x="833372" y="575887"/>
                  </a:lnTo>
                  <a:lnTo>
                    <a:pt x="832787" y="576095"/>
                  </a:lnTo>
                  <a:lnTo>
                    <a:pt x="832186" y="576395"/>
                  </a:lnTo>
                  <a:lnTo>
                    <a:pt x="831601" y="576726"/>
                  </a:lnTo>
                  <a:lnTo>
                    <a:pt x="831019" y="577075"/>
                  </a:lnTo>
                  <a:lnTo>
                    <a:pt x="830434" y="577420"/>
                  </a:lnTo>
                  <a:lnTo>
                    <a:pt x="829841" y="577737"/>
                  </a:lnTo>
                  <a:lnTo>
                    <a:pt x="829267" y="577987"/>
                  </a:lnTo>
                  <a:lnTo>
                    <a:pt x="828096" y="578418"/>
                  </a:lnTo>
                  <a:lnTo>
                    <a:pt x="827522" y="578663"/>
                  </a:lnTo>
                  <a:lnTo>
                    <a:pt x="826978" y="578967"/>
                  </a:lnTo>
                  <a:lnTo>
                    <a:pt x="826468" y="579320"/>
                  </a:lnTo>
                  <a:lnTo>
                    <a:pt x="825966" y="579715"/>
                  </a:lnTo>
                  <a:lnTo>
                    <a:pt x="825486" y="580146"/>
                  </a:lnTo>
                  <a:lnTo>
                    <a:pt x="825037" y="580613"/>
                  </a:lnTo>
                  <a:lnTo>
                    <a:pt x="824629" y="581117"/>
                  </a:lnTo>
                  <a:lnTo>
                    <a:pt x="824312" y="581602"/>
                  </a:lnTo>
                  <a:lnTo>
                    <a:pt x="824021" y="582124"/>
                  </a:lnTo>
                  <a:lnTo>
                    <a:pt x="823757" y="582673"/>
                  </a:lnTo>
                  <a:lnTo>
                    <a:pt x="823262" y="583784"/>
                  </a:lnTo>
                  <a:lnTo>
                    <a:pt x="822941" y="584601"/>
                  </a:lnTo>
                  <a:lnTo>
                    <a:pt x="822658" y="585444"/>
                  </a:lnTo>
                  <a:lnTo>
                    <a:pt x="822393" y="586293"/>
                  </a:lnTo>
                  <a:lnTo>
                    <a:pt x="822106" y="587132"/>
                  </a:lnTo>
                  <a:lnTo>
                    <a:pt x="821770" y="587935"/>
                  </a:lnTo>
                  <a:lnTo>
                    <a:pt x="821476" y="588520"/>
                  </a:lnTo>
                  <a:lnTo>
                    <a:pt x="821158" y="589091"/>
                  </a:lnTo>
                  <a:lnTo>
                    <a:pt x="820826" y="589649"/>
                  </a:lnTo>
                  <a:lnTo>
                    <a:pt x="820146" y="590756"/>
                  </a:lnTo>
                  <a:lnTo>
                    <a:pt x="819848" y="591260"/>
                  </a:lnTo>
                  <a:lnTo>
                    <a:pt x="819557" y="591772"/>
                  </a:lnTo>
                  <a:lnTo>
                    <a:pt x="819251" y="592276"/>
                  </a:lnTo>
                  <a:lnTo>
                    <a:pt x="818926" y="592743"/>
                  </a:lnTo>
                  <a:lnTo>
                    <a:pt x="818567" y="593165"/>
                  </a:lnTo>
                  <a:lnTo>
                    <a:pt x="818254" y="593455"/>
                  </a:lnTo>
                  <a:lnTo>
                    <a:pt x="817922" y="593723"/>
                  </a:lnTo>
                  <a:lnTo>
                    <a:pt x="817574" y="593968"/>
                  </a:lnTo>
                  <a:lnTo>
                    <a:pt x="817219" y="594195"/>
                  </a:lnTo>
                  <a:lnTo>
                    <a:pt x="816857" y="594394"/>
                  </a:lnTo>
                  <a:lnTo>
                    <a:pt x="816222" y="594676"/>
                  </a:lnTo>
                  <a:lnTo>
                    <a:pt x="815554" y="594880"/>
                  </a:lnTo>
                  <a:lnTo>
                    <a:pt x="814866" y="595020"/>
                  </a:lnTo>
                  <a:lnTo>
                    <a:pt x="814171" y="595111"/>
                  </a:lnTo>
                  <a:lnTo>
                    <a:pt x="813484" y="595161"/>
                  </a:lnTo>
                  <a:lnTo>
                    <a:pt x="812778" y="595152"/>
                  </a:lnTo>
                  <a:lnTo>
                    <a:pt x="812071" y="595070"/>
                  </a:lnTo>
                  <a:lnTo>
                    <a:pt x="810651" y="594812"/>
                  </a:lnTo>
                  <a:lnTo>
                    <a:pt x="809941" y="594703"/>
                  </a:lnTo>
                  <a:lnTo>
                    <a:pt x="809171" y="594576"/>
                  </a:lnTo>
                  <a:lnTo>
                    <a:pt x="808397" y="594422"/>
                  </a:lnTo>
                  <a:lnTo>
                    <a:pt x="807623" y="594286"/>
                  </a:lnTo>
                  <a:lnTo>
                    <a:pt x="806856" y="594213"/>
                  </a:lnTo>
                  <a:lnTo>
                    <a:pt x="806097" y="594240"/>
                  </a:lnTo>
                  <a:lnTo>
                    <a:pt x="805119" y="594335"/>
                  </a:lnTo>
                  <a:lnTo>
                    <a:pt x="804635" y="594417"/>
                  </a:lnTo>
                  <a:lnTo>
                    <a:pt x="804242" y="594562"/>
                  </a:lnTo>
                  <a:lnTo>
                    <a:pt x="804004" y="594803"/>
                  </a:lnTo>
                  <a:lnTo>
                    <a:pt x="803948" y="594975"/>
                  </a:lnTo>
                  <a:lnTo>
                    <a:pt x="803910" y="595156"/>
                  </a:lnTo>
                  <a:lnTo>
                    <a:pt x="803865" y="595537"/>
                  </a:lnTo>
                  <a:lnTo>
                    <a:pt x="803835" y="595728"/>
                  </a:lnTo>
                  <a:lnTo>
                    <a:pt x="803717" y="596173"/>
                  </a:lnTo>
                  <a:lnTo>
                    <a:pt x="803434" y="597044"/>
                  </a:lnTo>
                  <a:lnTo>
                    <a:pt x="803313" y="597484"/>
                  </a:lnTo>
                  <a:lnTo>
                    <a:pt x="803238" y="597933"/>
                  </a:lnTo>
                  <a:lnTo>
                    <a:pt x="803215" y="598414"/>
                  </a:lnTo>
                  <a:lnTo>
                    <a:pt x="803245" y="598908"/>
                  </a:lnTo>
                  <a:lnTo>
                    <a:pt x="803298" y="599403"/>
                  </a:lnTo>
                  <a:lnTo>
                    <a:pt x="803359" y="599897"/>
                  </a:lnTo>
                  <a:lnTo>
                    <a:pt x="803408" y="600391"/>
                  </a:lnTo>
                  <a:lnTo>
                    <a:pt x="803480" y="601417"/>
                  </a:lnTo>
                  <a:lnTo>
                    <a:pt x="803547" y="602442"/>
                  </a:lnTo>
                  <a:lnTo>
                    <a:pt x="803653" y="604143"/>
                  </a:lnTo>
                  <a:lnTo>
                    <a:pt x="803687" y="604737"/>
                  </a:lnTo>
                  <a:lnTo>
                    <a:pt x="803706" y="605332"/>
                  </a:lnTo>
                  <a:lnTo>
                    <a:pt x="803706" y="605926"/>
                  </a:lnTo>
                  <a:lnTo>
                    <a:pt x="803683" y="606525"/>
                  </a:lnTo>
                  <a:lnTo>
                    <a:pt x="803646" y="607119"/>
                  </a:lnTo>
                  <a:lnTo>
                    <a:pt x="803593" y="607718"/>
                  </a:lnTo>
                  <a:lnTo>
                    <a:pt x="803529" y="608308"/>
                  </a:lnTo>
                  <a:lnTo>
                    <a:pt x="803449" y="608902"/>
                  </a:lnTo>
                  <a:lnTo>
                    <a:pt x="803264" y="609972"/>
                  </a:lnTo>
                  <a:lnTo>
                    <a:pt x="803030" y="611034"/>
                  </a:lnTo>
                  <a:lnTo>
                    <a:pt x="802754" y="612086"/>
                  </a:lnTo>
                  <a:lnTo>
                    <a:pt x="802464" y="613134"/>
                  </a:lnTo>
                  <a:lnTo>
                    <a:pt x="801856" y="615280"/>
                  </a:lnTo>
                  <a:lnTo>
                    <a:pt x="801523" y="616369"/>
                  </a:lnTo>
                  <a:lnTo>
                    <a:pt x="801162" y="617534"/>
                  </a:lnTo>
                  <a:lnTo>
                    <a:pt x="800462" y="619613"/>
                  </a:lnTo>
                  <a:lnTo>
                    <a:pt x="800201" y="620279"/>
                  </a:lnTo>
                  <a:lnTo>
                    <a:pt x="799910" y="620937"/>
                  </a:lnTo>
                  <a:lnTo>
                    <a:pt x="799631" y="621595"/>
                  </a:lnTo>
                  <a:lnTo>
                    <a:pt x="799401" y="622262"/>
                  </a:lnTo>
                  <a:lnTo>
                    <a:pt x="799265" y="622947"/>
                  </a:lnTo>
                  <a:lnTo>
                    <a:pt x="799204" y="623428"/>
                  </a:lnTo>
                  <a:lnTo>
                    <a:pt x="799185" y="623668"/>
                  </a:lnTo>
                  <a:lnTo>
                    <a:pt x="799185" y="623904"/>
                  </a:lnTo>
                  <a:lnTo>
                    <a:pt x="799223" y="624126"/>
                  </a:lnTo>
                  <a:lnTo>
                    <a:pt x="799306" y="624322"/>
                  </a:lnTo>
                  <a:lnTo>
                    <a:pt x="799431" y="624503"/>
                  </a:lnTo>
                  <a:lnTo>
                    <a:pt x="799710" y="624852"/>
                  </a:lnTo>
                  <a:lnTo>
                    <a:pt x="799820" y="625047"/>
                  </a:lnTo>
                  <a:lnTo>
                    <a:pt x="799933" y="625356"/>
                  </a:lnTo>
                  <a:lnTo>
                    <a:pt x="800016" y="625692"/>
                  </a:lnTo>
                  <a:lnTo>
                    <a:pt x="800073" y="626041"/>
                  </a:lnTo>
                  <a:lnTo>
                    <a:pt x="800111" y="626390"/>
                  </a:lnTo>
                  <a:lnTo>
                    <a:pt x="800141" y="626740"/>
                  </a:lnTo>
                  <a:lnTo>
                    <a:pt x="800156" y="627116"/>
                  </a:lnTo>
                  <a:lnTo>
                    <a:pt x="800156" y="627497"/>
                  </a:lnTo>
                  <a:lnTo>
                    <a:pt x="800133" y="627878"/>
                  </a:lnTo>
                  <a:lnTo>
                    <a:pt x="800099" y="628259"/>
                  </a:lnTo>
                  <a:lnTo>
                    <a:pt x="800054" y="628636"/>
                  </a:lnTo>
                  <a:lnTo>
                    <a:pt x="799990" y="629040"/>
                  </a:lnTo>
                  <a:lnTo>
                    <a:pt x="799907" y="629443"/>
                  </a:lnTo>
                  <a:lnTo>
                    <a:pt x="799699" y="630242"/>
                  </a:lnTo>
                  <a:lnTo>
                    <a:pt x="799423" y="631195"/>
                  </a:lnTo>
                  <a:lnTo>
                    <a:pt x="799253" y="631757"/>
                  </a:lnTo>
                  <a:lnTo>
                    <a:pt x="799064" y="632311"/>
                  </a:lnTo>
                  <a:lnTo>
                    <a:pt x="798849" y="632846"/>
                  </a:lnTo>
                  <a:lnTo>
                    <a:pt x="798604" y="633350"/>
                  </a:lnTo>
                  <a:lnTo>
                    <a:pt x="798377" y="633735"/>
                  </a:lnTo>
                  <a:lnTo>
                    <a:pt x="798128" y="634098"/>
                  </a:lnTo>
                  <a:lnTo>
                    <a:pt x="797882" y="634429"/>
                  </a:lnTo>
                  <a:lnTo>
                    <a:pt x="797323" y="635146"/>
                  </a:lnTo>
                  <a:lnTo>
                    <a:pt x="796719" y="635945"/>
                  </a:lnTo>
                  <a:lnTo>
                    <a:pt x="796409" y="636335"/>
                  </a:lnTo>
                  <a:lnTo>
                    <a:pt x="796085" y="636702"/>
                  </a:lnTo>
                  <a:lnTo>
                    <a:pt x="795745" y="637043"/>
                  </a:lnTo>
                  <a:lnTo>
                    <a:pt x="795401" y="637315"/>
                  </a:lnTo>
                  <a:lnTo>
                    <a:pt x="795039" y="637551"/>
                  </a:lnTo>
                  <a:lnTo>
                    <a:pt x="794665" y="637778"/>
                  </a:lnTo>
                  <a:lnTo>
                    <a:pt x="794298" y="638009"/>
                  </a:lnTo>
                  <a:lnTo>
                    <a:pt x="793951" y="638272"/>
                  </a:lnTo>
                  <a:lnTo>
                    <a:pt x="793634" y="638553"/>
                  </a:lnTo>
                  <a:lnTo>
                    <a:pt x="793328" y="638853"/>
                  </a:lnTo>
                  <a:lnTo>
                    <a:pt x="793033" y="639166"/>
                  </a:lnTo>
                  <a:lnTo>
                    <a:pt x="792742" y="639483"/>
                  </a:lnTo>
                  <a:lnTo>
                    <a:pt x="792236" y="640055"/>
                  </a:lnTo>
                  <a:lnTo>
                    <a:pt x="792010" y="640296"/>
                  </a:lnTo>
                  <a:lnTo>
                    <a:pt x="791794" y="640545"/>
                  </a:lnTo>
                  <a:lnTo>
                    <a:pt x="791598" y="640808"/>
                  </a:lnTo>
                  <a:lnTo>
                    <a:pt x="791432" y="641094"/>
                  </a:lnTo>
                  <a:lnTo>
                    <a:pt x="791326" y="641357"/>
                  </a:lnTo>
                  <a:lnTo>
                    <a:pt x="791254" y="641643"/>
                  </a:lnTo>
                  <a:lnTo>
                    <a:pt x="791190" y="641938"/>
                  </a:lnTo>
                  <a:lnTo>
                    <a:pt x="791111" y="642219"/>
                  </a:lnTo>
                  <a:lnTo>
                    <a:pt x="791005" y="642478"/>
                  </a:lnTo>
                  <a:lnTo>
                    <a:pt x="790903" y="642646"/>
                  </a:lnTo>
                  <a:lnTo>
                    <a:pt x="790790" y="642813"/>
                  </a:lnTo>
                  <a:lnTo>
                    <a:pt x="790669" y="642968"/>
                  </a:lnTo>
                  <a:lnTo>
                    <a:pt x="790541" y="643113"/>
                  </a:lnTo>
                  <a:lnTo>
                    <a:pt x="790404" y="643244"/>
                  </a:lnTo>
                  <a:lnTo>
                    <a:pt x="790140" y="643444"/>
                  </a:lnTo>
                  <a:lnTo>
                    <a:pt x="789838" y="643603"/>
                  </a:lnTo>
                  <a:lnTo>
                    <a:pt x="789517" y="643725"/>
                  </a:lnTo>
                  <a:lnTo>
                    <a:pt x="789189" y="643807"/>
                  </a:lnTo>
                  <a:lnTo>
                    <a:pt x="788867" y="643861"/>
                  </a:lnTo>
                  <a:lnTo>
                    <a:pt x="788629" y="643875"/>
                  </a:lnTo>
                  <a:lnTo>
                    <a:pt x="788392" y="643866"/>
                  </a:lnTo>
                  <a:lnTo>
                    <a:pt x="788150" y="643843"/>
                  </a:lnTo>
                  <a:lnTo>
                    <a:pt x="787908" y="643803"/>
                  </a:lnTo>
                  <a:lnTo>
                    <a:pt x="787674" y="643757"/>
                  </a:lnTo>
                  <a:lnTo>
                    <a:pt x="787304" y="643662"/>
                  </a:lnTo>
                  <a:lnTo>
                    <a:pt x="786945" y="643535"/>
                  </a:lnTo>
                  <a:lnTo>
                    <a:pt x="786586" y="643381"/>
                  </a:lnTo>
                  <a:lnTo>
                    <a:pt x="786231" y="643213"/>
                  </a:lnTo>
                  <a:lnTo>
                    <a:pt x="785491" y="642845"/>
                  </a:lnTo>
                  <a:lnTo>
                    <a:pt x="785106" y="642637"/>
                  </a:lnTo>
                  <a:lnTo>
                    <a:pt x="784660" y="642372"/>
                  </a:lnTo>
                  <a:lnTo>
                    <a:pt x="783602" y="641574"/>
                  </a:lnTo>
                  <a:lnTo>
                    <a:pt x="783372" y="641366"/>
                  </a:lnTo>
                  <a:lnTo>
                    <a:pt x="783070" y="641067"/>
                  </a:lnTo>
                  <a:lnTo>
                    <a:pt x="782783" y="640754"/>
                  </a:lnTo>
                  <a:lnTo>
                    <a:pt x="782507" y="640427"/>
                  </a:lnTo>
                  <a:lnTo>
                    <a:pt x="782270" y="640078"/>
                  </a:lnTo>
                  <a:lnTo>
                    <a:pt x="782054" y="639697"/>
                  </a:lnTo>
                  <a:lnTo>
                    <a:pt x="781847" y="639311"/>
                  </a:lnTo>
                  <a:lnTo>
                    <a:pt x="781620" y="638962"/>
                  </a:lnTo>
                  <a:lnTo>
                    <a:pt x="781352" y="638680"/>
                  </a:lnTo>
                  <a:lnTo>
                    <a:pt x="781155" y="638549"/>
                  </a:lnTo>
                  <a:lnTo>
                    <a:pt x="780944" y="638435"/>
                  </a:lnTo>
                  <a:lnTo>
                    <a:pt x="780729" y="638340"/>
                  </a:lnTo>
                  <a:lnTo>
                    <a:pt x="780283" y="638172"/>
                  </a:lnTo>
                  <a:lnTo>
                    <a:pt x="779962" y="638036"/>
                  </a:lnTo>
                  <a:lnTo>
                    <a:pt x="779800" y="637977"/>
                  </a:lnTo>
                  <a:lnTo>
                    <a:pt x="779637" y="637932"/>
                  </a:lnTo>
                  <a:lnTo>
                    <a:pt x="779475" y="637914"/>
                  </a:lnTo>
                  <a:lnTo>
                    <a:pt x="779294" y="637927"/>
                  </a:lnTo>
                  <a:lnTo>
                    <a:pt x="779112" y="637964"/>
                  </a:lnTo>
                  <a:lnTo>
                    <a:pt x="778931" y="638023"/>
                  </a:lnTo>
                  <a:lnTo>
                    <a:pt x="778576" y="638172"/>
                  </a:lnTo>
                  <a:lnTo>
                    <a:pt x="778398" y="638254"/>
                  </a:lnTo>
                  <a:lnTo>
                    <a:pt x="778059" y="638458"/>
                  </a:lnTo>
                  <a:lnTo>
                    <a:pt x="777889" y="638567"/>
                  </a:lnTo>
                  <a:lnTo>
                    <a:pt x="777722" y="638680"/>
                  </a:lnTo>
                  <a:lnTo>
                    <a:pt x="777549" y="638807"/>
                  </a:lnTo>
                  <a:lnTo>
                    <a:pt x="777205" y="639071"/>
                  </a:lnTo>
                  <a:lnTo>
                    <a:pt x="776869" y="639347"/>
                  </a:lnTo>
                  <a:lnTo>
                    <a:pt x="776544" y="639601"/>
                  </a:lnTo>
                  <a:lnTo>
                    <a:pt x="776208" y="639851"/>
                  </a:lnTo>
                  <a:lnTo>
                    <a:pt x="775887" y="640110"/>
                  </a:lnTo>
                  <a:lnTo>
                    <a:pt x="775600" y="640400"/>
                  </a:lnTo>
                  <a:lnTo>
                    <a:pt x="775373" y="640731"/>
                  </a:lnTo>
                  <a:lnTo>
                    <a:pt x="775271" y="640962"/>
                  </a:lnTo>
                  <a:lnTo>
                    <a:pt x="775192" y="641203"/>
                  </a:lnTo>
                  <a:lnTo>
                    <a:pt x="775120" y="641457"/>
                  </a:lnTo>
                  <a:lnTo>
                    <a:pt x="775060" y="641711"/>
                  </a:lnTo>
                  <a:lnTo>
                    <a:pt x="774901" y="642292"/>
                  </a:lnTo>
                  <a:lnTo>
                    <a:pt x="774746" y="642954"/>
                  </a:lnTo>
                  <a:lnTo>
                    <a:pt x="774663" y="643285"/>
                  </a:lnTo>
                  <a:lnTo>
                    <a:pt x="774561" y="643603"/>
                  </a:lnTo>
                  <a:lnTo>
                    <a:pt x="774421" y="643961"/>
                  </a:lnTo>
                  <a:lnTo>
                    <a:pt x="774255" y="644311"/>
                  </a:lnTo>
                  <a:lnTo>
                    <a:pt x="773908" y="644996"/>
                  </a:lnTo>
                  <a:lnTo>
                    <a:pt x="773753" y="645345"/>
                  </a:lnTo>
                  <a:lnTo>
                    <a:pt x="773602" y="645740"/>
                  </a:lnTo>
                  <a:lnTo>
                    <a:pt x="773417" y="646248"/>
                  </a:lnTo>
                  <a:lnTo>
                    <a:pt x="772847" y="647943"/>
                  </a:lnTo>
                  <a:lnTo>
                    <a:pt x="772164" y="649410"/>
                  </a:lnTo>
                  <a:lnTo>
                    <a:pt x="771424" y="650624"/>
                  </a:lnTo>
                  <a:lnTo>
                    <a:pt x="771264" y="650848"/>
                  </a:lnTo>
                  <a:lnTo>
                    <a:pt x="770690" y="651565"/>
                  </a:lnTo>
                  <a:lnTo>
                    <a:pt x="770414" y="651928"/>
                  </a:lnTo>
                  <a:lnTo>
                    <a:pt x="769522" y="653337"/>
                  </a:lnTo>
                  <a:lnTo>
                    <a:pt x="769353" y="654165"/>
                  </a:lnTo>
                  <a:lnTo>
                    <a:pt x="769247" y="654460"/>
                  </a:lnTo>
                  <a:lnTo>
                    <a:pt x="768945" y="655354"/>
                  </a:lnTo>
                  <a:lnTo>
                    <a:pt x="768840" y="655653"/>
                  </a:lnTo>
                  <a:lnTo>
                    <a:pt x="768605" y="656361"/>
                  </a:lnTo>
                  <a:lnTo>
                    <a:pt x="768481" y="656715"/>
                  </a:lnTo>
                  <a:lnTo>
                    <a:pt x="768337" y="657046"/>
                  </a:lnTo>
                  <a:lnTo>
                    <a:pt x="767990" y="657549"/>
                  </a:lnTo>
                  <a:lnTo>
                    <a:pt x="767805" y="657740"/>
                  </a:lnTo>
                  <a:lnTo>
                    <a:pt x="767673" y="657885"/>
                  </a:lnTo>
                  <a:lnTo>
                    <a:pt x="767549" y="658162"/>
                  </a:lnTo>
                  <a:lnTo>
                    <a:pt x="767277" y="658553"/>
                  </a:lnTo>
                  <a:lnTo>
                    <a:pt x="766597" y="659251"/>
                  </a:lnTo>
                  <a:lnTo>
                    <a:pt x="766197" y="659505"/>
                  </a:lnTo>
                  <a:lnTo>
                    <a:pt x="765925" y="659759"/>
                  </a:lnTo>
                  <a:lnTo>
                    <a:pt x="765738" y="659818"/>
                  </a:lnTo>
                  <a:lnTo>
                    <a:pt x="765580" y="659950"/>
                  </a:lnTo>
                  <a:lnTo>
                    <a:pt x="765429" y="660068"/>
                  </a:lnTo>
                  <a:lnTo>
                    <a:pt x="765274" y="660186"/>
                  </a:lnTo>
                  <a:lnTo>
                    <a:pt x="764965" y="660412"/>
                  </a:lnTo>
                  <a:lnTo>
                    <a:pt x="764285" y="660930"/>
                  </a:lnTo>
                  <a:lnTo>
                    <a:pt x="764115" y="661070"/>
                  </a:lnTo>
                  <a:lnTo>
                    <a:pt x="763949" y="661220"/>
                  </a:lnTo>
                  <a:lnTo>
                    <a:pt x="763767" y="661411"/>
                  </a:lnTo>
                  <a:lnTo>
                    <a:pt x="763594" y="661615"/>
                  </a:lnTo>
                  <a:lnTo>
                    <a:pt x="763424" y="661828"/>
                  </a:lnTo>
                  <a:lnTo>
                    <a:pt x="763250" y="662037"/>
                  </a:lnTo>
                  <a:lnTo>
                    <a:pt x="763069" y="662232"/>
                  </a:lnTo>
                  <a:lnTo>
                    <a:pt x="762906" y="662391"/>
                  </a:lnTo>
                  <a:lnTo>
                    <a:pt x="762393" y="662835"/>
                  </a:lnTo>
                  <a:lnTo>
                    <a:pt x="762227" y="662985"/>
                  </a:lnTo>
                  <a:lnTo>
                    <a:pt x="762007" y="663198"/>
                  </a:lnTo>
                  <a:lnTo>
                    <a:pt x="761365" y="663865"/>
                  </a:lnTo>
                  <a:lnTo>
                    <a:pt x="760852" y="664391"/>
                  </a:lnTo>
                  <a:lnTo>
                    <a:pt x="760704" y="664541"/>
                  </a:lnTo>
                  <a:lnTo>
                    <a:pt x="760399" y="664841"/>
                  </a:lnTo>
                  <a:lnTo>
                    <a:pt x="760247" y="664972"/>
                  </a:lnTo>
                  <a:lnTo>
                    <a:pt x="759783" y="665353"/>
                  </a:lnTo>
                  <a:lnTo>
                    <a:pt x="759628" y="665485"/>
                  </a:lnTo>
                  <a:lnTo>
                    <a:pt x="759492" y="665616"/>
                  </a:lnTo>
                  <a:lnTo>
                    <a:pt x="759228" y="665893"/>
                  </a:lnTo>
                  <a:lnTo>
                    <a:pt x="759092" y="666007"/>
                  </a:lnTo>
                  <a:lnTo>
                    <a:pt x="758945" y="666088"/>
                  </a:lnTo>
                  <a:lnTo>
                    <a:pt x="758797" y="666125"/>
                  </a:lnTo>
                  <a:lnTo>
                    <a:pt x="758646" y="666143"/>
                  </a:lnTo>
                  <a:lnTo>
                    <a:pt x="758484" y="666134"/>
                  </a:lnTo>
                  <a:lnTo>
                    <a:pt x="758329" y="666116"/>
                  </a:lnTo>
                  <a:lnTo>
                    <a:pt x="758174" y="666088"/>
                  </a:lnTo>
                  <a:lnTo>
                    <a:pt x="757985" y="666029"/>
                  </a:lnTo>
                  <a:lnTo>
                    <a:pt x="757804" y="665934"/>
                  </a:lnTo>
                  <a:lnTo>
                    <a:pt x="757445" y="665721"/>
                  </a:lnTo>
                  <a:lnTo>
                    <a:pt x="757136" y="665594"/>
                  </a:lnTo>
                  <a:lnTo>
                    <a:pt x="756629" y="665439"/>
                  </a:lnTo>
                  <a:lnTo>
                    <a:pt x="756448" y="665326"/>
                  </a:lnTo>
                  <a:lnTo>
                    <a:pt x="756274" y="665181"/>
                  </a:lnTo>
                  <a:lnTo>
                    <a:pt x="755942" y="664859"/>
                  </a:lnTo>
                  <a:lnTo>
                    <a:pt x="755772" y="664709"/>
                  </a:lnTo>
                  <a:lnTo>
                    <a:pt x="755213" y="664292"/>
                  </a:lnTo>
                  <a:lnTo>
                    <a:pt x="754926" y="664101"/>
                  </a:lnTo>
                  <a:lnTo>
                    <a:pt x="754635" y="663920"/>
                  </a:lnTo>
                  <a:lnTo>
                    <a:pt x="754110" y="663643"/>
                  </a:lnTo>
                  <a:lnTo>
                    <a:pt x="753880" y="663525"/>
                  </a:lnTo>
                  <a:lnTo>
                    <a:pt x="753646" y="663416"/>
                  </a:lnTo>
                  <a:lnTo>
                    <a:pt x="753416" y="663348"/>
                  </a:lnTo>
                  <a:lnTo>
                    <a:pt x="753189" y="663330"/>
                  </a:lnTo>
                  <a:lnTo>
                    <a:pt x="752826" y="663407"/>
                  </a:lnTo>
                  <a:lnTo>
                    <a:pt x="752570" y="663507"/>
                  </a:lnTo>
                  <a:lnTo>
                    <a:pt x="752403" y="663588"/>
                  </a:lnTo>
                  <a:lnTo>
                    <a:pt x="752241" y="663688"/>
                  </a:lnTo>
                  <a:lnTo>
                    <a:pt x="752082" y="663793"/>
                  </a:lnTo>
                  <a:lnTo>
                    <a:pt x="751931" y="663910"/>
                  </a:lnTo>
                  <a:lnTo>
                    <a:pt x="751716" y="664115"/>
                  </a:lnTo>
                  <a:lnTo>
                    <a:pt x="751516" y="664351"/>
                  </a:lnTo>
                  <a:lnTo>
                    <a:pt x="751331" y="664605"/>
                  </a:lnTo>
                  <a:lnTo>
                    <a:pt x="751165" y="664881"/>
                  </a:lnTo>
                  <a:lnTo>
                    <a:pt x="751017" y="665163"/>
                  </a:lnTo>
                  <a:lnTo>
                    <a:pt x="750923" y="665390"/>
                  </a:lnTo>
                  <a:lnTo>
                    <a:pt x="750844" y="665630"/>
                  </a:lnTo>
                  <a:lnTo>
                    <a:pt x="750772" y="665875"/>
                  </a:lnTo>
                  <a:lnTo>
                    <a:pt x="750640" y="666370"/>
                  </a:lnTo>
                  <a:lnTo>
                    <a:pt x="750168" y="668303"/>
                  </a:lnTo>
                  <a:lnTo>
                    <a:pt x="750133" y="669695"/>
                  </a:lnTo>
                  <a:lnTo>
                    <a:pt x="750141" y="670358"/>
                  </a:lnTo>
                  <a:lnTo>
                    <a:pt x="750164" y="671066"/>
                  </a:lnTo>
                  <a:lnTo>
                    <a:pt x="750130" y="671746"/>
                  </a:lnTo>
                  <a:lnTo>
                    <a:pt x="750103" y="672155"/>
                  </a:lnTo>
                  <a:lnTo>
                    <a:pt x="750028" y="673293"/>
                  </a:lnTo>
                  <a:lnTo>
                    <a:pt x="750009" y="673448"/>
                  </a:lnTo>
                  <a:lnTo>
                    <a:pt x="750005" y="674514"/>
                  </a:lnTo>
                  <a:lnTo>
                    <a:pt x="750016" y="675303"/>
                  </a:lnTo>
                  <a:lnTo>
                    <a:pt x="750065" y="675802"/>
                  </a:lnTo>
                  <a:lnTo>
                    <a:pt x="750149" y="677018"/>
                  </a:lnTo>
                  <a:lnTo>
                    <a:pt x="750288" y="677459"/>
                  </a:lnTo>
                  <a:lnTo>
                    <a:pt x="750420" y="678112"/>
                  </a:lnTo>
                  <a:lnTo>
                    <a:pt x="750568" y="678802"/>
                  </a:lnTo>
                  <a:lnTo>
                    <a:pt x="750624" y="679491"/>
                  </a:lnTo>
                  <a:lnTo>
                    <a:pt x="750643" y="680190"/>
                  </a:lnTo>
                  <a:lnTo>
                    <a:pt x="750715" y="680961"/>
                  </a:lnTo>
                  <a:lnTo>
                    <a:pt x="750749" y="681597"/>
                  </a:lnTo>
                  <a:lnTo>
                    <a:pt x="750564" y="682137"/>
                  </a:lnTo>
                  <a:lnTo>
                    <a:pt x="750186" y="682586"/>
                  </a:lnTo>
                  <a:lnTo>
                    <a:pt x="749544" y="683017"/>
                  </a:lnTo>
                  <a:lnTo>
                    <a:pt x="748646" y="683266"/>
                  </a:lnTo>
                  <a:lnTo>
                    <a:pt x="747822" y="683439"/>
                  </a:lnTo>
                  <a:lnTo>
                    <a:pt x="746961" y="683498"/>
                  </a:lnTo>
                  <a:lnTo>
                    <a:pt x="746126" y="683516"/>
                  </a:lnTo>
                  <a:lnTo>
                    <a:pt x="745751" y="683551"/>
                  </a:lnTo>
                  <a:lnTo>
                    <a:pt x="745535" y="683639"/>
                  </a:lnTo>
                  <a:lnTo>
                    <a:pt x="744598" y="683947"/>
                  </a:lnTo>
                  <a:lnTo>
                    <a:pt x="743590" y="684515"/>
                  </a:lnTo>
                  <a:lnTo>
                    <a:pt x="742318" y="685410"/>
                  </a:lnTo>
                  <a:lnTo>
                    <a:pt x="741897" y="685794"/>
                  </a:lnTo>
                  <a:lnTo>
                    <a:pt x="741496" y="686347"/>
                  </a:lnTo>
                  <a:lnTo>
                    <a:pt x="741005" y="686887"/>
                  </a:lnTo>
                  <a:lnTo>
                    <a:pt x="740477" y="687450"/>
                  </a:lnTo>
                  <a:lnTo>
                    <a:pt x="739989" y="687958"/>
                  </a:lnTo>
                  <a:lnTo>
                    <a:pt x="739695" y="688397"/>
                  </a:lnTo>
                  <a:lnTo>
                    <a:pt x="738317" y="689550"/>
                  </a:lnTo>
                  <a:lnTo>
                    <a:pt x="736715" y="691057"/>
                  </a:lnTo>
                  <a:lnTo>
                    <a:pt x="735382" y="693353"/>
                  </a:lnTo>
                  <a:lnTo>
                    <a:pt x="733301" y="695472"/>
                  </a:lnTo>
                  <a:lnTo>
                    <a:pt x="731571" y="697287"/>
                  </a:lnTo>
                  <a:lnTo>
                    <a:pt x="730657" y="698013"/>
                  </a:lnTo>
                  <a:lnTo>
                    <a:pt x="730189" y="699106"/>
                  </a:lnTo>
                  <a:lnTo>
                    <a:pt x="729701" y="701103"/>
                  </a:lnTo>
                  <a:lnTo>
                    <a:pt x="728244" y="702873"/>
                  </a:lnTo>
                  <a:lnTo>
                    <a:pt x="726121" y="703689"/>
                  </a:lnTo>
                  <a:lnTo>
                    <a:pt x="723961" y="703658"/>
                  </a:lnTo>
                  <a:lnTo>
                    <a:pt x="722307" y="703658"/>
                  </a:lnTo>
                  <a:lnTo>
                    <a:pt x="721764" y="703961"/>
                  </a:lnTo>
                  <a:lnTo>
                    <a:pt x="721465" y="705214"/>
                  </a:lnTo>
                  <a:lnTo>
                    <a:pt x="720883" y="706085"/>
                  </a:lnTo>
                  <a:lnTo>
                    <a:pt x="720112" y="707850"/>
                  </a:lnTo>
                  <a:lnTo>
                    <a:pt x="720014" y="708182"/>
                  </a:lnTo>
                  <a:lnTo>
                    <a:pt x="720396" y="709271"/>
                  </a:lnTo>
                  <a:lnTo>
                    <a:pt x="720400" y="710782"/>
                  </a:lnTo>
                  <a:lnTo>
                    <a:pt x="720981" y="711458"/>
                  </a:lnTo>
                  <a:lnTo>
                    <a:pt x="721393" y="712792"/>
                  </a:lnTo>
                  <a:lnTo>
                    <a:pt x="722084" y="714155"/>
                  </a:lnTo>
                  <a:lnTo>
                    <a:pt x="722205" y="714471"/>
                  </a:lnTo>
                  <a:lnTo>
                    <a:pt x="722768" y="714697"/>
                  </a:lnTo>
                  <a:lnTo>
                    <a:pt x="723531" y="715057"/>
                  </a:lnTo>
                  <a:lnTo>
                    <a:pt x="725864" y="715746"/>
                  </a:lnTo>
                  <a:lnTo>
                    <a:pt x="731817" y="716663"/>
                  </a:lnTo>
                  <a:lnTo>
                    <a:pt x="732825" y="716717"/>
                  </a:lnTo>
                  <a:lnTo>
                    <a:pt x="733731" y="716785"/>
                  </a:lnTo>
                  <a:lnTo>
                    <a:pt x="733954" y="716808"/>
                  </a:lnTo>
                  <a:lnTo>
                    <a:pt x="734404" y="716844"/>
                  </a:lnTo>
                  <a:lnTo>
                    <a:pt x="734849" y="716899"/>
                  </a:lnTo>
                  <a:lnTo>
                    <a:pt x="735182" y="716953"/>
                  </a:lnTo>
                  <a:lnTo>
                    <a:pt x="735510" y="717017"/>
                  </a:lnTo>
                  <a:lnTo>
                    <a:pt x="735676" y="717044"/>
                  </a:lnTo>
                  <a:lnTo>
                    <a:pt x="735903" y="717062"/>
                  </a:lnTo>
                  <a:lnTo>
                    <a:pt x="736356" y="717085"/>
                  </a:lnTo>
                  <a:lnTo>
                    <a:pt x="736579" y="717107"/>
                  </a:lnTo>
                  <a:lnTo>
                    <a:pt x="736798" y="717153"/>
                  </a:lnTo>
                  <a:lnTo>
                    <a:pt x="736930" y="717198"/>
                  </a:lnTo>
                  <a:lnTo>
                    <a:pt x="737323" y="717366"/>
                  </a:lnTo>
                  <a:lnTo>
                    <a:pt x="737459" y="717411"/>
                  </a:lnTo>
                  <a:lnTo>
                    <a:pt x="737640" y="717457"/>
                  </a:lnTo>
                  <a:lnTo>
                    <a:pt x="737920" y="717507"/>
                  </a:lnTo>
                  <a:lnTo>
                    <a:pt x="739083" y="718364"/>
                  </a:lnTo>
                  <a:lnTo>
                    <a:pt x="740140" y="718873"/>
                  </a:lnTo>
                  <a:lnTo>
                    <a:pt x="740903" y="719576"/>
                  </a:lnTo>
                  <a:lnTo>
                    <a:pt x="741228" y="719971"/>
                  </a:lnTo>
                  <a:lnTo>
                    <a:pt x="741508" y="720388"/>
                  </a:lnTo>
                  <a:lnTo>
                    <a:pt x="741829" y="721082"/>
                  </a:lnTo>
                  <a:lnTo>
                    <a:pt x="742044" y="721872"/>
                  </a:lnTo>
                  <a:lnTo>
                    <a:pt x="742161" y="722707"/>
                  </a:lnTo>
                  <a:lnTo>
                    <a:pt x="742168" y="723537"/>
                  </a:lnTo>
                  <a:lnTo>
                    <a:pt x="742074" y="724309"/>
                  </a:lnTo>
                  <a:lnTo>
                    <a:pt x="740367" y="727994"/>
                  </a:lnTo>
                  <a:lnTo>
                    <a:pt x="740835" y="729854"/>
                  </a:lnTo>
                  <a:lnTo>
                    <a:pt x="744854" y="732418"/>
                  </a:lnTo>
                  <a:lnTo>
                    <a:pt x="745715" y="733199"/>
                  </a:lnTo>
                  <a:lnTo>
                    <a:pt x="746017" y="733652"/>
                  </a:lnTo>
                  <a:lnTo>
                    <a:pt x="746176" y="734047"/>
                  </a:lnTo>
                  <a:lnTo>
                    <a:pt x="745987" y="737419"/>
                  </a:lnTo>
                  <a:lnTo>
                    <a:pt x="745084" y="738907"/>
                  </a:lnTo>
                  <a:lnTo>
                    <a:pt x="744214" y="739516"/>
                  </a:lnTo>
                  <a:lnTo>
                    <a:pt x="743946" y="739704"/>
                  </a:lnTo>
                  <a:lnTo>
                    <a:pt x="739287" y="741358"/>
                  </a:lnTo>
                  <a:lnTo>
                    <a:pt x="739109" y="741807"/>
                  </a:lnTo>
                  <a:lnTo>
                    <a:pt x="739045" y="742356"/>
                  </a:lnTo>
                  <a:lnTo>
                    <a:pt x="739075" y="742951"/>
                  </a:lnTo>
                  <a:lnTo>
                    <a:pt x="739302" y="744090"/>
                  </a:lnTo>
                  <a:lnTo>
                    <a:pt x="740038" y="745333"/>
                  </a:lnTo>
                  <a:lnTo>
                    <a:pt x="741655" y="747044"/>
                  </a:lnTo>
                  <a:lnTo>
                    <a:pt x="743966" y="749454"/>
                  </a:lnTo>
                  <a:lnTo>
                    <a:pt x="746855" y="750611"/>
                  </a:lnTo>
                  <a:lnTo>
                    <a:pt x="750262" y="753025"/>
                  </a:lnTo>
                  <a:lnTo>
                    <a:pt x="750326" y="754037"/>
                  </a:lnTo>
                  <a:lnTo>
                    <a:pt x="750069" y="756329"/>
                  </a:lnTo>
                  <a:lnTo>
                    <a:pt x="749767" y="759161"/>
                  </a:lnTo>
                  <a:lnTo>
                    <a:pt x="749646" y="760023"/>
                  </a:lnTo>
                  <a:lnTo>
                    <a:pt x="749514" y="761748"/>
                  </a:lnTo>
                  <a:lnTo>
                    <a:pt x="749525" y="762578"/>
                  </a:lnTo>
                  <a:lnTo>
                    <a:pt x="749567" y="763409"/>
                  </a:lnTo>
                  <a:lnTo>
                    <a:pt x="749643" y="764239"/>
                  </a:lnTo>
                  <a:lnTo>
                    <a:pt x="749952" y="765855"/>
                  </a:lnTo>
                  <a:lnTo>
                    <a:pt x="750583" y="767752"/>
                  </a:lnTo>
                  <a:lnTo>
                    <a:pt x="751569" y="768669"/>
                  </a:lnTo>
                  <a:lnTo>
                    <a:pt x="754095" y="772172"/>
                  </a:lnTo>
                  <a:lnTo>
                    <a:pt x="750520" y="775181"/>
                  </a:lnTo>
                  <a:lnTo>
                    <a:pt x="748973" y="774882"/>
                  </a:lnTo>
                  <a:lnTo>
                    <a:pt x="746843" y="774909"/>
                  </a:lnTo>
                  <a:lnTo>
                    <a:pt x="746510" y="774837"/>
                  </a:lnTo>
                  <a:lnTo>
                    <a:pt x="744848" y="774678"/>
                  </a:lnTo>
                  <a:lnTo>
                    <a:pt x="743980" y="774855"/>
                  </a:lnTo>
                  <a:lnTo>
                    <a:pt x="743508" y="775172"/>
                  </a:lnTo>
                  <a:lnTo>
                    <a:pt x="743104" y="775427"/>
                  </a:lnTo>
                  <a:lnTo>
                    <a:pt x="742556" y="776393"/>
                  </a:lnTo>
                  <a:lnTo>
                    <a:pt x="742481" y="776847"/>
                  </a:lnTo>
                  <a:lnTo>
                    <a:pt x="742194" y="778073"/>
                  </a:lnTo>
                  <a:lnTo>
                    <a:pt x="742111" y="778853"/>
                  </a:lnTo>
                  <a:lnTo>
                    <a:pt x="742039" y="779243"/>
                  </a:lnTo>
                  <a:lnTo>
                    <a:pt x="742024" y="780024"/>
                  </a:lnTo>
                  <a:lnTo>
                    <a:pt x="741737" y="781249"/>
                  </a:lnTo>
                  <a:lnTo>
                    <a:pt x="741457" y="782026"/>
                  </a:lnTo>
                  <a:lnTo>
                    <a:pt x="740910" y="782797"/>
                  </a:lnTo>
                  <a:lnTo>
                    <a:pt x="740638" y="783119"/>
                  </a:lnTo>
                  <a:lnTo>
                    <a:pt x="739561" y="783682"/>
                  </a:lnTo>
                  <a:lnTo>
                    <a:pt x="739161" y="783741"/>
                  </a:lnTo>
                  <a:lnTo>
                    <a:pt x="737548" y="784622"/>
                  </a:lnTo>
                  <a:lnTo>
                    <a:pt x="735932" y="785634"/>
                  </a:lnTo>
                  <a:lnTo>
                    <a:pt x="734115" y="786836"/>
                  </a:lnTo>
                  <a:lnTo>
                    <a:pt x="733304" y="787472"/>
                  </a:lnTo>
                  <a:lnTo>
                    <a:pt x="731691" y="788420"/>
                  </a:lnTo>
                  <a:lnTo>
                    <a:pt x="730887" y="788729"/>
                  </a:lnTo>
                  <a:lnTo>
                    <a:pt x="729678" y="789292"/>
                  </a:lnTo>
                  <a:lnTo>
                    <a:pt x="728870" y="789732"/>
                  </a:lnTo>
                  <a:lnTo>
                    <a:pt x="727725" y="790495"/>
                  </a:lnTo>
                  <a:lnTo>
                    <a:pt x="727386" y="790812"/>
                  </a:lnTo>
                  <a:lnTo>
                    <a:pt x="726981" y="791066"/>
                  </a:lnTo>
                  <a:lnTo>
                    <a:pt x="725901" y="792088"/>
                  </a:lnTo>
                  <a:lnTo>
                    <a:pt x="725558" y="792537"/>
                  </a:lnTo>
                  <a:lnTo>
                    <a:pt x="725286" y="792923"/>
                  </a:lnTo>
                  <a:lnTo>
                    <a:pt x="724515" y="794920"/>
                  </a:lnTo>
                  <a:lnTo>
                    <a:pt x="724327" y="798038"/>
                  </a:lnTo>
                  <a:lnTo>
                    <a:pt x="724436" y="799599"/>
                  </a:lnTo>
                  <a:lnTo>
                    <a:pt x="724855" y="802077"/>
                  </a:lnTo>
                  <a:lnTo>
                    <a:pt x="724942" y="804678"/>
                  </a:lnTo>
                  <a:lnTo>
                    <a:pt x="724719" y="805913"/>
                  </a:lnTo>
                  <a:lnTo>
                    <a:pt x="724312" y="810261"/>
                  </a:lnTo>
                  <a:lnTo>
                    <a:pt x="724353" y="811495"/>
                  </a:lnTo>
                  <a:lnTo>
                    <a:pt x="724538" y="812344"/>
                  </a:lnTo>
                  <a:lnTo>
                    <a:pt x="726268" y="816206"/>
                  </a:lnTo>
                  <a:lnTo>
                    <a:pt x="726328" y="816533"/>
                  </a:lnTo>
                  <a:lnTo>
                    <a:pt x="728341" y="819366"/>
                  </a:lnTo>
                  <a:lnTo>
                    <a:pt x="729584" y="820623"/>
                  </a:lnTo>
                  <a:lnTo>
                    <a:pt x="730766" y="821553"/>
                  </a:lnTo>
                  <a:lnTo>
                    <a:pt x="732005" y="823069"/>
                  </a:lnTo>
                  <a:lnTo>
                    <a:pt x="732390" y="823923"/>
                  </a:lnTo>
                  <a:lnTo>
                    <a:pt x="732231" y="825157"/>
                  </a:lnTo>
                  <a:lnTo>
                    <a:pt x="731959" y="825539"/>
                  </a:lnTo>
                  <a:lnTo>
                    <a:pt x="729931" y="827391"/>
                  </a:lnTo>
                  <a:lnTo>
                    <a:pt x="729448" y="828226"/>
                  </a:lnTo>
                  <a:lnTo>
                    <a:pt x="729289" y="829651"/>
                  </a:lnTo>
                  <a:lnTo>
                    <a:pt x="729928" y="831290"/>
                  </a:lnTo>
                  <a:lnTo>
                    <a:pt x="731359" y="833201"/>
                  </a:lnTo>
                  <a:lnTo>
                    <a:pt x="732341" y="833999"/>
                  </a:lnTo>
                  <a:lnTo>
                    <a:pt x="732734" y="834458"/>
                  </a:lnTo>
                  <a:lnTo>
                    <a:pt x="733519" y="835125"/>
                  </a:lnTo>
                  <a:lnTo>
                    <a:pt x="734377" y="835592"/>
                  </a:lnTo>
                  <a:lnTo>
                    <a:pt x="739079" y="836977"/>
                  </a:lnTo>
                  <a:lnTo>
                    <a:pt x="739604" y="837376"/>
                  </a:lnTo>
                  <a:lnTo>
                    <a:pt x="739989" y="838357"/>
                  </a:lnTo>
                  <a:lnTo>
                    <a:pt x="739109" y="839056"/>
                  </a:lnTo>
                  <a:lnTo>
                    <a:pt x="738572" y="839374"/>
                  </a:lnTo>
                  <a:lnTo>
                    <a:pt x="737704" y="839487"/>
                  </a:lnTo>
                  <a:lnTo>
                    <a:pt x="737303" y="839483"/>
                  </a:lnTo>
                  <a:lnTo>
                    <a:pt x="736578" y="839210"/>
                  </a:lnTo>
                  <a:lnTo>
                    <a:pt x="735646" y="839192"/>
                  </a:lnTo>
                  <a:lnTo>
                    <a:pt x="734513" y="839301"/>
                  </a:lnTo>
                  <a:lnTo>
                    <a:pt x="733708" y="839614"/>
                  </a:lnTo>
                  <a:lnTo>
                    <a:pt x="733232" y="839996"/>
                  </a:lnTo>
                  <a:lnTo>
                    <a:pt x="732620" y="840763"/>
                  </a:lnTo>
                  <a:lnTo>
                    <a:pt x="731102" y="843858"/>
                  </a:lnTo>
                  <a:lnTo>
                    <a:pt x="730290" y="844494"/>
                  </a:lnTo>
                  <a:lnTo>
                    <a:pt x="729014" y="845247"/>
                  </a:lnTo>
                  <a:lnTo>
                    <a:pt x="726944" y="845474"/>
                  </a:lnTo>
                  <a:lnTo>
                    <a:pt x="726212" y="845461"/>
                  </a:lnTo>
                  <a:lnTo>
                    <a:pt x="725343" y="845638"/>
                  </a:lnTo>
                  <a:lnTo>
                    <a:pt x="724002" y="846137"/>
                  </a:lnTo>
                  <a:lnTo>
                    <a:pt x="723194" y="846709"/>
                  </a:lnTo>
                  <a:lnTo>
                    <a:pt x="722106" y="847858"/>
                  </a:lnTo>
                  <a:lnTo>
                    <a:pt x="721559" y="848824"/>
                  </a:lnTo>
                  <a:lnTo>
                    <a:pt x="721279" y="849601"/>
                  </a:lnTo>
                  <a:lnTo>
                    <a:pt x="720989" y="850826"/>
                  </a:lnTo>
                  <a:lnTo>
                    <a:pt x="720433" y="852120"/>
                  </a:lnTo>
                  <a:lnTo>
                    <a:pt x="720230" y="852311"/>
                  </a:lnTo>
                  <a:lnTo>
                    <a:pt x="719289" y="852814"/>
                  </a:lnTo>
                  <a:lnTo>
                    <a:pt x="718489" y="852928"/>
                  </a:lnTo>
                  <a:lnTo>
                    <a:pt x="716823" y="852964"/>
                  </a:lnTo>
                  <a:lnTo>
                    <a:pt x="716491" y="852892"/>
                  </a:lnTo>
                  <a:lnTo>
                    <a:pt x="715690" y="852946"/>
                  </a:lnTo>
                  <a:lnTo>
                    <a:pt x="714753" y="853382"/>
                  </a:lnTo>
                  <a:lnTo>
                    <a:pt x="713201" y="854526"/>
                  </a:lnTo>
                  <a:lnTo>
                    <a:pt x="712450" y="855488"/>
                  </a:lnTo>
                  <a:lnTo>
                    <a:pt x="712170" y="856196"/>
                  </a:lnTo>
                  <a:lnTo>
                    <a:pt x="712148" y="857563"/>
                  </a:lnTo>
                  <a:lnTo>
                    <a:pt x="712272" y="857953"/>
                  </a:lnTo>
                  <a:lnTo>
                    <a:pt x="712329" y="858543"/>
                  </a:lnTo>
                  <a:lnTo>
                    <a:pt x="713171" y="859855"/>
                  </a:lnTo>
                  <a:lnTo>
                    <a:pt x="714278" y="861240"/>
                  </a:lnTo>
                  <a:lnTo>
                    <a:pt x="714731" y="862093"/>
                  </a:lnTo>
                  <a:lnTo>
                    <a:pt x="714655" y="862547"/>
                  </a:lnTo>
                  <a:lnTo>
                    <a:pt x="713772" y="863573"/>
                  </a:lnTo>
                  <a:lnTo>
                    <a:pt x="711623" y="864576"/>
                  </a:lnTo>
                  <a:lnTo>
                    <a:pt x="710754" y="864690"/>
                  </a:lnTo>
                  <a:lnTo>
                    <a:pt x="709164" y="864336"/>
                  </a:lnTo>
                  <a:lnTo>
                    <a:pt x="708367" y="864190"/>
                  </a:lnTo>
                  <a:lnTo>
                    <a:pt x="707510" y="863786"/>
                  </a:lnTo>
                  <a:lnTo>
                    <a:pt x="706313" y="863632"/>
                  </a:lnTo>
                  <a:lnTo>
                    <a:pt x="705508" y="863945"/>
                  </a:lnTo>
                  <a:lnTo>
                    <a:pt x="705036" y="864326"/>
                  </a:lnTo>
                  <a:lnTo>
                    <a:pt x="704081" y="865480"/>
                  </a:lnTo>
                  <a:lnTo>
                    <a:pt x="703122" y="867155"/>
                  </a:lnTo>
                  <a:lnTo>
                    <a:pt x="701690" y="868948"/>
                  </a:lnTo>
                  <a:lnTo>
                    <a:pt x="700878" y="869715"/>
                  </a:lnTo>
                  <a:lnTo>
                    <a:pt x="700138" y="870155"/>
                  </a:lnTo>
                  <a:lnTo>
                    <a:pt x="697593" y="871022"/>
                  </a:lnTo>
                  <a:lnTo>
                    <a:pt x="695919" y="871317"/>
                  </a:lnTo>
                  <a:lnTo>
                    <a:pt x="694190" y="871417"/>
                  </a:lnTo>
                  <a:lnTo>
                    <a:pt x="693857" y="871345"/>
                  </a:lnTo>
                  <a:lnTo>
                    <a:pt x="692993" y="871263"/>
                  </a:lnTo>
                  <a:lnTo>
                    <a:pt x="692528" y="871190"/>
                  </a:lnTo>
                  <a:lnTo>
                    <a:pt x="692196" y="871054"/>
                  </a:lnTo>
                  <a:lnTo>
                    <a:pt x="691403" y="870909"/>
                  </a:lnTo>
                  <a:lnTo>
                    <a:pt x="690598" y="871154"/>
                  </a:lnTo>
                  <a:lnTo>
                    <a:pt x="690258" y="871540"/>
                  </a:lnTo>
                  <a:lnTo>
                    <a:pt x="690764" y="872915"/>
                  </a:lnTo>
                  <a:lnTo>
                    <a:pt x="691671" y="874491"/>
                  </a:lnTo>
                  <a:lnTo>
                    <a:pt x="692581" y="875680"/>
                  </a:lnTo>
                  <a:lnTo>
                    <a:pt x="693227" y="876860"/>
                  </a:lnTo>
                  <a:lnTo>
                    <a:pt x="693351" y="877187"/>
                  </a:lnTo>
                  <a:lnTo>
                    <a:pt x="693348" y="877509"/>
                  </a:lnTo>
                  <a:lnTo>
                    <a:pt x="693268" y="878095"/>
                  </a:lnTo>
                  <a:lnTo>
                    <a:pt x="693129" y="878481"/>
                  </a:lnTo>
                  <a:lnTo>
                    <a:pt x="692185" y="879312"/>
                  </a:lnTo>
                  <a:lnTo>
                    <a:pt x="690976" y="879743"/>
                  </a:lnTo>
                  <a:lnTo>
                    <a:pt x="690307" y="879797"/>
                  </a:lnTo>
                  <a:lnTo>
                    <a:pt x="689639" y="879915"/>
                  </a:lnTo>
                  <a:lnTo>
                    <a:pt x="688638" y="880224"/>
                  </a:lnTo>
                  <a:lnTo>
                    <a:pt x="687962" y="880665"/>
                  </a:lnTo>
                  <a:lnTo>
                    <a:pt x="687354" y="881109"/>
                  </a:lnTo>
                  <a:lnTo>
                    <a:pt x="686470" y="882135"/>
                  </a:lnTo>
                  <a:lnTo>
                    <a:pt x="685651" y="883420"/>
                  </a:lnTo>
                  <a:lnTo>
                    <a:pt x="685647" y="883615"/>
                  </a:lnTo>
                  <a:lnTo>
                    <a:pt x="685372" y="884065"/>
                  </a:lnTo>
                  <a:lnTo>
                    <a:pt x="685368" y="884328"/>
                  </a:lnTo>
                  <a:lnTo>
                    <a:pt x="684748" y="885422"/>
                  </a:lnTo>
                  <a:lnTo>
                    <a:pt x="684545" y="885613"/>
                  </a:lnTo>
                  <a:lnTo>
                    <a:pt x="684008" y="885863"/>
                  </a:lnTo>
                  <a:lnTo>
                    <a:pt x="683204" y="886108"/>
                  </a:lnTo>
                  <a:lnTo>
                    <a:pt x="682735" y="886167"/>
                  </a:lnTo>
                  <a:lnTo>
                    <a:pt x="682407" y="886094"/>
                  </a:lnTo>
                  <a:lnTo>
                    <a:pt x="681942" y="885890"/>
                  </a:lnTo>
                  <a:lnTo>
                    <a:pt x="681221" y="885359"/>
                  </a:lnTo>
                  <a:lnTo>
                    <a:pt x="680367" y="884691"/>
                  </a:lnTo>
                  <a:lnTo>
                    <a:pt x="678853" y="883688"/>
                  </a:lnTo>
                  <a:lnTo>
                    <a:pt x="678124" y="883479"/>
                  </a:lnTo>
                  <a:lnTo>
                    <a:pt x="677656" y="883602"/>
                  </a:lnTo>
                  <a:lnTo>
                    <a:pt x="676916" y="884110"/>
                  </a:lnTo>
                  <a:lnTo>
                    <a:pt x="675956" y="885590"/>
                  </a:lnTo>
                  <a:lnTo>
                    <a:pt x="675261" y="887202"/>
                  </a:lnTo>
                  <a:lnTo>
                    <a:pt x="675246" y="887915"/>
                  </a:lnTo>
                  <a:lnTo>
                    <a:pt x="674676" y="890053"/>
                  </a:lnTo>
                  <a:lnTo>
                    <a:pt x="674189" y="891215"/>
                  </a:lnTo>
                  <a:lnTo>
                    <a:pt x="673281" y="892149"/>
                  </a:lnTo>
                  <a:lnTo>
                    <a:pt x="672258" y="892635"/>
                  </a:lnTo>
                  <a:lnTo>
                    <a:pt x="670660" y="892576"/>
                  </a:lnTo>
                  <a:lnTo>
                    <a:pt x="669044" y="892149"/>
                  </a:lnTo>
                  <a:lnTo>
                    <a:pt x="667457" y="891491"/>
                  </a:lnTo>
                  <a:lnTo>
                    <a:pt x="665294" y="891377"/>
                  </a:lnTo>
                  <a:lnTo>
                    <a:pt x="662729" y="891164"/>
                  </a:lnTo>
                  <a:lnTo>
                    <a:pt x="660958" y="890773"/>
                  </a:lnTo>
                  <a:lnTo>
                    <a:pt x="659542" y="890946"/>
                  </a:lnTo>
                  <a:lnTo>
                    <a:pt x="656467" y="890896"/>
                  </a:lnTo>
                  <a:lnTo>
                    <a:pt x="653722" y="890928"/>
                  </a:lnTo>
                  <a:lnTo>
                    <a:pt x="652577" y="890951"/>
                  </a:lnTo>
                  <a:lnTo>
                    <a:pt x="650376" y="891518"/>
                  </a:lnTo>
                  <a:lnTo>
                    <a:pt x="649552" y="891940"/>
                  </a:lnTo>
                  <a:lnTo>
                    <a:pt x="649261" y="892086"/>
                  </a:lnTo>
                  <a:lnTo>
                    <a:pt x="648287" y="892294"/>
                  </a:lnTo>
                  <a:lnTo>
                    <a:pt x="647309" y="892099"/>
                  </a:lnTo>
                  <a:lnTo>
                    <a:pt x="645885" y="892322"/>
                  </a:lnTo>
                  <a:lnTo>
                    <a:pt x="644276" y="891931"/>
                  </a:lnTo>
                  <a:lnTo>
                    <a:pt x="643725" y="891073"/>
                  </a:lnTo>
                  <a:lnTo>
                    <a:pt x="643045" y="891346"/>
                  </a:lnTo>
                  <a:lnTo>
                    <a:pt x="642350" y="892149"/>
                  </a:lnTo>
                  <a:lnTo>
                    <a:pt x="641670" y="894029"/>
                  </a:lnTo>
                  <a:lnTo>
                    <a:pt x="640745" y="895050"/>
                  </a:lnTo>
                  <a:lnTo>
                    <a:pt x="639846" y="895613"/>
                  </a:lnTo>
                  <a:lnTo>
                    <a:pt x="639555" y="896312"/>
                  </a:lnTo>
                  <a:lnTo>
                    <a:pt x="638728" y="897116"/>
                  </a:lnTo>
                  <a:lnTo>
                    <a:pt x="638022" y="897688"/>
                  </a:lnTo>
                  <a:lnTo>
                    <a:pt x="637580" y="897924"/>
                  </a:lnTo>
                  <a:lnTo>
                    <a:pt x="637013" y="898137"/>
                  </a:lnTo>
                  <a:lnTo>
                    <a:pt x="636489" y="898305"/>
                  </a:lnTo>
                  <a:lnTo>
                    <a:pt x="635888" y="898482"/>
                  </a:lnTo>
                  <a:lnTo>
                    <a:pt x="635397" y="898636"/>
                  </a:lnTo>
                  <a:lnTo>
                    <a:pt x="634872" y="898759"/>
                  </a:lnTo>
                  <a:lnTo>
                    <a:pt x="634434" y="898886"/>
                  </a:lnTo>
                  <a:lnTo>
                    <a:pt x="633966" y="899000"/>
                  </a:lnTo>
                  <a:lnTo>
                    <a:pt x="633312" y="899218"/>
                  </a:lnTo>
                  <a:lnTo>
                    <a:pt x="632874" y="899313"/>
                  </a:lnTo>
                  <a:lnTo>
                    <a:pt x="631598" y="899558"/>
                  </a:lnTo>
                  <a:lnTo>
                    <a:pt x="631258" y="899635"/>
                  </a:lnTo>
                  <a:lnTo>
                    <a:pt x="631024" y="899672"/>
                  </a:lnTo>
                  <a:lnTo>
                    <a:pt x="630336" y="899681"/>
                  </a:lnTo>
                  <a:lnTo>
                    <a:pt x="629777" y="899672"/>
                  </a:lnTo>
                  <a:lnTo>
                    <a:pt x="629426" y="899635"/>
                  </a:lnTo>
                  <a:lnTo>
                    <a:pt x="629037" y="899567"/>
                  </a:lnTo>
                  <a:lnTo>
                    <a:pt x="628592" y="899449"/>
                  </a:lnTo>
                  <a:lnTo>
                    <a:pt x="628320" y="899395"/>
                  </a:lnTo>
                  <a:lnTo>
                    <a:pt x="628040" y="899349"/>
                  </a:lnTo>
                  <a:lnTo>
                    <a:pt x="627804" y="899247"/>
                  </a:lnTo>
                  <a:lnTo>
                    <a:pt x="626939" y="904327"/>
                  </a:lnTo>
                  <a:lnTo>
                    <a:pt x="610592" y="901701"/>
                  </a:lnTo>
                  <a:lnTo>
                    <a:pt x="610441" y="901733"/>
                  </a:lnTo>
                  <a:lnTo>
                    <a:pt x="610022" y="901778"/>
                  </a:lnTo>
                  <a:lnTo>
                    <a:pt x="609772" y="901805"/>
                  </a:lnTo>
                  <a:lnTo>
                    <a:pt x="609500" y="901860"/>
                  </a:lnTo>
                  <a:lnTo>
                    <a:pt x="609244" y="901905"/>
                  </a:lnTo>
                  <a:lnTo>
                    <a:pt x="609070" y="901932"/>
                  </a:lnTo>
                  <a:lnTo>
                    <a:pt x="608745" y="901969"/>
                  </a:lnTo>
                  <a:lnTo>
                    <a:pt x="608586" y="901991"/>
                  </a:lnTo>
                  <a:lnTo>
                    <a:pt x="607952" y="902091"/>
                  </a:lnTo>
                  <a:lnTo>
                    <a:pt x="607650" y="902114"/>
                  </a:lnTo>
                  <a:lnTo>
                    <a:pt x="607408" y="902114"/>
                  </a:lnTo>
                  <a:lnTo>
                    <a:pt x="607249" y="902123"/>
                  </a:lnTo>
                  <a:lnTo>
                    <a:pt x="607091" y="902141"/>
                  </a:lnTo>
                  <a:lnTo>
                    <a:pt x="605803" y="902336"/>
                  </a:lnTo>
                  <a:lnTo>
                    <a:pt x="604938" y="902323"/>
                  </a:lnTo>
                  <a:lnTo>
                    <a:pt x="604209" y="902178"/>
                  </a:lnTo>
                  <a:lnTo>
                    <a:pt x="602676" y="902218"/>
                  </a:lnTo>
                  <a:lnTo>
                    <a:pt x="602207" y="902209"/>
                  </a:lnTo>
                  <a:lnTo>
                    <a:pt x="601543" y="902327"/>
                  </a:lnTo>
                  <a:lnTo>
                    <a:pt x="601207" y="902450"/>
                  </a:lnTo>
                  <a:lnTo>
                    <a:pt x="600466" y="902827"/>
                  </a:lnTo>
                  <a:lnTo>
                    <a:pt x="598967" y="904620"/>
                  </a:lnTo>
                  <a:lnTo>
                    <a:pt x="598563" y="905001"/>
                  </a:lnTo>
                  <a:lnTo>
                    <a:pt x="598219" y="905451"/>
                  </a:lnTo>
                  <a:lnTo>
                    <a:pt x="597539" y="906218"/>
                  </a:lnTo>
                  <a:lnTo>
                    <a:pt x="597268" y="906604"/>
                  </a:lnTo>
                  <a:lnTo>
                    <a:pt x="596508" y="908089"/>
                  </a:lnTo>
                  <a:lnTo>
                    <a:pt x="595885" y="909505"/>
                  </a:lnTo>
                  <a:lnTo>
                    <a:pt x="595598" y="910608"/>
                  </a:lnTo>
                  <a:lnTo>
                    <a:pt x="595115" y="911444"/>
                  </a:lnTo>
                  <a:lnTo>
                    <a:pt x="594643" y="911761"/>
                  </a:lnTo>
                  <a:lnTo>
                    <a:pt x="594239" y="912011"/>
                  </a:lnTo>
                  <a:lnTo>
                    <a:pt x="593438" y="911947"/>
                  </a:lnTo>
                  <a:lnTo>
                    <a:pt x="593264" y="911984"/>
                  </a:lnTo>
                  <a:lnTo>
                    <a:pt x="593079" y="912043"/>
                  </a:lnTo>
                  <a:lnTo>
                    <a:pt x="592754" y="912175"/>
                  </a:lnTo>
                  <a:lnTo>
                    <a:pt x="592263" y="912356"/>
                  </a:lnTo>
                  <a:lnTo>
                    <a:pt x="591840" y="912497"/>
                  </a:lnTo>
                  <a:lnTo>
                    <a:pt x="591538" y="912583"/>
                  </a:lnTo>
                  <a:lnTo>
                    <a:pt x="591127" y="912710"/>
                  </a:lnTo>
                  <a:lnTo>
                    <a:pt x="590676" y="912866"/>
                  </a:lnTo>
                  <a:lnTo>
                    <a:pt x="589922" y="913010"/>
                  </a:lnTo>
                  <a:lnTo>
                    <a:pt x="589212" y="913232"/>
                  </a:lnTo>
                  <a:lnTo>
                    <a:pt x="588604" y="913550"/>
                  </a:lnTo>
                  <a:lnTo>
                    <a:pt x="588079" y="914199"/>
                  </a:lnTo>
                  <a:lnTo>
                    <a:pt x="587335" y="914948"/>
                  </a:lnTo>
                  <a:lnTo>
                    <a:pt x="587089" y="916097"/>
                  </a:lnTo>
                  <a:lnTo>
                    <a:pt x="587214" y="917055"/>
                  </a:lnTo>
                  <a:lnTo>
                    <a:pt x="587531" y="917650"/>
                  </a:lnTo>
                  <a:lnTo>
                    <a:pt x="587860" y="918326"/>
                  </a:lnTo>
                  <a:lnTo>
                    <a:pt x="588011" y="919452"/>
                  </a:lnTo>
                  <a:lnTo>
                    <a:pt x="588105" y="920651"/>
                  </a:lnTo>
                  <a:lnTo>
                    <a:pt x="588188" y="921563"/>
                  </a:lnTo>
                  <a:lnTo>
                    <a:pt x="588196" y="922630"/>
                  </a:lnTo>
                  <a:lnTo>
                    <a:pt x="588173" y="923715"/>
                  </a:lnTo>
                  <a:lnTo>
                    <a:pt x="588279" y="924251"/>
                  </a:lnTo>
                  <a:lnTo>
                    <a:pt x="588279" y="924982"/>
                  </a:lnTo>
                  <a:lnTo>
                    <a:pt x="587920" y="925622"/>
                  </a:lnTo>
                  <a:lnTo>
                    <a:pt x="587342" y="926013"/>
                  </a:lnTo>
                  <a:lnTo>
                    <a:pt x="586500" y="926417"/>
                  </a:lnTo>
                  <a:lnTo>
                    <a:pt x="585696" y="926558"/>
                  </a:lnTo>
                  <a:lnTo>
                    <a:pt x="584491" y="926576"/>
                  </a:lnTo>
                  <a:lnTo>
                    <a:pt x="583067" y="926567"/>
                  </a:lnTo>
                  <a:lnTo>
                    <a:pt x="582327" y="926607"/>
                  </a:lnTo>
                  <a:lnTo>
                    <a:pt x="581624" y="926953"/>
                  </a:lnTo>
                  <a:lnTo>
                    <a:pt x="580280" y="927693"/>
                  </a:lnTo>
                  <a:lnTo>
                    <a:pt x="579219" y="928160"/>
                  </a:lnTo>
                  <a:lnTo>
                    <a:pt x="578225" y="928805"/>
                  </a:lnTo>
                  <a:lnTo>
                    <a:pt x="577300" y="929377"/>
                  </a:lnTo>
                  <a:lnTo>
                    <a:pt x="576280" y="929377"/>
                  </a:lnTo>
                  <a:lnTo>
                    <a:pt x="575359" y="929041"/>
                  </a:lnTo>
                  <a:lnTo>
                    <a:pt x="574029" y="928941"/>
                  </a:lnTo>
                  <a:lnTo>
                    <a:pt x="572874" y="928809"/>
                  </a:lnTo>
                  <a:lnTo>
                    <a:pt x="572016" y="929150"/>
                  </a:lnTo>
                  <a:lnTo>
                    <a:pt x="571118" y="929391"/>
                  </a:lnTo>
                  <a:lnTo>
                    <a:pt x="570693" y="929668"/>
                  </a:lnTo>
                  <a:lnTo>
                    <a:pt x="570427" y="929854"/>
                  </a:lnTo>
                  <a:lnTo>
                    <a:pt x="569958" y="930117"/>
                  </a:lnTo>
                  <a:lnTo>
                    <a:pt x="569777" y="930249"/>
                  </a:lnTo>
                  <a:lnTo>
                    <a:pt x="569550" y="930335"/>
                  </a:lnTo>
                  <a:lnTo>
                    <a:pt x="569139" y="930430"/>
                  </a:lnTo>
                  <a:lnTo>
                    <a:pt x="568954" y="930494"/>
                  </a:lnTo>
                  <a:lnTo>
                    <a:pt x="568742" y="930589"/>
                  </a:lnTo>
                  <a:lnTo>
                    <a:pt x="568417" y="930675"/>
                  </a:lnTo>
                  <a:lnTo>
                    <a:pt x="568032" y="930798"/>
                  </a:lnTo>
                  <a:lnTo>
                    <a:pt x="567802" y="930843"/>
                  </a:lnTo>
                  <a:lnTo>
                    <a:pt x="567620" y="930816"/>
                  </a:lnTo>
                  <a:lnTo>
                    <a:pt x="567213" y="930730"/>
                  </a:lnTo>
                  <a:lnTo>
                    <a:pt x="566778" y="930603"/>
                  </a:lnTo>
                  <a:lnTo>
                    <a:pt x="566461" y="930412"/>
                  </a:lnTo>
                  <a:lnTo>
                    <a:pt x="566208" y="930290"/>
                  </a:lnTo>
                  <a:lnTo>
                    <a:pt x="565898" y="930094"/>
                  </a:lnTo>
                  <a:lnTo>
                    <a:pt x="565713" y="929863"/>
                  </a:lnTo>
                  <a:lnTo>
                    <a:pt x="565453" y="929753"/>
                  </a:lnTo>
                  <a:lnTo>
                    <a:pt x="565060" y="929863"/>
                  </a:lnTo>
                  <a:lnTo>
                    <a:pt x="564750" y="930067"/>
                  </a:lnTo>
                  <a:lnTo>
                    <a:pt x="564414" y="930539"/>
                  </a:lnTo>
                  <a:lnTo>
                    <a:pt x="564085" y="931134"/>
                  </a:lnTo>
                  <a:lnTo>
                    <a:pt x="563432" y="932219"/>
                  </a:lnTo>
                  <a:lnTo>
                    <a:pt x="563085" y="932351"/>
                  </a:lnTo>
                  <a:lnTo>
                    <a:pt x="562495" y="932905"/>
                  </a:lnTo>
                  <a:lnTo>
                    <a:pt x="561967" y="933332"/>
                  </a:lnTo>
                  <a:lnTo>
                    <a:pt x="561400" y="933745"/>
                  </a:lnTo>
                  <a:lnTo>
                    <a:pt x="560762" y="934258"/>
                  </a:lnTo>
                  <a:lnTo>
                    <a:pt x="560044" y="934412"/>
                  </a:lnTo>
                  <a:lnTo>
                    <a:pt x="559319" y="934417"/>
                  </a:lnTo>
                  <a:lnTo>
                    <a:pt x="558704" y="934262"/>
                  </a:lnTo>
                  <a:lnTo>
                    <a:pt x="557873" y="934017"/>
                  </a:lnTo>
                  <a:lnTo>
                    <a:pt x="557042" y="933917"/>
                  </a:lnTo>
                  <a:lnTo>
                    <a:pt x="555914" y="934093"/>
                  </a:lnTo>
                  <a:lnTo>
                    <a:pt x="555214" y="934621"/>
                  </a:lnTo>
                  <a:lnTo>
                    <a:pt x="554912" y="935443"/>
                  </a:lnTo>
                  <a:lnTo>
                    <a:pt x="553888" y="937182"/>
                  </a:lnTo>
                  <a:lnTo>
                    <a:pt x="553333" y="937767"/>
                  </a:lnTo>
                  <a:lnTo>
                    <a:pt x="552785" y="938403"/>
                  </a:lnTo>
                  <a:lnTo>
                    <a:pt x="551649" y="939552"/>
                  </a:lnTo>
                  <a:lnTo>
                    <a:pt x="551071" y="940124"/>
                  </a:lnTo>
                  <a:lnTo>
                    <a:pt x="550905" y="940542"/>
                  </a:lnTo>
                  <a:lnTo>
                    <a:pt x="550308" y="941363"/>
                  </a:lnTo>
                  <a:lnTo>
                    <a:pt x="549961" y="942008"/>
                  </a:lnTo>
                  <a:lnTo>
                    <a:pt x="549515" y="942694"/>
                  </a:lnTo>
                  <a:lnTo>
                    <a:pt x="549164" y="943407"/>
                  </a:lnTo>
                  <a:lnTo>
                    <a:pt x="549164" y="944496"/>
                  </a:lnTo>
                  <a:lnTo>
                    <a:pt x="549230" y="944955"/>
                  </a:lnTo>
                  <a:lnTo>
                    <a:pt x="548960" y="945749"/>
                  </a:lnTo>
                  <a:lnTo>
                    <a:pt x="549081" y="946571"/>
                  </a:lnTo>
                  <a:lnTo>
                    <a:pt x="548971" y="947379"/>
                  </a:lnTo>
                  <a:lnTo>
                    <a:pt x="548612" y="948151"/>
                  </a:lnTo>
                  <a:lnTo>
                    <a:pt x="548450" y="948896"/>
                  </a:lnTo>
                  <a:lnTo>
                    <a:pt x="548250" y="949291"/>
                  </a:lnTo>
                  <a:lnTo>
                    <a:pt x="548250" y="950181"/>
                  </a:lnTo>
                  <a:lnTo>
                    <a:pt x="547611" y="951702"/>
                  </a:lnTo>
                  <a:lnTo>
                    <a:pt x="547264" y="952437"/>
                  </a:lnTo>
                  <a:lnTo>
                    <a:pt x="546969" y="953205"/>
                  </a:lnTo>
                  <a:lnTo>
                    <a:pt x="547090" y="953827"/>
                  </a:lnTo>
                  <a:lnTo>
                    <a:pt x="548208" y="955311"/>
                  </a:lnTo>
                  <a:lnTo>
                    <a:pt x="548533" y="955312"/>
                  </a:lnTo>
                  <a:lnTo>
                    <a:pt x="548722" y="957754"/>
                  </a:lnTo>
                  <a:lnTo>
                    <a:pt x="548718" y="958136"/>
                  </a:lnTo>
                  <a:lnTo>
                    <a:pt x="548664" y="958514"/>
                  </a:lnTo>
                  <a:lnTo>
                    <a:pt x="548491" y="959060"/>
                  </a:lnTo>
                  <a:lnTo>
                    <a:pt x="548048" y="959984"/>
                  </a:lnTo>
                  <a:lnTo>
                    <a:pt x="547921" y="960371"/>
                  </a:lnTo>
                  <a:lnTo>
                    <a:pt x="547636" y="960375"/>
                  </a:lnTo>
                  <a:lnTo>
                    <a:pt x="546524" y="960647"/>
                  </a:lnTo>
                  <a:lnTo>
                    <a:pt x="546078" y="960751"/>
                  </a:lnTo>
                  <a:lnTo>
                    <a:pt x="545228" y="960597"/>
                  </a:lnTo>
                  <a:lnTo>
                    <a:pt x="544314" y="960551"/>
                  </a:lnTo>
                  <a:lnTo>
                    <a:pt x="542705" y="960479"/>
                  </a:lnTo>
                  <a:lnTo>
                    <a:pt x="542003" y="960815"/>
                  </a:lnTo>
                  <a:lnTo>
                    <a:pt x="541301" y="962086"/>
                  </a:lnTo>
                  <a:lnTo>
                    <a:pt x="540666" y="963534"/>
                  </a:lnTo>
                  <a:lnTo>
                    <a:pt x="540809" y="964847"/>
                  </a:lnTo>
                  <a:lnTo>
                    <a:pt x="540394" y="965776"/>
                  </a:lnTo>
                  <a:lnTo>
                    <a:pt x="538863" y="964148"/>
                  </a:lnTo>
                  <a:lnTo>
                    <a:pt x="538200" y="963453"/>
                  </a:lnTo>
                  <a:lnTo>
                    <a:pt x="535416" y="960481"/>
                  </a:lnTo>
                  <a:lnTo>
                    <a:pt x="534591" y="959611"/>
                  </a:lnTo>
                  <a:lnTo>
                    <a:pt x="534109" y="959068"/>
                  </a:lnTo>
                  <a:lnTo>
                    <a:pt x="533651" y="958512"/>
                  </a:lnTo>
                  <a:lnTo>
                    <a:pt x="533362" y="958121"/>
                  </a:lnTo>
                  <a:lnTo>
                    <a:pt x="532812" y="957289"/>
                  </a:lnTo>
                  <a:lnTo>
                    <a:pt x="532589" y="956900"/>
                  </a:lnTo>
                  <a:lnTo>
                    <a:pt x="532486" y="956709"/>
                  </a:lnTo>
                  <a:lnTo>
                    <a:pt x="532360" y="956474"/>
                  </a:lnTo>
                  <a:lnTo>
                    <a:pt x="532254" y="956257"/>
                  </a:lnTo>
                  <a:lnTo>
                    <a:pt x="532057" y="955814"/>
                  </a:lnTo>
                  <a:lnTo>
                    <a:pt x="531963" y="955592"/>
                  </a:lnTo>
                  <a:lnTo>
                    <a:pt x="531630" y="954686"/>
                  </a:lnTo>
                  <a:lnTo>
                    <a:pt x="531396" y="954007"/>
                  </a:lnTo>
                  <a:lnTo>
                    <a:pt x="530595" y="951741"/>
                  </a:lnTo>
                  <a:lnTo>
                    <a:pt x="530423" y="951297"/>
                  </a:lnTo>
                  <a:lnTo>
                    <a:pt x="530234" y="950853"/>
                  </a:lnTo>
                  <a:lnTo>
                    <a:pt x="530030" y="950410"/>
                  </a:lnTo>
                  <a:lnTo>
                    <a:pt x="529696" y="949788"/>
                  </a:lnTo>
                  <a:lnTo>
                    <a:pt x="529447" y="949379"/>
                  </a:lnTo>
                  <a:lnTo>
                    <a:pt x="529175" y="948979"/>
                  </a:lnTo>
                  <a:lnTo>
                    <a:pt x="528891" y="948593"/>
                  </a:lnTo>
                  <a:lnTo>
                    <a:pt x="528595" y="948219"/>
                  </a:lnTo>
                  <a:lnTo>
                    <a:pt x="528279" y="947858"/>
                  </a:lnTo>
                  <a:lnTo>
                    <a:pt x="527943" y="947510"/>
                  </a:lnTo>
                  <a:lnTo>
                    <a:pt x="526908" y="946501"/>
                  </a:lnTo>
                  <a:lnTo>
                    <a:pt x="526050" y="945636"/>
                  </a:lnTo>
                  <a:lnTo>
                    <a:pt x="525889" y="945470"/>
                  </a:lnTo>
                  <a:lnTo>
                    <a:pt x="524747" y="944214"/>
                  </a:lnTo>
                  <a:lnTo>
                    <a:pt x="523881" y="943030"/>
                  </a:lnTo>
                  <a:lnTo>
                    <a:pt x="523274" y="941979"/>
                  </a:lnTo>
                  <a:lnTo>
                    <a:pt x="522939" y="941328"/>
                  </a:lnTo>
                  <a:lnTo>
                    <a:pt x="522506" y="940472"/>
                  </a:lnTo>
                  <a:lnTo>
                    <a:pt x="521995" y="939376"/>
                  </a:lnTo>
                  <a:lnTo>
                    <a:pt x="521036" y="937158"/>
                  </a:lnTo>
                  <a:lnTo>
                    <a:pt x="520529" y="936075"/>
                  </a:lnTo>
                  <a:lnTo>
                    <a:pt x="519777" y="934566"/>
                  </a:lnTo>
                  <a:lnTo>
                    <a:pt x="519030" y="933062"/>
                  </a:lnTo>
                  <a:lnTo>
                    <a:pt x="517515" y="930058"/>
                  </a:lnTo>
                  <a:lnTo>
                    <a:pt x="516763" y="928553"/>
                  </a:lnTo>
                  <a:lnTo>
                    <a:pt x="516551" y="928123"/>
                  </a:lnTo>
                  <a:lnTo>
                    <a:pt x="516224" y="927484"/>
                  </a:lnTo>
                  <a:lnTo>
                    <a:pt x="515379" y="925757"/>
                  </a:lnTo>
                  <a:lnTo>
                    <a:pt x="515068" y="925105"/>
                  </a:lnTo>
                  <a:lnTo>
                    <a:pt x="514573" y="924009"/>
                  </a:lnTo>
                  <a:lnTo>
                    <a:pt x="513905" y="922465"/>
                  </a:lnTo>
                  <a:lnTo>
                    <a:pt x="513631" y="921787"/>
                  </a:lnTo>
                  <a:lnTo>
                    <a:pt x="513458" y="921334"/>
                  </a:lnTo>
                  <a:lnTo>
                    <a:pt x="513302" y="920873"/>
                  </a:lnTo>
                  <a:lnTo>
                    <a:pt x="513261" y="920744"/>
                  </a:lnTo>
                  <a:lnTo>
                    <a:pt x="513161" y="920407"/>
                  </a:lnTo>
                  <a:lnTo>
                    <a:pt x="513041" y="919936"/>
                  </a:lnTo>
                  <a:lnTo>
                    <a:pt x="512987" y="919696"/>
                  </a:lnTo>
                  <a:lnTo>
                    <a:pt x="512895" y="919216"/>
                  </a:lnTo>
                  <a:lnTo>
                    <a:pt x="512820" y="918739"/>
                  </a:lnTo>
                  <a:lnTo>
                    <a:pt x="512790" y="918498"/>
                  </a:lnTo>
                  <a:lnTo>
                    <a:pt x="512743" y="918016"/>
                  </a:lnTo>
                  <a:lnTo>
                    <a:pt x="512706" y="917263"/>
                  </a:lnTo>
                  <a:lnTo>
                    <a:pt x="512709" y="916812"/>
                  </a:lnTo>
                  <a:lnTo>
                    <a:pt x="512716" y="916566"/>
                  </a:lnTo>
                  <a:lnTo>
                    <a:pt x="512477" y="916496"/>
                  </a:lnTo>
                  <a:lnTo>
                    <a:pt x="511998" y="916231"/>
                  </a:lnTo>
                  <a:lnTo>
                    <a:pt x="512095" y="915639"/>
                  </a:lnTo>
                  <a:lnTo>
                    <a:pt x="504598" y="910558"/>
                  </a:lnTo>
                  <a:lnTo>
                    <a:pt x="503027" y="909500"/>
                  </a:lnTo>
                  <a:lnTo>
                    <a:pt x="505067" y="906459"/>
                  </a:lnTo>
                  <a:lnTo>
                    <a:pt x="503413" y="905333"/>
                  </a:lnTo>
                  <a:lnTo>
                    <a:pt x="494794" y="899508"/>
                  </a:lnTo>
                  <a:lnTo>
                    <a:pt x="494798" y="900039"/>
                  </a:lnTo>
                  <a:lnTo>
                    <a:pt x="494828" y="900203"/>
                  </a:lnTo>
                  <a:lnTo>
                    <a:pt x="494889" y="900398"/>
                  </a:lnTo>
                  <a:lnTo>
                    <a:pt x="495028" y="900761"/>
                  </a:lnTo>
                  <a:lnTo>
                    <a:pt x="495028" y="901251"/>
                  </a:lnTo>
                  <a:lnTo>
                    <a:pt x="495013" y="901755"/>
                  </a:lnTo>
                  <a:lnTo>
                    <a:pt x="495070" y="902423"/>
                  </a:lnTo>
                  <a:lnTo>
                    <a:pt x="495916" y="903844"/>
                  </a:lnTo>
                  <a:lnTo>
                    <a:pt x="496411" y="904838"/>
                  </a:lnTo>
                  <a:lnTo>
                    <a:pt x="495157" y="903885"/>
                  </a:lnTo>
                  <a:lnTo>
                    <a:pt x="493646" y="902709"/>
                  </a:lnTo>
                  <a:lnTo>
                    <a:pt x="491890" y="901079"/>
                  </a:lnTo>
                  <a:lnTo>
                    <a:pt x="489541" y="898909"/>
                  </a:lnTo>
                  <a:lnTo>
                    <a:pt x="489408" y="898809"/>
                  </a:lnTo>
                  <a:lnTo>
                    <a:pt x="487690" y="897470"/>
                  </a:lnTo>
                  <a:lnTo>
                    <a:pt x="486606" y="896793"/>
                  </a:lnTo>
                  <a:lnTo>
                    <a:pt x="486278" y="896584"/>
                  </a:lnTo>
                  <a:lnTo>
                    <a:pt x="480110" y="892848"/>
                  </a:lnTo>
                  <a:lnTo>
                    <a:pt x="475238" y="899408"/>
                  </a:lnTo>
                  <a:lnTo>
                    <a:pt x="473225" y="896621"/>
                  </a:lnTo>
                  <a:lnTo>
                    <a:pt x="472859" y="895967"/>
                  </a:lnTo>
                  <a:lnTo>
                    <a:pt x="473116" y="895186"/>
                  </a:lnTo>
                  <a:lnTo>
                    <a:pt x="472552" y="894893"/>
                  </a:lnTo>
                  <a:lnTo>
                    <a:pt x="472017" y="894546"/>
                  </a:lnTo>
                  <a:lnTo>
                    <a:pt x="473543" y="892626"/>
                  </a:lnTo>
                  <a:lnTo>
                    <a:pt x="464267" y="886261"/>
                  </a:lnTo>
                  <a:lnTo>
                    <a:pt x="466424" y="877014"/>
                  </a:lnTo>
                  <a:lnTo>
                    <a:pt x="464150" y="875470"/>
                  </a:lnTo>
                  <a:lnTo>
                    <a:pt x="465525" y="873423"/>
                  </a:lnTo>
                  <a:lnTo>
                    <a:pt x="457612" y="868066"/>
                  </a:lnTo>
                  <a:lnTo>
                    <a:pt x="458347" y="866428"/>
                  </a:lnTo>
                  <a:lnTo>
                    <a:pt x="457566" y="865091"/>
                  </a:lnTo>
                  <a:lnTo>
                    <a:pt x="456872" y="863343"/>
                  </a:lnTo>
                  <a:lnTo>
                    <a:pt x="456540" y="862191"/>
                  </a:lnTo>
                  <a:lnTo>
                    <a:pt x="456221" y="860566"/>
                  </a:lnTo>
                  <a:lnTo>
                    <a:pt x="456248" y="860342"/>
                  </a:lnTo>
                  <a:lnTo>
                    <a:pt x="456257" y="860178"/>
                  </a:lnTo>
                  <a:lnTo>
                    <a:pt x="456273" y="859614"/>
                  </a:lnTo>
                  <a:lnTo>
                    <a:pt x="456204" y="858883"/>
                  </a:lnTo>
                  <a:lnTo>
                    <a:pt x="455979" y="858083"/>
                  </a:lnTo>
                  <a:lnTo>
                    <a:pt x="455800" y="857514"/>
                  </a:lnTo>
                  <a:lnTo>
                    <a:pt x="455539" y="857060"/>
                  </a:lnTo>
                  <a:lnTo>
                    <a:pt x="455323" y="856749"/>
                  </a:lnTo>
                  <a:lnTo>
                    <a:pt x="455146" y="856250"/>
                  </a:lnTo>
                  <a:lnTo>
                    <a:pt x="453892" y="854829"/>
                  </a:lnTo>
                  <a:lnTo>
                    <a:pt x="451483" y="852936"/>
                  </a:lnTo>
                  <a:lnTo>
                    <a:pt x="451147" y="852877"/>
                  </a:lnTo>
                  <a:lnTo>
                    <a:pt x="446558" y="852128"/>
                  </a:lnTo>
                  <a:lnTo>
                    <a:pt x="443620" y="851643"/>
                  </a:lnTo>
                  <a:lnTo>
                    <a:pt x="443288" y="853640"/>
                  </a:lnTo>
                  <a:lnTo>
                    <a:pt x="442627" y="857648"/>
                  </a:lnTo>
                  <a:lnTo>
                    <a:pt x="441637" y="863672"/>
                  </a:lnTo>
                  <a:lnTo>
                    <a:pt x="439609" y="863345"/>
                  </a:lnTo>
                  <a:lnTo>
                    <a:pt x="433464" y="862333"/>
                  </a:lnTo>
                  <a:lnTo>
                    <a:pt x="433604" y="861448"/>
                  </a:lnTo>
                  <a:lnTo>
                    <a:pt x="433721" y="860753"/>
                  </a:lnTo>
                  <a:lnTo>
                    <a:pt x="435541" y="849586"/>
                  </a:lnTo>
                  <a:lnTo>
                    <a:pt x="434227" y="849369"/>
                  </a:lnTo>
                  <a:lnTo>
                    <a:pt x="435710" y="842047"/>
                  </a:lnTo>
                  <a:lnTo>
                    <a:pt x="430754" y="841228"/>
                  </a:lnTo>
                  <a:lnTo>
                    <a:pt x="413415" y="838362"/>
                  </a:lnTo>
                  <a:lnTo>
                    <a:pt x="413241" y="835846"/>
                  </a:lnTo>
                  <a:lnTo>
                    <a:pt x="413151" y="833700"/>
                  </a:lnTo>
                  <a:lnTo>
                    <a:pt x="412734" y="827581"/>
                  </a:lnTo>
                  <a:lnTo>
                    <a:pt x="410744" y="827249"/>
                  </a:lnTo>
                  <a:lnTo>
                    <a:pt x="411340" y="823695"/>
                  </a:lnTo>
                  <a:lnTo>
                    <a:pt x="406023" y="822787"/>
                  </a:lnTo>
                  <a:lnTo>
                    <a:pt x="405668" y="824705"/>
                  </a:lnTo>
                  <a:lnTo>
                    <a:pt x="398978" y="823560"/>
                  </a:lnTo>
                  <a:lnTo>
                    <a:pt x="399047" y="823259"/>
                  </a:lnTo>
                  <a:lnTo>
                    <a:pt x="399213" y="822284"/>
                  </a:lnTo>
                  <a:lnTo>
                    <a:pt x="398854" y="822284"/>
                  </a:lnTo>
                  <a:lnTo>
                    <a:pt x="396165" y="823464"/>
                  </a:lnTo>
                  <a:lnTo>
                    <a:pt x="394409" y="824544"/>
                  </a:lnTo>
                  <a:lnTo>
                    <a:pt x="390912" y="822964"/>
                  </a:lnTo>
                  <a:lnTo>
                    <a:pt x="388752" y="822353"/>
                  </a:lnTo>
                  <a:lnTo>
                    <a:pt x="385897" y="822247"/>
                  </a:lnTo>
                  <a:lnTo>
                    <a:pt x="385311" y="822338"/>
                  </a:lnTo>
                  <a:lnTo>
                    <a:pt x="384529" y="822202"/>
                  </a:lnTo>
                  <a:lnTo>
                    <a:pt x="383340" y="823110"/>
                  </a:lnTo>
                  <a:lnTo>
                    <a:pt x="382294" y="825066"/>
                  </a:lnTo>
                  <a:lnTo>
                    <a:pt x="382184" y="828330"/>
                  </a:lnTo>
                  <a:lnTo>
                    <a:pt x="381244" y="831325"/>
                  </a:lnTo>
                  <a:lnTo>
                    <a:pt x="380351" y="832923"/>
                  </a:lnTo>
                  <a:lnTo>
                    <a:pt x="378702" y="834405"/>
                  </a:lnTo>
                  <a:lnTo>
                    <a:pt x="377678" y="835719"/>
                  </a:lnTo>
                  <a:lnTo>
                    <a:pt x="378751" y="836504"/>
                  </a:lnTo>
                  <a:lnTo>
                    <a:pt x="380507" y="839055"/>
                  </a:lnTo>
                  <a:lnTo>
                    <a:pt x="374159" y="837966"/>
                  </a:lnTo>
                  <a:lnTo>
                    <a:pt x="372021" y="837603"/>
                  </a:lnTo>
                  <a:lnTo>
                    <a:pt x="369740" y="837213"/>
                  </a:lnTo>
                  <a:lnTo>
                    <a:pt x="370474" y="832748"/>
                  </a:lnTo>
                  <a:lnTo>
                    <a:pt x="367833" y="833531"/>
                  </a:lnTo>
                  <a:lnTo>
                    <a:pt x="365514" y="834212"/>
                  </a:lnTo>
                  <a:lnTo>
                    <a:pt x="361495" y="832056"/>
                  </a:lnTo>
                  <a:lnTo>
                    <a:pt x="352560" y="830540"/>
                  </a:lnTo>
                  <a:lnTo>
                    <a:pt x="351646" y="835969"/>
                  </a:lnTo>
                  <a:lnTo>
                    <a:pt x="351491" y="836872"/>
                  </a:lnTo>
                  <a:lnTo>
                    <a:pt x="347053" y="836123"/>
                  </a:lnTo>
                  <a:lnTo>
                    <a:pt x="346766" y="836069"/>
                  </a:lnTo>
                  <a:lnTo>
                    <a:pt x="342755" y="835356"/>
                  </a:lnTo>
                  <a:lnTo>
                    <a:pt x="332226" y="833595"/>
                  </a:lnTo>
                  <a:lnTo>
                    <a:pt x="326568" y="832642"/>
                  </a:lnTo>
                  <a:lnTo>
                    <a:pt x="315360" y="836662"/>
                  </a:lnTo>
                  <a:lnTo>
                    <a:pt x="313465" y="837338"/>
                  </a:lnTo>
                  <a:lnTo>
                    <a:pt x="308116" y="832817"/>
                  </a:lnTo>
                  <a:lnTo>
                    <a:pt x="301827" y="830318"/>
                  </a:lnTo>
                  <a:lnTo>
                    <a:pt x="296630" y="832878"/>
                  </a:lnTo>
                  <a:lnTo>
                    <a:pt x="296676" y="832496"/>
                  </a:lnTo>
                  <a:lnTo>
                    <a:pt x="296547" y="831911"/>
                  </a:lnTo>
                  <a:lnTo>
                    <a:pt x="296577" y="831707"/>
                  </a:lnTo>
                  <a:lnTo>
                    <a:pt x="296559" y="831062"/>
                  </a:lnTo>
                  <a:lnTo>
                    <a:pt x="296517" y="830763"/>
                  </a:lnTo>
                  <a:lnTo>
                    <a:pt x="296483" y="830359"/>
                  </a:lnTo>
                  <a:lnTo>
                    <a:pt x="296574" y="829841"/>
                  </a:lnTo>
                  <a:lnTo>
                    <a:pt x="296623" y="829392"/>
                  </a:lnTo>
                  <a:lnTo>
                    <a:pt x="296623" y="829092"/>
                  </a:lnTo>
                  <a:lnTo>
                    <a:pt x="296608" y="828488"/>
                  </a:lnTo>
                  <a:lnTo>
                    <a:pt x="296619" y="828216"/>
                  </a:lnTo>
                  <a:lnTo>
                    <a:pt x="296562" y="827898"/>
                  </a:lnTo>
                  <a:lnTo>
                    <a:pt x="296555" y="827581"/>
                  </a:lnTo>
                  <a:lnTo>
                    <a:pt x="296555" y="827072"/>
                  </a:lnTo>
                  <a:lnTo>
                    <a:pt x="296649" y="826659"/>
                  </a:lnTo>
                  <a:lnTo>
                    <a:pt x="296657" y="826314"/>
                  </a:lnTo>
                  <a:lnTo>
                    <a:pt x="296762" y="825756"/>
                  </a:lnTo>
                  <a:lnTo>
                    <a:pt x="296982" y="825179"/>
                  </a:lnTo>
                  <a:lnTo>
                    <a:pt x="297091" y="825016"/>
                  </a:lnTo>
                  <a:lnTo>
                    <a:pt x="297159" y="824698"/>
                  </a:lnTo>
                  <a:lnTo>
                    <a:pt x="297212" y="824530"/>
                  </a:lnTo>
                  <a:lnTo>
                    <a:pt x="297226" y="824341"/>
                  </a:lnTo>
                  <a:lnTo>
                    <a:pt x="297208" y="824027"/>
                  </a:lnTo>
                  <a:lnTo>
                    <a:pt x="297269" y="823840"/>
                  </a:lnTo>
                  <a:lnTo>
                    <a:pt x="297250" y="823677"/>
                  </a:lnTo>
                  <a:lnTo>
                    <a:pt x="297344" y="823459"/>
                  </a:lnTo>
                  <a:lnTo>
                    <a:pt x="297363" y="823092"/>
                  </a:lnTo>
                  <a:lnTo>
                    <a:pt x="297514" y="822819"/>
                  </a:lnTo>
                  <a:lnTo>
                    <a:pt x="297563" y="822624"/>
                  </a:lnTo>
                  <a:lnTo>
                    <a:pt x="297631" y="822179"/>
                  </a:lnTo>
                  <a:lnTo>
                    <a:pt x="297590" y="821857"/>
                  </a:lnTo>
                  <a:lnTo>
                    <a:pt x="297582" y="821498"/>
                  </a:lnTo>
                  <a:lnTo>
                    <a:pt x="297646" y="821222"/>
                  </a:lnTo>
                  <a:lnTo>
                    <a:pt x="297726" y="820713"/>
                  </a:lnTo>
                  <a:lnTo>
                    <a:pt x="297880" y="820282"/>
                  </a:lnTo>
                  <a:lnTo>
                    <a:pt x="297858" y="819903"/>
                  </a:lnTo>
                  <a:lnTo>
                    <a:pt x="298039" y="819153"/>
                  </a:lnTo>
                  <a:lnTo>
                    <a:pt x="298005" y="818925"/>
                  </a:lnTo>
                  <a:lnTo>
                    <a:pt x="297922" y="818757"/>
                  </a:lnTo>
                  <a:lnTo>
                    <a:pt x="297760" y="818521"/>
                  </a:lnTo>
                  <a:lnTo>
                    <a:pt x="297457" y="818394"/>
                  </a:lnTo>
                  <a:lnTo>
                    <a:pt x="297211" y="818340"/>
                  </a:lnTo>
                  <a:lnTo>
                    <a:pt x="296574" y="818362"/>
                  </a:lnTo>
                  <a:lnTo>
                    <a:pt x="296204" y="818326"/>
                  </a:lnTo>
                  <a:lnTo>
                    <a:pt x="295843" y="818276"/>
                  </a:lnTo>
                  <a:lnTo>
                    <a:pt x="295157" y="817963"/>
                  </a:lnTo>
                  <a:lnTo>
                    <a:pt x="294206" y="817037"/>
                  </a:lnTo>
                  <a:lnTo>
                    <a:pt x="293764" y="816683"/>
                  </a:lnTo>
                  <a:lnTo>
                    <a:pt x="293182" y="815929"/>
                  </a:lnTo>
                  <a:lnTo>
                    <a:pt x="293024" y="815121"/>
                  </a:lnTo>
                  <a:lnTo>
                    <a:pt x="292944" y="814350"/>
                  </a:lnTo>
                  <a:lnTo>
                    <a:pt x="292944" y="813878"/>
                  </a:lnTo>
                  <a:lnTo>
                    <a:pt x="292804" y="813519"/>
                  </a:lnTo>
                  <a:lnTo>
                    <a:pt x="292585" y="813265"/>
                  </a:lnTo>
                  <a:lnTo>
                    <a:pt x="292450" y="813165"/>
                  </a:lnTo>
                  <a:lnTo>
                    <a:pt x="292030" y="812770"/>
                  </a:lnTo>
                  <a:lnTo>
                    <a:pt x="291207" y="811536"/>
                  </a:lnTo>
                  <a:lnTo>
                    <a:pt x="290493" y="810278"/>
                  </a:lnTo>
                  <a:lnTo>
                    <a:pt x="290455" y="809820"/>
                  </a:lnTo>
                  <a:lnTo>
                    <a:pt x="290165" y="809443"/>
                  </a:lnTo>
                  <a:lnTo>
                    <a:pt x="289798" y="809057"/>
                  </a:lnTo>
                  <a:lnTo>
                    <a:pt x="289307" y="808785"/>
                  </a:lnTo>
                  <a:lnTo>
                    <a:pt x="288669" y="808671"/>
                  </a:lnTo>
                  <a:lnTo>
                    <a:pt x="288288" y="808671"/>
                  </a:lnTo>
                  <a:lnTo>
                    <a:pt x="287835" y="808431"/>
                  </a:lnTo>
                  <a:lnTo>
                    <a:pt x="287385" y="807991"/>
                  </a:lnTo>
                  <a:lnTo>
                    <a:pt x="286924" y="807628"/>
                  </a:lnTo>
                  <a:lnTo>
                    <a:pt x="286547" y="807237"/>
                  </a:lnTo>
                  <a:lnTo>
                    <a:pt x="286082" y="806747"/>
                  </a:lnTo>
                  <a:lnTo>
                    <a:pt x="285780" y="806475"/>
                  </a:lnTo>
                  <a:lnTo>
                    <a:pt x="285583" y="805957"/>
                  </a:lnTo>
                  <a:lnTo>
                    <a:pt x="285300" y="805276"/>
                  </a:lnTo>
                  <a:lnTo>
                    <a:pt x="284964" y="804564"/>
                  </a:lnTo>
                  <a:lnTo>
                    <a:pt x="284700" y="803983"/>
                  </a:lnTo>
                  <a:lnTo>
                    <a:pt x="284537" y="803252"/>
                  </a:lnTo>
                  <a:lnTo>
                    <a:pt x="284319" y="801798"/>
                  </a:lnTo>
                  <a:lnTo>
                    <a:pt x="284065" y="801083"/>
                  </a:lnTo>
                  <a:lnTo>
                    <a:pt x="283990" y="800506"/>
                  </a:lnTo>
                  <a:lnTo>
                    <a:pt x="283819" y="799938"/>
                  </a:lnTo>
                  <a:lnTo>
                    <a:pt x="283642" y="799499"/>
                  </a:lnTo>
                  <a:lnTo>
                    <a:pt x="283416" y="798736"/>
                  </a:lnTo>
                  <a:lnTo>
                    <a:pt x="283268" y="798577"/>
                  </a:lnTo>
                  <a:lnTo>
                    <a:pt x="283019" y="798573"/>
                  </a:lnTo>
                  <a:lnTo>
                    <a:pt x="282789" y="798464"/>
                  </a:lnTo>
                  <a:lnTo>
                    <a:pt x="282237" y="797579"/>
                  </a:lnTo>
                  <a:lnTo>
                    <a:pt x="282003" y="797293"/>
                  </a:lnTo>
                  <a:lnTo>
                    <a:pt x="281641" y="797002"/>
                  </a:lnTo>
                  <a:lnTo>
                    <a:pt x="281184" y="796744"/>
                  </a:lnTo>
                  <a:lnTo>
                    <a:pt x="280598" y="796621"/>
                  </a:lnTo>
                  <a:lnTo>
                    <a:pt x="279872" y="796335"/>
                  </a:lnTo>
                  <a:lnTo>
                    <a:pt x="279567" y="796195"/>
                  </a:lnTo>
                  <a:lnTo>
                    <a:pt x="279174" y="795741"/>
                  </a:lnTo>
                  <a:lnTo>
                    <a:pt x="278914" y="795536"/>
                  </a:lnTo>
                  <a:lnTo>
                    <a:pt x="278487" y="795378"/>
                  </a:lnTo>
                  <a:lnTo>
                    <a:pt x="278272" y="795142"/>
                  </a:lnTo>
                  <a:lnTo>
                    <a:pt x="278007" y="794869"/>
                  </a:lnTo>
                  <a:lnTo>
                    <a:pt x="277713" y="794402"/>
                  </a:lnTo>
                  <a:lnTo>
                    <a:pt x="277513" y="793943"/>
                  </a:lnTo>
                  <a:lnTo>
                    <a:pt x="277346" y="793512"/>
                  </a:lnTo>
                  <a:lnTo>
                    <a:pt x="277214" y="793036"/>
                  </a:lnTo>
                  <a:lnTo>
                    <a:pt x="277192" y="792745"/>
                  </a:lnTo>
                  <a:lnTo>
                    <a:pt x="277214" y="792541"/>
                  </a:lnTo>
                  <a:lnTo>
                    <a:pt x="277192" y="792328"/>
                  </a:lnTo>
                  <a:lnTo>
                    <a:pt x="277192" y="792187"/>
                  </a:lnTo>
                  <a:lnTo>
                    <a:pt x="277184" y="792037"/>
                  </a:lnTo>
                  <a:lnTo>
                    <a:pt x="277116" y="791561"/>
                  </a:lnTo>
                  <a:lnTo>
                    <a:pt x="277090" y="791043"/>
                  </a:lnTo>
                  <a:lnTo>
                    <a:pt x="277093" y="790603"/>
                  </a:lnTo>
                  <a:lnTo>
                    <a:pt x="277112" y="790072"/>
                  </a:lnTo>
                  <a:lnTo>
                    <a:pt x="277108" y="789500"/>
                  </a:lnTo>
                  <a:lnTo>
                    <a:pt x="277097" y="788901"/>
                  </a:lnTo>
                  <a:lnTo>
                    <a:pt x="277071" y="788452"/>
                  </a:lnTo>
                  <a:lnTo>
                    <a:pt x="277059" y="788016"/>
                  </a:lnTo>
                  <a:lnTo>
                    <a:pt x="277067" y="787657"/>
                  </a:lnTo>
                  <a:lnTo>
                    <a:pt x="277067" y="787027"/>
                  </a:lnTo>
                  <a:lnTo>
                    <a:pt x="277082" y="786877"/>
                  </a:lnTo>
                  <a:lnTo>
                    <a:pt x="277105" y="786695"/>
                  </a:lnTo>
                  <a:lnTo>
                    <a:pt x="277161" y="786559"/>
                  </a:lnTo>
                  <a:lnTo>
                    <a:pt x="277310" y="786180"/>
                  </a:lnTo>
                  <a:lnTo>
                    <a:pt x="277468" y="785860"/>
                  </a:lnTo>
                  <a:lnTo>
                    <a:pt x="277660" y="785538"/>
                  </a:lnTo>
                  <a:lnTo>
                    <a:pt x="277711" y="785300"/>
                  </a:lnTo>
                  <a:lnTo>
                    <a:pt x="277611" y="784753"/>
                  </a:lnTo>
                  <a:lnTo>
                    <a:pt x="277505" y="783768"/>
                  </a:lnTo>
                  <a:lnTo>
                    <a:pt x="277339" y="783323"/>
                  </a:lnTo>
                  <a:lnTo>
                    <a:pt x="277044" y="782797"/>
                  </a:lnTo>
                  <a:lnTo>
                    <a:pt x="276621" y="782252"/>
                  </a:lnTo>
                  <a:lnTo>
                    <a:pt x="276467" y="782184"/>
                  </a:lnTo>
                  <a:lnTo>
                    <a:pt x="275858" y="782243"/>
                  </a:lnTo>
                  <a:lnTo>
                    <a:pt x="275662" y="782288"/>
                  </a:lnTo>
                  <a:lnTo>
                    <a:pt x="275337" y="782402"/>
                  </a:lnTo>
                  <a:lnTo>
                    <a:pt x="274994" y="782502"/>
                  </a:lnTo>
                  <a:lnTo>
                    <a:pt x="274733" y="782547"/>
                  </a:lnTo>
                  <a:lnTo>
                    <a:pt x="274605" y="782561"/>
                  </a:lnTo>
                  <a:lnTo>
                    <a:pt x="274268" y="782583"/>
                  </a:lnTo>
                  <a:lnTo>
                    <a:pt x="274061" y="782579"/>
                  </a:lnTo>
                  <a:lnTo>
                    <a:pt x="273853" y="782561"/>
                  </a:lnTo>
                  <a:lnTo>
                    <a:pt x="273388" y="782422"/>
                  </a:lnTo>
                  <a:lnTo>
                    <a:pt x="272879" y="782125"/>
                  </a:lnTo>
                  <a:lnTo>
                    <a:pt x="272486" y="782021"/>
                  </a:lnTo>
                  <a:lnTo>
                    <a:pt x="272331" y="781957"/>
                  </a:lnTo>
                  <a:lnTo>
                    <a:pt x="272176" y="781875"/>
                  </a:lnTo>
                  <a:lnTo>
                    <a:pt x="271916" y="781707"/>
                  </a:lnTo>
                  <a:lnTo>
                    <a:pt x="271734" y="781567"/>
                  </a:lnTo>
                  <a:lnTo>
                    <a:pt x="271564" y="781412"/>
                  </a:lnTo>
                  <a:lnTo>
                    <a:pt x="271398" y="781244"/>
                  </a:lnTo>
                  <a:lnTo>
                    <a:pt x="271240" y="781067"/>
                  </a:lnTo>
                  <a:lnTo>
                    <a:pt x="271107" y="780909"/>
                  </a:lnTo>
                  <a:lnTo>
                    <a:pt x="270975" y="780741"/>
                  </a:lnTo>
                  <a:lnTo>
                    <a:pt x="270854" y="780564"/>
                  </a:lnTo>
                  <a:lnTo>
                    <a:pt x="270737" y="780382"/>
                  </a:lnTo>
                  <a:lnTo>
                    <a:pt x="270635" y="780192"/>
                  </a:lnTo>
                  <a:lnTo>
                    <a:pt x="270545" y="779996"/>
                  </a:lnTo>
                  <a:lnTo>
                    <a:pt x="270465" y="779788"/>
                  </a:lnTo>
                  <a:lnTo>
                    <a:pt x="270322" y="779366"/>
                  </a:lnTo>
                  <a:lnTo>
                    <a:pt x="270242" y="779157"/>
                  </a:lnTo>
                  <a:lnTo>
                    <a:pt x="270178" y="779002"/>
                  </a:lnTo>
                  <a:lnTo>
                    <a:pt x="270035" y="778694"/>
                  </a:lnTo>
                  <a:lnTo>
                    <a:pt x="269967" y="778540"/>
                  </a:lnTo>
                  <a:lnTo>
                    <a:pt x="269906" y="778381"/>
                  </a:lnTo>
                  <a:lnTo>
                    <a:pt x="269857" y="778235"/>
                  </a:lnTo>
                  <a:lnTo>
                    <a:pt x="269725" y="777782"/>
                  </a:lnTo>
                  <a:lnTo>
                    <a:pt x="269668" y="777641"/>
                  </a:lnTo>
                  <a:lnTo>
                    <a:pt x="269540" y="777391"/>
                  </a:lnTo>
                  <a:lnTo>
                    <a:pt x="269321" y="777037"/>
                  </a:lnTo>
                  <a:lnTo>
                    <a:pt x="269196" y="776842"/>
                  </a:lnTo>
                  <a:lnTo>
                    <a:pt x="269068" y="776652"/>
                  </a:lnTo>
                  <a:lnTo>
                    <a:pt x="268936" y="776465"/>
                  </a:lnTo>
                  <a:lnTo>
                    <a:pt x="267995" y="775113"/>
                  </a:lnTo>
                  <a:lnTo>
                    <a:pt x="267633" y="774564"/>
                  </a:lnTo>
                  <a:lnTo>
                    <a:pt x="267467" y="774360"/>
                  </a:lnTo>
                  <a:lnTo>
                    <a:pt x="267183" y="774056"/>
                  </a:lnTo>
                  <a:lnTo>
                    <a:pt x="267108" y="773888"/>
                  </a:lnTo>
                  <a:lnTo>
                    <a:pt x="267055" y="773702"/>
                  </a:lnTo>
                  <a:lnTo>
                    <a:pt x="267013" y="773502"/>
                  </a:lnTo>
                  <a:lnTo>
                    <a:pt x="266964" y="773311"/>
                  </a:lnTo>
                  <a:lnTo>
                    <a:pt x="266507" y="772717"/>
                  </a:lnTo>
                  <a:lnTo>
                    <a:pt x="266258" y="772494"/>
                  </a:lnTo>
                  <a:lnTo>
                    <a:pt x="266103" y="772372"/>
                  </a:lnTo>
                  <a:lnTo>
                    <a:pt x="265786" y="772149"/>
                  </a:lnTo>
                  <a:lnTo>
                    <a:pt x="265427" y="771923"/>
                  </a:lnTo>
                  <a:lnTo>
                    <a:pt x="265223" y="771809"/>
                  </a:lnTo>
                  <a:lnTo>
                    <a:pt x="264808" y="771600"/>
                  </a:lnTo>
                  <a:lnTo>
                    <a:pt x="264366" y="771387"/>
                  </a:lnTo>
                  <a:lnTo>
                    <a:pt x="264015" y="771242"/>
                  </a:lnTo>
                  <a:lnTo>
                    <a:pt x="263852" y="771192"/>
                  </a:lnTo>
                  <a:lnTo>
                    <a:pt x="262848" y="771732"/>
                  </a:lnTo>
                  <a:lnTo>
                    <a:pt x="262776" y="772154"/>
                  </a:lnTo>
                  <a:lnTo>
                    <a:pt x="262731" y="772390"/>
                  </a:lnTo>
                  <a:lnTo>
                    <a:pt x="262342" y="772935"/>
                  </a:lnTo>
                  <a:lnTo>
                    <a:pt x="262096" y="773089"/>
                  </a:lnTo>
                  <a:lnTo>
                    <a:pt x="261828" y="773216"/>
                  </a:lnTo>
                  <a:lnTo>
                    <a:pt x="261688" y="773257"/>
                  </a:lnTo>
                  <a:lnTo>
                    <a:pt x="261548" y="773289"/>
                  </a:lnTo>
                  <a:lnTo>
                    <a:pt x="261405" y="773307"/>
                  </a:lnTo>
                  <a:lnTo>
                    <a:pt x="261261" y="773316"/>
                  </a:lnTo>
                  <a:lnTo>
                    <a:pt x="261118" y="773316"/>
                  </a:lnTo>
                  <a:lnTo>
                    <a:pt x="260971" y="773298"/>
                  </a:lnTo>
                  <a:lnTo>
                    <a:pt x="260672" y="773220"/>
                  </a:lnTo>
                  <a:lnTo>
                    <a:pt x="260525" y="773171"/>
                  </a:lnTo>
                  <a:lnTo>
                    <a:pt x="260264" y="773098"/>
                  </a:lnTo>
                  <a:lnTo>
                    <a:pt x="259928" y="772998"/>
                  </a:lnTo>
                  <a:lnTo>
                    <a:pt x="259687" y="772939"/>
                  </a:lnTo>
                  <a:lnTo>
                    <a:pt x="259426" y="772889"/>
                  </a:lnTo>
                  <a:lnTo>
                    <a:pt x="259094" y="772817"/>
                  </a:lnTo>
                  <a:lnTo>
                    <a:pt x="258686" y="772631"/>
                  </a:lnTo>
                  <a:lnTo>
                    <a:pt x="258557" y="772485"/>
                  </a:lnTo>
                  <a:lnTo>
                    <a:pt x="258297" y="771945"/>
                  </a:lnTo>
                  <a:lnTo>
                    <a:pt x="258259" y="771691"/>
                  </a:lnTo>
                  <a:lnTo>
                    <a:pt x="258233" y="771441"/>
                  </a:lnTo>
                  <a:lnTo>
                    <a:pt x="258202" y="770947"/>
                  </a:lnTo>
                  <a:lnTo>
                    <a:pt x="258164" y="770788"/>
                  </a:lnTo>
                  <a:lnTo>
                    <a:pt x="258115" y="770629"/>
                  </a:lnTo>
                  <a:lnTo>
                    <a:pt x="258055" y="770475"/>
                  </a:lnTo>
                  <a:lnTo>
                    <a:pt x="257927" y="770171"/>
                  </a:lnTo>
                  <a:lnTo>
                    <a:pt x="257844" y="770003"/>
                  </a:lnTo>
                  <a:lnTo>
                    <a:pt x="257753" y="769839"/>
                  </a:lnTo>
                  <a:lnTo>
                    <a:pt x="257564" y="769522"/>
                  </a:lnTo>
                  <a:lnTo>
                    <a:pt x="257473" y="769358"/>
                  </a:lnTo>
                  <a:lnTo>
                    <a:pt x="257375" y="769168"/>
                  </a:lnTo>
                  <a:lnTo>
                    <a:pt x="257190" y="768786"/>
                  </a:lnTo>
                  <a:lnTo>
                    <a:pt x="257092" y="768596"/>
                  </a:lnTo>
                  <a:lnTo>
                    <a:pt x="256990" y="768410"/>
                  </a:lnTo>
                  <a:lnTo>
                    <a:pt x="256816" y="768106"/>
                  </a:lnTo>
                  <a:lnTo>
                    <a:pt x="256635" y="767811"/>
                  </a:lnTo>
                  <a:lnTo>
                    <a:pt x="256435" y="767516"/>
                  </a:lnTo>
                  <a:lnTo>
                    <a:pt x="256220" y="767212"/>
                  </a:lnTo>
                  <a:lnTo>
                    <a:pt x="256106" y="767067"/>
                  </a:lnTo>
                  <a:lnTo>
                    <a:pt x="255710" y="766526"/>
                  </a:lnTo>
                  <a:lnTo>
                    <a:pt x="255562" y="766336"/>
                  </a:lnTo>
                  <a:lnTo>
                    <a:pt x="255411" y="766150"/>
                  </a:lnTo>
                  <a:lnTo>
                    <a:pt x="255132" y="765823"/>
                  </a:lnTo>
                  <a:lnTo>
                    <a:pt x="254871" y="765542"/>
                  </a:lnTo>
                  <a:lnTo>
                    <a:pt x="254735" y="765419"/>
                  </a:lnTo>
                  <a:lnTo>
                    <a:pt x="254471" y="765251"/>
                  </a:lnTo>
                  <a:lnTo>
                    <a:pt x="254342" y="765197"/>
                  </a:lnTo>
                  <a:lnTo>
                    <a:pt x="254214" y="765151"/>
                  </a:lnTo>
                  <a:lnTo>
                    <a:pt x="253953" y="765079"/>
                  </a:lnTo>
                  <a:lnTo>
                    <a:pt x="253750" y="765038"/>
                  </a:lnTo>
                  <a:lnTo>
                    <a:pt x="253542" y="765011"/>
                  </a:lnTo>
                  <a:lnTo>
                    <a:pt x="253334" y="764992"/>
                  </a:lnTo>
                  <a:lnTo>
                    <a:pt x="252919" y="764970"/>
                  </a:lnTo>
                  <a:lnTo>
                    <a:pt x="252605" y="764956"/>
                  </a:lnTo>
                  <a:lnTo>
                    <a:pt x="252292" y="764952"/>
                  </a:lnTo>
                  <a:lnTo>
                    <a:pt x="251355" y="764956"/>
                  </a:lnTo>
                  <a:lnTo>
                    <a:pt x="250430" y="764970"/>
                  </a:lnTo>
                  <a:lnTo>
                    <a:pt x="250124" y="764965"/>
                  </a:lnTo>
                  <a:lnTo>
                    <a:pt x="249712" y="764934"/>
                  </a:lnTo>
                  <a:lnTo>
                    <a:pt x="249304" y="764884"/>
                  </a:lnTo>
                  <a:lnTo>
                    <a:pt x="249108" y="764888"/>
                  </a:lnTo>
                  <a:lnTo>
                    <a:pt x="248912" y="764915"/>
                  </a:lnTo>
                  <a:lnTo>
                    <a:pt x="248712" y="764952"/>
                  </a:lnTo>
                  <a:lnTo>
                    <a:pt x="248425" y="764997"/>
                  </a:lnTo>
                  <a:lnTo>
                    <a:pt x="248458" y="764843"/>
                  </a:lnTo>
                  <a:lnTo>
                    <a:pt x="248069" y="764884"/>
                  </a:lnTo>
                  <a:lnTo>
                    <a:pt x="247208" y="764947"/>
                  </a:lnTo>
                  <a:lnTo>
                    <a:pt x="246631" y="764865"/>
                  </a:lnTo>
                  <a:lnTo>
                    <a:pt x="246121" y="764570"/>
                  </a:lnTo>
                  <a:lnTo>
                    <a:pt x="245437" y="764153"/>
                  </a:lnTo>
                  <a:lnTo>
                    <a:pt x="244806" y="763862"/>
                  </a:lnTo>
                  <a:lnTo>
                    <a:pt x="244546" y="763831"/>
                  </a:lnTo>
                  <a:lnTo>
                    <a:pt x="244123" y="763604"/>
                  </a:lnTo>
                  <a:lnTo>
                    <a:pt x="243360" y="763350"/>
                  </a:lnTo>
                  <a:lnTo>
                    <a:pt x="242793" y="763223"/>
                  </a:lnTo>
                  <a:lnTo>
                    <a:pt x="241596" y="762564"/>
                  </a:lnTo>
                  <a:lnTo>
                    <a:pt x="240958" y="761938"/>
                  </a:lnTo>
                  <a:lnTo>
                    <a:pt x="240384" y="761289"/>
                  </a:lnTo>
                  <a:lnTo>
                    <a:pt x="239893" y="760559"/>
                  </a:lnTo>
                  <a:lnTo>
                    <a:pt x="239353" y="759805"/>
                  </a:lnTo>
                  <a:lnTo>
                    <a:pt x="239070" y="759261"/>
                  </a:lnTo>
                  <a:lnTo>
                    <a:pt x="238809" y="758376"/>
                  </a:lnTo>
                  <a:lnTo>
                    <a:pt x="238711" y="757818"/>
                  </a:lnTo>
                  <a:lnTo>
                    <a:pt x="238461" y="757223"/>
                  </a:lnTo>
                  <a:lnTo>
                    <a:pt x="238390" y="757078"/>
                  </a:lnTo>
                  <a:lnTo>
                    <a:pt x="238118" y="756551"/>
                  </a:lnTo>
                  <a:lnTo>
                    <a:pt x="237676" y="756111"/>
                  </a:lnTo>
                  <a:lnTo>
                    <a:pt x="237306" y="755993"/>
                  </a:lnTo>
                  <a:lnTo>
                    <a:pt x="236747" y="756075"/>
                  </a:lnTo>
                  <a:lnTo>
                    <a:pt x="236290" y="756397"/>
                  </a:lnTo>
                  <a:lnTo>
                    <a:pt x="236014" y="756751"/>
                  </a:lnTo>
                  <a:lnTo>
                    <a:pt x="235538" y="756973"/>
                  </a:lnTo>
                  <a:lnTo>
                    <a:pt x="234772" y="757128"/>
                  </a:lnTo>
                  <a:lnTo>
                    <a:pt x="233858" y="757287"/>
                  </a:lnTo>
                  <a:lnTo>
                    <a:pt x="232921" y="757173"/>
                  </a:lnTo>
                  <a:lnTo>
                    <a:pt x="232253" y="757105"/>
                  </a:lnTo>
                  <a:lnTo>
                    <a:pt x="231743" y="757028"/>
                  </a:lnTo>
                  <a:lnTo>
                    <a:pt x="230855" y="756638"/>
                  </a:lnTo>
                  <a:lnTo>
                    <a:pt x="230119" y="756465"/>
                  </a:lnTo>
                  <a:lnTo>
                    <a:pt x="229526" y="756243"/>
                  </a:lnTo>
                  <a:lnTo>
                    <a:pt x="228937" y="756043"/>
                  </a:lnTo>
                  <a:lnTo>
                    <a:pt x="228136" y="755594"/>
                  </a:lnTo>
                  <a:lnTo>
                    <a:pt x="227747" y="755421"/>
                  </a:lnTo>
                  <a:lnTo>
                    <a:pt x="227551" y="755108"/>
                  </a:lnTo>
                  <a:lnTo>
                    <a:pt x="227343" y="754668"/>
                  </a:lnTo>
                  <a:lnTo>
                    <a:pt x="226648" y="754001"/>
                  </a:lnTo>
                  <a:lnTo>
                    <a:pt x="226176" y="753720"/>
                  </a:lnTo>
                  <a:lnTo>
                    <a:pt x="225606" y="753311"/>
                  </a:lnTo>
                  <a:lnTo>
                    <a:pt x="225088" y="752930"/>
                  </a:lnTo>
                  <a:lnTo>
                    <a:pt x="224699" y="752372"/>
                  </a:lnTo>
                  <a:lnTo>
                    <a:pt x="224461" y="751913"/>
                  </a:lnTo>
                  <a:lnTo>
                    <a:pt x="224258" y="751464"/>
                  </a:lnTo>
                  <a:lnTo>
                    <a:pt x="224189" y="751051"/>
                  </a:lnTo>
                  <a:lnTo>
                    <a:pt x="224291" y="750543"/>
                  </a:lnTo>
                  <a:lnTo>
                    <a:pt x="224352" y="749939"/>
                  </a:lnTo>
                  <a:lnTo>
                    <a:pt x="224348" y="749467"/>
                  </a:lnTo>
                  <a:lnTo>
                    <a:pt x="224397" y="748954"/>
                  </a:lnTo>
                  <a:lnTo>
                    <a:pt x="224439" y="748428"/>
                  </a:lnTo>
                  <a:lnTo>
                    <a:pt x="224442" y="748029"/>
                  </a:lnTo>
                  <a:lnTo>
                    <a:pt x="224461" y="747484"/>
                  </a:lnTo>
                  <a:lnTo>
                    <a:pt x="224348" y="747089"/>
                  </a:lnTo>
                  <a:lnTo>
                    <a:pt x="224110" y="746944"/>
                  </a:lnTo>
                  <a:lnTo>
                    <a:pt x="223808" y="746776"/>
                  </a:lnTo>
                  <a:lnTo>
                    <a:pt x="223064" y="746109"/>
                  </a:lnTo>
                  <a:lnTo>
                    <a:pt x="222633" y="745791"/>
                  </a:lnTo>
                  <a:lnTo>
                    <a:pt x="222097" y="745574"/>
                  </a:lnTo>
                  <a:lnTo>
                    <a:pt x="221693" y="745247"/>
                  </a:lnTo>
                  <a:lnTo>
                    <a:pt x="221217" y="744770"/>
                  </a:lnTo>
                  <a:lnTo>
                    <a:pt x="220881" y="744289"/>
                  </a:lnTo>
                  <a:lnTo>
                    <a:pt x="220677" y="743581"/>
                  </a:lnTo>
                  <a:lnTo>
                    <a:pt x="220409" y="742996"/>
                  </a:lnTo>
                  <a:lnTo>
                    <a:pt x="220284" y="742588"/>
                  </a:lnTo>
                  <a:lnTo>
                    <a:pt x="220197" y="741685"/>
                  </a:lnTo>
                  <a:lnTo>
                    <a:pt x="219941" y="740981"/>
                  </a:lnTo>
                  <a:lnTo>
                    <a:pt x="219861" y="740618"/>
                  </a:lnTo>
                  <a:lnTo>
                    <a:pt x="219831" y="740323"/>
                  </a:lnTo>
                  <a:lnTo>
                    <a:pt x="219827" y="740192"/>
                  </a:lnTo>
                  <a:lnTo>
                    <a:pt x="219827" y="740055"/>
                  </a:lnTo>
                  <a:lnTo>
                    <a:pt x="219835" y="739924"/>
                  </a:lnTo>
                  <a:lnTo>
                    <a:pt x="219835" y="739788"/>
                  </a:lnTo>
                  <a:lnTo>
                    <a:pt x="219831" y="739656"/>
                  </a:lnTo>
                  <a:lnTo>
                    <a:pt x="219816" y="739474"/>
                  </a:lnTo>
                  <a:lnTo>
                    <a:pt x="219771" y="739202"/>
                  </a:lnTo>
                  <a:lnTo>
                    <a:pt x="219771" y="738894"/>
                  </a:lnTo>
                  <a:lnTo>
                    <a:pt x="219801" y="738522"/>
                  </a:lnTo>
                  <a:lnTo>
                    <a:pt x="219990" y="737432"/>
                  </a:lnTo>
                  <a:lnTo>
                    <a:pt x="220073" y="736847"/>
                  </a:lnTo>
                  <a:lnTo>
                    <a:pt x="220152" y="736116"/>
                  </a:lnTo>
                  <a:lnTo>
                    <a:pt x="220156" y="735418"/>
                  </a:lnTo>
                  <a:lnTo>
                    <a:pt x="220126" y="734782"/>
                  </a:lnTo>
                  <a:lnTo>
                    <a:pt x="220031" y="734129"/>
                  </a:lnTo>
                  <a:lnTo>
                    <a:pt x="219907" y="733493"/>
                  </a:lnTo>
                  <a:lnTo>
                    <a:pt x="219703" y="732835"/>
                  </a:lnTo>
                  <a:lnTo>
                    <a:pt x="219608" y="732436"/>
                  </a:lnTo>
                  <a:lnTo>
                    <a:pt x="219521" y="732173"/>
                  </a:lnTo>
                  <a:lnTo>
                    <a:pt x="219438" y="731873"/>
                  </a:lnTo>
                  <a:lnTo>
                    <a:pt x="219367" y="731533"/>
                  </a:lnTo>
                  <a:lnTo>
                    <a:pt x="219302" y="731134"/>
                  </a:lnTo>
                  <a:lnTo>
                    <a:pt x="219226" y="730729"/>
                  </a:lnTo>
                  <a:lnTo>
                    <a:pt x="219317" y="730299"/>
                  </a:lnTo>
                  <a:lnTo>
                    <a:pt x="219332" y="729958"/>
                  </a:lnTo>
                  <a:lnTo>
                    <a:pt x="219291" y="729636"/>
                  </a:lnTo>
                  <a:lnTo>
                    <a:pt x="219215" y="729432"/>
                  </a:lnTo>
                  <a:lnTo>
                    <a:pt x="219091" y="729205"/>
                  </a:lnTo>
                  <a:lnTo>
                    <a:pt x="218804" y="728860"/>
                  </a:lnTo>
                  <a:lnTo>
                    <a:pt x="218517" y="728620"/>
                  </a:lnTo>
                  <a:lnTo>
                    <a:pt x="218131" y="728488"/>
                  </a:lnTo>
                  <a:lnTo>
                    <a:pt x="217727" y="728434"/>
                  </a:lnTo>
                  <a:lnTo>
                    <a:pt x="217436" y="728402"/>
                  </a:lnTo>
                  <a:lnTo>
                    <a:pt x="217184" y="728338"/>
                  </a:lnTo>
                  <a:lnTo>
                    <a:pt x="216745" y="727789"/>
                  </a:lnTo>
                  <a:lnTo>
                    <a:pt x="216504" y="727567"/>
                  </a:lnTo>
                  <a:lnTo>
                    <a:pt x="216217" y="727571"/>
                  </a:lnTo>
                  <a:lnTo>
                    <a:pt x="215892" y="727494"/>
                  </a:lnTo>
                  <a:lnTo>
                    <a:pt x="215510" y="727463"/>
                  </a:lnTo>
                  <a:lnTo>
                    <a:pt x="215288" y="727476"/>
                  </a:lnTo>
                  <a:lnTo>
                    <a:pt x="214653" y="727535"/>
                  </a:lnTo>
                  <a:lnTo>
                    <a:pt x="214064" y="727608"/>
                  </a:lnTo>
                  <a:lnTo>
                    <a:pt x="213539" y="727703"/>
                  </a:lnTo>
                  <a:lnTo>
                    <a:pt x="212840" y="727817"/>
                  </a:lnTo>
                  <a:lnTo>
                    <a:pt x="212636" y="727871"/>
                  </a:lnTo>
                  <a:lnTo>
                    <a:pt x="212168" y="727957"/>
                  </a:lnTo>
                  <a:lnTo>
                    <a:pt x="211681" y="727984"/>
                  </a:lnTo>
                  <a:lnTo>
                    <a:pt x="211103" y="728039"/>
                  </a:lnTo>
                  <a:lnTo>
                    <a:pt x="209921" y="728107"/>
                  </a:lnTo>
                  <a:lnTo>
                    <a:pt x="209634" y="728016"/>
                  </a:lnTo>
                  <a:lnTo>
                    <a:pt x="209313" y="727807"/>
                  </a:lnTo>
                  <a:lnTo>
                    <a:pt x="208293" y="727000"/>
                  </a:lnTo>
                  <a:lnTo>
                    <a:pt x="207783" y="726560"/>
                  </a:lnTo>
                  <a:lnTo>
                    <a:pt x="207179" y="725974"/>
                  </a:lnTo>
                  <a:lnTo>
                    <a:pt x="206918" y="725779"/>
                  </a:lnTo>
                  <a:lnTo>
                    <a:pt x="206575" y="725684"/>
                  </a:lnTo>
                  <a:lnTo>
                    <a:pt x="206205" y="725688"/>
                  </a:lnTo>
                  <a:lnTo>
                    <a:pt x="205721" y="725747"/>
                  </a:lnTo>
                  <a:lnTo>
                    <a:pt x="205279" y="725838"/>
                  </a:lnTo>
                  <a:lnTo>
                    <a:pt x="204845" y="726010"/>
                  </a:lnTo>
                  <a:lnTo>
                    <a:pt x="204433" y="726138"/>
                  </a:lnTo>
                  <a:lnTo>
                    <a:pt x="204044" y="726092"/>
                  </a:lnTo>
                  <a:lnTo>
                    <a:pt x="203501" y="725942"/>
                  </a:lnTo>
                  <a:lnTo>
                    <a:pt x="202979" y="725657"/>
                  </a:lnTo>
                  <a:lnTo>
                    <a:pt x="202503" y="725330"/>
                  </a:lnTo>
                  <a:lnTo>
                    <a:pt x="202077" y="724930"/>
                  </a:lnTo>
                  <a:lnTo>
                    <a:pt x="201737" y="724508"/>
                  </a:lnTo>
                  <a:lnTo>
                    <a:pt x="201435" y="724245"/>
                  </a:lnTo>
                  <a:lnTo>
                    <a:pt x="201099" y="724027"/>
                  </a:lnTo>
                  <a:lnTo>
                    <a:pt x="200426" y="723626"/>
                  </a:lnTo>
                  <a:lnTo>
                    <a:pt x="200253" y="723460"/>
                  </a:lnTo>
                  <a:lnTo>
                    <a:pt x="199953" y="723315"/>
                  </a:lnTo>
                  <a:lnTo>
                    <a:pt x="199652" y="723183"/>
                  </a:lnTo>
                  <a:lnTo>
                    <a:pt x="199240" y="722925"/>
                  </a:lnTo>
                  <a:lnTo>
                    <a:pt x="198912" y="722634"/>
                  </a:lnTo>
                  <a:lnTo>
                    <a:pt x="198538" y="722271"/>
                  </a:lnTo>
                  <a:lnTo>
                    <a:pt x="198294" y="722086"/>
                  </a:lnTo>
                  <a:lnTo>
                    <a:pt x="198081" y="721945"/>
                  </a:lnTo>
                  <a:lnTo>
                    <a:pt x="197756" y="721745"/>
                  </a:lnTo>
                  <a:lnTo>
                    <a:pt x="197246" y="721473"/>
                  </a:lnTo>
                  <a:lnTo>
                    <a:pt x="196782" y="721246"/>
                  </a:lnTo>
                  <a:lnTo>
                    <a:pt x="196400" y="721051"/>
                  </a:lnTo>
                  <a:lnTo>
                    <a:pt x="195999" y="720776"/>
                  </a:lnTo>
                  <a:lnTo>
                    <a:pt x="195804" y="720629"/>
                  </a:lnTo>
                  <a:lnTo>
                    <a:pt x="195517" y="720470"/>
                  </a:lnTo>
                  <a:lnTo>
                    <a:pt x="195052" y="720198"/>
                  </a:lnTo>
                  <a:lnTo>
                    <a:pt x="194739" y="719962"/>
                  </a:lnTo>
                  <a:lnTo>
                    <a:pt x="194368" y="719739"/>
                  </a:lnTo>
                  <a:lnTo>
                    <a:pt x="193968" y="719540"/>
                  </a:lnTo>
                  <a:lnTo>
                    <a:pt x="193934" y="719762"/>
                  </a:lnTo>
                  <a:lnTo>
                    <a:pt x="193715" y="719662"/>
                  </a:lnTo>
                  <a:lnTo>
                    <a:pt x="193454" y="719526"/>
                  </a:lnTo>
                  <a:lnTo>
                    <a:pt x="193224" y="719381"/>
                  </a:lnTo>
                  <a:lnTo>
                    <a:pt x="193005" y="719217"/>
                  </a:lnTo>
                  <a:lnTo>
                    <a:pt x="192869" y="719099"/>
                  </a:lnTo>
                  <a:lnTo>
                    <a:pt x="192737" y="718968"/>
                  </a:lnTo>
                  <a:lnTo>
                    <a:pt x="192608" y="718832"/>
                  </a:lnTo>
                  <a:lnTo>
                    <a:pt x="192363" y="718550"/>
                  </a:lnTo>
                  <a:lnTo>
                    <a:pt x="192253" y="718410"/>
                  </a:lnTo>
                  <a:lnTo>
                    <a:pt x="192049" y="718106"/>
                  </a:lnTo>
                  <a:lnTo>
                    <a:pt x="191944" y="717960"/>
                  </a:lnTo>
                  <a:lnTo>
                    <a:pt x="191585" y="717620"/>
                  </a:lnTo>
                  <a:lnTo>
                    <a:pt x="191332" y="717430"/>
                  </a:lnTo>
                  <a:lnTo>
                    <a:pt x="190626" y="716753"/>
                  </a:lnTo>
                  <a:lnTo>
                    <a:pt x="190565" y="716613"/>
                  </a:lnTo>
                  <a:lnTo>
                    <a:pt x="190445" y="716322"/>
                  </a:lnTo>
                  <a:lnTo>
                    <a:pt x="190369" y="716195"/>
                  </a:lnTo>
                  <a:lnTo>
                    <a:pt x="190029" y="715837"/>
                  </a:lnTo>
                  <a:lnTo>
                    <a:pt x="189901" y="715764"/>
                  </a:lnTo>
                  <a:lnTo>
                    <a:pt x="189761" y="715714"/>
                  </a:lnTo>
                  <a:lnTo>
                    <a:pt x="189474" y="715633"/>
                  </a:lnTo>
                  <a:lnTo>
                    <a:pt x="189330" y="715578"/>
                  </a:lnTo>
                  <a:lnTo>
                    <a:pt x="189047" y="715442"/>
                  </a:lnTo>
                  <a:lnTo>
                    <a:pt x="188907" y="715365"/>
                  </a:lnTo>
                  <a:lnTo>
                    <a:pt x="188775" y="715279"/>
                  </a:lnTo>
                  <a:lnTo>
                    <a:pt x="188647" y="715179"/>
                  </a:lnTo>
                  <a:lnTo>
                    <a:pt x="188397" y="714947"/>
                  </a:lnTo>
                  <a:lnTo>
                    <a:pt x="188235" y="714761"/>
                  </a:lnTo>
                  <a:lnTo>
                    <a:pt x="188114" y="714534"/>
                  </a:lnTo>
                  <a:lnTo>
                    <a:pt x="188012" y="714294"/>
                  </a:lnTo>
                  <a:lnTo>
                    <a:pt x="187933" y="714040"/>
                  </a:lnTo>
                  <a:lnTo>
                    <a:pt x="187782" y="713781"/>
                  </a:lnTo>
                  <a:lnTo>
                    <a:pt x="187449" y="713482"/>
                  </a:lnTo>
                  <a:lnTo>
                    <a:pt x="187253" y="713241"/>
                  </a:lnTo>
                  <a:lnTo>
                    <a:pt x="187030" y="713060"/>
                  </a:lnTo>
                  <a:lnTo>
                    <a:pt x="186826" y="712855"/>
                  </a:lnTo>
                  <a:lnTo>
                    <a:pt x="186638" y="712624"/>
                  </a:lnTo>
                  <a:lnTo>
                    <a:pt x="186388" y="712356"/>
                  </a:lnTo>
                  <a:lnTo>
                    <a:pt x="186154" y="712066"/>
                  </a:lnTo>
                  <a:lnTo>
                    <a:pt x="185946" y="711748"/>
                  </a:lnTo>
                  <a:lnTo>
                    <a:pt x="185777" y="711558"/>
                  </a:lnTo>
                  <a:lnTo>
                    <a:pt x="185633" y="711340"/>
                  </a:lnTo>
                  <a:lnTo>
                    <a:pt x="185512" y="711104"/>
                  </a:lnTo>
                  <a:lnTo>
                    <a:pt x="185421" y="710850"/>
                  </a:lnTo>
                  <a:lnTo>
                    <a:pt x="185357" y="710582"/>
                  </a:lnTo>
                  <a:lnTo>
                    <a:pt x="185161" y="709874"/>
                  </a:lnTo>
                  <a:lnTo>
                    <a:pt x="185010" y="709153"/>
                  </a:lnTo>
                  <a:lnTo>
                    <a:pt x="184881" y="708617"/>
                  </a:lnTo>
                  <a:lnTo>
                    <a:pt x="184772" y="708073"/>
                  </a:lnTo>
                  <a:lnTo>
                    <a:pt x="184689" y="707524"/>
                  </a:lnTo>
                  <a:lnTo>
                    <a:pt x="184685" y="707292"/>
                  </a:lnTo>
                  <a:lnTo>
                    <a:pt x="184640" y="707065"/>
                  </a:lnTo>
                  <a:lnTo>
                    <a:pt x="184564" y="706852"/>
                  </a:lnTo>
                  <a:lnTo>
                    <a:pt x="184455" y="706657"/>
                  </a:lnTo>
                  <a:lnTo>
                    <a:pt x="184319" y="706494"/>
                  </a:lnTo>
                  <a:lnTo>
                    <a:pt x="184141" y="706249"/>
                  </a:lnTo>
                  <a:lnTo>
                    <a:pt x="183983" y="705985"/>
                  </a:lnTo>
                  <a:lnTo>
                    <a:pt x="183850" y="705700"/>
                  </a:lnTo>
                  <a:lnTo>
                    <a:pt x="183718" y="705427"/>
                  </a:lnTo>
                  <a:lnTo>
                    <a:pt x="183616" y="705137"/>
                  </a:lnTo>
                  <a:lnTo>
                    <a:pt x="183537" y="704833"/>
                  </a:lnTo>
                  <a:lnTo>
                    <a:pt x="183492" y="704520"/>
                  </a:lnTo>
                  <a:lnTo>
                    <a:pt x="183416" y="704130"/>
                  </a:lnTo>
                  <a:lnTo>
                    <a:pt x="183363" y="703735"/>
                  </a:lnTo>
                  <a:lnTo>
                    <a:pt x="183337" y="703336"/>
                  </a:lnTo>
                  <a:lnTo>
                    <a:pt x="183340" y="702936"/>
                  </a:lnTo>
                  <a:lnTo>
                    <a:pt x="183390" y="702564"/>
                  </a:lnTo>
                  <a:lnTo>
                    <a:pt x="183476" y="702201"/>
                  </a:lnTo>
                  <a:lnTo>
                    <a:pt x="183597" y="701852"/>
                  </a:lnTo>
                  <a:lnTo>
                    <a:pt x="183748" y="701520"/>
                  </a:lnTo>
                  <a:lnTo>
                    <a:pt x="183903" y="701049"/>
                  </a:lnTo>
                  <a:lnTo>
                    <a:pt x="184100" y="700599"/>
                  </a:lnTo>
                  <a:lnTo>
                    <a:pt x="184122" y="700445"/>
                  </a:lnTo>
                  <a:lnTo>
                    <a:pt x="184115" y="700286"/>
                  </a:lnTo>
                  <a:lnTo>
                    <a:pt x="184077" y="700137"/>
                  </a:lnTo>
                  <a:lnTo>
                    <a:pt x="183699" y="699724"/>
                  </a:lnTo>
                  <a:lnTo>
                    <a:pt x="183571" y="699696"/>
                  </a:lnTo>
                  <a:lnTo>
                    <a:pt x="183325" y="699565"/>
                  </a:lnTo>
                  <a:lnTo>
                    <a:pt x="183091" y="699397"/>
                  </a:lnTo>
                  <a:lnTo>
                    <a:pt x="182876" y="699202"/>
                  </a:lnTo>
                  <a:lnTo>
                    <a:pt x="182683" y="698975"/>
                  </a:lnTo>
                  <a:lnTo>
                    <a:pt x="182513" y="698721"/>
                  </a:lnTo>
                  <a:lnTo>
                    <a:pt x="181679" y="697600"/>
                  </a:lnTo>
                  <a:lnTo>
                    <a:pt x="181535" y="697478"/>
                  </a:lnTo>
                  <a:lnTo>
                    <a:pt x="181380" y="697378"/>
                  </a:lnTo>
                  <a:lnTo>
                    <a:pt x="181214" y="697310"/>
                  </a:lnTo>
                  <a:lnTo>
                    <a:pt x="181040" y="697273"/>
                  </a:lnTo>
                  <a:lnTo>
                    <a:pt x="180867" y="697269"/>
                  </a:lnTo>
                  <a:lnTo>
                    <a:pt x="180693" y="697296"/>
                  </a:lnTo>
                  <a:lnTo>
                    <a:pt x="180172" y="697396"/>
                  </a:lnTo>
                  <a:lnTo>
                    <a:pt x="179651" y="697473"/>
                  </a:lnTo>
                  <a:lnTo>
                    <a:pt x="179126" y="697514"/>
                  </a:lnTo>
                  <a:lnTo>
                    <a:pt x="178941" y="697523"/>
                  </a:lnTo>
                  <a:lnTo>
                    <a:pt x="178752" y="697500"/>
                  </a:lnTo>
                  <a:lnTo>
                    <a:pt x="178574" y="697441"/>
                  </a:lnTo>
                  <a:lnTo>
                    <a:pt x="178400" y="697350"/>
                  </a:lnTo>
                  <a:lnTo>
                    <a:pt x="178246" y="697228"/>
                  </a:lnTo>
                  <a:lnTo>
                    <a:pt x="178106" y="697078"/>
                  </a:lnTo>
                  <a:lnTo>
                    <a:pt x="177989" y="696906"/>
                  </a:lnTo>
                  <a:lnTo>
                    <a:pt x="177774" y="696697"/>
                  </a:lnTo>
                  <a:lnTo>
                    <a:pt x="177543" y="696511"/>
                  </a:lnTo>
                  <a:lnTo>
                    <a:pt x="177305" y="696352"/>
                  </a:lnTo>
                  <a:lnTo>
                    <a:pt x="177052" y="696221"/>
                  </a:lnTo>
                  <a:lnTo>
                    <a:pt x="176848" y="696107"/>
                  </a:lnTo>
                  <a:lnTo>
                    <a:pt x="176659" y="695958"/>
                  </a:lnTo>
                  <a:lnTo>
                    <a:pt x="176497" y="695776"/>
                  </a:lnTo>
                  <a:lnTo>
                    <a:pt x="176361" y="695563"/>
                  </a:lnTo>
                  <a:lnTo>
                    <a:pt x="176218" y="695404"/>
                  </a:lnTo>
                  <a:lnTo>
                    <a:pt x="176055" y="695272"/>
                  </a:lnTo>
                  <a:lnTo>
                    <a:pt x="175878" y="695182"/>
                  </a:lnTo>
                  <a:lnTo>
                    <a:pt x="175689" y="695123"/>
                  </a:lnTo>
                  <a:lnTo>
                    <a:pt x="174711" y="694878"/>
                  </a:lnTo>
                  <a:lnTo>
                    <a:pt x="174511" y="694814"/>
                  </a:lnTo>
                  <a:lnTo>
                    <a:pt x="174322" y="694710"/>
                  </a:lnTo>
                  <a:lnTo>
                    <a:pt x="174152" y="694569"/>
                  </a:lnTo>
                  <a:lnTo>
                    <a:pt x="174001" y="694397"/>
                  </a:lnTo>
                  <a:lnTo>
                    <a:pt x="173604" y="693739"/>
                  </a:lnTo>
                  <a:lnTo>
                    <a:pt x="173351" y="693267"/>
                  </a:lnTo>
                  <a:lnTo>
                    <a:pt x="172966" y="692949"/>
                  </a:lnTo>
                  <a:lnTo>
                    <a:pt x="172596" y="692609"/>
                  </a:lnTo>
                  <a:lnTo>
                    <a:pt x="172547" y="692455"/>
                  </a:lnTo>
                  <a:lnTo>
                    <a:pt x="172139" y="692037"/>
                  </a:lnTo>
                  <a:lnTo>
                    <a:pt x="172007" y="691996"/>
                  </a:lnTo>
                  <a:lnTo>
                    <a:pt x="171720" y="691887"/>
                  </a:lnTo>
                  <a:lnTo>
                    <a:pt x="171421" y="691815"/>
                  </a:lnTo>
                  <a:lnTo>
                    <a:pt x="171119" y="691792"/>
                  </a:lnTo>
                  <a:lnTo>
                    <a:pt x="170817" y="691815"/>
                  </a:lnTo>
                  <a:lnTo>
                    <a:pt x="170587" y="691837"/>
                  </a:lnTo>
                  <a:lnTo>
                    <a:pt x="170352" y="691828"/>
                  </a:lnTo>
                  <a:lnTo>
                    <a:pt x="170122" y="691788"/>
                  </a:lnTo>
                  <a:lnTo>
                    <a:pt x="169895" y="691719"/>
                  </a:lnTo>
                  <a:lnTo>
                    <a:pt x="169680" y="691620"/>
                  </a:lnTo>
                  <a:lnTo>
                    <a:pt x="169242" y="691434"/>
                  </a:lnTo>
                  <a:lnTo>
                    <a:pt x="168823" y="691207"/>
                  </a:lnTo>
                  <a:lnTo>
                    <a:pt x="168540" y="691034"/>
                  </a:lnTo>
                  <a:lnTo>
                    <a:pt x="168528" y="691279"/>
                  </a:lnTo>
                  <a:lnTo>
                    <a:pt x="168052" y="691016"/>
                  </a:lnTo>
                  <a:lnTo>
                    <a:pt x="167641" y="691066"/>
                  </a:lnTo>
                  <a:lnTo>
                    <a:pt x="167006" y="690991"/>
                  </a:lnTo>
                  <a:lnTo>
                    <a:pt x="166727" y="690989"/>
                  </a:lnTo>
                  <a:lnTo>
                    <a:pt x="166489" y="691077"/>
                  </a:lnTo>
                  <a:lnTo>
                    <a:pt x="165756" y="691021"/>
                  </a:lnTo>
                  <a:lnTo>
                    <a:pt x="164180" y="691085"/>
                  </a:lnTo>
                  <a:lnTo>
                    <a:pt x="162397" y="691452"/>
                  </a:lnTo>
                  <a:lnTo>
                    <a:pt x="160147" y="692123"/>
                  </a:lnTo>
                  <a:lnTo>
                    <a:pt x="158448" y="692790"/>
                  </a:lnTo>
                  <a:lnTo>
                    <a:pt x="155812" y="692600"/>
                  </a:lnTo>
                  <a:lnTo>
                    <a:pt x="155623" y="691461"/>
                  </a:lnTo>
                  <a:lnTo>
                    <a:pt x="155899" y="690286"/>
                  </a:lnTo>
                  <a:lnTo>
                    <a:pt x="156133" y="688870"/>
                  </a:lnTo>
                  <a:lnTo>
                    <a:pt x="156356" y="687436"/>
                  </a:lnTo>
                  <a:lnTo>
                    <a:pt x="156386" y="686955"/>
                  </a:lnTo>
                  <a:lnTo>
                    <a:pt x="156895" y="686412"/>
                  </a:lnTo>
                  <a:lnTo>
                    <a:pt x="155865" y="686224"/>
                  </a:lnTo>
                  <a:lnTo>
                    <a:pt x="156718" y="685263"/>
                  </a:lnTo>
                  <a:lnTo>
                    <a:pt x="156439" y="684251"/>
                  </a:lnTo>
                  <a:lnTo>
                    <a:pt x="155974" y="683402"/>
                  </a:lnTo>
                  <a:lnTo>
                    <a:pt x="155185" y="682876"/>
                  </a:lnTo>
                  <a:lnTo>
                    <a:pt x="154226" y="683012"/>
                  </a:lnTo>
                  <a:lnTo>
                    <a:pt x="153599" y="683416"/>
                  </a:lnTo>
                  <a:lnTo>
                    <a:pt x="152878" y="683148"/>
                  </a:lnTo>
                  <a:lnTo>
                    <a:pt x="152337" y="681792"/>
                  </a:lnTo>
                  <a:lnTo>
                    <a:pt x="151533" y="680753"/>
                  </a:lnTo>
                  <a:lnTo>
                    <a:pt x="150574" y="679618"/>
                  </a:lnTo>
                  <a:lnTo>
                    <a:pt x="150449" y="678797"/>
                  </a:lnTo>
                  <a:lnTo>
                    <a:pt x="151178" y="677980"/>
                  </a:lnTo>
                  <a:lnTo>
                    <a:pt x="153172" y="676964"/>
                  </a:lnTo>
                  <a:lnTo>
                    <a:pt x="154388" y="676324"/>
                  </a:lnTo>
                  <a:lnTo>
                    <a:pt x="154637" y="675966"/>
                  </a:lnTo>
                  <a:lnTo>
                    <a:pt x="154796" y="675294"/>
                  </a:lnTo>
                  <a:lnTo>
                    <a:pt x="154860" y="674709"/>
                  </a:lnTo>
                  <a:lnTo>
                    <a:pt x="154804" y="674555"/>
                  </a:lnTo>
                  <a:lnTo>
                    <a:pt x="154517" y="674400"/>
                  </a:lnTo>
                  <a:lnTo>
                    <a:pt x="153659" y="674128"/>
                  </a:lnTo>
                  <a:lnTo>
                    <a:pt x="153006" y="673933"/>
                  </a:lnTo>
                  <a:lnTo>
                    <a:pt x="152228" y="673933"/>
                  </a:lnTo>
                  <a:lnTo>
                    <a:pt x="151439" y="673316"/>
                  </a:lnTo>
                  <a:lnTo>
                    <a:pt x="151012" y="672876"/>
                  </a:lnTo>
                  <a:lnTo>
                    <a:pt x="150173" y="672935"/>
                  </a:lnTo>
                  <a:lnTo>
                    <a:pt x="149395" y="672976"/>
                  </a:lnTo>
                  <a:lnTo>
                    <a:pt x="148901" y="672681"/>
                  </a:lnTo>
                  <a:lnTo>
                    <a:pt x="148421" y="672073"/>
                  </a:lnTo>
                  <a:lnTo>
                    <a:pt x="147435" y="671887"/>
                  </a:lnTo>
                  <a:lnTo>
                    <a:pt x="146468" y="671474"/>
                  </a:lnTo>
                  <a:lnTo>
                    <a:pt x="145770" y="670957"/>
                  </a:lnTo>
                  <a:lnTo>
                    <a:pt x="145267" y="670557"/>
                  </a:lnTo>
                  <a:lnTo>
                    <a:pt x="144671" y="669496"/>
                  </a:lnTo>
                  <a:lnTo>
                    <a:pt x="144440" y="669210"/>
                  </a:lnTo>
                  <a:lnTo>
                    <a:pt x="144157" y="668883"/>
                  </a:lnTo>
                  <a:lnTo>
                    <a:pt x="144119" y="668529"/>
                  </a:lnTo>
                  <a:lnTo>
                    <a:pt x="143987" y="668030"/>
                  </a:lnTo>
                  <a:lnTo>
                    <a:pt x="143749" y="666891"/>
                  </a:lnTo>
                  <a:lnTo>
                    <a:pt x="143934" y="666324"/>
                  </a:lnTo>
                  <a:lnTo>
                    <a:pt x="144361" y="665684"/>
                  </a:lnTo>
                  <a:lnTo>
                    <a:pt x="144361" y="665104"/>
                  </a:lnTo>
                  <a:lnTo>
                    <a:pt x="144369" y="664568"/>
                  </a:lnTo>
                  <a:lnTo>
                    <a:pt x="144701" y="663915"/>
                  </a:lnTo>
                  <a:lnTo>
                    <a:pt x="145203" y="662989"/>
                  </a:lnTo>
                  <a:lnTo>
                    <a:pt x="145313" y="662300"/>
                  </a:lnTo>
                  <a:lnTo>
                    <a:pt x="145354" y="661969"/>
                  </a:lnTo>
                  <a:lnTo>
                    <a:pt x="145316" y="661646"/>
                  </a:lnTo>
                  <a:lnTo>
                    <a:pt x="145128" y="661406"/>
                  </a:lnTo>
                  <a:lnTo>
                    <a:pt x="145207" y="661020"/>
                  </a:lnTo>
                  <a:lnTo>
                    <a:pt x="145626" y="660694"/>
                  </a:lnTo>
                  <a:lnTo>
                    <a:pt x="145804" y="660181"/>
                  </a:lnTo>
                  <a:lnTo>
                    <a:pt x="145804" y="659437"/>
                  </a:lnTo>
                  <a:lnTo>
                    <a:pt x="146095" y="658834"/>
                  </a:lnTo>
                  <a:lnTo>
                    <a:pt x="146314" y="657776"/>
                  </a:lnTo>
                  <a:lnTo>
                    <a:pt x="146404" y="657536"/>
                  </a:lnTo>
                  <a:lnTo>
                    <a:pt x="146506" y="657300"/>
                  </a:lnTo>
                  <a:lnTo>
                    <a:pt x="146620" y="657069"/>
                  </a:lnTo>
                  <a:lnTo>
                    <a:pt x="146748" y="656846"/>
                  </a:lnTo>
                  <a:lnTo>
                    <a:pt x="146884" y="656628"/>
                  </a:lnTo>
                  <a:lnTo>
                    <a:pt x="147008" y="656374"/>
                  </a:lnTo>
                  <a:lnTo>
                    <a:pt x="147122" y="656111"/>
                  </a:lnTo>
                  <a:lnTo>
                    <a:pt x="147175" y="655980"/>
                  </a:lnTo>
                  <a:lnTo>
                    <a:pt x="147224" y="655844"/>
                  </a:lnTo>
                  <a:lnTo>
                    <a:pt x="147311" y="655576"/>
                  </a:lnTo>
                  <a:lnTo>
                    <a:pt x="147386" y="655304"/>
                  </a:lnTo>
                  <a:lnTo>
                    <a:pt x="147420" y="655163"/>
                  </a:lnTo>
                  <a:lnTo>
                    <a:pt x="147481" y="654886"/>
                  </a:lnTo>
                  <a:lnTo>
                    <a:pt x="147503" y="654746"/>
                  </a:lnTo>
                  <a:lnTo>
                    <a:pt x="147228" y="653135"/>
                  </a:lnTo>
                  <a:lnTo>
                    <a:pt x="146790" y="651075"/>
                  </a:lnTo>
                  <a:lnTo>
                    <a:pt x="147024" y="648535"/>
                  </a:lnTo>
                  <a:lnTo>
                    <a:pt x="147216" y="646742"/>
                  </a:lnTo>
                  <a:lnTo>
                    <a:pt x="147328" y="644880"/>
                  </a:lnTo>
                  <a:lnTo>
                    <a:pt x="147333" y="644132"/>
                  </a:lnTo>
                  <a:lnTo>
                    <a:pt x="147352" y="643303"/>
                  </a:lnTo>
                  <a:lnTo>
                    <a:pt x="147575" y="643005"/>
                  </a:lnTo>
                  <a:lnTo>
                    <a:pt x="147783" y="642818"/>
                  </a:lnTo>
                  <a:lnTo>
                    <a:pt x="148315" y="642568"/>
                  </a:lnTo>
                  <a:lnTo>
                    <a:pt x="148833" y="642382"/>
                  </a:lnTo>
                  <a:lnTo>
                    <a:pt x="150381" y="641688"/>
                  </a:lnTo>
                  <a:lnTo>
                    <a:pt x="151099" y="641407"/>
                  </a:lnTo>
                  <a:lnTo>
                    <a:pt x="151582" y="641294"/>
                  </a:lnTo>
                  <a:lnTo>
                    <a:pt x="152787" y="640881"/>
                  </a:lnTo>
                  <a:lnTo>
                    <a:pt x="153297" y="640590"/>
                  </a:lnTo>
                  <a:lnTo>
                    <a:pt x="154011" y="640368"/>
                  </a:lnTo>
                  <a:lnTo>
                    <a:pt x="154350" y="640137"/>
                  </a:lnTo>
                  <a:lnTo>
                    <a:pt x="154800" y="639910"/>
                  </a:lnTo>
                  <a:lnTo>
                    <a:pt x="155000" y="639910"/>
                  </a:lnTo>
                  <a:lnTo>
                    <a:pt x="155302" y="639774"/>
                  </a:lnTo>
                  <a:lnTo>
                    <a:pt x="155680" y="639492"/>
                  </a:lnTo>
                  <a:lnTo>
                    <a:pt x="156152" y="639492"/>
                  </a:lnTo>
                  <a:lnTo>
                    <a:pt x="156446" y="639288"/>
                  </a:lnTo>
                  <a:lnTo>
                    <a:pt x="157274" y="639030"/>
                  </a:lnTo>
                  <a:lnTo>
                    <a:pt x="157625" y="639030"/>
                  </a:lnTo>
                  <a:lnTo>
                    <a:pt x="158059" y="639021"/>
                  </a:lnTo>
                  <a:lnTo>
                    <a:pt x="158709" y="639021"/>
                  </a:lnTo>
                  <a:lnTo>
                    <a:pt x="159321" y="639211"/>
                  </a:lnTo>
                  <a:lnTo>
                    <a:pt x="159965" y="639418"/>
                  </a:lnTo>
                  <a:lnTo>
                    <a:pt x="160658" y="639728"/>
                  </a:lnTo>
                  <a:lnTo>
                    <a:pt x="161390" y="640073"/>
                  </a:lnTo>
                  <a:lnTo>
                    <a:pt x="162085" y="640441"/>
                  </a:lnTo>
                  <a:lnTo>
                    <a:pt x="162625" y="640658"/>
                  </a:lnTo>
                  <a:lnTo>
                    <a:pt x="163207" y="640885"/>
                  </a:lnTo>
                  <a:lnTo>
                    <a:pt x="163834" y="641162"/>
                  </a:lnTo>
                  <a:lnTo>
                    <a:pt x="164381" y="641316"/>
                  </a:lnTo>
                  <a:lnTo>
                    <a:pt x="164465" y="641557"/>
                  </a:lnTo>
                  <a:lnTo>
                    <a:pt x="164755" y="641552"/>
                  </a:lnTo>
                  <a:lnTo>
                    <a:pt x="166020" y="641824"/>
                  </a:lnTo>
                  <a:lnTo>
                    <a:pt x="166640" y="642029"/>
                  </a:lnTo>
                  <a:lnTo>
                    <a:pt x="167671" y="642573"/>
                  </a:lnTo>
                  <a:lnTo>
                    <a:pt x="168067" y="643027"/>
                  </a:lnTo>
                  <a:lnTo>
                    <a:pt x="168483" y="643530"/>
                  </a:lnTo>
                  <a:lnTo>
                    <a:pt x="168698" y="643884"/>
                  </a:lnTo>
                  <a:lnTo>
                    <a:pt x="168751" y="644338"/>
                  </a:lnTo>
                  <a:lnTo>
                    <a:pt x="168751" y="645762"/>
                  </a:lnTo>
                  <a:lnTo>
                    <a:pt x="168747" y="646679"/>
                  </a:lnTo>
                  <a:lnTo>
                    <a:pt x="168842" y="647532"/>
                  </a:lnTo>
                  <a:lnTo>
                    <a:pt x="169031" y="648453"/>
                  </a:lnTo>
                  <a:lnTo>
                    <a:pt x="169031" y="648934"/>
                  </a:lnTo>
                  <a:lnTo>
                    <a:pt x="169476" y="649274"/>
                  </a:lnTo>
                  <a:lnTo>
                    <a:pt x="169461" y="649868"/>
                  </a:lnTo>
                  <a:lnTo>
                    <a:pt x="169967" y="650050"/>
                  </a:lnTo>
                  <a:lnTo>
                    <a:pt x="170435" y="650304"/>
                  </a:lnTo>
                  <a:lnTo>
                    <a:pt x="170598" y="650304"/>
                  </a:lnTo>
                  <a:lnTo>
                    <a:pt x="170919" y="649896"/>
                  </a:lnTo>
                  <a:lnTo>
                    <a:pt x="171074" y="649573"/>
                  </a:lnTo>
                  <a:lnTo>
                    <a:pt x="171074" y="649211"/>
                  </a:lnTo>
                  <a:lnTo>
                    <a:pt x="171538" y="648720"/>
                  </a:lnTo>
                  <a:lnTo>
                    <a:pt x="171810" y="648244"/>
                  </a:lnTo>
                  <a:lnTo>
                    <a:pt x="172271" y="647777"/>
                  </a:lnTo>
                  <a:lnTo>
                    <a:pt x="172535" y="647514"/>
                  </a:lnTo>
                  <a:lnTo>
                    <a:pt x="172913" y="647232"/>
                  </a:lnTo>
                  <a:lnTo>
                    <a:pt x="173109" y="647096"/>
                  </a:lnTo>
                  <a:lnTo>
                    <a:pt x="173555" y="647096"/>
                  </a:lnTo>
                  <a:lnTo>
                    <a:pt x="174031" y="647269"/>
                  </a:lnTo>
                  <a:lnTo>
                    <a:pt x="174337" y="647269"/>
                  </a:lnTo>
                  <a:lnTo>
                    <a:pt x="174473" y="647037"/>
                  </a:lnTo>
                  <a:lnTo>
                    <a:pt x="174594" y="646801"/>
                  </a:lnTo>
                  <a:lnTo>
                    <a:pt x="175039" y="646801"/>
                  </a:lnTo>
                  <a:lnTo>
                    <a:pt x="175315" y="646670"/>
                  </a:lnTo>
                  <a:lnTo>
                    <a:pt x="175953" y="646620"/>
                  </a:lnTo>
                  <a:lnTo>
                    <a:pt x="176841" y="646434"/>
                  </a:lnTo>
                  <a:lnTo>
                    <a:pt x="177675" y="646180"/>
                  </a:lnTo>
                  <a:lnTo>
                    <a:pt x="178253" y="646184"/>
                  </a:lnTo>
                  <a:lnTo>
                    <a:pt x="178635" y="645785"/>
                  </a:lnTo>
                  <a:lnTo>
                    <a:pt x="178907" y="645440"/>
                  </a:lnTo>
                  <a:lnTo>
                    <a:pt x="179197" y="645091"/>
                  </a:lnTo>
                  <a:lnTo>
                    <a:pt x="179500" y="645009"/>
                  </a:lnTo>
                  <a:lnTo>
                    <a:pt x="180232" y="645009"/>
                  </a:lnTo>
                  <a:lnTo>
                    <a:pt x="180440" y="644900"/>
                  </a:lnTo>
                  <a:lnTo>
                    <a:pt x="180440" y="644351"/>
                  </a:lnTo>
                  <a:lnTo>
                    <a:pt x="180648" y="643744"/>
                  </a:lnTo>
                  <a:lnTo>
                    <a:pt x="180425" y="643213"/>
                  </a:lnTo>
                  <a:lnTo>
                    <a:pt x="180595" y="642773"/>
                  </a:lnTo>
                  <a:lnTo>
                    <a:pt x="180595" y="641461"/>
                  </a:lnTo>
                  <a:lnTo>
                    <a:pt x="180787" y="641089"/>
                  </a:lnTo>
                  <a:lnTo>
                    <a:pt x="180708" y="640495"/>
                  </a:lnTo>
                  <a:lnTo>
                    <a:pt x="180323" y="640110"/>
                  </a:lnTo>
                  <a:lnTo>
                    <a:pt x="180134" y="639293"/>
                  </a:lnTo>
                  <a:lnTo>
                    <a:pt x="180085" y="638744"/>
                  </a:lnTo>
                  <a:lnTo>
                    <a:pt x="179688" y="638100"/>
                  </a:lnTo>
                  <a:lnTo>
                    <a:pt x="179620" y="637737"/>
                  </a:lnTo>
                  <a:lnTo>
                    <a:pt x="179760" y="637378"/>
                  </a:lnTo>
                  <a:lnTo>
                    <a:pt x="179892" y="636798"/>
                  </a:lnTo>
                  <a:lnTo>
                    <a:pt x="180157" y="635750"/>
                  </a:lnTo>
                  <a:lnTo>
                    <a:pt x="180444" y="634824"/>
                  </a:lnTo>
                  <a:lnTo>
                    <a:pt x="180810" y="633899"/>
                  </a:lnTo>
                  <a:lnTo>
                    <a:pt x="181112" y="633254"/>
                  </a:lnTo>
                  <a:lnTo>
                    <a:pt x="181380" y="632597"/>
                  </a:lnTo>
                  <a:lnTo>
                    <a:pt x="181701" y="631839"/>
                  </a:lnTo>
                  <a:lnTo>
                    <a:pt x="181913" y="631213"/>
                  </a:lnTo>
                  <a:lnTo>
                    <a:pt x="182234" y="630727"/>
                  </a:lnTo>
                  <a:lnTo>
                    <a:pt x="182664" y="630210"/>
                  </a:lnTo>
                  <a:lnTo>
                    <a:pt x="183167" y="629298"/>
                  </a:lnTo>
                  <a:lnTo>
                    <a:pt x="183665" y="628409"/>
                  </a:lnTo>
                  <a:lnTo>
                    <a:pt x="183858" y="627388"/>
                  </a:lnTo>
                  <a:lnTo>
                    <a:pt x="183858" y="626894"/>
                  </a:lnTo>
                  <a:lnTo>
                    <a:pt x="184273" y="626291"/>
                  </a:lnTo>
                  <a:lnTo>
                    <a:pt x="184194" y="625193"/>
                  </a:lnTo>
                  <a:lnTo>
                    <a:pt x="184553" y="624385"/>
                  </a:lnTo>
                  <a:lnTo>
                    <a:pt x="184734" y="623429"/>
                  </a:lnTo>
                  <a:lnTo>
                    <a:pt x="185044" y="622852"/>
                  </a:lnTo>
                  <a:lnTo>
                    <a:pt x="185044" y="621895"/>
                  </a:lnTo>
                  <a:lnTo>
                    <a:pt x="185149" y="621055"/>
                  </a:lnTo>
                  <a:lnTo>
                    <a:pt x="184813" y="620597"/>
                  </a:lnTo>
                  <a:lnTo>
                    <a:pt x="184405" y="620248"/>
                  </a:lnTo>
                  <a:lnTo>
                    <a:pt x="184190" y="619735"/>
                  </a:lnTo>
                  <a:lnTo>
                    <a:pt x="183975" y="619186"/>
                  </a:lnTo>
                  <a:lnTo>
                    <a:pt x="183669" y="618619"/>
                  </a:lnTo>
                  <a:lnTo>
                    <a:pt x="183416" y="617812"/>
                  </a:lnTo>
                  <a:lnTo>
                    <a:pt x="183355" y="617199"/>
                  </a:lnTo>
                  <a:lnTo>
                    <a:pt x="183276" y="616782"/>
                  </a:lnTo>
                  <a:lnTo>
                    <a:pt x="182797" y="616705"/>
                  </a:lnTo>
                  <a:lnTo>
                    <a:pt x="182646" y="616673"/>
                  </a:lnTo>
                  <a:lnTo>
                    <a:pt x="182408" y="616523"/>
                  </a:lnTo>
                  <a:lnTo>
                    <a:pt x="182381" y="616010"/>
                  </a:lnTo>
                  <a:lnTo>
                    <a:pt x="181996" y="615421"/>
                  </a:lnTo>
                  <a:lnTo>
                    <a:pt x="181365" y="614799"/>
                  </a:lnTo>
                  <a:lnTo>
                    <a:pt x="180848" y="614037"/>
                  </a:lnTo>
                  <a:lnTo>
                    <a:pt x="180263" y="612985"/>
                  </a:lnTo>
                  <a:lnTo>
                    <a:pt x="179673" y="612209"/>
                  </a:lnTo>
                  <a:lnTo>
                    <a:pt x="179084" y="611370"/>
                  </a:lnTo>
                  <a:lnTo>
                    <a:pt x="178873" y="610481"/>
                  </a:lnTo>
                  <a:lnTo>
                    <a:pt x="178899" y="610004"/>
                  </a:lnTo>
                  <a:lnTo>
                    <a:pt x="178993" y="609668"/>
                  </a:lnTo>
                  <a:lnTo>
                    <a:pt x="178778" y="609437"/>
                  </a:lnTo>
                  <a:lnTo>
                    <a:pt x="178397" y="609124"/>
                  </a:lnTo>
                  <a:lnTo>
                    <a:pt x="177902" y="608752"/>
                  </a:lnTo>
                  <a:lnTo>
                    <a:pt x="177415" y="608280"/>
                  </a:lnTo>
                  <a:lnTo>
                    <a:pt x="176610" y="607990"/>
                  </a:lnTo>
                  <a:lnTo>
                    <a:pt x="176067" y="607768"/>
                  </a:lnTo>
                  <a:lnTo>
                    <a:pt x="175198" y="607495"/>
                  </a:lnTo>
                  <a:lnTo>
                    <a:pt x="174257" y="607096"/>
                  </a:lnTo>
                  <a:lnTo>
                    <a:pt x="172898" y="606969"/>
                  </a:lnTo>
                  <a:lnTo>
                    <a:pt x="171901" y="606888"/>
                  </a:lnTo>
                  <a:lnTo>
                    <a:pt x="170700" y="607037"/>
                  </a:lnTo>
                  <a:lnTo>
                    <a:pt x="170152" y="607037"/>
                  </a:lnTo>
                  <a:lnTo>
                    <a:pt x="169227" y="607477"/>
                  </a:lnTo>
                  <a:lnTo>
                    <a:pt x="168641" y="608253"/>
                  </a:lnTo>
                  <a:lnTo>
                    <a:pt x="168320" y="608530"/>
                  </a:lnTo>
                  <a:lnTo>
                    <a:pt x="168018" y="609278"/>
                  </a:lnTo>
                  <a:lnTo>
                    <a:pt x="167490" y="610167"/>
                  </a:lnTo>
                  <a:lnTo>
                    <a:pt x="167186" y="610976"/>
                  </a:lnTo>
                  <a:lnTo>
                    <a:pt x="166942" y="611460"/>
                  </a:lnTo>
                  <a:lnTo>
                    <a:pt x="166693" y="611510"/>
                  </a:lnTo>
                  <a:lnTo>
                    <a:pt x="166413" y="611841"/>
                  </a:lnTo>
                  <a:lnTo>
                    <a:pt x="165786" y="611973"/>
                  </a:lnTo>
                  <a:lnTo>
                    <a:pt x="165295" y="611878"/>
                  </a:lnTo>
                  <a:lnTo>
                    <a:pt x="164808" y="611737"/>
                  </a:lnTo>
                  <a:lnTo>
                    <a:pt x="164487" y="611401"/>
                  </a:lnTo>
                  <a:lnTo>
                    <a:pt x="164347" y="611206"/>
                  </a:lnTo>
                  <a:lnTo>
                    <a:pt x="164215" y="611029"/>
                  </a:lnTo>
                  <a:lnTo>
                    <a:pt x="163728" y="610685"/>
                  </a:lnTo>
                  <a:lnTo>
                    <a:pt x="163494" y="610517"/>
                  </a:lnTo>
                  <a:lnTo>
                    <a:pt x="163313" y="610077"/>
                  </a:lnTo>
                  <a:lnTo>
                    <a:pt x="163199" y="609337"/>
                  </a:lnTo>
                  <a:lnTo>
                    <a:pt x="163029" y="607917"/>
                  </a:lnTo>
                  <a:lnTo>
                    <a:pt x="163029" y="607028"/>
                  </a:lnTo>
                  <a:lnTo>
                    <a:pt x="162588" y="606334"/>
                  </a:lnTo>
                  <a:lnTo>
                    <a:pt x="161707" y="605572"/>
                  </a:lnTo>
                  <a:lnTo>
                    <a:pt x="161356" y="605595"/>
                  </a:lnTo>
                  <a:lnTo>
                    <a:pt x="161164" y="605844"/>
                  </a:lnTo>
                  <a:lnTo>
                    <a:pt x="160850" y="606316"/>
                  </a:lnTo>
                  <a:lnTo>
                    <a:pt x="160533" y="606643"/>
                  </a:lnTo>
                  <a:lnTo>
                    <a:pt x="160329" y="607087"/>
                  </a:lnTo>
                  <a:lnTo>
                    <a:pt x="159853" y="607391"/>
                  </a:lnTo>
                  <a:lnTo>
                    <a:pt x="159317" y="607650"/>
                  </a:lnTo>
                  <a:lnTo>
                    <a:pt x="158905" y="608013"/>
                  </a:lnTo>
                  <a:lnTo>
                    <a:pt x="158573" y="608185"/>
                  </a:lnTo>
                  <a:lnTo>
                    <a:pt x="158003" y="608094"/>
                  </a:lnTo>
                  <a:lnTo>
                    <a:pt x="158003" y="608280"/>
                  </a:lnTo>
                  <a:lnTo>
                    <a:pt x="157508" y="608280"/>
                  </a:lnTo>
                  <a:lnTo>
                    <a:pt x="157119" y="608462"/>
                  </a:lnTo>
                  <a:lnTo>
                    <a:pt x="156639" y="608462"/>
                  </a:lnTo>
                  <a:lnTo>
                    <a:pt x="156005" y="608652"/>
                  </a:lnTo>
                  <a:lnTo>
                    <a:pt x="155533" y="608947"/>
                  </a:lnTo>
                  <a:lnTo>
                    <a:pt x="154989" y="609129"/>
                  </a:lnTo>
                  <a:lnTo>
                    <a:pt x="154732" y="609088"/>
                  </a:lnTo>
                  <a:lnTo>
                    <a:pt x="154456" y="608979"/>
                  </a:lnTo>
                  <a:lnTo>
                    <a:pt x="153973" y="608743"/>
                  </a:lnTo>
                  <a:lnTo>
                    <a:pt x="153327" y="608902"/>
                  </a:lnTo>
                  <a:lnTo>
                    <a:pt x="152757" y="608902"/>
                  </a:lnTo>
                  <a:lnTo>
                    <a:pt x="152526" y="608761"/>
                  </a:lnTo>
                  <a:lnTo>
                    <a:pt x="151699" y="608761"/>
                  </a:lnTo>
                  <a:lnTo>
                    <a:pt x="151405" y="608875"/>
                  </a:lnTo>
                  <a:lnTo>
                    <a:pt x="150710" y="609097"/>
                  </a:lnTo>
                  <a:lnTo>
                    <a:pt x="150022" y="609292"/>
                  </a:lnTo>
                  <a:lnTo>
                    <a:pt x="149199" y="609519"/>
                  </a:lnTo>
                  <a:lnTo>
                    <a:pt x="148753" y="609519"/>
                  </a:lnTo>
                  <a:lnTo>
                    <a:pt x="148361" y="609678"/>
                  </a:lnTo>
                  <a:lnTo>
                    <a:pt x="148228" y="609641"/>
                  </a:lnTo>
                  <a:lnTo>
                    <a:pt x="147711" y="609746"/>
                  </a:lnTo>
                  <a:lnTo>
                    <a:pt x="147105" y="609933"/>
                  </a:lnTo>
                  <a:lnTo>
                    <a:pt x="145033" y="610167"/>
                  </a:lnTo>
                  <a:lnTo>
                    <a:pt x="142280" y="609850"/>
                  </a:lnTo>
                  <a:lnTo>
                    <a:pt x="141068" y="609256"/>
                  </a:lnTo>
                  <a:lnTo>
                    <a:pt x="141317" y="608444"/>
                  </a:lnTo>
                  <a:lnTo>
                    <a:pt x="141770" y="607790"/>
                  </a:lnTo>
                  <a:lnTo>
                    <a:pt x="142692" y="606729"/>
                  </a:lnTo>
                  <a:lnTo>
                    <a:pt x="143764" y="606225"/>
                  </a:lnTo>
                  <a:lnTo>
                    <a:pt x="143417" y="605440"/>
                  </a:lnTo>
                  <a:lnTo>
                    <a:pt x="142714" y="604737"/>
                  </a:lnTo>
                  <a:lnTo>
                    <a:pt x="142356" y="604737"/>
                  </a:lnTo>
                  <a:lnTo>
                    <a:pt x="140139" y="604193"/>
                  </a:lnTo>
                  <a:lnTo>
                    <a:pt x="139108" y="602814"/>
                  </a:lnTo>
                  <a:lnTo>
                    <a:pt x="138243" y="601979"/>
                  </a:lnTo>
                  <a:lnTo>
                    <a:pt x="136895" y="600845"/>
                  </a:lnTo>
                  <a:lnTo>
                    <a:pt x="136404" y="600845"/>
                  </a:lnTo>
                  <a:lnTo>
                    <a:pt x="135728" y="600237"/>
                  </a:lnTo>
                  <a:lnTo>
                    <a:pt x="135157" y="599461"/>
                  </a:lnTo>
                  <a:lnTo>
                    <a:pt x="134549" y="598373"/>
                  </a:lnTo>
                  <a:lnTo>
                    <a:pt x="134832" y="597366"/>
                  </a:lnTo>
                  <a:lnTo>
                    <a:pt x="134553" y="596545"/>
                  </a:lnTo>
                  <a:lnTo>
                    <a:pt x="134145" y="595116"/>
                  </a:lnTo>
                  <a:lnTo>
                    <a:pt x="134145" y="594063"/>
                  </a:lnTo>
                  <a:lnTo>
                    <a:pt x="135059" y="592262"/>
                  </a:lnTo>
                  <a:lnTo>
                    <a:pt x="136362" y="590774"/>
                  </a:lnTo>
                  <a:lnTo>
                    <a:pt x="137472" y="590765"/>
                  </a:lnTo>
                  <a:lnTo>
                    <a:pt x="139077" y="591341"/>
                  </a:lnTo>
                  <a:lnTo>
                    <a:pt x="139391" y="592993"/>
                  </a:lnTo>
                  <a:lnTo>
                    <a:pt x="139636" y="592993"/>
                  </a:lnTo>
                  <a:lnTo>
                    <a:pt x="141347" y="593387"/>
                  </a:lnTo>
                  <a:lnTo>
                    <a:pt x="142480" y="593845"/>
                  </a:lnTo>
                  <a:lnTo>
                    <a:pt x="143236" y="594490"/>
                  </a:lnTo>
                  <a:lnTo>
                    <a:pt x="143806" y="594354"/>
                  </a:lnTo>
                  <a:lnTo>
                    <a:pt x="144844" y="594354"/>
                  </a:lnTo>
                  <a:lnTo>
                    <a:pt x="145815" y="594286"/>
                  </a:lnTo>
                  <a:lnTo>
                    <a:pt x="147212" y="593923"/>
                  </a:lnTo>
                  <a:lnTo>
                    <a:pt x="147443" y="593210"/>
                  </a:lnTo>
                  <a:lnTo>
                    <a:pt x="147443" y="592004"/>
                  </a:lnTo>
                  <a:lnTo>
                    <a:pt x="147258" y="591614"/>
                  </a:lnTo>
                  <a:lnTo>
                    <a:pt x="146699" y="589903"/>
                  </a:lnTo>
                  <a:lnTo>
                    <a:pt x="146393" y="589219"/>
                  </a:lnTo>
                  <a:lnTo>
                    <a:pt x="146155" y="588688"/>
                  </a:lnTo>
                  <a:lnTo>
                    <a:pt x="146155" y="587590"/>
                  </a:lnTo>
                  <a:lnTo>
                    <a:pt x="146892" y="586860"/>
                  </a:lnTo>
                  <a:lnTo>
                    <a:pt x="147435" y="585680"/>
                  </a:lnTo>
                  <a:lnTo>
                    <a:pt x="146918" y="584319"/>
                  </a:lnTo>
                  <a:lnTo>
                    <a:pt x="146325" y="583013"/>
                  </a:lnTo>
                  <a:lnTo>
                    <a:pt x="145634" y="582178"/>
                  </a:lnTo>
                  <a:lnTo>
                    <a:pt x="144799" y="581453"/>
                  </a:lnTo>
                  <a:lnTo>
                    <a:pt x="144085" y="580690"/>
                  </a:lnTo>
                  <a:lnTo>
                    <a:pt x="143598" y="579883"/>
                  </a:lnTo>
                  <a:lnTo>
                    <a:pt x="143213" y="578735"/>
                  </a:lnTo>
                  <a:lnTo>
                    <a:pt x="142949" y="578046"/>
                  </a:lnTo>
                  <a:lnTo>
                    <a:pt x="142760" y="577610"/>
                  </a:lnTo>
                  <a:lnTo>
                    <a:pt x="142941" y="577311"/>
                  </a:lnTo>
                  <a:lnTo>
                    <a:pt x="142824" y="576807"/>
                  </a:lnTo>
                  <a:lnTo>
                    <a:pt x="142590" y="576290"/>
                  </a:lnTo>
                  <a:lnTo>
                    <a:pt x="142594" y="573764"/>
                  </a:lnTo>
                  <a:lnTo>
                    <a:pt x="142439" y="573056"/>
                  </a:lnTo>
                  <a:lnTo>
                    <a:pt x="142288" y="571954"/>
                  </a:lnTo>
                  <a:lnTo>
                    <a:pt x="142265" y="570974"/>
                  </a:lnTo>
                  <a:lnTo>
                    <a:pt x="141952" y="569718"/>
                  </a:lnTo>
                  <a:lnTo>
                    <a:pt x="141415" y="569046"/>
                  </a:lnTo>
                  <a:lnTo>
                    <a:pt x="140713" y="567899"/>
                  </a:lnTo>
                  <a:lnTo>
                    <a:pt x="140312" y="567309"/>
                  </a:lnTo>
                  <a:lnTo>
                    <a:pt x="140014" y="566003"/>
                  </a:lnTo>
                  <a:lnTo>
                    <a:pt x="139791" y="565476"/>
                  </a:lnTo>
                  <a:lnTo>
                    <a:pt x="139391" y="564946"/>
                  </a:lnTo>
                  <a:lnTo>
                    <a:pt x="138024" y="563063"/>
                  </a:lnTo>
                  <a:lnTo>
                    <a:pt x="136577" y="561104"/>
                  </a:lnTo>
                  <a:lnTo>
                    <a:pt x="136075" y="560006"/>
                  </a:lnTo>
                  <a:lnTo>
                    <a:pt x="135701" y="558899"/>
                  </a:lnTo>
                  <a:lnTo>
                    <a:pt x="135067" y="558595"/>
                  </a:lnTo>
                  <a:lnTo>
                    <a:pt x="134417" y="558205"/>
                  </a:lnTo>
                  <a:lnTo>
                    <a:pt x="133737" y="556772"/>
                  </a:lnTo>
                  <a:lnTo>
                    <a:pt x="133386" y="556014"/>
                  </a:lnTo>
                  <a:lnTo>
                    <a:pt x="132763" y="555452"/>
                  </a:lnTo>
                  <a:lnTo>
                    <a:pt x="132030" y="554908"/>
                  </a:lnTo>
                  <a:lnTo>
                    <a:pt x="131263" y="553747"/>
                  </a:lnTo>
                  <a:lnTo>
                    <a:pt x="130655" y="552300"/>
                  </a:lnTo>
                  <a:lnTo>
                    <a:pt x="130274" y="551746"/>
                  </a:lnTo>
                  <a:lnTo>
                    <a:pt x="130183" y="551474"/>
                  </a:lnTo>
                  <a:lnTo>
                    <a:pt x="130108" y="551247"/>
                  </a:lnTo>
                  <a:lnTo>
                    <a:pt x="130047" y="551120"/>
                  </a:lnTo>
                  <a:lnTo>
                    <a:pt x="129991" y="550980"/>
                  </a:lnTo>
                  <a:lnTo>
                    <a:pt x="129734" y="550535"/>
                  </a:lnTo>
                  <a:lnTo>
                    <a:pt x="129624" y="550286"/>
                  </a:lnTo>
                  <a:lnTo>
                    <a:pt x="129477" y="549909"/>
                  </a:lnTo>
                  <a:lnTo>
                    <a:pt x="129413" y="549701"/>
                  </a:lnTo>
                  <a:lnTo>
                    <a:pt x="129341" y="549428"/>
                  </a:lnTo>
                  <a:lnTo>
                    <a:pt x="129277" y="549188"/>
                  </a:lnTo>
                  <a:lnTo>
                    <a:pt x="129182" y="548907"/>
                  </a:lnTo>
                  <a:lnTo>
                    <a:pt x="129156" y="548744"/>
                  </a:lnTo>
                  <a:lnTo>
                    <a:pt x="129137" y="548580"/>
                  </a:lnTo>
                  <a:lnTo>
                    <a:pt x="129164" y="548331"/>
                  </a:lnTo>
                  <a:lnTo>
                    <a:pt x="129130" y="547936"/>
                  </a:lnTo>
                  <a:lnTo>
                    <a:pt x="129454" y="547006"/>
                  </a:lnTo>
                  <a:lnTo>
                    <a:pt x="129672" y="546778"/>
                  </a:lnTo>
                  <a:lnTo>
                    <a:pt x="132177" y="547174"/>
                  </a:lnTo>
                  <a:lnTo>
                    <a:pt x="132993" y="547115"/>
                  </a:lnTo>
                  <a:lnTo>
                    <a:pt x="133197" y="547115"/>
                  </a:lnTo>
                  <a:lnTo>
                    <a:pt x="133405" y="547133"/>
                  </a:lnTo>
                  <a:lnTo>
                    <a:pt x="133605" y="547170"/>
                  </a:lnTo>
                  <a:lnTo>
                    <a:pt x="133832" y="547224"/>
                  </a:lnTo>
                  <a:lnTo>
                    <a:pt x="134062" y="547301"/>
                  </a:lnTo>
                  <a:lnTo>
                    <a:pt x="134436" y="547596"/>
                  </a:lnTo>
                  <a:lnTo>
                    <a:pt x="134829" y="547836"/>
                  </a:lnTo>
                  <a:lnTo>
                    <a:pt x="135297" y="548077"/>
                  </a:lnTo>
                  <a:lnTo>
                    <a:pt x="135969" y="548653"/>
                  </a:lnTo>
                  <a:lnTo>
                    <a:pt x="136438" y="548725"/>
                  </a:lnTo>
                  <a:lnTo>
                    <a:pt x="136868" y="548803"/>
                  </a:lnTo>
                  <a:lnTo>
                    <a:pt x="137182" y="548961"/>
                  </a:lnTo>
                  <a:lnTo>
                    <a:pt x="137574" y="549038"/>
                  </a:lnTo>
                  <a:lnTo>
                    <a:pt x="137975" y="548998"/>
                  </a:lnTo>
                  <a:lnTo>
                    <a:pt x="138209" y="549043"/>
                  </a:lnTo>
                  <a:lnTo>
                    <a:pt x="138371" y="549079"/>
                  </a:lnTo>
                  <a:lnTo>
                    <a:pt x="138583" y="549070"/>
                  </a:lnTo>
                  <a:lnTo>
                    <a:pt x="138790" y="549093"/>
                  </a:lnTo>
                  <a:lnTo>
                    <a:pt x="139051" y="549111"/>
                  </a:lnTo>
                  <a:lnTo>
                    <a:pt x="139300" y="549120"/>
                  </a:lnTo>
                  <a:lnTo>
                    <a:pt x="139504" y="549120"/>
                  </a:lnTo>
                  <a:lnTo>
                    <a:pt x="139697" y="549093"/>
                  </a:lnTo>
                  <a:lnTo>
                    <a:pt x="139893" y="549079"/>
                  </a:lnTo>
                  <a:lnTo>
                    <a:pt x="140044" y="549043"/>
                  </a:lnTo>
                  <a:lnTo>
                    <a:pt x="140316" y="548989"/>
                  </a:lnTo>
                  <a:lnTo>
                    <a:pt x="140796" y="548825"/>
                  </a:lnTo>
                  <a:lnTo>
                    <a:pt x="140981" y="548825"/>
                  </a:lnTo>
                  <a:lnTo>
                    <a:pt x="141140" y="548784"/>
                  </a:lnTo>
                  <a:lnTo>
                    <a:pt x="141472" y="548707"/>
                  </a:lnTo>
                  <a:lnTo>
                    <a:pt x="141872" y="548571"/>
                  </a:lnTo>
                  <a:lnTo>
                    <a:pt x="142231" y="548444"/>
                  </a:lnTo>
                  <a:lnTo>
                    <a:pt x="142582" y="548340"/>
                  </a:lnTo>
                  <a:lnTo>
                    <a:pt x="143277" y="548077"/>
                  </a:lnTo>
                  <a:lnTo>
                    <a:pt x="143568" y="547927"/>
                  </a:lnTo>
                  <a:lnTo>
                    <a:pt x="144308" y="547637"/>
                  </a:lnTo>
                  <a:lnTo>
                    <a:pt x="144640" y="547564"/>
                  </a:lnTo>
                  <a:lnTo>
                    <a:pt x="145150" y="547446"/>
                  </a:lnTo>
                  <a:lnTo>
                    <a:pt x="145558" y="547387"/>
                  </a:lnTo>
                  <a:lnTo>
                    <a:pt x="146242" y="547437"/>
                  </a:lnTo>
                  <a:lnTo>
                    <a:pt x="146529" y="547451"/>
                  </a:lnTo>
                  <a:lnTo>
                    <a:pt x="146869" y="547487"/>
                  </a:lnTo>
                  <a:lnTo>
                    <a:pt x="147137" y="547528"/>
                  </a:lnTo>
                  <a:lnTo>
                    <a:pt x="147439" y="547614"/>
                  </a:lnTo>
                  <a:lnTo>
                    <a:pt x="147730" y="547741"/>
                  </a:lnTo>
                  <a:lnTo>
                    <a:pt x="148036" y="547918"/>
                  </a:lnTo>
                  <a:lnTo>
                    <a:pt x="148277" y="548050"/>
                  </a:lnTo>
                  <a:lnTo>
                    <a:pt x="148500" y="548145"/>
                  </a:lnTo>
                  <a:lnTo>
                    <a:pt x="148682" y="548204"/>
                  </a:lnTo>
                  <a:lnTo>
                    <a:pt x="148859" y="548285"/>
                  </a:lnTo>
                  <a:lnTo>
                    <a:pt x="149275" y="548462"/>
                  </a:lnTo>
                  <a:lnTo>
                    <a:pt x="149573" y="548635"/>
                  </a:lnTo>
                  <a:lnTo>
                    <a:pt x="149984" y="548893"/>
                  </a:lnTo>
                  <a:lnTo>
                    <a:pt x="150324" y="549120"/>
                  </a:lnTo>
                  <a:lnTo>
                    <a:pt x="150759" y="549438"/>
                  </a:lnTo>
                  <a:lnTo>
                    <a:pt x="151034" y="549692"/>
                  </a:lnTo>
                  <a:lnTo>
                    <a:pt x="151189" y="549891"/>
                  </a:lnTo>
                  <a:lnTo>
                    <a:pt x="151344" y="550131"/>
                  </a:lnTo>
                  <a:lnTo>
                    <a:pt x="151499" y="550358"/>
                  </a:lnTo>
                  <a:lnTo>
                    <a:pt x="151654" y="550508"/>
                  </a:lnTo>
                  <a:lnTo>
                    <a:pt x="151816" y="550658"/>
                  </a:lnTo>
                  <a:lnTo>
                    <a:pt x="152024" y="550880"/>
                  </a:lnTo>
                  <a:lnTo>
                    <a:pt x="152152" y="550975"/>
                  </a:lnTo>
                  <a:lnTo>
                    <a:pt x="152507" y="551279"/>
                  </a:lnTo>
                  <a:lnTo>
                    <a:pt x="152711" y="551474"/>
                  </a:lnTo>
                  <a:lnTo>
                    <a:pt x="153006" y="551764"/>
                  </a:lnTo>
                  <a:lnTo>
                    <a:pt x="153153" y="551923"/>
                  </a:lnTo>
                  <a:lnTo>
                    <a:pt x="153300" y="552041"/>
                  </a:lnTo>
                  <a:lnTo>
                    <a:pt x="153531" y="552277"/>
                  </a:lnTo>
                  <a:lnTo>
                    <a:pt x="153739" y="552590"/>
                  </a:lnTo>
                  <a:lnTo>
                    <a:pt x="153810" y="552753"/>
                  </a:lnTo>
                  <a:lnTo>
                    <a:pt x="153890" y="552912"/>
                  </a:lnTo>
                  <a:lnTo>
                    <a:pt x="154078" y="553257"/>
                  </a:lnTo>
                  <a:lnTo>
                    <a:pt x="154162" y="553388"/>
                  </a:lnTo>
                  <a:lnTo>
                    <a:pt x="154339" y="553633"/>
                  </a:lnTo>
                  <a:lnTo>
                    <a:pt x="155393" y="554214"/>
                  </a:lnTo>
                  <a:lnTo>
                    <a:pt x="156620" y="553552"/>
                  </a:lnTo>
                  <a:lnTo>
                    <a:pt x="156771" y="553211"/>
                  </a:lnTo>
                  <a:lnTo>
                    <a:pt x="156941" y="552962"/>
                  </a:lnTo>
                  <a:lnTo>
                    <a:pt x="157009" y="552821"/>
                  </a:lnTo>
                  <a:lnTo>
                    <a:pt x="157111" y="552513"/>
                  </a:lnTo>
                  <a:lnTo>
                    <a:pt x="157198" y="552340"/>
                  </a:lnTo>
                  <a:lnTo>
                    <a:pt x="157262" y="552123"/>
                  </a:lnTo>
                  <a:lnTo>
                    <a:pt x="157478" y="551619"/>
                  </a:lnTo>
                  <a:lnTo>
                    <a:pt x="157527" y="551474"/>
                  </a:lnTo>
                  <a:lnTo>
                    <a:pt x="157572" y="551243"/>
                  </a:lnTo>
                  <a:lnTo>
                    <a:pt x="157651" y="550980"/>
                  </a:lnTo>
                  <a:lnTo>
                    <a:pt x="157817" y="550739"/>
                  </a:lnTo>
                  <a:lnTo>
                    <a:pt x="157950" y="550612"/>
                  </a:lnTo>
                  <a:lnTo>
                    <a:pt x="158191" y="550318"/>
                  </a:lnTo>
                  <a:lnTo>
                    <a:pt x="158407" y="550136"/>
                  </a:lnTo>
                  <a:lnTo>
                    <a:pt x="158573" y="549918"/>
                  </a:lnTo>
                  <a:lnTo>
                    <a:pt x="158713" y="549814"/>
                  </a:lnTo>
                  <a:lnTo>
                    <a:pt x="158988" y="549701"/>
                  </a:lnTo>
                  <a:lnTo>
                    <a:pt x="159136" y="549705"/>
                  </a:lnTo>
                  <a:lnTo>
                    <a:pt x="159355" y="549882"/>
                  </a:lnTo>
                  <a:lnTo>
                    <a:pt x="159441" y="550045"/>
                  </a:lnTo>
                  <a:lnTo>
                    <a:pt x="159502" y="550318"/>
                  </a:lnTo>
                  <a:lnTo>
                    <a:pt x="159574" y="550549"/>
                  </a:lnTo>
                  <a:lnTo>
                    <a:pt x="159623" y="550826"/>
                  </a:lnTo>
                  <a:lnTo>
                    <a:pt x="159672" y="551039"/>
                  </a:lnTo>
                  <a:lnTo>
                    <a:pt x="159736" y="551261"/>
                  </a:lnTo>
                  <a:lnTo>
                    <a:pt x="159842" y="551483"/>
                  </a:lnTo>
                  <a:lnTo>
                    <a:pt x="159895" y="551615"/>
                  </a:lnTo>
                  <a:lnTo>
                    <a:pt x="159947" y="551773"/>
                  </a:lnTo>
                  <a:lnTo>
                    <a:pt x="159974" y="551978"/>
                  </a:lnTo>
                  <a:lnTo>
                    <a:pt x="160049" y="552331"/>
                  </a:lnTo>
                  <a:lnTo>
                    <a:pt x="160163" y="552599"/>
                  </a:lnTo>
                  <a:lnTo>
                    <a:pt x="160979" y="554441"/>
                  </a:lnTo>
                  <a:lnTo>
                    <a:pt x="161689" y="555434"/>
                  </a:lnTo>
                  <a:lnTo>
                    <a:pt x="161972" y="555806"/>
                  </a:lnTo>
                  <a:lnTo>
                    <a:pt x="162232" y="556178"/>
                  </a:lnTo>
                  <a:lnTo>
                    <a:pt x="163184" y="556541"/>
                  </a:lnTo>
                  <a:lnTo>
                    <a:pt x="163830" y="556323"/>
                  </a:lnTo>
                  <a:lnTo>
                    <a:pt x="164574" y="556282"/>
                  </a:lnTo>
                  <a:lnTo>
                    <a:pt x="165190" y="556069"/>
                  </a:lnTo>
                  <a:lnTo>
                    <a:pt x="165597" y="555602"/>
                  </a:lnTo>
                  <a:lnTo>
                    <a:pt x="165903" y="555271"/>
                  </a:lnTo>
                  <a:lnTo>
                    <a:pt x="166413" y="554704"/>
                  </a:lnTo>
                  <a:lnTo>
                    <a:pt x="166844" y="554554"/>
                  </a:lnTo>
                  <a:lnTo>
                    <a:pt x="167357" y="554504"/>
                  </a:lnTo>
                  <a:lnTo>
                    <a:pt x="168234" y="554259"/>
                  </a:lnTo>
                  <a:lnTo>
                    <a:pt x="169019" y="553796"/>
                  </a:lnTo>
                  <a:lnTo>
                    <a:pt x="169763" y="553125"/>
                  </a:lnTo>
                  <a:lnTo>
                    <a:pt x="170137" y="552944"/>
                  </a:lnTo>
                  <a:lnTo>
                    <a:pt x="170624" y="552994"/>
                  </a:lnTo>
                  <a:lnTo>
                    <a:pt x="171436" y="552989"/>
                  </a:lnTo>
                  <a:lnTo>
                    <a:pt x="171674" y="552962"/>
                  </a:lnTo>
                  <a:lnTo>
                    <a:pt x="171995" y="552944"/>
                  </a:lnTo>
                  <a:lnTo>
                    <a:pt x="172158" y="552939"/>
                  </a:lnTo>
                  <a:lnTo>
                    <a:pt x="172320" y="552944"/>
                  </a:lnTo>
                  <a:lnTo>
                    <a:pt x="172479" y="552957"/>
                  </a:lnTo>
                  <a:lnTo>
                    <a:pt x="172705" y="553007"/>
                  </a:lnTo>
                  <a:lnTo>
                    <a:pt x="173098" y="553116"/>
                  </a:lnTo>
                  <a:lnTo>
                    <a:pt x="173680" y="553093"/>
                  </a:lnTo>
                  <a:lnTo>
                    <a:pt x="174643" y="552472"/>
                  </a:lnTo>
                  <a:lnTo>
                    <a:pt x="174699" y="552327"/>
                  </a:lnTo>
                  <a:lnTo>
                    <a:pt x="174847" y="551896"/>
                  </a:lnTo>
                  <a:lnTo>
                    <a:pt x="174975" y="551474"/>
                  </a:lnTo>
                  <a:lnTo>
                    <a:pt x="175020" y="551252"/>
                  </a:lnTo>
                  <a:lnTo>
                    <a:pt x="175092" y="551052"/>
                  </a:lnTo>
                  <a:lnTo>
                    <a:pt x="175186" y="550848"/>
                  </a:lnTo>
                  <a:lnTo>
                    <a:pt x="175364" y="550635"/>
                  </a:lnTo>
                  <a:lnTo>
                    <a:pt x="175481" y="550408"/>
                  </a:lnTo>
                  <a:lnTo>
                    <a:pt x="175560" y="550168"/>
                  </a:lnTo>
                  <a:lnTo>
                    <a:pt x="175598" y="549941"/>
                  </a:lnTo>
                  <a:lnTo>
                    <a:pt x="175598" y="549760"/>
                  </a:lnTo>
                  <a:lnTo>
                    <a:pt x="175526" y="549578"/>
                  </a:lnTo>
                  <a:lnTo>
                    <a:pt x="175353" y="549410"/>
                  </a:lnTo>
                  <a:lnTo>
                    <a:pt x="175001" y="549079"/>
                  </a:lnTo>
                  <a:lnTo>
                    <a:pt x="174541" y="548807"/>
                  </a:lnTo>
                  <a:lnTo>
                    <a:pt x="174284" y="548580"/>
                  </a:lnTo>
                  <a:lnTo>
                    <a:pt x="174148" y="548494"/>
                  </a:lnTo>
                  <a:lnTo>
                    <a:pt x="173766" y="548267"/>
                  </a:lnTo>
                  <a:lnTo>
                    <a:pt x="173487" y="548127"/>
                  </a:lnTo>
                  <a:lnTo>
                    <a:pt x="173275" y="547986"/>
                  </a:lnTo>
                  <a:lnTo>
                    <a:pt x="173030" y="547809"/>
                  </a:lnTo>
                  <a:lnTo>
                    <a:pt x="172777" y="547655"/>
                  </a:lnTo>
                  <a:lnTo>
                    <a:pt x="172377" y="547324"/>
                  </a:lnTo>
                  <a:lnTo>
                    <a:pt x="172267" y="547183"/>
                  </a:lnTo>
                  <a:lnTo>
                    <a:pt x="172210" y="547043"/>
                  </a:lnTo>
                  <a:lnTo>
                    <a:pt x="171897" y="546752"/>
                  </a:lnTo>
                  <a:lnTo>
                    <a:pt x="171844" y="546603"/>
                  </a:lnTo>
                  <a:lnTo>
                    <a:pt x="171753" y="546417"/>
                  </a:lnTo>
                  <a:lnTo>
                    <a:pt x="171735" y="546267"/>
                  </a:lnTo>
                  <a:lnTo>
                    <a:pt x="171731" y="546117"/>
                  </a:lnTo>
                  <a:lnTo>
                    <a:pt x="171746" y="545877"/>
                  </a:lnTo>
                  <a:lnTo>
                    <a:pt x="171799" y="545550"/>
                  </a:lnTo>
                  <a:lnTo>
                    <a:pt x="171833" y="545242"/>
                  </a:lnTo>
                  <a:lnTo>
                    <a:pt x="171890" y="544943"/>
                  </a:lnTo>
                  <a:lnTo>
                    <a:pt x="171878" y="544661"/>
                  </a:lnTo>
                  <a:lnTo>
                    <a:pt x="171814" y="544453"/>
                  </a:lnTo>
                  <a:lnTo>
                    <a:pt x="171761" y="544308"/>
                  </a:lnTo>
                  <a:lnTo>
                    <a:pt x="171678" y="544131"/>
                  </a:lnTo>
                  <a:lnTo>
                    <a:pt x="171538" y="543958"/>
                  </a:lnTo>
                  <a:lnTo>
                    <a:pt x="171433" y="543763"/>
                  </a:lnTo>
                  <a:lnTo>
                    <a:pt x="171274" y="543455"/>
                  </a:lnTo>
                  <a:lnTo>
                    <a:pt x="171119" y="543174"/>
                  </a:lnTo>
                  <a:lnTo>
                    <a:pt x="171040" y="542974"/>
                  </a:lnTo>
                  <a:lnTo>
                    <a:pt x="170983" y="542761"/>
                  </a:lnTo>
                  <a:lnTo>
                    <a:pt x="170938" y="542575"/>
                  </a:lnTo>
                  <a:lnTo>
                    <a:pt x="170900" y="542357"/>
                  </a:lnTo>
                  <a:lnTo>
                    <a:pt x="170840" y="542108"/>
                  </a:lnTo>
                  <a:lnTo>
                    <a:pt x="170779" y="541890"/>
                  </a:lnTo>
                  <a:lnTo>
                    <a:pt x="170647" y="541691"/>
                  </a:lnTo>
                  <a:lnTo>
                    <a:pt x="170553" y="541509"/>
                  </a:lnTo>
                  <a:lnTo>
                    <a:pt x="170522" y="541373"/>
                  </a:lnTo>
                  <a:lnTo>
                    <a:pt x="170492" y="541169"/>
                  </a:lnTo>
                  <a:lnTo>
                    <a:pt x="170439" y="540969"/>
                  </a:lnTo>
                  <a:lnTo>
                    <a:pt x="170352" y="540711"/>
                  </a:lnTo>
                  <a:lnTo>
                    <a:pt x="170277" y="540452"/>
                  </a:lnTo>
                  <a:lnTo>
                    <a:pt x="170224" y="540284"/>
                  </a:lnTo>
                  <a:lnTo>
                    <a:pt x="170084" y="539935"/>
                  </a:lnTo>
                  <a:lnTo>
                    <a:pt x="170054" y="539772"/>
                  </a:lnTo>
                  <a:lnTo>
                    <a:pt x="170065" y="539364"/>
                  </a:lnTo>
                  <a:lnTo>
                    <a:pt x="170088" y="539114"/>
                  </a:lnTo>
                  <a:lnTo>
                    <a:pt x="170111" y="538951"/>
                  </a:lnTo>
                  <a:lnTo>
                    <a:pt x="170179" y="538724"/>
                  </a:lnTo>
                  <a:lnTo>
                    <a:pt x="170315" y="538516"/>
                  </a:lnTo>
                  <a:lnTo>
                    <a:pt x="170481" y="538271"/>
                  </a:lnTo>
                  <a:lnTo>
                    <a:pt x="170643" y="538053"/>
                  </a:lnTo>
                  <a:lnTo>
                    <a:pt x="170806" y="537826"/>
                  </a:lnTo>
                  <a:lnTo>
                    <a:pt x="170987" y="537613"/>
                  </a:lnTo>
                  <a:lnTo>
                    <a:pt x="171123" y="537436"/>
                  </a:lnTo>
                  <a:lnTo>
                    <a:pt x="171402" y="537200"/>
                  </a:lnTo>
                  <a:lnTo>
                    <a:pt x="171583" y="537096"/>
                  </a:lnTo>
                  <a:lnTo>
                    <a:pt x="171844" y="537005"/>
                  </a:lnTo>
                  <a:lnTo>
                    <a:pt x="172093" y="536933"/>
                  </a:lnTo>
                  <a:lnTo>
                    <a:pt x="172275" y="536865"/>
                  </a:lnTo>
                  <a:lnTo>
                    <a:pt x="172577" y="536706"/>
                  </a:lnTo>
                  <a:lnTo>
                    <a:pt x="173023" y="536484"/>
                  </a:lnTo>
                  <a:lnTo>
                    <a:pt x="173491" y="536288"/>
                  </a:lnTo>
                  <a:lnTo>
                    <a:pt x="173748" y="536134"/>
                  </a:lnTo>
                  <a:lnTo>
                    <a:pt x="173933" y="536012"/>
                  </a:lnTo>
                  <a:lnTo>
                    <a:pt x="174171" y="535830"/>
                  </a:lnTo>
                  <a:lnTo>
                    <a:pt x="174371" y="535654"/>
                  </a:lnTo>
                  <a:lnTo>
                    <a:pt x="174707" y="535223"/>
                  </a:lnTo>
                  <a:lnTo>
                    <a:pt x="174816" y="535037"/>
                  </a:lnTo>
                  <a:lnTo>
                    <a:pt x="174975" y="534819"/>
                  </a:lnTo>
                  <a:lnTo>
                    <a:pt x="175168" y="534615"/>
                  </a:lnTo>
                  <a:lnTo>
                    <a:pt x="175273" y="534438"/>
                  </a:lnTo>
                  <a:lnTo>
                    <a:pt x="175387" y="534207"/>
                  </a:lnTo>
                  <a:lnTo>
                    <a:pt x="175474" y="534012"/>
                  </a:lnTo>
                  <a:lnTo>
                    <a:pt x="175583" y="533826"/>
                  </a:lnTo>
                  <a:lnTo>
                    <a:pt x="175764" y="533631"/>
                  </a:lnTo>
                  <a:lnTo>
                    <a:pt x="176142" y="533254"/>
                  </a:lnTo>
                  <a:lnTo>
                    <a:pt x="176346" y="532987"/>
                  </a:lnTo>
                  <a:lnTo>
                    <a:pt x="176539" y="532705"/>
                  </a:lnTo>
                  <a:lnTo>
                    <a:pt x="176686" y="532556"/>
                  </a:lnTo>
                  <a:lnTo>
                    <a:pt x="176833" y="532420"/>
                  </a:lnTo>
                  <a:lnTo>
                    <a:pt x="176984" y="532256"/>
                  </a:lnTo>
                  <a:lnTo>
                    <a:pt x="177543" y="531748"/>
                  </a:lnTo>
                  <a:lnTo>
                    <a:pt x="177694" y="531512"/>
                  </a:lnTo>
                  <a:lnTo>
                    <a:pt x="177857" y="531268"/>
                  </a:lnTo>
                  <a:lnTo>
                    <a:pt x="178053" y="531000"/>
                  </a:lnTo>
                  <a:lnTo>
                    <a:pt x="178200" y="530809"/>
                  </a:lnTo>
                  <a:lnTo>
                    <a:pt x="178389" y="530646"/>
                  </a:lnTo>
                  <a:lnTo>
                    <a:pt x="178865" y="530170"/>
                  </a:lnTo>
                  <a:lnTo>
                    <a:pt x="179046" y="529961"/>
                  </a:lnTo>
                  <a:lnTo>
                    <a:pt x="179273" y="529716"/>
                  </a:lnTo>
                  <a:lnTo>
                    <a:pt x="179435" y="529503"/>
                  </a:lnTo>
                  <a:lnTo>
                    <a:pt x="179541" y="529331"/>
                  </a:lnTo>
                  <a:lnTo>
                    <a:pt x="179628" y="529081"/>
                  </a:lnTo>
                  <a:lnTo>
                    <a:pt x="179692" y="528773"/>
                  </a:lnTo>
                  <a:lnTo>
                    <a:pt x="179749" y="528378"/>
                  </a:lnTo>
                  <a:lnTo>
                    <a:pt x="179843" y="528129"/>
                  </a:lnTo>
                  <a:lnTo>
                    <a:pt x="179877" y="527911"/>
                  </a:lnTo>
                  <a:lnTo>
                    <a:pt x="179866" y="527675"/>
                  </a:lnTo>
                  <a:lnTo>
                    <a:pt x="179745" y="527204"/>
                  </a:lnTo>
                  <a:lnTo>
                    <a:pt x="179760" y="526923"/>
                  </a:lnTo>
                  <a:lnTo>
                    <a:pt x="179847" y="526700"/>
                  </a:lnTo>
                  <a:lnTo>
                    <a:pt x="179979" y="526519"/>
                  </a:lnTo>
                  <a:lnTo>
                    <a:pt x="180481" y="525848"/>
                  </a:lnTo>
                  <a:lnTo>
                    <a:pt x="180534" y="524990"/>
                  </a:lnTo>
                  <a:lnTo>
                    <a:pt x="180448" y="524777"/>
                  </a:lnTo>
                  <a:lnTo>
                    <a:pt x="180342" y="524501"/>
                  </a:lnTo>
                  <a:lnTo>
                    <a:pt x="180119" y="524033"/>
                  </a:lnTo>
                  <a:lnTo>
                    <a:pt x="179851" y="523720"/>
                  </a:lnTo>
                  <a:lnTo>
                    <a:pt x="179707" y="523593"/>
                  </a:lnTo>
                  <a:lnTo>
                    <a:pt x="179382" y="523326"/>
                  </a:lnTo>
                  <a:lnTo>
                    <a:pt x="179201" y="523144"/>
                  </a:lnTo>
                  <a:lnTo>
                    <a:pt x="179008" y="522904"/>
                  </a:lnTo>
                  <a:lnTo>
                    <a:pt x="178808" y="522614"/>
                  </a:lnTo>
                  <a:lnTo>
                    <a:pt x="178733" y="522428"/>
                  </a:lnTo>
                  <a:lnTo>
                    <a:pt x="178703" y="522206"/>
                  </a:lnTo>
                  <a:lnTo>
                    <a:pt x="178718" y="521938"/>
                  </a:lnTo>
                  <a:lnTo>
                    <a:pt x="178733" y="521752"/>
                  </a:lnTo>
                  <a:lnTo>
                    <a:pt x="178793" y="521289"/>
                  </a:lnTo>
                  <a:lnTo>
                    <a:pt x="178816" y="521067"/>
                  </a:lnTo>
                  <a:lnTo>
                    <a:pt x="178816" y="520822"/>
                  </a:lnTo>
                  <a:lnTo>
                    <a:pt x="178801" y="520555"/>
                  </a:lnTo>
                  <a:lnTo>
                    <a:pt x="178774" y="520292"/>
                  </a:lnTo>
                  <a:lnTo>
                    <a:pt x="178782" y="520024"/>
                  </a:lnTo>
                  <a:lnTo>
                    <a:pt x="178737" y="519784"/>
                  </a:lnTo>
                  <a:lnTo>
                    <a:pt x="178529" y="519330"/>
                  </a:lnTo>
                  <a:lnTo>
                    <a:pt x="178400" y="519108"/>
                  </a:lnTo>
                  <a:lnTo>
                    <a:pt x="178329" y="518976"/>
                  </a:lnTo>
                  <a:lnTo>
                    <a:pt x="178242" y="518781"/>
                  </a:lnTo>
                  <a:lnTo>
                    <a:pt x="178045" y="518428"/>
                  </a:lnTo>
                  <a:lnTo>
                    <a:pt x="177906" y="518237"/>
                  </a:lnTo>
                  <a:lnTo>
                    <a:pt x="177740" y="518083"/>
                  </a:lnTo>
                  <a:lnTo>
                    <a:pt x="177521" y="517911"/>
                  </a:lnTo>
                  <a:lnTo>
                    <a:pt x="177305" y="517765"/>
                  </a:lnTo>
                  <a:lnTo>
                    <a:pt x="177147" y="517638"/>
                  </a:lnTo>
                  <a:lnTo>
                    <a:pt x="176950" y="517471"/>
                  </a:lnTo>
                  <a:lnTo>
                    <a:pt x="176750" y="517285"/>
                  </a:lnTo>
                  <a:lnTo>
                    <a:pt x="176440" y="517058"/>
                  </a:lnTo>
                  <a:lnTo>
                    <a:pt x="176361" y="516922"/>
                  </a:lnTo>
                  <a:lnTo>
                    <a:pt x="176248" y="516795"/>
                  </a:lnTo>
                  <a:lnTo>
                    <a:pt x="176074" y="516641"/>
                  </a:lnTo>
                  <a:lnTo>
                    <a:pt x="175821" y="516437"/>
                  </a:lnTo>
                  <a:lnTo>
                    <a:pt x="175602" y="516169"/>
                  </a:lnTo>
                  <a:lnTo>
                    <a:pt x="175481" y="516006"/>
                  </a:lnTo>
                  <a:lnTo>
                    <a:pt x="175326" y="515829"/>
                  </a:lnTo>
                  <a:lnTo>
                    <a:pt x="175156" y="515688"/>
                  </a:lnTo>
                  <a:lnTo>
                    <a:pt x="174979" y="515534"/>
                  </a:lnTo>
                  <a:lnTo>
                    <a:pt x="174801" y="515412"/>
                  </a:lnTo>
                  <a:lnTo>
                    <a:pt x="174556" y="515212"/>
                  </a:lnTo>
                  <a:lnTo>
                    <a:pt x="174299" y="514967"/>
                  </a:lnTo>
                  <a:lnTo>
                    <a:pt x="174220" y="514813"/>
                  </a:lnTo>
                  <a:lnTo>
                    <a:pt x="174042" y="514423"/>
                  </a:lnTo>
                  <a:lnTo>
                    <a:pt x="173970" y="514210"/>
                  </a:lnTo>
                  <a:lnTo>
                    <a:pt x="173921" y="514028"/>
                  </a:lnTo>
                  <a:lnTo>
                    <a:pt x="173902" y="513833"/>
                  </a:lnTo>
                  <a:lnTo>
                    <a:pt x="173959" y="513538"/>
                  </a:lnTo>
                  <a:lnTo>
                    <a:pt x="174148" y="513167"/>
                  </a:lnTo>
                  <a:lnTo>
                    <a:pt x="174280" y="512917"/>
                  </a:lnTo>
                  <a:lnTo>
                    <a:pt x="174450" y="512686"/>
                  </a:lnTo>
                  <a:lnTo>
                    <a:pt x="174612" y="512495"/>
                  </a:lnTo>
                  <a:lnTo>
                    <a:pt x="174782" y="512273"/>
                  </a:lnTo>
                  <a:lnTo>
                    <a:pt x="174922" y="512015"/>
                  </a:lnTo>
                  <a:lnTo>
                    <a:pt x="175039" y="511761"/>
                  </a:lnTo>
                  <a:lnTo>
                    <a:pt x="175443" y="511135"/>
                  </a:lnTo>
                  <a:lnTo>
                    <a:pt x="175625" y="510831"/>
                  </a:lnTo>
                  <a:lnTo>
                    <a:pt x="175972" y="510277"/>
                  </a:lnTo>
                  <a:lnTo>
                    <a:pt x="176150" y="509978"/>
                  </a:lnTo>
                  <a:lnTo>
                    <a:pt x="176418" y="509602"/>
                  </a:lnTo>
                  <a:lnTo>
                    <a:pt x="176697" y="509080"/>
                  </a:lnTo>
                  <a:lnTo>
                    <a:pt x="176882" y="508754"/>
                  </a:lnTo>
                  <a:lnTo>
                    <a:pt x="177071" y="508354"/>
                  </a:lnTo>
                  <a:lnTo>
                    <a:pt x="177184" y="508023"/>
                  </a:lnTo>
                  <a:lnTo>
                    <a:pt x="177294" y="507661"/>
                  </a:lnTo>
                  <a:lnTo>
                    <a:pt x="177392" y="507307"/>
                  </a:lnTo>
                  <a:lnTo>
                    <a:pt x="177464" y="506971"/>
                  </a:lnTo>
                  <a:lnTo>
                    <a:pt x="177517" y="506649"/>
                  </a:lnTo>
                  <a:lnTo>
                    <a:pt x="177573" y="506373"/>
                  </a:lnTo>
                  <a:lnTo>
                    <a:pt x="177589" y="506159"/>
                  </a:lnTo>
                  <a:lnTo>
                    <a:pt x="177521" y="505593"/>
                  </a:lnTo>
                  <a:lnTo>
                    <a:pt x="177471" y="505416"/>
                  </a:lnTo>
                  <a:lnTo>
                    <a:pt x="177347" y="505198"/>
                  </a:lnTo>
                  <a:lnTo>
                    <a:pt x="177249" y="504912"/>
                  </a:lnTo>
                  <a:lnTo>
                    <a:pt x="177026" y="504459"/>
                  </a:lnTo>
                  <a:lnTo>
                    <a:pt x="176969" y="504286"/>
                  </a:lnTo>
                  <a:lnTo>
                    <a:pt x="176901" y="504123"/>
                  </a:lnTo>
                  <a:lnTo>
                    <a:pt x="176863" y="503992"/>
                  </a:lnTo>
                  <a:lnTo>
                    <a:pt x="176761" y="503783"/>
                  </a:lnTo>
                  <a:lnTo>
                    <a:pt x="176489" y="503343"/>
                  </a:lnTo>
                  <a:lnTo>
                    <a:pt x="176354" y="503157"/>
                  </a:lnTo>
                  <a:lnTo>
                    <a:pt x="176191" y="502967"/>
                  </a:lnTo>
                  <a:lnTo>
                    <a:pt x="175946" y="502803"/>
                  </a:lnTo>
                  <a:lnTo>
                    <a:pt x="175776" y="502704"/>
                  </a:lnTo>
                  <a:lnTo>
                    <a:pt x="175568" y="502617"/>
                  </a:lnTo>
                  <a:lnTo>
                    <a:pt x="175338" y="502495"/>
                  </a:lnTo>
                  <a:lnTo>
                    <a:pt x="175115" y="502391"/>
                  </a:lnTo>
                  <a:lnTo>
                    <a:pt x="174881" y="502273"/>
                  </a:lnTo>
                  <a:lnTo>
                    <a:pt x="174480" y="502118"/>
                  </a:lnTo>
                  <a:lnTo>
                    <a:pt x="174269" y="501992"/>
                  </a:lnTo>
                  <a:lnTo>
                    <a:pt x="174080" y="501937"/>
                  </a:lnTo>
                  <a:lnTo>
                    <a:pt x="173661" y="501774"/>
                  </a:lnTo>
                  <a:lnTo>
                    <a:pt x="173506" y="501701"/>
                  </a:lnTo>
                  <a:lnTo>
                    <a:pt x="173291" y="501624"/>
                  </a:lnTo>
                  <a:lnTo>
                    <a:pt x="173094" y="501574"/>
                  </a:lnTo>
                  <a:lnTo>
                    <a:pt x="172886" y="501538"/>
                  </a:lnTo>
                  <a:lnTo>
                    <a:pt x="172316" y="501325"/>
                  </a:lnTo>
                  <a:lnTo>
                    <a:pt x="172161" y="501270"/>
                  </a:lnTo>
                  <a:lnTo>
                    <a:pt x="171980" y="501225"/>
                  </a:lnTo>
                  <a:lnTo>
                    <a:pt x="171561" y="501171"/>
                  </a:lnTo>
                  <a:lnTo>
                    <a:pt x="171296" y="501116"/>
                  </a:lnTo>
                  <a:lnTo>
                    <a:pt x="171036" y="501035"/>
                  </a:lnTo>
                  <a:lnTo>
                    <a:pt x="170692" y="500948"/>
                  </a:lnTo>
                  <a:lnTo>
                    <a:pt x="170549" y="500899"/>
                  </a:lnTo>
                  <a:lnTo>
                    <a:pt x="170341" y="500849"/>
                  </a:lnTo>
                  <a:lnTo>
                    <a:pt x="170167" y="500785"/>
                  </a:lnTo>
                  <a:lnTo>
                    <a:pt x="169926" y="500722"/>
                  </a:lnTo>
                  <a:lnTo>
                    <a:pt x="169627" y="500604"/>
                  </a:lnTo>
                  <a:lnTo>
                    <a:pt x="169200" y="500450"/>
                  </a:lnTo>
                  <a:lnTo>
                    <a:pt x="169072" y="500391"/>
                  </a:lnTo>
                  <a:lnTo>
                    <a:pt x="168879" y="500268"/>
                  </a:lnTo>
                  <a:lnTo>
                    <a:pt x="168528" y="500082"/>
                  </a:lnTo>
                  <a:lnTo>
                    <a:pt x="168373" y="500037"/>
                  </a:lnTo>
                  <a:lnTo>
                    <a:pt x="167920" y="499883"/>
                  </a:lnTo>
                  <a:lnTo>
                    <a:pt x="167701" y="499792"/>
                  </a:lnTo>
                  <a:lnTo>
                    <a:pt x="167501" y="499715"/>
                  </a:lnTo>
                  <a:lnTo>
                    <a:pt x="167203" y="499629"/>
                  </a:lnTo>
                  <a:lnTo>
                    <a:pt x="166765" y="499465"/>
                  </a:lnTo>
                  <a:lnTo>
                    <a:pt x="166576" y="499370"/>
                  </a:lnTo>
                  <a:lnTo>
                    <a:pt x="166417" y="499279"/>
                  </a:lnTo>
                  <a:lnTo>
                    <a:pt x="166224" y="499189"/>
                  </a:lnTo>
                  <a:lnTo>
                    <a:pt x="165888" y="499098"/>
                  </a:lnTo>
                  <a:lnTo>
                    <a:pt x="165522" y="498989"/>
                  </a:lnTo>
                  <a:lnTo>
                    <a:pt x="164967" y="498771"/>
                  </a:lnTo>
                  <a:lnTo>
                    <a:pt x="164770" y="498676"/>
                  </a:lnTo>
                  <a:lnTo>
                    <a:pt x="164393" y="498518"/>
                  </a:lnTo>
                  <a:lnTo>
                    <a:pt x="164260" y="498431"/>
                  </a:lnTo>
                  <a:lnTo>
                    <a:pt x="163977" y="498282"/>
                  </a:lnTo>
                  <a:lnTo>
                    <a:pt x="163532" y="497996"/>
                  </a:lnTo>
                  <a:lnTo>
                    <a:pt x="163384" y="497896"/>
                  </a:lnTo>
                  <a:lnTo>
                    <a:pt x="163192" y="497801"/>
                  </a:lnTo>
                  <a:lnTo>
                    <a:pt x="163029" y="497733"/>
                  </a:lnTo>
                  <a:lnTo>
                    <a:pt x="162863" y="497629"/>
                  </a:lnTo>
                  <a:lnTo>
                    <a:pt x="162610" y="497506"/>
                  </a:lnTo>
                  <a:lnTo>
                    <a:pt x="162006" y="497003"/>
                  </a:lnTo>
                  <a:lnTo>
                    <a:pt x="161858" y="496830"/>
                  </a:lnTo>
                  <a:lnTo>
                    <a:pt x="161681" y="496694"/>
                  </a:lnTo>
                  <a:lnTo>
                    <a:pt x="161432" y="496522"/>
                  </a:lnTo>
                  <a:lnTo>
                    <a:pt x="161201" y="496381"/>
                  </a:lnTo>
                  <a:lnTo>
                    <a:pt x="160922" y="496236"/>
                  </a:lnTo>
                  <a:lnTo>
                    <a:pt x="160620" y="496050"/>
                  </a:lnTo>
                  <a:lnTo>
                    <a:pt x="160053" y="495778"/>
                  </a:lnTo>
                  <a:lnTo>
                    <a:pt x="159823" y="495656"/>
                  </a:lnTo>
                  <a:lnTo>
                    <a:pt x="159627" y="495524"/>
                  </a:lnTo>
                  <a:lnTo>
                    <a:pt x="159389" y="495388"/>
                  </a:lnTo>
                  <a:lnTo>
                    <a:pt x="159162" y="495279"/>
                  </a:lnTo>
                  <a:lnTo>
                    <a:pt x="158920" y="495125"/>
                  </a:lnTo>
                  <a:lnTo>
                    <a:pt x="158656" y="494921"/>
                  </a:lnTo>
                  <a:lnTo>
                    <a:pt x="158350" y="494672"/>
                  </a:lnTo>
                  <a:lnTo>
                    <a:pt x="158108" y="494459"/>
                  </a:lnTo>
                  <a:lnTo>
                    <a:pt x="157855" y="494214"/>
                  </a:lnTo>
                  <a:lnTo>
                    <a:pt x="157549" y="493960"/>
                  </a:lnTo>
                  <a:lnTo>
                    <a:pt x="157323" y="493742"/>
                  </a:lnTo>
                  <a:lnTo>
                    <a:pt x="157062" y="493402"/>
                  </a:lnTo>
                  <a:lnTo>
                    <a:pt x="156971" y="493270"/>
                  </a:lnTo>
                  <a:lnTo>
                    <a:pt x="156794" y="493044"/>
                  </a:lnTo>
                  <a:lnTo>
                    <a:pt x="156590" y="492758"/>
                  </a:lnTo>
                  <a:lnTo>
                    <a:pt x="156522" y="492595"/>
                  </a:lnTo>
                  <a:lnTo>
                    <a:pt x="156484" y="492422"/>
                  </a:lnTo>
                  <a:lnTo>
                    <a:pt x="156462" y="492196"/>
                  </a:lnTo>
                  <a:lnTo>
                    <a:pt x="156439" y="492046"/>
                  </a:lnTo>
                  <a:lnTo>
                    <a:pt x="156371" y="491815"/>
                  </a:lnTo>
                  <a:lnTo>
                    <a:pt x="156311" y="491665"/>
                  </a:lnTo>
                  <a:lnTo>
                    <a:pt x="156243" y="491515"/>
                  </a:lnTo>
                  <a:lnTo>
                    <a:pt x="156148" y="491275"/>
                  </a:lnTo>
                  <a:lnTo>
                    <a:pt x="156084" y="490889"/>
                  </a:lnTo>
                  <a:lnTo>
                    <a:pt x="156080" y="490717"/>
                  </a:lnTo>
                  <a:lnTo>
                    <a:pt x="156054" y="490481"/>
                  </a:lnTo>
                  <a:lnTo>
                    <a:pt x="156095" y="490236"/>
                  </a:lnTo>
                  <a:lnTo>
                    <a:pt x="156122" y="490001"/>
                  </a:lnTo>
                  <a:lnTo>
                    <a:pt x="156107" y="489810"/>
                  </a:lnTo>
                  <a:lnTo>
                    <a:pt x="156057" y="489651"/>
                  </a:lnTo>
                  <a:lnTo>
                    <a:pt x="155922" y="489248"/>
                  </a:lnTo>
                  <a:lnTo>
                    <a:pt x="155861" y="489012"/>
                  </a:lnTo>
                  <a:lnTo>
                    <a:pt x="155793" y="488821"/>
                  </a:lnTo>
                  <a:lnTo>
                    <a:pt x="155665" y="488536"/>
                  </a:lnTo>
                  <a:lnTo>
                    <a:pt x="155563" y="488300"/>
                  </a:lnTo>
                  <a:lnTo>
                    <a:pt x="155540" y="488028"/>
                  </a:lnTo>
                  <a:lnTo>
                    <a:pt x="155487" y="487751"/>
                  </a:lnTo>
                  <a:lnTo>
                    <a:pt x="155423" y="487538"/>
                  </a:lnTo>
                  <a:lnTo>
                    <a:pt x="155378" y="487166"/>
                  </a:lnTo>
                  <a:lnTo>
                    <a:pt x="155321" y="486817"/>
                  </a:lnTo>
                  <a:lnTo>
                    <a:pt x="155242" y="486486"/>
                  </a:lnTo>
                  <a:lnTo>
                    <a:pt x="155200" y="486218"/>
                  </a:lnTo>
                  <a:lnTo>
                    <a:pt x="155193" y="485992"/>
                  </a:lnTo>
                  <a:lnTo>
                    <a:pt x="155257" y="485121"/>
                  </a:lnTo>
                  <a:lnTo>
                    <a:pt x="155302" y="484862"/>
                  </a:lnTo>
                  <a:lnTo>
                    <a:pt x="155336" y="484590"/>
                  </a:lnTo>
                  <a:lnTo>
                    <a:pt x="155351" y="484295"/>
                  </a:lnTo>
                  <a:lnTo>
                    <a:pt x="155382" y="483996"/>
                  </a:lnTo>
                  <a:lnTo>
                    <a:pt x="155374" y="483738"/>
                  </a:lnTo>
                  <a:lnTo>
                    <a:pt x="155306" y="483447"/>
                  </a:lnTo>
                  <a:lnTo>
                    <a:pt x="155264" y="483134"/>
                  </a:lnTo>
                  <a:lnTo>
                    <a:pt x="155223" y="482853"/>
                  </a:lnTo>
                  <a:lnTo>
                    <a:pt x="155219" y="482608"/>
                  </a:lnTo>
                  <a:lnTo>
                    <a:pt x="155264" y="482332"/>
                  </a:lnTo>
                  <a:lnTo>
                    <a:pt x="155332" y="482141"/>
                  </a:lnTo>
                  <a:lnTo>
                    <a:pt x="155397" y="481924"/>
                  </a:lnTo>
                  <a:lnTo>
                    <a:pt x="155457" y="481638"/>
                  </a:lnTo>
                  <a:lnTo>
                    <a:pt x="155502" y="481375"/>
                  </a:lnTo>
                  <a:lnTo>
                    <a:pt x="155555" y="481121"/>
                  </a:lnTo>
                  <a:lnTo>
                    <a:pt x="155604" y="480822"/>
                  </a:lnTo>
                  <a:lnTo>
                    <a:pt x="155933" y="480241"/>
                  </a:lnTo>
                  <a:lnTo>
                    <a:pt x="156039" y="480060"/>
                  </a:lnTo>
                  <a:lnTo>
                    <a:pt x="156239" y="479910"/>
                  </a:lnTo>
                  <a:lnTo>
                    <a:pt x="156775" y="480540"/>
                  </a:lnTo>
                  <a:lnTo>
                    <a:pt x="157039" y="480409"/>
                  </a:lnTo>
                  <a:lnTo>
                    <a:pt x="157221" y="480332"/>
                  </a:lnTo>
                  <a:lnTo>
                    <a:pt x="157564" y="480214"/>
                  </a:lnTo>
                  <a:lnTo>
                    <a:pt x="157923" y="480114"/>
                  </a:lnTo>
                  <a:lnTo>
                    <a:pt x="158055" y="480082"/>
                  </a:lnTo>
                  <a:lnTo>
                    <a:pt x="158191" y="480055"/>
                  </a:lnTo>
                  <a:lnTo>
                    <a:pt x="158320" y="480037"/>
                  </a:lnTo>
                  <a:lnTo>
                    <a:pt x="159271" y="480631"/>
                  </a:lnTo>
                  <a:lnTo>
                    <a:pt x="159510" y="480894"/>
                  </a:lnTo>
                  <a:lnTo>
                    <a:pt x="159645" y="481012"/>
                  </a:lnTo>
                  <a:lnTo>
                    <a:pt x="159785" y="481121"/>
                  </a:lnTo>
                  <a:lnTo>
                    <a:pt x="159929" y="481221"/>
                  </a:lnTo>
                  <a:lnTo>
                    <a:pt x="160038" y="481348"/>
                  </a:lnTo>
                  <a:lnTo>
                    <a:pt x="160359" y="481642"/>
                  </a:lnTo>
                  <a:lnTo>
                    <a:pt x="160510" y="481801"/>
                  </a:lnTo>
                  <a:lnTo>
                    <a:pt x="160692" y="481955"/>
                  </a:lnTo>
                  <a:lnTo>
                    <a:pt x="160846" y="482023"/>
                  </a:lnTo>
                  <a:lnTo>
                    <a:pt x="161130" y="482110"/>
                  </a:lnTo>
                  <a:lnTo>
                    <a:pt x="161473" y="482123"/>
                  </a:lnTo>
                  <a:lnTo>
                    <a:pt x="161847" y="481996"/>
                  </a:lnTo>
                  <a:lnTo>
                    <a:pt x="162044" y="481946"/>
                  </a:lnTo>
                  <a:lnTo>
                    <a:pt x="162255" y="481919"/>
                  </a:lnTo>
                  <a:lnTo>
                    <a:pt x="162482" y="481919"/>
                  </a:lnTo>
                  <a:lnTo>
                    <a:pt x="162708" y="481942"/>
                  </a:lnTo>
                  <a:lnTo>
                    <a:pt x="163109" y="481887"/>
                  </a:lnTo>
                  <a:lnTo>
                    <a:pt x="163332" y="481865"/>
                  </a:lnTo>
                  <a:lnTo>
                    <a:pt x="163535" y="481856"/>
                  </a:lnTo>
                  <a:lnTo>
                    <a:pt x="163724" y="481860"/>
                  </a:lnTo>
                  <a:lnTo>
                    <a:pt x="163989" y="481874"/>
                  </a:lnTo>
                  <a:lnTo>
                    <a:pt x="164193" y="481769"/>
                  </a:lnTo>
                  <a:lnTo>
                    <a:pt x="164427" y="481538"/>
                  </a:lnTo>
                  <a:lnTo>
                    <a:pt x="164725" y="481343"/>
                  </a:lnTo>
                  <a:lnTo>
                    <a:pt x="164903" y="481203"/>
                  </a:lnTo>
                  <a:lnTo>
                    <a:pt x="165099" y="480980"/>
                  </a:lnTo>
                  <a:lnTo>
                    <a:pt x="165254" y="480758"/>
                  </a:lnTo>
                  <a:lnTo>
                    <a:pt x="165480" y="480468"/>
                  </a:lnTo>
                  <a:lnTo>
                    <a:pt x="165658" y="480305"/>
                  </a:lnTo>
                  <a:lnTo>
                    <a:pt x="165930" y="480110"/>
                  </a:lnTo>
                  <a:lnTo>
                    <a:pt x="166115" y="480005"/>
                  </a:lnTo>
                  <a:lnTo>
                    <a:pt x="166308" y="479887"/>
                  </a:lnTo>
                  <a:lnTo>
                    <a:pt x="166504" y="479801"/>
                  </a:lnTo>
                  <a:lnTo>
                    <a:pt x="166915" y="479565"/>
                  </a:lnTo>
                  <a:lnTo>
                    <a:pt x="167184" y="479434"/>
                  </a:lnTo>
                  <a:lnTo>
                    <a:pt x="167354" y="479330"/>
                  </a:lnTo>
                  <a:lnTo>
                    <a:pt x="167584" y="479203"/>
                  </a:lnTo>
                  <a:lnTo>
                    <a:pt x="167803" y="479062"/>
                  </a:lnTo>
                  <a:lnTo>
                    <a:pt x="168060" y="478862"/>
                  </a:lnTo>
                  <a:lnTo>
                    <a:pt x="168313" y="478654"/>
                  </a:lnTo>
                  <a:lnTo>
                    <a:pt x="169042" y="478164"/>
                  </a:lnTo>
                  <a:lnTo>
                    <a:pt x="169416" y="477851"/>
                  </a:lnTo>
                  <a:lnTo>
                    <a:pt x="170039" y="477420"/>
                  </a:lnTo>
                  <a:lnTo>
                    <a:pt x="170409" y="477198"/>
                  </a:lnTo>
                  <a:lnTo>
                    <a:pt x="170666" y="477008"/>
                  </a:lnTo>
                  <a:lnTo>
                    <a:pt x="171021" y="476826"/>
                  </a:lnTo>
                  <a:lnTo>
                    <a:pt x="171353" y="476663"/>
                  </a:lnTo>
                  <a:lnTo>
                    <a:pt x="171678" y="476522"/>
                  </a:lnTo>
                  <a:lnTo>
                    <a:pt x="172237" y="476237"/>
                  </a:lnTo>
                  <a:lnTo>
                    <a:pt x="172505" y="476142"/>
                  </a:lnTo>
                  <a:lnTo>
                    <a:pt x="172754" y="476037"/>
                  </a:lnTo>
                  <a:lnTo>
                    <a:pt x="173098" y="475874"/>
                  </a:lnTo>
                  <a:lnTo>
                    <a:pt x="173457" y="475683"/>
                  </a:lnTo>
                  <a:lnTo>
                    <a:pt x="173766" y="475402"/>
                  </a:lnTo>
                  <a:lnTo>
                    <a:pt x="174182" y="475053"/>
                  </a:lnTo>
                  <a:lnTo>
                    <a:pt x="174450" y="474808"/>
                  </a:lnTo>
                  <a:lnTo>
                    <a:pt x="174571" y="474645"/>
                  </a:lnTo>
                  <a:lnTo>
                    <a:pt x="174717" y="474429"/>
                  </a:lnTo>
                  <a:lnTo>
                    <a:pt x="174892" y="474182"/>
                  </a:lnTo>
                  <a:lnTo>
                    <a:pt x="175179" y="473801"/>
                  </a:lnTo>
                  <a:lnTo>
                    <a:pt x="175387" y="473534"/>
                  </a:lnTo>
                  <a:lnTo>
                    <a:pt x="175625" y="473248"/>
                  </a:lnTo>
                  <a:lnTo>
                    <a:pt x="175983" y="472582"/>
                  </a:lnTo>
                  <a:lnTo>
                    <a:pt x="176146" y="472255"/>
                  </a:lnTo>
                  <a:lnTo>
                    <a:pt x="176497" y="471575"/>
                  </a:lnTo>
                  <a:lnTo>
                    <a:pt x="176682" y="471248"/>
                  </a:lnTo>
                  <a:lnTo>
                    <a:pt x="176803" y="470917"/>
                  </a:lnTo>
                  <a:lnTo>
                    <a:pt x="176852" y="470668"/>
                  </a:lnTo>
                  <a:lnTo>
                    <a:pt x="176875" y="470396"/>
                  </a:lnTo>
                  <a:lnTo>
                    <a:pt x="176863" y="470110"/>
                  </a:lnTo>
                  <a:lnTo>
                    <a:pt x="176818" y="469702"/>
                  </a:lnTo>
                  <a:lnTo>
                    <a:pt x="176818" y="469394"/>
                  </a:lnTo>
                  <a:lnTo>
                    <a:pt x="176810" y="469158"/>
                  </a:lnTo>
                  <a:lnTo>
                    <a:pt x="176810" y="468854"/>
                  </a:lnTo>
                  <a:lnTo>
                    <a:pt x="176867" y="468296"/>
                  </a:lnTo>
                  <a:lnTo>
                    <a:pt x="176875" y="467965"/>
                  </a:lnTo>
                  <a:lnTo>
                    <a:pt x="176818" y="467557"/>
                  </a:lnTo>
                  <a:lnTo>
                    <a:pt x="176746" y="466940"/>
                  </a:lnTo>
                  <a:lnTo>
                    <a:pt x="176743" y="466564"/>
                  </a:lnTo>
                  <a:lnTo>
                    <a:pt x="176758" y="466314"/>
                  </a:lnTo>
                  <a:lnTo>
                    <a:pt x="176769" y="465893"/>
                  </a:lnTo>
                  <a:lnTo>
                    <a:pt x="176761" y="465612"/>
                  </a:lnTo>
                  <a:lnTo>
                    <a:pt x="176727" y="465253"/>
                  </a:lnTo>
                  <a:lnTo>
                    <a:pt x="176701" y="464922"/>
                  </a:lnTo>
                  <a:lnTo>
                    <a:pt x="176686" y="464541"/>
                  </a:lnTo>
                  <a:lnTo>
                    <a:pt x="176667" y="463698"/>
                  </a:lnTo>
                  <a:lnTo>
                    <a:pt x="176697" y="463290"/>
                  </a:lnTo>
                  <a:lnTo>
                    <a:pt x="176777" y="462959"/>
                  </a:lnTo>
                  <a:lnTo>
                    <a:pt x="176897" y="462487"/>
                  </a:lnTo>
                  <a:lnTo>
                    <a:pt x="177097" y="461630"/>
                  </a:lnTo>
                  <a:lnTo>
                    <a:pt x="177218" y="460909"/>
                  </a:lnTo>
                  <a:lnTo>
                    <a:pt x="177245" y="460546"/>
                  </a:lnTo>
                  <a:lnTo>
                    <a:pt x="177260" y="460075"/>
                  </a:lnTo>
                  <a:lnTo>
                    <a:pt x="177343" y="459603"/>
                  </a:lnTo>
                  <a:lnTo>
                    <a:pt x="177468" y="459168"/>
                  </a:lnTo>
                  <a:lnTo>
                    <a:pt x="177604" y="458768"/>
                  </a:lnTo>
                  <a:lnTo>
                    <a:pt x="177743" y="458401"/>
                  </a:lnTo>
                  <a:lnTo>
                    <a:pt x="178004" y="457762"/>
                  </a:lnTo>
                  <a:lnTo>
                    <a:pt x="178136" y="457340"/>
                  </a:lnTo>
                  <a:lnTo>
                    <a:pt x="178310" y="456583"/>
                  </a:lnTo>
                  <a:lnTo>
                    <a:pt x="178378" y="456238"/>
                  </a:lnTo>
                  <a:lnTo>
                    <a:pt x="178419" y="455989"/>
                  </a:lnTo>
                  <a:lnTo>
                    <a:pt x="178487" y="455744"/>
                  </a:lnTo>
                  <a:lnTo>
                    <a:pt x="178567" y="455499"/>
                  </a:lnTo>
                  <a:lnTo>
                    <a:pt x="178771" y="454968"/>
                  </a:lnTo>
                  <a:lnTo>
                    <a:pt x="178865" y="454733"/>
                  </a:lnTo>
                  <a:lnTo>
                    <a:pt x="178990" y="454520"/>
                  </a:lnTo>
                  <a:lnTo>
                    <a:pt x="179111" y="454302"/>
                  </a:lnTo>
                  <a:lnTo>
                    <a:pt x="179175" y="454061"/>
                  </a:lnTo>
                  <a:lnTo>
                    <a:pt x="179277" y="453771"/>
                  </a:lnTo>
                  <a:lnTo>
                    <a:pt x="179605" y="452801"/>
                  </a:lnTo>
                  <a:lnTo>
                    <a:pt x="179749" y="452470"/>
                  </a:lnTo>
                  <a:lnTo>
                    <a:pt x="179874" y="452230"/>
                  </a:lnTo>
                  <a:lnTo>
                    <a:pt x="180829" y="451499"/>
                  </a:lnTo>
                  <a:lnTo>
                    <a:pt x="181724" y="451046"/>
                  </a:lnTo>
                  <a:lnTo>
                    <a:pt x="181890" y="450751"/>
                  </a:lnTo>
                  <a:lnTo>
                    <a:pt x="182049" y="450533"/>
                  </a:lnTo>
                  <a:lnTo>
                    <a:pt x="182166" y="450357"/>
                  </a:lnTo>
                  <a:lnTo>
                    <a:pt x="182434" y="449758"/>
                  </a:lnTo>
                  <a:lnTo>
                    <a:pt x="182596" y="449382"/>
                  </a:lnTo>
                  <a:lnTo>
                    <a:pt x="182596" y="449196"/>
                  </a:lnTo>
                  <a:lnTo>
                    <a:pt x="182536" y="448575"/>
                  </a:lnTo>
                  <a:lnTo>
                    <a:pt x="182476" y="448371"/>
                  </a:lnTo>
                  <a:lnTo>
                    <a:pt x="182434" y="448144"/>
                  </a:lnTo>
                  <a:lnTo>
                    <a:pt x="182419" y="447953"/>
                  </a:lnTo>
                  <a:lnTo>
                    <a:pt x="182404" y="447663"/>
                  </a:lnTo>
                  <a:lnTo>
                    <a:pt x="182370" y="447427"/>
                  </a:lnTo>
                  <a:lnTo>
                    <a:pt x="182321" y="447178"/>
                  </a:lnTo>
                  <a:lnTo>
                    <a:pt x="182226" y="446806"/>
                  </a:lnTo>
                  <a:lnTo>
                    <a:pt x="182192" y="446616"/>
                  </a:lnTo>
                  <a:lnTo>
                    <a:pt x="182068" y="446153"/>
                  </a:lnTo>
                  <a:lnTo>
                    <a:pt x="181954" y="445886"/>
                  </a:lnTo>
                  <a:lnTo>
                    <a:pt x="181902" y="445740"/>
                  </a:lnTo>
                  <a:lnTo>
                    <a:pt x="181750" y="445437"/>
                  </a:lnTo>
                  <a:lnTo>
                    <a:pt x="181373" y="445201"/>
                  </a:lnTo>
                  <a:lnTo>
                    <a:pt x="181003" y="444951"/>
                  </a:lnTo>
                  <a:lnTo>
                    <a:pt x="180648" y="444720"/>
                  </a:lnTo>
                  <a:lnTo>
                    <a:pt x="180421" y="444548"/>
                  </a:lnTo>
                  <a:lnTo>
                    <a:pt x="180100" y="444271"/>
                  </a:lnTo>
                  <a:lnTo>
                    <a:pt x="179405" y="443791"/>
                  </a:lnTo>
                  <a:lnTo>
                    <a:pt x="179182" y="443845"/>
                  </a:lnTo>
                  <a:lnTo>
                    <a:pt x="178665" y="443945"/>
                  </a:lnTo>
                  <a:lnTo>
                    <a:pt x="178321" y="444022"/>
                  </a:lnTo>
                  <a:lnTo>
                    <a:pt x="177936" y="444099"/>
                  </a:lnTo>
                  <a:lnTo>
                    <a:pt x="177536" y="444140"/>
                  </a:lnTo>
                  <a:lnTo>
                    <a:pt x="176584" y="444190"/>
                  </a:lnTo>
                  <a:lnTo>
                    <a:pt x="176153" y="444217"/>
                  </a:lnTo>
                  <a:lnTo>
                    <a:pt x="175666" y="444230"/>
                  </a:lnTo>
                  <a:lnTo>
                    <a:pt x="175187" y="444262"/>
                  </a:lnTo>
                  <a:lnTo>
                    <a:pt x="174677" y="444280"/>
                  </a:lnTo>
                  <a:lnTo>
                    <a:pt x="174276" y="444280"/>
                  </a:lnTo>
                  <a:lnTo>
                    <a:pt x="173933" y="444230"/>
                  </a:lnTo>
                  <a:lnTo>
                    <a:pt x="173510" y="444158"/>
                  </a:lnTo>
                  <a:lnTo>
                    <a:pt x="173234" y="444122"/>
                  </a:lnTo>
                  <a:lnTo>
                    <a:pt x="172962" y="444054"/>
                  </a:lnTo>
                  <a:lnTo>
                    <a:pt x="172713" y="444026"/>
                  </a:lnTo>
                  <a:lnTo>
                    <a:pt x="172414" y="443999"/>
                  </a:lnTo>
                  <a:lnTo>
                    <a:pt x="172131" y="443963"/>
                  </a:lnTo>
                  <a:lnTo>
                    <a:pt x="171625" y="443850"/>
                  </a:lnTo>
                  <a:lnTo>
                    <a:pt x="171059" y="443709"/>
                  </a:lnTo>
                  <a:lnTo>
                    <a:pt x="170462" y="443632"/>
                  </a:lnTo>
                  <a:lnTo>
                    <a:pt x="170058" y="443559"/>
                  </a:lnTo>
                  <a:lnTo>
                    <a:pt x="169435" y="443478"/>
                  </a:lnTo>
                  <a:lnTo>
                    <a:pt x="169155" y="443405"/>
                  </a:lnTo>
                  <a:lnTo>
                    <a:pt x="168861" y="443351"/>
                  </a:lnTo>
                  <a:lnTo>
                    <a:pt x="167894" y="443119"/>
                  </a:lnTo>
                  <a:lnTo>
                    <a:pt x="167252" y="442997"/>
                  </a:lnTo>
                  <a:lnTo>
                    <a:pt x="166708" y="442861"/>
                  </a:lnTo>
                  <a:lnTo>
                    <a:pt x="166251" y="442739"/>
                  </a:lnTo>
                  <a:lnTo>
                    <a:pt x="166017" y="442643"/>
                  </a:lnTo>
                  <a:lnTo>
                    <a:pt x="165775" y="442525"/>
                  </a:lnTo>
                  <a:lnTo>
                    <a:pt x="165208" y="442108"/>
                  </a:lnTo>
                  <a:lnTo>
                    <a:pt x="164740" y="441600"/>
                  </a:lnTo>
                  <a:lnTo>
                    <a:pt x="164525" y="441328"/>
                  </a:lnTo>
                  <a:lnTo>
                    <a:pt x="164193" y="440979"/>
                  </a:lnTo>
                  <a:lnTo>
                    <a:pt x="163985" y="440725"/>
                  </a:lnTo>
                  <a:lnTo>
                    <a:pt x="163724" y="440440"/>
                  </a:lnTo>
                  <a:lnTo>
                    <a:pt x="163520" y="440208"/>
                  </a:lnTo>
                  <a:lnTo>
                    <a:pt x="163226" y="439846"/>
                  </a:lnTo>
                  <a:lnTo>
                    <a:pt x="162844" y="439442"/>
                  </a:lnTo>
                  <a:lnTo>
                    <a:pt x="162716" y="439247"/>
                  </a:lnTo>
                  <a:lnTo>
                    <a:pt x="162569" y="439052"/>
                  </a:lnTo>
                  <a:lnTo>
                    <a:pt x="162414" y="438862"/>
                  </a:lnTo>
                  <a:lnTo>
                    <a:pt x="162195" y="438648"/>
                  </a:lnTo>
                  <a:lnTo>
                    <a:pt x="161772" y="438299"/>
                  </a:lnTo>
                  <a:lnTo>
                    <a:pt x="161553" y="438041"/>
                  </a:lnTo>
                  <a:lnTo>
                    <a:pt x="161292" y="437751"/>
                  </a:lnTo>
                  <a:lnTo>
                    <a:pt x="161024" y="437397"/>
                  </a:lnTo>
                  <a:lnTo>
                    <a:pt x="160843" y="437125"/>
                  </a:lnTo>
                  <a:lnTo>
                    <a:pt x="160703" y="436894"/>
                  </a:lnTo>
                  <a:lnTo>
                    <a:pt x="160563" y="436680"/>
                  </a:lnTo>
                  <a:lnTo>
                    <a:pt x="160386" y="436463"/>
                  </a:lnTo>
                  <a:lnTo>
                    <a:pt x="160095" y="436136"/>
                  </a:lnTo>
                  <a:lnTo>
                    <a:pt x="159834" y="435696"/>
                  </a:lnTo>
                  <a:lnTo>
                    <a:pt x="159728" y="435474"/>
                  </a:lnTo>
                  <a:lnTo>
                    <a:pt x="159430" y="434966"/>
                  </a:lnTo>
                  <a:lnTo>
                    <a:pt x="159298" y="434685"/>
                  </a:lnTo>
                  <a:lnTo>
                    <a:pt x="158747" y="433651"/>
                  </a:lnTo>
                  <a:lnTo>
                    <a:pt x="158550" y="433339"/>
                  </a:lnTo>
                  <a:lnTo>
                    <a:pt x="158418" y="432781"/>
                  </a:lnTo>
                  <a:lnTo>
                    <a:pt x="158142" y="432305"/>
                  </a:lnTo>
                  <a:lnTo>
                    <a:pt x="157904" y="431343"/>
                  </a:lnTo>
                  <a:lnTo>
                    <a:pt x="157323" y="430527"/>
                  </a:lnTo>
                  <a:lnTo>
                    <a:pt x="156866" y="429702"/>
                  </a:lnTo>
                  <a:lnTo>
                    <a:pt x="156526" y="428804"/>
                  </a:lnTo>
                  <a:lnTo>
                    <a:pt x="156307" y="428083"/>
                  </a:lnTo>
                  <a:lnTo>
                    <a:pt x="156284" y="427294"/>
                  </a:lnTo>
                  <a:lnTo>
                    <a:pt x="156337" y="426677"/>
                  </a:lnTo>
                  <a:lnTo>
                    <a:pt x="156360" y="425852"/>
                  </a:lnTo>
                  <a:lnTo>
                    <a:pt x="156397" y="425122"/>
                  </a:lnTo>
                  <a:lnTo>
                    <a:pt x="156360" y="424537"/>
                  </a:lnTo>
                  <a:lnTo>
                    <a:pt x="156092" y="424016"/>
                  </a:lnTo>
                  <a:lnTo>
                    <a:pt x="155880" y="423322"/>
                  </a:lnTo>
                  <a:lnTo>
                    <a:pt x="155823" y="422660"/>
                  </a:lnTo>
                  <a:lnTo>
                    <a:pt x="155816" y="422116"/>
                  </a:lnTo>
                  <a:lnTo>
                    <a:pt x="155971" y="421458"/>
                  </a:lnTo>
                  <a:lnTo>
                    <a:pt x="156156" y="420815"/>
                  </a:lnTo>
                  <a:lnTo>
                    <a:pt x="156371" y="420230"/>
                  </a:lnTo>
                  <a:lnTo>
                    <a:pt x="156337" y="419441"/>
                  </a:lnTo>
                  <a:lnTo>
                    <a:pt x="156194" y="418733"/>
                  </a:lnTo>
                  <a:lnTo>
                    <a:pt x="156088" y="418257"/>
                  </a:lnTo>
                  <a:lnTo>
                    <a:pt x="155880" y="418520"/>
                  </a:lnTo>
                  <a:lnTo>
                    <a:pt x="155899" y="418230"/>
                  </a:lnTo>
                  <a:lnTo>
                    <a:pt x="155937" y="417913"/>
                  </a:lnTo>
                  <a:lnTo>
                    <a:pt x="156046" y="417500"/>
                  </a:lnTo>
                  <a:lnTo>
                    <a:pt x="156261" y="416430"/>
                  </a:lnTo>
                  <a:lnTo>
                    <a:pt x="156477" y="415745"/>
                  </a:lnTo>
                  <a:lnTo>
                    <a:pt x="156518" y="415528"/>
                  </a:lnTo>
                  <a:lnTo>
                    <a:pt x="156598" y="415378"/>
                  </a:lnTo>
                  <a:lnTo>
                    <a:pt x="156673" y="415169"/>
                  </a:lnTo>
                  <a:lnTo>
                    <a:pt x="156824" y="414793"/>
                  </a:lnTo>
                  <a:lnTo>
                    <a:pt x="156919" y="414639"/>
                  </a:lnTo>
                  <a:lnTo>
                    <a:pt x="157032" y="414467"/>
                  </a:lnTo>
                  <a:lnTo>
                    <a:pt x="157168" y="414380"/>
                  </a:lnTo>
                  <a:lnTo>
                    <a:pt x="157327" y="414335"/>
                  </a:lnTo>
                  <a:lnTo>
                    <a:pt x="157768" y="414335"/>
                  </a:lnTo>
                  <a:lnTo>
                    <a:pt x="157999" y="414303"/>
                  </a:lnTo>
                  <a:lnTo>
                    <a:pt x="158308" y="414127"/>
                  </a:lnTo>
                  <a:lnTo>
                    <a:pt x="158444" y="413936"/>
                  </a:lnTo>
                  <a:lnTo>
                    <a:pt x="158603" y="413728"/>
                  </a:lnTo>
                  <a:lnTo>
                    <a:pt x="158928" y="413356"/>
                  </a:lnTo>
                  <a:lnTo>
                    <a:pt x="159158" y="413016"/>
                  </a:lnTo>
                  <a:lnTo>
                    <a:pt x="159305" y="412952"/>
                  </a:lnTo>
                  <a:lnTo>
                    <a:pt x="159498" y="412843"/>
                  </a:lnTo>
                  <a:lnTo>
                    <a:pt x="159736" y="412603"/>
                  </a:lnTo>
                  <a:lnTo>
                    <a:pt x="159861" y="412435"/>
                  </a:lnTo>
                  <a:lnTo>
                    <a:pt x="159963" y="412231"/>
                  </a:lnTo>
                  <a:lnTo>
                    <a:pt x="160246" y="411787"/>
                  </a:lnTo>
                  <a:lnTo>
                    <a:pt x="160491" y="411565"/>
                  </a:lnTo>
                  <a:lnTo>
                    <a:pt x="160688" y="411338"/>
                  </a:lnTo>
                  <a:lnTo>
                    <a:pt x="160816" y="411243"/>
                  </a:lnTo>
                  <a:lnTo>
                    <a:pt x="161028" y="411125"/>
                  </a:lnTo>
                  <a:lnTo>
                    <a:pt x="161254" y="411030"/>
                  </a:lnTo>
                  <a:lnTo>
                    <a:pt x="161466" y="410953"/>
                  </a:lnTo>
                  <a:lnTo>
                    <a:pt x="161772" y="410889"/>
                  </a:lnTo>
                  <a:lnTo>
                    <a:pt x="162047" y="410853"/>
                  </a:lnTo>
                  <a:lnTo>
                    <a:pt x="162349" y="410835"/>
                  </a:lnTo>
                  <a:lnTo>
                    <a:pt x="162659" y="410839"/>
                  </a:lnTo>
                  <a:lnTo>
                    <a:pt x="162961" y="410848"/>
                  </a:lnTo>
                  <a:lnTo>
                    <a:pt x="163263" y="410866"/>
                  </a:lnTo>
                  <a:lnTo>
                    <a:pt x="163709" y="410916"/>
                  </a:lnTo>
                  <a:lnTo>
                    <a:pt x="163909" y="410930"/>
                  </a:lnTo>
                  <a:lnTo>
                    <a:pt x="164438" y="410944"/>
                  </a:lnTo>
                  <a:lnTo>
                    <a:pt x="164706" y="410925"/>
                  </a:lnTo>
                  <a:lnTo>
                    <a:pt x="164982" y="410916"/>
                  </a:lnTo>
                  <a:lnTo>
                    <a:pt x="165337" y="410889"/>
                  </a:lnTo>
                  <a:lnTo>
                    <a:pt x="166036" y="410894"/>
                  </a:lnTo>
                  <a:lnTo>
                    <a:pt x="166334" y="410912"/>
                  </a:lnTo>
                  <a:lnTo>
                    <a:pt x="166693" y="410939"/>
                  </a:lnTo>
                  <a:lnTo>
                    <a:pt x="167271" y="410998"/>
                  </a:lnTo>
                  <a:lnTo>
                    <a:pt x="167610" y="411025"/>
                  </a:lnTo>
                  <a:lnTo>
                    <a:pt x="167984" y="411048"/>
                  </a:lnTo>
                  <a:lnTo>
                    <a:pt x="168370" y="411021"/>
                  </a:lnTo>
                  <a:lnTo>
                    <a:pt x="168679" y="410939"/>
                  </a:lnTo>
                  <a:lnTo>
                    <a:pt x="168974" y="410626"/>
                  </a:lnTo>
                  <a:lnTo>
                    <a:pt x="169110" y="410449"/>
                  </a:lnTo>
                  <a:lnTo>
                    <a:pt x="169272" y="410254"/>
                  </a:lnTo>
                  <a:lnTo>
                    <a:pt x="169431" y="410032"/>
                  </a:lnTo>
                  <a:lnTo>
                    <a:pt x="169639" y="409792"/>
                  </a:lnTo>
                  <a:lnTo>
                    <a:pt x="169801" y="409520"/>
                  </a:lnTo>
                  <a:lnTo>
                    <a:pt x="169963" y="409266"/>
                  </a:lnTo>
                  <a:lnTo>
                    <a:pt x="170118" y="408958"/>
                  </a:lnTo>
                  <a:lnTo>
                    <a:pt x="170288" y="408450"/>
                  </a:lnTo>
                  <a:lnTo>
                    <a:pt x="170428" y="408114"/>
                  </a:lnTo>
                  <a:lnTo>
                    <a:pt x="170655" y="407656"/>
                  </a:lnTo>
                  <a:lnTo>
                    <a:pt x="170779" y="407411"/>
                  </a:lnTo>
                  <a:lnTo>
                    <a:pt x="170892" y="407167"/>
                  </a:lnTo>
                  <a:lnTo>
                    <a:pt x="171043" y="406867"/>
                  </a:lnTo>
                  <a:lnTo>
                    <a:pt x="171115" y="406672"/>
                  </a:lnTo>
                  <a:lnTo>
                    <a:pt x="171210" y="406437"/>
                  </a:lnTo>
                  <a:lnTo>
                    <a:pt x="171334" y="406160"/>
                  </a:lnTo>
                  <a:lnTo>
                    <a:pt x="171448" y="405883"/>
                  </a:lnTo>
                  <a:lnTo>
                    <a:pt x="171591" y="405598"/>
                  </a:lnTo>
                  <a:lnTo>
                    <a:pt x="171731" y="405271"/>
                  </a:lnTo>
                  <a:lnTo>
                    <a:pt x="171825" y="404972"/>
                  </a:lnTo>
                  <a:lnTo>
                    <a:pt x="171961" y="404632"/>
                  </a:lnTo>
                  <a:lnTo>
                    <a:pt x="172112" y="404283"/>
                  </a:lnTo>
                  <a:lnTo>
                    <a:pt x="172324" y="403947"/>
                  </a:lnTo>
                  <a:lnTo>
                    <a:pt x="172482" y="403666"/>
                  </a:lnTo>
                  <a:lnTo>
                    <a:pt x="172611" y="403372"/>
                  </a:lnTo>
                  <a:lnTo>
                    <a:pt x="172777" y="403068"/>
                  </a:lnTo>
                  <a:lnTo>
                    <a:pt x="172928" y="402773"/>
                  </a:lnTo>
                  <a:lnTo>
                    <a:pt x="173064" y="402574"/>
                  </a:lnTo>
                  <a:lnTo>
                    <a:pt x="173189" y="402274"/>
                  </a:lnTo>
                  <a:lnTo>
                    <a:pt x="173283" y="402029"/>
                  </a:lnTo>
                  <a:lnTo>
                    <a:pt x="173408" y="401735"/>
                  </a:lnTo>
                  <a:lnTo>
                    <a:pt x="173619" y="401136"/>
                  </a:lnTo>
                  <a:lnTo>
                    <a:pt x="173865" y="400402"/>
                  </a:lnTo>
                  <a:lnTo>
                    <a:pt x="173963" y="400043"/>
                  </a:lnTo>
                  <a:lnTo>
                    <a:pt x="174167" y="399173"/>
                  </a:lnTo>
                  <a:lnTo>
                    <a:pt x="174208" y="398792"/>
                  </a:lnTo>
                  <a:lnTo>
                    <a:pt x="174344" y="397835"/>
                  </a:lnTo>
                  <a:lnTo>
                    <a:pt x="174401" y="397409"/>
                  </a:lnTo>
                  <a:lnTo>
                    <a:pt x="174442" y="397051"/>
                  </a:lnTo>
                  <a:lnTo>
                    <a:pt x="174480" y="396684"/>
                  </a:lnTo>
                  <a:lnTo>
                    <a:pt x="174492" y="396326"/>
                  </a:lnTo>
                  <a:lnTo>
                    <a:pt x="174488" y="395995"/>
                  </a:lnTo>
                  <a:lnTo>
                    <a:pt x="174503" y="395650"/>
                  </a:lnTo>
                  <a:lnTo>
                    <a:pt x="174522" y="395355"/>
                  </a:lnTo>
                  <a:lnTo>
                    <a:pt x="174609" y="395043"/>
                  </a:lnTo>
                  <a:lnTo>
                    <a:pt x="174639" y="394766"/>
                  </a:lnTo>
                  <a:lnTo>
                    <a:pt x="174662" y="394412"/>
                  </a:lnTo>
                  <a:lnTo>
                    <a:pt x="174707" y="394077"/>
                  </a:lnTo>
                  <a:lnTo>
                    <a:pt x="174745" y="393709"/>
                  </a:lnTo>
                  <a:lnTo>
                    <a:pt x="174801" y="393397"/>
                  </a:lnTo>
                  <a:lnTo>
                    <a:pt x="174884" y="392966"/>
                  </a:lnTo>
                  <a:lnTo>
                    <a:pt x="174934" y="392621"/>
                  </a:lnTo>
                  <a:lnTo>
                    <a:pt x="175001" y="392277"/>
                  </a:lnTo>
                  <a:lnTo>
                    <a:pt x="175032" y="392032"/>
                  </a:lnTo>
                  <a:lnTo>
                    <a:pt x="175047" y="391801"/>
                  </a:lnTo>
                  <a:lnTo>
                    <a:pt x="175160" y="391184"/>
                  </a:lnTo>
                  <a:lnTo>
                    <a:pt x="175198" y="390590"/>
                  </a:lnTo>
                  <a:lnTo>
                    <a:pt x="175224" y="390232"/>
                  </a:lnTo>
                  <a:lnTo>
                    <a:pt x="175288" y="389874"/>
                  </a:lnTo>
                  <a:lnTo>
                    <a:pt x="175334" y="389602"/>
                  </a:lnTo>
                  <a:lnTo>
                    <a:pt x="175394" y="389370"/>
                  </a:lnTo>
                  <a:lnTo>
                    <a:pt x="175413" y="389194"/>
                  </a:lnTo>
                  <a:lnTo>
                    <a:pt x="175447" y="389035"/>
                  </a:lnTo>
                  <a:lnTo>
                    <a:pt x="175508" y="388858"/>
                  </a:lnTo>
                  <a:lnTo>
                    <a:pt x="175711" y="388536"/>
                  </a:lnTo>
                  <a:lnTo>
                    <a:pt x="175885" y="388269"/>
                  </a:lnTo>
                  <a:lnTo>
                    <a:pt x="176108" y="387938"/>
                  </a:lnTo>
                  <a:lnTo>
                    <a:pt x="176633" y="387226"/>
                  </a:lnTo>
                  <a:lnTo>
                    <a:pt x="176829" y="386936"/>
                  </a:lnTo>
                  <a:lnTo>
                    <a:pt x="177022" y="386668"/>
                  </a:lnTo>
                  <a:lnTo>
                    <a:pt x="177192" y="386410"/>
                  </a:lnTo>
                  <a:lnTo>
                    <a:pt x="177351" y="386179"/>
                  </a:lnTo>
                  <a:lnTo>
                    <a:pt x="177528" y="385938"/>
                  </a:lnTo>
                  <a:lnTo>
                    <a:pt x="177777" y="385494"/>
                  </a:lnTo>
                  <a:lnTo>
                    <a:pt x="177819" y="385217"/>
                  </a:lnTo>
                  <a:lnTo>
                    <a:pt x="177815" y="384964"/>
                  </a:lnTo>
                  <a:lnTo>
                    <a:pt x="177777" y="384646"/>
                  </a:lnTo>
                  <a:lnTo>
                    <a:pt x="177672" y="384288"/>
                  </a:lnTo>
                  <a:lnTo>
                    <a:pt x="177483" y="383939"/>
                  </a:lnTo>
                  <a:lnTo>
                    <a:pt x="177351" y="383730"/>
                  </a:lnTo>
                  <a:lnTo>
                    <a:pt x="177181" y="383485"/>
                  </a:lnTo>
                  <a:lnTo>
                    <a:pt x="177056" y="383259"/>
                  </a:lnTo>
                  <a:lnTo>
                    <a:pt x="176943" y="383028"/>
                  </a:lnTo>
                  <a:lnTo>
                    <a:pt x="176829" y="382765"/>
                  </a:lnTo>
                  <a:lnTo>
                    <a:pt x="176712" y="382443"/>
                  </a:lnTo>
                  <a:lnTo>
                    <a:pt x="176535" y="382089"/>
                  </a:lnTo>
                  <a:lnTo>
                    <a:pt x="176365" y="381781"/>
                  </a:lnTo>
                  <a:lnTo>
                    <a:pt x="176134" y="381386"/>
                  </a:lnTo>
                  <a:lnTo>
                    <a:pt x="175915" y="381042"/>
                  </a:lnTo>
                  <a:lnTo>
                    <a:pt x="175670" y="380638"/>
                  </a:lnTo>
                  <a:lnTo>
                    <a:pt x="175458" y="380239"/>
                  </a:lnTo>
                  <a:lnTo>
                    <a:pt x="175330" y="379895"/>
                  </a:lnTo>
                  <a:lnTo>
                    <a:pt x="175179" y="379459"/>
                  </a:lnTo>
                  <a:lnTo>
                    <a:pt x="174907" y="378362"/>
                  </a:lnTo>
                  <a:lnTo>
                    <a:pt x="174805" y="378018"/>
                  </a:lnTo>
                  <a:lnTo>
                    <a:pt x="174658" y="377637"/>
                  </a:lnTo>
                  <a:lnTo>
                    <a:pt x="174518" y="377297"/>
                  </a:lnTo>
                  <a:lnTo>
                    <a:pt x="174280" y="376753"/>
                  </a:lnTo>
                  <a:lnTo>
                    <a:pt x="174137" y="376440"/>
                  </a:lnTo>
                  <a:lnTo>
                    <a:pt x="173872" y="375914"/>
                  </a:lnTo>
                  <a:lnTo>
                    <a:pt x="173778" y="375683"/>
                  </a:lnTo>
                  <a:lnTo>
                    <a:pt x="173627" y="375415"/>
                  </a:lnTo>
                  <a:lnTo>
                    <a:pt x="173483" y="375093"/>
                  </a:lnTo>
                  <a:lnTo>
                    <a:pt x="173344" y="374826"/>
                  </a:lnTo>
                  <a:lnTo>
                    <a:pt x="173181" y="374499"/>
                  </a:lnTo>
                  <a:lnTo>
                    <a:pt x="173030" y="374237"/>
                  </a:lnTo>
                  <a:lnTo>
                    <a:pt x="172883" y="373915"/>
                  </a:lnTo>
                  <a:lnTo>
                    <a:pt x="172671" y="373520"/>
                  </a:lnTo>
                  <a:lnTo>
                    <a:pt x="172528" y="373271"/>
                  </a:lnTo>
                  <a:lnTo>
                    <a:pt x="172354" y="373003"/>
                  </a:lnTo>
                  <a:lnTo>
                    <a:pt x="172203" y="372754"/>
                  </a:lnTo>
                  <a:lnTo>
                    <a:pt x="172029" y="372509"/>
                  </a:lnTo>
                  <a:lnTo>
                    <a:pt x="171765" y="371974"/>
                  </a:lnTo>
                  <a:lnTo>
                    <a:pt x="171550" y="371553"/>
                  </a:lnTo>
                  <a:lnTo>
                    <a:pt x="171342" y="370963"/>
                  </a:lnTo>
                  <a:lnTo>
                    <a:pt x="171202" y="370668"/>
                  </a:lnTo>
                  <a:lnTo>
                    <a:pt x="171115" y="370365"/>
                  </a:lnTo>
                  <a:lnTo>
                    <a:pt x="171055" y="370124"/>
                  </a:lnTo>
                  <a:lnTo>
                    <a:pt x="170858" y="369417"/>
                  </a:lnTo>
                  <a:lnTo>
                    <a:pt x="170813" y="369154"/>
                  </a:lnTo>
                  <a:lnTo>
                    <a:pt x="170738" y="368887"/>
                  </a:lnTo>
                  <a:lnTo>
                    <a:pt x="170666" y="368578"/>
                  </a:lnTo>
                  <a:lnTo>
                    <a:pt x="170575" y="368261"/>
                  </a:lnTo>
                  <a:lnTo>
                    <a:pt x="170492" y="368007"/>
                  </a:lnTo>
                  <a:lnTo>
                    <a:pt x="170394" y="367781"/>
                  </a:lnTo>
                  <a:lnTo>
                    <a:pt x="170296" y="367590"/>
                  </a:lnTo>
                  <a:lnTo>
                    <a:pt x="170179" y="367345"/>
                  </a:lnTo>
                  <a:lnTo>
                    <a:pt x="170103" y="367155"/>
                  </a:lnTo>
                  <a:lnTo>
                    <a:pt x="169994" y="366910"/>
                  </a:lnTo>
                  <a:lnTo>
                    <a:pt x="169933" y="366711"/>
                  </a:lnTo>
                  <a:lnTo>
                    <a:pt x="169907" y="366470"/>
                  </a:lnTo>
                  <a:lnTo>
                    <a:pt x="169888" y="366148"/>
                  </a:lnTo>
                  <a:lnTo>
                    <a:pt x="169971" y="365745"/>
                  </a:lnTo>
                  <a:lnTo>
                    <a:pt x="170035" y="365450"/>
                  </a:lnTo>
                  <a:lnTo>
                    <a:pt x="170111" y="365151"/>
                  </a:lnTo>
                  <a:lnTo>
                    <a:pt x="170182" y="364883"/>
                  </a:lnTo>
                  <a:lnTo>
                    <a:pt x="170247" y="364566"/>
                  </a:lnTo>
                  <a:lnTo>
                    <a:pt x="170345" y="364149"/>
                  </a:lnTo>
                  <a:lnTo>
                    <a:pt x="170477" y="363755"/>
                  </a:lnTo>
                  <a:lnTo>
                    <a:pt x="170598" y="363478"/>
                  </a:lnTo>
                  <a:lnTo>
                    <a:pt x="170722" y="363215"/>
                  </a:lnTo>
                  <a:lnTo>
                    <a:pt x="170881" y="362821"/>
                  </a:lnTo>
                  <a:lnTo>
                    <a:pt x="171145" y="362209"/>
                  </a:lnTo>
                  <a:lnTo>
                    <a:pt x="171270" y="361928"/>
                  </a:lnTo>
                  <a:lnTo>
                    <a:pt x="171433" y="361474"/>
                  </a:lnTo>
                  <a:lnTo>
                    <a:pt x="171534" y="361130"/>
                  </a:lnTo>
                  <a:lnTo>
                    <a:pt x="171618" y="360808"/>
                  </a:lnTo>
                  <a:lnTo>
                    <a:pt x="171682" y="360409"/>
                  </a:lnTo>
                  <a:lnTo>
                    <a:pt x="171678" y="360250"/>
                  </a:lnTo>
                  <a:lnTo>
                    <a:pt x="171731" y="360087"/>
                  </a:lnTo>
                  <a:lnTo>
                    <a:pt x="171901" y="359742"/>
                  </a:lnTo>
                  <a:lnTo>
                    <a:pt x="172003" y="359552"/>
                  </a:lnTo>
                  <a:lnTo>
                    <a:pt x="172241" y="359230"/>
                  </a:lnTo>
                  <a:lnTo>
                    <a:pt x="172486" y="358967"/>
                  </a:lnTo>
                  <a:lnTo>
                    <a:pt x="172698" y="358876"/>
                  </a:lnTo>
                  <a:lnTo>
                    <a:pt x="172894" y="358827"/>
                  </a:lnTo>
                  <a:lnTo>
                    <a:pt x="173344" y="358749"/>
                  </a:lnTo>
                  <a:lnTo>
                    <a:pt x="173521" y="358691"/>
                  </a:lnTo>
                  <a:lnTo>
                    <a:pt x="173706" y="358650"/>
                  </a:lnTo>
                  <a:lnTo>
                    <a:pt x="173936" y="358632"/>
                  </a:lnTo>
                  <a:lnTo>
                    <a:pt x="174205" y="358627"/>
                  </a:lnTo>
                  <a:lnTo>
                    <a:pt x="174439" y="358663"/>
                  </a:lnTo>
                  <a:lnTo>
                    <a:pt x="174726" y="358777"/>
                  </a:lnTo>
                  <a:lnTo>
                    <a:pt x="174926" y="358904"/>
                  </a:lnTo>
                  <a:lnTo>
                    <a:pt x="175224" y="359049"/>
                  </a:lnTo>
                  <a:lnTo>
                    <a:pt x="175779" y="359343"/>
                  </a:lnTo>
                  <a:lnTo>
                    <a:pt x="176025" y="359448"/>
                  </a:lnTo>
                  <a:lnTo>
                    <a:pt x="176255" y="359516"/>
                  </a:lnTo>
                  <a:lnTo>
                    <a:pt x="176527" y="359629"/>
                  </a:lnTo>
                  <a:lnTo>
                    <a:pt x="176705" y="359770"/>
                  </a:lnTo>
                  <a:lnTo>
                    <a:pt x="177143" y="360082"/>
                  </a:lnTo>
                  <a:lnTo>
                    <a:pt x="177411" y="360255"/>
                  </a:lnTo>
                  <a:lnTo>
                    <a:pt x="177774" y="360477"/>
                  </a:lnTo>
                  <a:lnTo>
                    <a:pt x="177959" y="360577"/>
                  </a:lnTo>
                  <a:lnTo>
                    <a:pt x="178246" y="360703"/>
                  </a:lnTo>
                  <a:lnTo>
                    <a:pt x="178480" y="360835"/>
                  </a:lnTo>
                  <a:lnTo>
                    <a:pt x="178710" y="361003"/>
                  </a:lnTo>
                  <a:lnTo>
                    <a:pt x="178997" y="361189"/>
                  </a:lnTo>
                  <a:lnTo>
                    <a:pt x="179311" y="361352"/>
                  </a:lnTo>
                  <a:lnTo>
                    <a:pt x="179586" y="361420"/>
                  </a:lnTo>
                  <a:lnTo>
                    <a:pt x="179881" y="361424"/>
                  </a:lnTo>
                  <a:lnTo>
                    <a:pt x="180500" y="361238"/>
                  </a:lnTo>
                  <a:lnTo>
                    <a:pt x="180685" y="361211"/>
                  </a:lnTo>
                  <a:lnTo>
                    <a:pt x="181033" y="361039"/>
                  </a:lnTo>
                  <a:lnTo>
                    <a:pt x="181475" y="360735"/>
                  </a:lnTo>
                  <a:lnTo>
                    <a:pt x="182200" y="360037"/>
                  </a:lnTo>
                  <a:lnTo>
                    <a:pt x="183484" y="358564"/>
                  </a:lnTo>
                  <a:lnTo>
                    <a:pt x="184183" y="357648"/>
                  </a:lnTo>
                  <a:lnTo>
                    <a:pt x="185063" y="356746"/>
                  </a:lnTo>
                  <a:lnTo>
                    <a:pt x="186026" y="356034"/>
                  </a:lnTo>
                  <a:lnTo>
                    <a:pt x="186989" y="355426"/>
                  </a:lnTo>
                  <a:lnTo>
                    <a:pt x="188817" y="355023"/>
                  </a:lnTo>
                  <a:lnTo>
                    <a:pt x="190244" y="354492"/>
                  </a:lnTo>
                  <a:lnTo>
                    <a:pt x="191736" y="354026"/>
                  </a:lnTo>
                  <a:lnTo>
                    <a:pt x="193065" y="353758"/>
                  </a:lnTo>
                  <a:lnTo>
                    <a:pt x="194002" y="353640"/>
                  </a:lnTo>
                  <a:lnTo>
                    <a:pt x="195075" y="353409"/>
                  </a:lnTo>
                  <a:lnTo>
                    <a:pt x="196310" y="353151"/>
                  </a:lnTo>
                  <a:lnTo>
                    <a:pt x="197450" y="352851"/>
                  </a:lnTo>
                  <a:lnTo>
                    <a:pt x="199252" y="352402"/>
                  </a:lnTo>
                  <a:lnTo>
                    <a:pt x="200317" y="352004"/>
                  </a:lnTo>
                  <a:lnTo>
                    <a:pt x="201012" y="351464"/>
                  </a:lnTo>
                  <a:lnTo>
                    <a:pt x="201631" y="350884"/>
                  </a:lnTo>
                  <a:lnTo>
                    <a:pt x="202103" y="350435"/>
                  </a:lnTo>
                  <a:close/>
                </a:path>
              </a:pathLst>
            </a:custGeom>
            <a:solidFill>
              <a:srgbClr val="FFFFF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5" name="pg95"/>
            <p:cNvSpPr/>
            <p:nvPr/>
          </p:nvSpPr>
          <p:spPr>
            <a:xfrm>
              <a:off x="6658048" y="2981817"/>
              <a:ext cx="7575" cy="15154"/>
            </a:xfrm>
            <a:custGeom>
              <a:avLst/>
              <a:gdLst/>
              <a:ahLst/>
              <a:cxnLst/>
              <a:rect l="0" t="0" r="0" b="0"/>
              <a:pathLst>
                <a:path w="7575" h="15154">
                  <a:moveTo>
                    <a:pt x="40" y="11643"/>
                  </a:moveTo>
                  <a:lnTo>
                    <a:pt x="102" y="11294"/>
                  </a:lnTo>
                  <a:lnTo>
                    <a:pt x="123" y="11122"/>
                  </a:lnTo>
                  <a:lnTo>
                    <a:pt x="131" y="10945"/>
                  </a:lnTo>
                  <a:lnTo>
                    <a:pt x="123" y="10596"/>
                  </a:lnTo>
                  <a:lnTo>
                    <a:pt x="127" y="10424"/>
                  </a:lnTo>
                  <a:lnTo>
                    <a:pt x="138" y="10252"/>
                  </a:lnTo>
                  <a:lnTo>
                    <a:pt x="195" y="9957"/>
                  </a:lnTo>
                  <a:lnTo>
                    <a:pt x="287" y="9672"/>
                  </a:lnTo>
                  <a:lnTo>
                    <a:pt x="501" y="9097"/>
                  </a:lnTo>
                  <a:lnTo>
                    <a:pt x="599" y="8807"/>
                  </a:lnTo>
                  <a:lnTo>
                    <a:pt x="766" y="8191"/>
                  </a:lnTo>
                  <a:lnTo>
                    <a:pt x="917" y="7570"/>
                  </a:lnTo>
                  <a:lnTo>
                    <a:pt x="1064" y="6877"/>
                  </a:lnTo>
                  <a:lnTo>
                    <a:pt x="1140" y="6491"/>
                  </a:lnTo>
                  <a:lnTo>
                    <a:pt x="1208" y="6111"/>
                  </a:lnTo>
                  <a:lnTo>
                    <a:pt x="1325" y="5341"/>
                  </a:lnTo>
                  <a:lnTo>
                    <a:pt x="1321" y="5069"/>
                  </a:lnTo>
                  <a:lnTo>
                    <a:pt x="1332" y="4797"/>
                  </a:lnTo>
                  <a:lnTo>
                    <a:pt x="1355" y="4530"/>
                  </a:lnTo>
                  <a:lnTo>
                    <a:pt x="1393" y="4263"/>
                  </a:lnTo>
                  <a:lnTo>
                    <a:pt x="1446" y="3977"/>
                  </a:lnTo>
                  <a:lnTo>
                    <a:pt x="1517" y="3692"/>
                  </a:lnTo>
                  <a:lnTo>
                    <a:pt x="1604" y="3411"/>
                  </a:lnTo>
                  <a:lnTo>
                    <a:pt x="1710" y="3135"/>
                  </a:lnTo>
                  <a:lnTo>
                    <a:pt x="1827" y="2867"/>
                  </a:lnTo>
                  <a:lnTo>
                    <a:pt x="1986" y="2587"/>
                  </a:lnTo>
                  <a:lnTo>
                    <a:pt x="2167" y="2315"/>
                  </a:lnTo>
                  <a:lnTo>
                    <a:pt x="2364" y="2052"/>
                  </a:lnTo>
                  <a:lnTo>
                    <a:pt x="3172" y="1051"/>
                  </a:lnTo>
                  <a:lnTo>
                    <a:pt x="3376" y="810"/>
                  </a:lnTo>
                  <a:lnTo>
                    <a:pt x="3594" y="584"/>
                  </a:lnTo>
                  <a:lnTo>
                    <a:pt x="4410" y="0"/>
                  </a:lnTo>
                  <a:lnTo>
                    <a:pt x="4539" y="4"/>
                  </a:lnTo>
                  <a:lnTo>
                    <a:pt x="4671" y="40"/>
                  </a:lnTo>
                  <a:lnTo>
                    <a:pt x="4807" y="99"/>
                  </a:lnTo>
                  <a:lnTo>
                    <a:pt x="5181" y="416"/>
                  </a:lnTo>
                  <a:lnTo>
                    <a:pt x="5343" y="697"/>
                  </a:lnTo>
                  <a:lnTo>
                    <a:pt x="5411" y="847"/>
                  </a:lnTo>
                  <a:lnTo>
                    <a:pt x="5468" y="996"/>
                  </a:lnTo>
                  <a:lnTo>
                    <a:pt x="5566" y="1313"/>
                  </a:lnTo>
                  <a:lnTo>
                    <a:pt x="5619" y="1467"/>
                  </a:lnTo>
                  <a:lnTo>
                    <a:pt x="5804" y="1920"/>
                  </a:lnTo>
                  <a:lnTo>
                    <a:pt x="6091" y="2591"/>
                  </a:lnTo>
                  <a:lnTo>
                    <a:pt x="6216" y="2867"/>
                  </a:lnTo>
                  <a:lnTo>
                    <a:pt x="6469" y="3411"/>
                  </a:lnTo>
                  <a:lnTo>
                    <a:pt x="6586" y="3687"/>
                  </a:lnTo>
                  <a:lnTo>
                    <a:pt x="6688" y="3968"/>
                  </a:lnTo>
                  <a:lnTo>
                    <a:pt x="6741" y="4163"/>
                  </a:lnTo>
                  <a:lnTo>
                    <a:pt x="6866" y="4765"/>
                  </a:lnTo>
                  <a:lnTo>
                    <a:pt x="6915" y="4960"/>
                  </a:lnTo>
                  <a:lnTo>
                    <a:pt x="7002" y="5250"/>
                  </a:lnTo>
                  <a:lnTo>
                    <a:pt x="7095" y="5536"/>
                  </a:lnTo>
                  <a:lnTo>
                    <a:pt x="7197" y="5821"/>
                  </a:lnTo>
                  <a:lnTo>
                    <a:pt x="7307" y="6102"/>
                  </a:lnTo>
                  <a:lnTo>
                    <a:pt x="7424" y="6379"/>
                  </a:lnTo>
                  <a:lnTo>
                    <a:pt x="7503" y="6772"/>
                  </a:lnTo>
                  <a:lnTo>
                    <a:pt x="7552" y="7176"/>
                  </a:lnTo>
                  <a:lnTo>
                    <a:pt x="7575" y="7583"/>
                  </a:lnTo>
                  <a:lnTo>
                    <a:pt x="7571" y="7987"/>
                  </a:lnTo>
                  <a:lnTo>
                    <a:pt x="7541" y="8390"/>
                  </a:lnTo>
                  <a:lnTo>
                    <a:pt x="7473" y="8770"/>
                  </a:lnTo>
                  <a:lnTo>
                    <a:pt x="7375" y="9146"/>
                  </a:lnTo>
                  <a:lnTo>
                    <a:pt x="7255" y="9518"/>
                  </a:lnTo>
                  <a:lnTo>
                    <a:pt x="7002" y="10265"/>
                  </a:lnTo>
                  <a:lnTo>
                    <a:pt x="6711" y="11163"/>
                  </a:lnTo>
                  <a:lnTo>
                    <a:pt x="6560" y="11611"/>
                  </a:lnTo>
                  <a:lnTo>
                    <a:pt x="6405" y="12055"/>
                  </a:lnTo>
                  <a:lnTo>
                    <a:pt x="6239" y="12499"/>
                  </a:lnTo>
                  <a:lnTo>
                    <a:pt x="6125" y="12862"/>
                  </a:lnTo>
                  <a:lnTo>
                    <a:pt x="6027" y="13251"/>
                  </a:lnTo>
                  <a:lnTo>
                    <a:pt x="5914" y="13627"/>
                  </a:lnTo>
                  <a:lnTo>
                    <a:pt x="5766" y="13940"/>
                  </a:lnTo>
                  <a:lnTo>
                    <a:pt x="5559" y="14157"/>
                  </a:lnTo>
                  <a:lnTo>
                    <a:pt x="5381" y="14234"/>
                  </a:lnTo>
                  <a:lnTo>
                    <a:pt x="5177" y="14275"/>
                  </a:lnTo>
                  <a:lnTo>
                    <a:pt x="4750" y="14316"/>
                  </a:lnTo>
                  <a:lnTo>
                    <a:pt x="4546" y="14356"/>
                  </a:lnTo>
                  <a:lnTo>
                    <a:pt x="4149" y="14502"/>
                  </a:lnTo>
                  <a:lnTo>
                    <a:pt x="3386" y="14909"/>
                  </a:lnTo>
                  <a:lnTo>
                    <a:pt x="3002" y="15077"/>
                  </a:lnTo>
                  <a:lnTo>
                    <a:pt x="2617" y="15154"/>
                  </a:lnTo>
                  <a:lnTo>
                    <a:pt x="2273" y="15154"/>
                  </a:lnTo>
                  <a:lnTo>
                    <a:pt x="1918" y="15118"/>
                  </a:lnTo>
                  <a:lnTo>
                    <a:pt x="1563" y="15045"/>
                  </a:lnTo>
                  <a:lnTo>
                    <a:pt x="1238" y="14927"/>
                  </a:lnTo>
                  <a:lnTo>
                    <a:pt x="962" y="14764"/>
                  </a:lnTo>
                  <a:lnTo>
                    <a:pt x="735" y="14533"/>
                  </a:lnTo>
                  <a:lnTo>
                    <a:pt x="543" y="14239"/>
                  </a:lnTo>
                  <a:lnTo>
                    <a:pt x="389" y="13908"/>
                  </a:lnTo>
                  <a:lnTo>
                    <a:pt x="259" y="13564"/>
                  </a:lnTo>
                  <a:lnTo>
                    <a:pt x="157" y="13224"/>
                  </a:lnTo>
                  <a:lnTo>
                    <a:pt x="98" y="12984"/>
                  </a:lnTo>
                  <a:lnTo>
                    <a:pt x="49" y="12734"/>
                  </a:lnTo>
                  <a:lnTo>
                    <a:pt x="19" y="12485"/>
                  </a:lnTo>
                  <a:lnTo>
                    <a:pt x="0" y="12236"/>
                  </a:lnTo>
                  <a:lnTo>
                    <a:pt x="0" y="11987"/>
                  </a:lnTo>
                  <a:lnTo>
                    <a:pt x="15" y="11815"/>
                  </a:lnTo>
                  <a:close/>
                </a:path>
              </a:pathLst>
            </a:custGeom>
            <a:solidFill>
              <a:srgbClr val="FFFFF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6" name="pg96"/>
            <p:cNvSpPr/>
            <p:nvPr/>
          </p:nvSpPr>
          <p:spPr>
            <a:xfrm>
              <a:off x="5412089" y="3114348"/>
              <a:ext cx="557117" cy="698370"/>
            </a:xfrm>
            <a:custGeom>
              <a:avLst/>
              <a:gdLst/>
              <a:ahLst/>
              <a:cxnLst/>
              <a:rect l="0" t="0" r="0" b="0"/>
              <a:pathLst>
                <a:path w="557117" h="698370">
                  <a:moveTo>
                    <a:pt x="2700" y="319693"/>
                  </a:moveTo>
                  <a:lnTo>
                    <a:pt x="2730" y="319157"/>
                  </a:lnTo>
                  <a:lnTo>
                    <a:pt x="2719" y="318935"/>
                  </a:lnTo>
                  <a:lnTo>
                    <a:pt x="2689" y="318726"/>
                  </a:lnTo>
                  <a:lnTo>
                    <a:pt x="2662" y="318513"/>
                  </a:lnTo>
                  <a:lnTo>
                    <a:pt x="2598" y="318073"/>
                  </a:lnTo>
                  <a:lnTo>
                    <a:pt x="2590" y="317856"/>
                  </a:lnTo>
                  <a:lnTo>
                    <a:pt x="2598" y="317633"/>
                  </a:lnTo>
                  <a:lnTo>
                    <a:pt x="2636" y="317420"/>
                  </a:lnTo>
                  <a:lnTo>
                    <a:pt x="2658" y="317202"/>
                  </a:lnTo>
                  <a:lnTo>
                    <a:pt x="2692" y="316785"/>
                  </a:lnTo>
                  <a:lnTo>
                    <a:pt x="2726" y="316554"/>
                  </a:lnTo>
                  <a:lnTo>
                    <a:pt x="2726" y="316341"/>
                  </a:lnTo>
                  <a:lnTo>
                    <a:pt x="2707" y="316132"/>
                  </a:lnTo>
                  <a:lnTo>
                    <a:pt x="2700" y="315919"/>
                  </a:lnTo>
                  <a:lnTo>
                    <a:pt x="2719" y="315502"/>
                  </a:lnTo>
                  <a:lnTo>
                    <a:pt x="2700" y="315293"/>
                  </a:lnTo>
                  <a:lnTo>
                    <a:pt x="2689" y="315080"/>
                  </a:lnTo>
                  <a:lnTo>
                    <a:pt x="2692" y="314862"/>
                  </a:lnTo>
                  <a:lnTo>
                    <a:pt x="2689" y="314640"/>
                  </a:lnTo>
                  <a:lnTo>
                    <a:pt x="2719" y="314431"/>
                  </a:lnTo>
                  <a:lnTo>
                    <a:pt x="2794" y="313996"/>
                  </a:lnTo>
                  <a:lnTo>
                    <a:pt x="2821" y="313778"/>
                  </a:lnTo>
                  <a:lnTo>
                    <a:pt x="2862" y="313139"/>
                  </a:lnTo>
                  <a:lnTo>
                    <a:pt x="2866" y="312916"/>
                  </a:lnTo>
                  <a:lnTo>
                    <a:pt x="2855" y="312517"/>
                  </a:lnTo>
                  <a:lnTo>
                    <a:pt x="2870" y="312304"/>
                  </a:lnTo>
                  <a:lnTo>
                    <a:pt x="2862" y="312095"/>
                  </a:lnTo>
                  <a:lnTo>
                    <a:pt x="2885" y="311887"/>
                  </a:lnTo>
                  <a:lnTo>
                    <a:pt x="2889" y="311651"/>
                  </a:lnTo>
                  <a:lnTo>
                    <a:pt x="2896" y="311442"/>
                  </a:lnTo>
                  <a:lnTo>
                    <a:pt x="2896" y="311234"/>
                  </a:lnTo>
                  <a:lnTo>
                    <a:pt x="2911" y="311020"/>
                  </a:lnTo>
                  <a:lnTo>
                    <a:pt x="2915" y="310585"/>
                  </a:lnTo>
                  <a:lnTo>
                    <a:pt x="2923" y="310150"/>
                  </a:lnTo>
                  <a:lnTo>
                    <a:pt x="2904" y="309923"/>
                  </a:lnTo>
                  <a:lnTo>
                    <a:pt x="2919" y="309233"/>
                  </a:lnTo>
                  <a:lnTo>
                    <a:pt x="2915" y="309020"/>
                  </a:lnTo>
                  <a:lnTo>
                    <a:pt x="2915" y="308803"/>
                  </a:lnTo>
                  <a:lnTo>
                    <a:pt x="2904" y="308580"/>
                  </a:lnTo>
                  <a:lnTo>
                    <a:pt x="2900" y="308363"/>
                  </a:lnTo>
                  <a:lnTo>
                    <a:pt x="2892" y="307465"/>
                  </a:lnTo>
                  <a:lnTo>
                    <a:pt x="2870" y="307247"/>
                  </a:lnTo>
                  <a:lnTo>
                    <a:pt x="2862" y="306830"/>
                  </a:lnTo>
                  <a:lnTo>
                    <a:pt x="2836" y="306612"/>
                  </a:lnTo>
                  <a:lnTo>
                    <a:pt x="2851" y="306186"/>
                  </a:lnTo>
                  <a:lnTo>
                    <a:pt x="2881" y="305982"/>
                  </a:lnTo>
                  <a:lnTo>
                    <a:pt x="2915" y="305773"/>
                  </a:lnTo>
                  <a:lnTo>
                    <a:pt x="2930" y="305546"/>
                  </a:lnTo>
                  <a:lnTo>
                    <a:pt x="2938" y="305319"/>
                  </a:lnTo>
                  <a:lnTo>
                    <a:pt x="2957" y="305102"/>
                  </a:lnTo>
                  <a:lnTo>
                    <a:pt x="2949" y="304893"/>
                  </a:lnTo>
                  <a:lnTo>
                    <a:pt x="2953" y="304458"/>
                  </a:lnTo>
                  <a:lnTo>
                    <a:pt x="2987" y="304222"/>
                  </a:lnTo>
                  <a:lnTo>
                    <a:pt x="2998" y="304009"/>
                  </a:lnTo>
                  <a:lnTo>
                    <a:pt x="2998" y="303796"/>
                  </a:lnTo>
                  <a:lnTo>
                    <a:pt x="3006" y="303573"/>
                  </a:lnTo>
                  <a:lnTo>
                    <a:pt x="3025" y="303351"/>
                  </a:lnTo>
                  <a:lnTo>
                    <a:pt x="3051" y="303138"/>
                  </a:lnTo>
                  <a:lnTo>
                    <a:pt x="3111" y="302535"/>
                  </a:lnTo>
                  <a:lnTo>
                    <a:pt x="3149" y="302326"/>
                  </a:lnTo>
                  <a:lnTo>
                    <a:pt x="3172" y="302108"/>
                  </a:lnTo>
                  <a:lnTo>
                    <a:pt x="3187" y="301886"/>
                  </a:lnTo>
                  <a:lnTo>
                    <a:pt x="3236" y="301668"/>
                  </a:lnTo>
                  <a:lnTo>
                    <a:pt x="3251" y="301455"/>
                  </a:lnTo>
                  <a:lnTo>
                    <a:pt x="3285" y="301242"/>
                  </a:lnTo>
                  <a:lnTo>
                    <a:pt x="3308" y="301033"/>
                  </a:lnTo>
                  <a:lnTo>
                    <a:pt x="3315" y="300816"/>
                  </a:lnTo>
                  <a:lnTo>
                    <a:pt x="3338" y="300593"/>
                  </a:lnTo>
                  <a:lnTo>
                    <a:pt x="3372" y="300376"/>
                  </a:lnTo>
                  <a:lnTo>
                    <a:pt x="3421" y="300154"/>
                  </a:lnTo>
                  <a:lnTo>
                    <a:pt x="3436" y="299696"/>
                  </a:lnTo>
                  <a:lnTo>
                    <a:pt x="3474" y="299482"/>
                  </a:lnTo>
                  <a:lnTo>
                    <a:pt x="3519" y="299265"/>
                  </a:lnTo>
                  <a:lnTo>
                    <a:pt x="3550" y="299042"/>
                  </a:lnTo>
                  <a:lnTo>
                    <a:pt x="3610" y="298371"/>
                  </a:lnTo>
                  <a:lnTo>
                    <a:pt x="3640" y="298158"/>
                  </a:lnTo>
                  <a:lnTo>
                    <a:pt x="3659" y="297931"/>
                  </a:lnTo>
                  <a:lnTo>
                    <a:pt x="3685" y="297251"/>
                  </a:lnTo>
                  <a:lnTo>
                    <a:pt x="3697" y="297029"/>
                  </a:lnTo>
                  <a:lnTo>
                    <a:pt x="3716" y="296806"/>
                  </a:lnTo>
                  <a:lnTo>
                    <a:pt x="3754" y="296589"/>
                  </a:lnTo>
                  <a:lnTo>
                    <a:pt x="3795" y="296376"/>
                  </a:lnTo>
                  <a:lnTo>
                    <a:pt x="3799" y="296135"/>
                  </a:lnTo>
                  <a:lnTo>
                    <a:pt x="3822" y="295922"/>
                  </a:lnTo>
                  <a:lnTo>
                    <a:pt x="3840" y="295704"/>
                  </a:lnTo>
                  <a:lnTo>
                    <a:pt x="3852" y="295487"/>
                  </a:lnTo>
                  <a:lnTo>
                    <a:pt x="3840" y="295038"/>
                  </a:lnTo>
                  <a:lnTo>
                    <a:pt x="3867" y="294820"/>
                  </a:lnTo>
                  <a:lnTo>
                    <a:pt x="3901" y="294380"/>
                  </a:lnTo>
                  <a:lnTo>
                    <a:pt x="3905" y="294158"/>
                  </a:lnTo>
                  <a:lnTo>
                    <a:pt x="3927" y="293949"/>
                  </a:lnTo>
                  <a:lnTo>
                    <a:pt x="3939" y="293741"/>
                  </a:lnTo>
                  <a:lnTo>
                    <a:pt x="3939" y="293514"/>
                  </a:lnTo>
                  <a:lnTo>
                    <a:pt x="3954" y="293296"/>
                  </a:lnTo>
                  <a:lnTo>
                    <a:pt x="3965" y="293074"/>
                  </a:lnTo>
                  <a:lnTo>
                    <a:pt x="3973" y="292838"/>
                  </a:lnTo>
                  <a:lnTo>
                    <a:pt x="3991" y="292629"/>
                  </a:lnTo>
                  <a:lnTo>
                    <a:pt x="4003" y="292416"/>
                  </a:lnTo>
                  <a:lnTo>
                    <a:pt x="4003" y="292203"/>
                  </a:lnTo>
                  <a:lnTo>
                    <a:pt x="4041" y="291976"/>
                  </a:lnTo>
                  <a:lnTo>
                    <a:pt x="4022" y="291768"/>
                  </a:lnTo>
                  <a:lnTo>
                    <a:pt x="3988" y="291550"/>
                  </a:lnTo>
                  <a:lnTo>
                    <a:pt x="3959" y="291102"/>
                  </a:lnTo>
                  <a:lnTo>
                    <a:pt x="3927" y="290883"/>
                  </a:lnTo>
                  <a:lnTo>
                    <a:pt x="3920" y="290657"/>
                  </a:lnTo>
                  <a:lnTo>
                    <a:pt x="3924" y="290439"/>
                  </a:lnTo>
                  <a:lnTo>
                    <a:pt x="3912" y="290230"/>
                  </a:lnTo>
                  <a:lnTo>
                    <a:pt x="3874" y="290008"/>
                  </a:lnTo>
                  <a:lnTo>
                    <a:pt x="3833" y="289795"/>
                  </a:lnTo>
                  <a:lnTo>
                    <a:pt x="3791" y="289355"/>
                  </a:lnTo>
                  <a:lnTo>
                    <a:pt x="3761" y="289142"/>
                  </a:lnTo>
                  <a:lnTo>
                    <a:pt x="3686" y="288697"/>
                  </a:lnTo>
                  <a:lnTo>
                    <a:pt x="3640" y="288480"/>
                  </a:lnTo>
                  <a:lnTo>
                    <a:pt x="3602" y="288235"/>
                  </a:lnTo>
                  <a:lnTo>
                    <a:pt x="3561" y="287994"/>
                  </a:lnTo>
                  <a:lnTo>
                    <a:pt x="3504" y="287777"/>
                  </a:lnTo>
                  <a:lnTo>
                    <a:pt x="3417" y="287359"/>
                  </a:lnTo>
                  <a:lnTo>
                    <a:pt x="3372" y="287096"/>
                  </a:lnTo>
                  <a:lnTo>
                    <a:pt x="3319" y="286675"/>
                  </a:lnTo>
                  <a:lnTo>
                    <a:pt x="3202" y="286094"/>
                  </a:lnTo>
                  <a:lnTo>
                    <a:pt x="3142" y="285876"/>
                  </a:lnTo>
                  <a:lnTo>
                    <a:pt x="3047" y="285446"/>
                  </a:lnTo>
                  <a:lnTo>
                    <a:pt x="3006" y="285228"/>
                  </a:lnTo>
                  <a:lnTo>
                    <a:pt x="2960" y="285015"/>
                  </a:lnTo>
                  <a:lnTo>
                    <a:pt x="2904" y="284802"/>
                  </a:lnTo>
                  <a:lnTo>
                    <a:pt x="2862" y="284570"/>
                  </a:lnTo>
                  <a:lnTo>
                    <a:pt x="2843" y="284357"/>
                  </a:lnTo>
                  <a:lnTo>
                    <a:pt x="2745" y="283722"/>
                  </a:lnTo>
                  <a:lnTo>
                    <a:pt x="2651" y="283078"/>
                  </a:lnTo>
                  <a:lnTo>
                    <a:pt x="2613" y="282870"/>
                  </a:lnTo>
                  <a:lnTo>
                    <a:pt x="2598" y="282656"/>
                  </a:lnTo>
                  <a:lnTo>
                    <a:pt x="2568" y="282430"/>
                  </a:lnTo>
                  <a:lnTo>
                    <a:pt x="2519" y="282180"/>
                  </a:lnTo>
                  <a:lnTo>
                    <a:pt x="2503" y="281967"/>
                  </a:lnTo>
                  <a:lnTo>
                    <a:pt x="2500" y="281754"/>
                  </a:lnTo>
                  <a:lnTo>
                    <a:pt x="2511" y="281541"/>
                  </a:lnTo>
                  <a:lnTo>
                    <a:pt x="2507" y="281323"/>
                  </a:lnTo>
                  <a:lnTo>
                    <a:pt x="2515" y="281096"/>
                  </a:lnTo>
                  <a:lnTo>
                    <a:pt x="2587" y="280661"/>
                  </a:lnTo>
                  <a:lnTo>
                    <a:pt x="2764" y="279990"/>
                  </a:lnTo>
                  <a:lnTo>
                    <a:pt x="2836" y="279777"/>
                  </a:lnTo>
                  <a:lnTo>
                    <a:pt x="2900" y="279554"/>
                  </a:lnTo>
                  <a:lnTo>
                    <a:pt x="2949" y="279337"/>
                  </a:lnTo>
                  <a:lnTo>
                    <a:pt x="2994" y="279105"/>
                  </a:lnTo>
                  <a:lnTo>
                    <a:pt x="3062" y="278870"/>
                  </a:lnTo>
                  <a:lnTo>
                    <a:pt x="3138" y="278656"/>
                  </a:lnTo>
                  <a:lnTo>
                    <a:pt x="3391" y="278221"/>
                  </a:lnTo>
                  <a:lnTo>
                    <a:pt x="3504" y="278012"/>
                  </a:lnTo>
                  <a:lnTo>
                    <a:pt x="3682" y="277722"/>
                  </a:lnTo>
                  <a:lnTo>
                    <a:pt x="3772" y="277568"/>
                  </a:lnTo>
                  <a:lnTo>
                    <a:pt x="3889" y="277359"/>
                  </a:lnTo>
                  <a:lnTo>
                    <a:pt x="4173" y="276942"/>
                  </a:lnTo>
                  <a:lnTo>
                    <a:pt x="4750" y="276062"/>
                  </a:lnTo>
                  <a:lnTo>
                    <a:pt x="4871" y="275840"/>
                  </a:lnTo>
                  <a:lnTo>
                    <a:pt x="5004" y="275636"/>
                  </a:lnTo>
                  <a:lnTo>
                    <a:pt x="5143" y="275432"/>
                  </a:lnTo>
                  <a:lnTo>
                    <a:pt x="5404" y="275001"/>
                  </a:lnTo>
                  <a:lnTo>
                    <a:pt x="5547" y="274783"/>
                  </a:lnTo>
                  <a:lnTo>
                    <a:pt x="5680" y="274566"/>
                  </a:lnTo>
                  <a:lnTo>
                    <a:pt x="5838" y="274344"/>
                  </a:lnTo>
                  <a:lnTo>
                    <a:pt x="6008" y="274121"/>
                  </a:lnTo>
                  <a:lnTo>
                    <a:pt x="6148" y="273904"/>
                  </a:lnTo>
                  <a:lnTo>
                    <a:pt x="6310" y="273695"/>
                  </a:lnTo>
                  <a:lnTo>
                    <a:pt x="6446" y="273491"/>
                  </a:lnTo>
                  <a:lnTo>
                    <a:pt x="6605" y="273273"/>
                  </a:lnTo>
                  <a:lnTo>
                    <a:pt x="6733" y="273060"/>
                  </a:lnTo>
                  <a:lnTo>
                    <a:pt x="6933" y="272625"/>
                  </a:lnTo>
                  <a:lnTo>
                    <a:pt x="7179" y="272185"/>
                  </a:lnTo>
                  <a:lnTo>
                    <a:pt x="7273" y="271972"/>
                  </a:lnTo>
                  <a:lnTo>
                    <a:pt x="7387" y="271754"/>
                  </a:lnTo>
                  <a:lnTo>
                    <a:pt x="7515" y="271541"/>
                  </a:lnTo>
                  <a:lnTo>
                    <a:pt x="7795" y="271060"/>
                  </a:lnTo>
                  <a:lnTo>
                    <a:pt x="7934" y="270847"/>
                  </a:lnTo>
                  <a:lnTo>
                    <a:pt x="8063" y="270625"/>
                  </a:lnTo>
                  <a:lnTo>
                    <a:pt x="8357" y="270004"/>
                  </a:lnTo>
                  <a:lnTo>
                    <a:pt x="8486" y="269799"/>
                  </a:lnTo>
                  <a:lnTo>
                    <a:pt x="8486" y="269591"/>
                  </a:lnTo>
                  <a:lnTo>
                    <a:pt x="8523" y="269378"/>
                  </a:lnTo>
                  <a:lnTo>
                    <a:pt x="8527" y="269169"/>
                  </a:lnTo>
                  <a:lnTo>
                    <a:pt x="8508" y="268951"/>
                  </a:lnTo>
                  <a:lnTo>
                    <a:pt x="8497" y="268729"/>
                  </a:lnTo>
                  <a:lnTo>
                    <a:pt x="8505" y="268484"/>
                  </a:lnTo>
                  <a:lnTo>
                    <a:pt x="8527" y="268276"/>
                  </a:lnTo>
                  <a:lnTo>
                    <a:pt x="8542" y="268067"/>
                  </a:lnTo>
                  <a:lnTo>
                    <a:pt x="8550" y="267609"/>
                  </a:lnTo>
                  <a:lnTo>
                    <a:pt x="8588" y="267187"/>
                  </a:lnTo>
                  <a:lnTo>
                    <a:pt x="8591" y="266961"/>
                  </a:lnTo>
                  <a:lnTo>
                    <a:pt x="8550" y="266725"/>
                  </a:lnTo>
                  <a:lnTo>
                    <a:pt x="8508" y="266512"/>
                  </a:lnTo>
                  <a:lnTo>
                    <a:pt x="8501" y="266285"/>
                  </a:lnTo>
                  <a:lnTo>
                    <a:pt x="8523" y="266054"/>
                  </a:lnTo>
                  <a:lnTo>
                    <a:pt x="8539" y="265845"/>
                  </a:lnTo>
                  <a:lnTo>
                    <a:pt x="8546" y="265618"/>
                  </a:lnTo>
                  <a:lnTo>
                    <a:pt x="8580" y="264961"/>
                  </a:lnTo>
                  <a:lnTo>
                    <a:pt x="8603" y="264734"/>
                  </a:lnTo>
                  <a:lnTo>
                    <a:pt x="8607" y="264507"/>
                  </a:lnTo>
                  <a:lnTo>
                    <a:pt x="8599" y="264299"/>
                  </a:lnTo>
                  <a:lnTo>
                    <a:pt x="8584" y="264063"/>
                  </a:lnTo>
                  <a:lnTo>
                    <a:pt x="8554" y="263827"/>
                  </a:lnTo>
                  <a:lnTo>
                    <a:pt x="8505" y="263605"/>
                  </a:lnTo>
                  <a:lnTo>
                    <a:pt x="8478" y="263387"/>
                  </a:lnTo>
                  <a:lnTo>
                    <a:pt x="8444" y="262961"/>
                  </a:lnTo>
                  <a:lnTo>
                    <a:pt x="8459" y="262729"/>
                  </a:lnTo>
                  <a:lnTo>
                    <a:pt x="8482" y="262489"/>
                  </a:lnTo>
                  <a:lnTo>
                    <a:pt x="8497" y="262258"/>
                  </a:lnTo>
                  <a:lnTo>
                    <a:pt x="8516" y="262027"/>
                  </a:lnTo>
                  <a:lnTo>
                    <a:pt x="8523" y="261804"/>
                  </a:lnTo>
                  <a:lnTo>
                    <a:pt x="8527" y="261577"/>
                  </a:lnTo>
                  <a:lnTo>
                    <a:pt x="8497" y="261124"/>
                  </a:lnTo>
                  <a:lnTo>
                    <a:pt x="8493" y="260915"/>
                  </a:lnTo>
                  <a:lnTo>
                    <a:pt x="8512" y="259999"/>
                  </a:lnTo>
                  <a:lnTo>
                    <a:pt x="8527" y="259791"/>
                  </a:lnTo>
                  <a:lnTo>
                    <a:pt x="8561" y="259582"/>
                  </a:lnTo>
                  <a:lnTo>
                    <a:pt x="8603" y="259369"/>
                  </a:lnTo>
                  <a:lnTo>
                    <a:pt x="8629" y="259156"/>
                  </a:lnTo>
                  <a:lnTo>
                    <a:pt x="8644" y="258929"/>
                  </a:lnTo>
                  <a:lnTo>
                    <a:pt x="8629" y="258721"/>
                  </a:lnTo>
                  <a:lnTo>
                    <a:pt x="8561" y="258045"/>
                  </a:lnTo>
                  <a:lnTo>
                    <a:pt x="8561" y="257832"/>
                  </a:lnTo>
                  <a:lnTo>
                    <a:pt x="8580" y="257614"/>
                  </a:lnTo>
                  <a:lnTo>
                    <a:pt x="8584" y="257387"/>
                  </a:lnTo>
                  <a:lnTo>
                    <a:pt x="8565" y="257174"/>
                  </a:lnTo>
                  <a:lnTo>
                    <a:pt x="8557" y="256956"/>
                  </a:lnTo>
                  <a:lnTo>
                    <a:pt x="8565" y="256743"/>
                  </a:lnTo>
                  <a:lnTo>
                    <a:pt x="8580" y="256512"/>
                  </a:lnTo>
                  <a:lnTo>
                    <a:pt x="8565" y="256299"/>
                  </a:lnTo>
                  <a:lnTo>
                    <a:pt x="8554" y="256054"/>
                  </a:lnTo>
                  <a:lnTo>
                    <a:pt x="8550" y="255827"/>
                  </a:lnTo>
                  <a:lnTo>
                    <a:pt x="8542" y="255614"/>
                  </a:lnTo>
                  <a:lnTo>
                    <a:pt x="8542" y="255401"/>
                  </a:lnTo>
                  <a:lnTo>
                    <a:pt x="8561" y="255188"/>
                  </a:lnTo>
                  <a:lnTo>
                    <a:pt x="8603" y="254961"/>
                  </a:lnTo>
                  <a:lnTo>
                    <a:pt x="8656" y="254426"/>
                  </a:lnTo>
                  <a:lnTo>
                    <a:pt x="8667" y="254204"/>
                  </a:lnTo>
                  <a:lnTo>
                    <a:pt x="8693" y="253982"/>
                  </a:lnTo>
                  <a:lnTo>
                    <a:pt x="8742" y="253750"/>
                  </a:lnTo>
                  <a:lnTo>
                    <a:pt x="8769" y="253542"/>
                  </a:lnTo>
                  <a:lnTo>
                    <a:pt x="8829" y="253297"/>
                  </a:lnTo>
                  <a:lnTo>
                    <a:pt x="8897" y="253084"/>
                  </a:lnTo>
                  <a:lnTo>
                    <a:pt x="8973" y="252866"/>
                  </a:lnTo>
                  <a:lnTo>
                    <a:pt x="9037" y="252644"/>
                  </a:lnTo>
                  <a:lnTo>
                    <a:pt x="9128" y="252177"/>
                  </a:lnTo>
                  <a:lnTo>
                    <a:pt x="9158" y="251964"/>
                  </a:lnTo>
                  <a:lnTo>
                    <a:pt x="9169" y="251755"/>
                  </a:lnTo>
                  <a:lnTo>
                    <a:pt x="9184" y="251302"/>
                  </a:lnTo>
                  <a:lnTo>
                    <a:pt x="9226" y="251088"/>
                  </a:lnTo>
                  <a:lnTo>
                    <a:pt x="9275" y="250875"/>
                  </a:lnTo>
                  <a:lnTo>
                    <a:pt x="9286" y="250653"/>
                  </a:lnTo>
                  <a:lnTo>
                    <a:pt x="9332" y="250444"/>
                  </a:lnTo>
                  <a:lnTo>
                    <a:pt x="9396" y="250209"/>
                  </a:lnTo>
                  <a:lnTo>
                    <a:pt x="9464" y="250005"/>
                  </a:lnTo>
                  <a:lnTo>
                    <a:pt x="9479" y="249782"/>
                  </a:lnTo>
                  <a:lnTo>
                    <a:pt x="9505" y="249569"/>
                  </a:lnTo>
                  <a:lnTo>
                    <a:pt x="9539" y="249343"/>
                  </a:lnTo>
                  <a:lnTo>
                    <a:pt x="9562" y="249116"/>
                  </a:lnTo>
                  <a:lnTo>
                    <a:pt x="9623" y="248898"/>
                  </a:lnTo>
                  <a:lnTo>
                    <a:pt x="9675" y="248467"/>
                  </a:lnTo>
                  <a:lnTo>
                    <a:pt x="9758" y="247832"/>
                  </a:lnTo>
                  <a:lnTo>
                    <a:pt x="9849" y="247397"/>
                  </a:lnTo>
                  <a:lnTo>
                    <a:pt x="9857" y="247175"/>
                  </a:lnTo>
                  <a:lnTo>
                    <a:pt x="9887" y="246939"/>
                  </a:lnTo>
                  <a:lnTo>
                    <a:pt x="9925" y="246712"/>
                  </a:lnTo>
                  <a:lnTo>
                    <a:pt x="9977" y="246490"/>
                  </a:lnTo>
                  <a:lnTo>
                    <a:pt x="10472" y="241915"/>
                  </a:lnTo>
                  <a:lnTo>
                    <a:pt x="10521" y="241702"/>
                  </a:lnTo>
                  <a:lnTo>
                    <a:pt x="10562" y="241480"/>
                  </a:lnTo>
                  <a:lnTo>
                    <a:pt x="10589" y="241271"/>
                  </a:lnTo>
                  <a:lnTo>
                    <a:pt x="10634" y="241049"/>
                  </a:lnTo>
                  <a:lnTo>
                    <a:pt x="10736" y="240850"/>
                  </a:lnTo>
                  <a:lnTo>
                    <a:pt x="10830" y="240646"/>
                  </a:lnTo>
                  <a:lnTo>
                    <a:pt x="10883" y="240442"/>
                  </a:lnTo>
                  <a:lnTo>
                    <a:pt x="10947" y="240224"/>
                  </a:lnTo>
                  <a:lnTo>
                    <a:pt x="11031" y="240002"/>
                  </a:lnTo>
                  <a:lnTo>
                    <a:pt x="11076" y="239775"/>
                  </a:lnTo>
                  <a:lnTo>
                    <a:pt x="11106" y="239535"/>
                  </a:lnTo>
                  <a:lnTo>
                    <a:pt x="11185" y="239330"/>
                  </a:lnTo>
                  <a:lnTo>
                    <a:pt x="11287" y="239126"/>
                  </a:lnTo>
                  <a:lnTo>
                    <a:pt x="11442" y="238913"/>
                  </a:lnTo>
                  <a:lnTo>
                    <a:pt x="11529" y="238696"/>
                  </a:lnTo>
                  <a:lnTo>
                    <a:pt x="11748" y="238496"/>
                  </a:lnTo>
                  <a:lnTo>
                    <a:pt x="11959" y="238315"/>
                  </a:lnTo>
                  <a:lnTo>
                    <a:pt x="12032" y="238070"/>
                  </a:lnTo>
                  <a:lnTo>
                    <a:pt x="12217" y="237877"/>
                  </a:lnTo>
                  <a:lnTo>
                    <a:pt x="13051" y="237244"/>
                  </a:lnTo>
                  <a:lnTo>
                    <a:pt x="14005" y="236558"/>
                  </a:lnTo>
                  <a:lnTo>
                    <a:pt x="14747" y="236175"/>
                  </a:lnTo>
                  <a:lnTo>
                    <a:pt x="15377" y="236175"/>
                  </a:lnTo>
                  <a:lnTo>
                    <a:pt x="16646" y="236232"/>
                  </a:lnTo>
                  <a:lnTo>
                    <a:pt x="18074" y="236704"/>
                  </a:lnTo>
                  <a:lnTo>
                    <a:pt x="18962" y="237187"/>
                  </a:lnTo>
                  <a:lnTo>
                    <a:pt x="20018" y="237805"/>
                  </a:lnTo>
                  <a:lnTo>
                    <a:pt x="20883" y="238344"/>
                  </a:lnTo>
                  <a:lnTo>
                    <a:pt x="21558" y="239008"/>
                  </a:lnTo>
                  <a:lnTo>
                    <a:pt x="22339" y="240019"/>
                  </a:lnTo>
                  <a:lnTo>
                    <a:pt x="22864" y="240509"/>
                  </a:lnTo>
                  <a:lnTo>
                    <a:pt x="23045" y="240785"/>
                  </a:lnTo>
                  <a:lnTo>
                    <a:pt x="23351" y="241212"/>
                  </a:lnTo>
                  <a:lnTo>
                    <a:pt x="23600" y="241584"/>
                  </a:lnTo>
                  <a:lnTo>
                    <a:pt x="23785" y="241824"/>
                  </a:lnTo>
                  <a:lnTo>
                    <a:pt x="24174" y="242545"/>
                  </a:lnTo>
                  <a:lnTo>
                    <a:pt x="24442" y="243057"/>
                  </a:lnTo>
                  <a:lnTo>
                    <a:pt x="24827" y="243878"/>
                  </a:lnTo>
                  <a:lnTo>
                    <a:pt x="25111" y="244536"/>
                  </a:lnTo>
                  <a:lnTo>
                    <a:pt x="25330" y="245034"/>
                  </a:lnTo>
                  <a:lnTo>
                    <a:pt x="25564" y="245697"/>
                  </a:lnTo>
                  <a:lnTo>
                    <a:pt x="25836" y="246445"/>
                  </a:lnTo>
                  <a:lnTo>
                    <a:pt x="26146" y="247334"/>
                  </a:lnTo>
                  <a:lnTo>
                    <a:pt x="26448" y="247932"/>
                  </a:lnTo>
                  <a:lnTo>
                    <a:pt x="27128" y="248934"/>
                  </a:lnTo>
                  <a:lnTo>
                    <a:pt x="27600" y="249510"/>
                  </a:lnTo>
                  <a:lnTo>
                    <a:pt x="27958" y="249882"/>
                  </a:lnTo>
                  <a:lnTo>
                    <a:pt x="28385" y="250222"/>
                  </a:lnTo>
                  <a:lnTo>
                    <a:pt x="28967" y="250517"/>
                  </a:lnTo>
                  <a:lnTo>
                    <a:pt x="29405" y="250676"/>
                  </a:lnTo>
                  <a:lnTo>
                    <a:pt x="29809" y="250798"/>
                  </a:lnTo>
                  <a:lnTo>
                    <a:pt x="30194" y="250934"/>
                  </a:lnTo>
                  <a:lnTo>
                    <a:pt x="30802" y="251034"/>
                  </a:lnTo>
                  <a:lnTo>
                    <a:pt x="31373" y="251048"/>
                  </a:lnTo>
                  <a:lnTo>
                    <a:pt x="32222" y="250921"/>
                  </a:lnTo>
                  <a:lnTo>
                    <a:pt x="32963" y="250789"/>
                  </a:lnTo>
                  <a:lnTo>
                    <a:pt x="34031" y="250644"/>
                  </a:lnTo>
                  <a:lnTo>
                    <a:pt x="34904" y="250476"/>
                  </a:lnTo>
                  <a:lnTo>
                    <a:pt x="35924" y="250168"/>
                  </a:lnTo>
                  <a:lnTo>
                    <a:pt x="36720" y="249887"/>
                  </a:lnTo>
                  <a:lnTo>
                    <a:pt x="37551" y="249737"/>
                  </a:lnTo>
                  <a:lnTo>
                    <a:pt x="38220" y="249637"/>
                  </a:lnTo>
                  <a:lnTo>
                    <a:pt x="39107" y="249456"/>
                  </a:lnTo>
                  <a:lnTo>
                    <a:pt x="39851" y="249211"/>
                  </a:lnTo>
                  <a:lnTo>
                    <a:pt x="40739" y="248971"/>
                  </a:lnTo>
                  <a:lnTo>
                    <a:pt x="41475" y="248821"/>
                  </a:lnTo>
                  <a:lnTo>
                    <a:pt x="42182" y="248721"/>
                  </a:lnTo>
                  <a:lnTo>
                    <a:pt x="43122" y="248612"/>
                  </a:lnTo>
                  <a:lnTo>
                    <a:pt x="43987" y="248522"/>
                  </a:lnTo>
                  <a:lnTo>
                    <a:pt x="44803" y="248408"/>
                  </a:lnTo>
                  <a:lnTo>
                    <a:pt x="45543" y="248254"/>
                  </a:lnTo>
                  <a:lnTo>
                    <a:pt x="46615" y="248150"/>
                  </a:lnTo>
                  <a:lnTo>
                    <a:pt x="47352" y="248073"/>
                  </a:lnTo>
                  <a:lnTo>
                    <a:pt x="49795" y="247588"/>
                  </a:lnTo>
                  <a:lnTo>
                    <a:pt x="50792" y="247461"/>
                  </a:lnTo>
                  <a:lnTo>
                    <a:pt x="51389" y="247306"/>
                  </a:lnTo>
                  <a:lnTo>
                    <a:pt x="51940" y="247175"/>
                  </a:lnTo>
                  <a:lnTo>
                    <a:pt x="52771" y="246935"/>
                  </a:lnTo>
                  <a:lnTo>
                    <a:pt x="53515" y="246672"/>
                  </a:lnTo>
                  <a:lnTo>
                    <a:pt x="54260" y="246422"/>
                  </a:lnTo>
                  <a:lnTo>
                    <a:pt x="54667" y="246268"/>
                  </a:lnTo>
                  <a:lnTo>
                    <a:pt x="55336" y="245950"/>
                  </a:lnTo>
                  <a:lnTo>
                    <a:pt x="55951" y="245647"/>
                  </a:lnTo>
                  <a:lnTo>
                    <a:pt x="56548" y="245270"/>
                  </a:lnTo>
                  <a:lnTo>
                    <a:pt x="57130" y="244858"/>
                  </a:lnTo>
                  <a:lnTo>
                    <a:pt x="57726" y="244459"/>
                  </a:lnTo>
                  <a:lnTo>
                    <a:pt x="58380" y="243883"/>
                  </a:lnTo>
                  <a:lnTo>
                    <a:pt x="59717" y="242744"/>
                  </a:lnTo>
                  <a:lnTo>
                    <a:pt x="60431" y="242128"/>
                  </a:lnTo>
                  <a:lnTo>
                    <a:pt x="60899" y="241656"/>
                  </a:lnTo>
                  <a:lnTo>
                    <a:pt x="61311" y="241280"/>
                  </a:lnTo>
                  <a:lnTo>
                    <a:pt x="62175" y="240445"/>
                  </a:lnTo>
                  <a:lnTo>
                    <a:pt x="62549" y="240137"/>
                  </a:lnTo>
                  <a:lnTo>
                    <a:pt x="62814" y="239810"/>
                  </a:lnTo>
                  <a:lnTo>
                    <a:pt x="62991" y="239443"/>
                  </a:lnTo>
                  <a:lnTo>
                    <a:pt x="63176" y="239226"/>
                  </a:lnTo>
                  <a:lnTo>
                    <a:pt x="63441" y="238899"/>
                  </a:lnTo>
                  <a:lnTo>
                    <a:pt x="64181" y="237874"/>
                  </a:lnTo>
                  <a:lnTo>
                    <a:pt x="64343" y="237616"/>
                  </a:lnTo>
                  <a:lnTo>
                    <a:pt x="64536" y="237248"/>
                  </a:lnTo>
                  <a:lnTo>
                    <a:pt x="64747" y="236872"/>
                  </a:lnTo>
                  <a:lnTo>
                    <a:pt x="65038" y="236255"/>
                  </a:lnTo>
                  <a:lnTo>
                    <a:pt x="65793" y="234505"/>
                  </a:lnTo>
                  <a:lnTo>
                    <a:pt x="66209" y="233426"/>
                  </a:lnTo>
                  <a:lnTo>
                    <a:pt x="66371" y="232963"/>
                  </a:lnTo>
                  <a:lnTo>
                    <a:pt x="66522" y="232496"/>
                  </a:lnTo>
                  <a:lnTo>
                    <a:pt x="66677" y="232034"/>
                  </a:lnTo>
                  <a:lnTo>
                    <a:pt x="66851" y="231576"/>
                  </a:lnTo>
                  <a:lnTo>
                    <a:pt x="67055" y="231140"/>
                  </a:lnTo>
                  <a:lnTo>
                    <a:pt x="67127" y="231013"/>
                  </a:lnTo>
                  <a:lnTo>
                    <a:pt x="67353" y="230641"/>
                  </a:lnTo>
                  <a:lnTo>
                    <a:pt x="67418" y="230514"/>
                  </a:lnTo>
                  <a:lnTo>
                    <a:pt x="67512" y="230242"/>
                  </a:lnTo>
                  <a:lnTo>
                    <a:pt x="67572" y="229961"/>
                  </a:lnTo>
                  <a:lnTo>
                    <a:pt x="67667" y="229381"/>
                  </a:lnTo>
                  <a:lnTo>
                    <a:pt x="67738" y="229100"/>
                  </a:lnTo>
                  <a:lnTo>
                    <a:pt x="67848" y="228800"/>
                  </a:lnTo>
                  <a:lnTo>
                    <a:pt x="67976" y="228501"/>
                  </a:lnTo>
                  <a:lnTo>
                    <a:pt x="68112" y="228211"/>
                  </a:lnTo>
                  <a:lnTo>
                    <a:pt x="68245" y="227916"/>
                  </a:lnTo>
                  <a:lnTo>
                    <a:pt x="68362" y="227612"/>
                  </a:lnTo>
                  <a:lnTo>
                    <a:pt x="68490" y="227218"/>
                  </a:lnTo>
                  <a:lnTo>
                    <a:pt x="68547" y="227023"/>
                  </a:lnTo>
                  <a:lnTo>
                    <a:pt x="68603" y="226823"/>
                  </a:lnTo>
                  <a:lnTo>
                    <a:pt x="68656" y="226619"/>
                  </a:lnTo>
                  <a:lnTo>
                    <a:pt x="68709" y="226347"/>
                  </a:lnTo>
                  <a:lnTo>
                    <a:pt x="68834" y="225522"/>
                  </a:lnTo>
                  <a:lnTo>
                    <a:pt x="68890" y="225254"/>
                  </a:lnTo>
                  <a:lnTo>
                    <a:pt x="68970" y="224946"/>
                  </a:lnTo>
                  <a:lnTo>
                    <a:pt x="69064" y="224642"/>
                  </a:lnTo>
                  <a:lnTo>
                    <a:pt x="69272" y="224035"/>
                  </a:lnTo>
                  <a:lnTo>
                    <a:pt x="69464" y="223486"/>
                  </a:lnTo>
                  <a:lnTo>
                    <a:pt x="69646" y="222987"/>
                  </a:lnTo>
                  <a:lnTo>
                    <a:pt x="69846" y="222497"/>
                  </a:lnTo>
                  <a:lnTo>
                    <a:pt x="69936" y="222293"/>
                  </a:lnTo>
                  <a:lnTo>
                    <a:pt x="70035" y="222089"/>
                  </a:lnTo>
                  <a:lnTo>
                    <a:pt x="70239" y="221690"/>
                  </a:lnTo>
                  <a:lnTo>
                    <a:pt x="70337" y="221486"/>
                  </a:lnTo>
                  <a:lnTo>
                    <a:pt x="70443" y="221264"/>
                  </a:lnTo>
                  <a:lnTo>
                    <a:pt x="71043" y="219954"/>
                  </a:lnTo>
                  <a:lnTo>
                    <a:pt x="71247" y="219532"/>
                  </a:lnTo>
                  <a:lnTo>
                    <a:pt x="71353" y="219323"/>
                  </a:lnTo>
                  <a:lnTo>
                    <a:pt x="71466" y="219142"/>
                  </a:lnTo>
                  <a:lnTo>
                    <a:pt x="71712" y="218784"/>
                  </a:lnTo>
                  <a:lnTo>
                    <a:pt x="71825" y="218602"/>
                  </a:lnTo>
                  <a:lnTo>
                    <a:pt x="71915" y="218412"/>
                  </a:lnTo>
                  <a:lnTo>
                    <a:pt x="71980" y="218231"/>
                  </a:lnTo>
                  <a:lnTo>
                    <a:pt x="72036" y="218040"/>
                  </a:lnTo>
                  <a:lnTo>
                    <a:pt x="72078" y="217850"/>
                  </a:lnTo>
                  <a:lnTo>
                    <a:pt x="72108" y="217655"/>
                  </a:lnTo>
                  <a:lnTo>
                    <a:pt x="72116" y="217464"/>
                  </a:lnTo>
                  <a:lnTo>
                    <a:pt x="72108" y="217306"/>
                  </a:lnTo>
                  <a:lnTo>
                    <a:pt x="72082" y="217147"/>
                  </a:lnTo>
                  <a:lnTo>
                    <a:pt x="72051" y="216993"/>
                  </a:lnTo>
                  <a:lnTo>
                    <a:pt x="72014" y="216834"/>
                  </a:lnTo>
                  <a:lnTo>
                    <a:pt x="71972" y="216680"/>
                  </a:lnTo>
                  <a:lnTo>
                    <a:pt x="71851" y="216190"/>
                  </a:lnTo>
                  <a:lnTo>
                    <a:pt x="71772" y="215954"/>
                  </a:lnTo>
                  <a:lnTo>
                    <a:pt x="71681" y="215723"/>
                  </a:lnTo>
                  <a:lnTo>
                    <a:pt x="71561" y="215514"/>
                  </a:lnTo>
                  <a:lnTo>
                    <a:pt x="71413" y="215329"/>
                  </a:lnTo>
                  <a:lnTo>
                    <a:pt x="71232" y="215161"/>
                  </a:lnTo>
                  <a:lnTo>
                    <a:pt x="70843" y="214852"/>
                  </a:lnTo>
                  <a:lnTo>
                    <a:pt x="70654" y="214694"/>
                  </a:lnTo>
                  <a:lnTo>
                    <a:pt x="70386" y="214449"/>
                  </a:lnTo>
                  <a:lnTo>
                    <a:pt x="70254" y="214322"/>
                  </a:lnTo>
                  <a:lnTo>
                    <a:pt x="69861" y="213991"/>
                  </a:lnTo>
                  <a:lnTo>
                    <a:pt x="69370" y="213633"/>
                  </a:lnTo>
                  <a:lnTo>
                    <a:pt x="68973" y="213329"/>
                  </a:lnTo>
                  <a:lnTo>
                    <a:pt x="68430" y="212903"/>
                  </a:lnTo>
                  <a:lnTo>
                    <a:pt x="67882" y="212467"/>
                  </a:lnTo>
                  <a:lnTo>
                    <a:pt x="67633" y="212263"/>
                  </a:lnTo>
                  <a:lnTo>
                    <a:pt x="67240" y="211959"/>
                  </a:lnTo>
                  <a:lnTo>
                    <a:pt x="66960" y="211760"/>
                  </a:lnTo>
                  <a:lnTo>
                    <a:pt x="65877" y="211053"/>
                  </a:lnTo>
                  <a:lnTo>
                    <a:pt x="64993" y="210459"/>
                  </a:lnTo>
                  <a:lnTo>
                    <a:pt x="64256" y="209742"/>
                  </a:lnTo>
                  <a:lnTo>
                    <a:pt x="63565" y="208863"/>
                  </a:lnTo>
                  <a:lnTo>
                    <a:pt x="62893" y="208092"/>
                  </a:lnTo>
                  <a:lnTo>
                    <a:pt x="62459" y="207348"/>
                  </a:lnTo>
                  <a:lnTo>
                    <a:pt x="62089" y="206523"/>
                  </a:lnTo>
                  <a:lnTo>
                    <a:pt x="61609" y="205779"/>
                  </a:lnTo>
                  <a:lnTo>
                    <a:pt x="61220" y="204841"/>
                  </a:lnTo>
                  <a:lnTo>
                    <a:pt x="60831" y="203775"/>
                  </a:lnTo>
                  <a:lnTo>
                    <a:pt x="60336" y="202904"/>
                  </a:lnTo>
                  <a:lnTo>
                    <a:pt x="59924" y="201984"/>
                  </a:lnTo>
                  <a:lnTo>
                    <a:pt x="59362" y="201200"/>
                  </a:lnTo>
                  <a:lnTo>
                    <a:pt x="58606" y="200470"/>
                  </a:lnTo>
                  <a:lnTo>
                    <a:pt x="57689" y="199998"/>
                  </a:lnTo>
                  <a:lnTo>
                    <a:pt x="56748" y="199871"/>
                  </a:lnTo>
                  <a:lnTo>
                    <a:pt x="55887" y="199767"/>
                  </a:lnTo>
                  <a:lnTo>
                    <a:pt x="54988" y="199876"/>
                  </a:lnTo>
                  <a:lnTo>
                    <a:pt x="54120" y="200225"/>
                  </a:lnTo>
                  <a:lnTo>
                    <a:pt x="53289" y="200769"/>
                  </a:lnTo>
                  <a:lnTo>
                    <a:pt x="52632" y="201512"/>
                  </a:lnTo>
                  <a:lnTo>
                    <a:pt x="52167" y="202215"/>
                  </a:lnTo>
                  <a:lnTo>
                    <a:pt x="51676" y="203131"/>
                  </a:lnTo>
                  <a:lnTo>
                    <a:pt x="51310" y="204052"/>
                  </a:lnTo>
                  <a:lnTo>
                    <a:pt x="51053" y="205040"/>
                  </a:lnTo>
                  <a:lnTo>
                    <a:pt x="50883" y="206006"/>
                  </a:lnTo>
                  <a:lnTo>
                    <a:pt x="50479" y="206904"/>
                  </a:lnTo>
                  <a:lnTo>
                    <a:pt x="50011" y="207761"/>
                  </a:lnTo>
                  <a:lnTo>
                    <a:pt x="49350" y="208541"/>
                  </a:lnTo>
                  <a:lnTo>
                    <a:pt x="48730" y="209262"/>
                  </a:lnTo>
                  <a:lnTo>
                    <a:pt x="47903" y="209765"/>
                  </a:lnTo>
                  <a:lnTo>
                    <a:pt x="47046" y="209747"/>
                  </a:lnTo>
                  <a:lnTo>
                    <a:pt x="46147" y="209425"/>
                  </a:lnTo>
                  <a:lnTo>
                    <a:pt x="45433" y="208849"/>
                  </a:lnTo>
                  <a:lnTo>
                    <a:pt x="44723" y="207797"/>
                  </a:lnTo>
                  <a:lnTo>
                    <a:pt x="44157" y="207031"/>
                  </a:lnTo>
                  <a:lnTo>
                    <a:pt x="43639" y="206264"/>
                  </a:lnTo>
                  <a:lnTo>
                    <a:pt x="43095" y="205562"/>
                  </a:lnTo>
                  <a:lnTo>
                    <a:pt x="42593" y="204927"/>
                  </a:lnTo>
                  <a:lnTo>
                    <a:pt x="42246" y="204011"/>
                  </a:lnTo>
                  <a:lnTo>
                    <a:pt x="42004" y="203163"/>
                  </a:lnTo>
                  <a:lnTo>
                    <a:pt x="41936" y="202279"/>
                  </a:lnTo>
                  <a:lnTo>
                    <a:pt x="41978" y="201481"/>
                  </a:lnTo>
                  <a:lnTo>
                    <a:pt x="41910" y="200637"/>
                  </a:lnTo>
                  <a:lnTo>
                    <a:pt x="41751" y="199944"/>
                  </a:lnTo>
                  <a:lnTo>
                    <a:pt x="41468" y="199141"/>
                  </a:lnTo>
                  <a:lnTo>
                    <a:pt x="41298" y="198234"/>
                  </a:lnTo>
                  <a:lnTo>
                    <a:pt x="41857" y="197930"/>
                  </a:lnTo>
                  <a:lnTo>
                    <a:pt x="42064" y="197813"/>
                  </a:lnTo>
                  <a:lnTo>
                    <a:pt x="42340" y="197672"/>
                  </a:lnTo>
                  <a:lnTo>
                    <a:pt x="42559" y="197554"/>
                  </a:lnTo>
                  <a:lnTo>
                    <a:pt x="42808" y="197436"/>
                  </a:lnTo>
                  <a:lnTo>
                    <a:pt x="43054" y="197300"/>
                  </a:lnTo>
                  <a:lnTo>
                    <a:pt x="43292" y="197173"/>
                  </a:lnTo>
                  <a:lnTo>
                    <a:pt x="43526" y="197037"/>
                  </a:lnTo>
                  <a:lnTo>
                    <a:pt x="43768" y="196910"/>
                  </a:lnTo>
                  <a:lnTo>
                    <a:pt x="44025" y="196770"/>
                  </a:lnTo>
                  <a:lnTo>
                    <a:pt x="44735" y="196366"/>
                  </a:lnTo>
                  <a:lnTo>
                    <a:pt x="45539" y="195876"/>
                  </a:lnTo>
                  <a:lnTo>
                    <a:pt x="46147" y="195532"/>
                  </a:lnTo>
                  <a:lnTo>
                    <a:pt x="46759" y="195201"/>
                  </a:lnTo>
                  <a:lnTo>
                    <a:pt x="47378" y="194843"/>
                  </a:lnTo>
                  <a:lnTo>
                    <a:pt x="47696" y="194666"/>
                  </a:lnTo>
                  <a:lnTo>
                    <a:pt x="48345" y="194289"/>
                  </a:lnTo>
                  <a:lnTo>
                    <a:pt x="49376" y="193646"/>
                  </a:lnTo>
                  <a:lnTo>
                    <a:pt x="49618" y="193491"/>
                  </a:lnTo>
                  <a:lnTo>
                    <a:pt x="49856" y="193360"/>
                  </a:lnTo>
                  <a:lnTo>
                    <a:pt x="50339" y="193070"/>
                  </a:lnTo>
                  <a:lnTo>
                    <a:pt x="50849" y="192780"/>
                  </a:lnTo>
                  <a:lnTo>
                    <a:pt x="51344" y="192485"/>
                  </a:lnTo>
                  <a:lnTo>
                    <a:pt x="51827" y="192168"/>
                  </a:lnTo>
                  <a:lnTo>
                    <a:pt x="52099" y="192000"/>
                  </a:lnTo>
                  <a:lnTo>
                    <a:pt x="52333" y="191837"/>
                  </a:lnTo>
                  <a:lnTo>
                    <a:pt x="52568" y="191664"/>
                  </a:lnTo>
                  <a:lnTo>
                    <a:pt x="53066" y="191274"/>
                  </a:lnTo>
                  <a:lnTo>
                    <a:pt x="53319" y="191084"/>
                  </a:lnTo>
                  <a:lnTo>
                    <a:pt x="53572" y="190930"/>
                  </a:lnTo>
                  <a:lnTo>
                    <a:pt x="53836" y="190776"/>
                  </a:lnTo>
                  <a:lnTo>
                    <a:pt x="54150" y="190603"/>
                  </a:lnTo>
                  <a:lnTo>
                    <a:pt x="54667" y="190304"/>
                  </a:lnTo>
                  <a:lnTo>
                    <a:pt x="55219" y="189996"/>
                  </a:lnTo>
                  <a:lnTo>
                    <a:pt x="55476" y="189841"/>
                  </a:lnTo>
                  <a:lnTo>
                    <a:pt x="55763" y="189683"/>
                  </a:lnTo>
                  <a:lnTo>
                    <a:pt x="56065" y="189510"/>
                  </a:lnTo>
                  <a:lnTo>
                    <a:pt x="56359" y="189329"/>
                  </a:lnTo>
                  <a:lnTo>
                    <a:pt x="56624" y="189175"/>
                  </a:lnTo>
                  <a:lnTo>
                    <a:pt x="57360" y="188708"/>
                  </a:lnTo>
                  <a:lnTo>
                    <a:pt x="57621" y="188527"/>
                  </a:lnTo>
                  <a:lnTo>
                    <a:pt x="57843" y="188363"/>
                  </a:lnTo>
                  <a:lnTo>
                    <a:pt x="58282" y="188032"/>
                  </a:lnTo>
                  <a:lnTo>
                    <a:pt x="58565" y="187810"/>
                  </a:lnTo>
                  <a:lnTo>
                    <a:pt x="59052" y="187357"/>
                  </a:lnTo>
                  <a:lnTo>
                    <a:pt x="59301" y="187098"/>
                  </a:lnTo>
                  <a:lnTo>
                    <a:pt x="59520" y="186845"/>
                  </a:lnTo>
                  <a:lnTo>
                    <a:pt x="59724" y="186600"/>
                  </a:lnTo>
                  <a:lnTo>
                    <a:pt x="59909" y="186346"/>
                  </a:lnTo>
                  <a:lnTo>
                    <a:pt x="60087" y="186092"/>
                  </a:lnTo>
                  <a:lnTo>
                    <a:pt x="60276" y="185793"/>
                  </a:lnTo>
                  <a:lnTo>
                    <a:pt x="60434" y="185525"/>
                  </a:lnTo>
                  <a:lnTo>
                    <a:pt x="60718" y="185058"/>
                  </a:lnTo>
                  <a:lnTo>
                    <a:pt x="60861" y="184831"/>
                  </a:lnTo>
                  <a:lnTo>
                    <a:pt x="61035" y="184573"/>
                  </a:lnTo>
                  <a:lnTo>
                    <a:pt x="61227" y="184278"/>
                  </a:lnTo>
                  <a:lnTo>
                    <a:pt x="61394" y="183997"/>
                  </a:lnTo>
                  <a:lnTo>
                    <a:pt x="62198" y="182868"/>
                  </a:lnTo>
                  <a:lnTo>
                    <a:pt x="62546" y="182401"/>
                  </a:lnTo>
                  <a:lnTo>
                    <a:pt x="62844" y="181961"/>
                  </a:lnTo>
                  <a:lnTo>
                    <a:pt x="62999" y="181721"/>
                  </a:lnTo>
                  <a:lnTo>
                    <a:pt x="63142" y="181512"/>
                  </a:lnTo>
                  <a:lnTo>
                    <a:pt x="63233" y="181304"/>
                  </a:lnTo>
                  <a:lnTo>
                    <a:pt x="63286" y="181100"/>
                  </a:lnTo>
                  <a:lnTo>
                    <a:pt x="63441" y="180646"/>
                  </a:lnTo>
                  <a:lnTo>
                    <a:pt x="63512" y="180402"/>
                  </a:lnTo>
                  <a:lnTo>
                    <a:pt x="63660" y="179953"/>
                  </a:lnTo>
                  <a:lnTo>
                    <a:pt x="63830" y="179472"/>
                  </a:lnTo>
                  <a:lnTo>
                    <a:pt x="63898" y="179255"/>
                  </a:lnTo>
                  <a:lnTo>
                    <a:pt x="63969" y="179051"/>
                  </a:lnTo>
                  <a:lnTo>
                    <a:pt x="64188" y="178352"/>
                  </a:lnTo>
                  <a:lnTo>
                    <a:pt x="64264" y="178098"/>
                  </a:lnTo>
                  <a:lnTo>
                    <a:pt x="64332" y="177885"/>
                  </a:lnTo>
                  <a:lnTo>
                    <a:pt x="64404" y="177681"/>
                  </a:lnTo>
                  <a:lnTo>
                    <a:pt x="64592" y="177001"/>
                  </a:lnTo>
                  <a:lnTo>
                    <a:pt x="64744" y="176489"/>
                  </a:lnTo>
                  <a:lnTo>
                    <a:pt x="64800" y="176285"/>
                  </a:lnTo>
                  <a:lnTo>
                    <a:pt x="64853" y="176067"/>
                  </a:lnTo>
                  <a:lnTo>
                    <a:pt x="64906" y="175555"/>
                  </a:lnTo>
                  <a:lnTo>
                    <a:pt x="64951" y="175047"/>
                  </a:lnTo>
                  <a:lnTo>
                    <a:pt x="64951" y="174780"/>
                  </a:lnTo>
                  <a:lnTo>
                    <a:pt x="64978" y="174489"/>
                  </a:lnTo>
                  <a:lnTo>
                    <a:pt x="64985" y="174240"/>
                  </a:lnTo>
                  <a:lnTo>
                    <a:pt x="64985" y="174013"/>
                  </a:lnTo>
                  <a:lnTo>
                    <a:pt x="64970" y="173583"/>
                  </a:lnTo>
                  <a:lnTo>
                    <a:pt x="64959" y="173347"/>
                  </a:lnTo>
                  <a:lnTo>
                    <a:pt x="64959" y="173138"/>
                  </a:lnTo>
                  <a:lnTo>
                    <a:pt x="64921" y="172930"/>
                  </a:lnTo>
                  <a:lnTo>
                    <a:pt x="64853" y="172694"/>
                  </a:lnTo>
                  <a:lnTo>
                    <a:pt x="64796" y="172481"/>
                  </a:lnTo>
                  <a:lnTo>
                    <a:pt x="64630" y="171964"/>
                  </a:lnTo>
                  <a:lnTo>
                    <a:pt x="64547" y="171715"/>
                  </a:lnTo>
                  <a:lnTo>
                    <a:pt x="64460" y="171497"/>
                  </a:lnTo>
                  <a:lnTo>
                    <a:pt x="64132" y="170763"/>
                  </a:lnTo>
                  <a:lnTo>
                    <a:pt x="63886" y="170264"/>
                  </a:lnTo>
                  <a:lnTo>
                    <a:pt x="63645" y="169756"/>
                  </a:lnTo>
                  <a:lnTo>
                    <a:pt x="63509" y="169520"/>
                  </a:lnTo>
                  <a:lnTo>
                    <a:pt x="63331" y="169176"/>
                  </a:lnTo>
                  <a:lnTo>
                    <a:pt x="63222" y="168972"/>
                  </a:lnTo>
                  <a:lnTo>
                    <a:pt x="62972" y="168482"/>
                  </a:lnTo>
                  <a:lnTo>
                    <a:pt x="62855" y="168273"/>
                  </a:lnTo>
                  <a:lnTo>
                    <a:pt x="62715" y="168033"/>
                  </a:lnTo>
                  <a:lnTo>
                    <a:pt x="62610" y="167806"/>
                  </a:lnTo>
                  <a:lnTo>
                    <a:pt x="62496" y="167589"/>
                  </a:lnTo>
                  <a:lnTo>
                    <a:pt x="62236" y="167072"/>
                  </a:lnTo>
                  <a:lnTo>
                    <a:pt x="61900" y="166365"/>
                  </a:lnTo>
                  <a:lnTo>
                    <a:pt x="61688" y="165893"/>
                  </a:lnTo>
                  <a:lnTo>
                    <a:pt x="61575" y="165657"/>
                  </a:lnTo>
                  <a:lnTo>
                    <a:pt x="61461" y="165399"/>
                  </a:lnTo>
                  <a:lnTo>
                    <a:pt x="61352" y="165127"/>
                  </a:lnTo>
                  <a:lnTo>
                    <a:pt x="61250" y="164869"/>
                  </a:lnTo>
                  <a:lnTo>
                    <a:pt x="61061" y="164365"/>
                  </a:lnTo>
                  <a:lnTo>
                    <a:pt x="60789" y="163594"/>
                  </a:lnTo>
                  <a:lnTo>
                    <a:pt x="60680" y="163309"/>
                  </a:lnTo>
                  <a:lnTo>
                    <a:pt x="60502" y="162860"/>
                  </a:lnTo>
                  <a:lnTo>
                    <a:pt x="60366" y="162633"/>
                  </a:lnTo>
                  <a:lnTo>
                    <a:pt x="60325" y="162379"/>
                  </a:lnTo>
                  <a:lnTo>
                    <a:pt x="60230" y="162144"/>
                  </a:lnTo>
                  <a:lnTo>
                    <a:pt x="60144" y="161912"/>
                  </a:lnTo>
                  <a:lnTo>
                    <a:pt x="59959" y="161391"/>
                  </a:lnTo>
                  <a:lnTo>
                    <a:pt x="59770" y="160883"/>
                  </a:lnTo>
                  <a:lnTo>
                    <a:pt x="59675" y="160643"/>
                  </a:lnTo>
                  <a:lnTo>
                    <a:pt x="59577" y="160380"/>
                  </a:lnTo>
                  <a:lnTo>
                    <a:pt x="59483" y="160113"/>
                  </a:lnTo>
                  <a:lnTo>
                    <a:pt x="59350" y="159673"/>
                  </a:lnTo>
                  <a:lnTo>
                    <a:pt x="59260" y="159396"/>
                  </a:lnTo>
                  <a:lnTo>
                    <a:pt x="59105" y="158893"/>
                  </a:lnTo>
                  <a:lnTo>
                    <a:pt x="59037" y="158648"/>
                  </a:lnTo>
                  <a:lnTo>
                    <a:pt x="58897" y="158177"/>
                  </a:lnTo>
                  <a:lnTo>
                    <a:pt x="58829" y="157936"/>
                  </a:lnTo>
                  <a:lnTo>
                    <a:pt x="58739" y="157678"/>
                  </a:lnTo>
                  <a:lnTo>
                    <a:pt x="58637" y="157429"/>
                  </a:lnTo>
                  <a:lnTo>
                    <a:pt x="58429" y="156903"/>
                  </a:lnTo>
                  <a:lnTo>
                    <a:pt x="58327" y="156626"/>
                  </a:lnTo>
                  <a:lnTo>
                    <a:pt x="58161" y="156118"/>
                  </a:lnTo>
                  <a:lnTo>
                    <a:pt x="58085" y="155864"/>
                  </a:lnTo>
                  <a:lnTo>
                    <a:pt x="58010" y="155579"/>
                  </a:lnTo>
                  <a:lnTo>
                    <a:pt x="57843" y="155067"/>
                  </a:lnTo>
                  <a:lnTo>
                    <a:pt x="57757" y="154754"/>
                  </a:lnTo>
                  <a:lnTo>
                    <a:pt x="57704" y="154522"/>
                  </a:lnTo>
                  <a:lnTo>
                    <a:pt x="57651" y="154255"/>
                  </a:lnTo>
                  <a:lnTo>
                    <a:pt x="57553" y="153716"/>
                  </a:lnTo>
                  <a:lnTo>
                    <a:pt x="57507" y="153421"/>
                  </a:lnTo>
                  <a:lnTo>
                    <a:pt x="57466" y="153108"/>
                  </a:lnTo>
                  <a:lnTo>
                    <a:pt x="57424" y="152723"/>
                  </a:lnTo>
                  <a:lnTo>
                    <a:pt x="57375" y="152337"/>
                  </a:lnTo>
                  <a:lnTo>
                    <a:pt x="57341" y="152015"/>
                  </a:lnTo>
                  <a:lnTo>
                    <a:pt x="57292" y="151240"/>
                  </a:lnTo>
                  <a:lnTo>
                    <a:pt x="57254" y="150787"/>
                  </a:lnTo>
                  <a:lnTo>
                    <a:pt x="57247" y="150574"/>
                  </a:lnTo>
                  <a:lnTo>
                    <a:pt x="57224" y="150315"/>
                  </a:lnTo>
                  <a:lnTo>
                    <a:pt x="57209" y="150089"/>
                  </a:lnTo>
                  <a:lnTo>
                    <a:pt x="57183" y="149830"/>
                  </a:lnTo>
                  <a:lnTo>
                    <a:pt x="57160" y="149554"/>
                  </a:lnTo>
                  <a:lnTo>
                    <a:pt x="57130" y="149336"/>
                  </a:lnTo>
                  <a:lnTo>
                    <a:pt x="57092" y="149114"/>
                  </a:lnTo>
                  <a:lnTo>
                    <a:pt x="57043" y="148529"/>
                  </a:lnTo>
                  <a:lnTo>
                    <a:pt x="57016" y="148248"/>
                  </a:lnTo>
                  <a:lnTo>
                    <a:pt x="56986" y="147971"/>
                  </a:lnTo>
                  <a:lnTo>
                    <a:pt x="56930" y="147541"/>
                  </a:lnTo>
                  <a:lnTo>
                    <a:pt x="56850" y="147074"/>
                  </a:lnTo>
                  <a:lnTo>
                    <a:pt x="56816" y="146788"/>
                  </a:lnTo>
                  <a:lnTo>
                    <a:pt x="56790" y="146521"/>
                  </a:lnTo>
                  <a:lnTo>
                    <a:pt x="56661" y="145528"/>
                  </a:lnTo>
                  <a:lnTo>
                    <a:pt x="56665" y="145306"/>
                  </a:lnTo>
                  <a:lnTo>
                    <a:pt x="56658" y="145083"/>
                  </a:lnTo>
                  <a:lnTo>
                    <a:pt x="56624" y="144558"/>
                  </a:lnTo>
                  <a:lnTo>
                    <a:pt x="56627" y="144299"/>
                  </a:lnTo>
                  <a:lnTo>
                    <a:pt x="56639" y="144018"/>
                  </a:lnTo>
                  <a:lnTo>
                    <a:pt x="56643" y="143683"/>
                  </a:lnTo>
                  <a:lnTo>
                    <a:pt x="56639" y="143392"/>
                  </a:lnTo>
                  <a:lnTo>
                    <a:pt x="56643" y="143139"/>
                  </a:lnTo>
                  <a:lnTo>
                    <a:pt x="56635" y="142885"/>
                  </a:lnTo>
                  <a:lnTo>
                    <a:pt x="56601" y="142631"/>
                  </a:lnTo>
                  <a:lnTo>
                    <a:pt x="56559" y="142205"/>
                  </a:lnTo>
                  <a:lnTo>
                    <a:pt x="56488" y="141638"/>
                  </a:lnTo>
                  <a:lnTo>
                    <a:pt x="56355" y="140722"/>
                  </a:lnTo>
                  <a:lnTo>
                    <a:pt x="56325" y="140427"/>
                  </a:lnTo>
                  <a:lnTo>
                    <a:pt x="56288" y="139924"/>
                  </a:lnTo>
                  <a:lnTo>
                    <a:pt x="56269" y="139702"/>
                  </a:lnTo>
                  <a:lnTo>
                    <a:pt x="56242" y="139448"/>
                  </a:lnTo>
                  <a:lnTo>
                    <a:pt x="56223" y="139217"/>
                  </a:lnTo>
                  <a:lnTo>
                    <a:pt x="56159" y="138709"/>
                  </a:lnTo>
                  <a:lnTo>
                    <a:pt x="56140" y="138442"/>
                  </a:lnTo>
                  <a:lnTo>
                    <a:pt x="56099" y="137975"/>
                  </a:lnTo>
                  <a:lnTo>
                    <a:pt x="56080" y="137426"/>
                  </a:lnTo>
                  <a:lnTo>
                    <a:pt x="56080" y="137213"/>
                  </a:lnTo>
                  <a:lnTo>
                    <a:pt x="56065" y="136991"/>
                  </a:lnTo>
                  <a:lnTo>
                    <a:pt x="56053" y="136515"/>
                  </a:lnTo>
                  <a:lnTo>
                    <a:pt x="56042" y="136275"/>
                  </a:lnTo>
                  <a:lnTo>
                    <a:pt x="56034" y="136021"/>
                  </a:lnTo>
                  <a:lnTo>
                    <a:pt x="56034" y="135785"/>
                  </a:lnTo>
                  <a:lnTo>
                    <a:pt x="56016" y="135341"/>
                  </a:lnTo>
                  <a:lnTo>
                    <a:pt x="55982" y="135119"/>
                  </a:lnTo>
                  <a:lnTo>
                    <a:pt x="55951" y="134892"/>
                  </a:lnTo>
                  <a:lnTo>
                    <a:pt x="55932" y="134675"/>
                  </a:lnTo>
                  <a:lnTo>
                    <a:pt x="55868" y="134466"/>
                  </a:lnTo>
                  <a:lnTo>
                    <a:pt x="55793" y="133827"/>
                  </a:lnTo>
                  <a:lnTo>
                    <a:pt x="55541" y="131852"/>
                  </a:lnTo>
                  <a:lnTo>
                    <a:pt x="55419" y="130304"/>
                  </a:lnTo>
                  <a:lnTo>
                    <a:pt x="55256" y="128174"/>
                  </a:lnTo>
                  <a:lnTo>
                    <a:pt x="55321" y="125086"/>
                  </a:lnTo>
                  <a:lnTo>
                    <a:pt x="55672" y="121387"/>
                  </a:lnTo>
                  <a:lnTo>
                    <a:pt x="56072" y="118513"/>
                  </a:lnTo>
                  <a:lnTo>
                    <a:pt x="56397" y="114583"/>
                  </a:lnTo>
                  <a:lnTo>
                    <a:pt x="56820" y="110263"/>
                  </a:lnTo>
                  <a:lnTo>
                    <a:pt x="56873" y="108318"/>
                  </a:lnTo>
                  <a:lnTo>
                    <a:pt x="57137" y="106119"/>
                  </a:lnTo>
                  <a:lnTo>
                    <a:pt x="57515" y="103553"/>
                  </a:lnTo>
                  <a:lnTo>
                    <a:pt x="57953" y="100362"/>
                  </a:lnTo>
                  <a:lnTo>
                    <a:pt x="58493" y="98372"/>
                  </a:lnTo>
                  <a:lnTo>
                    <a:pt x="59407" y="93576"/>
                  </a:lnTo>
                  <a:lnTo>
                    <a:pt x="59800" y="90376"/>
                  </a:lnTo>
                  <a:lnTo>
                    <a:pt x="60476" y="86668"/>
                  </a:lnTo>
                  <a:lnTo>
                    <a:pt x="60891" y="84112"/>
                  </a:lnTo>
                  <a:lnTo>
                    <a:pt x="61201" y="82171"/>
                  </a:lnTo>
                  <a:lnTo>
                    <a:pt x="61707" y="79828"/>
                  </a:lnTo>
                  <a:lnTo>
                    <a:pt x="62289" y="77698"/>
                  </a:lnTo>
                  <a:lnTo>
                    <a:pt x="63252" y="75486"/>
                  </a:lnTo>
                  <a:lnTo>
                    <a:pt x="64147" y="74221"/>
                  </a:lnTo>
                  <a:lnTo>
                    <a:pt x="66043" y="71769"/>
                  </a:lnTo>
                  <a:lnTo>
                    <a:pt x="67278" y="71247"/>
                  </a:lnTo>
                  <a:lnTo>
                    <a:pt x="69710" y="70246"/>
                  </a:lnTo>
                  <a:lnTo>
                    <a:pt x="70530" y="69915"/>
                  </a:lnTo>
                  <a:lnTo>
                    <a:pt x="71307" y="69661"/>
                  </a:lnTo>
                  <a:lnTo>
                    <a:pt x="71938" y="69394"/>
                  </a:lnTo>
                  <a:lnTo>
                    <a:pt x="73109" y="68949"/>
                  </a:lnTo>
                  <a:lnTo>
                    <a:pt x="74416" y="68496"/>
                  </a:lnTo>
                  <a:lnTo>
                    <a:pt x="76006" y="68156"/>
                  </a:lnTo>
                  <a:lnTo>
                    <a:pt x="76946" y="67875"/>
                  </a:lnTo>
                  <a:lnTo>
                    <a:pt x="79050" y="67299"/>
                  </a:lnTo>
                  <a:lnTo>
                    <a:pt x="80236" y="66860"/>
                  </a:lnTo>
                  <a:lnTo>
                    <a:pt x="81161" y="66538"/>
                  </a:lnTo>
                  <a:lnTo>
                    <a:pt x="82377" y="66271"/>
                  </a:lnTo>
                  <a:lnTo>
                    <a:pt x="83529" y="66035"/>
                  </a:lnTo>
                  <a:lnTo>
                    <a:pt x="84771" y="65745"/>
                  </a:lnTo>
                  <a:lnTo>
                    <a:pt x="86169" y="65382"/>
                  </a:lnTo>
                  <a:lnTo>
                    <a:pt x="87154" y="65133"/>
                  </a:lnTo>
                  <a:lnTo>
                    <a:pt x="88374" y="64725"/>
                  </a:lnTo>
                  <a:lnTo>
                    <a:pt x="89606" y="64344"/>
                  </a:lnTo>
                  <a:lnTo>
                    <a:pt x="90871" y="63959"/>
                  </a:lnTo>
                  <a:lnTo>
                    <a:pt x="91860" y="63628"/>
                  </a:lnTo>
                  <a:lnTo>
                    <a:pt x="94002" y="63071"/>
                  </a:lnTo>
                  <a:lnTo>
                    <a:pt x="94984" y="62821"/>
                  </a:lnTo>
                  <a:lnTo>
                    <a:pt x="95894" y="62604"/>
                  </a:lnTo>
                  <a:lnTo>
                    <a:pt x="96702" y="62386"/>
                  </a:lnTo>
                  <a:lnTo>
                    <a:pt x="97552" y="62128"/>
                  </a:lnTo>
                  <a:lnTo>
                    <a:pt x="98621" y="61792"/>
                  </a:lnTo>
                  <a:lnTo>
                    <a:pt x="99610" y="61588"/>
                  </a:lnTo>
                  <a:lnTo>
                    <a:pt x="100237" y="61425"/>
                  </a:lnTo>
                  <a:lnTo>
                    <a:pt x="101570" y="61094"/>
                  </a:lnTo>
                  <a:lnTo>
                    <a:pt x="102197" y="60967"/>
                  </a:lnTo>
                  <a:lnTo>
                    <a:pt x="103092" y="60763"/>
                  </a:lnTo>
                  <a:lnTo>
                    <a:pt x="104184" y="60582"/>
                  </a:lnTo>
                  <a:lnTo>
                    <a:pt x="105222" y="60310"/>
                  </a:lnTo>
                  <a:lnTo>
                    <a:pt x="106472" y="60025"/>
                  </a:lnTo>
                  <a:lnTo>
                    <a:pt x="107723" y="59852"/>
                  </a:lnTo>
                  <a:lnTo>
                    <a:pt x="108946" y="59644"/>
                  </a:lnTo>
                  <a:lnTo>
                    <a:pt x="109954" y="59508"/>
                  </a:lnTo>
                  <a:lnTo>
                    <a:pt x="111095" y="59367"/>
                  </a:lnTo>
                  <a:lnTo>
                    <a:pt x="112168" y="59191"/>
                  </a:lnTo>
                  <a:lnTo>
                    <a:pt x="113017" y="59014"/>
                  </a:lnTo>
                  <a:lnTo>
                    <a:pt x="114150" y="58833"/>
                  </a:lnTo>
                  <a:lnTo>
                    <a:pt x="114940" y="58765"/>
                  </a:lnTo>
                  <a:lnTo>
                    <a:pt x="115975" y="58601"/>
                  </a:lnTo>
                  <a:lnTo>
                    <a:pt x="117787" y="58393"/>
                  </a:lnTo>
                  <a:lnTo>
                    <a:pt x="119789" y="58107"/>
                  </a:lnTo>
                  <a:lnTo>
                    <a:pt x="120775" y="57908"/>
                  </a:lnTo>
                  <a:lnTo>
                    <a:pt x="121621" y="57795"/>
                  </a:lnTo>
                  <a:lnTo>
                    <a:pt x="123173" y="57654"/>
                  </a:lnTo>
                  <a:lnTo>
                    <a:pt x="123947" y="57577"/>
                  </a:lnTo>
                  <a:lnTo>
                    <a:pt x="125379" y="57378"/>
                  </a:lnTo>
                  <a:lnTo>
                    <a:pt x="126183" y="57282"/>
                  </a:lnTo>
                  <a:lnTo>
                    <a:pt x="127467" y="57146"/>
                  </a:lnTo>
                  <a:lnTo>
                    <a:pt x="128763" y="57074"/>
                  </a:lnTo>
                  <a:lnTo>
                    <a:pt x="130096" y="56942"/>
                  </a:lnTo>
                  <a:lnTo>
                    <a:pt x="130870" y="56825"/>
                  </a:lnTo>
                  <a:lnTo>
                    <a:pt x="131489" y="56761"/>
                  </a:lnTo>
                  <a:lnTo>
                    <a:pt x="132384" y="56707"/>
                  </a:lnTo>
                  <a:lnTo>
                    <a:pt x="133162" y="56711"/>
                  </a:lnTo>
                  <a:lnTo>
                    <a:pt x="134564" y="56684"/>
                  </a:lnTo>
                  <a:lnTo>
                    <a:pt x="135564" y="56634"/>
                  </a:lnTo>
                  <a:lnTo>
                    <a:pt x="137506" y="56507"/>
                  </a:lnTo>
                  <a:lnTo>
                    <a:pt x="138291" y="56489"/>
                  </a:lnTo>
                  <a:lnTo>
                    <a:pt x="138843" y="56557"/>
                  </a:lnTo>
                  <a:lnTo>
                    <a:pt x="139405" y="56589"/>
                  </a:lnTo>
                  <a:lnTo>
                    <a:pt x="140334" y="56562"/>
                  </a:lnTo>
                  <a:lnTo>
                    <a:pt x="141116" y="56535"/>
                  </a:lnTo>
                  <a:lnTo>
                    <a:pt x="142340" y="56448"/>
                  </a:lnTo>
                  <a:lnTo>
                    <a:pt x="143193" y="56371"/>
                  </a:lnTo>
                  <a:lnTo>
                    <a:pt x="143922" y="56181"/>
                  </a:lnTo>
                  <a:lnTo>
                    <a:pt x="145029" y="55941"/>
                  </a:lnTo>
                  <a:lnTo>
                    <a:pt x="146192" y="55456"/>
                  </a:lnTo>
                  <a:lnTo>
                    <a:pt x="147608" y="55048"/>
                  </a:lnTo>
                  <a:lnTo>
                    <a:pt x="149017" y="54567"/>
                  </a:lnTo>
                  <a:lnTo>
                    <a:pt x="150218" y="53919"/>
                  </a:lnTo>
                  <a:lnTo>
                    <a:pt x="151732" y="53226"/>
                  </a:lnTo>
                  <a:lnTo>
                    <a:pt x="152937" y="52578"/>
                  </a:lnTo>
                  <a:lnTo>
                    <a:pt x="154025" y="51889"/>
                  </a:lnTo>
                  <a:lnTo>
                    <a:pt x="155177" y="51191"/>
                  </a:lnTo>
                  <a:lnTo>
                    <a:pt x="156106" y="50574"/>
                  </a:lnTo>
                  <a:lnTo>
                    <a:pt x="156990" y="49894"/>
                  </a:lnTo>
                  <a:lnTo>
                    <a:pt x="158243" y="49092"/>
                  </a:lnTo>
                  <a:lnTo>
                    <a:pt x="159263" y="48313"/>
                  </a:lnTo>
                  <a:lnTo>
                    <a:pt x="160551" y="47438"/>
                  </a:lnTo>
                  <a:lnTo>
                    <a:pt x="161476" y="46667"/>
                  </a:lnTo>
                  <a:lnTo>
                    <a:pt x="162409" y="46074"/>
                  </a:lnTo>
                  <a:lnTo>
                    <a:pt x="163142" y="45493"/>
                  </a:lnTo>
                  <a:lnTo>
                    <a:pt x="164041" y="44732"/>
                  </a:lnTo>
                  <a:lnTo>
                    <a:pt x="165264" y="43653"/>
                  </a:lnTo>
                  <a:lnTo>
                    <a:pt x="166462" y="42579"/>
                  </a:lnTo>
                  <a:lnTo>
                    <a:pt x="167440" y="41790"/>
                  </a:lnTo>
                  <a:lnTo>
                    <a:pt x="168493" y="40970"/>
                  </a:lnTo>
                  <a:lnTo>
                    <a:pt x="170340" y="38971"/>
                  </a:lnTo>
                  <a:lnTo>
                    <a:pt x="171587" y="37720"/>
                  </a:lnTo>
                  <a:lnTo>
                    <a:pt x="172776" y="36501"/>
                  </a:lnTo>
                  <a:lnTo>
                    <a:pt x="173426" y="35776"/>
                  </a:lnTo>
                  <a:lnTo>
                    <a:pt x="173788" y="35413"/>
                  </a:lnTo>
                  <a:lnTo>
                    <a:pt x="173958" y="35169"/>
                  </a:lnTo>
                  <a:lnTo>
                    <a:pt x="174226" y="34833"/>
                  </a:lnTo>
                  <a:lnTo>
                    <a:pt x="174449" y="34534"/>
                  </a:lnTo>
                  <a:lnTo>
                    <a:pt x="174970" y="33886"/>
                  </a:lnTo>
                  <a:lnTo>
                    <a:pt x="175201" y="33605"/>
                  </a:lnTo>
                  <a:lnTo>
                    <a:pt x="175764" y="32875"/>
                  </a:lnTo>
                  <a:lnTo>
                    <a:pt x="176447" y="32037"/>
                  </a:lnTo>
                  <a:lnTo>
                    <a:pt x="176568" y="31883"/>
                  </a:lnTo>
                  <a:lnTo>
                    <a:pt x="177078" y="31266"/>
                  </a:lnTo>
                  <a:lnTo>
                    <a:pt x="177879" y="30197"/>
                  </a:lnTo>
                  <a:lnTo>
                    <a:pt x="178415" y="29531"/>
                  </a:lnTo>
                  <a:lnTo>
                    <a:pt x="178668" y="29172"/>
                  </a:lnTo>
                  <a:lnTo>
                    <a:pt x="178966" y="28697"/>
                  </a:lnTo>
                  <a:lnTo>
                    <a:pt x="179272" y="28139"/>
                  </a:lnTo>
                  <a:lnTo>
                    <a:pt x="180001" y="27119"/>
                  </a:lnTo>
                  <a:lnTo>
                    <a:pt x="180534" y="26258"/>
                  </a:lnTo>
                  <a:lnTo>
                    <a:pt x="181236" y="25216"/>
                  </a:lnTo>
                  <a:lnTo>
                    <a:pt x="182014" y="23911"/>
                  </a:lnTo>
                  <a:lnTo>
                    <a:pt x="182694" y="22700"/>
                  </a:lnTo>
                  <a:lnTo>
                    <a:pt x="183325" y="21554"/>
                  </a:lnTo>
                  <a:lnTo>
                    <a:pt x="183797" y="20602"/>
                  </a:lnTo>
                  <a:lnTo>
                    <a:pt x="184386" y="19569"/>
                  </a:lnTo>
                  <a:lnTo>
                    <a:pt x="185039" y="18558"/>
                  </a:lnTo>
                  <a:lnTo>
                    <a:pt x="185768" y="17307"/>
                  </a:lnTo>
                  <a:lnTo>
                    <a:pt x="186252" y="16455"/>
                  </a:lnTo>
                  <a:lnTo>
                    <a:pt x="186486" y="16034"/>
                  </a:lnTo>
                  <a:lnTo>
                    <a:pt x="186954" y="15127"/>
                  </a:lnTo>
                  <a:lnTo>
                    <a:pt x="187411" y="14479"/>
                  </a:lnTo>
                  <a:lnTo>
                    <a:pt x="187864" y="13591"/>
                  </a:lnTo>
                  <a:lnTo>
                    <a:pt x="188295" y="13020"/>
                  </a:lnTo>
                  <a:lnTo>
                    <a:pt x="188533" y="12603"/>
                  </a:lnTo>
                  <a:lnTo>
                    <a:pt x="188865" y="12127"/>
                  </a:lnTo>
                  <a:lnTo>
                    <a:pt x="189333" y="11561"/>
                  </a:lnTo>
                  <a:lnTo>
                    <a:pt x="189609" y="11103"/>
                  </a:lnTo>
                  <a:lnTo>
                    <a:pt x="190066" y="10527"/>
                  </a:lnTo>
                  <a:lnTo>
                    <a:pt x="190466" y="10224"/>
                  </a:lnTo>
                  <a:lnTo>
                    <a:pt x="191599" y="9562"/>
                  </a:lnTo>
                  <a:lnTo>
                    <a:pt x="192128" y="9227"/>
                  </a:lnTo>
                  <a:lnTo>
                    <a:pt x="192661" y="8905"/>
                  </a:lnTo>
                  <a:lnTo>
                    <a:pt x="193537" y="8479"/>
                  </a:lnTo>
                  <a:lnTo>
                    <a:pt x="194273" y="8071"/>
                  </a:lnTo>
                  <a:lnTo>
                    <a:pt x="194847" y="7831"/>
                  </a:lnTo>
                  <a:lnTo>
                    <a:pt x="195350" y="7541"/>
                  </a:lnTo>
                  <a:lnTo>
                    <a:pt x="196207" y="7196"/>
                  </a:lnTo>
                  <a:lnTo>
                    <a:pt x="196785" y="6942"/>
                  </a:lnTo>
                  <a:lnTo>
                    <a:pt x="197642" y="6671"/>
                  </a:lnTo>
                  <a:lnTo>
                    <a:pt x="198382" y="6426"/>
                  </a:lnTo>
                  <a:lnTo>
                    <a:pt x="199077" y="6222"/>
                  </a:lnTo>
                  <a:lnTo>
                    <a:pt x="199882" y="6109"/>
                  </a:lnTo>
                  <a:lnTo>
                    <a:pt x="200637" y="5973"/>
                  </a:lnTo>
                  <a:lnTo>
                    <a:pt x="201370" y="5823"/>
                  </a:lnTo>
                  <a:lnTo>
                    <a:pt x="202050" y="5778"/>
                  </a:lnTo>
                  <a:lnTo>
                    <a:pt x="203141" y="5751"/>
                  </a:lnTo>
                  <a:lnTo>
                    <a:pt x="203828" y="5760"/>
                  </a:lnTo>
                  <a:lnTo>
                    <a:pt x="204383" y="5809"/>
                  </a:lnTo>
                  <a:lnTo>
                    <a:pt x="205411" y="5973"/>
                  </a:lnTo>
                  <a:lnTo>
                    <a:pt x="206185" y="6140"/>
                  </a:lnTo>
                  <a:lnTo>
                    <a:pt x="206695" y="6326"/>
                  </a:lnTo>
                  <a:lnTo>
                    <a:pt x="207201" y="6471"/>
                  </a:lnTo>
                  <a:lnTo>
                    <a:pt x="207866" y="6675"/>
                  </a:lnTo>
                  <a:lnTo>
                    <a:pt x="208372" y="6870"/>
                  </a:lnTo>
                  <a:lnTo>
                    <a:pt x="209342" y="7233"/>
                  </a:lnTo>
                  <a:lnTo>
                    <a:pt x="209686" y="7382"/>
                  </a:lnTo>
                  <a:lnTo>
                    <a:pt x="210211" y="7704"/>
                  </a:lnTo>
                  <a:lnTo>
                    <a:pt x="210540" y="7958"/>
                  </a:lnTo>
                  <a:lnTo>
                    <a:pt x="210861" y="8248"/>
                  </a:lnTo>
                  <a:lnTo>
                    <a:pt x="211057" y="8479"/>
                  </a:lnTo>
                  <a:lnTo>
                    <a:pt x="211457" y="8964"/>
                  </a:lnTo>
                  <a:lnTo>
                    <a:pt x="211654" y="9353"/>
                  </a:lnTo>
                  <a:lnTo>
                    <a:pt x="211737" y="9648"/>
                  </a:lnTo>
                  <a:lnTo>
                    <a:pt x="211816" y="9870"/>
                  </a:lnTo>
                  <a:lnTo>
                    <a:pt x="211960" y="10441"/>
                  </a:lnTo>
                  <a:lnTo>
                    <a:pt x="211929" y="10931"/>
                  </a:lnTo>
                  <a:lnTo>
                    <a:pt x="211888" y="11397"/>
                  </a:lnTo>
                  <a:lnTo>
                    <a:pt x="211839" y="11851"/>
                  </a:lnTo>
                  <a:lnTo>
                    <a:pt x="211809" y="12263"/>
                  </a:lnTo>
                  <a:lnTo>
                    <a:pt x="211650" y="13124"/>
                  </a:lnTo>
                  <a:lnTo>
                    <a:pt x="211457" y="13845"/>
                  </a:lnTo>
                  <a:lnTo>
                    <a:pt x="211329" y="14520"/>
                  </a:lnTo>
                  <a:lnTo>
                    <a:pt x="211144" y="15440"/>
                  </a:lnTo>
                  <a:lnTo>
                    <a:pt x="211000" y="15975"/>
                  </a:lnTo>
                  <a:lnTo>
                    <a:pt x="210743" y="16523"/>
                  </a:lnTo>
                  <a:lnTo>
                    <a:pt x="210468" y="17257"/>
                  </a:lnTo>
                  <a:lnTo>
                    <a:pt x="210317" y="17715"/>
                  </a:lnTo>
                  <a:lnTo>
                    <a:pt x="210139" y="18119"/>
                  </a:lnTo>
                  <a:lnTo>
                    <a:pt x="209644" y="19138"/>
                  </a:lnTo>
                  <a:lnTo>
                    <a:pt x="209305" y="19714"/>
                  </a:lnTo>
                  <a:lnTo>
                    <a:pt x="208893" y="20321"/>
                  </a:lnTo>
                  <a:lnTo>
                    <a:pt x="208602" y="20806"/>
                  </a:lnTo>
                  <a:lnTo>
                    <a:pt x="208247" y="21359"/>
                  </a:lnTo>
                  <a:lnTo>
                    <a:pt x="207881" y="22052"/>
                  </a:lnTo>
                  <a:lnTo>
                    <a:pt x="207488" y="22619"/>
                  </a:lnTo>
                  <a:lnTo>
                    <a:pt x="207114" y="23185"/>
                  </a:lnTo>
                  <a:lnTo>
                    <a:pt x="206657" y="24019"/>
                  </a:lnTo>
                  <a:lnTo>
                    <a:pt x="205943" y="25152"/>
                  </a:lnTo>
                  <a:lnTo>
                    <a:pt x="205426" y="25918"/>
                  </a:lnTo>
                  <a:lnTo>
                    <a:pt x="205082" y="26485"/>
                  </a:lnTo>
                  <a:lnTo>
                    <a:pt x="204720" y="27142"/>
                  </a:lnTo>
                  <a:lnTo>
                    <a:pt x="204535" y="27523"/>
                  </a:lnTo>
                  <a:lnTo>
                    <a:pt x="204361" y="27867"/>
                  </a:lnTo>
                  <a:lnTo>
                    <a:pt x="204206" y="28153"/>
                  </a:lnTo>
                  <a:lnTo>
                    <a:pt x="203772" y="28755"/>
                  </a:lnTo>
                  <a:lnTo>
                    <a:pt x="203481" y="29191"/>
                  </a:lnTo>
                  <a:lnTo>
                    <a:pt x="203130" y="29662"/>
                  </a:lnTo>
                  <a:lnTo>
                    <a:pt x="202786" y="30160"/>
                  </a:lnTo>
                  <a:lnTo>
                    <a:pt x="202556" y="30614"/>
                  </a:lnTo>
                  <a:lnTo>
                    <a:pt x="202397" y="30872"/>
                  </a:lnTo>
                  <a:lnTo>
                    <a:pt x="202238" y="31139"/>
                  </a:lnTo>
                  <a:lnTo>
                    <a:pt x="202057" y="31416"/>
                  </a:lnTo>
                  <a:lnTo>
                    <a:pt x="201849" y="31765"/>
                  </a:lnTo>
                  <a:lnTo>
                    <a:pt x="201679" y="32069"/>
                  </a:lnTo>
                  <a:lnTo>
                    <a:pt x="201623" y="32581"/>
                  </a:lnTo>
                  <a:lnTo>
                    <a:pt x="201464" y="32907"/>
                  </a:lnTo>
                  <a:lnTo>
                    <a:pt x="201321" y="33233"/>
                  </a:lnTo>
                  <a:lnTo>
                    <a:pt x="201222" y="33714"/>
                  </a:lnTo>
                  <a:lnTo>
                    <a:pt x="201083" y="34353"/>
                  </a:lnTo>
                  <a:lnTo>
                    <a:pt x="200977" y="34738"/>
                  </a:lnTo>
                  <a:lnTo>
                    <a:pt x="200871" y="35191"/>
                  </a:lnTo>
                  <a:lnTo>
                    <a:pt x="200799" y="35554"/>
                  </a:lnTo>
                  <a:lnTo>
                    <a:pt x="200731" y="35803"/>
                  </a:lnTo>
                  <a:lnTo>
                    <a:pt x="200656" y="36043"/>
                  </a:lnTo>
                  <a:lnTo>
                    <a:pt x="200580" y="36256"/>
                  </a:lnTo>
                  <a:lnTo>
                    <a:pt x="200471" y="36714"/>
                  </a:lnTo>
                  <a:lnTo>
                    <a:pt x="200354" y="37399"/>
                  </a:lnTo>
                  <a:lnTo>
                    <a:pt x="200195" y="38160"/>
                  </a:lnTo>
                  <a:lnTo>
                    <a:pt x="200029" y="39076"/>
                  </a:lnTo>
                  <a:lnTo>
                    <a:pt x="199946" y="39805"/>
                  </a:lnTo>
                  <a:lnTo>
                    <a:pt x="199791" y="40712"/>
                  </a:lnTo>
                  <a:lnTo>
                    <a:pt x="199629" y="41745"/>
                  </a:lnTo>
                  <a:lnTo>
                    <a:pt x="199485" y="42765"/>
                  </a:lnTo>
                  <a:lnTo>
                    <a:pt x="199436" y="43440"/>
                  </a:lnTo>
                  <a:lnTo>
                    <a:pt x="199406" y="44066"/>
                  </a:lnTo>
                  <a:lnTo>
                    <a:pt x="199285" y="44977"/>
                  </a:lnTo>
                  <a:lnTo>
                    <a:pt x="199251" y="45711"/>
                  </a:lnTo>
                  <a:lnTo>
                    <a:pt x="199149" y="46418"/>
                  </a:lnTo>
                  <a:lnTo>
                    <a:pt x="199070" y="47234"/>
                  </a:lnTo>
                  <a:lnTo>
                    <a:pt x="199024" y="47991"/>
                  </a:lnTo>
                  <a:lnTo>
                    <a:pt x="198952" y="48689"/>
                  </a:lnTo>
                  <a:lnTo>
                    <a:pt x="198869" y="49564"/>
                  </a:lnTo>
                  <a:lnTo>
                    <a:pt x="198885" y="50624"/>
                  </a:lnTo>
                  <a:lnTo>
                    <a:pt x="198897" y="51017"/>
                  </a:lnTo>
                  <a:lnTo>
                    <a:pt x="198919" y="51698"/>
                  </a:lnTo>
                  <a:lnTo>
                    <a:pt x="199134" y="54554"/>
                  </a:lnTo>
                  <a:lnTo>
                    <a:pt x="199308" y="55796"/>
                  </a:lnTo>
                  <a:lnTo>
                    <a:pt x="199504" y="57097"/>
                  </a:lnTo>
                  <a:lnTo>
                    <a:pt x="200146" y="58320"/>
                  </a:lnTo>
                  <a:lnTo>
                    <a:pt x="200731" y="59032"/>
                  </a:lnTo>
                  <a:lnTo>
                    <a:pt x="201438" y="59667"/>
                  </a:lnTo>
                  <a:lnTo>
                    <a:pt x="202295" y="60210"/>
                  </a:lnTo>
                  <a:lnTo>
                    <a:pt x="203352" y="60659"/>
                  </a:lnTo>
                  <a:lnTo>
                    <a:pt x="204357" y="60881"/>
                  </a:lnTo>
                  <a:lnTo>
                    <a:pt x="207020" y="61235"/>
                  </a:lnTo>
                  <a:lnTo>
                    <a:pt x="207949" y="61425"/>
                  </a:lnTo>
                  <a:lnTo>
                    <a:pt x="209384" y="61579"/>
                  </a:lnTo>
                  <a:lnTo>
                    <a:pt x="210528" y="61697"/>
                  </a:lnTo>
                  <a:lnTo>
                    <a:pt x="211858" y="61792"/>
                  </a:lnTo>
                  <a:lnTo>
                    <a:pt x="213587" y="61965"/>
                  </a:lnTo>
                  <a:lnTo>
                    <a:pt x="214970" y="62037"/>
                  </a:lnTo>
                  <a:lnTo>
                    <a:pt x="216511" y="62150"/>
                  </a:lnTo>
                  <a:lnTo>
                    <a:pt x="219003" y="62273"/>
                  </a:lnTo>
                  <a:lnTo>
                    <a:pt x="220317" y="62350"/>
                  </a:lnTo>
                  <a:lnTo>
                    <a:pt x="221299" y="62377"/>
                  </a:lnTo>
                  <a:lnTo>
                    <a:pt x="223067" y="62350"/>
                  </a:lnTo>
                  <a:lnTo>
                    <a:pt x="226009" y="62101"/>
                  </a:lnTo>
                  <a:lnTo>
                    <a:pt x="227187" y="61955"/>
                  </a:lnTo>
                  <a:lnTo>
                    <a:pt x="228222" y="61788"/>
                  </a:lnTo>
                  <a:lnTo>
                    <a:pt x="229604" y="61538"/>
                  </a:lnTo>
                  <a:lnTo>
                    <a:pt x="230960" y="61307"/>
                  </a:lnTo>
                  <a:lnTo>
                    <a:pt x="231927" y="60999"/>
                  </a:lnTo>
                  <a:lnTo>
                    <a:pt x="233732" y="60569"/>
                  </a:lnTo>
                  <a:lnTo>
                    <a:pt x="234639" y="60256"/>
                  </a:lnTo>
                  <a:lnTo>
                    <a:pt x="236191" y="59780"/>
                  </a:lnTo>
                  <a:lnTo>
                    <a:pt x="237528" y="59454"/>
                  </a:lnTo>
                  <a:lnTo>
                    <a:pt x="238880" y="59037"/>
                  </a:lnTo>
                  <a:lnTo>
                    <a:pt x="239968" y="58746"/>
                  </a:lnTo>
                  <a:lnTo>
                    <a:pt x="241399" y="58443"/>
                  </a:lnTo>
                  <a:lnTo>
                    <a:pt x="242230" y="58239"/>
                  </a:lnTo>
                  <a:lnTo>
                    <a:pt x="243442" y="57917"/>
                  </a:lnTo>
                  <a:lnTo>
                    <a:pt x="244424" y="57504"/>
                  </a:lnTo>
                  <a:lnTo>
                    <a:pt x="245614" y="57160"/>
                  </a:lnTo>
                  <a:lnTo>
                    <a:pt x="247015" y="56779"/>
                  </a:lnTo>
                  <a:lnTo>
                    <a:pt x="248257" y="56412"/>
                  </a:lnTo>
                  <a:lnTo>
                    <a:pt x="249054" y="56108"/>
                  </a:lnTo>
                  <a:lnTo>
                    <a:pt x="249923" y="55655"/>
                  </a:lnTo>
                  <a:lnTo>
                    <a:pt x="251052" y="55202"/>
                  </a:lnTo>
                  <a:lnTo>
                    <a:pt x="251577" y="54862"/>
                  </a:lnTo>
                  <a:lnTo>
                    <a:pt x="251978" y="54599"/>
                  </a:lnTo>
                  <a:lnTo>
                    <a:pt x="252903" y="54114"/>
                  </a:lnTo>
                  <a:lnTo>
                    <a:pt x="253696" y="53638"/>
                  </a:lnTo>
                  <a:lnTo>
                    <a:pt x="254395" y="53262"/>
                  </a:lnTo>
                  <a:lnTo>
                    <a:pt x="255195" y="52754"/>
                  </a:lnTo>
                  <a:lnTo>
                    <a:pt x="255966" y="52161"/>
                  </a:lnTo>
                  <a:lnTo>
                    <a:pt x="256785" y="51404"/>
                  </a:lnTo>
                  <a:lnTo>
                    <a:pt x="257409" y="50615"/>
                  </a:lnTo>
                  <a:lnTo>
                    <a:pt x="257933" y="49781"/>
                  </a:lnTo>
                  <a:lnTo>
                    <a:pt x="258326" y="49002"/>
                  </a:lnTo>
                  <a:lnTo>
                    <a:pt x="258700" y="48063"/>
                  </a:lnTo>
                  <a:lnTo>
                    <a:pt x="258878" y="47053"/>
                  </a:lnTo>
                  <a:lnTo>
                    <a:pt x="258991" y="45910"/>
                  </a:lnTo>
                  <a:lnTo>
                    <a:pt x="258821" y="44814"/>
                  </a:lnTo>
                  <a:lnTo>
                    <a:pt x="258828" y="44315"/>
                  </a:lnTo>
                  <a:lnTo>
                    <a:pt x="258579" y="42570"/>
                  </a:lnTo>
                  <a:lnTo>
                    <a:pt x="258489" y="42053"/>
                  </a:lnTo>
                  <a:lnTo>
                    <a:pt x="258266" y="41219"/>
                  </a:lnTo>
                  <a:lnTo>
                    <a:pt x="258122" y="40576"/>
                  </a:lnTo>
                  <a:lnTo>
                    <a:pt x="257960" y="39959"/>
                  </a:lnTo>
                  <a:lnTo>
                    <a:pt x="257745" y="39184"/>
                  </a:lnTo>
                  <a:lnTo>
                    <a:pt x="257624" y="38844"/>
                  </a:lnTo>
                  <a:lnTo>
                    <a:pt x="257318" y="38260"/>
                  </a:lnTo>
                  <a:lnTo>
                    <a:pt x="256914" y="37385"/>
                  </a:lnTo>
                  <a:lnTo>
                    <a:pt x="256751" y="36746"/>
                  </a:lnTo>
                  <a:lnTo>
                    <a:pt x="256483" y="36066"/>
                  </a:lnTo>
                  <a:lnTo>
                    <a:pt x="256219" y="35241"/>
                  </a:lnTo>
                  <a:lnTo>
                    <a:pt x="255962" y="34539"/>
                  </a:lnTo>
                  <a:lnTo>
                    <a:pt x="255811" y="34081"/>
                  </a:lnTo>
                  <a:lnTo>
                    <a:pt x="255660" y="33537"/>
                  </a:lnTo>
                  <a:lnTo>
                    <a:pt x="255448" y="32925"/>
                  </a:lnTo>
                  <a:lnTo>
                    <a:pt x="255112" y="32128"/>
                  </a:lnTo>
                  <a:lnTo>
                    <a:pt x="255750" y="32164"/>
                  </a:lnTo>
                  <a:lnTo>
                    <a:pt x="256370" y="32205"/>
                  </a:lnTo>
                  <a:lnTo>
                    <a:pt x="257027" y="32250"/>
                  </a:lnTo>
                  <a:lnTo>
                    <a:pt x="257605" y="32295"/>
                  </a:lnTo>
                  <a:lnTo>
                    <a:pt x="257937" y="32327"/>
                  </a:lnTo>
                  <a:lnTo>
                    <a:pt x="258598" y="32399"/>
                  </a:lnTo>
                  <a:lnTo>
                    <a:pt x="259259" y="32481"/>
                  </a:lnTo>
                  <a:lnTo>
                    <a:pt x="259992" y="32544"/>
                  </a:lnTo>
                  <a:lnTo>
                    <a:pt x="260724" y="32594"/>
                  </a:lnTo>
                  <a:lnTo>
                    <a:pt x="261094" y="32608"/>
                  </a:lnTo>
                  <a:lnTo>
                    <a:pt x="262088" y="32662"/>
                  </a:lnTo>
                  <a:lnTo>
                    <a:pt x="262583" y="32676"/>
                  </a:lnTo>
                  <a:lnTo>
                    <a:pt x="263077" y="32662"/>
                  </a:lnTo>
                  <a:lnTo>
                    <a:pt x="263568" y="32608"/>
                  </a:lnTo>
                  <a:lnTo>
                    <a:pt x="263976" y="32526"/>
                  </a:lnTo>
                  <a:lnTo>
                    <a:pt x="264384" y="32413"/>
                  </a:lnTo>
                  <a:lnTo>
                    <a:pt x="264788" y="32286"/>
                  </a:lnTo>
                  <a:lnTo>
                    <a:pt x="265192" y="32150"/>
                  </a:lnTo>
                  <a:lnTo>
                    <a:pt x="265596" y="32023"/>
                  </a:lnTo>
                  <a:lnTo>
                    <a:pt x="265963" y="31919"/>
                  </a:lnTo>
                  <a:lnTo>
                    <a:pt x="266703" y="31720"/>
                  </a:lnTo>
                  <a:lnTo>
                    <a:pt x="267069" y="31606"/>
                  </a:lnTo>
                  <a:lnTo>
                    <a:pt x="267432" y="31484"/>
                  </a:lnTo>
                  <a:lnTo>
                    <a:pt x="267817" y="31348"/>
                  </a:lnTo>
                  <a:lnTo>
                    <a:pt x="268199" y="31207"/>
                  </a:lnTo>
                  <a:lnTo>
                    <a:pt x="268576" y="31049"/>
                  </a:lnTo>
                  <a:lnTo>
                    <a:pt x="268950" y="30877"/>
                  </a:lnTo>
                  <a:lnTo>
                    <a:pt x="269309" y="30677"/>
                  </a:lnTo>
                  <a:lnTo>
                    <a:pt x="269569" y="30514"/>
                  </a:lnTo>
                  <a:lnTo>
                    <a:pt x="269830" y="30342"/>
                  </a:lnTo>
                  <a:lnTo>
                    <a:pt x="270083" y="30156"/>
                  </a:lnTo>
                  <a:lnTo>
                    <a:pt x="270321" y="29952"/>
                  </a:lnTo>
                  <a:lnTo>
                    <a:pt x="270548" y="29730"/>
                  </a:lnTo>
                  <a:lnTo>
                    <a:pt x="270770" y="29453"/>
                  </a:lnTo>
                  <a:lnTo>
                    <a:pt x="270974" y="29145"/>
                  </a:lnTo>
                  <a:lnTo>
                    <a:pt x="271163" y="28823"/>
                  </a:lnTo>
                  <a:lnTo>
                    <a:pt x="271522" y="28157"/>
                  </a:lnTo>
                  <a:lnTo>
                    <a:pt x="271847" y="27532"/>
                  </a:lnTo>
                  <a:lnTo>
                    <a:pt x="272149" y="26884"/>
                  </a:lnTo>
                  <a:lnTo>
                    <a:pt x="272428" y="26222"/>
                  </a:lnTo>
                  <a:lnTo>
                    <a:pt x="272697" y="25547"/>
                  </a:lnTo>
                  <a:lnTo>
                    <a:pt x="272946" y="24871"/>
                  </a:lnTo>
                  <a:lnTo>
                    <a:pt x="273176" y="24219"/>
                  </a:lnTo>
                  <a:lnTo>
                    <a:pt x="273388" y="23557"/>
                  </a:lnTo>
                  <a:lnTo>
                    <a:pt x="273584" y="22891"/>
                  </a:lnTo>
                  <a:lnTo>
                    <a:pt x="273777" y="22215"/>
                  </a:lnTo>
                  <a:lnTo>
                    <a:pt x="273962" y="21545"/>
                  </a:lnTo>
                  <a:lnTo>
                    <a:pt x="274151" y="20838"/>
                  </a:lnTo>
                  <a:lnTo>
                    <a:pt x="274332" y="20131"/>
                  </a:lnTo>
                  <a:lnTo>
                    <a:pt x="274509" y="19424"/>
                  </a:lnTo>
                  <a:lnTo>
                    <a:pt x="274672" y="18708"/>
                  </a:lnTo>
                  <a:lnTo>
                    <a:pt x="274823" y="17992"/>
                  </a:lnTo>
                  <a:lnTo>
                    <a:pt x="274985" y="17004"/>
                  </a:lnTo>
                  <a:lnTo>
                    <a:pt x="275098" y="16007"/>
                  </a:lnTo>
                  <a:lnTo>
                    <a:pt x="275208" y="15005"/>
                  </a:lnTo>
                  <a:lnTo>
                    <a:pt x="275340" y="14012"/>
                  </a:lnTo>
                  <a:lnTo>
                    <a:pt x="275537" y="13043"/>
                  </a:lnTo>
                  <a:lnTo>
                    <a:pt x="275620" y="12725"/>
                  </a:lnTo>
                  <a:lnTo>
                    <a:pt x="275809" y="12100"/>
                  </a:lnTo>
                  <a:lnTo>
                    <a:pt x="275986" y="11470"/>
                  </a:lnTo>
                  <a:lnTo>
                    <a:pt x="276092" y="10962"/>
                  </a:lnTo>
                  <a:lnTo>
                    <a:pt x="276251" y="9934"/>
                  </a:lnTo>
                  <a:lnTo>
                    <a:pt x="276349" y="9431"/>
                  </a:lnTo>
                  <a:lnTo>
                    <a:pt x="276492" y="8950"/>
                  </a:lnTo>
                  <a:lnTo>
                    <a:pt x="276624" y="8619"/>
                  </a:lnTo>
                  <a:lnTo>
                    <a:pt x="276779" y="8302"/>
                  </a:lnTo>
                  <a:lnTo>
                    <a:pt x="276942" y="7989"/>
                  </a:lnTo>
                  <a:lnTo>
                    <a:pt x="277281" y="7373"/>
                  </a:lnTo>
                  <a:lnTo>
                    <a:pt x="277667" y="6589"/>
                  </a:lnTo>
                  <a:lnTo>
                    <a:pt x="278075" y="5732"/>
                  </a:lnTo>
                  <a:lnTo>
                    <a:pt x="278498" y="4930"/>
                  </a:lnTo>
                  <a:lnTo>
                    <a:pt x="278947" y="4323"/>
                  </a:lnTo>
                  <a:lnTo>
                    <a:pt x="279419" y="4047"/>
                  </a:lnTo>
                  <a:lnTo>
                    <a:pt x="279684" y="4038"/>
                  </a:lnTo>
                  <a:lnTo>
                    <a:pt x="279955" y="4083"/>
                  </a:lnTo>
                  <a:lnTo>
                    <a:pt x="280227" y="4155"/>
                  </a:lnTo>
                  <a:lnTo>
                    <a:pt x="281255" y="4459"/>
                  </a:lnTo>
                  <a:lnTo>
                    <a:pt x="281738" y="4631"/>
                  </a:lnTo>
                  <a:lnTo>
                    <a:pt x="282218" y="4822"/>
                  </a:lnTo>
                  <a:lnTo>
                    <a:pt x="282693" y="5021"/>
                  </a:lnTo>
                  <a:lnTo>
                    <a:pt x="283698" y="5433"/>
                  </a:lnTo>
                  <a:lnTo>
                    <a:pt x="285269" y="6118"/>
                  </a:lnTo>
                  <a:lnTo>
                    <a:pt x="285798" y="6340"/>
                  </a:lnTo>
                  <a:lnTo>
                    <a:pt x="286723" y="6720"/>
                  </a:lnTo>
                  <a:lnTo>
                    <a:pt x="287652" y="7078"/>
                  </a:lnTo>
                  <a:lnTo>
                    <a:pt x="288121" y="7242"/>
                  </a:lnTo>
                  <a:lnTo>
                    <a:pt x="288547" y="7378"/>
                  </a:lnTo>
                  <a:lnTo>
                    <a:pt x="288970" y="7518"/>
                  </a:lnTo>
                  <a:lnTo>
                    <a:pt x="289397" y="7640"/>
                  </a:lnTo>
                  <a:lnTo>
                    <a:pt x="289828" y="7749"/>
                  </a:lnTo>
                  <a:lnTo>
                    <a:pt x="290262" y="7826"/>
                  </a:lnTo>
                  <a:lnTo>
                    <a:pt x="290655" y="7871"/>
                  </a:lnTo>
                  <a:lnTo>
                    <a:pt x="291055" y="7903"/>
                  </a:lnTo>
                  <a:lnTo>
                    <a:pt x="291455" y="7912"/>
                  </a:lnTo>
                  <a:lnTo>
                    <a:pt x="291852" y="7903"/>
                  </a:lnTo>
                  <a:lnTo>
                    <a:pt x="292249" y="7871"/>
                  </a:lnTo>
                  <a:lnTo>
                    <a:pt x="292842" y="7785"/>
                  </a:lnTo>
                  <a:lnTo>
                    <a:pt x="293136" y="7722"/>
                  </a:lnTo>
                  <a:lnTo>
                    <a:pt x="293427" y="7645"/>
                  </a:lnTo>
                  <a:lnTo>
                    <a:pt x="293710" y="7554"/>
                  </a:lnTo>
                  <a:lnTo>
                    <a:pt x="294122" y="7378"/>
                  </a:lnTo>
                  <a:lnTo>
                    <a:pt x="294522" y="7151"/>
                  </a:lnTo>
                  <a:lnTo>
                    <a:pt x="294919" y="6897"/>
                  </a:lnTo>
                  <a:lnTo>
                    <a:pt x="295308" y="6639"/>
                  </a:lnTo>
                  <a:lnTo>
                    <a:pt x="295701" y="6385"/>
                  </a:lnTo>
                  <a:lnTo>
                    <a:pt x="296003" y="6199"/>
                  </a:lnTo>
                  <a:lnTo>
                    <a:pt x="296902" y="5628"/>
                  </a:lnTo>
                  <a:lnTo>
                    <a:pt x="297200" y="5442"/>
                  </a:lnTo>
                  <a:lnTo>
                    <a:pt x="297502" y="5261"/>
                  </a:lnTo>
                  <a:lnTo>
                    <a:pt x="298110" y="4917"/>
                  </a:lnTo>
                  <a:lnTo>
                    <a:pt x="298408" y="4735"/>
                  </a:lnTo>
                  <a:lnTo>
                    <a:pt x="298699" y="4541"/>
                  </a:lnTo>
                  <a:lnTo>
                    <a:pt x="299069" y="4255"/>
                  </a:lnTo>
                  <a:lnTo>
                    <a:pt x="299421" y="3947"/>
                  </a:lnTo>
                  <a:lnTo>
                    <a:pt x="299768" y="3625"/>
                  </a:lnTo>
                  <a:lnTo>
                    <a:pt x="300119" y="3308"/>
                  </a:lnTo>
                  <a:lnTo>
                    <a:pt x="300482" y="3013"/>
                  </a:lnTo>
                  <a:lnTo>
                    <a:pt x="301003" y="2637"/>
                  </a:lnTo>
                  <a:lnTo>
                    <a:pt x="301535" y="2288"/>
                  </a:lnTo>
                  <a:lnTo>
                    <a:pt x="302079" y="1957"/>
                  </a:lnTo>
                  <a:lnTo>
                    <a:pt x="302631" y="1645"/>
                  </a:lnTo>
                  <a:lnTo>
                    <a:pt x="303186" y="1346"/>
                  </a:lnTo>
                  <a:lnTo>
                    <a:pt x="304055" y="901"/>
                  </a:lnTo>
                  <a:lnTo>
                    <a:pt x="304496" y="697"/>
                  </a:lnTo>
                  <a:lnTo>
                    <a:pt x="304946" y="512"/>
                  </a:lnTo>
                  <a:lnTo>
                    <a:pt x="305399" y="358"/>
                  </a:lnTo>
                  <a:lnTo>
                    <a:pt x="305773" y="249"/>
                  </a:lnTo>
                  <a:lnTo>
                    <a:pt x="306158" y="149"/>
                  </a:lnTo>
                  <a:lnTo>
                    <a:pt x="306540" y="72"/>
                  </a:lnTo>
                  <a:lnTo>
                    <a:pt x="306925" y="18"/>
                  </a:lnTo>
                  <a:lnTo>
                    <a:pt x="307310" y="0"/>
                  </a:lnTo>
                  <a:lnTo>
                    <a:pt x="307695" y="18"/>
                  </a:lnTo>
                  <a:lnTo>
                    <a:pt x="308081" y="72"/>
                  </a:lnTo>
                  <a:lnTo>
                    <a:pt x="308462" y="154"/>
                  </a:lnTo>
                  <a:lnTo>
                    <a:pt x="308847" y="249"/>
                  </a:lnTo>
                  <a:lnTo>
                    <a:pt x="309225" y="358"/>
                  </a:lnTo>
                  <a:lnTo>
                    <a:pt x="309667" y="498"/>
                  </a:lnTo>
                  <a:lnTo>
                    <a:pt x="310109" y="661"/>
                  </a:lnTo>
                  <a:lnTo>
                    <a:pt x="310547" y="843"/>
                  </a:lnTo>
                  <a:lnTo>
                    <a:pt x="310977" y="1042"/>
                  </a:lnTo>
                  <a:lnTo>
                    <a:pt x="311400" y="1259"/>
                  </a:lnTo>
                  <a:lnTo>
                    <a:pt x="311971" y="1595"/>
                  </a:lnTo>
                  <a:lnTo>
                    <a:pt x="312526" y="1971"/>
                  </a:lnTo>
                  <a:lnTo>
                    <a:pt x="313070" y="2379"/>
                  </a:lnTo>
                  <a:lnTo>
                    <a:pt x="313606" y="2805"/>
                  </a:lnTo>
                  <a:lnTo>
                    <a:pt x="315120" y="4028"/>
                  </a:lnTo>
                  <a:lnTo>
                    <a:pt x="315604" y="4445"/>
                  </a:lnTo>
                  <a:lnTo>
                    <a:pt x="316065" y="4880"/>
                  </a:lnTo>
                  <a:lnTo>
                    <a:pt x="316503" y="5352"/>
                  </a:lnTo>
                  <a:lnTo>
                    <a:pt x="316827" y="5755"/>
                  </a:lnTo>
                  <a:lnTo>
                    <a:pt x="317133" y="6177"/>
                  </a:lnTo>
                  <a:lnTo>
                    <a:pt x="317428" y="6616"/>
                  </a:lnTo>
                  <a:lnTo>
                    <a:pt x="318002" y="7509"/>
                  </a:lnTo>
                  <a:lnTo>
                    <a:pt x="318368" y="8116"/>
                  </a:lnTo>
                  <a:lnTo>
                    <a:pt x="319052" y="9381"/>
                  </a:lnTo>
                  <a:lnTo>
                    <a:pt x="319411" y="9993"/>
                  </a:lnTo>
                  <a:lnTo>
                    <a:pt x="319803" y="10568"/>
                  </a:lnTo>
                  <a:lnTo>
                    <a:pt x="320257" y="11135"/>
                  </a:lnTo>
                  <a:lnTo>
                    <a:pt x="320736" y="11683"/>
                  </a:lnTo>
                  <a:lnTo>
                    <a:pt x="321239" y="12195"/>
                  </a:lnTo>
                  <a:lnTo>
                    <a:pt x="321767" y="12671"/>
                  </a:lnTo>
                  <a:lnTo>
                    <a:pt x="322315" y="13088"/>
                  </a:lnTo>
                  <a:lnTo>
                    <a:pt x="322964" y="13491"/>
                  </a:lnTo>
                  <a:lnTo>
                    <a:pt x="323652" y="13836"/>
                  </a:lnTo>
                  <a:lnTo>
                    <a:pt x="324362" y="14121"/>
                  </a:lnTo>
                  <a:lnTo>
                    <a:pt x="324815" y="14352"/>
                  </a:lnTo>
                  <a:lnTo>
                    <a:pt x="325083" y="14352"/>
                  </a:lnTo>
                  <a:lnTo>
                    <a:pt x="325805" y="14525"/>
                  </a:lnTo>
                  <a:lnTo>
                    <a:pt x="326416" y="14629"/>
                  </a:lnTo>
                  <a:lnTo>
                    <a:pt x="327036" y="14692"/>
                  </a:lnTo>
                  <a:lnTo>
                    <a:pt x="327659" y="14715"/>
                  </a:lnTo>
                  <a:lnTo>
                    <a:pt x="328282" y="14706"/>
                  </a:lnTo>
                  <a:lnTo>
                    <a:pt x="328902" y="14660"/>
                  </a:lnTo>
                  <a:lnTo>
                    <a:pt x="330091" y="14425"/>
                  </a:lnTo>
                  <a:lnTo>
                    <a:pt x="331270" y="14003"/>
                  </a:lnTo>
                  <a:lnTo>
                    <a:pt x="332444" y="13469"/>
                  </a:lnTo>
                  <a:lnTo>
                    <a:pt x="333615" y="12911"/>
                  </a:lnTo>
                  <a:lnTo>
                    <a:pt x="334789" y="12413"/>
                  </a:lnTo>
                  <a:lnTo>
                    <a:pt x="336085" y="11950"/>
                  </a:lnTo>
                  <a:lnTo>
                    <a:pt x="337392" y="11515"/>
                  </a:lnTo>
                  <a:lnTo>
                    <a:pt x="338695" y="11076"/>
                  </a:lnTo>
                  <a:lnTo>
                    <a:pt x="339982" y="10591"/>
                  </a:lnTo>
                  <a:lnTo>
                    <a:pt x="341244" y="10029"/>
                  </a:lnTo>
                  <a:lnTo>
                    <a:pt x="342585" y="9326"/>
                  </a:lnTo>
                  <a:lnTo>
                    <a:pt x="343906" y="8560"/>
                  </a:lnTo>
                  <a:lnTo>
                    <a:pt x="345206" y="7731"/>
                  </a:lnTo>
                  <a:lnTo>
                    <a:pt x="346482" y="6852"/>
                  </a:lnTo>
                  <a:lnTo>
                    <a:pt x="347732" y="5936"/>
                  </a:lnTo>
                  <a:lnTo>
                    <a:pt x="348314" y="5479"/>
                  </a:lnTo>
                  <a:lnTo>
                    <a:pt x="348884" y="5007"/>
                  </a:lnTo>
                  <a:lnTo>
                    <a:pt x="350025" y="4056"/>
                  </a:lnTo>
                  <a:lnTo>
                    <a:pt x="350603" y="3598"/>
                  </a:lnTo>
                  <a:lnTo>
                    <a:pt x="351116" y="3185"/>
                  </a:lnTo>
                  <a:lnTo>
                    <a:pt x="351630" y="2764"/>
                  </a:lnTo>
                  <a:lnTo>
                    <a:pt x="352147" y="2356"/>
                  </a:lnTo>
                  <a:lnTo>
                    <a:pt x="352680" y="1985"/>
                  </a:lnTo>
                  <a:lnTo>
                    <a:pt x="353227" y="1663"/>
                  </a:lnTo>
                  <a:lnTo>
                    <a:pt x="353813" y="1377"/>
                  </a:lnTo>
                  <a:lnTo>
                    <a:pt x="354417" y="1123"/>
                  </a:lnTo>
                  <a:lnTo>
                    <a:pt x="355033" y="915"/>
                  </a:lnTo>
                  <a:lnTo>
                    <a:pt x="355652" y="775"/>
                  </a:lnTo>
                  <a:lnTo>
                    <a:pt x="356267" y="716"/>
                  </a:lnTo>
                  <a:lnTo>
                    <a:pt x="356706" y="729"/>
                  </a:lnTo>
                  <a:lnTo>
                    <a:pt x="357148" y="770"/>
                  </a:lnTo>
                  <a:lnTo>
                    <a:pt x="357589" y="852"/>
                  </a:lnTo>
                  <a:lnTo>
                    <a:pt x="358024" y="969"/>
                  </a:lnTo>
                  <a:lnTo>
                    <a:pt x="358443" y="1123"/>
                  </a:lnTo>
                  <a:lnTo>
                    <a:pt x="358866" y="1327"/>
                  </a:lnTo>
                  <a:lnTo>
                    <a:pt x="359281" y="1572"/>
                  </a:lnTo>
                  <a:lnTo>
                    <a:pt x="359685" y="1858"/>
                  </a:lnTo>
                  <a:lnTo>
                    <a:pt x="360071" y="2175"/>
                  </a:lnTo>
                  <a:lnTo>
                    <a:pt x="360429" y="2515"/>
                  </a:lnTo>
                  <a:lnTo>
                    <a:pt x="360818" y="2977"/>
                  </a:lnTo>
                  <a:lnTo>
                    <a:pt x="361162" y="3494"/>
                  </a:lnTo>
                  <a:lnTo>
                    <a:pt x="361812" y="4599"/>
                  </a:lnTo>
                  <a:lnTo>
                    <a:pt x="362155" y="5125"/>
                  </a:lnTo>
                  <a:lnTo>
                    <a:pt x="362594" y="5714"/>
                  </a:lnTo>
                  <a:lnTo>
                    <a:pt x="363039" y="6299"/>
                  </a:lnTo>
                  <a:lnTo>
                    <a:pt x="363496" y="6870"/>
                  </a:lnTo>
                  <a:lnTo>
                    <a:pt x="363964" y="7423"/>
                  </a:lnTo>
                  <a:lnTo>
                    <a:pt x="364444" y="7958"/>
                  </a:lnTo>
                  <a:lnTo>
                    <a:pt x="364867" y="8415"/>
                  </a:lnTo>
                  <a:lnTo>
                    <a:pt x="365294" y="8864"/>
                  </a:lnTo>
                  <a:lnTo>
                    <a:pt x="365732" y="9299"/>
                  </a:lnTo>
                  <a:lnTo>
                    <a:pt x="366185" y="9707"/>
                  </a:lnTo>
                  <a:lnTo>
                    <a:pt x="366657" y="10074"/>
                  </a:lnTo>
                  <a:lnTo>
                    <a:pt x="367375" y="10446"/>
                  </a:lnTo>
                  <a:lnTo>
                    <a:pt x="368160" y="10690"/>
                  </a:lnTo>
                  <a:lnTo>
                    <a:pt x="368957" y="10908"/>
                  </a:lnTo>
                  <a:lnTo>
                    <a:pt x="369701" y="11198"/>
                  </a:lnTo>
                  <a:lnTo>
                    <a:pt x="370336" y="11647"/>
                  </a:lnTo>
                  <a:lnTo>
                    <a:pt x="370702" y="12073"/>
                  </a:lnTo>
                  <a:lnTo>
                    <a:pt x="371035" y="12553"/>
                  </a:lnTo>
                  <a:lnTo>
                    <a:pt x="371340" y="13074"/>
                  </a:lnTo>
                  <a:lnTo>
                    <a:pt x="371616" y="13618"/>
                  </a:lnTo>
                  <a:lnTo>
                    <a:pt x="371873" y="14166"/>
                  </a:lnTo>
                  <a:lnTo>
                    <a:pt x="372171" y="14892"/>
                  </a:lnTo>
                  <a:lnTo>
                    <a:pt x="372424" y="15653"/>
                  </a:lnTo>
                  <a:lnTo>
                    <a:pt x="372640" y="16442"/>
                  </a:lnTo>
                  <a:lnTo>
                    <a:pt x="372817" y="17235"/>
                  </a:lnTo>
                  <a:lnTo>
                    <a:pt x="372961" y="18032"/>
                  </a:lnTo>
                  <a:lnTo>
                    <a:pt x="373055" y="18789"/>
                  </a:lnTo>
                  <a:lnTo>
                    <a:pt x="373100" y="19551"/>
                  </a:lnTo>
                  <a:lnTo>
                    <a:pt x="373146" y="21092"/>
                  </a:lnTo>
                  <a:lnTo>
                    <a:pt x="373233" y="22728"/>
                  </a:lnTo>
                  <a:lnTo>
                    <a:pt x="373259" y="23602"/>
                  </a:lnTo>
                  <a:lnTo>
                    <a:pt x="373308" y="24477"/>
                  </a:lnTo>
                  <a:lnTo>
                    <a:pt x="373410" y="25325"/>
                  </a:lnTo>
                  <a:lnTo>
                    <a:pt x="373599" y="26131"/>
                  </a:lnTo>
                  <a:lnTo>
                    <a:pt x="373803" y="26725"/>
                  </a:lnTo>
                  <a:lnTo>
                    <a:pt x="374048" y="27310"/>
                  </a:lnTo>
                  <a:lnTo>
                    <a:pt x="374324" y="27872"/>
                  </a:lnTo>
                  <a:lnTo>
                    <a:pt x="374426" y="28039"/>
                  </a:lnTo>
                  <a:lnTo>
                    <a:pt x="374637" y="28397"/>
                  </a:lnTo>
                  <a:lnTo>
                    <a:pt x="374989" y="28873"/>
                  </a:lnTo>
                  <a:lnTo>
                    <a:pt x="375276" y="29200"/>
                  </a:lnTo>
                  <a:lnTo>
                    <a:pt x="375585" y="29499"/>
                  </a:lnTo>
                  <a:lnTo>
                    <a:pt x="375914" y="29775"/>
                  </a:lnTo>
                  <a:lnTo>
                    <a:pt x="376254" y="30034"/>
                  </a:lnTo>
                  <a:lnTo>
                    <a:pt x="376601" y="30269"/>
                  </a:lnTo>
                  <a:lnTo>
                    <a:pt x="377258" y="30673"/>
                  </a:lnTo>
                  <a:lnTo>
                    <a:pt x="377968" y="31035"/>
                  </a:lnTo>
                  <a:lnTo>
                    <a:pt x="378697" y="31316"/>
                  </a:lnTo>
                  <a:lnTo>
                    <a:pt x="379426" y="31479"/>
                  </a:lnTo>
                  <a:lnTo>
                    <a:pt x="380125" y="31484"/>
                  </a:lnTo>
                  <a:lnTo>
                    <a:pt x="380612" y="31380"/>
                  </a:lnTo>
                  <a:lnTo>
                    <a:pt x="381099" y="31203"/>
                  </a:lnTo>
                  <a:lnTo>
                    <a:pt x="381575" y="30967"/>
                  </a:lnTo>
                  <a:lnTo>
                    <a:pt x="382044" y="30695"/>
                  </a:lnTo>
                  <a:lnTo>
                    <a:pt x="382489" y="30405"/>
                  </a:lnTo>
                  <a:lnTo>
                    <a:pt x="383101" y="29925"/>
                  </a:lnTo>
                  <a:lnTo>
                    <a:pt x="383671" y="29354"/>
                  </a:lnTo>
                  <a:lnTo>
                    <a:pt x="384215" y="28728"/>
                  </a:lnTo>
                  <a:lnTo>
                    <a:pt x="385265" y="27437"/>
                  </a:lnTo>
                  <a:lnTo>
                    <a:pt x="385941" y="26544"/>
                  </a:lnTo>
                  <a:lnTo>
                    <a:pt x="386568" y="25592"/>
                  </a:lnTo>
                  <a:lnTo>
                    <a:pt x="387187" y="24631"/>
                  </a:lnTo>
                  <a:lnTo>
                    <a:pt x="387829" y="23702"/>
                  </a:lnTo>
                  <a:lnTo>
                    <a:pt x="388528" y="22846"/>
                  </a:lnTo>
                  <a:lnTo>
                    <a:pt x="389193" y="22129"/>
                  </a:lnTo>
                  <a:lnTo>
                    <a:pt x="389884" y="21422"/>
                  </a:lnTo>
                  <a:lnTo>
                    <a:pt x="390602" y="20765"/>
                  </a:lnTo>
                  <a:lnTo>
                    <a:pt x="391349" y="20194"/>
                  </a:lnTo>
                  <a:lnTo>
                    <a:pt x="392131" y="19746"/>
                  </a:lnTo>
                  <a:lnTo>
                    <a:pt x="392913" y="19446"/>
                  </a:lnTo>
                  <a:lnTo>
                    <a:pt x="393732" y="19242"/>
                  </a:lnTo>
                  <a:lnTo>
                    <a:pt x="394575" y="19125"/>
                  </a:lnTo>
                  <a:lnTo>
                    <a:pt x="395421" y="19070"/>
                  </a:lnTo>
                  <a:lnTo>
                    <a:pt x="396259" y="19070"/>
                  </a:lnTo>
                  <a:lnTo>
                    <a:pt x="396860" y="19075"/>
                  </a:lnTo>
                  <a:lnTo>
                    <a:pt x="397475" y="19097"/>
                  </a:lnTo>
                  <a:lnTo>
                    <a:pt x="398083" y="19156"/>
                  </a:lnTo>
                  <a:lnTo>
                    <a:pt x="398665" y="19288"/>
                  </a:lnTo>
                  <a:lnTo>
                    <a:pt x="399201" y="19519"/>
                  </a:lnTo>
                  <a:lnTo>
                    <a:pt x="399685" y="19827"/>
                  </a:lnTo>
                  <a:lnTo>
                    <a:pt x="400168" y="20217"/>
                  </a:lnTo>
                  <a:lnTo>
                    <a:pt x="400610" y="20666"/>
                  </a:lnTo>
                  <a:lnTo>
                    <a:pt x="400965" y="21155"/>
                  </a:lnTo>
                  <a:lnTo>
                    <a:pt x="401191" y="21676"/>
                  </a:lnTo>
                  <a:lnTo>
                    <a:pt x="401248" y="22179"/>
                  </a:lnTo>
                  <a:lnTo>
                    <a:pt x="401199" y="22723"/>
                  </a:lnTo>
                  <a:lnTo>
                    <a:pt x="401093" y="23290"/>
                  </a:lnTo>
                  <a:lnTo>
                    <a:pt x="400972" y="23861"/>
                  </a:lnTo>
                  <a:lnTo>
                    <a:pt x="400889" y="24423"/>
                  </a:lnTo>
                  <a:lnTo>
                    <a:pt x="400791" y="25202"/>
                  </a:lnTo>
                  <a:lnTo>
                    <a:pt x="400663" y="26004"/>
                  </a:lnTo>
                  <a:lnTo>
                    <a:pt x="400565" y="26798"/>
                  </a:lnTo>
                  <a:lnTo>
                    <a:pt x="400546" y="27554"/>
                  </a:lnTo>
                  <a:lnTo>
                    <a:pt x="400667" y="28243"/>
                  </a:lnTo>
                  <a:lnTo>
                    <a:pt x="400844" y="28706"/>
                  </a:lnTo>
                  <a:lnTo>
                    <a:pt x="401078" y="29154"/>
                  </a:lnTo>
                  <a:lnTo>
                    <a:pt x="401354" y="29576"/>
                  </a:lnTo>
                  <a:lnTo>
                    <a:pt x="401656" y="29966"/>
                  </a:lnTo>
                  <a:lnTo>
                    <a:pt x="401977" y="30315"/>
                  </a:lnTo>
                  <a:lnTo>
                    <a:pt x="402494" y="30741"/>
                  </a:lnTo>
                  <a:lnTo>
                    <a:pt x="403152" y="31167"/>
                  </a:lnTo>
                  <a:lnTo>
                    <a:pt x="403518" y="31439"/>
                  </a:lnTo>
                  <a:lnTo>
                    <a:pt x="403786" y="31597"/>
                  </a:lnTo>
                  <a:lnTo>
                    <a:pt x="403922" y="31661"/>
                  </a:lnTo>
                  <a:lnTo>
                    <a:pt x="404062" y="31715"/>
                  </a:lnTo>
                  <a:lnTo>
                    <a:pt x="404201" y="31760"/>
                  </a:lnTo>
                  <a:lnTo>
                    <a:pt x="404492" y="31837"/>
                  </a:lnTo>
                  <a:lnTo>
                    <a:pt x="404659" y="31869"/>
                  </a:lnTo>
                  <a:lnTo>
                    <a:pt x="404828" y="31887"/>
                  </a:lnTo>
                  <a:lnTo>
                    <a:pt x="405176" y="31914"/>
                  </a:lnTo>
                  <a:lnTo>
                    <a:pt x="405860" y="31960"/>
                  </a:lnTo>
                  <a:lnTo>
                    <a:pt x="406116" y="31969"/>
                  </a:lnTo>
                  <a:lnTo>
                    <a:pt x="406373" y="31964"/>
                  </a:lnTo>
                  <a:lnTo>
                    <a:pt x="406626" y="31946"/>
                  </a:lnTo>
                  <a:lnTo>
                    <a:pt x="406951" y="31896"/>
                  </a:lnTo>
                  <a:lnTo>
                    <a:pt x="407113" y="31865"/>
                  </a:lnTo>
                  <a:lnTo>
                    <a:pt x="407272" y="31824"/>
                  </a:lnTo>
                  <a:lnTo>
                    <a:pt x="407427" y="31779"/>
                  </a:lnTo>
                  <a:lnTo>
                    <a:pt x="407578" y="31720"/>
                  </a:lnTo>
                  <a:lnTo>
                    <a:pt x="407729" y="31652"/>
                  </a:lnTo>
                  <a:lnTo>
                    <a:pt x="407876" y="31575"/>
                  </a:lnTo>
                  <a:lnTo>
                    <a:pt x="408160" y="31411"/>
                  </a:lnTo>
                  <a:lnTo>
                    <a:pt x="408424" y="31235"/>
                  </a:lnTo>
                  <a:lnTo>
                    <a:pt x="408673" y="31035"/>
                  </a:lnTo>
                  <a:lnTo>
                    <a:pt x="408809" y="30881"/>
                  </a:lnTo>
                  <a:lnTo>
                    <a:pt x="408919" y="30718"/>
                  </a:lnTo>
                  <a:lnTo>
                    <a:pt x="409209" y="30310"/>
                  </a:lnTo>
                  <a:lnTo>
                    <a:pt x="409455" y="29834"/>
                  </a:lnTo>
                  <a:lnTo>
                    <a:pt x="409659" y="29313"/>
                  </a:lnTo>
                  <a:lnTo>
                    <a:pt x="409840" y="28778"/>
                  </a:lnTo>
                  <a:lnTo>
                    <a:pt x="410006" y="28243"/>
                  </a:lnTo>
                  <a:lnTo>
                    <a:pt x="410146" y="27586"/>
                  </a:lnTo>
                  <a:lnTo>
                    <a:pt x="410214" y="26884"/>
                  </a:lnTo>
                  <a:lnTo>
                    <a:pt x="410267" y="26181"/>
                  </a:lnTo>
                  <a:lnTo>
                    <a:pt x="410365" y="25515"/>
                  </a:lnTo>
                  <a:lnTo>
                    <a:pt x="410569" y="24917"/>
                  </a:lnTo>
                  <a:lnTo>
                    <a:pt x="410849" y="24436"/>
                  </a:lnTo>
                  <a:lnTo>
                    <a:pt x="411185" y="23988"/>
                  </a:lnTo>
                  <a:lnTo>
                    <a:pt x="411570" y="23575"/>
                  </a:lnTo>
                  <a:lnTo>
                    <a:pt x="411982" y="23217"/>
                  </a:lnTo>
                  <a:lnTo>
                    <a:pt x="412408" y="22936"/>
                  </a:lnTo>
                  <a:lnTo>
                    <a:pt x="412975" y="22710"/>
                  </a:lnTo>
                  <a:lnTo>
                    <a:pt x="413602" y="22601"/>
                  </a:lnTo>
                  <a:lnTo>
                    <a:pt x="414259" y="22583"/>
                  </a:lnTo>
                  <a:lnTo>
                    <a:pt x="414920" y="22632"/>
                  </a:lnTo>
                  <a:lnTo>
                    <a:pt x="415558" y="22714"/>
                  </a:lnTo>
                  <a:lnTo>
                    <a:pt x="416196" y="22818"/>
                  </a:lnTo>
                  <a:lnTo>
                    <a:pt x="416842" y="22968"/>
                  </a:lnTo>
                  <a:lnTo>
                    <a:pt x="417477" y="23176"/>
                  </a:lnTo>
                  <a:lnTo>
                    <a:pt x="418070" y="23462"/>
                  </a:lnTo>
                  <a:lnTo>
                    <a:pt x="418598" y="23838"/>
                  </a:lnTo>
                  <a:lnTo>
                    <a:pt x="418916" y="24146"/>
                  </a:lnTo>
                  <a:lnTo>
                    <a:pt x="419214" y="24491"/>
                  </a:lnTo>
                  <a:lnTo>
                    <a:pt x="419490" y="24867"/>
                  </a:lnTo>
                  <a:lnTo>
                    <a:pt x="419743" y="25270"/>
                  </a:lnTo>
                  <a:lnTo>
                    <a:pt x="419966" y="25683"/>
                  </a:lnTo>
                  <a:lnTo>
                    <a:pt x="420200" y="26240"/>
                  </a:lnTo>
                  <a:lnTo>
                    <a:pt x="420381" y="26843"/>
                  </a:lnTo>
                  <a:lnTo>
                    <a:pt x="420521" y="27468"/>
                  </a:lnTo>
                  <a:lnTo>
                    <a:pt x="420755" y="28742"/>
                  </a:lnTo>
                  <a:lnTo>
                    <a:pt x="420951" y="29712"/>
                  </a:lnTo>
                  <a:lnTo>
                    <a:pt x="421034" y="30201"/>
                  </a:lnTo>
                  <a:lnTo>
                    <a:pt x="421087" y="30686"/>
                  </a:lnTo>
                  <a:lnTo>
                    <a:pt x="421091" y="31167"/>
                  </a:lnTo>
                  <a:lnTo>
                    <a:pt x="421049" y="31538"/>
                  </a:lnTo>
                  <a:lnTo>
                    <a:pt x="420974" y="31910"/>
                  </a:lnTo>
                  <a:lnTo>
                    <a:pt x="420789" y="32644"/>
                  </a:lnTo>
                  <a:lnTo>
                    <a:pt x="420717" y="33011"/>
                  </a:lnTo>
                  <a:lnTo>
                    <a:pt x="420638" y="33537"/>
                  </a:lnTo>
                  <a:lnTo>
                    <a:pt x="420574" y="34067"/>
                  </a:lnTo>
                  <a:lnTo>
                    <a:pt x="420521" y="34602"/>
                  </a:lnTo>
                  <a:lnTo>
                    <a:pt x="420483" y="35132"/>
                  </a:lnTo>
                  <a:lnTo>
                    <a:pt x="420453" y="35667"/>
                  </a:lnTo>
                  <a:lnTo>
                    <a:pt x="420407" y="36868"/>
                  </a:lnTo>
                  <a:lnTo>
                    <a:pt x="420411" y="37467"/>
                  </a:lnTo>
                  <a:lnTo>
                    <a:pt x="420445" y="38060"/>
                  </a:lnTo>
                  <a:lnTo>
                    <a:pt x="420528" y="38636"/>
                  </a:lnTo>
                  <a:lnTo>
                    <a:pt x="420706" y="39320"/>
                  </a:lnTo>
                  <a:lnTo>
                    <a:pt x="420944" y="39996"/>
                  </a:lnTo>
                  <a:lnTo>
                    <a:pt x="421242" y="40648"/>
                  </a:lnTo>
                  <a:lnTo>
                    <a:pt x="421582" y="41265"/>
                  </a:lnTo>
                  <a:lnTo>
                    <a:pt x="421956" y="41831"/>
                  </a:lnTo>
                  <a:lnTo>
                    <a:pt x="422216" y="42167"/>
                  </a:lnTo>
                  <a:lnTo>
                    <a:pt x="422500" y="42488"/>
                  </a:lnTo>
                  <a:lnTo>
                    <a:pt x="422798" y="42792"/>
                  </a:lnTo>
                  <a:lnTo>
                    <a:pt x="423108" y="43082"/>
                  </a:lnTo>
                  <a:lnTo>
                    <a:pt x="423417" y="43359"/>
                  </a:lnTo>
                  <a:lnTo>
                    <a:pt x="423667" y="43572"/>
                  </a:lnTo>
                  <a:lnTo>
                    <a:pt x="423923" y="43776"/>
                  </a:lnTo>
                  <a:lnTo>
                    <a:pt x="424184" y="43975"/>
                  </a:lnTo>
                  <a:lnTo>
                    <a:pt x="424713" y="44351"/>
                  </a:lnTo>
                  <a:lnTo>
                    <a:pt x="425091" y="44596"/>
                  </a:lnTo>
                  <a:lnTo>
                    <a:pt x="425480" y="44827"/>
                  </a:lnTo>
                  <a:lnTo>
                    <a:pt x="426662" y="45475"/>
                  </a:lnTo>
                  <a:lnTo>
                    <a:pt x="427236" y="45770"/>
                  </a:lnTo>
                  <a:lnTo>
                    <a:pt x="428512" y="46382"/>
                  </a:lnTo>
                  <a:lnTo>
                    <a:pt x="428969" y="46613"/>
                  </a:lnTo>
                  <a:lnTo>
                    <a:pt x="429139" y="46735"/>
                  </a:lnTo>
                  <a:lnTo>
                    <a:pt x="430699" y="45602"/>
                  </a:lnTo>
                  <a:lnTo>
                    <a:pt x="430997" y="45684"/>
                  </a:lnTo>
                  <a:lnTo>
                    <a:pt x="431126" y="45725"/>
                  </a:lnTo>
                  <a:lnTo>
                    <a:pt x="431292" y="45761"/>
                  </a:lnTo>
                  <a:lnTo>
                    <a:pt x="431447" y="45784"/>
                  </a:lnTo>
                  <a:lnTo>
                    <a:pt x="431579" y="45833"/>
                  </a:lnTo>
                  <a:lnTo>
                    <a:pt x="431730" y="45883"/>
                  </a:lnTo>
                  <a:lnTo>
                    <a:pt x="432168" y="45947"/>
                  </a:lnTo>
                  <a:lnTo>
                    <a:pt x="432308" y="45996"/>
                  </a:lnTo>
                  <a:lnTo>
                    <a:pt x="432591" y="46083"/>
                  </a:lnTo>
                  <a:lnTo>
                    <a:pt x="432874" y="46155"/>
                  </a:lnTo>
                  <a:lnTo>
                    <a:pt x="433093" y="46200"/>
                  </a:lnTo>
                  <a:lnTo>
                    <a:pt x="433316" y="46232"/>
                  </a:lnTo>
                  <a:lnTo>
                    <a:pt x="433539" y="46255"/>
                  </a:lnTo>
                  <a:lnTo>
                    <a:pt x="433762" y="46287"/>
                  </a:lnTo>
                  <a:lnTo>
                    <a:pt x="433985" y="46332"/>
                  </a:lnTo>
                  <a:lnTo>
                    <a:pt x="434242" y="46391"/>
                  </a:lnTo>
                  <a:lnTo>
                    <a:pt x="434400" y="46432"/>
                  </a:lnTo>
                  <a:lnTo>
                    <a:pt x="434917" y="46504"/>
                  </a:lnTo>
                  <a:lnTo>
                    <a:pt x="435174" y="46536"/>
                  </a:lnTo>
                  <a:lnTo>
                    <a:pt x="435556" y="46563"/>
                  </a:lnTo>
                  <a:lnTo>
                    <a:pt x="435809" y="46595"/>
                  </a:lnTo>
                  <a:lnTo>
                    <a:pt x="436137" y="46672"/>
                  </a:lnTo>
                  <a:lnTo>
                    <a:pt x="436356" y="46726"/>
                  </a:lnTo>
                  <a:lnTo>
                    <a:pt x="436519" y="46762"/>
                  </a:lnTo>
                  <a:lnTo>
                    <a:pt x="436844" y="46830"/>
                  </a:lnTo>
                  <a:lnTo>
                    <a:pt x="437006" y="46858"/>
                  </a:lnTo>
                  <a:lnTo>
                    <a:pt x="437168" y="46889"/>
                  </a:lnTo>
                  <a:lnTo>
                    <a:pt x="437221" y="47044"/>
                  </a:lnTo>
                  <a:lnTo>
                    <a:pt x="437312" y="47270"/>
                  </a:lnTo>
                  <a:lnTo>
                    <a:pt x="437384" y="47424"/>
                  </a:lnTo>
                  <a:lnTo>
                    <a:pt x="437546" y="47728"/>
                  </a:lnTo>
                  <a:lnTo>
                    <a:pt x="437622" y="47877"/>
                  </a:lnTo>
                  <a:lnTo>
                    <a:pt x="437682" y="48036"/>
                  </a:lnTo>
                  <a:lnTo>
                    <a:pt x="437739" y="48236"/>
                  </a:lnTo>
                  <a:lnTo>
                    <a:pt x="437780" y="48439"/>
                  </a:lnTo>
                  <a:lnTo>
                    <a:pt x="437810" y="48653"/>
                  </a:lnTo>
                  <a:lnTo>
                    <a:pt x="437822" y="48861"/>
                  </a:lnTo>
                  <a:lnTo>
                    <a:pt x="437863" y="49192"/>
                  </a:lnTo>
                  <a:lnTo>
                    <a:pt x="437935" y="49446"/>
                  </a:lnTo>
                  <a:lnTo>
                    <a:pt x="437977" y="49704"/>
                  </a:lnTo>
                  <a:lnTo>
                    <a:pt x="437988" y="49967"/>
                  </a:lnTo>
                  <a:lnTo>
                    <a:pt x="437980" y="50230"/>
                  </a:lnTo>
                  <a:lnTo>
                    <a:pt x="437954" y="50765"/>
                  </a:lnTo>
                  <a:lnTo>
                    <a:pt x="437950" y="51127"/>
                  </a:lnTo>
                  <a:lnTo>
                    <a:pt x="437939" y="51485"/>
                  </a:lnTo>
                  <a:lnTo>
                    <a:pt x="437901" y="52206"/>
                  </a:lnTo>
                  <a:lnTo>
                    <a:pt x="437871" y="52569"/>
                  </a:lnTo>
                  <a:lnTo>
                    <a:pt x="437848" y="52786"/>
                  </a:lnTo>
                  <a:lnTo>
                    <a:pt x="437765" y="53520"/>
                  </a:lnTo>
                  <a:lnTo>
                    <a:pt x="437739" y="54427"/>
                  </a:lnTo>
                  <a:lnTo>
                    <a:pt x="437799" y="55320"/>
                  </a:lnTo>
                  <a:lnTo>
                    <a:pt x="437965" y="56027"/>
                  </a:lnTo>
                  <a:lnTo>
                    <a:pt x="438218" y="56843"/>
                  </a:lnTo>
                  <a:lnTo>
                    <a:pt x="438547" y="57663"/>
                  </a:lnTo>
                  <a:lnTo>
                    <a:pt x="438808" y="58338"/>
                  </a:lnTo>
                  <a:lnTo>
                    <a:pt x="439230" y="59245"/>
                  </a:lnTo>
                  <a:lnTo>
                    <a:pt x="439684" y="59812"/>
                  </a:lnTo>
                  <a:lnTo>
                    <a:pt x="440194" y="60464"/>
                  </a:lnTo>
                  <a:lnTo>
                    <a:pt x="440292" y="61185"/>
                  </a:lnTo>
                  <a:lnTo>
                    <a:pt x="440481" y="62028"/>
                  </a:lnTo>
                  <a:lnTo>
                    <a:pt x="440711" y="62635"/>
                  </a:lnTo>
                  <a:lnTo>
                    <a:pt x="441168" y="63759"/>
                  </a:lnTo>
                  <a:lnTo>
                    <a:pt x="441240" y="64462"/>
                  </a:lnTo>
                  <a:lnTo>
                    <a:pt x="441104" y="65228"/>
                  </a:lnTo>
                  <a:lnTo>
                    <a:pt x="440998" y="66067"/>
                  </a:lnTo>
                  <a:lnTo>
                    <a:pt x="441032" y="66579"/>
                  </a:lnTo>
                  <a:lnTo>
                    <a:pt x="441206" y="67268"/>
                  </a:lnTo>
                  <a:lnTo>
                    <a:pt x="441591" y="68011"/>
                  </a:lnTo>
                  <a:lnTo>
                    <a:pt x="442120" y="68691"/>
                  </a:lnTo>
                  <a:lnTo>
                    <a:pt x="442633" y="69153"/>
                  </a:lnTo>
                  <a:lnTo>
                    <a:pt x="443124" y="69584"/>
                  </a:lnTo>
                  <a:lnTo>
                    <a:pt x="443385" y="69992"/>
                  </a:lnTo>
                  <a:lnTo>
                    <a:pt x="443804" y="70614"/>
                  </a:lnTo>
                  <a:lnTo>
                    <a:pt x="444318" y="70953"/>
                  </a:lnTo>
                  <a:lnTo>
                    <a:pt x="444881" y="71374"/>
                  </a:lnTo>
                  <a:lnTo>
                    <a:pt x="445545" y="71760"/>
                  </a:lnTo>
                  <a:lnTo>
                    <a:pt x="446244" y="72122"/>
                  </a:lnTo>
                  <a:lnTo>
                    <a:pt x="446863" y="72571"/>
                  </a:lnTo>
                  <a:lnTo>
                    <a:pt x="447509" y="72984"/>
                  </a:lnTo>
                  <a:lnTo>
                    <a:pt x="448257" y="73518"/>
                  </a:lnTo>
                  <a:lnTo>
                    <a:pt x="448684" y="73981"/>
                  </a:lnTo>
                  <a:lnTo>
                    <a:pt x="449280" y="74797"/>
                  </a:lnTo>
                  <a:lnTo>
                    <a:pt x="449575" y="75404"/>
                  </a:lnTo>
                  <a:lnTo>
                    <a:pt x="449775" y="75930"/>
                  </a:lnTo>
                  <a:lnTo>
                    <a:pt x="449556" y="76356"/>
                  </a:lnTo>
                  <a:lnTo>
                    <a:pt x="449284" y="76823"/>
                  </a:lnTo>
                  <a:lnTo>
                    <a:pt x="448536" y="78010"/>
                  </a:lnTo>
                  <a:lnTo>
                    <a:pt x="448185" y="78518"/>
                  </a:lnTo>
                  <a:lnTo>
                    <a:pt x="447788" y="78989"/>
                  </a:lnTo>
                  <a:lnTo>
                    <a:pt x="447460" y="79465"/>
                  </a:lnTo>
                  <a:lnTo>
                    <a:pt x="447354" y="79950"/>
                  </a:lnTo>
                  <a:lnTo>
                    <a:pt x="447248" y="80513"/>
                  </a:lnTo>
                  <a:lnTo>
                    <a:pt x="446958" y="81016"/>
                  </a:lnTo>
                  <a:lnTo>
                    <a:pt x="446493" y="81075"/>
                  </a:lnTo>
                  <a:lnTo>
                    <a:pt x="446074" y="81111"/>
                  </a:lnTo>
                  <a:lnTo>
                    <a:pt x="445620" y="81453"/>
                  </a:lnTo>
                  <a:lnTo>
                    <a:pt x="445405" y="81691"/>
                  </a:lnTo>
                  <a:lnTo>
                    <a:pt x="445220" y="81918"/>
                  </a:lnTo>
                  <a:lnTo>
                    <a:pt x="444782" y="82489"/>
                  </a:lnTo>
                  <a:lnTo>
                    <a:pt x="444306" y="83060"/>
                  </a:lnTo>
                  <a:lnTo>
                    <a:pt x="443589" y="83762"/>
                  </a:lnTo>
                  <a:lnTo>
                    <a:pt x="442920" y="84379"/>
                  </a:lnTo>
                  <a:lnTo>
                    <a:pt x="442471" y="84810"/>
                  </a:lnTo>
                  <a:lnTo>
                    <a:pt x="442248" y="85073"/>
                  </a:lnTo>
                  <a:lnTo>
                    <a:pt x="441802" y="85363"/>
                  </a:lnTo>
                  <a:lnTo>
                    <a:pt x="441062" y="85607"/>
                  </a:lnTo>
                  <a:lnTo>
                    <a:pt x="440250" y="85716"/>
                  </a:lnTo>
                  <a:lnTo>
                    <a:pt x="439457" y="85544"/>
                  </a:lnTo>
                  <a:lnTo>
                    <a:pt x="438728" y="85145"/>
                  </a:lnTo>
                  <a:lnTo>
                    <a:pt x="437939" y="84642"/>
                  </a:lnTo>
                  <a:lnTo>
                    <a:pt x="437489" y="84329"/>
                  </a:lnTo>
                  <a:lnTo>
                    <a:pt x="437131" y="84234"/>
                  </a:lnTo>
                  <a:lnTo>
                    <a:pt x="436270" y="84180"/>
                  </a:lnTo>
                  <a:lnTo>
                    <a:pt x="435363" y="84003"/>
                  </a:lnTo>
                  <a:lnTo>
                    <a:pt x="434468" y="83672"/>
                  </a:lnTo>
                  <a:lnTo>
                    <a:pt x="434340" y="83613"/>
                  </a:lnTo>
                  <a:lnTo>
                    <a:pt x="433871" y="83364"/>
                  </a:lnTo>
                  <a:lnTo>
                    <a:pt x="433584" y="83205"/>
                  </a:lnTo>
                  <a:lnTo>
                    <a:pt x="433014" y="82584"/>
                  </a:lnTo>
                  <a:lnTo>
                    <a:pt x="432145" y="81863"/>
                  </a:lnTo>
                  <a:lnTo>
                    <a:pt x="431994" y="81727"/>
                  </a:lnTo>
                  <a:lnTo>
                    <a:pt x="431840" y="81628"/>
                  </a:lnTo>
                  <a:lnTo>
                    <a:pt x="431515" y="81523"/>
                  </a:lnTo>
                  <a:lnTo>
                    <a:pt x="431364" y="81482"/>
                  </a:lnTo>
                  <a:lnTo>
                    <a:pt x="431197" y="81451"/>
                  </a:lnTo>
                  <a:lnTo>
                    <a:pt x="430974" y="81424"/>
                  </a:lnTo>
                  <a:lnTo>
                    <a:pt x="430797" y="81387"/>
                  </a:lnTo>
                  <a:lnTo>
                    <a:pt x="430586" y="81383"/>
                  </a:lnTo>
                  <a:lnTo>
                    <a:pt x="430412" y="81419"/>
                  </a:lnTo>
                  <a:lnTo>
                    <a:pt x="430265" y="81482"/>
                  </a:lnTo>
                  <a:lnTo>
                    <a:pt x="430042" y="81637"/>
                  </a:lnTo>
                  <a:lnTo>
                    <a:pt x="429887" y="81782"/>
                  </a:lnTo>
                  <a:lnTo>
                    <a:pt x="429668" y="82040"/>
                  </a:lnTo>
                  <a:lnTo>
                    <a:pt x="429592" y="82181"/>
                  </a:lnTo>
                  <a:lnTo>
                    <a:pt x="429317" y="82806"/>
                  </a:lnTo>
                  <a:lnTo>
                    <a:pt x="429271" y="82951"/>
                  </a:lnTo>
                  <a:lnTo>
                    <a:pt x="429166" y="83368"/>
                  </a:lnTo>
                  <a:lnTo>
                    <a:pt x="429147" y="83509"/>
                  </a:lnTo>
                  <a:lnTo>
                    <a:pt x="429169" y="83667"/>
                  </a:lnTo>
                  <a:lnTo>
                    <a:pt x="429226" y="84007"/>
                  </a:lnTo>
                  <a:lnTo>
                    <a:pt x="429290" y="84193"/>
                  </a:lnTo>
                  <a:lnTo>
                    <a:pt x="429415" y="84356"/>
                  </a:lnTo>
                  <a:lnTo>
                    <a:pt x="429698" y="84637"/>
                  </a:lnTo>
                  <a:lnTo>
                    <a:pt x="429857" y="84782"/>
                  </a:lnTo>
                  <a:lnTo>
                    <a:pt x="430068" y="84918"/>
                  </a:lnTo>
                  <a:lnTo>
                    <a:pt x="430212" y="85041"/>
                  </a:lnTo>
                  <a:lnTo>
                    <a:pt x="430420" y="85168"/>
                  </a:lnTo>
                  <a:lnTo>
                    <a:pt x="430567" y="85313"/>
                  </a:lnTo>
                  <a:lnTo>
                    <a:pt x="430725" y="85412"/>
                  </a:lnTo>
                  <a:lnTo>
                    <a:pt x="430937" y="85598"/>
                  </a:lnTo>
                  <a:lnTo>
                    <a:pt x="431054" y="85734"/>
                  </a:lnTo>
                  <a:lnTo>
                    <a:pt x="431266" y="85925"/>
                  </a:lnTo>
                  <a:lnTo>
                    <a:pt x="431413" y="86070"/>
                  </a:lnTo>
                  <a:lnTo>
                    <a:pt x="431609" y="86197"/>
                  </a:lnTo>
                  <a:lnTo>
                    <a:pt x="431775" y="86328"/>
                  </a:lnTo>
                  <a:lnTo>
                    <a:pt x="432270" y="86754"/>
                  </a:lnTo>
                  <a:lnTo>
                    <a:pt x="432466" y="86840"/>
                  </a:lnTo>
                  <a:lnTo>
                    <a:pt x="433297" y="87294"/>
                  </a:lnTo>
                  <a:lnTo>
                    <a:pt x="434185" y="87965"/>
                  </a:lnTo>
                  <a:lnTo>
                    <a:pt x="435016" y="88563"/>
                  </a:lnTo>
                  <a:lnTo>
                    <a:pt x="435597" y="89161"/>
                  </a:lnTo>
                  <a:lnTo>
                    <a:pt x="436152" y="89687"/>
                  </a:lnTo>
                  <a:lnTo>
                    <a:pt x="436961" y="90399"/>
                  </a:lnTo>
                  <a:lnTo>
                    <a:pt x="437769" y="91015"/>
                  </a:lnTo>
                  <a:lnTo>
                    <a:pt x="438456" y="91559"/>
                  </a:lnTo>
                  <a:lnTo>
                    <a:pt x="439295" y="92126"/>
                  </a:lnTo>
                  <a:lnTo>
                    <a:pt x="440069" y="92615"/>
                  </a:lnTo>
                  <a:lnTo>
                    <a:pt x="440397" y="92760"/>
                  </a:lnTo>
                  <a:lnTo>
                    <a:pt x="440907" y="93005"/>
                  </a:lnTo>
                  <a:lnTo>
                    <a:pt x="441387" y="93350"/>
                  </a:lnTo>
                  <a:lnTo>
                    <a:pt x="441829" y="93735"/>
                  </a:lnTo>
                  <a:lnTo>
                    <a:pt x="442206" y="94138"/>
                  </a:lnTo>
                  <a:lnTo>
                    <a:pt x="442739" y="94546"/>
                  </a:lnTo>
                  <a:lnTo>
                    <a:pt x="443419" y="94891"/>
                  </a:lnTo>
                  <a:lnTo>
                    <a:pt x="444337" y="95285"/>
                  </a:lnTo>
                  <a:lnTo>
                    <a:pt x="445050" y="95467"/>
                  </a:lnTo>
                  <a:lnTo>
                    <a:pt x="445707" y="95793"/>
                  </a:lnTo>
                  <a:lnTo>
                    <a:pt x="446063" y="96201"/>
                  </a:lnTo>
                  <a:lnTo>
                    <a:pt x="446440" y="96768"/>
                  </a:lnTo>
                  <a:lnTo>
                    <a:pt x="447048" y="97448"/>
                  </a:lnTo>
                  <a:lnTo>
                    <a:pt x="447792" y="98091"/>
                  </a:lnTo>
                  <a:lnTo>
                    <a:pt x="448616" y="98789"/>
                  </a:lnTo>
                  <a:lnTo>
                    <a:pt x="449250" y="99229"/>
                  </a:lnTo>
                  <a:lnTo>
                    <a:pt x="449998" y="99787"/>
                  </a:lnTo>
                  <a:lnTo>
                    <a:pt x="450746" y="100281"/>
                  </a:lnTo>
                  <a:lnTo>
                    <a:pt x="451244" y="100725"/>
                  </a:lnTo>
                  <a:lnTo>
                    <a:pt x="451822" y="101391"/>
                  </a:lnTo>
                  <a:lnTo>
                    <a:pt x="452204" y="102035"/>
                  </a:lnTo>
                  <a:lnTo>
                    <a:pt x="452407" y="102887"/>
                  </a:lnTo>
                  <a:lnTo>
                    <a:pt x="452423" y="103526"/>
                  </a:lnTo>
                  <a:lnTo>
                    <a:pt x="452536" y="104270"/>
                  </a:lnTo>
                  <a:lnTo>
                    <a:pt x="452691" y="104981"/>
                  </a:lnTo>
                  <a:lnTo>
                    <a:pt x="452770" y="105661"/>
                  </a:lnTo>
                  <a:lnTo>
                    <a:pt x="452740" y="106160"/>
                  </a:lnTo>
                  <a:lnTo>
                    <a:pt x="452608" y="106731"/>
                  </a:lnTo>
                  <a:lnTo>
                    <a:pt x="452441" y="106953"/>
                  </a:lnTo>
                  <a:lnTo>
                    <a:pt x="452128" y="107216"/>
                  </a:lnTo>
                  <a:lnTo>
                    <a:pt x="451645" y="107502"/>
                  </a:lnTo>
                  <a:lnTo>
                    <a:pt x="451010" y="107860"/>
                  </a:lnTo>
                  <a:lnTo>
                    <a:pt x="450168" y="108218"/>
                  </a:lnTo>
                  <a:lnTo>
                    <a:pt x="449953" y="108223"/>
                  </a:lnTo>
                  <a:lnTo>
                    <a:pt x="449696" y="108205"/>
                  </a:lnTo>
                  <a:lnTo>
                    <a:pt x="448918" y="108127"/>
                  </a:lnTo>
                  <a:lnTo>
                    <a:pt x="448234" y="108168"/>
                  </a:lnTo>
                  <a:lnTo>
                    <a:pt x="447052" y="108495"/>
                  </a:lnTo>
                  <a:lnTo>
                    <a:pt x="446017" y="108803"/>
                  </a:lnTo>
                  <a:lnTo>
                    <a:pt x="445228" y="109211"/>
                  </a:lnTo>
                  <a:lnTo>
                    <a:pt x="444575" y="109705"/>
                  </a:lnTo>
                  <a:lnTo>
                    <a:pt x="444178" y="110122"/>
                  </a:lnTo>
                  <a:lnTo>
                    <a:pt x="443853" y="110612"/>
                  </a:lnTo>
                  <a:lnTo>
                    <a:pt x="443755" y="111192"/>
                  </a:lnTo>
                  <a:lnTo>
                    <a:pt x="443951" y="111840"/>
                  </a:lnTo>
                  <a:lnTo>
                    <a:pt x="444310" y="112606"/>
                  </a:lnTo>
                  <a:lnTo>
                    <a:pt x="444831" y="113395"/>
                  </a:lnTo>
                  <a:lnTo>
                    <a:pt x="445545" y="114279"/>
                  </a:lnTo>
                  <a:lnTo>
                    <a:pt x="445934" y="114637"/>
                  </a:lnTo>
                  <a:lnTo>
                    <a:pt x="446304" y="114850"/>
                  </a:lnTo>
                  <a:lnTo>
                    <a:pt x="446708" y="114896"/>
                  </a:lnTo>
                  <a:lnTo>
                    <a:pt x="446716" y="114569"/>
                  </a:lnTo>
                  <a:lnTo>
                    <a:pt x="446493" y="114138"/>
                  </a:lnTo>
                  <a:lnTo>
                    <a:pt x="446391" y="113613"/>
                  </a:lnTo>
                  <a:lnTo>
                    <a:pt x="446565" y="113205"/>
                  </a:lnTo>
                  <a:lnTo>
                    <a:pt x="446931" y="113495"/>
                  </a:lnTo>
                  <a:lnTo>
                    <a:pt x="447743" y="114451"/>
                  </a:lnTo>
                  <a:lnTo>
                    <a:pt x="448113" y="114719"/>
                  </a:lnTo>
                  <a:lnTo>
                    <a:pt x="448706" y="115109"/>
                  </a:lnTo>
                  <a:lnTo>
                    <a:pt x="449409" y="115816"/>
                  </a:lnTo>
                  <a:lnTo>
                    <a:pt x="449843" y="116160"/>
                  </a:lnTo>
                  <a:lnTo>
                    <a:pt x="450304" y="116491"/>
                  </a:lnTo>
                  <a:lnTo>
                    <a:pt x="450840" y="116945"/>
                  </a:lnTo>
                  <a:lnTo>
                    <a:pt x="451467" y="117457"/>
                  </a:lnTo>
                  <a:lnTo>
                    <a:pt x="451988" y="117955"/>
                  </a:lnTo>
                  <a:lnTo>
                    <a:pt x="452166" y="118155"/>
                  </a:lnTo>
                  <a:lnTo>
                    <a:pt x="452487" y="118554"/>
                  </a:lnTo>
                  <a:lnTo>
                    <a:pt x="452955" y="119152"/>
                  </a:lnTo>
                  <a:lnTo>
                    <a:pt x="453333" y="119470"/>
                  </a:lnTo>
                  <a:lnTo>
                    <a:pt x="453567" y="119660"/>
                  </a:lnTo>
                  <a:lnTo>
                    <a:pt x="453845" y="119876"/>
                  </a:lnTo>
                  <a:lnTo>
                    <a:pt x="454186" y="120086"/>
                  </a:lnTo>
                  <a:lnTo>
                    <a:pt x="454658" y="120462"/>
                  </a:lnTo>
                  <a:lnTo>
                    <a:pt x="455346" y="121002"/>
                  </a:lnTo>
                  <a:lnTo>
                    <a:pt x="456022" y="121673"/>
                  </a:lnTo>
                  <a:lnTo>
                    <a:pt x="456649" y="122248"/>
                  </a:lnTo>
                  <a:lnTo>
                    <a:pt x="457166" y="122919"/>
                  </a:lnTo>
                  <a:lnTo>
                    <a:pt x="457619" y="123686"/>
                  </a:lnTo>
                  <a:lnTo>
                    <a:pt x="457763" y="124325"/>
                  </a:lnTo>
                  <a:lnTo>
                    <a:pt x="457974" y="125177"/>
                  </a:lnTo>
                  <a:lnTo>
                    <a:pt x="457997" y="125871"/>
                  </a:lnTo>
                  <a:lnTo>
                    <a:pt x="458088" y="127086"/>
                  </a:lnTo>
                  <a:lnTo>
                    <a:pt x="458039" y="128210"/>
                  </a:lnTo>
                  <a:lnTo>
                    <a:pt x="457782" y="129153"/>
                  </a:lnTo>
                  <a:lnTo>
                    <a:pt x="457763" y="129833"/>
                  </a:lnTo>
                  <a:lnTo>
                    <a:pt x="457427" y="131043"/>
                  </a:lnTo>
                  <a:lnTo>
                    <a:pt x="456902" y="132118"/>
                  </a:lnTo>
                  <a:lnTo>
                    <a:pt x="456433" y="133106"/>
                  </a:lnTo>
                  <a:lnTo>
                    <a:pt x="456169" y="133777"/>
                  </a:lnTo>
                  <a:lnTo>
                    <a:pt x="456003" y="134407"/>
                  </a:lnTo>
                  <a:lnTo>
                    <a:pt x="455440" y="135164"/>
                  </a:lnTo>
                  <a:lnTo>
                    <a:pt x="454991" y="135799"/>
                  </a:lnTo>
                  <a:lnTo>
                    <a:pt x="454587" y="136189"/>
                  </a:lnTo>
                  <a:lnTo>
                    <a:pt x="454364" y="136447"/>
                  </a:lnTo>
                  <a:lnTo>
                    <a:pt x="454058" y="136805"/>
                  </a:lnTo>
                  <a:lnTo>
                    <a:pt x="453586" y="137254"/>
                  </a:lnTo>
                  <a:lnTo>
                    <a:pt x="452966" y="137834"/>
                  </a:lnTo>
                  <a:lnTo>
                    <a:pt x="452271" y="138374"/>
                  </a:lnTo>
                  <a:lnTo>
                    <a:pt x="451206" y="138773"/>
                  </a:lnTo>
                  <a:lnTo>
                    <a:pt x="449405" y="139222"/>
                  </a:lnTo>
                  <a:lnTo>
                    <a:pt x="448264" y="139521"/>
                  </a:lnTo>
                  <a:lnTo>
                    <a:pt x="447029" y="139779"/>
                  </a:lnTo>
                  <a:lnTo>
                    <a:pt x="445957" y="140010"/>
                  </a:lnTo>
                  <a:lnTo>
                    <a:pt x="445020" y="140128"/>
                  </a:lnTo>
                  <a:lnTo>
                    <a:pt x="443691" y="140396"/>
                  </a:lnTo>
                  <a:lnTo>
                    <a:pt x="442199" y="140863"/>
                  </a:lnTo>
                  <a:lnTo>
                    <a:pt x="440771" y="141393"/>
                  </a:lnTo>
                  <a:lnTo>
                    <a:pt x="438943" y="141797"/>
                  </a:lnTo>
                  <a:lnTo>
                    <a:pt x="437980" y="142404"/>
                  </a:lnTo>
                  <a:lnTo>
                    <a:pt x="437017" y="143116"/>
                  </a:lnTo>
                  <a:lnTo>
                    <a:pt x="436137" y="144018"/>
                  </a:lnTo>
                  <a:lnTo>
                    <a:pt x="435439" y="144934"/>
                  </a:lnTo>
                  <a:lnTo>
                    <a:pt x="434155" y="146407"/>
                  </a:lnTo>
                  <a:lnTo>
                    <a:pt x="433429" y="147105"/>
                  </a:lnTo>
                  <a:lnTo>
                    <a:pt x="432988" y="147409"/>
                  </a:lnTo>
                  <a:lnTo>
                    <a:pt x="432640" y="147581"/>
                  </a:lnTo>
                  <a:lnTo>
                    <a:pt x="432108" y="147754"/>
                  </a:lnTo>
                  <a:lnTo>
                    <a:pt x="431836" y="147795"/>
                  </a:lnTo>
                  <a:lnTo>
                    <a:pt x="431541" y="147790"/>
                  </a:lnTo>
                  <a:lnTo>
                    <a:pt x="431266" y="147722"/>
                  </a:lnTo>
                  <a:lnTo>
                    <a:pt x="430952" y="147559"/>
                  </a:lnTo>
                  <a:lnTo>
                    <a:pt x="430665" y="147373"/>
                  </a:lnTo>
                  <a:lnTo>
                    <a:pt x="430435" y="147205"/>
                  </a:lnTo>
                  <a:lnTo>
                    <a:pt x="430200" y="147074"/>
                  </a:lnTo>
                  <a:lnTo>
                    <a:pt x="429913" y="146947"/>
                  </a:lnTo>
                  <a:lnTo>
                    <a:pt x="429728" y="146847"/>
                  </a:lnTo>
                  <a:lnTo>
                    <a:pt x="429366" y="146625"/>
                  </a:lnTo>
                  <a:lnTo>
                    <a:pt x="429098" y="146453"/>
                  </a:lnTo>
                  <a:lnTo>
                    <a:pt x="428659" y="146140"/>
                  </a:lnTo>
                  <a:lnTo>
                    <a:pt x="428482" y="145999"/>
                  </a:lnTo>
                  <a:lnTo>
                    <a:pt x="428210" y="145886"/>
                  </a:lnTo>
                  <a:lnTo>
                    <a:pt x="427980" y="145818"/>
                  </a:lnTo>
                  <a:lnTo>
                    <a:pt x="427734" y="145714"/>
                  </a:lnTo>
                  <a:lnTo>
                    <a:pt x="427179" y="145419"/>
                  </a:lnTo>
                  <a:lnTo>
                    <a:pt x="426881" y="145274"/>
                  </a:lnTo>
                  <a:lnTo>
                    <a:pt x="426680" y="145147"/>
                  </a:lnTo>
                  <a:lnTo>
                    <a:pt x="426393" y="145034"/>
                  </a:lnTo>
                  <a:lnTo>
                    <a:pt x="426159" y="144997"/>
                  </a:lnTo>
                  <a:lnTo>
                    <a:pt x="425891" y="145002"/>
                  </a:lnTo>
                  <a:lnTo>
                    <a:pt x="425661" y="145020"/>
                  </a:lnTo>
                  <a:lnTo>
                    <a:pt x="425476" y="145061"/>
                  </a:lnTo>
                  <a:lnTo>
                    <a:pt x="425298" y="145120"/>
                  </a:lnTo>
                  <a:lnTo>
                    <a:pt x="424849" y="145197"/>
                  </a:lnTo>
                  <a:lnTo>
                    <a:pt x="424652" y="145247"/>
                  </a:lnTo>
                  <a:lnTo>
                    <a:pt x="424316" y="145451"/>
                  </a:lnTo>
                  <a:lnTo>
                    <a:pt x="424195" y="145600"/>
                  </a:lnTo>
                  <a:lnTo>
                    <a:pt x="423958" y="145922"/>
                  </a:lnTo>
                  <a:lnTo>
                    <a:pt x="423856" y="146113"/>
                  </a:lnTo>
                  <a:lnTo>
                    <a:pt x="423686" y="146457"/>
                  </a:lnTo>
                  <a:lnTo>
                    <a:pt x="423633" y="146620"/>
                  </a:lnTo>
                  <a:lnTo>
                    <a:pt x="423633" y="146897"/>
                  </a:lnTo>
                  <a:lnTo>
                    <a:pt x="423572" y="147178"/>
                  </a:lnTo>
                  <a:lnTo>
                    <a:pt x="423489" y="147500"/>
                  </a:lnTo>
                  <a:lnTo>
                    <a:pt x="423387" y="147844"/>
                  </a:lnTo>
                  <a:lnTo>
                    <a:pt x="423225" y="148298"/>
                  </a:lnTo>
                  <a:lnTo>
                    <a:pt x="423100" y="148579"/>
                  </a:lnTo>
                  <a:lnTo>
                    <a:pt x="422836" y="149191"/>
                  </a:lnTo>
                  <a:lnTo>
                    <a:pt x="422677" y="149585"/>
                  </a:lnTo>
                  <a:lnTo>
                    <a:pt x="422553" y="149848"/>
                  </a:lnTo>
                  <a:lnTo>
                    <a:pt x="422432" y="150125"/>
                  </a:lnTo>
                  <a:lnTo>
                    <a:pt x="422299" y="150519"/>
                  </a:lnTo>
                  <a:lnTo>
                    <a:pt x="422201" y="150936"/>
                  </a:lnTo>
                  <a:lnTo>
                    <a:pt x="422137" y="151254"/>
                  </a:lnTo>
                  <a:lnTo>
                    <a:pt x="422065" y="151521"/>
                  </a:lnTo>
                  <a:lnTo>
                    <a:pt x="421990" y="151820"/>
                  </a:lnTo>
                  <a:lnTo>
                    <a:pt x="421926" y="152115"/>
                  </a:lnTo>
                  <a:lnTo>
                    <a:pt x="421843" y="152519"/>
                  </a:lnTo>
                  <a:lnTo>
                    <a:pt x="421861" y="152840"/>
                  </a:lnTo>
                  <a:lnTo>
                    <a:pt x="421888" y="153081"/>
                  </a:lnTo>
                  <a:lnTo>
                    <a:pt x="421948" y="153280"/>
                  </a:lnTo>
                  <a:lnTo>
                    <a:pt x="422058" y="153525"/>
                  </a:lnTo>
                  <a:lnTo>
                    <a:pt x="422133" y="153716"/>
                  </a:lnTo>
                  <a:lnTo>
                    <a:pt x="422250" y="153960"/>
                  </a:lnTo>
                  <a:lnTo>
                    <a:pt x="422349" y="154151"/>
                  </a:lnTo>
                  <a:lnTo>
                    <a:pt x="422447" y="154377"/>
                  </a:lnTo>
                  <a:lnTo>
                    <a:pt x="422530" y="154631"/>
                  </a:lnTo>
                  <a:lnTo>
                    <a:pt x="422621" y="154949"/>
                  </a:lnTo>
                  <a:lnTo>
                    <a:pt x="422692" y="155257"/>
                  </a:lnTo>
                  <a:lnTo>
                    <a:pt x="422768" y="155524"/>
                  </a:lnTo>
                  <a:lnTo>
                    <a:pt x="422813" y="155787"/>
                  </a:lnTo>
                  <a:lnTo>
                    <a:pt x="423010" y="156495"/>
                  </a:lnTo>
                  <a:lnTo>
                    <a:pt x="423070" y="156735"/>
                  </a:lnTo>
                  <a:lnTo>
                    <a:pt x="423157" y="157039"/>
                  </a:lnTo>
                  <a:lnTo>
                    <a:pt x="423297" y="157333"/>
                  </a:lnTo>
                  <a:lnTo>
                    <a:pt x="423504" y="157923"/>
                  </a:lnTo>
                  <a:lnTo>
                    <a:pt x="423719" y="158344"/>
                  </a:lnTo>
                  <a:lnTo>
                    <a:pt x="423984" y="158879"/>
                  </a:lnTo>
                  <a:lnTo>
                    <a:pt x="424158" y="159124"/>
                  </a:lnTo>
                  <a:lnTo>
                    <a:pt x="424309" y="159374"/>
                  </a:lnTo>
                  <a:lnTo>
                    <a:pt x="424482" y="159641"/>
                  </a:lnTo>
                  <a:lnTo>
                    <a:pt x="424626" y="159890"/>
                  </a:lnTo>
                  <a:lnTo>
                    <a:pt x="424837" y="160285"/>
                  </a:lnTo>
                  <a:lnTo>
                    <a:pt x="424985" y="160607"/>
                  </a:lnTo>
                  <a:lnTo>
                    <a:pt x="425136" y="160870"/>
                  </a:lnTo>
                  <a:lnTo>
                    <a:pt x="425298" y="161196"/>
                  </a:lnTo>
                  <a:lnTo>
                    <a:pt x="425438" y="161464"/>
                  </a:lnTo>
                  <a:lnTo>
                    <a:pt x="425581" y="161786"/>
                  </a:lnTo>
                  <a:lnTo>
                    <a:pt x="425732" y="162053"/>
                  </a:lnTo>
                  <a:lnTo>
                    <a:pt x="425827" y="162284"/>
                  </a:lnTo>
                  <a:lnTo>
                    <a:pt x="426091" y="162810"/>
                  </a:lnTo>
                  <a:lnTo>
                    <a:pt x="426235" y="163123"/>
                  </a:lnTo>
                  <a:lnTo>
                    <a:pt x="426473" y="163667"/>
                  </a:lnTo>
                  <a:lnTo>
                    <a:pt x="426613" y="164007"/>
                  </a:lnTo>
                  <a:lnTo>
                    <a:pt x="426760" y="164388"/>
                  </a:lnTo>
                  <a:lnTo>
                    <a:pt x="426862" y="164732"/>
                  </a:lnTo>
                  <a:lnTo>
                    <a:pt x="427134" y="165830"/>
                  </a:lnTo>
                  <a:lnTo>
                    <a:pt x="427285" y="166265"/>
                  </a:lnTo>
                  <a:lnTo>
                    <a:pt x="427413" y="166609"/>
                  </a:lnTo>
                  <a:lnTo>
                    <a:pt x="427625" y="167008"/>
                  </a:lnTo>
                  <a:lnTo>
                    <a:pt x="427870" y="167412"/>
                  </a:lnTo>
                  <a:lnTo>
                    <a:pt x="428089" y="167757"/>
                  </a:lnTo>
                  <a:lnTo>
                    <a:pt x="428320" y="168151"/>
                  </a:lnTo>
                  <a:lnTo>
                    <a:pt x="428489" y="168459"/>
                  </a:lnTo>
                  <a:lnTo>
                    <a:pt x="428667" y="168813"/>
                  </a:lnTo>
                  <a:lnTo>
                    <a:pt x="428784" y="169135"/>
                  </a:lnTo>
                  <a:lnTo>
                    <a:pt x="428897" y="169398"/>
                  </a:lnTo>
                  <a:lnTo>
                    <a:pt x="429011" y="169629"/>
                  </a:lnTo>
                  <a:lnTo>
                    <a:pt x="429135" y="169856"/>
                  </a:lnTo>
                  <a:lnTo>
                    <a:pt x="429305" y="170101"/>
                  </a:lnTo>
                  <a:lnTo>
                    <a:pt x="429437" y="170309"/>
                  </a:lnTo>
                  <a:lnTo>
                    <a:pt x="429626" y="170658"/>
                  </a:lnTo>
                  <a:lnTo>
                    <a:pt x="429732" y="171016"/>
                  </a:lnTo>
                  <a:lnTo>
                    <a:pt x="429770" y="171334"/>
                  </a:lnTo>
                  <a:lnTo>
                    <a:pt x="429774" y="171588"/>
                  </a:lnTo>
                  <a:lnTo>
                    <a:pt x="429732" y="171864"/>
                  </a:lnTo>
                  <a:lnTo>
                    <a:pt x="429483" y="172309"/>
                  </a:lnTo>
                  <a:lnTo>
                    <a:pt x="429305" y="172549"/>
                  </a:lnTo>
                  <a:lnTo>
                    <a:pt x="429147" y="172780"/>
                  </a:lnTo>
                  <a:lnTo>
                    <a:pt x="428977" y="173039"/>
                  </a:lnTo>
                  <a:lnTo>
                    <a:pt x="428784" y="173306"/>
                  </a:lnTo>
                  <a:lnTo>
                    <a:pt x="428588" y="173596"/>
                  </a:lnTo>
                  <a:lnTo>
                    <a:pt x="428063" y="174308"/>
                  </a:lnTo>
                  <a:lnTo>
                    <a:pt x="427840" y="174639"/>
                  </a:lnTo>
                  <a:lnTo>
                    <a:pt x="427666" y="174906"/>
                  </a:lnTo>
                  <a:lnTo>
                    <a:pt x="427462" y="175228"/>
                  </a:lnTo>
                  <a:lnTo>
                    <a:pt x="427402" y="175405"/>
                  </a:lnTo>
                  <a:lnTo>
                    <a:pt x="427368" y="175564"/>
                  </a:lnTo>
                  <a:lnTo>
                    <a:pt x="427349" y="175741"/>
                  </a:lnTo>
                  <a:lnTo>
                    <a:pt x="427289" y="175972"/>
                  </a:lnTo>
                  <a:lnTo>
                    <a:pt x="427243" y="176244"/>
                  </a:lnTo>
                  <a:lnTo>
                    <a:pt x="427179" y="176602"/>
                  </a:lnTo>
                  <a:lnTo>
                    <a:pt x="427152" y="176960"/>
                  </a:lnTo>
                  <a:lnTo>
                    <a:pt x="427115" y="177554"/>
                  </a:lnTo>
                  <a:lnTo>
                    <a:pt x="427001" y="178171"/>
                  </a:lnTo>
                  <a:lnTo>
                    <a:pt x="426986" y="178402"/>
                  </a:lnTo>
                  <a:lnTo>
                    <a:pt x="426956" y="178647"/>
                  </a:lnTo>
                  <a:lnTo>
                    <a:pt x="426888" y="178992"/>
                  </a:lnTo>
                  <a:lnTo>
                    <a:pt x="426839" y="179336"/>
                  </a:lnTo>
                  <a:lnTo>
                    <a:pt x="426756" y="179767"/>
                  </a:lnTo>
                  <a:lnTo>
                    <a:pt x="426699" y="180080"/>
                  </a:lnTo>
                  <a:lnTo>
                    <a:pt x="426662" y="180447"/>
                  </a:lnTo>
                  <a:lnTo>
                    <a:pt x="426616" y="180782"/>
                  </a:lnTo>
                  <a:lnTo>
                    <a:pt x="426594" y="181136"/>
                  </a:lnTo>
                  <a:lnTo>
                    <a:pt x="426563" y="181413"/>
                  </a:lnTo>
                  <a:lnTo>
                    <a:pt x="426477" y="181726"/>
                  </a:lnTo>
                  <a:lnTo>
                    <a:pt x="426458" y="182020"/>
                  </a:lnTo>
                  <a:lnTo>
                    <a:pt x="426443" y="182365"/>
                  </a:lnTo>
                  <a:lnTo>
                    <a:pt x="426446" y="182696"/>
                  </a:lnTo>
                  <a:lnTo>
                    <a:pt x="426435" y="183054"/>
                  </a:lnTo>
                  <a:lnTo>
                    <a:pt x="426397" y="183421"/>
                  </a:lnTo>
                  <a:lnTo>
                    <a:pt x="426356" y="183779"/>
                  </a:lnTo>
                  <a:lnTo>
                    <a:pt x="426299" y="184206"/>
                  </a:lnTo>
                  <a:lnTo>
                    <a:pt x="426163" y="185162"/>
                  </a:lnTo>
                  <a:lnTo>
                    <a:pt x="426121" y="185543"/>
                  </a:lnTo>
                  <a:lnTo>
                    <a:pt x="425918" y="186414"/>
                  </a:lnTo>
                  <a:lnTo>
                    <a:pt x="425819" y="186772"/>
                  </a:lnTo>
                  <a:lnTo>
                    <a:pt x="425574" y="187506"/>
                  </a:lnTo>
                  <a:lnTo>
                    <a:pt x="425362" y="188105"/>
                  </a:lnTo>
                  <a:lnTo>
                    <a:pt x="425238" y="188400"/>
                  </a:lnTo>
                  <a:lnTo>
                    <a:pt x="425143" y="188645"/>
                  </a:lnTo>
                  <a:lnTo>
                    <a:pt x="425019" y="188944"/>
                  </a:lnTo>
                  <a:lnTo>
                    <a:pt x="424883" y="189143"/>
                  </a:lnTo>
                  <a:lnTo>
                    <a:pt x="424732" y="189438"/>
                  </a:lnTo>
                  <a:lnTo>
                    <a:pt x="424565" y="189742"/>
                  </a:lnTo>
                  <a:lnTo>
                    <a:pt x="424437" y="190037"/>
                  </a:lnTo>
                  <a:lnTo>
                    <a:pt x="424278" y="190318"/>
                  </a:lnTo>
                  <a:lnTo>
                    <a:pt x="424067" y="190653"/>
                  </a:lnTo>
                  <a:lnTo>
                    <a:pt x="423916" y="191002"/>
                  </a:lnTo>
                  <a:lnTo>
                    <a:pt x="423780" y="191342"/>
                  </a:lnTo>
                  <a:lnTo>
                    <a:pt x="423686" y="191642"/>
                  </a:lnTo>
                  <a:lnTo>
                    <a:pt x="423546" y="191968"/>
                  </a:lnTo>
                  <a:lnTo>
                    <a:pt x="423402" y="192254"/>
                  </a:lnTo>
                  <a:lnTo>
                    <a:pt x="423289" y="192530"/>
                  </a:lnTo>
                  <a:lnTo>
                    <a:pt x="423164" y="192807"/>
                  </a:lnTo>
                  <a:lnTo>
                    <a:pt x="423070" y="193043"/>
                  </a:lnTo>
                  <a:lnTo>
                    <a:pt x="422998" y="193238"/>
                  </a:lnTo>
                  <a:lnTo>
                    <a:pt x="422847" y="193537"/>
                  </a:lnTo>
                  <a:lnTo>
                    <a:pt x="422734" y="193782"/>
                  </a:lnTo>
                  <a:lnTo>
                    <a:pt x="422609" y="194026"/>
                  </a:lnTo>
                  <a:lnTo>
                    <a:pt x="422383" y="194484"/>
                  </a:lnTo>
                  <a:lnTo>
                    <a:pt x="422243" y="194820"/>
                  </a:lnTo>
                  <a:lnTo>
                    <a:pt x="422073" y="195328"/>
                  </a:lnTo>
                  <a:lnTo>
                    <a:pt x="421918" y="195636"/>
                  </a:lnTo>
                  <a:lnTo>
                    <a:pt x="421756" y="195890"/>
                  </a:lnTo>
                  <a:lnTo>
                    <a:pt x="421593" y="196162"/>
                  </a:lnTo>
                  <a:lnTo>
                    <a:pt x="421386" y="196402"/>
                  </a:lnTo>
                  <a:lnTo>
                    <a:pt x="421227" y="196625"/>
                  </a:lnTo>
                  <a:lnTo>
                    <a:pt x="421064" y="196820"/>
                  </a:lnTo>
                  <a:lnTo>
                    <a:pt x="420929" y="196996"/>
                  </a:lnTo>
                  <a:lnTo>
                    <a:pt x="420634" y="197309"/>
                  </a:lnTo>
                  <a:lnTo>
                    <a:pt x="420324" y="197391"/>
                  </a:lnTo>
                  <a:lnTo>
                    <a:pt x="419939" y="197418"/>
                  </a:lnTo>
                  <a:lnTo>
                    <a:pt x="419565" y="197395"/>
                  </a:lnTo>
                  <a:lnTo>
                    <a:pt x="419225" y="197368"/>
                  </a:lnTo>
                  <a:lnTo>
                    <a:pt x="418647" y="197309"/>
                  </a:lnTo>
                  <a:lnTo>
                    <a:pt x="418289" y="197282"/>
                  </a:lnTo>
                  <a:lnTo>
                    <a:pt x="417990" y="197264"/>
                  </a:lnTo>
                  <a:lnTo>
                    <a:pt x="417292" y="197259"/>
                  </a:lnTo>
                  <a:lnTo>
                    <a:pt x="416937" y="197287"/>
                  </a:lnTo>
                  <a:lnTo>
                    <a:pt x="416661" y="197296"/>
                  </a:lnTo>
                  <a:lnTo>
                    <a:pt x="416393" y="197314"/>
                  </a:lnTo>
                  <a:lnTo>
                    <a:pt x="415864" y="197300"/>
                  </a:lnTo>
                  <a:lnTo>
                    <a:pt x="415664" y="197287"/>
                  </a:lnTo>
                  <a:lnTo>
                    <a:pt x="415218" y="197237"/>
                  </a:lnTo>
                  <a:lnTo>
                    <a:pt x="414916" y="197219"/>
                  </a:lnTo>
                  <a:lnTo>
                    <a:pt x="414614" y="197209"/>
                  </a:lnTo>
                  <a:lnTo>
                    <a:pt x="414304" y="197205"/>
                  </a:lnTo>
                  <a:lnTo>
                    <a:pt x="414002" y="197223"/>
                  </a:lnTo>
                  <a:lnTo>
                    <a:pt x="413726" y="197259"/>
                  </a:lnTo>
                  <a:lnTo>
                    <a:pt x="413420" y="197323"/>
                  </a:lnTo>
                  <a:lnTo>
                    <a:pt x="413209" y="197400"/>
                  </a:lnTo>
                  <a:lnTo>
                    <a:pt x="412982" y="197495"/>
                  </a:lnTo>
                  <a:lnTo>
                    <a:pt x="412771" y="197613"/>
                  </a:lnTo>
                  <a:lnTo>
                    <a:pt x="412643" y="197708"/>
                  </a:lnTo>
                  <a:lnTo>
                    <a:pt x="412446" y="197935"/>
                  </a:lnTo>
                  <a:lnTo>
                    <a:pt x="412201" y="198157"/>
                  </a:lnTo>
                  <a:lnTo>
                    <a:pt x="411917" y="198602"/>
                  </a:lnTo>
                  <a:lnTo>
                    <a:pt x="411815" y="198806"/>
                  </a:lnTo>
                  <a:lnTo>
                    <a:pt x="411581" y="199068"/>
                  </a:lnTo>
                  <a:lnTo>
                    <a:pt x="411453" y="199214"/>
                  </a:lnTo>
                  <a:lnTo>
                    <a:pt x="411260" y="199322"/>
                  </a:lnTo>
                  <a:lnTo>
                    <a:pt x="411113" y="199386"/>
                  </a:lnTo>
                  <a:lnTo>
                    <a:pt x="410882" y="199726"/>
                  </a:lnTo>
                  <a:lnTo>
                    <a:pt x="410558" y="200098"/>
                  </a:lnTo>
                  <a:lnTo>
                    <a:pt x="410399" y="200306"/>
                  </a:lnTo>
                  <a:lnTo>
                    <a:pt x="410263" y="200497"/>
                  </a:lnTo>
                  <a:lnTo>
                    <a:pt x="409954" y="200674"/>
                  </a:lnTo>
                  <a:lnTo>
                    <a:pt x="409723" y="200705"/>
                  </a:lnTo>
                  <a:lnTo>
                    <a:pt x="409281" y="200705"/>
                  </a:lnTo>
                  <a:lnTo>
                    <a:pt x="409123" y="200751"/>
                  </a:lnTo>
                  <a:lnTo>
                    <a:pt x="408987" y="200837"/>
                  </a:lnTo>
                  <a:lnTo>
                    <a:pt x="408873" y="201009"/>
                  </a:lnTo>
                  <a:lnTo>
                    <a:pt x="408779" y="201163"/>
                  </a:lnTo>
                  <a:lnTo>
                    <a:pt x="408628" y="201540"/>
                  </a:lnTo>
                  <a:lnTo>
                    <a:pt x="408552" y="201748"/>
                  </a:lnTo>
                  <a:lnTo>
                    <a:pt x="408473" y="201898"/>
                  </a:lnTo>
                  <a:lnTo>
                    <a:pt x="408431" y="202116"/>
                  </a:lnTo>
                  <a:lnTo>
                    <a:pt x="408216" y="202800"/>
                  </a:lnTo>
                  <a:lnTo>
                    <a:pt x="408001" y="203870"/>
                  </a:lnTo>
                  <a:lnTo>
                    <a:pt x="407891" y="204283"/>
                  </a:lnTo>
                  <a:lnTo>
                    <a:pt x="407854" y="204600"/>
                  </a:lnTo>
                  <a:lnTo>
                    <a:pt x="407835" y="204891"/>
                  </a:lnTo>
                  <a:lnTo>
                    <a:pt x="408042" y="204628"/>
                  </a:lnTo>
                  <a:lnTo>
                    <a:pt x="408148" y="205104"/>
                  </a:lnTo>
                  <a:lnTo>
                    <a:pt x="408292" y="205811"/>
                  </a:lnTo>
                  <a:lnTo>
                    <a:pt x="408326" y="206600"/>
                  </a:lnTo>
                  <a:lnTo>
                    <a:pt x="408110" y="207185"/>
                  </a:lnTo>
                  <a:lnTo>
                    <a:pt x="407925" y="207829"/>
                  </a:lnTo>
                  <a:lnTo>
                    <a:pt x="407771" y="208486"/>
                  </a:lnTo>
                  <a:lnTo>
                    <a:pt x="407778" y="209030"/>
                  </a:lnTo>
                  <a:lnTo>
                    <a:pt x="407835" y="209692"/>
                  </a:lnTo>
                  <a:lnTo>
                    <a:pt x="408046" y="210386"/>
                  </a:lnTo>
                  <a:lnTo>
                    <a:pt x="408314" y="210907"/>
                  </a:lnTo>
                  <a:lnTo>
                    <a:pt x="408352" y="211492"/>
                  </a:lnTo>
                  <a:lnTo>
                    <a:pt x="408314" y="212222"/>
                  </a:lnTo>
                  <a:lnTo>
                    <a:pt x="408292" y="213048"/>
                  </a:lnTo>
                  <a:lnTo>
                    <a:pt x="408239" y="213664"/>
                  </a:lnTo>
                  <a:lnTo>
                    <a:pt x="408261" y="214453"/>
                  </a:lnTo>
                  <a:lnTo>
                    <a:pt x="408481" y="215174"/>
                  </a:lnTo>
                  <a:lnTo>
                    <a:pt x="408820" y="216072"/>
                  </a:lnTo>
                  <a:lnTo>
                    <a:pt x="409277" y="216897"/>
                  </a:lnTo>
                  <a:lnTo>
                    <a:pt x="409859" y="217714"/>
                  </a:lnTo>
                  <a:lnTo>
                    <a:pt x="410097" y="218675"/>
                  </a:lnTo>
                  <a:lnTo>
                    <a:pt x="410373" y="219151"/>
                  </a:lnTo>
                  <a:lnTo>
                    <a:pt x="410505" y="219709"/>
                  </a:lnTo>
                  <a:lnTo>
                    <a:pt x="410701" y="220022"/>
                  </a:lnTo>
                  <a:lnTo>
                    <a:pt x="411253" y="221055"/>
                  </a:lnTo>
                  <a:lnTo>
                    <a:pt x="411385" y="221337"/>
                  </a:lnTo>
                  <a:lnTo>
                    <a:pt x="411683" y="221845"/>
                  </a:lnTo>
                  <a:lnTo>
                    <a:pt x="411789" y="222067"/>
                  </a:lnTo>
                  <a:lnTo>
                    <a:pt x="412050" y="222507"/>
                  </a:lnTo>
                  <a:lnTo>
                    <a:pt x="412340" y="222833"/>
                  </a:lnTo>
                  <a:lnTo>
                    <a:pt x="412518" y="223051"/>
                  </a:lnTo>
                  <a:lnTo>
                    <a:pt x="412658" y="223264"/>
                  </a:lnTo>
                  <a:lnTo>
                    <a:pt x="412797" y="223495"/>
                  </a:lnTo>
                  <a:lnTo>
                    <a:pt x="412979" y="223767"/>
                  </a:lnTo>
                  <a:lnTo>
                    <a:pt x="413247" y="224121"/>
                  </a:lnTo>
                  <a:lnTo>
                    <a:pt x="413507" y="224411"/>
                  </a:lnTo>
                  <a:lnTo>
                    <a:pt x="413726" y="224669"/>
                  </a:lnTo>
                  <a:lnTo>
                    <a:pt x="414149" y="225019"/>
                  </a:lnTo>
                  <a:lnTo>
                    <a:pt x="414368" y="225232"/>
                  </a:lnTo>
                  <a:lnTo>
                    <a:pt x="414523" y="225422"/>
                  </a:lnTo>
                  <a:lnTo>
                    <a:pt x="414671" y="225617"/>
                  </a:lnTo>
                  <a:lnTo>
                    <a:pt x="414799" y="225812"/>
                  </a:lnTo>
                  <a:lnTo>
                    <a:pt x="415180" y="226216"/>
                  </a:lnTo>
                  <a:lnTo>
                    <a:pt x="415475" y="226578"/>
                  </a:lnTo>
                  <a:lnTo>
                    <a:pt x="415679" y="226810"/>
                  </a:lnTo>
                  <a:lnTo>
                    <a:pt x="415939" y="227095"/>
                  </a:lnTo>
                  <a:lnTo>
                    <a:pt x="416147" y="227349"/>
                  </a:lnTo>
                  <a:lnTo>
                    <a:pt x="416480" y="227699"/>
                  </a:lnTo>
                  <a:lnTo>
                    <a:pt x="416695" y="227971"/>
                  </a:lnTo>
                  <a:lnTo>
                    <a:pt x="417163" y="228478"/>
                  </a:lnTo>
                  <a:lnTo>
                    <a:pt x="417730" y="228896"/>
                  </a:lnTo>
                  <a:lnTo>
                    <a:pt x="417971" y="229014"/>
                  </a:lnTo>
                  <a:lnTo>
                    <a:pt x="418205" y="229109"/>
                  </a:lnTo>
                  <a:lnTo>
                    <a:pt x="418662" y="229231"/>
                  </a:lnTo>
                  <a:lnTo>
                    <a:pt x="419206" y="229367"/>
                  </a:lnTo>
                  <a:lnTo>
                    <a:pt x="419849" y="229490"/>
                  </a:lnTo>
                  <a:lnTo>
                    <a:pt x="420815" y="229721"/>
                  </a:lnTo>
                  <a:lnTo>
                    <a:pt x="421110" y="229775"/>
                  </a:lnTo>
                  <a:lnTo>
                    <a:pt x="421389" y="229848"/>
                  </a:lnTo>
                  <a:lnTo>
                    <a:pt x="422012" y="229930"/>
                  </a:lnTo>
                  <a:lnTo>
                    <a:pt x="422417" y="230002"/>
                  </a:lnTo>
                  <a:lnTo>
                    <a:pt x="423013" y="230079"/>
                  </a:lnTo>
                  <a:lnTo>
                    <a:pt x="423580" y="230220"/>
                  </a:lnTo>
                  <a:lnTo>
                    <a:pt x="424086" y="230333"/>
                  </a:lnTo>
                  <a:lnTo>
                    <a:pt x="424369" y="230369"/>
                  </a:lnTo>
                  <a:lnTo>
                    <a:pt x="424667" y="230397"/>
                  </a:lnTo>
                  <a:lnTo>
                    <a:pt x="424917" y="230424"/>
                  </a:lnTo>
                  <a:lnTo>
                    <a:pt x="425189" y="230492"/>
                  </a:lnTo>
                  <a:lnTo>
                    <a:pt x="425464" y="230528"/>
                  </a:lnTo>
                  <a:lnTo>
                    <a:pt x="425887" y="230601"/>
                  </a:lnTo>
                  <a:lnTo>
                    <a:pt x="426231" y="230651"/>
                  </a:lnTo>
                  <a:lnTo>
                    <a:pt x="426631" y="230651"/>
                  </a:lnTo>
                  <a:lnTo>
                    <a:pt x="427141" y="230632"/>
                  </a:lnTo>
                  <a:lnTo>
                    <a:pt x="427621" y="230601"/>
                  </a:lnTo>
                  <a:lnTo>
                    <a:pt x="428108" y="230587"/>
                  </a:lnTo>
                  <a:lnTo>
                    <a:pt x="428539" y="230560"/>
                  </a:lnTo>
                  <a:lnTo>
                    <a:pt x="429490" y="230510"/>
                  </a:lnTo>
                  <a:lnTo>
                    <a:pt x="429891" y="230469"/>
                  </a:lnTo>
                  <a:lnTo>
                    <a:pt x="430276" y="230392"/>
                  </a:lnTo>
                  <a:lnTo>
                    <a:pt x="430620" y="230315"/>
                  </a:lnTo>
                  <a:lnTo>
                    <a:pt x="431137" y="230215"/>
                  </a:lnTo>
                  <a:lnTo>
                    <a:pt x="431360" y="230161"/>
                  </a:lnTo>
                  <a:lnTo>
                    <a:pt x="432160" y="230737"/>
                  </a:lnTo>
                  <a:lnTo>
                    <a:pt x="432376" y="230918"/>
                  </a:lnTo>
                  <a:lnTo>
                    <a:pt x="432602" y="231090"/>
                  </a:lnTo>
                  <a:lnTo>
                    <a:pt x="432957" y="231322"/>
                  </a:lnTo>
                  <a:lnTo>
                    <a:pt x="433327" y="231571"/>
                  </a:lnTo>
                  <a:lnTo>
                    <a:pt x="433796" y="231970"/>
                  </a:lnTo>
                  <a:lnTo>
                    <a:pt x="433856" y="232111"/>
                  </a:lnTo>
                  <a:lnTo>
                    <a:pt x="433909" y="232256"/>
                  </a:lnTo>
                  <a:lnTo>
                    <a:pt x="434109" y="232800"/>
                  </a:lnTo>
                  <a:lnTo>
                    <a:pt x="434147" y="232986"/>
                  </a:lnTo>
                  <a:lnTo>
                    <a:pt x="434181" y="233176"/>
                  </a:lnTo>
                  <a:lnTo>
                    <a:pt x="434275" y="233548"/>
                  </a:lnTo>
                  <a:lnTo>
                    <a:pt x="434325" y="233798"/>
                  </a:lnTo>
                  <a:lnTo>
                    <a:pt x="434366" y="234129"/>
                  </a:lnTo>
                  <a:lnTo>
                    <a:pt x="434374" y="234324"/>
                  </a:lnTo>
                  <a:lnTo>
                    <a:pt x="434389" y="234514"/>
                  </a:lnTo>
                  <a:lnTo>
                    <a:pt x="434449" y="234813"/>
                  </a:lnTo>
                  <a:lnTo>
                    <a:pt x="434589" y="235253"/>
                  </a:lnTo>
                  <a:lnTo>
                    <a:pt x="434547" y="235625"/>
                  </a:lnTo>
                  <a:lnTo>
                    <a:pt x="434513" y="235924"/>
                  </a:lnTo>
                  <a:lnTo>
                    <a:pt x="434230" y="236546"/>
                  </a:lnTo>
                  <a:lnTo>
                    <a:pt x="434121" y="236727"/>
                  </a:lnTo>
                  <a:lnTo>
                    <a:pt x="434003" y="236904"/>
                  </a:lnTo>
                  <a:lnTo>
                    <a:pt x="433762" y="237257"/>
                  </a:lnTo>
                  <a:lnTo>
                    <a:pt x="433010" y="237874"/>
                  </a:lnTo>
                  <a:lnTo>
                    <a:pt x="432051" y="238287"/>
                  </a:lnTo>
                  <a:lnTo>
                    <a:pt x="431828" y="238600"/>
                  </a:lnTo>
                  <a:lnTo>
                    <a:pt x="431704" y="238840"/>
                  </a:lnTo>
                  <a:lnTo>
                    <a:pt x="431560" y="239171"/>
                  </a:lnTo>
                  <a:lnTo>
                    <a:pt x="431231" y="240142"/>
                  </a:lnTo>
                  <a:lnTo>
                    <a:pt x="431129" y="240432"/>
                  </a:lnTo>
                  <a:lnTo>
                    <a:pt x="431065" y="240672"/>
                  </a:lnTo>
                  <a:lnTo>
                    <a:pt x="430944" y="240890"/>
                  </a:lnTo>
                  <a:lnTo>
                    <a:pt x="430820" y="241103"/>
                  </a:lnTo>
                  <a:lnTo>
                    <a:pt x="430725" y="241339"/>
                  </a:lnTo>
                  <a:lnTo>
                    <a:pt x="430521" y="241869"/>
                  </a:lnTo>
                  <a:lnTo>
                    <a:pt x="430442" y="242114"/>
                  </a:lnTo>
                  <a:lnTo>
                    <a:pt x="430374" y="242359"/>
                  </a:lnTo>
                  <a:lnTo>
                    <a:pt x="430333" y="242608"/>
                  </a:lnTo>
                  <a:lnTo>
                    <a:pt x="430265" y="242953"/>
                  </a:lnTo>
                  <a:lnTo>
                    <a:pt x="430091" y="243710"/>
                  </a:lnTo>
                  <a:lnTo>
                    <a:pt x="429959" y="244132"/>
                  </a:lnTo>
                  <a:lnTo>
                    <a:pt x="429698" y="244771"/>
                  </a:lnTo>
                  <a:lnTo>
                    <a:pt x="429558" y="245139"/>
                  </a:lnTo>
                  <a:lnTo>
                    <a:pt x="429422" y="245538"/>
                  </a:lnTo>
                  <a:lnTo>
                    <a:pt x="429298" y="245973"/>
                  </a:lnTo>
                  <a:lnTo>
                    <a:pt x="429215" y="246445"/>
                  </a:lnTo>
                  <a:lnTo>
                    <a:pt x="429200" y="246916"/>
                  </a:lnTo>
                  <a:lnTo>
                    <a:pt x="429173" y="247279"/>
                  </a:lnTo>
                  <a:lnTo>
                    <a:pt x="429052" y="248000"/>
                  </a:lnTo>
                  <a:lnTo>
                    <a:pt x="428852" y="248857"/>
                  </a:lnTo>
                  <a:lnTo>
                    <a:pt x="428731" y="249329"/>
                  </a:lnTo>
                  <a:lnTo>
                    <a:pt x="428652" y="249660"/>
                  </a:lnTo>
                  <a:lnTo>
                    <a:pt x="428622" y="250068"/>
                  </a:lnTo>
                  <a:lnTo>
                    <a:pt x="428641" y="250911"/>
                  </a:lnTo>
                  <a:lnTo>
                    <a:pt x="428656" y="251292"/>
                  </a:lnTo>
                  <a:lnTo>
                    <a:pt x="428682" y="251624"/>
                  </a:lnTo>
                  <a:lnTo>
                    <a:pt x="428716" y="251982"/>
                  </a:lnTo>
                  <a:lnTo>
                    <a:pt x="428724" y="252263"/>
                  </a:lnTo>
                  <a:lnTo>
                    <a:pt x="428712" y="252685"/>
                  </a:lnTo>
                  <a:lnTo>
                    <a:pt x="428697" y="252934"/>
                  </a:lnTo>
                  <a:lnTo>
                    <a:pt x="428701" y="253310"/>
                  </a:lnTo>
                  <a:lnTo>
                    <a:pt x="428773" y="253927"/>
                  </a:lnTo>
                  <a:lnTo>
                    <a:pt x="428829" y="254335"/>
                  </a:lnTo>
                  <a:lnTo>
                    <a:pt x="428822" y="254666"/>
                  </a:lnTo>
                  <a:lnTo>
                    <a:pt x="428765" y="255224"/>
                  </a:lnTo>
                  <a:lnTo>
                    <a:pt x="428765" y="255528"/>
                  </a:lnTo>
                  <a:lnTo>
                    <a:pt x="428773" y="255764"/>
                  </a:lnTo>
                  <a:lnTo>
                    <a:pt x="428773" y="256072"/>
                  </a:lnTo>
                  <a:lnTo>
                    <a:pt x="428818" y="256480"/>
                  </a:lnTo>
                  <a:lnTo>
                    <a:pt x="428829" y="256766"/>
                  </a:lnTo>
                  <a:lnTo>
                    <a:pt x="428807" y="257038"/>
                  </a:lnTo>
                  <a:lnTo>
                    <a:pt x="428758" y="257287"/>
                  </a:lnTo>
                  <a:lnTo>
                    <a:pt x="428637" y="257619"/>
                  </a:lnTo>
                  <a:lnTo>
                    <a:pt x="428452" y="257945"/>
                  </a:lnTo>
                  <a:lnTo>
                    <a:pt x="428100" y="258625"/>
                  </a:lnTo>
                  <a:lnTo>
                    <a:pt x="427938" y="258952"/>
                  </a:lnTo>
                  <a:lnTo>
                    <a:pt x="427579" y="259618"/>
                  </a:lnTo>
                  <a:lnTo>
                    <a:pt x="427341" y="259904"/>
                  </a:lnTo>
                  <a:lnTo>
                    <a:pt x="427134" y="260172"/>
                  </a:lnTo>
                  <a:lnTo>
                    <a:pt x="426847" y="260553"/>
                  </a:lnTo>
                  <a:lnTo>
                    <a:pt x="426672" y="260799"/>
                  </a:lnTo>
                  <a:lnTo>
                    <a:pt x="426526" y="261015"/>
                  </a:lnTo>
                  <a:lnTo>
                    <a:pt x="426405" y="261178"/>
                  </a:lnTo>
                  <a:lnTo>
                    <a:pt x="426137" y="261423"/>
                  </a:lnTo>
                  <a:lnTo>
                    <a:pt x="425721" y="261773"/>
                  </a:lnTo>
                  <a:lnTo>
                    <a:pt x="425411" y="262054"/>
                  </a:lnTo>
                  <a:lnTo>
                    <a:pt x="425053" y="262244"/>
                  </a:lnTo>
                  <a:lnTo>
                    <a:pt x="424709" y="262407"/>
                  </a:lnTo>
                  <a:lnTo>
                    <a:pt x="424460" y="262512"/>
                  </a:lnTo>
                  <a:lnTo>
                    <a:pt x="424192" y="262607"/>
                  </a:lnTo>
                  <a:lnTo>
                    <a:pt x="423633" y="262893"/>
                  </a:lnTo>
                  <a:lnTo>
                    <a:pt x="423308" y="263033"/>
                  </a:lnTo>
                  <a:lnTo>
                    <a:pt x="422975" y="263197"/>
                  </a:lnTo>
                  <a:lnTo>
                    <a:pt x="422621" y="263378"/>
                  </a:lnTo>
                  <a:lnTo>
                    <a:pt x="422364" y="263568"/>
                  </a:lnTo>
                  <a:lnTo>
                    <a:pt x="421994" y="263791"/>
                  </a:lnTo>
                  <a:lnTo>
                    <a:pt x="421371" y="264221"/>
                  </a:lnTo>
                  <a:lnTo>
                    <a:pt x="420997" y="264534"/>
                  </a:lnTo>
                  <a:lnTo>
                    <a:pt x="420268" y="265024"/>
                  </a:lnTo>
                  <a:lnTo>
                    <a:pt x="420015" y="265233"/>
                  </a:lnTo>
                  <a:lnTo>
                    <a:pt x="419758" y="265432"/>
                  </a:lnTo>
                  <a:lnTo>
                    <a:pt x="419539" y="265573"/>
                  </a:lnTo>
                  <a:lnTo>
                    <a:pt x="419308" y="265700"/>
                  </a:lnTo>
                  <a:lnTo>
                    <a:pt x="419138" y="265804"/>
                  </a:lnTo>
                  <a:lnTo>
                    <a:pt x="418870" y="265936"/>
                  </a:lnTo>
                  <a:lnTo>
                    <a:pt x="418459" y="266171"/>
                  </a:lnTo>
                  <a:lnTo>
                    <a:pt x="418262" y="266258"/>
                  </a:lnTo>
                  <a:lnTo>
                    <a:pt x="418070" y="266376"/>
                  </a:lnTo>
                  <a:lnTo>
                    <a:pt x="417885" y="266480"/>
                  </a:lnTo>
                  <a:lnTo>
                    <a:pt x="417613" y="266675"/>
                  </a:lnTo>
                  <a:lnTo>
                    <a:pt x="417435" y="266838"/>
                  </a:lnTo>
                  <a:lnTo>
                    <a:pt x="417209" y="267128"/>
                  </a:lnTo>
                  <a:lnTo>
                    <a:pt x="417054" y="267351"/>
                  </a:lnTo>
                  <a:lnTo>
                    <a:pt x="416857" y="267573"/>
                  </a:lnTo>
                  <a:lnTo>
                    <a:pt x="416680" y="267713"/>
                  </a:lnTo>
                  <a:lnTo>
                    <a:pt x="416381" y="267908"/>
                  </a:lnTo>
                  <a:lnTo>
                    <a:pt x="416147" y="268140"/>
                  </a:lnTo>
                  <a:lnTo>
                    <a:pt x="415943" y="268244"/>
                  </a:lnTo>
                  <a:lnTo>
                    <a:pt x="415679" y="268230"/>
                  </a:lnTo>
                  <a:lnTo>
                    <a:pt x="415490" y="268226"/>
                  </a:lnTo>
                  <a:lnTo>
                    <a:pt x="415286" y="268235"/>
                  </a:lnTo>
                  <a:lnTo>
                    <a:pt x="415063" y="268258"/>
                  </a:lnTo>
                  <a:lnTo>
                    <a:pt x="414663" y="268312"/>
                  </a:lnTo>
                  <a:lnTo>
                    <a:pt x="414436" y="268289"/>
                  </a:lnTo>
                  <a:lnTo>
                    <a:pt x="414210" y="268289"/>
                  </a:lnTo>
                  <a:lnTo>
                    <a:pt x="413998" y="268317"/>
                  </a:lnTo>
                  <a:lnTo>
                    <a:pt x="413685" y="268421"/>
                  </a:lnTo>
                  <a:lnTo>
                    <a:pt x="413428" y="268493"/>
                  </a:lnTo>
                  <a:lnTo>
                    <a:pt x="413084" y="268480"/>
                  </a:lnTo>
                  <a:lnTo>
                    <a:pt x="412801" y="268394"/>
                  </a:lnTo>
                  <a:lnTo>
                    <a:pt x="412646" y="268326"/>
                  </a:lnTo>
                  <a:lnTo>
                    <a:pt x="412465" y="268171"/>
                  </a:lnTo>
                  <a:lnTo>
                    <a:pt x="412314" y="268013"/>
                  </a:lnTo>
                  <a:lnTo>
                    <a:pt x="411993" y="267718"/>
                  </a:lnTo>
                  <a:lnTo>
                    <a:pt x="411883" y="267591"/>
                  </a:lnTo>
                  <a:lnTo>
                    <a:pt x="411740" y="267491"/>
                  </a:lnTo>
                  <a:lnTo>
                    <a:pt x="411600" y="267382"/>
                  </a:lnTo>
                  <a:lnTo>
                    <a:pt x="411340" y="267137"/>
                  </a:lnTo>
                  <a:lnTo>
                    <a:pt x="410407" y="266407"/>
                  </a:lnTo>
                  <a:lnTo>
                    <a:pt x="410274" y="266407"/>
                  </a:lnTo>
                  <a:lnTo>
                    <a:pt x="410146" y="266425"/>
                  </a:lnTo>
                  <a:lnTo>
                    <a:pt x="410010" y="266453"/>
                  </a:lnTo>
                  <a:lnTo>
                    <a:pt x="409878" y="266484"/>
                  </a:lnTo>
                  <a:lnTo>
                    <a:pt x="409402" y="266620"/>
                  </a:lnTo>
                  <a:lnTo>
                    <a:pt x="409175" y="266702"/>
                  </a:lnTo>
                  <a:lnTo>
                    <a:pt x="408994" y="266779"/>
                  </a:lnTo>
                  <a:lnTo>
                    <a:pt x="408730" y="266911"/>
                  </a:lnTo>
                  <a:lnTo>
                    <a:pt x="408193" y="266280"/>
                  </a:lnTo>
                  <a:lnTo>
                    <a:pt x="407993" y="266430"/>
                  </a:lnTo>
                  <a:lnTo>
                    <a:pt x="407831" y="266702"/>
                  </a:lnTo>
                  <a:lnTo>
                    <a:pt x="407559" y="267192"/>
                  </a:lnTo>
                  <a:lnTo>
                    <a:pt x="407510" y="267491"/>
                  </a:lnTo>
                  <a:lnTo>
                    <a:pt x="407457" y="267745"/>
                  </a:lnTo>
                  <a:lnTo>
                    <a:pt x="407412" y="268008"/>
                  </a:lnTo>
                  <a:lnTo>
                    <a:pt x="407351" y="268294"/>
                  </a:lnTo>
                  <a:lnTo>
                    <a:pt x="407287" y="268511"/>
                  </a:lnTo>
                  <a:lnTo>
                    <a:pt x="407219" y="268702"/>
                  </a:lnTo>
                  <a:lnTo>
                    <a:pt x="407174" y="268979"/>
                  </a:lnTo>
                  <a:lnTo>
                    <a:pt x="407177" y="269224"/>
                  </a:lnTo>
                  <a:lnTo>
                    <a:pt x="407219" y="269505"/>
                  </a:lnTo>
                  <a:lnTo>
                    <a:pt x="407261" y="269818"/>
                  </a:lnTo>
                  <a:lnTo>
                    <a:pt x="407329" y="270108"/>
                  </a:lnTo>
                  <a:lnTo>
                    <a:pt x="407336" y="270366"/>
                  </a:lnTo>
                  <a:lnTo>
                    <a:pt x="407306" y="270666"/>
                  </a:lnTo>
                  <a:lnTo>
                    <a:pt x="407291" y="270960"/>
                  </a:lnTo>
                  <a:lnTo>
                    <a:pt x="407257" y="271232"/>
                  </a:lnTo>
                  <a:lnTo>
                    <a:pt x="407212" y="271491"/>
                  </a:lnTo>
                  <a:lnTo>
                    <a:pt x="407147" y="272362"/>
                  </a:lnTo>
                  <a:lnTo>
                    <a:pt x="407155" y="272589"/>
                  </a:lnTo>
                  <a:lnTo>
                    <a:pt x="407196" y="272856"/>
                  </a:lnTo>
                  <a:lnTo>
                    <a:pt x="407276" y="273187"/>
                  </a:lnTo>
                  <a:lnTo>
                    <a:pt x="407332" y="273536"/>
                  </a:lnTo>
                  <a:lnTo>
                    <a:pt x="407378" y="273908"/>
                  </a:lnTo>
                  <a:lnTo>
                    <a:pt x="407442" y="274121"/>
                  </a:lnTo>
                  <a:lnTo>
                    <a:pt x="407495" y="274398"/>
                  </a:lnTo>
                  <a:lnTo>
                    <a:pt x="407517" y="274670"/>
                  </a:lnTo>
                  <a:lnTo>
                    <a:pt x="407619" y="274906"/>
                  </a:lnTo>
                  <a:lnTo>
                    <a:pt x="407748" y="275192"/>
                  </a:lnTo>
                  <a:lnTo>
                    <a:pt x="407816" y="275382"/>
                  </a:lnTo>
                  <a:lnTo>
                    <a:pt x="407876" y="275618"/>
                  </a:lnTo>
                  <a:lnTo>
                    <a:pt x="408012" y="276022"/>
                  </a:lnTo>
                  <a:lnTo>
                    <a:pt x="408061" y="276180"/>
                  </a:lnTo>
                  <a:lnTo>
                    <a:pt x="408076" y="276371"/>
                  </a:lnTo>
                  <a:lnTo>
                    <a:pt x="408050" y="276607"/>
                  </a:lnTo>
                  <a:lnTo>
                    <a:pt x="408008" y="276851"/>
                  </a:lnTo>
                  <a:lnTo>
                    <a:pt x="408035" y="277087"/>
                  </a:lnTo>
                  <a:lnTo>
                    <a:pt x="408039" y="277260"/>
                  </a:lnTo>
                  <a:lnTo>
                    <a:pt x="408103" y="277645"/>
                  </a:lnTo>
                  <a:lnTo>
                    <a:pt x="408197" y="277885"/>
                  </a:lnTo>
                  <a:lnTo>
                    <a:pt x="408265" y="278035"/>
                  </a:lnTo>
                  <a:lnTo>
                    <a:pt x="408326" y="278185"/>
                  </a:lnTo>
                  <a:lnTo>
                    <a:pt x="408394" y="278416"/>
                  </a:lnTo>
                  <a:lnTo>
                    <a:pt x="408416" y="278566"/>
                  </a:lnTo>
                  <a:lnTo>
                    <a:pt x="408439" y="278793"/>
                  </a:lnTo>
                  <a:lnTo>
                    <a:pt x="408477" y="278965"/>
                  </a:lnTo>
                  <a:lnTo>
                    <a:pt x="408545" y="279128"/>
                  </a:lnTo>
                  <a:lnTo>
                    <a:pt x="408749" y="279414"/>
                  </a:lnTo>
                  <a:lnTo>
                    <a:pt x="408926" y="279641"/>
                  </a:lnTo>
                  <a:lnTo>
                    <a:pt x="409017" y="279772"/>
                  </a:lnTo>
                  <a:lnTo>
                    <a:pt x="409277" y="280112"/>
                  </a:lnTo>
                  <a:lnTo>
                    <a:pt x="409504" y="280330"/>
                  </a:lnTo>
                  <a:lnTo>
                    <a:pt x="409810" y="280584"/>
                  </a:lnTo>
                  <a:lnTo>
                    <a:pt x="410063" y="280829"/>
                  </a:lnTo>
                  <a:lnTo>
                    <a:pt x="410305" y="281042"/>
                  </a:lnTo>
                  <a:lnTo>
                    <a:pt x="410611" y="281291"/>
                  </a:lnTo>
                  <a:lnTo>
                    <a:pt x="410875" y="281495"/>
                  </a:lnTo>
                  <a:lnTo>
                    <a:pt x="411117" y="281650"/>
                  </a:lnTo>
                  <a:lnTo>
                    <a:pt x="411343" y="281758"/>
                  </a:lnTo>
                  <a:lnTo>
                    <a:pt x="411581" y="281895"/>
                  </a:lnTo>
                  <a:lnTo>
                    <a:pt x="411778" y="282026"/>
                  </a:lnTo>
                  <a:lnTo>
                    <a:pt x="412008" y="282149"/>
                  </a:lnTo>
                  <a:lnTo>
                    <a:pt x="412574" y="282421"/>
                  </a:lnTo>
                  <a:lnTo>
                    <a:pt x="412877" y="282607"/>
                  </a:lnTo>
                  <a:lnTo>
                    <a:pt x="413156" y="282752"/>
                  </a:lnTo>
                  <a:lnTo>
                    <a:pt x="413387" y="282892"/>
                  </a:lnTo>
                  <a:lnTo>
                    <a:pt x="413636" y="283065"/>
                  </a:lnTo>
                  <a:lnTo>
                    <a:pt x="413813" y="283201"/>
                  </a:lnTo>
                  <a:lnTo>
                    <a:pt x="413961" y="283373"/>
                  </a:lnTo>
                  <a:lnTo>
                    <a:pt x="414565" y="283876"/>
                  </a:lnTo>
                  <a:lnTo>
                    <a:pt x="414818" y="283999"/>
                  </a:lnTo>
                  <a:lnTo>
                    <a:pt x="414984" y="284103"/>
                  </a:lnTo>
                  <a:lnTo>
                    <a:pt x="415146" y="284171"/>
                  </a:lnTo>
                  <a:lnTo>
                    <a:pt x="415339" y="284266"/>
                  </a:lnTo>
                  <a:lnTo>
                    <a:pt x="415585" y="284443"/>
                  </a:lnTo>
                  <a:lnTo>
                    <a:pt x="415932" y="284652"/>
                  </a:lnTo>
                  <a:lnTo>
                    <a:pt x="416215" y="284802"/>
                  </a:lnTo>
                  <a:lnTo>
                    <a:pt x="416347" y="284888"/>
                  </a:lnTo>
                  <a:lnTo>
                    <a:pt x="416725" y="285046"/>
                  </a:lnTo>
                  <a:lnTo>
                    <a:pt x="416921" y="285142"/>
                  </a:lnTo>
                  <a:lnTo>
                    <a:pt x="417477" y="285359"/>
                  </a:lnTo>
                  <a:lnTo>
                    <a:pt x="417843" y="285468"/>
                  </a:lnTo>
                  <a:lnTo>
                    <a:pt x="418179" y="285559"/>
                  </a:lnTo>
                  <a:lnTo>
                    <a:pt x="418372" y="285650"/>
                  </a:lnTo>
                  <a:lnTo>
                    <a:pt x="418530" y="285740"/>
                  </a:lnTo>
                  <a:lnTo>
                    <a:pt x="418719" y="285836"/>
                  </a:lnTo>
                  <a:lnTo>
                    <a:pt x="419157" y="285999"/>
                  </a:lnTo>
                  <a:lnTo>
                    <a:pt x="419456" y="286085"/>
                  </a:lnTo>
                  <a:lnTo>
                    <a:pt x="419656" y="286162"/>
                  </a:lnTo>
                  <a:lnTo>
                    <a:pt x="419875" y="286253"/>
                  </a:lnTo>
                  <a:lnTo>
                    <a:pt x="420328" y="286407"/>
                  </a:lnTo>
                  <a:lnTo>
                    <a:pt x="420483" y="286452"/>
                  </a:lnTo>
                  <a:lnTo>
                    <a:pt x="420834" y="286638"/>
                  </a:lnTo>
                  <a:lnTo>
                    <a:pt x="421027" y="286761"/>
                  </a:lnTo>
                  <a:lnTo>
                    <a:pt x="421155" y="286820"/>
                  </a:lnTo>
                  <a:lnTo>
                    <a:pt x="421582" y="286974"/>
                  </a:lnTo>
                  <a:lnTo>
                    <a:pt x="421880" y="287092"/>
                  </a:lnTo>
                  <a:lnTo>
                    <a:pt x="422122" y="287155"/>
                  </a:lnTo>
                  <a:lnTo>
                    <a:pt x="422296" y="287219"/>
                  </a:lnTo>
                  <a:lnTo>
                    <a:pt x="422503" y="287269"/>
                  </a:lnTo>
                  <a:lnTo>
                    <a:pt x="422647" y="287319"/>
                  </a:lnTo>
                  <a:lnTo>
                    <a:pt x="422991" y="287405"/>
                  </a:lnTo>
                  <a:lnTo>
                    <a:pt x="423251" y="287486"/>
                  </a:lnTo>
                  <a:lnTo>
                    <a:pt x="423516" y="287541"/>
                  </a:lnTo>
                  <a:lnTo>
                    <a:pt x="423935" y="287595"/>
                  </a:lnTo>
                  <a:lnTo>
                    <a:pt x="424116" y="287641"/>
                  </a:lnTo>
                  <a:lnTo>
                    <a:pt x="424271" y="287695"/>
                  </a:lnTo>
                  <a:lnTo>
                    <a:pt x="424841" y="287908"/>
                  </a:lnTo>
                  <a:lnTo>
                    <a:pt x="425049" y="287945"/>
                  </a:lnTo>
                  <a:lnTo>
                    <a:pt x="425245" y="287994"/>
                  </a:lnTo>
                  <a:lnTo>
                    <a:pt x="425461" y="288071"/>
                  </a:lnTo>
                  <a:lnTo>
                    <a:pt x="425615" y="288144"/>
                  </a:lnTo>
                  <a:lnTo>
                    <a:pt x="426035" y="288307"/>
                  </a:lnTo>
                  <a:lnTo>
                    <a:pt x="426224" y="288362"/>
                  </a:lnTo>
                  <a:lnTo>
                    <a:pt x="426435" y="288489"/>
                  </a:lnTo>
                  <a:lnTo>
                    <a:pt x="426835" y="288643"/>
                  </a:lnTo>
                  <a:lnTo>
                    <a:pt x="427069" y="288761"/>
                  </a:lnTo>
                  <a:lnTo>
                    <a:pt x="427292" y="288865"/>
                  </a:lnTo>
                  <a:lnTo>
                    <a:pt x="427523" y="288988"/>
                  </a:lnTo>
                  <a:lnTo>
                    <a:pt x="427730" y="289074"/>
                  </a:lnTo>
                  <a:lnTo>
                    <a:pt x="427987" y="289237"/>
                  </a:lnTo>
                  <a:lnTo>
                    <a:pt x="428146" y="289337"/>
                  </a:lnTo>
                  <a:lnTo>
                    <a:pt x="428308" y="289527"/>
                  </a:lnTo>
                  <a:lnTo>
                    <a:pt x="428444" y="289713"/>
                  </a:lnTo>
                  <a:lnTo>
                    <a:pt x="428716" y="290153"/>
                  </a:lnTo>
                  <a:lnTo>
                    <a:pt x="428818" y="290362"/>
                  </a:lnTo>
                  <a:lnTo>
                    <a:pt x="428856" y="290493"/>
                  </a:lnTo>
                  <a:lnTo>
                    <a:pt x="428924" y="290657"/>
                  </a:lnTo>
                  <a:lnTo>
                    <a:pt x="428981" y="290829"/>
                  </a:lnTo>
                  <a:lnTo>
                    <a:pt x="429203" y="291282"/>
                  </a:lnTo>
                  <a:lnTo>
                    <a:pt x="429302" y="291568"/>
                  </a:lnTo>
                  <a:lnTo>
                    <a:pt x="429426" y="291786"/>
                  </a:lnTo>
                  <a:lnTo>
                    <a:pt x="429509" y="292090"/>
                  </a:lnTo>
                  <a:lnTo>
                    <a:pt x="429543" y="292530"/>
                  </a:lnTo>
                  <a:lnTo>
                    <a:pt x="429528" y="292743"/>
                  </a:lnTo>
                  <a:lnTo>
                    <a:pt x="429472" y="293019"/>
                  </a:lnTo>
                  <a:lnTo>
                    <a:pt x="429419" y="293341"/>
                  </a:lnTo>
                  <a:lnTo>
                    <a:pt x="429347" y="293677"/>
                  </a:lnTo>
                  <a:lnTo>
                    <a:pt x="429249" y="294031"/>
                  </a:lnTo>
                  <a:lnTo>
                    <a:pt x="429139" y="294394"/>
                  </a:lnTo>
                  <a:lnTo>
                    <a:pt x="429026" y="294725"/>
                  </a:lnTo>
                  <a:lnTo>
                    <a:pt x="428837" y="295124"/>
                  </a:lnTo>
                  <a:lnTo>
                    <a:pt x="428652" y="295450"/>
                  </a:lnTo>
                  <a:lnTo>
                    <a:pt x="428372" y="295972"/>
                  </a:lnTo>
                  <a:lnTo>
                    <a:pt x="428104" y="296348"/>
                  </a:lnTo>
                  <a:lnTo>
                    <a:pt x="427927" y="296648"/>
                  </a:lnTo>
                  <a:lnTo>
                    <a:pt x="427579" y="297201"/>
                  </a:lnTo>
                  <a:lnTo>
                    <a:pt x="427398" y="297505"/>
                  </a:lnTo>
                  <a:lnTo>
                    <a:pt x="426994" y="298131"/>
                  </a:lnTo>
                  <a:lnTo>
                    <a:pt x="426877" y="298385"/>
                  </a:lnTo>
                  <a:lnTo>
                    <a:pt x="426737" y="298643"/>
                  </a:lnTo>
                  <a:lnTo>
                    <a:pt x="426567" y="298866"/>
                  </a:lnTo>
                  <a:lnTo>
                    <a:pt x="426405" y="299056"/>
                  </a:lnTo>
                  <a:lnTo>
                    <a:pt x="426235" y="299287"/>
                  </a:lnTo>
                  <a:lnTo>
                    <a:pt x="426103" y="299537"/>
                  </a:lnTo>
                  <a:lnTo>
                    <a:pt x="425914" y="299909"/>
                  </a:lnTo>
                  <a:lnTo>
                    <a:pt x="425857" y="300203"/>
                  </a:lnTo>
                  <a:lnTo>
                    <a:pt x="425876" y="300398"/>
                  </a:lnTo>
                  <a:lnTo>
                    <a:pt x="425925" y="300580"/>
                  </a:lnTo>
                  <a:lnTo>
                    <a:pt x="425997" y="300793"/>
                  </a:lnTo>
                  <a:lnTo>
                    <a:pt x="426174" y="301183"/>
                  </a:lnTo>
                  <a:lnTo>
                    <a:pt x="426254" y="301337"/>
                  </a:lnTo>
                  <a:lnTo>
                    <a:pt x="426511" y="301582"/>
                  </a:lnTo>
                  <a:lnTo>
                    <a:pt x="426756" y="301782"/>
                  </a:lnTo>
                  <a:lnTo>
                    <a:pt x="426934" y="301904"/>
                  </a:lnTo>
                  <a:lnTo>
                    <a:pt x="427111" y="302058"/>
                  </a:lnTo>
                  <a:lnTo>
                    <a:pt x="427281" y="302199"/>
                  </a:lnTo>
                  <a:lnTo>
                    <a:pt x="427436" y="302376"/>
                  </a:lnTo>
                  <a:lnTo>
                    <a:pt x="427557" y="302539"/>
                  </a:lnTo>
                  <a:lnTo>
                    <a:pt x="427776" y="302807"/>
                  </a:lnTo>
                  <a:lnTo>
                    <a:pt x="428029" y="303011"/>
                  </a:lnTo>
                  <a:lnTo>
                    <a:pt x="428202" y="303165"/>
                  </a:lnTo>
                  <a:lnTo>
                    <a:pt x="428316" y="303292"/>
                  </a:lnTo>
                  <a:lnTo>
                    <a:pt x="428569" y="303609"/>
                  </a:lnTo>
                  <a:lnTo>
                    <a:pt x="428705" y="303655"/>
                  </a:lnTo>
                  <a:lnTo>
                    <a:pt x="428905" y="303841"/>
                  </a:lnTo>
                  <a:lnTo>
                    <a:pt x="429101" y="304009"/>
                  </a:lnTo>
                  <a:lnTo>
                    <a:pt x="429260" y="304136"/>
                  </a:lnTo>
                  <a:lnTo>
                    <a:pt x="429475" y="304281"/>
                  </a:lnTo>
                  <a:lnTo>
                    <a:pt x="429694" y="304453"/>
                  </a:lnTo>
                  <a:lnTo>
                    <a:pt x="429860" y="304607"/>
                  </a:lnTo>
                  <a:lnTo>
                    <a:pt x="430000" y="304798"/>
                  </a:lnTo>
                  <a:lnTo>
                    <a:pt x="430197" y="305152"/>
                  </a:lnTo>
                  <a:lnTo>
                    <a:pt x="430283" y="305347"/>
                  </a:lnTo>
                  <a:lnTo>
                    <a:pt x="430355" y="305478"/>
                  </a:lnTo>
                  <a:lnTo>
                    <a:pt x="430484" y="305700"/>
                  </a:lnTo>
                  <a:lnTo>
                    <a:pt x="430691" y="306154"/>
                  </a:lnTo>
                  <a:lnTo>
                    <a:pt x="430737" y="306394"/>
                  </a:lnTo>
                  <a:lnTo>
                    <a:pt x="430729" y="306662"/>
                  </a:lnTo>
                  <a:lnTo>
                    <a:pt x="430756" y="306925"/>
                  </a:lnTo>
                  <a:lnTo>
                    <a:pt x="430771" y="307193"/>
                  </a:lnTo>
                  <a:lnTo>
                    <a:pt x="430771" y="307437"/>
                  </a:lnTo>
                  <a:lnTo>
                    <a:pt x="430748" y="307660"/>
                  </a:lnTo>
                  <a:lnTo>
                    <a:pt x="430687" y="308122"/>
                  </a:lnTo>
                  <a:lnTo>
                    <a:pt x="430672" y="308308"/>
                  </a:lnTo>
                  <a:lnTo>
                    <a:pt x="430657" y="308576"/>
                  </a:lnTo>
                  <a:lnTo>
                    <a:pt x="430687" y="308798"/>
                  </a:lnTo>
                  <a:lnTo>
                    <a:pt x="430763" y="308984"/>
                  </a:lnTo>
                  <a:lnTo>
                    <a:pt x="430963" y="309274"/>
                  </a:lnTo>
                  <a:lnTo>
                    <a:pt x="431156" y="309515"/>
                  </a:lnTo>
                  <a:lnTo>
                    <a:pt x="431458" y="309823"/>
                  </a:lnTo>
                  <a:lnTo>
                    <a:pt x="431662" y="309964"/>
                  </a:lnTo>
                  <a:lnTo>
                    <a:pt x="431930" y="310218"/>
                  </a:lnTo>
                  <a:lnTo>
                    <a:pt x="432168" y="310585"/>
                  </a:lnTo>
                  <a:lnTo>
                    <a:pt x="432296" y="310871"/>
                  </a:lnTo>
                  <a:lnTo>
                    <a:pt x="432402" y="311147"/>
                  </a:lnTo>
                  <a:lnTo>
                    <a:pt x="432519" y="311968"/>
                  </a:lnTo>
                  <a:lnTo>
                    <a:pt x="432085" y="312726"/>
                  </a:lnTo>
                  <a:lnTo>
                    <a:pt x="431934" y="312889"/>
                  </a:lnTo>
                  <a:lnTo>
                    <a:pt x="431802" y="313071"/>
                  </a:lnTo>
                  <a:lnTo>
                    <a:pt x="431715" y="313293"/>
                  </a:lnTo>
                  <a:lnTo>
                    <a:pt x="431700" y="313574"/>
                  </a:lnTo>
                  <a:lnTo>
                    <a:pt x="431821" y="314046"/>
                  </a:lnTo>
                  <a:lnTo>
                    <a:pt x="431832" y="314282"/>
                  </a:lnTo>
                  <a:lnTo>
                    <a:pt x="431798" y="314499"/>
                  </a:lnTo>
                  <a:lnTo>
                    <a:pt x="431703" y="314749"/>
                  </a:lnTo>
                  <a:lnTo>
                    <a:pt x="431647" y="315143"/>
                  </a:lnTo>
                  <a:lnTo>
                    <a:pt x="431583" y="315452"/>
                  </a:lnTo>
                  <a:lnTo>
                    <a:pt x="431496" y="315701"/>
                  </a:lnTo>
                  <a:lnTo>
                    <a:pt x="431390" y="315874"/>
                  </a:lnTo>
                  <a:lnTo>
                    <a:pt x="431228" y="316087"/>
                  </a:lnTo>
                  <a:lnTo>
                    <a:pt x="431001" y="316332"/>
                  </a:lnTo>
                  <a:lnTo>
                    <a:pt x="430820" y="316540"/>
                  </a:lnTo>
                  <a:lnTo>
                    <a:pt x="430344" y="317016"/>
                  </a:lnTo>
                  <a:lnTo>
                    <a:pt x="430155" y="317180"/>
                  </a:lnTo>
                  <a:lnTo>
                    <a:pt x="430008" y="317370"/>
                  </a:lnTo>
                  <a:lnTo>
                    <a:pt x="429811" y="317638"/>
                  </a:lnTo>
                  <a:lnTo>
                    <a:pt x="429649" y="317883"/>
                  </a:lnTo>
                  <a:lnTo>
                    <a:pt x="429377" y="318232"/>
                  </a:lnTo>
                  <a:lnTo>
                    <a:pt x="428939" y="318627"/>
                  </a:lnTo>
                  <a:lnTo>
                    <a:pt x="428788" y="318790"/>
                  </a:lnTo>
                  <a:lnTo>
                    <a:pt x="428641" y="318926"/>
                  </a:lnTo>
                  <a:lnTo>
                    <a:pt x="428437" y="319144"/>
                  </a:lnTo>
                  <a:lnTo>
                    <a:pt x="428301" y="319357"/>
                  </a:lnTo>
                  <a:lnTo>
                    <a:pt x="428097" y="319624"/>
                  </a:lnTo>
                  <a:lnTo>
                    <a:pt x="427719" y="320001"/>
                  </a:lnTo>
                  <a:lnTo>
                    <a:pt x="427538" y="320196"/>
                  </a:lnTo>
                  <a:lnTo>
                    <a:pt x="427428" y="320382"/>
                  </a:lnTo>
                  <a:lnTo>
                    <a:pt x="427341" y="320577"/>
                  </a:lnTo>
                  <a:lnTo>
                    <a:pt x="427228" y="320808"/>
                  </a:lnTo>
                  <a:lnTo>
                    <a:pt x="427122" y="320985"/>
                  </a:lnTo>
                  <a:lnTo>
                    <a:pt x="426930" y="321189"/>
                  </a:lnTo>
                  <a:lnTo>
                    <a:pt x="426771" y="321407"/>
                  </a:lnTo>
                  <a:lnTo>
                    <a:pt x="426662" y="321593"/>
                  </a:lnTo>
                  <a:lnTo>
                    <a:pt x="426326" y="322024"/>
                  </a:lnTo>
                  <a:lnTo>
                    <a:pt x="426125" y="322201"/>
                  </a:lnTo>
                  <a:lnTo>
                    <a:pt x="425887" y="322382"/>
                  </a:lnTo>
                  <a:lnTo>
                    <a:pt x="425702" y="322505"/>
                  </a:lnTo>
                  <a:lnTo>
                    <a:pt x="425445" y="322659"/>
                  </a:lnTo>
                  <a:lnTo>
                    <a:pt x="424977" y="322854"/>
                  </a:lnTo>
                  <a:lnTo>
                    <a:pt x="424532" y="323076"/>
                  </a:lnTo>
                  <a:lnTo>
                    <a:pt x="424229" y="323235"/>
                  </a:lnTo>
                  <a:lnTo>
                    <a:pt x="424048" y="323303"/>
                  </a:lnTo>
                  <a:lnTo>
                    <a:pt x="423799" y="323375"/>
                  </a:lnTo>
                  <a:lnTo>
                    <a:pt x="423538" y="323466"/>
                  </a:lnTo>
                  <a:lnTo>
                    <a:pt x="423357" y="323570"/>
                  </a:lnTo>
                  <a:lnTo>
                    <a:pt x="423077" y="323806"/>
                  </a:lnTo>
                  <a:lnTo>
                    <a:pt x="422942" y="323983"/>
                  </a:lnTo>
                  <a:lnTo>
                    <a:pt x="422760" y="324196"/>
                  </a:lnTo>
                  <a:lnTo>
                    <a:pt x="422598" y="324423"/>
                  </a:lnTo>
                  <a:lnTo>
                    <a:pt x="422435" y="324641"/>
                  </a:lnTo>
                  <a:lnTo>
                    <a:pt x="422269" y="324886"/>
                  </a:lnTo>
                  <a:lnTo>
                    <a:pt x="422133" y="325094"/>
                  </a:lnTo>
                  <a:lnTo>
                    <a:pt x="422065" y="325321"/>
                  </a:lnTo>
                  <a:lnTo>
                    <a:pt x="422043" y="325484"/>
                  </a:lnTo>
                  <a:lnTo>
                    <a:pt x="422020" y="325734"/>
                  </a:lnTo>
                  <a:lnTo>
                    <a:pt x="422009" y="326142"/>
                  </a:lnTo>
                  <a:lnTo>
                    <a:pt x="422039" y="326305"/>
                  </a:lnTo>
                  <a:lnTo>
                    <a:pt x="422179" y="326655"/>
                  </a:lnTo>
                  <a:lnTo>
                    <a:pt x="422232" y="326822"/>
                  </a:lnTo>
                  <a:lnTo>
                    <a:pt x="422307" y="327081"/>
                  </a:lnTo>
                  <a:lnTo>
                    <a:pt x="422394" y="327340"/>
                  </a:lnTo>
                  <a:lnTo>
                    <a:pt x="422447" y="327539"/>
                  </a:lnTo>
                  <a:lnTo>
                    <a:pt x="422477" y="327743"/>
                  </a:lnTo>
                  <a:lnTo>
                    <a:pt x="422507" y="327879"/>
                  </a:lnTo>
                  <a:lnTo>
                    <a:pt x="422602" y="328061"/>
                  </a:lnTo>
                  <a:lnTo>
                    <a:pt x="422734" y="328260"/>
                  </a:lnTo>
                  <a:lnTo>
                    <a:pt x="422794" y="328478"/>
                  </a:lnTo>
                  <a:lnTo>
                    <a:pt x="422855" y="328727"/>
                  </a:lnTo>
                  <a:lnTo>
                    <a:pt x="422892" y="328945"/>
                  </a:lnTo>
                  <a:lnTo>
                    <a:pt x="422938" y="329131"/>
                  </a:lnTo>
                  <a:lnTo>
                    <a:pt x="422994" y="329344"/>
                  </a:lnTo>
                  <a:lnTo>
                    <a:pt x="423074" y="329544"/>
                  </a:lnTo>
                  <a:lnTo>
                    <a:pt x="423229" y="329825"/>
                  </a:lnTo>
                  <a:lnTo>
                    <a:pt x="423387" y="330134"/>
                  </a:lnTo>
                  <a:lnTo>
                    <a:pt x="423493" y="330329"/>
                  </a:lnTo>
                  <a:lnTo>
                    <a:pt x="423633" y="330501"/>
                  </a:lnTo>
                  <a:lnTo>
                    <a:pt x="423716" y="330678"/>
                  </a:lnTo>
                  <a:lnTo>
                    <a:pt x="423769" y="330823"/>
                  </a:lnTo>
                  <a:lnTo>
                    <a:pt x="423833" y="331032"/>
                  </a:lnTo>
                  <a:lnTo>
                    <a:pt x="423844" y="331313"/>
                  </a:lnTo>
                  <a:lnTo>
                    <a:pt x="423788" y="331612"/>
                  </a:lnTo>
                  <a:lnTo>
                    <a:pt x="423754" y="331921"/>
                  </a:lnTo>
                  <a:lnTo>
                    <a:pt x="423701" y="332247"/>
                  </a:lnTo>
                  <a:lnTo>
                    <a:pt x="423686" y="332488"/>
                  </a:lnTo>
                  <a:lnTo>
                    <a:pt x="423689" y="332637"/>
                  </a:lnTo>
                  <a:lnTo>
                    <a:pt x="423708" y="332787"/>
                  </a:lnTo>
                  <a:lnTo>
                    <a:pt x="423799" y="332973"/>
                  </a:lnTo>
                  <a:lnTo>
                    <a:pt x="424022" y="333295"/>
                  </a:lnTo>
                  <a:lnTo>
                    <a:pt x="424165" y="333413"/>
                  </a:lnTo>
                  <a:lnTo>
                    <a:pt x="424222" y="333553"/>
                  </a:lnTo>
                  <a:lnTo>
                    <a:pt x="424331" y="333694"/>
                  </a:lnTo>
                  <a:lnTo>
                    <a:pt x="424732" y="334025"/>
                  </a:lnTo>
                  <a:lnTo>
                    <a:pt x="424985" y="334179"/>
                  </a:lnTo>
                  <a:lnTo>
                    <a:pt x="425230" y="334356"/>
                  </a:lnTo>
                  <a:lnTo>
                    <a:pt x="425442" y="334497"/>
                  </a:lnTo>
                  <a:lnTo>
                    <a:pt x="425721" y="334638"/>
                  </a:lnTo>
                  <a:lnTo>
                    <a:pt x="426103" y="334864"/>
                  </a:lnTo>
                  <a:lnTo>
                    <a:pt x="426239" y="334951"/>
                  </a:lnTo>
                  <a:lnTo>
                    <a:pt x="426609" y="335295"/>
                  </a:lnTo>
                  <a:lnTo>
                    <a:pt x="427081" y="335536"/>
                  </a:lnTo>
                  <a:lnTo>
                    <a:pt x="427307" y="335781"/>
                  </a:lnTo>
                  <a:lnTo>
                    <a:pt x="427526" y="335994"/>
                  </a:lnTo>
                  <a:lnTo>
                    <a:pt x="427553" y="336130"/>
                  </a:lnTo>
                  <a:lnTo>
                    <a:pt x="427553" y="336311"/>
                  </a:lnTo>
                  <a:lnTo>
                    <a:pt x="427515" y="336538"/>
                  </a:lnTo>
                  <a:lnTo>
                    <a:pt x="427436" y="336778"/>
                  </a:lnTo>
                  <a:lnTo>
                    <a:pt x="427262" y="337091"/>
                  </a:lnTo>
                  <a:lnTo>
                    <a:pt x="427141" y="337218"/>
                  </a:lnTo>
                  <a:lnTo>
                    <a:pt x="427047" y="337423"/>
                  </a:lnTo>
                  <a:lnTo>
                    <a:pt x="426975" y="337622"/>
                  </a:lnTo>
                  <a:lnTo>
                    <a:pt x="426930" y="337844"/>
                  </a:lnTo>
                  <a:lnTo>
                    <a:pt x="426801" y="338266"/>
                  </a:lnTo>
                  <a:lnTo>
                    <a:pt x="426654" y="338697"/>
                  </a:lnTo>
                  <a:lnTo>
                    <a:pt x="425861" y="339486"/>
                  </a:lnTo>
                  <a:lnTo>
                    <a:pt x="425521" y="339459"/>
                  </a:lnTo>
                  <a:lnTo>
                    <a:pt x="424800" y="339432"/>
                  </a:lnTo>
                  <a:lnTo>
                    <a:pt x="424592" y="339359"/>
                  </a:lnTo>
                  <a:lnTo>
                    <a:pt x="424433" y="339328"/>
                  </a:lnTo>
                  <a:lnTo>
                    <a:pt x="424275" y="339314"/>
                  </a:lnTo>
                  <a:lnTo>
                    <a:pt x="424112" y="339309"/>
                  </a:lnTo>
                  <a:lnTo>
                    <a:pt x="423950" y="339314"/>
                  </a:lnTo>
                  <a:lnTo>
                    <a:pt x="423629" y="339332"/>
                  </a:lnTo>
                  <a:lnTo>
                    <a:pt x="423391" y="339359"/>
                  </a:lnTo>
                  <a:lnTo>
                    <a:pt x="422579" y="339364"/>
                  </a:lnTo>
                  <a:lnTo>
                    <a:pt x="422092" y="339314"/>
                  </a:lnTo>
                  <a:lnTo>
                    <a:pt x="421718" y="339495"/>
                  </a:lnTo>
                  <a:lnTo>
                    <a:pt x="420974" y="340167"/>
                  </a:lnTo>
                  <a:lnTo>
                    <a:pt x="420188" y="340629"/>
                  </a:lnTo>
                  <a:lnTo>
                    <a:pt x="419312" y="340874"/>
                  </a:lnTo>
                  <a:lnTo>
                    <a:pt x="418799" y="340924"/>
                  </a:lnTo>
                  <a:lnTo>
                    <a:pt x="418368" y="341074"/>
                  </a:lnTo>
                  <a:lnTo>
                    <a:pt x="417858" y="341641"/>
                  </a:lnTo>
                  <a:lnTo>
                    <a:pt x="417552" y="341972"/>
                  </a:lnTo>
                  <a:lnTo>
                    <a:pt x="417144" y="342439"/>
                  </a:lnTo>
                  <a:lnTo>
                    <a:pt x="416529" y="342652"/>
                  </a:lnTo>
                  <a:lnTo>
                    <a:pt x="415785" y="342693"/>
                  </a:lnTo>
                  <a:lnTo>
                    <a:pt x="415139" y="342911"/>
                  </a:lnTo>
                  <a:lnTo>
                    <a:pt x="414187" y="342548"/>
                  </a:lnTo>
                  <a:lnTo>
                    <a:pt x="413926" y="342176"/>
                  </a:lnTo>
                  <a:lnTo>
                    <a:pt x="413643" y="341804"/>
                  </a:lnTo>
                  <a:lnTo>
                    <a:pt x="412933" y="340811"/>
                  </a:lnTo>
                  <a:lnTo>
                    <a:pt x="412117" y="338969"/>
                  </a:lnTo>
                  <a:lnTo>
                    <a:pt x="412004" y="338702"/>
                  </a:lnTo>
                  <a:lnTo>
                    <a:pt x="411929" y="338348"/>
                  </a:lnTo>
                  <a:lnTo>
                    <a:pt x="411902" y="338144"/>
                  </a:lnTo>
                  <a:lnTo>
                    <a:pt x="411849" y="337985"/>
                  </a:lnTo>
                  <a:lnTo>
                    <a:pt x="411781" y="337808"/>
                  </a:lnTo>
                  <a:lnTo>
                    <a:pt x="411691" y="337631"/>
                  </a:lnTo>
                  <a:lnTo>
                    <a:pt x="411626" y="337409"/>
                  </a:lnTo>
                  <a:lnTo>
                    <a:pt x="411577" y="337196"/>
                  </a:lnTo>
                  <a:lnTo>
                    <a:pt x="411528" y="336919"/>
                  </a:lnTo>
                  <a:lnTo>
                    <a:pt x="411457" y="336688"/>
                  </a:lnTo>
                  <a:lnTo>
                    <a:pt x="411396" y="336416"/>
                  </a:lnTo>
                  <a:lnTo>
                    <a:pt x="411241" y="336166"/>
                  </a:lnTo>
                  <a:lnTo>
                    <a:pt x="411090" y="336075"/>
                  </a:lnTo>
                  <a:lnTo>
                    <a:pt x="410818" y="336112"/>
                  </a:lnTo>
                  <a:lnTo>
                    <a:pt x="410667" y="336184"/>
                  </a:lnTo>
                  <a:lnTo>
                    <a:pt x="410528" y="336289"/>
                  </a:lnTo>
                  <a:lnTo>
                    <a:pt x="410361" y="336506"/>
                  </a:lnTo>
                  <a:lnTo>
                    <a:pt x="410082" y="336783"/>
                  </a:lnTo>
                  <a:lnTo>
                    <a:pt x="409904" y="336983"/>
                  </a:lnTo>
                  <a:lnTo>
                    <a:pt x="409772" y="337110"/>
                  </a:lnTo>
                  <a:lnTo>
                    <a:pt x="409549" y="337441"/>
                  </a:lnTo>
                  <a:lnTo>
                    <a:pt x="409527" y="337613"/>
                  </a:lnTo>
                  <a:lnTo>
                    <a:pt x="409481" y="337844"/>
                  </a:lnTo>
                  <a:lnTo>
                    <a:pt x="409432" y="337989"/>
                  </a:lnTo>
                  <a:lnTo>
                    <a:pt x="409217" y="338493"/>
                  </a:lnTo>
                  <a:lnTo>
                    <a:pt x="409153" y="338711"/>
                  </a:lnTo>
                  <a:lnTo>
                    <a:pt x="409066" y="338883"/>
                  </a:lnTo>
                  <a:lnTo>
                    <a:pt x="408964" y="339191"/>
                  </a:lnTo>
                  <a:lnTo>
                    <a:pt x="408858" y="339400"/>
                  </a:lnTo>
                  <a:lnTo>
                    <a:pt x="408647" y="339731"/>
                  </a:lnTo>
                  <a:lnTo>
                    <a:pt x="407585" y="340570"/>
                  </a:lnTo>
                  <a:lnTo>
                    <a:pt x="406486" y="340230"/>
                  </a:lnTo>
                  <a:lnTo>
                    <a:pt x="406294" y="340003"/>
                  </a:lnTo>
                  <a:lnTo>
                    <a:pt x="406116" y="339758"/>
                  </a:lnTo>
                  <a:lnTo>
                    <a:pt x="406033" y="339627"/>
                  </a:lnTo>
                  <a:lnTo>
                    <a:pt x="405844" y="339282"/>
                  </a:lnTo>
                  <a:lnTo>
                    <a:pt x="405765" y="339123"/>
                  </a:lnTo>
                  <a:lnTo>
                    <a:pt x="405693" y="338960"/>
                  </a:lnTo>
                  <a:lnTo>
                    <a:pt x="405486" y="338647"/>
                  </a:lnTo>
                  <a:lnTo>
                    <a:pt x="405255" y="338411"/>
                  </a:lnTo>
                  <a:lnTo>
                    <a:pt x="405108" y="338293"/>
                  </a:lnTo>
                  <a:lnTo>
                    <a:pt x="404870" y="338053"/>
                  </a:lnTo>
                  <a:lnTo>
                    <a:pt x="404666" y="337844"/>
                  </a:lnTo>
                  <a:lnTo>
                    <a:pt x="404462" y="337649"/>
                  </a:lnTo>
                  <a:lnTo>
                    <a:pt x="404107" y="337345"/>
                  </a:lnTo>
                  <a:lnTo>
                    <a:pt x="403888" y="337159"/>
                  </a:lnTo>
                  <a:lnTo>
                    <a:pt x="403771" y="337028"/>
                  </a:lnTo>
                  <a:lnTo>
                    <a:pt x="403609" y="336878"/>
                  </a:lnTo>
                  <a:lnTo>
                    <a:pt x="403454" y="336729"/>
                  </a:lnTo>
                  <a:lnTo>
                    <a:pt x="403299" y="336502"/>
                  </a:lnTo>
                  <a:lnTo>
                    <a:pt x="403144" y="336261"/>
                  </a:lnTo>
                  <a:lnTo>
                    <a:pt x="402989" y="336062"/>
                  </a:lnTo>
                  <a:lnTo>
                    <a:pt x="402713" y="335808"/>
                  </a:lnTo>
                  <a:lnTo>
                    <a:pt x="402279" y="335490"/>
                  </a:lnTo>
                  <a:lnTo>
                    <a:pt x="401939" y="335264"/>
                  </a:lnTo>
                  <a:lnTo>
                    <a:pt x="401528" y="335005"/>
                  </a:lnTo>
                  <a:lnTo>
                    <a:pt x="401014" y="334706"/>
                  </a:lnTo>
                  <a:lnTo>
                    <a:pt x="400814" y="334656"/>
                  </a:lnTo>
                  <a:lnTo>
                    <a:pt x="400636" y="334574"/>
                  </a:lnTo>
                  <a:lnTo>
                    <a:pt x="400455" y="334515"/>
                  </a:lnTo>
                  <a:lnTo>
                    <a:pt x="400232" y="334420"/>
                  </a:lnTo>
                  <a:lnTo>
                    <a:pt x="399990" y="334288"/>
                  </a:lnTo>
                  <a:lnTo>
                    <a:pt x="399685" y="334111"/>
                  </a:lnTo>
                  <a:lnTo>
                    <a:pt x="399394" y="333984"/>
                  </a:lnTo>
                  <a:lnTo>
                    <a:pt x="399092" y="333898"/>
                  </a:lnTo>
                  <a:lnTo>
                    <a:pt x="398824" y="333857"/>
                  </a:lnTo>
                  <a:lnTo>
                    <a:pt x="398484" y="333821"/>
                  </a:lnTo>
                  <a:lnTo>
                    <a:pt x="398197" y="333807"/>
                  </a:lnTo>
                  <a:lnTo>
                    <a:pt x="397513" y="333758"/>
                  </a:lnTo>
                  <a:lnTo>
                    <a:pt x="397105" y="333817"/>
                  </a:lnTo>
                  <a:lnTo>
                    <a:pt x="396595" y="333935"/>
                  </a:lnTo>
                  <a:lnTo>
                    <a:pt x="396263" y="334007"/>
                  </a:lnTo>
                  <a:lnTo>
                    <a:pt x="395523" y="334297"/>
                  </a:lnTo>
                  <a:lnTo>
                    <a:pt x="395232" y="334447"/>
                  </a:lnTo>
                  <a:lnTo>
                    <a:pt x="394537" y="334710"/>
                  </a:lnTo>
                  <a:lnTo>
                    <a:pt x="394186" y="334814"/>
                  </a:lnTo>
                  <a:lnTo>
                    <a:pt x="393827" y="334941"/>
                  </a:lnTo>
                  <a:lnTo>
                    <a:pt x="393427" y="335077"/>
                  </a:lnTo>
                  <a:lnTo>
                    <a:pt x="393094" y="335155"/>
                  </a:lnTo>
                  <a:lnTo>
                    <a:pt x="392936" y="335195"/>
                  </a:lnTo>
                  <a:lnTo>
                    <a:pt x="392751" y="335195"/>
                  </a:lnTo>
                  <a:lnTo>
                    <a:pt x="392271" y="335359"/>
                  </a:lnTo>
                  <a:lnTo>
                    <a:pt x="391999" y="335413"/>
                  </a:lnTo>
                  <a:lnTo>
                    <a:pt x="391848" y="335449"/>
                  </a:lnTo>
                  <a:lnTo>
                    <a:pt x="391651" y="335463"/>
                  </a:lnTo>
                  <a:lnTo>
                    <a:pt x="391459" y="335490"/>
                  </a:lnTo>
                  <a:lnTo>
                    <a:pt x="391255" y="335490"/>
                  </a:lnTo>
                  <a:lnTo>
                    <a:pt x="391006" y="335481"/>
                  </a:lnTo>
                  <a:lnTo>
                    <a:pt x="390745" y="335463"/>
                  </a:lnTo>
                  <a:lnTo>
                    <a:pt x="390537" y="335440"/>
                  </a:lnTo>
                  <a:lnTo>
                    <a:pt x="390326" y="335449"/>
                  </a:lnTo>
                  <a:lnTo>
                    <a:pt x="390164" y="335413"/>
                  </a:lnTo>
                  <a:lnTo>
                    <a:pt x="389929" y="335368"/>
                  </a:lnTo>
                  <a:lnTo>
                    <a:pt x="389529" y="335409"/>
                  </a:lnTo>
                  <a:lnTo>
                    <a:pt x="389136" y="335331"/>
                  </a:lnTo>
                  <a:lnTo>
                    <a:pt x="388823" y="335173"/>
                  </a:lnTo>
                  <a:lnTo>
                    <a:pt x="388392" y="335096"/>
                  </a:lnTo>
                  <a:lnTo>
                    <a:pt x="387924" y="335023"/>
                  </a:lnTo>
                  <a:lnTo>
                    <a:pt x="387252" y="334447"/>
                  </a:lnTo>
                  <a:lnTo>
                    <a:pt x="386783" y="334207"/>
                  </a:lnTo>
                  <a:lnTo>
                    <a:pt x="386391" y="333966"/>
                  </a:lnTo>
                  <a:lnTo>
                    <a:pt x="386017" y="333671"/>
                  </a:lnTo>
                  <a:lnTo>
                    <a:pt x="385786" y="333594"/>
                  </a:lnTo>
                  <a:lnTo>
                    <a:pt x="385560" y="333540"/>
                  </a:lnTo>
                  <a:lnTo>
                    <a:pt x="385360" y="333504"/>
                  </a:lnTo>
                  <a:lnTo>
                    <a:pt x="385152" y="333485"/>
                  </a:lnTo>
                  <a:lnTo>
                    <a:pt x="384948" y="333485"/>
                  </a:lnTo>
                  <a:lnTo>
                    <a:pt x="384132" y="333544"/>
                  </a:lnTo>
                  <a:lnTo>
                    <a:pt x="381627" y="333148"/>
                  </a:lnTo>
                  <a:lnTo>
                    <a:pt x="381137" y="334057"/>
                  </a:lnTo>
                  <a:lnTo>
                    <a:pt x="381084" y="334306"/>
                  </a:lnTo>
                  <a:lnTo>
                    <a:pt x="381107" y="334787"/>
                  </a:lnTo>
                  <a:lnTo>
                    <a:pt x="381092" y="334951"/>
                  </a:lnTo>
                  <a:lnTo>
                    <a:pt x="381111" y="335114"/>
                  </a:lnTo>
                  <a:lnTo>
                    <a:pt x="381137" y="335277"/>
                  </a:lnTo>
                  <a:lnTo>
                    <a:pt x="381250" y="335663"/>
                  </a:lnTo>
                  <a:lnTo>
                    <a:pt x="381296" y="335799"/>
                  </a:lnTo>
                  <a:lnTo>
                    <a:pt x="381368" y="336071"/>
                  </a:lnTo>
                  <a:lnTo>
                    <a:pt x="381432" y="336280"/>
                  </a:lnTo>
                  <a:lnTo>
                    <a:pt x="381579" y="336656"/>
                  </a:lnTo>
                  <a:lnTo>
                    <a:pt x="381689" y="336905"/>
                  </a:lnTo>
                  <a:lnTo>
                    <a:pt x="381945" y="337350"/>
                  </a:lnTo>
                  <a:lnTo>
                    <a:pt x="382002" y="337491"/>
                  </a:lnTo>
                  <a:lnTo>
                    <a:pt x="382062" y="337618"/>
                  </a:lnTo>
                  <a:lnTo>
                    <a:pt x="382183" y="337958"/>
                  </a:lnTo>
                  <a:lnTo>
                    <a:pt x="382463" y="338457"/>
                  </a:lnTo>
                  <a:lnTo>
                    <a:pt x="382678" y="338851"/>
                  </a:lnTo>
                  <a:lnTo>
                    <a:pt x="383218" y="340117"/>
                  </a:lnTo>
                  <a:lnTo>
                    <a:pt x="383985" y="341278"/>
                  </a:lnTo>
                  <a:lnTo>
                    <a:pt x="384717" y="341822"/>
                  </a:lnTo>
                  <a:lnTo>
                    <a:pt x="385341" y="342385"/>
                  </a:lnTo>
                  <a:lnTo>
                    <a:pt x="385692" y="343142"/>
                  </a:lnTo>
                  <a:lnTo>
                    <a:pt x="386372" y="344576"/>
                  </a:lnTo>
                  <a:lnTo>
                    <a:pt x="387021" y="344966"/>
                  </a:lnTo>
                  <a:lnTo>
                    <a:pt x="387656" y="345270"/>
                  </a:lnTo>
                  <a:lnTo>
                    <a:pt x="388030" y="346376"/>
                  </a:lnTo>
                  <a:lnTo>
                    <a:pt x="388532" y="347474"/>
                  </a:lnTo>
                  <a:lnTo>
                    <a:pt x="389979" y="349433"/>
                  </a:lnTo>
                  <a:lnTo>
                    <a:pt x="391346" y="351316"/>
                  </a:lnTo>
                  <a:lnTo>
                    <a:pt x="391746" y="351847"/>
                  </a:lnTo>
                  <a:lnTo>
                    <a:pt x="391969" y="352373"/>
                  </a:lnTo>
                  <a:lnTo>
                    <a:pt x="392267" y="353679"/>
                  </a:lnTo>
                  <a:lnTo>
                    <a:pt x="392668" y="354269"/>
                  </a:lnTo>
                  <a:lnTo>
                    <a:pt x="393370" y="355417"/>
                  </a:lnTo>
                  <a:lnTo>
                    <a:pt x="393906" y="356088"/>
                  </a:lnTo>
                  <a:lnTo>
                    <a:pt x="394220" y="357344"/>
                  </a:lnTo>
                  <a:lnTo>
                    <a:pt x="394242" y="358324"/>
                  </a:lnTo>
                  <a:lnTo>
                    <a:pt x="394393" y="359426"/>
                  </a:lnTo>
                  <a:lnTo>
                    <a:pt x="394548" y="360134"/>
                  </a:lnTo>
                  <a:lnTo>
                    <a:pt x="394545" y="362661"/>
                  </a:lnTo>
                  <a:lnTo>
                    <a:pt x="394779" y="363178"/>
                  </a:lnTo>
                  <a:lnTo>
                    <a:pt x="394896" y="363681"/>
                  </a:lnTo>
                  <a:lnTo>
                    <a:pt x="394714" y="363981"/>
                  </a:lnTo>
                  <a:lnTo>
                    <a:pt x="394903" y="364416"/>
                  </a:lnTo>
                  <a:lnTo>
                    <a:pt x="395168" y="365106"/>
                  </a:lnTo>
                  <a:lnTo>
                    <a:pt x="395553" y="366253"/>
                  </a:lnTo>
                  <a:lnTo>
                    <a:pt x="396040" y="367061"/>
                  </a:lnTo>
                  <a:lnTo>
                    <a:pt x="396754" y="367823"/>
                  </a:lnTo>
                  <a:lnTo>
                    <a:pt x="397589" y="368548"/>
                  </a:lnTo>
                  <a:lnTo>
                    <a:pt x="398280" y="369383"/>
                  </a:lnTo>
                  <a:lnTo>
                    <a:pt x="398873" y="370690"/>
                  </a:lnTo>
                  <a:lnTo>
                    <a:pt x="399390" y="372050"/>
                  </a:lnTo>
                  <a:lnTo>
                    <a:pt x="398846" y="373230"/>
                  </a:lnTo>
                  <a:lnTo>
                    <a:pt x="398110" y="373960"/>
                  </a:lnTo>
                  <a:lnTo>
                    <a:pt x="398110" y="375058"/>
                  </a:lnTo>
                  <a:lnTo>
                    <a:pt x="398347" y="375589"/>
                  </a:lnTo>
                  <a:lnTo>
                    <a:pt x="398654" y="376274"/>
                  </a:lnTo>
                  <a:lnTo>
                    <a:pt x="399213" y="377984"/>
                  </a:lnTo>
                  <a:lnTo>
                    <a:pt x="399398" y="378374"/>
                  </a:lnTo>
                  <a:lnTo>
                    <a:pt x="399398" y="379581"/>
                  </a:lnTo>
                  <a:lnTo>
                    <a:pt x="399167" y="380293"/>
                  </a:lnTo>
                  <a:lnTo>
                    <a:pt x="397770" y="380656"/>
                  </a:lnTo>
                  <a:lnTo>
                    <a:pt x="396799" y="380724"/>
                  </a:lnTo>
                  <a:lnTo>
                    <a:pt x="395760" y="380724"/>
                  </a:lnTo>
                  <a:lnTo>
                    <a:pt x="395190" y="380860"/>
                  </a:lnTo>
                  <a:lnTo>
                    <a:pt x="394435" y="380216"/>
                  </a:lnTo>
                  <a:lnTo>
                    <a:pt x="393302" y="379758"/>
                  </a:lnTo>
                  <a:lnTo>
                    <a:pt x="391591" y="379363"/>
                  </a:lnTo>
                  <a:lnTo>
                    <a:pt x="391346" y="379363"/>
                  </a:lnTo>
                  <a:lnTo>
                    <a:pt x="391032" y="377712"/>
                  </a:lnTo>
                  <a:lnTo>
                    <a:pt x="389427" y="377136"/>
                  </a:lnTo>
                  <a:lnTo>
                    <a:pt x="388317" y="377145"/>
                  </a:lnTo>
                  <a:lnTo>
                    <a:pt x="387014" y="378633"/>
                  </a:lnTo>
                  <a:lnTo>
                    <a:pt x="386100" y="380433"/>
                  </a:lnTo>
                  <a:lnTo>
                    <a:pt x="386100" y="381486"/>
                  </a:lnTo>
                  <a:lnTo>
                    <a:pt x="386508" y="382915"/>
                  </a:lnTo>
                  <a:lnTo>
                    <a:pt x="386787" y="383736"/>
                  </a:lnTo>
                  <a:lnTo>
                    <a:pt x="386504" y="384743"/>
                  </a:lnTo>
                  <a:lnTo>
                    <a:pt x="387112" y="385832"/>
                  </a:lnTo>
                  <a:lnTo>
                    <a:pt x="387682" y="386607"/>
                  </a:lnTo>
                  <a:lnTo>
                    <a:pt x="388358" y="387215"/>
                  </a:lnTo>
                  <a:lnTo>
                    <a:pt x="388849" y="387215"/>
                  </a:lnTo>
                  <a:lnTo>
                    <a:pt x="390197" y="388349"/>
                  </a:lnTo>
                  <a:lnTo>
                    <a:pt x="391062" y="389184"/>
                  </a:lnTo>
                  <a:lnTo>
                    <a:pt x="392093" y="390563"/>
                  </a:lnTo>
                  <a:lnTo>
                    <a:pt x="394310" y="391108"/>
                  </a:lnTo>
                  <a:lnTo>
                    <a:pt x="394669" y="391108"/>
                  </a:lnTo>
                  <a:lnTo>
                    <a:pt x="395371" y="391811"/>
                  </a:lnTo>
                  <a:lnTo>
                    <a:pt x="395719" y="392596"/>
                  </a:lnTo>
                  <a:lnTo>
                    <a:pt x="394647" y="393099"/>
                  </a:lnTo>
                  <a:lnTo>
                    <a:pt x="393725" y="394161"/>
                  </a:lnTo>
                  <a:lnTo>
                    <a:pt x="393272" y="394814"/>
                  </a:lnTo>
                  <a:lnTo>
                    <a:pt x="393023" y="395626"/>
                  </a:lnTo>
                  <a:lnTo>
                    <a:pt x="394235" y="396220"/>
                  </a:lnTo>
                  <a:lnTo>
                    <a:pt x="396988" y="396538"/>
                  </a:lnTo>
                  <a:lnTo>
                    <a:pt x="399060" y="396303"/>
                  </a:lnTo>
                  <a:lnTo>
                    <a:pt x="399666" y="396116"/>
                  </a:lnTo>
                  <a:lnTo>
                    <a:pt x="400183" y="396011"/>
                  </a:lnTo>
                  <a:lnTo>
                    <a:pt x="400315" y="396048"/>
                  </a:lnTo>
                  <a:lnTo>
                    <a:pt x="400708" y="395889"/>
                  </a:lnTo>
                  <a:lnTo>
                    <a:pt x="401154" y="395889"/>
                  </a:lnTo>
                  <a:lnTo>
                    <a:pt x="401977" y="395662"/>
                  </a:lnTo>
                  <a:lnTo>
                    <a:pt x="402664" y="395467"/>
                  </a:lnTo>
                  <a:lnTo>
                    <a:pt x="403359" y="395245"/>
                  </a:lnTo>
                  <a:lnTo>
                    <a:pt x="403654" y="395131"/>
                  </a:lnTo>
                  <a:lnTo>
                    <a:pt x="404481" y="395131"/>
                  </a:lnTo>
                  <a:lnTo>
                    <a:pt x="404711" y="395272"/>
                  </a:lnTo>
                  <a:lnTo>
                    <a:pt x="405282" y="395272"/>
                  </a:lnTo>
                  <a:lnTo>
                    <a:pt x="405927" y="395113"/>
                  </a:lnTo>
                  <a:lnTo>
                    <a:pt x="406411" y="395349"/>
                  </a:lnTo>
                  <a:lnTo>
                    <a:pt x="406687" y="395458"/>
                  </a:lnTo>
                  <a:lnTo>
                    <a:pt x="406985" y="395499"/>
                  </a:lnTo>
                  <a:lnTo>
                    <a:pt x="407487" y="395317"/>
                  </a:lnTo>
                  <a:lnTo>
                    <a:pt x="407959" y="395023"/>
                  </a:lnTo>
                  <a:lnTo>
                    <a:pt x="408594" y="394832"/>
                  </a:lnTo>
                  <a:lnTo>
                    <a:pt x="409073" y="394832"/>
                  </a:lnTo>
                  <a:lnTo>
                    <a:pt x="409462" y="394650"/>
                  </a:lnTo>
                  <a:lnTo>
                    <a:pt x="409957" y="394650"/>
                  </a:lnTo>
                  <a:lnTo>
                    <a:pt x="410108" y="394406"/>
                  </a:lnTo>
                  <a:lnTo>
                    <a:pt x="410528" y="394555"/>
                  </a:lnTo>
                  <a:lnTo>
                    <a:pt x="410860" y="394383"/>
                  </a:lnTo>
                  <a:lnTo>
                    <a:pt x="411271" y="394020"/>
                  </a:lnTo>
                  <a:lnTo>
                    <a:pt x="411808" y="393761"/>
                  </a:lnTo>
                  <a:lnTo>
                    <a:pt x="412284" y="393457"/>
                  </a:lnTo>
                  <a:lnTo>
                    <a:pt x="412488" y="393013"/>
                  </a:lnTo>
                  <a:lnTo>
                    <a:pt x="412805" y="392686"/>
                  </a:lnTo>
                  <a:lnTo>
                    <a:pt x="413118" y="392214"/>
                  </a:lnTo>
                  <a:lnTo>
                    <a:pt x="413311" y="391965"/>
                  </a:lnTo>
                  <a:lnTo>
                    <a:pt x="413753" y="391965"/>
                  </a:lnTo>
                  <a:lnTo>
                    <a:pt x="414542" y="392704"/>
                  </a:lnTo>
                  <a:lnTo>
                    <a:pt x="414984" y="393398"/>
                  </a:lnTo>
                  <a:lnTo>
                    <a:pt x="414984" y="394288"/>
                  </a:lnTo>
                  <a:lnTo>
                    <a:pt x="415154" y="395708"/>
                  </a:lnTo>
                  <a:lnTo>
                    <a:pt x="415267" y="396447"/>
                  </a:lnTo>
                  <a:lnTo>
                    <a:pt x="415449" y="396887"/>
                  </a:lnTo>
                  <a:lnTo>
                    <a:pt x="415717" y="397073"/>
                  </a:lnTo>
                  <a:lnTo>
                    <a:pt x="416170" y="397400"/>
                  </a:lnTo>
                  <a:lnTo>
                    <a:pt x="416302" y="397577"/>
                  </a:lnTo>
                  <a:lnTo>
                    <a:pt x="416442" y="397772"/>
                  </a:lnTo>
                  <a:lnTo>
                    <a:pt x="416763" y="398107"/>
                  </a:lnTo>
                  <a:lnTo>
                    <a:pt x="417250" y="398248"/>
                  </a:lnTo>
                  <a:lnTo>
                    <a:pt x="417741" y="398343"/>
                  </a:lnTo>
                  <a:lnTo>
                    <a:pt x="418368" y="398212"/>
                  </a:lnTo>
                  <a:lnTo>
                    <a:pt x="418647" y="397881"/>
                  </a:lnTo>
                  <a:lnTo>
                    <a:pt x="418897" y="397831"/>
                  </a:lnTo>
                  <a:lnTo>
                    <a:pt x="419141" y="397347"/>
                  </a:lnTo>
                  <a:lnTo>
                    <a:pt x="419444" y="396538"/>
                  </a:lnTo>
                  <a:lnTo>
                    <a:pt x="419973" y="395649"/>
                  </a:lnTo>
                  <a:lnTo>
                    <a:pt x="420275" y="394900"/>
                  </a:lnTo>
                  <a:lnTo>
                    <a:pt x="420596" y="394623"/>
                  </a:lnTo>
                  <a:lnTo>
                    <a:pt x="421182" y="393848"/>
                  </a:lnTo>
                  <a:lnTo>
                    <a:pt x="422107" y="393407"/>
                  </a:lnTo>
                  <a:lnTo>
                    <a:pt x="422655" y="393407"/>
                  </a:lnTo>
                  <a:lnTo>
                    <a:pt x="423856" y="393258"/>
                  </a:lnTo>
                  <a:lnTo>
                    <a:pt x="424853" y="393339"/>
                  </a:lnTo>
                  <a:lnTo>
                    <a:pt x="426212" y="393466"/>
                  </a:lnTo>
                  <a:lnTo>
                    <a:pt x="427152" y="393866"/>
                  </a:lnTo>
                  <a:lnTo>
                    <a:pt x="428021" y="394138"/>
                  </a:lnTo>
                  <a:lnTo>
                    <a:pt x="428565" y="394360"/>
                  </a:lnTo>
                  <a:lnTo>
                    <a:pt x="429370" y="394650"/>
                  </a:lnTo>
                  <a:lnTo>
                    <a:pt x="429857" y="395122"/>
                  </a:lnTo>
                  <a:lnTo>
                    <a:pt x="430351" y="395494"/>
                  </a:lnTo>
                  <a:lnTo>
                    <a:pt x="430733" y="395807"/>
                  </a:lnTo>
                  <a:lnTo>
                    <a:pt x="430948" y="396039"/>
                  </a:lnTo>
                  <a:lnTo>
                    <a:pt x="430854" y="396374"/>
                  </a:lnTo>
                  <a:lnTo>
                    <a:pt x="430827" y="396851"/>
                  </a:lnTo>
                  <a:lnTo>
                    <a:pt x="431065" y="397785"/>
                  </a:lnTo>
                  <a:lnTo>
                    <a:pt x="431628" y="398579"/>
                  </a:lnTo>
                  <a:lnTo>
                    <a:pt x="432217" y="399355"/>
                  </a:lnTo>
                  <a:lnTo>
                    <a:pt x="432803" y="400407"/>
                  </a:lnTo>
                  <a:lnTo>
                    <a:pt x="433320" y="401169"/>
                  </a:lnTo>
                  <a:lnTo>
                    <a:pt x="433951" y="401791"/>
                  </a:lnTo>
                  <a:lnTo>
                    <a:pt x="434336" y="402381"/>
                  </a:lnTo>
                  <a:lnTo>
                    <a:pt x="434362" y="402893"/>
                  </a:lnTo>
                  <a:lnTo>
                    <a:pt x="434600" y="403043"/>
                  </a:lnTo>
                  <a:lnTo>
                    <a:pt x="434752" y="403075"/>
                  </a:lnTo>
                  <a:lnTo>
                    <a:pt x="435231" y="403152"/>
                  </a:lnTo>
                  <a:lnTo>
                    <a:pt x="435310" y="403569"/>
                  </a:lnTo>
                  <a:lnTo>
                    <a:pt x="435371" y="404182"/>
                  </a:lnTo>
                  <a:lnTo>
                    <a:pt x="435624" y="404989"/>
                  </a:lnTo>
                  <a:lnTo>
                    <a:pt x="435930" y="405556"/>
                  </a:lnTo>
                  <a:lnTo>
                    <a:pt x="436145" y="406105"/>
                  </a:lnTo>
                  <a:lnTo>
                    <a:pt x="436360" y="406618"/>
                  </a:lnTo>
                  <a:lnTo>
                    <a:pt x="436768" y="406967"/>
                  </a:lnTo>
                  <a:lnTo>
                    <a:pt x="437104" y="407425"/>
                  </a:lnTo>
                  <a:lnTo>
                    <a:pt x="436998" y="408265"/>
                  </a:lnTo>
                  <a:lnTo>
                    <a:pt x="436998" y="409222"/>
                  </a:lnTo>
                  <a:lnTo>
                    <a:pt x="436689" y="409799"/>
                  </a:lnTo>
                  <a:lnTo>
                    <a:pt x="436508" y="410755"/>
                  </a:lnTo>
                  <a:lnTo>
                    <a:pt x="436149" y="411563"/>
                  </a:lnTo>
                  <a:lnTo>
                    <a:pt x="436228" y="412661"/>
                  </a:lnTo>
                  <a:lnTo>
                    <a:pt x="435813" y="413264"/>
                  </a:lnTo>
                  <a:lnTo>
                    <a:pt x="435813" y="413759"/>
                  </a:lnTo>
                  <a:lnTo>
                    <a:pt x="435620" y="414779"/>
                  </a:lnTo>
                  <a:lnTo>
                    <a:pt x="435121" y="415669"/>
                  </a:lnTo>
                  <a:lnTo>
                    <a:pt x="434619" y="416580"/>
                  </a:lnTo>
                  <a:lnTo>
                    <a:pt x="434147" y="417152"/>
                  </a:lnTo>
                  <a:lnTo>
                    <a:pt x="433868" y="417583"/>
                  </a:lnTo>
                  <a:lnTo>
                    <a:pt x="433656" y="418209"/>
                  </a:lnTo>
                  <a:lnTo>
                    <a:pt x="433335" y="418967"/>
                  </a:lnTo>
                  <a:lnTo>
                    <a:pt x="433040" y="419674"/>
                  </a:lnTo>
                  <a:lnTo>
                    <a:pt x="432765" y="420269"/>
                  </a:lnTo>
                  <a:lnTo>
                    <a:pt x="432398" y="421194"/>
                  </a:lnTo>
                  <a:lnTo>
                    <a:pt x="432111" y="422120"/>
                  </a:lnTo>
                  <a:lnTo>
                    <a:pt x="431847" y="423168"/>
                  </a:lnTo>
                  <a:lnTo>
                    <a:pt x="431692" y="423812"/>
                  </a:lnTo>
                  <a:lnTo>
                    <a:pt x="431575" y="424107"/>
                  </a:lnTo>
                  <a:lnTo>
                    <a:pt x="431643" y="424470"/>
                  </a:lnTo>
                  <a:lnTo>
                    <a:pt x="432040" y="425114"/>
                  </a:lnTo>
                  <a:lnTo>
                    <a:pt x="432089" y="425663"/>
                  </a:lnTo>
                  <a:lnTo>
                    <a:pt x="432277" y="426480"/>
                  </a:lnTo>
                  <a:lnTo>
                    <a:pt x="432663" y="426865"/>
                  </a:lnTo>
                  <a:lnTo>
                    <a:pt x="432742" y="427460"/>
                  </a:lnTo>
                  <a:lnTo>
                    <a:pt x="432550" y="427832"/>
                  </a:lnTo>
                  <a:lnTo>
                    <a:pt x="432550" y="429143"/>
                  </a:lnTo>
                  <a:lnTo>
                    <a:pt x="432379" y="429583"/>
                  </a:lnTo>
                  <a:lnTo>
                    <a:pt x="432602" y="430114"/>
                  </a:lnTo>
                  <a:lnTo>
                    <a:pt x="432395" y="430722"/>
                  </a:lnTo>
                  <a:lnTo>
                    <a:pt x="432395" y="431270"/>
                  </a:lnTo>
                  <a:lnTo>
                    <a:pt x="432187" y="431380"/>
                  </a:lnTo>
                  <a:lnTo>
                    <a:pt x="431401" y="431389"/>
                  </a:lnTo>
                  <a:lnTo>
                    <a:pt x="431152" y="431461"/>
                  </a:lnTo>
                  <a:lnTo>
                    <a:pt x="430861" y="431811"/>
                  </a:lnTo>
                  <a:lnTo>
                    <a:pt x="430589" y="432155"/>
                  </a:lnTo>
                  <a:lnTo>
                    <a:pt x="430208" y="432555"/>
                  </a:lnTo>
                  <a:lnTo>
                    <a:pt x="429630" y="432550"/>
                  </a:lnTo>
                  <a:lnTo>
                    <a:pt x="428795" y="432804"/>
                  </a:lnTo>
                  <a:lnTo>
                    <a:pt x="427908" y="432990"/>
                  </a:lnTo>
                  <a:lnTo>
                    <a:pt x="427270" y="433040"/>
                  </a:lnTo>
                  <a:lnTo>
                    <a:pt x="426994" y="433172"/>
                  </a:lnTo>
                  <a:lnTo>
                    <a:pt x="426548" y="433172"/>
                  </a:lnTo>
                  <a:lnTo>
                    <a:pt x="426397" y="433476"/>
                  </a:lnTo>
                  <a:lnTo>
                    <a:pt x="426292" y="433639"/>
                  </a:lnTo>
                  <a:lnTo>
                    <a:pt x="425986" y="433639"/>
                  </a:lnTo>
                  <a:lnTo>
                    <a:pt x="425510" y="433467"/>
                  </a:lnTo>
                  <a:lnTo>
                    <a:pt x="425064" y="433467"/>
                  </a:lnTo>
                  <a:lnTo>
                    <a:pt x="424868" y="433603"/>
                  </a:lnTo>
                  <a:lnTo>
                    <a:pt x="424490" y="433884"/>
                  </a:lnTo>
                  <a:lnTo>
                    <a:pt x="424226" y="434147"/>
                  </a:lnTo>
                  <a:lnTo>
                    <a:pt x="423765" y="434614"/>
                  </a:lnTo>
                  <a:lnTo>
                    <a:pt x="423493" y="435091"/>
                  </a:lnTo>
                  <a:lnTo>
                    <a:pt x="423028" y="435581"/>
                  </a:lnTo>
                  <a:lnTo>
                    <a:pt x="423028" y="435944"/>
                  </a:lnTo>
                  <a:lnTo>
                    <a:pt x="422873" y="436266"/>
                  </a:lnTo>
                  <a:lnTo>
                    <a:pt x="422553" y="436674"/>
                  </a:lnTo>
                  <a:lnTo>
                    <a:pt x="422390" y="436674"/>
                  </a:lnTo>
                  <a:lnTo>
                    <a:pt x="421922" y="436420"/>
                  </a:lnTo>
                  <a:lnTo>
                    <a:pt x="421416" y="436239"/>
                  </a:lnTo>
                  <a:lnTo>
                    <a:pt x="421431" y="435644"/>
                  </a:lnTo>
                  <a:lnTo>
                    <a:pt x="420985" y="435304"/>
                  </a:lnTo>
                  <a:lnTo>
                    <a:pt x="420985" y="434823"/>
                  </a:lnTo>
                  <a:lnTo>
                    <a:pt x="420796" y="433902"/>
                  </a:lnTo>
                  <a:lnTo>
                    <a:pt x="420702" y="433049"/>
                  </a:lnTo>
                  <a:lnTo>
                    <a:pt x="420706" y="432133"/>
                  </a:lnTo>
                  <a:lnTo>
                    <a:pt x="420706" y="430708"/>
                  </a:lnTo>
                  <a:lnTo>
                    <a:pt x="420653" y="430254"/>
                  </a:lnTo>
                  <a:lnTo>
                    <a:pt x="420438" y="429900"/>
                  </a:lnTo>
                  <a:lnTo>
                    <a:pt x="420022" y="429397"/>
                  </a:lnTo>
                  <a:lnTo>
                    <a:pt x="419626" y="428943"/>
                  </a:lnTo>
                  <a:lnTo>
                    <a:pt x="418595" y="428399"/>
                  </a:lnTo>
                  <a:lnTo>
                    <a:pt x="417975" y="428195"/>
                  </a:lnTo>
                  <a:lnTo>
                    <a:pt x="416710" y="427922"/>
                  </a:lnTo>
                  <a:lnTo>
                    <a:pt x="416419" y="427927"/>
                  </a:lnTo>
                  <a:lnTo>
                    <a:pt x="416336" y="427687"/>
                  </a:lnTo>
                  <a:lnTo>
                    <a:pt x="415788" y="427532"/>
                  </a:lnTo>
                  <a:lnTo>
                    <a:pt x="415162" y="427256"/>
                  </a:lnTo>
                  <a:lnTo>
                    <a:pt x="414580" y="427029"/>
                  </a:lnTo>
                  <a:lnTo>
                    <a:pt x="414040" y="426811"/>
                  </a:lnTo>
                  <a:lnTo>
                    <a:pt x="413345" y="426443"/>
                  </a:lnTo>
                  <a:lnTo>
                    <a:pt x="412612" y="426099"/>
                  </a:lnTo>
                  <a:lnTo>
                    <a:pt x="411919" y="425788"/>
                  </a:lnTo>
                  <a:lnTo>
                    <a:pt x="411275" y="425581"/>
                  </a:lnTo>
                  <a:lnTo>
                    <a:pt x="410663" y="425391"/>
                  </a:lnTo>
                  <a:lnTo>
                    <a:pt x="410014" y="425391"/>
                  </a:lnTo>
                  <a:lnTo>
                    <a:pt x="409580" y="425400"/>
                  </a:lnTo>
                  <a:lnTo>
                    <a:pt x="409228" y="425400"/>
                  </a:lnTo>
                  <a:lnTo>
                    <a:pt x="408401" y="425659"/>
                  </a:lnTo>
                  <a:lnTo>
                    <a:pt x="408107" y="425863"/>
                  </a:lnTo>
                  <a:lnTo>
                    <a:pt x="407634" y="425863"/>
                  </a:lnTo>
                  <a:lnTo>
                    <a:pt x="407257" y="426144"/>
                  </a:lnTo>
                  <a:lnTo>
                    <a:pt x="406955" y="426280"/>
                  </a:lnTo>
                  <a:lnTo>
                    <a:pt x="406755" y="426280"/>
                  </a:lnTo>
                  <a:lnTo>
                    <a:pt x="406305" y="426507"/>
                  </a:lnTo>
                  <a:lnTo>
                    <a:pt x="405966" y="426738"/>
                  </a:lnTo>
                  <a:lnTo>
                    <a:pt x="405251" y="426961"/>
                  </a:lnTo>
                  <a:lnTo>
                    <a:pt x="404742" y="427251"/>
                  </a:lnTo>
                  <a:lnTo>
                    <a:pt x="403537" y="427664"/>
                  </a:lnTo>
                  <a:lnTo>
                    <a:pt x="403053" y="427777"/>
                  </a:lnTo>
                  <a:lnTo>
                    <a:pt x="402336" y="428059"/>
                  </a:lnTo>
                  <a:lnTo>
                    <a:pt x="400787" y="428753"/>
                  </a:lnTo>
                  <a:lnTo>
                    <a:pt x="400270" y="428939"/>
                  </a:lnTo>
                  <a:lnTo>
                    <a:pt x="399737" y="429188"/>
                  </a:lnTo>
                  <a:lnTo>
                    <a:pt x="399529" y="429376"/>
                  </a:lnTo>
                  <a:lnTo>
                    <a:pt x="399307" y="429674"/>
                  </a:lnTo>
                  <a:lnTo>
                    <a:pt x="399287" y="430502"/>
                  </a:lnTo>
                  <a:lnTo>
                    <a:pt x="399282" y="431250"/>
                  </a:lnTo>
                  <a:lnTo>
                    <a:pt x="399171" y="433113"/>
                  </a:lnTo>
                  <a:lnTo>
                    <a:pt x="398978" y="434905"/>
                  </a:lnTo>
                  <a:lnTo>
                    <a:pt x="398744" y="437445"/>
                  </a:lnTo>
                  <a:lnTo>
                    <a:pt x="399182" y="439505"/>
                  </a:lnTo>
                  <a:lnTo>
                    <a:pt x="399458" y="441116"/>
                  </a:lnTo>
                  <a:lnTo>
                    <a:pt x="399435" y="441257"/>
                  </a:lnTo>
                  <a:lnTo>
                    <a:pt x="399375" y="441533"/>
                  </a:lnTo>
                  <a:lnTo>
                    <a:pt x="399341" y="441674"/>
                  </a:lnTo>
                  <a:lnTo>
                    <a:pt x="399265" y="441946"/>
                  </a:lnTo>
                  <a:lnTo>
                    <a:pt x="399179" y="442214"/>
                  </a:lnTo>
                  <a:lnTo>
                    <a:pt x="399129" y="442350"/>
                  </a:lnTo>
                  <a:lnTo>
                    <a:pt x="399077" y="442481"/>
                  </a:lnTo>
                  <a:lnTo>
                    <a:pt x="398963" y="442745"/>
                  </a:lnTo>
                  <a:lnTo>
                    <a:pt x="398839" y="442999"/>
                  </a:lnTo>
                  <a:lnTo>
                    <a:pt x="398703" y="443216"/>
                  </a:lnTo>
                  <a:lnTo>
                    <a:pt x="398574" y="443439"/>
                  </a:lnTo>
                  <a:lnTo>
                    <a:pt x="398461" y="443670"/>
                  </a:lnTo>
                  <a:lnTo>
                    <a:pt x="398359" y="443906"/>
                  </a:lnTo>
                  <a:lnTo>
                    <a:pt x="398155" y="444519"/>
                  </a:lnTo>
                  <a:lnTo>
                    <a:pt x="398049" y="445204"/>
                  </a:lnTo>
                  <a:lnTo>
                    <a:pt x="397758" y="445807"/>
                  </a:lnTo>
                  <a:lnTo>
                    <a:pt x="397758" y="446551"/>
                  </a:lnTo>
                  <a:lnTo>
                    <a:pt x="397581" y="447064"/>
                  </a:lnTo>
                  <a:lnTo>
                    <a:pt x="397162" y="447391"/>
                  </a:lnTo>
                  <a:lnTo>
                    <a:pt x="397082" y="447776"/>
                  </a:lnTo>
                  <a:lnTo>
                    <a:pt x="397271" y="448017"/>
                  </a:lnTo>
                  <a:lnTo>
                    <a:pt x="397309" y="448339"/>
                  </a:lnTo>
                  <a:lnTo>
                    <a:pt x="397267" y="448670"/>
                  </a:lnTo>
                  <a:lnTo>
                    <a:pt x="397158" y="449360"/>
                  </a:lnTo>
                  <a:lnTo>
                    <a:pt x="396656" y="450285"/>
                  </a:lnTo>
                  <a:lnTo>
                    <a:pt x="396323" y="450939"/>
                  </a:lnTo>
                  <a:lnTo>
                    <a:pt x="396316" y="451474"/>
                  </a:lnTo>
                  <a:lnTo>
                    <a:pt x="396316" y="452055"/>
                  </a:lnTo>
                  <a:lnTo>
                    <a:pt x="395889" y="452694"/>
                  </a:lnTo>
                  <a:lnTo>
                    <a:pt x="395704" y="453262"/>
                  </a:lnTo>
                  <a:lnTo>
                    <a:pt x="395942" y="454400"/>
                  </a:lnTo>
                  <a:lnTo>
                    <a:pt x="396074" y="454900"/>
                  </a:lnTo>
                  <a:lnTo>
                    <a:pt x="396112" y="455253"/>
                  </a:lnTo>
                  <a:lnTo>
                    <a:pt x="396395" y="455580"/>
                  </a:lnTo>
                  <a:lnTo>
                    <a:pt x="396799" y="456034"/>
                  </a:lnTo>
                  <a:lnTo>
                    <a:pt x="397222" y="456928"/>
                  </a:lnTo>
                  <a:lnTo>
                    <a:pt x="397724" y="457327"/>
                  </a:lnTo>
                  <a:lnTo>
                    <a:pt x="398423" y="457844"/>
                  </a:lnTo>
                  <a:lnTo>
                    <a:pt x="399390" y="458257"/>
                  </a:lnTo>
                  <a:lnTo>
                    <a:pt x="400376" y="458443"/>
                  </a:lnTo>
                  <a:lnTo>
                    <a:pt x="400855" y="459051"/>
                  </a:lnTo>
                  <a:lnTo>
                    <a:pt x="401350" y="459346"/>
                  </a:lnTo>
                  <a:lnTo>
                    <a:pt x="402128" y="459305"/>
                  </a:lnTo>
                  <a:lnTo>
                    <a:pt x="402966" y="459246"/>
                  </a:lnTo>
                  <a:lnTo>
                    <a:pt x="403393" y="459686"/>
                  </a:lnTo>
                  <a:lnTo>
                    <a:pt x="404183" y="460303"/>
                  </a:lnTo>
                  <a:lnTo>
                    <a:pt x="404961" y="460303"/>
                  </a:lnTo>
                  <a:lnTo>
                    <a:pt x="405614" y="460498"/>
                  </a:lnTo>
                  <a:lnTo>
                    <a:pt x="406471" y="460771"/>
                  </a:lnTo>
                  <a:lnTo>
                    <a:pt x="406758" y="460925"/>
                  </a:lnTo>
                  <a:lnTo>
                    <a:pt x="406815" y="461079"/>
                  </a:lnTo>
                  <a:lnTo>
                    <a:pt x="406751" y="461665"/>
                  </a:lnTo>
                  <a:lnTo>
                    <a:pt x="406592" y="462336"/>
                  </a:lnTo>
                  <a:lnTo>
                    <a:pt x="406343" y="462694"/>
                  </a:lnTo>
                  <a:lnTo>
                    <a:pt x="405127" y="463334"/>
                  </a:lnTo>
                  <a:lnTo>
                    <a:pt x="403133" y="464351"/>
                  </a:lnTo>
                  <a:lnTo>
                    <a:pt x="402404" y="465167"/>
                  </a:lnTo>
                  <a:lnTo>
                    <a:pt x="402528" y="465989"/>
                  </a:lnTo>
                  <a:lnTo>
                    <a:pt x="403488" y="467123"/>
                  </a:lnTo>
                  <a:lnTo>
                    <a:pt x="404292" y="468162"/>
                  </a:lnTo>
                  <a:lnTo>
                    <a:pt x="404832" y="469519"/>
                  </a:lnTo>
                  <a:lnTo>
                    <a:pt x="405554" y="469786"/>
                  </a:lnTo>
                  <a:lnTo>
                    <a:pt x="406181" y="469383"/>
                  </a:lnTo>
                  <a:lnTo>
                    <a:pt x="407140" y="469246"/>
                  </a:lnTo>
                  <a:lnTo>
                    <a:pt x="407929" y="469773"/>
                  </a:lnTo>
                  <a:lnTo>
                    <a:pt x="408394" y="470621"/>
                  </a:lnTo>
                  <a:lnTo>
                    <a:pt x="408673" y="471633"/>
                  </a:lnTo>
                  <a:lnTo>
                    <a:pt x="407820" y="472594"/>
                  </a:lnTo>
                  <a:lnTo>
                    <a:pt x="408849" y="472782"/>
                  </a:lnTo>
                  <a:lnTo>
                    <a:pt x="408341" y="473325"/>
                  </a:lnTo>
                  <a:lnTo>
                    <a:pt x="408311" y="473806"/>
                  </a:lnTo>
                  <a:lnTo>
                    <a:pt x="408088" y="475240"/>
                  </a:lnTo>
                  <a:lnTo>
                    <a:pt x="407854" y="476656"/>
                  </a:lnTo>
                  <a:lnTo>
                    <a:pt x="407578" y="477831"/>
                  </a:lnTo>
                  <a:lnTo>
                    <a:pt x="407805" y="478970"/>
                  </a:lnTo>
                  <a:lnTo>
                    <a:pt x="410403" y="479161"/>
                  </a:lnTo>
                  <a:lnTo>
                    <a:pt x="412102" y="478494"/>
                  </a:lnTo>
                  <a:lnTo>
                    <a:pt x="414352" y="477823"/>
                  </a:lnTo>
                  <a:lnTo>
                    <a:pt x="416135" y="477455"/>
                  </a:lnTo>
                  <a:lnTo>
                    <a:pt x="417711" y="477391"/>
                  </a:lnTo>
                  <a:lnTo>
                    <a:pt x="418443" y="477448"/>
                  </a:lnTo>
                  <a:lnTo>
                    <a:pt x="418682" y="477359"/>
                  </a:lnTo>
                  <a:lnTo>
                    <a:pt x="418961" y="477361"/>
                  </a:lnTo>
                  <a:lnTo>
                    <a:pt x="419595" y="477436"/>
                  </a:lnTo>
                  <a:lnTo>
                    <a:pt x="420007" y="477386"/>
                  </a:lnTo>
                  <a:lnTo>
                    <a:pt x="420483" y="477650"/>
                  </a:lnTo>
                  <a:lnTo>
                    <a:pt x="420494" y="477405"/>
                  </a:lnTo>
                  <a:lnTo>
                    <a:pt x="420777" y="477577"/>
                  </a:lnTo>
                  <a:lnTo>
                    <a:pt x="421197" y="477804"/>
                  </a:lnTo>
                  <a:lnTo>
                    <a:pt x="421635" y="477990"/>
                  </a:lnTo>
                  <a:lnTo>
                    <a:pt x="421850" y="478090"/>
                  </a:lnTo>
                  <a:lnTo>
                    <a:pt x="422077" y="478158"/>
                  </a:lnTo>
                  <a:lnTo>
                    <a:pt x="422307" y="478199"/>
                  </a:lnTo>
                  <a:lnTo>
                    <a:pt x="422541" y="478208"/>
                  </a:lnTo>
                  <a:lnTo>
                    <a:pt x="422772" y="478185"/>
                  </a:lnTo>
                  <a:lnTo>
                    <a:pt x="423074" y="478162"/>
                  </a:lnTo>
                  <a:lnTo>
                    <a:pt x="423376" y="478185"/>
                  </a:lnTo>
                  <a:lnTo>
                    <a:pt x="423674" y="478258"/>
                  </a:lnTo>
                  <a:lnTo>
                    <a:pt x="423961" y="478367"/>
                  </a:lnTo>
                  <a:lnTo>
                    <a:pt x="424426" y="478689"/>
                  </a:lnTo>
                  <a:lnTo>
                    <a:pt x="424501" y="478825"/>
                  </a:lnTo>
                  <a:lnTo>
                    <a:pt x="424550" y="478979"/>
                  </a:lnTo>
                  <a:lnTo>
                    <a:pt x="424921" y="479319"/>
                  </a:lnTo>
                  <a:lnTo>
                    <a:pt x="425306" y="479637"/>
                  </a:lnTo>
                  <a:lnTo>
                    <a:pt x="425559" y="480109"/>
                  </a:lnTo>
                  <a:lnTo>
                    <a:pt x="425955" y="480767"/>
                  </a:lnTo>
                  <a:lnTo>
                    <a:pt x="426106" y="480939"/>
                  </a:lnTo>
                  <a:lnTo>
                    <a:pt x="426276" y="481080"/>
                  </a:lnTo>
                  <a:lnTo>
                    <a:pt x="426465" y="481184"/>
                  </a:lnTo>
                  <a:lnTo>
                    <a:pt x="426665" y="481248"/>
                  </a:lnTo>
                  <a:lnTo>
                    <a:pt x="427643" y="481493"/>
                  </a:lnTo>
                  <a:lnTo>
                    <a:pt x="427832" y="481552"/>
                  </a:lnTo>
                  <a:lnTo>
                    <a:pt x="428010" y="481643"/>
                  </a:lnTo>
                  <a:lnTo>
                    <a:pt x="428172" y="481774"/>
                  </a:lnTo>
                  <a:lnTo>
                    <a:pt x="428316" y="481933"/>
                  </a:lnTo>
                  <a:lnTo>
                    <a:pt x="428452" y="482146"/>
                  </a:lnTo>
                  <a:lnTo>
                    <a:pt x="428614" y="482328"/>
                  </a:lnTo>
                  <a:lnTo>
                    <a:pt x="428803" y="482477"/>
                  </a:lnTo>
                  <a:lnTo>
                    <a:pt x="429007" y="482591"/>
                  </a:lnTo>
                  <a:lnTo>
                    <a:pt x="429260" y="482723"/>
                  </a:lnTo>
                  <a:lnTo>
                    <a:pt x="429498" y="482881"/>
                  </a:lnTo>
                  <a:lnTo>
                    <a:pt x="429728" y="483067"/>
                  </a:lnTo>
                  <a:lnTo>
                    <a:pt x="429944" y="483276"/>
                  </a:lnTo>
                  <a:lnTo>
                    <a:pt x="430061" y="483448"/>
                  </a:lnTo>
                  <a:lnTo>
                    <a:pt x="430200" y="483598"/>
                  </a:lnTo>
                  <a:lnTo>
                    <a:pt x="430355" y="483721"/>
                  </a:lnTo>
                  <a:lnTo>
                    <a:pt x="430529" y="483812"/>
                  </a:lnTo>
                  <a:lnTo>
                    <a:pt x="430707" y="483870"/>
                  </a:lnTo>
                  <a:lnTo>
                    <a:pt x="430895" y="483893"/>
                  </a:lnTo>
                  <a:lnTo>
                    <a:pt x="431080" y="483884"/>
                  </a:lnTo>
                  <a:lnTo>
                    <a:pt x="431605" y="483843"/>
                  </a:lnTo>
                  <a:lnTo>
                    <a:pt x="432127" y="483766"/>
                  </a:lnTo>
                  <a:lnTo>
                    <a:pt x="432648" y="483666"/>
                  </a:lnTo>
                  <a:lnTo>
                    <a:pt x="432821" y="483639"/>
                  </a:lnTo>
                  <a:lnTo>
                    <a:pt x="432995" y="483644"/>
                  </a:lnTo>
                  <a:lnTo>
                    <a:pt x="433169" y="483680"/>
                  </a:lnTo>
                  <a:lnTo>
                    <a:pt x="433335" y="483748"/>
                  </a:lnTo>
                  <a:lnTo>
                    <a:pt x="433490" y="483848"/>
                  </a:lnTo>
                  <a:lnTo>
                    <a:pt x="433633" y="483970"/>
                  </a:lnTo>
                  <a:lnTo>
                    <a:pt x="434468" y="485091"/>
                  </a:lnTo>
                  <a:lnTo>
                    <a:pt x="434638" y="485345"/>
                  </a:lnTo>
                  <a:lnTo>
                    <a:pt x="434831" y="485572"/>
                  </a:lnTo>
                  <a:lnTo>
                    <a:pt x="435046" y="485767"/>
                  </a:lnTo>
                  <a:lnTo>
                    <a:pt x="435280" y="485935"/>
                  </a:lnTo>
                  <a:lnTo>
                    <a:pt x="435526" y="486067"/>
                  </a:lnTo>
                  <a:lnTo>
                    <a:pt x="435967" y="486366"/>
                  </a:lnTo>
                  <a:lnTo>
                    <a:pt x="436032" y="486507"/>
                  </a:lnTo>
                  <a:lnTo>
                    <a:pt x="436069" y="486656"/>
                  </a:lnTo>
                  <a:lnTo>
                    <a:pt x="436077" y="486815"/>
                  </a:lnTo>
                  <a:lnTo>
                    <a:pt x="436054" y="486970"/>
                  </a:lnTo>
                  <a:lnTo>
                    <a:pt x="435858" y="487419"/>
                  </a:lnTo>
                  <a:lnTo>
                    <a:pt x="435703" y="487891"/>
                  </a:lnTo>
                  <a:lnTo>
                    <a:pt x="435552" y="488222"/>
                  </a:lnTo>
                  <a:lnTo>
                    <a:pt x="435431" y="488571"/>
                  </a:lnTo>
                  <a:lnTo>
                    <a:pt x="435344" y="488934"/>
                  </a:lnTo>
                  <a:lnTo>
                    <a:pt x="435295" y="489306"/>
                  </a:lnTo>
                  <a:lnTo>
                    <a:pt x="435291" y="489706"/>
                  </a:lnTo>
                  <a:lnTo>
                    <a:pt x="435318" y="490105"/>
                  </a:lnTo>
                  <a:lnTo>
                    <a:pt x="435371" y="490500"/>
                  </a:lnTo>
                  <a:lnTo>
                    <a:pt x="435446" y="490890"/>
                  </a:lnTo>
                  <a:lnTo>
                    <a:pt x="435492" y="491203"/>
                  </a:lnTo>
                  <a:lnTo>
                    <a:pt x="435571" y="491507"/>
                  </a:lnTo>
                  <a:lnTo>
                    <a:pt x="435673" y="491798"/>
                  </a:lnTo>
                  <a:lnTo>
                    <a:pt x="435805" y="492070"/>
                  </a:lnTo>
                  <a:lnTo>
                    <a:pt x="435937" y="492356"/>
                  </a:lnTo>
                  <a:lnTo>
                    <a:pt x="436096" y="492619"/>
                  </a:lnTo>
                  <a:lnTo>
                    <a:pt x="436273" y="492864"/>
                  </a:lnTo>
                  <a:lnTo>
                    <a:pt x="436409" y="493027"/>
                  </a:lnTo>
                  <a:lnTo>
                    <a:pt x="436519" y="493222"/>
                  </a:lnTo>
                  <a:lnTo>
                    <a:pt x="436594" y="493436"/>
                  </a:lnTo>
                  <a:lnTo>
                    <a:pt x="436640" y="493663"/>
                  </a:lnTo>
                  <a:lnTo>
                    <a:pt x="436643" y="493894"/>
                  </a:lnTo>
                  <a:lnTo>
                    <a:pt x="436727" y="494443"/>
                  </a:lnTo>
                  <a:lnTo>
                    <a:pt x="436836" y="494988"/>
                  </a:lnTo>
                  <a:lnTo>
                    <a:pt x="436964" y="495523"/>
                  </a:lnTo>
                  <a:lnTo>
                    <a:pt x="437116" y="496244"/>
                  </a:lnTo>
                  <a:lnTo>
                    <a:pt x="437312" y="496952"/>
                  </a:lnTo>
                  <a:lnTo>
                    <a:pt x="437376" y="497220"/>
                  </a:lnTo>
                  <a:lnTo>
                    <a:pt x="437467" y="497474"/>
                  </a:lnTo>
                  <a:lnTo>
                    <a:pt x="437588" y="497710"/>
                  </a:lnTo>
                  <a:lnTo>
                    <a:pt x="437731" y="497928"/>
                  </a:lnTo>
                  <a:lnTo>
                    <a:pt x="437901" y="498119"/>
                  </a:lnTo>
                  <a:lnTo>
                    <a:pt x="438109" y="498436"/>
                  </a:lnTo>
                  <a:lnTo>
                    <a:pt x="438343" y="498727"/>
                  </a:lnTo>
                  <a:lnTo>
                    <a:pt x="438592" y="498994"/>
                  </a:lnTo>
                  <a:lnTo>
                    <a:pt x="438781" y="499226"/>
                  </a:lnTo>
                  <a:lnTo>
                    <a:pt x="438985" y="499430"/>
                  </a:lnTo>
                  <a:lnTo>
                    <a:pt x="439208" y="499611"/>
                  </a:lnTo>
                  <a:lnTo>
                    <a:pt x="439404" y="499852"/>
                  </a:lnTo>
                  <a:lnTo>
                    <a:pt x="439823" y="500269"/>
                  </a:lnTo>
                  <a:lnTo>
                    <a:pt x="439888" y="500410"/>
                  </a:lnTo>
                  <a:lnTo>
                    <a:pt x="439967" y="500664"/>
                  </a:lnTo>
                  <a:lnTo>
                    <a:pt x="440069" y="500905"/>
                  </a:lnTo>
                  <a:lnTo>
                    <a:pt x="440235" y="501191"/>
                  </a:lnTo>
                  <a:lnTo>
                    <a:pt x="440473" y="501440"/>
                  </a:lnTo>
                  <a:lnTo>
                    <a:pt x="440602" y="501549"/>
                  </a:lnTo>
                  <a:lnTo>
                    <a:pt x="440730" y="501649"/>
                  </a:lnTo>
                  <a:lnTo>
                    <a:pt x="440862" y="501735"/>
                  </a:lnTo>
                  <a:lnTo>
                    <a:pt x="441002" y="501812"/>
                  </a:lnTo>
                  <a:lnTo>
                    <a:pt x="441285" y="501948"/>
                  </a:lnTo>
                  <a:lnTo>
                    <a:pt x="441428" y="502003"/>
                  </a:lnTo>
                  <a:lnTo>
                    <a:pt x="441715" y="502084"/>
                  </a:lnTo>
                  <a:lnTo>
                    <a:pt x="441855" y="502134"/>
                  </a:lnTo>
                  <a:lnTo>
                    <a:pt x="442199" y="502407"/>
                  </a:lnTo>
                  <a:lnTo>
                    <a:pt x="442324" y="502565"/>
                  </a:lnTo>
                  <a:lnTo>
                    <a:pt x="442454" y="502817"/>
                  </a:lnTo>
                  <a:lnTo>
                    <a:pt x="442520" y="502983"/>
                  </a:lnTo>
                  <a:lnTo>
                    <a:pt x="442950" y="503527"/>
                  </a:lnTo>
                  <a:lnTo>
                    <a:pt x="443287" y="503800"/>
                  </a:lnTo>
                  <a:lnTo>
                    <a:pt x="443781" y="504199"/>
                  </a:lnTo>
                  <a:lnTo>
                    <a:pt x="443898" y="504331"/>
                  </a:lnTo>
                  <a:lnTo>
                    <a:pt x="444004" y="504476"/>
                  </a:lnTo>
                  <a:lnTo>
                    <a:pt x="444208" y="504780"/>
                  </a:lnTo>
                  <a:lnTo>
                    <a:pt x="444318" y="504921"/>
                  </a:lnTo>
                  <a:lnTo>
                    <a:pt x="444563" y="505202"/>
                  </a:lnTo>
                  <a:lnTo>
                    <a:pt x="444692" y="505338"/>
                  </a:lnTo>
                  <a:lnTo>
                    <a:pt x="444824" y="505470"/>
                  </a:lnTo>
                  <a:lnTo>
                    <a:pt x="444960" y="505588"/>
                  </a:lnTo>
                  <a:lnTo>
                    <a:pt x="445179" y="505751"/>
                  </a:lnTo>
                  <a:lnTo>
                    <a:pt x="445409" y="505896"/>
                  </a:lnTo>
                  <a:lnTo>
                    <a:pt x="445670" y="506032"/>
                  </a:lnTo>
                  <a:lnTo>
                    <a:pt x="445889" y="506132"/>
                  </a:lnTo>
                  <a:lnTo>
                    <a:pt x="445923" y="505910"/>
                  </a:lnTo>
                  <a:lnTo>
                    <a:pt x="446323" y="506109"/>
                  </a:lnTo>
                  <a:lnTo>
                    <a:pt x="446693" y="506332"/>
                  </a:lnTo>
                  <a:lnTo>
                    <a:pt x="447007" y="506568"/>
                  </a:lnTo>
                  <a:lnTo>
                    <a:pt x="447471" y="506840"/>
                  </a:lnTo>
                  <a:lnTo>
                    <a:pt x="447758" y="506999"/>
                  </a:lnTo>
                  <a:lnTo>
                    <a:pt x="447954" y="507146"/>
                  </a:lnTo>
                  <a:lnTo>
                    <a:pt x="448355" y="507421"/>
                  </a:lnTo>
                  <a:lnTo>
                    <a:pt x="448736" y="507616"/>
                  </a:lnTo>
                  <a:lnTo>
                    <a:pt x="449201" y="507843"/>
                  </a:lnTo>
                  <a:lnTo>
                    <a:pt x="449711" y="508115"/>
                  </a:lnTo>
                  <a:lnTo>
                    <a:pt x="450036" y="508315"/>
                  </a:lnTo>
                  <a:lnTo>
                    <a:pt x="450249" y="508457"/>
                  </a:lnTo>
                  <a:lnTo>
                    <a:pt x="450493" y="508642"/>
                  </a:lnTo>
                  <a:lnTo>
                    <a:pt x="450866" y="509005"/>
                  </a:lnTo>
                  <a:lnTo>
                    <a:pt x="451195" y="509295"/>
                  </a:lnTo>
                  <a:lnTo>
                    <a:pt x="451607" y="509554"/>
                  </a:lnTo>
                  <a:lnTo>
                    <a:pt x="451908" y="509685"/>
                  </a:lnTo>
                  <a:lnTo>
                    <a:pt x="452208" y="509831"/>
                  </a:lnTo>
                  <a:lnTo>
                    <a:pt x="452381" y="509996"/>
                  </a:lnTo>
                  <a:lnTo>
                    <a:pt x="453053" y="510398"/>
                  </a:lnTo>
                  <a:lnTo>
                    <a:pt x="453389" y="510616"/>
                  </a:lnTo>
                  <a:lnTo>
                    <a:pt x="453691" y="510879"/>
                  </a:lnTo>
                  <a:lnTo>
                    <a:pt x="454031" y="511301"/>
                  </a:lnTo>
                  <a:lnTo>
                    <a:pt x="454458" y="511700"/>
                  </a:lnTo>
                  <a:lnTo>
                    <a:pt x="454934" y="512027"/>
                  </a:lnTo>
                  <a:lnTo>
                    <a:pt x="455455" y="512313"/>
                  </a:lnTo>
                  <a:lnTo>
                    <a:pt x="455999" y="512462"/>
                  </a:lnTo>
                  <a:lnTo>
                    <a:pt x="456388" y="512508"/>
                  </a:lnTo>
                  <a:lnTo>
                    <a:pt x="456800" y="512381"/>
                  </a:lnTo>
                  <a:lnTo>
                    <a:pt x="457234" y="512208"/>
                  </a:lnTo>
                  <a:lnTo>
                    <a:pt x="457676" y="512118"/>
                  </a:lnTo>
                  <a:lnTo>
                    <a:pt x="458159" y="512059"/>
                  </a:lnTo>
                  <a:lnTo>
                    <a:pt x="458529" y="512054"/>
                  </a:lnTo>
                  <a:lnTo>
                    <a:pt x="458873" y="512149"/>
                  </a:lnTo>
                  <a:lnTo>
                    <a:pt x="459134" y="512344"/>
                  </a:lnTo>
                  <a:lnTo>
                    <a:pt x="459738" y="512930"/>
                  </a:lnTo>
                  <a:lnTo>
                    <a:pt x="460248" y="513370"/>
                  </a:lnTo>
                  <a:lnTo>
                    <a:pt x="461268" y="514178"/>
                  </a:lnTo>
                  <a:lnTo>
                    <a:pt x="461589" y="514386"/>
                  </a:lnTo>
                  <a:lnTo>
                    <a:pt x="461876" y="514477"/>
                  </a:lnTo>
                  <a:lnTo>
                    <a:pt x="463058" y="514409"/>
                  </a:lnTo>
                  <a:lnTo>
                    <a:pt x="463636" y="514355"/>
                  </a:lnTo>
                  <a:lnTo>
                    <a:pt x="464123" y="514327"/>
                  </a:lnTo>
                  <a:lnTo>
                    <a:pt x="464591" y="514241"/>
                  </a:lnTo>
                  <a:lnTo>
                    <a:pt x="464829" y="514181"/>
                  </a:lnTo>
                  <a:lnTo>
                    <a:pt x="465494" y="514073"/>
                  </a:lnTo>
                  <a:lnTo>
                    <a:pt x="466019" y="513978"/>
                  </a:lnTo>
                  <a:lnTo>
                    <a:pt x="466608" y="513905"/>
                  </a:lnTo>
                  <a:lnTo>
                    <a:pt x="467242" y="513846"/>
                  </a:lnTo>
                  <a:lnTo>
                    <a:pt x="467707" y="513851"/>
                  </a:lnTo>
                  <a:lnTo>
                    <a:pt x="468039" y="513896"/>
                  </a:lnTo>
                  <a:lnTo>
                    <a:pt x="468258" y="513937"/>
                  </a:lnTo>
                  <a:lnTo>
                    <a:pt x="468602" y="514005"/>
                  </a:lnTo>
                  <a:lnTo>
                    <a:pt x="468953" y="514613"/>
                  </a:lnTo>
                  <a:lnTo>
                    <a:pt x="469138" y="514709"/>
                  </a:lnTo>
                  <a:lnTo>
                    <a:pt x="469391" y="514772"/>
                  </a:lnTo>
                  <a:lnTo>
                    <a:pt x="469754" y="514818"/>
                  </a:lnTo>
                  <a:lnTo>
                    <a:pt x="470086" y="514858"/>
                  </a:lnTo>
                  <a:lnTo>
                    <a:pt x="470471" y="514990"/>
                  </a:lnTo>
                  <a:lnTo>
                    <a:pt x="470759" y="515230"/>
                  </a:lnTo>
                  <a:lnTo>
                    <a:pt x="471046" y="515575"/>
                  </a:lnTo>
                  <a:lnTo>
                    <a:pt x="471170" y="515802"/>
                  </a:lnTo>
                  <a:lnTo>
                    <a:pt x="471246" y="516006"/>
                  </a:lnTo>
                  <a:lnTo>
                    <a:pt x="471287" y="516329"/>
                  </a:lnTo>
                  <a:lnTo>
                    <a:pt x="471272" y="516669"/>
                  </a:lnTo>
                  <a:lnTo>
                    <a:pt x="471181" y="517100"/>
                  </a:lnTo>
                  <a:lnTo>
                    <a:pt x="471257" y="517504"/>
                  </a:lnTo>
                  <a:lnTo>
                    <a:pt x="471321" y="517903"/>
                  </a:lnTo>
                  <a:lnTo>
                    <a:pt x="471393" y="518244"/>
                  </a:lnTo>
                  <a:lnTo>
                    <a:pt x="471476" y="518543"/>
                  </a:lnTo>
                  <a:lnTo>
                    <a:pt x="471563" y="518806"/>
                  </a:lnTo>
                  <a:lnTo>
                    <a:pt x="471657" y="519206"/>
                  </a:lnTo>
                  <a:lnTo>
                    <a:pt x="471861" y="519864"/>
                  </a:lnTo>
                  <a:lnTo>
                    <a:pt x="471986" y="520499"/>
                  </a:lnTo>
                  <a:lnTo>
                    <a:pt x="472080" y="521152"/>
                  </a:lnTo>
                  <a:lnTo>
                    <a:pt x="472110" y="521788"/>
                  </a:lnTo>
                  <a:lnTo>
                    <a:pt x="472107" y="522487"/>
                  </a:lnTo>
                  <a:lnTo>
                    <a:pt x="472027" y="523217"/>
                  </a:lnTo>
                  <a:lnTo>
                    <a:pt x="471944" y="523803"/>
                  </a:lnTo>
                  <a:lnTo>
                    <a:pt x="471755" y="524892"/>
                  </a:lnTo>
                  <a:lnTo>
                    <a:pt x="471725" y="525264"/>
                  </a:lnTo>
                  <a:lnTo>
                    <a:pt x="471744" y="525663"/>
                  </a:lnTo>
                  <a:lnTo>
                    <a:pt x="471771" y="525845"/>
                  </a:lnTo>
                  <a:lnTo>
                    <a:pt x="471786" y="526026"/>
                  </a:lnTo>
                  <a:lnTo>
                    <a:pt x="471789" y="526158"/>
                  </a:lnTo>
                  <a:lnTo>
                    <a:pt x="471789" y="526294"/>
                  </a:lnTo>
                  <a:lnTo>
                    <a:pt x="471782" y="526426"/>
                  </a:lnTo>
                  <a:lnTo>
                    <a:pt x="471782" y="526562"/>
                  </a:lnTo>
                  <a:lnTo>
                    <a:pt x="471793" y="526793"/>
                  </a:lnTo>
                  <a:lnTo>
                    <a:pt x="471835" y="527088"/>
                  </a:lnTo>
                  <a:lnTo>
                    <a:pt x="472046" y="527620"/>
                  </a:lnTo>
                  <a:lnTo>
                    <a:pt x="472152" y="528055"/>
                  </a:lnTo>
                  <a:lnTo>
                    <a:pt x="472239" y="528958"/>
                  </a:lnTo>
                  <a:lnTo>
                    <a:pt x="472363" y="529366"/>
                  </a:lnTo>
                  <a:lnTo>
                    <a:pt x="472632" y="529952"/>
                  </a:lnTo>
                  <a:lnTo>
                    <a:pt x="472836" y="530660"/>
                  </a:lnTo>
                  <a:lnTo>
                    <a:pt x="473172" y="531141"/>
                  </a:lnTo>
                  <a:lnTo>
                    <a:pt x="473648" y="531617"/>
                  </a:lnTo>
                  <a:lnTo>
                    <a:pt x="474052" y="531944"/>
                  </a:lnTo>
                  <a:lnTo>
                    <a:pt x="474588" y="532162"/>
                  </a:lnTo>
                  <a:lnTo>
                    <a:pt x="475019" y="532479"/>
                  </a:lnTo>
                  <a:lnTo>
                    <a:pt x="475763" y="533146"/>
                  </a:lnTo>
                  <a:lnTo>
                    <a:pt x="476065" y="533314"/>
                  </a:lnTo>
                  <a:lnTo>
                    <a:pt x="476303" y="533460"/>
                  </a:lnTo>
                  <a:lnTo>
                    <a:pt x="476416" y="533854"/>
                  </a:lnTo>
                  <a:lnTo>
                    <a:pt x="476397" y="534399"/>
                  </a:lnTo>
                  <a:lnTo>
                    <a:pt x="476393" y="534798"/>
                  </a:lnTo>
                  <a:lnTo>
                    <a:pt x="476352" y="535325"/>
                  </a:lnTo>
                  <a:lnTo>
                    <a:pt x="476303" y="535837"/>
                  </a:lnTo>
                  <a:lnTo>
                    <a:pt x="476306" y="536309"/>
                  </a:lnTo>
                  <a:lnTo>
                    <a:pt x="476246" y="536913"/>
                  </a:lnTo>
                  <a:lnTo>
                    <a:pt x="476144" y="537421"/>
                  </a:lnTo>
                  <a:lnTo>
                    <a:pt x="476213" y="537834"/>
                  </a:lnTo>
                  <a:lnTo>
                    <a:pt x="476416" y="538284"/>
                  </a:lnTo>
                  <a:lnTo>
                    <a:pt x="476654" y="538742"/>
                  </a:lnTo>
                  <a:lnTo>
                    <a:pt x="477043" y="539300"/>
                  </a:lnTo>
                  <a:lnTo>
                    <a:pt x="477560" y="539681"/>
                  </a:lnTo>
                  <a:lnTo>
                    <a:pt x="478131" y="540090"/>
                  </a:lnTo>
                  <a:lnTo>
                    <a:pt x="478603" y="540371"/>
                  </a:lnTo>
                  <a:lnTo>
                    <a:pt x="479298" y="541038"/>
                  </a:lnTo>
                  <a:lnTo>
                    <a:pt x="479505" y="541478"/>
                  </a:lnTo>
                  <a:lnTo>
                    <a:pt x="479702" y="541792"/>
                  </a:lnTo>
                  <a:lnTo>
                    <a:pt x="480091" y="541964"/>
                  </a:lnTo>
                  <a:lnTo>
                    <a:pt x="480891" y="542413"/>
                  </a:lnTo>
                  <a:lnTo>
                    <a:pt x="481481" y="542613"/>
                  </a:lnTo>
                  <a:lnTo>
                    <a:pt x="482073" y="542835"/>
                  </a:lnTo>
                  <a:lnTo>
                    <a:pt x="482810" y="543008"/>
                  </a:lnTo>
                  <a:lnTo>
                    <a:pt x="483697" y="543398"/>
                  </a:lnTo>
                  <a:lnTo>
                    <a:pt x="484207" y="543475"/>
                  </a:lnTo>
                  <a:lnTo>
                    <a:pt x="484876" y="543543"/>
                  </a:lnTo>
                  <a:lnTo>
                    <a:pt x="485812" y="543657"/>
                  </a:lnTo>
                  <a:lnTo>
                    <a:pt x="486726" y="543498"/>
                  </a:lnTo>
                  <a:lnTo>
                    <a:pt x="487493" y="543344"/>
                  </a:lnTo>
                  <a:lnTo>
                    <a:pt x="487969" y="543121"/>
                  </a:lnTo>
                  <a:lnTo>
                    <a:pt x="488244" y="542767"/>
                  </a:lnTo>
                  <a:lnTo>
                    <a:pt x="488702" y="542445"/>
                  </a:lnTo>
                  <a:lnTo>
                    <a:pt x="489261" y="542363"/>
                  </a:lnTo>
                  <a:lnTo>
                    <a:pt x="489631" y="542481"/>
                  </a:lnTo>
                  <a:lnTo>
                    <a:pt x="490073" y="542922"/>
                  </a:lnTo>
                  <a:lnTo>
                    <a:pt x="490344" y="543448"/>
                  </a:lnTo>
                  <a:lnTo>
                    <a:pt x="490416" y="543593"/>
                  </a:lnTo>
                  <a:lnTo>
                    <a:pt x="490666" y="544188"/>
                  </a:lnTo>
                  <a:lnTo>
                    <a:pt x="490764" y="544746"/>
                  </a:lnTo>
                  <a:lnTo>
                    <a:pt x="491024" y="545631"/>
                  </a:lnTo>
                  <a:lnTo>
                    <a:pt x="491308" y="546175"/>
                  </a:lnTo>
                  <a:lnTo>
                    <a:pt x="491848" y="546929"/>
                  </a:lnTo>
                  <a:lnTo>
                    <a:pt x="492338" y="547659"/>
                  </a:lnTo>
                  <a:lnTo>
                    <a:pt x="492912" y="548308"/>
                  </a:lnTo>
                  <a:lnTo>
                    <a:pt x="493551" y="548935"/>
                  </a:lnTo>
                  <a:lnTo>
                    <a:pt x="494748" y="549593"/>
                  </a:lnTo>
                  <a:lnTo>
                    <a:pt x="495315" y="549720"/>
                  </a:lnTo>
                  <a:lnTo>
                    <a:pt x="496078" y="549974"/>
                  </a:lnTo>
                  <a:lnTo>
                    <a:pt x="496500" y="550201"/>
                  </a:lnTo>
                  <a:lnTo>
                    <a:pt x="496761" y="550233"/>
                  </a:lnTo>
                  <a:lnTo>
                    <a:pt x="497392" y="550523"/>
                  </a:lnTo>
                  <a:lnTo>
                    <a:pt x="498075" y="550941"/>
                  </a:lnTo>
                  <a:lnTo>
                    <a:pt x="498585" y="551236"/>
                  </a:lnTo>
                  <a:lnTo>
                    <a:pt x="499163" y="551317"/>
                  </a:lnTo>
                  <a:lnTo>
                    <a:pt x="500024" y="551254"/>
                  </a:lnTo>
                  <a:lnTo>
                    <a:pt x="500413" y="551213"/>
                  </a:lnTo>
                  <a:lnTo>
                    <a:pt x="500379" y="551367"/>
                  </a:lnTo>
                  <a:lnTo>
                    <a:pt x="500666" y="551322"/>
                  </a:lnTo>
                  <a:lnTo>
                    <a:pt x="500866" y="551286"/>
                  </a:lnTo>
                  <a:lnTo>
                    <a:pt x="501063" y="551258"/>
                  </a:lnTo>
                  <a:lnTo>
                    <a:pt x="501361" y="551258"/>
                  </a:lnTo>
                  <a:lnTo>
                    <a:pt x="501667" y="551304"/>
                  </a:lnTo>
                  <a:lnTo>
                    <a:pt x="502079" y="551336"/>
                  </a:lnTo>
                  <a:lnTo>
                    <a:pt x="502385" y="551340"/>
                  </a:lnTo>
                  <a:lnTo>
                    <a:pt x="503310" y="551326"/>
                  </a:lnTo>
                  <a:lnTo>
                    <a:pt x="504246" y="551322"/>
                  </a:lnTo>
                  <a:lnTo>
                    <a:pt x="504560" y="551326"/>
                  </a:lnTo>
                  <a:lnTo>
                    <a:pt x="504873" y="551340"/>
                  </a:lnTo>
                  <a:lnTo>
                    <a:pt x="505289" y="551363"/>
                  </a:lnTo>
                  <a:lnTo>
                    <a:pt x="505497" y="551381"/>
                  </a:lnTo>
                  <a:lnTo>
                    <a:pt x="505704" y="551408"/>
                  </a:lnTo>
                  <a:lnTo>
                    <a:pt x="505908" y="551449"/>
                  </a:lnTo>
                  <a:lnTo>
                    <a:pt x="506169" y="551522"/>
                  </a:lnTo>
                  <a:lnTo>
                    <a:pt x="506297" y="551567"/>
                  </a:lnTo>
                  <a:lnTo>
                    <a:pt x="506543" y="551685"/>
                  </a:lnTo>
                  <a:lnTo>
                    <a:pt x="506690" y="551789"/>
                  </a:lnTo>
                  <a:lnTo>
                    <a:pt x="506826" y="551912"/>
                  </a:lnTo>
                  <a:lnTo>
                    <a:pt x="507087" y="552193"/>
                  </a:lnTo>
                  <a:lnTo>
                    <a:pt x="507366" y="552520"/>
                  </a:lnTo>
                  <a:lnTo>
                    <a:pt x="507517" y="552706"/>
                  </a:lnTo>
                  <a:lnTo>
                    <a:pt x="507664" y="552897"/>
                  </a:lnTo>
                  <a:lnTo>
                    <a:pt x="508061" y="553437"/>
                  </a:lnTo>
                  <a:lnTo>
                    <a:pt x="508174" y="553582"/>
                  </a:lnTo>
                  <a:lnTo>
                    <a:pt x="508390" y="553886"/>
                  </a:lnTo>
                  <a:lnTo>
                    <a:pt x="508590" y="554181"/>
                  </a:lnTo>
                  <a:lnTo>
                    <a:pt x="508771" y="554476"/>
                  </a:lnTo>
                  <a:lnTo>
                    <a:pt x="508945" y="554780"/>
                  </a:lnTo>
                  <a:lnTo>
                    <a:pt x="509047" y="554966"/>
                  </a:lnTo>
                  <a:lnTo>
                    <a:pt x="509145" y="555157"/>
                  </a:lnTo>
                  <a:lnTo>
                    <a:pt x="509330" y="555538"/>
                  </a:lnTo>
                  <a:lnTo>
                    <a:pt x="509428" y="555729"/>
                  </a:lnTo>
                  <a:lnTo>
                    <a:pt x="509519" y="555892"/>
                  </a:lnTo>
                  <a:lnTo>
                    <a:pt x="509708" y="556210"/>
                  </a:lnTo>
                  <a:lnTo>
                    <a:pt x="509798" y="556373"/>
                  </a:lnTo>
                  <a:lnTo>
                    <a:pt x="509881" y="556541"/>
                  </a:lnTo>
                  <a:lnTo>
                    <a:pt x="510010" y="556845"/>
                  </a:lnTo>
                  <a:lnTo>
                    <a:pt x="510070" y="556999"/>
                  </a:lnTo>
                  <a:lnTo>
                    <a:pt x="510119" y="557158"/>
                  </a:lnTo>
                  <a:lnTo>
                    <a:pt x="510176" y="557440"/>
                  </a:lnTo>
                  <a:lnTo>
                    <a:pt x="510199" y="557934"/>
                  </a:lnTo>
                  <a:lnTo>
                    <a:pt x="510214" y="558061"/>
                  </a:lnTo>
                  <a:lnTo>
                    <a:pt x="510406" y="558710"/>
                  </a:lnTo>
                  <a:lnTo>
                    <a:pt x="510512" y="558855"/>
                  </a:lnTo>
                  <a:lnTo>
                    <a:pt x="510901" y="559160"/>
                  </a:lnTo>
                  <a:lnTo>
                    <a:pt x="511048" y="559187"/>
                  </a:lnTo>
                  <a:lnTo>
                    <a:pt x="511381" y="559259"/>
                  </a:lnTo>
                  <a:lnTo>
                    <a:pt x="511641" y="559309"/>
                  </a:lnTo>
                  <a:lnTo>
                    <a:pt x="511883" y="559368"/>
                  </a:lnTo>
                  <a:lnTo>
                    <a:pt x="512219" y="559468"/>
                  </a:lnTo>
                  <a:lnTo>
                    <a:pt x="512480" y="559541"/>
                  </a:lnTo>
                  <a:lnTo>
                    <a:pt x="512627" y="559591"/>
                  </a:lnTo>
                  <a:lnTo>
                    <a:pt x="512925" y="559668"/>
                  </a:lnTo>
                  <a:lnTo>
                    <a:pt x="513073" y="559686"/>
                  </a:lnTo>
                  <a:lnTo>
                    <a:pt x="513216" y="559686"/>
                  </a:lnTo>
                  <a:lnTo>
                    <a:pt x="513360" y="559677"/>
                  </a:lnTo>
                  <a:lnTo>
                    <a:pt x="513503" y="559659"/>
                  </a:lnTo>
                  <a:lnTo>
                    <a:pt x="513643" y="559627"/>
                  </a:lnTo>
                  <a:lnTo>
                    <a:pt x="513873" y="559550"/>
                  </a:lnTo>
                  <a:lnTo>
                    <a:pt x="514051" y="559459"/>
                  </a:lnTo>
                  <a:lnTo>
                    <a:pt x="514629" y="558969"/>
                  </a:lnTo>
                  <a:lnTo>
                    <a:pt x="514685" y="558760"/>
                  </a:lnTo>
                  <a:lnTo>
                    <a:pt x="514742" y="558443"/>
                  </a:lnTo>
                  <a:lnTo>
                    <a:pt x="515648" y="557530"/>
                  </a:lnTo>
                  <a:lnTo>
                    <a:pt x="515807" y="557562"/>
                  </a:lnTo>
                  <a:lnTo>
                    <a:pt x="516086" y="557653"/>
                  </a:lnTo>
                  <a:lnTo>
                    <a:pt x="516321" y="557757"/>
                  </a:lnTo>
                  <a:lnTo>
                    <a:pt x="516762" y="557971"/>
                  </a:lnTo>
                  <a:lnTo>
                    <a:pt x="517178" y="558179"/>
                  </a:lnTo>
                  <a:lnTo>
                    <a:pt x="517382" y="558293"/>
                  </a:lnTo>
                  <a:lnTo>
                    <a:pt x="517741" y="558520"/>
                  </a:lnTo>
                  <a:lnTo>
                    <a:pt x="518058" y="558742"/>
                  </a:lnTo>
                  <a:lnTo>
                    <a:pt x="518213" y="558865"/>
                  </a:lnTo>
                  <a:lnTo>
                    <a:pt x="518843" y="559514"/>
                  </a:lnTo>
                  <a:lnTo>
                    <a:pt x="518919" y="559681"/>
                  </a:lnTo>
                  <a:lnTo>
                    <a:pt x="518968" y="559872"/>
                  </a:lnTo>
                  <a:lnTo>
                    <a:pt x="519010" y="560072"/>
                  </a:lnTo>
                  <a:lnTo>
                    <a:pt x="519062" y="560258"/>
                  </a:lnTo>
                  <a:lnTo>
                    <a:pt x="519274" y="560585"/>
                  </a:lnTo>
                  <a:lnTo>
                    <a:pt x="519489" y="560807"/>
                  </a:lnTo>
                  <a:lnTo>
                    <a:pt x="519588" y="560934"/>
                  </a:lnTo>
                  <a:lnTo>
                    <a:pt x="519950" y="561483"/>
                  </a:lnTo>
                  <a:lnTo>
                    <a:pt x="520890" y="562836"/>
                  </a:lnTo>
                  <a:lnTo>
                    <a:pt x="521023" y="563022"/>
                  </a:lnTo>
                  <a:lnTo>
                    <a:pt x="521151" y="563212"/>
                  </a:lnTo>
                  <a:lnTo>
                    <a:pt x="521276" y="563408"/>
                  </a:lnTo>
                  <a:lnTo>
                    <a:pt x="521563" y="563884"/>
                  </a:lnTo>
                  <a:lnTo>
                    <a:pt x="521623" y="564011"/>
                  </a:lnTo>
                  <a:lnTo>
                    <a:pt x="521680" y="564152"/>
                  </a:lnTo>
                  <a:lnTo>
                    <a:pt x="521812" y="564606"/>
                  </a:lnTo>
                  <a:lnTo>
                    <a:pt x="521861" y="564751"/>
                  </a:lnTo>
                  <a:lnTo>
                    <a:pt x="521921" y="564910"/>
                  </a:lnTo>
                  <a:lnTo>
                    <a:pt x="521989" y="565064"/>
                  </a:lnTo>
                  <a:lnTo>
                    <a:pt x="522133" y="565373"/>
                  </a:lnTo>
                  <a:lnTo>
                    <a:pt x="522197" y="565527"/>
                  </a:lnTo>
                  <a:lnTo>
                    <a:pt x="522276" y="565736"/>
                  </a:lnTo>
                  <a:lnTo>
                    <a:pt x="522420" y="566158"/>
                  </a:lnTo>
                  <a:lnTo>
                    <a:pt x="522499" y="566367"/>
                  </a:lnTo>
                  <a:lnTo>
                    <a:pt x="522590" y="566562"/>
                  </a:lnTo>
                  <a:lnTo>
                    <a:pt x="522692" y="566752"/>
                  </a:lnTo>
                  <a:lnTo>
                    <a:pt x="522809" y="566934"/>
                  </a:lnTo>
                  <a:lnTo>
                    <a:pt x="522930" y="567111"/>
                  </a:lnTo>
                  <a:lnTo>
                    <a:pt x="523062" y="567279"/>
                  </a:lnTo>
                  <a:lnTo>
                    <a:pt x="523194" y="567438"/>
                  </a:lnTo>
                  <a:lnTo>
                    <a:pt x="523353" y="567615"/>
                  </a:lnTo>
                  <a:lnTo>
                    <a:pt x="523519" y="567783"/>
                  </a:lnTo>
                  <a:lnTo>
                    <a:pt x="523689" y="567937"/>
                  </a:lnTo>
                  <a:lnTo>
                    <a:pt x="523870" y="568078"/>
                  </a:lnTo>
                  <a:lnTo>
                    <a:pt x="524131" y="568246"/>
                  </a:lnTo>
                  <a:lnTo>
                    <a:pt x="524286" y="568327"/>
                  </a:lnTo>
                  <a:lnTo>
                    <a:pt x="524497" y="568409"/>
                  </a:lnTo>
                  <a:lnTo>
                    <a:pt x="525169" y="568690"/>
                  </a:lnTo>
                  <a:lnTo>
                    <a:pt x="525593" y="568890"/>
                  </a:lnTo>
                  <a:lnTo>
                    <a:pt x="525808" y="568931"/>
                  </a:lnTo>
                  <a:lnTo>
                    <a:pt x="526015" y="568949"/>
                  </a:lnTo>
                  <a:lnTo>
                    <a:pt x="526325" y="568949"/>
                  </a:lnTo>
                  <a:lnTo>
                    <a:pt x="526559" y="568931"/>
                  </a:lnTo>
                  <a:lnTo>
                    <a:pt x="526688" y="568917"/>
                  </a:lnTo>
                  <a:lnTo>
                    <a:pt x="527073" y="568845"/>
                  </a:lnTo>
                  <a:lnTo>
                    <a:pt x="527401" y="568727"/>
                  </a:lnTo>
                  <a:lnTo>
                    <a:pt x="527617" y="568659"/>
                  </a:lnTo>
                  <a:lnTo>
                    <a:pt x="528398" y="568745"/>
                  </a:lnTo>
                  <a:lnTo>
                    <a:pt x="528421" y="568554"/>
                  </a:lnTo>
                  <a:lnTo>
                    <a:pt x="528576" y="568622"/>
                  </a:lnTo>
                  <a:lnTo>
                    <a:pt x="528999" y="569167"/>
                  </a:lnTo>
                  <a:lnTo>
                    <a:pt x="529294" y="569693"/>
                  </a:lnTo>
                  <a:lnTo>
                    <a:pt x="529460" y="570138"/>
                  </a:lnTo>
                  <a:lnTo>
                    <a:pt x="529566" y="571123"/>
                  </a:lnTo>
                  <a:lnTo>
                    <a:pt x="529666" y="571670"/>
                  </a:lnTo>
                  <a:lnTo>
                    <a:pt x="529615" y="571908"/>
                  </a:lnTo>
                  <a:lnTo>
                    <a:pt x="529422" y="572230"/>
                  </a:lnTo>
                  <a:lnTo>
                    <a:pt x="529264" y="572550"/>
                  </a:lnTo>
                  <a:lnTo>
                    <a:pt x="529116" y="572929"/>
                  </a:lnTo>
                  <a:lnTo>
                    <a:pt x="529059" y="573065"/>
                  </a:lnTo>
                  <a:lnTo>
                    <a:pt x="529037" y="573247"/>
                  </a:lnTo>
                  <a:lnTo>
                    <a:pt x="529022" y="573397"/>
                  </a:lnTo>
                  <a:lnTo>
                    <a:pt x="529022" y="574028"/>
                  </a:lnTo>
                  <a:lnTo>
                    <a:pt x="529014" y="574386"/>
                  </a:lnTo>
                  <a:lnTo>
                    <a:pt x="529026" y="574822"/>
                  </a:lnTo>
                  <a:lnTo>
                    <a:pt x="529052" y="575271"/>
                  </a:lnTo>
                  <a:lnTo>
                    <a:pt x="529063" y="575870"/>
                  </a:lnTo>
                  <a:lnTo>
                    <a:pt x="529067" y="576442"/>
                  </a:lnTo>
                  <a:lnTo>
                    <a:pt x="529048" y="576973"/>
                  </a:lnTo>
                  <a:lnTo>
                    <a:pt x="529044" y="577413"/>
                  </a:lnTo>
                  <a:lnTo>
                    <a:pt x="529071" y="577931"/>
                  </a:lnTo>
                  <a:lnTo>
                    <a:pt x="529139" y="578407"/>
                  </a:lnTo>
                  <a:lnTo>
                    <a:pt x="529146" y="578557"/>
                  </a:lnTo>
                  <a:lnTo>
                    <a:pt x="529146" y="578698"/>
                  </a:lnTo>
                  <a:lnTo>
                    <a:pt x="529169" y="578911"/>
                  </a:lnTo>
                  <a:lnTo>
                    <a:pt x="529146" y="579115"/>
                  </a:lnTo>
                  <a:lnTo>
                    <a:pt x="529169" y="579406"/>
                  </a:lnTo>
                  <a:lnTo>
                    <a:pt x="529301" y="579882"/>
                  </a:lnTo>
                  <a:lnTo>
                    <a:pt x="529467" y="580314"/>
                  </a:lnTo>
                  <a:lnTo>
                    <a:pt x="529668" y="580772"/>
                  </a:lnTo>
                  <a:lnTo>
                    <a:pt x="529962" y="581239"/>
                  </a:lnTo>
                  <a:lnTo>
                    <a:pt x="530226" y="581512"/>
                  </a:lnTo>
                  <a:lnTo>
                    <a:pt x="530442" y="581748"/>
                  </a:lnTo>
                  <a:lnTo>
                    <a:pt x="530868" y="581907"/>
                  </a:lnTo>
                  <a:lnTo>
                    <a:pt x="531129" y="582111"/>
                  </a:lnTo>
                  <a:lnTo>
                    <a:pt x="531522" y="582565"/>
                  </a:lnTo>
                  <a:lnTo>
                    <a:pt x="531827" y="582705"/>
                  </a:lnTo>
                  <a:lnTo>
                    <a:pt x="532553" y="582991"/>
                  </a:lnTo>
                  <a:lnTo>
                    <a:pt x="533138" y="583114"/>
                  </a:lnTo>
                  <a:lnTo>
                    <a:pt x="533595" y="583373"/>
                  </a:lnTo>
                  <a:lnTo>
                    <a:pt x="533958" y="583663"/>
                  </a:lnTo>
                  <a:lnTo>
                    <a:pt x="534192" y="583949"/>
                  </a:lnTo>
                  <a:lnTo>
                    <a:pt x="534743" y="584834"/>
                  </a:lnTo>
                  <a:lnTo>
                    <a:pt x="534974" y="584943"/>
                  </a:lnTo>
                  <a:lnTo>
                    <a:pt x="535223" y="584948"/>
                  </a:lnTo>
                  <a:lnTo>
                    <a:pt x="535370" y="585106"/>
                  </a:lnTo>
                  <a:lnTo>
                    <a:pt x="535597" y="585869"/>
                  </a:lnTo>
                  <a:lnTo>
                    <a:pt x="535774" y="586308"/>
                  </a:lnTo>
                  <a:lnTo>
                    <a:pt x="535944" y="586876"/>
                  </a:lnTo>
                  <a:lnTo>
                    <a:pt x="536020" y="587453"/>
                  </a:lnTo>
                  <a:lnTo>
                    <a:pt x="536274" y="588169"/>
                  </a:lnTo>
                  <a:lnTo>
                    <a:pt x="536492" y="589622"/>
                  </a:lnTo>
                  <a:lnTo>
                    <a:pt x="536654" y="590353"/>
                  </a:lnTo>
                  <a:lnTo>
                    <a:pt x="536919" y="590934"/>
                  </a:lnTo>
                  <a:lnTo>
                    <a:pt x="537255" y="591647"/>
                  </a:lnTo>
                  <a:lnTo>
                    <a:pt x="537538" y="592328"/>
                  </a:lnTo>
                  <a:lnTo>
                    <a:pt x="537734" y="592845"/>
                  </a:lnTo>
                  <a:lnTo>
                    <a:pt x="538037" y="593117"/>
                  </a:lnTo>
                  <a:lnTo>
                    <a:pt x="538501" y="593607"/>
                  </a:lnTo>
                  <a:lnTo>
                    <a:pt x="538879" y="593998"/>
                  </a:lnTo>
                  <a:lnTo>
                    <a:pt x="539340" y="594361"/>
                  </a:lnTo>
                  <a:lnTo>
                    <a:pt x="539789" y="594801"/>
                  </a:lnTo>
                  <a:lnTo>
                    <a:pt x="540242" y="595042"/>
                  </a:lnTo>
                  <a:lnTo>
                    <a:pt x="540624" y="595042"/>
                  </a:lnTo>
                  <a:lnTo>
                    <a:pt x="541262" y="595155"/>
                  </a:lnTo>
                  <a:lnTo>
                    <a:pt x="541753" y="595428"/>
                  </a:lnTo>
                  <a:lnTo>
                    <a:pt x="542119" y="595813"/>
                  </a:lnTo>
                  <a:lnTo>
                    <a:pt x="542410" y="596190"/>
                  </a:lnTo>
                  <a:lnTo>
                    <a:pt x="542448" y="596649"/>
                  </a:lnTo>
                  <a:lnTo>
                    <a:pt x="543162" y="597906"/>
                  </a:lnTo>
                  <a:lnTo>
                    <a:pt x="543985" y="599140"/>
                  </a:lnTo>
                  <a:lnTo>
                    <a:pt x="544404" y="599535"/>
                  </a:lnTo>
                  <a:lnTo>
                    <a:pt x="544540" y="599635"/>
                  </a:lnTo>
                  <a:lnTo>
                    <a:pt x="544759" y="599889"/>
                  </a:lnTo>
                  <a:lnTo>
                    <a:pt x="544899" y="600248"/>
                  </a:lnTo>
                  <a:lnTo>
                    <a:pt x="544899" y="600720"/>
                  </a:lnTo>
                  <a:lnTo>
                    <a:pt x="544978" y="601491"/>
                  </a:lnTo>
                  <a:lnTo>
                    <a:pt x="545137" y="602299"/>
                  </a:lnTo>
                  <a:lnTo>
                    <a:pt x="545718" y="603053"/>
                  </a:lnTo>
                  <a:lnTo>
                    <a:pt x="546160" y="603407"/>
                  </a:lnTo>
                  <a:lnTo>
                    <a:pt x="547112" y="604333"/>
                  </a:lnTo>
                  <a:lnTo>
                    <a:pt x="547798" y="604646"/>
                  </a:lnTo>
                  <a:lnTo>
                    <a:pt x="548158" y="604696"/>
                  </a:lnTo>
                  <a:lnTo>
                    <a:pt x="548528" y="604732"/>
                  </a:lnTo>
                  <a:lnTo>
                    <a:pt x="549165" y="604710"/>
                  </a:lnTo>
                  <a:lnTo>
                    <a:pt x="549412" y="604764"/>
                  </a:lnTo>
                  <a:lnTo>
                    <a:pt x="549714" y="604891"/>
                  </a:lnTo>
                  <a:lnTo>
                    <a:pt x="549877" y="605127"/>
                  </a:lnTo>
                  <a:lnTo>
                    <a:pt x="549960" y="605295"/>
                  </a:lnTo>
                  <a:lnTo>
                    <a:pt x="549993" y="605523"/>
                  </a:lnTo>
                  <a:lnTo>
                    <a:pt x="549813" y="606274"/>
                  </a:lnTo>
                  <a:lnTo>
                    <a:pt x="549835" y="606652"/>
                  </a:lnTo>
                  <a:lnTo>
                    <a:pt x="549680" y="607083"/>
                  </a:lnTo>
                  <a:lnTo>
                    <a:pt x="549601" y="607592"/>
                  </a:lnTo>
                  <a:lnTo>
                    <a:pt x="549537" y="607869"/>
                  </a:lnTo>
                  <a:lnTo>
                    <a:pt x="549575" y="608327"/>
                  </a:lnTo>
                  <a:lnTo>
                    <a:pt x="549586" y="608549"/>
                  </a:lnTo>
                  <a:lnTo>
                    <a:pt x="549518" y="608994"/>
                  </a:lnTo>
                  <a:lnTo>
                    <a:pt x="549469" y="609189"/>
                  </a:lnTo>
                  <a:lnTo>
                    <a:pt x="549318" y="609462"/>
                  </a:lnTo>
                  <a:lnTo>
                    <a:pt x="549299" y="609829"/>
                  </a:lnTo>
                  <a:lnTo>
                    <a:pt x="549204" y="610047"/>
                  </a:lnTo>
                  <a:lnTo>
                    <a:pt x="549223" y="610211"/>
                  </a:lnTo>
                  <a:lnTo>
                    <a:pt x="549163" y="610397"/>
                  </a:lnTo>
                  <a:lnTo>
                    <a:pt x="549181" y="610711"/>
                  </a:lnTo>
                  <a:lnTo>
                    <a:pt x="549167" y="610901"/>
                  </a:lnTo>
                  <a:lnTo>
                    <a:pt x="549114" y="611069"/>
                  </a:lnTo>
                  <a:lnTo>
                    <a:pt x="549046" y="611386"/>
                  </a:lnTo>
                  <a:lnTo>
                    <a:pt x="548936" y="611550"/>
                  </a:lnTo>
                  <a:lnTo>
                    <a:pt x="548717" y="612126"/>
                  </a:lnTo>
                  <a:lnTo>
                    <a:pt x="548611" y="612685"/>
                  </a:lnTo>
                  <a:lnTo>
                    <a:pt x="548604" y="613029"/>
                  </a:lnTo>
                  <a:lnTo>
                    <a:pt x="548509" y="613443"/>
                  </a:lnTo>
                  <a:lnTo>
                    <a:pt x="548509" y="613951"/>
                  </a:lnTo>
                  <a:lnTo>
                    <a:pt x="548517" y="614269"/>
                  </a:lnTo>
                  <a:lnTo>
                    <a:pt x="548574" y="614586"/>
                  </a:lnTo>
                  <a:lnTo>
                    <a:pt x="548562" y="614859"/>
                  </a:lnTo>
                  <a:lnTo>
                    <a:pt x="548577" y="615462"/>
                  </a:lnTo>
                  <a:lnTo>
                    <a:pt x="548577" y="615762"/>
                  </a:lnTo>
                  <a:lnTo>
                    <a:pt x="548528" y="616211"/>
                  </a:lnTo>
                  <a:lnTo>
                    <a:pt x="548438" y="616729"/>
                  </a:lnTo>
                  <a:lnTo>
                    <a:pt x="548472" y="617133"/>
                  </a:lnTo>
                  <a:lnTo>
                    <a:pt x="548513" y="617432"/>
                  </a:lnTo>
                  <a:lnTo>
                    <a:pt x="548532" y="618077"/>
                  </a:lnTo>
                  <a:lnTo>
                    <a:pt x="548502" y="618281"/>
                  </a:lnTo>
                  <a:lnTo>
                    <a:pt x="548630" y="618867"/>
                  </a:lnTo>
                  <a:lnTo>
                    <a:pt x="548585" y="619248"/>
                  </a:lnTo>
                  <a:lnTo>
                    <a:pt x="548657" y="619425"/>
                  </a:lnTo>
                  <a:lnTo>
                    <a:pt x="548838" y="619892"/>
                  </a:lnTo>
                  <a:lnTo>
                    <a:pt x="549065" y="620292"/>
                  </a:lnTo>
                  <a:lnTo>
                    <a:pt x="549352" y="620655"/>
                  </a:lnTo>
                  <a:lnTo>
                    <a:pt x="549548" y="620914"/>
                  </a:lnTo>
                  <a:lnTo>
                    <a:pt x="549608" y="621154"/>
                  </a:lnTo>
                  <a:lnTo>
                    <a:pt x="550099" y="621944"/>
                  </a:lnTo>
                  <a:lnTo>
                    <a:pt x="550254" y="622221"/>
                  </a:lnTo>
                  <a:lnTo>
                    <a:pt x="550375" y="622407"/>
                  </a:lnTo>
                  <a:lnTo>
                    <a:pt x="550447" y="622611"/>
                  </a:lnTo>
                  <a:lnTo>
                    <a:pt x="550587" y="622788"/>
                  </a:lnTo>
                  <a:lnTo>
                    <a:pt x="550730" y="622915"/>
                  </a:lnTo>
                  <a:lnTo>
                    <a:pt x="550859" y="623179"/>
                  </a:lnTo>
                  <a:lnTo>
                    <a:pt x="551040" y="623501"/>
                  </a:lnTo>
                  <a:lnTo>
                    <a:pt x="551146" y="623674"/>
                  </a:lnTo>
                  <a:lnTo>
                    <a:pt x="551285" y="623837"/>
                  </a:lnTo>
                  <a:lnTo>
                    <a:pt x="551595" y="624109"/>
                  </a:lnTo>
                  <a:lnTo>
                    <a:pt x="551727" y="624377"/>
                  </a:lnTo>
                  <a:lnTo>
                    <a:pt x="551874" y="624686"/>
                  </a:lnTo>
                  <a:lnTo>
                    <a:pt x="552819" y="626220"/>
                  </a:lnTo>
                  <a:lnTo>
                    <a:pt x="553419" y="627069"/>
                  </a:lnTo>
                  <a:lnTo>
                    <a:pt x="553978" y="627464"/>
                  </a:lnTo>
                  <a:lnTo>
                    <a:pt x="554233" y="627462"/>
                  </a:lnTo>
                  <a:lnTo>
                    <a:pt x="553266" y="628311"/>
                  </a:lnTo>
                  <a:lnTo>
                    <a:pt x="553257" y="628622"/>
                  </a:lnTo>
                  <a:lnTo>
                    <a:pt x="553496" y="629130"/>
                  </a:lnTo>
                  <a:lnTo>
                    <a:pt x="553954" y="629803"/>
                  </a:lnTo>
                  <a:lnTo>
                    <a:pt x="554947" y="631172"/>
                  </a:lnTo>
                  <a:lnTo>
                    <a:pt x="555253" y="631644"/>
                  </a:lnTo>
                  <a:lnTo>
                    <a:pt x="555578" y="632425"/>
                  </a:lnTo>
                  <a:lnTo>
                    <a:pt x="556089" y="633544"/>
                  </a:lnTo>
                  <a:lnTo>
                    <a:pt x="556656" y="634777"/>
                  </a:lnTo>
                  <a:lnTo>
                    <a:pt x="557046" y="635974"/>
                  </a:lnTo>
                  <a:lnTo>
                    <a:pt x="557117" y="638297"/>
                  </a:lnTo>
                  <a:lnTo>
                    <a:pt x="556961" y="640085"/>
                  </a:lnTo>
                  <a:lnTo>
                    <a:pt x="556838" y="640514"/>
                  </a:lnTo>
                  <a:lnTo>
                    <a:pt x="556439" y="641285"/>
                  </a:lnTo>
                  <a:lnTo>
                    <a:pt x="554458" y="643999"/>
                  </a:lnTo>
                  <a:lnTo>
                    <a:pt x="554025" y="644599"/>
                  </a:lnTo>
                  <a:lnTo>
                    <a:pt x="552633" y="646113"/>
                  </a:lnTo>
                  <a:lnTo>
                    <a:pt x="552103" y="645979"/>
                  </a:lnTo>
                  <a:lnTo>
                    <a:pt x="551596" y="645936"/>
                  </a:lnTo>
                  <a:lnTo>
                    <a:pt x="551041" y="645920"/>
                  </a:lnTo>
                  <a:lnTo>
                    <a:pt x="550502" y="646015"/>
                  </a:lnTo>
                  <a:lnTo>
                    <a:pt x="549991" y="646171"/>
                  </a:lnTo>
                  <a:lnTo>
                    <a:pt x="548981" y="646506"/>
                  </a:lnTo>
                  <a:lnTo>
                    <a:pt x="544653" y="648026"/>
                  </a:lnTo>
                  <a:lnTo>
                    <a:pt x="537532" y="650627"/>
                  </a:lnTo>
                  <a:lnTo>
                    <a:pt x="536643" y="650952"/>
                  </a:lnTo>
                  <a:lnTo>
                    <a:pt x="528952" y="654060"/>
                  </a:lnTo>
                  <a:lnTo>
                    <a:pt x="516510" y="659088"/>
                  </a:lnTo>
                  <a:lnTo>
                    <a:pt x="507074" y="662525"/>
                  </a:lnTo>
                  <a:lnTo>
                    <a:pt x="504208" y="663568"/>
                  </a:lnTo>
                  <a:lnTo>
                    <a:pt x="499994" y="665111"/>
                  </a:lnTo>
                  <a:lnTo>
                    <a:pt x="498345" y="665713"/>
                  </a:lnTo>
                  <a:lnTo>
                    <a:pt x="494927" y="666966"/>
                  </a:lnTo>
                  <a:lnTo>
                    <a:pt x="492065" y="668014"/>
                  </a:lnTo>
                  <a:lnTo>
                    <a:pt x="488007" y="669499"/>
                  </a:lnTo>
                  <a:lnTo>
                    <a:pt x="485598" y="670563"/>
                  </a:lnTo>
                  <a:lnTo>
                    <a:pt x="484757" y="670915"/>
                  </a:lnTo>
                  <a:lnTo>
                    <a:pt x="483460" y="671365"/>
                  </a:lnTo>
                  <a:lnTo>
                    <a:pt x="481976" y="671895"/>
                  </a:lnTo>
                  <a:lnTo>
                    <a:pt x="479251" y="672887"/>
                  </a:lnTo>
                  <a:lnTo>
                    <a:pt x="476990" y="673687"/>
                  </a:lnTo>
                  <a:lnTo>
                    <a:pt x="473473" y="674982"/>
                  </a:lnTo>
                  <a:lnTo>
                    <a:pt x="472445" y="675381"/>
                  </a:lnTo>
                  <a:lnTo>
                    <a:pt x="472092" y="675646"/>
                  </a:lnTo>
                  <a:lnTo>
                    <a:pt x="471089" y="676145"/>
                  </a:lnTo>
                  <a:lnTo>
                    <a:pt x="470668" y="676198"/>
                  </a:lnTo>
                  <a:lnTo>
                    <a:pt x="470071" y="676289"/>
                  </a:lnTo>
                  <a:lnTo>
                    <a:pt x="469558" y="676463"/>
                  </a:lnTo>
                  <a:lnTo>
                    <a:pt x="468623" y="676829"/>
                  </a:lnTo>
                  <a:lnTo>
                    <a:pt x="467675" y="677210"/>
                  </a:lnTo>
                  <a:lnTo>
                    <a:pt x="466805" y="677625"/>
                  </a:lnTo>
                  <a:lnTo>
                    <a:pt x="465901" y="678067"/>
                  </a:lnTo>
                  <a:lnTo>
                    <a:pt x="465028" y="678541"/>
                  </a:lnTo>
                  <a:lnTo>
                    <a:pt x="464206" y="679021"/>
                  </a:lnTo>
                  <a:lnTo>
                    <a:pt x="463336" y="679558"/>
                  </a:lnTo>
                  <a:lnTo>
                    <a:pt x="462530" y="680097"/>
                  </a:lnTo>
                  <a:lnTo>
                    <a:pt x="461765" y="680648"/>
                  </a:lnTo>
                  <a:lnTo>
                    <a:pt x="461040" y="681216"/>
                  </a:lnTo>
                  <a:lnTo>
                    <a:pt x="460405" y="681734"/>
                  </a:lnTo>
                  <a:lnTo>
                    <a:pt x="459748" y="682281"/>
                  </a:lnTo>
                  <a:lnTo>
                    <a:pt x="459072" y="682920"/>
                  </a:lnTo>
                  <a:lnTo>
                    <a:pt x="458687" y="683270"/>
                  </a:lnTo>
                  <a:lnTo>
                    <a:pt x="458134" y="683818"/>
                  </a:lnTo>
                  <a:lnTo>
                    <a:pt x="457713" y="684269"/>
                  </a:lnTo>
                  <a:lnTo>
                    <a:pt x="457468" y="684728"/>
                  </a:lnTo>
                  <a:lnTo>
                    <a:pt x="457349" y="685037"/>
                  </a:lnTo>
                  <a:lnTo>
                    <a:pt x="457210" y="685238"/>
                  </a:lnTo>
                  <a:lnTo>
                    <a:pt x="456789" y="685254"/>
                  </a:lnTo>
                  <a:lnTo>
                    <a:pt x="456703" y="685787"/>
                  </a:lnTo>
                  <a:lnTo>
                    <a:pt x="456344" y="686186"/>
                  </a:lnTo>
                  <a:lnTo>
                    <a:pt x="455866" y="686807"/>
                  </a:lnTo>
                  <a:lnTo>
                    <a:pt x="455395" y="687850"/>
                  </a:lnTo>
                  <a:lnTo>
                    <a:pt x="454113" y="690917"/>
                  </a:lnTo>
                  <a:lnTo>
                    <a:pt x="452826" y="694013"/>
                  </a:lnTo>
                  <a:lnTo>
                    <a:pt x="450970" y="698048"/>
                  </a:lnTo>
                  <a:lnTo>
                    <a:pt x="450673" y="698370"/>
                  </a:lnTo>
                  <a:lnTo>
                    <a:pt x="450049" y="698032"/>
                  </a:lnTo>
                  <a:lnTo>
                    <a:pt x="449628" y="697794"/>
                  </a:lnTo>
                  <a:lnTo>
                    <a:pt x="448589" y="697189"/>
                  </a:lnTo>
                  <a:lnTo>
                    <a:pt x="447325" y="696463"/>
                  </a:lnTo>
                  <a:lnTo>
                    <a:pt x="445005" y="695162"/>
                  </a:lnTo>
                  <a:lnTo>
                    <a:pt x="444210" y="694687"/>
                  </a:lnTo>
                  <a:lnTo>
                    <a:pt x="442762" y="693909"/>
                  </a:lnTo>
                  <a:lnTo>
                    <a:pt x="441102" y="693017"/>
                  </a:lnTo>
                  <a:lnTo>
                    <a:pt x="438623" y="691662"/>
                  </a:lnTo>
                  <a:lnTo>
                    <a:pt x="435941" y="690195"/>
                  </a:lnTo>
                  <a:lnTo>
                    <a:pt x="434879" y="689628"/>
                  </a:lnTo>
                  <a:lnTo>
                    <a:pt x="433806" y="689075"/>
                  </a:lnTo>
                  <a:lnTo>
                    <a:pt x="432708" y="688538"/>
                  </a:lnTo>
                  <a:lnTo>
                    <a:pt x="432069" y="688243"/>
                  </a:lnTo>
                  <a:lnTo>
                    <a:pt x="431629" y="688046"/>
                  </a:lnTo>
                  <a:lnTo>
                    <a:pt x="430961" y="687760"/>
                  </a:lnTo>
                  <a:lnTo>
                    <a:pt x="429603" y="687233"/>
                  </a:lnTo>
                  <a:lnTo>
                    <a:pt x="429140" y="687070"/>
                  </a:lnTo>
                  <a:lnTo>
                    <a:pt x="427759" y="686606"/>
                  </a:lnTo>
                  <a:lnTo>
                    <a:pt x="425233" y="685730"/>
                  </a:lnTo>
                  <a:lnTo>
                    <a:pt x="424820" y="685506"/>
                  </a:lnTo>
                  <a:lnTo>
                    <a:pt x="424232" y="685252"/>
                  </a:lnTo>
                  <a:lnTo>
                    <a:pt x="423976" y="685139"/>
                  </a:lnTo>
                  <a:lnTo>
                    <a:pt x="423543" y="684978"/>
                  </a:lnTo>
                  <a:lnTo>
                    <a:pt x="421262" y="683989"/>
                  </a:lnTo>
                  <a:lnTo>
                    <a:pt x="418103" y="682629"/>
                  </a:lnTo>
                  <a:lnTo>
                    <a:pt x="416947" y="682122"/>
                  </a:lnTo>
                  <a:lnTo>
                    <a:pt x="412998" y="680406"/>
                  </a:lnTo>
                  <a:lnTo>
                    <a:pt x="411923" y="679967"/>
                  </a:lnTo>
                  <a:lnTo>
                    <a:pt x="411276" y="679755"/>
                  </a:lnTo>
                  <a:lnTo>
                    <a:pt x="408715" y="679200"/>
                  </a:lnTo>
                  <a:lnTo>
                    <a:pt x="408586" y="678674"/>
                  </a:lnTo>
                  <a:lnTo>
                    <a:pt x="407536" y="675160"/>
                  </a:lnTo>
                  <a:lnTo>
                    <a:pt x="406592" y="672522"/>
                  </a:lnTo>
                  <a:lnTo>
                    <a:pt x="405425" y="669276"/>
                  </a:lnTo>
                  <a:lnTo>
                    <a:pt x="405312" y="668977"/>
                  </a:lnTo>
                  <a:lnTo>
                    <a:pt x="404568" y="666875"/>
                  </a:lnTo>
                  <a:lnTo>
                    <a:pt x="402593" y="660574"/>
                  </a:lnTo>
                  <a:lnTo>
                    <a:pt x="401463" y="656970"/>
                  </a:lnTo>
                  <a:lnTo>
                    <a:pt x="401089" y="655649"/>
                  </a:lnTo>
                  <a:lnTo>
                    <a:pt x="399824" y="651086"/>
                  </a:lnTo>
                  <a:lnTo>
                    <a:pt x="399405" y="649321"/>
                  </a:lnTo>
                  <a:lnTo>
                    <a:pt x="398929" y="647818"/>
                  </a:lnTo>
                  <a:lnTo>
                    <a:pt x="398442" y="646483"/>
                  </a:lnTo>
                  <a:lnTo>
                    <a:pt x="398023" y="645639"/>
                  </a:lnTo>
                  <a:lnTo>
                    <a:pt x="396512" y="642915"/>
                  </a:lnTo>
                  <a:lnTo>
                    <a:pt x="395877" y="642017"/>
                  </a:lnTo>
                  <a:lnTo>
                    <a:pt x="394420" y="639615"/>
                  </a:lnTo>
                  <a:lnTo>
                    <a:pt x="393502" y="638270"/>
                  </a:lnTo>
                  <a:lnTo>
                    <a:pt x="393074" y="637630"/>
                  </a:lnTo>
                  <a:lnTo>
                    <a:pt x="389114" y="631939"/>
                  </a:lnTo>
                  <a:lnTo>
                    <a:pt x="388562" y="631281"/>
                  </a:lnTo>
                  <a:lnTo>
                    <a:pt x="388037" y="630632"/>
                  </a:lnTo>
                  <a:lnTo>
                    <a:pt x="378429" y="616860"/>
                  </a:lnTo>
                  <a:lnTo>
                    <a:pt x="369331" y="604056"/>
                  </a:lnTo>
                  <a:lnTo>
                    <a:pt x="364097" y="596871"/>
                  </a:lnTo>
                  <a:lnTo>
                    <a:pt x="362499" y="594574"/>
                  </a:lnTo>
                  <a:lnTo>
                    <a:pt x="361242" y="592813"/>
                  </a:lnTo>
                  <a:lnTo>
                    <a:pt x="360467" y="591542"/>
                  </a:lnTo>
                  <a:lnTo>
                    <a:pt x="358405" y="588588"/>
                  </a:lnTo>
                  <a:lnTo>
                    <a:pt x="357665" y="587893"/>
                  </a:lnTo>
                  <a:lnTo>
                    <a:pt x="357095" y="587190"/>
                  </a:lnTo>
                  <a:lnTo>
                    <a:pt x="355739" y="585102"/>
                  </a:lnTo>
                  <a:lnTo>
                    <a:pt x="355263" y="584389"/>
                  </a:lnTo>
                  <a:lnTo>
                    <a:pt x="354821" y="583668"/>
                  </a:lnTo>
                  <a:lnTo>
                    <a:pt x="353050" y="580250"/>
                  </a:lnTo>
                  <a:lnTo>
                    <a:pt x="351550" y="577468"/>
                  </a:lnTo>
                  <a:lnTo>
                    <a:pt x="349545" y="573928"/>
                  </a:lnTo>
                  <a:lnTo>
                    <a:pt x="347853" y="570892"/>
                  </a:lnTo>
                  <a:lnTo>
                    <a:pt x="347083" y="569239"/>
                  </a:lnTo>
                  <a:lnTo>
                    <a:pt x="346682" y="568373"/>
                  </a:lnTo>
                  <a:lnTo>
                    <a:pt x="345323" y="565477"/>
                  </a:lnTo>
                  <a:lnTo>
                    <a:pt x="343846" y="561901"/>
                  </a:lnTo>
                  <a:lnTo>
                    <a:pt x="342286" y="558030"/>
                  </a:lnTo>
                  <a:lnTo>
                    <a:pt x="340825" y="554367"/>
                  </a:lnTo>
                  <a:lnTo>
                    <a:pt x="339775" y="552207"/>
                  </a:lnTo>
                  <a:lnTo>
                    <a:pt x="338623" y="550274"/>
                  </a:lnTo>
                  <a:lnTo>
                    <a:pt x="337437" y="548612"/>
                  </a:lnTo>
                  <a:lnTo>
                    <a:pt x="335987" y="546911"/>
                  </a:lnTo>
                  <a:lnTo>
                    <a:pt x="335167" y="546230"/>
                  </a:lnTo>
                  <a:lnTo>
                    <a:pt x="334555" y="545722"/>
                  </a:lnTo>
                  <a:lnTo>
                    <a:pt x="332701" y="543856"/>
                  </a:lnTo>
                  <a:lnTo>
                    <a:pt x="330835" y="542409"/>
                  </a:lnTo>
                  <a:lnTo>
                    <a:pt x="329121" y="541242"/>
                  </a:lnTo>
                  <a:lnTo>
                    <a:pt x="327021" y="540022"/>
                  </a:lnTo>
                  <a:lnTo>
                    <a:pt x="324082" y="538606"/>
                  </a:lnTo>
                  <a:lnTo>
                    <a:pt x="321828" y="537571"/>
                  </a:lnTo>
                  <a:lnTo>
                    <a:pt x="319962" y="536645"/>
                  </a:lnTo>
                  <a:lnTo>
                    <a:pt x="318599" y="535860"/>
                  </a:lnTo>
                  <a:lnTo>
                    <a:pt x="318040" y="535579"/>
                  </a:lnTo>
                  <a:lnTo>
                    <a:pt x="317216" y="535080"/>
                  </a:lnTo>
                  <a:lnTo>
                    <a:pt x="315135" y="533541"/>
                  </a:lnTo>
                  <a:lnTo>
                    <a:pt x="313081" y="531930"/>
                  </a:lnTo>
                  <a:lnTo>
                    <a:pt x="309425" y="529153"/>
                  </a:lnTo>
                  <a:lnTo>
                    <a:pt x="306921" y="527152"/>
                  </a:lnTo>
                  <a:lnTo>
                    <a:pt x="305841" y="526131"/>
                  </a:lnTo>
                  <a:lnTo>
                    <a:pt x="304670" y="524760"/>
                  </a:lnTo>
                  <a:lnTo>
                    <a:pt x="302782" y="522137"/>
                  </a:lnTo>
                  <a:lnTo>
                    <a:pt x="301498" y="520181"/>
                  </a:lnTo>
                  <a:lnTo>
                    <a:pt x="299961" y="517658"/>
                  </a:lnTo>
                  <a:lnTo>
                    <a:pt x="298850" y="515807"/>
                  </a:lnTo>
                  <a:lnTo>
                    <a:pt x="297479" y="513651"/>
                  </a:lnTo>
                  <a:lnTo>
                    <a:pt x="297011" y="513052"/>
                  </a:lnTo>
                  <a:lnTo>
                    <a:pt x="296531" y="512503"/>
                  </a:lnTo>
                  <a:lnTo>
                    <a:pt x="294945" y="510148"/>
                  </a:lnTo>
                  <a:lnTo>
                    <a:pt x="292857" y="507503"/>
                  </a:lnTo>
                  <a:lnTo>
                    <a:pt x="290360" y="504807"/>
                  </a:lnTo>
                  <a:lnTo>
                    <a:pt x="287630" y="502270"/>
                  </a:lnTo>
                  <a:lnTo>
                    <a:pt x="284367" y="499702"/>
                  </a:lnTo>
                  <a:lnTo>
                    <a:pt x="279797" y="496267"/>
                  </a:lnTo>
                  <a:lnTo>
                    <a:pt x="279094" y="495741"/>
                  </a:lnTo>
                  <a:lnTo>
                    <a:pt x="276534" y="493880"/>
                  </a:lnTo>
                  <a:lnTo>
                    <a:pt x="274045" y="492215"/>
                  </a:lnTo>
                  <a:lnTo>
                    <a:pt x="271454" y="490808"/>
                  </a:lnTo>
                  <a:lnTo>
                    <a:pt x="270461" y="490332"/>
                  </a:lnTo>
                  <a:lnTo>
                    <a:pt x="269483" y="489869"/>
                  </a:lnTo>
                  <a:lnTo>
                    <a:pt x="267866" y="489306"/>
                  </a:lnTo>
                  <a:lnTo>
                    <a:pt x="266423" y="488653"/>
                  </a:lnTo>
                  <a:lnTo>
                    <a:pt x="262326" y="487128"/>
                  </a:lnTo>
                  <a:lnTo>
                    <a:pt x="260449" y="486566"/>
                  </a:lnTo>
                  <a:lnTo>
                    <a:pt x="257643" y="485813"/>
                  </a:lnTo>
                  <a:lnTo>
                    <a:pt x="253911" y="484610"/>
                  </a:lnTo>
                  <a:lnTo>
                    <a:pt x="250431" y="483306"/>
                  </a:lnTo>
                  <a:lnTo>
                    <a:pt x="247423" y="482237"/>
                  </a:lnTo>
                  <a:lnTo>
                    <a:pt x="244647" y="481193"/>
                  </a:lnTo>
                  <a:lnTo>
                    <a:pt x="241274" y="479932"/>
                  </a:lnTo>
                  <a:lnTo>
                    <a:pt x="240640" y="479732"/>
                  </a:lnTo>
                  <a:lnTo>
                    <a:pt x="238748" y="479233"/>
                  </a:lnTo>
                  <a:lnTo>
                    <a:pt x="236882" y="478866"/>
                  </a:lnTo>
                  <a:lnTo>
                    <a:pt x="235099" y="478666"/>
                  </a:lnTo>
                  <a:lnTo>
                    <a:pt x="233343" y="478553"/>
                  </a:lnTo>
                  <a:lnTo>
                    <a:pt x="230624" y="478702"/>
                  </a:lnTo>
                  <a:lnTo>
                    <a:pt x="227085" y="478920"/>
                  </a:lnTo>
                  <a:lnTo>
                    <a:pt x="221738" y="479315"/>
                  </a:lnTo>
                  <a:lnTo>
                    <a:pt x="218195" y="479514"/>
                  </a:lnTo>
                  <a:lnTo>
                    <a:pt x="215955" y="479596"/>
                  </a:lnTo>
                  <a:lnTo>
                    <a:pt x="214452" y="479537"/>
                  </a:lnTo>
                  <a:lnTo>
                    <a:pt x="212107" y="479170"/>
                  </a:lnTo>
                  <a:lnTo>
                    <a:pt x="209875" y="478539"/>
                  </a:lnTo>
                  <a:lnTo>
                    <a:pt x="207594" y="477700"/>
                  </a:lnTo>
                  <a:lnTo>
                    <a:pt x="205698" y="476669"/>
                  </a:lnTo>
                  <a:lnTo>
                    <a:pt x="204788" y="476003"/>
                  </a:lnTo>
                  <a:lnTo>
                    <a:pt x="204176" y="475535"/>
                  </a:lnTo>
                  <a:lnTo>
                    <a:pt x="202480" y="473906"/>
                  </a:lnTo>
                  <a:lnTo>
                    <a:pt x="201434" y="472622"/>
                  </a:lnTo>
                  <a:lnTo>
                    <a:pt x="200233" y="470971"/>
                  </a:lnTo>
                  <a:lnTo>
                    <a:pt x="199089" y="469006"/>
                  </a:lnTo>
                  <a:lnTo>
                    <a:pt x="198379" y="467509"/>
                  </a:lnTo>
                  <a:lnTo>
                    <a:pt x="197657" y="466084"/>
                  </a:lnTo>
                  <a:lnTo>
                    <a:pt x="196558" y="464047"/>
                  </a:lnTo>
                  <a:lnTo>
                    <a:pt x="196147" y="463457"/>
                  </a:lnTo>
                  <a:lnTo>
                    <a:pt x="194922" y="462286"/>
                  </a:lnTo>
                  <a:lnTo>
                    <a:pt x="194387" y="461550"/>
                  </a:lnTo>
                  <a:lnTo>
                    <a:pt x="193415" y="460387"/>
                  </a:lnTo>
                  <a:lnTo>
                    <a:pt x="192186" y="459218"/>
                  </a:lnTo>
                  <a:lnTo>
                    <a:pt x="190566" y="457755"/>
                  </a:lnTo>
                  <a:lnTo>
                    <a:pt x="187648" y="455491"/>
                  </a:lnTo>
                  <a:lnTo>
                    <a:pt x="187054" y="455068"/>
                  </a:lnTo>
                  <a:lnTo>
                    <a:pt x="186636" y="454786"/>
                  </a:lnTo>
                  <a:lnTo>
                    <a:pt x="185789" y="454333"/>
                  </a:lnTo>
                  <a:lnTo>
                    <a:pt x="179544" y="451433"/>
                  </a:lnTo>
                  <a:lnTo>
                    <a:pt x="177270" y="450369"/>
                  </a:lnTo>
                  <a:lnTo>
                    <a:pt x="174879" y="449171"/>
                  </a:lnTo>
                  <a:lnTo>
                    <a:pt x="172855" y="448058"/>
                  </a:lnTo>
                  <a:lnTo>
                    <a:pt x="169849" y="446086"/>
                  </a:lnTo>
                  <a:lnTo>
                    <a:pt x="168110" y="444737"/>
                  </a:lnTo>
                  <a:lnTo>
                    <a:pt x="167228" y="444053"/>
                  </a:lnTo>
                  <a:lnTo>
                    <a:pt x="165366" y="442182"/>
                  </a:lnTo>
                  <a:lnTo>
                    <a:pt x="164550" y="441363"/>
                  </a:lnTo>
                  <a:lnTo>
                    <a:pt x="161095" y="437638"/>
                  </a:lnTo>
                  <a:lnTo>
                    <a:pt x="159308" y="435616"/>
                  </a:lnTo>
                  <a:lnTo>
                    <a:pt x="157762" y="433953"/>
                  </a:lnTo>
                  <a:lnTo>
                    <a:pt x="157158" y="433433"/>
                  </a:lnTo>
                  <a:lnTo>
                    <a:pt x="156553" y="432935"/>
                  </a:lnTo>
                  <a:lnTo>
                    <a:pt x="155573" y="432287"/>
                  </a:lnTo>
                  <a:lnTo>
                    <a:pt x="150615" y="428565"/>
                  </a:lnTo>
                  <a:lnTo>
                    <a:pt x="150053" y="428072"/>
                  </a:lnTo>
                  <a:lnTo>
                    <a:pt x="145855" y="424625"/>
                  </a:lnTo>
                  <a:lnTo>
                    <a:pt x="144604" y="423617"/>
                  </a:lnTo>
                  <a:lnTo>
                    <a:pt x="143409" y="422388"/>
                  </a:lnTo>
                  <a:lnTo>
                    <a:pt x="142305" y="421360"/>
                  </a:lnTo>
                  <a:lnTo>
                    <a:pt x="140626" y="419314"/>
                  </a:lnTo>
                  <a:lnTo>
                    <a:pt x="138367" y="416481"/>
                  </a:lnTo>
                  <a:lnTo>
                    <a:pt x="138044" y="416685"/>
                  </a:lnTo>
                  <a:lnTo>
                    <a:pt x="131637" y="420468"/>
                  </a:lnTo>
                  <a:lnTo>
                    <a:pt x="128041" y="422587"/>
                  </a:lnTo>
                  <a:lnTo>
                    <a:pt x="112742" y="431606"/>
                  </a:lnTo>
                  <a:lnTo>
                    <a:pt x="110698" y="432813"/>
                  </a:lnTo>
                  <a:lnTo>
                    <a:pt x="110555" y="432845"/>
                  </a:lnTo>
                  <a:lnTo>
                    <a:pt x="110204" y="433138"/>
                  </a:lnTo>
                  <a:lnTo>
                    <a:pt x="110133" y="433288"/>
                  </a:lnTo>
                  <a:lnTo>
                    <a:pt x="110085" y="433455"/>
                  </a:lnTo>
                  <a:lnTo>
                    <a:pt x="110070" y="433629"/>
                  </a:lnTo>
                  <a:lnTo>
                    <a:pt x="109707" y="433656"/>
                  </a:lnTo>
                  <a:lnTo>
                    <a:pt x="109452" y="433720"/>
                  </a:lnTo>
                  <a:lnTo>
                    <a:pt x="109294" y="433816"/>
                  </a:lnTo>
                  <a:lnTo>
                    <a:pt x="100566" y="438993"/>
                  </a:lnTo>
                  <a:lnTo>
                    <a:pt x="98909" y="439988"/>
                  </a:lnTo>
                  <a:lnTo>
                    <a:pt x="94560" y="442616"/>
                  </a:lnTo>
                  <a:lnTo>
                    <a:pt x="89977" y="445193"/>
                  </a:lnTo>
                  <a:lnTo>
                    <a:pt x="82707" y="449392"/>
                  </a:lnTo>
                  <a:lnTo>
                    <a:pt x="81996" y="449810"/>
                  </a:lnTo>
                  <a:lnTo>
                    <a:pt x="73977" y="454614"/>
                  </a:lnTo>
                  <a:lnTo>
                    <a:pt x="65848" y="459407"/>
                  </a:lnTo>
                  <a:lnTo>
                    <a:pt x="58548" y="464041"/>
                  </a:lnTo>
                  <a:lnTo>
                    <a:pt x="55987" y="465547"/>
                  </a:lnTo>
                  <a:lnTo>
                    <a:pt x="52845" y="467408"/>
                  </a:lnTo>
                  <a:lnTo>
                    <a:pt x="49251" y="469463"/>
                  </a:lnTo>
                  <a:lnTo>
                    <a:pt x="49285" y="469305"/>
                  </a:lnTo>
                  <a:lnTo>
                    <a:pt x="49388" y="469092"/>
                  </a:lnTo>
                  <a:lnTo>
                    <a:pt x="49508" y="468879"/>
                  </a:lnTo>
                  <a:lnTo>
                    <a:pt x="49644" y="468666"/>
                  </a:lnTo>
                  <a:lnTo>
                    <a:pt x="49735" y="468448"/>
                  </a:lnTo>
                  <a:lnTo>
                    <a:pt x="49803" y="468248"/>
                  </a:lnTo>
                  <a:lnTo>
                    <a:pt x="49916" y="468039"/>
                  </a:lnTo>
                  <a:lnTo>
                    <a:pt x="50094" y="467831"/>
                  </a:lnTo>
                  <a:lnTo>
                    <a:pt x="50298" y="467617"/>
                  </a:lnTo>
                  <a:lnTo>
                    <a:pt x="50445" y="467409"/>
                  </a:lnTo>
                  <a:lnTo>
                    <a:pt x="50581" y="467196"/>
                  </a:lnTo>
                  <a:lnTo>
                    <a:pt x="50743" y="466987"/>
                  </a:lnTo>
                  <a:lnTo>
                    <a:pt x="50913" y="466783"/>
                  </a:lnTo>
                  <a:lnTo>
                    <a:pt x="51442" y="466197"/>
                  </a:lnTo>
                  <a:lnTo>
                    <a:pt x="51642" y="465989"/>
                  </a:lnTo>
                  <a:lnTo>
                    <a:pt x="51854" y="465830"/>
                  </a:lnTo>
                  <a:lnTo>
                    <a:pt x="52273" y="465576"/>
                  </a:lnTo>
                  <a:lnTo>
                    <a:pt x="52484" y="465485"/>
                  </a:lnTo>
                  <a:lnTo>
                    <a:pt x="52919" y="465308"/>
                  </a:lnTo>
                  <a:lnTo>
                    <a:pt x="53134" y="465235"/>
                  </a:lnTo>
                  <a:lnTo>
                    <a:pt x="53342" y="465158"/>
                  </a:lnTo>
                  <a:lnTo>
                    <a:pt x="53761" y="464959"/>
                  </a:lnTo>
                  <a:lnTo>
                    <a:pt x="54188" y="464723"/>
                  </a:lnTo>
                  <a:lnTo>
                    <a:pt x="54399" y="464659"/>
                  </a:lnTo>
                  <a:lnTo>
                    <a:pt x="54611" y="464559"/>
                  </a:lnTo>
                  <a:lnTo>
                    <a:pt x="54822" y="464355"/>
                  </a:lnTo>
                  <a:lnTo>
                    <a:pt x="55037" y="464242"/>
                  </a:lnTo>
                  <a:lnTo>
                    <a:pt x="55253" y="464042"/>
                  </a:lnTo>
                  <a:lnTo>
                    <a:pt x="55400" y="463829"/>
                  </a:lnTo>
                  <a:lnTo>
                    <a:pt x="55589" y="463588"/>
                  </a:lnTo>
                  <a:lnTo>
                    <a:pt x="55800" y="463402"/>
                  </a:lnTo>
                  <a:lnTo>
                    <a:pt x="55993" y="463194"/>
                  </a:lnTo>
                  <a:lnTo>
                    <a:pt x="56159" y="462980"/>
                  </a:lnTo>
                  <a:lnTo>
                    <a:pt x="56295" y="462767"/>
                  </a:lnTo>
                  <a:lnTo>
                    <a:pt x="56382" y="462536"/>
                  </a:lnTo>
                  <a:lnTo>
                    <a:pt x="56450" y="462327"/>
                  </a:lnTo>
                  <a:lnTo>
                    <a:pt x="56533" y="462100"/>
                  </a:lnTo>
                  <a:lnTo>
                    <a:pt x="56559" y="461855"/>
                  </a:lnTo>
                  <a:lnTo>
                    <a:pt x="56688" y="461156"/>
                  </a:lnTo>
                  <a:lnTo>
                    <a:pt x="56695" y="460943"/>
                  </a:lnTo>
                  <a:lnTo>
                    <a:pt x="56688" y="460725"/>
                  </a:lnTo>
                  <a:lnTo>
                    <a:pt x="56673" y="460503"/>
                  </a:lnTo>
                  <a:lnTo>
                    <a:pt x="56650" y="460294"/>
                  </a:lnTo>
                  <a:lnTo>
                    <a:pt x="56620" y="460058"/>
                  </a:lnTo>
                  <a:lnTo>
                    <a:pt x="56571" y="459836"/>
                  </a:lnTo>
                  <a:lnTo>
                    <a:pt x="56506" y="459623"/>
                  </a:lnTo>
                  <a:lnTo>
                    <a:pt x="56431" y="459414"/>
                  </a:lnTo>
                  <a:lnTo>
                    <a:pt x="56378" y="459196"/>
                  </a:lnTo>
                  <a:lnTo>
                    <a:pt x="56321" y="458988"/>
                  </a:lnTo>
                  <a:lnTo>
                    <a:pt x="56272" y="458765"/>
                  </a:lnTo>
                  <a:lnTo>
                    <a:pt x="56216" y="458552"/>
                  </a:lnTo>
                  <a:lnTo>
                    <a:pt x="56042" y="458334"/>
                  </a:lnTo>
                  <a:lnTo>
                    <a:pt x="55834" y="458148"/>
                  </a:lnTo>
                  <a:lnTo>
                    <a:pt x="55419" y="457899"/>
                  </a:lnTo>
                  <a:lnTo>
                    <a:pt x="55207" y="457731"/>
                  </a:lnTo>
                  <a:lnTo>
                    <a:pt x="55000" y="457545"/>
                  </a:lnTo>
                  <a:lnTo>
                    <a:pt x="54792" y="457345"/>
                  </a:lnTo>
                  <a:lnTo>
                    <a:pt x="54596" y="457127"/>
                  </a:lnTo>
                  <a:lnTo>
                    <a:pt x="54392" y="456910"/>
                  </a:lnTo>
                  <a:lnTo>
                    <a:pt x="54184" y="456701"/>
                  </a:lnTo>
                  <a:lnTo>
                    <a:pt x="54014" y="456483"/>
                  </a:lnTo>
                  <a:lnTo>
                    <a:pt x="53821" y="456270"/>
                  </a:lnTo>
                  <a:lnTo>
                    <a:pt x="53485" y="455839"/>
                  </a:lnTo>
                  <a:lnTo>
                    <a:pt x="52885" y="455176"/>
                  </a:lnTo>
                  <a:lnTo>
                    <a:pt x="52760" y="454959"/>
                  </a:lnTo>
                  <a:lnTo>
                    <a:pt x="52609" y="454750"/>
                  </a:lnTo>
                  <a:lnTo>
                    <a:pt x="52397" y="454405"/>
                  </a:lnTo>
                  <a:lnTo>
                    <a:pt x="52318" y="454269"/>
                  </a:lnTo>
                  <a:lnTo>
                    <a:pt x="52258" y="454060"/>
                  </a:lnTo>
                  <a:lnTo>
                    <a:pt x="52171" y="453838"/>
                  </a:lnTo>
                  <a:lnTo>
                    <a:pt x="51978" y="453416"/>
                  </a:lnTo>
                  <a:lnTo>
                    <a:pt x="51922" y="453207"/>
                  </a:lnTo>
                  <a:lnTo>
                    <a:pt x="51873" y="452998"/>
                  </a:lnTo>
                  <a:lnTo>
                    <a:pt x="51774" y="452785"/>
                  </a:lnTo>
                  <a:lnTo>
                    <a:pt x="51695" y="452572"/>
                  </a:lnTo>
                  <a:lnTo>
                    <a:pt x="51650" y="452363"/>
                  </a:lnTo>
                  <a:lnTo>
                    <a:pt x="51593" y="452150"/>
                  </a:lnTo>
                  <a:lnTo>
                    <a:pt x="51518" y="451919"/>
                  </a:lnTo>
                  <a:lnTo>
                    <a:pt x="51461" y="451710"/>
                  </a:lnTo>
                  <a:lnTo>
                    <a:pt x="51434" y="451483"/>
                  </a:lnTo>
                  <a:lnTo>
                    <a:pt x="51427" y="451066"/>
                  </a:lnTo>
                  <a:lnTo>
                    <a:pt x="51438" y="450848"/>
                  </a:lnTo>
                  <a:lnTo>
                    <a:pt x="51499" y="450412"/>
                  </a:lnTo>
                  <a:lnTo>
                    <a:pt x="51551" y="449995"/>
                  </a:lnTo>
                  <a:lnTo>
                    <a:pt x="51593" y="449786"/>
                  </a:lnTo>
                  <a:lnTo>
                    <a:pt x="51642" y="449577"/>
                  </a:lnTo>
                  <a:lnTo>
                    <a:pt x="51706" y="449364"/>
                  </a:lnTo>
                  <a:lnTo>
                    <a:pt x="51805" y="449151"/>
                  </a:lnTo>
                  <a:lnTo>
                    <a:pt x="51891" y="448947"/>
                  </a:lnTo>
                  <a:lnTo>
                    <a:pt x="52076" y="448534"/>
                  </a:lnTo>
                  <a:lnTo>
                    <a:pt x="52209" y="448325"/>
                  </a:lnTo>
                  <a:lnTo>
                    <a:pt x="52379" y="448112"/>
                  </a:lnTo>
                  <a:lnTo>
                    <a:pt x="52549" y="447890"/>
                  </a:lnTo>
                  <a:lnTo>
                    <a:pt x="53073" y="447277"/>
                  </a:lnTo>
                  <a:lnTo>
                    <a:pt x="53281" y="447118"/>
                  </a:lnTo>
                  <a:lnTo>
                    <a:pt x="53746" y="446724"/>
                  </a:lnTo>
                  <a:lnTo>
                    <a:pt x="53957" y="446529"/>
                  </a:lnTo>
                  <a:lnTo>
                    <a:pt x="54158" y="446324"/>
                  </a:lnTo>
                  <a:lnTo>
                    <a:pt x="54369" y="446184"/>
                  </a:lnTo>
                  <a:lnTo>
                    <a:pt x="54577" y="446066"/>
                  </a:lnTo>
                  <a:lnTo>
                    <a:pt x="54788" y="445921"/>
                  </a:lnTo>
                  <a:lnTo>
                    <a:pt x="55007" y="445757"/>
                  </a:lnTo>
                  <a:lnTo>
                    <a:pt x="55226" y="445635"/>
                  </a:lnTo>
                  <a:lnTo>
                    <a:pt x="55434" y="445530"/>
                  </a:lnTo>
                  <a:lnTo>
                    <a:pt x="55687" y="445326"/>
                  </a:lnTo>
                  <a:lnTo>
                    <a:pt x="56231" y="444696"/>
                  </a:lnTo>
                  <a:lnTo>
                    <a:pt x="56352" y="444478"/>
                  </a:lnTo>
                  <a:lnTo>
                    <a:pt x="56408" y="444255"/>
                  </a:lnTo>
                  <a:lnTo>
                    <a:pt x="56454" y="443983"/>
                  </a:lnTo>
                  <a:lnTo>
                    <a:pt x="56476" y="443775"/>
                  </a:lnTo>
                  <a:lnTo>
                    <a:pt x="56503" y="443325"/>
                  </a:lnTo>
                  <a:lnTo>
                    <a:pt x="56567" y="442881"/>
                  </a:lnTo>
                  <a:lnTo>
                    <a:pt x="56582" y="442658"/>
                  </a:lnTo>
                  <a:lnTo>
                    <a:pt x="56646" y="442010"/>
                  </a:lnTo>
                  <a:lnTo>
                    <a:pt x="56612" y="441570"/>
                  </a:lnTo>
                  <a:lnTo>
                    <a:pt x="56575" y="441361"/>
                  </a:lnTo>
                  <a:lnTo>
                    <a:pt x="56548" y="441134"/>
                  </a:lnTo>
                  <a:lnTo>
                    <a:pt x="56544" y="440921"/>
                  </a:lnTo>
                  <a:lnTo>
                    <a:pt x="56563" y="440726"/>
                  </a:lnTo>
                  <a:lnTo>
                    <a:pt x="56559" y="440494"/>
                  </a:lnTo>
                  <a:lnTo>
                    <a:pt x="56525" y="440249"/>
                  </a:lnTo>
                  <a:lnTo>
                    <a:pt x="56491" y="440032"/>
                  </a:lnTo>
                  <a:lnTo>
                    <a:pt x="56465" y="439814"/>
                  </a:lnTo>
                  <a:lnTo>
                    <a:pt x="56427" y="439573"/>
                  </a:lnTo>
                  <a:lnTo>
                    <a:pt x="56439" y="439337"/>
                  </a:lnTo>
                  <a:lnTo>
                    <a:pt x="56442" y="439120"/>
                  </a:lnTo>
                  <a:lnTo>
                    <a:pt x="56454" y="438911"/>
                  </a:lnTo>
                  <a:lnTo>
                    <a:pt x="56506" y="438689"/>
                  </a:lnTo>
                  <a:lnTo>
                    <a:pt x="56518" y="438471"/>
                  </a:lnTo>
                  <a:lnTo>
                    <a:pt x="56522" y="438248"/>
                  </a:lnTo>
                  <a:lnTo>
                    <a:pt x="56495" y="438022"/>
                  </a:lnTo>
                  <a:lnTo>
                    <a:pt x="56450" y="437799"/>
                  </a:lnTo>
                  <a:lnTo>
                    <a:pt x="56393" y="437591"/>
                  </a:lnTo>
                  <a:lnTo>
                    <a:pt x="56344" y="437359"/>
                  </a:lnTo>
                  <a:lnTo>
                    <a:pt x="56321" y="437141"/>
                  </a:lnTo>
                  <a:lnTo>
                    <a:pt x="56318" y="436906"/>
                  </a:lnTo>
                  <a:lnTo>
                    <a:pt x="56299" y="436688"/>
                  </a:lnTo>
                  <a:lnTo>
                    <a:pt x="56291" y="436470"/>
                  </a:lnTo>
                  <a:lnTo>
                    <a:pt x="56291" y="436252"/>
                  </a:lnTo>
                  <a:lnTo>
                    <a:pt x="56333" y="436039"/>
                  </a:lnTo>
                  <a:lnTo>
                    <a:pt x="56329" y="435817"/>
                  </a:lnTo>
                  <a:lnTo>
                    <a:pt x="56295" y="435608"/>
                  </a:lnTo>
                  <a:lnTo>
                    <a:pt x="56269" y="435390"/>
                  </a:lnTo>
                  <a:lnTo>
                    <a:pt x="56254" y="434923"/>
                  </a:lnTo>
                  <a:lnTo>
                    <a:pt x="56238" y="434705"/>
                  </a:lnTo>
                  <a:lnTo>
                    <a:pt x="56238" y="434496"/>
                  </a:lnTo>
                  <a:lnTo>
                    <a:pt x="56246" y="434283"/>
                  </a:lnTo>
                  <a:lnTo>
                    <a:pt x="56242" y="433852"/>
                  </a:lnTo>
                  <a:lnTo>
                    <a:pt x="56250" y="433643"/>
                  </a:lnTo>
                  <a:lnTo>
                    <a:pt x="56269" y="433430"/>
                  </a:lnTo>
                  <a:lnTo>
                    <a:pt x="56235" y="433199"/>
                  </a:lnTo>
                  <a:lnTo>
                    <a:pt x="56189" y="432990"/>
                  </a:lnTo>
                  <a:lnTo>
                    <a:pt x="56140" y="432722"/>
                  </a:lnTo>
                  <a:lnTo>
                    <a:pt x="56095" y="432509"/>
                  </a:lnTo>
                  <a:lnTo>
                    <a:pt x="56046" y="432301"/>
                  </a:lnTo>
                  <a:lnTo>
                    <a:pt x="55959" y="432087"/>
                  </a:lnTo>
                  <a:lnTo>
                    <a:pt x="55880" y="431879"/>
                  </a:lnTo>
                  <a:lnTo>
                    <a:pt x="55808" y="431670"/>
                  </a:lnTo>
                  <a:lnTo>
                    <a:pt x="55747" y="431448"/>
                  </a:lnTo>
                  <a:lnTo>
                    <a:pt x="55672" y="431234"/>
                  </a:lnTo>
                  <a:lnTo>
                    <a:pt x="55321" y="430581"/>
                  </a:lnTo>
                  <a:lnTo>
                    <a:pt x="55139" y="430141"/>
                  </a:lnTo>
                  <a:lnTo>
                    <a:pt x="54962" y="429914"/>
                  </a:lnTo>
                  <a:lnTo>
                    <a:pt x="54799" y="429692"/>
                  </a:lnTo>
                  <a:lnTo>
                    <a:pt x="54637" y="429483"/>
                  </a:lnTo>
                  <a:lnTo>
                    <a:pt x="54516" y="429270"/>
                  </a:lnTo>
                  <a:lnTo>
                    <a:pt x="54418" y="429061"/>
                  </a:lnTo>
                  <a:lnTo>
                    <a:pt x="54229" y="428843"/>
                  </a:lnTo>
                  <a:lnTo>
                    <a:pt x="54093" y="428617"/>
                  </a:lnTo>
                  <a:lnTo>
                    <a:pt x="53882" y="428394"/>
                  </a:lnTo>
                  <a:lnTo>
                    <a:pt x="53655" y="428245"/>
                  </a:lnTo>
                  <a:lnTo>
                    <a:pt x="53210" y="427814"/>
                  </a:lnTo>
                  <a:lnTo>
                    <a:pt x="52998" y="427700"/>
                  </a:lnTo>
                  <a:lnTo>
                    <a:pt x="52794" y="427709"/>
                  </a:lnTo>
                  <a:lnTo>
                    <a:pt x="52552" y="427682"/>
                  </a:lnTo>
                  <a:lnTo>
                    <a:pt x="52348" y="427655"/>
                  </a:lnTo>
                  <a:lnTo>
                    <a:pt x="52137" y="427596"/>
                  </a:lnTo>
                  <a:lnTo>
                    <a:pt x="51706" y="427351"/>
                  </a:lnTo>
                  <a:lnTo>
                    <a:pt x="51491" y="427251"/>
                  </a:lnTo>
                  <a:lnTo>
                    <a:pt x="51272" y="427201"/>
                  </a:lnTo>
                  <a:lnTo>
                    <a:pt x="51042" y="427156"/>
                  </a:lnTo>
                  <a:lnTo>
                    <a:pt x="50615" y="427015"/>
                  </a:lnTo>
                  <a:lnTo>
                    <a:pt x="50407" y="426938"/>
                  </a:lnTo>
                  <a:lnTo>
                    <a:pt x="50181" y="426870"/>
                  </a:lnTo>
                  <a:lnTo>
                    <a:pt x="49950" y="426811"/>
                  </a:lnTo>
                  <a:lnTo>
                    <a:pt x="49727" y="426761"/>
                  </a:lnTo>
                  <a:lnTo>
                    <a:pt x="49516" y="426702"/>
                  </a:lnTo>
                  <a:lnTo>
                    <a:pt x="49301" y="426652"/>
                  </a:lnTo>
                  <a:lnTo>
                    <a:pt x="49085" y="426589"/>
                  </a:lnTo>
                  <a:lnTo>
                    <a:pt x="48662" y="426425"/>
                  </a:lnTo>
                  <a:lnTo>
                    <a:pt x="48451" y="426339"/>
                  </a:lnTo>
                  <a:lnTo>
                    <a:pt x="47794" y="426035"/>
                  </a:lnTo>
                  <a:lnTo>
                    <a:pt x="47571" y="425908"/>
                  </a:lnTo>
                  <a:lnTo>
                    <a:pt x="47363" y="425817"/>
                  </a:lnTo>
                  <a:lnTo>
                    <a:pt x="47144" y="425704"/>
                  </a:lnTo>
                  <a:lnTo>
                    <a:pt x="46940" y="425577"/>
                  </a:lnTo>
                  <a:lnTo>
                    <a:pt x="46547" y="425323"/>
                  </a:lnTo>
                  <a:lnTo>
                    <a:pt x="46340" y="425132"/>
                  </a:lnTo>
                  <a:lnTo>
                    <a:pt x="46136" y="424933"/>
                  </a:lnTo>
                  <a:lnTo>
                    <a:pt x="45932" y="424801"/>
                  </a:lnTo>
                  <a:lnTo>
                    <a:pt x="45478" y="424538"/>
                  </a:lnTo>
                  <a:lnTo>
                    <a:pt x="45271" y="424397"/>
                  </a:lnTo>
                  <a:lnTo>
                    <a:pt x="45067" y="424216"/>
                  </a:lnTo>
                  <a:lnTo>
                    <a:pt x="44863" y="424007"/>
                  </a:lnTo>
                  <a:lnTo>
                    <a:pt x="44633" y="423817"/>
                  </a:lnTo>
                  <a:lnTo>
                    <a:pt x="44421" y="423612"/>
                  </a:lnTo>
                  <a:lnTo>
                    <a:pt x="44263" y="423386"/>
                  </a:lnTo>
                  <a:lnTo>
                    <a:pt x="44047" y="423154"/>
                  </a:lnTo>
                  <a:lnTo>
                    <a:pt x="43779" y="422710"/>
                  </a:lnTo>
                  <a:lnTo>
                    <a:pt x="43688" y="422492"/>
                  </a:lnTo>
                  <a:lnTo>
                    <a:pt x="43613" y="422274"/>
                  </a:lnTo>
                  <a:lnTo>
                    <a:pt x="43428" y="421843"/>
                  </a:lnTo>
                  <a:lnTo>
                    <a:pt x="43348" y="421630"/>
                  </a:lnTo>
                  <a:lnTo>
                    <a:pt x="43292" y="421408"/>
                  </a:lnTo>
                  <a:lnTo>
                    <a:pt x="43247" y="421190"/>
                  </a:lnTo>
                  <a:lnTo>
                    <a:pt x="43228" y="420967"/>
                  </a:lnTo>
                  <a:lnTo>
                    <a:pt x="43197" y="420759"/>
                  </a:lnTo>
                  <a:lnTo>
                    <a:pt x="43197" y="420550"/>
                  </a:lnTo>
                  <a:lnTo>
                    <a:pt x="43205" y="420337"/>
                  </a:lnTo>
                  <a:lnTo>
                    <a:pt x="43254" y="419915"/>
                  </a:lnTo>
                  <a:lnTo>
                    <a:pt x="43269" y="419702"/>
                  </a:lnTo>
                  <a:lnTo>
                    <a:pt x="43299" y="419452"/>
                  </a:lnTo>
                  <a:lnTo>
                    <a:pt x="43367" y="419239"/>
                  </a:lnTo>
                  <a:lnTo>
                    <a:pt x="43417" y="419017"/>
                  </a:lnTo>
                  <a:lnTo>
                    <a:pt x="43473" y="418808"/>
                  </a:lnTo>
                  <a:lnTo>
                    <a:pt x="43564" y="418568"/>
                  </a:lnTo>
                  <a:lnTo>
                    <a:pt x="43681" y="418359"/>
                  </a:lnTo>
                  <a:lnTo>
                    <a:pt x="43904" y="418141"/>
                  </a:lnTo>
                  <a:lnTo>
                    <a:pt x="44115" y="417973"/>
                  </a:lnTo>
                  <a:lnTo>
                    <a:pt x="44323" y="417778"/>
                  </a:lnTo>
                  <a:lnTo>
                    <a:pt x="44746" y="417520"/>
                  </a:lnTo>
                  <a:lnTo>
                    <a:pt x="44957" y="417424"/>
                  </a:lnTo>
                  <a:lnTo>
                    <a:pt x="45176" y="417329"/>
                  </a:lnTo>
                  <a:lnTo>
                    <a:pt x="45403" y="417256"/>
                  </a:lnTo>
                  <a:lnTo>
                    <a:pt x="45618" y="417202"/>
                  </a:lnTo>
                  <a:lnTo>
                    <a:pt x="45826" y="417116"/>
                  </a:lnTo>
                  <a:lnTo>
                    <a:pt x="46037" y="416993"/>
                  </a:lnTo>
                  <a:lnTo>
                    <a:pt x="46249" y="416839"/>
                  </a:lnTo>
                  <a:lnTo>
                    <a:pt x="46461" y="416639"/>
                  </a:lnTo>
                  <a:lnTo>
                    <a:pt x="46638" y="416431"/>
                  </a:lnTo>
                  <a:lnTo>
                    <a:pt x="46804" y="416227"/>
                  </a:lnTo>
                  <a:lnTo>
                    <a:pt x="46948" y="416022"/>
                  </a:lnTo>
                  <a:lnTo>
                    <a:pt x="47012" y="415805"/>
                  </a:lnTo>
                  <a:lnTo>
                    <a:pt x="47046" y="415582"/>
                  </a:lnTo>
                  <a:lnTo>
                    <a:pt x="47095" y="415151"/>
                  </a:lnTo>
                  <a:lnTo>
                    <a:pt x="47159" y="414925"/>
                  </a:lnTo>
                  <a:lnTo>
                    <a:pt x="47189" y="414716"/>
                  </a:lnTo>
                  <a:lnTo>
                    <a:pt x="47265" y="414280"/>
                  </a:lnTo>
                  <a:lnTo>
                    <a:pt x="47276" y="414058"/>
                  </a:lnTo>
                  <a:lnTo>
                    <a:pt x="47261" y="413913"/>
                  </a:lnTo>
                  <a:lnTo>
                    <a:pt x="47250" y="413641"/>
                  </a:lnTo>
                  <a:lnTo>
                    <a:pt x="47231" y="413432"/>
                  </a:lnTo>
                  <a:lnTo>
                    <a:pt x="47201" y="413214"/>
                  </a:lnTo>
                  <a:lnTo>
                    <a:pt x="47178" y="413001"/>
                  </a:lnTo>
                  <a:lnTo>
                    <a:pt x="47152" y="412792"/>
                  </a:lnTo>
                  <a:lnTo>
                    <a:pt x="47118" y="412565"/>
                  </a:lnTo>
                  <a:lnTo>
                    <a:pt x="47106" y="412352"/>
                  </a:lnTo>
                  <a:lnTo>
                    <a:pt x="47084" y="412144"/>
                  </a:lnTo>
                  <a:lnTo>
                    <a:pt x="47019" y="411926"/>
                  </a:lnTo>
                  <a:lnTo>
                    <a:pt x="46944" y="411703"/>
                  </a:lnTo>
                  <a:lnTo>
                    <a:pt x="46861" y="411495"/>
                  </a:lnTo>
                  <a:lnTo>
                    <a:pt x="46695" y="411282"/>
                  </a:lnTo>
                  <a:lnTo>
                    <a:pt x="46483" y="411064"/>
                  </a:lnTo>
                  <a:lnTo>
                    <a:pt x="46279" y="410946"/>
                  </a:lnTo>
                  <a:lnTo>
                    <a:pt x="46057" y="410864"/>
                  </a:lnTo>
                  <a:lnTo>
                    <a:pt x="45852" y="410810"/>
                  </a:lnTo>
                  <a:lnTo>
                    <a:pt x="45649" y="410733"/>
                  </a:lnTo>
                  <a:lnTo>
                    <a:pt x="45441" y="410592"/>
                  </a:lnTo>
                  <a:lnTo>
                    <a:pt x="45180" y="410388"/>
                  </a:lnTo>
                  <a:lnTo>
                    <a:pt x="45025" y="410302"/>
                  </a:lnTo>
                  <a:lnTo>
                    <a:pt x="44822" y="410270"/>
                  </a:lnTo>
                  <a:lnTo>
                    <a:pt x="44602" y="410247"/>
                  </a:lnTo>
                  <a:lnTo>
                    <a:pt x="44187" y="410265"/>
                  </a:lnTo>
                  <a:lnTo>
                    <a:pt x="43979" y="410256"/>
                  </a:lnTo>
                  <a:lnTo>
                    <a:pt x="43764" y="410234"/>
                  </a:lnTo>
                  <a:lnTo>
                    <a:pt x="43345" y="410234"/>
                  </a:lnTo>
                  <a:lnTo>
                    <a:pt x="43118" y="410225"/>
                  </a:lnTo>
                  <a:lnTo>
                    <a:pt x="42914" y="410179"/>
                  </a:lnTo>
                  <a:lnTo>
                    <a:pt x="42703" y="410125"/>
                  </a:lnTo>
                  <a:lnTo>
                    <a:pt x="42068" y="409984"/>
                  </a:lnTo>
                  <a:lnTo>
                    <a:pt x="41199" y="409843"/>
                  </a:lnTo>
                  <a:lnTo>
                    <a:pt x="40992" y="409771"/>
                  </a:lnTo>
                  <a:lnTo>
                    <a:pt x="40365" y="409453"/>
                  </a:lnTo>
                  <a:lnTo>
                    <a:pt x="40157" y="409340"/>
                  </a:lnTo>
                  <a:lnTo>
                    <a:pt x="39938" y="409199"/>
                  </a:lnTo>
                  <a:lnTo>
                    <a:pt x="39730" y="409095"/>
                  </a:lnTo>
                  <a:lnTo>
                    <a:pt x="39308" y="408782"/>
                  </a:lnTo>
                  <a:lnTo>
                    <a:pt x="39088" y="408650"/>
                  </a:lnTo>
                  <a:lnTo>
                    <a:pt x="38873" y="408532"/>
                  </a:lnTo>
                  <a:lnTo>
                    <a:pt x="38650" y="408387"/>
                  </a:lnTo>
                  <a:lnTo>
                    <a:pt x="38446" y="408228"/>
                  </a:lnTo>
                  <a:lnTo>
                    <a:pt x="38231" y="408083"/>
                  </a:lnTo>
                  <a:lnTo>
                    <a:pt x="38020" y="407956"/>
                  </a:lnTo>
                  <a:lnTo>
                    <a:pt x="37385" y="407607"/>
                  </a:lnTo>
                  <a:lnTo>
                    <a:pt x="37181" y="407498"/>
                  </a:lnTo>
                  <a:lnTo>
                    <a:pt x="36962" y="407371"/>
                  </a:lnTo>
                  <a:lnTo>
                    <a:pt x="36520" y="407058"/>
                  </a:lnTo>
                  <a:lnTo>
                    <a:pt x="36316" y="406881"/>
                  </a:lnTo>
                  <a:lnTo>
                    <a:pt x="36097" y="406713"/>
                  </a:lnTo>
                  <a:lnTo>
                    <a:pt x="35890" y="406563"/>
                  </a:lnTo>
                  <a:lnTo>
                    <a:pt x="35674" y="406382"/>
                  </a:lnTo>
                  <a:lnTo>
                    <a:pt x="35467" y="406201"/>
                  </a:lnTo>
                  <a:lnTo>
                    <a:pt x="35263" y="406006"/>
                  </a:lnTo>
                  <a:lnTo>
                    <a:pt x="35040" y="405824"/>
                  </a:lnTo>
                  <a:lnTo>
                    <a:pt x="34828" y="405656"/>
                  </a:lnTo>
                  <a:lnTo>
                    <a:pt x="34496" y="405443"/>
                  </a:lnTo>
                  <a:lnTo>
                    <a:pt x="34292" y="405271"/>
                  </a:lnTo>
                  <a:lnTo>
                    <a:pt x="34088" y="405107"/>
                  </a:lnTo>
                  <a:lnTo>
                    <a:pt x="33884" y="404903"/>
                  </a:lnTo>
                  <a:lnTo>
                    <a:pt x="33480" y="404472"/>
                  </a:lnTo>
                  <a:lnTo>
                    <a:pt x="33068" y="404087"/>
                  </a:lnTo>
                  <a:lnTo>
                    <a:pt x="32864" y="403873"/>
                  </a:lnTo>
                  <a:lnTo>
                    <a:pt x="32657" y="403669"/>
                  </a:lnTo>
                  <a:lnTo>
                    <a:pt x="32449" y="403497"/>
                  </a:lnTo>
                  <a:lnTo>
                    <a:pt x="32241" y="403343"/>
                  </a:lnTo>
                  <a:lnTo>
                    <a:pt x="32037" y="403138"/>
                  </a:lnTo>
                  <a:lnTo>
                    <a:pt x="31905" y="402921"/>
                  </a:lnTo>
                  <a:lnTo>
                    <a:pt x="31799" y="402707"/>
                  </a:lnTo>
                  <a:lnTo>
                    <a:pt x="31595" y="402521"/>
                  </a:lnTo>
                  <a:lnTo>
                    <a:pt x="31388" y="402399"/>
                  </a:lnTo>
                  <a:lnTo>
                    <a:pt x="31184" y="402227"/>
                  </a:lnTo>
                  <a:lnTo>
                    <a:pt x="30972" y="402000"/>
                  </a:lnTo>
                  <a:lnTo>
                    <a:pt x="30761" y="401814"/>
                  </a:lnTo>
                  <a:lnTo>
                    <a:pt x="30557" y="401637"/>
                  </a:lnTo>
                  <a:lnTo>
                    <a:pt x="30349" y="401469"/>
                  </a:lnTo>
                  <a:lnTo>
                    <a:pt x="30145" y="401319"/>
                  </a:lnTo>
                  <a:lnTo>
                    <a:pt x="29934" y="401201"/>
                  </a:lnTo>
                  <a:lnTo>
                    <a:pt x="29726" y="401120"/>
                  </a:lnTo>
                  <a:lnTo>
                    <a:pt x="29507" y="401056"/>
                  </a:lnTo>
                  <a:lnTo>
                    <a:pt x="29299" y="401056"/>
                  </a:lnTo>
                  <a:lnTo>
                    <a:pt x="29091" y="401070"/>
                  </a:lnTo>
                  <a:lnTo>
                    <a:pt x="28876" y="401219"/>
                  </a:lnTo>
                  <a:lnTo>
                    <a:pt x="28665" y="401401"/>
                  </a:lnTo>
                  <a:lnTo>
                    <a:pt x="28461" y="401605"/>
                  </a:lnTo>
                  <a:lnTo>
                    <a:pt x="28238" y="401777"/>
                  </a:lnTo>
                  <a:lnTo>
                    <a:pt x="28019" y="401918"/>
                  </a:lnTo>
                  <a:lnTo>
                    <a:pt x="27804" y="402149"/>
                  </a:lnTo>
                  <a:lnTo>
                    <a:pt x="27675" y="402363"/>
                  </a:lnTo>
                  <a:lnTo>
                    <a:pt x="27573" y="402580"/>
                  </a:lnTo>
                  <a:lnTo>
                    <a:pt x="27365" y="402812"/>
                  </a:lnTo>
                  <a:lnTo>
                    <a:pt x="27165" y="403020"/>
                  </a:lnTo>
                  <a:lnTo>
                    <a:pt x="26984" y="403238"/>
                  </a:lnTo>
                  <a:lnTo>
                    <a:pt x="26882" y="403447"/>
                  </a:lnTo>
                  <a:lnTo>
                    <a:pt x="26833" y="403665"/>
                  </a:lnTo>
                  <a:lnTo>
                    <a:pt x="26769" y="403887"/>
                  </a:lnTo>
                  <a:lnTo>
                    <a:pt x="26723" y="404014"/>
                  </a:lnTo>
                  <a:lnTo>
                    <a:pt x="26656" y="404186"/>
                  </a:lnTo>
                  <a:lnTo>
                    <a:pt x="26531" y="404404"/>
                  </a:lnTo>
                  <a:lnTo>
                    <a:pt x="26433" y="404622"/>
                  </a:lnTo>
                  <a:lnTo>
                    <a:pt x="26372" y="405053"/>
                  </a:lnTo>
                  <a:lnTo>
                    <a:pt x="26300" y="405284"/>
                  </a:lnTo>
                  <a:lnTo>
                    <a:pt x="26210" y="405488"/>
                  </a:lnTo>
                  <a:lnTo>
                    <a:pt x="26164" y="405702"/>
                  </a:lnTo>
                  <a:lnTo>
                    <a:pt x="26127" y="405924"/>
                  </a:lnTo>
                  <a:lnTo>
                    <a:pt x="26062" y="406142"/>
                  </a:lnTo>
                  <a:lnTo>
                    <a:pt x="25983" y="406355"/>
                  </a:lnTo>
                  <a:lnTo>
                    <a:pt x="25855" y="406582"/>
                  </a:lnTo>
                  <a:lnTo>
                    <a:pt x="25715" y="406790"/>
                  </a:lnTo>
                  <a:lnTo>
                    <a:pt x="25511" y="406999"/>
                  </a:lnTo>
                  <a:lnTo>
                    <a:pt x="25296" y="407140"/>
                  </a:lnTo>
                  <a:lnTo>
                    <a:pt x="25069" y="407267"/>
                  </a:lnTo>
                  <a:lnTo>
                    <a:pt x="24854" y="407344"/>
                  </a:lnTo>
                  <a:lnTo>
                    <a:pt x="24639" y="407389"/>
                  </a:lnTo>
                  <a:lnTo>
                    <a:pt x="24423" y="407348"/>
                  </a:lnTo>
                  <a:lnTo>
                    <a:pt x="24004" y="407371"/>
                  </a:lnTo>
                  <a:lnTo>
                    <a:pt x="23797" y="407248"/>
                  </a:lnTo>
                  <a:lnTo>
                    <a:pt x="23581" y="407094"/>
                  </a:lnTo>
                  <a:lnTo>
                    <a:pt x="23347" y="406917"/>
                  </a:lnTo>
                  <a:lnTo>
                    <a:pt x="22886" y="406514"/>
                  </a:lnTo>
                  <a:lnTo>
                    <a:pt x="22452" y="406151"/>
                  </a:lnTo>
                  <a:lnTo>
                    <a:pt x="22229" y="405915"/>
                  </a:lnTo>
                  <a:lnTo>
                    <a:pt x="21810" y="405629"/>
                  </a:lnTo>
                  <a:lnTo>
                    <a:pt x="21606" y="405407"/>
                  </a:lnTo>
                  <a:lnTo>
                    <a:pt x="21444" y="405198"/>
                  </a:lnTo>
                  <a:lnTo>
                    <a:pt x="21330" y="404980"/>
                  </a:lnTo>
                  <a:lnTo>
                    <a:pt x="21225" y="404762"/>
                  </a:lnTo>
                  <a:lnTo>
                    <a:pt x="21107" y="404536"/>
                  </a:lnTo>
                  <a:lnTo>
                    <a:pt x="21017" y="404313"/>
                  </a:lnTo>
                  <a:lnTo>
                    <a:pt x="20903" y="404096"/>
                  </a:lnTo>
                  <a:lnTo>
                    <a:pt x="20643" y="403274"/>
                  </a:lnTo>
                  <a:lnTo>
                    <a:pt x="20571" y="403066"/>
                  </a:lnTo>
                  <a:lnTo>
                    <a:pt x="20552" y="402839"/>
                  </a:lnTo>
                  <a:lnTo>
                    <a:pt x="20545" y="402381"/>
                  </a:lnTo>
                  <a:lnTo>
                    <a:pt x="20518" y="402168"/>
                  </a:lnTo>
                  <a:lnTo>
                    <a:pt x="20409" y="401954"/>
                  </a:lnTo>
                  <a:lnTo>
                    <a:pt x="20167" y="401523"/>
                  </a:lnTo>
                  <a:lnTo>
                    <a:pt x="20058" y="401097"/>
                  </a:lnTo>
                  <a:lnTo>
                    <a:pt x="19899" y="400879"/>
                  </a:lnTo>
                  <a:lnTo>
                    <a:pt x="19699" y="400666"/>
                  </a:lnTo>
                  <a:lnTo>
                    <a:pt x="19495" y="400484"/>
                  </a:lnTo>
                  <a:lnTo>
                    <a:pt x="19287" y="400308"/>
                  </a:lnTo>
                  <a:lnTo>
                    <a:pt x="18849" y="399922"/>
                  </a:lnTo>
                  <a:lnTo>
                    <a:pt x="18641" y="399777"/>
                  </a:lnTo>
                  <a:lnTo>
                    <a:pt x="18403" y="399632"/>
                  </a:lnTo>
                  <a:lnTo>
                    <a:pt x="18196" y="399477"/>
                  </a:lnTo>
                  <a:lnTo>
                    <a:pt x="17988" y="399355"/>
                  </a:lnTo>
                  <a:lnTo>
                    <a:pt x="17765" y="399241"/>
                  </a:lnTo>
                  <a:lnTo>
                    <a:pt x="17406" y="399164"/>
                  </a:lnTo>
                  <a:lnTo>
                    <a:pt x="16930" y="399105"/>
                  </a:lnTo>
                  <a:lnTo>
                    <a:pt x="16504" y="399037"/>
                  </a:lnTo>
                  <a:lnTo>
                    <a:pt x="16285" y="398969"/>
                  </a:lnTo>
                  <a:lnTo>
                    <a:pt x="16073" y="398879"/>
                  </a:lnTo>
                  <a:lnTo>
                    <a:pt x="15854" y="398810"/>
                  </a:lnTo>
                  <a:lnTo>
                    <a:pt x="15639" y="398729"/>
                  </a:lnTo>
                  <a:lnTo>
                    <a:pt x="15420" y="398634"/>
                  </a:lnTo>
                  <a:lnTo>
                    <a:pt x="15208" y="398529"/>
                  </a:lnTo>
                  <a:lnTo>
                    <a:pt x="14997" y="398416"/>
                  </a:lnTo>
                  <a:lnTo>
                    <a:pt x="14789" y="398343"/>
                  </a:lnTo>
                  <a:lnTo>
                    <a:pt x="14366" y="398212"/>
                  </a:lnTo>
                  <a:lnTo>
                    <a:pt x="14139" y="398098"/>
                  </a:lnTo>
                  <a:lnTo>
                    <a:pt x="13905" y="397921"/>
                  </a:lnTo>
                  <a:lnTo>
                    <a:pt x="13690" y="397790"/>
                  </a:lnTo>
                  <a:lnTo>
                    <a:pt x="13467" y="397713"/>
                  </a:lnTo>
                  <a:lnTo>
                    <a:pt x="13044" y="397649"/>
                  </a:lnTo>
                  <a:lnTo>
                    <a:pt x="12825" y="397572"/>
                  </a:lnTo>
                  <a:lnTo>
                    <a:pt x="12610" y="397513"/>
                  </a:lnTo>
                  <a:lnTo>
                    <a:pt x="12395" y="397477"/>
                  </a:lnTo>
                  <a:lnTo>
                    <a:pt x="12183" y="397431"/>
                  </a:lnTo>
                  <a:lnTo>
                    <a:pt x="12006" y="397377"/>
                  </a:lnTo>
                  <a:lnTo>
                    <a:pt x="11704" y="397273"/>
                  </a:lnTo>
                  <a:lnTo>
                    <a:pt x="11288" y="397050"/>
                  </a:lnTo>
                  <a:lnTo>
                    <a:pt x="11077" y="396964"/>
                  </a:lnTo>
                  <a:lnTo>
                    <a:pt x="10873" y="396910"/>
                  </a:lnTo>
                  <a:lnTo>
                    <a:pt x="10635" y="396828"/>
                  </a:lnTo>
                  <a:lnTo>
                    <a:pt x="10416" y="396769"/>
                  </a:lnTo>
                  <a:lnTo>
                    <a:pt x="9777" y="396506"/>
                  </a:lnTo>
                  <a:lnTo>
                    <a:pt x="9558" y="396397"/>
                  </a:lnTo>
                  <a:lnTo>
                    <a:pt x="9351" y="396334"/>
                  </a:lnTo>
                  <a:lnTo>
                    <a:pt x="9139" y="396243"/>
                  </a:lnTo>
                  <a:lnTo>
                    <a:pt x="8928" y="396143"/>
                  </a:lnTo>
                  <a:lnTo>
                    <a:pt x="8712" y="396075"/>
                  </a:lnTo>
                  <a:lnTo>
                    <a:pt x="8501" y="395975"/>
                  </a:lnTo>
                  <a:lnTo>
                    <a:pt x="8293" y="395798"/>
                  </a:lnTo>
                  <a:lnTo>
                    <a:pt x="8119" y="395571"/>
                  </a:lnTo>
                  <a:lnTo>
                    <a:pt x="7980" y="395354"/>
                  </a:lnTo>
                  <a:lnTo>
                    <a:pt x="7829" y="395127"/>
                  </a:lnTo>
                  <a:lnTo>
                    <a:pt x="7587" y="394696"/>
                  </a:lnTo>
                  <a:lnTo>
                    <a:pt x="7458" y="394474"/>
                  </a:lnTo>
                  <a:lnTo>
                    <a:pt x="7357" y="394260"/>
                  </a:lnTo>
                  <a:lnTo>
                    <a:pt x="7255" y="394015"/>
                  </a:lnTo>
                  <a:lnTo>
                    <a:pt x="7145" y="393802"/>
                  </a:lnTo>
                  <a:lnTo>
                    <a:pt x="7069" y="393589"/>
                  </a:lnTo>
                  <a:lnTo>
                    <a:pt x="6971" y="393153"/>
                  </a:lnTo>
                  <a:lnTo>
                    <a:pt x="6937" y="392936"/>
                  </a:lnTo>
                  <a:lnTo>
                    <a:pt x="6907" y="392704"/>
                  </a:lnTo>
                  <a:lnTo>
                    <a:pt x="6866" y="392273"/>
                  </a:lnTo>
                  <a:lnTo>
                    <a:pt x="6854" y="392065"/>
                  </a:lnTo>
                  <a:lnTo>
                    <a:pt x="6847" y="391815"/>
                  </a:lnTo>
                  <a:lnTo>
                    <a:pt x="6835" y="391157"/>
                  </a:lnTo>
                  <a:lnTo>
                    <a:pt x="6835" y="390935"/>
                  </a:lnTo>
                  <a:lnTo>
                    <a:pt x="6843" y="390713"/>
                  </a:lnTo>
                  <a:lnTo>
                    <a:pt x="6862" y="390495"/>
                  </a:lnTo>
                  <a:lnTo>
                    <a:pt x="6869" y="390282"/>
                  </a:lnTo>
                  <a:lnTo>
                    <a:pt x="6884" y="390073"/>
                  </a:lnTo>
                  <a:lnTo>
                    <a:pt x="6896" y="389842"/>
                  </a:lnTo>
                  <a:lnTo>
                    <a:pt x="6899" y="389425"/>
                  </a:lnTo>
                  <a:lnTo>
                    <a:pt x="6915" y="389184"/>
                  </a:lnTo>
                  <a:lnTo>
                    <a:pt x="6922" y="388966"/>
                  </a:lnTo>
                  <a:lnTo>
                    <a:pt x="6926" y="388749"/>
                  </a:lnTo>
                  <a:lnTo>
                    <a:pt x="6918" y="388504"/>
                  </a:lnTo>
                  <a:lnTo>
                    <a:pt x="6907" y="388286"/>
                  </a:lnTo>
                  <a:lnTo>
                    <a:pt x="6884" y="388036"/>
                  </a:lnTo>
                  <a:lnTo>
                    <a:pt x="6877" y="387569"/>
                  </a:lnTo>
                  <a:lnTo>
                    <a:pt x="6907" y="387129"/>
                  </a:lnTo>
                  <a:lnTo>
                    <a:pt x="6911" y="386920"/>
                  </a:lnTo>
                  <a:lnTo>
                    <a:pt x="6907" y="386694"/>
                  </a:lnTo>
                  <a:lnTo>
                    <a:pt x="6918" y="386480"/>
                  </a:lnTo>
                  <a:lnTo>
                    <a:pt x="6956" y="386049"/>
                  </a:lnTo>
                  <a:lnTo>
                    <a:pt x="6986" y="385827"/>
                  </a:lnTo>
                  <a:lnTo>
                    <a:pt x="7009" y="385591"/>
                  </a:lnTo>
                  <a:lnTo>
                    <a:pt x="7039" y="385378"/>
                  </a:lnTo>
                  <a:lnTo>
                    <a:pt x="7081" y="385142"/>
                  </a:lnTo>
                  <a:lnTo>
                    <a:pt x="7149" y="384929"/>
                  </a:lnTo>
                  <a:lnTo>
                    <a:pt x="7187" y="384711"/>
                  </a:lnTo>
                  <a:lnTo>
                    <a:pt x="7232" y="384493"/>
                  </a:lnTo>
                  <a:lnTo>
                    <a:pt x="7266" y="384271"/>
                  </a:lnTo>
                  <a:lnTo>
                    <a:pt x="7277" y="384058"/>
                  </a:lnTo>
                  <a:lnTo>
                    <a:pt x="7285" y="383509"/>
                  </a:lnTo>
                  <a:lnTo>
                    <a:pt x="7330" y="383300"/>
                  </a:lnTo>
                  <a:lnTo>
                    <a:pt x="7402" y="383096"/>
                  </a:lnTo>
                  <a:lnTo>
                    <a:pt x="7432" y="382888"/>
                  </a:lnTo>
                  <a:lnTo>
                    <a:pt x="7485" y="382674"/>
                  </a:lnTo>
                  <a:lnTo>
                    <a:pt x="7526" y="382470"/>
                  </a:lnTo>
                  <a:lnTo>
                    <a:pt x="7526" y="382044"/>
                  </a:lnTo>
                  <a:lnTo>
                    <a:pt x="7523" y="381831"/>
                  </a:lnTo>
                  <a:lnTo>
                    <a:pt x="7507" y="381391"/>
                  </a:lnTo>
                  <a:lnTo>
                    <a:pt x="7530" y="381173"/>
                  </a:lnTo>
                  <a:lnTo>
                    <a:pt x="7587" y="380960"/>
                  </a:lnTo>
                  <a:lnTo>
                    <a:pt x="7632" y="380737"/>
                  </a:lnTo>
                  <a:lnTo>
                    <a:pt x="7644" y="380520"/>
                  </a:lnTo>
                  <a:lnTo>
                    <a:pt x="7662" y="380311"/>
                  </a:lnTo>
                  <a:lnTo>
                    <a:pt x="7662" y="380098"/>
                  </a:lnTo>
                  <a:lnTo>
                    <a:pt x="7700" y="379653"/>
                  </a:lnTo>
                  <a:lnTo>
                    <a:pt x="7696" y="379445"/>
                  </a:lnTo>
                  <a:lnTo>
                    <a:pt x="7674" y="379240"/>
                  </a:lnTo>
                  <a:lnTo>
                    <a:pt x="7670" y="379014"/>
                  </a:lnTo>
                  <a:lnTo>
                    <a:pt x="7655" y="378574"/>
                  </a:lnTo>
                  <a:lnTo>
                    <a:pt x="7636" y="378351"/>
                  </a:lnTo>
                  <a:lnTo>
                    <a:pt x="7560" y="377916"/>
                  </a:lnTo>
                  <a:lnTo>
                    <a:pt x="7462" y="377290"/>
                  </a:lnTo>
                  <a:lnTo>
                    <a:pt x="7413" y="377077"/>
                  </a:lnTo>
                  <a:lnTo>
                    <a:pt x="7353" y="376850"/>
                  </a:lnTo>
                  <a:lnTo>
                    <a:pt x="7307" y="376641"/>
                  </a:lnTo>
                  <a:lnTo>
                    <a:pt x="7255" y="376428"/>
                  </a:lnTo>
                  <a:lnTo>
                    <a:pt x="7194" y="376219"/>
                  </a:lnTo>
                  <a:lnTo>
                    <a:pt x="7137" y="375997"/>
                  </a:lnTo>
                  <a:lnTo>
                    <a:pt x="7077" y="375788"/>
                  </a:lnTo>
                  <a:lnTo>
                    <a:pt x="7001" y="375580"/>
                  </a:lnTo>
                  <a:lnTo>
                    <a:pt x="6915" y="375357"/>
                  </a:lnTo>
                  <a:lnTo>
                    <a:pt x="6816" y="375140"/>
                  </a:lnTo>
                  <a:lnTo>
                    <a:pt x="6696" y="374913"/>
                  </a:lnTo>
                  <a:lnTo>
                    <a:pt x="6605" y="374695"/>
                  </a:lnTo>
                  <a:lnTo>
                    <a:pt x="6544" y="374486"/>
                  </a:lnTo>
                  <a:lnTo>
                    <a:pt x="6446" y="374255"/>
                  </a:lnTo>
                  <a:lnTo>
                    <a:pt x="6205" y="373629"/>
                  </a:lnTo>
                  <a:lnTo>
                    <a:pt x="5970" y="373198"/>
                  </a:lnTo>
                  <a:lnTo>
                    <a:pt x="5842" y="372980"/>
                  </a:lnTo>
                  <a:lnTo>
                    <a:pt x="5733" y="372772"/>
                  </a:lnTo>
                  <a:lnTo>
                    <a:pt x="5604" y="372558"/>
                  </a:lnTo>
                  <a:lnTo>
                    <a:pt x="5457" y="372350"/>
                  </a:lnTo>
                  <a:lnTo>
                    <a:pt x="5336" y="372132"/>
                  </a:lnTo>
                  <a:lnTo>
                    <a:pt x="5192" y="371896"/>
                  </a:lnTo>
                  <a:lnTo>
                    <a:pt x="5087" y="371674"/>
                  </a:lnTo>
                  <a:lnTo>
                    <a:pt x="5000" y="371465"/>
                  </a:lnTo>
                  <a:lnTo>
                    <a:pt x="4902" y="371257"/>
                  </a:lnTo>
                  <a:lnTo>
                    <a:pt x="4785" y="371030"/>
                  </a:lnTo>
                  <a:lnTo>
                    <a:pt x="4694" y="370821"/>
                  </a:lnTo>
                  <a:lnTo>
                    <a:pt x="4618" y="370612"/>
                  </a:lnTo>
                  <a:lnTo>
                    <a:pt x="4531" y="370390"/>
                  </a:lnTo>
                  <a:lnTo>
                    <a:pt x="4407" y="370163"/>
                  </a:lnTo>
                  <a:lnTo>
                    <a:pt x="4312" y="369950"/>
                  </a:lnTo>
                  <a:lnTo>
                    <a:pt x="4195" y="369741"/>
                  </a:lnTo>
                  <a:lnTo>
                    <a:pt x="4071" y="369528"/>
                  </a:lnTo>
                  <a:lnTo>
                    <a:pt x="3980" y="369311"/>
                  </a:lnTo>
                  <a:lnTo>
                    <a:pt x="3874" y="369102"/>
                  </a:lnTo>
                  <a:lnTo>
                    <a:pt x="3784" y="368889"/>
                  </a:lnTo>
                  <a:lnTo>
                    <a:pt x="3735" y="368671"/>
                  </a:lnTo>
                  <a:lnTo>
                    <a:pt x="3674" y="368458"/>
                  </a:lnTo>
                  <a:lnTo>
                    <a:pt x="3561" y="368031"/>
                  </a:lnTo>
                  <a:lnTo>
                    <a:pt x="3508" y="367795"/>
                  </a:lnTo>
                  <a:lnTo>
                    <a:pt x="3451" y="367582"/>
                  </a:lnTo>
                  <a:lnTo>
                    <a:pt x="3361" y="367129"/>
                  </a:lnTo>
                  <a:lnTo>
                    <a:pt x="3319" y="366906"/>
                  </a:lnTo>
                  <a:lnTo>
                    <a:pt x="3270" y="366698"/>
                  </a:lnTo>
                  <a:lnTo>
                    <a:pt x="3202" y="366489"/>
                  </a:lnTo>
                  <a:lnTo>
                    <a:pt x="3051" y="366067"/>
                  </a:lnTo>
                  <a:lnTo>
                    <a:pt x="2870" y="365645"/>
                  </a:lnTo>
                  <a:lnTo>
                    <a:pt x="2689" y="365205"/>
                  </a:lnTo>
                  <a:lnTo>
                    <a:pt x="2628" y="364992"/>
                  </a:lnTo>
                  <a:lnTo>
                    <a:pt x="2583" y="364783"/>
                  </a:lnTo>
                  <a:lnTo>
                    <a:pt x="2556" y="364575"/>
                  </a:lnTo>
                  <a:lnTo>
                    <a:pt x="2511" y="364334"/>
                  </a:lnTo>
                  <a:lnTo>
                    <a:pt x="2477" y="364126"/>
                  </a:lnTo>
                  <a:lnTo>
                    <a:pt x="2432" y="363908"/>
                  </a:lnTo>
                  <a:lnTo>
                    <a:pt x="2326" y="363450"/>
                  </a:lnTo>
                  <a:lnTo>
                    <a:pt x="2281" y="363223"/>
                  </a:lnTo>
                  <a:lnTo>
                    <a:pt x="2209" y="363010"/>
                  </a:lnTo>
                  <a:lnTo>
                    <a:pt x="2145" y="362629"/>
                  </a:lnTo>
                  <a:lnTo>
                    <a:pt x="2073" y="362416"/>
                  </a:lnTo>
                  <a:lnTo>
                    <a:pt x="2039" y="362207"/>
                  </a:lnTo>
                  <a:lnTo>
                    <a:pt x="2016" y="361967"/>
                  </a:lnTo>
                  <a:lnTo>
                    <a:pt x="1990" y="361758"/>
                  </a:lnTo>
                  <a:lnTo>
                    <a:pt x="1975" y="361545"/>
                  </a:lnTo>
                  <a:lnTo>
                    <a:pt x="1952" y="361087"/>
                  </a:lnTo>
                  <a:lnTo>
                    <a:pt x="1937" y="360864"/>
                  </a:lnTo>
                  <a:lnTo>
                    <a:pt x="1929" y="360651"/>
                  </a:lnTo>
                  <a:lnTo>
                    <a:pt x="1922" y="360220"/>
                  </a:lnTo>
                  <a:lnTo>
                    <a:pt x="1926" y="360012"/>
                  </a:lnTo>
                  <a:lnTo>
                    <a:pt x="1922" y="359794"/>
                  </a:lnTo>
                  <a:lnTo>
                    <a:pt x="1926" y="359544"/>
                  </a:lnTo>
                  <a:lnTo>
                    <a:pt x="1918" y="359331"/>
                  </a:lnTo>
                  <a:lnTo>
                    <a:pt x="1884" y="358887"/>
                  </a:lnTo>
                  <a:lnTo>
                    <a:pt x="1907" y="358682"/>
                  </a:lnTo>
                  <a:lnTo>
                    <a:pt x="1918" y="358456"/>
                  </a:lnTo>
                  <a:lnTo>
                    <a:pt x="1892" y="357993"/>
                  </a:lnTo>
                  <a:lnTo>
                    <a:pt x="1858" y="357580"/>
                  </a:lnTo>
                  <a:lnTo>
                    <a:pt x="1858" y="357362"/>
                  </a:lnTo>
                  <a:lnTo>
                    <a:pt x="1801" y="356900"/>
                  </a:lnTo>
                  <a:lnTo>
                    <a:pt x="1782" y="356691"/>
                  </a:lnTo>
                  <a:lnTo>
                    <a:pt x="1771" y="356469"/>
                  </a:lnTo>
                  <a:lnTo>
                    <a:pt x="1744" y="356256"/>
                  </a:lnTo>
                  <a:lnTo>
                    <a:pt x="1699" y="356029"/>
                  </a:lnTo>
                  <a:lnTo>
                    <a:pt x="1635" y="355811"/>
                  </a:lnTo>
                  <a:lnTo>
                    <a:pt x="1559" y="355598"/>
                  </a:lnTo>
                  <a:lnTo>
                    <a:pt x="1495" y="355367"/>
                  </a:lnTo>
                  <a:lnTo>
                    <a:pt x="1450" y="355131"/>
                  </a:lnTo>
                  <a:lnTo>
                    <a:pt x="1385" y="354904"/>
                  </a:lnTo>
                  <a:lnTo>
                    <a:pt x="1321" y="354636"/>
                  </a:lnTo>
                  <a:lnTo>
                    <a:pt x="1268" y="354201"/>
                  </a:lnTo>
                  <a:lnTo>
                    <a:pt x="1197" y="353743"/>
                  </a:lnTo>
                  <a:lnTo>
                    <a:pt x="1174" y="353530"/>
                  </a:lnTo>
                  <a:lnTo>
                    <a:pt x="1132" y="353321"/>
                  </a:lnTo>
                  <a:lnTo>
                    <a:pt x="1083" y="353103"/>
                  </a:lnTo>
                  <a:lnTo>
                    <a:pt x="1038" y="352845"/>
                  </a:lnTo>
                  <a:lnTo>
                    <a:pt x="1034" y="352604"/>
                  </a:lnTo>
                  <a:lnTo>
                    <a:pt x="1023" y="352327"/>
                  </a:lnTo>
                  <a:lnTo>
                    <a:pt x="936" y="351461"/>
                  </a:lnTo>
                  <a:lnTo>
                    <a:pt x="872" y="351035"/>
                  </a:lnTo>
                  <a:lnTo>
                    <a:pt x="834" y="350799"/>
                  </a:lnTo>
                  <a:lnTo>
                    <a:pt x="713" y="350368"/>
                  </a:lnTo>
                  <a:lnTo>
                    <a:pt x="664" y="350168"/>
                  </a:lnTo>
                  <a:lnTo>
                    <a:pt x="600" y="349728"/>
                  </a:lnTo>
                  <a:lnTo>
                    <a:pt x="574" y="349520"/>
                  </a:lnTo>
                  <a:lnTo>
                    <a:pt x="536" y="349302"/>
                  </a:lnTo>
                  <a:lnTo>
                    <a:pt x="487" y="349057"/>
                  </a:lnTo>
                  <a:lnTo>
                    <a:pt x="419" y="348835"/>
                  </a:lnTo>
                  <a:lnTo>
                    <a:pt x="366" y="348608"/>
                  </a:lnTo>
                  <a:lnTo>
                    <a:pt x="320" y="348381"/>
                  </a:lnTo>
                  <a:lnTo>
                    <a:pt x="252" y="347928"/>
                  </a:lnTo>
                  <a:lnTo>
                    <a:pt x="222" y="347692"/>
                  </a:lnTo>
                  <a:lnTo>
                    <a:pt x="203" y="347510"/>
                  </a:lnTo>
                  <a:lnTo>
                    <a:pt x="169" y="347284"/>
                  </a:lnTo>
                  <a:lnTo>
                    <a:pt x="151" y="347061"/>
                  </a:lnTo>
                  <a:lnTo>
                    <a:pt x="151" y="346844"/>
                  </a:lnTo>
                  <a:lnTo>
                    <a:pt x="162" y="346408"/>
                  </a:lnTo>
                  <a:lnTo>
                    <a:pt x="154" y="346195"/>
                  </a:lnTo>
                  <a:lnTo>
                    <a:pt x="139" y="345973"/>
                  </a:lnTo>
                  <a:lnTo>
                    <a:pt x="109" y="345755"/>
                  </a:lnTo>
                  <a:lnTo>
                    <a:pt x="60" y="345524"/>
                  </a:lnTo>
                  <a:lnTo>
                    <a:pt x="33" y="345315"/>
                  </a:lnTo>
                  <a:lnTo>
                    <a:pt x="15" y="345088"/>
                  </a:lnTo>
                  <a:lnTo>
                    <a:pt x="11" y="344875"/>
                  </a:lnTo>
                  <a:lnTo>
                    <a:pt x="18" y="344666"/>
                  </a:lnTo>
                  <a:lnTo>
                    <a:pt x="45" y="344249"/>
                  </a:lnTo>
                  <a:lnTo>
                    <a:pt x="37" y="344040"/>
                  </a:lnTo>
                  <a:lnTo>
                    <a:pt x="22" y="343818"/>
                  </a:lnTo>
                  <a:lnTo>
                    <a:pt x="0" y="343600"/>
                  </a:lnTo>
                  <a:lnTo>
                    <a:pt x="3" y="343383"/>
                  </a:lnTo>
                  <a:lnTo>
                    <a:pt x="15" y="343101"/>
                  </a:lnTo>
                  <a:lnTo>
                    <a:pt x="52" y="342879"/>
                  </a:lnTo>
                  <a:lnTo>
                    <a:pt x="67" y="342612"/>
                  </a:lnTo>
                  <a:lnTo>
                    <a:pt x="75" y="342398"/>
                  </a:lnTo>
                  <a:lnTo>
                    <a:pt x="75" y="342162"/>
                  </a:lnTo>
                  <a:lnTo>
                    <a:pt x="56" y="341954"/>
                  </a:lnTo>
                  <a:lnTo>
                    <a:pt x="67" y="341745"/>
                  </a:lnTo>
                  <a:lnTo>
                    <a:pt x="120" y="341536"/>
                  </a:lnTo>
                  <a:lnTo>
                    <a:pt x="245" y="341119"/>
                  </a:lnTo>
                  <a:lnTo>
                    <a:pt x="339" y="340666"/>
                  </a:lnTo>
                  <a:lnTo>
                    <a:pt x="392" y="340439"/>
                  </a:lnTo>
                  <a:lnTo>
                    <a:pt x="426" y="340235"/>
                  </a:lnTo>
                  <a:lnTo>
                    <a:pt x="453" y="340022"/>
                  </a:lnTo>
                  <a:lnTo>
                    <a:pt x="460" y="339781"/>
                  </a:lnTo>
                  <a:lnTo>
                    <a:pt x="453" y="339559"/>
                  </a:lnTo>
                  <a:lnTo>
                    <a:pt x="453" y="339337"/>
                  </a:lnTo>
                  <a:lnTo>
                    <a:pt x="441" y="339119"/>
                  </a:lnTo>
                  <a:lnTo>
                    <a:pt x="445" y="338901"/>
                  </a:lnTo>
                  <a:lnTo>
                    <a:pt x="422" y="338661"/>
                  </a:lnTo>
                  <a:lnTo>
                    <a:pt x="487" y="338316"/>
                  </a:lnTo>
                  <a:lnTo>
                    <a:pt x="483" y="338112"/>
                  </a:lnTo>
                  <a:lnTo>
                    <a:pt x="494" y="337894"/>
                  </a:lnTo>
                  <a:lnTo>
                    <a:pt x="502" y="337672"/>
                  </a:lnTo>
                  <a:lnTo>
                    <a:pt x="521" y="337423"/>
                  </a:lnTo>
                  <a:lnTo>
                    <a:pt x="585" y="337178"/>
                  </a:lnTo>
                  <a:lnTo>
                    <a:pt x="630" y="336955"/>
                  </a:lnTo>
                  <a:lnTo>
                    <a:pt x="732" y="336747"/>
                  </a:lnTo>
                  <a:lnTo>
                    <a:pt x="777" y="336502"/>
                  </a:lnTo>
                  <a:lnTo>
                    <a:pt x="800" y="336280"/>
                  </a:lnTo>
                  <a:lnTo>
                    <a:pt x="834" y="336035"/>
                  </a:lnTo>
                  <a:lnTo>
                    <a:pt x="830" y="335826"/>
                  </a:lnTo>
                  <a:lnTo>
                    <a:pt x="951" y="335386"/>
                  </a:lnTo>
                  <a:lnTo>
                    <a:pt x="1030" y="335168"/>
                  </a:lnTo>
                  <a:lnTo>
                    <a:pt x="1144" y="334960"/>
                  </a:lnTo>
                  <a:lnTo>
                    <a:pt x="1261" y="334756"/>
                  </a:lnTo>
                  <a:lnTo>
                    <a:pt x="1367" y="334547"/>
                  </a:lnTo>
                  <a:lnTo>
                    <a:pt x="1487" y="334130"/>
                  </a:lnTo>
                  <a:lnTo>
                    <a:pt x="1552" y="333921"/>
                  </a:lnTo>
                  <a:lnTo>
                    <a:pt x="1582" y="333694"/>
                  </a:lnTo>
                  <a:lnTo>
                    <a:pt x="1578" y="333485"/>
                  </a:lnTo>
                  <a:lnTo>
                    <a:pt x="1589" y="333254"/>
                  </a:lnTo>
                  <a:lnTo>
                    <a:pt x="1612" y="333041"/>
                  </a:lnTo>
                  <a:lnTo>
                    <a:pt x="1661" y="332810"/>
                  </a:lnTo>
                  <a:lnTo>
                    <a:pt x="1718" y="332587"/>
                  </a:lnTo>
                  <a:lnTo>
                    <a:pt x="1771" y="332356"/>
                  </a:lnTo>
                  <a:lnTo>
                    <a:pt x="1850" y="331903"/>
                  </a:lnTo>
                  <a:lnTo>
                    <a:pt x="1858" y="331662"/>
                  </a:lnTo>
                  <a:lnTo>
                    <a:pt x="1918" y="331218"/>
                  </a:lnTo>
                  <a:lnTo>
                    <a:pt x="1929" y="331013"/>
                  </a:lnTo>
                  <a:lnTo>
                    <a:pt x="1933" y="330800"/>
                  </a:lnTo>
                  <a:lnTo>
                    <a:pt x="1956" y="330578"/>
                  </a:lnTo>
                  <a:lnTo>
                    <a:pt x="1956" y="330360"/>
                  </a:lnTo>
                  <a:lnTo>
                    <a:pt x="1963" y="330138"/>
                  </a:lnTo>
                  <a:lnTo>
                    <a:pt x="1944" y="329911"/>
                  </a:lnTo>
                  <a:lnTo>
                    <a:pt x="1956" y="329680"/>
                  </a:lnTo>
                  <a:lnTo>
                    <a:pt x="2012" y="329471"/>
                  </a:lnTo>
                  <a:lnTo>
                    <a:pt x="2133" y="329059"/>
                  </a:lnTo>
                  <a:lnTo>
                    <a:pt x="2205" y="328841"/>
                  </a:lnTo>
                  <a:lnTo>
                    <a:pt x="2243" y="328632"/>
                  </a:lnTo>
                  <a:lnTo>
                    <a:pt x="2265" y="328410"/>
                  </a:lnTo>
                  <a:lnTo>
                    <a:pt x="2284" y="327970"/>
                  </a:lnTo>
                  <a:lnTo>
                    <a:pt x="2281" y="327761"/>
                  </a:lnTo>
                  <a:lnTo>
                    <a:pt x="2265" y="327548"/>
                  </a:lnTo>
                  <a:lnTo>
                    <a:pt x="2273" y="327326"/>
                  </a:lnTo>
                  <a:lnTo>
                    <a:pt x="2288" y="327086"/>
                  </a:lnTo>
                  <a:lnTo>
                    <a:pt x="2322" y="326868"/>
                  </a:lnTo>
                  <a:lnTo>
                    <a:pt x="2364" y="326655"/>
                  </a:lnTo>
                  <a:lnTo>
                    <a:pt x="2386" y="326419"/>
                  </a:lnTo>
                  <a:lnTo>
                    <a:pt x="2439" y="325988"/>
                  </a:lnTo>
                  <a:lnTo>
                    <a:pt x="2447" y="325766"/>
                  </a:lnTo>
                  <a:lnTo>
                    <a:pt x="2439" y="325557"/>
                  </a:lnTo>
                  <a:lnTo>
                    <a:pt x="2424" y="324917"/>
                  </a:lnTo>
                  <a:lnTo>
                    <a:pt x="2432" y="324695"/>
                  </a:lnTo>
                  <a:lnTo>
                    <a:pt x="2454" y="324487"/>
                  </a:lnTo>
                  <a:lnTo>
                    <a:pt x="2492" y="324264"/>
                  </a:lnTo>
                  <a:lnTo>
                    <a:pt x="2507" y="324051"/>
                  </a:lnTo>
                  <a:lnTo>
                    <a:pt x="2560" y="323557"/>
                  </a:lnTo>
                  <a:lnTo>
                    <a:pt x="2552" y="323121"/>
                  </a:lnTo>
                  <a:lnTo>
                    <a:pt x="2587" y="322913"/>
                  </a:lnTo>
                  <a:lnTo>
                    <a:pt x="2651" y="322704"/>
                  </a:lnTo>
                  <a:lnTo>
                    <a:pt x="2704" y="322468"/>
                  </a:lnTo>
                  <a:lnTo>
                    <a:pt x="2704" y="322246"/>
                  </a:lnTo>
                  <a:lnTo>
                    <a:pt x="2681" y="322010"/>
                  </a:lnTo>
                  <a:lnTo>
                    <a:pt x="2654" y="321788"/>
                  </a:lnTo>
                  <a:lnTo>
                    <a:pt x="2568" y="321611"/>
                  </a:lnTo>
                  <a:lnTo>
                    <a:pt x="2515" y="321421"/>
                  </a:lnTo>
                  <a:lnTo>
                    <a:pt x="2454" y="321135"/>
                  </a:lnTo>
                  <a:lnTo>
                    <a:pt x="2413" y="320899"/>
                  </a:lnTo>
                  <a:lnTo>
                    <a:pt x="2435" y="320690"/>
                  </a:lnTo>
                  <a:lnTo>
                    <a:pt x="2496" y="320441"/>
                  </a:lnTo>
                  <a:lnTo>
                    <a:pt x="2602" y="320228"/>
                  </a:lnTo>
                  <a:lnTo>
                    <a:pt x="2658" y="319928"/>
                  </a:lnTo>
                  <a:close/>
                </a:path>
              </a:pathLst>
            </a:custGeom>
            <a:solidFill>
              <a:srgbClr val="FFFEFB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" name="pg97"/>
            <p:cNvSpPr/>
            <p:nvPr/>
          </p:nvSpPr>
          <p:spPr>
            <a:xfrm>
              <a:off x="5536653" y="3923519"/>
              <a:ext cx="422211" cy="351307"/>
            </a:xfrm>
            <a:custGeom>
              <a:avLst/>
              <a:gdLst/>
              <a:ahLst/>
              <a:cxnLst/>
              <a:rect l="0" t="0" r="0" b="0"/>
              <a:pathLst>
                <a:path w="422211" h="351307">
                  <a:moveTo>
                    <a:pt x="249432" y="32592"/>
                  </a:moveTo>
                  <a:lnTo>
                    <a:pt x="252831" y="33305"/>
                  </a:lnTo>
                  <a:lnTo>
                    <a:pt x="253779" y="33550"/>
                  </a:lnTo>
                  <a:lnTo>
                    <a:pt x="255014" y="33909"/>
                  </a:lnTo>
                  <a:lnTo>
                    <a:pt x="256234" y="34254"/>
                  </a:lnTo>
                  <a:lnTo>
                    <a:pt x="259422" y="35172"/>
                  </a:lnTo>
                  <a:lnTo>
                    <a:pt x="260925" y="35603"/>
                  </a:lnTo>
                  <a:lnTo>
                    <a:pt x="262632" y="36098"/>
                  </a:lnTo>
                  <a:lnTo>
                    <a:pt x="263134" y="36239"/>
                  </a:lnTo>
                  <a:lnTo>
                    <a:pt x="263997" y="36488"/>
                  </a:lnTo>
                  <a:lnTo>
                    <a:pt x="264735" y="36698"/>
                  </a:lnTo>
                  <a:lnTo>
                    <a:pt x="265419" y="36898"/>
                  </a:lnTo>
                  <a:lnTo>
                    <a:pt x="265800" y="36966"/>
                  </a:lnTo>
                  <a:lnTo>
                    <a:pt x="269003" y="37901"/>
                  </a:lnTo>
                  <a:lnTo>
                    <a:pt x="271836" y="38732"/>
                  </a:lnTo>
                  <a:lnTo>
                    <a:pt x="273977" y="39350"/>
                  </a:lnTo>
                  <a:lnTo>
                    <a:pt x="274676" y="39559"/>
                  </a:lnTo>
                  <a:lnTo>
                    <a:pt x="275333" y="39750"/>
                  </a:lnTo>
                  <a:lnTo>
                    <a:pt x="278196" y="40817"/>
                  </a:lnTo>
                  <a:lnTo>
                    <a:pt x="279566" y="41335"/>
                  </a:lnTo>
                  <a:lnTo>
                    <a:pt x="282323" y="42364"/>
                  </a:lnTo>
                  <a:lnTo>
                    <a:pt x="287702" y="44378"/>
                  </a:lnTo>
                  <a:lnTo>
                    <a:pt x="293567" y="47285"/>
                  </a:lnTo>
                  <a:lnTo>
                    <a:pt x="295398" y="48220"/>
                  </a:lnTo>
                  <a:lnTo>
                    <a:pt x="296207" y="48629"/>
                  </a:lnTo>
                  <a:lnTo>
                    <a:pt x="297000" y="49038"/>
                  </a:lnTo>
                  <a:lnTo>
                    <a:pt x="297680" y="49378"/>
                  </a:lnTo>
                  <a:lnTo>
                    <a:pt x="299708" y="50418"/>
                  </a:lnTo>
                  <a:lnTo>
                    <a:pt x="301044" y="51098"/>
                  </a:lnTo>
                  <a:lnTo>
                    <a:pt x="301709" y="51440"/>
                  </a:lnTo>
                  <a:lnTo>
                    <a:pt x="303050" y="52122"/>
                  </a:lnTo>
                  <a:lnTo>
                    <a:pt x="307106" y="54034"/>
                  </a:lnTo>
                  <a:lnTo>
                    <a:pt x="310067" y="55433"/>
                  </a:lnTo>
                  <a:lnTo>
                    <a:pt x="310811" y="55801"/>
                  </a:lnTo>
                  <a:lnTo>
                    <a:pt x="315650" y="58159"/>
                  </a:lnTo>
                  <a:lnTo>
                    <a:pt x="316306" y="58485"/>
                  </a:lnTo>
                  <a:lnTo>
                    <a:pt x="317639" y="59130"/>
                  </a:lnTo>
                  <a:lnTo>
                    <a:pt x="320959" y="60906"/>
                  </a:lnTo>
                  <a:lnTo>
                    <a:pt x="322092" y="61519"/>
                  </a:lnTo>
                  <a:lnTo>
                    <a:pt x="327908" y="65393"/>
                  </a:lnTo>
                  <a:lnTo>
                    <a:pt x="331300" y="67650"/>
                  </a:lnTo>
                  <a:lnTo>
                    <a:pt x="335016" y="70117"/>
                  </a:lnTo>
                  <a:lnTo>
                    <a:pt x="335658" y="70540"/>
                  </a:lnTo>
                  <a:lnTo>
                    <a:pt x="338861" y="72674"/>
                  </a:lnTo>
                  <a:lnTo>
                    <a:pt x="343921" y="76034"/>
                  </a:lnTo>
                  <a:lnTo>
                    <a:pt x="344061" y="76126"/>
                  </a:lnTo>
                  <a:lnTo>
                    <a:pt x="344703" y="76549"/>
                  </a:lnTo>
                  <a:lnTo>
                    <a:pt x="345531" y="77103"/>
                  </a:lnTo>
                  <a:lnTo>
                    <a:pt x="347181" y="78616"/>
                  </a:lnTo>
                  <a:lnTo>
                    <a:pt x="355228" y="85890"/>
                  </a:lnTo>
                  <a:lnTo>
                    <a:pt x="356972" y="87468"/>
                  </a:lnTo>
                  <a:lnTo>
                    <a:pt x="360447" y="90599"/>
                  </a:lnTo>
                  <a:lnTo>
                    <a:pt x="367141" y="96621"/>
                  </a:lnTo>
                  <a:lnTo>
                    <a:pt x="368285" y="97654"/>
                  </a:lnTo>
                  <a:lnTo>
                    <a:pt x="370430" y="99151"/>
                  </a:lnTo>
                  <a:lnTo>
                    <a:pt x="372183" y="103212"/>
                  </a:lnTo>
                  <a:lnTo>
                    <a:pt x="375816" y="110358"/>
                  </a:lnTo>
                  <a:lnTo>
                    <a:pt x="376420" y="111821"/>
                  </a:lnTo>
                  <a:lnTo>
                    <a:pt x="378207" y="115291"/>
                  </a:lnTo>
                  <a:lnTo>
                    <a:pt x="378524" y="115750"/>
                  </a:lnTo>
                  <a:lnTo>
                    <a:pt x="379854" y="114128"/>
                  </a:lnTo>
                  <a:lnTo>
                    <a:pt x="380625" y="113037"/>
                  </a:lnTo>
                  <a:lnTo>
                    <a:pt x="381138" y="112293"/>
                  </a:lnTo>
                  <a:lnTo>
                    <a:pt x="381885" y="111153"/>
                  </a:lnTo>
                  <a:lnTo>
                    <a:pt x="382724" y="111802"/>
                  </a:lnTo>
                  <a:lnTo>
                    <a:pt x="383702" y="112706"/>
                  </a:lnTo>
                  <a:lnTo>
                    <a:pt x="384084" y="112794"/>
                  </a:lnTo>
                  <a:lnTo>
                    <a:pt x="387203" y="116144"/>
                  </a:lnTo>
                  <a:lnTo>
                    <a:pt x="391446" y="122848"/>
                  </a:lnTo>
                  <a:lnTo>
                    <a:pt x="393737" y="126469"/>
                  </a:lnTo>
                  <a:lnTo>
                    <a:pt x="394148" y="126994"/>
                  </a:lnTo>
                  <a:lnTo>
                    <a:pt x="395057" y="128175"/>
                  </a:lnTo>
                  <a:lnTo>
                    <a:pt x="399203" y="133559"/>
                  </a:lnTo>
                  <a:lnTo>
                    <a:pt x="401891" y="138845"/>
                  </a:lnTo>
                  <a:lnTo>
                    <a:pt x="402299" y="139647"/>
                  </a:lnTo>
                  <a:lnTo>
                    <a:pt x="402847" y="140446"/>
                  </a:lnTo>
                  <a:lnTo>
                    <a:pt x="403489" y="141408"/>
                  </a:lnTo>
                  <a:lnTo>
                    <a:pt x="405180" y="143896"/>
                  </a:lnTo>
                  <a:lnTo>
                    <a:pt x="406961" y="146536"/>
                  </a:lnTo>
                  <a:lnTo>
                    <a:pt x="407716" y="147631"/>
                  </a:lnTo>
                  <a:lnTo>
                    <a:pt x="406130" y="147328"/>
                  </a:lnTo>
                  <a:lnTo>
                    <a:pt x="405126" y="147210"/>
                  </a:lnTo>
                  <a:lnTo>
                    <a:pt x="403911" y="147115"/>
                  </a:lnTo>
                  <a:lnTo>
                    <a:pt x="402697" y="147079"/>
                  </a:lnTo>
                  <a:lnTo>
                    <a:pt x="401475" y="147042"/>
                  </a:lnTo>
                  <a:lnTo>
                    <a:pt x="400119" y="147010"/>
                  </a:lnTo>
                  <a:lnTo>
                    <a:pt x="399640" y="147011"/>
                  </a:lnTo>
                  <a:lnTo>
                    <a:pt x="396771" y="147316"/>
                  </a:lnTo>
                  <a:lnTo>
                    <a:pt x="393800" y="147777"/>
                  </a:lnTo>
                  <a:lnTo>
                    <a:pt x="390703" y="148435"/>
                  </a:lnTo>
                  <a:lnTo>
                    <a:pt x="390016" y="148913"/>
                  </a:lnTo>
                  <a:lnTo>
                    <a:pt x="390231" y="149549"/>
                  </a:lnTo>
                  <a:lnTo>
                    <a:pt x="390398" y="150103"/>
                  </a:lnTo>
                  <a:lnTo>
                    <a:pt x="391444" y="155818"/>
                  </a:lnTo>
                  <a:lnTo>
                    <a:pt x="391417" y="156640"/>
                  </a:lnTo>
                  <a:lnTo>
                    <a:pt x="391814" y="158957"/>
                  </a:lnTo>
                  <a:lnTo>
                    <a:pt x="392037" y="161038"/>
                  </a:lnTo>
                  <a:lnTo>
                    <a:pt x="392418" y="162905"/>
                  </a:lnTo>
                  <a:lnTo>
                    <a:pt x="393019" y="166263"/>
                  </a:lnTo>
                  <a:lnTo>
                    <a:pt x="393260" y="167630"/>
                  </a:lnTo>
                  <a:lnTo>
                    <a:pt x="393359" y="168112"/>
                  </a:lnTo>
                  <a:lnTo>
                    <a:pt x="393936" y="170992"/>
                  </a:lnTo>
                  <a:lnTo>
                    <a:pt x="394594" y="173537"/>
                  </a:lnTo>
                  <a:lnTo>
                    <a:pt x="394737" y="174055"/>
                  </a:lnTo>
                  <a:lnTo>
                    <a:pt x="395447" y="176231"/>
                  </a:lnTo>
                  <a:lnTo>
                    <a:pt x="396467" y="178848"/>
                  </a:lnTo>
                  <a:lnTo>
                    <a:pt x="397347" y="180811"/>
                  </a:lnTo>
                  <a:lnTo>
                    <a:pt x="398763" y="183850"/>
                  </a:lnTo>
                  <a:lnTo>
                    <a:pt x="399050" y="184377"/>
                  </a:lnTo>
                  <a:lnTo>
                    <a:pt x="399330" y="184827"/>
                  </a:lnTo>
                  <a:lnTo>
                    <a:pt x="400523" y="186835"/>
                  </a:lnTo>
                  <a:lnTo>
                    <a:pt x="401102" y="187604"/>
                  </a:lnTo>
                  <a:lnTo>
                    <a:pt x="401656" y="188394"/>
                  </a:lnTo>
                  <a:lnTo>
                    <a:pt x="403356" y="191192"/>
                  </a:lnTo>
                  <a:lnTo>
                    <a:pt x="404205" y="192705"/>
                  </a:lnTo>
                  <a:lnTo>
                    <a:pt x="405769" y="195427"/>
                  </a:lnTo>
                  <a:lnTo>
                    <a:pt x="408586" y="200171"/>
                  </a:lnTo>
                  <a:lnTo>
                    <a:pt x="410161" y="202838"/>
                  </a:lnTo>
                  <a:lnTo>
                    <a:pt x="411849" y="205432"/>
                  </a:lnTo>
                  <a:lnTo>
                    <a:pt x="412465" y="206441"/>
                  </a:lnTo>
                  <a:lnTo>
                    <a:pt x="416313" y="211648"/>
                  </a:lnTo>
                  <a:lnTo>
                    <a:pt x="418753" y="214860"/>
                  </a:lnTo>
                  <a:lnTo>
                    <a:pt x="420249" y="216696"/>
                  </a:lnTo>
                  <a:lnTo>
                    <a:pt x="422211" y="219357"/>
                  </a:lnTo>
                  <a:lnTo>
                    <a:pt x="420309" y="219581"/>
                  </a:lnTo>
                  <a:lnTo>
                    <a:pt x="420139" y="219522"/>
                  </a:lnTo>
                  <a:lnTo>
                    <a:pt x="419816" y="219338"/>
                  </a:lnTo>
                  <a:lnTo>
                    <a:pt x="419486" y="219172"/>
                  </a:lnTo>
                  <a:lnTo>
                    <a:pt x="419153" y="219013"/>
                  </a:lnTo>
                  <a:lnTo>
                    <a:pt x="418625" y="218732"/>
                  </a:lnTo>
                  <a:lnTo>
                    <a:pt x="418379" y="218514"/>
                  </a:lnTo>
                  <a:lnTo>
                    <a:pt x="418217" y="218218"/>
                  </a:lnTo>
                  <a:lnTo>
                    <a:pt x="418126" y="217977"/>
                  </a:lnTo>
                  <a:lnTo>
                    <a:pt x="418024" y="217718"/>
                  </a:lnTo>
                  <a:lnTo>
                    <a:pt x="417919" y="217496"/>
                  </a:lnTo>
                  <a:lnTo>
                    <a:pt x="417813" y="217250"/>
                  </a:lnTo>
                  <a:lnTo>
                    <a:pt x="417571" y="216742"/>
                  </a:lnTo>
                  <a:lnTo>
                    <a:pt x="417435" y="216528"/>
                  </a:lnTo>
                  <a:lnTo>
                    <a:pt x="417311" y="216351"/>
                  </a:lnTo>
                  <a:lnTo>
                    <a:pt x="417129" y="216246"/>
                  </a:lnTo>
                  <a:lnTo>
                    <a:pt x="416786" y="215965"/>
                  </a:lnTo>
                  <a:lnTo>
                    <a:pt x="416620" y="215837"/>
                  </a:lnTo>
                  <a:lnTo>
                    <a:pt x="416196" y="215478"/>
                  </a:lnTo>
                  <a:lnTo>
                    <a:pt x="416026" y="215319"/>
                  </a:lnTo>
                  <a:lnTo>
                    <a:pt x="415864" y="215142"/>
                  </a:lnTo>
                  <a:lnTo>
                    <a:pt x="415626" y="214883"/>
                  </a:lnTo>
                  <a:lnTo>
                    <a:pt x="415486" y="214738"/>
                  </a:lnTo>
                  <a:lnTo>
                    <a:pt x="415324" y="214579"/>
                  </a:lnTo>
                  <a:lnTo>
                    <a:pt x="415146" y="214442"/>
                  </a:lnTo>
                  <a:lnTo>
                    <a:pt x="414988" y="214347"/>
                  </a:lnTo>
                  <a:lnTo>
                    <a:pt x="414791" y="214245"/>
                  </a:lnTo>
                  <a:lnTo>
                    <a:pt x="414550" y="214124"/>
                  </a:lnTo>
                  <a:lnTo>
                    <a:pt x="414195" y="213906"/>
                  </a:lnTo>
                  <a:lnTo>
                    <a:pt x="413825" y="213861"/>
                  </a:lnTo>
                  <a:lnTo>
                    <a:pt x="412952" y="214052"/>
                  </a:lnTo>
                  <a:lnTo>
                    <a:pt x="412163" y="214174"/>
                  </a:lnTo>
                  <a:lnTo>
                    <a:pt x="411226" y="214311"/>
                  </a:lnTo>
                  <a:lnTo>
                    <a:pt x="410818" y="214392"/>
                  </a:lnTo>
                  <a:lnTo>
                    <a:pt x="410611" y="214361"/>
                  </a:lnTo>
                  <a:lnTo>
                    <a:pt x="410441" y="214329"/>
                  </a:lnTo>
                  <a:lnTo>
                    <a:pt x="410101" y="214247"/>
                  </a:lnTo>
                  <a:lnTo>
                    <a:pt x="408692" y="213811"/>
                  </a:lnTo>
                  <a:lnTo>
                    <a:pt x="408148" y="213743"/>
                  </a:lnTo>
                  <a:lnTo>
                    <a:pt x="407597" y="213684"/>
                  </a:lnTo>
                  <a:lnTo>
                    <a:pt x="406902" y="213684"/>
                  </a:lnTo>
                  <a:lnTo>
                    <a:pt x="406434" y="213665"/>
                  </a:lnTo>
                  <a:lnTo>
                    <a:pt x="405931" y="213429"/>
                  </a:lnTo>
                  <a:lnTo>
                    <a:pt x="405437" y="213138"/>
                  </a:lnTo>
                  <a:lnTo>
                    <a:pt x="404953" y="212784"/>
                  </a:lnTo>
                  <a:lnTo>
                    <a:pt x="403065" y="211948"/>
                  </a:lnTo>
                  <a:lnTo>
                    <a:pt x="401951" y="211521"/>
                  </a:lnTo>
                  <a:lnTo>
                    <a:pt x="401305" y="211389"/>
                  </a:lnTo>
                  <a:lnTo>
                    <a:pt x="400927" y="211412"/>
                  </a:lnTo>
                  <a:lnTo>
                    <a:pt x="400444" y="211434"/>
                  </a:lnTo>
                  <a:lnTo>
                    <a:pt x="400130" y="211343"/>
                  </a:lnTo>
                  <a:lnTo>
                    <a:pt x="399858" y="211175"/>
                  </a:lnTo>
                  <a:lnTo>
                    <a:pt x="399519" y="210980"/>
                  </a:lnTo>
                  <a:lnTo>
                    <a:pt x="399224" y="210916"/>
                  </a:lnTo>
                  <a:lnTo>
                    <a:pt x="399005" y="210971"/>
                  </a:lnTo>
                  <a:lnTo>
                    <a:pt x="398521" y="211493"/>
                  </a:lnTo>
                  <a:lnTo>
                    <a:pt x="398616" y="212120"/>
                  </a:lnTo>
                  <a:lnTo>
                    <a:pt x="398673" y="212466"/>
                  </a:lnTo>
                  <a:lnTo>
                    <a:pt x="398714" y="213056"/>
                  </a:lnTo>
                  <a:lnTo>
                    <a:pt x="398714" y="213838"/>
                  </a:lnTo>
                  <a:lnTo>
                    <a:pt x="398540" y="214411"/>
                  </a:lnTo>
                  <a:lnTo>
                    <a:pt x="398038" y="214883"/>
                  </a:lnTo>
                  <a:lnTo>
                    <a:pt x="397158" y="215024"/>
                  </a:lnTo>
                  <a:lnTo>
                    <a:pt x="396267" y="214942"/>
                  </a:lnTo>
                  <a:lnTo>
                    <a:pt x="395564" y="215047"/>
                  </a:lnTo>
                  <a:lnTo>
                    <a:pt x="395032" y="215115"/>
                  </a:lnTo>
                  <a:lnTo>
                    <a:pt x="394450" y="214965"/>
                  </a:lnTo>
                  <a:lnTo>
                    <a:pt x="394065" y="214465"/>
                  </a:lnTo>
                  <a:lnTo>
                    <a:pt x="394019" y="213688"/>
                  </a:lnTo>
                  <a:lnTo>
                    <a:pt x="393593" y="212997"/>
                  </a:lnTo>
                  <a:lnTo>
                    <a:pt x="393041" y="212784"/>
                  </a:lnTo>
                  <a:lnTo>
                    <a:pt x="392698" y="212657"/>
                  </a:lnTo>
                  <a:lnTo>
                    <a:pt x="392082" y="212702"/>
                  </a:lnTo>
                  <a:lnTo>
                    <a:pt x="391735" y="212702"/>
                  </a:lnTo>
                  <a:lnTo>
                    <a:pt x="391168" y="212988"/>
                  </a:lnTo>
                  <a:lnTo>
                    <a:pt x="390564" y="212988"/>
                  </a:lnTo>
                  <a:lnTo>
                    <a:pt x="390277" y="213061"/>
                  </a:lnTo>
                  <a:lnTo>
                    <a:pt x="389922" y="213061"/>
                  </a:lnTo>
                  <a:lnTo>
                    <a:pt x="389469" y="213038"/>
                  </a:lnTo>
                  <a:lnTo>
                    <a:pt x="389174" y="213125"/>
                  </a:lnTo>
                  <a:lnTo>
                    <a:pt x="388362" y="213338"/>
                  </a:lnTo>
                  <a:lnTo>
                    <a:pt x="387950" y="213593"/>
                  </a:lnTo>
                  <a:lnTo>
                    <a:pt x="387592" y="213874"/>
                  </a:lnTo>
                  <a:lnTo>
                    <a:pt x="387365" y="214111"/>
                  </a:lnTo>
                  <a:lnTo>
                    <a:pt x="387180" y="214556"/>
                  </a:lnTo>
                  <a:lnTo>
                    <a:pt x="387086" y="215051"/>
                  </a:lnTo>
                  <a:lnTo>
                    <a:pt x="386957" y="215628"/>
                  </a:lnTo>
                  <a:lnTo>
                    <a:pt x="386957" y="215824"/>
                  </a:lnTo>
                  <a:lnTo>
                    <a:pt x="386870" y="216210"/>
                  </a:lnTo>
                  <a:lnTo>
                    <a:pt x="386833" y="216496"/>
                  </a:lnTo>
                  <a:lnTo>
                    <a:pt x="386833" y="216805"/>
                  </a:lnTo>
                  <a:lnTo>
                    <a:pt x="386727" y="217034"/>
                  </a:lnTo>
                  <a:lnTo>
                    <a:pt x="385835" y="216950"/>
                  </a:lnTo>
                  <a:lnTo>
                    <a:pt x="384302" y="216823"/>
                  </a:lnTo>
                  <a:lnTo>
                    <a:pt x="382165" y="216651"/>
                  </a:lnTo>
                  <a:lnTo>
                    <a:pt x="381647" y="217037"/>
                  </a:lnTo>
                  <a:lnTo>
                    <a:pt x="381394" y="217287"/>
                  </a:lnTo>
                  <a:lnTo>
                    <a:pt x="381160" y="217528"/>
                  </a:lnTo>
                  <a:lnTo>
                    <a:pt x="380967" y="217200"/>
                  </a:lnTo>
                  <a:lnTo>
                    <a:pt x="380862" y="216778"/>
                  </a:lnTo>
                  <a:lnTo>
                    <a:pt x="380896" y="216619"/>
                  </a:lnTo>
                  <a:lnTo>
                    <a:pt x="381013" y="216124"/>
                  </a:lnTo>
                  <a:lnTo>
                    <a:pt x="381352" y="215233"/>
                  </a:lnTo>
                  <a:lnTo>
                    <a:pt x="381583" y="214765"/>
                  </a:lnTo>
                  <a:lnTo>
                    <a:pt x="381583" y="214433"/>
                  </a:lnTo>
                  <a:lnTo>
                    <a:pt x="381379" y="213979"/>
                  </a:lnTo>
                  <a:lnTo>
                    <a:pt x="380926" y="213688"/>
                  </a:lnTo>
                  <a:lnTo>
                    <a:pt x="380246" y="213611"/>
                  </a:lnTo>
                  <a:lnTo>
                    <a:pt x="379781" y="213386"/>
                  </a:lnTo>
                  <a:lnTo>
                    <a:pt x="379577" y="213288"/>
                  </a:lnTo>
                  <a:lnTo>
                    <a:pt x="378977" y="213102"/>
                  </a:lnTo>
                  <a:lnTo>
                    <a:pt x="378388" y="212784"/>
                  </a:lnTo>
                  <a:lnTo>
                    <a:pt x="378237" y="212707"/>
                  </a:lnTo>
                  <a:lnTo>
                    <a:pt x="377281" y="212316"/>
                  </a:lnTo>
                  <a:lnTo>
                    <a:pt x="376805" y="211980"/>
                  </a:lnTo>
                  <a:lnTo>
                    <a:pt x="376662" y="211698"/>
                  </a:lnTo>
                  <a:lnTo>
                    <a:pt x="376749" y="211307"/>
                  </a:lnTo>
                  <a:lnTo>
                    <a:pt x="377546" y="209989"/>
                  </a:lnTo>
                  <a:lnTo>
                    <a:pt x="377663" y="209412"/>
                  </a:lnTo>
                  <a:lnTo>
                    <a:pt x="377549" y="209049"/>
                  </a:lnTo>
                  <a:lnTo>
                    <a:pt x="377357" y="208663"/>
                  </a:lnTo>
                  <a:lnTo>
                    <a:pt x="377153" y="208395"/>
                  </a:lnTo>
                  <a:lnTo>
                    <a:pt x="376945" y="208208"/>
                  </a:lnTo>
                  <a:lnTo>
                    <a:pt x="376624" y="208008"/>
                  </a:lnTo>
                  <a:lnTo>
                    <a:pt x="376220" y="207804"/>
                  </a:lnTo>
                  <a:lnTo>
                    <a:pt x="375117" y="207895"/>
                  </a:lnTo>
                  <a:lnTo>
                    <a:pt x="374656" y="208213"/>
                  </a:lnTo>
                  <a:lnTo>
                    <a:pt x="374313" y="208667"/>
                  </a:lnTo>
                  <a:lnTo>
                    <a:pt x="374090" y="209190"/>
                  </a:lnTo>
                  <a:lnTo>
                    <a:pt x="373882" y="209512"/>
                  </a:lnTo>
                  <a:lnTo>
                    <a:pt x="373814" y="209385"/>
                  </a:lnTo>
                  <a:lnTo>
                    <a:pt x="373735" y="209112"/>
                  </a:lnTo>
                  <a:lnTo>
                    <a:pt x="373546" y="208690"/>
                  </a:lnTo>
                  <a:lnTo>
                    <a:pt x="373478" y="208535"/>
                  </a:lnTo>
                  <a:lnTo>
                    <a:pt x="373350" y="208326"/>
                  </a:lnTo>
                  <a:lnTo>
                    <a:pt x="373274" y="208190"/>
                  </a:lnTo>
                  <a:lnTo>
                    <a:pt x="373112" y="207863"/>
                  </a:lnTo>
                  <a:lnTo>
                    <a:pt x="372879" y="207612"/>
                  </a:lnTo>
                  <a:lnTo>
                    <a:pt x="372038" y="207809"/>
                  </a:lnTo>
                  <a:lnTo>
                    <a:pt x="371783" y="208194"/>
                  </a:lnTo>
                  <a:lnTo>
                    <a:pt x="371704" y="208793"/>
                  </a:lnTo>
                  <a:lnTo>
                    <a:pt x="371553" y="209573"/>
                  </a:lnTo>
                  <a:lnTo>
                    <a:pt x="371342" y="209963"/>
                  </a:lnTo>
                  <a:lnTo>
                    <a:pt x="370903" y="210174"/>
                  </a:lnTo>
                  <a:lnTo>
                    <a:pt x="370346" y="209870"/>
                  </a:lnTo>
                  <a:lnTo>
                    <a:pt x="369875" y="209503"/>
                  </a:lnTo>
                  <a:lnTo>
                    <a:pt x="369475" y="209345"/>
                  </a:lnTo>
                  <a:lnTo>
                    <a:pt x="368962" y="209548"/>
                  </a:lnTo>
                  <a:lnTo>
                    <a:pt x="368261" y="209838"/>
                  </a:lnTo>
                  <a:lnTo>
                    <a:pt x="367698" y="209951"/>
                  </a:lnTo>
                  <a:lnTo>
                    <a:pt x="367024" y="209762"/>
                  </a:lnTo>
                  <a:lnTo>
                    <a:pt x="366705" y="209591"/>
                  </a:lnTo>
                  <a:lnTo>
                    <a:pt x="366602" y="209325"/>
                  </a:lnTo>
                  <a:lnTo>
                    <a:pt x="366521" y="208702"/>
                  </a:lnTo>
                  <a:lnTo>
                    <a:pt x="366686" y="208029"/>
                  </a:lnTo>
                  <a:lnTo>
                    <a:pt x="367148" y="207310"/>
                  </a:lnTo>
                  <a:lnTo>
                    <a:pt x="367411" y="206841"/>
                  </a:lnTo>
                  <a:lnTo>
                    <a:pt x="367381" y="206616"/>
                  </a:lnTo>
                  <a:lnTo>
                    <a:pt x="366558" y="206066"/>
                  </a:lnTo>
                  <a:lnTo>
                    <a:pt x="366242" y="205584"/>
                  </a:lnTo>
                  <a:lnTo>
                    <a:pt x="366101" y="205076"/>
                  </a:lnTo>
                  <a:lnTo>
                    <a:pt x="365956" y="204585"/>
                  </a:lnTo>
                  <a:lnTo>
                    <a:pt x="365742" y="204241"/>
                  </a:lnTo>
                  <a:lnTo>
                    <a:pt x="365373" y="203911"/>
                  </a:lnTo>
                  <a:lnTo>
                    <a:pt x="364777" y="203713"/>
                  </a:lnTo>
                  <a:lnTo>
                    <a:pt x="364269" y="203416"/>
                  </a:lnTo>
                  <a:lnTo>
                    <a:pt x="364064" y="203130"/>
                  </a:lnTo>
                  <a:lnTo>
                    <a:pt x="364083" y="202818"/>
                  </a:lnTo>
                  <a:lnTo>
                    <a:pt x="364286" y="202526"/>
                  </a:lnTo>
                  <a:lnTo>
                    <a:pt x="364510" y="202459"/>
                  </a:lnTo>
                  <a:lnTo>
                    <a:pt x="365228" y="202440"/>
                  </a:lnTo>
                  <a:lnTo>
                    <a:pt x="365751" y="202495"/>
                  </a:lnTo>
                  <a:lnTo>
                    <a:pt x="366032" y="202420"/>
                  </a:lnTo>
                  <a:lnTo>
                    <a:pt x="366125" y="202292"/>
                  </a:lnTo>
                  <a:lnTo>
                    <a:pt x="366283" y="201919"/>
                  </a:lnTo>
                  <a:lnTo>
                    <a:pt x="366241" y="201669"/>
                  </a:lnTo>
                  <a:lnTo>
                    <a:pt x="366316" y="201258"/>
                  </a:lnTo>
                  <a:lnTo>
                    <a:pt x="366393" y="200920"/>
                  </a:lnTo>
                  <a:lnTo>
                    <a:pt x="366355" y="200489"/>
                  </a:lnTo>
                  <a:lnTo>
                    <a:pt x="366272" y="200334"/>
                  </a:lnTo>
                  <a:lnTo>
                    <a:pt x="366027" y="200202"/>
                  </a:lnTo>
                  <a:lnTo>
                    <a:pt x="365536" y="200057"/>
                  </a:lnTo>
                  <a:lnTo>
                    <a:pt x="365211" y="199902"/>
                  </a:lnTo>
                  <a:lnTo>
                    <a:pt x="364958" y="199757"/>
                  </a:lnTo>
                  <a:lnTo>
                    <a:pt x="364762" y="199657"/>
                  </a:lnTo>
                  <a:lnTo>
                    <a:pt x="364543" y="199523"/>
                  </a:lnTo>
                  <a:lnTo>
                    <a:pt x="363848" y="200296"/>
                  </a:lnTo>
                  <a:lnTo>
                    <a:pt x="352481" y="212786"/>
                  </a:lnTo>
                  <a:lnTo>
                    <a:pt x="351325" y="214026"/>
                  </a:lnTo>
                  <a:lnTo>
                    <a:pt x="349981" y="215472"/>
                  </a:lnTo>
                  <a:lnTo>
                    <a:pt x="349322" y="216173"/>
                  </a:lnTo>
                  <a:lnTo>
                    <a:pt x="352446" y="220417"/>
                  </a:lnTo>
                  <a:lnTo>
                    <a:pt x="353874" y="222509"/>
                  </a:lnTo>
                  <a:lnTo>
                    <a:pt x="355044" y="224516"/>
                  </a:lnTo>
                  <a:lnTo>
                    <a:pt x="359670" y="233895"/>
                  </a:lnTo>
                  <a:lnTo>
                    <a:pt x="360875" y="237285"/>
                  </a:lnTo>
                  <a:lnTo>
                    <a:pt x="362118" y="240784"/>
                  </a:lnTo>
                  <a:lnTo>
                    <a:pt x="362276" y="241206"/>
                  </a:lnTo>
                  <a:lnTo>
                    <a:pt x="362431" y="241629"/>
                  </a:lnTo>
                  <a:lnTo>
                    <a:pt x="362624" y="242435"/>
                  </a:lnTo>
                  <a:lnTo>
                    <a:pt x="362956" y="243827"/>
                  </a:lnTo>
                  <a:lnTo>
                    <a:pt x="363552" y="246325"/>
                  </a:lnTo>
                  <a:lnTo>
                    <a:pt x="363931" y="247909"/>
                  </a:lnTo>
                  <a:lnTo>
                    <a:pt x="364101" y="249191"/>
                  </a:lnTo>
                  <a:lnTo>
                    <a:pt x="364479" y="252046"/>
                  </a:lnTo>
                  <a:lnTo>
                    <a:pt x="364860" y="254921"/>
                  </a:lnTo>
                  <a:lnTo>
                    <a:pt x="364973" y="256179"/>
                  </a:lnTo>
                  <a:lnTo>
                    <a:pt x="365197" y="258659"/>
                  </a:lnTo>
                  <a:lnTo>
                    <a:pt x="365316" y="259984"/>
                  </a:lnTo>
                  <a:lnTo>
                    <a:pt x="364637" y="260055"/>
                  </a:lnTo>
                  <a:lnTo>
                    <a:pt x="361901" y="260460"/>
                  </a:lnTo>
                  <a:lnTo>
                    <a:pt x="361485" y="260487"/>
                  </a:lnTo>
                  <a:lnTo>
                    <a:pt x="361507" y="260702"/>
                  </a:lnTo>
                  <a:lnTo>
                    <a:pt x="361659" y="262218"/>
                  </a:lnTo>
                  <a:lnTo>
                    <a:pt x="361276" y="262523"/>
                  </a:lnTo>
                  <a:lnTo>
                    <a:pt x="358904" y="263618"/>
                  </a:lnTo>
                  <a:lnTo>
                    <a:pt x="355735" y="265086"/>
                  </a:lnTo>
                  <a:lnTo>
                    <a:pt x="355327" y="265268"/>
                  </a:lnTo>
                  <a:lnTo>
                    <a:pt x="351826" y="266877"/>
                  </a:lnTo>
                  <a:lnTo>
                    <a:pt x="349587" y="267904"/>
                  </a:lnTo>
                  <a:lnTo>
                    <a:pt x="349700" y="268157"/>
                  </a:lnTo>
                  <a:lnTo>
                    <a:pt x="346845" y="269467"/>
                  </a:lnTo>
                  <a:lnTo>
                    <a:pt x="345904" y="269894"/>
                  </a:lnTo>
                  <a:lnTo>
                    <a:pt x="345496" y="270085"/>
                  </a:lnTo>
                  <a:lnTo>
                    <a:pt x="342984" y="271236"/>
                  </a:lnTo>
                  <a:lnTo>
                    <a:pt x="342552" y="271395"/>
                  </a:lnTo>
                  <a:lnTo>
                    <a:pt x="342113" y="271558"/>
                  </a:lnTo>
                  <a:lnTo>
                    <a:pt x="341448" y="271826"/>
                  </a:lnTo>
                  <a:lnTo>
                    <a:pt x="340326" y="272153"/>
                  </a:lnTo>
                  <a:lnTo>
                    <a:pt x="339838" y="272284"/>
                  </a:lnTo>
                  <a:lnTo>
                    <a:pt x="339291" y="272430"/>
                  </a:lnTo>
                  <a:lnTo>
                    <a:pt x="337562" y="272780"/>
                  </a:lnTo>
                  <a:lnTo>
                    <a:pt x="336096" y="273103"/>
                  </a:lnTo>
                  <a:lnTo>
                    <a:pt x="335110" y="273359"/>
                  </a:lnTo>
                  <a:lnTo>
                    <a:pt x="332765" y="270281"/>
                  </a:lnTo>
                  <a:lnTo>
                    <a:pt x="332614" y="269785"/>
                  </a:lnTo>
                  <a:lnTo>
                    <a:pt x="329961" y="269404"/>
                  </a:lnTo>
                  <a:lnTo>
                    <a:pt x="325458" y="272873"/>
                  </a:lnTo>
                  <a:lnTo>
                    <a:pt x="324170" y="273866"/>
                  </a:lnTo>
                  <a:lnTo>
                    <a:pt x="320267" y="276872"/>
                  </a:lnTo>
                  <a:lnTo>
                    <a:pt x="318286" y="278398"/>
                  </a:lnTo>
                  <a:lnTo>
                    <a:pt x="316989" y="279397"/>
                  </a:lnTo>
                  <a:lnTo>
                    <a:pt x="316639" y="280009"/>
                  </a:lnTo>
                  <a:lnTo>
                    <a:pt x="316397" y="281479"/>
                  </a:lnTo>
                  <a:lnTo>
                    <a:pt x="315799" y="285209"/>
                  </a:lnTo>
                  <a:lnTo>
                    <a:pt x="315816" y="285860"/>
                  </a:lnTo>
                  <a:lnTo>
                    <a:pt x="315647" y="286275"/>
                  </a:lnTo>
                  <a:lnTo>
                    <a:pt x="315799" y="286684"/>
                  </a:lnTo>
                  <a:lnTo>
                    <a:pt x="315443" y="287322"/>
                  </a:lnTo>
                  <a:lnTo>
                    <a:pt x="314859" y="290983"/>
                  </a:lnTo>
                  <a:lnTo>
                    <a:pt x="313958" y="296630"/>
                  </a:lnTo>
                  <a:lnTo>
                    <a:pt x="313608" y="298827"/>
                  </a:lnTo>
                  <a:lnTo>
                    <a:pt x="313286" y="300791"/>
                  </a:lnTo>
                  <a:lnTo>
                    <a:pt x="312701" y="304360"/>
                  </a:lnTo>
                  <a:lnTo>
                    <a:pt x="312391" y="306218"/>
                  </a:lnTo>
                  <a:lnTo>
                    <a:pt x="312260" y="307050"/>
                  </a:lnTo>
                  <a:lnTo>
                    <a:pt x="312056" y="308239"/>
                  </a:lnTo>
                  <a:lnTo>
                    <a:pt x="311941" y="308710"/>
                  </a:lnTo>
                  <a:lnTo>
                    <a:pt x="311792" y="309148"/>
                  </a:lnTo>
                  <a:lnTo>
                    <a:pt x="311427" y="310010"/>
                  </a:lnTo>
                  <a:lnTo>
                    <a:pt x="309860" y="313653"/>
                  </a:lnTo>
                  <a:lnTo>
                    <a:pt x="309434" y="314631"/>
                  </a:lnTo>
                  <a:lnTo>
                    <a:pt x="309129" y="315330"/>
                  </a:lnTo>
                  <a:lnTo>
                    <a:pt x="307308" y="319584"/>
                  </a:lnTo>
                  <a:lnTo>
                    <a:pt x="304374" y="326438"/>
                  </a:lnTo>
                  <a:lnTo>
                    <a:pt x="302214" y="331466"/>
                  </a:lnTo>
                  <a:lnTo>
                    <a:pt x="301250" y="333474"/>
                  </a:lnTo>
                  <a:lnTo>
                    <a:pt x="297550" y="337698"/>
                  </a:lnTo>
                  <a:lnTo>
                    <a:pt x="295796" y="336583"/>
                  </a:lnTo>
                  <a:lnTo>
                    <a:pt x="294817" y="335951"/>
                  </a:lnTo>
                  <a:lnTo>
                    <a:pt x="294484" y="336217"/>
                  </a:lnTo>
                  <a:lnTo>
                    <a:pt x="285749" y="330799"/>
                  </a:lnTo>
                  <a:lnTo>
                    <a:pt x="284427" y="330422"/>
                  </a:lnTo>
                  <a:lnTo>
                    <a:pt x="282824" y="330011"/>
                  </a:lnTo>
                  <a:lnTo>
                    <a:pt x="279989" y="333324"/>
                  </a:lnTo>
                  <a:lnTo>
                    <a:pt x="278747" y="334776"/>
                  </a:lnTo>
                  <a:lnTo>
                    <a:pt x="277146" y="336649"/>
                  </a:lnTo>
                  <a:lnTo>
                    <a:pt x="274872" y="339308"/>
                  </a:lnTo>
                  <a:lnTo>
                    <a:pt x="274204" y="343099"/>
                  </a:lnTo>
                  <a:lnTo>
                    <a:pt x="273645" y="346285"/>
                  </a:lnTo>
                  <a:lnTo>
                    <a:pt x="272761" y="351307"/>
                  </a:lnTo>
                  <a:lnTo>
                    <a:pt x="271949" y="351139"/>
                  </a:lnTo>
                  <a:lnTo>
                    <a:pt x="257805" y="348521"/>
                  </a:lnTo>
                  <a:lnTo>
                    <a:pt x="255082" y="348735"/>
                  </a:lnTo>
                  <a:lnTo>
                    <a:pt x="254293" y="348548"/>
                  </a:lnTo>
                  <a:lnTo>
                    <a:pt x="243911" y="346139"/>
                  </a:lnTo>
                  <a:lnTo>
                    <a:pt x="243510" y="346653"/>
                  </a:lnTo>
                  <a:lnTo>
                    <a:pt x="242154" y="345403"/>
                  </a:lnTo>
                  <a:lnTo>
                    <a:pt x="242019" y="345585"/>
                  </a:lnTo>
                  <a:lnTo>
                    <a:pt x="241486" y="345480"/>
                  </a:lnTo>
                  <a:lnTo>
                    <a:pt x="241135" y="345376"/>
                  </a:lnTo>
                  <a:lnTo>
                    <a:pt x="239719" y="345080"/>
                  </a:lnTo>
                  <a:lnTo>
                    <a:pt x="239439" y="345017"/>
                  </a:lnTo>
                  <a:lnTo>
                    <a:pt x="239341" y="345685"/>
                  </a:lnTo>
                  <a:lnTo>
                    <a:pt x="239095" y="347580"/>
                  </a:lnTo>
                  <a:lnTo>
                    <a:pt x="238986" y="348185"/>
                  </a:lnTo>
                  <a:lnTo>
                    <a:pt x="238560" y="348547"/>
                  </a:lnTo>
                  <a:lnTo>
                    <a:pt x="235731" y="350738"/>
                  </a:lnTo>
                  <a:lnTo>
                    <a:pt x="234770" y="350979"/>
                  </a:lnTo>
                  <a:lnTo>
                    <a:pt x="233386" y="351264"/>
                  </a:lnTo>
                  <a:lnTo>
                    <a:pt x="231840" y="351256"/>
                  </a:lnTo>
                  <a:lnTo>
                    <a:pt x="230229" y="350626"/>
                  </a:lnTo>
                  <a:lnTo>
                    <a:pt x="228868" y="350059"/>
                  </a:lnTo>
                  <a:lnTo>
                    <a:pt x="225946" y="348582"/>
                  </a:lnTo>
                  <a:lnTo>
                    <a:pt x="222770" y="346906"/>
                  </a:lnTo>
                  <a:lnTo>
                    <a:pt x="221041" y="346468"/>
                  </a:lnTo>
                  <a:lnTo>
                    <a:pt x="218479" y="347490"/>
                  </a:lnTo>
                  <a:lnTo>
                    <a:pt x="215642" y="348909"/>
                  </a:lnTo>
                  <a:lnTo>
                    <a:pt x="212801" y="350462"/>
                  </a:lnTo>
                  <a:lnTo>
                    <a:pt x="210782" y="351093"/>
                  </a:lnTo>
                  <a:lnTo>
                    <a:pt x="208922" y="350518"/>
                  </a:lnTo>
                  <a:lnTo>
                    <a:pt x="207484" y="348877"/>
                  </a:lnTo>
                  <a:lnTo>
                    <a:pt x="205647" y="347094"/>
                  </a:lnTo>
                  <a:lnTo>
                    <a:pt x="202876" y="344745"/>
                  </a:lnTo>
                  <a:lnTo>
                    <a:pt x="202366" y="344410"/>
                  </a:lnTo>
                  <a:lnTo>
                    <a:pt x="200705" y="343533"/>
                  </a:lnTo>
                  <a:lnTo>
                    <a:pt x="198584" y="342971"/>
                  </a:lnTo>
                  <a:lnTo>
                    <a:pt x="196136" y="342597"/>
                  </a:lnTo>
                  <a:lnTo>
                    <a:pt x="193866" y="343004"/>
                  </a:lnTo>
                  <a:lnTo>
                    <a:pt x="191202" y="343728"/>
                  </a:lnTo>
                  <a:lnTo>
                    <a:pt x="188490" y="343673"/>
                  </a:lnTo>
                  <a:lnTo>
                    <a:pt x="186055" y="342715"/>
                  </a:lnTo>
                  <a:lnTo>
                    <a:pt x="183628" y="341303"/>
                  </a:lnTo>
                  <a:lnTo>
                    <a:pt x="179424" y="338363"/>
                  </a:lnTo>
                  <a:lnTo>
                    <a:pt x="176672" y="337009"/>
                  </a:lnTo>
                  <a:lnTo>
                    <a:pt x="173521" y="334847"/>
                  </a:lnTo>
                  <a:lnTo>
                    <a:pt x="170626" y="332912"/>
                  </a:lnTo>
                  <a:lnTo>
                    <a:pt x="167087" y="330852"/>
                  </a:lnTo>
                  <a:lnTo>
                    <a:pt x="156846" y="327067"/>
                  </a:lnTo>
                  <a:lnTo>
                    <a:pt x="155771" y="325942"/>
                  </a:lnTo>
                  <a:lnTo>
                    <a:pt x="154600" y="323820"/>
                  </a:lnTo>
                  <a:lnTo>
                    <a:pt x="154366" y="323314"/>
                  </a:lnTo>
                  <a:lnTo>
                    <a:pt x="154377" y="321812"/>
                  </a:lnTo>
                  <a:lnTo>
                    <a:pt x="154365" y="321233"/>
                  </a:lnTo>
                  <a:lnTo>
                    <a:pt x="154690" y="318632"/>
                  </a:lnTo>
                  <a:lnTo>
                    <a:pt x="155399" y="312534"/>
                  </a:lnTo>
                  <a:lnTo>
                    <a:pt x="154613" y="312387"/>
                  </a:lnTo>
                  <a:lnTo>
                    <a:pt x="154741" y="311697"/>
                  </a:lnTo>
                  <a:lnTo>
                    <a:pt x="153225" y="311383"/>
                  </a:lnTo>
                  <a:lnTo>
                    <a:pt x="153761" y="308784"/>
                  </a:lnTo>
                  <a:lnTo>
                    <a:pt x="155462" y="308177"/>
                  </a:lnTo>
                  <a:lnTo>
                    <a:pt x="155713" y="307316"/>
                  </a:lnTo>
                  <a:lnTo>
                    <a:pt x="157366" y="297512"/>
                  </a:lnTo>
                  <a:lnTo>
                    <a:pt x="156495" y="296648"/>
                  </a:lnTo>
                  <a:lnTo>
                    <a:pt x="154810" y="295939"/>
                  </a:lnTo>
                  <a:lnTo>
                    <a:pt x="155264" y="294994"/>
                  </a:lnTo>
                  <a:lnTo>
                    <a:pt x="155386" y="294739"/>
                  </a:lnTo>
                  <a:lnTo>
                    <a:pt x="157132" y="295482"/>
                  </a:lnTo>
                  <a:lnTo>
                    <a:pt x="158065" y="295812"/>
                  </a:lnTo>
                  <a:lnTo>
                    <a:pt x="159058" y="289981"/>
                  </a:lnTo>
                  <a:lnTo>
                    <a:pt x="159318" y="288454"/>
                  </a:lnTo>
                  <a:lnTo>
                    <a:pt x="159479" y="287539"/>
                  </a:lnTo>
                  <a:lnTo>
                    <a:pt x="159961" y="284803"/>
                  </a:lnTo>
                  <a:lnTo>
                    <a:pt x="160512" y="281689"/>
                  </a:lnTo>
                  <a:lnTo>
                    <a:pt x="160866" y="279509"/>
                  </a:lnTo>
                  <a:lnTo>
                    <a:pt x="161560" y="275748"/>
                  </a:lnTo>
                  <a:lnTo>
                    <a:pt x="161578" y="274817"/>
                  </a:lnTo>
                  <a:lnTo>
                    <a:pt x="161529" y="274169"/>
                  </a:lnTo>
                  <a:lnTo>
                    <a:pt x="161564" y="272594"/>
                  </a:lnTo>
                  <a:lnTo>
                    <a:pt x="160301" y="272486"/>
                  </a:lnTo>
                  <a:lnTo>
                    <a:pt x="156629" y="271778"/>
                  </a:lnTo>
                  <a:lnTo>
                    <a:pt x="154521" y="271022"/>
                  </a:lnTo>
                  <a:lnTo>
                    <a:pt x="151878" y="269773"/>
                  </a:lnTo>
                  <a:lnTo>
                    <a:pt x="150475" y="268912"/>
                  </a:lnTo>
                  <a:lnTo>
                    <a:pt x="148624" y="267317"/>
                  </a:lnTo>
                  <a:lnTo>
                    <a:pt x="147980" y="266983"/>
                  </a:lnTo>
                  <a:lnTo>
                    <a:pt x="141282" y="261075"/>
                  </a:lnTo>
                  <a:lnTo>
                    <a:pt x="140406" y="260488"/>
                  </a:lnTo>
                  <a:lnTo>
                    <a:pt x="139845" y="260327"/>
                  </a:lnTo>
                  <a:lnTo>
                    <a:pt x="139134" y="260178"/>
                  </a:lnTo>
                  <a:lnTo>
                    <a:pt x="137964" y="259892"/>
                  </a:lnTo>
                  <a:lnTo>
                    <a:pt x="136794" y="259720"/>
                  </a:lnTo>
                  <a:lnTo>
                    <a:pt x="136003" y="259593"/>
                  </a:lnTo>
                  <a:lnTo>
                    <a:pt x="133935" y="259390"/>
                  </a:lnTo>
                  <a:lnTo>
                    <a:pt x="127123" y="258197"/>
                  </a:lnTo>
                  <a:lnTo>
                    <a:pt x="125617" y="257935"/>
                  </a:lnTo>
                  <a:lnTo>
                    <a:pt x="124804" y="257773"/>
                  </a:lnTo>
                  <a:lnTo>
                    <a:pt x="120653" y="257080"/>
                  </a:lnTo>
                  <a:lnTo>
                    <a:pt x="120708" y="256659"/>
                  </a:lnTo>
                  <a:lnTo>
                    <a:pt x="120307" y="254690"/>
                  </a:lnTo>
                  <a:lnTo>
                    <a:pt x="117008" y="252983"/>
                  </a:lnTo>
                  <a:lnTo>
                    <a:pt x="114752" y="252520"/>
                  </a:lnTo>
                  <a:lnTo>
                    <a:pt x="113636" y="252944"/>
                  </a:lnTo>
                  <a:lnTo>
                    <a:pt x="112967" y="251961"/>
                  </a:lnTo>
                  <a:lnTo>
                    <a:pt x="110262" y="251533"/>
                  </a:lnTo>
                  <a:lnTo>
                    <a:pt x="110057" y="251320"/>
                  </a:lnTo>
                  <a:lnTo>
                    <a:pt x="108385" y="250761"/>
                  </a:lnTo>
                  <a:lnTo>
                    <a:pt x="106198" y="248316"/>
                  </a:lnTo>
                  <a:lnTo>
                    <a:pt x="102628" y="245414"/>
                  </a:lnTo>
                  <a:lnTo>
                    <a:pt x="99796" y="242459"/>
                  </a:lnTo>
                  <a:lnTo>
                    <a:pt x="98701" y="241333"/>
                  </a:lnTo>
                  <a:lnTo>
                    <a:pt x="97961" y="239550"/>
                  </a:lnTo>
                  <a:lnTo>
                    <a:pt x="97454" y="239076"/>
                  </a:lnTo>
                  <a:lnTo>
                    <a:pt x="97117" y="238626"/>
                  </a:lnTo>
                  <a:lnTo>
                    <a:pt x="97344" y="237300"/>
                  </a:lnTo>
                  <a:lnTo>
                    <a:pt x="97175" y="237187"/>
                  </a:lnTo>
                  <a:lnTo>
                    <a:pt x="96927" y="237011"/>
                  </a:lnTo>
                  <a:lnTo>
                    <a:pt x="96232" y="236589"/>
                  </a:lnTo>
                  <a:lnTo>
                    <a:pt x="95867" y="236307"/>
                  </a:lnTo>
                  <a:lnTo>
                    <a:pt x="95661" y="236109"/>
                  </a:lnTo>
                  <a:lnTo>
                    <a:pt x="95470" y="235885"/>
                  </a:lnTo>
                  <a:lnTo>
                    <a:pt x="95317" y="235651"/>
                  </a:lnTo>
                  <a:lnTo>
                    <a:pt x="95274" y="235475"/>
                  </a:lnTo>
                  <a:lnTo>
                    <a:pt x="95296" y="235294"/>
                  </a:lnTo>
                  <a:lnTo>
                    <a:pt x="95391" y="235086"/>
                  </a:lnTo>
                  <a:lnTo>
                    <a:pt x="95540" y="234884"/>
                  </a:lnTo>
                  <a:lnTo>
                    <a:pt x="95723" y="234607"/>
                  </a:lnTo>
                  <a:lnTo>
                    <a:pt x="96159" y="234128"/>
                  </a:lnTo>
                  <a:lnTo>
                    <a:pt x="96329" y="233841"/>
                  </a:lnTo>
                  <a:lnTo>
                    <a:pt x="96329" y="233490"/>
                  </a:lnTo>
                  <a:lnTo>
                    <a:pt x="96054" y="233010"/>
                  </a:lnTo>
                  <a:lnTo>
                    <a:pt x="95726" y="232477"/>
                  </a:lnTo>
                  <a:lnTo>
                    <a:pt x="95239" y="232125"/>
                  </a:lnTo>
                  <a:lnTo>
                    <a:pt x="94655" y="231922"/>
                  </a:lnTo>
                  <a:lnTo>
                    <a:pt x="94189" y="231783"/>
                  </a:lnTo>
                  <a:lnTo>
                    <a:pt x="93839" y="231686"/>
                  </a:lnTo>
                  <a:lnTo>
                    <a:pt x="93606" y="231612"/>
                  </a:lnTo>
                  <a:lnTo>
                    <a:pt x="93426" y="231430"/>
                  </a:lnTo>
                  <a:lnTo>
                    <a:pt x="93352" y="231228"/>
                  </a:lnTo>
                  <a:lnTo>
                    <a:pt x="93236" y="230940"/>
                  </a:lnTo>
                  <a:lnTo>
                    <a:pt x="93120" y="230663"/>
                  </a:lnTo>
                  <a:lnTo>
                    <a:pt x="92908" y="230396"/>
                  </a:lnTo>
                  <a:lnTo>
                    <a:pt x="92675" y="230162"/>
                  </a:lnTo>
                  <a:lnTo>
                    <a:pt x="92410" y="229949"/>
                  </a:lnTo>
                  <a:lnTo>
                    <a:pt x="92028" y="229756"/>
                  </a:lnTo>
                  <a:lnTo>
                    <a:pt x="91583" y="229628"/>
                  </a:lnTo>
                  <a:lnTo>
                    <a:pt x="91149" y="229542"/>
                  </a:lnTo>
                  <a:lnTo>
                    <a:pt x="90809" y="229521"/>
                  </a:lnTo>
                  <a:lnTo>
                    <a:pt x="90396" y="229531"/>
                  </a:lnTo>
                  <a:lnTo>
                    <a:pt x="89876" y="229573"/>
                  </a:lnTo>
                  <a:lnTo>
                    <a:pt x="89548" y="229583"/>
                  </a:lnTo>
                  <a:lnTo>
                    <a:pt x="89346" y="229604"/>
                  </a:lnTo>
                  <a:lnTo>
                    <a:pt x="89124" y="229636"/>
                  </a:lnTo>
                  <a:lnTo>
                    <a:pt x="88869" y="229593"/>
                  </a:lnTo>
                  <a:lnTo>
                    <a:pt x="88498" y="229454"/>
                  </a:lnTo>
                  <a:lnTo>
                    <a:pt x="88297" y="229283"/>
                  </a:lnTo>
                  <a:lnTo>
                    <a:pt x="88181" y="229006"/>
                  </a:lnTo>
                  <a:lnTo>
                    <a:pt x="88192" y="228676"/>
                  </a:lnTo>
                  <a:lnTo>
                    <a:pt x="88256" y="228357"/>
                  </a:lnTo>
                  <a:lnTo>
                    <a:pt x="88076" y="227930"/>
                  </a:lnTo>
                  <a:lnTo>
                    <a:pt x="87769" y="227578"/>
                  </a:lnTo>
                  <a:lnTo>
                    <a:pt x="87345" y="227365"/>
                  </a:lnTo>
                  <a:lnTo>
                    <a:pt x="86815" y="227353"/>
                  </a:lnTo>
                  <a:lnTo>
                    <a:pt x="86216" y="227449"/>
                  </a:lnTo>
                  <a:lnTo>
                    <a:pt x="85652" y="227529"/>
                  </a:lnTo>
                  <a:lnTo>
                    <a:pt x="85399" y="227544"/>
                  </a:lnTo>
                  <a:lnTo>
                    <a:pt x="84726" y="227564"/>
                  </a:lnTo>
                  <a:lnTo>
                    <a:pt x="84302" y="227601"/>
                  </a:lnTo>
                  <a:lnTo>
                    <a:pt x="83957" y="227670"/>
                  </a:lnTo>
                  <a:lnTo>
                    <a:pt x="83660" y="227803"/>
                  </a:lnTo>
                  <a:lnTo>
                    <a:pt x="83347" y="227957"/>
                  </a:lnTo>
                  <a:lnTo>
                    <a:pt x="83061" y="227972"/>
                  </a:lnTo>
                  <a:lnTo>
                    <a:pt x="82764" y="227934"/>
                  </a:lnTo>
                  <a:lnTo>
                    <a:pt x="82547" y="227860"/>
                  </a:lnTo>
                  <a:lnTo>
                    <a:pt x="82319" y="227769"/>
                  </a:lnTo>
                  <a:lnTo>
                    <a:pt x="81943" y="227699"/>
                  </a:lnTo>
                  <a:lnTo>
                    <a:pt x="81609" y="227656"/>
                  </a:lnTo>
                  <a:lnTo>
                    <a:pt x="81338" y="227682"/>
                  </a:lnTo>
                  <a:lnTo>
                    <a:pt x="81105" y="227842"/>
                  </a:lnTo>
                  <a:lnTo>
                    <a:pt x="80903" y="228065"/>
                  </a:lnTo>
                  <a:lnTo>
                    <a:pt x="80791" y="228380"/>
                  </a:lnTo>
                  <a:lnTo>
                    <a:pt x="80749" y="228688"/>
                  </a:lnTo>
                  <a:lnTo>
                    <a:pt x="80674" y="228923"/>
                  </a:lnTo>
                  <a:lnTo>
                    <a:pt x="80557" y="229205"/>
                  </a:lnTo>
                  <a:lnTo>
                    <a:pt x="80451" y="229338"/>
                  </a:lnTo>
                  <a:lnTo>
                    <a:pt x="80270" y="229482"/>
                  </a:lnTo>
                  <a:lnTo>
                    <a:pt x="80101" y="229582"/>
                  </a:lnTo>
                  <a:lnTo>
                    <a:pt x="79667" y="229766"/>
                  </a:lnTo>
                  <a:lnTo>
                    <a:pt x="79474" y="229797"/>
                  </a:lnTo>
                  <a:lnTo>
                    <a:pt x="79251" y="229813"/>
                  </a:lnTo>
                  <a:lnTo>
                    <a:pt x="78959" y="229770"/>
                  </a:lnTo>
                  <a:lnTo>
                    <a:pt x="78610" y="229652"/>
                  </a:lnTo>
                  <a:lnTo>
                    <a:pt x="78256" y="229282"/>
                  </a:lnTo>
                  <a:lnTo>
                    <a:pt x="78140" y="228967"/>
                  </a:lnTo>
                  <a:lnTo>
                    <a:pt x="78061" y="228611"/>
                  </a:lnTo>
                  <a:lnTo>
                    <a:pt x="77765" y="227700"/>
                  </a:lnTo>
                  <a:lnTo>
                    <a:pt x="77590" y="227353"/>
                  </a:lnTo>
                  <a:lnTo>
                    <a:pt x="77347" y="227129"/>
                  </a:lnTo>
                  <a:lnTo>
                    <a:pt x="77061" y="226916"/>
                  </a:lnTo>
                  <a:lnTo>
                    <a:pt x="76754" y="226739"/>
                  </a:lnTo>
                  <a:lnTo>
                    <a:pt x="76489" y="226627"/>
                  </a:lnTo>
                  <a:lnTo>
                    <a:pt x="76192" y="226579"/>
                  </a:lnTo>
                  <a:lnTo>
                    <a:pt x="75985" y="226568"/>
                  </a:lnTo>
                  <a:lnTo>
                    <a:pt x="75672" y="226541"/>
                  </a:lnTo>
                  <a:lnTo>
                    <a:pt x="75407" y="226525"/>
                  </a:lnTo>
                  <a:lnTo>
                    <a:pt x="75132" y="226487"/>
                  </a:lnTo>
                  <a:lnTo>
                    <a:pt x="74931" y="226434"/>
                  </a:lnTo>
                  <a:lnTo>
                    <a:pt x="74761" y="226433"/>
                  </a:lnTo>
                  <a:lnTo>
                    <a:pt x="74591" y="226497"/>
                  </a:lnTo>
                  <a:lnTo>
                    <a:pt x="74406" y="226630"/>
                  </a:lnTo>
                  <a:lnTo>
                    <a:pt x="74278" y="226774"/>
                  </a:lnTo>
                  <a:lnTo>
                    <a:pt x="74135" y="226923"/>
                  </a:lnTo>
                  <a:lnTo>
                    <a:pt x="73965" y="227072"/>
                  </a:lnTo>
                  <a:lnTo>
                    <a:pt x="73774" y="227226"/>
                  </a:lnTo>
                  <a:lnTo>
                    <a:pt x="73466" y="227582"/>
                  </a:lnTo>
                  <a:lnTo>
                    <a:pt x="73407" y="227715"/>
                  </a:lnTo>
                  <a:lnTo>
                    <a:pt x="73301" y="228056"/>
                  </a:lnTo>
                  <a:lnTo>
                    <a:pt x="73237" y="228221"/>
                  </a:lnTo>
                  <a:lnTo>
                    <a:pt x="73157" y="228370"/>
                  </a:lnTo>
                  <a:lnTo>
                    <a:pt x="73020" y="228461"/>
                  </a:lnTo>
                  <a:lnTo>
                    <a:pt x="72823" y="228530"/>
                  </a:lnTo>
                  <a:lnTo>
                    <a:pt x="72577" y="228583"/>
                  </a:lnTo>
                  <a:lnTo>
                    <a:pt x="72025" y="228561"/>
                  </a:lnTo>
                  <a:lnTo>
                    <a:pt x="71156" y="228411"/>
                  </a:lnTo>
                  <a:lnTo>
                    <a:pt x="70372" y="228239"/>
                  </a:lnTo>
                  <a:lnTo>
                    <a:pt x="69492" y="228355"/>
                  </a:lnTo>
                  <a:lnTo>
                    <a:pt x="68012" y="228822"/>
                  </a:lnTo>
                  <a:lnTo>
                    <a:pt x="67100" y="229103"/>
                  </a:lnTo>
                  <a:lnTo>
                    <a:pt x="66564" y="228956"/>
                  </a:lnTo>
                  <a:lnTo>
                    <a:pt x="65680" y="229055"/>
                  </a:lnTo>
                  <a:lnTo>
                    <a:pt x="65650" y="229260"/>
                  </a:lnTo>
                  <a:lnTo>
                    <a:pt x="63641" y="244901"/>
                  </a:lnTo>
                  <a:lnTo>
                    <a:pt x="63308" y="245891"/>
                  </a:lnTo>
                  <a:lnTo>
                    <a:pt x="62772" y="246855"/>
                  </a:lnTo>
                  <a:lnTo>
                    <a:pt x="62693" y="247486"/>
                  </a:lnTo>
                  <a:lnTo>
                    <a:pt x="62969" y="248554"/>
                  </a:lnTo>
                  <a:lnTo>
                    <a:pt x="63040" y="249595"/>
                  </a:lnTo>
                  <a:lnTo>
                    <a:pt x="60827" y="266936"/>
                  </a:lnTo>
                  <a:lnTo>
                    <a:pt x="60759" y="267486"/>
                  </a:lnTo>
                  <a:lnTo>
                    <a:pt x="60431" y="269817"/>
                  </a:lnTo>
                  <a:lnTo>
                    <a:pt x="60393" y="270065"/>
                  </a:lnTo>
                  <a:lnTo>
                    <a:pt x="53500" y="268910"/>
                  </a:lnTo>
                  <a:lnTo>
                    <a:pt x="47635" y="267824"/>
                  </a:lnTo>
                  <a:lnTo>
                    <a:pt x="42109" y="266784"/>
                  </a:lnTo>
                  <a:lnTo>
                    <a:pt x="38578" y="265839"/>
                  </a:lnTo>
                  <a:lnTo>
                    <a:pt x="35398" y="264925"/>
                  </a:lnTo>
                  <a:lnTo>
                    <a:pt x="33495" y="264334"/>
                  </a:lnTo>
                  <a:lnTo>
                    <a:pt x="29805" y="263144"/>
                  </a:lnTo>
                  <a:lnTo>
                    <a:pt x="29726" y="262228"/>
                  </a:lnTo>
                  <a:lnTo>
                    <a:pt x="29465" y="261228"/>
                  </a:lnTo>
                  <a:lnTo>
                    <a:pt x="29956" y="259342"/>
                  </a:lnTo>
                  <a:lnTo>
                    <a:pt x="29231" y="258311"/>
                  </a:lnTo>
                  <a:lnTo>
                    <a:pt x="28835" y="257856"/>
                  </a:lnTo>
                  <a:lnTo>
                    <a:pt x="28525" y="257264"/>
                  </a:lnTo>
                  <a:lnTo>
                    <a:pt x="28332" y="256868"/>
                  </a:lnTo>
                  <a:lnTo>
                    <a:pt x="28343" y="256477"/>
                  </a:lnTo>
                  <a:lnTo>
                    <a:pt x="28347" y="255843"/>
                  </a:lnTo>
                  <a:lnTo>
                    <a:pt x="28280" y="255416"/>
                  </a:lnTo>
                  <a:lnTo>
                    <a:pt x="28106" y="254914"/>
                  </a:lnTo>
                  <a:lnTo>
                    <a:pt x="27709" y="254773"/>
                  </a:lnTo>
                  <a:lnTo>
                    <a:pt x="27244" y="254701"/>
                  </a:lnTo>
                  <a:lnTo>
                    <a:pt x="26916" y="254496"/>
                  </a:lnTo>
                  <a:lnTo>
                    <a:pt x="25874" y="253662"/>
                  </a:lnTo>
                  <a:lnTo>
                    <a:pt x="24650" y="251329"/>
                  </a:lnTo>
                  <a:lnTo>
                    <a:pt x="24472" y="250156"/>
                  </a:lnTo>
                  <a:lnTo>
                    <a:pt x="23993" y="247972"/>
                  </a:lnTo>
                  <a:lnTo>
                    <a:pt x="23800" y="246973"/>
                  </a:lnTo>
                  <a:lnTo>
                    <a:pt x="23026" y="243337"/>
                  </a:lnTo>
                  <a:lnTo>
                    <a:pt x="23880" y="242165"/>
                  </a:lnTo>
                  <a:lnTo>
                    <a:pt x="24975" y="241479"/>
                  </a:lnTo>
                  <a:lnTo>
                    <a:pt x="24941" y="240461"/>
                  </a:lnTo>
                  <a:lnTo>
                    <a:pt x="24295" y="239411"/>
                  </a:lnTo>
                  <a:lnTo>
                    <a:pt x="23902" y="238203"/>
                  </a:lnTo>
                  <a:lnTo>
                    <a:pt x="23815" y="237307"/>
                  </a:lnTo>
                  <a:lnTo>
                    <a:pt x="23411" y="236962"/>
                  </a:lnTo>
                  <a:lnTo>
                    <a:pt x="21783" y="236867"/>
                  </a:lnTo>
                  <a:lnTo>
                    <a:pt x="21512" y="236694"/>
                  </a:lnTo>
                  <a:lnTo>
                    <a:pt x="21357" y="235967"/>
                  </a:lnTo>
                  <a:lnTo>
                    <a:pt x="21870" y="235213"/>
                  </a:lnTo>
                  <a:lnTo>
                    <a:pt x="22429" y="234676"/>
                  </a:lnTo>
                  <a:lnTo>
                    <a:pt x="23925" y="233927"/>
                  </a:lnTo>
                  <a:lnTo>
                    <a:pt x="24639" y="233563"/>
                  </a:lnTo>
                  <a:lnTo>
                    <a:pt x="25726" y="232273"/>
                  </a:lnTo>
                  <a:lnTo>
                    <a:pt x="26550" y="231555"/>
                  </a:lnTo>
                  <a:lnTo>
                    <a:pt x="27195" y="231089"/>
                  </a:lnTo>
                  <a:lnTo>
                    <a:pt x="27671" y="230776"/>
                  </a:lnTo>
                  <a:lnTo>
                    <a:pt x="28374" y="230023"/>
                  </a:lnTo>
                  <a:lnTo>
                    <a:pt x="28562" y="229490"/>
                  </a:lnTo>
                  <a:lnTo>
                    <a:pt x="28785" y="228327"/>
                  </a:lnTo>
                  <a:lnTo>
                    <a:pt x="28668" y="227540"/>
                  </a:lnTo>
                  <a:lnTo>
                    <a:pt x="28419" y="226691"/>
                  </a:lnTo>
                  <a:lnTo>
                    <a:pt x="28162" y="226295"/>
                  </a:lnTo>
                  <a:lnTo>
                    <a:pt x="28106" y="225797"/>
                  </a:lnTo>
                  <a:lnTo>
                    <a:pt x="28159" y="225293"/>
                  </a:lnTo>
                  <a:lnTo>
                    <a:pt x="28487" y="224584"/>
                  </a:lnTo>
                  <a:lnTo>
                    <a:pt x="29284" y="223498"/>
                  </a:lnTo>
                  <a:lnTo>
                    <a:pt x="29910" y="222233"/>
                  </a:lnTo>
                  <a:lnTo>
                    <a:pt x="30179" y="221440"/>
                  </a:lnTo>
                  <a:lnTo>
                    <a:pt x="29809" y="220236"/>
                  </a:lnTo>
                  <a:lnTo>
                    <a:pt x="29658" y="219718"/>
                  </a:lnTo>
                  <a:lnTo>
                    <a:pt x="30009" y="217489"/>
                  </a:lnTo>
                  <a:lnTo>
                    <a:pt x="30319" y="216273"/>
                  </a:lnTo>
                  <a:lnTo>
                    <a:pt x="31773" y="215678"/>
                  </a:lnTo>
                  <a:lnTo>
                    <a:pt x="32252" y="215258"/>
                  </a:lnTo>
                  <a:lnTo>
                    <a:pt x="32660" y="214877"/>
                  </a:lnTo>
                  <a:lnTo>
                    <a:pt x="32683" y="214470"/>
                  </a:lnTo>
                  <a:lnTo>
                    <a:pt x="32540" y="213397"/>
                  </a:lnTo>
                  <a:lnTo>
                    <a:pt x="32064" y="211780"/>
                  </a:lnTo>
                  <a:lnTo>
                    <a:pt x="30734" y="209312"/>
                  </a:lnTo>
                  <a:lnTo>
                    <a:pt x="30451" y="207795"/>
                  </a:lnTo>
                  <a:lnTo>
                    <a:pt x="31660" y="207445"/>
                  </a:lnTo>
                  <a:lnTo>
                    <a:pt x="32868" y="207431"/>
                  </a:lnTo>
                  <a:lnTo>
                    <a:pt x="33873" y="206804"/>
                  </a:lnTo>
                  <a:lnTo>
                    <a:pt x="34375" y="206100"/>
                  </a:lnTo>
                  <a:lnTo>
                    <a:pt x="34507" y="204064"/>
                  </a:lnTo>
                  <a:lnTo>
                    <a:pt x="34559" y="203404"/>
                  </a:lnTo>
                  <a:lnTo>
                    <a:pt x="34502" y="203013"/>
                  </a:lnTo>
                  <a:lnTo>
                    <a:pt x="34454" y="201743"/>
                  </a:lnTo>
                  <a:lnTo>
                    <a:pt x="34843" y="201611"/>
                  </a:lnTo>
                  <a:lnTo>
                    <a:pt x="35920" y="202033"/>
                  </a:lnTo>
                  <a:lnTo>
                    <a:pt x="36524" y="202047"/>
                  </a:lnTo>
                  <a:lnTo>
                    <a:pt x="37415" y="200993"/>
                  </a:lnTo>
                  <a:lnTo>
                    <a:pt x="37755" y="200611"/>
                  </a:lnTo>
                  <a:lnTo>
                    <a:pt x="38171" y="199839"/>
                  </a:lnTo>
                  <a:lnTo>
                    <a:pt x="38514" y="199144"/>
                  </a:lnTo>
                  <a:lnTo>
                    <a:pt x="38597" y="198544"/>
                  </a:lnTo>
                  <a:lnTo>
                    <a:pt x="38699" y="197958"/>
                  </a:lnTo>
                  <a:lnTo>
                    <a:pt x="38494" y="196656"/>
                  </a:lnTo>
                  <a:lnTo>
                    <a:pt x="38280" y="196449"/>
                  </a:lnTo>
                  <a:lnTo>
                    <a:pt x="38205" y="196059"/>
                  </a:lnTo>
                  <a:lnTo>
                    <a:pt x="37581" y="196031"/>
                  </a:lnTo>
                  <a:lnTo>
                    <a:pt x="37094" y="195572"/>
                  </a:lnTo>
                  <a:lnTo>
                    <a:pt x="35829" y="195213"/>
                  </a:lnTo>
                  <a:lnTo>
                    <a:pt x="35924" y="192892"/>
                  </a:lnTo>
                  <a:lnTo>
                    <a:pt x="36195" y="192751"/>
                  </a:lnTo>
                  <a:lnTo>
                    <a:pt x="36479" y="193264"/>
                  </a:lnTo>
                  <a:lnTo>
                    <a:pt x="36768" y="193239"/>
                  </a:lnTo>
                  <a:lnTo>
                    <a:pt x="36868" y="192487"/>
                  </a:lnTo>
                  <a:lnTo>
                    <a:pt x="36294" y="191529"/>
                  </a:lnTo>
                  <a:lnTo>
                    <a:pt x="36143" y="190902"/>
                  </a:lnTo>
                  <a:lnTo>
                    <a:pt x="36513" y="190484"/>
                  </a:lnTo>
                  <a:lnTo>
                    <a:pt x="36641" y="189902"/>
                  </a:lnTo>
                  <a:lnTo>
                    <a:pt x="35421" y="189380"/>
                  </a:lnTo>
                  <a:lnTo>
                    <a:pt x="34836" y="188703"/>
                  </a:lnTo>
                  <a:lnTo>
                    <a:pt x="33578" y="187748"/>
                  </a:lnTo>
                  <a:lnTo>
                    <a:pt x="33148" y="186222"/>
                  </a:lnTo>
                  <a:lnTo>
                    <a:pt x="31966" y="184859"/>
                  </a:lnTo>
                  <a:lnTo>
                    <a:pt x="31482" y="184077"/>
                  </a:lnTo>
                  <a:lnTo>
                    <a:pt x="32056" y="183264"/>
                  </a:lnTo>
                  <a:lnTo>
                    <a:pt x="33129" y="182751"/>
                  </a:lnTo>
                  <a:lnTo>
                    <a:pt x="33250" y="182028"/>
                  </a:lnTo>
                  <a:lnTo>
                    <a:pt x="32708" y="179891"/>
                  </a:lnTo>
                  <a:lnTo>
                    <a:pt x="32648" y="179564"/>
                  </a:lnTo>
                  <a:lnTo>
                    <a:pt x="32659" y="179173"/>
                  </a:lnTo>
                  <a:lnTo>
                    <a:pt x="32538" y="178523"/>
                  </a:lnTo>
                  <a:lnTo>
                    <a:pt x="32542" y="178196"/>
                  </a:lnTo>
                  <a:lnTo>
                    <a:pt x="32485" y="177869"/>
                  </a:lnTo>
                  <a:lnTo>
                    <a:pt x="31731" y="176403"/>
                  </a:lnTo>
                  <a:lnTo>
                    <a:pt x="31063" y="175695"/>
                  </a:lnTo>
                  <a:lnTo>
                    <a:pt x="30757" y="175122"/>
                  </a:lnTo>
                  <a:lnTo>
                    <a:pt x="31300" y="173816"/>
                  </a:lnTo>
                  <a:lnTo>
                    <a:pt x="31522" y="172844"/>
                  </a:lnTo>
                  <a:lnTo>
                    <a:pt x="31690" y="172528"/>
                  </a:lnTo>
                  <a:lnTo>
                    <a:pt x="32102" y="171615"/>
                  </a:lnTo>
                  <a:lnTo>
                    <a:pt x="32618" y="171304"/>
                  </a:lnTo>
                  <a:lnTo>
                    <a:pt x="33759" y="171433"/>
                  </a:lnTo>
                  <a:lnTo>
                    <a:pt x="34779" y="170097"/>
                  </a:lnTo>
                  <a:lnTo>
                    <a:pt x="35485" y="169657"/>
                  </a:lnTo>
                  <a:lnTo>
                    <a:pt x="36551" y="169343"/>
                  </a:lnTo>
                  <a:lnTo>
                    <a:pt x="36437" y="168421"/>
                  </a:lnTo>
                  <a:lnTo>
                    <a:pt x="34362" y="166960"/>
                  </a:lnTo>
                  <a:lnTo>
                    <a:pt x="33850" y="165877"/>
                  </a:lnTo>
                  <a:lnTo>
                    <a:pt x="33567" y="164959"/>
                  </a:lnTo>
                  <a:lnTo>
                    <a:pt x="33361" y="164230"/>
                  </a:lnTo>
                  <a:lnTo>
                    <a:pt x="33037" y="163835"/>
                  </a:lnTo>
                  <a:lnTo>
                    <a:pt x="32372" y="163821"/>
                  </a:lnTo>
                  <a:lnTo>
                    <a:pt x="31836" y="164007"/>
                  </a:lnTo>
                  <a:lnTo>
                    <a:pt x="30089" y="165977"/>
                  </a:lnTo>
                  <a:lnTo>
                    <a:pt x="28604" y="165840"/>
                  </a:lnTo>
                  <a:lnTo>
                    <a:pt x="28208" y="164591"/>
                  </a:lnTo>
                  <a:lnTo>
                    <a:pt x="30300" y="162079"/>
                  </a:lnTo>
                  <a:lnTo>
                    <a:pt x="29515" y="161742"/>
                  </a:lnTo>
                  <a:lnTo>
                    <a:pt x="28657" y="161538"/>
                  </a:lnTo>
                  <a:lnTo>
                    <a:pt x="27883" y="161443"/>
                  </a:lnTo>
                  <a:lnTo>
                    <a:pt x="27467" y="161629"/>
                  </a:lnTo>
                  <a:lnTo>
                    <a:pt x="27256" y="161860"/>
                  </a:lnTo>
                  <a:lnTo>
                    <a:pt x="26961" y="162338"/>
                  </a:lnTo>
                  <a:lnTo>
                    <a:pt x="26633" y="162751"/>
                  </a:lnTo>
                  <a:lnTo>
                    <a:pt x="26274" y="162901"/>
                  </a:lnTo>
                  <a:lnTo>
                    <a:pt x="25904" y="162833"/>
                  </a:lnTo>
                  <a:lnTo>
                    <a:pt x="25394" y="162501"/>
                  </a:lnTo>
                  <a:lnTo>
                    <a:pt x="24873" y="162051"/>
                  </a:lnTo>
                  <a:lnTo>
                    <a:pt x="23985" y="161238"/>
                  </a:lnTo>
                  <a:lnTo>
                    <a:pt x="23309" y="160661"/>
                  </a:lnTo>
                  <a:lnTo>
                    <a:pt x="22849" y="160307"/>
                  </a:lnTo>
                  <a:lnTo>
                    <a:pt x="22361" y="159171"/>
                  </a:lnTo>
                  <a:lnTo>
                    <a:pt x="22463" y="158926"/>
                  </a:lnTo>
                  <a:lnTo>
                    <a:pt x="22565" y="158694"/>
                  </a:lnTo>
                  <a:lnTo>
                    <a:pt x="22781" y="158253"/>
                  </a:lnTo>
                  <a:lnTo>
                    <a:pt x="22422" y="156913"/>
                  </a:lnTo>
                  <a:lnTo>
                    <a:pt x="22293" y="156836"/>
                  </a:lnTo>
                  <a:lnTo>
                    <a:pt x="22157" y="156763"/>
                  </a:lnTo>
                  <a:lnTo>
                    <a:pt x="21878" y="156604"/>
                  </a:lnTo>
                  <a:lnTo>
                    <a:pt x="21572" y="156459"/>
                  </a:lnTo>
                  <a:lnTo>
                    <a:pt x="21425" y="156381"/>
                  </a:lnTo>
                  <a:lnTo>
                    <a:pt x="20790" y="155923"/>
                  </a:lnTo>
                  <a:lnTo>
                    <a:pt x="21311" y="154701"/>
                  </a:lnTo>
                  <a:lnTo>
                    <a:pt x="21376" y="154573"/>
                  </a:lnTo>
                  <a:lnTo>
                    <a:pt x="21493" y="154210"/>
                  </a:lnTo>
                  <a:lnTo>
                    <a:pt x="21561" y="153855"/>
                  </a:lnTo>
                  <a:lnTo>
                    <a:pt x="21651" y="153515"/>
                  </a:lnTo>
                  <a:lnTo>
                    <a:pt x="21844" y="152874"/>
                  </a:lnTo>
                  <a:lnTo>
                    <a:pt x="22014" y="152347"/>
                  </a:lnTo>
                  <a:lnTo>
                    <a:pt x="22112" y="152106"/>
                  </a:lnTo>
                  <a:lnTo>
                    <a:pt x="22622" y="150980"/>
                  </a:lnTo>
                  <a:lnTo>
                    <a:pt x="22826" y="150498"/>
                  </a:lnTo>
                  <a:lnTo>
                    <a:pt x="23007" y="150121"/>
                  </a:lnTo>
                  <a:lnTo>
                    <a:pt x="22807" y="149053"/>
                  </a:lnTo>
                  <a:lnTo>
                    <a:pt x="22475" y="148722"/>
                  </a:lnTo>
                  <a:lnTo>
                    <a:pt x="22022" y="148295"/>
                  </a:lnTo>
                  <a:lnTo>
                    <a:pt x="21308" y="147568"/>
                  </a:lnTo>
                  <a:lnTo>
                    <a:pt x="21179" y="147473"/>
                  </a:lnTo>
                  <a:lnTo>
                    <a:pt x="21051" y="147386"/>
                  </a:lnTo>
                  <a:lnTo>
                    <a:pt x="20892" y="147295"/>
                  </a:lnTo>
                  <a:lnTo>
                    <a:pt x="20734" y="147218"/>
                  </a:lnTo>
                  <a:lnTo>
                    <a:pt x="20568" y="147145"/>
                  </a:lnTo>
                  <a:lnTo>
                    <a:pt x="20235" y="147014"/>
                  </a:lnTo>
                  <a:lnTo>
                    <a:pt x="19808" y="146850"/>
                  </a:lnTo>
                  <a:lnTo>
                    <a:pt x="19525" y="146750"/>
                  </a:lnTo>
                  <a:lnTo>
                    <a:pt x="18996" y="146550"/>
                  </a:lnTo>
                  <a:lnTo>
                    <a:pt x="18724" y="146468"/>
                  </a:lnTo>
                  <a:lnTo>
                    <a:pt x="18441" y="146396"/>
                  </a:lnTo>
                  <a:lnTo>
                    <a:pt x="18298" y="146369"/>
                  </a:lnTo>
                  <a:lnTo>
                    <a:pt x="18067" y="146346"/>
                  </a:lnTo>
                  <a:lnTo>
                    <a:pt x="17716" y="146350"/>
                  </a:lnTo>
                  <a:lnTo>
                    <a:pt x="17142" y="146568"/>
                  </a:lnTo>
                  <a:lnTo>
                    <a:pt x="17021" y="146841"/>
                  </a:lnTo>
                  <a:lnTo>
                    <a:pt x="16972" y="146968"/>
                  </a:lnTo>
                  <a:lnTo>
                    <a:pt x="16927" y="147095"/>
                  </a:lnTo>
                  <a:lnTo>
                    <a:pt x="16889" y="147227"/>
                  </a:lnTo>
                  <a:lnTo>
                    <a:pt x="16821" y="147495"/>
                  </a:lnTo>
                  <a:lnTo>
                    <a:pt x="16776" y="147768"/>
                  </a:lnTo>
                  <a:lnTo>
                    <a:pt x="16742" y="148049"/>
                  </a:lnTo>
                  <a:lnTo>
                    <a:pt x="16738" y="148190"/>
                  </a:lnTo>
                  <a:lnTo>
                    <a:pt x="16745" y="148486"/>
                  </a:lnTo>
                  <a:lnTo>
                    <a:pt x="16742" y="148626"/>
                  </a:lnTo>
                  <a:lnTo>
                    <a:pt x="16723" y="148763"/>
                  </a:lnTo>
                  <a:lnTo>
                    <a:pt x="16681" y="148904"/>
                  </a:lnTo>
                  <a:lnTo>
                    <a:pt x="16625" y="149049"/>
                  </a:lnTo>
                  <a:lnTo>
                    <a:pt x="15390" y="149276"/>
                  </a:lnTo>
                  <a:lnTo>
                    <a:pt x="15284" y="149135"/>
                  </a:lnTo>
                  <a:lnTo>
                    <a:pt x="15201" y="149003"/>
                  </a:lnTo>
                  <a:lnTo>
                    <a:pt x="15129" y="148863"/>
                  </a:lnTo>
                  <a:lnTo>
                    <a:pt x="15061" y="148717"/>
                  </a:lnTo>
                  <a:lnTo>
                    <a:pt x="14933" y="148417"/>
                  </a:lnTo>
                  <a:lnTo>
                    <a:pt x="14778" y="148090"/>
                  </a:lnTo>
                  <a:lnTo>
                    <a:pt x="14336" y="147109"/>
                  </a:lnTo>
                  <a:lnTo>
                    <a:pt x="14264" y="146941"/>
                  </a:lnTo>
                  <a:lnTo>
                    <a:pt x="14204" y="146773"/>
                  </a:lnTo>
                  <a:lnTo>
                    <a:pt x="14151" y="146609"/>
                  </a:lnTo>
                  <a:lnTo>
                    <a:pt x="14026" y="146096"/>
                  </a:lnTo>
                  <a:lnTo>
                    <a:pt x="13936" y="145769"/>
                  </a:lnTo>
                  <a:lnTo>
                    <a:pt x="13890" y="145614"/>
                  </a:lnTo>
                  <a:lnTo>
                    <a:pt x="13792" y="145310"/>
                  </a:lnTo>
                  <a:lnTo>
                    <a:pt x="13675" y="144974"/>
                  </a:lnTo>
                  <a:lnTo>
                    <a:pt x="13603" y="144792"/>
                  </a:lnTo>
                  <a:lnTo>
                    <a:pt x="13479" y="144533"/>
                  </a:lnTo>
                  <a:lnTo>
                    <a:pt x="12746" y="144152"/>
                  </a:lnTo>
                  <a:lnTo>
                    <a:pt x="12357" y="144065"/>
                  </a:lnTo>
                  <a:lnTo>
                    <a:pt x="11957" y="143974"/>
                  </a:lnTo>
                  <a:lnTo>
                    <a:pt x="11500" y="143902"/>
                  </a:lnTo>
                  <a:lnTo>
                    <a:pt x="10846" y="143834"/>
                  </a:lnTo>
                  <a:lnTo>
                    <a:pt x="10491" y="143779"/>
                  </a:lnTo>
                  <a:lnTo>
                    <a:pt x="10125" y="143552"/>
                  </a:lnTo>
                  <a:lnTo>
                    <a:pt x="10095" y="143379"/>
                  </a:lnTo>
                  <a:lnTo>
                    <a:pt x="9985" y="142852"/>
                  </a:lnTo>
                  <a:lnTo>
                    <a:pt x="9962" y="142707"/>
                  </a:lnTo>
                  <a:lnTo>
                    <a:pt x="9925" y="142421"/>
                  </a:lnTo>
                  <a:lnTo>
                    <a:pt x="9902" y="142275"/>
                  </a:lnTo>
                  <a:lnTo>
                    <a:pt x="9876" y="142134"/>
                  </a:lnTo>
                  <a:lnTo>
                    <a:pt x="9842" y="141998"/>
                  </a:lnTo>
                  <a:lnTo>
                    <a:pt x="9030" y="141062"/>
                  </a:lnTo>
                  <a:lnTo>
                    <a:pt x="8542" y="141130"/>
                  </a:lnTo>
                  <a:lnTo>
                    <a:pt x="8055" y="141230"/>
                  </a:lnTo>
                  <a:lnTo>
                    <a:pt x="7893" y="141244"/>
                  </a:lnTo>
                  <a:lnTo>
                    <a:pt x="7753" y="141244"/>
                  </a:lnTo>
                  <a:lnTo>
                    <a:pt x="7477" y="141230"/>
                  </a:lnTo>
                  <a:lnTo>
                    <a:pt x="7338" y="141212"/>
                  </a:lnTo>
                  <a:lnTo>
                    <a:pt x="7198" y="141199"/>
                  </a:lnTo>
                  <a:lnTo>
                    <a:pt x="6726" y="141162"/>
                  </a:lnTo>
                  <a:lnTo>
                    <a:pt x="6571" y="141135"/>
                  </a:lnTo>
                  <a:lnTo>
                    <a:pt x="5714" y="140517"/>
                  </a:lnTo>
                  <a:lnTo>
                    <a:pt x="5597" y="140340"/>
                  </a:lnTo>
                  <a:lnTo>
                    <a:pt x="5449" y="140104"/>
                  </a:lnTo>
                  <a:lnTo>
                    <a:pt x="5200" y="139650"/>
                  </a:lnTo>
                  <a:lnTo>
                    <a:pt x="5109" y="139504"/>
                  </a:lnTo>
                  <a:lnTo>
                    <a:pt x="5015" y="139372"/>
                  </a:lnTo>
                  <a:lnTo>
                    <a:pt x="4713" y="138986"/>
                  </a:lnTo>
                  <a:lnTo>
                    <a:pt x="4618" y="138850"/>
                  </a:lnTo>
                  <a:lnTo>
                    <a:pt x="4505" y="138659"/>
                  </a:lnTo>
                  <a:lnTo>
                    <a:pt x="4403" y="138464"/>
                  </a:lnTo>
                  <a:lnTo>
                    <a:pt x="4207" y="138059"/>
                  </a:lnTo>
                  <a:lnTo>
                    <a:pt x="3784" y="137146"/>
                  </a:lnTo>
                  <a:lnTo>
                    <a:pt x="3697" y="136974"/>
                  </a:lnTo>
                  <a:lnTo>
                    <a:pt x="3576" y="136765"/>
                  </a:lnTo>
                  <a:lnTo>
                    <a:pt x="3176" y="136165"/>
                  </a:lnTo>
                  <a:lnTo>
                    <a:pt x="3055" y="135956"/>
                  </a:lnTo>
                  <a:lnTo>
                    <a:pt x="2859" y="135552"/>
                  </a:lnTo>
                  <a:lnTo>
                    <a:pt x="2768" y="135343"/>
                  </a:lnTo>
                  <a:lnTo>
                    <a:pt x="2605" y="134916"/>
                  </a:lnTo>
                  <a:lnTo>
                    <a:pt x="2526" y="134757"/>
                  </a:lnTo>
                  <a:lnTo>
                    <a:pt x="2458" y="134584"/>
                  </a:lnTo>
                  <a:lnTo>
                    <a:pt x="2402" y="134402"/>
                  </a:lnTo>
                  <a:lnTo>
                    <a:pt x="2356" y="134221"/>
                  </a:lnTo>
                  <a:lnTo>
                    <a:pt x="2322" y="134034"/>
                  </a:lnTo>
                  <a:lnTo>
                    <a:pt x="2307" y="133875"/>
                  </a:lnTo>
                  <a:lnTo>
                    <a:pt x="2303" y="133712"/>
                  </a:lnTo>
                  <a:lnTo>
                    <a:pt x="2307" y="133548"/>
                  </a:lnTo>
                  <a:lnTo>
                    <a:pt x="2330" y="133085"/>
                  </a:lnTo>
                  <a:lnTo>
                    <a:pt x="2356" y="132681"/>
                  </a:lnTo>
                  <a:lnTo>
                    <a:pt x="2360" y="132544"/>
                  </a:lnTo>
                  <a:lnTo>
                    <a:pt x="2209" y="131695"/>
                  </a:lnTo>
                  <a:lnTo>
                    <a:pt x="1945" y="131368"/>
                  </a:lnTo>
                  <a:lnTo>
                    <a:pt x="1869" y="131204"/>
                  </a:lnTo>
                  <a:lnTo>
                    <a:pt x="1793" y="130973"/>
                  </a:lnTo>
                  <a:lnTo>
                    <a:pt x="1831" y="130700"/>
                  </a:lnTo>
                  <a:lnTo>
                    <a:pt x="1877" y="130496"/>
                  </a:lnTo>
                  <a:lnTo>
                    <a:pt x="1805" y="130010"/>
                  </a:lnTo>
                  <a:lnTo>
                    <a:pt x="1454" y="129492"/>
                  </a:lnTo>
                  <a:lnTo>
                    <a:pt x="1450" y="129301"/>
                  </a:lnTo>
                  <a:lnTo>
                    <a:pt x="1012" y="128465"/>
                  </a:lnTo>
                  <a:lnTo>
                    <a:pt x="619" y="128024"/>
                  </a:lnTo>
                  <a:lnTo>
                    <a:pt x="317" y="127307"/>
                  </a:lnTo>
                  <a:lnTo>
                    <a:pt x="234" y="127129"/>
                  </a:lnTo>
                  <a:lnTo>
                    <a:pt x="158" y="126948"/>
                  </a:lnTo>
                  <a:lnTo>
                    <a:pt x="94" y="126766"/>
                  </a:lnTo>
                  <a:lnTo>
                    <a:pt x="45" y="126539"/>
                  </a:lnTo>
                  <a:lnTo>
                    <a:pt x="11" y="126316"/>
                  </a:lnTo>
                  <a:lnTo>
                    <a:pt x="0" y="126185"/>
                  </a:lnTo>
                  <a:lnTo>
                    <a:pt x="0" y="126053"/>
                  </a:lnTo>
                  <a:lnTo>
                    <a:pt x="11" y="125926"/>
                  </a:lnTo>
                  <a:lnTo>
                    <a:pt x="60" y="125748"/>
                  </a:lnTo>
                  <a:lnTo>
                    <a:pt x="135" y="125580"/>
                  </a:lnTo>
                  <a:lnTo>
                    <a:pt x="234" y="125417"/>
                  </a:lnTo>
                  <a:lnTo>
                    <a:pt x="339" y="125262"/>
                  </a:lnTo>
                  <a:lnTo>
                    <a:pt x="445" y="125112"/>
                  </a:lnTo>
                  <a:lnTo>
                    <a:pt x="604" y="124908"/>
                  </a:lnTo>
                  <a:lnTo>
                    <a:pt x="781" y="124722"/>
                  </a:lnTo>
                  <a:lnTo>
                    <a:pt x="970" y="124549"/>
                  </a:lnTo>
                  <a:lnTo>
                    <a:pt x="1163" y="124381"/>
                  </a:lnTo>
                  <a:lnTo>
                    <a:pt x="1650" y="123936"/>
                  </a:lnTo>
                  <a:lnTo>
                    <a:pt x="1960" y="123672"/>
                  </a:lnTo>
                  <a:lnTo>
                    <a:pt x="2583" y="123155"/>
                  </a:lnTo>
                  <a:lnTo>
                    <a:pt x="2896" y="122900"/>
                  </a:lnTo>
                  <a:lnTo>
                    <a:pt x="3093" y="122746"/>
                  </a:lnTo>
                  <a:lnTo>
                    <a:pt x="3497" y="122455"/>
                  </a:lnTo>
                  <a:lnTo>
                    <a:pt x="3686" y="122296"/>
                  </a:lnTo>
                  <a:lnTo>
                    <a:pt x="3856" y="122110"/>
                  </a:lnTo>
                  <a:lnTo>
                    <a:pt x="4195" y="121047"/>
                  </a:lnTo>
                  <a:lnTo>
                    <a:pt x="4263" y="120856"/>
                  </a:lnTo>
                  <a:lnTo>
                    <a:pt x="4373" y="120679"/>
                  </a:lnTo>
                  <a:lnTo>
                    <a:pt x="4501" y="120506"/>
                  </a:lnTo>
                  <a:lnTo>
                    <a:pt x="5321" y="119638"/>
                  </a:lnTo>
                  <a:lnTo>
                    <a:pt x="5457" y="119125"/>
                  </a:lnTo>
                  <a:lnTo>
                    <a:pt x="5381" y="118834"/>
                  </a:lnTo>
                  <a:lnTo>
                    <a:pt x="5351" y="118580"/>
                  </a:lnTo>
                  <a:lnTo>
                    <a:pt x="5344" y="118453"/>
                  </a:lnTo>
                  <a:lnTo>
                    <a:pt x="5344" y="118203"/>
                  </a:lnTo>
                  <a:lnTo>
                    <a:pt x="5389" y="117944"/>
                  </a:lnTo>
                  <a:lnTo>
                    <a:pt x="5476" y="117690"/>
                  </a:lnTo>
                  <a:lnTo>
                    <a:pt x="5699" y="117190"/>
                  </a:lnTo>
                  <a:lnTo>
                    <a:pt x="5797" y="116936"/>
                  </a:lnTo>
                  <a:lnTo>
                    <a:pt x="5868" y="116731"/>
                  </a:lnTo>
                  <a:lnTo>
                    <a:pt x="6072" y="116109"/>
                  </a:lnTo>
                  <a:lnTo>
                    <a:pt x="6307" y="115332"/>
                  </a:lnTo>
                  <a:lnTo>
                    <a:pt x="6469" y="114760"/>
                  </a:lnTo>
                  <a:lnTo>
                    <a:pt x="6805" y="113606"/>
                  </a:lnTo>
                  <a:lnTo>
                    <a:pt x="7020" y="112911"/>
                  </a:lnTo>
                  <a:lnTo>
                    <a:pt x="7077" y="112752"/>
                  </a:lnTo>
                  <a:lnTo>
                    <a:pt x="7138" y="112602"/>
                  </a:lnTo>
                  <a:lnTo>
                    <a:pt x="7228" y="112407"/>
                  </a:lnTo>
                  <a:lnTo>
                    <a:pt x="7330" y="112216"/>
                  </a:lnTo>
                  <a:lnTo>
                    <a:pt x="7436" y="112029"/>
                  </a:lnTo>
                  <a:lnTo>
                    <a:pt x="7557" y="111857"/>
                  </a:lnTo>
                  <a:lnTo>
                    <a:pt x="7900" y="111484"/>
                  </a:lnTo>
                  <a:lnTo>
                    <a:pt x="8131" y="111294"/>
                  </a:lnTo>
                  <a:lnTo>
                    <a:pt x="8354" y="111121"/>
                  </a:lnTo>
                  <a:lnTo>
                    <a:pt x="8848" y="110712"/>
                  </a:lnTo>
                  <a:lnTo>
                    <a:pt x="9045" y="110449"/>
                  </a:lnTo>
                  <a:lnTo>
                    <a:pt x="9196" y="110276"/>
                  </a:lnTo>
                  <a:lnTo>
                    <a:pt x="9638" y="109894"/>
                  </a:lnTo>
                  <a:lnTo>
                    <a:pt x="9921" y="109731"/>
                  </a:lnTo>
                  <a:lnTo>
                    <a:pt x="10601" y="109554"/>
                  </a:lnTo>
                  <a:lnTo>
                    <a:pt x="10748" y="109558"/>
                  </a:lnTo>
                  <a:lnTo>
                    <a:pt x="10899" y="109581"/>
                  </a:lnTo>
                  <a:lnTo>
                    <a:pt x="11050" y="109622"/>
                  </a:lnTo>
                  <a:lnTo>
                    <a:pt x="11190" y="109681"/>
                  </a:lnTo>
                  <a:lnTo>
                    <a:pt x="11730" y="110276"/>
                  </a:lnTo>
                  <a:lnTo>
                    <a:pt x="11734" y="110403"/>
                  </a:lnTo>
                  <a:lnTo>
                    <a:pt x="11707" y="110539"/>
                  </a:lnTo>
                  <a:lnTo>
                    <a:pt x="11662" y="110680"/>
                  </a:lnTo>
                  <a:lnTo>
                    <a:pt x="11560" y="110953"/>
                  </a:lnTo>
                  <a:lnTo>
                    <a:pt x="11503" y="111094"/>
                  </a:lnTo>
                  <a:lnTo>
                    <a:pt x="11367" y="111357"/>
                  </a:lnTo>
                  <a:lnTo>
                    <a:pt x="11311" y="111493"/>
                  </a:lnTo>
                  <a:lnTo>
                    <a:pt x="11277" y="111634"/>
                  </a:lnTo>
                  <a:lnTo>
                    <a:pt x="11432" y="112198"/>
                  </a:lnTo>
                  <a:lnTo>
                    <a:pt x="11700" y="112407"/>
                  </a:lnTo>
                  <a:lnTo>
                    <a:pt x="11836" y="112461"/>
                  </a:lnTo>
                  <a:lnTo>
                    <a:pt x="11983" y="112493"/>
                  </a:lnTo>
                  <a:lnTo>
                    <a:pt x="12274" y="112538"/>
                  </a:lnTo>
                  <a:lnTo>
                    <a:pt x="12459" y="112556"/>
                  </a:lnTo>
                  <a:lnTo>
                    <a:pt x="12640" y="112566"/>
                  </a:lnTo>
                  <a:lnTo>
                    <a:pt x="12829" y="112561"/>
                  </a:lnTo>
                  <a:lnTo>
                    <a:pt x="13014" y="112552"/>
                  </a:lnTo>
                  <a:lnTo>
                    <a:pt x="13199" y="112538"/>
                  </a:lnTo>
                  <a:lnTo>
                    <a:pt x="13781" y="112470"/>
                  </a:lnTo>
                  <a:lnTo>
                    <a:pt x="14249" y="112043"/>
                  </a:lnTo>
                  <a:lnTo>
                    <a:pt x="14442" y="111602"/>
                  </a:lnTo>
                  <a:lnTo>
                    <a:pt x="14816" y="111275"/>
                  </a:lnTo>
                  <a:lnTo>
                    <a:pt x="15069" y="111003"/>
                  </a:lnTo>
                  <a:lnTo>
                    <a:pt x="15189" y="110857"/>
                  </a:lnTo>
                  <a:lnTo>
                    <a:pt x="15299" y="110708"/>
                  </a:lnTo>
                  <a:lnTo>
                    <a:pt x="15401" y="110553"/>
                  </a:lnTo>
                  <a:lnTo>
                    <a:pt x="15495" y="110367"/>
                  </a:lnTo>
                  <a:lnTo>
                    <a:pt x="15578" y="110172"/>
                  </a:lnTo>
                  <a:lnTo>
                    <a:pt x="15654" y="109972"/>
                  </a:lnTo>
                  <a:lnTo>
                    <a:pt x="15779" y="109558"/>
                  </a:lnTo>
                  <a:lnTo>
                    <a:pt x="15824" y="109386"/>
                  </a:lnTo>
                  <a:lnTo>
                    <a:pt x="15865" y="109209"/>
                  </a:lnTo>
                  <a:lnTo>
                    <a:pt x="15930" y="108854"/>
                  </a:lnTo>
                  <a:lnTo>
                    <a:pt x="15949" y="108677"/>
                  </a:lnTo>
                  <a:lnTo>
                    <a:pt x="15956" y="108486"/>
                  </a:lnTo>
                  <a:lnTo>
                    <a:pt x="15949" y="108300"/>
                  </a:lnTo>
                  <a:lnTo>
                    <a:pt x="15911" y="107728"/>
                  </a:lnTo>
                  <a:lnTo>
                    <a:pt x="15903" y="107537"/>
                  </a:lnTo>
                  <a:lnTo>
                    <a:pt x="15900" y="107346"/>
                  </a:lnTo>
                  <a:lnTo>
                    <a:pt x="15884" y="106969"/>
                  </a:lnTo>
                  <a:lnTo>
                    <a:pt x="15843" y="106138"/>
                  </a:lnTo>
                  <a:lnTo>
                    <a:pt x="15828" y="105929"/>
                  </a:lnTo>
                  <a:lnTo>
                    <a:pt x="15801" y="105715"/>
                  </a:lnTo>
                  <a:lnTo>
                    <a:pt x="15733" y="105352"/>
                  </a:lnTo>
                  <a:lnTo>
                    <a:pt x="15643" y="104988"/>
                  </a:lnTo>
                  <a:lnTo>
                    <a:pt x="15593" y="104811"/>
                  </a:lnTo>
                  <a:lnTo>
                    <a:pt x="15529" y="104607"/>
                  </a:lnTo>
                  <a:lnTo>
                    <a:pt x="15378" y="104198"/>
                  </a:lnTo>
                  <a:lnTo>
                    <a:pt x="15220" y="103798"/>
                  </a:lnTo>
                  <a:lnTo>
                    <a:pt x="15110" y="103530"/>
                  </a:lnTo>
                  <a:lnTo>
                    <a:pt x="14774" y="102735"/>
                  </a:lnTo>
                  <a:lnTo>
                    <a:pt x="14672" y="102463"/>
                  </a:lnTo>
                  <a:lnTo>
                    <a:pt x="14581" y="102204"/>
                  </a:lnTo>
                  <a:lnTo>
                    <a:pt x="14491" y="101936"/>
                  </a:lnTo>
                  <a:lnTo>
                    <a:pt x="14408" y="101672"/>
                  </a:lnTo>
                  <a:lnTo>
                    <a:pt x="14340" y="101400"/>
                  </a:lnTo>
                  <a:lnTo>
                    <a:pt x="14298" y="101132"/>
                  </a:lnTo>
                  <a:lnTo>
                    <a:pt x="14283" y="100923"/>
                  </a:lnTo>
                  <a:lnTo>
                    <a:pt x="14272" y="100709"/>
                  </a:lnTo>
                  <a:lnTo>
                    <a:pt x="14276" y="100496"/>
                  </a:lnTo>
                  <a:lnTo>
                    <a:pt x="14298" y="100287"/>
                  </a:lnTo>
                  <a:lnTo>
                    <a:pt x="14336" y="100092"/>
                  </a:lnTo>
                  <a:lnTo>
                    <a:pt x="14393" y="99924"/>
                  </a:lnTo>
                  <a:lnTo>
                    <a:pt x="14468" y="99760"/>
                  </a:lnTo>
                  <a:lnTo>
                    <a:pt x="14551" y="99606"/>
                  </a:lnTo>
                  <a:lnTo>
                    <a:pt x="14642" y="99451"/>
                  </a:lnTo>
                  <a:lnTo>
                    <a:pt x="14850" y="99110"/>
                  </a:lnTo>
                  <a:lnTo>
                    <a:pt x="14970" y="98929"/>
                  </a:lnTo>
                  <a:lnTo>
                    <a:pt x="15356" y="98397"/>
                  </a:lnTo>
                  <a:lnTo>
                    <a:pt x="15605" y="98039"/>
                  </a:lnTo>
                  <a:lnTo>
                    <a:pt x="15733" y="97861"/>
                  </a:lnTo>
                  <a:lnTo>
                    <a:pt x="16175" y="97362"/>
                  </a:lnTo>
                  <a:lnTo>
                    <a:pt x="16545" y="97207"/>
                  </a:lnTo>
                  <a:lnTo>
                    <a:pt x="16674" y="97184"/>
                  </a:lnTo>
                  <a:lnTo>
                    <a:pt x="16927" y="97148"/>
                  </a:lnTo>
                  <a:lnTo>
                    <a:pt x="17112" y="97121"/>
                  </a:lnTo>
                  <a:lnTo>
                    <a:pt x="17297" y="97098"/>
                  </a:lnTo>
                  <a:lnTo>
                    <a:pt x="17852" y="97039"/>
                  </a:lnTo>
                  <a:lnTo>
                    <a:pt x="18505" y="96948"/>
                  </a:lnTo>
                  <a:lnTo>
                    <a:pt x="18638" y="96935"/>
                  </a:lnTo>
                  <a:lnTo>
                    <a:pt x="18906" y="96898"/>
                  </a:lnTo>
                  <a:lnTo>
                    <a:pt x="19170" y="96858"/>
                  </a:lnTo>
                  <a:lnTo>
                    <a:pt x="19650" y="96767"/>
                  </a:lnTo>
                  <a:lnTo>
                    <a:pt x="19907" y="96712"/>
                  </a:lnTo>
                  <a:lnTo>
                    <a:pt x="20039" y="96689"/>
                  </a:lnTo>
                  <a:lnTo>
                    <a:pt x="20175" y="96658"/>
                  </a:lnTo>
                  <a:lnTo>
                    <a:pt x="20768" y="96272"/>
                  </a:lnTo>
                  <a:lnTo>
                    <a:pt x="20972" y="96040"/>
                  </a:lnTo>
                  <a:lnTo>
                    <a:pt x="21089" y="95894"/>
                  </a:lnTo>
                  <a:lnTo>
                    <a:pt x="21198" y="95745"/>
                  </a:lnTo>
                  <a:lnTo>
                    <a:pt x="21410" y="95431"/>
                  </a:lnTo>
                  <a:lnTo>
                    <a:pt x="21512" y="95272"/>
                  </a:lnTo>
                  <a:lnTo>
                    <a:pt x="21768" y="94900"/>
                  </a:lnTo>
                  <a:lnTo>
                    <a:pt x="21893" y="94713"/>
                  </a:lnTo>
                  <a:lnTo>
                    <a:pt x="22014" y="94523"/>
                  </a:lnTo>
                  <a:lnTo>
                    <a:pt x="22131" y="94323"/>
                  </a:lnTo>
                  <a:lnTo>
                    <a:pt x="22237" y="94118"/>
                  </a:lnTo>
                  <a:lnTo>
                    <a:pt x="22361" y="93914"/>
                  </a:lnTo>
                  <a:lnTo>
                    <a:pt x="22460" y="93701"/>
                  </a:lnTo>
                  <a:lnTo>
                    <a:pt x="22550" y="93487"/>
                  </a:lnTo>
                  <a:lnTo>
                    <a:pt x="22739" y="92974"/>
                  </a:lnTo>
                  <a:lnTo>
                    <a:pt x="22826" y="92674"/>
                  </a:lnTo>
                  <a:lnTo>
                    <a:pt x="22860" y="92519"/>
                  </a:lnTo>
                  <a:lnTo>
                    <a:pt x="22886" y="92342"/>
                  </a:lnTo>
                  <a:lnTo>
                    <a:pt x="22905" y="92161"/>
                  </a:lnTo>
                  <a:lnTo>
                    <a:pt x="22920" y="91797"/>
                  </a:lnTo>
                  <a:lnTo>
                    <a:pt x="22947" y="91457"/>
                  </a:lnTo>
                  <a:lnTo>
                    <a:pt x="22962" y="91134"/>
                  </a:lnTo>
                  <a:lnTo>
                    <a:pt x="22985" y="90984"/>
                  </a:lnTo>
                  <a:lnTo>
                    <a:pt x="23124" y="90693"/>
                  </a:lnTo>
                  <a:lnTo>
                    <a:pt x="23585" y="90148"/>
                  </a:lnTo>
                  <a:lnTo>
                    <a:pt x="23725" y="90026"/>
                  </a:lnTo>
                  <a:lnTo>
                    <a:pt x="24801" y="89499"/>
                  </a:lnTo>
                  <a:lnTo>
                    <a:pt x="24899" y="88995"/>
                  </a:lnTo>
                  <a:lnTo>
                    <a:pt x="24699" y="88218"/>
                  </a:lnTo>
                  <a:lnTo>
                    <a:pt x="23982" y="87477"/>
                  </a:lnTo>
                  <a:lnTo>
                    <a:pt x="23895" y="87323"/>
                  </a:lnTo>
                  <a:lnTo>
                    <a:pt x="23819" y="87164"/>
                  </a:lnTo>
                  <a:lnTo>
                    <a:pt x="23766" y="87014"/>
                  </a:lnTo>
                  <a:lnTo>
                    <a:pt x="23717" y="86860"/>
                  </a:lnTo>
                  <a:lnTo>
                    <a:pt x="23672" y="86696"/>
                  </a:lnTo>
                  <a:lnTo>
                    <a:pt x="23638" y="86537"/>
                  </a:lnTo>
                  <a:lnTo>
                    <a:pt x="23615" y="86374"/>
                  </a:lnTo>
                  <a:lnTo>
                    <a:pt x="23600" y="86215"/>
                  </a:lnTo>
                  <a:lnTo>
                    <a:pt x="23596" y="86051"/>
                  </a:lnTo>
                  <a:lnTo>
                    <a:pt x="23596" y="85888"/>
                  </a:lnTo>
                  <a:lnTo>
                    <a:pt x="23627" y="85361"/>
                  </a:lnTo>
                  <a:lnTo>
                    <a:pt x="23645" y="85161"/>
                  </a:lnTo>
                  <a:lnTo>
                    <a:pt x="23668" y="84961"/>
                  </a:lnTo>
                  <a:lnTo>
                    <a:pt x="23702" y="84761"/>
                  </a:lnTo>
                  <a:lnTo>
                    <a:pt x="23744" y="84566"/>
                  </a:lnTo>
                  <a:lnTo>
                    <a:pt x="23808" y="84330"/>
                  </a:lnTo>
                  <a:lnTo>
                    <a:pt x="23880" y="84089"/>
                  </a:lnTo>
                  <a:lnTo>
                    <a:pt x="23963" y="83857"/>
                  </a:lnTo>
                  <a:lnTo>
                    <a:pt x="24068" y="83653"/>
                  </a:lnTo>
                  <a:lnTo>
                    <a:pt x="24427" y="83303"/>
                  </a:lnTo>
                  <a:lnTo>
                    <a:pt x="24556" y="83230"/>
                  </a:lnTo>
                  <a:lnTo>
                    <a:pt x="24688" y="83180"/>
                  </a:lnTo>
                  <a:lnTo>
                    <a:pt x="25621" y="83312"/>
                  </a:lnTo>
                  <a:lnTo>
                    <a:pt x="25945" y="83485"/>
                  </a:lnTo>
                  <a:lnTo>
                    <a:pt x="26202" y="83567"/>
                  </a:lnTo>
                  <a:lnTo>
                    <a:pt x="26331" y="83598"/>
                  </a:lnTo>
                  <a:lnTo>
                    <a:pt x="26459" y="83617"/>
                  </a:lnTo>
                  <a:lnTo>
                    <a:pt x="26588" y="83621"/>
                  </a:lnTo>
                  <a:lnTo>
                    <a:pt x="26727" y="83598"/>
                  </a:lnTo>
                  <a:lnTo>
                    <a:pt x="26871" y="83553"/>
                  </a:lnTo>
                  <a:lnTo>
                    <a:pt x="27150" y="83421"/>
                  </a:lnTo>
                  <a:lnTo>
                    <a:pt x="27773" y="83017"/>
                  </a:lnTo>
                  <a:lnTo>
                    <a:pt x="28302" y="82467"/>
                  </a:lnTo>
                  <a:lnTo>
                    <a:pt x="28378" y="82131"/>
                  </a:lnTo>
                  <a:lnTo>
                    <a:pt x="28344" y="81659"/>
                  </a:lnTo>
                  <a:lnTo>
                    <a:pt x="28325" y="81504"/>
                  </a:lnTo>
                  <a:lnTo>
                    <a:pt x="28280" y="81195"/>
                  </a:lnTo>
                  <a:lnTo>
                    <a:pt x="28261" y="81046"/>
                  </a:lnTo>
                  <a:lnTo>
                    <a:pt x="28223" y="80596"/>
                  </a:lnTo>
                  <a:lnTo>
                    <a:pt x="28219" y="80446"/>
                  </a:lnTo>
                  <a:lnTo>
                    <a:pt x="28223" y="80296"/>
                  </a:lnTo>
                  <a:lnTo>
                    <a:pt x="28227" y="79669"/>
                  </a:lnTo>
                  <a:lnTo>
                    <a:pt x="27653" y="79056"/>
                  </a:lnTo>
                  <a:lnTo>
                    <a:pt x="27445" y="78879"/>
                  </a:lnTo>
                  <a:lnTo>
                    <a:pt x="27124" y="78643"/>
                  </a:lnTo>
                  <a:lnTo>
                    <a:pt x="26784" y="78366"/>
                  </a:lnTo>
                  <a:lnTo>
                    <a:pt x="26436" y="78061"/>
                  </a:lnTo>
                  <a:lnTo>
                    <a:pt x="25942" y="77607"/>
                  </a:lnTo>
                  <a:lnTo>
                    <a:pt x="25836" y="77475"/>
                  </a:lnTo>
                  <a:lnTo>
                    <a:pt x="25504" y="76821"/>
                  </a:lnTo>
                  <a:lnTo>
                    <a:pt x="25930" y="76131"/>
                  </a:lnTo>
                  <a:lnTo>
                    <a:pt x="26119" y="76036"/>
                  </a:lnTo>
                  <a:lnTo>
                    <a:pt x="26346" y="75908"/>
                  </a:lnTo>
                  <a:lnTo>
                    <a:pt x="26618" y="75772"/>
                  </a:lnTo>
                  <a:lnTo>
                    <a:pt x="26754" y="75699"/>
                  </a:lnTo>
                  <a:lnTo>
                    <a:pt x="27010" y="75554"/>
                  </a:lnTo>
                  <a:lnTo>
                    <a:pt x="27581" y="75027"/>
                  </a:lnTo>
                  <a:lnTo>
                    <a:pt x="27860" y="74441"/>
                  </a:lnTo>
                  <a:lnTo>
                    <a:pt x="28094" y="74110"/>
                  </a:lnTo>
                  <a:lnTo>
                    <a:pt x="28189" y="73955"/>
                  </a:lnTo>
                  <a:lnTo>
                    <a:pt x="28472" y="73478"/>
                  </a:lnTo>
                  <a:lnTo>
                    <a:pt x="28665" y="73142"/>
                  </a:lnTo>
                  <a:lnTo>
                    <a:pt x="28861" y="72792"/>
                  </a:lnTo>
                  <a:lnTo>
                    <a:pt x="29054" y="72438"/>
                  </a:lnTo>
                  <a:lnTo>
                    <a:pt x="29360" y="71830"/>
                  </a:lnTo>
                  <a:lnTo>
                    <a:pt x="29560" y="71421"/>
                  </a:lnTo>
                  <a:lnTo>
                    <a:pt x="29975" y="70585"/>
                  </a:lnTo>
                  <a:lnTo>
                    <a:pt x="30077" y="70385"/>
                  </a:lnTo>
                  <a:lnTo>
                    <a:pt x="30194" y="70194"/>
                  </a:lnTo>
                  <a:lnTo>
                    <a:pt x="30319" y="70013"/>
                  </a:lnTo>
                  <a:lnTo>
                    <a:pt x="30451" y="69836"/>
                  </a:lnTo>
                  <a:lnTo>
                    <a:pt x="30591" y="69667"/>
                  </a:lnTo>
                  <a:lnTo>
                    <a:pt x="30712" y="69531"/>
                  </a:lnTo>
                  <a:lnTo>
                    <a:pt x="30840" y="69399"/>
                  </a:lnTo>
                  <a:lnTo>
                    <a:pt x="31233" y="69032"/>
                  </a:lnTo>
                  <a:lnTo>
                    <a:pt x="31780" y="68496"/>
                  </a:lnTo>
                  <a:lnTo>
                    <a:pt x="32056" y="68232"/>
                  </a:lnTo>
                  <a:lnTo>
                    <a:pt x="32336" y="67978"/>
                  </a:lnTo>
                  <a:lnTo>
                    <a:pt x="32626" y="67737"/>
                  </a:lnTo>
                  <a:lnTo>
                    <a:pt x="32849" y="67564"/>
                  </a:lnTo>
                  <a:lnTo>
                    <a:pt x="33076" y="67396"/>
                  </a:lnTo>
                  <a:lnTo>
                    <a:pt x="33306" y="67233"/>
                  </a:lnTo>
                  <a:lnTo>
                    <a:pt x="33537" y="67083"/>
                  </a:lnTo>
                  <a:lnTo>
                    <a:pt x="33775" y="66942"/>
                  </a:lnTo>
                  <a:lnTo>
                    <a:pt x="34005" y="66820"/>
                  </a:lnTo>
                  <a:lnTo>
                    <a:pt x="34239" y="66711"/>
                  </a:lnTo>
                  <a:lnTo>
                    <a:pt x="34473" y="66611"/>
                  </a:lnTo>
                  <a:lnTo>
                    <a:pt x="35705" y="66097"/>
                  </a:lnTo>
                  <a:lnTo>
                    <a:pt x="36418" y="65816"/>
                  </a:lnTo>
                  <a:lnTo>
                    <a:pt x="36630" y="65743"/>
                  </a:lnTo>
                  <a:lnTo>
                    <a:pt x="36838" y="65666"/>
                  </a:lnTo>
                  <a:lnTo>
                    <a:pt x="37041" y="65584"/>
                  </a:lnTo>
                  <a:lnTo>
                    <a:pt x="37665" y="65307"/>
                  </a:lnTo>
                  <a:lnTo>
                    <a:pt x="37906" y="65130"/>
                  </a:lnTo>
                  <a:lnTo>
                    <a:pt x="38140" y="64063"/>
                  </a:lnTo>
                  <a:lnTo>
                    <a:pt x="37661" y="63286"/>
                  </a:lnTo>
                  <a:lnTo>
                    <a:pt x="37306" y="62909"/>
                  </a:lnTo>
                  <a:lnTo>
                    <a:pt x="37132" y="62659"/>
                  </a:lnTo>
                  <a:lnTo>
                    <a:pt x="37053" y="62532"/>
                  </a:lnTo>
                  <a:lnTo>
                    <a:pt x="36977" y="62400"/>
                  </a:lnTo>
                  <a:lnTo>
                    <a:pt x="36728" y="61791"/>
                  </a:lnTo>
                  <a:lnTo>
                    <a:pt x="36732" y="61451"/>
                  </a:lnTo>
                  <a:lnTo>
                    <a:pt x="36747" y="61128"/>
                  </a:lnTo>
                  <a:lnTo>
                    <a:pt x="36781" y="60810"/>
                  </a:lnTo>
                  <a:lnTo>
                    <a:pt x="36826" y="60506"/>
                  </a:lnTo>
                  <a:lnTo>
                    <a:pt x="36864" y="60306"/>
                  </a:lnTo>
                  <a:lnTo>
                    <a:pt x="36989" y="59766"/>
                  </a:lnTo>
                  <a:lnTo>
                    <a:pt x="37011" y="59607"/>
                  </a:lnTo>
                  <a:lnTo>
                    <a:pt x="37026" y="59448"/>
                  </a:lnTo>
                  <a:lnTo>
                    <a:pt x="37049" y="59125"/>
                  </a:lnTo>
                  <a:lnTo>
                    <a:pt x="37072" y="58971"/>
                  </a:lnTo>
                  <a:lnTo>
                    <a:pt x="37106" y="58798"/>
                  </a:lnTo>
                  <a:lnTo>
                    <a:pt x="37291" y="58135"/>
                  </a:lnTo>
                  <a:lnTo>
                    <a:pt x="37347" y="57949"/>
                  </a:lnTo>
                  <a:lnTo>
                    <a:pt x="37468" y="57577"/>
                  </a:lnTo>
                  <a:lnTo>
                    <a:pt x="37517" y="57390"/>
                  </a:lnTo>
                  <a:lnTo>
                    <a:pt x="37559" y="57200"/>
                  </a:lnTo>
                  <a:lnTo>
                    <a:pt x="37604" y="56891"/>
                  </a:lnTo>
                  <a:lnTo>
                    <a:pt x="37623" y="56577"/>
                  </a:lnTo>
                  <a:lnTo>
                    <a:pt x="37616" y="56418"/>
                  </a:lnTo>
                  <a:lnTo>
                    <a:pt x="37600" y="56278"/>
                  </a:lnTo>
                  <a:lnTo>
                    <a:pt x="37578" y="56141"/>
                  </a:lnTo>
                  <a:lnTo>
                    <a:pt x="37548" y="56000"/>
                  </a:lnTo>
                  <a:lnTo>
                    <a:pt x="37510" y="55860"/>
                  </a:lnTo>
                  <a:lnTo>
                    <a:pt x="37480" y="55723"/>
                  </a:lnTo>
                  <a:lnTo>
                    <a:pt x="37294" y="55088"/>
                  </a:lnTo>
                  <a:lnTo>
                    <a:pt x="37257" y="54929"/>
                  </a:lnTo>
                  <a:lnTo>
                    <a:pt x="37227" y="54711"/>
                  </a:lnTo>
                  <a:lnTo>
                    <a:pt x="37208" y="54488"/>
                  </a:lnTo>
                  <a:lnTo>
                    <a:pt x="37196" y="54265"/>
                  </a:lnTo>
                  <a:lnTo>
                    <a:pt x="37170" y="54047"/>
                  </a:lnTo>
                  <a:lnTo>
                    <a:pt x="37117" y="53839"/>
                  </a:lnTo>
                  <a:lnTo>
                    <a:pt x="37072" y="53698"/>
                  </a:lnTo>
                  <a:lnTo>
                    <a:pt x="37019" y="53548"/>
                  </a:lnTo>
                  <a:lnTo>
                    <a:pt x="36581" y="53180"/>
                  </a:lnTo>
                  <a:lnTo>
                    <a:pt x="36422" y="53198"/>
                  </a:lnTo>
                  <a:lnTo>
                    <a:pt x="36290" y="53239"/>
                  </a:lnTo>
                  <a:lnTo>
                    <a:pt x="36158" y="53312"/>
                  </a:lnTo>
                  <a:lnTo>
                    <a:pt x="35901" y="53484"/>
                  </a:lnTo>
                  <a:lnTo>
                    <a:pt x="35293" y="53643"/>
                  </a:lnTo>
                  <a:lnTo>
                    <a:pt x="35214" y="53393"/>
                  </a:lnTo>
                  <a:lnTo>
                    <a:pt x="35146" y="53194"/>
                  </a:lnTo>
                  <a:lnTo>
                    <a:pt x="35051" y="52894"/>
                  </a:lnTo>
                  <a:lnTo>
                    <a:pt x="34927" y="52467"/>
                  </a:lnTo>
                  <a:lnTo>
                    <a:pt x="34794" y="52122"/>
                  </a:lnTo>
                  <a:lnTo>
                    <a:pt x="34636" y="51763"/>
                  </a:lnTo>
                  <a:lnTo>
                    <a:pt x="34507" y="51499"/>
                  </a:lnTo>
                  <a:lnTo>
                    <a:pt x="33990" y="50873"/>
                  </a:lnTo>
                  <a:lnTo>
                    <a:pt x="33476" y="50777"/>
                  </a:lnTo>
                  <a:lnTo>
                    <a:pt x="33242" y="50750"/>
                  </a:lnTo>
                  <a:lnTo>
                    <a:pt x="32966" y="50705"/>
                  </a:lnTo>
                  <a:lnTo>
                    <a:pt x="32804" y="50673"/>
                  </a:lnTo>
                  <a:lnTo>
                    <a:pt x="31780" y="50441"/>
                  </a:lnTo>
                  <a:lnTo>
                    <a:pt x="31599" y="50396"/>
                  </a:lnTo>
                  <a:lnTo>
                    <a:pt x="31240" y="50291"/>
                  </a:lnTo>
                  <a:lnTo>
                    <a:pt x="30885" y="50178"/>
                  </a:lnTo>
                  <a:lnTo>
                    <a:pt x="30708" y="50114"/>
                  </a:lnTo>
                  <a:lnTo>
                    <a:pt x="30538" y="50037"/>
                  </a:lnTo>
                  <a:lnTo>
                    <a:pt x="30168" y="49824"/>
                  </a:lnTo>
                  <a:lnTo>
                    <a:pt x="29832" y="49583"/>
                  </a:lnTo>
                  <a:lnTo>
                    <a:pt x="29530" y="49333"/>
                  </a:lnTo>
                  <a:lnTo>
                    <a:pt x="29050" y="48824"/>
                  </a:lnTo>
                  <a:lnTo>
                    <a:pt x="28989" y="48693"/>
                  </a:lnTo>
                  <a:lnTo>
                    <a:pt x="28948" y="48547"/>
                  </a:lnTo>
                  <a:lnTo>
                    <a:pt x="28914" y="48393"/>
                  </a:lnTo>
                  <a:lnTo>
                    <a:pt x="28835" y="47966"/>
                  </a:lnTo>
                  <a:lnTo>
                    <a:pt x="28378" y="47162"/>
                  </a:lnTo>
                  <a:lnTo>
                    <a:pt x="28242" y="47166"/>
                  </a:lnTo>
                  <a:lnTo>
                    <a:pt x="27996" y="47126"/>
                  </a:lnTo>
                  <a:lnTo>
                    <a:pt x="28472" y="45536"/>
                  </a:lnTo>
                  <a:lnTo>
                    <a:pt x="28604" y="45472"/>
                  </a:lnTo>
                  <a:lnTo>
                    <a:pt x="28744" y="45427"/>
                  </a:lnTo>
                  <a:lnTo>
                    <a:pt x="28891" y="45391"/>
                  </a:lnTo>
                  <a:lnTo>
                    <a:pt x="29035" y="45368"/>
                  </a:lnTo>
                  <a:lnTo>
                    <a:pt x="29178" y="45354"/>
                  </a:lnTo>
                  <a:lnTo>
                    <a:pt x="29356" y="45350"/>
                  </a:lnTo>
                  <a:lnTo>
                    <a:pt x="29537" y="45354"/>
                  </a:lnTo>
                  <a:lnTo>
                    <a:pt x="29719" y="45382"/>
                  </a:lnTo>
                  <a:lnTo>
                    <a:pt x="29885" y="45436"/>
                  </a:lnTo>
                  <a:lnTo>
                    <a:pt x="30145" y="45654"/>
                  </a:lnTo>
                  <a:lnTo>
                    <a:pt x="30251" y="45808"/>
                  </a:lnTo>
                  <a:lnTo>
                    <a:pt x="30338" y="45936"/>
                  </a:lnTo>
                  <a:lnTo>
                    <a:pt x="30595" y="46199"/>
                  </a:lnTo>
                  <a:lnTo>
                    <a:pt x="30727" y="46235"/>
                  </a:lnTo>
                  <a:lnTo>
                    <a:pt x="30972" y="46258"/>
                  </a:lnTo>
                  <a:lnTo>
                    <a:pt x="31524" y="46204"/>
                  </a:lnTo>
                  <a:lnTo>
                    <a:pt x="31698" y="46172"/>
                  </a:lnTo>
                  <a:lnTo>
                    <a:pt x="32098" y="46045"/>
                  </a:lnTo>
                  <a:lnTo>
                    <a:pt x="32237" y="45954"/>
                  </a:lnTo>
                  <a:lnTo>
                    <a:pt x="32370" y="45836"/>
                  </a:lnTo>
                  <a:lnTo>
                    <a:pt x="32491" y="45704"/>
                  </a:lnTo>
                  <a:lnTo>
                    <a:pt x="32604" y="45554"/>
                  </a:lnTo>
                  <a:lnTo>
                    <a:pt x="32770" y="45282"/>
                  </a:lnTo>
                  <a:lnTo>
                    <a:pt x="32827" y="45150"/>
                  </a:lnTo>
                  <a:lnTo>
                    <a:pt x="32880" y="45014"/>
                  </a:lnTo>
                  <a:lnTo>
                    <a:pt x="32929" y="44873"/>
                  </a:lnTo>
                  <a:lnTo>
                    <a:pt x="32997" y="44628"/>
                  </a:lnTo>
                  <a:lnTo>
                    <a:pt x="33038" y="44410"/>
                  </a:lnTo>
                  <a:lnTo>
                    <a:pt x="33072" y="44192"/>
                  </a:lnTo>
                  <a:lnTo>
                    <a:pt x="33129" y="43905"/>
                  </a:lnTo>
                  <a:lnTo>
                    <a:pt x="33155" y="43715"/>
                  </a:lnTo>
                  <a:lnTo>
                    <a:pt x="33159" y="43379"/>
                  </a:lnTo>
                  <a:lnTo>
                    <a:pt x="33102" y="43056"/>
                  </a:lnTo>
                  <a:lnTo>
                    <a:pt x="33023" y="42856"/>
                  </a:lnTo>
                  <a:lnTo>
                    <a:pt x="32838" y="42443"/>
                  </a:lnTo>
                  <a:lnTo>
                    <a:pt x="32615" y="41989"/>
                  </a:lnTo>
                  <a:lnTo>
                    <a:pt x="32740" y="41330"/>
                  </a:lnTo>
                  <a:lnTo>
                    <a:pt x="33125" y="41076"/>
                  </a:lnTo>
                  <a:lnTo>
                    <a:pt x="33408" y="40981"/>
                  </a:lnTo>
                  <a:lnTo>
                    <a:pt x="33646" y="40944"/>
                  </a:lnTo>
                  <a:lnTo>
                    <a:pt x="34009" y="40922"/>
                  </a:lnTo>
                  <a:lnTo>
                    <a:pt x="34379" y="40931"/>
                  </a:lnTo>
                  <a:lnTo>
                    <a:pt x="35263" y="41235"/>
                  </a:lnTo>
                  <a:lnTo>
                    <a:pt x="35489" y="41471"/>
                  </a:lnTo>
                  <a:lnTo>
                    <a:pt x="35640" y="41675"/>
                  </a:lnTo>
                  <a:lnTo>
                    <a:pt x="35784" y="41907"/>
                  </a:lnTo>
                  <a:lnTo>
                    <a:pt x="35977" y="42252"/>
                  </a:lnTo>
                  <a:lnTo>
                    <a:pt x="36282" y="42852"/>
                  </a:lnTo>
                  <a:lnTo>
                    <a:pt x="36588" y="43229"/>
                  </a:lnTo>
                  <a:lnTo>
                    <a:pt x="36902" y="43288"/>
                  </a:lnTo>
                  <a:lnTo>
                    <a:pt x="37147" y="43310"/>
                  </a:lnTo>
                  <a:lnTo>
                    <a:pt x="37381" y="43310"/>
                  </a:lnTo>
                  <a:lnTo>
                    <a:pt x="38069" y="43102"/>
                  </a:lnTo>
                  <a:lnTo>
                    <a:pt x="38458" y="43274"/>
                  </a:lnTo>
                  <a:lnTo>
                    <a:pt x="38801" y="43192"/>
                  </a:lnTo>
                  <a:lnTo>
                    <a:pt x="39002" y="43115"/>
                  </a:lnTo>
                  <a:lnTo>
                    <a:pt x="39319" y="42965"/>
                  </a:lnTo>
                  <a:lnTo>
                    <a:pt x="39538" y="42838"/>
                  </a:lnTo>
                  <a:lnTo>
                    <a:pt x="40153" y="42379"/>
                  </a:lnTo>
                  <a:lnTo>
                    <a:pt x="40267" y="42225"/>
                  </a:lnTo>
                  <a:lnTo>
                    <a:pt x="40448" y="41730"/>
                  </a:lnTo>
                  <a:lnTo>
                    <a:pt x="40490" y="41362"/>
                  </a:lnTo>
                  <a:lnTo>
                    <a:pt x="40512" y="41230"/>
                  </a:lnTo>
                  <a:lnTo>
                    <a:pt x="40546" y="40972"/>
                  </a:lnTo>
                  <a:lnTo>
                    <a:pt x="40573" y="40840"/>
                  </a:lnTo>
                  <a:lnTo>
                    <a:pt x="40644" y="40604"/>
                  </a:lnTo>
                  <a:lnTo>
                    <a:pt x="40731" y="40395"/>
                  </a:lnTo>
                  <a:lnTo>
                    <a:pt x="40837" y="40199"/>
                  </a:lnTo>
                  <a:lnTo>
                    <a:pt x="41015" y="39981"/>
                  </a:lnTo>
                  <a:lnTo>
                    <a:pt x="41158" y="39791"/>
                  </a:lnTo>
                  <a:lnTo>
                    <a:pt x="41808" y="39005"/>
                  </a:lnTo>
                  <a:lnTo>
                    <a:pt x="42125" y="39272"/>
                  </a:lnTo>
                  <a:lnTo>
                    <a:pt x="42087" y="38633"/>
                  </a:lnTo>
                  <a:lnTo>
                    <a:pt x="42204" y="38358"/>
                  </a:lnTo>
                  <a:lnTo>
                    <a:pt x="42214" y="38095"/>
                  </a:lnTo>
                  <a:lnTo>
                    <a:pt x="42176" y="37820"/>
                  </a:lnTo>
                  <a:lnTo>
                    <a:pt x="42122" y="37508"/>
                  </a:lnTo>
                  <a:lnTo>
                    <a:pt x="42032" y="37158"/>
                  </a:lnTo>
                  <a:lnTo>
                    <a:pt x="41918" y="36819"/>
                  </a:lnTo>
                  <a:lnTo>
                    <a:pt x="41831" y="36587"/>
                  </a:lnTo>
                  <a:lnTo>
                    <a:pt x="41731" y="36365"/>
                  </a:lnTo>
                  <a:lnTo>
                    <a:pt x="41452" y="36071"/>
                  </a:lnTo>
                  <a:lnTo>
                    <a:pt x="41200" y="35912"/>
                  </a:lnTo>
                  <a:lnTo>
                    <a:pt x="40744" y="35116"/>
                  </a:lnTo>
                  <a:lnTo>
                    <a:pt x="41130" y="34635"/>
                  </a:lnTo>
                  <a:lnTo>
                    <a:pt x="41244" y="34502"/>
                  </a:lnTo>
                  <a:lnTo>
                    <a:pt x="41484" y="34251"/>
                  </a:lnTo>
                  <a:lnTo>
                    <a:pt x="41675" y="34066"/>
                  </a:lnTo>
                  <a:lnTo>
                    <a:pt x="41813" y="33940"/>
                  </a:lnTo>
                  <a:lnTo>
                    <a:pt x="42083" y="33712"/>
                  </a:lnTo>
                  <a:lnTo>
                    <a:pt x="42602" y="33309"/>
                  </a:lnTo>
                  <a:lnTo>
                    <a:pt x="43052" y="32913"/>
                  </a:lnTo>
                  <a:lnTo>
                    <a:pt x="43204" y="32784"/>
                  </a:lnTo>
                  <a:lnTo>
                    <a:pt x="43361" y="32667"/>
                  </a:lnTo>
                  <a:lnTo>
                    <a:pt x="43565" y="32526"/>
                  </a:lnTo>
                  <a:lnTo>
                    <a:pt x="43883" y="32353"/>
                  </a:lnTo>
                  <a:lnTo>
                    <a:pt x="44036" y="32310"/>
                  </a:lnTo>
                  <a:lnTo>
                    <a:pt x="44269" y="32264"/>
                  </a:lnTo>
                  <a:lnTo>
                    <a:pt x="44849" y="32125"/>
                  </a:lnTo>
                  <a:lnTo>
                    <a:pt x="45187" y="32027"/>
                  </a:lnTo>
                  <a:lnTo>
                    <a:pt x="45426" y="31926"/>
                  </a:lnTo>
                  <a:lnTo>
                    <a:pt x="45662" y="31815"/>
                  </a:lnTo>
                  <a:lnTo>
                    <a:pt x="46331" y="31275"/>
                  </a:lnTo>
                  <a:lnTo>
                    <a:pt x="46378" y="31076"/>
                  </a:lnTo>
                  <a:lnTo>
                    <a:pt x="46382" y="30889"/>
                  </a:lnTo>
                  <a:lnTo>
                    <a:pt x="46346" y="30689"/>
                  </a:lnTo>
                  <a:lnTo>
                    <a:pt x="46284" y="30484"/>
                  </a:lnTo>
                  <a:lnTo>
                    <a:pt x="46206" y="30282"/>
                  </a:lnTo>
                  <a:lnTo>
                    <a:pt x="46129" y="30090"/>
                  </a:lnTo>
                  <a:lnTo>
                    <a:pt x="46035" y="29900"/>
                  </a:lnTo>
                  <a:lnTo>
                    <a:pt x="45921" y="29723"/>
                  </a:lnTo>
                  <a:lnTo>
                    <a:pt x="45800" y="29548"/>
                  </a:lnTo>
                  <a:lnTo>
                    <a:pt x="45686" y="29370"/>
                  </a:lnTo>
                  <a:lnTo>
                    <a:pt x="45594" y="29179"/>
                  </a:lnTo>
                  <a:lnTo>
                    <a:pt x="45654" y="28153"/>
                  </a:lnTo>
                  <a:lnTo>
                    <a:pt x="46008" y="27701"/>
                  </a:lnTo>
                  <a:lnTo>
                    <a:pt x="46058" y="27542"/>
                  </a:lnTo>
                  <a:lnTo>
                    <a:pt x="46125" y="26922"/>
                  </a:lnTo>
                  <a:lnTo>
                    <a:pt x="46054" y="26745"/>
                  </a:lnTo>
                  <a:lnTo>
                    <a:pt x="45978" y="26577"/>
                  </a:lnTo>
                  <a:lnTo>
                    <a:pt x="45888" y="26418"/>
                  </a:lnTo>
                  <a:lnTo>
                    <a:pt x="45595" y="25953"/>
                  </a:lnTo>
                  <a:lnTo>
                    <a:pt x="45226" y="25336"/>
                  </a:lnTo>
                  <a:lnTo>
                    <a:pt x="44984" y="24922"/>
                  </a:lnTo>
                  <a:lnTo>
                    <a:pt x="44869" y="24711"/>
                  </a:lnTo>
                  <a:lnTo>
                    <a:pt x="44647" y="24281"/>
                  </a:lnTo>
                  <a:lnTo>
                    <a:pt x="44533" y="24068"/>
                  </a:lnTo>
                  <a:lnTo>
                    <a:pt x="44412" y="23862"/>
                  </a:lnTo>
                  <a:lnTo>
                    <a:pt x="44292" y="23667"/>
                  </a:lnTo>
                  <a:lnTo>
                    <a:pt x="44170" y="23473"/>
                  </a:lnTo>
                  <a:lnTo>
                    <a:pt x="44043" y="23283"/>
                  </a:lnTo>
                  <a:lnTo>
                    <a:pt x="43909" y="23103"/>
                  </a:lnTo>
                  <a:lnTo>
                    <a:pt x="43665" y="22837"/>
                  </a:lnTo>
                  <a:lnTo>
                    <a:pt x="43242" y="22473"/>
                  </a:lnTo>
                  <a:lnTo>
                    <a:pt x="43105" y="22333"/>
                  </a:lnTo>
                  <a:lnTo>
                    <a:pt x="42970" y="22188"/>
                  </a:lnTo>
                  <a:lnTo>
                    <a:pt x="42840" y="22038"/>
                  </a:lnTo>
                  <a:lnTo>
                    <a:pt x="42718" y="21879"/>
                  </a:lnTo>
                  <a:lnTo>
                    <a:pt x="42608" y="21711"/>
                  </a:lnTo>
                  <a:lnTo>
                    <a:pt x="42410" y="21382"/>
                  </a:lnTo>
                  <a:lnTo>
                    <a:pt x="42323" y="21208"/>
                  </a:lnTo>
                  <a:lnTo>
                    <a:pt x="42267" y="21041"/>
                  </a:lnTo>
                  <a:lnTo>
                    <a:pt x="42472" y="20471"/>
                  </a:lnTo>
                  <a:lnTo>
                    <a:pt x="42610" y="20338"/>
                  </a:lnTo>
                  <a:lnTo>
                    <a:pt x="42784" y="20242"/>
                  </a:lnTo>
                  <a:lnTo>
                    <a:pt x="42978" y="20167"/>
                  </a:lnTo>
                  <a:lnTo>
                    <a:pt x="43177" y="20100"/>
                  </a:lnTo>
                  <a:lnTo>
                    <a:pt x="43367" y="20023"/>
                  </a:lnTo>
                  <a:lnTo>
                    <a:pt x="43767" y="19834"/>
                  </a:lnTo>
                  <a:lnTo>
                    <a:pt x="43969" y="19742"/>
                  </a:lnTo>
                  <a:lnTo>
                    <a:pt x="44171" y="19655"/>
                  </a:lnTo>
                  <a:lnTo>
                    <a:pt x="44375" y="19575"/>
                  </a:lnTo>
                  <a:lnTo>
                    <a:pt x="44632" y="19495"/>
                  </a:lnTo>
                  <a:lnTo>
                    <a:pt x="44893" y="19431"/>
                  </a:lnTo>
                  <a:lnTo>
                    <a:pt x="45155" y="19372"/>
                  </a:lnTo>
                  <a:lnTo>
                    <a:pt x="45415" y="19305"/>
                  </a:lnTo>
                  <a:lnTo>
                    <a:pt x="45669" y="19217"/>
                  </a:lnTo>
                  <a:lnTo>
                    <a:pt x="45843" y="19144"/>
                  </a:lnTo>
                  <a:lnTo>
                    <a:pt x="46016" y="19066"/>
                  </a:lnTo>
                  <a:lnTo>
                    <a:pt x="46186" y="18981"/>
                  </a:lnTo>
                  <a:lnTo>
                    <a:pt x="46353" y="18887"/>
                  </a:lnTo>
                  <a:lnTo>
                    <a:pt x="46515" y="18784"/>
                  </a:lnTo>
                  <a:lnTo>
                    <a:pt x="46764" y="18593"/>
                  </a:lnTo>
                  <a:lnTo>
                    <a:pt x="46926" y="18455"/>
                  </a:lnTo>
                  <a:lnTo>
                    <a:pt x="47123" y="18268"/>
                  </a:lnTo>
                  <a:lnTo>
                    <a:pt x="47322" y="18062"/>
                  </a:lnTo>
                  <a:lnTo>
                    <a:pt x="47721" y="17676"/>
                  </a:lnTo>
                  <a:lnTo>
                    <a:pt x="47933" y="17484"/>
                  </a:lnTo>
                  <a:lnTo>
                    <a:pt x="48103" y="17346"/>
                  </a:lnTo>
                  <a:lnTo>
                    <a:pt x="49029" y="16704"/>
                  </a:lnTo>
                  <a:lnTo>
                    <a:pt x="49522" y="16550"/>
                  </a:lnTo>
                  <a:lnTo>
                    <a:pt x="50043" y="16275"/>
                  </a:lnTo>
                  <a:lnTo>
                    <a:pt x="50153" y="16122"/>
                  </a:lnTo>
                  <a:lnTo>
                    <a:pt x="50417" y="15087"/>
                  </a:lnTo>
                  <a:lnTo>
                    <a:pt x="50296" y="14715"/>
                  </a:lnTo>
                  <a:lnTo>
                    <a:pt x="50192" y="14456"/>
                  </a:lnTo>
                  <a:lnTo>
                    <a:pt x="50143" y="14325"/>
                  </a:lnTo>
                  <a:lnTo>
                    <a:pt x="50104" y="14191"/>
                  </a:lnTo>
                  <a:lnTo>
                    <a:pt x="50360" y="13058"/>
                  </a:lnTo>
                  <a:lnTo>
                    <a:pt x="50919" y="12656"/>
                  </a:lnTo>
                  <a:lnTo>
                    <a:pt x="51422" y="12488"/>
                  </a:lnTo>
                  <a:lnTo>
                    <a:pt x="51970" y="12324"/>
                  </a:lnTo>
                  <a:lnTo>
                    <a:pt x="52459" y="12150"/>
                  </a:lnTo>
                  <a:lnTo>
                    <a:pt x="52981" y="11990"/>
                  </a:lnTo>
                  <a:lnTo>
                    <a:pt x="53278" y="11882"/>
                  </a:lnTo>
                  <a:lnTo>
                    <a:pt x="53544" y="11749"/>
                  </a:lnTo>
                  <a:lnTo>
                    <a:pt x="53690" y="11651"/>
                  </a:lnTo>
                  <a:lnTo>
                    <a:pt x="54191" y="11286"/>
                  </a:lnTo>
                  <a:lnTo>
                    <a:pt x="54654" y="10983"/>
                  </a:lnTo>
                  <a:lnTo>
                    <a:pt x="55054" y="9331"/>
                  </a:lnTo>
                  <a:lnTo>
                    <a:pt x="54617" y="8247"/>
                  </a:lnTo>
                  <a:lnTo>
                    <a:pt x="54658" y="7874"/>
                  </a:lnTo>
                  <a:lnTo>
                    <a:pt x="54752" y="7373"/>
                  </a:lnTo>
                  <a:lnTo>
                    <a:pt x="54750" y="7237"/>
                  </a:lnTo>
                  <a:lnTo>
                    <a:pt x="54741" y="7099"/>
                  </a:lnTo>
                  <a:lnTo>
                    <a:pt x="54724" y="6961"/>
                  </a:lnTo>
                  <a:lnTo>
                    <a:pt x="54700" y="6826"/>
                  </a:lnTo>
                  <a:lnTo>
                    <a:pt x="54637" y="6584"/>
                  </a:lnTo>
                  <a:lnTo>
                    <a:pt x="54476" y="6160"/>
                  </a:lnTo>
                  <a:lnTo>
                    <a:pt x="54446" y="6031"/>
                  </a:lnTo>
                  <a:lnTo>
                    <a:pt x="54423" y="5900"/>
                  </a:lnTo>
                  <a:lnTo>
                    <a:pt x="54953" y="5365"/>
                  </a:lnTo>
                  <a:lnTo>
                    <a:pt x="55300" y="5464"/>
                  </a:lnTo>
                  <a:lnTo>
                    <a:pt x="56338" y="5134"/>
                  </a:lnTo>
                  <a:lnTo>
                    <a:pt x="56511" y="4916"/>
                  </a:lnTo>
                  <a:lnTo>
                    <a:pt x="56822" y="4602"/>
                  </a:lnTo>
                  <a:lnTo>
                    <a:pt x="56962" y="4491"/>
                  </a:lnTo>
                  <a:lnTo>
                    <a:pt x="57108" y="4392"/>
                  </a:lnTo>
                  <a:lnTo>
                    <a:pt x="57271" y="4310"/>
                  </a:lnTo>
                  <a:lnTo>
                    <a:pt x="58092" y="3722"/>
                  </a:lnTo>
                  <a:lnTo>
                    <a:pt x="58203" y="3432"/>
                  </a:lnTo>
                  <a:lnTo>
                    <a:pt x="58262" y="3106"/>
                  </a:lnTo>
                  <a:lnTo>
                    <a:pt x="58287" y="2791"/>
                  </a:lnTo>
                  <a:lnTo>
                    <a:pt x="58273" y="2479"/>
                  </a:lnTo>
                  <a:lnTo>
                    <a:pt x="58219" y="1972"/>
                  </a:lnTo>
                  <a:lnTo>
                    <a:pt x="58118" y="1390"/>
                  </a:lnTo>
                  <a:lnTo>
                    <a:pt x="57942" y="562"/>
                  </a:lnTo>
                  <a:lnTo>
                    <a:pt x="57808" y="0"/>
                  </a:lnTo>
                  <a:lnTo>
                    <a:pt x="68930" y="3023"/>
                  </a:lnTo>
                  <a:lnTo>
                    <a:pt x="72172" y="3937"/>
                  </a:lnTo>
                  <a:lnTo>
                    <a:pt x="77955" y="5782"/>
                  </a:lnTo>
                  <a:lnTo>
                    <a:pt x="87921" y="7237"/>
                  </a:lnTo>
                  <a:lnTo>
                    <a:pt x="97155" y="8012"/>
                  </a:lnTo>
                  <a:lnTo>
                    <a:pt x="94285" y="3907"/>
                  </a:lnTo>
                  <a:lnTo>
                    <a:pt x="94758" y="3892"/>
                  </a:lnTo>
                  <a:lnTo>
                    <a:pt x="96030" y="4003"/>
                  </a:lnTo>
                  <a:lnTo>
                    <a:pt x="102282" y="4621"/>
                  </a:lnTo>
                  <a:lnTo>
                    <a:pt x="105448" y="4948"/>
                  </a:lnTo>
                  <a:lnTo>
                    <a:pt x="114732" y="5914"/>
                  </a:lnTo>
                  <a:lnTo>
                    <a:pt x="115577" y="5322"/>
                  </a:lnTo>
                  <a:lnTo>
                    <a:pt x="116028" y="5043"/>
                  </a:lnTo>
                  <a:lnTo>
                    <a:pt x="116712" y="6044"/>
                  </a:lnTo>
                  <a:lnTo>
                    <a:pt x="117144" y="5935"/>
                  </a:lnTo>
                  <a:lnTo>
                    <a:pt x="125241" y="6365"/>
                  </a:lnTo>
                  <a:lnTo>
                    <a:pt x="125692" y="6518"/>
                  </a:lnTo>
                  <a:lnTo>
                    <a:pt x="126549" y="6332"/>
                  </a:lnTo>
                  <a:lnTo>
                    <a:pt x="126785" y="6537"/>
                  </a:lnTo>
                  <a:lnTo>
                    <a:pt x="127337" y="6037"/>
                  </a:lnTo>
                  <a:lnTo>
                    <a:pt x="128268" y="6885"/>
                  </a:lnTo>
                  <a:lnTo>
                    <a:pt x="132466" y="7182"/>
                  </a:lnTo>
                  <a:lnTo>
                    <a:pt x="140751" y="7772"/>
                  </a:lnTo>
                  <a:lnTo>
                    <a:pt x="141410" y="7811"/>
                  </a:lnTo>
                  <a:lnTo>
                    <a:pt x="142567" y="7905"/>
                  </a:lnTo>
                  <a:lnTo>
                    <a:pt x="143492" y="7981"/>
                  </a:lnTo>
                  <a:lnTo>
                    <a:pt x="148445" y="8318"/>
                  </a:lnTo>
                  <a:lnTo>
                    <a:pt x="161548" y="9214"/>
                  </a:lnTo>
                  <a:lnTo>
                    <a:pt x="162440" y="9353"/>
                  </a:lnTo>
                  <a:lnTo>
                    <a:pt x="163165" y="9471"/>
                  </a:lnTo>
                  <a:lnTo>
                    <a:pt x="163557" y="9530"/>
                  </a:lnTo>
                  <a:lnTo>
                    <a:pt x="164611" y="9698"/>
                  </a:lnTo>
                  <a:lnTo>
                    <a:pt x="165268" y="9807"/>
                  </a:lnTo>
                  <a:lnTo>
                    <a:pt x="166786" y="10048"/>
                  </a:lnTo>
                  <a:lnTo>
                    <a:pt x="167723" y="10202"/>
                  </a:lnTo>
                  <a:lnTo>
                    <a:pt x="168233" y="10279"/>
                  </a:lnTo>
                  <a:lnTo>
                    <a:pt x="169683" y="10516"/>
                  </a:lnTo>
                  <a:lnTo>
                    <a:pt x="170412" y="10629"/>
                  </a:lnTo>
                  <a:lnTo>
                    <a:pt x="170816" y="10702"/>
                  </a:lnTo>
                  <a:lnTo>
                    <a:pt x="171402" y="10793"/>
                  </a:lnTo>
                  <a:lnTo>
                    <a:pt x="172418" y="10961"/>
                  </a:lnTo>
                  <a:lnTo>
                    <a:pt x="173305" y="11110"/>
                  </a:lnTo>
                  <a:lnTo>
                    <a:pt x="173906" y="11206"/>
                  </a:lnTo>
                  <a:lnTo>
                    <a:pt x="175394" y="11456"/>
                  </a:lnTo>
                  <a:lnTo>
                    <a:pt x="175749" y="11510"/>
                  </a:lnTo>
                  <a:lnTo>
                    <a:pt x="176842" y="11692"/>
                  </a:lnTo>
                  <a:lnTo>
                    <a:pt x="179737" y="12169"/>
                  </a:lnTo>
                  <a:lnTo>
                    <a:pt x="180462" y="12291"/>
                  </a:lnTo>
                  <a:lnTo>
                    <a:pt x="183903" y="12854"/>
                  </a:lnTo>
                  <a:lnTo>
                    <a:pt x="184095" y="12891"/>
                  </a:lnTo>
                  <a:lnTo>
                    <a:pt x="184860" y="13016"/>
                  </a:lnTo>
                  <a:lnTo>
                    <a:pt x="186271" y="13245"/>
                  </a:lnTo>
                  <a:lnTo>
                    <a:pt x="187838" y="13508"/>
                  </a:lnTo>
                  <a:lnTo>
                    <a:pt x="190735" y="13981"/>
                  </a:lnTo>
                  <a:lnTo>
                    <a:pt x="191463" y="14103"/>
                  </a:lnTo>
                  <a:lnTo>
                    <a:pt x="193069" y="14360"/>
                  </a:lnTo>
                  <a:lnTo>
                    <a:pt x="196017" y="14852"/>
                  </a:lnTo>
                  <a:lnTo>
                    <a:pt x="196743" y="14966"/>
                  </a:lnTo>
                  <a:lnTo>
                    <a:pt x="197468" y="15071"/>
                  </a:lnTo>
                  <a:lnTo>
                    <a:pt x="198182" y="15180"/>
                  </a:lnTo>
                  <a:lnTo>
                    <a:pt x="199417" y="15361"/>
                  </a:lnTo>
                  <a:lnTo>
                    <a:pt x="200890" y="15593"/>
                  </a:lnTo>
                  <a:lnTo>
                    <a:pt x="201374" y="15675"/>
                  </a:lnTo>
                  <a:lnTo>
                    <a:pt x="201630" y="15711"/>
                  </a:lnTo>
                  <a:lnTo>
                    <a:pt x="202368" y="15825"/>
                  </a:lnTo>
                  <a:lnTo>
                    <a:pt x="203844" y="16056"/>
                  </a:lnTo>
                  <a:lnTo>
                    <a:pt x="204576" y="16174"/>
                  </a:lnTo>
                  <a:lnTo>
                    <a:pt x="205313" y="16297"/>
                  </a:lnTo>
                  <a:lnTo>
                    <a:pt x="206053" y="16442"/>
                  </a:lnTo>
                  <a:lnTo>
                    <a:pt x="207526" y="16678"/>
                  </a:lnTo>
                  <a:lnTo>
                    <a:pt x="208251" y="16801"/>
                  </a:lnTo>
                  <a:lnTo>
                    <a:pt x="209135" y="16942"/>
                  </a:lnTo>
                  <a:lnTo>
                    <a:pt x="209981" y="17082"/>
                  </a:lnTo>
                  <a:lnTo>
                    <a:pt x="210302" y="17132"/>
                  </a:lnTo>
                  <a:lnTo>
                    <a:pt x="211473" y="17332"/>
                  </a:lnTo>
                  <a:lnTo>
                    <a:pt x="212360" y="17478"/>
                  </a:lnTo>
                  <a:lnTo>
                    <a:pt x="213363" y="17647"/>
                  </a:lnTo>
                  <a:lnTo>
                    <a:pt x="214579" y="17850"/>
                  </a:lnTo>
                  <a:lnTo>
                    <a:pt x="217956" y="18414"/>
                  </a:lnTo>
                  <a:lnTo>
                    <a:pt x="220457" y="18824"/>
                  </a:lnTo>
                  <a:lnTo>
                    <a:pt x="221686" y="19020"/>
                  </a:lnTo>
                  <a:lnTo>
                    <a:pt x="222301" y="19128"/>
                  </a:lnTo>
                  <a:lnTo>
                    <a:pt x="222905" y="19223"/>
                  </a:lnTo>
                  <a:lnTo>
                    <a:pt x="223498" y="19309"/>
                  </a:lnTo>
                  <a:lnTo>
                    <a:pt x="225320" y="19600"/>
                  </a:lnTo>
                  <a:lnTo>
                    <a:pt x="225121" y="20757"/>
                  </a:lnTo>
                  <a:lnTo>
                    <a:pt x="224581" y="22559"/>
                  </a:lnTo>
                  <a:lnTo>
                    <a:pt x="226292" y="22799"/>
                  </a:lnTo>
                  <a:lnTo>
                    <a:pt x="234287" y="24885"/>
                  </a:lnTo>
                  <a:lnTo>
                    <a:pt x="237249" y="25754"/>
                  </a:lnTo>
                  <a:lnTo>
                    <a:pt x="237099" y="26304"/>
                  </a:lnTo>
                  <a:lnTo>
                    <a:pt x="236623" y="28445"/>
                  </a:lnTo>
                  <a:lnTo>
                    <a:pt x="236628" y="29529"/>
                  </a:lnTo>
                  <a:lnTo>
                    <a:pt x="237743" y="30158"/>
                  </a:lnTo>
                  <a:lnTo>
                    <a:pt x="239673" y="30562"/>
                  </a:lnTo>
                  <a:lnTo>
                    <a:pt x="240651" y="30762"/>
                  </a:lnTo>
                  <a:lnTo>
                    <a:pt x="242785" y="31207"/>
                  </a:lnTo>
                  <a:lnTo>
                    <a:pt x="245833" y="31847"/>
                  </a:lnTo>
                  <a:lnTo>
                    <a:pt x="246007" y="31879"/>
                  </a:lnTo>
                  <a:close/>
                </a:path>
              </a:pathLst>
            </a:custGeom>
            <a:solidFill>
              <a:srgbClr val="FFF5D6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" name="pg98"/>
            <p:cNvSpPr/>
            <p:nvPr/>
          </p:nvSpPr>
          <p:spPr>
            <a:xfrm>
              <a:off x="5200049" y="3515405"/>
              <a:ext cx="707034" cy="507266"/>
            </a:xfrm>
            <a:custGeom>
              <a:avLst/>
              <a:gdLst/>
              <a:ahLst/>
              <a:cxnLst/>
              <a:rect l="0" t="0" r="0" b="0"/>
              <a:pathLst>
                <a:path w="707034" h="507266">
                  <a:moveTo>
                    <a:pt x="179610" y="367456"/>
                  </a:moveTo>
                  <a:lnTo>
                    <a:pt x="168045" y="365617"/>
                  </a:lnTo>
                  <a:lnTo>
                    <a:pt x="146355" y="362199"/>
                  </a:lnTo>
                  <a:lnTo>
                    <a:pt x="144497" y="361894"/>
                  </a:lnTo>
                  <a:lnTo>
                    <a:pt x="142594" y="361577"/>
                  </a:lnTo>
                  <a:lnTo>
                    <a:pt x="133530" y="360078"/>
                  </a:lnTo>
                  <a:lnTo>
                    <a:pt x="123424" y="358439"/>
                  </a:lnTo>
                  <a:lnTo>
                    <a:pt x="120878" y="358035"/>
                  </a:lnTo>
                  <a:lnTo>
                    <a:pt x="102527" y="355111"/>
                  </a:lnTo>
                  <a:lnTo>
                    <a:pt x="98971" y="354529"/>
                  </a:lnTo>
                  <a:lnTo>
                    <a:pt x="93022" y="353599"/>
                  </a:lnTo>
                  <a:lnTo>
                    <a:pt x="85110" y="352337"/>
                  </a:lnTo>
                  <a:lnTo>
                    <a:pt x="61013" y="348503"/>
                  </a:lnTo>
                  <a:lnTo>
                    <a:pt x="60493" y="349124"/>
                  </a:lnTo>
                  <a:lnTo>
                    <a:pt x="60052" y="348909"/>
                  </a:lnTo>
                  <a:lnTo>
                    <a:pt x="36689" y="345278"/>
                  </a:lnTo>
                  <a:lnTo>
                    <a:pt x="20608" y="342776"/>
                  </a:lnTo>
                  <a:lnTo>
                    <a:pt x="20461" y="342780"/>
                  </a:lnTo>
                  <a:lnTo>
                    <a:pt x="20314" y="342749"/>
                  </a:lnTo>
                  <a:lnTo>
                    <a:pt x="19944" y="342494"/>
                  </a:lnTo>
                  <a:lnTo>
                    <a:pt x="20154" y="340283"/>
                  </a:lnTo>
                  <a:lnTo>
                    <a:pt x="16314" y="333583"/>
                  </a:lnTo>
                  <a:lnTo>
                    <a:pt x="16893" y="329608"/>
                  </a:lnTo>
                  <a:lnTo>
                    <a:pt x="7793" y="324788"/>
                  </a:lnTo>
                  <a:lnTo>
                    <a:pt x="7067" y="324455"/>
                  </a:lnTo>
                  <a:lnTo>
                    <a:pt x="5705" y="323847"/>
                  </a:lnTo>
                  <a:lnTo>
                    <a:pt x="5403" y="323742"/>
                  </a:lnTo>
                  <a:lnTo>
                    <a:pt x="4475" y="323320"/>
                  </a:lnTo>
                  <a:lnTo>
                    <a:pt x="5137" y="322778"/>
                  </a:lnTo>
                  <a:lnTo>
                    <a:pt x="6050" y="321863"/>
                  </a:lnTo>
                  <a:lnTo>
                    <a:pt x="6211" y="321686"/>
                  </a:lnTo>
                  <a:lnTo>
                    <a:pt x="6356" y="321498"/>
                  </a:lnTo>
                  <a:lnTo>
                    <a:pt x="6478" y="321293"/>
                  </a:lnTo>
                  <a:lnTo>
                    <a:pt x="6556" y="321112"/>
                  </a:lnTo>
                  <a:lnTo>
                    <a:pt x="6623" y="320921"/>
                  </a:lnTo>
                  <a:lnTo>
                    <a:pt x="6678" y="320723"/>
                  </a:lnTo>
                  <a:lnTo>
                    <a:pt x="6722" y="320521"/>
                  </a:lnTo>
                  <a:lnTo>
                    <a:pt x="6757" y="320320"/>
                  </a:lnTo>
                  <a:lnTo>
                    <a:pt x="6778" y="320093"/>
                  </a:lnTo>
                  <a:lnTo>
                    <a:pt x="6781" y="319862"/>
                  </a:lnTo>
                  <a:lnTo>
                    <a:pt x="6763" y="319396"/>
                  </a:lnTo>
                  <a:lnTo>
                    <a:pt x="6757" y="319164"/>
                  </a:lnTo>
                  <a:lnTo>
                    <a:pt x="6754" y="318045"/>
                  </a:lnTo>
                  <a:lnTo>
                    <a:pt x="6758" y="317765"/>
                  </a:lnTo>
                  <a:lnTo>
                    <a:pt x="6772" y="317430"/>
                  </a:lnTo>
                  <a:lnTo>
                    <a:pt x="6820" y="316760"/>
                  </a:lnTo>
                  <a:lnTo>
                    <a:pt x="6835" y="316426"/>
                  </a:lnTo>
                  <a:lnTo>
                    <a:pt x="6835" y="316092"/>
                  </a:lnTo>
                  <a:lnTo>
                    <a:pt x="6807" y="315658"/>
                  </a:lnTo>
                  <a:lnTo>
                    <a:pt x="6758" y="315224"/>
                  </a:lnTo>
                  <a:lnTo>
                    <a:pt x="6692" y="314791"/>
                  </a:lnTo>
                  <a:lnTo>
                    <a:pt x="6615" y="314360"/>
                  </a:lnTo>
                  <a:lnTo>
                    <a:pt x="6422" y="313364"/>
                  </a:lnTo>
                  <a:lnTo>
                    <a:pt x="6361" y="313081"/>
                  </a:lnTo>
                  <a:lnTo>
                    <a:pt x="6289" y="312804"/>
                  </a:lnTo>
                  <a:lnTo>
                    <a:pt x="6204" y="312534"/>
                  </a:lnTo>
                  <a:lnTo>
                    <a:pt x="6121" y="312320"/>
                  </a:lnTo>
                  <a:lnTo>
                    <a:pt x="6028" y="312111"/>
                  </a:lnTo>
                  <a:lnTo>
                    <a:pt x="5929" y="311906"/>
                  </a:lnTo>
                  <a:lnTo>
                    <a:pt x="5723" y="311500"/>
                  </a:lnTo>
                  <a:lnTo>
                    <a:pt x="5546" y="311164"/>
                  </a:lnTo>
                  <a:lnTo>
                    <a:pt x="5359" y="310835"/>
                  </a:lnTo>
                  <a:lnTo>
                    <a:pt x="4975" y="310185"/>
                  </a:lnTo>
                  <a:lnTo>
                    <a:pt x="4787" y="309857"/>
                  </a:lnTo>
                  <a:lnTo>
                    <a:pt x="4139" y="308696"/>
                  </a:lnTo>
                  <a:lnTo>
                    <a:pt x="3928" y="308305"/>
                  </a:lnTo>
                  <a:lnTo>
                    <a:pt x="3426" y="307323"/>
                  </a:lnTo>
                  <a:lnTo>
                    <a:pt x="3280" y="307027"/>
                  </a:lnTo>
                  <a:lnTo>
                    <a:pt x="3142" y="306726"/>
                  </a:lnTo>
                  <a:lnTo>
                    <a:pt x="3016" y="306419"/>
                  </a:lnTo>
                  <a:lnTo>
                    <a:pt x="2869" y="306026"/>
                  </a:lnTo>
                  <a:lnTo>
                    <a:pt x="2732" y="305624"/>
                  </a:lnTo>
                  <a:lnTo>
                    <a:pt x="2611" y="305214"/>
                  </a:lnTo>
                  <a:lnTo>
                    <a:pt x="2510" y="304800"/>
                  </a:lnTo>
                  <a:lnTo>
                    <a:pt x="2434" y="304381"/>
                  </a:lnTo>
                  <a:lnTo>
                    <a:pt x="2399" y="304057"/>
                  </a:lnTo>
                  <a:lnTo>
                    <a:pt x="2382" y="303729"/>
                  </a:lnTo>
                  <a:lnTo>
                    <a:pt x="2371" y="303068"/>
                  </a:lnTo>
                  <a:lnTo>
                    <a:pt x="2358" y="302739"/>
                  </a:lnTo>
                  <a:lnTo>
                    <a:pt x="2339" y="302428"/>
                  </a:lnTo>
                  <a:lnTo>
                    <a:pt x="2299" y="301807"/>
                  </a:lnTo>
                  <a:lnTo>
                    <a:pt x="2274" y="301497"/>
                  </a:lnTo>
                  <a:lnTo>
                    <a:pt x="2244" y="301188"/>
                  </a:lnTo>
                  <a:lnTo>
                    <a:pt x="2211" y="300900"/>
                  </a:lnTo>
                  <a:lnTo>
                    <a:pt x="2134" y="300327"/>
                  </a:lnTo>
                  <a:lnTo>
                    <a:pt x="2089" y="300042"/>
                  </a:lnTo>
                  <a:lnTo>
                    <a:pt x="2041" y="299758"/>
                  </a:lnTo>
                  <a:lnTo>
                    <a:pt x="1997" y="299538"/>
                  </a:lnTo>
                  <a:lnTo>
                    <a:pt x="1852" y="298883"/>
                  </a:lnTo>
                  <a:lnTo>
                    <a:pt x="1813" y="298663"/>
                  </a:lnTo>
                  <a:lnTo>
                    <a:pt x="1787" y="298488"/>
                  </a:lnTo>
                  <a:lnTo>
                    <a:pt x="1743" y="298135"/>
                  </a:lnTo>
                  <a:lnTo>
                    <a:pt x="1711" y="297781"/>
                  </a:lnTo>
                  <a:lnTo>
                    <a:pt x="1700" y="297563"/>
                  </a:lnTo>
                  <a:lnTo>
                    <a:pt x="1695" y="297344"/>
                  </a:lnTo>
                  <a:lnTo>
                    <a:pt x="1692" y="296905"/>
                  </a:lnTo>
                  <a:lnTo>
                    <a:pt x="1686" y="296686"/>
                  </a:lnTo>
                  <a:lnTo>
                    <a:pt x="1660" y="296120"/>
                  </a:lnTo>
                  <a:lnTo>
                    <a:pt x="1636" y="295743"/>
                  </a:lnTo>
                  <a:lnTo>
                    <a:pt x="1596" y="295242"/>
                  </a:lnTo>
                  <a:lnTo>
                    <a:pt x="1572" y="294992"/>
                  </a:lnTo>
                  <a:lnTo>
                    <a:pt x="1544" y="294743"/>
                  </a:lnTo>
                  <a:lnTo>
                    <a:pt x="1509" y="294496"/>
                  </a:lnTo>
                  <a:lnTo>
                    <a:pt x="1470" y="294255"/>
                  </a:lnTo>
                  <a:lnTo>
                    <a:pt x="1427" y="294014"/>
                  </a:lnTo>
                  <a:lnTo>
                    <a:pt x="1379" y="293775"/>
                  </a:lnTo>
                  <a:lnTo>
                    <a:pt x="1322" y="293540"/>
                  </a:lnTo>
                  <a:lnTo>
                    <a:pt x="1255" y="293310"/>
                  </a:lnTo>
                  <a:lnTo>
                    <a:pt x="1181" y="293104"/>
                  </a:lnTo>
                  <a:lnTo>
                    <a:pt x="1095" y="292903"/>
                  </a:lnTo>
                  <a:lnTo>
                    <a:pt x="911" y="292507"/>
                  </a:lnTo>
                  <a:lnTo>
                    <a:pt x="825" y="292306"/>
                  </a:lnTo>
                  <a:lnTo>
                    <a:pt x="384" y="291177"/>
                  </a:lnTo>
                  <a:lnTo>
                    <a:pt x="106" y="290236"/>
                  </a:lnTo>
                  <a:lnTo>
                    <a:pt x="95" y="290014"/>
                  </a:lnTo>
                  <a:lnTo>
                    <a:pt x="95" y="289879"/>
                  </a:lnTo>
                  <a:lnTo>
                    <a:pt x="121" y="289471"/>
                  </a:lnTo>
                  <a:lnTo>
                    <a:pt x="122" y="289336"/>
                  </a:lnTo>
                  <a:lnTo>
                    <a:pt x="113" y="289131"/>
                  </a:lnTo>
                  <a:lnTo>
                    <a:pt x="67" y="288751"/>
                  </a:lnTo>
                  <a:lnTo>
                    <a:pt x="0" y="288196"/>
                  </a:lnTo>
                  <a:lnTo>
                    <a:pt x="25" y="287956"/>
                  </a:lnTo>
                  <a:lnTo>
                    <a:pt x="75" y="287672"/>
                  </a:lnTo>
                  <a:lnTo>
                    <a:pt x="76" y="287540"/>
                  </a:lnTo>
                  <a:lnTo>
                    <a:pt x="68" y="287341"/>
                  </a:lnTo>
                  <a:lnTo>
                    <a:pt x="65" y="287113"/>
                  </a:lnTo>
                  <a:lnTo>
                    <a:pt x="65" y="286770"/>
                  </a:lnTo>
                  <a:lnTo>
                    <a:pt x="79" y="286393"/>
                  </a:lnTo>
                  <a:lnTo>
                    <a:pt x="115" y="285827"/>
                  </a:lnTo>
                  <a:lnTo>
                    <a:pt x="131" y="285272"/>
                  </a:lnTo>
                  <a:lnTo>
                    <a:pt x="147" y="285091"/>
                  </a:lnTo>
                  <a:lnTo>
                    <a:pt x="179" y="284915"/>
                  </a:lnTo>
                  <a:lnTo>
                    <a:pt x="242" y="284692"/>
                  </a:lnTo>
                  <a:lnTo>
                    <a:pt x="326" y="284467"/>
                  </a:lnTo>
                  <a:lnTo>
                    <a:pt x="428" y="284254"/>
                  </a:lnTo>
                  <a:lnTo>
                    <a:pt x="548" y="284064"/>
                  </a:lnTo>
                  <a:lnTo>
                    <a:pt x="685" y="283911"/>
                  </a:lnTo>
                  <a:lnTo>
                    <a:pt x="878" y="283786"/>
                  </a:lnTo>
                  <a:lnTo>
                    <a:pt x="1107" y="283707"/>
                  </a:lnTo>
                  <a:lnTo>
                    <a:pt x="1357" y="283667"/>
                  </a:lnTo>
                  <a:lnTo>
                    <a:pt x="1610" y="283656"/>
                  </a:lnTo>
                  <a:lnTo>
                    <a:pt x="1851" y="283668"/>
                  </a:lnTo>
                  <a:lnTo>
                    <a:pt x="2092" y="283716"/>
                  </a:lnTo>
                  <a:lnTo>
                    <a:pt x="2330" y="283808"/>
                  </a:lnTo>
                  <a:lnTo>
                    <a:pt x="2567" y="283924"/>
                  </a:lnTo>
                  <a:lnTo>
                    <a:pt x="2804" y="284046"/>
                  </a:lnTo>
                  <a:lnTo>
                    <a:pt x="3041" y="284154"/>
                  </a:lnTo>
                  <a:lnTo>
                    <a:pt x="3544" y="284351"/>
                  </a:lnTo>
                  <a:lnTo>
                    <a:pt x="3877" y="284489"/>
                  </a:lnTo>
                  <a:lnTo>
                    <a:pt x="4076" y="284584"/>
                  </a:lnTo>
                  <a:lnTo>
                    <a:pt x="4467" y="284794"/>
                  </a:lnTo>
                  <a:lnTo>
                    <a:pt x="4664" y="284892"/>
                  </a:lnTo>
                  <a:lnTo>
                    <a:pt x="5120" y="285081"/>
                  </a:lnTo>
                  <a:lnTo>
                    <a:pt x="5249" y="285129"/>
                  </a:lnTo>
                  <a:lnTo>
                    <a:pt x="5904" y="284976"/>
                  </a:lnTo>
                  <a:lnTo>
                    <a:pt x="6182" y="284851"/>
                  </a:lnTo>
                  <a:lnTo>
                    <a:pt x="6320" y="284787"/>
                  </a:lnTo>
                  <a:lnTo>
                    <a:pt x="6456" y="284718"/>
                  </a:lnTo>
                  <a:lnTo>
                    <a:pt x="6588" y="284641"/>
                  </a:lnTo>
                  <a:lnTo>
                    <a:pt x="6738" y="284542"/>
                  </a:lnTo>
                  <a:lnTo>
                    <a:pt x="6886" y="284434"/>
                  </a:lnTo>
                  <a:lnTo>
                    <a:pt x="7029" y="284319"/>
                  </a:lnTo>
                  <a:lnTo>
                    <a:pt x="7167" y="284195"/>
                  </a:lnTo>
                  <a:lnTo>
                    <a:pt x="7298" y="284063"/>
                  </a:lnTo>
                  <a:lnTo>
                    <a:pt x="7715" y="283511"/>
                  </a:lnTo>
                  <a:lnTo>
                    <a:pt x="7911" y="283165"/>
                  </a:lnTo>
                  <a:lnTo>
                    <a:pt x="8243" y="282751"/>
                  </a:lnTo>
                  <a:lnTo>
                    <a:pt x="8320" y="282618"/>
                  </a:lnTo>
                  <a:lnTo>
                    <a:pt x="8683" y="281943"/>
                  </a:lnTo>
                  <a:lnTo>
                    <a:pt x="8964" y="281407"/>
                  </a:lnTo>
                  <a:lnTo>
                    <a:pt x="9112" y="281147"/>
                  </a:lnTo>
                  <a:lnTo>
                    <a:pt x="9274" y="280900"/>
                  </a:lnTo>
                  <a:lnTo>
                    <a:pt x="9379" y="280762"/>
                  </a:lnTo>
                  <a:lnTo>
                    <a:pt x="9712" y="280367"/>
                  </a:lnTo>
                  <a:lnTo>
                    <a:pt x="9819" y="280231"/>
                  </a:lnTo>
                  <a:lnTo>
                    <a:pt x="10005" y="279967"/>
                  </a:lnTo>
                  <a:lnTo>
                    <a:pt x="10388" y="279387"/>
                  </a:lnTo>
                  <a:lnTo>
                    <a:pt x="10832" y="278680"/>
                  </a:lnTo>
                  <a:lnTo>
                    <a:pt x="11266" y="278019"/>
                  </a:lnTo>
                  <a:lnTo>
                    <a:pt x="11400" y="277792"/>
                  </a:lnTo>
                  <a:lnTo>
                    <a:pt x="11516" y="277554"/>
                  </a:lnTo>
                  <a:lnTo>
                    <a:pt x="11580" y="277389"/>
                  </a:lnTo>
                  <a:lnTo>
                    <a:pt x="11636" y="277219"/>
                  </a:lnTo>
                  <a:lnTo>
                    <a:pt x="11739" y="276873"/>
                  </a:lnTo>
                  <a:lnTo>
                    <a:pt x="11795" y="276703"/>
                  </a:lnTo>
                  <a:lnTo>
                    <a:pt x="11942" y="276298"/>
                  </a:lnTo>
                  <a:lnTo>
                    <a:pt x="12642" y="274436"/>
                  </a:lnTo>
                  <a:lnTo>
                    <a:pt x="13566" y="272962"/>
                  </a:lnTo>
                  <a:lnTo>
                    <a:pt x="14358" y="272192"/>
                  </a:lnTo>
                  <a:lnTo>
                    <a:pt x="15509" y="271228"/>
                  </a:lnTo>
                  <a:lnTo>
                    <a:pt x="17213" y="269434"/>
                  </a:lnTo>
                  <a:lnTo>
                    <a:pt x="18045" y="268874"/>
                  </a:lnTo>
                  <a:lnTo>
                    <a:pt x="19044" y="268032"/>
                  </a:lnTo>
                  <a:lnTo>
                    <a:pt x="19724" y="267210"/>
                  </a:lnTo>
                  <a:lnTo>
                    <a:pt x="20438" y="266861"/>
                  </a:lnTo>
                  <a:lnTo>
                    <a:pt x="21635" y="266352"/>
                  </a:lnTo>
                  <a:lnTo>
                    <a:pt x="22964" y="265340"/>
                  </a:lnTo>
                  <a:lnTo>
                    <a:pt x="24554" y="264990"/>
                  </a:lnTo>
                  <a:lnTo>
                    <a:pt x="26059" y="265469"/>
                  </a:lnTo>
                  <a:lnTo>
                    <a:pt x="26771" y="266252"/>
                  </a:lnTo>
                  <a:lnTo>
                    <a:pt x="27625" y="267225"/>
                  </a:lnTo>
                  <a:lnTo>
                    <a:pt x="28882" y="269218"/>
                  </a:lnTo>
                  <a:lnTo>
                    <a:pt x="31088" y="271733"/>
                  </a:lnTo>
                  <a:lnTo>
                    <a:pt x="32417" y="273370"/>
                  </a:lnTo>
                  <a:lnTo>
                    <a:pt x="33732" y="274683"/>
                  </a:lnTo>
                  <a:lnTo>
                    <a:pt x="35480" y="276063"/>
                  </a:lnTo>
                  <a:lnTo>
                    <a:pt x="36387" y="276607"/>
                  </a:lnTo>
                  <a:lnTo>
                    <a:pt x="37357" y="277493"/>
                  </a:lnTo>
                  <a:lnTo>
                    <a:pt x="37678" y="277633"/>
                  </a:lnTo>
                  <a:lnTo>
                    <a:pt x="38830" y="277905"/>
                  </a:lnTo>
                  <a:lnTo>
                    <a:pt x="39401" y="277955"/>
                  </a:lnTo>
                  <a:lnTo>
                    <a:pt x="39537" y="277946"/>
                  </a:lnTo>
                  <a:lnTo>
                    <a:pt x="39867" y="277775"/>
                  </a:lnTo>
                  <a:lnTo>
                    <a:pt x="39916" y="277600"/>
                  </a:lnTo>
                  <a:lnTo>
                    <a:pt x="39911" y="277373"/>
                  </a:lnTo>
                  <a:lnTo>
                    <a:pt x="39878" y="277137"/>
                  </a:lnTo>
                  <a:lnTo>
                    <a:pt x="39791" y="276885"/>
                  </a:lnTo>
                  <a:lnTo>
                    <a:pt x="39603" y="276430"/>
                  </a:lnTo>
                  <a:lnTo>
                    <a:pt x="39231" y="275620"/>
                  </a:lnTo>
                  <a:lnTo>
                    <a:pt x="39036" y="275060"/>
                  </a:lnTo>
                  <a:lnTo>
                    <a:pt x="39028" y="274895"/>
                  </a:lnTo>
                  <a:lnTo>
                    <a:pt x="39209" y="274237"/>
                  </a:lnTo>
                  <a:lnTo>
                    <a:pt x="39483" y="273521"/>
                  </a:lnTo>
                  <a:lnTo>
                    <a:pt x="39772" y="273160"/>
                  </a:lnTo>
                  <a:lnTo>
                    <a:pt x="40158" y="272895"/>
                  </a:lnTo>
                  <a:lnTo>
                    <a:pt x="40757" y="272668"/>
                  </a:lnTo>
                  <a:lnTo>
                    <a:pt x="41325" y="272615"/>
                  </a:lnTo>
                  <a:lnTo>
                    <a:pt x="41797" y="272683"/>
                  </a:lnTo>
                  <a:lnTo>
                    <a:pt x="42475" y="272897"/>
                  </a:lnTo>
                  <a:lnTo>
                    <a:pt x="43143" y="272935"/>
                  </a:lnTo>
                  <a:lnTo>
                    <a:pt x="43666" y="272756"/>
                  </a:lnTo>
                  <a:lnTo>
                    <a:pt x="44147" y="272475"/>
                  </a:lnTo>
                  <a:lnTo>
                    <a:pt x="44517" y="272044"/>
                  </a:lnTo>
                  <a:lnTo>
                    <a:pt x="44838" y="271629"/>
                  </a:lnTo>
                  <a:lnTo>
                    <a:pt x="44958" y="271410"/>
                  </a:lnTo>
                  <a:lnTo>
                    <a:pt x="44983" y="271261"/>
                  </a:lnTo>
                  <a:lnTo>
                    <a:pt x="44978" y="271092"/>
                  </a:lnTo>
                  <a:lnTo>
                    <a:pt x="44965" y="270921"/>
                  </a:lnTo>
                  <a:lnTo>
                    <a:pt x="45117" y="270550"/>
                  </a:lnTo>
                  <a:lnTo>
                    <a:pt x="45292" y="270374"/>
                  </a:lnTo>
                  <a:lnTo>
                    <a:pt x="45658" y="270245"/>
                  </a:lnTo>
                  <a:lnTo>
                    <a:pt x="46178" y="270019"/>
                  </a:lnTo>
                  <a:lnTo>
                    <a:pt x="46921" y="269721"/>
                  </a:lnTo>
                  <a:lnTo>
                    <a:pt x="47733" y="269317"/>
                  </a:lnTo>
                  <a:lnTo>
                    <a:pt x="48446" y="268813"/>
                  </a:lnTo>
                  <a:lnTo>
                    <a:pt x="49391" y="267730"/>
                  </a:lnTo>
                  <a:lnTo>
                    <a:pt x="49962" y="267000"/>
                  </a:lnTo>
                  <a:lnTo>
                    <a:pt x="50544" y="266027"/>
                  </a:lnTo>
                  <a:lnTo>
                    <a:pt x="51266" y="264913"/>
                  </a:lnTo>
                  <a:lnTo>
                    <a:pt x="51402" y="264722"/>
                  </a:lnTo>
                  <a:lnTo>
                    <a:pt x="51674" y="263619"/>
                  </a:lnTo>
                  <a:lnTo>
                    <a:pt x="52242" y="261829"/>
                  </a:lnTo>
                  <a:lnTo>
                    <a:pt x="52478" y="261169"/>
                  </a:lnTo>
                  <a:lnTo>
                    <a:pt x="52697" y="260157"/>
                  </a:lnTo>
                  <a:lnTo>
                    <a:pt x="52672" y="259624"/>
                  </a:lnTo>
                  <a:lnTo>
                    <a:pt x="52495" y="258849"/>
                  </a:lnTo>
                  <a:lnTo>
                    <a:pt x="52176" y="258257"/>
                  </a:lnTo>
                  <a:lnTo>
                    <a:pt x="51709" y="257466"/>
                  </a:lnTo>
                  <a:lnTo>
                    <a:pt x="51486" y="257052"/>
                  </a:lnTo>
                  <a:lnTo>
                    <a:pt x="51076" y="256172"/>
                  </a:lnTo>
                  <a:lnTo>
                    <a:pt x="50875" y="255282"/>
                  </a:lnTo>
                  <a:lnTo>
                    <a:pt x="50810" y="254378"/>
                  </a:lnTo>
                  <a:lnTo>
                    <a:pt x="50947" y="253110"/>
                  </a:lnTo>
                  <a:lnTo>
                    <a:pt x="51195" y="252149"/>
                  </a:lnTo>
                  <a:lnTo>
                    <a:pt x="51723" y="250681"/>
                  </a:lnTo>
                  <a:lnTo>
                    <a:pt x="51644" y="250150"/>
                  </a:lnTo>
                  <a:lnTo>
                    <a:pt x="51419" y="249810"/>
                  </a:lnTo>
                  <a:lnTo>
                    <a:pt x="50887" y="249675"/>
                  </a:lnTo>
                  <a:lnTo>
                    <a:pt x="50688" y="249596"/>
                  </a:lnTo>
                  <a:lnTo>
                    <a:pt x="50346" y="249029"/>
                  </a:lnTo>
                  <a:lnTo>
                    <a:pt x="49311" y="247479"/>
                  </a:lnTo>
                  <a:lnTo>
                    <a:pt x="48828" y="246356"/>
                  </a:lnTo>
                  <a:lnTo>
                    <a:pt x="48783" y="245680"/>
                  </a:lnTo>
                  <a:lnTo>
                    <a:pt x="49070" y="245084"/>
                  </a:lnTo>
                  <a:lnTo>
                    <a:pt x="49797" y="244311"/>
                  </a:lnTo>
                  <a:lnTo>
                    <a:pt x="50688" y="243617"/>
                  </a:lnTo>
                  <a:lnTo>
                    <a:pt x="51048" y="243444"/>
                  </a:lnTo>
                  <a:lnTo>
                    <a:pt x="51401" y="243634"/>
                  </a:lnTo>
                  <a:lnTo>
                    <a:pt x="51504" y="244421"/>
                  </a:lnTo>
                  <a:lnTo>
                    <a:pt x="51680" y="244693"/>
                  </a:lnTo>
                  <a:lnTo>
                    <a:pt x="52063" y="244493"/>
                  </a:lnTo>
                  <a:lnTo>
                    <a:pt x="52613" y="243238"/>
                  </a:lnTo>
                  <a:lnTo>
                    <a:pt x="52937" y="242230"/>
                  </a:lnTo>
                  <a:lnTo>
                    <a:pt x="52951" y="241445"/>
                  </a:lnTo>
                  <a:lnTo>
                    <a:pt x="52942" y="240510"/>
                  </a:lnTo>
                  <a:lnTo>
                    <a:pt x="53201" y="239942"/>
                  </a:lnTo>
                  <a:lnTo>
                    <a:pt x="54180" y="239293"/>
                  </a:lnTo>
                  <a:lnTo>
                    <a:pt x="55351" y="238314"/>
                  </a:lnTo>
                  <a:lnTo>
                    <a:pt x="56417" y="237388"/>
                  </a:lnTo>
                  <a:lnTo>
                    <a:pt x="57229" y="236558"/>
                  </a:lnTo>
                  <a:lnTo>
                    <a:pt x="57521" y="236039"/>
                  </a:lnTo>
                  <a:lnTo>
                    <a:pt x="58061" y="235205"/>
                  </a:lnTo>
                  <a:lnTo>
                    <a:pt x="58562" y="234883"/>
                  </a:lnTo>
                  <a:lnTo>
                    <a:pt x="59640" y="234533"/>
                  </a:lnTo>
                  <a:lnTo>
                    <a:pt x="60615" y="234275"/>
                  </a:lnTo>
                  <a:lnTo>
                    <a:pt x="61807" y="234103"/>
                  </a:lnTo>
                  <a:lnTo>
                    <a:pt x="62452" y="234117"/>
                  </a:lnTo>
                  <a:lnTo>
                    <a:pt x="62971" y="234031"/>
                  </a:lnTo>
                  <a:lnTo>
                    <a:pt x="64312" y="233842"/>
                  </a:lnTo>
                  <a:lnTo>
                    <a:pt x="65629" y="233731"/>
                  </a:lnTo>
                  <a:lnTo>
                    <a:pt x="66543" y="233295"/>
                  </a:lnTo>
                  <a:lnTo>
                    <a:pt x="69069" y="231376"/>
                  </a:lnTo>
                  <a:lnTo>
                    <a:pt x="69828" y="230826"/>
                  </a:lnTo>
                  <a:lnTo>
                    <a:pt x="70942" y="230004"/>
                  </a:lnTo>
                  <a:lnTo>
                    <a:pt x="71342" y="229496"/>
                  </a:lnTo>
                  <a:lnTo>
                    <a:pt x="72128" y="228992"/>
                  </a:lnTo>
                  <a:lnTo>
                    <a:pt x="72215" y="228738"/>
                  </a:lnTo>
                  <a:lnTo>
                    <a:pt x="72695" y="228225"/>
                  </a:lnTo>
                  <a:lnTo>
                    <a:pt x="73352" y="227303"/>
                  </a:lnTo>
                  <a:lnTo>
                    <a:pt x="74247" y="226028"/>
                  </a:lnTo>
                  <a:lnTo>
                    <a:pt x="74968" y="224798"/>
                  </a:lnTo>
                  <a:lnTo>
                    <a:pt x="75157" y="223776"/>
                  </a:lnTo>
                  <a:lnTo>
                    <a:pt x="74859" y="223239"/>
                  </a:lnTo>
                  <a:lnTo>
                    <a:pt x="74506" y="223037"/>
                  </a:lnTo>
                  <a:lnTo>
                    <a:pt x="74120" y="223077"/>
                  </a:lnTo>
                  <a:lnTo>
                    <a:pt x="73298" y="223329"/>
                  </a:lnTo>
                  <a:lnTo>
                    <a:pt x="72921" y="223558"/>
                  </a:lnTo>
                  <a:lnTo>
                    <a:pt x="72571" y="223657"/>
                  </a:lnTo>
                  <a:lnTo>
                    <a:pt x="71920" y="223723"/>
                  </a:lnTo>
                  <a:lnTo>
                    <a:pt x="71474" y="223662"/>
                  </a:lnTo>
                  <a:lnTo>
                    <a:pt x="71161" y="223407"/>
                  </a:lnTo>
                  <a:lnTo>
                    <a:pt x="70856" y="222963"/>
                  </a:lnTo>
                  <a:lnTo>
                    <a:pt x="70749" y="222538"/>
                  </a:lnTo>
                  <a:lnTo>
                    <a:pt x="70810" y="222060"/>
                  </a:lnTo>
                  <a:lnTo>
                    <a:pt x="71123" y="221720"/>
                  </a:lnTo>
                  <a:lnTo>
                    <a:pt x="71803" y="221475"/>
                  </a:lnTo>
                  <a:lnTo>
                    <a:pt x="72413" y="221260"/>
                  </a:lnTo>
                  <a:lnTo>
                    <a:pt x="73249" y="220804"/>
                  </a:lnTo>
                  <a:lnTo>
                    <a:pt x="73814" y="220336"/>
                  </a:lnTo>
                  <a:lnTo>
                    <a:pt x="74175" y="220088"/>
                  </a:lnTo>
                  <a:lnTo>
                    <a:pt x="74583" y="219873"/>
                  </a:lnTo>
                  <a:lnTo>
                    <a:pt x="75108" y="219174"/>
                  </a:lnTo>
                  <a:lnTo>
                    <a:pt x="75384" y="219055"/>
                  </a:lnTo>
                  <a:lnTo>
                    <a:pt x="76026" y="218699"/>
                  </a:lnTo>
                  <a:lnTo>
                    <a:pt x="76346" y="218466"/>
                  </a:lnTo>
                  <a:lnTo>
                    <a:pt x="76667" y="218388"/>
                  </a:lnTo>
                  <a:lnTo>
                    <a:pt x="76932" y="218452"/>
                  </a:lnTo>
                  <a:lnTo>
                    <a:pt x="77072" y="218429"/>
                  </a:lnTo>
                  <a:lnTo>
                    <a:pt x="78306" y="218066"/>
                  </a:lnTo>
                  <a:lnTo>
                    <a:pt x="78828" y="217944"/>
                  </a:lnTo>
                  <a:lnTo>
                    <a:pt x="79221" y="217694"/>
                  </a:lnTo>
                  <a:lnTo>
                    <a:pt x="81165" y="217344"/>
                  </a:lnTo>
                  <a:lnTo>
                    <a:pt x="83246" y="216804"/>
                  </a:lnTo>
                  <a:lnTo>
                    <a:pt x="84942" y="216060"/>
                  </a:lnTo>
                  <a:lnTo>
                    <a:pt x="86641" y="215120"/>
                  </a:lnTo>
                  <a:lnTo>
                    <a:pt x="88273" y="214371"/>
                  </a:lnTo>
                  <a:lnTo>
                    <a:pt x="88602" y="214122"/>
                  </a:lnTo>
                  <a:lnTo>
                    <a:pt x="88862" y="213994"/>
                  </a:lnTo>
                  <a:lnTo>
                    <a:pt x="89848" y="213236"/>
                  </a:lnTo>
                  <a:lnTo>
                    <a:pt x="90648" y="212211"/>
                  </a:lnTo>
                  <a:lnTo>
                    <a:pt x="91113" y="211439"/>
                  </a:lnTo>
                  <a:lnTo>
                    <a:pt x="91321" y="210858"/>
                  </a:lnTo>
                  <a:lnTo>
                    <a:pt x="91593" y="210282"/>
                  </a:lnTo>
                  <a:lnTo>
                    <a:pt x="91989" y="209900"/>
                  </a:lnTo>
                  <a:lnTo>
                    <a:pt x="92582" y="209392"/>
                  </a:lnTo>
                  <a:lnTo>
                    <a:pt x="94210" y="208711"/>
                  </a:lnTo>
                  <a:lnTo>
                    <a:pt x="94546" y="208611"/>
                  </a:lnTo>
                  <a:lnTo>
                    <a:pt x="95294" y="208207"/>
                  </a:lnTo>
                  <a:lnTo>
                    <a:pt x="95871" y="207104"/>
                  </a:lnTo>
                  <a:lnTo>
                    <a:pt x="96642" y="205779"/>
                  </a:lnTo>
                  <a:lnTo>
                    <a:pt x="96691" y="204621"/>
                  </a:lnTo>
                  <a:lnTo>
                    <a:pt x="96498" y="203986"/>
                  </a:lnTo>
                  <a:lnTo>
                    <a:pt x="95458" y="203063"/>
                  </a:lnTo>
                  <a:lnTo>
                    <a:pt x="94621" y="202829"/>
                  </a:lnTo>
                  <a:lnTo>
                    <a:pt x="93541" y="202320"/>
                  </a:lnTo>
                  <a:lnTo>
                    <a:pt x="93024" y="201735"/>
                  </a:lnTo>
                  <a:lnTo>
                    <a:pt x="92506" y="200954"/>
                  </a:lnTo>
                  <a:lnTo>
                    <a:pt x="92151" y="200191"/>
                  </a:lnTo>
                  <a:lnTo>
                    <a:pt x="91944" y="199692"/>
                  </a:lnTo>
                  <a:lnTo>
                    <a:pt x="91932" y="199406"/>
                  </a:lnTo>
                  <a:lnTo>
                    <a:pt x="92170" y="198548"/>
                  </a:lnTo>
                  <a:lnTo>
                    <a:pt x="93469" y="197740"/>
                  </a:lnTo>
                  <a:lnTo>
                    <a:pt x="95441" y="196642"/>
                  </a:lnTo>
                  <a:lnTo>
                    <a:pt x="96593" y="195948"/>
                  </a:lnTo>
                  <a:lnTo>
                    <a:pt x="100184" y="194253"/>
                  </a:lnTo>
                  <a:lnTo>
                    <a:pt x="101831" y="193810"/>
                  </a:lnTo>
                  <a:lnTo>
                    <a:pt x="104380" y="193174"/>
                  </a:lnTo>
                  <a:lnTo>
                    <a:pt x="106257" y="192480"/>
                  </a:lnTo>
                  <a:lnTo>
                    <a:pt x="108209" y="191578"/>
                  </a:lnTo>
                  <a:lnTo>
                    <a:pt x="110004" y="190800"/>
                  </a:lnTo>
                  <a:lnTo>
                    <a:pt x="111544" y="189298"/>
                  </a:lnTo>
                  <a:lnTo>
                    <a:pt x="112360" y="186870"/>
                  </a:lnTo>
                  <a:lnTo>
                    <a:pt x="112745" y="184559"/>
                  </a:lnTo>
                  <a:lnTo>
                    <a:pt x="112503" y="182653"/>
                  </a:lnTo>
                  <a:lnTo>
                    <a:pt x="113610" y="177738"/>
                  </a:lnTo>
                  <a:lnTo>
                    <a:pt x="113901" y="176639"/>
                  </a:lnTo>
                  <a:lnTo>
                    <a:pt x="114090" y="174615"/>
                  </a:lnTo>
                  <a:lnTo>
                    <a:pt x="114716" y="171842"/>
                  </a:lnTo>
                  <a:lnTo>
                    <a:pt x="115388" y="169065"/>
                  </a:lnTo>
                  <a:lnTo>
                    <a:pt x="115676" y="167390"/>
                  </a:lnTo>
                  <a:lnTo>
                    <a:pt x="116495" y="164440"/>
                  </a:lnTo>
                  <a:lnTo>
                    <a:pt x="117454" y="162243"/>
                  </a:lnTo>
                  <a:lnTo>
                    <a:pt x="118176" y="161376"/>
                  </a:lnTo>
                  <a:lnTo>
                    <a:pt x="119090" y="159239"/>
                  </a:lnTo>
                  <a:lnTo>
                    <a:pt x="120147" y="157274"/>
                  </a:lnTo>
                  <a:lnTo>
                    <a:pt x="121639" y="154959"/>
                  </a:lnTo>
                  <a:lnTo>
                    <a:pt x="123081" y="152590"/>
                  </a:lnTo>
                  <a:lnTo>
                    <a:pt x="124811" y="150280"/>
                  </a:lnTo>
                  <a:lnTo>
                    <a:pt x="125424" y="148797"/>
                  </a:lnTo>
                  <a:lnTo>
                    <a:pt x="126068" y="148314"/>
                  </a:lnTo>
                  <a:lnTo>
                    <a:pt x="126973" y="148757"/>
                  </a:lnTo>
                  <a:lnTo>
                    <a:pt x="127456" y="148395"/>
                  </a:lnTo>
                  <a:lnTo>
                    <a:pt x="127697" y="147148"/>
                  </a:lnTo>
                  <a:lnTo>
                    <a:pt x="127979" y="146283"/>
                  </a:lnTo>
                  <a:lnTo>
                    <a:pt x="128833" y="145211"/>
                  </a:lnTo>
                  <a:lnTo>
                    <a:pt x="129664" y="144630"/>
                  </a:lnTo>
                  <a:lnTo>
                    <a:pt x="130589" y="143740"/>
                  </a:lnTo>
                  <a:lnTo>
                    <a:pt x="131329" y="143219"/>
                  </a:lnTo>
                  <a:lnTo>
                    <a:pt x="132785" y="142421"/>
                  </a:lnTo>
                  <a:lnTo>
                    <a:pt x="133475" y="142156"/>
                  </a:lnTo>
                  <a:lnTo>
                    <a:pt x="133962" y="142352"/>
                  </a:lnTo>
                  <a:lnTo>
                    <a:pt x="134093" y="142783"/>
                  </a:lnTo>
                  <a:lnTo>
                    <a:pt x="134153" y="143306"/>
                  </a:lnTo>
                  <a:lnTo>
                    <a:pt x="134173" y="144392"/>
                  </a:lnTo>
                  <a:lnTo>
                    <a:pt x="134173" y="145096"/>
                  </a:lnTo>
                  <a:lnTo>
                    <a:pt x="134234" y="145720"/>
                  </a:lnTo>
                  <a:lnTo>
                    <a:pt x="134797" y="146343"/>
                  </a:lnTo>
                  <a:lnTo>
                    <a:pt x="135903" y="146464"/>
                  </a:lnTo>
                  <a:lnTo>
                    <a:pt x="137150" y="146665"/>
                  </a:lnTo>
                  <a:lnTo>
                    <a:pt x="138457" y="146625"/>
                  </a:lnTo>
                  <a:lnTo>
                    <a:pt x="139121" y="146967"/>
                  </a:lnTo>
                  <a:lnTo>
                    <a:pt x="140710" y="147912"/>
                  </a:lnTo>
                  <a:lnTo>
                    <a:pt x="142258" y="147912"/>
                  </a:lnTo>
                  <a:lnTo>
                    <a:pt x="143060" y="147407"/>
                  </a:lnTo>
                  <a:lnTo>
                    <a:pt x="143445" y="146705"/>
                  </a:lnTo>
                  <a:lnTo>
                    <a:pt x="143405" y="145941"/>
                  </a:lnTo>
                  <a:lnTo>
                    <a:pt x="143123" y="144955"/>
                  </a:lnTo>
                  <a:lnTo>
                    <a:pt x="143037" y="143931"/>
                  </a:lnTo>
                  <a:lnTo>
                    <a:pt x="143339" y="143073"/>
                  </a:lnTo>
                  <a:lnTo>
                    <a:pt x="143787" y="142763"/>
                  </a:lnTo>
                  <a:lnTo>
                    <a:pt x="144310" y="142783"/>
                  </a:lnTo>
                  <a:lnTo>
                    <a:pt x="145154" y="142904"/>
                  </a:lnTo>
                  <a:lnTo>
                    <a:pt x="145979" y="143266"/>
                  </a:lnTo>
                  <a:lnTo>
                    <a:pt x="146844" y="144111"/>
                  </a:lnTo>
                  <a:lnTo>
                    <a:pt x="147467" y="144855"/>
                  </a:lnTo>
                  <a:lnTo>
                    <a:pt x="147769" y="145579"/>
                  </a:lnTo>
                  <a:lnTo>
                    <a:pt x="148473" y="146806"/>
                  </a:lnTo>
                  <a:lnTo>
                    <a:pt x="148754" y="148455"/>
                  </a:lnTo>
                  <a:lnTo>
                    <a:pt x="149401" y="149721"/>
                  </a:lnTo>
                  <a:lnTo>
                    <a:pt x="149956" y="151196"/>
                  </a:lnTo>
                  <a:lnTo>
                    <a:pt x="150670" y="152390"/>
                  </a:lnTo>
                  <a:lnTo>
                    <a:pt x="151871" y="154028"/>
                  </a:lnTo>
                  <a:lnTo>
                    <a:pt x="152588" y="154972"/>
                  </a:lnTo>
                  <a:lnTo>
                    <a:pt x="153676" y="156662"/>
                  </a:lnTo>
                  <a:lnTo>
                    <a:pt x="154299" y="157359"/>
                  </a:lnTo>
                  <a:lnTo>
                    <a:pt x="155353" y="158357"/>
                  </a:lnTo>
                  <a:lnTo>
                    <a:pt x="156978" y="159615"/>
                  </a:lnTo>
                  <a:lnTo>
                    <a:pt x="159390" y="160331"/>
                  </a:lnTo>
                  <a:lnTo>
                    <a:pt x="161190" y="160286"/>
                  </a:lnTo>
                  <a:lnTo>
                    <a:pt x="162606" y="160524"/>
                  </a:lnTo>
                  <a:lnTo>
                    <a:pt x="164231" y="160961"/>
                  </a:lnTo>
                  <a:lnTo>
                    <a:pt x="166241" y="161467"/>
                  </a:lnTo>
                  <a:lnTo>
                    <a:pt x="167132" y="161607"/>
                  </a:lnTo>
                  <a:lnTo>
                    <a:pt x="169980" y="160777"/>
                  </a:lnTo>
                  <a:lnTo>
                    <a:pt x="171203" y="159778"/>
                  </a:lnTo>
                  <a:lnTo>
                    <a:pt x="172242" y="158362"/>
                  </a:lnTo>
                  <a:lnTo>
                    <a:pt x="173542" y="157604"/>
                  </a:lnTo>
                  <a:lnTo>
                    <a:pt x="175051" y="157376"/>
                  </a:lnTo>
                  <a:lnTo>
                    <a:pt x="175373" y="157435"/>
                  </a:lnTo>
                  <a:lnTo>
                    <a:pt x="177144" y="157866"/>
                  </a:lnTo>
                  <a:lnTo>
                    <a:pt x="178215" y="158158"/>
                  </a:lnTo>
                  <a:lnTo>
                    <a:pt x="179059" y="158255"/>
                  </a:lnTo>
                  <a:lnTo>
                    <a:pt x="180162" y="158223"/>
                  </a:lnTo>
                  <a:lnTo>
                    <a:pt x="181655" y="158060"/>
                  </a:lnTo>
                  <a:lnTo>
                    <a:pt x="183051" y="157281"/>
                  </a:lnTo>
                  <a:lnTo>
                    <a:pt x="184121" y="157184"/>
                  </a:lnTo>
                  <a:lnTo>
                    <a:pt x="185192" y="157217"/>
                  </a:lnTo>
                  <a:lnTo>
                    <a:pt x="186458" y="157054"/>
                  </a:lnTo>
                  <a:lnTo>
                    <a:pt x="188697" y="156470"/>
                  </a:lnTo>
                  <a:lnTo>
                    <a:pt x="190547" y="155854"/>
                  </a:lnTo>
                  <a:lnTo>
                    <a:pt x="191293" y="155010"/>
                  </a:lnTo>
                  <a:lnTo>
                    <a:pt x="192818" y="154848"/>
                  </a:lnTo>
                  <a:lnTo>
                    <a:pt x="195058" y="154101"/>
                  </a:lnTo>
                  <a:lnTo>
                    <a:pt x="197134" y="153452"/>
                  </a:lnTo>
                  <a:lnTo>
                    <a:pt x="198988" y="151836"/>
                  </a:lnTo>
                  <a:lnTo>
                    <a:pt x="200144" y="150415"/>
                  </a:lnTo>
                  <a:lnTo>
                    <a:pt x="200733" y="149153"/>
                  </a:lnTo>
                  <a:lnTo>
                    <a:pt x="200769" y="147709"/>
                  </a:lnTo>
                  <a:lnTo>
                    <a:pt x="200834" y="146508"/>
                  </a:lnTo>
                  <a:lnTo>
                    <a:pt x="200574" y="145275"/>
                  </a:lnTo>
                  <a:lnTo>
                    <a:pt x="199860" y="143328"/>
                  </a:lnTo>
                  <a:lnTo>
                    <a:pt x="198919" y="141705"/>
                  </a:lnTo>
                  <a:lnTo>
                    <a:pt x="198303" y="140732"/>
                  </a:lnTo>
                  <a:lnTo>
                    <a:pt x="197783" y="140310"/>
                  </a:lnTo>
                  <a:lnTo>
                    <a:pt x="197069" y="140050"/>
                  </a:lnTo>
                  <a:lnTo>
                    <a:pt x="196063" y="139953"/>
                  </a:lnTo>
                  <a:lnTo>
                    <a:pt x="195317" y="140018"/>
                  </a:lnTo>
                  <a:lnTo>
                    <a:pt x="194441" y="140148"/>
                  </a:lnTo>
                  <a:lnTo>
                    <a:pt x="192494" y="140797"/>
                  </a:lnTo>
                  <a:lnTo>
                    <a:pt x="190417" y="141218"/>
                  </a:lnTo>
                  <a:lnTo>
                    <a:pt x="188409" y="140862"/>
                  </a:lnTo>
                  <a:lnTo>
                    <a:pt x="186296" y="139693"/>
                  </a:lnTo>
                  <a:lnTo>
                    <a:pt x="185192" y="138752"/>
                  </a:lnTo>
                  <a:lnTo>
                    <a:pt x="184414" y="138038"/>
                  </a:lnTo>
                  <a:lnTo>
                    <a:pt x="183440" y="136578"/>
                  </a:lnTo>
                  <a:lnTo>
                    <a:pt x="182012" y="134469"/>
                  </a:lnTo>
                  <a:lnTo>
                    <a:pt x="181071" y="132619"/>
                  </a:lnTo>
                  <a:lnTo>
                    <a:pt x="180714" y="130607"/>
                  </a:lnTo>
                  <a:lnTo>
                    <a:pt x="180552" y="128888"/>
                  </a:lnTo>
                  <a:lnTo>
                    <a:pt x="180033" y="127525"/>
                  </a:lnTo>
                  <a:lnTo>
                    <a:pt x="179112" y="124383"/>
                  </a:lnTo>
                  <a:lnTo>
                    <a:pt x="178702" y="122982"/>
                  </a:lnTo>
                  <a:lnTo>
                    <a:pt x="178313" y="121522"/>
                  </a:lnTo>
                  <a:lnTo>
                    <a:pt x="177988" y="120451"/>
                  </a:lnTo>
                  <a:lnTo>
                    <a:pt x="177891" y="119607"/>
                  </a:lnTo>
                  <a:lnTo>
                    <a:pt x="177933" y="118263"/>
                  </a:lnTo>
                  <a:lnTo>
                    <a:pt x="178194" y="116933"/>
                  </a:lnTo>
                  <a:lnTo>
                    <a:pt x="178313" y="116395"/>
                  </a:lnTo>
                  <a:lnTo>
                    <a:pt x="178454" y="115948"/>
                  </a:lnTo>
                  <a:lnTo>
                    <a:pt x="178545" y="115445"/>
                  </a:lnTo>
                  <a:lnTo>
                    <a:pt x="178572" y="114189"/>
                  </a:lnTo>
                  <a:lnTo>
                    <a:pt x="178858" y="113162"/>
                  </a:lnTo>
                  <a:lnTo>
                    <a:pt x="179319" y="111864"/>
                  </a:lnTo>
                  <a:lnTo>
                    <a:pt x="180168" y="110657"/>
                  </a:lnTo>
                  <a:lnTo>
                    <a:pt x="181864" y="108615"/>
                  </a:lnTo>
                  <a:lnTo>
                    <a:pt x="185339" y="104722"/>
                  </a:lnTo>
                  <a:lnTo>
                    <a:pt x="185911" y="104101"/>
                  </a:lnTo>
                  <a:lnTo>
                    <a:pt x="186461" y="103587"/>
                  </a:lnTo>
                  <a:lnTo>
                    <a:pt x="187189" y="102453"/>
                  </a:lnTo>
                  <a:lnTo>
                    <a:pt x="187563" y="101727"/>
                  </a:lnTo>
                  <a:lnTo>
                    <a:pt x="187937" y="100751"/>
                  </a:lnTo>
                  <a:lnTo>
                    <a:pt x="188209" y="99907"/>
                  </a:lnTo>
                  <a:lnTo>
                    <a:pt x="188424" y="99413"/>
                  </a:lnTo>
                  <a:lnTo>
                    <a:pt x="188904" y="98559"/>
                  </a:lnTo>
                  <a:lnTo>
                    <a:pt x="189467" y="97489"/>
                  </a:lnTo>
                  <a:lnTo>
                    <a:pt x="190331" y="95615"/>
                  </a:lnTo>
                  <a:lnTo>
                    <a:pt x="190732" y="94707"/>
                  </a:lnTo>
                  <a:lnTo>
                    <a:pt x="191419" y="92828"/>
                  </a:lnTo>
                  <a:lnTo>
                    <a:pt x="192378" y="91122"/>
                  </a:lnTo>
                  <a:lnTo>
                    <a:pt x="192820" y="90369"/>
                  </a:lnTo>
                  <a:lnTo>
                    <a:pt x="193432" y="89430"/>
                  </a:lnTo>
                  <a:lnTo>
                    <a:pt x="194165" y="88336"/>
                  </a:lnTo>
                  <a:lnTo>
                    <a:pt x="194829" y="87424"/>
                  </a:lnTo>
                  <a:lnTo>
                    <a:pt x="195630" y="86444"/>
                  </a:lnTo>
                  <a:lnTo>
                    <a:pt x="196529" y="85605"/>
                  </a:lnTo>
                  <a:lnTo>
                    <a:pt x="196963" y="85210"/>
                  </a:lnTo>
                  <a:lnTo>
                    <a:pt x="198111" y="84248"/>
                  </a:lnTo>
                  <a:lnTo>
                    <a:pt x="198904" y="83599"/>
                  </a:lnTo>
                  <a:lnTo>
                    <a:pt x="199807" y="82905"/>
                  </a:lnTo>
                  <a:lnTo>
                    <a:pt x="200819" y="82160"/>
                  </a:lnTo>
                  <a:lnTo>
                    <a:pt x="202080" y="81262"/>
                  </a:lnTo>
                  <a:lnTo>
                    <a:pt x="203145" y="80536"/>
                  </a:lnTo>
                  <a:lnTo>
                    <a:pt x="204067" y="79978"/>
                  </a:lnTo>
                  <a:lnTo>
                    <a:pt x="204928" y="79592"/>
                  </a:lnTo>
                  <a:lnTo>
                    <a:pt x="206201" y="79161"/>
                  </a:lnTo>
                  <a:lnTo>
                    <a:pt x="207451" y="78907"/>
                  </a:lnTo>
                  <a:lnTo>
                    <a:pt x="209127" y="78725"/>
                  </a:lnTo>
                  <a:lnTo>
                    <a:pt x="210574" y="78435"/>
                  </a:lnTo>
                  <a:lnTo>
                    <a:pt x="211718" y="78176"/>
                  </a:lnTo>
                  <a:lnTo>
                    <a:pt x="212519" y="77931"/>
                  </a:lnTo>
                  <a:lnTo>
                    <a:pt x="213267" y="77718"/>
                  </a:lnTo>
                  <a:lnTo>
                    <a:pt x="214241" y="77423"/>
                  </a:lnTo>
                  <a:lnTo>
                    <a:pt x="215098" y="77169"/>
                  </a:lnTo>
                  <a:lnTo>
                    <a:pt x="215835" y="77001"/>
                  </a:lnTo>
                  <a:lnTo>
                    <a:pt x="216530" y="76806"/>
                  </a:lnTo>
                  <a:lnTo>
                    <a:pt x="217364" y="76534"/>
                  </a:lnTo>
                  <a:lnTo>
                    <a:pt x="218195" y="76293"/>
                  </a:lnTo>
                  <a:lnTo>
                    <a:pt x="218826" y="76062"/>
                  </a:lnTo>
                  <a:lnTo>
                    <a:pt x="219687" y="75653"/>
                  </a:lnTo>
                  <a:lnTo>
                    <a:pt x="220548" y="75241"/>
                  </a:lnTo>
                  <a:lnTo>
                    <a:pt x="221171" y="74868"/>
                  </a:lnTo>
                  <a:lnTo>
                    <a:pt x="221930" y="74351"/>
                  </a:lnTo>
                  <a:lnTo>
                    <a:pt x="222825" y="73834"/>
                  </a:lnTo>
                  <a:lnTo>
                    <a:pt x="223483" y="73466"/>
                  </a:lnTo>
                  <a:lnTo>
                    <a:pt x="223894" y="73162"/>
                  </a:lnTo>
                  <a:lnTo>
                    <a:pt x="224487" y="72645"/>
                  </a:lnTo>
                  <a:lnTo>
                    <a:pt x="225322" y="71983"/>
                  </a:lnTo>
                  <a:lnTo>
                    <a:pt x="226028" y="71356"/>
                  </a:lnTo>
                  <a:lnTo>
                    <a:pt x="226776" y="70644"/>
                  </a:lnTo>
                  <a:lnTo>
                    <a:pt x="227376" y="70172"/>
                  </a:lnTo>
                  <a:lnTo>
                    <a:pt x="228045" y="69755"/>
                  </a:lnTo>
                  <a:lnTo>
                    <a:pt x="228539" y="69342"/>
                  </a:lnTo>
                  <a:lnTo>
                    <a:pt x="228966" y="68865"/>
                  </a:lnTo>
                  <a:lnTo>
                    <a:pt x="229264" y="68443"/>
                  </a:lnTo>
                  <a:lnTo>
                    <a:pt x="229623" y="67731"/>
                  </a:lnTo>
                  <a:lnTo>
                    <a:pt x="230084" y="66792"/>
                  </a:lnTo>
                  <a:lnTo>
                    <a:pt x="230371" y="66306"/>
                  </a:lnTo>
                  <a:lnTo>
                    <a:pt x="230779" y="65716"/>
                  </a:lnTo>
                  <a:lnTo>
                    <a:pt x="231183" y="65104"/>
                  </a:lnTo>
                  <a:lnTo>
                    <a:pt x="231629" y="65086"/>
                  </a:lnTo>
                  <a:lnTo>
                    <a:pt x="231630" y="64864"/>
                  </a:lnTo>
                  <a:lnTo>
                    <a:pt x="232004" y="64224"/>
                  </a:lnTo>
                  <a:lnTo>
                    <a:pt x="232109" y="64006"/>
                  </a:lnTo>
                  <a:lnTo>
                    <a:pt x="232200" y="63802"/>
                  </a:lnTo>
                  <a:lnTo>
                    <a:pt x="232302" y="63593"/>
                  </a:lnTo>
                  <a:lnTo>
                    <a:pt x="232366" y="63380"/>
                  </a:lnTo>
                  <a:lnTo>
                    <a:pt x="232378" y="63171"/>
                  </a:lnTo>
                  <a:lnTo>
                    <a:pt x="232385" y="62949"/>
                  </a:lnTo>
                  <a:lnTo>
                    <a:pt x="232400" y="62731"/>
                  </a:lnTo>
                  <a:lnTo>
                    <a:pt x="232408" y="62491"/>
                  </a:lnTo>
                  <a:lnTo>
                    <a:pt x="232427" y="62269"/>
                  </a:lnTo>
                  <a:lnTo>
                    <a:pt x="232438" y="62055"/>
                  </a:lnTo>
                  <a:lnTo>
                    <a:pt x="232442" y="61842"/>
                  </a:lnTo>
                  <a:lnTo>
                    <a:pt x="232419" y="61393"/>
                  </a:lnTo>
                  <a:lnTo>
                    <a:pt x="232416" y="60971"/>
                  </a:lnTo>
                  <a:lnTo>
                    <a:pt x="232404" y="60762"/>
                  </a:lnTo>
                  <a:lnTo>
                    <a:pt x="232397" y="60544"/>
                  </a:lnTo>
                  <a:lnTo>
                    <a:pt x="232344" y="60331"/>
                  </a:lnTo>
                  <a:lnTo>
                    <a:pt x="232280" y="60118"/>
                  </a:lnTo>
                  <a:lnTo>
                    <a:pt x="232208" y="59909"/>
                  </a:lnTo>
                  <a:lnTo>
                    <a:pt x="232113" y="59691"/>
                  </a:lnTo>
                  <a:lnTo>
                    <a:pt x="231981" y="59474"/>
                  </a:lnTo>
                  <a:lnTo>
                    <a:pt x="231796" y="59251"/>
                  </a:lnTo>
                  <a:lnTo>
                    <a:pt x="231592" y="59029"/>
                  </a:lnTo>
                  <a:lnTo>
                    <a:pt x="231392" y="58825"/>
                  </a:lnTo>
                  <a:lnTo>
                    <a:pt x="231199" y="58616"/>
                  </a:lnTo>
                  <a:lnTo>
                    <a:pt x="231007" y="58398"/>
                  </a:lnTo>
                  <a:lnTo>
                    <a:pt x="230671" y="57972"/>
                  </a:lnTo>
                  <a:lnTo>
                    <a:pt x="230512" y="57750"/>
                  </a:lnTo>
                  <a:lnTo>
                    <a:pt x="230391" y="57536"/>
                  </a:lnTo>
                  <a:lnTo>
                    <a:pt x="230255" y="57328"/>
                  </a:lnTo>
                  <a:lnTo>
                    <a:pt x="230127" y="57114"/>
                  </a:lnTo>
                  <a:lnTo>
                    <a:pt x="230014" y="56901"/>
                  </a:lnTo>
                  <a:lnTo>
                    <a:pt x="229863" y="56679"/>
                  </a:lnTo>
                  <a:lnTo>
                    <a:pt x="229689" y="56461"/>
                  </a:lnTo>
                  <a:lnTo>
                    <a:pt x="229530" y="56239"/>
                  </a:lnTo>
                  <a:lnTo>
                    <a:pt x="229405" y="56021"/>
                  </a:lnTo>
                  <a:lnTo>
                    <a:pt x="229304" y="55798"/>
                  </a:lnTo>
                  <a:lnTo>
                    <a:pt x="229213" y="55567"/>
                  </a:lnTo>
                  <a:lnTo>
                    <a:pt x="229137" y="55358"/>
                  </a:lnTo>
                  <a:lnTo>
                    <a:pt x="229069" y="55145"/>
                  </a:lnTo>
                  <a:lnTo>
                    <a:pt x="229032" y="54923"/>
                  </a:lnTo>
                  <a:lnTo>
                    <a:pt x="229001" y="54714"/>
                  </a:lnTo>
                  <a:lnTo>
                    <a:pt x="228960" y="54505"/>
                  </a:lnTo>
                  <a:lnTo>
                    <a:pt x="228903" y="54297"/>
                  </a:lnTo>
                  <a:lnTo>
                    <a:pt x="228748" y="53757"/>
                  </a:lnTo>
                  <a:lnTo>
                    <a:pt x="228718" y="53548"/>
                  </a:lnTo>
                  <a:lnTo>
                    <a:pt x="228677" y="53335"/>
                  </a:lnTo>
                  <a:lnTo>
                    <a:pt x="228673" y="53117"/>
                  </a:lnTo>
                  <a:lnTo>
                    <a:pt x="228711" y="52690"/>
                  </a:lnTo>
                  <a:lnTo>
                    <a:pt x="228748" y="52473"/>
                  </a:lnTo>
                  <a:lnTo>
                    <a:pt x="228805" y="52255"/>
                  </a:lnTo>
                  <a:lnTo>
                    <a:pt x="228884" y="52033"/>
                  </a:lnTo>
                  <a:lnTo>
                    <a:pt x="228979" y="51819"/>
                  </a:lnTo>
                  <a:lnTo>
                    <a:pt x="229066" y="51606"/>
                  </a:lnTo>
                  <a:lnTo>
                    <a:pt x="229168" y="51379"/>
                  </a:lnTo>
                  <a:lnTo>
                    <a:pt x="229281" y="51180"/>
                  </a:lnTo>
                  <a:lnTo>
                    <a:pt x="229375" y="50966"/>
                  </a:lnTo>
                  <a:lnTo>
                    <a:pt x="229485" y="50758"/>
                  </a:lnTo>
                  <a:lnTo>
                    <a:pt x="229587" y="50544"/>
                  </a:lnTo>
                  <a:lnTo>
                    <a:pt x="229677" y="50340"/>
                  </a:lnTo>
                  <a:lnTo>
                    <a:pt x="229791" y="50113"/>
                  </a:lnTo>
                  <a:lnTo>
                    <a:pt x="229949" y="49828"/>
                  </a:lnTo>
                  <a:lnTo>
                    <a:pt x="230074" y="49623"/>
                  </a:lnTo>
                  <a:lnTo>
                    <a:pt x="230180" y="49415"/>
                  </a:lnTo>
                  <a:lnTo>
                    <a:pt x="230380" y="48997"/>
                  </a:lnTo>
                  <a:lnTo>
                    <a:pt x="230489" y="48780"/>
                  </a:lnTo>
                  <a:lnTo>
                    <a:pt x="230629" y="48562"/>
                  </a:lnTo>
                  <a:lnTo>
                    <a:pt x="230742" y="48353"/>
                  </a:lnTo>
                  <a:lnTo>
                    <a:pt x="230848" y="48122"/>
                  </a:lnTo>
                  <a:lnTo>
                    <a:pt x="230980" y="47913"/>
                  </a:lnTo>
                  <a:lnTo>
                    <a:pt x="231150" y="47672"/>
                  </a:lnTo>
                  <a:lnTo>
                    <a:pt x="231286" y="47459"/>
                  </a:lnTo>
                  <a:lnTo>
                    <a:pt x="231452" y="47251"/>
                  </a:lnTo>
                  <a:lnTo>
                    <a:pt x="231592" y="47051"/>
                  </a:lnTo>
                  <a:lnTo>
                    <a:pt x="231732" y="46824"/>
                  </a:lnTo>
                  <a:lnTo>
                    <a:pt x="231838" y="46602"/>
                  </a:lnTo>
                  <a:lnTo>
                    <a:pt x="231959" y="46379"/>
                  </a:lnTo>
                  <a:lnTo>
                    <a:pt x="232102" y="46157"/>
                  </a:lnTo>
                  <a:lnTo>
                    <a:pt x="232257" y="45948"/>
                  </a:lnTo>
                  <a:lnTo>
                    <a:pt x="232450" y="45744"/>
                  </a:lnTo>
                  <a:lnTo>
                    <a:pt x="232635" y="45535"/>
                  </a:lnTo>
                  <a:lnTo>
                    <a:pt x="232782" y="45331"/>
                  </a:lnTo>
                  <a:lnTo>
                    <a:pt x="233171" y="44846"/>
                  </a:lnTo>
                  <a:lnTo>
                    <a:pt x="233318" y="44637"/>
                  </a:lnTo>
                  <a:lnTo>
                    <a:pt x="233492" y="44424"/>
                  </a:lnTo>
                  <a:lnTo>
                    <a:pt x="233673" y="44220"/>
                  </a:lnTo>
                  <a:lnTo>
                    <a:pt x="234024" y="43784"/>
                  </a:lnTo>
                  <a:lnTo>
                    <a:pt x="234232" y="43575"/>
                  </a:lnTo>
                  <a:lnTo>
                    <a:pt x="234447" y="43394"/>
                  </a:lnTo>
                  <a:lnTo>
                    <a:pt x="234663" y="43235"/>
                  </a:lnTo>
                  <a:lnTo>
                    <a:pt x="234878" y="43117"/>
                  </a:lnTo>
                  <a:lnTo>
                    <a:pt x="235086" y="43072"/>
                  </a:lnTo>
                  <a:lnTo>
                    <a:pt x="235512" y="42963"/>
                  </a:lnTo>
                  <a:lnTo>
                    <a:pt x="235728" y="42918"/>
                  </a:lnTo>
                  <a:lnTo>
                    <a:pt x="235958" y="42877"/>
                  </a:lnTo>
                  <a:lnTo>
                    <a:pt x="236166" y="42877"/>
                  </a:lnTo>
                  <a:lnTo>
                    <a:pt x="236385" y="42854"/>
                  </a:lnTo>
                  <a:lnTo>
                    <a:pt x="236604" y="42850"/>
                  </a:lnTo>
                  <a:lnTo>
                    <a:pt x="236819" y="42836"/>
                  </a:lnTo>
                  <a:lnTo>
                    <a:pt x="237057" y="42872"/>
                  </a:lnTo>
                  <a:lnTo>
                    <a:pt x="237276" y="42859"/>
                  </a:lnTo>
                  <a:lnTo>
                    <a:pt x="237499" y="42827"/>
                  </a:lnTo>
                  <a:lnTo>
                    <a:pt x="237718" y="42804"/>
                  </a:lnTo>
                  <a:lnTo>
                    <a:pt x="237933" y="42791"/>
                  </a:lnTo>
                  <a:lnTo>
                    <a:pt x="238152" y="42791"/>
                  </a:lnTo>
                  <a:lnTo>
                    <a:pt x="238383" y="42818"/>
                  </a:lnTo>
                  <a:lnTo>
                    <a:pt x="238587" y="42918"/>
                  </a:lnTo>
                  <a:lnTo>
                    <a:pt x="238791" y="43054"/>
                  </a:lnTo>
                  <a:lnTo>
                    <a:pt x="238998" y="43158"/>
                  </a:lnTo>
                  <a:lnTo>
                    <a:pt x="239199" y="43253"/>
                  </a:lnTo>
                  <a:lnTo>
                    <a:pt x="239402" y="43362"/>
                  </a:lnTo>
                  <a:lnTo>
                    <a:pt x="239614" y="43485"/>
                  </a:lnTo>
                  <a:lnTo>
                    <a:pt x="239837" y="43621"/>
                  </a:lnTo>
                  <a:lnTo>
                    <a:pt x="240271" y="43907"/>
                  </a:lnTo>
                  <a:lnTo>
                    <a:pt x="240475" y="44034"/>
                  </a:lnTo>
                  <a:lnTo>
                    <a:pt x="240683" y="44143"/>
                  </a:lnTo>
                  <a:lnTo>
                    <a:pt x="240894" y="44265"/>
                  </a:lnTo>
                  <a:lnTo>
                    <a:pt x="241313" y="44378"/>
                  </a:lnTo>
                  <a:lnTo>
                    <a:pt x="241544" y="44415"/>
                  </a:lnTo>
                  <a:lnTo>
                    <a:pt x="241759" y="44424"/>
                  </a:lnTo>
                  <a:lnTo>
                    <a:pt x="241971" y="44392"/>
                  </a:lnTo>
                  <a:lnTo>
                    <a:pt x="242397" y="44338"/>
                  </a:lnTo>
                  <a:lnTo>
                    <a:pt x="242613" y="44356"/>
                  </a:lnTo>
                  <a:lnTo>
                    <a:pt x="242658" y="44565"/>
                  </a:lnTo>
                  <a:lnTo>
                    <a:pt x="242616" y="44787"/>
                  </a:lnTo>
                  <a:lnTo>
                    <a:pt x="242552" y="44991"/>
                  </a:lnTo>
                  <a:lnTo>
                    <a:pt x="242435" y="45422"/>
                  </a:lnTo>
                  <a:lnTo>
                    <a:pt x="242598" y="45191"/>
                  </a:lnTo>
                  <a:lnTo>
                    <a:pt x="242711" y="44968"/>
                  </a:lnTo>
                  <a:lnTo>
                    <a:pt x="242835" y="44755"/>
                  </a:lnTo>
                  <a:lnTo>
                    <a:pt x="242975" y="44542"/>
                  </a:lnTo>
                  <a:lnTo>
                    <a:pt x="243100" y="44338"/>
                  </a:lnTo>
                  <a:lnTo>
                    <a:pt x="243228" y="44111"/>
                  </a:lnTo>
                  <a:lnTo>
                    <a:pt x="243338" y="43898"/>
                  </a:lnTo>
                  <a:lnTo>
                    <a:pt x="243413" y="43680"/>
                  </a:lnTo>
                  <a:lnTo>
                    <a:pt x="243470" y="43462"/>
                  </a:lnTo>
                  <a:lnTo>
                    <a:pt x="243515" y="43258"/>
                  </a:lnTo>
                  <a:lnTo>
                    <a:pt x="243580" y="42995"/>
                  </a:lnTo>
                  <a:lnTo>
                    <a:pt x="243663" y="42768"/>
                  </a:lnTo>
                  <a:lnTo>
                    <a:pt x="243738" y="42532"/>
                  </a:lnTo>
                  <a:lnTo>
                    <a:pt x="243817" y="42328"/>
                  </a:lnTo>
                  <a:lnTo>
                    <a:pt x="243825" y="42124"/>
                  </a:lnTo>
                  <a:lnTo>
                    <a:pt x="243829" y="41892"/>
                  </a:lnTo>
                  <a:lnTo>
                    <a:pt x="243817" y="41674"/>
                  </a:lnTo>
                  <a:lnTo>
                    <a:pt x="243833" y="41448"/>
                  </a:lnTo>
                  <a:lnTo>
                    <a:pt x="243840" y="41230"/>
                  </a:lnTo>
                  <a:lnTo>
                    <a:pt x="243840" y="40971"/>
                  </a:lnTo>
                  <a:lnTo>
                    <a:pt x="243817" y="40549"/>
                  </a:lnTo>
                  <a:lnTo>
                    <a:pt x="243783" y="40336"/>
                  </a:lnTo>
                  <a:lnTo>
                    <a:pt x="243647" y="40077"/>
                  </a:lnTo>
                  <a:lnTo>
                    <a:pt x="243568" y="39919"/>
                  </a:lnTo>
                  <a:lnTo>
                    <a:pt x="243481" y="39551"/>
                  </a:lnTo>
                  <a:lnTo>
                    <a:pt x="243459" y="39342"/>
                  </a:lnTo>
                  <a:lnTo>
                    <a:pt x="243353" y="39102"/>
                  </a:lnTo>
                  <a:lnTo>
                    <a:pt x="243202" y="38680"/>
                  </a:lnTo>
                  <a:lnTo>
                    <a:pt x="243134" y="38458"/>
                  </a:lnTo>
                  <a:lnTo>
                    <a:pt x="243089" y="38240"/>
                  </a:lnTo>
                  <a:lnTo>
                    <a:pt x="243017" y="38027"/>
                  </a:lnTo>
                  <a:lnTo>
                    <a:pt x="242907" y="37813"/>
                  </a:lnTo>
                  <a:lnTo>
                    <a:pt x="242767" y="37382"/>
                  </a:lnTo>
                  <a:lnTo>
                    <a:pt x="242635" y="37137"/>
                  </a:lnTo>
                  <a:lnTo>
                    <a:pt x="242465" y="36924"/>
                  </a:lnTo>
                  <a:lnTo>
                    <a:pt x="242344" y="36702"/>
                  </a:lnTo>
                  <a:lnTo>
                    <a:pt x="242201" y="36475"/>
                  </a:lnTo>
                  <a:lnTo>
                    <a:pt x="241993" y="36307"/>
                  </a:lnTo>
                  <a:lnTo>
                    <a:pt x="241786" y="36108"/>
                  </a:lnTo>
                  <a:lnTo>
                    <a:pt x="241668" y="35894"/>
                  </a:lnTo>
                  <a:lnTo>
                    <a:pt x="241578" y="35686"/>
                  </a:lnTo>
                  <a:lnTo>
                    <a:pt x="241415" y="35472"/>
                  </a:lnTo>
                  <a:lnTo>
                    <a:pt x="241321" y="35259"/>
                  </a:lnTo>
                  <a:lnTo>
                    <a:pt x="241185" y="35023"/>
                  </a:lnTo>
                  <a:lnTo>
                    <a:pt x="240864" y="34560"/>
                  </a:lnTo>
                  <a:lnTo>
                    <a:pt x="240709" y="34352"/>
                  </a:lnTo>
                  <a:lnTo>
                    <a:pt x="240180" y="33694"/>
                  </a:lnTo>
                  <a:lnTo>
                    <a:pt x="240033" y="33467"/>
                  </a:lnTo>
                  <a:lnTo>
                    <a:pt x="239927" y="33249"/>
                  </a:lnTo>
                  <a:lnTo>
                    <a:pt x="239803" y="33022"/>
                  </a:lnTo>
                  <a:lnTo>
                    <a:pt x="239659" y="32809"/>
                  </a:lnTo>
                  <a:lnTo>
                    <a:pt x="239285" y="32346"/>
                  </a:lnTo>
                  <a:lnTo>
                    <a:pt x="239085" y="32133"/>
                  </a:lnTo>
                  <a:lnTo>
                    <a:pt x="238908" y="31920"/>
                  </a:lnTo>
                  <a:lnTo>
                    <a:pt x="238753" y="31702"/>
                  </a:lnTo>
                  <a:lnTo>
                    <a:pt x="238553" y="31480"/>
                  </a:lnTo>
                  <a:lnTo>
                    <a:pt x="238368" y="31267"/>
                  </a:lnTo>
                  <a:lnTo>
                    <a:pt x="238164" y="31081"/>
                  </a:lnTo>
                  <a:lnTo>
                    <a:pt x="237744" y="30641"/>
                  </a:lnTo>
                  <a:lnTo>
                    <a:pt x="237340" y="30205"/>
                  </a:lnTo>
                  <a:lnTo>
                    <a:pt x="237125" y="29983"/>
                  </a:lnTo>
                  <a:lnTo>
                    <a:pt x="236695" y="29547"/>
                  </a:lnTo>
                  <a:lnTo>
                    <a:pt x="236472" y="29343"/>
                  </a:lnTo>
                  <a:lnTo>
                    <a:pt x="236260" y="29143"/>
                  </a:lnTo>
                  <a:lnTo>
                    <a:pt x="236037" y="28957"/>
                  </a:lnTo>
                  <a:lnTo>
                    <a:pt x="235830" y="28767"/>
                  </a:lnTo>
                  <a:lnTo>
                    <a:pt x="235626" y="28590"/>
                  </a:lnTo>
                  <a:lnTo>
                    <a:pt x="235403" y="28372"/>
                  </a:lnTo>
                  <a:lnTo>
                    <a:pt x="235014" y="27927"/>
                  </a:lnTo>
                  <a:lnTo>
                    <a:pt x="234829" y="27705"/>
                  </a:lnTo>
                  <a:lnTo>
                    <a:pt x="234663" y="27478"/>
                  </a:lnTo>
                  <a:lnTo>
                    <a:pt x="234417" y="27052"/>
                  </a:lnTo>
                  <a:lnTo>
                    <a:pt x="234327" y="26839"/>
                  </a:lnTo>
                  <a:lnTo>
                    <a:pt x="234138" y="26371"/>
                  </a:lnTo>
                  <a:lnTo>
                    <a:pt x="234017" y="26126"/>
                  </a:lnTo>
                  <a:lnTo>
                    <a:pt x="233813" y="25682"/>
                  </a:lnTo>
                  <a:lnTo>
                    <a:pt x="233681" y="25473"/>
                  </a:lnTo>
                  <a:lnTo>
                    <a:pt x="233503" y="25260"/>
                  </a:lnTo>
                  <a:lnTo>
                    <a:pt x="233288" y="25037"/>
                  </a:lnTo>
                  <a:lnTo>
                    <a:pt x="232884" y="24602"/>
                  </a:lnTo>
                  <a:lnTo>
                    <a:pt x="232706" y="24384"/>
                  </a:lnTo>
                  <a:lnTo>
                    <a:pt x="232570" y="24166"/>
                  </a:lnTo>
                  <a:lnTo>
                    <a:pt x="232465" y="23949"/>
                  </a:lnTo>
                  <a:lnTo>
                    <a:pt x="232381" y="23740"/>
                  </a:lnTo>
                  <a:lnTo>
                    <a:pt x="232306" y="23504"/>
                  </a:lnTo>
                  <a:lnTo>
                    <a:pt x="232246" y="23286"/>
                  </a:lnTo>
                  <a:lnTo>
                    <a:pt x="232181" y="23073"/>
                  </a:lnTo>
                  <a:lnTo>
                    <a:pt x="232102" y="22860"/>
                  </a:lnTo>
                  <a:lnTo>
                    <a:pt x="231993" y="22628"/>
                  </a:lnTo>
                  <a:lnTo>
                    <a:pt x="231883" y="22411"/>
                  </a:lnTo>
                  <a:lnTo>
                    <a:pt x="231800" y="22179"/>
                  </a:lnTo>
                  <a:lnTo>
                    <a:pt x="231675" y="21744"/>
                  </a:lnTo>
                  <a:lnTo>
                    <a:pt x="231634" y="21535"/>
                  </a:lnTo>
                  <a:lnTo>
                    <a:pt x="231619" y="21317"/>
                  </a:lnTo>
                  <a:lnTo>
                    <a:pt x="231585" y="21109"/>
                  </a:lnTo>
                  <a:lnTo>
                    <a:pt x="231520" y="20891"/>
                  </a:lnTo>
                  <a:lnTo>
                    <a:pt x="231486" y="20682"/>
                  </a:lnTo>
                  <a:lnTo>
                    <a:pt x="231430" y="20455"/>
                  </a:lnTo>
                  <a:lnTo>
                    <a:pt x="231320" y="20242"/>
                  </a:lnTo>
                  <a:lnTo>
                    <a:pt x="231207" y="20033"/>
                  </a:lnTo>
                  <a:lnTo>
                    <a:pt x="231079" y="19816"/>
                  </a:lnTo>
                  <a:lnTo>
                    <a:pt x="230980" y="19607"/>
                  </a:lnTo>
                  <a:lnTo>
                    <a:pt x="230867" y="19394"/>
                  </a:lnTo>
                  <a:lnTo>
                    <a:pt x="230735" y="19162"/>
                  </a:lnTo>
                  <a:lnTo>
                    <a:pt x="230440" y="18731"/>
                  </a:lnTo>
                  <a:lnTo>
                    <a:pt x="230055" y="18648"/>
                  </a:lnTo>
                  <a:lnTo>
                    <a:pt x="229965" y="18480"/>
                  </a:lnTo>
                  <a:lnTo>
                    <a:pt x="229867" y="18267"/>
                  </a:lnTo>
                  <a:lnTo>
                    <a:pt x="229795" y="18040"/>
                  </a:lnTo>
                  <a:lnTo>
                    <a:pt x="229712" y="17813"/>
                  </a:lnTo>
                  <a:lnTo>
                    <a:pt x="229666" y="17605"/>
                  </a:lnTo>
                  <a:lnTo>
                    <a:pt x="229557" y="17165"/>
                  </a:lnTo>
                  <a:lnTo>
                    <a:pt x="229387" y="16706"/>
                  </a:lnTo>
                  <a:lnTo>
                    <a:pt x="229338" y="16484"/>
                  </a:lnTo>
                  <a:lnTo>
                    <a:pt x="229323" y="16026"/>
                  </a:lnTo>
                  <a:lnTo>
                    <a:pt x="229304" y="15808"/>
                  </a:lnTo>
                  <a:lnTo>
                    <a:pt x="229240" y="15377"/>
                  </a:lnTo>
                  <a:lnTo>
                    <a:pt x="229221" y="15169"/>
                  </a:lnTo>
                  <a:lnTo>
                    <a:pt x="229232" y="14960"/>
                  </a:lnTo>
                  <a:lnTo>
                    <a:pt x="229240" y="14751"/>
                  </a:lnTo>
                  <a:lnTo>
                    <a:pt x="229232" y="14538"/>
                  </a:lnTo>
                  <a:lnTo>
                    <a:pt x="229270" y="14275"/>
                  </a:lnTo>
                  <a:lnTo>
                    <a:pt x="229428" y="13853"/>
                  </a:lnTo>
                  <a:lnTo>
                    <a:pt x="229481" y="13635"/>
                  </a:lnTo>
                  <a:lnTo>
                    <a:pt x="229542" y="13413"/>
                  </a:lnTo>
                  <a:lnTo>
                    <a:pt x="229625" y="13204"/>
                  </a:lnTo>
                  <a:lnTo>
                    <a:pt x="229700" y="13000"/>
                  </a:lnTo>
                  <a:lnTo>
                    <a:pt x="229761" y="12773"/>
                  </a:lnTo>
                  <a:lnTo>
                    <a:pt x="229836" y="12555"/>
                  </a:lnTo>
                  <a:lnTo>
                    <a:pt x="229931" y="12319"/>
                  </a:lnTo>
                  <a:lnTo>
                    <a:pt x="230010" y="12084"/>
                  </a:lnTo>
                  <a:lnTo>
                    <a:pt x="230097" y="11843"/>
                  </a:lnTo>
                  <a:lnTo>
                    <a:pt x="230274" y="11412"/>
                  </a:lnTo>
                  <a:lnTo>
                    <a:pt x="230471" y="10995"/>
                  </a:lnTo>
                  <a:lnTo>
                    <a:pt x="230633" y="10564"/>
                  </a:lnTo>
                  <a:lnTo>
                    <a:pt x="230697" y="10355"/>
                  </a:lnTo>
                  <a:lnTo>
                    <a:pt x="230777" y="9938"/>
                  </a:lnTo>
                  <a:lnTo>
                    <a:pt x="230837" y="9729"/>
                  </a:lnTo>
                  <a:lnTo>
                    <a:pt x="230870" y="9551"/>
                  </a:lnTo>
                  <a:lnTo>
                    <a:pt x="230960" y="9343"/>
                  </a:lnTo>
                  <a:lnTo>
                    <a:pt x="231058" y="9134"/>
                  </a:lnTo>
                  <a:lnTo>
                    <a:pt x="231122" y="8916"/>
                  </a:lnTo>
                  <a:lnTo>
                    <a:pt x="231157" y="8698"/>
                  </a:lnTo>
                  <a:lnTo>
                    <a:pt x="231179" y="8485"/>
                  </a:lnTo>
                  <a:lnTo>
                    <a:pt x="231228" y="8263"/>
                  </a:lnTo>
                  <a:lnTo>
                    <a:pt x="231463" y="7628"/>
                  </a:lnTo>
                  <a:lnTo>
                    <a:pt x="231753" y="6984"/>
                  </a:lnTo>
                  <a:lnTo>
                    <a:pt x="231972" y="6480"/>
                  </a:lnTo>
                  <a:lnTo>
                    <a:pt x="232063" y="6262"/>
                  </a:lnTo>
                  <a:lnTo>
                    <a:pt x="232123" y="6054"/>
                  </a:lnTo>
                  <a:lnTo>
                    <a:pt x="232191" y="5845"/>
                  </a:lnTo>
                  <a:lnTo>
                    <a:pt x="232278" y="5627"/>
                  </a:lnTo>
                  <a:lnTo>
                    <a:pt x="232380" y="5409"/>
                  </a:lnTo>
                  <a:lnTo>
                    <a:pt x="232433" y="5182"/>
                  </a:lnTo>
                  <a:lnTo>
                    <a:pt x="232486" y="4974"/>
                  </a:lnTo>
                  <a:lnTo>
                    <a:pt x="232396" y="4675"/>
                  </a:lnTo>
                  <a:lnTo>
                    <a:pt x="233265" y="3706"/>
                  </a:lnTo>
                  <a:lnTo>
                    <a:pt x="233371" y="3924"/>
                  </a:lnTo>
                  <a:lnTo>
                    <a:pt x="233484" y="4141"/>
                  </a:lnTo>
                  <a:lnTo>
                    <a:pt x="233647" y="4350"/>
                  </a:lnTo>
                  <a:lnTo>
                    <a:pt x="233851" y="4572"/>
                  </a:lnTo>
                  <a:lnTo>
                    <a:pt x="234270" y="4858"/>
                  </a:lnTo>
                  <a:lnTo>
                    <a:pt x="234493" y="5094"/>
                  </a:lnTo>
                  <a:lnTo>
                    <a:pt x="234927" y="5457"/>
                  </a:lnTo>
                  <a:lnTo>
                    <a:pt x="235388" y="5861"/>
                  </a:lnTo>
                  <a:lnTo>
                    <a:pt x="235622" y="6038"/>
                  </a:lnTo>
                  <a:lnTo>
                    <a:pt x="235837" y="6192"/>
                  </a:lnTo>
                  <a:lnTo>
                    <a:pt x="236045" y="6314"/>
                  </a:lnTo>
                  <a:lnTo>
                    <a:pt x="236464" y="6292"/>
                  </a:lnTo>
                  <a:lnTo>
                    <a:pt x="236679" y="6333"/>
                  </a:lnTo>
                  <a:lnTo>
                    <a:pt x="236895" y="6287"/>
                  </a:lnTo>
                  <a:lnTo>
                    <a:pt x="237110" y="6210"/>
                  </a:lnTo>
                  <a:lnTo>
                    <a:pt x="237337" y="6083"/>
                  </a:lnTo>
                  <a:lnTo>
                    <a:pt x="237552" y="5942"/>
                  </a:lnTo>
                  <a:lnTo>
                    <a:pt x="237756" y="5734"/>
                  </a:lnTo>
                  <a:lnTo>
                    <a:pt x="237895" y="5525"/>
                  </a:lnTo>
                  <a:lnTo>
                    <a:pt x="238024" y="5298"/>
                  </a:lnTo>
                  <a:lnTo>
                    <a:pt x="238103" y="5085"/>
                  </a:lnTo>
                  <a:lnTo>
                    <a:pt x="238167" y="4867"/>
                  </a:lnTo>
                  <a:lnTo>
                    <a:pt x="238205" y="4645"/>
                  </a:lnTo>
                  <a:lnTo>
                    <a:pt x="238251" y="4432"/>
                  </a:lnTo>
                  <a:lnTo>
                    <a:pt x="238341" y="4228"/>
                  </a:lnTo>
                  <a:lnTo>
                    <a:pt x="238413" y="3996"/>
                  </a:lnTo>
                  <a:lnTo>
                    <a:pt x="238473" y="3565"/>
                  </a:lnTo>
                  <a:lnTo>
                    <a:pt x="238571" y="3347"/>
                  </a:lnTo>
                  <a:lnTo>
                    <a:pt x="238696" y="3130"/>
                  </a:lnTo>
                  <a:lnTo>
                    <a:pt x="238764" y="2957"/>
                  </a:lnTo>
                  <a:lnTo>
                    <a:pt x="238810" y="2830"/>
                  </a:lnTo>
                  <a:lnTo>
                    <a:pt x="238874" y="2608"/>
                  </a:lnTo>
                  <a:lnTo>
                    <a:pt x="238923" y="2390"/>
                  </a:lnTo>
                  <a:lnTo>
                    <a:pt x="239025" y="2182"/>
                  </a:lnTo>
                  <a:lnTo>
                    <a:pt x="239206" y="1964"/>
                  </a:lnTo>
                  <a:lnTo>
                    <a:pt x="239406" y="1755"/>
                  </a:lnTo>
                  <a:lnTo>
                    <a:pt x="239614" y="1524"/>
                  </a:lnTo>
                  <a:lnTo>
                    <a:pt x="239716" y="1306"/>
                  </a:lnTo>
                  <a:lnTo>
                    <a:pt x="239844" y="1093"/>
                  </a:lnTo>
                  <a:lnTo>
                    <a:pt x="240060" y="861"/>
                  </a:lnTo>
                  <a:lnTo>
                    <a:pt x="240279" y="721"/>
                  </a:lnTo>
                  <a:lnTo>
                    <a:pt x="240502" y="548"/>
                  </a:lnTo>
                  <a:lnTo>
                    <a:pt x="240705" y="344"/>
                  </a:lnTo>
                  <a:lnTo>
                    <a:pt x="240917" y="163"/>
                  </a:lnTo>
                  <a:lnTo>
                    <a:pt x="241132" y="13"/>
                  </a:lnTo>
                  <a:lnTo>
                    <a:pt x="241340" y="0"/>
                  </a:lnTo>
                  <a:lnTo>
                    <a:pt x="241548" y="0"/>
                  </a:lnTo>
                  <a:lnTo>
                    <a:pt x="241767" y="63"/>
                  </a:lnTo>
                  <a:lnTo>
                    <a:pt x="241974" y="145"/>
                  </a:lnTo>
                  <a:lnTo>
                    <a:pt x="242186" y="263"/>
                  </a:lnTo>
                  <a:lnTo>
                    <a:pt x="242390" y="412"/>
                  </a:lnTo>
                  <a:lnTo>
                    <a:pt x="242598" y="580"/>
                  </a:lnTo>
                  <a:lnTo>
                    <a:pt x="242801" y="757"/>
                  </a:lnTo>
                  <a:lnTo>
                    <a:pt x="243013" y="943"/>
                  </a:lnTo>
                  <a:lnTo>
                    <a:pt x="243224" y="1170"/>
                  </a:lnTo>
                  <a:lnTo>
                    <a:pt x="243428" y="1342"/>
                  </a:lnTo>
                  <a:lnTo>
                    <a:pt x="243636" y="1465"/>
                  </a:lnTo>
                  <a:lnTo>
                    <a:pt x="243840" y="1651"/>
                  </a:lnTo>
                  <a:lnTo>
                    <a:pt x="243946" y="1864"/>
                  </a:lnTo>
                  <a:lnTo>
                    <a:pt x="244078" y="2082"/>
                  </a:lnTo>
                  <a:lnTo>
                    <a:pt x="244282" y="2286"/>
                  </a:lnTo>
                  <a:lnTo>
                    <a:pt x="244490" y="2440"/>
                  </a:lnTo>
                  <a:lnTo>
                    <a:pt x="244697" y="2613"/>
                  </a:lnTo>
                  <a:lnTo>
                    <a:pt x="244905" y="2817"/>
                  </a:lnTo>
                  <a:lnTo>
                    <a:pt x="245109" y="3030"/>
                  </a:lnTo>
                  <a:lnTo>
                    <a:pt x="245521" y="3415"/>
                  </a:lnTo>
                  <a:lnTo>
                    <a:pt x="245925" y="3846"/>
                  </a:lnTo>
                  <a:lnTo>
                    <a:pt x="246129" y="4051"/>
                  </a:lnTo>
                  <a:lnTo>
                    <a:pt x="246333" y="4214"/>
                  </a:lnTo>
                  <a:lnTo>
                    <a:pt x="246537" y="4386"/>
                  </a:lnTo>
                  <a:lnTo>
                    <a:pt x="246869" y="4600"/>
                  </a:lnTo>
                  <a:lnTo>
                    <a:pt x="247080" y="4767"/>
                  </a:lnTo>
                  <a:lnTo>
                    <a:pt x="247303" y="4949"/>
                  </a:lnTo>
                  <a:lnTo>
                    <a:pt x="247507" y="5144"/>
                  </a:lnTo>
                  <a:lnTo>
                    <a:pt x="247715" y="5325"/>
                  </a:lnTo>
                  <a:lnTo>
                    <a:pt x="247930" y="5507"/>
                  </a:lnTo>
                  <a:lnTo>
                    <a:pt x="248138" y="5657"/>
                  </a:lnTo>
                  <a:lnTo>
                    <a:pt x="248357" y="5824"/>
                  </a:lnTo>
                  <a:lnTo>
                    <a:pt x="248561" y="6001"/>
                  </a:lnTo>
                  <a:lnTo>
                    <a:pt x="249003" y="6314"/>
                  </a:lnTo>
                  <a:lnTo>
                    <a:pt x="249222" y="6441"/>
                  </a:lnTo>
                  <a:lnTo>
                    <a:pt x="249426" y="6550"/>
                  </a:lnTo>
                  <a:lnTo>
                    <a:pt x="250060" y="6900"/>
                  </a:lnTo>
                  <a:lnTo>
                    <a:pt x="250272" y="7027"/>
                  </a:lnTo>
                  <a:lnTo>
                    <a:pt x="250487" y="7172"/>
                  </a:lnTo>
                  <a:lnTo>
                    <a:pt x="250691" y="7331"/>
                  </a:lnTo>
                  <a:lnTo>
                    <a:pt x="250914" y="7476"/>
                  </a:lnTo>
                  <a:lnTo>
                    <a:pt x="251129" y="7594"/>
                  </a:lnTo>
                  <a:lnTo>
                    <a:pt x="251348" y="7725"/>
                  </a:lnTo>
                  <a:lnTo>
                    <a:pt x="251771" y="8038"/>
                  </a:lnTo>
                  <a:lnTo>
                    <a:pt x="251979" y="8143"/>
                  </a:lnTo>
                  <a:lnTo>
                    <a:pt x="252198" y="8283"/>
                  </a:lnTo>
                  <a:lnTo>
                    <a:pt x="252406" y="8397"/>
                  </a:lnTo>
                  <a:lnTo>
                    <a:pt x="253032" y="8714"/>
                  </a:lnTo>
                  <a:lnTo>
                    <a:pt x="253240" y="8787"/>
                  </a:lnTo>
                  <a:lnTo>
                    <a:pt x="254109" y="8927"/>
                  </a:lnTo>
                  <a:lnTo>
                    <a:pt x="254743" y="9068"/>
                  </a:lnTo>
                  <a:lnTo>
                    <a:pt x="254955" y="9123"/>
                  </a:lnTo>
                  <a:lnTo>
                    <a:pt x="255159" y="9168"/>
                  </a:lnTo>
                  <a:lnTo>
                    <a:pt x="255385" y="9177"/>
                  </a:lnTo>
                  <a:lnTo>
                    <a:pt x="255805" y="9177"/>
                  </a:lnTo>
                  <a:lnTo>
                    <a:pt x="256020" y="9200"/>
                  </a:lnTo>
                  <a:lnTo>
                    <a:pt x="256228" y="9209"/>
                  </a:lnTo>
                  <a:lnTo>
                    <a:pt x="256643" y="9191"/>
                  </a:lnTo>
                  <a:lnTo>
                    <a:pt x="256862" y="9213"/>
                  </a:lnTo>
                  <a:lnTo>
                    <a:pt x="257066" y="9245"/>
                  </a:lnTo>
                  <a:lnTo>
                    <a:pt x="257270" y="9363"/>
                  </a:lnTo>
                  <a:lnTo>
                    <a:pt x="257482" y="9535"/>
                  </a:lnTo>
                  <a:lnTo>
                    <a:pt x="257689" y="9676"/>
                  </a:lnTo>
                  <a:lnTo>
                    <a:pt x="257893" y="9753"/>
                  </a:lnTo>
                  <a:lnTo>
                    <a:pt x="258097" y="9808"/>
                  </a:lnTo>
                  <a:lnTo>
                    <a:pt x="258320" y="9889"/>
                  </a:lnTo>
                  <a:lnTo>
                    <a:pt x="258524" y="10007"/>
                  </a:lnTo>
                  <a:lnTo>
                    <a:pt x="258735" y="10225"/>
                  </a:lnTo>
                  <a:lnTo>
                    <a:pt x="258902" y="10438"/>
                  </a:lnTo>
                  <a:lnTo>
                    <a:pt x="258985" y="10647"/>
                  </a:lnTo>
                  <a:lnTo>
                    <a:pt x="259060" y="10869"/>
                  </a:lnTo>
                  <a:lnTo>
                    <a:pt x="259124" y="11087"/>
                  </a:lnTo>
                  <a:lnTo>
                    <a:pt x="259147" y="11296"/>
                  </a:lnTo>
                  <a:lnTo>
                    <a:pt x="259158" y="11509"/>
                  </a:lnTo>
                  <a:lnTo>
                    <a:pt x="259192" y="11736"/>
                  </a:lnTo>
                  <a:lnTo>
                    <a:pt x="259219" y="11944"/>
                  </a:lnTo>
                  <a:lnTo>
                    <a:pt x="259241" y="12158"/>
                  </a:lnTo>
                  <a:lnTo>
                    <a:pt x="259272" y="12375"/>
                  </a:lnTo>
                  <a:lnTo>
                    <a:pt x="259291" y="12584"/>
                  </a:lnTo>
                  <a:lnTo>
                    <a:pt x="259302" y="12856"/>
                  </a:lnTo>
                  <a:lnTo>
                    <a:pt x="259317" y="13001"/>
                  </a:lnTo>
                  <a:lnTo>
                    <a:pt x="259306" y="13224"/>
                  </a:lnTo>
                  <a:lnTo>
                    <a:pt x="259230" y="13659"/>
                  </a:lnTo>
                  <a:lnTo>
                    <a:pt x="259200" y="13868"/>
                  </a:lnTo>
                  <a:lnTo>
                    <a:pt x="259136" y="14095"/>
                  </a:lnTo>
                  <a:lnTo>
                    <a:pt x="259087" y="14526"/>
                  </a:lnTo>
                  <a:lnTo>
                    <a:pt x="259053" y="14748"/>
                  </a:lnTo>
                  <a:lnTo>
                    <a:pt x="258988" y="14966"/>
                  </a:lnTo>
                  <a:lnTo>
                    <a:pt x="258845" y="15170"/>
                  </a:lnTo>
                  <a:lnTo>
                    <a:pt x="258679" y="15374"/>
                  </a:lnTo>
                  <a:lnTo>
                    <a:pt x="258501" y="15583"/>
                  </a:lnTo>
                  <a:lnTo>
                    <a:pt x="258290" y="15782"/>
                  </a:lnTo>
                  <a:lnTo>
                    <a:pt x="258078" y="15937"/>
                  </a:lnTo>
                  <a:lnTo>
                    <a:pt x="257867" y="16059"/>
                  </a:lnTo>
                  <a:lnTo>
                    <a:pt x="257659" y="16145"/>
                  </a:lnTo>
                  <a:lnTo>
                    <a:pt x="257444" y="16200"/>
                  </a:lnTo>
                  <a:lnTo>
                    <a:pt x="257217" y="16272"/>
                  </a:lnTo>
                  <a:lnTo>
                    <a:pt x="256998" y="16368"/>
                  </a:lnTo>
                  <a:lnTo>
                    <a:pt x="256787" y="16463"/>
                  </a:lnTo>
                  <a:lnTo>
                    <a:pt x="256364" y="16722"/>
                  </a:lnTo>
                  <a:lnTo>
                    <a:pt x="256156" y="16917"/>
                  </a:lnTo>
                  <a:lnTo>
                    <a:pt x="255944" y="17084"/>
                  </a:lnTo>
                  <a:lnTo>
                    <a:pt x="255721" y="17302"/>
                  </a:lnTo>
                  <a:lnTo>
                    <a:pt x="255604" y="17511"/>
                  </a:lnTo>
                  <a:lnTo>
                    <a:pt x="255514" y="17751"/>
                  </a:lnTo>
                  <a:lnTo>
                    <a:pt x="255457" y="17960"/>
                  </a:lnTo>
                  <a:lnTo>
                    <a:pt x="255408" y="18182"/>
                  </a:lnTo>
                  <a:lnTo>
                    <a:pt x="255340" y="18396"/>
                  </a:lnTo>
                  <a:lnTo>
                    <a:pt x="255310" y="18645"/>
                  </a:lnTo>
                  <a:lnTo>
                    <a:pt x="255295" y="18858"/>
                  </a:lnTo>
                  <a:lnTo>
                    <a:pt x="255246" y="19280"/>
                  </a:lnTo>
                  <a:lnTo>
                    <a:pt x="255238" y="19494"/>
                  </a:lnTo>
                  <a:lnTo>
                    <a:pt x="255238" y="19702"/>
                  </a:lnTo>
                  <a:lnTo>
                    <a:pt x="255268" y="19911"/>
                  </a:lnTo>
                  <a:lnTo>
                    <a:pt x="255287" y="20133"/>
                  </a:lnTo>
                  <a:lnTo>
                    <a:pt x="255333" y="20351"/>
                  </a:lnTo>
                  <a:lnTo>
                    <a:pt x="255389" y="20573"/>
                  </a:lnTo>
                  <a:lnTo>
                    <a:pt x="255469" y="20786"/>
                  </a:lnTo>
                  <a:lnTo>
                    <a:pt x="255654" y="21217"/>
                  </a:lnTo>
                  <a:lnTo>
                    <a:pt x="255729" y="21435"/>
                  </a:lnTo>
                  <a:lnTo>
                    <a:pt x="255820" y="21653"/>
                  </a:lnTo>
                  <a:lnTo>
                    <a:pt x="256088" y="22098"/>
                  </a:lnTo>
                  <a:lnTo>
                    <a:pt x="256303" y="22329"/>
                  </a:lnTo>
                  <a:lnTo>
                    <a:pt x="256462" y="22556"/>
                  </a:lnTo>
                  <a:lnTo>
                    <a:pt x="256673" y="22760"/>
                  </a:lnTo>
                  <a:lnTo>
                    <a:pt x="256904" y="22951"/>
                  </a:lnTo>
                  <a:lnTo>
                    <a:pt x="257108" y="23159"/>
                  </a:lnTo>
                  <a:lnTo>
                    <a:pt x="257312" y="23341"/>
                  </a:lnTo>
                  <a:lnTo>
                    <a:pt x="257519" y="23481"/>
                  </a:lnTo>
                  <a:lnTo>
                    <a:pt x="257972" y="23745"/>
                  </a:lnTo>
                  <a:lnTo>
                    <a:pt x="258176" y="23876"/>
                  </a:lnTo>
                  <a:lnTo>
                    <a:pt x="258380" y="24076"/>
                  </a:lnTo>
                  <a:lnTo>
                    <a:pt x="258588" y="24266"/>
                  </a:lnTo>
                  <a:lnTo>
                    <a:pt x="258981" y="24520"/>
                  </a:lnTo>
                  <a:lnTo>
                    <a:pt x="259185" y="24647"/>
                  </a:lnTo>
                  <a:lnTo>
                    <a:pt x="259404" y="24761"/>
                  </a:lnTo>
                  <a:lnTo>
                    <a:pt x="259612" y="24851"/>
                  </a:lnTo>
                  <a:lnTo>
                    <a:pt x="259834" y="24978"/>
                  </a:lnTo>
                  <a:lnTo>
                    <a:pt x="260492" y="25282"/>
                  </a:lnTo>
                  <a:lnTo>
                    <a:pt x="260703" y="25369"/>
                  </a:lnTo>
                  <a:lnTo>
                    <a:pt x="261126" y="25532"/>
                  </a:lnTo>
                  <a:lnTo>
                    <a:pt x="261341" y="25596"/>
                  </a:lnTo>
                  <a:lnTo>
                    <a:pt x="261557" y="25645"/>
                  </a:lnTo>
                  <a:lnTo>
                    <a:pt x="261768" y="25704"/>
                  </a:lnTo>
                  <a:lnTo>
                    <a:pt x="261991" y="25754"/>
                  </a:lnTo>
                  <a:lnTo>
                    <a:pt x="262221" y="25813"/>
                  </a:lnTo>
                  <a:lnTo>
                    <a:pt x="262448" y="25881"/>
                  </a:lnTo>
                  <a:lnTo>
                    <a:pt x="262656" y="25958"/>
                  </a:lnTo>
                  <a:lnTo>
                    <a:pt x="263082" y="26099"/>
                  </a:lnTo>
                  <a:lnTo>
                    <a:pt x="263313" y="26144"/>
                  </a:lnTo>
                  <a:lnTo>
                    <a:pt x="263532" y="26194"/>
                  </a:lnTo>
                  <a:lnTo>
                    <a:pt x="263747" y="26294"/>
                  </a:lnTo>
                  <a:lnTo>
                    <a:pt x="264178" y="26539"/>
                  </a:lnTo>
                  <a:lnTo>
                    <a:pt x="264389" y="26598"/>
                  </a:lnTo>
                  <a:lnTo>
                    <a:pt x="264593" y="26625"/>
                  </a:lnTo>
                  <a:lnTo>
                    <a:pt x="264835" y="26653"/>
                  </a:lnTo>
                  <a:lnTo>
                    <a:pt x="265039" y="26644"/>
                  </a:lnTo>
                  <a:lnTo>
                    <a:pt x="265250" y="26757"/>
                  </a:lnTo>
                  <a:lnTo>
                    <a:pt x="265696" y="27188"/>
                  </a:lnTo>
                  <a:lnTo>
                    <a:pt x="265923" y="27338"/>
                  </a:lnTo>
                  <a:lnTo>
                    <a:pt x="266134" y="27560"/>
                  </a:lnTo>
                  <a:lnTo>
                    <a:pt x="266270" y="27787"/>
                  </a:lnTo>
                  <a:lnTo>
                    <a:pt x="266459" y="28005"/>
                  </a:lnTo>
                  <a:lnTo>
                    <a:pt x="266557" y="28213"/>
                  </a:lnTo>
                  <a:lnTo>
                    <a:pt x="266678" y="28426"/>
                  </a:lnTo>
                  <a:lnTo>
                    <a:pt x="266840" y="28635"/>
                  </a:lnTo>
                  <a:lnTo>
                    <a:pt x="267003" y="28857"/>
                  </a:lnTo>
                  <a:lnTo>
                    <a:pt x="267180" y="29084"/>
                  </a:lnTo>
                  <a:lnTo>
                    <a:pt x="267361" y="29524"/>
                  </a:lnTo>
                  <a:lnTo>
                    <a:pt x="267713" y="30178"/>
                  </a:lnTo>
                  <a:lnTo>
                    <a:pt x="267788" y="30391"/>
                  </a:lnTo>
                  <a:lnTo>
                    <a:pt x="267849" y="30613"/>
                  </a:lnTo>
                  <a:lnTo>
                    <a:pt x="267920" y="30822"/>
                  </a:lnTo>
                  <a:lnTo>
                    <a:pt x="268000" y="31031"/>
                  </a:lnTo>
                  <a:lnTo>
                    <a:pt x="268086" y="31244"/>
                  </a:lnTo>
                  <a:lnTo>
                    <a:pt x="268136" y="31453"/>
                  </a:lnTo>
                  <a:lnTo>
                    <a:pt x="268181" y="31666"/>
                  </a:lnTo>
                  <a:lnTo>
                    <a:pt x="268230" y="31934"/>
                  </a:lnTo>
                  <a:lnTo>
                    <a:pt x="268275" y="32142"/>
                  </a:lnTo>
                  <a:lnTo>
                    <a:pt x="268309" y="32374"/>
                  </a:lnTo>
                  <a:lnTo>
                    <a:pt x="268290" y="32587"/>
                  </a:lnTo>
                  <a:lnTo>
                    <a:pt x="268283" y="32796"/>
                  </a:lnTo>
                  <a:lnTo>
                    <a:pt x="268287" y="33227"/>
                  </a:lnTo>
                  <a:lnTo>
                    <a:pt x="268279" y="33440"/>
                  </a:lnTo>
                  <a:lnTo>
                    <a:pt x="268279" y="33649"/>
                  </a:lnTo>
                  <a:lnTo>
                    <a:pt x="268294" y="33866"/>
                  </a:lnTo>
                  <a:lnTo>
                    <a:pt x="268309" y="34334"/>
                  </a:lnTo>
                  <a:lnTo>
                    <a:pt x="268336" y="34551"/>
                  </a:lnTo>
                  <a:lnTo>
                    <a:pt x="268370" y="34760"/>
                  </a:lnTo>
                  <a:lnTo>
                    <a:pt x="268373" y="34982"/>
                  </a:lnTo>
                  <a:lnTo>
                    <a:pt x="268332" y="35196"/>
                  </a:lnTo>
                  <a:lnTo>
                    <a:pt x="268332" y="35413"/>
                  </a:lnTo>
                  <a:lnTo>
                    <a:pt x="268340" y="35631"/>
                  </a:lnTo>
                  <a:lnTo>
                    <a:pt x="268358" y="35849"/>
                  </a:lnTo>
                  <a:lnTo>
                    <a:pt x="268362" y="36085"/>
                  </a:lnTo>
                  <a:lnTo>
                    <a:pt x="268385" y="36303"/>
                  </a:lnTo>
                  <a:lnTo>
                    <a:pt x="268434" y="36534"/>
                  </a:lnTo>
                  <a:lnTo>
                    <a:pt x="268491" y="36743"/>
                  </a:lnTo>
                  <a:lnTo>
                    <a:pt x="268536" y="36965"/>
                  </a:lnTo>
                  <a:lnTo>
                    <a:pt x="268562" y="37192"/>
                  </a:lnTo>
                  <a:lnTo>
                    <a:pt x="268559" y="37414"/>
                  </a:lnTo>
                  <a:lnTo>
                    <a:pt x="268547" y="37632"/>
                  </a:lnTo>
                  <a:lnTo>
                    <a:pt x="268494" y="37854"/>
                  </a:lnTo>
                  <a:lnTo>
                    <a:pt x="268483" y="38063"/>
                  </a:lnTo>
                  <a:lnTo>
                    <a:pt x="268479" y="38281"/>
                  </a:lnTo>
                  <a:lnTo>
                    <a:pt x="268468" y="38517"/>
                  </a:lnTo>
                  <a:lnTo>
                    <a:pt x="268506" y="38757"/>
                  </a:lnTo>
                  <a:lnTo>
                    <a:pt x="268532" y="38975"/>
                  </a:lnTo>
                  <a:lnTo>
                    <a:pt x="268566" y="39193"/>
                  </a:lnTo>
                  <a:lnTo>
                    <a:pt x="268600" y="39438"/>
                  </a:lnTo>
                  <a:lnTo>
                    <a:pt x="268604" y="39669"/>
                  </a:lnTo>
                  <a:lnTo>
                    <a:pt x="268585" y="39864"/>
                  </a:lnTo>
                  <a:lnTo>
                    <a:pt x="268589" y="40077"/>
                  </a:lnTo>
                  <a:lnTo>
                    <a:pt x="268615" y="40304"/>
                  </a:lnTo>
                  <a:lnTo>
                    <a:pt x="268653" y="40513"/>
                  </a:lnTo>
                  <a:lnTo>
                    <a:pt x="268687" y="40953"/>
                  </a:lnTo>
                  <a:lnTo>
                    <a:pt x="268623" y="41602"/>
                  </a:lnTo>
                  <a:lnTo>
                    <a:pt x="268608" y="41824"/>
                  </a:lnTo>
                  <a:lnTo>
                    <a:pt x="268543" y="42269"/>
                  </a:lnTo>
                  <a:lnTo>
                    <a:pt x="268517" y="42718"/>
                  </a:lnTo>
                  <a:lnTo>
                    <a:pt x="268494" y="42927"/>
                  </a:lnTo>
                  <a:lnTo>
                    <a:pt x="268449" y="43199"/>
                  </a:lnTo>
                  <a:lnTo>
                    <a:pt x="268392" y="43421"/>
                  </a:lnTo>
                  <a:lnTo>
                    <a:pt x="268271" y="43639"/>
                  </a:lnTo>
                  <a:lnTo>
                    <a:pt x="267728" y="44270"/>
                  </a:lnTo>
                  <a:lnTo>
                    <a:pt x="267475" y="44474"/>
                  </a:lnTo>
                  <a:lnTo>
                    <a:pt x="267267" y="44578"/>
                  </a:lnTo>
                  <a:lnTo>
                    <a:pt x="267048" y="44701"/>
                  </a:lnTo>
                  <a:lnTo>
                    <a:pt x="266829" y="44864"/>
                  </a:lnTo>
                  <a:lnTo>
                    <a:pt x="266617" y="45009"/>
                  </a:lnTo>
                  <a:lnTo>
                    <a:pt x="266410" y="45127"/>
                  </a:lnTo>
                  <a:lnTo>
                    <a:pt x="266198" y="45268"/>
                  </a:lnTo>
                  <a:lnTo>
                    <a:pt x="265998" y="45472"/>
                  </a:lnTo>
                  <a:lnTo>
                    <a:pt x="265787" y="45667"/>
                  </a:lnTo>
                  <a:lnTo>
                    <a:pt x="265322" y="46062"/>
                  </a:lnTo>
                  <a:lnTo>
                    <a:pt x="265114" y="46221"/>
                  </a:lnTo>
                  <a:lnTo>
                    <a:pt x="264589" y="46833"/>
                  </a:lnTo>
                  <a:lnTo>
                    <a:pt x="264419" y="47055"/>
                  </a:lnTo>
                  <a:lnTo>
                    <a:pt x="264249" y="47269"/>
                  </a:lnTo>
                  <a:lnTo>
                    <a:pt x="264117" y="47477"/>
                  </a:lnTo>
                  <a:lnTo>
                    <a:pt x="263932" y="47890"/>
                  </a:lnTo>
                  <a:lnTo>
                    <a:pt x="263845" y="48094"/>
                  </a:lnTo>
                  <a:lnTo>
                    <a:pt x="263747" y="48308"/>
                  </a:lnTo>
                  <a:lnTo>
                    <a:pt x="263683" y="48521"/>
                  </a:lnTo>
                  <a:lnTo>
                    <a:pt x="263634" y="48730"/>
                  </a:lnTo>
                  <a:lnTo>
                    <a:pt x="263592" y="48938"/>
                  </a:lnTo>
                  <a:lnTo>
                    <a:pt x="263539" y="49356"/>
                  </a:lnTo>
                  <a:lnTo>
                    <a:pt x="263479" y="49791"/>
                  </a:lnTo>
                  <a:lnTo>
                    <a:pt x="263468" y="50009"/>
                  </a:lnTo>
                  <a:lnTo>
                    <a:pt x="263475" y="50426"/>
                  </a:lnTo>
                  <a:lnTo>
                    <a:pt x="263502" y="50653"/>
                  </a:lnTo>
                  <a:lnTo>
                    <a:pt x="263558" y="50862"/>
                  </a:lnTo>
                  <a:lnTo>
                    <a:pt x="263634" y="51093"/>
                  </a:lnTo>
                  <a:lnTo>
                    <a:pt x="263690" y="51307"/>
                  </a:lnTo>
                  <a:lnTo>
                    <a:pt x="263736" y="51515"/>
                  </a:lnTo>
                  <a:lnTo>
                    <a:pt x="263815" y="51729"/>
                  </a:lnTo>
                  <a:lnTo>
                    <a:pt x="263913" y="51942"/>
                  </a:lnTo>
                  <a:lnTo>
                    <a:pt x="263962" y="52151"/>
                  </a:lnTo>
                  <a:lnTo>
                    <a:pt x="264019" y="52359"/>
                  </a:lnTo>
                  <a:lnTo>
                    <a:pt x="264212" y="52781"/>
                  </a:lnTo>
                  <a:lnTo>
                    <a:pt x="264299" y="53004"/>
                  </a:lnTo>
                  <a:lnTo>
                    <a:pt x="264359" y="53212"/>
                  </a:lnTo>
                  <a:lnTo>
                    <a:pt x="264438" y="53348"/>
                  </a:lnTo>
                  <a:lnTo>
                    <a:pt x="264650" y="53693"/>
                  </a:lnTo>
                  <a:lnTo>
                    <a:pt x="264801" y="53902"/>
                  </a:lnTo>
                  <a:lnTo>
                    <a:pt x="264925" y="54120"/>
                  </a:lnTo>
                  <a:lnTo>
                    <a:pt x="265526" y="54782"/>
                  </a:lnTo>
                  <a:lnTo>
                    <a:pt x="265862" y="55213"/>
                  </a:lnTo>
                  <a:lnTo>
                    <a:pt x="266055" y="55426"/>
                  </a:lnTo>
                  <a:lnTo>
                    <a:pt x="266225" y="55644"/>
                  </a:lnTo>
                  <a:lnTo>
                    <a:pt x="266432" y="55853"/>
                  </a:lnTo>
                  <a:lnTo>
                    <a:pt x="266636" y="56071"/>
                  </a:lnTo>
                  <a:lnTo>
                    <a:pt x="266833" y="56288"/>
                  </a:lnTo>
                  <a:lnTo>
                    <a:pt x="267040" y="56488"/>
                  </a:lnTo>
                  <a:lnTo>
                    <a:pt x="267248" y="56674"/>
                  </a:lnTo>
                  <a:lnTo>
                    <a:pt x="267460" y="56842"/>
                  </a:lnTo>
                  <a:lnTo>
                    <a:pt x="267875" y="57092"/>
                  </a:lnTo>
                  <a:lnTo>
                    <a:pt x="268083" y="57278"/>
                  </a:lnTo>
                  <a:lnTo>
                    <a:pt x="268256" y="57495"/>
                  </a:lnTo>
                  <a:lnTo>
                    <a:pt x="268313" y="57709"/>
                  </a:lnTo>
                  <a:lnTo>
                    <a:pt x="268362" y="57931"/>
                  </a:lnTo>
                  <a:lnTo>
                    <a:pt x="268419" y="58140"/>
                  </a:lnTo>
                  <a:lnTo>
                    <a:pt x="268472" y="58357"/>
                  </a:lnTo>
                  <a:lnTo>
                    <a:pt x="268547" y="58566"/>
                  </a:lnTo>
                  <a:lnTo>
                    <a:pt x="268612" y="58779"/>
                  </a:lnTo>
                  <a:lnTo>
                    <a:pt x="268661" y="59002"/>
                  </a:lnTo>
                  <a:lnTo>
                    <a:pt x="268691" y="59238"/>
                  </a:lnTo>
                  <a:lnTo>
                    <a:pt x="268713" y="59446"/>
                  </a:lnTo>
                  <a:lnTo>
                    <a:pt x="268728" y="59669"/>
                  </a:lnTo>
                  <a:lnTo>
                    <a:pt x="268736" y="59887"/>
                  </a:lnTo>
                  <a:lnTo>
                    <a:pt x="268728" y="60100"/>
                  </a:lnTo>
                  <a:lnTo>
                    <a:pt x="268600" y="60799"/>
                  </a:lnTo>
                  <a:lnTo>
                    <a:pt x="268574" y="61044"/>
                  </a:lnTo>
                  <a:lnTo>
                    <a:pt x="268491" y="61270"/>
                  </a:lnTo>
                  <a:lnTo>
                    <a:pt x="268423" y="61479"/>
                  </a:lnTo>
                  <a:lnTo>
                    <a:pt x="268336" y="61710"/>
                  </a:lnTo>
                  <a:lnTo>
                    <a:pt x="268200" y="61924"/>
                  </a:lnTo>
                  <a:lnTo>
                    <a:pt x="268034" y="62137"/>
                  </a:lnTo>
                  <a:lnTo>
                    <a:pt x="267841" y="62346"/>
                  </a:lnTo>
                  <a:lnTo>
                    <a:pt x="267629" y="62532"/>
                  </a:lnTo>
                  <a:lnTo>
                    <a:pt x="267441" y="62772"/>
                  </a:lnTo>
                  <a:lnTo>
                    <a:pt x="267293" y="62985"/>
                  </a:lnTo>
                  <a:lnTo>
                    <a:pt x="267078" y="63185"/>
                  </a:lnTo>
                  <a:lnTo>
                    <a:pt x="266863" y="63299"/>
                  </a:lnTo>
                  <a:lnTo>
                    <a:pt x="266651" y="63503"/>
                  </a:lnTo>
                  <a:lnTo>
                    <a:pt x="266440" y="63603"/>
                  </a:lnTo>
                  <a:lnTo>
                    <a:pt x="266228" y="63666"/>
                  </a:lnTo>
                  <a:lnTo>
                    <a:pt x="265802" y="63902"/>
                  </a:lnTo>
                  <a:lnTo>
                    <a:pt x="265382" y="64102"/>
                  </a:lnTo>
                  <a:lnTo>
                    <a:pt x="265175" y="64179"/>
                  </a:lnTo>
                  <a:lnTo>
                    <a:pt x="264959" y="64251"/>
                  </a:lnTo>
                  <a:lnTo>
                    <a:pt x="264525" y="64428"/>
                  </a:lnTo>
                  <a:lnTo>
                    <a:pt x="264314" y="64519"/>
                  </a:lnTo>
                  <a:lnTo>
                    <a:pt x="263894" y="64773"/>
                  </a:lnTo>
                  <a:lnTo>
                    <a:pt x="263683" y="64932"/>
                  </a:lnTo>
                  <a:lnTo>
                    <a:pt x="263483" y="65141"/>
                  </a:lnTo>
                  <a:lnTo>
                    <a:pt x="262954" y="65726"/>
                  </a:lnTo>
                  <a:lnTo>
                    <a:pt x="262784" y="65930"/>
                  </a:lnTo>
                  <a:lnTo>
                    <a:pt x="262622" y="66139"/>
                  </a:lnTo>
                  <a:lnTo>
                    <a:pt x="262486" y="66352"/>
                  </a:lnTo>
                  <a:lnTo>
                    <a:pt x="262338" y="66561"/>
                  </a:lnTo>
                  <a:lnTo>
                    <a:pt x="262134" y="66774"/>
                  </a:lnTo>
                  <a:lnTo>
                    <a:pt x="261957" y="66983"/>
                  </a:lnTo>
                  <a:lnTo>
                    <a:pt x="261844" y="67192"/>
                  </a:lnTo>
                  <a:lnTo>
                    <a:pt x="261776" y="67391"/>
                  </a:lnTo>
                  <a:lnTo>
                    <a:pt x="261685" y="67609"/>
                  </a:lnTo>
                  <a:lnTo>
                    <a:pt x="261549" y="67822"/>
                  </a:lnTo>
                  <a:lnTo>
                    <a:pt x="261428" y="68035"/>
                  </a:lnTo>
                  <a:lnTo>
                    <a:pt x="261326" y="68249"/>
                  </a:lnTo>
                  <a:lnTo>
                    <a:pt x="261339" y="68471"/>
                  </a:lnTo>
                  <a:lnTo>
                    <a:pt x="264886" y="66351"/>
                  </a:lnTo>
                  <a:lnTo>
                    <a:pt x="268028" y="64491"/>
                  </a:lnTo>
                  <a:lnTo>
                    <a:pt x="270588" y="62984"/>
                  </a:lnTo>
                  <a:lnTo>
                    <a:pt x="277889" y="58350"/>
                  </a:lnTo>
                  <a:lnTo>
                    <a:pt x="286018" y="53557"/>
                  </a:lnTo>
                  <a:lnTo>
                    <a:pt x="294037" y="48754"/>
                  </a:lnTo>
                  <a:lnTo>
                    <a:pt x="294748" y="48336"/>
                  </a:lnTo>
                  <a:lnTo>
                    <a:pt x="302017" y="44137"/>
                  </a:lnTo>
                  <a:lnTo>
                    <a:pt x="306601" y="41559"/>
                  </a:lnTo>
                  <a:lnTo>
                    <a:pt x="310949" y="38931"/>
                  </a:lnTo>
                  <a:lnTo>
                    <a:pt x="312607" y="37937"/>
                  </a:lnTo>
                  <a:lnTo>
                    <a:pt x="321334" y="32759"/>
                  </a:lnTo>
                  <a:lnTo>
                    <a:pt x="321493" y="32663"/>
                  </a:lnTo>
                  <a:lnTo>
                    <a:pt x="321747" y="32599"/>
                  </a:lnTo>
                  <a:lnTo>
                    <a:pt x="322110" y="32572"/>
                  </a:lnTo>
                  <a:lnTo>
                    <a:pt x="322125" y="32398"/>
                  </a:lnTo>
                  <a:lnTo>
                    <a:pt x="322173" y="32231"/>
                  </a:lnTo>
                  <a:lnTo>
                    <a:pt x="322464" y="31856"/>
                  </a:lnTo>
                  <a:lnTo>
                    <a:pt x="322596" y="31788"/>
                  </a:lnTo>
                  <a:lnTo>
                    <a:pt x="322738" y="31757"/>
                  </a:lnTo>
                  <a:lnTo>
                    <a:pt x="324782" y="30550"/>
                  </a:lnTo>
                  <a:lnTo>
                    <a:pt x="340082" y="21531"/>
                  </a:lnTo>
                  <a:lnTo>
                    <a:pt x="343677" y="19412"/>
                  </a:lnTo>
                  <a:lnTo>
                    <a:pt x="350085" y="15628"/>
                  </a:lnTo>
                  <a:lnTo>
                    <a:pt x="350407" y="15424"/>
                  </a:lnTo>
                  <a:lnTo>
                    <a:pt x="352666" y="18257"/>
                  </a:lnTo>
                  <a:lnTo>
                    <a:pt x="354345" y="20303"/>
                  </a:lnTo>
                  <a:lnTo>
                    <a:pt x="355449" y="21331"/>
                  </a:lnTo>
                  <a:lnTo>
                    <a:pt x="356645" y="22561"/>
                  </a:lnTo>
                  <a:lnTo>
                    <a:pt x="357895" y="23569"/>
                  </a:lnTo>
                  <a:lnTo>
                    <a:pt x="362094" y="27015"/>
                  </a:lnTo>
                  <a:lnTo>
                    <a:pt x="362655" y="27508"/>
                  </a:lnTo>
                  <a:lnTo>
                    <a:pt x="367614" y="31230"/>
                  </a:lnTo>
                  <a:lnTo>
                    <a:pt x="368594" y="31879"/>
                  </a:lnTo>
                  <a:lnTo>
                    <a:pt x="369199" y="32377"/>
                  </a:lnTo>
                  <a:lnTo>
                    <a:pt x="369803" y="32896"/>
                  </a:lnTo>
                  <a:lnTo>
                    <a:pt x="371349" y="34560"/>
                  </a:lnTo>
                  <a:lnTo>
                    <a:pt x="373135" y="36581"/>
                  </a:lnTo>
                  <a:lnTo>
                    <a:pt x="376591" y="40306"/>
                  </a:lnTo>
                  <a:lnTo>
                    <a:pt x="377407" y="41126"/>
                  </a:lnTo>
                  <a:lnTo>
                    <a:pt x="379269" y="42997"/>
                  </a:lnTo>
                  <a:lnTo>
                    <a:pt x="380151" y="43680"/>
                  </a:lnTo>
                  <a:lnTo>
                    <a:pt x="381889" y="45029"/>
                  </a:lnTo>
                  <a:lnTo>
                    <a:pt x="384896" y="47001"/>
                  </a:lnTo>
                  <a:lnTo>
                    <a:pt x="386920" y="48114"/>
                  </a:lnTo>
                  <a:lnTo>
                    <a:pt x="389311" y="49312"/>
                  </a:lnTo>
                  <a:lnTo>
                    <a:pt x="391585" y="50377"/>
                  </a:lnTo>
                  <a:lnTo>
                    <a:pt x="397830" y="53276"/>
                  </a:lnTo>
                  <a:lnTo>
                    <a:pt x="398677" y="53730"/>
                  </a:lnTo>
                  <a:lnTo>
                    <a:pt x="399094" y="54011"/>
                  </a:lnTo>
                  <a:lnTo>
                    <a:pt x="399689" y="54434"/>
                  </a:lnTo>
                  <a:lnTo>
                    <a:pt x="402606" y="56698"/>
                  </a:lnTo>
                  <a:lnTo>
                    <a:pt x="404227" y="58161"/>
                  </a:lnTo>
                  <a:lnTo>
                    <a:pt x="405456" y="59330"/>
                  </a:lnTo>
                  <a:lnTo>
                    <a:pt x="406428" y="60494"/>
                  </a:lnTo>
                  <a:lnTo>
                    <a:pt x="406963" y="61229"/>
                  </a:lnTo>
                  <a:lnTo>
                    <a:pt x="408187" y="62400"/>
                  </a:lnTo>
                  <a:lnTo>
                    <a:pt x="408599" y="62990"/>
                  </a:lnTo>
                  <a:lnTo>
                    <a:pt x="409698" y="65027"/>
                  </a:lnTo>
                  <a:lnTo>
                    <a:pt x="410419" y="66452"/>
                  </a:lnTo>
                  <a:lnTo>
                    <a:pt x="411129" y="67949"/>
                  </a:lnTo>
                  <a:lnTo>
                    <a:pt x="412274" y="69914"/>
                  </a:lnTo>
                  <a:lnTo>
                    <a:pt x="413475" y="71566"/>
                  </a:lnTo>
                  <a:lnTo>
                    <a:pt x="414521" y="72850"/>
                  </a:lnTo>
                  <a:lnTo>
                    <a:pt x="416216" y="74479"/>
                  </a:lnTo>
                  <a:lnTo>
                    <a:pt x="416828" y="74946"/>
                  </a:lnTo>
                  <a:lnTo>
                    <a:pt x="417738" y="75613"/>
                  </a:lnTo>
                  <a:lnTo>
                    <a:pt x="419634" y="76643"/>
                  </a:lnTo>
                  <a:lnTo>
                    <a:pt x="421916" y="77482"/>
                  </a:lnTo>
                  <a:lnTo>
                    <a:pt x="424148" y="78113"/>
                  </a:lnTo>
                  <a:lnTo>
                    <a:pt x="426493" y="78481"/>
                  </a:lnTo>
                  <a:lnTo>
                    <a:pt x="427996" y="78540"/>
                  </a:lnTo>
                  <a:lnTo>
                    <a:pt x="430236" y="78458"/>
                  </a:lnTo>
                  <a:lnTo>
                    <a:pt x="433778" y="78258"/>
                  </a:lnTo>
                  <a:lnTo>
                    <a:pt x="439126" y="77863"/>
                  </a:lnTo>
                  <a:lnTo>
                    <a:pt x="442665" y="77646"/>
                  </a:lnTo>
                  <a:lnTo>
                    <a:pt x="445384" y="77496"/>
                  </a:lnTo>
                  <a:lnTo>
                    <a:pt x="447140" y="77609"/>
                  </a:lnTo>
                  <a:lnTo>
                    <a:pt x="448923" y="77809"/>
                  </a:lnTo>
                  <a:lnTo>
                    <a:pt x="450788" y="78177"/>
                  </a:lnTo>
                  <a:lnTo>
                    <a:pt x="452681" y="78676"/>
                  </a:lnTo>
                  <a:lnTo>
                    <a:pt x="453315" y="78875"/>
                  </a:lnTo>
                  <a:lnTo>
                    <a:pt x="456688" y="80137"/>
                  </a:lnTo>
                  <a:lnTo>
                    <a:pt x="459464" y="81180"/>
                  </a:lnTo>
                  <a:lnTo>
                    <a:pt x="462472" y="82249"/>
                  </a:lnTo>
                  <a:lnTo>
                    <a:pt x="465952" y="83553"/>
                  </a:lnTo>
                  <a:lnTo>
                    <a:pt x="469683" y="84756"/>
                  </a:lnTo>
                  <a:lnTo>
                    <a:pt x="472489" y="85509"/>
                  </a:lnTo>
                  <a:lnTo>
                    <a:pt x="474366" y="86072"/>
                  </a:lnTo>
                  <a:lnTo>
                    <a:pt x="478464" y="87596"/>
                  </a:lnTo>
                  <a:lnTo>
                    <a:pt x="479907" y="88250"/>
                  </a:lnTo>
                  <a:lnTo>
                    <a:pt x="481523" y="88813"/>
                  </a:lnTo>
                  <a:lnTo>
                    <a:pt x="482502" y="89275"/>
                  </a:lnTo>
                  <a:lnTo>
                    <a:pt x="483495" y="89752"/>
                  </a:lnTo>
                  <a:lnTo>
                    <a:pt x="486086" y="91158"/>
                  </a:lnTo>
                  <a:lnTo>
                    <a:pt x="488574" y="92824"/>
                  </a:lnTo>
                  <a:lnTo>
                    <a:pt x="491135" y="94684"/>
                  </a:lnTo>
                  <a:lnTo>
                    <a:pt x="491838" y="95211"/>
                  </a:lnTo>
                  <a:lnTo>
                    <a:pt x="496407" y="98646"/>
                  </a:lnTo>
                  <a:lnTo>
                    <a:pt x="499670" y="101214"/>
                  </a:lnTo>
                  <a:lnTo>
                    <a:pt x="502401" y="103751"/>
                  </a:lnTo>
                  <a:lnTo>
                    <a:pt x="504897" y="106446"/>
                  </a:lnTo>
                  <a:lnTo>
                    <a:pt x="506986" y="109091"/>
                  </a:lnTo>
                  <a:lnTo>
                    <a:pt x="508572" y="111447"/>
                  </a:lnTo>
                  <a:lnTo>
                    <a:pt x="509052" y="111996"/>
                  </a:lnTo>
                  <a:lnTo>
                    <a:pt x="509520" y="112595"/>
                  </a:lnTo>
                  <a:lnTo>
                    <a:pt x="510891" y="114750"/>
                  </a:lnTo>
                  <a:lnTo>
                    <a:pt x="512001" y="116602"/>
                  </a:lnTo>
                  <a:lnTo>
                    <a:pt x="513538" y="119125"/>
                  </a:lnTo>
                  <a:lnTo>
                    <a:pt x="514822" y="121081"/>
                  </a:lnTo>
                  <a:lnTo>
                    <a:pt x="516711" y="123704"/>
                  </a:lnTo>
                  <a:lnTo>
                    <a:pt x="517882" y="125074"/>
                  </a:lnTo>
                  <a:lnTo>
                    <a:pt x="518962" y="126095"/>
                  </a:lnTo>
                  <a:lnTo>
                    <a:pt x="521466" y="128096"/>
                  </a:lnTo>
                  <a:lnTo>
                    <a:pt x="525122" y="130874"/>
                  </a:lnTo>
                  <a:lnTo>
                    <a:pt x="527176" y="132485"/>
                  </a:lnTo>
                  <a:lnTo>
                    <a:pt x="529257" y="134023"/>
                  </a:lnTo>
                  <a:lnTo>
                    <a:pt x="530080" y="134522"/>
                  </a:lnTo>
                  <a:lnTo>
                    <a:pt x="530639" y="134804"/>
                  </a:lnTo>
                  <a:lnTo>
                    <a:pt x="532003" y="135589"/>
                  </a:lnTo>
                  <a:lnTo>
                    <a:pt x="533868" y="136514"/>
                  </a:lnTo>
                  <a:lnTo>
                    <a:pt x="536123" y="137549"/>
                  </a:lnTo>
                  <a:lnTo>
                    <a:pt x="539061" y="138965"/>
                  </a:lnTo>
                  <a:lnTo>
                    <a:pt x="541161" y="140186"/>
                  </a:lnTo>
                  <a:lnTo>
                    <a:pt x="542876" y="141352"/>
                  </a:lnTo>
                  <a:lnTo>
                    <a:pt x="544742" y="142800"/>
                  </a:lnTo>
                  <a:lnTo>
                    <a:pt x="546596" y="144665"/>
                  </a:lnTo>
                  <a:lnTo>
                    <a:pt x="547208" y="145173"/>
                  </a:lnTo>
                  <a:lnTo>
                    <a:pt x="548027" y="145854"/>
                  </a:lnTo>
                  <a:lnTo>
                    <a:pt x="549478" y="147556"/>
                  </a:lnTo>
                  <a:lnTo>
                    <a:pt x="550663" y="149217"/>
                  </a:lnTo>
                  <a:lnTo>
                    <a:pt x="551815" y="151150"/>
                  </a:lnTo>
                  <a:lnTo>
                    <a:pt x="552865" y="153310"/>
                  </a:lnTo>
                  <a:lnTo>
                    <a:pt x="554327" y="156973"/>
                  </a:lnTo>
                  <a:lnTo>
                    <a:pt x="555887" y="160844"/>
                  </a:lnTo>
                  <a:lnTo>
                    <a:pt x="557363" y="164420"/>
                  </a:lnTo>
                  <a:lnTo>
                    <a:pt x="558723" y="167316"/>
                  </a:lnTo>
                  <a:lnTo>
                    <a:pt x="559123" y="168183"/>
                  </a:lnTo>
                  <a:lnTo>
                    <a:pt x="559894" y="169835"/>
                  </a:lnTo>
                  <a:lnTo>
                    <a:pt x="561586" y="172871"/>
                  </a:lnTo>
                  <a:lnTo>
                    <a:pt x="563591" y="176411"/>
                  </a:lnTo>
                  <a:lnTo>
                    <a:pt x="565090" y="179193"/>
                  </a:lnTo>
                  <a:lnTo>
                    <a:pt x="566862" y="182611"/>
                  </a:lnTo>
                  <a:lnTo>
                    <a:pt x="567304" y="183333"/>
                  </a:lnTo>
                  <a:lnTo>
                    <a:pt x="567780" y="184045"/>
                  </a:lnTo>
                  <a:lnTo>
                    <a:pt x="569135" y="186133"/>
                  </a:lnTo>
                  <a:lnTo>
                    <a:pt x="569706" y="186837"/>
                  </a:lnTo>
                  <a:lnTo>
                    <a:pt x="570446" y="187531"/>
                  </a:lnTo>
                  <a:lnTo>
                    <a:pt x="572508" y="190486"/>
                  </a:lnTo>
                  <a:lnTo>
                    <a:pt x="573282" y="191757"/>
                  </a:lnTo>
                  <a:lnTo>
                    <a:pt x="574540" y="193518"/>
                  </a:lnTo>
                  <a:lnTo>
                    <a:pt x="576137" y="195814"/>
                  </a:lnTo>
                  <a:lnTo>
                    <a:pt x="581372" y="202999"/>
                  </a:lnTo>
                  <a:lnTo>
                    <a:pt x="590470" y="215804"/>
                  </a:lnTo>
                  <a:lnTo>
                    <a:pt x="600078" y="229576"/>
                  </a:lnTo>
                  <a:lnTo>
                    <a:pt x="600603" y="230225"/>
                  </a:lnTo>
                  <a:lnTo>
                    <a:pt x="601154" y="230883"/>
                  </a:lnTo>
                  <a:lnTo>
                    <a:pt x="605115" y="236574"/>
                  </a:lnTo>
                  <a:lnTo>
                    <a:pt x="605543" y="237213"/>
                  </a:lnTo>
                  <a:lnTo>
                    <a:pt x="606461" y="238559"/>
                  </a:lnTo>
                  <a:lnTo>
                    <a:pt x="607918" y="240961"/>
                  </a:lnTo>
                  <a:lnTo>
                    <a:pt x="608553" y="241859"/>
                  </a:lnTo>
                  <a:lnTo>
                    <a:pt x="610064" y="244582"/>
                  </a:lnTo>
                  <a:lnTo>
                    <a:pt x="610483" y="245427"/>
                  </a:lnTo>
                  <a:lnTo>
                    <a:pt x="610970" y="246761"/>
                  </a:lnTo>
                  <a:lnTo>
                    <a:pt x="611446" y="248264"/>
                  </a:lnTo>
                  <a:lnTo>
                    <a:pt x="611865" y="250030"/>
                  </a:lnTo>
                  <a:lnTo>
                    <a:pt x="613130" y="254592"/>
                  </a:lnTo>
                  <a:lnTo>
                    <a:pt x="613504" y="255913"/>
                  </a:lnTo>
                  <a:lnTo>
                    <a:pt x="614633" y="259517"/>
                  </a:lnTo>
                  <a:lnTo>
                    <a:pt x="616609" y="265818"/>
                  </a:lnTo>
                  <a:lnTo>
                    <a:pt x="617353" y="267920"/>
                  </a:lnTo>
                  <a:lnTo>
                    <a:pt x="617466" y="268220"/>
                  </a:lnTo>
                  <a:lnTo>
                    <a:pt x="618633" y="271466"/>
                  </a:lnTo>
                  <a:lnTo>
                    <a:pt x="619577" y="274103"/>
                  </a:lnTo>
                  <a:lnTo>
                    <a:pt x="620627" y="277617"/>
                  </a:lnTo>
                  <a:lnTo>
                    <a:pt x="620755" y="278144"/>
                  </a:lnTo>
                  <a:lnTo>
                    <a:pt x="621005" y="279170"/>
                  </a:lnTo>
                  <a:lnTo>
                    <a:pt x="621718" y="282693"/>
                  </a:lnTo>
                  <a:lnTo>
                    <a:pt x="621817" y="283655"/>
                  </a:lnTo>
                  <a:lnTo>
                    <a:pt x="622194" y="285793"/>
                  </a:lnTo>
                  <a:lnTo>
                    <a:pt x="622413" y="286983"/>
                  </a:lnTo>
                  <a:lnTo>
                    <a:pt x="622666" y="288267"/>
                  </a:lnTo>
                  <a:lnTo>
                    <a:pt x="623157" y="290424"/>
                  </a:lnTo>
                  <a:lnTo>
                    <a:pt x="623607" y="291990"/>
                  </a:lnTo>
                  <a:lnTo>
                    <a:pt x="623939" y="293062"/>
                  </a:lnTo>
                  <a:lnTo>
                    <a:pt x="624921" y="295749"/>
                  </a:lnTo>
                  <a:lnTo>
                    <a:pt x="625216" y="296462"/>
                  </a:lnTo>
                  <a:lnTo>
                    <a:pt x="625926" y="298087"/>
                  </a:lnTo>
                  <a:lnTo>
                    <a:pt x="628026" y="302255"/>
                  </a:lnTo>
                  <a:lnTo>
                    <a:pt x="629770" y="305710"/>
                  </a:lnTo>
                  <a:lnTo>
                    <a:pt x="630790" y="307771"/>
                  </a:lnTo>
                  <a:lnTo>
                    <a:pt x="631202" y="308725"/>
                  </a:lnTo>
                  <a:lnTo>
                    <a:pt x="631504" y="309606"/>
                  </a:lnTo>
                  <a:lnTo>
                    <a:pt x="631825" y="310518"/>
                  </a:lnTo>
                  <a:lnTo>
                    <a:pt x="632429" y="312035"/>
                  </a:lnTo>
                  <a:lnTo>
                    <a:pt x="632675" y="312616"/>
                  </a:lnTo>
                  <a:lnTo>
                    <a:pt x="632822" y="312934"/>
                  </a:lnTo>
                  <a:lnTo>
                    <a:pt x="633211" y="313606"/>
                  </a:lnTo>
                  <a:lnTo>
                    <a:pt x="633487" y="314096"/>
                  </a:lnTo>
                  <a:lnTo>
                    <a:pt x="634895" y="317619"/>
                  </a:lnTo>
                  <a:lnTo>
                    <a:pt x="635496" y="319385"/>
                  </a:lnTo>
                  <a:lnTo>
                    <a:pt x="636399" y="321751"/>
                  </a:lnTo>
                  <a:lnTo>
                    <a:pt x="638374" y="326545"/>
                  </a:lnTo>
                  <a:lnTo>
                    <a:pt x="639337" y="328865"/>
                  </a:lnTo>
                  <a:lnTo>
                    <a:pt x="640844" y="332325"/>
                  </a:lnTo>
                  <a:lnTo>
                    <a:pt x="641890" y="334677"/>
                  </a:lnTo>
                  <a:lnTo>
                    <a:pt x="644246" y="340085"/>
                  </a:lnTo>
                  <a:lnTo>
                    <a:pt x="645455" y="342814"/>
                  </a:lnTo>
                  <a:lnTo>
                    <a:pt x="645818" y="343499"/>
                  </a:lnTo>
                  <a:lnTo>
                    <a:pt x="647003" y="346174"/>
                  </a:lnTo>
                  <a:lnTo>
                    <a:pt x="648756" y="350914"/>
                  </a:lnTo>
                  <a:lnTo>
                    <a:pt x="649107" y="351513"/>
                  </a:lnTo>
                  <a:lnTo>
                    <a:pt x="649213" y="351827"/>
                  </a:lnTo>
                  <a:lnTo>
                    <a:pt x="651335" y="357771"/>
                  </a:lnTo>
                  <a:lnTo>
                    <a:pt x="652359" y="360790"/>
                  </a:lnTo>
                  <a:lnTo>
                    <a:pt x="653639" y="364205"/>
                  </a:lnTo>
                  <a:lnTo>
                    <a:pt x="654549" y="367215"/>
                  </a:lnTo>
                  <a:lnTo>
                    <a:pt x="657522" y="375057"/>
                  </a:lnTo>
                  <a:lnTo>
                    <a:pt x="658428" y="377346"/>
                  </a:lnTo>
                  <a:lnTo>
                    <a:pt x="659648" y="380738"/>
                  </a:lnTo>
                  <a:lnTo>
                    <a:pt x="660683" y="383408"/>
                  </a:lnTo>
                  <a:lnTo>
                    <a:pt x="662722" y="388948"/>
                  </a:lnTo>
                  <a:lnTo>
                    <a:pt x="665090" y="395342"/>
                  </a:lnTo>
                  <a:lnTo>
                    <a:pt x="666117" y="398262"/>
                  </a:lnTo>
                  <a:lnTo>
                    <a:pt x="667579" y="402363"/>
                  </a:lnTo>
                  <a:lnTo>
                    <a:pt x="669735" y="407776"/>
                  </a:lnTo>
                  <a:lnTo>
                    <a:pt x="670242" y="409252"/>
                  </a:lnTo>
                  <a:lnTo>
                    <a:pt x="673478" y="418189"/>
                  </a:lnTo>
                  <a:lnTo>
                    <a:pt x="674736" y="421763"/>
                  </a:lnTo>
                  <a:lnTo>
                    <a:pt x="675351" y="423403"/>
                  </a:lnTo>
                  <a:lnTo>
                    <a:pt x="676194" y="425778"/>
                  </a:lnTo>
                  <a:lnTo>
                    <a:pt x="677769" y="429643"/>
                  </a:lnTo>
                  <a:lnTo>
                    <a:pt x="679842" y="434698"/>
                  </a:lnTo>
                  <a:lnTo>
                    <a:pt x="681152" y="437832"/>
                  </a:lnTo>
                  <a:lnTo>
                    <a:pt x="682803" y="441715"/>
                  </a:lnTo>
                  <a:lnTo>
                    <a:pt x="683876" y="443935"/>
                  </a:lnTo>
                  <a:lnTo>
                    <a:pt x="684287" y="444730"/>
                  </a:lnTo>
                  <a:lnTo>
                    <a:pt x="685261" y="446747"/>
                  </a:lnTo>
                  <a:lnTo>
                    <a:pt x="685605" y="447546"/>
                  </a:lnTo>
                  <a:lnTo>
                    <a:pt x="686583" y="449817"/>
                  </a:lnTo>
                  <a:lnTo>
                    <a:pt x="688623" y="455245"/>
                  </a:lnTo>
                  <a:lnTo>
                    <a:pt x="690130" y="459827"/>
                  </a:lnTo>
                  <a:lnTo>
                    <a:pt x="690734" y="461853"/>
                  </a:lnTo>
                  <a:lnTo>
                    <a:pt x="692479" y="466563"/>
                  </a:lnTo>
                  <a:lnTo>
                    <a:pt x="694284" y="471800"/>
                  </a:lnTo>
                  <a:lnTo>
                    <a:pt x="694964" y="473853"/>
                  </a:lnTo>
                  <a:lnTo>
                    <a:pt x="695111" y="474298"/>
                  </a:lnTo>
                  <a:lnTo>
                    <a:pt x="695942" y="476923"/>
                  </a:lnTo>
                  <a:lnTo>
                    <a:pt x="697128" y="480689"/>
                  </a:lnTo>
                  <a:lnTo>
                    <a:pt x="697559" y="482156"/>
                  </a:lnTo>
                  <a:lnTo>
                    <a:pt x="699115" y="486825"/>
                  </a:lnTo>
                  <a:lnTo>
                    <a:pt x="700146" y="489714"/>
                  </a:lnTo>
                  <a:lnTo>
                    <a:pt x="700637" y="491172"/>
                  </a:lnTo>
                  <a:lnTo>
                    <a:pt x="702705" y="496935"/>
                  </a:lnTo>
                  <a:lnTo>
                    <a:pt x="703208" y="498077"/>
                  </a:lnTo>
                  <a:lnTo>
                    <a:pt x="704938" y="502446"/>
                  </a:lnTo>
                  <a:lnTo>
                    <a:pt x="706200" y="505458"/>
                  </a:lnTo>
                  <a:lnTo>
                    <a:pt x="707034" y="507266"/>
                  </a:lnTo>
                  <a:lnTo>
                    <a:pt x="704889" y="505769"/>
                  </a:lnTo>
                  <a:lnTo>
                    <a:pt x="703745" y="504736"/>
                  </a:lnTo>
                  <a:lnTo>
                    <a:pt x="697051" y="498713"/>
                  </a:lnTo>
                  <a:lnTo>
                    <a:pt x="693576" y="495583"/>
                  </a:lnTo>
                  <a:lnTo>
                    <a:pt x="691832" y="494004"/>
                  </a:lnTo>
                  <a:lnTo>
                    <a:pt x="683785" y="486730"/>
                  </a:lnTo>
                  <a:lnTo>
                    <a:pt x="682134" y="485217"/>
                  </a:lnTo>
                  <a:lnTo>
                    <a:pt x="681307" y="484663"/>
                  </a:lnTo>
                  <a:lnTo>
                    <a:pt x="680665" y="484241"/>
                  </a:lnTo>
                  <a:lnTo>
                    <a:pt x="680525" y="484148"/>
                  </a:lnTo>
                  <a:lnTo>
                    <a:pt x="675465" y="480789"/>
                  </a:lnTo>
                  <a:lnTo>
                    <a:pt x="672262" y="478654"/>
                  </a:lnTo>
                  <a:lnTo>
                    <a:pt x="671620" y="478231"/>
                  </a:lnTo>
                  <a:lnTo>
                    <a:pt x="667904" y="475764"/>
                  </a:lnTo>
                  <a:lnTo>
                    <a:pt x="664512" y="473508"/>
                  </a:lnTo>
                  <a:lnTo>
                    <a:pt x="658696" y="469633"/>
                  </a:lnTo>
                  <a:lnTo>
                    <a:pt x="657563" y="469020"/>
                  </a:lnTo>
                  <a:lnTo>
                    <a:pt x="654243" y="467244"/>
                  </a:lnTo>
                  <a:lnTo>
                    <a:pt x="652910" y="466599"/>
                  </a:lnTo>
                  <a:lnTo>
                    <a:pt x="652254" y="466274"/>
                  </a:lnTo>
                  <a:lnTo>
                    <a:pt x="647415" y="463915"/>
                  </a:lnTo>
                  <a:lnTo>
                    <a:pt x="646671" y="463547"/>
                  </a:lnTo>
                  <a:lnTo>
                    <a:pt x="643608" y="462103"/>
                  </a:lnTo>
                  <a:lnTo>
                    <a:pt x="639654" y="460236"/>
                  </a:lnTo>
                  <a:lnTo>
                    <a:pt x="638313" y="459555"/>
                  </a:lnTo>
                  <a:lnTo>
                    <a:pt x="637648" y="459212"/>
                  </a:lnTo>
                  <a:lnTo>
                    <a:pt x="636312" y="458533"/>
                  </a:lnTo>
                  <a:lnTo>
                    <a:pt x="634284" y="457493"/>
                  </a:lnTo>
                  <a:lnTo>
                    <a:pt x="633604" y="457152"/>
                  </a:lnTo>
                  <a:lnTo>
                    <a:pt x="632811" y="456743"/>
                  </a:lnTo>
                  <a:lnTo>
                    <a:pt x="632002" y="456335"/>
                  </a:lnTo>
                  <a:lnTo>
                    <a:pt x="630171" y="455399"/>
                  </a:lnTo>
                  <a:lnTo>
                    <a:pt x="624306" y="452492"/>
                  </a:lnTo>
                  <a:lnTo>
                    <a:pt x="618927" y="450478"/>
                  </a:lnTo>
                  <a:lnTo>
                    <a:pt x="616170" y="449449"/>
                  </a:lnTo>
                  <a:lnTo>
                    <a:pt x="614800" y="448931"/>
                  </a:lnTo>
                  <a:lnTo>
                    <a:pt x="611937" y="447864"/>
                  </a:lnTo>
                  <a:lnTo>
                    <a:pt x="611280" y="447673"/>
                  </a:lnTo>
                  <a:lnTo>
                    <a:pt x="610581" y="447464"/>
                  </a:lnTo>
                  <a:lnTo>
                    <a:pt x="608440" y="446847"/>
                  </a:lnTo>
                  <a:lnTo>
                    <a:pt x="605588" y="445984"/>
                  </a:lnTo>
                  <a:lnTo>
                    <a:pt x="602397" y="445116"/>
                  </a:lnTo>
                  <a:lnTo>
                    <a:pt x="602023" y="445012"/>
                  </a:lnTo>
                  <a:lnTo>
                    <a:pt x="601339" y="444812"/>
                  </a:lnTo>
                  <a:lnTo>
                    <a:pt x="600601" y="444603"/>
                  </a:lnTo>
                  <a:lnTo>
                    <a:pt x="599738" y="444353"/>
                  </a:lnTo>
                  <a:lnTo>
                    <a:pt x="599236" y="444213"/>
                  </a:lnTo>
                  <a:lnTo>
                    <a:pt x="597529" y="443718"/>
                  </a:lnTo>
                  <a:lnTo>
                    <a:pt x="596026" y="443286"/>
                  </a:lnTo>
                  <a:lnTo>
                    <a:pt x="592838" y="442369"/>
                  </a:lnTo>
                  <a:lnTo>
                    <a:pt x="591618" y="442023"/>
                  </a:lnTo>
                  <a:lnTo>
                    <a:pt x="590383" y="441665"/>
                  </a:lnTo>
                  <a:lnTo>
                    <a:pt x="589435" y="441419"/>
                  </a:lnTo>
                  <a:lnTo>
                    <a:pt x="586036" y="440706"/>
                  </a:lnTo>
                  <a:lnTo>
                    <a:pt x="582611" y="439993"/>
                  </a:lnTo>
                  <a:lnTo>
                    <a:pt x="582437" y="439962"/>
                  </a:lnTo>
                  <a:lnTo>
                    <a:pt x="579389" y="439321"/>
                  </a:lnTo>
                  <a:lnTo>
                    <a:pt x="577255" y="438876"/>
                  </a:lnTo>
                  <a:lnTo>
                    <a:pt x="576277" y="438676"/>
                  </a:lnTo>
                  <a:lnTo>
                    <a:pt x="574347" y="438272"/>
                  </a:lnTo>
                  <a:lnTo>
                    <a:pt x="573232" y="437644"/>
                  </a:lnTo>
                  <a:lnTo>
                    <a:pt x="573227" y="436560"/>
                  </a:lnTo>
                  <a:lnTo>
                    <a:pt x="573703" y="434418"/>
                  </a:lnTo>
                  <a:lnTo>
                    <a:pt x="573853" y="433869"/>
                  </a:lnTo>
                  <a:lnTo>
                    <a:pt x="570891" y="432999"/>
                  </a:lnTo>
                  <a:lnTo>
                    <a:pt x="562896" y="430914"/>
                  </a:lnTo>
                  <a:lnTo>
                    <a:pt x="561185" y="430673"/>
                  </a:lnTo>
                  <a:lnTo>
                    <a:pt x="561725" y="428871"/>
                  </a:lnTo>
                  <a:lnTo>
                    <a:pt x="561924" y="427714"/>
                  </a:lnTo>
                  <a:lnTo>
                    <a:pt x="560102" y="427423"/>
                  </a:lnTo>
                  <a:lnTo>
                    <a:pt x="559509" y="427338"/>
                  </a:lnTo>
                  <a:lnTo>
                    <a:pt x="558905" y="427242"/>
                  </a:lnTo>
                  <a:lnTo>
                    <a:pt x="558290" y="427135"/>
                  </a:lnTo>
                  <a:lnTo>
                    <a:pt x="557061" y="426938"/>
                  </a:lnTo>
                  <a:lnTo>
                    <a:pt x="554560" y="426528"/>
                  </a:lnTo>
                  <a:lnTo>
                    <a:pt x="551183" y="425965"/>
                  </a:lnTo>
                  <a:lnTo>
                    <a:pt x="549967" y="425762"/>
                  </a:lnTo>
                  <a:lnTo>
                    <a:pt x="548964" y="425592"/>
                  </a:lnTo>
                  <a:lnTo>
                    <a:pt x="548077" y="425447"/>
                  </a:lnTo>
                  <a:lnTo>
                    <a:pt x="546906" y="425247"/>
                  </a:lnTo>
                  <a:lnTo>
                    <a:pt x="546585" y="425197"/>
                  </a:lnTo>
                  <a:lnTo>
                    <a:pt x="545739" y="425056"/>
                  </a:lnTo>
                  <a:lnTo>
                    <a:pt x="544855" y="424915"/>
                  </a:lnTo>
                  <a:lnTo>
                    <a:pt x="544130" y="424793"/>
                  </a:lnTo>
                  <a:lnTo>
                    <a:pt x="542657" y="424557"/>
                  </a:lnTo>
                  <a:lnTo>
                    <a:pt x="541917" y="424411"/>
                  </a:lnTo>
                  <a:lnTo>
                    <a:pt x="541180" y="424288"/>
                  </a:lnTo>
                  <a:lnTo>
                    <a:pt x="540448" y="424170"/>
                  </a:lnTo>
                  <a:lnTo>
                    <a:pt x="538972" y="423940"/>
                  </a:lnTo>
                  <a:lnTo>
                    <a:pt x="538234" y="423825"/>
                  </a:lnTo>
                  <a:lnTo>
                    <a:pt x="537978" y="423789"/>
                  </a:lnTo>
                  <a:lnTo>
                    <a:pt x="537494" y="423707"/>
                  </a:lnTo>
                  <a:lnTo>
                    <a:pt x="536021" y="423476"/>
                  </a:lnTo>
                  <a:lnTo>
                    <a:pt x="534786" y="423294"/>
                  </a:lnTo>
                  <a:lnTo>
                    <a:pt x="534072" y="423185"/>
                  </a:lnTo>
                  <a:lnTo>
                    <a:pt x="533347" y="423080"/>
                  </a:lnTo>
                  <a:lnTo>
                    <a:pt x="532621" y="422966"/>
                  </a:lnTo>
                  <a:lnTo>
                    <a:pt x="529673" y="422474"/>
                  </a:lnTo>
                  <a:lnTo>
                    <a:pt x="528067" y="422218"/>
                  </a:lnTo>
                  <a:lnTo>
                    <a:pt x="527339" y="422095"/>
                  </a:lnTo>
                  <a:lnTo>
                    <a:pt x="524442" y="421623"/>
                  </a:lnTo>
                  <a:lnTo>
                    <a:pt x="522875" y="421359"/>
                  </a:lnTo>
                  <a:lnTo>
                    <a:pt x="521464" y="421130"/>
                  </a:lnTo>
                  <a:lnTo>
                    <a:pt x="520699" y="421005"/>
                  </a:lnTo>
                  <a:lnTo>
                    <a:pt x="520507" y="420969"/>
                  </a:lnTo>
                  <a:lnTo>
                    <a:pt x="517066" y="420406"/>
                  </a:lnTo>
                  <a:lnTo>
                    <a:pt x="516341" y="420283"/>
                  </a:lnTo>
                  <a:lnTo>
                    <a:pt x="513446" y="419807"/>
                  </a:lnTo>
                  <a:lnTo>
                    <a:pt x="512353" y="419624"/>
                  </a:lnTo>
                  <a:lnTo>
                    <a:pt x="511998" y="419570"/>
                  </a:lnTo>
                  <a:lnTo>
                    <a:pt x="510510" y="419320"/>
                  </a:lnTo>
                  <a:lnTo>
                    <a:pt x="509909" y="419225"/>
                  </a:lnTo>
                  <a:lnTo>
                    <a:pt x="509022" y="419075"/>
                  </a:lnTo>
                  <a:lnTo>
                    <a:pt x="508006" y="418907"/>
                  </a:lnTo>
                  <a:lnTo>
                    <a:pt x="507420" y="418816"/>
                  </a:lnTo>
                  <a:lnTo>
                    <a:pt x="507016" y="418743"/>
                  </a:lnTo>
                  <a:lnTo>
                    <a:pt x="506287" y="418630"/>
                  </a:lnTo>
                  <a:lnTo>
                    <a:pt x="504837" y="418394"/>
                  </a:lnTo>
                  <a:lnTo>
                    <a:pt x="504327" y="418316"/>
                  </a:lnTo>
                  <a:lnTo>
                    <a:pt x="503390" y="418162"/>
                  </a:lnTo>
                  <a:lnTo>
                    <a:pt x="501872" y="417921"/>
                  </a:lnTo>
                  <a:lnTo>
                    <a:pt x="501215" y="417812"/>
                  </a:lnTo>
                  <a:lnTo>
                    <a:pt x="500161" y="417644"/>
                  </a:lnTo>
                  <a:lnTo>
                    <a:pt x="499769" y="417585"/>
                  </a:lnTo>
                  <a:lnTo>
                    <a:pt x="499043" y="417467"/>
                  </a:lnTo>
                  <a:lnTo>
                    <a:pt x="498152" y="417328"/>
                  </a:lnTo>
                  <a:lnTo>
                    <a:pt x="485049" y="416432"/>
                  </a:lnTo>
                  <a:lnTo>
                    <a:pt x="480096" y="416096"/>
                  </a:lnTo>
                  <a:lnTo>
                    <a:pt x="479171" y="416020"/>
                  </a:lnTo>
                  <a:lnTo>
                    <a:pt x="478014" y="415925"/>
                  </a:lnTo>
                  <a:lnTo>
                    <a:pt x="477355" y="415887"/>
                  </a:lnTo>
                  <a:lnTo>
                    <a:pt x="469070" y="415296"/>
                  </a:lnTo>
                  <a:lnTo>
                    <a:pt x="464872" y="414999"/>
                  </a:lnTo>
                  <a:lnTo>
                    <a:pt x="463941" y="414152"/>
                  </a:lnTo>
                  <a:lnTo>
                    <a:pt x="463389" y="414652"/>
                  </a:lnTo>
                  <a:lnTo>
                    <a:pt x="463153" y="414446"/>
                  </a:lnTo>
                  <a:lnTo>
                    <a:pt x="462295" y="414633"/>
                  </a:lnTo>
                  <a:lnTo>
                    <a:pt x="461845" y="414480"/>
                  </a:lnTo>
                  <a:lnTo>
                    <a:pt x="453748" y="414049"/>
                  </a:lnTo>
                  <a:lnTo>
                    <a:pt x="453316" y="414158"/>
                  </a:lnTo>
                  <a:lnTo>
                    <a:pt x="452632" y="413157"/>
                  </a:lnTo>
                  <a:lnTo>
                    <a:pt x="452181" y="413436"/>
                  </a:lnTo>
                  <a:lnTo>
                    <a:pt x="451336" y="414028"/>
                  </a:lnTo>
                  <a:lnTo>
                    <a:pt x="441966" y="413054"/>
                  </a:lnTo>
                  <a:lnTo>
                    <a:pt x="438886" y="412736"/>
                  </a:lnTo>
                  <a:lnTo>
                    <a:pt x="432634" y="412118"/>
                  </a:lnTo>
                  <a:lnTo>
                    <a:pt x="431362" y="412006"/>
                  </a:lnTo>
                  <a:lnTo>
                    <a:pt x="430889" y="412022"/>
                  </a:lnTo>
                  <a:lnTo>
                    <a:pt x="433759" y="416126"/>
                  </a:lnTo>
                  <a:lnTo>
                    <a:pt x="424525" y="415351"/>
                  </a:lnTo>
                  <a:lnTo>
                    <a:pt x="414559" y="413897"/>
                  </a:lnTo>
                  <a:lnTo>
                    <a:pt x="408776" y="412052"/>
                  </a:lnTo>
                  <a:lnTo>
                    <a:pt x="405534" y="411137"/>
                  </a:lnTo>
                  <a:lnTo>
                    <a:pt x="394411" y="408114"/>
                  </a:lnTo>
                  <a:lnTo>
                    <a:pt x="376945" y="404048"/>
                  </a:lnTo>
                  <a:lnTo>
                    <a:pt x="376057" y="403841"/>
                  </a:lnTo>
                  <a:lnTo>
                    <a:pt x="365221" y="401196"/>
                  </a:lnTo>
                  <a:lnTo>
                    <a:pt x="354921" y="398529"/>
                  </a:lnTo>
                  <a:lnTo>
                    <a:pt x="355348" y="397187"/>
                  </a:lnTo>
                  <a:lnTo>
                    <a:pt x="355763" y="396087"/>
                  </a:lnTo>
                  <a:lnTo>
                    <a:pt x="338817" y="391766"/>
                  </a:lnTo>
                  <a:lnTo>
                    <a:pt x="329584" y="389411"/>
                  </a:lnTo>
                  <a:lnTo>
                    <a:pt x="325540" y="394119"/>
                  </a:lnTo>
                  <a:lnTo>
                    <a:pt x="323223" y="396813"/>
                  </a:lnTo>
                  <a:lnTo>
                    <a:pt x="322328" y="397849"/>
                  </a:lnTo>
                  <a:lnTo>
                    <a:pt x="312918" y="408806"/>
                  </a:lnTo>
                  <a:lnTo>
                    <a:pt x="312423" y="409105"/>
                  </a:lnTo>
                  <a:lnTo>
                    <a:pt x="309409" y="405913"/>
                  </a:lnTo>
                  <a:lnTo>
                    <a:pt x="307471" y="403805"/>
                  </a:lnTo>
                  <a:lnTo>
                    <a:pt x="304095" y="396630"/>
                  </a:lnTo>
                  <a:lnTo>
                    <a:pt x="302324" y="392725"/>
                  </a:lnTo>
                  <a:lnTo>
                    <a:pt x="300407" y="388503"/>
                  </a:lnTo>
                  <a:lnTo>
                    <a:pt x="299956" y="388711"/>
                  </a:lnTo>
                  <a:lnTo>
                    <a:pt x="293130" y="386582"/>
                  </a:lnTo>
                  <a:lnTo>
                    <a:pt x="282000" y="383110"/>
                  </a:lnTo>
                  <a:lnTo>
                    <a:pt x="277732" y="381778"/>
                  </a:lnTo>
                  <a:lnTo>
                    <a:pt x="275015" y="380929"/>
                  </a:lnTo>
                  <a:lnTo>
                    <a:pt x="273745" y="380737"/>
                  </a:lnTo>
                  <a:lnTo>
                    <a:pt x="271786" y="380447"/>
                  </a:lnTo>
                  <a:lnTo>
                    <a:pt x="263953" y="379254"/>
                  </a:lnTo>
                  <a:lnTo>
                    <a:pt x="255973" y="378045"/>
                  </a:lnTo>
                  <a:lnTo>
                    <a:pt x="246437" y="376592"/>
                  </a:lnTo>
                  <a:lnTo>
                    <a:pt x="246263" y="377582"/>
                  </a:lnTo>
                  <a:lnTo>
                    <a:pt x="245451" y="377459"/>
                  </a:lnTo>
                  <a:lnTo>
                    <a:pt x="235206" y="375901"/>
                  </a:lnTo>
                  <a:lnTo>
                    <a:pt x="217645" y="373232"/>
                  </a:lnTo>
                  <a:lnTo>
                    <a:pt x="207553" y="371697"/>
                  </a:lnTo>
                  <a:lnTo>
                    <a:pt x="204920" y="371298"/>
                  </a:lnTo>
                  <a:lnTo>
                    <a:pt x="204331" y="371211"/>
                  </a:lnTo>
                  <a:lnTo>
                    <a:pt x="200021" y="370557"/>
                  </a:lnTo>
                  <a:close/>
                </a:path>
              </a:pathLst>
            </a:custGeom>
            <a:solidFill>
              <a:srgbClr val="FFFEFB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" name="pg99"/>
            <p:cNvSpPr/>
            <p:nvPr/>
          </p:nvSpPr>
          <p:spPr>
            <a:xfrm>
              <a:off x="5176147" y="3838725"/>
              <a:ext cx="599492" cy="544511"/>
            </a:xfrm>
            <a:custGeom>
              <a:avLst/>
              <a:gdLst/>
              <a:ahLst/>
              <a:cxnLst/>
              <a:rect l="0" t="0" r="0" b="0"/>
              <a:pathLst>
                <a:path w="599492" h="544511">
                  <a:moveTo>
                    <a:pt x="348154" y="484244"/>
                  </a:moveTo>
                  <a:lnTo>
                    <a:pt x="346288" y="484276"/>
                  </a:lnTo>
                  <a:lnTo>
                    <a:pt x="342191" y="484303"/>
                  </a:lnTo>
                  <a:lnTo>
                    <a:pt x="335019" y="484408"/>
                  </a:lnTo>
                  <a:lnTo>
                    <a:pt x="327662" y="484403"/>
                  </a:lnTo>
                  <a:lnTo>
                    <a:pt x="324316" y="484376"/>
                  </a:lnTo>
                  <a:lnTo>
                    <a:pt x="318035" y="484267"/>
                  </a:lnTo>
                  <a:lnTo>
                    <a:pt x="308246" y="484140"/>
                  </a:lnTo>
                  <a:lnTo>
                    <a:pt x="306724" y="484131"/>
                  </a:lnTo>
                  <a:lnTo>
                    <a:pt x="300852" y="484167"/>
                  </a:lnTo>
                  <a:lnTo>
                    <a:pt x="293978" y="483999"/>
                  </a:lnTo>
                  <a:lnTo>
                    <a:pt x="288381" y="483854"/>
                  </a:lnTo>
                  <a:lnTo>
                    <a:pt x="284865" y="483840"/>
                  </a:lnTo>
                  <a:lnTo>
                    <a:pt x="283260" y="483845"/>
                  </a:lnTo>
                  <a:lnTo>
                    <a:pt x="281560" y="483858"/>
                  </a:lnTo>
                  <a:lnTo>
                    <a:pt x="270219" y="484081"/>
                  </a:lnTo>
                  <a:lnTo>
                    <a:pt x="263134" y="484004"/>
                  </a:lnTo>
                  <a:lnTo>
                    <a:pt x="258123" y="484159"/>
                  </a:lnTo>
                  <a:lnTo>
                    <a:pt x="257145" y="484223"/>
                  </a:lnTo>
                  <a:lnTo>
                    <a:pt x="256945" y="484223"/>
                  </a:lnTo>
                  <a:lnTo>
                    <a:pt x="255849" y="484432"/>
                  </a:lnTo>
                  <a:lnTo>
                    <a:pt x="254754" y="484604"/>
                  </a:lnTo>
                  <a:lnTo>
                    <a:pt x="253953" y="484736"/>
                  </a:lnTo>
                  <a:lnTo>
                    <a:pt x="250392" y="485300"/>
                  </a:lnTo>
                  <a:lnTo>
                    <a:pt x="249146" y="485473"/>
                  </a:lnTo>
                  <a:lnTo>
                    <a:pt x="245128" y="486050"/>
                  </a:lnTo>
                  <a:lnTo>
                    <a:pt x="239904" y="486650"/>
                  </a:lnTo>
                  <a:lnTo>
                    <a:pt x="235886" y="487137"/>
                  </a:lnTo>
                  <a:lnTo>
                    <a:pt x="232026" y="487637"/>
                  </a:lnTo>
                  <a:lnTo>
                    <a:pt x="230112" y="487960"/>
                  </a:lnTo>
                  <a:lnTo>
                    <a:pt x="227192" y="488287"/>
                  </a:lnTo>
                  <a:lnTo>
                    <a:pt x="223567" y="488783"/>
                  </a:lnTo>
                  <a:lnTo>
                    <a:pt x="220425" y="489169"/>
                  </a:lnTo>
                  <a:lnTo>
                    <a:pt x="215666" y="489783"/>
                  </a:lnTo>
                  <a:lnTo>
                    <a:pt x="212244" y="490256"/>
                  </a:lnTo>
                  <a:lnTo>
                    <a:pt x="208808" y="490651"/>
                  </a:lnTo>
                  <a:lnTo>
                    <a:pt x="204257" y="491242"/>
                  </a:lnTo>
                  <a:lnTo>
                    <a:pt x="201375" y="491583"/>
                  </a:lnTo>
                  <a:lnTo>
                    <a:pt x="201210" y="491577"/>
                  </a:lnTo>
                  <a:lnTo>
                    <a:pt x="201187" y="491160"/>
                  </a:lnTo>
                  <a:lnTo>
                    <a:pt x="201145" y="490799"/>
                  </a:lnTo>
                  <a:lnTo>
                    <a:pt x="201119" y="490623"/>
                  </a:lnTo>
                  <a:lnTo>
                    <a:pt x="200823" y="490305"/>
                  </a:lnTo>
                  <a:lnTo>
                    <a:pt x="200620" y="490276"/>
                  </a:lnTo>
                  <a:lnTo>
                    <a:pt x="200354" y="490252"/>
                  </a:lnTo>
                  <a:lnTo>
                    <a:pt x="199904" y="490099"/>
                  </a:lnTo>
                  <a:lnTo>
                    <a:pt x="199837" y="489864"/>
                  </a:lnTo>
                  <a:lnTo>
                    <a:pt x="199962" y="489596"/>
                  </a:lnTo>
                  <a:lnTo>
                    <a:pt x="200034" y="489192"/>
                  </a:lnTo>
                  <a:lnTo>
                    <a:pt x="200130" y="488554"/>
                  </a:lnTo>
                  <a:lnTo>
                    <a:pt x="200337" y="488250"/>
                  </a:lnTo>
                  <a:lnTo>
                    <a:pt x="200759" y="487961"/>
                  </a:lnTo>
                  <a:lnTo>
                    <a:pt x="201294" y="487713"/>
                  </a:lnTo>
                  <a:lnTo>
                    <a:pt x="201714" y="487552"/>
                  </a:lnTo>
                  <a:lnTo>
                    <a:pt x="202104" y="487319"/>
                  </a:lnTo>
                  <a:lnTo>
                    <a:pt x="202321" y="486948"/>
                  </a:lnTo>
                  <a:lnTo>
                    <a:pt x="202351" y="486634"/>
                  </a:lnTo>
                  <a:lnTo>
                    <a:pt x="202245" y="486194"/>
                  </a:lnTo>
                  <a:lnTo>
                    <a:pt x="202013" y="485753"/>
                  </a:lnTo>
                  <a:lnTo>
                    <a:pt x="201843" y="485295"/>
                  </a:lnTo>
                  <a:lnTo>
                    <a:pt x="201634" y="484956"/>
                  </a:lnTo>
                  <a:lnTo>
                    <a:pt x="201278" y="484602"/>
                  </a:lnTo>
                  <a:lnTo>
                    <a:pt x="201127" y="483956"/>
                  </a:lnTo>
                  <a:lnTo>
                    <a:pt x="201419" y="483289"/>
                  </a:lnTo>
                  <a:lnTo>
                    <a:pt x="201878" y="482670"/>
                  </a:lnTo>
                  <a:lnTo>
                    <a:pt x="202478" y="482077"/>
                  </a:lnTo>
                  <a:lnTo>
                    <a:pt x="203042" y="481710"/>
                  </a:lnTo>
                  <a:lnTo>
                    <a:pt x="203444" y="481491"/>
                  </a:lnTo>
                  <a:lnTo>
                    <a:pt x="204112" y="481257"/>
                  </a:lnTo>
                  <a:lnTo>
                    <a:pt x="204486" y="481119"/>
                  </a:lnTo>
                  <a:lnTo>
                    <a:pt x="204841" y="480861"/>
                  </a:lnTo>
                  <a:lnTo>
                    <a:pt x="204897" y="480574"/>
                  </a:lnTo>
                  <a:lnTo>
                    <a:pt x="204830" y="480244"/>
                  </a:lnTo>
                  <a:lnTo>
                    <a:pt x="204719" y="479802"/>
                  </a:lnTo>
                  <a:lnTo>
                    <a:pt x="204637" y="479261"/>
                  </a:lnTo>
                  <a:lnTo>
                    <a:pt x="204689" y="478710"/>
                  </a:lnTo>
                  <a:lnTo>
                    <a:pt x="204830" y="478331"/>
                  </a:lnTo>
                  <a:lnTo>
                    <a:pt x="205233" y="477722"/>
                  </a:lnTo>
                  <a:lnTo>
                    <a:pt x="205520" y="477203"/>
                  </a:lnTo>
                  <a:lnTo>
                    <a:pt x="205734" y="476742"/>
                  </a:lnTo>
                  <a:lnTo>
                    <a:pt x="205734" y="476521"/>
                  </a:lnTo>
                  <a:lnTo>
                    <a:pt x="205595" y="476205"/>
                  </a:lnTo>
                  <a:lnTo>
                    <a:pt x="205509" y="475808"/>
                  </a:lnTo>
                  <a:lnTo>
                    <a:pt x="205444" y="475476"/>
                  </a:lnTo>
                  <a:lnTo>
                    <a:pt x="205453" y="475247"/>
                  </a:lnTo>
                  <a:lnTo>
                    <a:pt x="205769" y="475087"/>
                  </a:lnTo>
                  <a:lnTo>
                    <a:pt x="206071" y="475001"/>
                  </a:lnTo>
                  <a:lnTo>
                    <a:pt x="206707" y="474714"/>
                  </a:lnTo>
                  <a:lnTo>
                    <a:pt x="207370" y="474428"/>
                  </a:lnTo>
                  <a:lnTo>
                    <a:pt x="207841" y="474148"/>
                  </a:lnTo>
                  <a:lnTo>
                    <a:pt x="208657" y="473729"/>
                  </a:lnTo>
                  <a:lnTo>
                    <a:pt x="208996" y="473292"/>
                  </a:lnTo>
                  <a:lnTo>
                    <a:pt x="209065" y="472940"/>
                  </a:lnTo>
                  <a:lnTo>
                    <a:pt x="208875" y="472672"/>
                  </a:lnTo>
                  <a:lnTo>
                    <a:pt x="208561" y="472482"/>
                  </a:lnTo>
                  <a:lnTo>
                    <a:pt x="208329" y="472328"/>
                  </a:lnTo>
                  <a:lnTo>
                    <a:pt x="208106" y="472042"/>
                  </a:lnTo>
                  <a:lnTo>
                    <a:pt x="207977" y="471759"/>
                  </a:lnTo>
                  <a:lnTo>
                    <a:pt x="207927" y="471402"/>
                  </a:lnTo>
                  <a:lnTo>
                    <a:pt x="208020" y="471142"/>
                  </a:lnTo>
                  <a:lnTo>
                    <a:pt x="208582" y="470938"/>
                  </a:lnTo>
                  <a:lnTo>
                    <a:pt x="209254" y="470653"/>
                  </a:lnTo>
                  <a:lnTo>
                    <a:pt x="209762" y="470406"/>
                  </a:lnTo>
                  <a:lnTo>
                    <a:pt x="210258" y="470013"/>
                  </a:lnTo>
                  <a:lnTo>
                    <a:pt x="210692" y="469493"/>
                  </a:lnTo>
                  <a:lnTo>
                    <a:pt x="211129" y="468767"/>
                  </a:lnTo>
                  <a:lnTo>
                    <a:pt x="211258" y="468530"/>
                  </a:lnTo>
                  <a:lnTo>
                    <a:pt x="211494" y="468051"/>
                  </a:lnTo>
                  <a:lnTo>
                    <a:pt x="211842" y="467480"/>
                  </a:lnTo>
                  <a:lnTo>
                    <a:pt x="212197" y="467051"/>
                  </a:lnTo>
                  <a:lnTo>
                    <a:pt x="212184" y="466737"/>
                  </a:lnTo>
                  <a:lnTo>
                    <a:pt x="212103" y="466608"/>
                  </a:lnTo>
                  <a:lnTo>
                    <a:pt x="211929" y="466517"/>
                  </a:lnTo>
                  <a:lnTo>
                    <a:pt x="211590" y="466581"/>
                  </a:lnTo>
                  <a:lnTo>
                    <a:pt x="211140" y="466511"/>
                  </a:lnTo>
                  <a:lnTo>
                    <a:pt x="210854" y="466501"/>
                  </a:lnTo>
                  <a:lnTo>
                    <a:pt x="210709" y="466441"/>
                  </a:lnTo>
                  <a:lnTo>
                    <a:pt x="210590" y="466065"/>
                  </a:lnTo>
                  <a:lnTo>
                    <a:pt x="210566" y="465699"/>
                  </a:lnTo>
                  <a:lnTo>
                    <a:pt x="210472" y="465490"/>
                  </a:lnTo>
                  <a:lnTo>
                    <a:pt x="210357" y="465359"/>
                  </a:lnTo>
                  <a:lnTo>
                    <a:pt x="210116" y="465267"/>
                  </a:lnTo>
                  <a:lnTo>
                    <a:pt x="209723" y="465101"/>
                  </a:lnTo>
                  <a:lnTo>
                    <a:pt x="209417" y="464866"/>
                  </a:lnTo>
                  <a:lnTo>
                    <a:pt x="209199" y="464565"/>
                  </a:lnTo>
                  <a:lnTo>
                    <a:pt x="208872" y="464052"/>
                  </a:lnTo>
                  <a:lnTo>
                    <a:pt x="208401" y="463266"/>
                  </a:lnTo>
                  <a:lnTo>
                    <a:pt x="208267" y="462911"/>
                  </a:lnTo>
                  <a:lnTo>
                    <a:pt x="208257" y="462648"/>
                  </a:lnTo>
                  <a:lnTo>
                    <a:pt x="208373" y="462419"/>
                  </a:lnTo>
                  <a:lnTo>
                    <a:pt x="208644" y="462114"/>
                  </a:lnTo>
                  <a:lnTo>
                    <a:pt x="208996" y="461812"/>
                  </a:lnTo>
                  <a:lnTo>
                    <a:pt x="209377" y="461498"/>
                  </a:lnTo>
                  <a:lnTo>
                    <a:pt x="209749" y="461174"/>
                  </a:lnTo>
                  <a:lnTo>
                    <a:pt x="209964" y="460775"/>
                  </a:lnTo>
                  <a:lnTo>
                    <a:pt x="210060" y="460481"/>
                  </a:lnTo>
                  <a:lnTo>
                    <a:pt x="210044" y="460079"/>
                  </a:lnTo>
                  <a:lnTo>
                    <a:pt x="209862" y="459667"/>
                  </a:lnTo>
                  <a:lnTo>
                    <a:pt x="209553" y="459223"/>
                  </a:lnTo>
                  <a:lnTo>
                    <a:pt x="209372" y="458844"/>
                  </a:lnTo>
                  <a:lnTo>
                    <a:pt x="209641" y="457987"/>
                  </a:lnTo>
                  <a:lnTo>
                    <a:pt x="209740" y="457572"/>
                  </a:lnTo>
                  <a:lnTo>
                    <a:pt x="209880" y="457085"/>
                  </a:lnTo>
                  <a:lnTo>
                    <a:pt x="209928" y="456642"/>
                  </a:lnTo>
                  <a:lnTo>
                    <a:pt x="209865" y="456261"/>
                  </a:lnTo>
                  <a:lnTo>
                    <a:pt x="209676" y="455799"/>
                  </a:lnTo>
                  <a:lnTo>
                    <a:pt x="209346" y="455223"/>
                  </a:lnTo>
                  <a:lnTo>
                    <a:pt x="209063" y="454827"/>
                  </a:lnTo>
                  <a:lnTo>
                    <a:pt x="208787" y="454533"/>
                  </a:lnTo>
                  <a:lnTo>
                    <a:pt x="208616" y="454421"/>
                  </a:lnTo>
                  <a:lnTo>
                    <a:pt x="207536" y="454075"/>
                  </a:lnTo>
                  <a:lnTo>
                    <a:pt x="207164" y="453722"/>
                  </a:lnTo>
                  <a:lnTo>
                    <a:pt x="207054" y="453444"/>
                  </a:lnTo>
                  <a:lnTo>
                    <a:pt x="207053" y="452919"/>
                  </a:lnTo>
                  <a:lnTo>
                    <a:pt x="206867" y="452576"/>
                  </a:lnTo>
                  <a:lnTo>
                    <a:pt x="206620" y="452294"/>
                  </a:lnTo>
                  <a:lnTo>
                    <a:pt x="206323" y="452077"/>
                  </a:lnTo>
                  <a:lnTo>
                    <a:pt x="205954" y="451908"/>
                  </a:lnTo>
                  <a:lnTo>
                    <a:pt x="205696" y="451842"/>
                  </a:lnTo>
                  <a:lnTo>
                    <a:pt x="205415" y="451837"/>
                  </a:lnTo>
                  <a:lnTo>
                    <a:pt x="204992" y="451842"/>
                  </a:lnTo>
                  <a:lnTo>
                    <a:pt x="204752" y="451793"/>
                  </a:lnTo>
                  <a:lnTo>
                    <a:pt x="204533" y="451705"/>
                  </a:lnTo>
                  <a:lnTo>
                    <a:pt x="204418" y="451492"/>
                  </a:lnTo>
                  <a:lnTo>
                    <a:pt x="204364" y="451138"/>
                  </a:lnTo>
                  <a:lnTo>
                    <a:pt x="204306" y="450667"/>
                  </a:lnTo>
                  <a:lnTo>
                    <a:pt x="204337" y="450287"/>
                  </a:lnTo>
                  <a:lnTo>
                    <a:pt x="204395" y="449960"/>
                  </a:lnTo>
                  <a:lnTo>
                    <a:pt x="204461" y="449658"/>
                  </a:lnTo>
                  <a:lnTo>
                    <a:pt x="204495" y="449112"/>
                  </a:lnTo>
                  <a:lnTo>
                    <a:pt x="204477" y="448858"/>
                  </a:lnTo>
                  <a:lnTo>
                    <a:pt x="204453" y="448558"/>
                  </a:lnTo>
                  <a:lnTo>
                    <a:pt x="204304" y="448363"/>
                  </a:lnTo>
                  <a:lnTo>
                    <a:pt x="204136" y="448280"/>
                  </a:lnTo>
                  <a:lnTo>
                    <a:pt x="203935" y="448269"/>
                  </a:lnTo>
                  <a:lnTo>
                    <a:pt x="203651" y="448260"/>
                  </a:lnTo>
                  <a:lnTo>
                    <a:pt x="203298" y="448212"/>
                  </a:lnTo>
                  <a:lnTo>
                    <a:pt x="203146" y="448136"/>
                  </a:lnTo>
                  <a:lnTo>
                    <a:pt x="202933" y="447744"/>
                  </a:lnTo>
                  <a:lnTo>
                    <a:pt x="202944" y="447382"/>
                  </a:lnTo>
                  <a:lnTo>
                    <a:pt x="203090" y="447101"/>
                  </a:lnTo>
                  <a:lnTo>
                    <a:pt x="203349" y="446942"/>
                  </a:lnTo>
                  <a:lnTo>
                    <a:pt x="203859" y="446945"/>
                  </a:lnTo>
                  <a:lnTo>
                    <a:pt x="204141" y="446865"/>
                  </a:lnTo>
                  <a:lnTo>
                    <a:pt x="204448" y="446619"/>
                  </a:lnTo>
                  <a:lnTo>
                    <a:pt x="204708" y="446319"/>
                  </a:lnTo>
                  <a:lnTo>
                    <a:pt x="204882" y="446014"/>
                  </a:lnTo>
                  <a:lnTo>
                    <a:pt x="204809" y="445667"/>
                  </a:lnTo>
                  <a:lnTo>
                    <a:pt x="204404" y="445179"/>
                  </a:lnTo>
                  <a:lnTo>
                    <a:pt x="204222" y="444874"/>
                  </a:lnTo>
                  <a:lnTo>
                    <a:pt x="204148" y="444531"/>
                  </a:lnTo>
                  <a:lnTo>
                    <a:pt x="204119" y="444230"/>
                  </a:lnTo>
                  <a:lnTo>
                    <a:pt x="204111" y="443882"/>
                  </a:lnTo>
                  <a:lnTo>
                    <a:pt x="204117" y="443627"/>
                  </a:lnTo>
                  <a:lnTo>
                    <a:pt x="204158" y="443277"/>
                  </a:lnTo>
                  <a:lnTo>
                    <a:pt x="204386" y="442954"/>
                  </a:lnTo>
                  <a:lnTo>
                    <a:pt x="204563" y="442725"/>
                  </a:lnTo>
                  <a:lnTo>
                    <a:pt x="204743" y="442499"/>
                  </a:lnTo>
                  <a:lnTo>
                    <a:pt x="204970" y="442239"/>
                  </a:lnTo>
                  <a:lnTo>
                    <a:pt x="205106" y="442092"/>
                  </a:lnTo>
                  <a:lnTo>
                    <a:pt x="205247" y="441948"/>
                  </a:lnTo>
                  <a:lnTo>
                    <a:pt x="205391" y="441812"/>
                  </a:lnTo>
                  <a:lnTo>
                    <a:pt x="205771" y="441517"/>
                  </a:lnTo>
                  <a:lnTo>
                    <a:pt x="206127" y="441285"/>
                  </a:lnTo>
                  <a:lnTo>
                    <a:pt x="206772" y="440878"/>
                  </a:lnTo>
                  <a:lnTo>
                    <a:pt x="207072" y="440674"/>
                  </a:lnTo>
                  <a:lnTo>
                    <a:pt x="207262" y="440509"/>
                  </a:lnTo>
                  <a:lnTo>
                    <a:pt x="207391" y="440199"/>
                  </a:lnTo>
                  <a:lnTo>
                    <a:pt x="207360" y="439874"/>
                  </a:lnTo>
                  <a:lnTo>
                    <a:pt x="207321" y="439659"/>
                  </a:lnTo>
                  <a:lnTo>
                    <a:pt x="207210" y="439339"/>
                  </a:lnTo>
                  <a:lnTo>
                    <a:pt x="207145" y="439168"/>
                  </a:lnTo>
                  <a:lnTo>
                    <a:pt x="206982" y="438776"/>
                  </a:lnTo>
                  <a:lnTo>
                    <a:pt x="206931" y="438645"/>
                  </a:lnTo>
                  <a:lnTo>
                    <a:pt x="206886" y="438511"/>
                  </a:lnTo>
                  <a:lnTo>
                    <a:pt x="206836" y="438330"/>
                  </a:lnTo>
                  <a:lnTo>
                    <a:pt x="206794" y="438144"/>
                  </a:lnTo>
                  <a:lnTo>
                    <a:pt x="206760" y="437956"/>
                  </a:lnTo>
                  <a:lnTo>
                    <a:pt x="206733" y="437767"/>
                  </a:lnTo>
                  <a:lnTo>
                    <a:pt x="206713" y="437577"/>
                  </a:lnTo>
                  <a:lnTo>
                    <a:pt x="206711" y="437417"/>
                  </a:lnTo>
                  <a:lnTo>
                    <a:pt x="206735" y="437090"/>
                  </a:lnTo>
                  <a:lnTo>
                    <a:pt x="206679" y="436670"/>
                  </a:lnTo>
                  <a:lnTo>
                    <a:pt x="206455" y="436264"/>
                  </a:lnTo>
                  <a:lnTo>
                    <a:pt x="206144" y="436021"/>
                  </a:lnTo>
                  <a:lnTo>
                    <a:pt x="205808" y="435890"/>
                  </a:lnTo>
                  <a:lnTo>
                    <a:pt x="205391" y="435849"/>
                  </a:lnTo>
                  <a:lnTo>
                    <a:pt x="205194" y="435864"/>
                  </a:lnTo>
                  <a:lnTo>
                    <a:pt x="204987" y="435911"/>
                  </a:lnTo>
                  <a:lnTo>
                    <a:pt x="204599" y="435970"/>
                  </a:lnTo>
                  <a:lnTo>
                    <a:pt x="204364" y="435848"/>
                  </a:lnTo>
                  <a:lnTo>
                    <a:pt x="203987" y="435325"/>
                  </a:lnTo>
                  <a:lnTo>
                    <a:pt x="203729" y="434830"/>
                  </a:lnTo>
                  <a:lnTo>
                    <a:pt x="203570" y="434159"/>
                  </a:lnTo>
                  <a:lnTo>
                    <a:pt x="203544" y="433678"/>
                  </a:lnTo>
                  <a:lnTo>
                    <a:pt x="203604" y="433094"/>
                  </a:lnTo>
                  <a:lnTo>
                    <a:pt x="203751" y="432583"/>
                  </a:lnTo>
                  <a:lnTo>
                    <a:pt x="203917" y="432282"/>
                  </a:lnTo>
                  <a:lnTo>
                    <a:pt x="204198" y="432029"/>
                  </a:lnTo>
                  <a:lnTo>
                    <a:pt x="204339" y="431926"/>
                  </a:lnTo>
                  <a:lnTo>
                    <a:pt x="204471" y="431801"/>
                  </a:lnTo>
                  <a:lnTo>
                    <a:pt x="204725" y="431530"/>
                  </a:lnTo>
                  <a:lnTo>
                    <a:pt x="204859" y="431406"/>
                  </a:lnTo>
                  <a:lnTo>
                    <a:pt x="205064" y="431254"/>
                  </a:lnTo>
                  <a:lnTo>
                    <a:pt x="205276" y="431115"/>
                  </a:lnTo>
                  <a:lnTo>
                    <a:pt x="205709" y="430852"/>
                  </a:lnTo>
                  <a:lnTo>
                    <a:pt x="206157" y="430569"/>
                  </a:lnTo>
                  <a:lnTo>
                    <a:pt x="206398" y="430429"/>
                  </a:lnTo>
                  <a:lnTo>
                    <a:pt x="206633" y="430283"/>
                  </a:lnTo>
                  <a:lnTo>
                    <a:pt x="206853" y="430118"/>
                  </a:lnTo>
                  <a:lnTo>
                    <a:pt x="207044" y="429920"/>
                  </a:lnTo>
                  <a:lnTo>
                    <a:pt x="207235" y="429597"/>
                  </a:lnTo>
                  <a:lnTo>
                    <a:pt x="207504" y="429090"/>
                  </a:lnTo>
                  <a:lnTo>
                    <a:pt x="207717" y="428850"/>
                  </a:lnTo>
                  <a:lnTo>
                    <a:pt x="208050" y="428503"/>
                  </a:lnTo>
                  <a:lnTo>
                    <a:pt x="208185" y="428312"/>
                  </a:lnTo>
                  <a:lnTo>
                    <a:pt x="208307" y="428107"/>
                  </a:lnTo>
                  <a:lnTo>
                    <a:pt x="208426" y="427897"/>
                  </a:lnTo>
                  <a:lnTo>
                    <a:pt x="208548" y="427692"/>
                  </a:lnTo>
                  <a:lnTo>
                    <a:pt x="208682" y="427500"/>
                  </a:lnTo>
                  <a:lnTo>
                    <a:pt x="208789" y="427365"/>
                  </a:lnTo>
                  <a:lnTo>
                    <a:pt x="209132" y="426985"/>
                  </a:lnTo>
                  <a:lnTo>
                    <a:pt x="209523" y="426707"/>
                  </a:lnTo>
                  <a:lnTo>
                    <a:pt x="209947" y="426498"/>
                  </a:lnTo>
                  <a:lnTo>
                    <a:pt x="210492" y="426269"/>
                  </a:lnTo>
                  <a:lnTo>
                    <a:pt x="210980" y="425979"/>
                  </a:lnTo>
                  <a:lnTo>
                    <a:pt x="211376" y="425611"/>
                  </a:lnTo>
                  <a:lnTo>
                    <a:pt x="211526" y="425334"/>
                  </a:lnTo>
                  <a:lnTo>
                    <a:pt x="211633" y="424911"/>
                  </a:lnTo>
                  <a:lnTo>
                    <a:pt x="211604" y="424486"/>
                  </a:lnTo>
                  <a:lnTo>
                    <a:pt x="211485" y="424060"/>
                  </a:lnTo>
                  <a:lnTo>
                    <a:pt x="211426" y="423653"/>
                  </a:lnTo>
                  <a:lnTo>
                    <a:pt x="211272" y="423382"/>
                  </a:lnTo>
                  <a:lnTo>
                    <a:pt x="211095" y="423319"/>
                  </a:lnTo>
                  <a:lnTo>
                    <a:pt x="210910" y="423265"/>
                  </a:lnTo>
                  <a:lnTo>
                    <a:pt x="210714" y="423185"/>
                  </a:lnTo>
                  <a:lnTo>
                    <a:pt x="210311" y="423005"/>
                  </a:lnTo>
                  <a:lnTo>
                    <a:pt x="209984" y="422838"/>
                  </a:lnTo>
                  <a:lnTo>
                    <a:pt x="209751" y="422725"/>
                  </a:lnTo>
                  <a:lnTo>
                    <a:pt x="209589" y="422583"/>
                  </a:lnTo>
                  <a:lnTo>
                    <a:pt x="209464" y="422300"/>
                  </a:lnTo>
                  <a:lnTo>
                    <a:pt x="209420" y="422140"/>
                  </a:lnTo>
                  <a:lnTo>
                    <a:pt x="209386" y="421986"/>
                  </a:lnTo>
                  <a:lnTo>
                    <a:pt x="209359" y="421804"/>
                  </a:lnTo>
                  <a:lnTo>
                    <a:pt x="209347" y="421612"/>
                  </a:lnTo>
                  <a:lnTo>
                    <a:pt x="209352" y="421418"/>
                  </a:lnTo>
                  <a:lnTo>
                    <a:pt x="209415" y="421053"/>
                  </a:lnTo>
                  <a:lnTo>
                    <a:pt x="209527" y="420842"/>
                  </a:lnTo>
                  <a:lnTo>
                    <a:pt x="209647" y="420640"/>
                  </a:lnTo>
                  <a:lnTo>
                    <a:pt x="209663" y="420403"/>
                  </a:lnTo>
                  <a:lnTo>
                    <a:pt x="209551" y="420124"/>
                  </a:lnTo>
                  <a:lnTo>
                    <a:pt x="209386" y="419878"/>
                  </a:lnTo>
                  <a:lnTo>
                    <a:pt x="209091" y="419627"/>
                  </a:lnTo>
                  <a:lnTo>
                    <a:pt x="208731" y="419437"/>
                  </a:lnTo>
                  <a:lnTo>
                    <a:pt x="208298" y="419304"/>
                  </a:lnTo>
                  <a:lnTo>
                    <a:pt x="208032" y="419059"/>
                  </a:lnTo>
                  <a:lnTo>
                    <a:pt x="207917" y="418869"/>
                  </a:lnTo>
                  <a:lnTo>
                    <a:pt x="207903" y="418657"/>
                  </a:lnTo>
                  <a:lnTo>
                    <a:pt x="208179" y="418184"/>
                  </a:lnTo>
                  <a:lnTo>
                    <a:pt x="208315" y="418045"/>
                  </a:lnTo>
                  <a:lnTo>
                    <a:pt x="208477" y="417934"/>
                  </a:lnTo>
                  <a:lnTo>
                    <a:pt x="208654" y="417841"/>
                  </a:lnTo>
                  <a:lnTo>
                    <a:pt x="209013" y="417665"/>
                  </a:lnTo>
                  <a:lnTo>
                    <a:pt x="209461" y="417492"/>
                  </a:lnTo>
                  <a:lnTo>
                    <a:pt x="209759" y="417230"/>
                  </a:lnTo>
                  <a:lnTo>
                    <a:pt x="209879" y="416911"/>
                  </a:lnTo>
                  <a:lnTo>
                    <a:pt x="209938" y="416617"/>
                  </a:lnTo>
                  <a:lnTo>
                    <a:pt x="209947" y="416434"/>
                  </a:lnTo>
                  <a:lnTo>
                    <a:pt x="209876" y="416261"/>
                  </a:lnTo>
                  <a:lnTo>
                    <a:pt x="209659" y="416125"/>
                  </a:lnTo>
                  <a:lnTo>
                    <a:pt x="208697" y="415626"/>
                  </a:lnTo>
                  <a:lnTo>
                    <a:pt x="208464" y="415513"/>
                  </a:lnTo>
                  <a:lnTo>
                    <a:pt x="208229" y="415405"/>
                  </a:lnTo>
                  <a:lnTo>
                    <a:pt x="207993" y="415301"/>
                  </a:lnTo>
                  <a:lnTo>
                    <a:pt x="207756" y="415202"/>
                  </a:lnTo>
                  <a:lnTo>
                    <a:pt x="207518" y="415107"/>
                  </a:lnTo>
                  <a:lnTo>
                    <a:pt x="207226" y="415028"/>
                  </a:lnTo>
                  <a:lnTo>
                    <a:pt x="206906" y="414976"/>
                  </a:lnTo>
                  <a:lnTo>
                    <a:pt x="206598" y="414919"/>
                  </a:lnTo>
                  <a:lnTo>
                    <a:pt x="206339" y="414824"/>
                  </a:lnTo>
                  <a:lnTo>
                    <a:pt x="206167" y="414658"/>
                  </a:lnTo>
                  <a:lnTo>
                    <a:pt x="206105" y="414518"/>
                  </a:lnTo>
                  <a:lnTo>
                    <a:pt x="206061" y="414362"/>
                  </a:lnTo>
                  <a:lnTo>
                    <a:pt x="206029" y="414196"/>
                  </a:lnTo>
                  <a:lnTo>
                    <a:pt x="206008" y="414028"/>
                  </a:lnTo>
                  <a:lnTo>
                    <a:pt x="205995" y="413863"/>
                  </a:lnTo>
                  <a:lnTo>
                    <a:pt x="205999" y="413657"/>
                  </a:lnTo>
                  <a:lnTo>
                    <a:pt x="206031" y="413449"/>
                  </a:lnTo>
                  <a:lnTo>
                    <a:pt x="206071" y="413240"/>
                  </a:lnTo>
                  <a:lnTo>
                    <a:pt x="206104" y="413032"/>
                  </a:lnTo>
                  <a:lnTo>
                    <a:pt x="206110" y="412826"/>
                  </a:lnTo>
                  <a:lnTo>
                    <a:pt x="206083" y="412616"/>
                  </a:lnTo>
                  <a:lnTo>
                    <a:pt x="206035" y="412408"/>
                  </a:lnTo>
                  <a:lnTo>
                    <a:pt x="205851" y="411789"/>
                  </a:lnTo>
                  <a:lnTo>
                    <a:pt x="205697" y="411294"/>
                  </a:lnTo>
                  <a:lnTo>
                    <a:pt x="205601" y="410781"/>
                  </a:lnTo>
                  <a:lnTo>
                    <a:pt x="205590" y="410418"/>
                  </a:lnTo>
                  <a:lnTo>
                    <a:pt x="205600" y="410237"/>
                  </a:lnTo>
                  <a:lnTo>
                    <a:pt x="205621" y="410060"/>
                  </a:lnTo>
                  <a:lnTo>
                    <a:pt x="205662" y="409868"/>
                  </a:lnTo>
                  <a:lnTo>
                    <a:pt x="205722" y="409681"/>
                  </a:lnTo>
                  <a:lnTo>
                    <a:pt x="205792" y="409495"/>
                  </a:lnTo>
                  <a:lnTo>
                    <a:pt x="205866" y="409311"/>
                  </a:lnTo>
                  <a:lnTo>
                    <a:pt x="206017" y="408919"/>
                  </a:lnTo>
                  <a:lnTo>
                    <a:pt x="206186" y="408508"/>
                  </a:lnTo>
                  <a:lnTo>
                    <a:pt x="206267" y="408301"/>
                  </a:lnTo>
                  <a:lnTo>
                    <a:pt x="206339" y="408090"/>
                  </a:lnTo>
                  <a:lnTo>
                    <a:pt x="206397" y="407885"/>
                  </a:lnTo>
                  <a:lnTo>
                    <a:pt x="206543" y="407259"/>
                  </a:lnTo>
                  <a:lnTo>
                    <a:pt x="206667" y="406795"/>
                  </a:lnTo>
                  <a:lnTo>
                    <a:pt x="206732" y="406527"/>
                  </a:lnTo>
                  <a:lnTo>
                    <a:pt x="206807" y="406267"/>
                  </a:lnTo>
                  <a:lnTo>
                    <a:pt x="206902" y="406033"/>
                  </a:lnTo>
                  <a:lnTo>
                    <a:pt x="207029" y="405843"/>
                  </a:lnTo>
                  <a:lnTo>
                    <a:pt x="207211" y="405685"/>
                  </a:lnTo>
                  <a:lnTo>
                    <a:pt x="207518" y="405497"/>
                  </a:lnTo>
                  <a:lnTo>
                    <a:pt x="207860" y="405350"/>
                  </a:lnTo>
                  <a:lnTo>
                    <a:pt x="208142" y="405129"/>
                  </a:lnTo>
                  <a:lnTo>
                    <a:pt x="208327" y="404787"/>
                  </a:lnTo>
                  <a:lnTo>
                    <a:pt x="208468" y="404423"/>
                  </a:lnTo>
                  <a:lnTo>
                    <a:pt x="208581" y="404045"/>
                  </a:lnTo>
                  <a:lnTo>
                    <a:pt x="208735" y="403688"/>
                  </a:lnTo>
                  <a:lnTo>
                    <a:pt x="208882" y="403332"/>
                  </a:lnTo>
                  <a:lnTo>
                    <a:pt x="208952" y="402944"/>
                  </a:lnTo>
                  <a:lnTo>
                    <a:pt x="208959" y="402515"/>
                  </a:lnTo>
                  <a:lnTo>
                    <a:pt x="208869" y="402144"/>
                  </a:lnTo>
                  <a:lnTo>
                    <a:pt x="208741" y="401957"/>
                  </a:lnTo>
                  <a:lnTo>
                    <a:pt x="208495" y="401729"/>
                  </a:lnTo>
                  <a:lnTo>
                    <a:pt x="208337" y="401636"/>
                  </a:lnTo>
                  <a:lnTo>
                    <a:pt x="208162" y="401575"/>
                  </a:lnTo>
                  <a:lnTo>
                    <a:pt x="207976" y="401533"/>
                  </a:lnTo>
                  <a:lnTo>
                    <a:pt x="207788" y="401497"/>
                  </a:lnTo>
                  <a:lnTo>
                    <a:pt x="207604" y="401453"/>
                  </a:lnTo>
                  <a:lnTo>
                    <a:pt x="207369" y="401389"/>
                  </a:lnTo>
                  <a:lnTo>
                    <a:pt x="206895" y="401275"/>
                  </a:lnTo>
                  <a:lnTo>
                    <a:pt x="206659" y="401213"/>
                  </a:lnTo>
                  <a:lnTo>
                    <a:pt x="206426" y="401142"/>
                  </a:lnTo>
                  <a:lnTo>
                    <a:pt x="205934" y="400978"/>
                  </a:lnTo>
                  <a:lnTo>
                    <a:pt x="205621" y="400831"/>
                  </a:lnTo>
                  <a:lnTo>
                    <a:pt x="205324" y="400647"/>
                  </a:lnTo>
                  <a:lnTo>
                    <a:pt x="205057" y="400418"/>
                  </a:lnTo>
                  <a:lnTo>
                    <a:pt x="204888" y="400084"/>
                  </a:lnTo>
                  <a:lnTo>
                    <a:pt x="204850" y="399857"/>
                  </a:lnTo>
                  <a:lnTo>
                    <a:pt x="204839" y="399614"/>
                  </a:lnTo>
                  <a:lnTo>
                    <a:pt x="204849" y="399368"/>
                  </a:lnTo>
                  <a:lnTo>
                    <a:pt x="204874" y="399137"/>
                  </a:lnTo>
                  <a:lnTo>
                    <a:pt x="204912" y="398928"/>
                  </a:lnTo>
                  <a:lnTo>
                    <a:pt x="204970" y="398721"/>
                  </a:lnTo>
                  <a:lnTo>
                    <a:pt x="205043" y="398519"/>
                  </a:lnTo>
                  <a:lnTo>
                    <a:pt x="205127" y="398322"/>
                  </a:lnTo>
                  <a:lnTo>
                    <a:pt x="205218" y="398134"/>
                  </a:lnTo>
                  <a:lnTo>
                    <a:pt x="205330" y="397951"/>
                  </a:lnTo>
                  <a:lnTo>
                    <a:pt x="205459" y="397780"/>
                  </a:lnTo>
                  <a:lnTo>
                    <a:pt x="205729" y="397448"/>
                  </a:lnTo>
                  <a:lnTo>
                    <a:pt x="205851" y="397270"/>
                  </a:lnTo>
                  <a:lnTo>
                    <a:pt x="206060" y="396912"/>
                  </a:lnTo>
                  <a:lnTo>
                    <a:pt x="206157" y="396726"/>
                  </a:lnTo>
                  <a:lnTo>
                    <a:pt x="206242" y="396534"/>
                  </a:lnTo>
                  <a:lnTo>
                    <a:pt x="206388" y="396102"/>
                  </a:lnTo>
                  <a:lnTo>
                    <a:pt x="206363" y="395892"/>
                  </a:lnTo>
                  <a:lnTo>
                    <a:pt x="206149" y="395736"/>
                  </a:lnTo>
                  <a:lnTo>
                    <a:pt x="205843" y="395424"/>
                  </a:lnTo>
                  <a:lnTo>
                    <a:pt x="205707" y="395231"/>
                  </a:lnTo>
                  <a:lnTo>
                    <a:pt x="205600" y="394946"/>
                  </a:lnTo>
                  <a:lnTo>
                    <a:pt x="205555" y="394608"/>
                  </a:lnTo>
                  <a:lnTo>
                    <a:pt x="205546" y="394240"/>
                  </a:lnTo>
                  <a:lnTo>
                    <a:pt x="205548" y="393864"/>
                  </a:lnTo>
                  <a:lnTo>
                    <a:pt x="205535" y="393502"/>
                  </a:lnTo>
                  <a:lnTo>
                    <a:pt x="205465" y="392688"/>
                  </a:lnTo>
                  <a:lnTo>
                    <a:pt x="205434" y="392280"/>
                  </a:lnTo>
                  <a:lnTo>
                    <a:pt x="205408" y="391871"/>
                  </a:lnTo>
                  <a:lnTo>
                    <a:pt x="205391" y="391463"/>
                  </a:lnTo>
                  <a:lnTo>
                    <a:pt x="205383" y="391125"/>
                  </a:lnTo>
                  <a:lnTo>
                    <a:pt x="205380" y="390786"/>
                  </a:lnTo>
                  <a:lnTo>
                    <a:pt x="205381" y="390447"/>
                  </a:lnTo>
                  <a:lnTo>
                    <a:pt x="205391" y="389769"/>
                  </a:lnTo>
                  <a:lnTo>
                    <a:pt x="205401" y="389458"/>
                  </a:lnTo>
                  <a:lnTo>
                    <a:pt x="205433" y="388836"/>
                  </a:lnTo>
                  <a:lnTo>
                    <a:pt x="205445" y="388525"/>
                  </a:lnTo>
                  <a:lnTo>
                    <a:pt x="205448" y="388214"/>
                  </a:lnTo>
                  <a:lnTo>
                    <a:pt x="205442" y="387965"/>
                  </a:lnTo>
                  <a:lnTo>
                    <a:pt x="205402" y="387218"/>
                  </a:lnTo>
                  <a:lnTo>
                    <a:pt x="205359" y="386276"/>
                  </a:lnTo>
                  <a:lnTo>
                    <a:pt x="205346" y="385930"/>
                  </a:lnTo>
                  <a:lnTo>
                    <a:pt x="205345" y="385584"/>
                  </a:lnTo>
                  <a:lnTo>
                    <a:pt x="205362" y="385241"/>
                  </a:lnTo>
                  <a:lnTo>
                    <a:pt x="205401" y="384774"/>
                  </a:lnTo>
                  <a:lnTo>
                    <a:pt x="205430" y="384541"/>
                  </a:lnTo>
                  <a:lnTo>
                    <a:pt x="205472" y="384315"/>
                  </a:lnTo>
                  <a:lnTo>
                    <a:pt x="205535" y="384100"/>
                  </a:lnTo>
                  <a:lnTo>
                    <a:pt x="205663" y="383847"/>
                  </a:lnTo>
                  <a:lnTo>
                    <a:pt x="205837" y="383618"/>
                  </a:lnTo>
                  <a:lnTo>
                    <a:pt x="206030" y="383398"/>
                  </a:lnTo>
                  <a:lnTo>
                    <a:pt x="206216" y="383172"/>
                  </a:lnTo>
                  <a:lnTo>
                    <a:pt x="206368" y="382925"/>
                  </a:lnTo>
                  <a:lnTo>
                    <a:pt x="206602" y="382460"/>
                  </a:lnTo>
                  <a:lnTo>
                    <a:pt x="206655" y="382165"/>
                  </a:lnTo>
                  <a:lnTo>
                    <a:pt x="206594" y="382024"/>
                  </a:lnTo>
                  <a:lnTo>
                    <a:pt x="206308" y="381769"/>
                  </a:lnTo>
                  <a:lnTo>
                    <a:pt x="206131" y="381663"/>
                  </a:lnTo>
                  <a:lnTo>
                    <a:pt x="205966" y="381577"/>
                  </a:lnTo>
                  <a:lnTo>
                    <a:pt x="205710" y="381501"/>
                  </a:lnTo>
                  <a:lnTo>
                    <a:pt x="205431" y="381492"/>
                  </a:lnTo>
                  <a:lnTo>
                    <a:pt x="205140" y="381520"/>
                  </a:lnTo>
                  <a:lnTo>
                    <a:pt x="204845" y="381558"/>
                  </a:lnTo>
                  <a:lnTo>
                    <a:pt x="204557" y="381577"/>
                  </a:lnTo>
                  <a:lnTo>
                    <a:pt x="203974" y="381575"/>
                  </a:lnTo>
                  <a:lnTo>
                    <a:pt x="203812" y="381519"/>
                  </a:lnTo>
                  <a:lnTo>
                    <a:pt x="203677" y="381416"/>
                  </a:lnTo>
                  <a:lnTo>
                    <a:pt x="203600" y="381223"/>
                  </a:lnTo>
                  <a:lnTo>
                    <a:pt x="203544" y="380861"/>
                  </a:lnTo>
                  <a:lnTo>
                    <a:pt x="203437" y="380430"/>
                  </a:lnTo>
                  <a:lnTo>
                    <a:pt x="203320" y="380010"/>
                  </a:lnTo>
                  <a:lnTo>
                    <a:pt x="203190" y="379606"/>
                  </a:lnTo>
                  <a:lnTo>
                    <a:pt x="202940" y="379166"/>
                  </a:lnTo>
                  <a:lnTo>
                    <a:pt x="202700" y="378913"/>
                  </a:lnTo>
                  <a:lnTo>
                    <a:pt x="202414" y="378736"/>
                  </a:lnTo>
                  <a:lnTo>
                    <a:pt x="202072" y="378677"/>
                  </a:lnTo>
                  <a:lnTo>
                    <a:pt x="201585" y="378758"/>
                  </a:lnTo>
                  <a:lnTo>
                    <a:pt x="201170" y="378882"/>
                  </a:lnTo>
                  <a:lnTo>
                    <a:pt x="200878" y="378886"/>
                  </a:lnTo>
                  <a:lnTo>
                    <a:pt x="200577" y="378656"/>
                  </a:lnTo>
                  <a:lnTo>
                    <a:pt x="200418" y="378300"/>
                  </a:lnTo>
                  <a:lnTo>
                    <a:pt x="200424" y="378143"/>
                  </a:lnTo>
                  <a:lnTo>
                    <a:pt x="200451" y="377976"/>
                  </a:lnTo>
                  <a:lnTo>
                    <a:pt x="200492" y="377810"/>
                  </a:lnTo>
                  <a:lnTo>
                    <a:pt x="200537" y="377656"/>
                  </a:lnTo>
                  <a:lnTo>
                    <a:pt x="200599" y="377488"/>
                  </a:lnTo>
                  <a:lnTo>
                    <a:pt x="200680" y="377327"/>
                  </a:lnTo>
                  <a:lnTo>
                    <a:pt x="200773" y="377172"/>
                  </a:lnTo>
                  <a:lnTo>
                    <a:pt x="200972" y="376873"/>
                  </a:lnTo>
                  <a:lnTo>
                    <a:pt x="201126" y="376672"/>
                  </a:lnTo>
                  <a:lnTo>
                    <a:pt x="201300" y="376487"/>
                  </a:lnTo>
                  <a:lnTo>
                    <a:pt x="201477" y="376306"/>
                  </a:lnTo>
                  <a:lnTo>
                    <a:pt x="201642" y="376116"/>
                  </a:lnTo>
                  <a:lnTo>
                    <a:pt x="201859" y="375744"/>
                  </a:lnTo>
                  <a:lnTo>
                    <a:pt x="201998" y="375403"/>
                  </a:lnTo>
                  <a:lnTo>
                    <a:pt x="202113" y="374913"/>
                  </a:lnTo>
                  <a:lnTo>
                    <a:pt x="202147" y="374633"/>
                  </a:lnTo>
                  <a:lnTo>
                    <a:pt x="202121" y="374377"/>
                  </a:lnTo>
                  <a:lnTo>
                    <a:pt x="201952" y="374133"/>
                  </a:lnTo>
                  <a:lnTo>
                    <a:pt x="201692" y="373938"/>
                  </a:lnTo>
                  <a:lnTo>
                    <a:pt x="201357" y="373752"/>
                  </a:lnTo>
                  <a:lnTo>
                    <a:pt x="201136" y="373683"/>
                  </a:lnTo>
                  <a:lnTo>
                    <a:pt x="200906" y="373637"/>
                  </a:lnTo>
                  <a:lnTo>
                    <a:pt x="200673" y="373599"/>
                  </a:lnTo>
                  <a:lnTo>
                    <a:pt x="200172" y="373502"/>
                  </a:lnTo>
                  <a:lnTo>
                    <a:pt x="199899" y="373454"/>
                  </a:lnTo>
                  <a:lnTo>
                    <a:pt x="199077" y="373333"/>
                  </a:lnTo>
                  <a:lnTo>
                    <a:pt x="198770" y="373303"/>
                  </a:lnTo>
                  <a:lnTo>
                    <a:pt x="198151" y="373267"/>
                  </a:lnTo>
                  <a:lnTo>
                    <a:pt x="197848" y="373226"/>
                  </a:lnTo>
                  <a:lnTo>
                    <a:pt x="197554" y="373147"/>
                  </a:lnTo>
                  <a:lnTo>
                    <a:pt x="197332" y="373061"/>
                  </a:lnTo>
                  <a:lnTo>
                    <a:pt x="197109" y="372961"/>
                  </a:lnTo>
                  <a:lnTo>
                    <a:pt x="196892" y="372845"/>
                  </a:lnTo>
                  <a:lnTo>
                    <a:pt x="196686" y="372709"/>
                  </a:lnTo>
                  <a:lnTo>
                    <a:pt x="196498" y="372551"/>
                  </a:lnTo>
                  <a:lnTo>
                    <a:pt x="196317" y="372338"/>
                  </a:lnTo>
                  <a:lnTo>
                    <a:pt x="196159" y="372088"/>
                  </a:lnTo>
                  <a:lnTo>
                    <a:pt x="195873" y="371545"/>
                  </a:lnTo>
                  <a:lnTo>
                    <a:pt x="195722" y="371284"/>
                  </a:lnTo>
                  <a:lnTo>
                    <a:pt x="195544" y="371025"/>
                  </a:lnTo>
                  <a:lnTo>
                    <a:pt x="195170" y="370520"/>
                  </a:lnTo>
                  <a:lnTo>
                    <a:pt x="194998" y="370258"/>
                  </a:lnTo>
                  <a:lnTo>
                    <a:pt x="194852" y="369980"/>
                  </a:lnTo>
                  <a:lnTo>
                    <a:pt x="194744" y="369717"/>
                  </a:lnTo>
                  <a:lnTo>
                    <a:pt x="194649" y="369443"/>
                  </a:lnTo>
                  <a:lnTo>
                    <a:pt x="194569" y="369161"/>
                  </a:lnTo>
                  <a:lnTo>
                    <a:pt x="194504" y="368875"/>
                  </a:lnTo>
                  <a:lnTo>
                    <a:pt x="194455" y="368587"/>
                  </a:lnTo>
                  <a:lnTo>
                    <a:pt x="194462" y="368396"/>
                  </a:lnTo>
                  <a:lnTo>
                    <a:pt x="194462" y="367879"/>
                  </a:lnTo>
                  <a:lnTo>
                    <a:pt x="194442" y="367364"/>
                  </a:lnTo>
                  <a:lnTo>
                    <a:pt x="194329" y="365871"/>
                  </a:lnTo>
                  <a:lnTo>
                    <a:pt x="194267" y="365571"/>
                  </a:lnTo>
                  <a:lnTo>
                    <a:pt x="194156" y="365318"/>
                  </a:lnTo>
                  <a:lnTo>
                    <a:pt x="193877" y="365000"/>
                  </a:lnTo>
                  <a:lnTo>
                    <a:pt x="193346" y="364668"/>
                  </a:lnTo>
                  <a:lnTo>
                    <a:pt x="192892" y="364556"/>
                  </a:lnTo>
                  <a:lnTo>
                    <a:pt x="192459" y="364387"/>
                  </a:lnTo>
                  <a:lnTo>
                    <a:pt x="192161" y="364202"/>
                  </a:lnTo>
                  <a:lnTo>
                    <a:pt x="191934" y="363874"/>
                  </a:lnTo>
                  <a:lnTo>
                    <a:pt x="191812" y="363649"/>
                  </a:lnTo>
                  <a:lnTo>
                    <a:pt x="191813" y="363267"/>
                  </a:lnTo>
                  <a:lnTo>
                    <a:pt x="192054" y="363000"/>
                  </a:lnTo>
                  <a:lnTo>
                    <a:pt x="192420" y="362777"/>
                  </a:lnTo>
                  <a:lnTo>
                    <a:pt x="192879" y="362631"/>
                  </a:lnTo>
                  <a:lnTo>
                    <a:pt x="193665" y="362336"/>
                  </a:lnTo>
                  <a:lnTo>
                    <a:pt x="194395" y="362091"/>
                  </a:lnTo>
                  <a:lnTo>
                    <a:pt x="194869" y="361893"/>
                  </a:lnTo>
                  <a:lnTo>
                    <a:pt x="195146" y="361767"/>
                  </a:lnTo>
                  <a:lnTo>
                    <a:pt x="195406" y="361615"/>
                  </a:lnTo>
                  <a:lnTo>
                    <a:pt x="195561" y="361430"/>
                  </a:lnTo>
                  <a:lnTo>
                    <a:pt x="195657" y="361252"/>
                  </a:lnTo>
                  <a:lnTo>
                    <a:pt x="195704" y="361066"/>
                  </a:lnTo>
                  <a:lnTo>
                    <a:pt x="195687" y="360910"/>
                  </a:lnTo>
                  <a:lnTo>
                    <a:pt x="195636" y="360754"/>
                  </a:lnTo>
                  <a:lnTo>
                    <a:pt x="195542" y="360574"/>
                  </a:lnTo>
                  <a:lnTo>
                    <a:pt x="195366" y="360386"/>
                  </a:lnTo>
                  <a:lnTo>
                    <a:pt x="195058" y="360185"/>
                  </a:lnTo>
                  <a:lnTo>
                    <a:pt x="194831" y="360115"/>
                  </a:lnTo>
                  <a:lnTo>
                    <a:pt x="194433" y="360023"/>
                  </a:lnTo>
                  <a:lnTo>
                    <a:pt x="193931" y="359936"/>
                  </a:lnTo>
                  <a:lnTo>
                    <a:pt x="193459" y="359885"/>
                  </a:lnTo>
                  <a:lnTo>
                    <a:pt x="193002" y="359856"/>
                  </a:lnTo>
                  <a:lnTo>
                    <a:pt x="192660" y="359853"/>
                  </a:lnTo>
                  <a:lnTo>
                    <a:pt x="192437" y="359826"/>
                  </a:lnTo>
                  <a:lnTo>
                    <a:pt x="192170" y="359747"/>
                  </a:lnTo>
                  <a:lnTo>
                    <a:pt x="191957" y="359546"/>
                  </a:lnTo>
                  <a:lnTo>
                    <a:pt x="191890" y="359264"/>
                  </a:lnTo>
                  <a:lnTo>
                    <a:pt x="191825" y="358969"/>
                  </a:lnTo>
                  <a:lnTo>
                    <a:pt x="191744" y="358752"/>
                  </a:lnTo>
                  <a:lnTo>
                    <a:pt x="191654" y="358540"/>
                  </a:lnTo>
                  <a:lnTo>
                    <a:pt x="191539" y="358328"/>
                  </a:lnTo>
                  <a:lnTo>
                    <a:pt x="191391" y="358123"/>
                  </a:lnTo>
                  <a:lnTo>
                    <a:pt x="191262" y="357906"/>
                  </a:lnTo>
                  <a:lnTo>
                    <a:pt x="191141" y="357603"/>
                  </a:lnTo>
                  <a:lnTo>
                    <a:pt x="191091" y="357168"/>
                  </a:lnTo>
                  <a:lnTo>
                    <a:pt x="191179" y="357028"/>
                  </a:lnTo>
                  <a:lnTo>
                    <a:pt x="191361" y="356844"/>
                  </a:lnTo>
                  <a:lnTo>
                    <a:pt x="191580" y="356609"/>
                  </a:lnTo>
                  <a:lnTo>
                    <a:pt x="191809" y="356388"/>
                  </a:lnTo>
                  <a:lnTo>
                    <a:pt x="192049" y="356193"/>
                  </a:lnTo>
                  <a:lnTo>
                    <a:pt x="192306" y="356032"/>
                  </a:lnTo>
                  <a:lnTo>
                    <a:pt x="192541" y="355842"/>
                  </a:lnTo>
                  <a:lnTo>
                    <a:pt x="192714" y="355656"/>
                  </a:lnTo>
                  <a:lnTo>
                    <a:pt x="192855" y="355449"/>
                  </a:lnTo>
                  <a:lnTo>
                    <a:pt x="192884" y="355255"/>
                  </a:lnTo>
                  <a:lnTo>
                    <a:pt x="192788" y="354898"/>
                  </a:lnTo>
                  <a:lnTo>
                    <a:pt x="192757" y="354651"/>
                  </a:lnTo>
                  <a:lnTo>
                    <a:pt x="192732" y="354402"/>
                  </a:lnTo>
                  <a:lnTo>
                    <a:pt x="192696" y="354169"/>
                  </a:lnTo>
                  <a:lnTo>
                    <a:pt x="192608" y="353736"/>
                  </a:lnTo>
                  <a:lnTo>
                    <a:pt x="195271" y="350332"/>
                  </a:lnTo>
                  <a:lnTo>
                    <a:pt x="195842" y="349597"/>
                  </a:lnTo>
                  <a:lnTo>
                    <a:pt x="197458" y="347538"/>
                  </a:lnTo>
                  <a:lnTo>
                    <a:pt x="197279" y="347340"/>
                  </a:lnTo>
                  <a:lnTo>
                    <a:pt x="196949" y="346903"/>
                  </a:lnTo>
                  <a:lnTo>
                    <a:pt x="196451" y="345971"/>
                  </a:lnTo>
                  <a:lnTo>
                    <a:pt x="196222" y="345244"/>
                  </a:lnTo>
                  <a:lnTo>
                    <a:pt x="196178" y="344255"/>
                  </a:lnTo>
                  <a:lnTo>
                    <a:pt x="196246" y="343590"/>
                  </a:lnTo>
                  <a:lnTo>
                    <a:pt x="196498" y="342503"/>
                  </a:lnTo>
                  <a:lnTo>
                    <a:pt x="196740" y="341502"/>
                  </a:lnTo>
                  <a:lnTo>
                    <a:pt x="196891" y="340769"/>
                  </a:lnTo>
                  <a:lnTo>
                    <a:pt x="196946" y="340127"/>
                  </a:lnTo>
                  <a:lnTo>
                    <a:pt x="196951" y="339573"/>
                  </a:lnTo>
                  <a:lnTo>
                    <a:pt x="196881" y="339041"/>
                  </a:lnTo>
                  <a:lnTo>
                    <a:pt x="196463" y="338067"/>
                  </a:lnTo>
                  <a:lnTo>
                    <a:pt x="196300" y="337115"/>
                  </a:lnTo>
                  <a:lnTo>
                    <a:pt x="196171" y="336671"/>
                  </a:lnTo>
                  <a:lnTo>
                    <a:pt x="195900" y="336055"/>
                  </a:lnTo>
                  <a:lnTo>
                    <a:pt x="195602" y="335789"/>
                  </a:lnTo>
                  <a:lnTo>
                    <a:pt x="195355" y="335723"/>
                  </a:lnTo>
                  <a:lnTo>
                    <a:pt x="194672" y="335964"/>
                  </a:lnTo>
                  <a:lnTo>
                    <a:pt x="193952" y="336270"/>
                  </a:lnTo>
                  <a:lnTo>
                    <a:pt x="193192" y="336536"/>
                  </a:lnTo>
                  <a:lnTo>
                    <a:pt x="192152" y="336518"/>
                  </a:lnTo>
                  <a:lnTo>
                    <a:pt x="191582" y="336356"/>
                  </a:lnTo>
                  <a:lnTo>
                    <a:pt x="190743" y="336049"/>
                  </a:lnTo>
                  <a:lnTo>
                    <a:pt x="190205" y="335827"/>
                  </a:lnTo>
                  <a:lnTo>
                    <a:pt x="189290" y="335586"/>
                  </a:lnTo>
                  <a:lnTo>
                    <a:pt x="188587" y="335573"/>
                  </a:lnTo>
                  <a:lnTo>
                    <a:pt x="188302" y="335473"/>
                  </a:lnTo>
                  <a:lnTo>
                    <a:pt x="187964" y="335114"/>
                  </a:lnTo>
                  <a:lnTo>
                    <a:pt x="187990" y="334442"/>
                  </a:lnTo>
                  <a:lnTo>
                    <a:pt x="188128" y="334033"/>
                  </a:lnTo>
                  <a:lnTo>
                    <a:pt x="188576" y="333245"/>
                  </a:lnTo>
                  <a:lnTo>
                    <a:pt x="188936" y="332534"/>
                  </a:lnTo>
                  <a:lnTo>
                    <a:pt x="189175" y="331949"/>
                  </a:lnTo>
                  <a:lnTo>
                    <a:pt x="189391" y="331208"/>
                  </a:lnTo>
                  <a:lnTo>
                    <a:pt x="189429" y="330765"/>
                  </a:lnTo>
                  <a:lnTo>
                    <a:pt x="189408" y="330101"/>
                  </a:lnTo>
                  <a:lnTo>
                    <a:pt x="189390" y="329807"/>
                  </a:lnTo>
                  <a:lnTo>
                    <a:pt x="189339" y="329003"/>
                  </a:lnTo>
                  <a:lnTo>
                    <a:pt x="189273" y="328405"/>
                  </a:lnTo>
                  <a:lnTo>
                    <a:pt x="189137" y="327704"/>
                  </a:lnTo>
                  <a:lnTo>
                    <a:pt x="189067" y="327526"/>
                  </a:lnTo>
                  <a:lnTo>
                    <a:pt x="188747" y="327245"/>
                  </a:lnTo>
                  <a:lnTo>
                    <a:pt x="188488" y="327198"/>
                  </a:lnTo>
                  <a:lnTo>
                    <a:pt x="188112" y="327262"/>
                  </a:lnTo>
                  <a:lnTo>
                    <a:pt x="187620" y="327319"/>
                  </a:lnTo>
                  <a:lnTo>
                    <a:pt x="187082" y="327216"/>
                  </a:lnTo>
                  <a:lnTo>
                    <a:pt x="186724" y="326955"/>
                  </a:lnTo>
                  <a:lnTo>
                    <a:pt x="186570" y="326703"/>
                  </a:lnTo>
                  <a:lnTo>
                    <a:pt x="186560" y="326316"/>
                  </a:lnTo>
                  <a:lnTo>
                    <a:pt x="186821" y="325667"/>
                  </a:lnTo>
                  <a:lnTo>
                    <a:pt x="187278" y="325048"/>
                  </a:lnTo>
                  <a:lnTo>
                    <a:pt x="187802" y="324679"/>
                  </a:lnTo>
                  <a:lnTo>
                    <a:pt x="188276" y="324504"/>
                  </a:lnTo>
                  <a:lnTo>
                    <a:pt x="188727" y="324310"/>
                  </a:lnTo>
                  <a:lnTo>
                    <a:pt x="188867" y="324108"/>
                  </a:lnTo>
                  <a:lnTo>
                    <a:pt x="188894" y="323676"/>
                  </a:lnTo>
                  <a:lnTo>
                    <a:pt x="188718" y="322905"/>
                  </a:lnTo>
                  <a:lnTo>
                    <a:pt x="188762" y="322671"/>
                  </a:lnTo>
                  <a:lnTo>
                    <a:pt x="189278" y="322080"/>
                  </a:lnTo>
                  <a:lnTo>
                    <a:pt x="190029" y="321583"/>
                  </a:lnTo>
                  <a:lnTo>
                    <a:pt x="190337" y="321351"/>
                  </a:lnTo>
                  <a:lnTo>
                    <a:pt x="190712" y="320843"/>
                  </a:lnTo>
                  <a:lnTo>
                    <a:pt x="190945" y="320295"/>
                  </a:lnTo>
                  <a:lnTo>
                    <a:pt x="191056" y="319667"/>
                  </a:lnTo>
                  <a:lnTo>
                    <a:pt x="190993" y="319080"/>
                  </a:lnTo>
                  <a:lnTo>
                    <a:pt x="190861" y="318385"/>
                  </a:lnTo>
                  <a:lnTo>
                    <a:pt x="190825" y="318066"/>
                  </a:lnTo>
                  <a:lnTo>
                    <a:pt x="190739" y="317538"/>
                  </a:lnTo>
                  <a:lnTo>
                    <a:pt x="190646" y="317061"/>
                  </a:lnTo>
                  <a:lnTo>
                    <a:pt x="190516" y="316683"/>
                  </a:lnTo>
                  <a:lnTo>
                    <a:pt x="190297" y="316238"/>
                  </a:lnTo>
                  <a:lnTo>
                    <a:pt x="190006" y="315823"/>
                  </a:lnTo>
                  <a:lnTo>
                    <a:pt x="189749" y="315569"/>
                  </a:lnTo>
                  <a:lnTo>
                    <a:pt x="189300" y="315560"/>
                  </a:lnTo>
                  <a:lnTo>
                    <a:pt x="188966" y="315716"/>
                  </a:lnTo>
                  <a:lnTo>
                    <a:pt x="188681" y="316005"/>
                  </a:lnTo>
                  <a:lnTo>
                    <a:pt x="188510" y="316261"/>
                  </a:lnTo>
                  <a:lnTo>
                    <a:pt x="188227" y="316790"/>
                  </a:lnTo>
                  <a:lnTo>
                    <a:pt x="187993" y="317078"/>
                  </a:lnTo>
                  <a:lnTo>
                    <a:pt x="187670" y="317227"/>
                  </a:lnTo>
                  <a:lnTo>
                    <a:pt x="187191" y="317264"/>
                  </a:lnTo>
                  <a:lnTo>
                    <a:pt x="186444" y="317136"/>
                  </a:lnTo>
                  <a:lnTo>
                    <a:pt x="184676" y="316752"/>
                  </a:lnTo>
                  <a:lnTo>
                    <a:pt x="183924" y="316559"/>
                  </a:lnTo>
                  <a:lnTo>
                    <a:pt x="183449" y="316097"/>
                  </a:lnTo>
                  <a:lnTo>
                    <a:pt x="183381" y="315426"/>
                  </a:lnTo>
                  <a:lnTo>
                    <a:pt x="183563" y="315009"/>
                  </a:lnTo>
                  <a:lnTo>
                    <a:pt x="183784" y="314404"/>
                  </a:lnTo>
                  <a:lnTo>
                    <a:pt x="184102" y="313378"/>
                  </a:lnTo>
                  <a:lnTo>
                    <a:pt x="184324" y="312514"/>
                  </a:lnTo>
                  <a:lnTo>
                    <a:pt x="184466" y="312068"/>
                  </a:lnTo>
                  <a:lnTo>
                    <a:pt x="184577" y="311209"/>
                  </a:lnTo>
                  <a:lnTo>
                    <a:pt x="184480" y="310672"/>
                  </a:lnTo>
                  <a:lnTo>
                    <a:pt x="184171" y="310427"/>
                  </a:lnTo>
                  <a:lnTo>
                    <a:pt x="183301" y="310022"/>
                  </a:lnTo>
                  <a:lnTo>
                    <a:pt x="182117" y="309548"/>
                  </a:lnTo>
                  <a:lnTo>
                    <a:pt x="181735" y="309081"/>
                  </a:lnTo>
                  <a:lnTo>
                    <a:pt x="181520" y="308443"/>
                  </a:lnTo>
                  <a:lnTo>
                    <a:pt x="181509" y="307829"/>
                  </a:lnTo>
                  <a:lnTo>
                    <a:pt x="181803" y="306805"/>
                  </a:lnTo>
                  <a:lnTo>
                    <a:pt x="182190" y="306302"/>
                  </a:lnTo>
                  <a:lnTo>
                    <a:pt x="182710" y="305673"/>
                  </a:lnTo>
                  <a:lnTo>
                    <a:pt x="183002" y="305004"/>
                  </a:lnTo>
                  <a:lnTo>
                    <a:pt x="182922" y="304433"/>
                  </a:lnTo>
                  <a:lnTo>
                    <a:pt x="182686" y="304005"/>
                  </a:lnTo>
                  <a:lnTo>
                    <a:pt x="182205" y="303562"/>
                  </a:lnTo>
                  <a:lnTo>
                    <a:pt x="181757" y="303271"/>
                  </a:lnTo>
                  <a:lnTo>
                    <a:pt x="181191" y="302897"/>
                  </a:lnTo>
                  <a:lnTo>
                    <a:pt x="180632" y="302489"/>
                  </a:lnTo>
                  <a:lnTo>
                    <a:pt x="180131" y="301867"/>
                  </a:lnTo>
                  <a:lnTo>
                    <a:pt x="180006" y="301290"/>
                  </a:lnTo>
                  <a:lnTo>
                    <a:pt x="180050" y="300397"/>
                  </a:lnTo>
                  <a:lnTo>
                    <a:pt x="179926" y="300042"/>
                  </a:lnTo>
                  <a:lnTo>
                    <a:pt x="179741" y="299750"/>
                  </a:lnTo>
                  <a:lnTo>
                    <a:pt x="179324" y="299454"/>
                  </a:lnTo>
                  <a:lnTo>
                    <a:pt x="178981" y="298979"/>
                  </a:lnTo>
                  <a:lnTo>
                    <a:pt x="178596" y="298656"/>
                  </a:lnTo>
                  <a:lnTo>
                    <a:pt x="178445" y="298621"/>
                  </a:lnTo>
                  <a:lnTo>
                    <a:pt x="177768" y="298618"/>
                  </a:lnTo>
                  <a:lnTo>
                    <a:pt x="177355" y="298725"/>
                  </a:lnTo>
                  <a:lnTo>
                    <a:pt x="176568" y="298798"/>
                  </a:lnTo>
                  <a:lnTo>
                    <a:pt x="175870" y="298683"/>
                  </a:lnTo>
                  <a:lnTo>
                    <a:pt x="175133" y="298439"/>
                  </a:lnTo>
                  <a:lnTo>
                    <a:pt x="174575" y="298201"/>
                  </a:lnTo>
                  <a:lnTo>
                    <a:pt x="173857" y="297940"/>
                  </a:lnTo>
                  <a:lnTo>
                    <a:pt x="173329" y="297714"/>
                  </a:lnTo>
                  <a:lnTo>
                    <a:pt x="172946" y="297478"/>
                  </a:lnTo>
                  <a:lnTo>
                    <a:pt x="172740" y="297177"/>
                  </a:lnTo>
                  <a:lnTo>
                    <a:pt x="172795" y="296753"/>
                  </a:lnTo>
                  <a:lnTo>
                    <a:pt x="173102" y="295951"/>
                  </a:lnTo>
                  <a:lnTo>
                    <a:pt x="173737" y="294711"/>
                  </a:lnTo>
                  <a:lnTo>
                    <a:pt x="173930" y="294358"/>
                  </a:lnTo>
                  <a:lnTo>
                    <a:pt x="174459" y="293759"/>
                  </a:lnTo>
                  <a:lnTo>
                    <a:pt x="175172" y="293446"/>
                  </a:lnTo>
                  <a:lnTo>
                    <a:pt x="175473" y="293269"/>
                  </a:lnTo>
                  <a:lnTo>
                    <a:pt x="175764" y="292878"/>
                  </a:lnTo>
                  <a:lnTo>
                    <a:pt x="175867" y="292465"/>
                  </a:lnTo>
                  <a:lnTo>
                    <a:pt x="175833" y="291734"/>
                  </a:lnTo>
                  <a:lnTo>
                    <a:pt x="175677" y="291315"/>
                  </a:lnTo>
                  <a:lnTo>
                    <a:pt x="175371" y="290967"/>
                  </a:lnTo>
                  <a:lnTo>
                    <a:pt x="175039" y="290801"/>
                  </a:lnTo>
                  <a:lnTo>
                    <a:pt x="174526" y="290720"/>
                  </a:lnTo>
                  <a:lnTo>
                    <a:pt x="173919" y="291058"/>
                  </a:lnTo>
                  <a:lnTo>
                    <a:pt x="173284" y="291571"/>
                  </a:lnTo>
                  <a:lnTo>
                    <a:pt x="172743" y="291780"/>
                  </a:lnTo>
                  <a:lnTo>
                    <a:pt x="172140" y="291692"/>
                  </a:lnTo>
                  <a:lnTo>
                    <a:pt x="171444" y="291327"/>
                  </a:lnTo>
                  <a:lnTo>
                    <a:pt x="170978" y="291008"/>
                  </a:lnTo>
                  <a:lnTo>
                    <a:pt x="170252" y="290263"/>
                  </a:lnTo>
                  <a:lnTo>
                    <a:pt x="169753" y="289659"/>
                  </a:lnTo>
                  <a:lnTo>
                    <a:pt x="168988" y="288823"/>
                  </a:lnTo>
                  <a:lnTo>
                    <a:pt x="168633" y="288472"/>
                  </a:lnTo>
                  <a:lnTo>
                    <a:pt x="167940" y="287902"/>
                  </a:lnTo>
                  <a:lnTo>
                    <a:pt x="167609" y="287651"/>
                  </a:lnTo>
                  <a:lnTo>
                    <a:pt x="166860" y="287146"/>
                  </a:lnTo>
                  <a:lnTo>
                    <a:pt x="166227" y="286823"/>
                  </a:lnTo>
                  <a:lnTo>
                    <a:pt x="165527" y="286359"/>
                  </a:lnTo>
                  <a:lnTo>
                    <a:pt x="165175" y="285812"/>
                  </a:lnTo>
                  <a:lnTo>
                    <a:pt x="165072" y="285517"/>
                  </a:lnTo>
                  <a:lnTo>
                    <a:pt x="165185" y="284885"/>
                  </a:lnTo>
                  <a:lnTo>
                    <a:pt x="165235" y="284571"/>
                  </a:lnTo>
                  <a:lnTo>
                    <a:pt x="165399" y="283598"/>
                  </a:lnTo>
                  <a:lnTo>
                    <a:pt x="165404" y="283435"/>
                  </a:lnTo>
                  <a:lnTo>
                    <a:pt x="165383" y="282408"/>
                  </a:lnTo>
                  <a:lnTo>
                    <a:pt x="165311" y="281694"/>
                  </a:lnTo>
                  <a:lnTo>
                    <a:pt x="165237" y="281229"/>
                  </a:lnTo>
                  <a:lnTo>
                    <a:pt x="164640" y="280305"/>
                  </a:lnTo>
                  <a:lnTo>
                    <a:pt x="164303" y="279931"/>
                  </a:lnTo>
                  <a:lnTo>
                    <a:pt x="163672" y="279310"/>
                  </a:lnTo>
                  <a:lnTo>
                    <a:pt x="163556" y="278912"/>
                  </a:lnTo>
                  <a:lnTo>
                    <a:pt x="163547" y="278490"/>
                  </a:lnTo>
                  <a:lnTo>
                    <a:pt x="163667" y="277927"/>
                  </a:lnTo>
                  <a:lnTo>
                    <a:pt x="163587" y="277249"/>
                  </a:lnTo>
                  <a:lnTo>
                    <a:pt x="163430" y="276866"/>
                  </a:lnTo>
                  <a:lnTo>
                    <a:pt x="163176" y="276383"/>
                  </a:lnTo>
                  <a:lnTo>
                    <a:pt x="162966" y="275926"/>
                  </a:lnTo>
                  <a:lnTo>
                    <a:pt x="162794" y="275461"/>
                  </a:lnTo>
                  <a:lnTo>
                    <a:pt x="162614" y="274827"/>
                  </a:lnTo>
                  <a:lnTo>
                    <a:pt x="162495" y="274351"/>
                  </a:lnTo>
                  <a:lnTo>
                    <a:pt x="162381" y="273952"/>
                  </a:lnTo>
                  <a:lnTo>
                    <a:pt x="161914" y="273605"/>
                  </a:lnTo>
                  <a:lnTo>
                    <a:pt x="161547" y="273406"/>
                  </a:lnTo>
                  <a:lnTo>
                    <a:pt x="160902" y="273209"/>
                  </a:lnTo>
                  <a:lnTo>
                    <a:pt x="160180" y="272873"/>
                  </a:lnTo>
                  <a:lnTo>
                    <a:pt x="160045" y="272473"/>
                  </a:lnTo>
                  <a:lnTo>
                    <a:pt x="160107" y="272091"/>
                  </a:lnTo>
                  <a:lnTo>
                    <a:pt x="160413" y="271514"/>
                  </a:lnTo>
                  <a:lnTo>
                    <a:pt x="160729" y="271023"/>
                  </a:lnTo>
                  <a:lnTo>
                    <a:pt x="160976" y="270782"/>
                  </a:lnTo>
                  <a:lnTo>
                    <a:pt x="161391" y="270534"/>
                  </a:lnTo>
                  <a:lnTo>
                    <a:pt x="161535" y="270279"/>
                  </a:lnTo>
                  <a:lnTo>
                    <a:pt x="161569" y="269951"/>
                  </a:lnTo>
                  <a:lnTo>
                    <a:pt x="161617" y="269215"/>
                  </a:lnTo>
                  <a:lnTo>
                    <a:pt x="161732" y="268723"/>
                  </a:lnTo>
                  <a:lnTo>
                    <a:pt x="162592" y="268414"/>
                  </a:lnTo>
                  <a:lnTo>
                    <a:pt x="163086" y="268345"/>
                  </a:lnTo>
                  <a:lnTo>
                    <a:pt x="163387" y="267948"/>
                  </a:lnTo>
                  <a:lnTo>
                    <a:pt x="163355" y="267326"/>
                  </a:lnTo>
                  <a:lnTo>
                    <a:pt x="163166" y="266885"/>
                  </a:lnTo>
                  <a:lnTo>
                    <a:pt x="162770" y="266227"/>
                  </a:lnTo>
                  <a:lnTo>
                    <a:pt x="162402" y="265674"/>
                  </a:lnTo>
                  <a:lnTo>
                    <a:pt x="162072" y="265123"/>
                  </a:lnTo>
                  <a:lnTo>
                    <a:pt x="161329" y="264355"/>
                  </a:lnTo>
                  <a:lnTo>
                    <a:pt x="160850" y="263811"/>
                  </a:lnTo>
                  <a:lnTo>
                    <a:pt x="160260" y="263367"/>
                  </a:lnTo>
                  <a:lnTo>
                    <a:pt x="159769" y="263027"/>
                  </a:lnTo>
                  <a:lnTo>
                    <a:pt x="158956" y="262439"/>
                  </a:lnTo>
                  <a:lnTo>
                    <a:pt x="158670" y="262185"/>
                  </a:lnTo>
                  <a:lnTo>
                    <a:pt x="158439" y="261777"/>
                  </a:lnTo>
                  <a:lnTo>
                    <a:pt x="158242" y="261055"/>
                  </a:lnTo>
                  <a:lnTo>
                    <a:pt x="158140" y="260255"/>
                  </a:lnTo>
                  <a:lnTo>
                    <a:pt x="158099" y="259746"/>
                  </a:lnTo>
                  <a:lnTo>
                    <a:pt x="158004" y="259209"/>
                  </a:lnTo>
                  <a:lnTo>
                    <a:pt x="157833" y="258570"/>
                  </a:lnTo>
                  <a:lnTo>
                    <a:pt x="157669" y="257760"/>
                  </a:lnTo>
                  <a:lnTo>
                    <a:pt x="157745" y="257095"/>
                  </a:lnTo>
                  <a:lnTo>
                    <a:pt x="158048" y="256596"/>
                  </a:lnTo>
                  <a:lnTo>
                    <a:pt x="158304" y="256404"/>
                  </a:lnTo>
                  <a:lnTo>
                    <a:pt x="158741" y="256205"/>
                  </a:lnTo>
                  <a:lnTo>
                    <a:pt x="159247" y="256115"/>
                  </a:lnTo>
                  <a:lnTo>
                    <a:pt x="159692" y="255928"/>
                  </a:lnTo>
                  <a:lnTo>
                    <a:pt x="160089" y="255575"/>
                  </a:lnTo>
                  <a:lnTo>
                    <a:pt x="160288" y="254791"/>
                  </a:lnTo>
                  <a:lnTo>
                    <a:pt x="160260" y="254236"/>
                  </a:lnTo>
                  <a:lnTo>
                    <a:pt x="160049" y="253787"/>
                  </a:lnTo>
                  <a:lnTo>
                    <a:pt x="159715" y="253481"/>
                  </a:lnTo>
                  <a:lnTo>
                    <a:pt x="159327" y="253265"/>
                  </a:lnTo>
                  <a:lnTo>
                    <a:pt x="158838" y="253250"/>
                  </a:lnTo>
                  <a:lnTo>
                    <a:pt x="158363" y="253561"/>
                  </a:lnTo>
                  <a:lnTo>
                    <a:pt x="158177" y="253667"/>
                  </a:lnTo>
                  <a:lnTo>
                    <a:pt x="157547" y="253854"/>
                  </a:lnTo>
                  <a:lnTo>
                    <a:pt x="156558" y="253859"/>
                  </a:lnTo>
                  <a:lnTo>
                    <a:pt x="156055" y="253726"/>
                  </a:lnTo>
                  <a:lnTo>
                    <a:pt x="155381" y="253369"/>
                  </a:lnTo>
                  <a:lnTo>
                    <a:pt x="155051" y="253036"/>
                  </a:lnTo>
                  <a:lnTo>
                    <a:pt x="154614" y="252248"/>
                  </a:lnTo>
                  <a:lnTo>
                    <a:pt x="154457" y="251643"/>
                  </a:lnTo>
                  <a:lnTo>
                    <a:pt x="154182" y="250767"/>
                  </a:lnTo>
                  <a:lnTo>
                    <a:pt x="153974" y="250237"/>
                  </a:lnTo>
                  <a:lnTo>
                    <a:pt x="153643" y="249439"/>
                  </a:lnTo>
                  <a:lnTo>
                    <a:pt x="153384" y="248648"/>
                  </a:lnTo>
                  <a:lnTo>
                    <a:pt x="152938" y="247686"/>
                  </a:lnTo>
                  <a:lnTo>
                    <a:pt x="152331" y="247236"/>
                  </a:lnTo>
                  <a:lnTo>
                    <a:pt x="151826" y="247011"/>
                  </a:lnTo>
                  <a:lnTo>
                    <a:pt x="151152" y="246747"/>
                  </a:lnTo>
                  <a:lnTo>
                    <a:pt x="150873" y="246372"/>
                  </a:lnTo>
                  <a:lnTo>
                    <a:pt x="150341" y="245900"/>
                  </a:lnTo>
                  <a:lnTo>
                    <a:pt x="149940" y="245467"/>
                  </a:lnTo>
                  <a:lnTo>
                    <a:pt x="149477" y="244727"/>
                  </a:lnTo>
                  <a:lnTo>
                    <a:pt x="149162" y="244084"/>
                  </a:lnTo>
                  <a:lnTo>
                    <a:pt x="148823" y="243515"/>
                  </a:lnTo>
                  <a:lnTo>
                    <a:pt x="148484" y="242766"/>
                  </a:lnTo>
                  <a:lnTo>
                    <a:pt x="148091" y="242184"/>
                  </a:lnTo>
                  <a:lnTo>
                    <a:pt x="147735" y="241878"/>
                  </a:lnTo>
                  <a:lnTo>
                    <a:pt x="147606" y="241800"/>
                  </a:lnTo>
                  <a:lnTo>
                    <a:pt x="147065" y="241539"/>
                  </a:lnTo>
                  <a:lnTo>
                    <a:pt x="146600" y="241148"/>
                  </a:lnTo>
                  <a:lnTo>
                    <a:pt x="146187" y="240660"/>
                  </a:lnTo>
                  <a:lnTo>
                    <a:pt x="145698" y="239787"/>
                  </a:lnTo>
                  <a:lnTo>
                    <a:pt x="145356" y="239184"/>
                  </a:lnTo>
                  <a:lnTo>
                    <a:pt x="145064" y="238470"/>
                  </a:lnTo>
                  <a:lnTo>
                    <a:pt x="144931" y="238011"/>
                  </a:lnTo>
                  <a:lnTo>
                    <a:pt x="144775" y="237454"/>
                  </a:lnTo>
                  <a:lnTo>
                    <a:pt x="144723" y="237105"/>
                  </a:lnTo>
                  <a:lnTo>
                    <a:pt x="144744" y="235721"/>
                  </a:lnTo>
                  <a:lnTo>
                    <a:pt x="143760" y="234840"/>
                  </a:lnTo>
                  <a:lnTo>
                    <a:pt x="143487" y="234607"/>
                  </a:lnTo>
                  <a:lnTo>
                    <a:pt x="142797" y="233963"/>
                  </a:lnTo>
                  <a:lnTo>
                    <a:pt x="142633" y="233914"/>
                  </a:lnTo>
                  <a:lnTo>
                    <a:pt x="142159" y="233656"/>
                  </a:lnTo>
                  <a:lnTo>
                    <a:pt x="141820" y="233322"/>
                  </a:lnTo>
                  <a:lnTo>
                    <a:pt x="141555" y="232839"/>
                  </a:lnTo>
                  <a:lnTo>
                    <a:pt x="141385" y="232312"/>
                  </a:lnTo>
                  <a:lnTo>
                    <a:pt x="141138" y="231634"/>
                  </a:lnTo>
                  <a:lnTo>
                    <a:pt x="141208" y="230999"/>
                  </a:lnTo>
                  <a:lnTo>
                    <a:pt x="141419" y="229938"/>
                  </a:lnTo>
                  <a:lnTo>
                    <a:pt x="141483" y="229498"/>
                  </a:lnTo>
                  <a:lnTo>
                    <a:pt x="141407" y="228962"/>
                  </a:lnTo>
                  <a:lnTo>
                    <a:pt x="141188" y="228602"/>
                  </a:lnTo>
                  <a:lnTo>
                    <a:pt x="140656" y="228185"/>
                  </a:lnTo>
                  <a:lnTo>
                    <a:pt x="140274" y="227978"/>
                  </a:lnTo>
                  <a:lnTo>
                    <a:pt x="140004" y="227862"/>
                  </a:lnTo>
                  <a:lnTo>
                    <a:pt x="139090" y="227823"/>
                  </a:lnTo>
                  <a:lnTo>
                    <a:pt x="138314" y="227697"/>
                  </a:lnTo>
                  <a:lnTo>
                    <a:pt x="137962" y="227706"/>
                  </a:lnTo>
                  <a:lnTo>
                    <a:pt x="137432" y="227739"/>
                  </a:lnTo>
                  <a:lnTo>
                    <a:pt x="136919" y="227717"/>
                  </a:lnTo>
                  <a:lnTo>
                    <a:pt x="136186" y="227497"/>
                  </a:lnTo>
                  <a:lnTo>
                    <a:pt x="135865" y="227283"/>
                  </a:lnTo>
                  <a:lnTo>
                    <a:pt x="135460" y="226835"/>
                  </a:lnTo>
                  <a:lnTo>
                    <a:pt x="135299" y="226297"/>
                  </a:lnTo>
                  <a:lnTo>
                    <a:pt x="135265" y="225915"/>
                  </a:lnTo>
                  <a:lnTo>
                    <a:pt x="135234" y="225340"/>
                  </a:lnTo>
                  <a:lnTo>
                    <a:pt x="135275" y="224511"/>
                  </a:lnTo>
                  <a:lnTo>
                    <a:pt x="135237" y="223857"/>
                  </a:lnTo>
                  <a:lnTo>
                    <a:pt x="135105" y="223208"/>
                  </a:lnTo>
                  <a:lnTo>
                    <a:pt x="134705" y="222405"/>
                  </a:lnTo>
                  <a:lnTo>
                    <a:pt x="134408" y="221968"/>
                  </a:lnTo>
                  <a:lnTo>
                    <a:pt x="134157" y="221486"/>
                  </a:lnTo>
                  <a:lnTo>
                    <a:pt x="134001" y="220915"/>
                  </a:lnTo>
                  <a:lnTo>
                    <a:pt x="133895" y="220265"/>
                  </a:lnTo>
                  <a:lnTo>
                    <a:pt x="133846" y="219803"/>
                  </a:lnTo>
                  <a:lnTo>
                    <a:pt x="133627" y="218972"/>
                  </a:lnTo>
                  <a:lnTo>
                    <a:pt x="133350" y="218373"/>
                  </a:lnTo>
                  <a:lnTo>
                    <a:pt x="133068" y="217968"/>
                  </a:lnTo>
                  <a:lnTo>
                    <a:pt x="132371" y="217138"/>
                  </a:lnTo>
                  <a:lnTo>
                    <a:pt x="131744" y="216521"/>
                  </a:lnTo>
                  <a:lnTo>
                    <a:pt x="131180" y="216110"/>
                  </a:lnTo>
                  <a:lnTo>
                    <a:pt x="130656" y="215547"/>
                  </a:lnTo>
                  <a:lnTo>
                    <a:pt x="130553" y="215138"/>
                  </a:lnTo>
                  <a:lnTo>
                    <a:pt x="130666" y="214654"/>
                  </a:lnTo>
                  <a:lnTo>
                    <a:pt x="130836" y="214401"/>
                  </a:lnTo>
                  <a:lnTo>
                    <a:pt x="131246" y="213975"/>
                  </a:lnTo>
                  <a:lnTo>
                    <a:pt x="131687" y="213582"/>
                  </a:lnTo>
                  <a:lnTo>
                    <a:pt x="132097" y="213092"/>
                  </a:lnTo>
                  <a:lnTo>
                    <a:pt x="132431" y="212397"/>
                  </a:lnTo>
                  <a:lnTo>
                    <a:pt x="132385" y="212067"/>
                  </a:lnTo>
                  <a:lnTo>
                    <a:pt x="132217" y="211772"/>
                  </a:lnTo>
                  <a:lnTo>
                    <a:pt x="131838" y="211576"/>
                  </a:lnTo>
                  <a:lnTo>
                    <a:pt x="131180" y="211295"/>
                  </a:lnTo>
                  <a:lnTo>
                    <a:pt x="130665" y="211026"/>
                  </a:lnTo>
                  <a:lnTo>
                    <a:pt x="130179" y="210654"/>
                  </a:lnTo>
                  <a:lnTo>
                    <a:pt x="129880" y="210205"/>
                  </a:lnTo>
                  <a:lnTo>
                    <a:pt x="129754" y="209877"/>
                  </a:lnTo>
                  <a:lnTo>
                    <a:pt x="129707" y="209154"/>
                  </a:lnTo>
                  <a:lnTo>
                    <a:pt x="129752" y="208464"/>
                  </a:lnTo>
                  <a:lnTo>
                    <a:pt x="129929" y="207607"/>
                  </a:lnTo>
                  <a:lnTo>
                    <a:pt x="130079" y="207085"/>
                  </a:lnTo>
                  <a:lnTo>
                    <a:pt x="130074" y="206421"/>
                  </a:lnTo>
                  <a:lnTo>
                    <a:pt x="129888" y="205833"/>
                  </a:lnTo>
                  <a:lnTo>
                    <a:pt x="129588" y="205382"/>
                  </a:lnTo>
                  <a:lnTo>
                    <a:pt x="129206" y="204995"/>
                  </a:lnTo>
                  <a:lnTo>
                    <a:pt x="128744" y="204670"/>
                  </a:lnTo>
                  <a:lnTo>
                    <a:pt x="128081" y="204251"/>
                  </a:lnTo>
                  <a:lnTo>
                    <a:pt x="127640" y="203947"/>
                  </a:lnTo>
                  <a:lnTo>
                    <a:pt x="127356" y="203494"/>
                  </a:lnTo>
                  <a:lnTo>
                    <a:pt x="127217" y="202856"/>
                  </a:lnTo>
                  <a:lnTo>
                    <a:pt x="127157" y="202336"/>
                  </a:lnTo>
                  <a:lnTo>
                    <a:pt x="126939" y="202161"/>
                  </a:lnTo>
                  <a:lnTo>
                    <a:pt x="126504" y="202049"/>
                  </a:lnTo>
                  <a:lnTo>
                    <a:pt x="125919" y="202028"/>
                  </a:lnTo>
                  <a:lnTo>
                    <a:pt x="125172" y="201509"/>
                  </a:lnTo>
                  <a:lnTo>
                    <a:pt x="124830" y="200970"/>
                  </a:lnTo>
                  <a:lnTo>
                    <a:pt x="124865" y="200361"/>
                  </a:lnTo>
                  <a:lnTo>
                    <a:pt x="125295" y="199554"/>
                  </a:lnTo>
                  <a:lnTo>
                    <a:pt x="125462" y="198929"/>
                  </a:lnTo>
                  <a:lnTo>
                    <a:pt x="125185" y="198542"/>
                  </a:lnTo>
                  <a:lnTo>
                    <a:pt x="124780" y="197999"/>
                  </a:lnTo>
                  <a:lnTo>
                    <a:pt x="124339" y="197390"/>
                  </a:lnTo>
                  <a:lnTo>
                    <a:pt x="124057" y="196864"/>
                  </a:lnTo>
                  <a:lnTo>
                    <a:pt x="123935" y="196393"/>
                  </a:lnTo>
                  <a:lnTo>
                    <a:pt x="123895" y="195631"/>
                  </a:lnTo>
                  <a:lnTo>
                    <a:pt x="123802" y="194642"/>
                  </a:lnTo>
                  <a:lnTo>
                    <a:pt x="123697" y="194086"/>
                  </a:lnTo>
                  <a:lnTo>
                    <a:pt x="123546" y="193509"/>
                  </a:lnTo>
                  <a:lnTo>
                    <a:pt x="123344" y="192966"/>
                  </a:lnTo>
                  <a:lnTo>
                    <a:pt x="123067" y="192662"/>
                  </a:lnTo>
                  <a:lnTo>
                    <a:pt x="122512" y="192274"/>
                  </a:lnTo>
                  <a:lnTo>
                    <a:pt x="121850" y="191720"/>
                  </a:lnTo>
                  <a:lnTo>
                    <a:pt x="121561" y="191512"/>
                  </a:lnTo>
                  <a:lnTo>
                    <a:pt x="121307" y="191036"/>
                  </a:lnTo>
                  <a:lnTo>
                    <a:pt x="121056" y="189995"/>
                  </a:lnTo>
                  <a:lnTo>
                    <a:pt x="120946" y="189353"/>
                  </a:lnTo>
                  <a:lnTo>
                    <a:pt x="120850" y="188890"/>
                  </a:lnTo>
                  <a:lnTo>
                    <a:pt x="120759" y="187949"/>
                  </a:lnTo>
                  <a:lnTo>
                    <a:pt x="120853" y="187502"/>
                  </a:lnTo>
                  <a:lnTo>
                    <a:pt x="121189" y="187187"/>
                  </a:lnTo>
                  <a:lnTo>
                    <a:pt x="121701" y="187105"/>
                  </a:lnTo>
                  <a:lnTo>
                    <a:pt x="122055" y="186979"/>
                  </a:lnTo>
                  <a:lnTo>
                    <a:pt x="122505" y="186789"/>
                  </a:lnTo>
                  <a:lnTo>
                    <a:pt x="123067" y="186621"/>
                  </a:lnTo>
                  <a:lnTo>
                    <a:pt x="123808" y="186496"/>
                  </a:lnTo>
                  <a:lnTo>
                    <a:pt x="124141" y="186394"/>
                  </a:lnTo>
                  <a:lnTo>
                    <a:pt x="124243" y="185866"/>
                  </a:lnTo>
                  <a:lnTo>
                    <a:pt x="124217" y="185288"/>
                  </a:lnTo>
                  <a:lnTo>
                    <a:pt x="124152" y="184670"/>
                  </a:lnTo>
                  <a:lnTo>
                    <a:pt x="124148" y="184158"/>
                  </a:lnTo>
                  <a:lnTo>
                    <a:pt x="124331" y="183229"/>
                  </a:lnTo>
                  <a:lnTo>
                    <a:pt x="124425" y="182671"/>
                  </a:lnTo>
                  <a:lnTo>
                    <a:pt x="124242" y="182318"/>
                  </a:lnTo>
                  <a:lnTo>
                    <a:pt x="123805" y="181686"/>
                  </a:lnTo>
                  <a:lnTo>
                    <a:pt x="123738" y="181115"/>
                  </a:lnTo>
                  <a:lnTo>
                    <a:pt x="124004" y="180673"/>
                  </a:lnTo>
                  <a:lnTo>
                    <a:pt x="124470" y="180482"/>
                  </a:lnTo>
                  <a:lnTo>
                    <a:pt x="125731" y="179712"/>
                  </a:lnTo>
                  <a:lnTo>
                    <a:pt x="126007" y="179384"/>
                  </a:lnTo>
                  <a:lnTo>
                    <a:pt x="126149" y="178816"/>
                  </a:lnTo>
                  <a:lnTo>
                    <a:pt x="126105" y="178596"/>
                  </a:lnTo>
                  <a:lnTo>
                    <a:pt x="125725" y="178086"/>
                  </a:lnTo>
                  <a:lnTo>
                    <a:pt x="125538" y="177906"/>
                  </a:lnTo>
                  <a:lnTo>
                    <a:pt x="124854" y="177490"/>
                  </a:lnTo>
                  <a:lnTo>
                    <a:pt x="123445" y="176927"/>
                  </a:lnTo>
                  <a:lnTo>
                    <a:pt x="122944" y="176545"/>
                  </a:lnTo>
                  <a:lnTo>
                    <a:pt x="122821" y="176347"/>
                  </a:lnTo>
                  <a:lnTo>
                    <a:pt x="122820" y="176093"/>
                  </a:lnTo>
                  <a:lnTo>
                    <a:pt x="122893" y="175508"/>
                  </a:lnTo>
                  <a:lnTo>
                    <a:pt x="122802" y="174881"/>
                  </a:lnTo>
                  <a:lnTo>
                    <a:pt x="122407" y="174318"/>
                  </a:lnTo>
                  <a:lnTo>
                    <a:pt x="121900" y="173923"/>
                  </a:lnTo>
                  <a:lnTo>
                    <a:pt x="121178" y="173480"/>
                  </a:lnTo>
                  <a:lnTo>
                    <a:pt x="120704" y="173200"/>
                  </a:lnTo>
                  <a:lnTo>
                    <a:pt x="119340" y="171832"/>
                  </a:lnTo>
                  <a:lnTo>
                    <a:pt x="118808" y="171287"/>
                  </a:lnTo>
                  <a:lnTo>
                    <a:pt x="118325" y="170845"/>
                  </a:lnTo>
                  <a:lnTo>
                    <a:pt x="117907" y="170631"/>
                  </a:lnTo>
                  <a:lnTo>
                    <a:pt x="117409" y="170531"/>
                  </a:lnTo>
                  <a:lnTo>
                    <a:pt x="116398" y="170438"/>
                  </a:lnTo>
                  <a:lnTo>
                    <a:pt x="115559" y="170132"/>
                  </a:lnTo>
                  <a:lnTo>
                    <a:pt x="115262" y="170006"/>
                  </a:lnTo>
                  <a:lnTo>
                    <a:pt x="114588" y="169587"/>
                  </a:lnTo>
                  <a:lnTo>
                    <a:pt x="114135" y="169256"/>
                  </a:lnTo>
                  <a:lnTo>
                    <a:pt x="113096" y="168972"/>
                  </a:lnTo>
                  <a:lnTo>
                    <a:pt x="112122" y="168844"/>
                  </a:lnTo>
                  <a:lnTo>
                    <a:pt x="111333" y="168767"/>
                  </a:lnTo>
                  <a:lnTo>
                    <a:pt x="110840" y="168672"/>
                  </a:lnTo>
                  <a:lnTo>
                    <a:pt x="110276" y="168177"/>
                  </a:lnTo>
                  <a:lnTo>
                    <a:pt x="109993" y="167633"/>
                  </a:lnTo>
                  <a:lnTo>
                    <a:pt x="109945" y="167134"/>
                  </a:lnTo>
                  <a:lnTo>
                    <a:pt x="110063" y="166640"/>
                  </a:lnTo>
                  <a:lnTo>
                    <a:pt x="110424" y="165931"/>
                  </a:lnTo>
                  <a:lnTo>
                    <a:pt x="110696" y="165494"/>
                  </a:lnTo>
                  <a:lnTo>
                    <a:pt x="110999" y="165246"/>
                  </a:lnTo>
                  <a:lnTo>
                    <a:pt x="111595" y="165001"/>
                  </a:lnTo>
                  <a:lnTo>
                    <a:pt x="111971" y="164712"/>
                  </a:lnTo>
                  <a:lnTo>
                    <a:pt x="112264" y="164037"/>
                  </a:lnTo>
                  <a:lnTo>
                    <a:pt x="112264" y="163490"/>
                  </a:lnTo>
                  <a:lnTo>
                    <a:pt x="112018" y="163111"/>
                  </a:lnTo>
                  <a:lnTo>
                    <a:pt x="111713" y="162768"/>
                  </a:lnTo>
                  <a:lnTo>
                    <a:pt x="111198" y="162366"/>
                  </a:lnTo>
                  <a:lnTo>
                    <a:pt x="110843" y="161765"/>
                  </a:lnTo>
                  <a:lnTo>
                    <a:pt x="110990" y="161236"/>
                  </a:lnTo>
                  <a:lnTo>
                    <a:pt x="111466" y="160920"/>
                  </a:lnTo>
                  <a:lnTo>
                    <a:pt x="112704" y="160525"/>
                  </a:lnTo>
                  <a:lnTo>
                    <a:pt x="112965" y="159997"/>
                  </a:lnTo>
                  <a:lnTo>
                    <a:pt x="112758" y="159435"/>
                  </a:lnTo>
                  <a:lnTo>
                    <a:pt x="112334" y="158519"/>
                  </a:lnTo>
                  <a:lnTo>
                    <a:pt x="112174" y="157732"/>
                  </a:lnTo>
                  <a:lnTo>
                    <a:pt x="111868" y="156831"/>
                  </a:lnTo>
                  <a:lnTo>
                    <a:pt x="111631" y="156202"/>
                  </a:lnTo>
                  <a:lnTo>
                    <a:pt x="111307" y="155374"/>
                  </a:lnTo>
                  <a:lnTo>
                    <a:pt x="111012" y="154937"/>
                  </a:lnTo>
                  <a:lnTo>
                    <a:pt x="110492" y="154361"/>
                  </a:lnTo>
                  <a:lnTo>
                    <a:pt x="110270" y="153819"/>
                  </a:lnTo>
                  <a:lnTo>
                    <a:pt x="110272" y="153476"/>
                  </a:lnTo>
                  <a:lnTo>
                    <a:pt x="110489" y="152945"/>
                  </a:lnTo>
                  <a:lnTo>
                    <a:pt x="110844" y="152574"/>
                  </a:lnTo>
                  <a:lnTo>
                    <a:pt x="111148" y="152230"/>
                  </a:lnTo>
                  <a:lnTo>
                    <a:pt x="111386" y="151582"/>
                  </a:lnTo>
                  <a:lnTo>
                    <a:pt x="111515" y="151260"/>
                  </a:lnTo>
                  <a:lnTo>
                    <a:pt x="111789" y="150633"/>
                  </a:lnTo>
                  <a:lnTo>
                    <a:pt x="111831" y="150054"/>
                  </a:lnTo>
                  <a:lnTo>
                    <a:pt x="111604" y="148661"/>
                  </a:lnTo>
                  <a:lnTo>
                    <a:pt x="111493" y="148165"/>
                  </a:lnTo>
                  <a:lnTo>
                    <a:pt x="111093" y="147514"/>
                  </a:lnTo>
                  <a:lnTo>
                    <a:pt x="110734" y="146947"/>
                  </a:lnTo>
                  <a:lnTo>
                    <a:pt x="110340" y="146591"/>
                  </a:lnTo>
                  <a:lnTo>
                    <a:pt x="109927" y="146347"/>
                  </a:lnTo>
                  <a:lnTo>
                    <a:pt x="109300" y="146045"/>
                  </a:lnTo>
                  <a:lnTo>
                    <a:pt x="108651" y="145948"/>
                  </a:lnTo>
                  <a:lnTo>
                    <a:pt x="107981" y="146036"/>
                  </a:lnTo>
                  <a:lnTo>
                    <a:pt x="107719" y="146241"/>
                  </a:lnTo>
                  <a:lnTo>
                    <a:pt x="107338" y="146861"/>
                  </a:lnTo>
                  <a:lnTo>
                    <a:pt x="107131" y="147171"/>
                  </a:lnTo>
                  <a:lnTo>
                    <a:pt x="106720" y="147647"/>
                  </a:lnTo>
                  <a:lnTo>
                    <a:pt x="106349" y="147830"/>
                  </a:lnTo>
                  <a:lnTo>
                    <a:pt x="105727" y="147902"/>
                  </a:lnTo>
                  <a:lnTo>
                    <a:pt x="105307" y="147855"/>
                  </a:lnTo>
                  <a:lnTo>
                    <a:pt x="104860" y="147666"/>
                  </a:lnTo>
                  <a:lnTo>
                    <a:pt x="104065" y="147063"/>
                  </a:lnTo>
                  <a:lnTo>
                    <a:pt x="103533" y="146698"/>
                  </a:lnTo>
                  <a:lnTo>
                    <a:pt x="102886" y="146491"/>
                  </a:lnTo>
                  <a:lnTo>
                    <a:pt x="102319" y="146218"/>
                  </a:lnTo>
                  <a:lnTo>
                    <a:pt x="101730" y="145654"/>
                  </a:lnTo>
                  <a:lnTo>
                    <a:pt x="101351" y="145076"/>
                  </a:lnTo>
                  <a:lnTo>
                    <a:pt x="100920" y="144204"/>
                  </a:lnTo>
                  <a:lnTo>
                    <a:pt x="100840" y="143867"/>
                  </a:lnTo>
                  <a:lnTo>
                    <a:pt x="100657" y="143210"/>
                  </a:lnTo>
                  <a:lnTo>
                    <a:pt x="100316" y="142652"/>
                  </a:lnTo>
                  <a:lnTo>
                    <a:pt x="99802" y="142074"/>
                  </a:lnTo>
                  <a:lnTo>
                    <a:pt x="99163" y="141228"/>
                  </a:lnTo>
                  <a:lnTo>
                    <a:pt x="98794" y="140446"/>
                  </a:lnTo>
                  <a:lnTo>
                    <a:pt x="98392" y="139468"/>
                  </a:lnTo>
                  <a:lnTo>
                    <a:pt x="97966" y="138708"/>
                  </a:lnTo>
                  <a:lnTo>
                    <a:pt x="97592" y="138292"/>
                  </a:lnTo>
                  <a:lnTo>
                    <a:pt x="96760" y="137811"/>
                  </a:lnTo>
                  <a:lnTo>
                    <a:pt x="96059" y="137320"/>
                  </a:lnTo>
                  <a:lnTo>
                    <a:pt x="95590" y="136957"/>
                  </a:lnTo>
                  <a:lnTo>
                    <a:pt x="95501" y="136491"/>
                  </a:lnTo>
                  <a:lnTo>
                    <a:pt x="95559" y="135779"/>
                  </a:lnTo>
                  <a:lnTo>
                    <a:pt x="95522" y="134980"/>
                  </a:lnTo>
                  <a:lnTo>
                    <a:pt x="95352" y="134318"/>
                  </a:lnTo>
                  <a:lnTo>
                    <a:pt x="95079" y="133854"/>
                  </a:lnTo>
                  <a:lnTo>
                    <a:pt x="94721" y="133395"/>
                  </a:lnTo>
                  <a:lnTo>
                    <a:pt x="94684" y="133243"/>
                  </a:lnTo>
                  <a:lnTo>
                    <a:pt x="94703" y="132854"/>
                  </a:lnTo>
                  <a:lnTo>
                    <a:pt x="94964" y="132411"/>
                  </a:lnTo>
                  <a:lnTo>
                    <a:pt x="95450" y="131618"/>
                  </a:lnTo>
                  <a:lnTo>
                    <a:pt x="95665" y="131189"/>
                  </a:lnTo>
                  <a:lnTo>
                    <a:pt x="95534" y="130955"/>
                  </a:lnTo>
                  <a:lnTo>
                    <a:pt x="95150" y="130624"/>
                  </a:lnTo>
                  <a:lnTo>
                    <a:pt x="94746" y="130329"/>
                  </a:lnTo>
                  <a:lnTo>
                    <a:pt x="94309" y="130089"/>
                  </a:lnTo>
                  <a:lnTo>
                    <a:pt x="93646" y="129470"/>
                  </a:lnTo>
                  <a:lnTo>
                    <a:pt x="93288" y="128945"/>
                  </a:lnTo>
                  <a:lnTo>
                    <a:pt x="92879" y="128004"/>
                  </a:lnTo>
                  <a:lnTo>
                    <a:pt x="92480" y="126794"/>
                  </a:lnTo>
                  <a:lnTo>
                    <a:pt x="92210" y="125870"/>
                  </a:lnTo>
                  <a:lnTo>
                    <a:pt x="92074" y="125204"/>
                  </a:lnTo>
                  <a:lnTo>
                    <a:pt x="92056" y="124756"/>
                  </a:lnTo>
                  <a:lnTo>
                    <a:pt x="92273" y="124304"/>
                  </a:lnTo>
                  <a:lnTo>
                    <a:pt x="92583" y="123836"/>
                  </a:lnTo>
                  <a:lnTo>
                    <a:pt x="92897" y="123465"/>
                  </a:lnTo>
                  <a:lnTo>
                    <a:pt x="92870" y="123090"/>
                  </a:lnTo>
                  <a:lnTo>
                    <a:pt x="92514" y="122460"/>
                  </a:lnTo>
                  <a:lnTo>
                    <a:pt x="91940" y="121791"/>
                  </a:lnTo>
                  <a:lnTo>
                    <a:pt x="91227" y="120880"/>
                  </a:lnTo>
                  <a:lnTo>
                    <a:pt x="90747" y="120534"/>
                  </a:lnTo>
                  <a:lnTo>
                    <a:pt x="90193" y="120065"/>
                  </a:lnTo>
                  <a:lnTo>
                    <a:pt x="89590" y="119382"/>
                  </a:lnTo>
                  <a:lnTo>
                    <a:pt x="89224" y="119043"/>
                  </a:lnTo>
                  <a:lnTo>
                    <a:pt x="88562" y="118537"/>
                  </a:lnTo>
                  <a:lnTo>
                    <a:pt x="87936" y="118144"/>
                  </a:lnTo>
                  <a:lnTo>
                    <a:pt x="87009" y="117721"/>
                  </a:lnTo>
                  <a:lnTo>
                    <a:pt x="86475" y="117523"/>
                  </a:lnTo>
                  <a:lnTo>
                    <a:pt x="86223" y="117606"/>
                  </a:lnTo>
                  <a:lnTo>
                    <a:pt x="85663" y="118140"/>
                  </a:lnTo>
                  <a:lnTo>
                    <a:pt x="85305" y="118750"/>
                  </a:lnTo>
                  <a:lnTo>
                    <a:pt x="84950" y="119300"/>
                  </a:lnTo>
                  <a:lnTo>
                    <a:pt x="84558" y="119624"/>
                  </a:lnTo>
                  <a:lnTo>
                    <a:pt x="84061" y="119724"/>
                  </a:lnTo>
                  <a:lnTo>
                    <a:pt x="83658" y="119731"/>
                  </a:lnTo>
                  <a:lnTo>
                    <a:pt x="83290" y="119645"/>
                  </a:lnTo>
                  <a:lnTo>
                    <a:pt x="82708" y="119396"/>
                  </a:lnTo>
                  <a:lnTo>
                    <a:pt x="81852" y="118763"/>
                  </a:lnTo>
                  <a:lnTo>
                    <a:pt x="81323" y="118269"/>
                  </a:lnTo>
                  <a:lnTo>
                    <a:pt x="80887" y="117746"/>
                  </a:lnTo>
                  <a:lnTo>
                    <a:pt x="80511" y="117181"/>
                  </a:lnTo>
                  <a:lnTo>
                    <a:pt x="80300" y="116879"/>
                  </a:lnTo>
                  <a:lnTo>
                    <a:pt x="80117" y="116705"/>
                  </a:lnTo>
                  <a:lnTo>
                    <a:pt x="79505" y="116540"/>
                  </a:lnTo>
                  <a:lnTo>
                    <a:pt x="78614" y="116533"/>
                  </a:lnTo>
                  <a:lnTo>
                    <a:pt x="77934" y="116649"/>
                  </a:lnTo>
                  <a:lnTo>
                    <a:pt x="77447" y="116787"/>
                  </a:lnTo>
                  <a:lnTo>
                    <a:pt x="77028" y="116585"/>
                  </a:lnTo>
                  <a:lnTo>
                    <a:pt x="76676" y="116518"/>
                  </a:lnTo>
                  <a:lnTo>
                    <a:pt x="75553" y="116485"/>
                  </a:lnTo>
                  <a:lnTo>
                    <a:pt x="74866" y="116457"/>
                  </a:lnTo>
                  <a:lnTo>
                    <a:pt x="74330" y="116479"/>
                  </a:lnTo>
                  <a:lnTo>
                    <a:pt x="73939" y="116633"/>
                  </a:lnTo>
                  <a:lnTo>
                    <a:pt x="73569" y="116872"/>
                  </a:lnTo>
                  <a:lnTo>
                    <a:pt x="72914" y="117104"/>
                  </a:lnTo>
                  <a:lnTo>
                    <a:pt x="72320" y="117454"/>
                  </a:lnTo>
                  <a:lnTo>
                    <a:pt x="72025" y="117577"/>
                  </a:lnTo>
                  <a:lnTo>
                    <a:pt x="71527" y="117341"/>
                  </a:lnTo>
                  <a:lnTo>
                    <a:pt x="71232" y="116991"/>
                  </a:lnTo>
                  <a:lnTo>
                    <a:pt x="70908" y="115956"/>
                  </a:lnTo>
                  <a:lnTo>
                    <a:pt x="70534" y="115683"/>
                  </a:lnTo>
                  <a:lnTo>
                    <a:pt x="69895" y="115315"/>
                  </a:lnTo>
                  <a:lnTo>
                    <a:pt x="69004" y="114398"/>
                  </a:lnTo>
                  <a:lnTo>
                    <a:pt x="68407" y="112831"/>
                  </a:lnTo>
                  <a:lnTo>
                    <a:pt x="68400" y="111941"/>
                  </a:lnTo>
                  <a:lnTo>
                    <a:pt x="68373" y="111287"/>
                  </a:lnTo>
                  <a:lnTo>
                    <a:pt x="67984" y="108675"/>
                  </a:lnTo>
                  <a:lnTo>
                    <a:pt x="68120" y="108262"/>
                  </a:lnTo>
                  <a:lnTo>
                    <a:pt x="68298" y="108067"/>
                  </a:lnTo>
                  <a:lnTo>
                    <a:pt x="68332" y="107513"/>
                  </a:lnTo>
                  <a:lnTo>
                    <a:pt x="59335" y="105917"/>
                  </a:lnTo>
                  <a:lnTo>
                    <a:pt x="61008" y="103006"/>
                  </a:lnTo>
                  <a:lnTo>
                    <a:pt x="46808" y="94760"/>
                  </a:lnTo>
                  <a:lnTo>
                    <a:pt x="44701" y="92017"/>
                  </a:lnTo>
                  <a:lnTo>
                    <a:pt x="43734" y="91327"/>
                  </a:lnTo>
                  <a:lnTo>
                    <a:pt x="35505" y="85936"/>
                  </a:lnTo>
                  <a:lnTo>
                    <a:pt x="30750" y="94633"/>
                  </a:lnTo>
                  <a:lnTo>
                    <a:pt x="29073" y="97603"/>
                  </a:lnTo>
                  <a:lnTo>
                    <a:pt x="8150" y="95556"/>
                  </a:lnTo>
                  <a:lnTo>
                    <a:pt x="8270" y="94563"/>
                  </a:lnTo>
                  <a:lnTo>
                    <a:pt x="8440" y="93039"/>
                  </a:lnTo>
                  <a:lnTo>
                    <a:pt x="8609" y="92127"/>
                  </a:lnTo>
                  <a:lnTo>
                    <a:pt x="8792" y="91234"/>
                  </a:lnTo>
                  <a:lnTo>
                    <a:pt x="8887" y="90287"/>
                  </a:lnTo>
                  <a:lnTo>
                    <a:pt x="8893" y="89837"/>
                  </a:lnTo>
                  <a:lnTo>
                    <a:pt x="8855" y="89198"/>
                  </a:lnTo>
                  <a:lnTo>
                    <a:pt x="8774" y="88725"/>
                  </a:lnTo>
                  <a:lnTo>
                    <a:pt x="8554" y="87990"/>
                  </a:lnTo>
                  <a:lnTo>
                    <a:pt x="8192" y="87289"/>
                  </a:lnTo>
                  <a:lnTo>
                    <a:pt x="7925" y="86766"/>
                  </a:lnTo>
                  <a:lnTo>
                    <a:pt x="7967" y="86114"/>
                  </a:lnTo>
                  <a:lnTo>
                    <a:pt x="8057" y="85514"/>
                  </a:lnTo>
                  <a:lnTo>
                    <a:pt x="8046" y="84527"/>
                  </a:lnTo>
                  <a:lnTo>
                    <a:pt x="7991" y="83819"/>
                  </a:lnTo>
                  <a:lnTo>
                    <a:pt x="7873" y="83212"/>
                  </a:lnTo>
                  <a:lnTo>
                    <a:pt x="7758" y="82727"/>
                  </a:lnTo>
                  <a:lnTo>
                    <a:pt x="7444" y="82039"/>
                  </a:lnTo>
                  <a:lnTo>
                    <a:pt x="6991" y="81229"/>
                  </a:lnTo>
                  <a:lnTo>
                    <a:pt x="6450" y="80320"/>
                  </a:lnTo>
                  <a:lnTo>
                    <a:pt x="5750" y="79446"/>
                  </a:lnTo>
                  <a:lnTo>
                    <a:pt x="5109" y="78613"/>
                  </a:lnTo>
                  <a:lnTo>
                    <a:pt x="4628" y="77922"/>
                  </a:lnTo>
                  <a:lnTo>
                    <a:pt x="3451" y="76108"/>
                  </a:lnTo>
                  <a:lnTo>
                    <a:pt x="2624" y="75223"/>
                  </a:lnTo>
                  <a:lnTo>
                    <a:pt x="1016" y="74004"/>
                  </a:lnTo>
                  <a:lnTo>
                    <a:pt x="231" y="73069"/>
                  </a:lnTo>
                  <a:lnTo>
                    <a:pt x="0" y="72279"/>
                  </a:lnTo>
                  <a:lnTo>
                    <a:pt x="152" y="70199"/>
                  </a:lnTo>
                  <a:lnTo>
                    <a:pt x="428" y="69554"/>
                  </a:lnTo>
                  <a:lnTo>
                    <a:pt x="723" y="69270"/>
                  </a:lnTo>
                  <a:lnTo>
                    <a:pt x="1154" y="68672"/>
                  </a:lnTo>
                  <a:lnTo>
                    <a:pt x="1467" y="67947"/>
                  </a:lnTo>
                  <a:lnTo>
                    <a:pt x="1781" y="67020"/>
                  </a:lnTo>
                  <a:lnTo>
                    <a:pt x="2396" y="65884"/>
                  </a:lnTo>
                  <a:lnTo>
                    <a:pt x="3167" y="65011"/>
                  </a:lnTo>
                  <a:lnTo>
                    <a:pt x="4572" y="64060"/>
                  </a:lnTo>
                  <a:lnTo>
                    <a:pt x="5879" y="63354"/>
                  </a:lnTo>
                  <a:lnTo>
                    <a:pt x="7139" y="62843"/>
                  </a:lnTo>
                  <a:lnTo>
                    <a:pt x="8290" y="62536"/>
                  </a:lnTo>
                  <a:lnTo>
                    <a:pt x="9527" y="62317"/>
                  </a:lnTo>
                  <a:lnTo>
                    <a:pt x="11679" y="62092"/>
                  </a:lnTo>
                  <a:lnTo>
                    <a:pt x="13276" y="60939"/>
                  </a:lnTo>
                  <a:lnTo>
                    <a:pt x="13883" y="59816"/>
                  </a:lnTo>
                  <a:lnTo>
                    <a:pt x="14461" y="58615"/>
                  </a:lnTo>
                  <a:lnTo>
                    <a:pt x="15234" y="57734"/>
                  </a:lnTo>
                  <a:lnTo>
                    <a:pt x="16018" y="56304"/>
                  </a:lnTo>
                  <a:lnTo>
                    <a:pt x="16493" y="55263"/>
                  </a:lnTo>
                  <a:lnTo>
                    <a:pt x="16563" y="54250"/>
                  </a:lnTo>
                  <a:lnTo>
                    <a:pt x="16325" y="52919"/>
                  </a:lnTo>
                  <a:lnTo>
                    <a:pt x="16335" y="52372"/>
                  </a:lnTo>
                  <a:lnTo>
                    <a:pt x="15453" y="50916"/>
                  </a:lnTo>
                  <a:lnTo>
                    <a:pt x="14719" y="49637"/>
                  </a:lnTo>
                  <a:lnTo>
                    <a:pt x="14333" y="48783"/>
                  </a:lnTo>
                  <a:lnTo>
                    <a:pt x="14579" y="48418"/>
                  </a:lnTo>
                  <a:lnTo>
                    <a:pt x="14941" y="48679"/>
                  </a:lnTo>
                  <a:lnTo>
                    <a:pt x="15243" y="48708"/>
                  </a:lnTo>
                  <a:lnTo>
                    <a:pt x="14993" y="47983"/>
                  </a:lnTo>
                  <a:lnTo>
                    <a:pt x="14664" y="47048"/>
                  </a:lnTo>
                  <a:lnTo>
                    <a:pt x="14276" y="45665"/>
                  </a:lnTo>
                  <a:lnTo>
                    <a:pt x="14158" y="44847"/>
                  </a:lnTo>
                  <a:lnTo>
                    <a:pt x="14007" y="44009"/>
                  </a:lnTo>
                  <a:lnTo>
                    <a:pt x="13576" y="42507"/>
                  </a:lnTo>
                  <a:lnTo>
                    <a:pt x="13165" y="41245"/>
                  </a:lnTo>
                  <a:lnTo>
                    <a:pt x="13002" y="40278"/>
                  </a:lnTo>
                  <a:lnTo>
                    <a:pt x="13049" y="39236"/>
                  </a:lnTo>
                  <a:lnTo>
                    <a:pt x="12698" y="37866"/>
                  </a:lnTo>
                  <a:lnTo>
                    <a:pt x="12425" y="37237"/>
                  </a:lnTo>
                  <a:lnTo>
                    <a:pt x="12106" y="36636"/>
                  </a:lnTo>
                  <a:lnTo>
                    <a:pt x="11522" y="35753"/>
                  </a:lnTo>
                  <a:lnTo>
                    <a:pt x="11188" y="35390"/>
                  </a:lnTo>
                  <a:lnTo>
                    <a:pt x="10917" y="35206"/>
                  </a:lnTo>
                  <a:lnTo>
                    <a:pt x="10752" y="34822"/>
                  </a:lnTo>
                  <a:lnTo>
                    <a:pt x="10684" y="33932"/>
                  </a:lnTo>
                  <a:lnTo>
                    <a:pt x="10719" y="32053"/>
                  </a:lnTo>
                  <a:lnTo>
                    <a:pt x="10822" y="30932"/>
                  </a:lnTo>
                  <a:lnTo>
                    <a:pt x="11160" y="30179"/>
                  </a:lnTo>
                  <a:lnTo>
                    <a:pt x="11669" y="29361"/>
                  </a:lnTo>
                  <a:lnTo>
                    <a:pt x="12376" y="28756"/>
                  </a:lnTo>
                  <a:lnTo>
                    <a:pt x="12801" y="28400"/>
                  </a:lnTo>
                  <a:lnTo>
                    <a:pt x="13566" y="27664"/>
                  </a:lnTo>
                  <a:lnTo>
                    <a:pt x="14317" y="26852"/>
                  </a:lnTo>
                  <a:lnTo>
                    <a:pt x="15122" y="26122"/>
                  </a:lnTo>
                  <a:lnTo>
                    <a:pt x="15921" y="25408"/>
                  </a:lnTo>
                  <a:lnTo>
                    <a:pt x="16378" y="24956"/>
                  </a:lnTo>
                  <a:lnTo>
                    <a:pt x="16955" y="24317"/>
                  </a:lnTo>
                  <a:lnTo>
                    <a:pt x="17295" y="23683"/>
                  </a:lnTo>
                  <a:lnTo>
                    <a:pt x="17393" y="23225"/>
                  </a:lnTo>
                  <a:lnTo>
                    <a:pt x="17308" y="22884"/>
                  </a:lnTo>
                  <a:lnTo>
                    <a:pt x="16909" y="22545"/>
                  </a:lnTo>
                  <a:lnTo>
                    <a:pt x="16552" y="22095"/>
                  </a:lnTo>
                  <a:lnTo>
                    <a:pt x="16405" y="21721"/>
                  </a:lnTo>
                  <a:lnTo>
                    <a:pt x="16214" y="21434"/>
                  </a:lnTo>
                  <a:lnTo>
                    <a:pt x="16212" y="21167"/>
                  </a:lnTo>
                  <a:lnTo>
                    <a:pt x="16713" y="20512"/>
                  </a:lnTo>
                  <a:lnTo>
                    <a:pt x="17186" y="19970"/>
                  </a:lnTo>
                  <a:lnTo>
                    <a:pt x="17639" y="19618"/>
                  </a:lnTo>
                  <a:lnTo>
                    <a:pt x="18037" y="19420"/>
                  </a:lnTo>
                  <a:lnTo>
                    <a:pt x="18280" y="19373"/>
                  </a:lnTo>
                  <a:lnTo>
                    <a:pt x="18840" y="19629"/>
                  </a:lnTo>
                  <a:lnTo>
                    <a:pt x="19246" y="20039"/>
                  </a:lnTo>
                  <a:lnTo>
                    <a:pt x="19379" y="20235"/>
                  </a:lnTo>
                  <a:lnTo>
                    <a:pt x="19807" y="20736"/>
                  </a:lnTo>
                  <a:lnTo>
                    <a:pt x="20078" y="20814"/>
                  </a:lnTo>
                  <a:lnTo>
                    <a:pt x="20505" y="20882"/>
                  </a:lnTo>
                  <a:lnTo>
                    <a:pt x="21010" y="21129"/>
                  </a:lnTo>
                  <a:lnTo>
                    <a:pt x="21466" y="21313"/>
                  </a:lnTo>
                  <a:lnTo>
                    <a:pt x="22431" y="21617"/>
                  </a:lnTo>
                  <a:lnTo>
                    <a:pt x="22733" y="21641"/>
                  </a:lnTo>
                  <a:lnTo>
                    <a:pt x="22996" y="21421"/>
                  </a:lnTo>
                  <a:lnTo>
                    <a:pt x="22847" y="21013"/>
                  </a:lnTo>
                  <a:lnTo>
                    <a:pt x="22713" y="20784"/>
                  </a:lnTo>
                  <a:lnTo>
                    <a:pt x="22396" y="19849"/>
                  </a:lnTo>
                  <a:lnTo>
                    <a:pt x="22213" y="19022"/>
                  </a:lnTo>
                  <a:lnTo>
                    <a:pt x="22153" y="18263"/>
                  </a:lnTo>
                  <a:lnTo>
                    <a:pt x="22187" y="17860"/>
                  </a:lnTo>
                  <a:lnTo>
                    <a:pt x="22398" y="17271"/>
                  </a:lnTo>
                  <a:lnTo>
                    <a:pt x="22483" y="16930"/>
                  </a:lnTo>
                  <a:lnTo>
                    <a:pt x="22695" y="16491"/>
                  </a:lnTo>
                  <a:lnTo>
                    <a:pt x="23150" y="16013"/>
                  </a:lnTo>
                  <a:lnTo>
                    <a:pt x="23426" y="15755"/>
                  </a:lnTo>
                  <a:lnTo>
                    <a:pt x="23611" y="15582"/>
                  </a:lnTo>
                  <a:lnTo>
                    <a:pt x="23942" y="14981"/>
                  </a:lnTo>
                  <a:lnTo>
                    <a:pt x="24069" y="14487"/>
                  </a:lnTo>
                  <a:lnTo>
                    <a:pt x="24138" y="13907"/>
                  </a:lnTo>
                  <a:lnTo>
                    <a:pt x="24166" y="12878"/>
                  </a:lnTo>
                  <a:lnTo>
                    <a:pt x="24120" y="12272"/>
                  </a:lnTo>
                  <a:lnTo>
                    <a:pt x="24142" y="11412"/>
                  </a:lnTo>
                  <a:lnTo>
                    <a:pt x="24246" y="10883"/>
                  </a:lnTo>
                  <a:lnTo>
                    <a:pt x="24302" y="10343"/>
                  </a:lnTo>
                  <a:lnTo>
                    <a:pt x="24335" y="9703"/>
                  </a:lnTo>
                  <a:lnTo>
                    <a:pt x="24401" y="9172"/>
                  </a:lnTo>
                  <a:lnTo>
                    <a:pt x="24701" y="8499"/>
                  </a:lnTo>
                  <a:lnTo>
                    <a:pt x="25337" y="7449"/>
                  </a:lnTo>
                  <a:lnTo>
                    <a:pt x="25875" y="6796"/>
                  </a:lnTo>
                  <a:lnTo>
                    <a:pt x="26275" y="6268"/>
                  </a:lnTo>
                  <a:lnTo>
                    <a:pt x="26682" y="5724"/>
                  </a:lnTo>
                  <a:lnTo>
                    <a:pt x="26804" y="5456"/>
                  </a:lnTo>
                  <a:lnTo>
                    <a:pt x="26841" y="5165"/>
                  </a:lnTo>
                  <a:lnTo>
                    <a:pt x="26757" y="4658"/>
                  </a:lnTo>
                  <a:lnTo>
                    <a:pt x="26690" y="4066"/>
                  </a:lnTo>
                  <a:lnTo>
                    <a:pt x="26758" y="3777"/>
                  </a:lnTo>
                  <a:lnTo>
                    <a:pt x="26889" y="3179"/>
                  </a:lnTo>
                  <a:lnTo>
                    <a:pt x="26995" y="2821"/>
                  </a:lnTo>
                  <a:lnTo>
                    <a:pt x="27231" y="2203"/>
                  </a:lnTo>
                  <a:lnTo>
                    <a:pt x="27390" y="1640"/>
                  </a:lnTo>
                  <a:lnTo>
                    <a:pt x="27524" y="1112"/>
                  </a:lnTo>
                  <a:lnTo>
                    <a:pt x="27620" y="849"/>
                  </a:lnTo>
                  <a:lnTo>
                    <a:pt x="27787" y="468"/>
                  </a:lnTo>
                  <a:lnTo>
                    <a:pt x="28376" y="0"/>
                  </a:lnTo>
                  <a:lnTo>
                    <a:pt x="29305" y="422"/>
                  </a:lnTo>
                  <a:lnTo>
                    <a:pt x="29607" y="526"/>
                  </a:lnTo>
                  <a:lnTo>
                    <a:pt x="30969" y="1135"/>
                  </a:lnTo>
                  <a:lnTo>
                    <a:pt x="31695" y="1468"/>
                  </a:lnTo>
                  <a:lnTo>
                    <a:pt x="40795" y="6288"/>
                  </a:lnTo>
                  <a:lnTo>
                    <a:pt x="40216" y="10263"/>
                  </a:lnTo>
                  <a:lnTo>
                    <a:pt x="44055" y="16963"/>
                  </a:lnTo>
                  <a:lnTo>
                    <a:pt x="44076" y="19369"/>
                  </a:lnTo>
                  <a:lnTo>
                    <a:pt x="44216" y="19429"/>
                  </a:lnTo>
                  <a:lnTo>
                    <a:pt x="44363" y="19460"/>
                  </a:lnTo>
                  <a:lnTo>
                    <a:pt x="44510" y="19456"/>
                  </a:lnTo>
                  <a:lnTo>
                    <a:pt x="60591" y="21958"/>
                  </a:lnTo>
                  <a:lnTo>
                    <a:pt x="83954" y="25589"/>
                  </a:lnTo>
                  <a:lnTo>
                    <a:pt x="84395" y="25804"/>
                  </a:lnTo>
                  <a:lnTo>
                    <a:pt x="84915" y="25183"/>
                  </a:lnTo>
                  <a:lnTo>
                    <a:pt x="109012" y="29017"/>
                  </a:lnTo>
                  <a:lnTo>
                    <a:pt x="116924" y="30279"/>
                  </a:lnTo>
                  <a:lnTo>
                    <a:pt x="122873" y="31209"/>
                  </a:lnTo>
                  <a:lnTo>
                    <a:pt x="126429" y="31791"/>
                  </a:lnTo>
                  <a:lnTo>
                    <a:pt x="144780" y="34715"/>
                  </a:lnTo>
                  <a:lnTo>
                    <a:pt x="147326" y="35119"/>
                  </a:lnTo>
                  <a:lnTo>
                    <a:pt x="157432" y="36758"/>
                  </a:lnTo>
                  <a:lnTo>
                    <a:pt x="166496" y="38257"/>
                  </a:lnTo>
                  <a:lnTo>
                    <a:pt x="168399" y="38574"/>
                  </a:lnTo>
                  <a:lnTo>
                    <a:pt x="170257" y="38879"/>
                  </a:lnTo>
                  <a:lnTo>
                    <a:pt x="191947" y="42297"/>
                  </a:lnTo>
                  <a:lnTo>
                    <a:pt x="203511" y="44136"/>
                  </a:lnTo>
                  <a:lnTo>
                    <a:pt x="223923" y="47237"/>
                  </a:lnTo>
                  <a:lnTo>
                    <a:pt x="228233" y="47891"/>
                  </a:lnTo>
                  <a:lnTo>
                    <a:pt x="228822" y="47978"/>
                  </a:lnTo>
                  <a:lnTo>
                    <a:pt x="231455" y="48377"/>
                  </a:lnTo>
                  <a:lnTo>
                    <a:pt x="241547" y="49912"/>
                  </a:lnTo>
                  <a:lnTo>
                    <a:pt x="259108" y="52581"/>
                  </a:lnTo>
                  <a:lnTo>
                    <a:pt x="269353" y="54139"/>
                  </a:lnTo>
                  <a:lnTo>
                    <a:pt x="270165" y="54262"/>
                  </a:lnTo>
                  <a:lnTo>
                    <a:pt x="270339" y="53272"/>
                  </a:lnTo>
                  <a:lnTo>
                    <a:pt x="279875" y="54725"/>
                  </a:lnTo>
                  <a:lnTo>
                    <a:pt x="287855" y="55934"/>
                  </a:lnTo>
                  <a:lnTo>
                    <a:pt x="295687" y="57127"/>
                  </a:lnTo>
                  <a:lnTo>
                    <a:pt x="297647" y="57417"/>
                  </a:lnTo>
                  <a:lnTo>
                    <a:pt x="298917" y="57609"/>
                  </a:lnTo>
                  <a:lnTo>
                    <a:pt x="301634" y="58458"/>
                  </a:lnTo>
                  <a:lnTo>
                    <a:pt x="305901" y="59790"/>
                  </a:lnTo>
                  <a:lnTo>
                    <a:pt x="317032" y="63262"/>
                  </a:lnTo>
                  <a:lnTo>
                    <a:pt x="323858" y="65391"/>
                  </a:lnTo>
                  <a:lnTo>
                    <a:pt x="324309" y="65183"/>
                  </a:lnTo>
                  <a:lnTo>
                    <a:pt x="326225" y="69405"/>
                  </a:lnTo>
                  <a:lnTo>
                    <a:pt x="327997" y="73310"/>
                  </a:lnTo>
                  <a:lnTo>
                    <a:pt x="331373" y="80485"/>
                  </a:lnTo>
                  <a:lnTo>
                    <a:pt x="333311" y="82593"/>
                  </a:lnTo>
                  <a:lnTo>
                    <a:pt x="336359" y="85820"/>
                  </a:lnTo>
                  <a:lnTo>
                    <a:pt x="336820" y="85486"/>
                  </a:lnTo>
                  <a:lnTo>
                    <a:pt x="346230" y="74529"/>
                  </a:lnTo>
                  <a:lnTo>
                    <a:pt x="347125" y="73493"/>
                  </a:lnTo>
                  <a:lnTo>
                    <a:pt x="349442" y="70799"/>
                  </a:lnTo>
                  <a:lnTo>
                    <a:pt x="353486" y="66091"/>
                  </a:lnTo>
                  <a:lnTo>
                    <a:pt x="362719" y="68446"/>
                  </a:lnTo>
                  <a:lnTo>
                    <a:pt x="379665" y="72767"/>
                  </a:lnTo>
                  <a:lnTo>
                    <a:pt x="379250" y="73867"/>
                  </a:lnTo>
                  <a:lnTo>
                    <a:pt x="378823" y="75209"/>
                  </a:lnTo>
                  <a:lnTo>
                    <a:pt x="389123" y="77876"/>
                  </a:lnTo>
                  <a:lnTo>
                    <a:pt x="399958" y="80521"/>
                  </a:lnTo>
                  <a:lnTo>
                    <a:pt x="400847" y="80728"/>
                  </a:lnTo>
                  <a:lnTo>
                    <a:pt x="418313" y="84794"/>
                  </a:lnTo>
                  <a:lnTo>
                    <a:pt x="418448" y="85357"/>
                  </a:lnTo>
                  <a:lnTo>
                    <a:pt x="418624" y="86184"/>
                  </a:lnTo>
                  <a:lnTo>
                    <a:pt x="418725" y="86766"/>
                  </a:lnTo>
                  <a:lnTo>
                    <a:pt x="418779" y="87273"/>
                  </a:lnTo>
                  <a:lnTo>
                    <a:pt x="418792" y="87585"/>
                  </a:lnTo>
                  <a:lnTo>
                    <a:pt x="418768" y="87901"/>
                  </a:lnTo>
                  <a:lnTo>
                    <a:pt x="418709" y="88227"/>
                  </a:lnTo>
                  <a:lnTo>
                    <a:pt x="417961" y="89051"/>
                  </a:lnTo>
                  <a:lnTo>
                    <a:pt x="417777" y="89105"/>
                  </a:lnTo>
                  <a:lnTo>
                    <a:pt x="417614" y="89186"/>
                  </a:lnTo>
                  <a:lnTo>
                    <a:pt x="417468" y="89285"/>
                  </a:lnTo>
                  <a:lnTo>
                    <a:pt x="417139" y="89580"/>
                  </a:lnTo>
                  <a:lnTo>
                    <a:pt x="416958" y="89780"/>
                  </a:lnTo>
                  <a:lnTo>
                    <a:pt x="416017" y="90268"/>
                  </a:lnTo>
                  <a:lnTo>
                    <a:pt x="415690" y="90236"/>
                  </a:lnTo>
                  <a:lnTo>
                    <a:pt x="414921" y="90545"/>
                  </a:lnTo>
                  <a:lnTo>
                    <a:pt x="414929" y="90694"/>
                  </a:lnTo>
                  <a:lnTo>
                    <a:pt x="414952" y="90825"/>
                  </a:lnTo>
                  <a:lnTo>
                    <a:pt x="415015" y="91063"/>
                  </a:lnTo>
                  <a:lnTo>
                    <a:pt x="415176" y="91488"/>
                  </a:lnTo>
                  <a:lnTo>
                    <a:pt x="415206" y="91620"/>
                  </a:lnTo>
                  <a:lnTo>
                    <a:pt x="415230" y="91756"/>
                  </a:lnTo>
                  <a:lnTo>
                    <a:pt x="415247" y="91893"/>
                  </a:lnTo>
                  <a:lnTo>
                    <a:pt x="415256" y="92031"/>
                  </a:lnTo>
                  <a:lnTo>
                    <a:pt x="415221" y="92418"/>
                  </a:lnTo>
                  <a:lnTo>
                    <a:pt x="415145" y="92795"/>
                  </a:lnTo>
                  <a:lnTo>
                    <a:pt x="415340" y="93943"/>
                  </a:lnTo>
                  <a:lnTo>
                    <a:pt x="415433" y="95563"/>
                  </a:lnTo>
                  <a:lnTo>
                    <a:pt x="415159" y="95777"/>
                  </a:lnTo>
                  <a:lnTo>
                    <a:pt x="414697" y="96080"/>
                  </a:lnTo>
                  <a:lnTo>
                    <a:pt x="414196" y="96445"/>
                  </a:lnTo>
                  <a:lnTo>
                    <a:pt x="413975" y="96587"/>
                  </a:lnTo>
                  <a:lnTo>
                    <a:pt x="413784" y="96676"/>
                  </a:lnTo>
                  <a:lnTo>
                    <a:pt x="413487" y="96784"/>
                  </a:lnTo>
                  <a:lnTo>
                    <a:pt x="412965" y="96944"/>
                  </a:lnTo>
                  <a:lnTo>
                    <a:pt x="412476" y="97118"/>
                  </a:lnTo>
                  <a:lnTo>
                    <a:pt x="411928" y="97282"/>
                  </a:lnTo>
                  <a:lnTo>
                    <a:pt x="411023" y="97697"/>
                  </a:lnTo>
                  <a:lnTo>
                    <a:pt x="410565" y="98801"/>
                  </a:lnTo>
                  <a:lnTo>
                    <a:pt x="410610" y="98985"/>
                  </a:lnTo>
                  <a:lnTo>
                    <a:pt x="410649" y="99119"/>
                  </a:lnTo>
                  <a:lnTo>
                    <a:pt x="410698" y="99250"/>
                  </a:lnTo>
                  <a:lnTo>
                    <a:pt x="410802" y="99510"/>
                  </a:lnTo>
                  <a:lnTo>
                    <a:pt x="410780" y="100727"/>
                  </a:lnTo>
                  <a:lnTo>
                    <a:pt x="410659" y="100916"/>
                  </a:lnTo>
                  <a:lnTo>
                    <a:pt x="410236" y="101289"/>
                  </a:lnTo>
                  <a:lnTo>
                    <a:pt x="410028" y="101345"/>
                  </a:lnTo>
                  <a:lnTo>
                    <a:pt x="409206" y="101683"/>
                  </a:lnTo>
                  <a:lnTo>
                    <a:pt x="408609" y="102140"/>
                  </a:lnTo>
                  <a:lnTo>
                    <a:pt x="408439" y="102278"/>
                  </a:lnTo>
                  <a:lnTo>
                    <a:pt x="408227" y="102470"/>
                  </a:lnTo>
                  <a:lnTo>
                    <a:pt x="407828" y="102856"/>
                  </a:lnTo>
                  <a:lnTo>
                    <a:pt x="407629" y="103062"/>
                  </a:lnTo>
                  <a:lnTo>
                    <a:pt x="407431" y="103250"/>
                  </a:lnTo>
                  <a:lnTo>
                    <a:pt x="407270" y="103387"/>
                  </a:lnTo>
                  <a:lnTo>
                    <a:pt x="407021" y="103578"/>
                  </a:lnTo>
                  <a:lnTo>
                    <a:pt x="406859" y="103682"/>
                  </a:lnTo>
                  <a:lnTo>
                    <a:pt x="406692" y="103775"/>
                  </a:lnTo>
                  <a:lnTo>
                    <a:pt x="406522" y="103860"/>
                  </a:lnTo>
                  <a:lnTo>
                    <a:pt x="406349" y="103938"/>
                  </a:lnTo>
                  <a:lnTo>
                    <a:pt x="406175" y="104011"/>
                  </a:lnTo>
                  <a:lnTo>
                    <a:pt x="405921" y="104099"/>
                  </a:lnTo>
                  <a:lnTo>
                    <a:pt x="405661" y="104167"/>
                  </a:lnTo>
                  <a:lnTo>
                    <a:pt x="405399" y="104226"/>
                  </a:lnTo>
                  <a:lnTo>
                    <a:pt x="405138" y="104289"/>
                  </a:lnTo>
                  <a:lnTo>
                    <a:pt x="404881" y="104370"/>
                  </a:lnTo>
                  <a:lnTo>
                    <a:pt x="404677" y="104449"/>
                  </a:lnTo>
                  <a:lnTo>
                    <a:pt x="404475" y="104536"/>
                  </a:lnTo>
                  <a:lnTo>
                    <a:pt x="404273" y="104628"/>
                  </a:lnTo>
                  <a:lnTo>
                    <a:pt x="403873" y="104818"/>
                  </a:lnTo>
                  <a:lnTo>
                    <a:pt x="403683" y="104894"/>
                  </a:lnTo>
                  <a:lnTo>
                    <a:pt x="403484" y="104962"/>
                  </a:lnTo>
                  <a:lnTo>
                    <a:pt x="403290" y="105036"/>
                  </a:lnTo>
                  <a:lnTo>
                    <a:pt x="403116" y="105132"/>
                  </a:lnTo>
                  <a:lnTo>
                    <a:pt x="402766" y="105684"/>
                  </a:lnTo>
                  <a:lnTo>
                    <a:pt x="402772" y="105835"/>
                  </a:lnTo>
                  <a:lnTo>
                    <a:pt x="402829" y="106003"/>
                  </a:lnTo>
                  <a:lnTo>
                    <a:pt x="402916" y="106177"/>
                  </a:lnTo>
                  <a:lnTo>
                    <a:pt x="403114" y="106505"/>
                  </a:lnTo>
                  <a:lnTo>
                    <a:pt x="403224" y="106674"/>
                  </a:lnTo>
                  <a:lnTo>
                    <a:pt x="403346" y="106832"/>
                  </a:lnTo>
                  <a:lnTo>
                    <a:pt x="403476" y="106983"/>
                  </a:lnTo>
                  <a:lnTo>
                    <a:pt x="403611" y="107127"/>
                  </a:lnTo>
                  <a:lnTo>
                    <a:pt x="403851" y="107363"/>
                  </a:lnTo>
                  <a:lnTo>
                    <a:pt x="404272" y="107730"/>
                  </a:lnTo>
                  <a:lnTo>
                    <a:pt x="404414" y="107897"/>
                  </a:lnTo>
                  <a:lnTo>
                    <a:pt x="404549" y="108078"/>
                  </a:lnTo>
                  <a:lnTo>
                    <a:pt x="404676" y="108267"/>
                  </a:lnTo>
                  <a:lnTo>
                    <a:pt x="404798" y="108461"/>
                  </a:lnTo>
                  <a:lnTo>
                    <a:pt x="404918" y="108656"/>
                  </a:lnTo>
                  <a:lnTo>
                    <a:pt x="405039" y="108863"/>
                  </a:lnTo>
                  <a:lnTo>
                    <a:pt x="405153" y="109075"/>
                  </a:lnTo>
                  <a:lnTo>
                    <a:pt x="405375" y="109505"/>
                  </a:lnTo>
                  <a:lnTo>
                    <a:pt x="405490" y="109717"/>
                  </a:lnTo>
                  <a:lnTo>
                    <a:pt x="405732" y="110131"/>
                  </a:lnTo>
                  <a:lnTo>
                    <a:pt x="406100" y="110747"/>
                  </a:lnTo>
                  <a:lnTo>
                    <a:pt x="406394" y="111212"/>
                  </a:lnTo>
                  <a:lnTo>
                    <a:pt x="406484" y="111372"/>
                  </a:lnTo>
                  <a:lnTo>
                    <a:pt x="406560" y="111539"/>
                  </a:lnTo>
                  <a:lnTo>
                    <a:pt x="406631" y="112089"/>
                  </a:lnTo>
                  <a:lnTo>
                    <a:pt x="406564" y="112336"/>
                  </a:lnTo>
                  <a:lnTo>
                    <a:pt x="406388" y="112729"/>
                  </a:lnTo>
                  <a:lnTo>
                    <a:pt x="406020" y="113778"/>
                  </a:lnTo>
                  <a:lnTo>
                    <a:pt x="406100" y="113974"/>
                  </a:lnTo>
                  <a:lnTo>
                    <a:pt x="406192" y="114164"/>
                  </a:lnTo>
                  <a:lnTo>
                    <a:pt x="406306" y="114342"/>
                  </a:lnTo>
                  <a:lnTo>
                    <a:pt x="406427" y="114517"/>
                  </a:lnTo>
                  <a:lnTo>
                    <a:pt x="406541" y="114695"/>
                  </a:lnTo>
                  <a:lnTo>
                    <a:pt x="406635" y="114885"/>
                  </a:lnTo>
                  <a:lnTo>
                    <a:pt x="406712" y="115076"/>
                  </a:lnTo>
                  <a:lnTo>
                    <a:pt x="406790" y="115278"/>
                  </a:lnTo>
                  <a:lnTo>
                    <a:pt x="406852" y="115483"/>
                  </a:lnTo>
                  <a:lnTo>
                    <a:pt x="406888" y="115683"/>
                  </a:lnTo>
                  <a:lnTo>
                    <a:pt x="406884" y="115870"/>
                  </a:lnTo>
                  <a:lnTo>
                    <a:pt x="406520" y="116475"/>
                  </a:lnTo>
                  <a:lnTo>
                    <a:pt x="406168" y="116610"/>
                  </a:lnTo>
                  <a:lnTo>
                    <a:pt x="405932" y="116721"/>
                  </a:lnTo>
                  <a:lnTo>
                    <a:pt x="405693" y="116822"/>
                  </a:lnTo>
                  <a:lnTo>
                    <a:pt x="405355" y="116920"/>
                  </a:lnTo>
                  <a:lnTo>
                    <a:pt x="404775" y="117058"/>
                  </a:lnTo>
                  <a:lnTo>
                    <a:pt x="404542" y="117105"/>
                  </a:lnTo>
                  <a:lnTo>
                    <a:pt x="404281" y="117195"/>
                  </a:lnTo>
                  <a:lnTo>
                    <a:pt x="404071" y="117320"/>
                  </a:lnTo>
                  <a:lnTo>
                    <a:pt x="403867" y="117461"/>
                  </a:lnTo>
                  <a:lnTo>
                    <a:pt x="403710" y="117579"/>
                  </a:lnTo>
                  <a:lnTo>
                    <a:pt x="403558" y="117707"/>
                  </a:lnTo>
                  <a:lnTo>
                    <a:pt x="403108" y="118103"/>
                  </a:lnTo>
                  <a:lnTo>
                    <a:pt x="402589" y="118506"/>
                  </a:lnTo>
                  <a:lnTo>
                    <a:pt x="402319" y="118734"/>
                  </a:lnTo>
                  <a:lnTo>
                    <a:pt x="402181" y="118860"/>
                  </a:lnTo>
                  <a:lnTo>
                    <a:pt x="401868" y="119169"/>
                  </a:lnTo>
                  <a:lnTo>
                    <a:pt x="401750" y="119296"/>
                  </a:lnTo>
                  <a:lnTo>
                    <a:pt x="401636" y="119429"/>
                  </a:lnTo>
                  <a:lnTo>
                    <a:pt x="401380" y="120432"/>
                  </a:lnTo>
                  <a:lnTo>
                    <a:pt x="401706" y="120706"/>
                  </a:lnTo>
                  <a:lnTo>
                    <a:pt x="402076" y="120953"/>
                  </a:lnTo>
                  <a:lnTo>
                    <a:pt x="402237" y="121159"/>
                  </a:lnTo>
                  <a:lnTo>
                    <a:pt x="402337" y="121381"/>
                  </a:lnTo>
                  <a:lnTo>
                    <a:pt x="402423" y="121614"/>
                  </a:lnTo>
                  <a:lnTo>
                    <a:pt x="402538" y="121952"/>
                  </a:lnTo>
                  <a:lnTo>
                    <a:pt x="402628" y="122303"/>
                  </a:lnTo>
                  <a:lnTo>
                    <a:pt x="402682" y="122614"/>
                  </a:lnTo>
                  <a:lnTo>
                    <a:pt x="402720" y="122890"/>
                  </a:lnTo>
                  <a:lnTo>
                    <a:pt x="402710" y="123152"/>
                  </a:lnTo>
                  <a:lnTo>
                    <a:pt x="402593" y="123427"/>
                  </a:lnTo>
                  <a:lnTo>
                    <a:pt x="402631" y="124066"/>
                  </a:lnTo>
                  <a:lnTo>
                    <a:pt x="401800" y="124349"/>
                  </a:lnTo>
                  <a:lnTo>
                    <a:pt x="401634" y="124630"/>
                  </a:lnTo>
                  <a:lnTo>
                    <a:pt x="401456" y="124844"/>
                  </a:lnTo>
                  <a:lnTo>
                    <a:pt x="401343" y="124994"/>
                  </a:lnTo>
                  <a:lnTo>
                    <a:pt x="401237" y="125189"/>
                  </a:lnTo>
                  <a:lnTo>
                    <a:pt x="401113" y="125507"/>
                  </a:lnTo>
                  <a:lnTo>
                    <a:pt x="401079" y="125634"/>
                  </a:lnTo>
                  <a:lnTo>
                    <a:pt x="401033" y="125888"/>
                  </a:lnTo>
                  <a:lnTo>
                    <a:pt x="401018" y="126025"/>
                  </a:lnTo>
                  <a:lnTo>
                    <a:pt x="400996" y="126156"/>
                  </a:lnTo>
                  <a:lnTo>
                    <a:pt x="400867" y="126847"/>
                  </a:lnTo>
                  <a:lnTo>
                    <a:pt x="400773" y="127019"/>
                  </a:lnTo>
                  <a:lnTo>
                    <a:pt x="400365" y="127424"/>
                  </a:lnTo>
                  <a:lnTo>
                    <a:pt x="400044" y="127633"/>
                  </a:lnTo>
                  <a:lnTo>
                    <a:pt x="399715" y="127819"/>
                  </a:lnTo>
                  <a:lnTo>
                    <a:pt x="399508" y="127910"/>
                  </a:lnTo>
                  <a:lnTo>
                    <a:pt x="399205" y="128014"/>
                  </a:lnTo>
                  <a:lnTo>
                    <a:pt x="398707" y="128037"/>
                  </a:lnTo>
                  <a:lnTo>
                    <a:pt x="398038" y="128091"/>
                  </a:lnTo>
                  <a:lnTo>
                    <a:pt x="397887" y="128105"/>
                  </a:lnTo>
                  <a:lnTo>
                    <a:pt x="397570" y="128100"/>
                  </a:lnTo>
                  <a:lnTo>
                    <a:pt x="397328" y="128064"/>
                  </a:lnTo>
                  <a:lnTo>
                    <a:pt x="396860" y="127819"/>
                  </a:lnTo>
                  <a:lnTo>
                    <a:pt x="396788" y="127646"/>
                  </a:lnTo>
                  <a:lnTo>
                    <a:pt x="396482" y="127047"/>
                  </a:lnTo>
                  <a:lnTo>
                    <a:pt x="396290" y="126701"/>
                  </a:lnTo>
                  <a:lnTo>
                    <a:pt x="396146" y="126470"/>
                  </a:lnTo>
                  <a:lnTo>
                    <a:pt x="395923" y="126184"/>
                  </a:lnTo>
                  <a:lnTo>
                    <a:pt x="395130" y="125757"/>
                  </a:lnTo>
                  <a:lnTo>
                    <a:pt x="394760" y="125716"/>
                  </a:lnTo>
                  <a:lnTo>
                    <a:pt x="394515" y="125716"/>
                  </a:lnTo>
                  <a:lnTo>
                    <a:pt x="394152" y="125739"/>
                  </a:lnTo>
                  <a:lnTo>
                    <a:pt x="393801" y="125807"/>
                  </a:lnTo>
                  <a:lnTo>
                    <a:pt x="393393" y="126002"/>
                  </a:lnTo>
                  <a:lnTo>
                    <a:pt x="393057" y="126647"/>
                  </a:lnTo>
                  <a:lnTo>
                    <a:pt x="393163" y="126851"/>
                  </a:lnTo>
                  <a:lnTo>
                    <a:pt x="393344" y="127237"/>
                  </a:lnTo>
                  <a:lnTo>
                    <a:pt x="393529" y="127651"/>
                  </a:lnTo>
                  <a:lnTo>
                    <a:pt x="393639" y="127955"/>
                  </a:lnTo>
                  <a:lnTo>
                    <a:pt x="393669" y="128287"/>
                  </a:lnTo>
                  <a:lnTo>
                    <a:pt x="393661" y="128509"/>
                  </a:lnTo>
                  <a:lnTo>
                    <a:pt x="393635" y="128700"/>
                  </a:lnTo>
                  <a:lnTo>
                    <a:pt x="393578" y="128986"/>
                  </a:lnTo>
                  <a:lnTo>
                    <a:pt x="393544" y="129204"/>
                  </a:lnTo>
                  <a:lnTo>
                    <a:pt x="393476" y="129526"/>
                  </a:lnTo>
                  <a:lnTo>
                    <a:pt x="393435" y="129667"/>
                  </a:lnTo>
                  <a:lnTo>
                    <a:pt x="393385" y="129808"/>
                  </a:lnTo>
                  <a:lnTo>
                    <a:pt x="393333" y="129944"/>
                  </a:lnTo>
                  <a:lnTo>
                    <a:pt x="393208" y="130199"/>
                  </a:lnTo>
                  <a:lnTo>
                    <a:pt x="393110" y="130348"/>
                  </a:lnTo>
                  <a:lnTo>
                    <a:pt x="392996" y="130498"/>
                  </a:lnTo>
                  <a:lnTo>
                    <a:pt x="392876" y="130630"/>
                  </a:lnTo>
                  <a:lnTo>
                    <a:pt x="392743" y="130748"/>
                  </a:lnTo>
                  <a:lnTo>
                    <a:pt x="392407" y="130916"/>
                  </a:lnTo>
                  <a:lnTo>
                    <a:pt x="392203" y="130966"/>
                  </a:lnTo>
                  <a:lnTo>
                    <a:pt x="391962" y="131007"/>
                  </a:lnTo>
                  <a:lnTo>
                    <a:pt x="391388" y="131052"/>
                  </a:lnTo>
                  <a:lnTo>
                    <a:pt x="391233" y="131030"/>
                  </a:lnTo>
                  <a:lnTo>
                    <a:pt x="390946" y="130889"/>
                  </a:lnTo>
                  <a:lnTo>
                    <a:pt x="390844" y="130730"/>
                  </a:lnTo>
                  <a:lnTo>
                    <a:pt x="390757" y="130603"/>
                  </a:lnTo>
                  <a:lnTo>
                    <a:pt x="390534" y="130317"/>
                  </a:lnTo>
                  <a:lnTo>
                    <a:pt x="390391" y="130230"/>
                  </a:lnTo>
                  <a:lnTo>
                    <a:pt x="390224" y="130176"/>
                  </a:lnTo>
                  <a:lnTo>
                    <a:pt x="390043" y="130149"/>
                  </a:lnTo>
                  <a:lnTo>
                    <a:pt x="389862" y="130144"/>
                  </a:lnTo>
                  <a:lnTo>
                    <a:pt x="389684" y="130149"/>
                  </a:lnTo>
                  <a:lnTo>
                    <a:pt x="389541" y="130162"/>
                  </a:lnTo>
                  <a:lnTo>
                    <a:pt x="389397" y="130185"/>
                  </a:lnTo>
                  <a:lnTo>
                    <a:pt x="389250" y="130221"/>
                  </a:lnTo>
                  <a:lnTo>
                    <a:pt x="389110" y="130267"/>
                  </a:lnTo>
                  <a:lnTo>
                    <a:pt x="388359" y="131806"/>
                  </a:lnTo>
                  <a:lnTo>
                    <a:pt x="388615" y="131956"/>
                  </a:lnTo>
                  <a:lnTo>
                    <a:pt x="388748" y="131961"/>
                  </a:lnTo>
                  <a:lnTo>
                    <a:pt x="389318" y="132519"/>
                  </a:lnTo>
                  <a:lnTo>
                    <a:pt x="389359" y="132878"/>
                  </a:lnTo>
                  <a:lnTo>
                    <a:pt x="389420" y="133187"/>
                  </a:lnTo>
                  <a:lnTo>
                    <a:pt x="389454" y="133342"/>
                  </a:lnTo>
                  <a:lnTo>
                    <a:pt x="389495" y="133487"/>
                  </a:lnTo>
                  <a:lnTo>
                    <a:pt x="389775" y="133882"/>
                  </a:lnTo>
                  <a:lnTo>
                    <a:pt x="390134" y="134214"/>
                  </a:lnTo>
                  <a:lnTo>
                    <a:pt x="390440" y="134454"/>
                  </a:lnTo>
                  <a:lnTo>
                    <a:pt x="390795" y="134695"/>
                  </a:lnTo>
                  <a:lnTo>
                    <a:pt x="391044" y="134831"/>
                  </a:lnTo>
                  <a:lnTo>
                    <a:pt x="391214" y="134908"/>
                  </a:lnTo>
                  <a:lnTo>
                    <a:pt x="391391" y="134972"/>
                  </a:lnTo>
                  <a:lnTo>
                    <a:pt x="391746" y="135086"/>
                  </a:lnTo>
                  <a:lnTo>
                    <a:pt x="392105" y="135190"/>
                  </a:lnTo>
                  <a:lnTo>
                    <a:pt x="392286" y="135236"/>
                  </a:lnTo>
                  <a:lnTo>
                    <a:pt x="393310" y="135467"/>
                  </a:lnTo>
                  <a:lnTo>
                    <a:pt x="393472" y="135499"/>
                  </a:lnTo>
                  <a:lnTo>
                    <a:pt x="393748" y="135544"/>
                  </a:lnTo>
                  <a:lnTo>
                    <a:pt x="394096" y="135590"/>
                  </a:lnTo>
                  <a:lnTo>
                    <a:pt x="394828" y="135962"/>
                  </a:lnTo>
                  <a:lnTo>
                    <a:pt x="395055" y="136385"/>
                  </a:lnTo>
                  <a:lnTo>
                    <a:pt x="395142" y="136557"/>
                  </a:lnTo>
                  <a:lnTo>
                    <a:pt x="395349" y="137034"/>
                  </a:lnTo>
                  <a:lnTo>
                    <a:pt x="395432" y="137261"/>
                  </a:lnTo>
                  <a:lnTo>
                    <a:pt x="395591" y="137788"/>
                  </a:lnTo>
                  <a:lnTo>
                    <a:pt x="395651" y="137988"/>
                  </a:lnTo>
                  <a:lnTo>
                    <a:pt x="395719" y="138188"/>
                  </a:lnTo>
                  <a:lnTo>
                    <a:pt x="396192" y="138406"/>
                  </a:lnTo>
                  <a:lnTo>
                    <a:pt x="396407" y="138279"/>
                  </a:lnTo>
                  <a:lnTo>
                    <a:pt x="396664" y="138106"/>
                  </a:lnTo>
                  <a:lnTo>
                    <a:pt x="396796" y="138033"/>
                  </a:lnTo>
                  <a:lnTo>
                    <a:pt x="396928" y="137992"/>
                  </a:lnTo>
                  <a:lnTo>
                    <a:pt x="397464" y="138197"/>
                  </a:lnTo>
                  <a:lnTo>
                    <a:pt x="397525" y="138342"/>
                  </a:lnTo>
                  <a:lnTo>
                    <a:pt x="397577" y="138492"/>
                  </a:lnTo>
                  <a:lnTo>
                    <a:pt x="397623" y="138633"/>
                  </a:lnTo>
                  <a:lnTo>
                    <a:pt x="397676" y="138842"/>
                  </a:lnTo>
                  <a:lnTo>
                    <a:pt x="397702" y="139060"/>
                  </a:lnTo>
                  <a:lnTo>
                    <a:pt x="397714" y="139282"/>
                  </a:lnTo>
                  <a:lnTo>
                    <a:pt x="397732" y="139505"/>
                  </a:lnTo>
                  <a:lnTo>
                    <a:pt x="397763" y="139723"/>
                  </a:lnTo>
                  <a:lnTo>
                    <a:pt x="397800" y="139882"/>
                  </a:lnTo>
                  <a:lnTo>
                    <a:pt x="397986" y="140518"/>
                  </a:lnTo>
                  <a:lnTo>
                    <a:pt x="398016" y="140654"/>
                  </a:lnTo>
                  <a:lnTo>
                    <a:pt x="398053" y="140795"/>
                  </a:lnTo>
                  <a:lnTo>
                    <a:pt x="398084" y="140936"/>
                  </a:lnTo>
                  <a:lnTo>
                    <a:pt x="398106" y="141072"/>
                  </a:lnTo>
                  <a:lnTo>
                    <a:pt x="398121" y="141213"/>
                  </a:lnTo>
                  <a:lnTo>
                    <a:pt x="398129" y="141372"/>
                  </a:lnTo>
                  <a:lnTo>
                    <a:pt x="398110" y="141685"/>
                  </a:lnTo>
                  <a:lnTo>
                    <a:pt x="398065" y="141994"/>
                  </a:lnTo>
                  <a:lnTo>
                    <a:pt x="398023" y="142185"/>
                  </a:lnTo>
                  <a:lnTo>
                    <a:pt x="397974" y="142371"/>
                  </a:lnTo>
                  <a:lnTo>
                    <a:pt x="397853" y="142743"/>
                  </a:lnTo>
                  <a:lnTo>
                    <a:pt x="397797" y="142930"/>
                  </a:lnTo>
                  <a:lnTo>
                    <a:pt x="397612" y="143593"/>
                  </a:lnTo>
                  <a:lnTo>
                    <a:pt x="397578" y="143765"/>
                  </a:lnTo>
                  <a:lnTo>
                    <a:pt x="397555" y="143920"/>
                  </a:lnTo>
                  <a:lnTo>
                    <a:pt x="397532" y="144242"/>
                  </a:lnTo>
                  <a:lnTo>
                    <a:pt x="397517" y="144401"/>
                  </a:lnTo>
                  <a:lnTo>
                    <a:pt x="397419" y="144883"/>
                  </a:lnTo>
                  <a:lnTo>
                    <a:pt x="397370" y="145101"/>
                  </a:lnTo>
                  <a:lnTo>
                    <a:pt x="397332" y="145300"/>
                  </a:lnTo>
                  <a:lnTo>
                    <a:pt x="397287" y="145605"/>
                  </a:lnTo>
                  <a:lnTo>
                    <a:pt x="397245" y="146027"/>
                  </a:lnTo>
                  <a:lnTo>
                    <a:pt x="397230" y="146359"/>
                  </a:lnTo>
                  <a:lnTo>
                    <a:pt x="397377" y="146999"/>
                  </a:lnTo>
                  <a:lnTo>
                    <a:pt x="397483" y="147195"/>
                  </a:lnTo>
                  <a:lnTo>
                    <a:pt x="397559" y="147326"/>
                  </a:lnTo>
                  <a:lnTo>
                    <a:pt x="397638" y="147453"/>
                  </a:lnTo>
                  <a:lnTo>
                    <a:pt x="397986" y="147912"/>
                  </a:lnTo>
                  <a:lnTo>
                    <a:pt x="398480" y="148512"/>
                  </a:lnTo>
                  <a:lnTo>
                    <a:pt x="398533" y="149788"/>
                  </a:lnTo>
                  <a:lnTo>
                    <a:pt x="398299" y="150020"/>
                  </a:lnTo>
                  <a:lnTo>
                    <a:pt x="398171" y="150101"/>
                  </a:lnTo>
                  <a:lnTo>
                    <a:pt x="397547" y="150378"/>
                  </a:lnTo>
                  <a:lnTo>
                    <a:pt x="397343" y="150460"/>
                  </a:lnTo>
                  <a:lnTo>
                    <a:pt x="397136" y="150537"/>
                  </a:lnTo>
                  <a:lnTo>
                    <a:pt x="396924" y="150610"/>
                  </a:lnTo>
                  <a:lnTo>
                    <a:pt x="396210" y="150892"/>
                  </a:lnTo>
                  <a:lnTo>
                    <a:pt x="394979" y="151405"/>
                  </a:lnTo>
                  <a:lnTo>
                    <a:pt x="394745" y="151505"/>
                  </a:lnTo>
                  <a:lnTo>
                    <a:pt x="394511" y="151614"/>
                  </a:lnTo>
                  <a:lnTo>
                    <a:pt x="394281" y="151737"/>
                  </a:lnTo>
                  <a:lnTo>
                    <a:pt x="394043" y="151877"/>
                  </a:lnTo>
                  <a:lnTo>
                    <a:pt x="393812" y="152027"/>
                  </a:lnTo>
                  <a:lnTo>
                    <a:pt x="393582" y="152191"/>
                  </a:lnTo>
                  <a:lnTo>
                    <a:pt x="393355" y="152359"/>
                  </a:lnTo>
                  <a:lnTo>
                    <a:pt x="393132" y="152531"/>
                  </a:lnTo>
                  <a:lnTo>
                    <a:pt x="392842" y="152772"/>
                  </a:lnTo>
                  <a:lnTo>
                    <a:pt x="392562" y="153027"/>
                  </a:lnTo>
                  <a:lnTo>
                    <a:pt x="392286" y="153290"/>
                  </a:lnTo>
                  <a:lnTo>
                    <a:pt x="391739" y="153826"/>
                  </a:lnTo>
                  <a:lnTo>
                    <a:pt x="391346" y="154194"/>
                  </a:lnTo>
                  <a:lnTo>
                    <a:pt x="391218" y="154326"/>
                  </a:lnTo>
                  <a:lnTo>
                    <a:pt x="391097" y="154462"/>
                  </a:lnTo>
                  <a:lnTo>
                    <a:pt x="390957" y="154630"/>
                  </a:lnTo>
                  <a:lnTo>
                    <a:pt x="390825" y="154807"/>
                  </a:lnTo>
                  <a:lnTo>
                    <a:pt x="390700" y="154989"/>
                  </a:lnTo>
                  <a:lnTo>
                    <a:pt x="390583" y="155179"/>
                  </a:lnTo>
                  <a:lnTo>
                    <a:pt x="390311" y="155738"/>
                  </a:lnTo>
                  <a:lnTo>
                    <a:pt x="390066" y="156215"/>
                  </a:lnTo>
                  <a:lnTo>
                    <a:pt x="389865" y="156624"/>
                  </a:lnTo>
                  <a:lnTo>
                    <a:pt x="389560" y="157233"/>
                  </a:lnTo>
                  <a:lnTo>
                    <a:pt x="389367" y="157587"/>
                  </a:lnTo>
                  <a:lnTo>
                    <a:pt x="389171" y="157937"/>
                  </a:lnTo>
                  <a:lnTo>
                    <a:pt x="388978" y="158273"/>
                  </a:lnTo>
                  <a:lnTo>
                    <a:pt x="388695" y="158750"/>
                  </a:lnTo>
                  <a:lnTo>
                    <a:pt x="388525" y="159018"/>
                  </a:lnTo>
                  <a:lnTo>
                    <a:pt x="388170" y="159581"/>
                  </a:lnTo>
                  <a:lnTo>
                    <a:pt x="387645" y="160285"/>
                  </a:lnTo>
                  <a:lnTo>
                    <a:pt x="387516" y="160348"/>
                  </a:lnTo>
                  <a:lnTo>
                    <a:pt x="387260" y="160494"/>
                  </a:lnTo>
                  <a:lnTo>
                    <a:pt x="387124" y="160566"/>
                  </a:lnTo>
                  <a:lnTo>
                    <a:pt x="386852" y="160703"/>
                  </a:lnTo>
                  <a:lnTo>
                    <a:pt x="386625" y="160830"/>
                  </a:lnTo>
                  <a:lnTo>
                    <a:pt x="386002" y="161475"/>
                  </a:lnTo>
                  <a:lnTo>
                    <a:pt x="386183" y="162047"/>
                  </a:lnTo>
                  <a:lnTo>
                    <a:pt x="386342" y="162270"/>
                  </a:lnTo>
                  <a:lnTo>
                    <a:pt x="386689" y="162638"/>
                  </a:lnTo>
                  <a:lnTo>
                    <a:pt x="387056" y="162960"/>
                  </a:lnTo>
                  <a:lnTo>
                    <a:pt x="387290" y="163160"/>
                  </a:lnTo>
                  <a:lnTo>
                    <a:pt x="387739" y="163514"/>
                  </a:lnTo>
                  <a:lnTo>
                    <a:pt x="387951" y="163673"/>
                  </a:lnTo>
                  <a:lnTo>
                    <a:pt x="388563" y="164255"/>
                  </a:lnTo>
                  <a:lnTo>
                    <a:pt x="388770" y="164895"/>
                  </a:lnTo>
                  <a:lnTo>
                    <a:pt x="388729" y="165091"/>
                  </a:lnTo>
                  <a:lnTo>
                    <a:pt x="388725" y="165240"/>
                  </a:lnTo>
                  <a:lnTo>
                    <a:pt x="388729" y="165390"/>
                  </a:lnTo>
                  <a:lnTo>
                    <a:pt x="388767" y="165840"/>
                  </a:lnTo>
                  <a:lnTo>
                    <a:pt x="388785" y="165990"/>
                  </a:lnTo>
                  <a:lnTo>
                    <a:pt x="388831" y="166299"/>
                  </a:lnTo>
                  <a:lnTo>
                    <a:pt x="388850" y="166453"/>
                  </a:lnTo>
                  <a:lnTo>
                    <a:pt x="388861" y="167125"/>
                  </a:lnTo>
                  <a:lnTo>
                    <a:pt x="388502" y="167611"/>
                  </a:lnTo>
                  <a:lnTo>
                    <a:pt x="387917" y="168070"/>
                  </a:lnTo>
                  <a:lnTo>
                    <a:pt x="387656" y="168216"/>
                  </a:lnTo>
                  <a:lnTo>
                    <a:pt x="387377" y="168347"/>
                  </a:lnTo>
                  <a:lnTo>
                    <a:pt x="387233" y="168393"/>
                  </a:lnTo>
                  <a:lnTo>
                    <a:pt x="387093" y="168415"/>
                  </a:lnTo>
                  <a:lnTo>
                    <a:pt x="386965" y="168411"/>
                  </a:lnTo>
                  <a:lnTo>
                    <a:pt x="386837" y="168393"/>
                  </a:lnTo>
                  <a:lnTo>
                    <a:pt x="386708" y="168361"/>
                  </a:lnTo>
                  <a:lnTo>
                    <a:pt x="386342" y="168229"/>
                  </a:lnTo>
                  <a:lnTo>
                    <a:pt x="385322" y="167938"/>
                  </a:lnTo>
                  <a:lnTo>
                    <a:pt x="385194" y="167975"/>
                  </a:lnTo>
                  <a:lnTo>
                    <a:pt x="385062" y="168025"/>
                  </a:lnTo>
                  <a:lnTo>
                    <a:pt x="384703" y="168279"/>
                  </a:lnTo>
                  <a:lnTo>
                    <a:pt x="384574" y="168447"/>
                  </a:lnTo>
                  <a:lnTo>
                    <a:pt x="384469" y="168652"/>
                  </a:lnTo>
                  <a:lnTo>
                    <a:pt x="384386" y="168883"/>
                  </a:lnTo>
                  <a:lnTo>
                    <a:pt x="384314" y="169124"/>
                  </a:lnTo>
                  <a:lnTo>
                    <a:pt x="384250" y="169360"/>
                  </a:lnTo>
                  <a:lnTo>
                    <a:pt x="384208" y="169556"/>
                  </a:lnTo>
                  <a:lnTo>
                    <a:pt x="384174" y="169755"/>
                  </a:lnTo>
                  <a:lnTo>
                    <a:pt x="384151" y="169955"/>
                  </a:lnTo>
                  <a:lnTo>
                    <a:pt x="384132" y="170155"/>
                  </a:lnTo>
                  <a:lnTo>
                    <a:pt x="384102" y="170682"/>
                  </a:lnTo>
                  <a:lnTo>
                    <a:pt x="384102" y="170846"/>
                  </a:lnTo>
                  <a:lnTo>
                    <a:pt x="384106" y="171009"/>
                  </a:lnTo>
                  <a:lnTo>
                    <a:pt x="384121" y="171168"/>
                  </a:lnTo>
                  <a:lnTo>
                    <a:pt x="384144" y="171332"/>
                  </a:lnTo>
                  <a:lnTo>
                    <a:pt x="384178" y="171491"/>
                  </a:lnTo>
                  <a:lnTo>
                    <a:pt x="384223" y="171654"/>
                  </a:lnTo>
                  <a:lnTo>
                    <a:pt x="384272" y="171808"/>
                  </a:lnTo>
                  <a:lnTo>
                    <a:pt x="384325" y="171958"/>
                  </a:lnTo>
                  <a:lnTo>
                    <a:pt x="384401" y="172117"/>
                  </a:lnTo>
                  <a:lnTo>
                    <a:pt x="384488" y="172272"/>
                  </a:lnTo>
                  <a:lnTo>
                    <a:pt x="385205" y="173012"/>
                  </a:lnTo>
                  <a:lnTo>
                    <a:pt x="385405" y="173789"/>
                  </a:lnTo>
                  <a:lnTo>
                    <a:pt x="385307" y="174293"/>
                  </a:lnTo>
                  <a:lnTo>
                    <a:pt x="384231" y="174820"/>
                  </a:lnTo>
                  <a:lnTo>
                    <a:pt x="383978" y="175061"/>
                  </a:lnTo>
                  <a:lnTo>
                    <a:pt x="383536" y="175642"/>
                  </a:lnTo>
                  <a:lnTo>
                    <a:pt x="383490" y="175779"/>
                  </a:lnTo>
                  <a:lnTo>
                    <a:pt x="383468" y="175928"/>
                  </a:lnTo>
                  <a:lnTo>
                    <a:pt x="383453" y="176251"/>
                  </a:lnTo>
                  <a:lnTo>
                    <a:pt x="383426" y="176592"/>
                  </a:lnTo>
                  <a:lnTo>
                    <a:pt x="383411" y="176955"/>
                  </a:lnTo>
                  <a:lnTo>
                    <a:pt x="383392" y="177137"/>
                  </a:lnTo>
                  <a:lnTo>
                    <a:pt x="383366" y="177314"/>
                  </a:lnTo>
                  <a:lnTo>
                    <a:pt x="383332" y="177468"/>
                  </a:lnTo>
                  <a:lnTo>
                    <a:pt x="383245" y="177768"/>
                  </a:lnTo>
                  <a:lnTo>
                    <a:pt x="383056" y="178281"/>
                  </a:lnTo>
                  <a:lnTo>
                    <a:pt x="382966" y="178495"/>
                  </a:lnTo>
                  <a:lnTo>
                    <a:pt x="382867" y="178708"/>
                  </a:lnTo>
                  <a:lnTo>
                    <a:pt x="382743" y="178913"/>
                  </a:lnTo>
                  <a:lnTo>
                    <a:pt x="382637" y="179117"/>
                  </a:lnTo>
                  <a:lnTo>
                    <a:pt x="382520" y="179317"/>
                  </a:lnTo>
                  <a:lnTo>
                    <a:pt x="382399" y="179508"/>
                  </a:lnTo>
                  <a:lnTo>
                    <a:pt x="382274" y="179694"/>
                  </a:lnTo>
                  <a:lnTo>
                    <a:pt x="382018" y="180067"/>
                  </a:lnTo>
                  <a:lnTo>
                    <a:pt x="381916" y="180226"/>
                  </a:lnTo>
                  <a:lnTo>
                    <a:pt x="381704" y="180539"/>
                  </a:lnTo>
                  <a:lnTo>
                    <a:pt x="381594" y="180689"/>
                  </a:lnTo>
                  <a:lnTo>
                    <a:pt x="381477" y="180834"/>
                  </a:lnTo>
                  <a:lnTo>
                    <a:pt x="380809" y="181411"/>
                  </a:lnTo>
                  <a:lnTo>
                    <a:pt x="380681" y="181452"/>
                  </a:lnTo>
                  <a:lnTo>
                    <a:pt x="380545" y="181484"/>
                  </a:lnTo>
                  <a:lnTo>
                    <a:pt x="380412" y="181506"/>
                  </a:lnTo>
                  <a:lnTo>
                    <a:pt x="380156" y="181561"/>
                  </a:lnTo>
                  <a:lnTo>
                    <a:pt x="379676" y="181652"/>
                  </a:lnTo>
                  <a:lnTo>
                    <a:pt x="379412" y="181693"/>
                  </a:lnTo>
                  <a:lnTo>
                    <a:pt x="379144" y="181729"/>
                  </a:lnTo>
                  <a:lnTo>
                    <a:pt x="379011" y="181743"/>
                  </a:lnTo>
                  <a:lnTo>
                    <a:pt x="378358" y="181834"/>
                  </a:lnTo>
                  <a:lnTo>
                    <a:pt x="377803" y="181893"/>
                  </a:lnTo>
                  <a:lnTo>
                    <a:pt x="377618" y="181915"/>
                  </a:lnTo>
                  <a:lnTo>
                    <a:pt x="377308" y="181965"/>
                  </a:lnTo>
                  <a:lnTo>
                    <a:pt x="377180" y="181979"/>
                  </a:lnTo>
                  <a:lnTo>
                    <a:pt x="376813" y="182083"/>
                  </a:lnTo>
                  <a:lnTo>
                    <a:pt x="376496" y="182297"/>
                  </a:lnTo>
                  <a:lnTo>
                    <a:pt x="376239" y="182656"/>
                  </a:lnTo>
                  <a:lnTo>
                    <a:pt x="376111" y="182833"/>
                  </a:lnTo>
                  <a:lnTo>
                    <a:pt x="375861" y="183192"/>
                  </a:lnTo>
                  <a:lnTo>
                    <a:pt x="375476" y="183723"/>
                  </a:lnTo>
                  <a:lnTo>
                    <a:pt x="375355" y="183905"/>
                  </a:lnTo>
                  <a:lnTo>
                    <a:pt x="375148" y="184246"/>
                  </a:lnTo>
                  <a:lnTo>
                    <a:pt x="375057" y="184400"/>
                  </a:lnTo>
                  <a:lnTo>
                    <a:pt x="374974" y="184554"/>
                  </a:lnTo>
                  <a:lnTo>
                    <a:pt x="374898" y="184718"/>
                  </a:lnTo>
                  <a:lnTo>
                    <a:pt x="374842" y="184886"/>
                  </a:lnTo>
                  <a:lnTo>
                    <a:pt x="374804" y="185081"/>
                  </a:lnTo>
                  <a:lnTo>
                    <a:pt x="374781" y="185290"/>
                  </a:lnTo>
                  <a:lnTo>
                    <a:pt x="374778" y="185504"/>
                  </a:lnTo>
                  <a:lnTo>
                    <a:pt x="374789" y="185717"/>
                  </a:lnTo>
                  <a:lnTo>
                    <a:pt x="374804" y="185926"/>
                  </a:lnTo>
                  <a:lnTo>
                    <a:pt x="374846" y="186194"/>
                  </a:lnTo>
                  <a:lnTo>
                    <a:pt x="374914" y="186467"/>
                  </a:lnTo>
                  <a:lnTo>
                    <a:pt x="374997" y="186730"/>
                  </a:lnTo>
                  <a:lnTo>
                    <a:pt x="375087" y="186998"/>
                  </a:lnTo>
                  <a:lnTo>
                    <a:pt x="375178" y="187257"/>
                  </a:lnTo>
                  <a:lnTo>
                    <a:pt x="375280" y="187530"/>
                  </a:lnTo>
                  <a:lnTo>
                    <a:pt x="375616" y="188325"/>
                  </a:lnTo>
                  <a:lnTo>
                    <a:pt x="375726" y="188593"/>
                  </a:lnTo>
                  <a:lnTo>
                    <a:pt x="375884" y="188992"/>
                  </a:lnTo>
                  <a:lnTo>
                    <a:pt x="376035" y="189401"/>
                  </a:lnTo>
                  <a:lnTo>
                    <a:pt x="376099" y="189606"/>
                  </a:lnTo>
                  <a:lnTo>
                    <a:pt x="376149" y="189783"/>
                  </a:lnTo>
                  <a:lnTo>
                    <a:pt x="376239" y="190146"/>
                  </a:lnTo>
                  <a:lnTo>
                    <a:pt x="376307" y="190510"/>
                  </a:lnTo>
                  <a:lnTo>
                    <a:pt x="376334" y="190723"/>
                  </a:lnTo>
                  <a:lnTo>
                    <a:pt x="376349" y="190932"/>
                  </a:lnTo>
                  <a:lnTo>
                    <a:pt x="376390" y="191763"/>
                  </a:lnTo>
                  <a:lnTo>
                    <a:pt x="376405" y="192140"/>
                  </a:lnTo>
                  <a:lnTo>
                    <a:pt x="376409" y="192331"/>
                  </a:lnTo>
                  <a:lnTo>
                    <a:pt x="376417" y="192522"/>
                  </a:lnTo>
                  <a:lnTo>
                    <a:pt x="376454" y="193094"/>
                  </a:lnTo>
                  <a:lnTo>
                    <a:pt x="376462" y="193281"/>
                  </a:lnTo>
                  <a:lnTo>
                    <a:pt x="376454" y="193471"/>
                  </a:lnTo>
                  <a:lnTo>
                    <a:pt x="376436" y="193649"/>
                  </a:lnTo>
                  <a:lnTo>
                    <a:pt x="376371" y="194003"/>
                  </a:lnTo>
                  <a:lnTo>
                    <a:pt x="376330" y="194180"/>
                  </a:lnTo>
                  <a:lnTo>
                    <a:pt x="376285" y="194353"/>
                  </a:lnTo>
                  <a:lnTo>
                    <a:pt x="376160" y="194766"/>
                  </a:lnTo>
                  <a:lnTo>
                    <a:pt x="376084" y="194966"/>
                  </a:lnTo>
                  <a:lnTo>
                    <a:pt x="376001" y="195161"/>
                  </a:lnTo>
                  <a:lnTo>
                    <a:pt x="375907" y="195348"/>
                  </a:lnTo>
                  <a:lnTo>
                    <a:pt x="375805" y="195502"/>
                  </a:lnTo>
                  <a:lnTo>
                    <a:pt x="375695" y="195652"/>
                  </a:lnTo>
                  <a:lnTo>
                    <a:pt x="375574" y="195797"/>
                  </a:lnTo>
                  <a:lnTo>
                    <a:pt x="375133" y="196233"/>
                  </a:lnTo>
                  <a:lnTo>
                    <a:pt x="374823" y="196601"/>
                  </a:lnTo>
                  <a:lnTo>
                    <a:pt x="374449" y="197196"/>
                  </a:lnTo>
                  <a:lnTo>
                    <a:pt x="373939" y="197324"/>
                  </a:lnTo>
                  <a:lnTo>
                    <a:pt x="373705" y="197333"/>
                  </a:lnTo>
                  <a:lnTo>
                    <a:pt x="373520" y="197346"/>
                  </a:lnTo>
                  <a:lnTo>
                    <a:pt x="373335" y="197355"/>
                  </a:lnTo>
                  <a:lnTo>
                    <a:pt x="373146" y="197360"/>
                  </a:lnTo>
                  <a:lnTo>
                    <a:pt x="372965" y="197351"/>
                  </a:lnTo>
                  <a:lnTo>
                    <a:pt x="372780" y="197333"/>
                  </a:lnTo>
                  <a:lnTo>
                    <a:pt x="372489" y="197287"/>
                  </a:lnTo>
                  <a:lnTo>
                    <a:pt x="372342" y="197255"/>
                  </a:lnTo>
                  <a:lnTo>
                    <a:pt x="372085" y="197128"/>
                  </a:lnTo>
                  <a:lnTo>
                    <a:pt x="371771" y="196556"/>
                  </a:lnTo>
                  <a:lnTo>
                    <a:pt x="371783" y="196429"/>
                  </a:lnTo>
                  <a:lnTo>
                    <a:pt x="371817" y="196288"/>
                  </a:lnTo>
                  <a:lnTo>
                    <a:pt x="371873" y="196152"/>
                  </a:lnTo>
                  <a:lnTo>
                    <a:pt x="372009" y="195888"/>
                  </a:lnTo>
                  <a:lnTo>
                    <a:pt x="372066" y="195747"/>
                  </a:lnTo>
                  <a:lnTo>
                    <a:pt x="372168" y="195475"/>
                  </a:lnTo>
                  <a:lnTo>
                    <a:pt x="372213" y="195334"/>
                  </a:lnTo>
                  <a:lnTo>
                    <a:pt x="372240" y="195198"/>
                  </a:lnTo>
                  <a:lnTo>
                    <a:pt x="371824" y="194553"/>
                  </a:lnTo>
                  <a:lnTo>
                    <a:pt x="371696" y="194475"/>
                  </a:lnTo>
                  <a:lnTo>
                    <a:pt x="371556" y="194416"/>
                  </a:lnTo>
                  <a:lnTo>
                    <a:pt x="371405" y="194375"/>
                  </a:lnTo>
                  <a:lnTo>
                    <a:pt x="371254" y="194353"/>
                  </a:lnTo>
                  <a:lnTo>
                    <a:pt x="370638" y="194439"/>
                  </a:lnTo>
                  <a:lnTo>
                    <a:pt x="370332" y="194575"/>
                  </a:lnTo>
                  <a:lnTo>
                    <a:pt x="369872" y="194902"/>
                  </a:lnTo>
                  <a:lnTo>
                    <a:pt x="369702" y="195070"/>
                  </a:lnTo>
                  <a:lnTo>
                    <a:pt x="369486" y="195334"/>
                  </a:lnTo>
                  <a:lnTo>
                    <a:pt x="369079" y="195761"/>
                  </a:lnTo>
                  <a:lnTo>
                    <a:pt x="368860" y="195915"/>
                  </a:lnTo>
                  <a:lnTo>
                    <a:pt x="368637" y="196088"/>
                  </a:lnTo>
                  <a:lnTo>
                    <a:pt x="368191" y="196492"/>
                  </a:lnTo>
                  <a:lnTo>
                    <a:pt x="368063" y="196651"/>
                  </a:lnTo>
                  <a:lnTo>
                    <a:pt x="367942" y="196824"/>
                  </a:lnTo>
                  <a:lnTo>
                    <a:pt x="367836" y="197010"/>
                  </a:lnTo>
                  <a:lnTo>
                    <a:pt x="367734" y="197201"/>
                  </a:lnTo>
                  <a:lnTo>
                    <a:pt x="367643" y="197396"/>
                  </a:lnTo>
                  <a:lnTo>
                    <a:pt x="367583" y="197546"/>
                  </a:lnTo>
                  <a:lnTo>
                    <a:pt x="367526" y="197705"/>
                  </a:lnTo>
                  <a:lnTo>
                    <a:pt x="367311" y="198400"/>
                  </a:lnTo>
                  <a:lnTo>
                    <a:pt x="366975" y="199554"/>
                  </a:lnTo>
                  <a:lnTo>
                    <a:pt x="366813" y="200126"/>
                  </a:lnTo>
                  <a:lnTo>
                    <a:pt x="366578" y="200903"/>
                  </a:lnTo>
                  <a:lnTo>
                    <a:pt x="366374" y="201525"/>
                  </a:lnTo>
                  <a:lnTo>
                    <a:pt x="366303" y="201730"/>
                  </a:lnTo>
                  <a:lnTo>
                    <a:pt x="366205" y="201984"/>
                  </a:lnTo>
                  <a:lnTo>
                    <a:pt x="365982" y="202484"/>
                  </a:lnTo>
                  <a:lnTo>
                    <a:pt x="365895" y="202738"/>
                  </a:lnTo>
                  <a:lnTo>
                    <a:pt x="365846" y="203120"/>
                  </a:lnTo>
                  <a:lnTo>
                    <a:pt x="365849" y="203247"/>
                  </a:lnTo>
                  <a:lnTo>
                    <a:pt x="365857" y="203374"/>
                  </a:lnTo>
                  <a:lnTo>
                    <a:pt x="365906" y="203724"/>
                  </a:lnTo>
                  <a:lnTo>
                    <a:pt x="365925" y="204274"/>
                  </a:lnTo>
                  <a:lnTo>
                    <a:pt x="365283" y="204982"/>
                  </a:lnTo>
                  <a:lnTo>
                    <a:pt x="365007" y="205300"/>
                  </a:lnTo>
                  <a:lnTo>
                    <a:pt x="364879" y="205473"/>
                  </a:lnTo>
                  <a:lnTo>
                    <a:pt x="364769" y="205650"/>
                  </a:lnTo>
                  <a:lnTo>
                    <a:pt x="364497" y="206727"/>
                  </a:lnTo>
                  <a:lnTo>
                    <a:pt x="364361" y="206904"/>
                  </a:lnTo>
                  <a:lnTo>
                    <a:pt x="364192" y="207090"/>
                  </a:lnTo>
                  <a:lnTo>
                    <a:pt x="364003" y="207249"/>
                  </a:lnTo>
                  <a:lnTo>
                    <a:pt x="363598" y="207540"/>
                  </a:lnTo>
                  <a:lnTo>
                    <a:pt x="363402" y="207694"/>
                  </a:lnTo>
                  <a:lnTo>
                    <a:pt x="363089" y="207949"/>
                  </a:lnTo>
                  <a:lnTo>
                    <a:pt x="362465" y="208467"/>
                  </a:lnTo>
                  <a:lnTo>
                    <a:pt x="362156" y="208730"/>
                  </a:lnTo>
                  <a:lnTo>
                    <a:pt x="361669" y="209175"/>
                  </a:lnTo>
                  <a:lnTo>
                    <a:pt x="361476" y="209343"/>
                  </a:lnTo>
                  <a:lnTo>
                    <a:pt x="361287" y="209516"/>
                  </a:lnTo>
                  <a:lnTo>
                    <a:pt x="361110" y="209702"/>
                  </a:lnTo>
                  <a:lnTo>
                    <a:pt x="360951" y="209907"/>
                  </a:lnTo>
                  <a:lnTo>
                    <a:pt x="360845" y="210057"/>
                  </a:lnTo>
                  <a:lnTo>
                    <a:pt x="360740" y="210211"/>
                  </a:lnTo>
                  <a:lnTo>
                    <a:pt x="360641" y="210375"/>
                  </a:lnTo>
                  <a:lnTo>
                    <a:pt x="360566" y="210543"/>
                  </a:lnTo>
                  <a:lnTo>
                    <a:pt x="360517" y="210720"/>
                  </a:lnTo>
                  <a:lnTo>
                    <a:pt x="360505" y="210847"/>
                  </a:lnTo>
                  <a:lnTo>
                    <a:pt x="360505" y="210979"/>
                  </a:lnTo>
                  <a:lnTo>
                    <a:pt x="360517" y="211111"/>
                  </a:lnTo>
                  <a:lnTo>
                    <a:pt x="360554" y="211374"/>
                  </a:lnTo>
                  <a:lnTo>
                    <a:pt x="360600" y="211560"/>
                  </a:lnTo>
                  <a:lnTo>
                    <a:pt x="360664" y="211742"/>
                  </a:lnTo>
                  <a:lnTo>
                    <a:pt x="360740" y="211924"/>
                  </a:lnTo>
                  <a:lnTo>
                    <a:pt x="360823" y="212101"/>
                  </a:lnTo>
                  <a:lnTo>
                    <a:pt x="361287" y="213059"/>
                  </a:lnTo>
                  <a:lnTo>
                    <a:pt x="361971" y="213963"/>
                  </a:lnTo>
                  <a:lnTo>
                    <a:pt x="361952" y="214159"/>
                  </a:lnTo>
                  <a:lnTo>
                    <a:pt x="362073" y="214568"/>
                  </a:lnTo>
                  <a:lnTo>
                    <a:pt x="362416" y="215090"/>
                  </a:lnTo>
                  <a:lnTo>
                    <a:pt x="362383" y="215290"/>
                  </a:lnTo>
                  <a:lnTo>
                    <a:pt x="362318" y="215603"/>
                  </a:lnTo>
                  <a:lnTo>
                    <a:pt x="362314" y="215826"/>
                  </a:lnTo>
                  <a:lnTo>
                    <a:pt x="362375" y="215999"/>
                  </a:lnTo>
                  <a:lnTo>
                    <a:pt x="362533" y="216280"/>
                  </a:lnTo>
                  <a:lnTo>
                    <a:pt x="362885" y="217089"/>
                  </a:lnTo>
                  <a:lnTo>
                    <a:pt x="362866" y="217339"/>
                  </a:lnTo>
                  <a:lnTo>
                    <a:pt x="362862" y="217475"/>
                  </a:lnTo>
                  <a:lnTo>
                    <a:pt x="362836" y="217879"/>
                  </a:lnTo>
                  <a:lnTo>
                    <a:pt x="362813" y="218343"/>
                  </a:lnTo>
                  <a:lnTo>
                    <a:pt x="362809" y="218506"/>
                  </a:lnTo>
                  <a:lnTo>
                    <a:pt x="362813" y="218670"/>
                  </a:lnTo>
                  <a:lnTo>
                    <a:pt x="362828" y="218829"/>
                  </a:lnTo>
                  <a:lnTo>
                    <a:pt x="362862" y="219015"/>
                  </a:lnTo>
                  <a:lnTo>
                    <a:pt x="362907" y="219197"/>
                  </a:lnTo>
                  <a:lnTo>
                    <a:pt x="362964" y="219379"/>
                  </a:lnTo>
                  <a:lnTo>
                    <a:pt x="363032" y="219551"/>
                  </a:lnTo>
                  <a:lnTo>
                    <a:pt x="363111" y="219710"/>
                  </a:lnTo>
                  <a:lnTo>
                    <a:pt x="363274" y="220137"/>
                  </a:lnTo>
                  <a:lnTo>
                    <a:pt x="363364" y="220346"/>
                  </a:lnTo>
                  <a:lnTo>
                    <a:pt x="363561" y="220750"/>
                  </a:lnTo>
                  <a:lnTo>
                    <a:pt x="363682" y="220959"/>
                  </a:lnTo>
                  <a:lnTo>
                    <a:pt x="364082" y="221559"/>
                  </a:lnTo>
                  <a:lnTo>
                    <a:pt x="364203" y="221768"/>
                  </a:lnTo>
                  <a:lnTo>
                    <a:pt x="364290" y="221941"/>
                  </a:lnTo>
                  <a:lnTo>
                    <a:pt x="364713" y="222854"/>
                  </a:lnTo>
                  <a:lnTo>
                    <a:pt x="364909" y="223258"/>
                  </a:lnTo>
                  <a:lnTo>
                    <a:pt x="365011" y="223453"/>
                  </a:lnTo>
                  <a:lnTo>
                    <a:pt x="365124" y="223644"/>
                  </a:lnTo>
                  <a:lnTo>
                    <a:pt x="365219" y="223781"/>
                  </a:lnTo>
                  <a:lnTo>
                    <a:pt x="365521" y="224167"/>
                  </a:lnTo>
                  <a:lnTo>
                    <a:pt x="365615" y="224298"/>
                  </a:lnTo>
                  <a:lnTo>
                    <a:pt x="365706" y="224444"/>
                  </a:lnTo>
                  <a:lnTo>
                    <a:pt x="365955" y="224898"/>
                  </a:lnTo>
                  <a:lnTo>
                    <a:pt x="366103" y="225134"/>
                  </a:lnTo>
                  <a:lnTo>
                    <a:pt x="366930" y="225879"/>
                  </a:lnTo>
                  <a:lnTo>
                    <a:pt x="367077" y="225929"/>
                  </a:lnTo>
                  <a:lnTo>
                    <a:pt x="367232" y="225957"/>
                  </a:lnTo>
                  <a:lnTo>
                    <a:pt x="367704" y="225993"/>
                  </a:lnTo>
                  <a:lnTo>
                    <a:pt x="367844" y="226007"/>
                  </a:lnTo>
                  <a:lnTo>
                    <a:pt x="367983" y="226025"/>
                  </a:lnTo>
                  <a:lnTo>
                    <a:pt x="368259" y="226038"/>
                  </a:lnTo>
                  <a:lnTo>
                    <a:pt x="368399" y="226038"/>
                  </a:lnTo>
                  <a:lnTo>
                    <a:pt x="368561" y="226025"/>
                  </a:lnTo>
                  <a:lnTo>
                    <a:pt x="369048" y="225925"/>
                  </a:lnTo>
                  <a:lnTo>
                    <a:pt x="370291" y="226588"/>
                  </a:lnTo>
                  <a:lnTo>
                    <a:pt x="370347" y="226793"/>
                  </a:lnTo>
                  <a:lnTo>
                    <a:pt x="370382" y="226929"/>
                  </a:lnTo>
                  <a:lnTo>
                    <a:pt x="370408" y="227070"/>
                  </a:lnTo>
                  <a:lnTo>
                    <a:pt x="370431" y="227215"/>
                  </a:lnTo>
                  <a:lnTo>
                    <a:pt x="370468" y="227501"/>
                  </a:lnTo>
                  <a:lnTo>
                    <a:pt x="370510" y="227751"/>
                  </a:lnTo>
                  <a:lnTo>
                    <a:pt x="370601" y="228174"/>
                  </a:lnTo>
                  <a:lnTo>
                    <a:pt x="370752" y="228501"/>
                  </a:lnTo>
                  <a:lnTo>
                    <a:pt x="370997" y="228573"/>
                  </a:lnTo>
                  <a:lnTo>
                    <a:pt x="371545" y="228651"/>
                  </a:lnTo>
                  <a:lnTo>
                    <a:pt x="372175" y="228719"/>
                  </a:lnTo>
                  <a:lnTo>
                    <a:pt x="372462" y="228769"/>
                  </a:lnTo>
                  <a:lnTo>
                    <a:pt x="372961" y="228878"/>
                  </a:lnTo>
                  <a:lnTo>
                    <a:pt x="373886" y="229169"/>
                  </a:lnTo>
                  <a:lnTo>
                    <a:pt x="373984" y="229328"/>
                  </a:lnTo>
                  <a:lnTo>
                    <a:pt x="374109" y="229586"/>
                  </a:lnTo>
                  <a:lnTo>
                    <a:pt x="374181" y="229768"/>
                  </a:lnTo>
                  <a:lnTo>
                    <a:pt x="374298" y="230104"/>
                  </a:lnTo>
                  <a:lnTo>
                    <a:pt x="374396" y="230409"/>
                  </a:lnTo>
                  <a:lnTo>
                    <a:pt x="374441" y="230563"/>
                  </a:lnTo>
                  <a:lnTo>
                    <a:pt x="374532" y="230890"/>
                  </a:lnTo>
                  <a:lnTo>
                    <a:pt x="374657" y="231404"/>
                  </a:lnTo>
                  <a:lnTo>
                    <a:pt x="374710" y="231567"/>
                  </a:lnTo>
                  <a:lnTo>
                    <a:pt x="374770" y="231735"/>
                  </a:lnTo>
                  <a:lnTo>
                    <a:pt x="374842" y="231903"/>
                  </a:lnTo>
                  <a:lnTo>
                    <a:pt x="375284" y="232885"/>
                  </a:lnTo>
                  <a:lnTo>
                    <a:pt x="375439" y="233212"/>
                  </a:lnTo>
                  <a:lnTo>
                    <a:pt x="375567" y="233512"/>
                  </a:lnTo>
                  <a:lnTo>
                    <a:pt x="375635" y="233657"/>
                  </a:lnTo>
                  <a:lnTo>
                    <a:pt x="375707" y="233798"/>
                  </a:lnTo>
                  <a:lnTo>
                    <a:pt x="375790" y="233930"/>
                  </a:lnTo>
                  <a:lnTo>
                    <a:pt x="377063" y="233980"/>
                  </a:lnTo>
                  <a:lnTo>
                    <a:pt x="377131" y="233843"/>
                  </a:lnTo>
                  <a:lnTo>
                    <a:pt x="377187" y="233698"/>
                  </a:lnTo>
                  <a:lnTo>
                    <a:pt x="377229" y="233557"/>
                  </a:lnTo>
                  <a:lnTo>
                    <a:pt x="377248" y="233421"/>
                  </a:lnTo>
                  <a:lnTo>
                    <a:pt x="377251" y="233280"/>
                  </a:lnTo>
                  <a:lnTo>
                    <a:pt x="377244" y="232985"/>
                  </a:lnTo>
                  <a:lnTo>
                    <a:pt x="377248" y="232844"/>
                  </a:lnTo>
                  <a:lnTo>
                    <a:pt x="377282" y="232562"/>
                  </a:lnTo>
                  <a:lnTo>
                    <a:pt x="377327" y="232290"/>
                  </a:lnTo>
                  <a:lnTo>
                    <a:pt x="377395" y="232022"/>
                  </a:lnTo>
                  <a:lnTo>
                    <a:pt x="377433" y="231890"/>
                  </a:lnTo>
                  <a:lnTo>
                    <a:pt x="377478" y="231763"/>
                  </a:lnTo>
                  <a:lnTo>
                    <a:pt x="377527" y="231635"/>
                  </a:lnTo>
                  <a:lnTo>
                    <a:pt x="377939" y="231127"/>
                  </a:lnTo>
                  <a:lnTo>
                    <a:pt x="378309" y="231140"/>
                  </a:lnTo>
                  <a:lnTo>
                    <a:pt x="378664" y="231145"/>
                  </a:lnTo>
                  <a:lnTo>
                    <a:pt x="378804" y="231163"/>
                  </a:lnTo>
                  <a:lnTo>
                    <a:pt x="378947" y="231190"/>
                  </a:lnTo>
                  <a:lnTo>
                    <a:pt x="379230" y="231263"/>
                  </a:lnTo>
                  <a:lnTo>
                    <a:pt x="379502" y="231345"/>
                  </a:lnTo>
                  <a:lnTo>
                    <a:pt x="380031" y="231544"/>
                  </a:lnTo>
                  <a:lnTo>
                    <a:pt x="380314" y="231644"/>
                  </a:lnTo>
                  <a:lnTo>
                    <a:pt x="380741" y="231808"/>
                  </a:lnTo>
                  <a:lnTo>
                    <a:pt x="381073" y="231940"/>
                  </a:lnTo>
                  <a:lnTo>
                    <a:pt x="381240" y="232012"/>
                  </a:lnTo>
                  <a:lnTo>
                    <a:pt x="381398" y="232090"/>
                  </a:lnTo>
                  <a:lnTo>
                    <a:pt x="381557" y="232181"/>
                  </a:lnTo>
                  <a:lnTo>
                    <a:pt x="381685" y="232267"/>
                  </a:lnTo>
                  <a:lnTo>
                    <a:pt x="382267" y="232780"/>
                  </a:lnTo>
                  <a:lnTo>
                    <a:pt x="382735" y="233303"/>
                  </a:lnTo>
                  <a:lnTo>
                    <a:pt x="383098" y="233625"/>
                  </a:lnTo>
                  <a:lnTo>
                    <a:pt x="383566" y="234775"/>
                  </a:lnTo>
                  <a:lnTo>
                    <a:pt x="383441" y="235052"/>
                  </a:lnTo>
                  <a:lnTo>
                    <a:pt x="383332" y="235293"/>
                  </a:lnTo>
                  <a:lnTo>
                    <a:pt x="383128" y="235774"/>
                  </a:lnTo>
                  <a:lnTo>
                    <a:pt x="382618" y="236901"/>
                  </a:lnTo>
                  <a:lnTo>
                    <a:pt x="382520" y="237142"/>
                  </a:lnTo>
                  <a:lnTo>
                    <a:pt x="382350" y="237669"/>
                  </a:lnTo>
                  <a:lnTo>
                    <a:pt x="382157" y="238309"/>
                  </a:lnTo>
                  <a:lnTo>
                    <a:pt x="382040" y="238768"/>
                  </a:lnTo>
                  <a:lnTo>
                    <a:pt x="381934" y="239231"/>
                  </a:lnTo>
                  <a:lnTo>
                    <a:pt x="381882" y="239368"/>
                  </a:lnTo>
                  <a:lnTo>
                    <a:pt x="381213" y="240576"/>
                  </a:lnTo>
                  <a:lnTo>
                    <a:pt x="381572" y="240958"/>
                  </a:lnTo>
                  <a:lnTo>
                    <a:pt x="381931" y="241176"/>
                  </a:lnTo>
                  <a:lnTo>
                    <a:pt x="382078" y="241253"/>
                  </a:lnTo>
                  <a:lnTo>
                    <a:pt x="382384" y="241398"/>
                  </a:lnTo>
                  <a:lnTo>
                    <a:pt x="382663" y="241557"/>
                  </a:lnTo>
                  <a:lnTo>
                    <a:pt x="382799" y="241630"/>
                  </a:lnTo>
                  <a:lnTo>
                    <a:pt x="383362" y="242816"/>
                  </a:lnTo>
                  <a:lnTo>
                    <a:pt x="383185" y="243270"/>
                  </a:lnTo>
                  <a:lnTo>
                    <a:pt x="383071" y="243488"/>
                  </a:lnTo>
                  <a:lnTo>
                    <a:pt x="382969" y="243720"/>
                  </a:lnTo>
                  <a:lnTo>
                    <a:pt x="383116" y="244897"/>
                  </a:lnTo>
                  <a:lnTo>
                    <a:pt x="383585" y="245274"/>
                  </a:lnTo>
                  <a:lnTo>
                    <a:pt x="383815" y="245455"/>
                  </a:lnTo>
                  <a:lnTo>
                    <a:pt x="384491" y="246032"/>
                  </a:lnTo>
                  <a:lnTo>
                    <a:pt x="385379" y="246846"/>
                  </a:lnTo>
                  <a:lnTo>
                    <a:pt x="385900" y="247295"/>
                  </a:lnTo>
                  <a:lnTo>
                    <a:pt x="386410" y="247627"/>
                  </a:lnTo>
                  <a:lnTo>
                    <a:pt x="386780" y="247695"/>
                  </a:lnTo>
                  <a:lnTo>
                    <a:pt x="387139" y="247545"/>
                  </a:lnTo>
                  <a:lnTo>
                    <a:pt x="387467" y="247132"/>
                  </a:lnTo>
                  <a:lnTo>
                    <a:pt x="387762" y="246655"/>
                  </a:lnTo>
                  <a:lnTo>
                    <a:pt x="387973" y="246423"/>
                  </a:lnTo>
                  <a:lnTo>
                    <a:pt x="388389" y="246237"/>
                  </a:lnTo>
                  <a:lnTo>
                    <a:pt x="389163" y="246332"/>
                  </a:lnTo>
                  <a:lnTo>
                    <a:pt x="390096" y="246559"/>
                  </a:lnTo>
                  <a:lnTo>
                    <a:pt x="390806" y="246873"/>
                  </a:lnTo>
                  <a:lnTo>
                    <a:pt x="388714" y="249385"/>
                  </a:lnTo>
                  <a:lnTo>
                    <a:pt x="389110" y="250635"/>
                  </a:lnTo>
                  <a:lnTo>
                    <a:pt x="390594" y="250771"/>
                  </a:lnTo>
                  <a:lnTo>
                    <a:pt x="392342" y="248802"/>
                  </a:lnTo>
                  <a:lnTo>
                    <a:pt x="392878" y="248615"/>
                  </a:lnTo>
                  <a:lnTo>
                    <a:pt x="393543" y="248629"/>
                  </a:lnTo>
                  <a:lnTo>
                    <a:pt x="393867" y="249024"/>
                  </a:lnTo>
                  <a:lnTo>
                    <a:pt x="394073" y="249753"/>
                  </a:lnTo>
                  <a:lnTo>
                    <a:pt x="394356" y="250671"/>
                  </a:lnTo>
                  <a:lnTo>
                    <a:pt x="394868" y="251755"/>
                  </a:lnTo>
                  <a:lnTo>
                    <a:pt x="396943" y="253215"/>
                  </a:lnTo>
                  <a:lnTo>
                    <a:pt x="397056" y="254138"/>
                  </a:lnTo>
                  <a:lnTo>
                    <a:pt x="395991" y="254451"/>
                  </a:lnTo>
                  <a:lnTo>
                    <a:pt x="395285" y="254892"/>
                  </a:lnTo>
                  <a:lnTo>
                    <a:pt x="394265" y="256227"/>
                  </a:lnTo>
                  <a:lnTo>
                    <a:pt x="393124" y="256098"/>
                  </a:lnTo>
                  <a:lnTo>
                    <a:pt x="392607" y="256409"/>
                  </a:lnTo>
                  <a:lnTo>
                    <a:pt x="392196" y="257322"/>
                  </a:lnTo>
                  <a:lnTo>
                    <a:pt x="392028" y="257638"/>
                  </a:lnTo>
                  <a:lnTo>
                    <a:pt x="391805" y="258611"/>
                  </a:lnTo>
                  <a:lnTo>
                    <a:pt x="391263" y="259917"/>
                  </a:lnTo>
                  <a:lnTo>
                    <a:pt x="391569" y="260489"/>
                  </a:lnTo>
                  <a:lnTo>
                    <a:pt x="392237" y="261198"/>
                  </a:lnTo>
                  <a:lnTo>
                    <a:pt x="392991" y="262663"/>
                  </a:lnTo>
                  <a:lnTo>
                    <a:pt x="393048" y="262990"/>
                  </a:lnTo>
                  <a:lnTo>
                    <a:pt x="393044" y="263317"/>
                  </a:lnTo>
                  <a:lnTo>
                    <a:pt x="393165" y="263967"/>
                  </a:lnTo>
                  <a:lnTo>
                    <a:pt x="393154" y="264358"/>
                  </a:lnTo>
                  <a:lnTo>
                    <a:pt x="393214" y="264685"/>
                  </a:lnTo>
                  <a:lnTo>
                    <a:pt x="393756" y="266823"/>
                  </a:lnTo>
                  <a:lnTo>
                    <a:pt x="393635" y="267545"/>
                  </a:lnTo>
                  <a:lnTo>
                    <a:pt x="392562" y="268058"/>
                  </a:lnTo>
                  <a:lnTo>
                    <a:pt x="391988" y="268872"/>
                  </a:lnTo>
                  <a:lnTo>
                    <a:pt x="392472" y="269653"/>
                  </a:lnTo>
                  <a:lnTo>
                    <a:pt x="393654" y="271016"/>
                  </a:lnTo>
                  <a:lnTo>
                    <a:pt x="394084" y="272543"/>
                  </a:lnTo>
                  <a:lnTo>
                    <a:pt x="395342" y="273497"/>
                  </a:lnTo>
                  <a:lnTo>
                    <a:pt x="395927" y="274174"/>
                  </a:lnTo>
                  <a:lnTo>
                    <a:pt x="397147" y="274696"/>
                  </a:lnTo>
                  <a:lnTo>
                    <a:pt x="397019" y="275278"/>
                  </a:lnTo>
                  <a:lnTo>
                    <a:pt x="396649" y="275696"/>
                  </a:lnTo>
                  <a:lnTo>
                    <a:pt x="396800" y="276323"/>
                  </a:lnTo>
                  <a:lnTo>
                    <a:pt x="397374" y="277282"/>
                  </a:lnTo>
                  <a:lnTo>
                    <a:pt x="397274" y="278034"/>
                  </a:lnTo>
                  <a:lnTo>
                    <a:pt x="396985" y="278059"/>
                  </a:lnTo>
                  <a:lnTo>
                    <a:pt x="396701" y="277545"/>
                  </a:lnTo>
                  <a:lnTo>
                    <a:pt x="396429" y="277686"/>
                  </a:lnTo>
                  <a:lnTo>
                    <a:pt x="396335" y="280008"/>
                  </a:lnTo>
                  <a:lnTo>
                    <a:pt x="397600" y="280367"/>
                  </a:lnTo>
                  <a:lnTo>
                    <a:pt x="398087" y="280826"/>
                  </a:lnTo>
                  <a:lnTo>
                    <a:pt x="398711" y="280853"/>
                  </a:lnTo>
                  <a:lnTo>
                    <a:pt x="398786" y="281244"/>
                  </a:lnTo>
                  <a:lnTo>
                    <a:pt x="399000" y="281451"/>
                  </a:lnTo>
                  <a:lnTo>
                    <a:pt x="399205" y="282752"/>
                  </a:lnTo>
                  <a:lnTo>
                    <a:pt x="399103" y="283338"/>
                  </a:lnTo>
                  <a:lnTo>
                    <a:pt x="399020" y="283938"/>
                  </a:lnTo>
                  <a:lnTo>
                    <a:pt x="398677" y="284633"/>
                  </a:lnTo>
                  <a:lnTo>
                    <a:pt x="398261" y="285406"/>
                  </a:lnTo>
                  <a:lnTo>
                    <a:pt x="397921" y="285787"/>
                  </a:lnTo>
                  <a:lnTo>
                    <a:pt x="397030" y="286841"/>
                  </a:lnTo>
                  <a:lnTo>
                    <a:pt x="396426" y="286828"/>
                  </a:lnTo>
                  <a:lnTo>
                    <a:pt x="395349" y="286405"/>
                  </a:lnTo>
                  <a:lnTo>
                    <a:pt x="394960" y="286537"/>
                  </a:lnTo>
                  <a:lnTo>
                    <a:pt x="395008" y="287807"/>
                  </a:lnTo>
                  <a:lnTo>
                    <a:pt x="395065" y="288198"/>
                  </a:lnTo>
                  <a:lnTo>
                    <a:pt x="395013" y="288859"/>
                  </a:lnTo>
                  <a:lnTo>
                    <a:pt x="394881" y="290894"/>
                  </a:lnTo>
                  <a:lnTo>
                    <a:pt x="394379" y="291599"/>
                  </a:lnTo>
                  <a:lnTo>
                    <a:pt x="393374" y="292226"/>
                  </a:lnTo>
                  <a:lnTo>
                    <a:pt x="392166" y="292239"/>
                  </a:lnTo>
                  <a:lnTo>
                    <a:pt x="390957" y="292589"/>
                  </a:lnTo>
                  <a:lnTo>
                    <a:pt x="391240" y="294107"/>
                  </a:lnTo>
                  <a:lnTo>
                    <a:pt x="392570" y="296574"/>
                  </a:lnTo>
                  <a:lnTo>
                    <a:pt x="393046" y="298192"/>
                  </a:lnTo>
                  <a:lnTo>
                    <a:pt x="393189" y="299264"/>
                  </a:lnTo>
                  <a:lnTo>
                    <a:pt x="393166" y="299671"/>
                  </a:lnTo>
                  <a:lnTo>
                    <a:pt x="392758" y="300053"/>
                  </a:lnTo>
                  <a:lnTo>
                    <a:pt x="392279" y="300473"/>
                  </a:lnTo>
                  <a:lnTo>
                    <a:pt x="390825" y="301068"/>
                  </a:lnTo>
                  <a:lnTo>
                    <a:pt x="390514" y="302284"/>
                  </a:lnTo>
                  <a:lnTo>
                    <a:pt x="390164" y="304512"/>
                  </a:lnTo>
                  <a:lnTo>
                    <a:pt x="390315" y="305030"/>
                  </a:lnTo>
                  <a:lnTo>
                    <a:pt x="390685" y="306234"/>
                  </a:lnTo>
                  <a:lnTo>
                    <a:pt x="390416" y="307027"/>
                  </a:lnTo>
                  <a:lnTo>
                    <a:pt x="389790" y="308293"/>
                  </a:lnTo>
                  <a:lnTo>
                    <a:pt x="388993" y="309379"/>
                  </a:lnTo>
                  <a:lnTo>
                    <a:pt x="388665" y="310087"/>
                  </a:lnTo>
                  <a:lnTo>
                    <a:pt x="388612" y="310592"/>
                  </a:lnTo>
                  <a:lnTo>
                    <a:pt x="388668" y="311090"/>
                  </a:lnTo>
                  <a:lnTo>
                    <a:pt x="388925" y="311485"/>
                  </a:lnTo>
                  <a:lnTo>
                    <a:pt x="389174" y="312335"/>
                  </a:lnTo>
                  <a:lnTo>
                    <a:pt x="389291" y="313121"/>
                  </a:lnTo>
                  <a:lnTo>
                    <a:pt x="389068" y="314284"/>
                  </a:lnTo>
                  <a:lnTo>
                    <a:pt x="388880" y="314818"/>
                  </a:lnTo>
                  <a:lnTo>
                    <a:pt x="388177" y="315570"/>
                  </a:lnTo>
                  <a:lnTo>
                    <a:pt x="387701" y="315884"/>
                  </a:lnTo>
                  <a:lnTo>
                    <a:pt x="387056" y="316349"/>
                  </a:lnTo>
                  <a:lnTo>
                    <a:pt x="386232" y="317067"/>
                  </a:lnTo>
                  <a:lnTo>
                    <a:pt x="385145" y="318357"/>
                  </a:lnTo>
                  <a:lnTo>
                    <a:pt x="384431" y="318721"/>
                  </a:lnTo>
                  <a:lnTo>
                    <a:pt x="382935" y="319471"/>
                  </a:lnTo>
                  <a:lnTo>
                    <a:pt x="382376" y="320007"/>
                  </a:lnTo>
                  <a:lnTo>
                    <a:pt x="381863" y="320761"/>
                  </a:lnTo>
                  <a:lnTo>
                    <a:pt x="382018" y="321488"/>
                  </a:lnTo>
                  <a:lnTo>
                    <a:pt x="382289" y="321661"/>
                  </a:lnTo>
                  <a:lnTo>
                    <a:pt x="383917" y="321756"/>
                  </a:lnTo>
                  <a:lnTo>
                    <a:pt x="384321" y="322102"/>
                  </a:lnTo>
                  <a:lnTo>
                    <a:pt x="384408" y="322997"/>
                  </a:lnTo>
                  <a:lnTo>
                    <a:pt x="384801" y="324206"/>
                  </a:lnTo>
                  <a:lnTo>
                    <a:pt x="385447" y="325255"/>
                  </a:lnTo>
                  <a:lnTo>
                    <a:pt x="385481" y="326273"/>
                  </a:lnTo>
                  <a:lnTo>
                    <a:pt x="384386" y="326959"/>
                  </a:lnTo>
                  <a:lnTo>
                    <a:pt x="383532" y="328132"/>
                  </a:lnTo>
                  <a:lnTo>
                    <a:pt x="384306" y="331767"/>
                  </a:lnTo>
                  <a:lnTo>
                    <a:pt x="384499" y="332767"/>
                  </a:lnTo>
                  <a:lnTo>
                    <a:pt x="384978" y="334951"/>
                  </a:lnTo>
                  <a:lnTo>
                    <a:pt x="385156" y="336123"/>
                  </a:lnTo>
                  <a:lnTo>
                    <a:pt x="386380" y="338456"/>
                  </a:lnTo>
                  <a:lnTo>
                    <a:pt x="387422" y="339290"/>
                  </a:lnTo>
                  <a:lnTo>
                    <a:pt x="387750" y="339495"/>
                  </a:lnTo>
                  <a:lnTo>
                    <a:pt x="388215" y="339568"/>
                  </a:lnTo>
                  <a:lnTo>
                    <a:pt x="388611" y="339708"/>
                  </a:lnTo>
                  <a:lnTo>
                    <a:pt x="388785" y="340210"/>
                  </a:lnTo>
                  <a:lnTo>
                    <a:pt x="388853" y="340637"/>
                  </a:lnTo>
                  <a:lnTo>
                    <a:pt x="388849" y="341272"/>
                  </a:lnTo>
                  <a:lnTo>
                    <a:pt x="388838" y="341662"/>
                  </a:lnTo>
                  <a:lnTo>
                    <a:pt x="389031" y="342058"/>
                  </a:lnTo>
                  <a:lnTo>
                    <a:pt x="389341" y="342651"/>
                  </a:lnTo>
                  <a:lnTo>
                    <a:pt x="389737" y="343105"/>
                  </a:lnTo>
                  <a:lnTo>
                    <a:pt x="390462" y="344137"/>
                  </a:lnTo>
                  <a:lnTo>
                    <a:pt x="389971" y="346022"/>
                  </a:lnTo>
                  <a:lnTo>
                    <a:pt x="390232" y="347022"/>
                  </a:lnTo>
                  <a:lnTo>
                    <a:pt x="390266" y="348047"/>
                  </a:lnTo>
                  <a:lnTo>
                    <a:pt x="394001" y="349129"/>
                  </a:lnTo>
                  <a:lnTo>
                    <a:pt x="395904" y="349720"/>
                  </a:lnTo>
                  <a:lnTo>
                    <a:pt x="399084" y="350633"/>
                  </a:lnTo>
                  <a:lnTo>
                    <a:pt x="402615" y="351578"/>
                  </a:lnTo>
                  <a:lnTo>
                    <a:pt x="408141" y="352619"/>
                  </a:lnTo>
                  <a:lnTo>
                    <a:pt x="414006" y="353705"/>
                  </a:lnTo>
                  <a:lnTo>
                    <a:pt x="420899" y="354860"/>
                  </a:lnTo>
                  <a:lnTo>
                    <a:pt x="420937" y="354611"/>
                  </a:lnTo>
                  <a:lnTo>
                    <a:pt x="421265" y="352280"/>
                  </a:lnTo>
                  <a:lnTo>
                    <a:pt x="421333" y="351730"/>
                  </a:lnTo>
                  <a:lnTo>
                    <a:pt x="423546" y="334389"/>
                  </a:lnTo>
                  <a:lnTo>
                    <a:pt x="423475" y="333348"/>
                  </a:lnTo>
                  <a:lnTo>
                    <a:pt x="423199" y="332281"/>
                  </a:lnTo>
                  <a:lnTo>
                    <a:pt x="423278" y="331649"/>
                  </a:lnTo>
                  <a:lnTo>
                    <a:pt x="423814" y="330686"/>
                  </a:lnTo>
                  <a:lnTo>
                    <a:pt x="424147" y="329695"/>
                  </a:lnTo>
                  <a:lnTo>
                    <a:pt x="426156" y="314054"/>
                  </a:lnTo>
                  <a:lnTo>
                    <a:pt x="426186" y="313850"/>
                  </a:lnTo>
                  <a:lnTo>
                    <a:pt x="427070" y="313750"/>
                  </a:lnTo>
                  <a:lnTo>
                    <a:pt x="427606" y="313898"/>
                  </a:lnTo>
                  <a:lnTo>
                    <a:pt x="428518" y="313616"/>
                  </a:lnTo>
                  <a:lnTo>
                    <a:pt x="429998" y="313150"/>
                  </a:lnTo>
                  <a:lnTo>
                    <a:pt x="430878" y="313033"/>
                  </a:lnTo>
                  <a:lnTo>
                    <a:pt x="431662" y="313205"/>
                  </a:lnTo>
                  <a:lnTo>
                    <a:pt x="432531" y="313355"/>
                  </a:lnTo>
                  <a:lnTo>
                    <a:pt x="433083" y="313377"/>
                  </a:lnTo>
                  <a:lnTo>
                    <a:pt x="433329" y="313324"/>
                  </a:lnTo>
                  <a:lnTo>
                    <a:pt x="433525" y="313255"/>
                  </a:lnTo>
                  <a:lnTo>
                    <a:pt x="433663" y="313165"/>
                  </a:lnTo>
                  <a:lnTo>
                    <a:pt x="433743" y="313015"/>
                  </a:lnTo>
                  <a:lnTo>
                    <a:pt x="433807" y="312851"/>
                  </a:lnTo>
                  <a:lnTo>
                    <a:pt x="433913" y="312510"/>
                  </a:lnTo>
                  <a:lnTo>
                    <a:pt x="434126" y="312164"/>
                  </a:lnTo>
                  <a:lnTo>
                    <a:pt x="434280" y="312021"/>
                  </a:lnTo>
                  <a:lnTo>
                    <a:pt x="434471" y="311866"/>
                  </a:lnTo>
                  <a:lnTo>
                    <a:pt x="434640" y="311717"/>
                  </a:lnTo>
                  <a:lnTo>
                    <a:pt x="434784" y="311568"/>
                  </a:lnTo>
                  <a:lnTo>
                    <a:pt x="434911" y="311424"/>
                  </a:lnTo>
                  <a:lnTo>
                    <a:pt x="435097" y="311291"/>
                  </a:lnTo>
                  <a:lnTo>
                    <a:pt x="435267" y="311228"/>
                  </a:lnTo>
                  <a:lnTo>
                    <a:pt x="435436" y="311228"/>
                  </a:lnTo>
                  <a:lnTo>
                    <a:pt x="435638" y="311282"/>
                  </a:lnTo>
                  <a:lnTo>
                    <a:pt x="435913" y="311319"/>
                  </a:lnTo>
                  <a:lnTo>
                    <a:pt x="436178" y="311336"/>
                  </a:lnTo>
                  <a:lnTo>
                    <a:pt x="436491" y="311363"/>
                  </a:lnTo>
                  <a:lnTo>
                    <a:pt x="436698" y="311373"/>
                  </a:lnTo>
                  <a:lnTo>
                    <a:pt x="436995" y="311422"/>
                  </a:lnTo>
                  <a:lnTo>
                    <a:pt x="437259" y="311534"/>
                  </a:lnTo>
                  <a:lnTo>
                    <a:pt x="437567" y="311710"/>
                  </a:lnTo>
                  <a:lnTo>
                    <a:pt x="437853" y="311923"/>
                  </a:lnTo>
                  <a:lnTo>
                    <a:pt x="438096" y="312148"/>
                  </a:lnTo>
                  <a:lnTo>
                    <a:pt x="438271" y="312494"/>
                  </a:lnTo>
                  <a:lnTo>
                    <a:pt x="438567" y="313405"/>
                  </a:lnTo>
                  <a:lnTo>
                    <a:pt x="438646" y="313762"/>
                  </a:lnTo>
                  <a:lnTo>
                    <a:pt x="438917" y="314298"/>
                  </a:lnTo>
                  <a:lnTo>
                    <a:pt x="439115" y="314447"/>
                  </a:lnTo>
                  <a:lnTo>
                    <a:pt x="439465" y="314565"/>
                  </a:lnTo>
                  <a:lnTo>
                    <a:pt x="439757" y="314607"/>
                  </a:lnTo>
                  <a:lnTo>
                    <a:pt x="439980" y="314592"/>
                  </a:lnTo>
                  <a:lnTo>
                    <a:pt x="440173" y="314560"/>
                  </a:lnTo>
                  <a:lnTo>
                    <a:pt x="440607" y="314377"/>
                  </a:lnTo>
                  <a:lnTo>
                    <a:pt x="440776" y="314276"/>
                  </a:lnTo>
                  <a:lnTo>
                    <a:pt x="440957" y="314132"/>
                  </a:lnTo>
                  <a:lnTo>
                    <a:pt x="441063" y="313999"/>
                  </a:lnTo>
                  <a:lnTo>
                    <a:pt x="441180" y="313717"/>
                  </a:lnTo>
                  <a:lnTo>
                    <a:pt x="441255" y="313483"/>
                  </a:lnTo>
                  <a:lnTo>
                    <a:pt x="441297" y="313174"/>
                  </a:lnTo>
                  <a:lnTo>
                    <a:pt x="441409" y="312860"/>
                  </a:lnTo>
                  <a:lnTo>
                    <a:pt x="441611" y="312636"/>
                  </a:lnTo>
                  <a:lnTo>
                    <a:pt x="441844" y="312477"/>
                  </a:lnTo>
                  <a:lnTo>
                    <a:pt x="442115" y="312450"/>
                  </a:lnTo>
                  <a:lnTo>
                    <a:pt x="442449" y="312494"/>
                  </a:lnTo>
                  <a:lnTo>
                    <a:pt x="442825" y="312563"/>
                  </a:lnTo>
                  <a:lnTo>
                    <a:pt x="443053" y="312654"/>
                  </a:lnTo>
                  <a:lnTo>
                    <a:pt x="443270" y="312729"/>
                  </a:lnTo>
                  <a:lnTo>
                    <a:pt x="443567" y="312766"/>
                  </a:lnTo>
                  <a:lnTo>
                    <a:pt x="443853" y="312751"/>
                  </a:lnTo>
                  <a:lnTo>
                    <a:pt x="444166" y="312597"/>
                  </a:lnTo>
                  <a:lnTo>
                    <a:pt x="444463" y="312464"/>
                  </a:lnTo>
                  <a:lnTo>
                    <a:pt x="444808" y="312395"/>
                  </a:lnTo>
                  <a:lnTo>
                    <a:pt x="445232" y="312358"/>
                  </a:lnTo>
                  <a:lnTo>
                    <a:pt x="445905" y="312338"/>
                  </a:lnTo>
                  <a:lnTo>
                    <a:pt x="446158" y="312323"/>
                  </a:lnTo>
                  <a:lnTo>
                    <a:pt x="446721" y="312243"/>
                  </a:lnTo>
                  <a:lnTo>
                    <a:pt x="447321" y="312148"/>
                  </a:lnTo>
                  <a:lnTo>
                    <a:pt x="447851" y="312159"/>
                  </a:lnTo>
                  <a:lnTo>
                    <a:pt x="448275" y="312373"/>
                  </a:lnTo>
                  <a:lnTo>
                    <a:pt x="448582" y="312724"/>
                  </a:lnTo>
                  <a:lnTo>
                    <a:pt x="448762" y="313151"/>
                  </a:lnTo>
                  <a:lnTo>
                    <a:pt x="448697" y="313470"/>
                  </a:lnTo>
                  <a:lnTo>
                    <a:pt x="448686" y="313801"/>
                  </a:lnTo>
                  <a:lnTo>
                    <a:pt x="448803" y="314077"/>
                  </a:lnTo>
                  <a:lnTo>
                    <a:pt x="449004" y="314248"/>
                  </a:lnTo>
                  <a:lnTo>
                    <a:pt x="449375" y="314387"/>
                  </a:lnTo>
                  <a:lnTo>
                    <a:pt x="449630" y="314430"/>
                  </a:lnTo>
                  <a:lnTo>
                    <a:pt x="449852" y="314398"/>
                  </a:lnTo>
                  <a:lnTo>
                    <a:pt x="450054" y="314377"/>
                  </a:lnTo>
                  <a:lnTo>
                    <a:pt x="450382" y="314367"/>
                  </a:lnTo>
                  <a:lnTo>
                    <a:pt x="450902" y="314325"/>
                  </a:lnTo>
                  <a:lnTo>
                    <a:pt x="451315" y="314315"/>
                  </a:lnTo>
                  <a:lnTo>
                    <a:pt x="451655" y="314337"/>
                  </a:lnTo>
                  <a:lnTo>
                    <a:pt x="452089" y="314422"/>
                  </a:lnTo>
                  <a:lnTo>
                    <a:pt x="452534" y="314551"/>
                  </a:lnTo>
                  <a:lnTo>
                    <a:pt x="452916" y="314743"/>
                  </a:lnTo>
                  <a:lnTo>
                    <a:pt x="453181" y="314956"/>
                  </a:lnTo>
                  <a:lnTo>
                    <a:pt x="453414" y="315191"/>
                  </a:lnTo>
                  <a:lnTo>
                    <a:pt x="453625" y="315457"/>
                  </a:lnTo>
                  <a:lnTo>
                    <a:pt x="453742" y="315735"/>
                  </a:lnTo>
                  <a:lnTo>
                    <a:pt x="453858" y="316022"/>
                  </a:lnTo>
                  <a:lnTo>
                    <a:pt x="453932" y="316225"/>
                  </a:lnTo>
                  <a:lnTo>
                    <a:pt x="454112" y="316406"/>
                  </a:lnTo>
                  <a:lnTo>
                    <a:pt x="454345" y="316481"/>
                  </a:lnTo>
                  <a:lnTo>
                    <a:pt x="454695" y="316577"/>
                  </a:lnTo>
                  <a:lnTo>
                    <a:pt x="455161" y="316716"/>
                  </a:lnTo>
                  <a:lnTo>
                    <a:pt x="455744" y="316919"/>
                  </a:lnTo>
                  <a:lnTo>
                    <a:pt x="456231" y="317271"/>
                  </a:lnTo>
                  <a:lnTo>
                    <a:pt x="456560" y="317804"/>
                  </a:lnTo>
                  <a:lnTo>
                    <a:pt x="456834" y="318284"/>
                  </a:lnTo>
                  <a:lnTo>
                    <a:pt x="456834" y="318635"/>
                  </a:lnTo>
                  <a:lnTo>
                    <a:pt x="456664" y="318923"/>
                  </a:lnTo>
                  <a:lnTo>
                    <a:pt x="456229" y="319402"/>
                  </a:lnTo>
                  <a:lnTo>
                    <a:pt x="456046" y="319678"/>
                  </a:lnTo>
                  <a:lnTo>
                    <a:pt x="455897" y="319881"/>
                  </a:lnTo>
                  <a:lnTo>
                    <a:pt x="455802" y="320088"/>
                  </a:lnTo>
                  <a:lnTo>
                    <a:pt x="455780" y="320269"/>
                  </a:lnTo>
                  <a:lnTo>
                    <a:pt x="455822" y="320445"/>
                  </a:lnTo>
                  <a:lnTo>
                    <a:pt x="455976" y="320680"/>
                  </a:lnTo>
                  <a:lnTo>
                    <a:pt x="456167" y="320904"/>
                  </a:lnTo>
                  <a:lnTo>
                    <a:pt x="456373" y="321101"/>
                  </a:lnTo>
                  <a:lnTo>
                    <a:pt x="456738" y="321383"/>
                  </a:lnTo>
                  <a:lnTo>
                    <a:pt x="457432" y="321805"/>
                  </a:lnTo>
                  <a:lnTo>
                    <a:pt x="457681" y="321981"/>
                  </a:lnTo>
                  <a:lnTo>
                    <a:pt x="457850" y="322094"/>
                  </a:lnTo>
                  <a:lnTo>
                    <a:pt x="457623" y="323421"/>
                  </a:lnTo>
                  <a:lnTo>
                    <a:pt x="457960" y="323871"/>
                  </a:lnTo>
                  <a:lnTo>
                    <a:pt x="458467" y="324345"/>
                  </a:lnTo>
                  <a:lnTo>
                    <a:pt x="459207" y="326128"/>
                  </a:lnTo>
                  <a:lnTo>
                    <a:pt x="460293" y="327316"/>
                  </a:lnTo>
                  <a:lnTo>
                    <a:pt x="463134" y="330208"/>
                  </a:lnTo>
                  <a:lnTo>
                    <a:pt x="466704" y="333110"/>
                  </a:lnTo>
                  <a:lnTo>
                    <a:pt x="468891" y="335556"/>
                  </a:lnTo>
                  <a:lnTo>
                    <a:pt x="470563" y="336114"/>
                  </a:lnTo>
                  <a:lnTo>
                    <a:pt x="470767" y="336327"/>
                  </a:lnTo>
                  <a:lnTo>
                    <a:pt x="473472" y="336756"/>
                  </a:lnTo>
                  <a:lnTo>
                    <a:pt x="474142" y="337738"/>
                  </a:lnTo>
                  <a:lnTo>
                    <a:pt x="475258" y="337315"/>
                  </a:lnTo>
                  <a:lnTo>
                    <a:pt x="477514" y="337778"/>
                  </a:lnTo>
                  <a:lnTo>
                    <a:pt x="480813" y="339485"/>
                  </a:lnTo>
                  <a:lnTo>
                    <a:pt x="481213" y="341453"/>
                  </a:lnTo>
                  <a:lnTo>
                    <a:pt x="481159" y="341875"/>
                  </a:lnTo>
                  <a:lnTo>
                    <a:pt x="485310" y="342567"/>
                  </a:lnTo>
                  <a:lnTo>
                    <a:pt x="486123" y="342729"/>
                  </a:lnTo>
                  <a:lnTo>
                    <a:pt x="487629" y="342991"/>
                  </a:lnTo>
                  <a:lnTo>
                    <a:pt x="494441" y="344185"/>
                  </a:lnTo>
                  <a:lnTo>
                    <a:pt x="496509" y="344388"/>
                  </a:lnTo>
                  <a:lnTo>
                    <a:pt x="497300" y="344514"/>
                  </a:lnTo>
                  <a:lnTo>
                    <a:pt x="498470" y="344686"/>
                  </a:lnTo>
                  <a:lnTo>
                    <a:pt x="499640" y="344973"/>
                  </a:lnTo>
                  <a:lnTo>
                    <a:pt x="500351" y="345122"/>
                  </a:lnTo>
                  <a:lnTo>
                    <a:pt x="500912" y="345282"/>
                  </a:lnTo>
                  <a:lnTo>
                    <a:pt x="501788" y="345869"/>
                  </a:lnTo>
                  <a:lnTo>
                    <a:pt x="508486" y="351777"/>
                  </a:lnTo>
                  <a:lnTo>
                    <a:pt x="509130" y="352112"/>
                  </a:lnTo>
                  <a:lnTo>
                    <a:pt x="510981" y="353706"/>
                  </a:lnTo>
                  <a:lnTo>
                    <a:pt x="512384" y="354568"/>
                  </a:lnTo>
                  <a:lnTo>
                    <a:pt x="515027" y="355816"/>
                  </a:lnTo>
                  <a:lnTo>
                    <a:pt x="517135" y="356573"/>
                  </a:lnTo>
                  <a:lnTo>
                    <a:pt x="520807" y="357280"/>
                  </a:lnTo>
                  <a:lnTo>
                    <a:pt x="522070" y="357388"/>
                  </a:lnTo>
                  <a:lnTo>
                    <a:pt x="522035" y="358963"/>
                  </a:lnTo>
                  <a:lnTo>
                    <a:pt x="522084" y="359612"/>
                  </a:lnTo>
                  <a:lnTo>
                    <a:pt x="522066" y="360542"/>
                  </a:lnTo>
                  <a:lnTo>
                    <a:pt x="521372" y="364304"/>
                  </a:lnTo>
                  <a:lnTo>
                    <a:pt x="521018" y="366483"/>
                  </a:lnTo>
                  <a:lnTo>
                    <a:pt x="520467" y="369598"/>
                  </a:lnTo>
                  <a:lnTo>
                    <a:pt x="519985" y="372333"/>
                  </a:lnTo>
                  <a:lnTo>
                    <a:pt x="519824" y="373248"/>
                  </a:lnTo>
                  <a:lnTo>
                    <a:pt x="519564" y="374775"/>
                  </a:lnTo>
                  <a:lnTo>
                    <a:pt x="518570" y="380606"/>
                  </a:lnTo>
                  <a:lnTo>
                    <a:pt x="517638" y="380277"/>
                  </a:lnTo>
                  <a:lnTo>
                    <a:pt x="515892" y="379534"/>
                  </a:lnTo>
                  <a:lnTo>
                    <a:pt x="515770" y="379788"/>
                  </a:lnTo>
                  <a:lnTo>
                    <a:pt x="515316" y="380734"/>
                  </a:lnTo>
                  <a:lnTo>
                    <a:pt x="517001" y="381443"/>
                  </a:lnTo>
                  <a:lnTo>
                    <a:pt x="517872" y="382307"/>
                  </a:lnTo>
                  <a:lnTo>
                    <a:pt x="516219" y="392111"/>
                  </a:lnTo>
                  <a:lnTo>
                    <a:pt x="515968" y="392971"/>
                  </a:lnTo>
                  <a:lnTo>
                    <a:pt x="514267" y="393578"/>
                  </a:lnTo>
                  <a:lnTo>
                    <a:pt x="513731" y="396177"/>
                  </a:lnTo>
                  <a:lnTo>
                    <a:pt x="515247" y="396491"/>
                  </a:lnTo>
                  <a:lnTo>
                    <a:pt x="515119" y="397181"/>
                  </a:lnTo>
                  <a:lnTo>
                    <a:pt x="515905" y="397329"/>
                  </a:lnTo>
                  <a:lnTo>
                    <a:pt x="515196" y="403426"/>
                  </a:lnTo>
                  <a:lnTo>
                    <a:pt x="514871" y="406027"/>
                  </a:lnTo>
                  <a:lnTo>
                    <a:pt x="514883" y="406607"/>
                  </a:lnTo>
                  <a:lnTo>
                    <a:pt x="514872" y="408108"/>
                  </a:lnTo>
                  <a:lnTo>
                    <a:pt x="515106" y="408615"/>
                  </a:lnTo>
                  <a:lnTo>
                    <a:pt x="516277" y="410736"/>
                  </a:lnTo>
                  <a:lnTo>
                    <a:pt x="517352" y="411861"/>
                  </a:lnTo>
                  <a:lnTo>
                    <a:pt x="527593" y="415646"/>
                  </a:lnTo>
                  <a:lnTo>
                    <a:pt x="531132" y="417707"/>
                  </a:lnTo>
                  <a:lnTo>
                    <a:pt x="534026" y="419642"/>
                  </a:lnTo>
                  <a:lnTo>
                    <a:pt x="537178" y="421803"/>
                  </a:lnTo>
                  <a:lnTo>
                    <a:pt x="539930" y="423157"/>
                  </a:lnTo>
                  <a:lnTo>
                    <a:pt x="544134" y="426097"/>
                  </a:lnTo>
                  <a:lnTo>
                    <a:pt x="546561" y="427509"/>
                  </a:lnTo>
                  <a:lnTo>
                    <a:pt x="548996" y="428467"/>
                  </a:lnTo>
                  <a:lnTo>
                    <a:pt x="551708" y="428522"/>
                  </a:lnTo>
                  <a:lnTo>
                    <a:pt x="554372" y="427798"/>
                  </a:lnTo>
                  <a:lnTo>
                    <a:pt x="556642" y="427391"/>
                  </a:lnTo>
                  <a:lnTo>
                    <a:pt x="559090" y="427765"/>
                  </a:lnTo>
                  <a:lnTo>
                    <a:pt x="561211" y="428327"/>
                  </a:lnTo>
                  <a:lnTo>
                    <a:pt x="562872" y="429205"/>
                  </a:lnTo>
                  <a:lnTo>
                    <a:pt x="563382" y="429539"/>
                  </a:lnTo>
                  <a:lnTo>
                    <a:pt x="566153" y="431888"/>
                  </a:lnTo>
                  <a:lnTo>
                    <a:pt x="567990" y="433671"/>
                  </a:lnTo>
                  <a:lnTo>
                    <a:pt x="569428" y="435312"/>
                  </a:lnTo>
                  <a:lnTo>
                    <a:pt x="571288" y="435887"/>
                  </a:lnTo>
                  <a:lnTo>
                    <a:pt x="573307" y="435257"/>
                  </a:lnTo>
                  <a:lnTo>
                    <a:pt x="576147" y="433703"/>
                  </a:lnTo>
                  <a:lnTo>
                    <a:pt x="578985" y="432284"/>
                  </a:lnTo>
                  <a:lnTo>
                    <a:pt x="581546" y="431262"/>
                  </a:lnTo>
                  <a:lnTo>
                    <a:pt x="583276" y="431700"/>
                  </a:lnTo>
                  <a:lnTo>
                    <a:pt x="586452" y="433376"/>
                  </a:lnTo>
                  <a:lnTo>
                    <a:pt x="589374" y="434853"/>
                  </a:lnTo>
                  <a:lnTo>
                    <a:pt x="590735" y="435420"/>
                  </a:lnTo>
                  <a:lnTo>
                    <a:pt x="592346" y="436050"/>
                  </a:lnTo>
                  <a:lnTo>
                    <a:pt x="593892" y="436058"/>
                  </a:lnTo>
                  <a:lnTo>
                    <a:pt x="595276" y="435773"/>
                  </a:lnTo>
                  <a:lnTo>
                    <a:pt x="596237" y="435533"/>
                  </a:lnTo>
                  <a:lnTo>
                    <a:pt x="599066" y="433341"/>
                  </a:lnTo>
                  <a:lnTo>
                    <a:pt x="599492" y="432979"/>
                  </a:lnTo>
                  <a:lnTo>
                    <a:pt x="599416" y="433552"/>
                  </a:lnTo>
                  <a:lnTo>
                    <a:pt x="599348" y="433970"/>
                  </a:lnTo>
                  <a:lnTo>
                    <a:pt x="599329" y="434147"/>
                  </a:lnTo>
                  <a:lnTo>
                    <a:pt x="599106" y="435629"/>
                  </a:lnTo>
                  <a:lnTo>
                    <a:pt x="597365" y="448802"/>
                  </a:lnTo>
                  <a:lnTo>
                    <a:pt x="597007" y="451034"/>
                  </a:lnTo>
                  <a:lnTo>
                    <a:pt x="595356" y="461189"/>
                  </a:lnTo>
                  <a:lnTo>
                    <a:pt x="595284" y="461702"/>
                  </a:lnTo>
                  <a:lnTo>
                    <a:pt x="595269" y="462580"/>
                  </a:lnTo>
                  <a:lnTo>
                    <a:pt x="591209" y="488841"/>
                  </a:lnTo>
                  <a:lnTo>
                    <a:pt x="587881" y="509639"/>
                  </a:lnTo>
                  <a:lnTo>
                    <a:pt x="585703" y="523606"/>
                  </a:lnTo>
                  <a:lnTo>
                    <a:pt x="590686" y="527505"/>
                  </a:lnTo>
                  <a:lnTo>
                    <a:pt x="589051" y="530057"/>
                  </a:lnTo>
                  <a:lnTo>
                    <a:pt x="586815" y="533526"/>
                  </a:lnTo>
                  <a:lnTo>
                    <a:pt x="585593" y="535245"/>
                  </a:lnTo>
                  <a:lnTo>
                    <a:pt x="585251" y="535737"/>
                  </a:lnTo>
                  <a:lnTo>
                    <a:pt x="584522" y="536804"/>
                  </a:lnTo>
                  <a:lnTo>
                    <a:pt x="584062" y="536573"/>
                  </a:lnTo>
                  <a:lnTo>
                    <a:pt x="583209" y="536032"/>
                  </a:lnTo>
                  <a:lnTo>
                    <a:pt x="582030" y="534881"/>
                  </a:lnTo>
                  <a:lnTo>
                    <a:pt x="581570" y="534436"/>
                  </a:lnTo>
                  <a:lnTo>
                    <a:pt x="580920" y="533581"/>
                  </a:lnTo>
                  <a:lnTo>
                    <a:pt x="579183" y="530548"/>
                  </a:lnTo>
                  <a:lnTo>
                    <a:pt x="578329" y="529880"/>
                  </a:lnTo>
                  <a:lnTo>
                    <a:pt x="577933" y="529616"/>
                  </a:lnTo>
                  <a:lnTo>
                    <a:pt x="576226" y="528343"/>
                  </a:lnTo>
                  <a:lnTo>
                    <a:pt x="575444" y="527484"/>
                  </a:lnTo>
                  <a:lnTo>
                    <a:pt x="574470" y="526225"/>
                  </a:lnTo>
                  <a:lnTo>
                    <a:pt x="572853" y="523656"/>
                  </a:lnTo>
                  <a:lnTo>
                    <a:pt x="571622" y="521938"/>
                  </a:lnTo>
                  <a:lnTo>
                    <a:pt x="570787" y="520360"/>
                  </a:lnTo>
                  <a:lnTo>
                    <a:pt x="570209" y="519114"/>
                  </a:lnTo>
                  <a:lnTo>
                    <a:pt x="570096" y="518200"/>
                  </a:lnTo>
                  <a:lnTo>
                    <a:pt x="569968" y="517805"/>
                  </a:lnTo>
                  <a:lnTo>
                    <a:pt x="569737" y="516173"/>
                  </a:lnTo>
                  <a:lnTo>
                    <a:pt x="569760" y="515004"/>
                  </a:lnTo>
                  <a:lnTo>
                    <a:pt x="569711" y="514159"/>
                  </a:lnTo>
                  <a:lnTo>
                    <a:pt x="569341" y="512590"/>
                  </a:lnTo>
                  <a:lnTo>
                    <a:pt x="569224" y="511804"/>
                  </a:lnTo>
                  <a:lnTo>
                    <a:pt x="569035" y="511281"/>
                  </a:lnTo>
                  <a:lnTo>
                    <a:pt x="568910" y="510822"/>
                  </a:lnTo>
                  <a:lnTo>
                    <a:pt x="568136" y="509572"/>
                  </a:lnTo>
                  <a:lnTo>
                    <a:pt x="567482" y="508776"/>
                  </a:lnTo>
                  <a:lnTo>
                    <a:pt x="563750" y="505320"/>
                  </a:lnTo>
                  <a:lnTo>
                    <a:pt x="544432" y="511149"/>
                  </a:lnTo>
                  <a:lnTo>
                    <a:pt x="514682" y="519737"/>
                  </a:lnTo>
                  <a:lnTo>
                    <a:pt x="498120" y="529803"/>
                  </a:lnTo>
                  <a:lnTo>
                    <a:pt x="492000" y="540137"/>
                  </a:lnTo>
                  <a:lnTo>
                    <a:pt x="491554" y="540146"/>
                  </a:lnTo>
                  <a:lnTo>
                    <a:pt x="491214" y="540137"/>
                  </a:lnTo>
                  <a:lnTo>
                    <a:pt x="491084" y="540242"/>
                  </a:lnTo>
                  <a:lnTo>
                    <a:pt x="490810" y="540319"/>
                  </a:lnTo>
                  <a:lnTo>
                    <a:pt x="490575" y="540337"/>
                  </a:lnTo>
                  <a:lnTo>
                    <a:pt x="490572" y="540614"/>
                  </a:lnTo>
                  <a:lnTo>
                    <a:pt x="490734" y="540851"/>
                  </a:lnTo>
                  <a:lnTo>
                    <a:pt x="490496" y="541101"/>
                  </a:lnTo>
                  <a:lnTo>
                    <a:pt x="490198" y="541224"/>
                  </a:lnTo>
                  <a:lnTo>
                    <a:pt x="490047" y="541451"/>
                  </a:lnTo>
                  <a:lnTo>
                    <a:pt x="489994" y="541815"/>
                  </a:lnTo>
                  <a:lnTo>
                    <a:pt x="490028" y="542238"/>
                  </a:lnTo>
                  <a:lnTo>
                    <a:pt x="490088" y="542561"/>
                  </a:lnTo>
                  <a:lnTo>
                    <a:pt x="490016" y="542856"/>
                  </a:lnTo>
                  <a:lnTo>
                    <a:pt x="489865" y="543020"/>
                  </a:lnTo>
                  <a:lnTo>
                    <a:pt x="489559" y="543256"/>
                  </a:lnTo>
                  <a:lnTo>
                    <a:pt x="489314" y="543529"/>
                  </a:lnTo>
                  <a:lnTo>
                    <a:pt x="489068" y="543779"/>
                  </a:lnTo>
                  <a:lnTo>
                    <a:pt x="488853" y="544038"/>
                  </a:lnTo>
                  <a:lnTo>
                    <a:pt x="488600" y="544434"/>
                  </a:lnTo>
                  <a:lnTo>
                    <a:pt x="488437" y="544511"/>
                  </a:lnTo>
                  <a:lnTo>
                    <a:pt x="488076" y="544447"/>
                  </a:lnTo>
                  <a:lnTo>
                    <a:pt x="487301" y="544361"/>
                  </a:lnTo>
                  <a:lnTo>
                    <a:pt x="487025" y="544275"/>
                  </a:lnTo>
                  <a:lnTo>
                    <a:pt x="486818" y="544124"/>
                  </a:lnTo>
                  <a:lnTo>
                    <a:pt x="486640" y="543933"/>
                  </a:lnTo>
                  <a:lnTo>
                    <a:pt x="486602" y="543647"/>
                  </a:lnTo>
                  <a:lnTo>
                    <a:pt x="486583" y="543293"/>
                  </a:lnTo>
                  <a:lnTo>
                    <a:pt x="486583" y="542988"/>
                  </a:lnTo>
                  <a:lnTo>
                    <a:pt x="486595" y="542724"/>
                  </a:lnTo>
                  <a:lnTo>
                    <a:pt x="486651" y="541997"/>
                  </a:lnTo>
                  <a:lnTo>
                    <a:pt x="486689" y="541315"/>
                  </a:lnTo>
                  <a:lnTo>
                    <a:pt x="486821" y="540737"/>
                  </a:lnTo>
                  <a:lnTo>
                    <a:pt x="486980" y="540155"/>
                  </a:lnTo>
                  <a:lnTo>
                    <a:pt x="487207" y="539605"/>
                  </a:lnTo>
                  <a:lnTo>
                    <a:pt x="487460" y="539073"/>
                  </a:lnTo>
                  <a:lnTo>
                    <a:pt x="487562" y="538714"/>
                  </a:lnTo>
                  <a:lnTo>
                    <a:pt x="488195" y="538460"/>
                  </a:lnTo>
                  <a:lnTo>
                    <a:pt x="488121" y="537487"/>
                  </a:lnTo>
                  <a:lnTo>
                    <a:pt x="487562" y="537573"/>
                  </a:lnTo>
                  <a:lnTo>
                    <a:pt x="487116" y="536882"/>
                  </a:lnTo>
                  <a:lnTo>
                    <a:pt x="487587" y="536286"/>
                  </a:lnTo>
                  <a:lnTo>
                    <a:pt x="487282" y="535891"/>
                  </a:lnTo>
                  <a:lnTo>
                    <a:pt x="487267" y="535527"/>
                  </a:lnTo>
                  <a:lnTo>
                    <a:pt x="487664" y="534954"/>
                  </a:lnTo>
                  <a:lnTo>
                    <a:pt x="487792" y="534590"/>
                  </a:lnTo>
                  <a:lnTo>
                    <a:pt x="487766" y="534172"/>
                  </a:lnTo>
                  <a:lnTo>
                    <a:pt x="487534" y="532544"/>
                  </a:lnTo>
                  <a:lnTo>
                    <a:pt x="487350" y="531694"/>
                  </a:lnTo>
                  <a:lnTo>
                    <a:pt x="486651" y="530053"/>
                  </a:lnTo>
                  <a:lnTo>
                    <a:pt x="486391" y="529721"/>
                  </a:lnTo>
                  <a:lnTo>
                    <a:pt x="485892" y="528021"/>
                  </a:lnTo>
                  <a:lnTo>
                    <a:pt x="485533" y="525929"/>
                  </a:lnTo>
                  <a:lnTo>
                    <a:pt x="485144" y="525465"/>
                  </a:lnTo>
                  <a:lnTo>
                    <a:pt x="484683" y="525129"/>
                  </a:lnTo>
                  <a:lnTo>
                    <a:pt x="483951" y="525116"/>
                  </a:lnTo>
                  <a:lnTo>
                    <a:pt x="482678" y="525416"/>
                  </a:lnTo>
                  <a:lnTo>
                    <a:pt x="481401" y="525911"/>
                  </a:lnTo>
                  <a:lnTo>
                    <a:pt x="480458" y="525828"/>
                  </a:lnTo>
                  <a:lnTo>
                    <a:pt x="478811" y="527758"/>
                  </a:lnTo>
                  <a:lnTo>
                    <a:pt x="476972" y="529190"/>
                  </a:lnTo>
                  <a:lnTo>
                    <a:pt x="475756" y="530541"/>
                  </a:lnTo>
                  <a:lnTo>
                    <a:pt x="474619" y="532287"/>
                  </a:lnTo>
                  <a:lnTo>
                    <a:pt x="473105" y="532905"/>
                  </a:lnTo>
                  <a:lnTo>
                    <a:pt x="472100" y="532191"/>
                  </a:lnTo>
                  <a:lnTo>
                    <a:pt x="470940" y="532600"/>
                  </a:lnTo>
                  <a:lnTo>
                    <a:pt x="470008" y="533546"/>
                  </a:lnTo>
                  <a:lnTo>
                    <a:pt x="469158" y="534437"/>
                  </a:lnTo>
                  <a:lnTo>
                    <a:pt x="468524" y="535578"/>
                  </a:lnTo>
                  <a:lnTo>
                    <a:pt x="468214" y="536592"/>
                  </a:lnTo>
                  <a:lnTo>
                    <a:pt x="467640" y="537079"/>
                  </a:lnTo>
                  <a:lnTo>
                    <a:pt x="467164" y="536624"/>
                  </a:lnTo>
                  <a:lnTo>
                    <a:pt x="467156" y="535574"/>
                  </a:lnTo>
                  <a:lnTo>
                    <a:pt x="467187" y="534806"/>
                  </a:lnTo>
                  <a:lnTo>
                    <a:pt x="467693" y="531978"/>
                  </a:lnTo>
                  <a:lnTo>
                    <a:pt x="468399" y="528268"/>
                  </a:lnTo>
                  <a:lnTo>
                    <a:pt x="469007" y="526867"/>
                  </a:lnTo>
                  <a:lnTo>
                    <a:pt x="469638" y="526094"/>
                  </a:lnTo>
                  <a:lnTo>
                    <a:pt x="470933" y="524235"/>
                  </a:lnTo>
                  <a:lnTo>
                    <a:pt x="471106" y="523947"/>
                  </a:lnTo>
                  <a:lnTo>
                    <a:pt x="471748" y="521942"/>
                  </a:lnTo>
                  <a:lnTo>
                    <a:pt x="472190" y="519869"/>
                  </a:lnTo>
                  <a:lnTo>
                    <a:pt x="472406" y="519028"/>
                  </a:lnTo>
                  <a:lnTo>
                    <a:pt x="472489" y="518246"/>
                  </a:lnTo>
                  <a:lnTo>
                    <a:pt x="472307" y="517396"/>
                  </a:lnTo>
                  <a:lnTo>
                    <a:pt x="471922" y="516609"/>
                  </a:lnTo>
                  <a:lnTo>
                    <a:pt x="471408" y="515750"/>
                  </a:lnTo>
                  <a:lnTo>
                    <a:pt x="470755" y="514959"/>
                  </a:lnTo>
                  <a:lnTo>
                    <a:pt x="469830" y="514550"/>
                  </a:lnTo>
                  <a:lnTo>
                    <a:pt x="468969" y="514336"/>
                  </a:lnTo>
                  <a:lnTo>
                    <a:pt x="468100" y="514381"/>
                  </a:lnTo>
                  <a:lnTo>
                    <a:pt x="466359" y="514736"/>
                  </a:lnTo>
                  <a:lnTo>
                    <a:pt x="465162" y="514713"/>
                  </a:lnTo>
                  <a:lnTo>
                    <a:pt x="464826" y="514836"/>
                  </a:lnTo>
                  <a:lnTo>
                    <a:pt x="464289" y="515022"/>
                  </a:lnTo>
                  <a:lnTo>
                    <a:pt x="462598" y="516223"/>
                  </a:lnTo>
                  <a:lnTo>
                    <a:pt x="461725" y="516464"/>
                  </a:lnTo>
                  <a:lnTo>
                    <a:pt x="460063" y="516300"/>
                  </a:lnTo>
                  <a:lnTo>
                    <a:pt x="459666" y="516164"/>
                  </a:lnTo>
                  <a:lnTo>
                    <a:pt x="458866" y="516145"/>
                  </a:lnTo>
                  <a:lnTo>
                    <a:pt x="458058" y="516455"/>
                  </a:lnTo>
                  <a:lnTo>
                    <a:pt x="457654" y="516773"/>
                  </a:lnTo>
                  <a:lnTo>
                    <a:pt x="457246" y="517155"/>
                  </a:lnTo>
                  <a:lnTo>
                    <a:pt x="456618" y="518446"/>
                  </a:lnTo>
                  <a:lnTo>
                    <a:pt x="456290" y="518646"/>
                  </a:lnTo>
                  <a:lnTo>
                    <a:pt x="456150" y="518437"/>
                  </a:lnTo>
                  <a:lnTo>
                    <a:pt x="456161" y="517914"/>
                  </a:lnTo>
                  <a:lnTo>
                    <a:pt x="456106" y="517523"/>
                  </a:lnTo>
                  <a:lnTo>
                    <a:pt x="455573" y="517514"/>
                  </a:lnTo>
                  <a:lnTo>
                    <a:pt x="455365" y="517896"/>
                  </a:lnTo>
                  <a:lnTo>
                    <a:pt x="454814" y="518669"/>
                  </a:lnTo>
                  <a:lnTo>
                    <a:pt x="453378" y="520328"/>
                  </a:lnTo>
                  <a:lnTo>
                    <a:pt x="453102" y="520778"/>
                  </a:lnTo>
                  <a:lnTo>
                    <a:pt x="452548" y="522006"/>
                  </a:lnTo>
                  <a:lnTo>
                    <a:pt x="452340" y="522328"/>
                  </a:lnTo>
                  <a:lnTo>
                    <a:pt x="451800" y="522706"/>
                  </a:lnTo>
                  <a:lnTo>
                    <a:pt x="451464" y="522697"/>
                  </a:lnTo>
                  <a:lnTo>
                    <a:pt x="451067" y="522624"/>
                  </a:lnTo>
                  <a:lnTo>
                    <a:pt x="450142" y="522215"/>
                  </a:lnTo>
                  <a:lnTo>
                    <a:pt x="449342" y="522201"/>
                  </a:lnTo>
                  <a:lnTo>
                    <a:pt x="447751" y="521778"/>
                  </a:lnTo>
                  <a:lnTo>
                    <a:pt x="447222" y="521574"/>
                  </a:lnTo>
                  <a:lnTo>
                    <a:pt x="446829" y="521174"/>
                  </a:lnTo>
                  <a:lnTo>
                    <a:pt x="446633" y="520910"/>
                  </a:lnTo>
                  <a:lnTo>
                    <a:pt x="446251" y="520055"/>
                  </a:lnTo>
                  <a:lnTo>
                    <a:pt x="446414" y="518564"/>
                  </a:lnTo>
                  <a:lnTo>
                    <a:pt x="446565" y="517719"/>
                  </a:lnTo>
                  <a:lnTo>
                    <a:pt x="446773" y="517268"/>
                  </a:lnTo>
                  <a:lnTo>
                    <a:pt x="447865" y="516182"/>
                  </a:lnTo>
                  <a:lnTo>
                    <a:pt x="448140" y="515800"/>
                  </a:lnTo>
                  <a:lnTo>
                    <a:pt x="448148" y="515277"/>
                  </a:lnTo>
                  <a:lnTo>
                    <a:pt x="447173" y="514022"/>
                  </a:lnTo>
                  <a:lnTo>
                    <a:pt x="446648" y="513622"/>
                  </a:lnTo>
                  <a:lnTo>
                    <a:pt x="446316" y="513613"/>
                  </a:lnTo>
                  <a:lnTo>
                    <a:pt x="445979" y="513736"/>
                  </a:lnTo>
                  <a:lnTo>
                    <a:pt x="444088" y="514936"/>
                  </a:lnTo>
                  <a:lnTo>
                    <a:pt x="443619" y="515122"/>
                  </a:lnTo>
                  <a:lnTo>
                    <a:pt x="442894" y="515186"/>
                  </a:lnTo>
                  <a:lnTo>
                    <a:pt x="443026" y="514781"/>
                  </a:lnTo>
                  <a:lnTo>
                    <a:pt x="443442" y="514013"/>
                  </a:lnTo>
                  <a:lnTo>
                    <a:pt x="443914" y="513631"/>
                  </a:lnTo>
                  <a:lnTo>
                    <a:pt x="444186" y="513377"/>
                  </a:lnTo>
                  <a:lnTo>
                    <a:pt x="444994" y="512999"/>
                  </a:lnTo>
                  <a:lnTo>
                    <a:pt x="445463" y="512881"/>
                  </a:lnTo>
                  <a:lnTo>
                    <a:pt x="445803" y="512563"/>
                  </a:lnTo>
                  <a:lnTo>
                    <a:pt x="446010" y="512240"/>
                  </a:lnTo>
                  <a:lnTo>
                    <a:pt x="445550" y="512036"/>
                  </a:lnTo>
                  <a:lnTo>
                    <a:pt x="444753" y="511826"/>
                  </a:lnTo>
                  <a:lnTo>
                    <a:pt x="443491" y="511540"/>
                  </a:lnTo>
                  <a:lnTo>
                    <a:pt x="443090" y="511531"/>
                  </a:lnTo>
                  <a:lnTo>
                    <a:pt x="442230" y="511317"/>
                  </a:lnTo>
                  <a:lnTo>
                    <a:pt x="440972" y="510967"/>
                  </a:lnTo>
                  <a:lnTo>
                    <a:pt x="440504" y="510894"/>
                  </a:lnTo>
                  <a:lnTo>
                    <a:pt x="440107" y="510754"/>
                  </a:lnTo>
                  <a:lnTo>
                    <a:pt x="438510" y="510722"/>
                  </a:lnTo>
                  <a:lnTo>
                    <a:pt x="438049" y="510385"/>
                  </a:lnTo>
                  <a:lnTo>
                    <a:pt x="438057" y="509999"/>
                  </a:lnTo>
                  <a:lnTo>
                    <a:pt x="438465" y="509485"/>
                  </a:lnTo>
                  <a:lnTo>
                    <a:pt x="439145" y="508849"/>
                  </a:lnTo>
                  <a:lnTo>
                    <a:pt x="439223" y="508394"/>
                  </a:lnTo>
                  <a:lnTo>
                    <a:pt x="439238" y="507612"/>
                  </a:lnTo>
                  <a:lnTo>
                    <a:pt x="438858" y="506694"/>
                  </a:lnTo>
                  <a:lnTo>
                    <a:pt x="438529" y="506493"/>
                  </a:lnTo>
                  <a:lnTo>
                    <a:pt x="438059" y="506548"/>
                  </a:lnTo>
                  <a:lnTo>
                    <a:pt x="437184" y="506984"/>
                  </a:lnTo>
                  <a:lnTo>
                    <a:pt x="435514" y="507212"/>
                  </a:lnTo>
                  <a:lnTo>
                    <a:pt x="434250" y="506989"/>
                  </a:lnTo>
                  <a:lnTo>
                    <a:pt x="432924" y="506575"/>
                  </a:lnTo>
                  <a:lnTo>
                    <a:pt x="431805" y="505898"/>
                  </a:lnTo>
                  <a:lnTo>
                    <a:pt x="431546" y="505571"/>
                  </a:lnTo>
                  <a:lnTo>
                    <a:pt x="431104" y="504325"/>
                  </a:lnTo>
                  <a:lnTo>
                    <a:pt x="431047" y="503866"/>
                  </a:lnTo>
                  <a:lnTo>
                    <a:pt x="430741" y="502625"/>
                  </a:lnTo>
                  <a:lnTo>
                    <a:pt x="430628" y="502049"/>
                  </a:lnTo>
                  <a:lnTo>
                    <a:pt x="430413" y="502163"/>
                  </a:lnTo>
                  <a:lnTo>
                    <a:pt x="420643" y="498454"/>
                  </a:lnTo>
                  <a:lnTo>
                    <a:pt x="420166" y="498410"/>
                  </a:lnTo>
                  <a:lnTo>
                    <a:pt x="419748" y="498372"/>
                  </a:lnTo>
                  <a:lnTo>
                    <a:pt x="417300" y="497863"/>
                  </a:lnTo>
                  <a:lnTo>
                    <a:pt x="413633" y="497135"/>
                  </a:lnTo>
                  <a:lnTo>
                    <a:pt x="408712" y="496217"/>
                  </a:lnTo>
                  <a:lnTo>
                    <a:pt x="404335" y="495031"/>
                  </a:lnTo>
                  <a:lnTo>
                    <a:pt x="399244" y="493517"/>
                  </a:lnTo>
                  <a:lnTo>
                    <a:pt x="397605" y="493085"/>
                  </a:lnTo>
                  <a:lnTo>
                    <a:pt x="396903" y="492790"/>
                  </a:lnTo>
                  <a:lnTo>
                    <a:pt x="395762" y="492371"/>
                  </a:lnTo>
                  <a:lnTo>
                    <a:pt x="393568" y="491685"/>
                  </a:lnTo>
                  <a:lnTo>
                    <a:pt x="389383" y="490389"/>
                  </a:lnTo>
                  <a:lnTo>
                    <a:pt x="386445" y="489548"/>
                  </a:lnTo>
                  <a:lnTo>
                    <a:pt x="384462" y="488880"/>
                  </a:lnTo>
                  <a:lnTo>
                    <a:pt x="379576" y="487407"/>
                  </a:lnTo>
                  <a:lnTo>
                    <a:pt x="374556" y="485816"/>
                  </a:lnTo>
                  <a:lnTo>
                    <a:pt x="370500" y="484839"/>
                  </a:lnTo>
                  <a:lnTo>
                    <a:pt x="368506" y="484548"/>
                  </a:lnTo>
                  <a:lnTo>
                    <a:pt x="365594" y="484362"/>
                  </a:lnTo>
                  <a:lnTo>
                    <a:pt x="362656" y="484348"/>
                  </a:lnTo>
                  <a:lnTo>
                    <a:pt x="357833" y="484271"/>
                  </a:lnTo>
                  <a:lnTo>
                    <a:pt x="352278" y="484267"/>
                  </a:lnTo>
                  <a:close/>
                </a:path>
              </a:pathLst>
            </a:custGeom>
            <a:solidFill>
              <a:srgbClr val="FFFAE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" name="pg100"/>
            <p:cNvSpPr/>
            <p:nvPr/>
          </p:nvSpPr>
          <p:spPr>
            <a:xfrm>
              <a:off x="6687577" y="4770638"/>
              <a:ext cx="290444" cy="298701"/>
            </a:xfrm>
            <a:custGeom>
              <a:avLst/>
              <a:gdLst/>
              <a:ahLst/>
              <a:cxnLst/>
              <a:rect l="0" t="0" r="0" b="0"/>
              <a:pathLst>
                <a:path w="290444" h="298701">
                  <a:moveTo>
                    <a:pt x="10459" y="61945"/>
                  </a:moveTo>
                  <a:lnTo>
                    <a:pt x="10804" y="61149"/>
                  </a:lnTo>
                  <a:lnTo>
                    <a:pt x="11397" y="59680"/>
                  </a:lnTo>
                  <a:lnTo>
                    <a:pt x="12663" y="56857"/>
                  </a:lnTo>
                  <a:lnTo>
                    <a:pt x="12837" y="56492"/>
                  </a:lnTo>
                  <a:lnTo>
                    <a:pt x="12999" y="56315"/>
                  </a:lnTo>
                  <a:lnTo>
                    <a:pt x="13210" y="56079"/>
                  </a:lnTo>
                  <a:lnTo>
                    <a:pt x="13403" y="55933"/>
                  </a:lnTo>
                  <a:lnTo>
                    <a:pt x="13532" y="55842"/>
                  </a:lnTo>
                  <a:lnTo>
                    <a:pt x="13980" y="55542"/>
                  </a:lnTo>
                  <a:lnTo>
                    <a:pt x="14135" y="55424"/>
                  </a:lnTo>
                  <a:lnTo>
                    <a:pt x="14343" y="55237"/>
                  </a:lnTo>
                  <a:lnTo>
                    <a:pt x="14486" y="55124"/>
                  </a:lnTo>
                  <a:lnTo>
                    <a:pt x="14554" y="54898"/>
                  </a:lnTo>
                  <a:lnTo>
                    <a:pt x="15982" y="53021"/>
                  </a:lnTo>
                  <a:lnTo>
                    <a:pt x="18263" y="50085"/>
                  </a:lnTo>
                  <a:lnTo>
                    <a:pt x="18589" y="49665"/>
                  </a:lnTo>
                  <a:lnTo>
                    <a:pt x="19907" y="48036"/>
                  </a:lnTo>
                  <a:lnTo>
                    <a:pt x="20269" y="47686"/>
                  </a:lnTo>
                  <a:lnTo>
                    <a:pt x="20955" y="47115"/>
                  </a:lnTo>
                  <a:lnTo>
                    <a:pt x="23048" y="45499"/>
                  </a:lnTo>
                  <a:lnTo>
                    <a:pt x="25106" y="43949"/>
                  </a:lnTo>
                  <a:lnTo>
                    <a:pt x="32168" y="38805"/>
                  </a:lnTo>
                  <a:lnTo>
                    <a:pt x="33253" y="38106"/>
                  </a:lnTo>
                  <a:lnTo>
                    <a:pt x="33836" y="37813"/>
                  </a:lnTo>
                  <a:lnTo>
                    <a:pt x="34474" y="37521"/>
                  </a:lnTo>
                  <a:lnTo>
                    <a:pt x="35027" y="37310"/>
                  </a:lnTo>
                  <a:lnTo>
                    <a:pt x="35525" y="37153"/>
                  </a:lnTo>
                  <a:lnTo>
                    <a:pt x="40080" y="36186"/>
                  </a:lnTo>
                  <a:lnTo>
                    <a:pt x="44717" y="35164"/>
                  </a:lnTo>
                  <a:lnTo>
                    <a:pt x="49795" y="34068"/>
                  </a:lnTo>
                  <a:lnTo>
                    <a:pt x="51323" y="33723"/>
                  </a:lnTo>
                  <a:lnTo>
                    <a:pt x="51989" y="33568"/>
                  </a:lnTo>
                  <a:lnTo>
                    <a:pt x="52294" y="33197"/>
                  </a:lnTo>
                  <a:lnTo>
                    <a:pt x="52683" y="32642"/>
                  </a:lnTo>
                  <a:lnTo>
                    <a:pt x="52815" y="32442"/>
                  </a:lnTo>
                  <a:lnTo>
                    <a:pt x="53223" y="29825"/>
                  </a:lnTo>
                  <a:lnTo>
                    <a:pt x="53948" y="27735"/>
                  </a:lnTo>
                  <a:lnTo>
                    <a:pt x="54430" y="26403"/>
                  </a:lnTo>
                  <a:lnTo>
                    <a:pt x="55511" y="23407"/>
                  </a:lnTo>
                  <a:lnTo>
                    <a:pt x="57857" y="20389"/>
                  </a:lnTo>
                  <a:lnTo>
                    <a:pt x="60047" y="19074"/>
                  </a:lnTo>
                  <a:lnTo>
                    <a:pt x="63642" y="17003"/>
                  </a:lnTo>
                  <a:lnTo>
                    <a:pt x="66201" y="14799"/>
                  </a:lnTo>
                  <a:lnTo>
                    <a:pt x="66456" y="14554"/>
                  </a:lnTo>
                  <a:lnTo>
                    <a:pt x="69273" y="10977"/>
                  </a:lnTo>
                  <a:lnTo>
                    <a:pt x="72555" y="6266"/>
                  </a:lnTo>
                  <a:lnTo>
                    <a:pt x="73724" y="4655"/>
                  </a:lnTo>
                  <a:lnTo>
                    <a:pt x="74756" y="5239"/>
                  </a:lnTo>
                  <a:lnTo>
                    <a:pt x="74914" y="4892"/>
                  </a:lnTo>
                  <a:lnTo>
                    <a:pt x="75189" y="4550"/>
                  </a:lnTo>
                  <a:lnTo>
                    <a:pt x="75291" y="4395"/>
                  </a:lnTo>
                  <a:lnTo>
                    <a:pt x="75535" y="4040"/>
                  </a:lnTo>
                  <a:lnTo>
                    <a:pt x="76332" y="2985"/>
                  </a:lnTo>
                  <a:lnTo>
                    <a:pt x="76768" y="2464"/>
                  </a:lnTo>
                  <a:lnTo>
                    <a:pt x="77176" y="2006"/>
                  </a:lnTo>
                  <a:lnTo>
                    <a:pt x="77696" y="1455"/>
                  </a:lnTo>
                  <a:lnTo>
                    <a:pt x="78431" y="759"/>
                  </a:lnTo>
                  <a:lnTo>
                    <a:pt x="79334" y="0"/>
                  </a:lnTo>
                  <a:lnTo>
                    <a:pt x="81414" y="2725"/>
                  </a:lnTo>
                  <a:lnTo>
                    <a:pt x="81943" y="2302"/>
                  </a:lnTo>
                  <a:lnTo>
                    <a:pt x="83593" y="1283"/>
                  </a:lnTo>
                  <a:lnTo>
                    <a:pt x="83756" y="1328"/>
                  </a:lnTo>
                  <a:lnTo>
                    <a:pt x="94252" y="3144"/>
                  </a:lnTo>
                  <a:lnTo>
                    <a:pt x="94729" y="3194"/>
                  </a:lnTo>
                  <a:lnTo>
                    <a:pt x="95996" y="3326"/>
                  </a:lnTo>
                  <a:lnTo>
                    <a:pt x="96173" y="3329"/>
                  </a:lnTo>
                  <a:lnTo>
                    <a:pt x="96581" y="3359"/>
                  </a:lnTo>
                  <a:lnTo>
                    <a:pt x="96766" y="3385"/>
                  </a:lnTo>
                  <a:lnTo>
                    <a:pt x="104308" y="4543"/>
                  </a:lnTo>
                  <a:lnTo>
                    <a:pt x="105854" y="4807"/>
                  </a:lnTo>
                  <a:lnTo>
                    <a:pt x="109637" y="5453"/>
                  </a:lnTo>
                  <a:lnTo>
                    <a:pt x="113533" y="6126"/>
                  </a:lnTo>
                  <a:lnTo>
                    <a:pt x="120593" y="7348"/>
                  </a:lnTo>
                  <a:lnTo>
                    <a:pt x="127093" y="8460"/>
                  </a:lnTo>
                  <a:lnTo>
                    <a:pt x="130189" y="8989"/>
                  </a:lnTo>
                  <a:lnTo>
                    <a:pt x="136260" y="9963"/>
                  </a:lnTo>
                  <a:lnTo>
                    <a:pt x="138008" y="10251"/>
                  </a:lnTo>
                  <a:lnTo>
                    <a:pt x="138531" y="10338"/>
                  </a:lnTo>
                  <a:lnTo>
                    <a:pt x="138888" y="10397"/>
                  </a:lnTo>
                  <a:lnTo>
                    <a:pt x="140042" y="10622"/>
                  </a:lnTo>
                  <a:lnTo>
                    <a:pt x="145730" y="11643"/>
                  </a:lnTo>
                  <a:lnTo>
                    <a:pt x="146646" y="11807"/>
                  </a:lnTo>
                  <a:lnTo>
                    <a:pt x="148099" y="12037"/>
                  </a:lnTo>
                  <a:lnTo>
                    <a:pt x="149134" y="12242"/>
                  </a:lnTo>
                  <a:lnTo>
                    <a:pt x="151238" y="12574"/>
                  </a:lnTo>
                  <a:lnTo>
                    <a:pt x="153122" y="12878"/>
                  </a:lnTo>
                  <a:lnTo>
                    <a:pt x="154597" y="13160"/>
                  </a:lnTo>
                  <a:lnTo>
                    <a:pt x="158114" y="13699"/>
                  </a:lnTo>
                  <a:lnTo>
                    <a:pt x="159663" y="14007"/>
                  </a:lnTo>
                  <a:lnTo>
                    <a:pt x="161806" y="14420"/>
                  </a:lnTo>
                  <a:lnTo>
                    <a:pt x="165628" y="15054"/>
                  </a:lnTo>
                  <a:lnTo>
                    <a:pt x="166797" y="15244"/>
                  </a:lnTo>
                  <a:lnTo>
                    <a:pt x="169014" y="15609"/>
                  </a:lnTo>
                  <a:lnTo>
                    <a:pt x="172359" y="16156"/>
                  </a:lnTo>
                  <a:lnTo>
                    <a:pt x="175592" y="16685"/>
                  </a:lnTo>
                  <a:lnTo>
                    <a:pt x="177809" y="16979"/>
                  </a:lnTo>
                  <a:lnTo>
                    <a:pt x="178280" y="17061"/>
                  </a:lnTo>
                  <a:lnTo>
                    <a:pt x="180967" y="17525"/>
                  </a:lnTo>
                  <a:lnTo>
                    <a:pt x="182310" y="17770"/>
                  </a:lnTo>
                  <a:lnTo>
                    <a:pt x="184585" y="18186"/>
                  </a:lnTo>
                  <a:lnTo>
                    <a:pt x="184857" y="18231"/>
                  </a:lnTo>
                  <a:lnTo>
                    <a:pt x="188352" y="18805"/>
                  </a:lnTo>
                  <a:lnTo>
                    <a:pt x="190987" y="19237"/>
                  </a:lnTo>
                  <a:lnTo>
                    <a:pt x="192366" y="19506"/>
                  </a:lnTo>
                  <a:lnTo>
                    <a:pt x="193252" y="19617"/>
                  </a:lnTo>
                  <a:lnTo>
                    <a:pt x="193872" y="19736"/>
                  </a:lnTo>
                  <a:lnTo>
                    <a:pt x="194654" y="19968"/>
                  </a:lnTo>
                  <a:lnTo>
                    <a:pt x="195192" y="20140"/>
                  </a:lnTo>
                  <a:lnTo>
                    <a:pt x="195605" y="20280"/>
                  </a:lnTo>
                  <a:lnTo>
                    <a:pt x="195785" y="20341"/>
                  </a:lnTo>
                  <a:lnTo>
                    <a:pt x="196080" y="20482"/>
                  </a:lnTo>
                  <a:lnTo>
                    <a:pt x="196455" y="20679"/>
                  </a:lnTo>
                  <a:lnTo>
                    <a:pt x="197932" y="21391"/>
                  </a:lnTo>
                  <a:lnTo>
                    <a:pt x="198729" y="21714"/>
                  </a:lnTo>
                  <a:lnTo>
                    <a:pt x="199557" y="22039"/>
                  </a:lnTo>
                  <a:lnTo>
                    <a:pt x="200355" y="22270"/>
                  </a:lnTo>
                  <a:lnTo>
                    <a:pt x="201245" y="22502"/>
                  </a:lnTo>
                  <a:lnTo>
                    <a:pt x="205602" y="23517"/>
                  </a:lnTo>
                  <a:lnTo>
                    <a:pt x="208273" y="24134"/>
                  </a:lnTo>
                  <a:lnTo>
                    <a:pt x="209299" y="24375"/>
                  </a:lnTo>
                  <a:lnTo>
                    <a:pt x="210469" y="24648"/>
                  </a:lnTo>
                  <a:lnTo>
                    <a:pt x="213475" y="25159"/>
                  </a:lnTo>
                  <a:lnTo>
                    <a:pt x="214314" y="25307"/>
                  </a:lnTo>
                  <a:lnTo>
                    <a:pt x="215816" y="25572"/>
                  </a:lnTo>
                  <a:lnTo>
                    <a:pt x="218030" y="25970"/>
                  </a:lnTo>
                  <a:lnTo>
                    <a:pt x="219490" y="26231"/>
                  </a:lnTo>
                  <a:lnTo>
                    <a:pt x="221856" y="26615"/>
                  </a:lnTo>
                  <a:lnTo>
                    <a:pt x="224404" y="27028"/>
                  </a:lnTo>
                  <a:lnTo>
                    <a:pt x="225513" y="27222"/>
                  </a:lnTo>
                  <a:lnTo>
                    <a:pt x="226474" y="27390"/>
                  </a:lnTo>
                  <a:lnTo>
                    <a:pt x="229296" y="27818"/>
                  </a:lnTo>
                  <a:lnTo>
                    <a:pt x="233644" y="28490"/>
                  </a:lnTo>
                  <a:lnTo>
                    <a:pt x="233989" y="28543"/>
                  </a:lnTo>
                  <a:lnTo>
                    <a:pt x="234774" y="28665"/>
                  </a:lnTo>
                  <a:lnTo>
                    <a:pt x="235838" y="28802"/>
                  </a:lnTo>
                  <a:lnTo>
                    <a:pt x="236007" y="28808"/>
                  </a:lnTo>
                  <a:lnTo>
                    <a:pt x="237135" y="28853"/>
                  </a:lnTo>
                  <a:lnTo>
                    <a:pt x="239206" y="28948"/>
                  </a:lnTo>
                  <a:lnTo>
                    <a:pt x="242260" y="29019"/>
                  </a:lnTo>
                  <a:lnTo>
                    <a:pt x="243498" y="28934"/>
                  </a:lnTo>
                  <a:lnTo>
                    <a:pt x="244551" y="28719"/>
                  </a:lnTo>
                  <a:lnTo>
                    <a:pt x="245081" y="28610"/>
                  </a:lnTo>
                  <a:lnTo>
                    <a:pt x="246654" y="28265"/>
                  </a:lnTo>
                  <a:lnTo>
                    <a:pt x="247895" y="27993"/>
                  </a:lnTo>
                  <a:lnTo>
                    <a:pt x="248303" y="27903"/>
                  </a:lnTo>
                  <a:lnTo>
                    <a:pt x="249827" y="27549"/>
                  </a:lnTo>
                  <a:lnTo>
                    <a:pt x="252207" y="27077"/>
                  </a:lnTo>
                  <a:lnTo>
                    <a:pt x="253040" y="26912"/>
                  </a:lnTo>
                  <a:lnTo>
                    <a:pt x="254114" y="26754"/>
                  </a:lnTo>
                  <a:lnTo>
                    <a:pt x="257409" y="26374"/>
                  </a:lnTo>
                  <a:lnTo>
                    <a:pt x="258088" y="27189"/>
                  </a:lnTo>
                  <a:lnTo>
                    <a:pt x="258682" y="28395"/>
                  </a:lnTo>
                  <a:lnTo>
                    <a:pt x="258812" y="28853"/>
                  </a:lnTo>
                  <a:lnTo>
                    <a:pt x="259236" y="30648"/>
                  </a:lnTo>
                  <a:lnTo>
                    <a:pt x="259645" y="32627"/>
                  </a:lnTo>
                  <a:lnTo>
                    <a:pt x="259797" y="34325"/>
                  </a:lnTo>
                  <a:lnTo>
                    <a:pt x="259882" y="34687"/>
                  </a:lnTo>
                  <a:lnTo>
                    <a:pt x="260548" y="37514"/>
                  </a:lnTo>
                  <a:lnTo>
                    <a:pt x="261804" y="42840"/>
                  </a:lnTo>
                  <a:lnTo>
                    <a:pt x="261869" y="43119"/>
                  </a:lnTo>
                  <a:lnTo>
                    <a:pt x="262864" y="47655"/>
                  </a:lnTo>
                  <a:lnTo>
                    <a:pt x="263039" y="48924"/>
                  </a:lnTo>
                  <a:lnTo>
                    <a:pt x="263581" y="52873"/>
                  </a:lnTo>
                  <a:lnTo>
                    <a:pt x="263869" y="54970"/>
                  </a:lnTo>
                  <a:lnTo>
                    <a:pt x="264473" y="57515"/>
                  </a:lnTo>
                  <a:lnTo>
                    <a:pt x="265754" y="62908"/>
                  </a:lnTo>
                  <a:lnTo>
                    <a:pt x="265822" y="63297"/>
                  </a:lnTo>
                  <a:lnTo>
                    <a:pt x="266140" y="65096"/>
                  </a:lnTo>
                  <a:lnTo>
                    <a:pt x="266295" y="65960"/>
                  </a:lnTo>
                  <a:lnTo>
                    <a:pt x="266470" y="66948"/>
                  </a:lnTo>
                  <a:lnTo>
                    <a:pt x="266732" y="71720"/>
                  </a:lnTo>
                  <a:lnTo>
                    <a:pt x="266815" y="73246"/>
                  </a:lnTo>
                  <a:lnTo>
                    <a:pt x="266710" y="73519"/>
                  </a:lnTo>
                  <a:lnTo>
                    <a:pt x="265559" y="76534"/>
                  </a:lnTo>
                  <a:lnTo>
                    <a:pt x="264697" y="78807"/>
                  </a:lnTo>
                  <a:lnTo>
                    <a:pt x="264246" y="79996"/>
                  </a:lnTo>
                  <a:lnTo>
                    <a:pt x="263809" y="81949"/>
                  </a:lnTo>
                  <a:lnTo>
                    <a:pt x="263671" y="82474"/>
                  </a:lnTo>
                  <a:lnTo>
                    <a:pt x="263139" y="84492"/>
                  </a:lnTo>
                  <a:lnTo>
                    <a:pt x="262693" y="85671"/>
                  </a:lnTo>
                  <a:lnTo>
                    <a:pt x="262015" y="87471"/>
                  </a:lnTo>
                  <a:lnTo>
                    <a:pt x="261514" y="88797"/>
                  </a:lnTo>
                  <a:lnTo>
                    <a:pt x="260318" y="91948"/>
                  </a:lnTo>
                  <a:lnTo>
                    <a:pt x="260260" y="92728"/>
                  </a:lnTo>
                  <a:lnTo>
                    <a:pt x="259929" y="93879"/>
                  </a:lnTo>
                  <a:lnTo>
                    <a:pt x="259347" y="95370"/>
                  </a:lnTo>
                  <a:lnTo>
                    <a:pt x="258171" y="98380"/>
                  </a:lnTo>
                  <a:lnTo>
                    <a:pt x="256909" y="101203"/>
                  </a:lnTo>
                  <a:lnTo>
                    <a:pt x="256744" y="101690"/>
                  </a:lnTo>
                  <a:lnTo>
                    <a:pt x="256547" y="102266"/>
                  </a:lnTo>
                  <a:lnTo>
                    <a:pt x="256091" y="103802"/>
                  </a:lnTo>
                  <a:lnTo>
                    <a:pt x="255640" y="105122"/>
                  </a:lnTo>
                  <a:lnTo>
                    <a:pt x="255183" y="106693"/>
                  </a:lnTo>
                  <a:lnTo>
                    <a:pt x="254719" y="108731"/>
                  </a:lnTo>
                  <a:lnTo>
                    <a:pt x="254221" y="110697"/>
                  </a:lnTo>
                  <a:lnTo>
                    <a:pt x="254194" y="110831"/>
                  </a:lnTo>
                  <a:lnTo>
                    <a:pt x="254026" y="111763"/>
                  </a:lnTo>
                  <a:lnTo>
                    <a:pt x="253618" y="113755"/>
                  </a:lnTo>
                  <a:lnTo>
                    <a:pt x="253119" y="116195"/>
                  </a:lnTo>
                  <a:lnTo>
                    <a:pt x="252930" y="117244"/>
                  </a:lnTo>
                  <a:lnTo>
                    <a:pt x="252952" y="117765"/>
                  </a:lnTo>
                  <a:lnTo>
                    <a:pt x="252996" y="118452"/>
                  </a:lnTo>
                  <a:lnTo>
                    <a:pt x="253100" y="119053"/>
                  </a:lnTo>
                  <a:lnTo>
                    <a:pt x="253204" y="119627"/>
                  </a:lnTo>
                  <a:lnTo>
                    <a:pt x="253451" y="120174"/>
                  </a:lnTo>
                  <a:lnTo>
                    <a:pt x="253808" y="120894"/>
                  </a:lnTo>
                  <a:lnTo>
                    <a:pt x="254310" y="121474"/>
                  </a:lnTo>
                  <a:lnTo>
                    <a:pt x="254813" y="121998"/>
                  </a:lnTo>
                  <a:lnTo>
                    <a:pt x="257668" y="124704"/>
                  </a:lnTo>
                  <a:lnTo>
                    <a:pt x="258048" y="125028"/>
                  </a:lnTo>
                  <a:lnTo>
                    <a:pt x="258284" y="125229"/>
                  </a:lnTo>
                  <a:lnTo>
                    <a:pt x="258614" y="125464"/>
                  </a:lnTo>
                  <a:lnTo>
                    <a:pt x="258818" y="125610"/>
                  </a:lnTo>
                  <a:lnTo>
                    <a:pt x="260285" y="126321"/>
                  </a:lnTo>
                  <a:lnTo>
                    <a:pt x="263274" y="127887"/>
                  </a:lnTo>
                  <a:lnTo>
                    <a:pt x="263993" y="128288"/>
                  </a:lnTo>
                  <a:lnTo>
                    <a:pt x="264406" y="128670"/>
                  </a:lnTo>
                  <a:lnTo>
                    <a:pt x="264547" y="128837"/>
                  </a:lnTo>
                  <a:lnTo>
                    <a:pt x="264865" y="129217"/>
                  </a:lnTo>
                  <a:lnTo>
                    <a:pt x="265294" y="129998"/>
                  </a:lnTo>
                  <a:lnTo>
                    <a:pt x="266312" y="131928"/>
                  </a:lnTo>
                  <a:lnTo>
                    <a:pt x="267803" y="134754"/>
                  </a:lnTo>
                  <a:lnTo>
                    <a:pt x="269284" y="137481"/>
                  </a:lnTo>
                  <a:lnTo>
                    <a:pt x="269879" y="138576"/>
                  </a:lnTo>
                  <a:lnTo>
                    <a:pt x="270246" y="139348"/>
                  </a:lnTo>
                  <a:lnTo>
                    <a:pt x="270484" y="139789"/>
                  </a:lnTo>
                  <a:lnTo>
                    <a:pt x="270556" y="140310"/>
                  </a:lnTo>
                  <a:lnTo>
                    <a:pt x="270682" y="140914"/>
                  </a:lnTo>
                  <a:lnTo>
                    <a:pt x="270871" y="143020"/>
                  </a:lnTo>
                  <a:lnTo>
                    <a:pt x="271185" y="146530"/>
                  </a:lnTo>
                  <a:lnTo>
                    <a:pt x="271347" y="148778"/>
                  </a:lnTo>
                  <a:lnTo>
                    <a:pt x="271369" y="149467"/>
                  </a:lnTo>
                  <a:lnTo>
                    <a:pt x="271328" y="149879"/>
                  </a:lnTo>
                  <a:lnTo>
                    <a:pt x="271141" y="150841"/>
                  </a:lnTo>
                  <a:lnTo>
                    <a:pt x="271030" y="151286"/>
                  </a:lnTo>
                  <a:lnTo>
                    <a:pt x="270815" y="151765"/>
                  </a:lnTo>
                  <a:lnTo>
                    <a:pt x="270638" y="152140"/>
                  </a:lnTo>
                  <a:lnTo>
                    <a:pt x="270249" y="152822"/>
                  </a:lnTo>
                  <a:lnTo>
                    <a:pt x="269898" y="153333"/>
                  </a:lnTo>
                  <a:lnTo>
                    <a:pt x="269003" y="154411"/>
                  </a:lnTo>
                  <a:lnTo>
                    <a:pt x="268026" y="155676"/>
                  </a:lnTo>
                  <a:lnTo>
                    <a:pt x="267621" y="156186"/>
                  </a:lnTo>
                  <a:lnTo>
                    <a:pt x="267268" y="156696"/>
                  </a:lnTo>
                  <a:lnTo>
                    <a:pt x="267021" y="157140"/>
                  </a:lnTo>
                  <a:lnTo>
                    <a:pt x="266761" y="158008"/>
                  </a:lnTo>
                  <a:lnTo>
                    <a:pt x="266621" y="158476"/>
                  </a:lnTo>
                  <a:lnTo>
                    <a:pt x="266405" y="159033"/>
                  </a:lnTo>
                  <a:lnTo>
                    <a:pt x="266371" y="159174"/>
                  </a:lnTo>
                  <a:lnTo>
                    <a:pt x="266250" y="160134"/>
                  </a:lnTo>
                  <a:lnTo>
                    <a:pt x="266118" y="161419"/>
                  </a:lnTo>
                  <a:lnTo>
                    <a:pt x="265997" y="162552"/>
                  </a:lnTo>
                  <a:lnTo>
                    <a:pt x="265944" y="163276"/>
                  </a:lnTo>
                  <a:lnTo>
                    <a:pt x="265936" y="164071"/>
                  </a:lnTo>
                  <a:lnTo>
                    <a:pt x="265993" y="164606"/>
                  </a:lnTo>
                  <a:lnTo>
                    <a:pt x="266231" y="165917"/>
                  </a:lnTo>
                  <a:lnTo>
                    <a:pt x="263719" y="166463"/>
                  </a:lnTo>
                  <a:lnTo>
                    <a:pt x="259969" y="167209"/>
                  </a:lnTo>
                  <a:lnTo>
                    <a:pt x="258501" y="167522"/>
                  </a:lnTo>
                  <a:lnTo>
                    <a:pt x="256964" y="167850"/>
                  </a:lnTo>
                  <a:lnTo>
                    <a:pt x="255707" y="168118"/>
                  </a:lnTo>
                  <a:lnTo>
                    <a:pt x="250620" y="169206"/>
                  </a:lnTo>
                  <a:lnTo>
                    <a:pt x="250156" y="169306"/>
                  </a:lnTo>
                  <a:lnTo>
                    <a:pt x="248757" y="169642"/>
                  </a:lnTo>
                  <a:lnTo>
                    <a:pt x="248051" y="170072"/>
                  </a:lnTo>
                  <a:lnTo>
                    <a:pt x="247533" y="170396"/>
                  </a:lnTo>
                  <a:lnTo>
                    <a:pt x="241191" y="176147"/>
                  </a:lnTo>
                  <a:lnTo>
                    <a:pt x="240977" y="176347"/>
                  </a:lnTo>
                  <a:lnTo>
                    <a:pt x="234538" y="182221"/>
                  </a:lnTo>
                  <a:lnTo>
                    <a:pt x="234141" y="182581"/>
                  </a:lnTo>
                  <a:lnTo>
                    <a:pt x="239861" y="183460"/>
                  </a:lnTo>
                  <a:lnTo>
                    <a:pt x="241319" y="183639"/>
                  </a:lnTo>
                  <a:lnTo>
                    <a:pt x="244294" y="184004"/>
                  </a:lnTo>
                  <a:lnTo>
                    <a:pt x="247207" y="184352"/>
                  </a:lnTo>
                  <a:lnTo>
                    <a:pt x="247126" y="184838"/>
                  </a:lnTo>
                  <a:lnTo>
                    <a:pt x="246432" y="189093"/>
                  </a:lnTo>
                  <a:lnTo>
                    <a:pt x="244034" y="191659"/>
                  </a:lnTo>
                  <a:lnTo>
                    <a:pt x="245821" y="193350"/>
                  </a:lnTo>
                  <a:lnTo>
                    <a:pt x="246873" y="194270"/>
                  </a:lnTo>
                  <a:lnTo>
                    <a:pt x="246623" y="194658"/>
                  </a:lnTo>
                  <a:lnTo>
                    <a:pt x="247437" y="195420"/>
                  </a:lnTo>
                  <a:lnTo>
                    <a:pt x="247967" y="196720"/>
                  </a:lnTo>
                  <a:lnTo>
                    <a:pt x="250222" y="201994"/>
                  </a:lnTo>
                  <a:lnTo>
                    <a:pt x="250854" y="203343"/>
                  </a:lnTo>
                  <a:lnTo>
                    <a:pt x="251754" y="203416"/>
                  </a:lnTo>
                  <a:lnTo>
                    <a:pt x="252648" y="203640"/>
                  </a:lnTo>
                  <a:lnTo>
                    <a:pt x="252896" y="204038"/>
                  </a:lnTo>
                  <a:lnTo>
                    <a:pt x="253695" y="205880"/>
                  </a:lnTo>
                  <a:lnTo>
                    <a:pt x="260131" y="206949"/>
                  </a:lnTo>
                  <a:lnTo>
                    <a:pt x="258984" y="213888"/>
                  </a:lnTo>
                  <a:lnTo>
                    <a:pt x="258508" y="216777"/>
                  </a:lnTo>
                  <a:lnTo>
                    <a:pt x="259902" y="217079"/>
                  </a:lnTo>
                  <a:lnTo>
                    <a:pt x="263170" y="217775"/>
                  </a:lnTo>
                  <a:lnTo>
                    <a:pt x="265232" y="218209"/>
                  </a:lnTo>
                  <a:lnTo>
                    <a:pt x="265231" y="218650"/>
                  </a:lnTo>
                  <a:lnTo>
                    <a:pt x="266061" y="218645"/>
                  </a:lnTo>
                  <a:lnTo>
                    <a:pt x="267485" y="218577"/>
                  </a:lnTo>
                  <a:lnTo>
                    <a:pt x="269327" y="218525"/>
                  </a:lnTo>
                  <a:lnTo>
                    <a:pt x="269721" y="218641"/>
                  </a:lnTo>
                  <a:lnTo>
                    <a:pt x="269952" y="219104"/>
                  </a:lnTo>
                  <a:lnTo>
                    <a:pt x="270337" y="219721"/>
                  </a:lnTo>
                  <a:lnTo>
                    <a:pt x="270652" y="220116"/>
                  </a:lnTo>
                  <a:lnTo>
                    <a:pt x="270819" y="220302"/>
                  </a:lnTo>
                  <a:lnTo>
                    <a:pt x="271177" y="220653"/>
                  </a:lnTo>
                  <a:lnTo>
                    <a:pt x="271555" y="220971"/>
                  </a:lnTo>
                  <a:lnTo>
                    <a:pt x="271955" y="221267"/>
                  </a:lnTo>
                  <a:lnTo>
                    <a:pt x="272375" y="221526"/>
                  </a:lnTo>
                  <a:lnTo>
                    <a:pt x="273031" y="221861"/>
                  </a:lnTo>
                  <a:lnTo>
                    <a:pt x="273481" y="222057"/>
                  </a:lnTo>
                  <a:lnTo>
                    <a:pt x="274388" y="222406"/>
                  </a:lnTo>
                  <a:lnTo>
                    <a:pt x="274836" y="222573"/>
                  </a:lnTo>
                  <a:lnTo>
                    <a:pt x="275506" y="222838"/>
                  </a:lnTo>
                  <a:lnTo>
                    <a:pt x="275940" y="223038"/>
                  </a:lnTo>
                  <a:lnTo>
                    <a:pt x="276354" y="223264"/>
                  </a:lnTo>
                  <a:lnTo>
                    <a:pt x="276754" y="223523"/>
                  </a:lnTo>
                  <a:lnTo>
                    <a:pt x="277130" y="223816"/>
                  </a:lnTo>
                  <a:lnTo>
                    <a:pt x="277816" y="224487"/>
                  </a:lnTo>
                  <a:lnTo>
                    <a:pt x="278538" y="225449"/>
                  </a:lnTo>
                  <a:lnTo>
                    <a:pt x="280115" y="227893"/>
                  </a:lnTo>
                  <a:lnTo>
                    <a:pt x="280635" y="228715"/>
                  </a:lnTo>
                  <a:lnTo>
                    <a:pt x="281500" y="230169"/>
                  </a:lnTo>
                  <a:lnTo>
                    <a:pt x="281726" y="230591"/>
                  </a:lnTo>
                  <a:lnTo>
                    <a:pt x="282170" y="231457"/>
                  </a:lnTo>
                  <a:lnTo>
                    <a:pt x="282895" y="232991"/>
                  </a:lnTo>
                  <a:lnTo>
                    <a:pt x="283756" y="234728"/>
                  </a:lnTo>
                  <a:lnTo>
                    <a:pt x="284826" y="236901"/>
                  </a:lnTo>
                  <a:lnTo>
                    <a:pt x="286415" y="240171"/>
                  </a:lnTo>
                  <a:lnTo>
                    <a:pt x="287029" y="241495"/>
                  </a:lnTo>
                  <a:lnTo>
                    <a:pt x="288989" y="245813"/>
                  </a:lnTo>
                  <a:lnTo>
                    <a:pt x="289463" y="246877"/>
                  </a:lnTo>
                  <a:lnTo>
                    <a:pt x="289733" y="247719"/>
                  </a:lnTo>
                  <a:lnTo>
                    <a:pt x="289846" y="248191"/>
                  </a:lnTo>
                  <a:lnTo>
                    <a:pt x="290076" y="249625"/>
                  </a:lnTo>
                  <a:lnTo>
                    <a:pt x="290198" y="250833"/>
                  </a:lnTo>
                  <a:lnTo>
                    <a:pt x="290257" y="251777"/>
                  </a:lnTo>
                  <a:lnTo>
                    <a:pt x="290274" y="252286"/>
                  </a:lnTo>
                  <a:lnTo>
                    <a:pt x="290305" y="253988"/>
                  </a:lnTo>
                  <a:lnTo>
                    <a:pt x="290328" y="255447"/>
                  </a:lnTo>
                  <a:lnTo>
                    <a:pt x="290387" y="258123"/>
                  </a:lnTo>
                  <a:lnTo>
                    <a:pt x="290426" y="261036"/>
                  </a:lnTo>
                  <a:lnTo>
                    <a:pt x="290444" y="262981"/>
                  </a:lnTo>
                  <a:lnTo>
                    <a:pt x="289741" y="263344"/>
                  </a:lnTo>
                  <a:lnTo>
                    <a:pt x="286636" y="261810"/>
                  </a:lnTo>
                  <a:lnTo>
                    <a:pt x="283941" y="256710"/>
                  </a:lnTo>
                  <a:lnTo>
                    <a:pt x="275339" y="252461"/>
                  </a:lnTo>
                  <a:lnTo>
                    <a:pt x="271488" y="254079"/>
                  </a:lnTo>
                  <a:lnTo>
                    <a:pt x="268840" y="254887"/>
                  </a:lnTo>
                  <a:lnTo>
                    <a:pt x="264292" y="256769"/>
                  </a:lnTo>
                  <a:lnTo>
                    <a:pt x="260366" y="258407"/>
                  </a:lnTo>
                  <a:lnTo>
                    <a:pt x="253017" y="260068"/>
                  </a:lnTo>
                  <a:lnTo>
                    <a:pt x="252514" y="259759"/>
                  </a:lnTo>
                  <a:lnTo>
                    <a:pt x="250035" y="259267"/>
                  </a:lnTo>
                  <a:lnTo>
                    <a:pt x="248102" y="260963"/>
                  </a:lnTo>
                  <a:lnTo>
                    <a:pt x="248008" y="261431"/>
                  </a:lnTo>
                  <a:lnTo>
                    <a:pt x="247283" y="261372"/>
                  </a:lnTo>
                  <a:lnTo>
                    <a:pt x="246687" y="261436"/>
                  </a:lnTo>
                  <a:lnTo>
                    <a:pt x="245633" y="261395"/>
                  </a:lnTo>
                  <a:lnTo>
                    <a:pt x="245085" y="261340"/>
                  </a:lnTo>
                  <a:lnTo>
                    <a:pt x="244541" y="261108"/>
                  </a:lnTo>
                  <a:lnTo>
                    <a:pt x="244281" y="260907"/>
                  </a:lnTo>
                  <a:lnTo>
                    <a:pt x="244262" y="260684"/>
                  </a:lnTo>
                  <a:lnTo>
                    <a:pt x="244111" y="260639"/>
                  </a:lnTo>
                  <a:lnTo>
                    <a:pt x="243824" y="260743"/>
                  </a:lnTo>
                  <a:lnTo>
                    <a:pt x="243420" y="261290"/>
                  </a:lnTo>
                  <a:lnTo>
                    <a:pt x="243261" y="261550"/>
                  </a:lnTo>
                  <a:lnTo>
                    <a:pt x="242910" y="261390"/>
                  </a:lnTo>
                  <a:lnTo>
                    <a:pt x="243050" y="260976"/>
                  </a:lnTo>
                  <a:lnTo>
                    <a:pt x="243253" y="260602"/>
                  </a:lnTo>
                  <a:lnTo>
                    <a:pt x="242778" y="260306"/>
                  </a:lnTo>
                  <a:lnTo>
                    <a:pt x="242596" y="260502"/>
                  </a:lnTo>
                  <a:lnTo>
                    <a:pt x="242396" y="260652"/>
                  </a:lnTo>
                  <a:lnTo>
                    <a:pt x="242041" y="260935"/>
                  </a:lnTo>
                  <a:lnTo>
                    <a:pt x="241713" y="260948"/>
                  </a:lnTo>
                  <a:lnTo>
                    <a:pt x="241169" y="260479"/>
                  </a:lnTo>
                  <a:lnTo>
                    <a:pt x="240844" y="260229"/>
                  </a:lnTo>
                  <a:lnTo>
                    <a:pt x="240787" y="259919"/>
                  </a:lnTo>
                  <a:lnTo>
                    <a:pt x="240682" y="259696"/>
                  </a:lnTo>
                  <a:lnTo>
                    <a:pt x="240349" y="259737"/>
                  </a:lnTo>
                  <a:lnTo>
                    <a:pt x="240126" y="259864"/>
                  </a:lnTo>
                  <a:lnTo>
                    <a:pt x="239907" y="259860"/>
                  </a:lnTo>
                  <a:lnTo>
                    <a:pt x="239934" y="259596"/>
                  </a:lnTo>
                  <a:lnTo>
                    <a:pt x="239696" y="259591"/>
                  </a:lnTo>
                  <a:lnTo>
                    <a:pt x="239537" y="259723"/>
                  </a:lnTo>
                  <a:lnTo>
                    <a:pt x="239299" y="259496"/>
                  </a:lnTo>
                  <a:lnTo>
                    <a:pt x="238925" y="259445"/>
                  </a:lnTo>
                  <a:lnTo>
                    <a:pt x="238087" y="259764"/>
                  </a:lnTo>
                  <a:lnTo>
                    <a:pt x="237226" y="260033"/>
                  </a:lnTo>
                  <a:lnTo>
                    <a:pt x="236055" y="260566"/>
                  </a:lnTo>
                  <a:lnTo>
                    <a:pt x="234771" y="261158"/>
                  </a:lnTo>
                  <a:lnTo>
                    <a:pt x="233646" y="261627"/>
                  </a:lnTo>
                  <a:lnTo>
                    <a:pt x="232562" y="262046"/>
                  </a:lnTo>
                  <a:lnTo>
                    <a:pt x="231802" y="262374"/>
                  </a:lnTo>
                  <a:lnTo>
                    <a:pt x="230870" y="262898"/>
                  </a:lnTo>
                  <a:lnTo>
                    <a:pt x="229839" y="263563"/>
                  </a:lnTo>
                  <a:lnTo>
                    <a:pt x="228347" y="264282"/>
                  </a:lnTo>
                  <a:lnTo>
                    <a:pt x="227425" y="264838"/>
                  </a:lnTo>
                  <a:lnTo>
                    <a:pt x="226330" y="265562"/>
                  </a:lnTo>
                  <a:lnTo>
                    <a:pt x="224891" y="266623"/>
                  </a:lnTo>
                  <a:lnTo>
                    <a:pt x="223796" y="267288"/>
                  </a:lnTo>
                  <a:lnTo>
                    <a:pt x="222931" y="267957"/>
                  </a:lnTo>
                  <a:lnTo>
                    <a:pt x="221836" y="268855"/>
                  </a:lnTo>
                  <a:lnTo>
                    <a:pt x="221141" y="269643"/>
                  </a:lnTo>
                  <a:lnTo>
                    <a:pt x="220446" y="270257"/>
                  </a:lnTo>
                  <a:lnTo>
                    <a:pt x="219694" y="270932"/>
                  </a:lnTo>
                  <a:lnTo>
                    <a:pt x="218429" y="271824"/>
                  </a:lnTo>
                  <a:lnTo>
                    <a:pt x="217221" y="272603"/>
                  </a:lnTo>
                  <a:lnTo>
                    <a:pt x="216813" y="273168"/>
                  </a:lnTo>
                  <a:lnTo>
                    <a:pt x="216174" y="273956"/>
                  </a:lnTo>
                  <a:lnTo>
                    <a:pt x="215480" y="274516"/>
                  </a:lnTo>
                  <a:lnTo>
                    <a:pt x="214955" y="275304"/>
                  </a:lnTo>
                  <a:lnTo>
                    <a:pt x="214486" y="275982"/>
                  </a:lnTo>
                  <a:lnTo>
                    <a:pt x="213965" y="276547"/>
                  </a:lnTo>
                  <a:lnTo>
                    <a:pt x="213731" y="276884"/>
                  </a:lnTo>
                  <a:lnTo>
                    <a:pt x="213319" y="277736"/>
                  </a:lnTo>
                  <a:lnTo>
                    <a:pt x="212908" y="278528"/>
                  </a:lnTo>
                  <a:lnTo>
                    <a:pt x="211975" y="279826"/>
                  </a:lnTo>
                  <a:lnTo>
                    <a:pt x="211571" y="280218"/>
                  </a:lnTo>
                  <a:lnTo>
                    <a:pt x="210589" y="281056"/>
                  </a:lnTo>
                  <a:lnTo>
                    <a:pt x="210007" y="281675"/>
                  </a:lnTo>
                  <a:lnTo>
                    <a:pt x="209603" y="282186"/>
                  </a:lnTo>
                  <a:lnTo>
                    <a:pt x="208965" y="282746"/>
                  </a:lnTo>
                  <a:lnTo>
                    <a:pt x="208436" y="283648"/>
                  </a:lnTo>
                  <a:lnTo>
                    <a:pt x="208111" y="284253"/>
                  </a:lnTo>
                  <a:lnTo>
                    <a:pt x="207703" y="285105"/>
                  </a:lnTo>
                  <a:lnTo>
                    <a:pt x="207371" y="285852"/>
                  </a:lnTo>
                  <a:lnTo>
                    <a:pt x="206929" y="286599"/>
                  </a:lnTo>
                  <a:lnTo>
                    <a:pt x="206302" y="287628"/>
                  </a:lnTo>
                  <a:lnTo>
                    <a:pt x="205603" y="288803"/>
                  </a:lnTo>
                  <a:lnTo>
                    <a:pt x="205199" y="289514"/>
                  </a:lnTo>
                  <a:lnTo>
                    <a:pt x="204863" y="290370"/>
                  </a:lnTo>
                  <a:lnTo>
                    <a:pt x="204595" y="291336"/>
                  </a:lnTo>
                  <a:lnTo>
                    <a:pt x="204006" y="292438"/>
                  </a:lnTo>
                  <a:lnTo>
                    <a:pt x="203451" y="293504"/>
                  </a:lnTo>
                  <a:lnTo>
                    <a:pt x="203005" y="294428"/>
                  </a:lnTo>
                  <a:lnTo>
                    <a:pt x="202416" y="295458"/>
                  </a:lnTo>
                  <a:lnTo>
                    <a:pt x="202042" y="296277"/>
                  </a:lnTo>
                  <a:lnTo>
                    <a:pt x="201781" y="296993"/>
                  </a:lnTo>
                  <a:lnTo>
                    <a:pt x="201234" y="297594"/>
                  </a:lnTo>
                  <a:lnTo>
                    <a:pt x="200762" y="298086"/>
                  </a:lnTo>
                  <a:lnTo>
                    <a:pt x="200112" y="298400"/>
                  </a:lnTo>
                  <a:lnTo>
                    <a:pt x="199500" y="298637"/>
                  </a:lnTo>
                  <a:lnTo>
                    <a:pt x="198998" y="298701"/>
                  </a:lnTo>
                  <a:lnTo>
                    <a:pt x="198141" y="298651"/>
                  </a:lnTo>
                  <a:lnTo>
                    <a:pt x="197502" y="298423"/>
                  </a:lnTo>
                  <a:lnTo>
                    <a:pt x="196902" y="298054"/>
                  </a:lnTo>
                  <a:lnTo>
                    <a:pt x="196336" y="297617"/>
                  </a:lnTo>
                  <a:lnTo>
                    <a:pt x="195777" y="297029"/>
                  </a:lnTo>
                  <a:lnTo>
                    <a:pt x="195214" y="296373"/>
                  </a:lnTo>
                  <a:lnTo>
                    <a:pt x="194870" y="295649"/>
                  </a:lnTo>
                  <a:lnTo>
                    <a:pt x="194625" y="295321"/>
                  </a:lnTo>
                  <a:lnTo>
                    <a:pt x="194100" y="294811"/>
                  </a:lnTo>
                  <a:lnTo>
                    <a:pt x="185334" y="287009"/>
                  </a:lnTo>
                  <a:lnTo>
                    <a:pt x="185194" y="286831"/>
                  </a:lnTo>
                  <a:lnTo>
                    <a:pt x="185164" y="286508"/>
                  </a:lnTo>
                  <a:lnTo>
                    <a:pt x="185311" y="286257"/>
                  </a:lnTo>
                  <a:lnTo>
                    <a:pt x="185530" y="286011"/>
                  </a:lnTo>
                  <a:lnTo>
                    <a:pt x="185889" y="285979"/>
                  </a:lnTo>
                  <a:lnTo>
                    <a:pt x="186172" y="286093"/>
                  </a:lnTo>
                  <a:lnTo>
                    <a:pt x="186667" y="286426"/>
                  </a:lnTo>
                  <a:lnTo>
                    <a:pt x="187302" y="287009"/>
                  </a:lnTo>
                  <a:lnTo>
                    <a:pt x="188182" y="287779"/>
                  </a:lnTo>
                  <a:lnTo>
                    <a:pt x="188639" y="288184"/>
                  </a:lnTo>
                  <a:lnTo>
                    <a:pt x="188922" y="288293"/>
                  </a:lnTo>
                  <a:lnTo>
                    <a:pt x="189088" y="286931"/>
                  </a:lnTo>
                  <a:lnTo>
                    <a:pt x="189367" y="285574"/>
                  </a:lnTo>
                  <a:lnTo>
                    <a:pt x="189957" y="283156"/>
                  </a:lnTo>
                  <a:lnTo>
                    <a:pt x="191573" y="276114"/>
                  </a:lnTo>
                  <a:lnTo>
                    <a:pt x="193088" y="268641"/>
                  </a:lnTo>
                  <a:lnTo>
                    <a:pt x="193276" y="267661"/>
                  </a:lnTo>
                  <a:lnTo>
                    <a:pt x="195123" y="258621"/>
                  </a:lnTo>
                  <a:lnTo>
                    <a:pt x="195070" y="258343"/>
                  </a:lnTo>
                  <a:lnTo>
                    <a:pt x="196150" y="252737"/>
                  </a:lnTo>
                  <a:lnTo>
                    <a:pt x="196551" y="250875"/>
                  </a:lnTo>
                  <a:lnTo>
                    <a:pt x="196505" y="250041"/>
                  </a:lnTo>
                  <a:lnTo>
                    <a:pt x="196607" y="249449"/>
                  </a:lnTo>
                  <a:lnTo>
                    <a:pt x="196962" y="248124"/>
                  </a:lnTo>
                  <a:lnTo>
                    <a:pt x="197570" y="247186"/>
                  </a:lnTo>
                  <a:lnTo>
                    <a:pt x="195063" y="240473"/>
                  </a:lnTo>
                  <a:lnTo>
                    <a:pt x="229578" y="227139"/>
                  </a:lnTo>
                  <a:lnTo>
                    <a:pt x="230658" y="226715"/>
                  </a:lnTo>
                  <a:lnTo>
                    <a:pt x="229727" y="224294"/>
                  </a:lnTo>
                  <a:lnTo>
                    <a:pt x="229657" y="224129"/>
                  </a:lnTo>
                  <a:lnTo>
                    <a:pt x="230231" y="223897"/>
                  </a:lnTo>
                  <a:lnTo>
                    <a:pt x="229907" y="223031"/>
                  </a:lnTo>
                  <a:lnTo>
                    <a:pt x="229317" y="223245"/>
                  </a:lnTo>
                  <a:lnTo>
                    <a:pt x="227554" y="218696"/>
                  </a:lnTo>
                  <a:lnTo>
                    <a:pt x="221662" y="220354"/>
                  </a:lnTo>
                  <a:lnTo>
                    <a:pt x="221484" y="219785"/>
                  </a:lnTo>
                  <a:lnTo>
                    <a:pt x="220582" y="220035"/>
                  </a:lnTo>
                  <a:lnTo>
                    <a:pt x="220416" y="219297"/>
                  </a:lnTo>
                  <a:lnTo>
                    <a:pt x="200728" y="225167"/>
                  </a:lnTo>
                  <a:lnTo>
                    <a:pt x="181172" y="230887"/>
                  </a:lnTo>
                  <a:lnTo>
                    <a:pt x="181040" y="230468"/>
                  </a:lnTo>
                  <a:lnTo>
                    <a:pt x="180099" y="230727"/>
                  </a:lnTo>
                  <a:lnTo>
                    <a:pt x="179612" y="228910"/>
                  </a:lnTo>
                  <a:lnTo>
                    <a:pt x="180485" y="228610"/>
                  </a:lnTo>
                  <a:lnTo>
                    <a:pt x="180288" y="227808"/>
                  </a:lnTo>
                  <a:lnTo>
                    <a:pt x="180054" y="227490"/>
                  </a:lnTo>
                  <a:lnTo>
                    <a:pt x="179794" y="226438"/>
                  </a:lnTo>
                  <a:lnTo>
                    <a:pt x="179510" y="225996"/>
                  </a:lnTo>
                  <a:lnTo>
                    <a:pt x="179246" y="225677"/>
                  </a:lnTo>
                  <a:lnTo>
                    <a:pt x="178725" y="224908"/>
                  </a:lnTo>
                  <a:lnTo>
                    <a:pt x="178298" y="223869"/>
                  </a:lnTo>
                  <a:lnTo>
                    <a:pt x="177059" y="220805"/>
                  </a:lnTo>
                  <a:lnTo>
                    <a:pt x="176576" y="220258"/>
                  </a:lnTo>
                  <a:lnTo>
                    <a:pt x="176410" y="219716"/>
                  </a:lnTo>
                  <a:lnTo>
                    <a:pt x="176013" y="219306"/>
                  </a:lnTo>
                  <a:lnTo>
                    <a:pt x="175091" y="218437"/>
                  </a:lnTo>
                  <a:lnTo>
                    <a:pt x="174735" y="218125"/>
                  </a:lnTo>
                  <a:lnTo>
                    <a:pt x="174257" y="217708"/>
                  </a:lnTo>
                  <a:lnTo>
                    <a:pt x="174049" y="216943"/>
                  </a:lnTo>
                  <a:lnTo>
                    <a:pt x="174151" y="216183"/>
                  </a:lnTo>
                  <a:lnTo>
                    <a:pt x="174076" y="215376"/>
                  </a:lnTo>
                  <a:lnTo>
                    <a:pt x="173856" y="214625"/>
                  </a:lnTo>
                  <a:lnTo>
                    <a:pt x="173547" y="214156"/>
                  </a:lnTo>
                  <a:lnTo>
                    <a:pt x="173305" y="213614"/>
                  </a:lnTo>
                  <a:lnTo>
                    <a:pt x="173282" y="212863"/>
                  </a:lnTo>
                  <a:lnTo>
                    <a:pt x="173332" y="212152"/>
                  </a:lnTo>
                  <a:lnTo>
                    <a:pt x="173267" y="211683"/>
                  </a:lnTo>
                  <a:lnTo>
                    <a:pt x="173139" y="210932"/>
                  </a:lnTo>
                  <a:lnTo>
                    <a:pt x="172973" y="210285"/>
                  </a:lnTo>
                  <a:lnTo>
                    <a:pt x="172773" y="209534"/>
                  </a:lnTo>
                  <a:lnTo>
                    <a:pt x="172674" y="209102"/>
                  </a:lnTo>
                  <a:lnTo>
                    <a:pt x="172682" y="208601"/>
                  </a:lnTo>
                  <a:lnTo>
                    <a:pt x="172909" y="207890"/>
                  </a:lnTo>
                  <a:lnTo>
                    <a:pt x="173350" y="207043"/>
                  </a:lnTo>
                  <a:lnTo>
                    <a:pt x="173607" y="206510"/>
                  </a:lnTo>
                  <a:lnTo>
                    <a:pt x="174151" y="206019"/>
                  </a:lnTo>
                  <a:lnTo>
                    <a:pt x="174797" y="205673"/>
                  </a:lnTo>
                  <a:lnTo>
                    <a:pt x="175409" y="205217"/>
                  </a:lnTo>
                  <a:lnTo>
                    <a:pt x="176198" y="204839"/>
                  </a:lnTo>
                  <a:lnTo>
                    <a:pt x="176768" y="204848"/>
                  </a:lnTo>
                  <a:lnTo>
                    <a:pt x="177191" y="204967"/>
                  </a:lnTo>
                  <a:lnTo>
                    <a:pt x="177509" y="205149"/>
                  </a:lnTo>
                  <a:lnTo>
                    <a:pt x="177788" y="205545"/>
                  </a:lnTo>
                  <a:lnTo>
                    <a:pt x="178060" y="206123"/>
                  </a:lnTo>
                  <a:lnTo>
                    <a:pt x="178404" y="206843"/>
                  </a:lnTo>
                  <a:lnTo>
                    <a:pt x="178611" y="207207"/>
                  </a:lnTo>
                  <a:lnTo>
                    <a:pt x="179031" y="207640"/>
                  </a:lnTo>
                  <a:lnTo>
                    <a:pt x="179741" y="207831"/>
                  </a:lnTo>
                  <a:lnTo>
                    <a:pt x="180345" y="207808"/>
                  </a:lnTo>
                  <a:lnTo>
                    <a:pt x="181025" y="207640"/>
                  </a:lnTo>
                  <a:lnTo>
                    <a:pt x="181380" y="207540"/>
                  </a:lnTo>
                  <a:lnTo>
                    <a:pt x="181799" y="207977"/>
                  </a:lnTo>
                  <a:lnTo>
                    <a:pt x="182281" y="207938"/>
                  </a:lnTo>
                  <a:lnTo>
                    <a:pt x="182550" y="207808"/>
                  </a:lnTo>
                  <a:lnTo>
                    <a:pt x="183196" y="207572"/>
                  </a:lnTo>
                  <a:lnTo>
                    <a:pt x="183517" y="207362"/>
                  </a:lnTo>
                  <a:lnTo>
                    <a:pt x="184201" y="207052"/>
                  </a:lnTo>
                  <a:lnTo>
                    <a:pt x="184915" y="206816"/>
                  </a:lnTo>
                  <a:lnTo>
                    <a:pt x="185644" y="205791"/>
                  </a:lnTo>
                  <a:lnTo>
                    <a:pt x="185757" y="205582"/>
                  </a:lnTo>
                  <a:lnTo>
                    <a:pt x="186399" y="205413"/>
                  </a:lnTo>
                  <a:lnTo>
                    <a:pt x="187003" y="205317"/>
                  </a:lnTo>
                  <a:lnTo>
                    <a:pt x="187392" y="205500"/>
                  </a:lnTo>
                  <a:lnTo>
                    <a:pt x="187815" y="205832"/>
                  </a:lnTo>
                  <a:lnTo>
                    <a:pt x="188310" y="205873"/>
                  </a:lnTo>
                  <a:lnTo>
                    <a:pt x="189417" y="205714"/>
                  </a:lnTo>
                  <a:lnTo>
                    <a:pt x="189987" y="205618"/>
                  </a:lnTo>
                  <a:lnTo>
                    <a:pt x="190451" y="205449"/>
                  </a:lnTo>
                  <a:lnTo>
                    <a:pt x="190738" y="205490"/>
                  </a:lnTo>
                  <a:lnTo>
                    <a:pt x="191381" y="205427"/>
                  </a:lnTo>
                  <a:lnTo>
                    <a:pt x="191879" y="205185"/>
                  </a:lnTo>
                  <a:lnTo>
                    <a:pt x="192347" y="205053"/>
                  </a:lnTo>
                  <a:lnTo>
                    <a:pt x="192665" y="205094"/>
                  </a:lnTo>
                  <a:lnTo>
                    <a:pt x="193129" y="204958"/>
                  </a:lnTo>
                  <a:lnTo>
                    <a:pt x="193492" y="204539"/>
                  </a:lnTo>
                  <a:lnTo>
                    <a:pt x="194001" y="204011"/>
                  </a:lnTo>
                  <a:lnTo>
                    <a:pt x="194602" y="204092"/>
                  </a:lnTo>
                  <a:lnTo>
                    <a:pt x="194999" y="203847"/>
                  </a:lnTo>
                  <a:lnTo>
                    <a:pt x="195599" y="204001"/>
                  </a:lnTo>
                  <a:lnTo>
                    <a:pt x="195852" y="203897"/>
                  </a:lnTo>
                  <a:lnTo>
                    <a:pt x="196388" y="203692"/>
                  </a:lnTo>
                  <a:lnTo>
                    <a:pt x="196713" y="203487"/>
                  </a:lnTo>
                  <a:lnTo>
                    <a:pt x="197106" y="203455"/>
                  </a:lnTo>
                  <a:lnTo>
                    <a:pt x="197533" y="203464"/>
                  </a:lnTo>
                  <a:lnTo>
                    <a:pt x="197786" y="203145"/>
                  </a:lnTo>
                  <a:lnTo>
                    <a:pt x="198144" y="203082"/>
                  </a:lnTo>
                  <a:lnTo>
                    <a:pt x="198507" y="202658"/>
                  </a:lnTo>
                  <a:lnTo>
                    <a:pt x="198684" y="202271"/>
                  </a:lnTo>
                  <a:lnTo>
                    <a:pt x="198779" y="201884"/>
                  </a:lnTo>
                  <a:lnTo>
                    <a:pt x="198439" y="201306"/>
                  </a:lnTo>
                  <a:lnTo>
                    <a:pt x="198054" y="200768"/>
                  </a:lnTo>
                  <a:lnTo>
                    <a:pt x="197314" y="200495"/>
                  </a:lnTo>
                  <a:lnTo>
                    <a:pt x="196830" y="200618"/>
                  </a:lnTo>
                  <a:lnTo>
                    <a:pt x="195863" y="200818"/>
                  </a:lnTo>
                  <a:lnTo>
                    <a:pt x="195380" y="201219"/>
                  </a:lnTo>
                  <a:lnTo>
                    <a:pt x="195021" y="201465"/>
                  </a:lnTo>
                  <a:lnTo>
                    <a:pt x="194489" y="201898"/>
                  </a:lnTo>
                  <a:lnTo>
                    <a:pt x="193786" y="201839"/>
                  </a:lnTo>
                  <a:lnTo>
                    <a:pt x="193008" y="201256"/>
                  </a:lnTo>
                  <a:lnTo>
                    <a:pt x="192362" y="200582"/>
                  </a:lnTo>
                  <a:lnTo>
                    <a:pt x="192287" y="199876"/>
                  </a:lnTo>
                  <a:lnTo>
                    <a:pt x="192343" y="199129"/>
                  </a:lnTo>
                  <a:lnTo>
                    <a:pt x="192540" y="198077"/>
                  </a:lnTo>
                  <a:lnTo>
                    <a:pt x="192861" y="197071"/>
                  </a:lnTo>
                  <a:lnTo>
                    <a:pt x="193004" y="196415"/>
                  </a:lnTo>
                  <a:lnTo>
                    <a:pt x="193189" y="195527"/>
                  </a:lnTo>
                  <a:lnTo>
                    <a:pt x="193220" y="195327"/>
                  </a:lnTo>
                  <a:lnTo>
                    <a:pt x="193295" y="195095"/>
                  </a:lnTo>
                  <a:lnTo>
                    <a:pt x="193461" y="194658"/>
                  </a:lnTo>
                  <a:lnTo>
                    <a:pt x="193439" y="194289"/>
                  </a:lnTo>
                  <a:lnTo>
                    <a:pt x="193375" y="194475"/>
                  </a:lnTo>
                  <a:lnTo>
                    <a:pt x="193140" y="194639"/>
                  </a:lnTo>
                  <a:lnTo>
                    <a:pt x="193042" y="194767"/>
                  </a:lnTo>
                  <a:lnTo>
                    <a:pt x="192842" y="195796"/>
                  </a:lnTo>
                  <a:lnTo>
                    <a:pt x="192529" y="196096"/>
                  </a:lnTo>
                  <a:lnTo>
                    <a:pt x="192389" y="196493"/>
                  </a:lnTo>
                  <a:lnTo>
                    <a:pt x="192113" y="197367"/>
                  </a:lnTo>
                  <a:lnTo>
                    <a:pt x="191573" y="198150"/>
                  </a:lnTo>
                  <a:lnTo>
                    <a:pt x="191127" y="198669"/>
                  </a:lnTo>
                  <a:lnTo>
                    <a:pt x="190769" y="199015"/>
                  </a:lnTo>
                  <a:lnTo>
                    <a:pt x="190285" y="199225"/>
                  </a:lnTo>
                  <a:lnTo>
                    <a:pt x="189666" y="199434"/>
                  </a:lnTo>
                  <a:lnTo>
                    <a:pt x="189224" y="199735"/>
                  </a:lnTo>
                  <a:lnTo>
                    <a:pt x="188646" y="200208"/>
                  </a:lnTo>
                  <a:lnTo>
                    <a:pt x="188155" y="200773"/>
                  </a:lnTo>
                  <a:lnTo>
                    <a:pt x="187441" y="201420"/>
                  </a:lnTo>
                  <a:lnTo>
                    <a:pt x="187128" y="201811"/>
                  </a:lnTo>
                  <a:lnTo>
                    <a:pt x="187067" y="202057"/>
                  </a:lnTo>
                  <a:lnTo>
                    <a:pt x="186980" y="202635"/>
                  </a:lnTo>
                  <a:lnTo>
                    <a:pt x="186867" y="203063"/>
                  </a:lnTo>
                  <a:lnTo>
                    <a:pt x="186576" y="203378"/>
                  </a:lnTo>
                  <a:lnTo>
                    <a:pt x="186176" y="203837"/>
                  </a:lnTo>
                  <a:lnTo>
                    <a:pt x="185670" y="204434"/>
                  </a:lnTo>
                  <a:lnTo>
                    <a:pt x="185413" y="204857"/>
                  </a:lnTo>
                  <a:lnTo>
                    <a:pt x="185224" y="205390"/>
                  </a:lnTo>
                  <a:lnTo>
                    <a:pt x="185183" y="205750"/>
                  </a:lnTo>
                  <a:lnTo>
                    <a:pt x="184824" y="206028"/>
                  </a:lnTo>
                  <a:lnTo>
                    <a:pt x="184507" y="205773"/>
                  </a:lnTo>
                  <a:lnTo>
                    <a:pt x="184227" y="205445"/>
                  </a:lnTo>
                  <a:lnTo>
                    <a:pt x="183732" y="205222"/>
                  </a:lnTo>
                  <a:lnTo>
                    <a:pt x="183204" y="204926"/>
                  </a:lnTo>
                  <a:lnTo>
                    <a:pt x="182996" y="204675"/>
                  </a:lnTo>
                  <a:lnTo>
                    <a:pt x="182856" y="204420"/>
                  </a:lnTo>
                  <a:lnTo>
                    <a:pt x="182615" y="204202"/>
                  </a:lnTo>
                  <a:lnTo>
                    <a:pt x="182275" y="203970"/>
                  </a:lnTo>
                  <a:lnTo>
                    <a:pt x="182127" y="203555"/>
                  </a:lnTo>
                  <a:lnTo>
                    <a:pt x="182109" y="203218"/>
                  </a:lnTo>
                  <a:lnTo>
                    <a:pt x="182033" y="202731"/>
                  </a:lnTo>
                  <a:lnTo>
                    <a:pt x="181916" y="201720"/>
                  </a:lnTo>
                  <a:lnTo>
                    <a:pt x="181757" y="200923"/>
                  </a:lnTo>
                  <a:lnTo>
                    <a:pt x="181508" y="200040"/>
                  </a:lnTo>
                  <a:lnTo>
                    <a:pt x="181130" y="199111"/>
                  </a:lnTo>
                  <a:lnTo>
                    <a:pt x="180621" y="198218"/>
                  </a:lnTo>
                  <a:lnTo>
                    <a:pt x="179914" y="197167"/>
                  </a:lnTo>
                  <a:lnTo>
                    <a:pt x="179420" y="196652"/>
                  </a:lnTo>
                  <a:lnTo>
                    <a:pt x="178925" y="196065"/>
                  </a:lnTo>
                  <a:lnTo>
                    <a:pt x="178430" y="195732"/>
                  </a:lnTo>
                  <a:lnTo>
                    <a:pt x="178030" y="195759"/>
                  </a:lnTo>
                  <a:lnTo>
                    <a:pt x="177739" y="196151"/>
                  </a:lnTo>
                  <a:lnTo>
                    <a:pt x="177233" y="196147"/>
                  </a:lnTo>
                  <a:lnTo>
                    <a:pt x="176882" y="195705"/>
                  </a:lnTo>
                  <a:lnTo>
                    <a:pt x="176855" y="195127"/>
                  </a:lnTo>
                  <a:lnTo>
                    <a:pt x="177040" y="194730"/>
                  </a:lnTo>
                  <a:lnTo>
                    <a:pt x="177301" y="194302"/>
                  </a:lnTo>
                  <a:lnTo>
                    <a:pt x="177705" y="193838"/>
                  </a:lnTo>
                  <a:lnTo>
                    <a:pt x="177679" y="193296"/>
                  </a:lnTo>
                  <a:lnTo>
                    <a:pt x="177259" y="192495"/>
                  </a:lnTo>
                  <a:lnTo>
                    <a:pt x="176481" y="191830"/>
                  </a:lnTo>
                  <a:lnTo>
                    <a:pt x="175450" y="191051"/>
                  </a:lnTo>
                  <a:lnTo>
                    <a:pt x="174457" y="190350"/>
                  </a:lnTo>
                  <a:lnTo>
                    <a:pt x="173139" y="189567"/>
                  </a:lnTo>
                  <a:lnTo>
                    <a:pt x="171998" y="188929"/>
                  </a:lnTo>
                  <a:lnTo>
                    <a:pt x="170892" y="188369"/>
                  </a:lnTo>
                  <a:lnTo>
                    <a:pt x="170321" y="187959"/>
                  </a:lnTo>
                  <a:lnTo>
                    <a:pt x="169540" y="187513"/>
                  </a:lnTo>
                  <a:lnTo>
                    <a:pt x="168648" y="186958"/>
                  </a:lnTo>
                  <a:lnTo>
                    <a:pt x="167436" y="186320"/>
                  </a:lnTo>
                  <a:lnTo>
                    <a:pt x="166186" y="185719"/>
                  </a:lnTo>
                  <a:lnTo>
                    <a:pt x="165329" y="185378"/>
                  </a:lnTo>
                  <a:lnTo>
                    <a:pt x="164657" y="184717"/>
                  </a:lnTo>
                  <a:lnTo>
                    <a:pt x="164162" y="184276"/>
                  </a:lnTo>
                  <a:lnTo>
                    <a:pt x="163452" y="183793"/>
                  </a:lnTo>
                  <a:lnTo>
                    <a:pt x="162738" y="183347"/>
                  </a:lnTo>
                  <a:lnTo>
                    <a:pt x="162640" y="182837"/>
                  </a:lnTo>
                  <a:lnTo>
                    <a:pt x="162466" y="182400"/>
                  </a:lnTo>
                  <a:lnTo>
                    <a:pt x="162262" y="181817"/>
                  </a:lnTo>
                  <a:lnTo>
                    <a:pt x="161763" y="181412"/>
                  </a:lnTo>
                  <a:lnTo>
                    <a:pt x="160940" y="180861"/>
                  </a:lnTo>
                  <a:lnTo>
                    <a:pt x="160445" y="180387"/>
                  </a:lnTo>
                  <a:lnTo>
                    <a:pt x="159656" y="180082"/>
                  </a:lnTo>
                  <a:lnTo>
                    <a:pt x="157828" y="179335"/>
                  </a:lnTo>
                  <a:lnTo>
                    <a:pt x="157333" y="178948"/>
                  </a:lnTo>
                  <a:lnTo>
                    <a:pt x="157133" y="178607"/>
                  </a:lnTo>
                  <a:lnTo>
                    <a:pt x="156759" y="178352"/>
                  </a:lnTo>
                  <a:lnTo>
                    <a:pt x="155845" y="177915"/>
                  </a:lnTo>
                  <a:lnTo>
                    <a:pt x="154811" y="177478"/>
                  </a:lnTo>
                  <a:lnTo>
                    <a:pt x="153855" y="177082"/>
                  </a:lnTo>
                  <a:lnTo>
                    <a:pt x="152775" y="176640"/>
                  </a:lnTo>
                  <a:lnTo>
                    <a:pt x="151483" y="176198"/>
                  </a:lnTo>
                  <a:lnTo>
                    <a:pt x="150362" y="175843"/>
                  </a:lnTo>
                  <a:lnTo>
                    <a:pt x="149905" y="175665"/>
                  </a:lnTo>
                  <a:lnTo>
                    <a:pt x="149451" y="175324"/>
                  </a:lnTo>
                  <a:lnTo>
                    <a:pt x="148874" y="174978"/>
                  </a:lnTo>
                  <a:lnTo>
                    <a:pt x="148126" y="174627"/>
                  </a:lnTo>
                  <a:lnTo>
                    <a:pt x="147129" y="174190"/>
                  </a:lnTo>
                  <a:lnTo>
                    <a:pt x="146343" y="173799"/>
                  </a:lnTo>
                  <a:lnTo>
                    <a:pt x="145233" y="173339"/>
                  </a:lnTo>
                  <a:lnTo>
                    <a:pt x="142755" y="171681"/>
                  </a:lnTo>
                  <a:lnTo>
                    <a:pt x="142412" y="171417"/>
                  </a:lnTo>
                  <a:lnTo>
                    <a:pt x="142045" y="170780"/>
                  </a:lnTo>
                  <a:lnTo>
                    <a:pt x="141634" y="170352"/>
                  </a:lnTo>
                  <a:lnTo>
                    <a:pt x="140516" y="169828"/>
                  </a:lnTo>
                  <a:lnTo>
                    <a:pt x="140258" y="169656"/>
                  </a:lnTo>
                  <a:lnTo>
                    <a:pt x="139523" y="169141"/>
                  </a:lnTo>
                  <a:lnTo>
                    <a:pt x="138612" y="168704"/>
                  </a:lnTo>
                  <a:lnTo>
                    <a:pt x="138076" y="168107"/>
                  </a:lnTo>
                  <a:lnTo>
                    <a:pt x="137207" y="167629"/>
                  </a:lnTo>
                  <a:lnTo>
                    <a:pt x="136799" y="167119"/>
                  </a:lnTo>
                  <a:lnTo>
                    <a:pt x="136180" y="166646"/>
                  </a:lnTo>
                  <a:lnTo>
                    <a:pt x="135353" y="166085"/>
                  </a:lnTo>
                  <a:lnTo>
                    <a:pt x="134526" y="165566"/>
                  </a:lnTo>
                  <a:lnTo>
                    <a:pt x="133861" y="165216"/>
                  </a:lnTo>
                  <a:lnTo>
                    <a:pt x="133404" y="165084"/>
                  </a:lnTo>
                  <a:lnTo>
                    <a:pt x="133329" y="164706"/>
                  </a:lnTo>
                  <a:lnTo>
                    <a:pt x="133378" y="164451"/>
                  </a:lnTo>
                  <a:lnTo>
                    <a:pt x="133257" y="164214"/>
                  </a:lnTo>
                  <a:lnTo>
                    <a:pt x="132615" y="163545"/>
                  </a:lnTo>
                  <a:lnTo>
                    <a:pt x="131554" y="163012"/>
                  </a:lnTo>
                  <a:lnTo>
                    <a:pt x="130447" y="162529"/>
                  </a:lnTo>
                  <a:lnTo>
                    <a:pt x="129197" y="162133"/>
                  </a:lnTo>
                  <a:lnTo>
                    <a:pt x="127535" y="161496"/>
                  </a:lnTo>
                  <a:lnTo>
                    <a:pt x="127299" y="161401"/>
                  </a:lnTo>
                  <a:lnTo>
                    <a:pt x="126565" y="161104"/>
                  </a:lnTo>
                  <a:lnTo>
                    <a:pt x="125722" y="160503"/>
                  </a:lnTo>
                  <a:lnTo>
                    <a:pt x="125001" y="159893"/>
                  </a:lnTo>
                  <a:lnTo>
                    <a:pt x="124604" y="159533"/>
                  </a:lnTo>
                  <a:lnTo>
                    <a:pt x="122822" y="159588"/>
                  </a:lnTo>
                  <a:lnTo>
                    <a:pt x="123166" y="161186"/>
                  </a:lnTo>
                  <a:lnTo>
                    <a:pt x="123638" y="163527"/>
                  </a:lnTo>
                  <a:lnTo>
                    <a:pt x="124023" y="165402"/>
                  </a:lnTo>
                  <a:lnTo>
                    <a:pt x="124329" y="166532"/>
                  </a:lnTo>
                  <a:lnTo>
                    <a:pt x="124367" y="166905"/>
                  </a:lnTo>
                  <a:lnTo>
                    <a:pt x="124404" y="167465"/>
                  </a:lnTo>
                  <a:lnTo>
                    <a:pt x="124351" y="167793"/>
                  </a:lnTo>
                  <a:lnTo>
                    <a:pt x="124204" y="168162"/>
                  </a:lnTo>
                  <a:lnTo>
                    <a:pt x="124012" y="168581"/>
                  </a:lnTo>
                  <a:lnTo>
                    <a:pt x="123486" y="169318"/>
                  </a:lnTo>
                  <a:lnTo>
                    <a:pt x="122867" y="170242"/>
                  </a:lnTo>
                  <a:lnTo>
                    <a:pt x="122248" y="170976"/>
                  </a:lnTo>
                  <a:lnTo>
                    <a:pt x="121674" y="171854"/>
                  </a:lnTo>
                  <a:lnTo>
                    <a:pt x="121009" y="172592"/>
                  </a:lnTo>
                  <a:lnTo>
                    <a:pt x="120628" y="173193"/>
                  </a:lnTo>
                  <a:lnTo>
                    <a:pt x="120295" y="173607"/>
                  </a:lnTo>
                  <a:lnTo>
                    <a:pt x="119770" y="174295"/>
                  </a:lnTo>
                  <a:lnTo>
                    <a:pt x="119434" y="174850"/>
                  </a:lnTo>
                  <a:lnTo>
                    <a:pt x="119336" y="175315"/>
                  </a:lnTo>
                  <a:lnTo>
                    <a:pt x="119325" y="175706"/>
                  </a:lnTo>
                  <a:lnTo>
                    <a:pt x="124223" y="198851"/>
                  </a:lnTo>
                  <a:lnTo>
                    <a:pt x="126432" y="208851"/>
                  </a:lnTo>
                  <a:lnTo>
                    <a:pt x="128038" y="216852"/>
                  </a:lnTo>
                  <a:lnTo>
                    <a:pt x="130273" y="226775"/>
                  </a:lnTo>
                  <a:lnTo>
                    <a:pt x="130447" y="227175"/>
                  </a:lnTo>
                  <a:lnTo>
                    <a:pt x="131006" y="227795"/>
                  </a:lnTo>
                  <a:lnTo>
                    <a:pt x="131591" y="228660"/>
                  </a:lnTo>
                  <a:lnTo>
                    <a:pt x="132366" y="231811"/>
                  </a:lnTo>
                  <a:lnTo>
                    <a:pt x="134503" y="241516"/>
                  </a:lnTo>
                  <a:lnTo>
                    <a:pt x="134783" y="243114"/>
                  </a:lnTo>
                  <a:lnTo>
                    <a:pt x="134972" y="243939"/>
                  </a:lnTo>
                  <a:lnTo>
                    <a:pt x="134957" y="244813"/>
                  </a:lnTo>
                  <a:lnTo>
                    <a:pt x="134839" y="245583"/>
                  </a:lnTo>
                  <a:lnTo>
                    <a:pt x="134624" y="246143"/>
                  </a:lnTo>
                  <a:lnTo>
                    <a:pt x="134152" y="246958"/>
                  </a:lnTo>
                  <a:lnTo>
                    <a:pt x="133472" y="247769"/>
                  </a:lnTo>
                  <a:lnTo>
                    <a:pt x="132849" y="248324"/>
                  </a:lnTo>
                  <a:lnTo>
                    <a:pt x="132226" y="248670"/>
                  </a:lnTo>
                  <a:lnTo>
                    <a:pt x="131610" y="248916"/>
                  </a:lnTo>
                  <a:lnTo>
                    <a:pt x="128729" y="249640"/>
                  </a:lnTo>
                  <a:lnTo>
                    <a:pt x="127856" y="249777"/>
                  </a:lnTo>
                  <a:lnTo>
                    <a:pt x="126474" y="249804"/>
                  </a:lnTo>
                  <a:lnTo>
                    <a:pt x="125250" y="249627"/>
                  </a:lnTo>
                  <a:lnTo>
                    <a:pt x="124231" y="249303"/>
                  </a:lnTo>
                  <a:lnTo>
                    <a:pt x="123064" y="248766"/>
                  </a:lnTo>
                  <a:lnTo>
                    <a:pt x="122252" y="248238"/>
                  </a:lnTo>
                  <a:lnTo>
                    <a:pt x="121545" y="247709"/>
                  </a:lnTo>
                  <a:lnTo>
                    <a:pt x="120790" y="246926"/>
                  </a:lnTo>
                  <a:lnTo>
                    <a:pt x="120239" y="246302"/>
                  </a:lnTo>
                  <a:lnTo>
                    <a:pt x="119744" y="245364"/>
                  </a:lnTo>
                  <a:lnTo>
                    <a:pt x="119483" y="244731"/>
                  </a:lnTo>
                  <a:lnTo>
                    <a:pt x="119249" y="244276"/>
                  </a:lnTo>
                  <a:lnTo>
                    <a:pt x="119057" y="243706"/>
                  </a:lnTo>
                  <a:lnTo>
                    <a:pt x="118388" y="240814"/>
                  </a:lnTo>
                  <a:lnTo>
                    <a:pt x="115786" y="228109"/>
                  </a:lnTo>
                  <a:lnTo>
                    <a:pt x="115053" y="224771"/>
                  </a:lnTo>
                  <a:lnTo>
                    <a:pt x="114740" y="223396"/>
                  </a:lnTo>
                  <a:lnTo>
                    <a:pt x="114630" y="222735"/>
                  </a:lnTo>
                  <a:lnTo>
                    <a:pt x="114615" y="222225"/>
                  </a:lnTo>
                  <a:lnTo>
                    <a:pt x="114619" y="221857"/>
                  </a:lnTo>
                  <a:lnTo>
                    <a:pt x="114702" y="221346"/>
                  </a:lnTo>
                  <a:lnTo>
                    <a:pt x="114959" y="219161"/>
                  </a:lnTo>
                  <a:lnTo>
                    <a:pt x="115046" y="218264"/>
                  </a:lnTo>
                  <a:lnTo>
                    <a:pt x="115076" y="217872"/>
                  </a:lnTo>
                  <a:lnTo>
                    <a:pt x="115091" y="217412"/>
                  </a:lnTo>
                  <a:lnTo>
                    <a:pt x="115027" y="217052"/>
                  </a:lnTo>
                  <a:lnTo>
                    <a:pt x="114649" y="215258"/>
                  </a:lnTo>
                  <a:lnTo>
                    <a:pt x="113399" y="209498"/>
                  </a:lnTo>
                  <a:lnTo>
                    <a:pt x="109841" y="192863"/>
                  </a:lnTo>
                  <a:lnTo>
                    <a:pt x="109728" y="192376"/>
                  </a:lnTo>
                  <a:lnTo>
                    <a:pt x="108334" y="185815"/>
                  </a:lnTo>
                  <a:lnTo>
                    <a:pt x="106971" y="179677"/>
                  </a:lnTo>
                  <a:lnTo>
                    <a:pt x="105721" y="174186"/>
                  </a:lnTo>
                  <a:lnTo>
                    <a:pt x="104188" y="166846"/>
                  </a:lnTo>
                  <a:lnTo>
                    <a:pt x="104097" y="166541"/>
                  </a:lnTo>
                  <a:lnTo>
                    <a:pt x="103780" y="165002"/>
                  </a:lnTo>
                  <a:lnTo>
                    <a:pt x="103262" y="162725"/>
                  </a:lnTo>
                  <a:lnTo>
                    <a:pt x="102752" y="160280"/>
                  </a:lnTo>
                  <a:lnTo>
                    <a:pt x="102303" y="158181"/>
                  </a:lnTo>
                  <a:lnTo>
                    <a:pt x="101918" y="156501"/>
                  </a:lnTo>
                  <a:lnTo>
                    <a:pt x="101467" y="154771"/>
                  </a:lnTo>
                  <a:lnTo>
                    <a:pt x="100992" y="153697"/>
                  </a:lnTo>
                  <a:lnTo>
                    <a:pt x="100486" y="152854"/>
                  </a:lnTo>
                  <a:lnTo>
                    <a:pt x="100014" y="152180"/>
                  </a:lnTo>
                  <a:lnTo>
                    <a:pt x="99538" y="151652"/>
                  </a:lnTo>
                  <a:lnTo>
                    <a:pt x="99097" y="151088"/>
                  </a:lnTo>
                  <a:lnTo>
                    <a:pt x="98655" y="150623"/>
                  </a:lnTo>
                  <a:lnTo>
                    <a:pt x="98247" y="150163"/>
                  </a:lnTo>
                  <a:lnTo>
                    <a:pt x="97801" y="149740"/>
                  </a:lnTo>
                  <a:lnTo>
                    <a:pt x="97182" y="149307"/>
                  </a:lnTo>
                  <a:lnTo>
                    <a:pt x="96460" y="148948"/>
                  </a:lnTo>
                  <a:lnTo>
                    <a:pt x="95769" y="148729"/>
                  </a:lnTo>
                  <a:lnTo>
                    <a:pt x="95112" y="148611"/>
                  </a:lnTo>
                  <a:lnTo>
                    <a:pt x="94557" y="148638"/>
                  </a:lnTo>
                  <a:lnTo>
                    <a:pt x="94108" y="148697"/>
                  </a:lnTo>
                  <a:lnTo>
                    <a:pt x="92502" y="149016"/>
                  </a:lnTo>
                  <a:lnTo>
                    <a:pt x="91007" y="149339"/>
                  </a:lnTo>
                  <a:lnTo>
                    <a:pt x="89440" y="149658"/>
                  </a:lnTo>
                  <a:lnTo>
                    <a:pt x="86441" y="150336"/>
                  </a:lnTo>
                  <a:lnTo>
                    <a:pt x="85187" y="150628"/>
                  </a:lnTo>
                  <a:lnTo>
                    <a:pt x="84666" y="150760"/>
                  </a:lnTo>
                  <a:lnTo>
                    <a:pt x="84383" y="150997"/>
                  </a:lnTo>
                  <a:lnTo>
                    <a:pt x="84065" y="151238"/>
                  </a:lnTo>
                  <a:lnTo>
                    <a:pt x="83820" y="151511"/>
                  </a:lnTo>
                  <a:lnTo>
                    <a:pt x="83567" y="151994"/>
                  </a:lnTo>
                  <a:lnTo>
                    <a:pt x="83348" y="152686"/>
                  </a:lnTo>
                  <a:lnTo>
                    <a:pt x="83125" y="153533"/>
                  </a:lnTo>
                  <a:lnTo>
                    <a:pt x="82449" y="155527"/>
                  </a:lnTo>
                  <a:lnTo>
                    <a:pt x="81769" y="157635"/>
                  </a:lnTo>
                  <a:lnTo>
                    <a:pt x="80972" y="160194"/>
                  </a:lnTo>
                  <a:lnTo>
                    <a:pt x="80013" y="163244"/>
                  </a:lnTo>
                  <a:lnTo>
                    <a:pt x="79295" y="165539"/>
                  </a:lnTo>
                  <a:lnTo>
                    <a:pt x="79171" y="166067"/>
                  </a:lnTo>
                  <a:lnTo>
                    <a:pt x="79088" y="166559"/>
                  </a:lnTo>
                  <a:lnTo>
                    <a:pt x="79223" y="167356"/>
                  </a:lnTo>
                  <a:lnTo>
                    <a:pt x="79435" y="168157"/>
                  </a:lnTo>
                  <a:lnTo>
                    <a:pt x="79926" y="170397"/>
                  </a:lnTo>
                  <a:lnTo>
                    <a:pt x="82101" y="180688"/>
                  </a:lnTo>
                  <a:lnTo>
                    <a:pt x="83797" y="188579"/>
                  </a:lnTo>
                  <a:lnTo>
                    <a:pt x="84126" y="190004"/>
                  </a:lnTo>
                  <a:lnTo>
                    <a:pt x="84315" y="191211"/>
                  </a:lnTo>
                  <a:lnTo>
                    <a:pt x="84590" y="191711"/>
                  </a:lnTo>
                  <a:lnTo>
                    <a:pt x="84930" y="192285"/>
                  </a:lnTo>
                  <a:lnTo>
                    <a:pt x="85304" y="192690"/>
                  </a:lnTo>
                  <a:lnTo>
                    <a:pt x="85621" y="192891"/>
                  </a:lnTo>
                  <a:lnTo>
                    <a:pt x="86694" y="193314"/>
                  </a:lnTo>
                  <a:lnTo>
                    <a:pt x="92053" y="195627"/>
                  </a:lnTo>
                  <a:lnTo>
                    <a:pt x="95105" y="196857"/>
                  </a:lnTo>
                  <a:lnTo>
                    <a:pt x="96275" y="197376"/>
                  </a:lnTo>
                  <a:lnTo>
                    <a:pt x="96343" y="197590"/>
                  </a:lnTo>
                  <a:lnTo>
                    <a:pt x="96219" y="197922"/>
                  </a:lnTo>
                  <a:lnTo>
                    <a:pt x="96347" y="197959"/>
                  </a:lnTo>
                  <a:lnTo>
                    <a:pt x="96517" y="197654"/>
                  </a:lnTo>
                  <a:lnTo>
                    <a:pt x="96611" y="197526"/>
                  </a:lnTo>
                  <a:lnTo>
                    <a:pt x="96831" y="197417"/>
                  </a:lnTo>
                  <a:lnTo>
                    <a:pt x="97114" y="197003"/>
                  </a:lnTo>
                  <a:lnTo>
                    <a:pt x="97352" y="196402"/>
                  </a:lnTo>
                  <a:lnTo>
                    <a:pt x="97858" y="195700"/>
                  </a:lnTo>
                  <a:lnTo>
                    <a:pt x="98428" y="195359"/>
                  </a:lnTo>
                  <a:lnTo>
                    <a:pt x="99063" y="195441"/>
                  </a:lnTo>
                  <a:lnTo>
                    <a:pt x="99546" y="195873"/>
                  </a:lnTo>
                  <a:lnTo>
                    <a:pt x="99822" y="196447"/>
                  </a:lnTo>
                  <a:lnTo>
                    <a:pt x="100022" y="196943"/>
                  </a:lnTo>
                  <a:lnTo>
                    <a:pt x="100207" y="198114"/>
                  </a:lnTo>
                  <a:lnTo>
                    <a:pt x="100411" y="198865"/>
                  </a:lnTo>
                  <a:lnTo>
                    <a:pt x="100668" y="200359"/>
                  </a:lnTo>
                  <a:lnTo>
                    <a:pt x="100932" y="201424"/>
                  </a:lnTo>
                  <a:lnTo>
                    <a:pt x="101264" y="202562"/>
                  </a:lnTo>
                  <a:lnTo>
                    <a:pt x="101389" y="203628"/>
                  </a:lnTo>
                  <a:lnTo>
                    <a:pt x="101638" y="205404"/>
                  </a:lnTo>
                  <a:lnTo>
                    <a:pt x="101763" y="206470"/>
                  </a:lnTo>
                  <a:lnTo>
                    <a:pt x="101725" y="208523"/>
                  </a:lnTo>
                  <a:lnTo>
                    <a:pt x="101495" y="209511"/>
                  </a:lnTo>
                  <a:lnTo>
                    <a:pt x="100747" y="211979"/>
                  </a:lnTo>
                  <a:lnTo>
                    <a:pt x="100604" y="212221"/>
                  </a:lnTo>
                  <a:lnTo>
                    <a:pt x="99497" y="214320"/>
                  </a:lnTo>
                  <a:lnTo>
                    <a:pt x="98708" y="215591"/>
                  </a:lnTo>
                  <a:lnTo>
                    <a:pt x="98183" y="216223"/>
                  </a:lnTo>
                  <a:lnTo>
                    <a:pt x="97405" y="216979"/>
                  </a:lnTo>
                  <a:lnTo>
                    <a:pt x="96170" y="218050"/>
                  </a:lnTo>
                  <a:lnTo>
                    <a:pt x="95392" y="218742"/>
                  </a:lnTo>
                  <a:lnTo>
                    <a:pt x="94549" y="219370"/>
                  </a:lnTo>
                  <a:lnTo>
                    <a:pt x="93386" y="219989"/>
                  </a:lnTo>
                  <a:lnTo>
                    <a:pt x="92483" y="220490"/>
                  </a:lnTo>
                  <a:lnTo>
                    <a:pt x="91132" y="220978"/>
                  </a:lnTo>
                  <a:lnTo>
                    <a:pt x="89462" y="221460"/>
                  </a:lnTo>
                  <a:lnTo>
                    <a:pt x="87921" y="221756"/>
                  </a:lnTo>
                  <a:lnTo>
                    <a:pt x="86320" y="221984"/>
                  </a:lnTo>
                  <a:lnTo>
                    <a:pt x="84337" y="222011"/>
                  </a:lnTo>
                  <a:lnTo>
                    <a:pt x="82679" y="221857"/>
                  </a:lnTo>
                  <a:lnTo>
                    <a:pt x="80832" y="221501"/>
                  </a:lnTo>
                  <a:lnTo>
                    <a:pt x="79307" y="221023"/>
                  </a:lnTo>
                  <a:lnTo>
                    <a:pt x="77720" y="220354"/>
                  </a:lnTo>
                  <a:lnTo>
                    <a:pt x="76198" y="219621"/>
                  </a:lnTo>
                  <a:lnTo>
                    <a:pt x="75250" y="219024"/>
                  </a:lnTo>
                  <a:lnTo>
                    <a:pt x="73932" y="217781"/>
                  </a:lnTo>
                  <a:lnTo>
                    <a:pt x="72988" y="216802"/>
                  </a:lnTo>
                  <a:lnTo>
                    <a:pt x="72089" y="215586"/>
                  </a:lnTo>
                  <a:lnTo>
                    <a:pt x="71825" y="215008"/>
                  </a:lnTo>
                  <a:lnTo>
                    <a:pt x="71213" y="213860"/>
                  </a:lnTo>
                  <a:lnTo>
                    <a:pt x="70737" y="212722"/>
                  </a:lnTo>
                  <a:lnTo>
                    <a:pt x="70205" y="210868"/>
                  </a:lnTo>
                  <a:lnTo>
                    <a:pt x="69952" y="209234"/>
                  </a:lnTo>
                  <a:lnTo>
                    <a:pt x="69687" y="208309"/>
                  </a:lnTo>
                  <a:lnTo>
                    <a:pt x="69291" y="206811"/>
                  </a:lnTo>
                  <a:lnTo>
                    <a:pt x="68766" y="204466"/>
                  </a:lnTo>
                  <a:lnTo>
                    <a:pt x="68056" y="200700"/>
                  </a:lnTo>
                  <a:lnTo>
                    <a:pt x="67731" y="199275"/>
                  </a:lnTo>
                  <a:lnTo>
                    <a:pt x="67078" y="196219"/>
                  </a:lnTo>
                  <a:lnTo>
                    <a:pt x="65378" y="188606"/>
                  </a:lnTo>
                  <a:lnTo>
                    <a:pt x="62383" y="174381"/>
                  </a:lnTo>
                  <a:lnTo>
                    <a:pt x="62115" y="173261"/>
                  </a:lnTo>
                  <a:lnTo>
                    <a:pt x="61730" y="171513"/>
                  </a:lnTo>
                  <a:lnTo>
                    <a:pt x="61311" y="169573"/>
                  </a:lnTo>
                  <a:lnTo>
                    <a:pt x="60823" y="167369"/>
                  </a:lnTo>
                  <a:lnTo>
                    <a:pt x="60438" y="165698"/>
                  </a:lnTo>
                  <a:lnTo>
                    <a:pt x="60125" y="164214"/>
                  </a:lnTo>
                  <a:lnTo>
                    <a:pt x="59910" y="163082"/>
                  </a:lnTo>
                  <a:lnTo>
                    <a:pt x="43326" y="147405"/>
                  </a:lnTo>
                  <a:lnTo>
                    <a:pt x="34300" y="140397"/>
                  </a:lnTo>
                  <a:lnTo>
                    <a:pt x="34111" y="140393"/>
                  </a:lnTo>
                  <a:lnTo>
                    <a:pt x="33775" y="140233"/>
                  </a:lnTo>
                  <a:lnTo>
                    <a:pt x="33250" y="140097"/>
                  </a:lnTo>
                  <a:lnTo>
                    <a:pt x="32543" y="139869"/>
                  </a:lnTo>
                  <a:lnTo>
                    <a:pt x="31769" y="139637"/>
                  </a:lnTo>
                  <a:lnTo>
                    <a:pt x="31308" y="139473"/>
                  </a:lnTo>
                  <a:lnTo>
                    <a:pt x="30987" y="139332"/>
                  </a:lnTo>
                  <a:lnTo>
                    <a:pt x="27853" y="135446"/>
                  </a:lnTo>
                  <a:lnTo>
                    <a:pt x="27634" y="135084"/>
                  </a:lnTo>
                  <a:lnTo>
                    <a:pt x="27373" y="134734"/>
                  </a:lnTo>
                  <a:lnTo>
                    <a:pt x="26905" y="134133"/>
                  </a:lnTo>
                  <a:lnTo>
                    <a:pt x="26690" y="133837"/>
                  </a:lnTo>
                  <a:lnTo>
                    <a:pt x="26218" y="133304"/>
                  </a:lnTo>
                  <a:lnTo>
                    <a:pt x="25980" y="132995"/>
                  </a:lnTo>
                  <a:lnTo>
                    <a:pt x="25727" y="132694"/>
                  </a:lnTo>
                  <a:lnTo>
                    <a:pt x="25319" y="132271"/>
                  </a:lnTo>
                  <a:lnTo>
                    <a:pt x="24714" y="132758"/>
                  </a:lnTo>
                  <a:lnTo>
                    <a:pt x="24120" y="132060"/>
                  </a:lnTo>
                  <a:lnTo>
                    <a:pt x="23880" y="131784"/>
                  </a:lnTo>
                  <a:lnTo>
                    <a:pt x="24355" y="131223"/>
                  </a:lnTo>
                  <a:lnTo>
                    <a:pt x="24216" y="131037"/>
                  </a:lnTo>
                  <a:lnTo>
                    <a:pt x="23876" y="130718"/>
                  </a:lnTo>
                  <a:lnTo>
                    <a:pt x="23604" y="130450"/>
                  </a:lnTo>
                  <a:lnTo>
                    <a:pt x="23253" y="130122"/>
                  </a:lnTo>
                  <a:lnTo>
                    <a:pt x="23038" y="129912"/>
                  </a:lnTo>
                  <a:lnTo>
                    <a:pt x="22735" y="129676"/>
                  </a:lnTo>
                  <a:lnTo>
                    <a:pt x="22248" y="129371"/>
                  </a:lnTo>
                  <a:lnTo>
                    <a:pt x="22003" y="129207"/>
                  </a:lnTo>
                  <a:lnTo>
                    <a:pt x="21738" y="129020"/>
                  </a:lnTo>
                  <a:lnTo>
                    <a:pt x="21531" y="128893"/>
                  </a:lnTo>
                  <a:lnTo>
                    <a:pt x="20768" y="128392"/>
                  </a:lnTo>
                  <a:lnTo>
                    <a:pt x="19778" y="127891"/>
                  </a:lnTo>
                  <a:lnTo>
                    <a:pt x="18033" y="127076"/>
                  </a:lnTo>
                  <a:lnTo>
                    <a:pt x="11622" y="124121"/>
                  </a:lnTo>
                  <a:lnTo>
                    <a:pt x="6794" y="121895"/>
                  </a:lnTo>
                  <a:lnTo>
                    <a:pt x="6548" y="121804"/>
                  </a:lnTo>
                  <a:lnTo>
                    <a:pt x="6295" y="121727"/>
                  </a:lnTo>
                  <a:lnTo>
                    <a:pt x="6039" y="121672"/>
                  </a:lnTo>
                  <a:lnTo>
                    <a:pt x="5842" y="121526"/>
                  </a:lnTo>
                  <a:lnTo>
                    <a:pt x="3289" y="119628"/>
                  </a:lnTo>
                  <a:lnTo>
                    <a:pt x="3100" y="119446"/>
                  </a:lnTo>
                  <a:lnTo>
                    <a:pt x="2371" y="118799"/>
                  </a:lnTo>
                  <a:lnTo>
                    <a:pt x="1408" y="117766"/>
                  </a:lnTo>
                  <a:lnTo>
                    <a:pt x="608" y="116691"/>
                  </a:lnTo>
                  <a:lnTo>
                    <a:pt x="200" y="115549"/>
                  </a:lnTo>
                  <a:lnTo>
                    <a:pt x="0" y="113919"/>
                  </a:lnTo>
                  <a:lnTo>
                    <a:pt x="188" y="111247"/>
                  </a:lnTo>
                  <a:lnTo>
                    <a:pt x="283" y="110445"/>
                  </a:lnTo>
                  <a:lnTo>
                    <a:pt x="588" y="109086"/>
                  </a:lnTo>
                  <a:lnTo>
                    <a:pt x="668" y="108847"/>
                  </a:lnTo>
                  <a:lnTo>
                    <a:pt x="872" y="107796"/>
                  </a:lnTo>
                  <a:lnTo>
                    <a:pt x="1019" y="106963"/>
                  </a:lnTo>
                  <a:lnTo>
                    <a:pt x="1084" y="106512"/>
                  </a:lnTo>
                  <a:lnTo>
                    <a:pt x="1178" y="106139"/>
                  </a:lnTo>
                  <a:lnTo>
                    <a:pt x="1306" y="105351"/>
                  </a:lnTo>
                  <a:lnTo>
                    <a:pt x="1491" y="104568"/>
                  </a:lnTo>
                  <a:lnTo>
                    <a:pt x="1589" y="103994"/>
                  </a:lnTo>
                  <a:lnTo>
                    <a:pt x="1699" y="103457"/>
                  </a:lnTo>
                  <a:lnTo>
                    <a:pt x="1775" y="102925"/>
                  </a:lnTo>
                  <a:lnTo>
                    <a:pt x="1797" y="102547"/>
                  </a:lnTo>
                  <a:lnTo>
                    <a:pt x="2534" y="100171"/>
                  </a:lnTo>
                  <a:lnTo>
                    <a:pt x="2893" y="98004"/>
                  </a:lnTo>
                  <a:lnTo>
                    <a:pt x="3312" y="95846"/>
                  </a:lnTo>
                  <a:lnTo>
                    <a:pt x="3640" y="94184"/>
                  </a:lnTo>
                  <a:lnTo>
                    <a:pt x="4120" y="92591"/>
                  </a:lnTo>
                  <a:lnTo>
                    <a:pt x="4362" y="90733"/>
                  </a:lnTo>
                  <a:lnTo>
                    <a:pt x="4822" y="88107"/>
                  </a:lnTo>
                  <a:lnTo>
                    <a:pt x="5257" y="85658"/>
                  </a:lnTo>
                  <a:lnTo>
                    <a:pt x="5253" y="82722"/>
                  </a:lnTo>
                  <a:lnTo>
                    <a:pt x="4445" y="78870"/>
                  </a:lnTo>
                  <a:lnTo>
                    <a:pt x="4237" y="77309"/>
                  </a:lnTo>
                  <a:lnTo>
                    <a:pt x="4237" y="76458"/>
                  </a:lnTo>
                  <a:lnTo>
                    <a:pt x="3916" y="75588"/>
                  </a:lnTo>
                  <a:lnTo>
                    <a:pt x="3550" y="73121"/>
                  </a:lnTo>
                  <a:lnTo>
                    <a:pt x="3229" y="71300"/>
                  </a:lnTo>
                  <a:lnTo>
                    <a:pt x="2749" y="69052"/>
                  </a:lnTo>
                  <a:lnTo>
                    <a:pt x="2451" y="67882"/>
                  </a:lnTo>
                  <a:lnTo>
                    <a:pt x="2372" y="67563"/>
                  </a:lnTo>
                  <a:lnTo>
                    <a:pt x="2608" y="67514"/>
                  </a:lnTo>
                  <a:lnTo>
                    <a:pt x="4070" y="67219"/>
                  </a:lnTo>
                  <a:lnTo>
                    <a:pt x="5617" y="66851"/>
                  </a:lnTo>
                  <a:lnTo>
                    <a:pt x="7001" y="66577"/>
                  </a:lnTo>
                  <a:lnTo>
                    <a:pt x="8463" y="66325"/>
                  </a:lnTo>
                  <a:lnTo>
                    <a:pt x="8520" y="65315"/>
                  </a:lnTo>
                  <a:lnTo>
                    <a:pt x="8724" y="64695"/>
                  </a:lnTo>
                  <a:lnTo>
                    <a:pt x="9204" y="63922"/>
                  </a:lnTo>
                  <a:lnTo>
                    <a:pt x="9800" y="63075"/>
                  </a:lnTo>
                  <a:lnTo>
                    <a:pt x="9997" y="62806"/>
                  </a:lnTo>
                  <a:lnTo>
                    <a:pt x="10318" y="62269"/>
                  </a:lnTo>
                  <a:close/>
                </a:path>
              </a:pathLst>
            </a:custGeom>
            <a:solidFill>
              <a:srgbClr val="FFE490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" name="pg101"/>
            <p:cNvSpPr/>
            <p:nvPr/>
          </p:nvSpPr>
          <p:spPr>
            <a:xfrm>
              <a:off x="6599908" y="4626236"/>
              <a:ext cx="186611" cy="211915"/>
            </a:xfrm>
            <a:custGeom>
              <a:avLst/>
              <a:gdLst/>
              <a:ahLst/>
              <a:cxnLst/>
              <a:rect l="0" t="0" r="0" b="0"/>
              <a:pathLst>
                <a:path w="186611" h="211915">
                  <a:moveTo>
                    <a:pt x="47641" y="51190"/>
                  </a:moveTo>
                  <a:lnTo>
                    <a:pt x="47836" y="48320"/>
                  </a:lnTo>
                  <a:lnTo>
                    <a:pt x="48241" y="42977"/>
                  </a:lnTo>
                  <a:lnTo>
                    <a:pt x="51280" y="43919"/>
                  </a:lnTo>
                  <a:lnTo>
                    <a:pt x="51687" y="44027"/>
                  </a:lnTo>
                  <a:lnTo>
                    <a:pt x="52214" y="44166"/>
                  </a:lnTo>
                  <a:lnTo>
                    <a:pt x="52818" y="44281"/>
                  </a:lnTo>
                  <a:lnTo>
                    <a:pt x="53453" y="44352"/>
                  </a:lnTo>
                  <a:lnTo>
                    <a:pt x="52396" y="43060"/>
                  </a:lnTo>
                  <a:lnTo>
                    <a:pt x="51045" y="41389"/>
                  </a:lnTo>
                  <a:lnTo>
                    <a:pt x="50764" y="40888"/>
                  </a:lnTo>
                  <a:lnTo>
                    <a:pt x="48374" y="36614"/>
                  </a:lnTo>
                  <a:lnTo>
                    <a:pt x="47783" y="35674"/>
                  </a:lnTo>
                  <a:lnTo>
                    <a:pt x="51420" y="33589"/>
                  </a:lnTo>
                  <a:lnTo>
                    <a:pt x="51287" y="33327"/>
                  </a:lnTo>
                  <a:lnTo>
                    <a:pt x="54363" y="31772"/>
                  </a:lnTo>
                  <a:lnTo>
                    <a:pt x="54663" y="31515"/>
                  </a:lnTo>
                  <a:lnTo>
                    <a:pt x="53842" y="30037"/>
                  </a:lnTo>
                  <a:lnTo>
                    <a:pt x="52435" y="29796"/>
                  </a:lnTo>
                  <a:lnTo>
                    <a:pt x="51629" y="29632"/>
                  </a:lnTo>
                  <a:lnTo>
                    <a:pt x="50898" y="29494"/>
                  </a:lnTo>
                  <a:lnTo>
                    <a:pt x="50363" y="29371"/>
                  </a:lnTo>
                  <a:lnTo>
                    <a:pt x="50603" y="28846"/>
                  </a:lnTo>
                  <a:lnTo>
                    <a:pt x="52078" y="26226"/>
                  </a:lnTo>
                  <a:lnTo>
                    <a:pt x="50141" y="22869"/>
                  </a:lnTo>
                  <a:lnTo>
                    <a:pt x="49645" y="22043"/>
                  </a:lnTo>
                  <a:lnTo>
                    <a:pt x="48537" y="20072"/>
                  </a:lnTo>
                  <a:lnTo>
                    <a:pt x="46756" y="15970"/>
                  </a:lnTo>
                  <a:lnTo>
                    <a:pt x="46686" y="15562"/>
                  </a:lnTo>
                  <a:lnTo>
                    <a:pt x="46583" y="14726"/>
                  </a:lnTo>
                  <a:lnTo>
                    <a:pt x="46570" y="14269"/>
                  </a:lnTo>
                  <a:lnTo>
                    <a:pt x="46721" y="13140"/>
                  </a:lnTo>
                  <a:lnTo>
                    <a:pt x="46973" y="11430"/>
                  </a:lnTo>
                  <a:lnTo>
                    <a:pt x="47038" y="11073"/>
                  </a:lnTo>
                  <a:lnTo>
                    <a:pt x="48857" y="10569"/>
                  </a:lnTo>
                  <a:lnTo>
                    <a:pt x="54212" y="9062"/>
                  </a:lnTo>
                  <a:lnTo>
                    <a:pt x="55663" y="8649"/>
                  </a:lnTo>
                  <a:lnTo>
                    <a:pt x="58223" y="7916"/>
                  </a:lnTo>
                  <a:lnTo>
                    <a:pt x="59557" y="7581"/>
                  </a:lnTo>
                  <a:lnTo>
                    <a:pt x="61615" y="7137"/>
                  </a:lnTo>
                  <a:lnTo>
                    <a:pt x="62404" y="6981"/>
                  </a:lnTo>
                  <a:lnTo>
                    <a:pt x="62732" y="6916"/>
                  </a:lnTo>
                  <a:lnTo>
                    <a:pt x="63935" y="6719"/>
                  </a:lnTo>
                  <a:lnTo>
                    <a:pt x="65519" y="6483"/>
                  </a:lnTo>
                  <a:lnTo>
                    <a:pt x="67229" y="6199"/>
                  </a:lnTo>
                  <a:lnTo>
                    <a:pt x="68964" y="5910"/>
                  </a:lnTo>
                  <a:lnTo>
                    <a:pt x="70562" y="5588"/>
                  </a:lnTo>
                  <a:lnTo>
                    <a:pt x="71505" y="5366"/>
                  </a:lnTo>
                  <a:lnTo>
                    <a:pt x="75353" y="4437"/>
                  </a:lnTo>
                  <a:lnTo>
                    <a:pt x="76158" y="4232"/>
                  </a:lnTo>
                  <a:lnTo>
                    <a:pt x="77420" y="3925"/>
                  </a:lnTo>
                  <a:lnTo>
                    <a:pt x="79300" y="3440"/>
                  </a:lnTo>
                  <a:lnTo>
                    <a:pt x="80063" y="3244"/>
                  </a:lnTo>
                  <a:lnTo>
                    <a:pt x="80763" y="3063"/>
                  </a:lnTo>
                  <a:lnTo>
                    <a:pt x="83966" y="2291"/>
                  </a:lnTo>
                  <a:lnTo>
                    <a:pt x="85073" y="2034"/>
                  </a:lnTo>
                  <a:lnTo>
                    <a:pt x="85537" y="1915"/>
                  </a:lnTo>
                  <a:lnTo>
                    <a:pt x="85995" y="1798"/>
                  </a:lnTo>
                  <a:lnTo>
                    <a:pt x="86778" y="1650"/>
                  </a:lnTo>
                  <a:lnTo>
                    <a:pt x="87492" y="1525"/>
                  </a:lnTo>
                  <a:lnTo>
                    <a:pt x="88384" y="1508"/>
                  </a:lnTo>
                  <a:lnTo>
                    <a:pt x="88367" y="1891"/>
                  </a:lnTo>
                  <a:lnTo>
                    <a:pt x="89354" y="1864"/>
                  </a:lnTo>
                  <a:lnTo>
                    <a:pt x="90631" y="1835"/>
                  </a:lnTo>
                  <a:lnTo>
                    <a:pt x="91291" y="1891"/>
                  </a:lnTo>
                  <a:lnTo>
                    <a:pt x="92405" y="2206"/>
                  </a:lnTo>
                  <a:lnTo>
                    <a:pt x="93421" y="2465"/>
                  </a:lnTo>
                  <a:lnTo>
                    <a:pt x="94214" y="2668"/>
                  </a:lnTo>
                  <a:lnTo>
                    <a:pt x="96287" y="3214"/>
                  </a:lnTo>
                  <a:lnTo>
                    <a:pt x="98095" y="3622"/>
                  </a:lnTo>
                  <a:lnTo>
                    <a:pt x="98495" y="3716"/>
                  </a:lnTo>
                  <a:lnTo>
                    <a:pt x="99292" y="3911"/>
                  </a:lnTo>
                  <a:lnTo>
                    <a:pt x="99701" y="3996"/>
                  </a:lnTo>
                  <a:lnTo>
                    <a:pt x="100143" y="4088"/>
                  </a:lnTo>
                  <a:lnTo>
                    <a:pt x="100732" y="4072"/>
                  </a:lnTo>
                  <a:lnTo>
                    <a:pt x="101694" y="3955"/>
                  </a:lnTo>
                  <a:lnTo>
                    <a:pt x="106785" y="3437"/>
                  </a:lnTo>
                  <a:lnTo>
                    <a:pt x="108194" y="3294"/>
                  </a:lnTo>
                  <a:lnTo>
                    <a:pt x="111023" y="3020"/>
                  </a:lnTo>
                  <a:lnTo>
                    <a:pt x="113608" y="2769"/>
                  </a:lnTo>
                  <a:lnTo>
                    <a:pt x="117395" y="2403"/>
                  </a:lnTo>
                  <a:lnTo>
                    <a:pt x="120855" y="2062"/>
                  </a:lnTo>
                  <a:lnTo>
                    <a:pt x="121619" y="1978"/>
                  </a:lnTo>
                  <a:lnTo>
                    <a:pt x="124165" y="1781"/>
                  </a:lnTo>
                  <a:lnTo>
                    <a:pt x="128862" y="1312"/>
                  </a:lnTo>
                  <a:lnTo>
                    <a:pt x="130504" y="1184"/>
                  </a:lnTo>
                  <a:lnTo>
                    <a:pt x="132027" y="1066"/>
                  </a:lnTo>
                  <a:lnTo>
                    <a:pt x="132313" y="1033"/>
                  </a:lnTo>
                  <a:lnTo>
                    <a:pt x="134008" y="877"/>
                  </a:lnTo>
                  <a:lnTo>
                    <a:pt x="134272" y="834"/>
                  </a:lnTo>
                  <a:lnTo>
                    <a:pt x="136166" y="527"/>
                  </a:lnTo>
                  <a:lnTo>
                    <a:pt x="138189" y="199"/>
                  </a:lnTo>
                  <a:lnTo>
                    <a:pt x="138582" y="141"/>
                  </a:lnTo>
                  <a:lnTo>
                    <a:pt x="139566" y="0"/>
                  </a:lnTo>
                  <a:lnTo>
                    <a:pt x="140095" y="1446"/>
                  </a:lnTo>
                  <a:lnTo>
                    <a:pt x="139620" y="1507"/>
                  </a:lnTo>
                  <a:lnTo>
                    <a:pt x="138807" y="1611"/>
                  </a:lnTo>
                  <a:lnTo>
                    <a:pt x="138408" y="1729"/>
                  </a:lnTo>
                  <a:lnTo>
                    <a:pt x="138239" y="1901"/>
                  </a:lnTo>
                  <a:lnTo>
                    <a:pt x="137929" y="2197"/>
                  </a:lnTo>
                  <a:lnTo>
                    <a:pt x="137645" y="4226"/>
                  </a:lnTo>
                  <a:lnTo>
                    <a:pt x="136841" y="9412"/>
                  </a:lnTo>
                  <a:lnTo>
                    <a:pt x="136169" y="13811"/>
                  </a:lnTo>
                  <a:lnTo>
                    <a:pt x="135750" y="16649"/>
                  </a:lnTo>
                  <a:lnTo>
                    <a:pt x="135456" y="18636"/>
                  </a:lnTo>
                  <a:lnTo>
                    <a:pt x="135762" y="18684"/>
                  </a:lnTo>
                  <a:lnTo>
                    <a:pt x="134697" y="25517"/>
                  </a:lnTo>
                  <a:lnTo>
                    <a:pt x="134560" y="26373"/>
                  </a:lnTo>
                  <a:lnTo>
                    <a:pt x="134445" y="27152"/>
                  </a:lnTo>
                  <a:lnTo>
                    <a:pt x="133999" y="30074"/>
                  </a:lnTo>
                  <a:lnTo>
                    <a:pt x="133757" y="31651"/>
                  </a:lnTo>
                  <a:lnTo>
                    <a:pt x="133616" y="32704"/>
                  </a:lnTo>
                  <a:lnTo>
                    <a:pt x="133438" y="33396"/>
                  </a:lnTo>
                  <a:lnTo>
                    <a:pt x="132929" y="33475"/>
                  </a:lnTo>
                  <a:lnTo>
                    <a:pt x="132463" y="34532"/>
                  </a:lnTo>
                  <a:lnTo>
                    <a:pt x="131619" y="36218"/>
                  </a:lnTo>
                  <a:lnTo>
                    <a:pt x="131956" y="36364"/>
                  </a:lnTo>
                  <a:lnTo>
                    <a:pt x="133721" y="37149"/>
                  </a:lnTo>
                  <a:lnTo>
                    <a:pt x="134405" y="37432"/>
                  </a:lnTo>
                  <a:lnTo>
                    <a:pt x="135236" y="37838"/>
                  </a:lnTo>
                  <a:lnTo>
                    <a:pt x="135918" y="38211"/>
                  </a:lnTo>
                  <a:lnTo>
                    <a:pt x="136309" y="38441"/>
                  </a:lnTo>
                  <a:lnTo>
                    <a:pt x="136658" y="38645"/>
                  </a:lnTo>
                  <a:lnTo>
                    <a:pt x="137191" y="39046"/>
                  </a:lnTo>
                  <a:lnTo>
                    <a:pt x="137576" y="39318"/>
                  </a:lnTo>
                  <a:lnTo>
                    <a:pt x="139341" y="40686"/>
                  </a:lnTo>
                  <a:lnTo>
                    <a:pt x="138874" y="41866"/>
                  </a:lnTo>
                  <a:lnTo>
                    <a:pt x="138458" y="42860"/>
                  </a:lnTo>
                  <a:lnTo>
                    <a:pt x="138334" y="43219"/>
                  </a:lnTo>
                  <a:lnTo>
                    <a:pt x="138216" y="43846"/>
                  </a:lnTo>
                  <a:lnTo>
                    <a:pt x="138577" y="44793"/>
                  </a:lnTo>
                  <a:lnTo>
                    <a:pt x="139715" y="47769"/>
                  </a:lnTo>
                  <a:lnTo>
                    <a:pt x="140330" y="49387"/>
                  </a:lnTo>
                  <a:lnTo>
                    <a:pt x="140553" y="49968"/>
                  </a:lnTo>
                  <a:lnTo>
                    <a:pt x="141192" y="51664"/>
                  </a:lnTo>
                  <a:lnTo>
                    <a:pt x="139514" y="51900"/>
                  </a:lnTo>
                  <a:lnTo>
                    <a:pt x="139993" y="53601"/>
                  </a:lnTo>
                  <a:lnTo>
                    <a:pt x="140094" y="53951"/>
                  </a:lnTo>
                  <a:lnTo>
                    <a:pt x="141123" y="57644"/>
                  </a:lnTo>
                  <a:lnTo>
                    <a:pt x="141601" y="59360"/>
                  </a:lnTo>
                  <a:lnTo>
                    <a:pt x="142026" y="60885"/>
                  </a:lnTo>
                  <a:lnTo>
                    <a:pt x="142847" y="63832"/>
                  </a:lnTo>
                  <a:lnTo>
                    <a:pt x="143138" y="64895"/>
                  </a:lnTo>
                  <a:lnTo>
                    <a:pt x="143274" y="65371"/>
                  </a:lnTo>
                  <a:lnTo>
                    <a:pt x="142736" y="65583"/>
                  </a:lnTo>
                  <a:lnTo>
                    <a:pt x="143138" y="66633"/>
                  </a:lnTo>
                  <a:lnTo>
                    <a:pt x="143834" y="68447"/>
                  </a:lnTo>
                  <a:lnTo>
                    <a:pt x="145123" y="71758"/>
                  </a:lnTo>
                  <a:lnTo>
                    <a:pt x="142683" y="72751"/>
                  </a:lnTo>
                  <a:lnTo>
                    <a:pt x="140004" y="73843"/>
                  </a:lnTo>
                  <a:lnTo>
                    <a:pt x="139009" y="74248"/>
                  </a:lnTo>
                  <a:lnTo>
                    <a:pt x="137534" y="74848"/>
                  </a:lnTo>
                  <a:lnTo>
                    <a:pt x="136681" y="75254"/>
                  </a:lnTo>
                  <a:lnTo>
                    <a:pt x="138544" y="79780"/>
                  </a:lnTo>
                  <a:lnTo>
                    <a:pt x="138665" y="80074"/>
                  </a:lnTo>
                  <a:lnTo>
                    <a:pt x="139342" y="81721"/>
                  </a:lnTo>
                  <a:lnTo>
                    <a:pt x="140714" y="85093"/>
                  </a:lnTo>
                  <a:lnTo>
                    <a:pt x="141408" y="86800"/>
                  </a:lnTo>
                  <a:lnTo>
                    <a:pt x="142583" y="89690"/>
                  </a:lnTo>
                  <a:lnTo>
                    <a:pt x="143248" y="91364"/>
                  </a:lnTo>
                  <a:lnTo>
                    <a:pt x="143860" y="92921"/>
                  </a:lnTo>
                  <a:lnTo>
                    <a:pt x="143965" y="93187"/>
                  </a:lnTo>
                  <a:lnTo>
                    <a:pt x="144922" y="95451"/>
                  </a:lnTo>
                  <a:lnTo>
                    <a:pt x="145317" y="96359"/>
                  </a:lnTo>
                  <a:lnTo>
                    <a:pt x="145398" y="96653"/>
                  </a:lnTo>
                  <a:lnTo>
                    <a:pt x="145844" y="97639"/>
                  </a:lnTo>
                  <a:lnTo>
                    <a:pt x="146756" y="97139"/>
                  </a:lnTo>
                  <a:lnTo>
                    <a:pt x="148079" y="96504"/>
                  </a:lnTo>
                  <a:lnTo>
                    <a:pt x="148831" y="96177"/>
                  </a:lnTo>
                  <a:lnTo>
                    <a:pt x="149788" y="95807"/>
                  </a:lnTo>
                  <a:lnTo>
                    <a:pt x="152345" y="94905"/>
                  </a:lnTo>
                  <a:lnTo>
                    <a:pt x="153477" y="94509"/>
                  </a:lnTo>
                  <a:lnTo>
                    <a:pt x="156211" y="93653"/>
                  </a:lnTo>
                  <a:lnTo>
                    <a:pt x="156637" y="93501"/>
                  </a:lnTo>
                  <a:lnTo>
                    <a:pt x="161595" y="91726"/>
                  </a:lnTo>
                  <a:lnTo>
                    <a:pt x="167139" y="89696"/>
                  </a:lnTo>
                  <a:lnTo>
                    <a:pt x="167449" y="89582"/>
                  </a:lnTo>
                  <a:lnTo>
                    <a:pt x="168680" y="89107"/>
                  </a:lnTo>
                  <a:lnTo>
                    <a:pt x="169281" y="88837"/>
                  </a:lnTo>
                  <a:lnTo>
                    <a:pt x="169769" y="88613"/>
                  </a:lnTo>
                  <a:lnTo>
                    <a:pt x="169845" y="89037"/>
                  </a:lnTo>
                  <a:lnTo>
                    <a:pt x="169837" y="89536"/>
                  </a:lnTo>
                  <a:lnTo>
                    <a:pt x="169762" y="90208"/>
                  </a:lnTo>
                  <a:lnTo>
                    <a:pt x="169347" y="90448"/>
                  </a:lnTo>
                  <a:lnTo>
                    <a:pt x="169180" y="90534"/>
                  </a:lnTo>
                  <a:lnTo>
                    <a:pt x="168815" y="92980"/>
                  </a:lnTo>
                  <a:lnTo>
                    <a:pt x="168358" y="96047"/>
                  </a:lnTo>
                  <a:lnTo>
                    <a:pt x="168328" y="96384"/>
                  </a:lnTo>
                  <a:lnTo>
                    <a:pt x="168219" y="97549"/>
                  </a:lnTo>
                  <a:lnTo>
                    <a:pt x="168094" y="98318"/>
                  </a:lnTo>
                  <a:lnTo>
                    <a:pt x="168373" y="100666"/>
                  </a:lnTo>
                  <a:lnTo>
                    <a:pt x="168423" y="105654"/>
                  </a:lnTo>
                  <a:lnTo>
                    <a:pt x="168544" y="117950"/>
                  </a:lnTo>
                  <a:lnTo>
                    <a:pt x="169298" y="118564"/>
                  </a:lnTo>
                  <a:lnTo>
                    <a:pt x="169686" y="118952"/>
                  </a:lnTo>
                  <a:lnTo>
                    <a:pt x="173065" y="121254"/>
                  </a:lnTo>
                  <a:lnTo>
                    <a:pt x="175062" y="122605"/>
                  </a:lnTo>
                  <a:lnTo>
                    <a:pt x="178243" y="124764"/>
                  </a:lnTo>
                  <a:lnTo>
                    <a:pt x="181678" y="127043"/>
                  </a:lnTo>
                  <a:lnTo>
                    <a:pt x="182692" y="127716"/>
                  </a:lnTo>
                  <a:lnTo>
                    <a:pt x="185423" y="129863"/>
                  </a:lnTo>
                  <a:lnTo>
                    <a:pt x="185005" y="130180"/>
                  </a:lnTo>
                  <a:lnTo>
                    <a:pt x="184707" y="130393"/>
                  </a:lnTo>
                  <a:lnTo>
                    <a:pt x="185065" y="130663"/>
                  </a:lnTo>
                  <a:lnTo>
                    <a:pt x="186611" y="132731"/>
                  </a:lnTo>
                  <a:lnTo>
                    <a:pt x="186538" y="134191"/>
                  </a:lnTo>
                  <a:lnTo>
                    <a:pt x="186452" y="135908"/>
                  </a:lnTo>
                  <a:lnTo>
                    <a:pt x="185096" y="136659"/>
                  </a:lnTo>
                  <a:lnTo>
                    <a:pt x="183684" y="137355"/>
                  </a:lnTo>
                  <a:lnTo>
                    <a:pt x="182679" y="137760"/>
                  </a:lnTo>
                  <a:lnTo>
                    <a:pt x="178744" y="139194"/>
                  </a:lnTo>
                  <a:lnTo>
                    <a:pt x="172561" y="141420"/>
                  </a:lnTo>
                  <a:lnTo>
                    <a:pt x="169869" y="142576"/>
                  </a:lnTo>
                  <a:lnTo>
                    <a:pt x="168475" y="143327"/>
                  </a:lnTo>
                  <a:lnTo>
                    <a:pt x="167504" y="144009"/>
                  </a:lnTo>
                  <a:lnTo>
                    <a:pt x="167003" y="144401"/>
                  </a:lnTo>
                  <a:lnTo>
                    <a:pt x="166100" y="145161"/>
                  </a:lnTo>
                  <a:lnTo>
                    <a:pt x="165365" y="145856"/>
                  </a:lnTo>
                  <a:lnTo>
                    <a:pt x="164845" y="146408"/>
                  </a:lnTo>
                  <a:lnTo>
                    <a:pt x="164437" y="146865"/>
                  </a:lnTo>
                  <a:lnTo>
                    <a:pt x="164001" y="147387"/>
                  </a:lnTo>
                  <a:lnTo>
                    <a:pt x="163204" y="148441"/>
                  </a:lnTo>
                  <a:lnTo>
                    <a:pt x="162960" y="148797"/>
                  </a:lnTo>
                  <a:lnTo>
                    <a:pt x="162858" y="148952"/>
                  </a:lnTo>
                  <a:lnTo>
                    <a:pt x="162583" y="149293"/>
                  </a:lnTo>
                  <a:lnTo>
                    <a:pt x="162425" y="149640"/>
                  </a:lnTo>
                  <a:lnTo>
                    <a:pt x="161393" y="149057"/>
                  </a:lnTo>
                  <a:lnTo>
                    <a:pt x="160224" y="150668"/>
                  </a:lnTo>
                  <a:lnTo>
                    <a:pt x="156942" y="155378"/>
                  </a:lnTo>
                  <a:lnTo>
                    <a:pt x="154125" y="158956"/>
                  </a:lnTo>
                  <a:lnTo>
                    <a:pt x="153870" y="159200"/>
                  </a:lnTo>
                  <a:lnTo>
                    <a:pt x="151311" y="161404"/>
                  </a:lnTo>
                  <a:lnTo>
                    <a:pt x="147716" y="163475"/>
                  </a:lnTo>
                  <a:lnTo>
                    <a:pt x="145526" y="164791"/>
                  </a:lnTo>
                  <a:lnTo>
                    <a:pt x="143180" y="167808"/>
                  </a:lnTo>
                  <a:lnTo>
                    <a:pt x="142099" y="170804"/>
                  </a:lnTo>
                  <a:lnTo>
                    <a:pt x="141617" y="172137"/>
                  </a:lnTo>
                  <a:lnTo>
                    <a:pt x="140892" y="174226"/>
                  </a:lnTo>
                  <a:lnTo>
                    <a:pt x="140484" y="176843"/>
                  </a:lnTo>
                  <a:lnTo>
                    <a:pt x="140352" y="177043"/>
                  </a:lnTo>
                  <a:lnTo>
                    <a:pt x="139963" y="177599"/>
                  </a:lnTo>
                  <a:lnTo>
                    <a:pt x="139658" y="177970"/>
                  </a:lnTo>
                  <a:lnTo>
                    <a:pt x="138992" y="178124"/>
                  </a:lnTo>
                  <a:lnTo>
                    <a:pt x="137464" y="178470"/>
                  </a:lnTo>
                  <a:lnTo>
                    <a:pt x="132386" y="179566"/>
                  </a:lnTo>
                  <a:lnTo>
                    <a:pt x="127749" y="180587"/>
                  </a:lnTo>
                  <a:lnTo>
                    <a:pt x="123194" y="181555"/>
                  </a:lnTo>
                  <a:lnTo>
                    <a:pt x="122696" y="181712"/>
                  </a:lnTo>
                  <a:lnTo>
                    <a:pt x="122143" y="181923"/>
                  </a:lnTo>
                  <a:lnTo>
                    <a:pt x="121505" y="182215"/>
                  </a:lnTo>
                  <a:lnTo>
                    <a:pt x="120922" y="182508"/>
                  </a:lnTo>
                  <a:lnTo>
                    <a:pt x="119837" y="183206"/>
                  </a:lnTo>
                  <a:lnTo>
                    <a:pt x="112775" y="188350"/>
                  </a:lnTo>
                  <a:lnTo>
                    <a:pt x="110717" y="189901"/>
                  </a:lnTo>
                  <a:lnTo>
                    <a:pt x="108624" y="191516"/>
                  </a:lnTo>
                  <a:lnTo>
                    <a:pt x="107938" y="192087"/>
                  </a:lnTo>
                  <a:lnTo>
                    <a:pt x="107576" y="192437"/>
                  </a:lnTo>
                  <a:lnTo>
                    <a:pt x="106258" y="194066"/>
                  </a:lnTo>
                  <a:lnTo>
                    <a:pt x="105932" y="194486"/>
                  </a:lnTo>
                  <a:lnTo>
                    <a:pt x="103651" y="197423"/>
                  </a:lnTo>
                  <a:lnTo>
                    <a:pt x="102306" y="199416"/>
                  </a:lnTo>
                  <a:lnTo>
                    <a:pt x="102155" y="199525"/>
                  </a:lnTo>
                  <a:lnTo>
                    <a:pt x="101940" y="199698"/>
                  </a:lnTo>
                  <a:lnTo>
                    <a:pt x="101804" y="199825"/>
                  </a:lnTo>
                  <a:lnTo>
                    <a:pt x="101649" y="199944"/>
                  </a:lnTo>
                  <a:lnTo>
                    <a:pt x="101201" y="200243"/>
                  </a:lnTo>
                  <a:lnTo>
                    <a:pt x="101072" y="200334"/>
                  </a:lnTo>
                  <a:lnTo>
                    <a:pt x="100781" y="200580"/>
                  </a:lnTo>
                  <a:lnTo>
                    <a:pt x="100668" y="200717"/>
                  </a:lnTo>
                  <a:lnTo>
                    <a:pt x="100506" y="200893"/>
                  </a:lnTo>
                  <a:lnTo>
                    <a:pt x="100332" y="201258"/>
                  </a:lnTo>
                  <a:lnTo>
                    <a:pt x="99066" y="204081"/>
                  </a:lnTo>
                  <a:lnTo>
                    <a:pt x="98473" y="205551"/>
                  </a:lnTo>
                  <a:lnTo>
                    <a:pt x="98128" y="206347"/>
                  </a:lnTo>
                  <a:lnTo>
                    <a:pt x="97987" y="206671"/>
                  </a:lnTo>
                  <a:lnTo>
                    <a:pt x="97666" y="207208"/>
                  </a:lnTo>
                  <a:lnTo>
                    <a:pt x="97469" y="207476"/>
                  </a:lnTo>
                  <a:lnTo>
                    <a:pt x="96873" y="208323"/>
                  </a:lnTo>
                  <a:lnTo>
                    <a:pt x="96393" y="209097"/>
                  </a:lnTo>
                  <a:lnTo>
                    <a:pt x="96189" y="209716"/>
                  </a:lnTo>
                  <a:lnTo>
                    <a:pt x="96132" y="210726"/>
                  </a:lnTo>
                  <a:lnTo>
                    <a:pt x="94670" y="210979"/>
                  </a:lnTo>
                  <a:lnTo>
                    <a:pt x="93286" y="211253"/>
                  </a:lnTo>
                  <a:lnTo>
                    <a:pt x="91739" y="211621"/>
                  </a:lnTo>
                  <a:lnTo>
                    <a:pt x="90277" y="211915"/>
                  </a:lnTo>
                  <a:lnTo>
                    <a:pt x="90112" y="211277"/>
                  </a:lnTo>
                  <a:lnTo>
                    <a:pt x="89961" y="211045"/>
                  </a:lnTo>
                  <a:lnTo>
                    <a:pt x="89500" y="210567"/>
                  </a:lnTo>
                  <a:lnTo>
                    <a:pt x="88892" y="209857"/>
                  </a:lnTo>
                  <a:lnTo>
                    <a:pt x="88167" y="209374"/>
                  </a:lnTo>
                  <a:lnTo>
                    <a:pt x="87358" y="208892"/>
                  </a:lnTo>
                  <a:lnTo>
                    <a:pt x="85860" y="208205"/>
                  </a:lnTo>
                  <a:lnTo>
                    <a:pt x="84163" y="207513"/>
                  </a:lnTo>
                  <a:lnTo>
                    <a:pt x="82585" y="206857"/>
                  </a:lnTo>
                  <a:lnTo>
                    <a:pt x="80817" y="206047"/>
                  </a:lnTo>
                  <a:lnTo>
                    <a:pt x="78351" y="204991"/>
                  </a:lnTo>
                  <a:lnTo>
                    <a:pt x="76044" y="203940"/>
                  </a:lnTo>
                  <a:lnTo>
                    <a:pt x="75591" y="203707"/>
                  </a:lnTo>
                  <a:lnTo>
                    <a:pt x="74994" y="203307"/>
                  </a:lnTo>
                  <a:lnTo>
                    <a:pt x="74514" y="202957"/>
                  </a:lnTo>
                  <a:lnTo>
                    <a:pt x="74178" y="202610"/>
                  </a:lnTo>
                  <a:lnTo>
                    <a:pt x="73796" y="202164"/>
                  </a:lnTo>
                  <a:lnTo>
                    <a:pt x="73136" y="201104"/>
                  </a:lnTo>
                  <a:lnTo>
                    <a:pt x="72878" y="200585"/>
                  </a:lnTo>
                  <a:lnTo>
                    <a:pt x="72743" y="200120"/>
                  </a:lnTo>
                  <a:lnTo>
                    <a:pt x="72630" y="199629"/>
                  </a:lnTo>
                  <a:lnTo>
                    <a:pt x="72517" y="199092"/>
                  </a:lnTo>
                  <a:lnTo>
                    <a:pt x="72536" y="198018"/>
                  </a:lnTo>
                  <a:lnTo>
                    <a:pt x="72570" y="197580"/>
                  </a:lnTo>
                  <a:lnTo>
                    <a:pt x="72698" y="197093"/>
                  </a:lnTo>
                  <a:lnTo>
                    <a:pt x="73102" y="196370"/>
                  </a:lnTo>
                  <a:lnTo>
                    <a:pt x="73649" y="195478"/>
                  </a:lnTo>
                  <a:lnTo>
                    <a:pt x="74525" y="194176"/>
                  </a:lnTo>
                  <a:lnTo>
                    <a:pt x="75935" y="192168"/>
                  </a:lnTo>
                  <a:lnTo>
                    <a:pt x="76622" y="191222"/>
                  </a:lnTo>
                  <a:lnTo>
                    <a:pt x="76957" y="190712"/>
                  </a:lnTo>
                  <a:lnTo>
                    <a:pt x="76651" y="190302"/>
                  </a:lnTo>
                  <a:lnTo>
                    <a:pt x="76105" y="189893"/>
                  </a:lnTo>
                  <a:lnTo>
                    <a:pt x="75658" y="189609"/>
                  </a:lnTo>
                  <a:lnTo>
                    <a:pt x="75085" y="189246"/>
                  </a:lnTo>
                  <a:lnTo>
                    <a:pt x="72913" y="184503"/>
                  </a:lnTo>
                  <a:lnTo>
                    <a:pt x="71587" y="181627"/>
                  </a:lnTo>
                  <a:lnTo>
                    <a:pt x="71478" y="181135"/>
                  </a:lnTo>
                  <a:lnTo>
                    <a:pt x="71013" y="180066"/>
                  </a:lnTo>
                  <a:lnTo>
                    <a:pt x="70783" y="179419"/>
                  </a:lnTo>
                  <a:lnTo>
                    <a:pt x="70817" y="178777"/>
                  </a:lnTo>
                  <a:lnTo>
                    <a:pt x="70760" y="178245"/>
                  </a:lnTo>
                  <a:lnTo>
                    <a:pt x="70476" y="177718"/>
                  </a:lnTo>
                  <a:lnTo>
                    <a:pt x="70206" y="177216"/>
                  </a:lnTo>
                  <a:lnTo>
                    <a:pt x="69944" y="177080"/>
                  </a:lnTo>
                  <a:lnTo>
                    <a:pt x="69658" y="177108"/>
                  </a:lnTo>
                  <a:lnTo>
                    <a:pt x="69343" y="176389"/>
                  </a:lnTo>
                  <a:lnTo>
                    <a:pt x="69862" y="174918"/>
                  </a:lnTo>
                  <a:lnTo>
                    <a:pt x="70015" y="173666"/>
                  </a:lnTo>
                  <a:lnTo>
                    <a:pt x="69964" y="171753"/>
                  </a:lnTo>
                  <a:lnTo>
                    <a:pt x="69981" y="170755"/>
                  </a:lnTo>
                  <a:lnTo>
                    <a:pt x="70489" y="168809"/>
                  </a:lnTo>
                  <a:lnTo>
                    <a:pt x="70506" y="168403"/>
                  </a:lnTo>
                  <a:lnTo>
                    <a:pt x="70344" y="166897"/>
                  </a:lnTo>
                  <a:lnTo>
                    <a:pt x="69725" y="166421"/>
                  </a:lnTo>
                  <a:lnTo>
                    <a:pt x="69162" y="165520"/>
                  </a:lnTo>
                  <a:lnTo>
                    <a:pt x="68274" y="164733"/>
                  </a:lnTo>
                  <a:lnTo>
                    <a:pt x="64249" y="162084"/>
                  </a:lnTo>
                  <a:lnTo>
                    <a:pt x="63172" y="161519"/>
                  </a:lnTo>
                  <a:lnTo>
                    <a:pt x="62096" y="161237"/>
                  </a:lnTo>
                  <a:lnTo>
                    <a:pt x="60646" y="161351"/>
                  </a:lnTo>
                  <a:lnTo>
                    <a:pt x="58678" y="161633"/>
                  </a:lnTo>
                  <a:lnTo>
                    <a:pt x="53062" y="162366"/>
                  </a:lnTo>
                  <a:lnTo>
                    <a:pt x="51612" y="162084"/>
                  </a:lnTo>
                  <a:lnTo>
                    <a:pt x="50441" y="161351"/>
                  </a:lnTo>
                  <a:lnTo>
                    <a:pt x="49319" y="160391"/>
                  </a:lnTo>
                  <a:lnTo>
                    <a:pt x="47726" y="158757"/>
                  </a:lnTo>
                  <a:lnTo>
                    <a:pt x="46136" y="156954"/>
                  </a:lnTo>
                  <a:lnTo>
                    <a:pt x="45657" y="156380"/>
                  </a:lnTo>
                  <a:lnTo>
                    <a:pt x="45308" y="155999"/>
                  </a:lnTo>
                  <a:lnTo>
                    <a:pt x="45106" y="155768"/>
                  </a:lnTo>
                  <a:lnTo>
                    <a:pt x="44968" y="155616"/>
                  </a:lnTo>
                  <a:lnTo>
                    <a:pt x="44817" y="155466"/>
                  </a:lnTo>
                  <a:lnTo>
                    <a:pt x="44351" y="155018"/>
                  </a:lnTo>
                  <a:lnTo>
                    <a:pt x="44198" y="154863"/>
                  </a:lnTo>
                  <a:lnTo>
                    <a:pt x="43300" y="154119"/>
                  </a:lnTo>
                  <a:lnTo>
                    <a:pt x="43134" y="154016"/>
                  </a:lnTo>
                  <a:lnTo>
                    <a:pt x="42955" y="153922"/>
                  </a:lnTo>
                  <a:lnTo>
                    <a:pt x="42796" y="153850"/>
                  </a:lnTo>
                  <a:lnTo>
                    <a:pt x="42551" y="153758"/>
                  </a:lnTo>
                  <a:lnTo>
                    <a:pt x="42369" y="153701"/>
                  </a:lnTo>
                  <a:lnTo>
                    <a:pt x="42004" y="153604"/>
                  </a:lnTo>
                  <a:lnTo>
                    <a:pt x="41548" y="153496"/>
                  </a:lnTo>
                  <a:lnTo>
                    <a:pt x="41254" y="153430"/>
                  </a:lnTo>
                  <a:lnTo>
                    <a:pt x="40973" y="153376"/>
                  </a:lnTo>
                  <a:lnTo>
                    <a:pt x="40755" y="153340"/>
                  </a:lnTo>
                  <a:lnTo>
                    <a:pt x="40545" y="153321"/>
                  </a:lnTo>
                  <a:lnTo>
                    <a:pt x="40371" y="153325"/>
                  </a:lnTo>
                  <a:lnTo>
                    <a:pt x="39828" y="153351"/>
                  </a:lnTo>
                  <a:lnTo>
                    <a:pt x="39677" y="153383"/>
                  </a:lnTo>
                  <a:lnTo>
                    <a:pt x="39524" y="153427"/>
                  </a:lnTo>
                  <a:lnTo>
                    <a:pt x="39376" y="153485"/>
                  </a:lnTo>
                  <a:lnTo>
                    <a:pt x="39234" y="153553"/>
                  </a:lnTo>
                  <a:lnTo>
                    <a:pt x="39099" y="153631"/>
                  </a:lnTo>
                  <a:lnTo>
                    <a:pt x="38845" y="153850"/>
                  </a:lnTo>
                  <a:lnTo>
                    <a:pt x="38507" y="154024"/>
                  </a:lnTo>
                  <a:lnTo>
                    <a:pt x="36962" y="154588"/>
                  </a:lnTo>
                  <a:lnTo>
                    <a:pt x="35652" y="155712"/>
                  </a:lnTo>
                  <a:lnTo>
                    <a:pt x="33594" y="157854"/>
                  </a:lnTo>
                  <a:lnTo>
                    <a:pt x="30829" y="159208"/>
                  </a:lnTo>
                  <a:lnTo>
                    <a:pt x="26713" y="160276"/>
                  </a:lnTo>
                  <a:lnTo>
                    <a:pt x="22983" y="160765"/>
                  </a:lnTo>
                  <a:lnTo>
                    <a:pt x="22407" y="160840"/>
                  </a:lnTo>
                  <a:lnTo>
                    <a:pt x="19493" y="160941"/>
                  </a:lnTo>
                  <a:lnTo>
                    <a:pt x="19129" y="160954"/>
                  </a:lnTo>
                  <a:lnTo>
                    <a:pt x="16741" y="160899"/>
                  </a:lnTo>
                  <a:lnTo>
                    <a:pt x="14918" y="160223"/>
                  </a:lnTo>
                  <a:lnTo>
                    <a:pt x="12671" y="158985"/>
                  </a:lnTo>
                  <a:lnTo>
                    <a:pt x="10284" y="157515"/>
                  </a:lnTo>
                  <a:lnTo>
                    <a:pt x="8834" y="156955"/>
                  </a:lnTo>
                  <a:lnTo>
                    <a:pt x="5699" y="156049"/>
                  </a:lnTo>
                  <a:lnTo>
                    <a:pt x="3402" y="154923"/>
                  </a:lnTo>
                  <a:lnTo>
                    <a:pt x="2402" y="154322"/>
                  </a:lnTo>
                  <a:lnTo>
                    <a:pt x="1904" y="154022"/>
                  </a:lnTo>
                  <a:lnTo>
                    <a:pt x="1061" y="152781"/>
                  </a:lnTo>
                  <a:lnTo>
                    <a:pt x="502" y="151093"/>
                  </a:lnTo>
                  <a:lnTo>
                    <a:pt x="548" y="149627"/>
                  </a:lnTo>
                  <a:lnTo>
                    <a:pt x="737" y="148048"/>
                  </a:lnTo>
                  <a:lnTo>
                    <a:pt x="1156" y="146583"/>
                  </a:lnTo>
                  <a:lnTo>
                    <a:pt x="2236" y="145286"/>
                  </a:lnTo>
                  <a:lnTo>
                    <a:pt x="3731" y="144439"/>
                  </a:lnTo>
                  <a:lnTo>
                    <a:pt x="4713" y="143988"/>
                  </a:lnTo>
                  <a:lnTo>
                    <a:pt x="5839" y="143424"/>
                  </a:lnTo>
                  <a:lnTo>
                    <a:pt x="6821" y="142919"/>
                  </a:lnTo>
                  <a:lnTo>
                    <a:pt x="7708" y="142241"/>
                  </a:lnTo>
                  <a:lnTo>
                    <a:pt x="8554" y="141226"/>
                  </a:lnTo>
                  <a:lnTo>
                    <a:pt x="12108" y="135423"/>
                  </a:lnTo>
                  <a:lnTo>
                    <a:pt x="12576" y="134012"/>
                  </a:lnTo>
                  <a:lnTo>
                    <a:pt x="12716" y="132547"/>
                  </a:lnTo>
                  <a:lnTo>
                    <a:pt x="12625" y="131250"/>
                  </a:lnTo>
                  <a:lnTo>
                    <a:pt x="11923" y="130066"/>
                  </a:lnTo>
                  <a:lnTo>
                    <a:pt x="10846" y="129052"/>
                  </a:lnTo>
                  <a:lnTo>
                    <a:pt x="9347" y="128037"/>
                  </a:lnTo>
                  <a:lnTo>
                    <a:pt x="8582" y="127696"/>
                  </a:lnTo>
                  <a:lnTo>
                    <a:pt x="6820" y="126913"/>
                  </a:lnTo>
                  <a:lnTo>
                    <a:pt x="4294" y="125670"/>
                  </a:lnTo>
                  <a:lnTo>
                    <a:pt x="2700" y="124656"/>
                  </a:lnTo>
                  <a:lnTo>
                    <a:pt x="1390" y="123418"/>
                  </a:lnTo>
                  <a:lnTo>
                    <a:pt x="408" y="122066"/>
                  </a:lnTo>
                  <a:lnTo>
                    <a:pt x="0" y="121378"/>
                  </a:lnTo>
                  <a:lnTo>
                    <a:pt x="786" y="120792"/>
                  </a:lnTo>
                  <a:lnTo>
                    <a:pt x="1394" y="120362"/>
                  </a:lnTo>
                  <a:lnTo>
                    <a:pt x="5665" y="117348"/>
                  </a:lnTo>
                  <a:lnTo>
                    <a:pt x="6727" y="116597"/>
                  </a:lnTo>
                  <a:lnTo>
                    <a:pt x="9837" y="114405"/>
                  </a:lnTo>
                  <a:lnTo>
                    <a:pt x="10347" y="114046"/>
                  </a:lnTo>
                  <a:lnTo>
                    <a:pt x="13155" y="112067"/>
                  </a:lnTo>
                  <a:lnTo>
                    <a:pt x="13683" y="111749"/>
                  </a:lnTo>
                  <a:lnTo>
                    <a:pt x="16048" y="108922"/>
                  </a:lnTo>
                  <a:lnTo>
                    <a:pt x="16318" y="108547"/>
                  </a:lnTo>
                  <a:lnTo>
                    <a:pt x="17030" y="108397"/>
                  </a:lnTo>
                  <a:lnTo>
                    <a:pt x="17737" y="108067"/>
                  </a:lnTo>
                  <a:lnTo>
                    <a:pt x="17807" y="107748"/>
                  </a:lnTo>
                  <a:lnTo>
                    <a:pt x="18461" y="107918"/>
                  </a:lnTo>
                  <a:lnTo>
                    <a:pt x="19877" y="108163"/>
                  </a:lnTo>
                  <a:lnTo>
                    <a:pt x="21296" y="108341"/>
                  </a:lnTo>
                  <a:lnTo>
                    <a:pt x="23606" y="108440"/>
                  </a:lnTo>
                  <a:lnTo>
                    <a:pt x="24552" y="108437"/>
                  </a:lnTo>
                  <a:lnTo>
                    <a:pt x="24905" y="108406"/>
                  </a:lnTo>
                  <a:lnTo>
                    <a:pt x="25672" y="108355"/>
                  </a:lnTo>
                  <a:lnTo>
                    <a:pt x="28423" y="108121"/>
                  </a:lnTo>
                  <a:lnTo>
                    <a:pt x="29950" y="107993"/>
                  </a:lnTo>
                  <a:lnTo>
                    <a:pt x="31559" y="107875"/>
                  </a:lnTo>
                  <a:lnTo>
                    <a:pt x="31916" y="107862"/>
                  </a:lnTo>
                  <a:lnTo>
                    <a:pt x="32751" y="107821"/>
                  </a:lnTo>
                  <a:lnTo>
                    <a:pt x="34264" y="107830"/>
                  </a:lnTo>
                  <a:lnTo>
                    <a:pt x="35704" y="107886"/>
                  </a:lnTo>
                  <a:lnTo>
                    <a:pt x="33425" y="105631"/>
                  </a:lnTo>
                  <a:lnTo>
                    <a:pt x="27516" y="100387"/>
                  </a:lnTo>
                  <a:lnTo>
                    <a:pt x="27043" y="99932"/>
                  </a:lnTo>
                  <a:lnTo>
                    <a:pt x="24945" y="98106"/>
                  </a:lnTo>
                  <a:lnTo>
                    <a:pt x="25478" y="97450"/>
                  </a:lnTo>
                  <a:lnTo>
                    <a:pt x="26603" y="96115"/>
                  </a:lnTo>
                  <a:lnTo>
                    <a:pt x="28421" y="93852"/>
                  </a:lnTo>
                  <a:lnTo>
                    <a:pt x="28990" y="93149"/>
                  </a:lnTo>
                  <a:lnTo>
                    <a:pt x="30301" y="91613"/>
                  </a:lnTo>
                  <a:lnTo>
                    <a:pt x="30540" y="91332"/>
                  </a:lnTo>
                  <a:lnTo>
                    <a:pt x="31544" y="90408"/>
                  </a:lnTo>
                  <a:lnTo>
                    <a:pt x="34790" y="87415"/>
                  </a:lnTo>
                  <a:lnTo>
                    <a:pt x="37540" y="84853"/>
                  </a:lnTo>
                  <a:lnTo>
                    <a:pt x="37826" y="84591"/>
                  </a:lnTo>
                  <a:lnTo>
                    <a:pt x="38497" y="83968"/>
                  </a:lnTo>
                  <a:lnTo>
                    <a:pt x="39138" y="83374"/>
                  </a:lnTo>
                  <a:lnTo>
                    <a:pt x="40555" y="81509"/>
                  </a:lnTo>
                  <a:lnTo>
                    <a:pt x="41156" y="80722"/>
                  </a:lnTo>
                  <a:lnTo>
                    <a:pt x="42253" y="79287"/>
                  </a:lnTo>
                  <a:lnTo>
                    <a:pt x="42896" y="78447"/>
                  </a:lnTo>
                  <a:lnTo>
                    <a:pt x="45888" y="74377"/>
                  </a:lnTo>
                  <a:lnTo>
                    <a:pt x="46173" y="74013"/>
                  </a:lnTo>
                  <a:lnTo>
                    <a:pt x="46344" y="71092"/>
                  </a:lnTo>
                  <a:lnTo>
                    <a:pt x="46397" y="70196"/>
                  </a:lnTo>
                  <a:lnTo>
                    <a:pt x="46639" y="66716"/>
                  </a:lnTo>
                  <a:lnTo>
                    <a:pt x="46683" y="66052"/>
                  </a:lnTo>
                  <a:lnTo>
                    <a:pt x="46851" y="63421"/>
                  </a:lnTo>
                  <a:lnTo>
                    <a:pt x="46947" y="61903"/>
                  </a:lnTo>
                  <a:lnTo>
                    <a:pt x="47158" y="58657"/>
                  </a:lnTo>
                  <a:lnTo>
                    <a:pt x="47261" y="57061"/>
                  </a:lnTo>
                  <a:close/>
                </a:path>
              </a:pathLst>
            </a:custGeom>
            <a:solidFill>
              <a:srgbClr val="FFE9A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" name="pg102"/>
            <p:cNvSpPr/>
            <p:nvPr/>
          </p:nvSpPr>
          <p:spPr>
            <a:xfrm>
              <a:off x="6731528" y="4471952"/>
              <a:ext cx="227908" cy="322202"/>
            </a:xfrm>
            <a:custGeom>
              <a:avLst/>
              <a:gdLst/>
              <a:ahLst/>
              <a:cxnLst/>
              <a:rect l="0" t="0" r="0" b="0"/>
              <a:pathLst>
                <a:path w="227908" h="322202">
                  <a:moveTo>
                    <a:pt x="189710" y="69977"/>
                  </a:moveTo>
                  <a:lnTo>
                    <a:pt x="195681" y="59715"/>
                  </a:lnTo>
                  <a:lnTo>
                    <a:pt x="198182" y="53331"/>
                  </a:lnTo>
                  <a:lnTo>
                    <a:pt x="204001" y="38580"/>
                  </a:lnTo>
                  <a:lnTo>
                    <a:pt x="204156" y="38461"/>
                  </a:lnTo>
                  <a:lnTo>
                    <a:pt x="204348" y="38361"/>
                  </a:lnTo>
                  <a:lnTo>
                    <a:pt x="204537" y="38307"/>
                  </a:lnTo>
                  <a:lnTo>
                    <a:pt x="204855" y="38439"/>
                  </a:lnTo>
                  <a:lnTo>
                    <a:pt x="205089" y="38725"/>
                  </a:lnTo>
                  <a:lnTo>
                    <a:pt x="207124" y="44961"/>
                  </a:lnTo>
                  <a:lnTo>
                    <a:pt x="211924" y="43846"/>
                  </a:lnTo>
                  <a:lnTo>
                    <a:pt x="209719" y="36551"/>
                  </a:lnTo>
                  <a:lnTo>
                    <a:pt x="209726" y="36087"/>
                  </a:lnTo>
                  <a:lnTo>
                    <a:pt x="211958" y="25058"/>
                  </a:lnTo>
                  <a:lnTo>
                    <a:pt x="216321" y="20524"/>
                  </a:lnTo>
                  <a:lnTo>
                    <a:pt x="216778" y="20788"/>
                  </a:lnTo>
                  <a:lnTo>
                    <a:pt x="216925" y="20738"/>
                  </a:lnTo>
                  <a:lnTo>
                    <a:pt x="217080" y="20692"/>
                  </a:lnTo>
                  <a:lnTo>
                    <a:pt x="217234" y="20651"/>
                  </a:lnTo>
                  <a:lnTo>
                    <a:pt x="217389" y="20619"/>
                  </a:lnTo>
                  <a:lnTo>
                    <a:pt x="217544" y="20597"/>
                  </a:lnTo>
                  <a:lnTo>
                    <a:pt x="217876" y="20574"/>
                  </a:lnTo>
                  <a:lnTo>
                    <a:pt x="218220" y="20583"/>
                  </a:lnTo>
                  <a:lnTo>
                    <a:pt x="218560" y="20624"/>
                  </a:lnTo>
                  <a:lnTo>
                    <a:pt x="218900" y="20692"/>
                  </a:lnTo>
                  <a:lnTo>
                    <a:pt x="219225" y="20779"/>
                  </a:lnTo>
                  <a:lnTo>
                    <a:pt x="219557" y="20888"/>
                  </a:lnTo>
                  <a:lnTo>
                    <a:pt x="219886" y="21029"/>
                  </a:lnTo>
                  <a:lnTo>
                    <a:pt x="220203" y="21188"/>
                  </a:lnTo>
                  <a:lnTo>
                    <a:pt x="220509" y="21374"/>
                  </a:lnTo>
                  <a:lnTo>
                    <a:pt x="220796" y="21574"/>
                  </a:lnTo>
                  <a:lnTo>
                    <a:pt x="224403" y="26150"/>
                  </a:lnTo>
                  <a:lnTo>
                    <a:pt x="224180" y="26500"/>
                  </a:lnTo>
                  <a:lnTo>
                    <a:pt x="223874" y="26595"/>
                  </a:lnTo>
                  <a:lnTo>
                    <a:pt x="223519" y="26541"/>
                  </a:lnTo>
                  <a:lnTo>
                    <a:pt x="220709" y="29615"/>
                  </a:lnTo>
                  <a:lnTo>
                    <a:pt x="220958" y="29929"/>
                  </a:lnTo>
                  <a:lnTo>
                    <a:pt x="220951" y="30338"/>
                  </a:lnTo>
                  <a:lnTo>
                    <a:pt x="220381" y="30789"/>
                  </a:lnTo>
                  <a:lnTo>
                    <a:pt x="219776" y="30525"/>
                  </a:lnTo>
                  <a:lnTo>
                    <a:pt x="219255" y="31080"/>
                  </a:lnTo>
                  <a:lnTo>
                    <a:pt x="219300" y="31384"/>
                  </a:lnTo>
                  <a:lnTo>
                    <a:pt x="216849" y="34468"/>
                  </a:lnTo>
                  <a:lnTo>
                    <a:pt x="216294" y="39944"/>
                  </a:lnTo>
                  <a:lnTo>
                    <a:pt x="215629" y="44283"/>
                  </a:lnTo>
                  <a:lnTo>
                    <a:pt x="214889" y="48558"/>
                  </a:lnTo>
                  <a:lnTo>
                    <a:pt x="216309" y="56686"/>
                  </a:lnTo>
                  <a:lnTo>
                    <a:pt x="216706" y="59047"/>
                  </a:lnTo>
                  <a:lnTo>
                    <a:pt x="216710" y="59347"/>
                  </a:lnTo>
                  <a:lnTo>
                    <a:pt x="216694" y="59656"/>
                  </a:lnTo>
                  <a:lnTo>
                    <a:pt x="216657" y="59961"/>
                  </a:lnTo>
                  <a:lnTo>
                    <a:pt x="216600" y="60266"/>
                  </a:lnTo>
                  <a:lnTo>
                    <a:pt x="216521" y="60557"/>
                  </a:lnTo>
                  <a:lnTo>
                    <a:pt x="216434" y="60803"/>
                  </a:lnTo>
                  <a:lnTo>
                    <a:pt x="216328" y="61044"/>
                  </a:lnTo>
                  <a:lnTo>
                    <a:pt x="216207" y="61285"/>
                  </a:lnTo>
                  <a:lnTo>
                    <a:pt x="216079" y="61517"/>
                  </a:lnTo>
                  <a:lnTo>
                    <a:pt x="215943" y="61744"/>
                  </a:lnTo>
                  <a:lnTo>
                    <a:pt x="215788" y="61994"/>
                  </a:lnTo>
                  <a:lnTo>
                    <a:pt x="215622" y="62244"/>
                  </a:lnTo>
                  <a:lnTo>
                    <a:pt x="215444" y="62485"/>
                  </a:lnTo>
                  <a:lnTo>
                    <a:pt x="215255" y="62713"/>
                  </a:lnTo>
                  <a:lnTo>
                    <a:pt x="215052" y="62922"/>
                  </a:lnTo>
                  <a:lnTo>
                    <a:pt x="214765" y="63145"/>
                  </a:lnTo>
                  <a:lnTo>
                    <a:pt x="214444" y="63331"/>
                  </a:lnTo>
                  <a:lnTo>
                    <a:pt x="213767" y="63664"/>
                  </a:lnTo>
                  <a:lnTo>
                    <a:pt x="213073" y="64082"/>
                  </a:lnTo>
                  <a:lnTo>
                    <a:pt x="212804" y="64259"/>
                  </a:lnTo>
                  <a:lnTo>
                    <a:pt x="212415" y="64996"/>
                  </a:lnTo>
                  <a:lnTo>
                    <a:pt x="212140" y="65537"/>
                  </a:lnTo>
                  <a:lnTo>
                    <a:pt x="211962" y="65901"/>
                  </a:lnTo>
                  <a:lnTo>
                    <a:pt x="211864" y="66151"/>
                  </a:lnTo>
                  <a:lnTo>
                    <a:pt x="211822" y="66288"/>
                  </a:lnTo>
                  <a:lnTo>
                    <a:pt x="211777" y="66420"/>
                  </a:lnTo>
                  <a:lnTo>
                    <a:pt x="211611" y="68157"/>
                  </a:lnTo>
                  <a:lnTo>
                    <a:pt x="211822" y="70031"/>
                  </a:lnTo>
                  <a:lnTo>
                    <a:pt x="211913" y="70181"/>
                  </a:lnTo>
                  <a:lnTo>
                    <a:pt x="212257" y="70673"/>
                  </a:lnTo>
                  <a:lnTo>
                    <a:pt x="212408" y="70864"/>
                  </a:lnTo>
                  <a:lnTo>
                    <a:pt x="212570" y="71050"/>
                  </a:lnTo>
                  <a:lnTo>
                    <a:pt x="212736" y="71223"/>
                  </a:lnTo>
                  <a:lnTo>
                    <a:pt x="212910" y="71391"/>
                  </a:lnTo>
                  <a:lnTo>
                    <a:pt x="216143" y="74088"/>
                  </a:lnTo>
                  <a:lnTo>
                    <a:pt x="217356" y="75099"/>
                  </a:lnTo>
                  <a:lnTo>
                    <a:pt x="217699" y="75385"/>
                  </a:lnTo>
                  <a:lnTo>
                    <a:pt x="218099" y="75608"/>
                  </a:lnTo>
                  <a:lnTo>
                    <a:pt x="218258" y="75667"/>
                  </a:lnTo>
                  <a:lnTo>
                    <a:pt x="218424" y="75717"/>
                  </a:lnTo>
                  <a:lnTo>
                    <a:pt x="218598" y="75753"/>
                  </a:lnTo>
                  <a:lnTo>
                    <a:pt x="218768" y="75772"/>
                  </a:lnTo>
                  <a:lnTo>
                    <a:pt x="218938" y="75781"/>
                  </a:lnTo>
                  <a:lnTo>
                    <a:pt x="219157" y="75763"/>
                  </a:lnTo>
                  <a:lnTo>
                    <a:pt x="219383" y="75722"/>
                  </a:lnTo>
                  <a:lnTo>
                    <a:pt x="219606" y="75658"/>
                  </a:lnTo>
                  <a:lnTo>
                    <a:pt x="219818" y="75567"/>
                  </a:lnTo>
                  <a:lnTo>
                    <a:pt x="220422" y="74998"/>
                  </a:lnTo>
                  <a:lnTo>
                    <a:pt x="220547" y="74803"/>
                  </a:lnTo>
                  <a:lnTo>
                    <a:pt x="220917" y="74516"/>
                  </a:lnTo>
                  <a:lnTo>
                    <a:pt x="221192" y="74557"/>
                  </a:lnTo>
                  <a:lnTo>
                    <a:pt x="221325" y="74571"/>
                  </a:lnTo>
                  <a:lnTo>
                    <a:pt x="221551" y="74580"/>
                  </a:lnTo>
                  <a:lnTo>
                    <a:pt x="221884" y="74612"/>
                  </a:lnTo>
                  <a:lnTo>
                    <a:pt x="222624" y="74857"/>
                  </a:lnTo>
                  <a:lnTo>
                    <a:pt x="222790" y="74994"/>
                  </a:lnTo>
                  <a:lnTo>
                    <a:pt x="222979" y="75158"/>
                  </a:lnTo>
                  <a:lnTo>
                    <a:pt x="223364" y="75576"/>
                  </a:lnTo>
                  <a:lnTo>
                    <a:pt x="223666" y="76136"/>
                  </a:lnTo>
                  <a:lnTo>
                    <a:pt x="223681" y="76263"/>
                  </a:lnTo>
                  <a:lnTo>
                    <a:pt x="223696" y="76518"/>
                  </a:lnTo>
                  <a:lnTo>
                    <a:pt x="223742" y="76740"/>
                  </a:lnTo>
                  <a:lnTo>
                    <a:pt x="224357" y="77505"/>
                  </a:lnTo>
                  <a:lnTo>
                    <a:pt x="224475" y="77732"/>
                  </a:lnTo>
                  <a:lnTo>
                    <a:pt x="224535" y="77891"/>
                  </a:lnTo>
                  <a:lnTo>
                    <a:pt x="224992" y="78442"/>
                  </a:lnTo>
                  <a:lnTo>
                    <a:pt x="225332" y="78706"/>
                  </a:lnTo>
                  <a:lnTo>
                    <a:pt x="225641" y="78897"/>
                  </a:lnTo>
                  <a:lnTo>
                    <a:pt x="225823" y="78988"/>
                  </a:lnTo>
                  <a:lnTo>
                    <a:pt x="226208" y="79142"/>
                  </a:lnTo>
                  <a:lnTo>
                    <a:pt x="226385" y="79233"/>
                  </a:lnTo>
                  <a:lnTo>
                    <a:pt x="226574" y="79392"/>
                  </a:lnTo>
                  <a:lnTo>
                    <a:pt x="226823" y="79665"/>
                  </a:lnTo>
                  <a:lnTo>
                    <a:pt x="227273" y="79988"/>
                  </a:lnTo>
                  <a:lnTo>
                    <a:pt x="227908" y="80871"/>
                  </a:lnTo>
                  <a:lnTo>
                    <a:pt x="227885" y="81025"/>
                  </a:lnTo>
                  <a:lnTo>
                    <a:pt x="227756" y="81244"/>
                  </a:lnTo>
                  <a:lnTo>
                    <a:pt x="227583" y="81517"/>
                  </a:lnTo>
                  <a:lnTo>
                    <a:pt x="227424" y="81885"/>
                  </a:lnTo>
                  <a:lnTo>
                    <a:pt x="227379" y="82072"/>
                  </a:lnTo>
                  <a:lnTo>
                    <a:pt x="227179" y="82531"/>
                  </a:lnTo>
                  <a:lnTo>
                    <a:pt x="227156" y="82658"/>
                  </a:lnTo>
                  <a:lnTo>
                    <a:pt x="227028" y="83154"/>
                  </a:lnTo>
                  <a:lnTo>
                    <a:pt x="226706" y="83805"/>
                  </a:lnTo>
                  <a:lnTo>
                    <a:pt x="226631" y="84132"/>
                  </a:lnTo>
                  <a:lnTo>
                    <a:pt x="226540" y="84355"/>
                  </a:lnTo>
                  <a:lnTo>
                    <a:pt x="226385" y="84687"/>
                  </a:lnTo>
                  <a:lnTo>
                    <a:pt x="226329" y="84833"/>
                  </a:lnTo>
                  <a:lnTo>
                    <a:pt x="226223" y="85128"/>
                  </a:lnTo>
                  <a:lnTo>
                    <a:pt x="226159" y="85269"/>
                  </a:lnTo>
                  <a:lnTo>
                    <a:pt x="225951" y="85579"/>
                  </a:lnTo>
                  <a:lnTo>
                    <a:pt x="225800" y="85742"/>
                  </a:lnTo>
                  <a:lnTo>
                    <a:pt x="225626" y="86029"/>
                  </a:lnTo>
                  <a:lnTo>
                    <a:pt x="224954" y="86379"/>
                  </a:lnTo>
                  <a:lnTo>
                    <a:pt x="224826" y="86557"/>
                  </a:lnTo>
                  <a:lnTo>
                    <a:pt x="223133" y="87483"/>
                  </a:lnTo>
                  <a:lnTo>
                    <a:pt x="221464" y="88472"/>
                  </a:lnTo>
                  <a:lnTo>
                    <a:pt x="221313" y="88935"/>
                  </a:lnTo>
                  <a:lnTo>
                    <a:pt x="221600" y="89809"/>
                  </a:lnTo>
                  <a:lnTo>
                    <a:pt x="221850" y="90555"/>
                  </a:lnTo>
                  <a:lnTo>
                    <a:pt x="222065" y="91092"/>
                  </a:lnTo>
                  <a:lnTo>
                    <a:pt x="222529" y="91970"/>
                  </a:lnTo>
                  <a:lnTo>
                    <a:pt x="222764" y="92361"/>
                  </a:lnTo>
                  <a:lnTo>
                    <a:pt x="222975" y="92679"/>
                  </a:lnTo>
                  <a:lnTo>
                    <a:pt x="223043" y="92943"/>
                  </a:lnTo>
                  <a:lnTo>
                    <a:pt x="223305" y="93618"/>
                  </a:lnTo>
                  <a:lnTo>
                    <a:pt x="220040" y="101078"/>
                  </a:lnTo>
                  <a:lnTo>
                    <a:pt x="219612" y="102057"/>
                  </a:lnTo>
                  <a:lnTo>
                    <a:pt x="219359" y="102566"/>
                  </a:lnTo>
                  <a:lnTo>
                    <a:pt x="219238" y="102762"/>
                  </a:lnTo>
                  <a:lnTo>
                    <a:pt x="219076" y="102953"/>
                  </a:lnTo>
                  <a:lnTo>
                    <a:pt x="218698" y="103280"/>
                  </a:lnTo>
                  <a:lnTo>
                    <a:pt x="218294" y="103699"/>
                  </a:lnTo>
                  <a:lnTo>
                    <a:pt x="218479" y="103730"/>
                  </a:lnTo>
                  <a:lnTo>
                    <a:pt x="219181" y="103876"/>
                  </a:lnTo>
                  <a:lnTo>
                    <a:pt x="219855" y="104064"/>
                  </a:lnTo>
                  <a:lnTo>
                    <a:pt x="220008" y="104318"/>
                  </a:lnTo>
                  <a:lnTo>
                    <a:pt x="220101" y="104596"/>
                  </a:lnTo>
                  <a:lnTo>
                    <a:pt x="220095" y="104889"/>
                  </a:lnTo>
                  <a:lnTo>
                    <a:pt x="219863" y="105243"/>
                  </a:lnTo>
                  <a:lnTo>
                    <a:pt x="219244" y="105891"/>
                  </a:lnTo>
                  <a:lnTo>
                    <a:pt x="218884" y="106517"/>
                  </a:lnTo>
                  <a:lnTo>
                    <a:pt x="216608" y="110506"/>
                  </a:lnTo>
                  <a:lnTo>
                    <a:pt x="214568" y="114082"/>
                  </a:lnTo>
                  <a:lnTo>
                    <a:pt x="213553" y="115361"/>
                  </a:lnTo>
                  <a:lnTo>
                    <a:pt x="212903" y="116186"/>
                  </a:lnTo>
                  <a:lnTo>
                    <a:pt x="212586" y="116245"/>
                  </a:lnTo>
                  <a:lnTo>
                    <a:pt x="212019" y="116231"/>
                  </a:lnTo>
                  <a:lnTo>
                    <a:pt x="211369" y="115991"/>
                  </a:lnTo>
                  <a:lnTo>
                    <a:pt x="210282" y="115589"/>
                  </a:lnTo>
                  <a:lnTo>
                    <a:pt x="208509" y="115099"/>
                  </a:lnTo>
                  <a:lnTo>
                    <a:pt x="206563" y="115179"/>
                  </a:lnTo>
                  <a:lnTo>
                    <a:pt x="205907" y="115235"/>
                  </a:lnTo>
                  <a:lnTo>
                    <a:pt x="204933" y="115340"/>
                  </a:lnTo>
                  <a:lnTo>
                    <a:pt x="201379" y="116057"/>
                  </a:lnTo>
                  <a:lnTo>
                    <a:pt x="201216" y="116159"/>
                  </a:lnTo>
                  <a:lnTo>
                    <a:pt x="200293" y="116736"/>
                  </a:lnTo>
                  <a:lnTo>
                    <a:pt x="197254" y="118325"/>
                  </a:lnTo>
                  <a:lnTo>
                    <a:pt x="197001" y="118447"/>
                  </a:lnTo>
                  <a:lnTo>
                    <a:pt x="196821" y="118534"/>
                  </a:lnTo>
                  <a:lnTo>
                    <a:pt x="196513" y="118800"/>
                  </a:lnTo>
                  <a:lnTo>
                    <a:pt x="196123" y="119211"/>
                  </a:lnTo>
                  <a:lnTo>
                    <a:pt x="195859" y="119547"/>
                  </a:lnTo>
                  <a:lnTo>
                    <a:pt x="194196" y="122368"/>
                  </a:lnTo>
                  <a:lnTo>
                    <a:pt x="194093" y="122543"/>
                  </a:lnTo>
                  <a:lnTo>
                    <a:pt x="192787" y="123579"/>
                  </a:lnTo>
                  <a:lnTo>
                    <a:pt x="189728" y="125935"/>
                  </a:lnTo>
                  <a:lnTo>
                    <a:pt x="189516" y="126094"/>
                  </a:lnTo>
                  <a:lnTo>
                    <a:pt x="188475" y="126714"/>
                  </a:lnTo>
                  <a:lnTo>
                    <a:pt x="186846" y="126701"/>
                  </a:lnTo>
                  <a:lnTo>
                    <a:pt x="186384" y="126716"/>
                  </a:lnTo>
                  <a:lnTo>
                    <a:pt x="184979" y="126693"/>
                  </a:lnTo>
                  <a:lnTo>
                    <a:pt x="184573" y="126654"/>
                  </a:lnTo>
                  <a:lnTo>
                    <a:pt x="183927" y="126436"/>
                  </a:lnTo>
                  <a:lnTo>
                    <a:pt x="183516" y="126388"/>
                  </a:lnTo>
                  <a:lnTo>
                    <a:pt x="182968" y="126476"/>
                  </a:lnTo>
                  <a:lnTo>
                    <a:pt x="181475" y="127092"/>
                  </a:lnTo>
                  <a:lnTo>
                    <a:pt x="180171" y="127935"/>
                  </a:lnTo>
                  <a:lnTo>
                    <a:pt x="180039" y="128097"/>
                  </a:lnTo>
                  <a:lnTo>
                    <a:pt x="179924" y="128513"/>
                  </a:lnTo>
                  <a:lnTo>
                    <a:pt x="179773" y="129002"/>
                  </a:lnTo>
                  <a:lnTo>
                    <a:pt x="179356" y="130352"/>
                  </a:lnTo>
                  <a:lnTo>
                    <a:pt x="179181" y="130909"/>
                  </a:lnTo>
                  <a:lnTo>
                    <a:pt x="178723" y="132384"/>
                  </a:lnTo>
                  <a:lnTo>
                    <a:pt x="178501" y="133083"/>
                  </a:lnTo>
                  <a:lnTo>
                    <a:pt x="178160" y="134255"/>
                  </a:lnTo>
                  <a:lnTo>
                    <a:pt x="178048" y="134724"/>
                  </a:lnTo>
                  <a:lnTo>
                    <a:pt x="177976" y="135102"/>
                  </a:lnTo>
                  <a:lnTo>
                    <a:pt x="177913" y="135436"/>
                  </a:lnTo>
                  <a:lnTo>
                    <a:pt x="177524" y="137568"/>
                  </a:lnTo>
                  <a:lnTo>
                    <a:pt x="177133" y="139780"/>
                  </a:lnTo>
                  <a:lnTo>
                    <a:pt x="176761" y="141794"/>
                  </a:lnTo>
                  <a:lnTo>
                    <a:pt x="176545" y="143006"/>
                  </a:lnTo>
                  <a:lnTo>
                    <a:pt x="176496" y="143411"/>
                  </a:lnTo>
                  <a:lnTo>
                    <a:pt x="176431" y="143894"/>
                  </a:lnTo>
                  <a:lnTo>
                    <a:pt x="176391" y="144138"/>
                  </a:lnTo>
                  <a:lnTo>
                    <a:pt x="176418" y="144631"/>
                  </a:lnTo>
                  <a:lnTo>
                    <a:pt x="176397" y="145403"/>
                  </a:lnTo>
                  <a:lnTo>
                    <a:pt x="176347" y="145882"/>
                  </a:lnTo>
                  <a:lnTo>
                    <a:pt x="176220" y="146590"/>
                  </a:lnTo>
                  <a:lnTo>
                    <a:pt x="176149" y="147040"/>
                  </a:lnTo>
                  <a:lnTo>
                    <a:pt x="176078" y="147532"/>
                  </a:lnTo>
                  <a:lnTo>
                    <a:pt x="176049" y="147911"/>
                  </a:lnTo>
                  <a:lnTo>
                    <a:pt x="176006" y="148662"/>
                  </a:lnTo>
                  <a:lnTo>
                    <a:pt x="175751" y="148486"/>
                  </a:lnTo>
                  <a:lnTo>
                    <a:pt x="175551" y="148361"/>
                  </a:lnTo>
                  <a:lnTo>
                    <a:pt x="175244" y="150126"/>
                  </a:lnTo>
                  <a:lnTo>
                    <a:pt x="175081" y="151118"/>
                  </a:lnTo>
                  <a:lnTo>
                    <a:pt x="174836" y="152529"/>
                  </a:lnTo>
                  <a:lnTo>
                    <a:pt x="174515" y="154432"/>
                  </a:lnTo>
                  <a:lnTo>
                    <a:pt x="174270" y="155860"/>
                  </a:lnTo>
                  <a:lnTo>
                    <a:pt x="174147" y="156612"/>
                  </a:lnTo>
                  <a:lnTo>
                    <a:pt x="174037" y="157287"/>
                  </a:lnTo>
                  <a:lnTo>
                    <a:pt x="173625" y="159715"/>
                  </a:lnTo>
                  <a:lnTo>
                    <a:pt x="173025" y="163322"/>
                  </a:lnTo>
                  <a:lnTo>
                    <a:pt x="172788" y="164663"/>
                  </a:lnTo>
                  <a:lnTo>
                    <a:pt x="171975" y="169663"/>
                  </a:lnTo>
                  <a:lnTo>
                    <a:pt x="171877" y="170231"/>
                  </a:lnTo>
                  <a:lnTo>
                    <a:pt x="171607" y="171803"/>
                  </a:lnTo>
                  <a:lnTo>
                    <a:pt x="171439" y="172718"/>
                  </a:lnTo>
                  <a:lnTo>
                    <a:pt x="171249" y="173699"/>
                  </a:lnTo>
                  <a:lnTo>
                    <a:pt x="170933" y="175448"/>
                  </a:lnTo>
                  <a:lnTo>
                    <a:pt x="171228" y="175496"/>
                  </a:lnTo>
                  <a:lnTo>
                    <a:pt x="171054" y="176555"/>
                  </a:lnTo>
                  <a:lnTo>
                    <a:pt x="170795" y="178022"/>
                  </a:lnTo>
                  <a:lnTo>
                    <a:pt x="170456" y="179938"/>
                  </a:lnTo>
                  <a:lnTo>
                    <a:pt x="169909" y="183191"/>
                  </a:lnTo>
                  <a:lnTo>
                    <a:pt x="169361" y="186422"/>
                  </a:lnTo>
                  <a:lnTo>
                    <a:pt x="168674" y="190512"/>
                  </a:lnTo>
                  <a:lnTo>
                    <a:pt x="167892" y="195144"/>
                  </a:lnTo>
                  <a:lnTo>
                    <a:pt x="167515" y="197389"/>
                  </a:lnTo>
                  <a:lnTo>
                    <a:pt x="166967" y="200641"/>
                  </a:lnTo>
                  <a:lnTo>
                    <a:pt x="166388" y="204097"/>
                  </a:lnTo>
                  <a:lnTo>
                    <a:pt x="165647" y="208529"/>
                  </a:lnTo>
                  <a:lnTo>
                    <a:pt x="165482" y="209620"/>
                  </a:lnTo>
                  <a:lnTo>
                    <a:pt x="164721" y="214662"/>
                  </a:lnTo>
                  <a:lnTo>
                    <a:pt x="164533" y="215548"/>
                  </a:lnTo>
                  <a:lnTo>
                    <a:pt x="163960" y="218287"/>
                  </a:lnTo>
                  <a:lnTo>
                    <a:pt x="163218" y="221857"/>
                  </a:lnTo>
                  <a:lnTo>
                    <a:pt x="161737" y="228965"/>
                  </a:lnTo>
                  <a:lnTo>
                    <a:pt x="161614" y="229559"/>
                  </a:lnTo>
                  <a:lnTo>
                    <a:pt x="161439" y="230164"/>
                  </a:lnTo>
                  <a:lnTo>
                    <a:pt x="161103" y="230842"/>
                  </a:lnTo>
                  <a:lnTo>
                    <a:pt x="160931" y="231984"/>
                  </a:lnTo>
                  <a:lnTo>
                    <a:pt x="160803" y="232625"/>
                  </a:lnTo>
                  <a:lnTo>
                    <a:pt x="160376" y="234764"/>
                  </a:lnTo>
                  <a:lnTo>
                    <a:pt x="159772" y="236833"/>
                  </a:lnTo>
                  <a:lnTo>
                    <a:pt x="159383" y="239158"/>
                  </a:lnTo>
                  <a:lnTo>
                    <a:pt x="159352" y="239421"/>
                  </a:lnTo>
                  <a:lnTo>
                    <a:pt x="159273" y="240086"/>
                  </a:lnTo>
                  <a:lnTo>
                    <a:pt x="159081" y="241710"/>
                  </a:lnTo>
                  <a:lnTo>
                    <a:pt x="158956" y="243343"/>
                  </a:lnTo>
                  <a:lnTo>
                    <a:pt x="158537" y="245932"/>
                  </a:lnTo>
                  <a:lnTo>
                    <a:pt x="158495" y="246181"/>
                  </a:lnTo>
                  <a:lnTo>
                    <a:pt x="158408" y="246733"/>
                  </a:lnTo>
                  <a:lnTo>
                    <a:pt x="157846" y="250973"/>
                  </a:lnTo>
                  <a:lnTo>
                    <a:pt x="157769" y="251613"/>
                  </a:lnTo>
                  <a:lnTo>
                    <a:pt x="157544" y="253612"/>
                  </a:lnTo>
                  <a:lnTo>
                    <a:pt x="157504" y="253896"/>
                  </a:lnTo>
                  <a:lnTo>
                    <a:pt x="157252" y="258594"/>
                  </a:lnTo>
                  <a:lnTo>
                    <a:pt x="157046" y="261990"/>
                  </a:lnTo>
                  <a:lnTo>
                    <a:pt x="156868" y="264445"/>
                  </a:lnTo>
                  <a:lnTo>
                    <a:pt x="156695" y="267045"/>
                  </a:lnTo>
                  <a:lnTo>
                    <a:pt x="156648" y="267451"/>
                  </a:lnTo>
                  <a:lnTo>
                    <a:pt x="156431" y="269322"/>
                  </a:lnTo>
                  <a:lnTo>
                    <a:pt x="156174" y="271246"/>
                  </a:lnTo>
                  <a:lnTo>
                    <a:pt x="155709" y="274034"/>
                  </a:lnTo>
                  <a:lnTo>
                    <a:pt x="155220" y="276469"/>
                  </a:lnTo>
                  <a:lnTo>
                    <a:pt x="154883" y="277845"/>
                  </a:lnTo>
                  <a:lnTo>
                    <a:pt x="154531" y="279288"/>
                  </a:lnTo>
                  <a:lnTo>
                    <a:pt x="153768" y="282581"/>
                  </a:lnTo>
                  <a:lnTo>
                    <a:pt x="153051" y="285967"/>
                  </a:lnTo>
                  <a:lnTo>
                    <a:pt x="152592" y="288084"/>
                  </a:lnTo>
                  <a:lnTo>
                    <a:pt x="152572" y="288272"/>
                  </a:lnTo>
                  <a:lnTo>
                    <a:pt x="152176" y="290344"/>
                  </a:lnTo>
                  <a:lnTo>
                    <a:pt x="151443" y="294675"/>
                  </a:lnTo>
                  <a:lnTo>
                    <a:pt x="151276" y="296183"/>
                  </a:lnTo>
                  <a:lnTo>
                    <a:pt x="150908" y="298195"/>
                  </a:lnTo>
                  <a:lnTo>
                    <a:pt x="150702" y="299482"/>
                  </a:lnTo>
                  <a:lnTo>
                    <a:pt x="150382" y="301602"/>
                  </a:lnTo>
                  <a:lnTo>
                    <a:pt x="150272" y="302544"/>
                  </a:lnTo>
                  <a:lnTo>
                    <a:pt x="150218" y="303427"/>
                  </a:lnTo>
                  <a:lnTo>
                    <a:pt x="150144" y="304478"/>
                  </a:lnTo>
                  <a:lnTo>
                    <a:pt x="150168" y="305848"/>
                  </a:lnTo>
                  <a:lnTo>
                    <a:pt x="150327" y="307503"/>
                  </a:lnTo>
                  <a:lnTo>
                    <a:pt x="150722" y="309116"/>
                  </a:lnTo>
                  <a:lnTo>
                    <a:pt x="151304" y="310779"/>
                  </a:lnTo>
                  <a:lnTo>
                    <a:pt x="152167" y="312494"/>
                  </a:lnTo>
                  <a:lnTo>
                    <a:pt x="153220" y="314165"/>
                  </a:lnTo>
                  <a:lnTo>
                    <a:pt x="154140" y="315362"/>
                  </a:lnTo>
                  <a:lnTo>
                    <a:pt x="155113" y="316229"/>
                  </a:lnTo>
                  <a:lnTo>
                    <a:pt x="156036" y="317093"/>
                  </a:lnTo>
                  <a:lnTo>
                    <a:pt x="157455" y="318256"/>
                  </a:lnTo>
                  <a:lnTo>
                    <a:pt x="159410" y="319902"/>
                  </a:lnTo>
                  <a:lnTo>
                    <a:pt x="160533" y="320950"/>
                  </a:lnTo>
                  <a:lnTo>
                    <a:pt x="161651" y="322202"/>
                  </a:lnTo>
                  <a:lnTo>
                    <a:pt x="157295" y="321188"/>
                  </a:lnTo>
                  <a:lnTo>
                    <a:pt x="156404" y="320956"/>
                  </a:lnTo>
                  <a:lnTo>
                    <a:pt x="155606" y="320725"/>
                  </a:lnTo>
                  <a:lnTo>
                    <a:pt x="154778" y="320400"/>
                  </a:lnTo>
                  <a:lnTo>
                    <a:pt x="153981" y="320076"/>
                  </a:lnTo>
                  <a:lnTo>
                    <a:pt x="152505" y="319365"/>
                  </a:lnTo>
                  <a:lnTo>
                    <a:pt x="152129" y="319168"/>
                  </a:lnTo>
                  <a:lnTo>
                    <a:pt x="151834" y="319027"/>
                  </a:lnTo>
                  <a:lnTo>
                    <a:pt x="151654" y="318966"/>
                  </a:lnTo>
                  <a:lnTo>
                    <a:pt x="151242" y="318826"/>
                  </a:lnTo>
                  <a:lnTo>
                    <a:pt x="150703" y="318653"/>
                  </a:lnTo>
                  <a:lnTo>
                    <a:pt x="149921" y="318422"/>
                  </a:lnTo>
                  <a:lnTo>
                    <a:pt x="149301" y="318302"/>
                  </a:lnTo>
                  <a:lnTo>
                    <a:pt x="148415" y="318192"/>
                  </a:lnTo>
                  <a:lnTo>
                    <a:pt x="147037" y="317923"/>
                  </a:lnTo>
                  <a:lnTo>
                    <a:pt x="144402" y="317490"/>
                  </a:lnTo>
                  <a:lnTo>
                    <a:pt x="140817" y="316902"/>
                  </a:lnTo>
                  <a:lnTo>
                    <a:pt x="140634" y="316872"/>
                  </a:lnTo>
                  <a:lnTo>
                    <a:pt x="138359" y="316456"/>
                  </a:lnTo>
                  <a:lnTo>
                    <a:pt x="137016" y="316210"/>
                  </a:lnTo>
                  <a:lnTo>
                    <a:pt x="134329" y="315747"/>
                  </a:lnTo>
                  <a:lnTo>
                    <a:pt x="133858" y="315665"/>
                  </a:lnTo>
                  <a:lnTo>
                    <a:pt x="131642" y="315371"/>
                  </a:lnTo>
                  <a:lnTo>
                    <a:pt x="128408" y="314841"/>
                  </a:lnTo>
                  <a:lnTo>
                    <a:pt x="125064" y="314294"/>
                  </a:lnTo>
                  <a:lnTo>
                    <a:pt x="122846" y="313930"/>
                  </a:lnTo>
                  <a:lnTo>
                    <a:pt x="121677" y="313740"/>
                  </a:lnTo>
                  <a:lnTo>
                    <a:pt x="117855" y="313106"/>
                  </a:lnTo>
                  <a:lnTo>
                    <a:pt x="115713" y="312693"/>
                  </a:lnTo>
                  <a:lnTo>
                    <a:pt x="114164" y="312385"/>
                  </a:lnTo>
                  <a:lnTo>
                    <a:pt x="110646" y="311846"/>
                  </a:lnTo>
                  <a:lnTo>
                    <a:pt x="109171" y="311564"/>
                  </a:lnTo>
                  <a:lnTo>
                    <a:pt x="107287" y="311260"/>
                  </a:lnTo>
                  <a:lnTo>
                    <a:pt x="105183" y="310928"/>
                  </a:lnTo>
                  <a:lnTo>
                    <a:pt x="104149" y="310723"/>
                  </a:lnTo>
                  <a:lnTo>
                    <a:pt x="102695" y="310493"/>
                  </a:lnTo>
                  <a:lnTo>
                    <a:pt x="101779" y="310328"/>
                  </a:lnTo>
                  <a:lnTo>
                    <a:pt x="96092" y="309308"/>
                  </a:lnTo>
                  <a:lnTo>
                    <a:pt x="94937" y="309082"/>
                  </a:lnTo>
                  <a:lnTo>
                    <a:pt x="94580" y="309023"/>
                  </a:lnTo>
                  <a:lnTo>
                    <a:pt x="94058" y="308937"/>
                  </a:lnTo>
                  <a:lnTo>
                    <a:pt x="92309" y="308648"/>
                  </a:lnTo>
                  <a:lnTo>
                    <a:pt x="86239" y="307674"/>
                  </a:lnTo>
                  <a:lnTo>
                    <a:pt x="83143" y="307146"/>
                  </a:lnTo>
                  <a:lnTo>
                    <a:pt x="76642" y="306034"/>
                  </a:lnTo>
                  <a:lnTo>
                    <a:pt x="69582" y="304811"/>
                  </a:lnTo>
                  <a:lnTo>
                    <a:pt x="65686" y="304139"/>
                  </a:lnTo>
                  <a:lnTo>
                    <a:pt x="61903" y="303493"/>
                  </a:lnTo>
                  <a:lnTo>
                    <a:pt x="60357" y="303229"/>
                  </a:lnTo>
                  <a:lnTo>
                    <a:pt x="52815" y="302071"/>
                  </a:lnTo>
                  <a:lnTo>
                    <a:pt x="52630" y="302044"/>
                  </a:lnTo>
                  <a:lnTo>
                    <a:pt x="52222" y="302015"/>
                  </a:lnTo>
                  <a:lnTo>
                    <a:pt x="52046" y="302012"/>
                  </a:lnTo>
                  <a:lnTo>
                    <a:pt x="50779" y="301879"/>
                  </a:lnTo>
                  <a:lnTo>
                    <a:pt x="50301" y="301829"/>
                  </a:lnTo>
                  <a:lnTo>
                    <a:pt x="39806" y="300014"/>
                  </a:lnTo>
                  <a:lnTo>
                    <a:pt x="39642" y="299968"/>
                  </a:lnTo>
                  <a:lnTo>
                    <a:pt x="37992" y="300988"/>
                  </a:lnTo>
                  <a:lnTo>
                    <a:pt x="37463" y="301411"/>
                  </a:lnTo>
                  <a:lnTo>
                    <a:pt x="35485" y="298609"/>
                  </a:lnTo>
                  <a:lnTo>
                    <a:pt x="35885" y="298293"/>
                  </a:lnTo>
                  <a:lnTo>
                    <a:pt x="36855" y="297611"/>
                  </a:lnTo>
                  <a:lnTo>
                    <a:pt x="38249" y="296860"/>
                  </a:lnTo>
                  <a:lnTo>
                    <a:pt x="40942" y="295704"/>
                  </a:lnTo>
                  <a:lnTo>
                    <a:pt x="47124" y="293478"/>
                  </a:lnTo>
                  <a:lnTo>
                    <a:pt x="51059" y="292045"/>
                  </a:lnTo>
                  <a:lnTo>
                    <a:pt x="52064" y="291640"/>
                  </a:lnTo>
                  <a:lnTo>
                    <a:pt x="53476" y="290943"/>
                  </a:lnTo>
                  <a:lnTo>
                    <a:pt x="54832" y="290192"/>
                  </a:lnTo>
                  <a:lnTo>
                    <a:pt x="54918" y="288475"/>
                  </a:lnTo>
                  <a:lnTo>
                    <a:pt x="54991" y="287016"/>
                  </a:lnTo>
                  <a:lnTo>
                    <a:pt x="53445" y="284947"/>
                  </a:lnTo>
                  <a:lnTo>
                    <a:pt x="53087" y="284677"/>
                  </a:lnTo>
                  <a:lnTo>
                    <a:pt x="53385" y="284464"/>
                  </a:lnTo>
                  <a:lnTo>
                    <a:pt x="53804" y="284147"/>
                  </a:lnTo>
                  <a:lnTo>
                    <a:pt x="51072" y="282001"/>
                  </a:lnTo>
                  <a:lnTo>
                    <a:pt x="50058" y="281327"/>
                  </a:lnTo>
                  <a:lnTo>
                    <a:pt x="46623" y="279048"/>
                  </a:lnTo>
                  <a:lnTo>
                    <a:pt x="43442" y="276890"/>
                  </a:lnTo>
                  <a:lnTo>
                    <a:pt x="41445" y="275538"/>
                  </a:lnTo>
                  <a:lnTo>
                    <a:pt x="38067" y="273236"/>
                  </a:lnTo>
                  <a:lnTo>
                    <a:pt x="37679" y="272848"/>
                  </a:lnTo>
                  <a:lnTo>
                    <a:pt x="36924" y="272234"/>
                  </a:lnTo>
                  <a:lnTo>
                    <a:pt x="36803" y="259938"/>
                  </a:lnTo>
                  <a:lnTo>
                    <a:pt x="36754" y="254950"/>
                  </a:lnTo>
                  <a:lnTo>
                    <a:pt x="36474" y="252602"/>
                  </a:lnTo>
                  <a:lnTo>
                    <a:pt x="36599" y="251833"/>
                  </a:lnTo>
                  <a:lnTo>
                    <a:pt x="36708" y="250668"/>
                  </a:lnTo>
                  <a:lnTo>
                    <a:pt x="36738" y="250331"/>
                  </a:lnTo>
                  <a:lnTo>
                    <a:pt x="37195" y="247264"/>
                  </a:lnTo>
                  <a:lnTo>
                    <a:pt x="37560" y="244818"/>
                  </a:lnTo>
                  <a:lnTo>
                    <a:pt x="37727" y="244732"/>
                  </a:lnTo>
                  <a:lnTo>
                    <a:pt x="38142" y="244492"/>
                  </a:lnTo>
                  <a:lnTo>
                    <a:pt x="38217" y="243820"/>
                  </a:lnTo>
                  <a:lnTo>
                    <a:pt x="38225" y="243322"/>
                  </a:lnTo>
                  <a:lnTo>
                    <a:pt x="38149" y="242898"/>
                  </a:lnTo>
                  <a:lnTo>
                    <a:pt x="37661" y="243122"/>
                  </a:lnTo>
                  <a:lnTo>
                    <a:pt x="37060" y="243392"/>
                  </a:lnTo>
                  <a:lnTo>
                    <a:pt x="35830" y="243867"/>
                  </a:lnTo>
                  <a:lnTo>
                    <a:pt x="35519" y="243980"/>
                  </a:lnTo>
                  <a:lnTo>
                    <a:pt x="29975" y="246010"/>
                  </a:lnTo>
                  <a:lnTo>
                    <a:pt x="25017" y="247785"/>
                  </a:lnTo>
                  <a:lnTo>
                    <a:pt x="24591" y="247937"/>
                  </a:lnTo>
                  <a:lnTo>
                    <a:pt x="21857" y="248794"/>
                  </a:lnTo>
                  <a:lnTo>
                    <a:pt x="20725" y="249189"/>
                  </a:lnTo>
                  <a:lnTo>
                    <a:pt x="18168" y="250091"/>
                  </a:lnTo>
                  <a:lnTo>
                    <a:pt x="17211" y="250461"/>
                  </a:lnTo>
                  <a:lnTo>
                    <a:pt x="16459" y="250788"/>
                  </a:lnTo>
                  <a:lnTo>
                    <a:pt x="15136" y="251423"/>
                  </a:lnTo>
                  <a:lnTo>
                    <a:pt x="14224" y="251923"/>
                  </a:lnTo>
                  <a:lnTo>
                    <a:pt x="13778" y="250938"/>
                  </a:lnTo>
                  <a:lnTo>
                    <a:pt x="13698" y="250644"/>
                  </a:lnTo>
                  <a:lnTo>
                    <a:pt x="13302" y="249735"/>
                  </a:lnTo>
                  <a:lnTo>
                    <a:pt x="12345" y="247471"/>
                  </a:lnTo>
                  <a:lnTo>
                    <a:pt x="12240" y="247205"/>
                  </a:lnTo>
                  <a:lnTo>
                    <a:pt x="11628" y="245648"/>
                  </a:lnTo>
                  <a:lnTo>
                    <a:pt x="10963" y="243974"/>
                  </a:lnTo>
                  <a:lnTo>
                    <a:pt x="9788" y="241084"/>
                  </a:lnTo>
                  <a:lnTo>
                    <a:pt x="9094" y="239377"/>
                  </a:lnTo>
                  <a:lnTo>
                    <a:pt x="7722" y="236005"/>
                  </a:lnTo>
                  <a:lnTo>
                    <a:pt x="7045" y="234359"/>
                  </a:lnTo>
                  <a:lnTo>
                    <a:pt x="6924" y="234065"/>
                  </a:lnTo>
                  <a:lnTo>
                    <a:pt x="5061" y="229538"/>
                  </a:lnTo>
                  <a:lnTo>
                    <a:pt x="5914" y="229132"/>
                  </a:lnTo>
                  <a:lnTo>
                    <a:pt x="7389" y="228532"/>
                  </a:lnTo>
                  <a:lnTo>
                    <a:pt x="8384" y="228127"/>
                  </a:lnTo>
                  <a:lnTo>
                    <a:pt x="11063" y="227035"/>
                  </a:lnTo>
                  <a:lnTo>
                    <a:pt x="13503" y="226042"/>
                  </a:lnTo>
                  <a:lnTo>
                    <a:pt x="12214" y="222731"/>
                  </a:lnTo>
                  <a:lnTo>
                    <a:pt x="11518" y="220917"/>
                  </a:lnTo>
                  <a:lnTo>
                    <a:pt x="11116" y="219867"/>
                  </a:lnTo>
                  <a:lnTo>
                    <a:pt x="11654" y="219655"/>
                  </a:lnTo>
                  <a:lnTo>
                    <a:pt x="11519" y="219179"/>
                  </a:lnTo>
                  <a:lnTo>
                    <a:pt x="11227" y="218116"/>
                  </a:lnTo>
                  <a:lnTo>
                    <a:pt x="10406" y="215169"/>
                  </a:lnTo>
                  <a:lnTo>
                    <a:pt x="9981" y="213645"/>
                  </a:lnTo>
                  <a:lnTo>
                    <a:pt x="9503" y="211928"/>
                  </a:lnTo>
                  <a:lnTo>
                    <a:pt x="8474" y="208235"/>
                  </a:lnTo>
                  <a:lnTo>
                    <a:pt x="8373" y="207885"/>
                  </a:lnTo>
                  <a:lnTo>
                    <a:pt x="7894" y="206185"/>
                  </a:lnTo>
                  <a:lnTo>
                    <a:pt x="9572" y="205948"/>
                  </a:lnTo>
                  <a:lnTo>
                    <a:pt x="8934" y="204252"/>
                  </a:lnTo>
                  <a:lnTo>
                    <a:pt x="8711" y="203671"/>
                  </a:lnTo>
                  <a:lnTo>
                    <a:pt x="8095" y="202053"/>
                  </a:lnTo>
                  <a:lnTo>
                    <a:pt x="6957" y="199077"/>
                  </a:lnTo>
                  <a:lnTo>
                    <a:pt x="6596" y="198130"/>
                  </a:lnTo>
                  <a:lnTo>
                    <a:pt x="6714" y="197503"/>
                  </a:lnTo>
                  <a:lnTo>
                    <a:pt x="6838" y="197144"/>
                  </a:lnTo>
                  <a:lnTo>
                    <a:pt x="7254" y="196150"/>
                  </a:lnTo>
                  <a:lnTo>
                    <a:pt x="7721" y="194970"/>
                  </a:lnTo>
                  <a:lnTo>
                    <a:pt x="5956" y="193602"/>
                  </a:lnTo>
                  <a:lnTo>
                    <a:pt x="5571" y="193330"/>
                  </a:lnTo>
                  <a:lnTo>
                    <a:pt x="5038" y="192930"/>
                  </a:lnTo>
                  <a:lnTo>
                    <a:pt x="4690" y="192725"/>
                  </a:lnTo>
                  <a:lnTo>
                    <a:pt x="4299" y="192495"/>
                  </a:lnTo>
                  <a:lnTo>
                    <a:pt x="3616" y="192122"/>
                  </a:lnTo>
                  <a:lnTo>
                    <a:pt x="2785" y="191716"/>
                  </a:lnTo>
                  <a:lnTo>
                    <a:pt x="2102" y="191433"/>
                  </a:lnTo>
                  <a:lnTo>
                    <a:pt x="337" y="190648"/>
                  </a:lnTo>
                  <a:lnTo>
                    <a:pt x="0" y="190503"/>
                  </a:lnTo>
                  <a:lnTo>
                    <a:pt x="843" y="188816"/>
                  </a:lnTo>
                  <a:lnTo>
                    <a:pt x="1309" y="187759"/>
                  </a:lnTo>
                  <a:lnTo>
                    <a:pt x="1818" y="187680"/>
                  </a:lnTo>
                  <a:lnTo>
                    <a:pt x="1996" y="186988"/>
                  </a:lnTo>
                  <a:lnTo>
                    <a:pt x="2137" y="185935"/>
                  </a:lnTo>
                  <a:lnTo>
                    <a:pt x="2379" y="184358"/>
                  </a:lnTo>
                  <a:lnTo>
                    <a:pt x="2825" y="181436"/>
                  </a:lnTo>
                  <a:lnTo>
                    <a:pt x="2941" y="180657"/>
                  </a:lnTo>
                  <a:lnTo>
                    <a:pt x="3077" y="179801"/>
                  </a:lnTo>
                  <a:lnTo>
                    <a:pt x="4142" y="172968"/>
                  </a:lnTo>
                  <a:lnTo>
                    <a:pt x="3836" y="172920"/>
                  </a:lnTo>
                  <a:lnTo>
                    <a:pt x="4130" y="170933"/>
                  </a:lnTo>
                  <a:lnTo>
                    <a:pt x="4549" y="168095"/>
                  </a:lnTo>
                  <a:lnTo>
                    <a:pt x="5221" y="163697"/>
                  </a:lnTo>
                  <a:lnTo>
                    <a:pt x="6025" y="158510"/>
                  </a:lnTo>
                  <a:lnTo>
                    <a:pt x="6309" y="156482"/>
                  </a:lnTo>
                  <a:lnTo>
                    <a:pt x="6619" y="156185"/>
                  </a:lnTo>
                  <a:lnTo>
                    <a:pt x="6788" y="156013"/>
                  </a:lnTo>
                  <a:lnTo>
                    <a:pt x="7187" y="155895"/>
                  </a:lnTo>
                  <a:lnTo>
                    <a:pt x="8001" y="155791"/>
                  </a:lnTo>
                  <a:lnTo>
                    <a:pt x="8475" y="155730"/>
                  </a:lnTo>
                  <a:lnTo>
                    <a:pt x="7947" y="154284"/>
                  </a:lnTo>
                  <a:lnTo>
                    <a:pt x="11136" y="153649"/>
                  </a:lnTo>
                  <a:lnTo>
                    <a:pt x="11997" y="153451"/>
                  </a:lnTo>
                  <a:lnTo>
                    <a:pt x="15354" y="152547"/>
                  </a:lnTo>
                  <a:lnTo>
                    <a:pt x="18746" y="151633"/>
                  </a:lnTo>
                  <a:lnTo>
                    <a:pt x="18955" y="151564"/>
                  </a:lnTo>
                  <a:lnTo>
                    <a:pt x="19163" y="151508"/>
                  </a:lnTo>
                  <a:lnTo>
                    <a:pt x="19054" y="151206"/>
                  </a:lnTo>
                  <a:lnTo>
                    <a:pt x="18318" y="148409"/>
                  </a:lnTo>
                  <a:lnTo>
                    <a:pt x="17782" y="146374"/>
                  </a:lnTo>
                  <a:lnTo>
                    <a:pt x="17512" y="145348"/>
                  </a:lnTo>
                  <a:lnTo>
                    <a:pt x="16133" y="140127"/>
                  </a:lnTo>
                  <a:lnTo>
                    <a:pt x="15752" y="138686"/>
                  </a:lnTo>
                  <a:lnTo>
                    <a:pt x="15071" y="136104"/>
                  </a:lnTo>
                  <a:lnTo>
                    <a:pt x="14965" y="135707"/>
                  </a:lnTo>
                  <a:lnTo>
                    <a:pt x="14742" y="135042"/>
                  </a:lnTo>
                  <a:lnTo>
                    <a:pt x="14352" y="134161"/>
                  </a:lnTo>
                  <a:lnTo>
                    <a:pt x="15585" y="133161"/>
                  </a:lnTo>
                  <a:lnTo>
                    <a:pt x="17499" y="131738"/>
                  </a:lnTo>
                  <a:lnTo>
                    <a:pt x="17261" y="130177"/>
                  </a:lnTo>
                  <a:lnTo>
                    <a:pt x="17264" y="129786"/>
                  </a:lnTo>
                  <a:lnTo>
                    <a:pt x="16804" y="126456"/>
                  </a:lnTo>
                  <a:lnTo>
                    <a:pt x="16426" y="124199"/>
                  </a:lnTo>
                  <a:lnTo>
                    <a:pt x="16279" y="123317"/>
                  </a:lnTo>
                  <a:lnTo>
                    <a:pt x="16173" y="121816"/>
                  </a:lnTo>
                  <a:lnTo>
                    <a:pt x="16188" y="121097"/>
                  </a:lnTo>
                  <a:lnTo>
                    <a:pt x="16312" y="119714"/>
                  </a:lnTo>
                  <a:lnTo>
                    <a:pt x="16347" y="119341"/>
                  </a:lnTo>
                  <a:lnTo>
                    <a:pt x="16418" y="119018"/>
                  </a:lnTo>
                  <a:lnTo>
                    <a:pt x="16894" y="117526"/>
                  </a:lnTo>
                  <a:lnTo>
                    <a:pt x="17770" y="115847"/>
                  </a:lnTo>
                  <a:lnTo>
                    <a:pt x="18235" y="115069"/>
                  </a:lnTo>
                  <a:lnTo>
                    <a:pt x="18763" y="114364"/>
                  </a:lnTo>
                  <a:lnTo>
                    <a:pt x="20315" y="112645"/>
                  </a:lnTo>
                  <a:lnTo>
                    <a:pt x="20116" y="111828"/>
                  </a:lnTo>
                  <a:lnTo>
                    <a:pt x="20309" y="111607"/>
                  </a:lnTo>
                  <a:lnTo>
                    <a:pt x="20449" y="111430"/>
                  </a:lnTo>
                  <a:lnTo>
                    <a:pt x="20578" y="111243"/>
                  </a:lnTo>
                  <a:lnTo>
                    <a:pt x="20698" y="111052"/>
                  </a:lnTo>
                  <a:lnTo>
                    <a:pt x="20804" y="110852"/>
                  </a:lnTo>
                  <a:lnTo>
                    <a:pt x="20902" y="110647"/>
                  </a:lnTo>
                  <a:lnTo>
                    <a:pt x="21023" y="110329"/>
                  </a:lnTo>
                  <a:lnTo>
                    <a:pt x="21114" y="110001"/>
                  </a:lnTo>
                  <a:lnTo>
                    <a:pt x="21159" y="109765"/>
                  </a:lnTo>
                  <a:lnTo>
                    <a:pt x="21189" y="109551"/>
                  </a:lnTo>
                  <a:lnTo>
                    <a:pt x="21208" y="109219"/>
                  </a:lnTo>
                  <a:lnTo>
                    <a:pt x="21208" y="109001"/>
                  </a:lnTo>
                  <a:lnTo>
                    <a:pt x="21182" y="108673"/>
                  </a:lnTo>
                  <a:lnTo>
                    <a:pt x="21148" y="108455"/>
                  </a:lnTo>
                  <a:lnTo>
                    <a:pt x="20819" y="105985"/>
                  </a:lnTo>
                  <a:lnTo>
                    <a:pt x="20527" y="103738"/>
                  </a:lnTo>
                  <a:lnTo>
                    <a:pt x="20408" y="102823"/>
                  </a:lnTo>
                  <a:lnTo>
                    <a:pt x="20373" y="102580"/>
                  </a:lnTo>
                  <a:lnTo>
                    <a:pt x="20363" y="102438"/>
                  </a:lnTo>
                  <a:lnTo>
                    <a:pt x="20332" y="102022"/>
                  </a:lnTo>
                  <a:lnTo>
                    <a:pt x="20174" y="100176"/>
                  </a:lnTo>
                  <a:lnTo>
                    <a:pt x="20198" y="99154"/>
                  </a:lnTo>
                  <a:lnTo>
                    <a:pt x="20223" y="97897"/>
                  </a:lnTo>
                  <a:lnTo>
                    <a:pt x="21144" y="93052"/>
                  </a:lnTo>
                  <a:lnTo>
                    <a:pt x="21246" y="92597"/>
                  </a:lnTo>
                  <a:lnTo>
                    <a:pt x="21627" y="90555"/>
                  </a:lnTo>
                  <a:lnTo>
                    <a:pt x="22145" y="87817"/>
                  </a:lnTo>
                  <a:lnTo>
                    <a:pt x="22224" y="87216"/>
                  </a:lnTo>
                  <a:lnTo>
                    <a:pt x="22889" y="86825"/>
                  </a:lnTo>
                  <a:lnTo>
                    <a:pt x="32953" y="80834"/>
                  </a:lnTo>
                  <a:lnTo>
                    <a:pt x="34011" y="80477"/>
                  </a:lnTo>
                  <a:lnTo>
                    <a:pt x="34181" y="80639"/>
                  </a:lnTo>
                  <a:lnTo>
                    <a:pt x="34529" y="80766"/>
                  </a:lnTo>
                  <a:lnTo>
                    <a:pt x="35129" y="80812"/>
                  </a:lnTo>
                  <a:lnTo>
                    <a:pt x="37966" y="81808"/>
                  </a:lnTo>
                  <a:lnTo>
                    <a:pt x="38215" y="81894"/>
                  </a:lnTo>
                  <a:lnTo>
                    <a:pt x="38438" y="81994"/>
                  </a:lnTo>
                  <a:lnTo>
                    <a:pt x="39049" y="82317"/>
                  </a:lnTo>
                  <a:lnTo>
                    <a:pt x="39880" y="83650"/>
                  </a:lnTo>
                  <a:lnTo>
                    <a:pt x="40035" y="83768"/>
                  </a:lnTo>
                  <a:lnTo>
                    <a:pt x="40175" y="83886"/>
                  </a:lnTo>
                  <a:lnTo>
                    <a:pt x="40443" y="84127"/>
                  </a:lnTo>
                  <a:lnTo>
                    <a:pt x="40704" y="84382"/>
                  </a:lnTo>
                  <a:lnTo>
                    <a:pt x="41678" y="84817"/>
                  </a:lnTo>
                  <a:lnTo>
                    <a:pt x="42663" y="85056"/>
                  </a:lnTo>
                  <a:lnTo>
                    <a:pt x="43153" y="84762"/>
                  </a:lnTo>
                  <a:lnTo>
                    <a:pt x="43500" y="84549"/>
                  </a:lnTo>
                  <a:lnTo>
                    <a:pt x="43063" y="83737"/>
                  </a:lnTo>
                  <a:lnTo>
                    <a:pt x="44048" y="83192"/>
                  </a:lnTo>
                  <a:lnTo>
                    <a:pt x="44306" y="83662"/>
                  </a:lnTo>
                  <a:lnTo>
                    <a:pt x="44805" y="83218"/>
                  </a:lnTo>
                  <a:lnTo>
                    <a:pt x="45791" y="82258"/>
                  </a:lnTo>
                  <a:lnTo>
                    <a:pt x="47125" y="80941"/>
                  </a:lnTo>
                  <a:lnTo>
                    <a:pt x="48816" y="79247"/>
                  </a:lnTo>
                  <a:lnTo>
                    <a:pt x="49594" y="79119"/>
                  </a:lnTo>
                  <a:lnTo>
                    <a:pt x="50583" y="79438"/>
                  </a:lnTo>
                  <a:lnTo>
                    <a:pt x="50897" y="80484"/>
                  </a:lnTo>
                  <a:lnTo>
                    <a:pt x="51422" y="81453"/>
                  </a:lnTo>
                  <a:lnTo>
                    <a:pt x="51596" y="81785"/>
                  </a:lnTo>
                  <a:lnTo>
                    <a:pt x="51671" y="81953"/>
                  </a:lnTo>
                  <a:lnTo>
                    <a:pt x="51739" y="82131"/>
                  </a:lnTo>
                  <a:lnTo>
                    <a:pt x="51822" y="82417"/>
                  </a:lnTo>
                  <a:lnTo>
                    <a:pt x="51883" y="82758"/>
                  </a:lnTo>
                  <a:lnTo>
                    <a:pt x="51890" y="82918"/>
                  </a:lnTo>
                  <a:lnTo>
                    <a:pt x="51886" y="83086"/>
                  </a:lnTo>
                  <a:lnTo>
                    <a:pt x="52000" y="83418"/>
                  </a:lnTo>
                  <a:lnTo>
                    <a:pt x="52121" y="83750"/>
                  </a:lnTo>
                  <a:lnTo>
                    <a:pt x="52245" y="84077"/>
                  </a:lnTo>
                  <a:lnTo>
                    <a:pt x="52381" y="84405"/>
                  </a:lnTo>
                  <a:lnTo>
                    <a:pt x="52525" y="84728"/>
                  </a:lnTo>
                  <a:lnTo>
                    <a:pt x="52759" y="85224"/>
                  </a:lnTo>
                  <a:lnTo>
                    <a:pt x="53012" y="85720"/>
                  </a:lnTo>
                  <a:lnTo>
                    <a:pt x="53280" y="86206"/>
                  </a:lnTo>
                  <a:lnTo>
                    <a:pt x="53575" y="86675"/>
                  </a:lnTo>
                  <a:lnTo>
                    <a:pt x="53892" y="87121"/>
                  </a:lnTo>
                  <a:lnTo>
                    <a:pt x="54126" y="87416"/>
                  </a:lnTo>
                  <a:lnTo>
                    <a:pt x="54368" y="87703"/>
                  </a:lnTo>
                  <a:lnTo>
                    <a:pt x="54621" y="87985"/>
                  </a:lnTo>
                  <a:lnTo>
                    <a:pt x="54889" y="88249"/>
                  </a:lnTo>
                  <a:lnTo>
                    <a:pt x="55244" y="88517"/>
                  </a:lnTo>
                  <a:lnTo>
                    <a:pt x="59164" y="89795"/>
                  </a:lnTo>
                  <a:lnTo>
                    <a:pt x="59753" y="89991"/>
                  </a:lnTo>
                  <a:lnTo>
                    <a:pt x="61559" y="90555"/>
                  </a:lnTo>
                  <a:lnTo>
                    <a:pt x="62510" y="90832"/>
                  </a:lnTo>
                  <a:lnTo>
                    <a:pt x="62759" y="91113"/>
                  </a:lnTo>
                  <a:lnTo>
                    <a:pt x="62918" y="91292"/>
                  </a:lnTo>
                  <a:lnTo>
                    <a:pt x="63081" y="91992"/>
                  </a:lnTo>
                  <a:lnTo>
                    <a:pt x="63413" y="92834"/>
                  </a:lnTo>
                  <a:lnTo>
                    <a:pt x="63817" y="93471"/>
                  </a:lnTo>
                  <a:lnTo>
                    <a:pt x="64648" y="97601"/>
                  </a:lnTo>
                  <a:lnTo>
                    <a:pt x="67496" y="101554"/>
                  </a:lnTo>
                  <a:lnTo>
                    <a:pt x="67885" y="101258"/>
                  </a:lnTo>
                  <a:lnTo>
                    <a:pt x="67471" y="100525"/>
                  </a:lnTo>
                  <a:lnTo>
                    <a:pt x="68474" y="99722"/>
                  </a:lnTo>
                  <a:lnTo>
                    <a:pt x="68440" y="98429"/>
                  </a:lnTo>
                  <a:lnTo>
                    <a:pt x="67722" y="97528"/>
                  </a:lnTo>
                  <a:lnTo>
                    <a:pt x="67129" y="96706"/>
                  </a:lnTo>
                  <a:lnTo>
                    <a:pt x="68366" y="95741"/>
                  </a:lnTo>
                  <a:lnTo>
                    <a:pt x="68948" y="96312"/>
                  </a:lnTo>
                  <a:lnTo>
                    <a:pt x="69409" y="96891"/>
                  </a:lnTo>
                  <a:lnTo>
                    <a:pt x="70347" y="98203"/>
                  </a:lnTo>
                  <a:lnTo>
                    <a:pt x="71920" y="96913"/>
                  </a:lnTo>
                  <a:lnTo>
                    <a:pt x="69981" y="94484"/>
                  </a:lnTo>
                  <a:lnTo>
                    <a:pt x="70546" y="94030"/>
                  </a:lnTo>
                  <a:lnTo>
                    <a:pt x="72144" y="96029"/>
                  </a:lnTo>
                  <a:lnTo>
                    <a:pt x="75236" y="93522"/>
                  </a:lnTo>
                  <a:lnTo>
                    <a:pt x="77010" y="92077"/>
                  </a:lnTo>
                  <a:lnTo>
                    <a:pt x="77938" y="93111"/>
                  </a:lnTo>
                  <a:lnTo>
                    <a:pt x="78161" y="93116"/>
                  </a:lnTo>
                  <a:lnTo>
                    <a:pt x="78769" y="92620"/>
                  </a:lnTo>
                  <a:lnTo>
                    <a:pt x="78044" y="91733"/>
                  </a:lnTo>
                  <a:lnTo>
                    <a:pt x="77889" y="91778"/>
                  </a:lnTo>
                  <a:lnTo>
                    <a:pt x="77300" y="90555"/>
                  </a:lnTo>
                  <a:lnTo>
                    <a:pt x="76061" y="88026"/>
                  </a:lnTo>
                  <a:lnTo>
                    <a:pt x="76125" y="87585"/>
                  </a:lnTo>
                  <a:lnTo>
                    <a:pt x="75155" y="85788"/>
                  </a:lnTo>
                  <a:lnTo>
                    <a:pt x="74154" y="85474"/>
                  </a:lnTo>
                  <a:lnTo>
                    <a:pt x="73531" y="84068"/>
                  </a:lnTo>
                  <a:lnTo>
                    <a:pt x="73799" y="83864"/>
                  </a:lnTo>
                  <a:lnTo>
                    <a:pt x="73674" y="83618"/>
                  </a:lnTo>
                  <a:lnTo>
                    <a:pt x="73531" y="83372"/>
                  </a:lnTo>
                  <a:lnTo>
                    <a:pt x="73372" y="83136"/>
                  </a:lnTo>
                  <a:lnTo>
                    <a:pt x="73202" y="82908"/>
                  </a:lnTo>
                  <a:lnTo>
                    <a:pt x="73025" y="82695"/>
                  </a:lnTo>
                  <a:lnTo>
                    <a:pt x="72821" y="82495"/>
                  </a:lnTo>
                  <a:lnTo>
                    <a:pt x="72602" y="82313"/>
                  </a:lnTo>
                  <a:lnTo>
                    <a:pt x="72141" y="81962"/>
                  </a:lnTo>
                  <a:lnTo>
                    <a:pt x="71918" y="81785"/>
                  </a:lnTo>
                  <a:lnTo>
                    <a:pt x="71590" y="81512"/>
                  </a:lnTo>
                  <a:lnTo>
                    <a:pt x="71269" y="81235"/>
                  </a:lnTo>
                  <a:lnTo>
                    <a:pt x="70944" y="80962"/>
                  </a:lnTo>
                  <a:lnTo>
                    <a:pt x="70619" y="80689"/>
                  </a:lnTo>
                  <a:lnTo>
                    <a:pt x="70287" y="80420"/>
                  </a:lnTo>
                  <a:lnTo>
                    <a:pt x="69962" y="80175"/>
                  </a:lnTo>
                  <a:lnTo>
                    <a:pt x="69471" y="79815"/>
                  </a:lnTo>
                  <a:lnTo>
                    <a:pt x="65925" y="78182"/>
                  </a:lnTo>
                  <a:lnTo>
                    <a:pt x="65683" y="78028"/>
                  </a:lnTo>
                  <a:lnTo>
                    <a:pt x="65445" y="77869"/>
                  </a:lnTo>
                  <a:lnTo>
                    <a:pt x="65211" y="77705"/>
                  </a:lnTo>
                  <a:lnTo>
                    <a:pt x="64984" y="77537"/>
                  </a:lnTo>
                  <a:lnTo>
                    <a:pt x="64757" y="77359"/>
                  </a:lnTo>
                  <a:lnTo>
                    <a:pt x="64470" y="77123"/>
                  </a:lnTo>
                  <a:lnTo>
                    <a:pt x="64331" y="77004"/>
                  </a:lnTo>
                  <a:lnTo>
                    <a:pt x="64059" y="76754"/>
                  </a:lnTo>
                  <a:lnTo>
                    <a:pt x="63685" y="76372"/>
                  </a:lnTo>
                  <a:lnTo>
                    <a:pt x="63451" y="76104"/>
                  </a:lnTo>
                  <a:lnTo>
                    <a:pt x="63103" y="75767"/>
                  </a:lnTo>
                  <a:lnTo>
                    <a:pt x="62767" y="75421"/>
                  </a:lnTo>
                  <a:lnTo>
                    <a:pt x="62442" y="75062"/>
                  </a:lnTo>
                  <a:lnTo>
                    <a:pt x="62191" y="74767"/>
                  </a:lnTo>
                  <a:lnTo>
                    <a:pt x="59557" y="73933"/>
                  </a:lnTo>
                  <a:lnTo>
                    <a:pt x="59704" y="73454"/>
                  </a:lnTo>
                  <a:lnTo>
                    <a:pt x="59759" y="72763"/>
                  </a:lnTo>
                  <a:lnTo>
                    <a:pt x="59792" y="72248"/>
                  </a:lnTo>
                  <a:lnTo>
                    <a:pt x="60295" y="71953"/>
                  </a:lnTo>
                  <a:lnTo>
                    <a:pt x="60074" y="71487"/>
                  </a:lnTo>
                  <a:lnTo>
                    <a:pt x="59912" y="71073"/>
                  </a:lnTo>
                  <a:lnTo>
                    <a:pt x="59848" y="69981"/>
                  </a:lnTo>
                  <a:lnTo>
                    <a:pt x="59818" y="69849"/>
                  </a:lnTo>
                  <a:lnTo>
                    <a:pt x="59379" y="69299"/>
                  </a:lnTo>
                  <a:lnTo>
                    <a:pt x="59164" y="69204"/>
                  </a:lnTo>
                  <a:lnTo>
                    <a:pt x="54836" y="67625"/>
                  </a:lnTo>
                  <a:lnTo>
                    <a:pt x="54980" y="67271"/>
                  </a:lnTo>
                  <a:lnTo>
                    <a:pt x="55157" y="66834"/>
                  </a:lnTo>
                  <a:lnTo>
                    <a:pt x="59521" y="68506"/>
                  </a:lnTo>
                  <a:lnTo>
                    <a:pt x="59599" y="68294"/>
                  </a:lnTo>
                  <a:lnTo>
                    <a:pt x="58447" y="67057"/>
                  </a:lnTo>
                  <a:lnTo>
                    <a:pt x="58866" y="66611"/>
                  </a:lnTo>
                  <a:lnTo>
                    <a:pt x="58990" y="66743"/>
                  </a:lnTo>
                  <a:lnTo>
                    <a:pt x="59538" y="66202"/>
                  </a:lnTo>
                  <a:lnTo>
                    <a:pt x="59818" y="66151"/>
                  </a:lnTo>
                  <a:lnTo>
                    <a:pt x="59972" y="66161"/>
                  </a:lnTo>
                  <a:lnTo>
                    <a:pt x="60176" y="66202"/>
                  </a:lnTo>
                  <a:lnTo>
                    <a:pt x="63844" y="62294"/>
                  </a:lnTo>
                  <a:lnTo>
                    <a:pt x="62914" y="61353"/>
                  </a:lnTo>
                  <a:lnTo>
                    <a:pt x="65041" y="58441"/>
                  </a:lnTo>
                  <a:lnTo>
                    <a:pt x="66499" y="56445"/>
                  </a:lnTo>
                  <a:lnTo>
                    <a:pt x="67129" y="56941"/>
                  </a:lnTo>
                  <a:lnTo>
                    <a:pt x="68145" y="55731"/>
                  </a:lnTo>
                  <a:lnTo>
                    <a:pt x="69958" y="54098"/>
                  </a:lnTo>
                  <a:lnTo>
                    <a:pt x="70797" y="54394"/>
                  </a:lnTo>
                  <a:lnTo>
                    <a:pt x="71189" y="54544"/>
                  </a:lnTo>
                  <a:lnTo>
                    <a:pt x="71586" y="54703"/>
                  </a:lnTo>
                  <a:lnTo>
                    <a:pt x="71982" y="54853"/>
                  </a:lnTo>
                  <a:lnTo>
                    <a:pt x="72379" y="54967"/>
                  </a:lnTo>
                  <a:lnTo>
                    <a:pt x="72779" y="55017"/>
                  </a:lnTo>
                  <a:lnTo>
                    <a:pt x="72983" y="55017"/>
                  </a:lnTo>
                  <a:lnTo>
                    <a:pt x="73187" y="55008"/>
                  </a:lnTo>
                  <a:lnTo>
                    <a:pt x="73395" y="54985"/>
                  </a:lnTo>
                  <a:lnTo>
                    <a:pt x="73603" y="54953"/>
                  </a:lnTo>
                  <a:lnTo>
                    <a:pt x="73799" y="54908"/>
                  </a:lnTo>
                  <a:lnTo>
                    <a:pt x="74284" y="54762"/>
                  </a:lnTo>
                  <a:lnTo>
                    <a:pt x="74230" y="54560"/>
                  </a:lnTo>
                  <a:lnTo>
                    <a:pt x="74664" y="54312"/>
                  </a:lnTo>
                  <a:lnTo>
                    <a:pt x="75275" y="54087"/>
                  </a:lnTo>
                  <a:lnTo>
                    <a:pt x="75169" y="53782"/>
                  </a:lnTo>
                  <a:lnTo>
                    <a:pt x="74837" y="53904"/>
                  </a:lnTo>
                  <a:lnTo>
                    <a:pt x="74811" y="53448"/>
                  </a:lnTo>
                  <a:lnTo>
                    <a:pt x="73829" y="50701"/>
                  </a:lnTo>
                  <a:lnTo>
                    <a:pt x="73678" y="49632"/>
                  </a:lnTo>
                  <a:lnTo>
                    <a:pt x="72932" y="47410"/>
                  </a:lnTo>
                  <a:lnTo>
                    <a:pt x="73067" y="47209"/>
                  </a:lnTo>
                  <a:lnTo>
                    <a:pt x="73312" y="47017"/>
                  </a:lnTo>
                  <a:lnTo>
                    <a:pt x="73448" y="46926"/>
                  </a:lnTo>
                  <a:lnTo>
                    <a:pt x="73595" y="46853"/>
                  </a:lnTo>
                  <a:lnTo>
                    <a:pt x="76046" y="45516"/>
                  </a:lnTo>
                  <a:lnTo>
                    <a:pt x="77859" y="44315"/>
                  </a:lnTo>
                  <a:lnTo>
                    <a:pt x="85148" y="40312"/>
                  </a:lnTo>
                  <a:lnTo>
                    <a:pt x="85276" y="40290"/>
                  </a:lnTo>
                  <a:lnTo>
                    <a:pt x="85416" y="40290"/>
                  </a:lnTo>
                  <a:lnTo>
                    <a:pt x="85556" y="40312"/>
                  </a:lnTo>
                  <a:lnTo>
                    <a:pt x="85986" y="40604"/>
                  </a:lnTo>
                  <a:lnTo>
                    <a:pt x="86058" y="40731"/>
                  </a:lnTo>
                  <a:lnTo>
                    <a:pt x="86115" y="40858"/>
                  </a:lnTo>
                  <a:lnTo>
                    <a:pt x="86175" y="41259"/>
                  </a:lnTo>
                  <a:lnTo>
                    <a:pt x="83007" y="46775"/>
                  </a:lnTo>
                  <a:lnTo>
                    <a:pt x="82882" y="47162"/>
                  </a:lnTo>
                  <a:lnTo>
                    <a:pt x="82806" y="47881"/>
                  </a:lnTo>
                  <a:lnTo>
                    <a:pt x="83558" y="49359"/>
                  </a:lnTo>
                  <a:lnTo>
                    <a:pt x="84193" y="48981"/>
                  </a:lnTo>
                  <a:lnTo>
                    <a:pt x="89703" y="40781"/>
                  </a:lnTo>
                  <a:lnTo>
                    <a:pt x="93185" y="41290"/>
                  </a:lnTo>
                  <a:lnTo>
                    <a:pt x="85888" y="52665"/>
                  </a:lnTo>
                  <a:lnTo>
                    <a:pt x="85703" y="53052"/>
                  </a:lnTo>
                  <a:lnTo>
                    <a:pt x="85726" y="53293"/>
                  </a:lnTo>
                  <a:lnTo>
                    <a:pt x="86757" y="54089"/>
                  </a:lnTo>
                  <a:lnTo>
                    <a:pt x="87720" y="53716"/>
                  </a:lnTo>
                  <a:lnTo>
                    <a:pt x="89529" y="51611"/>
                  </a:lnTo>
                  <a:lnTo>
                    <a:pt x="91335" y="49495"/>
                  </a:lnTo>
                  <a:lnTo>
                    <a:pt x="91644" y="49177"/>
                  </a:lnTo>
                  <a:lnTo>
                    <a:pt x="95088" y="45188"/>
                  </a:lnTo>
                  <a:lnTo>
                    <a:pt x="96301" y="45861"/>
                  </a:lnTo>
                  <a:lnTo>
                    <a:pt x="97834" y="46707"/>
                  </a:lnTo>
                  <a:lnTo>
                    <a:pt x="98397" y="45370"/>
                  </a:lnTo>
                  <a:lnTo>
                    <a:pt x="98959" y="45593"/>
                  </a:lnTo>
                  <a:lnTo>
                    <a:pt x="96666" y="52093"/>
                  </a:lnTo>
                  <a:lnTo>
                    <a:pt x="95609" y="55181"/>
                  </a:lnTo>
                  <a:lnTo>
                    <a:pt x="93211" y="62206"/>
                  </a:lnTo>
                  <a:lnTo>
                    <a:pt x="93059" y="62644"/>
                  </a:lnTo>
                  <a:lnTo>
                    <a:pt x="93333" y="62918"/>
                  </a:lnTo>
                  <a:lnTo>
                    <a:pt x="93109" y="63580"/>
                  </a:lnTo>
                  <a:lnTo>
                    <a:pt x="97022" y="64814"/>
                  </a:lnTo>
                  <a:lnTo>
                    <a:pt x="98355" y="60498"/>
                  </a:lnTo>
                  <a:lnTo>
                    <a:pt x="97464" y="60211"/>
                  </a:lnTo>
                  <a:lnTo>
                    <a:pt x="99601" y="53607"/>
                  </a:lnTo>
                  <a:lnTo>
                    <a:pt x="103945" y="54903"/>
                  </a:lnTo>
                  <a:lnTo>
                    <a:pt x="101467" y="64450"/>
                  </a:lnTo>
                  <a:lnTo>
                    <a:pt x="101071" y="65956"/>
                  </a:lnTo>
                  <a:lnTo>
                    <a:pt x="101293" y="68016"/>
                  </a:lnTo>
                  <a:lnTo>
                    <a:pt x="102555" y="67985"/>
                  </a:lnTo>
                  <a:lnTo>
                    <a:pt x="102559" y="67775"/>
                  </a:lnTo>
                  <a:lnTo>
                    <a:pt x="103556" y="67684"/>
                  </a:lnTo>
                  <a:lnTo>
                    <a:pt x="103552" y="67948"/>
                  </a:lnTo>
                  <a:lnTo>
                    <a:pt x="104704" y="68021"/>
                  </a:lnTo>
                  <a:lnTo>
                    <a:pt x="104753" y="68339"/>
                  </a:lnTo>
                  <a:lnTo>
                    <a:pt x="105013" y="68398"/>
                  </a:lnTo>
                  <a:lnTo>
                    <a:pt x="104832" y="69708"/>
                  </a:lnTo>
                  <a:lnTo>
                    <a:pt x="104296" y="70386"/>
                  </a:lnTo>
                  <a:lnTo>
                    <a:pt x="104266" y="72228"/>
                  </a:lnTo>
                  <a:lnTo>
                    <a:pt x="104945" y="72347"/>
                  </a:lnTo>
                  <a:lnTo>
                    <a:pt x="104961" y="72992"/>
                  </a:lnTo>
                  <a:lnTo>
                    <a:pt x="105059" y="76286"/>
                  </a:lnTo>
                  <a:lnTo>
                    <a:pt x="104979" y="77154"/>
                  </a:lnTo>
                  <a:lnTo>
                    <a:pt x="104806" y="78301"/>
                  </a:lnTo>
                  <a:lnTo>
                    <a:pt x="104757" y="79324"/>
                  </a:lnTo>
                  <a:lnTo>
                    <a:pt x="106011" y="80279"/>
                  </a:lnTo>
                  <a:lnTo>
                    <a:pt x="105739" y="85119"/>
                  </a:lnTo>
                  <a:lnTo>
                    <a:pt x="106392" y="84823"/>
                  </a:lnTo>
                  <a:lnTo>
                    <a:pt x="107619" y="87298"/>
                  </a:lnTo>
                  <a:lnTo>
                    <a:pt x="107340" y="87480"/>
                  </a:lnTo>
                  <a:lnTo>
                    <a:pt x="108971" y="90555"/>
                  </a:lnTo>
                  <a:lnTo>
                    <a:pt x="109406" y="91110"/>
                  </a:lnTo>
                  <a:lnTo>
                    <a:pt x="110773" y="90555"/>
                  </a:lnTo>
                  <a:lnTo>
                    <a:pt x="113575" y="89431"/>
                  </a:lnTo>
                  <a:lnTo>
                    <a:pt x="113967" y="87384"/>
                  </a:lnTo>
                  <a:lnTo>
                    <a:pt x="114391" y="85165"/>
                  </a:lnTo>
                  <a:lnTo>
                    <a:pt x="114652" y="85169"/>
                  </a:lnTo>
                  <a:lnTo>
                    <a:pt x="115923" y="78732"/>
                  </a:lnTo>
                  <a:lnTo>
                    <a:pt x="116041" y="78132"/>
                  </a:lnTo>
                  <a:lnTo>
                    <a:pt x="116476" y="78169"/>
                  </a:lnTo>
                  <a:lnTo>
                    <a:pt x="116759" y="76668"/>
                  </a:lnTo>
                  <a:lnTo>
                    <a:pt x="116279" y="76195"/>
                  </a:lnTo>
                  <a:lnTo>
                    <a:pt x="112469" y="74798"/>
                  </a:lnTo>
                  <a:lnTo>
                    <a:pt x="112163" y="74243"/>
                  </a:lnTo>
                  <a:lnTo>
                    <a:pt x="112499" y="73093"/>
                  </a:lnTo>
                  <a:lnTo>
                    <a:pt x="113089" y="73281"/>
                  </a:lnTo>
                  <a:lnTo>
                    <a:pt x="113846" y="70753"/>
                  </a:lnTo>
                  <a:lnTo>
                    <a:pt x="113629" y="70770"/>
                  </a:lnTo>
                  <a:lnTo>
                    <a:pt x="113383" y="70641"/>
                  </a:lnTo>
                  <a:lnTo>
                    <a:pt x="112521" y="61244"/>
                  </a:lnTo>
                  <a:lnTo>
                    <a:pt x="112051" y="56089"/>
                  </a:lnTo>
                  <a:lnTo>
                    <a:pt x="111798" y="53312"/>
                  </a:lnTo>
                  <a:lnTo>
                    <a:pt x="111505" y="50014"/>
                  </a:lnTo>
                  <a:lnTo>
                    <a:pt x="111090" y="45439"/>
                  </a:lnTo>
                  <a:lnTo>
                    <a:pt x="111094" y="45199"/>
                  </a:lnTo>
                  <a:lnTo>
                    <a:pt x="110855" y="42979"/>
                  </a:lnTo>
                  <a:lnTo>
                    <a:pt x="110822" y="42391"/>
                  </a:lnTo>
                  <a:lnTo>
                    <a:pt x="110221" y="42336"/>
                  </a:lnTo>
                  <a:lnTo>
                    <a:pt x="107797" y="16467"/>
                  </a:lnTo>
                  <a:lnTo>
                    <a:pt x="108443" y="16476"/>
                  </a:lnTo>
                  <a:lnTo>
                    <a:pt x="108900" y="16085"/>
                  </a:lnTo>
                  <a:lnTo>
                    <a:pt x="108431" y="8508"/>
                  </a:lnTo>
                  <a:lnTo>
                    <a:pt x="117813" y="7917"/>
                  </a:lnTo>
                  <a:lnTo>
                    <a:pt x="118285" y="12711"/>
                  </a:lnTo>
                  <a:lnTo>
                    <a:pt x="118594" y="12615"/>
                  </a:lnTo>
                  <a:lnTo>
                    <a:pt x="120264" y="13393"/>
                  </a:lnTo>
                  <a:lnTo>
                    <a:pt x="120717" y="13670"/>
                  </a:lnTo>
                  <a:lnTo>
                    <a:pt x="120940" y="13802"/>
                  </a:lnTo>
                  <a:lnTo>
                    <a:pt x="121068" y="13743"/>
                  </a:lnTo>
                  <a:lnTo>
                    <a:pt x="121431" y="13115"/>
                  </a:lnTo>
                  <a:lnTo>
                    <a:pt x="119626" y="7917"/>
                  </a:lnTo>
                  <a:lnTo>
                    <a:pt x="121200" y="7367"/>
                  </a:lnTo>
                  <a:lnTo>
                    <a:pt x="121378" y="7876"/>
                  </a:lnTo>
                  <a:lnTo>
                    <a:pt x="122046" y="7408"/>
                  </a:lnTo>
                  <a:lnTo>
                    <a:pt x="123848" y="12583"/>
                  </a:lnTo>
                  <a:lnTo>
                    <a:pt x="123202" y="13120"/>
                  </a:lnTo>
                  <a:lnTo>
                    <a:pt x="123289" y="13375"/>
                  </a:lnTo>
                  <a:lnTo>
                    <a:pt x="123565" y="14216"/>
                  </a:lnTo>
                  <a:lnTo>
                    <a:pt x="125302" y="14193"/>
                  </a:lnTo>
                  <a:lnTo>
                    <a:pt x="125411" y="14066"/>
                  </a:lnTo>
                  <a:lnTo>
                    <a:pt x="125294" y="13647"/>
                  </a:lnTo>
                  <a:lnTo>
                    <a:pt x="125241" y="13388"/>
                  </a:lnTo>
                  <a:lnTo>
                    <a:pt x="123119" y="7308"/>
                  </a:lnTo>
                  <a:lnTo>
                    <a:pt x="122983" y="7353"/>
                  </a:lnTo>
                  <a:lnTo>
                    <a:pt x="122575" y="6503"/>
                  </a:lnTo>
                  <a:lnTo>
                    <a:pt x="122518" y="6344"/>
                  </a:lnTo>
                  <a:lnTo>
                    <a:pt x="123463" y="5975"/>
                  </a:lnTo>
                  <a:lnTo>
                    <a:pt x="123455" y="5675"/>
                  </a:lnTo>
                  <a:lnTo>
                    <a:pt x="124970" y="5107"/>
                  </a:lnTo>
                  <a:lnTo>
                    <a:pt x="125868" y="4493"/>
                  </a:lnTo>
                  <a:lnTo>
                    <a:pt x="125963" y="4634"/>
                  </a:lnTo>
                  <a:lnTo>
                    <a:pt x="125189" y="5220"/>
                  </a:lnTo>
                  <a:lnTo>
                    <a:pt x="125283" y="5489"/>
                  </a:lnTo>
                  <a:lnTo>
                    <a:pt x="126001" y="5234"/>
                  </a:lnTo>
                  <a:lnTo>
                    <a:pt x="128369" y="12010"/>
                  </a:lnTo>
                  <a:lnTo>
                    <a:pt x="128474" y="12251"/>
                  </a:lnTo>
                  <a:lnTo>
                    <a:pt x="128682" y="12606"/>
                  </a:lnTo>
                  <a:lnTo>
                    <a:pt x="128051" y="12983"/>
                  </a:lnTo>
                  <a:lnTo>
                    <a:pt x="128301" y="13297"/>
                  </a:lnTo>
                  <a:lnTo>
                    <a:pt x="129471" y="12329"/>
                  </a:lnTo>
                  <a:lnTo>
                    <a:pt x="129993" y="11333"/>
                  </a:lnTo>
                  <a:lnTo>
                    <a:pt x="127288" y="3456"/>
                  </a:lnTo>
                  <a:lnTo>
                    <a:pt x="128848" y="2892"/>
                  </a:lnTo>
                  <a:lnTo>
                    <a:pt x="131318" y="9891"/>
                  </a:lnTo>
                  <a:lnTo>
                    <a:pt x="131722" y="10300"/>
                  </a:lnTo>
                  <a:lnTo>
                    <a:pt x="132546" y="9536"/>
                  </a:lnTo>
                  <a:lnTo>
                    <a:pt x="133444" y="8718"/>
                  </a:lnTo>
                  <a:lnTo>
                    <a:pt x="133422" y="7963"/>
                  </a:lnTo>
                  <a:lnTo>
                    <a:pt x="131239" y="1468"/>
                  </a:lnTo>
                  <a:lnTo>
                    <a:pt x="132716" y="850"/>
                  </a:lnTo>
                  <a:lnTo>
                    <a:pt x="134940" y="7112"/>
                  </a:lnTo>
                  <a:lnTo>
                    <a:pt x="136757" y="6453"/>
                  </a:lnTo>
                  <a:lnTo>
                    <a:pt x="138150" y="0"/>
                  </a:lnTo>
                  <a:lnTo>
                    <a:pt x="140329" y="190"/>
                  </a:lnTo>
                  <a:lnTo>
                    <a:pt x="143224" y="2235"/>
                  </a:lnTo>
                  <a:lnTo>
                    <a:pt x="143858" y="2683"/>
                  </a:lnTo>
                  <a:lnTo>
                    <a:pt x="144563" y="3174"/>
                  </a:lnTo>
                  <a:lnTo>
                    <a:pt x="145013" y="3447"/>
                  </a:lnTo>
                  <a:lnTo>
                    <a:pt x="147879" y="8777"/>
                  </a:lnTo>
                  <a:lnTo>
                    <a:pt x="147909" y="8931"/>
                  </a:lnTo>
                  <a:lnTo>
                    <a:pt x="147875" y="9613"/>
                  </a:lnTo>
                  <a:lnTo>
                    <a:pt x="147815" y="9754"/>
                  </a:lnTo>
                  <a:lnTo>
                    <a:pt x="147724" y="9891"/>
                  </a:lnTo>
                  <a:lnTo>
                    <a:pt x="147377" y="10246"/>
                  </a:lnTo>
                  <a:lnTo>
                    <a:pt x="147241" y="10355"/>
                  </a:lnTo>
                  <a:lnTo>
                    <a:pt x="147094" y="10446"/>
                  </a:lnTo>
                  <a:lnTo>
                    <a:pt x="146939" y="10532"/>
                  </a:lnTo>
                  <a:lnTo>
                    <a:pt x="146776" y="10600"/>
                  </a:lnTo>
                  <a:lnTo>
                    <a:pt x="146614" y="10659"/>
                  </a:lnTo>
                  <a:lnTo>
                    <a:pt x="146455" y="10750"/>
                  </a:lnTo>
                  <a:lnTo>
                    <a:pt x="146289" y="10828"/>
                  </a:lnTo>
                  <a:lnTo>
                    <a:pt x="146127" y="10878"/>
                  </a:lnTo>
                  <a:lnTo>
                    <a:pt x="145976" y="10882"/>
                  </a:lnTo>
                  <a:lnTo>
                    <a:pt x="145972" y="11092"/>
                  </a:lnTo>
                  <a:lnTo>
                    <a:pt x="142962" y="10832"/>
                  </a:lnTo>
                  <a:lnTo>
                    <a:pt x="142365" y="11733"/>
                  </a:lnTo>
                  <a:lnTo>
                    <a:pt x="142475" y="12524"/>
                  </a:lnTo>
                  <a:lnTo>
                    <a:pt x="142553" y="12790"/>
                  </a:lnTo>
                  <a:lnTo>
                    <a:pt x="142671" y="13188"/>
                  </a:lnTo>
                  <a:lnTo>
                    <a:pt x="142826" y="13775"/>
                  </a:lnTo>
                  <a:lnTo>
                    <a:pt x="144142" y="15706"/>
                  </a:lnTo>
                  <a:lnTo>
                    <a:pt x="146553" y="15789"/>
                  </a:lnTo>
                  <a:lnTo>
                    <a:pt x="146599" y="15376"/>
                  </a:lnTo>
                  <a:lnTo>
                    <a:pt x="146973" y="15421"/>
                  </a:lnTo>
                  <a:lnTo>
                    <a:pt x="146693" y="17245"/>
                  </a:lnTo>
                  <a:lnTo>
                    <a:pt x="147177" y="17791"/>
                  </a:lnTo>
                  <a:lnTo>
                    <a:pt x="145741" y="26809"/>
                  </a:lnTo>
                  <a:lnTo>
                    <a:pt x="144835" y="26714"/>
                  </a:lnTo>
                  <a:lnTo>
                    <a:pt x="144401" y="34072"/>
                  </a:lnTo>
                  <a:lnTo>
                    <a:pt x="144548" y="34132"/>
                  </a:lnTo>
                  <a:lnTo>
                    <a:pt x="144801" y="34141"/>
                  </a:lnTo>
                  <a:lnTo>
                    <a:pt x="145247" y="31103"/>
                  </a:lnTo>
                  <a:lnTo>
                    <a:pt x="145995" y="31203"/>
                  </a:lnTo>
                  <a:lnTo>
                    <a:pt x="145587" y="34259"/>
                  </a:lnTo>
                  <a:lnTo>
                    <a:pt x="146625" y="34318"/>
                  </a:lnTo>
                  <a:lnTo>
                    <a:pt x="147010" y="31303"/>
                  </a:lnTo>
                  <a:lnTo>
                    <a:pt x="147819" y="31398"/>
                  </a:lnTo>
                  <a:lnTo>
                    <a:pt x="147501" y="34295"/>
                  </a:lnTo>
                  <a:lnTo>
                    <a:pt x="147498" y="34500"/>
                  </a:lnTo>
                  <a:lnTo>
                    <a:pt x="148574" y="34604"/>
                  </a:lnTo>
                  <a:lnTo>
                    <a:pt x="148578" y="34459"/>
                  </a:lnTo>
                  <a:lnTo>
                    <a:pt x="148940" y="31503"/>
                  </a:lnTo>
                  <a:lnTo>
                    <a:pt x="149726" y="31598"/>
                  </a:lnTo>
                  <a:lnTo>
                    <a:pt x="149382" y="34682"/>
                  </a:lnTo>
                  <a:lnTo>
                    <a:pt x="150564" y="34805"/>
                  </a:lnTo>
                  <a:lnTo>
                    <a:pt x="150866" y="31744"/>
                  </a:lnTo>
                  <a:lnTo>
                    <a:pt x="151697" y="31780"/>
                  </a:lnTo>
                  <a:lnTo>
                    <a:pt x="151354" y="34905"/>
                  </a:lnTo>
                  <a:lnTo>
                    <a:pt x="152702" y="35009"/>
                  </a:lnTo>
                  <a:lnTo>
                    <a:pt x="152860" y="31885"/>
                  </a:lnTo>
                  <a:lnTo>
                    <a:pt x="153752" y="31939"/>
                  </a:lnTo>
                  <a:lnTo>
                    <a:pt x="153491" y="35005"/>
                  </a:lnTo>
                  <a:lnTo>
                    <a:pt x="154764" y="34113"/>
                  </a:lnTo>
                  <a:lnTo>
                    <a:pt x="154900" y="33991"/>
                  </a:lnTo>
                  <a:lnTo>
                    <a:pt x="155025" y="33854"/>
                  </a:lnTo>
                  <a:lnTo>
                    <a:pt x="155130" y="33704"/>
                  </a:lnTo>
                  <a:lnTo>
                    <a:pt x="155217" y="33549"/>
                  </a:lnTo>
                  <a:lnTo>
                    <a:pt x="155274" y="33395"/>
                  </a:lnTo>
                  <a:lnTo>
                    <a:pt x="155308" y="33226"/>
                  </a:lnTo>
                  <a:lnTo>
                    <a:pt x="155334" y="33049"/>
                  </a:lnTo>
                  <a:lnTo>
                    <a:pt x="155449" y="31788"/>
                  </a:lnTo>
                  <a:lnTo>
                    <a:pt x="155527" y="28301"/>
                  </a:lnTo>
                  <a:lnTo>
                    <a:pt x="155538" y="27987"/>
                  </a:lnTo>
                  <a:lnTo>
                    <a:pt x="155504" y="27319"/>
                  </a:lnTo>
                  <a:lnTo>
                    <a:pt x="155504" y="26982"/>
                  </a:lnTo>
                  <a:lnTo>
                    <a:pt x="155519" y="26650"/>
                  </a:lnTo>
                  <a:lnTo>
                    <a:pt x="155565" y="26323"/>
                  </a:lnTo>
                  <a:lnTo>
                    <a:pt x="155644" y="25972"/>
                  </a:lnTo>
                  <a:lnTo>
                    <a:pt x="155754" y="25622"/>
                  </a:lnTo>
                  <a:lnTo>
                    <a:pt x="155889" y="25277"/>
                  </a:lnTo>
                  <a:lnTo>
                    <a:pt x="156044" y="24944"/>
                  </a:lnTo>
                  <a:lnTo>
                    <a:pt x="156285" y="24534"/>
                  </a:lnTo>
                  <a:lnTo>
                    <a:pt x="156456" y="24285"/>
                  </a:lnTo>
                  <a:lnTo>
                    <a:pt x="156724" y="23967"/>
                  </a:lnTo>
                  <a:lnTo>
                    <a:pt x="157019" y="23662"/>
                  </a:lnTo>
                  <a:lnTo>
                    <a:pt x="157325" y="23366"/>
                  </a:lnTo>
                  <a:lnTo>
                    <a:pt x="157634" y="23080"/>
                  </a:lnTo>
                  <a:lnTo>
                    <a:pt x="158020" y="22771"/>
                  </a:lnTo>
                  <a:lnTo>
                    <a:pt x="158435" y="22493"/>
                  </a:lnTo>
                  <a:lnTo>
                    <a:pt x="158854" y="22220"/>
                  </a:lnTo>
                  <a:lnTo>
                    <a:pt x="159247" y="21929"/>
                  </a:lnTo>
                  <a:lnTo>
                    <a:pt x="159583" y="21588"/>
                  </a:lnTo>
                  <a:lnTo>
                    <a:pt x="159878" y="21156"/>
                  </a:lnTo>
                  <a:lnTo>
                    <a:pt x="160119" y="20678"/>
                  </a:lnTo>
                  <a:lnTo>
                    <a:pt x="160320" y="20169"/>
                  </a:lnTo>
                  <a:lnTo>
                    <a:pt x="160497" y="19651"/>
                  </a:lnTo>
                  <a:lnTo>
                    <a:pt x="160754" y="18809"/>
                  </a:lnTo>
                  <a:lnTo>
                    <a:pt x="160841" y="18482"/>
                  </a:lnTo>
                  <a:lnTo>
                    <a:pt x="160916" y="18150"/>
                  </a:lnTo>
                  <a:lnTo>
                    <a:pt x="160984" y="17813"/>
                  </a:lnTo>
                  <a:lnTo>
                    <a:pt x="161045" y="17481"/>
                  </a:lnTo>
                  <a:lnTo>
                    <a:pt x="161528" y="17804"/>
                  </a:lnTo>
                  <a:lnTo>
                    <a:pt x="162978" y="11805"/>
                  </a:lnTo>
                  <a:lnTo>
                    <a:pt x="163598" y="12133"/>
                  </a:lnTo>
                  <a:lnTo>
                    <a:pt x="163741" y="12051"/>
                  </a:lnTo>
                  <a:lnTo>
                    <a:pt x="163892" y="11974"/>
                  </a:lnTo>
                  <a:lnTo>
                    <a:pt x="164047" y="11906"/>
                  </a:lnTo>
                  <a:lnTo>
                    <a:pt x="164206" y="11842"/>
                  </a:lnTo>
                  <a:lnTo>
                    <a:pt x="164364" y="11787"/>
                  </a:lnTo>
                  <a:lnTo>
                    <a:pt x="164565" y="11733"/>
                  </a:lnTo>
                  <a:lnTo>
                    <a:pt x="164768" y="11687"/>
                  </a:lnTo>
                  <a:lnTo>
                    <a:pt x="164976" y="11651"/>
                  </a:lnTo>
                  <a:lnTo>
                    <a:pt x="165188" y="11633"/>
                  </a:lnTo>
                  <a:lnTo>
                    <a:pt x="165395" y="11624"/>
                  </a:lnTo>
                  <a:lnTo>
                    <a:pt x="165633" y="11633"/>
                  </a:lnTo>
                  <a:lnTo>
                    <a:pt x="165871" y="11651"/>
                  </a:lnTo>
                  <a:lnTo>
                    <a:pt x="166109" y="11687"/>
                  </a:lnTo>
                  <a:lnTo>
                    <a:pt x="166340" y="11742"/>
                  </a:lnTo>
                  <a:lnTo>
                    <a:pt x="166555" y="11824"/>
                  </a:lnTo>
                  <a:lnTo>
                    <a:pt x="166781" y="11951"/>
                  </a:lnTo>
                  <a:lnTo>
                    <a:pt x="166997" y="12106"/>
                  </a:lnTo>
                  <a:lnTo>
                    <a:pt x="167201" y="12288"/>
                  </a:lnTo>
                  <a:lnTo>
                    <a:pt x="167382" y="12483"/>
                  </a:lnTo>
                  <a:lnTo>
                    <a:pt x="167525" y="12697"/>
                  </a:lnTo>
                  <a:lnTo>
                    <a:pt x="167627" y="12902"/>
                  </a:lnTo>
                  <a:lnTo>
                    <a:pt x="167710" y="13124"/>
                  </a:lnTo>
                  <a:lnTo>
                    <a:pt x="167775" y="13356"/>
                  </a:lnTo>
                  <a:lnTo>
                    <a:pt x="167809" y="13593"/>
                  </a:lnTo>
                  <a:lnTo>
                    <a:pt x="167816" y="13825"/>
                  </a:lnTo>
                  <a:lnTo>
                    <a:pt x="168043" y="13916"/>
                  </a:lnTo>
                  <a:lnTo>
                    <a:pt x="168020" y="14157"/>
                  </a:lnTo>
                  <a:lnTo>
                    <a:pt x="167979" y="14393"/>
                  </a:lnTo>
                  <a:lnTo>
                    <a:pt x="167918" y="14630"/>
                  </a:lnTo>
                  <a:lnTo>
                    <a:pt x="167843" y="14862"/>
                  </a:lnTo>
                  <a:lnTo>
                    <a:pt x="167752" y="15080"/>
                  </a:lnTo>
                  <a:lnTo>
                    <a:pt x="167658" y="15235"/>
                  </a:lnTo>
                  <a:lnTo>
                    <a:pt x="167537" y="15385"/>
                  </a:lnTo>
                  <a:lnTo>
                    <a:pt x="167412" y="15530"/>
                  </a:lnTo>
                  <a:lnTo>
                    <a:pt x="167310" y="15676"/>
                  </a:lnTo>
                  <a:lnTo>
                    <a:pt x="167246" y="15835"/>
                  </a:lnTo>
                  <a:lnTo>
                    <a:pt x="166423" y="19505"/>
                  </a:lnTo>
                  <a:lnTo>
                    <a:pt x="166411" y="19792"/>
                  </a:lnTo>
                  <a:lnTo>
                    <a:pt x="166419" y="19937"/>
                  </a:lnTo>
                  <a:lnTo>
                    <a:pt x="166434" y="20083"/>
                  </a:lnTo>
                  <a:lnTo>
                    <a:pt x="166453" y="20224"/>
                  </a:lnTo>
                  <a:lnTo>
                    <a:pt x="166498" y="20392"/>
                  </a:lnTo>
                  <a:lnTo>
                    <a:pt x="166555" y="20551"/>
                  </a:lnTo>
                  <a:lnTo>
                    <a:pt x="166691" y="20874"/>
                  </a:lnTo>
                  <a:lnTo>
                    <a:pt x="166755" y="21038"/>
                  </a:lnTo>
                  <a:lnTo>
                    <a:pt x="166823" y="21265"/>
                  </a:lnTo>
                  <a:lnTo>
                    <a:pt x="166880" y="21497"/>
                  </a:lnTo>
                  <a:lnTo>
                    <a:pt x="166951" y="21760"/>
                  </a:lnTo>
                  <a:lnTo>
                    <a:pt x="167008" y="21952"/>
                  </a:lnTo>
                  <a:lnTo>
                    <a:pt x="167091" y="22166"/>
                  </a:lnTo>
                  <a:lnTo>
                    <a:pt x="167265" y="22489"/>
                  </a:lnTo>
                  <a:lnTo>
                    <a:pt x="167476" y="22793"/>
                  </a:lnTo>
                  <a:lnTo>
                    <a:pt x="167714" y="23084"/>
                  </a:lnTo>
                  <a:lnTo>
                    <a:pt x="167967" y="23362"/>
                  </a:lnTo>
                  <a:lnTo>
                    <a:pt x="168232" y="23626"/>
                  </a:lnTo>
                  <a:lnTo>
                    <a:pt x="168462" y="23835"/>
                  </a:lnTo>
                  <a:lnTo>
                    <a:pt x="168704" y="24035"/>
                  </a:lnTo>
                  <a:lnTo>
                    <a:pt x="169210" y="24408"/>
                  </a:lnTo>
                  <a:lnTo>
                    <a:pt x="169697" y="24753"/>
                  </a:lnTo>
                  <a:lnTo>
                    <a:pt x="169924" y="24908"/>
                  </a:lnTo>
                  <a:lnTo>
                    <a:pt x="170392" y="25217"/>
                  </a:lnTo>
                  <a:lnTo>
                    <a:pt x="170630" y="25367"/>
                  </a:lnTo>
                  <a:lnTo>
                    <a:pt x="170872" y="25613"/>
                  </a:lnTo>
                  <a:lnTo>
                    <a:pt x="171106" y="25877"/>
                  </a:lnTo>
                  <a:lnTo>
                    <a:pt x="171325" y="26154"/>
                  </a:lnTo>
                  <a:lnTo>
                    <a:pt x="171529" y="26436"/>
                  </a:lnTo>
                  <a:lnTo>
                    <a:pt x="171718" y="26732"/>
                  </a:lnTo>
                  <a:lnTo>
                    <a:pt x="171884" y="27023"/>
                  </a:lnTo>
                  <a:lnTo>
                    <a:pt x="172035" y="27328"/>
                  </a:lnTo>
                  <a:lnTo>
                    <a:pt x="172175" y="27641"/>
                  </a:lnTo>
                  <a:lnTo>
                    <a:pt x="172299" y="27960"/>
                  </a:lnTo>
                  <a:lnTo>
                    <a:pt x="172416" y="28278"/>
                  </a:lnTo>
                  <a:lnTo>
                    <a:pt x="172552" y="28669"/>
                  </a:lnTo>
                  <a:lnTo>
                    <a:pt x="172673" y="29070"/>
                  </a:lnTo>
                  <a:lnTo>
                    <a:pt x="172779" y="29474"/>
                  </a:lnTo>
                  <a:lnTo>
                    <a:pt x="172862" y="29879"/>
                  </a:lnTo>
                  <a:lnTo>
                    <a:pt x="172919" y="30288"/>
                  </a:lnTo>
                  <a:lnTo>
                    <a:pt x="172960" y="30807"/>
                  </a:lnTo>
                  <a:lnTo>
                    <a:pt x="172956" y="31418"/>
                  </a:lnTo>
                  <a:lnTo>
                    <a:pt x="172930" y="31867"/>
                  </a:lnTo>
                  <a:lnTo>
                    <a:pt x="172862" y="32390"/>
                  </a:lnTo>
                  <a:lnTo>
                    <a:pt x="172760" y="32899"/>
                  </a:lnTo>
                  <a:lnTo>
                    <a:pt x="172175" y="35732"/>
                  </a:lnTo>
                  <a:lnTo>
                    <a:pt x="172054" y="36114"/>
                  </a:lnTo>
                  <a:lnTo>
                    <a:pt x="171918" y="36619"/>
                  </a:lnTo>
                  <a:lnTo>
                    <a:pt x="171804" y="37133"/>
                  </a:lnTo>
                  <a:lnTo>
                    <a:pt x="171725" y="37656"/>
                  </a:lnTo>
                  <a:lnTo>
                    <a:pt x="171691" y="38175"/>
                  </a:lnTo>
                  <a:lnTo>
                    <a:pt x="171702" y="38684"/>
                  </a:lnTo>
                  <a:lnTo>
                    <a:pt x="171771" y="39212"/>
                  </a:lnTo>
                  <a:lnTo>
                    <a:pt x="171891" y="39739"/>
                  </a:lnTo>
                  <a:lnTo>
                    <a:pt x="172058" y="40258"/>
                  </a:lnTo>
                  <a:lnTo>
                    <a:pt x="172261" y="40763"/>
                  </a:lnTo>
                  <a:lnTo>
                    <a:pt x="172499" y="41236"/>
                  </a:lnTo>
                  <a:lnTo>
                    <a:pt x="172832" y="41777"/>
                  </a:lnTo>
                  <a:lnTo>
                    <a:pt x="173221" y="42295"/>
                  </a:lnTo>
                  <a:lnTo>
                    <a:pt x="173659" y="42778"/>
                  </a:lnTo>
                  <a:lnTo>
                    <a:pt x="174139" y="43214"/>
                  </a:lnTo>
                  <a:lnTo>
                    <a:pt x="174645" y="43583"/>
                  </a:lnTo>
                  <a:lnTo>
                    <a:pt x="175283" y="43928"/>
                  </a:lnTo>
                  <a:lnTo>
                    <a:pt x="175993" y="44197"/>
                  </a:lnTo>
                  <a:lnTo>
                    <a:pt x="176741" y="44392"/>
                  </a:lnTo>
                  <a:lnTo>
                    <a:pt x="177496" y="44501"/>
                  </a:lnTo>
                  <a:lnTo>
                    <a:pt x="178225" y="44529"/>
                  </a:lnTo>
                  <a:lnTo>
                    <a:pt x="178878" y="44474"/>
                  </a:lnTo>
                  <a:lnTo>
                    <a:pt x="179543" y="44351"/>
                  </a:lnTo>
                  <a:lnTo>
                    <a:pt x="180200" y="44160"/>
                  </a:lnTo>
                  <a:lnTo>
                    <a:pt x="180831" y="43915"/>
                  </a:lnTo>
                  <a:lnTo>
                    <a:pt x="181412" y="43610"/>
                  </a:lnTo>
                  <a:lnTo>
                    <a:pt x="181616" y="43478"/>
                  </a:lnTo>
                  <a:lnTo>
                    <a:pt x="181820" y="43337"/>
                  </a:lnTo>
                  <a:lnTo>
                    <a:pt x="182017" y="43187"/>
                  </a:lnTo>
                  <a:lnTo>
                    <a:pt x="182391" y="42869"/>
                  </a:lnTo>
                  <a:lnTo>
                    <a:pt x="182625" y="42641"/>
                  </a:lnTo>
                  <a:lnTo>
                    <a:pt x="182844" y="42405"/>
                  </a:lnTo>
                  <a:lnTo>
                    <a:pt x="183052" y="42154"/>
                  </a:lnTo>
                  <a:lnTo>
                    <a:pt x="183256" y="41900"/>
                  </a:lnTo>
                  <a:lnTo>
                    <a:pt x="183618" y="41399"/>
                  </a:lnTo>
                  <a:lnTo>
                    <a:pt x="183780" y="41158"/>
                  </a:lnTo>
                  <a:lnTo>
                    <a:pt x="184086" y="40658"/>
                  </a:lnTo>
                  <a:lnTo>
                    <a:pt x="184230" y="40403"/>
                  </a:lnTo>
                  <a:lnTo>
                    <a:pt x="184978" y="38962"/>
                  </a:lnTo>
                  <a:lnTo>
                    <a:pt x="185627" y="37379"/>
                  </a:lnTo>
                  <a:lnTo>
                    <a:pt x="186817" y="34354"/>
                  </a:lnTo>
                  <a:lnTo>
                    <a:pt x="187470" y="32494"/>
                  </a:lnTo>
                  <a:lnTo>
                    <a:pt x="187995" y="30184"/>
                  </a:lnTo>
                  <a:lnTo>
                    <a:pt x="188048" y="29902"/>
                  </a:lnTo>
                  <a:lnTo>
                    <a:pt x="188188" y="29347"/>
                  </a:lnTo>
                  <a:lnTo>
                    <a:pt x="188271" y="29074"/>
                  </a:lnTo>
                  <a:lnTo>
                    <a:pt x="188362" y="28801"/>
                  </a:lnTo>
                  <a:lnTo>
                    <a:pt x="188456" y="28551"/>
                  </a:lnTo>
                  <a:lnTo>
                    <a:pt x="188558" y="28301"/>
                  </a:lnTo>
                  <a:lnTo>
                    <a:pt x="188667" y="28055"/>
                  </a:lnTo>
                  <a:lnTo>
                    <a:pt x="189181" y="26968"/>
                  </a:lnTo>
                  <a:lnTo>
                    <a:pt x="189332" y="26673"/>
                  </a:lnTo>
                  <a:lnTo>
                    <a:pt x="189495" y="26386"/>
                  </a:lnTo>
                  <a:lnTo>
                    <a:pt x="189683" y="26122"/>
                  </a:lnTo>
                  <a:lnTo>
                    <a:pt x="189978" y="25772"/>
                  </a:lnTo>
                  <a:lnTo>
                    <a:pt x="190137" y="25604"/>
                  </a:lnTo>
                  <a:lnTo>
                    <a:pt x="190307" y="25458"/>
                  </a:lnTo>
                  <a:lnTo>
                    <a:pt x="190492" y="25340"/>
                  </a:lnTo>
                  <a:lnTo>
                    <a:pt x="190658" y="25267"/>
                  </a:lnTo>
                  <a:lnTo>
                    <a:pt x="190835" y="25208"/>
                  </a:lnTo>
                  <a:lnTo>
                    <a:pt x="191020" y="25163"/>
                  </a:lnTo>
                  <a:lnTo>
                    <a:pt x="191209" y="25131"/>
                  </a:lnTo>
                  <a:lnTo>
                    <a:pt x="191394" y="25113"/>
                  </a:lnTo>
                  <a:lnTo>
                    <a:pt x="191564" y="25108"/>
                  </a:lnTo>
                  <a:lnTo>
                    <a:pt x="191738" y="25117"/>
                  </a:lnTo>
                  <a:lnTo>
                    <a:pt x="191912" y="25135"/>
                  </a:lnTo>
                  <a:lnTo>
                    <a:pt x="192085" y="25163"/>
                  </a:lnTo>
                  <a:lnTo>
                    <a:pt x="192252" y="25199"/>
                  </a:lnTo>
                  <a:lnTo>
                    <a:pt x="192471" y="25254"/>
                  </a:lnTo>
                  <a:lnTo>
                    <a:pt x="192694" y="25322"/>
                  </a:lnTo>
                  <a:lnTo>
                    <a:pt x="192905" y="25404"/>
                  </a:lnTo>
                  <a:lnTo>
                    <a:pt x="193105" y="25508"/>
                  </a:lnTo>
                  <a:lnTo>
                    <a:pt x="193494" y="25863"/>
                  </a:lnTo>
                  <a:lnTo>
                    <a:pt x="193588" y="25991"/>
                  </a:lnTo>
                  <a:lnTo>
                    <a:pt x="193675" y="26127"/>
                  </a:lnTo>
                  <a:lnTo>
                    <a:pt x="193751" y="26263"/>
                  </a:lnTo>
                  <a:lnTo>
                    <a:pt x="193827" y="26418"/>
                  </a:lnTo>
                  <a:lnTo>
                    <a:pt x="193891" y="26577"/>
                  </a:lnTo>
                  <a:lnTo>
                    <a:pt x="194049" y="27064"/>
                  </a:lnTo>
                  <a:lnTo>
                    <a:pt x="194200" y="27500"/>
                  </a:lnTo>
                  <a:lnTo>
                    <a:pt x="194242" y="27651"/>
                  </a:lnTo>
                  <a:lnTo>
                    <a:pt x="194314" y="27933"/>
                  </a:lnTo>
                  <a:lnTo>
                    <a:pt x="194355" y="28074"/>
                  </a:lnTo>
                  <a:lnTo>
                    <a:pt x="194386" y="28214"/>
                  </a:lnTo>
                  <a:lnTo>
                    <a:pt x="194249" y="28587"/>
                  </a:lnTo>
                  <a:lnTo>
                    <a:pt x="193947" y="28878"/>
                  </a:lnTo>
                  <a:lnTo>
                    <a:pt x="193883" y="29006"/>
                  </a:lnTo>
                  <a:lnTo>
                    <a:pt x="193834" y="29138"/>
                  </a:lnTo>
                  <a:lnTo>
                    <a:pt x="193796" y="29279"/>
                  </a:lnTo>
                  <a:lnTo>
                    <a:pt x="193766" y="29415"/>
                  </a:lnTo>
                  <a:lnTo>
                    <a:pt x="193747" y="29593"/>
                  </a:lnTo>
                  <a:lnTo>
                    <a:pt x="193747" y="29779"/>
                  </a:lnTo>
                  <a:lnTo>
                    <a:pt x="193766" y="29965"/>
                  </a:lnTo>
                  <a:lnTo>
                    <a:pt x="193804" y="30147"/>
                  </a:lnTo>
                  <a:lnTo>
                    <a:pt x="193857" y="30320"/>
                  </a:lnTo>
                  <a:lnTo>
                    <a:pt x="193974" y="31566"/>
                  </a:lnTo>
                  <a:lnTo>
                    <a:pt x="194049" y="33163"/>
                  </a:lnTo>
                  <a:lnTo>
                    <a:pt x="194635" y="39130"/>
                  </a:lnTo>
                  <a:lnTo>
                    <a:pt x="194638" y="39407"/>
                  </a:lnTo>
                  <a:lnTo>
                    <a:pt x="194616" y="39689"/>
                  </a:lnTo>
                  <a:lnTo>
                    <a:pt x="194567" y="39976"/>
                  </a:lnTo>
                  <a:lnTo>
                    <a:pt x="194499" y="40249"/>
                  </a:lnTo>
                  <a:lnTo>
                    <a:pt x="194404" y="40513"/>
                  </a:lnTo>
                  <a:lnTo>
                    <a:pt x="194287" y="40735"/>
                  </a:lnTo>
                  <a:lnTo>
                    <a:pt x="194132" y="40940"/>
                  </a:lnTo>
                  <a:lnTo>
                    <a:pt x="193966" y="41145"/>
                  </a:lnTo>
                  <a:lnTo>
                    <a:pt x="193815" y="41349"/>
                  </a:lnTo>
                  <a:lnTo>
                    <a:pt x="193698" y="41572"/>
                  </a:lnTo>
                  <a:lnTo>
                    <a:pt x="192886" y="42564"/>
                  </a:lnTo>
                  <a:lnTo>
                    <a:pt x="192191" y="43587"/>
                  </a:lnTo>
                  <a:lnTo>
                    <a:pt x="192399" y="43824"/>
                  </a:lnTo>
                  <a:lnTo>
                    <a:pt x="189468" y="47103"/>
                  </a:lnTo>
                  <a:lnTo>
                    <a:pt x="189283" y="46939"/>
                  </a:lnTo>
                  <a:lnTo>
                    <a:pt x="189128" y="47044"/>
                  </a:lnTo>
                  <a:lnTo>
                    <a:pt x="188981" y="47167"/>
                  </a:lnTo>
                  <a:lnTo>
                    <a:pt x="188841" y="47294"/>
                  </a:lnTo>
                  <a:lnTo>
                    <a:pt x="188713" y="47435"/>
                  </a:lnTo>
                  <a:lnTo>
                    <a:pt x="188596" y="47581"/>
                  </a:lnTo>
                  <a:lnTo>
                    <a:pt x="188501" y="47721"/>
                  </a:lnTo>
                  <a:lnTo>
                    <a:pt x="188415" y="47862"/>
                  </a:lnTo>
                  <a:lnTo>
                    <a:pt x="188339" y="48017"/>
                  </a:lnTo>
                  <a:lnTo>
                    <a:pt x="188207" y="48326"/>
                  </a:lnTo>
                  <a:lnTo>
                    <a:pt x="188165" y="48454"/>
                  </a:lnTo>
                  <a:lnTo>
                    <a:pt x="188131" y="48586"/>
                  </a:lnTo>
                  <a:lnTo>
                    <a:pt x="188071" y="48849"/>
                  </a:lnTo>
                  <a:lnTo>
                    <a:pt x="188033" y="48981"/>
                  </a:lnTo>
                  <a:lnTo>
                    <a:pt x="187980" y="49145"/>
                  </a:lnTo>
                  <a:lnTo>
                    <a:pt x="187859" y="49477"/>
                  </a:lnTo>
                  <a:lnTo>
                    <a:pt x="187791" y="49641"/>
                  </a:lnTo>
                  <a:lnTo>
                    <a:pt x="187716" y="49796"/>
                  </a:lnTo>
                  <a:lnTo>
                    <a:pt x="187625" y="49950"/>
                  </a:lnTo>
                  <a:lnTo>
                    <a:pt x="187531" y="50100"/>
                  </a:lnTo>
                  <a:lnTo>
                    <a:pt x="187319" y="50396"/>
                  </a:lnTo>
                  <a:lnTo>
                    <a:pt x="186945" y="50892"/>
                  </a:lnTo>
                  <a:lnTo>
                    <a:pt x="186651" y="51233"/>
                  </a:lnTo>
                  <a:lnTo>
                    <a:pt x="186209" y="51692"/>
                  </a:lnTo>
                  <a:lnTo>
                    <a:pt x="186103" y="51829"/>
                  </a:lnTo>
                  <a:lnTo>
                    <a:pt x="186001" y="51970"/>
                  </a:lnTo>
                  <a:lnTo>
                    <a:pt x="185816" y="52261"/>
                  </a:lnTo>
                  <a:lnTo>
                    <a:pt x="185729" y="52411"/>
                  </a:lnTo>
                  <a:lnTo>
                    <a:pt x="185654" y="52570"/>
                  </a:lnTo>
                  <a:lnTo>
                    <a:pt x="185465" y="53070"/>
                  </a:lnTo>
                  <a:lnTo>
                    <a:pt x="185389" y="53230"/>
                  </a:lnTo>
                  <a:lnTo>
                    <a:pt x="185310" y="53375"/>
                  </a:lnTo>
                  <a:lnTo>
                    <a:pt x="185129" y="53657"/>
                  </a:lnTo>
                  <a:lnTo>
                    <a:pt x="185034" y="53793"/>
                  </a:lnTo>
                  <a:lnTo>
                    <a:pt x="184932" y="53925"/>
                  </a:lnTo>
                  <a:lnTo>
                    <a:pt x="184993" y="54630"/>
                  </a:lnTo>
                  <a:lnTo>
                    <a:pt x="184370" y="55344"/>
                  </a:lnTo>
                  <a:lnTo>
                    <a:pt x="184188" y="55226"/>
                  </a:lnTo>
                  <a:lnTo>
                    <a:pt x="183301" y="56413"/>
                  </a:lnTo>
                  <a:lnTo>
                    <a:pt x="182866" y="56864"/>
                  </a:lnTo>
                  <a:lnTo>
                    <a:pt x="183002" y="57068"/>
                  </a:lnTo>
                  <a:lnTo>
                    <a:pt x="182916" y="57264"/>
                  </a:lnTo>
                  <a:lnTo>
                    <a:pt x="183335" y="57646"/>
                  </a:lnTo>
                  <a:lnTo>
                    <a:pt x="183025" y="59015"/>
                  </a:lnTo>
                  <a:lnTo>
                    <a:pt x="183535" y="59224"/>
                  </a:lnTo>
                  <a:lnTo>
                    <a:pt x="181764" y="66120"/>
                  </a:lnTo>
                  <a:lnTo>
                    <a:pt x="182009" y="66752"/>
                  </a:lnTo>
                  <a:lnTo>
                    <a:pt x="181975" y="66897"/>
                  </a:lnTo>
                  <a:lnTo>
                    <a:pt x="181953" y="67043"/>
                  </a:lnTo>
                  <a:lnTo>
                    <a:pt x="181937" y="67198"/>
                  </a:lnTo>
                  <a:lnTo>
                    <a:pt x="181934" y="67348"/>
                  </a:lnTo>
                  <a:lnTo>
                    <a:pt x="181941" y="67493"/>
                  </a:lnTo>
                  <a:lnTo>
                    <a:pt x="181975" y="67721"/>
                  </a:lnTo>
                  <a:lnTo>
                    <a:pt x="182036" y="67953"/>
                  </a:lnTo>
                  <a:lnTo>
                    <a:pt x="182122" y="68176"/>
                  </a:lnTo>
                  <a:lnTo>
                    <a:pt x="182228" y="68389"/>
                  </a:lnTo>
                  <a:lnTo>
                    <a:pt x="182432" y="68703"/>
                  </a:lnTo>
                  <a:lnTo>
                    <a:pt x="182825" y="69113"/>
                  </a:lnTo>
                  <a:lnTo>
                    <a:pt x="183792" y="67439"/>
                  </a:lnTo>
                  <a:lnTo>
                    <a:pt x="183482" y="67234"/>
                  </a:lnTo>
                  <a:lnTo>
                    <a:pt x="183720" y="66752"/>
                  </a:lnTo>
                  <a:lnTo>
                    <a:pt x="184400" y="67107"/>
                  </a:lnTo>
                  <a:lnTo>
                    <a:pt x="190189" y="55272"/>
                  </a:lnTo>
                  <a:lnTo>
                    <a:pt x="192565" y="56486"/>
                  </a:lnTo>
                  <a:lnTo>
                    <a:pt x="191591" y="58333"/>
                  </a:lnTo>
                  <a:lnTo>
                    <a:pt x="185590" y="70877"/>
                  </a:lnTo>
                  <a:lnTo>
                    <a:pt x="187893" y="71259"/>
                  </a:lnTo>
                  <a:lnTo>
                    <a:pt x="188116" y="70919"/>
                  </a:lnTo>
                  <a:lnTo>
                    <a:pt x="188652" y="70100"/>
                  </a:lnTo>
                  <a:lnTo>
                    <a:pt x="188426" y="69954"/>
                  </a:lnTo>
                  <a:lnTo>
                    <a:pt x="188751" y="69358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" name="pg103"/>
            <p:cNvSpPr/>
            <p:nvPr/>
          </p:nvSpPr>
          <p:spPr>
            <a:xfrm>
              <a:off x="6819426" y="4460165"/>
              <a:ext cx="15892" cy="13247"/>
            </a:xfrm>
            <a:custGeom>
              <a:avLst/>
              <a:gdLst/>
              <a:ahLst/>
              <a:cxnLst/>
              <a:rect l="0" t="0" r="0" b="0"/>
              <a:pathLst>
                <a:path w="15892" h="13247">
                  <a:moveTo>
                    <a:pt x="241" y="12301"/>
                  </a:moveTo>
                  <a:lnTo>
                    <a:pt x="536" y="11050"/>
                  </a:lnTo>
                  <a:lnTo>
                    <a:pt x="0" y="10700"/>
                  </a:lnTo>
                  <a:lnTo>
                    <a:pt x="993" y="8135"/>
                  </a:lnTo>
                  <a:lnTo>
                    <a:pt x="694" y="7858"/>
                  </a:lnTo>
                  <a:lnTo>
                    <a:pt x="978" y="7080"/>
                  </a:lnTo>
                  <a:lnTo>
                    <a:pt x="1280" y="7221"/>
                  </a:lnTo>
                  <a:lnTo>
                    <a:pt x="1918" y="5566"/>
                  </a:lnTo>
                  <a:lnTo>
                    <a:pt x="2398" y="5166"/>
                  </a:lnTo>
                  <a:lnTo>
                    <a:pt x="2957" y="4943"/>
                  </a:lnTo>
                  <a:lnTo>
                    <a:pt x="3417" y="4879"/>
                  </a:lnTo>
                  <a:lnTo>
                    <a:pt x="3610" y="4806"/>
                  </a:lnTo>
                  <a:lnTo>
                    <a:pt x="3806" y="4706"/>
                  </a:lnTo>
                  <a:lnTo>
                    <a:pt x="3988" y="4584"/>
                  </a:lnTo>
                  <a:lnTo>
                    <a:pt x="4139" y="4438"/>
                  </a:lnTo>
                  <a:lnTo>
                    <a:pt x="4290" y="4047"/>
                  </a:lnTo>
                  <a:lnTo>
                    <a:pt x="4294" y="3920"/>
                  </a:lnTo>
                  <a:lnTo>
                    <a:pt x="4433" y="3319"/>
                  </a:lnTo>
                  <a:lnTo>
                    <a:pt x="4532" y="3096"/>
                  </a:lnTo>
                  <a:lnTo>
                    <a:pt x="4634" y="2928"/>
                  </a:lnTo>
                  <a:lnTo>
                    <a:pt x="4751" y="2764"/>
                  </a:lnTo>
                  <a:lnTo>
                    <a:pt x="5004" y="2455"/>
                  </a:lnTo>
                  <a:lnTo>
                    <a:pt x="5121" y="2291"/>
                  </a:lnTo>
                  <a:lnTo>
                    <a:pt x="5238" y="2096"/>
                  </a:lnTo>
                  <a:lnTo>
                    <a:pt x="5442" y="1691"/>
                  </a:lnTo>
                  <a:lnTo>
                    <a:pt x="5551" y="1496"/>
                  </a:lnTo>
                  <a:lnTo>
                    <a:pt x="5680" y="1314"/>
                  </a:lnTo>
                  <a:lnTo>
                    <a:pt x="6197" y="814"/>
                  </a:lnTo>
                  <a:lnTo>
                    <a:pt x="6416" y="714"/>
                  </a:lnTo>
                  <a:lnTo>
                    <a:pt x="6662" y="654"/>
                  </a:lnTo>
                  <a:lnTo>
                    <a:pt x="6926" y="622"/>
                  </a:lnTo>
                  <a:lnTo>
                    <a:pt x="7194" y="604"/>
                  </a:lnTo>
                  <a:lnTo>
                    <a:pt x="7455" y="600"/>
                  </a:lnTo>
                  <a:lnTo>
                    <a:pt x="7723" y="609"/>
                  </a:lnTo>
                  <a:lnTo>
                    <a:pt x="7991" y="641"/>
                  </a:lnTo>
                  <a:lnTo>
                    <a:pt x="8535" y="732"/>
                  </a:lnTo>
                  <a:lnTo>
                    <a:pt x="8807" y="759"/>
                  </a:lnTo>
                  <a:lnTo>
                    <a:pt x="9015" y="763"/>
                  </a:lnTo>
                  <a:lnTo>
                    <a:pt x="9438" y="759"/>
                  </a:lnTo>
                  <a:lnTo>
                    <a:pt x="9645" y="763"/>
                  </a:lnTo>
                  <a:lnTo>
                    <a:pt x="9853" y="777"/>
                  </a:lnTo>
                  <a:lnTo>
                    <a:pt x="10072" y="809"/>
                  </a:lnTo>
                  <a:lnTo>
                    <a:pt x="10933" y="1000"/>
                  </a:lnTo>
                  <a:lnTo>
                    <a:pt x="11341" y="1068"/>
                  </a:lnTo>
                  <a:lnTo>
                    <a:pt x="11745" y="1141"/>
                  </a:lnTo>
                  <a:lnTo>
                    <a:pt x="11945" y="1186"/>
                  </a:lnTo>
                  <a:lnTo>
                    <a:pt x="12232" y="1268"/>
                  </a:lnTo>
                  <a:lnTo>
                    <a:pt x="12417" y="1332"/>
                  </a:lnTo>
                  <a:lnTo>
                    <a:pt x="12406" y="109"/>
                  </a:lnTo>
                  <a:lnTo>
                    <a:pt x="15790" y="0"/>
                  </a:lnTo>
                  <a:lnTo>
                    <a:pt x="15892" y="2105"/>
                  </a:lnTo>
                  <a:lnTo>
                    <a:pt x="11579" y="4852"/>
                  </a:lnTo>
                  <a:lnTo>
                    <a:pt x="11073" y="4706"/>
                  </a:lnTo>
                  <a:lnTo>
                    <a:pt x="9370" y="7089"/>
                  </a:lnTo>
                  <a:lnTo>
                    <a:pt x="9453" y="7367"/>
                  </a:lnTo>
                  <a:lnTo>
                    <a:pt x="9509" y="7653"/>
                  </a:lnTo>
                  <a:lnTo>
                    <a:pt x="9547" y="7944"/>
                  </a:lnTo>
                  <a:lnTo>
                    <a:pt x="9558" y="8235"/>
                  </a:lnTo>
                  <a:lnTo>
                    <a:pt x="9551" y="8522"/>
                  </a:lnTo>
                  <a:lnTo>
                    <a:pt x="9505" y="8831"/>
                  </a:lnTo>
                  <a:lnTo>
                    <a:pt x="9426" y="9140"/>
                  </a:lnTo>
                  <a:lnTo>
                    <a:pt x="9324" y="9445"/>
                  </a:lnTo>
                  <a:lnTo>
                    <a:pt x="9207" y="9750"/>
                  </a:lnTo>
                  <a:lnTo>
                    <a:pt x="8954" y="10345"/>
                  </a:lnTo>
                  <a:lnTo>
                    <a:pt x="8818" y="10650"/>
                  </a:lnTo>
                  <a:lnTo>
                    <a:pt x="8667" y="10941"/>
                  </a:lnTo>
                  <a:lnTo>
                    <a:pt x="8501" y="11228"/>
                  </a:lnTo>
                  <a:lnTo>
                    <a:pt x="8312" y="11491"/>
                  </a:lnTo>
                  <a:lnTo>
                    <a:pt x="8172" y="11664"/>
                  </a:lnTo>
                  <a:lnTo>
                    <a:pt x="8018" y="11832"/>
                  </a:lnTo>
                  <a:lnTo>
                    <a:pt x="7859" y="11992"/>
                  </a:lnTo>
                  <a:lnTo>
                    <a:pt x="7693" y="12146"/>
                  </a:lnTo>
                  <a:lnTo>
                    <a:pt x="7519" y="12292"/>
                  </a:lnTo>
                  <a:lnTo>
                    <a:pt x="6835" y="12510"/>
                  </a:lnTo>
                  <a:lnTo>
                    <a:pt x="6552" y="12524"/>
                  </a:lnTo>
                  <a:lnTo>
                    <a:pt x="6303" y="12697"/>
                  </a:lnTo>
                  <a:lnTo>
                    <a:pt x="6031" y="12928"/>
                  </a:lnTo>
                  <a:lnTo>
                    <a:pt x="5752" y="13138"/>
                  </a:lnTo>
                  <a:lnTo>
                    <a:pt x="5472" y="13242"/>
                  </a:lnTo>
                  <a:lnTo>
                    <a:pt x="5268" y="13247"/>
                  </a:lnTo>
                  <a:lnTo>
                    <a:pt x="5057" y="13219"/>
                  </a:lnTo>
                  <a:lnTo>
                    <a:pt x="4845" y="13170"/>
                  </a:lnTo>
                  <a:lnTo>
                    <a:pt x="4634" y="13115"/>
                  </a:lnTo>
                  <a:lnTo>
                    <a:pt x="4426" y="13056"/>
                  </a:lnTo>
                  <a:lnTo>
                    <a:pt x="4222" y="12983"/>
                  </a:lnTo>
                  <a:lnTo>
                    <a:pt x="3822" y="12806"/>
                  </a:lnTo>
                  <a:lnTo>
                    <a:pt x="3622" y="12733"/>
                  </a:lnTo>
                  <a:lnTo>
                    <a:pt x="2806" y="12756"/>
                  </a:lnTo>
                  <a:lnTo>
                    <a:pt x="2666" y="13160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4" name="pg104"/>
            <p:cNvSpPr/>
            <p:nvPr/>
          </p:nvSpPr>
          <p:spPr>
            <a:xfrm>
              <a:off x="6934042" y="4476727"/>
              <a:ext cx="3822" cy="3197"/>
            </a:xfrm>
            <a:custGeom>
              <a:avLst/>
              <a:gdLst/>
              <a:ahLst/>
              <a:cxnLst/>
              <a:rect l="0" t="0" r="0" b="0"/>
              <a:pathLst>
                <a:path w="3822" h="3197">
                  <a:moveTo>
                    <a:pt x="1102" y="3197"/>
                  </a:moveTo>
                  <a:lnTo>
                    <a:pt x="585" y="3133"/>
                  </a:lnTo>
                  <a:lnTo>
                    <a:pt x="0" y="2805"/>
                  </a:lnTo>
                  <a:lnTo>
                    <a:pt x="132" y="2091"/>
                  </a:lnTo>
                  <a:lnTo>
                    <a:pt x="517" y="1569"/>
                  </a:lnTo>
                  <a:lnTo>
                    <a:pt x="1295" y="914"/>
                  </a:lnTo>
                  <a:lnTo>
                    <a:pt x="1813" y="457"/>
                  </a:lnTo>
                  <a:lnTo>
                    <a:pt x="2655" y="0"/>
                  </a:lnTo>
                  <a:lnTo>
                    <a:pt x="3494" y="193"/>
                  </a:lnTo>
                  <a:lnTo>
                    <a:pt x="3822" y="522"/>
                  </a:lnTo>
                  <a:lnTo>
                    <a:pt x="3433" y="1562"/>
                  </a:lnTo>
                  <a:lnTo>
                    <a:pt x="2787" y="2219"/>
                  </a:lnTo>
                  <a:lnTo>
                    <a:pt x="2073" y="2737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5" name="pg105"/>
            <p:cNvSpPr/>
            <p:nvPr/>
          </p:nvSpPr>
          <p:spPr>
            <a:xfrm>
              <a:off x="6893266" y="4377208"/>
              <a:ext cx="277779" cy="356757"/>
            </a:xfrm>
            <a:custGeom>
              <a:avLst/>
              <a:gdLst/>
              <a:ahLst/>
              <a:cxnLst/>
              <a:rect l="0" t="0" r="0" b="0"/>
              <a:pathLst>
                <a:path w="277779" h="356757">
                  <a:moveTo>
                    <a:pt x="178348" y="347770"/>
                  </a:moveTo>
                  <a:lnTo>
                    <a:pt x="174359" y="347025"/>
                  </a:lnTo>
                  <a:lnTo>
                    <a:pt x="170219" y="346254"/>
                  </a:lnTo>
                  <a:lnTo>
                    <a:pt x="170786" y="343193"/>
                  </a:lnTo>
                  <a:lnTo>
                    <a:pt x="170960" y="342251"/>
                  </a:lnTo>
                  <a:lnTo>
                    <a:pt x="167672" y="341665"/>
                  </a:lnTo>
                  <a:lnTo>
                    <a:pt x="163291" y="340883"/>
                  </a:lnTo>
                  <a:lnTo>
                    <a:pt x="161962" y="340644"/>
                  </a:lnTo>
                  <a:lnTo>
                    <a:pt x="160752" y="340429"/>
                  </a:lnTo>
                  <a:lnTo>
                    <a:pt x="160730" y="340142"/>
                  </a:lnTo>
                  <a:lnTo>
                    <a:pt x="159873" y="338465"/>
                  </a:lnTo>
                  <a:lnTo>
                    <a:pt x="158652" y="338247"/>
                  </a:lnTo>
                  <a:lnTo>
                    <a:pt x="158114" y="338151"/>
                  </a:lnTo>
                  <a:lnTo>
                    <a:pt x="150601" y="336810"/>
                  </a:lnTo>
                  <a:lnTo>
                    <a:pt x="148957" y="333202"/>
                  </a:lnTo>
                  <a:lnTo>
                    <a:pt x="149262" y="331402"/>
                  </a:lnTo>
                  <a:lnTo>
                    <a:pt x="149414" y="330506"/>
                  </a:lnTo>
                  <a:lnTo>
                    <a:pt x="149668" y="329008"/>
                  </a:lnTo>
                  <a:lnTo>
                    <a:pt x="147273" y="328649"/>
                  </a:lnTo>
                  <a:lnTo>
                    <a:pt x="144905" y="328241"/>
                  </a:lnTo>
                  <a:lnTo>
                    <a:pt x="145611" y="324401"/>
                  </a:lnTo>
                  <a:lnTo>
                    <a:pt x="143638" y="324058"/>
                  </a:lnTo>
                  <a:lnTo>
                    <a:pt x="134780" y="322524"/>
                  </a:lnTo>
                  <a:lnTo>
                    <a:pt x="131701" y="321990"/>
                  </a:lnTo>
                  <a:lnTo>
                    <a:pt x="129743" y="321651"/>
                  </a:lnTo>
                  <a:lnTo>
                    <a:pt x="128849" y="321496"/>
                  </a:lnTo>
                  <a:lnTo>
                    <a:pt x="124336" y="320714"/>
                  </a:lnTo>
                  <a:lnTo>
                    <a:pt x="115313" y="319115"/>
                  </a:lnTo>
                  <a:lnTo>
                    <a:pt x="107580" y="317755"/>
                  </a:lnTo>
                  <a:lnTo>
                    <a:pt x="107037" y="317754"/>
                  </a:lnTo>
                  <a:lnTo>
                    <a:pt x="103143" y="318671"/>
                  </a:lnTo>
                  <a:lnTo>
                    <a:pt x="102734" y="318765"/>
                  </a:lnTo>
                  <a:lnTo>
                    <a:pt x="99224" y="319588"/>
                  </a:lnTo>
                  <a:lnTo>
                    <a:pt x="97926" y="319868"/>
                  </a:lnTo>
                  <a:lnTo>
                    <a:pt x="97635" y="319781"/>
                  </a:lnTo>
                  <a:lnTo>
                    <a:pt x="97351" y="319892"/>
                  </a:lnTo>
                  <a:lnTo>
                    <a:pt x="96528" y="319634"/>
                  </a:lnTo>
                  <a:lnTo>
                    <a:pt x="95425" y="319581"/>
                  </a:lnTo>
                  <a:lnTo>
                    <a:pt x="94901" y="319572"/>
                  </a:lnTo>
                  <a:lnTo>
                    <a:pt x="94579" y="319620"/>
                  </a:lnTo>
                  <a:lnTo>
                    <a:pt x="94160" y="319721"/>
                  </a:lnTo>
                  <a:lnTo>
                    <a:pt x="93796" y="319850"/>
                  </a:lnTo>
                  <a:lnTo>
                    <a:pt x="93335" y="320098"/>
                  </a:lnTo>
                  <a:lnTo>
                    <a:pt x="91883" y="320937"/>
                  </a:lnTo>
                  <a:lnTo>
                    <a:pt x="90632" y="321856"/>
                  </a:lnTo>
                  <a:lnTo>
                    <a:pt x="89630" y="322419"/>
                  </a:lnTo>
                  <a:lnTo>
                    <a:pt x="88712" y="322977"/>
                  </a:lnTo>
                  <a:lnTo>
                    <a:pt x="82256" y="327147"/>
                  </a:lnTo>
                  <a:lnTo>
                    <a:pt x="81744" y="327525"/>
                  </a:lnTo>
                  <a:lnTo>
                    <a:pt x="79878" y="328656"/>
                  </a:lnTo>
                  <a:lnTo>
                    <a:pt x="70139" y="328757"/>
                  </a:lnTo>
                  <a:lnTo>
                    <a:pt x="68784" y="328674"/>
                  </a:lnTo>
                  <a:lnTo>
                    <a:pt x="68634" y="328771"/>
                  </a:lnTo>
                  <a:lnTo>
                    <a:pt x="68602" y="329170"/>
                  </a:lnTo>
                  <a:lnTo>
                    <a:pt x="67524" y="329962"/>
                  </a:lnTo>
                  <a:lnTo>
                    <a:pt x="64663" y="333527"/>
                  </a:lnTo>
                  <a:lnTo>
                    <a:pt x="63638" y="334809"/>
                  </a:lnTo>
                  <a:lnTo>
                    <a:pt x="63114" y="334493"/>
                  </a:lnTo>
                  <a:lnTo>
                    <a:pt x="60286" y="333030"/>
                  </a:lnTo>
                  <a:lnTo>
                    <a:pt x="55491" y="330784"/>
                  </a:lnTo>
                  <a:lnTo>
                    <a:pt x="53023" y="329608"/>
                  </a:lnTo>
                  <a:lnTo>
                    <a:pt x="49468" y="327779"/>
                  </a:lnTo>
                  <a:lnTo>
                    <a:pt x="47128" y="326549"/>
                  </a:lnTo>
                  <a:lnTo>
                    <a:pt x="46480" y="326219"/>
                  </a:lnTo>
                  <a:lnTo>
                    <a:pt x="44856" y="325205"/>
                  </a:lnTo>
                  <a:lnTo>
                    <a:pt x="43612" y="324068"/>
                  </a:lnTo>
                  <a:lnTo>
                    <a:pt x="41572" y="321996"/>
                  </a:lnTo>
                  <a:lnTo>
                    <a:pt x="40744" y="321145"/>
                  </a:lnTo>
                  <a:lnTo>
                    <a:pt x="39223" y="319598"/>
                  </a:lnTo>
                  <a:lnTo>
                    <a:pt x="36175" y="316548"/>
                  </a:lnTo>
                  <a:lnTo>
                    <a:pt x="34116" y="314472"/>
                  </a:lnTo>
                  <a:lnTo>
                    <a:pt x="33161" y="313618"/>
                  </a:lnTo>
                  <a:lnTo>
                    <a:pt x="32293" y="312577"/>
                  </a:lnTo>
                  <a:lnTo>
                    <a:pt x="31193" y="312131"/>
                  </a:lnTo>
                  <a:lnTo>
                    <a:pt x="31217" y="312412"/>
                  </a:lnTo>
                  <a:lnTo>
                    <a:pt x="31282" y="312874"/>
                  </a:lnTo>
                  <a:lnTo>
                    <a:pt x="31322" y="313160"/>
                  </a:lnTo>
                  <a:lnTo>
                    <a:pt x="31537" y="314302"/>
                  </a:lnTo>
                  <a:lnTo>
                    <a:pt x="31793" y="315288"/>
                  </a:lnTo>
                  <a:lnTo>
                    <a:pt x="33086" y="318527"/>
                  </a:lnTo>
                  <a:lnTo>
                    <a:pt x="33834" y="320398"/>
                  </a:lnTo>
                  <a:lnTo>
                    <a:pt x="34578" y="322264"/>
                  </a:lnTo>
                  <a:lnTo>
                    <a:pt x="34929" y="323143"/>
                  </a:lnTo>
                  <a:lnTo>
                    <a:pt x="33936" y="327342"/>
                  </a:lnTo>
                  <a:lnTo>
                    <a:pt x="33486" y="327283"/>
                  </a:lnTo>
                  <a:lnTo>
                    <a:pt x="31315" y="326896"/>
                  </a:lnTo>
                  <a:lnTo>
                    <a:pt x="29789" y="326628"/>
                  </a:lnTo>
                  <a:lnTo>
                    <a:pt x="29759" y="327806"/>
                  </a:lnTo>
                  <a:lnTo>
                    <a:pt x="29425" y="328539"/>
                  </a:lnTo>
                  <a:lnTo>
                    <a:pt x="26546" y="328060"/>
                  </a:lnTo>
                  <a:lnTo>
                    <a:pt x="24041" y="327650"/>
                  </a:lnTo>
                  <a:lnTo>
                    <a:pt x="19581" y="326917"/>
                  </a:lnTo>
                  <a:lnTo>
                    <a:pt x="15537" y="326256"/>
                  </a:lnTo>
                  <a:lnTo>
                    <a:pt x="13202" y="325874"/>
                  </a:lnTo>
                  <a:lnTo>
                    <a:pt x="10864" y="325491"/>
                  </a:lnTo>
                  <a:lnTo>
                    <a:pt x="8538" y="325111"/>
                  </a:lnTo>
                  <a:lnTo>
                    <a:pt x="4627" y="324469"/>
                  </a:lnTo>
                  <a:lnTo>
                    <a:pt x="0" y="323710"/>
                  </a:lnTo>
                  <a:lnTo>
                    <a:pt x="1481" y="316602"/>
                  </a:lnTo>
                  <a:lnTo>
                    <a:pt x="2222" y="313031"/>
                  </a:lnTo>
                  <a:lnTo>
                    <a:pt x="2796" y="310293"/>
                  </a:lnTo>
                  <a:lnTo>
                    <a:pt x="2983" y="309406"/>
                  </a:lnTo>
                  <a:lnTo>
                    <a:pt x="3744" y="304364"/>
                  </a:lnTo>
                  <a:lnTo>
                    <a:pt x="3909" y="303273"/>
                  </a:lnTo>
                  <a:lnTo>
                    <a:pt x="4651" y="298841"/>
                  </a:lnTo>
                  <a:lnTo>
                    <a:pt x="5229" y="295385"/>
                  </a:lnTo>
                  <a:lnTo>
                    <a:pt x="5777" y="292133"/>
                  </a:lnTo>
                  <a:lnTo>
                    <a:pt x="6155" y="289888"/>
                  </a:lnTo>
                  <a:lnTo>
                    <a:pt x="6936" y="285256"/>
                  </a:lnTo>
                  <a:lnTo>
                    <a:pt x="7624" y="281166"/>
                  </a:lnTo>
                  <a:lnTo>
                    <a:pt x="8171" y="277935"/>
                  </a:lnTo>
                  <a:lnTo>
                    <a:pt x="8719" y="274682"/>
                  </a:lnTo>
                  <a:lnTo>
                    <a:pt x="9057" y="272766"/>
                  </a:lnTo>
                  <a:lnTo>
                    <a:pt x="9316" y="271299"/>
                  </a:lnTo>
                  <a:lnTo>
                    <a:pt x="9490" y="270240"/>
                  </a:lnTo>
                  <a:lnTo>
                    <a:pt x="9195" y="270192"/>
                  </a:lnTo>
                  <a:lnTo>
                    <a:pt x="9512" y="268443"/>
                  </a:lnTo>
                  <a:lnTo>
                    <a:pt x="9702" y="267463"/>
                  </a:lnTo>
                  <a:lnTo>
                    <a:pt x="9869" y="266547"/>
                  </a:lnTo>
                  <a:lnTo>
                    <a:pt x="10139" y="264976"/>
                  </a:lnTo>
                  <a:lnTo>
                    <a:pt x="10237" y="264408"/>
                  </a:lnTo>
                  <a:lnTo>
                    <a:pt x="11050" y="259407"/>
                  </a:lnTo>
                  <a:lnTo>
                    <a:pt x="11287" y="258067"/>
                  </a:lnTo>
                  <a:lnTo>
                    <a:pt x="11887" y="254459"/>
                  </a:lnTo>
                  <a:lnTo>
                    <a:pt x="12299" y="252031"/>
                  </a:lnTo>
                  <a:lnTo>
                    <a:pt x="12410" y="251356"/>
                  </a:lnTo>
                  <a:lnTo>
                    <a:pt x="12533" y="250604"/>
                  </a:lnTo>
                  <a:lnTo>
                    <a:pt x="12778" y="249177"/>
                  </a:lnTo>
                  <a:lnTo>
                    <a:pt x="13098" y="247274"/>
                  </a:lnTo>
                  <a:lnTo>
                    <a:pt x="13344" y="245863"/>
                  </a:lnTo>
                  <a:lnTo>
                    <a:pt x="13507" y="244871"/>
                  </a:lnTo>
                  <a:lnTo>
                    <a:pt x="13813" y="243105"/>
                  </a:lnTo>
                  <a:lnTo>
                    <a:pt x="14013" y="243230"/>
                  </a:lnTo>
                  <a:lnTo>
                    <a:pt x="14268" y="243406"/>
                  </a:lnTo>
                  <a:lnTo>
                    <a:pt x="14311" y="242656"/>
                  </a:lnTo>
                  <a:lnTo>
                    <a:pt x="14341" y="242277"/>
                  </a:lnTo>
                  <a:lnTo>
                    <a:pt x="14411" y="241785"/>
                  </a:lnTo>
                  <a:lnTo>
                    <a:pt x="14483" y="241334"/>
                  </a:lnTo>
                  <a:lnTo>
                    <a:pt x="14610" y="240626"/>
                  </a:lnTo>
                  <a:lnTo>
                    <a:pt x="14660" y="240148"/>
                  </a:lnTo>
                  <a:lnTo>
                    <a:pt x="14680" y="239375"/>
                  </a:lnTo>
                  <a:lnTo>
                    <a:pt x="14653" y="238883"/>
                  </a:lnTo>
                  <a:lnTo>
                    <a:pt x="14693" y="238639"/>
                  </a:lnTo>
                  <a:lnTo>
                    <a:pt x="14758" y="238156"/>
                  </a:lnTo>
                  <a:lnTo>
                    <a:pt x="14807" y="237751"/>
                  </a:lnTo>
                  <a:lnTo>
                    <a:pt x="15024" y="236538"/>
                  </a:lnTo>
                  <a:lnTo>
                    <a:pt x="15395" y="234525"/>
                  </a:lnTo>
                  <a:lnTo>
                    <a:pt x="15787" y="232312"/>
                  </a:lnTo>
                  <a:lnTo>
                    <a:pt x="16175" y="230181"/>
                  </a:lnTo>
                  <a:lnTo>
                    <a:pt x="16239" y="229846"/>
                  </a:lnTo>
                  <a:lnTo>
                    <a:pt x="16310" y="229469"/>
                  </a:lnTo>
                  <a:lnTo>
                    <a:pt x="16422" y="229000"/>
                  </a:lnTo>
                  <a:lnTo>
                    <a:pt x="16764" y="227827"/>
                  </a:lnTo>
                  <a:lnTo>
                    <a:pt x="16985" y="227128"/>
                  </a:lnTo>
                  <a:lnTo>
                    <a:pt x="17444" y="225653"/>
                  </a:lnTo>
                  <a:lnTo>
                    <a:pt x="17619" y="225096"/>
                  </a:lnTo>
                  <a:lnTo>
                    <a:pt x="18035" y="223747"/>
                  </a:lnTo>
                  <a:lnTo>
                    <a:pt x="18186" y="223258"/>
                  </a:lnTo>
                  <a:lnTo>
                    <a:pt x="18301" y="222841"/>
                  </a:lnTo>
                  <a:lnTo>
                    <a:pt x="18559" y="222621"/>
                  </a:lnTo>
                  <a:lnTo>
                    <a:pt x="19738" y="221836"/>
                  </a:lnTo>
                  <a:lnTo>
                    <a:pt x="21230" y="221221"/>
                  </a:lnTo>
                  <a:lnTo>
                    <a:pt x="21779" y="221132"/>
                  </a:lnTo>
                  <a:lnTo>
                    <a:pt x="22189" y="221180"/>
                  </a:lnTo>
                  <a:lnTo>
                    <a:pt x="22835" y="221398"/>
                  </a:lnTo>
                  <a:lnTo>
                    <a:pt x="23242" y="221437"/>
                  </a:lnTo>
                  <a:lnTo>
                    <a:pt x="24646" y="221460"/>
                  </a:lnTo>
                  <a:lnTo>
                    <a:pt x="25108" y="221446"/>
                  </a:lnTo>
                  <a:lnTo>
                    <a:pt x="26737" y="221458"/>
                  </a:lnTo>
                  <a:lnTo>
                    <a:pt x="27779" y="220839"/>
                  </a:lnTo>
                  <a:lnTo>
                    <a:pt x="27990" y="220679"/>
                  </a:lnTo>
                  <a:lnTo>
                    <a:pt x="31050" y="218324"/>
                  </a:lnTo>
                  <a:lnTo>
                    <a:pt x="32355" y="217288"/>
                  </a:lnTo>
                  <a:lnTo>
                    <a:pt x="32458" y="217113"/>
                  </a:lnTo>
                  <a:lnTo>
                    <a:pt x="34121" y="214291"/>
                  </a:lnTo>
                  <a:lnTo>
                    <a:pt x="34385" y="213956"/>
                  </a:lnTo>
                  <a:lnTo>
                    <a:pt x="34775" y="213544"/>
                  </a:lnTo>
                  <a:lnTo>
                    <a:pt x="35084" y="213278"/>
                  </a:lnTo>
                  <a:lnTo>
                    <a:pt x="35263" y="213192"/>
                  </a:lnTo>
                  <a:lnTo>
                    <a:pt x="35516" y="213070"/>
                  </a:lnTo>
                  <a:lnTo>
                    <a:pt x="38555" y="211480"/>
                  </a:lnTo>
                  <a:lnTo>
                    <a:pt x="39479" y="210903"/>
                  </a:lnTo>
                  <a:lnTo>
                    <a:pt x="39641" y="210802"/>
                  </a:lnTo>
                  <a:lnTo>
                    <a:pt x="43195" y="210085"/>
                  </a:lnTo>
                  <a:lnTo>
                    <a:pt x="44169" y="209980"/>
                  </a:lnTo>
                  <a:lnTo>
                    <a:pt x="44825" y="209923"/>
                  </a:lnTo>
                  <a:lnTo>
                    <a:pt x="46771" y="209843"/>
                  </a:lnTo>
                  <a:lnTo>
                    <a:pt x="48544" y="210334"/>
                  </a:lnTo>
                  <a:lnTo>
                    <a:pt x="49631" y="210735"/>
                  </a:lnTo>
                  <a:lnTo>
                    <a:pt x="50282" y="210975"/>
                  </a:lnTo>
                  <a:lnTo>
                    <a:pt x="50848" y="210989"/>
                  </a:lnTo>
                  <a:lnTo>
                    <a:pt x="51165" y="210930"/>
                  </a:lnTo>
                  <a:lnTo>
                    <a:pt x="51815" y="210106"/>
                  </a:lnTo>
                  <a:lnTo>
                    <a:pt x="52831" y="208826"/>
                  </a:lnTo>
                  <a:lnTo>
                    <a:pt x="54870" y="205251"/>
                  </a:lnTo>
                  <a:lnTo>
                    <a:pt x="57146" y="201261"/>
                  </a:lnTo>
                  <a:lnTo>
                    <a:pt x="57506" y="200636"/>
                  </a:lnTo>
                  <a:lnTo>
                    <a:pt x="58125" y="199988"/>
                  </a:lnTo>
                  <a:lnTo>
                    <a:pt x="58358" y="199634"/>
                  </a:lnTo>
                  <a:lnTo>
                    <a:pt x="58363" y="199340"/>
                  </a:lnTo>
                  <a:lnTo>
                    <a:pt x="58271" y="199062"/>
                  </a:lnTo>
                  <a:lnTo>
                    <a:pt x="58117" y="198809"/>
                  </a:lnTo>
                  <a:lnTo>
                    <a:pt x="57444" y="198621"/>
                  </a:lnTo>
                  <a:lnTo>
                    <a:pt x="56741" y="198474"/>
                  </a:lnTo>
                  <a:lnTo>
                    <a:pt x="56556" y="198443"/>
                  </a:lnTo>
                  <a:lnTo>
                    <a:pt x="56960" y="198025"/>
                  </a:lnTo>
                  <a:lnTo>
                    <a:pt x="57338" y="197697"/>
                  </a:lnTo>
                  <a:lnTo>
                    <a:pt x="57500" y="197506"/>
                  </a:lnTo>
                  <a:lnTo>
                    <a:pt x="57621" y="197311"/>
                  </a:lnTo>
                  <a:lnTo>
                    <a:pt x="57874" y="196801"/>
                  </a:lnTo>
                  <a:lnTo>
                    <a:pt x="58303" y="195822"/>
                  </a:lnTo>
                  <a:lnTo>
                    <a:pt x="61568" y="188363"/>
                  </a:lnTo>
                  <a:lnTo>
                    <a:pt x="61692" y="188504"/>
                  </a:lnTo>
                  <a:lnTo>
                    <a:pt x="61917" y="188638"/>
                  </a:lnTo>
                  <a:lnTo>
                    <a:pt x="62057" y="188643"/>
                  </a:lnTo>
                  <a:lnTo>
                    <a:pt x="62219" y="188697"/>
                  </a:lnTo>
                  <a:lnTo>
                    <a:pt x="62461" y="188870"/>
                  </a:lnTo>
                  <a:lnTo>
                    <a:pt x="62824" y="189248"/>
                  </a:lnTo>
                  <a:lnTo>
                    <a:pt x="63099" y="189498"/>
                  </a:lnTo>
                  <a:lnTo>
                    <a:pt x="63658" y="189934"/>
                  </a:lnTo>
                  <a:lnTo>
                    <a:pt x="64599" y="190549"/>
                  </a:lnTo>
                  <a:lnTo>
                    <a:pt x="65388" y="190949"/>
                  </a:lnTo>
                  <a:lnTo>
                    <a:pt x="66223" y="191349"/>
                  </a:lnTo>
                  <a:lnTo>
                    <a:pt x="66989" y="191572"/>
                  </a:lnTo>
                  <a:lnTo>
                    <a:pt x="67461" y="191668"/>
                  </a:lnTo>
                  <a:lnTo>
                    <a:pt x="67805" y="191695"/>
                  </a:lnTo>
                  <a:lnTo>
                    <a:pt x="68085" y="191699"/>
                  </a:lnTo>
                  <a:lnTo>
                    <a:pt x="68360" y="191686"/>
                  </a:lnTo>
                  <a:lnTo>
                    <a:pt x="68534" y="191672"/>
                  </a:lnTo>
                  <a:lnTo>
                    <a:pt x="69153" y="191567"/>
                  </a:lnTo>
                  <a:lnTo>
                    <a:pt x="69618" y="191436"/>
                  </a:lnTo>
                  <a:lnTo>
                    <a:pt x="69980" y="191285"/>
                  </a:lnTo>
                  <a:lnTo>
                    <a:pt x="70320" y="191122"/>
                  </a:lnTo>
                  <a:lnTo>
                    <a:pt x="70702" y="190890"/>
                  </a:lnTo>
                  <a:lnTo>
                    <a:pt x="71019" y="190662"/>
                  </a:lnTo>
                  <a:lnTo>
                    <a:pt x="71231" y="190426"/>
                  </a:lnTo>
                  <a:lnTo>
                    <a:pt x="71438" y="190207"/>
                  </a:lnTo>
                  <a:lnTo>
                    <a:pt x="71733" y="189944"/>
                  </a:lnTo>
                  <a:lnTo>
                    <a:pt x="72273" y="189443"/>
                  </a:lnTo>
                  <a:lnTo>
                    <a:pt x="72979" y="188784"/>
                  </a:lnTo>
                  <a:lnTo>
                    <a:pt x="74176" y="187524"/>
                  </a:lnTo>
                  <a:lnTo>
                    <a:pt x="74694" y="187001"/>
                  </a:lnTo>
                  <a:lnTo>
                    <a:pt x="75332" y="186022"/>
                  </a:lnTo>
                  <a:lnTo>
                    <a:pt x="75781" y="185299"/>
                  </a:lnTo>
                  <a:lnTo>
                    <a:pt x="76397" y="184344"/>
                  </a:lnTo>
                  <a:lnTo>
                    <a:pt x="76915" y="183530"/>
                  </a:lnTo>
                  <a:lnTo>
                    <a:pt x="77685" y="181992"/>
                  </a:lnTo>
                  <a:lnTo>
                    <a:pt x="78365" y="180287"/>
                  </a:lnTo>
                  <a:lnTo>
                    <a:pt x="78716" y="179199"/>
                  </a:lnTo>
                  <a:lnTo>
                    <a:pt x="79207" y="177480"/>
                  </a:lnTo>
                  <a:lnTo>
                    <a:pt x="79403" y="175888"/>
                  </a:lnTo>
                  <a:lnTo>
                    <a:pt x="79600" y="174164"/>
                  </a:lnTo>
                  <a:lnTo>
                    <a:pt x="79664" y="172859"/>
                  </a:lnTo>
                  <a:lnTo>
                    <a:pt x="79679" y="172017"/>
                  </a:lnTo>
                  <a:lnTo>
                    <a:pt x="79501" y="170120"/>
                  </a:lnTo>
                  <a:lnTo>
                    <a:pt x="79286" y="168142"/>
                  </a:lnTo>
                  <a:lnTo>
                    <a:pt x="78837" y="164894"/>
                  </a:lnTo>
                  <a:lnTo>
                    <a:pt x="78172" y="159950"/>
                  </a:lnTo>
                  <a:lnTo>
                    <a:pt x="79743" y="159126"/>
                  </a:lnTo>
                  <a:lnTo>
                    <a:pt x="80839" y="158581"/>
                  </a:lnTo>
                  <a:lnTo>
                    <a:pt x="81805" y="158158"/>
                  </a:lnTo>
                  <a:lnTo>
                    <a:pt x="82643" y="157851"/>
                  </a:lnTo>
                  <a:lnTo>
                    <a:pt x="84064" y="157330"/>
                  </a:lnTo>
                  <a:lnTo>
                    <a:pt x="84763" y="157157"/>
                  </a:lnTo>
                  <a:lnTo>
                    <a:pt x="85786" y="156962"/>
                  </a:lnTo>
                  <a:lnTo>
                    <a:pt x="85831" y="156384"/>
                  </a:lnTo>
                  <a:lnTo>
                    <a:pt x="86371" y="156334"/>
                  </a:lnTo>
                  <a:lnTo>
                    <a:pt x="86398" y="156461"/>
                  </a:lnTo>
                  <a:lnTo>
                    <a:pt x="87063" y="156396"/>
                  </a:lnTo>
                  <a:lnTo>
                    <a:pt x="88811" y="156225"/>
                  </a:lnTo>
                  <a:lnTo>
                    <a:pt x="89842" y="156161"/>
                  </a:lnTo>
                  <a:lnTo>
                    <a:pt x="89952" y="157594"/>
                  </a:lnTo>
                  <a:lnTo>
                    <a:pt x="90572" y="157191"/>
                  </a:lnTo>
                  <a:lnTo>
                    <a:pt x="91149" y="156816"/>
                  </a:lnTo>
                  <a:lnTo>
                    <a:pt x="90926" y="155720"/>
                  </a:lnTo>
                  <a:lnTo>
                    <a:pt x="91058" y="155715"/>
                  </a:lnTo>
                  <a:lnTo>
                    <a:pt x="93143" y="155083"/>
                  </a:lnTo>
                  <a:lnTo>
                    <a:pt x="93407" y="154874"/>
                  </a:lnTo>
                  <a:lnTo>
                    <a:pt x="94435" y="154701"/>
                  </a:lnTo>
                  <a:lnTo>
                    <a:pt x="97441" y="153323"/>
                  </a:lnTo>
                  <a:lnTo>
                    <a:pt x="97637" y="153309"/>
                  </a:lnTo>
                  <a:lnTo>
                    <a:pt x="97792" y="153323"/>
                  </a:lnTo>
                  <a:lnTo>
                    <a:pt x="97951" y="153368"/>
                  </a:lnTo>
                  <a:lnTo>
                    <a:pt x="98109" y="153432"/>
                  </a:lnTo>
                  <a:lnTo>
                    <a:pt x="98260" y="153509"/>
                  </a:lnTo>
                  <a:lnTo>
                    <a:pt x="98408" y="153596"/>
                  </a:lnTo>
                  <a:lnTo>
                    <a:pt x="98540" y="153682"/>
                  </a:lnTo>
                  <a:lnTo>
                    <a:pt x="99023" y="154114"/>
                  </a:lnTo>
                  <a:lnTo>
                    <a:pt x="99156" y="154264"/>
                  </a:lnTo>
                  <a:lnTo>
                    <a:pt x="99276" y="154419"/>
                  </a:lnTo>
                  <a:lnTo>
                    <a:pt x="99393" y="154583"/>
                  </a:lnTo>
                  <a:lnTo>
                    <a:pt x="99507" y="154755"/>
                  </a:lnTo>
                  <a:lnTo>
                    <a:pt x="99775" y="155178"/>
                  </a:lnTo>
                  <a:lnTo>
                    <a:pt x="99850" y="155306"/>
                  </a:lnTo>
                  <a:lnTo>
                    <a:pt x="99915" y="155438"/>
                  </a:lnTo>
                  <a:lnTo>
                    <a:pt x="99945" y="155811"/>
                  </a:lnTo>
                  <a:lnTo>
                    <a:pt x="99900" y="156056"/>
                  </a:lnTo>
                  <a:lnTo>
                    <a:pt x="99926" y="157180"/>
                  </a:lnTo>
                  <a:lnTo>
                    <a:pt x="99911" y="157307"/>
                  </a:lnTo>
                  <a:lnTo>
                    <a:pt x="99854" y="157680"/>
                  </a:lnTo>
                  <a:lnTo>
                    <a:pt x="99813" y="157980"/>
                  </a:lnTo>
                  <a:lnTo>
                    <a:pt x="99805" y="158117"/>
                  </a:lnTo>
                  <a:lnTo>
                    <a:pt x="99941" y="158972"/>
                  </a:lnTo>
                  <a:lnTo>
                    <a:pt x="100217" y="159272"/>
                  </a:lnTo>
                  <a:lnTo>
                    <a:pt x="100553" y="159636"/>
                  </a:lnTo>
                  <a:lnTo>
                    <a:pt x="100772" y="159886"/>
                  </a:lnTo>
                  <a:lnTo>
                    <a:pt x="100878" y="160018"/>
                  </a:lnTo>
                  <a:lnTo>
                    <a:pt x="101082" y="160286"/>
                  </a:lnTo>
                  <a:lnTo>
                    <a:pt x="101180" y="160423"/>
                  </a:lnTo>
                  <a:lnTo>
                    <a:pt x="101286" y="160559"/>
                  </a:lnTo>
                  <a:lnTo>
                    <a:pt x="101554" y="160891"/>
                  </a:lnTo>
                  <a:lnTo>
                    <a:pt x="101826" y="161214"/>
                  </a:lnTo>
                  <a:lnTo>
                    <a:pt x="102166" y="161578"/>
                  </a:lnTo>
                  <a:lnTo>
                    <a:pt x="102366" y="161787"/>
                  </a:lnTo>
                  <a:lnTo>
                    <a:pt x="102574" y="161987"/>
                  </a:lnTo>
                  <a:lnTo>
                    <a:pt x="102793" y="162165"/>
                  </a:lnTo>
                  <a:lnTo>
                    <a:pt x="103027" y="162306"/>
                  </a:lnTo>
                  <a:lnTo>
                    <a:pt x="103166" y="162374"/>
                  </a:lnTo>
                  <a:lnTo>
                    <a:pt x="103461" y="162488"/>
                  </a:lnTo>
                  <a:lnTo>
                    <a:pt x="103948" y="162647"/>
                  </a:lnTo>
                  <a:lnTo>
                    <a:pt x="104080" y="162761"/>
                  </a:lnTo>
                  <a:lnTo>
                    <a:pt x="104194" y="162924"/>
                  </a:lnTo>
                  <a:lnTo>
                    <a:pt x="104284" y="163116"/>
                  </a:lnTo>
                  <a:lnTo>
                    <a:pt x="104348" y="163316"/>
                  </a:lnTo>
                  <a:lnTo>
                    <a:pt x="104390" y="163607"/>
                  </a:lnTo>
                  <a:lnTo>
                    <a:pt x="104348" y="164012"/>
                  </a:lnTo>
                  <a:lnTo>
                    <a:pt x="104352" y="164230"/>
                  </a:lnTo>
                  <a:lnTo>
                    <a:pt x="104364" y="164448"/>
                  </a:lnTo>
                  <a:lnTo>
                    <a:pt x="104383" y="164667"/>
                  </a:lnTo>
                  <a:lnTo>
                    <a:pt x="104390" y="164885"/>
                  </a:lnTo>
                  <a:lnTo>
                    <a:pt x="104383" y="165099"/>
                  </a:lnTo>
                  <a:lnTo>
                    <a:pt x="104330" y="165426"/>
                  </a:lnTo>
                  <a:lnTo>
                    <a:pt x="104239" y="165749"/>
                  </a:lnTo>
                  <a:lnTo>
                    <a:pt x="104024" y="166391"/>
                  </a:lnTo>
                  <a:lnTo>
                    <a:pt x="103933" y="166713"/>
                  </a:lnTo>
                  <a:lnTo>
                    <a:pt x="103820" y="167306"/>
                  </a:lnTo>
                  <a:lnTo>
                    <a:pt x="103805" y="167491"/>
                  </a:lnTo>
                  <a:lnTo>
                    <a:pt x="103752" y="167887"/>
                  </a:lnTo>
                  <a:lnTo>
                    <a:pt x="103684" y="168274"/>
                  </a:lnTo>
                  <a:lnTo>
                    <a:pt x="103627" y="168483"/>
                  </a:lnTo>
                  <a:lnTo>
                    <a:pt x="103370" y="168910"/>
                  </a:lnTo>
                  <a:lnTo>
                    <a:pt x="102479" y="171144"/>
                  </a:lnTo>
                  <a:lnTo>
                    <a:pt x="102211" y="171858"/>
                  </a:lnTo>
                  <a:lnTo>
                    <a:pt x="101678" y="173282"/>
                  </a:lnTo>
                  <a:lnTo>
                    <a:pt x="101414" y="173987"/>
                  </a:lnTo>
                  <a:lnTo>
                    <a:pt x="101213" y="174654"/>
                  </a:lnTo>
                  <a:lnTo>
                    <a:pt x="100663" y="176457"/>
                  </a:lnTo>
                  <a:lnTo>
                    <a:pt x="100617" y="176711"/>
                  </a:lnTo>
                  <a:lnTo>
                    <a:pt x="100587" y="176907"/>
                  </a:lnTo>
                  <a:lnTo>
                    <a:pt x="100545" y="177307"/>
                  </a:lnTo>
                  <a:lnTo>
                    <a:pt x="100534" y="177507"/>
                  </a:lnTo>
                  <a:lnTo>
                    <a:pt x="100530" y="177707"/>
                  </a:lnTo>
                  <a:lnTo>
                    <a:pt x="100530" y="177962"/>
                  </a:lnTo>
                  <a:lnTo>
                    <a:pt x="100549" y="178221"/>
                  </a:lnTo>
                  <a:lnTo>
                    <a:pt x="100572" y="178476"/>
                  </a:lnTo>
                  <a:lnTo>
                    <a:pt x="100625" y="178990"/>
                  </a:lnTo>
                  <a:lnTo>
                    <a:pt x="100689" y="179691"/>
                  </a:lnTo>
                  <a:lnTo>
                    <a:pt x="100715" y="179927"/>
                  </a:lnTo>
                  <a:lnTo>
                    <a:pt x="100813" y="180691"/>
                  </a:lnTo>
                  <a:lnTo>
                    <a:pt x="100851" y="180960"/>
                  </a:lnTo>
                  <a:lnTo>
                    <a:pt x="100908" y="181219"/>
                  </a:lnTo>
                  <a:lnTo>
                    <a:pt x="100983" y="181469"/>
                  </a:lnTo>
                  <a:lnTo>
                    <a:pt x="101089" y="181701"/>
                  </a:lnTo>
                  <a:lnTo>
                    <a:pt x="101210" y="181929"/>
                  </a:lnTo>
                  <a:lnTo>
                    <a:pt x="101350" y="182152"/>
                  </a:lnTo>
                  <a:lnTo>
                    <a:pt x="101497" y="182365"/>
                  </a:lnTo>
                  <a:lnTo>
                    <a:pt x="101652" y="182575"/>
                  </a:lnTo>
                  <a:lnTo>
                    <a:pt x="101890" y="182866"/>
                  </a:lnTo>
                  <a:lnTo>
                    <a:pt x="102147" y="183143"/>
                  </a:lnTo>
                  <a:lnTo>
                    <a:pt x="102279" y="183275"/>
                  </a:lnTo>
                  <a:lnTo>
                    <a:pt x="102539" y="183512"/>
                  </a:lnTo>
                  <a:lnTo>
                    <a:pt x="102721" y="183662"/>
                  </a:lnTo>
                  <a:lnTo>
                    <a:pt x="102940" y="183825"/>
                  </a:lnTo>
                  <a:lnTo>
                    <a:pt x="103163" y="183980"/>
                  </a:lnTo>
                  <a:lnTo>
                    <a:pt x="103631" y="184262"/>
                  </a:lnTo>
                  <a:lnTo>
                    <a:pt x="103869" y="184394"/>
                  </a:lnTo>
                  <a:lnTo>
                    <a:pt x="104375" y="184653"/>
                  </a:lnTo>
                  <a:lnTo>
                    <a:pt x="104635" y="184772"/>
                  </a:lnTo>
                  <a:lnTo>
                    <a:pt x="105908" y="185295"/>
                  </a:lnTo>
                  <a:lnTo>
                    <a:pt x="106075" y="185349"/>
                  </a:lnTo>
                  <a:lnTo>
                    <a:pt x="106346" y="185422"/>
                  </a:lnTo>
                  <a:lnTo>
                    <a:pt x="106547" y="185540"/>
                  </a:lnTo>
                  <a:lnTo>
                    <a:pt x="106354" y="186268"/>
                  </a:lnTo>
                  <a:lnTo>
                    <a:pt x="106985" y="186482"/>
                  </a:lnTo>
                  <a:lnTo>
                    <a:pt x="107502" y="186718"/>
                  </a:lnTo>
                  <a:lnTo>
                    <a:pt x="108450" y="187010"/>
                  </a:lnTo>
                  <a:lnTo>
                    <a:pt x="109126" y="187087"/>
                  </a:lnTo>
                  <a:lnTo>
                    <a:pt x="109670" y="187141"/>
                  </a:lnTo>
                  <a:lnTo>
                    <a:pt x="110191" y="187173"/>
                  </a:lnTo>
                  <a:lnTo>
                    <a:pt x="110803" y="187255"/>
                  </a:lnTo>
                  <a:lnTo>
                    <a:pt x="111751" y="187269"/>
                  </a:lnTo>
                  <a:lnTo>
                    <a:pt x="112295" y="187301"/>
                  </a:lnTo>
                  <a:lnTo>
                    <a:pt x="112839" y="187333"/>
                  </a:lnTo>
                  <a:lnTo>
                    <a:pt x="113613" y="187323"/>
                  </a:lnTo>
                  <a:lnTo>
                    <a:pt x="114021" y="187310"/>
                  </a:lnTo>
                  <a:lnTo>
                    <a:pt x="114334" y="187292"/>
                  </a:lnTo>
                  <a:lnTo>
                    <a:pt x="114927" y="187187"/>
                  </a:lnTo>
                  <a:lnTo>
                    <a:pt x="115426" y="187082"/>
                  </a:lnTo>
                  <a:lnTo>
                    <a:pt x="115951" y="186932"/>
                  </a:lnTo>
                  <a:lnTo>
                    <a:pt x="116544" y="186759"/>
                  </a:lnTo>
                  <a:lnTo>
                    <a:pt x="117318" y="186500"/>
                  </a:lnTo>
                  <a:lnTo>
                    <a:pt x="118050" y="186195"/>
                  </a:lnTo>
                  <a:lnTo>
                    <a:pt x="118870" y="185913"/>
                  </a:lnTo>
                  <a:lnTo>
                    <a:pt x="119463" y="185672"/>
                  </a:lnTo>
                  <a:lnTo>
                    <a:pt x="120056" y="185408"/>
                  </a:lnTo>
                  <a:lnTo>
                    <a:pt x="120283" y="185217"/>
                  </a:lnTo>
                  <a:lnTo>
                    <a:pt x="120241" y="185040"/>
                  </a:lnTo>
                  <a:lnTo>
                    <a:pt x="120105" y="184685"/>
                  </a:lnTo>
                  <a:lnTo>
                    <a:pt x="119937" y="184268"/>
                  </a:lnTo>
                  <a:lnTo>
                    <a:pt x="119686" y="183662"/>
                  </a:lnTo>
                  <a:lnTo>
                    <a:pt x="119595" y="183466"/>
                  </a:lnTo>
                  <a:lnTo>
                    <a:pt x="119403" y="183079"/>
                  </a:lnTo>
                  <a:lnTo>
                    <a:pt x="119316" y="182884"/>
                  </a:lnTo>
                  <a:lnTo>
                    <a:pt x="119244" y="182684"/>
                  </a:lnTo>
                  <a:lnTo>
                    <a:pt x="119172" y="182443"/>
                  </a:lnTo>
                  <a:lnTo>
                    <a:pt x="119108" y="182192"/>
                  </a:lnTo>
                  <a:lnTo>
                    <a:pt x="119063" y="181942"/>
                  </a:lnTo>
                  <a:lnTo>
                    <a:pt x="119032" y="181687"/>
                  </a:lnTo>
                  <a:lnTo>
                    <a:pt x="119025" y="181437"/>
                  </a:lnTo>
                  <a:lnTo>
                    <a:pt x="119036" y="181142"/>
                  </a:lnTo>
                  <a:lnTo>
                    <a:pt x="119051" y="180996"/>
                  </a:lnTo>
                  <a:lnTo>
                    <a:pt x="119078" y="180851"/>
                  </a:lnTo>
                  <a:lnTo>
                    <a:pt x="119116" y="180710"/>
                  </a:lnTo>
                  <a:lnTo>
                    <a:pt x="119180" y="180546"/>
                  </a:lnTo>
                  <a:lnTo>
                    <a:pt x="119267" y="180387"/>
                  </a:lnTo>
                  <a:lnTo>
                    <a:pt x="119365" y="180227"/>
                  </a:lnTo>
                  <a:lnTo>
                    <a:pt x="119697" y="179795"/>
                  </a:lnTo>
                  <a:lnTo>
                    <a:pt x="119814" y="179654"/>
                  </a:lnTo>
                  <a:lnTo>
                    <a:pt x="119939" y="179522"/>
                  </a:lnTo>
                  <a:lnTo>
                    <a:pt x="120071" y="179409"/>
                  </a:lnTo>
                  <a:lnTo>
                    <a:pt x="120214" y="179327"/>
                  </a:lnTo>
                  <a:lnTo>
                    <a:pt x="120366" y="179286"/>
                  </a:lnTo>
                  <a:lnTo>
                    <a:pt x="120532" y="179277"/>
                  </a:lnTo>
                  <a:lnTo>
                    <a:pt x="120879" y="179290"/>
                  </a:lnTo>
                  <a:lnTo>
                    <a:pt x="121049" y="179286"/>
                  </a:lnTo>
                  <a:lnTo>
                    <a:pt x="121416" y="179263"/>
                  </a:lnTo>
                  <a:lnTo>
                    <a:pt x="121835" y="179217"/>
                  </a:lnTo>
                  <a:lnTo>
                    <a:pt x="121963" y="179195"/>
                  </a:lnTo>
                  <a:lnTo>
                    <a:pt x="122254" y="179131"/>
                  </a:lnTo>
                  <a:lnTo>
                    <a:pt x="122541" y="179049"/>
                  </a:lnTo>
                  <a:lnTo>
                    <a:pt x="123379" y="179318"/>
                  </a:lnTo>
                  <a:lnTo>
                    <a:pt x="124497" y="179004"/>
                  </a:lnTo>
                  <a:lnTo>
                    <a:pt x="125736" y="178440"/>
                  </a:lnTo>
                  <a:lnTo>
                    <a:pt x="127199" y="177567"/>
                  </a:lnTo>
                  <a:lnTo>
                    <a:pt x="127436" y="177425"/>
                  </a:lnTo>
                  <a:lnTo>
                    <a:pt x="128025" y="177043"/>
                  </a:lnTo>
                  <a:lnTo>
                    <a:pt x="128878" y="176534"/>
                  </a:lnTo>
                  <a:lnTo>
                    <a:pt x="131107" y="174683"/>
                  </a:lnTo>
                  <a:lnTo>
                    <a:pt x="131767" y="174041"/>
                  </a:lnTo>
                  <a:lnTo>
                    <a:pt x="132428" y="173204"/>
                  </a:lnTo>
                  <a:lnTo>
                    <a:pt x="132808" y="172680"/>
                  </a:lnTo>
                  <a:lnTo>
                    <a:pt x="132912" y="172536"/>
                  </a:lnTo>
                  <a:lnTo>
                    <a:pt x="133354" y="171821"/>
                  </a:lnTo>
                  <a:lnTo>
                    <a:pt x="133746" y="171071"/>
                  </a:lnTo>
                  <a:lnTo>
                    <a:pt x="133942" y="170622"/>
                  </a:lnTo>
                  <a:lnTo>
                    <a:pt x="134083" y="170298"/>
                  </a:lnTo>
                  <a:lnTo>
                    <a:pt x="134351" y="169515"/>
                  </a:lnTo>
                  <a:lnTo>
                    <a:pt x="134415" y="169302"/>
                  </a:lnTo>
                  <a:lnTo>
                    <a:pt x="134475" y="169083"/>
                  </a:lnTo>
                  <a:lnTo>
                    <a:pt x="134528" y="168865"/>
                  </a:lnTo>
                  <a:lnTo>
                    <a:pt x="134577" y="168647"/>
                  </a:lnTo>
                  <a:lnTo>
                    <a:pt x="134623" y="168424"/>
                  </a:lnTo>
                  <a:lnTo>
                    <a:pt x="134706" y="167923"/>
                  </a:lnTo>
                  <a:lnTo>
                    <a:pt x="134740" y="167669"/>
                  </a:lnTo>
                  <a:lnTo>
                    <a:pt x="134759" y="167414"/>
                  </a:lnTo>
                  <a:lnTo>
                    <a:pt x="134770" y="167164"/>
                  </a:lnTo>
                  <a:lnTo>
                    <a:pt x="134762" y="166882"/>
                  </a:lnTo>
                  <a:lnTo>
                    <a:pt x="134736" y="166604"/>
                  </a:lnTo>
                  <a:lnTo>
                    <a:pt x="134702" y="166327"/>
                  </a:lnTo>
                  <a:lnTo>
                    <a:pt x="134660" y="166045"/>
                  </a:lnTo>
                  <a:lnTo>
                    <a:pt x="134585" y="165431"/>
                  </a:lnTo>
                  <a:lnTo>
                    <a:pt x="134540" y="165090"/>
                  </a:lnTo>
                  <a:lnTo>
                    <a:pt x="134298" y="163316"/>
                  </a:lnTo>
                  <a:lnTo>
                    <a:pt x="134215" y="162811"/>
                  </a:lnTo>
                  <a:lnTo>
                    <a:pt x="134181" y="162547"/>
                  </a:lnTo>
                  <a:lnTo>
                    <a:pt x="134154" y="162265"/>
                  </a:lnTo>
                  <a:lnTo>
                    <a:pt x="134120" y="161992"/>
                  </a:lnTo>
                  <a:lnTo>
                    <a:pt x="134052" y="161769"/>
                  </a:lnTo>
                  <a:lnTo>
                    <a:pt x="133750" y="161551"/>
                  </a:lnTo>
                  <a:lnTo>
                    <a:pt x="133437" y="161487"/>
                  </a:lnTo>
                  <a:lnTo>
                    <a:pt x="133282" y="161464"/>
                  </a:lnTo>
                  <a:lnTo>
                    <a:pt x="133120" y="161446"/>
                  </a:lnTo>
                  <a:lnTo>
                    <a:pt x="132798" y="161419"/>
                  </a:lnTo>
                  <a:lnTo>
                    <a:pt x="132640" y="161392"/>
                  </a:lnTo>
                  <a:lnTo>
                    <a:pt x="132474" y="161351"/>
                  </a:lnTo>
                  <a:lnTo>
                    <a:pt x="132307" y="161296"/>
                  </a:lnTo>
                  <a:lnTo>
                    <a:pt x="131903" y="161155"/>
                  </a:lnTo>
                  <a:lnTo>
                    <a:pt x="131733" y="161128"/>
                  </a:lnTo>
                  <a:lnTo>
                    <a:pt x="131560" y="161082"/>
                  </a:lnTo>
                  <a:lnTo>
                    <a:pt x="131390" y="161023"/>
                  </a:lnTo>
                  <a:lnTo>
                    <a:pt x="131224" y="160950"/>
                  </a:lnTo>
                  <a:lnTo>
                    <a:pt x="131072" y="160864"/>
                  </a:lnTo>
                  <a:lnTo>
                    <a:pt x="130918" y="160764"/>
                  </a:lnTo>
                  <a:lnTo>
                    <a:pt x="130770" y="160646"/>
                  </a:lnTo>
                  <a:lnTo>
                    <a:pt x="130634" y="160514"/>
                  </a:lnTo>
                  <a:lnTo>
                    <a:pt x="130513" y="160368"/>
                  </a:lnTo>
                  <a:lnTo>
                    <a:pt x="130359" y="160100"/>
                  </a:lnTo>
                  <a:lnTo>
                    <a:pt x="130310" y="159973"/>
                  </a:lnTo>
                  <a:lnTo>
                    <a:pt x="130268" y="159841"/>
                  </a:lnTo>
                  <a:lnTo>
                    <a:pt x="130219" y="159577"/>
                  </a:lnTo>
                  <a:lnTo>
                    <a:pt x="130211" y="159445"/>
                  </a:lnTo>
                  <a:lnTo>
                    <a:pt x="130223" y="159308"/>
                  </a:lnTo>
                  <a:lnTo>
                    <a:pt x="130253" y="159031"/>
                  </a:lnTo>
                  <a:lnTo>
                    <a:pt x="130268" y="158813"/>
                  </a:lnTo>
                  <a:lnTo>
                    <a:pt x="130272" y="158654"/>
                  </a:lnTo>
                  <a:lnTo>
                    <a:pt x="130347" y="158303"/>
                  </a:lnTo>
                  <a:lnTo>
                    <a:pt x="130468" y="158021"/>
                  </a:lnTo>
                  <a:lnTo>
                    <a:pt x="130529" y="157857"/>
                  </a:lnTo>
                  <a:lnTo>
                    <a:pt x="130593" y="157698"/>
                  </a:lnTo>
                  <a:lnTo>
                    <a:pt x="130706" y="157380"/>
                  </a:lnTo>
                  <a:lnTo>
                    <a:pt x="130793" y="157084"/>
                  </a:lnTo>
                  <a:lnTo>
                    <a:pt x="130884" y="156684"/>
                  </a:lnTo>
                  <a:lnTo>
                    <a:pt x="130929" y="156388"/>
                  </a:lnTo>
                  <a:lnTo>
                    <a:pt x="130948" y="156229"/>
                  </a:lnTo>
                  <a:lnTo>
                    <a:pt x="130970" y="155911"/>
                  </a:lnTo>
                  <a:lnTo>
                    <a:pt x="130993" y="155629"/>
                  </a:lnTo>
                  <a:lnTo>
                    <a:pt x="130755" y="155269"/>
                  </a:lnTo>
                  <a:lnTo>
                    <a:pt x="129773" y="154610"/>
                  </a:lnTo>
                  <a:lnTo>
                    <a:pt x="129600" y="154332"/>
                  </a:lnTo>
                  <a:lnTo>
                    <a:pt x="129347" y="153941"/>
                  </a:lnTo>
                  <a:lnTo>
                    <a:pt x="129263" y="153769"/>
                  </a:lnTo>
                  <a:lnTo>
                    <a:pt x="129158" y="153195"/>
                  </a:lnTo>
                  <a:lnTo>
                    <a:pt x="129237" y="152909"/>
                  </a:lnTo>
                  <a:lnTo>
                    <a:pt x="130355" y="151553"/>
                  </a:lnTo>
                  <a:lnTo>
                    <a:pt x="130449" y="151353"/>
                  </a:lnTo>
                  <a:lnTo>
                    <a:pt x="130559" y="151130"/>
                  </a:lnTo>
                  <a:lnTo>
                    <a:pt x="130680" y="150894"/>
                  </a:lnTo>
                  <a:lnTo>
                    <a:pt x="130793" y="150653"/>
                  </a:lnTo>
                  <a:lnTo>
                    <a:pt x="131005" y="149993"/>
                  </a:lnTo>
                  <a:lnTo>
                    <a:pt x="130925" y="149361"/>
                  </a:lnTo>
                  <a:lnTo>
                    <a:pt x="130910" y="149047"/>
                  </a:lnTo>
                  <a:lnTo>
                    <a:pt x="130880" y="148633"/>
                  </a:lnTo>
                  <a:lnTo>
                    <a:pt x="130879" y="148487"/>
                  </a:lnTo>
                  <a:lnTo>
                    <a:pt x="130865" y="148078"/>
                  </a:lnTo>
                  <a:lnTo>
                    <a:pt x="130887" y="147947"/>
                  </a:lnTo>
                  <a:lnTo>
                    <a:pt x="130921" y="147819"/>
                  </a:lnTo>
                  <a:lnTo>
                    <a:pt x="131057" y="147460"/>
                  </a:lnTo>
                  <a:lnTo>
                    <a:pt x="131107" y="147323"/>
                  </a:lnTo>
                  <a:lnTo>
                    <a:pt x="131174" y="147160"/>
                  </a:lnTo>
                  <a:lnTo>
                    <a:pt x="131254" y="147001"/>
                  </a:lnTo>
                  <a:lnTo>
                    <a:pt x="131333" y="146846"/>
                  </a:lnTo>
                  <a:lnTo>
                    <a:pt x="131420" y="146696"/>
                  </a:lnTo>
                  <a:lnTo>
                    <a:pt x="131620" y="146391"/>
                  </a:lnTo>
                  <a:lnTo>
                    <a:pt x="131851" y="146105"/>
                  </a:lnTo>
                  <a:lnTo>
                    <a:pt x="132096" y="145832"/>
                  </a:lnTo>
                  <a:lnTo>
                    <a:pt x="132602" y="145295"/>
                  </a:lnTo>
                  <a:lnTo>
                    <a:pt x="133078" y="144763"/>
                  </a:lnTo>
                  <a:lnTo>
                    <a:pt x="133323" y="144499"/>
                  </a:lnTo>
                  <a:lnTo>
                    <a:pt x="133580" y="144258"/>
                  </a:lnTo>
                  <a:lnTo>
                    <a:pt x="133856" y="144044"/>
                  </a:lnTo>
                  <a:lnTo>
                    <a:pt x="134094" y="143899"/>
                  </a:lnTo>
                  <a:lnTo>
                    <a:pt x="134343" y="143762"/>
                  </a:lnTo>
                  <a:lnTo>
                    <a:pt x="134604" y="143639"/>
                  </a:lnTo>
                  <a:lnTo>
                    <a:pt x="134868" y="143539"/>
                  </a:lnTo>
                  <a:lnTo>
                    <a:pt x="135133" y="143448"/>
                  </a:lnTo>
                  <a:lnTo>
                    <a:pt x="135367" y="143389"/>
                  </a:lnTo>
                  <a:lnTo>
                    <a:pt x="135608" y="143348"/>
                  </a:lnTo>
                  <a:lnTo>
                    <a:pt x="136330" y="143253"/>
                  </a:lnTo>
                  <a:lnTo>
                    <a:pt x="136738" y="143216"/>
                  </a:lnTo>
                  <a:lnTo>
                    <a:pt x="136866" y="143194"/>
                  </a:lnTo>
                  <a:lnTo>
                    <a:pt x="137206" y="143012"/>
                  </a:lnTo>
                  <a:lnTo>
                    <a:pt x="137372" y="142971"/>
                  </a:lnTo>
                  <a:lnTo>
                    <a:pt x="137561" y="142975"/>
                  </a:lnTo>
                  <a:lnTo>
                    <a:pt x="137761" y="142994"/>
                  </a:lnTo>
                  <a:lnTo>
                    <a:pt x="137950" y="142998"/>
                  </a:lnTo>
                  <a:lnTo>
                    <a:pt x="138192" y="142903"/>
                  </a:lnTo>
                  <a:lnTo>
                    <a:pt x="138479" y="142634"/>
                  </a:lnTo>
                  <a:lnTo>
                    <a:pt x="138618" y="142539"/>
                  </a:lnTo>
                  <a:lnTo>
                    <a:pt x="138762" y="142457"/>
                  </a:lnTo>
                  <a:lnTo>
                    <a:pt x="138913" y="142379"/>
                  </a:lnTo>
                  <a:lnTo>
                    <a:pt x="139064" y="142311"/>
                  </a:lnTo>
                  <a:lnTo>
                    <a:pt x="139234" y="142252"/>
                  </a:lnTo>
                  <a:lnTo>
                    <a:pt x="139404" y="142216"/>
                  </a:lnTo>
                  <a:lnTo>
                    <a:pt x="139868" y="142020"/>
                  </a:lnTo>
                  <a:lnTo>
                    <a:pt x="140344" y="141729"/>
                  </a:lnTo>
                  <a:lnTo>
                    <a:pt x="140477" y="141711"/>
                  </a:lnTo>
                  <a:lnTo>
                    <a:pt x="140756" y="141702"/>
                  </a:lnTo>
                  <a:lnTo>
                    <a:pt x="141043" y="141702"/>
                  </a:lnTo>
                  <a:lnTo>
                    <a:pt x="141493" y="141720"/>
                  </a:lnTo>
                  <a:lnTo>
                    <a:pt x="141643" y="141711"/>
                  </a:lnTo>
                  <a:lnTo>
                    <a:pt x="141795" y="141688"/>
                  </a:lnTo>
                  <a:lnTo>
                    <a:pt x="141946" y="141652"/>
                  </a:lnTo>
                  <a:lnTo>
                    <a:pt x="142097" y="141611"/>
                  </a:lnTo>
                  <a:lnTo>
                    <a:pt x="142244" y="141565"/>
                  </a:lnTo>
                  <a:lnTo>
                    <a:pt x="142712" y="141447"/>
                  </a:lnTo>
                  <a:lnTo>
                    <a:pt x="143030" y="141374"/>
                  </a:lnTo>
                  <a:lnTo>
                    <a:pt x="143509" y="141279"/>
                  </a:lnTo>
                  <a:lnTo>
                    <a:pt x="143668" y="141252"/>
                  </a:lnTo>
                  <a:lnTo>
                    <a:pt x="143826" y="141238"/>
                  </a:lnTo>
                  <a:lnTo>
                    <a:pt x="143981" y="141238"/>
                  </a:lnTo>
                  <a:lnTo>
                    <a:pt x="145213" y="141979"/>
                  </a:lnTo>
                  <a:lnTo>
                    <a:pt x="145348" y="142334"/>
                  </a:lnTo>
                  <a:lnTo>
                    <a:pt x="145382" y="142479"/>
                  </a:lnTo>
                  <a:lnTo>
                    <a:pt x="145401" y="142630"/>
                  </a:lnTo>
                  <a:lnTo>
                    <a:pt x="145431" y="142939"/>
                  </a:lnTo>
                  <a:lnTo>
                    <a:pt x="145488" y="143212"/>
                  </a:lnTo>
                  <a:lnTo>
                    <a:pt x="145575" y="143667"/>
                  </a:lnTo>
                  <a:lnTo>
                    <a:pt x="145163" y="144040"/>
                  </a:lnTo>
                  <a:lnTo>
                    <a:pt x="145118" y="144235"/>
                  </a:lnTo>
                  <a:lnTo>
                    <a:pt x="145088" y="144381"/>
                  </a:lnTo>
                  <a:lnTo>
                    <a:pt x="145069" y="144531"/>
                  </a:lnTo>
                  <a:lnTo>
                    <a:pt x="145058" y="144681"/>
                  </a:lnTo>
                  <a:lnTo>
                    <a:pt x="145058" y="144835"/>
                  </a:lnTo>
                  <a:lnTo>
                    <a:pt x="145065" y="144986"/>
                  </a:lnTo>
                  <a:lnTo>
                    <a:pt x="145605" y="146027"/>
                  </a:lnTo>
                  <a:lnTo>
                    <a:pt x="145745" y="146091"/>
                  </a:lnTo>
                  <a:lnTo>
                    <a:pt x="146191" y="146236"/>
                  </a:lnTo>
                  <a:lnTo>
                    <a:pt x="146504" y="146359"/>
                  </a:lnTo>
                  <a:lnTo>
                    <a:pt x="146976" y="146528"/>
                  </a:lnTo>
                  <a:lnTo>
                    <a:pt x="147399" y="146659"/>
                  </a:lnTo>
                  <a:lnTo>
                    <a:pt x="147822" y="146773"/>
                  </a:lnTo>
                  <a:lnTo>
                    <a:pt x="148038" y="146823"/>
                  </a:lnTo>
                  <a:lnTo>
                    <a:pt x="148385" y="146887"/>
                  </a:lnTo>
                  <a:lnTo>
                    <a:pt x="148732" y="146937"/>
                  </a:lnTo>
                  <a:lnTo>
                    <a:pt x="149182" y="146987"/>
                  </a:lnTo>
                  <a:lnTo>
                    <a:pt x="149737" y="147037"/>
                  </a:lnTo>
                  <a:lnTo>
                    <a:pt x="150016" y="147037"/>
                  </a:lnTo>
                  <a:lnTo>
                    <a:pt x="150587" y="147005"/>
                  </a:lnTo>
                  <a:lnTo>
                    <a:pt x="150764" y="146759"/>
                  </a:lnTo>
                  <a:lnTo>
                    <a:pt x="150757" y="146464"/>
                  </a:lnTo>
                  <a:lnTo>
                    <a:pt x="150904" y="146141"/>
                  </a:lnTo>
                  <a:lnTo>
                    <a:pt x="151070" y="146000"/>
                  </a:lnTo>
                  <a:lnTo>
                    <a:pt x="151297" y="145845"/>
                  </a:lnTo>
                  <a:lnTo>
                    <a:pt x="151754" y="145545"/>
                  </a:lnTo>
                  <a:lnTo>
                    <a:pt x="152180" y="145108"/>
                  </a:lnTo>
                  <a:lnTo>
                    <a:pt x="152539" y="144835"/>
                  </a:lnTo>
                  <a:lnTo>
                    <a:pt x="152943" y="144526"/>
                  </a:lnTo>
                  <a:lnTo>
                    <a:pt x="153106" y="144353"/>
                  </a:lnTo>
                  <a:lnTo>
                    <a:pt x="153461" y="143940"/>
                  </a:lnTo>
                  <a:lnTo>
                    <a:pt x="154050" y="144344"/>
                  </a:lnTo>
                  <a:lnTo>
                    <a:pt x="155134" y="143294"/>
                  </a:lnTo>
                  <a:lnTo>
                    <a:pt x="155247" y="142989"/>
                  </a:lnTo>
                  <a:lnTo>
                    <a:pt x="155345" y="142543"/>
                  </a:lnTo>
                  <a:lnTo>
                    <a:pt x="155474" y="142298"/>
                  </a:lnTo>
                  <a:lnTo>
                    <a:pt x="155712" y="141952"/>
                  </a:lnTo>
                  <a:lnTo>
                    <a:pt x="155919" y="141643"/>
                  </a:lnTo>
                  <a:lnTo>
                    <a:pt x="156274" y="141229"/>
                  </a:lnTo>
                  <a:lnTo>
                    <a:pt x="156486" y="141033"/>
                  </a:lnTo>
                  <a:lnTo>
                    <a:pt x="157037" y="140578"/>
                  </a:lnTo>
                  <a:lnTo>
                    <a:pt x="157838" y="140456"/>
                  </a:lnTo>
                  <a:lnTo>
                    <a:pt x="158140" y="140697"/>
                  </a:lnTo>
                  <a:lnTo>
                    <a:pt x="158454" y="141110"/>
                  </a:lnTo>
                  <a:lnTo>
                    <a:pt x="158605" y="141406"/>
                  </a:lnTo>
                  <a:lnTo>
                    <a:pt x="158661" y="141533"/>
                  </a:lnTo>
                  <a:lnTo>
                    <a:pt x="158979" y="142047"/>
                  </a:lnTo>
                  <a:lnTo>
                    <a:pt x="159451" y="142484"/>
                  </a:lnTo>
                  <a:lnTo>
                    <a:pt x="159643" y="142921"/>
                  </a:lnTo>
                  <a:lnTo>
                    <a:pt x="159877" y="143335"/>
                  </a:lnTo>
                  <a:lnTo>
                    <a:pt x="159961" y="143462"/>
                  </a:lnTo>
                  <a:lnTo>
                    <a:pt x="160036" y="143589"/>
                  </a:lnTo>
                  <a:lnTo>
                    <a:pt x="160089" y="143717"/>
                  </a:lnTo>
                  <a:lnTo>
                    <a:pt x="160127" y="143844"/>
                  </a:lnTo>
                  <a:lnTo>
                    <a:pt x="160142" y="143971"/>
                  </a:lnTo>
                  <a:lnTo>
                    <a:pt x="160104" y="144212"/>
                  </a:lnTo>
                  <a:lnTo>
                    <a:pt x="160055" y="144367"/>
                  </a:lnTo>
                  <a:lnTo>
                    <a:pt x="160002" y="144563"/>
                  </a:lnTo>
                  <a:lnTo>
                    <a:pt x="159636" y="145190"/>
                  </a:lnTo>
                  <a:lnTo>
                    <a:pt x="159035" y="145854"/>
                  </a:lnTo>
                  <a:lnTo>
                    <a:pt x="158948" y="146009"/>
                  </a:lnTo>
                  <a:lnTo>
                    <a:pt x="158820" y="146377"/>
                  </a:lnTo>
                  <a:lnTo>
                    <a:pt x="158729" y="146791"/>
                  </a:lnTo>
                  <a:lnTo>
                    <a:pt x="158669" y="147110"/>
                  </a:lnTo>
                  <a:lnTo>
                    <a:pt x="158514" y="147346"/>
                  </a:lnTo>
                  <a:lnTo>
                    <a:pt x="157211" y="148169"/>
                  </a:lnTo>
                  <a:lnTo>
                    <a:pt x="156985" y="148324"/>
                  </a:lnTo>
                  <a:lnTo>
                    <a:pt x="156626" y="148597"/>
                  </a:lnTo>
                  <a:lnTo>
                    <a:pt x="155663" y="149434"/>
                  </a:lnTo>
                  <a:lnTo>
                    <a:pt x="155395" y="149984"/>
                  </a:lnTo>
                  <a:lnTo>
                    <a:pt x="155364" y="150639"/>
                  </a:lnTo>
                  <a:lnTo>
                    <a:pt x="155360" y="150908"/>
                  </a:lnTo>
                  <a:lnTo>
                    <a:pt x="155364" y="151058"/>
                  </a:lnTo>
                  <a:lnTo>
                    <a:pt x="155364" y="151212"/>
                  </a:lnTo>
                  <a:lnTo>
                    <a:pt x="155360" y="151362"/>
                  </a:lnTo>
                  <a:lnTo>
                    <a:pt x="155353" y="151512"/>
                  </a:lnTo>
                  <a:lnTo>
                    <a:pt x="155338" y="151640"/>
                  </a:lnTo>
                  <a:lnTo>
                    <a:pt x="155243" y="152263"/>
                  </a:lnTo>
                  <a:lnTo>
                    <a:pt x="155194" y="152622"/>
                  </a:lnTo>
                  <a:lnTo>
                    <a:pt x="155149" y="152854"/>
                  </a:lnTo>
                  <a:lnTo>
                    <a:pt x="154873" y="153473"/>
                  </a:lnTo>
                  <a:lnTo>
                    <a:pt x="154465" y="153909"/>
                  </a:lnTo>
                  <a:lnTo>
                    <a:pt x="154133" y="154260"/>
                  </a:lnTo>
                  <a:lnTo>
                    <a:pt x="153944" y="154473"/>
                  </a:lnTo>
                  <a:lnTo>
                    <a:pt x="153623" y="154796"/>
                  </a:lnTo>
                  <a:lnTo>
                    <a:pt x="153468" y="154928"/>
                  </a:lnTo>
                  <a:lnTo>
                    <a:pt x="153204" y="155133"/>
                  </a:lnTo>
                  <a:lnTo>
                    <a:pt x="152743" y="155492"/>
                  </a:lnTo>
                  <a:lnTo>
                    <a:pt x="152547" y="155574"/>
                  </a:lnTo>
                  <a:lnTo>
                    <a:pt x="152354" y="155665"/>
                  </a:lnTo>
                  <a:lnTo>
                    <a:pt x="152082" y="155843"/>
                  </a:lnTo>
                  <a:lnTo>
                    <a:pt x="151599" y="156275"/>
                  </a:lnTo>
                  <a:lnTo>
                    <a:pt x="151433" y="156397"/>
                  </a:lnTo>
                  <a:lnTo>
                    <a:pt x="151274" y="156520"/>
                  </a:lnTo>
                  <a:lnTo>
                    <a:pt x="150979" y="156766"/>
                  </a:lnTo>
                  <a:lnTo>
                    <a:pt x="150742" y="157011"/>
                  </a:lnTo>
                  <a:lnTo>
                    <a:pt x="150511" y="157303"/>
                  </a:lnTo>
                  <a:lnTo>
                    <a:pt x="150394" y="157489"/>
                  </a:lnTo>
                  <a:lnTo>
                    <a:pt x="150292" y="157680"/>
                  </a:lnTo>
                  <a:lnTo>
                    <a:pt x="150020" y="158285"/>
                  </a:lnTo>
                  <a:lnTo>
                    <a:pt x="149952" y="158422"/>
                  </a:lnTo>
                  <a:lnTo>
                    <a:pt x="149760" y="158826"/>
                  </a:lnTo>
                  <a:lnTo>
                    <a:pt x="149692" y="158958"/>
                  </a:lnTo>
                  <a:lnTo>
                    <a:pt x="149612" y="159090"/>
                  </a:lnTo>
                  <a:lnTo>
                    <a:pt x="149439" y="159354"/>
                  </a:lnTo>
                  <a:lnTo>
                    <a:pt x="149355" y="159486"/>
                  </a:lnTo>
                  <a:lnTo>
                    <a:pt x="149284" y="159622"/>
                  </a:lnTo>
                  <a:lnTo>
                    <a:pt x="149212" y="159809"/>
                  </a:lnTo>
                  <a:lnTo>
                    <a:pt x="149152" y="160000"/>
                  </a:lnTo>
                  <a:lnTo>
                    <a:pt x="148959" y="160523"/>
                  </a:lnTo>
                  <a:lnTo>
                    <a:pt x="148910" y="160664"/>
                  </a:lnTo>
                  <a:lnTo>
                    <a:pt x="148849" y="160896"/>
                  </a:lnTo>
                  <a:lnTo>
                    <a:pt x="148736" y="161342"/>
                  </a:lnTo>
                  <a:lnTo>
                    <a:pt x="148566" y="161619"/>
                  </a:lnTo>
                  <a:lnTo>
                    <a:pt x="148498" y="161796"/>
                  </a:lnTo>
                  <a:lnTo>
                    <a:pt x="148411" y="162074"/>
                  </a:lnTo>
                  <a:lnTo>
                    <a:pt x="148374" y="162215"/>
                  </a:lnTo>
                  <a:lnTo>
                    <a:pt x="148343" y="162356"/>
                  </a:lnTo>
                  <a:lnTo>
                    <a:pt x="148294" y="162642"/>
                  </a:lnTo>
                  <a:lnTo>
                    <a:pt x="148275" y="162874"/>
                  </a:lnTo>
                  <a:lnTo>
                    <a:pt x="148272" y="163225"/>
                  </a:lnTo>
                  <a:lnTo>
                    <a:pt x="148230" y="163584"/>
                  </a:lnTo>
                  <a:lnTo>
                    <a:pt x="148162" y="163912"/>
                  </a:lnTo>
                  <a:lnTo>
                    <a:pt x="148056" y="164294"/>
                  </a:lnTo>
                  <a:lnTo>
                    <a:pt x="147947" y="164744"/>
                  </a:lnTo>
                  <a:lnTo>
                    <a:pt x="147860" y="165176"/>
                  </a:lnTo>
                  <a:lnTo>
                    <a:pt x="147815" y="165449"/>
                  </a:lnTo>
                  <a:lnTo>
                    <a:pt x="147800" y="165581"/>
                  </a:lnTo>
                  <a:lnTo>
                    <a:pt x="147796" y="165717"/>
                  </a:lnTo>
                  <a:lnTo>
                    <a:pt x="147800" y="165863"/>
                  </a:lnTo>
                  <a:lnTo>
                    <a:pt x="147841" y="166149"/>
                  </a:lnTo>
                  <a:lnTo>
                    <a:pt x="147868" y="166295"/>
                  </a:lnTo>
                  <a:lnTo>
                    <a:pt x="147901" y="166436"/>
                  </a:lnTo>
                  <a:lnTo>
                    <a:pt x="147939" y="166572"/>
                  </a:lnTo>
                  <a:lnTo>
                    <a:pt x="148030" y="166845"/>
                  </a:lnTo>
                  <a:lnTo>
                    <a:pt x="148128" y="167114"/>
                  </a:lnTo>
                  <a:lnTo>
                    <a:pt x="148275" y="167573"/>
                  </a:lnTo>
                  <a:lnTo>
                    <a:pt x="148328" y="167723"/>
                  </a:lnTo>
                  <a:lnTo>
                    <a:pt x="148393" y="167873"/>
                  </a:lnTo>
                  <a:lnTo>
                    <a:pt x="148510" y="168101"/>
                  </a:lnTo>
                  <a:lnTo>
                    <a:pt x="148638" y="168319"/>
                  </a:lnTo>
                  <a:lnTo>
                    <a:pt x="148763" y="168560"/>
                  </a:lnTo>
                  <a:lnTo>
                    <a:pt x="149004" y="169074"/>
                  </a:lnTo>
                  <a:lnTo>
                    <a:pt x="149152" y="169302"/>
                  </a:lnTo>
                  <a:lnTo>
                    <a:pt x="149390" y="169638"/>
                  </a:lnTo>
                  <a:lnTo>
                    <a:pt x="149695" y="170061"/>
                  </a:lnTo>
                  <a:lnTo>
                    <a:pt x="149782" y="170207"/>
                  </a:lnTo>
                  <a:lnTo>
                    <a:pt x="149964" y="170839"/>
                  </a:lnTo>
                  <a:lnTo>
                    <a:pt x="150066" y="171103"/>
                  </a:lnTo>
                  <a:lnTo>
                    <a:pt x="150439" y="171717"/>
                  </a:lnTo>
                  <a:lnTo>
                    <a:pt x="150734" y="172044"/>
                  </a:lnTo>
                  <a:lnTo>
                    <a:pt x="150885" y="172185"/>
                  </a:lnTo>
                  <a:lnTo>
                    <a:pt x="151047" y="172317"/>
                  </a:lnTo>
                  <a:lnTo>
                    <a:pt x="151214" y="172445"/>
                  </a:lnTo>
                  <a:lnTo>
                    <a:pt x="151554" y="172690"/>
                  </a:lnTo>
                  <a:lnTo>
                    <a:pt x="151731" y="172827"/>
                  </a:lnTo>
                  <a:lnTo>
                    <a:pt x="152267" y="173222"/>
                  </a:lnTo>
                  <a:lnTo>
                    <a:pt x="152452" y="173341"/>
                  </a:lnTo>
                  <a:lnTo>
                    <a:pt x="152789" y="173514"/>
                  </a:lnTo>
                  <a:lnTo>
                    <a:pt x="153023" y="173655"/>
                  </a:lnTo>
                  <a:lnTo>
                    <a:pt x="153325" y="173782"/>
                  </a:lnTo>
                  <a:lnTo>
                    <a:pt x="153903" y="174082"/>
                  </a:lnTo>
                  <a:lnTo>
                    <a:pt x="154533" y="174437"/>
                  </a:lnTo>
                  <a:lnTo>
                    <a:pt x="154843" y="174623"/>
                  </a:lnTo>
                  <a:lnTo>
                    <a:pt x="155470" y="174983"/>
                  </a:lnTo>
                  <a:lnTo>
                    <a:pt x="156140" y="175348"/>
                  </a:lnTo>
                  <a:lnTo>
                    <a:pt x="156433" y="175506"/>
                  </a:lnTo>
                  <a:lnTo>
                    <a:pt x="156920" y="175761"/>
                  </a:lnTo>
                  <a:lnTo>
                    <a:pt x="157902" y="176256"/>
                  </a:lnTo>
                  <a:lnTo>
                    <a:pt x="158473" y="176529"/>
                  </a:lnTo>
                  <a:lnTo>
                    <a:pt x="159050" y="176793"/>
                  </a:lnTo>
                  <a:lnTo>
                    <a:pt x="159632" y="177052"/>
                  </a:lnTo>
                  <a:lnTo>
                    <a:pt x="160217" y="177298"/>
                  </a:lnTo>
                  <a:lnTo>
                    <a:pt x="160807" y="177535"/>
                  </a:lnTo>
                  <a:lnTo>
                    <a:pt x="161505" y="177798"/>
                  </a:lnTo>
                  <a:lnTo>
                    <a:pt x="162211" y="178039"/>
                  </a:lnTo>
                  <a:lnTo>
                    <a:pt x="162921" y="178271"/>
                  </a:lnTo>
                  <a:lnTo>
                    <a:pt x="163631" y="178494"/>
                  </a:lnTo>
                  <a:lnTo>
                    <a:pt x="165014" y="178904"/>
                  </a:lnTo>
                  <a:lnTo>
                    <a:pt x="166351" y="179268"/>
                  </a:lnTo>
                  <a:lnTo>
                    <a:pt x="167136" y="179464"/>
                  </a:lnTo>
                  <a:lnTo>
                    <a:pt x="168454" y="179786"/>
                  </a:lnTo>
                  <a:lnTo>
                    <a:pt x="169225" y="179936"/>
                  </a:lnTo>
                  <a:lnTo>
                    <a:pt x="169614" y="179995"/>
                  </a:lnTo>
                  <a:lnTo>
                    <a:pt x="170139" y="180059"/>
                  </a:lnTo>
                  <a:lnTo>
                    <a:pt x="170667" y="180100"/>
                  </a:lnTo>
                  <a:lnTo>
                    <a:pt x="171196" y="180123"/>
                  </a:lnTo>
                  <a:lnTo>
                    <a:pt x="171834" y="180145"/>
                  </a:lnTo>
                  <a:lnTo>
                    <a:pt x="172790" y="180177"/>
                  </a:lnTo>
                  <a:lnTo>
                    <a:pt x="173319" y="180186"/>
                  </a:lnTo>
                  <a:lnTo>
                    <a:pt x="174909" y="180205"/>
                  </a:lnTo>
                  <a:lnTo>
                    <a:pt x="175604" y="180223"/>
                  </a:lnTo>
                  <a:lnTo>
                    <a:pt x="175955" y="180227"/>
                  </a:lnTo>
                  <a:lnTo>
                    <a:pt x="176302" y="180236"/>
                  </a:lnTo>
                  <a:lnTo>
                    <a:pt x="176511" y="180238"/>
                  </a:lnTo>
                  <a:lnTo>
                    <a:pt x="177314" y="180227"/>
                  </a:lnTo>
                  <a:lnTo>
                    <a:pt x="177620" y="180218"/>
                  </a:lnTo>
                  <a:lnTo>
                    <a:pt x="178338" y="180164"/>
                  </a:lnTo>
                  <a:lnTo>
                    <a:pt x="178727" y="180127"/>
                  </a:lnTo>
                  <a:lnTo>
                    <a:pt x="179150" y="180096"/>
                  </a:lnTo>
                  <a:lnTo>
                    <a:pt x="179358" y="180073"/>
                  </a:lnTo>
                  <a:lnTo>
                    <a:pt x="179565" y="180032"/>
                  </a:lnTo>
                  <a:lnTo>
                    <a:pt x="179777" y="179977"/>
                  </a:lnTo>
                  <a:lnTo>
                    <a:pt x="179988" y="179909"/>
                  </a:lnTo>
                  <a:lnTo>
                    <a:pt x="180408" y="179745"/>
                  </a:lnTo>
                  <a:lnTo>
                    <a:pt x="180706" y="179622"/>
                  </a:lnTo>
                  <a:lnTo>
                    <a:pt x="181223" y="179113"/>
                  </a:lnTo>
                  <a:lnTo>
                    <a:pt x="181254" y="178949"/>
                  </a:lnTo>
                  <a:lnTo>
                    <a:pt x="181257" y="178817"/>
                  </a:lnTo>
                  <a:lnTo>
                    <a:pt x="181254" y="178685"/>
                  </a:lnTo>
                  <a:lnTo>
                    <a:pt x="181220" y="178435"/>
                  </a:lnTo>
                  <a:lnTo>
                    <a:pt x="181193" y="178308"/>
                  </a:lnTo>
                  <a:lnTo>
                    <a:pt x="181099" y="177926"/>
                  </a:lnTo>
                  <a:lnTo>
                    <a:pt x="180982" y="177535"/>
                  </a:lnTo>
                  <a:lnTo>
                    <a:pt x="180906" y="177230"/>
                  </a:lnTo>
                  <a:lnTo>
                    <a:pt x="180868" y="177061"/>
                  </a:lnTo>
                  <a:lnTo>
                    <a:pt x="180766" y="176547"/>
                  </a:lnTo>
                  <a:lnTo>
                    <a:pt x="180664" y="176074"/>
                  </a:lnTo>
                  <a:lnTo>
                    <a:pt x="180634" y="175915"/>
                  </a:lnTo>
                  <a:lnTo>
                    <a:pt x="180615" y="175756"/>
                  </a:lnTo>
                  <a:lnTo>
                    <a:pt x="180608" y="175620"/>
                  </a:lnTo>
                  <a:lnTo>
                    <a:pt x="180600" y="175206"/>
                  </a:lnTo>
                  <a:lnTo>
                    <a:pt x="180593" y="175069"/>
                  </a:lnTo>
                  <a:lnTo>
                    <a:pt x="180578" y="174883"/>
                  </a:lnTo>
                  <a:lnTo>
                    <a:pt x="180536" y="174610"/>
                  </a:lnTo>
                  <a:lnTo>
                    <a:pt x="180747" y="173791"/>
                  </a:lnTo>
                  <a:lnTo>
                    <a:pt x="181238" y="173509"/>
                  </a:lnTo>
                  <a:lnTo>
                    <a:pt x="181620" y="173027"/>
                  </a:lnTo>
                  <a:lnTo>
                    <a:pt x="181805" y="172859"/>
                  </a:lnTo>
                  <a:lnTo>
                    <a:pt x="181994" y="172722"/>
                  </a:lnTo>
                  <a:lnTo>
                    <a:pt x="182194" y="172595"/>
                  </a:lnTo>
                  <a:lnTo>
                    <a:pt x="182409" y="172486"/>
                  </a:lnTo>
                  <a:lnTo>
                    <a:pt x="182628" y="172399"/>
                  </a:lnTo>
                  <a:lnTo>
                    <a:pt x="182795" y="172326"/>
                  </a:lnTo>
                  <a:lnTo>
                    <a:pt x="182783" y="172190"/>
                  </a:lnTo>
                  <a:lnTo>
                    <a:pt x="182813" y="171949"/>
                  </a:lnTo>
                  <a:lnTo>
                    <a:pt x="182821" y="171621"/>
                  </a:lnTo>
                  <a:lnTo>
                    <a:pt x="182938" y="171467"/>
                  </a:lnTo>
                  <a:lnTo>
                    <a:pt x="183357" y="171194"/>
                  </a:lnTo>
                  <a:lnTo>
                    <a:pt x="183618" y="171139"/>
                  </a:lnTo>
                  <a:lnTo>
                    <a:pt x="183799" y="171139"/>
                  </a:lnTo>
                  <a:lnTo>
                    <a:pt x="184271" y="171307"/>
                  </a:lnTo>
                  <a:lnTo>
                    <a:pt x="184302" y="171576"/>
                  </a:lnTo>
                  <a:lnTo>
                    <a:pt x="184675" y="171376"/>
                  </a:lnTo>
                  <a:lnTo>
                    <a:pt x="189570" y="169374"/>
                  </a:lnTo>
                  <a:lnTo>
                    <a:pt x="190412" y="169261"/>
                  </a:lnTo>
                  <a:lnTo>
                    <a:pt x="190737" y="169329"/>
                  </a:lnTo>
                  <a:lnTo>
                    <a:pt x="191572" y="169734"/>
                  </a:lnTo>
                  <a:lnTo>
                    <a:pt x="191844" y="169970"/>
                  </a:lnTo>
                  <a:lnTo>
                    <a:pt x="192108" y="170048"/>
                  </a:lnTo>
                  <a:lnTo>
                    <a:pt x="192550" y="170607"/>
                  </a:lnTo>
                  <a:lnTo>
                    <a:pt x="193426" y="171681"/>
                  </a:lnTo>
                  <a:lnTo>
                    <a:pt x="193958" y="171480"/>
                  </a:lnTo>
                  <a:lnTo>
                    <a:pt x="195590" y="173423"/>
                  </a:lnTo>
                  <a:lnTo>
                    <a:pt x="195752" y="173354"/>
                  </a:lnTo>
                  <a:lnTo>
                    <a:pt x="195892" y="173641"/>
                  </a:lnTo>
                  <a:lnTo>
                    <a:pt x="196024" y="173850"/>
                  </a:lnTo>
                  <a:lnTo>
                    <a:pt x="196240" y="174032"/>
                  </a:lnTo>
                  <a:lnTo>
                    <a:pt x="197131" y="173577"/>
                  </a:lnTo>
                  <a:lnTo>
                    <a:pt x="198019" y="173077"/>
                  </a:lnTo>
                  <a:lnTo>
                    <a:pt x="198959" y="172695"/>
                  </a:lnTo>
                  <a:lnTo>
                    <a:pt x="199384" y="172347"/>
                  </a:lnTo>
                  <a:lnTo>
                    <a:pt x="200054" y="171799"/>
                  </a:lnTo>
                  <a:lnTo>
                    <a:pt x="200591" y="171374"/>
                  </a:lnTo>
                  <a:lnTo>
                    <a:pt x="201300" y="170812"/>
                  </a:lnTo>
                  <a:lnTo>
                    <a:pt x="202087" y="169903"/>
                  </a:lnTo>
                  <a:lnTo>
                    <a:pt x="202758" y="169070"/>
                  </a:lnTo>
                  <a:lnTo>
                    <a:pt x="203427" y="168142"/>
                  </a:lnTo>
                  <a:lnTo>
                    <a:pt x="204616" y="166568"/>
                  </a:lnTo>
                  <a:lnTo>
                    <a:pt x="205368" y="165722"/>
                  </a:lnTo>
                  <a:lnTo>
                    <a:pt x="206293" y="164598"/>
                  </a:lnTo>
                  <a:lnTo>
                    <a:pt x="206931" y="163757"/>
                  </a:lnTo>
                  <a:lnTo>
                    <a:pt x="207396" y="163220"/>
                  </a:lnTo>
                  <a:lnTo>
                    <a:pt x="208533" y="161419"/>
                  </a:lnTo>
                  <a:lnTo>
                    <a:pt x="208888" y="160568"/>
                  </a:lnTo>
                  <a:lnTo>
                    <a:pt x="209059" y="160181"/>
                  </a:lnTo>
                  <a:lnTo>
                    <a:pt x="209299" y="159636"/>
                  </a:lnTo>
                  <a:lnTo>
                    <a:pt x="209756" y="158686"/>
                  </a:lnTo>
                  <a:lnTo>
                    <a:pt x="209828" y="158535"/>
                  </a:lnTo>
                  <a:lnTo>
                    <a:pt x="210183" y="157598"/>
                  </a:lnTo>
                  <a:lnTo>
                    <a:pt x="210568" y="156666"/>
                  </a:lnTo>
                  <a:lnTo>
                    <a:pt x="211173" y="155138"/>
                  </a:lnTo>
                  <a:lnTo>
                    <a:pt x="211535" y="153891"/>
                  </a:lnTo>
                  <a:lnTo>
                    <a:pt x="212158" y="152304"/>
                  </a:lnTo>
                  <a:lnTo>
                    <a:pt x="212547" y="151194"/>
                  </a:lnTo>
                  <a:lnTo>
                    <a:pt x="211216" y="149280"/>
                  </a:lnTo>
                  <a:lnTo>
                    <a:pt x="210585" y="148484"/>
                  </a:lnTo>
                  <a:lnTo>
                    <a:pt x="210083" y="147501"/>
                  </a:lnTo>
                  <a:lnTo>
                    <a:pt x="208967" y="144613"/>
                  </a:lnTo>
                  <a:lnTo>
                    <a:pt x="208839" y="144162"/>
                  </a:lnTo>
                  <a:lnTo>
                    <a:pt x="208725" y="143717"/>
                  </a:lnTo>
                  <a:lnTo>
                    <a:pt x="208729" y="143362"/>
                  </a:lnTo>
                  <a:lnTo>
                    <a:pt x="208680" y="142889"/>
                  </a:lnTo>
                  <a:lnTo>
                    <a:pt x="208718" y="142443"/>
                  </a:lnTo>
                  <a:lnTo>
                    <a:pt x="208665" y="142025"/>
                  </a:lnTo>
                  <a:lnTo>
                    <a:pt x="208465" y="141784"/>
                  </a:lnTo>
                  <a:lnTo>
                    <a:pt x="208257" y="141665"/>
                  </a:lnTo>
                  <a:lnTo>
                    <a:pt x="207581" y="141443"/>
                  </a:lnTo>
                  <a:lnTo>
                    <a:pt x="207407" y="141206"/>
                  </a:lnTo>
                  <a:lnTo>
                    <a:pt x="207177" y="140874"/>
                  </a:lnTo>
                  <a:lnTo>
                    <a:pt x="206950" y="140456"/>
                  </a:lnTo>
                  <a:lnTo>
                    <a:pt x="206837" y="140010"/>
                  </a:lnTo>
                  <a:lnTo>
                    <a:pt x="206754" y="139651"/>
                  </a:lnTo>
                  <a:lnTo>
                    <a:pt x="206550" y="139091"/>
                  </a:lnTo>
                  <a:lnTo>
                    <a:pt x="206440" y="138909"/>
                  </a:lnTo>
                  <a:lnTo>
                    <a:pt x="206214" y="138409"/>
                  </a:lnTo>
                  <a:lnTo>
                    <a:pt x="205723" y="137849"/>
                  </a:lnTo>
                  <a:lnTo>
                    <a:pt x="205228" y="137381"/>
                  </a:lnTo>
                  <a:lnTo>
                    <a:pt x="204820" y="136963"/>
                  </a:lnTo>
                  <a:lnTo>
                    <a:pt x="204375" y="136403"/>
                  </a:lnTo>
                  <a:lnTo>
                    <a:pt x="204106" y="135894"/>
                  </a:lnTo>
                  <a:lnTo>
                    <a:pt x="203978" y="135339"/>
                  </a:lnTo>
                  <a:lnTo>
                    <a:pt x="203948" y="134602"/>
                  </a:lnTo>
                  <a:lnTo>
                    <a:pt x="204001" y="134143"/>
                  </a:lnTo>
                  <a:lnTo>
                    <a:pt x="204103" y="133501"/>
                  </a:lnTo>
                  <a:lnTo>
                    <a:pt x="204114" y="132860"/>
                  </a:lnTo>
                  <a:lnTo>
                    <a:pt x="204208" y="132633"/>
                  </a:lnTo>
                  <a:lnTo>
                    <a:pt x="204492" y="132178"/>
                  </a:lnTo>
                  <a:lnTo>
                    <a:pt x="204915" y="131446"/>
                  </a:lnTo>
                  <a:lnTo>
                    <a:pt x="205194" y="130991"/>
                  </a:lnTo>
                  <a:lnTo>
                    <a:pt x="205481" y="130490"/>
                  </a:lnTo>
                  <a:lnTo>
                    <a:pt x="205670" y="129990"/>
                  </a:lnTo>
                  <a:lnTo>
                    <a:pt x="205768" y="129531"/>
                  </a:lnTo>
                  <a:lnTo>
                    <a:pt x="205825" y="128935"/>
                  </a:lnTo>
                  <a:lnTo>
                    <a:pt x="205787" y="128476"/>
                  </a:lnTo>
                  <a:lnTo>
                    <a:pt x="205704" y="127875"/>
                  </a:lnTo>
                  <a:lnTo>
                    <a:pt x="205391" y="127548"/>
                  </a:lnTo>
                  <a:lnTo>
                    <a:pt x="205217" y="127043"/>
                  </a:lnTo>
                  <a:lnTo>
                    <a:pt x="204884" y="126238"/>
                  </a:lnTo>
                  <a:lnTo>
                    <a:pt x="204839" y="126061"/>
                  </a:lnTo>
                  <a:lnTo>
                    <a:pt x="204801" y="125879"/>
                  </a:lnTo>
                  <a:lnTo>
                    <a:pt x="204718" y="125374"/>
                  </a:lnTo>
                  <a:lnTo>
                    <a:pt x="204666" y="124969"/>
                  </a:lnTo>
                  <a:lnTo>
                    <a:pt x="204605" y="124687"/>
                  </a:lnTo>
                  <a:lnTo>
                    <a:pt x="204567" y="124542"/>
                  </a:lnTo>
                  <a:lnTo>
                    <a:pt x="204480" y="124251"/>
                  </a:lnTo>
                  <a:lnTo>
                    <a:pt x="204382" y="123978"/>
                  </a:lnTo>
                  <a:lnTo>
                    <a:pt x="204284" y="123728"/>
                  </a:lnTo>
                  <a:lnTo>
                    <a:pt x="204163" y="123486"/>
                  </a:lnTo>
                  <a:lnTo>
                    <a:pt x="204038" y="123295"/>
                  </a:lnTo>
                  <a:lnTo>
                    <a:pt x="203759" y="122936"/>
                  </a:lnTo>
                  <a:lnTo>
                    <a:pt x="203529" y="122663"/>
                  </a:lnTo>
                  <a:lnTo>
                    <a:pt x="203385" y="122509"/>
                  </a:lnTo>
                  <a:lnTo>
                    <a:pt x="203075" y="122149"/>
                  </a:lnTo>
                  <a:lnTo>
                    <a:pt x="202962" y="121786"/>
                  </a:lnTo>
                  <a:lnTo>
                    <a:pt x="202932" y="121594"/>
                  </a:lnTo>
                  <a:lnTo>
                    <a:pt x="202924" y="121399"/>
                  </a:lnTo>
                  <a:lnTo>
                    <a:pt x="202939" y="121199"/>
                  </a:lnTo>
                  <a:lnTo>
                    <a:pt x="202974" y="121008"/>
                  </a:lnTo>
                  <a:lnTo>
                    <a:pt x="203381" y="120376"/>
                  </a:lnTo>
                  <a:lnTo>
                    <a:pt x="204359" y="119966"/>
                  </a:lnTo>
                  <a:lnTo>
                    <a:pt x="204722" y="120044"/>
                  </a:lnTo>
                  <a:lnTo>
                    <a:pt x="205164" y="120139"/>
                  </a:lnTo>
                  <a:lnTo>
                    <a:pt x="205307" y="120107"/>
                  </a:lnTo>
                  <a:lnTo>
                    <a:pt x="205455" y="120048"/>
                  </a:lnTo>
                  <a:lnTo>
                    <a:pt x="205594" y="119962"/>
                  </a:lnTo>
                  <a:lnTo>
                    <a:pt x="205942" y="119639"/>
                  </a:lnTo>
                  <a:lnTo>
                    <a:pt x="206033" y="119498"/>
                  </a:lnTo>
                  <a:lnTo>
                    <a:pt x="206108" y="119348"/>
                  </a:lnTo>
                  <a:lnTo>
                    <a:pt x="206312" y="118884"/>
                  </a:lnTo>
                  <a:lnTo>
                    <a:pt x="206433" y="118575"/>
                  </a:lnTo>
                  <a:lnTo>
                    <a:pt x="206486" y="118415"/>
                  </a:lnTo>
                  <a:lnTo>
                    <a:pt x="206580" y="118115"/>
                  </a:lnTo>
                  <a:lnTo>
                    <a:pt x="206622" y="117970"/>
                  </a:lnTo>
                  <a:lnTo>
                    <a:pt x="206694" y="117679"/>
                  </a:lnTo>
                  <a:lnTo>
                    <a:pt x="206716" y="117533"/>
                  </a:lnTo>
                  <a:lnTo>
                    <a:pt x="206735" y="117288"/>
                  </a:lnTo>
                  <a:lnTo>
                    <a:pt x="206724" y="116919"/>
                  </a:lnTo>
                  <a:lnTo>
                    <a:pt x="206735" y="116642"/>
                  </a:lnTo>
                  <a:lnTo>
                    <a:pt x="206720" y="116460"/>
                  </a:lnTo>
                  <a:lnTo>
                    <a:pt x="206678" y="116205"/>
                  </a:lnTo>
                  <a:lnTo>
                    <a:pt x="206527" y="115746"/>
                  </a:lnTo>
                  <a:lnTo>
                    <a:pt x="206444" y="115564"/>
                  </a:lnTo>
                  <a:lnTo>
                    <a:pt x="206346" y="115386"/>
                  </a:lnTo>
                  <a:lnTo>
                    <a:pt x="206255" y="115236"/>
                  </a:lnTo>
                  <a:lnTo>
                    <a:pt x="206157" y="115091"/>
                  </a:lnTo>
                  <a:lnTo>
                    <a:pt x="206048" y="114950"/>
                  </a:lnTo>
                  <a:lnTo>
                    <a:pt x="205931" y="114818"/>
                  </a:lnTo>
                  <a:lnTo>
                    <a:pt x="205587" y="114581"/>
                  </a:lnTo>
                  <a:lnTo>
                    <a:pt x="205247" y="114418"/>
                  </a:lnTo>
                  <a:lnTo>
                    <a:pt x="204798" y="114149"/>
                  </a:lnTo>
                  <a:lnTo>
                    <a:pt x="203959" y="113554"/>
                  </a:lnTo>
                  <a:lnTo>
                    <a:pt x="203782" y="113231"/>
                  </a:lnTo>
                  <a:lnTo>
                    <a:pt x="203559" y="112767"/>
                  </a:lnTo>
                  <a:lnTo>
                    <a:pt x="203427" y="112444"/>
                  </a:lnTo>
                  <a:lnTo>
                    <a:pt x="202977" y="112066"/>
                  </a:lnTo>
                  <a:lnTo>
                    <a:pt x="202566" y="111971"/>
                  </a:lnTo>
                  <a:lnTo>
                    <a:pt x="202154" y="112053"/>
                  </a:lnTo>
                  <a:lnTo>
                    <a:pt x="201331" y="111948"/>
                  </a:lnTo>
                  <a:lnTo>
                    <a:pt x="200692" y="111939"/>
                  </a:lnTo>
                  <a:lnTo>
                    <a:pt x="200156" y="111102"/>
                  </a:lnTo>
                  <a:lnTo>
                    <a:pt x="200164" y="110643"/>
                  </a:lnTo>
                  <a:lnTo>
                    <a:pt x="200269" y="109865"/>
                  </a:lnTo>
                  <a:lnTo>
                    <a:pt x="200183" y="109492"/>
                  </a:lnTo>
                  <a:lnTo>
                    <a:pt x="199960" y="109170"/>
                  </a:lnTo>
                  <a:lnTo>
                    <a:pt x="199733" y="109074"/>
                  </a:lnTo>
                  <a:lnTo>
                    <a:pt x="199276" y="109110"/>
                  </a:lnTo>
                  <a:lnTo>
                    <a:pt x="199046" y="109156"/>
                  </a:lnTo>
                  <a:lnTo>
                    <a:pt x="198634" y="109147"/>
                  </a:lnTo>
                  <a:lnTo>
                    <a:pt x="198407" y="109006"/>
                  </a:lnTo>
                  <a:lnTo>
                    <a:pt x="198185" y="108678"/>
                  </a:lnTo>
                  <a:lnTo>
                    <a:pt x="198188" y="108360"/>
                  </a:lnTo>
                  <a:lnTo>
                    <a:pt x="197920" y="107987"/>
                  </a:lnTo>
                  <a:lnTo>
                    <a:pt x="197747" y="107478"/>
                  </a:lnTo>
                  <a:lnTo>
                    <a:pt x="197527" y="106968"/>
                  </a:lnTo>
                  <a:lnTo>
                    <a:pt x="197259" y="106550"/>
                  </a:lnTo>
                  <a:lnTo>
                    <a:pt x="196991" y="106086"/>
                  </a:lnTo>
                  <a:lnTo>
                    <a:pt x="196953" y="105672"/>
                  </a:lnTo>
                  <a:lnTo>
                    <a:pt x="197002" y="105354"/>
                  </a:lnTo>
                  <a:lnTo>
                    <a:pt x="197282" y="105217"/>
                  </a:lnTo>
                  <a:lnTo>
                    <a:pt x="197697" y="104949"/>
                  </a:lnTo>
                  <a:lnTo>
                    <a:pt x="197701" y="104767"/>
                  </a:lnTo>
                  <a:lnTo>
                    <a:pt x="197611" y="104581"/>
                  </a:lnTo>
                  <a:lnTo>
                    <a:pt x="197293" y="104440"/>
                  </a:lnTo>
                  <a:lnTo>
                    <a:pt x="196825" y="104303"/>
                  </a:lnTo>
                  <a:lnTo>
                    <a:pt x="196670" y="104199"/>
                  </a:lnTo>
                  <a:lnTo>
                    <a:pt x="196519" y="104076"/>
                  </a:lnTo>
                  <a:lnTo>
                    <a:pt x="196379" y="103939"/>
                  </a:lnTo>
                  <a:lnTo>
                    <a:pt x="196251" y="103794"/>
                  </a:lnTo>
                  <a:lnTo>
                    <a:pt x="196145" y="103639"/>
                  </a:lnTo>
                  <a:lnTo>
                    <a:pt x="195730" y="103162"/>
                  </a:lnTo>
                  <a:lnTo>
                    <a:pt x="195503" y="103021"/>
                  </a:lnTo>
                  <a:lnTo>
                    <a:pt x="195186" y="102739"/>
                  </a:lnTo>
                  <a:lnTo>
                    <a:pt x="194827" y="102366"/>
                  </a:lnTo>
                  <a:lnTo>
                    <a:pt x="194332" y="101897"/>
                  </a:lnTo>
                  <a:lnTo>
                    <a:pt x="193879" y="101525"/>
                  </a:lnTo>
                  <a:lnTo>
                    <a:pt x="193569" y="101056"/>
                  </a:lnTo>
                  <a:lnTo>
                    <a:pt x="193305" y="100501"/>
                  </a:lnTo>
                  <a:lnTo>
                    <a:pt x="192992" y="99947"/>
                  </a:lnTo>
                  <a:lnTo>
                    <a:pt x="192818" y="99437"/>
                  </a:lnTo>
                  <a:lnTo>
                    <a:pt x="192822" y="99114"/>
                  </a:lnTo>
                  <a:lnTo>
                    <a:pt x="192784" y="98750"/>
                  </a:lnTo>
                  <a:lnTo>
                    <a:pt x="192652" y="98423"/>
                  </a:lnTo>
                  <a:lnTo>
                    <a:pt x="192384" y="98100"/>
                  </a:lnTo>
                  <a:lnTo>
                    <a:pt x="192115" y="97682"/>
                  </a:lnTo>
                  <a:lnTo>
                    <a:pt x="192093" y="97332"/>
                  </a:lnTo>
                  <a:lnTo>
                    <a:pt x="192040" y="97136"/>
                  </a:lnTo>
                  <a:lnTo>
                    <a:pt x="191927" y="96749"/>
                  </a:lnTo>
                  <a:lnTo>
                    <a:pt x="191866" y="96554"/>
                  </a:lnTo>
                  <a:lnTo>
                    <a:pt x="191643" y="95885"/>
                  </a:lnTo>
                  <a:lnTo>
                    <a:pt x="191560" y="95649"/>
                  </a:lnTo>
                  <a:lnTo>
                    <a:pt x="191470" y="95412"/>
                  </a:lnTo>
                  <a:lnTo>
                    <a:pt x="191375" y="95180"/>
                  </a:lnTo>
                  <a:lnTo>
                    <a:pt x="191292" y="94999"/>
                  </a:lnTo>
                  <a:lnTo>
                    <a:pt x="191103" y="94644"/>
                  </a:lnTo>
                  <a:lnTo>
                    <a:pt x="191016" y="94462"/>
                  </a:lnTo>
                  <a:lnTo>
                    <a:pt x="190945" y="94276"/>
                  </a:lnTo>
                  <a:lnTo>
                    <a:pt x="190873" y="94016"/>
                  </a:lnTo>
                  <a:lnTo>
                    <a:pt x="190824" y="93748"/>
                  </a:lnTo>
                  <a:lnTo>
                    <a:pt x="190790" y="93475"/>
                  </a:lnTo>
                  <a:lnTo>
                    <a:pt x="190707" y="92479"/>
                  </a:lnTo>
                  <a:lnTo>
                    <a:pt x="190695" y="92256"/>
                  </a:lnTo>
                  <a:lnTo>
                    <a:pt x="190695" y="92029"/>
                  </a:lnTo>
                  <a:lnTo>
                    <a:pt x="190707" y="91806"/>
                  </a:lnTo>
                  <a:lnTo>
                    <a:pt x="190744" y="91560"/>
                  </a:lnTo>
                  <a:lnTo>
                    <a:pt x="190828" y="90637"/>
                  </a:lnTo>
                  <a:lnTo>
                    <a:pt x="190835" y="90333"/>
                  </a:lnTo>
                  <a:lnTo>
                    <a:pt x="190756" y="90087"/>
                  </a:lnTo>
                  <a:lnTo>
                    <a:pt x="190488" y="89782"/>
                  </a:lnTo>
                  <a:lnTo>
                    <a:pt x="190231" y="88846"/>
                  </a:lnTo>
                  <a:lnTo>
                    <a:pt x="190099" y="88486"/>
                  </a:lnTo>
                  <a:lnTo>
                    <a:pt x="189861" y="88127"/>
                  </a:lnTo>
                  <a:lnTo>
                    <a:pt x="189536" y="87954"/>
                  </a:lnTo>
                  <a:lnTo>
                    <a:pt x="189321" y="87813"/>
                  </a:lnTo>
                  <a:lnTo>
                    <a:pt x="189056" y="87372"/>
                  </a:lnTo>
                  <a:lnTo>
                    <a:pt x="188898" y="86986"/>
                  </a:lnTo>
                  <a:lnTo>
                    <a:pt x="188818" y="86735"/>
                  </a:lnTo>
                  <a:lnTo>
                    <a:pt x="188826" y="86326"/>
                  </a:lnTo>
                  <a:lnTo>
                    <a:pt x="188890" y="85917"/>
                  </a:lnTo>
                  <a:lnTo>
                    <a:pt x="188977" y="85562"/>
                  </a:lnTo>
                  <a:lnTo>
                    <a:pt x="189147" y="85071"/>
                  </a:lnTo>
                  <a:lnTo>
                    <a:pt x="189260" y="84798"/>
                  </a:lnTo>
                  <a:lnTo>
                    <a:pt x="189321" y="84525"/>
                  </a:lnTo>
                  <a:lnTo>
                    <a:pt x="189328" y="84143"/>
                  </a:lnTo>
                  <a:lnTo>
                    <a:pt x="189279" y="83811"/>
                  </a:lnTo>
                  <a:lnTo>
                    <a:pt x="189226" y="83593"/>
                  </a:lnTo>
                  <a:lnTo>
                    <a:pt x="189098" y="83261"/>
                  </a:lnTo>
                  <a:lnTo>
                    <a:pt x="189102" y="83043"/>
                  </a:lnTo>
                  <a:lnTo>
                    <a:pt x="189158" y="82797"/>
                  </a:lnTo>
                  <a:lnTo>
                    <a:pt x="189298" y="82524"/>
                  </a:lnTo>
                  <a:lnTo>
                    <a:pt x="189438" y="82283"/>
                  </a:lnTo>
                  <a:lnTo>
                    <a:pt x="189544" y="81974"/>
                  </a:lnTo>
                  <a:lnTo>
                    <a:pt x="189611" y="81724"/>
                  </a:lnTo>
                  <a:lnTo>
                    <a:pt x="189936" y="81206"/>
                  </a:lnTo>
                  <a:lnTo>
                    <a:pt x="190065" y="81165"/>
                  </a:lnTo>
                  <a:lnTo>
                    <a:pt x="190208" y="81147"/>
                  </a:lnTo>
                  <a:lnTo>
                    <a:pt x="190359" y="81147"/>
                  </a:lnTo>
                  <a:lnTo>
                    <a:pt x="190661" y="81165"/>
                  </a:lnTo>
                  <a:lnTo>
                    <a:pt x="190956" y="81174"/>
                  </a:lnTo>
                  <a:lnTo>
                    <a:pt x="191247" y="81206"/>
                  </a:lnTo>
                  <a:lnTo>
                    <a:pt x="191387" y="81233"/>
                  </a:lnTo>
                  <a:lnTo>
                    <a:pt x="192047" y="81533"/>
                  </a:lnTo>
                  <a:lnTo>
                    <a:pt x="192346" y="81820"/>
                  </a:lnTo>
                  <a:lnTo>
                    <a:pt x="192780" y="82170"/>
                  </a:lnTo>
                  <a:lnTo>
                    <a:pt x="192908" y="82238"/>
                  </a:lnTo>
                  <a:lnTo>
                    <a:pt x="193044" y="82297"/>
                  </a:lnTo>
                  <a:lnTo>
                    <a:pt x="193184" y="82347"/>
                  </a:lnTo>
                  <a:lnTo>
                    <a:pt x="193320" y="82388"/>
                  </a:lnTo>
                  <a:lnTo>
                    <a:pt x="193505" y="82420"/>
                  </a:lnTo>
                  <a:lnTo>
                    <a:pt x="193694" y="82429"/>
                  </a:lnTo>
                  <a:lnTo>
                    <a:pt x="193887" y="82424"/>
                  </a:lnTo>
                  <a:lnTo>
                    <a:pt x="194079" y="82415"/>
                  </a:lnTo>
                  <a:lnTo>
                    <a:pt x="194268" y="82402"/>
                  </a:lnTo>
                  <a:lnTo>
                    <a:pt x="194506" y="82379"/>
                  </a:lnTo>
                  <a:lnTo>
                    <a:pt x="194744" y="82347"/>
                  </a:lnTo>
                  <a:lnTo>
                    <a:pt x="194978" y="82306"/>
                  </a:lnTo>
                  <a:lnTo>
                    <a:pt x="195212" y="82256"/>
                  </a:lnTo>
                  <a:lnTo>
                    <a:pt x="195446" y="82197"/>
                  </a:lnTo>
                  <a:lnTo>
                    <a:pt x="195677" y="82129"/>
                  </a:lnTo>
                  <a:lnTo>
                    <a:pt x="195911" y="82051"/>
                  </a:lnTo>
                  <a:lnTo>
                    <a:pt x="196141" y="81965"/>
                  </a:lnTo>
                  <a:lnTo>
                    <a:pt x="196368" y="81870"/>
                  </a:lnTo>
                  <a:lnTo>
                    <a:pt x="196587" y="81770"/>
                  </a:lnTo>
                  <a:lnTo>
                    <a:pt x="198532" y="80769"/>
                  </a:lnTo>
                  <a:lnTo>
                    <a:pt x="200300" y="79564"/>
                  </a:lnTo>
                  <a:lnTo>
                    <a:pt x="200893" y="79114"/>
                  </a:lnTo>
                  <a:lnTo>
                    <a:pt x="201062" y="78977"/>
                  </a:lnTo>
                  <a:lnTo>
                    <a:pt x="201225" y="78832"/>
                  </a:lnTo>
                  <a:lnTo>
                    <a:pt x="201376" y="78668"/>
                  </a:lnTo>
                  <a:lnTo>
                    <a:pt x="201519" y="78500"/>
                  </a:lnTo>
                  <a:lnTo>
                    <a:pt x="201648" y="78327"/>
                  </a:lnTo>
                  <a:lnTo>
                    <a:pt x="201769" y="78141"/>
                  </a:lnTo>
                  <a:lnTo>
                    <a:pt x="201878" y="77945"/>
                  </a:lnTo>
                  <a:lnTo>
                    <a:pt x="201976" y="77740"/>
                  </a:lnTo>
                  <a:lnTo>
                    <a:pt x="202056" y="77536"/>
                  </a:lnTo>
                  <a:lnTo>
                    <a:pt x="202109" y="77327"/>
                  </a:lnTo>
                  <a:lnTo>
                    <a:pt x="202128" y="77140"/>
                  </a:lnTo>
                  <a:lnTo>
                    <a:pt x="202128" y="76949"/>
                  </a:lnTo>
                  <a:lnTo>
                    <a:pt x="202090" y="76563"/>
                  </a:lnTo>
                  <a:lnTo>
                    <a:pt x="202041" y="76135"/>
                  </a:lnTo>
                  <a:lnTo>
                    <a:pt x="202007" y="75899"/>
                  </a:lnTo>
                  <a:lnTo>
                    <a:pt x="201965" y="75667"/>
                  </a:lnTo>
                  <a:lnTo>
                    <a:pt x="201935" y="75430"/>
                  </a:lnTo>
                  <a:lnTo>
                    <a:pt x="201924" y="75194"/>
                  </a:lnTo>
                  <a:lnTo>
                    <a:pt x="201916" y="74848"/>
                  </a:lnTo>
                  <a:lnTo>
                    <a:pt x="201924" y="74675"/>
                  </a:lnTo>
                  <a:lnTo>
                    <a:pt x="201946" y="74512"/>
                  </a:lnTo>
                  <a:lnTo>
                    <a:pt x="201992" y="74353"/>
                  </a:lnTo>
                  <a:lnTo>
                    <a:pt x="202071" y="74207"/>
                  </a:lnTo>
                  <a:lnTo>
                    <a:pt x="202177" y="74066"/>
                  </a:lnTo>
                  <a:lnTo>
                    <a:pt x="202297" y="73934"/>
                  </a:lnTo>
                  <a:lnTo>
                    <a:pt x="202430" y="73807"/>
                  </a:lnTo>
                  <a:lnTo>
                    <a:pt x="202562" y="73693"/>
                  </a:lnTo>
                  <a:lnTo>
                    <a:pt x="202785" y="73534"/>
                  </a:lnTo>
                  <a:lnTo>
                    <a:pt x="203034" y="73411"/>
                  </a:lnTo>
                  <a:lnTo>
                    <a:pt x="203298" y="73297"/>
                  </a:lnTo>
                  <a:lnTo>
                    <a:pt x="203555" y="73179"/>
                  </a:lnTo>
                  <a:lnTo>
                    <a:pt x="203801" y="73043"/>
                  </a:lnTo>
                  <a:lnTo>
                    <a:pt x="204001" y="72888"/>
                  </a:lnTo>
                  <a:lnTo>
                    <a:pt x="204190" y="72725"/>
                  </a:lnTo>
                  <a:lnTo>
                    <a:pt x="204567" y="72379"/>
                  </a:lnTo>
                  <a:lnTo>
                    <a:pt x="204760" y="72215"/>
                  </a:lnTo>
                  <a:lnTo>
                    <a:pt x="205039" y="72015"/>
                  </a:lnTo>
                  <a:lnTo>
                    <a:pt x="205323" y="71820"/>
                  </a:lnTo>
                  <a:lnTo>
                    <a:pt x="205613" y="71633"/>
                  </a:lnTo>
                  <a:lnTo>
                    <a:pt x="205897" y="71438"/>
                  </a:lnTo>
                  <a:lnTo>
                    <a:pt x="206172" y="71233"/>
                  </a:lnTo>
                  <a:lnTo>
                    <a:pt x="206418" y="71024"/>
                  </a:lnTo>
                  <a:lnTo>
                    <a:pt x="206656" y="70801"/>
                  </a:lnTo>
                  <a:lnTo>
                    <a:pt x="207124" y="70351"/>
                  </a:lnTo>
                  <a:lnTo>
                    <a:pt x="207362" y="70133"/>
                  </a:lnTo>
                  <a:lnTo>
                    <a:pt x="207679" y="69869"/>
                  </a:lnTo>
                  <a:lnTo>
                    <a:pt x="207842" y="69741"/>
                  </a:lnTo>
                  <a:lnTo>
                    <a:pt x="208000" y="69610"/>
                  </a:lnTo>
                  <a:lnTo>
                    <a:pt x="208155" y="69473"/>
                  </a:lnTo>
                  <a:lnTo>
                    <a:pt x="208537" y="69118"/>
                  </a:lnTo>
                  <a:lnTo>
                    <a:pt x="208778" y="68868"/>
                  </a:lnTo>
                  <a:lnTo>
                    <a:pt x="208895" y="68741"/>
                  </a:lnTo>
                  <a:lnTo>
                    <a:pt x="209126" y="68477"/>
                  </a:lnTo>
                  <a:lnTo>
                    <a:pt x="209235" y="68341"/>
                  </a:lnTo>
                  <a:lnTo>
                    <a:pt x="209673" y="67818"/>
                  </a:lnTo>
                  <a:lnTo>
                    <a:pt x="209772" y="67681"/>
                  </a:lnTo>
                  <a:lnTo>
                    <a:pt x="209862" y="67540"/>
                  </a:lnTo>
                  <a:lnTo>
                    <a:pt x="209934" y="67404"/>
                  </a:lnTo>
                  <a:lnTo>
                    <a:pt x="209998" y="67263"/>
                  </a:lnTo>
                  <a:lnTo>
                    <a:pt x="210058" y="67118"/>
                  </a:lnTo>
                  <a:lnTo>
                    <a:pt x="210111" y="66968"/>
                  </a:lnTo>
                  <a:lnTo>
                    <a:pt x="210954" y="67272"/>
                  </a:lnTo>
                  <a:lnTo>
                    <a:pt x="210969" y="67400"/>
                  </a:lnTo>
                  <a:lnTo>
                    <a:pt x="210973" y="67536"/>
                  </a:lnTo>
                  <a:lnTo>
                    <a:pt x="210980" y="67663"/>
                  </a:lnTo>
                  <a:lnTo>
                    <a:pt x="210984" y="67895"/>
                  </a:lnTo>
                  <a:lnTo>
                    <a:pt x="210969" y="68132"/>
                  </a:lnTo>
                  <a:lnTo>
                    <a:pt x="210939" y="68368"/>
                  </a:lnTo>
                  <a:lnTo>
                    <a:pt x="210897" y="68605"/>
                  </a:lnTo>
                  <a:lnTo>
                    <a:pt x="210848" y="68836"/>
                  </a:lnTo>
                  <a:lnTo>
                    <a:pt x="210784" y="69096"/>
                  </a:lnTo>
                  <a:lnTo>
                    <a:pt x="210708" y="69355"/>
                  </a:lnTo>
                  <a:lnTo>
                    <a:pt x="210621" y="69610"/>
                  </a:lnTo>
                  <a:lnTo>
                    <a:pt x="210331" y="70410"/>
                  </a:lnTo>
                  <a:lnTo>
                    <a:pt x="210104" y="70983"/>
                  </a:lnTo>
                  <a:lnTo>
                    <a:pt x="209998" y="71274"/>
                  </a:lnTo>
                  <a:lnTo>
                    <a:pt x="209911" y="71565"/>
                  </a:lnTo>
                  <a:lnTo>
                    <a:pt x="209832" y="71883"/>
                  </a:lnTo>
                  <a:lnTo>
                    <a:pt x="209768" y="72206"/>
                  </a:lnTo>
                  <a:lnTo>
                    <a:pt x="209715" y="72533"/>
                  </a:lnTo>
                  <a:lnTo>
                    <a:pt x="209681" y="72861"/>
                  </a:lnTo>
                  <a:lnTo>
                    <a:pt x="209662" y="73188"/>
                  </a:lnTo>
                  <a:lnTo>
                    <a:pt x="209658" y="73443"/>
                  </a:lnTo>
                  <a:lnTo>
                    <a:pt x="209670" y="73702"/>
                  </a:lnTo>
                  <a:lnTo>
                    <a:pt x="209688" y="73961"/>
                  </a:lnTo>
                  <a:lnTo>
                    <a:pt x="209715" y="74221"/>
                  </a:lnTo>
                  <a:lnTo>
                    <a:pt x="209749" y="74475"/>
                  </a:lnTo>
                  <a:lnTo>
                    <a:pt x="209806" y="74771"/>
                  </a:lnTo>
                  <a:lnTo>
                    <a:pt x="209870" y="75066"/>
                  </a:lnTo>
                  <a:lnTo>
                    <a:pt x="209945" y="75358"/>
                  </a:lnTo>
                  <a:lnTo>
                    <a:pt x="210115" y="75940"/>
                  </a:lnTo>
                  <a:lnTo>
                    <a:pt x="210236" y="76317"/>
                  </a:lnTo>
                  <a:lnTo>
                    <a:pt x="210365" y="76695"/>
                  </a:lnTo>
                  <a:lnTo>
                    <a:pt x="210504" y="77067"/>
                  </a:lnTo>
                  <a:lnTo>
                    <a:pt x="210652" y="77436"/>
                  </a:lnTo>
                  <a:lnTo>
                    <a:pt x="210810" y="77800"/>
                  </a:lnTo>
                  <a:lnTo>
                    <a:pt x="210931" y="78054"/>
                  </a:lnTo>
                  <a:lnTo>
                    <a:pt x="211056" y="78304"/>
                  </a:lnTo>
                  <a:lnTo>
                    <a:pt x="211184" y="78554"/>
                  </a:lnTo>
                  <a:lnTo>
                    <a:pt x="211320" y="78800"/>
                  </a:lnTo>
                  <a:lnTo>
                    <a:pt x="211460" y="79041"/>
                  </a:lnTo>
                  <a:lnTo>
                    <a:pt x="211622" y="79309"/>
                  </a:lnTo>
                  <a:lnTo>
                    <a:pt x="211970" y="79832"/>
                  </a:lnTo>
                  <a:lnTo>
                    <a:pt x="212151" y="80087"/>
                  </a:lnTo>
                  <a:lnTo>
                    <a:pt x="212498" y="80587"/>
                  </a:lnTo>
                  <a:lnTo>
                    <a:pt x="212672" y="80828"/>
                  </a:lnTo>
                  <a:lnTo>
                    <a:pt x="212846" y="81065"/>
                  </a:lnTo>
                  <a:lnTo>
                    <a:pt x="213205" y="81538"/>
                  </a:lnTo>
                  <a:lnTo>
                    <a:pt x="213371" y="81747"/>
                  </a:lnTo>
                  <a:lnTo>
                    <a:pt x="213718" y="82161"/>
                  </a:lnTo>
                  <a:lnTo>
                    <a:pt x="214077" y="82561"/>
                  </a:lnTo>
                  <a:lnTo>
                    <a:pt x="214617" y="83052"/>
                  </a:lnTo>
                  <a:lnTo>
                    <a:pt x="214738" y="83188"/>
                  </a:lnTo>
                  <a:lnTo>
                    <a:pt x="214866" y="83352"/>
                  </a:lnTo>
                  <a:lnTo>
                    <a:pt x="214983" y="83529"/>
                  </a:lnTo>
                  <a:lnTo>
                    <a:pt x="215097" y="83711"/>
                  </a:lnTo>
                  <a:lnTo>
                    <a:pt x="215195" y="83902"/>
                  </a:lnTo>
                  <a:lnTo>
                    <a:pt x="215282" y="84093"/>
                  </a:lnTo>
                  <a:lnTo>
                    <a:pt x="215350" y="84289"/>
                  </a:lnTo>
                  <a:lnTo>
                    <a:pt x="215406" y="84489"/>
                  </a:lnTo>
                  <a:lnTo>
                    <a:pt x="215493" y="84898"/>
                  </a:lnTo>
                  <a:lnTo>
                    <a:pt x="215591" y="85321"/>
                  </a:lnTo>
                  <a:lnTo>
                    <a:pt x="215678" y="85753"/>
                  </a:lnTo>
                  <a:lnTo>
                    <a:pt x="215735" y="85967"/>
                  </a:lnTo>
                  <a:lnTo>
                    <a:pt x="215803" y="86172"/>
                  </a:lnTo>
                  <a:lnTo>
                    <a:pt x="215890" y="86376"/>
                  </a:lnTo>
                  <a:lnTo>
                    <a:pt x="215992" y="86572"/>
                  </a:lnTo>
                  <a:lnTo>
                    <a:pt x="216101" y="86767"/>
                  </a:lnTo>
                  <a:lnTo>
                    <a:pt x="216218" y="86954"/>
                  </a:lnTo>
                  <a:lnTo>
                    <a:pt x="216343" y="87136"/>
                  </a:lnTo>
                  <a:lnTo>
                    <a:pt x="216475" y="87304"/>
                  </a:lnTo>
                  <a:lnTo>
                    <a:pt x="216619" y="87463"/>
                  </a:lnTo>
                  <a:lnTo>
                    <a:pt x="216913" y="87772"/>
                  </a:lnTo>
                  <a:lnTo>
                    <a:pt x="217057" y="87931"/>
                  </a:lnTo>
                  <a:lnTo>
                    <a:pt x="217200" y="88100"/>
                  </a:lnTo>
                  <a:lnTo>
                    <a:pt x="217480" y="88450"/>
                  </a:lnTo>
                  <a:lnTo>
                    <a:pt x="217620" y="88618"/>
                  </a:lnTo>
                  <a:lnTo>
                    <a:pt x="217767" y="88782"/>
                  </a:lnTo>
                  <a:lnTo>
                    <a:pt x="218020" y="89050"/>
                  </a:lnTo>
                  <a:lnTo>
                    <a:pt x="218148" y="89178"/>
                  </a:lnTo>
                  <a:lnTo>
                    <a:pt x="218284" y="89300"/>
                  </a:lnTo>
                  <a:lnTo>
                    <a:pt x="218428" y="89409"/>
                  </a:lnTo>
                  <a:lnTo>
                    <a:pt x="218583" y="89505"/>
                  </a:lnTo>
                  <a:lnTo>
                    <a:pt x="218749" y="89587"/>
                  </a:lnTo>
                  <a:lnTo>
                    <a:pt x="219092" y="89732"/>
                  </a:lnTo>
                  <a:lnTo>
                    <a:pt x="219259" y="89819"/>
                  </a:lnTo>
                  <a:lnTo>
                    <a:pt x="219406" y="89901"/>
                  </a:lnTo>
                  <a:lnTo>
                    <a:pt x="219701" y="90073"/>
                  </a:lnTo>
                  <a:lnTo>
                    <a:pt x="219840" y="90173"/>
                  </a:lnTo>
                  <a:lnTo>
                    <a:pt x="219976" y="90278"/>
                  </a:lnTo>
                  <a:lnTo>
                    <a:pt x="220135" y="90428"/>
                  </a:lnTo>
                  <a:lnTo>
                    <a:pt x="220444" y="90783"/>
                  </a:lnTo>
                  <a:lnTo>
                    <a:pt x="221457" y="91301"/>
                  </a:lnTo>
                  <a:lnTo>
                    <a:pt x="221857" y="91201"/>
                  </a:lnTo>
                  <a:lnTo>
                    <a:pt x="222318" y="90819"/>
                  </a:lnTo>
                  <a:lnTo>
                    <a:pt x="222518" y="90560"/>
                  </a:lnTo>
                  <a:lnTo>
                    <a:pt x="223466" y="89600"/>
                  </a:lnTo>
                  <a:lnTo>
                    <a:pt x="223454" y="89469"/>
                  </a:lnTo>
                  <a:lnTo>
                    <a:pt x="223421" y="89328"/>
                  </a:lnTo>
                  <a:lnTo>
                    <a:pt x="223379" y="89182"/>
                  </a:lnTo>
                  <a:lnTo>
                    <a:pt x="223292" y="88859"/>
                  </a:lnTo>
                  <a:lnTo>
                    <a:pt x="223232" y="88682"/>
                  </a:lnTo>
                  <a:lnTo>
                    <a:pt x="223164" y="88500"/>
                  </a:lnTo>
                  <a:lnTo>
                    <a:pt x="223096" y="88323"/>
                  </a:lnTo>
                  <a:lnTo>
                    <a:pt x="222967" y="88018"/>
                  </a:lnTo>
                  <a:lnTo>
                    <a:pt x="222847" y="87777"/>
                  </a:lnTo>
                  <a:lnTo>
                    <a:pt x="222794" y="87650"/>
                  </a:lnTo>
                  <a:lnTo>
                    <a:pt x="222729" y="87404"/>
                  </a:lnTo>
                  <a:lnTo>
                    <a:pt x="222703" y="87154"/>
                  </a:lnTo>
                  <a:lnTo>
                    <a:pt x="222707" y="86908"/>
                  </a:lnTo>
                  <a:lnTo>
                    <a:pt x="222726" y="86772"/>
                  </a:lnTo>
                  <a:lnTo>
                    <a:pt x="222756" y="86635"/>
                  </a:lnTo>
                  <a:lnTo>
                    <a:pt x="222794" y="86499"/>
                  </a:lnTo>
                  <a:lnTo>
                    <a:pt x="222839" y="86367"/>
                  </a:lnTo>
                  <a:lnTo>
                    <a:pt x="222937" y="86112"/>
                  </a:lnTo>
                  <a:lnTo>
                    <a:pt x="223122" y="85749"/>
                  </a:lnTo>
                  <a:lnTo>
                    <a:pt x="223232" y="85485"/>
                  </a:lnTo>
                  <a:lnTo>
                    <a:pt x="223368" y="85048"/>
                  </a:lnTo>
                  <a:lnTo>
                    <a:pt x="223409" y="84903"/>
                  </a:lnTo>
                  <a:lnTo>
                    <a:pt x="223568" y="84434"/>
                  </a:lnTo>
                  <a:lnTo>
                    <a:pt x="223613" y="84280"/>
                  </a:lnTo>
                  <a:lnTo>
                    <a:pt x="223647" y="84121"/>
                  </a:lnTo>
                  <a:lnTo>
                    <a:pt x="223674" y="83889"/>
                  </a:lnTo>
                  <a:lnTo>
                    <a:pt x="223681" y="83657"/>
                  </a:lnTo>
                  <a:lnTo>
                    <a:pt x="223666" y="83179"/>
                  </a:lnTo>
                  <a:lnTo>
                    <a:pt x="223666" y="82947"/>
                  </a:lnTo>
                  <a:lnTo>
                    <a:pt x="223681" y="82697"/>
                  </a:lnTo>
                  <a:lnTo>
                    <a:pt x="223738" y="81960"/>
                  </a:lnTo>
                  <a:lnTo>
                    <a:pt x="223745" y="81715"/>
                  </a:lnTo>
                  <a:lnTo>
                    <a:pt x="223742" y="81356"/>
                  </a:lnTo>
                  <a:lnTo>
                    <a:pt x="223734" y="81174"/>
                  </a:lnTo>
                  <a:lnTo>
                    <a:pt x="223704" y="80819"/>
                  </a:lnTo>
                  <a:lnTo>
                    <a:pt x="223674" y="80624"/>
                  </a:lnTo>
                  <a:lnTo>
                    <a:pt x="223632" y="80433"/>
                  </a:lnTo>
                  <a:lnTo>
                    <a:pt x="223541" y="80050"/>
                  </a:lnTo>
                  <a:lnTo>
                    <a:pt x="223368" y="79496"/>
                  </a:lnTo>
                  <a:lnTo>
                    <a:pt x="223205" y="79141"/>
                  </a:lnTo>
                  <a:lnTo>
                    <a:pt x="223149" y="78823"/>
                  </a:lnTo>
                  <a:lnTo>
                    <a:pt x="223137" y="78154"/>
                  </a:lnTo>
                  <a:lnTo>
                    <a:pt x="223145" y="77777"/>
                  </a:lnTo>
                  <a:lnTo>
                    <a:pt x="223107" y="77463"/>
                  </a:lnTo>
                  <a:lnTo>
                    <a:pt x="223179" y="76963"/>
                  </a:lnTo>
                  <a:lnTo>
                    <a:pt x="223269" y="76649"/>
                  </a:lnTo>
                  <a:lnTo>
                    <a:pt x="223504" y="76253"/>
                  </a:lnTo>
                  <a:lnTo>
                    <a:pt x="223696" y="75967"/>
                  </a:lnTo>
                  <a:lnTo>
                    <a:pt x="223972" y="75635"/>
                  </a:lnTo>
                  <a:lnTo>
                    <a:pt x="224331" y="75326"/>
                  </a:lnTo>
                  <a:lnTo>
                    <a:pt x="224735" y="75062"/>
                  </a:lnTo>
                  <a:lnTo>
                    <a:pt x="225071" y="74857"/>
                  </a:lnTo>
                  <a:lnTo>
                    <a:pt x="225343" y="74675"/>
                  </a:lnTo>
                  <a:lnTo>
                    <a:pt x="225766" y="74493"/>
                  </a:lnTo>
                  <a:lnTo>
                    <a:pt x="226019" y="74307"/>
                  </a:lnTo>
                  <a:lnTo>
                    <a:pt x="226355" y="74084"/>
                  </a:lnTo>
                  <a:lnTo>
                    <a:pt x="226525" y="73939"/>
                  </a:lnTo>
                  <a:lnTo>
                    <a:pt x="226718" y="73693"/>
                  </a:lnTo>
                  <a:lnTo>
                    <a:pt x="227099" y="73157"/>
                  </a:lnTo>
                  <a:lnTo>
                    <a:pt x="227269" y="72929"/>
                  </a:lnTo>
                  <a:lnTo>
                    <a:pt x="227503" y="72720"/>
                  </a:lnTo>
                  <a:lnTo>
                    <a:pt x="227692" y="72556"/>
                  </a:lnTo>
                  <a:lnTo>
                    <a:pt x="227968" y="72479"/>
                  </a:lnTo>
                  <a:lnTo>
                    <a:pt x="228300" y="72402"/>
                  </a:lnTo>
                  <a:lnTo>
                    <a:pt x="229029" y="72738"/>
                  </a:lnTo>
                  <a:lnTo>
                    <a:pt x="229327" y="73161"/>
                  </a:lnTo>
                  <a:lnTo>
                    <a:pt x="229509" y="73343"/>
                  </a:lnTo>
                  <a:lnTo>
                    <a:pt x="229890" y="73766"/>
                  </a:lnTo>
                  <a:lnTo>
                    <a:pt x="230083" y="74021"/>
                  </a:lnTo>
                  <a:lnTo>
                    <a:pt x="230173" y="74148"/>
                  </a:lnTo>
                  <a:lnTo>
                    <a:pt x="230260" y="74280"/>
                  </a:lnTo>
                  <a:lnTo>
                    <a:pt x="230419" y="74548"/>
                  </a:lnTo>
                  <a:lnTo>
                    <a:pt x="230491" y="74685"/>
                  </a:lnTo>
                  <a:lnTo>
                    <a:pt x="230555" y="74825"/>
                  </a:lnTo>
                  <a:lnTo>
                    <a:pt x="230604" y="74957"/>
                  </a:lnTo>
                  <a:lnTo>
                    <a:pt x="230691" y="75230"/>
                  </a:lnTo>
                  <a:lnTo>
                    <a:pt x="230766" y="75503"/>
                  </a:lnTo>
                  <a:lnTo>
                    <a:pt x="230811" y="75671"/>
                  </a:lnTo>
                  <a:lnTo>
                    <a:pt x="230887" y="76012"/>
                  </a:lnTo>
                  <a:lnTo>
                    <a:pt x="230974" y="76349"/>
                  </a:lnTo>
                  <a:lnTo>
                    <a:pt x="231072" y="76644"/>
                  </a:lnTo>
                  <a:lnTo>
                    <a:pt x="231125" y="76790"/>
                  </a:lnTo>
                  <a:lnTo>
                    <a:pt x="231242" y="77081"/>
                  </a:lnTo>
                  <a:lnTo>
                    <a:pt x="231378" y="77404"/>
                  </a:lnTo>
                  <a:lnTo>
                    <a:pt x="231450" y="77563"/>
                  </a:lnTo>
                  <a:lnTo>
                    <a:pt x="231529" y="77722"/>
                  </a:lnTo>
                  <a:lnTo>
                    <a:pt x="231620" y="77872"/>
                  </a:lnTo>
                  <a:lnTo>
                    <a:pt x="231741" y="78045"/>
                  </a:lnTo>
                  <a:lnTo>
                    <a:pt x="231877" y="78209"/>
                  </a:lnTo>
                  <a:lnTo>
                    <a:pt x="232024" y="78368"/>
                  </a:lnTo>
                  <a:lnTo>
                    <a:pt x="232175" y="78518"/>
                  </a:lnTo>
                  <a:lnTo>
                    <a:pt x="232530" y="78895"/>
                  </a:lnTo>
                  <a:lnTo>
                    <a:pt x="232919" y="79255"/>
                  </a:lnTo>
                  <a:lnTo>
                    <a:pt x="233331" y="79723"/>
                  </a:lnTo>
                  <a:lnTo>
                    <a:pt x="233614" y="80146"/>
                  </a:lnTo>
                  <a:lnTo>
                    <a:pt x="234022" y="80614"/>
                  </a:lnTo>
                  <a:lnTo>
                    <a:pt x="234433" y="80974"/>
                  </a:lnTo>
                  <a:lnTo>
                    <a:pt x="235030" y="81424"/>
                  </a:lnTo>
                  <a:lnTo>
                    <a:pt x="235585" y="81706"/>
                  </a:lnTo>
                  <a:lnTo>
                    <a:pt x="235997" y="82006"/>
                  </a:lnTo>
                  <a:lnTo>
                    <a:pt x="236344" y="82429"/>
                  </a:lnTo>
                  <a:lnTo>
                    <a:pt x="236545" y="82893"/>
                  </a:lnTo>
                  <a:lnTo>
                    <a:pt x="236703" y="83375"/>
                  </a:lnTo>
                  <a:lnTo>
                    <a:pt x="236866" y="83734"/>
                  </a:lnTo>
                  <a:lnTo>
                    <a:pt x="237145" y="84198"/>
                  </a:lnTo>
                  <a:lnTo>
                    <a:pt x="237330" y="84434"/>
                  </a:lnTo>
                  <a:lnTo>
                    <a:pt x="237621" y="84439"/>
                  </a:lnTo>
                  <a:lnTo>
                    <a:pt x="237832" y="84293"/>
                  </a:lnTo>
                  <a:lnTo>
                    <a:pt x="238169" y="84089"/>
                  </a:lnTo>
                  <a:lnTo>
                    <a:pt x="238486" y="83930"/>
                  </a:lnTo>
                  <a:lnTo>
                    <a:pt x="238799" y="83893"/>
                  </a:lnTo>
                  <a:lnTo>
                    <a:pt x="239030" y="83729"/>
                  </a:lnTo>
                  <a:lnTo>
                    <a:pt x="239015" y="83457"/>
                  </a:lnTo>
                  <a:lnTo>
                    <a:pt x="238728" y="83138"/>
                  </a:lnTo>
                  <a:lnTo>
                    <a:pt x="238524" y="82820"/>
                  </a:lnTo>
                  <a:lnTo>
                    <a:pt x="238278" y="82461"/>
                  </a:lnTo>
                  <a:lnTo>
                    <a:pt x="237995" y="82124"/>
                  </a:lnTo>
                  <a:lnTo>
                    <a:pt x="237832" y="81783"/>
                  </a:lnTo>
                  <a:lnTo>
                    <a:pt x="237715" y="81365"/>
                  </a:lnTo>
                  <a:lnTo>
                    <a:pt x="237681" y="80946"/>
                  </a:lnTo>
                  <a:lnTo>
                    <a:pt x="237647" y="80423"/>
                  </a:lnTo>
                  <a:lnTo>
                    <a:pt x="237530" y="80023"/>
                  </a:lnTo>
                  <a:lnTo>
                    <a:pt x="237428" y="79832"/>
                  </a:lnTo>
                  <a:lnTo>
                    <a:pt x="237285" y="79350"/>
                  </a:lnTo>
                  <a:lnTo>
                    <a:pt x="236900" y="78550"/>
                  </a:lnTo>
                  <a:lnTo>
                    <a:pt x="236427" y="77418"/>
                  </a:lnTo>
                  <a:lnTo>
                    <a:pt x="236427" y="77167"/>
                  </a:lnTo>
                  <a:lnTo>
                    <a:pt x="236446" y="76999"/>
                  </a:lnTo>
                  <a:lnTo>
                    <a:pt x="236480" y="76831"/>
                  </a:lnTo>
                  <a:lnTo>
                    <a:pt x="236571" y="76499"/>
                  </a:lnTo>
                  <a:lnTo>
                    <a:pt x="236632" y="76208"/>
                  </a:lnTo>
                  <a:lnTo>
                    <a:pt x="236835" y="75535"/>
                  </a:lnTo>
                  <a:lnTo>
                    <a:pt x="237017" y="75271"/>
                  </a:lnTo>
                  <a:lnTo>
                    <a:pt x="237266" y="74789"/>
                  </a:lnTo>
                  <a:lnTo>
                    <a:pt x="237308" y="74662"/>
                  </a:lnTo>
                  <a:lnTo>
                    <a:pt x="237364" y="74416"/>
                  </a:lnTo>
                  <a:lnTo>
                    <a:pt x="237326" y="73884"/>
                  </a:lnTo>
                  <a:lnTo>
                    <a:pt x="237160" y="73570"/>
                  </a:lnTo>
                  <a:lnTo>
                    <a:pt x="236945" y="72624"/>
                  </a:lnTo>
                  <a:lnTo>
                    <a:pt x="237066" y="72361"/>
                  </a:lnTo>
                  <a:lnTo>
                    <a:pt x="237153" y="72088"/>
                  </a:lnTo>
                  <a:lnTo>
                    <a:pt x="237190" y="71951"/>
                  </a:lnTo>
                  <a:lnTo>
                    <a:pt x="237240" y="71820"/>
                  </a:lnTo>
                  <a:lnTo>
                    <a:pt x="237300" y="71692"/>
                  </a:lnTo>
                  <a:lnTo>
                    <a:pt x="237508" y="71438"/>
                  </a:lnTo>
                  <a:lnTo>
                    <a:pt x="237870" y="71087"/>
                  </a:lnTo>
                  <a:lnTo>
                    <a:pt x="238119" y="70796"/>
                  </a:lnTo>
                  <a:lnTo>
                    <a:pt x="238320" y="70501"/>
                  </a:lnTo>
                  <a:lnTo>
                    <a:pt x="238456" y="70233"/>
                  </a:lnTo>
                  <a:lnTo>
                    <a:pt x="238550" y="70037"/>
                  </a:lnTo>
                  <a:lnTo>
                    <a:pt x="238731" y="69587"/>
                  </a:lnTo>
                  <a:lnTo>
                    <a:pt x="238773" y="69432"/>
                  </a:lnTo>
                  <a:lnTo>
                    <a:pt x="238916" y="68991"/>
                  </a:lnTo>
                  <a:lnTo>
                    <a:pt x="238965" y="68759"/>
                  </a:lnTo>
                  <a:lnTo>
                    <a:pt x="238954" y="68509"/>
                  </a:lnTo>
                  <a:lnTo>
                    <a:pt x="238928" y="68186"/>
                  </a:lnTo>
                  <a:lnTo>
                    <a:pt x="238947" y="67968"/>
                  </a:lnTo>
                  <a:lnTo>
                    <a:pt x="239030" y="67709"/>
                  </a:lnTo>
                  <a:lnTo>
                    <a:pt x="239064" y="67459"/>
                  </a:lnTo>
                  <a:lnTo>
                    <a:pt x="239083" y="67290"/>
                  </a:lnTo>
                  <a:lnTo>
                    <a:pt x="239026" y="67013"/>
                  </a:lnTo>
                  <a:lnTo>
                    <a:pt x="239030" y="66872"/>
                  </a:lnTo>
                  <a:lnTo>
                    <a:pt x="238958" y="66595"/>
                  </a:lnTo>
                  <a:lnTo>
                    <a:pt x="238898" y="66390"/>
                  </a:lnTo>
                  <a:lnTo>
                    <a:pt x="238841" y="66049"/>
                  </a:lnTo>
                  <a:lnTo>
                    <a:pt x="238860" y="65785"/>
                  </a:lnTo>
                  <a:lnTo>
                    <a:pt x="238943" y="65526"/>
                  </a:lnTo>
                  <a:lnTo>
                    <a:pt x="239011" y="65230"/>
                  </a:lnTo>
                  <a:lnTo>
                    <a:pt x="239169" y="64989"/>
                  </a:lnTo>
                  <a:lnTo>
                    <a:pt x="239373" y="64744"/>
                  </a:lnTo>
                  <a:lnTo>
                    <a:pt x="239608" y="64548"/>
                  </a:lnTo>
                  <a:lnTo>
                    <a:pt x="239842" y="64380"/>
                  </a:lnTo>
                  <a:lnTo>
                    <a:pt x="240167" y="64216"/>
                  </a:lnTo>
                  <a:lnTo>
                    <a:pt x="240491" y="64098"/>
                  </a:lnTo>
                  <a:lnTo>
                    <a:pt x="240756" y="64053"/>
                  </a:lnTo>
                  <a:lnTo>
                    <a:pt x="240941" y="64089"/>
                  </a:lnTo>
                  <a:lnTo>
                    <a:pt x="241167" y="64203"/>
                  </a:lnTo>
                  <a:lnTo>
                    <a:pt x="241337" y="64298"/>
                  </a:lnTo>
                  <a:lnTo>
                    <a:pt x="241503" y="64344"/>
                  </a:lnTo>
                  <a:lnTo>
                    <a:pt x="241824" y="64476"/>
                  </a:lnTo>
                  <a:lnTo>
                    <a:pt x="241945" y="64630"/>
                  </a:lnTo>
                  <a:lnTo>
                    <a:pt x="241991" y="64789"/>
                  </a:lnTo>
                  <a:lnTo>
                    <a:pt x="241968" y="65094"/>
                  </a:lnTo>
                  <a:lnTo>
                    <a:pt x="242134" y="65330"/>
                  </a:lnTo>
                  <a:lnTo>
                    <a:pt x="242395" y="65367"/>
                  </a:lnTo>
                  <a:lnTo>
                    <a:pt x="242822" y="65690"/>
                  </a:lnTo>
                  <a:lnTo>
                    <a:pt x="243074" y="65890"/>
                  </a:lnTo>
                  <a:lnTo>
                    <a:pt x="243275" y="65949"/>
                  </a:lnTo>
                  <a:lnTo>
                    <a:pt x="243505" y="65985"/>
                  </a:lnTo>
                  <a:lnTo>
                    <a:pt x="244072" y="65949"/>
                  </a:lnTo>
                  <a:lnTo>
                    <a:pt x="244411" y="65890"/>
                  </a:lnTo>
                  <a:lnTo>
                    <a:pt x="244672" y="65803"/>
                  </a:lnTo>
                  <a:lnTo>
                    <a:pt x="244857" y="65731"/>
                  </a:lnTo>
                  <a:lnTo>
                    <a:pt x="245122" y="65594"/>
                  </a:lnTo>
                  <a:lnTo>
                    <a:pt x="245416" y="65417"/>
                  </a:lnTo>
                  <a:lnTo>
                    <a:pt x="245650" y="65249"/>
                  </a:lnTo>
                  <a:lnTo>
                    <a:pt x="245850" y="65053"/>
                  </a:lnTo>
                  <a:lnTo>
                    <a:pt x="246069" y="64858"/>
                  </a:lnTo>
                  <a:lnTo>
                    <a:pt x="246179" y="64612"/>
                  </a:lnTo>
                  <a:lnTo>
                    <a:pt x="246492" y="64307"/>
                  </a:lnTo>
                  <a:lnTo>
                    <a:pt x="246644" y="64266"/>
                  </a:lnTo>
                  <a:lnTo>
                    <a:pt x="246878" y="64085"/>
                  </a:lnTo>
                  <a:lnTo>
                    <a:pt x="246825" y="63653"/>
                  </a:lnTo>
                  <a:lnTo>
                    <a:pt x="247070" y="63521"/>
                  </a:lnTo>
                  <a:lnTo>
                    <a:pt x="247274" y="63366"/>
                  </a:lnTo>
                  <a:lnTo>
                    <a:pt x="247535" y="63311"/>
                  </a:lnTo>
                  <a:lnTo>
                    <a:pt x="247792" y="63516"/>
                  </a:lnTo>
                  <a:lnTo>
                    <a:pt x="247946" y="63534"/>
                  </a:lnTo>
                  <a:lnTo>
                    <a:pt x="248147" y="63552"/>
                  </a:lnTo>
                  <a:lnTo>
                    <a:pt x="248438" y="63557"/>
                  </a:lnTo>
                  <a:lnTo>
                    <a:pt x="248728" y="63625"/>
                  </a:lnTo>
                  <a:lnTo>
                    <a:pt x="249000" y="63657"/>
                  </a:lnTo>
                  <a:lnTo>
                    <a:pt x="249321" y="63757"/>
                  </a:lnTo>
                  <a:lnTo>
                    <a:pt x="249563" y="63962"/>
                  </a:lnTo>
                  <a:lnTo>
                    <a:pt x="249578" y="64098"/>
                  </a:lnTo>
                  <a:lnTo>
                    <a:pt x="249544" y="64298"/>
                  </a:lnTo>
                  <a:lnTo>
                    <a:pt x="249805" y="64289"/>
                  </a:lnTo>
                  <a:lnTo>
                    <a:pt x="250035" y="64230"/>
                  </a:lnTo>
                  <a:lnTo>
                    <a:pt x="250345" y="64053"/>
                  </a:lnTo>
                  <a:lnTo>
                    <a:pt x="250564" y="63884"/>
                  </a:lnTo>
                  <a:lnTo>
                    <a:pt x="250824" y="63689"/>
                  </a:lnTo>
                  <a:lnTo>
                    <a:pt x="250998" y="63525"/>
                  </a:lnTo>
                  <a:lnTo>
                    <a:pt x="251342" y="63175"/>
                  </a:lnTo>
                  <a:lnTo>
                    <a:pt x="251591" y="62884"/>
                  </a:lnTo>
                  <a:lnTo>
                    <a:pt x="251935" y="62552"/>
                  </a:lnTo>
                  <a:lnTo>
                    <a:pt x="252150" y="62325"/>
                  </a:lnTo>
                  <a:lnTo>
                    <a:pt x="252448" y="61947"/>
                  </a:lnTo>
                  <a:lnTo>
                    <a:pt x="252584" y="61752"/>
                  </a:lnTo>
                  <a:lnTo>
                    <a:pt x="252698" y="61224"/>
                  </a:lnTo>
                  <a:lnTo>
                    <a:pt x="252539" y="60806"/>
                  </a:lnTo>
                  <a:lnTo>
                    <a:pt x="252550" y="60306"/>
                  </a:lnTo>
                  <a:lnTo>
                    <a:pt x="253090" y="57536"/>
                  </a:lnTo>
                  <a:lnTo>
                    <a:pt x="253623" y="57200"/>
                  </a:lnTo>
                  <a:lnTo>
                    <a:pt x="253596" y="56882"/>
                  </a:lnTo>
                  <a:lnTo>
                    <a:pt x="253566" y="56299"/>
                  </a:lnTo>
                  <a:lnTo>
                    <a:pt x="253574" y="56145"/>
                  </a:lnTo>
                  <a:lnTo>
                    <a:pt x="253608" y="55827"/>
                  </a:lnTo>
                  <a:lnTo>
                    <a:pt x="253630" y="55672"/>
                  </a:lnTo>
                  <a:lnTo>
                    <a:pt x="253661" y="55517"/>
                  </a:lnTo>
                  <a:lnTo>
                    <a:pt x="253698" y="55349"/>
                  </a:lnTo>
                  <a:lnTo>
                    <a:pt x="253804" y="55022"/>
                  </a:lnTo>
                  <a:lnTo>
                    <a:pt x="253849" y="54858"/>
                  </a:lnTo>
                  <a:lnTo>
                    <a:pt x="253880" y="54690"/>
                  </a:lnTo>
                  <a:lnTo>
                    <a:pt x="253891" y="54462"/>
                  </a:lnTo>
                  <a:lnTo>
                    <a:pt x="253872" y="54226"/>
                  </a:lnTo>
                  <a:lnTo>
                    <a:pt x="253842" y="53994"/>
                  </a:lnTo>
                  <a:lnTo>
                    <a:pt x="253819" y="53758"/>
                  </a:lnTo>
                  <a:lnTo>
                    <a:pt x="253815" y="53526"/>
                  </a:lnTo>
                  <a:lnTo>
                    <a:pt x="253834" y="53362"/>
                  </a:lnTo>
                  <a:lnTo>
                    <a:pt x="253895" y="53030"/>
                  </a:lnTo>
                  <a:lnTo>
                    <a:pt x="253929" y="52866"/>
                  </a:lnTo>
                  <a:lnTo>
                    <a:pt x="253955" y="52703"/>
                  </a:lnTo>
                  <a:lnTo>
                    <a:pt x="253985" y="52493"/>
                  </a:lnTo>
                  <a:lnTo>
                    <a:pt x="254008" y="52284"/>
                  </a:lnTo>
                  <a:lnTo>
                    <a:pt x="254061" y="51871"/>
                  </a:lnTo>
                  <a:lnTo>
                    <a:pt x="254095" y="51666"/>
                  </a:lnTo>
                  <a:lnTo>
                    <a:pt x="254136" y="51484"/>
                  </a:lnTo>
                  <a:lnTo>
                    <a:pt x="254231" y="51120"/>
                  </a:lnTo>
                  <a:lnTo>
                    <a:pt x="254318" y="50756"/>
                  </a:lnTo>
                  <a:lnTo>
                    <a:pt x="254359" y="50529"/>
                  </a:lnTo>
                  <a:lnTo>
                    <a:pt x="254420" y="50065"/>
                  </a:lnTo>
                  <a:lnTo>
                    <a:pt x="254454" y="49601"/>
                  </a:lnTo>
                  <a:lnTo>
                    <a:pt x="254378" y="49019"/>
                  </a:lnTo>
                  <a:lnTo>
                    <a:pt x="254223" y="47833"/>
                  </a:lnTo>
                  <a:lnTo>
                    <a:pt x="254167" y="47473"/>
                  </a:lnTo>
                  <a:lnTo>
                    <a:pt x="254102" y="47114"/>
                  </a:lnTo>
                  <a:lnTo>
                    <a:pt x="254031" y="46755"/>
                  </a:lnTo>
                  <a:lnTo>
                    <a:pt x="253952" y="46400"/>
                  </a:lnTo>
                  <a:lnTo>
                    <a:pt x="253759" y="45655"/>
                  </a:lnTo>
                  <a:lnTo>
                    <a:pt x="253649" y="45263"/>
                  </a:lnTo>
                  <a:lnTo>
                    <a:pt x="253528" y="44872"/>
                  </a:lnTo>
                  <a:lnTo>
                    <a:pt x="253389" y="44495"/>
                  </a:lnTo>
                  <a:lnTo>
                    <a:pt x="253223" y="44131"/>
                  </a:lnTo>
                  <a:lnTo>
                    <a:pt x="253090" y="43881"/>
                  </a:lnTo>
                  <a:lnTo>
                    <a:pt x="252947" y="43640"/>
                  </a:lnTo>
                  <a:lnTo>
                    <a:pt x="252796" y="43399"/>
                  </a:lnTo>
                  <a:lnTo>
                    <a:pt x="252633" y="43167"/>
                  </a:lnTo>
                  <a:lnTo>
                    <a:pt x="252463" y="42940"/>
                  </a:lnTo>
                  <a:lnTo>
                    <a:pt x="252233" y="42658"/>
                  </a:lnTo>
                  <a:lnTo>
                    <a:pt x="251991" y="42385"/>
                  </a:lnTo>
                  <a:lnTo>
                    <a:pt x="251769" y="42171"/>
                  </a:lnTo>
                  <a:lnTo>
                    <a:pt x="251240" y="41799"/>
                  </a:lnTo>
                  <a:lnTo>
                    <a:pt x="251104" y="41739"/>
                  </a:lnTo>
                  <a:lnTo>
                    <a:pt x="250960" y="41694"/>
                  </a:lnTo>
                  <a:lnTo>
                    <a:pt x="250537" y="41758"/>
                  </a:lnTo>
                  <a:lnTo>
                    <a:pt x="250178" y="41917"/>
                  </a:lnTo>
                  <a:lnTo>
                    <a:pt x="250046" y="41917"/>
                  </a:lnTo>
                  <a:lnTo>
                    <a:pt x="249771" y="41890"/>
                  </a:lnTo>
                  <a:lnTo>
                    <a:pt x="249635" y="41885"/>
                  </a:lnTo>
                  <a:lnTo>
                    <a:pt x="249321" y="41917"/>
                  </a:lnTo>
                  <a:lnTo>
                    <a:pt x="248853" y="41985"/>
                  </a:lnTo>
                  <a:lnTo>
                    <a:pt x="248271" y="42058"/>
                  </a:lnTo>
                  <a:lnTo>
                    <a:pt x="248124" y="42085"/>
                  </a:lnTo>
                  <a:lnTo>
                    <a:pt x="247946" y="42131"/>
                  </a:lnTo>
                  <a:lnTo>
                    <a:pt x="247765" y="42185"/>
                  </a:lnTo>
                  <a:lnTo>
                    <a:pt x="247410" y="42303"/>
                  </a:lnTo>
                  <a:lnTo>
                    <a:pt x="247229" y="42349"/>
                  </a:lnTo>
                  <a:lnTo>
                    <a:pt x="246783" y="42444"/>
                  </a:lnTo>
                  <a:lnTo>
                    <a:pt x="246557" y="42481"/>
                  </a:lnTo>
                  <a:lnTo>
                    <a:pt x="246334" y="42503"/>
                  </a:lnTo>
                  <a:lnTo>
                    <a:pt x="246111" y="42499"/>
                  </a:lnTo>
                  <a:lnTo>
                    <a:pt x="245794" y="42458"/>
                  </a:lnTo>
                  <a:lnTo>
                    <a:pt x="245635" y="42422"/>
                  </a:lnTo>
                  <a:lnTo>
                    <a:pt x="245480" y="42376"/>
                  </a:lnTo>
                  <a:lnTo>
                    <a:pt x="245216" y="42262"/>
                  </a:lnTo>
                  <a:lnTo>
                    <a:pt x="244993" y="42121"/>
                  </a:lnTo>
                  <a:lnTo>
                    <a:pt x="244782" y="41971"/>
                  </a:lnTo>
                  <a:lnTo>
                    <a:pt x="244646" y="41871"/>
                  </a:lnTo>
                  <a:lnTo>
                    <a:pt x="244389" y="41653"/>
                  </a:lnTo>
                  <a:lnTo>
                    <a:pt x="244257" y="41549"/>
                  </a:lnTo>
                  <a:lnTo>
                    <a:pt x="244121" y="41458"/>
                  </a:lnTo>
                  <a:lnTo>
                    <a:pt x="243958" y="41376"/>
                  </a:lnTo>
                  <a:lnTo>
                    <a:pt x="243796" y="41308"/>
                  </a:lnTo>
                  <a:lnTo>
                    <a:pt x="243456" y="41180"/>
                  </a:lnTo>
                  <a:lnTo>
                    <a:pt x="243290" y="41107"/>
                  </a:lnTo>
                  <a:lnTo>
                    <a:pt x="243143" y="41030"/>
                  </a:lnTo>
                  <a:lnTo>
                    <a:pt x="242859" y="40857"/>
                  </a:lnTo>
                  <a:lnTo>
                    <a:pt x="242716" y="40776"/>
                  </a:lnTo>
                  <a:lnTo>
                    <a:pt x="242572" y="40703"/>
                  </a:lnTo>
                  <a:lnTo>
                    <a:pt x="242421" y="40644"/>
                  </a:lnTo>
                  <a:lnTo>
                    <a:pt x="242266" y="40594"/>
                  </a:lnTo>
                  <a:lnTo>
                    <a:pt x="242108" y="40553"/>
                  </a:lnTo>
                  <a:lnTo>
                    <a:pt x="241307" y="40330"/>
                  </a:lnTo>
                  <a:lnTo>
                    <a:pt x="241062" y="40266"/>
                  </a:lnTo>
                  <a:lnTo>
                    <a:pt x="240816" y="40212"/>
                  </a:lnTo>
                  <a:lnTo>
                    <a:pt x="240571" y="40166"/>
                  </a:lnTo>
                  <a:lnTo>
                    <a:pt x="240272" y="40130"/>
                  </a:lnTo>
                  <a:lnTo>
                    <a:pt x="239974" y="40112"/>
                  </a:lnTo>
                  <a:lnTo>
                    <a:pt x="239672" y="40103"/>
                  </a:lnTo>
                  <a:lnTo>
                    <a:pt x="239366" y="40098"/>
                  </a:lnTo>
                  <a:lnTo>
                    <a:pt x="239064" y="40084"/>
                  </a:lnTo>
                  <a:lnTo>
                    <a:pt x="238788" y="40066"/>
                  </a:lnTo>
                  <a:lnTo>
                    <a:pt x="238229" y="40021"/>
                  </a:lnTo>
                  <a:lnTo>
                    <a:pt x="237950" y="40007"/>
                  </a:lnTo>
                  <a:lnTo>
                    <a:pt x="237674" y="40007"/>
                  </a:lnTo>
                  <a:lnTo>
                    <a:pt x="237458" y="40021"/>
                  </a:lnTo>
                  <a:lnTo>
                    <a:pt x="237036" y="40075"/>
                  </a:lnTo>
                  <a:lnTo>
                    <a:pt x="236820" y="40098"/>
                  </a:lnTo>
                  <a:lnTo>
                    <a:pt x="236613" y="40098"/>
                  </a:lnTo>
                  <a:lnTo>
                    <a:pt x="236450" y="40093"/>
                  </a:lnTo>
                  <a:lnTo>
                    <a:pt x="236288" y="40080"/>
                  </a:lnTo>
                  <a:lnTo>
                    <a:pt x="236129" y="40062"/>
                  </a:lnTo>
                  <a:lnTo>
                    <a:pt x="235974" y="40030"/>
                  </a:lnTo>
                  <a:lnTo>
                    <a:pt x="235381" y="39811"/>
                  </a:lnTo>
                  <a:lnTo>
                    <a:pt x="234977" y="39543"/>
                  </a:lnTo>
                  <a:lnTo>
                    <a:pt x="234649" y="39202"/>
                  </a:lnTo>
                  <a:lnTo>
                    <a:pt x="234433" y="38752"/>
                  </a:lnTo>
                  <a:lnTo>
                    <a:pt x="234331" y="38115"/>
                  </a:lnTo>
                  <a:lnTo>
                    <a:pt x="234347" y="37292"/>
                  </a:lnTo>
                  <a:lnTo>
                    <a:pt x="234433" y="36588"/>
                  </a:lnTo>
                  <a:lnTo>
                    <a:pt x="234702" y="35992"/>
                  </a:lnTo>
                  <a:lnTo>
                    <a:pt x="235083" y="35478"/>
                  </a:lnTo>
                  <a:lnTo>
                    <a:pt x="235638" y="34873"/>
                  </a:lnTo>
                  <a:lnTo>
                    <a:pt x="235767" y="34773"/>
                  </a:lnTo>
                  <a:lnTo>
                    <a:pt x="235899" y="34682"/>
                  </a:lnTo>
                  <a:lnTo>
                    <a:pt x="236035" y="34601"/>
                  </a:lnTo>
                  <a:lnTo>
                    <a:pt x="236190" y="34519"/>
                  </a:lnTo>
                  <a:lnTo>
                    <a:pt x="236356" y="34441"/>
                  </a:lnTo>
                  <a:lnTo>
                    <a:pt x="236699" y="34328"/>
                  </a:lnTo>
                  <a:lnTo>
                    <a:pt x="236873" y="34278"/>
                  </a:lnTo>
                  <a:lnTo>
                    <a:pt x="237141" y="34223"/>
                  </a:lnTo>
                  <a:lnTo>
                    <a:pt x="237413" y="34187"/>
                  </a:lnTo>
                  <a:lnTo>
                    <a:pt x="237545" y="34178"/>
                  </a:lnTo>
                  <a:lnTo>
                    <a:pt x="237723" y="34173"/>
                  </a:lnTo>
                  <a:lnTo>
                    <a:pt x="237908" y="34173"/>
                  </a:lnTo>
                  <a:lnTo>
                    <a:pt x="238086" y="34187"/>
                  </a:lnTo>
                  <a:lnTo>
                    <a:pt x="238263" y="34210"/>
                  </a:lnTo>
                  <a:lnTo>
                    <a:pt x="238437" y="34250"/>
                  </a:lnTo>
                  <a:lnTo>
                    <a:pt x="238573" y="34291"/>
                  </a:lnTo>
                  <a:lnTo>
                    <a:pt x="238841" y="34410"/>
                  </a:lnTo>
                  <a:lnTo>
                    <a:pt x="239215" y="34601"/>
                  </a:lnTo>
                  <a:lnTo>
                    <a:pt x="239657" y="34828"/>
                  </a:lnTo>
                  <a:lnTo>
                    <a:pt x="239827" y="34855"/>
                  </a:lnTo>
                  <a:lnTo>
                    <a:pt x="240012" y="34851"/>
                  </a:lnTo>
                  <a:lnTo>
                    <a:pt x="240197" y="34823"/>
                  </a:lnTo>
                  <a:lnTo>
                    <a:pt x="240374" y="34773"/>
                  </a:lnTo>
                  <a:lnTo>
                    <a:pt x="240533" y="34701"/>
                  </a:lnTo>
                  <a:lnTo>
                    <a:pt x="241870" y="33746"/>
                  </a:lnTo>
                  <a:lnTo>
                    <a:pt x="243388" y="32209"/>
                  </a:lnTo>
                  <a:lnTo>
                    <a:pt x="243717" y="31954"/>
                  </a:lnTo>
                  <a:lnTo>
                    <a:pt x="244313" y="31118"/>
                  </a:lnTo>
                  <a:lnTo>
                    <a:pt x="244646" y="30599"/>
                  </a:lnTo>
                  <a:lnTo>
                    <a:pt x="244778" y="30345"/>
                  </a:lnTo>
                  <a:lnTo>
                    <a:pt x="245110" y="29894"/>
                  </a:lnTo>
                  <a:lnTo>
                    <a:pt x="245314" y="29244"/>
                  </a:lnTo>
                  <a:lnTo>
                    <a:pt x="245344" y="27485"/>
                  </a:lnTo>
                  <a:lnTo>
                    <a:pt x="245095" y="26830"/>
                  </a:lnTo>
                  <a:lnTo>
                    <a:pt x="245099" y="26634"/>
                  </a:lnTo>
                  <a:lnTo>
                    <a:pt x="244910" y="26371"/>
                  </a:lnTo>
                  <a:lnTo>
                    <a:pt x="244785" y="26043"/>
                  </a:lnTo>
                  <a:lnTo>
                    <a:pt x="244529" y="25907"/>
                  </a:lnTo>
                  <a:lnTo>
                    <a:pt x="243951" y="25770"/>
                  </a:lnTo>
                  <a:lnTo>
                    <a:pt x="243566" y="25502"/>
                  </a:lnTo>
                  <a:lnTo>
                    <a:pt x="243252" y="24843"/>
                  </a:lnTo>
                  <a:lnTo>
                    <a:pt x="242882" y="24402"/>
                  </a:lnTo>
                  <a:lnTo>
                    <a:pt x="242659" y="23902"/>
                  </a:lnTo>
                  <a:lnTo>
                    <a:pt x="242527" y="23565"/>
                  </a:lnTo>
                  <a:lnTo>
                    <a:pt x="242406" y="23224"/>
                  </a:lnTo>
                  <a:lnTo>
                    <a:pt x="242278" y="22906"/>
                  </a:lnTo>
                  <a:lnTo>
                    <a:pt x="242149" y="22610"/>
                  </a:lnTo>
                  <a:lnTo>
                    <a:pt x="241953" y="22197"/>
                  </a:lnTo>
                  <a:lnTo>
                    <a:pt x="241749" y="21828"/>
                  </a:lnTo>
                  <a:lnTo>
                    <a:pt x="241692" y="21701"/>
                  </a:lnTo>
                  <a:lnTo>
                    <a:pt x="241609" y="21492"/>
                  </a:lnTo>
                  <a:lnTo>
                    <a:pt x="241537" y="21283"/>
                  </a:lnTo>
                  <a:lnTo>
                    <a:pt x="241473" y="21064"/>
                  </a:lnTo>
                  <a:lnTo>
                    <a:pt x="241420" y="20851"/>
                  </a:lnTo>
                  <a:lnTo>
                    <a:pt x="241375" y="20632"/>
                  </a:lnTo>
                  <a:lnTo>
                    <a:pt x="241334" y="20387"/>
                  </a:lnTo>
                  <a:lnTo>
                    <a:pt x="241303" y="20141"/>
                  </a:lnTo>
                  <a:lnTo>
                    <a:pt x="241284" y="19891"/>
                  </a:lnTo>
                  <a:lnTo>
                    <a:pt x="241281" y="19646"/>
                  </a:lnTo>
                  <a:lnTo>
                    <a:pt x="241284" y="19396"/>
                  </a:lnTo>
                  <a:lnTo>
                    <a:pt x="241303" y="19159"/>
                  </a:lnTo>
                  <a:lnTo>
                    <a:pt x="241337" y="18927"/>
                  </a:lnTo>
                  <a:lnTo>
                    <a:pt x="241428" y="18459"/>
                  </a:lnTo>
                  <a:lnTo>
                    <a:pt x="241469" y="18223"/>
                  </a:lnTo>
                  <a:lnTo>
                    <a:pt x="241534" y="17795"/>
                  </a:lnTo>
                  <a:lnTo>
                    <a:pt x="241605" y="17372"/>
                  </a:lnTo>
                  <a:lnTo>
                    <a:pt x="241654" y="17163"/>
                  </a:lnTo>
                  <a:lnTo>
                    <a:pt x="241738" y="16913"/>
                  </a:lnTo>
                  <a:lnTo>
                    <a:pt x="241953" y="16431"/>
                  </a:lnTo>
                  <a:lnTo>
                    <a:pt x="242051" y="16190"/>
                  </a:lnTo>
                  <a:lnTo>
                    <a:pt x="242123" y="15940"/>
                  </a:lnTo>
                  <a:lnTo>
                    <a:pt x="242142" y="15772"/>
                  </a:lnTo>
                  <a:lnTo>
                    <a:pt x="242153" y="15604"/>
                  </a:lnTo>
                  <a:lnTo>
                    <a:pt x="242157" y="15435"/>
                  </a:lnTo>
                  <a:lnTo>
                    <a:pt x="242168" y="15267"/>
                  </a:lnTo>
                  <a:lnTo>
                    <a:pt x="242217" y="14985"/>
                  </a:lnTo>
                  <a:lnTo>
                    <a:pt x="242368" y="14544"/>
                  </a:lnTo>
                  <a:lnTo>
                    <a:pt x="243275" y="13776"/>
                  </a:lnTo>
                  <a:lnTo>
                    <a:pt x="243433" y="13758"/>
                  </a:lnTo>
                  <a:lnTo>
                    <a:pt x="243603" y="13767"/>
                  </a:lnTo>
                  <a:lnTo>
                    <a:pt x="243943" y="13799"/>
                  </a:lnTo>
                  <a:lnTo>
                    <a:pt x="244109" y="13790"/>
                  </a:lnTo>
                  <a:lnTo>
                    <a:pt x="244725" y="13576"/>
                  </a:lnTo>
                  <a:lnTo>
                    <a:pt x="244876" y="13489"/>
                  </a:lnTo>
                  <a:lnTo>
                    <a:pt x="245020" y="13385"/>
                  </a:lnTo>
                  <a:lnTo>
                    <a:pt x="245159" y="13276"/>
                  </a:lnTo>
                  <a:lnTo>
                    <a:pt x="245288" y="13153"/>
                  </a:lnTo>
                  <a:lnTo>
                    <a:pt x="245405" y="13026"/>
                  </a:lnTo>
                  <a:lnTo>
                    <a:pt x="245510" y="12894"/>
                  </a:lnTo>
                  <a:lnTo>
                    <a:pt x="245609" y="12753"/>
                  </a:lnTo>
                  <a:lnTo>
                    <a:pt x="245696" y="12607"/>
                  </a:lnTo>
                  <a:lnTo>
                    <a:pt x="245866" y="12307"/>
                  </a:lnTo>
                  <a:lnTo>
                    <a:pt x="246096" y="11871"/>
                  </a:lnTo>
                  <a:lnTo>
                    <a:pt x="246202" y="11648"/>
                  </a:lnTo>
                  <a:lnTo>
                    <a:pt x="246300" y="11425"/>
                  </a:lnTo>
                  <a:lnTo>
                    <a:pt x="246383" y="11193"/>
                  </a:lnTo>
                  <a:lnTo>
                    <a:pt x="246447" y="10998"/>
                  </a:lnTo>
                  <a:lnTo>
                    <a:pt x="246504" y="10798"/>
                  </a:lnTo>
                  <a:lnTo>
                    <a:pt x="246553" y="10598"/>
                  </a:lnTo>
                  <a:lnTo>
                    <a:pt x="246594" y="10393"/>
                  </a:lnTo>
                  <a:lnTo>
                    <a:pt x="246625" y="10189"/>
                  </a:lnTo>
                  <a:lnTo>
                    <a:pt x="246640" y="10011"/>
                  </a:lnTo>
                  <a:lnTo>
                    <a:pt x="246640" y="9652"/>
                  </a:lnTo>
                  <a:lnTo>
                    <a:pt x="246636" y="9475"/>
                  </a:lnTo>
                  <a:lnTo>
                    <a:pt x="246640" y="9293"/>
                  </a:lnTo>
                  <a:lnTo>
                    <a:pt x="246655" y="9125"/>
                  </a:lnTo>
                  <a:lnTo>
                    <a:pt x="246678" y="8956"/>
                  </a:lnTo>
                  <a:lnTo>
                    <a:pt x="246696" y="8788"/>
                  </a:lnTo>
                  <a:lnTo>
                    <a:pt x="246711" y="8620"/>
                  </a:lnTo>
                  <a:lnTo>
                    <a:pt x="246708" y="8456"/>
                  </a:lnTo>
                  <a:lnTo>
                    <a:pt x="246693" y="8306"/>
                  </a:lnTo>
                  <a:lnTo>
                    <a:pt x="246670" y="8161"/>
                  </a:lnTo>
                  <a:lnTo>
                    <a:pt x="246636" y="8015"/>
                  </a:lnTo>
                  <a:lnTo>
                    <a:pt x="246553" y="7724"/>
                  </a:lnTo>
                  <a:lnTo>
                    <a:pt x="246504" y="7588"/>
                  </a:lnTo>
                  <a:lnTo>
                    <a:pt x="246379" y="7320"/>
                  </a:lnTo>
                  <a:lnTo>
                    <a:pt x="246326" y="7188"/>
                  </a:lnTo>
                  <a:lnTo>
                    <a:pt x="246285" y="7047"/>
                  </a:lnTo>
                  <a:lnTo>
                    <a:pt x="246262" y="6883"/>
                  </a:lnTo>
                  <a:lnTo>
                    <a:pt x="246251" y="6715"/>
                  </a:lnTo>
                  <a:lnTo>
                    <a:pt x="246251" y="6542"/>
                  </a:lnTo>
                  <a:lnTo>
                    <a:pt x="246266" y="6369"/>
                  </a:lnTo>
                  <a:lnTo>
                    <a:pt x="246300" y="6210"/>
                  </a:lnTo>
                  <a:lnTo>
                    <a:pt x="246542" y="5724"/>
                  </a:lnTo>
                  <a:lnTo>
                    <a:pt x="246621" y="5478"/>
                  </a:lnTo>
                  <a:lnTo>
                    <a:pt x="246659" y="5228"/>
                  </a:lnTo>
                  <a:lnTo>
                    <a:pt x="246625" y="4878"/>
                  </a:lnTo>
                  <a:lnTo>
                    <a:pt x="246421" y="4232"/>
                  </a:lnTo>
                  <a:lnTo>
                    <a:pt x="246436" y="3982"/>
                  </a:lnTo>
                  <a:lnTo>
                    <a:pt x="246466" y="3737"/>
                  </a:lnTo>
                  <a:lnTo>
                    <a:pt x="246511" y="3487"/>
                  </a:lnTo>
                  <a:lnTo>
                    <a:pt x="246572" y="3246"/>
                  </a:lnTo>
                  <a:lnTo>
                    <a:pt x="246893" y="2523"/>
                  </a:lnTo>
                  <a:lnTo>
                    <a:pt x="247146" y="2305"/>
                  </a:lnTo>
                  <a:lnTo>
                    <a:pt x="247286" y="2164"/>
                  </a:lnTo>
                  <a:lnTo>
                    <a:pt x="247557" y="1877"/>
                  </a:lnTo>
                  <a:lnTo>
                    <a:pt x="247826" y="1586"/>
                  </a:lnTo>
                  <a:lnTo>
                    <a:pt x="248464" y="936"/>
                  </a:lnTo>
                  <a:lnTo>
                    <a:pt x="248600" y="850"/>
                  </a:lnTo>
                  <a:lnTo>
                    <a:pt x="248879" y="686"/>
                  </a:lnTo>
                  <a:lnTo>
                    <a:pt x="249015" y="600"/>
                  </a:lnTo>
                  <a:lnTo>
                    <a:pt x="249159" y="481"/>
                  </a:lnTo>
                  <a:lnTo>
                    <a:pt x="249442" y="231"/>
                  </a:lnTo>
                  <a:lnTo>
                    <a:pt x="249589" y="122"/>
                  </a:lnTo>
                  <a:lnTo>
                    <a:pt x="249865" y="22"/>
                  </a:lnTo>
                  <a:lnTo>
                    <a:pt x="250114" y="0"/>
                  </a:lnTo>
                  <a:lnTo>
                    <a:pt x="250364" y="4"/>
                  </a:lnTo>
                  <a:lnTo>
                    <a:pt x="250511" y="13"/>
                  </a:lnTo>
                  <a:lnTo>
                    <a:pt x="250654" y="31"/>
                  </a:lnTo>
                  <a:lnTo>
                    <a:pt x="250802" y="59"/>
                  </a:lnTo>
                  <a:lnTo>
                    <a:pt x="250945" y="90"/>
                  </a:lnTo>
                  <a:lnTo>
                    <a:pt x="251085" y="127"/>
                  </a:lnTo>
                  <a:lnTo>
                    <a:pt x="251312" y="209"/>
                  </a:lnTo>
                  <a:lnTo>
                    <a:pt x="251772" y="422"/>
                  </a:lnTo>
                  <a:lnTo>
                    <a:pt x="252407" y="977"/>
                  </a:lnTo>
                  <a:lnTo>
                    <a:pt x="252475" y="1213"/>
                  </a:lnTo>
                  <a:lnTo>
                    <a:pt x="252577" y="1486"/>
                  </a:lnTo>
                  <a:lnTo>
                    <a:pt x="252645" y="1645"/>
                  </a:lnTo>
                  <a:lnTo>
                    <a:pt x="252837" y="2118"/>
                  </a:lnTo>
                  <a:lnTo>
                    <a:pt x="253060" y="2587"/>
                  </a:lnTo>
                  <a:lnTo>
                    <a:pt x="253121" y="2746"/>
                  </a:lnTo>
                  <a:lnTo>
                    <a:pt x="253166" y="3005"/>
                  </a:lnTo>
                  <a:lnTo>
                    <a:pt x="253162" y="3523"/>
                  </a:lnTo>
                  <a:lnTo>
                    <a:pt x="253200" y="3750"/>
                  </a:lnTo>
                  <a:lnTo>
                    <a:pt x="253253" y="3973"/>
                  </a:lnTo>
                  <a:lnTo>
                    <a:pt x="253321" y="4228"/>
                  </a:lnTo>
                  <a:lnTo>
                    <a:pt x="253581" y="4764"/>
                  </a:lnTo>
                  <a:lnTo>
                    <a:pt x="253876" y="5055"/>
                  </a:lnTo>
                  <a:lnTo>
                    <a:pt x="254235" y="5278"/>
                  </a:lnTo>
                  <a:lnTo>
                    <a:pt x="254424" y="5424"/>
                  </a:lnTo>
                  <a:lnTo>
                    <a:pt x="254677" y="5678"/>
                  </a:lnTo>
                  <a:lnTo>
                    <a:pt x="254797" y="5865"/>
                  </a:lnTo>
                  <a:lnTo>
                    <a:pt x="254892" y="6074"/>
                  </a:lnTo>
                  <a:lnTo>
                    <a:pt x="254967" y="6297"/>
                  </a:lnTo>
                  <a:lnTo>
                    <a:pt x="255103" y="6747"/>
                  </a:lnTo>
                  <a:lnTo>
                    <a:pt x="255251" y="7215"/>
                  </a:lnTo>
                  <a:lnTo>
                    <a:pt x="255289" y="7374"/>
                  </a:lnTo>
                  <a:lnTo>
                    <a:pt x="255315" y="7538"/>
                  </a:lnTo>
                  <a:lnTo>
                    <a:pt x="255326" y="7711"/>
                  </a:lnTo>
                  <a:lnTo>
                    <a:pt x="255326" y="7892"/>
                  </a:lnTo>
                  <a:lnTo>
                    <a:pt x="255300" y="8434"/>
                  </a:lnTo>
                  <a:lnTo>
                    <a:pt x="255296" y="8788"/>
                  </a:lnTo>
                  <a:lnTo>
                    <a:pt x="255285" y="9329"/>
                  </a:lnTo>
                  <a:lnTo>
                    <a:pt x="255273" y="9552"/>
                  </a:lnTo>
                  <a:lnTo>
                    <a:pt x="255228" y="10220"/>
                  </a:lnTo>
                  <a:lnTo>
                    <a:pt x="255149" y="11116"/>
                  </a:lnTo>
                  <a:lnTo>
                    <a:pt x="255134" y="11421"/>
                  </a:lnTo>
                  <a:lnTo>
                    <a:pt x="255122" y="11553"/>
                  </a:lnTo>
                  <a:lnTo>
                    <a:pt x="255118" y="11825"/>
                  </a:lnTo>
                  <a:lnTo>
                    <a:pt x="255141" y="12048"/>
                  </a:lnTo>
                  <a:lnTo>
                    <a:pt x="255281" y="12585"/>
                  </a:lnTo>
                  <a:lnTo>
                    <a:pt x="255338" y="12857"/>
                  </a:lnTo>
                  <a:lnTo>
                    <a:pt x="255345" y="12998"/>
                  </a:lnTo>
                  <a:lnTo>
                    <a:pt x="255338" y="13144"/>
                  </a:lnTo>
                  <a:lnTo>
                    <a:pt x="255319" y="13294"/>
                  </a:lnTo>
                  <a:lnTo>
                    <a:pt x="255269" y="13585"/>
                  </a:lnTo>
                  <a:lnTo>
                    <a:pt x="255224" y="13767"/>
                  </a:lnTo>
                  <a:lnTo>
                    <a:pt x="255171" y="13944"/>
                  </a:lnTo>
                  <a:lnTo>
                    <a:pt x="255111" y="14121"/>
                  </a:lnTo>
                  <a:lnTo>
                    <a:pt x="254975" y="14476"/>
                  </a:lnTo>
                  <a:lnTo>
                    <a:pt x="254786" y="14917"/>
                  </a:lnTo>
                  <a:lnTo>
                    <a:pt x="254699" y="15154"/>
                  </a:lnTo>
                  <a:lnTo>
                    <a:pt x="254624" y="15395"/>
                  </a:lnTo>
                  <a:lnTo>
                    <a:pt x="254563" y="15645"/>
                  </a:lnTo>
                  <a:lnTo>
                    <a:pt x="254541" y="15776"/>
                  </a:lnTo>
                  <a:lnTo>
                    <a:pt x="254507" y="16045"/>
                  </a:lnTo>
                  <a:lnTo>
                    <a:pt x="254495" y="16181"/>
                  </a:lnTo>
                  <a:lnTo>
                    <a:pt x="254499" y="16313"/>
                  </a:lnTo>
                  <a:lnTo>
                    <a:pt x="254518" y="16486"/>
                  </a:lnTo>
                  <a:lnTo>
                    <a:pt x="254559" y="16654"/>
                  </a:lnTo>
                  <a:lnTo>
                    <a:pt x="254661" y="16990"/>
                  </a:lnTo>
                  <a:lnTo>
                    <a:pt x="254707" y="17159"/>
                  </a:lnTo>
                  <a:lnTo>
                    <a:pt x="254748" y="17336"/>
                  </a:lnTo>
                  <a:lnTo>
                    <a:pt x="254824" y="17700"/>
                  </a:lnTo>
                  <a:lnTo>
                    <a:pt x="254865" y="17882"/>
                  </a:lnTo>
                  <a:lnTo>
                    <a:pt x="254915" y="18059"/>
                  </a:lnTo>
                  <a:lnTo>
                    <a:pt x="254990" y="18286"/>
                  </a:lnTo>
                  <a:lnTo>
                    <a:pt x="255073" y="18514"/>
                  </a:lnTo>
                  <a:lnTo>
                    <a:pt x="255254" y="18959"/>
                  </a:lnTo>
                  <a:lnTo>
                    <a:pt x="255341" y="19187"/>
                  </a:lnTo>
                  <a:lnTo>
                    <a:pt x="255504" y="19641"/>
                  </a:lnTo>
                  <a:lnTo>
                    <a:pt x="256399" y="20096"/>
                  </a:lnTo>
                  <a:lnTo>
                    <a:pt x="256535" y="20087"/>
                  </a:lnTo>
                  <a:lnTo>
                    <a:pt x="257014" y="20391"/>
                  </a:lnTo>
                  <a:lnTo>
                    <a:pt x="257018" y="20532"/>
                  </a:lnTo>
                  <a:lnTo>
                    <a:pt x="256920" y="20828"/>
                  </a:lnTo>
                  <a:lnTo>
                    <a:pt x="256588" y="21333"/>
                  </a:lnTo>
                  <a:lnTo>
                    <a:pt x="256803" y="21956"/>
                  </a:lnTo>
                  <a:lnTo>
                    <a:pt x="256935" y="21942"/>
                  </a:lnTo>
                  <a:lnTo>
                    <a:pt x="257800" y="22474"/>
                  </a:lnTo>
                  <a:lnTo>
                    <a:pt x="257800" y="22601"/>
                  </a:lnTo>
                  <a:lnTo>
                    <a:pt x="257770" y="22733"/>
                  </a:lnTo>
                  <a:lnTo>
                    <a:pt x="257664" y="23006"/>
                  </a:lnTo>
                  <a:lnTo>
                    <a:pt x="257592" y="23265"/>
                  </a:lnTo>
                  <a:lnTo>
                    <a:pt x="257547" y="24570"/>
                  </a:lnTo>
                  <a:lnTo>
                    <a:pt x="257826" y="24793"/>
                  </a:lnTo>
                  <a:lnTo>
                    <a:pt x="257970" y="24856"/>
                  </a:lnTo>
                  <a:lnTo>
                    <a:pt x="258117" y="24911"/>
                  </a:lnTo>
                  <a:lnTo>
                    <a:pt x="258370" y="25061"/>
                  </a:lnTo>
                  <a:lnTo>
                    <a:pt x="258480" y="25197"/>
                  </a:lnTo>
                  <a:lnTo>
                    <a:pt x="258570" y="25357"/>
                  </a:lnTo>
                  <a:lnTo>
                    <a:pt x="258642" y="25534"/>
                  </a:lnTo>
                  <a:lnTo>
                    <a:pt x="258687" y="25716"/>
                  </a:lnTo>
                  <a:lnTo>
                    <a:pt x="258706" y="25889"/>
                  </a:lnTo>
                  <a:lnTo>
                    <a:pt x="259148" y="26480"/>
                  </a:lnTo>
                  <a:lnTo>
                    <a:pt x="259915" y="27144"/>
                  </a:lnTo>
                  <a:lnTo>
                    <a:pt x="260296" y="27544"/>
                  </a:lnTo>
                  <a:lnTo>
                    <a:pt x="261052" y="28244"/>
                  </a:lnTo>
                  <a:lnTo>
                    <a:pt x="261652" y="28985"/>
                  </a:lnTo>
                  <a:lnTo>
                    <a:pt x="262090" y="29553"/>
                  </a:lnTo>
                  <a:lnTo>
                    <a:pt x="262298" y="30340"/>
                  </a:lnTo>
                  <a:lnTo>
                    <a:pt x="262234" y="31009"/>
                  </a:lnTo>
                  <a:lnTo>
                    <a:pt x="262275" y="31741"/>
                  </a:lnTo>
                  <a:lnTo>
                    <a:pt x="262381" y="32191"/>
                  </a:lnTo>
                  <a:lnTo>
                    <a:pt x="262933" y="32645"/>
                  </a:lnTo>
                  <a:lnTo>
                    <a:pt x="263374" y="32877"/>
                  </a:lnTo>
                  <a:lnTo>
                    <a:pt x="263877" y="32941"/>
                  </a:lnTo>
                  <a:lnTo>
                    <a:pt x="264205" y="33227"/>
                  </a:lnTo>
                  <a:lnTo>
                    <a:pt x="264254" y="33564"/>
                  </a:lnTo>
                  <a:lnTo>
                    <a:pt x="264247" y="34014"/>
                  </a:lnTo>
                  <a:lnTo>
                    <a:pt x="264349" y="34632"/>
                  </a:lnTo>
                  <a:lnTo>
                    <a:pt x="264451" y="35137"/>
                  </a:lnTo>
                  <a:lnTo>
                    <a:pt x="264726" y="35478"/>
                  </a:lnTo>
                  <a:lnTo>
                    <a:pt x="265164" y="35874"/>
                  </a:lnTo>
                  <a:lnTo>
                    <a:pt x="265773" y="36224"/>
                  </a:lnTo>
                  <a:lnTo>
                    <a:pt x="266381" y="36624"/>
                  </a:lnTo>
                  <a:lnTo>
                    <a:pt x="266875" y="37138"/>
                  </a:lnTo>
                  <a:lnTo>
                    <a:pt x="267140" y="37815"/>
                  </a:lnTo>
                  <a:lnTo>
                    <a:pt x="267347" y="38770"/>
                  </a:lnTo>
                  <a:lnTo>
                    <a:pt x="267555" y="39671"/>
                  </a:lnTo>
                  <a:lnTo>
                    <a:pt x="267770" y="40175"/>
                  </a:lnTo>
                  <a:lnTo>
                    <a:pt x="267597" y="40566"/>
                  </a:lnTo>
                  <a:lnTo>
                    <a:pt x="267310" y="41066"/>
                  </a:lnTo>
                  <a:lnTo>
                    <a:pt x="267132" y="41676"/>
                  </a:lnTo>
                  <a:lnTo>
                    <a:pt x="267344" y="42408"/>
                  </a:lnTo>
                  <a:lnTo>
                    <a:pt x="267612" y="43085"/>
                  </a:lnTo>
                  <a:lnTo>
                    <a:pt x="267310" y="44427"/>
                  </a:lnTo>
                  <a:lnTo>
                    <a:pt x="266860" y="44700"/>
                  </a:lnTo>
                  <a:lnTo>
                    <a:pt x="266407" y="45082"/>
                  </a:lnTo>
                  <a:lnTo>
                    <a:pt x="265950" y="45577"/>
                  </a:lnTo>
                  <a:lnTo>
                    <a:pt x="265780" y="46023"/>
                  </a:lnTo>
                  <a:lnTo>
                    <a:pt x="265376" y="46691"/>
                  </a:lnTo>
                  <a:lnTo>
                    <a:pt x="265312" y="47305"/>
                  </a:lnTo>
                  <a:lnTo>
                    <a:pt x="265324" y="47438"/>
                  </a:lnTo>
                  <a:lnTo>
                    <a:pt x="265357" y="47751"/>
                  </a:lnTo>
                  <a:lnTo>
                    <a:pt x="266180" y="48606"/>
                  </a:lnTo>
                  <a:lnTo>
                    <a:pt x="266452" y="49060"/>
                  </a:lnTo>
                  <a:lnTo>
                    <a:pt x="266611" y="49679"/>
                  </a:lnTo>
                  <a:lnTo>
                    <a:pt x="266883" y="50129"/>
                  </a:lnTo>
                  <a:lnTo>
                    <a:pt x="267264" y="50584"/>
                  </a:lnTo>
                  <a:lnTo>
                    <a:pt x="267532" y="51152"/>
                  </a:lnTo>
                  <a:lnTo>
                    <a:pt x="267582" y="51766"/>
                  </a:lnTo>
                  <a:lnTo>
                    <a:pt x="267736" y="52330"/>
                  </a:lnTo>
                  <a:lnTo>
                    <a:pt x="268069" y="52503"/>
                  </a:lnTo>
                  <a:lnTo>
                    <a:pt x="268405" y="52621"/>
                  </a:lnTo>
                  <a:lnTo>
                    <a:pt x="269066" y="52966"/>
                  </a:lnTo>
                  <a:lnTo>
                    <a:pt x="269731" y="53371"/>
                  </a:lnTo>
                  <a:lnTo>
                    <a:pt x="270278" y="53830"/>
                  </a:lnTo>
                  <a:lnTo>
                    <a:pt x="270599" y="54676"/>
                  </a:lnTo>
                  <a:lnTo>
                    <a:pt x="270697" y="55517"/>
                  </a:lnTo>
                  <a:lnTo>
                    <a:pt x="270524" y="55958"/>
                  </a:lnTo>
                  <a:lnTo>
                    <a:pt x="270459" y="56409"/>
                  </a:lnTo>
                  <a:lnTo>
                    <a:pt x="270614" y="57304"/>
                  </a:lnTo>
                  <a:lnTo>
                    <a:pt x="270762" y="57455"/>
                  </a:lnTo>
                  <a:lnTo>
                    <a:pt x="271064" y="57750"/>
                  </a:lnTo>
                  <a:lnTo>
                    <a:pt x="272046" y="58746"/>
                  </a:lnTo>
                  <a:lnTo>
                    <a:pt x="272257" y="58991"/>
                  </a:lnTo>
                  <a:lnTo>
                    <a:pt x="272537" y="59369"/>
                  </a:lnTo>
                  <a:lnTo>
                    <a:pt x="272688" y="59615"/>
                  </a:lnTo>
                  <a:lnTo>
                    <a:pt x="272763" y="59742"/>
                  </a:lnTo>
                  <a:lnTo>
                    <a:pt x="272937" y="60056"/>
                  </a:lnTo>
                  <a:lnTo>
                    <a:pt x="273137" y="60437"/>
                  </a:lnTo>
                  <a:lnTo>
                    <a:pt x="273231" y="60633"/>
                  </a:lnTo>
                  <a:lnTo>
                    <a:pt x="273417" y="61038"/>
                  </a:lnTo>
                  <a:lnTo>
                    <a:pt x="273511" y="61251"/>
                  </a:lnTo>
                  <a:lnTo>
                    <a:pt x="273598" y="61465"/>
                  </a:lnTo>
                  <a:lnTo>
                    <a:pt x="273681" y="61679"/>
                  </a:lnTo>
                  <a:lnTo>
                    <a:pt x="273749" y="61902"/>
                  </a:lnTo>
                  <a:lnTo>
                    <a:pt x="273813" y="62152"/>
                  </a:lnTo>
                  <a:lnTo>
                    <a:pt x="273866" y="62411"/>
                  </a:lnTo>
                  <a:lnTo>
                    <a:pt x="273904" y="62670"/>
                  </a:lnTo>
                  <a:lnTo>
                    <a:pt x="273934" y="62929"/>
                  </a:lnTo>
                  <a:lnTo>
                    <a:pt x="273949" y="63193"/>
                  </a:lnTo>
                  <a:lnTo>
                    <a:pt x="273949" y="63361"/>
                  </a:lnTo>
                  <a:lnTo>
                    <a:pt x="273919" y="63702"/>
                  </a:lnTo>
                  <a:lnTo>
                    <a:pt x="273915" y="63871"/>
                  </a:lnTo>
                  <a:lnTo>
                    <a:pt x="273938" y="64030"/>
                  </a:lnTo>
                  <a:lnTo>
                    <a:pt x="273987" y="64185"/>
                  </a:lnTo>
                  <a:lnTo>
                    <a:pt x="274059" y="64330"/>
                  </a:lnTo>
                  <a:lnTo>
                    <a:pt x="274232" y="64621"/>
                  </a:lnTo>
                  <a:lnTo>
                    <a:pt x="274316" y="64767"/>
                  </a:lnTo>
                  <a:lnTo>
                    <a:pt x="274655" y="65449"/>
                  </a:lnTo>
                  <a:lnTo>
                    <a:pt x="274746" y="65612"/>
                  </a:lnTo>
                  <a:lnTo>
                    <a:pt x="274844" y="65772"/>
                  </a:lnTo>
                  <a:lnTo>
                    <a:pt x="275052" y="66085"/>
                  </a:lnTo>
                  <a:lnTo>
                    <a:pt x="275150" y="66240"/>
                  </a:lnTo>
                  <a:lnTo>
                    <a:pt x="275237" y="66408"/>
                  </a:lnTo>
                  <a:lnTo>
                    <a:pt x="275343" y="66649"/>
                  </a:lnTo>
                  <a:lnTo>
                    <a:pt x="275426" y="66899"/>
                  </a:lnTo>
                  <a:lnTo>
                    <a:pt x="275456" y="67359"/>
                  </a:lnTo>
                  <a:lnTo>
                    <a:pt x="275426" y="67777"/>
                  </a:lnTo>
                  <a:lnTo>
                    <a:pt x="275399" y="67968"/>
                  </a:lnTo>
                  <a:lnTo>
                    <a:pt x="275373" y="68154"/>
                  </a:lnTo>
                  <a:lnTo>
                    <a:pt x="275312" y="68536"/>
                  </a:lnTo>
                  <a:lnTo>
                    <a:pt x="275275" y="68750"/>
                  </a:lnTo>
                  <a:lnTo>
                    <a:pt x="275229" y="68959"/>
                  </a:lnTo>
                  <a:lnTo>
                    <a:pt x="275150" y="69382"/>
                  </a:lnTo>
                  <a:lnTo>
                    <a:pt x="275127" y="69596"/>
                  </a:lnTo>
                  <a:lnTo>
                    <a:pt x="275116" y="69819"/>
                  </a:lnTo>
                  <a:lnTo>
                    <a:pt x="275116" y="70046"/>
                  </a:lnTo>
                  <a:lnTo>
                    <a:pt x="275143" y="70496"/>
                  </a:lnTo>
                  <a:lnTo>
                    <a:pt x="275184" y="70901"/>
                  </a:lnTo>
                  <a:lnTo>
                    <a:pt x="275211" y="71078"/>
                  </a:lnTo>
                  <a:lnTo>
                    <a:pt x="275275" y="71442"/>
                  </a:lnTo>
                  <a:lnTo>
                    <a:pt x="275316" y="71615"/>
                  </a:lnTo>
                  <a:lnTo>
                    <a:pt x="275381" y="71811"/>
                  </a:lnTo>
                  <a:lnTo>
                    <a:pt x="275622" y="72383"/>
                  </a:lnTo>
                  <a:lnTo>
                    <a:pt x="275690" y="72574"/>
                  </a:lnTo>
                  <a:lnTo>
                    <a:pt x="275743" y="72743"/>
                  </a:lnTo>
                  <a:lnTo>
                    <a:pt x="275788" y="72911"/>
                  </a:lnTo>
                  <a:lnTo>
                    <a:pt x="275868" y="73248"/>
                  </a:lnTo>
                  <a:lnTo>
                    <a:pt x="275902" y="73420"/>
                  </a:lnTo>
                  <a:lnTo>
                    <a:pt x="275924" y="73634"/>
                  </a:lnTo>
                  <a:lnTo>
                    <a:pt x="275928" y="74071"/>
                  </a:lnTo>
                  <a:lnTo>
                    <a:pt x="275943" y="74284"/>
                  </a:lnTo>
                  <a:lnTo>
                    <a:pt x="276049" y="74603"/>
                  </a:lnTo>
                  <a:lnTo>
                    <a:pt x="276321" y="75048"/>
                  </a:lnTo>
                  <a:lnTo>
                    <a:pt x="276378" y="75180"/>
                  </a:lnTo>
                  <a:lnTo>
                    <a:pt x="276479" y="75448"/>
                  </a:lnTo>
                  <a:lnTo>
                    <a:pt x="276514" y="75589"/>
                  </a:lnTo>
                  <a:lnTo>
                    <a:pt x="276532" y="75726"/>
                  </a:lnTo>
                  <a:lnTo>
                    <a:pt x="276525" y="75890"/>
                  </a:lnTo>
                  <a:lnTo>
                    <a:pt x="276487" y="76058"/>
                  </a:lnTo>
                  <a:lnTo>
                    <a:pt x="276389" y="76394"/>
                  </a:lnTo>
                  <a:lnTo>
                    <a:pt x="276351" y="76563"/>
                  </a:lnTo>
                  <a:lnTo>
                    <a:pt x="276313" y="76831"/>
                  </a:lnTo>
                  <a:lnTo>
                    <a:pt x="276298" y="76963"/>
                  </a:lnTo>
                  <a:lnTo>
                    <a:pt x="276283" y="77236"/>
                  </a:lnTo>
                  <a:lnTo>
                    <a:pt x="276283" y="77418"/>
                  </a:lnTo>
                  <a:lnTo>
                    <a:pt x="276287" y="77599"/>
                  </a:lnTo>
                  <a:lnTo>
                    <a:pt x="276298" y="77786"/>
                  </a:lnTo>
                  <a:lnTo>
                    <a:pt x="276328" y="77963"/>
                  </a:lnTo>
                  <a:lnTo>
                    <a:pt x="276381" y="78132"/>
                  </a:lnTo>
                  <a:lnTo>
                    <a:pt x="276457" y="78295"/>
                  </a:lnTo>
                  <a:lnTo>
                    <a:pt x="276551" y="78459"/>
                  </a:lnTo>
                  <a:lnTo>
                    <a:pt x="276665" y="78609"/>
                  </a:lnTo>
                  <a:lnTo>
                    <a:pt x="276789" y="78750"/>
                  </a:lnTo>
                  <a:lnTo>
                    <a:pt x="277031" y="78936"/>
                  </a:lnTo>
                  <a:lnTo>
                    <a:pt x="277779" y="79514"/>
                  </a:lnTo>
                  <a:lnTo>
                    <a:pt x="277492" y="80137"/>
                  </a:lnTo>
                  <a:lnTo>
                    <a:pt x="277352" y="80219"/>
                  </a:lnTo>
                  <a:lnTo>
                    <a:pt x="276804" y="80987"/>
                  </a:lnTo>
                  <a:lnTo>
                    <a:pt x="276774" y="81219"/>
                  </a:lnTo>
                  <a:lnTo>
                    <a:pt x="276759" y="81365"/>
                  </a:lnTo>
                  <a:lnTo>
                    <a:pt x="276751" y="81656"/>
                  </a:lnTo>
                  <a:lnTo>
                    <a:pt x="276755" y="81801"/>
                  </a:lnTo>
                  <a:lnTo>
                    <a:pt x="276763" y="81947"/>
                  </a:lnTo>
                  <a:lnTo>
                    <a:pt x="276782" y="82083"/>
                  </a:lnTo>
                  <a:lnTo>
                    <a:pt x="276808" y="82220"/>
                  </a:lnTo>
                  <a:lnTo>
                    <a:pt x="276838" y="82352"/>
                  </a:lnTo>
                  <a:lnTo>
                    <a:pt x="276857" y="82488"/>
                  </a:lnTo>
                  <a:lnTo>
                    <a:pt x="276865" y="82620"/>
                  </a:lnTo>
                  <a:lnTo>
                    <a:pt x="276336" y="83739"/>
                  </a:lnTo>
                  <a:lnTo>
                    <a:pt x="276196" y="83843"/>
                  </a:lnTo>
                  <a:lnTo>
                    <a:pt x="276060" y="83952"/>
                  </a:lnTo>
                  <a:lnTo>
                    <a:pt x="275845" y="84162"/>
                  </a:lnTo>
                  <a:lnTo>
                    <a:pt x="275645" y="84389"/>
                  </a:lnTo>
                  <a:lnTo>
                    <a:pt x="275448" y="84630"/>
                  </a:lnTo>
                  <a:lnTo>
                    <a:pt x="275263" y="84894"/>
                  </a:lnTo>
                  <a:lnTo>
                    <a:pt x="275033" y="85276"/>
                  </a:lnTo>
                  <a:lnTo>
                    <a:pt x="274157" y="86399"/>
                  </a:lnTo>
                  <a:lnTo>
                    <a:pt x="273843" y="86549"/>
                  </a:lnTo>
                  <a:lnTo>
                    <a:pt x="273526" y="86672"/>
                  </a:lnTo>
                  <a:lnTo>
                    <a:pt x="273258" y="86804"/>
                  </a:lnTo>
                  <a:lnTo>
                    <a:pt x="272869" y="87145"/>
                  </a:lnTo>
                  <a:lnTo>
                    <a:pt x="272710" y="87427"/>
                  </a:lnTo>
                  <a:lnTo>
                    <a:pt x="272627" y="87559"/>
                  </a:lnTo>
                  <a:lnTo>
                    <a:pt x="272310" y="88091"/>
                  </a:lnTo>
                  <a:lnTo>
                    <a:pt x="272098" y="88877"/>
                  </a:lnTo>
                  <a:lnTo>
                    <a:pt x="271857" y="90105"/>
                  </a:lnTo>
                  <a:lnTo>
                    <a:pt x="271951" y="91006"/>
                  </a:lnTo>
                  <a:lnTo>
                    <a:pt x="272276" y="91738"/>
                  </a:lnTo>
                  <a:lnTo>
                    <a:pt x="272597" y="92361"/>
                  </a:lnTo>
                  <a:lnTo>
                    <a:pt x="272756" y="92920"/>
                  </a:lnTo>
                  <a:lnTo>
                    <a:pt x="272801" y="93652"/>
                  </a:lnTo>
                  <a:lnTo>
                    <a:pt x="272903" y="94212"/>
                  </a:lnTo>
                  <a:lnTo>
                    <a:pt x="272924" y="94457"/>
                  </a:lnTo>
                  <a:lnTo>
                    <a:pt x="273001" y="94999"/>
                  </a:lnTo>
                  <a:lnTo>
                    <a:pt x="272941" y="95390"/>
                  </a:lnTo>
                  <a:lnTo>
                    <a:pt x="272707" y="96113"/>
                  </a:lnTo>
                  <a:lnTo>
                    <a:pt x="272639" y="96731"/>
                  </a:lnTo>
                  <a:lnTo>
                    <a:pt x="272457" y="97568"/>
                  </a:lnTo>
                  <a:lnTo>
                    <a:pt x="272495" y="98632"/>
                  </a:lnTo>
                  <a:lnTo>
                    <a:pt x="272480" y="99469"/>
                  </a:lnTo>
                  <a:lnTo>
                    <a:pt x="272688" y="100483"/>
                  </a:lnTo>
                  <a:lnTo>
                    <a:pt x="272790" y="101047"/>
                  </a:lnTo>
                  <a:lnTo>
                    <a:pt x="272892" y="101661"/>
                  </a:lnTo>
                  <a:lnTo>
                    <a:pt x="272714" y="102166"/>
                  </a:lnTo>
                  <a:lnTo>
                    <a:pt x="272370" y="102662"/>
                  </a:lnTo>
                  <a:lnTo>
                    <a:pt x="271804" y="103271"/>
                  </a:lnTo>
                  <a:lnTo>
                    <a:pt x="271287" y="104099"/>
                  </a:lnTo>
                  <a:lnTo>
                    <a:pt x="270826" y="105099"/>
                  </a:lnTo>
                  <a:lnTo>
                    <a:pt x="270592" y="105713"/>
                  </a:lnTo>
                  <a:lnTo>
                    <a:pt x="270580" y="106441"/>
                  </a:lnTo>
                  <a:lnTo>
                    <a:pt x="270678" y="107173"/>
                  </a:lnTo>
                  <a:lnTo>
                    <a:pt x="271332" y="108137"/>
                  </a:lnTo>
                  <a:lnTo>
                    <a:pt x="271717" y="108587"/>
                  </a:lnTo>
                  <a:lnTo>
                    <a:pt x="271932" y="109097"/>
                  </a:lnTo>
                  <a:lnTo>
                    <a:pt x="271755" y="109711"/>
                  </a:lnTo>
                  <a:lnTo>
                    <a:pt x="271407" y="110375"/>
                  </a:lnTo>
                  <a:lnTo>
                    <a:pt x="271287" y="110934"/>
                  </a:lnTo>
                  <a:lnTo>
                    <a:pt x="271388" y="111439"/>
                  </a:lnTo>
                  <a:lnTo>
                    <a:pt x="271660" y="111839"/>
                  </a:lnTo>
                  <a:lnTo>
                    <a:pt x="271985" y="112403"/>
                  </a:lnTo>
                  <a:lnTo>
                    <a:pt x="272091" y="112967"/>
                  </a:lnTo>
                  <a:lnTo>
                    <a:pt x="272084" y="113448"/>
                  </a:lnTo>
                  <a:lnTo>
                    <a:pt x="271547" y="114395"/>
                  </a:lnTo>
                  <a:lnTo>
                    <a:pt x="271358" y="114495"/>
                  </a:lnTo>
                  <a:lnTo>
                    <a:pt x="271173" y="114609"/>
                  </a:lnTo>
                  <a:lnTo>
                    <a:pt x="270671" y="115045"/>
                  </a:lnTo>
                  <a:lnTo>
                    <a:pt x="270475" y="115318"/>
                  </a:lnTo>
                  <a:lnTo>
                    <a:pt x="270176" y="115709"/>
                  </a:lnTo>
                  <a:lnTo>
                    <a:pt x="270089" y="115841"/>
                  </a:lnTo>
                  <a:lnTo>
                    <a:pt x="270018" y="115982"/>
                  </a:lnTo>
                  <a:lnTo>
                    <a:pt x="269965" y="116132"/>
                  </a:lnTo>
                  <a:lnTo>
                    <a:pt x="269878" y="116610"/>
                  </a:lnTo>
                  <a:lnTo>
                    <a:pt x="269836" y="116765"/>
                  </a:lnTo>
                  <a:lnTo>
                    <a:pt x="269750" y="116992"/>
                  </a:lnTo>
                  <a:lnTo>
                    <a:pt x="269602" y="117319"/>
                  </a:lnTo>
                  <a:lnTo>
                    <a:pt x="269500" y="117574"/>
                  </a:lnTo>
                  <a:lnTo>
                    <a:pt x="269228" y="118056"/>
                  </a:lnTo>
                  <a:lnTo>
                    <a:pt x="268684" y="118565"/>
                  </a:lnTo>
                  <a:lnTo>
                    <a:pt x="268088" y="118961"/>
                  </a:lnTo>
                  <a:lnTo>
                    <a:pt x="267786" y="119420"/>
                  </a:lnTo>
                  <a:lnTo>
                    <a:pt x="267725" y="119557"/>
                  </a:lnTo>
                  <a:lnTo>
                    <a:pt x="267676" y="119703"/>
                  </a:lnTo>
                  <a:lnTo>
                    <a:pt x="267638" y="119848"/>
                  </a:lnTo>
                  <a:lnTo>
                    <a:pt x="267612" y="119998"/>
                  </a:lnTo>
                  <a:lnTo>
                    <a:pt x="267604" y="120144"/>
                  </a:lnTo>
                  <a:lnTo>
                    <a:pt x="267616" y="120280"/>
                  </a:lnTo>
                  <a:lnTo>
                    <a:pt x="267650" y="120417"/>
                  </a:lnTo>
                  <a:lnTo>
                    <a:pt x="267729" y="120685"/>
                  </a:lnTo>
                  <a:lnTo>
                    <a:pt x="267827" y="121158"/>
                  </a:lnTo>
                  <a:lnTo>
                    <a:pt x="267850" y="121326"/>
                  </a:lnTo>
                  <a:lnTo>
                    <a:pt x="267865" y="121494"/>
                  </a:lnTo>
                  <a:lnTo>
                    <a:pt x="267857" y="121663"/>
                  </a:lnTo>
                  <a:lnTo>
                    <a:pt x="267827" y="121831"/>
                  </a:lnTo>
                  <a:lnTo>
                    <a:pt x="267770" y="121999"/>
                  </a:lnTo>
                  <a:lnTo>
                    <a:pt x="267702" y="122168"/>
                  </a:lnTo>
                  <a:lnTo>
                    <a:pt x="267631" y="122331"/>
                  </a:lnTo>
                  <a:lnTo>
                    <a:pt x="267483" y="122700"/>
                  </a:lnTo>
                  <a:lnTo>
                    <a:pt x="267306" y="123095"/>
                  </a:lnTo>
                  <a:lnTo>
                    <a:pt x="267227" y="123295"/>
                  </a:lnTo>
                  <a:lnTo>
                    <a:pt x="267159" y="123500"/>
                  </a:lnTo>
                  <a:lnTo>
                    <a:pt x="267113" y="123709"/>
                  </a:lnTo>
                  <a:lnTo>
                    <a:pt x="267064" y="124141"/>
                  </a:lnTo>
                  <a:lnTo>
                    <a:pt x="267030" y="124355"/>
                  </a:lnTo>
                  <a:lnTo>
                    <a:pt x="266973" y="124560"/>
                  </a:lnTo>
                  <a:lnTo>
                    <a:pt x="266906" y="124710"/>
                  </a:lnTo>
                  <a:lnTo>
                    <a:pt x="266826" y="124851"/>
                  </a:lnTo>
                  <a:lnTo>
                    <a:pt x="266739" y="124996"/>
                  </a:lnTo>
                  <a:lnTo>
                    <a:pt x="266649" y="125137"/>
                  </a:lnTo>
                  <a:lnTo>
                    <a:pt x="266569" y="125283"/>
                  </a:lnTo>
                  <a:lnTo>
                    <a:pt x="266396" y="125633"/>
                  </a:lnTo>
                  <a:lnTo>
                    <a:pt x="266313" y="125810"/>
                  </a:lnTo>
                  <a:lnTo>
                    <a:pt x="266237" y="125988"/>
                  </a:lnTo>
                  <a:lnTo>
                    <a:pt x="266165" y="126170"/>
                  </a:lnTo>
                  <a:lnTo>
                    <a:pt x="266060" y="126479"/>
                  </a:lnTo>
                  <a:lnTo>
                    <a:pt x="266017" y="126614"/>
                  </a:lnTo>
                  <a:lnTo>
                    <a:pt x="265927" y="126952"/>
                  </a:lnTo>
                  <a:lnTo>
                    <a:pt x="265897" y="127116"/>
                  </a:lnTo>
                  <a:lnTo>
                    <a:pt x="265863" y="127457"/>
                  </a:lnTo>
                  <a:lnTo>
                    <a:pt x="265841" y="127625"/>
                  </a:lnTo>
                  <a:lnTo>
                    <a:pt x="265803" y="127789"/>
                  </a:lnTo>
                  <a:lnTo>
                    <a:pt x="265723" y="128039"/>
                  </a:lnTo>
                  <a:lnTo>
                    <a:pt x="265569" y="128403"/>
                  </a:lnTo>
                  <a:lnTo>
                    <a:pt x="265474" y="128589"/>
                  </a:lnTo>
                  <a:lnTo>
                    <a:pt x="265368" y="128771"/>
                  </a:lnTo>
                  <a:lnTo>
                    <a:pt x="265251" y="128953"/>
                  </a:lnTo>
                  <a:lnTo>
                    <a:pt x="265130" y="129126"/>
                  </a:lnTo>
                  <a:lnTo>
                    <a:pt x="264779" y="129517"/>
                  </a:lnTo>
                  <a:lnTo>
                    <a:pt x="264549" y="129735"/>
                  </a:lnTo>
                  <a:lnTo>
                    <a:pt x="264167" y="130072"/>
                  </a:lnTo>
                  <a:lnTo>
                    <a:pt x="263895" y="130290"/>
                  </a:lnTo>
                  <a:lnTo>
                    <a:pt x="263752" y="130386"/>
                  </a:lnTo>
                  <a:lnTo>
                    <a:pt x="263582" y="130486"/>
                  </a:lnTo>
                  <a:lnTo>
                    <a:pt x="263401" y="130577"/>
                  </a:lnTo>
                  <a:lnTo>
                    <a:pt x="262362" y="131045"/>
                  </a:lnTo>
                  <a:lnTo>
                    <a:pt x="261867" y="131259"/>
                  </a:lnTo>
                  <a:lnTo>
                    <a:pt x="261614" y="131359"/>
                  </a:lnTo>
                  <a:lnTo>
                    <a:pt x="261426" y="131427"/>
                  </a:lnTo>
                  <a:lnTo>
                    <a:pt x="261040" y="131546"/>
                  </a:lnTo>
                  <a:lnTo>
                    <a:pt x="260848" y="131609"/>
                  </a:lnTo>
                  <a:lnTo>
                    <a:pt x="260663" y="131682"/>
                  </a:lnTo>
                  <a:lnTo>
                    <a:pt x="260523" y="131741"/>
                  </a:lnTo>
                  <a:lnTo>
                    <a:pt x="260255" y="131878"/>
                  </a:lnTo>
                  <a:lnTo>
                    <a:pt x="259870" y="132046"/>
                  </a:lnTo>
                  <a:lnTo>
                    <a:pt x="259337" y="132323"/>
                  </a:lnTo>
                  <a:lnTo>
                    <a:pt x="259273" y="132451"/>
                  </a:lnTo>
                  <a:lnTo>
                    <a:pt x="259224" y="132596"/>
                  </a:lnTo>
                  <a:lnTo>
                    <a:pt x="259084" y="133042"/>
                  </a:lnTo>
                  <a:lnTo>
                    <a:pt x="259039" y="133197"/>
                  </a:lnTo>
                  <a:lnTo>
                    <a:pt x="259001" y="133351"/>
                  </a:lnTo>
                  <a:lnTo>
                    <a:pt x="258971" y="133510"/>
                  </a:lnTo>
                  <a:lnTo>
                    <a:pt x="258956" y="133670"/>
                  </a:lnTo>
                  <a:lnTo>
                    <a:pt x="258948" y="133802"/>
                  </a:lnTo>
                  <a:lnTo>
                    <a:pt x="258952" y="133938"/>
                  </a:lnTo>
                  <a:lnTo>
                    <a:pt x="258963" y="134074"/>
                  </a:lnTo>
                  <a:lnTo>
                    <a:pt x="259016" y="134434"/>
                  </a:lnTo>
                  <a:lnTo>
                    <a:pt x="259107" y="135039"/>
                  </a:lnTo>
                  <a:lnTo>
                    <a:pt x="259069" y="135289"/>
                  </a:lnTo>
                  <a:lnTo>
                    <a:pt x="259005" y="135475"/>
                  </a:lnTo>
                  <a:lnTo>
                    <a:pt x="258925" y="135607"/>
                  </a:lnTo>
                  <a:lnTo>
                    <a:pt x="258865" y="135739"/>
                  </a:lnTo>
                  <a:lnTo>
                    <a:pt x="258850" y="135876"/>
                  </a:lnTo>
                  <a:lnTo>
                    <a:pt x="258865" y="136026"/>
                  </a:lnTo>
                  <a:lnTo>
                    <a:pt x="258903" y="136180"/>
                  </a:lnTo>
                  <a:lnTo>
                    <a:pt x="258959" y="136330"/>
                  </a:lnTo>
                  <a:lnTo>
                    <a:pt x="259020" y="136471"/>
                  </a:lnTo>
                  <a:lnTo>
                    <a:pt x="259171" y="136717"/>
                  </a:lnTo>
                  <a:lnTo>
                    <a:pt x="259730" y="137304"/>
                  </a:lnTo>
                  <a:lnTo>
                    <a:pt x="260251" y="137790"/>
                  </a:lnTo>
                  <a:lnTo>
                    <a:pt x="260311" y="137927"/>
                  </a:lnTo>
                  <a:lnTo>
                    <a:pt x="260364" y="138072"/>
                  </a:lnTo>
                  <a:lnTo>
                    <a:pt x="260421" y="138213"/>
                  </a:lnTo>
                  <a:lnTo>
                    <a:pt x="260493" y="138345"/>
                  </a:lnTo>
                  <a:lnTo>
                    <a:pt x="260595" y="138486"/>
                  </a:lnTo>
                  <a:lnTo>
                    <a:pt x="260708" y="138618"/>
                  </a:lnTo>
                  <a:lnTo>
                    <a:pt x="260833" y="138745"/>
                  </a:lnTo>
                  <a:lnTo>
                    <a:pt x="260961" y="138864"/>
                  </a:lnTo>
                  <a:lnTo>
                    <a:pt x="261377" y="140055"/>
                  </a:lnTo>
                  <a:lnTo>
                    <a:pt x="261263" y="140565"/>
                  </a:lnTo>
                  <a:lnTo>
                    <a:pt x="261354" y="141133"/>
                  </a:lnTo>
                  <a:lnTo>
                    <a:pt x="261584" y="141579"/>
                  </a:lnTo>
                  <a:lnTo>
                    <a:pt x="261854" y="142068"/>
                  </a:lnTo>
                  <a:lnTo>
                    <a:pt x="262045" y="142411"/>
                  </a:lnTo>
                  <a:lnTo>
                    <a:pt x="262120" y="142561"/>
                  </a:lnTo>
                  <a:lnTo>
                    <a:pt x="262181" y="142711"/>
                  </a:lnTo>
                  <a:lnTo>
                    <a:pt x="262219" y="142857"/>
                  </a:lnTo>
                  <a:lnTo>
                    <a:pt x="262256" y="143162"/>
                  </a:lnTo>
                  <a:lnTo>
                    <a:pt x="262283" y="143307"/>
                  </a:lnTo>
                  <a:lnTo>
                    <a:pt x="262336" y="143444"/>
                  </a:lnTo>
                  <a:lnTo>
                    <a:pt x="262487" y="143657"/>
                  </a:lnTo>
                  <a:lnTo>
                    <a:pt x="263186" y="144217"/>
                  </a:lnTo>
                  <a:lnTo>
                    <a:pt x="263238" y="144385"/>
                  </a:lnTo>
                  <a:lnTo>
                    <a:pt x="263337" y="144644"/>
                  </a:lnTo>
                  <a:lnTo>
                    <a:pt x="263401" y="144826"/>
                  </a:lnTo>
                  <a:lnTo>
                    <a:pt x="263299" y="145977"/>
                  </a:lnTo>
                  <a:lnTo>
                    <a:pt x="263272" y="146109"/>
                  </a:lnTo>
                  <a:lnTo>
                    <a:pt x="263246" y="146377"/>
                  </a:lnTo>
                  <a:lnTo>
                    <a:pt x="263242" y="146514"/>
                  </a:lnTo>
                  <a:lnTo>
                    <a:pt x="263220" y="146787"/>
                  </a:lnTo>
                  <a:lnTo>
                    <a:pt x="263197" y="147055"/>
                  </a:lnTo>
                  <a:lnTo>
                    <a:pt x="263182" y="147187"/>
                  </a:lnTo>
                  <a:lnTo>
                    <a:pt x="263144" y="147446"/>
                  </a:lnTo>
                  <a:lnTo>
                    <a:pt x="263042" y="147937"/>
                  </a:lnTo>
                  <a:lnTo>
                    <a:pt x="263019" y="148092"/>
                  </a:lnTo>
                  <a:lnTo>
                    <a:pt x="263000" y="148247"/>
                  </a:lnTo>
                  <a:lnTo>
                    <a:pt x="262978" y="148561"/>
                  </a:lnTo>
                  <a:lnTo>
                    <a:pt x="262974" y="148720"/>
                  </a:lnTo>
                  <a:lnTo>
                    <a:pt x="262985" y="148941"/>
                  </a:lnTo>
                  <a:lnTo>
                    <a:pt x="263016" y="149256"/>
                  </a:lnTo>
                  <a:lnTo>
                    <a:pt x="263019" y="149393"/>
                  </a:lnTo>
                  <a:lnTo>
                    <a:pt x="262997" y="149616"/>
                  </a:lnTo>
                  <a:lnTo>
                    <a:pt x="262951" y="149839"/>
                  </a:lnTo>
                  <a:lnTo>
                    <a:pt x="262898" y="150062"/>
                  </a:lnTo>
                  <a:lnTo>
                    <a:pt x="262774" y="150507"/>
                  </a:lnTo>
                  <a:lnTo>
                    <a:pt x="262732" y="150689"/>
                  </a:lnTo>
                  <a:lnTo>
                    <a:pt x="262536" y="151399"/>
                  </a:lnTo>
                  <a:lnTo>
                    <a:pt x="262423" y="151867"/>
                  </a:lnTo>
                  <a:lnTo>
                    <a:pt x="262358" y="152181"/>
                  </a:lnTo>
                  <a:lnTo>
                    <a:pt x="262321" y="152472"/>
                  </a:lnTo>
                  <a:lnTo>
                    <a:pt x="262298" y="152763"/>
                  </a:lnTo>
                  <a:lnTo>
                    <a:pt x="262275" y="153223"/>
                  </a:lnTo>
                  <a:lnTo>
                    <a:pt x="262272" y="153382"/>
                  </a:lnTo>
                  <a:lnTo>
                    <a:pt x="262275" y="153696"/>
                  </a:lnTo>
                  <a:lnTo>
                    <a:pt x="262290" y="153864"/>
                  </a:lnTo>
                  <a:lnTo>
                    <a:pt x="262358" y="154369"/>
                  </a:lnTo>
                  <a:lnTo>
                    <a:pt x="262374" y="154537"/>
                  </a:lnTo>
                  <a:lnTo>
                    <a:pt x="262381" y="154815"/>
                  </a:lnTo>
                  <a:lnTo>
                    <a:pt x="262351" y="155379"/>
                  </a:lnTo>
                  <a:lnTo>
                    <a:pt x="262340" y="155656"/>
                  </a:lnTo>
                  <a:lnTo>
                    <a:pt x="262351" y="155933"/>
                  </a:lnTo>
                  <a:lnTo>
                    <a:pt x="262396" y="156376"/>
                  </a:lnTo>
                  <a:lnTo>
                    <a:pt x="262415" y="156516"/>
                  </a:lnTo>
                  <a:lnTo>
                    <a:pt x="262453" y="156707"/>
                  </a:lnTo>
                  <a:lnTo>
                    <a:pt x="262502" y="156889"/>
                  </a:lnTo>
                  <a:lnTo>
                    <a:pt x="262555" y="157043"/>
                  </a:lnTo>
                  <a:lnTo>
                    <a:pt x="262611" y="157193"/>
                  </a:lnTo>
                  <a:lnTo>
                    <a:pt x="262747" y="157485"/>
                  </a:lnTo>
                  <a:lnTo>
                    <a:pt x="262827" y="157625"/>
                  </a:lnTo>
                  <a:lnTo>
                    <a:pt x="262917" y="157762"/>
                  </a:lnTo>
                  <a:lnTo>
                    <a:pt x="263231" y="158162"/>
                  </a:lnTo>
                  <a:lnTo>
                    <a:pt x="263412" y="158549"/>
                  </a:lnTo>
                  <a:lnTo>
                    <a:pt x="263488" y="158799"/>
                  </a:lnTo>
                  <a:lnTo>
                    <a:pt x="263529" y="158926"/>
                  </a:lnTo>
                  <a:lnTo>
                    <a:pt x="263661" y="159304"/>
                  </a:lnTo>
                  <a:lnTo>
                    <a:pt x="263850" y="159882"/>
                  </a:lnTo>
                  <a:lnTo>
                    <a:pt x="263941" y="160255"/>
                  </a:lnTo>
                  <a:lnTo>
                    <a:pt x="264005" y="160500"/>
                  </a:lnTo>
                  <a:lnTo>
                    <a:pt x="264050" y="160646"/>
                  </a:lnTo>
                  <a:lnTo>
                    <a:pt x="264149" y="160937"/>
                  </a:lnTo>
                  <a:lnTo>
                    <a:pt x="264190" y="161087"/>
                  </a:lnTo>
                  <a:lnTo>
                    <a:pt x="264232" y="161478"/>
                  </a:lnTo>
                  <a:lnTo>
                    <a:pt x="264175" y="161974"/>
                  </a:lnTo>
                  <a:lnTo>
                    <a:pt x="263971" y="162461"/>
                  </a:lnTo>
                  <a:lnTo>
                    <a:pt x="263786" y="162715"/>
                  </a:lnTo>
                  <a:lnTo>
                    <a:pt x="263567" y="162947"/>
                  </a:lnTo>
                  <a:lnTo>
                    <a:pt x="263220" y="163347"/>
                  </a:lnTo>
                  <a:lnTo>
                    <a:pt x="263102" y="163489"/>
                  </a:lnTo>
                  <a:lnTo>
                    <a:pt x="262993" y="163634"/>
                  </a:lnTo>
                  <a:lnTo>
                    <a:pt x="262891" y="163789"/>
                  </a:lnTo>
                  <a:lnTo>
                    <a:pt x="262645" y="164271"/>
                  </a:lnTo>
                  <a:lnTo>
                    <a:pt x="262604" y="164398"/>
                  </a:lnTo>
                  <a:lnTo>
                    <a:pt x="262570" y="164539"/>
                  </a:lnTo>
                  <a:lnTo>
                    <a:pt x="262544" y="164685"/>
                  </a:lnTo>
                  <a:lnTo>
                    <a:pt x="262532" y="164835"/>
                  </a:lnTo>
                  <a:lnTo>
                    <a:pt x="262528" y="164980"/>
                  </a:lnTo>
                  <a:lnTo>
                    <a:pt x="262536" y="165126"/>
                  </a:lnTo>
                  <a:lnTo>
                    <a:pt x="262570" y="165299"/>
                  </a:lnTo>
                  <a:lnTo>
                    <a:pt x="262615" y="165472"/>
                  </a:lnTo>
                  <a:lnTo>
                    <a:pt x="262672" y="165640"/>
                  </a:lnTo>
                  <a:lnTo>
                    <a:pt x="262732" y="165804"/>
                  </a:lnTo>
                  <a:lnTo>
                    <a:pt x="262804" y="165967"/>
                  </a:lnTo>
                  <a:lnTo>
                    <a:pt x="262880" y="166095"/>
                  </a:lnTo>
                  <a:lnTo>
                    <a:pt x="263140" y="166459"/>
                  </a:lnTo>
                  <a:lnTo>
                    <a:pt x="263204" y="166750"/>
                  </a:lnTo>
                  <a:lnTo>
                    <a:pt x="263201" y="166909"/>
                  </a:lnTo>
                  <a:lnTo>
                    <a:pt x="263080" y="167096"/>
                  </a:lnTo>
                  <a:lnTo>
                    <a:pt x="262895" y="167255"/>
                  </a:lnTo>
                  <a:lnTo>
                    <a:pt x="262740" y="167446"/>
                  </a:lnTo>
                  <a:lnTo>
                    <a:pt x="262638" y="167887"/>
                  </a:lnTo>
                  <a:lnTo>
                    <a:pt x="262657" y="168092"/>
                  </a:lnTo>
                  <a:lnTo>
                    <a:pt x="262691" y="168296"/>
                  </a:lnTo>
                  <a:lnTo>
                    <a:pt x="262762" y="168597"/>
                  </a:lnTo>
                  <a:lnTo>
                    <a:pt x="262791" y="168757"/>
                  </a:lnTo>
                  <a:lnTo>
                    <a:pt x="262864" y="169156"/>
                  </a:lnTo>
                  <a:lnTo>
                    <a:pt x="262906" y="169438"/>
                  </a:lnTo>
                  <a:lnTo>
                    <a:pt x="262940" y="169720"/>
                  </a:lnTo>
                  <a:lnTo>
                    <a:pt x="262959" y="170002"/>
                  </a:lnTo>
                  <a:lnTo>
                    <a:pt x="262966" y="170270"/>
                  </a:lnTo>
                  <a:lnTo>
                    <a:pt x="262963" y="170539"/>
                  </a:lnTo>
                  <a:lnTo>
                    <a:pt x="262947" y="170812"/>
                  </a:lnTo>
                  <a:lnTo>
                    <a:pt x="262921" y="171080"/>
                  </a:lnTo>
                  <a:lnTo>
                    <a:pt x="262883" y="171344"/>
                  </a:lnTo>
                  <a:lnTo>
                    <a:pt x="262849" y="171539"/>
                  </a:lnTo>
                  <a:lnTo>
                    <a:pt x="262762" y="171922"/>
                  </a:lnTo>
                  <a:lnTo>
                    <a:pt x="262706" y="172108"/>
                  </a:lnTo>
                  <a:lnTo>
                    <a:pt x="262645" y="172295"/>
                  </a:lnTo>
                  <a:lnTo>
                    <a:pt x="262287" y="173145"/>
                  </a:lnTo>
                  <a:lnTo>
                    <a:pt x="262230" y="173518"/>
                  </a:lnTo>
                  <a:lnTo>
                    <a:pt x="262238" y="173664"/>
                  </a:lnTo>
                  <a:lnTo>
                    <a:pt x="262253" y="173809"/>
                  </a:lnTo>
                  <a:lnTo>
                    <a:pt x="262309" y="174105"/>
                  </a:lnTo>
                  <a:lnTo>
                    <a:pt x="262332" y="174250"/>
                  </a:lnTo>
                  <a:lnTo>
                    <a:pt x="262400" y="174787"/>
                  </a:lnTo>
                  <a:lnTo>
                    <a:pt x="262419" y="174969"/>
                  </a:lnTo>
                  <a:lnTo>
                    <a:pt x="262430" y="175147"/>
                  </a:lnTo>
                  <a:lnTo>
                    <a:pt x="262434" y="175888"/>
                  </a:lnTo>
                  <a:lnTo>
                    <a:pt x="262785" y="176734"/>
                  </a:lnTo>
                  <a:lnTo>
                    <a:pt x="263450" y="177462"/>
                  </a:lnTo>
                  <a:lnTo>
                    <a:pt x="263499" y="177598"/>
                  </a:lnTo>
                  <a:lnTo>
                    <a:pt x="263525" y="177748"/>
                  </a:lnTo>
                  <a:lnTo>
                    <a:pt x="263540" y="177903"/>
                  </a:lnTo>
                  <a:lnTo>
                    <a:pt x="263559" y="178053"/>
                  </a:lnTo>
                  <a:lnTo>
                    <a:pt x="264043" y="178758"/>
                  </a:lnTo>
                  <a:lnTo>
                    <a:pt x="264126" y="178931"/>
                  </a:lnTo>
                  <a:lnTo>
                    <a:pt x="264215" y="179195"/>
                  </a:lnTo>
                  <a:lnTo>
                    <a:pt x="264300" y="179481"/>
                  </a:lnTo>
                  <a:lnTo>
                    <a:pt x="264364" y="179663"/>
                  </a:lnTo>
                  <a:lnTo>
                    <a:pt x="264421" y="179809"/>
                  </a:lnTo>
                  <a:lnTo>
                    <a:pt x="264485" y="179959"/>
                  </a:lnTo>
                  <a:lnTo>
                    <a:pt x="264549" y="180105"/>
                  </a:lnTo>
                  <a:lnTo>
                    <a:pt x="264685" y="180396"/>
                  </a:lnTo>
                  <a:lnTo>
                    <a:pt x="264772" y="180555"/>
                  </a:lnTo>
                  <a:lnTo>
                    <a:pt x="264961" y="180864"/>
                  </a:lnTo>
                  <a:lnTo>
                    <a:pt x="265047" y="181023"/>
                  </a:lnTo>
                  <a:lnTo>
                    <a:pt x="265119" y="181187"/>
                  </a:lnTo>
                  <a:lnTo>
                    <a:pt x="265168" y="181360"/>
                  </a:lnTo>
                  <a:lnTo>
                    <a:pt x="265199" y="181542"/>
                  </a:lnTo>
                  <a:lnTo>
                    <a:pt x="265225" y="181724"/>
                  </a:lnTo>
                  <a:lnTo>
                    <a:pt x="265244" y="181906"/>
                  </a:lnTo>
                  <a:lnTo>
                    <a:pt x="265270" y="182088"/>
                  </a:lnTo>
                  <a:lnTo>
                    <a:pt x="265421" y="182829"/>
                  </a:lnTo>
                  <a:lnTo>
                    <a:pt x="265459" y="183075"/>
                  </a:lnTo>
                  <a:lnTo>
                    <a:pt x="265474" y="183321"/>
                  </a:lnTo>
                  <a:lnTo>
                    <a:pt x="265467" y="183466"/>
                  </a:lnTo>
                  <a:lnTo>
                    <a:pt x="265429" y="183757"/>
                  </a:lnTo>
                  <a:lnTo>
                    <a:pt x="265414" y="183903"/>
                  </a:lnTo>
                  <a:lnTo>
                    <a:pt x="265406" y="184048"/>
                  </a:lnTo>
                  <a:lnTo>
                    <a:pt x="265414" y="184207"/>
                  </a:lnTo>
                  <a:lnTo>
                    <a:pt x="265429" y="184367"/>
                  </a:lnTo>
                  <a:lnTo>
                    <a:pt x="265478" y="184681"/>
                  </a:lnTo>
                  <a:lnTo>
                    <a:pt x="265504" y="184835"/>
                  </a:lnTo>
                  <a:lnTo>
                    <a:pt x="265546" y="185040"/>
                  </a:lnTo>
                  <a:lnTo>
                    <a:pt x="265614" y="185295"/>
                  </a:lnTo>
                  <a:lnTo>
                    <a:pt x="265614" y="185786"/>
                  </a:lnTo>
                  <a:lnTo>
                    <a:pt x="265606" y="186227"/>
                  </a:lnTo>
                  <a:lnTo>
                    <a:pt x="265380" y="186432"/>
                  </a:lnTo>
                  <a:lnTo>
                    <a:pt x="265285" y="186737"/>
                  </a:lnTo>
                  <a:lnTo>
                    <a:pt x="265085" y="187219"/>
                  </a:lnTo>
                  <a:lnTo>
                    <a:pt x="264783" y="187615"/>
                  </a:lnTo>
                  <a:lnTo>
                    <a:pt x="264810" y="188156"/>
                  </a:lnTo>
                  <a:lnTo>
                    <a:pt x="264753" y="188588"/>
                  </a:lnTo>
                  <a:lnTo>
                    <a:pt x="264519" y="188934"/>
                  </a:lnTo>
                  <a:lnTo>
                    <a:pt x="264443" y="189352"/>
                  </a:lnTo>
                  <a:lnTo>
                    <a:pt x="264330" y="189853"/>
                  </a:lnTo>
                  <a:lnTo>
                    <a:pt x="264099" y="190266"/>
                  </a:lnTo>
                  <a:lnTo>
                    <a:pt x="264009" y="190544"/>
                  </a:lnTo>
                  <a:lnTo>
                    <a:pt x="264016" y="191017"/>
                  </a:lnTo>
                  <a:lnTo>
                    <a:pt x="263658" y="191827"/>
                  </a:lnTo>
                  <a:lnTo>
                    <a:pt x="263633" y="192045"/>
                  </a:lnTo>
                  <a:lnTo>
                    <a:pt x="263575" y="192555"/>
                  </a:lnTo>
                  <a:lnTo>
                    <a:pt x="263548" y="193164"/>
                  </a:lnTo>
                  <a:lnTo>
                    <a:pt x="263556" y="193687"/>
                  </a:lnTo>
                  <a:lnTo>
                    <a:pt x="263461" y="194138"/>
                  </a:lnTo>
                  <a:lnTo>
                    <a:pt x="263510" y="194470"/>
                  </a:lnTo>
                  <a:lnTo>
                    <a:pt x="263333" y="194729"/>
                  </a:lnTo>
                  <a:lnTo>
                    <a:pt x="263450" y="195016"/>
                  </a:lnTo>
                  <a:lnTo>
                    <a:pt x="263461" y="195311"/>
                  </a:lnTo>
                  <a:lnTo>
                    <a:pt x="263227" y="195693"/>
                  </a:lnTo>
                  <a:lnTo>
                    <a:pt x="262789" y="195998"/>
                  </a:lnTo>
                  <a:lnTo>
                    <a:pt x="262419" y="196530"/>
                  </a:lnTo>
                  <a:lnTo>
                    <a:pt x="262222" y="196790"/>
                  </a:lnTo>
                  <a:lnTo>
                    <a:pt x="261867" y="197290"/>
                  </a:lnTo>
                  <a:lnTo>
                    <a:pt x="261648" y="197840"/>
                  </a:lnTo>
                  <a:lnTo>
                    <a:pt x="261422" y="198100"/>
                  </a:lnTo>
                  <a:lnTo>
                    <a:pt x="261070" y="198404"/>
                  </a:lnTo>
                  <a:lnTo>
                    <a:pt x="260836" y="198873"/>
                  </a:lnTo>
                  <a:lnTo>
                    <a:pt x="260500" y="199301"/>
                  </a:lnTo>
                  <a:lnTo>
                    <a:pt x="260183" y="199664"/>
                  </a:lnTo>
                  <a:lnTo>
                    <a:pt x="259968" y="200006"/>
                  </a:lnTo>
                  <a:lnTo>
                    <a:pt x="259477" y="200279"/>
                  </a:lnTo>
                  <a:lnTo>
                    <a:pt x="259303" y="200292"/>
                  </a:lnTo>
                  <a:lnTo>
                    <a:pt x="259141" y="200706"/>
                  </a:lnTo>
                  <a:lnTo>
                    <a:pt x="258820" y="201361"/>
                  </a:lnTo>
                  <a:lnTo>
                    <a:pt x="258585" y="201725"/>
                  </a:lnTo>
                  <a:lnTo>
                    <a:pt x="258695" y="202476"/>
                  </a:lnTo>
                  <a:lnTo>
                    <a:pt x="258672" y="202771"/>
                  </a:lnTo>
                  <a:lnTo>
                    <a:pt x="258601" y="203013"/>
                  </a:lnTo>
                  <a:lnTo>
                    <a:pt x="258453" y="203395"/>
                  </a:lnTo>
                  <a:lnTo>
                    <a:pt x="258329" y="203604"/>
                  </a:lnTo>
                  <a:lnTo>
                    <a:pt x="258487" y="204464"/>
                  </a:lnTo>
                  <a:lnTo>
                    <a:pt x="258706" y="205073"/>
                  </a:lnTo>
                  <a:lnTo>
                    <a:pt x="258922" y="205564"/>
                  </a:lnTo>
                  <a:lnTo>
                    <a:pt x="259137" y="206110"/>
                  </a:lnTo>
                  <a:lnTo>
                    <a:pt x="259314" y="206861"/>
                  </a:lnTo>
                  <a:lnTo>
                    <a:pt x="259484" y="207161"/>
                  </a:lnTo>
                  <a:lnTo>
                    <a:pt x="259446" y="207563"/>
                  </a:lnTo>
                  <a:lnTo>
                    <a:pt x="259227" y="207989"/>
                  </a:lnTo>
                  <a:lnTo>
                    <a:pt x="259265" y="208758"/>
                  </a:lnTo>
                  <a:lnTo>
                    <a:pt x="259435" y="209163"/>
                  </a:lnTo>
                  <a:lnTo>
                    <a:pt x="259552" y="209408"/>
                  </a:lnTo>
                  <a:lnTo>
                    <a:pt x="259601" y="209650"/>
                  </a:lnTo>
                  <a:lnTo>
                    <a:pt x="259420" y="210013"/>
                  </a:lnTo>
                  <a:lnTo>
                    <a:pt x="259303" y="210814"/>
                  </a:lnTo>
                  <a:lnTo>
                    <a:pt x="259382" y="211178"/>
                  </a:lnTo>
                  <a:lnTo>
                    <a:pt x="259496" y="211669"/>
                  </a:lnTo>
                  <a:lnTo>
                    <a:pt x="259575" y="212197"/>
                  </a:lnTo>
                  <a:lnTo>
                    <a:pt x="259560" y="212979"/>
                  </a:lnTo>
                  <a:lnTo>
                    <a:pt x="259639" y="213434"/>
                  </a:lnTo>
                  <a:lnTo>
                    <a:pt x="259771" y="213785"/>
                  </a:lnTo>
                  <a:lnTo>
                    <a:pt x="259892" y="214012"/>
                  </a:lnTo>
                  <a:lnTo>
                    <a:pt x="260179" y="214367"/>
                  </a:lnTo>
                  <a:lnTo>
                    <a:pt x="260655" y="214876"/>
                  </a:lnTo>
                  <a:lnTo>
                    <a:pt x="260878" y="215108"/>
                  </a:lnTo>
                  <a:lnTo>
                    <a:pt x="260972" y="215736"/>
                  </a:lnTo>
                  <a:lnTo>
                    <a:pt x="261067" y="216137"/>
                  </a:lnTo>
                  <a:lnTo>
                    <a:pt x="261459" y="216651"/>
                  </a:lnTo>
                  <a:lnTo>
                    <a:pt x="261765" y="217055"/>
                  </a:lnTo>
                  <a:lnTo>
                    <a:pt x="261716" y="217733"/>
                  </a:lnTo>
                  <a:lnTo>
                    <a:pt x="261690" y="218447"/>
                  </a:lnTo>
                  <a:lnTo>
                    <a:pt x="261762" y="219321"/>
                  </a:lnTo>
                  <a:lnTo>
                    <a:pt x="261996" y="219812"/>
                  </a:lnTo>
                  <a:lnTo>
                    <a:pt x="262211" y="220285"/>
                  </a:lnTo>
                  <a:lnTo>
                    <a:pt x="262343" y="220772"/>
                  </a:lnTo>
                  <a:lnTo>
                    <a:pt x="262411" y="220986"/>
                  </a:lnTo>
                  <a:lnTo>
                    <a:pt x="262407" y="221250"/>
                  </a:lnTo>
                  <a:lnTo>
                    <a:pt x="262434" y="221682"/>
                  </a:lnTo>
                  <a:lnTo>
                    <a:pt x="262475" y="222241"/>
                  </a:lnTo>
                  <a:lnTo>
                    <a:pt x="262351" y="222519"/>
                  </a:lnTo>
                  <a:lnTo>
                    <a:pt x="262340" y="223129"/>
                  </a:lnTo>
                  <a:lnTo>
                    <a:pt x="262472" y="223602"/>
                  </a:lnTo>
                  <a:lnTo>
                    <a:pt x="262672" y="223970"/>
                  </a:lnTo>
                  <a:lnTo>
                    <a:pt x="263012" y="224393"/>
                  </a:lnTo>
                  <a:lnTo>
                    <a:pt x="263318" y="224816"/>
                  </a:lnTo>
                  <a:lnTo>
                    <a:pt x="263639" y="225221"/>
                  </a:lnTo>
                  <a:lnTo>
                    <a:pt x="263979" y="225663"/>
                  </a:lnTo>
                  <a:lnTo>
                    <a:pt x="264337" y="226017"/>
                  </a:lnTo>
                  <a:lnTo>
                    <a:pt x="264523" y="226281"/>
                  </a:lnTo>
                  <a:lnTo>
                    <a:pt x="264764" y="226477"/>
                  </a:lnTo>
                  <a:lnTo>
                    <a:pt x="264813" y="226704"/>
                  </a:lnTo>
                  <a:lnTo>
                    <a:pt x="264843" y="226945"/>
                  </a:lnTo>
                  <a:lnTo>
                    <a:pt x="265161" y="227446"/>
                  </a:lnTo>
                  <a:lnTo>
                    <a:pt x="266056" y="229129"/>
                  </a:lnTo>
                  <a:lnTo>
                    <a:pt x="266471" y="230535"/>
                  </a:lnTo>
                  <a:lnTo>
                    <a:pt x="266796" y="231358"/>
                  </a:lnTo>
                  <a:lnTo>
                    <a:pt x="267151" y="232059"/>
                  </a:lnTo>
                  <a:lnTo>
                    <a:pt x="267249" y="232318"/>
                  </a:lnTo>
                  <a:lnTo>
                    <a:pt x="267336" y="232582"/>
                  </a:lnTo>
                  <a:lnTo>
                    <a:pt x="267499" y="233123"/>
                  </a:lnTo>
                  <a:lnTo>
                    <a:pt x="267563" y="233364"/>
                  </a:lnTo>
                  <a:lnTo>
                    <a:pt x="267740" y="234111"/>
                  </a:lnTo>
                  <a:lnTo>
                    <a:pt x="267865" y="234620"/>
                  </a:lnTo>
                  <a:lnTo>
                    <a:pt x="268001" y="235148"/>
                  </a:lnTo>
                  <a:lnTo>
                    <a:pt x="268073" y="235407"/>
                  </a:lnTo>
                  <a:lnTo>
                    <a:pt x="268152" y="235666"/>
                  </a:lnTo>
                  <a:lnTo>
                    <a:pt x="268288" y="236144"/>
                  </a:lnTo>
                  <a:lnTo>
                    <a:pt x="268345" y="236294"/>
                  </a:lnTo>
                  <a:lnTo>
                    <a:pt x="268416" y="236431"/>
                  </a:lnTo>
                  <a:lnTo>
                    <a:pt x="268541" y="236590"/>
                  </a:lnTo>
                  <a:lnTo>
                    <a:pt x="268696" y="236717"/>
                  </a:lnTo>
                  <a:lnTo>
                    <a:pt x="269028" y="236963"/>
                  </a:lnTo>
                  <a:lnTo>
                    <a:pt x="269175" y="237104"/>
                  </a:lnTo>
                  <a:lnTo>
                    <a:pt x="269508" y="237563"/>
                  </a:lnTo>
                  <a:lnTo>
                    <a:pt x="269572" y="237691"/>
                  </a:lnTo>
                  <a:lnTo>
                    <a:pt x="269644" y="237886"/>
                  </a:lnTo>
                  <a:lnTo>
                    <a:pt x="269697" y="238100"/>
                  </a:lnTo>
                  <a:lnTo>
                    <a:pt x="269730" y="238319"/>
                  </a:lnTo>
                  <a:lnTo>
                    <a:pt x="269749" y="238546"/>
                  </a:lnTo>
                  <a:lnTo>
                    <a:pt x="269749" y="238765"/>
                  </a:lnTo>
                  <a:lnTo>
                    <a:pt x="269734" y="238928"/>
                  </a:lnTo>
                  <a:lnTo>
                    <a:pt x="269708" y="239097"/>
                  </a:lnTo>
                  <a:lnTo>
                    <a:pt x="269632" y="239424"/>
                  </a:lnTo>
                  <a:lnTo>
                    <a:pt x="269561" y="239761"/>
                  </a:lnTo>
                  <a:lnTo>
                    <a:pt x="269474" y="240107"/>
                  </a:lnTo>
                  <a:lnTo>
                    <a:pt x="269447" y="240280"/>
                  </a:lnTo>
                  <a:lnTo>
                    <a:pt x="269443" y="240448"/>
                  </a:lnTo>
                  <a:lnTo>
                    <a:pt x="269572" y="240921"/>
                  </a:lnTo>
                  <a:lnTo>
                    <a:pt x="270335" y="242158"/>
                  </a:lnTo>
                  <a:lnTo>
                    <a:pt x="270879" y="242977"/>
                  </a:lnTo>
                  <a:lnTo>
                    <a:pt x="270614" y="243614"/>
                  </a:lnTo>
                  <a:lnTo>
                    <a:pt x="270576" y="244001"/>
                  </a:lnTo>
                  <a:lnTo>
                    <a:pt x="270539" y="244265"/>
                  </a:lnTo>
                  <a:lnTo>
                    <a:pt x="270509" y="244533"/>
                  </a:lnTo>
                  <a:lnTo>
                    <a:pt x="270486" y="244802"/>
                  </a:lnTo>
                  <a:lnTo>
                    <a:pt x="270471" y="245106"/>
                  </a:lnTo>
                  <a:lnTo>
                    <a:pt x="270471" y="245416"/>
                  </a:lnTo>
                  <a:lnTo>
                    <a:pt x="270478" y="245725"/>
                  </a:lnTo>
                  <a:lnTo>
                    <a:pt x="270497" y="246035"/>
                  </a:lnTo>
                  <a:lnTo>
                    <a:pt x="270520" y="246339"/>
                  </a:lnTo>
                  <a:lnTo>
                    <a:pt x="270539" y="246576"/>
                  </a:lnTo>
                  <a:lnTo>
                    <a:pt x="270561" y="246812"/>
                  </a:lnTo>
                  <a:lnTo>
                    <a:pt x="270588" y="247049"/>
                  </a:lnTo>
                  <a:lnTo>
                    <a:pt x="270622" y="247286"/>
                  </a:lnTo>
                  <a:lnTo>
                    <a:pt x="270667" y="247513"/>
                  </a:lnTo>
                  <a:lnTo>
                    <a:pt x="270735" y="247750"/>
                  </a:lnTo>
                  <a:lnTo>
                    <a:pt x="270822" y="247982"/>
                  </a:lnTo>
                  <a:lnTo>
                    <a:pt x="271003" y="248437"/>
                  </a:lnTo>
                  <a:lnTo>
                    <a:pt x="271075" y="248673"/>
                  </a:lnTo>
                  <a:lnTo>
                    <a:pt x="271154" y="249010"/>
                  </a:lnTo>
                  <a:lnTo>
                    <a:pt x="271166" y="249347"/>
                  </a:lnTo>
                  <a:lnTo>
                    <a:pt x="271188" y="250347"/>
                  </a:lnTo>
                  <a:lnTo>
                    <a:pt x="271192" y="250684"/>
                  </a:lnTo>
                  <a:lnTo>
                    <a:pt x="271207" y="250939"/>
                  </a:lnTo>
                  <a:lnTo>
                    <a:pt x="271241" y="251212"/>
                  </a:lnTo>
                  <a:lnTo>
                    <a:pt x="271264" y="251471"/>
                  </a:lnTo>
                  <a:lnTo>
                    <a:pt x="271256" y="251703"/>
                  </a:lnTo>
                  <a:lnTo>
                    <a:pt x="271045" y="252017"/>
                  </a:lnTo>
                  <a:lnTo>
                    <a:pt x="270780" y="252176"/>
                  </a:lnTo>
                  <a:lnTo>
                    <a:pt x="270282" y="252472"/>
                  </a:lnTo>
                  <a:lnTo>
                    <a:pt x="270097" y="252481"/>
                  </a:lnTo>
                  <a:lnTo>
                    <a:pt x="269991" y="252913"/>
                  </a:lnTo>
                  <a:lnTo>
                    <a:pt x="270486" y="253205"/>
                  </a:lnTo>
                  <a:lnTo>
                    <a:pt x="270780" y="253864"/>
                  </a:lnTo>
                  <a:lnTo>
                    <a:pt x="270796" y="254014"/>
                  </a:lnTo>
                  <a:lnTo>
                    <a:pt x="270784" y="254174"/>
                  </a:lnTo>
                  <a:lnTo>
                    <a:pt x="270758" y="254337"/>
                  </a:lnTo>
                  <a:lnTo>
                    <a:pt x="270724" y="254501"/>
                  </a:lnTo>
                  <a:lnTo>
                    <a:pt x="270660" y="254883"/>
                  </a:lnTo>
                  <a:lnTo>
                    <a:pt x="270614" y="255102"/>
                  </a:lnTo>
                  <a:lnTo>
                    <a:pt x="270509" y="255539"/>
                  </a:lnTo>
                  <a:lnTo>
                    <a:pt x="270448" y="255757"/>
                  </a:lnTo>
                  <a:lnTo>
                    <a:pt x="270384" y="255957"/>
                  </a:lnTo>
                  <a:lnTo>
                    <a:pt x="270229" y="256348"/>
                  </a:lnTo>
                  <a:lnTo>
                    <a:pt x="270165" y="256544"/>
                  </a:lnTo>
                  <a:lnTo>
                    <a:pt x="270119" y="256749"/>
                  </a:lnTo>
                  <a:lnTo>
                    <a:pt x="270104" y="256926"/>
                  </a:lnTo>
                  <a:lnTo>
                    <a:pt x="270108" y="257104"/>
                  </a:lnTo>
                  <a:lnTo>
                    <a:pt x="270127" y="257468"/>
                  </a:lnTo>
                  <a:lnTo>
                    <a:pt x="270119" y="257645"/>
                  </a:lnTo>
                  <a:lnTo>
                    <a:pt x="270089" y="257868"/>
                  </a:lnTo>
                  <a:lnTo>
                    <a:pt x="270044" y="258086"/>
                  </a:lnTo>
                  <a:lnTo>
                    <a:pt x="269991" y="258305"/>
                  </a:lnTo>
                  <a:lnTo>
                    <a:pt x="269870" y="258737"/>
                  </a:lnTo>
                  <a:lnTo>
                    <a:pt x="269765" y="259160"/>
                  </a:lnTo>
                  <a:lnTo>
                    <a:pt x="269636" y="259560"/>
                  </a:lnTo>
                  <a:lnTo>
                    <a:pt x="269338" y="259979"/>
                  </a:lnTo>
                  <a:lnTo>
                    <a:pt x="269149" y="260216"/>
                  </a:lnTo>
                  <a:lnTo>
                    <a:pt x="269047" y="260429"/>
                  </a:lnTo>
                  <a:lnTo>
                    <a:pt x="269036" y="260620"/>
                  </a:lnTo>
                  <a:lnTo>
                    <a:pt x="269081" y="260839"/>
                  </a:lnTo>
                  <a:lnTo>
                    <a:pt x="269172" y="261075"/>
                  </a:lnTo>
                  <a:lnTo>
                    <a:pt x="269274" y="261307"/>
                  </a:lnTo>
                  <a:lnTo>
                    <a:pt x="269376" y="261521"/>
                  </a:lnTo>
                  <a:lnTo>
                    <a:pt x="269451" y="261667"/>
                  </a:lnTo>
                  <a:lnTo>
                    <a:pt x="269715" y="262072"/>
                  </a:lnTo>
                  <a:lnTo>
                    <a:pt x="269787" y="262217"/>
                  </a:lnTo>
                  <a:lnTo>
                    <a:pt x="269859" y="262404"/>
                  </a:lnTo>
                  <a:lnTo>
                    <a:pt x="269916" y="262600"/>
                  </a:lnTo>
                  <a:lnTo>
                    <a:pt x="270002" y="263009"/>
                  </a:lnTo>
                  <a:lnTo>
                    <a:pt x="270089" y="263528"/>
                  </a:lnTo>
                  <a:lnTo>
                    <a:pt x="270108" y="263691"/>
                  </a:lnTo>
                  <a:lnTo>
                    <a:pt x="270119" y="263851"/>
                  </a:lnTo>
                  <a:lnTo>
                    <a:pt x="270119" y="264010"/>
                  </a:lnTo>
                  <a:lnTo>
                    <a:pt x="270104" y="264169"/>
                  </a:lnTo>
                  <a:lnTo>
                    <a:pt x="270074" y="264328"/>
                  </a:lnTo>
                  <a:lnTo>
                    <a:pt x="270040" y="264488"/>
                  </a:lnTo>
                  <a:lnTo>
                    <a:pt x="269999" y="264647"/>
                  </a:lnTo>
                  <a:lnTo>
                    <a:pt x="269923" y="264902"/>
                  </a:lnTo>
                  <a:lnTo>
                    <a:pt x="269787" y="265302"/>
                  </a:lnTo>
                  <a:lnTo>
                    <a:pt x="269753" y="265475"/>
                  </a:lnTo>
                  <a:lnTo>
                    <a:pt x="269730" y="265652"/>
                  </a:lnTo>
                  <a:lnTo>
                    <a:pt x="269715" y="265834"/>
                  </a:lnTo>
                  <a:lnTo>
                    <a:pt x="269708" y="266016"/>
                  </a:lnTo>
                  <a:lnTo>
                    <a:pt x="269712" y="266394"/>
                  </a:lnTo>
                  <a:lnTo>
                    <a:pt x="269727" y="266594"/>
                  </a:lnTo>
                  <a:lnTo>
                    <a:pt x="269787" y="267190"/>
                  </a:lnTo>
                  <a:lnTo>
                    <a:pt x="269802" y="267368"/>
                  </a:lnTo>
                  <a:lnTo>
                    <a:pt x="269814" y="267550"/>
                  </a:lnTo>
                  <a:lnTo>
                    <a:pt x="269848" y="267909"/>
                  </a:lnTo>
                  <a:lnTo>
                    <a:pt x="269870" y="268086"/>
                  </a:lnTo>
                  <a:lnTo>
                    <a:pt x="269916" y="268378"/>
                  </a:lnTo>
                  <a:lnTo>
                    <a:pt x="269942" y="268523"/>
                  </a:lnTo>
                  <a:lnTo>
                    <a:pt x="270520" y="269297"/>
                  </a:lnTo>
                  <a:lnTo>
                    <a:pt x="270452" y="269438"/>
                  </a:lnTo>
                  <a:lnTo>
                    <a:pt x="270346" y="269592"/>
                  </a:lnTo>
                  <a:lnTo>
                    <a:pt x="270229" y="269743"/>
                  </a:lnTo>
                  <a:lnTo>
                    <a:pt x="270040" y="269961"/>
                  </a:lnTo>
                  <a:lnTo>
                    <a:pt x="269708" y="270270"/>
                  </a:lnTo>
                  <a:lnTo>
                    <a:pt x="269523" y="270502"/>
                  </a:lnTo>
                  <a:lnTo>
                    <a:pt x="269357" y="270753"/>
                  </a:lnTo>
                  <a:lnTo>
                    <a:pt x="269341" y="270948"/>
                  </a:lnTo>
                  <a:lnTo>
                    <a:pt x="269319" y="271144"/>
                  </a:lnTo>
                  <a:lnTo>
                    <a:pt x="269281" y="271340"/>
                  </a:lnTo>
                  <a:lnTo>
                    <a:pt x="269228" y="271531"/>
                  </a:lnTo>
                  <a:lnTo>
                    <a:pt x="269168" y="271713"/>
                  </a:lnTo>
                  <a:lnTo>
                    <a:pt x="269073" y="271936"/>
                  </a:lnTo>
                  <a:lnTo>
                    <a:pt x="268956" y="272154"/>
                  </a:lnTo>
                  <a:lnTo>
                    <a:pt x="268820" y="272359"/>
                  </a:lnTo>
                  <a:lnTo>
                    <a:pt x="268669" y="272545"/>
                  </a:lnTo>
                  <a:lnTo>
                    <a:pt x="268413" y="272791"/>
                  </a:lnTo>
                  <a:lnTo>
                    <a:pt x="268261" y="272905"/>
                  </a:lnTo>
                  <a:lnTo>
                    <a:pt x="267876" y="273237"/>
                  </a:lnTo>
                  <a:lnTo>
                    <a:pt x="267740" y="273332"/>
                  </a:lnTo>
                  <a:lnTo>
                    <a:pt x="267600" y="273405"/>
                  </a:lnTo>
                  <a:lnTo>
                    <a:pt x="267472" y="273437"/>
                  </a:lnTo>
                  <a:lnTo>
                    <a:pt x="267193" y="273442"/>
                  </a:lnTo>
                  <a:lnTo>
                    <a:pt x="266490" y="274079"/>
                  </a:lnTo>
                  <a:lnTo>
                    <a:pt x="265908" y="274948"/>
                  </a:lnTo>
                  <a:lnTo>
                    <a:pt x="265886" y="275116"/>
                  </a:lnTo>
                  <a:lnTo>
                    <a:pt x="265833" y="275325"/>
                  </a:lnTo>
                  <a:lnTo>
                    <a:pt x="265791" y="275457"/>
                  </a:lnTo>
                  <a:lnTo>
                    <a:pt x="265289" y="275930"/>
                  </a:lnTo>
                  <a:lnTo>
                    <a:pt x="265161" y="275953"/>
                  </a:lnTo>
                  <a:lnTo>
                    <a:pt x="264991" y="276008"/>
                  </a:lnTo>
                  <a:lnTo>
                    <a:pt x="264794" y="276090"/>
                  </a:lnTo>
                  <a:lnTo>
                    <a:pt x="264466" y="276190"/>
                  </a:lnTo>
                  <a:lnTo>
                    <a:pt x="264330" y="276267"/>
                  </a:lnTo>
                  <a:lnTo>
                    <a:pt x="264201" y="276376"/>
                  </a:lnTo>
                  <a:lnTo>
                    <a:pt x="263971" y="276640"/>
                  </a:lnTo>
                  <a:lnTo>
                    <a:pt x="263805" y="276986"/>
                  </a:lnTo>
                  <a:lnTo>
                    <a:pt x="263763" y="277118"/>
                  </a:lnTo>
                  <a:lnTo>
                    <a:pt x="263684" y="277545"/>
                  </a:lnTo>
                  <a:lnTo>
                    <a:pt x="263639" y="277682"/>
                  </a:lnTo>
                  <a:lnTo>
                    <a:pt x="263575" y="277814"/>
                  </a:lnTo>
                  <a:lnTo>
                    <a:pt x="262581" y="278583"/>
                  </a:lnTo>
                  <a:lnTo>
                    <a:pt x="262317" y="278574"/>
                  </a:lnTo>
                  <a:lnTo>
                    <a:pt x="262151" y="278587"/>
                  </a:lnTo>
                  <a:lnTo>
                    <a:pt x="261705" y="278455"/>
                  </a:lnTo>
                  <a:lnTo>
                    <a:pt x="261573" y="278374"/>
                  </a:lnTo>
                  <a:lnTo>
                    <a:pt x="261444" y="278324"/>
                  </a:lnTo>
                  <a:lnTo>
                    <a:pt x="261161" y="278283"/>
                  </a:lnTo>
                  <a:lnTo>
                    <a:pt x="260833" y="278374"/>
                  </a:lnTo>
                  <a:lnTo>
                    <a:pt x="260700" y="278378"/>
                  </a:lnTo>
                  <a:lnTo>
                    <a:pt x="260568" y="278364"/>
                  </a:lnTo>
                  <a:lnTo>
                    <a:pt x="260436" y="278342"/>
                  </a:lnTo>
                  <a:lnTo>
                    <a:pt x="260172" y="278278"/>
                  </a:lnTo>
                  <a:lnTo>
                    <a:pt x="260021" y="278233"/>
                  </a:lnTo>
                  <a:lnTo>
                    <a:pt x="259718" y="278119"/>
                  </a:lnTo>
                  <a:lnTo>
                    <a:pt x="259571" y="278050"/>
                  </a:lnTo>
                  <a:lnTo>
                    <a:pt x="259246" y="277882"/>
                  </a:lnTo>
                  <a:lnTo>
                    <a:pt x="259054" y="277787"/>
                  </a:lnTo>
                  <a:lnTo>
                    <a:pt x="258872" y="277673"/>
                  </a:lnTo>
                  <a:lnTo>
                    <a:pt x="258718" y="277541"/>
                  </a:lnTo>
                  <a:lnTo>
                    <a:pt x="258506" y="276990"/>
                  </a:lnTo>
                  <a:lnTo>
                    <a:pt x="258495" y="276485"/>
                  </a:lnTo>
                  <a:lnTo>
                    <a:pt x="258423" y="276108"/>
                  </a:lnTo>
                  <a:lnTo>
                    <a:pt x="258355" y="275789"/>
                  </a:lnTo>
                  <a:lnTo>
                    <a:pt x="258329" y="275625"/>
                  </a:lnTo>
                  <a:lnTo>
                    <a:pt x="258310" y="275448"/>
                  </a:lnTo>
                  <a:lnTo>
                    <a:pt x="258287" y="275280"/>
                  </a:lnTo>
                  <a:lnTo>
                    <a:pt x="258253" y="275125"/>
                  </a:lnTo>
                  <a:lnTo>
                    <a:pt x="257777" y="274397"/>
                  </a:lnTo>
                  <a:lnTo>
                    <a:pt x="257721" y="274206"/>
                  </a:lnTo>
                  <a:lnTo>
                    <a:pt x="257694" y="273637"/>
                  </a:lnTo>
                  <a:lnTo>
                    <a:pt x="257607" y="273246"/>
                  </a:lnTo>
                  <a:lnTo>
                    <a:pt x="257430" y="272786"/>
                  </a:lnTo>
                  <a:lnTo>
                    <a:pt x="257366" y="272254"/>
                  </a:lnTo>
                  <a:lnTo>
                    <a:pt x="257090" y="270716"/>
                  </a:lnTo>
                  <a:lnTo>
                    <a:pt x="256928" y="269533"/>
                  </a:lnTo>
                  <a:lnTo>
                    <a:pt x="256554" y="269001"/>
                  </a:lnTo>
                  <a:lnTo>
                    <a:pt x="256285" y="268578"/>
                  </a:lnTo>
                  <a:lnTo>
                    <a:pt x="256150" y="268305"/>
                  </a:lnTo>
                  <a:lnTo>
                    <a:pt x="255972" y="267627"/>
                  </a:lnTo>
                  <a:lnTo>
                    <a:pt x="255855" y="267318"/>
                  </a:lnTo>
                  <a:lnTo>
                    <a:pt x="255745" y="267172"/>
                  </a:lnTo>
                  <a:lnTo>
                    <a:pt x="255243" y="266767"/>
                  </a:lnTo>
                  <a:lnTo>
                    <a:pt x="253491" y="265466"/>
                  </a:lnTo>
                  <a:lnTo>
                    <a:pt x="252977" y="265343"/>
                  </a:lnTo>
                  <a:lnTo>
                    <a:pt x="251470" y="265443"/>
                  </a:lnTo>
                  <a:lnTo>
                    <a:pt x="249642" y="265393"/>
                  </a:lnTo>
                  <a:lnTo>
                    <a:pt x="247939" y="265602"/>
                  </a:lnTo>
                  <a:lnTo>
                    <a:pt x="246651" y="265980"/>
                  </a:lnTo>
                  <a:lnTo>
                    <a:pt x="244929" y="266239"/>
                  </a:lnTo>
                  <a:lnTo>
                    <a:pt x="244245" y="266376"/>
                  </a:lnTo>
                  <a:lnTo>
                    <a:pt x="243569" y="266535"/>
                  </a:lnTo>
                  <a:lnTo>
                    <a:pt x="242897" y="266731"/>
                  </a:lnTo>
                  <a:lnTo>
                    <a:pt x="242353" y="266908"/>
                  </a:lnTo>
                  <a:lnTo>
                    <a:pt x="241813" y="267104"/>
                  </a:lnTo>
                  <a:lnTo>
                    <a:pt x="241273" y="267318"/>
                  </a:lnTo>
                  <a:lnTo>
                    <a:pt x="240744" y="267550"/>
                  </a:lnTo>
                  <a:lnTo>
                    <a:pt x="240216" y="267795"/>
                  </a:lnTo>
                  <a:lnTo>
                    <a:pt x="239687" y="268082"/>
                  </a:lnTo>
                  <a:lnTo>
                    <a:pt x="239162" y="268396"/>
                  </a:lnTo>
                  <a:lnTo>
                    <a:pt x="238127" y="269051"/>
                  </a:lnTo>
                  <a:lnTo>
                    <a:pt x="237602" y="269360"/>
                  </a:lnTo>
                  <a:lnTo>
                    <a:pt x="237054" y="269652"/>
                  </a:lnTo>
                  <a:lnTo>
                    <a:pt x="235948" y="270198"/>
                  </a:lnTo>
                  <a:lnTo>
                    <a:pt x="235400" y="270484"/>
                  </a:lnTo>
                  <a:lnTo>
                    <a:pt x="234860" y="270789"/>
                  </a:lnTo>
                  <a:lnTo>
                    <a:pt x="234626" y="270935"/>
                  </a:lnTo>
                  <a:lnTo>
                    <a:pt x="235004" y="271640"/>
                  </a:lnTo>
                  <a:lnTo>
                    <a:pt x="234532" y="270994"/>
                  </a:lnTo>
                  <a:lnTo>
                    <a:pt x="234343" y="271108"/>
                  </a:lnTo>
                  <a:lnTo>
                    <a:pt x="233837" y="271440"/>
                  </a:lnTo>
                  <a:lnTo>
                    <a:pt x="233331" y="271785"/>
                  </a:lnTo>
                  <a:lnTo>
                    <a:pt x="232341" y="272509"/>
                  </a:lnTo>
                  <a:lnTo>
                    <a:pt x="231673" y="273028"/>
                  </a:lnTo>
                  <a:lnTo>
                    <a:pt x="231340" y="273291"/>
                  </a:lnTo>
                  <a:lnTo>
                    <a:pt x="231242" y="273510"/>
                  </a:lnTo>
                  <a:lnTo>
                    <a:pt x="230981" y="273792"/>
                  </a:lnTo>
                  <a:lnTo>
                    <a:pt x="233040" y="276021"/>
                  </a:lnTo>
                  <a:lnTo>
                    <a:pt x="230766" y="273778"/>
                  </a:lnTo>
                  <a:lnTo>
                    <a:pt x="229848" y="274602"/>
                  </a:lnTo>
                  <a:lnTo>
                    <a:pt x="229437" y="275002"/>
                  </a:lnTo>
                  <a:lnTo>
                    <a:pt x="229055" y="275430"/>
                  </a:lnTo>
                  <a:lnTo>
                    <a:pt x="228712" y="275894"/>
                  </a:lnTo>
                  <a:lnTo>
                    <a:pt x="228496" y="276262"/>
                  </a:lnTo>
                  <a:lnTo>
                    <a:pt x="228304" y="276654"/>
                  </a:lnTo>
                  <a:lnTo>
                    <a:pt x="228126" y="277059"/>
                  </a:lnTo>
                  <a:lnTo>
                    <a:pt x="227953" y="277468"/>
                  </a:lnTo>
                  <a:lnTo>
                    <a:pt x="227775" y="277869"/>
                  </a:lnTo>
                  <a:lnTo>
                    <a:pt x="227601" y="278192"/>
                  </a:lnTo>
                  <a:lnTo>
                    <a:pt x="227413" y="278510"/>
                  </a:lnTo>
                  <a:lnTo>
                    <a:pt x="227235" y="278833"/>
                  </a:lnTo>
                  <a:lnTo>
                    <a:pt x="227095" y="279156"/>
                  </a:lnTo>
                  <a:lnTo>
                    <a:pt x="227027" y="279488"/>
                  </a:lnTo>
                  <a:lnTo>
                    <a:pt x="227031" y="279779"/>
                  </a:lnTo>
                  <a:lnTo>
                    <a:pt x="227311" y="280721"/>
                  </a:lnTo>
                  <a:lnTo>
                    <a:pt x="227458" y="281135"/>
                  </a:lnTo>
                  <a:lnTo>
                    <a:pt x="227700" y="281704"/>
                  </a:lnTo>
                  <a:lnTo>
                    <a:pt x="227907" y="282013"/>
                  </a:lnTo>
                  <a:lnTo>
                    <a:pt x="228062" y="282245"/>
                  </a:lnTo>
                  <a:lnTo>
                    <a:pt x="228255" y="282496"/>
                  </a:lnTo>
                  <a:lnTo>
                    <a:pt x="228326" y="282628"/>
                  </a:lnTo>
                  <a:lnTo>
                    <a:pt x="228364" y="282796"/>
                  </a:lnTo>
                  <a:lnTo>
                    <a:pt x="228357" y="283078"/>
                  </a:lnTo>
                  <a:lnTo>
                    <a:pt x="228379" y="283383"/>
                  </a:lnTo>
                  <a:lnTo>
                    <a:pt x="228508" y="283752"/>
                  </a:lnTo>
                  <a:lnTo>
                    <a:pt x="228587" y="284079"/>
                  </a:lnTo>
                  <a:lnTo>
                    <a:pt x="228629" y="284302"/>
                  </a:lnTo>
                  <a:lnTo>
                    <a:pt x="228655" y="284602"/>
                  </a:lnTo>
                  <a:lnTo>
                    <a:pt x="228681" y="285367"/>
                  </a:lnTo>
                  <a:lnTo>
                    <a:pt x="229399" y="286482"/>
                  </a:lnTo>
                  <a:lnTo>
                    <a:pt x="229388" y="286650"/>
                  </a:lnTo>
                  <a:lnTo>
                    <a:pt x="229184" y="287341"/>
                  </a:lnTo>
                  <a:lnTo>
                    <a:pt x="229184" y="287628"/>
                  </a:lnTo>
                  <a:lnTo>
                    <a:pt x="229169" y="288024"/>
                  </a:lnTo>
                  <a:lnTo>
                    <a:pt x="229082" y="288424"/>
                  </a:lnTo>
                  <a:lnTo>
                    <a:pt x="229089" y="288793"/>
                  </a:lnTo>
                  <a:lnTo>
                    <a:pt x="229010" y="289239"/>
                  </a:lnTo>
                  <a:lnTo>
                    <a:pt x="228957" y="289498"/>
                  </a:lnTo>
                  <a:lnTo>
                    <a:pt x="228459" y="290258"/>
                  </a:lnTo>
                  <a:lnTo>
                    <a:pt x="228462" y="290995"/>
                  </a:lnTo>
                  <a:lnTo>
                    <a:pt x="228746" y="291223"/>
                  </a:lnTo>
                  <a:lnTo>
                    <a:pt x="228799" y="291354"/>
                  </a:lnTo>
                  <a:lnTo>
                    <a:pt x="228817" y="291514"/>
                  </a:lnTo>
                  <a:lnTo>
                    <a:pt x="228825" y="291869"/>
                  </a:lnTo>
                  <a:lnTo>
                    <a:pt x="228844" y="292037"/>
                  </a:lnTo>
                  <a:lnTo>
                    <a:pt x="229010" y="292633"/>
                  </a:lnTo>
                  <a:lnTo>
                    <a:pt x="229074" y="292833"/>
                  </a:lnTo>
                  <a:lnTo>
                    <a:pt x="229161" y="293134"/>
                  </a:lnTo>
                  <a:lnTo>
                    <a:pt x="229278" y="293557"/>
                  </a:lnTo>
                  <a:lnTo>
                    <a:pt x="229369" y="293730"/>
                  </a:lnTo>
                  <a:lnTo>
                    <a:pt x="229486" y="293893"/>
                  </a:lnTo>
                  <a:lnTo>
                    <a:pt x="229622" y="294044"/>
                  </a:lnTo>
                  <a:lnTo>
                    <a:pt x="229762" y="294185"/>
                  </a:lnTo>
                  <a:lnTo>
                    <a:pt x="230026" y="294408"/>
                  </a:lnTo>
                  <a:lnTo>
                    <a:pt x="230536" y="294722"/>
                  </a:lnTo>
                  <a:lnTo>
                    <a:pt x="230838" y="294935"/>
                  </a:lnTo>
                  <a:lnTo>
                    <a:pt x="230989" y="295049"/>
                  </a:lnTo>
                  <a:lnTo>
                    <a:pt x="231129" y="295172"/>
                  </a:lnTo>
                  <a:lnTo>
                    <a:pt x="231423" y="295509"/>
                  </a:lnTo>
                  <a:lnTo>
                    <a:pt x="231650" y="295832"/>
                  </a:lnTo>
                  <a:lnTo>
                    <a:pt x="231759" y="295964"/>
                  </a:lnTo>
                  <a:lnTo>
                    <a:pt x="232111" y="296350"/>
                  </a:lnTo>
                  <a:lnTo>
                    <a:pt x="232360" y="296610"/>
                  </a:lnTo>
                  <a:lnTo>
                    <a:pt x="232492" y="296755"/>
                  </a:lnTo>
                  <a:lnTo>
                    <a:pt x="232760" y="297015"/>
                  </a:lnTo>
                  <a:lnTo>
                    <a:pt x="233191" y="297229"/>
                  </a:lnTo>
                  <a:lnTo>
                    <a:pt x="233489" y="297301"/>
                  </a:lnTo>
                  <a:lnTo>
                    <a:pt x="233637" y="297347"/>
                  </a:lnTo>
                  <a:lnTo>
                    <a:pt x="234101" y="297533"/>
                  </a:lnTo>
                  <a:lnTo>
                    <a:pt x="234350" y="297638"/>
                  </a:lnTo>
                  <a:lnTo>
                    <a:pt x="234894" y="297875"/>
                  </a:lnTo>
                  <a:lnTo>
                    <a:pt x="235268" y="298130"/>
                  </a:lnTo>
                  <a:lnTo>
                    <a:pt x="235110" y="299167"/>
                  </a:lnTo>
                  <a:lnTo>
                    <a:pt x="234917" y="299554"/>
                  </a:lnTo>
                  <a:lnTo>
                    <a:pt x="234271" y="301101"/>
                  </a:lnTo>
                  <a:lnTo>
                    <a:pt x="234286" y="301360"/>
                  </a:lnTo>
                  <a:lnTo>
                    <a:pt x="233614" y="301965"/>
                  </a:lnTo>
                  <a:lnTo>
                    <a:pt x="233478" y="302188"/>
                  </a:lnTo>
                  <a:lnTo>
                    <a:pt x="233376" y="302347"/>
                  </a:lnTo>
                  <a:lnTo>
                    <a:pt x="233263" y="302498"/>
                  </a:lnTo>
                  <a:lnTo>
                    <a:pt x="233059" y="302721"/>
                  </a:lnTo>
                  <a:lnTo>
                    <a:pt x="232840" y="302925"/>
                  </a:lnTo>
                  <a:lnTo>
                    <a:pt x="232605" y="303116"/>
                  </a:lnTo>
                  <a:lnTo>
                    <a:pt x="232364" y="303289"/>
                  </a:lnTo>
                  <a:lnTo>
                    <a:pt x="232118" y="303453"/>
                  </a:lnTo>
                  <a:lnTo>
                    <a:pt x="231896" y="303594"/>
                  </a:lnTo>
                  <a:lnTo>
                    <a:pt x="231665" y="303722"/>
                  </a:lnTo>
                  <a:lnTo>
                    <a:pt x="231435" y="303840"/>
                  </a:lnTo>
                  <a:lnTo>
                    <a:pt x="231197" y="303949"/>
                  </a:lnTo>
                  <a:lnTo>
                    <a:pt x="230959" y="304045"/>
                  </a:lnTo>
                  <a:lnTo>
                    <a:pt x="230668" y="304145"/>
                  </a:lnTo>
                  <a:lnTo>
                    <a:pt x="230370" y="304222"/>
                  </a:lnTo>
                  <a:lnTo>
                    <a:pt x="230071" y="304286"/>
                  </a:lnTo>
                  <a:lnTo>
                    <a:pt x="229769" y="304345"/>
                  </a:lnTo>
                  <a:lnTo>
                    <a:pt x="229467" y="304390"/>
                  </a:lnTo>
                  <a:lnTo>
                    <a:pt x="229104" y="304436"/>
                  </a:lnTo>
                  <a:lnTo>
                    <a:pt x="228742" y="304468"/>
                  </a:lnTo>
                  <a:lnTo>
                    <a:pt x="228376" y="304486"/>
                  </a:lnTo>
                  <a:lnTo>
                    <a:pt x="228009" y="304495"/>
                  </a:lnTo>
                  <a:lnTo>
                    <a:pt x="227647" y="304491"/>
                  </a:lnTo>
                  <a:lnTo>
                    <a:pt x="227348" y="304481"/>
                  </a:lnTo>
                  <a:lnTo>
                    <a:pt x="227054" y="304463"/>
                  </a:lnTo>
                  <a:lnTo>
                    <a:pt x="226170" y="304372"/>
                  </a:lnTo>
                  <a:lnTo>
                    <a:pt x="225698" y="304304"/>
                  </a:lnTo>
                  <a:lnTo>
                    <a:pt x="225226" y="304222"/>
                  </a:lnTo>
                  <a:lnTo>
                    <a:pt x="224958" y="304181"/>
                  </a:lnTo>
                  <a:lnTo>
                    <a:pt x="223817" y="303935"/>
                  </a:lnTo>
                  <a:lnTo>
                    <a:pt x="222393" y="303581"/>
                  </a:lnTo>
                  <a:lnTo>
                    <a:pt x="222034" y="303544"/>
                  </a:lnTo>
                  <a:lnTo>
                    <a:pt x="221789" y="303540"/>
                  </a:lnTo>
                  <a:lnTo>
                    <a:pt x="221536" y="303540"/>
                  </a:lnTo>
                  <a:lnTo>
                    <a:pt x="221287" y="303553"/>
                  </a:lnTo>
                  <a:lnTo>
                    <a:pt x="221045" y="303594"/>
                  </a:lnTo>
                  <a:lnTo>
                    <a:pt x="220811" y="303663"/>
                  </a:lnTo>
                  <a:lnTo>
                    <a:pt x="220603" y="303749"/>
                  </a:lnTo>
                  <a:lnTo>
                    <a:pt x="220388" y="303849"/>
                  </a:lnTo>
                  <a:lnTo>
                    <a:pt x="220184" y="303972"/>
                  </a:lnTo>
                  <a:lnTo>
                    <a:pt x="220018" y="304117"/>
                  </a:lnTo>
                  <a:lnTo>
                    <a:pt x="219908" y="304290"/>
                  </a:lnTo>
                  <a:lnTo>
                    <a:pt x="219859" y="304563"/>
                  </a:lnTo>
                  <a:lnTo>
                    <a:pt x="219863" y="304868"/>
                  </a:lnTo>
                  <a:lnTo>
                    <a:pt x="219882" y="305351"/>
                  </a:lnTo>
                  <a:lnTo>
                    <a:pt x="220040" y="306356"/>
                  </a:lnTo>
                  <a:lnTo>
                    <a:pt x="220052" y="306511"/>
                  </a:lnTo>
                  <a:lnTo>
                    <a:pt x="220048" y="306688"/>
                  </a:lnTo>
                  <a:lnTo>
                    <a:pt x="219980" y="307262"/>
                  </a:lnTo>
                  <a:lnTo>
                    <a:pt x="219904" y="307453"/>
                  </a:lnTo>
                  <a:lnTo>
                    <a:pt x="219799" y="307639"/>
                  </a:lnTo>
                  <a:lnTo>
                    <a:pt x="219670" y="307812"/>
                  </a:lnTo>
                  <a:lnTo>
                    <a:pt x="219531" y="307967"/>
                  </a:lnTo>
                  <a:lnTo>
                    <a:pt x="219383" y="308103"/>
                  </a:lnTo>
                  <a:lnTo>
                    <a:pt x="219202" y="308231"/>
                  </a:lnTo>
                  <a:lnTo>
                    <a:pt x="219002" y="308336"/>
                  </a:lnTo>
                  <a:lnTo>
                    <a:pt x="218790" y="308413"/>
                  </a:lnTo>
                  <a:lnTo>
                    <a:pt x="218571" y="308472"/>
                  </a:lnTo>
                  <a:lnTo>
                    <a:pt x="218360" y="308513"/>
                  </a:lnTo>
                  <a:lnTo>
                    <a:pt x="218099" y="308536"/>
                  </a:lnTo>
                  <a:lnTo>
                    <a:pt x="217835" y="308522"/>
                  </a:lnTo>
                  <a:lnTo>
                    <a:pt x="217567" y="308486"/>
                  </a:lnTo>
                  <a:lnTo>
                    <a:pt x="217298" y="308431"/>
                  </a:lnTo>
                  <a:lnTo>
                    <a:pt x="217038" y="308372"/>
                  </a:lnTo>
                  <a:lnTo>
                    <a:pt x="216845" y="308322"/>
                  </a:lnTo>
                  <a:lnTo>
                    <a:pt x="216275" y="308131"/>
                  </a:lnTo>
                  <a:lnTo>
                    <a:pt x="216082" y="308081"/>
                  </a:lnTo>
                  <a:lnTo>
                    <a:pt x="215841" y="308026"/>
                  </a:lnTo>
                  <a:lnTo>
                    <a:pt x="215614" y="307985"/>
                  </a:lnTo>
                  <a:lnTo>
                    <a:pt x="215459" y="307972"/>
                  </a:lnTo>
                  <a:lnTo>
                    <a:pt x="215308" y="307981"/>
                  </a:lnTo>
                  <a:lnTo>
                    <a:pt x="215074" y="308072"/>
                  </a:lnTo>
                  <a:lnTo>
                    <a:pt x="214851" y="308240"/>
                  </a:lnTo>
                  <a:lnTo>
                    <a:pt x="214632" y="308449"/>
                  </a:lnTo>
                  <a:lnTo>
                    <a:pt x="214413" y="308668"/>
                  </a:lnTo>
                  <a:lnTo>
                    <a:pt x="214190" y="308859"/>
                  </a:lnTo>
                  <a:lnTo>
                    <a:pt x="213261" y="309455"/>
                  </a:lnTo>
                  <a:lnTo>
                    <a:pt x="212857" y="309833"/>
                  </a:lnTo>
                  <a:lnTo>
                    <a:pt x="212495" y="310278"/>
                  </a:lnTo>
                  <a:lnTo>
                    <a:pt x="212340" y="310524"/>
                  </a:lnTo>
                  <a:lnTo>
                    <a:pt x="212211" y="310779"/>
                  </a:lnTo>
                  <a:lnTo>
                    <a:pt x="212128" y="311002"/>
                  </a:lnTo>
                  <a:lnTo>
                    <a:pt x="212056" y="311229"/>
                  </a:lnTo>
                  <a:lnTo>
                    <a:pt x="212000" y="311471"/>
                  </a:lnTo>
                  <a:lnTo>
                    <a:pt x="211962" y="311707"/>
                  </a:lnTo>
                  <a:lnTo>
                    <a:pt x="211943" y="311944"/>
                  </a:lnTo>
                  <a:lnTo>
                    <a:pt x="211962" y="312185"/>
                  </a:lnTo>
                  <a:lnTo>
                    <a:pt x="212011" y="312426"/>
                  </a:lnTo>
                  <a:lnTo>
                    <a:pt x="212139" y="312909"/>
                  </a:lnTo>
                  <a:lnTo>
                    <a:pt x="212196" y="313150"/>
                  </a:lnTo>
                  <a:lnTo>
                    <a:pt x="212234" y="313345"/>
                  </a:lnTo>
                  <a:lnTo>
                    <a:pt x="212279" y="313541"/>
                  </a:lnTo>
                  <a:lnTo>
                    <a:pt x="212317" y="313732"/>
                  </a:lnTo>
                  <a:lnTo>
                    <a:pt x="212343" y="313928"/>
                  </a:lnTo>
                  <a:lnTo>
                    <a:pt x="212223" y="314733"/>
                  </a:lnTo>
                  <a:lnTo>
                    <a:pt x="211747" y="315620"/>
                  </a:lnTo>
                  <a:lnTo>
                    <a:pt x="210927" y="316612"/>
                  </a:lnTo>
                  <a:lnTo>
                    <a:pt x="210225" y="317004"/>
                  </a:lnTo>
                  <a:lnTo>
                    <a:pt x="209753" y="317268"/>
                  </a:lnTo>
                  <a:lnTo>
                    <a:pt x="209515" y="317391"/>
                  </a:lnTo>
                  <a:lnTo>
                    <a:pt x="209031" y="317632"/>
                  </a:lnTo>
                  <a:lnTo>
                    <a:pt x="208790" y="317741"/>
                  </a:lnTo>
                  <a:lnTo>
                    <a:pt x="208544" y="317836"/>
                  </a:lnTo>
                  <a:lnTo>
                    <a:pt x="208408" y="317877"/>
                  </a:lnTo>
                  <a:lnTo>
                    <a:pt x="208129" y="317941"/>
                  </a:lnTo>
                  <a:lnTo>
                    <a:pt x="207993" y="317978"/>
                  </a:lnTo>
                  <a:lnTo>
                    <a:pt x="207860" y="318028"/>
                  </a:lnTo>
                  <a:lnTo>
                    <a:pt x="207728" y="318087"/>
                  </a:lnTo>
                  <a:lnTo>
                    <a:pt x="207600" y="318155"/>
                  </a:lnTo>
                  <a:lnTo>
                    <a:pt x="207230" y="318405"/>
                  </a:lnTo>
                  <a:lnTo>
                    <a:pt x="206814" y="318828"/>
                  </a:lnTo>
                  <a:lnTo>
                    <a:pt x="206614" y="319156"/>
                  </a:lnTo>
                  <a:lnTo>
                    <a:pt x="206425" y="319584"/>
                  </a:lnTo>
                  <a:lnTo>
                    <a:pt x="206240" y="320080"/>
                  </a:lnTo>
                  <a:lnTo>
                    <a:pt x="206153" y="320362"/>
                  </a:lnTo>
                  <a:lnTo>
                    <a:pt x="205995" y="320940"/>
                  </a:lnTo>
                  <a:lnTo>
                    <a:pt x="205904" y="321222"/>
                  </a:lnTo>
                  <a:lnTo>
                    <a:pt x="205753" y="321659"/>
                  </a:lnTo>
                  <a:lnTo>
                    <a:pt x="205511" y="322305"/>
                  </a:lnTo>
                  <a:lnTo>
                    <a:pt x="205345" y="322714"/>
                  </a:lnTo>
                  <a:lnTo>
                    <a:pt x="205258" y="322919"/>
                  </a:lnTo>
                  <a:lnTo>
                    <a:pt x="205183" y="323124"/>
                  </a:lnTo>
                  <a:lnTo>
                    <a:pt x="205119" y="323333"/>
                  </a:lnTo>
                  <a:lnTo>
                    <a:pt x="205051" y="323570"/>
                  </a:lnTo>
                  <a:lnTo>
                    <a:pt x="204986" y="323816"/>
                  </a:lnTo>
                  <a:lnTo>
                    <a:pt x="204937" y="324061"/>
                  </a:lnTo>
                  <a:lnTo>
                    <a:pt x="204911" y="324298"/>
                  </a:lnTo>
                  <a:lnTo>
                    <a:pt x="204926" y="324530"/>
                  </a:lnTo>
                  <a:lnTo>
                    <a:pt x="204990" y="324748"/>
                  </a:lnTo>
                  <a:lnTo>
                    <a:pt x="205096" y="324962"/>
                  </a:lnTo>
                  <a:lnTo>
                    <a:pt x="205232" y="325172"/>
                  </a:lnTo>
                  <a:lnTo>
                    <a:pt x="205379" y="325367"/>
                  </a:lnTo>
                  <a:lnTo>
                    <a:pt x="205519" y="325563"/>
                  </a:lnTo>
                  <a:lnTo>
                    <a:pt x="205632" y="325713"/>
                  </a:lnTo>
                  <a:lnTo>
                    <a:pt x="205753" y="325859"/>
                  </a:lnTo>
                  <a:lnTo>
                    <a:pt x="206123" y="326282"/>
                  </a:lnTo>
                  <a:lnTo>
                    <a:pt x="206440" y="326678"/>
                  </a:lnTo>
                  <a:lnTo>
                    <a:pt x="206599" y="326883"/>
                  </a:lnTo>
                  <a:lnTo>
                    <a:pt x="206750" y="327087"/>
                  </a:lnTo>
                  <a:lnTo>
                    <a:pt x="206897" y="327297"/>
                  </a:lnTo>
                  <a:lnTo>
                    <a:pt x="207007" y="327470"/>
                  </a:lnTo>
                  <a:lnTo>
                    <a:pt x="207116" y="327656"/>
                  </a:lnTo>
                  <a:lnTo>
                    <a:pt x="207445" y="328198"/>
                  </a:lnTo>
                  <a:lnTo>
                    <a:pt x="207827" y="328557"/>
                  </a:lnTo>
                  <a:lnTo>
                    <a:pt x="208083" y="329103"/>
                  </a:lnTo>
                  <a:lnTo>
                    <a:pt x="208442" y="329586"/>
                  </a:lnTo>
                  <a:lnTo>
                    <a:pt x="208767" y="329781"/>
                  </a:lnTo>
                  <a:lnTo>
                    <a:pt x="209639" y="330464"/>
                  </a:lnTo>
                  <a:lnTo>
                    <a:pt x="209673" y="330609"/>
                  </a:lnTo>
                  <a:lnTo>
                    <a:pt x="209696" y="330760"/>
                  </a:lnTo>
                  <a:lnTo>
                    <a:pt x="209843" y="331583"/>
                  </a:lnTo>
                  <a:lnTo>
                    <a:pt x="209991" y="331715"/>
                  </a:lnTo>
                  <a:lnTo>
                    <a:pt x="210115" y="331856"/>
                  </a:lnTo>
                  <a:lnTo>
                    <a:pt x="210236" y="332011"/>
                  </a:lnTo>
                  <a:lnTo>
                    <a:pt x="211739" y="335351"/>
                  </a:lnTo>
                  <a:lnTo>
                    <a:pt x="211845" y="336243"/>
                  </a:lnTo>
                  <a:lnTo>
                    <a:pt x="211837" y="336411"/>
                  </a:lnTo>
                  <a:lnTo>
                    <a:pt x="211781" y="336948"/>
                  </a:lnTo>
                  <a:lnTo>
                    <a:pt x="211728" y="337212"/>
                  </a:lnTo>
                  <a:lnTo>
                    <a:pt x="211667" y="337472"/>
                  </a:lnTo>
                  <a:lnTo>
                    <a:pt x="211615" y="337654"/>
                  </a:lnTo>
                  <a:lnTo>
                    <a:pt x="211554" y="337836"/>
                  </a:lnTo>
                  <a:lnTo>
                    <a:pt x="211358" y="338373"/>
                  </a:lnTo>
                  <a:lnTo>
                    <a:pt x="211256" y="338632"/>
                  </a:lnTo>
                  <a:lnTo>
                    <a:pt x="211146" y="338887"/>
                  </a:lnTo>
                  <a:lnTo>
                    <a:pt x="210939" y="339396"/>
                  </a:lnTo>
                  <a:lnTo>
                    <a:pt x="210852" y="339660"/>
                  </a:lnTo>
                  <a:lnTo>
                    <a:pt x="210780" y="339906"/>
                  </a:lnTo>
                  <a:lnTo>
                    <a:pt x="210712" y="340161"/>
                  </a:lnTo>
                  <a:lnTo>
                    <a:pt x="210652" y="340416"/>
                  </a:lnTo>
                  <a:lnTo>
                    <a:pt x="210519" y="340848"/>
                  </a:lnTo>
                  <a:lnTo>
                    <a:pt x="210444" y="341035"/>
                  </a:lnTo>
                  <a:lnTo>
                    <a:pt x="210357" y="341381"/>
                  </a:lnTo>
                  <a:lnTo>
                    <a:pt x="210319" y="341840"/>
                  </a:lnTo>
                  <a:lnTo>
                    <a:pt x="210315" y="342309"/>
                  </a:lnTo>
                  <a:lnTo>
                    <a:pt x="210561" y="343228"/>
                  </a:lnTo>
                  <a:lnTo>
                    <a:pt x="210659" y="343465"/>
                  </a:lnTo>
                  <a:lnTo>
                    <a:pt x="210697" y="343706"/>
                  </a:lnTo>
                  <a:lnTo>
                    <a:pt x="210704" y="343943"/>
                  </a:lnTo>
                  <a:lnTo>
                    <a:pt x="210754" y="344343"/>
                  </a:lnTo>
                  <a:lnTo>
                    <a:pt x="210920" y="344907"/>
                  </a:lnTo>
                  <a:lnTo>
                    <a:pt x="210893" y="345158"/>
                  </a:lnTo>
                  <a:lnTo>
                    <a:pt x="210848" y="345576"/>
                  </a:lnTo>
                  <a:lnTo>
                    <a:pt x="210844" y="345927"/>
                  </a:lnTo>
                  <a:lnTo>
                    <a:pt x="210803" y="346204"/>
                  </a:lnTo>
                  <a:lnTo>
                    <a:pt x="210795" y="346450"/>
                  </a:lnTo>
                  <a:lnTo>
                    <a:pt x="210803" y="346614"/>
                  </a:lnTo>
                  <a:lnTo>
                    <a:pt x="210829" y="346828"/>
                  </a:lnTo>
                  <a:lnTo>
                    <a:pt x="210874" y="347037"/>
                  </a:lnTo>
                  <a:lnTo>
                    <a:pt x="210980" y="347419"/>
                  </a:lnTo>
                  <a:lnTo>
                    <a:pt x="211037" y="347801"/>
                  </a:lnTo>
                  <a:lnTo>
                    <a:pt x="211044" y="348015"/>
                  </a:lnTo>
                  <a:lnTo>
                    <a:pt x="210791" y="348935"/>
                  </a:lnTo>
                  <a:lnTo>
                    <a:pt x="210380" y="349326"/>
                  </a:lnTo>
                  <a:lnTo>
                    <a:pt x="209832" y="349726"/>
                  </a:lnTo>
                  <a:lnTo>
                    <a:pt x="209745" y="350232"/>
                  </a:lnTo>
                  <a:lnTo>
                    <a:pt x="210240" y="350805"/>
                  </a:lnTo>
                  <a:lnTo>
                    <a:pt x="210629" y="351105"/>
                  </a:lnTo>
                  <a:lnTo>
                    <a:pt x="211286" y="351665"/>
                  </a:lnTo>
                  <a:lnTo>
                    <a:pt x="211426" y="351838"/>
                  </a:lnTo>
                  <a:lnTo>
                    <a:pt x="211550" y="352093"/>
                  </a:lnTo>
                  <a:lnTo>
                    <a:pt x="211581" y="352389"/>
                  </a:lnTo>
                  <a:lnTo>
                    <a:pt x="211581" y="352621"/>
                  </a:lnTo>
                  <a:lnTo>
                    <a:pt x="211543" y="353080"/>
                  </a:lnTo>
                  <a:lnTo>
                    <a:pt x="211411" y="353504"/>
                  </a:lnTo>
                  <a:lnTo>
                    <a:pt x="211618" y="353918"/>
                  </a:lnTo>
                  <a:lnTo>
                    <a:pt x="211532" y="354464"/>
                  </a:lnTo>
                  <a:lnTo>
                    <a:pt x="211649" y="354837"/>
                  </a:lnTo>
                  <a:lnTo>
                    <a:pt x="211939" y="355187"/>
                  </a:lnTo>
                  <a:lnTo>
                    <a:pt x="212121" y="355597"/>
                  </a:lnTo>
                  <a:lnTo>
                    <a:pt x="212789" y="356238"/>
                  </a:lnTo>
                  <a:lnTo>
                    <a:pt x="213019" y="356289"/>
                  </a:lnTo>
                  <a:lnTo>
                    <a:pt x="212914" y="356757"/>
                  </a:lnTo>
                  <a:lnTo>
                    <a:pt x="209222" y="356371"/>
                  </a:lnTo>
                  <a:lnTo>
                    <a:pt x="205339" y="355648"/>
                  </a:lnTo>
                  <a:lnTo>
                    <a:pt x="197724" y="354216"/>
                  </a:lnTo>
                  <a:lnTo>
                    <a:pt x="191332" y="353013"/>
                  </a:lnTo>
                  <a:lnTo>
                    <a:pt x="187748" y="352339"/>
                  </a:lnTo>
                  <a:lnTo>
                    <a:pt x="185535" y="351925"/>
                  </a:lnTo>
                  <a:lnTo>
                    <a:pt x="186006" y="349196"/>
                  </a:lnTo>
                  <a:lnTo>
                    <a:pt x="182160" y="348482"/>
                  </a:lnTo>
                  <a:close/>
                </a:path>
              </a:pathLst>
            </a:custGeom>
            <a:solidFill>
              <a:srgbClr val="FFEAA8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6" name="pg106"/>
            <p:cNvSpPr/>
            <p:nvPr/>
          </p:nvSpPr>
          <p:spPr>
            <a:xfrm>
              <a:off x="7054492" y="4489907"/>
              <a:ext cx="6401" cy="10405"/>
            </a:xfrm>
            <a:custGeom>
              <a:avLst/>
              <a:gdLst/>
              <a:ahLst/>
              <a:cxnLst/>
              <a:rect l="0" t="0" r="0" b="0"/>
              <a:pathLst>
                <a:path w="6401" h="10405">
                  <a:moveTo>
                    <a:pt x="6156" y="10023"/>
                  </a:moveTo>
                  <a:lnTo>
                    <a:pt x="6280" y="10223"/>
                  </a:lnTo>
                  <a:lnTo>
                    <a:pt x="5566" y="10405"/>
                  </a:lnTo>
                  <a:lnTo>
                    <a:pt x="5370" y="10401"/>
                  </a:lnTo>
                  <a:lnTo>
                    <a:pt x="5374" y="10269"/>
                  </a:lnTo>
                  <a:lnTo>
                    <a:pt x="5053" y="10137"/>
                  </a:lnTo>
                  <a:lnTo>
                    <a:pt x="4773" y="9773"/>
                  </a:lnTo>
                  <a:lnTo>
                    <a:pt x="3727" y="8886"/>
                  </a:lnTo>
                  <a:lnTo>
                    <a:pt x="3157" y="8236"/>
                  </a:lnTo>
                  <a:lnTo>
                    <a:pt x="2530" y="7344"/>
                  </a:lnTo>
                  <a:lnTo>
                    <a:pt x="2130" y="6753"/>
                  </a:lnTo>
                  <a:lnTo>
                    <a:pt x="1790" y="6216"/>
                  </a:lnTo>
                  <a:lnTo>
                    <a:pt x="1272" y="5680"/>
                  </a:lnTo>
                  <a:lnTo>
                    <a:pt x="1106" y="5211"/>
                  </a:lnTo>
                  <a:lnTo>
                    <a:pt x="766" y="4620"/>
                  </a:lnTo>
                  <a:lnTo>
                    <a:pt x="543" y="3852"/>
                  </a:lnTo>
                  <a:lnTo>
                    <a:pt x="211" y="2851"/>
                  </a:lnTo>
                  <a:lnTo>
                    <a:pt x="49" y="2201"/>
                  </a:lnTo>
                  <a:lnTo>
                    <a:pt x="0" y="1500"/>
                  </a:lnTo>
                  <a:lnTo>
                    <a:pt x="68" y="914"/>
                  </a:lnTo>
                  <a:lnTo>
                    <a:pt x="370" y="450"/>
                  </a:lnTo>
                  <a:lnTo>
                    <a:pt x="842" y="109"/>
                  </a:lnTo>
                  <a:lnTo>
                    <a:pt x="1488" y="0"/>
                  </a:lnTo>
                  <a:lnTo>
                    <a:pt x="2243" y="131"/>
                  </a:lnTo>
                  <a:lnTo>
                    <a:pt x="2942" y="259"/>
                  </a:lnTo>
                  <a:lnTo>
                    <a:pt x="3225" y="618"/>
                  </a:lnTo>
                  <a:lnTo>
                    <a:pt x="3334" y="1086"/>
                  </a:lnTo>
                  <a:lnTo>
                    <a:pt x="3674" y="1678"/>
                  </a:lnTo>
                  <a:lnTo>
                    <a:pt x="4127" y="2505"/>
                  </a:lnTo>
                  <a:lnTo>
                    <a:pt x="4585" y="3219"/>
                  </a:lnTo>
                  <a:lnTo>
                    <a:pt x="4917" y="4102"/>
                  </a:lnTo>
                  <a:lnTo>
                    <a:pt x="5196" y="4870"/>
                  </a:lnTo>
                  <a:lnTo>
                    <a:pt x="5472" y="5871"/>
                  </a:lnTo>
                  <a:lnTo>
                    <a:pt x="5695" y="6576"/>
                  </a:lnTo>
                  <a:lnTo>
                    <a:pt x="5740" y="7340"/>
                  </a:lnTo>
                  <a:lnTo>
                    <a:pt x="5895" y="8454"/>
                  </a:lnTo>
                  <a:lnTo>
                    <a:pt x="6235" y="9109"/>
                  </a:lnTo>
                  <a:lnTo>
                    <a:pt x="6401" y="9577"/>
                  </a:lnTo>
                  <a:close/>
                </a:path>
              </a:pathLst>
            </a:custGeom>
            <a:solidFill>
              <a:srgbClr val="FFEAA8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7" name="pg107"/>
            <p:cNvSpPr/>
            <p:nvPr/>
          </p:nvSpPr>
          <p:spPr>
            <a:xfrm>
              <a:off x="7146142" y="4376480"/>
              <a:ext cx="2450" cy="3073"/>
            </a:xfrm>
            <a:custGeom>
              <a:avLst/>
              <a:gdLst/>
              <a:ahLst/>
              <a:cxnLst/>
              <a:rect l="0" t="0" r="0" b="0"/>
              <a:pathLst>
                <a:path w="2450" h="3073">
                  <a:moveTo>
                    <a:pt x="1287" y="3073"/>
                  </a:moveTo>
                  <a:lnTo>
                    <a:pt x="959" y="2918"/>
                  </a:lnTo>
                  <a:lnTo>
                    <a:pt x="789" y="2282"/>
                  </a:lnTo>
                  <a:lnTo>
                    <a:pt x="226" y="1759"/>
                  </a:lnTo>
                  <a:lnTo>
                    <a:pt x="0" y="1063"/>
                  </a:lnTo>
                  <a:lnTo>
                    <a:pt x="184" y="645"/>
                  </a:lnTo>
                  <a:lnTo>
                    <a:pt x="849" y="295"/>
                  </a:lnTo>
                  <a:lnTo>
                    <a:pt x="1185" y="0"/>
                  </a:lnTo>
                  <a:lnTo>
                    <a:pt x="1691" y="368"/>
                  </a:lnTo>
                  <a:lnTo>
                    <a:pt x="2103" y="859"/>
                  </a:lnTo>
                  <a:lnTo>
                    <a:pt x="2450" y="1527"/>
                  </a:lnTo>
                  <a:lnTo>
                    <a:pt x="2379" y="2277"/>
                  </a:lnTo>
                  <a:lnTo>
                    <a:pt x="2311" y="2787"/>
                  </a:lnTo>
                  <a:lnTo>
                    <a:pt x="1586" y="2959"/>
                  </a:lnTo>
                  <a:close/>
                </a:path>
              </a:pathLst>
            </a:custGeom>
            <a:solidFill>
              <a:srgbClr val="FFEAA8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" name="pg108"/>
            <p:cNvSpPr/>
            <p:nvPr/>
          </p:nvSpPr>
          <p:spPr>
            <a:xfrm>
              <a:off x="7105089" y="4443184"/>
              <a:ext cx="2216" cy="3333"/>
            </a:xfrm>
            <a:custGeom>
              <a:avLst/>
              <a:gdLst/>
              <a:ahLst/>
              <a:cxnLst/>
              <a:rect l="0" t="0" r="0" b="0"/>
              <a:pathLst>
                <a:path w="2216" h="3333">
                  <a:moveTo>
                    <a:pt x="441" y="3333"/>
                  </a:moveTo>
                  <a:lnTo>
                    <a:pt x="260" y="3224"/>
                  </a:lnTo>
                  <a:lnTo>
                    <a:pt x="0" y="2942"/>
                  </a:lnTo>
                  <a:lnTo>
                    <a:pt x="7" y="2692"/>
                  </a:lnTo>
                  <a:lnTo>
                    <a:pt x="102" y="2355"/>
                  </a:lnTo>
                  <a:lnTo>
                    <a:pt x="204" y="1937"/>
                  </a:lnTo>
                  <a:lnTo>
                    <a:pt x="411" y="1464"/>
                  </a:lnTo>
                  <a:lnTo>
                    <a:pt x="615" y="1205"/>
                  </a:lnTo>
                  <a:lnTo>
                    <a:pt x="838" y="959"/>
                  </a:lnTo>
                  <a:lnTo>
                    <a:pt x="917" y="745"/>
                  </a:lnTo>
                  <a:lnTo>
                    <a:pt x="1136" y="422"/>
                  </a:lnTo>
                  <a:lnTo>
                    <a:pt x="1325" y="131"/>
                  </a:lnTo>
                  <a:lnTo>
                    <a:pt x="1654" y="0"/>
                  </a:lnTo>
                  <a:lnTo>
                    <a:pt x="1945" y="36"/>
                  </a:lnTo>
                  <a:lnTo>
                    <a:pt x="2171" y="177"/>
                  </a:lnTo>
                  <a:lnTo>
                    <a:pt x="2216" y="427"/>
                  </a:lnTo>
                  <a:lnTo>
                    <a:pt x="2198" y="704"/>
                  </a:lnTo>
                  <a:lnTo>
                    <a:pt x="2080" y="1041"/>
                  </a:lnTo>
                  <a:lnTo>
                    <a:pt x="1922" y="1409"/>
                  </a:lnTo>
                  <a:lnTo>
                    <a:pt x="1665" y="1900"/>
                  </a:lnTo>
                  <a:lnTo>
                    <a:pt x="1506" y="2255"/>
                  </a:lnTo>
                  <a:lnTo>
                    <a:pt x="1333" y="2605"/>
                  </a:lnTo>
                  <a:lnTo>
                    <a:pt x="1159" y="2869"/>
                  </a:lnTo>
                  <a:lnTo>
                    <a:pt x="906" y="3110"/>
                  </a:lnTo>
                  <a:lnTo>
                    <a:pt x="657" y="3305"/>
                  </a:lnTo>
                  <a:close/>
                </a:path>
              </a:pathLst>
            </a:custGeom>
            <a:solidFill>
              <a:srgbClr val="FFEAA8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" name="pg109"/>
            <p:cNvSpPr/>
            <p:nvPr/>
          </p:nvSpPr>
          <p:spPr>
            <a:xfrm>
              <a:off x="6881673" y="4689339"/>
              <a:ext cx="228106" cy="457633"/>
            </a:xfrm>
            <a:custGeom>
              <a:avLst/>
              <a:gdLst/>
              <a:ahLst/>
              <a:cxnLst/>
              <a:rect l="0" t="0" r="0" b="0"/>
              <a:pathLst>
                <a:path w="228106" h="457633">
                  <a:moveTo>
                    <a:pt x="141336" y="9519"/>
                  </a:moveTo>
                  <a:lnTo>
                    <a:pt x="143293" y="9859"/>
                  </a:lnTo>
                  <a:lnTo>
                    <a:pt x="146373" y="10392"/>
                  </a:lnTo>
                  <a:lnTo>
                    <a:pt x="155231" y="11927"/>
                  </a:lnTo>
                  <a:lnTo>
                    <a:pt x="157204" y="12269"/>
                  </a:lnTo>
                  <a:lnTo>
                    <a:pt x="156498" y="16109"/>
                  </a:lnTo>
                  <a:lnTo>
                    <a:pt x="158866" y="16518"/>
                  </a:lnTo>
                  <a:lnTo>
                    <a:pt x="161261" y="16877"/>
                  </a:lnTo>
                  <a:lnTo>
                    <a:pt x="161007" y="18374"/>
                  </a:lnTo>
                  <a:lnTo>
                    <a:pt x="160855" y="19270"/>
                  </a:lnTo>
                  <a:lnTo>
                    <a:pt x="160550" y="21070"/>
                  </a:lnTo>
                  <a:lnTo>
                    <a:pt x="162193" y="24678"/>
                  </a:lnTo>
                  <a:lnTo>
                    <a:pt x="169707" y="26019"/>
                  </a:lnTo>
                  <a:lnTo>
                    <a:pt x="170245" y="26115"/>
                  </a:lnTo>
                  <a:lnTo>
                    <a:pt x="171466" y="26334"/>
                  </a:lnTo>
                  <a:lnTo>
                    <a:pt x="172323" y="28011"/>
                  </a:lnTo>
                  <a:lnTo>
                    <a:pt x="172344" y="28297"/>
                  </a:lnTo>
                  <a:lnTo>
                    <a:pt x="173554" y="28512"/>
                  </a:lnTo>
                  <a:lnTo>
                    <a:pt x="174884" y="28751"/>
                  </a:lnTo>
                  <a:lnTo>
                    <a:pt x="179265" y="29533"/>
                  </a:lnTo>
                  <a:lnTo>
                    <a:pt x="182553" y="30119"/>
                  </a:lnTo>
                  <a:lnTo>
                    <a:pt x="182379" y="31061"/>
                  </a:lnTo>
                  <a:lnTo>
                    <a:pt x="181811" y="34122"/>
                  </a:lnTo>
                  <a:lnTo>
                    <a:pt x="185951" y="34894"/>
                  </a:lnTo>
                  <a:lnTo>
                    <a:pt x="189940" y="35639"/>
                  </a:lnTo>
                  <a:lnTo>
                    <a:pt x="193753" y="36350"/>
                  </a:lnTo>
                  <a:lnTo>
                    <a:pt x="197599" y="37064"/>
                  </a:lnTo>
                  <a:lnTo>
                    <a:pt x="197127" y="39794"/>
                  </a:lnTo>
                  <a:lnTo>
                    <a:pt x="199340" y="40208"/>
                  </a:lnTo>
                  <a:lnTo>
                    <a:pt x="202924" y="40881"/>
                  </a:lnTo>
                  <a:lnTo>
                    <a:pt x="209316" y="42084"/>
                  </a:lnTo>
                  <a:lnTo>
                    <a:pt x="216932" y="43516"/>
                  </a:lnTo>
                  <a:lnTo>
                    <a:pt x="220815" y="44239"/>
                  </a:lnTo>
                  <a:lnTo>
                    <a:pt x="224507" y="44626"/>
                  </a:lnTo>
                  <a:lnTo>
                    <a:pt x="224612" y="44157"/>
                  </a:lnTo>
                  <a:lnTo>
                    <a:pt x="224831" y="44207"/>
                  </a:lnTo>
                  <a:lnTo>
                    <a:pt x="225262" y="44603"/>
                  </a:lnTo>
                  <a:lnTo>
                    <a:pt x="225719" y="45431"/>
                  </a:lnTo>
                  <a:lnTo>
                    <a:pt x="226025" y="46350"/>
                  </a:lnTo>
                  <a:lnTo>
                    <a:pt x="226380" y="46978"/>
                  </a:lnTo>
                  <a:lnTo>
                    <a:pt x="226338" y="47106"/>
                  </a:lnTo>
                  <a:lnTo>
                    <a:pt x="226259" y="47584"/>
                  </a:lnTo>
                  <a:lnTo>
                    <a:pt x="226232" y="47993"/>
                  </a:lnTo>
                  <a:lnTo>
                    <a:pt x="226244" y="48157"/>
                  </a:lnTo>
                  <a:lnTo>
                    <a:pt x="226652" y="48403"/>
                  </a:lnTo>
                  <a:lnTo>
                    <a:pt x="226833" y="48462"/>
                  </a:lnTo>
                  <a:lnTo>
                    <a:pt x="226874" y="49063"/>
                  </a:lnTo>
                  <a:lnTo>
                    <a:pt x="226557" y="49563"/>
                  </a:lnTo>
                  <a:lnTo>
                    <a:pt x="226108" y="50337"/>
                  </a:lnTo>
                  <a:lnTo>
                    <a:pt x="226115" y="51061"/>
                  </a:lnTo>
                  <a:lnTo>
                    <a:pt x="225859" y="51370"/>
                  </a:lnTo>
                  <a:lnTo>
                    <a:pt x="226063" y="51916"/>
                  </a:lnTo>
                  <a:lnTo>
                    <a:pt x="226406" y="52180"/>
                  </a:lnTo>
                  <a:lnTo>
                    <a:pt x="226867" y="52653"/>
                  </a:lnTo>
                  <a:lnTo>
                    <a:pt x="227286" y="53208"/>
                  </a:lnTo>
                  <a:lnTo>
                    <a:pt x="227686" y="53604"/>
                  </a:lnTo>
                  <a:lnTo>
                    <a:pt x="228106" y="54059"/>
                  </a:lnTo>
                  <a:lnTo>
                    <a:pt x="228094" y="54765"/>
                  </a:lnTo>
                  <a:lnTo>
                    <a:pt x="227887" y="55052"/>
                  </a:lnTo>
                  <a:lnTo>
                    <a:pt x="227460" y="55757"/>
                  </a:lnTo>
                  <a:lnTo>
                    <a:pt x="227494" y="56094"/>
                  </a:lnTo>
                  <a:lnTo>
                    <a:pt x="227569" y="56394"/>
                  </a:lnTo>
                  <a:lnTo>
                    <a:pt x="227449" y="56667"/>
                  </a:lnTo>
                  <a:lnTo>
                    <a:pt x="227267" y="56881"/>
                  </a:lnTo>
                  <a:lnTo>
                    <a:pt x="227241" y="57236"/>
                  </a:lnTo>
                  <a:lnTo>
                    <a:pt x="227290" y="57637"/>
                  </a:lnTo>
                  <a:lnTo>
                    <a:pt x="227369" y="57814"/>
                  </a:lnTo>
                  <a:lnTo>
                    <a:pt x="227282" y="58306"/>
                  </a:lnTo>
                  <a:lnTo>
                    <a:pt x="227271" y="58861"/>
                  </a:lnTo>
                  <a:lnTo>
                    <a:pt x="227071" y="59097"/>
                  </a:lnTo>
                  <a:lnTo>
                    <a:pt x="226773" y="59170"/>
                  </a:lnTo>
                  <a:lnTo>
                    <a:pt x="226376" y="59302"/>
                  </a:lnTo>
                  <a:lnTo>
                    <a:pt x="226157" y="59557"/>
                  </a:lnTo>
                  <a:lnTo>
                    <a:pt x="225836" y="59944"/>
                  </a:lnTo>
                  <a:lnTo>
                    <a:pt x="225651" y="60221"/>
                  </a:lnTo>
                  <a:lnTo>
                    <a:pt x="225530" y="60435"/>
                  </a:lnTo>
                  <a:lnTo>
                    <a:pt x="225254" y="60413"/>
                  </a:lnTo>
                  <a:lnTo>
                    <a:pt x="225096" y="60449"/>
                  </a:lnTo>
                  <a:lnTo>
                    <a:pt x="224835" y="60799"/>
                  </a:lnTo>
                  <a:lnTo>
                    <a:pt x="224220" y="61045"/>
                  </a:lnTo>
                  <a:lnTo>
                    <a:pt x="223883" y="61159"/>
                  </a:lnTo>
                  <a:lnTo>
                    <a:pt x="223509" y="61191"/>
                  </a:lnTo>
                  <a:lnTo>
                    <a:pt x="223052" y="61264"/>
                  </a:lnTo>
                  <a:lnTo>
                    <a:pt x="222679" y="61355"/>
                  </a:lnTo>
                  <a:lnTo>
                    <a:pt x="222399" y="61409"/>
                  </a:lnTo>
                  <a:lnTo>
                    <a:pt x="222241" y="61628"/>
                  </a:lnTo>
                  <a:lnTo>
                    <a:pt x="221927" y="61559"/>
                  </a:lnTo>
                  <a:lnTo>
                    <a:pt x="221530" y="61573"/>
                  </a:lnTo>
                  <a:lnTo>
                    <a:pt x="220922" y="61523"/>
                  </a:lnTo>
                  <a:lnTo>
                    <a:pt x="220586" y="61441"/>
                  </a:lnTo>
                  <a:lnTo>
                    <a:pt x="219446" y="61382"/>
                  </a:lnTo>
                  <a:lnTo>
                    <a:pt x="219110" y="61414"/>
                  </a:lnTo>
                  <a:lnTo>
                    <a:pt x="218717" y="61268"/>
                  </a:lnTo>
                  <a:lnTo>
                    <a:pt x="218309" y="60968"/>
                  </a:lnTo>
                  <a:lnTo>
                    <a:pt x="217860" y="60740"/>
                  </a:lnTo>
                  <a:lnTo>
                    <a:pt x="217489" y="60517"/>
                  </a:lnTo>
                  <a:lnTo>
                    <a:pt x="217157" y="60399"/>
                  </a:lnTo>
                  <a:lnTo>
                    <a:pt x="216889" y="60440"/>
                  </a:lnTo>
                  <a:lnTo>
                    <a:pt x="216473" y="60121"/>
                  </a:lnTo>
                  <a:lnTo>
                    <a:pt x="216077" y="60026"/>
                  </a:lnTo>
                  <a:lnTo>
                    <a:pt x="215722" y="59953"/>
                  </a:lnTo>
                  <a:lnTo>
                    <a:pt x="215307" y="59589"/>
                  </a:lnTo>
                  <a:lnTo>
                    <a:pt x="215042" y="59516"/>
                  </a:lnTo>
                  <a:lnTo>
                    <a:pt x="214464" y="59329"/>
                  </a:lnTo>
                  <a:lnTo>
                    <a:pt x="214068" y="59257"/>
                  </a:lnTo>
                  <a:lnTo>
                    <a:pt x="213535" y="59043"/>
                  </a:lnTo>
                  <a:lnTo>
                    <a:pt x="213097" y="58815"/>
                  </a:lnTo>
                  <a:lnTo>
                    <a:pt x="212595" y="58383"/>
                  </a:lnTo>
                  <a:lnTo>
                    <a:pt x="212376" y="58133"/>
                  </a:lnTo>
                  <a:lnTo>
                    <a:pt x="212311" y="57819"/>
                  </a:lnTo>
                  <a:lnTo>
                    <a:pt x="212364" y="57395"/>
                  </a:lnTo>
                  <a:lnTo>
                    <a:pt x="212278" y="57195"/>
                  </a:lnTo>
                  <a:lnTo>
                    <a:pt x="211926" y="57008"/>
                  </a:lnTo>
                  <a:lnTo>
                    <a:pt x="211530" y="56804"/>
                  </a:lnTo>
                  <a:lnTo>
                    <a:pt x="211179" y="56594"/>
                  </a:lnTo>
                  <a:lnTo>
                    <a:pt x="210763" y="56299"/>
                  </a:lnTo>
                  <a:lnTo>
                    <a:pt x="210476" y="56048"/>
                  </a:lnTo>
                  <a:lnTo>
                    <a:pt x="210212" y="55930"/>
                  </a:lnTo>
                  <a:lnTo>
                    <a:pt x="209630" y="56258"/>
                  </a:lnTo>
                  <a:lnTo>
                    <a:pt x="209403" y="56522"/>
                  </a:lnTo>
                  <a:lnTo>
                    <a:pt x="209218" y="56917"/>
                  </a:lnTo>
                  <a:lnTo>
                    <a:pt x="209079" y="57250"/>
                  </a:lnTo>
                  <a:lnTo>
                    <a:pt x="208920" y="57495"/>
                  </a:lnTo>
                  <a:lnTo>
                    <a:pt x="209135" y="57700"/>
                  </a:lnTo>
                  <a:lnTo>
                    <a:pt x="209422" y="57951"/>
                  </a:lnTo>
                  <a:lnTo>
                    <a:pt x="209687" y="58064"/>
                  </a:lnTo>
                  <a:lnTo>
                    <a:pt x="209868" y="57910"/>
                  </a:lnTo>
                  <a:lnTo>
                    <a:pt x="210419" y="58233"/>
                  </a:lnTo>
                  <a:lnTo>
                    <a:pt x="210835" y="58506"/>
                  </a:lnTo>
                  <a:lnTo>
                    <a:pt x="211624" y="59170"/>
                  </a:lnTo>
                  <a:lnTo>
                    <a:pt x="212085" y="59534"/>
                  </a:lnTo>
                  <a:lnTo>
                    <a:pt x="212701" y="59989"/>
                  </a:lnTo>
                  <a:lnTo>
                    <a:pt x="213554" y="60763"/>
                  </a:lnTo>
                  <a:lnTo>
                    <a:pt x="214011" y="61218"/>
                  </a:lnTo>
                  <a:lnTo>
                    <a:pt x="214404" y="61669"/>
                  </a:lnTo>
                  <a:lnTo>
                    <a:pt x="214687" y="62078"/>
                  </a:lnTo>
                  <a:lnTo>
                    <a:pt x="214816" y="62192"/>
                  </a:lnTo>
                  <a:lnTo>
                    <a:pt x="214899" y="62547"/>
                  </a:lnTo>
                  <a:lnTo>
                    <a:pt x="215053" y="62684"/>
                  </a:lnTo>
                  <a:lnTo>
                    <a:pt x="215295" y="62870"/>
                  </a:lnTo>
                  <a:lnTo>
                    <a:pt x="215378" y="63139"/>
                  </a:lnTo>
                  <a:lnTo>
                    <a:pt x="214925" y="63776"/>
                  </a:lnTo>
                  <a:lnTo>
                    <a:pt x="214831" y="64022"/>
                  </a:lnTo>
                  <a:lnTo>
                    <a:pt x="214668" y="64486"/>
                  </a:lnTo>
                  <a:lnTo>
                    <a:pt x="214442" y="64772"/>
                  </a:lnTo>
                  <a:lnTo>
                    <a:pt x="214347" y="65018"/>
                  </a:lnTo>
                  <a:lnTo>
                    <a:pt x="214120" y="65305"/>
                  </a:lnTo>
                  <a:lnTo>
                    <a:pt x="213758" y="65633"/>
                  </a:lnTo>
                  <a:lnTo>
                    <a:pt x="213573" y="66029"/>
                  </a:lnTo>
                  <a:lnTo>
                    <a:pt x="213369" y="66406"/>
                  </a:lnTo>
                  <a:lnTo>
                    <a:pt x="213252" y="66716"/>
                  </a:lnTo>
                  <a:lnTo>
                    <a:pt x="212734" y="67130"/>
                  </a:lnTo>
                  <a:lnTo>
                    <a:pt x="212512" y="67285"/>
                  </a:lnTo>
                  <a:lnTo>
                    <a:pt x="212327" y="67640"/>
                  </a:lnTo>
                  <a:lnTo>
                    <a:pt x="211990" y="67813"/>
                  </a:lnTo>
                  <a:lnTo>
                    <a:pt x="211477" y="67803"/>
                  </a:lnTo>
                  <a:lnTo>
                    <a:pt x="211235" y="67867"/>
                  </a:lnTo>
                  <a:lnTo>
                    <a:pt x="210850" y="68240"/>
                  </a:lnTo>
                  <a:lnTo>
                    <a:pt x="210578" y="68413"/>
                  </a:lnTo>
                  <a:lnTo>
                    <a:pt x="210159" y="68381"/>
                  </a:lnTo>
                  <a:lnTo>
                    <a:pt x="209736" y="68418"/>
                  </a:lnTo>
                  <a:lnTo>
                    <a:pt x="209335" y="68300"/>
                  </a:lnTo>
                  <a:lnTo>
                    <a:pt x="208871" y="68204"/>
                  </a:lnTo>
                  <a:lnTo>
                    <a:pt x="208539" y="68222"/>
                  </a:lnTo>
                  <a:lnTo>
                    <a:pt x="208097" y="67967"/>
                  </a:lnTo>
                  <a:lnTo>
                    <a:pt x="207700" y="67963"/>
                  </a:lnTo>
                  <a:lnTo>
                    <a:pt x="207009" y="67628"/>
                  </a:lnTo>
                  <a:lnTo>
                    <a:pt x="206352" y="67312"/>
                  </a:lnTo>
                  <a:lnTo>
                    <a:pt x="205910" y="67307"/>
                  </a:lnTo>
                  <a:lnTo>
                    <a:pt x="205230" y="66761"/>
                  </a:lnTo>
                  <a:lnTo>
                    <a:pt x="204773" y="66265"/>
                  </a:lnTo>
                  <a:lnTo>
                    <a:pt x="204403" y="66110"/>
                  </a:lnTo>
                  <a:lnTo>
                    <a:pt x="203988" y="65806"/>
                  </a:lnTo>
                  <a:lnTo>
                    <a:pt x="203648" y="65551"/>
                  </a:lnTo>
                  <a:lnTo>
                    <a:pt x="203157" y="65168"/>
                  </a:lnTo>
                  <a:lnTo>
                    <a:pt x="202745" y="64763"/>
                  </a:lnTo>
                  <a:lnTo>
                    <a:pt x="202647" y="64540"/>
                  </a:lnTo>
                  <a:lnTo>
                    <a:pt x="202258" y="64235"/>
                  </a:lnTo>
                  <a:lnTo>
                    <a:pt x="202009" y="64281"/>
                  </a:lnTo>
                  <a:lnTo>
                    <a:pt x="201469" y="64072"/>
                  </a:lnTo>
                  <a:lnTo>
                    <a:pt x="200535" y="63593"/>
                  </a:lnTo>
                  <a:lnTo>
                    <a:pt x="199950" y="63302"/>
                  </a:lnTo>
                  <a:lnTo>
                    <a:pt x="199580" y="63048"/>
                  </a:lnTo>
                  <a:lnTo>
                    <a:pt x="198719" y="62711"/>
                  </a:lnTo>
                  <a:lnTo>
                    <a:pt x="198277" y="62652"/>
                  </a:lnTo>
                  <a:lnTo>
                    <a:pt x="197783" y="62593"/>
                  </a:lnTo>
                  <a:lnTo>
                    <a:pt x="197197" y="62288"/>
                  </a:lnTo>
                  <a:lnTo>
                    <a:pt x="196555" y="62028"/>
                  </a:lnTo>
                  <a:lnTo>
                    <a:pt x="195694" y="61714"/>
                  </a:lnTo>
                  <a:lnTo>
                    <a:pt x="194908" y="61478"/>
                  </a:lnTo>
                  <a:lnTo>
                    <a:pt x="194659" y="61446"/>
                  </a:lnTo>
                  <a:lnTo>
                    <a:pt x="194213" y="61491"/>
                  </a:lnTo>
                  <a:lnTo>
                    <a:pt x="193893" y="61386"/>
                  </a:lnTo>
                  <a:lnTo>
                    <a:pt x="193632" y="61496"/>
                  </a:lnTo>
                  <a:lnTo>
                    <a:pt x="193436" y="61496"/>
                  </a:lnTo>
                  <a:lnTo>
                    <a:pt x="193092" y="61414"/>
                  </a:lnTo>
                  <a:lnTo>
                    <a:pt x="192767" y="61382"/>
                  </a:lnTo>
                  <a:lnTo>
                    <a:pt x="192499" y="61327"/>
                  </a:lnTo>
                  <a:lnTo>
                    <a:pt x="192004" y="61346"/>
                  </a:lnTo>
                  <a:lnTo>
                    <a:pt x="191385" y="61236"/>
                  </a:lnTo>
                  <a:lnTo>
                    <a:pt x="191237" y="61282"/>
                  </a:lnTo>
                  <a:lnTo>
                    <a:pt x="190962" y="61478"/>
                  </a:lnTo>
                  <a:lnTo>
                    <a:pt x="190641" y="61473"/>
                  </a:lnTo>
                  <a:lnTo>
                    <a:pt x="190271" y="61391"/>
                  </a:lnTo>
                  <a:lnTo>
                    <a:pt x="190071" y="61537"/>
                  </a:lnTo>
                  <a:lnTo>
                    <a:pt x="189519" y="61823"/>
                  </a:lnTo>
                  <a:lnTo>
                    <a:pt x="189141" y="62242"/>
                  </a:lnTo>
                  <a:lnTo>
                    <a:pt x="188938" y="62734"/>
                  </a:lnTo>
                  <a:lnTo>
                    <a:pt x="188756" y="63202"/>
                  </a:lnTo>
                  <a:lnTo>
                    <a:pt x="188775" y="63525"/>
                  </a:lnTo>
                  <a:lnTo>
                    <a:pt x="188990" y="63903"/>
                  </a:lnTo>
                  <a:lnTo>
                    <a:pt x="189145" y="64204"/>
                  </a:lnTo>
                  <a:lnTo>
                    <a:pt x="189194" y="64449"/>
                  </a:lnTo>
                  <a:lnTo>
                    <a:pt x="189383" y="64850"/>
                  </a:lnTo>
                  <a:lnTo>
                    <a:pt x="189625" y="65155"/>
                  </a:lnTo>
                  <a:lnTo>
                    <a:pt x="189991" y="65605"/>
                  </a:lnTo>
                  <a:lnTo>
                    <a:pt x="190256" y="65960"/>
                  </a:lnTo>
                  <a:lnTo>
                    <a:pt x="190497" y="66238"/>
                  </a:lnTo>
                  <a:lnTo>
                    <a:pt x="190641" y="66511"/>
                  </a:lnTo>
                  <a:lnTo>
                    <a:pt x="190856" y="66939"/>
                  </a:lnTo>
                  <a:lnTo>
                    <a:pt x="191196" y="67344"/>
                  </a:lnTo>
                  <a:lnTo>
                    <a:pt x="191487" y="67767"/>
                  </a:lnTo>
                  <a:lnTo>
                    <a:pt x="191608" y="68045"/>
                  </a:lnTo>
                  <a:lnTo>
                    <a:pt x="192016" y="68650"/>
                  </a:lnTo>
                  <a:lnTo>
                    <a:pt x="192234" y="68950"/>
                  </a:lnTo>
                  <a:lnTo>
                    <a:pt x="192574" y="69328"/>
                  </a:lnTo>
                  <a:lnTo>
                    <a:pt x="192744" y="69478"/>
                  </a:lnTo>
                  <a:lnTo>
                    <a:pt x="193205" y="70134"/>
                  </a:lnTo>
                  <a:lnTo>
                    <a:pt x="193271" y="70286"/>
                  </a:lnTo>
                  <a:lnTo>
                    <a:pt x="193367" y="70507"/>
                  </a:lnTo>
                  <a:lnTo>
                    <a:pt x="193685" y="70789"/>
                  </a:lnTo>
                  <a:lnTo>
                    <a:pt x="193979" y="71117"/>
                  </a:lnTo>
                  <a:lnTo>
                    <a:pt x="194244" y="71444"/>
                  </a:lnTo>
                  <a:lnTo>
                    <a:pt x="194535" y="71922"/>
                  </a:lnTo>
                  <a:lnTo>
                    <a:pt x="194682" y="72145"/>
                  </a:lnTo>
                  <a:lnTo>
                    <a:pt x="195135" y="72901"/>
                  </a:lnTo>
                  <a:lnTo>
                    <a:pt x="195230" y="73274"/>
                  </a:lnTo>
                  <a:lnTo>
                    <a:pt x="195177" y="73620"/>
                  </a:lnTo>
                  <a:lnTo>
                    <a:pt x="195267" y="73970"/>
                  </a:lnTo>
                  <a:lnTo>
                    <a:pt x="195116" y="74216"/>
                  </a:lnTo>
                  <a:lnTo>
                    <a:pt x="195010" y="74489"/>
                  </a:lnTo>
                  <a:lnTo>
                    <a:pt x="195131" y="74789"/>
                  </a:lnTo>
                  <a:lnTo>
                    <a:pt x="194803" y="75053"/>
                  </a:lnTo>
                  <a:lnTo>
                    <a:pt x="194599" y="75399"/>
                  </a:lnTo>
                  <a:lnTo>
                    <a:pt x="194493" y="75868"/>
                  </a:lnTo>
                  <a:lnTo>
                    <a:pt x="194365" y="76264"/>
                  </a:lnTo>
                  <a:lnTo>
                    <a:pt x="194112" y="76359"/>
                  </a:lnTo>
                  <a:lnTo>
                    <a:pt x="193794" y="76305"/>
                  </a:lnTo>
                  <a:lnTo>
                    <a:pt x="193447" y="76273"/>
                  </a:lnTo>
                  <a:lnTo>
                    <a:pt x="193126" y="76291"/>
                  </a:lnTo>
                  <a:lnTo>
                    <a:pt x="192914" y="76214"/>
                  </a:lnTo>
                  <a:lnTo>
                    <a:pt x="192714" y="76382"/>
                  </a:lnTo>
                  <a:lnTo>
                    <a:pt x="192612" y="76728"/>
                  </a:lnTo>
                  <a:lnTo>
                    <a:pt x="192457" y="77051"/>
                  </a:lnTo>
                  <a:lnTo>
                    <a:pt x="192129" y="77393"/>
                  </a:lnTo>
                  <a:lnTo>
                    <a:pt x="191804" y="77661"/>
                  </a:lnTo>
                  <a:lnTo>
                    <a:pt x="191355" y="77752"/>
                  </a:lnTo>
                  <a:lnTo>
                    <a:pt x="190981" y="77921"/>
                  </a:lnTo>
                  <a:lnTo>
                    <a:pt x="190660" y="78039"/>
                  </a:lnTo>
                  <a:lnTo>
                    <a:pt x="190441" y="77761"/>
                  </a:lnTo>
                  <a:lnTo>
                    <a:pt x="190290" y="77884"/>
                  </a:lnTo>
                  <a:lnTo>
                    <a:pt x="190259" y="78280"/>
                  </a:lnTo>
                  <a:lnTo>
                    <a:pt x="189885" y="78421"/>
                  </a:lnTo>
                  <a:lnTo>
                    <a:pt x="189466" y="78467"/>
                  </a:lnTo>
                  <a:lnTo>
                    <a:pt x="189017" y="78658"/>
                  </a:lnTo>
                  <a:lnTo>
                    <a:pt x="188783" y="79250"/>
                  </a:lnTo>
                  <a:lnTo>
                    <a:pt x="188632" y="79545"/>
                  </a:lnTo>
                  <a:lnTo>
                    <a:pt x="188379" y="79686"/>
                  </a:lnTo>
                  <a:lnTo>
                    <a:pt x="188099" y="80132"/>
                  </a:lnTo>
                  <a:lnTo>
                    <a:pt x="187846" y="80574"/>
                  </a:lnTo>
                  <a:lnTo>
                    <a:pt x="187491" y="80988"/>
                  </a:lnTo>
                  <a:lnTo>
                    <a:pt x="187253" y="81930"/>
                  </a:lnTo>
                  <a:lnTo>
                    <a:pt x="187094" y="82422"/>
                  </a:lnTo>
                  <a:lnTo>
                    <a:pt x="187083" y="83145"/>
                  </a:lnTo>
                  <a:lnTo>
                    <a:pt x="187419" y="83696"/>
                  </a:lnTo>
                  <a:lnTo>
                    <a:pt x="187461" y="84219"/>
                  </a:lnTo>
                  <a:lnTo>
                    <a:pt x="187551" y="84743"/>
                  </a:lnTo>
                  <a:lnTo>
                    <a:pt x="187517" y="85239"/>
                  </a:lnTo>
                  <a:lnTo>
                    <a:pt x="187366" y="85558"/>
                  </a:lnTo>
                  <a:lnTo>
                    <a:pt x="186551" y="85421"/>
                  </a:lnTo>
                  <a:lnTo>
                    <a:pt x="186109" y="85289"/>
                  </a:lnTo>
                  <a:lnTo>
                    <a:pt x="185569" y="85080"/>
                  </a:lnTo>
                  <a:lnTo>
                    <a:pt x="185029" y="84775"/>
                  </a:lnTo>
                  <a:lnTo>
                    <a:pt x="184715" y="84347"/>
                  </a:lnTo>
                  <a:lnTo>
                    <a:pt x="184103" y="83987"/>
                  </a:lnTo>
                  <a:lnTo>
                    <a:pt x="183646" y="83819"/>
                  </a:lnTo>
                  <a:lnTo>
                    <a:pt x="183004" y="83737"/>
                  </a:lnTo>
                  <a:lnTo>
                    <a:pt x="181509" y="84406"/>
                  </a:lnTo>
                  <a:lnTo>
                    <a:pt x="180805" y="84899"/>
                  </a:lnTo>
                  <a:lnTo>
                    <a:pt x="180085" y="85398"/>
                  </a:lnTo>
                  <a:lnTo>
                    <a:pt x="179145" y="86281"/>
                  </a:lnTo>
                  <a:lnTo>
                    <a:pt x="178525" y="87059"/>
                  </a:lnTo>
                  <a:lnTo>
                    <a:pt x="177887" y="88143"/>
                  </a:lnTo>
                  <a:lnTo>
                    <a:pt x="177158" y="89558"/>
                  </a:lnTo>
                  <a:lnTo>
                    <a:pt x="176726" y="90544"/>
                  </a:lnTo>
                  <a:lnTo>
                    <a:pt x="176384" y="91333"/>
                  </a:lnTo>
                  <a:lnTo>
                    <a:pt x="175919" y="92539"/>
                  </a:lnTo>
                  <a:lnTo>
                    <a:pt x="175470" y="94392"/>
                  </a:lnTo>
                  <a:lnTo>
                    <a:pt x="175239" y="96299"/>
                  </a:lnTo>
                  <a:lnTo>
                    <a:pt x="175262" y="97787"/>
                  </a:lnTo>
                  <a:lnTo>
                    <a:pt x="175406" y="98115"/>
                  </a:lnTo>
                  <a:lnTo>
                    <a:pt x="175622" y="98337"/>
                  </a:lnTo>
                  <a:lnTo>
                    <a:pt x="175915" y="98643"/>
                  </a:lnTo>
                  <a:lnTo>
                    <a:pt x="176286" y="98674"/>
                  </a:lnTo>
                  <a:lnTo>
                    <a:pt x="176693" y="98720"/>
                  </a:lnTo>
                  <a:lnTo>
                    <a:pt x="176935" y="98920"/>
                  </a:lnTo>
                  <a:lnTo>
                    <a:pt x="177177" y="99371"/>
                  </a:lnTo>
                  <a:lnTo>
                    <a:pt x="177286" y="100117"/>
                  </a:lnTo>
                  <a:lnTo>
                    <a:pt x="177381" y="100518"/>
                  </a:lnTo>
                  <a:lnTo>
                    <a:pt x="177490" y="101314"/>
                  </a:lnTo>
                  <a:lnTo>
                    <a:pt x="177702" y="101838"/>
                  </a:lnTo>
                  <a:lnTo>
                    <a:pt x="177891" y="102211"/>
                  </a:lnTo>
                  <a:lnTo>
                    <a:pt x="178317" y="102652"/>
                  </a:lnTo>
                  <a:lnTo>
                    <a:pt x="178536" y="103208"/>
                  </a:lnTo>
                  <a:lnTo>
                    <a:pt x="178914" y="103645"/>
                  </a:lnTo>
                  <a:lnTo>
                    <a:pt x="178812" y="104355"/>
                  </a:lnTo>
                  <a:lnTo>
                    <a:pt x="178759" y="104810"/>
                  </a:lnTo>
                  <a:lnTo>
                    <a:pt x="178914" y="105133"/>
                  </a:lnTo>
                  <a:lnTo>
                    <a:pt x="179386" y="105442"/>
                  </a:lnTo>
                  <a:lnTo>
                    <a:pt x="179405" y="105716"/>
                  </a:lnTo>
                  <a:lnTo>
                    <a:pt x="179515" y="105948"/>
                  </a:lnTo>
                  <a:lnTo>
                    <a:pt x="179666" y="106362"/>
                  </a:lnTo>
                  <a:lnTo>
                    <a:pt x="179790" y="107140"/>
                  </a:lnTo>
                  <a:lnTo>
                    <a:pt x="180168" y="107882"/>
                  </a:lnTo>
                  <a:lnTo>
                    <a:pt x="180587" y="108665"/>
                  </a:lnTo>
                  <a:lnTo>
                    <a:pt x="180855" y="108833"/>
                  </a:lnTo>
                  <a:lnTo>
                    <a:pt x="181055" y="109316"/>
                  </a:lnTo>
                  <a:lnTo>
                    <a:pt x="180821" y="109612"/>
                  </a:lnTo>
                  <a:lnTo>
                    <a:pt x="180859" y="110021"/>
                  </a:lnTo>
                  <a:lnTo>
                    <a:pt x="180810" y="110317"/>
                  </a:lnTo>
                  <a:lnTo>
                    <a:pt x="180954" y="111214"/>
                  </a:lnTo>
                  <a:lnTo>
                    <a:pt x="181263" y="111815"/>
                  </a:lnTo>
                  <a:lnTo>
                    <a:pt x="181554" y="112047"/>
                  </a:lnTo>
                  <a:lnTo>
                    <a:pt x="181894" y="112101"/>
                  </a:lnTo>
                  <a:lnTo>
                    <a:pt x="182487" y="112224"/>
                  </a:lnTo>
                  <a:lnTo>
                    <a:pt x="183031" y="112302"/>
                  </a:lnTo>
                  <a:lnTo>
                    <a:pt x="183601" y="112497"/>
                  </a:lnTo>
                  <a:lnTo>
                    <a:pt x="183744" y="112684"/>
                  </a:lnTo>
                  <a:lnTo>
                    <a:pt x="183990" y="113080"/>
                  </a:lnTo>
                  <a:lnTo>
                    <a:pt x="184398" y="113221"/>
                  </a:lnTo>
                  <a:lnTo>
                    <a:pt x="184915" y="113576"/>
                  </a:lnTo>
                  <a:lnTo>
                    <a:pt x="185501" y="114090"/>
                  </a:lnTo>
                  <a:lnTo>
                    <a:pt x="186082" y="114650"/>
                  </a:lnTo>
                  <a:lnTo>
                    <a:pt x="186373" y="115133"/>
                  </a:lnTo>
                  <a:lnTo>
                    <a:pt x="186573" y="115319"/>
                  </a:lnTo>
                  <a:lnTo>
                    <a:pt x="186841" y="115647"/>
                  </a:lnTo>
                  <a:lnTo>
                    <a:pt x="187019" y="116038"/>
                  </a:lnTo>
                  <a:lnTo>
                    <a:pt x="187400" y="116230"/>
                  </a:lnTo>
                  <a:lnTo>
                    <a:pt x="187650" y="116416"/>
                  </a:lnTo>
                  <a:lnTo>
                    <a:pt x="187737" y="116739"/>
                  </a:lnTo>
                  <a:lnTo>
                    <a:pt x="187959" y="116926"/>
                  </a:lnTo>
                  <a:lnTo>
                    <a:pt x="188322" y="117158"/>
                  </a:lnTo>
                  <a:lnTo>
                    <a:pt x="188677" y="117554"/>
                  </a:lnTo>
                  <a:lnTo>
                    <a:pt x="188854" y="117968"/>
                  </a:lnTo>
                  <a:lnTo>
                    <a:pt x="189055" y="118269"/>
                  </a:lnTo>
                  <a:lnTo>
                    <a:pt x="189319" y="118733"/>
                  </a:lnTo>
                  <a:lnTo>
                    <a:pt x="189425" y="119306"/>
                  </a:lnTo>
                  <a:lnTo>
                    <a:pt x="189394" y="119743"/>
                  </a:lnTo>
                  <a:lnTo>
                    <a:pt x="189266" y="120057"/>
                  </a:lnTo>
                  <a:lnTo>
                    <a:pt x="189168" y="120376"/>
                  </a:lnTo>
                  <a:lnTo>
                    <a:pt x="189157" y="121018"/>
                  </a:lnTo>
                  <a:lnTo>
                    <a:pt x="188971" y="121104"/>
                  </a:lnTo>
                  <a:lnTo>
                    <a:pt x="188669" y="121651"/>
                  </a:lnTo>
                  <a:lnTo>
                    <a:pt x="188092" y="122051"/>
                  </a:lnTo>
                  <a:lnTo>
                    <a:pt x="187650" y="122502"/>
                  </a:lnTo>
                  <a:lnTo>
                    <a:pt x="187140" y="122907"/>
                  </a:lnTo>
                  <a:lnTo>
                    <a:pt x="186498" y="123194"/>
                  </a:lnTo>
                  <a:lnTo>
                    <a:pt x="185905" y="123298"/>
                  </a:lnTo>
                  <a:lnTo>
                    <a:pt x="185418" y="123772"/>
                  </a:lnTo>
                  <a:lnTo>
                    <a:pt x="184791" y="124286"/>
                  </a:lnTo>
                  <a:lnTo>
                    <a:pt x="184488" y="124782"/>
                  </a:lnTo>
                  <a:lnTo>
                    <a:pt x="184020" y="125392"/>
                  </a:lnTo>
                  <a:lnTo>
                    <a:pt x="183850" y="125943"/>
                  </a:lnTo>
                  <a:lnTo>
                    <a:pt x="183756" y="126284"/>
                  </a:lnTo>
                  <a:lnTo>
                    <a:pt x="183699" y="126853"/>
                  </a:lnTo>
                  <a:lnTo>
                    <a:pt x="183639" y="127791"/>
                  </a:lnTo>
                  <a:lnTo>
                    <a:pt x="183578" y="128637"/>
                  </a:lnTo>
                  <a:lnTo>
                    <a:pt x="183389" y="129024"/>
                  </a:lnTo>
                  <a:lnTo>
                    <a:pt x="183609" y="129534"/>
                  </a:lnTo>
                  <a:lnTo>
                    <a:pt x="183597" y="130194"/>
                  </a:lnTo>
                  <a:lnTo>
                    <a:pt x="183854" y="131232"/>
                  </a:lnTo>
                  <a:lnTo>
                    <a:pt x="183707" y="131892"/>
                  </a:lnTo>
                  <a:lnTo>
                    <a:pt x="183703" y="132142"/>
                  </a:lnTo>
                  <a:lnTo>
                    <a:pt x="183552" y="132243"/>
                  </a:lnTo>
                  <a:lnTo>
                    <a:pt x="183612" y="132611"/>
                  </a:lnTo>
                  <a:lnTo>
                    <a:pt x="183763" y="133276"/>
                  </a:lnTo>
                  <a:lnTo>
                    <a:pt x="184043" y="134150"/>
                  </a:lnTo>
                  <a:lnTo>
                    <a:pt x="184149" y="134769"/>
                  </a:lnTo>
                  <a:lnTo>
                    <a:pt x="184277" y="135233"/>
                  </a:lnTo>
                  <a:lnTo>
                    <a:pt x="184194" y="136121"/>
                  </a:lnTo>
                  <a:lnTo>
                    <a:pt x="184277" y="136535"/>
                  </a:lnTo>
                  <a:lnTo>
                    <a:pt x="184409" y="136881"/>
                  </a:lnTo>
                  <a:lnTo>
                    <a:pt x="184451" y="137022"/>
                  </a:lnTo>
                  <a:lnTo>
                    <a:pt x="184738" y="137596"/>
                  </a:lnTo>
                  <a:lnTo>
                    <a:pt x="184893" y="138401"/>
                  </a:lnTo>
                  <a:lnTo>
                    <a:pt x="184851" y="138902"/>
                  </a:lnTo>
                  <a:lnTo>
                    <a:pt x="185236" y="139230"/>
                  </a:lnTo>
                  <a:lnTo>
                    <a:pt x="185595" y="139443"/>
                  </a:lnTo>
                  <a:lnTo>
                    <a:pt x="185931" y="139885"/>
                  </a:lnTo>
                  <a:lnTo>
                    <a:pt x="186339" y="140003"/>
                  </a:lnTo>
                  <a:lnTo>
                    <a:pt x="186603" y="140536"/>
                  </a:lnTo>
                  <a:lnTo>
                    <a:pt x="186985" y="141023"/>
                  </a:lnTo>
                  <a:lnTo>
                    <a:pt x="187499" y="141606"/>
                  </a:lnTo>
                  <a:lnTo>
                    <a:pt x="187767" y="142020"/>
                  </a:lnTo>
                  <a:lnTo>
                    <a:pt x="188031" y="142348"/>
                  </a:lnTo>
                  <a:lnTo>
                    <a:pt x="188303" y="142398"/>
                  </a:lnTo>
                  <a:lnTo>
                    <a:pt x="188734" y="142817"/>
                  </a:lnTo>
                  <a:lnTo>
                    <a:pt x="189228" y="143212"/>
                  </a:lnTo>
                  <a:lnTo>
                    <a:pt x="189640" y="143772"/>
                  </a:lnTo>
                  <a:lnTo>
                    <a:pt x="189874" y="144305"/>
                  </a:lnTo>
                  <a:lnTo>
                    <a:pt x="190146" y="145106"/>
                  </a:lnTo>
                  <a:lnTo>
                    <a:pt x="190222" y="145907"/>
                  </a:lnTo>
                  <a:lnTo>
                    <a:pt x="190206" y="146595"/>
                  </a:lnTo>
                  <a:lnTo>
                    <a:pt x="190376" y="147173"/>
                  </a:lnTo>
                  <a:lnTo>
                    <a:pt x="190524" y="147505"/>
                  </a:lnTo>
                  <a:lnTo>
                    <a:pt x="190716" y="147887"/>
                  </a:lnTo>
                  <a:lnTo>
                    <a:pt x="191128" y="148379"/>
                  </a:lnTo>
                  <a:lnTo>
                    <a:pt x="191181" y="149221"/>
                  </a:lnTo>
                  <a:lnTo>
                    <a:pt x="191015" y="149749"/>
                  </a:lnTo>
                  <a:lnTo>
                    <a:pt x="190984" y="150259"/>
                  </a:lnTo>
                  <a:lnTo>
                    <a:pt x="191219" y="150705"/>
                  </a:lnTo>
                  <a:lnTo>
                    <a:pt x="191306" y="150928"/>
                  </a:lnTo>
                  <a:lnTo>
                    <a:pt x="191100" y="151272"/>
                  </a:lnTo>
                  <a:lnTo>
                    <a:pt x="190966" y="151497"/>
                  </a:lnTo>
                  <a:lnTo>
                    <a:pt x="190784" y="152958"/>
                  </a:lnTo>
                  <a:lnTo>
                    <a:pt x="190882" y="153577"/>
                  </a:lnTo>
                  <a:lnTo>
                    <a:pt x="190917" y="154242"/>
                  </a:lnTo>
                  <a:lnTo>
                    <a:pt x="190648" y="154506"/>
                  </a:lnTo>
                  <a:lnTo>
                    <a:pt x="190614" y="155080"/>
                  </a:lnTo>
                  <a:lnTo>
                    <a:pt x="190569" y="155435"/>
                  </a:lnTo>
                  <a:lnTo>
                    <a:pt x="190165" y="155735"/>
                  </a:lnTo>
                  <a:lnTo>
                    <a:pt x="189481" y="157237"/>
                  </a:lnTo>
                  <a:lnTo>
                    <a:pt x="189364" y="157501"/>
                  </a:lnTo>
                  <a:lnTo>
                    <a:pt x="189425" y="157765"/>
                  </a:lnTo>
                  <a:lnTo>
                    <a:pt x="189727" y="158148"/>
                  </a:lnTo>
                  <a:lnTo>
                    <a:pt x="189459" y="158366"/>
                  </a:lnTo>
                  <a:lnTo>
                    <a:pt x="189455" y="158653"/>
                  </a:lnTo>
                  <a:lnTo>
                    <a:pt x="189209" y="158981"/>
                  </a:lnTo>
                  <a:lnTo>
                    <a:pt x="188836" y="159200"/>
                  </a:lnTo>
                  <a:lnTo>
                    <a:pt x="188847" y="159527"/>
                  </a:lnTo>
                  <a:lnTo>
                    <a:pt x="188907" y="159859"/>
                  </a:lnTo>
                  <a:lnTo>
                    <a:pt x="188790" y="160169"/>
                  </a:lnTo>
                  <a:lnTo>
                    <a:pt x="188303" y="160223"/>
                  </a:lnTo>
                  <a:lnTo>
                    <a:pt x="187861" y="160374"/>
                  </a:lnTo>
                  <a:lnTo>
                    <a:pt x="187412" y="160806"/>
                  </a:lnTo>
                  <a:lnTo>
                    <a:pt x="186883" y="160843"/>
                  </a:lnTo>
                  <a:lnTo>
                    <a:pt x="186464" y="160970"/>
                  </a:lnTo>
                  <a:lnTo>
                    <a:pt x="186086" y="161138"/>
                  </a:lnTo>
                  <a:lnTo>
                    <a:pt x="185795" y="161466"/>
                  </a:lnTo>
                  <a:lnTo>
                    <a:pt x="185418" y="161594"/>
                  </a:lnTo>
                  <a:lnTo>
                    <a:pt x="184802" y="161539"/>
                  </a:lnTo>
                  <a:lnTo>
                    <a:pt x="184288" y="161926"/>
                  </a:lnTo>
                  <a:lnTo>
                    <a:pt x="183998" y="162208"/>
                  </a:lnTo>
                  <a:lnTo>
                    <a:pt x="183374" y="162509"/>
                  </a:lnTo>
                  <a:lnTo>
                    <a:pt x="182532" y="162891"/>
                  </a:lnTo>
                  <a:lnTo>
                    <a:pt x="182230" y="163246"/>
                  </a:lnTo>
                  <a:lnTo>
                    <a:pt x="182094" y="163542"/>
                  </a:lnTo>
                  <a:lnTo>
                    <a:pt x="182185" y="163906"/>
                  </a:lnTo>
                  <a:lnTo>
                    <a:pt x="182604" y="164307"/>
                  </a:lnTo>
                  <a:lnTo>
                    <a:pt x="182955" y="164935"/>
                  </a:lnTo>
                  <a:lnTo>
                    <a:pt x="183114" y="165299"/>
                  </a:lnTo>
                  <a:lnTo>
                    <a:pt x="183106" y="165659"/>
                  </a:lnTo>
                  <a:lnTo>
                    <a:pt x="183329" y="166027"/>
                  </a:lnTo>
                  <a:lnTo>
                    <a:pt x="183677" y="166756"/>
                  </a:lnTo>
                  <a:lnTo>
                    <a:pt x="184088" y="167416"/>
                  </a:lnTo>
                  <a:lnTo>
                    <a:pt x="184477" y="167753"/>
                  </a:lnTo>
                  <a:lnTo>
                    <a:pt x="184896" y="168053"/>
                  </a:lnTo>
                  <a:lnTo>
                    <a:pt x="185183" y="168422"/>
                  </a:lnTo>
                  <a:lnTo>
                    <a:pt x="185505" y="168786"/>
                  </a:lnTo>
                  <a:lnTo>
                    <a:pt x="186086" y="169323"/>
                  </a:lnTo>
                  <a:lnTo>
                    <a:pt x="186471" y="169692"/>
                  </a:lnTo>
                  <a:lnTo>
                    <a:pt x="186989" y="170061"/>
                  </a:lnTo>
                  <a:lnTo>
                    <a:pt x="187706" y="170138"/>
                  </a:lnTo>
                  <a:lnTo>
                    <a:pt x="188258" y="170343"/>
                  </a:lnTo>
                  <a:lnTo>
                    <a:pt x="188715" y="170484"/>
                  </a:lnTo>
                  <a:lnTo>
                    <a:pt x="189073" y="170525"/>
                  </a:lnTo>
                  <a:lnTo>
                    <a:pt x="189436" y="170429"/>
                  </a:lnTo>
                  <a:lnTo>
                    <a:pt x="189885" y="170798"/>
                  </a:lnTo>
                  <a:lnTo>
                    <a:pt x="190293" y="170930"/>
                  </a:lnTo>
                  <a:lnTo>
                    <a:pt x="190478" y="170970"/>
                  </a:lnTo>
                  <a:lnTo>
                    <a:pt x="190652" y="171003"/>
                  </a:lnTo>
                  <a:lnTo>
                    <a:pt x="191362" y="171408"/>
                  </a:lnTo>
                  <a:lnTo>
                    <a:pt x="191789" y="171417"/>
                  </a:lnTo>
                  <a:lnTo>
                    <a:pt x="192178" y="171686"/>
                  </a:lnTo>
                  <a:lnTo>
                    <a:pt x="192567" y="171854"/>
                  </a:lnTo>
                  <a:lnTo>
                    <a:pt x="193054" y="172096"/>
                  </a:lnTo>
                  <a:lnTo>
                    <a:pt x="193504" y="172464"/>
                  </a:lnTo>
                  <a:lnTo>
                    <a:pt x="194217" y="172769"/>
                  </a:lnTo>
                  <a:lnTo>
                    <a:pt x="194546" y="172810"/>
                  </a:lnTo>
                  <a:lnTo>
                    <a:pt x="194776" y="172715"/>
                  </a:lnTo>
                  <a:lnTo>
                    <a:pt x="195396" y="172856"/>
                  </a:lnTo>
                  <a:lnTo>
                    <a:pt x="195418" y="173284"/>
                  </a:lnTo>
                  <a:lnTo>
                    <a:pt x="195577" y="173680"/>
                  </a:lnTo>
                  <a:lnTo>
                    <a:pt x="196094" y="174117"/>
                  </a:lnTo>
                  <a:lnTo>
                    <a:pt x="196483" y="174285"/>
                  </a:lnTo>
                  <a:lnTo>
                    <a:pt x="196770" y="174622"/>
                  </a:lnTo>
                  <a:lnTo>
                    <a:pt x="196963" y="174822"/>
                  </a:lnTo>
                  <a:lnTo>
                    <a:pt x="197057" y="175118"/>
                  </a:lnTo>
                  <a:lnTo>
                    <a:pt x="197541" y="175423"/>
                  </a:lnTo>
                  <a:lnTo>
                    <a:pt x="197835" y="175560"/>
                  </a:lnTo>
                  <a:lnTo>
                    <a:pt x="198311" y="176256"/>
                  </a:lnTo>
                  <a:lnTo>
                    <a:pt x="198765" y="176525"/>
                  </a:lnTo>
                  <a:lnTo>
                    <a:pt x="199153" y="176794"/>
                  </a:lnTo>
                  <a:lnTo>
                    <a:pt x="199440" y="177358"/>
                  </a:lnTo>
                  <a:lnTo>
                    <a:pt x="200052" y="177895"/>
                  </a:lnTo>
                  <a:lnTo>
                    <a:pt x="200532" y="178428"/>
                  </a:lnTo>
                  <a:lnTo>
                    <a:pt x="201083" y="178797"/>
                  </a:lnTo>
                  <a:lnTo>
                    <a:pt x="201238" y="178890"/>
                  </a:lnTo>
                  <a:lnTo>
                    <a:pt x="201537" y="179070"/>
                  </a:lnTo>
                  <a:lnTo>
                    <a:pt x="202152" y="179275"/>
                  </a:lnTo>
                  <a:lnTo>
                    <a:pt x="202541" y="179675"/>
                  </a:lnTo>
                  <a:lnTo>
                    <a:pt x="202923" y="180144"/>
                  </a:lnTo>
                  <a:lnTo>
                    <a:pt x="203342" y="180545"/>
                  </a:lnTo>
                  <a:lnTo>
                    <a:pt x="203825" y="180913"/>
                  </a:lnTo>
                  <a:lnTo>
                    <a:pt x="204407" y="181319"/>
                  </a:lnTo>
                  <a:lnTo>
                    <a:pt x="204924" y="181819"/>
                  </a:lnTo>
                  <a:lnTo>
                    <a:pt x="205340" y="182352"/>
                  </a:lnTo>
                  <a:lnTo>
                    <a:pt x="205725" y="182721"/>
                  </a:lnTo>
                  <a:lnTo>
                    <a:pt x="205687" y="183144"/>
                  </a:lnTo>
                  <a:lnTo>
                    <a:pt x="205449" y="183636"/>
                  </a:lnTo>
                  <a:lnTo>
                    <a:pt x="205132" y="183909"/>
                  </a:lnTo>
                  <a:lnTo>
                    <a:pt x="204864" y="184168"/>
                  </a:lnTo>
                  <a:lnTo>
                    <a:pt x="204494" y="184851"/>
                  </a:lnTo>
                  <a:lnTo>
                    <a:pt x="204192" y="185338"/>
                  </a:lnTo>
                  <a:lnTo>
                    <a:pt x="203534" y="185589"/>
                  </a:lnTo>
                  <a:lnTo>
                    <a:pt x="202877" y="185903"/>
                  </a:lnTo>
                  <a:lnTo>
                    <a:pt x="202507" y="186358"/>
                  </a:lnTo>
                  <a:lnTo>
                    <a:pt x="202435" y="186718"/>
                  </a:lnTo>
                  <a:lnTo>
                    <a:pt x="202118" y="187023"/>
                  </a:lnTo>
                  <a:lnTo>
                    <a:pt x="201725" y="187050"/>
                  </a:lnTo>
                  <a:lnTo>
                    <a:pt x="201197" y="187432"/>
                  </a:lnTo>
                  <a:lnTo>
                    <a:pt x="200736" y="187687"/>
                  </a:lnTo>
                  <a:lnTo>
                    <a:pt x="200309" y="187942"/>
                  </a:lnTo>
                  <a:lnTo>
                    <a:pt x="199814" y="188134"/>
                  </a:lnTo>
                  <a:lnTo>
                    <a:pt x="199452" y="188256"/>
                  </a:lnTo>
                  <a:lnTo>
                    <a:pt x="199252" y="188548"/>
                  </a:lnTo>
                  <a:lnTo>
                    <a:pt x="199312" y="188944"/>
                  </a:lnTo>
                  <a:lnTo>
                    <a:pt x="198919" y="189003"/>
                  </a:lnTo>
                  <a:lnTo>
                    <a:pt x="198553" y="189290"/>
                  </a:lnTo>
                  <a:lnTo>
                    <a:pt x="198153" y="189809"/>
                  </a:lnTo>
                  <a:lnTo>
                    <a:pt x="197884" y="190264"/>
                  </a:lnTo>
                  <a:lnTo>
                    <a:pt x="197877" y="190756"/>
                  </a:lnTo>
                  <a:lnTo>
                    <a:pt x="197805" y="191115"/>
                  </a:lnTo>
                  <a:lnTo>
                    <a:pt x="197341" y="191498"/>
                  </a:lnTo>
                  <a:lnTo>
                    <a:pt x="197171" y="191826"/>
                  </a:lnTo>
                  <a:lnTo>
                    <a:pt x="196967" y="192313"/>
                  </a:lnTo>
                  <a:lnTo>
                    <a:pt x="196177" y="192827"/>
                  </a:lnTo>
                  <a:lnTo>
                    <a:pt x="195811" y="193178"/>
                  </a:lnTo>
                  <a:lnTo>
                    <a:pt x="195486" y="193078"/>
                  </a:lnTo>
                  <a:lnTo>
                    <a:pt x="195150" y="193496"/>
                  </a:lnTo>
                  <a:lnTo>
                    <a:pt x="195237" y="194120"/>
                  </a:lnTo>
                  <a:lnTo>
                    <a:pt x="195003" y="194575"/>
                  </a:lnTo>
                  <a:lnTo>
                    <a:pt x="194474" y="194894"/>
                  </a:lnTo>
                  <a:lnTo>
                    <a:pt x="194146" y="195021"/>
                  </a:lnTo>
                  <a:lnTo>
                    <a:pt x="194044" y="195181"/>
                  </a:lnTo>
                  <a:lnTo>
                    <a:pt x="193681" y="195504"/>
                  </a:lnTo>
                  <a:lnTo>
                    <a:pt x="193417" y="195632"/>
                  </a:lnTo>
                  <a:lnTo>
                    <a:pt x="192926" y="195818"/>
                  </a:lnTo>
                  <a:lnTo>
                    <a:pt x="192873" y="195948"/>
                  </a:lnTo>
                  <a:lnTo>
                    <a:pt x="192752" y="196242"/>
                  </a:lnTo>
                  <a:lnTo>
                    <a:pt x="192680" y="196670"/>
                  </a:lnTo>
                  <a:lnTo>
                    <a:pt x="192318" y="196924"/>
                  </a:lnTo>
                  <a:lnTo>
                    <a:pt x="191759" y="197175"/>
                  </a:lnTo>
                  <a:lnTo>
                    <a:pt x="191589" y="197471"/>
                  </a:lnTo>
                  <a:lnTo>
                    <a:pt x="191389" y="197858"/>
                  </a:lnTo>
                  <a:lnTo>
                    <a:pt x="191317" y="198286"/>
                  </a:lnTo>
                  <a:lnTo>
                    <a:pt x="190954" y="198377"/>
                  </a:lnTo>
                  <a:lnTo>
                    <a:pt x="190950" y="198673"/>
                  </a:lnTo>
                  <a:lnTo>
                    <a:pt x="190814" y="198996"/>
                  </a:lnTo>
                  <a:lnTo>
                    <a:pt x="190452" y="199023"/>
                  </a:lnTo>
                  <a:lnTo>
                    <a:pt x="189901" y="198950"/>
                  </a:lnTo>
                  <a:lnTo>
                    <a:pt x="189632" y="199274"/>
                  </a:lnTo>
                  <a:lnTo>
                    <a:pt x="189304" y="199465"/>
                  </a:lnTo>
                  <a:lnTo>
                    <a:pt x="188745" y="199519"/>
                  </a:lnTo>
                  <a:lnTo>
                    <a:pt x="188345" y="200171"/>
                  </a:lnTo>
                  <a:lnTo>
                    <a:pt x="188209" y="200430"/>
                  </a:lnTo>
                  <a:lnTo>
                    <a:pt x="187060" y="200740"/>
                  </a:lnTo>
                  <a:lnTo>
                    <a:pt x="186275" y="200758"/>
                  </a:lnTo>
                  <a:lnTo>
                    <a:pt x="185784" y="200849"/>
                  </a:lnTo>
                  <a:lnTo>
                    <a:pt x="185293" y="200903"/>
                  </a:lnTo>
                  <a:lnTo>
                    <a:pt x="184995" y="201163"/>
                  </a:lnTo>
                  <a:lnTo>
                    <a:pt x="184739" y="201103"/>
                  </a:lnTo>
                  <a:lnTo>
                    <a:pt x="184507" y="201054"/>
                  </a:lnTo>
                  <a:lnTo>
                    <a:pt x="184186" y="200689"/>
                  </a:lnTo>
                  <a:lnTo>
                    <a:pt x="183828" y="200648"/>
                  </a:lnTo>
                  <a:lnTo>
                    <a:pt x="182982" y="200535"/>
                  </a:lnTo>
                  <a:lnTo>
                    <a:pt x="181841" y="200421"/>
                  </a:lnTo>
                  <a:lnTo>
                    <a:pt x="181188" y="200343"/>
                  </a:lnTo>
                  <a:lnTo>
                    <a:pt x="180549" y="200421"/>
                  </a:lnTo>
                  <a:lnTo>
                    <a:pt x="179666" y="200954"/>
                  </a:lnTo>
                  <a:lnTo>
                    <a:pt x="178778" y="201891"/>
                  </a:lnTo>
                  <a:lnTo>
                    <a:pt x="177834" y="203703"/>
                  </a:lnTo>
                  <a:lnTo>
                    <a:pt x="176924" y="206171"/>
                  </a:lnTo>
                  <a:lnTo>
                    <a:pt x="176259" y="208757"/>
                  </a:lnTo>
                  <a:lnTo>
                    <a:pt x="176105" y="209247"/>
                  </a:lnTo>
                  <a:lnTo>
                    <a:pt x="175526" y="211156"/>
                  </a:lnTo>
                  <a:lnTo>
                    <a:pt x="174979" y="213487"/>
                  </a:lnTo>
                  <a:lnTo>
                    <a:pt x="174548" y="215340"/>
                  </a:lnTo>
                  <a:lnTo>
                    <a:pt x="174012" y="217830"/>
                  </a:lnTo>
                  <a:lnTo>
                    <a:pt x="173717" y="220348"/>
                  </a:lnTo>
                  <a:lnTo>
                    <a:pt x="173230" y="223194"/>
                  </a:lnTo>
                  <a:lnTo>
                    <a:pt x="173041" y="225748"/>
                  </a:lnTo>
                  <a:lnTo>
                    <a:pt x="172796" y="227464"/>
                  </a:lnTo>
                  <a:lnTo>
                    <a:pt x="172769" y="228926"/>
                  </a:lnTo>
                  <a:lnTo>
                    <a:pt x="172962" y="230501"/>
                  </a:lnTo>
                  <a:lnTo>
                    <a:pt x="173223" y="232222"/>
                  </a:lnTo>
                  <a:lnTo>
                    <a:pt x="173846" y="234057"/>
                  </a:lnTo>
                  <a:lnTo>
                    <a:pt x="174628" y="235241"/>
                  </a:lnTo>
                  <a:lnTo>
                    <a:pt x="175530" y="235660"/>
                  </a:lnTo>
                  <a:lnTo>
                    <a:pt x="176108" y="235924"/>
                  </a:lnTo>
                  <a:lnTo>
                    <a:pt x="176274" y="236766"/>
                  </a:lnTo>
                  <a:lnTo>
                    <a:pt x="176659" y="237763"/>
                  </a:lnTo>
                  <a:lnTo>
                    <a:pt x="177728" y="239170"/>
                  </a:lnTo>
                  <a:lnTo>
                    <a:pt x="178695" y="239917"/>
                  </a:lnTo>
                  <a:lnTo>
                    <a:pt x="179273" y="240290"/>
                  </a:lnTo>
                  <a:lnTo>
                    <a:pt x="180542" y="240677"/>
                  </a:lnTo>
                  <a:lnTo>
                    <a:pt x="181482" y="240950"/>
                  </a:lnTo>
                  <a:lnTo>
                    <a:pt x="182562" y="241624"/>
                  </a:lnTo>
                  <a:lnTo>
                    <a:pt x="184111" y="242530"/>
                  </a:lnTo>
                  <a:lnTo>
                    <a:pt x="185731" y="243468"/>
                  </a:lnTo>
                  <a:lnTo>
                    <a:pt x="187249" y="244156"/>
                  </a:lnTo>
                  <a:lnTo>
                    <a:pt x="187823" y="244711"/>
                  </a:lnTo>
                  <a:lnTo>
                    <a:pt x="188650" y="245349"/>
                  </a:lnTo>
                  <a:lnTo>
                    <a:pt x="189300" y="245503"/>
                  </a:lnTo>
                  <a:lnTo>
                    <a:pt x="189795" y="246164"/>
                  </a:lnTo>
                  <a:lnTo>
                    <a:pt x="190380" y="247247"/>
                  </a:lnTo>
                  <a:lnTo>
                    <a:pt x="190894" y="247807"/>
                  </a:lnTo>
                  <a:lnTo>
                    <a:pt x="191479" y="248836"/>
                  </a:lnTo>
                  <a:lnTo>
                    <a:pt x="191936" y="249283"/>
                  </a:lnTo>
                  <a:lnTo>
                    <a:pt x="192257" y="249701"/>
                  </a:lnTo>
                  <a:lnTo>
                    <a:pt x="192688" y="250289"/>
                  </a:lnTo>
                  <a:lnTo>
                    <a:pt x="193171" y="250981"/>
                  </a:lnTo>
                  <a:lnTo>
                    <a:pt x="193953" y="251627"/>
                  </a:lnTo>
                  <a:lnTo>
                    <a:pt x="194625" y="252329"/>
                  </a:lnTo>
                  <a:lnTo>
                    <a:pt x="195467" y="252921"/>
                  </a:lnTo>
                  <a:lnTo>
                    <a:pt x="195955" y="253235"/>
                  </a:lnTo>
                  <a:lnTo>
                    <a:pt x="196578" y="253713"/>
                  </a:lnTo>
                  <a:lnTo>
                    <a:pt x="196876" y="253827"/>
                  </a:lnTo>
                  <a:lnTo>
                    <a:pt x="197310" y="254109"/>
                  </a:lnTo>
                  <a:lnTo>
                    <a:pt x="197658" y="254582"/>
                  </a:lnTo>
                  <a:lnTo>
                    <a:pt x="198066" y="254919"/>
                  </a:lnTo>
                  <a:lnTo>
                    <a:pt x="198772" y="255124"/>
                  </a:lnTo>
                  <a:lnTo>
                    <a:pt x="199509" y="255552"/>
                  </a:lnTo>
                  <a:lnTo>
                    <a:pt x="200049" y="255944"/>
                  </a:lnTo>
                  <a:lnTo>
                    <a:pt x="200404" y="256144"/>
                  </a:lnTo>
                  <a:lnTo>
                    <a:pt x="200868" y="256212"/>
                  </a:lnTo>
                  <a:lnTo>
                    <a:pt x="201348" y="256936"/>
                  </a:lnTo>
                  <a:lnTo>
                    <a:pt x="201695" y="257578"/>
                  </a:lnTo>
                  <a:lnTo>
                    <a:pt x="202099" y="257915"/>
                  </a:lnTo>
                  <a:lnTo>
                    <a:pt x="202741" y="258749"/>
                  </a:lnTo>
                  <a:lnTo>
                    <a:pt x="203179" y="259004"/>
                  </a:lnTo>
                  <a:lnTo>
                    <a:pt x="203557" y="259177"/>
                  </a:lnTo>
                  <a:lnTo>
                    <a:pt x="203957" y="259873"/>
                  </a:lnTo>
                  <a:lnTo>
                    <a:pt x="203973" y="260479"/>
                  </a:lnTo>
                  <a:lnTo>
                    <a:pt x="203916" y="260752"/>
                  </a:lnTo>
                  <a:lnTo>
                    <a:pt x="203769" y="261217"/>
                  </a:lnTo>
                  <a:lnTo>
                    <a:pt x="203931" y="261412"/>
                  </a:lnTo>
                  <a:lnTo>
                    <a:pt x="204641" y="261645"/>
                  </a:lnTo>
                  <a:lnTo>
                    <a:pt x="205732" y="261831"/>
                  </a:lnTo>
                  <a:lnTo>
                    <a:pt x="205899" y="261941"/>
                  </a:lnTo>
                  <a:lnTo>
                    <a:pt x="205755" y="262296"/>
                  </a:lnTo>
                  <a:lnTo>
                    <a:pt x="205630" y="263179"/>
                  </a:lnTo>
                  <a:lnTo>
                    <a:pt x="205559" y="264031"/>
                  </a:lnTo>
                  <a:lnTo>
                    <a:pt x="205366" y="264108"/>
                  </a:lnTo>
                  <a:lnTo>
                    <a:pt x="204728" y="264732"/>
                  </a:lnTo>
                  <a:lnTo>
                    <a:pt x="204256" y="264914"/>
                  </a:lnTo>
                  <a:lnTo>
                    <a:pt x="203678" y="265123"/>
                  </a:lnTo>
                  <a:lnTo>
                    <a:pt x="203100" y="265223"/>
                  </a:lnTo>
                  <a:lnTo>
                    <a:pt x="202685" y="265488"/>
                  </a:lnTo>
                  <a:lnTo>
                    <a:pt x="202073" y="265947"/>
                  </a:lnTo>
                  <a:lnTo>
                    <a:pt x="202012" y="266275"/>
                  </a:lnTo>
                  <a:lnTo>
                    <a:pt x="201514" y="266544"/>
                  </a:lnTo>
                  <a:lnTo>
                    <a:pt x="200970" y="266344"/>
                  </a:lnTo>
                  <a:lnTo>
                    <a:pt x="200585" y="266416"/>
                  </a:lnTo>
                  <a:lnTo>
                    <a:pt x="199856" y="267232"/>
                  </a:lnTo>
                  <a:lnTo>
                    <a:pt x="199554" y="267391"/>
                  </a:lnTo>
                  <a:lnTo>
                    <a:pt x="199138" y="267550"/>
                  </a:lnTo>
                  <a:lnTo>
                    <a:pt x="198613" y="267869"/>
                  </a:lnTo>
                  <a:lnTo>
                    <a:pt x="198247" y="268552"/>
                  </a:lnTo>
                  <a:lnTo>
                    <a:pt x="197378" y="269613"/>
                  </a:lnTo>
                  <a:lnTo>
                    <a:pt x="197152" y="270023"/>
                  </a:lnTo>
                  <a:lnTo>
                    <a:pt x="196952" y="270401"/>
                  </a:lnTo>
                  <a:lnTo>
                    <a:pt x="196865" y="270815"/>
                  </a:lnTo>
                  <a:lnTo>
                    <a:pt x="196533" y="271002"/>
                  </a:lnTo>
                  <a:lnTo>
                    <a:pt x="196336" y="271216"/>
                  </a:lnTo>
                  <a:lnTo>
                    <a:pt x="196060" y="271298"/>
                  </a:lnTo>
                  <a:lnTo>
                    <a:pt x="195702" y="271434"/>
                  </a:lnTo>
                  <a:lnTo>
                    <a:pt x="195471" y="272172"/>
                  </a:lnTo>
                  <a:lnTo>
                    <a:pt x="195407" y="272723"/>
                  </a:lnTo>
                  <a:lnTo>
                    <a:pt x="195562" y="273301"/>
                  </a:lnTo>
                  <a:lnTo>
                    <a:pt x="195830" y="273584"/>
                  </a:lnTo>
                  <a:lnTo>
                    <a:pt x="196755" y="274039"/>
                  </a:lnTo>
                  <a:lnTo>
                    <a:pt x="197027" y="274207"/>
                  </a:lnTo>
                  <a:lnTo>
                    <a:pt x="197212" y="274490"/>
                  </a:lnTo>
                  <a:lnTo>
                    <a:pt x="197424" y="274931"/>
                  </a:lnTo>
                  <a:lnTo>
                    <a:pt x="197964" y="275601"/>
                  </a:lnTo>
                  <a:lnTo>
                    <a:pt x="198255" y="276102"/>
                  </a:lnTo>
                  <a:lnTo>
                    <a:pt x="198470" y="276379"/>
                  </a:lnTo>
                  <a:lnTo>
                    <a:pt x="198576" y="276712"/>
                  </a:lnTo>
                  <a:lnTo>
                    <a:pt x="198432" y="277012"/>
                  </a:lnTo>
                  <a:lnTo>
                    <a:pt x="198640" y="277622"/>
                  </a:lnTo>
                  <a:lnTo>
                    <a:pt x="198934" y="278069"/>
                  </a:lnTo>
                  <a:lnTo>
                    <a:pt x="199471" y="278820"/>
                  </a:lnTo>
                  <a:lnTo>
                    <a:pt x="199935" y="278911"/>
                  </a:lnTo>
                  <a:lnTo>
                    <a:pt x="200290" y="279139"/>
                  </a:lnTo>
                  <a:lnTo>
                    <a:pt x="200230" y="279412"/>
                  </a:lnTo>
                  <a:lnTo>
                    <a:pt x="200744" y="279722"/>
                  </a:lnTo>
                  <a:lnTo>
                    <a:pt x="201095" y="279977"/>
                  </a:lnTo>
                  <a:lnTo>
                    <a:pt x="201389" y="280368"/>
                  </a:lnTo>
                  <a:lnTo>
                    <a:pt x="201820" y="280924"/>
                  </a:lnTo>
                  <a:lnTo>
                    <a:pt x="202145" y="281288"/>
                  </a:lnTo>
                  <a:lnTo>
                    <a:pt x="202364" y="281375"/>
                  </a:lnTo>
                  <a:lnTo>
                    <a:pt x="202677" y="281784"/>
                  </a:lnTo>
                  <a:lnTo>
                    <a:pt x="202764" y="282039"/>
                  </a:lnTo>
                  <a:lnTo>
                    <a:pt x="202885" y="282786"/>
                  </a:lnTo>
                  <a:lnTo>
                    <a:pt x="202768" y="283305"/>
                  </a:lnTo>
                  <a:lnTo>
                    <a:pt x="203168" y="283893"/>
                  </a:lnTo>
                  <a:lnTo>
                    <a:pt x="203621" y="284699"/>
                  </a:lnTo>
                  <a:lnTo>
                    <a:pt x="203723" y="285332"/>
                  </a:lnTo>
                  <a:lnTo>
                    <a:pt x="203840" y="286379"/>
                  </a:lnTo>
                  <a:lnTo>
                    <a:pt x="203942" y="286821"/>
                  </a:lnTo>
                  <a:lnTo>
                    <a:pt x="203825" y="287203"/>
                  </a:lnTo>
                  <a:lnTo>
                    <a:pt x="203651" y="287891"/>
                  </a:lnTo>
                  <a:lnTo>
                    <a:pt x="203693" y="288606"/>
                  </a:lnTo>
                  <a:lnTo>
                    <a:pt x="204120" y="289248"/>
                  </a:lnTo>
                  <a:lnTo>
                    <a:pt x="204445" y="289694"/>
                  </a:lnTo>
                  <a:lnTo>
                    <a:pt x="204860" y="290914"/>
                  </a:lnTo>
                  <a:lnTo>
                    <a:pt x="204928" y="291739"/>
                  </a:lnTo>
                  <a:lnTo>
                    <a:pt x="205223" y="292322"/>
                  </a:lnTo>
                  <a:lnTo>
                    <a:pt x="205423" y="293483"/>
                  </a:lnTo>
                  <a:lnTo>
                    <a:pt x="205819" y="294120"/>
                  </a:lnTo>
                  <a:lnTo>
                    <a:pt x="206027" y="294922"/>
                  </a:lnTo>
                  <a:lnTo>
                    <a:pt x="206046" y="295309"/>
                  </a:lnTo>
                  <a:lnTo>
                    <a:pt x="206038" y="295828"/>
                  </a:lnTo>
                  <a:lnTo>
                    <a:pt x="206137" y="296547"/>
                  </a:lnTo>
                  <a:lnTo>
                    <a:pt x="206348" y="296907"/>
                  </a:lnTo>
                  <a:lnTo>
                    <a:pt x="206646" y="297107"/>
                  </a:lnTo>
                  <a:lnTo>
                    <a:pt x="206884" y="297827"/>
                  </a:lnTo>
                  <a:lnTo>
                    <a:pt x="206949" y="298765"/>
                  </a:lnTo>
                  <a:lnTo>
                    <a:pt x="206805" y="299202"/>
                  </a:lnTo>
                  <a:lnTo>
                    <a:pt x="206522" y="299553"/>
                  </a:lnTo>
                  <a:lnTo>
                    <a:pt x="206545" y="300049"/>
                  </a:lnTo>
                  <a:lnTo>
                    <a:pt x="206613" y="300933"/>
                  </a:lnTo>
                  <a:lnTo>
                    <a:pt x="206484" y="301866"/>
                  </a:lnTo>
                  <a:lnTo>
                    <a:pt x="206605" y="302886"/>
                  </a:lnTo>
                  <a:lnTo>
                    <a:pt x="206733" y="303496"/>
                  </a:lnTo>
                  <a:lnTo>
                    <a:pt x="206752" y="303756"/>
                  </a:lnTo>
                  <a:lnTo>
                    <a:pt x="206541" y="304125"/>
                  </a:lnTo>
                  <a:lnTo>
                    <a:pt x="206220" y="304580"/>
                  </a:lnTo>
                  <a:lnTo>
                    <a:pt x="206046" y="304949"/>
                  </a:lnTo>
                  <a:lnTo>
                    <a:pt x="205876" y="305200"/>
                  </a:lnTo>
                  <a:lnTo>
                    <a:pt x="206001" y="305345"/>
                  </a:lnTo>
                  <a:lnTo>
                    <a:pt x="206054" y="305828"/>
                  </a:lnTo>
                  <a:lnTo>
                    <a:pt x="205442" y="306420"/>
                  </a:lnTo>
                  <a:lnTo>
                    <a:pt x="205215" y="306374"/>
                  </a:lnTo>
                  <a:lnTo>
                    <a:pt x="204607" y="306657"/>
                  </a:lnTo>
                  <a:lnTo>
                    <a:pt x="204025" y="306689"/>
                  </a:lnTo>
                  <a:lnTo>
                    <a:pt x="203674" y="306684"/>
                  </a:lnTo>
                  <a:lnTo>
                    <a:pt x="203262" y="306406"/>
                  </a:lnTo>
                  <a:lnTo>
                    <a:pt x="202537" y="306352"/>
                  </a:lnTo>
                  <a:lnTo>
                    <a:pt x="201895" y="306256"/>
                  </a:lnTo>
                  <a:lnTo>
                    <a:pt x="201129" y="306224"/>
                  </a:lnTo>
                  <a:lnTo>
                    <a:pt x="200736" y="306069"/>
                  </a:lnTo>
                  <a:lnTo>
                    <a:pt x="200234" y="306229"/>
                  </a:lnTo>
                  <a:lnTo>
                    <a:pt x="199758" y="306261"/>
                  </a:lnTo>
                  <a:lnTo>
                    <a:pt x="199237" y="306338"/>
                  </a:lnTo>
                  <a:lnTo>
                    <a:pt x="198885" y="306142"/>
                  </a:lnTo>
                  <a:lnTo>
                    <a:pt x="198594" y="306201"/>
                  </a:lnTo>
                  <a:lnTo>
                    <a:pt x="198243" y="306151"/>
                  </a:lnTo>
                  <a:lnTo>
                    <a:pt x="197643" y="305996"/>
                  </a:lnTo>
                  <a:lnTo>
                    <a:pt x="197481" y="305723"/>
                  </a:lnTo>
                  <a:lnTo>
                    <a:pt x="197216" y="305550"/>
                  </a:lnTo>
                  <a:lnTo>
                    <a:pt x="196283" y="305368"/>
                  </a:lnTo>
                  <a:lnTo>
                    <a:pt x="195562" y="305149"/>
                  </a:lnTo>
                  <a:lnTo>
                    <a:pt x="194822" y="304740"/>
                  </a:lnTo>
                  <a:lnTo>
                    <a:pt x="194470" y="304407"/>
                  </a:lnTo>
                  <a:lnTo>
                    <a:pt x="194100" y="304403"/>
                  </a:lnTo>
                  <a:lnTo>
                    <a:pt x="193443" y="304576"/>
                  </a:lnTo>
                  <a:lnTo>
                    <a:pt x="192888" y="304334"/>
                  </a:lnTo>
                  <a:lnTo>
                    <a:pt x="192284" y="304134"/>
                  </a:lnTo>
                  <a:lnTo>
                    <a:pt x="191634" y="303893"/>
                  </a:lnTo>
                  <a:lnTo>
                    <a:pt x="191264" y="303742"/>
                  </a:lnTo>
                  <a:lnTo>
                    <a:pt x="190713" y="303360"/>
                  </a:lnTo>
                  <a:lnTo>
                    <a:pt x="190191" y="303679"/>
                  </a:lnTo>
                  <a:lnTo>
                    <a:pt x="189772" y="303765"/>
                  </a:lnTo>
                  <a:lnTo>
                    <a:pt x="188941" y="303237"/>
                  </a:lnTo>
                  <a:lnTo>
                    <a:pt x="188099" y="303223"/>
                  </a:lnTo>
                  <a:lnTo>
                    <a:pt x="187219" y="302973"/>
                  </a:lnTo>
                  <a:lnTo>
                    <a:pt x="186381" y="302959"/>
                  </a:lnTo>
                  <a:lnTo>
                    <a:pt x="185776" y="302900"/>
                  </a:lnTo>
                  <a:lnTo>
                    <a:pt x="185403" y="302754"/>
                  </a:lnTo>
                  <a:lnTo>
                    <a:pt x="185036" y="302422"/>
                  </a:lnTo>
                  <a:lnTo>
                    <a:pt x="184621" y="302271"/>
                  </a:lnTo>
                  <a:lnTo>
                    <a:pt x="183692" y="301975"/>
                  </a:lnTo>
                  <a:lnTo>
                    <a:pt x="183133" y="301730"/>
                  </a:lnTo>
                  <a:lnTo>
                    <a:pt x="182396" y="301297"/>
                  </a:lnTo>
                  <a:lnTo>
                    <a:pt x="182124" y="300778"/>
                  </a:lnTo>
                  <a:lnTo>
                    <a:pt x="181664" y="300441"/>
                  </a:lnTo>
                  <a:lnTo>
                    <a:pt x="181486" y="299922"/>
                  </a:lnTo>
                  <a:lnTo>
                    <a:pt x="181165" y="299498"/>
                  </a:lnTo>
                  <a:lnTo>
                    <a:pt x="180708" y="299116"/>
                  </a:lnTo>
                  <a:lnTo>
                    <a:pt x="179922" y="298633"/>
                  </a:lnTo>
                  <a:lnTo>
                    <a:pt x="178774" y="297535"/>
                  </a:lnTo>
                  <a:lnTo>
                    <a:pt x="178688" y="297112"/>
                  </a:lnTo>
                  <a:lnTo>
                    <a:pt x="178502" y="296966"/>
                  </a:lnTo>
                  <a:lnTo>
                    <a:pt x="178140" y="296402"/>
                  </a:lnTo>
                  <a:lnTo>
                    <a:pt x="177958" y="296069"/>
                  </a:lnTo>
                  <a:lnTo>
                    <a:pt x="177638" y="295687"/>
                  </a:lnTo>
                  <a:lnTo>
                    <a:pt x="177230" y="295118"/>
                  </a:lnTo>
                  <a:lnTo>
                    <a:pt x="176497" y="294403"/>
                  </a:lnTo>
                  <a:lnTo>
                    <a:pt x="175953" y="293410"/>
                  </a:lnTo>
                  <a:lnTo>
                    <a:pt x="175632" y="293123"/>
                  </a:lnTo>
                  <a:lnTo>
                    <a:pt x="175028" y="292786"/>
                  </a:lnTo>
                  <a:lnTo>
                    <a:pt x="174477" y="292495"/>
                  </a:lnTo>
                  <a:lnTo>
                    <a:pt x="173963" y="292394"/>
                  </a:lnTo>
                  <a:lnTo>
                    <a:pt x="173680" y="292531"/>
                  </a:lnTo>
                  <a:lnTo>
                    <a:pt x="172992" y="291862"/>
                  </a:lnTo>
                  <a:lnTo>
                    <a:pt x="172622" y="291761"/>
                  </a:lnTo>
                  <a:lnTo>
                    <a:pt x="172328" y="291406"/>
                  </a:lnTo>
                  <a:lnTo>
                    <a:pt x="171731" y="290673"/>
                  </a:lnTo>
                  <a:lnTo>
                    <a:pt x="171353" y="290177"/>
                  </a:lnTo>
                  <a:lnTo>
                    <a:pt x="170949" y="289653"/>
                  </a:lnTo>
                  <a:lnTo>
                    <a:pt x="170103" y="289430"/>
                  </a:lnTo>
                  <a:lnTo>
                    <a:pt x="169004" y="288997"/>
                  </a:lnTo>
                  <a:lnTo>
                    <a:pt x="168566" y="288888"/>
                  </a:lnTo>
                  <a:lnTo>
                    <a:pt x="167459" y="288792"/>
                  </a:lnTo>
                  <a:lnTo>
                    <a:pt x="167202" y="288888"/>
                  </a:lnTo>
                  <a:lnTo>
                    <a:pt x="166840" y="288961"/>
                  </a:lnTo>
                  <a:lnTo>
                    <a:pt x="166428" y="288824"/>
                  </a:lnTo>
                  <a:lnTo>
                    <a:pt x="165760" y="288788"/>
                  </a:lnTo>
                  <a:lnTo>
                    <a:pt x="165118" y="288761"/>
                  </a:lnTo>
                  <a:lnTo>
                    <a:pt x="164551" y="288751"/>
                  </a:lnTo>
                  <a:lnTo>
                    <a:pt x="163811" y="288246"/>
                  </a:lnTo>
                  <a:lnTo>
                    <a:pt x="163475" y="288319"/>
                  </a:lnTo>
                  <a:lnTo>
                    <a:pt x="163173" y="288027"/>
                  </a:lnTo>
                  <a:lnTo>
                    <a:pt x="162893" y="287558"/>
                  </a:lnTo>
                  <a:lnTo>
                    <a:pt x="162436" y="287190"/>
                  </a:lnTo>
                  <a:lnTo>
                    <a:pt x="161084" y="286520"/>
                  </a:lnTo>
                  <a:lnTo>
                    <a:pt x="160269" y="285910"/>
                  </a:lnTo>
                  <a:lnTo>
                    <a:pt x="159479" y="285377"/>
                  </a:lnTo>
                  <a:lnTo>
                    <a:pt x="159128" y="285013"/>
                  </a:lnTo>
                  <a:lnTo>
                    <a:pt x="158712" y="285031"/>
                  </a:lnTo>
                  <a:lnTo>
                    <a:pt x="158070" y="284967"/>
                  </a:lnTo>
                  <a:lnTo>
                    <a:pt x="157111" y="285181"/>
                  </a:lnTo>
                  <a:lnTo>
                    <a:pt x="155910" y="286092"/>
                  </a:lnTo>
                  <a:lnTo>
                    <a:pt x="154607" y="287158"/>
                  </a:lnTo>
                  <a:lnTo>
                    <a:pt x="153580" y="288460"/>
                  </a:lnTo>
                  <a:lnTo>
                    <a:pt x="153089" y="289876"/>
                  </a:lnTo>
                  <a:lnTo>
                    <a:pt x="153119" y="290011"/>
                  </a:lnTo>
                  <a:lnTo>
                    <a:pt x="153187" y="290318"/>
                  </a:lnTo>
                  <a:lnTo>
                    <a:pt x="153995" y="291288"/>
                  </a:lnTo>
                  <a:lnTo>
                    <a:pt x="154343" y="292044"/>
                  </a:lnTo>
                  <a:lnTo>
                    <a:pt x="154694" y="292558"/>
                  </a:lnTo>
                  <a:lnTo>
                    <a:pt x="155102" y="292977"/>
                  </a:lnTo>
                  <a:lnTo>
                    <a:pt x="155536" y="293087"/>
                  </a:lnTo>
                  <a:lnTo>
                    <a:pt x="155940" y="293560"/>
                  </a:lnTo>
                  <a:lnTo>
                    <a:pt x="156469" y="294189"/>
                  </a:lnTo>
                  <a:lnTo>
                    <a:pt x="156639" y="294790"/>
                  </a:lnTo>
                  <a:lnTo>
                    <a:pt x="156919" y="295131"/>
                  </a:lnTo>
                  <a:lnTo>
                    <a:pt x="157421" y="295760"/>
                  </a:lnTo>
                  <a:lnTo>
                    <a:pt x="157904" y="296233"/>
                  </a:lnTo>
                  <a:lnTo>
                    <a:pt x="158437" y="296679"/>
                  </a:lnTo>
                  <a:lnTo>
                    <a:pt x="158966" y="297440"/>
                  </a:lnTo>
                  <a:lnTo>
                    <a:pt x="159317" y="297964"/>
                  </a:lnTo>
                  <a:lnTo>
                    <a:pt x="159947" y="298751"/>
                  </a:lnTo>
                  <a:lnTo>
                    <a:pt x="160397" y="299639"/>
                  </a:lnTo>
                  <a:lnTo>
                    <a:pt x="160744" y="300418"/>
                  </a:lnTo>
                  <a:lnTo>
                    <a:pt x="160812" y="300914"/>
                  </a:lnTo>
                  <a:lnTo>
                    <a:pt x="160752" y="301456"/>
                  </a:lnTo>
                  <a:lnTo>
                    <a:pt x="160695" y="301866"/>
                  </a:lnTo>
                  <a:lnTo>
                    <a:pt x="160846" y="302053"/>
                  </a:lnTo>
                  <a:lnTo>
                    <a:pt x="161051" y="302850"/>
                  </a:lnTo>
                  <a:lnTo>
                    <a:pt x="161205" y="303478"/>
                  </a:lnTo>
                  <a:lnTo>
                    <a:pt x="161356" y="303920"/>
                  </a:lnTo>
                  <a:lnTo>
                    <a:pt x="161753" y="304808"/>
                  </a:lnTo>
                  <a:lnTo>
                    <a:pt x="162334" y="305414"/>
                  </a:lnTo>
                  <a:lnTo>
                    <a:pt x="162867" y="305810"/>
                  </a:lnTo>
                  <a:lnTo>
                    <a:pt x="162856" y="306429"/>
                  </a:lnTo>
                  <a:lnTo>
                    <a:pt x="163108" y="306798"/>
                  </a:lnTo>
                  <a:lnTo>
                    <a:pt x="163362" y="307007"/>
                  </a:lnTo>
                  <a:lnTo>
                    <a:pt x="163683" y="307376"/>
                  </a:lnTo>
                  <a:lnTo>
                    <a:pt x="164102" y="307659"/>
                  </a:lnTo>
                  <a:lnTo>
                    <a:pt x="164774" y="307973"/>
                  </a:lnTo>
                  <a:lnTo>
                    <a:pt x="165541" y="308387"/>
                  </a:lnTo>
                  <a:lnTo>
                    <a:pt x="165960" y="308770"/>
                  </a:lnTo>
                  <a:lnTo>
                    <a:pt x="166606" y="309134"/>
                  </a:lnTo>
                  <a:lnTo>
                    <a:pt x="167021" y="309617"/>
                  </a:lnTo>
                  <a:lnTo>
                    <a:pt x="167191" y="309849"/>
                  </a:lnTo>
                  <a:lnTo>
                    <a:pt x="167931" y="310414"/>
                  </a:lnTo>
                  <a:lnTo>
                    <a:pt x="168177" y="310692"/>
                  </a:lnTo>
                  <a:lnTo>
                    <a:pt x="168196" y="311019"/>
                  </a:lnTo>
                  <a:lnTo>
                    <a:pt x="168370" y="311274"/>
                  </a:lnTo>
                  <a:lnTo>
                    <a:pt x="168713" y="311507"/>
                  </a:lnTo>
                  <a:lnTo>
                    <a:pt x="168808" y="311784"/>
                  </a:lnTo>
                  <a:lnTo>
                    <a:pt x="168849" y="312386"/>
                  </a:lnTo>
                  <a:lnTo>
                    <a:pt x="169348" y="312622"/>
                  </a:lnTo>
                  <a:lnTo>
                    <a:pt x="169786" y="313182"/>
                  </a:lnTo>
                  <a:lnTo>
                    <a:pt x="170129" y="313638"/>
                  </a:lnTo>
                  <a:lnTo>
                    <a:pt x="170522" y="314020"/>
                  </a:lnTo>
                  <a:lnTo>
                    <a:pt x="170809" y="314704"/>
                  </a:lnTo>
                  <a:lnTo>
                    <a:pt x="171047" y="315514"/>
                  </a:lnTo>
                  <a:lnTo>
                    <a:pt x="171546" y="315674"/>
                  </a:lnTo>
                  <a:lnTo>
                    <a:pt x="172377" y="316716"/>
                  </a:lnTo>
                  <a:lnTo>
                    <a:pt x="172894" y="317304"/>
                  </a:lnTo>
                  <a:lnTo>
                    <a:pt x="173207" y="317837"/>
                  </a:lnTo>
                  <a:lnTo>
                    <a:pt x="173600" y="318369"/>
                  </a:lnTo>
                  <a:lnTo>
                    <a:pt x="173891" y="318807"/>
                  </a:lnTo>
                  <a:lnTo>
                    <a:pt x="174382" y="319572"/>
                  </a:lnTo>
                  <a:lnTo>
                    <a:pt x="174843" y="320182"/>
                  </a:lnTo>
                  <a:lnTo>
                    <a:pt x="175035" y="320760"/>
                  </a:lnTo>
                  <a:lnTo>
                    <a:pt x="175323" y="321494"/>
                  </a:lnTo>
                  <a:lnTo>
                    <a:pt x="175587" y="322076"/>
                  </a:lnTo>
                  <a:lnTo>
                    <a:pt x="175825" y="322910"/>
                  </a:lnTo>
                  <a:lnTo>
                    <a:pt x="175791" y="323338"/>
                  </a:lnTo>
                  <a:lnTo>
                    <a:pt x="175783" y="323939"/>
                  </a:lnTo>
                  <a:lnTo>
                    <a:pt x="176100" y="324271"/>
                  </a:lnTo>
                  <a:lnTo>
                    <a:pt x="176263" y="325105"/>
                  </a:lnTo>
                  <a:lnTo>
                    <a:pt x="176202" y="325606"/>
                  </a:lnTo>
                  <a:lnTo>
                    <a:pt x="175870" y="326102"/>
                  </a:lnTo>
                  <a:lnTo>
                    <a:pt x="175541" y="326298"/>
                  </a:lnTo>
                  <a:lnTo>
                    <a:pt x="175383" y="326772"/>
                  </a:lnTo>
                  <a:lnTo>
                    <a:pt x="175077" y="327191"/>
                  </a:lnTo>
                  <a:lnTo>
                    <a:pt x="175183" y="327505"/>
                  </a:lnTo>
                  <a:lnTo>
                    <a:pt x="175428" y="327937"/>
                  </a:lnTo>
                  <a:lnTo>
                    <a:pt x="175670" y="328316"/>
                  </a:lnTo>
                  <a:lnTo>
                    <a:pt x="175987" y="328725"/>
                  </a:lnTo>
                  <a:lnTo>
                    <a:pt x="176134" y="328976"/>
                  </a:lnTo>
                  <a:lnTo>
                    <a:pt x="176331" y="329181"/>
                  </a:lnTo>
                  <a:lnTo>
                    <a:pt x="176350" y="329586"/>
                  </a:lnTo>
                  <a:lnTo>
                    <a:pt x="176693" y="329864"/>
                  </a:lnTo>
                  <a:lnTo>
                    <a:pt x="177067" y="330101"/>
                  </a:lnTo>
                  <a:lnTo>
                    <a:pt x="177384" y="330429"/>
                  </a:lnTo>
                  <a:lnTo>
                    <a:pt x="177279" y="330729"/>
                  </a:lnTo>
                  <a:lnTo>
                    <a:pt x="177400" y="331134"/>
                  </a:lnTo>
                  <a:lnTo>
                    <a:pt x="177664" y="331740"/>
                  </a:lnTo>
                  <a:lnTo>
                    <a:pt x="178034" y="332023"/>
                  </a:lnTo>
                  <a:lnTo>
                    <a:pt x="178280" y="332227"/>
                  </a:lnTo>
                  <a:lnTo>
                    <a:pt x="178654" y="332387"/>
                  </a:lnTo>
                  <a:lnTo>
                    <a:pt x="179167" y="332997"/>
                  </a:lnTo>
                  <a:lnTo>
                    <a:pt x="179333" y="333580"/>
                  </a:lnTo>
                  <a:lnTo>
                    <a:pt x="179503" y="333808"/>
                  </a:lnTo>
                  <a:lnTo>
                    <a:pt x="179371" y="334259"/>
                  </a:lnTo>
                  <a:lnTo>
                    <a:pt x="179688" y="334714"/>
                  </a:lnTo>
                  <a:lnTo>
                    <a:pt x="180013" y="334846"/>
                  </a:lnTo>
                  <a:lnTo>
                    <a:pt x="180176" y="335452"/>
                  </a:lnTo>
                  <a:lnTo>
                    <a:pt x="180089" y="336253"/>
                  </a:lnTo>
                  <a:lnTo>
                    <a:pt x="180006" y="336727"/>
                  </a:lnTo>
                  <a:lnTo>
                    <a:pt x="180296" y="337187"/>
                  </a:lnTo>
                  <a:lnTo>
                    <a:pt x="180262" y="337661"/>
                  </a:lnTo>
                  <a:lnTo>
                    <a:pt x="180228" y="338266"/>
                  </a:lnTo>
                  <a:lnTo>
                    <a:pt x="180266" y="338995"/>
                  </a:lnTo>
                  <a:lnTo>
                    <a:pt x="179983" y="339592"/>
                  </a:lnTo>
                  <a:lnTo>
                    <a:pt x="179745" y="340288"/>
                  </a:lnTo>
                  <a:lnTo>
                    <a:pt x="179258" y="341035"/>
                  </a:lnTo>
                  <a:lnTo>
                    <a:pt x="178971" y="341709"/>
                  </a:lnTo>
                  <a:lnTo>
                    <a:pt x="178665" y="341978"/>
                  </a:lnTo>
                  <a:lnTo>
                    <a:pt x="178136" y="342169"/>
                  </a:lnTo>
                  <a:lnTo>
                    <a:pt x="177758" y="342315"/>
                  </a:lnTo>
                  <a:lnTo>
                    <a:pt x="177256" y="342556"/>
                  </a:lnTo>
                  <a:lnTo>
                    <a:pt x="176950" y="342953"/>
                  </a:lnTo>
                  <a:lnTo>
                    <a:pt x="176724" y="343026"/>
                  </a:lnTo>
                  <a:lnTo>
                    <a:pt x="176501" y="342720"/>
                  </a:lnTo>
                  <a:lnTo>
                    <a:pt x="176199" y="342916"/>
                  </a:lnTo>
                  <a:lnTo>
                    <a:pt x="176293" y="343344"/>
                  </a:lnTo>
                  <a:lnTo>
                    <a:pt x="176565" y="343549"/>
                  </a:lnTo>
                  <a:lnTo>
                    <a:pt x="176682" y="343932"/>
                  </a:lnTo>
                  <a:lnTo>
                    <a:pt x="176727" y="344305"/>
                  </a:lnTo>
                  <a:lnTo>
                    <a:pt x="176542" y="344756"/>
                  </a:lnTo>
                  <a:lnTo>
                    <a:pt x="176017" y="344797"/>
                  </a:lnTo>
                  <a:lnTo>
                    <a:pt x="175515" y="344988"/>
                  </a:lnTo>
                  <a:lnTo>
                    <a:pt x="174835" y="345102"/>
                  </a:lnTo>
                  <a:lnTo>
                    <a:pt x="174386" y="345148"/>
                  </a:lnTo>
                  <a:lnTo>
                    <a:pt x="173797" y="344970"/>
                  </a:lnTo>
                  <a:lnTo>
                    <a:pt x="173351" y="344884"/>
                  </a:lnTo>
                  <a:lnTo>
                    <a:pt x="172354" y="344943"/>
                  </a:lnTo>
                  <a:lnTo>
                    <a:pt x="171357" y="344952"/>
                  </a:lnTo>
                  <a:lnTo>
                    <a:pt x="170677" y="344993"/>
                  </a:lnTo>
                  <a:lnTo>
                    <a:pt x="170016" y="345325"/>
                  </a:lnTo>
                  <a:lnTo>
                    <a:pt x="169672" y="345553"/>
                  </a:lnTo>
                  <a:lnTo>
                    <a:pt x="169302" y="345603"/>
                  </a:lnTo>
                  <a:lnTo>
                    <a:pt x="168626" y="345407"/>
                  </a:lnTo>
                  <a:lnTo>
                    <a:pt x="167841" y="345366"/>
                  </a:lnTo>
                  <a:lnTo>
                    <a:pt x="168177" y="345530"/>
                  </a:lnTo>
                  <a:lnTo>
                    <a:pt x="168222" y="346082"/>
                  </a:lnTo>
                  <a:lnTo>
                    <a:pt x="168347" y="346428"/>
                  </a:lnTo>
                  <a:lnTo>
                    <a:pt x="168419" y="346769"/>
                  </a:lnTo>
                  <a:lnTo>
                    <a:pt x="168309" y="347083"/>
                  </a:lnTo>
                  <a:lnTo>
                    <a:pt x="167860" y="347311"/>
                  </a:lnTo>
                  <a:lnTo>
                    <a:pt x="167852" y="347762"/>
                  </a:lnTo>
                  <a:lnTo>
                    <a:pt x="167743" y="348049"/>
                  </a:lnTo>
                  <a:lnTo>
                    <a:pt x="167531" y="348254"/>
                  </a:lnTo>
                  <a:lnTo>
                    <a:pt x="167161" y="348249"/>
                  </a:lnTo>
                  <a:lnTo>
                    <a:pt x="166425" y="348550"/>
                  </a:lnTo>
                  <a:lnTo>
                    <a:pt x="165847" y="348646"/>
                  </a:lnTo>
                  <a:lnTo>
                    <a:pt x="165163" y="348741"/>
                  </a:lnTo>
                  <a:lnTo>
                    <a:pt x="165027" y="349028"/>
                  </a:lnTo>
                  <a:lnTo>
                    <a:pt x="164498" y="349415"/>
                  </a:lnTo>
                  <a:lnTo>
                    <a:pt x="163788" y="349611"/>
                  </a:lnTo>
                  <a:lnTo>
                    <a:pt x="163177" y="349971"/>
                  </a:lnTo>
                  <a:lnTo>
                    <a:pt x="162806" y="350226"/>
                  </a:lnTo>
                  <a:lnTo>
                    <a:pt x="162225" y="350531"/>
                  </a:lnTo>
                  <a:lnTo>
                    <a:pt x="161519" y="350627"/>
                  </a:lnTo>
                  <a:lnTo>
                    <a:pt x="161020" y="350668"/>
                  </a:lnTo>
                  <a:lnTo>
                    <a:pt x="160862" y="350772"/>
                  </a:lnTo>
                  <a:lnTo>
                    <a:pt x="159989" y="351178"/>
                  </a:lnTo>
                  <a:lnTo>
                    <a:pt x="159441" y="351091"/>
                  </a:lnTo>
                  <a:lnTo>
                    <a:pt x="158542" y="351415"/>
                  </a:lnTo>
                  <a:lnTo>
                    <a:pt x="158486" y="351651"/>
                  </a:lnTo>
                  <a:lnTo>
                    <a:pt x="158274" y="351911"/>
                  </a:lnTo>
                  <a:lnTo>
                    <a:pt x="157882" y="351879"/>
                  </a:lnTo>
                  <a:lnTo>
                    <a:pt x="157512" y="352029"/>
                  </a:lnTo>
                  <a:lnTo>
                    <a:pt x="157277" y="351779"/>
                  </a:lnTo>
                  <a:lnTo>
                    <a:pt x="156613" y="351733"/>
                  </a:lnTo>
                  <a:lnTo>
                    <a:pt x="155661" y="351474"/>
                  </a:lnTo>
                  <a:lnTo>
                    <a:pt x="154943" y="351383"/>
                  </a:lnTo>
                  <a:lnTo>
                    <a:pt x="154581" y="351656"/>
                  </a:lnTo>
                  <a:lnTo>
                    <a:pt x="153538" y="351838"/>
                  </a:lnTo>
                  <a:lnTo>
                    <a:pt x="152617" y="351984"/>
                  </a:lnTo>
                  <a:lnTo>
                    <a:pt x="152130" y="352458"/>
                  </a:lnTo>
                  <a:lnTo>
                    <a:pt x="151722" y="353050"/>
                  </a:lnTo>
                  <a:lnTo>
                    <a:pt x="151080" y="353282"/>
                  </a:lnTo>
                  <a:lnTo>
                    <a:pt x="150932" y="353423"/>
                  </a:lnTo>
                  <a:lnTo>
                    <a:pt x="150921" y="353733"/>
                  </a:lnTo>
                  <a:lnTo>
                    <a:pt x="151227" y="353883"/>
                  </a:lnTo>
                  <a:lnTo>
                    <a:pt x="151265" y="354047"/>
                  </a:lnTo>
                  <a:lnTo>
                    <a:pt x="151299" y="354484"/>
                  </a:lnTo>
                  <a:lnTo>
                    <a:pt x="151012" y="354762"/>
                  </a:lnTo>
                  <a:lnTo>
                    <a:pt x="150963" y="355404"/>
                  </a:lnTo>
                  <a:lnTo>
                    <a:pt x="151031" y="356124"/>
                  </a:lnTo>
                  <a:lnTo>
                    <a:pt x="151182" y="356570"/>
                  </a:lnTo>
                  <a:lnTo>
                    <a:pt x="151378" y="356894"/>
                  </a:lnTo>
                  <a:lnTo>
                    <a:pt x="151642" y="357577"/>
                  </a:lnTo>
                  <a:lnTo>
                    <a:pt x="151990" y="358387"/>
                  </a:lnTo>
                  <a:lnTo>
                    <a:pt x="152538" y="359075"/>
                  </a:lnTo>
                  <a:lnTo>
                    <a:pt x="153248" y="359531"/>
                  </a:lnTo>
                  <a:lnTo>
                    <a:pt x="154282" y="359667"/>
                  </a:lnTo>
                  <a:lnTo>
                    <a:pt x="154928" y="359358"/>
                  </a:lnTo>
                  <a:lnTo>
                    <a:pt x="155729" y="359130"/>
                  </a:lnTo>
                  <a:lnTo>
                    <a:pt x="156326" y="359262"/>
                  </a:lnTo>
                  <a:lnTo>
                    <a:pt x="156605" y="359266"/>
                  </a:lnTo>
                  <a:lnTo>
                    <a:pt x="157040" y="359676"/>
                  </a:lnTo>
                  <a:lnTo>
                    <a:pt x="157632" y="360004"/>
                  </a:lnTo>
                  <a:lnTo>
                    <a:pt x="157904" y="360410"/>
                  </a:lnTo>
                  <a:lnTo>
                    <a:pt x="158093" y="360897"/>
                  </a:lnTo>
                  <a:lnTo>
                    <a:pt x="158539" y="360624"/>
                  </a:lnTo>
                  <a:lnTo>
                    <a:pt x="159419" y="360560"/>
                  </a:lnTo>
                  <a:lnTo>
                    <a:pt x="159732" y="360924"/>
                  </a:lnTo>
                  <a:lnTo>
                    <a:pt x="160000" y="361489"/>
                  </a:lnTo>
                  <a:lnTo>
                    <a:pt x="160231" y="362095"/>
                  </a:lnTo>
                  <a:lnTo>
                    <a:pt x="160423" y="362418"/>
                  </a:lnTo>
                  <a:lnTo>
                    <a:pt x="160253" y="362978"/>
                  </a:lnTo>
                  <a:lnTo>
                    <a:pt x="160771" y="363188"/>
                  </a:lnTo>
                  <a:lnTo>
                    <a:pt x="160680" y="363867"/>
                  </a:lnTo>
                  <a:lnTo>
                    <a:pt x="160707" y="364586"/>
                  </a:lnTo>
                  <a:lnTo>
                    <a:pt x="160854" y="365192"/>
                  </a:lnTo>
                  <a:lnTo>
                    <a:pt x="161258" y="364960"/>
                  </a:lnTo>
                  <a:lnTo>
                    <a:pt x="161934" y="365251"/>
                  </a:lnTo>
                  <a:lnTo>
                    <a:pt x="162244" y="365697"/>
                  </a:lnTo>
                  <a:lnTo>
                    <a:pt x="162319" y="366016"/>
                  </a:lnTo>
                  <a:lnTo>
                    <a:pt x="162153" y="366499"/>
                  </a:lnTo>
                  <a:lnTo>
                    <a:pt x="161824" y="366813"/>
                  </a:lnTo>
                  <a:lnTo>
                    <a:pt x="160997" y="366317"/>
                  </a:lnTo>
                  <a:lnTo>
                    <a:pt x="160484" y="365989"/>
                  </a:lnTo>
                  <a:lnTo>
                    <a:pt x="160786" y="366872"/>
                  </a:lnTo>
                  <a:lnTo>
                    <a:pt x="160140" y="367383"/>
                  </a:lnTo>
                  <a:lnTo>
                    <a:pt x="159419" y="367492"/>
                  </a:lnTo>
                  <a:lnTo>
                    <a:pt x="158822" y="367401"/>
                  </a:lnTo>
                  <a:lnTo>
                    <a:pt x="158894" y="367843"/>
                  </a:lnTo>
                  <a:lnTo>
                    <a:pt x="159128" y="368207"/>
                  </a:lnTo>
                  <a:lnTo>
                    <a:pt x="159275" y="368813"/>
                  </a:lnTo>
                  <a:lnTo>
                    <a:pt x="159672" y="369218"/>
                  </a:lnTo>
                  <a:lnTo>
                    <a:pt x="160068" y="369382"/>
                  </a:lnTo>
                  <a:lnTo>
                    <a:pt x="160386" y="369546"/>
                  </a:lnTo>
                  <a:lnTo>
                    <a:pt x="161254" y="369960"/>
                  </a:lnTo>
                  <a:lnTo>
                    <a:pt x="161685" y="370329"/>
                  </a:lnTo>
                  <a:lnTo>
                    <a:pt x="161753" y="371049"/>
                  </a:lnTo>
                  <a:lnTo>
                    <a:pt x="161390" y="371245"/>
                  </a:lnTo>
                  <a:lnTo>
                    <a:pt x="161507" y="371564"/>
                  </a:lnTo>
                  <a:lnTo>
                    <a:pt x="161530" y="372406"/>
                  </a:lnTo>
                  <a:lnTo>
                    <a:pt x="161602" y="372889"/>
                  </a:lnTo>
                  <a:lnTo>
                    <a:pt x="161991" y="373454"/>
                  </a:lnTo>
                  <a:lnTo>
                    <a:pt x="161862" y="373932"/>
                  </a:lnTo>
                  <a:lnTo>
                    <a:pt x="161688" y="374729"/>
                  </a:lnTo>
                  <a:lnTo>
                    <a:pt x="161522" y="375207"/>
                  </a:lnTo>
                  <a:lnTo>
                    <a:pt x="161360" y="375526"/>
                  </a:lnTo>
                  <a:lnTo>
                    <a:pt x="160952" y="376077"/>
                  </a:lnTo>
                  <a:lnTo>
                    <a:pt x="160744" y="376433"/>
                  </a:lnTo>
                  <a:lnTo>
                    <a:pt x="160895" y="376997"/>
                  </a:lnTo>
                  <a:lnTo>
                    <a:pt x="160646" y="377594"/>
                  </a:lnTo>
                  <a:lnTo>
                    <a:pt x="160201" y="377986"/>
                  </a:lnTo>
                  <a:lnTo>
                    <a:pt x="159910" y="378778"/>
                  </a:lnTo>
                  <a:lnTo>
                    <a:pt x="159944" y="379179"/>
                  </a:lnTo>
                  <a:lnTo>
                    <a:pt x="159932" y="379621"/>
                  </a:lnTo>
                  <a:lnTo>
                    <a:pt x="159604" y="380295"/>
                  </a:lnTo>
                  <a:lnTo>
                    <a:pt x="159434" y="380855"/>
                  </a:lnTo>
                  <a:lnTo>
                    <a:pt x="159177" y="381343"/>
                  </a:lnTo>
                  <a:lnTo>
                    <a:pt x="158595" y="381575"/>
                  </a:lnTo>
                  <a:lnTo>
                    <a:pt x="157768" y="381866"/>
                  </a:lnTo>
                  <a:lnTo>
                    <a:pt x="157685" y="382267"/>
                  </a:lnTo>
                  <a:lnTo>
                    <a:pt x="157734" y="382805"/>
                  </a:lnTo>
                  <a:lnTo>
                    <a:pt x="157644" y="383588"/>
                  </a:lnTo>
                  <a:lnTo>
                    <a:pt x="157409" y="384021"/>
                  </a:lnTo>
                  <a:lnTo>
                    <a:pt x="157213" y="384403"/>
                  </a:lnTo>
                  <a:lnTo>
                    <a:pt x="157240" y="384941"/>
                  </a:lnTo>
                  <a:lnTo>
                    <a:pt x="157115" y="385551"/>
                  </a:lnTo>
                  <a:lnTo>
                    <a:pt x="156764" y="386002"/>
                  </a:lnTo>
                  <a:lnTo>
                    <a:pt x="156420" y="386111"/>
                  </a:lnTo>
                  <a:lnTo>
                    <a:pt x="156137" y="386070"/>
                  </a:lnTo>
                  <a:lnTo>
                    <a:pt x="155650" y="386499"/>
                  </a:lnTo>
                  <a:lnTo>
                    <a:pt x="155321" y="386918"/>
                  </a:lnTo>
                  <a:lnTo>
                    <a:pt x="154528" y="387496"/>
                  </a:lnTo>
                  <a:lnTo>
                    <a:pt x="154113" y="387737"/>
                  </a:lnTo>
                  <a:lnTo>
                    <a:pt x="153867" y="389031"/>
                  </a:lnTo>
                  <a:lnTo>
                    <a:pt x="153939" y="390019"/>
                  </a:lnTo>
                  <a:lnTo>
                    <a:pt x="153961" y="391450"/>
                  </a:lnTo>
                  <a:lnTo>
                    <a:pt x="154350" y="392083"/>
                  </a:lnTo>
                  <a:lnTo>
                    <a:pt x="155313" y="393085"/>
                  </a:lnTo>
                  <a:lnTo>
                    <a:pt x="155661" y="393672"/>
                  </a:lnTo>
                  <a:lnTo>
                    <a:pt x="155907" y="394930"/>
                  </a:lnTo>
                  <a:lnTo>
                    <a:pt x="156152" y="396141"/>
                  </a:lnTo>
                  <a:lnTo>
                    <a:pt x="156099" y="396770"/>
                  </a:lnTo>
                  <a:lnTo>
                    <a:pt x="156080" y="397708"/>
                  </a:lnTo>
                  <a:lnTo>
                    <a:pt x="155937" y="398510"/>
                  </a:lnTo>
                  <a:lnTo>
                    <a:pt x="155166" y="399170"/>
                  </a:lnTo>
                  <a:lnTo>
                    <a:pt x="154668" y="399653"/>
                  </a:lnTo>
                  <a:lnTo>
                    <a:pt x="155193" y="400245"/>
                  </a:lnTo>
                  <a:lnTo>
                    <a:pt x="155623" y="401147"/>
                  </a:lnTo>
                  <a:lnTo>
                    <a:pt x="156012" y="401867"/>
                  </a:lnTo>
                  <a:lnTo>
                    <a:pt x="156760" y="402286"/>
                  </a:lnTo>
                  <a:lnTo>
                    <a:pt x="157598" y="402878"/>
                  </a:lnTo>
                  <a:lnTo>
                    <a:pt x="157855" y="403511"/>
                  </a:lnTo>
                  <a:lnTo>
                    <a:pt x="157976" y="404317"/>
                  </a:lnTo>
                  <a:lnTo>
                    <a:pt x="157878" y="404900"/>
                  </a:lnTo>
                  <a:lnTo>
                    <a:pt x="157542" y="405647"/>
                  </a:lnTo>
                  <a:lnTo>
                    <a:pt x="157202" y="406294"/>
                  </a:lnTo>
                  <a:lnTo>
                    <a:pt x="157636" y="407164"/>
                  </a:lnTo>
                  <a:lnTo>
                    <a:pt x="158116" y="407866"/>
                  </a:lnTo>
                  <a:lnTo>
                    <a:pt x="158297" y="409219"/>
                  </a:lnTo>
                  <a:lnTo>
                    <a:pt x="158286" y="409833"/>
                  </a:lnTo>
                  <a:lnTo>
                    <a:pt x="158025" y="410767"/>
                  </a:lnTo>
                  <a:lnTo>
                    <a:pt x="157561" y="411660"/>
                  </a:lnTo>
                  <a:lnTo>
                    <a:pt x="157311" y="412066"/>
                  </a:lnTo>
                  <a:lnTo>
                    <a:pt x="156971" y="412876"/>
                  </a:lnTo>
                  <a:lnTo>
                    <a:pt x="156394" y="413236"/>
                  </a:lnTo>
                  <a:lnTo>
                    <a:pt x="156344" y="413728"/>
                  </a:lnTo>
                  <a:lnTo>
                    <a:pt x="156050" y="414252"/>
                  </a:lnTo>
                  <a:lnTo>
                    <a:pt x="155510" y="414899"/>
                  </a:lnTo>
                  <a:lnTo>
                    <a:pt x="155045" y="415915"/>
                  </a:lnTo>
                  <a:lnTo>
                    <a:pt x="154789" y="416520"/>
                  </a:lnTo>
                  <a:lnTo>
                    <a:pt x="154577" y="417172"/>
                  </a:lnTo>
                  <a:lnTo>
                    <a:pt x="154762" y="418119"/>
                  </a:lnTo>
                  <a:lnTo>
                    <a:pt x="154834" y="418812"/>
                  </a:lnTo>
                  <a:lnTo>
                    <a:pt x="154535" y="419545"/>
                  </a:lnTo>
                  <a:lnTo>
                    <a:pt x="154279" y="420278"/>
                  </a:lnTo>
                  <a:lnTo>
                    <a:pt x="153946" y="420720"/>
                  </a:lnTo>
                  <a:lnTo>
                    <a:pt x="153656" y="420880"/>
                  </a:lnTo>
                  <a:lnTo>
                    <a:pt x="153448" y="421162"/>
                  </a:lnTo>
                  <a:lnTo>
                    <a:pt x="152757" y="421030"/>
                  </a:lnTo>
                  <a:lnTo>
                    <a:pt x="152269" y="421062"/>
                  </a:lnTo>
                  <a:lnTo>
                    <a:pt x="152507" y="421271"/>
                  </a:lnTo>
                  <a:lnTo>
                    <a:pt x="153066" y="421932"/>
                  </a:lnTo>
                  <a:lnTo>
                    <a:pt x="152776" y="422378"/>
                  </a:lnTo>
                  <a:lnTo>
                    <a:pt x="152507" y="423845"/>
                  </a:lnTo>
                  <a:lnTo>
                    <a:pt x="152322" y="425070"/>
                  </a:lnTo>
                  <a:lnTo>
                    <a:pt x="152183" y="426132"/>
                  </a:lnTo>
                  <a:lnTo>
                    <a:pt x="151805" y="426738"/>
                  </a:lnTo>
                  <a:lnTo>
                    <a:pt x="151797" y="427066"/>
                  </a:lnTo>
                  <a:lnTo>
                    <a:pt x="152152" y="427767"/>
                  </a:lnTo>
                  <a:lnTo>
                    <a:pt x="152432" y="428223"/>
                  </a:lnTo>
                  <a:lnTo>
                    <a:pt x="152217" y="428915"/>
                  </a:lnTo>
                  <a:lnTo>
                    <a:pt x="152247" y="429407"/>
                  </a:lnTo>
                  <a:lnTo>
                    <a:pt x="151918" y="429726"/>
                  </a:lnTo>
                  <a:lnTo>
                    <a:pt x="151506" y="429885"/>
                  </a:lnTo>
                  <a:lnTo>
                    <a:pt x="151099" y="429876"/>
                  </a:lnTo>
                  <a:lnTo>
                    <a:pt x="150827" y="430295"/>
                  </a:lnTo>
                  <a:lnTo>
                    <a:pt x="150593" y="430774"/>
                  </a:lnTo>
                  <a:lnTo>
                    <a:pt x="150453" y="431029"/>
                  </a:lnTo>
                  <a:lnTo>
                    <a:pt x="149894" y="431503"/>
                  </a:lnTo>
                  <a:lnTo>
                    <a:pt x="149373" y="431872"/>
                  </a:lnTo>
                  <a:lnTo>
                    <a:pt x="148954" y="432140"/>
                  </a:lnTo>
                  <a:lnTo>
                    <a:pt x="148474" y="432204"/>
                  </a:lnTo>
                  <a:lnTo>
                    <a:pt x="148194" y="432268"/>
                  </a:lnTo>
                  <a:lnTo>
                    <a:pt x="148123" y="432678"/>
                  </a:lnTo>
                  <a:lnTo>
                    <a:pt x="148043" y="433197"/>
                  </a:lnTo>
                  <a:lnTo>
                    <a:pt x="148134" y="433921"/>
                  </a:lnTo>
                  <a:lnTo>
                    <a:pt x="148051" y="434682"/>
                  </a:lnTo>
                  <a:lnTo>
                    <a:pt x="147934" y="435470"/>
                  </a:lnTo>
                  <a:lnTo>
                    <a:pt x="147583" y="436122"/>
                  </a:lnTo>
                  <a:lnTo>
                    <a:pt x="147265" y="436564"/>
                  </a:lnTo>
                  <a:lnTo>
                    <a:pt x="147152" y="437046"/>
                  </a:lnTo>
                  <a:lnTo>
                    <a:pt x="147133" y="437356"/>
                  </a:lnTo>
                  <a:lnTo>
                    <a:pt x="147061" y="438322"/>
                  </a:lnTo>
                  <a:lnTo>
                    <a:pt x="146680" y="438454"/>
                  </a:lnTo>
                  <a:lnTo>
                    <a:pt x="146574" y="438727"/>
                  </a:lnTo>
                  <a:lnTo>
                    <a:pt x="146351" y="439689"/>
                  </a:lnTo>
                  <a:lnTo>
                    <a:pt x="146136" y="440135"/>
                  </a:lnTo>
                  <a:lnTo>
                    <a:pt x="145517" y="440194"/>
                  </a:lnTo>
                  <a:lnTo>
                    <a:pt x="145339" y="440673"/>
                  </a:lnTo>
                  <a:lnTo>
                    <a:pt x="145264" y="441019"/>
                  </a:lnTo>
                  <a:lnTo>
                    <a:pt x="145294" y="441297"/>
                  </a:lnTo>
                  <a:lnTo>
                    <a:pt x="145116" y="441533"/>
                  </a:lnTo>
                  <a:lnTo>
                    <a:pt x="144739" y="441629"/>
                  </a:lnTo>
                  <a:lnTo>
                    <a:pt x="144251" y="441830"/>
                  </a:lnTo>
                  <a:lnTo>
                    <a:pt x="144131" y="441998"/>
                  </a:lnTo>
                  <a:lnTo>
                    <a:pt x="143946" y="442180"/>
                  </a:lnTo>
                  <a:lnTo>
                    <a:pt x="143383" y="442631"/>
                  </a:lnTo>
                  <a:lnTo>
                    <a:pt x="143772" y="442900"/>
                  </a:lnTo>
                  <a:lnTo>
                    <a:pt x="144289" y="443301"/>
                  </a:lnTo>
                  <a:lnTo>
                    <a:pt x="144708" y="444271"/>
                  </a:lnTo>
                  <a:lnTo>
                    <a:pt x="145181" y="444631"/>
                  </a:lnTo>
                  <a:lnTo>
                    <a:pt x="145430" y="445292"/>
                  </a:lnTo>
                  <a:lnTo>
                    <a:pt x="144474" y="445141"/>
                  </a:lnTo>
                  <a:lnTo>
                    <a:pt x="144640" y="445538"/>
                  </a:lnTo>
                  <a:lnTo>
                    <a:pt x="144327" y="446103"/>
                  </a:lnTo>
                  <a:lnTo>
                    <a:pt x="144980" y="446112"/>
                  </a:lnTo>
                  <a:lnTo>
                    <a:pt x="145456" y="446385"/>
                  </a:lnTo>
                  <a:lnTo>
                    <a:pt x="145577" y="446868"/>
                  </a:lnTo>
                  <a:lnTo>
                    <a:pt x="145094" y="447251"/>
                  </a:lnTo>
                  <a:lnTo>
                    <a:pt x="144391" y="447415"/>
                  </a:lnTo>
                  <a:lnTo>
                    <a:pt x="144380" y="448157"/>
                  </a:lnTo>
                  <a:lnTo>
                    <a:pt x="144750" y="449565"/>
                  </a:lnTo>
                  <a:lnTo>
                    <a:pt x="144520" y="450130"/>
                  </a:lnTo>
                  <a:lnTo>
                    <a:pt x="144640" y="450654"/>
                  </a:lnTo>
                  <a:lnTo>
                    <a:pt x="144977" y="451405"/>
                  </a:lnTo>
                  <a:lnTo>
                    <a:pt x="145184" y="451934"/>
                  </a:lnTo>
                  <a:lnTo>
                    <a:pt x="145619" y="452029"/>
                  </a:lnTo>
                  <a:lnTo>
                    <a:pt x="146091" y="452517"/>
                  </a:lnTo>
                  <a:lnTo>
                    <a:pt x="145690" y="453077"/>
                  </a:lnTo>
                  <a:lnTo>
                    <a:pt x="145505" y="453601"/>
                  </a:lnTo>
                  <a:lnTo>
                    <a:pt x="146238" y="454139"/>
                  </a:lnTo>
                  <a:lnTo>
                    <a:pt x="146147" y="454444"/>
                  </a:lnTo>
                  <a:lnTo>
                    <a:pt x="146004" y="455009"/>
                  </a:lnTo>
                  <a:lnTo>
                    <a:pt x="145475" y="455350"/>
                  </a:lnTo>
                  <a:lnTo>
                    <a:pt x="145509" y="456047"/>
                  </a:lnTo>
                  <a:lnTo>
                    <a:pt x="145026" y="456303"/>
                  </a:lnTo>
                  <a:lnTo>
                    <a:pt x="144886" y="456740"/>
                  </a:lnTo>
                  <a:lnTo>
                    <a:pt x="144063" y="456594"/>
                  </a:lnTo>
                  <a:lnTo>
                    <a:pt x="143749" y="457068"/>
                  </a:lnTo>
                  <a:lnTo>
                    <a:pt x="143477" y="457633"/>
                  </a:lnTo>
                  <a:lnTo>
                    <a:pt x="142873" y="457314"/>
                  </a:lnTo>
                  <a:lnTo>
                    <a:pt x="142137" y="457040"/>
                  </a:lnTo>
                  <a:lnTo>
                    <a:pt x="141714" y="456467"/>
                  </a:lnTo>
                  <a:lnTo>
                    <a:pt x="141105" y="456193"/>
                  </a:lnTo>
                  <a:lnTo>
                    <a:pt x="140407" y="456485"/>
                  </a:lnTo>
                  <a:lnTo>
                    <a:pt x="139980" y="455779"/>
                  </a:lnTo>
                  <a:lnTo>
                    <a:pt x="139417" y="455596"/>
                  </a:lnTo>
                  <a:lnTo>
                    <a:pt x="138692" y="454795"/>
                  </a:lnTo>
                  <a:lnTo>
                    <a:pt x="138432" y="454658"/>
                  </a:lnTo>
                  <a:lnTo>
                    <a:pt x="138005" y="454303"/>
                  </a:lnTo>
                  <a:lnTo>
                    <a:pt x="138190" y="453560"/>
                  </a:lnTo>
                  <a:lnTo>
                    <a:pt x="138069" y="453036"/>
                  </a:lnTo>
                  <a:lnTo>
                    <a:pt x="138556" y="452430"/>
                  </a:lnTo>
                  <a:lnTo>
                    <a:pt x="138741" y="451824"/>
                  </a:lnTo>
                  <a:lnTo>
                    <a:pt x="139198" y="450695"/>
                  </a:lnTo>
                  <a:lnTo>
                    <a:pt x="139602" y="449870"/>
                  </a:lnTo>
                  <a:lnTo>
                    <a:pt x="139791" y="449041"/>
                  </a:lnTo>
                  <a:lnTo>
                    <a:pt x="140195" y="448481"/>
                  </a:lnTo>
                  <a:lnTo>
                    <a:pt x="140509" y="447875"/>
                  </a:lnTo>
                  <a:lnTo>
                    <a:pt x="139810" y="447907"/>
                  </a:lnTo>
                  <a:lnTo>
                    <a:pt x="139429" y="447328"/>
                  </a:lnTo>
                  <a:lnTo>
                    <a:pt x="139002" y="446886"/>
                  </a:lnTo>
                  <a:lnTo>
                    <a:pt x="139142" y="446321"/>
                  </a:lnTo>
                  <a:lnTo>
                    <a:pt x="139066" y="445488"/>
                  </a:lnTo>
                  <a:lnTo>
                    <a:pt x="139119" y="444918"/>
                  </a:lnTo>
                  <a:lnTo>
                    <a:pt x="138651" y="444563"/>
                  </a:lnTo>
                  <a:lnTo>
                    <a:pt x="138836" y="443866"/>
                  </a:lnTo>
                  <a:lnTo>
                    <a:pt x="139451" y="443397"/>
                  </a:lnTo>
                  <a:lnTo>
                    <a:pt x="139553" y="442654"/>
                  </a:lnTo>
                  <a:lnTo>
                    <a:pt x="139327" y="442180"/>
                  </a:lnTo>
                  <a:lnTo>
                    <a:pt x="139161" y="442076"/>
                  </a:lnTo>
                  <a:lnTo>
                    <a:pt x="138870" y="441925"/>
                  </a:lnTo>
                  <a:lnTo>
                    <a:pt x="138545" y="441588"/>
                  </a:lnTo>
                  <a:lnTo>
                    <a:pt x="138201" y="441383"/>
                  </a:lnTo>
                  <a:lnTo>
                    <a:pt x="137506" y="441347"/>
                  </a:lnTo>
                  <a:lnTo>
                    <a:pt x="136830" y="441561"/>
                  </a:lnTo>
                  <a:lnTo>
                    <a:pt x="136683" y="441433"/>
                  </a:lnTo>
                  <a:lnTo>
                    <a:pt x="136237" y="441196"/>
                  </a:lnTo>
                  <a:lnTo>
                    <a:pt x="135267" y="441183"/>
                  </a:lnTo>
                  <a:lnTo>
                    <a:pt x="134870" y="441201"/>
                  </a:lnTo>
                  <a:lnTo>
                    <a:pt x="134542" y="441342"/>
                  </a:lnTo>
                  <a:lnTo>
                    <a:pt x="134364" y="441716"/>
                  </a:lnTo>
                  <a:lnTo>
                    <a:pt x="134134" y="442012"/>
                  </a:lnTo>
                  <a:lnTo>
                    <a:pt x="134100" y="442180"/>
                  </a:lnTo>
                  <a:lnTo>
                    <a:pt x="133760" y="442554"/>
                  </a:lnTo>
                  <a:lnTo>
                    <a:pt x="133152" y="442586"/>
                  </a:lnTo>
                  <a:lnTo>
                    <a:pt x="132714" y="442180"/>
                  </a:lnTo>
                  <a:lnTo>
                    <a:pt x="132574" y="442030"/>
                  </a:lnTo>
                  <a:lnTo>
                    <a:pt x="132495" y="441884"/>
                  </a:lnTo>
                  <a:lnTo>
                    <a:pt x="132476" y="441561"/>
                  </a:lnTo>
                  <a:lnTo>
                    <a:pt x="132332" y="441133"/>
                  </a:lnTo>
                  <a:lnTo>
                    <a:pt x="131939" y="440750"/>
                  </a:lnTo>
                  <a:lnTo>
                    <a:pt x="131996" y="440427"/>
                  </a:lnTo>
                  <a:lnTo>
                    <a:pt x="132075" y="440153"/>
                  </a:lnTo>
                  <a:lnTo>
                    <a:pt x="132132" y="439702"/>
                  </a:lnTo>
                  <a:lnTo>
                    <a:pt x="131988" y="439374"/>
                  </a:lnTo>
                  <a:lnTo>
                    <a:pt x="131970" y="439201"/>
                  </a:lnTo>
                  <a:lnTo>
                    <a:pt x="131751" y="438796"/>
                  </a:lnTo>
                  <a:lnTo>
                    <a:pt x="131528" y="438791"/>
                  </a:lnTo>
                  <a:lnTo>
                    <a:pt x="131207" y="438686"/>
                  </a:lnTo>
                  <a:lnTo>
                    <a:pt x="130686" y="438354"/>
                  </a:lnTo>
                  <a:lnTo>
                    <a:pt x="130512" y="438399"/>
                  </a:lnTo>
                  <a:lnTo>
                    <a:pt x="129991" y="438390"/>
                  </a:lnTo>
                  <a:lnTo>
                    <a:pt x="129764" y="438486"/>
                  </a:lnTo>
                  <a:lnTo>
                    <a:pt x="129194" y="438454"/>
                  </a:lnTo>
                  <a:lnTo>
                    <a:pt x="128793" y="438623"/>
                  </a:lnTo>
                  <a:lnTo>
                    <a:pt x="128537" y="438964"/>
                  </a:lnTo>
                  <a:lnTo>
                    <a:pt x="128378" y="439415"/>
                  </a:lnTo>
                  <a:lnTo>
                    <a:pt x="128057" y="439456"/>
                  </a:lnTo>
                  <a:lnTo>
                    <a:pt x="127827" y="439752"/>
                  </a:lnTo>
                  <a:lnTo>
                    <a:pt x="127555" y="439725"/>
                  </a:lnTo>
                  <a:lnTo>
                    <a:pt x="127230" y="439643"/>
                  </a:lnTo>
                  <a:lnTo>
                    <a:pt x="126833" y="439689"/>
                  </a:lnTo>
                  <a:lnTo>
                    <a:pt x="126206" y="439875"/>
                  </a:lnTo>
                  <a:lnTo>
                    <a:pt x="126070" y="440121"/>
                  </a:lnTo>
                  <a:lnTo>
                    <a:pt x="126048" y="440349"/>
                  </a:lnTo>
                  <a:lnTo>
                    <a:pt x="126018" y="440796"/>
                  </a:lnTo>
                  <a:lnTo>
                    <a:pt x="125889" y="441146"/>
                  </a:lnTo>
                  <a:lnTo>
                    <a:pt x="125659" y="441442"/>
                  </a:lnTo>
                  <a:lnTo>
                    <a:pt x="125455" y="441739"/>
                  </a:lnTo>
                  <a:lnTo>
                    <a:pt x="125689" y="442267"/>
                  </a:lnTo>
                  <a:lnTo>
                    <a:pt x="125232" y="442964"/>
                  </a:lnTo>
                  <a:lnTo>
                    <a:pt x="124896" y="442927"/>
                  </a:lnTo>
                  <a:lnTo>
                    <a:pt x="124609" y="443319"/>
                  </a:lnTo>
                  <a:lnTo>
                    <a:pt x="124220" y="443369"/>
                  </a:lnTo>
                  <a:lnTo>
                    <a:pt x="123850" y="443697"/>
                  </a:lnTo>
                  <a:lnTo>
                    <a:pt x="123514" y="443665"/>
                  </a:lnTo>
                  <a:lnTo>
                    <a:pt x="123170" y="444053"/>
                  </a:lnTo>
                  <a:lnTo>
                    <a:pt x="122600" y="444659"/>
                  </a:lnTo>
                  <a:lnTo>
                    <a:pt x="122146" y="445046"/>
                  </a:lnTo>
                  <a:lnTo>
                    <a:pt x="121806" y="445292"/>
                  </a:lnTo>
                  <a:lnTo>
                    <a:pt x="121886" y="445547"/>
                  </a:lnTo>
                  <a:lnTo>
                    <a:pt x="121406" y="445848"/>
                  </a:lnTo>
                  <a:lnTo>
                    <a:pt x="121569" y="446103"/>
                  </a:lnTo>
                  <a:lnTo>
                    <a:pt x="121172" y="446376"/>
                  </a:lnTo>
                  <a:lnTo>
                    <a:pt x="121187" y="447023"/>
                  </a:lnTo>
                  <a:lnTo>
                    <a:pt x="120658" y="447014"/>
                  </a:lnTo>
                  <a:lnTo>
                    <a:pt x="120708" y="447351"/>
                  </a:lnTo>
                  <a:lnTo>
                    <a:pt x="120477" y="447856"/>
                  </a:lnTo>
                  <a:lnTo>
                    <a:pt x="120141" y="447706"/>
                  </a:lnTo>
                  <a:lnTo>
                    <a:pt x="119688" y="448235"/>
                  </a:lnTo>
                  <a:lnTo>
                    <a:pt x="119261" y="448508"/>
                  </a:lnTo>
                  <a:lnTo>
                    <a:pt x="118445" y="448804"/>
                  </a:lnTo>
                  <a:lnTo>
                    <a:pt x="118102" y="449301"/>
                  </a:lnTo>
                  <a:lnTo>
                    <a:pt x="117701" y="449747"/>
                  </a:lnTo>
                  <a:lnTo>
                    <a:pt x="117373" y="449460"/>
                  </a:lnTo>
                  <a:lnTo>
                    <a:pt x="117146" y="449455"/>
                  </a:lnTo>
                  <a:lnTo>
                    <a:pt x="116919" y="449761"/>
                  </a:lnTo>
                  <a:lnTo>
                    <a:pt x="116447" y="449469"/>
                  </a:lnTo>
                  <a:lnTo>
                    <a:pt x="115919" y="449237"/>
                  </a:lnTo>
                  <a:lnTo>
                    <a:pt x="115560" y="449032"/>
                  </a:lnTo>
                  <a:lnTo>
                    <a:pt x="115292" y="448298"/>
                  </a:lnTo>
                  <a:lnTo>
                    <a:pt x="115802" y="447916"/>
                  </a:lnTo>
                  <a:lnTo>
                    <a:pt x="115416" y="447656"/>
                  </a:lnTo>
                  <a:lnTo>
                    <a:pt x="115590" y="447150"/>
                  </a:lnTo>
                  <a:lnTo>
                    <a:pt x="116213" y="446800"/>
                  </a:lnTo>
                  <a:lnTo>
                    <a:pt x="115779" y="446002"/>
                  </a:lnTo>
                  <a:lnTo>
                    <a:pt x="115371" y="445351"/>
                  </a:lnTo>
                  <a:lnTo>
                    <a:pt x="115046" y="444672"/>
                  </a:lnTo>
                  <a:lnTo>
                    <a:pt x="114891" y="444048"/>
                  </a:lnTo>
                  <a:lnTo>
                    <a:pt x="114672" y="443542"/>
                  </a:lnTo>
                  <a:lnTo>
                    <a:pt x="114178" y="443251"/>
                  </a:lnTo>
                  <a:lnTo>
                    <a:pt x="113702" y="443073"/>
                  </a:lnTo>
                  <a:lnTo>
                    <a:pt x="113622" y="442736"/>
                  </a:lnTo>
                  <a:lnTo>
                    <a:pt x="113211" y="442504"/>
                  </a:lnTo>
                  <a:lnTo>
                    <a:pt x="112735" y="442495"/>
                  </a:lnTo>
                  <a:lnTo>
                    <a:pt x="112606" y="441966"/>
                  </a:lnTo>
                  <a:lnTo>
                    <a:pt x="112470" y="441871"/>
                  </a:lnTo>
                  <a:lnTo>
                    <a:pt x="112319" y="441975"/>
                  </a:lnTo>
                  <a:lnTo>
                    <a:pt x="112085" y="441925"/>
                  </a:lnTo>
                  <a:lnTo>
                    <a:pt x="111953" y="442035"/>
                  </a:lnTo>
                  <a:lnTo>
                    <a:pt x="111802" y="442007"/>
                  </a:lnTo>
                  <a:lnTo>
                    <a:pt x="111760" y="441880"/>
                  </a:lnTo>
                  <a:lnTo>
                    <a:pt x="111311" y="441720"/>
                  </a:lnTo>
                  <a:lnTo>
                    <a:pt x="111183" y="441629"/>
                  </a:lnTo>
                  <a:lnTo>
                    <a:pt x="111013" y="441584"/>
                  </a:lnTo>
                  <a:lnTo>
                    <a:pt x="110967" y="441734"/>
                  </a:lnTo>
                  <a:lnTo>
                    <a:pt x="110707" y="441775"/>
                  </a:lnTo>
                  <a:lnTo>
                    <a:pt x="110427" y="441770"/>
                  </a:lnTo>
                  <a:lnTo>
                    <a:pt x="110189" y="441830"/>
                  </a:lnTo>
                  <a:lnTo>
                    <a:pt x="110167" y="441980"/>
                  </a:lnTo>
                  <a:lnTo>
                    <a:pt x="110099" y="442130"/>
                  </a:lnTo>
                  <a:lnTo>
                    <a:pt x="109842" y="442062"/>
                  </a:lnTo>
                  <a:lnTo>
                    <a:pt x="109649" y="441884"/>
                  </a:lnTo>
                  <a:lnTo>
                    <a:pt x="109415" y="441752"/>
                  </a:lnTo>
                  <a:lnTo>
                    <a:pt x="109268" y="441707"/>
                  </a:lnTo>
                  <a:lnTo>
                    <a:pt x="109094" y="441661"/>
                  </a:lnTo>
                  <a:lnTo>
                    <a:pt x="108943" y="441720"/>
                  </a:lnTo>
                  <a:lnTo>
                    <a:pt x="108769" y="441739"/>
                  </a:lnTo>
                  <a:lnTo>
                    <a:pt x="108577" y="441611"/>
                  </a:lnTo>
                  <a:lnTo>
                    <a:pt x="108210" y="441647"/>
                  </a:lnTo>
                  <a:lnTo>
                    <a:pt x="107821" y="441561"/>
                  </a:lnTo>
                  <a:lnTo>
                    <a:pt x="107591" y="441524"/>
                  </a:lnTo>
                  <a:lnTo>
                    <a:pt x="107330" y="441693"/>
                  </a:lnTo>
                  <a:lnTo>
                    <a:pt x="107051" y="441647"/>
                  </a:lnTo>
                  <a:lnTo>
                    <a:pt x="106919" y="441839"/>
                  </a:lnTo>
                  <a:lnTo>
                    <a:pt x="106681" y="441875"/>
                  </a:lnTo>
                  <a:lnTo>
                    <a:pt x="106530" y="441930"/>
                  </a:lnTo>
                  <a:lnTo>
                    <a:pt x="106254" y="442080"/>
                  </a:lnTo>
                  <a:lnTo>
                    <a:pt x="106061" y="441998"/>
                  </a:lnTo>
                  <a:lnTo>
                    <a:pt x="105888" y="441916"/>
                  </a:lnTo>
                  <a:lnTo>
                    <a:pt x="105691" y="442030"/>
                  </a:lnTo>
                  <a:lnTo>
                    <a:pt x="105469" y="442281"/>
                  </a:lnTo>
                  <a:lnTo>
                    <a:pt x="104951" y="442490"/>
                  </a:lnTo>
                  <a:lnTo>
                    <a:pt x="104513" y="442408"/>
                  </a:lnTo>
                  <a:lnTo>
                    <a:pt x="104324" y="442886"/>
                  </a:lnTo>
                  <a:lnTo>
                    <a:pt x="104354" y="443219"/>
                  </a:lnTo>
                  <a:lnTo>
                    <a:pt x="103505" y="443606"/>
                  </a:lnTo>
                  <a:lnTo>
                    <a:pt x="103097" y="443356"/>
                  </a:lnTo>
                  <a:lnTo>
                    <a:pt x="102677" y="443260"/>
                  </a:lnTo>
                  <a:lnTo>
                    <a:pt x="102323" y="443260"/>
                  </a:lnTo>
                  <a:lnTo>
                    <a:pt x="101983" y="443306"/>
                  </a:lnTo>
                  <a:lnTo>
                    <a:pt x="101790" y="443360"/>
                  </a:lnTo>
                  <a:lnTo>
                    <a:pt x="101227" y="443465"/>
                  </a:lnTo>
                  <a:lnTo>
                    <a:pt x="101129" y="443196"/>
                  </a:lnTo>
                  <a:lnTo>
                    <a:pt x="101038" y="443060"/>
                  </a:lnTo>
                  <a:lnTo>
                    <a:pt x="100710" y="442723"/>
                  </a:lnTo>
                  <a:lnTo>
                    <a:pt x="100385" y="442467"/>
                  </a:lnTo>
                  <a:lnTo>
                    <a:pt x="100087" y="442180"/>
                  </a:lnTo>
                  <a:lnTo>
                    <a:pt x="99815" y="441971"/>
                  </a:lnTo>
                  <a:lnTo>
                    <a:pt x="99611" y="441593"/>
                  </a:lnTo>
                  <a:lnTo>
                    <a:pt x="99516" y="441319"/>
                  </a:lnTo>
                  <a:lnTo>
                    <a:pt x="99384" y="440987"/>
                  </a:lnTo>
                  <a:lnTo>
                    <a:pt x="99392" y="440577"/>
                  </a:lnTo>
                  <a:lnTo>
                    <a:pt x="99573" y="440322"/>
                  </a:lnTo>
                  <a:lnTo>
                    <a:pt x="99637" y="439894"/>
                  </a:lnTo>
                  <a:lnTo>
                    <a:pt x="99505" y="439679"/>
                  </a:lnTo>
                  <a:lnTo>
                    <a:pt x="99452" y="439288"/>
                  </a:lnTo>
                  <a:lnTo>
                    <a:pt x="99411" y="439064"/>
                  </a:lnTo>
                  <a:lnTo>
                    <a:pt x="99324" y="438910"/>
                  </a:lnTo>
                  <a:lnTo>
                    <a:pt x="99392" y="438518"/>
                  </a:lnTo>
                  <a:lnTo>
                    <a:pt x="99305" y="438181"/>
                  </a:lnTo>
                  <a:lnTo>
                    <a:pt x="99358" y="437889"/>
                  </a:lnTo>
                  <a:lnTo>
                    <a:pt x="99320" y="437575"/>
                  </a:lnTo>
                  <a:lnTo>
                    <a:pt x="99396" y="437411"/>
                  </a:lnTo>
                  <a:lnTo>
                    <a:pt x="99592" y="437206"/>
                  </a:lnTo>
                  <a:lnTo>
                    <a:pt x="99686" y="437001"/>
                  </a:lnTo>
                  <a:lnTo>
                    <a:pt x="99735" y="436732"/>
                  </a:lnTo>
                  <a:lnTo>
                    <a:pt x="99932" y="436500"/>
                  </a:lnTo>
                  <a:lnTo>
                    <a:pt x="99936" y="436368"/>
                  </a:lnTo>
                  <a:lnTo>
                    <a:pt x="99996" y="436172"/>
                  </a:lnTo>
                  <a:lnTo>
                    <a:pt x="100238" y="435967"/>
                  </a:lnTo>
                  <a:lnTo>
                    <a:pt x="100298" y="435703"/>
                  </a:lnTo>
                  <a:lnTo>
                    <a:pt x="100555" y="435602"/>
                  </a:lnTo>
                  <a:lnTo>
                    <a:pt x="100661" y="435365"/>
                  </a:lnTo>
                  <a:lnTo>
                    <a:pt x="100699" y="435083"/>
                  </a:lnTo>
                  <a:lnTo>
                    <a:pt x="100581" y="434933"/>
                  </a:lnTo>
                  <a:lnTo>
                    <a:pt x="100540" y="434755"/>
                  </a:lnTo>
                  <a:lnTo>
                    <a:pt x="100721" y="434505"/>
                  </a:lnTo>
                  <a:lnTo>
                    <a:pt x="100751" y="434372"/>
                  </a:lnTo>
                  <a:lnTo>
                    <a:pt x="100801" y="434104"/>
                  </a:lnTo>
                  <a:lnTo>
                    <a:pt x="100744" y="433853"/>
                  </a:lnTo>
                  <a:lnTo>
                    <a:pt x="100838" y="433548"/>
                  </a:lnTo>
                  <a:lnTo>
                    <a:pt x="100668" y="432969"/>
                  </a:lnTo>
                  <a:lnTo>
                    <a:pt x="100616" y="432509"/>
                  </a:lnTo>
                  <a:lnTo>
                    <a:pt x="100532" y="432081"/>
                  </a:lnTo>
                  <a:lnTo>
                    <a:pt x="100868" y="431876"/>
                  </a:lnTo>
                  <a:lnTo>
                    <a:pt x="101031" y="431238"/>
                  </a:lnTo>
                  <a:lnTo>
                    <a:pt x="101526" y="430637"/>
                  </a:lnTo>
                  <a:lnTo>
                    <a:pt x="101983" y="430464"/>
                  </a:lnTo>
                  <a:lnTo>
                    <a:pt x="102440" y="430318"/>
                  </a:lnTo>
                  <a:lnTo>
                    <a:pt x="102810" y="430145"/>
                  </a:lnTo>
                  <a:lnTo>
                    <a:pt x="102844" y="429781"/>
                  </a:lnTo>
                  <a:lnTo>
                    <a:pt x="102662" y="429717"/>
                  </a:lnTo>
                  <a:lnTo>
                    <a:pt x="102575" y="429439"/>
                  </a:lnTo>
                  <a:lnTo>
                    <a:pt x="102405" y="428856"/>
                  </a:lnTo>
                  <a:lnTo>
                    <a:pt x="102262" y="428519"/>
                  </a:lnTo>
                  <a:lnTo>
                    <a:pt x="102175" y="428091"/>
                  </a:lnTo>
                  <a:lnTo>
                    <a:pt x="101877" y="427785"/>
                  </a:lnTo>
                  <a:lnTo>
                    <a:pt x="101673" y="427385"/>
                  </a:lnTo>
                  <a:lnTo>
                    <a:pt x="101435" y="427198"/>
                  </a:lnTo>
                  <a:lnTo>
                    <a:pt x="101137" y="426888"/>
                  </a:lnTo>
                  <a:lnTo>
                    <a:pt x="100903" y="426305"/>
                  </a:lnTo>
                  <a:lnTo>
                    <a:pt x="100755" y="425968"/>
                  </a:lnTo>
                  <a:lnTo>
                    <a:pt x="100631" y="425622"/>
                  </a:lnTo>
                  <a:lnTo>
                    <a:pt x="100468" y="424957"/>
                  </a:lnTo>
                  <a:lnTo>
                    <a:pt x="100359" y="424752"/>
                  </a:lnTo>
                  <a:lnTo>
                    <a:pt x="100151" y="424433"/>
                  </a:lnTo>
                  <a:lnTo>
                    <a:pt x="100158" y="423986"/>
                  </a:lnTo>
                  <a:lnTo>
                    <a:pt x="100132" y="423727"/>
                  </a:lnTo>
                  <a:lnTo>
                    <a:pt x="99837" y="423535"/>
                  </a:lnTo>
                  <a:lnTo>
                    <a:pt x="99705" y="423590"/>
                  </a:lnTo>
                  <a:lnTo>
                    <a:pt x="99547" y="423704"/>
                  </a:lnTo>
                  <a:lnTo>
                    <a:pt x="99346" y="423740"/>
                  </a:lnTo>
                  <a:lnTo>
                    <a:pt x="99203" y="423813"/>
                  </a:lnTo>
                  <a:lnTo>
                    <a:pt x="98874" y="423576"/>
                  </a:lnTo>
                  <a:lnTo>
                    <a:pt x="98580" y="423212"/>
                  </a:lnTo>
                  <a:lnTo>
                    <a:pt x="98546" y="422838"/>
                  </a:lnTo>
                  <a:lnTo>
                    <a:pt x="98425" y="422214"/>
                  </a:lnTo>
                  <a:lnTo>
                    <a:pt x="98300" y="421982"/>
                  </a:lnTo>
                  <a:lnTo>
                    <a:pt x="98089" y="421850"/>
                  </a:lnTo>
                  <a:lnTo>
                    <a:pt x="97919" y="421704"/>
                  </a:lnTo>
                  <a:lnTo>
                    <a:pt x="97711" y="421299"/>
                  </a:lnTo>
                  <a:lnTo>
                    <a:pt x="97643" y="421153"/>
                  </a:lnTo>
                  <a:lnTo>
                    <a:pt x="97632" y="420866"/>
                  </a:lnTo>
                  <a:lnTo>
                    <a:pt x="97779" y="420652"/>
                  </a:lnTo>
                  <a:lnTo>
                    <a:pt x="97802" y="420278"/>
                  </a:lnTo>
                  <a:lnTo>
                    <a:pt x="97749" y="419932"/>
                  </a:lnTo>
                  <a:lnTo>
                    <a:pt x="97639" y="419786"/>
                  </a:lnTo>
                  <a:lnTo>
                    <a:pt x="97424" y="419695"/>
                  </a:lnTo>
                  <a:lnTo>
                    <a:pt x="97296" y="419577"/>
                  </a:lnTo>
                  <a:lnTo>
                    <a:pt x="97273" y="419208"/>
                  </a:lnTo>
                  <a:lnTo>
                    <a:pt x="97277" y="419008"/>
                  </a:lnTo>
                  <a:lnTo>
                    <a:pt x="97296" y="418711"/>
                  </a:lnTo>
                  <a:lnTo>
                    <a:pt x="97447" y="418529"/>
                  </a:lnTo>
                  <a:lnTo>
                    <a:pt x="97609" y="418465"/>
                  </a:lnTo>
                  <a:lnTo>
                    <a:pt x="97783" y="418292"/>
                  </a:lnTo>
                  <a:lnTo>
                    <a:pt x="97949" y="418069"/>
                  </a:lnTo>
                  <a:lnTo>
                    <a:pt x="97991" y="417841"/>
                  </a:lnTo>
                  <a:lnTo>
                    <a:pt x="98036" y="417668"/>
                  </a:lnTo>
                  <a:lnTo>
                    <a:pt x="98172" y="417454"/>
                  </a:lnTo>
                  <a:lnTo>
                    <a:pt x="98376" y="417231"/>
                  </a:lnTo>
                  <a:lnTo>
                    <a:pt x="98644" y="417181"/>
                  </a:lnTo>
                  <a:lnTo>
                    <a:pt x="98833" y="417040"/>
                  </a:lnTo>
                  <a:lnTo>
                    <a:pt x="98969" y="416880"/>
                  </a:lnTo>
                  <a:lnTo>
                    <a:pt x="98946" y="416612"/>
                  </a:lnTo>
                  <a:lnTo>
                    <a:pt x="99093" y="416479"/>
                  </a:lnTo>
                  <a:lnTo>
                    <a:pt x="99365" y="416270"/>
                  </a:lnTo>
                  <a:lnTo>
                    <a:pt x="99437" y="416028"/>
                  </a:lnTo>
                  <a:lnTo>
                    <a:pt x="99641" y="415778"/>
                  </a:lnTo>
                  <a:lnTo>
                    <a:pt x="99671" y="415550"/>
                  </a:lnTo>
                  <a:lnTo>
                    <a:pt x="99830" y="415568"/>
                  </a:lnTo>
                  <a:lnTo>
                    <a:pt x="99966" y="415505"/>
                  </a:lnTo>
                  <a:lnTo>
                    <a:pt x="100019" y="415327"/>
                  </a:lnTo>
                  <a:lnTo>
                    <a:pt x="100098" y="415168"/>
                  </a:lnTo>
                  <a:lnTo>
                    <a:pt x="100419" y="414890"/>
                  </a:lnTo>
                  <a:lnTo>
                    <a:pt x="100578" y="414685"/>
                  </a:lnTo>
                  <a:lnTo>
                    <a:pt x="100661" y="414498"/>
                  </a:lnTo>
                  <a:lnTo>
                    <a:pt x="100933" y="414329"/>
                  </a:lnTo>
                  <a:lnTo>
                    <a:pt x="101121" y="414252"/>
                  </a:lnTo>
                  <a:lnTo>
                    <a:pt x="101412" y="413897"/>
                  </a:lnTo>
                  <a:lnTo>
                    <a:pt x="101635" y="413614"/>
                  </a:lnTo>
                  <a:lnTo>
                    <a:pt x="101828" y="413414"/>
                  </a:lnTo>
                  <a:lnTo>
                    <a:pt x="101975" y="413049"/>
                  </a:lnTo>
                  <a:lnTo>
                    <a:pt x="102126" y="412658"/>
                  </a:lnTo>
                  <a:lnTo>
                    <a:pt x="102164" y="412120"/>
                  </a:lnTo>
                  <a:lnTo>
                    <a:pt x="102156" y="411710"/>
                  </a:lnTo>
                  <a:lnTo>
                    <a:pt x="102085" y="411282"/>
                  </a:lnTo>
                  <a:lnTo>
                    <a:pt x="101918" y="410886"/>
                  </a:lnTo>
                  <a:lnTo>
                    <a:pt x="101673" y="410517"/>
                  </a:lnTo>
                  <a:lnTo>
                    <a:pt x="101488" y="410212"/>
                  </a:lnTo>
                  <a:lnTo>
                    <a:pt x="101273" y="409957"/>
                  </a:lnTo>
                  <a:lnTo>
                    <a:pt x="101197" y="409733"/>
                  </a:lnTo>
                  <a:lnTo>
                    <a:pt x="101155" y="409510"/>
                  </a:lnTo>
                  <a:lnTo>
                    <a:pt x="101144" y="409305"/>
                  </a:lnTo>
                  <a:lnTo>
                    <a:pt x="101004" y="409127"/>
                  </a:lnTo>
                  <a:lnTo>
                    <a:pt x="100823" y="408795"/>
                  </a:lnTo>
                  <a:lnTo>
                    <a:pt x="100612" y="408544"/>
                  </a:lnTo>
                  <a:lnTo>
                    <a:pt x="100347" y="408298"/>
                  </a:lnTo>
                  <a:lnTo>
                    <a:pt x="100094" y="408007"/>
                  </a:lnTo>
                  <a:lnTo>
                    <a:pt x="99698" y="407857"/>
                  </a:lnTo>
                  <a:lnTo>
                    <a:pt x="99494" y="407674"/>
                  </a:lnTo>
                  <a:lnTo>
                    <a:pt x="99437" y="407387"/>
                  </a:lnTo>
                  <a:lnTo>
                    <a:pt x="99441" y="407196"/>
                  </a:lnTo>
                  <a:lnTo>
                    <a:pt x="99381" y="406987"/>
                  </a:lnTo>
                  <a:lnTo>
                    <a:pt x="99448" y="406763"/>
                  </a:lnTo>
                  <a:lnTo>
                    <a:pt x="99127" y="406709"/>
                  </a:lnTo>
                  <a:lnTo>
                    <a:pt x="98871" y="406768"/>
                  </a:lnTo>
                  <a:lnTo>
                    <a:pt x="98489" y="406731"/>
                  </a:lnTo>
                  <a:lnTo>
                    <a:pt x="98440" y="406905"/>
                  </a:lnTo>
                  <a:lnTo>
                    <a:pt x="98391" y="407050"/>
                  </a:lnTo>
                  <a:lnTo>
                    <a:pt x="98055" y="407059"/>
                  </a:lnTo>
                  <a:lnTo>
                    <a:pt x="97881" y="407055"/>
                  </a:lnTo>
                  <a:lnTo>
                    <a:pt x="97719" y="406973"/>
                  </a:lnTo>
                  <a:lnTo>
                    <a:pt x="97613" y="406763"/>
                  </a:lnTo>
                  <a:lnTo>
                    <a:pt x="97617" y="406572"/>
                  </a:lnTo>
                  <a:lnTo>
                    <a:pt x="97333" y="406326"/>
                  </a:lnTo>
                  <a:lnTo>
                    <a:pt x="97209" y="406162"/>
                  </a:lnTo>
                  <a:lnTo>
                    <a:pt x="97213" y="405939"/>
                  </a:lnTo>
                  <a:lnTo>
                    <a:pt x="97054" y="405903"/>
                  </a:lnTo>
                  <a:lnTo>
                    <a:pt x="96944" y="405679"/>
                  </a:lnTo>
                  <a:lnTo>
                    <a:pt x="96835" y="405534"/>
                  </a:lnTo>
                  <a:lnTo>
                    <a:pt x="96778" y="405338"/>
                  </a:lnTo>
                  <a:lnTo>
                    <a:pt x="96586" y="405224"/>
                  </a:lnTo>
                  <a:lnTo>
                    <a:pt x="96235" y="405219"/>
                  </a:lnTo>
                  <a:lnTo>
                    <a:pt x="95902" y="405178"/>
                  </a:lnTo>
                  <a:lnTo>
                    <a:pt x="95698" y="405051"/>
                  </a:lnTo>
                  <a:lnTo>
                    <a:pt x="95604" y="404873"/>
                  </a:lnTo>
                  <a:lnTo>
                    <a:pt x="95287" y="404736"/>
                  </a:lnTo>
                  <a:lnTo>
                    <a:pt x="95018" y="404572"/>
                  </a:lnTo>
                  <a:lnTo>
                    <a:pt x="94830" y="404490"/>
                  </a:lnTo>
                  <a:lnTo>
                    <a:pt x="94637" y="404454"/>
                  </a:lnTo>
                  <a:lnTo>
                    <a:pt x="94546" y="404194"/>
                  </a:lnTo>
                  <a:lnTo>
                    <a:pt x="94293" y="404126"/>
                  </a:lnTo>
                  <a:lnTo>
                    <a:pt x="94184" y="403948"/>
                  </a:lnTo>
                  <a:lnTo>
                    <a:pt x="94078" y="403661"/>
                  </a:lnTo>
                  <a:lnTo>
                    <a:pt x="93765" y="403302"/>
                  </a:lnTo>
                  <a:lnTo>
                    <a:pt x="93610" y="403156"/>
                  </a:lnTo>
                  <a:lnTo>
                    <a:pt x="93326" y="403005"/>
                  </a:lnTo>
                  <a:lnTo>
                    <a:pt x="93138" y="402828"/>
                  </a:lnTo>
                  <a:lnTo>
                    <a:pt x="93058" y="402682"/>
                  </a:lnTo>
                  <a:lnTo>
                    <a:pt x="92824" y="402309"/>
                  </a:lnTo>
                  <a:lnTo>
                    <a:pt x="92688" y="402309"/>
                  </a:lnTo>
                  <a:lnTo>
                    <a:pt x="92586" y="402072"/>
                  </a:lnTo>
                  <a:lnTo>
                    <a:pt x="92356" y="401926"/>
                  </a:lnTo>
                  <a:lnTo>
                    <a:pt x="92488" y="401666"/>
                  </a:lnTo>
                  <a:lnTo>
                    <a:pt x="91661" y="401161"/>
                  </a:lnTo>
                  <a:lnTo>
                    <a:pt x="90758" y="400865"/>
                  </a:lnTo>
                  <a:lnTo>
                    <a:pt x="89859" y="400427"/>
                  </a:lnTo>
                  <a:lnTo>
                    <a:pt x="88855" y="400131"/>
                  </a:lnTo>
                  <a:lnTo>
                    <a:pt x="88088" y="400045"/>
                  </a:lnTo>
                  <a:lnTo>
                    <a:pt x="87529" y="400159"/>
                  </a:lnTo>
                  <a:lnTo>
                    <a:pt x="87042" y="400154"/>
                  </a:lnTo>
                  <a:lnTo>
                    <a:pt x="86509" y="400309"/>
                  </a:lnTo>
                  <a:lnTo>
                    <a:pt x="86041" y="400569"/>
                  </a:lnTo>
                  <a:lnTo>
                    <a:pt x="85882" y="400787"/>
                  </a:lnTo>
                  <a:lnTo>
                    <a:pt x="85543" y="401092"/>
                  </a:lnTo>
                  <a:lnTo>
                    <a:pt x="85452" y="401266"/>
                  </a:lnTo>
                  <a:lnTo>
                    <a:pt x="85422" y="401776"/>
                  </a:lnTo>
                  <a:lnTo>
                    <a:pt x="85237" y="402304"/>
                  </a:lnTo>
                  <a:lnTo>
                    <a:pt x="84810" y="402741"/>
                  </a:lnTo>
                  <a:lnTo>
                    <a:pt x="84629" y="403005"/>
                  </a:lnTo>
                  <a:lnTo>
                    <a:pt x="84402" y="403356"/>
                  </a:lnTo>
                  <a:lnTo>
                    <a:pt x="84134" y="403420"/>
                  </a:lnTo>
                  <a:lnTo>
                    <a:pt x="84002" y="403493"/>
                  </a:lnTo>
                  <a:lnTo>
                    <a:pt x="83975" y="403725"/>
                  </a:lnTo>
                  <a:lnTo>
                    <a:pt x="83881" y="404058"/>
                  </a:lnTo>
                  <a:lnTo>
                    <a:pt x="83700" y="404299"/>
                  </a:lnTo>
                  <a:lnTo>
                    <a:pt x="83409" y="404427"/>
                  </a:lnTo>
                  <a:lnTo>
                    <a:pt x="83144" y="404531"/>
                  </a:lnTo>
                  <a:lnTo>
                    <a:pt x="82699" y="404659"/>
                  </a:lnTo>
                  <a:lnTo>
                    <a:pt x="82253" y="404896"/>
                  </a:lnTo>
                  <a:lnTo>
                    <a:pt x="81940" y="405069"/>
                  </a:lnTo>
                  <a:lnTo>
                    <a:pt x="81543" y="405105"/>
                  </a:lnTo>
                  <a:lnTo>
                    <a:pt x="81184" y="405365"/>
                  </a:lnTo>
                  <a:lnTo>
                    <a:pt x="80939" y="405493"/>
                  </a:lnTo>
                  <a:lnTo>
                    <a:pt x="81131" y="405743"/>
                  </a:lnTo>
                  <a:lnTo>
                    <a:pt x="80995" y="406025"/>
                  </a:lnTo>
                  <a:lnTo>
                    <a:pt x="80841" y="406180"/>
                  </a:lnTo>
                  <a:lnTo>
                    <a:pt x="80576" y="406067"/>
                  </a:lnTo>
                  <a:lnTo>
                    <a:pt x="80115" y="405903"/>
                  </a:lnTo>
                  <a:lnTo>
                    <a:pt x="79976" y="406253"/>
                  </a:lnTo>
                  <a:lnTo>
                    <a:pt x="79640" y="406513"/>
                  </a:lnTo>
                  <a:lnTo>
                    <a:pt x="79458" y="406868"/>
                  </a:lnTo>
                  <a:lnTo>
                    <a:pt x="79205" y="407305"/>
                  </a:lnTo>
                  <a:lnTo>
                    <a:pt x="78869" y="407565"/>
                  </a:lnTo>
                  <a:lnTo>
                    <a:pt x="78514" y="407647"/>
                  </a:lnTo>
                  <a:lnTo>
                    <a:pt x="77967" y="409073"/>
                  </a:lnTo>
                  <a:lnTo>
                    <a:pt x="78155" y="409150"/>
                  </a:lnTo>
                  <a:lnTo>
                    <a:pt x="78363" y="409250"/>
                  </a:lnTo>
                  <a:lnTo>
                    <a:pt x="78533" y="409446"/>
                  </a:lnTo>
                  <a:lnTo>
                    <a:pt x="78643" y="409738"/>
                  </a:lnTo>
                  <a:lnTo>
                    <a:pt x="78676" y="409929"/>
                  </a:lnTo>
                  <a:lnTo>
                    <a:pt x="78786" y="410198"/>
                  </a:lnTo>
                  <a:lnTo>
                    <a:pt x="78998" y="410202"/>
                  </a:lnTo>
                  <a:lnTo>
                    <a:pt x="79088" y="410417"/>
                  </a:lnTo>
                  <a:lnTo>
                    <a:pt x="79024" y="410740"/>
                  </a:lnTo>
                  <a:lnTo>
                    <a:pt x="78813" y="410890"/>
                  </a:lnTo>
                  <a:lnTo>
                    <a:pt x="78922" y="411159"/>
                  </a:lnTo>
                  <a:lnTo>
                    <a:pt x="79069" y="411469"/>
                  </a:lnTo>
                  <a:lnTo>
                    <a:pt x="79122" y="411815"/>
                  </a:lnTo>
                  <a:lnTo>
                    <a:pt x="78813" y="411965"/>
                  </a:lnTo>
                  <a:lnTo>
                    <a:pt x="78620" y="412097"/>
                  </a:lnTo>
                  <a:lnTo>
                    <a:pt x="78484" y="412207"/>
                  </a:lnTo>
                  <a:lnTo>
                    <a:pt x="78480" y="412343"/>
                  </a:lnTo>
                  <a:lnTo>
                    <a:pt x="78499" y="412571"/>
                  </a:lnTo>
                  <a:lnTo>
                    <a:pt x="78510" y="412958"/>
                  </a:lnTo>
                  <a:lnTo>
                    <a:pt x="78469" y="413204"/>
                  </a:lnTo>
                  <a:lnTo>
                    <a:pt x="78329" y="413569"/>
                  </a:lnTo>
                  <a:lnTo>
                    <a:pt x="78152" y="413874"/>
                  </a:lnTo>
                  <a:lnTo>
                    <a:pt x="78144" y="414179"/>
                  </a:lnTo>
                  <a:lnTo>
                    <a:pt x="78065" y="414484"/>
                  </a:lnTo>
                  <a:lnTo>
                    <a:pt x="77985" y="415673"/>
                  </a:lnTo>
                  <a:lnTo>
                    <a:pt x="77808" y="415956"/>
                  </a:lnTo>
                  <a:lnTo>
                    <a:pt x="77653" y="416110"/>
                  </a:lnTo>
                  <a:lnTo>
                    <a:pt x="77532" y="416548"/>
                  </a:lnTo>
                  <a:lnTo>
                    <a:pt x="77355" y="416776"/>
                  </a:lnTo>
                  <a:lnTo>
                    <a:pt x="77238" y="416985"/>
                  </a:lnTo>
                  <a:lnTo>
                    <a:pt x="76837" y="416999"/>
                  </a:lnTo>
                  <a:lnTo>
                    <a:pt x="76603" y="417144"/>
                  </a:lnTo>
                  <a:lnTo>
                    <a:pt x="76358" y="417067"/>
                  </a:lnTo>
                  <a:lnTo>
                    <a:pt x="76422" y="416703"/>
                  </a:lnTo>
                  <a:lnTo>
                    <a:pt x="76501" y="416452"/>
                  </a:lnTo>
                  <a:lnTo>
                    <a:pt x="76176" y="416370"/>
                  </a:lnTo>
                  <a:lnTo>
                    <a:pt x="75987" y="416347"/>
                  </a:lnTo>
                  <a:lnTo>
                    <a:pt x="75878" y="415983"/>
                  </a:lnTo>
                  <a:lnTo>
                    <a:pt x="75901" y="415810"/>
                  </a:lnTo>
                  <a:lnTo>
                    <a:pt x="75829" y="415637"/>
                  </a:lnTo>
                  <a:lnTo>
                    <a:pt x="75466" y="415555"/>
                  </a:lnTo>
                  <a:lnTo>
                    <a:pt x="75236" y="415646"/>
                  </a:lnTo>
                  <a:lnTo>
                    <a:pt x="75043" y="415700"/>
                  </a:lnTo>
                  <a:lnTo>
                    <a:pt x="74492" y="415632"/>
                  </a:lnTo>
                  <a:lnTo>
                    <a:pt x="74224" y="415568"/>
                  </a:lnTo>
                  <a:lnTo>
                    <a:pt x="73959" y="415450"/>
                  </a:lnTo>
                  <a:lnTo>
                    <a:pt x="73850" y="415181"/>
                  </a:lnTo>
                  <a:lnTo>
                    <a:pt x="73718" y="415099"/>
                  </a:lnTo>
                  <a:lnTo>
                    <a:pt x="73703" y="414794"/>
                  </a:lnTo>
                  <a:lnTo>
                    <a:pt x="73514" y="414598"/>
                  </a:lnTo>
                  <a:lnTo>
                    <a:pt x="73344" y="414402"/>
                  </a:lnTo>
                  <a:lnTo>
                    <a:pt x="73314" y="414097"/>
                  </a:lnTo>
                  <a:lnTo>
                    <a:pt x="73038" y="413459"/>
                  </a:lnTo>
                  <a:lnTo>
                    <a:pt x="72985" y="413168"/>
                  </a:lnTo>
                  <a:lnTo>
                    <a:pt x="72989" y="412995"/>
                  </a:lnTo>
                  <a:lnTo>
                    <a:pt x="72955" y="412767"/>
                  </a:lnTo>
                  <a:lnTo>
                    <a:pt x="72977" y="412457"/>
                  </a:lnTo>
                  <a:lnTo>
                    <a:pt x="72925" y="412229"/>
                  </a:lnTo>
                  <a:lnTo>
                    <a:pt x="73004" y="411979"/>
                  </a:lnTo>
                  <a:lnTo>
                    <a:pt x="73295" y="411833"/>
                  </a:lnTo>
                  <a:lnTo>
                    <a:pt x="73397" y="411505"/>
                  </a:lnTo>
                  <a:lnTo>
                    <a:pt x="73113" y="411309"/>
                  </a:lnTo>
                  <a:lnTo>
                    <a:pt x="73136" y="411136"/>
                  </a:lnTo>
                  <a:lnTo>
                    <a:pt x="73329" y="410931"/>
                  </a:lnTo>
                  <a:lnTo>
                    <a:pt x="73620" y="410644"/>
                  </a:lnTo>
                  <a:lnTo>
                    <a:pt x="73793" y="410553"/>
                  </a:lnTo>
                  <a:lnTo>
                    <a:pt x="73823" y="410936"/>
                  </a:lnTo>
                  <a:lnTo>
                    <a:pt x="73975" y="411246"/>
                  </a:lnTo>
                  <a:lnTo>
                    <a:pt x="74394" y="411332"/>
                  </a:lnTo>
                  <a:lnTo>
                    <a:pt x="74756" y="411355"/>
                  </a:lnTo>
                  <a:lnTo>
                    <a:pt x="74798" y="411068"/>
                  </a:lnTo>
                  <a:lnTo>
                    <a:pt x="74802" y="410918"/>
                  </a:lnTo>
                  <a:lnTo>
                    <a:pt x="75108" y="410881"/>
                  </a:lnTo>
                  <a:lnTo>
                    <a:pt x="75395" y="410772"/>
                  </a:lnTo>
                  <a:lnTo>
                    <a:pt x="75606" y="410776"/>
                  </a:lnTo>
                  <a:lnTo>
                    <a:pt x="75893" y="410704"/>
                  </a:lnTo>
                  <a:lnTo>
                    <a:pt x="75991" y="410494"/>
                  </a:lnTo>
                  <a:lnTo>
                    <a:pt x="76244" y="410289"/>
                  </a:lnTo>
                  <a:lnTo>
                    <a:pt x="76596" y="409911"/>
                  </a:lnTo>
                  <a:lnTo>
                    <a:pt x="76773" y="409647"/>
                  </a:lnTo>
                  <a:lnTo>
                    <a:pt x="76833" y="409414"/>
                  </a:lnTo>
                  <a:lnTo>
                    <a:pt x="77219" y="409077"/>
                  </a:lnTo>
                  <a:lnTo>
                    <a:pt x="77604" y="409064"/>
                  </a:lnTo>
                  <a:lnTo>
                    <a:pt x="77945" y="408177"/>
                  </a:lnTo>
                  <a:lnTo>
                    <a:pt x="78099" y="407597"/>
                  </a:lnTo>
                  <a:lnTo>
                    <a:pt x="77747" y="407392"/>
                  </a:lnTo>
                  <a:lnTo>
                    <a:pt x="77574" y="407210"/>
                  </a:lnTo>
                  <a:lnTo>
                    <a:pt x="77400" y="406987"/>
                  </a:lnTo>
                  <a:lnTo>
                    <a:pt x="77253" y="406627"/>
                  </a:lnTo>
                  <a:lnTo>
                    <a:pt x="77215" y="406271"/>
                  </a:lnTo>
                  <a:lnTo>
                    <a:pt x="77041" y="406025"/>
                  </a:lnTo>
                  <a:lnTo>
                    <a:pt x="76845" y="405821"/>
                  </a:lnTo>
                  <a:lnTo>
                    <a:pt x="76675" y="405552"/>
                  </a:lnTo>
                  <a:lnTo>
                    <a:pt x="76479" y="405283"/>
                  </a:lnTo>
                  <a:lnTo>
                    <a:pt x="76309" y="404992"/>
                  </a:lnTo>
                  <a:lnTo>
                    <a:pt x="76059" y="404782"/>
                  </a:lnTo>
                  <a:lnTo>
                    <a:pt x="76006" y="404632"/>
                  </a:lnTo>
                  <a:lnTo>
                    <a:pt x="75874" y="404386"/>
                  </a:lnTo>
                  <a:lnTo>
                    <a:pt x="75546" y="404267"/>
                  </a:lnTo>
                  <a:lnTo>
                    <a:pt x="75262" y="404176"/>
                  </a:lnTo>
                  <a:lnTo>
                    <a:pt x="75085" y="404172"/>
                  </a:lnTo>
                  <a:lnTo>
                    <a:pt x="74866" y="403989"/>
                  </a:lnTo>
                  <a:lnTo>
                    <a:pt x="74696" y="403721"/>
                  </a:lnTo>
                  <a:lnTo>
                    <a:pt x="74522" y="403429"/>
                  </a:lnTo>
                  <a:lnTo>
                    <a:pt x="74462" y="403119"/>
                  </a:lnTo>
                  <a:lnTo>
                    <a:pt x="74220" y="403001"/>
                  </a:lnTo>
                  <a:lnTo>
                    <a:pt x="74073" y="402709"/>
                  </a:lnTo>
                  <a:lnTo>
                    <a:pt x="73808" y="402550"/>
                  </a:lnTo>
                  <a:lnTo>
                    <a:pt x="73725" y="402304"/>
                  </a:lnTo>
                  <a:lnTo>
                    <a:pt x="73665" y="401994"/>
                  </a:lnTo>
                  <a:lnTo>
                    <a:pt x="73378" y="401899"/>
                  </a:lnTo>
                  <a:lnTo>
                    <a:pt x="73049" y="401739"/>
                  </a:lnTo>
                  <a:lnTo>
                    <a:pt x="72789" y="401534"/>
                  </a:lnTo>
                  <a:lnTo>
                    <a:pt x="72596" y="401607"/>
                  </a:lnTo>
                  <a:lnTo>
                    <a:pt x="72233" y="401338"/>
                  </a:lnTo>
                  <a:lnTo>
                    <a:pt x="71572" y="401325"/>
                  </a:lnTo>
                  <a:lnTo>
                    <a:pt x="71346" y="401179"/>
                  </a:lnTo>
                  <a:lnTo>
                    <a:pt x="71134" y="401129"/>
                  </a:lnTo>
                  <a:lnTo>
                    <a:pt x="70919" y="401184"/>
                  </a:lnTo>
                  <a:lnTo>
                    <a:pt x="70942" y="401343"/>
                  </a:lnTo>
                  <a:lnTo>
                    <a:pt x="70700" y="401384"/>
                  </a:lnTo>
                  <a:lnTo>
                    <a:pt x="70511" y="401348"/>
                  </a:lnTo>
                  <a:lnTo>
                    <a:pt x="70296" y="401484"/>
                  </a:lnTo>
                  <a:lnTo>
                    <a:pt x="69854" y="401621"/>
                  </a:lnTo>
                  <a:lnTo>
                    <a:pt x="69507" y="401698"/>
                  </a:lnTo>
                  <a:lnTo>
                    <a:pt x="69265" y="401780"/>
                  </a:lnTo>
                  <a:lnTo>
                    <a:pt x="68850" y="401890"/>
                  </a:lnTo>
                  <a:lnTo>
                    <a:pt x="68230" y="401926"/>
                  </a:lnTo>
                  <a:lnTo>
                    <a:pt x="67909" y="401935"/>
                  </a:lnTo>
                  <a:lnTo>
                    <a:pt x="67660" y="401835"/>
                  </a:lnTo>
                  <a:lnTo>
                    <a:pt x="67411" y="401771"/>
                  </a:lnTo>
                  <a:lnTo>
                    <a:pt x="67089" y="401849"/>
                  </a:lnTo>
                  <a:lnTo>
                    <a:pt x="66950" y="401630"/>
                  </a:lnTo>
                  <a:lnTo>
                    <a:pt x="66727" y="401329"/>
                  </a:lnTo>
                  <a:lnTo>
                    <a:pt x="66757" y="401102"/>
                  </a:lnTo>
                  <a:lnTo>
                    <a:pt x="66701" y="400851"/>
                  </a:lnTo>
                  <a:lnTo>
                    <a:pt x="66776" y="400646"/>
                  </a:lnTo>
                  <a:lnTo>
                    <a:pt x="66769" y="400409"/>
                  </a:lnTo>
                  <a:lnTo>
                    <a:pt x="66640" y="400241"/>
                  </a:lnTo>
                  <a:lnTo>
                    <a:pt x="66368" y="400054"/>
                  </a:lnTo>
                  <a:lnTo>
                    <a:pt x="66138" y="399812"/>
                  </a:lnTo>
                  <a:lnTo>
                    <a:pt x="65964" y="399544"/>
                  </a:lnTo>
                  <a:lnTo>
                    <a:pt x="65775" y="399448"/>
                  </a:lnTo>
                  <a:lnTo>
                    <a:pt x="65685" y="399157"/>
                  </a:lnTo>
                  <a:lnTo>
                    <a:pt x="65715" y="398801"/>
                  </a:lnTo>
                  <a:lnTo>
                    <a:pt x="65836" y="398674"/>
                  </a:lnTo>
                  <a:lnTo>
                    <a:pt x="65979" y="398451"/>
                  </a:lnTo>
                  <a:lnTo>
                    <a:pt x="65994" y="398268"/>
                  </a:lnTo>
                  <a:lnTo>
                    <a:pt x="66119" y="398104"/>
                  </a:lnTo>
                  <a:lnTo>
                    <a:pt x="66100" y="397831"/>
                  </a:lnTo>
                  <a:lnTo>
                    <a:pt x="66126" y="397521"/>
                  </a:lnTo>
                  <a:lnTo>
                    <a:pt x="66353" y="397499"/>
                  </a:lnTo>
                  <a:lnTo>
                    <a:pt x="66674" y="397553"/>
                  </a:lnTo>
                  <a:lnTo>
                    <a:pt x="66689" y="397289"/>
                  </a:lnTo>
                  <a:lnTo>
                    <a:pt x="66515" y="397166"/>
                  </a:lnTo>
                  <a:lnTo>
                    <a:pt x="66482" y="396856"/>
                  </a:lnTo>
                  <a:lnTo>
                    <a:pt x="66678" y="396597"/>
                  </a:lnTo>
                  <a:lnTo>
                    <a:pt x="66859" y="396433"/>
                  </a:lnTo>
                  <a:lnTo>
                    <a:pt x="67173" y="396319"/>
                  </a:lnTo>
                  <a:lnTo>
                    <a:pt x="67275" y="395964"/>
                  </a:lnTo>
                  <a:lnTo>
                    <a:pt x="67396" y="395831"/>
                  </a:lnTo>
                  <a:lnTo>
                    <a:pt x="67717" y="395731"/>
                  </a:lnTo>
                  <a:lnTo>
                    <a:pt x="67966" y="395745"/>
                  </a:lnTo>
                  <a:lnTo>
                    <a:pt x="68230" y="395690"/>
                  </a:lnTo>
                  <a:lnTo>
                    <a:pt x="68306" y="395476"/>
                  </a:lnTo>
                  <a:lnTo>
                    <a:pt x="68665" y="395244"/>
                  </a:lnTo>
                  <a:lnTo>
                    <a:pt x="68510" y="395217"/>
                  </a:lnTo>
                  <a:lnTo>
                    <a:pt x="67713" y="395230"/>
                  </a:lnTo>
                  <a:lnTo>
                    <a:pt x="66240" y="395157"/>
                  </a:lnTo>
                  <a:lnTo>
                    <a:pt x="66221" y="394939"/>
                  </a:lnTo>
                  <a:lnTo>
                    <a:pt x="66414" y="394752"/>
                  </a:lnTo>
                  <a:lnTo>
                    <a:pt x="66629" y="394770"/>
                  </a:lnTo>
                  <a:lnTo>
                    <a:pt x="66912" y="394711"/>
                  </a:lnTo>
                  <a:lnTo>
                    <a:pt x="67203" y="394679"/>
                  </a:lnTo>
                  <a:lnTo>
                    <a:pt x="67346" y="394488"/>
                  </a:lnTo>
                  <a:lnTo>
                    <a:pt x="67528" y="394292"/>
                  </a:lnTo>
                  <a:lnTo>
                    <a:pt x="67754" y="394105"/>
                  </a:lnTo>
                  <a:lnTo>
                    <a:pt x="67970" y="394060"/>
                  </a:lnTo>
                  <a:lnTo>
                    <a:pt x="68241" y="394219"/>
                  </a:lnTo>
                  <a:lnTo>
                    <a:pt x="68536" y="394201"/>
                  </a:lnTo>
                  <a:lnTo>
                    <a:pt x="68865" y="394301"/>
                  </a:lnTo>
                  <a:lnTo>
                    <a:pt x="69057" y="394196"/>
                  </a:lnTo>
                  <a:lnTo>
                    <a:pt x="69367" y="394169"/>
                  </a:lnTo>
                  <a:lnTo>
                    <a:pt x="69578" y="394087"/>
                  </a:lnTo>
                  <a:lnTo>
                    <a:pt x="69782" y="394032"/>
                  </a:lnTo>
                  <a:lnTo>
                    <a:pt x="69975" y="393773"/>
                  </a:lnTo>
                  <a:lnTo>
                    <a:pt x="70194" y="393518"/>
                  </a:lnTo>
                  <a:lnTo>
                    <a:pt x="70232" y="393231"/>
                  </a:lnTo>
                  <a:lnTo>
                    <a:pt x="70251" y="392994"/>
                  </a:lnTo>
                  <a:lnTo>
                    <a:pt x="70372" y="392748"/>
                  </a:lnTo>
                  <a:lnTo>
                    <a:pt x="70734" y="392406"/>
                  </a:lnTo>
                  <a:lnTo>
                    <a:pt x="70995" y="392411"/>
                  </a:lnTo>
                  <a:lnTo>
                    <a:pt x="71267" y="392475"/>
                  </a:lnTo>
                  <a:lnTo>
                    <a:pt x="71486" y="392775"/>
                  </a:lnTo>
                  <a:lnTo>
                    <a:pt x="71920" y="392903"/>
                  </a:lnTo>
                  <a:lnTo>
                    <a:pt x="72226" y="393062"/>
                  </a:lnTo>
                  <a:lnTo>
                    <a:pt x="72460" y="393222"/>
                  </a:lnTo>
                  <a:lnTo>
                    <a:pt x="72524" y="393581"/>
                  </a:lnTo>
                  <a:lnTo>
                    <a:pt x="72675" y="393759"/>
                  </a:lnTo>
                  <a:lnTo>
                    <a:pt x="72925" y="393800"/>
                  </a:lnTo>
                  <a:lnTo>
                    <a:pt x="73140" y="393613"/>
                  </a:lnTo>
                  <a:lnTo>
                    <a:pt x="73514" y="393764"/>
                  </a:lnTo>
                  <a:lnTo>
                    <a:pt x="73922" y="393600"/>
                  </a:lnTo>
                  <a:lnTo>
                    <a:pt x="74269" y="393358"/>
                  </a:lnTo>
                  <a:lnTo>
                    <a:pt x="74885" y="392793"/>
                  </a:lnTo>
                  <a:lnTo>
                    <a:pt x="75357" y="392046"/>
                  </a:lnTo>
                  <a:lnTo>
                    <a:pt x="75836" y="390985"/>
                  </a:lnTo>
                  <a:lnTo>
                    <a:pt x="75995" y="390060"/>
                  </a:lnTo>
                  <a:lnTo>
                    <a:pt x="76131" y="388963"/>
                  </a:lnTo>
                  <a:lnTo>
                    <a:pt x="76127" y="387546"/>
                  </a:lnTo>
                  <a:lnTo>
                    <a:pt x="76033" y="386385"/>
                  </a:lnTo>
                  <a:lnTo>
                    <a:pt x="75957" y="385574"/>
                  </a:lnTo>
                  <a:lnTo>
                    <a:pt x="75719" y="384499"/>
                  </a:lnTo>
                  <a:lnTo>
                    <a:pt x="75557" y="383688"/>
                  </a:lnTo>
                  <a:lnTo>
                    <a:pt x="75376" y="382727"/>
                  </a:lnTo>
                  <a:lnTo>
                    <a:pt x="75213" y="381944"/>
                  </a:lnTo>
                  <a:lnTo>
                    <a:pt x="74741" y="380728"/>
                  </a:lnTo>
                  <a:lnTo>
                    <a:pt x="74609" y="380318"/>
                  </a:lnTo>
                  <a:lnTo>
                    <a:pt x="74212" y="379794"/>
                  </a:lnTo>
                  <a:lnTo>
                    <a:pt x="73910" y="379366"/>
                  </a:lnTo>
                  <a:lnTo>
                    <a:pt x="73740" y="379193"/>
                  </a:lnTo>
                  <a:lnTo>
                    <a:pt x="73563" y="379516"/>
                  </a:lnTo>
                  <a:lnTo>
                    <a:pt x="73374" y="379748"/>
                  </a:lnTo>
                  <a:lnTo>
                    <a:pt x="73061" y="379835"/>
                  </a:lnTo>
                  <a:lnTo>
                    <a:pt x="72921" y="379694"/>
                  </a:lnTo>
                  <a:lnTo>
                    <a:pt x="72959" y="379366"/>
                  </a:lnTo>
                  <a:lnTo>
                    <a:pt x="73136" y="379011"/>
                  </a:lnTo>
                  <a:lnTo>
                    <a:pt x="73472" y="378482"/>
                  </a:lnTo>
                  <a:lnTo>
                    <a:pt x="73461" y="378341"/>
                  </a:lnTo>
                  <a:lnTo>
                    <a:pt x="73344" y="377867"/>
                  </a:lnTo>
                  <a:lnTo>
                    <a:pt x="73027" y="377189"/>
                  </a:lnTo>
                  <a:lnTo>
                    <a:pt x="72894" y="376701"/>
                  </a:lnTo>
                  <a:lnTo>
                    <a:pt x="72347" y="375941"/>
                  </a:lnTo>
                  <a:lnTo>
                    <a:pt x="71973" y="375380"/>
                  </a:lnTo>
                  <a:lnTo>
                    <a:pt x="71871" y="374843"/>
                  </a:lnTo>
                  <a:lnTo>
                    <a:pt x="71671" y="374351"/>
                  </a:lnTo>
                  <a:lnTo>
                    <a:pt x="71403" y="373800"/>
                  </a:lnTo>
                  <a:lnTo>
                    <a:pt x="70949" y="373326"/>
                  </a:lnTo>
                  <a:lnTo>
                    <a:pt x="70413" y="372757"/>
                  </a:lnTo>
                  <a:lnTo>
                    <a:pt x="69975" y="372415"/>
                  </a:lnTo>
                  <a:lnTo>
                    <a:pt x="69601" y="372270"/>
                  </a:lnTo>
                  <a:lnTo>
                    <a:pt x="69167" y="372147"/>
                  </a:lnTo>
                  <a:lnTo>
                    <a:pt x="68661" y="372083"/>
                  </a:lnTo>
                  <a:lnTo>
                    <a:pt x="68510" y="372015"/>
                  </a:lnTo>
                  <a:lnTo>
                    <a:pt x="68128" y="371928"/>
                  </a:lnTo>
                  <a:lnTo>
                    <a:pt x="67766" y="371983"/>
                  </a:lnTo>
                  <a:lnTo>
                    <a:pt x="67584" y="372060"/>
                  </a:lnTo>
                  <a:lnTo>
                    <a:pt x="67286" y="371937"/>
                  </a:lnTo>
                  <a:lnTo>
                    <a:pt x="66969" y="371769"/>
                  </a:lnTo>
                  <a:lnTo>
                    <a:pt x="66531" y="371596"/>
                  </a:lnTo>
                  <a:lnTo>
                    <a:pt x="66319" y="371541"/>
                  </a:lnTo>
                  <a:lnTo>
                    <a:pt x="66032" y="371391"/>
                  </a:lnTo>
                  <a:lnTo>
                    <a:pt x="65571" y="371259"/>
                  </a:lnTo>
                  <a:lnTo>
                    <a:pt x="65409" y="371300"/>
                  </a:lnTo>
                  <a:lnTo>
                    <a:pt x="65315" y="371076"/>
                  </a:lnTo>
                  <a:lnTo>
                    <a:pt x="65239" y="370812"/>
                  </a:lnTo>
                  <a:lnTo>
                    <a:pt x="64843" y="370562"/>
                  </a:lnTo>
                  <a:lnTo>
                    <a:pt x="64642" y="370398"/>
                  </a:lnTo>
                  <a:lnTo>
                    <a:pt x="64302" y="370229"/>
                  </a:lnTo>
                  <a:lnTo>
                    <a:pt x="63592" y="369655"/>
                  </a:lnTo>
                  <a:lnTo>
                    <a:pt x="63354" y="369305"/>
                  </a:lnTo>
                  <a:lnTo>
                    <a:pt x="63343" y="368945"/>
                  </a:lnTo>
                  <a:lnTo>
                    <a:pt x="63230" y="368517"/>
                  </a:lnTo>
                  <a:lnTo>
                    <a:pt x="63015" y="368271"/>
                  </a:lnTo>
                  <a:lnTo>
                    <a:pt x="62958" y="367947"/>
                  </a:lnTo>
                  <a:lnTo>
                    <a:pt x="63302" y="367893"/>
                  </a:lnTo>
                  <a:lnTo>
                    <a:pt x="63483" y="367838"/>
                  </a:lnTo>
                  <a:lnTo>
                    <a:pt x="63305" y="367651"/>
                  </a:lnTo>
                  <a:lnTo>
                    <a:pt x="63147" y="367405"/>
                  </a:lnTo>
                  <a:lnTo>
                    <a:pt x="63113" y="367064"/>
                  </a:lnTo>
                  <a:lnTo>
                    <a:pt x="63041" y="366681"/>
                  </a:lnTo>
                  <a:lnTo>
                    <a:pt x="63128" y="366198"/>
                  </a:lnTo>
                  <a:lnTo>
                    <a:pt x="63354" y="365857"/>
                  </a:lnTo>
                  <a:lnTo>
                    <a:pt x="63623" y="365602"/>
                  </a:lnTo>
                  <a:lnTo>
                    <a:pt x="63925" y="365547"/>
                  </a:lnTo>
                  <a:lnTo>
                    <a:pt x="64046" y="365315"/>
                  </a:lnTo>
                  <a:lnTo>
                    <a:pt x="64159" y="365042"/>
                  </a:lnTo>
                  <a:lnTo>
                    <a:pt x="64469" y="364459"/>
                  </a:lnTo>
                  <a:lnTo>
                    <a:pt x="64948" y="363803"/>
                  </a:lnTo>
                  <a:lnTo>
                    <a:pt x="65160" y="362696"/>
                  </a:lnTo>
                  <a:lnTo>
                    <a:pt x="65367" y="361872"/>
                  </a:lnTo>
                  <a:lnTo>
                    <a:pt x="65526" y="360542"/>
                  </a:lnTo>
                  <a:lnTo>
                    <a:pt x="65390" y="360483"/>
                  </a:lnTo>
                  <a:lnTo>
                    <a:pt x="65118" y="360259"/>
                  </a:lnTo>
                  <a:lnTo>
                    <a:pt x="64903" y="359922"/>
                  </a:lnTo>
                  <a:lnTo>
                    <a:pt x="64552" y="359526"/>
                  </a:lnTo>
                  <a:lnTo>
                    <a:pt x="64121" y="358884"/>
                  </a:lnTo>
                  <a:lnTo>
                    <a:pt x="63800" y="358264"/>
                  </a:lnTo>
                  <a:lnTo>
                    <a:pt x="63668" y="357959"/>
                  </a:lnTo>
                  <a:lnTo>
                    <a:pt x="63755" y="357736"/>
                  </a:lnTo>
                  <a:lnTo>
                    <a:pt x="63978" y="357631"/>
                  </a:lnTo>
                  <a:lnTo>
                    <a:pt x="64166" y="357718"/>
                  </a:lnTo>
                  <a:lnTo>
                    <a:pt x="64329" y="358055"/>
                  </a:lnTo>
                  <a:lnTo>
                    <a:pt x="64571" y="358474"/>
                  </a:lnTo>
                  <a:lnTo>
                    <a:pt x="65001" y="359007"/>
                  </a:lnTo>
                  <a:lnTo>
                    <a:pt x="65836" y="358715"/>
                  </a:lnTo>
                  <a:lnTo>
                    <a:pt x="66198" y="358556"/>
                  </a:lnTo>
                  <a:lnTo>
                    <a:pt x="66568" y="357732"/>
                  </a:lnTo>
                  <a:lnTo>
                    <a:pt x="67109" y="356966"/>
                  </a:lnTo>
                  <a:lnTo>
                    <a:pt x="67335" y="356579"/>
                  </a:lnTo>
                  <a:lnTo>
                    <a:pt x="67396" y="356251"/>
                  </a:lnTo>
                  <a:lnTo>
                    <a:pt x="67290" y="356051"/>
                  </a:lnTo>
                  <a:lnTo>
                    <a:pt x="67018" y="355828"/>
                  </a:lnTo>
                  <a:lnTo>
                    <a:pt x="66833" y="355322"/>
                  </a:lnTo>
                  <a:lnTo>
                    <a:pt x="66599" y="354566"/>
                  </a:lnTo>
                  <a:lnTo>
                    <a:pt x="66406" y="353450"/>
                  </a:lnTo>
                  <a:lnTo>
                    <a:pt x="65998" y="352330"/>
                  </a:lnTo>
                  <a:lnTo>
                    <a:pt x="65371" y="351419"/>
                  </a:lnTo>
                  <a:lnTo>
                    <a:pt x="64661" y="350631"/>
                  </a:lnTo>
                  <a:lnTo>
                    <a:pt x="63823" y="349761"/>
                  </a:lnTo>
                  <a:lnTo>
                    <a:pt x="62988" y="348632"/>
                  </a:lnTo>
                  <a:lnTo>
                    <a:pt x="62146" y="347931"/>
                  </a:lnTo>
                  <a:lnTo>
                    <a:pt x="61054" y="346970"/>
                  </a:lnTo>
                  <a:lnTo>
                    <a:pt x="59793" y="345831"/>
                  </a:lnTo>
                  <a:lnTo>
                    <a:pt x="58399" y="344993"/>
                  </a:lnTo>
                  <a:lnTo>
                    <a:pt x="56836" y="343982"/>
                  </a:lnTo>
                  <a:lnTo>
                    <a:pt x="55907" y="343408"/>
                  </a:lnTo>
                  <a:lnTo>
                    <a:pt x="54634" y="342912"/>
                  </a:lnTo>
                  <a:lnTo>
                    <a:pt x="53913" y="342730"/>
                  </a:lnTo>
                  <a:lnTo>
                    <a:pt x="54006" y="342262"/>
                  </a:lnTo>
                  <a:lnTo>
                    <a:pt x="55939" y="340565"/>
                  </a:lnTo>
                  <a:lnTo>
                    <a:pt x="58418" y="341058"/>
                  </a:lnTo>
                  <a:lnTo>
                    <a:pt x="58921" y="341366"/>
                  </a:lnTo>
                  <a:lnTo>
                    <a:pt x="66270" y="339705"/>
                  </a:lnTo>
                  <a:lnTo>
                    <a:pt x="70196" y="338067"/>
                  </a:lnTo>
                  <a:lnTo>
                    <a:pt x="74744" y="336185"/>
                  </a:lnTo>
                  <a:lnTo>
                    <a:pt x="77392" y="335377"/>
                  </a:lnTo>
                  <a:lnTo>
                    <a:pt x="81243" y="333760"/>
                  </a:lnTo>
                  <a:lnTo>
                    <a:pt x="89846" y="338008"/>
                  </a:lnTo>
                  <a:lnTo>
                    <a:pt x="92540" y="343109"/>
                  </a:lnTo>
                  <a:lnTo>
                    <a:pt x="95645" y="344642"/>
                  </a:lnTo>
                  <a:lnTo>
                    <a:pt x="96348" y="344279"/>
                  </a:lnTo>
                  <a:lnTo>
                    <a:pt x="96331" y="342334"/>
                  </a:lnTo>
                  <a:lnTo>
                    <a:pt x="96291" y="339422"/>
                  </a:lnTo>
                  <a:lnTo>
                    <a:pt x="96232" y="336745"/>
                  </a:lnTo>
                  <a:lnTo>
                    <a:pt x="96210" y="335286"/>
                  </a:lnTo>
                  <a:lnTo>
                    <a:pt x="96178" y="333585"/>
                  </a:lnTo>
                  <a:lnTo>
                    <a:pt x="96161" y="333075"/>
                  </a:lnTo>
                  <a:lnTo>
                    <a:pt x="96103" y="332132"/>
                  </a:lnTo>
                  <a:lnTo>
                    <a:pt x="95980" y="330924"/>
                  </a:lnTo>
                  <a:lnTo>
                    <a:pt x="95751" y="329489"/>
                  </a:lnTo>
                  <a:lnTo>
                    <a:pt x="95637" y="329017"/>
                  </a:lnTo>
                  <a:lnTo>
                    <a:pt x="95367" y="328176"/>
                  </a:lnTo>
                  <a:lnTo>
                    <a:pt x="94893" y="327111"/>
                  </a:lnTo>
                  <a:lnTo>
                    <a:pt x="92934" y="322794"/>
                  </a:lnTo>
                  <a:lnTo>
                    <a:pt x="92320" y="321470"/>
                  </a:lnTo>
                  <a:lnTo>
                    <a:pt x="90730" y="318199"/>
                  </a:lnTo>
                  <a:lnTo>
                    <a:pt x="89660" y="316026"/>
                  </a:lnTo>
                  <a:lnTo>
                    <a:pt x="88800" y="314289"/>
                  </a:lnTo>
                  <a:lnTo>
                    <a:pt x="88075" y="312756"/>
                  </a:lnTo>
                  <a:lnTo>
                    <a:pt x="87630" y="311890"/>
                  </a:lnTo>
                  <a:lnTo>
                    <a:pt x="87405" y="311467"/>
                  </a:lnTo>
                  <a:lnTo>
                    <a:pt x="86539" y="310014"/>
                  </a:lnTo>
                  <a:lnTo>
                    <a:pt x="86019" y="309192"/>
                  </a:lnTo>
                  <a:lnTo>
                    <a:pt x="84443" y="306747"/>
                  </a:lnTo>
                  <a:lnTo>
                    <a:pt x="83720" y="305786"/>
                  </a:lnTo>
                  <a:lnTo>
                    <a:pt x="83034" y="305115"/>
                  </a:lnTo>
                  <a:lnTo>
                    <a:pt x="82658" y="304821"/>
                  </a:lnTo>
                  <a:lnTo>
                    <a:pt x="82259" y="304562"/>
                  </a:lnTo>
                  <a:lnTo>
                    <a:pt x="81844" y="304336"/>
                  </a:lnTo>
                  <a:lnTo>
                    <a:pt x="81411" y="304136"/>
                  </a:lnTo>
                  <a:lnTo>
                    <a:pt x="80741" y="303871"/>
                  </a:lnTo>
                  <a:lnTo>
                    <a:pt x="80292" y="303705"/>
                  </a:lnTo>
                  <a:lnTo>
                    <a:pt x="79386" y="303355"/>
                  </a:lnTo>
                  <a:lnTo>
                    <a:pt x="78936" y="303159"/>
                  </a:lnTo>
                  <a:lnTo>
                    <a:pt x="78279" y="302824"/>
                  </a:lnTo>
                  <a:lnTo>
                    <a:pt x="77860" y="302566"/>
                  </a:lnTo>
                  <a:lnTo>
                    <a:pt x="77459" y="302270"/>
                  </a:lnTo>
                  <a:lnTo>
                    <a:pt x="77082" y="301952"/>
                  </a:lnTo>
                  <a:lnTo>
                    <a:pt x="76724" y="301600"/>
                  </a:lnTo>
                  <a:lnTo>
                    <a:pt x="76556" y="301414"/>
                  </a:lnTo>
                  <a:lnTo>
                    <a:pt x="76242" y="301020"/>
                  </a:lnTo>
                  <a:lnTo>
                    <a:pt x="75857" y="300402"/>
                  </a:lnTo>
                  <a:lnTo>
                    <a:pt x="75625" y="299939"/>
                  </a:lnTo>
                  <a:lnTo>
                    <a:pt x="75231" y="299823"/>
                  </a:lnTo>
                  <a:lnTo>
                    <a:pt x="73389" y="299876"/>
                  </a:lnTo>
                  <a:lnTo>
                    <a:pt x="71966" y="299944"/>
                  </a:lnTo>
                  <a:lnTo>
                    <a:pt x="71135" y="299948"/>
                  </a:lnTo>
                  <a:lnTo>
                    <a:pt x="71136" y="299507"/>
                  </a:lnTo>
                  <a:lnTo>
                    <a:pt x="69075" y="299073"/>
                  </a:lnTo>
                  <a:lnTo>
                    <a:pt x="65806" y="298377"/>
                  </a:lnTo>
                  <a:lnTo>
                    <a:pt x="64413" y="298076"/>
                  </a:lnTo>
                  <a:lnTo>
                    <a:pt x="64889" y="295186"/>
                  </a:lnTo>
                  <a:lnTo>
                    <a:pt x="66035" y="288247"/>
                  </a:lnTo>
                  <a:lnTo>
                    <a:pt x="59600" y="287179"/>
                  </a:lnTo>
                  <a:lnTo>
                    <a:pt x="58800" y="285336"/>
                  </a:lnTo>
                  <a:lnTo>
                    <a:pt x="58553" y="284938"/>
                  </a:lnTo>
                  <a:lnTo>
                    <a:pt x="57658" y="284715"/>
                  </a:lnTo>
                  <a:lnTo>
                    <a:pt x="56759" y="284642"/>
                  </a:lnTo>
                  <a:lnTo>
                    <a:pt x="56126" y="283292"/>
                  </a:lnTo>
                  <a:lnTo>
                    <a:pt x="53872" y="278018"/>
                  </a:lnTo>
                  <a:lnTo>
                    <a:pt x="53341" y="276718"/>
                  </a:lnTo>
                  <a:lnTo>
                    <a:pt x="52527" y="275957"/>
                  </a:lnTo>
                  <a:lnTo>
                    <a:pt x="52778" y="275568"/>
                  </a:lnTo>
                  <a:lnTo>
                    <a:pt x="51726" y="274649"/>
                  </a:lnTo>
                  <a:lnTo>
                    <a:pt x="49938" y="272958"/>
                  </a:lnTo>
                  <a:lnTo>
                    <a:pt x="52337" y="270392"/>
                  </a:lnTo>
                  <a:lnTo>
                    <a:pt x="53030" y="266136"/>
                  </a:lnTo>
                  <a:lnTo>
                    <a:pt x="53112" y="265650"/>
                  </a:lnTo>
                  <a:lnTo>
                    <a:pt x="50198" y="265303"/>
                  </a:lnTo>
                  <a:lnTo>
                    <a:pt x="47224" y="264938"/>
                  </a:lnTo>
                  <a:lnTo>
                    <a:pt x="45766" y="264759"/>
                  </a:lnTo>
                  <a:lnTo>
                    <a:pt x="40046" y="263880"/>
                  </a:lnTo>
                  <a:lnTo>
                    <a:pt x="40442" y="263519"/>
                  </a:lnTo>
                  <a:lnTo>
                    <a:pt x="46881" y="257645"/>
                  </a:lnTo>
                  <a:lnTo>
                    <a:pt x="47095" y="257446"/>
                  </a:lnTo>
                  <a:lnTo>
                    <a:pt x="53438" y="251694"/>
                  </a:lnTo>
                  <a:lnTo>
                    <a:pt x="53955" y="251371"/>
                  </a:lnTo>
                  <a:lnTo>
                    <a:pt x="54661" y="250940"/>
                  </a:lnTo>
                  <a:lnTo>
                    <a:pt x="56061" y="250604"/>
                  </a:lnTo>
                  <a:lnTo>
                    <a:pt x="56524" y="250504"/>
                  </a:lnTo>
                  <a:lnTo>
                    <a:pt x="61611" y="249417"/>
                  </a:lnTo>
                  <a:lnTo>
                    <a:pt x="62868" y="249149"/>
                  </a:lnTo>
                  <a:lnTo>
                    <a:pt x="64405" y="248821"/>
                  </a:lnTo>
                  <a:lnTo>
                    <a:pt x="65873" y="248508"/>
                  </a:lnTo>
                  <a:lnTo>
                    <a:pt x="69624" y="247762"/>
                  </a:lnTo>
                  <a:lnTo>
                    <a:pt x="72135" y="247215"/>
                  </a:lnTo>
                  <a:lnTo>
                    <a:pt x="71897" y="245904"/>
                  </a:lnTo>
                  <a:lnTo>
                    <a:pt x="71840" y="245370"/>
                  </a:lnTo>
                  <a:lnTo>
                    <a:pt x="71848" y="244575"/>
                  </a:lnTo>
                  <a:lnTo>
                    <a:pt x="71901" y="243851"/>
                  </a:lnTo>
                  <a:lnTo>
                    <a:pt x="72022" y="242717"/>
                  </a:lnTo>
                  <a:lnTo>
                    <a:pt x="72154" y="241433"/>
                  </a:lnTo>
                  <a:lnTo>
                    <a:pt x="72275" y="240472"/>
                  </a:lnTo>
                  <a:lnTo>
                    <a:pt x="72309" y="240331"/>
                  </a:lnTo>
                  <a:lnTo>
                    <a:pt x="72525" y="239774"/>
                  </a:lnTo>
                  <a:lnTo>
                    <a:pt x="72665" y="239306"/>
                  </a:lnTo>
                  <a:lnTo>
                    <a:pt x="72925" y="238438"/>
                  </a:lnTo>
                  <a:lnTo>
                    <a:pt x="73173" y="237995"/>
                  </a:lnTo>
                  <a:lnTo>
                    <a:pt x="73525" y="237484"/>
                  </a:lnTo>
                  <a:lnTo>
                    <a:pt x="73930" y="236975"/>
                  </a:lnTo>
                  <a:lnTo>
                    <a:pt x="74908" y="235709"/>
                  </a:lnTo>
                  <a:lnTo>
                    <a:pt x="75802" y="234631"/>
                  </a:lnTo>
                  <a:lnTo>
                    <a:pt x="76153" y="234121"/>
                  </a:lnTo>
                  <a:lnTo>
                    <a:pt x="76542" y="233439"/>
                  </a:lnTo>
                  <a:lnTo>
                    <a:pt x="76720" y="233063"/>
                  </a:lnTo>
                  <a:lnTo>
                    <a:pt x="76935" y="232584"/>
                  </a:lnTo>
                  <a:lnTo>
                    <a:pt x="77045" y="232139"/>
                  </a:lnTo>
                  <a:lnTo>
                    <a:pt x="77232" y="231178"/>
                  </a:lnTo>
                  <a:lnTo>
                    <a:pt x="77273" y="230765"/>
                  </a:lnTo>
                  <a:lnTo>
                    <a:pt x="77251" y="230076"/>
                  </a:lnTo>
                  <a:lnTo>
                    <a:pt x="77090" y="227829"/>
                  </a:lnTo>
                  <a:lnTo>
                    <a:pt x="76776" y="224319"/>
                  </a:lnTo>
                  <a:lnTo>
                    <a:pt x="76587" y="222213"/>
                  </a:lnTo>
                  <a:lnTo>
                    <a:pt x="76460" y="221609"/>
                  </a:lnTo>
                  <a:lnTo>
                    <a:pt x="76388" y="221088"/>
                  </a:lnTo>
                  <a:lnTo>
                    <a:pt x="76150" y="220646"/>
                  </a:lnTo>
                  <a:lnTo>
                    <a:pt x="75783" y="219874"/>
                  </a:lnTo>
                  <a:lnTo>
                    <a:pt x="75188" y="218779"/>
                  </a:lnTo>
                  <a:lnTo>
                    <a:pt x="73707" y="216053"/>
                  </a:lnTo>
                  <a:lnTo>
                    <a:pt x="72216" y="213226"/>
                  </a:lnTo>
                  <a:lnTo>
                    <a:pt x="71199" y="211297"/>
                  </a:lnTo>
                  <a:lnTo>
                    <a:pt x="70769" y="210516"/>
                  </a:lnTo>
                  <a:lnTo>
                    <a:pt x="70451" y="210136"/>
                  </a:lnTo>
                  <a:lnTo>
                    <a:pt x="70311" y="209968"/>
                  </a:lnTo>
                  <a:lnTo>
                    <a:pt x="69897" y="209586"/>
                  </a:lnTo>
                  <a:lnTo>
                    <a:pt x="69178" y="209186"/>
                  </a:lnTo>
                  <a:lnTo>
                    <a:pt x="66190" y="207620"/>
                  </a:lnTo>
                  <a:lnTo>
                    <a:pt x="64723" y="206908"/>
                  </a:lnTo>
                  <a:lnTo>
                    <a:pt x="64519" y="206762"/>
                  </a:lnTo>
                  <a:lnTo>
                    <a:pt x="64188" y="206528"/>
                  </a:lnTo>
                  <a:lnTo>
                    <a:pt x="63953" y="206327"/>
                  </a:lnTo>
                  <a:lnTo>
                    <a:pt x="63572" y="206003"/>
                  </a:lnTo>
                  <a:lnTo>
                    <a:pt x="60717" y="203296"/>
                  </a:lnTo>
                  <a:lnTo>
                    <a:pt x="60214" y="202773"/>
                  </a:lnTo>
                  <a:lnTo>
                    <a:pt x="59712" y="202193"/>
                  </a:lnTo>
                  <a:lnTo>
                    <a:pt x="59355" y="201472"/>
                  </a:lnTo>
                  <a:lnTo>
                    <a:pt x="59109" y="200925"/>
                  </a:lnTo>
                  <a:lnTo>
                    <a:pt x="59004" y="200352"/>
                  </a:lnTo>
                  <a:lnTo>
                    <a:pt x="58901" y="199750"/>
                  </a:lnTo>
                  <a:lnTo>
                    <a:pt x="58856" y="199063"/>
                  </a:lnTo>
                  <a:lnTo>
                    <a:pt x="58834" y="198542"/>
                  </a:lnTo>
                  <a:lnTo>
                    <a:pt x="59023" y="197494"/>
                  </a:lnTo>
                  <a:lnTo>
                    <a:pt x="59523" y="195053"/>
                  </a:lnTo>
                  <a:lnTo>
                    <a:pt x="59930" y="193061"/>
                  </a:lnTo>
                  <a:lnTo>
                    <a:pt x="60099" y="192130"/>
                  </a:lnTo>
                  <a:lnTo>
                    <a:pt x="60126" y="191996"/>
                  </a:lnTo>
                  <a:lnTo>
                    <a:pt x="60623" y="190030"/>
                  </a:lnTo>
                  <a:lnTo>
                    <a:pt x="61087" y="187992"/>
                  </a:lnTo>
                  <a:lnTo>
                    <a:pt x="61544" y="186420"/>
                  </a:lnTo>
                  <a:lnTo>
                    <a:pt x="61995" y="185100"/>
                  </a:lnTo>
                  <a:lnTo>
                    <a:pt x="62451" y="183564"/>
                  </a:lnTo>
                  <a:lnTo>
                    <a:pt x="62648" y="182988"/>
                  </a:lnTo>
                  <a:lnTo>
                    <a:pt x="62814" y="182501"/>
                  </a:lnTo>
                  <a:lnTo>
                    <a:pt x="64075" y="179679"/>
                  </a:lnTo>
                  <a:lnTo>
                    <a:pt x="65252" y="176668"/>
                  </a:lnTo>
                  <a:lnTo>
                    <a:pt x="65834" y="175177"/>
                  </a:lnTo>
                  <a:lnTo>
                    <a:pt x="66164" y="174026"/>
                  </a:lnTo>
                  <a:lnTo>
                    <a:pt x="66222" y="173247"/>
                  </a:lnTo>
                  <a:lnTo>
                    <a:pt x="67419" y="170095"/>
                  </a:lnTo>
                  <a:lnTo>
                    <a:pt x="67919" y="168769"/>
                  </a:lnTo>
                  <a:lnTo>
                    <a:pt x="68598" y="166969"/>
                  </a:lnTo>
                  <a:lnTo>
                    <a:pt x="69043" y="165790"/>
                  </a:lnTo>
                  <a:lnTo>
                    <a:pt x="69575" y="163773"/>
                  </a:lnTo>
                  <a:lnTo>
                    <a:pt x="69714" y="163247"/>
                  </a:lnTo>
                  <a:lnTo>
                    <a:pt x="70150" y="161294"/>
                  </a:lnTo>
                  <a:lnTo>
                    <a:pt x="70602" y="160105"/>
                  </a:lnTo>
                  <a:lnTo>
                    <a:pt x="71464" y="157832"/>
                  </a:lnTo>
                  <a:lnTo>
                    <a:pt x="72614" y="154818"/>
                  </a:lnTo>
                  <a:lnTo>
                    <a:pt x="72720" y="154545"/>
                  </a:lnTo>
                  <a:lnTo>
                    <a:pt x="72636" y="153018"/>
                  </a:lnTo>
                  <a:lnTo>
                    <a:pt x="72375" y="148247"/>
                  </a:lnTo>
                  <a:lnTo>
                    <a:pt x="72199" y="147259"/>
                  </a:lnTo>
                  <a:lnTo>
                    <a:pt x="72044" y="146395"/>
                  </a:lnTo>
                  <a:lnTo>
                    <a:pt x="71726" y="144595"/>
                  </a:lnTo>
                  <a:lnTo>
                    <a:pt x="71658" y="144207"/>
                  </a:lnTo>
                  <a:lnTo>
                    <a:pt x="70378" y="138813"/>
                  </a:lnTo>
                  <a:lnTo>
                    <a:pt x="69774" y="136269"/>
                  </a:lnTo>
                  <a:lnTo>
                    <a:pt x="69485" y="134171"/>
                  </a:lnTo>
                  <a:lnTo>
                    <a:pt x="68943" y="130222"/>
                  </a:lnTo>
                  <a:lnTo>
                    <a:pt x="68769" y="128954"/>
                  </a:lnTo>
                  <a:lnTo>
                    <a:pt x="67774" y="124417"/>
                  </a:lnTo>
                  <a:lnTo>
                    <a:pt x="67708" y="124139"/>
                  </a:lnTo>
                  <a:lnTo>
                    <a:pt x="66452" y="118812"/>
                  </a:lnTo>
                  <a:lnTo>
                    <a:pt x="65787" y="115986"/>
                  </a:lnTo>
                  <a:lnTo>
                    <a:pt x="65701" y="115623"/>
                  </a:lnTo>
                  <a:lnTo>
                    <a:pt x="65549" y="113925"/>
                  </a:lnTo>
                  <a:lnTo>
                    <a:pt x="65140" y="111947"/>
                  </a:lnTo>
                  <a:lnTo>
                    <a:pt x="64716" y="110151"/>
                  </a:lnTo>
                  <a:lnTo>
                    <a:pt x="64587" y="109693"/>
                  </a:lnTo>
                  <a:lnTo>
                    <a:pt x="63993" y="108487"/>
                  </a:lnTo>
                  <a:lnTo>
                    <a:pt x="63313" y="107673"/>
                  </a:lnTo>
                  <a:lnTo>
                    <a:pt x="59929" y="108056"/>
                  </a:lnTo>
                  <a:lnTo>
                    <a:pt x="58944" y="108210"/>
                  </a:lnTo>
                  <a:lnTo>
                    <a:pt x="58111" y="108376"/>
                  </a:lnTo>
                  <a:lnTo>
                    <a:pt x="55731" y="108847"/>
                  </a:lnTo>
                  <a:lnTo>
                    <a:pt x="54207" y="109202"/>
                  </a:lnTo>
                  <a:lnTo>
                    <a:pt x="53800" y="109291"/>
                  </a:lnTo>
                  <a:lnTo>
                    <a:pt x="52558" y="109563"/>
                  </a:lnTo>
                  <a:lnTo>
                    <a:pt x="50985" y="109908"/>
                  </a:lnTo>
                  <a:lnTo>
                    <a:pt x="50455" y="110018"/>
                  </a:lnTo>
                  <a:lnTo>
                    <a:pt x="49403" y="110233"/>
                  </a:lnTo>
                  <a:lnTo>
                    <a:pt x="48164" y="110317"/>
                  </a:lnTo>
                  <a:lnTo>
                    <a:pt x="45110" y="110246"/>
                  </a:lnTo>
                  <a:lnTo>
                    <a:pt x="43040" y="110151"/>
                  </a:lnTo>
                  <a:lnTo>
                    <a:pt x="41912" y="110107"/>
                  </a:lnTo>
                  <a:lnTo>
                    <a:pt x="41742" y="110100"/>
                  </a:lnTo>
                  <a:lnTo>
                    <a:pt x="40678" y="109963"/>
                  </a:lnTo>
                  <a:lnTo>
                    <a:pt x="39893" y="109841"/>
                  </a:lnTo>
                  <a:lnTo>
                    <a:pt x="39548" y="109788"/>
                  </a:lnTo>
                  <a:lnTo>
                    <a:pt x="35200" y="109117"/>
                  </a:lnTo>
                  <a:lnTo>
                    <a:pt x="32379" y="108688"/>
                  </a:lnTo>
                  <a:lnTo>
                    <a:pt x="31418" y="108520"/>
                  </a:lnTo>
                  <a:lnTo>
                    <a:pt x="30308" y="108326"/>
                  </a:lnTo>
                  <a:lnTo>
                    <a:pt x="27760" y="107913"/>
                  </a:lnTo>
                  <a:lnTo>
                    <a:pt x="25394" y="107529"/>
                  </a:lnTo>
                  <a:lnTo>
                    <a:pt x="23934" y="107268"/>
                  </a:lnTo>
                  <a:lnTo>
                    <a:pt x="21720" y="106871"/>
                  </a:lnTo>
                  <a:lnTo>
                    <a:pt x="20218" y="106606"/>
                  </a:lnTo>
                  <a:lnTo>
                    <a:pt x="19380" y="106457"/>
                  </a:lnTo>
                  <a:lnTo>
                    <a:pt x="16373" y="105946"/>
                  </a:lnTo>
                  <a:lnTo>
                    <a:pt x="15203" y="105673"/>
                  </a:lnTo>
                  <a:lnTo>
                    <a:pt x="14178" y="105432"/>
                  </a:lnTo>
                  <a:lnTo>
                    <a:pt x="11506" y="104815"/>
                  </a:lnTo>
                  <a:lnTo>
                    <a:pt x="10388" y="103563"/>
                  </a:lnTo>
                  <a:lnTo>
                    <a:pt x="9265" y="102515"/>
                  </a:lnTo>
                  <a:lnTo>
                    <a:pt x="7310" y="100869"/>
                  </a:lnTo>
                  <a:lnTo>
                    <a:pt x="5891" y="99706"/>
                  </a:lnTo>
                  <a:lnTo>
                    <a:pt x="4968" y="98841"/>
                  </a:lnTo>
                  <a:lnTo>
                    <a:pt x="3995" y="97974"/>
                  </a:lnTo>
                  <a:lnTo>
                    <a:pt x="3075" y="96778"/>
                  </a:lnTo>
                  <a:lnTo>
                    <a:pt x="2023" y="95106"/>
                  </a:lnTo>
                  <a:lnTo>
                    <a:pt x="1159" y="93391"/>
                  </a:lnTo>
                  <a:lnTo>
                    <a:pt x="578" y="91728"/>
                  </a:lnTo>
                  <a:lnTo>
                    <a:pt x="182" y="90116"/>
                  </a:lnTo>
                  <a:lnTo>
                    <a:pt x="23" y="88460"/>
                  </a:lnTo>
                  <a:lnTo>
                    <a:pt x="0" y="87091"/>
                  </a:lnTo>
                  <a:lnTo>
                    <a:pt x="73" y="86039"/>
                  </a:lnTo>
                  <a:lnTo>
                    <a:pt x="127" y="85157"/>
                  </a:lnTo>
                  <a:lnTo>
                    <a:pt x="237" y="84214"/>
                  </a:lnTo>
                  <a:lnTo>
                    <a:pt x="557" y="82095"/>
                  </a:lnTo>
                  <a:lnTo>
                    <a:pt x="763" y="80807"/>
                  </a:lnTo>
                  <a:lnTo>
                    <a:pt x="1131" y="78796"/>
                  </a:lnTo>
                  <a:lnTo>
                    <a:pt x="1298" y="77288"/>
                  </a:lnTo>
                  <a:lnTo>
                    <a:pt x="2031" y="72956"/>
                  </a:lnTo>
                  <a:lnTo>
                    <a:pt x="2428" y="70885"/>
                  </a:lnTo>
                  <a:lnTo>
                    <a:pt x="2447" y="70697"/>
                  </a:lnTo>
                  <a:lnTo>
                    <a:pt x="2906" y="68580"/>
                  </a:lnTo>
                  <a:lnTo>
                    <a:pt x="3623" y="65193"/>
                  </a:lnTo>
                  <a:lnTo>
                    <a:pt x="4386" y="61901"/>
                  </a:lnTo>
                  <a:lnTo>
                    <a:pt x="4738" y="60458"/>
                  </a:lnTo>
                  <a:lnTo>
                    <a:pt x="5075" y="59082"/>
                  </a:lnTo>
                  <a:lnTo>
                    <a:pt x="5564" y="56647"/>
                  </a:lnTo>
                  <a:lnTo>
                    <a:pt x="6029" y="53859"/>
                  </a:lnTo>
                  <a:lnTo>
                    <a:pt x="6286" y="51935"/>
                  </a:lnTo>
                  <a:lnTo>
                    <a:pt x="6503" y="50064"/>
                  </a:lnTo>
                  <a:lnTo>
                    <a:pt x="6550" y="49658"/>
                  </a:lnTo>
                  <a:lnTo>
                    <a:pt x="6723" y="47057"/>
                  </a:lnTo>
                  <a:lnTo>
                    <a:pt x="6901" y="44603"/>
                  </a:lnTo>
                  <a:lnTo>
                    <a:pt x="7108" y="41207"/>
                  </a:lnTo>
                  <a:lnTo>
                    <a:pt x="7359" y="36509"/>
                  </a:lnTo>
                  <a:lnTo>
                    <a:pt x="7399" y="36225"/>
                  </a:lnTo>
                  <a:lnTo>
                    <a:pt x="7624" y="34226"/>
                  </a:lnTo>
                  <a:lnTo>
                    <a:pt x="7701" y="33586"/>
                  </a:lnTo>
                  <a:lnTo>
                    <a:pt x="8263" y="29346"/>
                  </a:lnTo>
                  <a:lnTo>
                    <a:pt x="8350" y="28794"/>
                  </a:lnTo>
                  <a:lnTo>
                    <a:pt x="8392" y="28545"/>
                  </a:lnTo>
                  <a:lnTo>
                    <a:pt x="8811" y="25956"/>
                  </a:lnTo>
                  <a:lnTo>
                    <a:pt x="8936" y="24323"/>
                  </a:lnTo>
                  <a:lnTo>
                    <a:pt x="9128" y="22698"/>
                  </a:lnTo>
                  <a:lnTo>
                    <a:pt x="9207" y="22033"/>
                  </a:lnTo>
                  <a:lnTo>
                    <a:pt x="9238" y="21771"/>
                  </a:lnTo>
                  <a:lnTo>
                    <a:pt x="9627" y="19445"/>
                  </a:lnTo>
                  <a:lnTo>
                    <a:pt x="10231" y="17377"/>
                  </a:lnTo>
                  <a:lnTo>
                    <a:pt x="10658" y="15238"/>
                  </a:lnTo>
                  <a:lnTo>
                    <a:pt x="10786" y="14596"/>
                  </a:lnTo>
                  <a:lnTo>
                    <a:pt x="10958" y="13455"/>
                  </a:lnTo>
                  <a:lnTo>
                    <a:pt x="11294" y="12777"/>
                  </a:lnTo>
                  <a:lnTo>
                    <a:pt x="11469" y="12172"/>
                  </a:lnTo>
                  <a:lnTo>
                    <a:pt x="11592" y="11578"/>
                  </a:lnTo>
                  <a:lnTo>
                    <a:pt x="16220" y="12337"/>
                  </a:lnTo>
                  <a:lnTo>
                    <a:pt x="20131" y="12979"/>
                  </a:lnTo>
                  <a:lnTo>
                    <a:pt x="22457" y="13360"/>
                  </a:lnTo>
                  <a:lnTo>
                    <a:pt x="24795" y="13742"/>
                  </a:lnTo>
                  <a:lnTo>
                    <a:pt x="27130" y="14124"/>
                  </a:lnTo>
                  <a:lnTo>
                    <a:pt x="31174" y="14786"/>
                  </a:lnTo>
                  <a:lnTo>
                    <a:pt x="35634" y="15518"/>
                  </a:lnTo>
                  <a:lnTo>
                    <a:pt x="38138" y="15928"/>
                  </a:lnTo>
                  <a:lnTo>
                    <a:pt x="41017" y="16407"/>
                  </a:lnTo>
                  <a:lnTo>
                    <a:pt x="41351" y="15675"/>
                  </a:lnTo>
                  <a:lnTo>
                    <a:pt x="41382" y="14496"/>
                  </a:lnTo>
                  <a:lnTo>
                    <a:pt x="42907" y="14765"/>
                  </a:lnTo>
                  <a:lnTo>
                    <a:pt x="45079" y="15151"/>
                  </a:lnTo>
                  <a:lnTo>
                    <a:pt x="45528" y="15211"/>
                  </a:lnTo>
                  <a:lnTo>
                    <a:pt x="46522" y="11012"/>
                  </a:lnTo>
                  <a:lnTo>
                    <a:pt x="46171" y="10132"/>
                  </a:lnTo>
                  <a:lnTo>
                    <a:pt x="45426" y="8267"/>
                  </a:lnTo>
                  <a:lnTo>
                    <a:pt x="44679" y="6395"/>
                  </a:lnTo>
                  <a:lnTo>
                    <a:pt x="43386" y="3156"/>
                  </a:lnTo>
                  <a:lnTo>
                    <a:pt x="43129" y="2170"/>
                  </a:lnTo>
                  <a:lnTo>
                    <a:pt x="42914" y="1028"/>
                  </a:lnTo>
                  <a:lnTo>
                    <a:pt x="42875" y="742"/>
                  </a:lnTo>
                  <a:lnTo>
                    <a:pt x="42810" y="280"/>
                  </a:lnTo>
                  <a:lnTo>
                    <a:pt x="42786" y="0"/>
                  </a:lnTo>
                  <a:lnTo>
                    <a:pt x="43885" y="445"/>
                  </a:lnTo>
                  <a:lnTo>
                    <a:pt x="44754" y="1487"/>
                  </a:lnTo>
                  <a:lnTo>
                    <a:pt x="45709" y="2341"/>
                  </a:lnTo>
                  <a:lnTo>
                    <a:pt x="47768" y="4417"/>
                  </a:lnTo>
                  <a:lnTo>
                    <a:pt x="50816" y="7467"/>
                  </a:lnTo>
                  <a:lnTo>
                    <a:pt x="52337" y="9014"/>
                  </a:lnTo>
                  <a:lnTo>
                    <a:pt x="53165" y="9864"/>
                  </a:lnTo>
                  <a:lnTo>
                    <a:pt x="55205" y="11936"/>
                  </a:lnTo>
                  <a:lnTo>
                    <a:pt x="56449" y="13073"/>
                  </a:lnTo>
                  <a:lnTo>
                    <a:pt x="58073" y="14088"/>
                  </a:lnTo>
                  <a:lnTo>
                    <a:pt x="58721" y="14418"/>
                  </a:lnTo>
                  <a:lnTo>
                    <a:pt x="61061" y="15647"/>
                  </a:lnTo>
                  <a:lnTo>
                    <a:pt x="64616" y="17477"/>
                  </a:lnTo>
                  <a:lnTo>
                    <a:pt x="67084" y="18653"/>
                  </a:lnTo>
                  <a:lnTo>
                    <a:pt x="71879" y="20898"/>
                  </a:lnTo>
                  <a:lnTo>
                    <a:pt x="74707" y="22361"/>
                  </a:lnTo>
                  <a:lnTo>
                    <a:pt x="75231" y="22677"/>
                  </a:lnTo>
                  <a:lnTo>
                    <a:pt x="76255" y="21396"/>
                  </a:lnTo>
                  <a:lnTo>
                    <a:pt x="79116" y="17831"/>
                  </a:lnTo>
                  <a:lnTo>
                    <a:pt x="80195" y="17038"/>
                  </a:lnTo>
                  <a:lnTo>
                    <a:pt x="80227" y="16639"/>
                  </a:lnTo>
                  <a:lnTo>
                    <a:pt x="80376" y="16543"/>
                  </a:lnTo>
                  <a:lnTo>
                    <a:pt x="81732" y="16626"/>
                  </a:lnTo>
                  <a:lnTo>
                    <a:pt x="91470" y="16524"/>
                  </a:lnTo>
                  <a:lnTo>
                    <a:pt x="93337" y="15393"/>
                  </a:lnTo>
                  <a:lnTo>
                    <a:pt x="93848" y="15015"/>
                  </a:lnTo>
                  <a:lnTo>
                    <a:pt x="100305" y="10846"/>
                  </a:lnTo>
                  <a:lnTo>
                    <a:pt x="101222" y="10287"/>
                  </a:lnTo>
                  <a:lnTo>
                    <a:pt x="102224" y="9725"/>
                  </a:lnTo>
                  <a:lnTo>
                    <a:pt x="103476" y="8806"/>
                  </a:lnTo>
                  <a:lnTo>
                    <a:pt x="104928" y="7966"/>
                  </a:lnTo>
                  <a:lnTo>
                    <a:pt x="105389" y="7718"/>
                  </a:lnTo>
                  <a:lnTo>
                    <a:pt x="105753" y="7589"/>
                  </a:lnTo>
                  <a:lnTo>
                    <a:pt x="106172" y="7489"/>
                  </a:lnTo>
                  <a:lnTo>
                    <a:pt x="106494" y="7440"/>
                  </a:lnTo>
                  <a:lnTo>
                    <a:pt x="107018" y="7449"/>
                  </a:lnTo>
                  <a:lnTo>
                    <a:pt x="108120" y="7502"/>
                  </a:lnTo>
                  <a:lnTo>
                    <a:pt x="108944" y="7760"/>
                  </a:lnTo>
                  <a:lnTo>
                    <a:pt x="109228" y="7649"/>
                  </a:lnTo>
                  <a:lnTo>
                    <a:pt x="109519" y="7737"/>
                  </a:lnTo>
                  <a:lnTo>
                    <a:pt x="110817" y="7456"/>
                  </a:lnTo>
                  <a:lnTo>
                    <a:pt x="114327" y="6634"/>
                  </a:lnTo>
                  <a:lnTo>
                    <a:pt x="114736" y="6539"/>
                  </a:lnTo>
                  <a:lnTo>
                    <a:pt x="118630" y="5622"/>
                  </a:lnTo>
                  <a:lnTo>
                    <a:pt x="119172" y="5623"/>
                  </a:lnTo>
                  <a:lnTo>
                    <a:pt x="126906" y="6984"/>
                  </a:lnTo>
                  <a:lnTo>
                    <a:pt x="135928" y="8583"/>
                  </a:lnTo>
                  <a:lnTo>
                    <a:pt x="140442" y="9365"/>
                  </a:lnTo>
                  <a:close/>
                </a:path>
              </a:pathLst>
            </a:custGeom>
            <a:solidFill>
              <a:srgbClr val="FFFCF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" name="pg110"/>
            <p:cNvSpPr/>
            <p:nvPr/>
          </p:nvSpPr>
          <p:spPr>
            <a:xfrm>
              <a:off x="7085068" y="4798742"/>
              <a:ext cx="3708" cy="4983"/>
            </a:xfrm>
            <a:custGeom>
              <a:avLst/>
              <a:gdLst/>
              <a:ahLst/>
              <a:cxnLst/>
              <a:rect l="0" t="0" r="0" b="0"/>
              <a:pathLst>
                <a:path w="3708" h="4983">
                  <a:moveTo>
                    <a:pt x="1929" y="4556"/>
                  </a:moveTo>
                  <a:lnTo>
                    <a:pt x="1401" y="4424"/>
                  </a:lnTo>
                  <a:lnTo>
                    <a:pt x="955" y="4005"/>
                  </a:lnTo>
                  <a:lnTo>
                    <a:pt x="313" y="3422"/>
                  </a:lnTo>
                  <a:lnTo>
                    <a:pt x="0" y="2471"/>
                  </a:lnTo>
                  <a:lnTo>
                    <a:pt x="219" y="1570"/>
                  </a:lnTo>
                  <a:lnTo>
                    <a:pt x="434" y="960"/>
                  </a:lnTo>
                  <a:lnTo>
                    <a:pt x="1012" y="764"/>
                  </a:lnTo>
                  <a:lnTo>
                    <a:pt x="1510" y="154"/>
                  </a:lnTo>
                  <a:lnTo>
                    <a:pt x="2088" y="0"/>
                  </a:lnTo>
                  <a:lnTo>
                    <a:pt x="2821" y="218"/>
                  </a:lnTo>
                  <a:lnTo>
                    <a:pt x="3100" y="550"/>
                  </a:lnTo>
                  <a:lnTo>
                    <a:pt x="3678" y="395"/>
                  </a:lnTo>
                  <a:lnTo>
                    <a:pt x="3708" y="933"/>
                  </a:lnTo>
                  <a:lnTo>
                    <a:pt x="3251" y="1292"/>
                  </a:lnTo>
                  <a:lnTo>
                    <a:pt x="3123" y="1620"/>
                  </a:lnTo>
                  <a:lnTo>
                    <a:pt x="2379" y="2143"/>
                  </a:lnTo>
                  <a:lnTo>
                    <a:pt x="1960" y="2749"/>
                  </a:lnTo>
                  <a:lnTo>
                    <a:pt x="2481" y="3213"/>
                  </a:lnTo>
                  <a:lnTo>
                    <a:pt x="3104" y="2853"/>
                  </a:lnTo>
                  <a:lnTo>
                    <a:pt x="3670" y="3190"/>
                  </a:lnTo>
                  <a:lnTo>
                    <a:pt x="3361" y="4419"/>
                  </a:lnTo>
                  <a:lnTo>
                    <a:pt x="2862" y="4983"/>
                  </a:lnTo>
                  <a:lnTo>
                    <a:pt x="2420" y="4524"/>
                  </a:lnTo>
                  <a:close/>
                </a:path>
              </a:pathLst>
            </a:custGeom>
            <a:solidFill>
              <a:srgbClr val="FFFCF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" name="pg111"/>
            <p:cNvSpPr/>
            <p:nvPr/>
          </p:nvSpPr>
          <p:spPr>
            <a:xfrm>
              <a:off x="5955638" y="4601502"/>
              <a:ext cx="420224" cy="462504"/>
            </a:xfrm>
            <a:custGeom>
              <a:avLst/>
              <a:gdLst/>
              <a:ahLst/>
              <a:cxnLst/>
              <a:rect l="0" t="0" r="0" b="0"/>
              <a:pathLst>
                <a:path w="420224" h="462504">
                  <a:moveTo>
                    <a:pt x="213108" y="31468"/>
                  </a:moveTo>
                  <a:lnTo>
                    <a:pt x="213289" y="31042"/>
                  </a:lnTo>
                  <a:lnTo>
                    <a:pt x="213380" y="30349"/>
                  </a:lnTo>
                  <a:lnTo>
                    <a:pt x="215115" y="30590"/>
                  </a:lnTo>
                  <a:lnTo>
                    <a:pt x="216113" y="30762"/>
                  </a:lnTo>
                  <a:lnTo>
                    <a:pt x="216609" y="30885"/>
                  </a:lnTo>
                  <a:lnTo>
                    <a:pt x="217371" y="31180"/>
                  </a:lnTo>
                  <a:lnTo>
                    <a:pt x="218015" y="31472"/>
                  </a:lnTo>
                  <a:lnTo>
                    <a:pt x="217993" y="30435"/>
                  </a:lnTo>
                  <a:lnTo>
                    <a:pt x="218537" y="30362"/>
                  </a:lnTo>
                  <a:lnTo>
                    <a:pt x="219288" y="31119"/>
                  </a:lnTo>
                  <a:lnTo>
                    <a:pt x="219880" y="31008"/>
                  </a:lnTo>
                  <a:lnTo>
                    <a:pt x="222983" y="30120"/>
                  </a:lnTo>
                  <a:lnTo>
                    <a:pt x="227518" y="28777"/>
                  </a:lnTo>
                  <a:lnTo>
                    <a:pt x="229137" y="28375"/>
                  </a:lnTo>
                  <a:lnTo>
                    <a:pt x="229996" y="28228"/>
                  </a:lnTo>
                  <a:lnTo>
                    <a:pt x="231021" y="28041"/>
                  </a:lnTo>
                  <a:lnTo>
                    <a:pt x="232069" y="27839"/>
                  </a:lnTo>
                  <a:lnTo>
                    <a:pt x="232574" y="27744"/>
                  </a:lnTo>
                  <a:lnTo>
                    <a:pt x="237247" y="27232"/>
                  </a:lnTo>
                  <a:lnTo>
                    <a:pt x="241112" y="26806"/>
                  </a:lnTo>
                  <a:lnTo>
                    <a:pt x="241958" y="26415"/>
                  </a:lnTo>
                  <a:lnTo>
                    <a:pt x="243695" y="27098"/>
                  </a:lnTo>
                  <a:lnTo>
                    <a:pt x="244016" y="27234"/>
                  </a:lnTo>
                  <a:lnTo>
                    <a:pt x="244915" y="27576"/>
                  </a:lnTo>
                  <a:lnTo>
                    <a:pt x="246789" y="28003"/>
                  </a:lnTo>
                  <a:lnTo>
                    <a:pt x="246917" y="28008"/>
                  </a:lnTo>
                  <a:lnTo>
                    <a:pt x="248012" y="28221"/>
                  </a:lnTo>
                  <a:lnTo>
                    <a:pt x="248209" y="28226"/>
                  </a:lnTo>
                  <a:lnTo>
                    <a:pt x="250539" y="28335"/>
                  </a:lnTo>
                  <a:lnTo>
                    <a:pt x="253069" y="28126"/>
                  </a:lnTo>
                  <a:lnTo>
                    <a:pt x="256706" y="27798"/>
                  </a:lnTo>
                  <a:lnTo>
                    <a:pt x="256967" y="27675"/>
                  </a:lnTo>
                  <a:lnTo>
                    <a:pt x="258915" y="27452"/>
                  </a:lnTo>
                  <a:lnTo>
                    <a:pt x="259625" y="27398"/>
                  </a:lnTo>
                  <a:lnTo>
                    <a:pt x="259822" y="27339"/>
                  </a:lnTo>
                  <a:lnTo>
                    <a:pt x="270921" y="26242"/>
                  </a:lnTo>
                  <a:lnTo>
                    <a:pt x="276771" y="25933"/>
                  </a:lnTo>
                  <a:lnTo>
                    <a:pt x="277152" y="25952"/>
                  </a:lnTo>
                  <a:lnTo>
                    <a:pt x="277685" y="25992"/>
                  </a:lnTo>
                  <a:lnTo>
                    <a:pt x="278033" y="26001"/>
                  </a:lnTo>
                  <a:lnTo>
                    <a:pt x="289521" y="25145"/>
                  </a:lnTo>
                  <a:lnTo>
                    <a:pt x="315240" y="23228"/>
                  </a:lnTo>
                  <a:lnTo>
                    <a:pt x="314114" y="18792"/>
                  </a:lnTo>
                  <a:lnTo>
                    <a:pt x="313721" y="17582"/>
                  </a:lnTo>
                  <a:lnTo>
                    <a:pt x="324848" y="14556"/>
                  </a:lnTo>
                  <a:lnTo>
                    <a:pt x="339905" y="10453"/>
                  </a:lnTo>
                  <a:lnTo>
                    <a:pt x="345759" y="10335"/>
                  </a:lnTo>
                  <a:lnTo>
                    <a:pt x="349562" y="10403"/>
                  </a:lnTo>
                  <a:lnTo>
                    <a:pt x="349857" y="9193"/>
                  </a:lnTo>
                  <a:lnTo>
                    <a:pt x="349993" y="7524"/>
                  </a:lnTo>
                  <a:lnTo>
                    <a:pt x="350522" y="7373"/>
                  </a:lnTo>
                  <a:lnTo>
                    <a:pt x="360500" y="4476"/>
                  </a:lnTo>
                  <a:lnTo>
                    <a:pt x="360347" y="5483"/>
                  </a:lnTo>
                  <a:lnTo>
                    <a:pt x="363183" y="4765"/>
                  </a:lnTo>
                  <a:lnTo>
                    <a:pt x="364357" y="4509"/>
                  </a:lnTo>
                  <a:lnTo>
                    <a:pt x="365438" y="4344"/>
                  </a:lnTo>
                  <a:lnTo>
                    <a:pt x="366704" y="4183"/>
                  </a:lnTo>
                  <a:lnTo>
                    <a:pt x="367969" y="4083"/>
                  </a:lnTo>
                  <a:lnTo>
                    <a:pt x="369261" y="4076"/>
                  </a:lnTo>
                  <a:lnTo>
                    <a:pt x="370493" y="4099"/>
                  </a:lnTo>
                  <a:lnTo>
                    <a:pt x="372236" y="4304"/>
                  </a:lnTo>
                  <a:lnTo>
                    <a:pt x="374262" y="4778"/>
                  </a:lnTo>
                  <a:lnTo>
                    <a:pt x="376496" y="5198"/>
                  </a:lnTo>
                  <a:lnTo>
                    <a:pt x="377524" y="5349"/>
                  </a:lnTo>
                  <a:lnTo>
                    <a:pt x="378550" y="5415"/>
                  </a:lnTo>
                  <a:lnTo>
                    <a:pt x="379486" y="5417"/>
                  </a:lnTo>
                  <a:lnTo>
                    <a:pt x="381127" y="5159"/>
                  </a:lnTo>
                  <a:lnTo>
                    <a:pt x="381092" y="5380"/>
                  </a:lnTo>
                  <a:lnTo>
                    <a:pt x="381800" y="5415"/>
                  </a:lnTo>
                  <a:lnTo>
                    <a:pt x="382762" y="5633"/>
                  </a:lnTo>
                  <a:lnTo>
                    <a:pt x="383616" y="5880"/>
                  </a:lnTo>
                  <a:lnTo>
                    <a:pt x="384314" y="6146"/>
                  </a:lnTo>
                  <a:lnTo>
                    <a:pt x="384574" y="6288"/>
                  </a:lnTo>
                  <a:lnTo>
                    <a:pt x="385180" y="6700"/>
                  </a:lnTo>
                  <a:lnTo>
                    <a:pt x="386367" y="7875"/>
                  </a:lnTo>
                  <a:lnTo>
                    <a:pt x="386797" y="8351"/>
                  </a:lnTo>
                  <a:lnTo>
                    <a:pt x="387225" y="8883"/>
                  </a:lnTo>
                  <a:lnTo>
                    <a:pt x="387518" y="9356"/>
                  </a:lnTo>
                  <a:lnTo>
                    <a:pt x="387890" y="10025"/>
                  </a:lnTo>
                  <a:lnTo>
                    <a:pt x="388204" y="10774"/>
                  </a:lnTo>
                  <a:lnTo>
                    <a:pt x="388440" y="11384"/>
                  </a:lnTo>
                  <a:lnTo>
                    <a:pt x="388593" y="12021"/>
                  </a:lnTo>
                  <a:lnTo>
                    <a:pt x="388689" y="12711"/>
                  </a:lnTo>
                  <a:lnTo>
                    <a:pt x="388757" y="13483"/>
                  </a:lnTo>
                  <a:lnTo>
                    <a:pt x="388741" y="14365"/>
                  </a:lnTo>
                  <a:lnTo>
                    <a:pt x="388647" y="14969"/>
                  </a:lnTo>
                  <a:lnTo>
                    <a:pt x="388036" y="17490"/>
                  </a:lnTo>
                  <a:lnTo>
                    <a:pt x="387433" y="17467"/>
                  </a:lnTo>
                  <a:lnTo>
                    <a:pt x="386624" y="17517"/>
                  </a:lnTo>
                  <a:lnTo>
                    <a:pt x="386120" y="17566"/>
                  </a:lnTo>
                  <a:lnTo>
                    <a:pt x="385744" y="17527"/>
                  </a:lnTo>
                  <a:lnTo>
                    <a:pt x="385631" y="18659"/>
                  </a:lnTo>
                  <a:lnTo>
                    <a:pt x="385547" y="19786"/>
                  </a:lnTo>
                  <a:lnTo>
                    <a:pt x="385271" y="20781"/>
                  </a:lnTo>
                  <a:lnTo>
                    <a:pt x="384175" y="22727"/>
                  </a:lnTo>
                  <a:lnTo>
                    <a:pt x="383743" y="23558"/>
                  </a:lnTo>
                  <a:lnTo>
                    <a:pt x="383302" y="24774"/>
                  </a:lnTo>
                  <a:lnTo>
                    <a:pt x="382991" y="25994"/>
                  </a:lnTo>
                  <a:lnTo>
                    <a:pt x="382794" y="27925"/>
                  </a:lnTo>
                  <a:lnTo>
                    <a:pt x="382393" y="30497"/>
                  </a:lnTo>
                  <a:lnTo>
                    <a:pt x="382045" y="33313"/>
                  </a:lnTo>
                  <a:lnTo>
                    <a:pt x="381743" y="35896"/>
                  </a:lnTo>
                  <a:lnTo>
                    <a:pt x="381755" y="36474"/>
                  </a:lnTo>
                  <a:lnTo>
                    <a:pt x="381819" y="37017"/>
                  </a:lnTo>
                  <a:lnTo>
                    <a:pt x="381563" y="38523"/>
                  </a:lnTo>
                  <a:lnTo>
                    <a:pt x="383713" y="38216"/>
                  </a:lnTo>
                  <a:lnTo>
                    <a:pt x="383365" y="44272"/>
                  </a:lnTo>
                  <a:lnTo>
                    <a:pt x="383302" y="45216"/>
                  </a:lnTo>
                  <a:lnTo>
                    <a:pt x="383281" y="46162"/>
                  </a:lnTo>
                  <a:lnTo>
                    <a:pt x="383299" y="47035"/>
                  </a:lnTo>
                  <a:lnTo>
                    <a:pt x="383353" y="47905"/>
                  </a:lnTo>
                  <a:lnTo>
                    <a:pt x="383442" y="48772"/>
                  </a:lnTo>
                  <a:lnTo>
                    <a:pt x="383566" y="49921"/>
                  </a:lnTo>
                  <a:lnTo>
                    <a:pt x="383650" y="50642"/>
                  </a:lnTo>
                  <a:lnTo>
                    <a:pt x="383759" y="51358"/>
                  </a:lnTo>
                  <a:lnTo>
                    <a:pt x="383894" y="52067"/>
                  </a:lnTo>
                  <a:lnTo>
                    <a:pt x="384128" y="53042"/>
                  </a:lnTo>
                  <a:lnTo>
                    <a:pt x="384395" y="54006"/>
                  </a:lnTo>
                  <a:lnTo>
                    <a:pt x="386775" y="62202"/>
                  </a:lnTo>
                  <a:lnTo>
                    <a:pt x="386928" y="62895"/>
                  </a:lnTo>
                  <a:lnTo>
                    <a:pt x="388080" y="65930"/>
                  </a:lnTo>
                  <a:lnTo>
                    <a:pt x="389662" y="71380"/>
                  </a:lnTo>
                  <a:lnTo>
                    <a:pt x="390813" y="75394"/>
                  </a:lnTo>
                  <a:lnTo>
                    <a:pt x="391157" y="76727"/>
                  </a:lnTo>
                  <a:lnTo>
                    <a:pt x="391590" y="78161"/>
                  </a:lnTo>
                  <a:lnTo>
                    <a:pt x="392065" y="79576"/>
                  </a:lnTo>
                  <a:lnTo>
                    <a:pt x="392583" y="80970"/>
                  </a:lnTo>
                  <a:lnTo>
                    <a:pt x="393141" y="82340"/>
                  </a:lnTo>
                  <a:lnTo>
                    <a:pt x="393740" y="83685"/>
                  </a:lnTo>
                  <a:lnTo>
                    <a:pt x="394379" y="85003"/>
                  </a:lnTo>
                  <a:lnTo>
                    <a:pt x="399106" y="94850"/>
                  </a:lnTo>
                  <a:lnTo>
                    <a:pt x="399559" y="95667"/>
                  </a:lnTo>
                  <a:lnTo>
                    <a:pt x="400055" y="96446"/>
                  </a:lnTo>
                  <a:lnTo>
                    <a:pt x="400591" y="97186"/>
                  </a:lnTo>
                  <a:lnTo>
                    <a:pt x="401166" y="97882"/>
                  </a:lnTo>
                  <a:lnTo>
                    <a:pt x="401777" y="98533"/>
                  </a:lnTo>
                  <a:lnTo>
                    <a:pt x="402421" y="99134"/>
                  </a:lnTo>
                  <a:lnTo>
                    <a:pt x="403771" y="100463"/>
                  </a:lnTo>
                  <a:lnTo>
                    <a:pt x="405098" y="101707"/>
                  </a:lnTo>
                  <a:lnTo>
                    <a:pt x="406714" y="103643"/>
                  </a:lnTo>
                  <a:lnTo>
                    <a:pt x="412076" y="108800"/>
                  </a:lnTo>
                  <a:lnTo>
                    <a:pt x="412728" y="109413"/>
                  </a:lnTo>
                  <a:lnTo>
                    <a:pt x="413398" y="109996"/>
                  </a:lnTo>
                  <a:lnTo>
                    <a:pt x="414085" y="110549"/>
                  </a:lnTo>
                  <a:lnTo>
                    <a:pt x="419774" y="114766"/>
                  </a:lnTo>
                  <a:lnTo>
                    <a:pt x="420224" y="115066"/>
                  </a:lnTo>
                  <a:lnTo>
                    <a:pt x="419323" y="115777"/>
                  </a:lnTo>
                  <a:lnTo>
                    <a:pt x="418291" y="116591"/>
                  </a:lnTo>
                  <a:lnTo>
                    <a:pt x="417245" y="117528"/>
                  </a:lnTo>
                  <a:lnTo>
                    <a:pt x="416909" y="118014"/>
                  </a:lnTo>
                  <a:lnTo>
                    <a:pt x="416678" y="118325"/>
                  </a:lnTo>
                  <a:lnTo>
                    <a:pt x="416538" y="118544"/>
                  </a:lnTo>
                  <a:lnTo>
                    <a:pt x="416349" y="118880"/>
                  </a:lnTo>
                  <a:lnTo>
                    <a:pt x="413395" y="125477"/>
                  </a:lnTo>
                  <a:lnTo>
                    <a:pt x="412809" y="126355"/>
                  </a:lnTo>
                  <a:lnTo>
                    <a:pt x="412399" y="126685"/>
                  </a:lnTo>
                  <a:lnTo>
                    <a:pt x="411908" y="127108"/>
                  </a:lnTo>
                  <a:lnTo>
                    <a:pt x="410974" y="127914"/>
                  </a:lnTo>
                  <a:lnTo>
                    <a:pt x="409189" y="129371"/>
                  </a:lnTo>
                  <a:lnTo>
                    <a:pt x="407268" y="130939"/>
                  </a:lnTo>
                  <a:lnTo>
                    <a:pt x="406711" y="131394"/>
                  </a:lnTo>
                  <a:lnTo>
                    <a:pt x="404428" y="133305"/>
                  </a:lnTo>
                  <a:lnTo>
                    <a:pt x="403517" y="134153"/>
                  </a:lnTo>
                  <a:lnTo>
                    <a:pt x="401429" y="134524"/>
                  </a:lnTo>
                  <a:lnTo>
                    <a:pt x="396080" y="135464"/>
                  </a:lnTo>
                  <a:lnTo>
                    <a:pt x="395529" y="135796"/>
                  </a:lnTo>
                  <a:lnTo>
                    <a:pt x="391322" y="138367"/>
                  </a:lnTo>
                  <a:lnTo>
                    <a:pt x="390109" y="139104"/>
                  </a:lnTo>
                  <a:lnTo>
                    <a:pt x="386518" y="141298"/>
                  </a:lnTo>
                  <a:lnTo>
                    <a:pt x="385230" y="142613"/>
                  </a:lnTo>
                  <a:lnTo>
                    <a:pt x="385087" y="142763"/>
                  </a:lnTo>
                  <a:lnTo>
                    <a:pt x="383115" y="144775"/>
                  </a:lnTo>
                  <a:lnTo>
                    <a:pt x="376450" y="151606"/>
                  </a:lnTo>
                  <a:lnTo>
                    <a:pt x="375868" y="152211"/>
                  </a:lnTo>
                  <a:lnTo>
                    <a:pt x="370688" y="157652"/>
                  </a:lnTo>
                  <a:lnTo>
                    <a:pt x="370196" y="158149"/>
                  </a:lnTo>
                  <a:lnTo>
                    <a:pt x="369823" y="158674"/>
                  </a:lnTo>
                  <a:lnTo>
                    <a:pt x="365984" y="162717"/>
                  </a:lnTo>
                  <a:lnTo>
                    <a:pt x="364440" y="162502"/>
                  </a:lnTo>
                  <a:lnTo>
                    <a:pt x="363807" y="162574"/>
                  </a:lnTo>
                  <a:lnTo>
                    <a:pt x="363604" y="162321"/>
                  </a:lnTo>
                  <a:lnTo>
                    <a:pt x="363338" y="162285"/>
                  </a:lnTo>
                  <a:lnTo>
                    <a:pt x="363089" y="162308"/>
                  </a:lnTo>
                  <a:lnTo>
                    <a:pt x="362644" y="162322"/>
                  </a:lnTo>
                  <a:lnTo>
                    <a:pt x="347884" y="160193"/>
                  </a:lnTo>
                  <a:lnTo>
                    <a:pt x="343137" y="159506"/>
                  </a:lnTo>
                  <a:lnTo>
                    <a:pt x="339128" y="158967"/>
                  </a:lnTo>
                  <a:lnTo>
                    <a:pt x="336812" y="159006"/>
                  </a:lnTo>
                  <a:lnTo>
                    <a:pt x="334232" y="159047"/>
                  </a:lnTo>
                  <a:lnTo>
                    <a:pt x="332107" y="159081"/>
                  </a:lnTo>
                  <a:lnTo>
                    <a:pt x="331659" y="159069"/>
                  </a:lnTo>
                  <a:lnTo>
                    <a:pt x="331248" y="159056"/>
                  </a:lnTo>
                  <a:lnTo>
                    <a:pt x="329348" y="158727"/>
                  </a:lnTo>
                  <a:lnTo>
                    <a:pt x="328178" y="158588"/>
                  </a:lnTo>
                  <a:lnTo>
                    <a:pt x="327674" y="158583"/>
                  </a:lnTo>
                  <a:lnTo>
                    <a:pt x="327150" y="158747"/>
                  </a:lnTo>
                  <a:lnTo>
                    <a:pt x="318233" y="161471"/>
                  </a:lnTo>
                  <a:lnTo>
                    <a:pt x="316774" y="162169"/>
                  </a:lnTo>
                  <a:lnTo>
                    <a:pt x="313769" y="163459"/>
                  </a:lnTo>
                  <a:lnTo>
                    <a:pt x="312780" y="163847"/>
                  </a:lnTo>
                  <a:lnTo>
                    <a:pt x="312033" y="164037"/>
                  </a:lnTo>
                  <a:lnTo>
                    <a:pt x="308678" y="164287"/>
                  </a:lnTo>
                  <a:lnTo>
                    <a:pt x="308340" y="164306"/>
                  </a:lnTo>
                  <a:lnTo>
                    <a:pt x="307292" y="164286"/>
                  </a:lnTo>
                  <a:lnTo>
                    <a:pt x="306988" y="164251"/>
                  </a:lnTo>
                  <a:lnTo>
                    <a:pt x="307149" y="164804"/>
                  </a:lnTo>
                  <a:lnTo>
                    <a:pt x="305995" y="165991"/>
                  </a:lnTo>
                  <a:lnTo>
                    <a:pt x="311369" y="171220"/>
                  </a:lnTo>
                  <a:lnTo>
                    <a:pt x="313284" y="173089"/>
                  </a:lnTo>
                  <a:lnTo>
                    <a:pt x="314255" y="174029"/>
                  </a:lnTo>
                  <a:lnTo>
                    <a:pt x="315652" y="175390"/>
                  </a:lnTo>
                  <a:lnTo>
                    <a:pt x="317097" y="176792"/>
                  </a:lnTo>
                  <a:lnTo>
                    <a:pt x="318533" y="178196"/>
                  </a:lnTo>
                  <a:lnTo>
                    <a:pt x="318693" y="178346"/>
                  </a:lnTo>
                  <a:lnTo>
                    <a:pt x="318828" y="178628"/>
                  </a:lnTo>
                  <a:lnTo>
                    <a:pt x="319015" y="179040"/>
                  </a:lnTo>
                  <a:lnTo>
                    <a:pt x="319105" y="179229"/>
                  </a:lnTo>
                  <a:lnTo>
                    <a:pt x="319612" y="180331"/>
                  </a:lnTo>
                  <a:lnTo>
                    <a:pt x="319755" y="180629"/>
                  </a:lnTo>
                  <a:lnTo>
                    <a:pt x="319826" y="180794"/>
                  </a:lnTo>
                  <a:lnTo>
                    <a:pt x="321295" y="183958"/>
                  </a:lnTo>
                  <a:lnTo>
                    <a:pt x="321360" y="184108"/>
                  </a:lnTo>
                  <a:lnTo>
                    <a:pt x="322035" y="185567"/>
                  </a:lnTo>
                  <a:lnTo>
                    <a:pt x="322255" y="186156"/>
                  </a:lnTo>
                  <a:lnTo>
                    <a:pt x="321749" y="186217"/>
                  </a:lnTo>
                  <a:lnTo>
                    <a:pt x="321377" y="186196"/>
                  </a:lnTo>
                  <a:lnTo>
                    <a:pt x="320904" y="186033"/>
                  </a:lnTo>
                  <a:lnTo>
                    <a:pt x="320516" y="185749"/>
                  </a:lnTo>
                  <a:lnTo>
                    <a:pt x="320263" y="185423"/>
                  </a:lnTo>
                  <a:lnTo>
                    <a:pt x="320026" y="185077"/>
                  </a:lnTo>
                  <a:lnTo>
                    <a:pt x="319690" y="184355"/>
                  </a:lnTo>
                  <a:lnTo>
                    <a:pt x="319417" y="184487"/>
                  </a:lnTo>
                  <a:lnTo>
                    <a:pt x="319024" y="184896"/>
                  </a:lnTo>
                  <a:lnTo>
                    <a:pt x="318528" y="185569"/>
                  </a:lnTo>
                  <a:lnTo>
                    <a:pt x="317340" y="186753"/>
                  </a:lnTo>
                  <a:lnTo>
                    <a:pt x="314934" y="189252"/>
                  </a:lnTo>
                  <a:lnTo>
                    <a:pt x="314476" y="189549"/>
                  </a:lnTo>
                  <a:lnTo>
                    <a:pt x="314274" y="189272"/>
                  </a:lnTo>
                  <a:lnTo>
                    <a:pt x="313593" y="188604"/>
                  </a:lnTo>
                  <a:lnTo>
                    <a:pt x="313106" y="189036"/>
                  </a:lnTo>
                  <a:lnTo>
                    <a:pt x="312820" y="189059"/>
                  </a:lnTo>
                  <a:lnTo>
                    <a:pt x="310349" y="188641"/>
                  </a:lnTo>
                  <a:lnTo>
                    <a:pt x="305486" y="187819"/>
                  </a:lnTo>
                  <a:lnTo>
                    <a:pt x="304617" y="187672"/>
                  </a:lnTo>
                  <a:lnTo>
                    <a:pt x="301976" y="187227"/>
                  </a:lnTo>
                  <a:lnTo>
                    <a:pt x="296707" y="186334"/>
                  </a:lnTo>
                  <a:lnTo>
                    <a:pt x="293853" y="185829"/>
                  </a:lnTo>
                  <a:lnTo>
                    <a:pt x="291597" y="185468"/>
                  </a:lnTo>
                  <a:lnTo>
                    <a:pt x="291345" y="186991"/>
                  </a:lnTo>
                  <a:lnTo>
                    <a:pt x="290597" y="191511"/>
                  </a:lnTo>
                  <a:lnTo>
                    <a:pt x="289850" y="196011"/>
                  </a:lnTo>
                  <a:lnTo>
                    <a:pt x="287574" y="195626"/>
                  </a:lnTo>
                  <a:lnTo>
                    <a:pt x="282874" y="194843"/>
                  </a:lnTo>
                  <a:lnTo>
                    <a:pt x="280746" y="194465"/>
                  </a:lnTo>
                  <a:lnTo>
                    <a:pt x="273092" y="193142"/>
                  </a:lnTo>
                  <a:lnTo>
                    <a:pt x="272571" y="195137"/>
                  </a:lnTo>
                  <a:lnTo>
                    <a:pt x="272384" y="196141"/>
                  </a:lnTo>
                  <a:lnTo>
                    <a:pt x="272309" y="196752"/>
                  </a:lnTo>
                  <a:lnTo>
                    <a:pt x="272256" y="197712"/>
                  </a:lnTo>
                  <a:lnTo>
                    <a:pt x="272271" y="198192"/>
                  </a:lnTo>
                  <a:lnTo>
                    <a:pt x="272310" y="198672"/>
                  </a:lnTo>
                  <a:lnTo>
                    <a:pt x="272373" y="199150"/>
                  </a:lnTo>
                  <a:lnTo>
                    <a:pt x="272452" y="199615"/>
                  </a:lnTo>
                  <a:lnTo>
                    <a:pt x="272565" y="200092"/>
                  </a:lnTo>
                  <a:lnTo>
                    <a:pt x="272697" y="200551"/>
                  </a:lnTo>
                  <a:lnTo>
                    <a:pt x="272846" y="201014"/>
                  </a:lnTo>
                  <a:lnTo>
                    <a:pt x="273591" y="203061"/>
                  </a:lnTo>
                  <a:lnTo>
                    <a:pt x="273897" y="203986"/>
                  </a:lnTo>
                  <a:lnTo>
                    <a:pt x="274324" y="205634"/>
                  </a:lnTo>
                  <a:lnTo>
                    <a:pt x="274432" y="206306"/>
                  </a:lnTo>
                  <a:lnTo>
                    <a:pt x="274606" y="207316"/>
                  </a:lnTo>
                  <a:lnTo>
                    <a:pt x="274679" y="208041"/>
                  </a:lnTo>
                  <a:lnTo>
                    <a:pt x="274724" y="208771"/>
                  </a:lnTo>
                  <a:lnTo>
                    <a:pt x="274739" y="209502"/>
                  </a:lnTo>
                  <a:lnTo>
                    <a:pt x="274736" y="209958"/>
                  </a:lnTo>
                  <a:lnTo>
                    <a:pt x="274724" y="210477"/>
                  </a:lnTo>
                  <a:lnTo>
                    <a:pt x="274697" y="210963"/>
                  </a:lnTo>
                  <a:lnTo>
                    <a:pt x="274659" y="211445"/>
                  </a:lnTo>
                  <a:lnTo>
                    <a:pt x="274612" y="211932"/>
                  </a:lnTo>
                  <a:lnTo>
                    <a:pt x="274513" y="212643"/>
                  </a:lnTo>
                  <a:lnTo>
                    <a:pt x="274433" y="213135"/>
                  </a:lnTo>
                  <a:lnTo>
                    <a:pt x="274337" y="213615"/>
                  </a:lnTo>
                  <a:lnTo>
                    <a:pt x="274233" y="214088"/>
                  </a:lnTo>
                  <a:lnTo>
                    <a:pt x="274119" y="214541"/>
                  </a:lnTo>
                  <a:lnTo>
                    <a:pt x="273987" y="215031"/>
                  </a:lnTo>
                  <a:lnTo>
                    <a:pt x="273708" y="215962"/>
                  </a:lnTo>
                  <a:lnTo>
                    <a:pt x="273351" y="217118"/>
                  </a:lnTo>
                  <a:lnTo>
                    <a:pt x="274476" y="219342"/>
                  </a:lnTo>
                  <a:lnTo>
                    <a:pt x="275855" y="222053"/>
                  </a:lnTo>
                  <a:lnTo>
                    <a:pt x="276721" y="223785"/>
                  </a:lnTo>
                  <a:lnTo>
                    <a:pt x="277065" y="224466"/>
                  </a:lnTo>
                  <a:lnTo>
                    <a:pt x="278121" y="226561"/>
                  </a:lnTo>
                  <a:lnTo>
                    <a:pt x="279597" y="229463"/>
                  </a:lnTo>
                  <a:lnTo>
                    <a:pt x="280702" y="231686"/>
                  </a:lnTo>
                  <a:lnTo>
                    <a:pt x="280477" y="231836"/>
                  </a:lnTo>
                  <a:lnTo>
                    <a:pt x="277270" y="234375"/>
                  </a:lnTo>
                  <a:lnTo>
                    <a:pt x="274930" y="235848"/>
                  </a:lnTo>
                  <a:lnTo>
                    <a:pt x="274147" y="236288"/>
                  </a:lnTo>
                  <a:lnTo>
                    <a:pt x="273696" y="236473"/>
                  </a:lnTo>
                  <a:lnTo>
                    <a:pt x="273957" y="236893"/>
                  </a:lnTo>
                  <a:lnTo>
                    <a:pt x="274548" y="237809"/>
                  </a:lnTo>
                  <a:lnTo>
                    <a:pt x="275676" y="239941"/>
                  </a:lnTo>
                  <a:lnTo>
                    <a:pt x="276472" y="241477"/>
                  </a:lnTo>
                  <a:lnTo>
                    <a:pt x="278484" y="245414"/>
                  </a:lnTo>
                  <a:lnTo>
                    <a:pt x="278843" y="246178"/>
                  </a:lnTo>
                  <a:lnTo>
                    <a:pt x="279522" y="247281"/>
                  </a:lnTo>
                  <a:lnTo>
                    <a:pt x="280161" y="248331"/>
                  </a:lnTo>
                  <a:lnTo>
                    <a:pt x="280517" y="249097"/>
                  </a:lnTo>
                  <a:lnTo>
                    <a:pt x="280737" y="250333"/>
                  </a:lnTo>
                  <a:lnTo>
                    <a:pt x="280737" y="251865"/>
                  </a:lnTo>
                  <a:lnTo>
                    <a:pt x="280369" y="254496"/>
                  </a:lnTo>
                  <a:lnTo>
                    <a:pt x="280422" y="255149"/>
                  </a:lnTo>
                  <a:lnTo>
                    <a:pt x="280513" y="255750"/>
                  </a:lnTo>
                  <a:lnTo>
                    <a:pt x="280668" y="256291"/>
                  </a:lnTo>
                  <a:lnTo>
                    <a:pt x="280841" y="256683"/>
                  </a:lnTo>
                  <a:lnTo>
                    <a:pt x="280993" y="257052"/>
                  </a:lnTo>
                  <a:lnTo>
                    <a:pt x="281060" y="257530"/>
                  </a:lnTo>
                  <a:lnTo>
                    <a:pt x="280981" y="258048"/>
                  </a:lnTo>
                  <a:lnTo>
                    <a:pt x="280679" y="258504"/>
                  </a:lnTo>
                  <a:lnTo>
                    <a:pt x="280347" y="258959"/>
                  </a:lnTo>
                  <a:lnTo>
                    <a:pt x="280267" y="259200"/>
                  </a:lnTo>
                  <a:lnTo>
                    <a:pt x="280162" y="259428"/>
                  </a:lnTo>
                  <a:lnTo>
                    <a:pt x="280041" y="259655"/>
                  </a:lnTo>
                  <a:lnTo>
                    <a:pt x="279795" y="260102"/>
                  </a:lnTo>
                  <a:lnTo>
                    <a:pt x="279550" y="260584"/>
                  </a:lnTo>
                  <a:lnTo>
                    <a:pt x="279172" y="261299"/>
                  </a:lnTo>
                  <a:lnTo>
                    <a:pt x="279021" y="261576"/>
                  </a:lnTo>
                  <a:lnTo>
                    <a:pt x="278711" y="262123"/>
                  </a:lnTo>
                  <a:lnTo>
                    <a:pt x="278572" y="262405"/>
                  </a:lnTo>
                  <a:lnTo>
                    <a:pt x="278455" y="262701"/>
                  </a:lnTo>
                  <a:lnTo>
                    <a:pt x="278360" y="263020"/>
                  </a:lnTo>
                  <a:lnTo>
                    <a:pt x="278285" y="263352"/>
                  </a:lnTo>
                  <a:lnTo>
                    <a:pt x="278228" y="263689"/>
                  </a:lnTo>
                  <a:lnTo>
                    <a:pt x="278190" y="264030"/>
                  </a:lnTo>
                  <a:lnTo>
                    <a:pt x="278164" y="264372"/>
                  </a:lnTo>
                  <a:lnTo>
                    <a:pt x="278149" y="264677"/>
                  </a:lnTo>
                  <a:lnTo>
                    <a:pt x="278145" y="264982"/>
                  </a:lnTo>
                  <a:lnTo>
                    <a:pt x="278152" y="265291"/>
                  </a:lnTo>
                  <a:lnTo>
                    <a:pt x="278179" y="265592"/>
                  </a:lnTo>
                  <a:lnTo>
                    <a:pt x="278160" y="265869"/>
                  </a:lnTo>
                  <a:lnTo>
                    <a:pt x="278171" y="266188"/>
                  </a:lnTo>
                  <a:lnTo>
                    <a:pt x="278213" y="266502"/>
                  </a:lnTo>
                  <a:lnTo>
                    <a:pt x="278273" y="266812"/>
                  </a:lnTo>
                  <a:lnTo>
                    <a:pt x="278330" y="267071"/>
                  </a:lnTo>
                  <a:lnTo>
                    <a:pt x="278519" y="267718"/>
                  </a:lnTo>
                  <a:lnTo>
                    <a:pt x="278666" y="268036"/>
                  </a:lnTo>
                  <a:lnTo>
                    <a:pt x="278817" y="268350"/>
                  </a:lnTo>
                  <a:lnTo>
                    <a:pt x="279274" y="269265"/>
                  </a:lnTo>
                  <a:lnTo>
                    <a:pt x="279731" y="270135"/>
                  </a:lnTo>
                  <a:lnTo>
                    <a:pt x="279829" y="270344"/>
                  </a:lnTo>
                  <a:lnTo>
                    <a:pt x="280366" y="271155"/>
                  </a:lnTo>
                  <a:lnTo>
                    <a:pt x="280694" y="271806"/>
                  </a:lnTo>
                  <a:lnTo>
                    <a:pt x="280962" y="272507"/>
                  </a:lnTo>
                  <a:lnTo>
                    <a:pt x="281264" y="273413"/>
                  </a:lnTo>
                  <a:lnTo>
                    <a:pt x="281385" y="274405"/>
                  </a:lnTo>
                  <a:lnTo>
                    <a:pt x="281393" y="275133"/>
                  </a:lnTo>
                  <a:lnTo>
                    <a:pt x="281359" y="275876"/>
                  </a:lnTo>
                  <a:lnTo>
                    <a:pt x="281295" y="276490"/>
                  </a:lnTo>
                  <a:lnTo>
                    <a:pt x="282764" y="278915"/>
                  </a:lnTo>
                  <a:lnTo>
                    <a:pt x="283297" y="291316"/>
                  </a:lnTo>
                  <a:lnTo>
                    <a:pt x="284264" y="293643"/>
                  </a:lnTo>
                  <a:lnTo>
                    <a:pt x="285873" y="296352"/>
                  </a:lnTo>
                  <a:lnTo>
                    <a:pt x="286587" y="297613"/>
                  </a:lnTo>
                  <a:lnTo>
                    <a:pt x="287482" y="299197"/>
                  </a:lnTo>
                  <a:lnTo>
                    <a:pt x="288766" y="301651"/>
                  </a:lnTo>
                  <a:lnTo>
                    <a:pt x="289412" y="304620"/>
                  </a:lnTo>
                  <a:lnTo>
                    <a:pt x="289412" y="307720"/>
                  </a:lnTo>
                  <a:lnTo>
                    <a:pt x="288981" y="311595"/>
                  </a:lnTo>
                  <a:lnTo>
                    <a:pt x="288230" y="314700"/>
                  </a:lnTo>
                  <a:lnTo>
                    <a:pt x="287201" y="319278"/>
                  </a:lnTo>
                  <a:lnTo>
                    <a:pt x="286087" y="319263"/>
                  </a:lnTo>
                  <a:lnTo>
                    <a:pt x="285373" y="319381"/>
                  </a:lnTo>
                  <a:lnTo>
                    <a:pt x="284853" y="319371"/>
                  </a:lnTo>
                  <a:lnTo>
                    <a:pt x="283689" y="319217"/>
                  </a:lnTo>
                  <a:lnTo>
                    <a:pt x="281876" y="319186"/>
                  </a:lnTo>
                  <a:lnTo>
                    <a:pt x="281866" y="319772"/>
                  </a:lnTo>
                  <a:lnTo>
                    <a:pt x="281989" y="320037"/>
                  </a:lnTo>
                  <a:lnTo>
                    <a:pt x="282501" y="320368"/>
                  </a:lnTo>
                  <a:lnTo>
                    <a:pt x="282754" y="320764"/>
                  </a:lnTo>
                  <a:lnTo>
                    <a:pt x="282878" y="321097"/>
                  </a:lnTo>
                  <a:lnTo>
                    <a:pt x="283191" y="321621"/>
                  </a:lnTo>
                  <a:lnTo>
                    <a:pt x="283806" y="323333"/>
                  </a:lnTo>
                  <a:lnTo>
                    <a:pt x="284059" y="323730"/>
                  </a:lnTo>
                  <a:lnTo>
                    <a:pt x="284044" y="324444"/>
                  </a:lnTo>
                  <a:lnTo>
                    <a:pt x="284106" y="324707"/>
                  </a:lnTo>
                  <a:lnTo>
                    <a:pt x="284079" y="326141"/>
                  </a:lnTo>
                  <a:lnTo>
                    <a:pt x="283799" y="327117"/>
                  </a:lnTo>
                  <a:lnTo>
                    <a:pt x="283528" y="327890"/>
                  </a:lnTo>
                  <a:lnTo>
                    <a:pt x="283260" y="328277"/>
                  </a:lnTo>
                  <a:lnTo>
                    <a:pt x="283323" y="328478"/>
                  </a:lnTo>
                  <a:lnTo>
                    <a:pt x="282994" y="328797"/>
                  </a:lnTo>
                  <a:lnTo>
                    <a:pt x="282920" y="329055"/>
                  </a:lnTo>
                  <a:lnTo>
                    <a:pt x="282722" y="329380"/>
                  </a:lnTo>
                  <a:lnTo>
                    <a:pt x="282584" y="329829"/>
                  </a:lnTo>
                  <a:lnTo>
                    <a:pt x="282701" y="330485"/>
                  </a:lnTo>
                  <a:lnTo>
                    <a:pt x="282828" y="330686"/>
                  </a:lnTo>
                  <a:lnTo>
                    <a:pt x="282824" y="330882"/>
                  </a:lnTo>
                  <a:lnTo>
                    <a:pt x="283011" y="331145"/>
                  </a:lnTo>
                  <a:lnTo>
                    <a:pt x="283128" y="331796"/>
                  </a:lnTo>
                  <a:lnTo>
                    <a:pt x="283124" y="332124"/>
                  </a:lnTo>
                  <a:lnTo>
                    <a:pt x="283187" y="332257"/>
                  </a:lnTo>
                  <a:lnTo>
                    <a:pt x="283047" y="332776"/>
                  </a:lnTo>
                  <a:lnTo>
                    <a:pt x="282975" y="333168"/>
                  </a:lnTo>
                  <a:lnTo>
                    <a:pt x="282897" y="333686"/>
                  </a:lnTo>
                  <a:lnTo>
                    <a:pt x="282764" y="334074"/>
                  </a:lnTo>
                  <a:lnTo>
                    <a:pt x="282820" y="334402"/>
                  </a:lnTo>
                  <a:lnTo>
                    <a:pt x="282926" y="335709"/>
                  </a:lnTo>
                  <a:lnTo>
                    <a:pt x="283111" y="336168"/>
                  </a:lnTo>
                  <a:lnTo>
                    <a:pt x="282889" y="337729"/>
                  </a:lnTo>
                  <a:lnTo>
                    <a:pt x="282819" y="338121"/>
                  </a:lnTo>
                  <a:lnTo>
                    <a:pt x="282613" y="338641"/>
                  </a:lnTo>
                  <a:lnTo>
                    <a:pt x="282393" y="340007"/>
                  </a:lnTo>
                  <a:lnTo>
                    <a:pt x="282380" y="340657"/>
                  </a:lnTo>
                  <a:lnTo>
                    <a:pt x="282616" y="341901"/>
                  </a:lnTo>
                  <a:lnTo>
                    <a:pt x="283062" y="342365"/>
                  </a:lnTo>
                  <a:lnTo>
                    <a:pt x="283638" y="342770"/>
                  </a:lnTo>
                  <a:lnTo>
                    <a:pt x="284248" y="343098"/>
                  </a:lnTo>
                  <a:lnTo>
                    <a:pt x="284970" y="343153"/>
                  </a:lnTo>
                  <a:lnTo>
                    <a:pt x="285732" y="343126"/>
                  </a:lnTo>
                  <a:lnTo>
                    <a:pt x="286151" y="343171"/>
                  </a:lnTo>
                  <a:lnTo>
                    <a:pt x="286533" y="343294"/>
                  </a:lnTo>
                  <a:lnTo>
                    <a:pt x="286680" y="343490"/>
                  </a:lnTo>
                  <a:lnTo>
                    <a:pt x="286786" y="343913"/>
                  </a:lnTo>
                  <a:lnTo>
                    <a:pt x="286809" y="344678"/>
                  </a:lnTo>
                  <a:lnTo>
                    <a:pt x="286692" y="344947"/>
                  </a:lnTo>
                  <a:lnTo>
                    <a:pt x="286000" y="345125"/>
                  </a:lnTo>
                  <a:lnTo>
                    <a:pt x="285619" y="345193"/>
                  </a:lnTo>
                  <a:lnTo>
                    <a:pt x="285158" y="345375"/>
                  </a:lnTo>
                  <a:lnTo>
                    <a:pt x="285076" y="345680"/>
                  </a:lnTo>
                  <a:lnTo>
                    <a:pt x="284796" y="346249"/>
                  </a:lnTo>
                  <a:lnTo>
                    <a:pt x="284328" y="346932"/>
                  </a:lnTo>
                  <a:lnTo>
                    <a:pt x="283806" y="348107"/>
                  </a:lnTo>
                  <a:lnTo>
                    <a:pt x="283640" y="348835"/>
                  </a:lnTo>
                  <a:lnTo>
                    <a:pt x="283519" y="349254"/>
                  </a:lnTo>
                  <a:lnTo>
                    <a:pt x="283009" y="349896"/>
                  </a:lnTo>
                  <a:lnTo>
                    <a:pt x="282503" y="350461"/>
                  </a:lnTo>
                  <a:lnTo>
                    <a:pt x="281887" y="350793"/>
                  </a:lnTo>
                  <a:lnTo>
                    <a:pt x="281303" y="351431"/>
                  </a:lnTo>
                  <a:lnTo>
                    <a:pt x="280638" y="352301"/>
                  </a:lnTo>
                  <a:lnTo>
                    <a:pt x="280472" y="352988"/>
                  </a:lnTo>
                  <a:lnTo>
                    <a:pt x="280524" y="354136"/>
                  </a:lnTo>
                  <a:lnTo>
                    <a:pt x="280509" y="355055"/>
                  </a:lnTo>
                  <a:lnTo>
                    <a:pt x="280449" y="356130"/>
                  </a:lnTo>
                  <a:lnTo>
                    <a:pt x="280434" y="356972"/>
                  </a:lnTo>
                  <a:lnTo>
                    <a:pt x="280377" y="357888"/>
                  </a:lnTo>
                  <a:lnTo>
                    <a:pt x="280366" y="358539"/>
                  </a:lnTo>
                  <a:lnTo>
                    <a:pt x="280540" y="359427"/>
                  </a:lnTo>
                  <a:lnTo>
                    <a:pt x="280793" y="360160"/>
                  </a:lnTo>
                  <a:lnTo>
                    <a:pt x="281118" y="361162"/>
                  </a:lnTo>
                  <a:lnTo>
                    <a:pt x="281450" y="361817"/>
                  </a:lnTo>
                  <a:lnTo>
                    <a:pt x="281630" y="362191"/>
                  </a:lnTo>
                  <a:lnTo>
                    <a:pt x="281770" y="362805"/>
                  </a:lnTo>
                  <a:lnTo>
                    <a:pt x="281717" y="363607"/>
                  </a:lnTo>
                  <a:lnTo>
                    <a:pt x="281662" y="364681"/>
                  </a:lnTo>
                  <a:lnTo>
                    <a:pt x="281339" y="365478"/>
                  </a:lnTo>
                  <a:lnTo>
                    <a:pt x="281061" y="366125"/>
                  </a:lnTo>
                  <a:lnTo>
                    <a:pt x="280551" y="366726"/>
                  </a:lnTo>
                  <a:lnTo>
                    <a:pt x="280326" y="367039"/>
                  </a:lnTo>
                  <a:lnTo>
                    <a:pt x="280761" y="368028"/>
                  </a:lnTo>
                  <a:lnTo>
                    <a:pt x="281697" y="370136"/>
                  </a:lnTo>
                  <a:lnTo>
                    <a:pt x="281883" y="370464"/>
                  </a:lnTo>
                  <a:lnTo>
                    <a:pt x="282231" y="370783"/>
                  </a:lnTo>
                  <a:lnTo>
                    <a:pt x="282647" y="370906"/>
                  </a:lnTo>
                  <a:lnTo>
                    <a:pt x="283149" y="370687"/>
                  </a:lnTo>
                  <a:lnTo>
                    <a:pt x="283459" y="370460"/>
                  </a:lnTo>
                  <a:lnTo>
                    <a:pt x="283995" y="370355"/>
                  </a:lnTo>
                  <a:lnTo>
                    <a:pt x="284566" y="370446"/>
                  </a:lnTo>
                  <a:lnTo>
                    <a:pt x="284902" y="370683"/>
                  </a:lnTo>
                  <a:lnTo>
                    <a:pt x="285008" y="370902"/>
                  </a:lnTo>
                  <a:lnTo>
                    <a:pt x="285125" y="371143"/>
                  </a:lnTo>
                  <a:lnTo>
                    <a:pt x="285231" y="371566"/>
                  </a:lnTo>
                  <a:lnTo>
                    <a:pt x="285335" y="372108"/>
                  </a:lnTo>
                  <a:lnTo>
                    <a:pt x="285056" y="372563"/>
                  </a:lnTo>
                  <a:lnTo>
                    <a:pt x="284785" y="372978"/>
                  </a:lnTo>
                  <a:lnTo>
                    <a:pt x="284430" y="373470"/>
                  </a:lnTo>
                  <a:lnTo>
                    <a:pt x="284565" y="373966"/>
                  </a:lnTo>
                  <a:lnTo>
                    <a:pt x="284946" y="374399"/>
                  </a:lnTo>
                  <a:lnTo>
                    <a:pt x="285392" y="374981"/>
                  </a:lnTo>
                  <a:lnTo>
                    <a:pt x="285728" y="375564"/>
                  </a:lnTo>
                  <a:lnTo>
                    <a:pt x="285981" y="376143"/>
                  </a:lnTo>
                  <a:lnTo>
                    <a:pt x="286163" y="376758"/>
                  </a:lnTo>
                  <a:lnTo>
                    <a:pt x="286151" y="377331"/>
                  </a:lnTo>
                  <a:lnTo>
                    <a:pt x="286061" y="377982"/>
                  </a:lnTo>
                  <a:lnTo>
                    <a:pt x="285898" y="378479"/>
                  </a:lnTo>
                  <a:lnTo>
                    <a:pt x="285928" y="378975"/>
                  </a:lnTo>
                  <a:lnTo>
                    <a:pt x="286008" y="379471"/>
                  </a:lnTo>
                  <a:lnTo>
                    <a:pt x="287513" y="381465"/>
                  </a:lnTo>
                  <a:lnTo>
                    <a:pt x="288112" y="382567"/>
                  </a:lnTo>
                  <a:lnTo>
                    <a:pt x="289841" y="385751"/>
                  </a:lnTo>
                  <a:lnTo>
                    <a:pt x="291602" y="388725"/>
                  </a:lnTo>
                  <a:lnTo>
                    <a:pt x="292379" y="389877"/>
                  </a:lnTo>
                  <a:lnTo>
                    <a:pt x="293063" y="390965"/>
                  </a:lnTo>
                  <a:lnTo>
                    <a:pt x="293682" y="391712"/>
                  </a:lnTo>
                  <a:lnTo>
                    <a:pt x="294400" y="392563"/>
                  </a:lnTo>
                  <a:lnTo>
                    <a:pt x="295023" y="393178"/>
                  </a:lnTo>
                  <a:lnTo>
                    <a:pt x="295236" y="393480"/>
                  </a:lnTo>
                  <a:lnTo>
                    <a:pt x="295672" y="394098"/>
                  </a:lnTo>
                  <a:lnTo>
                    <a:pt x="296382" y="395387"/>
                  </a:lnTo>
                  <a:lnTo>
                    <a:pt x="296700" y="396298"/>
                  </a:lnTo>
                  <a:lnTo>
                    <a:pt x="296915" y="397304"/>
                  </a:lnTo>
                  <a:lnTo>
                    <a:pt x="296828" y="398279"/>
                  </a:lnTo>
                  <a:lnTo>
                    <a:pt x="296269" y="399640"/>
                  </a:lnTo>
                  <a:lnTo>
                    <a:pt x="295774" y="401138"/>
                  </a:lnTo>
                  <a:lnTo>
                    <a:pt x="295362" y="401703"/>
                  </a:lnTo>
                  <a:lnTo>
                    <a:pt x="294653" y="402122"/>
                  </a:lnTo>
                  <a:lnTo>
                    <a:pt x="293546" y="402404"/>
                  </a:lnTo>
                  <a:lnTo>
                    <a:pt x="292541" y="402486"/>
                  </a:lnTo>
                  <a:lnTo>
                    <a:pt x="291311" y="402295"/>
                  </a:lnTo>
                  <a:lnTo>
                    <a:pt x="290079" y="402204"/>
                  </a:lnTo>
                  <a:lnTo>
                    <a:pt x="289392" y="402313"/>
                  </a:lnTo>
                  <a:lnTo>
                    <a:pt x="288719" y="402541"/>
                  </a:lnTo>
                  <a:lnTo>
                    <a:pt x="288542" y="402742"/>
                  </a:lnTo>
                  <a:lnTo>
                    <a:pt x="287933" y="403433"/>
                  </a:lnTo>
                  <a:lnTo>
                    <a:pt x="287111" y="404522"/>
                  </a:lnTo>
                  <a:lnTo>
                    <a:pt x="286431" y="405214"/>
                  </a:lnTo>
                  <a:lnTo>
                    <a:pt x="285452" y="405734"/>
                  </a:lnTo>
                  <a:lnTo>
                    <a:pt x="284373" y="406348"/>
                  </a:lnTo>
                  <a:lnTo>
                    <a:pt x="283523" y="407204"/>
                  </a:lnTo>
                  <a:lnTo>
                    <a:pt x="283674" y="408079"/>
                  </a:lnTo>
                  <a:lnTo>
                    <a:pt x="283942" y="409130"/>
                  </a:lnTo>
                  <a:lnTo>
                    <a:pt x="284388" y="409905"/>
                  </a:lnTo>
                  <a:lnTo>
                    <a:pt x="284789" y="410793"/>
                  </a:lnTo>
                  <a:lnTo>
                    <a:pt x="285033" y="411950"/>
                  </a:lnTo>
                  <a:lnTo>
                    <a:pt x="285214" y="412528"/>
                  </a:lnTo>
                  <a:lnTo>
                    <a:pt x="285165" y="413024"/>
                  </a:lnTo>
                  <a:lnTo>
                    <a:pt x="284815" y="413516"/>
                  </a:lnTo>
                  <a:lnTo>
                    <a:pt x="284498" y="414263"/>
                  </a:lnTo>
                  <a:lnTo>
                    <a:pt x="284424" y="414554"/>
                  </a:lnTo>
                  <a:lnTo>
                    <a:pt x="283963" y="415000"/>
                  </a:lnTo>
                  <a:lnTo>
                    <a:pt x="283767" y="415260"/>
                  </a:lnTo>
                  <a:lnTo>
                    <a:pt x="283374" y="415383"/>
                  </a:lnTo>
                  <a:lnTo>
                    <a:pt x="279772" y="417336"/>
                  </a:lnTo>
                  <a:lnTo>
                    <a:pt x="279180" y="417747"/>
                  </a:lnTo>
                  <a:lnTo>
                    <a:pt x="277904" y="418567"/>
                  </a:lnTo>
                  <a:lnTo>
                    <a:pt x="277401" y="418940"/>
                  </a:lnTo>
                  <a:lnTo>
                    <a:pt x="276328" y="419646"/>
                  </a:lnTo>
                  <a:lnTo>
                    <a:pt x="275856" y="420056"/>
                  </a:lnTo>
                  <a:lnTo>
                    <a:pt x="275078" y="420694"/>
                  </a:lnTo>
                  <a:lnTo>
                    <a:pt x="274267" y="421295"/>
                  </a:lnTo>
                  <a:lnTo>
                    <a:pt x="273458" y="421773"/>
                  </a:lnTo>
                  <a:lnTo>
                    <a:pt x="272230" y="421941"/>
                  </a:lnTo>
                  <a:lnTo>
                    <a:pt x="271656" y="422087"/>
                  </a:lnTo>
                  <a:lnTo>
                    <a:pt x="270781" y="421955"/>
                  </a:lnTo>
                  <a:lnTo>
                    <a:pt x="269145" y="421613"/>
                  </a:lnTo>
                  <a:lnTo>
                    <a:pt x="268235" y="421408"/>
                  </a:lnTo>
                  <a:lnTo>
                    <a:pt x="267203" y="421463"/>
                  </a:lnTo>
                  <a:lnTo>
                    <a:pt x="266441" y="421486"/>
                  </a:lnTo>
                  <a:lnTo>
                    <a:pt x="265444" y="421659"/>
                  </a:lnTo>
                  <a:lnTo>
                    <a:pt x="264790" y="421914"/>
                  </a:lnTo>
                  <a:lnTo>
                    <a:pt x="264212" y="422133"/>
                  </a:lnTo>
                  <a:lnTo>
                    <a:pt x="263329" y="422502"/>
                  </a:lnTo>
                  <a:lnTo>
                    <a:pt x="263106" y="422584"/>
                  </a:lnTo>
                  <a:lnTo>
                    <a:pt x="262543" y="423080"/>
                  </a:lnTo>
                  <a:lnTo>
                    <a:pt x="261429" y="423585"/>
                  </a:lnTo>
                  <a:lnTo>
                    <a:pt x="260647" y="423826"/>
                  </a:lnTo>
                  <a:lnTo>
                    <a:pt x="260125" y="423949"/>
                  </a:lnTo>
                  <a:lnTo>
                    <a:pt x="259797" y="424072"/>
                  </a:lnTo>
                  <a:lnTo>
                    <a:pt x="259279" y="424063"/>
                  </a:lnTo>
                  <a:lnTo>
                    <a:pt x="258566" y="424245"/>
                  </a:lnTo>
                  <a:lnTo>
                    <a:pt x="258297" y="424500"/>
                  </a:lnTo>
                  <a:lnTo>
                    <a:pt x="257777" y="424756"/>
                  </a:lnTo>
                  <a:lnTo>
                    <a:pt x="256798" y="424997"/>
                  </a:lnTo>
                  <a:lnTo>
                    <a:pt x="256021" y="424983"/>
                  </a:lnTo>
                  <a:lnTo>
                    <a:pt x="255764" y="424783"/>
                  </a:lnTo>
                  <a:lnTo>
                    <a:pt x="255443" y="424647"/>
                  </a:lnTo>
                  <a:lnTo>
                    <a:pt x="254419" y="423973"/>
                  </a:lnTo>
                  <a:lnTo>
                    <a:pt x="254231" y="423645"/>
                  </a:lnTo>
                  <a:lnTo>
                    <a:pt x="253845" y="423376"/>
                  </a:lnTo>
                  <a:lnTo>
                    <a:pt x="253452" y="423695"/>
                  </a:lnTo>
                  <a:lnTo>
                    <a:pt x="252600" y="424137"/>
                  </a:lnTo>
                  <a:lnTo>
                    <a:pt x="252339" y="424132"/>
                  </a:lnTo>
                  <a:lnTo>
                    <a:pt x="250125" y="424742"/>
                  </a:lnTo>
                  <a:lnTo>
                    <a:pt x="248815" y="425498"/>
                  </a:lnTo>
                  <a:lnTo>
                    <a:pt x="247935" y="426268"/>
                  </a:lnTo>
                  <a:lnTo>
                    <a:pt x="247542" y="426796"/>
                  </a:lnTo>
                  <a:lnTo>
                    <a:pt x="247070" y="427479"/>
                  </a:lnTo>
                  <a:lnTo>
                    <a:pt x="246172" y="428495"/>
                  </a:lnTo>
                  <a:lnTo>
                    <a:pt x="245329" y="428786"/>
                  </a:lnTo>
                  <a:lnTo>
                    <a:pt x="244634" y="429078"/>
                  </a:lnTo>
                  <a:lnTo>
                    <a:pt x="243833" y="429214"/>
                  </a:lnTo>
                  <a:lnTo>
                    <a:pt x="243399" y="429743"/>
                  </a:lnTo>
                  <a:lnTo>
                    <a:pt x="241560" y="430321"/>
                  </a:lnTo>
                  <a:lnTo>
                    <a:pt x="240287" y="430950"/>
                  </a:lnTo>
                  <a:lnTo>
                    <a:pt x="239404" y="431237"/>
                  </a:lnTo>
                  <a:lnTo>
                    <a:pt x="237681" y="431510"/>
                  </a:lnTo>
                  <a:lnTo>
                    <a:pt x="236877" y="431533"/>
                  </a:lnTo>
                  <a:lnTo>
                    <a:pt x="235887" y="431478"/>
                  </a:lnTo>
                  <a:lnTo>
                    <a:pt x="234093" y="431519"/>
                  </a:lnTo>
                  <a:lnTo>
                    <a:pt x="233066" y="431596"/>
                  </a:lnTo>
                  <a:lnTo>
                    <a:pt x="232548" y="431587"/>
                  </a:lnTo>
                  <a:lnTo>
                    <a:pt x="232291" y="431514"/>
                  </a:lnTo>
                  <a:lnTo>
                    <a:pt x="231839" y="431510"/>
                  </a:lnTo>
                  <a:lnTo>
                    <a:pt x="230864" y="431556"/>
                  </a:lnTo>
                  <a:lnTo>
                    <a:pt x="230407" y="431674"/>
                  </a:lnTo>
                  <a:lnTo>
                    <a:pt x="229493" y="432052"/>
                  </a:lnTo>
                  <a:lnTo>
                    <a:pt x="229361" y="432179"/>
                  </a:lnTo>
                  <a:lnTo>
                    <a:pt x="229164" y="432175"/>
                  </a:lnTo>
                  <a:lnTo>
                    <a:pt x="228575" y="432553"/>
                  </a:lnTo>
                  <a:lnTo>
                    <a:pt x="226351" y="433491"/>
                  </a:lnTo>
                  <a:lnTo>
                    <a:pt x="225505" y="433737"/>
                  </a:lnTo>
                  <a:lnTo>
                    <a:pt x="224335" y="433846"/>
                  </a:lnTo>
                  <a:lnTo>
                    <a:pt x="223749" y="434028"/>
                  </a:lnTo>
                  <a:lnTo>
                    <a:pt x="223228" y="434019"/>
                  </a:lnTo>
                  <a:lnTo>
                    <a:pt x="222582" y="433878"/>
                  </a:lnTo>
                  <a:lnTo>
                    <a:pt x="221985" y="433841"/>
                  </a:lnTo>
                  <a:lnTo>
                    <a:pt x="220928" y="433336"/>
                  </a:lnTo>
                  <a:lnTo>
                    <a:pt x="220142" y="432516"/>
                  </a:lnTo>
                  <a:lnTo>
                    <a:pt x="219738" y="431815"/>
                  </a:lnTo>
                  <a:lnTo>
                    <a:pt x="219799" y="430553"/>
                  </a:lnTo>
                  <a:lnTo>
                    <a:pt x="220278" y="429565"/>
                  </a:lnTo>
                  <a:lnTo>
                    <a:pt x="220792" y="428581"/>
                  </a:lnTo>
                  <a:lnTo>
                    <a:pt x="220962" y="427589"/>
                  </a:lnTo>
                  <a:lnTo>
                    <a:pt x="220788" y="426778"/>
                  </a:lnTo>
                  <a:lnTo>
                    <a:pt x="220490" y="426391"/>
                  </a:lnTo>
                  <a:lnTo>
                    <a:pt x="220309" y="425926"/>
                  </a:lnTo>
                  <a:lnTo>
                    <a:pt x="219901" y="425229"/>
                  </a:lnTo>
                  <a:lnTo>
                    <a:pt x="219765" y="424383"/>
                  </a:lnTo>
                  <a:lnTo>
                    <a:pt x="219746" y="423348"/>
                  </a:lnTo>
                  <a:lnTo>
                    <a:pt x="219655" y="422237"/>
                  </a:lnTo>
                  <a:lnTo>
                    <a:pt x="219474" y="421695"/>
                  </a:lnTo>
                  <a:lnTo>
                    <a:pt x="219375" y="420848"/>
                  </a:lnTo>
                  <a:lnTo>
                    <a:pt x="219428" y="420047"/>
                  </a:lnTo>
                  <a:lnTo>
                    <a:pt x="219704" y="419514"/>
                  </a:lnTo>
                  <a:lnTo>
                    <a:pt x="220014" y="419482"/>
                  </a:lnTo>
                  <a:lnTo>
                    <a:pt x="220467" y="419569"/>
                  </a:lnTo>
                  <a:lnTo>
                    <a:pt x="220811" y="419537"/>
                  </a:lnTo>
                  <a:lnTo>
                    <a:pt x="221199" y="419200"/>
                  </a:lnTo>
                  <a:lnTo>
                    <a:pt x="221514" y="418708"/>
                  </a:lnTo>
                  <a:lnTo>
                    <a:pt x="222030" y="417647"/>
                  </a:lnTo>
                  <a:lnTo>
                    <a:pt x="222261" y="417533"/>
                  </a:lnTo>
                  <a:lnTo>
                    <a:pt x="223107" y="417319"/>
                  </a:lnTo>
                  <a:lnTo>
                    <a:pt x="223798" y="417064"/>
                  </a:lnTo>
                  <a:lnTo>
                    <a:pt x="224270" y="416308"/>
                  </a:lnTo>
                  <a:lnTo>
                    <a:pt x="224248" y="415579"/>
                  </a:lnTo>
                  <a:lnTo>
                    <a:pt x="223915" y="415037"/>
                  </a:lnTo>
                  <a:lnTo>
                    <a:pt x="223885" y="414500"/>
                  </a:lnTo>
                  <a:lnTo>
                    <a:pt x="224055" y="413653"/>
                  </a:lnTo>
                  <a:lnTo>
                    <a:pt x="223726" y="412883"/>
                  </a:lnTo>
                  <a:lnTo>
                    <a:pt x="223322" y="412068"/>
                  </a:lnTo>
                  <a:lnTo>
                    <a:pt x="223088" y="410379"/>
                  </a:lnTo>
                  <a:lnTo>
                    <a:pt x="222971" y="408539"/>
                  </a:lnTo>
                  <a:lnTo>
                    <a:pt x="222842" y="407154"/>
                  </a:lnTo>
                  <a:lnTo>
                    <a:pt x="223088" y="406316"/>
                  </a:lnTo>
                  <a:lnTo>
                    <a:pt x="223175" y="405861"/>
                  </a:lnTo>
                  <a:lnTo>
                    <a:pt x="222710" y="406157"/>
                  </a:lnTo>
                  <a:lnTo>
                    <a:pt x="222389" y="406876"/>
                  </a:lnTo>
                  <a:lnTo>
                    <a:pt x="221612" y="407783"/>
                  </a:lnTo>
                  <a:lnTo>
                    <a:pt x="221068" y="408270"/>
                  </a:lnTo>
                  <a:lnTo>
                    <a:pt x="220142" y="408712"/>
                  </a:lnTo>
                  <a:lnTo>
                    <a:pt x="219678" y="408971"/>
                  </a:lnTo>
                  <a:lnTo>
                    <a:pt x="218911" y="409263"/>
                  </a:lnTo>
                  <a:lnTo>
                    <a:pt x="218643" y="409258"/>
                  </a:lnTo>
                  <a:lnTo>
                    <a:pt x="218151" y="409017"/>
                  </a:lnTo>
                  <a:lnTo>
                    <a:pt x="218080" y="408811"/>
                  </a:lnTo>
                  <a:lnTo>
                    <a:pt x="217936" y="408402"/>
                  </a:lnTo>
                  <a:lnTo>
                    <a:pt x="217941" y="408019"/>
                  </a:lnTo>
                  <a:lnTo>
                    <a:pt x="218533" y="407150"/>
                  </a:lnTo>
                  <a:lnTo>
                    <a:pt x="219035" y="406699"/>
                  </a:lnTo>
                  <a:lnTo>
                    <a:pt x="219583" y="406097"/>
                  </a:lnTo>
                  <a:lnTo>
                    <a:pt x="220354" y="405574"/>
                  </a:lnTo>
                  <a:lnTo>
                    <a:pt x="220981" y="404745"/>
                  </a:lnTo>
                  <a:lnTo>
                    <a:pt x="222215" y="404039"/>
                  </a:lnTo>
                  <a:lnTo>
                    <a:pt x="222839" y="403402"/>
                  </a:lnTo>
                  <a:lnTo>
                    <a:pt x="223628" y="401999"/>
                  </a:lnTo>
                  <a:lnTo>
                    <a:pt x="224282" y="399904"/>
                  </a:lnTo>
                  <a:lnTo>
                    <a:pt x="224690" y="398493"/>
                  </a:lnTo>
                  <a:lnTo>
                    <a:pt x="224788" y="397309"/>
                  </a:lnTo>
                  <a:lnTo>
                    <a:pt x="224851" y="395929"/>
                  </a:lnTo>
                  <a:lnTo>
                    <a:pt x="225234" y="393825"/>
                  </a:lnTo>
                  <a:lnTo>
                    <a:pt x="225176" y="392818"/>
                  </a:lnTo>
                  <a:lnTo>
                    <a:pt x="225055" y="392422"/>
                  </a:lnTo>
                  <a:lnTo>
                    <a:pt x="225059" y="392163"/>
                  </a:lnTo>
                  <a:lnTo>
                    <a:pt x="224758" y="391047"/>
                  </a:lnTo>
                  <a:lnTo>
                    <a:pt x="224629" y="390915"/>
                  </a:lnTo>
                  <a:lnTo>
                    <a:pt x="224131" y="389863"/>
                  </a:lnTo>
                  <a:lnTo>
                    <a:pt x="223692" y="389071"/>
                  </a:lnTo>
                  <a:lnTo>
                    <a:pt x="223572" y="388679"/>
                  </a:lnTo>
                  <a:lnTo>
                    <a:pt x="223409" y="386912"/>
                  </a:lnTo>
                  <a:lnTo>
                    <a:pt x="223288" y="386389"/>
                  </a:lnTo>
                  <a:lnTo>
                    <a:pt x="222842" y="386051"/>
                  </a:lnTo>
                  <a:lnTo>
                    <a:pt x="222261" y="385910"/>
                  </a:lnTo>
                  <a:lnTo>
                    <a:pt x="221807" y="385837"/>
                  </a:lnTo>
                  <a:lnTo>
                    <a:pt x="221418" y="385828"/>
                  </a:lnTo>
                  <a:lnTo>
                    <a:pt x="220656" y="385095"/>
                  </a:lnTo>
                  <a:lnTo>
                    <a:pt x="219080" y="382586"/>
                  </a:lnTo>
                  <a:lnTo>
                    <a:pt x="217823" y="380605"/>
                  </a:lnTo>
                  <a:lnTo>
                    <a:pt x="217509" y="380013"/>
                  </a:lnTo>
                  <a:lnTo>
                    <a:pt x="217200" y="379353"/>
                  </a:lnTo>
                  <a:lnTo>
                    <a:pt x="216527" y="377126"/>
                  </a:lnTo>
                  <a:lnTo>
                    <a:pt x="216025" y="376202"/>
                  </a:lnTo>
                  <a:lnTo>
                    <a:pt x="215840" y="375870"/>
                  </a:lnTo>
                  <a:lnTo>
                    <a:pt x="214945" y="375004"/>
                  </a:lnTo>
                  <a:lnTo>
                    <a:pt x="213673" y="373679"/>
                  </a:lnTo>
                  <a:lnTo>
                    <a:pt x="213348" y="373866"/>
                  </a:lnTo>
                  <a:lnTo>
                    <a:pt x="213211" y="374062"/>
                  </a:lnTo>
                  <a:lnTo>
                    <a:pt x="213003" y="374777"/>
                  </a:lnTo>
                  <a:lnTo>
                    <a:pt x="213000" y="374968"/>
                  </a:lnTo>
                  <a:lnTo>
                    <a:pt x="213181" y="375692"/>
                  </a:lnTo>
                  <a:lnTo>
                    <a:pt x="213239" y="376215"/>
                  </a:lnTo>
                  <a:lnTo>
                    <a:pt x="213227" y="376867"/>
                  </a:lnTo>
                  <a:lnTo>
                    <a:pt x="213143" y="377709"/>
                  </a:lnTo>
                  <a:lnTo>
                    <a:pt x="212944" y="378310"/>
                  </a:lnTo>
                  <a:lnTo>
                    <a:pt x="212959" y="378647"/>
                  </a:lnTo>
                  <a:lnTo>
                    <a:pt x="213000" y="378788"/>
                  </a:lnTo>
                  <a:lnTo>
                    <a:pt x="213163" y="379312"/>
                  </a:lnTo>
                  <a:lnTo>
                    <a:pt x="213231" y="379772"/>
                  </a:lnTo>
                  <a:lnTo>
                    <a:pt x="213352" y="380391"/>
                  </a:lnTo>
                  <a:lnTo>
                    <a:pt x="213397" y="381566"/>
                  </a:lnTo>
                  <a:lnTo>
                    <a:pt x="213511" y="382354"/>
                  </a:lnTo>
                  <a:lnTo>
                    <a:pt x="213439" y="382677"/>
                  </a:lnTo>
                  <a:lnTo>
                    <a:pt x="213390" y="385223"/>
                  </a:lnTo>
                  <a:lnTo>
                    <a:pt x="213435" y="386398"/>
                  </a:lnTo>
                  <a:lnTo>
                    <a:pt x="213798" y="387577"/>
                  </a:lnTo>
                  <a:lnTo>
                    <a:pt x="215712" y="389449"/>
                  </a:lnTo>
                  <a:lnTo>
                    <a:pt x="215961" y="389681"/>
                  </a:lnTo>
                  <a:lnTo>
                    <a:pt x="216124" y="389872"/>
                  </a:lnTo>
                  <a:lnTo>
                    <a:pt x="216785" y="390833"/>
                  </a:lnTo>
                  <a:lnTo>
                    <a:pt x="216974" y="391161"/>
                  </a:lnTo>
                  <a:lnTo>
                    <a:pt x="217820" y="394376"/>
                  </a:lnTo>
                  <a:lnTo>
                    <a:pt x="217884" y="397964"/>
                  </a:lnTo>
                  <a:lnTo>
                    <a:pt x="217797" y="399071"/>
                  </a:lnTo>
                  <a:lnTo>
                    <a:pt x="217639" y="400569"/>
                  </a:lnTo>
                  <a:lnTo>
                    <a:pt x="217503" y="400829"/>
                  </a:lnTo>
                  <a:lnTo>
                    <a:pt x="217359" y="401608"/>
                  </a:lnTo>
                  <a:lnTo>
                    <a:pt x="217155" y="402191"/>
                  </a:lnTo>
                  <a:lnTo>
                    <a:pt x="216494" y="404354"/>
                  </a:lnTo>
                  <a:lnTo>
                    <a:pt x="216184" y="405433"/>
                  </a:lnTo>
                  <a:lnTo>
                    <a:pt x="216052" y="406025"/>
                  </a:lnTo>
                  <a:lnTo>
                    <a:pt x="216003" y="406717"/>
                  </a:lnTo>
                  <a:lnTo>
                    <a:pt x="215784" y="408165"/>
                  </a:lnTo>
                  <a:lnTo>
                    <a:pt x="215614" y="409121"/>
                  </a:lnTo>
                  <a:lnTo>
                    <a:pt x="215644" y="409468"/>
                  </a:lnTo>
                  <a:lnTo>
                    <a:pt x="216105" y="409363"/>
                  </a:lnTo>
                  <a:lnTo>
                    <a:pt x="216528" y="409062"/>
                  </a:lnTo>
                  <a:lnTo>
                    <a:pt x="216834" y="409030"/>
                  </a:lnTo>
                  <a:lnTo>
                    <a:pt x="217140" y="409112"/>
                  </a:lnTo>
                  <a:lnTo>
                    <a:pt x="217325" y="409386"/>
                  </a:lnTo>
                  <a:lnTo>
                    <a:pt x="217469" y="409809"/>
                  </a:lnTo>
                  <a:lnTo>
                    <a:pt x="217537" y="410233"/>
                  </a:lnTo>
                  <a:lnTo>
                    <a:pt x="217185" y="410683"/>
                  </a:lnTo>
                  <a:lnTo>
                    <a:pt x="215905" y="411695"/>
                  </a:lnTo>
                  <a:lnTo>
                    <a:pt x="215444" y="411990"/>
                  </a:lnTo>
                  <a:lnTo>
                    <a:pt x="215056" y="412332"/>
                  </a:lnTo>
                  <a:lnTo>
                    <a:pt x="214314" y="413120"/>
                  </a:lnTo>
                  <a:lnTo>
                    <a:pt x="213620" y="413530"/>
                  </a:lnTo>
                  <a:lnTo>
                    <a:pt x="213118" y="413862"/>
                  </a:lnTo>
                  <a:lnTo>
                    <a:pt x="212536" y="414236"/>
                  </a:lnTo>
                  <a:lnTo>
                    <a:pt x="211727" y="414641"/>
                  </a:lnTo>
                  <a:lnTo>
                    <a:pt x="210497" y="415155"/>
                  </a:lnTo>
                  <a:lnTo>
                    <a:pt x="209809" y="415215"/>
                  </a:lnTo>
                  <a:lnTo>
                    <a:pt x="208967" y="415237"/>
                  </a:lnTo>
                  <a:lnTo>
                    <a:pt x="207860" y="415411"/>
                  </a:lnTo>
                  <a:lnTo>
                    <a:pt x="206716" y="415388"/>
                  </a:lnTo>
                  <a:lnTo>
                    <a:pt x="205795" y="415597"/>
                  </a:lnTo>
                  <a:lnTo>
                    <a:pt x="204612" y="415652"/>
                  </a:lnTo>
                  <a:lnTo>
                    <a:pt x="203805" y="415830"/>
                  </a:lnTo>
                  <a:lnTo>
                    <a:pt x="203310" y="415893"/>
                  </a:lnTo>
                  <a:lnTo>
                    <a:pt x="202770" y="416076"/>
                  </a:lnTo>
                  <a:lnTo>
                    <a:pt x="202498" y="416340"/>
                  </a:lnTo>
                  <a:lnTo>
                    <a:pt x="202373" y="416872"/>
                  </a:lnTo>
                  <a:lnTo>
                    <a:pt x="202207" y="417638"/>
                  </a:lnTo>
                  <a:lnTo>
                    <a:pt x="202120" y="418134"/>
                  </a:lnTo>
                  <a:lnTo>
                    <a:pt x="201908" y="419200"/>
                  </a:lnTo>
                  <a:lnTo>
                    <a:pt x="201670" y="419733"/>
                  </a:lnTo>
                  <a:lnTo>
                    <a:pt x="201508" y="420074"/>
                  </a:lnTo>
                  <a:lnTo>
                    <a:pt x="201274" y="420493"/>
                  </a:lnTo>
                  <a:lnTo>
                    <a:pt x="200733" y="420867"/>
                  </a:lnTo>
                  <a:lnTo>
                    <a:pt x="200159" y="420930"/>
                  </a:lnTo>
                  <a:lnTo>
                    <a:pt x="199431" y="420994"/>
                  </a:lnTo>
                  <a:lnTo>
                    <a:pt x="199129" y="420912"/>
                  </a:lnTo>
                  <a:lnTo>
                    <a:pt x="198751" y="420748"/>
                  </a:lnTo>
                  <a:lnTo>
                    <a:pt x="198256" y="420662"/>
                  </a:lnTo>
                  <a:lnTo>
                    <a:pt x="197644" y="420653"/>
                  </a:lnTo>
                  <a:lnTo>
                    <a:pt x="197264" y="420721"/>
                  </a:lnTo>
                  <a:lnTo>
                    <a:pt x="196342" y="420935"/>
                  </a:lnTo>
                  <a:lnTo>
                    <a:pt x="196104" y="421172"/>
                  </a:lnTo>
                  <a:lnTo>
                    <a:pt x="196614" y="421832"/>
                  </a:lnTo>
                  <a:lnTo>
                    <a:pt x="197380" y="422242"/>
                  </a:lnTo>
                  <a:lnTo>
                    <a:pt x="199257" y="422602"/>
                  </a:lnTo>
                  <a:lnTo>
                    <a:pt x="200300" y="422820"/>
                  </a:lnTo>
                  <a:lnTo>
                    <a:pt x="200960" y="422798"/>
                  </a:lnTo>
                  <a:lnTo>
                    <a:pt x="201806" y="422743"/>
                  </a:lnTo>
                  <a:lnTo>
                    <a:pt x="203170" y="422287"/>
                  </a:lnTo>
                  <a:lnTo>
                    <a:pt x="204053" y="421891"/>
                  </a:lnTo>
                  <a:lnTo>
                    <a:pt x="204359" y="421745"/>
                  </a:lnTo>
                  <a:lnTo>
                    <a:pt x="204593" y="421595"/>
                  </a:lnTo>
                  <a:lnTo>
                    <a:pt x="205013" y="421490"/>
                  </a:lnTo>
                  <a:lnTo>
                    <a:pt x="205356" y="421495"/>
                  </a:lnTo>
                  <a:lnTo>
                    <a:pt x="205776" y="421540"/>
                  </a:lnTo>
                  <a:lnTo>
                    <a:pt x="206116" y="421700"/>
                  </a:lnTo>
                  <a:lnTo>
                    <a:pt x="206305" y="421859"/>
                  </a:lnTo>
                  <a:lnTo>
                    <a:pt x="206569" y="421941"/>
                  </a:lnTo>
                  <a:lnTo>
                    <a:pt x="206913" y="422023"/>
                  </a:lnTo>
                  <a:lnTo>
                    <a:pt x="207259" y="421877"/>
                  </a:lnTo>
                  <a:lnTo>
                    <a:pt x="207495" y="421577"/>
                  </a:lnTo>
                  <a:lnTo>
                    <a:pt x="207801" y="421504"/>
                  </a:lnTo>
                  <a:lnTo>
                    <a:pt x="208215" y="421627"/>
                  </a:lnTo>
                  <a:lnTo>
                    <a:pt x="208370" y="421709"/>
                  </a:lnTo>
                  <a:lnTo>
                    <a:pt x="208631" y="421941"/>
                  </a:lnTo>
                  <a:lnTo>
                    <a:pt x="208993" y="422584"/>
                  </a:lnTo>
                  <a:lnTo>
                    <a:pt x="209526" y="423517"/>
                  </a:lnTo>
                  <a:lnTo>
                    <a:pt x="209401" y="424250"/>
                  </a:lnTo>
                  <a:lnTo>
                    <a:pt x="208438" y="424783"/>
                  </a:lnTo>
                  <a:lnTo>
                    <a:pt x="207766" y="425398"/>
                  </a:lnTo>
                  <a:lnTo>
                    <a:pt x="205798" y="426122"/>
                  </a:lnTo>
                  <a:lnTo>
                    <a:pt x="211116" y="430312"/>
                  </a:lnTo>
                  <a:lnTo>
                    <a:pt x="207116" y="431173"/>
                  </a:lnTo>
                  <a:lnTo>
                    <a:pt x="203974" y="433241"/>
                  </a:lnTo>
                  <a:lnTo>
                    <a:pt x="201402" y="435650"/>
                  </a:lnTo>
                  <a:lnTo>
                    <a:pt x="197834" y="440988"/>
                  </a:lnTo>
                  <a:lnTo>
                    <a:pt x="192120" y="449077"/>
                  </a:lnTo>
                  <a:lnTo>
                    <a:pt x="187550" y="455276"/>
                  </a:lnTo>
                  <a:lnTo>
                    <a:pt x="187169" y="455576"/>
                  </a:lnTo>
                  <a:lnTo>
                    <a:pt x="183834" y="458200"/>
                  </a:lnTo>
                  <a:lnTo>
                    <a:pt x="179121" y="460614"/>
                  </a:lnTo>
                  <a:lnTo>
                    <a:pt x="173981" y="462504"/>
                  </a:lnTo>
                  <a:lnTo>
                    <a:pt x="171409" y="462504"/>
                  </a:lnTo>
                  <a:lnTo>
                    <a:pt x="168837" y="461989"/>
                  </a:lnTo>
                  <a:lnTo>
                    <a:pt x="166552" y="460095"/>
                  </a:lnTo>
                  <a:lnTo>
                    <a:pt x="164694" y="458373"/>
                  </a:lnTo>
                  <a:lnTo>
                    <a:pt x="161982" y="456998"/>
                  </a:lnTo>
                  <a:lnTo>
                    <a:pt x="158980" y="456651"/>
                  </a:lnTo>
                  <a:lnTo>
                    <a:pt x="156332" y="457419"/>
                  </a:lnTo>
                  <a:lnTo>
                    <a:pt x="153409" y="458032"/>
                  </a:lnTo>
                  <a:lnTo>
                    <a:pt x="150697" y="457685"/>
                  </a:lnTo>
                  <a:lnTo>
                    <a:pt x="148918" y="456396"/>
                  </a:lnTo>
                  <a:lnTo>
                    <a:pt x="148049" y="454556"/>
                  </a:lnTo>
                  <a:lnTo>
                    <a:pt x="147435" y="451436"/>
                  </a:lnTo>
                  <a:lnTo>
                    <a:pt x="146873" y="447295"/>
                  </a:lnTo>
                  <a:lnTo>
                    <a:pt x="145127" y="444427"/>
                  </a:lnTo>
                  <a:lnTo>
                    <a:pt x="144266" y="443225"/>
                  </a:lnTo>
                  <a:lnTo>
                    <a:pt x="142476" y="443306"/>
                  </a:lnTo>
                  <a:lnTo>
                    <a:pt x="139561" y="445427"/>
                  </a:lnTo>
                  <a:lnTo>
                    <a:pt x="138129" y="446859"/>
                  </a:lnTo>
                  <a:lnTo>
                    <a:pt x="136493" y="449262"/>
                  </a:lnTo>
                  <a:lnTo>
                    <a:pt x="134550" y="452790"/>
                  </a:lnTo>
                  <a:lnTo>
                    <a:pt x="133834" y="453915"/>
                  </a:lnTo>
                  <a:lnTo>
                    <a:pt x="133221" y="455244"/>
                  </a:lnTo>
                  <a:lnTo>
                    <a:pt x="132147" y="456369"/>
                  </a:lnTo>
                  <a:lnTo>
                    <a:pt x="131278" y="457239"/>
                  </a:lnTo>
                  <a:lnTo>
                    <a:pt x="129437" y="458210"/>
                  </a:lnTo>
                  <a:lnTo>
                    <a:pt x="125193" y="459335"/>
                  </a:lnTo>
                  <a:lnTo>
                    <a:pt x="121319" y="458169"/>
                  </a:lnTo>
                  <a:lnTo>
                    <a:pt x="117512" y="456697"/>
                  </a:lnTo>
                  <a:lnTo>
                    <a:pt x="113429" y="453746"/>
                  </a:lnTo>
                  <a:lnTo>
                    <a:pt x="108399" y="447024"/>
                  </a:lnTo>
                  <a:lnTo>
                    <a:pt x="107624" y="445269"/>
                  </a:lnTo>
                  <a:lnTo>
                    <a:pt x="106084" y="441777"/>
                  </a:lnTo>
                  <a:lnTo>
                    <a:pt x="107719" y="436207"/>
                  </a:lnTo>
                  <a:lnTo>
                    <a:pt x="114245" y="429321"/>
                  </a:lnTo>
                  <a:lnTo>
                    <a:pt x="121318" y="423910"/>
                  </a:lnTo>
                  <a:lnTo>
                    <a:pt x="118599" y="418996"/>
                  </a:lnTo>
                  <a:lnTo>
                    <a:pt x="112205" y="413914"/>
                  </a:lnTo>
                  <a:lnTo>
                    <a:pt x="107528" y="409887"/>
                  </a:lnTo>
                  <a:lnTo>
                    <a:pt x="105694" y="408308"/>
                  </a:lnTo>
                  <a:lnTo>
                    <a:pt x="105539" y="408176"/>
                  </a:lnTo>
                  <a:lnTo>
                    <a:pt x="100101" y="400967"/>
                  </a:lnTo>
                  <a:lnTo>
                    <a:pt x="95203" y="391786"/>
                  </a:lnTo>
                  <a:lnTo>
                    <a:pt x="93288" y="389290"/>
                  </a:lnTo>
                  <a:lnTo>
                    <a:pt x="89500" y="384350"/>
                  </a:lnTo>
                  <a:lnTo>
                    <a:pt x="86320" y="381841"/>
                  </a:lnTo>
                  <a:lnTo>
                    <a:pt x="83344" y="380521"/>
                  </a:lnTo>
                  <a:lnTo>
                    <a:pt x="74903" y="380644"/>
                  </a:lnTo>
                  <a:lnTo>
                    <a:pt x="71476" y="381005"/>
                  </a:lnTo>
                  <a:lnTo>
                    <a:pt x="66961" y="381482"/>
                  </a:lnTo>
                  <a:lnTo>
                    <a:pt x="61896" y="380043"/>
                  </a:lnTo>
                  <a:lnTo>
                    <a:pt x="57130" y="377411"/>
                  </a:lnTo>
                  <a:lnTo>
                    <a:pt x="55793" y="374325"/>
                  </a:lnTo>
                  <a:lnTo>
                    <a:pt x="54747" y="371910"/>
                  </a:lnTo>
                  <a:lnTo>
                    <a:pt x="53950" y="364970"/>
                  </a:lnTo>
                  <a:lnTo>
                    <a:pt x="54490" y="360907"/>
                  </a:lnTo>
                  <a:lnTo>
                    <a:pt x="55143" y="356000"/>
                  </a:lnTo>
                  <a:lnTo>
                    <a:pt x="57028" y="350732"/>
                  </a:lnTo>
                  <a:lnTo>
                    <a:pt x="60305" y="345797"/>
                  </a:lnTo>
                  <a:lnTo>
                    <a:pt x="61397" y="344152"/>
                  </a:lnTo>
                  <a:lnTo>
                    <a:pt x="63780" y="339248"/>
                  </a:lnTo>
                  <a:lnTo>
                    <a:pt x="63384" y="335542"/>
                  </a:lnTo>
                  <a:lnTo>
                    <a:pt x="60506" y="331954"/>
                  </a:lnTo>
                  <a:lnTo>
                    <a:pt x="57428" y="329682"/>
                  </a:lnTo>
                  <a:lnTo>
                    <a:pt x="52261" y="326090"/>
                  </a:lnTo>
                  <a:lnTo>
                    <a:pt x="48788" y="324487"/>
                  </a:lnTo>
                  <a:lnTo>
                    <a:pt x="45920" y="323162"/>
                  </a:lnTo>
                  <a:lnTo>
                    <a:pt x="41350" y="322379"/>
                  </a:lnTo>
                  <a:lnTo>
                    <a:pt x="35908" y="321851"/>
                  </a:lnTo>
                  <a:lnTo>
                    <a:pt x="29382" y="318969"/>
                  </a:lnTo>
                  <a:lnTo>
                    <a:pt x="27415" y="315891"/>
                  </a:lnTo>
                  <a:lnTo>
                    <a:pt x="27203" y="315564"/>
                  </a:lnTo>
                  <a:lnTo>
                    <a:pt x="23287" y="307696"/>
                  </a:lnTo>
                  <a:lnTo>
                    <a:pt x="18282" y="296683"/>
                  </a:lnTo>
                  <a:lnTo>
                    <a:pt x="17572" y="295591"/>
                  </a:lnTo>
                  <a:lnTo>
                    <a:pt x="14362" y="290655"/>
                  </a:lnTo>
                  <a:lnTo>
                    <a:pt x="10012" y="287510"/>
                  </a:lnTo>
                  <a:lnTo>
                    <a:pt x="4135" y="284628"/>
                  </a:lnTo>
                  <a:lnTo>
                    <a:pt x="653" y="280431"/>
                  </a:lnTo>
                  <a:lnTo>
                    <a:pt x="237" y="277259"/>
                  </a:lnTo>
                  <a:lnTo>
                    <a:pt x="0" y="275450"/>
                  </a:lnTo>
                  <a:lnTo>
                    <a:pt x="1740" y="269946"/>
                  </a:lnTo>
                  <a:lnTo>
                    <a:pt x="7183" y="263655"/>
                  </a:lnTo>
                  <a:lnTo>
                    <a:pt x="9792" y="255788"/>
                  </a:lnTo>
                  <a:lnTo>
                    <a:pt x="9296" y="249818"/>
                  </a:lnTo>
                  <a:lnTo>
                    <a:pt x="9139" y="247927"/>
                  </a:lnTo>
                  <a:lnTo>
                    <a:pt x="6310" y="241108"/>
                  </a:lnTo>
                  <a:lnTo>
                    <a:pt x="5656" y="231412"/>
                  </a:lnTo>
                  <a:lnTo>
                    <a:pt x="9720" y="223341"/>
                  </a:lnTo>
                  <a:lnTo>
                    <a:pt x="10011" y="222763"/>
                  </a:lnTo>
                  <a:lnTo>
                    <a:pt x="22417" y="214633"/>
                  </a:lnTo>
                  <a:lnTo>
                    <a:pt x="28728" y="213587"/>
                  </a:lnTo>
                  <a:lnTo>
                    <a:pt x="34819" y="215161"/>
                  </a:lnTo>
                  <a:lnTo>
                    <a:pt x="40915" y="218566"/>
                  </a:lnTo>
                  <a:lnTo>
                    <a:pt x="43959" y="219353"/>
                  </a:lnTo>
                  <a:lnTo>
                    <a:pt x="47660" y="218043"/>
                  </a:lnTo>
                  <a:lnTo>
                    <a:pt x="48966" y="215115"/>
                  </a:lnTo>
                  <a:lnTo>
                    <a:pt x="49182" y="214633"/>
                  </a:lnTo>
                  <a:lnTo>
                    <a:pt x="48529" y="208343"/>
                  </a:lnTo>
                  <a:lnTo>
                    <a:pt x="45266" y="202052"/>
                  </a:lnTo>
                  <a:lnTo>
                    <a:pt x="41349" y="196809"/>
                  </a:lnTo>
                  <a:lnTo>
                    <a:pt x="39382" y="193109"/>
                  </a:lnTo>
                  <a:lnTo>
                    <a:pt x="37867" y="190259"/>
                  </a:lnTo>
                  <a:lnTo>
                    <a:pt x="35038" y="183969"/>
                  </a:lnTo>
                  <a:lnTo>
                    <a:pt x="31990" y="175581"/>
                  </a:lnTo>
                  <a:lnTo>
                    <a:pt x="30241" y="168688"/>
                  </a:lnTo>
                  <a:lnTo>
                    <a:pt x="29596" y="166147"/>
                  </a:lnTo>
                  <a:lnTo>
                    <a:pt x="29007" y="158150"/>
                  </a:lnTo>
                  <a:lnTo>
                    <a:pt x="29661" y="152325"/>
                  </a:lnTo>
                  <a:lnTo>
                    <a:pt x="30050" y="149766"/>
                  </a:lnTo>
                  <a:lnTo>
                    <a:pt x="30510" y="146738"/>
                  </a:lnTo>
                  <a:lnTo>
                    <a:pt x="30590" y="146177"/>
                  </a:lnTo>
                  <a:lnTo>
                    <a:pt x="31564" y="141500"/>
                  </a:lnTo>
                  <a:lnTo>
                    <a:pt x="31669" y="139940"/>
                  </a:lnTo>
                  <a:lnTo>
                    <a:pt x="31726" y="136058"/>
                  </a:lnTo>
                  <a:lnTo>
                    <a:pt x="31722" y="134823"/>
                  </a:lnTo>
                  <a:lnTo>
                    <a:pt x="31717" y="133515"/>
                  </a:lnTo>
                  <a:lnTo>
                    <a:pt x="31087" y="130401"/>
                  </a:lnTo>
                  <a:lnTo>
                    <a:pt x="30369" y="128616"/>
                  </a:lnTo>
                  <a:lnTo>
                    <a:pt x="29108" y="127493"/>
                  </a:lnTo>
                  <a:lnTo>
                    <a:pt x="28258" y="127105"/>
                  </a:lnTo>
                  <a:lnTo>
                    <a:pt x="28254" y="126503"/>
                  </a:lnTo>
                  <a:lnTo>
                    <a:pt x="28183" y="125807"/>
                  </a:lnTo>
                  <a:lnTo>
                    <a:pt x="28047" y="123837"/>
                  </a:lnTo>
                  <a:lnTo>
                    <a:pt x="28254" y="121866"/>
                  </a:lnTo>
                  <a:lnTo>
                    <a:pt x="27367" y="119318"/>
                  </a:lnTo>
                  <a:lnTo>
                    <a:pt x="26751" y="116360"/>
                  </a:lnTo>
                  <a:lnTo>
                    <a:pt x="27367" y="114389"/>
                  </a:lnTo>
                  <a:lnTo>
                    <a:pt x="28866" y="113816"/>
                  </a:lnTo>
                  <a:lnTo>
                    <a:pt x="30845" y="114062"/>
                  </a:lnTo>
                  <a:lnTo>
                    <a:pt x="32412" y="115295"/>
                  </a:lnTo>
                  <a:lnTo>
                    <a:pt x="32724" y="115641"/>
                  </a:lnTo>
                  <a:lnTo>
                    <a:pt x="34187" y="117265"/>
                  </a:lnTo>
                  <a:lnTo>
                    <a:pt x="35619" y="120305"/>
                  </a:lnTo>
                  <a:lnTo>
                    <a:pt x="37326" y="123263"/>
                  </a:lnTo>
                  <a:lnTo>
                    <a:pt x="40121" y="124164"/>
                  </a:lnTo>
                  <a:lnTo>
                    <a:pt x="41690" y="124029"/>
                  </a:lnTo>
                  <a:lnTo>
                    <a:pt x="42906" y="123640"/>
                  </a:lnTo>
                  <a:lnTo>
                    <a:pt x="43830" y="122813"/>
                  </a:lnTo>
                  <a:lnTo>
                    <a:pt x="44268" y="122116"/>
                  </a:lnTo>
                  <a:lnTo>
                    <a:pt x="45646" y="119236"/>
                  </a:lnTo>
                  <a:lnTo>
                    <a:pt x="47353" y="116360"/>
                  </a:lnTo>
                  <a:lnTo>
                    <a:pt x="49442" y="113355"/>
                  </a:lnTo>
                  <a:lnTo>
                    <a:pt x="50684" y="110831"/>
                  </a:lnTo>
                  <a:lnTo>
                    <a:pt x="50094" y="108021"/>
                  </a:lnTo>
                  <a:lnTo>
                    <a:pt x="48198" y="106088"/>
                  </a:lnTo>
                  <a:lnTo>
                    <a:pt x="47976" y="105863"/>
                  </a:lnTo>
                  <a:lnTo>
                    <a:pt x="44554" y="103300"/>
                  </a:lnTo>
                  <a:lnTo>
                    <a:pt x="40256" y="99850"/>
                  </a:lnTo>
                  <a:lnTo>
                    <a:pt x="39043" y="98316"/>
                  </a:lnTo>
                  <a:lnTo>
                    <a:pt x="37187" y="95968"/>
                  </a:lnTo>
                  <a:lnTo>
                    <a:pt x="35354" y="93810"/>
                  </a:lnTo>
                  <a:lnTo>
                    <a:pt x="32892" y="91887"/>
                  </a:lnTo>
                  <a:lnTo>
                    <a:pt x="29817" y="89005"/>
                  </a:lnTo>
                  <a:lnTo>
                    <a:pt x="27822" y="86562"/>
                  </a:lnTo>
                  <a:lnTo>
                    <a:pt x="26580" y="84608"/>
                  </a:lnTo>
                  <a:lnTo>
                    <a:pt x="25766" y="81900"/>
                  </a:lnTo>
                  <a:lnTo>
                    <a:pt x="25749" y="81761"/>
                  </a:lnTo>
                  <a:lnTo>
                    <a:pt x="25359" y="78521"/>
                  </a:lnTo>
                  <a:lnTo>
                    <a:pt x="25013" y="75976"/>
                  </a:lnTo>
                  <a:lnTo>
                    <a:pt x="25094" y="75345"/>
                  </a:lnTo>
                  <a:lnTo>
                    <a:pt x="24571" y="73200"/>
                  </a:lnTo>
                  <a:lnTo>
                    <a:pt x="24434" y="73103"/>
                  </a:lnTo>
                  <a:lnTo>
                    <a:pt x="23079" y="72149"/>
                  </a:lnTo>
                  <a:lnTo>
                    <a:pt x="20965" y="71307"/>
                  </a:lnTo>
                  <a:lnTo>
                    <a:pt x="18363" y="70524"/>
                  </a:lnTo>
                  <a:lnTo>
                    <a:pt x="17633" y="70203"/>
                  </a:lnTo>
                  <a:lnTo>
                    <a:pt x="15111" y="69091"/>
                  </a:lnTo>
                  <a:lnTo>
                    <a:pt x="11859" y="68045"/>
                  </a:lnTo>
                  <a:lnTo>
                    <a:pt x="10808" y="67502"/>
                  </a:lnTo>
                  <a:lnTo>
                    <a:pt x="9963" y="67067"/>
                  </a:lnTo>
                  <a:lnTo>
                    <a:pt x="8936" y="65829"/>
                  </a:lnTo>
                  <a:lnTo>
                    <a:pt x="8392" y="64000"/>
                  </a:lnTo>
                  <a:lnTo>
                    <a:pt x="8177" y="58194"/>
                  </a:lnTo>
                  <a:lnTo>
                    <a:pt x="8014" y="55391"/>
                  </a:lnTo>
                  <a:lnTo>
                    <a:pt x="8279" y="53757"/>
                  </a:lnTo>
                  <a:lnTo>
                    <a:pt x="8324" y="53265"/>
                  </a:lnTo>
                  <a:lnTo>
                    <a:pt x="8646" y="49760"/>
                  </a:lnTo>
                  <a:lnTo>
                    <a:pt x="9114" y="47252"/>
                  </a:lnTo>
                  <a:lnTo>
                    <a:pt x="8811" y="44964"/>
                  </a:lnTo>
                  <a:lnTo>
                    <a:pt x="7681" y="42043"/>
                  </a:lnTo>
                  <a:lnTo>
                    <a:pt x="6717" y="40252"/>
                  </a:lnTo>
                  <a:lnTo>
                    <a:pt x="5197" y="38171"/>
                  </a:lnTo>
                  <a:lnTo>
                    <a:pt x="4963" y="38033"/>
                  </a:lnTo>
                  <a:lnTo>
                    <a:pt x="4234" y="37074"/>
                  </a:lnTo>
                  <a:lnTo>
                    <a:pt x="4708" y="36791"/>
                  </a:lnTo>
                  <a:lnTo>
                    <a:pt x="6338" y="35177"/>
                  </a:lnTo>
                  <a:lnTo>
                    <a:pt x="7009" y="34512"/>
                  </a:lnTo>
                  <a:lnTo>
                    <a:pt x="7634" y="34017"/>
                  </a:lnTo>
                  <a:lnTo>
                    <a:pt x="8500" y="33277"/>
                  </a:lnTo>
                  <a:lnTo>
                    <a:pt x="9367" y="32647"/>
                  </a:lnTo>
                  <a:lnTo>
                    <a:pt x="10280" y="32127"/>
                  </a:lnTo>
                  <a:lnTo>
                    <a:pt x="11430" y="31702"/>
                  </a:lnTo>
                  <a:lnTo>
                    <a:pt x="12233" y="31513"/>
                  </a:lnTo>
                  <a:lnTo>
                    <a:pt x="13383" y="31324"/>
                  </a:lnTo>
                  <a:lnTo>
                    <a:pt x="14580" y="31308"/>
                  </a:lnTo>
                  <a:lnTo>
                    <a:pt x="15241" y="31403"/>
                  </a:lnTo>
                  <a:lnTo>
                    <a:pt x="15856" y="31481"/>
                  </a:lnTo>
                  <a:lnTo>
                    <a:pt x="16612" y="31702"/>
                  </a:lnTo>
                  <a:lnTo>
                    <a:pt x="17541" y="31891"/>
                  </a:lnTo>
                  <a:lnTo>
                    <a:pt x="18830" y="32110"/>
                  </a:lnTo>
                  <a:lnTo>
                    <a:pt x="20025" y="32462"/>
                  </a:lnTo>
                  <a:lnTo>
                    <a:pt x="23526" y="33493"/>
                  </a:lnTo>
                  <a:lnTo>
                    <a:pt x="25556" y="33658"/>
                  </a:lnTo>
                  <a:lnTo>
                    <a:pt x="27574" y="33822"/>
                  </a:lnTo>
                  <a:lnTo>
                    <a:pt x="28510" y="31768"/>
                  </a:lnTo>
                  <a:lnTo>
                    <a:pt x="30145" y="28298"/>
                  </a:lnTo>
                  <a:lnTo>
                    <a:pt x="30636" y="27201"/>
                  </a:lnTo>
                  <a:lnTo>
                    <a:pt x="31093" y="26018"/>
                  </a:lnTo>
                  <a:lnTo>
                    <a:pt x="32540" y="22779"/>
                  </a:lnTo>
                  <a:lnTo>
                    <a:pt x="32672" y="22397"/>
                  </a:lnTo>
                  <a:lnTo>
                    <a:pt x="34533" y="18533"/>
                  </a:lnTo>
                  <a:lnTo>
                    <a:pt x="36838" y="13725"/>
                  </a:lnTo>
                  <a:lnTo>
                    <a:pt x="38120" y="10882"/>
                  </a:lnTo>
                  <a:lnTo>
                    <a:pt x="39555" y="7698"/>
                  </a:lnTo>
                  <a:lnTo>
                    <a:pt x="42989" y="81"/>
                  </a:lnTo>
                  <a:lnTo>
                    <a:pt x="43692" y="0"/>
                  </a:lnTo>
                  <a:lnTo>
                    <a:pt x="45090" y="231"/>
                  </a:lnTo>
                  <a:lnTo>
                    <a:pt x="49651" y="1002"/>
                  </a:lnTo>
                  <a:lnTo>
                    <a:pt x="49411" y="1518"/>
                  </a:lnTo>
                  <a:lnTo>
                    <a:pt x="49235" y="2141"/>
                  </a:lnTo>
                  <a:lnTo>
                    <a:pt x="48281" y="9681"/>
                  </a:lnTo>
                  <a:lnTo>
                    <a:pt x="47186" y="18197"/>
                  </a:lnTo>
                  <a:lnTo>
                    <a:pt x="47552" y="18789"/>
                  </a:lnTo>
                  <a:lnTo>
                    <a:pt x="48377" y="19459"/>
                  </a:lnTo>
                  <a:lnTo>
                    <a:pt x="50727" y="19776"/>
                  </a:lnTo>
                  <a:lnTo>
                    <a:pt x="55321" y="20344"/>
                  </a:lnTo>
                  <a:lnTo>
                    <a:pt x="60399" y="21093"/>
                  </a:lnTo>
                  <a:lnTo>
                    <a:pt x="62024" y="21378"/>
                  </a:lnTo>
                  <a:lnTo>
                    <a:pt x="70513" y="22792"/>
                  </a:lnTo>
                  <a:lnTo>
                    <a:pt x="70829" y="22836"/>
                  </a:lnTo>
                  <a:lnTo>
                    <a:pt x="79476" y="24145"/>
                  </a:lnTo>
                  <a:lnTo>
                    <a:pt x="90217" y="25876"/>
                  </a:lnTo>
                  <a:lnTo>
                    <a:pt x="92798" y="26227"/>
                  </a:lnTo>
                  <a:lnTo>
                    <a:pt x="99693" y="27140"/>
                  </a:lnTo>
                  <a:lnTo>
                    <a:pt x="99531" y="28277"/>
                  </a:lnTo>
                  <a:lnTo>
                    <a:pt x="99364" y="29064"/>
                  </a:lnTo>
                  <a:lnTo>
                    <a:pt x="99642" y="29342"/>
                  </a:lnTo>
                  <a:lnTo>
                    <a:pt x="99772" y="29629"/>
                  </a:lnTo>
                  <a:lnTo>
                    <a:pt x="103990" y="34563"/>
                  </a:lnTo>
                  <a:lnTo>
                    <a:pt x="104756" y="35444"/>
                  </a:lnTo>
                  <a:lnTo>
                    <a:pt x="108238" y="39484"/>
                  </a:lnTo>
                  <a:lnTo>
                    <a:pt x="110236" y="41804"/>
                  </a:lnTo>
                  <a:lnTo>
                    <a:pt x="110825" y="42168"/>
                  </a:lnTo>
                  <a:lnTo>
                    <a:pt x="112347" y="42377"/>
                  </a:lnTo>
                  <a:lnTo>
                    <a:pt x="112846" y="42502"/>
                  </a:lnTo>
                  <a:lnTo>
                    <a:pt x="115287" y="42900"/>
                  </a:lnTo>
                  <a:lnTo>
                    <a:pt x="116547" y="42905"/>
                  </a:lnTo>
                  <a:lnTo>
                    <a:pt x="118710" y="43307"/>
                  </a:lnTo>
                  <a:lnTo>
                    <a:pt x="120494" y="43627"/>
                  </a:lnTo>
                  <a:lnTo>
                    <a:pt x="120898" y="43740"/>
                  </a:lnTo>
                  <a:lnTo>
                    <a:pt x="124327" y="44397"/>
                  </a:lnTo>
                  <a:lnTo>
                    <a:pt x="124301" y="44798"/>
                  </a:lnTo>
                  <a:lnTo>
                    <a:pt x="123693" y="48501"/>
                  </a:lnTo>
                  <a:lnTo>
                    <a:pt x="124078" y="48570"/>
                  </a:lnTo>
                  <a:lnTo>
                    <a:pt x="126944" y="49043"/>
                  </a:lnTo>
                  <a:lnTo>
                    <a:pt x="126982" y="48829"/>
                  </a:lnTo>
                  <a:lnTo>
                    <a:pt x="127080" y="48206"/>
                  </a:lnTo>
                  <a:lnTo>
                    <a:pt x="127284" y="46968"/>
                  </a:lnTo>
                  <a:lnTo>
                    <a:pt x="128293" y="47132"/>
                  </a:lnTo>
                  <a:lnTo>
                    <a:pt x="128904" y="47236"/>
                  </a:lnTo>
                  <a:lnTo>
                    <a:pt x="129266" y="47332"/>
                  </a:lnTo>
                  <a:lnTo>
                    <a:pt x="129701" y="47464"/>
                  </a:lnTo>
                  <a:lnTo>
                    <a:pt x="130891" y="47655"/>
                  </a:lnTo>
                  <a:lnTo>
                    <a:pt x="131673" y="47787"/>
                  </a:lnTo>
                  <a:lnTo>
                    <a:pt x="132066" y="47610"/>
                  </a:lnTo>
                  <a:lnTo>
                    <a:pt x="131994" y="48051"/>
                  </a:lnTo>
                  <a:lnTo>
                    <a:pt x="132738" y="48169"/>
                  </a:lnTo>
                  <a:lnTo>
                    <a:pt x="133803" y="48338"/>
                  </a:lnTo>
                  <a:lnTo>
                    <a:pt x="133716" y="48852"/>
                  </a:lnTo>
                  <a:lnTo>
                    <a:pt x="133501" y="50185"/>
                  </a:lnTo>
                  <a:lnTo>
                    <a:pt x="133357" y="51040"/>
                  </a:lnTo>
                  <a:lnTo>
                    <a:pt x="133131" y="52432"/>
                  </a:lnTo>
                  <a:lnTo>
                    <a:pt x="133017" y="53101"/>
                  </a:lnTo>
                  <a:lnTo>
                    <a:pt x="133799" y="53229"/>
                  </a:lnTo>
                  <a:lnTo>
                    <a:pt x="135045" y="53442"/>
                  </a:lnTo>
                  <a:lnTo>
                    <a:pt x="136469" y="53678"/>
                  </a:lnTo>
                  <a:lnTo>
                    <a:pt x="136366" y="54285"/>
                  </a:lnTo>
                  <a:lnTo>
                    <a:pt x="136129" y="55721"/>
                  </a:lnTo>
                  <a:lnTo>
                    <a:pt x="135921" y="56956"/>
                  </a:lnTo>
                  <a:lnTo>
                    <a:pt x="135513" y="59421"/>
                  </a:lnTo>
                  <a:lnTo>
                    <a:pt x="136135" y="59524"/>
                  </a:lnTo>
                  <a:lnTo>
                    <a:pt x="136039" y="60166"/>
                  </a:lnTo>
                  <a:lnTo>
                    <a:pt x="135933" y="60716"/>
                  </a:lnTo>
                  <a:lnTo>
                    <a:pt x="136775" y="60970"/>
                  </a:lnTo>
                  <a:lnTo>
                    <a:pt x="136602" y="62035"/>
                  </a:lnTo>
                  <a:lnTo>
                    <a:pt x="136521" y="62436"/>
                  </a:lnTo>
                  <a:lnTo>
                    <a:pt x="137931" y="62671"/>
                  </a:lnTo>
                  <a:lnTo>
                    <a:pt x="139972" y="63012"/>
                  </a:lnTo>
                  <a:lnTo>
                    <a:pt x="144558" y="63778"/>
                  </a:lnTo>
                  <a:lnTo>
                    <a:pt x="144473" y="64250"/>
                  </a:lnTo>
                  <a:lnTo>
                    <a:pt x="158143" y="66488"/>
                  </a:lnTo>
                  <a:lnTo>
                    <a:pt x="157697" y="68786"/>
                  </a:lnTo>
                  <a:lnTo>
                    <a:pt x="158095" y="68845"/>
                  </a:lnTo>
                  <a:lnTo>
                    <a:pt x="159938" y="69155"/>
                  </a:lnTo>
                  <a:lnTo>
                    <a:pt x="159672" y="70795"/>
                  </a:lnTo>
                  <a:lnTo>
                    <a:pt x="159846" y="70823"/>
                  </a:lnTo>
                  <a:lnTo>
                    <a:pt x="159125" y="75268"/>
                  </a:lnTo>
                  <a:lnTo>
                    <a:pt x="158970" y="75725"/>
                  </a:lnTo>
                  <a:lnTo>
                    <a:pt x="160009" y="76188"/>
                  </a:lnTo>
                  <a:lnTo>
                    <a:pt x="161010" y="76348"/>
                  </a:lnTo>
                  <a:lnTo>
                    <a:pt x="161109" y="76051"/>
                  </a:lnTo>
                  <a:lnTo>
                    <a:pt x="161429" y="74081"/>
                  </a:lnTo>
                  <a:lnTo>
                    <a:pt x="162661" y="74281"/>
                  </a:lnTo>
                  <a:lnTo>
                    <a:pt x="162634" y="74431"/>
                  </a:lnTo>
                  <a:lnTo>
                    <a:pt x="164266" y="74677"/>
                  </a:lnTo>
                  <a:lnTo>
                    <a:pt x="165459" y="74937"/>
                  </a:lnTo>
                  <a:lnTo>
                    <a:pt x="168885" y="75492"/>
                  </a:lnTo>
                  <a:lnTo>
                    <a:pt x="169509" y="75590"/>
                  </a:lnTo>
                  <a:lnTo>
                    <a:pt x="169300" y="76702"/>
                  </a:lnTo>
                  <a:lnTo>
                    <a:pt x="169190" y="77341"/>
                  </a:lnTo>
                  <a:lnTo>
                    <a:pt x="170728" y="77535"/>
                  </a:lnTo>
                  <a:lnTo>
                    <a:pt x="171472" y="73285"/>
                  </a:lnTo>
                  <a:lnTo>
                    <a:pt x="169984" y="73021"/>
                  </a:lnTo>
                  <a:lnTo>
                    <a:pt x="170097" y="72407"/>
                  </a:lnTo>
                  <a:lnTo>
                    <a:pt x="170331" y="71183"/>
                  </a:lnTo>
                  <a:lnTo>
                    <a:pt x="170387" y="70873"/>
                  </a:lnTo>
                  <a:lnTo>
                    <a:pt x="170441" y="70573"/>
                  </a:lnTo>
                  <a:lnTo>
                    <a:pt x="170588" y="69804"/>
                  </a:lnTo>
                  <a:lnTo>
                    <a:pt x="170788" y="68712"/>
                  </a:lnTo>
                  <a:lnTo>
                    <a:pt x="171094" y="67088"/>
                  </a:lnTo>
                  <a:lnTo>
                    <a:pt x="171351" y="65650"/>
                  </a:lnTo>
                  <a:lnTo>
                    <a:pt x="171389" y="65463"/>
                  </a:lnTo>
                  <a:lnTo>
                    <a:pt x="171453" y="65017"/>
                  </a:lnTo>
                  <a:lnTo>
                    <a:pt x="172877" y="65271"/>
                  </a:lnTo>
                  <a:lnTo>
                    <a:pt x="173270" y="65307"/>
                  </a:lnTo>
                  <a:lnTo>
                    <a:pt x="175274" y="65651"/>
                  </a:lnTo>
                  <a:lnTo>
                    <a:pt x="177324" y="66017"/>
                  </a:lnTo>
                  <a:lnTo>
                    <a:pt x="178817" y="66256"/>
                  </a:lnTo>
                  <a:lnTo>
                    <a:pt x="179619" y="66426"/>
                  </a:lnTo>
                  <a:lnTo>
                    <a:pt x="180308" y="66538"/>
                  </a:lnTo>
                  <a:lnTo>
                    <a:pt x="180702" y="64464"/>
                  </a:lnTo>
                  <a:lnTo>
                    <a:pt x="181076" y="64480"/>
                  </a:lnTo>
                  <a:lnTo>
                    <a:pt x="182920" y="64798"/>
                  </a:lnTo>
                  <a:lnTo>
                    <a:pt x="183002" y="64299"/>
                  </a:lnTo>
                  <a:lnTo>
                    <a:pt x="183172" y="63311"/>
                  </a:lnTo>
                  <a:lnTo>
                    <a:pt x="183198" y="63134"/>
                  </a:lnTo>
                  <a:lnTo>
                    <a:pt x="183255" y="62820"/>
                  </a:lnTo>
                  <a:lnTo>
                    <a:pt x="183421" y="61828"/>
                  </a:lnTo>
                  <a:lnTo>
                    <a:pt x="181586" y="61505"/>
                  </a:lnTo>
                  <a:lnTo>
                    <a:pt x="181186" y="61441"/>
                  </a:lnTo>
                  <a:lnTo>
                    <a:pt x="181773" y="58455"/>
                  </a:lnTo>
                  <a:lnTo>
                    <a:pt x="182838" y="52035"/>
                  </a:lnTo>
                  <a:lnTo>
                    <a:pt x="184353" y="43266"/>
                  </a:lnTo>
                  <a:lnTo>
                    <a:pt x="186051" y="33669"/>
                  </a:lnTo>
                  <a:lnTo>
                    <a:pt x="186894" y="28805"/>
                  </a:lnTo>
                  <a:lnTo>
                    <a:pt x="187096" y="27690"/>
                  </a:lnTo>
                  <a:lnTo>
                    <a:pt x="187947" y="22701"/>
                  </a:lnTo>
                  <a:lnTo>
                    <a:pt x="188549" y="19347"/>
                  </a:lnTo>
                  <a:lnTo>
                    <a:pt x="188687" y="18947"/>
                  </a:lnTo>
                  <a:lnTo>
                    <a:pt x="189543" y="19107"/>
                  </a:lnTo>
                  <a:lnTo>
                    <a:pt x="192948" y="19710"/>
                  </a:lnTo>
                  <a:lnTo>
                    <a:pt x="194022" y="19944"/>
                  </a:lnTo>
                  <a:lnTo>
                    <a:pt x="194446" y="20060"/>
                  </a:lnTo>
                  <a:lnTo>
                    <a:pt x="194866" y="20188"/>
                  </a:lnTo>
                  <a:lnTo>
                    <a:pt x="195695" y="20481"/>
                  </a:lnTo>
                  <a:lnTo>
                    <a:pt x="196506" y="20822"/>
                  </a:lnTo>
                  <a:lnTo>
                    <a:pt x="197362" y="21254"/>
                  </a:lnTo>
                  <a:lnTo>
                    <a:pt x="198353" y="21812"/>
                  </a:lnTo>
                  <a:lnTo>
                    <a:pt x="198931" y="22187"/>
                  </a:lnTo>
                  <a:lnTo>
                    <a:pt x="199308" y="22451"/>
                  </a:lnTo>
                  <a:lnTo>
                    <a:pt x="200217" y="23155"/>
                  </a:lnTo>
                  <a:lnTo>
                    <a:pt x="200738" y="23607"/>
                  </a:lnTo>
                  <a:lnTo>
                    <a:pt x="201075" y="23921"/>
                  </a:lnTo>
                  <a:lnTo>
                    <a:pt x="204737" y="27269"/>
                  </a:lnTo>
                  <a:lnTo>
                    <a:pt x="205392" y="27833"/>
                  </a:lnTo>
                  <a:lnTo>
                    <a:pt x="206203" y="28422"/>
                  </a:lnTo>
                  <a:lnTo>
                    <a:pt x="207255" y="29098"/>
                  </a:lnTo>
                  <a:lnTo>
                    <a:pt x="208127" y="29589"/>
                  </a:lnTo>
                  <a:lnTo>
                    <a:pt x="208821" y="29919"/>
                  </a:lnTo>
                  <a:lnTo>
                    <a:pt x="209250" y="30138"/>
                  </a:lnTo>
                  <a:lnTo>
                    <a:pt x="210173" y="30524"/>
                  </a:lnTo>
                  <a:lnTo>
                    <a:pt x="210557" y="30662"/>
                  </a:lnTo>
                  <a:lnTo>
                    <a:pt x="211584" y="31058"/>
                  </a:lnTo>
                  <a:lnTo>
                    <a:pt x="212161" y="31187"/>
                  </a:lnTo>
                  <a:lnTo>
                    <a:pt x="212850" y="31148"/>
                  </a:lnTo>
                  <a:close/>
                </a:path>
              </a:pathLst>
            </a:custGeom>
            <a:solidFill>
              <a:srgbClr val="FFF7E1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" name="pg112"/>
            <p:cNvSpPr/>
            <p:nvPr/>
          </p:nvSpPr>
          <p:spPr>
            <a:xfrm>
              <a:off x="6227895" y="4667066"/>
              <a:ext cx="442519" cy="225091"/>
            </a:xfrm>
            <a:custGeom>
              <a:avLst/>
              <a:gdLst/>
              <a:ahLst/>
              <a:cxnLst/>
              <a:rect l="0" t="0" r="0" b="0"/>
              <a:pathLst>
                <a:path w="442519" h="225091">
                  <a:moveTo>
                    <a:pt x="237390" y="29710"/>
                  </a:moveTo>
                  <a:lnTo>
                    <a:pt x="237778" y="29890"/>
                  </a:lnTo>
                  <a:lnTo>
                    <a:pt x="238107" y="30017"/>
                  </a:lnTo>
                  <a:lnTo>
                    <a:pt x="238371" y="30135"/>
                  </a:lnTo>
                  <a:lnTo>
                    <a:pt x="238636" y="30267"/>
                  </a:lnTo>
                  <a:lnTo>
                    <a:pt x="238900" y="30404"/>
                  </a:lnTo>
                  <a:lnTo>
                    <a:pt x="239163" y="30522"/>
                  </a:lnTo>
                  <a:lnTo>
                    <a:pt x="239432" y="30613"/>
                  </a:lnTo>
                  <a:lnTo>
                    <a:pt x="239734" y="30672"/>
                  </a:lnTo>
                  <a:lnTo>
                    <a:pt x="240044" y="30713"/>
                  </a:lnTo>
                  <a:lnTo>
                    <a:pt x="240357" y="30727"/>
                  </a:lnTo>
                  <a:lnTo>
                    <a:pt x="240667" y="30718"/>
                  </a:lnTo>
                  <a:lnTo>
                    <a:pt x="240977" y="30691"/>
                  </a:lnTo>
                  <a:lnTo>
                    <a:pt x="241313" y="30627"/>
                  </a:lnTo>
                  <a:lnTo>
                    <a:pt x="241645" y="30527"/>
                  </a:lnTo>
                  <a:lnTo>
                    <a:pt x="241978" y="30408"/>
                  </a:lnTo>
                  <a:lnTo>
                    <a:pt x="242307" y="30272"/>
                  </a:lnTo>
                  <a:lnTo>
                    <a:pt x="242630" y="30131"/>
                  </a:lnTo>
                  <a:lnTo>
                    <a:pt x="242940" y="29990"/>
                  </a:lnTo>
                  <a:lnTo>
                    <a:pt x="243193" y="29862"/>
                  </a:lnTo>
                  <a:lnTo>
                    <a:pt x="243552" y="29685"/>
                  </a:lnTo>
                  <a:lnTo>
                    <a:pt x="243858" y="29525"/>
                  </a:lnTo>
                  <a:lnTo>
                    <a:pt x="244678" y="29116"/>
                  </a:lnTo>
                  <a:lnTo>
                    <a:pt x="244935" y="28984"/>
                  </a:lnTo>
                  <a:lnTo>
                    <a:pt x="245188" y="28852"/>
                  </a:lnTo>
                  <a:lnTo>
                    <a:pt x="245441" y="28706"/>
                  </a:lnTo>
                  <a:lnTo>
                    <a:pt x="245619" y="28598"/>
                  </a:lnTo>
                  <a:lnTo>
                    <a:pt x="245969" y="28365"/>
                  </a:lnTo>
                  <a:lnTo>
                    <a:pt x="246314" y="28124"/>
                  </a:lnTo>
                  <a:lnTo>
                    <a:pt x="246605" y="27846"/>
                  </a:lnTo>
                  <a:lnTo>
                    <a:pt x="246751" y="27687"/>
                  </a:lnTo>
                  <a:lnTo>
                    <a:pt x="246927" y="27469"/>
                  </a:lnTo>
                  <a:lnTo>
                    <a:pt x="247602" y="27004"/>
                  </a:lnTo>
                  <a:lnTo>
                    <a:pt x="248112" y="26548"/>
                  </a:lnTo>
                  <a:lnTo>
                    <a:pt x="248508" y="26280"/>
                  </a:lnTo>
                  <a:lnTo>
                    <a:pt x="249086" y="25734"/>
                  </a:lnTo>
                  <a:lnTo>
                    <a:pt x="249494" y="25628"/>
                  </a:lnTo>
                  <a:lnTo>
                    <a:pt x="249883" y="25519"/>
                  </a:lnTo>
                  <a:lnTo>
                    <a:pt x="250253" y="25343"/>
                  </a:lnTo>
                  <a:lnTo>
                    <a:pt x="250751" y="25056"/>
                  </a:lnTo>
                  <a:lnTo>
                    <a:pt x="251201" y="24924"/>
                  </a:lnTo>
                  <a:lnTo>
                    <a:pt x="251710" y="24840"/>
                  </a:lnTo>
                  <a:lnTo>
                    <a:pt x="252203" y="24824"/>
                  </a:lnTo>
                  <a:lnTo>
                    <a:pt x="252870" y="24837"/>
                  </a:lnTo>
                  <a:lnTo>
                    <a:pt x="254413" y="25063"/>
                  </a:lnTo>
                  <a:lnTo>
                    <a:pt x="256914" y="24833"/>
                  </a:lnTo>
                  <a:lnTo>
                    <a:pt x="258806" y="24751"/>
                  </a:lnTo>
                  <a:lnTo>
                    <a:pt x="260275" y="25053"/>
                  </a:lnTo>
                  <a:lnTo>
                    <a:pt x="261184" y="25120"/>
                  </a:lnTo>
                  <a:lnTo>
                    <a:pt x="262017" y="25225"/>
                  </a:lnTo>
                  <a:lnTo>
                    <a:pt x="262414" y="25287"/>
                  </a:lnTo>
                  <a:lnTo>
                    <a:pt x="262882" y="25362"/>
                  </a:lnTo>
                  <a:lnTo>
                    <a:pt x="265982" y="27396"/>
                  </a:lnTo>
                  <a:lnTo>
                    <a:pt x="269796" y="29890"/>
                  </a:lnTo>
                  <a:lnTo>
                    <a:pt x="271466" y="30982"/>
                  </a:lnTo>
                  <a:lnTo>
                    <a:pt x="272135" y="31637"/>
                  </a:lnTo>
                  <a:lnTo>
                    <a:pt x="272335" y="31810"/>
                  </a:lnTo>
                  <a:lnTo>
                    <a:pt x="272569" y="32019"/>
                  </a:lnTo>
                  <a:lnTo>
                    <a:pt x="272795" y="32236"/>
                  </a:lnTo>
                  <a:lnTo>
                    <a:pt x="273181" y="32638"/>
                  </a:lnTo>
                  <a:lnTo>
                    <a:pt x="273513" y="33048"/>
                  </a:lnTo>
                  <a:lnTo>
                    <a:pt x="273887" y="33557"/>
                  </a:lnTo>
                  <a:lnTo>
                    <a:pt x="275130" y="35364"/>
                  </a:lnTo>
                  <a:lnTo>
                    <a:pt x="275292" y="35605"/>
                  </a:lnTo>
                  <a:lnTo>
                    <a:pt x="275651" y="36160"/>
                  </a:lnTo>
                  <a:lnTo>
                    <a:pt x="275998" y="36720"/>
                  </a:lnTo>
                  <a:lnTo>
                    <a:pt x="276338" y="37289"/>
                  </a:lnTo>
                  <a:lnTo>
                    <a:pt x="276474" y="37621"/>
                  </a:lnTo>
                  <a:lnTo>
                    <a:pt x="276561" y="38308"/>
                  </a:lnTo>
                  <a:lnTo>
                    <a:pt x="276659" y="38990"/>
                  </a:lnTo>
                  <a:lnTo>
                    <a:pt x="276716" y="39327"/>
                  </a:lnTo>
                  <a:lnTo>
                    <a:pt x="276818" y="39869"/>
                  </a:lnTo>
                  <a:lnTo>
                    <a:pt x="276927" y="40406"/>
                  </a:lnTo>
                  <a:lnTo>
                    <a:pt x="277048" y="40943"/>
                  </a:lnTo>
                  <a:lnTo>
                    <a:pt x="277177" y="41475"/>
                  </a:lnTo>
                  <a:lnTo>
                    <a:pt x="277479" y="42635"/>
                  </a:lnTo>
                  <a:lnTo>
                    <a:pt x="277649" y="43263"/>
                  </a:lnTo>
                  <a:lnTo>
                    <a:pt x="277836" y="43887"/>
                  </a:lnTo>
                  <a:lnTo>
                    <a:pt x="278033" y="44488"/>
                  </a:lnTo>
                  <a:lnTo>
                    <a:pt x="278260" y="45065"/>
                  </a:lnTo>
                  <a:lnTo>
                    <a:pt x="278536" y="45684"/>
                  </a:lnTo>
                  <a:lnTo>
                    <a:pt x="278837" y="46293"/>
                  </a:lnTo>
                  <a:lnTo>
                    <a:pt x="279166" y="46881"/>
                  </a:lnTo>
                  <a:lnTo>
                    <a:pt x="279521" y="47445"/>
                  </a:lnTo>
                  <a:lnTo>
                    <a:pt x="279915" y="47969"/>
                  </a:lnTo>
                  <a:lnTo>
                    <a:pt x="280546" y="48642"/>
                  </a:lnTo>
                  <a:lnTo>
                    <a:pt x="281247" y="49229"/>
                  </a:lnTo>
                  <a:lnTo>
                    <a:pt x="281591" y="49470"/>
                  </a:lnTo>
                  <a:lnTo>
                    <a:pt x="281893" y="49320"/>
                  </a:lnTo>
                  <a:lnTo>
                    <a:pt x="283548" y="50795"/>
                  </a:lnTo>
                  <a:lnTo>
                    <a:pt x="284069" y="51158"/>
                  </a:lnTo>
                  <a:lnTo>
                    <a:pt x="284267" y="51293"/>
                  </a:lnTo>
                  <a:lnTo>
                    <a:pt x="284621" y="51545"/>
                  </a:lnTo>
                  <a:lnTo>
                    <a:pt x="285171" y="51927"/>
                  </a:lnTo>
                  <a:lnTo>
                    <a:pt x="285730" y="52310"/>
                  </a:lnTo>
                  <a:lnTo>
                    <a:pt x="286279" y="52497"/>
                  </a:lnTo>
                  <a:lnTo>
                    <a:pt x="286524" y="52710"/>
                  </a:lnTo>
                  <a:lnTo>
                    <a:pt x="286871" y="53006"/>
                  </a:lnTo>
                  <a:lnTo>
                    <a:pt x="287132" y="53224"/>
                  </a:lnTo>
                  <a:lnTo>
                    <a:pt x="287733" y="53598"/>
                  </a:lnTo>
                  <a:lnTo>
                    <a:pt x="288215" y="53888"/>
                  </a:lnTo>
                  <a:lnTo>
                    <a:pt x="288702" y="54166"/>
                  </a:lnTo>
                  <a:lnTo>
                    <a:pt x="289016" y="54327"/>
                  </a:lnTo>
                  <a:lnTo>
                    <a:pt x="289655" y="54626"/>
                  </a:lnTo>
                  <a:lnTo>
                    <a:pt x="289968" y="54790"/>
                  </a:lnTo>
                  <a:lnTo>
                    <a:pt x="290267" y="54979"/>
                  </a:lnTo>
                  <a:lnTo>
                    <a:pt x="290474" y="55131"/>
                  </a:lnTo>
                  <a:lnTo>
                    <a:pt x="290677" y="55293"/>
                  </a:lnTo>
                  <a:lnTo>
                    <a:pt x="290875" y="55464"/>
                  </a:lnTo>
                  <a:lnTo>
                    <a:pt x="291071" y="55641"/>
                  </a:lnTo>
                  <a:lnTo>
                    <a:pt x="291258" y="55825"/>
                  </a:lnTo>
                  <a:lnTo>
                    <a:pt x="291508" y="56079"/>
                  </a:lnTo>
                  <a:lnTo>
                    <a:pt x="291744" y="56328"/>
                  </a:lnTo>
                  <a:lnTo>
                    <a:pt x="291970" y="56597"/>
                  </a:lnTo>
                  <a:lnTo>
                    <a:pt x="292178" y="56883"/>
                  </a:lnTo>
                  <a:lnTo>
                    <a:pt x="292355" y="57189"/>
                  </a:lnTo>
                  <a:lnTo>
                    <a:pt x="292504" y="57529"/>
                  </a:lnTo>
                  <a:lnTo>
                    <a:pt x="292624" y="57892"/>
                  </a:lnTo>
                  <a:lnTo>
                    <a:pt x="292721" y="58271"/>
                  </a:lnTo>
                  <a:lnTo>
                    <a:pt x="292797" y="58658"/>
                  </a:lnTo>
                  <a:lnTo>
                    <a:pt x="292854" y="59041"/>
                  </a:lnTo>
                  <a:lnTo>
                    <a:pt x="292895" y="59379"/>
                  </a:lnTo>
                  <a:lnTo>
                    <a:pt x="292925" y="59723"/>
                  </a:lnTo>
                  <a:lnTo>
                    <a:pt x="292940" y="60069"/>
                  </a:lnTo>
                  <a:lnTo>
                    <a:pt x="292929" y="60410"/>
                  </a:lnTo>
                  <a:lnTo>
                    <a:pt x="292363" y="61134"/>
                  </a:lnTo>
                  <a:lnTo>
                    <a:pt x="291537" y="61901"/>
                  </a:lnTo>
                  <a:lnTo>
                    <a:pt x="291382" y="62297"/>
                  </a:lnTo>
                  <a:lnTo>
                    <a:pt x="290634" y="63708"/>
                  </a:lnTo>
                  <a:lnTo>
                    <a:pt x="290539" y="65060"/>
                  </a:lnTo>
                  <a:lnTo>
                    <a:pt x="290539" y="66976"/>
                  </a:lnTo>
                  <a:lnTo>
                    <a:pt x="292134" y="69565"/>
                  </a:lnTo>
                  <a:lnTo>
                    <a:pt x="294388" y="72072"/>
                  </a:lnTo>
                  <a:lnTo>
                    <a:pt x="295647" y="73489"/>
                  </a:lnTo>
                  <a:lnTo>
                    <a:pt x="296416" y="74354"/>
                  </a:lnTo>
                  <a:lnTo>
                    <a:pt x="298004" y="75366"/>
                  </a:lnTo>
                  <a:lnTo>
                    <a:pt x="298773" y="76165"/>
                  </a:lnTo>
                  <a:lnTo>
                    <a:pt x="298453" y="77106"/>
                  </a:lnTo>
                  <a:lnTo>
                    <a:pt x="299573" y="78416"/>
                  </a:lnTo>
                  <a:lnTo>
                    <a:pt x="301866" y="80560"/>
                  </a:lnTo>
                  <a:lnTo>
                    <a:pt x="304064" y="82025"/>
                  </a:lnTo>
                  <a:lnTo>
                    <a:pt x="306406" y="82985"/>
                  </a:lnTo>
                  <a:lnTo>
                    <a:pt x="308603" y="83376"/>
                  </a:lnTo>
                  <a:lnTo>
                    <a:pt x="310861" y="83304"/>
                  </a:lnTo>
                  <a:lnTo>
                    <a:pt x="312653" y="83107"/>
                  </a:lnTo>
                  <a:lnTo>
                    <a:pt x="312931" y="82968"/>
                  </a:lnTo>
                  <a:lnTo>
                    <a:pt x="313203" y="82877"/>
                  </a:lnTo>
                  <a:lnTo>
                    <a:pt x="313474" y="82796"/>
                  </a:lnTo>
                  <a:lnTo>
                    <a:pt x="313803" y="82709"/>
                  </a:lnTo>
                  <a:lnTo>
                    <a:pt x="314131" y="82636"/>
                  </a:lnTo>
                  <a:lnTo>
                    <a:pt x="315121" y="82431"/>
                  </a:lnTo>
                  <a:lnTo>
                    <a:pt x="316251" y="82177"/>
                  </a:lnTo>
                  <a:lnTo>
                    <a:pt x="316971" y="82022"/>
                  </a:lnTo>
                  <a:lnTo>
                    <a:pt x="317337" y="81871"/>
                  </a:lnTo>
                  <a:lnTo>
                    <a:pt x="317598" y="81767"/>
                  </a:lnTo>
                  <a:lnTo>
                    <a:pt x="318021" y="81612"/>
                  </a:lnTo>
                  <a:lnTo>
                    <a:pt x="318275" y="81526"/>
                  </a:lnTo>
                  <a:lnTo>
                    <a:pt x="318788" y="81362"/>
                  </a:lnTo>
                  <a:lnTo>
                    <a:pt x="319302" y="81203"/>
                  </a:lnTo>
                  <a:lnTo>
                    <a:pt x="319535" y="81125"/>
                  </a:lnTo>
                  <a:lnTo>
                    <a:pt x="320005" y="80957"/>
                  </a:lnTo>
                  <a:lnTo>
                    <a:pt x="320239" y="80884"/>
                  </a:lnTo>
                  <a:lnTo>
                    <a:pt x="320476" y="80825"/>
                  </a:lnTo>
                  <a:lnTo>
                    <a:pt x="320786" y="80775"/>
                  </a:lnTo>
                  <a:lnTo>
                    <a:pt x="321099" y="80743"/>
                  </a:lnTo>
                  <a:lnTo>
                    <a:pt x="321417" y="80729"/>
                  </a:lnTo>
                  <a:lnTo>
                    <a:pt x="321730" y="80725"/>
                  </a:lnTo>
                  <a:lnTo>
                    <a:pt x="322048" y="80729"/>
                  </a:lnTo>
                  <a:lnTo>
                    <a:pt x="322754" y="80761"/>
                  </a:lnTo>
                  <a:lnTo>
                    <a:pt x="323105" y="80802"/>
                  </a:lnTo>
                  <a:lnTo>
                    <a:pt x="323457" y="80861"/>
                  </a:lnTo>
                  <a:lnTo>
                    <a:pt x="323797" y="80952"/>
                  </a:lnTo>
                  <a:lnTo>
                    <a:pt x="324094" y="81062"/>
                  </a:lnTo>
                  <a:lnTo>
                    <a:pt x="324385" y="81194"/>
                  </a:lnTo>
                  <a:lnTo>
                    <a:pt x="324672" y="81344"/>
                  </a:lnTo>
                  <a:lnTo>
                    <a:pt x="324955" y="81503"/>
                  </a:lnTo>
                  <a:lnTo>
                    <a:pt x="325235" y="81676"/>
                  </a:lnTo>
                  <a:lnTo>
                    <a:pt x="325469" y="81835"/>
                  </a:lnTo>
                  <a:lnTo>
                    <a:pt x="325696" y="82008"/>
                  </a:lnTo>
                  <a:lnTo>
                    <a:pt x="325923" y="82190"/>
                  </a:lnTo>
                  <a:lnTo>
                    <a:pt x="326149" y="82363"/>
                  </a:lnTo>
                  <a:lnTo>
                    <a:pt x="326382" y="82527"/>
                  </a:lnTo>
                  <a:lnTo>
                    <a:pt x="326843" y="82809"/>
                  </a:lnTo>
                  <a:lnTo>
                    <a:pt x="327079" y="82941"/>
                  </a:lnTo>
                  <a:lnTo>
                    <a:pt x="327317" y="83059"/>
                  </a:lnTo>
                  <a:lnTo>
                    <a:pt x="327561" y="83155"/>
                  </a:lnTo>
                  <a:lnTo>
                    <a:pt x="327795" y="83228"/>
                  </a:lnTo>
                  <a:lnTo>
                    <a:pt x="328033" y="83283"/>
                  </a:lnTo>
                  <a:lnTo>
                    <a:pt x="328521" y="83364"/>
                  </a:lnTo>
                  <a:lnTo>
                    <a:pt x="329767" y="83592"/>
                  </a:lnTo>
                  <a:lnTo>
                    <a:pt x="330276" y="83706"/>
                  </a:lnTo>
                  <a:lnTo>
                    <a:pt x="330799" y="83842"/>
                  </a:lnTo>
                  <a:lnTo>
                    <a:pt x="331062" y="83906"/>
                  </a:lnTo>
                  <a:lnTo>
                    <a:pt x="331323" y="83960"/>
                  </a:lnTo>
                  <a:lnTo>
                    <a:pt x="331515" y="83992"/>
                  </a:lnTo>
                  <a:lnTo>
                    <a:pt x="331708" y="84015"/>
                  </a:lnTo>
                  <a:lnTo>
                    <a:pt x="332097" y="84061"/>
                  </a:lnTo>
                  <a:lnTo>
                    <a:pt x="332517" y="84120"/>
                  </a:lnTo>
                  <a:lnTo>
                    <a:pt x="332751" y="84134"/>
                  </a:lnTo>
                  <a:lnTo>
                    <a:pt x="333699" y="84202"/>
                  </a:lnTo>
                  <a:lnTo>
                    <a:pt x="334676" y="84288"/>
                  </a:lnTo>
                  <a:lnTo>
                    <a:pt x="335655" y="84370"/>
                  </a:lnTo>
                  <a:lnTo>
                    <a:pt x="336142" y="84397"/>
                  </a:lnTo>
                  <a:lnTo>
                    <a:pt x="336339" y="84402"/>
                  </a:lnTo>
                  <a:lnTo>
                    <a:pt x="336724" y="84402"/>
                  </a:lnTo>
                  <a:lnTo>
                    <a:pt x="336920" y="84411"/>
                  </a:lnTo>
                  <a:lnTo>
                    <a:pt x="337109" y="84429"/>
                  </a:lnTo>
                  <a:lnTo>
                    <a:pt x="337325" y="84466"/>
                  </a:lnTo>
                  <a:lnTo>
                    <a:pt x="337535" y="84511"/>
                  </a:lnTo>
                  <a:lnTo>
                    <a:pt x="337748" y="84570"/>
                  </a:lnTo>
                  <a:lnTo>
                    <a:pt x="337956" y="84639"/>
                  </a:lnTo>
                  <a:lnTo>
                    <a:pt x="338160" y="84721"/>
                  </a:lnTo>
                  <a:lnTo>
                    <a:pt x="338336" y="84807"/>
                  </a:lnTo>
                  <a:lnTo>
                    <a:pt x="338514" y="84902"/>
                  </a:lnTo>
                  <a:lnTo>
                    <a:pt x="338684" y="85007"/>
                  </a:lnTo>
                  <a:lnTo>
                    <a:pt x="338854" y="85121"/>
                  </a:lnTo>
                  <a:lnTo>
                    <a:pt x="339020" y="85239"/>
                  </a:lnTo>
                  <a:lnTo>
                    <a:pt x="339201" y="85389"/>
                  </a:lnTo>
                  <a:lnTo>
                    <a:pt x="339723" y="85899"/>
                  </a:lnTo>
                  <a:lnTo>
                    <a:pt x="340115" y="86191"/>
                  </a:lnTo>
                  <a:lnTo>
                    <a:pt x="340335" y="86318"/>
                  </a:lnTo>
                  <a:lnTo>
                    <a:pt x="340557" y="86436"/>
                  </a:lnTo>
                  <a:lnTo>
                    <a:pt x="341007" y="86664"/>
                  </a:lnTo>
                  <a:lnTo>
                    <a:pt x="341234" y="86773"/>
                  </a:lnTo>
                  <a:lnTo>
                    <a:pt x="341695" y="86973"/>
                  </a:lnTo>
                  <a:lnTo>
                    <a:pt x="341920" y="87087"/>
                  </a:lnTo>
                  <a:lnTo>
                    <a:pt x="342136" y="87215"/>
                  </a:lnTo>
                  <a:lnTo>
                    <a:pt x="342377" y="87392"/>
                  </a:lnTo>
                  <a:lnTo>
                    <a:pt x="342608" y="87592"/>
                  </a:lnTo>
                  <a:lnTo>
                    <a:pt x="342831" y="87806"/>
                  </a:lnTo>
                  <a:lnTo>
                    <a:pt x="343050" y="88029"/>
                  </a:lnTo>
                  <a:lnTo>
                    <a:pt x="343265" y="88252"/>
                  </a:lnTo>
                  <a:lnTo>
                    <a:pt x="343462" y="88466"/>
                  </a:lnTo>
                  <a:lnTo>
                    <a:pt x="343836" y="88926"/>
                  </a:lnTo>
                  <a:lnTo>
                    <a:pt x="344028" y="89149"/>
                  </a:lnTo>
                  <a:lnTo>
                    <a:pt x="344232" y="89353"/>
                  </a:lnTo>
                  <a:lnTo>
                    <a:pt x="344455" y="89549"/>
                  </a:lnTo>
                  <a:lnTo>
                    <a:pt x="344686" y="89736"/>
                  </a:lnTo>
                  <a:lnTo>
                    <a:pt x="344920" y="89909"/>
                  </a:lnTo>
                  <a:lnTo>
                    <a:pt x="345164" y="90063"/>
                  </a:lnTo>
                  <a:lnTo>
                    <a:pt x="345414" y="90196"/>
                  </a:lnTo>
                  <a:lnTo>
                    <a:pt x="345742" y="90323"/>
                  </a:lnTo>
                  <a:lnTo>
                    <a:pt x="346082" y="90414"/>
                  </a:lnTo>
                  <a:lnTo>
                    <a:pt x="346434" y="90473"/>
                  </a:lnTo>
                  <a:lnTo>
                    <a:pt x="346785" y="90505"/>
                  </a:lnTo>
                  <a:lnTo>
                    <a:pt x="347133" y="90518"/>
                  </a:lnTo>
                  <a:lnTo>
                    <a:pt x="347469" y="90509"/>
                  </a:lnTo>
                  <a:lnTo>
                    <a:pt x="347805" y="90473"/>
                  </a:lnTo>
                  <a:lnTo>
                    <a:pt x="348141" y="90418"/>
                  </a:lnTo>
                  <a:lnTo>
                    <a:pt x="348474" y="90346"/>
                  </a:lnTo>
                  <a:lnTo>
                    <a:pt x="348801" y="90259"/>
                  </a:lnTo>
                  <a:lnTo>
                    <a:pt x="349138" y="90145"/>
                  </a:lnTo>
                  <a:lnTo>
                    <a:pt x="349470" y="90000"/>
                  </a:lnTo>
                  <a:lnTo>
                    <a:pt x="350131" y="89690"/>
                  </a:lnTo>
                  <a:lnTo>
                    <a:pt x="350467" y="89545"/>
                  </a:lnTo>
                  <a:lnTo>
                    <a:pt x="350845" y="89408"/>
                  </a:lnTo>
                  <a:lnTo>
                    <a:pt x="351227" y="89281"/>
                  </a:lnTo>
                  <a:lnTo>
                    <a:pt x="351994" y="89035"/>
                  </a:lnTo>
                  <a:lnTo>
                    <a:pt x="352673" y="88789"/>
                  </a:lnTo>
                  <a:lnTo>
                    <a:pt x="353266" y="88562"/>
                  </a:lnTo>
                  <a:lnTo>
                    <a:pt x="353560" y="88443"/>
                  </a:lnTo>
                  <a:lnTo>
                    <a:pt x="353851" y="88316"/>
                  </a:lnTo>
                  <a:lnTo>
                    <a:pt x="354180" y="88166"/>
                  </a:lnTo>
                  <a:lnTo>
                    <a:pt x="354505" y="88011"/>
                  </a:lnTo>
                  <a:lnTo>
                    <a:pt x="354826" y="87852"/>
                  </a:lnTo>
                  <a:lnTo>
                    <a:pt x="355146" y="87683"/>
                  </a:lnTo>
                  <a:lnTo>
                    <a:pt x="356026" y="87196"/>
                  </a:lnTo>
                  <a:lnTo>
                    <a:pt x="356306" y="87032"/>
                  </a:lnTo>
                  <a:lnTo>
                    <a:pt x="356574" y="86859"/>
                  </a:lnTo>
                  <a:lnTo>
                    <a:pt x="356835" y="86664"/>
                  </a:lnTo>
                  <a:lnTo>
                    <a:pt x="357099" y="86432"/>
                  </a:lnTo>
                  <a:lnTo>
                    <a:pt x="357356" y="86172"/>
                  </a:lnTo>
                  <a:lnTo>
                    <a:pt x="357840" y="85622"/>
                  </a:lnTo>
                  <a:lnTo>
                    <a:pt x="358074" y="85335"/>
                  </a:lnTo>
                  <a:lnTo>
                    <a:pt x="358308" y="85039"/>
                  </a:lnTo>
                  <a:lnTo>
                    <a:pt x="358537" y="84730"/>
                  </a:lnTo>
                  <a:lnTo>
                    <a:pt x="358761" y="84420"/>
                  </a:lnTo>
                  <a:lnTo>
                    <a:pt x="358983" y="84102"/>
                  </a:lnTo>
                  <a:lnTo>
                    <a:pt x="359387" y="83505"/>
                  </a:lnTo>
                  <a:lnTo>
                    <a:pt x="359569" y="83228"/>
                  </a:lnTo>
                  <a:lnTo>
                    <a:pt x="359746" y="82946"/>
                  </a:lnTo>
                  <a:lnTo>
                    <a:pt x="360113" y="82390"/>
                  </a:lnTo>
                  <a:lnTo>
                    <a:pt x="360256" y="82181"/>
                  </a:lnTo>
                  <a:lnTo>
                    <a:pt x="360404" y="81976"/>
                  </a:lnTo>
                  <a:lnTo>
                    <a:pt x="360547" y="81767"/>
                  </a:lnTo>
                  <a:lnTo>
                    <a:pt x="360842" y="81353"/>
                  </a:lnTo>
                  <a:lnTo>
                    <a:pt x="361499" y="80374"/>
                  </a:lnTo>
                  <a:lnTo>
                    <a:pt x="361673" y="80138"/>
                  </a:lnTo>
                  <a:lnTo>
                    <a:pt x="361990" y="79742"/>
                  </a:lnTo>
                  <a:lnTo>
                    <a:pt x="362319" y="79359"/>
                  </a:lnTo>
                  <a:lnTo>
                    <a:pt x="362703" y="78891"/>
                  </a:lnTo>
                  <a:lnTo>
                    <a:pt x="363138" y="78327"/>
                  </a:lnTo>
                  <a:lnTo>
                    <a:pt x="363584" y="77776"/>
                  </a:lnTo>
                  <a:lnTo>
                    <a:pt x="363988" y="77257"/>
                  </a:lnTo>
                  <a:lnTo>
                    <a:pt x="365943" y="76275"/>
                  </a:lnTo>
                  <a:lnTo>
                    <a:pt x="368394" y="75832"/>
                  </a:lnTo>
                  <a:lnTo>
                    <a:pt x="369829" y="77162"/>
                  </a:lnTo>
                  <a:lnTo>
                    <a:pt x="370950" y="78153"/>
                  </a:lnTo>
                  <a:lnTo>
                    <a:pt x="371485" y="79657"/>
                  </a:lnTo>
                  <a:lnTo>
                    <a:pt x="372013" y="80548"/>
                  </a:lnTo>
                  <a:lnTo>
                    <a:pt x="372421" y="81237"/>
                  </a:lnTo>
                  <a:lnTo>
                    <a:pt x="373403" y="82588"/>
                  </a:lnTo>
                  <a:lnTo>
                    <a:pt x="374714" y="83826"/>
                  </a:lnTo>
                  <a:lnTo>
                    <a:pt x="376307" y="84841"/>
                  </a:lnTo>
                  <a:lnTo>
                    <a:pt x="378834" y="86083"/>
                  </a:lnTo>
                  <a:lnTo>
                    <a:pt x="380595" y="86867"/>
                  </a:lnTo>
                  <a:lnTo>
                    <a:pt x="381361" y="87207"/>
                  </a:lnTo>
                  <a:lnTo>
                    <a:pt x="382860" y="88222"/>
                  </a:lnTo>
                  <a:lnTo>
                    <a:pt x="383936" y="89237"/>
                  </a:lnTo>
                  <a:lnTo>
                    <a:pt x="384639" y="90420"/>
                  </a:lnTo>
                  <a:lnTo>
                    <a:pt x="384729" y="91717"/>
                  </a:lnTo>
                  <a:lnTo>
                    <a:pt x="384590" y="93183"/>
                  </a:lnTo>
                  <a:lnTo>
                    <a:pt x="384121" y="94594"/>
                  </a:lnTo>
                  <a:lnTo>
                    <a:pt x="380568" y="100396"/>
                  </a:lnTo>
                  <a:lnTo>
                    <a:pt x="379722" y="101411"/>
                  </a:lnTo>
                  <a:lnTo>
                    <a:pt x="378834" y="102089"/>
                  </a:lnTo>
                  <a:lnTo>
                    <a:pt x="377852" y="102595"/>
                  </a:lnTo>
                  <a:lnTo>
                    <a:pt x="376727" y="103159"/>
                  </a:lnTo>
                  <a:lnTo>
                    <a:pt x="375745" y="103610"/>
                  </a:lnTo>
                  <a:lnTo>
                    <a:pt x="374249" y="104456"/>
                  </a:lnTo>
                  <a:lnTo>
                    <a:pt x="373169" y="105753"/>
                  </a:lnTo>
                  <a:lnTo>
                    <a:pt x="372750" y="107219"/>
                  </a:lnTo>
                  <a:lnTo>
                    <a:pt x="372561" y="108798"/>
                  </a:lnTo>
                  <a:lnTo>
                    <a:pt x="372516" y="110263"/>
                  </a:lnTo>
                  <a:lnTo>
                    <a:pt x="373075" y="111952"/>
                  </a:lnTo>
                  <a:lnTo>
                    <a:pt x="373917" y="113193"/>
                  </a:lnTo>
                  <a:lnTo>
                    <a:pt x="374415" y="113493"/>
                  </a:lnTo>
                  <a:lnTo>
                    <a:pt x="375416" y="114094"/>
                  </a:lnTo>
                  <a:lnTo>
                    <a:pt x="377713" y="115220"/>
                  </a:lnTo>
                  <a:lnTo>
                    <a:pt x="380847" y="116125"/>
                  </a:lnTo>
                  <a:lnTo>
                    <a:pt x="382297" y="116685"/>
                  </a:lnTo>
                  <a:lnTo>
                    <a:pt x="384684" y="118155"/>
                  </a:lnTo>
                  <a:lnTo>
                    <a:pt x="386931" y="119393"/>
                  </a:lnTo>
                  <a:lnTo>
                    <a:pt x="388755" y="120070"/>
                  </a:lnTo>
                  <a:lnTo>
                    <a:pt x="391142" y="120124"/>
                  </a:lnTo>
                  <a:lnTo>
                    <a:pt x="391507" y="120111"/>
                  </a:lnTo>
                  <a:lnTo>
                    <a:pt x="394420" y="120010"/>
                  </a:lnTo>
                  <a:lnTo>
                    <a:pt x="394996" y="119935"/>
                  </a:lnTo>
                  <a:lnTo>
                    <a:pt x="398726" y="119446"/>
                  </a:lnTo>
                  <a:lnTo>
                    <a:pt x="402842" y="118378"/>
                  </a:lnTo>
                  <a:lnTo>
                    <a:pt x="405607" y="117025"/>
                  </a:lnTo>
                  <a:lnTo>
                    <a:pt x="407665" y="114883"/>
                  </a:lnTo>
                  <a:lnTo>
                    <a:pt x="408976" y="113758"/>
                  </a:lnTo>
                  <a:lnTo>
                    <a:pt x="410520" y="113194"/>
                  </a:lnTo>
                  <a:lnTo>
                    <a:pt x="410980" y="112903"/>
                  </a:lnTo>
                  <a:lnTo>
                    <a:pt x="411112" y="112802"/>
                  </a:lnTo>
                  <a:lnTo>
                    <a:pt x="411247" y="112723"/>
                  </a:lnTo>
                  <a:lnTo>
                    <a:pt x="411389" y="112655"/>
                  </a:lnTo>
                  <a:lnTo>
                    <a:pt x="411538" y="112597"/>
                  </a:lnTo>
                  <a:lnTo>
                    <a:pt x="411690" y="112553"/>
                  </a:lnTo>
                  <a:lnTo>
                    <a:pt x="411842" y="112522"/>
                  </a:lnTo>
                  <a:lnTo>
                    <a:pt x="412384" y="112496"/>
                  </a:lnTo>
                  <a:lnTo>
                    <a:pt x="412624" y="112493"/>
                  </a:lnTo>
                  <a:lnTo>
                    <a:pt x="412768" y="112511"/>
                  </a:lnTo>
                  <a:lnTo>
                    <a:pt x="412986" y="112546"/>
                  </a:lnTo>
                  <a:lnTo>
                    <a:pt x="413267" y="112600"/>
                  </a:lnTo>
                  <a:lnTo>
                    <a:pt x="413562" y="112666"/>
                  </a:lnTo>
                  <a:lnTo>
                    <a:pt x="414018" y="112775"/>
                  </a:lnTo>
                  <a:lnTo>
                    <a:pt x="414383" y="112872"/>
                  </a:lnTo>
                  <a:lnTo>
                    <a:pt x="414565" y="112929"/>
                  </a:lnTo>
                  <a:lnTo>
                    <a:pt x="414809" y="113021"/>
                  </a:lnTo>
                  <a:lnTo>
                    <a:pt x="414968" y="113092"/>
                  </a:lnTo>
                  <a:lnTo>
                    <a:pt x="415147" y="113186"/>
                  </a:lnTo>
                  <a:lnTo>
                    <a:pt x="415507" y="113433"/>
                  </a:lnTo>
                  <a:lnTo>
                    <a:pt x="416211" y="114033"/>
                  </a:lnTo>
                  <a:lnTo>
                    <a:pt x="416364" y="114188"/>
                  </a:lnTo>
                  <a:lnTo>
                    <a:pt x="416830" y="114637"/>
                  </a:lnTo>
                  <a:lnTo>
                    <a:pt x="416982" y="114787"/>
                  </a:lnTo>
                  <a:lnTo>
                    <a:pt x="417119" y="114938"/>
                  </a:lnTo>
                  <a:lnTo>
                    <a:pt x="417321" y="115169"/>
                  </a:lnTo>
                  <a:lnTo>
                    <a:pt x="417671" y="115551"/>
                  </a:lnTo>
                  <a:lnTo>
                    <a:pt x="418241" y="116249"/>
                  </a:lnTo>
                  <a:lnTo>
                    <a:pt x="419739" y="117927"/>
                  </a:lnTo>
                  <a:lnTo>
                    <a:pt x="421333" y="119561"/>
                  </a:lnTo>
                  <a:lnTo>
                    <a:pt x="422455" y="120522"/>
                  </a:lnTo>
                  <a:lnTo>
                    <a:pt x="423625" y="121254"/>
                  </a:lnTo>
                  <a:lnTo>
                    <a:pt x="425076" y="121537"/>
                  </a:lnTo>
                  <a:lnTo>
                    <a:pt x="430691" y="120804"/>
                  </a:lnTo>
                  <a:lnTo>
                    <a:pt x="432659" y="120522"/>
                  </a:lnTo>
                  <a:lnTo>
                    <a:pt x="434109" y="120408"/>
                  </a:lnTo>
                  <a:lnTo>
                    <a:pt x="435186" y="120690"/>
                  </a:lnTo>
                  <a:lnTo>
                    <a:pt x="436262" y="121254"/>
                  </a:lnTo>
                  <a:lnTo>
                    <a:pt x="440288" y="123903"/>
                  </a:lnTo>
                  <a:lnTo>
                    <a:pt x="441176" y="124691"/>
                  </a:lnTo>
                  <a:lnTo>
                    <a:pt x="441738" y="125592"/>
                  </a:lnTo>
                  <a:lnTo>
                    <a:pt x="442358" y="126067"/>
                  </a:lnTo>
                  <a:lnTo>
                    <a:pt x="442519" y="127573"/>
                  </a:lnTo>
                  <a:lnTo>
                    <a:pt x="442502" y="127979"/>
                  </a:lnTo>
                  <a:lnTo>
                    <a:pt x="441994" y="129926"/>
                  </a:lnTo>
                  <a:lnTo>
                    <a:pt x="441977" y="130924"/>
                  </a:lnTo>
                  <a:lnTo>
                    <a:pt x="442028" y="132836"/>
                  </a:lnTo>
                  <a:lnTo>
                    <a:pt x="441876" y="134089"/>
                  </a:lnTo>
                  <a:lnTo>
                    <a:pt x="441357" y="135559"/>
                  </a:lnTo>
                  <a:lnTo>
                    <a:pt x="440771" y="135892"/>
                  </a:lnTo>
                  <a:lnTo>
                    <a:pt x="440050" y="136265"/>
                  </a:lnTo>
                  <a:lnTo>
                    <a:pt x="439121" y="136843"/>
                  </a:lnTo>
                  <a:lnTo>
                    <a:pt x="437845" y="137840"/>
                  </a:lnTo>
                  <a:lnTo>
                    <a:pt x="435783" y="139911"/>
                  </a:lnTo>
                  <a:lnTo>
                    <a:pt x="433853" y="141404"/>
                  </a:lnTo>
                  <a:lnTo>
                    <a:pt x="432714" y="141883"/>
                  </a:lnTo>
                  <a:lnTo>
                    <a:pt x="431689" y="142314"/>
                  </a:lnTo>
                  <a:lnTo>
                    <a:pt x="429827" y="142524"/>
                  </a:lnTo>
                  <a:lnTo>
                    <a:pt x="426938" y="142524"/>
                  </a:lnTo>
                  <a:lnTo>
                    <a:pt x="423875" y="142027"/>
                  </a:lnTo>
                  <a:lnTo>
                    <a:pt x="421460" y="141532"/>
                  </a:lnTo>
                  <a:lnTo>
                    <a:pt x="419815" y="141195"/>
                  </a:lnTo>
                  <a:lnTo>
                    <a:pt x="417164" y="140739"/>
                  </a:lnTo>
                  <a:lnTo>
                    <a:pt x="415166" y="140408"/>
                  </a:lnTo>
                  <a:lnTo>
                    <a:pt x="414671" y="140325"/>
                  </a:lnTo>
                  <a:lnTo>
                    <a:pt x="413259" y="139998"/>
                  </a:lnTo>
                  <a:lnTo>
                    <a:pt x="411716" y="139454"/>
                  </a:lnTo>
                  <a:lnTo>
                    <a:pt x="410294" y="139217"/>
                  </a:lnTo>
                  <a:lnTo>
                    <a:pt x="408062" y="139124"/>
                  </a:lnTo>
                  <a:lnTo>
                    <a:pt x="406929" y="139042"/>
                  </a:lnTo>
                  <a:lnTo>
                    <a:pt x="405415" y="139251"/>
                  </a:lnTo>
                  <a:lnTo>
                    <a:pt x="403624" y="139952"/>
                  </a:lnTo>
                  <a:lnTo>
                    <a:pt x="402086" y="141163"/>
                  </a:lnTo>
                  <a:lnTo>
                    <a:pt x="401037" y="142128"/>
                  </a:lnTo>
                  <a:lnTo>
                    <a:pt x="400190" y="143127"/>
                  </a:lnTo>
                  <a:lnTo>
                    <a:pt x="399153" y="143889"/>
                  </a:lnTo>
                  <a:lnTo>
                    <a:pt x="398394" y="144304"/>
                  </a:lnTo>
                  <a:lnTo>
                    <a:pt x="398016" y="144349"/>
                  </a:lnTo>
                  <a:lnTo>
                    <a:pt x="397741" y="144140"/>
                  </a:lnTo>
                  <a:lnTo>
                    <a:pt x="397347" y="143025"/>
                  </a:lnTo>
                  <a:lnTo>
                    <a:pt x="396721" y="142331"/>
                  </a:lnTo>
                  <a:lnTo>
                    <a:pt x="395908" y="141993"/>
                  </a:lnTo>
                  <a:lnTo>
                    <a:pt x="394814" y="141696"/>
                  </a:lnTo>
                  <a:lnTo>
                    <a:pt x="393990" y="141655"/>
                  </a:lnTo>
                  <a:lnTo>
                    <a:pt x="393129" y="141859"/>
                  </a:lnTo>
                  <a:lnTo>
                    <a:pt x="392388" y="141959"/>
                  </a:lnTo>
                  <a:lnTo>
                    <a:pt x="391627" y="142010"/>
                  </a:lnTo>
                  <a:lnTo>
                    <a:pt x="390856" y="142110"/>
                  </a:lnTo>
                  <a:lnTo>
                    <a:pt x="389171" y="142069"/>
                  </a:lnTo>
                  <a:lnTo>
                    <a:pt x="388692" y="141941"/>
                  </a:lnTo>
                  <a:lnTo>
                    <a:pt x="388276" y="141568"/>
                  </a:lnTo>
                  <a:lnTo>
                    <a:pt x="387899" y="141113"/>
                  </a:lnTo>
                  <a:lnTo>
                    <a:pt x="387419" y="140781"/>
                  </a:lnTo>
                  <a:lnTo>
                    <a:pt x="386901" y="140617"/>
                  </a:lnTo>
                  <a:lnTo>
                    <a:pt x="386259" y="140794"/>
                  </a:lnTo>
                  <a:lnTo>
                    <a:pt x="385483" y="140859"/>
                  </a:lnTo>
                  <a:lnTo>
                    <a:pt x="384536" y="140907"/>
                  </a:lnTo>
                  <a:lnTo>
                    <a:pt x="384058" y="141118"/>
                  </a:lnTo>
                  <a:lnTo>
                    <a:pt x="383831" y="141368"/>
                  </a:lnTo>
                  <a:lnTo>
                    <a:pt x="383223" y="142090"/>
                  </a:lnTo>
                  <a:lnTo>
                    <a:pt x="382384" y="142745"/>
                  </a:lnTo>
                  <a:lnTo>
                    <a:pt x="381682" y="143369"/>
                  </a:lnTo>
                  <a:lnTo>
                    <a:pt x="381037" y="144351"/>
                  </a:lnTo>
                  <a:lnTo>
                    <a:pt x="380440" y="145463"/>
                  </a:lnTo>
                  <a:lnTo>
                    <a:pt x="380115" y="146277"/>
                  </a:lnTo>
                  <a:lnTo>
                    <a:pt x="379789" y="147280"/>
                  </a:lnTo>
                  <a:lnTo>
                    <a:pt x="379166" y="148664"/>
                  </a:lnTo>
                  <a:lnTo>
                    <a:pt x="378631" y="149616"/>
                  </a:lnTo>
                  <a:lnTo>
                    <a:pt x="378495" y="149875"/>
                  </a:lnTo>
                  <a:lnTo>
                    <a:pt x="378310" y="150776"/>
                  </a:lnTo>
                  <a:lnTo>
                    <a:pt x="378283" y="150913"/>
                  </a:lnTo>
                  <a:lnTo>
                    <a:pt x="377887" y="151300"/>
                  </a:lnTo>
                  <a:lnTo>
                    <a:pt x="377294" y="151678"/>
                  </a:lnTo>
                  <a:lnTo>
                    <a:pt x="376697" y="152515"/>
                  </a:lnTo>
                  <a:lnTo>
                    <a:pt x="376021" y="154136"/>
                  </a:lnTo>
                  <a:lnTo>
                    <a:pt x="375817" y="154523"/>
                  </a:lnTo>
                  <a:lnTo>
                    <a:pt x="375360" y="154841"/>
                  </a:lnTo>
                  <a:lnTo>
                    <a:pt x="374711" y="154896"/>
                  </a:lnTo>
                  <a:lnTo>
                    <a:pt x="372509" y="154791"/>
                  </a:lnTo>
                  <a:lnTo>
                    <a:pt x="370960" y="154304"/>
                  </a:lnTo>
                  <a:lnTo>
                    <a:pt x="369083" y="154272"/>
                  </a:lnTo>
                  <a:lnTo>
                    <a:pt x="368630" y="154199"/>
                  </a:lnTo>
                  <a:lnTo>
                    <a:pt x="367089" y="153389"/>
                  </a:lnTo>
                  <a:lnTo>
                    <a:pt x="365934" y="152652"/>
                  </a:lnTo>
                  <a:lnTo>
                    <a:pt x="364967" y="152438"/>
                  </a:lnTo>
                  <a:lnTo>
                    <a:pt x="364449" y="152429"/>
                  </a:lnTo>
                  <a:lnTo>
                    <a:pt x="363664" y="152743"/>
                  </a:lnTo>
                  <a:lnTo>
                    <a:pt x="362924" y="154359"/>
                  </a:lnTo>
                  <a:lnTo>
                    <a:pt x="362501" y="156111"/>
                  </a:lnTo>
                  <a:lnTo>
                    <a:pt x="361430" y="157974"/>
                  </a:lnTo>
                  <a:lnTo>
                    <a:pt x="361160" y="158628"/>
                  </a:lnTo>
                  <a:lnTo>
                    <a:pt x="361088" y="159084"/>
                  </a:lnTo>
                  <a:lnTo>
                    <a:pt x="360957" y="159401"/>
                  </a:lnTo>
                  <a:lnTo>
                    <a:pt x="360432" y="159781"/>
                  </a:lnTo>
                  <a:lnTo>
                    <a:pt x="359749" y="160635"/>
                  </a:lnTo>
                  <a:lnTo>
                    <a:pt x="359341" y="160696"/>
                  </a:lnTo>
                  <a:lnTo>
                    <a:pt x="357618" y="161109"/>
                  </a:lnTo>
                  <a:lnTo>
                    <a:pt x="356775" y="160968"/>
                  </a:lnTo>
                  <a:lnTo>
                    <a:pt x="356130" y="160955"/>
                  </a:lnTo>
                  <a:lnTo>
                    <a:pt x="355937" y="160886"/>
                  </a:lnTo>
                  <a:lnTo>
                    <a:pt x="355612" y="160882"/>
                  </a:lnTo>
                  <a:lnTo>
                    <a:pt x="354320" y="160595"/>
                  </a:lnTo>
                  <a:lnTo>
                    <a:pt x="354064" y="160458"/>
                  </a:lnTo>
                  <a:lnTo>
                    <a:pt x="352901" y="160176"/>
                  </a:lnTo>
                  <a:lnTo>
                    <a:pt x="352259" y="159908"/>
                  </a:lnTo>
                  <a:lnTo>
                    <a:pt x="351741" y="159767"/>
                  </a:lnTo>
                  <a:lnTo>
                    <a:pt x="351420" y="159566"/>
                  </a:lnTo>
                  <a:lnTo>
                    <a:pt x="351035" y="159361"/>
                  </a:lnTo>
                  <a:lnTo>
                    <a:pt x="350525" y="159029"/>
                  </a:lnTo>
                  <a:lnTo>
                    <a:pt x="350268" y="158761"/>
                  </a:lnTo>
                  <a:lnTo>
                    <a:pt x="350015" y="158560"/>
                  </a:lnTo>
                  <a:lnTo>
                    <a:pt x="349562" y="158424"/>
                  </a:lnTo>
                  <a:lnTo>
                    <a:pt x="348916" y="158283"/>
                  </a:lnTo>
                  <a:lnTo>
                    <a:pt x="348331" y="158337"/>
                  </a:lnTo>
                  <a:lnTo>
                    <a:pt x="347043" y="158051"/>
                  </a:lnTo>
                  <a:lnTo>
                    <a:pt x="346526" y="157782"/>
                  </a:lnTo>
                  <a:lnTo>
                    <a:pt x="345109" y="157236"/>
                  </a:lnTo>
                  <a:lnTo>
                    <a:pt x="343108" y="156872"/>
                  </a:lnTo>
                  <a:lnTo>
                    <a:pt x="340389" y="156626"/>
                  </a:lnTo>
                  <a:lnTo>
                    <a:pt x="339101" y="156216"/>
                  </a:lnTo>
                  <a:lnTo>
                    <a:pt x="338070" y="155934"/>
                  </a:lnTo>
                  <a:lnTo>
                    <a:pt x="337424" y="155793"/>
                  </a:lnTo>
                  <a:lnTo>
                    <a:pt x="336060" y="155834"/>
                  </a:lnTo>
                  <a:lnTo>
                    <a:pt x="335286" y="155820"/>
                  </a:lnTo>
                  <a:lnTo>
                    <a:pt x="333798" y="155597"/>
                  </a:lnTo>
                  <a:lnTo>
                    <a:pt x="333277" y="155652"/>
                  </a:lnTo>
                  <a:lnTo>
                    <a:pt x="332235" y="156025"/>
                  </a:lnTo>
                  <a:lnTo>
                    <a:pt x="330161" y="155857"/>
                  </a:lnTo>
                  <a:lnTo>
                    <a:pt x="328409" y="156089"/>
                  </a:lnTo>
                  <a:lnTo>
                    <a:pt x="328205" y="156164"/>
                  </a:lnTo>
                  <a:lnTo>
                    <a:pt x="327559" y="156399"/>
                  </a:lnTo>
                  <a:lnTo>
                    <a:pt x="326974" y="156585"/>
                  </a:lnTo>
                  <a:lnTo>
                    <a:pt x="325731" y="157213"/>
                  </a:lnTo>
                  <a:lnTo>
                    <a:pt x="324970" y="157751"/>
                  </a:lnTo>
                  <a:lnTo>
                    <a:pt x="324937" y="158071"/>
                  </a:lnTo>
                  <a:lnTo>
                    <a:pt x="324884" y="158326"/>
                  </a:lnTo>
                  <a:lnTo>
                    <a:pt x="324838" y="158495"/>
                  </a:lnTo>
                  <a:lnTo>
                    <a:pt x="324736" y="158786"/>
                  </a:lnTo>
                  <a:lnTo>
                    <a:pt x="324555" y="159300"/>
                  </a:lnTo>
                  <a:lnTo>
                    <a:pt x="324381" y="159782"/>
                  </a:lnTo>
                  <a:lnTo>
                    <a:pt x="324268" y="160038"/>
                  </a:lnTo>
                  <a:lnTo>
                    <a:pt x="324132" y="160279"/>
                  </a:lnTo>
                  <a:lnTo>
                    <a:pt x="324035" y="160433"/>
                  </a:lnTo>
                  <a:lnTo>
                    <a:pt x="323875" y="160657"/>
                  </a:lnTo>
                  <a:lnTo>
                    <a:pt x="323720" y="160852"/>
                  </a:lnTo>
                  <a:lnTo>
                    <a:pt x="323317" y="161335"/>
                  </a:lnTo>
                  <a:lnTo>
                    <a:pt x="322833" y="161708"/>
                  </a:lnTo>
                  <a:lnTo>
                    <a:pt x="322690" y="161785"/>
                  </a:lnTo>
                  <a:lnTo>
                    <a:pt x="322520" y="161845"/>
                  </a:lnTo>
                  <a:lnTo>
                    <a:pt x="322289" y="161913"/>
                  </a:lnTo>
                  <a:lnTo>
                    <a:pt x="321449" y="162091"/>
                  </a:lnTo>
                  <a:lnTo>
                    <a:pt x="321088" y="162236"/>
                  </a:lnTo>
                  <a:lnTo>
                    <a:pt x="318056" y="164664"/>
                  </a:lnTo>
                  <a:lnTo>
                    <a:pt x="317875" y="164762"/>
                  </a:lnTo>
                  <a:lnTo>
                    <a:pt x="317730" y="164830"/>
                  </a:lnTo>
                  <a:lnTo>
                    <a:pt x="317565" y="164894"/>
                  </a:lnTo>
                  <a:lnTo>
                    <a:pt x="317428" y="164934"/>
                  </a:lnTo>
                  <a:lnTo>
                    <a:pt x="317196" y="164991"/>
                  </a:lnTo>
                  <a:lnTo>
                    <a:pt x="316814" y="165066"/>
                  </a:lnTo>
                  <a:lnTo>
                    <a:pt x="316336" y="165175"/>
                  </a:lnTo>
                  <a:lnTo>
                    <a:pt x="315896" y="165280"/>
                  </a:lnTo>
                  <a:lnTo>
                    <a:pt x="315545" y="165424"/>
                  </a:lnTo>
                  <a:lnTo>
                    <a:pt x="315003" y="165626"/>
                  </a:lnTo>
                  <a:lnTo>
                    <a:pt x="314782" y="165712"/>
                  </a:lnTo>
                  <a:lnTo>
                    <a:pt x="314508" y="165808"/>
                  </a:lnTo>
                  <a:lnTo>
                    <a:pt x="314097" y="165932"/>
                  </a:lnTo>
                  <a:lnTo>
                    <a:pt x="313242" y="166152"/>
                  </a:lnTo>
                  <a:lnTo>
                    <a:pt x="312728" y="166304"/>
                  </a:lnTo>
                  <a:lnTo>
                    <a:pt x="312245" y="166440"/>
                  </a:lnTo>
                  <a:lnTo>
                    <a:pt x="312036" y="166509"/>
                  </a:lnTo>
                  <a:lnTo>
                    <a:pt x="311676" y="166641"/>
                  </a:lnTo>
                  <a:lnTo>
                    <a:pt x="311163" y="166804"/>
                  </a:lnTo>
                  <a:lnTo>
                    <a:pt x="310860" y="166907"/>
                  </a:lnTo>
                  <a:lnTo>
                    <a:pt x="310398" y="167086"/>
                  </a:lnTo>
                  <a:lnTo>
                    <a:pt x="310190" y="167150"/>
                  </a:lnTo>
                  <a:lnTo>
                    <a:pt x="309876" y="167238"/>
                  </a:lnTo>
                  <a:lnTo>
                    <a:pt x="309008" y="167504"/>
                  </a:lnTo>
                  <a:lnTo>
                    <a:pt x="308742" y="167599"/>
                  </a:lnTo>
                  <a:lnTo>
                    <a:pt x="308562" y="167677"/>
                  </a:lnTo>
                  <a:lnTo>
                    <a:pt x="307916" y="167994"/>
                  </a:lnTo>
                  <a:lnTo>
                    <a:pt x="307760" y="168107"/>
                  </a:lnTo>
                  <a:lnTo>
                    <a:pt x="307285" y="168503"/>
                  </a:lnTo>
                  <a:lnTo>
                    <a:pt x="307042" y="168757"/>
                  </a:lnTo>
                  <a:lnTo>
                    <a:pt x="306437" y="169318"/>
                  </a:lnTo>
                  <a:lnTo>
                    <a:pt x="306006" y="169804"/>
                  </a:lnTo>
                  <a:lnTo>
                    <a:pt x="305808" y="169985"/>
                  </a:lnTo>
                  <a:lnTo>
                    <a:pt x="305504" y="170243"/>
                  </a:lnTo>
                  <a:lnTo>
                    <a:pt x="305239" y="170453"/>
                  </a:lnTo>
                  <a:lnTo>
                    <a:pt x="304893" y="170699"/>
                  </a:lnTo>
                  <a:lnTo>
                    <a:pt x="304763" y="170773"/>
                  </a:lnTo>
                  <a:lnTo>
                    <a:pt x="304406" y="170955"/>
                  </a:lnTo>
                  <a:lnTo>
                    <a:pt x="304271" y="171035"/>
                  </a:lnTo>
                  <a:lnTo>
                    <a:pt x="304124" y="171130"/>
                  </a:lnTo>
                  <a:lnTo>
                    <a:pt x="303979" y="171235"/>
                  </a:lnTo>
                  <a:lnTo>
                    <a:pt x="303786" y="171393"/>
                  </a:lnTo>
                  <a:lnTo>
                    <a:pt x="303518" y="171649"/>
                  </a:lnTo>
                  <a:lnTo>
                    <a:pt x="303377" y="171890"/>
                  </a:lnTo>
                  <a:lnTo>
                    <a:pt x="303194" y="172377"/>
                  </a:lnTo>
                  <a:lnTo>
                    <a:pt x="303011" y="172937"/>
                  </a:lnTo>
                  <a:lnTo>
                    <a:pt x="302736" y="173391"/>
                  </a:lnTo>
                  <a:lnTo>
                    <a:pt x="302648" y="173602"/>
                  </a:lnTo>
                  <a:lnTo>
                    <a:pt x="302254" y="174183"/>
                  </a:lnTo>
                  <a:lnTo>
                    <a:pt x="302141" y="174326"/>
                  </a:lnTo>
                  <a:lnTo>
                    <a:pt x="301998" y="174523"/>
                  </a:lnTo>
                  <a:lnTo>
                    <a:pt x="301740" y="174999"/>
                  </a:lnTo>
                  <a:lnTo>
                    <a:pt x="301666" y="175132"/>
                  </a:lnTo>
                  <a:lnTo>
                    <a:pt x="301118" y="175722"/>
                  </a:lnTo>
                  <a:lnTo>
                    <a:pt x="300826" y="175929"/>
                  </a:lnTo>
                  <a:lnTo>
                    <a:pt x="300474" y="176297"/>
                  </a:lnTo>
                  <a:lnTo>
                    <a:pt x="300194" y="176531"/>
                  </a:lnTo>
                  <a:lnTo>
                    <a:pt x="300021" y="176687"/>
                  </a:lnTo>
                  <a:lnTo>
                    <a:pt x="299893" y="176821"/>
                  </a:lnTo>
                  <a:lnTo>
                    <a:pt x="299730" y="177022"/>
                  </a:lnTo>
                  <a:lnTo>
                    <a:pt x="299514" y="177261"/>
                  </a:lnTo>
                  <a:lnTo>
                    <a:pt x="299140" y="177826"/>
                  </a:lnTo>
                  <a:lnTo>
                    <a:pt x="298966" y="178085"/>
                  </a:lnTo>
                  <a:lnTo>
                    <a:pt x="298731" y="178481"/>
                  </a:lnTo>
                  <a:lnTo>
                    <a:pt x="297854" y="179548"/>
                  </a:lnTo>
                  <a:lnTo>
                    <a:pt x="297241" y="179960"/>
                  </a:lnTo>
                  <a:lnTo>
                    <a:pt x="296698" y="180401"/>
                  </a:lnTo>
                  <a:lnTo>
                    <a:pt x="296137" y="180896"/>
                  </a:lnTo>
                  <a:lnTo>
                    <a:pt x="295922" y="180976"/>
                  </a:lnTo>
                  <a:lnTo>
                    <a:pt x="295787" y="181042"/>
                  </a:lnTo>
                  <a:lnTo>
                    <a:pt x="294931" y="181785"/>
                  </a:lnTo>
                  <a:lnTo>
                    <a:pt x="294627" y="182278"/>
                  </a:lnTo>
                  <a:lnTo>
                    <a:pt x="294530" y="182466"/>
                  </a:lnTo>
                  <a:lnTo>
                    <a:pt x="294433" y="182637"/>
                  </a:lnTo>
                  <a:lnTo>
                    <a:pt x="294209" y="183010"/>
                  </a:lnTo>
                  <a:lnTo>
                    <a:pt x="293791" y="183459"/>
                  </a:lnTo>
                  <a:lnTo>
                    <a:pt x="292995" y="183759"/>
                  </a:lnTo>
                  <a:lnTo>
                    <a:pt x="292787" y="183770"/>
                  </a:lnTo>
                  <a:lnTo>
                    <a:pt x="292617" y="183763"/>
                  </a:lnTo>
                  <a:lnTo>
                    <a:pt x="292107" y="183721"/>
                  </a:lnTo>
                  <a:lnTo>
                    <a:pt x="291960" y="183716"/>
                  </a:lnTo>
                  <a:lnTo>
                    <a:pt x="291759" y="183720"/>
                  </a:lnTo>
                  <a:lnTo>
                    <a:pt x="291238" y="183748"/>
                  </a:lnTo>
                  <a:lnTo>
                    <a:pt x="291046" y="183751"/>
                  </a:lnTo>
                  <a:lnTo>
                    <a:pt x="290863" y="183751"/>
                  </a:lnTo>
                  <a:lnTo>
                    <a:pt x="290489" y="183740"/>
                  </a:lnTo>
                  <a:lnTo>
                    <a:pt x="290222" y="183727"/>
                  </a:lnTo>
                  <a:lnTo>
                    <a:pt x="289842" y="183694"/>
                  </a:lnTo>
                  <a:lnTo>
                    <a:pt x="289615" y="183671"/>
                  </a:lnTo>
                  <a:lnTo>
                    <a:pt x="289466" y="183651"/>
                  </a:lnTo>
                  <a:lnTo>
                    <a:pt x="288878" y="183508"/>
                  </a:lnTo>
                  <a:lnTo>
                    <a:pt x="288636" y="183432"/>
                  </a:lnTo>
                  <a:lnTo>
                    <a:pt x="288462" y="183393"/>
                  </a:lnTo>
                  <a:lnTo>
                    <a:pt x="288173" y="183352"/>
                  </a:lnTo>
                  <a:lnTo>
                    <a:pt x="287877" y="183333"/>
                  </a:lnTo>
                  <a:lnTo>
                    <a:pt x="287360" y="183388"/>
                  </a:lnTo>
                  <a:lnTo>
                    <a:pt x="287219" y="183431"/>
                  </a:lnTo>
                  <a:lnTo>
                    <a:pt x="286513" y="183484"/>
                  </a:lnTo>
                  <a:lnTo>
                    <a:pt x="285630" y="183308"/>
                  </a:lnTo>
                  <a:lnTo>
                    <a:pt x="285427" y="183342"/>
                  </a:lnTo>
                  <a:lnTo>
                    <a:pt x="284346" y="183486"/>
                  </a:lnTo>
                  <a:lnTo>
                    <a:pt x="284113" y="183494"/>
                  </a:lnTo>
                  <a:lnTo>
                    <a:pt x="283899" y="183494"/>
                  </a:lnTo>
                  <a:lnTo>
                    <a:pt x="283487" y="183481"/>
                  </a:lnTo>
                  <a:lnTo>
                    <a:pt x="283325" y="183489"/>
                  </a:lnTo>
                  <a:lnTo>
                    <a:pt x="283167" y="183505"/>
                  </a:lnTo>
                  <a:lnTo>
                    <a:pt x="282980" y="183539"/>
                  </a:lnTo>
                  <a:lnTo>
                    <a:pt x="282803" y="183587"/>
                  </a:lnTo>
                  <a:lnTo>
                    <a:pt x="282405" y="183803"/>
                  </a:lnTo>
                  <a:lnTo>
                    <a:pt x="281669" y="184363"/>
                  </a:lnTo>
                  <a:lnTo>
                    <a:pt x="280980" y="184641"/>
                  </a:lnTo>
                  <a:lnTo>
                    <a:pt x="280750" y="184730"/>
                  </a:lnTo>
                  <a:lnTo>
                    <a:pt x="280545" y="184785"/>
                  </a:lnTo>
                  <a:lnTo>
                    <a:pt x="280284" y="184839"/>
                  </a:lnTo>
                  <a:lnTo>
                    <a:pt x="279842" y="184924"/>
                  </a:lnTo>
                  <a:lnTo>
                    <a:pt x="279475" y="184981"/>
                  </a:lnTo>
                  <a:lnTo>
                    <a:pt x="279185" y="185020"/>
                  </a:lnTo>
                  <a:lnTo>
                    <a:pt x="278963" y="185060"/>
                  </a:lnTo>
                  <a:lnTo>
                    <a:pt x="278752" y="185086"/>
                  </a:lnTo>
                  <a:lnTo>
                    <a:pt x="278180" y="185100"/>
                  </a:lnTo>
                  <a:lnTo>
                    <a:pt x="277848" y="185113"/>
                  </a:lnTo>
                  <a:lnTo>
                    <a:pt x="277518" y="185104"/>
                  </a:lnTo>
                  <a:lnTo>
                    <a:pt x="277367" y="185080"/>
                  </a:lnTo>
                  <a:lnTo>
                    <a:pt x="276793" y="184987"/>
                  </a:lnTo>
                  <a:lnTo>
                    <a:pt x="276046" y="183996"/>
                  </a:lnTo>
                  <a:lnTo>
                    <a:pt x="275598" y="183306"/>
                  </a:lnTo>
                  <a:lnTo>
                    <a:pt x="275309" y="183334"/>
                  </a:lnTo>
                  <a:lnTo>
                    <a:pt x="275039" y="183320"/>
                  </a:lnTo>
                  <a:lnTo>
                    <a:pt x="274793" y="183338"/>
                  </a:lnTo>
                  <a:lnTo>
                    <a:pt x="274469" y="183380"/>
                  </a:lnTo>
                  <a:lnTo>
                    <a:pt x="274275" y="183384"/>
                  </a:lnTo>
                  <a:lnTo>
                    <a:pt x="273666" y="183362"/>
                  </a:lnTo>
                  <a:lnTo>
                    <a:pt x="273382" y="183347"/>
                  </a:lnTo>
                  <a:lnTo>
                    <a:pt x="273156" y="183348"/>
                  </a:lnTo>
                  <a:lnTo>
                    <a:pt x="272783" y="183339"/>
                  </a:lnTo>
                  <a:lnTo>
                    <a:pt x="272440" y="183349"/>
                  </a:lnTo>
                  <a:lnTo>
                    <a:pt x="272202" y="183347"/>
                  </a:lnTo>
                  <a:lnTo>
                    <a:pt x="271964" y="183392"/>
                  </a:lnTo>
                  <a:lnTo>
                    <a:pt x="271824" y="183433"/>
                  </a:lnTo>
                  <a:lnTo>
                    <a:pt x="271450" y="183520"/>
                  </a:lnTo>
                  <a:lnTo>
                    <a:pt x="271093" y="183505"/>
                  </a:lnTo>
                  <a:lnTo>
                    <a:pt x="270942" y="183573"/>
                  </a:lnTo>
                  <a:lnTo>
                    <a:pt x="270445" y="183848"/>
                  </a:lnTo>
                  <a:lnTo>
                    <a:pt x="270178" y="184015"/>
                  </a:lnTo>
                  <a:lnTo>
                    <a:pt x="269986" y="184139"/>
                  </a:lnTo>
                  <a:lnTo>
                    <a:pt x="269746" y="184274"/>
                  </a:lnTo>
                  <a:lnTo>
                    <a:pt x="269511" y="184391"/>
                  </a:lnTo>
                  <a:lnTo>
                    <a:pt x="269337" y="184397"/>
                  </a:lnTo>
                  <a:lnTo>
                    <a:pt x="269079" y="184315"/>
                  </a:lnTo>
                  <a:lnTo>
                    <a:pt x="268791" y="184211"/>
                  </a:lnTo>
                  <a:lnTo>
                    <a:pt x="268337" y="184095"/>
                  </a:lnTo>
                  <a:lnTo>
                    <a:pt x="267923" y="183962"/>
                  </a:lnTo>
                  <a:lnTo>
                    <a:pt x="267640" y="183786"/>
                  </a:lnTo>
                  <a:lnTo>
                    <a:pt x="267484" y="183522"/>
                  </a:lnTo>
                  <a:lnTo>
                    <a:pt x="267309" y="183083"/>
                  </a:lnTo>
                  <a:lnTo>
                    <a:pt x="267133" y="182644"/>
                  </a:lnTo>
                  <a:lnTo>
                    <a:pt x="266953" y="182439"/>
                  </a:lnTo>
                  <a:lnTo>
                    <a:pt x="266784" y="182339"/>
                  </a:lnTo>
                  <a:lnTo>
                    <a:pt x="266362" y="182180"/>
                  </a:lnTo>
                  <a:lnTo>
                    <a:pt x="266171" y="182144"/>
                  </a:lnTo>
                  <a:lnTo>
                    <a:pt x="265793" y="182111"/>
                  </a:lnTo>
                  <a:lnTo>
                    <a:pt x="265514" y="182125"/>
                  </a:lnTo>
                  <a:lnTo>
                    <a:pt x="265358" y="182139"/>
                  </a:lnTo>
                  <a:lnTo>
                    <a:pt x="265137" y="182176"/>
                  </a:lnTo>
                  <a:lnTo>
                    <a:pt x="264844" y="182213"/>
                  </a:lnTo>
                  <a:lnTo>
                    <a:pt x="264489" y="182264"/>
                  </a:lnTo>
                  <a:lnTo>
                    <a:pt x="264153" y="182292"/>
                  </a:lnTo>
                  <a:lnTo>
                    <a:pt x="263997" y="182312"/>
                  </a:lnTo>
                  <a:lnTo>
                    <a:pt x="263254" y="182455"/>
                  </a:lnTo>
                  <a:lnTo>
                    <a:pt x="262837" y="182613"/>
                  </a:lnTo>
                  <a:lnTo>
                    <a:pt x="262636" y="182718"/>
                  </a:lnTo>
                  <a:lnTo>
                    <a:pt x="262445" y="182847"/>
                  </a:lnTo>
                  <a:lnTo>
                    <a:pt x="262199" y="182993"/>
                  </a:lnTo>
                  <a:lnTo>
                    <a:pt x="261821" y="183269"/>
                  </a:lnTo>
                  <a:lnTo>
                    <a:pt x="261426" y="183522"/>
                  </a:lnTo>
                  <a:lnTo>
                    <a:pt x="260796" y="183948"/>
                  </a:lnTo>
                  <a:lnTo>
                    <a:pt x="260472" y="184070"/>
                  </a:lnTo>
                  <a:lnTo>
                    <a:pt x="260114" y="184228"/>
                  </a:lnTo>
                  <a:lnTo>
                    <a:pt x="259671" y="184439"/>
                  </a:lnTo>
                  <a:lnTo>
                    <a:pt x="259297" y="184882"/>
                  </a:lnTo>
                  <a:lnTo>
                    <a:pt x="259040" y="185296"/>
                  </a:lnTo>
                  <a:lnTo>
                    <a:pt x="258777" y="185762"/>
                  </a:lnTo>
                  <a:lnTo>
                    <a:pt x="258419" y="186359"/>
                  </a:lnTo>
                  <a:lnTo>
                    <a:pt x="257905" y="186836"/>
                  </a:lnTo>
                  <a:lnTo>
                    <a:pt x="257225" y="187084"/>
                  </a:lnTo>
                  <a:lnTo>
                    <a:pt x="256574" y="187152"/>
                  </a:lnTo>
                  <a:lnTo>
                    <a:pt x="256285" y="187158"/>
                  </a:lnTo>
                  <a:lnTo>
                    <a:pt x="256020" y="187155"/>
                  </a:lnTo>
                  <a:lnTo>
                    <a:pt x="255522" y="187107"/>
                  </a:lnTo>
                  <a:lnTo>
                    <a:pt x="255288" y="187053"/>
                  </a:lnTo>
                  <a:lnTo>
                    <a:pt x="255110" y="187025"/>
                  </a:lnTo>
                  <a:lnTo>
                    <a:pt x="254437" y="186900"/>
                  </a:lnTo>
                  <a:lnTo>
                    <a:pt x="254142" y="186849"/>
                  </a:lnTo>
                  <a:lnTo>
                    <a:pt x="253998" y="186820"/>
                  </a:lnTo>
                  <a:lnTo>
                    <a:pt x="253825" y="186801"/>
                  </a:lnTo>
                  <a:lnTo>
                    <a:pt x="253511" y="186747"/>
                  </a:lnTo>
                  <a:lnTo>
                    <a:pt x="253256" y="186717"/>
                  </a:lnTo>
                  <a:lnTo>
                    <a:pt x="252523" y="186590"/>
                  </a:lnTo>
                  <a:lnTo>
                    <a:pt x="252171" y="186513"/>
                  </a:lnTo>
                  <a:lnTo>
                    <a:pt x="252020" y="186463"/>
                  </a:lnTo>
                  <a:lnTo>
                    <a:pt x="251442" y="186063"/>
                  </a:lnTo>
                  <a:lnTo>
                    <a:pt x="250991" y="185758"/>
                  </a:lnTo>
                  <a:lnTo>
                    <a:pt x="250815" y="185731"/>
                  </a:lnTo>
                  <a:lnTo>
                    <a:pt x="250371" y="185698"/>
                  </a:lnTo>
                  <a:lnTo>
                    <a:pt x="250225" y="185698"/>
                  </a:lnTo>
                  <a:lnTo>
                    <a:pt x="249997" y="185710"/>
                  </a:lnTo>
                  <a:lnTo>
                    <a:pt x="249767" y="185741"/>
                  </a:lnTo>
                  <a:lnTo>
                    <a:pt x="249454" y="185816"/>
                  </a:lnTo>
                  <a:lnTo>
                    <a:pt x="249209" y="185892"/>
                  </a:lnTo>
                  <a:lnTo>
                    <a:pt x="249064" y="185951"/>
                  </a:lnTo>
                  <a:lnTo>
                    <a:pt x="248876" y="186038"/>
                  </a:lnTo>
                  <a:lnTo>
                    <a:pt x="248619" y="186182"/>
                  </a:lnTo>
                  <a:lnTo>
                    <a:pt x="247881" y="186674"/>
                  </a:lnTo>
                  <a:lnTo>
                    <a:pt x="247707" y="186823"/>
                  </a:lnTo>
                  <a:lnTo>
                    <a:pt x="247409" y="187097"/>
                  </a:lnTo>
                  <a:lnTo>
                    <a:pt x="246954" y="187477"/>
                  </a:lnTo>
                  <a:lnTo>
                    <a:pt x="246425" y="187897"/>
                  </a:lnTo>
                  <a:lnTo>
                    <a:pt x="245853" y="188230"/>
                  </a:lnTo>
                  <a:lnTo>
                    <a:pt x="245382" y="188240"/>
                  </a:lnTo>
                  <a:lnTo>
                    <a:pt x="245016" y="188127"/>
                  </a:lnTo>
                  <a:lnTo>
                    <a:pt x="244725" y="188006"/>
                  </a:lnTo>
                  <a:lnTo>
                    <a:pt x="244517" y="187938"/>
                  </a:lnTo>
                  <a:lnTo>
                    <a:pt x="244316" y="187867"/>
                  </a:lnTo>
                  <a:lnTo>
                    <a:pt x="243902" y="187767"/>
                  </a:lnTo>
                  <a:lnTo>
                    <a:pt x="242897" y="188341"/>
                  </a:lnTo>
                  <a:lnTo>
                    <a:pt x="242762" y="188744"/>
                  </a:lnTo>
                  <a:lnTo>
                    <a:pt x="242727" y="188885"/>
                  </a:lnTo>
                  <a:lnTo>
                    <a:pt x="242696" y="189101"/>
                  </a:lnTo>
                  <a:lnTo>
                    <a:pt x="242682" y="189311"/>
                  </a:lnTo>
                  <a:lnTo>
                    <a:pt x="242672" y="189864"/>
                  </a:lnTo>
                  <a:lnTo>
                    <a:pt x="242641" y="190153"/>
                  </a:lnTo>
                  <a:lnTo>
                    <a:pt x="242092" y="191302"/>
                  </a:lnTo>
                  <a:lnTo>
                    <a:pt x="241646" y="191471"/>
                  </a:lnTo>
                  <a:lnTo>
                    <a:pt x="241428" y="191463"/>
                  </a:lnTo>
                  <a:lnTo>
                    <a:pt x="240909" y="191553"/>
                  </a:lnTo>
                  <a:lnTo>
                    <a:pt x="240734" y="191630"/>
                  </a:lnTo>
                  <a:lnTo>
                    <a:pt x="240308" y="191832"/>
                  </a:lnTo>
                  <a:lnTo>
                    <a:pt x="240134" y="191933"/>
                  </a:lnTo>
                  <a:lnTo>
                    <a:pt x="239923" y="192049"/>
                  </a:lnTo>
                  <a:lnTo>
                    <a:pt x="239643" y="192233"/>
                  </a:lnTo>
                  <a:lnTo>
                    <a:pt x="239507" y="192331"/>
                  </a:lnTo>
                  <a:lnTo>
                    <a:pt x="239128" y="192708"/>
                  </a:lnTo>
                  <a:lnTo>
                    <a:pt x="238822" y="193299"/>
                  </a:lnTo>
                  <a:lnTo>
                    <a:pt x="238796" y="193439"/>
                  </a:lnTo>
                  <a:lnTo>
                    <a:pt x="238546" y="193950"/>
                  </a:lnTo>
                  <a:lnTo>
                    <a:pt x="238246" y="194038"/>
                  </a:lnTo>
                  <a:lnTo>
                    <a:pt x="238112" y="194087"/>
                  </a:lnTo>
                  <a:lnTo>
                    <a:pt x="237971" y="194149"/>
                  </a:lnTo>
                  <a:lnTo>
                    <a:pt x="237749" y="194257"/>
                  </a:lnTo>
                  <a:lnTo>
                    <a:pt x="237465" y="194391"/>
                  </a:lnTo>
                  <a:lnTo>
                    <a:pt x="237316" y="194503"/>
                  </a:lnTo>
                  <a:lnTo>
                    <a:pt x="236993" y="194829"/>
                  </a:lnTo>
                  <a:lnTo>
                    <a:pt x="236686" y="195036"/>
                  </a:lnTo>
                  <a:lnTo>
                    <a:pt x="237234" y="198196"/>
                  </a:lnTo>
                  <a:lnTo>
                    <a:pt x="237443" y="199369"/>
                  </a:lnTo>
                  <a:lnTo>
                    <a:pt x="237551" y="200241"/>
                  </a:lnTo>
                  <a:lnTo>
                    <a:pt x="233507" y="202236"/>
                  </a:lnTo>
                  <a:lnTo>
                    <a:pt x="231958" y="203047"/>
                  </a:lnTo>
                  <a:lnTo>
                    <a:pt x="230421" y="203852"/>
                  </a:lnTo>
                  <a:lnTo>
                    <a:pt x="229030" y="204607"/>
                  </a:lnTo>
                  <a:lnTo>
                    <a:pt x="227713" y="205321"/>
                  </a:lnTo>
                  <a:lnTo>
                    <a:pt x="226918" y="205720"/>
                  </a:lnTo>
                  <a:lnTo>
                    <a:pt x="225408" y="206478"/>
                  </a:lnTo>
                  <a:lnTo>
                    <a:pt x="224196" y="207130"/>
                  </a:lnTo>
                  <a:lnTo>
                    <a:pt x="223377" y="207571"/>
                  </a:lnTo>
                  <a:lnTo>
                    <a:pt x="221137" y="208798"/>
                  </a:lnTo>
                  <a:lnTo>
                    <a:pt x="220060" y="209428"/>
                  </a:lnTo>
                  <a:lnTo>
                    <a:pt x="219828" y="209562"/>
                  </a:lnTo>
                  <a:lnTo>
                    <a:pt x="218726" y="210227"/>
                  </a:lnTo>
                  <a:lnTo>
                    <a:pt x="217827" y="210861"/>
                  </a:lnTo>
                  <a:lnTo>
                    <a:pt x="216618" y="211729"/>
                  </a:lnTo>
                  <a:lnTo>
                    <a:pt x="215439" y="212736"/>
                  </a:lnTo>
                  <a:lnTo>
                    <a:pt x="214368" y="213538"/>
                  </a:lnTo>
                  <a:lnTo>
                    <a:pt x="213433" y="214343"/>
                  </a:lnTo>
                  <a:lnTo>
                    <a:pt x="212478" y="215119"/>
                  </a:lnTo>
                  <a:lnTo>
                    <a:pt x="212110" y="215460"/>
                  </a:lnTo>
                  <a:lnTo>
                    <a:pt x="210198" y="217287"/>
                  </a:lnTo>
                  <a:lnTo>
                    <a:pt x="208061" y="219232"/>
                  </a:lnTo>
                  <a:lnTo>
                    <a:pt x="205749" y="221249"/>
                  </a:lnTo>
                  <a:lnTo>
                    <a:pt x="204571" y="222145"/>
                  </a:lnTo>
                  <a:lnTo>
                    <a:pt x="203544" y="222822"/>
                  </a:lnTo>
                  <a:lnTo>
                    <a:pt x="201820" y="223832"/>
                  </a:lnTo>
                  <a:lnTo>
                    <a:pt x="200197" y="224744"/>
                  </a:lnTo>
                  <a:lnTo>
                    <a:pt x="199482" y="225091"/>
                  </a:lnTo>
                  <a:lnTo>
                    <a:pt x="199244" y="224534"/>
                  </a:lnTo>
                  <a:lnTo>
                    <a:pt x="198319" y="222763"/>
                  </a:lnTo>
                  <a:lnTo>
                    <a:pt x="198202" y="222259"/>
                  </a:lnTo>
                  <a:lnTo>
                    <a:pt x="198114" y="221885"/>
                  </a:lnTo>
                  <a:lnTo>
                    <a:pt x="198110" y="221690"/>
                  </a:lnTo>
                  <a:lnTo>
                    <a:pt x="197543" y="219423"/>
                  </a:lnTo>
                  <a:lnTo>
                    <a:pt x="197338" y="218574"/>
                  </a:lnTo>
                  <a:lnTo>
                    <a:pt x="196177" y="217368"/>
                  </a:lnTo>
                  <a:lnTo>
                    <a:pt x="195937" y="217129"/>
                  </a:lnTo>
                  <a:lnTo>
                    <a:pt x="195668" y="216849"/>
                  </a:lnTo>
                  <a:lnTo>
                    <a:pt x="195420" y="217143"/>
                  </a:lnTo>
                  <a:lnTo>
                    <a:pt x="192907" y="216189"/>
                  </a:lnTo>
                  <a:lnTo>
                    <a:pt x="191991" y="215911"/>
                  </a:lnTo>
                  <a:lnTo>
                    <a:pt x="192141" y="215554"/>
                  </a:lnTo>
                  <a:lnTo>
                    <a:pt x="192293" y="215145"/>
                  </a:lnTo>
                  <a:lnTo>
                    <a:pt x="191868" y="213894"/>
                  </a:lnTo>
                  <a:lnTo>
                    <a:pt x="191661" y="213458"/>
                  </a:lnTo>
                  <a:lnTo>
                    <a:pt x="190048" y="210332"/>
                  </a:lnTo>
                  <a:lnTo>
                    <a:pt x="189186" y="208676"/>
                  </a:lnTo>
                  <a:lnTo>
                    <a:pt x="186684" y="203668"/>
                  </a:lnTo>
                  <a:lnTo>
                    <a:pt x="186395" y="203206"/>
                  </a:lnTo>
                  <a:lnTo>
                    <a:pt x="186947" y="202677"/>
                  </a:lnTo>
                  <a:lnTo>
                    <a:pt x="183299" y="202400"/>
                  </a:lnTo>
                  <a:lnTo>
                    <a:pt x="182415" y="200419"/>
                  </a:lnTo>
                  <a:lnTo>
                    <a:pt x="181117" y="200384"/>
                  </a:lnTo>
                  <a:lnTo>
                    <a:pt x="179489" y="200329"/>
                  </a:lnTo>
                  <a:lnTo>
                    <a:pt x="175856" y="201954"/>
                  </a:lnTo>
                  <a:lnTo>
                    <a:pt x="174413" y="202582"/>
                  </a:lnTo>
                  <a:lnTo>
                    <a:pt x="173296" y="200721"/>
                  </a:lnTo>
                  <a:lnTo>
                    <a:pt x="172752" y="199840"/>
                  </a:lnTo>
                  <a:lnTo>
                    <a:pt x="171934" y="200087"/>
                  </a:lnTo>
                  <a:lnTo>
                    <a:pt x="170249" y="201135"/>
                  </a:lnTo>
                  <a:lnTo>
                    <a:pt x="168678" y="202200"/>
                  </a:lnTo>
                  <a:lnTo>
                    <a:pt x="167934" y="202574"/>
                  </a:lnTo>
                  <a:lnTo>
                    <a:pt x="166585" y="203221"/>
                  </a:lnTo>
                  <a:lnTo>
                    <a:pt x="166168" y="203416"/>
                  </a:lnTo>
                  <a:lnTo>
                    <a:pt x="165193" y="202874"/>
                  </a:lnTo>
                  <a:lnTo>
                    <a:pt x="164787" y="202716"/>
                  </a:lnTo>
                  <a:lnTo>
                    <a:pt x="163741" y="204687"/>
                  </a:lnTo>
                  <a:lnTo>
                    <a:pt x="162991" y="205124"/>
                  </a:lnTo>
                  <a:lnTo>
                    <a:pt x="162433" y="205482"/>
                  </a:lnTo>
                  <a:lnTo>
                    <a:pt x="161196" y="204799"/>
                  </a:lnTo>
                  <a:lnTo>
                    <a:pt x="160737" y="205633"/>
                  </a:lnTo>
                  <a:lnTo>
                    <a:pt x="160667" y="205987"/>
                  </a:lnTo>
                  <a:lnTo>
                    <a:pt x="159787" y="206343"/>
                  </a:lnTo>
                  <a:lnTo>
                    <a:pt x="159092" y="206426"/>
                  </a:lnTo>
                  <a:lnTo>
                    <a:pt x="158686" y="206375"/>
                  </a:lnTo>
                  <a:lnTo>
                    <a:pt x="155806" y="207497"/>
                  </a:lnTo>
                  <a:lnTo>
                    <a:pt x="154651" y="207982"/>
                  </a:lnTo>
                  <a:lnTo>
                    <a:pt x="154405" y="208284"/>
                  </a:lnTo>
                  <a:lnTo>
                    <a:pt x="153426" y="208655"/>
                  </a:lnTo>
                  <a:lnTo>
                    <a:pt x="153334" y="208429"/>
                  </a:lnTo>
                  <a:lnTo>
                    <a:pt x="151746" y="209046"/>
                  </a:lnTo>
                  <a:lnTo>
                    <a:pt x="152034" y="209819"/>
                  </a:lnTo>
                  <a:lnTo>
                    <a:pt x="151229" y="210091"/>
                  </a:lnTo>
                  <a:lnTo>
                    <a:pt x="150051" y="210459"/>
                  </a:lnTo>
                  <a:lnTo>
                    <a:pt x="149575" y="210642"/>
                  </a:lnTo>
                  <a:lnTo>
                    <a:pt x="147638" y="211291"/>
                  </a:lnTo>
                  <a:lnTo>
                    <a:pt x="147006" y="210760"/>
                  </a:lnTo>
                  <a:lnTo>
                    <a:pt x="146535" y="210036"/>
                  </a:lnTo>
                  <a:lnTo>
                    <a:pt x="146271" y="210065"/>
                  </a:lnTo>
                  <a:lnTo>
                    <a:pt x="145568" y="210200"/>
                  </a:lnTo>
                  <a:lnTo>
                    <a:pt x="145164" y="210270"/>
                  </a:lnTo>
                  <a:lnTo>
                    <a:pt x="145336" y="210727"/>
                  </a:lnTo>
                  <a:lnTo>
                    <a:pt x="143915" y="211034"/>
                  </a:lnTo>
                  <a:lnTo>
                    <a:pt x="142348" y="211353"/>
                  </a:lnTo>
                  <a:lnTo>
                    <a:pt x="141535" y="211434"/>
                  </a:lnTo>
                  <a:lnTo>
                    <a:pt x="137959" y="212155"/>
                  </a:lnTo>
                  <a:lnTo>
                    <a:pt x="136378" y="212437"/>
                  </a:lnTo>
                  <a:lnTo>
                    <a:pt x="135999" y="212436"/>
                  </a:lnTo>
                  <a:lnTo>
                    <a:pt x="135520" y="212433"/>
                  </a:lnTo>
                  <a:lnTo>
                    <a:pt x="131177" y="213342"/>
                  </a:lnTo>
                  <a:lnTo>
                    <a:pt x="126904" y="213697"/>
                  </a:lnTo>
                  <a:lnTo>
                    <a:pt x="126384" y="213598"/>
                  </a:lnTo>
                  <a:lnTo>
                    <a:pt x="125912" y="213537"/>
                  </a:lnTo>
                  <a:lnTo>
                    <a:pt x="124389" y="213427"/>
                  </a:lnTo>
                  <a:lnTo>
                    <a:pt x="122748" y="213129"/>
                  </a:lnTo>
                  <a:lnTo>
                    <a:pt x="122128" y="213136"/>
                  </a:lnTo>
                  <a:lnTo>
                    <a:pt x="121592" y="213130"/>
                  </a:lnTo>
                  <a:lnTo>
                    <a:pt x="120963" y="213083"/>
                  </a:lnTo>
                  <a:lnTo>
                    <a:pt x="120339" y="213051"/>
                  </a:lnTo>
                  <a:lnTo>
                    <a:pt x="119632" y="213068"/>
                  </a:lnTo>
                  <a:lnTo>
                    <a:pt x="119055" y="213097"/>
                  </a:lnTo>
                  <a:lnTo>
                    <a:pt x="118423" y="213150"/>
                  </a:lnTo>
                  <a:lnTo>
                    <a:pt x="116506" y="213267"/>
                  </a:lnTo>
                  <a:lnTo>
                    <a:pt x="115709" y="213324"/>
                  </a:lnTo>
                  <a:lnTo>
                    <a:pt x="114006" y="213022"/>
                  </a:lnTo>
                  <a:lnTo>
                    <a:pt x="111551" y="212599"/>
                  </a:lnTo>
                  <a:lnTo>
                    <a:pt x="110952" y="212492"/>
                  </a:lnTo>
                  <a:lnTo>
                    <a:pt x="106662" y="211732"/>
                  </a:lnTo>
                  <a:lnTo>
                    <a:pt x="104134" y="211292"/>
                  </a:lnTo>
                  <a:lnTo>
                    <a:pt x="103871" y="212804"/>
                  </a:lnTo>
                  <a:lnTo>
                    <a:pt x="101447" y="212362"/>
                  </a:lnTo>
                  <a:lnTo>
                    <a:pt x="101039" y="212328"/>
                  </a:lnTo>
                  <a:lnTo>
                    <a:pt x="100886" y="213267"/>
                  </a:lnTo>
                  <a:lnTo>
                    <a:pt x="100461" y="213301"/>
                  </a:lnTo>
                  <a:lnTo>
                    <a:pt x="98995" y="213070"/>
                  </a:lnTo>
                  <a:lnTo>
                    <a:pt x="98935" y="213409"/>
                  </a:lnTo>
                  <a:lnTo>
                    <a:pt x="96715" y="213461"/>
                  </a:lnTo>
                  <a:lnTo>
                    <a:pt x="92639" y="212793"/>
                  </a:lnTo>
                  <a:lnTo>
                    <a:pt x="92592" y="213146"/>
                  </a:lnTo>
                  <a:lnTo>
                    <a:pt x="87561" y="212717"/>
                  </a:lnTo>
                  <a:lnTo>
                    <a:pt x="84692" y="212493"/>
                  </a:lnTo>
                  <a:lnTo>
                    <a:pt x="84480" y="213803"/>
                  </a:lnTo>
                  <a:lnTo>
                    <a:pt x="84394" y="214356"/>
                  </a:lnTo>
                  <a:lnTo>
                    <a:pt x="81408" y="214073"/>
                  </a:lnTo>
                  <a:lnTo>
                    <a:pt x="80451" y="213970"/>
                  </a:lnTo>
                  <a:lnTo>
                    <a:pt x="77106" y="213591"/>
                  </a:lnTo>
                  <a:lnTo>
                    <a:pt x="73528" y="213139"/>
                  </a:lnTo>
                  <a:lnTo>
                    <a:pt x="69079" y="212521"/>
                  </a:lnTo>
                  <a:lnTo>
                    <a:pt x="59729" y="211107"/>
                  </a:lnTo>
                  <a:lnTo>
                    <a:pt x="56746" y="210493"/>
                  </a:lnTo>
                  <a:lnTo>
                    <a:pt x="29003" y="206300"/>
                  </a:lnTo>
                  <a:lnTo>
                    <a:pt x="13672" y="203943"/>
                  </a:lnTo>
                  <a:lnTo>
                    <a:pt x="13241" y="204430"/>
                  </a:lnTo>
                  <a:lnTo>
                    <a:pt x="13034" y="204630"/>
                  </a:lnTo>
                  <a:lnTo>
                    <a:pt x="12505" y="205172"/>
                  </a:lnTo>
                  <a:lnTo>
                    <a:pt x="12429" y="205308"/>
                  </a:lnTo>
                  <a:lnTo>
                    <a:pt x="12361" y="205445"/>
                  </a:lnTo>
                  <a:lnTo>
                    <a:pt x="12309" y="205591"/>
                  </a:lnTo>
                  <a:lnTo>
                    <a:pt x="11961" y="206601"/>
                  </a:lnTo>
                  <a:lnTo>
                    <a:pt x="11799" y="207120"/>
                  </a:lnTo>
                  <a:lnTo>
                    <a:pt x="11629" y="207589"/>
                  </a:lnTo>
                  <a:lnTo>
                    <a:pt x="11576" y="207808"/>
                  </a:lnTo>
                  <a:lnTo>
                    <a:pt x="11493" y="208004"/>
                  </a:lnTo>
                  <a:lnTo>
                    <a:pt x="11451" y="208131"/>
                  </a:lnTo>
                  <a:lnTo>
                    <a:pt x="11383" y="208391"/>
                  </a:lnTo>
                  <a:lnTo>
                    <a:pt x="11255" y="208859"/>
                  </a:lnTo>
                  <a:lnTo>
                    <a:pt x="10949" y="209497"/>
                  </a:lnTo>
                  <a:lnTo>
                    <a:pt x="9038" y="210926"/>
                  </a:lnTo>
                  <a:lnTo>
                    <a:pt x="9102" y="210312"/>
                  </a:lnTo>
                  <a:lnTo>
                    <a:pt x="9136" y="209570"/>
                  </a:lnTo>
                  <a:lnTo>
                    <a:pt x="9128" y="208841"/>
                  </a:lnTo>
                  <a:lnTo>
                    <a:pt x="9008" y="207849"/>
                  </a:lnTo>
                  <a:lnTo>
                    <a:pt x="8706" y="206943"/>
                  </a:lnTo>
                  <a:lnTo>
                    <a:pt x="8437" y="206242"/>
                  </a:lnTo>
                  <a:lnTo>
                    <a:pt x="8109" y="205591"/>
                  </a:lnTo>
                  <a:lnTo>
                    <a:pt x="7572" y="204780"/>
                  </a:lnTo>
                  <a:lnTo>
                    <a:pt x="7474" y="204571"/>
                  </a:lnTo>
                  <a:lnTo>
                    <a:pt x="7017" y="203701"/>
                  </a:lnTo>
                  <a:lnTo>
                    <a:pt x="6560" y="202786"/>
                  </a:lnTo>
                  <a:lnTo>
                    <a:pt x="6409" y="202472"/>
                  </a:lnTo>
                  <a:lnTo>
                    <a:pt x="6262" y="202154"/>
                  </a:lnTo>
                  <a:lnTo>
                    <a:pt x="6073" y="201507"/>
                  </a:lnTo>
                  <a:lnTo>
                    <a:pt x="6017" y="201248"/>
                  </a:lnTo>
                  <a:lnTo>
                    <a:pt x="5956" y="200938"/>
                  </a:lnTo>
                  <a:lnTo>
                    <a:pt x="5914" y="200624"/>
                  </a:lnTo>
                  <a:lnTo>
                    <a:pt x="5903" y="200305"/>
                  </a:lnTo>
                  <a:lnTo>
                    <a:pt x="5922" y="200028"/>
                  </a:lnTo>
                  <a:lnTo>
                    <a:pt x="5896" y="199727"/>
                  </a:lnTo>
                  <a:lnTo>
                    <a:pt x="5888" y="199418"/>
                  </a:lnTo>
                  <a:lnTo>
                    <a:pt x="5892" y="199113"/>
                  </a:lnTo>
                  <a:lnTo>
                    <a:pt x="5907" y="198808"/>
                  </a:lnTo>
                  <a:lnTo>
                    <a:pt x="5933" y="198466"/>
                  </a:lnTo>
                  <a:lnTo>
                    <a:pt x="5971" y="198125"/>
                  </a:lnTo>
                  <a:lnTo>
                    <a:pt x="6028" y="197788"/>
                  </a:lnTo>
                  <a:lnTo>
                    <a:pt x="6103" y="197456"/>
                  </a:lnTo>
                  <a:lnTo>
                    <a:pt x="6198" y="197137"/>
                  </a:lnTo>
                  <a:lnTo>
                    <a:pt x="6315" y="196841"/>
                  </a:lnTo>
                  <a:lnTo>
                    <a:pt x="6455" y="196559"/>
                  </a:lnTo>
                  <a:lnTo>
                    <a:pt x="6764" y="196013"/>
                  </a:lnTo>
                  <a:lnTo>
                    <a:pt x="6915" y="195735"/>
                  </a:lnTo>
                  <a:lnTo>
                    <a:pt x="7293" y="195020"/>
                  </a:lnTo>
                  <a:lnTo>
                    <a:pt x="7539" y="194538"/>
                  </a:lnTo>
                  <a:lnTo>
                    <a:pt x="7784" y="194092"/>
                  </a:lnTo>
                  <a:lnTo>
                    <a:pt x="7905" y="193864"/>
                  </a:lnTo>
                  <a:lnTo>
                    <a:pt x="8011" y="193636"/>
                  </a:lnTo>
                  <a:lnTo>
                    <a:pt x="8090" y="193395"/>
                  </a:lnTo>
                  <a:lnTo>
                    <a:pt x="8422" y="192940"/>
                  </a:lnTo>
                  <a:lnTo>
                    <a:pt x="8724" y="192485"/>
                  </a:lnTo>
                  <a:lnTo>
                    <a:pt x="8804" y="191966"/>
                  </a:lnTo>
                  <a:lnTo>
                    <a:pt x="8736" y="191488"/>
                  </a:lnTo>
                  <a:lnTo>
                    <a:pt x="8585" y="191119"/>
                  </a:lnTo>
                  <a:lnTo>
                    <a:pt x="8411" y="190727"/>
                  </a:lnTo>
                  <a:lnTo>
                    <a:pt x="8256" y="190186"/>
                  </a:lnTo>
                  <a:lnTo>
                    <a:pt x="8165" y="189585"/>
                  </a:lnTo>
                  <a:lnTo>
                    <a:pt x="8112" y="188932"/>
                  </a:lnTo>
                  <a:lnTo>
                    <a:pt x="8480" y="186302"/>
                  </a:lnTo>
                  <a:lnTo>
                    <a:pt x="8480" y="184769"/>
                  </a:lnTo>
                  <a:lnTo>
                    <a:pt x="8260" y="183533"/>
                  </a:lnTo>
                  <a:lnTo>
                    <a:pt x="7904" y="182767"/>
                  </a:lnTo>
                  <a:lnTo>
                    <a:pt x="7265" y="181717"/>
                  </a:lnTo>
                  <a:lnTo>
                    <a:pt x="6586" y="180615"/>
                  </a:lnTo>
                  <a:lnTo>
                    <a:pt x="6227" y="179850"/>
                  </a:lnTo>
                  <a:lnTo>
                    <a:pt x="4215" y="175913"/>
                  </a:lnTo>
                  <a:lnTo>
                    <a:pt x="3420" y="174377"/>
                  </a:lnTo>
                  <a:lnTo>
                    <a:pt x="2291" y="172245"/>
                  </a:lnTo>
                  <a:lnTo>
                    <a:pt x="1700" y="171329"/>
                  </a:lnTo>
                  <a:lnTo>
                    <a:pt x="1439" y="170909"/>
                  </a:lnTo>
                  <a:lnTo>
                    <a:pt x="1890" y="170724"/>
                  </a:lnTo>
                  <a:lnTo>
                    <a:pt x="2673" y="170284"/>
                  </a:lnTo>
                  <a:lnTo>
                    <a:pt x="5013" y="168811"/>
                  </a:lnTo>
                  <a:lnTo>
                    <a:pt x="8221" y="166272"/>
                  </a:lnTo>
                  <a:lnTo>
                    <a:pt x="8445" y="166122"/>
                  </a:lnTo>
                  <a:lnTo>
                    <a:pt x="7340" y="163900"/>
                  </a:lnTo>
                  <a:lnTo>
                    <a:pt x="5864" y="160997"/>
                  </a:lnTo>
                  <a:lnTo>
                    <a:pt x="4808" y="158902"/>
                  </a:lnTo>
                  <a:lnTo>
                    <a:pt x="4464" y="158221"/>
                  </a:lnTo>
                  <a:lnTo>
                    <a:pt x="3598" y="156489"/>
                  </a:lnTo>
                  <a:lnTo>
                    <a:pt x="2219" y="153778"/>
                  </a:lnTo>
                  <a:lnTo>
                    <a:pt x="1094" y="151554"/>
                  </a:lnTo>
                  <a:lnTo>
                    <a:pt x="1451" y="150398"/>
                  </a:lnTo>
                  <a:lnTo>
                    <a:pt x="1730" y="149467"/>
                  </a:lnTo>
                  <a:lnTo>
                    <a:pt x="1863" y="148977"/>
                  </a:lnTo>
                  <a:lnTo>
                    <a:pt x="1976" y="148524"/>
                  </a:lnTo>
                  <a:lnTo>
                    <a:pt x="2080" y="148052"/>
                  </a:lnTo>
                  <a:lnTo>
                    <a:pt x="2177" y="147571"/>
                  </a:lnTo>
                  <a:lnTo>
                    <a:pt x="2256" y="147079"/>
                  </a:lnTo>
                  <a:lnTo>
                    <a:pt x="2355" y="146368"/>
                  </a:lnTo>
                  <a:lnTo>
                    <a:pt x="2402" y="145881"/>
                  </a:lnTo>
                  <a:lnTo>
                    <a:pt x="2441" y="145399"/>
                  </a:lnTo>
                  <a:lnTo>
                    <a:pt x="2467" y="144913"/>
                  </a:lnTo>
                  <a:lnTo>
                    <a:pt x="2480" y="144394"/>
                  </a:lnTo>
                  <a:lnTo>
                    <a:pt x="2483" y="143938"/>
                  </a:lnTo>
                  <a:lnTo>
                    <a:pt x="2467" y="143207"/>
                  </a:lnTo>
                  <a:lnTo>
                    <a:pt x="2422" y="142477"/>
                  </a:lnTo>
                  <a:lnTo>
                    <a:pt x="2349" y="141753"/>
                  </a:lnTo>
                  <a:lnTo>
                    <a:pt x="2176" y="140742"/>
                  </a:lnTo>
                  <a:lnTo>
                    <a:pt x="2068" y="140070"/>
                  </a:lnTo>
                  <a:lnTo>
                    <a:pt x="1640" y="138422"/>
                  </a:lnTo>
                  <a:lnTo>
                    <a:pt x="1335" y="137497"/>
                  </a:lnTo>
                  <a:lnTo>
                    <a:pt x="589" y="135450"/>
                  </a:lnTo>
                  <a:lnTo>
                    <a:pt x="440" y="134987"/>
                  </a:lnTo>
                  <a:lnTo>
                    <a:pt x="308" y="134528"/>
                  </a:lnTo>
                  <a:lnTo>
                    <a:pt x="196" y="134052"/>
                  </a:lnTo>
                  <a:lnTo>
                    <a:pt x="116" y="133586"/>
                  </a:lnTo>
                  <a:lnTo>
                    <a:pt x="53" y="133108"/>
                  </a:lnTo>
                  <a:lnTo>
                    <a:pt x="14" y="132628"/>
                  </a:lnTo>
                  <a:lnTo>
                    <a:pt x="0" y="132148"/>
                  </a:lnTo>
                  <a:lnTo>
                    <a:pt x="53" y="131188"/>
                  </a:lnTo>
                  <a:lnTo>
                    <a:pt x="127" y="130577"/>
                  </a:lnTo>
                  <a:lnTo>
                    <a:pt x="314" y="129573"/>
                  </a:lnTo>
                  <a:lnTo>
                    <a:pt x="835" y="127578"/>
                  </a:lnTo>
                  <a:lnTo>
                    <a:pt x="8489" y="128902"/>
                  </a:lnTo>
                  <a:lnTo>
                    <a:pt x="10618" y="129279"/>
                  </a:lnTo>
                  <a:lnTo>
                    <a:pt x="15317" y="130062"/>
                  </a:lnTo>
                  <a:lnTo>
                    <a:pt x="17594" y="130447"/>
                  </a:lnTo>
                  <a:lnTo>
                    <a:pt x="18340" y="125947"/>
                  </a:lnTo>
                  <a:lnTo>
                    <a:pt x="19088" y="121428"/>
                  </a:lnTo>
                  <a:lnTo>
                    <a:pt x="19340" y="119904"/>
                  </a:lnTo>
                  <a:lnTo>
                    <a:pt x="21596" y="120265"/>
                  </a:lnTo>
                  <a:lnTo>
                    <a:pt x="24450" y="120770"/>
                  </a:lnTo>
                  <a:lnTo>
                    <a:pt x="29719" y="121663"/>
                  </a:lnTo>
                  <a:lnTo>
                    <a:pt x="32360" y="122108"/>
                  </a:lnTo>
                  <a:lnTo>
                    <a:pt x="33229" y="122255"/>
                  </a:lnTo>
                  <a:lnTo>
                    <a:pt x="38093" y="123078"/>
                  </a:lnTo>
                  <a:lnTo>
                    <a:pt x="40563" y="123495"/>
                  </a:lnTo>
                  <a:lnTo>
                    <a:pt x="40850" y="123472"/>
                  </a:lnTo>
                  <a:lnTo>
                    <a:pt x="41336" y="123040"/>
                  </a:lnTo>
                  <a:lnTo>
                    <a:pt x="42017" y="123709"/>
                  </a:lnTo>
                  <a:lnTo>
                    <a:pt x="42219" y="123985"/>
                  </a:lnTo>
                  <a:lnTo>
                    <a:pt x="42677" y="123688"/>
                  </a:lnTo>
                  <a:lnTo>
                    <a:pt x="45170" y="121189"/>
                  </a:lnTo>
                  <a:lnTo>
                    <a:pt x="46271" y="120005"/>
                  </a:lnTo>
                  <a:lnTo>
                    <a:pt x="46767" y="119332"/>
                  </a:lnTo>
                  <a:lnTo>
                    <a:pt x="47160" y="118923"/>
                  </a:lnTo>
                  <a:lnTo>
                    <a:pt x="47433" y="118791"/>
                  </a:lnTo>
                  <a:lnTo>
                    <a:pt x="47770" y="119513"/>
                  </a:lnTo>
                  <a:lnTo>
                    <a:pt x="48006" y="119859"/>
                  </a:lnTo>
                  <a:lnTo>
                    <a:pt x="48259" y="120185"/>
                  </a:lnTo>
                  <a:lnTo>
                    <a:pt x="48648" y="120470"/>
                  </a:lnTo>
                  <a:lnTo>
                    <a:pt x="49120" y="120632"/>
                  </a:lnTo>
                  <a:lnTo>
                    <a:pt x="49492" y="120653"/>
                  </a:lnTo>
                  <a:lnTo>
                    <a:pt x="49998" y="120592"/>
                  </a:lnTo>
                  <a:lnTo>
                    <a:pt x="49778" y="120003"/>
                  </a:lnTo>
                  <a:lnTo>
                    <a:pt x="49103" y="118544"/>
                  </a:lnTo>
                  <a:lnTo>
                    <a:pt x="49038" y="118394"/>
                  </a:lnTo>
                  <a:lnTo>
                    <a:pt x="47570" y="115230"/>
                  </a:lnTo>
                  <a:lnTo>
                    <a:pt x="47498" y="115065"/>
                  </a:lnTo>
                  <a:lnTo>
                    <a:pt x="47355" y="114768"/>
                  </a:lnTo>
                  <a:lnTo>
                    <a:pt x="46848" y="113665"/>
                  </a:lnTo>
                  <a:lnTo>
                    <a:pt x="46758" y="113476"/>
                  </a:lnTo>
                  <a:lnTo>
                    <a:pt x="46572" y="113064"/>
                  </a:lnTo>
                  <a:lnTo>
                    <a:pt x="46436" y="112782"/>
                  </a:lnTo>
                  <a:lnTo>
                    <a:pt x="46277" y="112632"/>
                  </a:lnTo>
                  <a:lnTo>
                    <a:pt x="44841" y="111228"/>
                  </a:lnTo>
                  <a:lnTo>
                    <a:pt x="43395" y="109826"/>
                  </a:lnTo>
                  <a:lnTo>
                    <a:pt x="41998" y="108465"/>
                  </a:lnTo>
                  <a:lnTo>
                    <a:pt x="41027" y="107525"/>
                  </a:lnTo>
                  <a:lnTo>
                    <a:pt x="39112" y="105656"/>
                  </a:lnTo>
                  <a:lnTo>
                    <a:pt x="33738" y="100428"/>
                  </a:lnTo>
                  <a:lnTo>
                    <a:pt x="34892" y="99241"/>
                  </a:lnTo>
                  <a:lnTo>
                    <a:pt x="34731" y="98687"/>
                  </a:lnTo>
                  <a:lnTo>
                    <a:pt x="35035" y="98722"/>
                  </a:lnTo>
                  <a:lnTo>
                    <a:pt x="36083" y="98742"/>
                  </a:lnTo>
                  <a:lnTo>
                    <a:pt x="36421" y="98723"/>
                  </a:lnTo>
                  <a:lnTo>
                    <a:pt x="39776" y="98473"/>
                  </a:lnTo>
                  <a:lnTo>
                    <a:pt x="40523" y="98283"/>
                  </a:lnTo>
                  <a:lnTo>
                    <a:pt x="41512" y="97895"/>
                  </a:lnTo>
                  <a:lnTo>
                    <a:pt x="44517" y="96605"/>
                  </a:lnTo>
                  <a:lnTo>
                    <a:pt x="45976" y="95907"/>
                  </a:lnTo>
                  <a:lnTo>
                    <a:pt x="54894" y="93183"/>
                  </a:lnTo>
                  <a:lnTo>
                    <a:pt x="55418" y="93019"/>
                  </a:lnTo>
                  <a:lnTo>
                    <a:pt x="55921" y="93024"/>
                  </a:lnTo>
                  <a:lnTo>
                    <a:pt x="57091" y="93163"/>
                  </a:lnTo>
                  <a:lnTo>
                    <a:pt x="58991" y="93492"/>
                  </a:lnTo>
                  <a:lnTo>
                    <a:pt x="59402" y="93505"/>
                  </a:lnTo>
                  <a:lnTo>
                    <a:pt x="59851" y="93517"/>
                  </a:lnTo>
                  <a:lnTo>
                    <a:pt x="61975" y="93483"/>
                  </a:lnTo>
                  <a:lnTo>
                    <a:pt x="64555" y="93442"/>
                  </a:lnTo>
                  <a:lnTo>
                    <a:pt x="66872" y="93404"/>
                  </a:lnTo>
                  <a:lnTo>
                    <a:pt x="70880" y="93943"/>
                  </a:lnTo>
                  <a:lnTo>
                    <a:pt x="75628" y="94629"/>
                  </a:lnTo>
                  <a:lnTo>
                    <a:pt x="90387" y="96758"/>
                  </a:lnTo>
                  <a:lnTo>
                    <a:pt x="90832" y="96744"/>
                  </a:lnTo>
                  <a:lnTo>
                    <a:pt x="91082" y="96721"/>
                  </a:lnTo>
                  <a:lnTo>
                    <a:pt x="91347" y="96757"/>
                  </a:lnTo>
                  <a:lnTo>
                    <a:pt x="91550" y="97010"/>
                  </a:lnTo>
                  <a:lnTo>
                    <a:pt x="92184" y="96938"/>
                  </a:lnTo>
                  <a:lnTo>
                    <a:pt x="93727" y="97153"/>
                  </a:lnTo>
                  <a:lnTo>
                    <a:pt x="97566" y="93111"/>
                  </a:lnTo>
                  <a:lnTo>
                    <a:pt x="97939" y="92586"/>
                  </a:lnTo>
                  <a:lnTo>
                    <a:pt x="98431" y="92088"/>
                  </a:lnTo>
                  <a:lnTo>
                    <a:pt x="103611" y="86647"/>
                  </a:lnTo>
                  <a:lnTo>
                    <a:pt x="104193" y="86042"/>
                  </a:lnTo>
                  <a:lnTo>
                    <a:pt x="110858" y="79211"/>
                  </a:lnTo>
                  <a:lnTo>
                    <a:pt x="112830" y="77199"/>
                  </a:lnTo>
                  <a:lnTo>
                    <a:pt x="112973" y="77049"/>
                  </a:lnTo>
                  <a:lnTo>
                    <a:pt x="114261" y="75734"/>
                  </a:lnTo>
                  <a:lnTo>
                    <a:pt x="117853" y="73540"/>
                  </a:lnTo>
                  <a:lnTo>
                    <a:pt x="119065" y="72803"/>
                  </a:lnTo>
                  <a:lnTo>
                    <a:pt x="123272" y="70232"/>
                  </a:lnTo>
                  <a:lnTo>
                    <a:pt x="123823" y="69900"/>
                  </a:lnTo>
                  <a:lnTo>
                    <a:pt x="129172" y="68960"/>
                  </a:lnTo>
                  <a:lnTo>
                    <a:pt x="131260" y="68589"/>
                  </a:lnTo>
                  <a:lnTo>
                    <a:pt x="132171" y="67741"/>
                  </a:lnTo>
                  <a:lnTo>
                    <a:pt x="134454" y="65830"/>
                  </a:lnTo>
                  <a:lnTo>
                    <a:pt x="135011" y="65376"/>
                  </a:lnTo>
                  <a:lnTo>
                    <a:pt x="136933" y="63807"/>
                  </a:lnTo>
                  <a:lnTo>
                    <a:pt x="138718" y="62350"/>
                  </a:lnTo>
                  <a:lnTo>
                    <a:pt x="139652" y="61544"/>
                  </a:lnTo>
                  <a:lnTo>
                    <a:pt x="140143" y="61121"/>
                  </a:lnTo>
                  <a:lnTo>
                    <a:pt x="140552" y="60792"/>
                  </a:lnTo>
                  <a:lnTo>
                    <a:pt x="141138" y="59913"/>
                  </a:lnTo>
                  <a:lnTo>
                    <a:pt x="144093" y="53317"/>
                  </a:lnTo>
                  <a:lnTo>
                    <a:pt x="144282" y="52980"/>
                  </a:lnTo>
                  <a:lnTo>
                    <a:pt x="144421" y="52761"/>
                  </a:lnTo>
                  <a:lnTo>
                    <a:pt x="144652" y="52450"/>
                  </a:lnTo>
                  <a:lnTo>
                    <a:pt x="144988" y="51964"/>
                  </a:lnTo>
                  <a:lnTo>
                    <a:pt x="146034" y="51027"/>
                  </a:lnTo>
                  <a:lnTo>
                    <a:pt x="147066" y="50213"/>
                  </a:lnTo>
                  <a:lnTo>
                    <a:pt x="147967" y="49503"/>
                  </a:lnTo>
                  <a:lnTo>
                    <a:pt x="148813" y="48837"/>
                  </a:lnTo>
                  <a:lnTo>
                    <a:pt x="149612" y="48214"/>
                  </a:lnTo>
                  <a:lnTo>
                    <a:pt x="149850" y="48020"/>
                  </a:lnTo>
                  <a:lnTo>
                    <a:pt x="150913" y="47125"/>
                  </a:lnTo>
                  <a:lnTo>
                    <a:pt x="151329" y="46796"/>
                  </a:lnTo>
                  <a:lnTo>
                    <a:pt x="152137" y="46081"/>
                  </a:lnTo>
                  <a:lnTo>
                    <a:pt x="153153" y="45235"/>
                  </a:lnTo>
                  <a:lnTo>
                    <a:pt x="152498" y="43092"/>
                  </a:lnTo>
                  <a:lnTo>
                    <a:pt x="148478" y="32098"/>
                  </a:lnTo>
                  <a:lnTo>
                    <a:pt x="147679" y="29871"/>
                  </a:lnTo>
                  <a:lnTo>
                    <a:pt x="147350" y="29027"/>
                  </a:lnTo>
                  <a:lnTo>
                    <a:pt x="146900" y="27712"/>
                  </a:lnTo>
                  <a:lnTo>
                    <a:pt x="147187" y="27598"/>
                  </a:lnTo>
                  <a:lnTo>
                    <a:pt x="148052" y="27007"/>
                  </a:lnTo>
                  <a:lnTo>
                    <a:pt x="148550" y="21426"/>
                  </a:lnTo>
                  <a:lnTo>
                    <a:pt x="148628" y="21050"/>
                  </a:lnTo>
                  <a:lnTo>
                    <a:pt x="148795" y="20612"/>
                  </a:lnTo>
                  <a:lnTo>
                    <a:pt x="148886" y="20448"/>
                  </a:lnTo>
                  <a:lnTo>
                    <a:pt x="148995" y="20275"/>
                  </a:lnTo>
                  <a:lnTo>
                    <a:pt x="149656" y="19401"/>
                  </a:lnTo>
                  <a:lnTo>
                    <a:pt x="151759" y="16485"/>
                  </a:lnTo>
                  <a:lnTo>
                    <a:pt x="153068" y="14495"/>
                  </a:lnTo>
                  <a:lnTo>
                    <a:pt x="153225" y="14059"/>
                  </a:lnTo>
                  <a:lnTo>
                    <a:pt x="153485" y="13836"/>
                  </a:lnTo>
                  <a:lnTo>
                    <a:pt x="156224" y="7967"/>
                  </a:lnTo>
                  <a:lnTo>
                    <a:pt x="157349" y="6451"/>
                  </a:lnTo>
                  <a:lnTo>
                    <a:pt x="158146" y="6169"/>
                  </a:lnTo>
                  <a:lnTo>
                    <a:pt x="158993" y="6041"/>
                  </a:lnTo>
                  <a:lnTo>
                    <a:pt x="158904" y="5729"/>
                  </a:lnTo>
                  <a:lnTo>
                    <a:pt x="158526" y="4447"/>
                  </a:lnTo>
                  <a:lnTo>
                    <a:pt x="157233" y="0"/>
                  </a:lnTo>
                  <a:lnTo>
                    <a:pt x="158249" y="340"/>
                  </a:lnTo>
                  <a:lnTo>
                    <a:pt x="159386" y="695"/>
                  </a:lnTo>
                  <a:lnTo>
                    <a:pt x="161130" y="1247"/>
                  </a:lnTo>
                  <a:lnTo>
                    <a:pt x="161689" y="1456"/>
                  </a:lnTo>
                  <a:lnTo>
                    <a:pt x="162331" y="1796"/>
                  </a:lnTo>
                  <a:lnTo>
                    <a:pt x="162576" y="1980"/>
                  </a:lnTo>
                  <a:lnTo>
                    <a:pt x="163606" y="2878"/>
                  </a:lnTo>
                  <a:lnTo>
                    <a:pt x="164080" y="3345"/>
                  </a:lnTo>
                  <a:lnTo>
                    <a:pt x="164599" y="3712"/>
                  </a:lnTo>
                  <a:lnTo>
                    <a:pt x="165943" y="4554"/>
                  </a:lnTo>
                  <a:lnTo>
                    <a:pt x="167381" y="5074"/>
                  </a:lnTo>
                  <a:lnTo>
                    <a:pt x="168154" y="5341"/>
                  </a:lnTo>
                  <a:lnTo>
                    <a:pt x="168900" y="5476"/>
                  </a:lnTo>
                  <a:lnTo>
                    <a:pt x="169796" y="5431"/>
                  </a:lnTo>
                  <a:lnTo>
                    <a:pt x="173245" y="3759"/>
                  </a:lnTo>
                  <a:lnTo>
                    <a:pt x="174291" y="3385"/>
                  </a:lnTo>
                  <a:lnTo>
                    <a:pt x="175366" y="3206"/>
                  </a:lnTo>
                  <a:lnTo>
                    <a:pt x="176575" y="3251"/>
                  </a:lnTo>
                  <a:lnTo>
                    <a:pt x="177561" y="3430"/>
                  </a:lnTo>
                  <a:lnTo>
                    <a:pt x="178875" y="3893"/>
                  </a:lnTo>
                  <a:lnTo>
                    <a:pt x="179786" y="4460"/>
                  </a:lnTo>
                  <a:lnTo>
                    <a:pt x="181141" y="6061"/>
                  </a:lnTo>
                  <a:lnTo>
                    <a:pt x="181637" y="7066"/>
                  </a:lnTo>
                  <a:lnTo>
                    <a:pt x="182366" y="8176"/>
                  </a:lnTo>
                  <a:lnTo>
                    <a:pt x="183034" y="8945"/>
                  </a:lnTo>
                  <a:lnTo>
                    <a:pt x="184452" y="9769"/>
                  </a:lnTo>
                  <a:lnTo>
                    <a:pt x="188350" y="11023"/>
                  </a:lnTo>
                  <a:lnTo>
                    <a:pt x="189634" y="11516"/>
                  </a:lnTo>
                  <a:lnTo>
                    <a:pt x="190898" y="12413"/>
                  </a:lnTo>
                  <a:lnTo>
                    <a:pt x="192085" y="15596"/>
                  </a:lnTo>
                  <a:lnTo>
                    <a:pt x="192171" y="16307"/>
                  </a:lnTo>
                  <a:lnTo>
                    <a:pt x="192476" y="17392"/>
                  </a:lnTo>
                  <a:lnTo>
                    <a:pt x="192731" y="17969"/>
                  </a:lnTo>
                  <a:lnTo>
                    <a:pt x="193222" y="18782"/>
                  </a:lnTo>
                  <a:lnTo>
                    <a:pt x="193799" y="19579"/>
                  </a:lnTo>
                  <a:lnTo>
                    <a:pt x="195596" y="20885"/>
                  </a:lnTo>
                  <a:lnTo>
                    <a:pt x="196495" y="21490"/>
                  </a:lnTo>
                  <a:lnTo>
                    <a:pt x="197410" y="22106"/>
                  </a:lnTo>
                  <a:lnTo>
                    <a:pt x="201542" y="24766"/>
                  </a:lnTo>
                  <a:lnTo>
                    <a:pt x="202385" y="25217"/>
                  </a:lnTo>
                  <a:lnTo>
                    <a:pt x="203362" y="25615"/>
                  </a:lnTo>
                  <a:lnTo>
                    <a:pt x="204650" y="25734"/>
                  </a:lnTo>
                  <a:lnTo>
                    <a:pt x="205837" y="25768"/>
                  </a:lnTo>
                  <a:lnTo>
                    <a:pt x="206357" y="25700"/>
                  </a:lnTo>
                  <a:lnTo>
                    <a:pt x="207221" y="25606"/>
                  </a:lnTo>
                  <a:lnTo>
                    <a:pt x="208164" y="25527"/>
                  </a:lnTo>
                  <a:lnTo>
                    <a:pt x="208870" y="25480"/>
                  </a:lnTo>
                  <a:lnTo>
                    <a:pt x="209545" y="25558"/>
                  </a:lnTo>
                  <a:lnTo>
                    <a:pt x="210342" y="25726"/>
                  </a:lnTo>
                  <a:lnTo>
                    <a:pt x="211117" y="25951"/>
                  </a:lnTo>
                  <a:lnTo>
                    <a:pt x="211761" y="26281"/>
                  </a:lnTo>
                  <a:lnTo>
                    <a:pt x="212156" y="26495"/>
                  </a:lnTo>
                  <a:lnTo>
                    <a:pt x="214066" y="27916"/>
                  </a:lnTo>
                  <a:lnTo>
                    <a:pt x="216143" y="29444"/>
                  </a:lnTo>
                  <a:lnTo>
                    <a:pt x="218638" y="31104"/>
                  </a:lnTo>
                  <a:lnTo>
                    <a:pt x="219423" y="31680"/>
                  </a:lnTo>
                  <a:lnTo>
                    <a:pt x="220588" y="32429"/>
                  </a:lnTo>
                  <a:lnTo>
                    <a:pt x="221385" y="32825"/>
                  </a:lnTo>
                  <a:lnTo>
                    <a:pt x="223881" y="33086"/>
                  </a:lnTo>
                  <a:lnTo>
                    <a:pt x="225897" y="32483"/>
                  </a:lnTo>
                  <a:lnTo>
                    <a:pt x="227927" y="31336"/>
                  </a:lnTo>
                  <a:lnTo>
                    <a:pt x="229560" y="30350"/>
                  </a:lnTo>
                  <a:lnTo>
                    <a:pt x="230472" y="29717"/>
                  </a:lnTo>
                  <a:lnTo>
                    <a:pt x="231435" y="29261"/>
                  </a:lnTo>
                  <a:lnTo>
                    <a:pt x="232375" y="28935"/>
                  </a:lnTo>
                  <a:lnTo>
                    <a:pt x="232671" y="28879"/>
                  </a:lnTo>
                  <a:lnTo>
                    <a:pt x="233064" y="28843"/>
                  </a:lnTo>
                  <a:lnTo>
                    <a:pt x="233465" y="28838"/>
                  </a:lnTo>
                  <a:lnTo>
                    <a:pt x="233861" y="28852"/>
                  </a:lnTo>
                  <a:lnTo>
                    <a:pt x="234258" y="28879"/>
                  </a:lnTo>
                  <a:lnTo>
                    <a:pt x="234708" y="28930"/>
                  </a:lnTo>
                  <a:lnTo>
                    <a:pt x="235152" y="29007"/>
                  </a:lnTo>
                  <a:lnTo>
                    <a:pt x="235598" y="29111"/>
                  </a:lnTo>
                  <a:lnTo>
                    <a:pt x="236044" y="29230"/>
                  </a:lnTo>
                  <a:lnTo>
                    <a:pt x="236482" y="29362"/>
                  </a:lnTo>
                  <a:lnTo>
                    <a:pt x="236866" y="29491"/>
                  </a:lnTo>
                  <a:lnTo>
                    <a:pt x="237136" y="29607"/>
                  </a:lnTo>
                  <a:close/>
                </a:path>
              </a:pathLst>
            </a:custGeom>
            <a:solidFill>
              <a:srgbClr val="FFF5D6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" name="pg113"/>
            <p:cNvSpPr/>
            <p:nvPr/>
          </p:nvSpPr>
          <p:spPr>
            <a:xfrm>
              <a:off x="6209813" y="4866906"/>
              <a:ext cx="335783" cy="287096"/>
            </a:xfrm>
            <a:custGeom>
              <a:avLst/>
              <a:gdLst/>
              <a:ahLst/>
              <a:cxnLst/>
              <a:rect l="0" t="0" r="0" b="0"/>
              <a:pathLst>
                <a:path w="335783" h="287096">
                  <a:moveTo>
                    <a:pt x="224172" y="200662"/>
                  </a:moveTo>
                  <a:lnTo>
                    <a:pt x="223811" y="200747"/>
                  </a:lnTo>
                  <a:lnTo>
                    <a:pt x="223256" y="200765"/>
                  </a:lnTo>
                  <a:lnTo>
                    <a:pt x="222825" y="200592"/>
                  </a:lnTo>
                  <a:lnTo>
                    <a:pt x="222663" y="200583"/>
                  </a:lnTo>
                  <a:lnTo>
                    <a:pt x="222364" y="200592"/>
                  </a:lnTo>
                  <a:lnTo>
                    <a:pt x="222164" y="200619"/>
                  </a:lnTo>
                  <a:lnTo>
                    <a:pt x="221862" y="200692"/>
                  </a:lnTo>
                  <a:lnTo>
                    <a:pt x="221601" y="200724"/>
                  </a:lnTo>
                  <a:lnTo>
                    <a:pt x="221280" y="200720"/>
                  </a:lnTo>
                  <a:lnTo>
                    <a:pt x="220986" y="200692"/>
                  </a:lnTo>
                  <a:lnTo>
                    <a:pt x="220744" y="200679"/>
                  </a:lnTo>
                  <a:lnTo>
                    <a:pt x="220480" y="200647"/>
                  </a:lnTo>
                  <a:lnTo>
                    <a:pt x="220068" y="200583"/>
                  </a:lnTo>
                  <a:lnTo>
                    <a:pt x="219913" y="200814"/>
                  </a:lnTo>
                  <a:lnTo>
                    <a:pt x="219514" y="200907"/>
                  </a:lnTo>
                  <a:lnTo>
                    <a:pt x="219072" y="200931"/>
                  </a:lnTo>
                  <a:lnTo>
                    <a:pt x="218684" y="200814"/>
                  </a:lnTo>
                  <a:lnTo>
                    <a:pt x="218358" y="200635"/>
                  </a:lnTo>
                  <a:lnTo>
                    <a:pt x="218091" y="200523"/>
                  </a:lnTo>
                  <a:lnTo>
                    <a:pt x="217557" y="200064"/>
                  </a:lnTo>
                  <a:lnTo>
                    <a:pt x="216722" y="199426"/>
                  </a:lnTo>
                  <a:lnTo>
                    <a:pt x="215785" y="198884"/>
                  </a:lnTo>
                  <a:lnTo>
                    <a:pt x="215615" y="198456"/>
                  </a:lnTo>
                  <a:lnTo>
                    <a:pt x="215532" y="198306"/>
                  </a:lnTo>
                  <a:lnTo>
                    <a:pt x="215445" y="198160"/>
                  </a:lnTo>
                  <a:lnTo>
                    <a:pt x="215015" y="197477"/>
                  </a:lnTo>
                  <a:lnTo>
                    <a:pt x="214970" y="197349"/>
                  </a:lnTo>
                  <a:lnTo>
                    <a:pt x="214864" y="196989"/>
                  </a:lnTo>
                  <a:lnTo>
                    <a:pt x="214781" y="196702"/>
                  </a:lnTo>
                  <a:lnTo>
                    <a:pt x="214762" y="196438"/>
                  </a:lnTo>
                  <a:lnTo>
                    <a:pt x="214732" y="196142"/>
                  </a:lnTo>
                  <a:lnTo>
                    <a:pt x="214905" y="195486"/>
                  </a:lnTo>
                  <a:lnTo>
                    <a:pt x="214920" y="195350"/>
                  </a:lnTo>
                  <a:lnTo>
                    <a:pt x="214932" y="195208"/>
                  </a:lnTo>
                  <a:lnTo>
                    <a:pt x="214855" y="194980"/>
                  </a:lnTo>
                  <a:lnTo>
                    <a:pt x="214858" y="194334"/>
                  </a:lnTo>
                  <a:lnTo>
                    <a:pt x="215147" y="194284"/>
                  </a:lnTo>
                  <a:lnTo>
                    <a:pt x="215177" y="194125"/>
                  </a:lnTo>
                  <a:lnTo>
                    <a:pt x="215192" y="193692"/>
                  </a:lnTo>
                  <a:lnTo>
                    <a:pt x="215257" y="193332"/>
                  </a:lnTo>
                  <a:lnTo>
                    <a:pt x="215260" y="193127"/>
                  </a:lnTo>
                  <a:lnTo>
                    <a:pt x="215245" y="192963"/>
                  </a:lnTo>
                  <a:lnTo>
                    <a:pt x="215189" y="192713"/>
                  </a:lnTo>
                  <a:lnTo>
                    <a:pt x="215113" y="192530"/>
                  </a:lnTo>
                  <a:lnTo>
                    <a:pt x="214611" y="191979"/>
                  </a:lnTo>
                  <a:lnTo>
                    <a:pt x="214207" y="192011"/>
                  </a:lnTo>
                  <a:lnTo>
                    <a:pt x="214067" y="191993"/>
                  </a:lnTo>
                  <a:lnTo>
                    <a:pt x="213765" y="192025"/>
                  </a:lnTo>
                  <a:lnTo>
                    <a:pt x="213606" y="192084"/>
                  </a:lnTo>
                  <a:lnTo>
                    <a:pt x="212953" y="192394"/>
                  </a:lnTo>
                  <a:lnTo>
                    <a:pt x="212324" y="192747"/>
                  </a:lnTo>
                  <a:lnTo>
                    <a:pt x="211189" y="193177"/>
                  </a:lnTo>
                  <a:lnTo>
                    <a:pt x="210906" y="193173"/>
                  </a:lnTo>
                  <a:lnTo>
                    <a:pt x="210758" y="193186"/>
                  </a:lnTo>
                  <a:lnTo>
                    <a:pt x="210619" y="193209"/>
                  </a:lnTo>
                  <a:lnTo>
                    <a:pt x="210487" y="193245"/>
                  </a:lnTo>
                  <a:lnTo>
                    <a:pt x="210354" y="193264"/>
                  </a:lnTo>
                  <a:lnTo>
                    <a:pt x="210211" y="193268"/>
                  </a:lnTo>
                  <a:lnTo>
                    <a:pt x="209555" y="193172"/>
                  </a:lnTo>
                  <a:lnTo>
                    <a:pt x="209239" y="192993"/>
                  </a:lnTo>
                  <a:lnTo>
                    <a:pt x="208911" y="192794"/>
                  </a:lnTo>
                  <a:lnTo>
                    <a:pt x="208659" y="192631"/>
                  </a:lnTo>
                  <a:lnTo>
                    <a:pt x="208209" y="192471"/>
                  </a:lnTo>
                  <a:lnTo>
                    <a:pt x="207968" y="192480"/>
                  </a:lnTo>
                  <a:lnTo>
                    <a:pt x="207650" y="192521"/>
                  </a:lnTo>
                  <a:lnTo>
                    <a:pt x="207495" y="192539"/>
                  </a:lnTo>
                  <a:lnTo>
                    <a:pt x="207046" y="192571"/>
                  </a:lnTo>
                  <a:lnTo>
                    <a:pt x="206880" y="192599"/>
                  </a:lnTo>
                  <a:lnTo>
                    <a:pt x="206646" y="192676"/>
                  </a:lnTo>
                  <a:lnTo>
                    <a:pt x="206351" y="192840"/>
                  </a:lnTo>
                  <a:lnTo>
                    <a:pt x="205837" y="193063"/>
                  </a:lnTo>
                  <a:lnTo>
                    <a:pt x="205637" y="193132"/>
                  </a:lnTo>
                  <a:lnTo>
                    <a:pt x="205456" y="193173"/>
                  </a:lnTo>
                  <a:lnTo>
                    <a:pt x="204760" y="193696"/>
                  </a:lnTo>
                  <a:lnTo>
                    <a:pt x="204296" y="194434"/>
                  </a:lnTo>
                  <a:lnTo>
                    <a:pt x="204497" y="194612"/>
                  </a:lnTo>
                  <a:lnTo>
                    <a:pt x="204738" y="194871"/>
                  </a:lnTo>
                  <a:lnTo>
                    <a:pt x="204954" y="195076"/>
                  </a:lnTo>
                  <a:lnTo>
                    <a:pt x="206249" y="196352"/>
                  </a:lnTo>
                  <a:lnTo>
                    <a:pt x="207367" y="197367"/>
                  </a:lnTo>
                  <a:lnTo>
                    <a:pt x="207503" y="197413"/>
                  </a:lnTo>
                  <a:lnTo>
                    <a:pt x="207707" y="197499"/>
                  </a:lnTo>
                  <a:lnTo>
                    <a:pt x="208228" y="197805"/>
                  </a:lnTo>
                  <a:lnTo>
                    <a:pt x="208542" y="198196"/>
                  </a:lnTo>
                  <a:lnTo>
                    <a:pt x="208915" y="198697"/>
                  </a:lnTo>
                  <a:lnTo>
                    <a:pt x="208927" y="198829"/>
                  </a:lnTo>
                  <a:lnTo>
                    <a:pt x="208953" y="199080"/>
                  </a:lnTo>
                  <a:lnTo>
                    <a:pt x="209210" y="199476"/>
                  </a:lnTo>
                  <a:lnTo>
                    <a:pt x="209252" y="199604"/>
                  </a:lnTo>
                  <a:lnTo>
                    <a:pt x="209286" y="199749"/>
                  </a:lnTo>
                  <a:lnTo>
                    <a:pt x="209282" y="200091"/>
                  </a:lnTo>
                  <a:lnTo>
                    <a:pt x="209263" y="200387"/>
                  </a:lnTo>
                  <a:lnTo>
                    <a:pt x="209501" y="200733"/>
                  </a:lnTo>
                  <a:lnTo>
                    <a:pt x="209644" y="201038"/>
                  </a:lnTo>
                  <a:lnTo>
                    <a:pt x="209708" y="201193"/>
                  </a:lnTo>
                  <a:lnTo>
                    <a:pt x="209765" y="201435"/>
                  </a:lnTo>
                  <a:lnTo>
                    <a:pt x="209765" y="201685"/>
                  </a:lnTo>
                  <a:lnTo>
                    <a:pt x="209731" y="201836"/>
                  </a:lnTo>
                  <a:lnTo>
                    <a:pt x="209678" y="201981"/>
                  </a:lnTo>
                  <a:lnTo>
                    <a:pt x="209641" y="202113"/>
                  </a:lnTo>
                  <a:lnTo>
                    <a:pt x="209588" y="202327"/>
                  </a:lnTo>
                  <a:lnTo>
                    <a:pt x="209520" y="202664"/>
                  </a:lnTo>
                  <a:lnTo>
                    <a:pt x="209082" y="203120"/>
                  </a:lnTo>
                  <a:lnTo>
                    <a:pt x="209017" y="203248"/>
                  </a:lnTo>
                  <a:lnTo>
                    <a:pt x="208972" y="203375"/>
                  </a:lnTo>
                  <a:lnTo>
                    <a:pt x="208923" y="203626"/>
                  </a:lnTo>
                  <a:lnTo>
                    <a:pt x="208806" y="203922"/>
                  </a:lnTo>
                  <a:lnTo>
                    <a:pt x="208738" y="204054"/>
                  </a:lnTo>
                  <a:lnTo>
                    <a:pt x="208538" y="204382"/>
                  </a:lnTo>
                  <a:lnTo>
                    <a:pt x="208375" y="204623"/>
                  </a:lnTo>
                  <a:lnTo>
                    <a:pt x="207816" y="205188"/>
                  </a:lnTo>
                  <a:lnTo>
                    <a:pt x="207189" y="205739"/>
                  </a:lnTo>
                  <a:lnTo>
                    <a:pt x="206789" y="205903"/>
                  </a:lnTo>
                  <a:lnTo>
                    <a:pt x="206540" y="206012"/>
                  </a:lnTo>
                  <a:lnTo>
                    <a:pt x="206113" y="206244"/>
                  </a:lnTo>
                  <a:lnTo>
                    <a:pt x="205762" y="206459"/>
                  </a:lnTo>
                  <a:lnTo>
                    <a:pt x="205626" y="206536"/>
                  </a:lnTo>
                  <a:lnTo>
                    <a:pt x="205472" y="206822"/>
                  </a:lnTo>
                  <a:lnTo>
                    <a:pt x="205472" y="207166"/>
                  </a:lnTo>
                  <a:lnTo>
                    <a:pt x="205011" y="207234"/>
                  </a:lnTo>
                  <a:lnTo>
                    <a:pt x="204686" y="207301"/>
                  </a:lnTo>
                  <a:lnTo>
                    <a:pt x="204247" y="207661"/>
                  </a:lnTo>
                  <a:lnTo>
                    <a:pt x="204172" y="207956"/>
                  </a:lnTo>
                  <a:lnTo>
                    <a:pt x="203966" y="208094"/>
                  </a:lnTo>
                  <a:lnTo>
                    <a:pt x="203228" y="209050"/>
                  </a:lnTo>
                  <a:lnTo>
                    <a:pt x="203196" y="209338"/>
                  </a:lnTo>
                  <a:lnTo>
                    <a:pt x="202990" y="209682"/>
                  </a:lnTo>
                  <a:lnTo>
                    <a:pt x="202818" y="209916"/>
                  </a:lnTo>
                  <a:lnTo>
                    <a:pt x="202502" y="210150"/>
                  </a:lnTo>
                  <a:lnTo>
                    <a:pt x="202158" y="210452"/>
                  </a:lnTo>
                  <a:lnTo>
                    <a:pt x="201271" y="211442"/>
                  </a:lnTo>
                  <a:lnTo>
                    <a:pt x="201056" y="211537"/>
                  </a:lnTo>
                  <a:lnTo>
                    <a:pt x="200831" y="211910"/>
                  </a:lnTo>
                  <a:lnTo>
                    <a:pt x="200590" y="212061"/>
                  </a:lnTo>
                  <a:lnTo>
                    <a:pt x="200109" y="212247"/>
                  </a:lnTo>
                  <a:lnTo>
                    <a:pt x="199780" y="212384"/>
                  </a:lnTo>
                  <a:lnTo>
                    <a:pt x="199428" y="212653"/>
                  </a:lnTo>
                  <a:lnTo>
                    <a:pt x="199206" y="212721"/>
                  </a:lnTo>
                  <a:lnTo>
                    <a:pt x="199073" y="212781"/>
                  </a:lnTo>
                  <a:lnTo>
                    <a:pt x="198220" y="213286"/>
                  </a:lnTo>
                  <a:lnTo>
                    <a:pt x="198054" y="213323"/>
                  </a:lnTo>
                  <a:lnTo>
                    <a:pt x="197797" y="213396"/>
                  </a:lnTo>
                  <a:lnTo>
                    <a:pt x="197563" y="213509"/>
                  </a:lnTo>
                  <a:lnTo>
                    <a:pt x="197181" y="213865"/>
                  </a:lnTo>
                  <a:lnTo>
                    <a:pt x="197022" y="214127"/>
                  </a:lnTo>
                  <a:lnTo>
                    <a:pt x="196647" y="214444"/>
                  </a:lnTo>
                  <a:lnTo>
                    <a:pt x="196263" y="214776"/>
                  </a:lnTo>
                  <a:lnTo>
                    <a:pt x="195984" y="214612"/>
                  </a:lnTo>
                  <a:lnTo>
                    <a:pt x="195765" y="214448"/>
                  </a:lnTo>
                  <a:lnTo>
                    <a:pt x="195489" y="214498"/>
                  </a:lnTo>
                  <a:lnTo>
                    <a:pt x="195199" y="214534"/>
                  </a:lnTo>
                  <a:lnTo>
                    <a:pt x="194942" y="214571"/>
                  </a:lnTo>
                  <a:lnTo>
                    <a:pt x="194504" y="214712"/>
                  </a:lnTo>
                  <a:lnTo>
                    <a:pt x="194288" y="214730"/>
                  </a:lnTo>
                  <a:lnTo>
                    <a:pt x="194141" y="214721"/>
                  </a:lnTo>
                  <a:lnTo>
                    <a:pt x="193948" y="214689"/>
                  </a:lnTo>
                  <a:lnTo>
                    <a:pt x="193608" y="214625"/>
                  </a:lnTo>
                  <a:lnTo>
                    <a:pt x="193559" y="214493"/>
                  </a:lnTo>
                  <a:lnTo>
                    <a:pt x="193556" y="214311"/>
                  </a:lnTo>
                  <a:lnTo>
                    <a:pt x="193416" y="214033"/>
                  </a:lnTo>
                  <a:lnTo>
                    <a:pt x="193095" y="213997"/>
                  </a:lnTo>
                  <a:lnTo>
                    <a:pt x="192924" y="213911"/>
                  </a:lnTo>
                  <a:lnTo>
                    <a:pt x="192563" y="213526"/>
                  </a:lnTo>
                  <a:lnTo>
                    <a:pt x="192019" y="212981"/>
                  </a:lnTo>
                  <a:lnTo>
                    <a:pt x="191694" y="212735"/>
                  </a:lnTo>
                  <a:lnTo>
                    <a:pt x="191422" y="212735"/>
                  </a:lnTo>
                  <a:lnTo>
                    <a:pt x="191131" y="212749"/>
                  </a:lnTo>
                  <a:lnTo>
                    <a:pt x="190976" y="212794"/>
                  </a:lnTo>
                  <a:lnTo>
                    <a:pt x="190825" y="212863"/>
                  </a:lnTo>
                  <a:lnTo>
                    <a:pt x="190485" y="213040"/>
                  </a:lnTo>
                  <a:lnTo>
                    <a:pt x="190612" y="213532"/>
                  </a:lnTo>
                  <a:lnTo>
                    <a:pt x="190632" y="213933"/>
                  </a:lnTo>
                  <a:lnTo>
                    <a:pt x="190621" y="214202"/>
                  </a:lnTo>
                  <a:lnTo>
                    <a:pt x="190595" y="214361"/>
                  </a:lnTo>
                  <a:lnTo>
                    <a:pt x="190561" y="214512"/>
                  </a:lnTo>
                  <a:lnTo>
                    <a:pt x="190406" y="215013"/>
                  </a:lnTo>
                  <a:lnTo>
                    <a:pt x="190088" y="215213"/>
                  </a:lnTo>
                  <a:lnTo>
                    <a:pt x="189938" y="215463"/>
                  </a:lnTo>
                  <a:lnTo>
                    <a:pt x="189984" y="215951"/>
                  </a:lnTo>
                  <a:lnTo>
                    <a:pt x="189603" y="216680"/>
                  </a:lnTo>
                  <a:lnTo>
                    <a:pt x="188729" y="216989"/>
                  </a:lnTo>
                  <a:lnTo>
                    <a:pt x="188665" y="217126"/>
                  </a:lnTo>
                  <a:lnTo>
                    <a:pt x="188310" y="217586"/>
                  </a:lnTo>
                  <a:lnTo>
                    <a:pt x="188083" y="217695"/>
                  </a:lnTo>
                  <a:lnTo>
                    <a:pt x="187943" y="217786"/>
                  </a:lnTo>
                  <a:lnTo>
                    <a:pt x="187611" y="218078"/>
                  </a:lnTo>
                  <a:lnTo>
                    <a:pt x="187486" y="218242"/>
                  </a:lnTo>
                  <a:lnTo>
                    <a:pt x="186992" y="219271"/>
                  </a:lnTo>
                  <a:lnTo>
                    <a:pt x="186542" y="219709"/>
                  </a:lnTo>
                  <a:lnTo>
                    <a:pt x="186070" y="220191"/>
                  </a:lnTo>
                  <a:lnTo>
                    <a:pt x="185979" y="220355"/>
                  </a:lnTo>
                  <a:lnTo>
                    <a:pt x="185885" y="220510"/>
                  </a:lnTo>
                  <a:lnTo>
                    <a:pt x="185556" y="220866"/>
                  </a:lnTo>
                  <a:lnTo>
                    <a:pt x="185092" y="221194"/>
                  </a:lnTo>
                  <a:lnTo>
                    <a:pt x="184975" y="221353"/>
                  </a:lnTo>
                  <a:lnTo>
                    <a:pt x="184571" y="221995"/>
                  </a:lnTo>
                  <a:lnTo>
                    <a:pt x="184118" y="223471"/>
                  </a:lnTo>
                  <a:lnTo>
                    <a:pt x="184065" y="223676"/>
                  </a:lnTo>
                  <a:lnTo>
                    <a:pt x="184235" y="224259"/>
                  </a:lnTo>
                  <a:lnTo>
                    <a:pt x="184276" y="224409"/>
                  </a:lnTo>
                  <a:lnTo>
                    <a:pt x="184284" y="224660"/>
                  </a:lnTo>
                  <a:lnTo>
                    <a:pt x="184322" y="224938"/>
                  </a:lnTo>
                  <a:lnTo>
                    <a:pt x="184333" y="225065"/>
                  </a:lnTo>
                  <a:lnTo>
                    <a:pt x="184480" y="225698"/>
                  </a:lnTo>
                  <a:lnTo>
                    <a:pt x="184816" y="226122"/>
                  </a:lnTo>
                  <a:lnTo>
                    <a:pt x="185541" y="226787"/>
                  </a:lnTo>
                  <a:lnTo>
                    <a:pt x="185772" y="226764"/>
                  </a:lnTo>
                  <a:lnTo>
                    <a:pt x="186025" y="226864"/>
                  </a:lnTo>
                  <a:lnTo>
                    <a:pt x="186161" y="226892"/>
                  </a:lnTo>
                  <a:lnTo>
                    <a:pt x="186297" y="226910"/>
                  </a:lnTo>
                  <a:lnTo>
                    <a:pt x="187347" y="226965"/>
                  </a:lnTo>
                  <a:lnTo>
                    <a:pt x="187630" y="227006"/>
                  </a:lnTo>
                  <a:lnTo>
                    <a:pt x="188151" y="227161"/>
                  </a:lnTo>
                  <a:lnTo>
                    <a:pt x="188495" y="227129"/>
                  </a:lnTo>
                  <a:lnTo>
                    <a:pt x="188820" y="227142"/>
                  </a:lnTo>
                  <a:lnTo>
                    <a:pt x="189352" y="227156"/>
                  </a:lnTo>
                  <a:lnTo>
                    <a:pt x="190005" y="227425"/>
                  </a:lnTo>
                  <a:lnTo>
                    <a:pt x="190357" y="227653"/>
                  </a:lnTo>
                  <a:lnTo>
                    <a:pt x="190776" y="227844"/>
                  </a:lnTo>
                  <a:lnTo>
                    <a:pt x="190919" y="227917"/>
                  </a:lnTo>
                  <a:lnTo>
                    <a:pt x="191063" y="228003"/>
                  </a:lnTo>
                  <a:lnTo>
                    <a:pt x="191527" y="228281"/>
                  </a:lnTo>
                  <a:lnTo>
                    <a:pt x="191694" y="228363"/>
                  </a:lnTo>
                  <a:lnTo>
                    <a:pt x="191909" y="228495"/>
                  </a:lnTo>
                  <a:lnTo>
                    <a:pt x="192430" y="229074"/>
                  </a:lnTo>
                  <a:lnTo>
                    <a:pt x="193348" y="230171"/>
                  </a:lnTo>
                  <a:lnTo>
                    <a:pt x="193397" y="230304"/>
                  </a:lnTo>
                  <a:lnTo>
                    <a:pt x="193525" y="230504"/>
                  </a:lnTo>
                  <a:lnTo>
                    <a:pt x="193571" y="230645"/>
                  </a:lnTo>
                  <a:lnTo>
                    <a:pt x="193586" y="230786"/>
                  </a:lnTo>
                  <a:lnTo>
                    <a:pt x="193658" y="231069"/>
                  </a:lnTo>
                  <a:lnTo>
                    <a:pt x="194284" y="232314"/>
                  </a:lnTo>
                  <a:lnTo>
                    <a:pt x="194617" y="232988"/>
                  </a:lnTo>
                  <a:lnTo>
                    <a:pt x="194911" y="233533"/>
                  </a:lnTo>
                  <a:lnTo>
                    <a:pt x="195081" y="233847"/>
                  </a:lnTo>
                  <a:lnTo>
                    <a:pt x="195142" y="234039"/>
                  </a:lnTo>
                  <a:lnTo>
                    <a:pt x="195217" y="234317"/>
                  </a:lnTo>
                  <a:lnTo>
                    <a:pt x="195308" y="234667"/>
                  </a:lnTo>
                  <a:lnTo>
                    <a:pt x="195448" y="234977"/>
                  </a:lnTo>
                  <a:lnTo>
                    <a:pt x="195546" y="235182"/>
                  </a:lnTo>
                  <a:lnTo>
                    <a:pt x="196022" y="235947"/>
                  </a:lnTo>
                  <a:lnTo>
                    <a:pt x="196192" y="236339"/>
                  </a:lnTo>
                  <a:lnTo>
                    <a:pt x="196286" y="236580"/>
                  </a:lnTo>
                  <a:lnTo>
                    <a:pt x="196373" y="236822"/>
                  </a:lnTo>
                  <a:lnTo>
                    <a:pt x="196467" y="237045"/>
                  </a:lnTo>
                  <a:lnTo>
                    <a:pt x="196509" y="237277"/>
                  </a:lnTo>
                  <a:lnTo>
                    <a:pt x="196509" y="237642"/>
                  </a:lnTo>
                  <a:lnTo>
                    <a:pt x="196728" y="237970"/>
                  </a:lnTo>
                  <a:lnTo>
                    <a:pt x="196683" y="238375"/>
                  </a:lnTo>
                  <a:lnTo>
                    <a:pt x="196286" y="238279"/>
                  </a:lnTo>
                  <a:lnTo>
                    <a:pt x="195912" y="237951"/>
                  </a:lnTo>
                  <a:lnTo>
                    <a:pt x="195017" y="237915"/>
                  </a:lnTo>
                  <a:lnTo>
                    <a:pt x="194414" y="237996"/>
                  </a:lnTo>
                  <a:lnTo>
                    <a:pt x="193781" y="237986"/>
                  </a:lnTo>
                  <a:lnTo>
                    <a:pt x="193262" y="237913"/>
                  </a:lnTo>
                  <a:lnTo>
                    <a:pt x="192873" y="237809"/>
                  </a:lnTo>
                  <a:lnTo>
                    <a:pt x="192110" y="237633"/>
                  </a:lnTo>
                  <a:lnTo>
                    <a:pt x="191373" y="237591"/>
                  </a:lnTo>
                  <a:lnTo>
                    <a:pt x="190458" y="238074"/>
                  </a:lnTo>
                  <a:lnTo>
                    <a:pt x="189324" y="238679"/>
                  </a:lnTo>
                  <a:lnTo>
                    <a:pt x="187812" y="238920"/>
                  </a:lnTo>
                  <a:lnTo>
                    <a:pt x="187366" y="239298"/>
                  </a:lnTo>
                  <a:lnTo>
                    <a:pt x="186198" y="239538"/>
                  </a:lnTo>
                  <a:lnTo>
                    <a:pt x="185485" y="239441"/>
                  </a:lnTo>
                  <a:lnTo>
                    <a:pt x="185054" y="239664"/>
                  </a:lnTo>
                  <a:lnTo>
                    <a:pt x="184624" y="239910"/>
                  </a:lnTo>
                  <a:lnTo>
                    <a:pt x="183940" y="239983"/>
                  </a:lnTo>
                  <a:lnTo>
                    <a:pt x="183426" y="240033"/>
                  </a:lnTo>
                  <a:lnTo>
                    <a:pt x="182857" y="240133"/>
                  </a:lnTo>
                  <a:lnTo>
                    <a:pt x="182426" y="240325"/>
                  </a:lnTo>
                  <a:lnTo>
                    <a:pt x="182022" y="240717"/>
                  </a:lnTo>
                  <a:lnTo>
                    <a:pt x="181028" y="240698"/>
                  </a:lnTo>
                  <a:lnTo>
                    <a:pt x="180375" y="240630"/>
                  </a:lnTo>
                  <a:lnTo>
                    <a:pt x="179917" y="240621"/>
                  </a:lnTo>
                  <a:lnTo>
                    <a:pt x="178038" y="240432"/>
                  </a:lnTo>
                  <a:lnTo>
                    <a:pt x="177115" y="239997"/>
                  </a:lnTo>
                  <a:lnTo>
                    <a:pt x="176522" y="239928"/>
                  </a:lnTo>
                  <a:lnTo>
                    <a:pt x="176040" y="239892"/>
                  </a:lnTo>
                  <a:lnTo>
                    <a:pt x="175613" y="239769"/>
                  </a:lnTo>
                  <a:lnTo>
                    <a:pt x="174759" y="239869"/>
                  </a:lnTo>
                  <a:lnTo>
                    <a:pt x="174240" y="240126"/>
                  </a:lnTo>
                  <a:lnTo>
                    <a:pt x="173539" y="240635"/>
                  </a:lnTo>
                  <a:lnTo>
                    <a:pt x="172526" y="241037"/>
                  </a:lnTo>
                  <a:lnTo>
                    <a:pt x="171425" y="241480"/>
                  </a:lnTo>
                  <a:lnTo>
                    <a:pt x="170582" y="241418"/>
                  </a:lnTo>
                  <a:lnTo>
                    <a:pt x="170004" y="241751"/>
                  </a:lnTo>
                  <a:lnTo>
                    <a:pt x="169460" y="241965"/>
                  </a:lnTo>
                  <a:lnTo>
                    <a:pt x="169093" y="241988"/>
                  </a:lnTo>
                  <a:lnTo>
                    <a:pt x="168320" y="242147"/>
                  </a:lnTo>
                  <a:lnTo>
                    <a:pt x="167549" y="242357"/>
                  </a:lnTo>
                  <a:lnTo>
                    <a:pt x="166575" y="242798"/>
                  </a:lnTo>
                  <a:lnTo>
                    <a:pt x="166352" y="242912"/>
                  </a:lnTo>
                  <a:lnTo>
                    <a:pt x="166144" y="243017"/>
                  </a:lnTo>
                  <a:lnTo>
                    <a:pt x="165575" y="243850"/>
                  </a:lnTo>
                  <a:lnTo>
                    <a:pt x="164735" y="244227"/>
                  </a:lnTo>
                  <a:lnTo>
                    <a:pt x="164484" y="244074"/>
                  </a:lnTo>
                  <a:lnTo>
                    <a:pt x="162525" y="244417"/>
                  </a:lnTo>
                  <a:lnTo>
                    <a:pt x="162225" y="244739"/>
                  </a:lnTo>
                  <a:lnTo>
                    <a:pt x="161221" y="244726"/>
                  </a:lnTo>
                  <a:lnTo>
                    <a:pt x="159136" y="244117"/>
                  </a:lnTo>
                  <a:lnTo>
                    <a:pt x="158187" y="243016"/>
                  </a:lnTo>
                  <a:lnTo>
                    <a:pt x="157715" y="242459"/>
                  </a:lnTo>
                  <a:lnTo>
                    <a:pt x="157500" y="240785"/>
                  </a:lnTo>
                  <a:lnTo>
                    <a:pt x="157730" y="239245"/>
                  </a:lnTo>
                  <a:lnTo>
                    <a:pt x="157921" y="238473"/>
                  </a:lnTo>
                  <a:lnTo>
                    <a:pt x="158230" y="237941"/>
                  </a:lnTo>
                  <a:lnTo>
                    <a:pt x="159225" y="237000"/>
                  </a:lnTo>
                  <a:lnTo>
                    <a:pt x="159467" y="236362"/>
                  </a:lnTo>
                  <a:lnTo>
                    <a:pt x="159234" y="235888"/>
                  </a:lnTo>
                  <a:lnTo>
                    <a:pt x="159044" y="235710"/>
                  </a:lnTo>
                  <a:lnTo>
                    <a:pt x="158580" y="235792"/>
                  </a:lnTo>
                  <a:lnTo>
                    <a:pt x="158108" y="236075"/>
                  </a:lnTo>
                  <a:lnTo>
                    <a:pt x="157379" y="236234"/>
                  </a:lnTo>
                  <a:lnTo>
                    <a:pt x="156393" y="236216"/>
                  </a:lnTo>
                  <a:lnTo>
                    <a:pt x="155577" y="236348"/>
                  </a:lnTo>
                  <a:lnTo>
                    <a:pt x="155257" y="236458"/>
                  </a:lnTo>
                  <a:lnTo>
                    <a:pt x="154787" y="236740"/>
                  </a:lnTo>
                  <a:lnTo>
                    <a:pt x="153961" y="237364"/>
                  </a:lnTo>
                  <a:lnTo>
                    <a:pt x="153368" y="238024"/>
                  </a:lnTo>
                  <a:lnTo>
                    <a:pt x="152895" y="238512"/>
                  </a:lnTo>
                  <a:lnTo>
                    <a:pt x="152389" y="239200"/>
                  </a:lnTo>
                  <a:lnTo>
                    <a:pt x="151620" y="239974"/>
                  </a:lnTo>
                  <a:lnTo>
                    <a:pt x="150932" y="240922"/>
                  </a:lnTo>
                  <a:lnTo>
                    <a:pt x="150161" y="241928"/>
                  </a:lnTo>
                  <a:lnTo>
                    <a:pt x="149595" y="242648"/>
                  </a:lnTo>
                  <a:lnTo>
                    <a:pt x="149115" y="243427"/>
                  </a:lnTo>
                  <a:lnTo>
                    <a:pt x="148495" y="244028"/>
                  </a:lnTo>
                  <a:lnTo>
                    <a:pt x="148270" y="244215"/>
                  </a:lnTo>
                  <a:lnTo>
                    <a:pt x="148053" y="244688"/>
                  </a:lnTo>
                  <a:lnTo>
                    <a:pt x="147355" y="245367"/>
                  </a:lnTo>
                  <a:lnTo>
                    <a:pt x="146853" y="245777"/>
                  </a:lnTo>
                  <a:lnTo>
                    <a:pt x="146007" y="245991"/>
                  </a:lnTo>
                  <a:lnTo>
                    <a:pt x="145474" y="245868"/>
                  </a:lnTo>
                  <a:lnTo>
                    <a:pt x="144790" y="245663"/>
                  </a:lnTo>
                  <a:lnTo>
                    <a:pt x="144368" y="245332"/>
                  </a:lnTo>
                  <a:lnTo>
                    <a:pt x="144077" y="245112"/>
                  </a:lnTo>
                  <a:lnTo>
                    <a:pt x="143556" y="244488"/>
                  </a:lnTo>
                  <a:lnTo>
                    <a:pt x="142884" y="243554"/>
                  </a:lnTo>
                  <a:lnTo>
                    <a:pt x="142294" y="242398"/>
                  </a:lnTo>
                  <a:lnTo>
                    <a:pt x="142219" y="241259"/>
                  </a:lnTo>
                  <a:lnTo>
                    <a:pt x="142049" y="239628"/>
                  </a:lnTo>
                  <a:lnTo>
                    <a:pt x="141962" y="238762"/>
                  </a:lnTo>
                  <a:lnTo>
                    <a:pt x="141943" y="237806"/>
                  </a:lnTo>
                  <a:lnTo>
                    <a:pt x="141282" y="236412"/>
                  </a:lnTo>
                  <a:lnTo>
                    <a:pt x="140868" y="235908"/>
                  </a:lnTo>
                  <a:lnTo>
                    <a:pt x="140350" y="235282"/>
                  </a:lnTo>
                  <a:lnTo>
                    <a:pt x="139530" y="234234"/>
                  </a:lnTo>
                  <a:lnTo>
                    <a:pt x="138672" y="233219"/>
                  </a:lnTo>
                  <a:lnTo>
                    <a:pt x="138109" y="232635"/>
                  </a:lnTo>
                  <a:lnTo>
                    <a:pt x="137448" y="231169"/>
                  </a:lnTo>
                  <a:lnTo>
                    <a:pt x="137123" y="230203"/>
                  </a:lnTo>
                  <a:lnTo>
                    <a:pt x="136849" y="228664"/>
                  </a:lnTo>
                  <a:lnTo>
                    <a:pt x="136943" y="227634"/>
                  </a:lnTo>
                  <a:lnTo>
                    <a:pt x="137155" y="226564"/>
                  </a:lnTo>
                  <a:lnTo>
                    <a:pt x="136973" y="226177"/>
                  </a:lnTo>
                  <a:lnTo>
                    <a:pt x="137325" y="225534"/>
                  </a:lnTo>
                  <a:lnTo>
                    <a:pt x="137762" y="224696"/>
                  </a:lnTo>
                  <a:lnTo>
                    <a:pt x="138468" y="223753"/>
                  </a:lnTo>
                  <a:lnTo>
                    <a:pt x="139005" y="223494"/>
                  </a:lnTo>
                  <a:lnTo>
                    <a:pt x="139496" y="223813"/>
                  </a:lnTo>
                  <a:lnTo>
                    <a:pt x="140146" y="223749"/>
                  </a:lnTo>
                  <a:lnTo>
                    <a:pt x="140764" y="223262"/>
                  </a:lnTo>
                  <a:lnTo>
                    <a:pt x="141694" y="222551"/>
                  </a:lnTo>
                  <a:lnTo>
                    <a:pt x="142649" y="222528"/>
                  </a:lnTo>
                  <a:lnTo>
                    <a:pt x="143080" y="221927"/>
                  </a:lnTo>
                  <a:lnTo>
                    <a:pt x="143397" y="221125"/>
                  </a:lnTo>
                  <a:lnTo>
                    <a:pt x="143454" y="220210"/>
                  </a:lnTo>
                  <a:lnTo>
                    <a:pt x="143347" y="219371"/>
                  </a:lnTo>
                  <a:lnTo>
                    <a:pt x="143322" y="219171"/>
                  </a:lnTo>
                  <a:lnTo>
                    <a:pt x="143224" y="218210"/>
                  </a:lnTo>
                  <a:lnTo>
                    <a:pt x="143156" y="217827"/>
                  </a:lnTo>
                  <a:lnTo>
                    <a:pt x="143666" y="217085"/>
                  </a:lnTo>
                  <a:lnTo>
                    <a:pt x="144130" y="216712"/>
                  </a:lnTo>
                  <a:lnTo>
                    <a:pt x="144522" y="216261"/>
                  </a:lnTo>
                  <a:lnTo>
                    <a:pt x="144798" y="215691"/>
                  </a:lnTo>
                  <a:lnTo>
                    <a:pt x="145535" y="215126"/>
                  </a:lnTo>
                  <a:lnTo>
                    <a:pt x="146460" y="214607"/>
                  </a:lnTo>
                  <a:lnTo>
                    <a:pt x="147193" y="214238"/>
                  </a:lnTo>
                  <a:lnTo>
                    <a:pt x="147926" y="213755"/>
                  </a:lnTo>
                  <a:lnTo>
                    <a:pt x="148352" y="213455"/>
                  </a:lnTo>
                  <a:lnTo>
                    <a:pt x="148514" y="212999"/>
                  </a:lnTo>
                  <a:lnTo>
                    <a:pt x="148862" y="212740"/>
                  </a:lnTo>
                  <a:lnTo>
                    <a:pt x="149054" y="212589"/>
                  </a:lnTo>
                  <a:lnTo>
                    <a:pt x="148873" y="212047"/>
                  </a:lnTo>
                  <a:lnTo>
                    <a:pt x="148586" y="211164"/>
                  </a:lnTo>
                  <a:lnTo>
                    <a:pt x="148561" y="210471"/>
                  </a:lnTo>
                  <a:lnTo>
                    <a:pt x="148650" y="209861"/>
                  </a:lnTo>
                  <a:lnTo>
                    <a:pt x="148699" y="209287"/>
                  </a:lnTo>
                  <a:lnTo>
                    <a:pt x="148665" y="208864"/>
                  </a:lnTo>
                  <a:lnTo>
                    <a:pt x="148359" y="208895"/>
                  </a:lnTo>
                  <a:lnTo>
                    <a:pt x="147983" y="208813"/>
                  </a:lnTo>
                  <a:lnTo>
                    <a:pt x="147790" y="208809"/>
                  </a:lnTo>
                  <a:lnTo>
                    <a:pt x="147834" y="208504"/>
                  </a:lnTo>
                  <a:lnTo>
                    <a:pt x="147915" y="208353"/>
                  </a:lnTo>
                  <a:lnTo>
                    <a:pt x="148034" y="207971"/>
                  </a:lnTo>
                  <a:lnTo>
                    <a:pt x="148310" y="207515"/>
                  </a:lnTo>
                  <a:lnTo>
                    <a:pt x="148624" y="207137"/>
                  </a:lnTo>
                  <a:lnTo>
                    <a:pt x="148476" y="206791"/>
                  </a:lnTo>
                  <a:lnTo>
                    <a:pt x="148333" y="206368"/>
                  </a:lnTo>
                  <a:lnTo>
                    <a:pt x="148344" y="205675"/>
                  </a:lnTo>
                  <a:lnTo>
                    <a:pt x="148435" y="204873"/>
                  </a:lnTo>
                  <a:lnTo>
                    <a:pt x="148873" y="204040"/>
                  </a:lnTo>
                  <a:lnTo>
                    <a:pt x="149180" y="203725"/>
                  </a:lnTo>
                  <a:lnTo>
                    <a:pt x="149379" y="203512"/>
                  </a:lnTo>
                  <a:lnTo>
                    <a:pt x="150108" y="203220"/>
                  </a:lnTo>
                  <a:lnTo>
                    <a:pt x="150686" y="202924"/>
                  </a:lnTo>
                  <a:lnTo>
                    <a:pt x="151535" y="202478"/>
                  </a:lnTo>
                  <a:lnTo>
                    <a:pt x="152268" y="201995"/>
                  </a:lnTo>
                  <a:lnTo>
                    <a:pt x="152963" y="201626"/>
                  </a:lnTo>
                  <a:lnTo>
                    <a:pt x="153613" y="201521"/>
                  </a:lnTo>
                  <a:lnTo>
                    <a:pt x="154002" y="201298"/>
                  </a:lnTo>
                  <a:lnTo>
                    <a:pt x="154384" y="201152"/>
                  </a:lnTo>
                  <a:lnTo>
                    <a:pt x="155113" y="201093"/>
                  </a:lnTo>
                  <a:lnTo>
                    <a:pt x="155762" y="201025"/>
                  </a:lnTo>
                  <a:lnTo>
                    <a:pt x="156181" y="200920"/>
                  </a:lnTo>
                  <a:lnTo>
                    <a:pt x="156570" y="200619"/>
                  </a:lnTo>
                  <a:lnTo>
                    <a:pt x="156657" y="200123"/>
                  </a:lnTo>
                  <a:lnTo>
                    <a:pt x="156589" y="199663"/>
                  </a:lnTo>
                  <a:lnTo>
                    <a:pt x="156597" y="199239"/>
                  </a:lnTo>
                  <a:lnTo>
                    <a:pt x="156483" y="199084"/>
                  </a:lnTo>
                  <a:lnTo>
                    <a:pt x="155992" y="198848"/>
                  </a:lnTo>
                  <a:lnTo>
                    <a:pt x="155225" y="198984"/>
                  </a:lnTo>
                  <a:lnTo>
                    <a:pt x="154802" y="199207"/>
                  </a:lnTo>
                  <a:lnTo>
                    <a:pt x="154033" y="199540"/>
                  </a:lnTo>
                  <a:lnTo>
                    <a:pt x="153417" y="199872"/>
                  </a:lnTo>
                  <a:lnTo>
                    <a:pt x="152495" y="200045"/>
                  </a:lnTo>
                  <a:lnTo>
                    <a:pt x="151766" y="200301"/>
                  </a:lnTo>
                  <a:lnTo>
                    <a:pt x="150811" y="200396"/>
                  </a:lnTo>
                  <a:lnTo>
                    <a:pt x="149478" y="200219"/>
                  </a:lnTo>
                  <a:lnTo>
                    <a:pt x="148752" y="200205"/>
                  </a:lnTo>
                  <a:lnTo>
                    <a:pt x="147917" y="200073"/>
                  </a:lnTo>
                  <a:lnTo>
                    <a:pt x="147310" y="199795"/>
                  </a:lnTo>
                  <a:lnTo>
                    <a:pt x="146936" y="199440"/>
                  </a:lnTo>
                  <a:lnTo>
                    <a:pt x="146328" y="199276"/>
                  </a:lnTo>
                  <a:lnTo>
                    <a:pt x="145686" y="198921"/>
                  </a:lnTo>
                  <a:lnTo>
                    <a:pt x="144851" y="198638"/>
                  </a:lnTo>
                  <a:lnTo>
                    <a:pt x="144206" y="198356"/>
                  </a:lnTo>
                  <a:lnTo>
                    <a:pt x="143492" y="197919"/>
                  </a:lnTo>
                  <a:lnTo>
                    <a:pt x="143193" y="197495"/>
                  </a:lnTo>
                  <a:lnTo>
                    <a:pt x="142661" y="197290"/>
                  </a:lnTo>
                  <a:lnTo>
                    <a:pt x="142426" y="197595"/>
                  </a:lnTo>
                  <a:lnTo>
                    <a:pt x="142298" y="198360"/>
                  </a:lnTo>
                  <a:lnTo>
                    <a:pt x="142400" y="198975"/>
                  </a:lnTo>
                  <a:lnTo>
                    <a:pt x="142506" y="199471"/>
                  </a:lnTo>
                  <a:lnTo>
                    <a:pt x="142604" y="200355"/>
                  </a:lnTo>
                  <a:lnTo>
                    <a:pt x="142672" y="200934"/>
                  </a:lnTo>
                  <a:lnTo>
                    <a:pt x="143072" y="201822"/>
                  </a:lnTo>
                  <a:lnTo>
                    <a:pt x="143106" y="202127"/>
                  </a:lnTo>
                  <a:lnTo>
                    <a:pt x="142997" y="203776"/>
                  </a:lnTo>
                  <a:lnTo>
                    <a:pt x="143103" y="204314"/>
                  </a:lnTo>
                  <a:lnTo>
                    <a:pt x="143091" y="204928"/>
                  </a:lnTo>
                  <a:lnTo>
                    <a:pt x="143114" y="205730"/>
                  </a:lnTo>
                  <a:lnTo>
                    <a:pt x="143069" y="206231"/>
                  </a:lnTo>
                  <a:lnTo>
                    <a:pt x="142861" y="206992"/>
                  </a:lnTo>
                  <a:lnTo>
                    <a:pt x="142816" y="207411"/>
                  </a:lnTo>
                  <a:lnTo>
                    <a:pt x="142732" y="207834"/>
                  </a:lnTo>
                  <a:lnTo>
                    <a:pt x="142608" y="208367"/>
                  </a:lnTo>
                  <a:lnTo>
                    <a:pt x="142170" y="209278"/>
                  </a:lnTo>
                  <a:lnTo>
                    <a:pt x="141701" y="209884"/>
                  </a:lnTo>
                  <a:lnTo>
                    <a:pt x="141161" y="210257"/>
                  </a:lnTo>
                  <a:lnTo>
                    <a:pt x="140312" y="210585"/>
                  </a:lnTo>
                  <a:lnTo>
                    <a:pt x="138472" y="211009"/>
                  </a:lnTo>
                  <a:lnTo>
                    <a:pt x="137215" y="210908"/>
                  </a:lnTo>
                  <a:lnTo>
                    <a:pt x="135999" y="210772"/>
                  </a:lnTo>
                  <a:lnTo>
                    <a:pt x="135013" y="210408"/>
                  </a:lnTo>
                  <a:lnTo>
                    <a:pt x="134446" y="210166"/>
                  </a:lnTo>
                  <a:lnTo>
                    <a:pt x="134106" y="209929"/>
                  </a:lnTo>
                  <a:lnTo>
                    <a:pt x="133423" y="209688"/>
                  </a:lnTo>
                  <a:lnTo>
                    <a:pt x="133248" y="209592"/>
                  </a:lnTo>
                  <a:lnTo>
                    <a:pt x="132630" y="209251"/>
                  </a:lnTo>
                  <a:lnTo>
                    <a:pt x="132022" y="209009"/>
                  </a:lnTo>
                  <a:lnTo>
                    <a:pt x="131455" y="208731"/>
                  </a:lnTo>
                  <a:lnTo>
                    <a:pt x="131002" y="208531"/>
                  </a:lnTo>
                  <a:lnTo>
                    <a:pt x="130508" y="208331"/>
                  </a:lnTo>
                  <a:lnTo>
                    <a:pt x="130051" y="208280"/>
                  </a:lnTo>
                  <a:lnTo>
                    <a:pt x="129552" y="208463"/>
                  </a:lnTo>
                  <a:lnTo>
                    <a:pt x="129393" y="208768"/>
                  </a:lnTo>
                  <a:lnTo>
                    <a:pt x="129458" y="209497"/>
                  </a:lnTo>
                  <a:lnTo>
                    <a:pt x="129597" y="210266"/>
                  </a:lnTo>
                  <a:lnTo>
                    <a:pt x="129624" y="210840"/>
                  </a:lnTo>
                  <a:lnTo>
                    <a:pt x="129575" y="211337"/>
                  </a:lnTo>
                  <a:lnTo>
                    <a:pt x="129488" y="211911"/>
                  </a:lnTo>
                  <a:lnTo>
                    <a:pt x="129552" y="212389"/>
                  </a:lnTo>
                  <a:lnTo>
                    <a:pt x="129745" y="213387"/>
                  </a:lnTo>
                  <a:lnTo>
                    <a:pt x="129790" y="215113"/>
                  </a:lnTo>
                  <a:lnTo>
                    <a:pt x="129703" y="215723"/>
                  </a:lnTo>
                  <a:lnTo>
                    <a:pt x="129650" y="216411"/>
                  </a:lnTo>
                  <a:lnTo>
                    <a:pt x="129220" y="217053"/>
                  </a:lnTo>
                  <a:lnTo>
                    <a:pt x="128249" y="217877"/>
                  </a:lnTo>
                  <a:lnTo>
                    <a:pt x="127289" y="218169"/>
                  </a:lnTo>
                  <a:lnTo>
                    <a:pt x="126522" y="218269"/>
                  </a:lnTo>
                  <a:lnTo>
                    <a:pt x="125492" y="218324"/>
                  </a:lnTo>
                  <a:lnTo>
                    <a:pt x="124770" y="218237"/>
                  </a:lnTo>
                  <a:lnTo>
                    <a:pt x="124234" y="218146"/>
                  </a:lnTo>
                  <a:lnTo>
                    <a:pt x="123588" y="218096"/>
                  </a:lnTo>
                  <a:lnTo>
                    <a:pt x="122750" y="218005"/>
                  </a:lnTo>
                  <a:lnTo>
                    <a:pt x="122150" y="217536"/>
                  </a:lnTo>
                  <a:lnTo>
                    <a:pt x="121307" y="217518"/>
                  </a:lnTo>
                  <a:lnTo>
                    <a:pt x="120049" y="217572"/>
                  </a:lnTo>
                  <a:lnTo>
                    <a:pt x="119287" y="217440"/>
                  </a:lnTo>
                  <a:lnTo>
                    <a:pt x="118377" y="217153"/>
                  </a:lnTo>
                  <a:lnTo>
                    <a:pt x="117545" y="216643"/>
                  </a:lnTo>
                  <a:lnTo>
                    <a:pt x="116990" y="215828"/>
                  </a:lnTo>
                  <a:lnTo>
                    <a:pt x="116296" y="214051"/>
                  </a:lnTo>
                  <a:lnTo>
                    <a:pt x="116325" y="212594"/>
                  </a:lnTo>
                  <a:lnTo>
                    <a:pt x="116266" y="211596"/>
                  </a:lnTo>
                  <a:lnTo>
                    <a:pt x="116170" y="210371"/>
                  </a:lnTo>
                  <a:lnTo>
                    <a:pt x="116145" y="210025"/>
                  </a:lnTo>
                  <a:lnTo>
                    <a:pt x="116047" y="209028"/>
                  </a:lnTo>
                  <a:lnTo>
                    <a:pt x="116062" y="208335"/>
                  </a:lnTo>
                  <a:lnTo>
                    <a:pt x="116043" y="207260"/>
                  </a:lnTo>
                  <a:lnTo>
                    <a:pt x="116257" y="206003"/>
                  </a:lnTo>
                  <a:lnTo>
                    <a:pt x="116504" y="205124"/>
                  </a:lnTo>
                  <a:lnTo>
                    <a:pt x="117489" y="203380"/>
                  </a:lnTo>
                  <a:lnTo>
                    <a:pt x="118086" y="202090"/>
                  </a:lnTo>
                  <a:lnTo>
                    <a:pt x="118558" y="201408"/>
                  </a:lnTo>
                  <a:lnTo>
                    <a:pt x="119448" y="200774"/>
                  </a:lnTo>
                  <a:lnTo>
                    <a:pt x="119771" y="199859"/>
                  </a:lnTo>
                  <a:lnTo>
                    <a:pt x="119853" y="199499"/>
                  </a:lnTo>
                  <a:lnTo>
                    <a:pt x="120019" y="198866"/>
                  </a:lnTo>
                  <a:lnTo>
                    <a:pt x="120302" y="197914"/>
                  </a:lnTo>
                  <a:lnTo>
                    <a:pt x="120540" y="197536"/>
                  </a:lnTo>
                  <a:lnTo>
                    <a:pt x="120582" y="197231"/>
                  </a:lnTo>
                  <a:lnTo>
                    <a:pt x="120861" y="196775"/>
                  </a:lnTo>
                  <a:lnTo>
                    <a:pt x="121284" y="196438"/>
                  </a:lnTo>
                  <a:lnTo>
                    <a:pt x="121655" y="196092"/>
                  </a:lnTo>
                  <a:lnTo>
                    <a:pt x="121587" y="195669"/>
                  </a:lnTo>
                  <a:lnTo>
                    <a:pt x="121371" y="194935"/>
                  </a:lnTo>
                  <a:lnTo>
                    <a:pt x="121186" y="194552"/>
                  </a:lnTo>
                  <a:lnTo>
                    <a:pt x="120967" y="194011"/>
                  </a:lnTo>
                  <a:lnTo>
                    <a:pt x="120672" y="193469"/>
                  </a:lnTo>
                  <a:lnTo>
                    <a:pt x="120287" y="193651"/>
                  </a:lnTo>
                  <a:lnTo>
                    <a:pt x="119977" y="194029"/>
                  </a:lnTo>
                  <a:lnTo>
                    <a:pt x="119355" y="194552"/>
                  </a:lnTo>
                  <a:lnTo>
                    <a:pt x="118701" y="194808"/>
                  </a:lnTo>
                  <a:lnTo>
                    <a:pt x="118082" y="195181"/>
                  </a:lnTo>
                  <a:lnTo>
                    <a:pt x="117432" y="195322"/>
                  </a:lnTo>
                  <a:lnTo>
                    <a:pt x="116975" y="195199"/>
                  </a:lnTo>
                  <a:lnTo>
                    <a:pt x="116514" y="195418"/>
                  </a:lnTo>
                  <a:lnTo>
                    <a:pt x="116160" y="195987"/>
                  </a:lnTo>
                  <a:lnTo>
                    <a:pt x="115578" y="196475"/>
                  </a:lnTo>
                  <a:lnTo>
                    <a:pt x="114505" y="196725"/>
                  </a:lnTo>
                  <a:lnTo>
                    <a:pt x="113516" y="196552"/>
                  </a:lnTo>
                  <a:lnTo>
                    <a:pt x="112718" y="196306"/>
                  </a:lnTo>
                  <a:lnTo>
                    <a:pt x="112187" y="196106"/>
                  </a:lnTo>
                  <a:lnTo>
                    <a:pt x="111545" y="195901"/>
                  </a:lnTo>
                  <a:lnTo>
                    <a:pt x="110785" y="195696"/>
                  </a:lnTo>
                  <a:lnTo>
                    <a:pt x="110067" y="195259"/>
                  </a:lnTo>
                  <a:lnTo>
                    <a:pt x="109576" y="194944"/>
                  </a:lnTo>
                  <a:lnTo>
                    <a:pt x="109056" y="194320"/>
                  </a:lnTo>
                  <a:lnTo>
                    <a:pt x="108648" y="193701"/>
                  </a:lnTo>
                  <a:lnTo>
                    <a:pt x="107855" y="193031"/>
                  </a:lnTo>
                  <a:lnTo>
                    <a:pt x="107027" y="192444"/>
                  </a:lnTo>
                  <a:lnTo>
                    <a:pt x="106306" y="192198"/>
                  </a:lnTo>
                  <a:lnTo>
                    <a:pt x="105090" y="192061"/>
                  </a:lnTo>
                  <a:lnTo>
                    <a:pt x="104323" y="192161"/>
                  </a:lnTo>
                  <a:lnTo>
                    <a:pt x="103632" y="192453"/>
                  </a:lnTo>
                  <a:lnTo>
                    <a:pt x="103088" y="192826"/>
                  </a:lnTo>
                  <a:lnTo>
                    <a:pt x="102695" y="193396"/>
                  </a:lnTo>
                  <a:lnTo>
                    <a:pt x="102461" y="193851"/>
                  </a:lnTo>
                  <a:lnTo>
                    <a:pt x="101574" y="194256"/>
                  </a:lnTo>
                  <a:lnTo>
                    <a:pt x="100841" y="194662"/>
                  </a:lnTo>
                  <a:lnTo>
                    <a:pt x="99961" y="194876"/>
                  </a:lnTo>
                  <a:lnTo>
                    <a:pt x="99534" y="195099"/>
                  </a:lnTo>
                  <a:lnTo>
                    <a:pt x="98767" y="195391"/>
                  </a:lnTo>
                  <a:lnTo>
                    <a:pt x="97726" y="195910"/>
                  </a:lnTo>
                  <a:lnTo>
                    <a:pt x="97106" y="196320"/>
                  </a:lnTo>
                  <a:lnTo>
                    <a:pt x="96868" y="196812"/>
                  </a:lnTo>
                  <a:lnTo>
                    <a:pt x="96857" y="197386"/>
                  </a:lnTo>
                  <a:lnTo>
                    <a:pt x="96989" y="198538"/>
                  </a:lnTo>
                  <a:lnTo>
                    <a:pt x="96747" y="199339"/>
                  </a:lnTo>
                  <a:lnTo>
                    <a:pt x="96657" y="199950"/>
                  </a:lnTo>
                  <a:lnTo>
                    <a:pt x="96592" y="200323"/>
                  </a:lnTo>
                  <a:lnTo>
                    <a:pt x="96570" y="200483"/>
                  </a:lnTo>
                  <a:lnTo>
                    <a:pt x="96445" y="201098"/>
                  </a:lnTo>
                  <a:lnTo>
                    <a:pt x="95727" y="202692"/>
                  </a:lnTo>
                  <a:lnTo>
                    <a:pt x="95444" y="203453"/>
                  </a:lnTo>
                  <a:lnTo>
                    <a:pt x="95319" y="204177"/>
                  </a:lnTo>
                  <a:lnTo>
                    <a:pt x="94945" y="205630"/>
                  </a:lnTo>
                  <a:lnTo>
                    <a:pt x="94667" y="206272"/>
                  </a:lnTo>
                  <a:lnTo>
                    <a:pt x="94353" y="206841"/>
                  </a:lnTo>
                  <a:lnTo>
                    <a:pt x="93843" y="207483"/>
                  </a:lnTo>
                  <a:lnTo>
                    <a:pt x="93182" y="208162"/>
                  </a:lnTo>
                  <a:lnTo>
                    <a:pt x="92408" y="208722"/>
                  </a:lnTo>
                  <a:lnTo>
                    <a:pt x="91293" y="209046"/>
                  </a:lnTo>
                  <a:lnTo>
                    <a:pt x="90531" y="209069"/>
                  </a:lnTo>
                  <a:lnTo>
                    <a:pt x="88544" y="209187"/>
                  </a:lnTo>
                  <a:lnTo>
                    <a:pt x="87514" y="209164"/>
                  </a:lnTo>
                  <a:lnTo>
                    <a:pt x="86444" y="209182"/>
                  </a:lnTo>
                  <a:lnTo>
                    <a:pt x="85719" y="209132"/>
                  </a:lnTo>
                  <a:lnTo>
                    <a:pt x="84884" y="208845"/>
                  </a:lnTo>
                  <a:lnTo>
                    <a:pt x="83979" y="208331"/>
                  </a:lnTo>
                  <a:lnTo>
                    <a:pt x="83223" y="207893"/>
                  </a:lnTo>
                  <a:lnTo>
                    <a:pt x="82547" y="207460"/>
                  </a:lnTo>
                  <a:lnTo>
                    <a:pt x="82177" y="206727"/>
                  </a:lnTo>
                  <a:lnTo>
                    <a:pt x="81806" y="206181"/>
                  </a:lnTo>
                  <a:lnTo>
                    <a:pt x="81130" y="205479"/>
                  </a:lnTo>
                  <a:lnTo>
                    <a:pt x="80232" y="204696"/>
                  </a:lnTo>
                  <a:lnTo>
                    <a:pt x="79824" y="204036"/>
                  </a:lnTo>
                  <a:lnTo>
                    <a:pt x="79665" y="202387"/>
                  </a:lnTo>
                  <a:lnTo>
                    <a:pt x="79265" y="201344"/>
                  </a:lnTo>
                  <a:lnTo>
                    <a:pt x="79140" y="199922"/>
                  </a:lnTo>
                  <a:lnTo>
                    <a:pt x="79582" y="198374"/>
                  </a:lnTo>
                  <a:lnTo>
                    <a:pt x="79033" y="197313"/>
                  </a:lnTo>
                  <a:lnTo>
                    <a:pt x="79886" y="196542"/>
                  </a:lnTo>
                  <a:lnTo>
                    <a:pt x="81397" y="195458"/>
                  </a:lnTo>
                  <a:lnTo>
                    <a:pt x="81854" y="195275"/>
                  </a:lnTo>
                  <a:lnTo>
                    <a:pt x="82643" y="194569"/>
                  </a:lnTo>
                  <a:lnTo>
                    <a:pt x="83561" y="194196"/>
                  </a:lnTo>
                  <a:lnTo>
                    <a:pt x="84143" y="194205"/>
                  </a:lnTo>
                  <a:lnTo>
                    <a:pt x="84603" y="193954"/>
                  </a:lnTo>
                  <a:lnTo>
                    <a:pt x="85121" y="193964"/>
                  </a:lnTo>
                  <a:lnTo>
                    <a:pt x="86564" y="193208"/>
                  </a:lnTo>
                  <a:lnTo>
                    <a:pt x="86960" y="192625"/>
                  </a:lnTo>
                  <a:lnTo>
                    <a:pt x="87432" y="191723"/>
                  </a:lnTo>
                  <a:lnTo>
                    <a:pt x="87848" y="190293"/>
                  </a:lnTo>
                  <a:lnTo>
                    <a:pt x="87927" y="189578"/>
                  </a:lnTo>
                  <a:lnTo>
                    <a:pt x="88467" y="188411"/>
                  </a:lnTo>
                  <a:lnTo>
                    <a:pt x="88996" y="187901"/>
                  </a:lnTo>
                  <a:lnTo>
                    <a:pt x="89781" y="187460"/>
                  </a:lnTo>
                  <a:lnTo>
                    <a:pt x="91741" y="186776"/>
                  </a:lnTo>
                  <a:lnTo>
                    <a:pt x="92791" y="186143"/>
                  </a:lnTo>
                  <a:lnTo>
                    <a:pt x="93252" y="185761"/>
                  </a:lnTo>
                  <a:lnTo>
                    <a:pt x="93849" y="184991"/>
                  </a:lnTo>
                  <a:lnTo>
                    <a:pt x="94781" y="183570"/>
                  </a:lnTo>
                  <a:lnTo>
                    <a:pt x="94853" y="183310"/>
                  </a:lnTo>
                  <a:lnTo>
                    <a:pt x="95121" y="182923"/>
                  </a:lnTo>
                  <a:lnTo>
                    <a:pt x="95389" y="182345"/>
                  </a:lnTo>
                  <a:lnTo>
                    <a:pt x="96258" y="180988"/>
                  </a:lnTo>
                  <a:lnTo>
                    <a:pt x="96530" y="180277"/>
                  </a:lnTo>
                  <a:lnTo>
                    <a:pt x="96741" y="179498"/>
                  </a:lnTo>
                  <a:lnTo>
                    <a:pt x="96745" y="179170"/>
                  </a:lnTo>
                  <a:lnTo>
                    <a:pt x="96881" y="178911"/>
                  </a:lnTo>
                  <a:lnTo>
                    <a:pt x="96889" y="178455"/>
                  </a:lnTo>
                  <a:lnTo>
                    <a:pt x="97100" y="177613"/>
                  </a:lnTo>
                  <a:lnTo>
                    <a:pt x="97712" y="176123"/>
                  </a:lnTo>
                  <a:lnTo>
                    <a:pt x="97855" y="175340"/>
                  </a:lnTo>
                  <a:lnTo>
                    <a:pt x="98059" y="174825"/>
                  </a:lnTo>
                  <a:lnTo>
                    <a:pt x="98732" y="173596"/>
                  </a:lnTo>
                  <a:lnTo>
                    <a:pt x="99661" y="172503"/>
                  </a:lnTo>
                  <a:lnTo>
                    <a:pt x="99804" y="171724"/>
                  </a:lnTo>
                  <a:lnTo>
                    <a:pt x="99816" y="171200"/>
                  </a:lnTo>
                  <a:lnTo>
                    <a:pt x="99706" y="170025"/>
                  </a:lnTo>
                  <a:lnTo>
                    <a:pt x="99718" y="169501"/>
                  </a:lnTo>
                  <a:lnTo>
                    <a:pt x="100295" y="169642"/>
                  </a:lnTo>
                  <a:lnTo>
                    <a:pt x="101202" y="169793"/>
                  </a:lnTo>
                  <a:lnTo>
                    <a:pt x="101915" y="169806"/>
                  </a:lnTo>
                  <a:lnTo>
                    <a:pt x="102694" y="169752"/>
                  </a:lnTo>
                  <a:lnTo>
                    <a:pt x="104257" y="169456"/>
                  </a:lnTo>
                  <a:lnTo>
                    <a:pt x="105820" y="169096"/>
                  </a:lnTo>
                  <a:lnTo>
                    <a:pt x="106606" y="168718"/>
                  </a:lnTo>
                  <a:lnTo>
                    <a:pt x="108188" y="167178"/>
                  </a:lnTo>
                  <a:lnTo>
                    <a:pt x="108645" y="166992"/>
                  </a:lnTo>
                  <a:lnTo>
                    <a:pt x="109106" y="166673"/>
                  </a:lnTo>
                  <a:lnTo>
                    <a:pt x="109238" y="166677"/>
                  </a:lnTo>
                  <a:lnTo>
                    <a:pt x="109499" y="166486"/>
                  </a:lnTo>
                  <a:lnTo>
                    <a:pt x="110348" y="166113"/>
                  </a:lnTo>
                  <a:lnTo>
                    <a:pt x="111976" y="165817"/>
                  </a:lnTo>
                  <a:lnTo>
                    <a:pt x="113468" y="165844"/>
                  </a:lnTo>
                  <a:lnTo>
                    <a:pt x="114178" y="165985"/>
                  </a:lnTo>
                  <a:lnTo>
                    <a:pt x="114579" y="166013"/>
                  </a:lnTo>
                  <a:lnTo>
                    <a:pt x="115473" y="166076"/>
                  </a:lnTo>
                  <a:lnTo>
                    <a:pt x="116055" y="166149"/>
                  </a:lnTo>
                  <a:lnTo>
                    <a:pt x="117059" y="164541"/>
                  </a:lnTo>
                  <a:lnTo>
                    <a:pt x="116889" y="164180"/>
                  </a:lnTo>
                  <a:lnTo>
                    <a:pt x="116372" y="163089"/>
                  </a:lnTo>
                  <a:lnTo>
                    <a:pt x="116131" y="162237"/>
                  </a:lnTo>
                  <a:lnTo>
                    <a:pt x="115549" y="162096"/>
                  </a:lnTo>
                  <a:lnTo>
                    <a:pt x="114963" y="162018"/>
                  </a:lnTo>
                  <a:lnTo>
                    <a:pt x="114563" y="161917"/>
                  </a:lnTo>
                  <a:lnTo>
                    <a:pt x="113030" y="161527"/>
                  </a:lnTo>
                  <a:lnTo>
                    <a:pt x="112320" y="161385"/>
                  </a:lnTo>
                  <a:lnTo>
                    <a:pt x="112127" y="161249"/>
                  </a:lnTo>
                  <a:lnTo>
                    <a:pt x="111546" y="161044"/>
                  </a:lnTo>
                  <a:lnTo>
                    <a:pt x="111289" y="160843"/>
                  </a:lnTo>
                  <a:lnTo>
                    <a:pt x="109431" y="159764"/>
                  </a:lnTo>
                  <a:lnTo>
                    <a:pt x="107629" y="159013"/>
                  </a:lnTo>
                  <a:lnTo>
                    <a:pt x="106832" y="159978"/>
                  </a:lnTo>
                  <a:lnTo>
                    <a:pt x="106168" y="160880"/>
                  </a:lnTo>
                  <a:lnTo>
                    <a:pt x="105310" y="161645"/>
                  </a:lnTo>
                  <a:lnTo>
                    <a:pt x="104381" y="162670"/>
                  </a:lnTo>
                  <a:lnTo>
                    <a:pt x="104181" y="162929"/>
                  </a:lnTo>
                  <a:lnTo>
                    <a:pt x="103331" y="163435"/>
                  </a:lnTo>
                  <a:lnTo>
                    <a:pt x="101945" y="164715"/>
                  </a:lnTo>
                  <a:lnTo>
                    <a:pt x="101810" y="164974"/>
                  </a:lnTo>
                  <a:lnTo>
                    <a:pt x="101217" y="165484"/>
                  </a:lnTo>
                  <a:lnTo>
                    <a:pt x="100298" y="165990"/>
                  </a:lnTo>
                  <a:lnTo>
                    <a:pt x="99975" y="166049"/>
                  </a:lnTo>
                  <a:lnTo>
                    <a:pt x="99718" y="165976"/>
                  </a:lnTo>
                  <a:lnTo>
                    <a:pt x="98679" y="165958"/>
                  </a:lnTo>
                  <a:lnTo>
                    <a:pt x="98482" y="166022"/>
                  </a:lnTo>
                  <a:lnTo>
                    <a:pt x="98290" y="165949"/>
                  </a:lnTo>
                  <a:lnTo>
                    <a:pt x="98150" y="166537"/>
                  </a:lnTo>
                  <a:lnTo>
                    <a:pt x="98135" y="167320"/>
                  </a:lnTo>
                  <a:lnTo>
                    <a:pt x="98059" y="167971"/>
                  </a:lnTo>
                  <a:lnTo>
                    <a:pt x="97795" y="168094"/>
                  </a:lnTo>
                  <a:lnTo>
                    <a:pt x="96567" y="167876"/>
                  </a:lnTo>
                  <a:lnTo>
                    <a:pt x="96432" y="168199"/>
                  </a:lnTo>
                  <a:lnTo>
                    <a:pt x="96427" y="168395"/>
                  </a:lnTo>
                  <a:lnTo>
                    <a:pt x="95816" y="169952"/>
                  </a:lnTo>
                  <a:lnTo>
                    <a:pt x="94237" y="174689"/>
                  </a:lnTo>
                  <a:lnTo>
                    <a:pt x="93686" y="176438"/>
                  </a:lnTo>
                  <a:lnTo>
                    <a:pt x="93217" y="177212"/>
                  </a:lnTo>
                  <a:lnTo>
                    <a:pt x="92686" y="177918"/>
                  </a:lnTo>
                  <a:lnTo>
                    <a:pt x="92145" y="179084"/>
                  </a:lnTo>
                  <a:lnTo>
                    <a:pt x="91945" y="179339"/>
                  </a:lnTo>
                  <a:lnTo>
                    <a:pt x="91405" y="180377"/>
                  </a:lnTo>
                  <a:lnTo>
                    <a:pt x="91073" y="180892"/>
                  </a:lnTo>
                  <a:lnTo>
                    <a:pt x="90280" y="181725"/>
                  </a:lnTo>
                  <a:lnTo>
                    <a:pt x="88965" y="182614"/>
                  </a:lnTo>
                  <a:lnTo>
                    <a:pt x="88180" y="182923"/>
                  </a:lnTo>
                  <a:lnTo>
                    <a:pt x="87462" y="183106"/>
                  </a:lnTo>
                  <a:lnTo>
                    <a:pt x="86881" y="183096"/>
                  </a:lnTo>
                  <a:lnTo>
                    <a:pt x="86360" y="183151"/>
                  </a:lnTo>
                  <a:lnTo>
                    <a:pt x="85128" y="183197"/>
                  </a:lnTo>
                  <a:lnTo>
                    <a:pt x="84082" y="183502"/>
                  </a:lnTo>
                  <a:lnTo>
                    <a:pt x="83100" y="184007"/>
                  </a:lnTo>
                  <a:lnTo>
                    <a:pt x="81918" y="184900"/>
                  </a:lnTo>
                  <a:lnTo>
                    <a:pt x="81454" y="185346"/>
                  </a:lnTo>
                  <a:lnTo>
                    <a:pt x="81053" y="185989"/>
                  </a:lnTo>
                  <a:lnTo>
                    <a:pt x="80921" y="186248"/>
                  </a:lnTo>
                  <a:lnTo>
                    <a:pt x="80366" y="188002"/>
                  </a:lnTo>
                  <a:lnTo>
                    <a:pt x="79830" y="189036"/>
                  </a:lnTo>
                  <a:lnTo>
                    <a:pt x="79565" y="189354"/>
                  </a:lnTo>
                  <a:lnTo>
                    <a:pt x="79297" y="189742"/>
                  </a:lnTo>
                  <a:lnTo>
                    <a:pt x="78769" y="190384"/>
                  </a:lnTo>
                  <a:lnTo>
                    <a:pt x="78436" y="190703"/>
                  </a:lnTo>
                  <a:lnTo>
                    <a:pt x="78168" y="191158"/>
                  </a:lnTo>
                  <a:lnTo>
                    <a:pt x="77760" y="192324"/>
                  </a:lnTo>
                  <a:lnTo>
                    <a:pt x="77488" y="192843"/>
                  </a:lnTo>
                  <a:lnTo>
                    <a:pt x="76963" y="193290"/>
                  </a:lnTo>
                  <a:lnTo>
                    <a:pt x="76246" y="193472"/>
                  </a:lnTo>
                  <a:lnTo>
                    <a:pt x="75337" y="193036"/>
                  </a:lnTo>
                  <a:lnTo>
                    <a:pt x="74887" y="192489"/>
                  </a:lnTo>
                  <a:lnTo>
                    <a:pt x="74211" y="191865"/>
                  </a:lnTo>
                  <a:lnTo>
                    <a:pt x="73803" y="191360"/>
                  </a:lnTo>
                  <a:lnTo>
                    <a:pt x="73241" y="190927"/>
                  </a:lnTo>
                  <a:lnTo>
                    <a:pt x="72709" y="190649"/>
                  </a:lnTo>
                  <a:lnTo>
                    <a:pt x="72100" y="190599"/>
                  </a:lnTo>
                  <a:lnTo>
                    <a:pt x="71266" y="190353"/>
                  </a:lnTo>
                  <a:lnTo>
                    <a:pt x="70623" y="189879"/>
                  </a:lnTo>
                  <a:lnTo>
                    <a:pt x="69574" y="188864"/>
                  </a:lnTo>
                  <a:lnTo>
                    <a:pt x="69132" y="188126"/>
                  </a:lnTo>
                  <a:lnTo>
                    <a:pt x="68652" y="187238"/>
                  </a:lnTo>
                  <a:lnTo>
                    <a:pt x="67833" y="186227"/>
                  </a:lnTo>
                  <a:lnTo>
                    <a:pt x="66927" y="185594"/>
                  </a:lnTo>
                  <a:lnTo>
                    <a:pt x="66251" y="185047"/>
                  </a:lnTo>
                  <a:lnTo>
                    <a:pt x="65310" y="184378"/>
                  </a:lnTo>
                  <a:lnTo>
                    <a:pt x="64819" y="184023"/>
                  </a:lnTo>
                  <a:lnTo>
                    <a:pt x="64264" y="183166"/>
                  </a:lnTo>
                  <a:lnTo>
                    <a:pt x="64165" y="182401"/>
                  </a:lnTo>
                  <a:lnTo>
                    <a:pt x="64139" y="181595"/>
                  </a:lnTo>
                  <a:lnTo>
                    <a:pt x="64082" y="180675"/>
                  </a:lnTo>
                  <a:lnTo>
                    <a:pt x="63897" y="180402"/>
                  </a:lnTo>
                  <a:lnTo>
                    <a:pt x="63247" y="180311"/>
                  </a:lnTo>
                  <a:lnTo>
                    <a:pt x="62975" y="180416"/>
                  </a:lnTo>
                  <a:lnTo>
                    <a:pt x="62674" y="180534"/>
                  </a:lnTo>
                  <a:lnTo>
                    <a:pt x="62058" y="180712"/>
                  </a:lnTo>
                  <a:lnTo>
                    <a:pt x="61556" y="180971"/>
                  </a:lnTo>
                  <a:lnTo>
                    <a:pt x="60982" y="181153"/>
                  </a:lnTo>
                  <a:lnTo>
                    <a:pt x="60555" y="181486"/>
                  </a:lnTo>
                  <a:lnTo>
                    <a:pt x="60929" y="181800"/>
                  </a:lnTo>
                  <a:lnTo>
                    <a:pt x="61412" y="182652"/>
                  </a:lnTo>
                  <a:lnTo>
                    <a:pt x="61741" y="183271"/>
                  </a:lnTo>
                  <a:lnTo>
                    <a:pt x="62221" y="184164"/>
                  </a:lnTo>
                  <a:lnTo>
                    <a:pt x="62888" y="185134"/>
                  </a:lnTo>
                  <a:lnTo>
                    <a:pt x="63184" y="185676"/>
                  </a:lnTo>
                  <a:lnTo>
                    <a:pt x="63407" y="186140"/>
                  </a:lnTo>
                  <a:lnTo>
                    <a:pt x="63708" y="186377"/>
                  </a:lnTo>
                  <a:lnTo>
                    <a:pt x="63969" y="186687"/>
                  </a:lnTo>
                  <a:lnTo>
                    <a:pt x="64449" y="187347"/>
                  </a:lnTo>
                  <a:lnTo>
                    <a:pt x="64638" y="187657"/>
                  </a:lnTo>
                  <a:lnTo>
                    <a:pt x="64860" y="187930"/>
                  </a:lnTo>
                  <a:lnTo>
                    <a:pt x="65121" y="188317"/>
                  </a:lnTo>
                  <a:lnTo>
                    <a:pt x="65416" y="188823"/>
                  </a:lnTo>
                  <a:lnTo>
                    <a:pt x="65635" y="189365"/>
                  </a:lnTo>
                  <a:lnTo>
                    <a:pt x="65793" y="189802"/>
                  </a:lnTo>
                  <a:lnTo>
                    <a:pt x="65960" y="190289"/>
                  </a:lnTo>
                  <a:lnTo>
                    <a:pt x="65994" y="190599"/>
                  </a:lnTo>
                  <a:lnTo>
                    <a:pt x="66103" y="190904"/>
                  </a:lnTo>
                  <a:lnTo>
                    <a:pt x="66171" y="191292"/>
                  </a:lnTo>
                  <a:lnTo>
                    <a:pt x="66281" y="191601"/>
                  </a:lnTo>
                  <a:lnTo>
                    <a:pt x="66311" y="191943"/>
                  </a:lnTo>
                  <a:lnTo>
                    <a:pt x="66379" y="192407"/>
                  </a:lnTo>
                  <a:lnTo>
                    <a:pt x="66525" y="192713"/>
                  </a:lnTo>
                  <a:lnTo>
                    <a:pt x="66708" y="193177"/>
                  </a:lnTo>
                  <a:lnTo>
                    <a:pt x="66893" y="193451"/>
                  </a:lnTo>
                  <a:lnTo>
                    <a:pt x="67270" y="193574"/>
                  </a:lnTo>
                  <a:lnTo>
                    <a:pt x="67757" y="194156"/>
                  </a:lnTo>
                  <a:lnTo>
                    <a:pt x="68324" y="194434"/>
                  </a:lnTo>
                  <a:lnTo>
                    <a:pt x="69004" y="194794"/>
                  </a:lnTo>
                  <a:lnTo>
                    <a:pt x="69310" y="194912"/>
                  </a:lnTo>
                  <a:lnTo>
                    <a:pt x="69686" y="195113"/>
                  </a:lnTo>
                  <a:lnTo>
                    <a:pt x="69944" y="195541"/>
                  </a:lnTo>
                  <a:lnTo>
                    <a:pt x="70243" y="196006"/>
                  </a:lnTo>
                  <a:lnTo>
                    <a:pt x="70457" y="196620"/>
                  </a:lnTo>
                  <a:lnTo>
                    <a:pt x="70581" y="197022"/>
                  </a:lnTo>
                  <a:lnTo>
                    <a:pt x="70672" y="197354"/>
                  </a:lnTo>
                  <a:lnTo>
                    <a:pt x="70695" y="198237"/>
                  </a:lnTo>
                  <a:lnTo>
                    <a:pt x="70670" y="199540"/>
                  </a:lnTo>
                  <a:lnTo>
                    <a:pt x="70544" y="199845"/>
                  </a:lnTo>
                  <a:lnTo>
                    <a:pt x="70389" y="200401"/>
                  </a:lnTo>
                  <a:lnTo>
                    <a:pt x="70185" y="200970"/>
                  </a:lnTo>
                  <a:lnTo>
                    <a:pt x="70360" y="201817"/>
                  </a:lnTo>
                  <a:lnTo>
                    <a:pt x="70424" y="202546"/>
                  </a:lnTo>
                  <a:lnTo>
                    <a:pt x="70602" y="203202"/>
                  </a:lnTo>
                  <a:lnTo>
                    <a:pt x="70631" y="203703"/>
                  </a:lnTo>
                  <a:lnTo>
                    <a:pt x="70740" y="204013"/>
                  </a:lnTo>
                  <a:lnTo>
                    <a:pt x="71122" y="203940"/>
                  </a:lnTo>
                  <a:lnTo>
                    <a:pt x="71390" y="203872"/>
                  </a:lnTo>
                  <a:lnTo>
                    <a:pt x="71621" y="203913"/>
                  </a:lnTo>
                  <a:lnTo>
                    <a:pt x="71806" y="204108"/>
                  </a:lnTo>
                  <a:lnTo>
                    <a:pt x="71840" y="204263"/>
                  </a:lnTo>
                  <a:lnTo>
                    <a:pt x="72014" y="204650"/>
                  </a:lnTo>
                  <a:lnTo>
                    <a:pt x="71997" y="205528"/>
                  </a:lnTo>
                  <a:lnTo>
                    <a:pt x="72227" y="206371"/>
                  </a:lnTo>
                  <a:lnTo>
                    <a:pt x="72364" y="206712"/>
                  </a:lnTo>
                  <a:lnTo>
                    <a:pt x="72869" y="207373"/>
                  </a:lnTo>
                  <a:lnTo>
                    <a:pt x="73383" y="207710"/>
                  </a:lnTo>
                  <a:lnTo>
                    <a:pt x="73765" y="208238"/>
                  </a:lnTo>
                  <a:lnTo>
                    <a:pt x="74203" y="209031"/>
                  </a:lnTo>
                  <a:lnTo>
                    <a:pt x="74384" y="209687"/>
                  </a:lnTo>
                  <a:lnTo>
                    <a:pt x="74818" y="210803"/>
                  </a:lnTo>
                  <a:lnTo>
                    <a:pt x="75185" y="212051"/>
                  </a:lnTo>
                  <a:lnTo>
                    <a:pt x="75783" y="214607"/>
                  </a:lnTo>
                  <a:lnTo>
                    <a:pt x="75910" y="214870"/>
                  </a:lnTo>
                  <a:lnTo>
                    <a:pt x="76444" y="215632"/>
                  </a:lnTo>
                  <a:lnTo>
                    <a:pt x="77309" y="216766"/>
                  </a:lnTo>
                  <a:lnTo>
                    <a:pt x="78037" y="217467"/>
                  </a:lnTo>
                  <a:lnTo>
                    <a:pt x="79004" y="218201"/>
                  </a:lnTo>
                  <a:lnTo>
                    <a:pt x="79798" y="218597"/>
                  </a:lnTo>
                  <a:lnTo>
                    <a:pt x="80251" y="218839"/>
                  </a:lnTo>
                  <a:lnTo>
                    <a:pt x="80704" y="219039"/>
                  </a:lnTo>
                  <a:lnTo>
                    <a:pt x="81417" y="219663"/>
                  </a:lnTo>
                  <a:lnTo>
                    <a:pt x="81908" y="220055"/>
                  </a:lnTo>
                  <a:lnTo>
                    <a:pt x="82358" y="220446"/>
                  </a:lnTo>
                  <a:lnTo>
                    <a:pt x="82615" y="221075"/>
                  </a:lnTo>
                  <a:lnTo>
                    <a:pt x="82619" y="221262"/>
                  </a:lnTo>
                  <a:lnTo>
                    <a:pt x="82611" y="221522"/>
                  </a:lnTo>
                  <a:lnTo>
                    <a:pt x="82441" y="222100"/>
                  </a:lnTo>
                  <a:lnTo>
                    <a:pt x="81973" y="222701"/>
                  </a:lnTo>
                  <a:lnTo>
                    <a:pt x="81667" y="223161"/>
                  </a:lnTo>
                  <a:lnTo>
                    <a:pt x="80835" y="224177"/>
                  </a:lnTo>
                  <a:lnTo>
                    <a:pt x="80372" y="224628"/>
                  </a:lnTo>
                  <a:lnTo>
                    <a:pt x="80058" y="224901"/>
                  </a:lnTo>
                  <a:lnTo>
                    <a:pt x="79695" y="225366"/>
                  </a:lnTo>
                  <a:lnTo>
                    <a:pt x="79023" y="226049"/>
                  </a:lnTo>
                  <a:lnTo>
                    <a:pt x="77693" y="226988"/>
                  </a:lnTo>
                  <a:lnTo>
                    <a:pt x="77112" y="227520"/>
                  </a:lnTo>
                  <a:lnTo>
                    <a:pt x="76421" y="228413"/>
                  </a:lnTo>
                  <a:lnTo>
                    <a:pt x="76327" y="228572"/>
                  </a:lnTo>
                  <a:lnTo>
                    <a:pt x="76021" y="228860"/>
                  </a:lnTo>
                  <a:lnTo>
                    <a:pt x="75628" y="229210"/>
                  </a:lnTo>
                  <a:lnTo>
                    <a:pt x="75469" y="229479"/>
                  </a:lnTo>
                  <a:lnTo>
                    <a:pt x="74676" y="229994"/>
                  </a:lnTo>
                  <a:lnTo>
                    <a:pt x="73784" y="230823"/>
                  </a:lnTo>
                  <a:lnTo>
                    <a:pt x="72588" y="231524"/>
                  </a:lnTo>
                  <a:lnTo>
                    <a:pt x="71428" y="232230"/>
                  </a:lnTo>
                  <a:lnTo>
                    <a:pt x="70661" y="232526"/>
                  </a:lnTo>
                  <a:lnTo>
                    <a:pt x="69478" y="233048"/>
                  </a:lnTo>
                  <a:lnTo>
                    <a:pt x="68320" y="233132"/>
                  </a:lnTo>
                  <a:lnTo>
                    <a:pt x="66863" y="233209"/>
                  </a:lnTo>
                  <a:lnTo>
                    <a:pt x="66553" y="233232"/>
                  </a:lnTo>
                  <a:lnTo>
                    <a:pt x="65967" y="233287"/>
                  </a:lnTo>
                  <a:lnTo>
                    <a:pt x="65382" y="233273"/>
                  </a:lnTo>
                  <a:lnTo>
                    <a:pt x="65188" y="233336"/>
                  </a:lnTo>
                  <a:lnTo>
                    <a:pt x="64539" y="233195"/>
                  </a:lnTo>
                  <a:lnTo>
                    <a:pt x="63961" y="232922"/>
                  </a:lnTo>
                  <a:lnTo>
                    <a:pt x="63572" y="232912"/>
                  </a:lnTo>
                  <a:lnTo>
                    <a:pt x="62288" y="232302"/>
                  </a:lnTo>
                  <a:lnTo>
                    <a:pt x="61517" y="231897"/>
                  </a:lnTo>
                  <a:lnTo>
                    <a:pt x="60486" y="231487"/>
                  </a:lnTo>
                  <a:lnTo>
                    <a:pt x="60033" y="231346"/>
                  </a:lnTo>
                  <a:lnTo>
                    <a:pt x="56272" y="231405"/>
                  </a:lnTo>
                  <a:lnTo>
                    <a:pt x="55815" y="231464"/>
                  </a:lnTo>
                  <a:lnTo>
                    <a:pt x="55169" y="231318"/>
                  </a:lnTo>
                  <a:lnTo>
                    <a:pt x="54138" y="230977"/>
                  </a:lnTo>
                  <a:lnTo>
                    <a:pt x="53432" y="230571"/>
                  </a:lnTo>
                  <a:lnTo>
                    <a:pt x="52283" y="229633"/>
                  </a:lnTo>
                  <a:lnTo>
                    <a:pt x="51524" y="228640"/>
                  </a:lnTo>
                  <a:lnTo>
                    <a:pt x="50451" y="227588"/>
                  </a:lnTo>
                  <a:lnTo>
                    <a:pt x="49995" y="227114"/>
                  </a:lnTo>
                  <a:lnTo>
                    <a:pt x="49553" y="226518"/>
                  </a:lnTo>
                  <a:lnTo>
                    <a:pt x="49173" y="226117"/>
                  </a:lnTo>
                  <a:lnTo>
                    <a:pt x="48213" y="225384"/>
                  </a:lnTo>
                  <a:lnTo>
                    <a:pt x="47763" y="225115"/>
                  </a:lnTo>
                  <a:lnTo>
                    <a:pt x="47049" y="225165"/>
                  </a:lnTo>
                  <a:lnTo>
                    <a:pt x="46456" y="225543"/>
                  </a:lnTo>
                  <a:lnTo>
                    <a:pt x="45995" y="225926"/>
                  </a:lnTo>
                  <a:lnTo>
                    <a:pt x="45735" y="226053"/>
                  </a:lnTo>
                  <a:lnTo>
                    <a:pt x="45731" y="226312"/>
                  </a:lnTo>
                  <a:lnTo>
                    <a:pt x="45112" y="228131"/>
                  </a:lnTo>
                  <a:lnTo>
                    <a:pt x="44901" y="229042"/>
                  </a:lnTo>
                  <a:lnTo>
                    <a:pt x="44757" y="229689"/>
                  </a:lnTo>
                  <a:lnTo>
                    <a:pt x="44492" y="230011"/>
                  </a:lnTo>
                  <a:lnTo>
                    <a:pt x="43703" y="230649"/>
                  </a:lnTo>
                  <a:lnTo>
                    <a:pt x="43242" y="230899"/>
                  </a:lnTo>
                  <a:lnTo>
                    <a:pt x="42721" y="231155"/>
                  </a:lnTo>
                  <a:lnTo>
                    <a:pt x="41740" y="231529"/>
                  </a:lnTo>
                  <a:lnTo>
                    <a:pt x="41547" y="231456"/>
                  </a:lnTo>
                  <a:lnTo>
                    <a:pt x="39851" y="231948"/>
                  </a:lnTo>
                  <a:lnTo>
                    <a:pt x="39590" y="232076"/>
                  </a:lnTo>
                  <a:lnTo>
                    <a:pt x="37317" y="232293"/>
                  </a:lnTo>
                  <a:lnTo>
                    <a:pt x="36728" y="232412"/>
                  </a:lnTo>
                  <a:lnTo>
                    <a:pt x="36014" y="232398"/>
                  </a:lnTo>
                  <a:lnTo>
                    <a:pt x="35160" y="232285"/>
                  </a:lnTo>
                  <a:lnTo>
                    <a:pt x="33933" y="232126"/>
                  </a:lnTo>
                  <a:lnTo>
                    <a:pt x="32906" y="232230"/>
                  </a:lnTo>
                  <a:lnTo>
                    <a:pt x="32411" y="232262"/>
                  </a:lnTo>
                  <a:lnTo>
                    <a:pt x="31596" y="231998"/>
                  </a:lnTo>
                  <a:lnTo>
                    <a:pt x="30734" y="232012"/>
                  </a:lnTo>
                  <a:lnTo>
                    <a:pt x="28985" y="231206"/>
                  </a:lnTo>
                  <a:lnTo>
                    <a:pt x="28294" y="230946"/>
                  </a:lnTo>
                  <a:lnTo>
                    <a:pt x="27396" y="230600"/>
                  </a:lnTo>
                  <a:lnTo>
                    <a:pt x="26459" y="230294"/>
                  </a:lnTo>
                  <a:lnTo>
                    <a:pt x="25518" y="230071"/>
                  </a:lnTo>
                  <a:lnTo>
                    <a:pt x="24866" y="229935"/>
                  </a:lnTo>
                  <a:lnTo>
                    <a:pt x="24207" y="229962"/>
                  </a:lnTo>
                  <a:lnTo>
                    <a:pt x="23472" y="229907"/>
                  </a:lnTo>
                  <a:lnTo>
                    <a:pt x="22697" y="229520"/>
                  </a:lnTo>
                  <a:lnTo>
                    <a:pt x="22168" y="229265"/>
                  </a:lnTo>
                  <a:lnTo>
                    <a:pt x="21059" y="229443"/>
                  </a:lnTo>
                  <a:lnTo>
                    <a:pt x="20764" y="229433"/>
                  </a:lnTo>
                  <a:lnTo>
                    <a:pt x="19525" y="229871"/>
                  </a:lnTo>
                  <a:lnTo>
                    <a:pt x="19264" y="229866"/>
                  </a:lnTo>
                  <a:lnTo>
                    <a:pt x="18547" y="229980"/>
                  </a:lnTo>
                  <a:lnTo>
                    <a:pt x="18025" y="230167"/>
                  </a:lnTo>
                  <a:lnTo>
                    <a:pt x="16719" y="230663"/>
                  </a:lnTo>
                  <a:lnTo>
                    <a:pt x="14377" y="230946"/>
                  </a:lnTo>
                  <a:lnTo>
                    <a:pt x="13471" y="230928"/>
                  </a:lnTo>
                  <a:lnTo>
                    <a:pt x="12670" y="230773"/>
                  </a:lnTo>
                  <a:lnTo>
                    <a:pt x="12104" y="230490"/>
                  </a:lnTo>
                  <a:lnTo>
                    <a:pt x="11503" y="229980"/>
                  </a:lnTo>
                  <a:lnTo>
                    <a:pt x="11174" y="229324"/>
                  </a:lnTo>
                  <a:lnTo>
                    <a:pt x="10692" y="228472"/>
                  </a:lnTo>
                  <a:lnTo>
                    <a:pt x="10518" y="227703"/>
                  </a:lnTo>
                  <a:lnTo>
                    <a:pt x="10377" y="226933"/>
                  </a:lnTo>
                  <a:lnTo>
                    <a:pt x="10314" y="226395"/>
                  </a:lnTo>
                  <a:lnTo>
                    <a:pt x="10290" y="225630"/>
                  </a:lnTo>
                  <a:lnTo>
                    <a:pt x="10303" y="224901"/>
                  </a:lnTo>
                  <a:lnTo>
                    <a:pt x="10133" y="223863"/>
                  </a:lnTo>
                  <a:lnTo>
                    <a:pt x="10056" y="223577"/>
                  </a:lnTo>
                  <a:lnTo>
                    <a:pt x="9883" y="222938"/>
                  </a:lnTo>
                  <a:lnTo>
                    <a:pt x="9630" y="222241"/>
                  </a:lnTo>
                  <a:lnTo>
                    <a:pt x="9109" y="221467"/>
                  </a:lnTo>
                  <a:lnTo>
                    <a:pt x="8550" y="220688"/>
                  </a:lnTo>
                  <a:lnTo>
                    <a:pt x="8217" y="220182"/>
                  </a:lnTo>
                  <a:lnTo>
                    <a:pt x="7772" y="219563"/>
                  </a:lnTo>
                  <a:lnTo>
                    <a:pt x="7469" y="219290"/>
                  </a:lnTo>
                  <a:lnTo>
                    <a:pt x="6910" y="218666"/>
                  </a:lnTo>
                  <a:lnTo>
                    <a:pt x="6651" y="218315"/>
                  </a:lnTo>
                  <a:lnTo>
                    <a:pt x="6277" y="217923"/>
                  </a:lnTo>
                  <a:lnTo>
                    <a:pt x="5785" y="217568"/>
                  </a:lnTo>
                  <a:lnTo>
                    <a:pt x="5034" y="216980"/>
                  </a:lnTo>
                  <a:lnTo>
                    <a:pt x="4395" y="216356"/>
                  </a:lnTo>
                  <a:lnTo>
                    <a:pt x="3647" y="215573"/>
                  </a:lnTo>
                  <a:lnTo>
                    <a:pt x="3312" y="215300"/>
                  </a:lnTo>
                  <a:lnTo>
                    <a:pt x="3016" y="214644"/>
                  </a:lnTo>
                  <a:lnTo>
                    <a:pt x="2723" y="214138"/>
                  </a:lnTo>
                  <a:lnTo>
                    <a:pt x="2504" y="213560"/>
                  </a:lnTo>
                  <a:lnTo>
                    <a:pt x="2439" y="212831"/>
                  </a:lnTo>
                  <a:lnTo>
                    <a:pt x="2522" y="212485"/>
                  </a:lnTo>
                  <a:lnTo>
                    <a:pt x="2953" y="212075"/>
                  </a:lnTo>
                  <a:lnTo>
                    <a:pt x="3297" y="211924"/>
                  </a:lnTo>
                  <a:lnTo>
                    <a:pt x="3946" y="211938"/>
                  </a:lnTo>
                  <a:lnTo>
                    <a:pt x="4705" y="212220"/>
                  </a:lnTo>
                  <a:lnTo>
                    <a:pt x="5272" y="212425"/>
                  </a:lnTo>
                  <a:lnTo>
                    <a:pt x="5918" y="212589"/>
                  </a:lnTo>
                  <a:lnTo>
                    <a:pt x="6789" y="213068"/>
                  </a:lnTo>
                  <a:lnTo>
                    <a:pt x="7545" y="213314"/>
                  </a:lnTo>
                  <a:lnTo>
                    <a:pt x="8455" y="213673"/>
                  </a:lnTo>
                  <a:lnTo>
                    <a:pt x="9483" y="213769"/>
                  </a:lnTo>
                  <a:lnTo>
                    <a:pt x="10208" y="213860"/>
                  </a:lnTo>
                  <a:lnTo>
                    <a:pt x="10779" y="213874"/>
                  </a:lnTo>
                  <a:lnTo>
                    <a:pt x="11276" y="213842"/>
                  </a:lnTo>
                  <a:lnTo>
                    <a:pt x="12198" y="213555"/>
                  </a:lnTo>
                  <a:lnTo>
                    <a:pt x="12893" y="213259"/>
                  </a:lnTo>
                  <a:lnTo>
                    <a:pt x="14354" y="212521"/>
                  </a:lnTo>
                  <a:lnTo>
                    <a:pt x="14592" y="212143"/>
                  </a:lnTo>
                  <a:lnTo>
                    <a:pt x="14717" y="211610"/>
                  </a:lnTo>
                  <a:lnTo>
                    <a:pt x="14694" y="210881"/>
                  </a:lnTo>
                  <a:lnTo>
                    <a:pt x="14401" y="210262"/>
                  </a:lnTo>
                  <a:lnTo>
                    <a:pt x="13838" y="209638"/>
                  </a:lnTo>
                  <a:lnTo>
                    <a:pt x="13260" y="208905"/>
                  </a:lnTo>
                  <a:lnTo>
                    <a:pt x="12587" y="208280"/>
                  </a:lnTo>
                  <a:lnTo>
                    <a:pt x="11832" y="207693"/>
                  </a:lnTo>
                  <a:lnTo>
                    <a:pt x="10921" y="207442"/>
                  </a:lnTo>
                  <a:lnTo>
                    <a:pt x="10201" y="207238"/>
                  </a:lnTo>
                  <a:lnTo>
                    <a:pt x="9483" y="206919"/>
                  </a:lnTo>
                  <a:lnTo>
                    <a:pt x="8569" y="206709"/>
                  </a:lnTo>
                  <a:lnTo>
                    <a:pt x="7809" y="206500"/>
                  </a:lnTo>
                  <a:lnTo>
                    <a:pt x="6972" y="206372"/>
                  </a:lnTo>
                  <a:lnTo>
                    <a:pt x="6020" y="206235"/>
                  </a:lnTo>
                  <a:lnTo>
                    <a:pt x="5068" y="206181"/>
                  </a:lnTo>
                  <a:lnTo>
                    <a:pt x="4229" y="206126"/>
                  </a:lnTo>
                  <a:lnTo>
                    <a:pt x="3273" y="206185"/>
                  </a:lnTo>
                  <a:lnTo>
                    <a:pt x="2436" y="206131"/>
                  </a:lnTo>
                  <a:lnTo>
                    <a:pt x="1752" y="205962"/>
                  </a:lnTo>
                  <a:lnTo>
                    <a:pt x="1336" y="205803"/>
                  </a:lnTo>
                  <a:lnTo>
                    <a:pt x="917" y="205680"/>
                  </a:lnTo>
                  <a:lnTo>
                    <a:pt x="615" y="205520"/>
                  </a:lnTo>
                  <a:lnTo>
                    <a:pt x="310" y="205438"/>
                  </a:lnTo>
                  <a:lnTo>
                    <a:pt x="199" y="205242"/>
                  </a:lnTo>
                  <a:lnTo>
                    <a:pt x="19" y="204705"/>
                  </a:lnTo>
                  <a:lnTo>
                    <a:pt x="0" y="203708"/>
                  </a:lnTo>
                  <a:lnTo>
                    <a:pt x="241" y="203061"/>
                  </a:lnTo>
                  <a:lnTo>
                    <a:pt x="381" y="202696"/>
                  </a:lnTo>
                  <a:lnTo>
                    <a:pt x="426" y="202350"/>
                  </a:lnTo>
                  <a:lnTo>
                    <a:pt x="483" y="202145"/>
                  </a:lnTo>
                  <a:lnTo>
                    <a:pt x="690" y="201535"/>
                  </a:lnTo>
                  <a:lnTo>
                    <a:pt x="1159" y="200970"/>
                  </a:lnTo>
                  <a:lnTo>
                    <a:pt x="1434" y="200592"/>
                  </a:lnTo>
                  <a:lnTo>
                    <a:pt x="2054" y="200105"/>
                  </a:lnTo>
                  <a:lnTo>
                    <a:pt x="2360" y="200036"/>
                  </a:lnTo>
                  <a:lnTo>
                    <a:pt x="3093" y="199704"/>
                  </a:lnTo>
                  <a:lnTo>
                    <a:pt x="4093" y="199226"/>
                  </a:lnTo>
                  <a:lnTo>
                    <a:pt x="4784" y="199125"/>
                  </a:lnTo>
                  <a:lnTo>
                    <a:pt x="5853" y="199030"/>
                  </a:lnTo>
                  <a:lnTo>
                    <a:pt x="6125" y="198880"/>
                  </a:lnTo>
                  <a:lnTo>
                    <a:pt x="6774" y="198857"/>
                  </a:lnTo>
                  <a:lnTo>
                    <a:pt x="7881" y="198875"/>
                  </a:lnTo>
                  <a:lnTo>
                    <a:pt x="8565" y="198930"/>
                  </a:lnTo>
                  <a:lnTo>
                    <a:pt x="9173" y="199094"/>
                  </a:lnTo>
                  <a:lnTo>
                    <a:pt x="9668" y="199257"/>
                  </a:lnTo>
                  <a:lnTo>
                    <a:pt x="9826" y="199408"/>
                  </a:lnTo>
                  <a:lnTo>
                    <a:pt x="10423" y="199376"/>
                  </a:lnTo>
                  <a:lnTo>
                    <a:pt x="10601" y="199385"/>
                  </a:lnTo>
                  <a:lnTo>
                    <a:pt x="10869" y="199449"/>
                  </a:lnTo>
                  <a:lnTo>
                    <a:pt x="11235" y="199458"/>
                  </a:lnTo>
                  <a:lnTo>
                    <a:pt x="11367" y="199481"/>
                  </a:lnTo>
                  <a:lnTo>
                    <a:pt x="12255" y="199613"/>
                  </a:lnTo>
                  <a:lnTo>
                    <a:pt x="13396" y="199904"/>
                  </a:lnTo>
                  <a:lnTo>
                    <a:pt x="14197" y="199918"/>
                  </a:lnTo>
                  <a:lnTo>
                    <a:pt x="14849" y="199900"/>
                  </a:lnTo>
                  <a:lnTo>
                    <a:pt x="15167" y="199913"/>
                  </a:lnTo>
                  <a:lnTo>
                    <a:pt x="15722" y="199950"/>
                  </a:lnTo>
                  <a:lnTo>
                    <a:pt x="16753" y="199854"/>
                  </a:lnTo>
                  <a:lnTo>
                    <a:pt x="17447" y="199635"/>
                  </a:lnTo>
                  <a:lnTo>
                    <a:pt x="18286" y="199613"/>
                  </a:lnTo>
                  <a:lnTo>
                    <a:pt x="19317" y="199517"/>
                  </a:lnTo>
                  <a:lnTo>
                    <a:pt x="20046" y="199435"/>
                  </a:lnTo>
                  <a:lnTo>
                    <a:pt x="20662" y="199257"/>
                  </a:lnTo>
                  <a:lnTo>
                    <a:pt x="21199" y="199039"/>
                  </a:lnTo>
                  <a:lnTo>
                    <a:pt x="21779" y="198666"/>
                  </a:lnTo>
                  <a:lnTo>
                    <a:pt x="22550" y="198260"/>
                  </a:lnTo>
                  <a:lnTo>
                    <a:pt x="23483" y="197431"/>
                  </a:lnTo>
                  <a:lnTo>
                    <a:pt x="24069" y="196716"/>
                  </a:lnTo>
                  <a:lnTo>
                    <a:pt x="24770" y="195773"/>
                  </a:lnTo>
                  <a:lnTo>
                    <a:pt x="25095" y="194858"/>
                  </a:lnTo>
                  <a:lnTo>
                    <a:pt x="25156" y="193633"/>
                  </a:lnTo>
                  <a:lnTo>
                    <a:pt x="25333" y="192293"/>
                  </a:lnTo>
                  <a:lnTo>
                    <a:pt x="25352" y="191378"/>
                  </a:lnTo>
                  <a:lnTo>
                    <a:pt x="25567" y="190039"/>
                  </a:lnTo>
                  <a:lnTo>
                    <a:pt x="25590" y="189005"/>
                  </a:lnTo>
                  <a:lnTo>
                    <a:pt x="25382" y="187853"/>
                  </a:lnTo>
                  <a:lnTo>
                    <a:pt x="25133" y="186851"/>
                  </a:lnTo>
                  <a:lnTo>
                    <a:pt x="24846" y="185849"/>
                  </a:lnTo>
                  <a:lnTo>
                    <a:pt x="24517" y="185115"/>
                  </a:lnTo>
                  <a:lnTo>
                    <a:pt x="24037" y="184146"/>
                  </a:lnTo>
                  <a:lnTo>
                    <a:pt x="23683" y="182838"/>
                  </a:lnTo>
                  <a:lnTo>
                    <a:pt x="23426" y="182255"/>
                  </a:lnTo>
                  <a:lnTo>
                    <a:pt x="23211" y="181527"/>
                  </a:lnTo>
                  <a:lnTo>
                    <a:pt x="23105" y="181062"/>
                  </a:lnTo>
                  <a:lnTo>
                    <a:pt x="22697" y="180443"/>
                  </a:lnTo>
                  <a:lnTo>
                    <a:pt x="22021" y="179992"/>
                  </a:lnTo>
                  <a:lnTo>
                    <a:pt x="21420" y="179413"/>
                  </a:lnTo>
                  <a:lnTo>
                    <a:pt x="20432" y="179281"/>
                  </a:lnTo>
                  <a:lnTo>
                    <a:pt x="18977" y="179331"/>
                  </a:lnTo>
                  <a:lnTo>
                    <a:pt x="17727" y="178921"/>
                  </a:lnTo>
                  <a:lnTo>
                    <a:pt x="16553" y="178439"/>
                  </a:lnTo>
                  <a:lnTo>
                    <a:pt x="15692" y="177619"/>
                  </a:lnTo>
                  <a:lnTo>
                    <a:pt x="15318" y="177113"/>
                  </a:lnTo>
                  <a:lnTo>
                    <a:pt x="14766" y="176143"/>
                  </a:lnTo>
                  <a:lnTo>
                    <a:pt x="14747" y="174995"/>
                  </a:lnTo>
                  <a:lnTo>
                    <a:pt x="14959" y="173966"/>
                  </a:lnTo>
                  <a:lnTo>
                    <a:pt x="16179" y="172072"/>
                  </a:lnTo>
                  <a:lnTo>
                    <a:pt x="16999" y="171092"/>
                  </a:lnTo>
                  <a:lnTo>
                    <a:pt x="17936" y="170072"/>
                  </a:lnTo>
                  <a:lnTo>
                    <a:pt x="18717" y="169057"/>
                  </a:lnTo>
                  <a:lnTo>
                    <a:pt x="19227" y="168296"/>
                  </a:lnTo>
                  <a:lnTo>
                    <a:pt x="19703" y="167463"/>
                  </a:lnTo>
                  <a:lnTo>
                    <a:pt x="20179" y="166438"/>
                  </a:lnTo>
                  <a:lnTo>
                    <a:pt x="20729" y="165568"/>
                  </a:lnTo>
                  <a:lnTo>
                    <a:pt x="21356" y="164698"/>
                  </a:lnTo>
                  <a:lnTo>
                    <a:pt x="22830" y="163578"/>
                  </a:lnTo>
                  <a:lnTo>
                    <a:pt x="23453" y="162899"/>
                  </a:lnTo>
                  <a:lnTo>
                    <a:pt x="24226" y="162375"/>
                  </a:lnTo>
                  <a:lnTo>
                    <a:pt x="25314" y="161328"/>
                  </a:lnTo>
                  <a:lnTo>
                    <a:pt x="26089" y="160804"/>
                  </a:lnTo>
                  <a:lnTo>
                    <a:pt x="26629" y="160394"/>
                  </a:lnTo>
                  <a:lnTo>
                    <a:pt x="27249" y="159944"/>
                  </a:lnTo>
                  <a:lnTo>
                    <a:pt x="27863" y="159652"/>
                  </a:lnTo>
                  <a:lnTo>
                    <a:pt x="28362" y="159356"/>
                  </a:lnTo>
                  <a:lnTo>
                    <a:pt x="29741" y="159238"/>
                  </a:lnTo>
                  <a:lnTo>
                    <a:pt x="30814" y="158987"/>
                  </a:lnTo>
                  <a:lnTo>
                    <a:pt x="32082" y="158477"/>
                  </a:lnTo>
                  <a:lnTo>
                    <a:pt x="32743" y="157913"/>
                  </a:lnTo>
                  <a:lnTo>
                    <a:pt x="33487" y="156892"/>
                  </a:lnTo>
                  <a:lnTo>
                    <a:pt x="33805" y="156173"/>
                  </a:lnTo>
                  <a:lnTo>
                    <a:pt x="34205" y="155298"/>
                  </a:lnTo>
                  <a:lnTo>
                    <a:pt x="34602" y="154465"/>
                  </a:lnTo>
                  <a:lnTo>
                    <a:pt x="35035" y="153704"/>
                  </a:lnTo>
                  <a:lnTo>
                    <a:pt x="35972" y="152611"/>
                  </a:lnTo>
                  <a:lnTo>
                    <a:pt x="36754" y="151746"/>
                  </a:lnTo>
                  <a:lnTo>
                    <a:pt x="37419" y="150840"/>
                  </a:lnTo>
                  <a:lnTo>
                    <a:pt x="38122" y="150007"/>
                  </a:lnTo>
                  <a:lnTo>
                    <a:pt x="38823" y="149177"/>
                  </a:lnTo>
                  <a:lnTo>
                    <a:pt x="39371" y="148577"/>
                  </a:lnTo>
                  <a:lnTo>
                    <a:pt x="39311" y="147693"/>
                  </a:lnTo>
                  <a:lnTo>
                    <a:pt x="39254" y="146737"/>
                  </a:lnTo>
                  <a:lnTo>
                    <a:pt x="39273" y="145662"/>
                  </a:lnTo>
                  <a:lnTo>
                    <a:pt x="39522" y="144519"/>
                  </a:lnTo>
                  <a:lnTo>
                    <a:pt x="40070" y="143799"/>
                  </a:lnTo>
                  <a:lnTo>
                    <a:pt x="41678" y="143526"/>
                  </a:lnTo>
                  <a:lnTo>
                    <a:pt x="42560" y="143389"/>
                  </a:lnTo>
                  <a:lnTo>
                    <a:pt x="44402" y="142966"/>
                  </a:lnTo>
                  <a:lnTo>
                    <a:pt x="45785" y="142415"/>
                  </a:lnTo>
                  <a:lnTo>
                    <a:pt x="47333" y="141258"/>
                  </a:lnTo>
                  <a:lnTo>
                    <a:pt x="48270" y="140242"/>
                  </a:lnTo>
                  <a:lnTo>
                    <a:pt x="48971" y="139409"/>
                  </a:lnTo>
                  <a:lnTo>
                    <a:pt x="49598" y="138539"/>
                  </a:lnTo>
                  <a:lnTo>
                    <a:pt x="49806" y="137588"/>
                  </a:lnTo>
                  <a:lnTo>
                    <a:pt x="49863" y="136709"/>
                  </a:lnTo>
                  <a:lnTo>
                    <a:pt x="50161" y="135115"/>
                  </a:lnTo>
                  <a:lnTo>
                    <a:pt x="49957" y="133808"/>
                  </a:lnTo>
                  <a:lnTo>
                    <a:pt x="49713" y="132501"/>
                  </a:lnTo>
                  <a:lnTo>
                    <a:pt x="49772" y="131430"/>
                  </a:lnTo>
                  <a:lnTo>
                    <a:pt x="50369" y="130101"/>
                  </a:lnTo>
                  <a:lnTo>
                    <a:pt x="50615" y="129108"/>
                  </a:lnTo>
                  <a:lnTo>
                    <a:pt x="50562" y="127920"/>
                  </a:lnTo>
                  <a:lnTo>
                    <a:pt x="50271" y="127223"/>
                  </a:lnTo>
                  <a:lnTo>
                    <a:pt x="49372" y="126285"/>
                  </a:lnTo>
                  <a:lnTo>
                    <a:pt x="46702" y="124281"/>
                  </a:lnTo>
                  <a:lnTo>
                    <a:pt x="46105" y="123502"/>
                  </a:lnTo>
                  <a:lnTo>
                    <a:pt x="45672" y="122268"/>
                  </a:lnTo>
                  <a:lnTo>
                    <a:pt x="45887" y="121007"/>
                  </a:lnTo>
                  <a:lnTo>
                    <a:pt x="46437" y="120060"/>
                  </a:lnTo>
                  <a:lnTo>
                    <a:pt x="47831" y="119053"/>
                  </a:lnTo>
                  <a:lnTo>
                    <a:pt x="48795" y="118498"/>
                  </a:lnTo>
                  <a:lnTo>
                    <a:pt x="49262" y="118084"/>
                  </a:lnTo>
                  <a:lnTo>
                    <a:pt x="49496" y="117747"/>
                  </a:lnTo>
                  <a:lnTo>
                    <a:pt x="49682" y="117364"/>
                  </a:lnTo>
                  <a:lnTo>
                    <a:pt x="49169" y="117004"/>
                  </a:lnTo>
                  <a:lnTo>
                    <a:pt x="48523" y="116877"/>
                  </a:lnTo>
                  <a:lnTo>
                    <a:pt x="47529" y="116822"/>
                  </a:lnTo>
                  <a:lnTo>
                    <a:pt x="46430" y="116531"/>
                  </a:lnTo>
                  <a:lnTo>
                    <a:pt x="45075" y="115511"/>
                  </a:lnTo>
                  <a:lnTo>
                    <a:pt x="43983" y="114759"/>
                  </a:lnTo>
                  <a:lnTo>
                    <a:pt x="43454" y="114331"/>
                  </a:lnTo>
                  <a:lnTo>
                    <a:pt x="42740" y="113858"/>
                  </a:lnTo>
                  <a:lnTo>
                    <a:pt x="42099" y="113421"/>
                  </a:lnTo>
                  <a:lnTo>
                    <a:pt x="41381" y="113024"/>
                  </a:lnTo>
                  <a:lnTo>
                    <a:pt x="40554" y="112432"/>
                  </a:lnTo>
                  <a:lnTo>
                    <a:pt x="40029" y="112004"/>
                  </a:lnTo>
                  <a:lnTo>
                    <a:pt x="39288" y="110725"/>
                  </a:lnTo>
                  <a:lnTo>
                    <a:pt x="39265" y="109955"/>
                  </a:lnTo>
                  <a:lnTo>
                    <a:pt x="39201" y="109190"/>
                  </a:lnTo>
                  <a:lnTo>
                    <a:pt x="38876" y="108380"/>
                  </a:lnTo>
                  <a:lnTo>
                    <a:pt x="38477" y="107301"/>
                  </a:lnTo>
                  <a:lnTo>
                    <a:pt x="38076" y="106180"/>
                  </a:lnTo>
                  <a:lnTo>
                    <a:pt x="37755" y="105178"/>
                  </a:lnTo>
                  <a:lnTo>
                    <a:pt x="37427" y="104290"/>
                  </a:lnTo>
                  <a:lnTo>
                    <a:pt x="37366" y="103485"/>
                  </a:lnTo>
                  <a:lnTo>
                    <a:pt x="37151" y="102715"/>
                  </a:lnTo>
                  <a:lnTo>
                    <a:pt x="36433" y="102433"/>
                  </a:lnTo>
                  <a:lnTo>
                    <a:pt x="36169" y="102465"/>
                  </a:lnTo>
                  <a:lnTo>
                    <a:pt x="35511" y="102720"/>
                  </a:lnTo>
                  <a:lnTo>
                    <a:pt x="34927" y="103284"/>
                  </a:lnTo>
                  <a:lnTo>
                    <a:pt x="34428" y="103544"/>
                  </a:lnTo>
                  <a:lnTo>
                    <a:pt x="34005" y="103612"/>
                  </a:lnTo>
                  <a:lnTo>
                    <a:pt x="33404" y="103025"/>
                  </a:lnTo>
                  <a:lnTo>
                    <a:pt x="33193" y="102219"/>
                  </a:lnTo>
                  <a:lnTo>
                    <a:pt x="33431" y="101645"/>
                  </a:lnTo>
                  <a:lnTo>
                    <a:pt x="33895" y="101349"/>
                  </a:lnTo>
                  <a:lnTo>
                    <a:pt x="34285" y="100975"/>
                  </a:lnTo>
                  <a:lnTo>
                    <a:pt x="34714" y="100370"/>
                  </a:lnTo>
                  <a:lnTo>
                    <a:pt x="34806" y="99605"/>
                  </a:lnTo>
                  <a:lnTo>
                    <a:pt x="34742" y="98913"/>
                  </a:lnTo>
                  <a:lnTo>
                    <a:pt x="34572" y="97916"/>
                  </a:lnTo>
                  <a:lnTo>
                    <a:pt x="34149" y="96103"/>
                  </a:lnTo>
                  <a:lnTo>
                    <a:pt x="34009" y="95452"/>
                  </a:lnTo>
                  <a:lnTo>
                    <a:pt x="33718" y="94601"/>
                  </a:lnTo>
                  <a:lnTo>
                    <a:pt x="33544" y="93831"/>
                  </a:lnTo>
                  <a:lnTo>
                    <a:pt x="33393" y="93640"/>
                  </a:lnTo>
                  <a:lnTo>
                    <a:pt x="33140" y="92925"/>
                  </a:lnTo>
                  <a:lnTo>
                    <a:pt x="32891" y="92001"/>
                  </a:lnTo>
                  <a:lnTo>
                    <a:pt x="32747" y="91386"/>
                  </a:lnTo>
                  <a:lnTo>
                    <a:pt x="32687" y="90617"/>
                  </a:lnTo>
                  <a:lnTo>
                    <a:pt x="32894" y="89856"/>
                  </a:lnTo>
                  <a:lnTo>
                    <a:pt x="33404" y="89136"/>
                  </a:lnTo>
                  <a:lnTo>
                    <a:pt x="34145" y="88271"/>
                  </a:lnTo>
                  <a:lnTo>
                    <a:pt x="34734" y="87402"/>
                  </a:lnTo>
                  <a:lnTo>
                    <a:pt x="35441" y="86263"/>
                  </a:lnTo>
                  <a:lnTo>
                    <a:pt x="35685" y="85503"/>
                  </a:lnTo>
                  <a:lnTo>
                    <a:pt x="35972" y="84360"/>
                  </a:lnTo>
                  <a:lnTo>
                    <a:pt x="35796" y="83705"/>
                  </a:lnTo>
                  <a:lnTo>
                    <a:pt x="35354" y="82816"/>
                  </a:lnTo>
                  <a:lnTo>
                    <a:pt x="35101" y="82083"/>
                  </a:lnTo>
                  <a:lnTo>
                    <a:pt x="34923" y="81428"/>
                  </a:lnTo>
                  <a:lnTo>
                    <a:pt x="34647" y="80922"/>
                  </a:lnTo>
                  <a:lnTo>
                    <a:pt x="34918" y="80403"/>
                  </a:lnTo>
                  <a:lnTo>
                    <a:pt x="35054" y="79884"/>
                  </a:lnTo>
                  <a:lnTo>
                    <a:pt x="35069" y="79165"/>
                  </a:lnTo>
                  <a:lnTo>
                    <a:pt x="34946" y="78773"/>
                  </a:lnTo>
                  <a:lnTo>
                    <a:pt x="33261" y="78741"/>
                  </a:lnTo>
                  <a:lnTo>
                    <a:pt x="32940" y="78541"/>
                  </a:lnTo>
                  <a:lnTo>
                    <a:pt x="32913" y="78313"/>
                  </a:lnTo>
                  <a:lnTo>
                    <a:pt x="32826" y="77689"/>
                  </a:lnTo>
                  <a:lnTo>
                    <a:pt x="33034" y="76975"/>
                  </a:lnTo>
                  <a:lnTo>
                    <a:pt x="34402" y="76806"/>
                  </a:lnTo>
                  <a:lnTo>
                    <a:pt x="34405" y="76547"/>
                  </a:lnTo>
                  <a:lnTo>
                    <a:pt x="34164" y="75691"/>
                  </a:lnTo>
                  <a:lnTo>
                    <a:pt x="33723" y="74770"/>
                  </a:lnTo>
                  <a:lnTo>
                    <a:pt x="33039" y="73254"/>
                  </a:lnTo>
                  <a:lnTo>
                    <a:pt x="32858" y="72534"/>
                  </a:lnTo>
                  <a:lnTo>
                    <a:pt x="32877" y="71555"/>
                  </a:lnTo>
                  <a:lnTo>
                    <a:pt x="33017" y="71036"/>
                  </a:lnTo>
                  <a:lnTo>
                    <a:pt x="33659" y="67854"/>
                  </a:lnTo>
                  <a:lnTo>
                    <a:pt x="34357" y="65322"/>
                  </a:lnTo>
                  <a:lnTo>
                    <a:pt x="34361" y="65126"/>
                  </a:lnTo>
                  <a:lnTo>
                    <a:pt x="34886" y="64612"/>
                  </a:lnTo>
                  <a:lnTo>
                    <a:pt x="34890" y="64484"/>
                  </a:lnTo>
                  <a:lnTo>
                    <a:pt x="35226" y="63838"/>
                  </a:lnTo>
                  <a:lnTo>
                    <a:pt x="35426" y="62895"/>
                  </a:lnTo>
                  <a:lnTo>
                    <a:pt x="36151" y="59485"/>
                  </a:lnTo>
                  <a:lnTo>
                    <a:pt x="36321" y="57400"/>
                  </a:lnTo>
                  <a:lnTo>
                    <a:pt x="36261" y="57008"/>
                  </a:lnTo>
                  <a:lnTo>
                    <a:pt x="35955" y="56216"/>
                  </a:lnTo>
                  <a:lnTo>
                    <a:pt x="35698" y="55952"/>
                  </a:lnTo>
                  <a:lnTo>
                    <a:pt x="35638" y="55820"/>
                  </a:lnTo>
                  <a:lnTo>
                    <a:pt x="35063" y="55287"/>
                  </a:lnTo>
                  <a:lnTo>
                    <a:pt x="33847" y="54417"/>
                  </a:lnTo>
                  <a:lnTo>
                    <a:pt x="33854" y="53977"/>
                  </a:lnTo>
                  <a:lnTo>
                    <a:pt x="33858" y="53767"/>
                  </a:lnTo>
                  <a:lnTo>
                    <a:pt x="34002" y="53184"/>
                  </a:lnTo>
                  <a:lnTo>
                    <a:pt x="34074" y="52724"/>
                  </a:lnTo>
                  <a:lnTo>
                    <a:pt x="34206" y="52532"/>
                  </a:lnTo>
                  <a:lnTo>
                    <a:pt x="34214" y="52141"/>
                  </a:lnTo>
                  <a:lnTo>
                    <a:pt x="34742" y="51631"/>
                  </a:lnTo>
                  <a:lnTo>
                    <a:pt x="35267" y="51376"/>
                  </a:lnTo>
                  <a:lnTo>
                    <a:pt x="36199" y="50093"/>
                  </a:lnTo>
                  <a:lnTo>
                    <a:pt x="36395" y="49966"/>
                  </a:lnTo>
                  <a:lnTo>
                    <a:pt x="36664" y="49515"/>
                  </a:lnTo>
                  <a:lnTo>
                    <a:pt x="36932" y="48995"/>
                  </a:lnTo>
                  <a:lnTo>
                    <a:pt x="37273" y="48153"/>
                  </a:lnTo>
                  <a:lnTo>
                    <a:pt x="37292" y="47046"/>
                  </a:lnTo>
                  <a:lnTo>
                    <a:pt x="37190" y="45544"/>
                  </a:lnTo>
                  <a:lnTo>
                    <a:pt x="37530" y="44701"/>
                  </a:lnTo>
                  <a:lnTo>
                    <a:pt x="38402" y="43153"/>
                  </a:lnTo>
                  <a:lnTo>
                    <a:pt x="39082" y="41601"/>
                  </a:lnTo>
                  <a:lnTo>
                    <a:pt x="39221" y="41077"/>
                  </a:lnTo>
                  <a:lnTo>
                    <a:pt x="39437" y="39907"/>
                  </a:lnTo>
                  <a:lnTo>
                    <a:pt x="39841" y="39006"/>
                  </a:lnTo>
                  <a:lnTo>
                    <a:pt x="40649" y="37522"/>
                  </a:lnTo>
                  <a:lnTo>
                    <a:pt x="40985" y="36807"/>
                  </a:lnTo>
                  <a:lnTo>
                    <a:pt x="41061" y="36351"/>
                  </a:lnTo>
                  <a:lnTo>
                    <a:pt x="41329" y="35769"/>
                  </a:lnTo>
                  <a:lnTo>
                    <a:pt x="41725" y="35323"/>
                  </a:lnTo>
                  <a:lnTo>
                    <a:pt x="42058" y="34872"/>
                  </a:lnTo>
                  <a:lnTo>
                    <a:pt x="42194" y="34549"/>
                  </a:lnTo>
                  <a:lnTo>
                    <a:pt x="42526" y="34098"/>
                  </a:lnTo>
                  <a:lnTo>
                    <a:pt x="42594" y="33902"/>
                  </a:lnTo>
                  <a:lnTo>
                    <a:pt x="42854" y="33643"/>
                  </a:lnTo>
                  <a:lnTo>
                    <a:pt x="32729" y="32127"/>
                  </a:lnTo>
                  <a:lnTo>
                    <a:pt x="32412" y="32209"/>
                  </a:lnTo>
                  <a:lnTo>
                    <a:pt x="31698" y="30947"/>
                  </a:lnTo>
                  <a:lnTo>
                    <a:pt x="30089" y="28239"/>
                  </a:lnTo>
                  <a:lnTo>
                    <a:pt x="29122" y="25912"/>
                  </a:lnTo>
                  <a:lnTo>
                    <a:pt x="28590" y="13511"/>
                  </a:lnTo>
                  <a:lnTo>
                    <a:pt x="27120" y="11086"/>
                  </a:lnTo>
                  <a:lnTo>
                    <a:pt x="29299" y="9224"/>
                  </a:lnTo>
                  <a:lnTo>
                    <a:pt x="29393" y="8782"/>
                  </a:lnTo>
                  <a:lnTo>
                    <a:pt x="29465" y="8550"/>
                  </a:lnTo>
                  <a:lnTo>
                    <a:pt x="29533" y="8291"/>
                  </a:lnTo>
                  <a:lnTo>
                    <a:pt x="29575" y="8163"/>
                  </a:lnTo>
                  <a:lnTo>
                    <a:pt x="29658" y="7967"/>
                  </a:lnTo>
                  <a:lnTo>
                    <a:pt x="29711" y="7749"/>
                  </a:lnTo>
                  <a:lnTo>
                    <a:pt x="29881" y="7280"/>
                  </a:lnTo>
                  <a:lnTo>
                    <a:pt x="30043" y="6761"/>
                  </a:lnTo>
                  <a:lnTo>
                    <a:pt x="30391" y="5750"/>
                  </a:lnTo>
                  <a:lnTo>
                    <a:pt x="30443" y="5605"/>
                  </a:lnTo>
                  <a:lnTo>
                    <a:pt x="30511" y="5468"/>
                  </a:lnTo>
                  <a:lnTo>
                    <a:pt x="30832" y="5036"/>
                  </a:lnTo>
                  <a:lnTo>
                    <a:pt x="31116" y="4790"/>
                  </a:lnTo>
                  <a:lnTo>
                    <a:pt x="31524" y="4375"/>
                  </a:lnTo>
                  <a:lnTo>
                    <a:pt x="31754" y="4102"/>
                  </a:lnTo>
                  <a:lnTo>
                    <a:pt x="47085" y="6459"/>
                  </a:lnTo>
                  <a:lnTo>
                    <a:pt x="74828" y="10653"/>
                  </a:lnTo>
                  <a:lnTo>
                    <a:pt x="77817" y="11230"/>
                  </a:lnTo>
                  <a:lnTo>
                    <a:pt x="87161" y="12681"/>
                  </a:lnTo>
                  <a:lnTo>
                    <a:pt x="91610" y="13299"/>
                  </a:lnTo>
                  <a:lnTo>
                    <a:pt x="95188" y="13751"/>
                  </a:lnTo>
                  <a:lnTo>
                    <a:pt x="98533" y="14130"/>
                  </a:lnTo>
                  <a:lnTo>
                    <a:pt x="99491" y="14232"/>
                  </a:lnTo>
                  <a:lnTo>
                    <a:pt x="102476" y="14515"/>
                  </a:lnTo>
                  <a:lnTo>
                    <a:pt x="102562" y="13963"/>
                  </a:lnTo>
                  <a:lnTo>
                    <a:pt x="102774" y="12653"/>
                  </a:lnTo>
                  <a:lnTo>
                    <a:pt x="105643" y="12876"/>
                  </a:lnTo>
                  <a:lnTo>
                    <a:pt x="110674" y="13305"/>
                  </a:lnTo>
                  <a:lnTo>
                    <a:pt x="110721" y="12953"/>
                  </a:lnTo>
                  <a:lnTo>
                    <a:pt x="114797" y="13621"/>
                  </a:lnTo>
                  <a:lnTo>
                    <a:pt x="117017" y="13569"/>
                  </a:lnTo>
                  <a:lnTo>
                    <a:pt x="117077" y="13230"/>
                  </a:lnTo>
                  <a:lnTo>
                    <a:pt x="118543" y="13460"/>
                  </a:lnTo>
                  <a:lnTo>
                    <a:pt x="118968" y="13427"/>
                  </a:lnTo>
                  <a:lnTo>
                    <a:pt x="119121" y="12488"/>
                  </a:lnTo>
                  <a:lnTo>
                    <a:pt x="119529" y="12522"/>
                  </a:lnTo>
                  <a:lnTo>
                    <a:pt x="121953" y="12963"/>
                  </a:lnTo>
                  <a:lnTo>
                    <a:pt x="122216" y="11452"/>
                  </a:lnTo>
                  <a:lnTo>
                    <a:pt x="124744" y="11892"/>
                  </a:lnTo>
                  <a:lnTo>
                    <a:pt x="129034" y="12651"/>
                  </a:lnTo>
                  <a:lnTo>
                    <a:pt x="129633" y="12758"/>
                  </a:lnTo>
                  <a:lnTo>
                    <a:pt x="132088" y="13182"/>
                  </a:lnTo>
                  <a:lnTo>
                    <a:pt x="133791" y="13484"/>
                  </a:lnTo>
                  <a:lnTo>
                    <a:pt x="134588" y="13427"/>
                  </a:lnTo>
                  <a:lnTo>
                    <a:pt x="136505" y="13309"/>
                  </a:lnTo>
                  <a:lnTo>
                    <a:pt x="137137" y="13257"/>
                  </a:lnTo>
                  <a:lnTo>
                    <a:pt x="137714" y="13227"/>
                  </a:lnTo>
                  <a:lnTo>
                    <a:pt x="138421" y="13211"/>
                  </a:lnTo>
                  <a:lnTo>
                    <a:pt x="139045" y="13243"/>
                  </a:lnTo>
                  <a:lnTo>
                    <a:pt x="139674" y="13289"/>
                  </a:lnTo>
                  <a:lnTo>
                    <a:pt x="140210" y="13296"/>
                  </a:lnTo>
                  <a:lnTo>
                    <a:pt x="140830" y="13289"/>
                  </a:lnTo>
                  <a:lnTo>
                    <a:pt x="142471" y="13586"/>
                  </a:lnTo>
                  <a:lnTo>
                    <a:pt x="143994" y="13697"/>
                  </a:lnTo>
                  <a:lnTo>
                    <a:pt x="144466" y="13757"/>
                  </a:lnTo>
                  <a:lnTo>
                    <a:pt x="144986" y="13857"/>
                  </a:lnTo>
                  <a:lnTo>
                    <a:pt x="149259" y="13502"/>
                  </a:lnTo>
                  <a:lnTo>
                    <a:pt x="153602" y="12593"/>
                  </a:lnTo>
                  <a:lnTo>
                    <a:pt x="154081" y="12595"/>
                  </a:lnTo>
                  <a:lnTo>
                    <a:pt x="154460" y="12597"/>
                  </a:lnTo>
                  <a:lnTo>
                    <a:pt x="156041" y="12315"/>
                  </a:lnTo>
                  <a:lnTo>
                    <a:pt x="159617" y="11594"/>
                  </a:lnTo>
                  <a:lnTo>
                    <a:pt x="160430" y="11513"/>
                  </a:lnTo>
                  <a:lnTo>
                    <a:pt x="161997" y="11194"/>
                  </a:lnTo>
                  <a:lnTo>
                    <a:pt x="163418" y="10887"/>
                  </a:lnTo>
                  <a:lnTo>
                    <a:pt x="163246" y="10429"/>
                  </a:lnTo>
                  <a:lnTo>
                    <a:pt x="163651" y="10359"/>
                  </a:lnTo>
                  <a:lnTo>
                    <a:pt x="164353" y="10225"/>
                  </a:lnTo>
                  <a:lnTo>
                    <a:pt x="164618" y="10196"/>
                  </a:lnTo>
                  <a:lnTo>
                    <a:pt x="165088" y="10920"/>
                  </a:lnTo>
                  <a:lnTo>
                    <a:pt x="165720" y="11451"/>
                  </a:lnTo>
                  <a:lnTo>
                    <a:pt x="167658" y="10802"/>
                  </a:lnTo>
                  <a:lnTo>
                    <a:pt x="168134" y="10619"/>
                  </a:lnTo>
                  <a:lnTo>
                    <a:pt x="169311" y="10251"/>
                  </a:lnTo>
                  <a:lnTo>
                    <a:pt x="170116" y="9978"/>
                  </a:lnTo>
                  <a:lnTo>
                    <a:pt x="169828" y="9206"/>
                  </a:lnTo>
                  <a:lnTo>
                    <a:pt x="171416" y="8589"/>
                  </a:lnTo>
                  <a:lnTo>
                    <a:pt x="171508" y="8815"/>
                  </a:lnTo>
                  <a:lnTo>
                    <a:pt x="172487" y="8444"/>
                  </a:lnTo>
                  <a:lnTo>
                    <a:pt x="172733" y="8141"/>
                  </a:lnTo>
                  <a:lnTo>
                    <a:pt x="173888" y="7657"/>
                  </a:lnTo>
                  <a:lnTo>
                    <a:pt x="176768" y="6534"/>
                  </a:lnTo>
                  <a:lnTo>
                    <a:pt x="177174" y="6586"/>
                  </a:lnTo>
                  <a:lnTo>
                    <a:pt x="177869" y="6502"/>
                  </a:lnTo>
                  <a:lnTo>
                    <a:pt x="178749" y="6147"/>
                  </a:lnTo>
                  <a:lnTo>
                    <a:pt x="178819" y="5792"/>
                  </a:lnTo>
                  <a:lnTo>
                    <a:pt x="179278" y="4959"/>
                  </a:lnTo>
                  <a:lnTo>
                    <a:pt x="180515" y="5641"/>
                  </a:lnTo>
                  <a:lnTo>
                    <a:pt x="181073" y="5284"/>
                  </a:lnTo>
                  <a:lnTo>
                    <a:pt x="181824" y="4847"/>
                  </a:lnTo>
                  <a:lnTo>
                    <a:pt x="182869" y="2876"/>
                  </a:lnTo>
                  <a:lnTo>
                    <a:pt x="183275" y="3034"/>
                  </a:lnTo>
                  <a:lnTo>
                    <a:pt x="184250" y="3575"/>
                  </a:lnTo>
                  <a:lnTo>
                    <a:pt x="184667" y="3381"/>
                  </a:lnTo>
                  <a:lnTo>
                    <a:pt x="186016" y="2734"/>
                  </a:lnTo>
                  <a:lnTo>
                    <a:pt x="186760" y="2359"/>
                  </a:lnTo>
                  <a:lnTo>
                    <a:pt x="188403" y="1394"/>
                  </a:lnTo>
                  <a:lnTo>
                    <a:pt x="190016" y="246"/>
                  </a:lnTo>
                  <a:lnTo>
                    <a:pt x="190834" y="0"/>
                  </a:lnTo>
                  <a:lnTo>
                    <a:pt x="191378" y="881"/>
                  </a:lnTo>
                  <a:lnTo>
                    <a:pt x="192495" y="2742"/>
                  </a:lnTo>
                  <a:lnTo>
                    <a:pt x="193938" y="2114"/>
                  </a:lnTo>
                  <a:lnTo>
                    <a:pt x="197571" y="488"/>
                  </a:lnTo>
                  <a:lnTo>
                    <a:pt x="199199" y="543"/>
                  </a:lnTo>
                  <a:lnTo>
                    <a:pt x="200497" y="579"/>
                  </a:lnTo>
                  <a:lnTo>
                    <a:pt x="201381" y="2559"/>
                  </a:lnTo>
                  <a:lnTo>
                    <a:pt x="205029" y="2837"/>
                  </a:lnTo>
                  <a:lnTo>
                    <a:pt x="204477" y="3365"/>
                  </a:lnTo>
                  <a:lnTo>
                    <a:pt x="204766" y="3828"/>
                  </a:lnTo>
                  <a:lnTo>
                    <a:pt x="207268" y="8836"/>
                  </a:lnTo>
                  <a:lnTo>
                    <a:pt x="208131" y="10492"/>
                  </a:lnTo>
                  <a:lnTo>
                    <a:pt x="209743" y="13618"/>
                  </a:lnTo>
                  <a:lnTo>
                    <a:pt x="209950" y="14053"/>
                  </a:lnTo>
                  <a:lnTo>
                    <a:pt x="210375" y="15305"/>
                  </a:lnTo>
                  <a:lnTo>
                    <a:pt x="210223" y="15714"/>
                  </a:lnTo>
                  <a:lnTo>
                    <a:pt x="210073" y="16071"/>
                  </a:lnTo>
                  <a:lnTo>
                    <a:pt x="210989" y="16348"/>
                  </a:lnTo>
                  <a:lnTo>
                    <a:pt x="213502" y="17303"/>
                  </a:lnTo>
                  <a:lnTo>
                    <a:pt x="213750" y="17009"/>
                  </a:lnTo>
                  <a:lnTo>
                    <a:pt x="214019" y="17289"/>
                  </a:lnTo>
                  <a:lnTo>
                    <a:pt x="214259" y="17528"/>
                  </a:lnTo>
                  <a:lnTo>
                    <a:pt x="215420" y="18734"/>
                  </a:lnTo>
                  <a:lnTo>
                    <a:pt x="215625" y="19583"/>
                  </a:lnTo>
                  <a:lnTo>
                    <a:pt x="216192" y="21850"/>
                  </a:lnTo>
                  <a:lnTo>
                    <a:pt x="216196" y="22045"/>
                  </a:lnTo>
                  <a:lnTo>
                    <a:pt x="216284" y="22418"/>
                  </a:lnTo>
                  <a:lnTo>
                    <a:pt x="216401" y="22922"/>
                  </a:lnTo>
                  <a:lnTo>
                    <a:pt x="217326" y="24693"/>
                  </a:lnTo>
                  <a:lnTo>
                    <a:pt x="217564" y="25251"/>
                  </a:lnTo>
                  <a:lnTo>
                    <a:pt x="217131" y="25461"/>
                  </a:lnTo>
                  <a:lnTo>
                    <a:pt x="215350" y="26341"/>
                  </a:lnTo>
                  <a:lnTo>
                    <a:pt x="212313" y="27537"/>
                  </a:lnTo>
                  <a:lnTo>
                    <a:pt x="212567" y="28586"/>
                  </a:lnTo>
                  <a:lnTo>
                    <a:pt x="213028" y="29287"/>
                  </a:lnTo>
                  <a:lnTo>
                    <a:pt x="213493" y="30006"/>
                  </a:lnTo>
                  <a:lnTo>
                    <a:pt x="213659" y="30361"/>
                  </a:lnTo>
                  <a:lnTo>
                    <a:pt x="213802" y="30771"/>
                  </a:lnTo>
                  <a:lnTo>
                    <a:pt x="215340" y="33102"/>
                  </a:lnTo>
                  <a:lnTo>
                    <a:pt x="215204" y="33102"/>
                  </a:lnTo>
                  <a:lnTo>
                    <a:pt x="216068" y="34427"/>
                  </a:lnTo>
                  <a:lnTo>
                    <a:pt x="216937" y="35747"/>
                  </a:lnTo>
                  <a:lnTo>
                    <a:pt x="217368" y="36407"/>
                  </a:lnTo>
                  <a:lnTo>
                    <a:pt x="217692" y="38183"/>
                  </a:lnTo>
                  <a:lnTo>
                    <a:pt x="217911" y="39362"/>
                  </a:lnTo>
                  <a:lnTo>
                    <a:pt x="218017" y="39954"/>
                  </a:lnTo>
                  <a:lnTo>
                    <a:pt x="218195" y="40906"/>
                  </a:lnTo>
                  <a:lnTo>
                    <a:pt x="218365" y="41516"/>
                  </a:lnTo>
                  <a:lnTo>
                    <a:pt x="218490" y="42025"/>
                  </a:lnTo>
                  <a:lnTo>
                    <a:pt x="218553" y="43049"/>
                  </a:lnTo>
                  <a:lnTo>
                    <a:pt x="217715" y="43657"/>
                  </a:lnTo>
                  <a:lnTo>
                    <a:pt x="217393" y="43884"/>
                  </a:lnTo>
                  <a:lnTo>
                    <a:pt x="218046" y="44909"/>
                  </a:lnTo>
                  <a:lnTo>
                    <a:pt x="218763" y="45538"/>
                  </a:lnTo>
                  <a:lnTo>
                    <a:pt x="218504" y="45901"/>
                  </a:lnTo>
                  <a:lnTo>
                    <a:pt x="218794" y="47895"/>
                  </a:lnTo>
                  <a:lnTo>
                    <a:pt x="219225" y="49911"/>
                  </a:lnTo>
                  <a:lnTo>
                    <a:pt x="220877" y="49605"/>
                  </a:lnTo>
                  <a:lnTo>
                    <a:pt x="221483" y="49512"/>
                  </a:lnTo>
                  <a:lnTo>
                    <a:pt x="223154" y="49220"/>
                  </a:lnTo>
                  <a:lnTo>
                    <a:pt x="225148" y="48842"/>
                  </a:lnTo>
                  <a:lnTo>
                    <a:pt x="231186" y="47736"/>
                  </a:lnTo>
                  <a:lnTo>
                    <a:pt x="234142" y="47201"/>
                  </a:lnTo>
                  <a:lnTo>
                    <a:pt x="234730" y="47090"/>
                  </a:lnTo>
                  <a:lnTo>
                    <a:pt x="237331" y="46626"/>
                  </a:lnTo>
                  <a:lnTo>
                    <a:pt x="238662" y="46377"/>
                  </a:lnTo>
                  <a:lnTo>
                    <a:pt x="241015" y="45944"/>
                  </a:lnTo>
                  <a:lnTo>
                    <a:pt x="242875" y="45611"/>
                  </a:lnTo>
                  <a:lnTo>
                    <a:pt x="246323" y="44997"/>
                  </a:lnTo>
                  <a:lnTo>
                    <a:pt x="246467" y="44970"/>
                  </a:lnTo>
                  <a:lnTo>
                    <a:pt x="252737" y="43823"/>
                  </a:lnTo>
                  <a:lnTo>
                    <a:pt x="253305" y="43708"/>
                  </a:lnTo>
                  <a:lnTo>
                    <a:pt x="255361" y="43333"/>
                  </a:lnTo>
                  <a:lnTo>
                    <a:pt x="257209" y="43022"/>
                  </a:lnTo>
                  <a:lnTo>
                    <a:pt x="259273" y="42620"/>
                  </a:lnTo>
                  <a:lnTo>
                    <a:pt x="259661" y="43169"/>
                  </a:lnTo>
                  <a:lnTo>
                    <a:pt x="262302" y="46895"/>
                  </a:lnTo>
                  <a:lnTo>
                    <a:pt x="268826" y="56071"/>
                  </a:lnTo>
                  <a:lnTo>
                    <a:pt x="269346" y="56787"/>
                  </a:lnTo>
                  <a:lnTo>
                    <a:pt x="270684" y="58625"/>
                  </a:lnTo>
                  <a:lnTo>
                    <a:pt x="271936" y="60346"/>
                  </a:lnTo>
                  <a:lnTo>
                    <a:pt x="272125" y="60606"/>
                  </a:lnTo>
                  <a:lnTo>
                    <a:pt x="274423" y="63761"/>
                  </a:lnTo>
                  <a:lnTo>
                    <a:pt x="274549" y="63940"/>
                  </a:lnTo>
                  <a:lnTo>
                    <a:pt x="276481" y="66593"/>
                  </a:lnTo>
                  <a:lnTo>
                    <a:pt x="277521" y="68028"/>
                  </a:lnTo>
                  <a:lnTo>
                    <a:pt x="279109" y="70222"/>
                  </a:lnTo>
                  <a:lnTo>
                    <a:pt x="280919" y="72749"/>
                  </a:lnTo>
                  <a:lnTo>
                    <a:pt x="281423" y="73454"/>
                  </a:lnTo>
                  <a:lnTo>
                    <a:pt x="282864" y="75462"/>
                  </a:lnTo>
                  <a:lnTo>
                    <a:pt x="283529" y="76397"/>
                  </a:lnTo>
                  <a:lnTo>
                    <a:pt x="283951" y="76900"/>
                  </a:lnTo>
                  <a:lnTo>
                    <a:pt x="285073" y="78244"/>
                  </a:lnTo>
                  <a:lnTo>
                    <a:pt x="285236" y="78476"/>
                  </a:lnTo>
                  <a:lnTo>
                    <a:pt x="286912" y="80847"/>
                  </a:lnTo>
                  <a:lnTo>
                    <a:pt x="287441" y="81609"/>
                  </a:lnTo>
                  <a:lnTo>
                    <a:pt x="289673" y="84824"/>
                  </a:lnTo>
                  <a:lnTo>
                    <a:pt x="290179" y="85475"/>
                  </a:lnTo>
                  <a:lnTo>
                    <a:pt x="291733" y="87697"/>
                  </a:lnTo>
                  <a:lnTo>
                    <a:pt x="292972" y="89470"/>
                  </a:lnTo>
                  <a:lnTo>
                    <a:pt x="293433" y="90154"/>
                  </a:lnTo>
                  <a:lnTo>
                    <a:pt x="294153" y="91230"/>
                  </a:lnTo>
                  <a:lnTo>
                    <a:pt x="296667" y="94985"/>
                  </a:lnTo>
                  <a:lnTo>
                    <a:pt x="300220" y="100111"/>
                  </a:lnTo>
                  <a:lnTo>
                    <a:pt x="299915" y="100214"/>
                  </a:lnTo>
                  <a:lnTo>
                    <a:pt x="300984" y="101704"/>
                  </a:lnTo>
                  <a:lnTo>
                    <a:pt x="301864" y="102915"/>
                  </a:lnTo>
                  <a:lnTo>
                    <a:pt x="302737" y="104130"/>
                  </a:lnTo>
                  <a:lnTo>
                    <a:pt x="304923" y="107132"/>
                  </a:lnTo>
                  <a:lnTo>
                    <a:pt x="305686" y="108207"/>
                  </a:lnTo>
                  <a:lnTo>
                    <a:pt x="305984" y="108621"/>
                  </a:lnTo>
                  <a:lnTo>
                    <a:pt x="306079" y="108766"/>
                  </a:lnTo>
                  <a:lnTo>
                    <a:pt x="306253" y="108649"/>
                  </a:lnTo>
                  <a:lnTo>
                    <a:pt x="312983" y="118124"/>
                  </a:lnTo>
                  <a:lnTo>
                    <a:pt x="319671" y="127534"/>
                  </a:lnTo>
                  <a:lnTo>
                    <a:pt x="323047" y="132289"/>
                  </a:lnTo>
                  <a:lnTo>
                    <a:pt x="320318" y="132951"/>
                  </a:lnTo>
                  <a:lnTo>
                    <a:pt x="318423" y="133409"/>
                  </a:lnTo>
                  <a:lnTo>
                    <a:pt x="317423" y="133621"/>
                  </a:lnTo>
                  <a:lnTo>
                    <a:pt x="317010" y="133693"/>
                  </a:lnTo>
                  <a:lnTo>
                    <a:pt x="315547" y="134003"/>
                  </a:lnTo>
                  <a:lnTo>
                    <a:pt x="314920" y="134081"/>
                  </a:lnTo>
                  <a:lnTo>
                    <a:pt x="314013" y="134236"/>
                  </a:lnTo>
                  <a:lnTo>
                    <a:pt x="313786" y="134270"/>
                  </a:lnTo>
                  <a:lnTo>
                    <a:pt x="313357" y="134316"/>
                  </a:lnTo>
                  <a:lnTo>
                    <a:pt x="312152" y="134421"/>
                  </a:lnTo>
                  <a:lnTo>
                    <a:pt x="311592" y="134460"/>
                  </a:lnTo>
                  <a:lnTo>
                    <a:pt x="311312" y="134463"/>
                  </a:lnTo>
                  <a:lnTo>
                    <a:pt x="311109" y="134455"/>
                  </a:lnTo>
                  <a:lnTo>
                    <a:pt x="310845" y="134432"/>
                  </a:lnTo>
                  <a:lnTo>
                    <a:pt x="310300" y="134385"/>
                  </a:lnTo>
                  <a:lnTo>
                    <a:pt x="309516" y="134351"/>
                  </a:lnTo>
                  <a:lnTo>
                    <a:pt x="309320" y="134337"/>
                  </a:lnTo>
                  <a:lnTo>
                    <a:pt x="309033" y="134303"/>
                  </a:lnTo>
                  <a:lnTo>
                    <a:pt x="308463" y="134210"/>
                  </a:lnTo>
                  <a:lnTo>
                    <a:pt x="307627" y="134048"/>
                  </a:lnTo>
                  <a:lnTo>
                    <a:pt x="307093" y="133932"/>
                  </a:lnTo>
                  <a:lnTo>
                    <a:pt x="306561" y="133807"/>
                  </a:lnTo>
                  <a:lnTo>
                    <a:pt x="305728" y="133592"/>
                  </a:lnTo>
                  <a:lnTo>
                    <a:pt x="305313" y="133476"/>
                  </a:lnTo>
                  <a:lnTo>
                    <a:pt x="304488" y="133231"/>
                  </a:lnTo>
                  <a:lnTo>
                    <a:pt x="303441" y="132894"/>
                  </a:lnTo>
                  <a:lnTo>
                    <a:pt x="302920" y="132715"/>
                  </a:lnTo>
                  <a:lnTo>
                    <a:pt x="301884" y="132346"/>
                  </a:lnTo>
                  <a:lnTo>
                    <a:pt x="300499" y="131826"/>
                  </a:lnTo>
                  <a:lnTo>
                    <a:pt x="299236" y="131330"/>
                  </a:lnTo>
                  <a:lnTo>
                    <a:pt x="296920" y="130403"/>
                  </a:lnTo>
                  <a:lnTo>
                    <a:pt x="296610" y="130279"/>
                  </a:lnTo>
                  <a:lnTo>
                    <a:pt x="296080" y="130057"/>
                  </a:lnTo>
                  <a:lnTo>
                    <a:pt x="295426" y="129772"/>
                  </a:lnTo>
                  <a:lnTo>
                    <a:pt x="295036" y="129616"/>
                  </a:lnTo>
                  <a:lnTo>
                    <a:pt x="293580" y="129084"/>
                  </a:lnTo>
                  <a:lnTo>
                    <a:pt x="292518" y="128713"/>
                  </a:lnTo>
                  <a:lnTo>
                    <a:pt x="292270" y="128632"/>
                  </a:lnTo>
                  <a:lnTo>
                    <a:pt x="291771" y="128483"/>
                  </a:lnTo>
                  <a:lnTo>
                    <a:pt x="291266" y="128355"/>
                  </a:lnTo>
                  <a:lnTo>
                    <a:pt x="290896" y="128277"/>
                  </a:lnTo>
                  <a:lnTo>
                    <a:pt x="290523" y="128214"/>
                  </a:lnTo>
                  <a:lnTo>
                    <a:pt x="290387" y="128197"/>
                  </a:lnTo>
                  <a:lnTo>
                    <a:pt x="289396" y="128051"/>
                  </a:lnTo>
                  <a:lnTo>
                    <a:pt x="287877" y="127798"/>
                  </a:lnTo>
                  <a:lnTo>
                    <a:pt x="287497" y="127747"/>
                  </a:lnTo>
                  <a:lnTo>
                    <a:pt x="287108" y="127704"/>
                  </a:lnTo>
                  <a:lnTo>
                    <a:pt x="287078" y="128238"/>
                  </a:lnTo>
                  <a:lnTo>
                    <a:pt x="287080" y="128653"/>
                  </a:lnTo>
                  <a:lnTo>
                    <a:pt x="287362" y="128676"/>
                  </a:lnTo>
                  <a:lnTo>
                    <a:pt x="289195" y="128933"/>
                  </a:lnTo>
                  <a:lnTo>
                    <a:pt x="289178" y="129363"/>
                  </a:lnTo>
                  <a:lnTo>
                    <a:pt x="290602" y="131376"/>
                  </a:lnTo>
                  <a:lnTo>
                    <a:pt x="290877" y="131754"/>
                  </a:lnTo>
                  <a:lnTo>
                    <a:pt x="291168" y="132164"/>
                  </a:lnTo>
                  <a:lnTo>
                    <a:pt x="291486" y="132615"/>
                  </a:lnTo>
                  <a:lnTo>
                    <a:pt x="291742" y="132974"/>
                  </a:lnTo>
                  <a:lnTo>
                    <a:pt x="291848" y="133129"/>
                  </a:lnTo>
                  <a:lnTo>
                    <a:pt x="292033" y="133380"/>
                  </a:lnTo>
                  <a:lnTo>
                    <a:pt x="292211" y="133635"/>
                  </a:lnTo>
                  <a:lnTo>
                    <a:pt x="292328" y="133794"/>
                  </a:lnTo>
                  <a:lnTo>
                    <a:pt x="292611" y="134195"/>
                  </a:lnTo>
                  <a:lnTo>
                    <a:pt x="292932" y="134650"/>
                  </a:lnTo>
                  <a:lnTo>
                    <a:pt x="293484" y="135424"/>
                  </a:lnTo>
                  <a:lnTo>
                    <a:pt x="293657" y="135675"/>
                  </a:lnTo>
                  <a:lnTo>
                    <a:pt x="293774" y="135830"/>
                  </a:lnTo>
                  <a:lnTo>
                    <a:pt x="294061" y="136230"/>
                  </a:lnTo>
                  <a:lnTo>
                    <a:pt x="294217" y="136441"/>
                  </a:lnTo>
                  <a:lnTo>
                    <a:pt x="292589" y="137605"/>
                  </a:lnTo>
                  <a:lnTo>
                    <a:pt x="290945" y="138789"/>
                  </a:lnTo>
                  <a:lnTo>
                    <a:pt x="289304" y="139971"/>
                  </a:lnTo>
                  <a:lnTo>
                    <a:pt x="287654" y="141162"/>
                  </a:lnTo>
                  <a:lnTo>
                    <a:pt x="286000" y="142355"/>
                  </a:lnTo>
                  <a:lnTo>
                    <a:pt x="284177" y="143722"/>
                  </a:lnTo>
                  <a:lnTo>
                    <a:pt x="283066" y="144543"/>
                  </a:lnTo>
                  <a:lnTo>
                    <a:pt x="282654" y="144858"/>
                  </a:lnTo>
                  <a:lnTo>
                    <a:pt x="282799" y="145052"/>
                  </a:lnTo>
                  <a:lnTo>
                    <a:pt x="283403" y="145880"/>
                  </a:lnTo>
                  <a:lnTo>
                    <a:pt x="283547" y="145776"/>
                  </a:lnTo>
                  <a:lnTo>
                    <a:pt x="284117" y="146582"/>
                  </a:lnTo>
                  <a:lnTo>
                    <a:pt x="284265" y="146796"/>
                  </a:lnTo>
                  <a:lnTo>
                    <a:pt x="284423" y="147014"/>
                  </a:lnTo>
                  <a:lnTo>
                    <a:pt x="284631" y="146873"/>
                  </a:lnTo>
                  <a:lnTo>
                    <a:pt x="284782" y="147333"/>
                  </a:lnTo>
                  <a:lnTo>
                    <a:pt x="285020" y="147820"/>
                  </a:lnTo>
                  <a:lnTo>
                    <a:pt x="285741" y="148827"/>
                  </a:lnTo>
                  <a:lnTo>
                    <a:pt x="285904" y="149046"/>
                  </a:lnTo>
                  <a:lnTo>
                    <a:pt x="286179" y="149433"/>
                  </a:lnTo>
                  <a:lnTo>
                    <a:pt x="287086" y="150680"/>
                  </a:lnTo>
                  <a:lnTo>
                    <a:pt x="288604" y="152639"/>
                  </a:lnTo>
                  <a:lnTo>
                    <a:pt x="288816" y="153094"/>
                  </a:lnTo>
                  <a:lnTo>
                    <a:pt x="289106" y="153504"/>
                  </a:lnTo>
                  <a:lnTo>
                    <a:pt x="288883" y="153663"/>
                  </a:lnTo>
                  <a:lnTo>
                    <a:pt x="289144" y="154028"/>
                  </a:lnTo>
                  <a:lnTo>
                    <a:pt x="289299" y="154251"/>
                  </a:lnTo>
                  <a:lnTo>
                    <a:pt x="289624" y="154014"/>
                  </a:lnTo>
                  <a:lnTo>
                    <a:pt x="289911" y="154419"/>
                  </a:lnTo>
                  <a:lnTo>
                    <a:pt x="290186" y="154224"/>
                  </a:lnTo>
                  <a:lnTo>
                    <a:pt x="290893" y="153709"/>
                  </a:lnTo>
                  <a:lnTo>
                    <a:pt x="291327" y="153399"/>
                  </a:lnTo>
                  <a:lnTo>
                    <a:pt x="291569" y="153736"/>
                  </a:lnTo>
                  <a:lnTo>
                    <a:pt x="292003" y="154356"/>
                  </a:lnTo>
                  <a:lnTo>
                    <a:pt x="292290" y="154756"/>
                  </a:lnTo>
                  <a:lnTo>
                    <a:pt x="293095" y="155895"/>
                  </a:lnTo>
                  <a:lnTo>
                    <a:pt x="293453" y="156396"/>
                  </a:lnTo>
                  <a:lnTo>
                    <a:pt x="293725" y="156783"/>
                  </a:lnTo>
                  <a:lnTo>
                    <a:pt x="294012" y="157184"/>
                  </a:lnTo>
                  <a:lnTo>
                    <a:pt x="294828" y="158341"/>
                  </a:lnTo>
                  <a:lnTo>
                    <a:pt x="294966" y="158520"/>
                  </a:lnTo>
                  <a:lnTo>
                    <a:pt x="295141" y="158691"/>
                  </a:lnTo>
                  <a:lnTo>
                    <a:pt x="296316" y="160331"/>
                  </a:lnTo>
                  <a:lnTo>
                    <a:pt x="297766" y="162352"/>
                  </a:lnTo>
                  <a:lnTo>
                    <a:pt x="298069" y="162790"/>
                  </a:lnTo>
                  <a:lnTo>
                    <a:pt x="298650" y="163587"/>
                  </a:lnTo>
                  <a:lnTo>
                    <a:pt x="298797" y="163797"/>
                  </a:lnTo>
                  <a:lnTo>
                    <a:pt x="299533" y="164812"/>
                  </a:lnTo>
                  <a:lnTo>
                    <a:pt x="300270" y="165837"/>
                  </a:lnTo>
                  <a:lnTo>
                    <a:pt x="300637" y="166338"/>
                  </a:lnTo>
                  <a:lnTo>
                    <a:pt x="301766" y="167899"/>
                  </a:lnTo>
                  <a:lnTo>
                    <a:pt x="301990" y="168245"/>
                  </a:lnTo>
                  <a:lnTo>
                    <a:pt x="303654" y="167054"/>
                  </a:lnTo>
                  <a:lnTo>
                    <a:pt x="305688" y="165594"/>
                  </a:lnTo>
                  <a:lnTo>
                    <a:pt x="305950" y="165914"/>
                  </a:lnTo>
                  <a:lnTo>
                    <a:pt x="306101" y="165932"/>
                  </a:lnTo>
                  <a:lnTo>
                    <a:pt x="306090" y="166065"/>
                  </a:lnTo>
                  <a:lnTo>
                    <a:pt x="305871" y="166953"/>
                  </a:lnTo>
                  <a:lnTo>
                    <a:pt x="305603" y="167454"/>
                  </a:lnTo>
                  <a:lnTo>
                    <a:pt x="305478" y="167654"/>
                  </a:lnTo>
                  <a:lnTo>
                    <a:pt x="304972" y="168141"/>
                  </a:lnTo>
                  <a:lnTo>
                    <a:pt x="305525" y="168908"/>
                  </a:lnTo>
                  <a:lnTo>
                    <a:pt x="305033" y="169266"/>
                  </a:lnTo>
                  <a:lnTo>
                    <a:pt x="302347" y="171197"/>
                  </a:lnTo>
                  <a:lnTo>
                    <a:pt x="302124" y="171357"/>
                  </a:lnTo>
                  <a:lnTo>
                    <a:pt x="301418" y="172418"/>
                  </a:lnTo>
                  <a:lnTo>
                    <a:pt x="301415" y="172545"/>
                  </a:lnTo>
                  <a:lnTo>
                    <a:pt x="301528" y="173848"/>
                  </a:lnTo>
                  <a:lnTo>
                    <a:pt x="301573" y="174094"/>
                  </a:lnTo>
                  <a:lnTo>
                    <a:pt x="301630" y="174267"/>
                  </a:lnTo>
                  <a:lnTo>
                    <a:pt x="301690" y="174399"/>
                  </a:lnTo>
                  <a:lnTo>
                    <a:pt x="301762" y="174526"/>
                  </a:lnTo>
                  <a:lnTo>
                    <a:pt x="301868" y="174686"/>
                  </a:lnTo>
                  <a:lnTo>
                    <a:pt x="303144" y="176549"/>
                  </a:lnTo>
                  <a:lnTo>
                    <a:pt x="303371" y="176836"/>
                  </a:lnTo>
                  <a:lnTo>
                    <a:pt x="303564" y="177027"/>
                  </a:lnTo>
                  <a:lnTo>
                    <a:pt x="303779" y="177200"/>
                  </a:lnTo>
                  <a:lnTo>
                    <a:pt x="303941" y="177309"/>
                  </a:lnTo>
                  <a:lnTo>
                    <a:pt x="304262" y="177491"/>
                  </a:lnTo>
                  <a:lnTo>
                    <a:pt x="305529" y="178227"/>
                  </a:lnTo>
                  <a:lnTo>
                    <a:pt x="308327" y="179791"/>
                  </a:lnTo>
                  <a:lnTo>
                    <a:pt x="308487" y="179897"/>
                  </a:lnTo>
                  <a:lnTo>
                    <a:pt x="308711" y="180077"/>
                  </a:lnTo>
                  <a:lnTo>
                    <a:pt x="308849" y="180211"/>
                  </a:lnTo>
                  <a:lnTo>
                    <a:pt x="308976" y="180354"/>
                  </a:lnTo>
                  <a:lnTo>
                    <a:pt x="309231" y="180676"/>
                  </a:lnTo>
                  <a:lnTo>
                    <a:pt x="309413" y="180933"/>
                  </a:lnTo>
                  <a:lnTo>
                    <a:pt x="309588" y="181344"/>
                  </a:lnTo>
                  <a:lnTo>
                    <a:pt x="310160" y="181327"/>
                  </a:lnTo>
                  <a:lnTo>
                    <a:pt x="310229" y="182009"/>
                  </a:lnTo>
                  <a:lnTo>
                    <a:pt x="311139" y="183198"/>
                  </a:lnTo>
                  <a:lnTo>
                    <a:pt x="311260" y="183362"/>
                  </a:lnTo>
                  <a:lnTo>
                    <a:pt x="311918" y="184100"/>
                  </a:lnTo>
                  <a:lnTo>
                    <a:pt x="312050" y="184287"/>
                  </a:lnTo>
                  <a:lnTo>
                    <a:pt x="312273" y="184514"/>
                  </a:lnTo>
                  <a:lnTo>
                    <a:pt x="312578" y="184728"/>
                  </a:lnTo>
                  <a:lnTo>
                    <a:pt x="312718" y="184801"/>
                  </a:lnTo>
                  <a:lnTo>
                    <a:pt x="312933" y="184888"/>
                  </a:lnTo>
                  <a:lnTo>
                    <a:pt x="314316" y="185389"/>
                  </a:lnTo>
                  <a:lnTo>
                    <a:pt x="316121" y="186049"/>
                  </a:lnTo>
                  <a:lnTo>
                    <a:pt x="317265" y="186473"/>
                  </a:lnTo>
                  <a:lnTo>
                    <a:pt x="317635" y="186605"/>
                  </a:lnTo>
                  <a:lnTo>
                    <a:pt x="319075" y="187138"/>
                  </a:lnTo>
                  <a:lnTo>
                    <a:pt x="319237" y="187215"/>
                  </a:lnTo>
                  <a:lnTo>
                    <a:pt x="319392" y="187302"/>
                  </a:lnTo>
                  <a:lnTo>
                    <a:pt x="319543" y="187402"/>
                  </a:lnTo>
                  <a:lnTo>
                    <a:pt x="319781" y="187575"/>
                  </a:lnTo>
                  <a:lnTo>
                    <a:pt x="320298" y="188036"/>
                  </a:lnTo>
                  <a:lnTo>
                    <a:pt x="320534" y="188307"/>
                  </a:lnTo>
                  <a:lnTo>
                    <a:pt x="320921" y="188700"/>
                  </a:lnTo>
                  <a:lnTo>
                    <a:pt x="325800" y="192492"/>
                  </a:lnTo>
                  <a:lnTo>
                    <a:pt x="325957" y="192629"/>
                  </a:lnTo>
                  <a:lnTo>
                    <a:pt x="326105" y="192777"/>
                  </a:lnTo>
                  <a:lnTo>
                    <a:pt x="326308" y="193016"/>
                  </a:lnTo>
                  <a:lnTo>
                    <a:pt x="326473" y="193271"/>
                  </a:lnTo>
                  <a:lnTo>
                    <a:pt x="326548" y="193445"/>
                  </a:lnTo>
                  <a:lnTo>
                    <a:pt x="327727" y="195992"/>
                  </a:lnTo>
                  <a:lnTo>
                    <a:pt x="328531" y="197586"/>
                  </a:lnTo>
                  <a:lnTo>
                    <a:pt x="328637" y="197841"/>
                  </a:lnTo>
                  <a:lnTo>
                    <a:pt x="328713" y="198105"/>
                  </a:lnTo>
                  <a:lnTo>
                    <a:pt x="328750" y="198283"/>
                  </a:lnTo>
                  <a:lnTo>
                    <a:pt x="328773" y="198465"/>
                  </a:lnTo>
                  <a:lnTo>
                    <a:pt x="328781" y="198743"/>
                  </a:lnTo>
                  <a:lnTo>
                    <a:pt x="328988" y="205866"/>
                  </a:lnTo>
                  <a:lnTo>
                    <a:pt x="328999" y="206291"/>
                  </a:lnTo>
                  <a:lnTo>
                    <a:pt x="329080" y="206759"/>
                  </a:lnTo>
                  <a:lnTo>
                    <a:pt x="329124" y="206900"/>
                  </a:lnTo>
                  <a:lnTo>
                    <a:pt x="329192" y="207069"/>
                  </a:lnTo>
                  <a:lnTo>
                    <a:pt x="329313" y="207306"/>
                  </a:lnTo>
                  <a:lnTo>
                    <a:pt x="330201" y="208731"/>
                  </a:lnTo>
                  <a:lnTo>
                    <a:pt x="331220" y="210335"/>
                  </a:lnTo>
                  <a:lnTo>
                    <a:pt x="331825" y="211241"/>
                  </a:lnTo>
                  <a:lnTo>
                    <a:pt x="331977" y="211490"/>
                  </a:lnTo>
                  <a:lnTo>
                    <a:pt x="332334" y="212079"/>
                  </a:lnTo>
                  <a:lnTo>
                    <a:pt x="332674" y="212630"/>
                  </a:lnTo>
                  <a:lnTo>
                    <a:pt x="334514" y="215577"/>
                  </a:lnTo>
                  <a:lnTo>
                    <a:pt x="334818" y="215809"/>
                  </a:lnTo>
                  <a:lnTo>
                    <a:pt x="334366" y="215951"/>
                  </a:lnTo>
                  <a:lnTo>
                    <a:pt x="335295" y="217304"/>
                  </a:lnTo>
                  <a:lnTo>
                    <a:pt x="335658" y="217873"/>
                  </a:lnTo>
                  <a:lnTo>
                    <a:pt x="335783" y="218246"/>
                  </a:lnTo>
                  <a:lnTo>
                    <a:pt x="335605" y="218584"/>
                  </a:lnTo>
                  <a:lnTo>
                    <a:pt x="334959" y="219244"/>
                  </a:lnTo>
                  <a:lnTo>
                    <a:pt x="334083" y="220132"/>
                  </a:lnTo>
                  <a:lnTo>
                    <a:pt x="333282" y="221016"/>
                  </a:lnTo>
                  <a:lnTo>
                    <a:pt x="332289" y="222105"/>
                  </a:lnTo>
                  <a:lnTo>
                    <a:pt x="331938" y="222574"/>
                  </a:lnTo>
                  <a:lnTo>
                    <a:pt x="331488" y="223198"/>
                  </a:lnTo>
                  <a:lnTo>
                    <a:pt x="331115" y="224177"/>
                  </a:lnTo>
                  <a:lnTo>
                    <a:pt x="331096" y="225243"/>
                  </a:lnTo>
                  <a:lnTo>
                    <a:pt x="331345" y="226646"/>
                  </a:lnTo>
                  <a:lnTo>
                    <a:pt x="331511" y="227830"/>
                  </a:lnTo>
                  <a:lnTo>
                    <a:pt x="331666" y="228518"/>
                  </a:lnTo>
                  <a:lnTo>
                    <a:pt x="331685" y="228955"/>
                  </a:lnTo>
                  <a:lnTo>
                    <a:pt x="331832" y="229894"/>
                  </a:lnTo>
                  <a:lnTo>
                    <a:pt x="331568" y="230791"/>
                  </a:lnTo>
                  <a:lnTo>
                    <a:pt x="331065" y="231388"/>
                  </a:lnTo>
                  <a:lnTo>
                    <a:pt x="330431" y="231702"/>
                  </a:lnTo>
                  <a:lnTo>
                    <a:pt x="329336" y="231848"/>
                  </a:lnTo>
                  <a:lnTo>
                    <a:pt x="328025" y="231907"/>
                  </a:lnTo>
                  <a:lnTo>
                    <a:pt x="327753" y="231902"/>
                  </a:lnTo>
                  <a:lnTo>
                    <a:pt x="327814" y="231629"/>
                  </a:lnTo>
                  <a:lnTo>
                    <a:pt x="327398" y="230358"/>
                  </a:lnTo>
                  <a:lnTo>
                    <a:pt x="326904" y="228978"/>
                  </a:lnTo>
                  <a:lnTo>
                    <a:pt x="326379" y="227953"/>
                  </a:lnTo>
                  <a:lnTo>
                    <a:pt x="325891" y="227643"/>
                  </a:lnTo>
                  <a:lnTo>
                    <a:pt x="325049" y="227352"/>
                  </a:lnTo>
                  <a:lnTo>
                    <a:pt x="324094" y="227447"/>
                  </a:lnTo>
                  <a:lnTo>
                    <a:pt x="322696" y="227666"/>
                  </a:lnTo>
                  <a:lnTo>
                    <a:pt x="321654" y="227976"/>
                  </a:lnTo>
                  <a:lnTo>
                    <a:pt x="320933" y="228486"/>
                  </a:lnTo>
                  <a:lnTo>
                    <a:pt x="320457" y="229297"/>
                  </a:lnTo>
                  <a:lnTo>
                    <a:pt x="320359" y="230089"/>
                  </a:lnTo>
                  <a:lnTo>
                    <a:pt x="320287" y="230914"/>
                  </a:lnTo>
                  <a:lnTo>
                    <a:pt x="320438" y="231738"/>
                  </a:lnTo>
                  <a:lnTo>
                    <a:pt x="320921" y="232239"/>
                  </a:lnTo>
                  <a:lnTo>
                    <a:pt x="321189" y="232463"/>
                  </a:lnTo>
                  <a:lnTo>
                    <a:pt x="321208" y="232768"/>
                  </a:lnTo>
                  <a:lnTo>
                    <a:pt x="320464" y="233191"/>
                  </a:lnTo>
                  <a:lnTo>
                    <a:pt x="320162" y="233269"/>
                  </a:lnTo>
                  <a:lnTo>
                    <a:pt x="319947" y="233128"/>
                  </a:lnTo>
                  <a:lnTo>
                    <a:pt x="319645" y="233260"/>
                  </a:lnTo>
                  <a:lnTo>
                    <a:pt x="319173" y="233811"/>
                  </a:lnTo>
                  <a:lnTo>
                    <a:pt x="319025" y="234080"/>
                  </a:lnTo>
                  <a:lnTo>
                    <a:pt x="318840" y="234358"/>
                  </a:lnTo>
                  <a:lnTo>
                    <a:pt x="318791" y="234494"/>
                  </a:lnTo>
                  <a:lnTo>
                    <a:pt x="318757" y="234772"/>
                  </a:lnTo>
                  <a:lnTo>
                    <a:pt x="318742" y="235082"/>
                  </a:lnTo>
                  <a:lnTo>
                    <a:pt x="318719" y="235250"/>
                  </a:lnTo>
                  <a:lnTo>
                    <a:pt x="318667" y="235515"/>
                  </a:lnTo>
                  <a:lnTo>
                    <a:pt x="318640" y="235688"/>
                  </a:lnTo>
                  <a:lnTo>
                    <a:pt x="318618" y="235885"/>
                  </a:lnTo>
                  <a:lnTo>
                    <a:pt x="318587" y="236202"/>
                  </a:lnTo>
                  <a:lnTo>
                    <a:pt x="318565" y="236375"/>
                  </a:lnTo>
                  <a:lnTo>
                    <a:pt x="318531" y="236872"/>
                  </a:lnTo>
                  <a:lnTo>
                    <a:pt x="318504" y="237031"/>
                  </a:lnTo>
                  <a:lnTo>
                    <a:pt x="318432" y="237214"/>
                  </a:lnTo>
                  <a:lnTo>
                    <a:pt x="317855" y="237788"/>
                  </a:lnTo>
                  <a:lnTo>
                    <a:pt x="317617" y="237906"/>
                  </a:lnTo>
                  <a:lnTo>
                    <a:pt x="317463" y="237942"/>
                  </a:lnTo>
                  <a:lnTo>
                    <a:pt x="316971" y="237870"/>
                  </a:lnTo>
                  <a:lnTo>
                    <a:pt x="316793" y="237933"/>
                  </a:lnTo>
                  <a:lnTo>
                    <a:pt x="316030" y="238621"/>
                  </a:lnTo>
                  <a:lnTo>
                    <a:pt x="315407" y="239350"/>
                  </a:lnTo>
                  <a:lnTo>
                    <a:pt x="315026" y="239714"/>
                  </a:lnTo>
                  <a:lnTo>
                    <a:pt x="314950" y="239869"/>
                  </a:lnTo>
                  <a:lnTo>
                    <a:pt x="314886" y="240024"/>
                  </a:lnTo>
                  <a:lnTo>
                    <a:pt x="314735" y="240603"/>
                  </a:lnTo>
                  <a:lnTo>
                    <a:pt x="314709" y="240776"/>
                  </a:lnTo>
                  <a:lnTo>
                    <a:pt x="314690" y="240958"/>
                  </a:lnTo>
                  <a:lnTo>
                    <a:pt x="314678" y="241136"/>
                  </a:lnTo>
                  <a:lnTo>
                    <a:pt x="314671" y="241313"/>
                  </a:lnTo>
                  <a:lnTo>
                    <a:pt x="314663" y="241637"/>
                  </a:lnTo>
                  <a:lnTo>
                    <a:pt x="314667" y="241919"/>
                  </a:lnTo>
                  <a:lnTo>
                    <a:pt x="314674" y="242060"/>
                  </a:lnTo>
                  <a:lnTo>
                    <a:pt x="314697" y="242274"/>
                  </a:lnTo>
                  <a:lnTo>
                    <a:pt x="314720" y="242429"/>
                  </a:lnTo>
                  <a:lnTo>
                    <a:pt x="314784" y="242739"/>
                  </a:lnTo>
                  <a:lnTo>
                    <a:pt x="314871" y="243049"/>
                  </a:lnTo>
                  <a:lnTo>
                    <a:pt x="315057" y="243302"/>
                  </a:lnTo>
                  <a:lnTo>
                    <a:pt x="316315" y="243469"/>
                  </a:lnTo>
                  <a:lnTo>
                    <a:pt x="316568" y="243580"/>
                  </a:lnTo>
                  <a:lnTo>
                    <a:pt x="316646" y="243878"/>
                  </a:lnTo>
                  <a:lnTo>
                    <a:pt x="316684" y="244183"/>
                  </a:lnTo>
                  <a:lnTo>
                    <a:pt x="316714" y="244324"/>
                  </a:lnTo>
                  <a:lnTo>
                    <a:pt x="316763" y="244501"/>
                  </a:lnTo>
                  <a:lnTo>
                    <a:pt x="317024" y="245099"/>
                  </a:lnTo>
                  <a:lnTo>
                    <a:pt x="317201" y="245354"/>
                  </a:lnTo>
                  <a:lnTo>
                    <a:pt x="317288" y="245545"/>
                  </a:lnTo>
                  <a:lnTo>
                    <a:pt x="317352" y="245750"/>
                  </a:lnTo>
                  <a:lnTo>
                    <a:pt x="317454" y="246169"/>
                  </a:lnTo>
                  <a:lnTo>
                    <a:pt x="317515" y="246374"/>
                  </a:lnTo>
                  <a:lnTo>
                    <a:pt x="317643" y="246748"/>
                  </a:lnTo>
                  <a:lnTo>
                    <a:pt x="317707" y="246930"/>
                  </a:lnTo>
                  <a:lnTo>
                    <a:pt x="317847" y="247294"/>
                  </a:lnTo>
                  <a:lnTo>
                    <a:pt x="318213" y="248360"/>
                  </a:lnTo>
                  <a:lnTo>
                    <a:pt x="318818" y="250023"/>
                  </a:lnTo>
                  <a:lnTo>
                    <a:pt x="318772" y="250269"/>
                  </a:lnTo>
                  <a:lnTo>
                    <a:pt x="318719" y="250487"/>
                  </a:lnTo>
                  <a:lnTo>
                    <a:pt x="318591" y="250988"/>
                  </a:lnTo>
                  <a:lnTo>
                    <a:pt x="318572" y="251148"/>
                  </a:lnTo>
                  <a:lnTo>
                    <a:pt x="318557" y="251307"/>
                  </a:lnTo>
                  <a:lnTo>
                    <a:pt x="318538" y="251626"/>
                  </a:lnTo>
                  <a:lnTo>
                    <a:pt x="318519" y="251786"/>
                  </a:lnTo>
                  <a:lnTo>
                    <a:pt x="318459" y="252123"/>
                  </a:lnTo>
                  <a:lnTo>
                    <a:pt x="318328" y="253155"/>
                  </a:lnTo>
                  <a:lnTo>
                    <a:pt x="318159" y="254218"/>
                  </a:lnTo>
                  <a:lnTo>
                    <a:pt x="318219" y="254698"/>
                  </a:lnTo>
                  <a:lnTo>
                    <a:pt x="318276" y="255208"/>
                  </a:lnTo>
                  <a:lnTo>
                    <a:pt x="318387" y="256144"/>
                  </a:lnTo>
                  <a:lnTo>
                    <a:pt x="318078" y="256591"/>
                  </a:lnTo>
                  <a:lnTo>
                    <a:pt x="317446" y="257520"/>
                  </a:lnTo>
                  <a:lnTo>
                    <a:pt x="316680" y="258095"/>
                  </a:lnTo>
                  <a:lnTo>
                    <a:pt x="316208" y="258532"/>
                  </a:lnTo>
                  <a:lnTo>
                    <a:pt x="315804" y="258928"/>
                  </a:lnTo>
                  <a:lnTo>
                    <a:pt x="315702" y="259079"/>
                  </a:lnTo>
                  <a:lnTo>
                    <a:pt x="314969" y="259721"/>
                  </a:lnTo>
                  <a:lnTo>
                    <a:pt x="314637" y="260045"/>
                  </a:lnTo>
                  <a:lnTo>
                    <a:pt x="314153" y="260518"/>
                  </a:lnTo>
                  <a:lnTo>
                    <a:pt x="313942" y="260910"/>
                  </a:lnTo>
                  <a:lnTo>
                    <a:pt x="313632" y="261388"/>
                  </a:lnTo>
                  <a:lnTo>
                    <a:pt x="313421" y="261748"/>
                  </a:lnTo>
                  <a:lnTo>
                    <a:pt x="313172" y="262122"/>
                  </a:lnTo>
                  <a:lnTo>
                    <a:pt x="313096" y="262249"/>
                  </a:lnTo>
                  <a:lnTo>
                    <a:pt x="313032" y="262381"/>
                  </a:lnTo>
                  <a:lnTo>
                    <a:pt x="312967" y="262532"/>
                  </a:lnTo>
                  <a:lnTo>
                    <a:pt x="312918" y="262682"/>
                  </a:lnTo>
                  <a:lnTo>
                    <a:pt x="312877" y="262842"/>
                  </a:lnTo>
                  <a:lnTo>
                    <a:pt x="312847" y="263930"/>
                  </a:lnTo>
                  <a:lnTo>
                    <a:pt x="312760" y="264176"/>
                  </a:lnTo>
                  <a:lnTo>
                    <a:pt x="312533" y="264655"/>
                  </a:lnTo>
                  <a:lnTo>
                    <a:pt x="312435" y="264850"/>
                  </a:lnTo>
                  <a:lnTo>
                    <a:pt x="312356" y="265019"/>
                  </a:lnTo>
                  <a:lnTo>
                    <a:pt x="312284" y="265192"/>
                  </a:lnTo>
                  <a:lnTo>
                    <a:pt x="312227" y="265365"/>
                  </a:lnTo>
                  <a:lnTo>
                    <a:pt x="312171" y="265589"/>
                  </a:lnTo>
                  <a:lnTo>
                    <a:pt x="312133" y="265816"/>
                  </a:lnTo>
                  <a:lnTo>
                    <a:pt x="312106" y="266049"/>
                  </a:lnTo>
                  <a:lnTo>
                    <a:pt x="312091" y="266285"/>
                  </a:lnTo>
                  <a:lnTo>
                    <a:pt x="312072" y="266518"/>
                  </a:lnTo>
                  <a:lnTo>
                    <a:pt x="312061" y="266923"/>
                  </a:lnTo>
                  <a:lnTo>
                    <a:pt x="312061" y="267333"/>
                  </a:lnTo>
                  <a:lnTo>
                    <a:pt x="312054" y="267538"/>
                  </a:lnTo>
                  <a:lnTo>
                    <a:pt x="312012" y="268285"/>
                  </a:lnTo>
                  <a:lnTo>
                    <a:pt x="311978" y="268659"/>
                  </a:lnTo>
                  <a:lnTo>
                    <a:pt x="311945" y="269226"/>
                  </a:lnTo>
                  <a:lnTo>
                    <a:pt x="311634" y="269830"/>
                  </a:lnTo>
                  <a:lnTo>
                    <a:pt x="311400" y="270267"/>
                  </a:lnTo>
                  <a:lnTo>
                    <a:pt x="311279" y="270486"/>
                  </a:lnTo>
                  <a:lnTo>
                    <a:pt x="311090" y="270795"/>
                  </a:lnTo>
                  <a:lnTo>
                    <a:pt x="310784" y="271324"/>
                  </a:lnTo>
                  <a:lnTo>
                    <a:pt x="310408" y="271915"/>
                  </a:lnTo>
                  <a:lnTo>
                    <a:pt x="310207" y="272226"/>
                  </a:lnTo>
                  <a:lnTo>
                    <a:pt x="310124" y="272435"/>
                  </a:lnTo>
                  <a:lnTo>
                    <a:pt x="310044" y="272654"/>
                  </a:lnTo>
                  <a:lnTo>
                    <a:pt x="309864" y="273844"/>
                  </a:lnTo>
                  <a:lnTo>
                    <a:pt x="309799" y="274344"/>
                  </a:lnTo>
                  <a:lnTo>
                    <a:pt x="309803" y="274604"/>
                  </a:lnTo>
                  <a:lnTo>
                    <a:pt x="309818" y="274868"/>
                  </a:lnTo>
                  <a:lnTo>
                    <a:pt x="309863" y="275396"/>
                  </a:lnTo>
                  <a:lnTo>
                    <a:pt x="309893" y="276303"/>
                  </a:lnTo>
                  <a:lnTo>
                    <a:pt x="309893" y="276622"/>
                  </a:lnTo>
                  <a:lnTo>
                    <a:pt x="309871" y="276936"/>
                  </a:lnTo>
                  <a:lnTo>
                    <a:pt x="309810" y="277242"/>
                  </a:lnTo>
                  <a:lnTo>
                    <a:pt x="309697" y="277674"/>
                  </a:lnTo>
                  <a:lnTo>
                    <a:pt x="309621" y="277888"/>
                  </a:lnTo>
                  <a:lnTo>
                    <a:pt x="309527" y="278066"/>
                  </a:lnTo>
                  <a:lnTo>
                    <a:pt x="309278" y="278239"/>
                  </a:lnTo>
                  <a:lnTo>
                    <a:pt x="309142" y="278271"/>
                  </a:lnTo>
                  <a:lnTo>
                    <a:pt x="308998" y="278280"/>
                  </a:lnTo>
                  <a:lnTo>
                    <a:pt x="308851" y="278280"/>
                  </a:lnTo>
                  <a:lnTo>
                    <a:pt x="308711" y="278271"/>
                  </a:lnTo>
                  <a:lnTo>
                    <a:pt x="308519" y="278235"/>
                  </a:lnTo>
                  <a:lnTo>
                    <a:pt x="308326" y="278166"/>
                  </a:lnTo>
                  <a:lnTo>
                    <a:pt x="307952" y="277979"/>
                  </a:lnTo>
                  <a:lnTo>
                    <a:pt x="307767" y="277893"/>
                  </a:lnTo>
                  <a:lnTo>
                    <a:pt x="307281" y="277697"/>
                  </a:lnTo>
                  <a:lnTo>
                    <a:pt x="307094" y="278142"/>
                  </a:lnTo>
                  <a:lnTo>
                    <a:pt x="306935" y="278504"/>
                  </a:lnTo>
                  <a:lnTo>
                    <a:pt x="303486" y="287027"/>
                  </a:lnTo>
                  <a:lnTo>
                    <a:pt x="301326" y="287096"/>
                  </a:lnTo>
                  <a:lnTo>
                    <a:pt x="306529" y="277241"/>
                  </a:lnTo>
                  <a:lnTo>
                    <a:pt x="306384" y="277128"/>
                  </a:lnTo>
                  <a:lnTo>
                    <a:pt x="306089" y="276886"/>
                  </a:lnTo>
                  <a:lnTo>
                    <a:pt x="305939" y="276759"/>
                  </a:lnTo>
                  <a:lnTo>
                    <a:pt x="305792" y="276626"/>
                  </a:lnTo>
                  <a:lnTo>
                    <a:pt x="305656" y="276485"/>
                  </a:lnTo>
                  <a:lnTo>
                    <a:pt x="305531" y="276339"/>
                  </a:lnTo>
                  <a:lnTo>
                    <a:pt x="305373" y="276098"/>
                  </a:lnTo>
                  <a:lnTo>
                    <a:pt x="305233" y="275829"/>
                  </a:lnTo>
                  <a:lnTo>
                    <a:pt x="305120" y="275547"/>
                  </a:lnTo>
                  <a:lnTo>
                    <a:pt x="305040" y="275260"/>
                  </a:lnTo>
                  <a:lnTo>
                    <a:pt x="304999" y="274977"/>
                  </a:lnTo>
                  <a:lnTo>
                    <a:pt x="304999" y="274781"/>
                  </a:lnTo>
                  <a:lnTo>
                    <a:pt x="305021" y="274586"/>
                  </a:lnTo>
                  <a:lnTo>
                    <a:pt x="305023" y="274267"/>
                  </a:lnTo>
                  <a:lnTo>
                    <a:pt x="305101" y="274025"/>
                  </a:lnTo>
                  <a:lnTo>
                    <a:pt x="303152" y="273387"/>
                  </a:lnTo>
                  <a:lnTo>
                    <a:pt x="304047" y="270636"/>
                  </a:lnTo>
                  <a:lnTo>
                    <a:pt x="306087" y="271300"/>
                  </a:lnTo>
                  <a:lnTo>
                    <a:pt x="306211" y="270438"/>
                  </a:lnTo>
                  <a:lnTo>
                    <a:pt x="307166" y="267096"/>
                  </a:lnTo>
                  <a:lnTo>
                    <a:pt x="305981" y="266627"/>
                  </a:lnTo>
                  <a:lnTo>
                    <a:pt x="304829" y="269575"/>
                  </a:lnTo>
                  <a:lnTo>
                    <a:pt x="303684" y="269119"/>
                  </a:lnTo>
                  <a:lnTo>
                    <a:pt x="305981" y="263261"/>
                  </a:lnTo>
                  <a:lnTo>
                    <a:pt x="308239" y="264154"/>
                  </a:lnTo>
                  <a:lnTo>
                    <a:pt x="308632" y="263866"/>
                  </a:lnTo>
                  <a:lnTo>
                    <a:pt x="309255" y="263019"/>
                  </a:lnTo>
                  <a:lnTo>
                    <a:pt x="309644" y="262322"/>
                  </a:lnTo>
                  <a:lnTo>
                    <a:pt x="309652" y="262035"/>
                  </a:lnTo>
                  <a:lnTo>
                    <a:pt x="309996" y="261138"/>
                  </a:lnTo>
                  <a:lnTo>
                    <a:pt x="310414" y="260222"/>
                  </a:lnTo>
                  <a:lnTo>
                    <a:pt x="310444" y="260076"/>
                  </a:lnTo>
                  <a:lnTo>
                    <a:pt x="310452" y="259931"/>
                  </a:lnTo>
                  <a:lnTo>
                    <a:pt x="310434" y="259776"/>
                  </a:lnTo>
                  <a:lnTo>
                    <a:pt x="310260" y="259434"/>
                  </a:lnTo>
                  <a:lnTo>
                    <a:pt x="309826" y="259334"/>
                  </a:lnTo>
                  <a:lnTo>
                    <a:pt x="309277" y="259199"/>
                  </a:lnTo>
                  <a:lnTo>
                    <a:pt x="308889" y="258716"/>
                  </a:lnTo>
                  <a:lnTo>
                    <a:pt x="308889" y="258264"/>
                  </a:lnTo>
                  <a:lnTo>
                    <a:pt x="308723" y="258100"/>
                  </a:lnTo>
                  <a:lnTo>
                    <a:pt x="308379" y="257544"/>
                  </a:lnTo>
                  <a:lnTo>
                    <a:pt x="308371" y="257393"/>
                  </a:lnTo>
                  <a:lnTo>
                    <a:pt x="308284" y="257002"/>
                  </a:lnTo>
                  <a:lnTo>
                    <a:pt x="307907" y="256655"/>
                  </a:lnTo>
                  <a:lnTo>
                    <a:pt x="307635" y="256446"/>
                  </a:lnTo>
                  <a:lnTo>
                    <a:pt x="307398" y="256296"/>
                  </a:lnTo>
                  <a:lnTo>
                    <a:pt x="306981" y="256059"/>
                  </a:lnTo>
                  <a:lnTo>
                    <a:pt x="306597" y="256018"/>
                  </a:lnTo>
                  <a:lnTo>
                    <a:pt x="306208" y="255813"/>
                  </a:lnTo>
                  <a:lnTo>
                    <a:pt x="305924" y="255722"/>
                  </a:lnTo>
                  <a:lnTo>
                    <a:pt x="305682" y="255580"/>
                  </a:lnTo>
                  <a:lnTo>
                    <a:pt x="305297" y="255261"/>
                  </a:lnTo>
                  <a:lnTo>
                    <a:pt x="305161" y="255170"/>
                  </a:lnTo>
                  <a:lnTo>
                    <a:pt x="304916" y="255034"/>
                  </a:lnTo>
                  <a:lnTo>
                    <a:pt x="304772" y="254970"/>
                  </a:lnTo>
                  <a:lnTo>
                    <a:pt x="304621" y="254920"/>
                  </a:lnTo>
                  <a:lnTo>
                    <a:pt x="304466" y="254874"/>
                  </a:lnTo>
                  <a:lnTo>
                    <a:pt x="304009" y="254751"/>
                  </a:lnTo>
                  <a:lnTo>
                    <a:pt x="303846" y="254697"/>
                  </a:lnTo>
                  <a:lnTo>
                    <a:pt x="303688" y="254656"/>
                  </a:lnTo>
                  <a:lnTo>
                    <a:pt x="303552" y="254637"/>
                  </a:lnTo>
                  <a:lnTo>
                    <a:pt x="303330" y="255148"/>
                  </a:lnTo>
                  <a:lnTo>
                    <a:pt x="303353" y="255280"/>
                  </a:lnTo>
                  <a:lnTo>
                    <a:pt x="303363" y="255567"/>
                  </a:lnTo>
                  <a:lnTo>
                    <a:pt x="302975" y="255676"/>
                  </a:lnTo>
                  <a:lnTo>
                    <a:pt x="302370" y="255712"/>
                  </a:lnTo>
                  <a:lnTo>
                    <a:pt x="301041" y="256305"/>
                  </a:lnTo>
                  <a:lnTo>
                    <a:pt x="300886" y="256232"/>
                  </a:lnTo>
                  <a:lnTo>
                    <a:pt x="300666" y="256173"/>
                  </a:lnTo>
                  <a:lnTo>
                    <a:pt x="299892" y="256013"/>
                  </a:lnTo>
                  <a:lnTo>
                    <a:pt x="299340" y="256719"/>
                  </a:lnTo>
                  <a:lnTo>
                    <a:pt x="297750" y="256507"/>
                  </a:lnTo>
                  <a:lnTo>
                    <a:pt x="297646" y="255822"/>
                  </a:lnTo>
                  <a:lnTo>
                    <a:pt x="297401" y="255771"/>
                  </a:lnTo>
                  <a:lnTo>
                    <a:pt x="297088" y="255807"/>
                  </a:lnTo>
                  <a:lnTo>
                    <a:pt x="296501" y="255908"/>
                  </a:lnTo>
                  <a:lnTo>
                    <a:pt x="296071" y="256059"/>
                  </a:lnTo>
                  <a:lnTo>
                    <a:pt x="295930" y="256095"/>
                  </a:lnTo>
                  <a:lnTo>
                    <a:pt x="295504" y="256177"/>
                  </a:lnTo>
                  <a:lnTo>
                    <a:pt x="295365" y="256218"/>
                  </a:lnTo>
                  <a:lnTo>
                    <a:pt x="295232" y="256268"/>
                  </a:lnTo>
                  <a:lnTo>
                    <a:pt x="294975" y="256396"/>
                  </a:lnTo>
                  <a:lnTo>
                    <a:pt x="294843" y="256450"/>
                  </a:lnTo>
                  <a:lnTo>
                    <a:pt x="294609" y="256501"/>
                  </a:lnTo>
                  <a:lnTo>
                    <a:pt x="294201" y="256505"/>
                  </a:lnTo>
                  <a:lnTo>
                    <a:pt x="293748" y="256587"/>
                  </a:lnTo>
                  <a:lnTo>
                    <a:pt x="293205" y="256706"/>
                  </a:lnTo>
                  <a:lnTo>
                    <a:pt x="292709" y="256929"/>
                  </a:lnTo>
                  <a:lnTo>
                    <a:pt x="292219" y="257198"/>
                  </a:lnTo>
                  <a:lnTo>
                    <a:pt x="291758" y="257416"/>
                  </a:lnTo>
                  <a:lnTo>
                    <a:pt x="291512" y="257489"/>
                  </a:lnTo>
                  <a:lnTo>
                    <a:pt x="290953" y="257799"/>
                  </a:lnTo>
                  <a:lnTo>
                    <a:pt x="290662" y="258100"/>
                  </a:lnTo>
                  <a:lnTo>
                    <a:pt x="290500" y="258505"/>
                  </a:lnTo>
                  <a:lnTo>
                    <a:pt x="290511" y="258660"/>
                  </a:lnTo>
                  <a:lnTo>
                    <a:pt x="290560" y="258801"/>
                  </a:lnTo>
                  <a:lnTo>
                    <a:pt x="290817" y="259106"/>
                  </a:lnTo>
                  <a:lnTo>
                    <a:pt x="291048" y="259243"/>
                  </a:lnTo>
                  <a:lnTo>
                    <a:pt x="291678" y="259539"/>
                  </a:lnTo>
                  <a:lnTo>
                    <a:pt x="292003" y="259839"/>
                  </a:lnTo>
                  <a:lnTo>
                    <a:pt x="292221" y="260008"/>
                  </a:lnTo>
                  <a:lnTo>
                    <a:pt x="292491" y="260222"/>
                  </a:lnTo>
                  <a:lnTo>
                    <a:pt x="293113" y="260751"/>
                  </a:lnTo>
                  <a:lnTo>
                    <a:pt x="293555" y="261160"/>
                  </a:lnTo>
                  <a:lnTo>
                    <a:pt x="294182" y="261721"/>
                  </a:lnTo>
                  <a:lnTo>
                    <a:pt x="294469" y="261889"/>
                  </a:lnTo>
                  <a:lnTo>
                    <a:pt x="294719" y="262049"/>
                  </a:lnTo>
                  <a:lnTo>
                    <a:pt x="295085" y="262299"/>
                  </a:lnTo>
                  <a:lnTo>
                    <a:pt x="295319" y="262482"/>
                  </a:lnTo>
                  <a:lnTo>
                    <a:pt x="295979" y="262978"/>
                  </a:lnTo>
                  <a:lnTo>
                    <a:pt x="296300" y="263169"/>
                  </a:lnTo>
                  <a:lnTo>
                    <a:pt x="296920" y="263570"/>
                  </a:lnTo>
                  <a:lnTo>
                    <a:pt x="297196" y="263839"/>
                  </a:lnTo>
                  <a:lnTo>
                    <a:pt x="297819" y="264313"/>
                  </a:lnTo>
                  <a:lnTo>
                    <a:pt x="297880" y="264618"/>
                  </a:lnTo>
                  <a:lnTo>
                    <a:pt x="297872" y="265096"/>
                  </a:lnTo>
                  <a:lnTo>
                    <a:pt x="298053" y="265884"/>
                  </a:lnTo>
                  <a:lnTo>
                    <a:pt x="298106" y="266404"/>
                  </a:lnTo>
                  <a:lnTo>
                    <a:pt x="297770" y="266987"/>
                  </a:lnTo>
                  <a:lnTo>
                    <a:pt x="296920" y="267898"/>
                  </a:lnTo>
                  <a:lnTo>
                    <a:pt x="296735" y="268007"/>
                  </a:lnTo>
                  <a:lnTo>
                    <a:pt x="296527" y="268089"/>
                  </a:lnTo>
                  <a:lnTo>
                    <a:pt x="296312" y="268158"/>
                  </a:lnTo>
                  <a:lnTo>
                    <a:pt x="296100" y="268231"/>
                  </a:lnTo>
                  <a:lnTo>
                    <a:pt x="295892" y="268317"/>
                  </a:lnTo>
                  <a:lnTo>
                    <a:pt x="295692" y="268422"/>
                  </a:lnTo>
                  <a:lnTo>
                    <a:pt x="295395" y="268586"/>
                  </a:lnTo>
                  <a:lnTo>
                    <a:pt x="295021" y="268795"/>
                  </a:lnTo>
                  <a:lnTo>
                    <a:pt x="294889" y="268814"/>
                  </a:lnTo>
                  <a:lnTo>
                    <a:pt x="294745" y="268805"/>
                  </a:lnTo>
                  <a:lnTo>
                    <a:pt x="294601" y="268791"/>
                  </a:lnTo>
                  <a:lnTo>
                    <a:pt x="294027" y="269055"/>
                  </a:lnTo>
                  <a:lnTo>
                    <a:pt x="293865" y="269110"/>
                  </a:lnTo>
                  <a:lnTo>
                    <a:pt x="293680" y="269128"/>
                  </a:lnTo>
                  <a:lnTo>
                    <a:pt x="293487" y="269119"/>
                  </a:lnTo>
                  <a:lnTo>
                    <a:pt x="293287" y="269096"/>
                  </a:lnTo>
                  <a:lnTo>
                    <a:pt x="293098" y="269069"/>
                  </a:lnTo>
                  <a:lnTo>
                    <a:pt x="292920" y="269028"/>
                  </a:lnTo>
                  <a:lnTo>
                    <a:pt x="292744" y="268964"/>
                  </a:lnTo>
                  <a:lnTo>
                    <a:pt x="292565" y="268891"/>
                  </a:lnTo>
                  <a:lnTo>
                    <a:pt x="292389" y="268836"/>
                  </a:lnTo>
                  <a:lnTo>
                    <a:pt x="292210" y="268805"/>
                  </a:lnTo>
                  <a:lnTo>
                    <a:pt x="292060" y="268805"/>
                  </a:lnTo>
                  <a:lnTo>
                    <a:pt x="291762" y="268846"/>
                  </a:lnTo>
                  <a:lnTo>
                    <a:pt x="291467" y="268914"/>
                  </a:lnTo>
                  <a:lnTo>
                    <a:pt x="291274" y="268969"/>
                  </a:lnTo>
                  <a:lnTo>
                    <a:pt x="291085" y="269032"/>
                  </a:lnTo>
                  <a:lnTo>
                    <a:pt x="290900" y="269105"/>
                  </a:lnTo>
                  <a:lnTo>
                    <a:pt x="290534" y="269269"/>
                  </a:lnTo>
                  <a:lnTo>
                    <a:pt x="290186" y="269447"/>
                  </a:lnTo>
                  <a:lnTo>
                    <a:pt x="290016" y="269538"/>
                  </a:lnTo>
                  <a:lnTo>
                    <a:pt x="289850" y="269643"/>
                  </a:lnTo>
                  <a:lnTo>
                    <a:pt x="289555" y="269848"/>
                  </a:lnTo>
                  <a:lnTo>
                    <a:pt x="289423" y="269953"/>
                  </a:lnTo>
                  <a:lnTo>
                    <a:pt x="289060" y="270299"/>
                  </a:lnTo>
                  <a:lnTo>
                    <a:pt x="288956" y="270431"/>
                  </a:lnTo>
                  <a:lnTo>
                    <a:pt x="288860" y="270577"/>
                  </a:lnTo>
                  <a:lnTo>
                    <a:pt x="288690" y="270877"/>
                  </a:lnTo>
                  <a:lnTo>
                    <a:pt x="288616" y="271032"/>
                  </a:lnTo>
                  <a:lnTo>
                    <a:pt x="288559" y="271173"/>
                  </a:lnTo>
                  <a:lnTo>
                    <a:pt x="288506" y="271315"/>
                  </a:lnTo>
                  <a:lnTo>
                    <a:pt x="288408" y="271602"/>
                  </a:lnTo>
                  <a:lnTo>
                    <a:pt x="288208" y="272153"/>
                  </a:lnTo>
                  <a:lnTo>
                    <a:pt x="288053" y="272558"/>
                  </a:lnTo>
                  <a:lnTo>
                    <a:pt x="287966" y="272759"/>
                  </a:lnTo>
                  <a:lnTo>
                    <a:pt x="287864" y="273009"/>
                  </a:lnTo>
                  <a:lnTo>
                    <a:pt x="287766" y="273269"/>
                  </a:lnTo>
                  <a:lnTo>
                    <a:pt x="287656" y="273520"/>
                  </a:lnTo>
                  <a:lnTo>
                    <a:pt x="287524" y="273743"/>
                  </a:lnTo>
                  <a:lnTo>
                    <a:pt x="287033" y="274125"/>
                  </a:lnTo>
                  <a:lnTo>
                    <a:pt x="286799" y="274226"/>
                  </a:lnTo>
                  <a:lnTo>
                    <a:pt x="286659" y="274276"/>
                  </a:lnTo>
                  <a:lnTo>
                    <a:pt x="286519" y="274321"/>
                  </a:lnTo>
                  <a:lnTo>
                    <a:pt x="286372" y="274358"/>
                  </a:lnTo>
                  <a:lnTo>
                    <a:pt x="286228" y="274385"/>
                  </a:lnTo>
                  <a:lnTo>
                    <a:pt x="286086" y="274399"/>
                  </a:lnTo>
                  <a:lnTo>
                    <a:pt x="285882" y="274394"/>
                  </a:lnTo>
                  <a:lnTo>
                    <a:pt x="285674" y="274371"/>
                  </a:lnTo>
                  <a:lnTo>
                    <a:pt x="285465" y="274326"/>
                  </a:lnTo>
                  <a:lnTo>
                    <a:pt x="285261" y="274267"/>
                  </a:lnTo>
                  <a:lnTo>
                    <a:pt x="285068" y="274194"/>
                  </a:lnTo>
                  <a:lnTo>
                    <a:pt x="284911" y="274125"/>
                  </a:lnTo>
                  <a:lnTo>
                    <a:pt x="284756" y="274043"/>
                  </a:lnTo>
                  <a:lnTo>
                    <a:pt x="284605" y="273952"/>
                  </a:lnTo>
                  <a:lnTo>
                    <a:pt x="284461" y="273852"/>
                  </a:lnTo>
                  <a:lnTo>
                    <a:pt x="284325" y="273747"/>
                  </a:lnTo>
                  <a:lnTo>
                    <a:pt x="284174" y="273565"/>
                  </a:lnTo>
                  <a:lnTo>
                    <a:pt x="283985" y="273401"/>
                  </a:lnTo>
                  <a:lnTo>
                    <a:pt x="283774" y="273255"/>
                  </a:lnTo>
                  <a:lnTo>
                    <a:pt x="283547" y="273146"/>
                  </a:lnTo>
                  <a:lnTo>
                    <a:pt x="283324" y="273073"/>
                  </a:lnTo>
                  <a:lnTo>
                    <a:pt x="283154" y="273050"/>
                  </a:lnTo>
                  <a:lnTo>
                    <a:pt x="282980" y="273055"/>
                  </a:lnTo>
                  <a:lnTo>
                    <a:pt x="282799" y="273069"/>
                  </a:lnTo>
                  <a:lnTo>
                    <a:pt x="282256" y="273151"/>
                  </a:lnTo>
                  <a:lnTo>
                    <a:pt x="281873" y="273228"/>
                  </a:lnTo>
                  <a:lnTo>
                    <a:pt x="281504" y="273333"/>
                  </a:lnTo>
                  <a:lnTo>
                    <a:pt x="281319" y="273410"/>
                  </a:lnTo>
                  <a:lnTo>
                    <a:pt x="280956" y="273602"/>
                  </a:lnTo>
                  <a:lnTo>
                    <a:pt x="280775" y="273684"/>
                  </a:lnTo>
                  <a:lnTo>
                    <a:pt x="280586" y="273738"/>
                  </a:lnTo>
                  <a:lnTo>
                    <a:pt x="280386" y="273761"/>
                  </a:lnTo>
                  <a:lnTo>
                    <a:pt x="280174" y="273761"/>
                  </a:lnTo>
                  <a:lnTo>
                    <a:pt x="279963" y="273738"/>
                  </a:lnTo>
                  <a:lnTo>
                    <a:pt x="279755" y="273702"/>
                  </a:lnTo>
                  <a:lnTo>
                    <a:pt x="279551" y="273656"/>
                  </a:lnTo>
                  <a:lnTo>
                    <a:pt x="279336" y="273583"/>
                  </a:lnTo>
                  <a:lnTo>
                    <a:pt x="279124" y="273492"/>
                  </a:lnTo>
                  <a:lnTo>
                    <a:pt x="278920" y="273383"/>
                  </a:lnTo>
                  <a:lnTo>
                    <a:pt x="278720" y="273269"/>
                  </a:lnTo>
                  <a:lnTo>
                    <a:pt x="278521" y="273146"/>
                  </a:lnTo>
                  <a:lnTo>
                    <a:pt x="278336" y="273028"/>
                  </a:lnTo>
                  <a:lnTo>
                    <a:pt x="278150" y="272900"/>
                  </a:lnTo>
                  <a:lnTo>
                    <a:pt x="277973" y="272763"/>
                  </a:lnTo>
                  <a:lnTo>
                    <a:pt x="277629" y="272481"/>
                  </a:lnTo>
                  <a:lnTo>
                    <a:pt x="277410" y="272276"/>
                  </a:lnTo>
                  <a:lnTo>
                    <a:pt x="277210" y="272057"/>
                  </a:lnTo>
                  <a:lnTo>
                    <a:pt x="277013" y="271829"/>
                  </a:lnTo>
                  <a:lnTo>
                    <a:pt x="276813" y="271606"/>
                  </a:lnTo>
                  <a:lnTo>
                    <a:pt x="276269" y="271019"/>
                  </a:lnTo>
                  <a:lnTo>
                    <a:pt x="276095" y="270841"/>
                  </a:lnTo>
                  <a:lnTo>
                    <a:pt x="275910" y="270672"/>
                  </a:lnTo>
                  <a:lnTo>
                    <a:pt x="275719" y="270522"/>
                  </a:lnTo>
                  <a:lnTo>
                    <a:pt x="275515" y="270399"/>
                  </a:lnTo>
                  <a:lnTo>
                    <a:pt x="275302" y="270285"/>
                  </a:lnTo>
                  <a:lnTo>
                    <a:pt x="275079" y="270189"/>
                  </a:lnTo>
                  <a:lnTo>
                    <a:pt x="274852" y="270107"/>
                  </a:lnTo>
                  <a:lnTo>
                    <a:pt x="274547" y="270035"/>
                  </a:lnTo>
                  <a:lnTo>
                    <a:pt x="274332" y="269998"/>
                  </a:lnTo>
                  <a:lnTo>
                    <a:pt x="274034" y="269975"/>
                  </a:lnTo>
                  <a:lnTo>
                    <a:pt x="273728" y="269984"/>
                  </a:lnTo>
                  <a:lnTo>
                    <a:pt x="273425" y="270007"/>
                  </a:lnTo>
                  <a:lnTo>
                    <a:pt x="273131" y="270053"/>
                  </a:lnTo>
                  <a:lnTo>
                    <a:pt x="272878" y="270103"/>
                  </a:lnTo>
                  <a:lnTo>
                    <a:pt x="272625" y="270171"/>
                  </a:lnTo>
                  <a:lnTo>
                    <a:pt x="272375" y="270253"/>
                  </a:lnTo>
                  <a:lnTo>
                    <a:pt x="272130" y="270344"/>
                  </a:lnTo>
                  <a:lnTo>
                    <a:pt x="271893" y="270449"/>
                  </a:lnTo>
                  <a:lnTo>
                    <a:pt x="271598" y="270595"/>
                  </a:lnTo>
                  <a:lnTo>
                    <a:pt x="271306" y="270759"/>
                  </a:lnTo>
                  <a:lnTo>
                    <a:pt x="271024" y="270941"/>
                  </a:lnTo>
                  <a:lnTo>
                    <a:pt x="270767" y="271142"/>
                  </a:lnTo>
                  <a:lnTo>
                    <a:pt x="270544" y="271369"/>
                  </a:lnTo>
                  <a:lnTo>
                    <a:pt x="270431" y="271524"/>
                  </a:lnTo>
                  <a:lnTo>
                    <a:pt x="270329" y="271693"/>
                  </a:lnTo>
                  <a:lnTo>
                    <a:pt x="270144" y="272039"/>
                  </a:lnTo>
                  <a:lnTo>
                    <a:pt x="270045" y="272208"/>
                  </a:lnTo>
                  <a:lnTo>
                    <a:pt x="269868" y="272458"/>
                  </a:lnTo>
                  <a:lnTo>
                    <a:pt x="269490" y="272941"/>
                  </a:lnTo>
                  <a:lnTo>
                    <a:pt x="269297" y="273182"/>
                  </a:lnTo>
                  <a:lnTo>
                    <a:pt x="269112" y="273428"/>
                  </a:lnTo>
                  <a:lnTo>
                    <a:pt x="268995" y="273606"/>
                  </a:lnTo>
                  <a:lnTo>
                    <a:pt x="268772" y="273966"/>
                  </a:lnTo>
                  <a:lnTo>
                    <a:pt x="268651" y="274139"/>
                  </a:lnTo>
                  <a:lnTo>
                    <a:pt x="268513" y="274294"/>
                  </a:lnTo>
                  <a:lnTo>
                    <a:pt x="268315" y="274458"/>
                  </a:lnTo>
                  <a:lnTo>
                    <a:pt x="268088" y="274595"/>
                  </a:lnTo>
                  <a:lnTo>
                    <a:pt x="267617" y="274845"/>
                  </a:lnTo>
                  <a:lnTo>
                    <a:pt x="267398" y="274991"/>
                  </a:lnTo>
                  <a:lnTo>
                    <a:pt x="267196" y="275176"/>
                  </a:lnTo>
                  <a:lnTo>
                    <a:pt x="266956" y="275424"/>
                  </a:lnTo>
                  <a:lnTo>
                    <a:pt x="266805" y="275556"/>
                  </a:lnTo>
                  <a:lnTo>
                    <a:pt x="266639" y="275661"/>
                  </a:lnTo>
                  <a:lnTo>
                    <a:pt x="266431" y="275734"/>
                  </a:lnTo>
                  <a:lnTo>
                    <a:pt x="266208" y="275775"/>
                  </a:lnTo>
                  <a:lnTo>
                    <a:pt x="265974" y="275788"/>
                  </a:lnTo>
                  <a:lnTo>
                    <a:pt x="265289" y="275921"/>
                  </a:lnTo>
                  <a:lnTo>
                    <a:pt x="264313" y="276046"/>
                  </a:lnTo>
                  <a:lnTo>
                    <a:pt x="262954" y="276148"/>
                  </a:lnTo>
                  <a:lnTo>
                    <a:pt x="262494" y="276187"/>
                  </a:lnTo>
                  <a:lnTo>
                    <a:pt x="261876" y="276171"/>
                  </a:lnTo>
                  <a:lnTo>
                    <a:pt x="261124" y="275852"/>
                  </a:lnTo>
                  <a:lnTo>
                    <a:pt x="260967" y="275720"/>
                  </a:lnTo>
                  <a:lnTo>
                    <a:pt x="260818" y="275574"/>
                  </a:lnTo>
                  <a:lnTo>
                    <a:pt x="260682" y="275410"/>
                  </a:lnTo>
                  <a:lnTo>
                    <a:pt x="260362" y="275156"/>
                  </a:lnTo>
                  <a:lnTo>
                    <a:pt x="260237" y="274844"/>
                  </a:lnTo>
                  <a:lnTo>
                    <a:pt x="260151" y="274508"/>
                  </a:lnTo>
                  <a:lnTo>
                    <a:pt x="260112" y="274070"/>
                  </a:lnTo>
                  <a:lnTo>
                    <a:pt x="260042" y="273617"/>
                  </a:lnTo>
                  <a:lnTo>
                    <a:pt x="260323" y="273157"/>
                  </a:lnTo>
                  <a:lnTo>
                    <a:pt x="260651" y="272407"/>
                  </a:lnTo>
                  <a:lnTo>
                    <a:pt x="261060" y="272012"/>
                  </a:lnTo>
                  <a:lnTo>
                    <a:pt x="261200" y="271825"/>
                  </a:lnTo>
                  <a:lnTo>
                    <a:pt x="261347" y="271647"/>
                  </a:lnTo>
                  <a:lnTo>
                    <a:pt x="261502" y="271470"/>
                  </a:lnTo>
                  <a:lnTo>
                    <a:pt x="261782" y="271183"/>
                  </a:lnTo>
                  <a:lnTo>
                    <a:pt x="262159" y="270841"/>
                  </a:lnTo>
                  <a:lnTo>
                    <a:pt x="262896" y="270053"/>
                  </a:lnTo>
                  <a:lnTo>
                    <a:pt x="263281" y="269834"/>
                  </a:lnTo>
                  <a:lnTo>
                    <a:pt x="263410" y="269661"/>
                  </a:lnTo>
                  <a:lnTo>
                    <a:pt x="264100" y="268654"/>
                  </a:lnTo>
                  <a:lnTo>
                    <a:pt x="264217" y="268499"/>
                  </a:lnTo>
                  <a:lnTo>
                    <a:pt x="264343" y="268358"/>
                  </a:lnTo>
                  <a:lnTo>
                    <a:pt x="264536" y="268185"/>
                  </a:lnTo>
                  <a:lnTo>
                    <a:pt x="264750" y="268030"/>
                  </a:lnTo>
                  <a:lnTo>
                    <a:pt x="265207" y="267748"/>
                  </a:lnTo>
                  <a:lnTo>
                    <a:pt x="265426" y="267597"/>
                  </a:lnTo>
                  <a:lnTo>
                    <a:pt x="266004" y="267178"/>
                  </a:lnTo>
                  <a:lnTo>
                    <a:pt x="266182" y="267028"/>
                  </a:lnTo>
                  <a:lnTo>
                    <a:pt x="266431" y="266768"/>
                  </a:lnTo>
                  <a:lnTo>
                    <a:pt x="266714" y="266349"/>
                  </a:lnTo>
                  <a:lnTo>
                    <a:pt x="266760" y="266190"/>
                  </a:lnTo>
                  <a:lnTo>
                    <a:pt x="266623" y="265707"/>
                  </a:lnTo>
                  <a:lnTo>
                    <a:pt x="267036" y="264612"/>
                  </a:lnTo>
                  <a:lnTo>
                    <a:pt x="267350" y="264008"/>
                  </a:lnTo>
                  <a:lnTo>
                    <a:pt x="267812" y="262964"/>
                  </a:lnTo>
                  <a:lnTo>
                    <a:pt x="268199" y="262010"/>
                  </a:lnTo>
                  <a:lnTo>
                    <a:pt x="268897" y="261232"/>
                  </a:lnTo>
                  <a:lnTo>
                    <a:pt x="269018" y="261083"/>
                  </a:lnTo>
                  <a:lnTo>
                    <a:pt x="269158" y="260856"/>
                  </a:lnTo>
                  <a:lnTo>
                    <a:pt x="269331" y="260610"/>
                  </a:lnTo>
                  <a:lnTo>
                    <a:pt x="269407" y="260482"/>
                  </a:lnTo>
                  <a:lnTo>
                    <a:pt x="269513" y="260227"/>
                  </a:lnTo>
                  <a:lnTo>
                    <a:pt x="269543" y="260099"/>
                  </a:lnTo>
                  <a:lnTo>
                    <a:pt x="269569" y="259967"/>
                  </a:lnTo>
                  <a:lnTo>
                    <a:pt x="269588" y="259839"/>
                  </a:lnTo>
                  <a:lnTo>
                    <a:pt x="269660" y="259439"/>
                  </a:lnTo>
                  <a:lnTo>
                    <a:pt x="269698" y="259170"/>
                  </a:lnTo>
                  <a:lnTo>
                    <a:pt x="269727" y="258995"/>
                  </a:lnTo>
                  <a:lnTo>
                    <a:pt x="269849" y="258327"/>
                  </a:lnTo>
                  <a:lnTo>
                    <a:pt x="269883" y="258090"/>
                  </a:lnTo>
                  <a:lnTo>
                    <a:pt x="269913" y="257680"/>
                  </a:lnTo>
                  <a:lnTo>
                    <a:pt x="269928" y="257512"/>
                  </a:lnTo>
                  <a:lnTo>
                    <a:pt x="269932" y="257339"/>
                  </a:lnTo>
                  <a:lnTo>
                    <a:pt x="269921" y="257175"/>
                  </a:lnTo>
                  <a:lnTo>
                    <a:pt x="269860" y="256952"/>
                  </a:lnTo>
                  <a:lnTo>
                    <a:pt x="269732" y="256692"/>
                  </a:lnTo>
                  <a:lnTo>
                    <a:pt x="269656" y="256528"/>
                  </a:lnTo>
                  <a:lnTo>
                    <a:pt x="269838" y="256145"/>
                  </a:lnTo>
                  <a:lnTo>
                    <a:pt x="269800" y="255840"/>
                  </a:lnTo>
                  <a:lnTo>
                    <a:pt x="269770" y="255690"/>
                  </a:lnTo>
                  <a:lnTo>
                    <a:pt x="269724" y="255407"/>
                  </a:lnTo>
                  <a:lnTo>
                    <a:pt x="269671" y="255189"/>
                  </a:lnTo>
                  <a:lnTo>
                    <a:pt x="269607" y="254979"/>
                  </a:lnTo>
                  <a:lnTo>
                    <a:pt x="269535" y="254765"/>
                  </a:lnTo>
                  <a:lnTo>
                    <a:pt x="269460" y="254555"/>
                  </a:lnTo>
                  <a:lnTo>
                    <a:pt x="269392" y="254341"/>
                  </a:lnTo>
                  <a:lnTo>
                    <a:pt x="269335" y="254154"/>
                  </a:lnTo>
                  <a:lnTo>
                    <a:pt x="269233" y="253776"/>
                  </a:lnTo>
                  <a:lnTo>
                    <a:pt x="269120" y="253403"/>
                  </a:lnTo>
                  <a:lnTo>
                    <a:pt x="269052" y="253198"/>
                  </a:lnTo>
                  <a:lnTo>
                    <a:pt x="268825" y="252578"/>
                  </a:lnTo>
                  <a:lnTo>
                    <a:pt x="268757" y="252369"/>
                  </a:lnTo>
                  <a:lnTo>
                    <a:pt x="268621" y="251972"/>
                  </a:lnTo>
                  <a:lnTo>
                    <a:pt x="268557" y="251772"/>
                  </a:lnTo>
                  <a:lnTo>
                    <a:pt x="268500" y="251571"/>
                  </a:lnTo>
                  <a:lnTo>
                    <a:pt x="268455" y="251366"/>
                  </a:lnTo>
                  <a:lnTo>
                    <a:pt x="268432" y="251234"/>
                  </a:lnTo>
                  <a:lnTo>
                    <a:pt x="268391" y="250824"/>
                  </a:lnTo>
                  <a:lnTo>
                    <a:pt x="268372" y="250692"/>
                  </a:lnTo>
                  <a:lnTo>
                    <a:pt x="268300" y="250405"/>
                  </a:lnTo>
                  <a:lnTo>
                    <a:pt x="268258" y="250269"/>
                  </a:lnTo>
                  <a:lnTo>
                    <a:pt x="268221" y="250123"/>
                  </a:lnTo>
                  <a:lnTo>
                    <a:pt x="268190" y="249982"/>
                  </a:lnTo>
                  <a:lnTo>
                    <a:pt x="268110" y="249429"/>
                  </a:lnTo>
                  <a:lnTo>
                    <a:pt x="268062" y="248776"/>
                  </a:lnTo>
                  <a:lnTo>
                    <a:pt x="268030" y="248461"/>
                  </a:lnTo>
                  <a:lnTo>
                    <a:pt x="268077" y="248233"/>
                  </a:lnTo>
                  <a:lnTo>
                    <a:pt x="268081" y="248019"/>
                  </a:lnTo>
                  <a:lnTo>
                    <a:pt x="268198" y="247659"/>
                  </a:lnTo>
                  <a:lnTo>
                    <a:pt x="268334" y="247353"/>
                  </a:lnTo>
                  <a:lnTo>
                    <a:pt x="268183" y="246857"/>
                  </a:lnTo>
                  <a:lnTo>
                    <a:pt x="267835" y="246219"/>
                  </a:lnTo>
                  <a:lnTo>
                    <a:pt x="267806" y="246092"/>
                  </a:lnTo>
                  <a:lnTo>
                    <a:pt x="267780" y="245718"/>
                  </a:lnTo>
                  <a:lnTo>
                    <a:pt x="267474" y="245322"/>
                  </a:lnTo>
                  <a:lnTo>
                    <a:pt x="267436" y="245126"/>
                  </a:lnTo>
                  <a:lnTo>
                    <a:pt x="267266" y="245089"/>
                  </a:lnTo>
                  <a:lnTo>
                    <a:pt x="267092" y="245012"/>
                  </a:lnTo>
                  <a:lnTo>
                    <a:pt x="266835" y="244875"/>
                  </a:lnTo>
                  <a:lnTo>
                    <a:pt x="266597" y="244780"/>
                  </a:lnTo>
                  <a:lnTo>
                    <a:pt x="266231" y="244661"/>
                  </a:lnTo>
                  <a:lnTo>
                    <a:pt x="265774" y="244552"/>
                  </a:lnTo>
                  <a:lnTo>
                    <a:pt x="265502" y="244488"/>
                  </a:lnTo>
                  <a:lnTo>
                    <a:pt x="265230" y="244433"/>
                  </a:lnTo>
                  <a:lnTo>
                    <a:pt x="265090" y="244411"/>
                  </a:lnTo>
                  <a:lnTo>
                    <a:pt x="264867" y="244383"/>
                  </a:lnTo>
                  <a:lnTo>
                    <a:pt x="264319" y="244310"/>
                  </a:lnTo>
                  <a:lnTo>
                    <a:pt x="264003" y="244265"/>
                  </a:lnTo>
                  <a:lnTo>
                    <a:pt x="263538" y="244344"/>
                  </a:lnTo>
                  <a:lnTo>
                    <a:pt x="262560" y="244126"/>
                  </a:lnTo>
                  <a:lnTo>
                    <a:pt x="261836" y="243853"/>
                  </a:lnTo>
                  <a:lnTo>
                    <a:pt x="261485" y="243496"/>
                  </a:lnTo>
                  <a:lnTo>
                    <a:pt x="260982" y="243199"/>
                  </a:lnTo>
                  <a:lnTo>
                    <a:pt x="260818" y="243044"/>
                  </a:lnTo>
                  <a:lnTo>
                    <a:pt x="260672" y="242876"/>
                  </a:lnTo>
                  <a:lnTo>
                    <a:pt x="260555" y="242716"/>
                  </a:lnTo>
                  <a:lnTo>
                    <a:pt x="260260" y="242215"/>
                  </a:lnTo>
                  <a:lnTo>
                    <a:pt x="260203" y="242079"/>
                  </a:lnTo>
                  <a:lnTo>
                    <a:pt x="260169" y="241919"/>
                  </a:lnTo>
                  <a:lnTo>
                    <a:pt x="260109" y="241792"/>
                  </a:lnTo>
                  <a:lnTo>
                    <a:pt x="259958" y="241491"/>
                  </a:lnTo>
                  <a:lnTo>
                    <a:pt x="259924" y="241035"/>
                  </a:lnTo>
                  <a:lnTo>
                    <a:pt x="259916" y="240899"/>
                  </a:lnTo>
                  <a:lnTo>
                    <a:pt x="259935" y="240730"/>
                  </a:lnTo>
                  <a:lnTo>
                    <a:pt x="259969" y="240562"/>
                  </a:lnTo>
                  <a:lnTo>
                    <a:pt x="260113" y="240133"/>
                  </a:lnTo>
                  <a:lnTo>
                    <a:pt x="260215" y="239787"/>
                  </a:lnTo>
                  <a:lnTo>
                    <a:pt x="260323" y="239546"/>
                  </a:lnTo>
                  <a:lnTo>
                    <a:pt x="260460" y="239323"/>
                  </a:lnTo>
                  <a:lnTo>
                    <a:pt x="260731" y="238922"/>
                  </a:lnTo>
                  <a:lnTo>
                    <a:pt x="261007" y="238466"/>
                  </a:lnTo>
                  <a:lnTo>
                    <a:pt x="261056" y="238325"/>
                  </a:lnTo>
                  <a:lnTo>
                    <a:pt x="261094" y="238179"/>
                  </a:lnTo>
                  <a:lnTo>
                    <a:pt x="262016" y="237045"/>
                  </a:lnTo>
                  <a:lnTo>
                    <a:pt x="262144" y="236904"/>
                  </a:lnTo>
                  <a:lnTo>
                    <a:pt x="262526" y="236571"/>
                  </a:lnTo>
                  <a:lnTo>
                    <a:pt x="263021" y="236667"/>
                  </a:lnTo>
                  <a:lnTo>
                    <a:pt x="263340" y="236543"/>
                  </a:lnTo>
                  <a:lnTo>
                    <a:pt x="263519" y="236439"/>
                  </a:lnTo>
                  <a:lnTo>
                    <a:pt x="263803" y="236284"/>
                  </a:lnTo>
                  <a:lnTo>
                    <a:pt x="263961" y="236193"/>
                  </a:lnTo>
                  <a:lnTo>
                    <a:pt x="264124" y="236098"/>
                  </a:lnTo>
                  <a:lnTo>
                    <a:pt x="264436" y="235902"/>
                  </a:lnTo>
                  <a:lnTo>
                    <a:pt x="265135" y="235381"/>
                  </a:lnTo>
                  <a:lnTo>
                    <a:pt x="266122" y="234253"/>
                  </a:lnTo>
                  <a:lnTo>
                    <a:pt x="266932" y="233419"/>
                  </a:lnTo>
                  <a:lnTo>
                    <a:pt x="267507" y="232526"/>
                  </a:lnTo>
                  <a:lnTo>
                    <a:pt x="267748" y="231228"/>
                  </a:lnTo>
                  <a:lnTo>
                    <a:pt x="267566" y="230600"/>
                  </a:lnTo>
                  <a:lnTo>
                    <a:pt x="267108" y="229743"/>
                  </a:lnTo>
                  <a:lnTo>
                    <a:pt x="266873" y="229273"/>
                  </a:lnTo>
                  <a:lnTo>
                    <a:pt x="266721" y="228345"/>
                  </a:lnTo>
                  <a:lnTo>
                    <a:pt x="266699" y="227029"/>
                  </a:lnTo>
                  <a:lnTo>
                    <a:pt x="266699" y="226824"/>
                  </a:lnTo>
                  <a:lnTo>
                    <a:pt x="266718" y="226477"/>
                  </a:lnTo>
                  <a:lnTo>
                    <a:pt x="266775" y="225963"/>
                  </a:lnTo>
                  <a:lnTo>
                    <a:pt x="266824" y="225644"/>
                  </a:lnTo>
                  <a:lnTo>
                    <a:pt x="266843" y="225434"/>
                  </a:lnTo>
                  <a:lnTo>
                    <a:pt x="266847" y="225297"/>
                  </a:lnTo>
                  <a:lnTo>
                    <a:pt x="266843" y="225161"/>
                  </a:lnTo>
                  <a:lnTo>
                    <a:pt x="266835" y="225024"/>
                  </a:lnTo>
                  <a:lnTo>
                    <a:pt x="266820" y="224887"/>
                  </a:lnTo>
                  <a:lnTo>
                    <a:pt x="266775" y="224628"/>
                  </a:lnTo>
                  <a:lnTo>
                    <a:pt x="266631" y="224154"/>
                  </a:lnTo>
                  <a:lnTo>
                    <a:pt x="266042" y="223453"/>
                  </a:lnTo>
                  <a:lnTo>
                    <a:pt x="265675" y="223248"/>
                  </a:lnTo>
                  <a:lnTo>
                    <a:pt x="265513" y="223166"/>
                  </a:lnTo>
                  <a:lnTo>
                    <a:pt x="265018" y="222934"/>
                  </a:lnTo>
                  <a:lnTo>
                    <a:pt x="264856" y="222852"/>
                  </a:lnTo>
                  <a:lnTo>
                    <a:pt x="264417" y="222574"/>
                  </a:lnTo>
                  <a:lnTo>
                    <a:pt x="263618" y="222196"/>
                  </a:lnTo>
                  <a:lnTo>
                    <a:pt x="263278" y="222168"/>
                  </a:lnTo>
                  <a:lnTo>
                    <a:pt x="263006" y="222141"/>
                  </a:lnTo>
                  <a:lnTo>
                    <a:pt x="262870" y="222132"/>
                  </a:lnTo>
                  <a:lnTo>
                    <a:pt x="262499" y="222082"/>
                  </a:lnTo>
                  <a:lnTo>
                    <a:pt x="261910" y="221931"/>
                  </a:lnTo>
                  <a:lnTo>
                    <a:pt x="261725" y="221849"/>
                  </a:lnTo>
                  <a:lnTo>
                    <a:pt x="261540" y="221777"/>
                  </a:lnTo>
                  <a:lnTo>
                    <a:pt x="261060" y="221631"/>
                  </a:lnTo>
                  <a:lnTo>
                    <a:pt x="260633" y="221558"/>
                  </a:lnTo>
                  <a:lnTo>
                    <a:pt x="260139" y="221280"/>
                  </a:lnTo>
                  <a:lnTo>
                    <a:pt x="260124" y="221134"/>
                  </a:lnTo>
                  <a:lnTo>
                    <a:pt x="260139" y="220975"/>
                  </a:lnTo>
                  <a:lnTo>
                    <a:pt x="260158" y="220820"/>
                  </a:lnTo>
                  <a:lnTo>
                    <a:pt x="260192" y="220656"/>
                  </a:lnTo>
                  <a:lnTo>
                    <a:pt x="259421" y="220934"/>
                  </a:lnTo>
                  <a:lnTo>
                    <a:pt x="258723" y="220957"/>
                  </a:lnTo>
                  <a:lnTo>
                    <a:pt x="258311" y="221521"/>
                  </a:lnTo>
                  <a:lnTo>
                    <a:pt x="257933" y="221886"/>
                  </a:lnTo>
                  <a:lnTo>
                    <a:pt x="257574" y="222205"/>
                  </a:lnTo>
                  <a:lnTo>
                    <a:pt x="257525" y="222337"/>
                  </a:lnTo>
                  <a:lnTo>
                    <a:pt x="257462" y="222628"/>
                  </a:lnTo>
                  <a:lnTo>
                    <a:pt x="257428" y="222770"/>
                  </a:lnTo>
                  <a:lnTo>
                    <a:pt x="257337" y="223111"/>
                  </a:lnTo>
                  <a:lnTo>
                    <a:pt x="257298" y="223280"/>
                  </a:lnTo>
                  <a:lnTo>
                    <a:pt x="257262" y="223453"/>
                  </a:lnTo>
                  <a:lnTo>
                    <a:pt x="257235" y="223626"/>
                  </a:lnTo>
                  <a:lnTo>
                    <a:pt x="257214" y="223793"/>
                  </a:lnTo>
                  <a:lnTo>
                    <a:pt x="257204" y="223931"/>
                  </a:lnTo>
                  <a:lnTo>
                    <a:pt x="257190" y="224241"/>
                  </a:lnTo>
                  <a:lnTo>
                    <a:pt x="257211" y="224810"/>
                  </a:lnTo>
                  <a:lnTo>
                    <a:pt x="257997" y="225666"/>
                  </a:lnTo>
                  <a:lnTo>
                    <a:pt x="258031" y="225812"/>
                  </a:lnTo>
                  <a:lnTo>
                    <a:pt x="258027" y="225953"/>
                  </a:lnTo>
                  <a:lnTo>
                    <a:pt x="257997" y="226209"/>
                  </a:lnTo>
                  <a:lnTo>
                    <a:pt x="257937" y="226432"/>
                  </a:lnTo>
                  <a:lnTo>
                    <a:pt x="257884" y="226660"/>
                  </a:lnTo>
                  <a:lnTo>
                    <a:pt x="257861" y="226924"/>
                  </a:lnTo>
                  <a:lnTo>
                    <a:pt x="257850" y="227101"/>
                  </a:lnTo>
                  <a:lnTo>
                    <a:pt x="257797" y="227530"/>
                  </a:lnTo>
                  <a:lnTo>
                    <a:pt x="257748" y="227812"/>
                  </a:lnTo>
                  <a:lnTo>
                    <a:pt x="257670" y="228085"/>
                  </a:lnTo>
                  <a:lnTo>
                    <a:pt x="257530" y="228486"/>
                  </a:lnTo>
                  <a:lnTo>
                    <a:pt x="257385" y="228878"/>
                  </a:lnTo>
                  <a:lnTo>
                    <a:pt x="257156" y="229456"/>
                  </a:lnTo>
                  <a:lnTo>
                    <a:pt x="257016" y="229839"/>
                  </a:lnTo>
                  <a:lnTo>
                    <a:pt x="256922" y="230017"/>
                  </a:lnTo>
                  <a:lnTo>
                    <a:pt x="256196" y="230622"/>
                  </a:lnTo>
                  <a:lnTo>
                    <a:pt x="256106" y="230759"/>
                  </a:lnTo>
                  <a:lnTo>
                    <a:pt x="255947" y="230941"/>
                  </a:lnTo>
                  <a:lnTo>
                    <a:pt x="255607" y="231242"/>
                  </a:lnTo>
                  <a:lnTo>
                    <a:pt x="255169" y="231647"/>
                  </a:lnTo>
                  <a:lnTo>
                    <a:pt x="254273" y="231934"/>
                  </a:lnTo>
                  <a:lnTo>
                    <a:pt x="253908" y="231939"/>
                  </a:lnTo>
                  <a:lnTo>
                    <a:pt x="253676" y="231902"/>
                  </a:lnTo>
                  <a:lnTo>
                    <a:pt x="252695" y="232526"/>
                  </a:lnTo>
                  <a:lnTo>
                    <a:pt x="252268" y="232973"/>
                  </a:lnTo>
                  <a:lnTo>
                    <a:pt x="252023" y="233533"/>
                  </a:lnTo>
                  <a:lnTo>
                    <a:pt x="251909" y="233893"/>
                  </a:lnTo>
                  <a:lnTo>
                    <a:pt x="251841" y="234143"/>
                  </a:lnTo>
                  <a:lnTo>
                    <a:pt x="251785" y="234389"/>
                  </a:lnTo>
                  <a:lnTo>
                    <a:pt x="251736" y="234685"/>
                  </a:lnTo>
                  <a:lnTo>
                    <a:pt x="251717" y="234831"/>
                  </a:lnTo>
                  <a:lnTo>
                    <a:pt x="251702" y="234982"/>
                  </a:lnTo>
                  <a:lnTo>
                    <a:pt x="251683" y="235127"/>
                  </a:lnTo>
                  <a:lnTo>
                    <a:pt x="251671" y="235282"/>
                  </a:lnTo>
                  <a:lnTo>
                    <a:pt x="251656" y="235592"/>
                  </a:lnTo>
                  <a:lnTo>
                    <a:pt x="251641" y="235747"/>
                  </a:lnTo>
                  <a:lnTo>
                    <a:pt x="251577" y="236011"/>
                  </a:lnTo>
                  <a:lnTo>
                    <a:pt x="251498" y="236239"/>
                  </a:lnTo>
                  <a:lnTo>
                    <a:pt x="251396" y="236458"/>
                  </a:lnTo>
                  <a:lnTo>
                    <a:pt x="251335" y="236699"/>
                  </a:lnTo>
                  <a:lnTo>
                    <a:pt x="251297" y="236863"/>
                  </a:lnTo>
                  <a:lnTo>
                    <a:pt x="251195" y="237246"/>
                  </a:lnTo>
                  <a:lnTo>
                    <a:pt x="251165" y="237373"/>
                  </a:lnTo>
                  <a:lnTo>
                    <a:pt x="251105" y="237601"/>
                  </a:lnTo>
                  <a:lnTo>
                    <a:pt x="251063" y="237796"/>
                  </a:lnTo>
                  <a:lnTo>
                    <a:pt x="250980" y="238083"/>
                  </a:lnTo>
                  <a:lnTo>
                    <a:pt x="250874" y="238357"/>
                  </a:lnTo>
                  <a:lnTo>
                    <a:pt x="250829" y="238525"/>
                  </a:lnTo>
                  <a:lnTo>
                    <a:pt x="250806" y="238680"/>
                  </a:lnTo>
                  <a:lnTo>
                    <a:pt x="250731" y="238954"/>
                  </a:lnTo>
                  <a:lnTo>
                    <a:pt x="250481" y="239569"/>
                  </a:lnTo>
                  <a:lnTo>
                    <a:pt x="250411" y="239774"/>
                  </a:lnTo>
                  <a:lnTo>
                    <a:pt x="250281" y="240079"/>
                  </a:lnTo>
                  <a:lnTo>
                    <a:pt x="250014" y="240575"/>
                  </a:lnTo>
                  <a:lnTo>
                    <a:pt x="249968" y="240799"/>
                  </a:lnTo>
                  <a:lnTo>
                    <a:pt x="249846" y="241171"/>
                  </a:lnTo>
                  <a:lnTo>
                    <a:pt x="249556" y="241758"/>
                  </a:lnTo>
                  <a:lnTo>
                    <a:pt x="249353" y="241837"/>
                  </a:lnTo>
                  <a:lnTo>
                    <a:pt x="249122" y="242019"/>
                  </a:lnTo>
                  <a:lnTo>
                    <a:pt x="248873" y="242152"/>
                  </a:lnTo>
                  <a:lnTo>
                    <a:pt x="248167" y="242247"/>
                  </a:lnTo>
                  <a:lnTo>
                    <a:pt x="247744" y="242116"/>
                  </a:lnTo>
                  <a:lnTo>
                    <a:pt x="246643" y="241529"/>
                  </a:lnTo>
                  <a:lnTo>
                    <a:pt x="246283" y="241396"/>
                  </a:lnTo>
                  <a:lnTo>
                    <a:pt x="245855" y="241179"/>
                  </a:lnTo>
                  <a:lnTo>
                    <a:pt x="245115" y="240676"/>
                  </a:lnTo>
                  <a:lnTo>
                    <a:pt x="244367" y="240197"/>
                  </a:lnTo>
                  <a:lnTo>
                    <a:pt x="243884" y="240042"/>
                  </a:lnTo>
                  <a:lnTo>
                    <a:pt x="243559" y="239837"/>
                  </a:lnTo>
                  <a:lnTo>
                    <a:pt x="243171" y="239619"/>
                  </a:lnTo>
                  <a:lnTo>
                    <a:pt x="242974" y="239528"/>
                  </a:lnTo>
                  <a:lnTo>
                    <a:pt x="242770" y="239446"/>
                  </a:lnTo>
                  <a:lnTo>
                    <a:pt x="242230" y="239282"/>
                  </a:lnTo>
                  <a:lnTo>
                    <a:pt x="242049" y="239263"/>
                  </a:lnTo>
                  <a:lnTo>
                    <a:pt x="241916" y="239268"/>
                  </a:lnTo>
                  <a:lnTo>
                    <a:pt x="241161" y="238917"/>
                  </a:lnTo>
                  <a:lnTo>
                    <a:pt x="241017" y="238831"/>
                  </a:lnTo>
                  <a:lnTo>
                    <a:pt x="240881" y="238758"/>
                  </a:lnTo>
                  <a:lnTo>
                    <a:pt x="240492" y="238680"/>
                  </a:lnTo>
                  <a:lnTo>
                    <a:pt x="239815" y="239000"/>
                  </a:lnTo>
                  <a:lnTo>
                    <a:pt x="238948" y="238718"/>
                  </a:lnTo>
                  <a:lnTo>
                    <a:pt x="238332" y="238425"/>
                  </a:lnTo>
                  <a:lnTo>
                    <a:pt x="238091" y="238275"/>
                  </a:lnTo>
                  <a:lnTo>
                    <a:pt x="238034" y="238147"/>
                  </a:lnTo>
                  <a:lnTo>
                    <a:pt x="237928" y="237919"/>
                  </a:lnTo>
                  <a:lnTo>
                    <a:pt x="237656" y="237364"/>
                  </a:lnTo>
                  <a:lnTo>
                    <a:pt x="237637" y="237154"/>
                  </a:lnTo>
                  <a:lnTo>
                    <a:pt x="237603" y="236927"/>
                  </a:lnTo>
                  <a:lnTo>
                    <a:pt x="237588" y="236799"/>
                  </a:lnTo>
                  <a:lnTo>
                    <a:pt x="237422" y="236779"/>
                  </a:lnTo>
                  <a:lnTo>
                    <a:pt x="237337" y="236211"/>
                  </a:lnTo>
                  <a:lnTo>
                    <a:pt x="237252" y="235892"/>
                  </a:lnTo>
                  <a:lnTo>
                    <a:pt x="237359" y="235643"/>
                  </a:lnTo>
                  <a:lnTo>
                    <a:pt x="237535" y="235287"/>
                  </a:lnTo>
                  <a:lnTo>
                    <a:pt x="237611" y="234745"/>
                  </a:lnTo>
                  <a:lnTo>
                    <a:pt x="237656" y="234476"/>
                  </a:lnTo>
                  <a:lnTo>
                    <a:pt x="237720" y="234212"/>
                  </a:lnTo>
                  <a:lnTo>
                    <a:pt x="237773" y="234025"/>
                  </a:lnTo>
                  <a:lnTo>
                    <a:pt x="237898" y="233660"/>
                  </a:lnTo>
                  <a:lnTo>
                    <a:pt x="238170" y="233182"/>
                  </a:lnTo>
                  <a:lnTo>
                    <a:pt x="238453" y="232626"/>
                  </a:lnTo>
                  <a:lnTo>
                    <a:pt x="238510" y="232385"/>
                  </a:lnTo>
                  <a:lnTo>
                    <a:pt x="238540" y="232230"/>
                  </a:lnTo>
                  <a:lnTo>
                    <a:pt x="238563" y="232080"/>
                  </a:lnTo>
                  <a:lnTo>
                    <a:pt x="238593" y="231770"/>
                  </a:lnTo>
                  <a:lnTo>
                    <a:pt x="238612" y="231616"/>
                  </a:lnTo>
                  <a:lnTo>
                    <a:pt x="238684" y="231192"/>
                  </a:lnTo>
                  <a:lnTo>
                    <a:pt x="238703" y="231046"/>
                  </a:lnTo>
                  <a:lnTo>
                    <a:pt x="238608" y="230285"/>
                  </a:lnTo>
                  <a:lnTo>
                    <a:pt x="237932" y="229306"/>
                  </a:lnTo>
                  <a:lnTo>
                    <a:pt x="237734" y="228448"/>
                  </a:lnTo>
                  <a:lnTo>
                    <a:pt x="237305" y="227935"/>
                  </a:lnTo>
                  <a:lnTo>
                    <a:pt x="237078" y="227876"/>
                  </a:lnTo>
                  <a:lnTo>
                    <a:pt x="236870" y="227817"/>
                  </a:lnTo>
                  <a:lnTo>
                    <a:pt x="236613" y="227735"/>
                  </a:lnTo>
                  <a:lnTo>
                    <a:pt x="236358" y="227666"/>
                  </a:lnTo>
                  <a:lnTo>
                    <a:pt x="236218" y="227634"/>
                  </a:lnTo>
                  <a:lnTo>
                    <a:pt x="236073" y="227607"/>
                  </a:lnTo>
                  <a:lnTo>
                    <a:pt x="235791" y="227562"/>
                  </a:lnTo>
                  <a:lnTo>
                    <a:pt x="235428" y="227470"/>
                  </a:lnTo>
                  <a:lnTo>
                    <a:pt x="234998" y="227402"/>
                  </a:lnTo>
                  <a:lnTo>
                    <a:pt x="234809" y="227420"/>
                  </a:lnTo>
                  <a:lnTo>
                    <a:pt x="234620" y="227452"/>
                  </a:lnTo>
                  <a:lnTo>
                    <a:pt x="234476" y="227489"/>
                  </a:lnTo>
                  <a:lnTo>
                    <a:pt x="234189" y="227593"/>
                  </a:lnTo>
                  <a:lnTo>
                    <a:pt x="234049" y="227653"/>
                  </a:lnTo>
                  <a:lnTo>
                    <a:pt x="233906" y="227707"/>
                  </a:lnTo>
                  <a:lnTo>
                    <a:pt x="232804" y="228477"/>
                  </a:lnTo>
                  <a:lnTo>
                    <a:pt x="232723" y="228619"/>
                  </a:lnTo>
                  <a:lnTo>
                    <a:pt x="232587" y="228859"/>
                  </a:lnTo>
                  <a:lnTo>
                    <a:pt x="231787" y="229925"/>
                  </a:lnTo>
                  <a:lnTo>
                    <a:pt x="231670" y="230199"/>
                  </a:lnTo>
                  <a:lnTo>
                    <a:pt x="231557" y="230477"/>
                  </a:lnTo>
                  <a:lnTo>
                    <a:pt x="231361" y="230873"/>
                  </a:lnTo>
                  <a:lnTo>
                    <a:pt x="231281" y="231042"/>
                  </a:lnTo>
                  <a:lnTo>
                    <a:pt x="230412" y="231834"/>
                  </a:lnTo>
                  <a:lnTo>
                    <a:pt x="230220" y="231962"/>
                  </a:lnTo>
                  <a:lnTo>
                    <a:pt x="229925" y="232126"/>
                  </a:lnTo>
                  <a:lnTo>
                    <a:pt x="229517" y="232276"/>
                  </a:lnTo>
                  <a:lnTo>
                    <a:pt x="229294" y="232331"/>
                  </a:lnTo>
                  <a:lnTo>
                    <a:pt x="229067" y="232367"/>
                  </a:lnTo>
                  <a:lnTo>
                    <a:pt x="228653" y="232408"/>
                  </a:lnTo>
                  <a:lnTo>
                    <a:pt x="228056" y="232303"/>
                  </a:lnTo>
                  <a:lnTo>
                    <a:pt x="227720" y="232208"/>
                  </a:lnTo>
                  <a:lnTo>
                    <a:pt x="227486" y="232135"/>
                  </a:lnTo>
                  <a:lnTo>
                    <a:pt x="227308" y="232066"/>
                  </a:lnTo>
                  <a:lnTo>
                    <a:pt x="226972" y="231907"/>
                  </a:lnTo>
                  <a:lnTo>
                    <a:pt x="226620" y="231720"/>
                  </a:lnTo>
                  <a:lnTo>
                    <a:pt x="226488" y="231643"/>
                  </a:lnTo>
                  <a:lnTo>
                    <a:pt x="226305" y="231638"/>
                  </a:lnTo>
                  <a:lnTo>
                    <a:pt x="225942" y="231611"/>
                  </a:lnTo>
                  <a:lnTo>
                    <a:pt x="225774" y="231288"/>
                  </a:lnTo>
                  <a:lnTo>
                    <a:pt x="225763" y="231092"/>
                  </a:lnTo>
                  <a:lnTo>
                    <a:pt x="225770" y="230864"/>
                  </a:lnTo>
                  <a:lnTo>
                    <a:pt x="225763" y="230641"/>
                  </a:lnTo>
                  <a:lnTo>
                    <a:pt x="225144" y="230108"/>
                  </a:lnTo>
                  <a:lnTo>
                    <a:pt x="224717" y="230108"/>
                  </a:lnTo>
                  <a:lnTo>
                    <a:pt x="224366" y="230171"/>
                  </a:lnTo>
                  <a:lnTo>
                    <a:pt x="223731" y="230231"/>
                  </a:lnTo>
                  <a:lnTo>
                    <a:pt x="223274" y="230354"/>
                  </a:lnTo>
                  <a:lnTo>
                    <a:pt x="222742" y="230354"/>
                  </a:lnTo>
                  <a:lnTo>
                    <a:pt x="222534" y="230413"/>
                  </a:lnTo>
                  <a:lnTo>
                    <a:pt x="221846" y="230695"/>
                  </a:lnTo>
                  <a:lnTo>
                    <a:pt x="221375" y="230791"/>
                  </a:lnTo>
                  <a:lnTo>
                    <a:pt x="221118" y="230932"/>
                  </a:lnTo>
                  <a:lnTo>
                    <a:pt x="220650" y="231224"/>
                  </a:lnTo>
                  <a:lnTo>
                    <a:pt x="220015" y="231843"/>
                  </a:lnTo>
                  <a:lnTo>
                    <a:pt x="219977" y="231971"/>
                  </a:lnTo>
                  <a:lnTo>
                    <a:pt x="219955" y="232103"/>
                  </a:lnTo>
                  <a:lnTo>
                    <a:pt x="219943" y="232239"/>
                  </a:lnTo>
                  <a:lnTo>
                    <a:pt x="219940" y="232381"/>
                  </a:lnTo>
                  <a:lnTo>
                    <a:pt x="219928" y="232640"/>
                  </a:lnTo>
                  <a:lnTo>
                    <a:pt x="219932" y="232891"/>
                  </a:lnTo>
                  <a:lnTo>
                    <a:pt x="219940" y="233018"/>
                  </a:lnTo>
                  <a:lnTo>
                    <a:pt x="219943" y="233146"/>
                  </a:lnTo>
                  <a:lnTo>
                    <a:pt x="219958" y="233287"/>
                  </a:lnTo>
                  <a:lnTo>
                    <a:pt x="219985" y="233428"/>
                  </a:lnTo>
                  <a:lnTo>
                    <a:pt x="220008" y="233574"/>
                  </a:lnTo>
                  <a:lnTo>
                    <a:pt x="220238" y="234080"/>
                  </a:lnTo>
                  <a:lnTo>
                    <a:pt x="220338" y="234242"/>
                  </a:lnTo>
                  <a:lnTo>
                    <a:pt x="220381" y="234582"/>
                  </a:lnTo>
                  <a:lnTo>
                    <a:pt x="220338" y="234912"/>
                  </a:lnTo>
                  <a:lnTo>
                    <a:pt x="220228" y="235223"/>
                  </a:lnTo>
                  <a:lnTo>
                    <a:pt x="220049" y="235396"/>
                  </a:lnTo>
                  <a:lnTo>
                    <a:pt x="219947" y="235756"/>
                  </a:lnTo>
                  <a:lnTo>
                    <a:pt x="219853" y="235934"/>
                  </a:lnTo>
                  <a:lnTo>
                    <a:pt x="219754" y="236107"/>
                  </a:lnTo>
                  <a:lnTo>
                    <a:pt x="219169" y="236845"/>
                  </a:lnTo>
                  <a:lnTo>
                    <a:pt x="219195" y="237291"/>
                  </a:lnTo>
                  <a:lnTo>
                    <a:pt x="218946" y="237687"/>
                  </a:lnTo>
                  <a:lnTo>
                    <a:pt x="218791" y="237796"/>
                  </a:lnTo>
                  <a:lnTo>
                    <a:pt x="218538" y="237924"/>
                  </a:lnTo>
                  <a:lnTo>
                    <a:pt x="218258" y="238015"/>
                  </a:lnTo>
                  <a:lnTo>
                    <a:pt x="217870" y="238288"/>
                  </a:lnTo>
                  <a:lnTo>
                    <a:pt x="217547" y="238630"/>
                  </a:lnTo>
                  <a:lnTo>
                    <a:pt x="217452" y="238871"/>
                  </a:lnTo>
                  <a:lnTo>
                    <a:pt x="217256" y="239156"/>
                  </a:lnTo>
                  <a:lnTo>
                    <a:pt x="215193" y="239384"/>
                  </a:lnTo>
                  <a:lnTo>
                    <a:pt x="214339" y="239036"/>
                  </a:lnTo>
                  <a:lnTo>
                    <a:pt x="213581" y="238674"/>
                  </a:lnTo>
                  <a:lnTo>
                    <a:pt x="213009" y="238020"/>
                  </a:lnTo>
                  <a:lnTo>
                    <a:pt x="212001" y="236685"/>
                  </a:lnTo>
                  <a:lnTo>
                    <a:pt x="211725" y="236312"/>
                  </a:lnTo>
                  <a:lnTo>
                    <a:pt x="211634" y="235988"/>
                  </a:lnTo>
                  <a:lnTo>
                    <a:pt x="211647" y="235423"/>
                  </a:lnTo>
                  <a:lnTo>
                    <a:pt x="211352" y="235082"/>
                  </a:lnTo>
                  <a:lnTo>
                    <a:pt x="211249" y="234922"/>
                  </a:lnTo>
                  <a:lnTo>
                    <a:pt x="211182" y="234758"/>
                  </a:lnTo>
                  <a:lnTo>
                    <a:pt x="211031" y="234449"/>
                  </a:lnTo>
                  <a:lnTo>
                    <a:pt x="210729" y="233847"/>
                  </a:lnTo>
                  <a:lnTo>
                    <a:pt x="210661" y="233692"/>
                  </a:lnTo>
                  <a:lnTo>
                    <a:pt x="210249" y="233214"/>
                  </a:lnTo>
                  <a:lnTo>
                    <a:pt x="210064" y="233173"/>
                  </a:lnTo>
                  <a:lnTo>
                    <a:pt x="209784" y="233159"/>
                  </a:lnTo>
                  <a:lnTo>
                    <a:pt x="209263" y="233114"/>
                  </a:lnTo>
                  <a:lnTo>
                    <a:pt x="208643" y="233223"/>
                  </a:lnTo>
                  <a:lnTo>
                    <a:pt x="208229" y="233255"/>
                  </a:lnTo>
                  <a:lnTo>
                    <a:pt x="208006" y="233342"/>
                  </a:lnTo>
                  <a:lnTo>
                    <a:pt x="207857" y="233419"/>
                  </a:lnTo>
                  <a:lnTo>
                    <a:pt x="206876" y="233952"/>
                  </a:lnTo>
                  <a:lnTo>
                    <a:pt x="206699" y="233797"/>
                  </a:lnTo>
                  <a:lnTo>
                    <a:pt x="206495" y="233811"/>
                  </a:lnTo>
                  <a:lnTo>
                    <a:pt x="206215" y="233738"/>
                  </a:lnTo>
                  <a:lnTo>
                    <a:pt x="205970" y="233720"/>
                  </a:lnTo>
                  <a:lnTo>
                    <a:pt x="205580" y="233838"/>
                  </a:lnTo>
                  <a:lnTo>
                    <a:pt x="205158" y="233922"/>
                  </a:lnTo>
                  <a:lnTo>
                    <a:pt x="204913" y="233765"/>
                  </a:lnTo>
                  <a:lnTo>
                    <a:pt x="204769" y="233360"/>
                  </a:lnTo>
                  <a:lnTo>
                    <a:pt x="204686" y="233232"/>
                  </a:lnTo>
                  <a:lnTo>
                    <a:pt x="203968" y="232613"/>
                  </a:lnTo>
                  <a:lnTo>
                    <a:pt x="203247" y="232211"/>
                  </a:lnTo>
                  <a:lnTo>
                    <a:pt x="202741" y="231401"/>
                  </a:lnTo>
                  <a:lnTo>
                    <a:pt x="202015" y="230285"/>
                  </a:lnTo>
                  <a:lnTo>
                    <a:pt x="201834" y="230071"/>
                  </a:lnTo>
                  <a:lnTo>
                    <a:pt x="201642" y="229816"/>
                  </a:lnTo>
                  <a:lnTo>
                    <a:pt x="201177" y="229106"/>
                  </a:lnTo>
                  <a:lnTo>
                    <a:pt x="200969" y="228923"/>
                  </a:lnTo>
                  <a:lnTo>
                    <a:pt x="200716" y="228582"/>
                  </a:lnTo>
                  <a:lnTo>
                    <a:pt x="200441" y="228322"/>
                  </a:lnTo>
                  <a:lnTo>
                    <a:pt x="200335" y="228090"/>
                  </a:lnTo>
                  <a:lnTo>
                    <a:pt x="200222" y="227867"/>
                  </a:lnTo>
                  <a:lnTo>
                    <a:pt x="200112" y="227602"/>
                  </a:lnTo>
                  <a:lnTo>
                    <a:pt x="199961" y="227151"/>
                  </a:lnTo>
                  <a:lnTo>
                    <a:pt x="199670" y="226732"/>
                  </a:lnTo>
                  <a:lnTo>
                    <a:pt x="199606" y="226568"/>
                  </a:lnTo>
                  <a:lnTo>
                    <a:pt x="199515" y="226318"/>
                  </a:lnTo>
                  <a:lnTo>
                    <a:pt x="199451" y="226090"/>
                  </a:lnTo>
                  <a:lnTo>
                    <a:pt x="199277" y="225703"/>
                  </a:lnTo>
                  <a:lnTo>
                    <a:pt x="198869" y="225710"/>
                  </a:lnTo>
                  <a:lnTo>
                    <a:pt x="198738" y="225449"/>
                  </a:lnTo>
                  <a:lnTo>
                    <a:pt x="198751" y="224667"/>
                  </a:lnTo>
                  <a:lnTo>
                    <a:pt x="199100" y="223781"/>
                  </a:lnTo>
                  <a:lnTo>
                    <a:pt x="199107" y="223649"/>
                  </a:lnTo>
                  <a:lnTo>
                    <a:pt x="199134" y="223489"/>
                  </a:lnTo>
                  <a:lnTo>
                    <a:pt x="199168" y="223316"/>
                  </a:lnTo>
                  <a:lnTo>
                    <a:pt x="199194" y="223161"/>
                  </a:lnTo>
                  <a:lnTo>
                    <a:pt x="199209" y="223006"/>
                  </a:lnTo>
                  <a:lnTo>
                    <a:pt x="199221" y="222833"/>
                  </a:lnTo>
                  <a:lnTo>
                    <a:pt x="200448" y="221904"/>
                  </a:lnTo>
                  <a:lnTo>
                    <a:pt x="200777" y="221522"/>
                  </a:lnTo>
                  <a:lnTo>
                    <a:pt x="201105" y="221358"/>
                  </a:lnTo>
                  <a:lnTo>
                    <a:pt x="201468" y="221166"/>
                  </a:lnTo>
                  <a:lnTo>
                    <a:pt x="201736" y="221084"/>
                  </a:lnTo>
                  <a:lnTo>
                    <a:pt x="202095" y="220838"/>
                  </a:lnTo>
                  <a:lnTo>
                    <a:pt x="202325" y="220579"/>
                  </a:lnTo>
                  <a:lnTo>
                    <a:pt x="202559" y="220337"/>
                  </a:lnTo>
                  <a:lnTo>
                    <a:pt x="202794" y="220298"/>
                  </a:lnTo>
                  <a:lnTo>
                    <a:pt x="203146" y="220129"/>
                  </a:lnTo>
                  <a:lnTo>
                    <a:pt x="203406" y="220037"/>
                  </a:lnTo>
                  <a:lnTo>
                    <a:pt x="204040" y="220150"/>
                  </a:lnTo>
                  <a:lnTo>
                    <a:pt x="204247" y="219882"/>
                  </a:lnTo>
                  <a:lnTo>
                    <a:pt x="204550" y="219663"/>
                  </a:lnTo>
                  <a:lnTo>
                    <a:pt x="204576" y="219513"/>
                  </a:lnTo>
                  <a:lnTo>
                    <a:pt x="205513" y="218652"/>
                  </a:lnTo>
                  <a:lnTo>
                    <a:pt x="205992" y="218242"/>
                  </a:lnTo>
                  <a:lnTo>
                    <a:pt x="206211" y="218064"/>
                  </a:lnTo>
                  <a:lnTo>
                    <a:pt x="206597" y="217677"/>
                  </a:lnTo>
                  <a:lnTo>
                    <a:pt x="206940" y="217273"/>
                  </a:lnTo>
                  <a:lnTo>
                    <a:pt x="207031" y="216791"/>
                  </a:lnTo>
                  <a:lnTo>
                    <a:pt x="207005" y="216256"/>
                  </a:lnTo>
                  <a:lnTo>
                    <a:pt x="207227" y="215669"/>
                  </a:lnTo>
                  <a:lnTo>
                    <a:pt x="207442" y="215359"/>
                  </a:lnTo>
                  <a:lnTo>
                    <a:pt x="207518" y="214867"/>
                  </a:lnTo>
                  <a:lnTo>
                    <a:pt x="207526" y="214707"/>
                  </a:lnTo>
                  <a:lnTo>
                    <a:pt x="207548" y="214393"/>
                  </a:lnTo>
                  <a:lnTo>
                    <a:pt x="207571" y="214238"/>
                  </a:lnTo>
                  <a:lnTo>
                    <a:pt x="207601" y="214092"/>
                  </a:lnTo>
                  <a:lnTo>
                    <a:pt x="207801" y="213601"/>
                  </a:lnTo>
                  <a:lnTo>
                    <a:pt x="207835" y="213473"/>
                  </a:lnTo>
                  <a:lnTo>
                    <a:pt x="207956" y="213140"/>
                  </a:lnTo>
                  <a:lnTo>
                    <a:pt x="208088" y="212913"/>
                  </a:lnTo>
                  <a:lnTo>
                    <a:pt x="208270" y="212526"/>
                  </a:lnTo>
                  <a:lnTo>
                    <a:pt x="208379" y="212352"/>
                  </a:lnTo>
                  <a:lnTo>
                    <a:pt x="208780" y="211633"/>
                  </a:lnTo>
                  <a:lnTo>
                    <a:pt x="208980" y="211387"/>
                  </a:lnTo>
                  <a:lnTo>
                    <a:pt x="209716" y="210822"/>
                  </a:lnTo>
                  <a:lnTo>
                    <a:pt x="210041" y="210603"/>
                  </a:lnTo>
                  <a:lnTo>
                    <a:pt x="210328" y="210371"/>
                  </a:lnTo>
                  <a:lnTo>
                    <a:pt x="210502" y="210130"/>
                  </a:lnTo>
                  <a:lnTo>
                    <a:pt x="210743" y="210052"/>
                  </a:lnTo>
                  <a:lnTo>
                    <a:pt x="211068" y="209893"/>
                  </a:lnTo>
                  <a:lnTo>
                    <a:pt x="211329" y="209647"/>
                  </a:lnTo>
                  <a:lnTo>
                    <a:pt x="211820" y="209293"/>
                  </a:lnTo>
                  <a:lnTo>
                    <a:pt x="212367" y="209018"/>
                  </a:lnTo>
                  <a:lnTo>
                    <a:pt x="212617" y="208772"/>
                  </a:lnTo>
                  <a:lnTo>
                    <a:pt x="212907" y="208445"/>
                  </a:lnTo>
                  <a:lnTo>
                    <a:pt x="213606" y="207679"/>
                  </a:lnTo>
                  <a:lnTo>
                    <a:pt x="214558" y="207005"/>
                  </a:lnTo>
                  <a:lnTo>
                    <a:pt x="215219" y="206531"/>
                  </a:lnTo>
                  <a:lnTo>
                    <a:pt x="215476" y="206322"/>
                  </a:lnTo>
                  <a:lnTo>
                    <a:pt x="215604" y="206240"/>
                  </a:lnTo>
                  <a:lnTo>
                    <a:pt x="215740" y="206167"/>
                  </a:lnTo>
                  <a:lnTo>
                    <a:pt x="216091" y="206103"/>
                  </a:lnTo>
                  <a:lnTo>
                    <a:pt x="216624" y="205903"/>
                  </a:lnTo>
                  <a:lnTo>
                    <a:pt x="217050" y="205980"/>
                  </a:lnTo>
                  <a:lnTo>
                    <a:pt x="217417" y="206030"/>
                  </a:lnTo>
                  <a:lnTo>
                    <a:pt x="217655" y="206067"/>
                  </a:lnTo>
                  <a:lnTo>
                    <a:pt x="217893" y="206094"/>
                  </a:lnTo>
                  <a:lnTo>
                    <a:pt x="218285" y="206158"/>
                  </a:lnTo>
                  <a:lnTo>
                    <a:pt x="218527" y="206208"/>
                  </a:lnTo>
                  <a:lnTo>
                    <a:pt x="219479" y="206372"/>
                  </a:lnTo>
                  <a:lnTo>
                    <a:pt x="219626" y="206331"/>
                  </a:lnTo>
                  <a:lnTo>
                    <a:pt x="219796" y="206258"/>
                  </a:lnTo>
                  <a:lnTo>
                    <a:pt x="220011" y="206194"/>
                  </a:lnTo>
                  <a:lnTo>
                    <a:pt x="220238" y="206162"/>
                  </a:lnTo>
                  <a:lnTo>
                    <a:pt x="220578" y="206176"/>
                  </a:lnTo>
                  <a:lnTo>
                    <a:pt x="220812" y="206204"/>
                  </a:lnTo>
                  <a:lnTo>
                    <a:pt x="221046" y="206244"/>
                  </a:lnTo>
                  <a:lnTo>
                    <a:pt x="221254" y="206267"/>
                  </a:lnTo>
                  <a:lnTo>
                    <a:pt x="221522" y="206281"/>
                  </a:lnTo>
                  <a:lnTo>
                    <a:pt x="221870" y="206308"/>
                  </a:lnTo>
                  <a:lnTo>
                    <a:pt x="221998" y="206322"/>
                  </a:lnTo>
                  <a:lnTo>
                    <a:pt x="222493" y="206413"/>
                  </a:lnTo>
                  <a:lnTo>
                    <a:pt x="222674" y="206395"/>
                  </a:lnTo>
                  <a:lnTo>
                    <a:pt x="222890" y="206366"/>
                  </a:lnTo>
                  <a:lnTo>
                    <a:pt x="223105" y="206326"/>
                  </a:lnTo>
                  <a:lnTo>
                    <a:pt x="223267" y="206317"/>
                  </a:lnTo>
                  <a:lnTo>
                    <a:pt x="223494" y="206322"/>
                  </a:lnTo>
                  <a:lnTo>
                    <a:pt x="223701" y="206331"/>
                  </a:lnTo>
                  <a:lnTo>
                    <a:pt x="223935" y="206367"/>
                  </a:lnTo>
                  <a:lnTo>
                    <a:pt x="224083" y="206431"/>
                  </a:lnTo>
                  <a:lnTo>
                    <a:pt x="224702" y="206468"/>
                  </a:lnTo>
                  <a:lnTo>
                    <a:pt x="225084" y="206486"/>
                  </a:lnTo>
                  <a:lnTo>
                    <a:pt x="225586" y="206399"/>
                  </a:lnTo>
                  <a:lnTo>
                    <a:pt x="225930" y="206340"/>
                  </a:lnTo>
                  <a:lnTo>
                    <a:pt x="226209" y="206185"/>
                  </a:lnTo>
                  <a:lnTo>
                    <a:pt x="227410" y="205247"/>
                  </a:lnTo>
                  <a:lnTo>
                    <a:pt x="227840" y="204760"/>
                  </a:lnTo>
                  <a:lnTo>
                    <a:pt x="227969" y="204664"/>
                  </a:lnTo>
                  <a:lnTo>
                    <a:pt x="228271" y="204404"/>
                  </a:lnTo>
                  <a:lnTo>
                    <a:pt x="228822" y="203899"/>
                  </a:lnTo>
                  <a:lnTo>
                    <a:pt x="229378" y="203503"/>
                  </a:lnTo>
                  <a:lnTo>
                    <a:pt x="229589" y="203243"/>
                  </a:lnTo>
                  <a:lnTo>
                    <a:pt x="229755" y="203111"/>
                  </a:lnTo>
                  <a:lnTo>
                    <a:pt x="230084" y="202874"/>
                  </a:lnTo>
                  <a:lnTo>
                    <a:pt x="230548" y="202387"/>
                  </a:lnTo>
                  <a:lnTo>
                    <a:pt x="230639" y="202232"/>
                  </a:lnTo>
                  <a:lnTo>
                    <a:pt x="230718" y="201980"/>
                  </a:lnTo>
                  <a:lnTo>
                    <a:pt x="230735" y="201693"/>
                  </a:lnTo>
                  <a:lnTo>
                    <a:pt x="230358" y="201366"/>
                  </a:lnTo>
                  <a:lnTo>
                    <a:pt x="230137" y="201227"/>
                  </a:lnTo>
                  <a:lnTo>
                    <a:pt x="229966" y="201137"/>
                  </a:lnTo>
                  <a:lnTo>
                    <a:pt x="229347" y="200665"/>
                  </a:lnTo>
                  <a:lnTo>
                    <a:pt x="229193" y="200556"/>
                  </a:lnTo>
                  <a:lnTo>
                    <a:pt x="229000" y="200373"/>
                  </a:lnTo>
                  <a:lnTo>
                    <a:pt x="228622" y="199995"/>
                  </a:lnTo>
                  <a:lnTo>
                    <a:pt x="228399" y="199768"/>
                  </a:lnTo>
                  <a:lnTo>
                    <a:pt x="228218" y="199676"/>
                  </a:lnTo>
                  <a:lnTo>
                    <a:pt x="227888" y="199569"/>
                  </a:lnTo>
                  <a:lnTo>
                    <a:pt x="227559" y="199530"/>
                  </a:lnTo>
                  <a:lnTo>
                    <a:pt x="227282" y="199735"/>
                  </a:lnTo>
                  <a:lnTo>
                    <a:pt x="226751" y="199983"/>
                  </a:lnTo>
                  <a:lnTo>
                    <a:pt x="226146" y="200201"/>
                  </a:lnTo>
                  <a:lnTo>
                    <a:pt x="225104" y="200521"/>
                  </a:lnTo>
                  <a:lnTo>
                    <a:pt x="224785" y="200596"/>
                  </a:lnTo>
                  <a:close/>
                </a:path>
              </a:pathLst>
            </a:custGeom>
            <a:solidFill>
              <a:srgbClr val="FFF5D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" name="pg114"/>
            <p:cNvSpPr/>
            <p:nvPr/>
          </p:nvSpPr>
          <p:spPr>
            <a:xfrm>
              <a:off x="6422127" y="4802626"/>
              <a:ext cx="296438" cy="363526"/>
            </a:xfrm>
            <a:custGeom>
              <a:avLst/>
              <a:gdLst/>
              <a:ahLst/>
              <a:cxnLst/>
              <a:rect l="0" t="0" r="0" b="0"/>
              <a:pathLst>
                <a:path w="296438" h="363526">
                  <a:moveTo>
                    <a:pt x="181585" y="18963"/>
                  </a:moveTo>
                  <a:lnTo>
                    <a:pt x="181789" y="18576"/>
                  </a:lnTo>
                  <a:lnTo>
                    <a:pt x="182465" y="16955"/>
                  </a:lnTo>
                  <a:lnTo>
                    <a:pt x="183062" y="16118"/>
                  </a:lnTo>
                  <a:lnTo>
                    <a:pt x="183655" y="15740"/>
                  </a:lnTo>
                  <a:lnTo>
                    <a:pt x="184051" y="15353"/>
                  </a:lnTo>
                  <a:lnTo>
                    <a:pt x="184079" y="15216"/>
                  </a:lnTo>
                  <a:lnTo>
                    <a:pt x="184263" y="14315"/>
                  </a:lnTo>
                  <a:lnTo>
                    <a:pt x="184399" y="14056"/>
                  </a:lnTo>
                  <a:lnTo>
                    <a:pt x="184934" y="13104"/>
                  </a:lnTo>
                  <a:lnTo>
                    <a:pt x="185557" y="11720"/>
                  </a:lnTo>
                  <a:lnTo>
                    <a:pt x="185883" y="10717"/>
                  </a:lnTo>
                  <a:lnTo>
                    <a:pt x="186208" y="9903"/>
                  </a:lnTo>
                  <a:lnTo>
                    <a:pt x="186805" y="8791"/>
                  </a:lnTo>
                  <a:lnTo>
                    <a:pt x="187450" y="7809"/>
                  </a:lnTo>
                  <a:lnTo>
                    <a:pt x="188152" y="7185"/>
                  </a:lnTo>
                  <a:lnTo>
                    <a:pt x="188991" y="6530"/>
                  </a:lnTo>
                  <a:lnTo>
                    <a:pt x="189599" y="5808"/>
                  </a:lnTo>
                  <a:lnTo>
                    <a:pt x="189826" y="5558"/>
                  </a:lnTo>
                  <a:lnTo>
                    <a:pt x="190304" y="5347"/>
                  </a:lnTo>
                  <a:lnTo>
                    <a:pt x="191251" y="5299"/>
                  </a:lnTo>
                  <a:lnTo>
                    <a:pt x="192028" y="5234"/>
                  </a:lnTo>
                  <a:lnTo>
                    <a:pt x="192670" y="5057"/>
                  </a:lnTo>
                  <a:lnTo>
                    <a:pt x="193187" y="5221"/>
                  </a:lnTo>
                  <a:lnTo>
                    <a:pt x="193667" y="5553"/>
                  </a:lnTo>
                  <a:lnTo>
                    <a:pt x="194044" y="6008"/>
                  </a:lnTo>
                  <a:lnTo>
                    <a:pt x="194460" y="6381"/>
                  </a:lnTo>
                  <a:lnTo>
                    <a:pt x="194939" y="6509"/>
                  </a:lnTo>
                  <a:lnTo>
                    <a:pt x="196624" y="6550"/>
                  </a:lnTo>
                  <a:lnTo>
                    <a:pt x="197395" y="6450"/>
                  </a:lnTo>
                  <a:lnTo>
                    <a:pt x="198156" y="6399"/>
                  </a:lnTo>
                  <a:lnTo>
                    <a:pt x="198897" y="6299"/>
                  </a:lnTo>
                  <a:lnTo>
                    <a:pt x="199758" y="6095"/>
                  </a:lnTo>
                  <a:lnTo>
                    <a:pt x="200582" y="6136"/>
                  </a:lnTo>
                  <a:lnTo>
                    <a:pt x="201677" y="6433"/>
                  </a:lnTo>
                  <a:lnTo>
                    <a:pt x="202489" y="6771"/>
                  </a:lnTo>
                  <a:lnTo>
                    <a:pt x="203115" y="7465"/>
                  </a:lnTo>
                  <a:lnTo>
                    <a:pt x="203509" y="8580"/>
                  </a:lnTo>
                  <a:lnTo>
                    <a:pt x="203784" y="8789"/>
                  </a:lnTo>
                  <a:lnTo>
                    <a:pt x="204162" y="8744"/>
                  </a:lnTo>
                  <a:lnTo>
                    <a:pt x="204921" y="8329"/>
                  </a:lnTo>
                  <a:lnTo>
                    <a:pt x="205959" y="7567"/>
                  </a:lnTo>
                  <a:lnTo>
                    <a:pt x="206805" y="6568"/>
                  </a:lnTo>
                  <a:lnTo>
                    <a:pt x="207854" y="5603"/>
                  </a:lnTo>
                  <a:lnTo>
                    <a:pt x="209393" y="4392"/>
                  </a:lnTo>
                  <a:lnTo>
                    <a:pt x="211183" y="3691"/>
                  </a:lnTo>
                  <a:lnTo>
                    <a:pt x="212697" y="3482"/>
                  </a:lnTo>
                  <a:lnTo>
                    <a:pt x="213830" y="3564"/>
                  </a:lnTo>
                  <a:lnTo>
                    <a:pt x="216063" y="3657"/>
                  </a:lnTo>
                  <a:lnTo>
                    <a:pt x="217484" y="3894"/>
                  </a:lnTo>
                  <a:lnTo>
                    <a:pt x="219027" y="4438"/>
                  </a:lnTo>
                  <a:lnTo>
                    <a:pt x="220439" y="4765"/>
                  </a:lnTo>
                  <a:lnTo>
                    <a:pt x="220934" y="4848"/>
                  </a:lnTo>
                  <a:lnTo>
                    <a:pt x="222932" y="5180"/>
                  </a:lnTo>
                  <a:lnTo>
                    <a:pt x="225583" y="5635"/>
                  </a:lnTo>
                  <a:lnTo>
                    <a:pt x="227228" y="5972"/>
                  </a:lnTo>
                  <a:lnTo>
                    <a:pt x="229643" y="6468"/>
                  </a:lnTo>
                  <a:lnTo>
                    <a:pt x="232706" y="6964"/>
                  </a:lnTo>
                  <a:lnTo>
                    <a:pt x="235595" y="6964"/>
                  </a:lnTo>
                  <a:lnTo>
                    <a:pt x="237457" y="6754"/>
                  </a:lnTo>
                  <a:lnTo>
                    <a:pt x="238483" y="6323"/>
                  </a:lnTo>
                  <a:lnTo>
                    <a:pt x="239621" y="5844"/>
                  </a:lnTo>
                  <a:lnTo>
                    <a:pt x="241551" y="4351"/>
                  </a:lnTo>
                  <a:lnTo>
                    <a:pt x="243613" y="2280"/>
                  </a:lnTo>
                  <a:lnTo>
                    <a:pt x="244889" y="1283"/>
                  </a:lnTo>
                  <a:lnTo>
                    <a:pt x="245818" y="705"/>
                  </a:lnTo>
                  <a:lnTo>
                    <a:pt x="246540" y="332"/>
                  </a:lnTo>
                  <a:lnTo>
                    <a:pt x="247125" y="0"/>
                  </a:lnTo>
                  <a:lnTo>
                    <a:pt x="247440" y="719"/>
                  </a:lnTo>
                  <a:lnTo>
                    <a:pt x="247726" y="690"/>
                  </a:lnTo>
                  <a:lnTo>
                    <a:pt x="247987" y="827"/>
                  </a:lnTo>
                  <a:lnTo>
                    <a:pt x="248258" y="1328"/>
                  </a:lnTo>
                  <a:lnTo>
                    <a:pt x="248542" y="1855"/>
                  </a:lnTo>
                  <a:lnTo>
                    <a:pt x="248599" y="2388"/>
                  </a:lnTo>
                  <a:lnTo>
                    <a:pt x="248565" y="3030"/>
                  </a:lnTo>
                  <a:lnTo>
                    <a:pt x="248795" y="3676"/>
                  </a:lnTo>
                  <a:lnTo>
                    <a:pt x="249260" y="4746"/>
                  </a:lnTo>
                  <a:lnTo>
                    <a:pt x="249369" y="5237"/>
                  </a:lnTo>
                  <a:lnTo>
                    <a:pt x="250695" y="8114"/>
                  </a:lnTo>
                  <a:lnTo>
                    <a:pt x="252867" y="12857"/>
                  </a:lnTo>
                  <a:lnTo>
                    <a:pt x="253439" y="13220"/>
                  </a:lnTo>
                  <a:lnTo>
                    <a:pt x="253887" y="13503"/>
                  </a:lnTo>
                  <a:lnTo>
                    <a:pt x="254433" y="13913"/>
                  </a:lnTo>
                  <a:lnTo>
                    <a:pt x="254739" y="14323"/>
                  </a:lnTo>
                  <a:lnTo>
                    <a:pt x="254403" y="14832"/>
                  </a:lnTo>
                  <a:lnTo>
                    <a:pt x="253716" y="15779"/>
                  </a:lnTo>
                  <a:lnTo>
                    <a:pt x="252307" y="17786"/>
                  </a:lnTo>
                  <a:lnTo>
                    <a:pt x="251431" y="19088"/>
                  </a:lnTo>
                  <a:lnTo>
                    <a:pt x="250883" y="19980"/>
                  </a:lnTo>
                  <a:lnTo>
                    <a:pt x="250479" y="20704"/>
                  </a:lnTo>
                  <a:lnTo>
                    <a:pt x="250352" y="21191"/>
                  </a:lnTo>
                  <a:lnTo>
                    <a:pt x="250318" y="21628"/>
                  </a:lnTo>
                  <a:lnTo>
                    <a:pt x="250298" y="22702"/>
                  </a:lnTo>
                  <a:lnTo>
                    <a:pt x="250411" y="23239"/>
                  </a:lnTo>
                  <a:lnTo>
                    <a:pt x="250524" y="23731"/>
                  </a:lnTo>
                  <a:lnTo>
                    <a:pt x="250660" y="24196"/>
                  </a:lnTo>
                  <a:lnTo>
                    <a:pt x="250917" y="24714"/>
                  </a:lnTo>
                  <a:lnTo>
                    <a:pt x="251578" y="25775"/>
                  </a:lnTo>
                  <a:lnTo>
                    <a:pt x="251960" y="26221"/>
                  </a:lnTo>
                  <a:lnTo>
                    <a:pt x="252296" y="26567"/>
                  </a:lnTo>
                  <a:lnTo>
                    <a:pt x="252776" y="26917"/>
                  </a:lnTo>
                  <a:lnTo>
                    <a:pt x="253373" y="27318"/>
                  </a:lnTo>
                  <a:lnTo>
                    <a:pt x="253825" y="27550"/>
                  </a:lnTo>
                  <a:lnTo>
                    <a:pt x="256133" y="28601"/>
                  </a:lnTo>
                  <a:lnTo>
                    <a:pt x="258599" y="29658"/>
                  </a:lnTo>
                  <a:lnTo>
                    <a:pt x="260366" y="30468"/>
                  </a:lnTo>
                  <a:lnTo>
                    <a:pt x="261945" y="31123"/>
                  </a:lnTo>
                  <a:lnTo>
                    <a:pt x="263642" y="31815"/>
                  </a:lnTo>
                  <a:lnTo>
                    <a:pt x="265140" y="32502"/>
                  </a:lnTo>
                  <a:lnTo>
                    <a:pt x="265949" y="32985"/>
                  </a:lnTo>
                  <a:lnTo>
                    <a:pt x="266674" y="33468"/>
                  </a:lnTo>
                  <a:lnTo>
                    <a:pt x="267281" y="34178"/>
                  </a:lnTo>
                  <a:lnTo>
                    <a:pt x="267742" y="34656"/>
                  </a:lnTo>
                  <a:lnTo>
                    <a:pt x="267893" y="34888"/>
                  </a:lnTo>
                  <a:lnTo>
                    <a:pt x="268058" y="35526"/>
                  </a:lnTo>
                  <a:lnTo>
                    <a:pt x="267823" y="35575"/>
                  </a:lnTo>
                  <a:lnTo>
                    <a:pt x="267901" y="35894"/>
                  </a:lnTo>
                  <a:lnTo>
                    <a:pt x="268200" y="37064"/>
                  </a:lnTo>
                  <a:lnTo>
                    <a:pt x="268679" y="39312"/>
                  </a:lnTo>
                  <a:lnTo>
                    <a:pt x="269000" y="41133"/>
                  </a:lnTo>
                  <a:lnTo>
                    <a:pt x="269367" y="43600"/>
                  </a:lnTo>
                  <a:lnTo>
                    <a:pt x="269688" y="44470"/>
                  </a:lnTo>
                  <a:lnTo>
                    <a:pt x="269688" y="45321"/>
                  </a:lnTo>
                  <a:lnTo>
                    <a:pt x="269895" y="46883"/>
                  </a:lnTo>
                  <a:lnTo>
                    <a:pt x="270704" y="50734"/>
                  </a:lnTo>
                  <a:lnTo>
                    <a:pt x="270707" y="53670"/>
                  </a:lnTo>
                  <a:lnTo>
                    <a:pt x="270273" y="56119"/>
                  </a:lnTo>
                  <a:lnTo>
                    <a:pt x="269812" y="58745"/>
                  </a:lnTo>
                  <a:lnTo>
                    <a:pt x="269571" y="60603"/>
                  </a:lnTo>
                  <a:lnTo>
                    <a:pt x="269091" y="62196"/>
                  </a:lnTo>
                  <a:lnTo>
                    <a:pt x="268762" y="63858"/>
                  </a:lnTo>
                  <a:lnTo>
                    <a:pt x="268343" y="66016"/>
                  </a:lnTo>
                  <a:lnTo>
                    <a:pt x="267984" y="68183"/>
                  </a:lnTo>
                  <a:lnTo>
                    <a:pt x="267248" y="70559"/>
                  </a:lnTo>
                  <a:lnTo>
                    <a:pt x="267225" y="70937"/>
                  </a:lnTo>
                  <a:lnTo>
                    <a:pt x="267150" y="71469"/>
                  </a:lnTo>
                  <a:lnTo>
                    <a:pt x="267040" y="72007"/>
                  </a:lnTo>
                  <a:lnTo>
                    <a:pt x="266942" y="72580"/>
                  </a:lnTo>
                  <a:lnTo>
                    <a:pt x="266757" y="73363"/>
                  </a:lnTo>
                  <a:lnTo>
                    <a:pt x="266628" y="74151"/>
                  </a:lnTo>
                  <a:lnTo>
                    <a:pt x="266534" y="74524"/>
                  </a:lnTo>
                  <a:lnTo>
                    <a:pt x="266470" y="74975"/>
                  </a:lnTo>
                  <a:lnTo>
                    <a:pt x="266323" y="75808"/>
                  </a:lnTo>
                  <a:lnTo>
                    <a:pt x="266119" y="76859"/>
                  </a:lnTo>
                  <a:lnTo>
                    <a:pt x="266039" y="77098"/>
                  </a:lnTo>
                  <a:lnTo>
                    <a:pt x="265733" y="78457"/>
                  </a:lnTo>
                  <a:lnTo>
                    <a:pt x="265639" y="79259"/>
                  </a:lnTo>
                  <a:lnTo>
                    <a:pt x="265450" y="81931"/>
                  </a:lnTo>
                  <a:lnTo>
                    <a:pt x="265650" y="83561"/>
                  </a:lnTo>
                  <a:lnTo>
                    <a:pt x="266058" y="84703"/>
                  </a:lnTo>
                  <a:lnTo>
                    <a:pt x="266859" y="85778"/>
                  </a:lnTo>
                  <a:lnTo>
                    <a:pt x="267822" y="86811"/>
                  </a:lnTo>
                  <a:lnTo>
                    <a:pt x="268551" y="87458"/>
                  </a:lnTo>
                  <a:lnTo>
                    <a:pt x="268740" y="87640"/>
                  </a:lnTo>
                  <a:lnTo>
                    <a:pt x="271292" y="89538"/>
                  </a:lnTo>
                  <a:lnTo>
                    <a:pt x="271489" y="89684"/>
                  </a:lnTo>
                  <a:lnTo>
                    <a:pt x="271746" y="89739"/>
                  </a:lnTo>
                  <a:lnTo>
                    <a:pt x="271999" y="89816"/>
                  </a:lnTo>
                  <a:lnTo>
                    <a:pt x="272244" y="89907"/>
                  </a:lnTo>
                  <a:lnTo>
                    <a:pt x="277072" y="92133"/>
                  </a:lnTo>
                  <a:lnTo>
                    <a:pt x="283484" y="95088"/>
                  </a:lnTo>
                  <a:lnTo>
                    <a:pt x="285229" y="95903"/>
                  </a:lnTo>
                  <a:lnTo>
                    <a:pt x="286218" y="96404"/>
                  </a:lnTo>
                  <a:lnTo>
                    <a:pt x="286981" y="96905"/>
                  </a:lnTo>
                  <a:lnTo>
                    <a:pt x="287189" y="97032"/>
                  </a:lnTo>
                  <a:lnTo>
                    <a:pt x="287453" y="97219"/>
                  </a:lnTo>
                  <a:lnTo>
                    <a:pt x="287699" y="97383"/>
                  </a:lnTo>
                  <a:lnTo>
                    <a:pt x="288186" y="97688"/>
                  </a:lnTo>
                  <a:lnTo>
                    <a:pt x="288488" y="97924"/>
                  </a:lnTo>
                  <a:lnTo>
                    <a:pt x="288703" y="98134"/>
                  </a:lnTo>
                  <a:lnTo>
                    <a:pt x="289055" y="98462"/>
                  </a:lnTo>
                  <a:lnTo>
                    <a:pt x="289327" y="98730"/>
                  </a:lnTo>
                  <a:lnTo>
                    <a:pt x="289666" y="99049"/>
                  </a:lnTo>
                  <a:lnTo>
                    <a:pt x="289885" y="99336"/>
                  </a:lnTo>
                  <a:lnTo>
                    <a:pt x="289330" y="99796"/>
                  </a:lnTo>
                  <a:lnTo>
                    <a:pt x="289571" y="100072"/>
                  </a:lnTo>
                  <a:lnTo>
                    <a:pt x="290165" y="100770"/>
                  </a:lnTo>
                  <a:lnTo>
                    <a:pt x="290769" y="100283"/>
                  </a:lnTo>
                  <a:lnTo>
                    <a:pt x="291177" y="100706"/>
                  </a:lnTo>
                  <a:lnTo>
                    <a:pt x="291430" y="101007"/>
                  </a:lnTo>
                  <a:lnTo>
                    <a:pt x="291668" y="101316"/>
                  </a:lnTo>
                  <a:lnTo>
                    <a:pt x="292140" y="101849"/>
                  </a:lnTo>
                  <a:lnTo>
                    <a:pt x="292355" y="102145"/>
                  </a:lnTo>
                  <a:lnTo>
                    <a:pt x="292824" y="102746"/>
                  </a:lnTo>
                  <a:lnTo>
                    <a:pt x="293084" y="103096"/>
                  </a:lnTo>
                  <a:lnTo>
                    <a:pt x="293303" y="103458"/>
                  </a:lnTo>
                  <a:lnTo>
                    <a:pt x="296438" y="107344"/>
                  </a:lnTo>
                  <a:lnTo>
                    <a:pt x="295554" y="107517"/>
                  </a:lnTo>
                  <a:lnTo>
                    <a:pt x="293666" y="107863"/>
                  </a:lnTo>
                  <a:lnTo>
                    <a:pt x="291457" y="108578"/>
                  </a:lnTo>
                  <a:lnTo>
                    <a:pt x="289055" y="109420"/>
                  </a:lnTo>
                  <a:lnTo>
                    <a:pt x="287215" y="110395"/>
                  </a:lnTo>
                  <a:lnTo>
                    <a:pt x="285818" y="111250"/>
                  </a:lnTo>
                  <a:lnTo>
                    <a:pt x="285108" y="112375"/>
                  </a:lnTo>
                  <a:lnTo>
                    <a:pt x="284205" y="113745"/>
                  </a:lnTo>
                  <a:lnTo>
                    <a:pt x="283684" y="114742"/>
                  </a:lnTo>
                  <a:lnTo>
                    <a:pt x="282396" y="116423"/>
                  </a:lnTo>
                  <a:lnTo>
                    <a:pt x="280168" y="118212"/>
                  </a:lnTo>
                  <a:lnTo>
                    <a:pt x="278385" y="119569"/>
                  </a:lnTo>
                  <a:lnTo>
                    <a:pt x="276535" y="121112"/>
                  </a:lnTo>
                  <a:lnTo>
                    <a:pt x="275447" y="122351"/>
                  </a:lnTo>
                  <a:lnTo>
                    <a:pt x="273978" y="123712"/>
                  </a:lnTo>
                  <a:lnTo>
                    <a:pt x="273015" y="124955"/>
                  </a:lnTo>
                  <a:lnTo>
                    <a:pt x="272902" y="125752"/>
                  </a:lnTo>
                  <a:lnTo>
                    <a:pt x="272554" y="126999"/>
                  </a:lnTo>
                  <a:lnTo>
                    <a:pt x="271161" y="129936"/>
                  </a:lnTo>
                  <a:lnTo>
                    <a:pt x="270273" y="131384"/>
                  </a:lnTo>
                  <a:lnTo>
                    <a:pt x="269234" y="132772"/>
                  </a:lnTo>
                  <a:lnTo>
                    <a:pt x="267863" y="134539"/>
                  </a:lnTo>
                  <a:lnTo>
                    <a:pt x="266848" y="136406"/>
                  </a:lnTo>
                  <a:lnTo>
                    <a:pt x="265994" y="137585"/>
                  </a:lnTo>
                  <a:lnTo>
                    <a:pt x="265016" y="138915"/>
                  </a:lnTo>
                  <a:lnTo>
                    <a:pt x="264559" y="139502"/>
                  </a:lnTo>
                  <a:lnTo>
                    <a:pt x="263381" y="141160"/>
                  </a:lnTo>
                  <a:lnTo>
                    <a:pt x="262149" y="143113"/>
                  </a:lnTo>
                  <a:lnTo>
                    <a:pt x="261503" y="144215"/>
                  </a:lnTo>
                  <a:lnTo>
                    <a:pt x="260858" y="145376"/>
                  </a:lnTo>
                  <a:lnTo>
                    <a:pt x="259891" y="146847"/>
                  </a:lnTo>
                  <a:lnTo>
                    <a:pt x="259215" y="147839"/>
                  </a:lnTo>
                  <a:lnTo>
                    <a:pt x="258448" y="149283"/>
                  </a:lnTo>
                  <a:lnTo>
                    <a:pt x="257681" y="150813"/>
                  </a:lnTo>
                  <a:lnTo>
                    <a:pt x="257319" y="151978"/>
                  </a:lnTo>
                  <a:lnTo>
                    <a:pt x="256813" y="153258"/>
                  </a:lnTo>
                  <a:lnTo>
                    <a:pt x="256303" y="154619"/>
                  </a:lnTo>
                  <a:lnTo>
                    <a:pt x="255929" y="155466"/>
                  </a:lnTo>
                  <a:lnTo>
                    <a:pt x="255895" y="156012"/>
                  </a:lnTo>
                  <a:lnTo>
                    <a:pt x="255521" y="157010"/>
                  </a:lnTo>
                  <a:lnTo>
                    <a:pt x="255215" y="157975"/>
                  </a:lnTo>
                  <a:lnTo>
                    <a:pt x="255238" y="158763"/>
                  </a:lnTo>
                  <a:lnTo>
                    <a:pt x="255336" y="159268"/>
                  </a:lnTo>
                  <a:lnTo>
                    <a:pt x="255064" y="160484"/>
                  </a:lnTo>
                  <a:lnTo>
                    <a:pt x="254690" y="161408"/>
                  </a:lnTo>
                  <a:lnTo>
                    <a:pt x="254275" y="162515"/>
                  </a:lnTo>
                  <a:lnTo>
                    <a:pt x="253871" y="163225"/>
                  </a:lnTo>
                  <a:lnTo>
                    <a:pt x="253127" y="164896"/>
                  </a:lnTo>
                  <a:lnTo>
                    <a:pt x="252946" y="165393"/>
                  </a:lnTo>
                  <a:lnTo>
                    <a:pt x="252337" y="167036"/>
                  </a:lnTo>
                  <a:lnTo>
                    <a:pt x="251401" y="169354"/>
                  </a:lnTo>
                  <a:lnTo>
                    <a:pt x="250785" y="171135"/>
                  </a:lnTo>
                  <a:lnTo>
                    <a:pt x="250649" y="171490"/>
                  </a:lnTo>
                  <a:lnTo>
                    <a:pt x="250253" y="172569"/>
                  </a:lnTo>
                  <a:lnTo>
                    <a:pt x="249939" y="173439"/>
                  </a:lnTo>
                  <a:lnTo>
                    <a:pt x="249580" y="174459"/>
                  </a:lnTo>
                  <a:lnTo>
                    <a:pt x="249407" y="174969"/>
                  </a:lnTo>
                  <a:lnTo>
                    <a:pt x="249240" y="175483"/>
                  </a:lnTo>
                  <a:lnTo>
                    <a:pt x="249059" y="176080"/>
                  </a:lnTo>
                  <a:lnTo>
                    <a:pt x="248889" y="176686"/>
                  </a:lnTo>
                  <a:lnTo>
                    <a:pt x="248561" y="177892"/>
                  </a:lnTo>
                  <a:lnTo>
                    <a:pt x="248391" y="178498"/>
                  </a:lnTo>
                  <a:lnTo>
                    <a:pt x="248183" y="179208"/>
                  </a:lnTo>
                  <a:lnTo>
                    <a:pt x="247756" y="180634"/>
                  </a:lnTo>
                  <a:lnTo>
                    <a:pt x="247541" y="181344"/>
                  </a:lnTo>
                  <a:lnTo>
                    <a:pt x="246857" y="183534"/>
                  </a:lnTo>
                  <a:lnTo>
                    <a:pt x="246620" y="184272"/>
                  </a:lnTo>
                  <a:lnTo>
                    <a:pt x="246378" y="185005"/>
                  </a:lnTo>
                  <a:lnTo>
                    <a:pt x="245925" y="186294"/>
                  </a:lnTo>
                  <a:lnTo>
                    <a:pt x="245513" y="187405"/>
                  </a:lnTo>
                  <a:lnTo>
                    <a:pt x="245298" y="187951"/>
                  </a:lnTo>
                  <a:lnTo>
                    <a:pt x="245067" y="188498"/>
                  </a:lnTo>
                  <a:lnTo>
                    <a:pt x="244920" y="188821"/>
                  </a:lnTo>
                  <a:lnTo>
                    <a:pt x="244618" y="189468"/>
                  </a:lnTo>
                  <a:lnTo>
                    <a:pt x="244297" y="190105"/>
                  </a:lnTo>
                  <a:lnTo>
                    <a:pt x="244055" y="190611"/>
                  </a:lnTo>
                  <a:lnTo>
                    <a:pt x="243821" y="191116"/>
                  </a:lnTo>
                  <a:lnTo>
                    <a:pt x="243372" y="192136"/>
                  </a:lnTo>
                  <a:lnTo>
                    <a:pt x="243164" y="192655"/>
                  </a:lnTo>
                  <a:lnTo>
                    <a:pt x="243017" y="193038"/>
                  </a:lnTo>
                  <a:lnTo>
                    <a:pt x="242609" y="194195"/>
                  </a:lnTo>
                  <a:lnTo>
                    <a:pt x="242458" y="194577"/>
                  </a:lnTo>
                  <a:lnTo>
                    <a:pt x="242303" y="194946"/>
                  </a:lnTo>
                  <a:lnTo>
                    <a:pt x="242137" y="195315"/>
                  </a:lnTo>
                  <a:lnTo>
                    <a:pt x="241630" y="196412"/>
                  </a:lnTo>
                  <a:lnTo>
                    <a:pt x="241302" y="197164"/>
                  </a:lnTo>
                  <a:lnTo>
                    <a:pt x="240887" y="198136"/>
                  </a:lnTo>
                  <a:lnTo>
                    <a:pt x="240339" y="199423"/>
                  </a:lnTo>
                  <a:lnTo>
                    <a:pt x="240010" y="200174"/>
                  </a:lnTo>
                  <a:lnTo>
                    <a:pt x="239663" y="200944"/>
                  </a:lnTo>
                  <a:lnTo>
                    <a:pt x="239304" y="201713"/>
                  </a:lnTo>
                  <a:lnTo>
                    <a:pt x="238745" y="202865"/>
                  </a:lnTo>
                  <a:lnTo>
                    <a:pt x="238179" y="204013"/>
                  </a:lnTo>
                  <a:lnTo>
                    <a:pt x="237442" y="205479"/>
                  </a:lnTo>
                  <a:lnTo>
                    <a:pt x="237268" y="205848"/>
                  </a:lnTo>
                  <a:lnTo>
                    <a:pt x="237034" y="206367"/>
                  </a:lnTo>
                  <a:lnTo>
                    <a:pt x="236815" y="206896"/>
                  </a:lnTo>
                  <a:lnTo>
                    <a:pt x="236604" y="207424"/>
                  </a:lnTo>
                  <a:lnTo>
                    <a:pt x="236173" y="208480"/>
                  </a:lnTo>
                  <a:lnTo>
                    <a:pt x="235841" y="209264"/>
                  </a:lnTo>
                  <a:lnTo>
                    <a:pt x="235338" y="210434"/>
                  </a:lnTo>
                  <a:lnTo>
                    <a:pt x="235169" y="210876"/>
                  </a:lnTo>
                  <a:lnTo>
                    <a:pt x="234504" y="212657"/>
                  </a:lnTo>
                  <a:lnTo>
                    <a:pt x="234103" y="213759"/>
                  </a:lnTo>
                  <a:lnTo>
                    <a:pt x="233903" y="214305"/>
                  </a:lnTo>
                  <a:lnTo>
                    <a:pt x="233707" y="214856"/>
                  </a:lnTo>
                  <a:lnTo>
                    <a:pt x="233518" y="215412"/>
                  </a:lnTo>
                  <a:lnTo>
                    <a:pt x="233269" y="216127"/>
                  </a:lnTo>
                  <a:lnTo>
                    <a:pt x="232789" y="217566"/>
                  </a:lnTo>
                  <a:lnTo>
                    <a:pt x="232566" y="218285"/>
                  </a:lnTo>
                  <a:lnTo>
                    <a:pt x="232511" y="218520"/>
                  </a:lnTo>
                  <a:lnTo>
                    <a:pt x="232366" y="219014"/>
                  </a:lnTo>
                  <a:lnTo>
                    <a:pt x="232238" y="219533"/>
                  </a:lnTo>
                  <a:lnTo>
                    <a:pt x="232113" y="220057"/>
                  </a:lnTo>
                  <a:lnTo>
                    <a:pt x="232000" y="220581"/>
                  </a:lnTo>
                  <a:lnTo>
                    <a:pt x="231788" y="221628"/>
                  </a:lnTo>
                  <a:lnTo>
                    <a:pt x="231615" y="222589"/>
                  </a:lnTo>
                  <a:lnTo>
                    <a:pt x="231535" y="223072"/>
                  </a:lnTo>
                  <a:lnTo>
                    <a:pt x="231460" y="223555"/>
                  </a:lnTo>
                  <a:lnTo>
                    <a:pt x="231354" y="224374"/>
                  </a:lnTo>
                  <a:lnTo>
                    <a:pt x="231279" y="225048"/>
                  </a:lnTo>
                  <a:lnTo>
                    <a:pt x="231248" y="225385"/>
                  </a:lnTo>
                  <a:lnTo>
                    <a:pt x="231222" y="225727"/>
                  </a:lnTo>
                  <a:lnTo>
                    <a:pt x="231173" y="225936"/>
                  </a:lnTo>
                  <a:lnTo>
                    <a:pt x="231037" y="226569"/>
                  </a:lnTo>
                  <a:lnTo>
                    <a:pt x="230954" y="227007"/>
                  </a:lnTo>
                  <a:lnTo>
                    <a:pt x="230840" y="227676"/>
                  </a:lnTo>
                  <a:lnTo>
                    <a:pt x="230750" y="228163"/>
                  </a:lnTo>
                  <a:lnTo>
                    <a:pt x="230644" y="228692"/>
                  </a:lnTo>
                  <a:lnTo>
                    <a:pt x="230591" y="228956"/>
                  </a:lnTo>
                  <a:lnTo>
                    <a:pt x="230489" y="229502"/>
                  </a:lnTo>
                  <a:lnTo>
                    <a:pt x="230433" y="229785"/>
                  </a:lnTo>
                  <a:lnTo>
                    <a:pt x="230327" y="230350"/>
                  </a:lnTo>
                  <a:lnTo>
                    <a:pt x="230281" y="230632"/>
                  </a:lnTo>
                  <a:lnTo>
                    <a:pt x="230240" y="230932"/>
                  </a:lnTo>
                  <a:lnTo>
                    <a:pt x="230130" y="231834"/>
                  </a:lnTo>
                  <a:lnTo>
                    <a:pt x="230078" y="232130"/>
                  </a:lnTo>
                  <a:lnTo>
                    <a:pt x="230017" y="232413"/>
                  </a:lnTo>
                  <a:lnTo>
                    <a:pt x="229817" y="233260"/>
                  </a:lnTo>
                  <a:lnTo>
                    <a:pt x="229760" y="233542"/>
                  </a:lnTo>
                  <a:lnTo>
                    <a:pt x="229722" y="233802"/>
                  </a:lnTo>
                  <a:lnTo>
                    <a:pt x="229700" y="234070"/>
                  </a:lnTo>
                  <a:lnTo>
                    <a:pt x="229685" y="234339"/>
                  </a:lnTo>
                  <a:lnTo>
                    <a:pt x="229662" y="234603"/>
                  </a:lnTo>
                  <a:lnTo>
                    <a:pt x="229617" y="234863"/>
                  </a:lnTo>
                  <a:lnTo>
                    <a:pt x="229571" y="235050"/>
                  </a:lnTo>
                  <a:lnTo>
                    <a:pt x="229386" y="235592"/>
                  </a:lnTo>
                  <a:lnTo>
                    <a:pt x="229337" y="235774"/>
                  </a:lnTo>
                  <a:lnTo>
                    <a:pt x="229277" y="236088"/>
                  </a:lnTo>
                  <a:lnTo>
                    <a:pt x="229235" y="236402"/>
                  </a:lnTo>
                  <a:lnTo>
                    <a:pt x="229175" y="237044"/>
                  </a:lnTo>
                  <a:lnTo>
                    <a:pt x="229133" y="237363"/>
                  </a:lnTo>
                  <a:lnTo>
                    <a:pt x="229046" y="237869"/>
                  </a:lnTo>
                  <a:lnTo>
                    <a:pt x="229001" y="238119"/>
                  </a:lnTo>
                  <a:lnTo>
                    <a:pt x="228903" y="238625"/>
                  </a:lnTo>
                  <a:lnTo>
                    <a:pt x="228865" y="238807"/>
                  </a:lnTo>
                  <a:lnTo>
                    <a:pt x="228782" y="239171"/>
                  </a:lnTo>
                  <a:lnTo>
                    <a:pt x="228695" y="239654"/>
                  </a:lnTo>
                  <a:lnTo>
                    <a:pt x="228642" y="240123"/>
                  </a:lnTo>
                  <a:lnTo>
                    <a:pt x="228605" y="240278"/>
                  </a:lnTo>
                  <a:lnTo>
                    <a:pt x="228465" y="240733"/>
                  </a:lnTo>
                  <a:lnTo>
                    <a:pt x="228404" y="240979"/>
                  </a:lnTo>
                  <a:lnTo>
                    <a:pt x="228367" y="241166"/>
                  </a:lnTo>
                  <a:lnTo>
                    <a:pt x="228336" y="241353"/>
                  </a:lnTo>
                  <a:lnTo>
                    <a:pt x="228378" y="241681"/>
                  </a:lnTo>
                  <a:lnTo>
                    <a:pt x="228423" y="242109"/>
                  </a:lnTo>
                  <a:lnTo>
                    <a:pt x="228438" y="242282"/>
                  </a:lnTo>
                  <a:lnTo>
                    <a:pt x="228442" y="242450"/>
                  </a:lnTo>
                  <a:lnTo>
                    <a:pt x="228431" y="242619"/>
                  </a:lnTo>
                  <a:lnTo>
                    <a:pt x="228404" y="242756"/>
                  </a:lnTo>
                  <a:lnTo>
                    <a:pt x="228363" y="242892"/>
                  </a:lnTo>
                  <a:lnTo>
                    <a:pt x="228272" y="243161"/>
                  </a:lnTo>
                  <a:lnTo>
                    <a:pt x="228227" y="243421"/>
                  </a:lnTo>
                  <a:lnTo>
                    <a:pt x="228200" y="243912"/>
                  </a:lnTo>
                  <a:lnTo>
                    <a:pt x="228174" y="244049"/>
                  </a:lnTo>
                  <a:lnTo>
                    <a:pt x="228140" y="244186"/>
                  </a:lnTo>
                  <a:lnTo>
                    <a:pt x="228099" y="244322"/>
                  </a:lnTo>
                  <a:lnTo>
                    <a:pt x="227981" y="244696"/>
                  </a:lnTo>
                  <a:lnTo>
                    <a:pt x="227785" y="245188"/>
                  </a:lnTo>
                  <a:lnTo>
                    <a:pt x="227540" y="245543"/>
                  </a:lnTo>
                  <a:lnTo>
                    <a:pt x="227374" y="245875"/>
                  </a:lnTo>
                  <a:lnTo>
                    <a:pt x="227071" y="246458"/>
                  </a:lnTo>
                  <a:lnTo>
                    <a:pt x="226890" y="246777"/>
                  </a:lnTo>
                  <a:lnTo>
                    <a:pt x="226565" y="247296"/>
                  </a:lnTo>
                  <a:lnTo>
                    <a:pt x="226433" y="247506"/>
                  </a:lnTo>
                  <a:lnTo>
                    <a:pt x="226191" y="247907"/>
                  </a:lnTo>
                  <a:lnTo>
                    <a:pt x="226112" y="248043"/>
                  </a:lnTo>
                  <a:lnTo>
                    <a:pt x="226040" y="248180"/>
                  </a:lnTo>
                  <a:lnTo>
                    <a:pt x="225889" y="248499"/>
                  </a:lnTo>
                  <a:lnTo>
                    <a:pt x="225757" y="248831"/>
                  </a:lnTo>
                  <a:lnTo>
                    <a:pt x="225640" y="249168"/>
                  </a:lnTo>
                  <a:lnTo>
                    <a:pt x="225334" y="250129"/>
                  </a:lnTo>
                  <a:lnTo>
                    <a:pt x="225172" y="250699"/>
                  </a:lnTo>
                  <a:lnTo>
                    <a:pt x="225024" y="251272"/>
                  </a:lnTo>
                  <a:lnTo>
                    <a:pt x="224665" y="252174"/>
                  </a:lnTo>
                  <a:lnTo>
                    <a:pt x="224431" y="253071"/>
                  </a:lnTo>
                  <a:lnTo>
                    <a:pt x="224050" y="254638"/>
                  </a:lnTo>
                  <a:lnTo>
                    <a:pt x="223937" y="255126"/>
                  </a:lnTo>
                  <a:lnTo>
                    <a:pt x="223725" y="256096"/>
                  </a:lnTo>
                  <a:lnTo>
                    <a:pt x="223695" y="256264"/>
                  </a:lnTo>
                  <a:lnTo>
                    <a:pt x="223650" y="256601"/>
                  </a:lnTo>
                  <a:lnTo>
                    <a:pt x="223612" y="256765"/>
                  </a:lnTo>
                  <a:lnTo>
                    <a:pt x="223510" y="257007"/>
                  </a:lnTo>
                  <a:lnTo>
                    <a:pt x="223291" y="257330"/>
                  </a:lnTo>
                  <a:lnTo>
                    <a:pt x="223185" y="257594"/>
                  </a:lnTo>
                  <a:lnTo>
                    <a:pt x="223117" y="257877"/>
                  </a:lnTo>
                  <a:lnTo>
                    <a:pt x="223075" y="258177"/>
                  </a:lnTo>
                  <a:lnTo>
                    <a:pt x="223045" y="258478"/>
                  </a:lnTo>
                  <a:lnTo>
                    <a:pt x="223008" y="258774"/>
                  </a:lnTo>
                  <a:lnTo>
                    <a:pt x="222951" y="259138"/>
                  </a:lnTo>
                  <a:lnTo>
                    <a:pt x="222906" y="259503"/>
                  </a:lnTo>
                  <a:lnTo>
                    <a:pt x="222864" y="259867"/>
                  </a:lnTo>
                  <a:lnTo>
                    <a:pt x="222807" y="260605"/>
                  </a:lnTo>
                  <a:lnTo>
                    <a:pt x="222721" y="261265"/>
                  </a:lnTo>
                  <a:lnTo>
                    <a:pt x="222675" y="261666"/>
                  </a:lnTo>
                  <a:lnTo>
                    <a:pt x="222637" y="262062"/>
                  </a:lnTo>
                  <a:lnTo>
                    <a:pt x="222569" y="262859"/>
                  </a:lnTo>
                  <a:lnTo>
                    <a:pt x="222501" y="263711"/>
                  </a:lnTo>
                  <a:lnTo>
                    <a:pt x="222456" y="264162"/>
                  </a:lnTo>
                  <a:lnTo>
                    <a:pt x="222422" y="264617"/>
                  </a:lnTo>
                  <a:lnTo>
                    <a:pt x="222407" y="265064"/>
                  </a:lnTo>
                  <a:lnTo>
                    <a:pt x="222426" y="265510"/>
                  </a:lnTo>
                  <a:lnTo>
                    <a:pt x="222452" y="265720"/>
                  </a:lnTo>
                  <a:lnTo>
                    <a:pt x="222486" y="265929"/>
                  </a:lnTo>
                  <a:lnTo>
                    <a:pt x="222524" y="266134"/>
                  </a:lnTo>
                  <a:lnTo>
                    <a:pt x="222543" y="267031"/>
                  </a:lnTo>
                  <a:lnTo>
                    <a:pt x="222388" y="267250"/>
                  </a:lnTo>
                  <a:lnTo>
                    <a:pt x="222256" y="267460"/>
                  </a:lnTo>
                  <a:lnTo>
                    <a:pt x="222014" y="267870"/>
                  </a:lnTo>
                  <a:lnTo>
                    <a:pt x="221969" y="268052"/>
                  </a:lnTo>
                  <a:lnTo>
                    <a:pt x="221954" y="268238"/>
                  </a:lnTo>
                  <a:lnTo>
                    <a:pt x="221954" y="268439"/>
                  </a:lnTo>
                  <a:lnTo>
                    <a:pt x="221961" y="268635"/>
                  </a:lnTo>
                  <a:lnTo>
                    <a:pt x="221961" y="269118"/>
                  </a:lnTo>
                  <a:lnTo>
                    <a:pt x="221969" y="269409"/>
                  </a:lnTo>
                  <a:lnTo>
                    <a:pt x="221980" y="269696"/>
                  </a:lnTo>
                  <a:lnTo>
                    <a:pt x="222011" y="270274"/>
                  </a:lnTo>
                  <a:lnTo>
                    <a:pt x="222018" y="270525"/>
                  </a:lnTo>
                  <a:lnTo>
                    <a:pt x="222041" y="271026"/>
                  </a:lnTo>
                  <a:lnTo>
                    <a:pt x="222060" y="271532"/>
                  </a:lnTo>
                  <a:lnTo>
                    <a:pt x="222082" y="272397"/>
                  </a:lnTo>
                  <a:lnTo>
                    <a:pt x="222109" y="272971"/>
                  </a:lnTo>
                  <a:lnTo>
                    <a:pt x="222120" y="273158"/>
                  </a:lnTo>
                  <a:lnTo>
                    <a:pt x="222150" y="273531"/>
                  </a:lnTo>
                  <a:lnTo>
                    <a:pt x="222188" y="273900"/>
                  </a:lnTo>
                  <a:lnTo>
                    <a:pt x="222267" y="274155"/>
                  </a:lnTo>
                  <a:lnTo>
                    <a:pt x="222369" y="274542"/>
                  </a:lnTo>
                  <a:lnTo>
                    <a:pt x="222449" y="274902"/>
                  </a:lnTo>
                  <a:lnTo>
                    <a:pt x="222483" y="275080"/>
                  </a:lnTo>
                  <a:lnTo>
                    <a:pt x="222517" y="275262"/>
                  </a:lnTo>
                  <a:lnTo>
                    <a:pt x="222543" y="275444"/>
                  </a:lnTo>
                  <a:lnTo>
                    <a:pt x="222588" y="275713"/>
                  </a:lnTo>
                  <a:lnTo>
                    <a:pt x="222641" y="275991"/>
                  </a:lnTo>
                  <a:lnTo>
                    <a:pt x="222679" y="276269"/>
                  </a:lnTo>
                  <a:lnTo>
                    <a:pt x="222686" y="276537"/>
                  </a:lnTo>
                  <a:lnTo>
                    <a:pt x="222645" y="276788"/>
                  </a:lnTo>
                  <a:lnTo>
                    <a:pt x="222554" y="276988"/>
                  </a:lnTo>
                  <a:lnTo>
                    <a:pt x="222426" y="277179"/>
                  </a:lnTo>
                  <a:lnTo>
                    <a:pt x="222124" y="277544"/>
                  </a:lnTo>
                  <a:lnTo>
                    <a:pt x="221992" y="277735"/>
                  </a:lnTo>
                  <a:lnTo>
                    <a:pt x="221799" y="278059"/>
                  </a:lnTo>
                  <a:lnTo>
                    <a:pt x="221708" y="278223"/>
                  </a:lnTo>
                  <a:lnTo>
                    <a:pt x="221640" y="278391"/>
                  </a:lnTo>
                  <a:lnTo>
                    <a:pt x="221595" y="278560"/>
                  </a:lnTo>
                  <a:lnTo>
                    <a:pt x="221591" y="278769"/>
                  </a:lnTo>
                  <a:lnTo>
                    <a:pt x="221637" y="278988"/>
                  </a:lnTo>
                  <a:lnTo>
                    <a:pt x="221705" y="279211"/>
                  </a:lnTo>
                  <a:lnTo>
                    <a:pt x="221776" y="279430"/>
                  </a:lnTo>
                  <a:lnTo>
                    <a:pt x="221829" y="279653"/>
                  </a:lnTo>
                  <a:lnTo>
                    <a:pt x="221912" y="280113"/>
                  </a:lnTo>
                  <a:lnTo>
                    <a:pt x="221976" y="280573"/>
                  </a:lnTo>
                  <a:lnTo>
                    <a:pt x="221999" y="280805"/>
                  </a:lnTo>
                  <a:lnTo>
                    <a:pt x="222011" y="281315"/>
                  </a:lnTo>
                  <a:lnTo>
                    <a:pt x="221980" y="281826"/>
                  </a:lnTo>
                  <a:lnTo>
                    <a:pt x="221863" y="282850"/>
                  </a:lnTo>
                  <a:lnTo>
                    <a:pt x="221825" y="283365"/>
                  </a:lnTo>
                  <a:lnTo>
                    <a:pt x="221784" y="284335"/>
                  </a:lnTo>
                  <a:lnTo>
                    <a:pt x="221773" y="284823"/>
                  </a:lnTo>
                  <a:lnTo>
                    <a:pt x="221769" y="285310"/>
                  </a:lnTo>
                  <a:lnTo>
                    <a:pt x="221784" y="285793"/>
                  </a:lnTo>
                  <a:lnTo>
                    <a:pt x="221803" y="286039"/>
                  </a:lnTo>
                  <a:lnTo>
                    <a:pt x="221856" y="286522"/>
                  </a:lnTo>
                  <a:lnTo>
                    <a:pt x="221878" y="286768"/>
                  </a:lnTo>
                  <a:lnTo>
                    <a:pt x="221890" y="287009"/>
                  </a:lnTo>
                  <a:lnTo>
                    <a:pt x="221878" y="287587"/>
                  </a:lnTo>
                  <a:lnTo>
                    <a:pt x="221840" y="287815"/>
                  </a:lnTo>
                  <a:lnTo>
                    <a:pt x="221784" y="288047"/>
                  </a:lnTo>
                  <a:lnTo>
                    <a:pt x="221652" y="288503"/>
                  </a:lnTo>
                  <a:lnTo>
                    <a:pt x="221603" y="288731"/>
                  </a:lnTo>
                  <a:lnTo>
                    <a:pt x="221550" y="289250"/>
                  </a:lnTo>
                  <a:lnTo>
                    <a:pt x="221546" y="289774"/>
                  </a:lnTo>
                  <a:lnTo>
                    <a:pt x="221576" y="290302"/>
                  </a:lnTo>
                  <a:lnTo>
                    <a:pt x="221625" y="290831"/>
                  </a:lnTo>
                  <a:lnTo>
                    <a:pt x="221682" y="291359"/>
                  </a:lnTo>
                  <a:lnTo>
                    <a:pt x="221727" y="291705"/>
                  </a:lnTo>
                  <a:lnTo>
                    <a:pt x="221784" y="292051"/>
                  </a:lnTo>
                  <a:lnTo>
                    <a:pt x="221912" y="292744"/>
                  </a:lnTo>
                  <a:lnTo>
                    <a:pt x="221973" y="293090"/>
                  </a:lnTo>
                  <a:lnTo>
                    <a:pt x="222097" y="293964"/>
                  </a:lnTo>
                  <a:lnTo>
                    <a:pt x="222230" y="294839"/>
                  </a:lnTo>
                  <a:lnTo>
                    <a:pt x="222313" y="295272"/>
                  </a:lnTo>
                  <a:lnTo>
                    <a:pt x="222396" y="295595"/>
                  </a:lnTo>
                  <a:lnTo>
                    <a:pt x="222588" y="296233"/>
                  </a:lnTo>
                  <a:lnTo>
                    <a:pt x="222671" y="296552"/>
                  </a:lnTo>
                  <a:lnTo>
                    <a:pt x="222732" y="296880"/>
                  </a:lnTo>
                  <a:lnTo>
                    <a:pt x="222755" y="297135"/>
                  </a:lnTo>
                  <a:lnTo>
                    <a:pt x="222781" y="297517"/>
                  </a:lnTo>
                  <a:lnTo>
                    <a:pt x="222834" y="298110"/>
                  </a:lnTo>
                  <a:lnTo>
                    <a:pt x="222902" y="298702"/>
                  </a:lnTo>
                  <a:lnTo>
                    <a:pt x="222947" y="298993"/>
                  </a:lnTo>
                  <a:lnTo>
                    <a:pt x="223015" y="299385"/>
                  </a:lnTo>
                  <a:lnTo>
                    <a:pt x="223091" y="299777"/>
                  </a:lnTo>
                  <a:lnTo>
                    <a:pt x="223181" y="300168"/>
                  </a:lnTo>
                  <a:lnTo>
                    <a:pt x="223287" y="300551"/>
                  </a:lnTo>
                  <a:lnTo>
                    <a:pt x="223423" y="300920"/>
                  </a:lnTo>
                  <a:lnTo>
                    <a:pt x="223532" y="301161"/>
                  </a:lnTo>
                  <a:lnTo>
                    <a:pt x="223786" y="301622"/>
                  </a:lnTo>
                  <a:lnTo>
                    <a:pt x="223918" y="301849"/>
                  </a:lnTo>
                  <a:lnTo>
                    <a:pt x="224039" y="302086"/>
                  </a:lnTo>
                  <a:lnTo>
                    <a:pt x="224205" y="302455"/>
                  </a:lnTo>
                  <a:lnTo>
                    <a:pt x="224356" y="302833"/>
                  </a:lnTo>
                  <a:lnTo>
                    <a:pt x="224499" y="303216"/>
                  </a:lnTo>
                  <a:lnTo>
                    <a:pt x="224658" y="303589"/>
                  </a:lnTo>
                  <a:lnTo>
                    <a:pt x="224832" y="303954"/>
                  </a:lnTo>
                  <a:lnTo>
                    <a:pt x="224971" y="304177"/>
                  </a:lnTo>
                  <a:lnTo>
                    <a:pt x="225277" y="304605"/>
                  </a:lnTo>
                  <a:lnTo>
                    <a:pt x="225413" y="304824"/>
                  </a:lnTo>
                  <a:lnTo>
                    <a:pt x="225595" y="305398"/>
                  </a:lnTo>
                  <a:lnTo>
                    <a:pt x="225632" y="305630"/>
                  </a:lnTo>
                  <a:lnTo>
                    <a:pt x="225666" y="305922"/>
                  </a:lnTo>
                  <a:lnTo>
                    <a:pt x="225685" y="306218"/>
                  </a:lnTo>
                  <a:lnTo>
                    <a:pt x="225693" y="306514"/>
                  </a:lnTo>
                  <a:lnTo>
                    <a:pt x="225708" y="306810"/>
                  </a:lnTo>
                  <a:lnTo>
                    <a:pt x="225734" y="307106"/>
                  </a:lnTo>
                  <a:lnTo>
                    <a:pt x="225783" y="307489"/>
                  </a:lnTo>
                  <a:lnTo>
                    <a:pt x="225814" y="307680"/>
                  </a:lnTo>
                  <a:lnTo>
                    <a:pt x="225882" y="308058"/>
                  </a:lnTo>
                  <a:lnTo>
                    <a:pt x="225984" y="308309"/>
                  </a:lnTo>
                  <a:lnTo>
                    <a:pt x="226033" y="308436"/>
                  </a:lnTo>
                  <a:lnTo>
                    <a:pt x="226180" y="308782"/>
                  </a:lnTo>
                  <a:lnTo>
                    <a:pt x="226180" y="309853"/>
                  </a:lnTo>
                  <a:lnTo>
                    <a:pt x="225953" y="310012"/>
                  </a:lnTo>
                  <a:lnTo>
                    <a:pt x="225719" y="310199"/>
                  </a:lnTo>
                  <a:lnTo>
                    <a:pt x="225587" y="310295"/>
                  </a:lnTo>
                  <a:lnTo>
                    <a:pt x="225193" y="310647"/>
                  </a:lnTo>
                  <a:lnTo>
                    <a:pt x="225058" y="310809"/>
                  </a:lnTo>
                  <a:lnTo>
                    <a:pt x="224919" y="311023"/>
                  </a:lnTo>
                  <a:lnTo>
                    <a:pt x="224786" y="311251"/>
                  </a:lnTo>
                  <a:lnTo>
                    <a:pt x="224665" y="311479"/>
                  </a:lnTo>
                  <a:lnTo>
                    <a:pt x="224424" y="311907"/>
                  </a:lnTo>
                  <a:lnTo>
                    <a:pt x="224208" y="312313"/>
                  </a:lnTo>
                  <a:lnTo>
                    <a:pt x="223989" y="312713"/>
                  </a:lnTo>
                  <a:lnTo>
                    <a:pt x="223608" y="313470"/>
                  </a:lnTo>
                  <a:lnTo>
                    <a:pt x="223468" y="313716"/>
                  </a:lnTo>
                  <a:lnTo>
                    <a:pt x="223310" y="313943"/>
                  </a:lnTo>
                  <a:lnTo>
                    <a:pt x="223155" y="314121"/>
                  </a:lnTo>
                  <a:lnTo>
                    <a:pt x="222993" y="314294"/>
                  </a:lnTo>
                  <a:lnTo>
                    <a:pt x="222819" y="314458"/>
                  </a:lnTo>
                  <a:lnTo>
                    <a:pt x="222637" y="314618"/>
                  </a:lnTo>
                  <a:lnTo>
                    <a:pt x="222456" y="314768"/>
                  </a:lnTo>
                  <a:lnTo>
                    <a:pt x="222263" y="314918"/>
                  </a:lnTo>
                  <a:lnTo>
                    <a:pt x="222045" y="315078"/>
                  </a:lnTo>
                  <a:lnTo>
                    <a:pt x="221855" y="315205"/>
                  </a:lnTo>
                  <a:lnTo>
                    <a:pt x="221645" y="315333"/>
                  </a:lnTo>
                  <a:lnTo>
                    <a:pt x="221428" y="315456"/>
                  </a:lnTo>
                  <a:lnTo>
                    <a:pt x="221239" y="315556"/>
                  </a:lnTo>
                  <a:lnTo>
                    <a:pt x="221048" y="315647"/>
                  </a:lnTo>
                  <a:lnTo>
                    <a:pt x="220851" y="315733"/>
                  </a:lnTo>
                  <a:lnTo>
                    <a:pt x="220655" y="315811"/>
                  </a:lnTo>
                  <a:lnTo>
                    <a:pt x="220455" y="315879"/>
                  </a:lnTo>
                  <a:lnTo>
                    <a:pt x="220236" y="315943"/>
                  </a:lnTo>
                  <a:lnTo>
                    <a:pt x="219790" y="316025"/>
                  </a:lnTo>
                  <a:lnTo>
                    <a:pt x="219567" y="316071"/>
                  </a:lnTo>
                  <a:lnTo>
                    <a:pt x="219348" y="316125"/>
                  </a:lnTo>
                  <a:lnTo>
                    <a:pt x="219136" y="316194"/>
                  </a:lnTo>
                  <a:lnTo>
                    <a:pt x="218925" y="316271"/>
                  </a:lnTo>
                  <a:lnTo>
                    <a:pt x="218722" y="316353"/>
                  </a:lnTo>
                  <a:lnTo>
                    <a:pt x="218517" y="316444"/>
                  </a:lnTo>
                  <a:lnTo>
                    <a:pt x="218324" y="316549"/>
                  </a:lnTo>
                  <a:lnTo>
                    <a:pt x="218143" y="316667"/>
                  </a:lnTo>
                  <a:lnTo>
                    <a:pt x="217966" y="316799"/>
                  </a:lnTo>
                  <a:lnTo>
                    <a:pt x="217792" y="316941"/>
                  </a:lnTo>
                  <a:lnTo>
                    <a:pt x="217630" y="317086"/>
                  </a:lnTo>
                  <a:lnTo>
                    <a:pt x="217475" y="317241"/>
                  </a:lnTo>
                  <a:lnTo>
                    <a:pt x="217339" y="317405"/>
                  </a:lnTo>
                  <a:lnTo>
                    <a:pt x="217214" y="317583"/>
                  </a:lnTo>
                  <a:lnTo>
                    <a:pt x="216973" y="317943"/>
                  </a:lnTo>
                  <a:lnTo>
                    <a:pt x="216844" y="318116"/>
                  </a:lnTo>
                  <a:lnTo>
                    <a:pt x="216685" y="318294"/>
                  </a:lnTo>
                  <a:lnTo>
                    <a:pt x="216523" y="318467"/>
                  </a:lnTo>
                  <a:lnTo>
                    <a:pt x="216353" y="318635"/>
                  </a:lnTo>
                  <a:lnTo>
                    <a:pt x="216187" y="318808"/>
                  </a:lnTo>
                  <a:lnTo>
                    <a:pt x="216036" y="318986"/>
                  </a:lnTo>
                  <a:lnTo>
                    <a:pt x="215922" y="319141"/>
                  </a:lnTo>
                  <a:lnTo>
                    <a:pt x="215601" y="319619"/>
                  </a:lnTo>
                  <a:lnTo>
                    <a:pt x="215492" y="319774"/>
                  </a:lnTo>
                  <a:lnTo>
                    <a:pt x="215337" y="319970"/>
                  </a:lnTo>
                  <a:lnTo>
                    <a:pt x="214679" y="320731"/>
                  </a:lnTo>
                  <a:lnTo>
                    <a:pt x="213381" y="321656"/>
                  </a:lnTo>
                  <a:lnTo>
                    <a:pt x="213037" y="321542"/>
                  </a:lnTo>
                  <a:lnTo>
                    <a:pt x="212863" y="321514"/>
                  </a:lnTo>
                  <a:lnTo>
                    <a:pt x="212508" y="321469"/>
                  </a:lnTo>
                  <a:lnTo>
                    <a:pt x="212331" y="321455"/>
                  </a:lnTo>
                  <a:lnTo>
                    <a:pt x="211575" y="321378"/>
                  </a:lnTo>
                  <a:lnTo>
                    <a:pt x="211380" y="321369"/>
                  </a:lnTo>
                  <a:lnTo>
                    <a:pt x="211186" y="321378"/>
                  </a:lnTo>
                  <a:lnTo>
                    <a:pt x="211008" y="321401"/>
                  </a:lnTo>
                  <a:lnTo>
                    <a:pt x="210832" y="321442"/>
                  </a:lnTo>
                  <a:lnTo>
                    <a:pt x="210481" y="321542"/>
                  </a:lnTo>
                  <a:lnTo>
                    <a:pt x="210303" y="321583"/>
                  </a:lnTo>
                  <a:lnTo>
                    <a:pt x="210099" y="321610"/>
                  </a:lnTo>
                  <a:lnTo>
                    <a:pt x="209680" y="321647"/>
                  </a:lnTo>
                  <a:lnTo>
                    <a:pt x="209476" y="321678"/>
                  </a:lnTo>
                  <a:lnTo>
                    <a:pt x="209287" y="321742"/>
                  </a:lnTo>
                  <a:lnTo>
                    <a:pt x="209132" y="321820"/>
                  </a:lnTo>
                  <a:lnTo>
                    <a:pt x="208981" y="321915"/>
                  </a:lnTo>
                  <a:lnTo>
                    <a:pt x="208701" y="322139"/>
                  </a:lnTo>
                  <a:lnTo>
                    <a:pt x="208361" y="322471"/>
                  </a:lnTo>
                  <a:lnTo>
                    <a:pt x="208078" y="322826"/>
                  </a:lnTo>
                  <a:lnTo>
                    <a:pt x="208002" y="322954"/>
                  </a:lnTo>
                  <a:lnTo>
                    <a:pt x="207942" y="323095"/>
                  </a:lnTo>
                  <a:lnTo>
                    <a:pt x="207545" y="323414"/>
                  </a:lnTo>
                  <a:lnTo>
                    <a:pt x="207428" y="323222"/>
                  </a:lnTo>
                  <a:lnTo>
                    <a:pt x="207282" y="322967"/>
                  </a:lnTo>
                  <a:lnTo>
                    <a:pt x="207116" y="322717"/>
                  </a:lnTo>
                  <a:lnTo>
                    <a:pt x="206938" y="322539"/>
                  </a:lnTo>
                  <a:lnTo>
                    <a:pt x="206779" y="322453"/>
                  </a:lnTo>
                  <a:lnTo>
                    <a:pt x="206609" y="322389"/>
                  </a:lnTo>
                  <a:lnTo>
                    <a:pt x="206428" y="322339"/>
                  </a:lnTo>
                  <a:lnTo>
                    <a:pt x="205763" y="322189"/>
                  </a:lnTo>
                  <a:lnTo>
                    <a:pt x="205461" y="322129"/>
                  </a:lnTo>
                  <a:lnTo>
                    <a:pt x="205159" y="322088"/>
                  </a:lnTo>
                  <a:lnTo>
                    <a:pt x="204856" y="322075"/>
                  </a:lnTo>
                  <a:lnTo>
                    <a:pt x="204562" y="322098"/>
                  </a:lnTo>
                  <a:lnTo>
                    <a:pt x="204267" y="322157"/>
                  </a:lnTo>
                  <a:lnTo>
                    <a:pt x="204078" y="322221"/>
                  </a:lnTo>
                  <a:lnTo>
                    <a:pt x="203893" y="322330"/>
                  </a:lnTo>
                  <a:lnTo>
                    <a:pt x="203732" y="322475"/>
                  </a:lnTo>
                  <a:lnTo>
                    <a:pt x="203573" y="322635"/>
                  </a:lnTo>
                  <a:lnTo>
                    <a:pt x="203407" y="322790"/>
                  </a:lnTo>
                  <a:lnTo>
                    <a:pt x="203229" y="322913"/>
                  </a:lnTo>
                  <a:lnTo>
                    <a:pt x="202976" y="323022"/>
                  </a:lnTo>
                  <a:lnTo>
                    <a:pt x="202704" y="323109"/>
                  </a:lnTo>
                  <a:lnTo>
                    <a:pt x="202421" y="323164"/>
                  </a:lnTo>
                  <a:lnTo>
                    <a:pt x="202134" y="323195"/>
                  </a:lnTo>
                  <a:lnTo>
                    <a:pt x="201858" y="323200"/>
                  </a:lnTo>
                  <a:lnTo>
                    <a:pt x="201646" y="323173"/>
                  </a:lnTo>
                  <a:lnTo>
                    <a:pt x="201435" y="323118"/>
                  </a:lnTo>
                  <a:lnTo>
                    <a:pt x="201227" y="323054"/>
                  </a:lnTo>
                  <a:lnTo>
                    <a:pt x="201015" y="322995"/>
                  </a:lnTo>
                  <a:lnTo>
                    <a:pt x="200804" y="322958"/>
                  </a:lnTo>
                  <a:lnTo>
                    <a:pt x="200558" y="322940"/>
                  </a:lnTo>
                  <a:lnTo>
                    <a:pt x="200309" y="322940"/>
                  </a:lnTo>
                  <a:lnTo>
                    <a:pt x="200057" y="322954"/>
                  </a:lnTo>
                  <a:lnTo>
                    <a:pt x="199810" y="322981"/>
                  </a:lnTo>
                  <a:lnTo>
                    <a:pt x="199570" y="323022"/>
                  </a:lnTo>
                  <a:lnTo>
                    <a:pt x="199290" y="323086"/>
                  </a:lnTo>
                  <a:lnTo>
                    <a:pt x="199014" y="323168"/>
                  </a:lnTo>
                  <a:lnTo>
                    <a:pt x="198742" y="323268"/>
                  </a:lnTo>
                  <a:lnTo>
                    <a:pt x="198482" y="323391"/>
                  </a:lnTo>
                  <a:lnTo>
                    <a:pt x="198236" y="323532"/>
                  </a:lnTo>
                  <a:lnTo>
                    <a:pt x="197956" y="323747"/>
                  </a:lnTo>
                  <a:lnTo>
                    <a:pt x="197696" y="324002"/>
                  </a:lnTo>
                  <a:lnTo>
                    <a:pt x="197458" y="324284"/>
                  </a:lnTo>
                  <a:lnTo>
                    <a:pt x="197235" y="324580"/>
                  </a:lnTo>
                  <a:lnTo>
                    <a:pt x="197023" y="324881"/>
                  </a:lnTo>
                  <a:lnTo>
                    <a:pt x="196843" y="325158"/>
                  </a:lnTo>
                  <a:lnTo>
                    <a:pt x="196683" y="325450"/>
                  </a:lnTo>
                  <a:lnTo>
                    <a:pt x="196529" y="325746"/>
                  </a:lnTo>
                  <a:lnTo>
                    <a:pt x="196371" y="326038"/>
                  </a:lnTo>
                  <a:lnTo>
                    <a:pt x="196205" y="326325"/>
                  </a:lnTo>
                  <a:lnTo>
                    <a:pt x="195989" y="326639"/>
                  </a:lnTo>
                  <a:lnTo>
                    <a:pt x="195763" y="326944"/>
                  </a:lnTo>
                  <a:lnTo>
                    <a:pt x="195298" y="327546"/>
                  </a:lnTo>
                  <a:lnTo>
                    <a:pt x="195067" y="328202"/>
                  </a:lnTo>
                  <a:lnTo>
                    <a:pt x="194931" y="328516"/>
                  </a:lnTo>
                  <a:lnTo>
                    <a:pt x="194807" y="328994"/>
                  </a:lnTo>
                  <a:lnTo>
                    <a:pt x="194712" y="329286"/>
                  </a:lnTo>
                  <a:lnTo>
                    <a:pt x="194467" y="329532"/>
                  </a:lnTo>
                  <a:lnTo>
                    <a:pt x="193915" y="329732"/>
                  </a:lnTo>
                  <a:lnTo>
                    <a:pt x="193705" y="329796"/>
                  </a:lnTo>
                  <a:lnTo>
                    <a:pt x="193501" y="329864"/>
                  </a:lnTo>
                  <a:lnTo>
                    <a:pt x="193308" y="329951"/>
                  </a:lnTo>
                  <a:lnTo>
                    <a:pt x="193036" y="330179"/>
                  </a:lnTo>
                  <a:lnTo>
                    <a:pt x="192942" y="330306"/>
                  </a:lnTo>
                  <a:lnTo>
                    <a:pt x="192857" y="330443"/>
                  </a:lnTo>
                  <a:lnTo>
                    <a:pt x="192779" y="330584"/>
                  </a:lnTo>
                  <a:lnTo>
                    <a:pt x="192706" y="330730"/>
                  </a:lnTo>
                  <a:lnTo>
                    <a:pt x="192598" y="330999"/>
                  </a:lnTo>
                  <a:lnTo>
                    <a:pt x="192517" y="331286"/>
                  </a:lnTo>
                  <a:lnTo>
                    <a:pt x="192458" y="331582"/>
                  </a:lnTo>
                  <a:lnTo>
                    <a:pt x="192416" y="331882"/>
                  </a:lnTo>
                  <a:lnTo>
                    <a:pt x="192379" y="332179"/>
                  </a:lnTo>
                  <a:lnTo>
                    <a:pt x="192352" y="332456"/>
                  </a:lnTo>
                  <a:lnTo>
                    <a:pt x="192341" y="332739"/>
                  </a:lnTo>
                  <a:lnTo>
                    <a:pt x="192337" y="333017"/>
                  </a:lnTo>
                  <a:lnTo>
                    <a:pt x="192341" y="333299"/>
                  </a:lnTo>
                  <a:lnTo>
                    <a:pt x="192356" y="333577"/>
                  </a:lnTo>
                  <a:lnTo>
                    <a:pt x="192390" y="333969"/>
                  </a:lnTo>
                  <a:lnTo>
                    <a:pt x="192443" y="334361"/>
                  </a:lnTo>
                  <a:lnTo>
                    <a:pt x="192515" y="334752"/>
                  </a:lnTo>
                  <a:lnTo>
                    <a:pt x="192681" y="335527"/>
                  </a:lnTo>
                  <a:lnTo>
                    <a:pt x="192760" y="335859"/>
                  </a:lnTo>
                  <a:lnTo>
                    <a:pt x="192938" y="336525"/>
                  </a:lnTo>
                  <a:lnTo>
                    <a:pt x="193032" y="336853"/>
                  </a:lnTo>
                  <a:lnTo>
                    <a:pt x="193138" y="337176"/>
                  </a:lnTo>
                  <a:lnTo>
                    <a:pt x="191499" y="337018"/>
                  </a:lnTo>
                  <a:lnTo>
                    <a:pt x="191453" y="337732"/>
                  </a:lnTo>
                  <a:lnTo>
                    <a:pt x="191351" y="338966"/>
                  </a:lnTo>
                  <a:lnTo>
                    <a:pt x="191226" y="340205"/>
                  </a:lnTo>
                  <a:lnTo>
                    <a:pt x="191181" y="340615"/>
                  </a:lnTo>
                  <a:lnTo>
                    <a:pt x="191132" y="341030"/>
                  </a:lnTo>
                  <a:lnTo>
                    <a:pt x="191011" y="341978"/>
                  </a:lnTo>
                  <a:lnTo>
                    <a:pt x="190943" y="342451"/>
                  </a:lnTo>
                  <a:lnTo>
                    <a:pt x="190871" y="342921"/>
                  </a:lnTo>
                  <a:lnTo>
                    <a:pt x="190784" y="343394"/>
                  </a:lnTo>
                  <a:lnTo>
                    <a:pt x="190713" y="343731"/>
                  </a:lnTo>
                  <a:lnTo>
                    <a:pt x="190543" y="344410"/>
                  </a:lnTo>
                  <a:lnTo>
                    <a:pt x="190463" y="344747"/>
                  </a:lnTo>
                  <a:lnTo>
                    <a:pt x="190324" y="345435"/>
                  </a:lnTo>
                  <a:lnTo>
                    <a:pt x="190263" y="345786"/>
                  </a:lnTo>
                  <a:lnTo>
                    <a:pt x="190206" y="346137"/>
                  </a:lnTo>
                  <a:lnTo>
                    <a:pt x="190157" y="346492"/>
                  </a:lnTo>
                  <a:lnTo>
                    <a:pt x="190117" y="346843"/>
                  </a:lnTo>
                  <a:lnTo>
                    <a:pt x="190087" y="347230"/>
                  </a:lnTo>
                  <a:lnTo>
                    <a:pt x="190070" y="347622"/>
                  </a:lnTo>
                  <a:lnTo>
                    <a:pt x="190059" y="348009"/>
                  </a:lnTo>
                  <a:lnTo>
                    <a:pt x="190044" y="348396"/>
                  </a:lnTo>
                  <a:lnTo>
                    <a:pt x="190021" y="348788"/>
                  </a:lnTo>
                  <a:lnTo>
                    <a:pt x="190006" y="349262"/>
                  </a:lnTo>
                  <a:lnTo>
                    <a:pt x="190015" y="349768"/>
                  </a:lnTo>
                  <a:lnTo>
                    <a:pt x="190000" y="350255"/>
                  </a:lnTo>
                  <a:lnTo>
                    <a:pt x="189919" y="350688"/>
                  </a:lnTo>
                  <a:lnTo>
                    <a:pt x="189738" y="351029"/>
                  </a:lnTo>
                  <a:lnTo>
                    <a:pt x="189550" y="351203"/>
                  </a:lnTo>
                  <a:lnTo>
                    <a:pt x="189331" y="351353"/>
                  </a:lnTo>
                  <a:lnTo>
                    <a:pt x="189084" y="351480"/>
                  </a:lnTo>
                  <a:lnTo>
                    <a:pt x="188832" y="351585"/>
                  </a:lnTo>
                  <a:lnTo>
                    <a:pt x="188579" y="351676"/>
                  </a:lnTo>
                  <a:lnTo>
                    <a:pt x="188224" y="351754"/>
                  </a:lnTo>
                  <a:lnTo>
                    <a:pt x="187850" y="351781"/>
                  </a:lnTo>
                  <a:lnTo>
                    <a:pt x="187079" y="351763"/>
                  </a:lnTo>
                  <a:lnTo>
                    <a:pt x="186698" y="351763"/>
                  </a:lnTo>
                  <a:lnTo>
                    <a:pt x="185683" y="351804"/>
                  </a:lnTo>
                  <a:lnTo>
                    <a:pt x="185003" y="351854"/>
                  </a:lnTo>
                  <a:lnTo>
                    <a:pt x="184515" y="351913"/>
                  </a:lnTo>
                  <a:lnTo>
                    <a:pt x="184028" y="351991"/>
                  </a:lnTo>
                  <a:lnTo>
                    <a:pt x="183541" y="352087"/>
                  </a:lnTo>
                  <a:lnTo>
                    <a:pt x="183057" y="352187"/>
                  </a:lnTo>
                  <a:lnTo>
                    <a:pt x="182575" y="352296"/>
                  </a:lnTo>
                  <a:lnTo>
                    <a:pt x="182174" y="352392"/>
                  </a:lnTo>
                  <a:lnTo>
                    <a:pt x="181777" y="352497"/>
                  </a:lnTo>
                  <a:lnTo>
                    <a:pt x="180988" y="352724"/>
                  </a:lnTo>
                  <a:lnTo>
                    <a:pt x="180595" y="352852"/>
                  </a:lnTo>
                  <a:lnTo>
                    <a:pt x="180399" y="352815"/>
                  </a:lnTo>
                  <a:lnTo>
                    <a:pt x="180202" y="352788"/>
                  </a:lnTo>
                  <a:lnTo>
                    <a:pt x="179798" y="352765"/>
                  </a:lnTo>
                  <a:lnTo>
                    <a:pt x="179601" y="352770"/>
                  </a:lnTo>
                  <a:lnTo>
                    <a:pt x="179352" y="352802"/>
                  </a:lnTo>
                  <a:lnTo>
                    <a:pt x="179104" y="352856"/>
                  </a:lnTo>
                  <a:lnTo>
                    <a:pt x="178853" y="352925"/>
                  </a:lnTo>
                  <a:lnTo>
                    <a:pt x="178605" y="352984"/>
                  </a:lnTo>
                  <a:lnTo>
                    <a:pt x="178356" y="353030"/>
                  </a:lnTo>
                  <a:lnTo>
                    <a:pt x="178095" y="353048"/>
                  </a:lnTo>
                  <a:lnTo>
                    <a:pt x="177574" y="353052"/>
                  </a:lnTo>
                  <a:lnTo>
                    <a:pt x="177049" y="353034"/>
                  </a:lnTo>
                  <a:lnTo>
                    <a:pt x="176629" y="353002"/>
                  </a:lnTo>
                  <a:lnTo>
                    <a:pt x="176137" y="352952"/>
                  </a:lnTo>
                  <a:lnTo>
                    <a:pt x="176006" y="352943"/>
                  </a:lnTo>
                  <a:lnTo>
                    <a:pt x="175745" y="352948"/>
                  </a:lnTo>
                  <a:lnTo>
                    <a:pt x="175486" y="352984"/>
                  </a:lnTo>
                  <a:lnTo>
                    <a:pt x="175229" y="353043"/>
                  </a:lnTo>
                  <a:lnTo>
                    <a:pt x="174976" y="353112"/>
                  </a:lnTo>
                  <a:lnTo>
                    <a:pt x="174719" y="353189"/>
                  </a:lnTo>
                  <a:lnTo>
                    <a:pt x="174190" y="353362"/>
                  </a:lnTo>
                  <a:lnTo>
                    <a:pt x="173914" y="353462"/>
                  </a:lnTo>
                  <a:lnTo>
                    <a:pt x="173366" y="353672"/>
                  </a:lnTo>
                  <a:lnTo>
                    <a:pt x="173091" y="353772"/>
                  </a:lnTo>
                  <a:lnTo>
                    <a:pt x="172834" y="353859"/>
                  </a:lnTo>
                  <a:lnTo>
                    <a:pt x="172578" y="353936"/>
                  </a:lnTo>
                  <a:lnTo>
                    <a:pt x="172063" y="354100"/>
                  </a:lnTo>
                  <a:lnTo>
                    <a:pt x="171811" y="354187"/>
                  </a:lnTo>
                  <a:lnTo>
                    <a:pt x="171531" y="354292"/>
                  </a:lnTo>
                  <a:lnTo>
                    <a:pt x="171252" y="354401"/>
                  </a:lnTo>
                  <a:lnTo>
                    <a:pt x="170976" y="354515"/>
                  </a:lnTo>
                  <a:lnTo>
                    <a:pt x="170704" y="354633"/>
                  </a:lnTo>
                  <a:lnTo>
                    <a:pt x="170228" y="354852"/>
                  </a:lnTo>
                  <a:lnTo>
                    <a:pt x="169631" y="355166"/>
                  </a:lnTo>
                  <a:lnTo>
                    <a:pt x="168771" y="355590"/>
                  </a:lnTo>
                  <a:lnTo>
                    <a:pt x="168548" y="355695"/>
                  </a:lnTo>
                  <a:lnTo>
                    <a:pt x="168170" y="355895"/>
                  </a:lnTo>
                  <a:lnTo>
                    <a:pt x="167845" y="356082"/>
                  </a:lnTo>
                  <a:lnTo>
                    <a:pt x="167146" y="356456"/>
                  </a:lnTo>
                  <a:lnTo>
                    <a:pt x="167018" y="356515"/>
                  </a:lnTo>
                  <a:lnTo>
                    <a:pt x="166889" y="356560"/>
                  </a:lnTo>
                  <a:lnTo>
                    <a:pt x="166697" y="356606"/>
                  </a:lnTo>
                  <a:lnTo>
                    <a:pt x="166500" y="356629"/>
                  </a:lnTo>
                  <a:lnTo>
                    <a:pt x="166092" y="356647"/>
                  </a:lnTo>
                  <a:lnTo>
                    <a:pt x="165892" y="356670"/>
                  </a:lnTo>
                  <a:lnTo>
                    <a:pt x="165518" y="356729"/>
                  </a:lnTo>
                  <a:lnTo>
                    <a:pt x="164752" y="356879"/>
                  </a:lnTo>
                  <a:lnTo>
                    <a:pt x="164340" y="356970"/>
                  </a:lnTo>
                  <a:lnTo>
                    <a:pt x="163929" y="357071"/>
                  </a:lnTo>
                  <a:lnTo>
                    <a:pt x="163642" y="357148"/>
                  </a:lnTo>
                  <a:lnTo>
                    <a:pt x="163067" y="357321"/>
                  </a:lnTo>
                  <a:lnTo>
                    <a:pt x="162493" y="357481"/>
                  </a:lnTo>
                  <a:lnTo>
                    <a:pt x="162214" y="357535"/>
                  </a:lnTo>
                  <a:lnTo>
                    <a:pt x="161930" y="357585"/>
                  </a:lnTo>
                  <a:lnTo>
                    <a:pt x="161367" y="357676"/>
                  </a:lnTo>
                  <a:lnTo>
                    <a:pt x="161089" y="357736"/>
                  </a:lnTo>
                  <a:lnTo>
                    <a:pt x="160851" y="357795"/>
                  </a:lnTo>
                  <a:lnTo>
                    <a:pt x="160379" y="357932"/>
                  </a:lnTo>
                  <a:lnTo>
                    <a:pt x="160144" y="357995"/>
                  </a:lnTo>
                  <a:lnTo>
                    <a:pt x="159903" y="358055"/>
                  </a:lnTo>
                  <a:lnTo>
                    <a:pt x="159612" y="358109"/>
                  </a:lnTo>
                  <a:lnTo>
                    <a:pt x="159321" y="358155"/>
                  </a:lnTo>
                  <a:lnTo>
                    <a:pt x="159026" y="358191"/>
                  </a:lnTo>
                  <a:lnTo>
                    <a:pt x="158731" y="358232"/>
                  </a:lnTo>
                  <a:lnTo>
                    <a:pt x="157833" y="358373"/>
                  </a:lnTo>
                  <a:lnTo>
                    <a:pt x="157633" y="358414"/>
                  </a:lnTo>
                  <a:lnTo>
                    <a:pt x="157440" y="358478"/>
                  </a:lnTo>
                  <a:lnTo>
                    <a:pt x="157252" y="358560"/>
                  </a:lnTo>
                  <a:lnTo>
                    <a:pt x="157063" y="358656"/>
                  </a:lnTo>
                  <a:lnTo>
                    <a:pt x="156881" y="358761"/>
                  </a:lnTo>
                  <a:lnTo>
                    <a:pt x="156711" y="358884"/>
                  </a:lnTo>
                  <a:lnTo>
                    <a:pt x="156296" y="359371"/>
                  </a:lnTo>
                  <a:lnTo>
                    <a:pt x="156624" y="360474"/>
                  </a:lnTo>
                  <a:lnTo>
                    <a:pt x="156216" y="360569"/>
                  </a:lnTo>
                  <a:lnTo>
                    <a:pt x="155008" y="360920"/>
                  </a:lnTo>
                  <a:lnTo>
                    <a:pt x="155253" y="361672"/>
                  </a:lnTo>
                  <a:lnTo>
                    <a:pt x="154974" y="361768"/>
                  </a:lnTo>
                  <a:lnTo>
                    <a:pt x="154743" y="361057"/>
                  </a:lnTo>
                  <a:lnTo>
                    <a:pt x="154370" y="361184"/>
                  </a:lnTo>
                  <a:lnTo>
                    <a:pt x="153958" y="360054"/>
                  </a:lnTo>
                  <a:lnTo>
                    <a:pt x="152564" y="360364"/>
                  </a:lnTo>
                  <a:lnTo>
                    <a:pt x="152035" y="360442"/>
                  </a:lnTo>
                  <a:lnTo>
                    <a:pt x="151684" y="360501"/>
                  </a:lnTo>
                  <a:lnTo>
                    <a:pt x="151484" y="360546"/>
                  </a:lnTo>
                  <a:lnTo>
                    <a:pt x="150888" y="360701"/>
                  </a:lnTo>
                  <a:lnTo>
                    <a:pt x="150688" y="360747"/>
                  </a:lnTo>
                  <a:lnTo>
                    <a:pt x="150427" y="360783"/>
                  </a:lnTo>
                  <a:lnTo>
                    <a:pt x="149887" y="360811"/>
                  </a:lnTo>
                  <a:lnTo>
                    <a:pt x="149630" y="360847"/>
                  </a:lnTo>
                  <a:lnTo>
                    <a:pt x="149388" y="360920"/>
                  </a:lnTo>
                  <a:lnTo>
                    <a:pt x="149226" y="361002"/>
                  </a:lnTo>
                  <a:lnTo>
                    <a:pt x="149063" y="361098"/>
                  </a:lnTo>
                  <a:lnTo>
                    <a:pt x="148908" y="361207"/>
                  </a:lnTo>
                  <a:lnTo>
                    <a:pt x="148769" y="361325"/>
                  </a:lnTo>
                  <a:lnTo>
                    <a:pt x="148652" y="361462"/>
                  </a:lnTo>
                  <a:lnTo>
                    <a:pt x="148565" y="361622"/>
                  </a:lnTo>
                  <a:lnTo>
                    <a:pt x="148508" y="361799"/>
                  </a:lnTo>
                  <a:lnTo>
                    <a:pt x="148417" y="362182"/>
                  </a:lnTo>
                  <a:lnTo>
                    <a:pt x="148349" y="362360"/>
                  </a:lnTo>
                  <a:lnTo>
                    <a:pt x="148285" y="362506"/>
                  </a:lnTo>
                  <a:lnTo>
                    <a:pt x="148217" y="362647"/>
                  </a:lnTo>
                  <a:lnTo>
                    <a:pt x="148143" y="362783"/>
                  </a:lnTo>
                  <a:lnTo>
                    <a:pt x="146964" y="363526"/>
                  </a:lnTo>
                  <a:lnTo>
                    <a:pt x="146692" y="363526"/>
                  </a:lnTo>
                  <a:lnTo>
                    <a:pt x="146409" y="363476"/>
                  </a:lnTo>
                  <a:lnTo>
                    <a:pt x="146145" y="363400"/>
                  </a:lnTo>
                  <a:lnTo>
                    <a:pt x="145861" y="363276"/>
                  </a:lnTo>
                  <a:lnTo>
                    <a:pt x="145630" y="363130"/>
                  </a:lnTo>
                  <a:lnTo>
                    <a:pt x="145494" y="363011"/>
                  </a:lnTo>
                  <a:lnTo>
                    <a:pt x="145105" y="362419"/>
                  </a:lnTo>
                  <a:lnTo>
                    <a:pt x="145015" y="362036"/>
                  </a:lnTo>
                  <a:lnTo>
                    <a:pt x="144958" y="361836"/>
                  </a:lnTo>
                  <a:lnTo>
                    <a:pt x="144747" y="361034"/>
                  </a:lnTo>
                  <a:lnTo>
                    <a:pt x="144690" y="360834"/>
                  </a:lnTo>
                  <a:lnTo>
                    <a:pt x="144645" y="360624"/>
                  </a:lnTo>
                  <a:lnTo>
                    <a:pt x="144588" y="360419"/>
                  </a:lnTo>
                  <a:lnTo>
                    <a:pt x="144524" y="360219"/>
                  </a:lnTo>
                  <a:lnTo>
                    <a:pt x="144433" y="360036"/>
                  </a:lnTo>
                  <a:lnTo>
                    <a:pt x="144346" y="359895"/>
                  </a:lnTo>
                  <a:lnTo>
                    <a:pt x="144244" y="359763"/>
                  </a:lnTo>
                  <a:lnTo>
                    <a:pt x="143810" y="359312"/>
                  </a:lnTo>
                  <a:lnTo>
                    <a:pt x="143364" y="359945"/>
                  </a:lnTo>
                  <a:lnTo>
                    <a:pt x="143194" y="359818"/>
                  </a:lnTo>
                  <a:lnTo>
                    <a:pt x="143576" y="359285"/>
                  </a:lnTo>
                  <a:lnTo>
                    <a:pt x="143062" y="359084"/>
                  </a:lnTo>
                  <a:lnTo>
                    <a:pt x="142484" y="359717"/>
                  </a:lnTo>
                  <a:lnTo>
                    <a:pt x="140468" y="357995"/>
                  </a:lnTo>
                  <a:lnTo>
                    <a:pt x="141053" y="357367"/>
                  </a:lnTo>
                  <a:lnTo>
                    <a:pt x="141710" y="358018"/>
                  </a:lnTo>
                  <a:lnTo>
                    <a:pt x="142099" y="357604"/>
                  </a:lnTo>
                  <a:lnTo>
                    <a:pt x="142058" y="357467"/>
                  </a:lnTo>
                  <a:lnTo>
                    <a:pt x="142073" y="357280"/>
                  </a:lnTo>
                  <a:lnTo>
                    <a:pt x="142118" y="357075"/>
                  </a:lnTo>
                  <a:lnTo>
                    <a:pt x="142141" y="356875"/>
                  </a:lnTo>
                  <a:lnTo>
                    <a:pt x="142118" y="356701"/>
                  </a:lnTo>
                  <a:lnTo>
                    <a:pt x="142027" y="356565"/>
                  </a:lnTo>
                  <a:lnTo>
                    <a:pt x="141899" y="356442"/>
                  </a:lnTo>
                  <a:lnTo>
                    <a:pt x="141597" y="356219"/>
                  </a:lnTo>
                  <a:lnTo>
                    <a:pt x="141468" y="356091"/>
                  </a:lnTo>
                  <a:lnTo>
                    <a:pt x="141351" y="355936"/>
                  </a:lnTo>
                  <a:lnTo>
                    <a:pt x="141049" y="355426"/>
                  </a:lnTo>
                  <a:lnTo>
                    <a:pt x="140932" y="355266"/>
                  </a:lnTo>
                  <a:lnTo>
                    <a:pt x="140815" y="355134"/>
                  </a:lnTo>
                  <a:lnTo>
                    <a:pt x="140426" y="354765"/>
                  </a:lnTo>
                  <a:lnTo>
                    <a:pt x="140305" y="354638"/>
                  </a:lnTo>
                  <a:lnTo>
                    <a:pt x="140192" y="354492"/>
                  </a:lnTo>
                  <a:lnTo>
                    <a:pt x="139977" y="354187"/>
                  </a:lnTo>
                  <a:lnTo>
                    <a:pt x="139875" y="354027"/>
                  </a:lnTo>
                  <a:lnTo>
                    <a:pt x="139542" y="353535"/>
                  </a:lnTo>
                  <a:lnTo>
                    <a:pt x="139429" y="353362"/>
                  </a:lnTo>
                  <a:lnTo>
                    <a:pt x="139191" y="353025"/>
                  </a:lnTo>
                  <a:lnTo>
                    <a:pt x="139066" y="352861"/>
                  </a:lnTo>
                  <a:lnTo>
                    <a:pt x="138938" y="352702"/>
                  </a:lnTo>
                  <a:lnTo>
                    <a:pt x="138674" y="352383"/>
                  </a:lnTo>
                  <a:lnTo>
                    <a:pt x="138436" y="352073"/>
                  </a:lnTo>
                  <a:lnTo>
                    <a:pt x="138220" y="351777"/>
                  </a:lnTo>
                  <a:lnTo>
                    <a:pt x="138009" y="351476"/>
                  </a:lnTo>
                  <a:lnTo>
                    <a:pt x="137877" y="351349"/>
                  </a:lnTo>
                  <a:lnTo>
                    <a:pt x="137624" y="351084"/>
                  </a:lnTo>
                  <a:lnTo>
                    <a:pt x="137503" y="350948"/>
                  </a:lnTo>
                  <a:lnTo>
                    <a:pt x="137386" y="350806"/>
                  </a:lnTo>
                  <a:lnTo>
                    <a:pt x="137110" y="350433"/>
                  </a:lnTo>
                  <a:lnTo>
                    <a:pt x="136615" y="349727"/>
                  </a:lnTo>
                  <a:lnTo>
                    <a:pt x="135256" y="349251"/>
                  </a:lnTo>
                  <a:lnTo>
                    <a:pt x="133313" y="348288"/>
                  </a:lnTo>
                  <a:lnTo>
                    <a:pt x="133114" y="348941"/>
                  </a:lnTo>
                  <a:lnTo>
                    <a:pt x="131846" y="348330"/>
                  </a:lnTo>
                  <a:lnTo>
                    <a:pt x="131285" y="347210"/>
                  </a:lnTo>
                  <a:lnTo>
                    <a:pt x="131211" y="345681"/>
                  </a:lnTo>
                  <a:lnTo>
                    <a:pt x="131181" y="345554"/>
                  </a:lnTo>
                  <a:lnTo>
                    <a:pt x="131169" y="345417"/>
                  </a:lnTo>
                  <a:lnTo>
                    <a:pt x="131173" y="345280"/>
                  </a:lnTo>
                  <a:lnTo>
                    <a:pt x="131234" y="344948"/>
                  </a:lnTo>
                  <a:lnTo>
                    <a:pt x="131324" y="344647"/>
                  </a:lnTo>
                  <a:lnTo>
                    <a:pt x="131332" y="344506"/>
                  </a:lnTo>
                  <a:lnTo>
                    <a:pt x="131328" y="344365"/>
                  </a:lnTo>
                  <a:lnTo>
                    <a:pt x="131313" y="344219"/>
                  </a:lnTo>
                  <a:lnTo>
                    <a:pt x="131124" y="343864"/>
                  </a:lnTo>
                  <a:lnTo>
                    <a:pt x="130977" y="343786"/>
                  </a:lnTo>
                  <a:lnTo>
                    <a:pt x="130691" y="343719"/>
                  </a:lnTo>
                  <a:lnTo>
                    <a:pt x="129606" y="342412"/>
                  </a:lnTo>
                  <a:lnTo>
                    <a:pt x="128875" y="341540"/>
                  </a:lnTo>
                  <a:lnTo>
                    <a:pt x="128269" y="340952"/>
                  </a:lnTo>
                  <a:lnTo>
                    <a:pt x="125380" y="341695"/>
                  </a:lnTo>
                  <a:lnTo>
                    <a:pt x="122759" y="341627"/>
                  </a:lnTo>
                  <a:lnTo>
                    <a:pt x="121086" y="340547"/>
                  </a:lnTo>
                  <a:lnTo>
                    <a:pt x="120806" y="338137"/>
                  </a:lnTo>
                  <a:lnTo>
                    <a:pt x="122151" y="333787"/>
                  </a:lnTo>
                  <a:lnTo>
                    <a:pt x="123306" y="332242"/>
                  </a:lnTo>
                  <a:lnTo>
                    <a:pt x="125021" y="333117"/>
                  </a:lnTo>
                  <a:lnTo>
                    <a:pt x="125300" y="333978"/>
                  </a:lnTo>
                  <a:lnTo>
                    <a:pt x="125618" y="334001"/>
                  </a:lnTo>
                  <a:lnTo>
                    <a:pt x="125648" y="333755"/>
                  </a:lnTo>
                  <a:lnTo>
                    <a:pt x="125682" y="333591"/>
                  </a:lnTo>
                  <a:lnTo>
                    <a:pt x="125776" y="333272"/>
                  </a:lnTo>
                  <a:lnTo>
                    <a:pt x="125829" y="333112"/>
                  </a:lnTo>
                  <a:lnTo>
                    <a:pt x="125874" y="332948"/>
                  </a:lnTo>
                  <a:lnTo>
                    <a:pt x="125969" y="332643"/>
                  </a:lnTo>
                  <a:lnTo>
                    <a:pt x="126010" y="332493"/>
                  </a:lnTo>
                  <a:lnTo>
                    <a:pt x="126044" y="332338"/>
                  </a:lnTo>
                  <a:lnTo>
                    <a:pt x="126059" y="332188"/>
                  </a:lnTo>
                  <a:lnTo>
                    <a:pt x="125795" y="331502"/>
                  </a:lnTo>
                  <a:lnTo>
                    <a:pt x="125750" y="330643"/>
                  </a:lnTo>
                  <a:lnTo>
                    <a:pt x="125723" y="330457"/>
                  </a:lnTo>
                  <a:lnTo>
                    <a:pt x="125704" y="330270"/>
                  </a:lnTo>
                  <a:lnTo>
                    <a:pt x="125693" y="330083"/>
                  </a:lnTo>
                  <a:lnTo>
                    <a:pt x="125682" y="329705"/>
                  </a:lnTo>
                  <a:lnTo>
                    <a:pt x="125686" y="329381"/>
                  </a:lnTo>
                  <a:lnTo>
                    <a:pt x="125638" y="328832"/>
                  </a:lnTo>
                  <a:lnTo>
                    <a:pt x="125735" y="328009"/>
                  </a:lnTo>
                  <a:lnTo>
                    <a:pt x="126277" y="327157"/>
                  </a:lnTo>
                  <a:lnTo>
                    <a:pt x="126550" y="326744"/>
                  </a:lnTo>
                  <a:lnTo>
                    <a:pt x="126680" y="326554"/>
                  </a:lnTo>
                  <a:lnTo>
                    <a:pt x="127514" y="324935"/>
                  </a:lnTo>
                  <a:lnTo>
                    <a:pt x="127210" y="322475"/>
                  </a:lnTo>
                  <a:lnTo>
                    <a:pt x="126808" y="319096"/>
                  </a:lnTo>
                  <a:lnTo>
                    <a:pt x="127204" y="318444"/>
                  </a:lnTo>
                  <a:lnTo>
                    <a:pt x="129204" y="315611"/>
                  </a:lnTo>
                  <a:lnTo>
                    <a:pt x="129586" y="315203"/>
                  </a:lnTo>
                  <a:lnTo>
                    <a:pt x="129894" y="315268"/>
                  </a:lnTo>
                  <a:lnTo>
                    <a:pt x="130218" y="315397"/>
                  </a:lnTo>
                  <a:lnTo>
                    <a:pt x="130463" y="315588"/>
                  </a:lnTo>
                  <a:lnTo>
                    <a:pt x="131203" y="315492"/>
                  </a:lnTo>
                  <a:lnTo>
                    <a:pt x="131502" y="315237"/>
                  </a:lnTo>
                  <a:lnTo>
                    <a:pt x="131834" y="314973"/>
                  </a:lnTo>
                  <a:lnTo>
                    <a:pt x="132008" y="314818"/>
                  </a:lnTo>
                  <a:lnTo>
                    <a:pt x="132189" y="314631"/>
                  </a:lnTo>
                  <a:lnTo>
                    <a:pt x="132359" y="314440"/>
                  </a:lnTo>
                  <a:lnTo>
                    <a:pt x="132782" y="313925"/>
                  </a:lnTo>
                  <a:lnTo>
                    <a:pt x="132952" y="313779"/>
                  </a:lnTo>
                  <a:lnTo>
                    <a:pt x="133175" y="313556"/>
                  </a:lnTo>
                  <a:lnTo>
                    <a:pt x="133624" y="313096"/>
                  </a:lnTo>
                  <a:lnTo>
                    <a:pt x="133855" y="312891"/>
                  </a:lnTo>
                  <a:lnTo>
                    <a:pt x="134296" y="312431"/>
                  </a:lnTo>
                  <a:lnTo>
                    <a:pt x="134799" y="311975"/>
                  </a:lnTo>
                  <a:lnTo>
                    <a:pt x="135241" y="311520"/>
                  </a:lnTo>
                  <a:lnTo>
                    <a:pt x="135724" y="311064"/>
                  </a:lnTo>
                  <a:lnTo>
                    <a:pt x="136045" y="310650"/>
                  </a:lnTo>
                  <a:lnTo>
                    <a:pt x="136306" y="310399"/>
                  </a:lnTo>
                  <a:lnTo>
                    <a:pt x="136747" y="309971"/>
                  </a:lnTo>
                  <a:lnTo>
                    <a:pt x="136944" y="309652"/>
                  </a:lnTo>
                  <a:lnTo>
                    <a:pt x="137223" y="309247"/>
                  </a:lnTo>
                  <a:lnTo>
                    <a:pt x="137378" y="309056"/>
                  </a:lnTo>
                  <a:lnTo>
                    <a:pt x="137601" y="308819"/>
                  </a:lnTo>
                  <a:lnTo>
                    <a:pt x="137714" y="308682"/>
                  </a:lnTo>
                  <a:lnTo>
                    <a:pt x="137998" y="308304"/>
                  </a:lnTo>
                  <a:lnTo>
                    <a:pt x="138115" y="308135"/>
                  </a:lnTo>
                  <a:lnTo>
                    <a:pt x="138345" y="307766"/>
                  </a:lnTo>
                  <a:lnTo>
                    <a:pt x="138613" y="307835"/>
                  </a:lnTo>
                  <a:lnTo>
                    <a:pt x="138810" y="307803"/>
                  </a:lnTo>
                  <a:lnTo>
                    <a:pt x="139180" y="307466"/>
                  </a:lnTo>
                  <a:lnTo>
                    <a:pt x="139493" y="307142"/>
                  </a:lnTo>
                  <a:lnTo>
                    <a:pt x="139845" y="306660"/>
                  </a:lnTo>
                  <a:lnTo>
                    <a:pt x="139999" y="306136"/>
                  </a:lnTo>
                  <a:lnTo>
                    <a:pt x="140173" y="305612"/>
                  </a:lnTo>
                  <a:lnTo>
                    <a:pt x="140419" y="304997"/>
                  </a:lnTo>
                  <a:lnTo>
                    <a:pt x="140483" y="304632"/>
                  </a:lnTo>
                  <a:lnTo>
                    <a:pt x="140562" y="304218"/>
                  </a:lnTo>
                  <a:lnTo>
                    <a:pt x="140913" y="303840"/>
                  </a:lnTo>
                  <a:lnTo>
                    <a:pt x="141223" y="303594"/>
                  </a:lnTo>
                  <a:lnTo>
                    <a:pt x="141212" y="303230"/>
                  </a:lnTo>
                  <a:lnTo>
                    <a:pt x="141310" y="302829"/>
                  </a:lnTo>
                  <a:lnTo>
                    <a:pt x="141442" y="302505"/>
                  </a:lnTo>
                  <a:lnTo>
                    <a:pt x="141612" y="302200"/>
                  </a:lnTo>
                  <a:lnTo>
                    <a:pt x="141725" y="301890"/>
                  </a:lnTo>
                  <a:lnTo>
                    <a:pt x="141876" y="301622"/>
                  </a:lnTo>
                  <a:lnTo>
                    <a:pt x="142156" y="301189"/>
                  </a:lnTo>
                  <a:lnTo>
                    <a:pt x="142435" y="300742"/>
                  </a:lnTo>
                  <a:lnTo>
                    <a:pt x="142586" y="300364"/>
                  </a:lnTo>
                  <a:lnTo>
                    <a:pt x="142828" y="300041"/>
                  </a:lnTo>
                  <a:lnTo>
                    <a:pt x="142888" y="299822"/>
                  </a:lnTo>
                  <a:lnTo>
                    <a:pt x="143092" y="299499"/>
                  </a:lnTo>
                  <a:lnTo>
                    <a:pt x="143361" y="299239"/>
                  </a:lnTo>
                  <a:lnTo>
                    <a:pt x="143583" y="299066"/>
                  </a:lnTo>
                  <a:lnTo>
                    <a:pt x="143806" y="298902"/>
                  </a:lnTo>
                  <a:lnTo>
                    <a:pt x="144282" y="298465"/>
                  </a:lnTo>
                  <a:lnTo>
                    <a:pt x="144528" y="298073"/>
                  </a:lnTo>
                  <a:lnTo>
                    <a:pt x="144667" y="297668"/>
                  </a:lnTo>
                  <a:lnTo>
                    <a:pt x="144894" y="297085"/>
                  </a:lnTo>
                  <a:lnTo>
                    <a:pt x="144894" y="296761"/>
                  </a:lnTo>
                  <a:lnTo>
                    <a:pt x="144992" y="296483"/>
                  </a:lnTo>
                  <a:lnTo>
                    <a:pt x="146099" y="295732"/>
                  </a:lnTo>
                  <a:lnTo>
                    <a:pt x="146321" y="295386"/>
                  </a:lnTo>
                  <a:lnTo>
                    <a:pt x="146820" y="294730"/>
                  </a:lnTo>
                  <a:lnTo>
                    <a:pt x="147145" y="294270"/>
                  </a:lnTo>
                  <a:lnTo>
                    <a:pt x="147439" y="293823"/>
                  </a:lnTo>
                  <a:lnTo>
                    <a:pt x="147798" y="293227"/>
                  </a:lnTo>
                  <a:lnTo>
                    <a:pt x="147893" y="293090"/>
                  </a:lnTo>
                  <a:lnTo>
                    <a:pt x="147991" y="292953"/>
                  </a:lnTo>
                  <a:lnTo>
                    <a:pt x="148406" y="292420"/>
                  </a:lnTo>
                  <a:lnTo>
                    <a:pt x="148520" y="292288"/>
                  </a:lnTo>
                  <a:lnTo>
                    <a:pt x="148739" y="292015"/>
                  </a:lnTo>
                  <a:lnTo>
                    <a:pt x="148844" y="291874"/>
                  </a:lnTo>
                  <a:lnTo>
                    <a:pt x="148924" y="291746"/>
                  </a:lnTo>
                  <a:lnTo>
                    <a:pt x="149067" y="291482"/>
                  </a:lnTo>
                  <a:lnTo>
                    <a:pt x="149324" y="291108"/>
                  </a:lnTo>
                  <a:lnTo>
                    <a:pt x="149747" y="290653"/>
                  </a:lnTo>
                  <a:lnTo>
                    <a:pt x="149849" y="290503"/>
                  </a:lnTo>
                  <a:lnTo>
                    <a:pt x="149943" y="290348"/>
                  </a:lnTo>
                  <a:lnTo>
                    <a:pt x="150125" y="290024"/>
                  </a:lnTo>
                  <a:lnTo>
                    <a:pt x="150306" y="289760"/>
                  </a:lnTo>
                  <a:lnTo>
                    <a:pt x="150842" y="288963"/>
                  </a:lnTo>
                  <a:lnTo>
                    <a:pt x="151008" y="288635"/>
                  </a:lnTo>
                  <a:lnTo>
                    <a:pt x="151091" y="288457"/>
                  </a:lnTo>
                  <a:lnTo>
                    <a:pt x="151178" y="288284"/>
                  </a:lnTo>
                  <a:lnTo>
                    <a:pt x="151450" y="287788"/>
                  </a:lnTo>
                  <a:lnTo>
                    <a:pt x="151514" y="287660"/>
                  </a:lnTo>
                  <a:lnTo>
                    <a:pt x="151722" y="287214"/>
                  </a:lnTo>
                  <a:lnTo>
                    <a:pt x="151839" y="287014"/>
                  </a:lnTo>
                  <a:lnTo>
                    <a:pt x="152141" y="286554"/>
                  </a:lnTo>
                  <a:lnTo>
                    <a:pt x="152232" y="286358"/>
                  </a:lnTo>
                  <a:lnTo>
                    <a:pt x="152372" y="286098"/>
                  </a:lnTo>
                  <a:lnTo>
                    <a:pt x="152591" y="285715"/>
                  </a:lnTo>
                  <a:lnTo>
                    <a:pt x="152659" y="285538"/>
                  </a:lnTo>
                  <a:lnTo>
                    <a:pt x="152791" y="285264"/>
                  </a:lnTo>
                  <a:lnTo>
                    <a:pt x="152882" y="285078"/>
                  </a:lnTo>
                  <a:lnTo>
                    <a:pt x="153038" y="284786"/>
                  </a:lnTo>
                  <a:lnTo>
                    <a:pt x="153221" y="284408"/>
                  </a:lnTo>
                  <a:lnTo>
                    <a:pt x="153369" y="284098"/>
                  </a:lnTo>
                  <a:lnTo>
                    <a:pt x="153467" y="283884"/>
                  </a:lnTo>
                  <a:lnTo>
                    <a:pt x="153546" y="283661"/>
                  </a:lnTo>
                  <a:lnTo>
                    <a:pt x="153626" y="283379"/>
                  </a:lnTo>
                  <a:lnTo>
                    <a:pt x="153660" y="283233"/>
                  </a:lnTo>
                  <a:lnTo>
                    <a:pt x="153682" y="283092"/>
                  </a:lnTo>
                  <a:lnTo>
                    <a:pt x="153686" y="282837"/>
                  </a:lnTo>
                  <a:lnTo>
                    <a:pt x="153671" y="282172"/>
                  </a:lnTo>
                  <a:lnTo>
                    <a:pt x="153724" y="281939"/>
                  </a:lnTo>
                  <a:lnTo>
                    <a:pt x="153731" y="281744"/>
                  </a:lnTo>
                  <a:lnTo>
                    <a:pt x="153713" y="281584"/>
                  </a:lnTo>
                  <a:lnTo>
                    <a:pt x="153682" y="281238"/>
                  </a:lnTo>
                  <a:lnTo>
                    <a:pt x="153697" y="280892"/>
                  </a:lnTo>
                  <a:lnTo>
                    <a:pt x="153803" y="280568"/>
                  </a:lnTo>
                  <a:lnTo>
                    <a:pt x="153849" y="280322"/>
                  </a:lnTo>
                  <a:lnTo>
                    <a:pt x="153864" y="280195"/>
                  </a:lnTo>
                  <a:lnTo>
                    <a:pt x="153901" y="279944"/>
                  </a:lnTo>
                  <a:lnTo>
                    <a:pt x="153962" y="279676"/>
                  </a:lnTo>
                  <a:lnTo>
                    <a:pt x="153996" y="279539"/>
                  </a:lnTo>
                  <a:lnTo>
                    <a:pt x="154030" y="279407"/>
                  </a:lnTo>
                  <a:lnTo>
                    <a:pt x="154071" y="279275"/>
                  </a:lnTo>
                  <a:lnTo>
                    <a:pt x="154124" y="279120"/>
                  </a:lnTo>
                  <a:lnTo>
                    <a:pt x="154185" y="278970"/>
                  </a:lnTo>
                  <a:lnTo>
                    <a:pt x="154377" y="278519"/>
                  </a:lnTo>
                  <a:lnTo>
                    <a:pt x="154434" y="278364"/>
                  </a:lnTo>
                  <a:lnTo>
                    <a:pt x="154536" y="278059"/>
                  </a:lnTo>
                  <a:lnTo>
                    <a:pt x="154593" y="277908"/>
                  </a:lnTo>
                  <a:lnTo>
                    <a:pt x="154657" y="277758"/>
                  </a:lnTo>
                  <a:lnTo>
                    <a:pt x="154762" y="277553"/>
                  </a:lnTo>
                  <a:lnTo>
                    <a:pt x="155008" y="277134"/>
                  </a:lnTo>
                  <a:lnTo>
                    <a:pt x="155363" y="276551"/>
                  </a:lnTo>
                  <a:lnTo>
                    <a:pt x="155525" y="276173"/>
                  </a:lnTo>
                  <a:lnTo>
                    <a:pt x="155642" y="275922"/>
                  </a:lnTo>
                  <a:lnTo>
                    <a:pt x="155839" y="275549"/>
                  </a:lnTo>
                  <a:lnTo>
                    <a:pt x="156315" y="275021"/>
                  </a:lnTo>
                  <a:lnTo>
                    <a:pt x="156447" y="274838"/>
                  </a:lnTo>
                  <a:lnTo>
                    <a:pt x="156575" y="274633"/>
                  </a:lnTo>
                  <a:lnTo>
                    <a:pt x="156745" y="274301"/>
                  </a:lnTo>
                  <a:lnTo>
                    <a:pt x="156904" y="273968"/>
                  </a:lnTo>
                  <a:lnTo>
                    <a:pt x="157047" y="273631"/>
                  </a:lnTo>
                  <a:lnTo>
                    <a:pt x="157213" y="273085"/>
                  </a:lnTo>
                  <a:lnTo>
                    <a:pt x="157293" y="272593"/>
                  </a:lnTo>
                  <a:lnTo>
                    <a:pt x="157414" y="272174"/>
                  </a:lnTo>
                  <a:lnTo>
                    <a:pt x="157448" y="271983"/>
                  </a:lnTo>
                  <a:lnTo>
                    <a:pt x="157561" y="271796"/>
                  </a:lnTo>
                  <a:lnTo>
                    <a:pt x="157754" y="271386"/>
                  </a:lnTo>
                  <a:lnTo>
                    <a:pt x="157859" y="271021"/>
                  </a:lnTo>
                  <a:lnTo>
                    <a:pt x="158003" y="270534"/>
                  </a:lnTo>
                  <a:lnTo>
                    <a:pt x="158230" y="269773"/>
                  </a:lnTo>
                  <a:lnTo>
                    <a:pt x="158248" y="269559"/>
                  </a:lnTo>
                  <a:lnTo>
                    <a:pt x="158252" y="269432"/>
                  </a:lnTo>
                  <a:lnTo>
                    <a:pt x="158218" y="269049"/>
                  </a:lnTo>
                  <a:lnTo>
                    <a:pt x="158211" y="268922"/>
                  </a:lnTo>
                  <a:lnTo>
                    <a:pt x="158207" y="268544"/>
                  </a:lnTo>
                  <a:lnTo>
                    <a:pt x="158177" y="268393"/>
                  </a:lnTo>
                  <a:lnTo>
                    <a:pt x="157893" y="267992"/>
                  </a:lnTo>
                  <a:lnTo>
                    <a:pt x="157852" y="267860"/>
                  </a:lnTo>
                  <a:lnTo>
                    <a:pt x="157825" y="267596"/>
                  </a:lnTo>
                  <a:lnTo>
                    <a:pt x="157844" y="267469"/>
                  </a:lnTo>
                  <a:lnTo>
                    <a:pt x="157905" y="267214"/>
                  </a:lnTo>
                  <a:lnTo>
                    <a:pt x="157889" y="266735"/>
                  </a:lnTo>
                  <a:lnTo>
                    <a:pt x="157852" y="266503"/>
                  </a:lnTo>
                  <a:lnTo>
                    <a:pt x="157803" y="266326"/>
                  </a:lnTo>
                  <a:lnTo>
                    <a:pt x="157742" y="266148"/>
                  </a:lnTo>
                  <a:lnTo>
                    <a:pt x="157674" y="265975"/>
                  </a:lnTo>
                  <a:lnTo>
                    <a:pt x="157602" y="265806"/>
                  </a:lnTo>
                  <a:lnTo>
                    <a:pt x="157538" y="265633"/>
                  </a:lnTo>
                  <a:lnTo>
                    <a:pt x="157489" y="265492"/>
                  </a:lnTo>
                  <a:lnTo>
                    <a:pt x="157448" y="265351"/>
                  </a:lnTo>
                  <a:lnTo>
                    <a:pt x="157353" y="265073"/>
                  </a:lnTo>
                  <a:lnTo>
                    <a:pt x="157244" y="264832"/>
                  </a:lnTo>
                  <a:lnTo>
                    <a:pt x="156775" y="264221"/>
                  </a:lnTo>
                  <a:lnTo>
                    <a:pt x="156292" y="263816"/>
                  </a:lnTo>
                  <a:lnTo>
                    <a:pt x="155858" y="263315"/>
                  </a:lnTo>
                  <a:lnTo>
                    <a:pt x="155729" y="263201"/>
                  </a:lnTo>
                  <a:lnTo>
                    <a:pt x="155593" y="263096"/>
                  </a:lnTo>
                  <a:lnTo>
                    <a:pt x="155454" y="262996"/>
                  </a:lnTo>
                  <a:lnTo>
                    <a:pt x="155306" y="262900"/>
                  </a:lnTo>
                  <a:lnTo>
                    <a:pt x="155034" y="262755"/>
                  </a:lnTo>
                  <a:lnTo>
                    <a:pt x="154902" y="262695"/>
                  </a:lnTo>
                  <a:lnTo>
                    <a:pt x="154638" y="262595"/>
                  </a:lnTo>
                  <a:lnTo>
                    <a:pt x="154366" y="262513"/>
                  </a:lnTo>
                  <a:lnTo>
                    <a:pt x="153939" y="262422"/>
                  </a:lnTo>
                  <a:lnTo>
                    <a:pt x="153682" y="262354"/>
                  </a:lnTo>
                  <a:lnTo>
                    <a:pt x="153448" y="262281"/>
                  </a:lnTo>
                  <a:lnTo>
                    <a:pt x="153280" y="262220"/>
                  </a:lnTo>
                  <a:lnTo>
                    <a:pt x="152957" y="262103"/>
                  </a:lnTo>
                  <a:lnTo>
                    <a:pt x="152534" y="261748"/>
                  </a:lnTo>
                  <a:lnTo>
                    <a:pt x="152425" y="261498"/>
                  </a:lnTo>
                  <a:lnTo>
                    <a:pt x="152315" y="261370"/>
                  </a:lnTo>
                  <a:lnTo>
                    <a:pt x="152108" y="261443"/>
                  </a:lnTo>
                  <a:lnTo>
                    <a:pt x="151865" y="261618"/>
                  </a:lnTo>
                  <a:lnTo>
                    <a:pt x="151486" y="261987"/>
                  </a:lnTo>
                  <a:lnTo>
                    <a:pt x="149925" y="262550"/>
                  </a:lnTo>
                  <a:lnTo>
                    <a:pt x="149135" y="262955"/>
                  </a:lnTo>
                  <a:lnTo>
                    <a:pt x="148723" y="263124"/>
                  </a:lnTo>
                  <a:lnTo>
                    <a:pt x="148153" y="263324"/>
                  </a:lnTo>
                  <a:lnTo>
                    <a:pt x="147420" y="263483"/>
                  </a:lnTo>
                  <a:lnTo>
                    <a:pt x="146777" y="263797"/>
                  </a:lnTo>
                  <a:lnTo>
                    <a:pt x="146398" y="264750"/>
                  </a:lnTo>
                  <a:lnTo>
                    <a:pt x="145814" y="265013"/>
                  </a:lnTo>
                  <a:lnTo>
                    <a:pt x="145153" y="265139"/>
                  </a:lnTo>
                  <a:lnTo>
                    <a:pt x="144783" y="265256"/>
                  </a:lnTo>
                  <a:lnTo>
                    <a:pt x="144404" y="265606"/>
                  </a:lnTo>
                  <a:lnTo>
                    <a:pt x="143553" y="265952"/>
                  </a:lnTo>
                  <a:lnTo>
                    <a:pt x="143134" y="266284"/>
                  </a:lnTo>
                  <a:lnTo>
                    <a:pt x="142839" y="266603"/>
                  </a:lnTo>
                  <a:lnTo>
                    <a:pt x="142624" y="266799"/>
                  </a:lnTo>
                  <a:lnTo>
                    <a:pt x="142118" y="266963"/>
                  </a:lnTo>
                  <a:lnTo>
                    <a:pt x="141914" y="267223"/>
                  </a:lnTo>
                  <a:lnTo>
                    <a:pt x="141582" y="267314"/>
                  </a:lnTo>
                  <a:lnTo>
                    <a:pt x="141385" y="267123"/>
                  </a:lnTo>
                  <a:lnTo>
                    <a:pt x="141189" y="267041"/>
                  </a:lnTo>
                  <a:lnTo>
                    <a:pt x="140936" y="267100"/>
                  </a:lnTo>
                  <a:lnTo>
                    <a:pt x="140721" y="267296"/>
                  </a:lnTo>
                  <a:lnTo>
                    <a:pt x="140071" y="267455"/>
                  </a:lnTo>
                  <a:lnTo>
                    <a:pt x="139788" y="267592"/>
                  </a:lnTo>
                  <a:lnTo>
                    <a:pt x="139410" y="267851"/>
                  </a:lnTo>
                  <a:lnTo>
                    <a:pt x="139155" y="268204"/>
                  </a:lnTo>
                  <a:lnTo>
                    <a:pt x="138644" y="268890"/>
                  </a:lnTo>
                  <a:lnTo>
                    <a:pt x="138401" y="269230"/>
                  </a:lnTo>
                  <a:lnTo>
                    <a:pt x="138119" y="269833"/>
                  </a:lnTo>
                  <a:lnTo>
                    <a:pt x="137701" y="270475"/>
                  </a:lnTo>
                  <a:lnTo>
                    <a:pt x="137242" y="271204"/>
                  </a:lnTo>
                  <a:lnTo>
                    <a:pt x="137273" y="271463"/>
                  </a:lnTo>
                  <a:lnTo>
                    <a:pt x="137443" y="271800"/>
                  </a:lnTo>
                  <a:lnTo>
                    <a:pt x="137227" y="272005"/>
                  </a:lnTo>
                  <a:lnTo>
                    <a:pt x="136850" y="271584"/>
                  </a:lnTo>
                  <a:lnTo>
                    <a:pt x="136640" y="271696"/>
                  </a:lnTo>
                  <a:lnTo>
                    <a:pt x="136200" y="272055"/>
                  </a:lnTo>
                  <a:lnTo>
                    <a:pt x="135930" y="272567"/>
                  </a:lnTo>
                  <a:lnTo>
                    <a:pt x="135726" y="272849"/>
                  </a:lnTo>
                  <a:lnTo>
                    <a:pt x="135332" y="273121"/>
                  </a:lnTo>
                  <a:lnTo>
                    <a:pt x="134709" y="273530"/>
                  </a:lnTo>
                  <a:lnTo>
                    <a:pt x="134330" y="273759"/>
                  </a:lnTo>
                  <a:lnTo>
                    <a:pt x="133798" y="274916"/>
                  </a:lnTo>
                  <a:lnTo>
                    <a:pt x="133703" y="275244"/>
                  </a:lnTo>
                  <a:lnTo>
                    <a:pt x="133662" y="275645"/>
                  </a:lnTo>
                  <a:lnTo>
                    <a:pt x="133330" y="275831"/>
                  </a:lnTo>
                  <a:lnTo>
                    <a:pt x="133129" y="276127"/>
                  </a:lnTo>
                  <a:lnTo>
                    <a:pt x="132620" y="276642"/>
                  </a:lnTo>
                  <a:lnTo>
                    <a:pt x="132329" y="276952"/>
                  </a:lnTo>
                  <a:lnTo>
                    <a:pt x="132030" y="277963"/>
                  </a:lnTo>
                  <a:lnTo>
                    <a:pt x="132011" y="278371"/>
                  </a:lnTo>
                  <a:lnTo>
                    <a:pt x="131861" y="278853"/>
                  </a:lnTo>
                  <a:lnTo>
                    <a:pt x="131500" y="279207"/>
                  </a:lnTo>
                  <a:lnTo>
                    <a:pt x="131158" y="279803"/>
                  </a:lnTo>
                  <a:lnTo>
                    <a:pt x="130971" y="280116"/>
                  </a:lnTo>
                  <a:lnTo>
                    <a:pt x="130358" y="280488"/>
                  </a:lnTo>
                  <a:lnTo>
                    <a:pt x="129678" y="280555"/>
                  </a:lnTo>
                  <a:lnTo>
                    <a:pt x="128860" y="280705"/>
                  </a:lnTo>
                  <a:lnTo>
                    <a:pt x="127937" y="280833"/>
                  </a:lnTo>
                  <a:lnTo>
                    <a:pt x="127480" y="280723"/>
                  </a:lnTo>
                  <a:lnTo>
                    <a:pt x="126679" y="280582"/>
                  </a:lnTo>
                  <a:lnTo>
                    <a:pt x="126044" y="280454"/>
                  </a:lnTo>
                  <a:lnTo>
                    <a:pt x="125376" y="280331"/>
                  </a:lnTo>
                  <a:lnTo>
                    <a:pt x="124281" y="279953"/>
                  </a:lnTo>
                  <a:lnTo>
                    <a:pt x="123661" y="280017"/>
                  </a:lnTo>
                  <a:lnTo>
                    <a:pt x="122857" y="280058"/>
                  </a:lnTo>
                  <a:lnTo>
                    <a:pt x="122504" y="280090"/>
                  </a:lnTo>
                  <a:lnTo>
                    <a:pt x="122200" y="279858"/>
                  </a:lnTo>
                  <a:lnTo>
                    <a:pt x="120360" y="276911"/>
                  </a:lnTo>
                  <a:lnTo>
                    <a:pt x="120020" y="276360"/>
                  </a:lnTo>
                  <a:lnTo>
                    <a:pt x="119663" y="275770"/>
                  </a:lnTo>
                  <a:lnTo>
                    <a:pt x="119511" y="275522"/>
                  </a:lnTo>
                  <a:lnTo>
                    <a:pt x="118906" y="274615"/>
                  </a:lnTo>
                  <a:lnTo>
                    <a:pt x="117887" y="273012"/>
                  </a:lnTo>
                  <a:lnTo>
                    <a:pt x="116999" y="271586"/>
                  </a:lnTo>
                  <a:lnTo>
                    <a:pt x="116878" y="271349"/>
                  </a:lnTo>
                  <a:lnTo>
                    <a:pt x="116810" y="271181"/>
                  </a:lnTo>
                  <a:lnTo>
                    <a:pt x="116704" y="270750"/>
                  </a:lnTo>
                  <a:lnTo>
                    <a:pt x="116678" y="270461"/>
                  </a:lnTo>
                  <a:lnTo>
                    <a:pt x="116674" y="270147"/>
                  </a:lnTo>
                  <a:lnTo>
                    <a:pt x="116467" y="262932"/>
                  </a:lnTo>
                  <a:lnTo>
                    <a:pt x="116459" y="262745"/>
                  </a:lnTo>
                  <a:lnTo>
                    <a:pt x="116436" y="262563"/>
                  </a:lnTo>
                  <a:lnTo>
                    <a:pt x="116370" y="262274"/>
                  </a:lnTo>
                  <a:lnTo>
                    <a:pt x="116323" y="262122"/>
                  </a:lnTo>
                  <a:lnTo>
                    <a:pt x="116217" y="261866"/>
                  </a:lnTo>
                  <a:lnTo>
                    <a:pt x="115413" y="260272"/>
                  </a:lnTo>
                  <a:lnTo>
                    <a:pt x="114234" y="257725"/>
                  </a:lnTo>
                  <a:lnTo>
                    <a:pt x="114116" y="257463"/>
                  </a:lnTo>
                  <a:lnTo>
                    <a:pt x="113929" y="257214"/>
                  </a:lnTo>
                  <a:lnTo>
                    <a:pt x="113791" y="257057"/>
                  </a:lnTo>
                  <a:lnTo>
                    <a:pt x="113643" y="256910"/>
                  </a:lnTo>
                  <a:lnTo>
                    <a:pt x="113506" y="256747"/>
                  </a:lnTo>
                  <a:lnTo>
                    <a:pt x="108607" y="252980"/>
                  </a:lnTo>
                  <a:lnTo>
                    <a:pt x="108220" y="252588"/>
                  </a:lnTo>
                  <a:lnTo>
                    <a:pt x="107984" y="252317"/>
                  </a:lnTo>
                  <a:lnTo>
                    <a:pt x="107467" y="251855"/>
                  </a:lnTo>
                  <a:lnTo>
                    <a:pt x="107229" y="251682"/>
                  </a:lnTo>
                  <a:lnTo>
                    <a:pt x="107078" y="251582"/>
                  </a:lnTo>
                  <a:lnTo>
                    <a:pt x="106923" y="251496"/>
                  </a:lnTo>
                  <a:lnTo>
                    <a:pt x="106681" y="251386"/>
                  </a:lnTo>
                  <a:lnTo>
                    <a:pt x="105322" y="250885"/>
                  </a:lnTo>
                  <a:lnTo>
                    <a:pt x="104951" y="250753"/>
                  </a:lnTo>
                  <a:lnTo>
                    <a:pt x="103807" y="250330"/>
                  </a:lnTo>
                  <a:lnTo>
                    <a:pt x="102002" y="249669"/>
                  </a:lnTo>
                  <a:lnTo>
                    <a:pt x="100544" y="249146"/>
                  </a:lnTo>
                  <a:lnTo>
                    <a:pt x="100404" y="249082"/>
                  </a:lnTo>
                  <a:lnTo>
                    <a:pt x="100140" y="248931"/>
                  </a:lnTo>
                  <a:lnTo>
                    <a:pt x="99906" y="248745"/>
                  </a:lnTo>
                  <a:lnTo>
                    <a:pt x="99736" y="248567"/>
                  </a:lnTo>
                  <a:lnTo>
                    <a:pt x="99547" y="248421"/>
                  </a:lnTo>
                  <a:lnTo>
                    <a:pt x="98946" y="247643"/>
                  </a:lnTo>
                  <a:lnTo>
                    <a:pt x="98826" y="247479"/>
                  </a:lnTo>
                  <a:lnTo>
                    <a:pt x="97915" y="246290"/>
                  </a:lnTo>
                  <a:lnTo>
                    <a:pt x="97847" y="245608"/>
                  </a:lnTo>
                  <a:lnTo>
                    <a:pt x="97274" y="245624"/>
                  </a:lnTo>
                  <a:lnTo>
                    <a:pt x="97099" y="245213"/>
                  </a:lnTo>
                  <a:lnTo>
                    <a:pt x="96821" y="244831"/>
                  </a:lnTo>
                  <a:lnTo>
                    <a:pt x="96662" y="244635"/>
                  </a:lnTo>
                  <a:lnTo>
                    <a:pt x="96535" y="244491"/>
                  </a:lnTo>
                  <a:lnTo>
                    <a:pt x="96325" y="244295"/>
                  </a:lnTo>
                  <a:lnTo>
                    <a:pt x="96173" y="244177"/>
                  </a:lnTo>
                  <a:lnTo>
                    <a:pt x="95913" y="244064"/>
                  </a:lnTo>
                  <a:lnTo>
                    <a:pt x="93215" y="242508"/>
                  </a:lnTo>
                  <a:lnTo>
                    <a:pt x="91948" y="241772"/>
                  </a:lnTo>
                  <a:lnTo>
                    <a:pt x="91627" y="241590"/>
                  </a:lnTo>
                  <a:lnTo>
                    <a:pt x="91386" y="241421"/>
                  </a:lnTo>
                  <a:lnTo>
                    <a:pt x="91181" y="241244"/>
                  </a:lnTo>
                  <a:lnTo>
                    <a:pt x="90996" y="241048"/>
                  </a:lnTo>
                  <a:lnTo>
                    <a:pt x="90830" y="240829"/>
                  </a:lnTo>
                  <a:lnTo>
                    <a:pt x="89554" y="238966"/>
                  </a:lnTo>
                  <a:lnTo>
                    <a:pt x="89448" y="238807"/>
                  </a:lnTo>
                  <a:lnTo>
                    <a:pt x="89376" y="238679"/>
                  </a:lnTo>
                  <a:lnTo>
                    <a:pt x="89316" y="238547"/>
                  </a:lnTo>
                  <a:lnTo>
                    <a:pt x="89237" y="238270"/>
                  </a:lnTo>
                  <a:lnTo>
                    <a:pt x="89214" y="238128"/>
                  </a:lnTo>
                  <a:lnTo>
                    <a:pt x="89101" y="236826"/>
                  </a:lnTo>
                  <a:lnTo>
                    <a:pt x="89531" y="235860"/>
                  </a:lnTo>
                  <a:lnTo>
                    <a:pt x="89871" y="235601"/>
                  </a:lnTo>
                  <a:lnTo>
                    <a:pt x="90033" y="235478"/>
                  </a:lnTo>
                  <a:lnTo>
                    <a:pt x="92719" y="233547"/>
                  </a:lnTo>
                  <a:lnTo>
                    <a:pt x="93211" y="233188"/>
                  </a:lnTo>
                  <a:lnTo>
                    <a:pt x="92658" y="232422"/>
                  </a:lnTo>
                  <a:lnTo>
                    <a:pt x="93145" y="231898"/>
                  </a:lnTo>
                  <a:lnTo>
                    <a:pt x="93482" y="231429"/>
                  </a:lnTo>
                  <a:lnTo>
                    <a:pt x="93557" y="231233"/>
                  </a:lnTo>
                  <a:lnTo>
                    <a:pt x="93776" y="230345"/>
                  </a:lnTo>
                  <a:lnTo>
                    <a:pt x="93788" y="230213"/>
                  </a:lnTo>
                  <a:lnTo>
                    <a:pt x="93636" y="230195"/>
                  </a:lnTo>
                  <a:lnTo>
                    <a:pt x="93374" y="229874"/>
                  </a:lnTo>
                  <a:lnTo>
                    <a:pt x="91340" y="231334"/>
                  </a:lnTo>
                  <a:lnTo>
                    <a:pt x="89676" y="232525"/>
                  </a:lnTo>
                  <a:lnTo>
                    <a:pt x="89452" y="232180"/>
                  </a:lnTo>
                  <a:lnTo>
                    <a:pt x="88323" y="230618"/>
                  </a:lnTo>
                  <a:lnTo>
                    <a:pt x="87956" y="230117"/>
                  </a:lnTo>
                  <a:lnTo>
                    <a:pt x="87220" y="229092"/>
                  </a:lnTo>
                  <a:lnTo>
                    <a:pt x="86483" y="228077"/>
                  </a:lnTo>
                  <a:lnTo>
                    <a:pt x="86336" y="227867"/>
                  </a:lnTo>
                  <a:lnTo>
                    <a:pt x="85755" y="227071"/>
                  </a:lnTo>
                  <a:lnTo>
                    <a:pt x="85452" y="226632"/>
                  </a:lnTo>
                  <a:lnTo>
                    <a:pt x="84002" y="224611"/>
                  </a:lnTo>
                  <a:lnTo>
                    <a:pt x="82827" y="222971"/>
                  </a:lnTo>
                  <a:lnTo>
                    <a:pt x="82652" y="222801"/>
                  </a:lnTo>
                  <a:lnTo>
                    <a:pt x="82514" y="222621"/>
                  </a:lnTo>
                  <a:lnTo>
                    <a:pt x="81698" y="221464"/>
                  </a:lnTo>
                  <a:lnTo>
                    <a:pt x="81264" y="220858"/>
                  </a:lnTo>
                  <a:lnTo>
                    <a:pt x="81139" y="220676"/>
                  </a:lnTo>
                  <a:lnTo>
                    <a:pt x="80781" y="220175"/>
                  </a:lnTo>
                  <a:lnTo>
                    <a:pt x="79976" y="219037"/>
                  </a:lnTo>
                  <a:lnTo>
                    <a:pt x="79625" y="218540"/>
                  </a:lnTo>
                  <a:lnTo>
                    <a:pt x="79255" y="218017"/>
                  </a:lnTo>
                  <a:lnTo>
                    <a:pt x="79013" y="217680"/>
                  </a:lnTo>
                  <a:lnTo>
                    <a:pt x="78579" y="217989"/>
                  </a:lnTo>
                  <a:lnTo>
                    <a:pt x="77872" y="218504"/>
                  </a:lnTo>
                  <a:lnTo>
                    <a:pt x="77597" y="218700"/>
                  </a:lnTo>
                  <a:lnTo>
                    <a:pt x="77310" y="218295"/>
                  </a:lnTo>
                  <a:lnTo>
                    <a:pt x="76985" y="218531"/>
                  </a:lnTo>
                  <a:lnTo>
                    <a:pt x="76830" y="218308"/>
                  </a:lnTo>
                  <a:lnTo>
                    <a:pt x="76570" y="217944"/>
                  </a:lnTo>
                  <a:lnTo>
                    <a:pt x="76792" y="217784"/>
                  </a:lnTo>
                  <a:lnTo>
                    <a:pt x="76573" y="217320"/>
                  </a:lnTo>
                  <a:lnTo>
                    <a:pt x="76215" y="216974"/>
                  </a:lnTo>
                  <a:lnTo>
                    <a:pt x="74772" y="214961"/>
                  </a:lnTo>
                  <a:lnTo>
                    <a:pt x="73797" y="213613"/>
                  </a:lnTo>
                  <a:lnTo>
                    <a:pt x="73590" y="213326"/>
                  </a:lnTo>
                  <a:lnTo>
                    <a:pt x="73427" y="213107"/>
                  </a:lnTo>
                  <a:lnTo>
                    <a:pt x="72793" y="212037"/>
                  </a:lnTo>
                  <a:lnTo>
                    <a:pt x="72513" y="211422"/>
                  </a:lnTo>
                  <a:lnTo>
                    <a:pt x="72317" y="211154"/>
                  </a:lnTo>
                  <a:lnTo>
                    <a:pt x="72109" y="211295"/>
                  </a:lnTo>
                  <a:lnTo>
                    <a:pt x="71951" y="211076"/>
                  </a:lnTo>
                  <a:lnTo>
                    <a:pt x="71803" y="210862"/>
                  </a:lnTo>
                  <a:lnTo>
                    <a:pt x="71233" y="210056"/>
                  </a:lnTo>
                  <a:lnTo>
                    <a:pt x="71089" y="210161"/>
                  </a:lnTo>
                  <a:lnTo>
                    <a:pt x="70485" y="209332"/>
                  </a:lnTo>
                  <a:lnTo>
                    <a:pt x="70341" y="209138"/>
                  </a:lnTo>
                  <a:lnTo>
                    <a:pt x="70752" y="208823"/>
                  </a:lnTo>
                  <a:lnTo>
                    <a:pt x="71863" y="208002"/>
                  </a:lnTo>
                  <a:lnTo>
                    <a:pt x="73686" y="206636"/>
                  </a:lnTo>
                  <a:lnTo>
                    <a:pt x="75340" y="205442"/>
                  </a:lnTo>
                  <a:lnTo>
                    <a:pt x="76990" y="204251"/>
                  </a:lnTo>
                  <a:lnTo>
                    <a:pt x="78631" y="203070"/>
                  </a:lnTo>
                  <a:lnTo>
                    <a:pt x="80275" y="201885"/>
                  </a:lnTo>
                  <a:lnTo>
                    <a:pt x="81903" y="200722"/>
                  </a:lnTo>
                  <a:lnTo>
                    <a:pt x="81706" y="200461"/>
                  </a:lnTo>
                  <a:lnTo>
                    <a:pt x="81460" y="200110"/>
                  </a:lnTo>
                  <a:lnTo>
                    <a:pt x="81343" y="199955"/>
                  </a:lnTo>
                  <a:lnTo>
                    <a:pt x="81170" y="199705"/>
                  </a:lnTo>
                  <a:lnTo>
                    <a:pt x="80618" y="198931"/>
                  </a:lnTo>
                  <a:lnTo>
                    <a:pt x="80256" y="198421"/>
                  </a:lnTo>
                  <a:lnTo>
                    <a:pt x="80014" y="198075"/>
                  </a:lnTo>
                  <a:lnTo>
                    <a:pt x="79897" y="197915"/>
                  </a:lnTo>
                  <a:lnTo>
                    <a:pt x="79719" y="197660"/>
                  </a:lnTo>
                  <a:lnTo>
                    <a:pt x="79534" y="197410"/>
                  </a:lnTo>
                  <a:lnTo>
                    <a:pt x="79428" y="197255"/>
                  </a:lnTo>
                  <a:lnTo>
                    <a:pt x="79145" y="196854"/>
                  </a:lnTo>
                  <a:lnTo>
                    <a:pt x="78813" y="196394"/>
                  </a:lnTo>
                  <a:lnTo>
                    <a:pt x="78537" y="196007"/>
                  </a:lnTo>
                  <a:lnTo>
                    <a:pt x="78273" y="195629"/>
                  </a:lnTo>
                  <a:lnTo>
                    <a:pt x="76864" y="193644"/>
                  </a:lnTo>
                  <a:lnTo>
                    <a:pt x="76881" y="193214"/>
                  </a:lnTo>
                  <a:lnTo>
                    <a:pt x="75048" y="192956"/>
                  </a:lnTo>
                  <a:lnTo>
                    <a:pt x="74766" y="192934"/>
                  </a:lnTo>
                  <a:lnTo>
                    <a:pt x="74764" y="192519"/>
                  </a:lnTo>
                  <a:lnTo>
                    <a:pt x="74794" y="191985"/>
                  </a:lnTo>
                  <a:lnTo>
                    <a:pt x="75183" y="192027"/>
                  </a:lnTo>
                  <a:lnTo>
                    <a:pt x="75564" y="192078"/>
                  </a:lnTo>
                  <a:lnTo>
                    <a:pt x="77082" y="192331"/>
                  </a:lnTo>
                  <a:lnTo>
                    <a:pt x="78073" y="192478"/>
                  </a:lnTo>
                  <a:lnTo>
                    <a:pt x="78209" y="192495"/>
                  </a:lnTo>
                  <a:lnTo>
                    <a:pt x="78582" y="192558"/>
                  </a:lnTo>
                  <a:lnTo>
                    <a:pt x="78952" y="192635"/>
                  </a:lnTo>
                  <a:lnTo>
                    <a:pt x="79458" y="192764"/>
                  </a:lnTo>
                  <a:lnTo>
                    <a:pt x="79956" y="192912"/>
                  </a:lnTo>
                  <a:lnTo>
                    <a:pt x="80204" y="192993"/>
                  </a:lnTo>
                  <a:lnTo>
                    <a:pt x="81266" y="193365"/>
                  </a:lnTo>
                  <a:lnTo>
                    <a:pt x="82722" y="193897"/>
                  </a:lnTo>
                  <a:lnTo>
                    <a:pt x="83112" y="194052"/>
                  </a:lnTo>
                  <a:lnTo>
                    <a:pt x="83766" y="194338"/>
                  </a:lnTo>
                  <a:lnTo>
                    <a:pt x="84296" y="194559"/>
                  </a:lnTo>
                  <a:lnTo>
                    <a:pt x="84606" y="194683"/>
                  </a:lnTo>
                  <a:lnTo>
                    <a:pt x="86922" y="195611"/>
                  </a:lnTo>
                  <a:lnTo>
                    <a:pt x="88185" y="196106"/>
                  </a:lnTo>
                  <a:lnTo>
                    <a:pt x="89570" y="196627"/>
                  </a:lnTo>
                  <a:lnTo>
                    <a:pt x="90606" y="196996"/>
                  </a:lnTo>
                  <a:lnTo>
                    <a:pt x="91127" y="197175"/>
                  </a:lnTo>
                  <a:lnTo>
                    <a:pt x="92174" y="197511"/>
                  </a:lnTo>
                  <a:lnTo>
                    <a:pt x="92999" y="197756"/>
                  </a:lnTo>
                  <a:lnTo>
                    <a:pt x="93414" y="197873"/>
                  </a:lnTo>
                  <a:lnTo>
                    <a:pt x="94247" y="198088"/>
                  </a:lnTo>
                  <a:lnTo>
                    <a:pt x="94779" y="198213"/>
                  </a:lnTo>
                  <a:lnTo>
                    <a:pt x="95313" y="198328"/>
                  </a:lnTo>
                  <a:lnTo>
                    <a:pt x="96149" y="198491"/>
                  </a:lnTo>
                  <a:lnTo>
                    <a:pt x="96719" y="198584"/>
                  </a:lnTo>
                  <a:lnTo>
                    <a:pt x="97006" y="198617"/>
                  </a:lnTo>
                  <a:lnTo>
                    <a:pt x="97202" y="198632"/>
                  </a:lnTo>
                  <a:lnTo>
                    <a:pt x="97986" y="198665"/>
                  </a:lnTo>
                  <a:lnTo>
                    <a:pt x="98532" y="198713"/>
                  </a:lnTo>
                  <a:lnTo>
                    <a:pt x="98795" y="198735"/>
                  </a:lnTo>
                  <a:lnTo>
                    <a:pt x="98998" y="198743"/>
                  </a:lnTo>
                  <a:lnTo>
                    <a:pt x="99278" y="198741"/>
                  </a:lnTo>
                  <a:lnTo>
                    <a:pt x="99838" y="198702"/>
                  </a:lnTo>
                  <a:lnTo>
                    <a:pt x="101043" y="198596"/>
                  </a:lnTo>
                  <a:lnTo>
                    <a:pt x="101472" y="198550"/>
                  </a:lnTo>
                  <a:lnTo>
                    <a:pt x="101699" y="198517"/>
                  </a:lnTo>
                  <a:lnTo>
                    <a:pt x="102606" y="198362"/>
                  </a:lnTo>
                  <a:lnTo>
                    <a:pt x="103233" y="198284"/>
                  </a:lnTo>
                  <a:lnTo>
                    <a:pt x="104696" y="197973"/>
                  </a:lnTo>
                  <a:lnTo>
                    <a:pt x="105109" y="197902"/>
                  </a:lnTo>
                  <a:lnTo>
                    <a:pt x="106109" y="197690"/>
                  </a:lnTo>
                  <a:lnTo>
                    <a:pt x="108004" y="197232"/>
                  </a:lnTo>
                  <a:lnTo>
                    <a:pt x="110734" y="196570"/>
                  </a:lnTo>
                  <a:lnTo>
                    <a:pt x="107357" y="191815"/>
                  </a:lnTo>
                  <a:lnTo>
                    <a:pt x="100669" y="182404"/>
                  </a:lnTo>
                  <a:lnTo>
                    <a:pt x="93939" y="172930"/>
                  </a:lnTo>
                  <a:lnTo>
                    <a:pt x="93765" y="173046"/>
                  </a:lnTo>
                  <a:lnTo>
                    <a:pt x="93670" y="172901"/>
                  </a:lnTo>
                  <a:lnTo>
                    <a:pt x="93372" y="172487"/>
                  </a:lnTo>
                  <a:lnTo>
                    <a:pt x="92609" y="171412"/>
                  </a:lnTo>
                  <a:lnTo>
                    <a:pt x="90423" y="168411"/>
                  </a:lnTo>
                  <a:lnTo>
                    <a:pt x="89550" y="167196"/>
                  </a:lnTo>
                  <a:lnTo>
                    <a:pt x="88670" y="165985"/>
                  </a:lnTo>
                  <a:lnTo>
                    <a:pt x="87601" y="164494"/>
                  </a:lnTo>
                  <a:lnTo>
                    <a:pt x="87906" y="164391"/>
                  </a:lnTo>
                  <a:lnTo>
                    <a:pt x="84354" y="159265"/>
                  </a:lnTo>
                  <a:lnTo>
                    <a:pt x="81839" y="155510"/>
                  </a:lnTo>
                  <a:lnTo>
                    <a:pt x="81119" y="154434"/>
                  </a:lnTo>
                  <a:lnTo>
                    <a:pt x="80658" y="153750"/>
                  </a:lnTo>
                  <a:lnTo>
                    <a:pt x="79419" y="151977"/>
                  </a:lnTo>
                  <a:lnTo>
                    <a:pt x="77865" y="149755"/>
                  </a:lnTo>
                  <a:lnTo>
                    <a:pt x="77359" y="149104"/>
                  </a:lnTo>
                  <a:lnTo>
                    <a:pt x="75127" y="145889"/>
                  </a:lnTo>
                  <a:lnTo>
                    <a:pt x="74598" y="145127"/>
                  </a:lnTo>
                  <a:lnTo>
                    <a:pt x="72922" y="142757"/>
                  </a:lnTo>
                  <a:lnTo>
                    <a:pt x="72759" y="142525"/>
                  </a:lnTo>
                  <a:lnTo>
                    <a:pt x="71637" y="141181"/>
                  </a:lnTo>
                  <a:lnTo>
                    <a:pt x="71215" y="140678"/>
                  </a:lnTo>
                  <a:lnTo>
                    <a:pt x="70550" y="139743"/>
                  </a:lnTo>
                  <a:lnTo>
                    <a:pt x="69110" y="137734"/>
                  </a:lnTo>
                  <a:lnTo>
                    <a:pt x="68605" y="137029"/>
                  </a:lnTo>
                  <a:lnTo>
                    <a:pt x="66795" y="134503"/>
                  </a:lnTo>
                  <a:lnTo>
                    <a:pt x="65207" y="132308"/>
                  </a:lnTo>
                  <a:lnTo>
                    <a:pt x="64167" y="130873"/>
                  </a:lnTo>
                  <a:lnTo>
                    <a:pt x="62235" y="128221"/>
                  </a:lnTo>
                  <a:lnTo>
                    <a:pt x="62109" y="128041"/>
                  </a:lnTo>
                  <a:lnTo>
                    <a:pt x="59811" y="124886"/>
                  </a:lnTo>
                  <a:lnTo>
                    <a:pt x="59622" y="124626"/>
                  </a:lnTo>
                  <a:lnTo>
                    <a:pt x="58370" y="122905"/>
                  </a:lnTo>
                  <a:lnTo>
                    <a:pt x="57032" y="121067"/>
                  </a:lnTo>
                  <a:lnTo>
                    <a:pt x="56512" y="120351"/>
                  </a:lnTo>
                  <a:lnTo>
                    <a:pt x="49988" y="111175"/>
                  </a:lnTo>
                  <a:lnTo>
                    <a:pt x="47347" y="107449"/>
                  </a:lnTo>
                  <a:lnTo>
                    <a:pt x="46959" y="106901"/>
                  </a:lnTo>
                  <a:lnTo>
                    <a:pt x="44896" y="107302"/>
                  </a:lnTo>
                  <a:lnTo>
                    <a:pt x="43048" y="107614"/>
                  </a:lnTo>
                  <a:lnTo>
                    <a:pt x="40991" y="107989"/>
                  </a:lnTo>
                  <a:lnTo>
                    <a:pt x="40423" y="108103"/>
                  </a:lnTo>
                  <a:lnTo>
                    <a:pt x="34153" y="109250"/>
                  </a:lnTo>
                  <a:lnTo>
                    <a:pt x="34009" y="109277"/>
                  </a:lnTo>
                  <a:lnTo>
                    <a:pt x="30561" y="109892"/>
                  </a:lnTo>
                  <a:lnTo>
                    <a:pt x="28701" y="110224"/>
                  </a:lnTo>
                  <a:lnTo>
                    <a:pt x="26348" y="110657"/>
                  </a:lnTo>
                  <a:lnTo>
                    <a:pt x="25017" y="110906"/>
                  </a:lnTo>
                  <a:lnTo>
                    <a:pt x="22416" y="111371"/>
                  </a:lnTo>
                  <a:lnTo>
                    <a:pt x="21828" y="111481"/>
                  </a:lnTo>
                  <a:lnTo>
                    <a:pt x="18872" y="112016"/>
                  </a:lnTo>
                  <a:lnTo>
                    <a:pt x="12834" y="113122"/>
                  </a:lnTo>
                  <a:lnTo>
                    <a:pt x="10840" y="113500"/>
                  </a:lnTo>
                  <a:lnTo>
                    <a:pt x="9169" y="113792"/>
                  </a:lnTo>
                  <a:lnTo>
                    <a:pt x="8563" y="113886"/>
                  </a:lnTo>
                  <a:lnTo>
                    <a:pt x="6911" y="114191"/>
                  </a:lnTo>
                  <a:lnTo>
                    <a:pt x="6481" y="112176"/>
                  </a:lnTo>
                  <a:lnTo>
                    <a:pt x="6190" y="110181"/>
                  </a:lnTo>
                  <a:lnTo>
                    <a:pt x="6449" y="109818"/>
                  </a:lnTo>
                  <a:lnTo>
                    <a:pt x="5733" y="109189"/>
                  </a:lnTo>
                  <a:lnTo>
                    <a:pt x="5079" y="108165"/>
                  </a:lnTo>
                  <a:lnTo>
                    <a:pt x="5401" y="107938"/>
                  </a:lnTo>
                  <a:lnTo>
                    <a:pt x="6239" y="107330"/>
                  </a:lnTo>
                  <a:lnTo>
                    <a:pt x="6176" y="106306"/>
                  </a:lnTo>
                  <a:lnTo>
                    <a:pt x="6051" y="105796"/>
                  </a:lnTo>
                  <a:lnTo>
                    <a:pt x="5881" y="105186"/>
                  </a:lnTo>
                  <a:lnTo>
                    <a:pt x="5703" y="104235"/>
                  </a:lnTo>
                  <a:lnTo>
                    <a:pt x="5598" y="103643"/>
                  </a:lnTo>
                  <a:lnTo>
                    <a:pt x="5379" y="102463"/>
                  </a:lnTo>
                  <a:lnTo>
                    <a:pt x="5054" y="100688"/>
                  </a:lnTo>
                  <a:lnTo>
                    <a:pt x="4623" y="100028"/>
                  </a:lnTo>
                  <a:lnTo>
                    <a:pt x="3755" y="98707"/>
                  </a:lnTo>
                  <a:lnTo>
                    <a:pt x="2890" y="97383"/>
                  </a:lnTo>
                  <a:lnTo>
                    <a:pt x="3026" y="97383"/>
                  </a:lnTo>
                  <a:lnTo>
                    <a:pt x="1489" y="95052"/>
                  </a:lnTo>
                  <a:lnTo>
                    <a:pt x="1345" y="94641"/>
                  </a:lnTo>
                  <a:lnTo>
                    <a:pt x="1179" y="94287"/>
                  </a:lnTo>
                  <a:lnTo>
                    <a:pt x="714" y="93567"/>
                  </a:lnTo>
                  <a:lnTo>
                    <a:pt x="254" y="92866"/>
                  </a:lnTo>
                  <a:lnTo>
                    <a:pt x="0" y="91817"/>
                  </a:lnTo>
                  <a:lnTo>
                    <a:pt x="3036" y="90622"/>
                  </a:lnTo>
                  <a:lnTo>
                    <a:pt x="4817" y="89741"/>
                  </a:lnTo>
                  <a:lnTo>
                    <a:pt x="5250" y="89531"/>
                  </a:lnTo>
                  <a:lnTo>
                    <a:pt x="5965" y="89184"/>
                  </a:lnTo>
                  <a:lnTo>
                    <a:pt x="7588" y="88272"/>
                  </a:lnTo>
                  <a:lnTo>
                    <a:pt x="9312" y="87262"/>
                  </a:lnTo>
                  <a:lnTo>
                    <a:pt x="10339" y="86586"/>
                  </a:lnTo>
                  <a:lnTo>
                    <a:pt x="11518" y="85689"/>
                  </a:lnTo>
                  <a:lnTo>
                    <a:pt x="13829" y="83672"/>
                  </a:lnTo>
                  <a:lnTo>
                    <a:pt x="16066" y="81631"/>
                  </a:lnTo>
                  <a:lnTo>
                    <a:pt x="17878" y="79900"/>
                  </a:lnTo>
                  <a:lnTo>
                    <a:pt x="18246" y="79559"/>
                  </a:lnTo>
                  <a:lnTo>
                    <a:pt x="19201" y="78783"/>
                  </a:lnTo>
                  <a:lnTo>
                    <a:pt x="20136" y="77978"/>
                  </a:lnTo>
                  <a:lnTo>
                    <a:pt x="21208" y="77176"/>
                  </a:lnTo>
                  <a:lnTo>
                    <a:pt x="22386" y="76169"/>
                  </a:lnTo>
                  <a:lnTo>
                    <a:pt x="23595" y="75301"/>
                  </a:lnTo>
                  <a:lnTo>
                    <a:pt x="24494" y="74667"/>
                  </a:lnTo>
                  <a:lnTo>
                    <a:pt x="25596" y="74002"/>
                  </a:lnTo>
                  <a:lnTo>
                    <a:pt x="25828" y="73868"/>
                  </a:lnTo>
                  <a:lnTo>
                    <a:pt x="26906" y="73238"/>
                  </a:lnTo>
                  <a:lnTo>
                    <a:pt x="29145" y="72011"/>
                  </a:lnTo>
                  <a:lnTo>
                    <a:pt x="29964" y="71570"/>
                  </a:lnTo>
                  <a:lnTo>
                    <a:pt x="31176" y="70918"/>
                  </a:lnTo>
                  <a:lnTo>
                    <a:pt x="32686" y="70160"/>
                  </a:lnTo>
                  <a:lnTo>
                    <a:pt x="33481" y="69761"/>
                  </a:lnTo>
                  <a:lnTo>
                    <a:pt x="34798" y="69047"/>
                  </a:lnTo>
                  <a:lnTo>
                    <a:pt x="36189" y="68292"/>
                  </a:lnTo>
                  <a:lnTo>
                    <a:pt x="37726" y="67487"/>
                  </a:lnTo>
                  <a:lnTo>
                    <a:pt x="39275" y="66676"/>
                  </a:lnTo>
                  <a:lnTo>
                    <a:pt x="43319" y="64681"/>
                  </a:lnTo>
                  <a:lnTo>
                    <a:pt x="43211" y="63809"/>
                  </a:lnTo>
                  <a:lnTo>
                    <a:pt x="43002" y="62636"/>
                  </a:lnTo>
                  <a:lnTo>
                    <a:pt x="42454" y="59476"/>
                  </a:lnTo>
                  <a:lnTo>
                    <a:pt x="42915" y="59062"/>
                  </a:lnTo>
                  <a:lnTo>
                    <a:pt x="43084" y="58943"/>
                  </a:lnTo>
                  <a:lnTo>
                    <a:pt x="43361" y="58754"/>
                  </a:lnTo>
                  <a:lnTo>
                    <a:pt x="43517" y="58697"/>
                  </a:lnTo>
                  <a:lnTo>
                    <a:pt x="43739" y="58589"/>
                  </a:lnTo>
                  <a:lnTo>
                    <a:pt x="43881" y="58527"/>
                  </a:lnTo>
                  <a:lnTo>
                    <a:pt x="44014" y="58478"/>
                  </a:lnTo>
                  <a:lnTo>
                    <a:pt x="44542" y="58019"/>
                  </a:lnTo>
                  <a:lnTo>
                    <a:pt x="44564" y="57879"/>
                  </a:lnTo>
                  <a:lnTo>
                    <a:pt x="44719" y="57397"/>
                  </a:lnTo>
                  <a:lnTo>
                    <a:pt x="45108" y="56916"/>
                  </a:lnTo>
                  <a:lnTo>
                    <a:pt x="45275" y="56771"/>
                  </a:lnTo>
                  <a:lnTo>
                    <a:pt x="45411" y="56673"/>
                  </a:lnTo>
                  <a:lnTo>
                    <a:pt x="45691" y="56489"/>
                  </a:lnTo>
                  <a:lnTo>
                    <a:pt x="45902" y="56373"/>
                  </a:lnTo>
                  <a:lnTo>
                    <a:pt x="46076" y="56272"/>
                  </a:lnTo>
                  <a:lnTo>
                    <a:pt x="46502" y="56070"/>
                  </a:lnTo>
                  <a:lnTo>
                    <a:pt x="46978" y="55907"/>
                  </a:lnTo>
                  <a:lnTo>
                    <a:pt x="47197" y="55903"/>
                  </a:lnTo>
                  <a:lnTo>
                    <a:pt x="47697" y="55837"/>
                  </a:lnTo>
                  <a:lnTo>
                    <a:pt x="48389" y="54815"/>
                  </a:lnTo>
                  <a:lnTo>
                    <a:pt x="48409" y="54593"/>
                  </a:lnTo>
                  <a:lnTo>
                    <a:pt x="48445" y="54185"/>
                  </a:lnTo>
                  <a:lnTo>
                    <a:pt x="48450" y="53751"/>
                  </a:lnTo>
                  <a:lnTo>
                    <a:pt x="48472" y="53468"/>
                  </a:lnTo>
                  <a:lnTo>
                    <a:pt x="48495" y="53325"/>
                  </a:lnTo>
                  <a:lnTo>
                    <a:pt x="48530" y="53184"/>
                  </a:lnTo>
                  <a:lnTo>
                    <a:pt x="49369" y="52194"/>
                  </a:lnTo>
                  <a:lnTo>
                    <a:pt x="49872" y="52241"/>
                  </a:lnTo>
                  <a:lnTo>
                    <a:pt x="50084" y="52307"/>
                  </a:lnTo>
                  <a:lnTo>
                    <a:pt x="50286" y="52378"/>
                  </a:lnTo>
                  <a:lnTo>
                    <a:pt x="50593" y="52485"/>
                  </a:lnTo>
                  <a:lnTo>
                    <a:pt x="50885" y="52602"/>
                  </a:lnTo>
                  <a:lnTo>
                    <a:pt x="51409" y="52707"/>
                  </a:lnTo>
                  <a:lnTo>
                    <a:pt x="51829" y="52591"/>
                  </a:lnTo>
                  <a:lnTo>
                    <a:pt x="52305" y="52251"/>
                  </a:lnTo>
                  <a:lnTo>
                    <a:pt x="52722" y="51917"/>
                  </a:lnTo>
                  <a:lnTo>
                    <a:pt x="53178" y="51537"/>
                  </a:lnTo>
                  <a:lnTo>
                    <a:pt x="53475" y="51263"/>
                  </a:lnTo>
                  <a:lnTo>
                    <a:pt x="53766" y="51029"/>
                  </a:lnTo>
                  <a:lnTo>
                    <a:pt x="54507" y="50550"/>
                  </a:lnTo>
                  <a:lnTo>
                    <a:pt x="54645" y="50478"/>
                  </a:lnTo>
                  <a:lnTo>
                    <a:pt x="54832" y="50391"/>
                  </a:lnTo>
                  <a:lnTo>
                    <a:pt x="55058" y="50305"/>
                  </a:lnTo>
                  <a:lnTo>
                    <a:pt x="55222" y="50257"/>
                  </a:lnTo>
                  <a:lnTo>
                    <a:pt x="55606" y="50169"/>
                  </a:lnTo>
                  <a:lnTo>
                    <a:pt x="55765" y="50150"/>
                  </a:lnTo>
                  <a:lnTo>
                    <a:pt x="55993" y="50138"/>
                  </a:lnTo>
                  <a:lnTo>
                    <a:pt x="56249" y="50144"/>
                  </a:lnTo>
                  <a:lnTo>
                    <a:pt x="56583" y="50171"/>
                  </a:lnTo>
                  <a:lnTo>
                    <a:pt x="57065" y="50372"/>
                  </a:lnTo>
                  <a:lnTo>
                    <a:pt x="57621" y="50839"/>
                  </a:lnTo>
                  <a:lnTo>
                    <a:pt x="57788" y="50903"/>
                  </a:lnTo>
                  <a:lnTo>
                    <a:pt x="58056" y="50983"/>
                  </a:lnTo>
                  <a:lnTo>
                    <a:pt x="58291" y="51030"/>
                  </a:lnTo>
                  <a:lnTo>
                    <a:pt x="59024" y="51157"/>
                  </a:lnTo>
                  <a:lnTo>
                    <a:pt x="59279" y="51187"/>
                  </a:lnTo>
                  <a:lnTo>
                    <a:pt x="59593" y="51241"/>
                  </a:lnTo>
                  <a:lnTo>
                    <a:pt x="59766" y="51260"/>
                  </a:lnTo>
                  <a:lnTo>
                    <a:pt x="59910" y="51289"/>
                  </a:lnTo>
                  <a:lnTo>
                    <a:pt x="60205" y="51340"/>
                  </a:lnTo>
                  <a:lnTo>
                    <a:pt x="60878" y="51465"/>
                  </a:lnTo>
                  <a:lnTo>
                    <a:pt x="61056" y="51493"/>
                  </a:lnTo>
                  <a:lnTo>
                    <a:pt x="61534" y="51582"/>
                  </a:lnTo>
                  <a:lnTo>
                    <a:pt x="61788" y="51595"/>
                  </a:lnTo>
                  <a:lnTo>
                    <a:pt x="62120" y="51592"/>
                  </a:lnTo>
                  <a:lnTo>
                    <a:pt x="62342" y="51592"/>
                  </a:lnTo>
                  <a:lnTo>
                    <a:pt x="62994" y="51524"/>
                  </a:lnTo>
                  <a:lnTo>
                    <a:pt x="63673" y="51276"/>
                  </a:lnTo>
                  <a:lnTo>
                    <a:pt x="64187" y="50799"/>
                  </a:lnTo>
                  <a:lnTo>
                    <a:pt x="64545" y="50202"/>
                  </a:lnTo>
                  <a:lnTo>
                    <a:pt x="64886" y="49545"/>
                  </a:lnTo>
                  <a:lnTo>
                    <a:pt x="65065" y="49322"/>
                  </a:lnTo>
                  <a:lnTo>
                    <a:pt x="65528" y="48815"/>
                  </a:lnTo>
                  <a:lnTo>
                    <a:pt x="65882" y="48668"/>
                  </a:lnTo>
                  <a:lnTo>
                    <a:pt x="66420" y="48456"/>
                  </a:lnTo>
                  <a:lnTo>
                    <a:pt x="66761" y="48275"/>
                  </a:lnTo>
                  <a:lnTo>
                    <a:pt x="67294" y="47893"/>
                  </a:lnTo>
                  <a:lnTo>
                    <a:pt x="67589" y="47709"/>
                  </a:lnTo>
                  <a:lnTo>
                    <a:pt x="67967" y="47433"/>
                  </a:lnTo>
                  <a:lnTo>
                    <a:pt x="68214" y="47288"/>
                  </a:lnTo>
                  <a:lnTo>
                    <a:pt x="68453" y="47128"/>
                  </a:lnTo>
                  <a:lnTo>
                    <a:pt x="68682" y="47020"/>
                  </a:lnTo>
                  <a:lnTo>
                    <a:pt x="69211" y="46844"/>
                  </a:lnTo>
                  <a:lnTo>
                    <a:pt x="69765" y="46752"/>
                  </a:lnTo>
                  <a:lnTo>
                    <a:pt x="69921" y="46732"/>
                  </a:lnTo>
                  <a:lnTo>
                    <a:pt x="70257" y="46705"/>
                  </a:lnTo>
                  <a:lnTo>
                    <a:pt x="70612" y="46653"/>
                  </a:lnTo>
                  <a:lnTo>
                    <a:pt x="70906" y="46616"/>
                  </a:lnTo>
                  <a:lnTo>
                    <a:pt x="71126" y="46580"/>
                  </a:lnTo>
                  <a:lnTo>
                    <a:pt x="71282" y="46565"/>
                  </a:lnTo>
                  <a:lnTo>
                    <a:pt x="71770" y="46560"/>
                  </a:lnTo>
                  <a:lnTo>
                    <a:pt x="71939" y="46584"/>
                  </a:lnTo>
                  <a:lnTo>
                    <a:pt x="72392" y="46702"/>
                  </a:lnTo>
                  <a:lnTo>
                    <a:pt x="72552" y="46779"/>
                  </a:lnTo>
                  <a:lnTo>
                    <a:pt x="72721" y="46879"/>
                  </a:lnTo>
                  <a:lnTo>
                    <a:pt x="72902" y="47084"/>
                  </a:lnTo>
                  <a:lnTo>
                    <a:pt x="73077" y="47523"/>
                  </a:lnTo>
                  <a:lnTo>
                    <a:pt x="73252" y="47962"/>
                  </a:lnTo>
                  <a:lnTo>
                    <a:pt x="73409" y="48226"/>
                  </a:lnTo>
                  <a:lnTo>
                    <a:pt x="73691" y="48402"/>
                  </a:lnTo>
                  <a:lnTo>
                    <a:pt x="74105" y="48535"/>
                  </a:lnTo>
                  <a:lnTo>
                    <a:pt x="74559" y="48651"/>
                  </a:lnTo>
                  <a:lnTo>
                    <a:pt x="74847" y="48755"/>
                  </a:lnTo>
                  <a:lnTo>
                    <a:pt x="75105" y="48837"/>
                  </a:lnTo>
                  <a:lnTo>
                    <a:pt x="75279" y="48831"/>
                  </a:lnTo>
                  <a:lnTo>
                    <a:pt x="75515" y="48714"/>
                  </a:lnTo>
                  <a:lnTo>
                    <a:pt x="75754" y="48579"/>
                  </a:lnTo>
                  <a:lnTo>
                    <a:pt x="76034" y="48393"/>
                  </a:lnTo>
                  <a:lnTo>
                    <a:pt x="76455" y="48172"/>
                  </a:lnTo>
                  <a:lnTo>
                    <a:pt x="76710" y="48013"/>
                  </a:lnTo>
                  <a:lnTo>
                    <a:pt x="77086" y="47938"/>
                  </a:lnTo>
                  <a:lnTo>
                    <a:pt x="77396" y="47943"/>
                  </a:lnTo>
                  <a:lnTo>
                    <a:pt x="77592" y="47873"/>
                  </a:lnTo>
                  <a:lnTo>
                    <a:pt x="77732" y="47832"/>
                  </a:lnTo>
                  <a:lnTo>
                    <a:pt x="77970" y="47787"/>
                  </a:lnTo>
                  <a:lnTo>
                    <a:pt x="78208" y="47789"/>
                  </a:lnTo>
                  <a:lnTo>
                    <a:pt x="78551" y="47780"/>
                  </a:lnTo>
                  <a:lnTo>
                    <a:pt x="78924" y="47788"/>
                  </a:lnTo>
                  <a:lnTo>
                    <a:pt x="79252" y="47790"/>
                  </a:lnTo>
                  <a:lnTo>
                    <a:pt x="79434" y="47803"/>
                  </a:lnTo>
                  <a:lnTo>
                    <a:pt x="80044" y="47824"/>
                  </a:lnTo>
                  <a:lnTo>
                    <a:pt x="80317" y="47812"/>
                  </a:lnTo>
                  <a:lnTo>
                    <a:pt x="80561" y="47778"/>
                  </a:lnTo>
                  <a:lnTo>
                    <a:pt x="80884" y="47759"/>
                  </a:lnTo>
                  <a:lnTo>
                    <a:pt x="81181" y="47766"/>
                  </a:lnTo>
                  <a:lnTo>
                    <a:pt x="81821" y="48178"/>
                  </a:lnTo>
                  <a:lnTo>
                    <a:pt x="82315" y="49343"/>
                  </a:lnTo>
                  <a:lnTo>
                    <a:pt x="82712" y="49465"/>
                  </a:lnTo>
                  <a:lnTo>
                    <a:pt x="83135" y="49520"/>
                  </a:lnTo>
                  <a:lnTo>
                    <a:pt x="83286" y="49544"/>
                  </a:lnTo>
                  <a:lnTo>
                    <a:pt x="83617" y="49553"/>
                  </a:lnTo>
                  <a:lnTo>
                    <a:pt x="83948" y="49540"/>
                  </a:lnTo>
                  <a:lnTo>
                    <a:pt x="84521" y="49526"/>
                  </a:lnTo>
                  <a:lnTo>
                    <a:pt x="84731" y="49500"/>
                  </a:lnTo>
                  <a:lnTo>
                    <a:pt x="84953" y="49460"/>
                  </a:lnTo>
                  <a:lnTo>
                    <a:pt x="85243" y="49421"/>
                  </a:lnTo>
                  <a:lnTo>
                    <a:pt x="85610" y="49364"/>
                  </a:lnTo>
                  <a:lnTo>
                    <a:pt x="86052" y="49279"/>
                  </a:lnTo>
                  <a:lnTo>
                    <a:pt x="86313" y="49225"/>
                  </a:lnTo>
                  <a:lnTo>
                    <a:pt x="86518" y="49170"/>
                  </a:lnTo>
                  <a:lnTo>
                    <a:pt x="86893" y="49014"/>
                  </a:lnTo>
                  <a:lnTo>
                    <a:pt x="88005" y="48436"/>
                  </a:lnTo>
                  <a:lnTo>
                    <a:pt x="88428" y="48084"/>
                  </a:lnTo>
                  <a:lnTo>
                    <a:pt x="88571" y="48027"/>
                  </a:lnTo>
                  <a:lnTo>
                    <a:pt x="88748" y="47979"/>
                  </a:lnTo>
                  <a:lnTo>
                    <a:pt x="88935" y="47945"/>
                  </a:lnTo>
                  <a:lnTo>
                    <a:pt x="89093" y="47929"/>
                  </a:lnTo>
                  <a:lnTo>
                    <a:pt x="89373" y="47922"/>
                  </a:lnTo>
                  <a:lnTo>
                    <a:pt x="89667" y="47934"/>
                  </a:lnTo>
                  <a:lnTo>
                    <a:pt x="89958" y="47928"/>
                  </a:lnTo>
                  <a:lnTo>
                    <a:pt x="90633" y="47902"/>
                  </a:lnTo>
                  <a:lnTo>
                    <a:pt x="91195" y="47782"/>
                  </a:lnTo>
                  <a:lnTo>
                    <a:pt x="92030" y="47796"/>
                  </a:lnTo>
                  <a:lnTo>
                    <a:pt x="92810" y="47934"/>
                  </a:lnTo>
                  <a:lnTo>
                    <a:pt x="92987" y="47871"/>
                  </a:lnTo>
                  <a:lnTo>
                    <a:pt x="93425" y="47778"/>
                  </a:lnTo>
                  <a:lnTo>
                    <a:pt x="93645" y="47773"/>
                  </a:lnTo>
                  <a:lnTo>
                    <a:pt x="94056" y="47805"/>
                  </a:lnTo>
                  <a:lnTo>
                    <a:pt x="94230" y="47833"/>
                  </a:lnTo>
                  <a:lnTo>
                    <a:pt x="94404" y="47872"/>
                  </a:lnTo>
                  <a:lnTo>
                    <a:pt x="94765" y="47982"/>
                  </a:lnTo>
                  <a:lnTo>
                    <a:pt x="95234" y="48091"/>
                  </a:lnTo>
                  <a:lnTo>
                    <a:pt x="95383" y="48111"/>
                  </a:lnTo>
                  <a:lnTo>
                    <a:pt x="95610" y="48134"/>
                  </a:lnTo>
                  <a:lnTo>
                    <a:pt x="95990" y="48167"/>
                  </a:lnTo>
                  <a:lnTo>
                    <a:pt x="96257" y="48180"/>
                  </a:lnTo>
                  <a:lnTo>
                    <a:pt x="96631" y="48191"/>
                  </a:lnTo>
                  <a:lnTo>
                    <a:pt x="96814" y="48191"/>
                  </a:lnTo>
                  <a:lnTo>
                    <a:pt x="97006" y="48188"/>
                  </a:lnTo>
                  <a:lnTo>
                    <a:pt x="97527" y="48160"/>
                  </a:lnTo>
                  <a:lnTo>
                    <a:pt x="97728" y="48156"/>
                  </a:lnTo>
                  <a:lnTo>
                    <a:pt x="97875" y="48161"/>
                  </a:lnTo>
                  <a:lnTo>
                    <a:pt x="98385" y="48203"/>
                  </a:lnTo>
                  <a:lnTo>
                    <a:pt x="98555" y="48210"/>
                  </a:lnTo>
                  <a:lnTo>
                    <a:pt x="99414" y="47963"/>
                  </a:lnTo>
                  <a:lnTo>
                    <a:pt x="99837" y="47661"/>
                  </a:lnTo>
                  <a:lnTo>
                    <a:pt x="99977" y="47450"/>
                  </a:lnTo>
                  <a:lnTo>
                    <a:pt x="100201" y="47077"/>
                  </a:lnTo>
                  <a:lnTo>
                    <a:pt x="100298" y="46906"/>
                  </a:lnTo>
                  <a:lnTo>
                    <a:pt x="100461" y="46603"/>
                  </a:lnTo>
                  <a:lnTo>
                    <a:pt x="101323" y="45609"/>
                  </a:lnTo>
                  <a:lnTo>
                    <a:pt x="101555" y="45482"/>
                  </a:lnTo>
                  <a:lnTo>
                    <a:pt x="101690" y="45416"/>
                  </a:lnTo>
                  <a:lnTo>
                    <a:pt x="102341" y="45011"/>
                  </a:lnTo>
                  <a:lnTo>
                    <a:pt x="102737" y="44605"/>
                  </a:lnTo>
                  <a:lnTo>
                    <a:pt x="103009" y="44400"/>
                  </a:lnTo>
                  <a:lnTo>
                    <a:pt x="104202" y="43382"/>
                  </a:lnTo>
                  <a:lnTo>
                    <a:pt x="104576" y="42795"/>
                  </a:lnTo>
                  <a:lnTo>
                    <a:pt x="104734" y="42525"/>
                  </a:lnTo>
                  <a:lnTo>
                    <a:pt x="105165" y="41841"/>
                  </a:lnTo>
                  <a:lnTo>
                    <a:pt x="105282" y="41701"/>
                  </a:lnTo>
                  <a:lnTo>
                    <a:pt x="105498" y="41462"/>
                  </a:lnTo>
                  <a:lnTo>
                    <a:pt x="105661" y="41261"/>
                  </a:lnTo>
                  <a:lnTo>
                    <a:pt x="105789" y="41127"/>
                  </a:lnTo>
                  <a:lnTo>
                    <a:pt x="105962" y="40971"/>
                  </a:lnTo>
                  <a:lnTo>
                    <a:pt x="106415" y="40567"/>
                  </a:lnTo>
                  <a:lnTo>
                    <a:pt x="106726" y="40254"/>
                  </a:lnTo>
                  <a:lnTo>
                    <a:pt x="107343" y="39714"/>
                  </a:lnTo>
                  <a:lnTo>
                    <a:pt x="107434" y="39572"/>
                  </a:lnTo>
                  <a:lnTo>
                    <a:pt x="107667" y="39115"/>
                  </a:lnTo>
                  <a:lnTo>
                    <a:pt x="107766" y="38963"/>
                  </a:lnTo>
                  <a:lnTo>
                    <a:pt x="107909" y="38766"/>
                  </a:lnTo>
                  <a:lnTo>
                    <a:pt x="108310" y="38278"/>
                  </a:lnTo>
                  <a:lnTo>
                    <a:pt x="108416" y="38042"/>
                  </a:lnTo>
                  <a:lnTo>
                    <a:pt x="108628" y="37613"/>
                  </a:lnTo>
                  <a:lnTo>
                    <a:pt x="108923" y="37008"/>
                  </a:lnTo>
                  <a:lnTo>
                    <a:pt x="109077" y="36462"/>
                  </a:lnTo>
                  <a:lnTo>
                    <a:pt x="109145" y="36330"/>
                  </a:lnTo>
                  <a:lnTo>
                    <a:pt x="109392" y="35960"/>
                  </a:lnTo>
                  <a:lnTo>
                    <a:pt x="109554" y="35834"/>
                  </a:lnTo>
                  <a:lnTo>
                    <a:pt x="109747" y="35675"/>
                  </a:lnTo>
                  <a:lnTo>
                    <a:pt x="109893" y="35571"/>
                  </a:lnTo>
                  <a:lnTo>
                    <a:pt x="110039" y="35475"/>
                  </a:lnTo>
                  <a:lnTo>
                    <a:pt x="110265" y="35345"/>
                  </a:lnTo>
                  <a:lnTo>
                    <a:pt x="110531" y="35213"/>
                  </a:lnTo>
                  <a:lnTo>
                    <a:pt x="110829" y="35025"/>
                  </a:lnTo>
                  <a:lnTo>
                    <a:pt x="111007" y="34893"/>
                  </a:lnTo>
                  <a:lnTo>
                    <a:pt x="111272" y="34683"/>
                  </a:lnTo>
                  <a:lnTo>
                    <a:pt x="111576" y="34425"/>
                  </a:lnTo>
                  <a:lnTo>
                    <a:pt x="112020" y="33991"/>
                  </a:lnTo>
                  <a:lnTo>
                    <a:pt x="112321" y="33636"/>
                  </a:lnTo>
                  <a:lnTo>
                    <a:pt x="112873" y="33135"/>
                  </a:lnTo>
                  <a:lnTo>
                    <a:pt x="113271" y="32750"/>
                  </a:lnTo>
                  <a:lnTo>
                    <a:pt x="113528" y="32547"/>
                  </a:lnTo>
                  <a:lnTo>
                    <a:pt x="113916" y="32304"/>
                  </a:lnTo>
                  <a:lnTo>
                    <a:pt x="114330" y="32117"/>
                  </a:lnTo>
                  <a:lnTo>
                    <a:pt x="114601" y="32004"/>
                  </a:lnTo>
                  <a:lnTo>
                    <a:pt x="114776" y="31944"/>
                  </a:lnTo>
                  <a:lnTo>
                    <a:pt x="115644" y="31678"/>
                  </a:lnTo>
                  <a:lnTo>
                    <a:pt x="115958" y="31590"/>
                  </a:lnTo>
                  <a:lnTo>
                    <a:pt x="116166" y="31526"/>
                  </a:lnTo>
                  <a:lnTo>
                    <a:pt x="116628" y="31347"/>
                  </a:lnTo>
                  <a:lnTo>
                    <a:pt x="116931" y="31244"/>
                  </a:lnTo>
                  <a:lnTo>
                    <a:pt x="117444" y="31081"/>
                  </a:lnTo>
                  <a:lnTo>
                    <a:pt x="117804" y="30949"/>
                  </a:lnTo>
                  <a:lnTo>
                    <a:pt x="118013" y="30880"/>
                  </a:lnTo>
                  <a:lnTo>
                    <a:pt x="118496" y="30744"/>
                  </a:lnTo>
                  <a:lnTo>
                    <a:pt x="119010" y="30592"/>
                  </a:lnTo>
                  <a:lnTo>
                    <a:pt x="119865" y="30372"/>
                  </a:lnTo>
                  <a:lnTo>
                    <a:pt x="120276" y="30248"/>
                  </a:lnTo>
                  <a:lnTo>
                    <a:pt x="120550" y="30153"/>
                  </a:lnTo>
                  <a:lnTo>
                    <a:pt x="120771" y="30066"/>
                  </a:lnTo>
                  <a:lnTo>
                    <a:pt x="121313" y="29865"/>
                  </a:lnTo>
                  <a:lnTo>
                    <a:pt x="121823" y="29673"/>
                  </a:lnTo>
                  <a:lnTo>
                    <a:pt x="122105" y="29615"/>
                  </a:lnTo>
                  <a:lnTo>
                    <a:pt x="122582" y="29506"/>
                  </a:lnTo>
                  <a:lnTo>
                    <a:pt x="122964" y="29431"/>
                  </a:lnTo>
                  <a:lnTo>
                    <a:pt x="123196" y="29374"/>
                  </a:lnTo>
                  <a:lnTo>
                    <a:pt x="123334" y="29334"/>
                  </a:lnTo>
                  <a:lnTo>
                    <a:pt x="123498" y="29271"/>
                  </a:lnTo>
                  <a:lnTo>
                    <a:pt x="123644" y="29202"/>
                  </a:lnTo>
                  <a:lnTo>
                    <a:pt x="123939" y="29029"/>
                  </a:lnTo>
                  <a:lnTo>
                    <a:pt x="126856" y="26676"/>
                  </a:lnTo>
                  <a:lnTo>
                    <a:pt x="127217" y="26531"/>
                  </a:lnTo>
                  <a:lnTo>
                    <a:pt x="128057" y="26353"/>
                  </a:lnTo>
                  <a:lnTo>
                    <a:pt x="128288" y="26285"/>
                  </a:lnTo>
                  <a:lnTo>
                    <a:pt x="128458" y="26225"/>
                  </a:lnTo>
                  <a:lnTo>
                    <a:pt x="128945" y="25902"/>
                  </a:lnTo>
                  <a:lnTo>
                    <a:pt x="129281" y="25538"/>
                  </a:lnTo>
                  <a:lnTo>
                    <a:pt x="129489" y="25292"/>
                  </a:lnTo>
                  <a:lnTo>
                    <a:pt x="129697" y="25024"/>
                  </a:lnTo>
                  <a:lnTo>
                    <a:pt x="129803" y="24873"/>
                  </a:lnTo>
                  <a:lnTo>
                    <a:pt x="129901" y="24719"/>
                  </a:lnTo>
                  <a:lnTo>
                    <a:pt x="130075" y="24396"/>
                  </a:lnTo>
                  <a:lnTo>
                    <a:pt x="130179" y="24132"/>
                  </a:lnTo>
                  <a:lnTo>
                    <a:pt x="130323" y="23740"/>
                  </a:lnTo>
                  <a:lnTo>
                    <a:pt x="130542" y="23130"/>
                  </a:lnTo>
                  <a:lnTo>
                    <a:pt x="130606" y="22935"/>
                  </a:lnTo>
                  <a:lnTo>
                    <a:pt x="130652" y="22766"/>
                  </a:lnTo>
                  <a:lnTo>
                    <a:pt x="130723" y="22374"/>
                  </a:lnTo>
                  <a:lnTo>
                    <a:pt x="130738" y="22191"/>
                  </a:lnTo>
                  <a:lnTo>
                    <a:pt x="131500" y="21653"/>
                  </a:lnTo>
                  <a:lnTo>
                    <a:pt x="132742" y="21025"/>
                  </a:lnTo>
                  <a:lnTo>
                    <a:pt x="133327" y="20839"/>
                  </a:lnTo>
                  <a:lnTo>
                    <a:pt x="133973" y="20604"/>
                  </a:lnTo>
                  <a:lnTo>
                    <a:pt x="134177" y="20529"/>
                  </a:lnTo>
                  <a:lnTo>
                    <a:pt x="135929" y="20297"/>
                  </a:lnTo>
                  <a:lnTo>
                    <a:pt x="138003" y="20465"/>
                  </a:lnTo>
                  <a:lnTo>
                    <a:pt x="139045" y="20092"/>
                  </a:lnTo>
                  <a:lnTo>
                    <a:pt x="139566" y="20037"/>
                  </a:lnTo>
                  <a:lnTo>
                    <a:pt x="141054" y="20260"/>
                  </a:lnTo>
                  <a:lnTo>
                    <a:pt x="141829" y="20274"/>
                  </a:lnTo>
                  <a:lnTo>
                    <a:pt x="143192" y="20233"/>
                  </a:lnTo>
                  <a:lnTo>
                    <a:pt x="143838" y="20374"/>
                  </a:lnTo>
                  <a:lnTo>
                    <a:pt x="144869" y="20656"/>
                  </a:lnTo>
                  <a:lnTo>
                    <a:pt x="146157" y="21066"/>
                  </a:lnTo>
                  <a:lnTo>
                    <a:pt x="148876" y="21312"/>
                  </a:lnTo>
                  <a:lnTo>
                    <a:pt x="150877" y="21676"/>
                  </a:lnTo>
                  <a:lnTo>
                    <a:pt x="152294" y="22222"/>
                  </a:lnTo>
                  <a:lnTo>
                    <a:pt x="152811" y="22491"/>
                  </a:lnTo>
                  <a:lnTo>
                    <a:pt x="154099" y="22777"/>
                  </a:lnTo>
                  <a:lnTo>
                    <a:pt x="154684" y="22723"/>
                  </a:lnTo>
                  <a:lnTo>
                    <a:pt x="155330" y="22864"/>
                  </a:lnTo>
                  <a:lnTo>
                    <a:pt x="155783" y="23000"/>
                  </a:lnTo>
                  <a:lnTo>
                    <a:pt x="156036" y="23201"/>
                  </a:lnTo>
                  <a:lnTo>
                    <a:pt x="156293" y="23469"/>
                  </a:lnTo>
                  <a:lnTo>
                    <a:pt x="156803" y="23801"/>
                  </a:lnTo>
                  <a:lnTo>
                    <a:pt x="157188" y="24006"/>
                  </a:lnTo>
                  <a:lnTo>
                    <a:pt x="157509" y="24207"/>
                  </a:lnTo>
                  <a:lnTo>
                    <a:pt x="158027" y="24348"/>
                  </a:lnTo>
                  <a:lnTo>
                    <a:pt x="158669" y="24616"/>
                  </a:lnTo>
                  <a:lnTo>
                    <a:pt x="159832" y="24898"/>
                  </a:lnTo>
                  <a:lnTo>
                    <a:pt x="160089" y="25035"/>
                  </a:lnTo>
                  <a:lnTo>
                    <a:pt x="161380" y="25322"/>
                  </a:lnTo>
                  <a:lnTo>
                    <a:pt x="161705" y="25326"/>
                  </a:lnTo>
                  <a:lnTo>
                    <a:pt x="161898" y="25395"/>
                  </a:lnTo>
                  <a:lnTo>
                    <a:pt x="162544" y="25408"/>
                  </a:lnTo>
                  <a:lnTo>
                    <a:pt x="163386" y="25549"/>
                  </a:lnTo>
                  <a:lnTo>
                    <a:pt x="165109" y="25136"/>
                  </a:lnTo>
                  <a:lnTo>
                    <a:pt x="165517" y="25075"/>
                  </a:lnTo>
                  <a:lnTo>
                    <a:pt x="166200" y="24221"/>
                  </a:lnTo>
                  <a:lnTo>
                    <a:pt x="166788" y="23719"/>
                  </a:lnTo>
                  <a:lnTo>
                    <a:pt x="166856" y="23524"/>
                  </a:lnTo>
                  <a:lnTo>
                    <a:pt x="166928" y="23069"/>
                  </a:lnTo>
                  <a:lnTo>
                    <a:pt x="167198" y="22414"/>
                  </a:lnTo>
                  <a:lnTo>
                    <a:pt x="168269" y="20551"/>
                  </a:lnTo>
                  <a:lnTo>
                    <a:pt x="168692" y="18799"/>
                  </a:lnTo>
                  <a:lnTo>
                    <a:pt x="169432" y="17183"/>
                  </a:lnTo>
                  <a:lnTo>
                    <a:pt x="170218" y="16869"/>
                  </a:lnTo>
                  <a:lnTo>
                    <a:pt x="170735" y="16878"/>
                  </a:lnTo>
                  <a:lnTo>
                    <a:pt x="171702" y="17092"/>
                  </a:lnTo>
                  <a:lnTo>
                    <a:pt x="172857" y="17829"/>
                  </a:lnTo>
                  <a:lnTo>
                    <a:pt x="174398" y="18639"/>
                  </a:lnTo>
                  <a:lnTo>
                    <a:pt x="174851" y="18712"/>
                  </a:lnTo>
                  <a:lnTo>
                    <a:pt x="176728" y="18744"/>
                  </a:lnTo>
                  <a:lnTo>
                    <a:pt x="178277" y="19231"/>
                  </a:lnTo>
                  <a:lnTo>
                    <a:pt x="180479" y="19336"/>
                  </a:lnTo>
                  <a:lnTo>
                    <a:pt x="181128" y="19281"/>
                  </a:lnTo>
                  <a:close/>
                </a:path>
              </a:pathLst>
            </a:custGeom>
            <a:solidFill>
              <a:srgbClr val="FFF2CC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5" name="pg115"/>
            <p:cNvSpPr/>
            <p:nvPr/>
          </p:nvSpPr>
          <p:spPr>
            <a:xfrm>
              <a:off x="6378597" y="4332358"/>
              <a:ext cx="332901" cy="234095"/>
            </a:xfrm>
            <a:custGeom>
              <a:avLst/>
              <a:gdLst/>
              <a:ahLst/>
              <a:cxnLst/>
              <a:rect l="0" t="0" r="0" b="0"/>
              <a:pathLst>
                <a:path w="332901" h="234095">
                  <a:moveTo>
                    <a:pt x="17688" y="140963"/>
                  </a:moveTo>
                  <a:lnTo>
                    <a:pt x="16250" y="135722"/>
                  </a:lnTo>
                  <a:lnTo>
                    <a:pt x="13867" y="127038"/>
                  </a:lnTo>
                  <a:lnTo>
                    <a:pt x="12871" y="123568"/>
                  </a:lnTo>
                  <a:lnTo>
                    <a:pt x="11503" y="118497"/>
                  </a:lnTo>
                  <a:lnTo>
                    <a:pt x="5189" y="118211"/>
                  </a:lnTo>
                  <a:lnTo>
                    <a:pt x="3788" y="115492"/>
                  </a:lnTo>
                  <a:lnTo>
                    <a:pt x="3312" y="114878"/>
                  </a:lnTo>
                  <a:lnTo>
                    <a:pt x="0" y="107561"/>
                  </a:lnTo>
                  <a:lnTo>
                    <a:pt x="79" y="105765"/>
                  </a:lnTo>
                  <a:lnTo>
                    <a:pt x="4082" y="100681"/>
                  </a:lnTo>
                  <a:lnTo>
                    <a:pt x="8105" y="99003"/>
                  </a:lnTo>
                  <a:lnTo>
                    <a:pt x="10087" y="98052"/>
                  </a:lnTo>
                  <a:lnTo>
                    <a:pt x="10744" y="96429"/>
                  </a:lnTo>
                  <a:lnTo>
                    <a:pt x="9725" y="93933"/>
                  </a:lnTo>
                  <a:lnTo>
                    <a:pt x="8671" y="94024"/>
                  </a:lnTo>
                  <a:lnTo>
                    <a:pt x="8036" y="94437"/>
                  </a:lnTo>
                  <a:lnTo>
                    <a:pt x="8214" y="88031"/>
                  </a:lnTo>
                  <a:lnTo>
                    <a:pt x="9505" y="75485"/>
                  </a:lnTo>
                  <a:lnTo>
                    <a:pt x="15057" y="76142"/>
                  </a:lnTo>
                  <a:lnTo>
                    <a:pt x="16469" y="75026"/>
                  </a:lnTo>
                  <a:lnTo>
                    <a:pt x="17273" y="70743"/>
                  </a:lnTo>
                  <a:lnTo>
                    <a:pt x="17281" y="70415"/>
                  </a:lnTo>
                  <a:lnTo>
                    <a:pt x="17711" y="68078"/>
                  </a:lnTo>
                  <a:lnTo>
                    <a:pt x="17817" y="65673"/>
                  </a:lnTo>
                  <a:lnTo>
                    <a:pt x="17870" y="62740"/>
                  </a:lnTo>
                  <a:lnTo>
                    <a:pt x="17953" y="61704"/>
                  </a:lnTo>
                  <a:lnTo>
                    <a:pt x="19120" y="61722"/>
                  </a:lnTo>
                  <a:lnTo>
                    <a:pt x="19524" y="60817"/>
                  </a:lnTo>
                  <a:lnTo>
                    <a:pt x="19607" y="60453"/>
                  </a:lnTo>
                  <a:lnTo>
                    <a:pt x="19943" y="59003"/>
                  </a:lnTo>
                  <a:lnTo>
                    <a:pt x="20023" y="58353"/>
                  </a:lnTo>
                  <a:lnTo>
                    <a:pt x="20034" y="57639"/>
                  </a:lnTo>
                  <a:lnTo>
                    <a:pt x="20170" y="57311"/>
                  </a:lnTo>
                  <a:lnTo>
                    <a:pt x="20174" y="57052"/>
                  </a:lnTo>
                  <a:lnTo>
                    <a:pt x="20578" y="56147"/>
                  </a:lnTo>
                  <a:lnTo>
                    <a:pt x="20842" y="55956"/>
                  </a:lnTo>
                  <a:lnTo>
                    <a:pt x="21986" y="53437"/>
                  </a:lnTo>
                  <a:lnTo>
                    <a:pt x="19086" y="52801"/>
                  </a:lnTo>
                  <a:lnTo>
                    <a:pt x="18761" y="52665"/>
                  </a:lnTo>
                  <a:lnTo>
                    <a:pt x="18983" y="47675"/>
                  </a:lnTo>
                  <a:lnTo>
                    <a:pt x="19150" y="43932"/>
                  </a:lnTo>
                  <a:lnTo>
                    <a:pt x="19215" y="42635"/>
                  </a:lnTo>
                  <a:lnTo>
                    <a:pt x="19559" y="36206"/>
                  </a:lnTo>
                  <a:lnTo>
                    <a:pt x="19470" y="29601"/>
                  </a:lnTo>
                  <a:lnTo>
                    <a:pt x="19682" y="23121"/>
                  </a:lnTo>
                  <a:lnTo>
                    <a:pt x="22890" y="17975"/>
                  </a:lnTo>
                  <a:lnTo>
                    <a:pt x="24741" y="15007"/>
                  </a:lnTo>
                  <a:lnTo>
                    <a:pt x="25526" y="13874"/>
                  </a:lnTo>
                  <a:lnTo>
                    <a:pt x="27906" y="10351"/>
                  </a:lnTo>
                  <a:lnTo>
                    <a:pt x="30293" y="6978"/>
                  </a:lnTo>
                  <a:lnTo>
                    <a:pt x="33768" y="2073"/>
                  </a:lnTo>
                  <a:lnTo>
                    <a:pt x="33846" y="1827"/>
                  </a:lnTo>
                  <a:lnTo>
                    <a:pt x="33974" y="1577"/>
                  </a:lnTo>
                  <a:lnTo>
                    <a:pt x="34137" y="1345"/>
                  </a:lnTo>
                  <a:lnTo>
                    <a:pt x="34322" y="1141"/>
                  </a:lnTo>
                  <a:lnTo>
                    <a:pt x="34522" y="977"/>
                  </a:lnTo>
                  <a:lnTo>
                    <a:pt x="34741" y="863"/>
                  </a:lnTo>
                  <a:lnTo>
                    <a:pt x="34991" y="790"/>
                  </a:lnTo>
                  <a:lnTo>
                    <a:pt x="35255" y="749"/>
                  </a:lnTo>
                  <a:lnTo>
                    <a:pt x="35527" y="713"/>
                  </a:lnTo>
                  <a:lnTo>
                    <a:pt x="36215" y="632"/>
                  </a:lnTo>
                  <a:lnTo>
                    <a:pt x="36649" y="609"/>
                  </a:lnTo>
                  <a:lnTo>
                    <a:pt x="37086" y="604"/>
                  </a:lnTo>
                  <a:lnTo>
                    <a:pt x="37518" y="627"/>
                  </a:lnTo>
                  <a:lnTo>
                    <a:pt x="37948" y="673"/>
                  </a:lnTo>
                  <a:lnTo>
                    <a:pt x="39444" y="844"/>
                  </a:lnTo>
                  <a:lnTo>
                    <a:pt x="40679" y="986"/>
                  </a:lnTo>
                  <a:lnTo>
                    <a:pt x="41029" y="768"/>
                  </a:lnTo>
                  <a:lnTo>
                    <a:pt x="41265" y="627"/>
                  </a:lnTo>
                  <a:lnTo>
                    <a:pt x="41537" y="454"/>
                  </a:lnTo>
                  <a:lnTo>
                    <a:pt x="41672" y="363"/>
                  </a:lnTo>
                  <a:lnTo>
                    <a:pt x="41811" y="286"/>
                  </a:lnTo>
                  <a:lnTo>
                    <a:pt x="42104" y="145"/>
                  </a:lnTo>
                  <a:lnTo>
                    <a:pt x="42242" y="118"/>
                  </a:lnTo>
                  <a:lnTo>
                    <a:pt x="42552" y="45"/>
                  </a:lnTo>
                  <a:lnTo>
                    <a:pt x="42689" y="22"/>
                  </a:lnTo>
                  <a:lnTo>
                    <a:pt x="42869" y="4"/>
                  </a:lnTo>
                  <a:lnTo>
                    <a:pt x="43183" y="0"/>
                  </a:lnTo>
                  <a:lnTo>
                    <a:pt x="43485" y="36"/>
                  </a:lnTo>
                  <a:lnTo>
                    <a:pt x="43821" y="150"/>
                  </a:lnTo>
                  <a:lnTo>
                    <a:pt x="44137" y="345"/>
                  </a:lnTo>
                  <a:lnTo>
                    <a:pt x="44768" y="818"/>
                  </a:lnTo>
                  <a:lnTo>
                    <a:pt x="45097" y="1013"/>
                  </a:lnTo>
                  <a:lnTo>
                    <a:pt x="45788" y="1295"/>
                  </a:lnTo>
                  <a:lnTo>
                    <a:pt x="46517" y="1500"/>
                  </a:lnTo>
                  <a:lnTo>
                    <a:pt x="47262" y="1663"/>
                  </a:lnTo>
                  <a:lnTo>
                    <a:pt x="48016" y="1813"/>
                  </a:lnTo>
                  <a:lnTo>
                    <a:pt x="48760" y="1982"/>
                  </a:lnTo>
                  <a:lnTo>
                    <a:pt x="49380" y="2127"/>
                  </a:lnTo>
                  <a:lnTo>
                    <a:pt x="50623" y="2404"/>
                  </a:lnTo>
                  <a:lnTo>
                    <a:pt x="51241" y="2555"/>
                  </a:lnTo>
                  <a:lnTo>
                    <a:pt x="51850" y="2727"/>
                  </a:lnTo>
                  <a:lnTo>
                    <a:pt x="52401" y="2873"/>
                  </a:lnTo>
                  <a:lnTo>
                    <a:pt x="52972" y="3009"/>
                  </a:lnTo>
                  <a:lnTo>
                    <a:pt x="53527" y="3168"/>
                  </a:lnTo>
                  <a:lnTo>
                    <a:pt x="54037" y="3377"/>
                  </a:lnTo>
                  <a:lnTo>
                    <a:pt x="54464" y="3673"/>
                  </a:lnTo>
                  <a:lnTo>
                    <a:pt x="54674" y="3914"/>
                  </a:lnTo>
                  <a:lnTo>
                    <a:pt x="54853" y="4186"/>
                  </a:lnTo>
                  <a:lnTo>
                    <a:pt x="55014" y="4478"/>
                  </a:lnTo>
                  <a:lnTo>
                    <a:pt x="55188" y="4759"/>
                  </a:lnTo>
                  <a:lnTo>
                    <a:pt x="55388" y="5010"/>
                  </a:lnTo>
                  <a:lnTo>
                    <a:pt x="55541" y="5164"/>
                  </a:lnTo>
                  <a:lnTo>
                    <a:pt x="55702" y="5314"/>
                  </a:lnTo>
                  <a:lnTo>
                    <a:pt x="55868" y="5455"/>
                  </a:lnTo>
                  <a:lnTo>
                    <a:pt x="56038" y="5587"/>
                  </a:lnTo>
                  <a:lnTo>
                    <a:pt x="56216" y="5714"/>
                  </a:lnTo>
                  <a:lnTo>
                    <a:pt x="56548" y="5896"/>
                  </a:lnTo>
                  <a:lnTo>
                    <a:pt x="56903" y="6032"/>
                  </a:lnTo>
                  <a:lnTo>
                    <a:pt x="57640" y="6282"/>
                  </a:lnTo>
                  <a:lnTo>
                    <a:pt x="57990" y="6432"/>
                  </a:lnTo>
                  <a:lnTo>
                    <a:pt x="58426" y="6651"/>
                  </a:lnTo>
                  <a:lnTo>
                    <a:pt x="58859" y="6882"/>
                  </a:lnTo>
                  <a:lnTo>
                    <a:pt x="59282" y="7137"/>
                  </a:lnTo>
                  <a:lnTo>
                    <a:pt x="59412" y="7230"/>
                  </a:lnTo>
                  <a:lnTo>
                    <a:pt x="59675" y="7419"/>
                  </a:lnTo>
                  <a:lnTo>
                    <a:pt x="60019" y="7737"/>
                  </a:lnTo>
                  <a:lnTo>
                    <a:pt x="60317" y="8110"/>
                  </a:lnTo>
                  <a:lnTo>
                    <a:pt x="60571" y="8523"/>
                  </a:lnTo>
                  <a:lnTo>
                    <a:pt x="60790" y="8969"/>
                  </a:lnTo>
                  <a:lnTo>
                    <a:pt x="60994" y="9424"/>
                  </a:lnTo>
                  <a:lnTo>
                    <a:pt x="61190" y="9874"/>
                  </a:lnTo>
                  <a:lnTo>
                    <a:pt x="61383" y="10288"/>
                  </a:lnTo>
                  <a:lnTo>
                    <a:pt x="61500" y="10688"/>
                  </a:lnTo>
                  <a:lnTo>
                    <a:pt x="61748" y="11137"/>
                  </a:lnTo>
                  <a:lnTo>
                    <a:pt x="61878" y="11570"/>
                  </a:lnTo>
                  <a:lnTo>
                    <a:pt x="61942" y="12001"/>
                  </a:lnTo>
                  <a:lnTo>
                    <a:pt x="61948" y="12201"/>
                  </a:lnTo>
                  <a:lnTo>
                    <a:pt x="61946" y="12406"/>
                  </a:lnTo>
                  <a:lnTo>
                    <a:pt x="61933" y="12606"/>
                  </a:lnTo>
                  <a:lnTo>
                    <a:pt x="61907" y="12806"/>
                  </a:lnTo>
                  <a:lnTo>
                    <a:pt x="61869" y="13002"/>
                  </a:lnTo>
                  <a:lnTo>
                    <a:pt x="61704" y="13402"/>
                  </a:lnTo>
                  <a:lnTo>
                    <a:pt x="61443" y="13779"/>
                  </a:lnTo>
                  <a:lnTo>
                    <a:pt x="60805" y="14502"/>
                  </a:lnTo>
                  <a:lnTo>
                    <a:pt x="60518" y="14879"/>
                  </a:lnTo>
                  <a:lnTo>
                    <a:pt x="60272" y="15265"/>
                  </a:lnTo>
                  <a:lnTo>
                    <a:pt x="60034" y="15657"/>
                  </a:lnTo>
                  <a:lnTo>
                    <a:pt x="59800" y="16057"/>
                  </a:lnTo>
                  <a:lnTo>
                    <a:pt x="59581" y="16457"/>
                  </a:lnTo>
                  <a:lnTo>
                    <a:pt x="59377" y="16866"/>
                  </a:lnTo>
                  <a:lnTo>
                    <a:pt x="59286" y="17075"/>
                  </a:lnTo>
                  <a:lnTo>
                    <a:pt x="59120" y="17502"/>
                  </a:lnTo>
                  <a:lnTo>
                    <a:pt x="59033" y="17711"/>
                  </a:lnTo>
                  <a:lnTo>
                    <a:pt x="58940" y="17916"/>
                  </a:lnTo>
                  <a:lnTo>
                    <a:pt x="58659" y="18339"/>
                  </a:lnTo>
                  <a:lnTo>
                    <a:pt x="58315" y="18734"/>
                  </a:lnTo>
                  <a:lnTo>
                    <a:pt x="57954" y="19121"/>
                  </a:lnTo>
                  <a:lnTo>
                    <a:pt x="57625" y="19516"/>
                  </a:lnTo>
                  <a:lnTo>
                    <a:pt x="57376" y="19948"/>
                  </a:lnTo>
                  <a:lnTo>
                    <a:pt x="57247" y="20262"/>
                  </a:lnTo>
                  <a:lnTo>
                    <a:pt x="57138" y="20585"/>
                  </a:lnTo>
                  <a:lnTo>
                    <a:pt x="57047" y="20916"/>
                  </a:lnTo>
                  <a:lnTo>
                    <a:pt x="56990" y="21248"/>
                  </a:lnTo>
                  <a:lnTo>
                    <a:pt x="56975" y="21580"/>
                  </a:lnTo>
                  <a:lnTo>
                    <a:pt x="57039" y="21949"/>
                  </a:lnTo>
                  <a:lnTo>
                    <a:pt x="57183" y="22317"/>
                  </a:lnTo>
                  <a:lnTo>
                    <a:pt x="57357" y="22690"/>
                  </a:lnTo>
                  <a:lnTo>
                    <a:pt x="57519" y="23058"/>
                  </a:lnTo>
                  <a:lnTo>
                    <a:pt x="57625" y="23440"/>
                  </a:lnTo>
                  <a:lnTo>
                    <a:pt x="57678" y="23785"/>
                  </a:lnTo>
                  <a:lnTo>
                    <a:pt x="57719" y="24144"/>
                  </a:lnTo>
                  <a:lnTo>
                    <a:pt x="57738" y="24504"/>
                  </a:lnTo>
                  <a:lnTo>
                    <a:pt x="57716" y="24854"/>
                  </a:lnTo>
                  <a:lnTo>
                    <a:pt x="57648" y="25181"/>
                  </a:lnTo>
                  <a:lnTo>
                    <a:pt x="57406" y="25645"/>
                  </a:lnTo>
                  <a:lnTo>
                    <a:pt x="57017" y="26072"/>
                  </a:lnTo>
                  <a:lnTo>
                    <a:pt x="56537" y="26468"/>
                  </a:lnTo>
                  <a:lnTo>
                    <a:pt x="56012" y="26827"/>
                  </a:lnTo>
                  <a:lnTo>
                    <a:pt x="55506" y="27150"/>
                  </a:lnTo>
                  <a:lnTo>
                    <a:pt x="54956" y="27454"/>
                  </a:lnTo>
                  <a:lnTo>
                    <a:pt x="54732" y="27559"/>
                  </a:lnTo>
                  <a:lnTo>
                    <a:pt x="54431" y="27772"/>
                  </a:lnTo>
                  <a:lnTo>
                    <a:pt x="54203" y="27839"/>
                  </a:lnTo>
                  <a:lnTo>
                    <a:pt x="53388" y="28077"/>
                  </a:lnTo>
                  <a:lnTo>
                    <a:pt x="52107" y="28309"/>
                  </a:lnTo>
                  <a:lnTo>
                    <a:pt x="50770" y="28595"/>
                  </a:lnTo>
                  <a:lnTo>
                    <a:pt x="50317" y="28686"/>
                  </a:lnTo>
                  <a:lnTo>
                    <a:pt x="49860" y="28768"/>
                  </a:lnTo>
                  <a:lnTo>
                    <a:pt x="49406" y="28841"/>
                  </a:lnTo>
                  <a:lnTo>
                    <a:pt x="48953" y="28905"/>
                  </a:lnTo>
                  <a:lnTo>
                    <a:pt x="48517" y="28972"/>
                  </a:lnTo>
                  <a:lnTo>
                    <a:pt x="48098" y="29174"/>
                  </a:lnTo>
                  <a:lnTo>
                    <a:pt x="47443" y="29496"/>
                  </a:lnTo>
                  <a:lnTo>
                    <a:pt x="47167" y="29659"/>
                  </a:lnTo>
                  <a:lnTo>
                    <a:pt x="46899" y="29836"/>
                  </a:lnTo>
                  <a:lnTo>
                    <a:pt x="46642" y="30032"/>
                  </a:lnTo>
                  <a:lnTo>
                    <a:pt x="46400" y="30241"/>
                  </a:lnTo>
                  <a:lnTo>
                    <a:pt x="46223" y="30419"/>
                  </a:lnTo>
                  <a:lnTo>
                    <a:pt x="46057" y="30605"/>
                  </a:lnTo>
                  <a:lnTo>
                    <a:pt x="45743" y="30996"/>
                  </a:lnTo>
                  <a:lnTo>
                    <a:pt x="45479" y="31341"/>
                  </a:lnTo>
                  <a:lnTo>
                    <a:pt x="45267" y="31637"/>
                  </a:lnTo>
                  <a:lnTo>
                    <a:pt x="45063" y="31937"/>
                  </a:lnTo>
                  <a:lnTo>
                    <a:pt x="44844" y="32269"/>
                  </a:lnTo>
                  <a:lnTo>
                    <a:pt x="44640" y="32610"/>
                  </a:lnTo>
                  <a:lnTo>
                    <a:pt x="44447" y="32956"/>
                  </a:lnTo>
                  <a:lnTo>
                    <a:pt x="44267" y="33310"/>
                  </a:lnTo>
                  <a:lnTo>
                    <a:pt x="44101" y="33669"/>
                  </a:lnTo>
                  <a:lnTo>
                    <a:pt x="43980" y="33947"/>
                  </a:lnTo>
                  <a:lnTo>
                    <a:pt x="43863" y="34229"/>
                  </a:lnTo>
                  <a:lnTo>
                    <a:pt x="43761" y="34515"/>
                  </a:lnTo>
                  <a:lnTo>
                    <a:pt x="43661" y="34801"/>
                  </a:lnTo>
                  <a:lnTo>
                    <a:pt x="43576" y="35092"/>
                  </a:lnTo>
                  <a:lnTo>
                    <a:pt x="43466" y="35565"/>
                  </a:lnTo>
                  <a:lnTo>
                    <a:pt x="43383" y="36051"/>
                  </a:lnTo>
                  <a:lnTo>
                    <a:pt x="43326" y="36538"/>
                  </a:lnTo>
                  <a:lnTo>
                    <a:pt x="43220" y="37520"/>
                  </a:lnTo>
                  <a:lnTo>
                    <a:pt x="43164" y="37979"/>
                  </a:lnTo>
                  <a:lnTo>
                    <a:pt x="43069" y="38898"/>
                  </a:lnTo>
                  <a:lnTo>
                    <a:pt x="43276" y="39538"/>
                  </a:lnTo>
                  <a:lnTo>
                    <a:pt x="43780" y="40154"/>
                  </a:lnTo>
                  <a:lnTo>
                    <a:pt x="47191" y="39984"/>
                  </a:lnTo>
                  <a:lnTo>
                    <a:pt x="48514" y="43802"/>
                  </a:lnTo>
                  <a:lnTo>
                    <a:pt x="44661" y="46453"/>
                  </a:lnTo>
                  <a:lnTo>
                    <a:pt x="44829" y="46821"/>
                  </a:lnTo>
                  <a:lnTo>
                    <a:pt x="44713" y="47018"/>
                  </a:lnTo>
                  <a:lnTo>
                    <a:pt x="44870" y="47259"/>
                  </a:lnTo>
                  <a:lnTo>
                    <a:pt x="45033" y="47495"/>
                  </a:lnTo>
                  <a:lnTo>
                    <a:pt x="45365" y="47923"/>
                  </a:lnTo>
                  <a:lnTo>
                    <a:pt x="45705" y="48305"/>
                  </a:lnTo>
                  <a:lnTo>
                    <a:pt x="46057" y="48677"/>
                  </a:lnTo>
                  <a:lnTo>
                    <a:pt x="46559" y="49195"/>
                  </a:lnTo>
                  <a:lnTo>
                    <a:pt x="46816" y="49450"/>
                  </a:lnTo>
                  <a:lnTo>
                    <a:pt x="47077" y="49700"/>
                  </a:lnTo>
                  <a:lnTo>
                    <a:pt x="47341" y="49946"/>
                  </a:lnTo>
                  <a:lnTo>
                    <a:pt x="47594" y="50123"/>
                  </a:lnTo>
                  <a:lnTo>
                    <a:pt x="47836" y="50314"/>
                  </a:lnTo>
                  <a:lnTo>
                    <a:pt x="48069" y="50523"/>
                  </a:lnTo>
                  <a:lnTo>
                    <a:pt x="48292" y="50741"/>
                  </a:lnTo>
                  <a:lnTo>
                    <a:pt x="48500" y="50969"/>
                  </a:lnTo>
                  <a:lnTo>
                    <a:pt x="48726" y="51269"/>
                  </a:lnTo>
                  <a:lnTo>
                    <a:pt x="48923" y="51592"/>
                  </a:lnTo>
                  <a:lnTo>
                    <a:pt x="49463" y="52606"/>
                  </a:lnTo>
                  <a:lnTo>
                    <a:pt x="49660" y="52983"/>
                  </a:lnTo>
                  <a:lnTo>
                    <a:pt x="49841" y="53369"/>
                  </a:lnTo>
                  <a:lnTo>
                    <a:pt x="50030" y="53752"/>
                  </a:lnTo>
                  <a:lnTo>
                    <a:pt x="50238" y="54111"/>
                  </a:lnTo>
                  <a:lnTo>
                    <a:pt x="50908" y="54797"/>
                  </a:lnTo>
                  <a:lnTo>
                    <a:pt x="51360" y="55152"/>
                  </a:lnTo>
                  <a:lnTo>
                    <a:pt x="51610" y="55329"/>
                  </a:lnTo>
                  <a:lnTo>
                    <a:pt x="51872" y="55438"/>
                  </a:lnTo>
                  <a:lnTo>
                    <a:pt x="52409" y="55675"/>
                  </a:lnTo>
                  <a:lnTo>
                    <a:pt x="52945" y="55857"/>
                  </a:lnTo>
                  <a:lnTo>
                    <a:pt x="53414" y="55966"/>
                  </a:lnTo>
                  <a:lnTo>
                    <a:pt x="53901" y="56039"/>
                  </a:lnTo>
                  <a:lnTo>
                    <a:pt x="54392" y="56070"/>
                  </a:lnTo>
                  <a:lnTo>
                    <a:pt x="54886" y="56066"/>
                  </a:lnTo>
                  <a:lnTo>
                    <a:pt x="55366" y="56025"/>
                  </a:lnTo>
                  <a:lnTo>
                    <a:pt x="55645" y="55975"/>
                  </a:lnTo>
                  <a:lnTo>
                    <a:pt x="55917" y="55911"/>
                  </a:lnTo>
                  <a:lnTo>
                    <a:pt x="56741" y="55675"/>
                  </a:lnTo>
                  <a:lnTo>
                    <a:pt x="58271" y="55284"/>
                  </a:lnTo>
                  <a:lnTo>
                    <a:pt x="59029" y="55066"/>
                  </a:lnTo>
                  <a:lnTo>
                    <a:pt x="59755" y="54788"/>
                  </a:lnTo>
                  <a:lnTo>
                    <a:pt x="60427" y="54433"/>
                  </a:lnTo>
                  <a:lnTo>
                    <a:pt x="60948" y="54056"/>
                  </a:lnTo>
                  <a:lnTo>
                    <a:pt x="61432" y="53624"/>
                  </a:lnTo>
                  <a:lnTo>
                    <a:pt x="61893" y="53151"/>
                  </a:lnTo>
                  <a:lnTo>
                    <a:pt x="62334" y="52660"/>
                  </a:lnTo>
                  <a:lnTo>
                    <a:pt x="62768" y="52169"/>
                  </a:lnTo>
                  <a:lnTo>
                    <a:pt x="63146" y="51724"/>
                  </a:lnTo>
                  <a:lnTo>
                    <a:pt x="63516" y="51264"/>
                  </a:lnTo>
                  <a:lnTo>
                    <a:pt x="63871" y="50791"/>
                  </a:lnTo>
                  <a:lnTo>
                    <a:pt x="64215" y="50314"/>
                  </a:lnTo>
                  <a:lnTo>
                    <a:pt x="64551" y="49832"/>
                  </a:lnTo>
                  <a:lnTo>
                    <a:pt x="65182" y="48945"/>
                  </a:lnTo>
                  <a:lnTo>
                    <a:pt x="65487" y="48495"/>
                  </a:lnTo>
                  <a:lnTo>
                    <a:pt x="65752" y="48032"/>
                  </a:lnTo>
                  <a:lnTo>
                    <a:pt x="65956" y="47550"/>
                  </a:lnTo>
                  <a:lnTo>
                    <a:pt x="66069" y="47095"/>
                  </a:lnTo>
                  <a:lnTo>
                    <a:pt x="66118" y="46622"/>
                  </a:lnTo>
                  <a:lnTo>
                    <a:pt x="66180" y="45654"/>
                  </a:lnTo>
                  <a:lnTo>
                    <a:pt x="66250" y="45185"/>
                  </a:lnTo>
                  <a:lnTo>
                    <a:pt x="66341" y="44822"/>
                  </a:lnTo>
                  <a:lnTo>
                    <a:pt x="66437" y="44457"/>
                  </a:lnTo>
                  <a:lnTo>
                    <a:pt x="66506" y="44326"/>
                  </a:lnTo>
                  <a:lnTo>
                    <a:pt x="66568" y="44103"/>
                  </a:lnTo>
                  <a:lnTo>
                    <a:pt x="66681" y="43749"/>
                  </a:lnTo>
                  <a:lnTo>
                    <a:pt x="66779" y="43385"/>
                  </a:lnTo>
                  <a:lnTo>
                    <a:pt x="66889" y="42680"/>
                  </a:lnTo>
                  <a:lnTo>
                    <a:pt x="66934" y="41958"/>
                  </a:lnTo>
                  <a:lnTo>
                    <a:pt x="66972" y="41230"/>
                  </a:lnTo>
                  <a:lnTo>
                    <a:pt x="67026" y="40429"/>
                  </a:lnTo>
                  <a:lnTo>
                    <a:pt x="67362" y="39784"/>
                  </a:lnTo>
                  <a:lnTo>
                    <a:pt x="67614" y="39366"/>
                  </a:lnTo>
                  <a:lnTo>
                    <a:pt x="68037" y="38875"/>
                  </a:lnTo>
                  <a:lnTo>
                    <a:pt x="68517" y="38411"/>
                  </a:lnTo>
                  <a:lnTo>
                    <a:pt x="69016" y="37961"/>
                  </a:lnTo>
                  <a:lnTo>
                    <a:pt x="69498" y="37511"/>
                  </a:lnTo>
                  <a:lnTo>
                    <a:pt x="69789" y="37197"/>
                  </a:lnTo>
                  <a:lnTo>
                    <a:pt x="70072" y="36865"/>
                  </a:lnTo>
                  <a:lnTo>
                    <a:pt x="70367" y="36551"/>
                  </a:lnTo>
                  <a:lnTo>
                    <a:pt x="70677" y="36284"/>
                  </a:lnTo>
                  <a:lnTo>
                    <a:pt x="71017" y="36101"/>
                  </a:lnTo>
                  <a:lnTo>
                    <a:pt x="71342" y="36011"/>
                  </a:lnTo>
                  <a:lnTo>
                    <a:pt x="71697" y="35947"/>
                  </a:lnTo>
                  <a:lnTo>
                    <a:pt x="72060" y="35933"/>
                  </a:lnTo>
                  <a:lnTo>
                    <a:pt x="72400" y="35970"/>
                  </a:lnTo>
                  <a:lnTo>
                    <a:pt x="72920" y="36234"/>
                  </a:lnTo>
                  <a:lnTo>
                    <a:pt x="73245" y="36520"/>
                  </a:lnTo>
                  <a:lnTo>
                    <a:pt x="73400" y="36629"/>
                  </a:lnTo>
                  <a:lnTo>
                    <a:pt x="73558" y="36734"/>
                  </a:lnTo>
                  <a:lnTo>
                    <a:pt x="74042" y="37034"/>
                  </a:lnTo>
                  <a:lnTo>
                    <a:pt x="74522" y="37288"/>
                  </a:lnTo>
                  <a:lnTo>
                    <a:pt x="75017" y="37520"/>
                  </a:lnTo>
                  <a:lnTo>
                    <a:pt x="76018" y="37957"/>
                  </a:lnTo>
                  <a:lnTo>
                    <a:pt x="77142" y="38530"/>
                  </a:lnTo>
                  <a:lnTo>
                    <a:pt x="77460" y="38702"/>
                  </a:lnTo>
                  <a:lnTo>
                    <a:pt x="77762" y="38889"/>
                  </a:lnTo>
                  <a:lnTo>
                    <a:pt x="78045" y="39102"/>
                  </a:lnTo>
                  <a:lnTo>
                    <a:pt x="78374" y="39416"/>
                  </a:lnTo>
                  <a:lnTo>
                    <a:pt x="78672" y="39766"/>
                  </a:lnTo>
                  <a:lnTo>
                    <a:pt x="78952" y="40143"/>
                  </a:lnTo>
                  <a:lnTo>
                    <a:pt x="79205" y="40539"/>
                  </a:lnTo>
                  <a:lnTo>
                    <a:pt x="79438" y="40939"/>
                  </a:lnTo>
                  <a:lnTo>
                    <a:pt x="79646" y="41330"/>
                  </a:lnTo>
                  <a:lnTo>
                    <a:pt x="79835" y="41739"/>
                  </a:lnTo>
                  <a:lnTo>
                    <a:pt x="80005" y="42157"/>
                  </a:lnTo>
                  <a:lnTo>
                    <a:pt x="80152" y="42580"/>
                  </a:lnTo>
                  <a:lnTo>
                    <a:pt x="80269" y="43012"/>
                  </a:lnTo>
                  <a:lnTo>
                    <a:pt x="80368" y="43499"/>
                  </a:lnTo>
                  <a:lnTo>
                    <a:pt x="80428" y="43999"/>
                  </a:lnTo>
                  <a:lnTo>
                    <a:pt x="80462" y="44504"/>
                  </a:lnTo>
                  <a:lnTo>
                    <a:pt x="80473" y="45008"/>
                  </a:lnTo>
                  <a:lnTo>
                    <a:pt x="80470" y="45513"/>
                  </a:lnTo>
                  <a:lnTo>
                    <a:pt x="80455" y="45999"/>
                  </a:lnTo>
                  <a:lnTo>
                    <a:pt x="80417" y="46481"/>
                  </a:lnTo>
                  <a:lnTo>
                    <a:pt x="80360" y="46968"/>
                  </a:lnTo>
                  <a:lnTo>
                    <a:pt x="80239" y="47941"/>
                  </a:lnTo>
                  <a:lnTo>
                    <a:pt x="80201" y="48450"/>
                  </a:lnTo>
                  <a:lnTo>
                    <a:pt x="80179" y="48977"/>
                  </a:lnTo>
                  <a:lnTo>
                    <a:pt x="80145" y="49496"/>
                  </a:lnTo>
                  <a:lnTo>
                    <a:pt x="80058" y="49987"/>
                  </a:lnTo>
                  <a:lnTo>
                    <a:pt x="79884" y="50428"/>
                  </a:lnTo>
                  <a:lnTo>
                    <a:pt x="79631" y="50750"/>
                  </a:lnTo>
                  <a:lnTo>
                    <a:pt x="79302" y="51032"/>
                  </a:lnTo>
                  <a:lnTo>
                    <a:pt x="78943" y="51296"/>
                  </a:lnTo>
                  <a:lnTo>
                    <a:pt x="78616" y="51574"/>
                  </a:lnTo>
                  <a:lnTo>
                    <a:pt x="78366" y="51896"/>
                  </a:lnTo>
                  <a:lnTo>
                    <a:pt x="78212" y="52251"/>
                  </a:lnTo>
                  <a:lnTo>
                    <a:pt x="78094" y="52628"/>
                  </a:lnTo>
                  <a:lnTo>
                    <a:pt x="78019" y="53029"/>
                  </a:lnTo>
                  <a:lnTo>
                    <a:pt x="77974" y="53429"/>
                  </a:lnTo>
                  <a:lnTo>
                    <a:pt x="77958" y="53824"/>
                  </a:lnTo>
                  <a:lnTo>
                    <a:pt x="77962" y="54088"/>
                  </a:lnTo>
                  <a:lnTo>
                    <a:pt x="77981" y="54356"/>
                  </a:lnTo>
                  <a:lnTo>
                    <a:pt x="78011" y="54620"/>
                  </a:lnTo>
                  <a:lnTo>
                    <a:pt x="78057" y="54883"/>
                  </a:lnTo>
                  <a:lnTo>
                    <a:pt x="78121" y="55138"/>
                  </a:lnTo>
                  <a:lnTo>
                    <a:pt x="78242" y="55497"/>
                  </a:lnTo>
                  <a:lnTo>
                    <a:pt x="78393" y="55857"/>
                  </a:lnTo>
                  <a:lnTo>
                    <a:pt x="78578" y="56202"/>
                  </a:lnTo>
                  <a:lnTo>
                    <a:pt x="78793" y="56530"/>
                  </a:lnTo>
                  <a:lnTo>
                    <a:pt x="79024" y="56830"/>
                  </a:lnTo>
                  <a:lnTo>
                    <a:pt x="79145" y="57139"/>
                  </a:lnTo>
                  <a:lnTo>
                    <a:pt x="79228" y="57471"/>
                  </a:lnTo>
                  <a:lnTo>
                    <a:pt x="79277" y="57816"/>
                  </a:lnTo>
                  <a:lnTo>
                    <a:pt x="79281" y="58162"/>
                  </a:lnTo>
                  <a:lnTo>
                    <a:pt x="79247" y="58489"/>
                  </a:lnTo>
                  <a:lnTo>
                    <a:pt x="79141" y="58853"/>
                  </a:lnTo>
                  <a:lnTo>
                    <a:pt x="78975" y="59221"/>
                  </a:lnTo>
                  <a:lnTo>
                    <a:pt x="78756" y="59571"/>
                  </a:lnTo>
                  <a:lnTo>
                    <a:pt x="78499" y="59885"/>
                  </a:lnTo>
                  <a:lnTo>
                    <a:pt x="78219" y="60149"/>
                  </a:lnTo>
                  <a:lnTo>
                    <a:pt x="77928" y="60335"/>
                  </a:lnTo>
                  <a:lnTo>
                    <a:pt x="77596" y="60472"/>
                  </a:lnTo>
                  <a:lnTo>
                    <a:pt x="77241" y="60581"/>
                  </a:lnTo>
                  <a:lnTo>
                    <a:pt x="76882" y="60681"/>
                  </a:lnTo>
                  <a:lnTo>
                    <a:pt x="76534" y="60803"/>
                  </a:lnTo>
                  <a:lnTo>
                    <a:pt x="76044" y="61004"/>
                  </a:lnTo>
                  <a:lnTo>
                    <a:pt x="75073" y="61422"/>
                  </a:lnTo>
                  <a:lnTo>
                    <a:pt x="74110" y="61858"/>
                  </a:lnTo>
                  <a:lnTo>
                    <a:pt x="73543" y="62131"/>
                  </a:lnTo>
                  <a:lnTo>
                    <a:pt x="72980" y="62408"/>
                  </a:lnTo>
                  <a:lnTo>
                    <a:pt x="72417" y="62690"/>
                  </a:lnTo>
                  <a:lnTo>
                    <a:pt x="71863" y="62981"/>
                  </a:lnTo>
                  <a:lnTo>
                    <a:pt x="71308" y="63282"/>
                  </a:lnTo>
                  <a:lnTo>
                    <a:pt x="70658" y="63645"/>
                  </a:lnTo>
                  <a:lnTo>
                    <a:pt x="70012" y="64023"/>
                  </a:lnTo>
                  <a:lnTo>
                    <a:pt x="69370" y="64404"/>
                  </a:lnTo>
                  <a:lnTo>
                    <a:pt x="68731" y="64791"/>
                  </a:lnTo>
                  <a:lnTo>
                    <a:pt x="68086" y="65164"/>
                  </a:lnTo>
                  <a:lnTo>
                    <a:pt x="67474" y="65473"/>
                  </a:lnTo>
                  <a:lnTo>
                    <a:pt x="66847" y="65759"/>
                  </a:lnTo>
                  <a:lnTo>
                    <a:pt x="66224" y="66050"/>
                  </a:lnTo>
                  <a:lnTo>
                    <a:pt x="65642" y="66387"/>
                  </a:lnTo>
                  <a:lnTo>
                    <a:pt x="65126" y="66791"/>
                  </a:lnTo>
                  <a:lnTo>
                    <a:pt x="64782" y="67146"/>
                  </a:lnTo>
                  <a:lnTo>
                    <a:pt x="64461" y="67533"/>
                  </a:lnTo>
                  <a:lnTo>
                    <a:pt x="64170" y="67942"/>
                  </a:lnTo>
                  <a:lnTo>
                    <a:pt x="63905" y="68374"/>
                  </a:lnTo>
                  <a:lnTo>
                    <a:pt x="63675" y="68811"/>
                  </a:lnTo>
                  <a:lnTo>
                    <a:pt x="63509" y="69151"/>
                  </a:lnTo>
                  <a:lnTo>
                    <a:pt x="63350" y="69502"/>
                  </a:lnTo>
                  <a:lnTo>
                    <a:pt x="63214" y="69861"/>
                  </a:lnTo>
                  <a:lnTo>
                    <a:pt x="63116" y="70224"/>
                  </a:lnTo>
                  <a:lnTo>
                    <a:pt x="63067" y="70588"/>
                  </a:lnTo>
                  <a:lnTo>
                    <a:pt x="63054" y="70901"/>
                  </a:lnTo>
                  <a:lnTo>
                    <a:pt x="63097" y="71288"/>
                  </a:lnTo>
                  <a:lnTo>
                    <a:pt x="63142" y="71520"/>
                  </a:lnTo>
                  <a:lnTo>
                    <a:pt x="63203" y="71743"/>
                  </a:lnTo>
                  <a:lnTo>
                    <a:pt x="63297" y="72007"/>
                  </a:lnTo>
                  <a:lnTo>
                    <a:pt x="63418" y="72266"/>
                  </a:lnTo>
                  <a:lnTo>
                    <a:pt x="63565" y="72516"/>
                  </a:lnTo>
                  <a:lnTo>
                    <a:pt x="63732" y="72753"/>
                  </a:lnTo>
                  <a:lnTo>
                    <a:pt x="63913" y="72966"/>
                  </a:lnTo>
                  <a:lnTo>
                    <a:pt x="58863" y="77077"/>
                  </a:lnTo>
                  <a:lnTo>
                    <a:pt x="58931" y="77295"/>
                  </a:lnTo>
                  <a:lnTo>
                    <a:pt x="59010" y="77513"/>
                  </a:lnTo>
                  <a:lnTo>
                    <a:pt x="59101" y="77727"/>
                  </a:lnTo>
                  <a:lnTo>
                    <a:pt x="59203" y="77936"/>
                  </a:lnTo>
                  <a:lnTo>
                    <a:pt x="59316" y="78136"/>
                  </a:lnTo>
                  <a:lnTo>
                    <a:pt x="59554" y="78477"/>
                  </a:lnTo>
                  <a:lnTo>
                    <a:pt x="59841" y="78796"/>
                  </a:lnTo>
                  <a:lnTo>
                    <a:pt x="60163" y="79091"/>
                  </a:lnTo>
                  <a:lnTo>
                    <a:pt x="60506" y="79355"/>
                  </a:lnTo>
                  <a:lnTo>
                    <a:pt x="60858" y="79582"/>
                  </a:lnTo>
                  <a:lnTo>
                    <a:pt x="61269" y="79778"/>
                  </a:lnTo>
                  <a:lnTo>
                    <a:pt x="61921" y="79995"/>
                  </a:lnTo>
                  <a:lnTo>
                    <a:pt x="62169" y="80032"/>
                  </a:lnTo>
                  <a:lnTo>
                    <a:pt x="62636" y="80123"/>
                  </a:lnTo>
                  <a:lnTo>
                    <a:pt x="63097" y="80200"/>
                  </a:lnTo>
                  <a:lnTo>
                    <a:pt x="63546" y="80287"/>
                  </a:lnTo>
                  <a:lnTo>
                    <a:pt x="64004" y="80369"/>
                  </a:lnTo>
                  <a:lnTo>
                    <a:pt x="64461" y="80428"/>
                  </a:lnTo>
                  <a:lnTo>
                    <a:pt x="64910" y="80446"/>
                  </a:lnTo>
                  <a:lnTo>
                    <a:pt x="65345" y="80401"/>
                  </a:lnTo>
                  <a:lnTo>
                    <a:pt x="65891" y="80219"/>
                  </a:lnTo>
                  <a:lnTo>
                    <a:pt x="66420" y="79923"/>
                  </a:lnTo>
                  <a:lnTo>
                    <a:pt x="66934" y="79546"/>
                  </a:lnTo>
                  <a:lnTo>
                    <a:pt x="67425" y="79132"/>
                  </a:lnTo>
                  <a:lnTo>
                    <a:pt x="67886" y="78714"/>
                  </a:lnTo>
                  <a:lnTo>
                    <a:pt x="68270" y="78336"/>
                  </a:lnTo>
                  <a:lnTo>
                    <a:pt x="68629" y="77927"/>
                  </a:lnTo>
                  <a:lnTo>
                    <a:pt x="68973" y="77504"/>
                  </a:lnTo>
                  <a:lnTo>
                    <a:pt x="69309" y="77072"/>
                  </a:lnTo>
                  <a:lnTo>
                    <a:pt x="69622" y="76681"/>
                  </a:lnTo>
                  <a:lnTo>
                    <a:pt x="70016" y="76203"/>
                  </a:lnTo>
                  <a:lnTo>
                    <a:pt x="70730" y="75308"/>
                  </a:lnTo>
                  <a:lnTo>
                    <a:pt x="71436" y="74398"/>
                  </a:lnTo>
                  <a:lnTo>
                    <a:pt x="71859" y="74026"/>
                  </a:lnTo>
                  <a:lnTo>
                    <a:pt x="72286" y="73662"/>
                  </a:lnTo>
                  <a:lnTo>
                    <a:pt x="72721" y="73303"/>
                  </a:lnTo>
                  <a:lnTo>
                    <a:pt x="72858" y="73157"/>
                  </a:lnTo>
                  <a:lnTo>
                    <a:pt x="73158" y="72948"/>
                  </a:lnTo>
                  <a:lnTo>
                    <a:pt x="73604" y="72602"/>
                  </a:lnTo>
                  <a:lnTo>
                    <a:pt x="74189" y="72175"/>
                  </a:lnTo>
                  <a:lnTo>
                    <a:pt x="74786" y="71761"/>
                  </a:lnTo>
                  <a:lnTo>
                    <a:pt x="75995" y="70952"/>
                  </a:lnTo>
                  <a:lnTo>
                    <a:pt x="76595" y="70543"/>
                  </a:lnTo>
                  <a:lnTo>
                    <a:pt x="76965" y="70261"/>
                  </a:lnTo>
                  <a:lnTo>
                    <a:pt x="77331" y="69961"/>
                  </a:lnTo>
                  <a:lnTo>
                    <a:pt x="77698" y="69670"/>
                  </a:lnTo>
                  <a:lnTo>
                    <a:pt x="78076" y="69406"/>
                  </a:lnTo>
                  <a:lnTo>
                    <a:pt x="78476" y="69192"/>
                  </a:lnTo>
                  <a:lnTo>
                    <a:pt x="78986" y="69011"/>
                  </a:lnTo>
                  <a:lnTo>
                    <a:pt x="79530" y="68888"/>
                  </a:lnTo>
                  <a:lnTo>
                    <a:pt x="80088" y="68811"/>
                  </a:lnTo>
                  <a:lnTo>
                    <a:pt x="80655" y="68765"/>
                  </a:lnTo>
                  <a:lnTo>
                    <a:pt x="81210" y="68733"/>
                  </a:lnTo>
                  <a:lnTo>
                    <a:pt x="81493" y="68729"/>
                  </a:lnTo>
                  <a:lnTo>
                    <a:pt x="81773" y="68733"/>
                  </a:lnTo>
                  <a:lnTo>
                    <a:pt x="82619" y="68761"/>
                  </a:lnTo>
                  <a:lnTo>
                    <a:pt x="83026" y="68779"/>
                  </a:lnTo>
                  <a:lnTo>
                    <a:pt x="83438" y="68802"/>
                  </a:lnTo>
                  <a:lnTo>
                    <a:pt x="84258" y="68833"/>
                  </a:lnTo>
                  <a:lnTo>
                    <a:pt x="84670" y="68829"/>
                  </a:lnTo>
                  <a:lnTo>
                    <a:pt x="85025" y="68806"/>
                  </a:lnTo>
                  <a:lnTo>
                    <a:pt x="85380" y="68770"/>
                  </a:lnTo>
                  <a:lnTo>
                    <a:pt x="86445" y="68633"/>
                  </a:lnTo>
                  <a:lnTo>
                    <a:pt x="86871" y="68565"/>
                  </a:lnTo>
                  <a:lnTo>
                    <a:pt x="87725" y="68397"/>
                  </a:lnTo>
                  <a:lnTo>
                    <a:pt x="88144" y="68346"/>
                  </a:lnTo>
                  <a:lnTo>
                    <a:pt x="88560" y="68365"/>
                  </a:lnTo>
                  <a:lnTo>
                    <a:pt x="88809" y="68406"/>
                  </a:lnTo>
                  <a:lnTo>
                    <a:pt x="89058" y="68469"/>
                  </a:lnTo>
                  <a:lnTo>
                    <a:pt x="89304" y="68547"/>
                  </a:lnTo>
                  <a:lnTo>
                    <a:pt x="89549" y="68633"/>
                  </a:lnTo>
                  <a:lnTo>
                    <a:pt x="89790" y="68724"/>
                  </a:lnTo>
                  <a:lnTo>
                    <a:pt x="90202" y="68888"/>
                  </a:lnTo>
                  <a:lnTo>
                    <a:pt x="90621" y="69070"/>
                  </a:lnTo>
                  <a:lnTo>
                    <a:pt x="91022" y="69279"/>
                  </a:lnTo>
                  <a:lnTo>
                    <a:pt x="91392" y="69520"/>
                  </a:lnTo>
                  <a:lnTo>
                    <a:pt x="91709" y="69806"/>
                  </a:lnTo>
                  <a:lnTo>
                    <a:pt x="91936" y="70075"/>
                  </a:lnTo>
                  <a:lnTo>
                    <a:pt x="92136" y="70370"/>
                  </a:lnTo>
                  <a:lnTo>
                    <a:pt x="92314" y="70684"/>
                  </a:lnTo>
                  <a:lnTo>
                    <a:pt x="92461" y="71016"/>
                  </a:lnTo>
                  <a:lnTo>
                    <a:pt x="92582" y="71348"/>
                  </a:lnTo>
                  <a:lnTo>
                    <a:pt x="92669" y="71680"/>
                  </a:lnTo>
                  <a:lnTo>
                    <a:pt x="92733" y="72025"/>
                  </a:lnTo>
                  <a:lnTo>
                    <a:pt x="92767" y="72380"/>
                  </a:lnTo>
                  <a:lnTo>
                    <a:pt x="92775" y="72730"/>
                  </a:lnTo>
                  <a:lnTo>
                    <a:pt x="92748" y="73071"/>
                  </a:lnTo>
                  <a:lnTo>
                    <a:pt x="92684" y="73407"/>
                  </a:lnTo>
                  <a:lnTo>
                    <a:pt x="92582" y="73739"/>
                  </a:lnTo>
                  <a:lnTo>
                    <a:pt x="92530" y="73893"/>
                  </a:lnTo>
                  <a:lnTo>
                    <a:pt x="92394" y="74148"/>
                  </a:lnTo>
                  <a:lnTo>
                    <a:pt x="92306" y="74385"/>
                  </a:lnTo>
                  <a:lnTo>
                    <a:pt x="92155" y="74699"/>
                  </a:lnTo>
                  <a:lnTo>
                    <a:pt x="91996" y="74999"/>
                  </a:lnTo>
                  <a:lnTo>
                    <a:pt x="91826" y="75290"/>
                  </a:lnTo>
                  <a:lnTo>
                    <a:pt x="91641" y="75576"/>
                  </a:lnTo>
                  <a:lnTo>
                    <a:pt x="91445" y="75854"/>
                  </a:lnTo>
                  <a:lnTo>
                    <a:pt x="91241" y="76122"/>
                  </a:lnTo>
                  <a:lnTo>
                    <a:pt x="90757" y="77013"/>
                  </a:lnTo>
                  <a:lnTo>
                    <a:pt x="90245" y="77895"/>
                  </a:lnTo>
                  <a:lnTo>
                    <a:pt x="89697" y="78755"/>
                  </a:lnTo>
                  <a:lnTo>
                    <a:pt x="89119" y="79591"/>
                  </a:lnTo>
                  <a:lnTo>
                    <a:pt x="88514" y="80405"/>
                  </a:lnTo>
                  <a:lnTo>
                    <a:pt x="88084" y="80937"/>
                  </a:lnTo>
                  <a:lnTo>
                    <a:pt x="87642" y="81460"/>
                  </a:lnTo>
                  <a:lnTo>
                    <a:pt x="87188" y="81969"/>
                  </a:lnTo>
                  <a:lnTo>
                    <a:pt x="86725" y="82474"/>
                  </a:lnTo>
                  <a:lnTo>
                    <a:pt x="85867" y="83388"/>
                  </a:lnTo>
                  <a:lnTo>
                    <a:pt x="85470" y="83802"/>
                  </a:lnTo>
                  <a:lnTo>
                    <a:pt x="84666" y="84611"/>
                  </a:lnTo>
                  <a:lnTo>
                    <a:pt x="84258" y="85007"/>
                  </a:lnTo>
                  <a:lnTo>
                    <a:pt x="83812" y="85402"/>
                  </a:lnTo>
                  <a:lnTo>
                    <a:pt x="82891" y="86153"/>
                  </a:lnTo>
                  <a:lnTo>
                    <a:pt x="82457" y="86553"/>
                  </a:lnTo>
                  <a:lnTo>
                    <a:pt x="82064" y="86985"/>
                  </a:lnTo>
                  <a:lnTo>
                    <a:pt x="81750" y="87417"/>
                  </a:lnTo>
                  <a:lnTo>
                    <a:pt x="81456" y="87872"/>
                  </a:lnTo>
                  <a:lnTo>
                    <a:pt x="81191" y="88344"/>
                  </a:lnTo>
                  <a:lnTo>
                    <a:pt x="80953" y="88831"/>
                  </a:lnTo>
                  <a:lnTo>
                    <a:pt x="80745" y="89326"/>
                  </a:lnTo>
                  <a:lnTo>
                    <a:pt x="80575" y="89818"/>
                  </a:lnTo>
                  <a:lnTo>
                    <a:pt x="80436" y="90322"/>
                  </a:lnTo>
                  <a:lnTo>
                    <a:pt x="80322" y="90836"/>
                  </a:lnTo>
                  <a:lnTo>
                    <a:pt x="80232" y="91355"/>
                  </a:lnTo>
                  <a:lnTo>
                    <a:pt x="80160" y="91877"/>
                  </a:lnTo>
                  <a:lnTo>
                    <a:pt x="80092" y="92409"/>
                  </a:lnTo>
                  <a:lnTo>
                    <a:pt x="80039" y="92946"/>
                  </a:lnTo>
                  <a:lnTo>
                    <a:pt x="80014" y="93487"/>
                  </a:lnTo>
                  <a:lnTo>
                    <a:pt x="80031" y="94019"/>
                  </a:lnTo>
                  <a:lnTo>
                    <a:pt x="80111" y="94533"/>
                  </a:lnTo>
                  <a:lnTo>
                    <a:pt x="80254" y="95033"/>
                  </a:lnTo>
                  <a:lnTo>
                    <a:pt x="80487" y="95628"/>
                  </a:lnTo>
                  <a:lnTo>
                    <a:pt x="80693" y="96011"/>
                  </a:lnTo>
                  <a:lnTo>
                    <a:pt x="80976" y="96461"/>
                  </a:lnTo>
                  <a:lnTo>
                    <a:pt x="81293" y="96870"/>
                  </a:lnTo>
                  <a:lnTo>
                    <a:pt x="81716" y="97289"/>
                  </a:lnTo>
                  <a:lnTo>
                    <a:pt x="82207" y="97657"/>
                  </a:lnTo>
                  <a:lnTo>
                    <a:pt x="82423" y="97824"/>
                  </a:lnTo>
                  <a:lnTo>
                    <a:pt x="82744" y="97980"/>
                  </a:lnTo>
                  <a:lnTo>
                    <a:pt x="83302" y="98261"/>
                  </a:lnTo>
                  <a:lnTo>
                    <a:pt x="83865" y="98494"/>
                  </a:lnTo>
                  <a:lnTo>
                    <a:pt x="84443" y="98685"/>
                  </a:lnTo>
                  <a:lnTo>
                    <a:pt x="85044" y="98821"/>
                  </a:lnTo>
                  <a:lnTo>
                    <a:pt x="85663" y="98916"/>
                  </a:lnTo>
                  <a:lnTo>
                    <a:pt x="86283" y="98971"/>
                  </a:lnTo>
                  <a:lnTo>
                    <a:pt x="86895" y="98994"/>
                  </a:lnTo>
                  <a:lnTo>
                    <a:pt x="87498" y="98989"/>
                  </a:lnTo>
                  <a:lnTo>
                    <a:pt x="88110" y="98948"/>
                  </a:lnTo>
                  <a:lnTo>
                    <a:pt x="88718" y="98875"/>
                  </a:lnTo>
                  <a:lnTo>
                    <a:pt x="89315" y="98762"/>
                  </a:lnTo>
                  <a:lnTo>
                    <a:pt x="89897" y="98607"/>
                  </a:lnTo>
                  <a:lnTo>
                    <a:pt x="90425" y="98425"/>
                  </a:lnTo>
                  <a:lnTo>
                    <a:pt x="90997" y="98156"/>
                  </a:lnTo>
                  <a:lnTo>
                    <a:pt x="91456" y="97957"/>
                  </a:lnTo>
                  <a:lnTo>
                    <a:pt x="91733" y="97810"/>
                  </a:lnTo>
                  <a:lnTo>
                    <a:pt x="92420" y="97375"/>
                  </a:lnTo>
                  <a:lnTo>
                    <a:pt x="92956" y="96966"/>
                  </a:lnTo>
                  <a:lnTo>
                    <a:pt x="93461" y="96507"/>
                  </a:lnTo>
                  <a:lnTo>
                    <a:pt x="93942" y="96011"/>
                  </a:lnTo>
                  <a:lnTo>
                    <a:pt x="94391" y="95488"/>
                  </a:lnTo>
                  <a:lnTo>
                    <a:pt x="94817" y="94956"/>
                  </a:lnTo>
                  <a:lnTo>
                    <a:pt x="95237" y="94374"/>
                  </a:lnTo>
                  <a:lnTo>
                    <a:pt x="95626" y="93769"/>
                  </a:lnTo>
                  <a:lnTo>
                    <a:pt x="95781" y="93496"/>
                  </a:lnTo>
                  <a:lnTo>
                    <a:pt x="95985" y="93137"/>
                  </a:lnTo>
                  <a:lnTo>
                    <a:pt x="96306" y="92491"/>
                  </a:lnTo>
                  <a:lnTo>
                    <a:pt x="96986" y="90944"/>
                  </a:lnTo>
                  <a:lnTo>
                    <a:pt x="98077" y="88417"/>
                  </a:lnTo>
                  <a:lnTo>
                    <a:pt x="98420" y="87599"/>
                  </a:lnTo>
                  <a:lnTo>
                    <a:pt x="99085" y="85957"/>
                  </a:lnTo>
                  <a:lnTo>
                    <a:pt x="100037" y="83502"/>
                  </a:lnTo>
                  <a:lnTo>
                    <a:pt x="100355" y="82697"/>
                  </a:lnTo>
                  <a:lnTo>
                    <a:pt x="100663" y="81887"/>
                  </a:lnTo>
                  <a:lnTo>
                    <a:pt x="100943" y="81073"/>
                  </a:lnTo>
                  <a:lnTo>
                    <a:pt x="101040" y="80723"/>
                  </a:lnTo>
                  <a:lnTo>
                    <a:pt x="101171" y="80246"/>
                  </a:lnTo>
                  <a:lnTo>
                    <a:pt x="101264" y="79841"/>
                  </a:lnTo>
                  <a:lnTo>
                    <a:pt x="101347" y="79436"/>
                  </a:lnTo>
                  <a:lnTo>
                    <a:pt x="101419" y="79027"/>
                  </a:lnTo>
                  <a:lnTo>
                    <a:pt x="101487" y="78618"/>
                  </a:lnTo>
                  <a:lnTo>
                    <a:pt x="101604" y="77759"/>
                  </a:lnTo>
                  <a:lnTo>
                    <a:pt x="101646" y="77304"/>
                  </a:lnTo>
                  <a:lnTo>
                    <a:pt x="101680" y="76849"/>
                  </a:lnTo>
                  <a:lnTo>
                    <a:pt x="101702" y="76395"/>
                  </a:lnTo>
                  <a:lnTo>
                    <a:pt x="101714" y="75940"/>
                  </a:lnTo>
                  <a:lnTo>
                    <a:pt x="101706" y="75308"/>
                  </a:lnTo>
                  <a:lnTo>
                    <a:pt x="101668" y="74676"/>
                  </a:lnTo>
                  <a:lnTo>
                    <a:pt x="101627" y="74180"/>
                  </a:lnTo>
                  <a:lnTo>
                    <a:pt x="101457" y="72784"/>
                  </a:lnTo>
                  <a:lnTo>
                    <a:pt x="101347" y="72057"/>
                  </a:lnTo>
                  <a:lnTo>
                    <a:pt x="101215" y="71329"/>
                  </a:lnTo>
                  <a:lnTo>
                    <a:pt x="101064" y="70607"/>
                  </a:lnTo>
                  <a:lnTo>
                    <a:pt x="100418" y="67856"/>
                  </a:lnTo>
                  <a:lnTo>
                    <a:pt x="100207" y="66909"/>
                  </a:lnTo>
                  <a:lnTo>
                    <a:pt x="100106" y="66472"/>
                  </a:lnTo>
                  <a:lnTo>
                    <a:pt x="99025" y="62024"/>
                  </a:lnTo>
                  <a:lnTo>
                    <a:pt x="98962" y="61762"/>
                  </a:lnTo>
                  <a:lnTo>
                    <a:pt x="97580" y="55683"/>
                  </a:lnTo>
                  <a:lnTo>
                    <a:pt x="97516" y="55487"/>
                  </a:lnTo>
                  <a:lnTo>
                    <a:pt x="97332" y="54615"/>
                  </a:lnTo>
                  <a:lnTo>
                    <a:pt x="97325" y="54388"/>
                  </a:lnTo>
                  <a:lnTo>
                    <a:pt x="97344" y="54152"/>
                  </a:lnTo>
                  <a:lnTo>
                    <a:pt x="97389" y="53915"/>
                  </a:lnTo>
                  <a:lnTo>
                    <a:pt x="97453" y="53692"/>
                  </a:lnTo>
                  <a:lnTo>
                    <a:pt x="97540" y="53483"/>
                  </a:lnTo>
                  <a:lnTo>
                    <a:pt x="97627" y="53315"/>
                  </a:lnTo>
                  <a:lnTo>
                    <a:pt x="97729" y="53142"/>
                  </a:lnTo>
                  <a:lnTo>
                    <a:pt x="97842" y="52983"/>
                  </a:lnTo>
                  <a:lnTo>
                    <a:pt x="97967" y="52856"/>
                  </a:lnTo>
                  <a:lnTo>
                    <a:pt x="98107" y="52778"/>
                  </a:lnTo>
                  <a:lnTo>
                    <a:pt x="98371" y="52683"/>
                  </a:lnTo>
                  <a:lnTo>
                    <a:pt x="98677" y="52628"/>
                  </a:lnTo>
                  <a:lnTo>
                    <a:pt x="98995" y="52619"/>
                  </a:lnTo>
                  <a:lnTo>
                    <a:pt x="99301" y="52656"/>
                  </a:lnTo>
                  <a:lnTo>
                    <a:pt x="99573" y="52738"/>
                  </a:lnTo>
                  <a:lnTo>
                    <a:pt x="99788" y="52869"/>
                  </a:lnTo>
                  <a:lnTo>
                    <a:pt x="99981" y="53047"/>
                  </a:lnTo>
                  <a:lnTo>
                    <a:pt x="100162" y="53256"/>
                  </a:lnTo>
                  <a:lnTo>
                    <a:pt x="100491" y="53692"/>
                  </a:lnTo>
                  <a:lnTo>
                    <a:pt x="100667" y="53947"/>
                  </a:lnTo>
                  <a:lnTo>
                    <a:pt x="100831" y="54215"/>
                  </a:lnTo>
                  <a:lnTo>
                    <a:pt x="100982" y="54488"/>
                  </a:lnTo>
                  <a:lnTo>
                    <a:pt x="101264" y="55047"/>
                  </a:lnTo>
                  <a:lnTo>
                    <a:pt x="101400" y="55374"/>
                  </a:lnTo>
                  <a:lnTo>
                    <a:pt x="101627" y="56061"/>
                  </a:lnTo>
                  <a:lnTo>
                    <a:pt x="101770" y="56366"/>
                  </a:lnTo>
                  <a:lnTo>
                    <a:pt x="102455" y="56857"/>
                  </a:lnTo>
                  <a:lnTo>
                    <a:pt x="102594" y="57043"/>
                  </a:lnTo>
                  <a:lnTo>
                    <a:pt x="102730" y="57248"/>
                  </a:lnTo>
                  <a:lnTo>
                    <a:pt x="102855" y="57461"/>
                  </a:lnTo>
                  <a:lnTo>
                    <a:pt x="102987" y="57662"/>
                  </a:lnTo>
                  <a:lnTo>
                    <a:pt x="103542" y="58239"/>
                  </a:lnTo>
                  <a:lnTo>
                    <a:pt x="103629" y="58403"/>
                  </a:lnTo>
                  <a:lnTo>
                    <a:pt x="103697" y="58576"/>
                  </a:lnTo>
                  <a:lnTo>
                    <a:pt x="103754" y="58753"/>
                  </a:lnTo>
                  <a:lnTo>
                    <a:pt x="103807" y="58935"/>
                  </a:lnTo>
                  <a:lnTo>
                    <a:pt x="103864" y="59115"/>
                  </a:lnTo>
                  <a:lnTo>
                    <a:pt x="103950" y="59371"/>
                  </a:lnTo>
                  <a:lnTo>
                    <a:pt x="104045" y="59630"/>
                  </a:lnTo>
                  <a:lnTo>
                    <a:pt x="104128" y="59894"/>
                  </a:lnTo>
                  <a:lnTo>
                    <a:pt x="104177" y="60149"/>
                  </a:lnTo>
                  <a:lnTo>
                    <a:pt x="104168" y="60394"/>
                  </a:lnTo>
                  <a:lnTo>
                    <a:pt x="104134" y="60530"/>
                  </a:lnTo>
                  <a:lnTo>
                    <a:pt x="104090" y="60667"/>
                  </a:lnTo>
                  <a:lnTo>
                    <a:pt x="104028" y="60803"/>
                  </a:lnTo>
                  <a:lnTo>
                    <a:pt x="103550" y="61522"/>
                  </a:lnTo>
                  <a:lnTo>
                    <a:pt x="103512" y="61713"/>
                  </a:lnTo>
                  <a:lnTo>
                    <a:pt x="103531" y="61922"/>
                  </a:lnTo>
                  <a:lnTo>
                    <a:pt x="103576" y="62145"/>
                  </a:lnTo>
                  <a:lnTo>
                    <a:pt x="103629" y="62372"/>
                  </a:lnTo>
                  <a:lnTo>
                    <a:pt x="103663" y="62595"/>
                  </a:lnTo>
                  <a:lnTo>
                    <a:pt x="104034" y="64790"/>
                  </a:lnTo>
                  <a:lnTo>
                    <a:pt x="104026" y="65091"/>
                  </a:lnTo>
                  <a:lnTo>
                    <a:pt x="104196" y="65373"/>
                  </a:lnTo>
                  <a:lnTo>
                    <a:pt x="104487" y="65591"/>
                  </a:lnTo>
                  <a:lnTo>
                    <a:pt x="104808" y="65696"/>
                  </a:lnTo>
                  <a:lnTo>
                    <a:pt x="104950" y="65860"/>
                  </a:lnTo>
                  <a:lnTo>
                    <a:pt x="105041" y="66110"/>
                  </a:lnTo>
                  <a:lnTo>
                    <a:pt x="105095" y="66363"/>
                  </a:lnTo>
                  <a:lnTo>
                    <a:pt x="105156" y="66559"/>
                  </a:lnTo>
                  <a:lnTo>
                    <a:pt x="105283" y="66692"/>
                  </a:lnTo>
                  <a:lnTo>
                    <a:pt x="105317" y="66914"/>
                  </a:lnTo>
                  <a:lnTo>
                    <a:pt x="105502" y="67096"/>
                  </a:lnTo>
                  <a:lnTo>
                    <a:pt x="105725" y="67246"/>
                  </a:lnTo>
                  <a:lnTo>
                    <a:pt x="106208" y="67519"/>
                  </a:lnTo>
                  <a:lnTo>
                    <a:pt x="106439" y="67669"/>
                  </a:lnTo>
                  <a:lnTo>
                    <a:pt x="106832" y="67983"/>
                  </a:lnTo>
                  <a:lnTo>
                    <a:pt x="107208" y="68310"/>
                  </a:lnTo>
                  <a:lnTo>
                    <a:pt x="107956" y="68988"/>
                  </a:lnTo>
                  <a:lnTo>
                    <a:pt x="108533" y="69464"/>
                  </a:lnTo>
                  <a:lnTo>
                    <a:pt x="108848" y="69729"/>
                  </a:lnTo>
                  <a:lnTo>
                    <a:pt x="109358" y="70143"/>
                  </a:lnTo>
                  <a:lnTo>
                    <a:pt x="109879" y="70543"/>
                  </a:lnTo>
                  <a:lnTo>
                    <a:pt x="110416" y="70916"/>
                  </a:lnTo>
                  <a:lnTo>
                    <a:pt x="110975" y="71238"/>
                  </a:lnTo>
                  <a:lnTo>
                    <a:pt x="111640" y="71543"/>
                  </a:lnTo>
                  <a:lnTo>
                    <a:pt x="112330" y="71798"/>
                  </a:lnTo>
                  <a:lnTo>
                    <a:pt x="113090" y="72038"/>
                  </a:lnTo>
                  <a:lnTo>
                    <a:pt x="113769" y="72175"/>
                  </a:lnTo>
                  <a:lnTo>
                    <a:pt x="114491" y="72307"/>
                  </a:lnTo>
                  <a:lnTo>
                    <a:pt x="115321" y="72416"/>
                  </a:lnTo>
                  <a:lnTo>
                    <a:pt x="116171" y="72475"/>
                  </a:lnTo>
                  <a:lnTo>
                    <a:pt x="117021" y="72480"/>
                  </a:lnTo>
                  <a:lnTo>
                    <a:pt x="117867" y="72430"/>
                  </a:lnTo>
                  <a:lnTo>
                    <a:pt x="118695" y="72316"/>
                  </a:lnTo>
                  <a:lnTo>
                    <a:pt x="119770" y="72061"/>
                  </a:lnTo>
                  <a:lnTo>
                    <a:pt x="120688" y="71766"/>
                  </a:lnTo>
                  <a:lnTo>
                    <a:pt x="121659" y="71357"/>
                  </a:lnTo>
                  <a:lnTo>
                    <a:pt x="122591" y="70870"/>
                  </a:lnTo>
                  <a:lnTo>
                    <a:pt x="123468" y="70329"/>
                  </a:lnTo>
                  <a:lnTo>
                    <a:pt x="123898" y="70024"/>
                  </a:lnTo>
                  <a:lnTo>
                    <a:pt x="124321" y="69697"/>
                  </a:lnTo>
                  <a:lnTo>
                    <a:pt x="124729" y="69356"/>
                  </a:lnTo>
                  <a:lnTo>
                    <a:pt x="125121" y="68997"/>
                  </a:lnTo>
                  <a:lnTo>
                    <a:pt x="125499" y="68624"/>
                  </a:lnTo>
                  <a:lnTo>
                    <a:pt x="127305" y="68324"/>
                  </a:lnTo>
                  <a:lnTo>
                    <a:pt x="127517" y="69164"/>
                  </a:lnTo>
                  <a:lnTo>
                    <a:pt x="129238" y="75663"/>
                  </a:lnTo>
                  <a:lnTo>
                    <a:pt x="130118" y="77258"/>
                  </a:lnTo>
                  <a:lnTo>
                    <a:pt x="131886" y="80464"/>
                  </a:lnTo>
                  <a:lnTo>
                    <a:pt x="132915" y="82477"/>
                  </a:lnTo>
                  <a:lnTo>
                    <a:pt x="133366" y="83506"/>
                  </a:lnTo>
                  <a:lnTo>
                    <a:pt x="133801" y="85342"/>
                  </a:lnTo>
                  <a:lnTo>
                    <a:pt x="133953" y="86010"/>
                  </a:lnTo>
                  <a:lnTo>
                    <a:pt x="134821" y="89686"/>
                  </a:lnTo>
                  <a:lnTo>
                    <a:pt x="135603" y="92791"/>
                  </a:lnTo>
                  <a:lnTo>
                    <a:pt x="135656" y="92937"/>
                  </a:lnTo>
                  <a:lnTo>
                    <a:pt x="135720" y="93082"/>
                  </a:lnTo>
                  <a:lnTo>
                    <a:pt x="135799" y="93223"/>
                  </a:lnTo>
                  <a:lnTo>
                    <a:pt x="135979" y="93483"/>
                  </a:lnTo>
                  <a:lnTo>
                    <a:pt x="136149" y="93651"/>
                  </a:lnTo>
                  <a:lnTo>
                    <a:pt x="136351" y="93801"/>
                  </a:lnTo>
                  <a:lnTo>
                    <a:pt x="136576" y="93928"/>
                  </a:lnTo>
                  <a:lnTo>
                    <a:pt x="136807" y="94037"/>
                  </a:lnTo>
                  <a:lnTo>
                    <a:pt x="137037" y="94137"/>
                  </a:lnTo>
                  <a:lnTo>
                    <a:pt x="137358" y="94242"/>
                  </a:lnTo>
                  <a:lnTo>
                    <a:pt x="137698" y="94319"/>
                  </a:lnTo>
                  <a:lnTo>
                    <a:pt x="138046" y="94365"/>
                  </a:lnTo>
                  <a:lnTo>
                    <a:pt x="138397" y="94379"/>
                  </a:lnTo>
                  <a:lnTo>
                    <a:pt x="138737" y="94365"/>
                  </a:lnTo>
                  <a:lnTo>
                    <a:pt x="139123" y="94301"/>
                  </a:lnTo>
                  <a:lnTo>
                    <a:pt x="139507" y="94187"/>
                  </a:lnTo>
                  <a:lnTo>
                    <a:pt x="139886" y="94042"/>
                  </a:lnTo>
                  <a:lnTo>
                    <a:pt x="140251" y="93865"/>
                  </a:lnTo>
                  <a:lnTo>
                    <a:pt x="140599" y="93664"/>
                  </a:lnTo>
                  <a:lnTo>
                    <a:pt x="141048" y="93346"/>
                  </a:lnTo>
                  <a:lnTo>
                    <a:pt x="141510" y="92930"/>
                  </a:lnTo>
                  <a:lnTo>
                    <a:pt x="141868" y="92537"/>
                  </a:lnTo>
                  <a:lnTo>
                    <a:pt x="142208" y="92077"/>
                  </a:lnTo>
                  <a:lnTo>
                    <a:pt x="142484" y="91600"/>
                  </a:lnTo>
                  <a:lnTo>
                    <a:pt x="142673" y="91045"/>
                  </a:lnTo>
                  <a:lnTo>
                    <a:pt x="142760" y="90445"/>
                  </a:lnTo>
                  <a:lnTo>
                    <a:pt x="142796" y="89818"/>
                  </a:lnTo>
                  <a:lnTo>
                    <a:pt x="142839" y="89190"/>
                  </a:lnTo>
                  <a:lnTo>
                    <a:pt x="142930" y="88576"/>
                  </a:lnTo>
                  <a:lnTo>
                    <a:pt x="142975" y="88372"/>
                  </a:lnTo>
                  <a:lnTo>
                    <a:pt x="143072" y="87962"/>
                  </a:lnTo>
                  <a:lnTo>
                    <a:pt x="143130" y="87758"/>
                  </a:lnTo>
                  <a:lnTo>
                    <a:pt x="143189" y="87558"/>
                  </a:lnTo>
                  <a:lnTo>
                    <a:pt x="143291" y="87289"/>
                  </a:lnTo>
                  <a:lnTo>
                    <a:pt x="143406" y="87030"/>
                  </a:lnTo>
                  <a:lnTo>
                    <a:pt x="143644" y="86512"/>
                  </a:lnTo>
                  <a:lnTo>
                    <a:pt x="143748" y="86248"/>
                  </a:lnTo>
                  <a:lnTo>
                    <a:pt x="143820" y="86012"/>
                  </a:lnTo>
                  <a:lnTo>
                    <a:pt x="143873" y="85766"/>
                  </a:lnTo>
                  <a:lnTo>
                    <a:pt x="143930" y="85525"/>
                  </a:lnTo>
                  <a:lnTo>
                    <a:pt x="144005" y="85293"/>
                  </a:lnTo>
                  <a:lnTo>
                    <a:pt x="144111" y="85084"/>
                  </a:lnTo>
                  <a:lnTo>
                    <a:pt x="144307" y="84848"/>
                  </a:lnTo>
                  <a:lnTo>
                    <a:pt x="144557" y="84634"/>
                  </a:lnTo>
                  <a:lnTo>
                    <a:pt x="144840" y="84452"/>
                  </a:lnTo>
                  <a:lnTo>
                    <a:pt x="145142" y="84297"/>
                  </a:lnTo>
                  <a:lnTo>
                    <a:pt x="145441" y="84179"/>
                  </a:lnTo>
                  <a:lnTo>
                    <a:pt x="145732" y="84093"/>
                  </a:lnTo>
                  <a:lnTo>
                    <a:pt x="146040" y="84034"/>
                  </a:lnTo>
                  <a:lnTo>
                    <a:pt x="146354" y="84002"/>
                  </a:lnTo>
                  <a:lnTo>
                    <a:pt x="146660" y="84011"/>
                  </a:lnTo>
                  <a:lnTo>
                    <a:pt x="146951" y="84061"/>
                  </a:lnTo>
                  <a:lnTo>
                    <a:pt x="147219" y="84170"/>
                  </a:lnTo>
                  <a:lnTo>
                    <a:pt x="147468" y="84334"/>
                  </a:lnTo>
                  <a:lnTo>
                    <a:pt x="147714" y="84525"/>
                  </a:lnTo>
                  <a:lnTo>
                    <a:pt x="147956" y="84729"/>
                  </a:lnTo>
                  <a:lnTo>
                    <a:pt x="148201" y="84916"/>
                  </a:lnTo>
                  <a:lnTo>
                    <a:pt x="148507" y="85130"/>
                  </a:lnTo>
                  <a:lnTo>
                    <a:pt x="148806" y="85357"/>
                  </a:lnTo>
                  <a:lnTo>
                    <a:pt x="149108" y="85575"/>
                  </a:lnTo>
                  <a:lnTo>
                    <a:pt x="149418" y="85784"/>
                  </a:lnTo>
                  <a:lnTo>
                    <a:pt x="149739" y="85966"/>
                  </a:lnTo>
                  <a:lnTo>
                    <a:pt x="150255" y="86203"/>
                  </a:lnTo>
                  <a:lnTo>
                    <a:pt x="150799" y="86398"/>
                  </a:lnTo>
                  <a:lnTo>
                    <a:pt x="151362" y="86548"/>
                  </a:lnTo>
                  <a:lnTo>
                    <a:pt x="151929" y="86666"/>
                  </a:lnTo>
                  <a:lnTo>
                    <a:pt x="152496" y="86753"/>
                  </a:lnTo>
                  <a:lnTo>
                    <a:pt x="153009" y="86798"/>
                  </a:lnTo>
                  <a:lnTo>
                    <a:pt x="153531" y="86821"/>
                  </a:lnTo>
                  <a:lnTo>
                    <a:pt x="154051" y="86812"/>
                  </a:lnTo>
                  <a:lnTo>
                    <a:pt x="154569" y="86771"/>
                  </a:lnTo>
                  <a:lnTo>
                    <a:pt x="155075" y="86703"/>
                  </a:lnTo>
                  <a:lnTo>
                    <a:pt x="155351" y="86644"/>
                  </a:lnTo>
                  <a:lnTo>
                    <a:pt x="155626" y="86575"/>
                  </a:lnTo>
                  <a:lnTo>
                    <a:pt x="155902" y="86498"/>
                  </a:lnTo>
                  <a:lnTo>
                    <a:pt x="156688" y="86262"/>
                  </a:lnTo>
                  <a:lnTo>
                    <a:pt x="157174" y="86102"/>
                  </a:lnTo>
                  <a:lnTo>
                    <a:pt x="157421" y="86030"/>
                  </a:lnTo>
                  <a:lnTo>
                    <a:pt x="157669" y="85966"/>
                  </a:lnTo>
                  <a:lnTo>
                    <a:pt x="157937" y="85916"/>
                  </a:lnTo>
                  <a:lnTo>
                    <a:pt x="158209" y="85875"/>
                  </a:lnTo>
                  <a:lnTo>
                    <a:pt x="158485" y="85843"/>
                  </a:lnTo>
                  <a:lnTo>
                    <a:pt x="159033" y="85798"/>
                  </a:lnTo>
                  <a:lnTo>
                    <a:pt x="159430" y="85748"/>
                  </a:lnTo>
                  <a:lnTo>
                    <a:pt x="159841" y="85689"/>
                  </a:lnTo>
                  <a:lnTo>
                    <a:pt x="160246" y="85652"/>
                  </a:lnTo>
                  <a:lnTo>
                    <a:pt x="160620" y="85671"/>
                  </a:lnTo>
                  <a:lnTo>
                    <a:pt x="161503" y="86398"/>
                  </a:lnTo>
                  <a:lnTo>
                    <a:pt x="161537" y="86526"/>
                  </a:lnTo>
                  <a:lnTo>
                    <a:pt x="161556" y="86662"/>
                  </a:lnTo>
                  <a:lnTo>
                    <a:pt x="161544" y="86916"/>
                  </a:lnTo>
                  <a:lnTo>
                    <a:pt x="161480" y="87062"/>
                  </a:lnTo>
                  <a:lnTo>
                    <a:pt x="161374" y="87194"/>
                  </a:lnTo>
                  <a:lnTo>
                    <a:pt x="161242" y="87326"/>
                  </a:lnTo>
                  <a:lnTo>
                    <a:pt x="161106" y="87453"/>
                  </a:lnTo>
                  <a:lnTo>
                    <a:pt x="160994" y="87590"/>
                  </a:lnTo>
                  <a:lnTo>
                    <a:pt x="160868" y="87803"/>
                  </a:lnTo>
                  <a:lnTo>
                    <a:pt x="160752" y="88021"/>
                  </a:lnTo>
                  <a:lnTo>
                    <a:pt x="160646" y="88249"/>
                  </a:lnTo>
                  <a:lnTo>
                    <a:pt x="160544" y="88480"/>
                  </a:lnTo>
                  <a:lnTo>
                    <a:pt x="160261" y="89067"/>
                  </a:lnTo>
                  <a:lnTo>
                    <a:pt x="159902" y="89800"/>
                  </a:lnTo>
                  <a:lnTo>
                    <a:pt x="159732" y="90172"/>
                  </a:lnTo>
                  <a:lnTo>
                    <a:pt x="159581" y="90545"/>
                  </a:lnTo>
                  <a:lnTo>
                    <a:pt x="159373" y="91100"/>
                  </a:lnTo>
                  <a:lnTo>
                    <a:pt x="159192" y="91668"/>
                  </a:lnTo>
                  <a:lnTo>
                    <a:pt x="159116" y="91955"/>
                  </a:lnTo>
                  <a:lnTo>
                    <a:pt x="159022" y="92373"/>
                  </a:lnTo>
                  <a:lnTo>
                    <a:pt x="158950" y="92800"/>
                  </a:lnTo>
                  <a:lnTo>
                    <a:pt x="158784" y="94097"/>
                  </a:lnTo>
                  <a:lnTo>
                    <a:pt x="158746" y="94451"/>
                  </a:lnTo>
                  <a:lnTo>
                    <a:pt x="158712" y="94806"/>
                  </a:lnTo>
                  <a:lnTo>
                    <a:pt x="158682" y="95161"/>
                  </a:lnTo>
                  <a:lnTo>
                    <a:pt x="158633" y="95510"/>
                  </a:lnTo>
                  <a:lnTo>
                    <a:pt x="158557" y="95852"/>
                  </a:lnTo>
                  <a:lnTo>
                    <a:pt x="158436" y="96261"/>
                  </a:lnTo>
                  <a:lnTo>
                    <a:pt x="158285" y="96675"/>
                  </a:lnTo>
                  <a:lnTo>
                    <a:pt x="158104" y="97075"/>
                  </a:lnTo>
                  <a:lnTo>
                    <a:pt x="157896" y="97448"/>
                  </a:lnTo>
                  <a:lnTo>
                    <a:pt x="157648" y="97789"/>
                  </a:lnTo>
                  <a:lnTo>
                    <a:pt x="157359" y="98066"/>
                  </a:lnTo>
                  <a:lnTo>
                    <a:pt x="157024" y="98302"/>
                  </a:lnTo>
                  <a:lnTo>
                    <a:pt x="156665" y="98516"/>
                  </a:lnTo>
                  <a:lnTo>
                    <a:pt x="156306" y="98739"/>
                  </a:lnTo>
                  <a:lnTo>
                    <a:pt x="155970" y="98980"/>
                  </a:lnTo>
                  <a:lnTo>
                    <a:pt x="155464" y="99398"/>
                  </a:lnTo>
                  <a:lnTo>
                    <a:pt x="154965" y="99844"/>
                  </a:lnTo>
                  <a:lnTo>
                    <a:pt x="154489" y="100308"/>
                  </a:lnTo>
                  <a:lnTo>
                    <a:pt x="154059" y="100804"/>
                  </a:lnTo>
                  <a:lnTo>
                    <a:pt x="153692" y="101331"/>
                  </a:lnTo>
                  <a:lnTo>
                    <a:pt x="153420" y="101827"/>
                  </a:lnTo>
                  <a:lnTo>
                    <a:pt x="153191" y="102350"/>
                  </a:lnTo>
                  <a:lnTo>
                    <a:pt x="152994" y="102891"/>
                  </a:lnTo>
                  <a:lnTo>
                    <a:pt x="152836" y="103445"/>
                  </a:lnTo>
                  <a:lnTo>
                    <a:pt x="152719" y="104000"/>
                  </a:lnTo>
                  <a:lnTo>
                    <a:pt x="152632" y="104587"/>
                  </a:lnTo>
                  <a:lnTo>
                    <a:pt x="152590" y="105187"/>
                  </a:lnTo>
                  <a:lnTo>
                    <a:pt x="152586" y="105792"/>
                  </a:lnTo>
                  <a:lnTo>
                    <a:pt x="152624" y="106392"/>
                  </a:lnTo>
                  <a:lnTo>
                    <a:pt x="152700" y="106979"/>
                  </a:lnTo>
                  <a:lnTo>
                    <a:pt x="152647" y="107256"/>
                  </a:lnTo>
                  <a:lnTo>
                    <a:pt x="152586" y="107534"/>
                  </a:lnTo>
                  <a:lnTo>
                    <a:pt x="152518" y="107811"/>
                  </a:lnTo>
                  <a:lnTo>
                    <a:pt x="152439" y="108089"/>
                  </a:lnTo>
                  <a:lnTo>
                    <a:pt x="152254" y="108697"/>
                  </a:lnTo>
                  <a:lnTo>
                    <a:pt x="152156" y="109052"/>
                  </a:lnTo>
                  <a:lnTo>
                    <a:pt x="152039" y="109393"/>
                  </a:lnTo>
                  <a:lnTo>
                    <a:pt x="151887" y="109694"/>
                  </a:lnTo>
                  <a:lnTo>
                    <a:pt x="151687" y="109925"/>
                  </a:lnTo>
                  <a:lnTo>
                    <a:pt x="150954" y="111176"/>
                  </a:lnTo>
                  <a:lnTo>
                    <a:pt x="150856" y="111326"/>
                  </a:lnTo>
                  <a:lnTo>
                    <a:pt x="150645" y="111672"/>
                  </a:lnTo>
                  <a:lnTo>
                    <a:pt x="150531" y="111840"/>
                  </a:lnTo>
                  <a:lnTo>
                    <a:pt x="150408" y="111990"/>
                  </a:lnTo>
                  <a:lnTo>
                    <a:pt x="150264" y="112122"/>
                  </a:lnTo>
                  <a:lnTo>
                    <a:pt x="150075" y="112236"/>
                  </a:lnTo>
                  <a:lnTo>
                    <a:pt x="149856" y="112317"/>
                  </a:lnTo>
                  <a:lnTo>
                    <a:pt x="149622" y="112376"/>
                  </a:lnTo>
                  <a:lnTo>
                    <a:pt x="149388" y="112440"/>
                  </a:lnTo>
                  <a:lnTo>
                    <a:pt x="149165" y="112522"/>
                  </a:lnTo>
                  <a:lnTo>
                    <a:pt x="148904" y="112649"/>
                  </a:lnTo>
                  <a:lnTo>
                    <a:pt x="148643" y="112790"/>
                  </a:lnTo>
                  <a:lnTo>
                    <a:pt x="148390" y="112945"/>
                  </a:lnTo>
                  <a:lnTo>
                    <a:pt x="148145" y="113104"/>
                  </a:lnTo>
                  <a:lnTo>
                    <a:pt x="147899" y="113272"/>
                  </a:lnTo>
                  <a:lnTo>
                    <a:pt x="147771" y="113377"/>
                  </a:lnTo>
                  <a:lnTo>
                    <a:pt x="147521" y="113604"/>
                  </a:lnTo>
                  <a:lnTo>
                    <a:pt x="147389" y="113704"/>
                  </a:lnTo>
                  <a:lnTo>
                    <a:pt x="147125" y="113804"/>
                  </a:lnTo>
                  <a:lnTo>
                    <a:pt x="146849" y="113809"/>
                  </a:lnTo>
                  <a:lnTo>
                    <a:pt x="146501" y="113950"/>
                  </a:lnTo>
                  <a:lnTo>
                    <a:pt x="146418" y="114077"/>
                  </a:lnTo>
                  <a:lnTo>
                    <a:pt x="146268" y="114368"/>
                  </a:lnTo>
                  <a:lnTo>
                    <a:pt x="146176" y="114495"/>
                  </a:lnTo>
                  <a:lnTo>
                    <a:pt x="146011" y="114668"/>
                  </a:lnTo>
                  <a:lnTo>
                    <a:pt x="145822" y="114818"/>
                  </a:lnTo>
                  <a:lnTo>
                    <a:pt x="145626" y="114964"/>
                  </a:lnTo>
                  <a:lnTo>
                    <a:pt x="145426" y="115105"/>
                  </a:lnTo>
                  <a:lnTo>
                    <a:pt x="144965" y="115464"/>
                  </a:lnTo>
                  <a:lnTo>
                    <a:pt x="144693" y="115669"/>
                  </a:lnTo>
                  <a:lnTo>
                    <a:pt x="144428" y="115883"/>
                  </a:lnTo>
                  <a:lnTo>
                    <a:pt x="144179" y="116110"/>
                  </a:lnTo>
                  <a:lnTo>
                    <a:pt x="143960" y="116360"/>
                  </a:lnTo>
                  <a:lnTo>
                    <a:pt x="143854" y="116519"/>
                  </a:lnTo>
                  <a:lnTo>
                    <a:pt x="143763" y="116692"/>
                  </a:lnTo>
                  <a:lnTo>
                    <a:pt x="143677" y="116869"/>
                  </a:lnTo>
                  <a:lnTo>
                    <a:pt x="143578" y="117037"/>
                  </a:lnTo>
                  <a:lnTo>
                    <a:pt x="143465" y="117188"/>
                  </a:lnTo>
                  <a:lnTo>
                    <a:pt x="143325" y="117310"/>
                  </a:lnTo>
                  <a:lnTo>
                    <a:pt x="143170" y="117415"/>
                  </a:lnTo>
                  <a:lnTo>
                    <a:pt x="142839" y="117615"/>
                  </a:lnTo>
                  <a:lnTo>
                    <a:pt x="142684" y="117720"/>
                  </a:lnTo>
                  <a:lnTo>
                    <a:pt x="142242" y="118079"/>
                  </a:lnTo>
                  <a:lnTo>
                    <a:pt x="141819" y="118474"/>
                  </a:lnTo>
                  <a:lnTo>
                    <a:pt x="141418" y="118893"/>
                  </a:lnTo>
                  <a:lnTo>
                    <a:pt x="141060" y="119343"/>
                  </a:lnTo>
                  <a:lnTo>
                    <a:pt x="140750" y="119812"/>
                  </a:lnTo>
                  <a:lnTo>
                    <a:pt x="140523" y="120244"/>
                  </a:lnTo>
                  <a:lnTo>
                    <a:pt x="140323" y="120698"/>
                  </a:lnTo>
                  <a:lnTo>
                    <a:pt x="140157" y="121171"/>
                  </a:lnTo>
                  <a:lnTo>
                    <a:pt x="140028" y="121649"/>
                  </a:lnTo>
                  <a:lnTo>
                    <a:pt x="139935" y="122131"/>
                  </a:lnTo>
                  <a:lnTo>
                    <a:pt x="139939" y="122495"/>
                  </a:lnTo>
                  <a:lnTo>
                    <a:pt x="139953" y="122858"/>
                  </a:lnTo>
                  <a:lnTo>
                    <a:pt x="139979" y="123226"/>
                  </a:lnTo>
                  <a:lnTo>
                    <a:pt x="140022" y="123590"/>
                  </a:lnTo>
                  <a:lnTo>
                    <a:pt x="140074" y="123950"/>
                  </a:lnTo>
                  <a:lnTo>
                    <a:pt x="140111" y="124168"/>
                  </a:lnTo>
                  <a:lnTo>
                    <a:pt x="140198" y="124605"/>
                  </a:lnTo>
                  <a:lnTo>
                    <a:pt x="140251" y="124823"/>
                  </a:lnTo>
                  <a:lnTo>
                    <a:pt x="140391" y="125282"/>
                  </a:lnTo>
                  <a:lnTo>
                    <a:pt x="140478" y="125523"/>
                  </a:lnTo>
                  <a:lnTo>
                    <a:pt x="140576" y="125760"/>
                  </a:lnTo>
                  <a:lnTo>
                    <a:pt x="140686" y="125992"/>
                  </a:lnTo>
                  <a:lnTo>
                    <a:pt x="140810" y="126214"/>
                  </a:lnTo>
                  <a:lnTo>
                    <a:pt x="140975" y="126143"/>
                  </a:lnTo>
                  <a:lnTo>
                    <a:pt x="141098" y="126291"/>
                  </a:lnTo>
                  <a:lnTo>
                    <a:pt x="141290" y="126586"/>
                  </a:lnTo>
                  <a:lnTo>
                    <a:pt x="141575" y="126891"/>
                  </a:lnTo>
                  <a:lnTo>
                    <a:pt x="141744" y="127173"/>
                  </a:lnTo>
                  <a:lnTo>
                    <a:pt x="141905" y="127333"/>
                  </a:lnTo>
                  <a:lnTo>
                    <a:pt x="142038" y="127507"/>
                  </a:lnTo>
                  <a:lnTo>
                    <a:pt x="142352" y="127902"/>
                  </a:lnTo>
                  <a:lnTo>
                    <a:pt x="142572" y="128085"/>
                  </a:lnTo>
                  <a:lnTo>
                    <a:pt x="143120" y="128432"/>
                  </a:lnTo>
                  <a:lnTo>
                    <a:pt x="143262" y="128504"/>
                  </a:lnTo>
                  <a:lnTo>
                    <a:pt x="143424" y="128533"/>
                  </a:lnTo>
                  <a:lnTo>
                    <a:pt x="143624" y="128620"/>
                  </a:lnTo>
                  <a:lnTo>
                    <a:pt x="143869" y="128738"/>
                  </a:lnTo>
                  <a:lnTo>
                    <a:pt x="144145" y="128834"/>
                  </a:lnTo>
                  <a:lnTo>
                    <a:pt x="144436" y="128893"/>
                  </a:lnTo>
                  <a:lnTo>
                    <a:pt x="144738" y="128934"/>
                  </a:lnTo>
                  <a:lnTo>
                    <a:pt x="145037" y="128947"/>
                  </a:lnTo>
                  <a:lnTo>
                    <a:pt x="145331" y="128943"/>
                  </a:lnTo>
                  <a:lnTo>
                    <a:pt x="145516" y="128925"/>
                  </a:lnTo>
                  <a:lnTo>
                    <a:pt x="145698" y="128902"/>
                  </a:lnTo>
                  <a:lnTo>
                    <a:pt x="146059" y="128829"/>
                  </a:lnTo>
                  <a:lnTo>
                    <a:pt x="146242" y="128784"/>
                  </a:lnTo>
                  <a:lnTo>
                    <a:pt x="146603" y="128665"/>
                  </a:lnTo>
                  <a:lnTo>
                    <a:pt x="146958" y="128511"/>
                  </a:lnTo>
                  <a:lnTo>
                    <a:pt x="147310" y="128338"/>
                  </a:lnTo>
                  <a:lnTo>
                    <a:pt x="147661" y="128174"/>
                  </a:lnTo>
                  <a:lnTo>
                    <a:pt x="148024" y="128038"/>
                  </a:lnTo>
                  <a:lnTo>
                    <a:pt x="148390" y="127933"/>
                  </a:lnTo>
                  <a:lnTo>
                    <a:pt x="148757" y="127842"/>
                  </a:lnTo>
                  <a:lnTo>
                    <a:pt x="149131" y="127765"/>
                  </a:lnTo>
                  <a:lnTo>
                    <a:pt x="149508" y="127697"/>
                  </a:lnTo>
                  <a:lnTo>
                    <a:pt x="149885" y="127638"/>
                  </a:lnTo>
                  <a:lnTo>
                    <a:pt x="150340" y="127579"/>
                  </a:lnTo>
                  <a:lnTo>
                    <a:pt x="150796" y="127533"/>
                  </a:lnTo>
                  <a:lnTo>
                    <a:pt x="151260" y="127501"/>
                  </a:lnTo>
                  <a:lnTo>
                    <a:pt x="151717" y="127492"/>
                  </a:lnTo>
                  <a:lnTo>
                    <a:pt x="152175" y="127506"/>
                  </a:lnTo>
                  <a:lnTo>
                    <a:pt x="152530" y="127538"/>
                  </a:lnTo>
                  <a:lnTo>
                    <a:pt x="152885" y="127583"/>
                  </a:lnTo>
                  <a:lnTo>
                    <a:pt x="153240" y="127642"/>
                  </a:lnTo>
                  <a:lnTo>
                    <a:pt x="153591" y="127715"/>
                  </a:lnTo>
                  <a:lnTo>
                    <a:pt x="153939" y="127801"/>
                  </a:lnTo>
                  <a:lnTo>
                    <a:pt x="155804" y="130025"/>
                  </a:lnTo>
                  <a:lnTo>
                    <a:pt x="155415" y="130744"/>
                  </a:lnTo>
                  <a:lnTo>
                    <a:pt x="155388" y="130989"/>
                  </a:lnTo>
                  <a:lnTo>
                    <a:pt x="155422" y="131180"/>
                  </a:lnTo>
                  <a:lnTo>
                    <a:pt x="155502" y="131371"/>
                  </a:lnTo>
                  <a:lnTo>
                    <a:pt x="155713" y="131753"/>
                  </a:lnTo>
                  <a:lnTo>
                    <a:pt x="155804" y="131949"/>
                  </a:lnTo>
                  <a:lnTo>
                    <a:pt x="155868" y="132122"/>
                  </a:lnTo>
                  <a:lnTo>
                    <a:pt x="155989" y="132467"/>
                  </a:lnTo>
                  <a:lnTo>
                    <a:pt x="156042" y="132645"/>
                  </a:lnTo>
                  <a:lnTo>
                    <a:pt x="156087" y="132822"/>
                  </a:lnTo>
                  <a:lnTo>
                    <a:pt x="156125" y="133008"/>
                  </a:lnTo>
                  <a:lnTo>
                    <a:pt x="156148" y="133204"/>
                  </a:lnTo>
                  <a:lnTo>
                    <a:pt x="156167" y="133400"/>
                  </a:lnTo>
                  <a:lnTo>
                    <a:pt x="156197" y="133591"/>
                  </a:lnTo>
                  <a:lnTo>
                    <a:pt x="156242" y="133777"/>
                  </a:lnTo>
                  <a:lnTo>
                    <a:pt x="156306" y="133950"/>
                  </a:lnTo>
                  <a:lnTo>
                    <a:pt x="156378" y="134123"/>
                  </a:lnTo>
                  <a:lnTo>
                    <a:pt x="156465" y="134291"/>
                  </a:lnTo>
                  <a:lnTo>
                    <a:pt x="156556" y="134455"/>
                  </a:lnTo>
                  <a:lnTo>
                    <a:pt x="156658" y="134605"/>
                  </a:lnTo>
                  <a:lnTo>
                    <a:pt x="156785" y="134746"/>
                  </a:lnTo>
                  <a:lnTo>
                    <a:pt x="157087" y="134996"/>
                  </a:lnTo>
                  <a:lnTo>
                    <a:pt x="157227" y="135123"/>
                  </a:lnTo>
                  <a:lnTo>
                    <a:pt x="157338" y="135269"/>
                  </a:lnTo>
                  <a:lnTo>
                    <a:pt x="157406" y="135414"/>
                  </a:lnTo>
                  <a:lnTo>
                    <a:pt x="157459" y="135569"/>
                  </a:lnTo>
                  <a:lnTo>
                    <a:pt x="157499" y="135728"/>
                  </a:lnTo>
                  <a:lnTo>
                    <a:pt x="157527" y="135892"/>
                  </a:lnTo>
                  <a:lnTo>
                    <a:pt x="157537" y="136051"/>
                  </a:lnTo>
                  <a:lnTo>
                    <a:pt x="157537" y="136237"/>
                  </a:lnTo>
                  <a:lnTo>
                    <a:pt x="157514" y="136424"/>
                  </a:lnTo>
                  <a:lnTo>
                    <a:pt x="157477" y="136610"/>
                  </a:lnTo>
                  <a:lnTo>
                    <a:pt x="157421" y="136792"/>
                  </a:lnTo>
                  <a:lnTo>
                    <a:pt x="157348" y="136960"/>
                  </a:lnTo>
                  <a:lnTo>
                    <a:pt x="157213" y="137165"/>
                  </a:lnTo>
                  <a:lnTo>
                    <a:pt x="157032" y="137352"/>
                  </a:lnTo>
                  <a:lnTo>
                    <a:pt x="156820" y="137524"/>
                  </a:lnTo>
                  <a:lnTo>
                    <a:pt x="156596" y="137688"/>
                  </a:lnTo>
                  <a:lnTo>
                    <a:pt x="155978" y="138165"/>
                  </a:lnTo>
                  <a:lnTo>
                    <a:pt x="155555" y="138461"/>
                  </a:lnTo>
                  <a:lnTo>
                    <a:pt x="155120" y="138738"/>
                  </a:lnTo>
                  <a:lnTo>
                    <a:pt x="154667" y="138984"/>
                  </a:lnTo>
                  <a:lnTo>
                    <a:pt x="154202" y="139198"/>
                  </a:lnTo>
                  <a:lnTo>
                    <a:pt x="153828" y="139339"/>
                  </a:lnTo>
                  <a:lnTo>
                    <a:pt x="153440" y="139462"/>
                  </a:lnTo>
                  <a:lnTo>
                    <a:pt x="153047" y="139566"/>
                  </a:lnTo>
                  <a:lnTo>
                    <a:pt x="152651" y="139653"/>
                  </a:lnTo>
                  <a:lnTo>
                    <a:pt x="152254" y="139726"/>
                  </a:lnTo>
                  <a:lnTo>
                    <a:pt x="151869" y="139771"/>
                  </a:lnTo>
                  <a:lnTo>
                    <a:pt x="151479" y="139794"/>
                  </a:lnTo>
                  <a:lnTo>
                    <a:pt x="150873" y="139805"/>
                  </a:lnTo>
                  <a:lnTo>
                    <a:pt x="150308" y="139816"/>
                  </a:lnTo>
                  <a:lnTo>
                    <a:pt x="149342" y="139862"/>
                  </a:lnTo>
                  <a:lnTo>
                    <a:pt x="148859" y="139875"/>
                  </a:lnTo>
                  <a:lnTo>
                    <a:pt x="148375" y="139880"/>
                  </a:lnTo>
                  <a:lnTo>
                    <a:pt x="147895" y="139862"/>
                  </a:lnTo>
                  <a:lnTo>
                    <a:pt x="147147" y="139803"/>
                  </a:lnTo>
                  <a:lnTo>
                    <a:pt x="146773" y="139757"/>
                  </a:lnTo>
                  <a:lnTo>
                    <a:pt x="146403" y="139694"/>
                  </a:lnTo>
                  <a:lnTo>
                    <a:pt x="146045" y="139607"/>
                  </a:lnTo>
                  <a:lnTo>
                    <a:pt x="145524" y="139439"/>
                  </a:lnTo>
                  <a:lnTo>
                    <a:pt x="145006" y="139225"/>
                  </a:lnTo>
                  <a:lnTo>
                    <a:pt x="144508" y="138966"/>
                  </a:lnTo>
                  <a:lnTo>
                    <a:pt x="144032" y="138670"/>
                  </a:lnTo>
                  <a:lnTo>
                    <a:pt x="143591" y="138346"/>
                  </a:lnTo>
                  <a:lnTo>
                    <a:pt x="143204" y="138165"/>
                  </a:lnTo>
                  <a:lnTo>
                    <a:pt x="142809" y="138007"/>
                  </a:lnTo>
                  <a:lnTo>
                    <a:pt x="142401" y="137870"/>
                  </a:lnTo>
                  <a:lnTo>
                    <a:pt x="141989" y="137756"/>
                  </a:lnTo>
                  <a:lnTo>
                    <a:pt x="141577" y="137670"/>
                  </a:lnTo>
                  <a:lnTo>
                    <a:pt x="141324" y="137624"/>
                  </a:lnTo>
                  <a:lnTo>
                    <a:pt x="140814" y="137565"/>
                  </a:lnTo>
                  <a:lnTo>
                    <a:pt x="140557" y="137547"/>
                  </a:lnTo>
                  <a:lnTo>
                    <a:pt x="140300" y="137547"/>
                  </a:lnTo>
                  <a:lnTo>
                    <a:pt x="139979" y="137561"/>
                  </a:lnTo>
                  <a:lnTo>
                    <a:pt x="139654" y="137592"/>
                  </a:lnTo>
                  <a:lnTo>
                    <a:pt x="139334" y="137643"/>
                  </a:lnTo>
                  <a:lnTo>
                    <a:pt x="139013" y="137711"/>
                  </a:lnTo>
                  <a:lnTo>
                    <a:pt x="138703" y="137797"/>
                  </a:lnTo>
                  <a:lnTo>
                    <a:pt x="138397" y="137897"/>
                  </a:lnTo>
                  <a:lnTo>
                    <a:pt x="138095" y="138011"/>
                  </a:lnTo>
                  <a:lnTo>
                    <a:pt x="137797" y="138143"/>
                  </a:lnTo>
                  <a:lnTo>
                    <a:pt x="137509" y="138288"/>
                  </a:lnTo>
                  <a:lnTo>
                    <a:pt x="137234" y="138452"/>
                  </a:lnTo>
                  <a:lnTo>
                    <a:pt x="136931" y="138652"/>
                  </a:lnTo>
                  <a:lnTo>
                    <a:pt x="136637" y="138880"/>
                  </a:lnTo>
                  <a:lnTo>
                    <a:pt x="136357" y="139125"/>
                  </a:lnTo>
                  <a:lnTo>
                    <a:pt x="136100" y="139384"/>
                  </a:lnTo>
                  <a:lnTo>
                    <a:pt x="135875" y="139666"/>
                  </a:lnTo>
                  <a:lnTo>
                    <a:pt x="135671" y="139976"/>
                  </a:lnTo>
                  <a:lnTo>
                    <a:pt x="135488" y="140308"/>
                  </a:lnTo>
                  <a:lnTo>
                    <a:pt x="135338" y="140658"/>
                  </a:lnTo>
                  <a:lnTo>
                    <a:pt x="135214" y="141017"/>
                  </a:lnTo>
                  <a:lnTo>
                    <a:pt x="135127" y="141376"/>
                  </a:lnTo>
                  <a:lnTo>
                    <a:pt x="135081" y="141681"/>
                  </a:lnTo>
                  <a:lnTo>
                    <a:pt x="135062" y="141995"/>
                  </a:lnTo>
                  <a:lnTo>
                    <a:pt x="135062" y="142313"/>
                  </a:lnTo>
                  <a:lnTo>
                    <a:pt x="135085" y="142627"/>
                  </a:lnTo>
                  <a:lnTo>
                    <a:pt x="135119" y="142936"/>
                  </a:lnTo>
                  <a:lnTo>
                    <a:pt x="135191" y="143341"/>
                  </a:lnTo>
                  <a:lnTo>
                    <a:pt x="135304" y="143741"/>
                  </a:lnTo>
                  <a:lnTo>
                    <a:pt x="135444" y="144137"/>
                  </a:lnTo>
                  <a:lnTo>
                    <a:pt x="135599" y="144528"/>
                  </a:lnTo>
                  <a:lnTo>
                    <a:pt x="135760" y="144910"/>
                  </a:lnTo>
                  <a:lnTo>
                    <a:pt x="136084" y="145509"/>
                  </a:lnTo>
                  <a:lnTo>
                    <a:pt x="136140" y="145704"/>
                  </a:lnTo>
                  <a:lnTo>
                    <a:pt x="136518" y="146427"/>
                  </a:lnTo>
                  <a:lnTo>
                    <a:pt x="136841" y="146861"/>
                  </a:lnTo>
                  <a:lnTo>
                    <a:pt x="137147" y="147216"/>
                  </a:lnTo>
                  <a:lnTo>
                    <a:pt x="137925" y="148166"/>
                  </a:lnTo>
                  <a:lnTo>
                    <a:pt x="138125" y="148398"/>
                  </a:lnTo>
                  <a:lnTo>
                    <a:pt x="138318" y="148612"/>
                  </a:lnTo>
                  <a:lnTo>
                    <a:pt x="138511" y="148816"/>
                  </a:lnTo>
                  <a:lnTo>
                    <a:pt x="138907" y="149226"/>
                  </a:lnTo>
                  <a:lnTo>
                    <a:pt x="139299" y="149603"/>
                  </a:lnTo>
                  <a:lnTo>
                    <a:pt x="139692" y="149949"/>
                  </a:lnTo>
                  <a:lnTo>
                    <a:pt x="140092" y="150285"/>
                  </a:lnTo>
                  <a:lnTo>
                    <a:pt x="140368" y="150508"/>
                  </a:lnTo>
                  <a:lnTo>
                    <a:pt x="140648" y="150726"/>
                  </a:lnTo>
                  <a:lnTo>
                    <a:pt x="141218" y="151154"/>
                  </a:lnTo>
                  <a:lnTo>
                    <a:pt x="141494" y="151368"/>
                  </a:lnTo>
                  <a:lnTo>
                    <a:pt x="142688" y="152346"/>
                  </a:lnTo>
                  <a:lnTo>
                    <a:pt x="143552" y="153041"/>
                  </a:lnTo>
                  <a:lnTo>
                    <a:pt x="143843" y="153264"/>
                  </a:lnTo>
                  <a:lnTo>
                    <a:pt x="144145" y="153483"/>
                  </a:lnTo>
                  <a:lnTo>
                    <a:pt x="144421" y="153660"/>
                  </a:lnTo>
                  <a:lnTo>
                    <a:pt x="144999" y="153987"/>
                  </a:lnTo>
                  <a:lnTo>
                    <a:pt x="145282" y="154160"/>
                  </a:lnTo>
                  <a:lnTo>
                    <a:pt x="145550" y="154351"/>
                  </a:lnTo>
                  <a:lnTo>
                    <a:pt x="145777" y="154547"/>
                  </a:lnTo>
                  <a:lnTo>
                    <a:pt x="146000" y="154751"/>
                  </a:lnTo>
                  <a:lnTo>
                    <a:pt x="146210" y="154965"/>
                  </a:lnTo>
                  <a:lnTo>
                    <a:pt x="146414" y="155188"/>
                  </a:lnTo>
                  <a:lnTo>
                    <a:pt x="146739" y="155538"/>
                  </a:lnTo>
                  <a:lnTo>
                    <a:pt x="146875" y="155647"/>
                  </a:lnTo>
                  <a:lnTo>
                    <a:pt x="147077" y="155793"/>
                  </a:lnTo>
                  <a:lnTo>
                    <a:pt x="147351" y="155956"/>
                  </a:lnTo>
                  <a:lnTo>
                    <a:pt x="147631" y="156098"/>
                  </a:lnTo>
                  <a:lnTo>
                    <a:pt x="147805" y="156170"/>
                  </a:lnTo>
                  <a:lnTo>
                    <a:pt x="147982" y="156234"/>
                  </a:lnTo>
                  <a:lnTo>
                    <a:pt x="148164" y="156293"/>
                  </a:lnTo>
                  <a:lnTo>
                    <a:pt x="148685" y="156434"/>
                  </a:lnTo>
                  <a:lnTo>
                    <a:pt x="149002" y="156507"/>
                  </a:lnTo>
                  <a:lnTo>
                    <a:pt x="149161" y="156534"/>
                  </a:lnTo>
                  <a:lnTo>
                    <a:pt x="149320" y="156543"/>
                  </a:lnTo>
                  <a:lnTo>
                    <a:pt x="149490" y="156543"/>
                  </a:lnTo>
                  <a:lnTo>
                    <a:pt x="149656" y="156530"/>
                  </a:lnTo>
                  <a:lnTo>
                    <a:pt x="149826" y="156502"/>
                  </a:lnTo>
                  <a:lnTo>
                    <a:pt x="149992" y="156466"/>
                  </a:lnTo>
                  <a:lnTo>
                    <a:pt x="150153" y="156420"/>
                  </a:lnTo>
                  <a:lnTo>
                    <a:pt x="151551" y="155855"/>
                  </a:lnTo>
                  <a:lnTo>
                    <a:pt x="152212" y="155588"/>
                  </a:lnTo>
                  <a:lnTo>
                    <a:pt x="154406" y="154797"/>
                  </a:lnTo>
                  <a:lnTo>
                    <a:pt x="154735" y="155638"/>
                  </a:lnTo>
                  <a:lnTo>
                    <a:pt x="160025" y="156005"/>
                  </a:lnTo>
                  <a:lnTo>
                    <a:pt x="160174" y="155893"/>
                  </a:lnTo>
                  <a:lnTo>
                    <a:pt x="160469" y="155656"/>
                  </a:lnTo>
                  <a:lnTo>
                    <a:pt x="160709" y="155452"/>
                  </a:lnTo>
                  <a:lnTo>
                    <a:pt x="160932" y="155238"/>
                  </a:lnTo>
                  <a:lnTo>
                    <a:pt x="161102" y="155015"/>
                  </a:lnTo>
                  <a:lnTo>
                    <a:pt x="161189" y="154783"/>
                  </a:lnTo>
                  <a:lnTo>
                    <a:pt x="161178" y="154592"/>
                  </a:lnTo>
                  <a:lnTo>
                    <a:pt x="161110" y="154388"/>
                  </a:lnTo>
                  <a:lnTo>
                    <a:pt x="161028" y="154187"/>
                  </a:lnTo>
                  <a:lnTo>
                    <a:pt x="160966" y="153987"/>
                  </a:lnTo>
                  <a:lnTo>
                    <a:pt x="161200" y="153524"/>
                  </a:lnTo>
                  <a:lnTo>
                    <a:pt x="161590" y="153642"/>
                  </a:lnTo>
                  <a:lnTo>
                    <a:pt x="161722" y="153591"/>
                  </a:lnTo>
                  <a:lnTo>
                    <a:pt x="161854" y="153496"/>
                  </a:lnTo>
                  <a:lnTo>
                    <a:pt x="162319" y="153346"/>
                  </a:lnTo>
                  <a:lnTo>
                    <a:pt x="162398" y="153505"/>
                  </a:lnTo>
                  <a:lnTo>
                    <a:pt x="162470" y="153705"/>
                  </a:lnTo>
                  <a:lnTo>
                    <a:pt x="162553" y="153910"/>
                  </a:lnTo>
                  <a:lnTo>
                    <a:pt x="162655" y="154078"/>
                  </a:lnTo>
                  <a:lnTo>
                    <a:pt x="162795" y="154219"/>
                  </a:lnTo>
                  <a:lnTo>
                    <a:pt x="162953" y="154342"/>
                  </a:lnTo>
                  <a:lnTo>
                    <a:pt x="163123" y="154456"/>
                  </a:lnTo>
                  <a:lnTo>
                    <a:pt x="163475" y="154651"/>
                  </a:lnTo>
                  <a:lnTo>
                    <a:pt x="163603" y="154701"/>
                  </a:lnTo>
                  <a:lnTo>
                    <a:pt x="164192" y="155024"/>
                  </a:lnTo>
                  <a:lnTo>
                    <a:pt x="164260" y="155174"/>
                  </a:lnTo>
                  <a:lnTo>
                    <a:pt x="164366" y="155515"/>
                  </a:lnTo>
                  <a:lnTo>
                    <a:pt x="164426" y="155675"/>
                  </a:lnTo>
                  <a:lnTo>
                    <a:pt x="164604" y="156002"/>
                  </a:lnTo>
                  <a:lnTo>
                    <a:pt x="165012" y="156634"/>
                  </a:lnTo>
                  <a:lnTo>
                    <a:pt x="165193" y="156957"/>
                  </a:lnTo>
                  <a:lnTo>
                    <a:pt x="165332" y="157289"/>
                  </a:lnTo>
                  <a:lnTo>
                    <a:pt x="165415" y="157594"/>
                  </a:lnTo>
                  <a:lnTo>
                    <a:pt x="165475" y="157883"/>
                  </a:lnTo>
                  <a:lnTo>
                    <a:pt x="165521" y="158226"/>
                  </a:lnTo>
                  <a:lnTo>
                    <a:pt x="165544" y="158544"/>
                  </a:lnTo>
                  <a:lnTo>
                    <a:pt x="165544" y="158858"/>
                  </a:lnTo>
                  <a:lnTo>
                    <a:pt x="165510" y="159263"/>
                  </a:lnTo>
                  <a:lnTo>
                    <a:pt x="165434" y="159672"/>
                  </a:lnTo>
                  <a:lnTo>
                    <a:pt x="165364" y="159893"/>
                  </a:lnTo>
                  <a:lnTo>
                    <a:pt x="165325" y="160077"/>
                  </a:lnTo>
                  <a:lnTo>
                    <a:pt x="165196" y="160477"/>
                  </a:lnTo>
                  <a:lnTo>
                    <a:pt x="165060" y="160864"/>
                  </a:lnTo>
                  <a:lnTo>
                    <a:pt x="164815" y="161455"/>
                  </a:lnTo>
                  <a:lnTo>
                    <a:pt x="164524" y="162033"/>
                  </a:lnTo>
                  <a:lnTo>
                    <a:pt x="164195" y="162596"/>
                  </a:lnTo>
                  <a:lnTo>
                    <a:pt x="163836" y="163138"/>
                  </a:lnTo>
                  <a:lnTo>
                    <a:pt x="163452" y="163652"/>
                  </a:lnTo>
                  <a:lnTo>
                    <a:pt x="162976" y="164229"/>
                  </a:lnTo>
                  <a:lnTo>
                    <a:pt x="162462" y="164793"/>
                  </a:lnTo>
                  <a:lnTo>
                    <a:pt x="161911" y="165321"/>
                  </a:lnTo>
                  <a:lnTo>
                    <a:pt x="161325" y="165789"/>
                  </a:lnTo>
                  <a:lnTo>
                    <a:pt x="160707" y="166171"/>
                  </a:lnTo>
                  <a:lnTo>
                    <a:pt x="160276" y="166381"/>
                  </a:lnTo>
                  <a:lnTo>
                    <a:pt x="159830" y="166562"/>
                  </a:lnTo>
                  <a:lnTo>
                    <a:pt x="159373" y="166717"/>
                  </a:lnTo>
                  <a:lnTo>
                    <a:pt x="158908" y="166840"/>
                  </a:lnTo>
                  <a:lnTo>
                    <a:pt x="158440" y="166931"/>
                  </a:lnTo>
                  <a:lnTo>
                    <a:pt x="158153" y="167586"/>
                  </a:lnTo>
                  <a:lnTo>
                    <a:pt x="157945" y="167617"/>
                  </a:lnTo>
                  <a:lnTo>
                    <a:pt x="157295" y="167135"/>
                  </a:lnTo>
                  <a:lnTo>
                    <a:pt x="156843" y="167254"/>
                  </a:lnTo>
                  <a:lnTo>
                    <a:pt x="156390" y="167363"/>
                  </a:lnTo>
                  <a:lnTo>
                    <a:pt x="155936" y="167467"/>
                  </a:lnTo>
                  <a:lnTo>
                    <a:pt x="155479" y="167568"/>
                  </a:lnTo>
                  <a:lnTo>
                    <a:pt x="155022" y="167663"/>
                  </a:lnTo>
                  <a:lnTo>
                    <a:pt x="154614" y="167736"/>
                  </a:lnTo>
                  <a:lnTo>
                    <a:pt x="154206" y="167795"/>
                  </a:lnTo>
                  <a:lnTo>
                    <a:pt x="153391" y="167922"/>
                  </a:lnTo>
                  <a:lnTo>
                    <a:pt x="152987" y="168004"/>
                  </a:lnTo>
                  <a:lnTo>
                    <a:pt x="152420" y="168136"/>
                  </a:lnTo>
                  <a:lnTo>
                    <a:pt x="152190" y="168172"/>
                  </a:lnTo>
                  <a:lnTo>
                    <a:pt x="151449" y="168412"/>
                  </a:lnTo>
                  <a:lnTo>
                    <a:pt x="151291" y="168454"/>
                  </a:lnTo>
                  <a:lnTo>
                    <a:pt x="150735" y="168645"/>
                  </a:lnTo>
                  <a:lnTo>
                    <a:pt x="150191" y="168850"/>
                  </a:lnTo>
                  <a:lnTo>
                    <a:pt x="149871" y="168986"/>
                  </a:lnTo>
                  <a:lnTo>
                    <a:pt x="148934" y="169437"/>
                  </a:lnTo>
                  <a:lnTo>
                    <a:pt x="148621" y="169578"/>
                  </a:lnTo>
                  <a:lnTo>
                    <a:pt x="148160" y="169773"/>
                  </a:lnTo>
                  <a:lnTo>
                    <a:pt x="147695" y="169955"/>
                  </a:lnTo>
                  <a:lnTo>
                    <a:pt x="147227" y="170128"/>
                  </a:lnTo>
                  <a:lnTo>
                    <a:pt x="146295" y="170483"/>
                  </a:lnTo>
                  <a:lnTo>
                    <a:pt x="145841" y="170637"/>
                  </a:lnTo>
                  <a:lnTo>
                    <a:pt x="145373" y="170769"/>
                  </a:lnTo>
                  <a:lnTo>
                    <a:pt x="144912" y="170915"/>
                  </a:lnTo>
                  <a:lnTo>
                    <a:pt x="144481" y="171097"/>
                  </a:lnTo>
                  <a:lnTo>
                    <a:pt x="144111" y="171342"/>
                  </a:lnTo>
                  <a:lnTo>
                    <a:pt x="143854" y="171583"/>
                  </a:lnTo>
                  <a:lnTo>
                    <a:pt x="143616" y="171861"/>
                  </a:lnTo>
                  <a:lnTo>
                    <a:pt x="143406" y="172157"/>
                  </a:lnTo>
                  <a:lnTo>
                    <a:pt x="143217" y="172502"/>
                  </a:lnTo>
                  <a:lnTo>
                    <a:pt x="143091" y="172793"/>
                  </a:lnTo>
                  <a:lnTo>
                    <a:pt x="143009" y="173098"/>
                  </a:lnTo>
                  <a:lnTo>
                    <a:pt x="142960" y="173421"/>
                  </a:lnTo>
                  <a:lnTo>
                    <a:pt x="142937" y="173748"/>
                  </a:lnTo>
                  <a:lnTo>
                    <a:pt x="142941" y="174080"/>
                  </a:lnTo>
                  <a:lnTo>
                    <a:pt x="142971" y="174399"/>
                  </a:lnTo>
                  <a:lnTo>
                    <a:pt x="143027" y="174744"/>
                  </a:lnTo>
                  <a:lnTo>
                    <a:pt x="143122" y="175090"/>
                  </a:lnTo>
                  <a:lnTo>
                    <a:pt x="143247" y="175427"/>
                  </a:lnTo>
                  <a:lnTo>
                    <a:pt x="143389" y="175754"/>
                  </a:lnTo>
                  <a:lnTo>
                    <a:pt x="143552" y="176068"/>
                  </a:lnTo>
                  <a:lnTo>
                    <a:pt x="143748" y="176386"/>
                  </a:lnTo>
                  <a:lnTo>
                    <a:pt x="143967" y="176696"/>
                  </a:lnTo>
                  <a:lnTo>
                    <a:pt x="144213" y="176987"/>
                  </a:lnTo>
                  <a:lnTo>
                    <a:pt x="144474" y="177260"/>
                  </a:lnTo>
                  <a:lnTo>
                    <a:pt x="144753" y="177510"/>
                  </a:lnTo>
                  <a:lnTo>
                    <a:pt x="147348" y="179925"/>
                  </a:lnTo>
                  <a:lnTo>
                    <a:pt x="147638" y="180161"/>
                  </a:lnTo>
                  <a:lnTo>
                    <a:pt x="147926" y="180407"/>
                  </a:lnTo>
                  <a:lnTo>
                    <a:pt x="148205" y="180657"/>
                  </a:lnTo>
                  <a:lnTo>
                    <a:pt x="148477" y="180916"/>
                  </a:lnTo>
                  <a:lnTo>
                    <a:pt x="148742" y="181184"/>
                  </a:lnTo>
                  <a:lnTo>
                    <a:pt x="149236" y="181671"/>
                  </a:lnTo>
                  <a:lnTo>
                    <a:pt x="149474" y="181926"/>
                  </a:lnTo>
                  <a:lnTo>
                    <a:pt x="149686" y="182194"/>
                  </a:lnTo>
                  <a:lnTo>
                    <a:pt x="149847" y="182481"/>
                  </a:lnTo>
                  <a:lnTo>
                    <a:pt x="149924" y="182681"/>
                  </a:lnTo>
                  <a:lnTo>
                    <a:pt x="149983" y="182886"/>
                  </a:lnTo>
                  <a:lnTo>
                    <a:pt x="150034" y="183099"/>
                  </a:lnTo>
                  <a:lnTo>
                    <a:pt x="150113" y="183527"/>
                  </a:lnTo>
                  <a:lnTo>
                    <a:pt x="150161" y="183836"/>
                  </a:lnTo>
                  <a:lnTo>
                    <a:pt x="150195" y="184150"/>
                  </a:lnTo>
                  <a:lnTo>
                    <a:pt x="150272" y="185091"/>
                  </a:lnTo>
                  <a:lnTo>
                    <a:pt x="150289" y="185451"/>
                  </a:lnTo>
                  <a:lnTo>
                    <a:pt x="150293" y="185810"/>
                  </a:lnTo>
                  <a:lnTo>
                    <a:pt x="150302" y="186174"/>
                  </a:lnTo>
                  <a:lnTo>
                    <a:pt x="150340" y="186520"/>
                  </a:lnTo>
                  <a:lnTo>
                    <a:pt x="150429" y="186847"/>
                  </a:lnTo>
                  <a:lnTo>
                    <a:pt x="150510" y="187029"/>
                  </a:lnTo>
                  <a:lnTo>
                    <a:pt x="150603" y="187207"/>
                  </a:lnTo>
                  <a:lnTo>
                    <a:pt x="150705" y="187375"/>
                  </a:lnTo>
                  <a:lnTo>
                    <a:pt x="150932" y="187711"/>
                  </a:lnTo>
                  <a:lnTo>
                    <a:pt x="151045" y="187989"/>
                  </a:lnTo>
                  <a:lnTo>
                    <a:pt x="151517" y="188430"/>
                  </a:lnTo>
                  <a:lnTo>
                    <a:pt x="151853" y="188762"/>
                  </a:lnTo>
                  <a:lnTo>
                    <a:pt x="152209" y="189067"/>
                  </a:lnTo>
                  <a:lnTo>
                    <a:pt x="152860" y="189574"/>
                  </a:lnTo>
                  <a:lnTo>
                    <a:pt x="153951" y="190111"/>
                  </a:lnTo>
                  <a:lnTo>
                    <a:pt x="154076" y="190243"/>
                  </a:lnTo>
                  <a:lnTo>
                    <a:pt x="155047" y="190525"/>
                  </a:lnTo>
                  <a:lnTo>
                    <a:pt x="155303" y="190525"/>
                  </a:lnTo>
                  <a:lnTo>
                    <a:pt x="155949" y="190666"/>
                  </a:lnTo>
                  <a:lnTo>
                    <a:pt x="156663" y="190616"/>
                  </a:lnTo>
                  <a:lnTo>
                    <a:pt x="157766" y="190507"/>
                  </a:lnTo>
                  <a:lnTo>
                    <a:pt x="159262" y="190075"/>
                  </a:lnTo>
                  <a:lnTo>
                    <a:pt x="160897" y="189320"/>
                  </a:lnTo>
                  <a:lnTo>
                    <a:pt x="162060" y="188268"/>
                  </a:lnTo>
                  <a:lnTo>
                    <a:pt x="162804" y="187596"/>
                  </a:lnTo>
                  <a:lnTo>
                    <a:pt x="164783" y="185608"/>
                  </a:lnTo>
                  <a:lnTo>
                    <a:pt x="166105" y="184203"/>
                  </a:lnTo>
                  <a:lnTo>
                    <a:pt x="166569" y="183493"/>
                  </a:lnTo>
                  <a:lnTo>
                    <a:pt x="167365" y="182722"/>
                  </a:lnTo>
                  <a:lnTo>
                    <a:pt x="167964" y="182381"/>
                  </a:lnTo>
                  <a:lnTo>
                    <a:pt x="168576" y="182058"/>
                  </a:lnTo>
                  <a:lnTo>
                    <a:pt x="169200" y="181753"/>
                  </a:lnTo>
                  <a:lnTo>
                    <a:pt x="171858" y="180639"/>
                  </a:lnTo>
                  <a:lnTo>
                    <a:pt x="172327" y="180507"/>
                  </a:lnTo>
                  <a:lnTo>
                    <a:pt x="172645" y="180405"/>
                  </a:lnTo>
                  <a:lnTo>
                    <a:pt x="172799" y="180448"/>
                  </a:lnTo>
                  <a:lnTo>
                    <a:pt x="173041" y="180457"/>
                  </a:lnTo>
                  <a:lnTo>
                    <a:pt x="173286" y="180488"/>
                  </a:lnTo>
                  <a:lnTo>
                    <a:pt x="173774" y="180570"/>
                  </a:lnTo>
                  <a:lnTo>
                    <a:pt x="174019" y="180598"/>
                  </a:lnTo>
                  <a:lnTo>
                    <a:pt x="174420" y="180630"/>
                  </a:lnTo>
                  <a:lnTo>
                    <a:pt x="174828" y="180652"/>
                  </a:lnTo>
                  <a:lnTo>
                    <a:pt x="175231" y="180666"/>
                  </a:lnTo>
                  <a:lnTo>
                    <a:pt x="175639" y="180662"/>
                  </a:lnTo>
                  <a:lnTo>
                    <a:pt x="176039" y="180634"/>
                  </a:lnTo>
                  <a:lnTo>
                    <a:pt x="176330" y="180598"/>
                  </a:lnTo>
                  <a:lnTo>
                    <a:pt x="176617" y="180543"/>
                  </a:lnTo>
                  <a:lnTo>
                    <a:pt x="177479" y="180366"/>
                  </a:lnTo>
                  <a:lnTo>
                    <a:pt x="178136" y="180238"/>
                  </a:lnTo>
                  <a:lnTo>
                    <a:pt x="178796" y="180111"/>
                  </a:lnTo>
                  <a:lnTo>
                    <a:pt x="179125" y="180057"/>
                  </a:lnTo>
                  <a:lnTo>
                    <a:pt x="179412" y="180034"/>
                  </a:lnTo>
                  <a:lnTo>
                    <a:pt x="179714" y="180034"/>
                  </a:lnTo>
                  <a:lnTo>
                    <a:pt x="180005" y="180025"/>
                  </a:lnTo>
                  <a:lnTo>
                    <a:pt x="180269" y="179979"/>
                  </a:lnTo>
                  <a:lnTo>
                    <a:pt x="180477" y="179870"/>
                  </a:lnTo>
                  <a:lnTo>
                    <a:pt x="180629" y="179632"/>
                  </a:lnTo>
                  <a:lnTo>
                    <a:pt x="180723" y="179251"/>
                  </a:lnTo>
                  <a:lnTo>
                    <a:pt x="180798" y="179047"/>
                  </a:lnTo>
                  <a:lnTo>
                    <a:pt x="180919" y="178906"/>
                  </a:lnTo>
                  <a:lnTo>
                    <a:pt x="181048" y="178851"/>
                  </a:lnTo>
                  <a:lnTo>
                    <a:pt x="181199" y="178824"/>
                  </a:lnTo>
                  <a:lnTo>
                    <a:pt x="181520" y="178806"/>
                  </a:lnTo>
                  <a:lnTo>
                    <a:pt x="181679" y="178792"/>
                  </a:lnTo>
                  <a:lnTo>
                    <a:pt x="182271" y="178683"/>
                  </a:lnTo>
                  <a:lnTo>
                    <a:pt x="182569" y="178624"/>
                  </a:lnTo>
                  <a:lnTo>
                    <a:pt x="182864" y="178556"/>
                  </a:lnTo>
                  <a:lnTo>
                    <a:pt x="183158" y="178478"/>
                  </a:lnTo>
                  <a:lnTo>
                    <a:pt x="183544" y="178369"/>
                  </a:lnTo>
                  <a:lnTo>
                    <a:pt x="183933" y="178251"/>
                  </a:lnTo>
                  <a:lnTo>
                    <a:pt x="184314" y="178119"/>
                  </a:lnTo>
                  <a:lnTo>
                    <a:pt x="185063" y="177822"/>
                  </a:lnTo>
                  <a:lnTo>
                    <a:pt x="185681" y="177687"/>
                  </a:lnTo>
                  <a:lnTo>
                    <a:pt x="186301" y="177491"/>
                  </a:lnTo>
                  <a:lnTo>
                    <a:pt x="186905" y="177237"/>
                  </a:lnTo>
                  <a:lnTo>
                    <a:pt x="187475" y="176932"/>
                  </a:lnTo>
                  <a:lnTo>
                    <a:pt x="188004" y="176582"/>
                  </a:lnTo>
                  <a:lnTo>
                    <a:pt x="188431" y="176236"/>
                  </a:lnTo>
                  <a:lnTo>
                    <a:pt x="188838" y="175850"/>
                  </a:lnTo>
                  <a:lnTo>
                    <a:pt x="189212" y="175431"/>
                  </a:lnTo>
                  <a:lnTo>
                    <a:pt x="189552" y="174985"/>
                  </a:lnTo>
                  <a:lnTo>
                    <a:pt x="189843" y="174522"/>
                  </a:lnTo>
                  <a:lnTo>
                    <a:pt x="190085" y="174012"/>
                  </a:lnTo>
                  <a:lnTo>
                    <a:pt x="190274" y="173471"/>
                  </a:lnTo>
                  <a:lnTo>
                    <a:pt x="190421" y="172911"/>
                  </a:lnTo>
                  <a:lnTo>
                    <a:pt x="190542" y="172338"/>
                  </a:lnTo>
                  <a:lnTo>
                    <a:pt x="190652" y="171775"/>
                  </a:lnTo>
                  <a:lnTo>
                    <a:pt x="190735" y="171265"/>
                  </a:lnTo>
                  <a:lnTo>
                    <a:pt x="190803" y="170751"/>
                  </a:lnTo>
                  <a:lnTo>
                    <a:pt x="190823" y="170390"/>
                  </a:lnTo>
                  <a:lnTo>
                    <a:pt x="190852" y="170237"/>
                  </a:lnTo>
                  <a:lnTo>
                    <a:pt x="190882" y="169723"/>
                  </a:lnTo>
                  <a:lnTo>
                    <a:pt x="190886" y="169209"/>
                  </a:lnTo>
                  <a:lnTo>
                    <a:pt x="190856" y="168595"/>
                  </a:lnTo>
                  <a:lnTo>
                    <a:pt x="190784" y="167981"/>
                  </a:lnTo>
                  <a:lnTo>
                    <a:pt x="190686" y="167372"/>
                  </a:lnTo>
                  <a:lnTo>
                    <a:pt x="190466" y="166153"/>
                  </a:lnTo>
                  <a:lnTo>
                    <a:pt x="190255" y="164793"/>
                  </a:lnTo>
                  <a:lnTo>
                    <a:pt x="190134" y="164115"/>
                  </a:lnTo>
                  <a:lnTo>
                    <a:pt x="189979" y="163451"/>
                  </a:lnTo>
                  <a:lnTo>
                    <a:pt x="189771" y="162810"/>
                  </a:lnTo>
                  <a:lnTo>
                    <a:pt x="189605" y="162437"/>
                  </a:lnTo>
                  <a:lnTo>
                    <a:pt x="189410" y="162078"/>
                  </a:lnTo>
                  <a:lnTo>
                    <a:pt x="189206" y="161719"/>
                  </a:lnTo>
                  <a:lnTo>
                    <a:pt x="189017" y="161355"/>
                  </a:lnTo>
                  <a:lnTo>
                    <a:pt x="188853" y="160982"/>
                  </a:lnTo>
                  <a:lnTo>
                    <a:pt x="188696" y="160414"/>
                  </a:lnTo>
                  <a:lnTo>
                    <a:pt x="188596" y="159817"/>
                  </a:lnTo>
                  <a:lnTo>
                    <a:pt x="188528" y="159217"/>
                  </a:lnTo>
                  <a:lnTo>
                    <a:pt x="188454" y="158612"/>
                  </a:lnTo>
                  <a:lnTo>
                    <a:pt x="188341" y="158021"/>
                  </a:lnTo>
                  <a:lnTo>
                    <a:pt x="188058" y="157090"/>
                  </a:lnTo>
                  <a:lnTo>
                    <a:pt x="187800" y="156402"/>
                  </a:lnTo>
                  <a:lnTo>
                    <a:pt x="187479" y="155607"/>
                  </a:lnTo>
                  <a:lnTo>
                    <a:pt x="187166" y="154810"/>
                  </a:lnTo>
                  <a:lnTo>
                    <a:pt x="186894" y="153996"/>
                  </a:lnTo>
                  <a:lnTo>
                    <a:pt x="186769" y="153519"/>
                  </a:lnTo>
                  <a:lnTo>
                    <a:pt x="186652" y="153041"/>
                  </a:lnTo>
                  <a:lnTo>
                    <a:pt x="186542" y="152559"/>
                  </a:lnTo>
                  <a:lnTo>
                    <a:pt x="186418" y="152077"/>
                  </a:lnTo>
                  <a:lnTo>
                    <a:pt x="186274" y="151609"/>
                  </a:lnTo>
                  <a:lnTo>
                    <a:pt x="186025" y="150913"/>
                  </a:lnTo>
                  <a:lnTo>
                    <a:pt x="185745" y="150222"/>
                  </a:lnTo>
                  <a:lnTo>
                    <a:pt x="185433" y="149549"/>
                  </a:lnTo>
                  <a:lnTo>
                    <a:pt x="185093" y="148889"/>
                  </a:lnTo>
                  <a:lnTo>
                    <a:pt x="184726" y="148248"/>
                  </a:lnTo>
                  <a:lnTo>
                    <a:pt x="184341" y="147661"/>
                  </a:lnTo>
                  <a:lnTo>
                    <a:pt x="183922" y="147097"/>
                  </a:lnTo>
                  <a:lnTo>
                    <a:pt x="183034" y="145997"/>
                  </a:lnTo>
                  <a:lnTo>
                    <a:pt x="182596" y="145446"/>
                  </a:lnTo>
                  <a:lnTo>
                    <a:pt x="182142" y="144933"/>
                  </a:lnTo>
                  <a:lnTo>
                    <a:pt x="181636" y="144428"/>
                  </a:lnTo>
                  <a:lnTo>
                    <a:pt x="181157" y="143923"/>
                  </a:lnTo>
                  <a:lnTo>
                    <a:pt x="180772" y="143395"/>
                  </a:lnTo>
                  <a:lnTo>
                    <a:pt x="180557" y="142841"/>
                  </a:lnTo>
                  <a:lnTo>
                    <a:pt x="180519" y="142559"/>
                  </a:lnTo>
                  <a:lnTo>
                    <a:pt x="180500" y="142268"/>
                  </a:lnTo>
                  <a:lnTo>
                    <a:pt x="180504" y="141977"/>
                  </a:lnTo>
                  <a:lnTo>
                    <a:pt x="180534" y="141690"/>
                  </a:lnTo>
                  <a:lnTo>
                    <a:pt x="180583" y="141413"/>
                  </a:lnTo>
                  <a:lnTo>
                    <a:pt x="180907" y="140599"/>
                  </a:lnTo>
                  <a:lnTo>
                    <a:pt x="181176" y="139994"/>
                  </a:lnTo>
                  <a:lnTo>
                    <a:pt x="181492" y="138288"/>
                  </a:lnTo>
                  <a:lnTo>
                    <a:pt x="182131" y="135433"/>
                  </a:lnTo>
                  <a:lnTo>
                    <a:pt x="182248" y="135151"/>
                  </a:lnTo>
                  <a:lnTo>
                    <a:pt x="182342" y="134855"/>
                  </a:lnTo>
                  <a:lnTo>
                    <a:pt x="182407" y="134546"/>
                  </a:lnTo>
                  <a:lnTo>
                    <a:pt x="182448" y="134236"/>
                  </a:lnTo>
                  <a:lnTo>
                    <a:pt x="182456" y="133936"/>
                  </a:lnTo>
                  <a:lnTo>
                    <a:pt x="182422" y="133632"/>
                  </a:lnTo>
                  <a:lnTo>
                    <a:pt x="182350" y="133327"/>
                  </a:lnTo>
                  <a:lnTo>
                    <a:pt x="182248" y="133027"/>
                  </a:lnTo>
                  <a:lnTo>
                    <a:pt x="182138" y="132727"/>
                  </a:lnTo>
                  <a:lnTo>
                    <a:pt x="181966" y="132231"/>
                  </a:lnTo>
                  <a:lnTo>
                    <a:pt x="181811" y="131840"/>
                  </a:lnTo>
                  <a:lnTo>
                    <a:pt x="181738" y="131644"/>
                  </a:lnTo>
                  <a:lnTo>
                    <a:pt x="181679" y="131444"/>
                  </a:lnTo>
                  <a:lnTo>
                    <a:pt x="181622" y="131131"/>
                  </a:lnTo>
                  <a:lnTo>
                    <a:pt x="181599" y="130812"/>
                  </a:lnTo>
                  <a:lnTo>
                    <a:pt x="181584" y="130489"/>
                  </a:lnTo>
                  <a:lnTo>
                    <a:pt x="181554" y="130171"/>
                  </a:lnTo>
                  <a:lnTo>
                    <a:pt x="181482" y="129866"/>
                  </a:lnTo>
                  <a:lnTo>
                    <a:pt x="181410" y="129680"/>
                  </a:lnTo>
                  <a:lnTo>
                    <a:pt x="181322" y="129498"/>
                  </a:lnTo>
                  <a:lnTo>
                    <a:pt x="181135" y="129139"/>
                  </a:lnTo>
                  <a:lnTo>
                    <a:pt x="181051" y="128956"/>
                  </a:lnTo>
                  <a:lnTo>
                    <a:pt x="180938" y="128647"/>
                  </a:lnTo>
                  <a:lnTo>
                    <a:pt x="180847" y="128324"/>
                  </a:lnTo>
                  <a:lnTo>
                    <a:pt x="180761" y="128002"/>
                  </a:lnTo>
                  <a:lnTo>
                    <a:pt x="180670" y="127683"/>
                  </a:lnTo>
                  <a:lnTo>
                    <a:pt x="180557" y="127370"/>
                  </a:lnTo>
                  <a:lnTo>
                    <a:pt x="180417" y="127019"/>
                  </a:lnTo>
                  <a:lnTo>
                    <a:pt x="180266" y="126669"/>
                  </a:lnTo>
                  <a:lnTo>
                    <a:pt x="180099" y="126324"/>
                  </a:lnTo>
                  <a:lnTo>
                    <a:pt x="179911" y="126001"/>
                  </a:lnTo>
                  <a:lnTo>
                    <a:pt x="179691" y="125705"/>
                  </a:lnTo>
                  <a:lnTo>
                    <a:pt x="179461" y="125469"/>
                  </a:lnTo>
                  <a:lnTo>
                    <a:pt x="179208" y="125255"/>
                  </a:lnTo>
                  <a:lnTo>
                    <a:pt x="178936" y="125055"/>
                  </a:lnTo>
                  <a:lnTo>
                    <a:pt x="178649" y="124873"/>
                  </a:lnTo>
                  <a:lnTo>
                    <a:pt x="178363" y="124705"/>
                  </a:lnTo>
                  <a:lnTo>
                    <a:pt x="178053" y="124541"/>
                  </a:lnTo>
                  <a:lnTo>
                    <a:pt x="177732" y="124391"/>
                  </a:lnTo>
                  <a:lnTo>
                    <a:pt x="177403" y="124259"/>
                  </a:lnTo>
                  <a:lnTo>
                    <a:pt x="177067" y="124154"/>
                  </a:lnTo>
                  <a:lnTo>
                    <a:pt x="176731" y="124077"/>
                  </a:lnTo>
                  <a:lnTo>
                    <a:pt x="176428" y="124023"/>
                  </a:lnTo>
                  <a:lnTo>
                    <a:pt x="176115" y="123973"/>
                  </a:lnTo>
                  <a:lnTo>
                    <a:pt x="175801" y="123954"/>
                  </a:lnTo>
                  <a:lnTo>
                    <a:pt x="175503" y="123973"/>
                  </a:lnTo>
                  <a:lnTo>
                    <a:pt x="174760" y="124413"/>
                  </a:lnTo>
                  <a:lnTo>
                    <a:pt x="174630" y="124486"/>
                  </a:lnTo>
                  <a:lnTo>
                    <a:pt x="174439" y="124541"/>
                  </a:lnTo>
                  <a:lnTo>
                    <a:pt x="174231" y="124564"/>
                  </a:lnTo>
                  <a:lnTo>
                    <a:pt x="174015" y="124564"/>
                  </a:lnTo>
                  <a:lnTo>
                    <a:pt x="173796" y="124555"/>
                  </a:lnTo>
                  <a:lnTo>
                    <a:pt x="173585" y="124541"/>
                  </a:lnTo>
                  <a:lnTo>
                    <a:pt x="173131" y="124500"/>
                  </a:lnTo>
                  <a:lnTo>
                    <a:pt x="172674" y="124413"/>
                  </a:lnTo>
                  <a:lnTo>
                    <a:pt x="172225" y="124291"/>
                  </a:lnTo>
                  <a:lnTo>
                    <a:pt x="171779" y="124145"/>
                  </a:lnTo>
                  <a:lnTo>
                    <a:pt x="171352" y="123977"/>
                  </a:lnTo>
                  <a:lnTo>
                    <a:pt x="170881" y="123759"/>
                  </a:lnTo>
                  <a:lnTo>
                    <a:pt x="170424" y="123499"/>
                  </a:lnTo>
                  <a:lnTo>
                    <a:pt x="169978" y="123213"/>
                  </a:lnTo>
                  <a:lnTo>
                    <a:pt x="169547" y="122908"/>
                  </a:lnTo>
                  <a:lnTo>
                    <a:pt x="169136" y="122586"/>
                  </a:lnTo>
                  <a:lnTo>
                    <a:pt x="168780" y="122295"/>
                  </a:lnTo>
                  <a:lnTo>
                    <a:pt x="168429" y="121994"/>
                  </a:lnTo>
                  <a:lnTo>
                    <a:pt x="168098" y="121676"/>
                  </a:lnTo>
                  <a:lnTo>
                    <a:pt x="167788" y="121339"/>
                  </a:lnTo>
                  <a:lnTo>
                    <a:pt x="167520" y="120980"/>
                  </a:lnTo>
                  <a:lnTo>
                    <a:pt x="167214" y="120416"/>
                  </a:lnTo>
                  <a:lnTo>
                    <a:pt x="166978" y="119794"/>
                  </a:lnTo>
                  <a:lnTo>
                    <a:pt x="166806" y="119139"/>
                  </a:lnTo>
                  <a:lnTo>
                    <a:pt x="166738" y="118775"/>
                  </a:lnTo>
                  <a:lnTo>
                    <a:pt x="166904" y="116281"/>
                  </a:lnTo>
                  <a:lnTo>
                    <a:pt x="167365" y="114786"/>
                  </a:lnTo>
                  <a:lnTo>
                    <a:pt x="167488" y="114527"/>
                  </a:lnTo>
                  <a:lnTo>
                    <a:pt x="167531" y="114396"/>
                  </a:lnTo>
                  <a:lnTo>
                    <a:pt x="167560" y="114259"/>
                  </a:lnTo>
                  <a:lnTo>
                    <a:pt x="167609" y="113982"/>
                  </a:lnTo>
                  <a:lnTo>
                    <a:pt x="167652" y="113854"/>
                  </a:lnTo>
                  <a:lnTo>
                    <a:pt x="167836" y="113554"/>
                  </a:lnTo>
                  <a:lnTo>
                    <a:pt x="168104" y="113291"/>
                  </a:lnTo>
                  <a:lnTo>
                    <a:pt x="168414" y="113041"/>
                  </a:lnTo>
                  <a:lnTo>
                    <a:pt x="168735" y="112795"/>
                  </a:lnTo>
                  <a:lnTo>
                    <a:pt x="169018" y="112527"/>
                  </a:lnTo>
                  <a:lnTo>
                    <a:pt x="169355" y="112108"/>
                  </a:lnTo>
                  <a:lnTo>
                    <a:pt x="169661" y="111663"/>
                  </a:lnTo>
                  <a:lnTo>
                    <a:pt x="169959" y="111212"/>
                  </a:lnTo>
                  <a:lnTo>
                    <a:pt x="170273" y="110776"/>
                  </a:lnTo>
                  <a:lnTo>
                    <a:pt x="170628" y="110380"/>
                  </a:lnTo>
                  <a:lnTo>
                    <a:pt x="170911" y="110125"/>
                  </a:lnTo>
                  <a:lnTo>
                    <a:pt x="171217" y="109894"/>
                  </a:lnTo>
                  <a:lnTo>
                    <a:pt x="171839" y="109439"/>
                  </a:lnTo>
                  <a:lnTo>
                    <a:pt x="172142" y="109207"/>
                  </a:lnTo>
                  <a:lnTo>
                    <a:pt x="172372" y="109016"/>
                  </a:lnTo>
                  <a:lnTo>
                    <a:pt x="172595" y="108820"/>
                  </a:lnTo>
                  <a:lnTo>
                    <a:pt x="173048" y="108434"/>
                  </a:lnTo>
                  <a:lnTo>
                    <a:pt x="173283" y="108252"/>
                  </a:lnTo>
                  <a:lnTo>
                    <a:pt x="173789" y="107897"/>
                  </a:lnTo>
                  <a:lnTo>
                    <a:pt x="174320" y="107561"/>
                  </a:lnTo>
                  <a:lnTo>
                    <a:pt x="174868" y="107256"/>
                  </a:lnTo>
                  <a:lnTo>
                    <a:pt x="175431" y="106974"/>
                  </a:lnTo>
                  <a:lnTo>
                    <a:pt x="175998" y="106729"/>
                  </a:lnTo>
                  <a:lnTo>
                    <a:pt x="177681" y="105943"/>
                  </a:lnTo>
                  <a:lnTo>
                    <a:pt x="180972" y="104419"/>
                  </a:lnTo>
                  <a:lnTo>
                    <a:pt x="184288" y="102622"/>
                  </a:lnTo>
                  <a:lnTo>
                    <a:pt x="184386" y="102436"/>
                  </a:lnTo>
                  <a:lnTo>
                    <a:pt x="184420" y="102190"/>
                  </a:lnTo>
                  <a:lnTo>
                    <a:pt x="184439" y="101640"/>
                  </a:lnTo>
                  <a:lnTo>
                    <a:pt x="184492" y="101386"/>
                  </a:lnTo>
                  <a:lnTo>
                    <a:pt x="184560" y="101227"/>
                  </a:lnTo>
                  <a:lnTo>
                    <a:pt x="184636" y="101067"/>
                  </a:lnTo>
                  <a:lnTo>
                    <a:pt x="184722" y="100908"/>
                  </a:lnTo>
                  <a:lnTo>
                    <a:pt x="184817" y="100758"/>
                  </a:lnTo>
                  <a:lnTo>
                    <a:pt x="185036" y="100494"/>
                  </a:lnTo>
                  <a:lnTo>
                    <a:pt x="185429" y="100162"/>
                  </a:lnTo>
                  <a:lnTo>
                    <a:pt x="185522" y="100031"/>
                  </a:lnTo>
                  <a:lnTo>
                    <a:pt x="185571" y="99889"/>
                  </a:lnTo>
                  <a:lnTo>
                    <a:pt x="185598" y="99740"/>
                  </a:lnTo>
                  <a:lnTo>
                    <a:pt x="185613" y="99576"/>
                  </a:lnTo>
                  <a:lnTo>
                    <a:pt x="185618" y="99412"/>
                  </a:lnTo>
                  <a:lnTo>
                    <a:pt x="185628" y="99253"/>
                  </a:lnTo>
                  <a:lnTo>
                    <a:pt x="185643" y="98871"/>
                  </a:lnTo>
                  <a:lnTo>
                    <a:pt x="185643" y="98744"/>
                  </a:lnTo>
                  <a:lnTo>
                    <a:pt x="185637" y="98612"/>
                  </a:lnTo>
                  <a:lnTo>
                    <a:pt x="184934" y="97225"/>
                  </a:lnTo>
                  <a:lnTo>
                    <a:pt x="185070" y="97243"/>
                  </a:lnTo>
                  <a:lnTo>
                    <a:pt x="185214" y="97238"/>
                  </a:lnTo>
                  <a:lnTo>
                    <a:pt x="185360" y="97211"/>
                  </a:lnTo>
                  <a:lnTo>
                    <a:pt x="185995" y="96557"/>
                  </a:lnTo>
                  <a:lnTo>
                    <a:pt x="186180" y="96370"/>
                  </a:lnTo>
                  <a:lnTo>
                    <a:pt x="186395" y="96197"/>
                  </a:lnTo>
                  <a:lnTo>
                    <a:pt x="186622" y="96042"/>
                  </a:lnTo>
                  <a:lnTo>
                    <a:pt x="186860" y="95911"/>
                  </a:lnTo>
                  <a:lnTo>
                    <a:pt x="187105" y="95797"/>
                  </a:lnTo>
                  <a:lnTo>
                    <a:pt x="187373" y="95702"/>
                  </a:lnTo>
                  <a:lnTo>
                    <a:pt x="187657" y="95629"/>
                  </a:lnTo>
                  <a:lnTo>
                    <a:pt x="187944" y="95583"/>
                  </a:lnTo>
                  <a:lnTo>
                    <a:pt x="188235" y="95556"/>
                  </a:lnTo>
                  <a:lnTo>
                    <a:pt x="188522" y="95551"/>
                  </a:lnTo>
                  <a:lnTo>
                    <a:pt x="188779" y="95574"/>
                  </a:lnTo>
                  <a:lnTo>
                    <a:pt x="189031" y="95620"/>
                  </a:lnTo>
                  <a:lnTo>
                    <a:pt x="189541" y="95747"/>
                  </a:lnTo>
                  <a:lnTo>
                    <a:pt x="189922" y="95824"/>
                  </a:lnTo>
                  <a:lnTo>
                    <a:pt x="190179" y="95870"/>
                  </a:lnTo>
                  <a:lnTo>
                    <a:pt x="190436" y="95906"/>
                  </a:lnTo>
                  <a:lnTo>
                    <a:pt x="190799" y="95943"/>
                  </a:lnTo>
                  <a:lnTo>
                    <a:pt x="190980" y="95956"/>
                  </a:lnTo>
                  <a:lnTo>
                    <a:pt x="191165" y="95965"/>
                  </a:lnTo>
                  <a:lnTo>
                    <a:pt x="191347" y="95970"/>
                  </a:lnTo>
                  <a:lnTo>
                    <a:pt x="191585" y="95961"/>
                  </a:lnTo>
                  <a:lnTo>
                    <a:pt x="191940" y="95934"/>
                  </a:lnTo>
                  <a:lnTo>
                    <a:pt x="192199" y="95924"/>
                  </a:lnTo>
                  <a:lnTo>
                    <a:pt x="192475" y="95929"/>
                  </a:lnTo>
                  <a:lnTo>
                    <a:pt x="192743" y="95915"/>
                  </a:lnTo>
                  <a:lnTo>
                    <a:pt x="192985" y="95874"/>
                  </a:lnTo>
                  <a:lnTo>
                    <a:pt x="193238" y="95706"/>
                  </a:lnTo>
                  <a:lnTo>
                    <a:pt x="193454" y="95411"/>
                  </a:lnTo>
                  <a:lnTo>
                    <a:pt x="193597" y="95283"/>
                  </a:lnTo>
                  <a:lnTo>
                    <a:pt x="193756" y="95165"/>
                  </a:lnTo>
                  <a:lnTo>
                    <a:pt x="193926" y="95065"/>
                  </a:lnTo>
                  <a:lnTo>
                    <a:pt x="194107" y="94983"/>
                  </a:lnTo>
                  <a:lnTo>
                    <a:pt x="194285" y="94924"/>
                  </a:lnTo>
                  <a:lnTo>
                    <a:pt x="194477" y="94892"/>
                  </a:lnTo>
                  <a:lnTo>
                    <a:pt x="194678" y="94888"/>
                  </a:lnTo>
                  <a:lnTo>
                    <a:pt x="195290" y="94942"/>
                  </a:lnTo>
                  <a:lnTo>
                    <a:pt x="195534" y="94933"/>
                  </a:lnTo>
                  <a:lnTo>
                    <a:pt x="195791" y="94915"/>
                  </a:lnTo>
                  <a:lnTo>
                    <a:pt x="196044" y="94906"/>
                  </a:lnTo>
                  <a:lnTo>
                    <a:pt x="196275" y="94929"/>
                  </a:lnTo>
                  <a:lnTo>
                    <a:pt x="196645" y="95156"/>
                  </a:lnTo>
                  <a:lnTo>
                    <a:pt x="196879" y="95429"/>
                  </a:lnTo>
                  <a:lnTo>
                    <a:pt x="197083" y="95642"/>
                  </a:lnTo>
                  <a:lnTo>
                    <a:pt x="197370" y="95988"/>
                  </a:lnTo>
                  <a:lnTo>
                    <a:pt x="197495" y="96188"/>
                  </a:lnTo>
                  <a:lnTo>
                    <a:pt x="197608" y="96406"/>
                  </a:lnTo>
                  <a:lnTo>
                    <a:pt x="197703" y="96634"/>
                  </a:lnTo>
                  <a:lnTo>
                    <a:pt x="197786" y="96861"/>
                  </a:lnTo>
                  <a:lnTo>
                    <a:pt x="197850" y="97093"/>
                  </a:lnTo>
                  <a:lnTo>
                    <a:pt x="197929" y="97416"/>
                  </a:lnTo>
                  <a:lnTo>
                    <a:pt x="197997" y="97761"/>
                  </a:lnTo>
                  <a:lnTo>
                    <a:pt x="198031" y="98107"/>
                  </a:lnTo>
                  <a:lnTo>
                    <a:pt x="198012" y="98412"/>
                  </a:lnTo>
                  <a:lnTo>
                    <a:pt x="197699" y="98848"/>
                  </a:lnTo>
                  <a:lnTo>
                    <a:pt x="197438" y="99012"/>
                  </a:lnTo>
                  <a:lnTo>
                    <a:pt x="196849" y="99508"/>
                  </a:lnTo>
                  <a:lnTo>
                    <a:pt x="196796" y="99653"/>
                  </a:lnTo>
                  <a:lnTo>
                    <a:pt x="196777" y="99826"/>
                  </a:lnTo>
                  <a:lnTo>
                    <a:pt x="196785" y="100012"/>
                  </a:lnTo>
                  <a:lnTo>
                    <a:pt x="196807" y="100199"/>
                  </a:lnTo>
                  <a:lnTo>
                    <a:pt x="196868" y="100594"/>
                  </a:lnTo>
                  <a:lnTo>
                    <a:pt x="196913" y="100817"/>
                  </a:lnTo>
                  <a:lnTo>
                    <a:pt x="196977" y="101031"/>
                  </a:lnTo>
                  <a:lnTo>
                    <a:pt x="197064" y="101227"/>
                  </a:lnTo>
                  <a:lnTo>
                    <a:pt x="197181" y="101390"/>
                  </a:lnTo>
                  <a:lnTo>
                    <a:pt x="197355" y="101522"/>
                  </a:lnTo>
                  <a:lnTo>
                    <a:pt x="197574" y="101608"/>
                  </a:lnTo>
                  <a:lnTo>
                    <a:pt x="197820" y="101672"/>
                  </a:lnTo>
                  <a:lnTo>
                    <a:pt x="198073" y="101722"/>
                  </a:lnTo>
                  <a:lnTo>
                    <a:pt x="198315" y="101777"/>
                  </a:lnTo>
                  <a:lnTo>
                    <a:pt x="198657" y="101827"/>
                  </a:lnTo>
                  <a:lnTo>
                    <a:pt x="199388" y="101849"/>
                  </a:lnTo>
                  <a:lnTo>
                    <a:pt x="199709" y="101904"/>
                  </a:lnTo>
                  <a:lnTo>
                    <a:pt x="199953" y="102036"/>
                  </a:lnTo>
                  <a:lnTo>
                    <a:pt x="200070" y="102181"/>
                  </a:lnTo>
                  <a:lnTo>
                    <a:pt x="200157" y="102359"/>
                  </a:lnTo>
                  <a:lnTo>
                    <a:pt x="200308" y="102736"/>
                  </a:lnTo>
                  <a:lnTo>
                    <a:pt x="200395" y="102918"/>
                  </a:lnTo>
                  <a:lnTo>
                    <a:pt x="200660" y="103414"/>
                  </a:lnTo>
                  <a:lnTo>
                    <a:pt x="200803" y="103659"/>
                  </a:lnTo>
                  <a:lnTo>
                    <a:pt x="200962" y="103882"/>
                  </a:lnTo>
                  <a:lnTo>
                    <a:pt x="201147" y="104078"/>
                  </a:lnTo>
                  <a:lnTo>
                    <a:pt x="201340" y="104201"/>
                  </a:lnTo>
                  <a:lnTo>
                    <a:pt x="201559" y="104291"/>
                  </a:lnTo>
                  <a:lnTo>
                    <a:pt x="201789" y="104373"/>
                  </a:lnTo>
                  <a:lnTo>
                    <a:pt x="202005" y="104469"/>
                  </a:lnTo>
                  <a:lnTo>
                    <a:pt x="202190" y="104600"/>
                  </a:lnTo>
                  <a:lnTo>
                    <a:pt x="202356" y="104810"/>
                  </a:lnTo>
                  <a:lnTo>
                    <a:pt x="202483" y="105064"/>
                  </a:lnTo>
                  <a:lnTo>
                    <a:pt x="202589" y="105342"/>
                  </a:lnTo>
                  <a:lnTo>
                    <a:pt x="202692" y="105624"/>
                  </a:lnTo>
                  <a:lnTo>
                    <a:pt x="202804" y="105892"/>
                  </a:lnTo>
                  <a:lnTo>
                    <a:pt x="202948" y="106169"/>
                  </a:lnTo>
                  <a:lnTo>
                    <a:pt x="203250" y="106720"/>
                  </a:lnTo>
                  <a:lnTo>
                    <a:pt x="203390" y="106997"/>
                  </a:lnTo>
                  <a:lnTo>
                    <a:pt x="203507" y="107279"/>
                  </a:lnTo>
                  <a:lnTo>
                    <a:pt x="203556" y="107420"/>
                  </a:lnTo>
                  <a:lnTo>
                    <a:pt x="203673" y="107838"/>
                  </a:lnTo>
                  <a:lnTo>
                    <a:pt x="203726" y="107970"/>
                  </a:lnTo>
                  <a:lnTo>
                    <a:pt x="203802" y="108134"/>
                  </a:lnTo>
                  <a:lnTo>
                    <a:pt x="203889" y="108288"/>
                  </a:lnTo>
                  <a:lnTo>
                    <a:pt x="204093" y="108589"/>
                  </a:lnTo>
                  <a:lnTo>
                    <a:pt x="204206" y="108725"/>
                  </a:lnTo>
                  <a:lnTo>
                    <a:pt x="204285" y="109212"/>
                  </a:lnTo>
                  <a:lnTo>
                    <a:pt x="204376" y="109698"/>
                  </a:lnTo>
                  <a:lnTo>
                    <a:pt x="204425" y="109939"/>
                  </a:lnTo>
                  <a:lnTo>
                    <a:pt x="204482" y="110189"/>
                  </a:lnTo>
                  <a:lnTo>
                    <a:pt x="204724" y="111194"/>
                  </a:lnTo>
                  <a:lnTo>
                    <a:pt x="204761" y="111363"/>
                  </a:lnTo>
                  <a:lnTo>
                    <a:pt x="204792" y="111535"/>
                  </a:lnTo>
                  <a:lnTo>
                    <a:pt x="204863" y="111876"/>
                  </a:lnTo>
                  <a:lnTo>
                    <a:pt x="204909" y="112040"/>
                  </a:lnTo>
                  <a:lnTo>
                    <a:pt x="205014" y="112331"/>
                  </a:lnTo>
                  <a:lnTo>
                    <a:pt x="205143" y="112613"/>
                  </a:lnTo>
                  <a:lnTo>
                    <a:pt x="205283" y="112890"/>
                  </a:lnTo>
                  <a:lnTo>
                    <a:pt x="205415" y="113172"/>
                  </a:lnTo>
                  <a:lnTo>
                    <a:pt x="205524" y="113463"/>
                  </a:lnTo>
                  <a:lnTo>
                    <a:pt x="205615" y="113759"/>
                  </a:lnTo>
                  <a:lnTo>
                    <a:pt x="205702" y="114059"/>
                  </a:lnTo>
                  <a:lnTo>
                    <a:pt x="205774" y="114359"/>
                  </a:lnTo>
                  <a:lnTo>
                    <a:pt x="205814" y="114664"/>
                  </a:lnTo>
                  <a:lnTo>
                    <a:pt x="205819" y="114959"/>
                  </a:lnTo>
                  <a:lnTo>
                    <a:pt x="205762" y="115323"/>
                  </a:lnTo>
                  <a:lnTo>
                    <a:pt x="205645" y="115682"/>
                  </a:lnTo>
                  <a:lnTo>
                    <a:pt x="205487" y="116042"/>
                  </a:lnTo>
                  <a:lnTo>
                    <a:pt x="205298" y="116387"/>
                  </a:lnTo>
                  <a:lnTo>
                    <a:pt x="205105" y="116719"/>
                  </a:lnTo>
                  <a:lnTo>
                    <a:pt x="204992" y="116883"/>
                  </a:lnTo>
                  <a:lnTo>
                    <a:pt x="204735" y="117188"/>
                  </a:lnTo>
                  <a:lnTo>
                    <a:pt x="204618" y="117347"/>
                  </a:lnTo>
                  <a:lnTo>
                    <a:pt x="204527" y="117515"/>
                  </a:lnTo>
                  <a:lnTo>
                    <a:pt x="204467" y="117679"/>
                  </a:lnTo>
                  <a:lnTo>
                    <a:pt x="204418" y="117852"/>
                  </a:lnTo>
                  <a:lnTo>
                    <a:pt x="204384" y="118024"/>
                  </a:lnTo>
                  <a:lnTo>
                    <a:pt x="204372" y="118197"/>
                  </a:lnTo>
                  <a:lnTo>
                    <a:pt x="204538" y="118657"/>
                  </a:lnTo>
                  <a:lnTo>
                    <a:pt x="204667" y="118847"/>
                  </a:lnTo>
                  <a:lnTo>
                    <a:pt x="204833" y="119066"/>
                  </a:lnTo>
                  <a:lnTo>
                    <a:pt x="205022" y="119270"/>
                  </a:lnTo>
                  <a:lnTo>
                    <a:pt x="205226" y="119461"/>
                  </a:lnTo>
                  <a:lnTo>
                    <a:pt x="205438" y="119648"/>
                  </a:lnTo>
                  <a:lnTo>
                    <a:pt x="205857" y="120007"/>
                  </a:lnTo>
                  <a:lnTo>
                    <a:pt x="206065" y="120180"/>
                  </a:lnTo>
                  <a:lnTo>
                    <a:pt x="206275" y="120348"/>
                  </a:lnTo>
                  <a:lnTo>
                    <a:pt x="206494" y="120507"/>
                  </a:lnTo>
                  <a:lnTo>
                    <a:pt x="206940" y="120803"/>
                  </a:lnTo>
                  <a:lnTo>
                    <a:pt x="207167" y="120949"/>
                  </a:lnTo>
                  <a:lnTo>
                    <a:pt x="207397" y="121080"/>
                  </a:lnTo>
                  <a:lnTo>
                    <a:pt x="207631" y="121185"/>
                  </a:lnTo>
                  <a:lnTo>
                    <a:pt x="207873" y="121244"/>
                  </a:lnTo>
                  <a:lnTo>
                    <a:pt x="208172" y="121240"/>
                  </a:lnTo>
                  <a:lnTo>
                    <a:pt x="208489" y="121167"/>
                  </a:lnTo>
                  <a:lnTo>
                    <a:pt x="208806" y="121048"/>
                  </a:lnTo>
                  <a:lnTo>
                    <a:pt x="209116" y="120903"/>
                  </a:lnTo>
                  <a:lnTo>
                    <a:pt x="209407" y="120748"/>
                  </a:lnTo>
                  <a:lnTo>
                    <a:pt x="209694" y="120576"/>
                  </a:lnTo>
                  <a:lnTo>
                    <a:pt x="209966" y="120380"/>
                  </a:lnTo>
                  <a:lnTo>
                    <a:pt x="210097" y="120275"/>
                  </a:lnTo>
                  <a:lnTo>
                    <a:pt x="215714" y="120298"/>
                  </a:lnTo>
                  <a:lnTo>
                    <a:pt x="218565" y="120303"/>
                  </a:lnTo>
                  <a:lnTo>
                    <a:pt x="218694" y="120326"/>
                  </a:lnTo>
                  <a:lnTo>
                    <a:pt x="218826" y="120335"/>
                  </a:lnTo>
                  <a:lnTo>
                    <a:pt x="219083" y="120316"/>
                  </a:lnTo>
                  <a:lnTo>
                    <a:pt x="219264" y="120262"/>
                  </a:lnTo>
                  <a:lnTo>
                    <a:pt x="219442" y="120171"/>
                  </a:lnTo>
                  <a:lnTo>
                    <a:pt x="219612" y="120053"/>
                  </a:lnTo>
                  <a:lnTo>
                    <a:pt x="219766" y="119916"/>
                  </a:lnTo>
                  <a:lnTo>
                    <a:pt x="219895" y="119771"/>
                  </a:lnTo>
                  <a:lnTo>
                    <a:pt x="219982" y="119616"/>
                  </a:lnTo>
                  <a:lnTo>
                    <a:pt x="220038" y="119439"/>
                  </a:lnTo>
                  <a:lnTo>
                    <a:pt x="220088" y="119257"/>
                  </a:lnTo>
                  <a:lnTo>
                    <a:pt x="220144" y="119079"/>
                  </a:lnTo>
                  <a:lnTo>
                    <a:pt x="220231" y="118929"/>
                  </a:lnTo>
                  <a:lnTo>
                    <a:pt x="220401" y="118793"/>
                  </a:lnTo>
                  <a:lnTo>
                    <a:pt x="220619" y="118697"/>
                  </a:lnTo>
                  <a:lnTo>
                    <a:pt x="220857" y="118616"/>
                  </a:lnTo>
                  <a:lnTo>
                    <a:pt x="221076" y="118520"/>
                  </a:lnTo>
                  <a:lnTo>
                    <a:pt x="221246" y="118384"/>
                  </a:lnTo>
                  <a:lnTo>
                    <a:pt x="221348" y="118206"/>
                  </a:lnTo>
                  <a:lnTo>
                    <a:pt x="221416" y="117997"/>
                  </a:lnTo>
                  <a:lnTo>
                    <a:pt x="221511" y="117552"/>
                  </a:lnTo>
                  <a:lnTo>
                    <a:pt x="221586" y="117342"/>
                  </a:lnTo>
                  <a:lnTo>
                    <a:pt x="221688" y="117156"/>
                  </a:lnTo>
                  <a:lnTo>
                    <a:pt x="221805" y="116974"/>
                  </a:lnTo>
                  <a:lnTo>
                    <a:pt x="222040" y="116615"/>
                  </a:lnTo>
                  <a:lnTo>
                    <a:pt x="222123" y="116424"/>
                  </a:lnTo>
                  <a:lnTo>
                    <a:pt x="222161" y="116292"/>
                  </a:lnTo>
                  <a:lnTo>
                    <a:pt x="222191" y="116155"/>
                  </a:lnTo>
                  <a:lnTo>
                    <a:pt x="222236" y="115883"/>
                  </a:lnTo>
                  <a:lnTo>
                    <a:pt x="222270" y="115619"/>
                  </a:lnTo>
                  <a:lnTo>
                    <a:pt x="222467" y="115023"/>
                  </a:lnTo>
                  <a:lnTo>
                    <a:pt x="222644" y="114937"/>
                  </a:lnTo>
                  <a:lnTo>
                    <a:pt x="222848" y="114864"/>
                  </a:lnTo>
                  <a:lnTo>
                    <a:pt x="223045" y="114786"/>
                  </a:lnTo>
                  <a:lnTo>
                    <a:pt x="223267" y="114586"/>
                  </a:lnTo>
                  <a:lnTo>
                    <a:pt x="223385" y="114396"/>
                  </a:lnTo>
                  <a:lnTo>
                    <a:pt x="223489" y="114195"/>
                  </a:lnTo>
                  <a:lnTo>
                    <a:pt x="223558" y="114018"/>
                  </a:lnTo>
                  <a:lnTo>
                    <a:pt x="223664" y="113641"/>
                  </a:lnTo>
                  <a:lnTo>
                    <a:pt x="223728" y="113463"/>
                  </a:lnTo>
                  <a:lnTo>
                    <a:pt x="224416" y="112749"/>
                  </a:lnTo>
                  <a:lnTo>
                    <a:pt x="224522" y="112399"/>
                  </a:lnTo>
                  <a:lnTo>
                    <a:pt x="224672" y="112072"/>
                  </a:lnTo>
                  <a:lnTo>
                    <a:pt x="224755" y="111908"/>
                  </a:lnTo>
                  <a:lnTo>
                    <a:pt x="224842" y="111753"/>
                  </a:lnTo>
                  <a:lnTo>
                    <a:pt x="224940" y="111603"/>
                  </a:lnTo>
                  <a:lnTo>
                    <a:pt x="225148" y="111340"/>
                  </a:lnTo>
                  <a:lnTo>
                    <a:pt x="225390" y="111099"/>
                  </a:lnTo>
                  <a:lnTo>
                    <a:pt x="225654" y="110876"/>
                  </a:lnTo>
                  <a:lnTo>
                    <a:pt x="225930" y="110662"/>
                  </a:lnTo>
                  <a:lnTo>
                    <a:pt x="226202" y="110457"/>
                  </a:lnTo>
                  <a:lnTo>
                    <a:pt x="226576" y="110180"/>
                  </a:lnTo>
                  <a:lnTo>
                    <a:pt x="226965" y="109921"/>
                  </a:lnTo>
                  <a:lnTo>
                    <a:pt x="227365" y="109675"/>
                  </a:lnTo>
                  <a:lnTo>
                    <a:pt x="227872" y="109403"/>
                  </a:lnTo>
                  <a:lnTo>
                    <a:pt x="229375" y="108860"/>
                  </a:lnTo>
                  <a:lnTo>
                    <a:pt x="229616" y="108752"/>
                  </a:lnTo>
                  <a:lnTo>
                    <a:pt x="230043" y="108570"/>
                  </a:lnTo>
                  <a:lnTo>
                    <a:pt x="231333" y="108057"/>
                  </a:lnTo>
                  <a:lnTo>
                    <a:pt x="232055" y="107811"/>
                  </a:lnTo>
                  <a:lnTo>
                    <a:pt x="232460" y="107715"/>
                  </a:lnTo>
                  <a:lnTo>
                    <a:pt x="232690" y="107693"/>
                  </a:lnTo>
                  <a:lnTo>
                    <a:pt x="233158" y="107684"/>
                  </a:lnTo>
                  <a:lnTo>
                    <a:pt x="233385" y="107665"/>
                  </a:lnTo>
                  <a:lnTo>
                    <a:pt x="233600" y="107611"/>
                  </a:lnTo>
                  <a:lnTo>
                    <a:pt x="233918" y="107470"/>
                  </a:lnTo>
                  <a:lnTo>
                    <a:pt x="234069" y="107379"/>
                  </a:lnTo>
                  <a:lnTo>
                    <a:pt x="234326" y="107156"/>
                  </a:lnTo>
                  <a:lnTo>
                    <a:pt x="234413" y="107006"/>
                  </a:lnTo>
                  <a:lnTo>
                    <a:pt x="234469" y="106824"/>
                  </a:lnTo>
                  <a:lnTo>
                    <a:pt x="234517" y="106638"/>
                  </a:lnTo>
                  <a:lnTo>
                    <a:pt x="234821" y="106301"/>
                  </a:lnTo>
                  <a:lnTo>
                    <a:pt x="235059" y="106242"/>
                  </a:lnTo>
                  <a:lnTo>
                    <a:pt x="235764" y="105724"/>
                  </a:lnTo>
                  <a:lnTo>
                    <a:pt x="235825" y="105587"/>
                  </a:lnTo>
                  <a:lnTo>
                    <a:pt x="235957" y="105328"/>
                  </a:lnTo>
                  <a:lnTo>
                    <a:pt x="236066" y="105192"/>
                  </a:lnTo>
                  <a:lnTo>
                    <a:pt x="236429" y="104819"/>
                  </a:lnTo>
                  <a:lnTo>
                    <a:pt x="236561" y="104701"/>
                  </a:lnTo>
                  <a:lnTo>
                    <a:pt x="236720" y="104569"/>
                  </a:lnTo>
                  <a:lnTo>
                    <a:pt x="236882" y="104441"/>
                  </a:lnTo>
                  <a:lnTo>
                    <a:pt x="237052" y="104323"/>
                  </a:lnTo>
                  <a:lnTo>
                    <a:pt x="237230" y="104219"/>
                  </a:lnTo>
                  <a:lnTo>
                    <a:pt x="237411" y="104128"/>
                  </a:lnTo>
                  <a:lnTo>
                    <a:pt x="237697" y="104023"/>
                  </a:lnTo>
                  <a:lnTo>
                    <a:pt x="237997" y="103955"/>
                  </a:lnTo>
                  <a:lnTo>
                    <a:pt x="238309" y="103914"/>
                  </a:lnTo>
                  <a:lnTo>
                    <a:pt x="238623" y="103896"/>
                  </a:lnTo>
                  <a:lnTo>
                    <a:pt x="238933" y="103900"/>
                  </a:lnTo>
                  <a:lnTo>
                    <a:pt x="239205" y="103923"/>
                  </a:lnTo>
                  <a:lnTo>
                    <a:pt x="239473" y="103973"/>
                  </a:lnTo>
                  <a:lnTo>
                    <a:pt x="239741" y="104037"/>
                  </a:lnTo>
                  <a:lnTo>
                    <a:pt x="240278" y="104178"/>
                  </a:lnTo>
                  <a:lnTo>
                    <a:pt x="240848" y="104305"/>
                  </a:lnTo>
                  <a:lnTo>
                    <a:pt x="241131" y="104373"/>
                  </a:lnTo>
                  <a:lnTo>
                    <a:pt x="241407" y="104464"/>
                  </a:lnTo>
                  <a:lnTo>
                    <a:pt x="241659" y="104582"/>
                  </a:lnTo>
                  <a:lnTo>
                    <a:pt x="241891" y="104728"/>
                  </a:lnTo>
                  <a:lnTo>
                    <a:pt x="242116" y="104891"/>
                  </a:lnTo>
                  <a:lnTo>
                    <a:pt x="242324" y="105073"/>
                  </a:lnTo>
                  <a:lnTo>
                    <a:pt x="242509" y="105274"/>
                  </a:lnTo>
                  <a:lnTo>
                    <a:pt x="242702" y="105587"/>
                  </a:lnTo>
                  <a:lnTo>
                    <a:pt x="242857" y="106001"/>
                  </a:lnTo>
                  <a:lnTo>
                    <a:pt x="242989" y="106206"/>
                  </a:lnTo>
                  <a:lnTo>
                    <a:pt x="243151" y="106401"/>
                  </a:lnTo>
                  <a:lnTo>
                    <a:pt x="243325" y="106588"/>
                  </a:lnTo>
                  <a:lnTo>
                    <a:pt x="243480" y="106779"/>
                  </a:lnTo>
                  <a:lnTo>
                    <a:pt x="243597" y="106988"/>
                  </a:lnTo>
                  <a:lnTo>
                    <a:pt x="243669" y="107261"/>
                  </a:lnTo>
                  <a:lnTo>
                    <a:pt x="243695" y="107556"/>
                  </a:lnTo>
                  <a:lnTo>
                    <a:pt x="243695" y="107861"/>
                  </a:lnTo>
                  <a:lnTo>
                    <a:pt x="243688" y="108170"/>
                  </a:lnTo>
                  <a:lnTo>
                    <a:pt x="243695" y="108470"/>
                  </a:lnTo>
                  <a:lnTo>
                    <a:pt x="243714" y="108843"/>
                  </a:lnTo>
                  <a:lnTo>
                    <a:pt x="243718" y="109221"/>
                  </a:lnTo>
                  <a:lnTo>
                    <a:pt x="243733" y="109593"/>
                  </a:lnTo>
                  <a:lnTo>
                    <a:pt x="243775" y="109953"/>
                  </a:lnTo>
                  <a:lnTo>
                    <a:pt x="243873" y="110294"/>
                  </a:lnTo>
                  <a:lnTo>
                    <a:pt x="244013" y="110571"/>
                  </a:lnTo>
                  <a:lnTo>
                    <a:pt x="244194" y="110835"/>
                  </a:lnTo>
                  <a:lnTo>
                    <a:pt x="244398" y="111090"/>
                  </a:lnTo>
                  <a:lnTo>
                    <a:pt x="244984" y="111767"/>
                  </a:lnTo>
                  <a:lnTo>
                    <a:pt x="245233" y="112053"/>
                  </a:lnTo>
                  <a:lnTo>
                    <a:pt x="245504" y="112449"/>
                  </a:lnTo>
                  <a:lnTo>
                    <a:pt x="245732" y="112881"/>
                  </a:lnTo>
                  <a:lnTo>
                    <a:pt x="245942" y="113332"/>
                  </a:lnTo>
                  <a:lnTo>
                    <a:pt x="246165" y="113772"/>
                  </a:lnTo>
                  <a:lnTo>
                    <a:pt x="246420" y="114200"/>
                  </a:lnTo>
                  <a:lnTo>
                    <a:pt x="246645" y="114486"/>
                  </a:lnTo>
                  <a:lnTo>
                    <a:pt x="246898" y="114773"/>
                  </a:lnTo>
                  <a:lnTo>
                    <a:pt x="247155" y="115055"/>
                  </a:lnTo>
                  <a:lnTo>
                    <a:pt x="247397" y="115341"/>
                  </a:lnTo>
                  <a:lnTo>
                    <a:pt x="247612" y="115650"/>
                  </a:lnTo>
                  <a:lnTo>
                    <a:pt x="247733" y="115855"/>
                  </a:lnTo>
                  <a:lnTo>
                    <a:pt x="247850" y="116064"/>
                  </a:lnTo>
                  <a:lnTo>
                    <a:pt x="247960" y="116278"/>
                  </a:lnTo>
                  <a:lnTo>
                    <a:pt x="248058" y="116492"/>
                  </a:lnTo>
                  <a:lnTo>
                    <a:pt x="248141" y="116715"/>
                  </a:lnTo>
                  <a:lnTo>
                    <a:pt x="248220" y="116970"/>
                  </a:lnTo>
                  <a:lnTo>
                    <a:pt x="248281" y="117233"/>
                  </a:lnTo>
                  <a:lnTo>
                    <a:pt x="248330" y="117502"/>
                  </a:lnTo>
                  <a:lnTo>
                    <a:pt x="248360" y="117765"/>
                  </a:lnTo>
                  <a:lnTo>
                    <a:pt x="248371" y="118034"/>
                  </a:lnTo>
                  <a:lnTo>
                    <a:pt x="248364" y="118293"/>
                  </a:lnTo>
                  <a:lnTo>
                    <a:pt x="248349" y="118561"/>
                  </a:lnTo>
                  <a:lnTo>
                    <a:pt x="248311" y="118829"/>
                  </a:lnTo>
                  <a:lnTo>
                    <a:pt x="248243" y="119079"/>
                  </a:lnTo>
                  <a:lnTo>
                    <a:pt x="248137" y="119297"/>
                  </a:lnTo>
                  <a:lnTo>
                    <a:pt x="247978" y="119484"/>
                  </a:lnTo>
                  <a:lnTo>
                    <a:pt x="247778" y="119643"/>
                  </a:lnTo>
                  <a:lnTo>
                    <a:pt x="247548" y="119789"/>
                  </a:lnTo>
                  <a:lnTo>
                    <a:pt x="247068" y="120039"/>
                  </a:lnTo>
                  <a:lnTo>
                    <a:pt x="246830" y="120152"/>
                  </a:lnTo>
                  <a:lnTo>
                    <a:pt x="246584" y="120244"/>
                  </a:lnTo>
                  <a:lnTo>
                    <a:pt x="246331" y="120330"/>
                  </a:lnTo>
                  <a:lnTo>
                    <a:pt x="246082" y="120421"/>
                  </a:lnTo>
                  <a:lnTo>
                    <a:pt x="245840" y="120525"/>
                  </a:lnTo>
                  <a:lnTo>
                    <a:pt x="245190" y="120827"/>
                  </a:lnTo>
                  <a:lnTo>
                    <a:pt x="244863" y="121003"/>
                  </a:lnTo>
                  <a:lnTo>
                    <a:pt x="244568" y="121199"/>
                  </a:lnTo>
                  <a:lnTo>
                    <a:pt x="244304" y="121426"/>
                  </a:lnTo>
                  <a:lnTo>
                    <a:pt x="244103" y="121685"/>
                  </a:lnTo>
                  <a:lnTo>
                    <a:pt x="243937" y="121972"/>
                  </a:lnTo>
                  <a:lnTo>
                    <a:pt x="243480" y="122895"/>
                  </a:lnTo>
                  <a:lnTo>
                    <a:pt x="243065" y="123559"/>
                  </a:lnTo>
                  <a:lnTo>
                    <a:pt x="242634" y="124214"/>
                  </a:lnTo>
                  <a:lnTo>
                    <a:pt x="242411" y="124536"/>
                  </a:lnTo>
                  <a:lnTo>
                    <a:pt x="242328" y="124718"/>
                  </a:lnTo>
                  <a:lnTo>
                    <a:pt x="242252" y="124900"/>
                  </a:lnTo>
                  <a:lnTo>
                    <a:pt x="242110" y="125264"/>
                  </a:lnTo>
                  <a:lnTo>
                    <a:pt x="242046" y="125451"/>
                  </a:lnTo>
                  <a:lnTo>
                    <a:pt x="241995" y="125610"/>
                  </a:lnTo>
                  <a:lnTo>
                    <a:pt x="241912" y="125928"/>
                  </a:lnTo>
                  <a:lnTo>
                    <a:pt x="241863" y="126087"/>
                  </a:lnTo>
                  <a:lnTo>
                    <a:pt x="241810" y="126242"/>
                  </a:lnTo>
                  <a:lnTo>
                    <a:pt x="241678" y="126542"/>
                  </a:lnTo>
                  <a:lnTo>
                    <a:pt x="241524" y="126833"/>
                  </a:lnTo>
                  <a:lnTo>
                    <a:pt x="241354" y="127120"/>
                  </a:lnTo>
                  <a:lnTo>
                    <a:pt x="241165" y="127392"/>
                  </a:lnTo>
                  <a:lnTo>
                    <a:pt x="240965" y="127652"/>
                  </a:lnTo>
                  <a:lnTo>
                    <a:pt x="240591" y="128111"/>
                  </a:lnTo>
                  <a:lnTo>
                    <a:pt x="240387" y="128324"/>
                  </a:lnTo>
                  <a:lnTo>
                    <a:pt x="240168" y="128511"/>
                  </a:lnTo>
                  <a:lnTo>
                    <a:pt x="239934" y="128647"/>
                  </a:lnTo>
                  <a:lnTo>
                    <a:pt x="239722" y="128716"/>
                  </a:lnTo>
                  <a:lnTo>
                    <a:pt x="239492" y="128743"/>
                  </a:lnTo>
                  <a:lnTo>
                    <a:pt x="239254" y="128752"/>
                  </a:lnTo>
                  <a:lnTo>
                    <a:pt x="239020" y="128770"/>
                  </a:lnTo>
                  <a:lnTo>
                    <a:pt x="238793" y="128820"/>
                  </a:lnTo>
                  <a:lnTo>
                    <a:pt x="238434" y="128961"/>
                  </a:lnTo>
                  <a:lnTo>
                    <a:pt x="238084" y="129152"/>
                  </a:lnTo>
                  <a:lnTo>
                    <a:pt x="237746" y="129384"/>
                  </a:lnTo>
                  <a:lnTo>
                    <a:pt x="237430" y="129634"/>
                  </a:lnTo>
                  <a:lnTo>
                    <a:pt x="237132" y="129898"/>
                  </a:lnTo>
                  <a:lnTo>
                    <a:pt x="236916" y="130107"/>
                  </a:lnTo>
                  <a:lnTo>
                    <a:pt x="236705" y="130330"/>
                  </a:lnTo>
                  <a:lnTo>
                    <a:pt x="236508" y="130562"/>
                  </a:lnTo>
                  <a:lnTo>
                    <a:pt x="236323" y="130803"/>
                  </a:lnTo>
                  <a:lnTo>
                    <a:pt x="236161" y="131058"/>
                  </a:lnTo>
                  <a:lnTo>
                    <a:pt x="235942" y="131485"/>
                  </a:lnTo>
                  <a:lnTo>
                    <a:pt x="235768" y="131954"/>
                  </a:lnTo>
                  <a:lnTo>
                    <a:pt x="235639" y="132440"/>
                  </a:lnTo>
                  <a:lnTo>
                    <a:pt x="235556" y="132936"/>
                  </a:lnTo>
                  <a:lnTo>
                    <a:pt x="235519" y="133423"/>
                  </a:lnTo>
                  <a:lnTo>
                    <a:pt x="235534" y="133936"/>
                  </a:lnTo>
                  <a:lnTo>
                    <a:pt x="235605" y="134455"/>
                  </a:lnTo>
                  <a:lnTo>
                    <a:pt x="235730" y="134973"/>
                  </a:lnTo>
                  <a:lnTo>
                    <a:pt x="235896" y="135473"/>
                  </a:lnTo>
                  <a:lnTo>
                    <a:pt x="236104" y="135942"/>
                  </a:lnTo>
                  <a:lnTo>
                    <a:pt x="236319" y="136315"/>
                  </a:lnTo>
                  <a:lnTo>
                    <a:pt x="236565" y="136674"/>
                  </a:lnTo>
                  <a:lnTo>
                    <a:pt x="236845" y="137015"/>
                  </a:lnTo>
                  <a:lnTo>
                    <a:pt x="237147" y="137333"/>
                  </a:lnTo>
                  <a:lnTo>
                    <a:pt x="237468" y="137615"/>
                  </a:lnTo>
                  <a:lnTo>
                    <a:pt x="237755" y="137833"/>
                  </a:lnTo>
                  <a:lnTo>
                    <a:pt x="238065" y="138029"/>
                  </a:lnTo>
                  <a:lnTo>
                    <a:pt x="238390" y="138206"/>
                  </a:lnTo>
                  <a:lnTo>
                    <a:pt x="238725" y="138366"/>
                  </a:lnTo>
                  <a:lnTo>
                    <a:pt x="239061" y="138502"/>
                  </a:lnTo>
                  <a:lnTo>
                    <a:pt x="239329" y="138593"/>
                  </a:lnTo>
                  <a:lnTo>
                    <a:pt x="239605" y="138675"/>
                  </a:lnTo>
                  <a:lnTo>
                    <a:pt x="239885" y="138738"/>
                  </a:lnTo>
                  <a:lnTo>
                    <a:pt x="240164" y="138798"/>
                  </a:lnTo>
                  <a:lnTo>
                    <a:pt x="240444" y="138843"/>
                  </a:lnTo>
                  <a:lnTo>
                    <a:pt x="240697" y="138875"/>
                  </a:lnTo>
                  <a:lnTo>
                    <a:pt x="240950" y="138902"/>
                  </a:lnTo>
                  <a:lnTo>
                    <a:pt x="241203" y="138921"/>
                  </a:lnTo>
                  <a:lnTo>
                    <a:pt x="241456" y="138930"/>
                  </a:lnTo>
                  <a:lnTo>
                    <a:pt x="241708" y="138930"/>
                  </a:lnTo>
                  <a:lnTo>
                    <a:pt x="242192" y="138921"/>
                  </a:lnTo>
                  <a:lnTo>
                    <a:pt x="242679" y="138893"/>
                  </a:lnTo>
                  <a:lnTo>
                    <a:pt x="243163" y="138834"/>
                  </a:lnTo>
                  <a:lnTo>
                    <a:pt x="243635" y="138738"/>
                  </a:lnTo>
                  <a:lnTo>
                    <a:pt x="244085" y="138593"/>
                  </a:lnTo>
                  <a:lnTo>
                    <a:pt x="244375" y="138461"/>
                  </a:lnTo>
                  <a:lnTo>
                    <a:pt x="244655" y="138307"/>
                  </a:lnTo>
                  <a:lnTo>
                    <a:pt x="244931" y="138134"/>
                  </a:lnTo>
                  <a:lnTo>
                    <a:pt x="245198" y="137952"/>
                  </a:lnTo>
                  <a:lnTo>
                    <a:pt x="245460" y="137761"/>
                  </a:lnTo>
                  <a:lnTo>
                    <a:pt x="245768" y="137510"/>
                  </a:lnTo>
                  <a:lnTo>
                    <a:pt x="246063" y="137233"/>
                  </a:lnTo>
                  <a:lnTo>
                    <a:pt x="246354" y="136951"/>
                  </a:lnTo>
                  <a:lnTo>
                    <a:pt x="246641" y="136665"/>
                  </a:lnTo>
                  <a:lnTo>
                    <a:pt x="246936" y="136392"/>
                  </a:lnTo>
                  <a:lnTo>
                    <a:pt x="247238" y="136133"/>
                  </a:lnTo>
                  <a:lnTo>
                    <a:pt x="247548" y="135878"/>
                  </a:lnTo>
                  <a:lnTo>
                    <a:pt x="249161" y="134559"/>
                  </a:lnTo>
                  <a:lnTo>
                    <a:pt x="250539" y="133445"/>
                  </a:lnTo>
                  <a:lnTo>
                    <a:pt x="251910" y="132326"/>
                  </a:lnTo>
                  <a:lnTo>
                    <a:pt x="253262" y="131185"/>
                  </a:lnTo>
                  <a:lnTo>
                    <a:pt x="253397" y="131093"/>
                  </a:lnTo>
                  <a:lnTo>
                    <a:pt x="253711" y="130803"/>
                  </a:lnTo>
                  <a:lnTo>
                    <a:pt x="254161" y="130421"/>
                  </a:lnTo>
                  <a:lnTo>
                    <a:pt x="254614" y="130089"/>
                  </a:lnTo>
                  <a:lnTo>
                    <a:pt x="255075" y="129766"/>
                  </a:lnTo>
                  <a:lnTo>
                    <a:pt x="255542" y="129452"/>
                  </a:lnTo>
                  <a:lnTo>
                    <a:pt x="256018" y="129152"/>
                  </a:lnTo>
                  <a:lnTo>
                    <a:pt x="256498" y="128866"/>
                  </a:lnTo>
                  <a:lnTo>
                    <a:pt x="257031" y="128579"/>
                  </a:lnTo>
                  <a:lnTo>
                    <a:pt x="257582" y="128311"/>
                  </a:lnTo>
                  <a:lnTo>
                    <a:pt x="258134" y="128056"/>
                  </a:lnTo>
                  <a:lnTo>
                    <a:pt x="258682" y="127797"/>
                  </a:lnTo>
                  <a:lnTo>
                    <a:pt x="259222" y="127515"/>
                  </a:lnTo>
                  <a:lnTo>
                    <a:pt x="259830" y="127247"/>
                  </a:lnTo>
                  <a:lnTo>
                    <a:pt x="260471" y="126801"/>
                  </a:lnTo>
                  <a:lnTo>
                    <a:pt x="261087" y="126428"/>
                  </a:lnTo>
                  <a:lnTo>
                    <a:pt x="261680" y="126024"/>
                  </a:lnTo>
                  <a:lnTo>
                    <a:pt x="262238" y="125587"/>
                  </a:lnTo>
                  <a:lnTo>
                    <a:pt x="262631" y="125246"/>
                  </a:lnTo>
                  <a:lnTo>
                    <a:pt x="263014" y="124891"/>
                  </a:lnTo>
                  <a:lnTo>
                    <a:pt x="263379" y="124523"/>
                  </a:lnTo>
                  <a:lnTo>
                    <a:pt x="263727" y="124136"/>
                  </a:lnTo>
                  <a:lnTo>
                    <a:pt x="264055" y="123732"/>
                  </a:lnTo>
                  <a:lnTo>
                    <a:pt x="264475" y="123127"/>
                  </a:lnTo>
                  <a:lnTo>
                    <a:pt x="264849" y="122485"/>
                  </a:lnTo>
                  <a:lnTo>
                    <a:pt x="265185" y="121812"/>
                  </a:lnTo>
                  <a:lnTo>
                    <a:pt x="265487" y="121121"/>
                  </a:lnTo>
                  <a:lnTo>
                    <a:pt x="265748" y="120425"/>
                  </a:lnTo>
                  <a:lnTo>
                    <a:pt x="265903" y="119966"/>
                  </a:lnTo>
                  <a:lnTo>
                    <a:pt x="266043" y="119498"/>
                  </a:lnTo>
                  <a:lnTo>
                    <a:pt x="266167" y="119025"/>
                  </a:lnTo>
                  <a:lnTo>
                    <a:pt x="266273" y="118547"/>
                  </a:lnTo>
                  <a:lnTo>
                    <a:pt x="266370" y="118070"/>
                  </a:lnTo>
                  <a:lnTo>
                    <a:pt x="266438" y="117529"/>
                  </a:lnTo>
                  <a:lnTo>
                    <a:pt x="266472" y="116983"/>
                  </a:lnTo>
                  <a:lnTo>
                    <a:pt x="266496" y="116433"/>
                  </a:lnTo>
                  <a:lnTo>
                    <a:pt x="266549" y="115892"/>
                  </a:lnTo>
                  <a:lnTo>
                    <a:pt x="266657" y="115368"/>
                  </a:lnTo>
                  <a:lnTo>
                    <a:pt x="266791" y="114982"/>
                  </a:lnTo>
                  <a:lnTo>
                    <a:pt x="266948" y="114600"/>
                  </a:lnTo>
                  <a:lnTo>
                    <a:pt x="267122" y="114227"/>
                  </a:lnTo>
                  <a:lnTo>
                    <a:pt x="267311" y="113859"/>
                  </a:lnTo>
                  <a:lnTo>
                    <a:pt x="267511" y="113495"/>
                  </a:lnTo>
                  <a:lnTo>
                    <a:pt x="267745" y="113108"/>
                  </a:lnTo>
                  <a:lnTo>
                    <a:pt x="267995" y="112736"/>
                  </a:lnTo>
                  <a:lnTo>
                    <a:pt x="268259" y="112367"/>
                  </a:lnTo>
                  <a:lnTo>
                    <a:pt x="268796" y="111635"/>
                  </a:lnTo>
                  <a:lnTo>
                    <a:pt x="269037" y="111335"/>
                  </a:lnTo>
                  <a:lnTo>
                    <a:pt x="269302" y="111040"/>
                  </a:lnTo>
                  <a:lnTo>
                    <a:pt x="269555" y="110744"/>
                  </a:lnTo>
                  <a:lnTo>
                    <a:pt x="269774" y="110439"/>
                  </a:lnTo>
                  <a:lnTo>
                    <a:pt x="269933" y="110107"/>
                  </a:lnTo>
                  <a:lnTo>
                    <a:pt x="269988" y="109930"/>
                  </a:lnTo>
                  <a:lnTo>
                    <a:pt x="270035" y="109748"/>
                  </a:lnTo>
                  <a:lnTo>
                    <a:pt x="270071" y="109562"/>
                  </a:lnTo>
                  <a:lnTo>
                    <a:pt x="270090" y="109375"/>
                  </a:lnTo>
                  <a:lnTo>
                    <a:pt x="270090" y="109194"/>
                  </a:lnTo>
                  <a:lnTo>
                    <a:pt x="270064" y="108984"/>
                  </a:lnTo>
                  <a:lnTo>
                    <a:pt x="270007" y="108770"/>
                  </a:lnTo>
                  <a:lnTo>
                    <a:pt x="269925" y="108561"/>
                  </a:lnTo>
                  <a:lnTo>
                    <a:pt x="269831" y="108361"/>
                  </a:lnTo>
                  <a:lnTo>
                    <a:pt x="269725" y="108170"/>
                  </a:lnTo>
                  <a:lnTo>
                    <a:pt x="269479" y="107861"/>
                  </a:lnTo>
                  <a:lnTo>
                    <a:pt x="269158" y="107597"/>
                  </a:lnTo>
                  <a:lnTo>
                    <a:pt x="268796" y="107356"/>
                  </a:lnTo>
                  <a:lnTo>
                    <a:pt x="268418" y="107124"/>
                  </a:lnTo>
                  <a:lnTo>
                    <a:pt x="268063" y="106883"/>
                  </a:lnTo>
                  <a:lnTo>
                    <a:pt x="267443" y="106429"/>
                  </a:lnTo>
                  <a:lnTo>
                    <a:pt x="267130" y="106206"/>
                  </a:lnTo>
                  <a:lnTo>
                    <a:pt x="266500" y="105765"/>
                  </a:lnTo>
                  <a:lnTo>
                    <a:pt x="266179" y="105569"/>
                  </a:lnTo>
                  <a:lnTo>
                    <a:pt x="265842" y="105401"/>
                  </a:lnTo>
                  <a:lnTo>
                    <a:pt x="265487" y="105255"/>
                  </a:lnTo>
                  <a:lnTo>
                    <a:pt x="265125" y="105142"/>
                  </a:lnTo>
                  <a:lnTo>
                    <a:pt x="264762" y="105055"/>
                  </a:lnTo>
                  <a:lnTo>
                    <a:pt x="264497" y="105019"/>
                  </a:lnTo>
                  <a:lnTo>
                    <a:pt x="264229" y="104996"/>
                  </a:lnTo>
                  <a:lnTo>
                    <a:pt x="263961" y="104992"/>
                  </a:lnTo>
                  <a:lnTo>
                    <a:pt x="263417" y="104996"/>
                  </a:lnTo>
                  <a:lnTo>
                    <a:pt x="262965" y="105037"/>
                  </a:lnTo>
                  <a:lnTo>
                    <a:pt x="262515" y="105119"/>
                  </a:lnTo>
                  <a:lnTo>
                    <a:pt x="262062" y="105210"/>
                  </a:lnTo>
                  <a:lnTo>
                    <a:pt x="261612" y="105278"/>
                  </a:lnTo>
                  <a:lnTo>
                    <a:pt x="261163" y="105296"/>
                  </a:lnTo>
                  <a:lnTo>
                    <a:pt x="260906" y="105274"/>
                  </a:lnTo>
                  <a:lnTo>
                    <a:pt x="260653" y="105233"/>
                  </a:lnTo>
                  <a:lnTo>
                    <a:pt x="260143" y="105137"/>
                  </a:lnTo>
                  <a:lnTo>
                    <a:pt x="259886" y="105101"/>
                  </a:lnTo>
                  <a:lnTo>
                    <a:pt x="259417" y="105069"/>
                  </a:lnTo>
                  <a:lnTo>
                    <a:pt x="258950" y="105060"/>
                  </a:lnTo>
                  <a:lnTo>
                    <a:pt x="258005" y="105051"/>
                  </a:lnTo>
                  <a:lnTo>
                    <a:pt x="257517" y="105063"/>
                  </a:lnTo>
                  <a:lnTo>
                    <a:pt x="257178" y="105019"/>
                  </a:lnTo>
                  <a:lnTo>
                    <a:pt x="256804" y="105024"/>
                  </a:lnTo>
                  <a:lnTo>
                    <a:pt x="256438" y="105019"/>
                  </a:lnTo>
                  <a:lnTo>
                    <a:pt x="256114" y="104960"/>
                  </a:lnTo>
                  <a:lnTo>
                    <a:pt x="255676" y="104600"/>
                  </a:lnTo>
                  <a:lnTo>
                    <a:pt x="255596" y="104469"/>
                  </a:lnTo>
                  <a:lnTo>
                    <a:pt x="255434" y="104214"/>
                  </a:lnTo>
                  <a:lnTo>
                    <a:pt x="255268" y="104014"/>
                  </a:lnTo>
                  <a:lnTo>
                    <a:pt x="255094" y="103827"/>
                  </a:lnTo>
                  <a:lnTo>
                    <a:pt x="254096" y="102841"/>
                  </a:lnTo>
                  <a:lnTo>
                    <a:pt x="253420" y="102186"/>
                  </a:lnTo>
                  <a:lnTo>
                    <a:pt x="252880" y="101627"/>
                  </a:lnTo>
                  <a:lnTo>
                    <a:pt x="252691" y="101449"/>
                  </a:lnTo>
                  <a:lnTo>
                    <a:pt x="252492" y="101290"/>
                  </a:lnTo>
                  <a:lnTo>
                    <a:pt x="252148" y="101113"/>
                  </a:lnTo>
                  <a:lnTo>
                    <a:pt x="251748" y="100985"/>
                  </a:lnTo>
                  <a:lnTo>
                    <a:pt x="251226" y="100817"/>
                  </a:lnTo>
                  <a:lnTo>
                    <a:pt x="250331" y="101386"/>
                  </a:lnTo>
                  <a:lnTo>
                    <a:pt x="249595" y="100681"/>
                  </a:lnTo>
                  <a:lnTo>
                    <a:pt x="250497" y="100099"/>
                  </a:lnTo>
                  <a:lnTo>
                    <a:pt x="250418" y="99862"/>
                  </a:lnTo>
                  <a:lnTo>
                    <a:pt x="250365" y="99626"/>
                  </a:lnTo>
                  <a:lnTo>
                    <a:pt x="250342" y="99394"/>
                  </a:lnTo>
                  <a:lnTo>
                    <a:pt x="250361" y="99194"/>
                  </a:lnTo>
                  <a:lnTo>
                    <a:pt x="250410" y="98994"/>
                  </a:lnTo>
                  <a:lnTo>
                    <a:pt x="250478" y="98793"/>
                  </a:lnTo>
                  <a:lnTo>
                    <a:pt x="250543" y="98589"/>
                  </a:lnTo>
                  <a:lnTo>
                    <a:pt x="250577" y="98403"/>
                  </a:lnTo>
                  <a:lnTo>
                    <a:pt x="250637" y="98144"/>
                  </a:lnTo>
                  <a:lnTo>
                    <a:pt x="250671" y="97903"/>
                  </a:lnTo>
                  <a:lnTo>
                    <a:pt x="250724" y="97416"/>
                  </a:lnTo>
                  <a:lnTo>
                    <a:pt x="250769" y="97039"/>
                  </a:lnTo>
                  <a:lnTo>
                    <a:pt x="250788" y="96906"/>
                  </a:lnTo>
                  <a:lnTo>
                    <a:pt x="250818" y="96634"/>
                  </a:lnTo>
                  <a:lnTo>
                    <a:pt x="250856" y="96229"/>
                  </a:lnTo>
                  <a:lnTo>
                    <a:pt x="250871" y="95961"/>
                  </a:lnTo>
                  <a:lnTo>
                    <a:pt x="250883" y="95693"/>
                  </a:lnTo>
                  <a:lnTo>
                    <a:pt x="250890" y="95420"/>
                  </a:lnTo>
                  <a:lnTo>
                    <a:pt x="250890" y="95151"/>
                  </a:lnTo>
                  <a:lnTo>
                    <a:pt x="250867" y="94947"/>
                  </a:lnTo>
                  <a:lnTo>
                    <a:pt x="250826" y="94724"/>
                  </a:lnTo>
                  <a:lnTo>
                    <a:pt x="250792" y="94510"/>
                  </a:lnTo>
                  <a:lnTo>
                    <a:pt x="251445" y="94083"/>
                  </a:lnTo>
                  <a:lnTo>
                    <a:pt x="251676" y="94324"/>
                  </a:lnTo>
                  <a:lnTo>
                    <a:pt x="251804" y="94338"/>
                  </a:lnTo>
                  <a:lnTo>
                    <a:pt x="251966" y="94310"/>
                  </a:lnTo>
                  <a:lnTo>
                    <a:pt x="252109" y="94251"/>
                  </a:lnTo>
                  <a:lnTo>
                    <a:pt x="252269" y="94205"/>
                  </a:lnTo>
                  <a:lnTo>
                    <a:pt x="253073" y="94556"/>
                  </a:lnTo>
                  <a:lnTo>
                    <a:pt x="253178" y="94683"/>
                  </a:lnTo>
                  <a:lnTo>
                    <a:pt x="253277" y="94819"/>
                  </a:lnTo>
                  <a:lnTo>
                    <a:pt x="253375" y="94965"/>
                  </a:lnTo>
                  <a:lnTo>
                    <a:pt x="253477" y="95097"/>
                  </a:lnTo>
                  <a:lnTo>
                    <a:pt x="254085" y="95734"/>
                  </a:lnTo>
                  <a:lnTo>
                    <a:pt x="254444" y="95965"/>
                  </a:lnTo>
                  <a:lnTo>
                    <a:pt x="254572" y="96029"/>
                  </a:lnTo>
                  <a:lnTo>
                    <a:pt x="255048" y="95697"/>
                  </a:lnTo>
                  <a:lnTo>
                    <a:pt x="255513" y="96011"/>
                  </a:lnTo>
                  <a:lnTo>
                    <a:pt x="256619" y="96834"/>
                  </a:lnTo>
                  <a:lnTo>
                    <a:pt x="257624" y="97270"/>
                  </a:lnTo>
                  <a:lnTo>
                    <a:pt x="258232" y="97402"/>
                  </a:lnTo>
                  <a:lnTo>
                    <a:pt x="259195" y="97466"/>
                  </a:lnTo>
                  <a:lnTo>
                    <a:pt x="259033" y="98266"/>
                  </a:lnTo>
                  <a:lnTo>
                    <a:pt x="259207" y="98171"/>
                  </a:lnTo>
                  <a:lnTo>
                    <a:pt x="259403" y="98052"/>
                  </a:lnTo>
                  <a:lnTo>
                    <a:pt x="259595" y="97921"/>
                  </a:lnTo>
                  <a:lnTo>
                    <a:pt x="259789" y="97789"/>
                  </a:lnTo>
                  <a:lnTo>
                    <a:pt x="259984" y="97680"/>
                  </a:lnTo>
                  <a:lnTo>
                    <a:pt x="260203" y="97616"/>
                  </a:lnTo>
                  <a:lnTo>
                    <a:pt x="260222" y="96970"/>
                  </a:lnTo>
                  <a:lnTo>
                    <a:pt x="260660" y="96820"/>
                  </a:lnTo>
                  <a:lnTo>
                    <a:pt x="260902" y="97652"/>
                  </a:lnTo>
                  <a:lnTo>
                    <a:pt x="261306" y="97684"/>
                  </a:lnTo>
                  <a:lnTo>
                    <a:pt x="261590" y="97716"/>
                  </a:lnTo>
                  <a:lnTo>
                    <a:pt x="261869" y="97734"/>
                  </a:lnTo>
                  <a:lnTo>
                    <a:pt x="262134" y="97720"/>
                  </a:lnTo>
                  <a:lnTo>
                    <a:pt x="262375" y="97653"/>
                  </a:lnTo>
                  <a:lnTo>
                    <a:pt x="262549" y="97561"/>
                  </a:lnTo>
                  <a:lnTo>
                    <a:pt x="262714" y="97443"/>
                  </a:lnTo>
                  <a:lnTo>
                    <a:pt x="262869" y="97307"/>
                  </a:lnTo>
                  <a:lnTo>
                    <a:pt x="263005" y="97152"/>
                  </a:lnTo>
                  <a:lnTo>
                    <a:pt x="263127" y="96993"/>
                  </a:lnTo>
                  <a:lnTo>
                    <a:pt x="263240" y="96757"/>
                  </a:lnTo>
                  <a:lnTo>
                    <a:pt x="262821" y="96015"/>
                  </a:lnTo>
                  <a:lnTo>
                    <a:pt x="263519" y="95533"/>
                  </a:lnTo>
                  <a:lnTo>
                    <a:pt x="264970" y="94547"/>
                  </a:lnTo>
                  <a:lnTo>
                    <a:pt x="265064" y="94747"/>
                  </a:lnTo>
                  <a:lnTo>
                    <a:pt x="266417" y="94051"/>
                  </a:lnTo>
                  <a:lnTo>
                    <a:pt x="267160" y="93633"/>
                  </a:lnTo>
                  <a:lnTo>
                    <a:pt x="267662" y="93419"/>
                  </a:lnTo>
                  <a:lnTo>
                    <a:pt x="268143" y="93182"/>
                  </a:lnTo>
                  <a:lnTo>
                    <a:pt x="268924" y="92805"/>
                  </a:lnTo>
                  <a:lnTo>
                    <a:pt x="269646" y="92691"/>
                  </a:lnTo>
                  <a:lnTo>
                    <a:pt x="270003" y="92628"/>
                  </a:lnTo>
                  <a:lnTo>
                    <a:pt x="270362" y="92559"/>
                  </a:lnTo>
                  <a:lnTo>
                    <a:pt x="270721" y="92487"/>
                  </a:lnTo>
                  <a:lnTo>
                    <a:pt x="270948" y="92446"/>
                  </a:lnTo>
                  <a:lnTo>
                    <a:pt x="271405" y="92355"/>
                  </a:lnTo>
                  <a:lnTo>
                    <a:pt x="271632" y="92305"/>
                  </a:lnTo>
                  <a:lnTo>
                    <a:pt x="271851" y="92237"/>
                  </a:lnTo>
                  <a:lnTo>
                    <a:pt x="272153" y="92118"/>
                  </a:lnTo>
                  <a:lnTo>
                    <a:pt x="272448" y="91973"/>
                  </a:lnTo>
                  <a:lnTo>
                    <a:pt x="273022" y="91646"/>
                  </a:lnTo>
                  <a:lnTo>
                    <a:pt x="273623" y="91327"/>
                  </a:lnTo>
                  <a:lnTo>
                    <a:pt x="274245" y="91018"/>
                  </a:lnTo>
                  <a:lnTo>
                    <a:pt x="274551" y="90854"/>
                  </a:lnTo>
                  <a:lnTo>
                    <a:pt x="274853" y="90681"/>
                  </a:lnTo>
                  <a:lnTo>
                    <a:pt x="275106" y="90518"/>
                  </a:lnTo>
                  <a:lnTo>
                    <a:pt x="275352" y="90354"/>
                  </a:lnTo>
                  <a:lnTo>
                    <a:pt x="275597" y="90177"/>
                  </a:lnTo>
                  <a:lnTo>
                    <a:pt x="275839" y="90000"/>
                  </a:lnTo>
                  <a:lnTo>
                    <a:pt x="276073" y="89813"/>
                  </a:lnTo>
                  <a:lnTo>
                    <a:pt x="276703" y="88858"/>
                  </a:lnTo>
                  <a:lnTo>
                    <a:pt x="279000" y="87953"/>
                  </a:lnTo>
                  <a:lnTo>
                    <a:pt x="279295" y="87912"/>
                  </a:lnTo>
                  <a:lnTo>
                    <a:pt x="279707" y="88726"/>
                  </a:lnTo>
                  <a:lnTo>
                    <a:pt x="279843" y="88753"/>
                  </a:lnTo>
                  <a:lnTo>
                    <a:pt x="279994" y="88749"/>
                  </a:lnTo>
                  <a:lnTo>
                    <a:pt x="280325" y="88681"/>
                  </a:lnTo>
                  <a:lnTo>
                    <a:pt x="280684" y="88631"/>
                  </a:lnTo>
                  <a:lnTo>
                    <a:pt x="280892" y="88585"/>
                  </a:lnTo>
                  <a:lnTo>
                    <a:pt x="281101" y="88553"/>
                  </a:lnTo>
                  <a:lnTo>
                    <a:pt x="281288" y="88549"/>
                  </a:lnTo>
                  <a:lnTo>
                    <a:pt x="281844" y="89031"/>
                  </a:lnTo>
                  <a:lnTo>
                    <a:pt x="281999" y="89094"/>
                  </a:lnTo>
                  <a:lnTo>
                    <a:pt x="282176" y="89122"/>
                  </a:lnTo>
                  <a:lnTo>
                    <a:pt x="282369" y="89122"/>
                  </a:lnTo>
                  <a:lnTo>
                    <a:pt x="282754" y="89104"/>
                  </a:lnTo>
                  <a:lnTo>
                    <a:pt x="283034" y="89076"/>
                  </a:lnTo>
                  <a:lnTo>
                    <a:pt x="283313" y="89022"/>
                  </a:lnTo>
                  <a:lnTo>
                    <a:pt x="284152" y="88803"/>
                  </a:lnTo>
                  <a:lnTo>
                    <a:pt x="285163" y="88585"/>
                  </a:lnTo>
                  <a:lnTo>
                    <a:pt x="285496" y="88494"/>
                  </a:lnTo>
                  <a:lnTo>
                    <a:pt x="285983" y="88312"/>
                  </a:lnTo>
                  <a:lnTo>
                    <a:pt x="286146" y="88244"/>
                  </a:lnTo>
                  <a:lnTo>
                    <a:pt x="286308" y="88172"/>
                  </a:lnTo>
                  <a:lnTo>
                    <a:pt x="286463" y="88085"/>
                  </a:lnTo>
                  <a:lnTo>
                    <a:pt x="287132" y="87562"/>
                  </a:lnTo>
                  <a:lnTo>
                    <a:pt x="287283" y="87662"/>
                  </a:lnTo>
                  <a:lnTo>
                    <a:pt x="287444" y="87808"/>
                  </a:lnTo>
                  <a:lnTo>
                    <a:pt x="287589" y="87980"/>
                  </a:lnTo>
                  <a:lnTo>
                    <a:pt x="287754" y="88262"/>
                  </a:lnTo>
                  <a:lnTo>
                    <a:pt x="287803" y="88390"/>
                  </a:lnTo>
                  <a:lnTo>
                    <a:pt x="287837" y="88521"/>
                  </a:lnTo>
                  <a:lnTo>
                    <a:pt x="287864" y="88658"/>
                  </a:lnTo>
                  <a:lnTo>
                    <a:pt x="287871" y="88790"/>
                  </a:lnTo>
                  <a:lnTo>
                    <a:pt x="287730" y="91465"/>
                  </a:lnTo>
                  <a:lnTo>
                    <a:pt x="287109" y="92005"/>
                  </a:lnTo>
                  <a:lnTo>
                    <a:pt x="285696" y="93296"/>
                  </a:lnTo>
                  <a:lnTo>
                    <a:pt x="285265" y="93551"/>
                  </a:lnTo>
                  <a:lnTo>
                    <a:pt x="284986" y="93737"/>
                  </a:lnTo>
                  <a:lnTo>
                    <a:pt x="284525" y="94037"/>
                  </a:lnTo>
                  <a:lnTo>
                    <a:pt x="284298" y="94201"/>
                  </a:lnTo>
                  <a:lnTo>
                    <a:pt x="284094" y="94374"/>
                  </a:lnTo>
                  <a:lnTo>
                    <a:pt x="283918" y="94574"/>
                  </a:lnTo>
                  <a:lnTo>
                    <a:pt x="283793" y="94769"/>
                  </a:lnTo>
                  <a:lnTo>
                    <a:pt x="283684" y="94983"/>
                  </a:lnTo>
                  <a:lnTo>
                    <a:pt x="283593" y="95211"/>
                  </a:lnTo>
                  <a:lnTo>
                    <a:pt x="283517" y="95443"/>
                  </a:lnTo>
                  <a:lnTo>
                    <a:pt x="283448" y="95670"/>
                  </a:lnTo>
                  <a:lnTo>
                    <a:pt x="283355" y="96079"/>
                  </a:lnTo>
                  <a:lnTo>
                    <a:pt x="283302" y="96502"/>
                  </a:lnTo>
                  <a:lnTo>
                    <a:pt x="283283" y="96929"/>
                  </a:lnTo>
                  <a:lnTo>
                    <a:pt x="283287" y="97361"/>
                  </a:lnTo>
                  <a:lnTo>
                    <a:pt x="283310" y="97784"/>
                  </a:lnTo>
                  <a:lnTo>
                    <a:pt x="283347" y="98248"/>
                  </a:lnTo>
                  <a:lnTo>
                    <a:pt x="283400" y="98717"/>
                  </a:lnTo>
                  <a:lnTo>
                    <a:pt x="283424" y="98848"/>
                  </a:lnTo>
                  <a:lnTo>
                    <a:pt x="283487" y="99185"/>
                  </a:lnTo>
                  <a:lnTo>
                    <a:pt x="283608" y="99635"/>
                  </a:lnTo>
                  <a:lnTo>
                    <a:pt x="283769" y="100058"/>
                  </a:lnTo>
                  <a:lnTo>
                    <a:pt x="283933" y="100376"/>
                  </a:lnTo>
                  <a:lnTo>
                    <a:pt x="284126" y="100681"/>
                  </a:lnTo>
                  <a:lnTo>
                    <a:pt x="284240" y="100841"/>
                  </a:lnTo>
                  <a:lnTo>
                    <a:pt x="284410" y="101072"/>
                  </a:lnTo>
                  <a:lnTo>
                    <a:pt x="284563" y="101263"/>
                  </a:lnTo>
                  <a:lnTo>
                    <a:pt x="285054" y="101836"/>
                  </a:lnTo>
                  <a:lnTo>
                    <a:pt x="285322" y="102131"/>
                  </a:lnTo>
                  <a:lnTo>
                    <a:pt x="285605" y="102413"/>
                  </a:lnTo>
                  <a:lnTo>
                    <a:pt x="285908" y="102663"/>
                  </a:lnTo>
                  <a:lnTo>
                    <a:pt x="286261" y="102880"/>
                  </a:lnTo>
                  <a:lnTo>
                    <a:pt x="286523" y="102904"/>
                  </a:lnTo>
                  <a:lnTo>
                    <a:pt x="287203" y="102927"/>
                  </a:lnTo>
                  <a:lnTo>
                    <a:pt x="287264" y="103277"/>
                  </a:lnTo>
                  <a:lnTo>
                    <a:pt x="287531" y="103387"/>
                  </a:lnTo>
                  <a:lnTo>
                    <a:pt x="287864" y="103364"/>
                  </a:lnTo>
                  <a:lnTo>
                    <a:pt x="288109" y="103264"/>
                  </a:lnTo>
                  <a:lnTo>
                    <a:pt x="288476" y="103105"/>
                  </a:lnTo>
                  <a:lnTo>
                    <a:pt x="288834" y="102918"/>
                  </a:lnTo>
                  <a:lnTo>
                    <a:pt x="289949" y="102950"/>
                  </a:lnTo>
                  <a:lnTo>
                    <a:pt x="290629" y="102982"/>
                  </a:lnTo>
                  <a:lnTo>
                    <a:pt x="291380" y="103013"/>
                  </a:lnTo>
                  <a:lnTo>
                    <a:pt x="292237" y="103064"/>
                  </a:lnTo>
                  <a:lnTo>
                    <a:pt x="292237" y="104009"/>
                  </a:lnTo>
                  <a:lnTo>
                    <a:pt x="292894" y="103987"/>
                  </a:lnTo>
                  <a:lnTo>
                    <a:pt x="292902" y="103091"/>
                  </a:lnTo>
                  <a:lnTo>
                    <a:pt x="297714" y="103373"/>
                  </a:lnTo>
                  <a:lnTo>
                    <a:pt x="298097" y="103719"/>
                  </a:lnTo>
                  <a:lnTo>
                    <a:pt x="299379" y="105024"/>
                  </a:lnTo>
                  <a:lnTo>
                    <a:pt x="296747" y="108348"/>
                  </a:lnTo>
                  <a:lnTo>
                    <a:pt x="296622" y="108548"/>
                  </a:lnTo>
                  <a:lnTo>
                    <a:pt x="296414" y="108902"/>
                  </a:lnTo>
                  <a:lnTo>
                    <a:pt x="296210" y="109880"/>
                  </a:lnTo>
                  <a:lnTo>
                    <a:pt x="296256" y="110044"/>
                  </a:lnTo>
                  <a:lnTo>
                    <a:pt x="296396" y="110303"/>
                  </a:lnTo>
                  <a:lnTo>
                    <a:pt x="296543" y="110562"/>
                  </a:lnTo>
                  <a:lnTo>
                    <a:pt x="296668" y="110817"/>
                  </a:lnTo>
                  <a:lnTo>
                    <a:pt x="296812" y="111260"/>
                  </a:lnTo>
                  <a:lnTo>
                    <a:pt x="296883" y="111517"/>
                  </a:lnTo>
                  <a:lnTo>
                    <a:pt x="296985" y="111867"/>
                  </a:lnTo>
                  <a:lnTo>
                    <a:pt x="297113" y="112195"/>
                  </a:lnTo>
                  <a:lnTo>
                    <a:pt x="297291" y="112490"/>
                  </a:lnTo>
                  <a:lnTo>
                    <a:pt x="297484" y="112713"/>
                  </a:lnTo>
                  <a:lnTo>
                    <a:pt x="297703" y="112922"/>
                  </a:lnTo>
                  <a:lnTo>
                    <a:pt x="297944" y="113108"/>
                  </a:lnTo>
                  <a:lnTo>
                    <a:pt x="298200" y="113272"/>
                  </a:lnTo>
                  <a:lnTo>
                    <a:pt x="298461" y="113404"/>
                  </a:lnTo>
                  <a:lnTo>
                    <a:pt x="299050" y="113672"/>
                  </a:lnTo>
                  <a:lnTo>
                    <a:pt x="299273" y="113785"/>
                  </a:lnTo>
                  <a:lnTo>
                    <a:pt x="299628" y="113963"/>
                  </a:lnTo>
                  <a:lnTo>
                    <a:pt x="300199" y="114277"/>
                  </a:lnTo>
                  <a:lnTo>
                    <a:pt x="300592" y="114514"/>
                  </a:lnTo>
                  <a:lnTo>
                    <a:pt x="300758" y="114614"/>
                  </a:lnTo>
                  <a:lnTo>
                    <a:pt x="301298" y="114969"/>
                  </a:lnTo>
                  <a:lnTo>
                    <a:pt x="301714" y="115273"/>
                  </a:lnTo>
                  <a:lnTo>
                    <a:pt x="302684" y="115873"/>
                  </a:lnTo>
                  <a:lnTo>
                    <a:pt x="303507" y="116628"/>
                  </a:lnTo>
                  <a:lnTo>
                    <a:pt x="303726" y="116797"/>
                  </a:lnTo>
                  <a:lnTo>
                    <a:pt x="303960" y="116951"/>
                  </a:lnTo>
                  <a:lnTo>
                    <a:pt x="305146" y="117820"/>
                  </a:lnTo>
                  <a:lnTo>
                    <a:pt x="305637" y="118484"/>
                  </a:lnTo>
                  <a:lnTo>
                    <a:pt x="307133" y="120485"/>
                  </a:lnTo>
                  <a:lnTo>
                    <a:pt x="308182" y="121792"/>
                  </a:lnTo>
                  <a:lnTo>
                    <a:pt x="308741" y="122472"/>
                  </a:lnTo>
                  <a:lnTo>
                    <a:pt x="307862" y="123700"/>
                  </a:lnTo>
                  <a:lnTo>
                    <a:pt x="307907" y="123863"/>
                  </a:lnTo>
                  <a:lnTo>
                    <a:pt x="307987" y="124027"/>
                  </a:lnTo>
                  <a:lnTo>
                    <a:pt x="308092" y="124182"/>
                  </a:lnTo>
                  <a:lnTo>
                    <a:pt x="308206" y="124332"/>
                  </a:lnTo>
                  <a:lnTo>
                    <a:pt x="308323" y="124473"/>
                  </a:lnTo>
                  <a:lnTo>
                    <a:pt x="308446" y="124605"/>
                  </a:lnTo>
                  <a:lnTo>
                    <a:pt x="308586" y="124727"/>
                  </a:lnTo>
                  <a:lnTo>
                    <a:pt x="308731" y="124841"/>
                  </a:lnTo>
                  <a:lnTo>
                    <a:pt x="309028" y="125059"/>
                  </a:lnTo>
                  <a:lnTo>
                    <a:pt x="309217" y="125187"/>
                  </a:lnTo>
                  <a:lnTo>
                    <a:pt x="309614" y="125423"/>
                  </a:lnTo>
                  <a:lnTo>
                    <a:pt x="309803" y="125550"/>
                  </a:lnTo>
                  <a:lnTo>
                    <a:pt x="309969" y="125701"/>
                  </a:lnTo>
                  <a:lnTo>
                    <a:pt x="310101" y="125855"/>
                  </a:lnTo>
                  <a:lnTo>
                    <a:pt x="310226" y="126024"/>
                  </a:lnTo>
                  <a:lnTo>
                    <a:pt x="310335" y="126201"/>
                  </a:lnTo>
                  <a:lnTo>
                    <a:pt x="310437" y="126383"/>
                  </a:lnTo>
                  <a:lnTo>
                    <a:pt x="310524" y="126569"/>
                  </a:lnTo>
                  <a:lnTo>
                    <a:pt x="310592" y="126746"/>
                  </a:lnTo>
                  <a:lnTo>
                    <a:pt x="310641" y="126933"/>
                  </a:lnTo>
                  <a:lnTo>
                    <a:pt x="310683" y="127120"/>
                  </a:lnTo>
                  <a:lnTo>
                    <a:pt x="310732" y="127306"/>
                  </a:lnTo>
                  <a:lnTo>
                    <a:pt x="310796" y="127483"/>
                  </a:lnTo>
                  <a:lnTo>
                    <a:pt x="310925" y="127747"/>
                  </a:lnTo>
                  <a:lnTo>
                    <a:pt x="311087" y="127997"/>
                  </a:lnTo>
                  <a:lnTo>
                    <a:pt x="311261" y="128238"/>
                  </a:lnTo>
                  <a:lnTo>
                    <a:pt x="311431" y="128484"/>
                  </a:lnTo>
                  <a:lnTo>
                    <a:pt x="311582" y="128743"/>
                  </a:lnTo>
                  <a:lnTo>
                    <a:pt x="311741" y="129098"/>
                  </a:lnTo>
                  <a:lnTo>
                    <a:pt x="311873" y="129466"/>
                  </a:lnTo>
                  <a:lnTo>
                    <a:pt x="311994" y="129839"/>
                  </a:lnTo>
                  <a:lnTo>
                    <a:pt x="312122" y="130207"/>
                  </a:lnTo>
                  <a:lnTo>
                    <a:pt x="312266" y="130571"/>
                  </a:lnTo>
                  <a:lnTo>
                    <a:pt x="312431" y="130935"/>
                  </a:lnTo>
                  <a:lnTo>
                    <a:pt x="313039" y="130371"/>
                  </a:lnTo>
                  <a:lnTo>
                    <a:pt x="313176" y="130539"/>
                  </a:lnTo>
                  <a:lnTo>
                    <a:pt x="313519" y="130230"/>
                  </a:lnTo>
                  <a:lnTo>
                    <a:pt x="313810" y="130562"/>
                  </a:lnTo>
                  <a:lnTo>
                    <a:pt x="312711" y="131517"/>
                  </a:lnTo>
                  <a:lnTo>
                    <a:pt x="312950" y="131935"/>
                  </a:lnTo>
                  <a:lnTo>
                    <a:pt x="313141" y="132263"/>
                  </a:lnTo>
                  <a:lnTo>
                    <a:pt x="313383" y="132626"/>
                  </a:lnTo>
                  <a:lnTo>
                    <a:pt x="313897" y="132194"/>
                  </a:lnTo>
                  <a:lnTo>
                    <a:pt x="314101" y="132445"/>
                  </a:lnTo>
                  <a:lnTo>
                    <a:pt x="314592" y="132295"/>
                  </a:lnTo>
                  <a:lnTo>
                    <a:pt x="314471" y="132572"/>
                  </a:lnTo>
                  <a:lnTo>
                    <a:pt x="313719" y="133190"/>
                  </a:lnTo>
                  <a:lnTo>
                    <a:pt x="314195" y="133854"/>
                  </a:lnTo>
                  <a:lnTo>
                    <a:pt x="315189" y="133040"/>
                  </a:lnTo>
                  <a:lnTo>
                    <a:pt x="315763" y="133504"/>
                  </a:lnTo>
                  <a:lnTo>
                    <a:pt x="316141" y="133386"/>
                  </a:lnTo>
                  <a:lnTo>
                    <a:pt x="316533" y="133850"/>
                  </a:lnTo>
                  <a:lnTo>
                    <a:pt x="315026" y="135187"/>
                  </a:lnTo>
                  <a:lnTo>
                    <a:pt x="315941" y="136215"/>
                  </a:lnTo>
                  <a:lnTo>
                    <a:pt x="316752" y="137111"/>
                  </a:lnTo>
                  <a:lnTo>
                    <a:pt x="317889" y="138447"/>
                  </a:lnTo>
                  <a:lnTo>
                    <a:pt x="317976" y="138598"/>
                  </a:lnTo>
                  <a:lnTo>
                    <a:pt x="318040" y="138770"/>
                  </a:lnTo>
                  <a:lnTo>
                    <a:pt x="318097" y="138948"/>
                  </a:lnTo>
                  <a:lnTo>
                    <a:pt x="318161" y="139116"/>
                  </a:lnTo>
                  <a:lnTo>
                    <a:pt x="318252" y="139261"/>
                  </a:lnTo>
                  <a:lnTo>
                    <a:pt x="318372" y="139393"/>
                  </a:lnTo>
                  <a:lnTo>
                    <a:pt x="318516" y="139516"/>
                  </a:lnTo>
                  <a:lnTo>
                    <a:pt x="318671" y="139625"/>
                  </a:lnTo>
                  <a:lnTo>
                    <a:pt x="318833" y="139712"/>
                  </a:lnTo>
                  <a:lnTo>
                    <a:pt x="318996" y="139780"/>
                  </a:lnTo>
                  <a:lnTo>
                    <a:pt x="319128" y="139457"/>
                  </a:lnTo>
                  <a:lnTo>
                    <a:pt x="319499" y="139877"/>
                  </a:lnTo>
                  <a:lnTo>
                    <a:pt x="319671" y="140071"/>
                  </a:lnTo>
                  <a:lnTo>
                    <a:pt x="320695" y="139230"/>
                  </a:lnTo>
                  <a:lnTo>
                    <a:pt x="322667" y="141276"/>
                  </a:lnTo>
                  <a:lnTo>
                    <a:pt x="322183" y="141781"/>
                  </a:lnTo>
                  <a:lnTo>
                    <a:pt x="322531" y="142186"/>
                  </a:lnTo>
                  <a:lnTo>
                    <a:pt x="321258" y="143918"/>
                  </a:lnTo>
                  <a:lnTo>
                    <a:pt x="321620" y="144519"/>
                  </a:lnTo>
                  <a:lnTo>
                    <a:pt x="321760" y="144628"/>
                  </a:lnTo>
                  <a:lnTo>
                    <a:pt x="321919" y="144724"/>
                  </a:lnTo>
                  <a:lnTo>
                    <a:pt x="322085" y="144810"/>
                  </a:lnTo>
                  <a:lnTo>
                    <a:pt x="322244" y="144887"/>
                  </a:lnTo>
                  <a:lnTo>
                    <a:pt x="322576" y="145042"/>
                  </a:lnTo>
                  <a:lnTo>
                    <a:pt x="322750" y="145105"/>
                  </a:lnTo>
                  <a:lnTo>
                    <a:pt x="322915" y="145142"/>
                  </a:lnTo>
                  <a:lnTo>
                    <a:pt x="323554" y="144869"/>
                  </a:lnTo>
                  <a:lnTo>
                    <a:pt x="325212" y="143618"/>
                  </a:lnTo>
                  <a:lnTo>
                    <a:pt x="326344" y="143846"/>
                  </a:lnTo>
                  <a:lnTo>
                    <a:pt x="326889" y="144438"/>
                  </a:lnTo>
                  <a:lnTo>
                    <a:pt x="327198" y="144773"/>
                  </a:lnTo>
                  <a:lnTo>
                    <a:pt x="327365" y="145051"/>
                  </a:lnTo>
                  <a:lnTo>
                    <a:pt x="332901" y="145756"/>
                  </a:lnTo>
                  <a:lnTo>
                    <a:pt x="332780" y="146683"/>
                  </a:lnTo>
                  <a:lnTo>
                    <a:pt x="329151" y="150344"/>
                  </a:lnTo>
                  <a:lnTo>
                    <a:pt x="329223" y="150490"/>
                  </a:lnTo>
                  <a:lnTo>
                    <a:pt x="324898" y="154988"/>
                  </a:lnTo>
                  <a:lnTo>
                    <a:pt x="324392" y="154833"/>
                  </a:lnTo>
                  <a:lnTo>
                    <a:pt x="323444" y="154551"/>
                  </a:lnTo>
                  <a:lnTo>
                    <a:pt x="323290" y="154533"/>
                  </a:lnTo>
                  <a:lnTo>
                    <a:pt x="323180" y="154738"/>
                  </a:lnTo>
                  <a:lnTo>
                    <a:pt x="323206" y="154524"/>
                  </a:lnTo>
                  <a:lnTo>
                    <a:pt x="323055" y="154610"/>
                  </a:lnTo>
                  <a:lnTo>
                    <a:pt x="322697" y="154460"/>
                  </a:lnTo>
                  <a:lnTo>
                    <a:pt x="322183" y="154397"/>
                  </a:lnTo>
                  <a:lnTo>
                    <a:pt x="322073" y="154601"/>
                  </a:lnTo>
                  <a:lnTo>
                    <a:pt x="322100" y="154387"/>
                  </a:lnTo>
                  <a:lnTo>
                    <a:pt x="321386" y="154301"/>
                  </a:lnTo>
                  <a:lnTo>
                    <a:pt x="320502" y="155152"/>
                  </a:lnTo>
                  <a:lnTo>
                    <a:pt x="320140" y="155288"/>
                  </a:lnTo>
                  <a:lnTo>
                    <a:pt x="319902" y="155670"/>
                  </a:lnTo>
                  <a:lnTo>
                    <a:pt x="319800" y="155411"/>
                  </a:lnTo>
                  <a:lnTo>
                    <a:pt x="321220" y="154287"/>
                  </a:lnTo>
                  <a:lnTo>
                    <a:pt x="321511" y="151932"/>
                  </a:lnTo>
                  <a:lnTo>
                    <a:pt x="320733" y="152486"/>
                  </a:lnTo>
                  <a:lnTo>
                    <a:pt x="319207" y="153355"/>
                  </a:lnTo>
                  <a:lnTo>
                    <a:pt x="318980" y="153041"/>
                  </a:lnTo>
                  <a:lnTo>
                    <a:pt x="317077" y="154469"/>
                  </a:lnTo>
                  <a:lnTo>
                    <a:pt x="316744" y="154715"/>
                  </a:lnTo>
                  <a:lnTo>
                    <a:pt x="316087" y="155211"/>
                  </a:lnTo>
                  <a:lnTo>
                    <a:pt x="315758" y="155465"/>
                  </a:lnTo>
                  <a:lnTo>
                    <a:pt x="315181" y="155934"/>
                  </a:lnTo>
                  <a:lnTo>
                    <a:pt x="314611" y="156411"/>
                  </a:lnTo>
                  <a:lnTo>
                    <a:pt x="314418" y="156830"/>
                  </a:lnTo>
                  <a:lnTo>
                    <a:pt x="314441" y="157143"/>
                  </a:lnTo>
                  <a:lnTo>
                    <a:pt x="314335" y="157562"/>
                  </a:lnTo>
                  <a:lnTo>
                    <a:pt x="314290" y="157703"/>
                  </a:lnTo>
                  <a:lnTo>
                    <a:pt x="314241" y="157844"/>
                  </a:lnTo>
                  <a:lnTo>
                    <a:pt x="314188" y="157981"/>
                  </a:lnTo>
                  <a:lnTo>
                    <a:pt x="314127" y="158117"/>
                  </a:lnTo>
                  <a:lnTo>
                    <a:pt x="313931" y="158462"/>
                  </a:lnTo>
                  <a:lnTo>
                    <a:pt x="313840" y="158635"/>
                  </a:lnTo>
                  <a:lnTo>
                    <a:pt x="313734" y="158826"/>
                  </a:lnTo>
                  <a:lnTo>
                    <a:pt x="313625" y="159013"/>
                  </a:lnTo>
                  <a:lnTo>
                    <a:pt x="313519" y="159208"/>
                  </a:lnTo>
                  <a:lnTo>
                    <a:pt x="313428" y="159399"/>
                  </a:lnTo>
                  <a:lnTo>
                    <a:pt x="313360" y="159604"/>
                  </a:lnTo>
                  <a:lnTo>
                    <a:pt x="313330" y="159741"/>
                  </a:lnTo>
                  <a:lnTo>
                    <a:pt x="313300" y="160032"/>
                  </a:lnTo>
                  <a:lnTo>
                    <a:pt x="313289" y="160177"/>
                  </a:lnTo>
                  <a:lnTo>
                    <a:pt x="313270" y="160318"/>
                  </a:lnTo>
                  <a:lnTo>
                    <a:pt x="313247" y="160655"/>
                  </a:lnTo>
                  <a:lnTo>
                    <a:pt x="313232" y="160823"/>
                  </a:lnTo>
                  <a:lnTo>
                    <a:pt x="313069" y="161141"/>
                  </a:lnTo>
                  <a:lnTo>
                    <a:pt x="312922" y="161223"/>
                  </a:lnTo>
                  <a:lnTo>
                    <a:pt x="312767" y="161287"/>
                  </a:lnTo>
                  <a:lnTo>
                    <a:pt x="312627" y="161332"/>
                  </a:lnTo>
                  <a:lnTo>
                    <a:pt x="312480" y="161359"/>
                  </a:lnTo>
                  <a:lnTo>
                    <a:pt x="312174" y="161400"/>
                  </a:lnTo>
                  <a:lnTo>
                    <a:pt x="312024" y="161428"/>
                  </a:lnTo>
                  <a:lnTo>
                    <a:pt x="311654" y="161523"/>
                  </a:lnTo>
                  <a:lnTo>
                    <a:pt x="311287" y="161628"/>
                  </a:lnTo>
                  <a:lnTo>
                    <a:pt x="311098" y="161669"/>
                  </a:lnTo>
                  <a:lnTo>
                    <a:pt x="310702" y="161732"/>
                  </a:lnTo>
                  <a:lnTo>
                    <a:pt x="310502" y="161755"/>
                  </a:lnTo>
                  <a:lnTo>
                    <a:pt x="310301" y="161769"/>
                  </a:lnTo>
                  <a:lnTo>
                    <a:pt x="309791" y="161778"/>
                  </a:lnTo>
                  <a:lnTo>
                    <a:pt x="309587" y="161769"/>
                  </a:lnTo>
                  <a:lnTo>
                    <a:pt x="309304" y="161741"/>
                  </a:lnTo>
                  <a:lnTo>
                    <a:pt x="309018" y="161700"/>
                  </a:lnTo>
                  <a:lnTo>
                    <a:pt x="308735" y="161646"/>
                  </a:lnTo>
                  <a:lnTo>
                    <a:pt x="308459" y="161573"/>
                  </a:lnTo>
                  <a:lnTo>
                    <a:pt x="308187" y="161487"/>
                  </a:lnTo>
                  <a:lnTo>
                    <a:pt x="307968" y="161400"/>
                  </a:lnTo>
                  <a:lnTo>
                    <a:pt x="307752" y="161296"/>
                  </a:lnTo>
                  <a:lnTo>
                    <a:pt x="307121" y="160955"/>
                  </a:lnTo>
                  <a:lnTo>
                    <a:pt x="306940" y="160846"/>
                  </a:lnTo>
                  <a:lnTo>
                    <a:pt x="306581" y="160618"/>
                  </a:lnTo>
                  <a:lnTo>
                    <a:pt x="306400" y="160518"/>
                  </a:lnTo>
                  <a:lnTo>
                    <a:pt x="306207" y="160450"/>
                  </a:lnTo>
                  <a:lnTo>
                    <a:pt x="306015" y="160423"/>
                  </a:lnTo>
                  <a:lnTo>
                    <a:pt x="305814" y="160427"/>
                  </a:lnTo>
                  <a:lnTo>
                    <a:pt x="305610" y="160441"/>
                  </a:lnTo>
                  <a:lnTo>
                    <a:pt x="305410" y="160450"/>
                  </a:lnTo>
                  <a:lnTo>
                    <a:pt x="305211" y="160432"/>
                  </a:lnTo>
                  <a:lnTo>
                    <a:pt x="305011" y="160386"/>
                  </a:lnTo>
                  <a:lnTo>
                    <a:pt x="304814" y="160327"/>
                  </a:lnTo>
                  <a:lnTo>
                    <a:pt x="304618" y="160254"/>
                  </a:lnTo>
                  <a:lnTo>
                    <a:pt x="304429" y="160172"/>
                  </a:lnTo>
                  <a:lnTo>
                    <a:pt x="304244" y="160082"/>
                  </a:lnTo>
                  <a:lnTo>
                    <a:pt x="304096" y="159991"/>
                  </a:lnTo>
                  <a:lnTo>
                    <a:pt x="303957" y="160291"/>
                  </a:lnTo>
                  <a:lnTo>
                    <a:pt x="302982" y="159813"/>
                  </a:lnTo>
                  <a:lnTo>
                    <a:pt x="303231" y="159276"/>
                  </a:lnTo>
                  <a:lnTo>
                    <a:pt x="302925" y="158963"/>
                  </a:lnTo>
                  <a:lnTo>
                    <a:pt x="302729" y="158749"/>
                  </a:lnTo>
                  <a:lnTo>
                    <a:pt x="302540" y="158526"/>
                  </a:lnTo>
                  <a:lnTo>
                    <a:pt x="302360" y="158299"/>
                  </a:lnTo>
                  <a:lnTo>
                    <a:pt x="302204" y="158057"/>
                  </a:lnTo>
                  <a:lnTo>
                    <a:pt x="302069" y="157789"/>
                  </a:lnTo>
                  <a:lnTo>
                    <a:pt x="301928" y="157525"/>
                  </a:lnTo>
                  <a:lnTo>
                    <a:pt x="301778" y="157303"/>
                  </a:lnTo>
                  <a:lnTo>
                    <a:pt x="301584" y="157157"/>
                  </a:lnTo>
                  <a:lnTo>
                    <a:pt x="301408" y="157103"/>
                  </a:lnTo>
                  <a:lnTo>
                    <a:pt x="301211" y="157085"/>
                  </a:lnTo>
                  <a:lnTo>
                    <a:pt x="301003" y="157089"/>
                  </a:lnTo>
                  <a:lnTo>
                    <a:pt x="300792" y="157107"/>
                  </a:lnTo>
                  <a:lnTo>
                    <a:pt x="300588" y="157112"/>
                  </a:lnTo>
                  <a:lnTo>
                    <a:pt x="300210" y="157112"/>
                  </a:lnTo>
                  <a:lnTo>
                    <a:pt x="299829" y="157125"/>
                  </a:lnTo>
                  <a:lnTo>
                    <a:pt x="299447" y="157148"/>
                  </a:lnTo>
                  <a:lnTo>
                    <a:pt x="299069" y="157184"/>
                  </a:lnTo>
                  <a:lnTo>
                    <a:pt x="298695" y="157230"/>
                  </a:lnTo>
                  <a:lnTo>
                    <a:pt x="298389" y="157262"/>
                  </a:lnTo>
                  <a:lnTo>
                    <a:pt x="298064" y="157289"/>
                  </a:lnTo>
                  <a:lnTo>
                    <a:pt x="297752" y="157330"/>
                  </a:lnTo>
                  <a:lnTo>
                    <a:pt x="297491" y="157403"/>
                  </a:lnTo>
                  <a:lnTo>
                    <a:pt x="297306" y="157539"/>
                  </a:lnTo>
                  <a:lnTo>
                    <a:pt x="297223" y="157726"/>
                  </a:lnTo>
                  <a:lnTo>
                    <a:pt x="297189" y="157949"/>
                  </a:lnTo>
                  <a:lnTo>
                    <a:pt x="297189" y="158199"/>
                  </a:lnTo>
                  <a:lnTo>
                    <a:pt x="297204" y="158453"/>
                  </a:lnTo>
                  <a:lnTo>
                    <a:pt x="297212" y="159026"/>
                  </a:lnTo>
                  <a:lnTo>
                    <a:pt x="297230" y="159363"/>
                  </a:lnTo>
                  <a:lnTo>
                    <a:pt x="297261" y="159695"/>
                  </a:lnTo>
                  <a:lnTo>
                    <a:pt x="297306" y="160027"/>
                  </a:lnTo>
                  <a:lnTo>
                    <a:pt x="297363" y="160359"/>
                  </a:lnTo>
                  <a:lnTo>
                    <a:pt x="297374" y="160655"/>
                  </a:lnTo>
                  <a:lnTo>
                    <a:pt x="297423" y="161250"/>
                  </a:lnTo>
                  <a:lnTo>
                    <a:pt x="297442" y="161551"/>
                  </a:lnTo>
                  <a:lnTo>
                    <a:pt x="297472" y="162615"/>
                  </a:lnTo>
                  <a:lnTo>
                    <a:pt x="297487" y="162969"/>
                  </a:lnTo>
                  <a:lnTo>
                    <a:pt x="297510" y="163324"/>
                  </a:lnTo>
                  <a:lnTo>
                    <a:pt x="297582" y="164002"/>
                  </a:lnTo>
                  <a:lnTo>
                    <a:pt x="297627" y="164338"/>
                  </a:lnTo>
                  <a:lnTo>
                    <a:pt x="297676" y="164670"/>
                  </a:lnTo>
                  <a:lnTo>
                    <a:pt x="297733" y="165007"/>
                  </a:lnTo>
                  <a:lnTo>
                    <a:pt x="297699" y="165212"/>
                  </a:lnTo>
                  <a:lnTo>
                    <a:pt x="297642" y="165416"/>
                  </a:lnTo>
                  <a:lnTo>
                    <a:pt x="297563" y="165621"/>
                  </a:lnTo>
                  <a:lnTo>
                    <a:pt x="297465" y="165812"/>
                  </a:lnTo>
                  <a:lnTo>
                    <a:pt x="297348" y="165985"/>
                  </a:lnTo>
                  <a:lnTo>
                    <a:pt x="297136" y="166194"/>
                  </a:lnTo>
                  <a:lnTo>
                    <a:pt x="296860" y="166362"/>
                  </a:lnTo>
                  <a:lnTo>
                    <a:pt x="296554" y="166503"/>
                  </a:lnTo>
                  <a:lnTo>
                    <a:pt x="295927" y="166758"/>
                  </a:lnTo>
                  <a:lnTo>
                    <a:pt x="295500" y="166940"/>
                  </a:lnTo>
                  <a:lnTo>
                    <a:pt x="295062" y="167108"/>
                  </a:lnTo>
                  <a:lnTo>
                    <a:pt x="294617" y="167258"/>
                  </a:lnTo>
                  <a:lnTo>
                    <a:pt x="294164" y="167372"/>
                  </a:lnTo>
                  <a:lnTo>
                    <a:pt x="293711" y="167454"/>
                  </a:lnTo>
                  <a:lnTo>
                    <a:pt x="293261" y="167495"/>
                  </a:lnTo>
                  <a:lnTo>
                    <a:pt x="292804" y="167508"/>
                  </a:lnTo>
                  <a:lnTo>
                    <a:pt x="292343" y="167490"/>
                  </a:lnTo>
                  <a:lnTo>
                    <a:pt x="291891" y="167440"/>
                  </a:lnTo>
                  <a:lnTo>
                    <a:pt x="291448" y="167354"/>
                  </a:lnTo>
                  <a:lnTo>
                    <a:pt x="291097" y="167254"/>
                  </a:lnTo>
                  <a:lnTo>
                    <a:pt x="290746" y="167135"/>
                  </a:lnTo>
                  <a:lnTo>
                    <a:pt x="290397" y="166990"/>
                  </a:lnTo>
                  <a:lnTo>
                    <a:pt x="290066" y="166826"/>
                  </a:lnTo>
                  <a:lnTo>
                    <a:pt x="289749" y="166644"/>
                  </a:lnTo>
                  <a:lnTo>
                    <a:pt x="289533" y="166499"/>
                  </a:lnTo>
                  <a:lnTo>
                    <a:pt x="289129" y="166162"/>
                  </a:lnTo>
                  <a:lnTo>
                    <a:pt x="288929" y="165989"/>
                  </a:lnTo>
                  <a:lnTo>
                    <a:pt x="288721" y="165825"/>
                  </a:lnTo>
                  <a:lnTo>
                    <a:pt x="288366" y="165553"/>
                  </a:lnTo>
                  <a:lnTo>
                    <a:pt x="288003" y="165280"/>
                  </a:lnTo>
                  <a:lnTo>
                    <a:pt x="287629" y="165016"/>
                  </a:lnTo>
                  <a:lnTo>
                    <a:pt x="287249" y="164793"/>
                  </a:lnTo>
                  <a:lnTo>
                    <a:pt x="286848" y="164625"/>
                  </a:lnTo>
                  <a:lnTo>
                    <a:pt x="286610" y="164552"/>
                  </a:lnTo>
                  <a:lnTo>
                    <a:pt x="286365" y="164493"/>
                  </a:lnTo>
                  <a:lnTo>
                    <a:pt x="286119" y="164443"/>
                  </a:lnTo>
                  <a:lnTo>
                    <a:pt x="285870" y="164420"/>
                  </a:lnTo>
                  <a:lnTo>
                    <a:pt x="285628" y="164420"/>
                  </a:lnTo>
                  <a:lnTo>
                    <a:pt x="285311" y="164475"/>
                  </a:lnTo>
                  <a:lnTo>
                    <a:pt x="284993" y="164584"/>
                  </a:lnTo>
                  <a:lnTo>
                    <a:pt x="284685" y="164729"/>
                  </a:lnTo>
                  <a:lnTo>
                    <a:pt x="284379" y="164898"/>
                  </a:lnTo>
                  <a:lnTo>
                    <a:pt x="284088" y="165066"/>
                  </a:lnTo>
                  <a:lnTo>
                    <a:pt x="283869" y="165189"/>
                  </a:lnTo>
                  <a:lnTo>
                    <a:pt x="283650" y="165321"/>
                  </a:lnTo>
                  <a:lnTo>
                    <a:pt x="283438" y="165457"/>
                  </a:lnTo>
                  <a:lnTo>
                    <a:pt x="283249" y="165612"/>
                  </a:lnTo>
                  <a:lnTo>
                    <a:pt x="283094" y="165789"/>
                  </a:lnTo>
                  <a:lnTo>
                    <a:pt x="282988" y="166117"/>
                  </a:lnTo>
                  <a:lnTo>
                    <a:pt x="283000" y="166521"/>
                  </a:lnTo>
                  <a:lnTo>
                    <a:pt x="283053" y="166958"/>
                  </a:lnTo>
                  <a:lnTo>
                    <a:pt x="283079" y="167381"/>
                  </a:lnTo>
                  <a:lnTo>
                    <a:pt x="282996" y="167754"/>
                  </a:lnTo>
                  <a:lnTo>
                    <a:pt x="282875" y="167968"/>
                  </a:lnTo>
                  <a:lnTo>
                    <a:pt x="282724" y="168173"/>
                  </a:lnTo>
                  <a:lnTo>
                    <a:pt x="282554" y="168363"/>
                  </a:lnTo>
                  <a:lnTo>
                    <a:pt x="282184" y="168723"/>
                  </a:lnTo>
                  <a:lnTo>
                    <a:pt x="281844" y="168996"/>
                  </a:lnTo>
                  <a:lnTo>
                    <a:pt x="281470" y="169241"/>
                  </a:lnTo>
                  <a:lnTo>
                    <a:pt x="281077" y="169455"/>
                  </a:lnTo>
                  <a:lnTo>
                    <a:pt x="280669" y="169660"/>
                  </a:lnTo>
                  <a:lnTo>
                    <a:pt x="280266" y="169855"/>
                  </a:lnTo>
                  <a:lnTo>
                    <a:pt x="279963" y="169992"/>
                  </a:lnTo>
                  <a:lnTo>
                    <a:pt x="279340" y="170233"/>
                  </a:lnTo>
                  <a:lnTo>
                    <a:pt x="279030" y="170360"/>
                  </a:lnTo>
                  <a:lnTo>
                    <a:pt x="278724" y="170501"/>
                  </a:lnTo>
                  <a:lnTo>
                    <a:pt x="278445" y="170655"/>
                  </a:lnTo>
                  <a:lnTo>
                    <a:pt x="277901" y="170987"/>
                  </a:lnTo>
                  <a:lnTo>
                    <a:pt x="277634" y="171165"/>
                  </a:lnTo>
                  <a:lnTo>
                    <a:pt x="277111" y="171497"/>
                  </a:lnTo>
                  <a:lnTo>
                    <a:pt x="276610" y="171825"/>
                  </a:lnTo>
                  <a:lnTo>
                    <a:pt x="276364" y="171997"/>
                  </a:lnTo>
                  <a:lnTo>
                    <a:pt x="276126" y="172175"/>
                  </a:lnTo>
                  <a:lnTo>
                    <a:pt x="275718" y="172534"/>
                  </a:lnTo>
                  <a:lnTo>
                    <a:pt x="275333" y="172921"/>
                  </a:lnTo>
                  <a:lnTo>
                    <a:pt x="274963" y="173330"/>
                  </a:lnTo>
                  <a:lnTo>
                    <a:pt x="274252" y="174171"/>
                  </a:lnTo>
                  <a:lnTo>
                    <a:pt x="273906" y="174599"/>
                  </a:lnTo>
                  <a:lnTo>
                    <a:pt x="273570" y="175035"/>
                  </a:lnTo>
                  <a:lnTo>
                    <a:pt x="272905" y="175918"/>
                  </a:lnTo>
                  <a:lnTo>
                    <a:pt x="272561" y="176350"/>
                  </a:lnTo>
                  <a:lnTo>
                    <a:pt x="272176" y="176855"/>
                  </a:lnTo>
                  <a:lnTo>
                    <a:pt x="271794" y="177378"/>
                  </a:lnTo>
                  <a:lnTo>
                    <a:pt x="271401" y="177883"/>
                  </a:lnTo>
                  <a:lnTo>
                    <a:pt x="270978" y="178342"/>
                  </a:lnTo>
                  <a:lnTo>
                    <a:pt x="270498" y="178710"/>
                  </a:lnTo>
                  <a:lnTo>
                    <a:pt x="269978" y="178960"/>
                  </a:lnTo>
                  <a:lnTo>
                    <a:pt x="269404" y="179129"/>
                  </a:lnTo>
                  <a:lnTo>
                    <a:pt x="268807" y="179256"/>
                  </a:lnTo>
                  <a:lnTo>
                    <a:pt x="268199" y="179370"/>
                  </a:lnTo>
                  <a:lnTo>
                    <a:pt x="267609" y="179520"/>
                  </a:lnTo>
                  <a:lnTo>
                    <a:pt x="267118" y="179684"/>
                  </a:lnTo>
                  <a:lnTo>
                    <a:pt x="266137" y="180038"/>
                  </a:lnTo>
                  <a:lnTo>
                    <a:pt x="265646" y="180202"/>
                  </a:lnTo>
                  <a:lnTo>
                    <a:pt x="265147" y="180334"/>
                  </a:lnTo>
                  <a:lnTo>
                    <a:pt x="264497" y="180457"/>
                  </a:lnTo>
                  <a:lnTo>
                    <a:pt x="263836" y="180548"/>
                  </a:lnTo>
                  <a:lnTo>
                    <a:pt x="263169" y="180602"/>
                  </a:lnTo>
                  <a:lnTo>
                    <a:pt x="262500" y="180634"/>
                  </a:lnTo>
                  <a:lnTo>
                    <a:pt x="261835" y="180643"/>
                  </a:lnTo>
                  <a:lnTo>
                    <a:pt x="261140" y="180616"/>
                  </a:lnTo>
                  <a:lnTo>
                    <a:pt x="260445" y="180548"/>
                  </a:lnTo>
                  <a:lnTo>
                    <a:pt x="259746" y="180457"/>
                  </a:lnTo>
                  <a:lnTo>
                    <a:pt x="259052" y="180380"/>
                  </a:lnTo>
                  <a:lnTo>
                    <a:pt x="258281" y="180317"/>
                  </a:lnTo>
                  <a:lnTo>
                    <a:pt x="257775" y="180311"/>
                  </a:lnTo>
                  <a:lnTo>
                    <a:pt x="257193" y="180289"/>
                  </a:lnTo>
                  <a:lnTo>
                    <a:pt x="256608" y="180284"/>
                  </a:lnTo>
                  <a:lnTo>
                    <a:pt x="256339" y="180286"/>
                  </a:lnTo>
                  <a:lnTo>
                    <a:pt x="256037" y="180316"/>
                  </a:lnTo>
                  <a:lnTo>
                    <a:pt x="255366" y="180399"/>
                  </a:lnTo>
                  <a:lnTo>
                    <a:pt x="255158" y="180479"/>
                  </a:lnTo>
                  <a:lnTo>
                    <a:pt x="254833" y="180557"/>
                  </a:lnTo>
                  <a:lnTo>
                    <a:pt x="254516" y="180652"/>
                  </a:lnTo>
                  <a:lnTo>
                    <a:pt x="254214" y="180775"/>
                  </a:lnTo>
                  <a:lnTo>
                    <a:pt x="253938" y="180930"/>
                  </a:lnTo>
                  <a:lnTo>
                    <a:pt x="253790" y="181039"/>
                  </a:lnTo>
                  <a:lnTo>
                    <a:pt x="253651" y="181153"/>
                  </a:lnTo>
                  <a:lnTo>
                    <a:pt x="253065" y="181712"/>
                  </a:lnTo>
                  <a:lnTo>
                    <a:pt x="252511" y="182262"/>
                  </a:lnTo>
                  <a:lnTo>
                    <a:pt x="252317" y="182435"/>
                  </a:lnTo>
                  <a:lnTo>
                    <a:pt x="252156" y="182572"/>
                  </a:lnTo>
                  <a:lnTo>
                    <a:pt x="251823" y="182822"/>
                  </a:lnTo>
                  <a:lnTo>
                    <a:pt x="251661" y="182954"/>
                  </a:lnTo>
                  <a:lnTo>
                    <a:pt x="251510" y="183099"/>
                  </a:lnTo>
                  <a:lnTo>
                    <a:pt x="251275" y="183349"/>
                  </a:lnTo>
                  <a:lnTo>
                    <a:pt x="251166" y="183482"/>
                  </a:lnTo>
                  <a:lnTo>
                    <a:pt x="251075" y="183618"/>
                  </a:lnTo>
                  <a:lnTo>
                    <a:pt x="251007" y="183763"/>
                  </a:lnTo>
                  <a:lnTo>
                    <a:pt x="250992" y="184027"/>
                  </a:lnTo>
                  <a:lnTo>
                    <a:pt x="251068" y="184318"/>
                  </a:lnTo>
                  <a:lnTo>
                    <a:pt x="251200" y="184628"/>
                  </a:lnTo>
                  <a:lnTo>
                    <a:pt x="251351" y="184946"/>
                  </a:lnTo>
                  <a:lnTo>
                    <a:pt x="251472" y="185251"/>
                  </a:lnTo>
                  <a:lnTo>
                    <a:pt x="251831" y="186429"/>
                  </a:lnTo>
                  <a:lnTo>
                    <a:pt x="252016" y="187015"/>
                  </a:lnTo>
                  <a:lnTo>
                    <a:pt x="252220" y="187593"/>
                  </a:lnTo>
                  <a:lnTo>
                    <a:pt x="252462" y="188157"/>
                  </a:lnTo>
                  <a:lnTo>
                    <a:pt x="252638" y="188516"/>
                  </a:lnTo>
                  <a:lnTo>
                    <a:pt x="252823" y="188871"/>
                  </a:lnTo>
                  <a:lnTo>
                    <a:pt x="253020" y="189221"/>
                  </a:lnTo>
                  <a:lnTo>
                    <a:pt x="253231" y="189567"/>
                  </a:lnTo>
                  <a:lnTo>
                    <a:pt x="253447" y="189903"/>
                  </a:lnTo>
                  <a:lnTo>
                    <a:pt x="253579" y="190154"/>
                  </a:lnTo>
                  <a:lnTo>
                    <a:pt x="253730" y="190399"/>
                  </a:lnTo>
                  <a:lnTo>
                    <a:pt x="253900" y="190636"/>
                  </a:lnTo>
                  <a:lnTo>
                    <a:pt x="254085" y="190859"/>
                  </a:lnTo>
                  <a:lnTo>
                    <a:pt x="254285" y="191063"/>
                  </a:lnTo>
                  <a:lnTo>
                    <a:pt x="254542" y="191277"/>
                  </a:lnTo>
                  <a:lnTo>
                    <a:pt x="254833" y="191468"/>
                  </a:lnTo>
                  <a:lnTo>
                    <a:pt x="255139" y="191637"/>
                  </a:lnTo>
                  <a:lnTo>
                    <a:pt x="255765" y="191950"/>
                  </a:lnTo>
                  <a:lnTo>
                    <a:pt x="256099" y="192100"/>
                  </a:lnTo>
                  <a:lnTo>
                    <a:pt x="256438" y="192232"/>
                  </a:lnTo>
                  <a:lnTo>
                    <a:pt x="257125" y="192482"/>
                  </a:lnTo>
                  <a:lnTo>
                    <a:pt x="257465" y="192623"/>
                  </a:lnTo>
                  <a:lnTo>
                    <a:pt x="257847" y="192810"/>
                  </a:lnTo>
                  <a:lnTo>
                    <a:pt x="258228" y="193010"/>
                  </a:lnTo>
                  <a:lnTo>
                    <a:pt x="258602" y="193215"/>
                  </a:lnTo>
                  <a:lnTo>
                    <a:pt x="258984" y="193415"/>
                  </a:lnTo>
                  <a:lnTo>
                    <a:pt x="259372" y="193587"/>
                  </a:lnTo>
                  <a:lnTo>
                    <a:pt x="259874" y="193797"/>
                  </a:lnTo>
                  <a:lnTo>
                    <a:pt x="260131" y="193892"/>
                  </a:lnTo>
                  <a:lnTo>
                    <a:pt x="260388" y="193974"/>
                  </a:lnTo>
                  <a:lnTo>
                    <a:pt x="260649" y="194043"/>
                  </a:lnTo>
                  <a:lnTo>
                    <a:pt x="260940" y="194093"/>
                  </a:lnTo>
                  <a:lnTo>
                    <a:pt x="261238" y="194124"/>
                  </a:lnTo>
                  <a:lnTo>
                    <a:pt x="261540" y="194142"/>
                  </a:lnTo>
                  <a:lnTo>
                    <a:pt x="261843" y="194147"/>
                  </a:lnTo>
                  <a:lnTo>
                    <a:pt x="262145" y="194142"/>
                  </a:lnTo>
                  <a:lnTo>
                    <a:pt x="262553" y="194124"/>
                  </a:lnTo>
                  <a:lnTo>
                    <a:pt x="262965" y="194093"/>
                  </a:lnTo>
                  <a:lnTo>
                    <a:pt x="263373" y="194038"/>
                  </a:lnTo>
                  <a:lnTo>
                    <a:pt x="263772" y="193951"/>
                  </a:lnTo>
                  <a:lnTo>
                    <a:pt x="264146" y="193820"/>
                  </a:lnTo>
                  <a:lnTo>
                    <a:pt x="264418" y="193665"/>
                  </a:lnTo>
                  <a:lnTo>
                    <a:pt x="264671" y="193474"/>
                  </a:lnTo>
                  <a:lnTo>
                    <a:pt x="264921" y="193265"/>
                  </a:lnTo>
                  <a:lnTo>
                    <a:pt x="265174" y="193069"/>
                  </a:lnTo>
                  <a:lnTo>
                    <a:pt x="265446" y="192910"/>
                  </a:lnTo>
                  <a:lnTo>
                    <a:pt x="265650" y="192824"/>
                  </a:lnTo>
                  <a:lnTo>
                    <a:pt x="265865" y="192746"/>
                  </a:lnTo>
                  <a:lnTo>
                    <a:pt x="266080" y="192678"/>
                  </a:lnTo>
                  <a:lnTo>
                    <a:pt x="266303" y="192619"/>
                  </a:lnTo>
                  <a:lnTo>
                    <a:pt x="266521" y="192573"/>
                  </a:lnTo>
                  <a:lnTo>
                    <a:pt x="266842" y="192523"/>
                  </a:lnTo>
                  <a:lnTo>
                    <a:pt x="267171" y="192496"/>
                  </a:lnTo>
                  <a:lnTo>
                    <a:pt x="267504" y="192492"/>
                  </a:lnTo>
                  <a:lnTo>
                    <a:pt x="267836" y="192501"/>
                  </a:lnTo>
                  <a:lnTo>
                    <a:pt x="268395" y="192555"/>
                  </a:lnTo>
                  <a:lnTo>
                    <a:pt x="268633" y="192582"/>
                  </a:lnTo>
                  <a:lnTo>
                    <a:pt x="268867" y="192619"/>
                  </a:lnTo>
                  <a:lnTo>
                    <a:pt x="269090" y="192678"/>
                  </a:lnTo>
                  <a:lnTo>
                    <a:pt x="269298" y="192764"/>
                  </a:lnTo>
                  <a:lnTo>
                    <a:pt x="269544" y="192955"/>
                  </a:lnTo>
                  <a:lnTo>
                    <a:pt x="269754" y="193210"/>
                  </a:lnTo>
                  <a:lnTo>
                    <a:pt x="270132" y="193806"/>
                  </a:lnTo>
                  <a:lnTo>
                    <a:pt x="270623" y="194365"/>
                  </a:lnTo>
                  <a:lnTo>
                    <a:pt x="270702" y="194502"/>
                  </a:lnTo>
                  <a:lnTo>
                    <a:pt x="270759" y="194661"/>
                  </a:lnTo>
                  <a:lnTo>
                    <a:pt x="270797" y="194825"/>
                  </a:lnTo>
                  <a:lnTo>
                    <a:pt x="270819" y="194993"/>
                  </a:lnTo>
                  <a:lnTo>
                    <a:pt x="270823" y="195157"/>
                  </a:lnTo>
                  <a:lnTo>
                    <a:pt x="270793" y="195343"/>
                  </a:lnTo>
                  <a:lnTo>
                    <a:pt x="270721" y="195525"/>
                  </a:lnTo>
                  <a:lnTo>
                    <a:pt x="270631" y="195712"/>
                  </a:lnTo>
                  <a:lnTo>
                    <a:pt x="270532" y="195894"/>
                  </a:lnTo>
                  <a:lnTo>
                    <a:pt x="270449" y="196080"/>
                  </a:lnTo>
                  <a:lnTo>
                    <a:pt x="270385" y="196308"/>
                  </a:lnTo>
                  <a:lnTo>
                    <a:pt x="270332" y="196544"/>
                  </a:lnTo>
                  <a:lnTo>
                    <a:pt x="270275" y="196780"/>
                  </a:lnTo>
                  <a:lnTo>
                    <a:pt x="270196" y="196985"/>
                  </a:lnTo>
                  <a:lnTo>
                    <a:pt x="270075" y="197149"/>
                  </a:lnTo>
                  <a:lnTo>
                    <a:pt x="269856" y="197254"/>
                  </a:lnTo>
                  <a:lnTo>
                    <a:pt x="269566" y="197281"/>
                  </a:lnTo>
                  <a:lnTo>
                    <a:pt x="269238" y="197263"/>
                  </a:lnTo>
                  <a:lnTo>
                    <a:pt x="268898" y="197222"/>
                  </a:lnTo>
                  <a:lnTo>
                    <a:pt x="268576" y="197195"/>
                  </a:lnTo>
                  <a:lnTo>
                    <a:pt x="268134" y="197149"/>
                  </a:lnTo>
                  <a:lnTo>
                    <a:pt x="267692" y="197072"/>
                  </a:lnTo>
                  <a:lnTo>
                    <a:pt x="267254" y="196981"/>
                  </a:lnTo>
                  <a:lnTo>
                    <a:pt x="266812" y="196881"/>
                  </a:lnTo>
                  <a:lnTo>
                    <a:pt x="266005" y="196721"/>
                  </a:lnTo>
                  <a:lnTo>
                    <a:pt x="265268" y="196567"/>
                  </a:lnTo>
                  <a:lnTo>
                    <a:pt x="264898" y="196508"/>
                  </a:lnTo>
                  <a:lnTo>
                    <a:pt x="264524" y="196476"/>
                  </a:lnTo>
                  <a:lnTo>
                    <a:pt x="264003" y="196467"/>
                  </a:lnTo>
                  <a:lnTo>
                    <a:pt x="263462" y="196489"/>
                  </a:lnTo>
                  <a:lnTo>
                    <a:pt x="262931" y="196553"/>
                  </a:lnTo>
                  <a:lnTo>
                    <a:pt x="262421" y="196672"/>
                  </a:lnTo>
                  <a:lnTo>
                    <a:pt x="261952" y="196858"/>
                  </a:lnTo>
                  <a:lnTo>
                    <a:pt x="261635" y="197044"/>
                  </a:lnTo>
                  <a:lnTo>
                    <a:pt x="261333" y="197267"/>
                  </a:lnTo>
                  <a:lnTo>
                    <a:pt x="261046" y="197517"/>
                  </a:lnTo>
                  <a:lnTo>
                    <a:pt x="260770" y="197781"/>
                  </a:lnTo>
                  <a:lnTo>
                    <a:pt x="260505" y="198049"/>
                  </a:lnTo>
                  <a:lnTo>
                    <a:pt x="260354" y="198213"/>
                  </a:lnTo>
                  <a:lnTo>
                    <a:pt x="260075" y="198568"/>
                  </a:lnTo>
                  <a:lnTo>
                    <a:pt x="259931" y="198741"/>
                  </a:lnTo>
                  <a:lnTo>
                    <a:pt x="259776" y="198895"/>
                  </a:lnTo>
                  <a:lnTo>
                    <a:pt x="259436" y="199137"/>
                  </a:lnTo>
                  <a:lnTo>
                    <a:pt x="259058" y="199328"/>
                  </a:lnTo>
                  <a:lnTo>
                    <a:pt x="258655" y="199487"/>
                  </a:lnTo>
                  <a:lnTo>
                    <a:pt x="258240" y="199637"/>
                  </a:lnTo>
                  <a:lnTo>
                    <a:pt x="257420" y="199951"/>
                  </a:lnTo>
                  <a:lnTo>
                    <a:pt x="256167" y="200383"/>
                  </a:lnTo>
                  <a:lnTo>
                    <a:pt x="255755" y="200542"/>
                  </a:lnTo>
                  <a:lnTo>
                    <a:pt x="255391" y="200697"/>
                  </a:lnTo>
                  <a:lnTo>
                    <a:pt x="254674" y="201033"/>
                  </a:lnTo>
                  <a:lnTo>
                    <a:pt x="254316" y="201206"/>
                  </a:lnTo>
                  <a:lnTo>
                    <a:pt x="253957" y="201365"/>
                  </a:lnTo>
                  <a:lnTo>
                    <a:pt x="253624" y="201506"/>
                  </a:lnTo>
                  <a:lnTo>
                    <a:pt x="252957" y="201766"/>
                  </a:lnTo>
                  <a:lnTo>
                    <a:pt x="252627" y="201902"/>
                  </a:lnTo>
                  <a:lnTo>
                    <a:pt x="252302" y="202052"/>
                  </a:lnTo>
                  <a:lnTo>
                    <a:pt x="251871" y="202293"/>
                  </a:lnTo>
                  <a:lnTo>
                    <a:pt x="251453" y="202557"/>
                  </a:lnTo>
                  <a:lnTo>
                    <a:pt x="250633" y="203112"/>
                  </a:lnTo>
                  <a:lnTo>
                    <a:pt x="250210" y="203376"/>
                  </a:lnTo>
                  <a:lnTo>
                    <a:pt x="249364" y="203890"/>
                  </a:lnTo>
                  <a:lnTo>
                    <a:pt x="248937" y="204140"/>
                  </a:lnTo>
                  <a:lnTo>
                    <a:pt x="248500" y="204367"/>
                  </a:lnTo>
                  <a:lnTo>
                    <a:pt x="248050" y="204554"/>
                  </a:lnTo>
                  <a:lnTo>
                    <a:pt x="247714" y="204658"/>
                  </a:lnTo>
                  <a:lnTo>
                    <a:pt x="247374" y="204740"/>
                  </a:lnTo>
                  <a:lnTo>
                    <a:pt x="247026" y="204813"/>
                  </a:lnTo>
                  <a:lnTo>
                    <a:pt x="246679" y="204881"/>
                  </a:lnTo>
                  <a:lnTo>
                    <a:pt x="246496" y="204929"/>
                  </a:lnTo>
                  <a:lnTo>
                    <a:pt x="246331" y="204954"/>
                  </a:lnTo>
                  <a:lnTo>
                    <a:pt x="246014" y="205013"/>
                  </a:lnTo>
                  <a:lnTo>
                    <a:pt x="245373" y="205118"/>
                  </a:lnTo>
                  <a:lnTo>
                    <a:pt x="245063" y="205186"/>
                  </a:lnTo>
                  <a:lnTo>
                    <a:pt x="244757" y="205282"/>
                  </a:lnTo>
                  <a:lnTo>
                    <a:pt x="244413" y="205454"/>
                  </a:lnTo>
                  <a:lnTo>
                    <a:pt x="244088" y="205677"/>
                  </a:lnTo>
                  <a:lnTo>
                    <a:pt x="243767" y="205914"/>
                  </a:lnTo>
                  <a:lnTo>
                    <a:pt x="243577" y="206047"/>
                  </a:lnTo>
                  <a:lnTo>
                    <a:pt x="243442" y="206141"/>
                  </a:lnTo>
                  <a:lnTo>
                    <a:pt x="243099" y="206323"/>
                  </a:lnTo>
                  <a:lnTo>
                    <a:pt x="242709" y="206446"/>
                  </a:lnTo>
                  <a:lnTo>
                    <a:pt x="242299" y="206523"/>
                  </a:lnTo>
                  <a:lnTo>
                    <a:pt x="241882" y="206578"/>
                  </a:lnTo>
                  <a:lnTo>
                    <a:pt x="241479" y="206660"/>
                  </a:lnTo>
                  <a:lnTo>
                    <a:pt x="241097" y="206792"/>
                  </a:lnTo>
                  <a:lnTo>
                    <a:pt x="240712" y="206992"/>
                  </a:lnTo>
                  <a:lnTo>
                    <a:pt x="240532" y="207082"/>
                  </a:lnTo>
                  <a:lnTo>
                    <a:pt x="240346" y="207233"/>
                  </a:lnTo>
                  <a:lnTo>
                    <a:pt x="239994" y="207506"/>
                  </a:lnTo>
                  <a:lnTo>
                    <a:pt x="239662" y="207806"/>
                  </a:lnTo>
                  <a:lnTo>
                    <a:pt x="239360" y="208120"/>
                  </a:lnTo>
                  <a:lnTo>
                    <a:pt x="239042" y="208498"/>
                  </a:lnTo>
                  <a:lnTo>
                    <a:pt x="238748" y="208902"/>
                  </a:lnTo>
                  <a:lnTo>
                    <a:pt x="238488" y="209339"/>
                  </a:lnTo>
                  <a:lnTo>
                    <a:pt x="238269" y="209785"/>
                  </a:lnTo>
                  <a:lnTo>
                    <a:pt x="238110" y="210244"/>
                  </a:lnTo>
                  <a:lnTo>
                    <a:pt x="238065" y="210523"/>
                  </a:lnTo>
                  <a:lnTo>
                    <a:pt x="237997" y="210772"/>
                  </a:lnTo>
                  <a:lnTo>
                    <a:pt x="237944" y="211322"/>
                  </a:lnTo>
                  <a:lnTo>
                    <a:pt x="237948" y="211886"/>
                  </a:lnTo>
                  <a:lnTo>
                    <a:pt x="238012" y="212441"/>
                  </a:lnTo>
                  <a:lnTo>
                    <a:pt x="238133" y="212964"/>
                  </a:lnTo>
                  <a:lnTo>
                    <a:pt x="238295" y="213423"/>
                  </a:lnTo>
                  <a:lnTo>
                    <a:pt x="238507" y="213874"/>
                  </a:lnTo>
                  <a:lnTo>
                    <a:pt x="238759" y="214306"/>
                  </a:lnTo>
                  <a:lnTo>
                    <a:pt x="239054" y="214706"/>
                  </a:lnTo>
                  <a:lnTo>
                    <a:pt x="239375" y="215065"/>
                  </a:lnTo>
                  <a:lnTo>
                    <a:pt x="239718" y="215370"/>
                  </a:lnTo>
                  <a:lnTo>
                    <a:pt x="240096" y="215643"/>
                  </a:lnTo>
                  <a:lnTo>
                    <a:pt x="240504" y="215889"/>
                  </a:lnTo>
                  <a:lnTo>
                    <a:pt x="240924" y="216089"/>
                  </a:lnTo>
                  <a:lnTo>
                    <a:pt x="241483" y="216298"/>
                  </a:lnTo>
                  <a:lnTo>
                    <a:pt x="241721" y="216382"/>
                  </a:lnTo>
                  <a:lnTo>
                    <a:pt x="241921" y="216496"/>
                  </a:lnTo>
                  <a:lnTo>
                    <a:pt x="240429" y="217267"/>
                  </a:lnTo>
                  <a:lnTo>
                    <a:pt x="235388" y="219962"/>
                  </a:lnTo>
                  <a:lnTo>
                    <a:pt x="230193" y="222658"/>
                  </a:lnTo>
                  <a:lnTo>
                    <a:pt x="228797" y="223382"/>
                  </a:lnTo>
                  <a:lnTo>
                    <a:pt x="227815" y="223874"/>
                  </a:lnTo>
                  <a:lnTo>
                    <a:pt x="227124" y="224360"/>
                  </a:lnTo>
                  <a:lnTo>
                    <a:pt x="226471" y="225147"/>
                  </a:lnTo>
                  <a:lnTo>
                    <a:pt x="226021" y="226153"/>
                  </a:lnTo>
                  <a:lnTo>
                    <a:pt x="225206" y="226940"/>
                  </a:lnTo>
                  <a:lnTo>
                    <a:pt x="224413" y="227822"/>
                  </a:lnTo>
                  <a:lnTo>
                    <a:pt x="223514" y="228413"/>
                  </a:lnTo>
                  <a:lnTo>
                    <a:pt x="222679" y="228877"/>
                  </a:lnTo>
                  <a:lnTo>
                    <a:pt x="221739" y="229150"/>
                  </a:lnTo>
                  <a:lnTo>
                    <a:pt x="220863" y="229223"/>
                  </a:lnTo>
                  <a:lnTo>
                    <a:pt x="218804" y="229150"/>
                  </a:lnTo>
                  <a:lnTo>
                    <a:pt x="216293" y="228732"/>
                  </a:lnTo>
                  <a:lnTo>
                    <a:pt x="213479" y="228436"/>
                  </a:lnTo>
                  <a:lnTo>
                    <a:pt x="210892" y="228068"/>
                  </a:lnTo>
                  <a:lnTo>
                    <a:pt x="208955" y="228022"/>
                  </a:lnTo>
                  <a:lnTo>
                    <a:pt x="208200" y="228045"/>
                  </a:lnTo>
                  <a:lnTo>
                    <a:pt x="207629" y="228500"/>
                  </a:lnTo>
                  <a:lnTo>
                    <a:pt x="207326" y="228664"/>
                  </a:lnTo>
                  <a:lnTo>
                    <a:pt x="205994" y="229383"/>
                  </a:lnTo>
                  <a:lnTo>
                    <a:pt x="205020" y="229496"/>
                  </a:lnTo>
                  <a:lnTo>
                    <a:pt x="203528" y="229537"/>
                  </a:lnTo>
                  <a:lnTo>
                    <a:pt x="201655" y="229305"/>
                  </a:lnTo>
                  <a:lnTo>
                    <a:pt x="200945" y="229296"/>
                  </a:lnTo>
                  <a:lnTo>
                    <a:pt x="200492" y="229223"/>
                  </a:lnTo>
                  <a:lnTo>
                    <a:pt x="199778" y="229342"/>
                  </a:lnTo>
                  <a:lnTo>
                    <a:pt x="199517" y="229337"/>
                  </a:lnTo>
                  <a:lnTo>
                    <a:pt x="195654" y="230151"/>
                  </a:lnTo>
                  <a:lnTo>
                    <a:pt x="192927" y="231052"/>
                  </a:lnTo>
                  <a:lnTo>
                    <a:pt x="191069" y="232040"/>
                  </a:lnTo>
                  <a:lnTo>
                    <a:pt x="187602" y="233884"/>
                  </a:lnTo>
                  <a:lnTo>
                    <a:pt x="187205" y="234095"/>
                  </a:lnTo>
                  <a:lnTo>
                    <a:pt x="186988" y="233811"/>
                  </a:lnTo>
                  <a:lnTo>
                    <a:pt x="186262" y="232898"/>
                  </a:lnTo>
                  <a:lnTo>
                    <a:pt x="185677" y="232279"/>
                  </a:lnTo>
                  <a:lnTo>
                    <a:pt x="185460" y="232064"/>
                  </a:lnTo>
                  <a:lnTo>
                    <a:pt x="184479" y="231252"/>
                  </a:lnTo>
                  <a:lnTo>
                    <a:pt x="184120" y="230965"/>
                  </a:lnTo>
                  <a:lnTo>
                    <a:pt x="183101" y="230152"/>
                  </a:lnTo>
                  <a:lnTo>
                    <a:pt x="181299" y="228645"/>
                  </a:lnTo>
                  <a:lnTo>
                    <a:pt x="178762" y="226522"/>
                  </a:lnTo>
                  <a:lnTo>
                    <a:pt x="176185" y="224366"/>
                  </a:lnTo>
                  <a:lnTo>
                    <a:pt x="175205" y="223594"/>
                  </a:lnTo>
                  <a:lnTo>
                    <a:pt x="175065" y="223485"/>
                  </a:lnTo>
                  <a:lnTo>
                    <a:pt x="173994" y="222799"/>
                  </a:lnTo>
                  <a:lnTo>
                    <a:pt x="173815" y="222666"/>
                  </a:lnTo>
                  <a:lnTo>
                    <a:pt x="173628" y="222541"/>
                  </a:lnTo>
                  <a:lnTo>
                    <a:pt x="173437" y="222425"/>
                  </a:lnTo>
                  <a:lnTo>
                    <a:pt x="173240" y="222319"/>
                  </a:lnTo>
                  <a:lnTo>
                    <a:pt x="173038" y="222223"/>
                  </a:lnTo>
                  <a:lnTo>
                    <a:pt x="172867" y="222154"/>
                  </a:lnTo>
                  <a:lnTo>
                    <a:pt x="172692" y="222094"/>
                  </a:lnTo>
                  <a:lnTo>
                    <a:pt x="172338" y="221989"/>
                  </a:lnTo>
                  <a:lnTo>
                    <a:pt x="171184" y="221618"/>
                  </a:lnTo>
                  <a:lnTo>
                    <a:pt x="166081" y="220656"/>
                  </a:lnTo>
                  <a:lnTo>
                    <a:pt x="160556" y="219728"/>
                  </a:lnTo>
                  <a:lnTo>
                    <a:pt x="156917" y="219117"/>
                  </a:lnTo>
                  <a:lnTo>
                    <a:pt x="156409" y="219056"/>
                  </a:lnTo>
                  <a:lnTo>
                    <a:pt x="153966" y="218766"/>
                  </a:lnTo>
                  <a:lnTo>
                    <a:pt x="153260" y="218674"/>
                  </a:lnTo>
                  <a:lnTo>
                    <a:pt x="150296" y="218374"/>
                  </a:lnTo>
                  <a:lnTo>
                    <a:pt x="147002" y="217974"/>
                  </a:lnTo>
                  <a:lnTo>
                    <a:pt x="146301" y="217863"/>
                  </a:lnTo>
                  <a:lnTo>
                    <a:pt x="142637" y="216872"/>
                  </a:lnTo>
                  <a:lnTo>
                    <a:pt x="140049" y="216212"/>
                  </a:lnTo>
                  <a:lnTo>
                    <a:pt x="139243" y="215971"/>
                  </a:lnTo>
                  <a:lnTo>
                    <a:pt x="136180" y="215128"/>
                  </a:lnTo>
                  <a:lnTo>
                    <a:pt x="133536" y="214345"/>
                  </a:lnTo>
                  <a:lnTo>
                    <a:pt x="133368" y="214313"/>
                  </a:lnTo>
                  <a:lnTo>
                    <a:pt x="133047" y="214252"/>
                  </a:lnTo>
                  <a:lnTo>
                    <a:pt x="131354" y="213861"/>
                  </a:lnTo>
                  <a:lnTo>
                    <a:pt x="130287" y="213717"/>
                  </a:lnTo>
                  <a:lnTo>
                    <a:pt x="127204" y="213335"/>
                  </a:lnTo>
                  <a:lnTo>
                    <a:pt x="126904" y="213082"/>
                  </a:lnTo>
                  <a:lnTo>
                    <a:pt x="124046" y="212718"/>
                  </a:lnTo>
                  <a:lnTo>
                    <a:pt x="121474" y="212373"/>
                  </a:lnTo>
                  <a:lnTo>
                    <a:pt x="120866" y="212286"/>
                  </a:lnTo>
                  <a:lnTo>
                    <a:pt x="115605" y="211581"/>
                  </a:lnTo>
                  <a:lnTo>
                    <a:pt x="114328" y="211340"/>
                  </a:lnTo>
                  <a:lnTo>
                    <a:pt x="111715" y="210790"/>
                  </a:lnTo>
                  <a:lnTo>
                    <a:pt x="109966" y="210503"/>
                  </a:lnTo>
                  <a:lnTo>
                    <a:pt x="106907" y="210067"/>
                  </a:lnTo>
                  <a:lnTo>
                    <a:pt x="105234" y="209830"/>
                  </a:lnTo>
                  <a:lnTo>
                    <a:pt x="103293" y="209539"/>
                  </a:lnTo>
                  <a:lnTo>
                    <a:pt x="99197" y="208754"/>
                  </a:lnTo>
                  <a:lnTo>
                    <a:pt x="97378" y="208466"/>
                  </a:lnTo>
                  <a:lnTo>
                    <a:pt x="96423" y="208352"/>
                  </a:lnTo>
                  <a:lnTo>
                    <a:pt x="95625" y="208263"/>
                  </a:lnTo>
                  <a:lnTo>
                    <a:pt x="94361" y="208124"/>
                  </a:lnTo>
                  <a:lnTo>
                    <a:pt x="93662" y="208038"/>
                  </a:lnTo>
                  <a:lnTo>
                    <a:pt x="91039" y="207808"/>
                  </a:lnTo>
                  <a:lnTo>
                    <a:pt x="89152" y="207624"/>
                  </a:lnTo>
                  <a:lnTo>
                    <a:pt x="87174" y="207448"/>
                  </a:lnTo>
                  <a:lnTo>
                    <a:pt x="85387" y="207265"/>
                  </a:lnTo>
                  <a:lnTo>
                    <a:pt x="84435" y="207119"/>
                  </a:lnTo>
                  <a:lnTo>
                    <a:pt x="83491" y="206928"/>
                  </a:lnTo>
                  <a:lnTo>
                    <a:pt x="82551" y="206692"/>
                  </a:lnTo>
                  <a:lnTo>
                    <a:pt x="81418" y="206364"/>
                  </a:lnTo>
                  <a:lnTo>
                    <a:pt x="79906" y="205913"/>
                  </a:lnTo>
                  <a:lnTo>
                    <a:pt x="78997" y="205623"/>
                  </a:lnTo>
                  <a:lnTo>
                    <a:pt x="77018" y="204895"/>
                  </a:lnTo>
                  <a:lnTo>
                    <a:pt x="76810" y="204818"/>
                  </a:lnTo>
                  <a:lnTo>
                    <a:pt x="75065" y="204090"/>
                  </a:lnTo>
                  <a:lnTo>
                    <a:pt x="73759" y="203590"/>
                  </a:lnTo>
                  <a:lnTo>
                    <a:pt x="72335" y="203057"/>
                  </a:lnTo>
                  <a:lnTo>
                    <a:pt x="70975" y="202598"/>
                  </a:lnTo>
                  <a:lnTo>
                    <a:pt x="70288" y="202384"/>
                  </a:lnTo>
                  <a:lnTo>
                    <a:pt x="68739" y="201925"/>
                  </a:lnTo>
                  <a:lnTo>
                    <a:pt x="68150" y="201766"/>
                  </a:lnTo>
                  <a:lnTo>
                    <a:pt x="66810" y="201415"/>
                  </a:lnTo>
                  <a:lnTo>
                    <a:pt x="65223" y="200955"/>
                  </a:lnTo>
                  <a:lnTo>
                    <a:pt x="64975" y="200877"/>
                  </a:lnTo>
                  <a:lnTo>
                    <a:pt x="63812" y="200526"/>
                  </a:lnTo>
                  <a:lnTo>
                    <a:pt x="61290" y="199705"/>
                  </a:lnTo>
                  <a:lnTo>
                    <a:pt x="60873" y="199528"/>
                  </a:lnTo>
                  <a:lnTo>
                    <a:pt x="59548" y="198957"/>
                  </a:lnTo>
                  <a:lnTo>
                    <a:pt x="58923" y="198568"/>
                  </a:lnTo>
                  <a:lnTo>
                    <a:pt x="57886" y="197922"/>
                  </a:lnTo>
                  <a:lnTo>
                    <a:pt x="56842" y="197309"/>
                  </a:lnTo>
                  <a:lnTo>
                    <a:pt x="56650" y="197204"/>
                  </a:lnTo>
                  <a:lnTo>
                    <a:pt x="56420" y="197079"/>
                  </a:lnTo>
                  <a:lnTo>
                    <a:pt x="55995" y="196866"/>
                  </a:lnTo>
                  <a:lnTo>
                    <a:pt x="55554" y="196670"/>
                  </a:lnTo>
                  <a:lnTo>
                    <a:pt x="55106" y="196503"/>
                  </a:lnTo>
                  <a:lnTo>
                    <a:pt x="54650" y="196348"/>
                  </a:lnTo>
                  <a:lnTo>
                    <a:pt x="53199" y="195880"/>
                  </a:lnTo>
                  <a:lnTo>
                    <a:pt x="52588" y="195678"/>
                  </a:lnTo>
                  <a:lnTo>
                    <a:pt x="51272" y="195198"/>
                  </a:lnTo>
                  <a:lnTo>
                    <a:pt x="49647" y="194602"/>
                  </a:lnTo>
                  <a:lnTo>
                    <a:pt x="49420" y="194529"/>
                  </a:lnTo>
                  <a:lnTo>
                    <a:pt x="48108" y="194227"/>
                  </a:lnTo>
                  <a:lnTo>
                    <a:pt x="46776" y="193897"/>
                  </a:lnTo>
                  <a:lnTo>
                    <a:pt x="45357" y="193567"/>
                  </a:lnTo>
                  <a:lnTo>
                    <a:pt x="42363" y="192867"/>
                  </a:lnTo>
                  <a:lnTo>
                    <a:pt x="40827" y="192495"/>
                  </a:lnTo>
                  <a:lnTo>
                    <a:pt x="38178" y="192528"/>
                  </a:lnTo>
                  <a:lnTo>
                    <a:pt x="37933" y="192023"/>
                  </a:lnTo>
                  <a:lnTo>
                    <a:pt x="37789" y="191623"/>
                  </a:lnTo>
                  <a:lnTo>
                    <a:pt x="37695" y="191382"/>
                  </a:lnTo>
                  <a:lnTo>
                    <a:pt x="37604" y="191209"/>
                  </a:lnTo>
                  <a:lnTo>
                    <a:pt x="36717" y="189217"/>
                  </a:lnTo>
                  <a:lnTo>
                    <a:pt x="36407" y="188521"/>
                  </a:lnTo>
                  <a:lnTo>
                    <a:pt x="36320" y="188298"/>
                  </a:lnTo>
                  <a:lnTo>
                    <a:pt x="36245" y="188034"/>
                  </a:lnTo>
                  <a:lnTo>
                    <a:pt x="35591" y="185596"/>
                  </a:lnTo>
                  <a:lnTo>
                    <a:pt x="35403" y="184887"/>
                  </a:lnTo>
                  <a:lnTo>
                    <a:pt x="35312" y="184637"/>
                  </a:lnTo>
                  <a:lnTo>
                    <a:pt x="35100" y="184318"/>
                  </a:lnTo>
                  <a:lnTo>
                    <a:pt x="34934" y="184123"/>
                  </a:lnTo>
                  <a:lnTo>
                    <a:pt x="33427" y="182426"/>
                  </a:lnTo>
                  <a:lnTo>
                    <a:pt x="31822" y="181021"/>
                  </a:lnTo>
                  <a:lnTo>
                    <a:pt x="31618" y="180693"/>
                  </a:lnTo>
                  <a:lnTo>
                    <a:pt x="31565" y="180534"/>
                  </a:lnTo>
                  <a:lnTo>
                    <a:pt x="31293" y="179488"/>
                  </a:lnTo>
                  <a:lnTo>
                    <a:pt x="31180" y="179251"/>
                  </a:lnTo>
                  <a:lnTo>
                    <a:pt x="31082" y="178510"/>
                  </a:lnTo>
                  <a:lnTo>
                    <a:pt x="30833" y="178115"/>
                  </a:lnTo>
                  <a:lnTo>
                    <a:pt x="28933" y="175609"/>
                  </a:lnTo>
                  <a:lnTo>
                    <a:pt x="28114" y="174417"/>
                  </a:lnTo>
                  <a:lnTo>
                    <a:pt x="26164" y="170428"/>
                  </a:lnTo>
                  <a:lnTo>
                    <a:pt x="25738" y="169560"/>
                  </a:lnTo>
                  <a:lnTo>
                    <a:pt x="25122" y="167850"/>
                  </a:lnTo>
                  <a:lnTo>
                    <a:pt x="24679" y="166467"/>
                  </a:lnTo>
                  <a:lnTo>
                    <a:pt x="24325" y="165362"/>
                  </a:lnTo>
                  <a:lnTo>
                    <a:pt x="23785" y="162942"/>
                  </a:lnTo>
                  <a:lnTo>
                    <a:pt x="23657" y="162683"/>
                  </a:lnTo>
                  <a:lnTo>
                    <a:pt x="23391" y="162224"/>
                  </a:lnTo>
                  <a:lnTo>
                    <a:pt x="23158" y="161823"/>
                  </a:lnTo>
                  <a:lnTo>
                    <a:pt x="22826" y="159690"/>
                  </a:lnTo>
                  <a:lnTo>
                    <a:pt x="22156" y="157250"/>
                  </a:lnTo>
                  <a:lnTo>
                    <a:pt x="21110" y="153434"/>
                  </a:lnTo>
                  <a:lnTo>
                    <a:pt x="21007" y="153059"/>
                  </a:lnTo>
                  <a:lnTo>
                    <a:pt x="19842" y="148815"/>
                  </a:lnTo>
                  <a:lnTo>
                    <a:pt x="18708" y="144679"/>
                  </a:lnTo>
                  <a:close/>
                </a:path>
              </a:pathLst>
            </a:custGeom>
            <a:solidFill>
              <a:srgbClr val="FFECB1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6" name="pg116"/>
            <p:cNvSpPr/>
            <p:nvPr/>
          </p:nvSpPr>
          <p:spPr>
            <a:xfrm>
              <a:off x="6629894" y="4437764"/>
              <a:ext cx="196504" cy="200388"/>
            </a:xfrm>
            <a:custGeom>
              <a:avLst/>
              <a:gdLst/>
              <a:ahLst/>
              <a:cxnLst/>
              <a:rect l="0" t="0" r="0" b="0"/>
              <a:pathLst>
                <a:path w="196504" h="200388">
                  <a:moveTo>
                    <a:pt x="68707" y="72149"/>
                  </a:moveTo>
                  <a:lnTo>
                    <a:pt x="68881" y="71626"/>
                  </a:lnTo>
                  <a:lnTo>
                    <a:pt x="69025" y="71103"/>
                  </a:lnTo>
                  <a:lnTo>
                    <a:pt x="69112" y="70616"/>
                  </a:lnTo>
                  <a:lnTo>
                    <a:pt x="69146" y="70112"/>
                  </a:lnTo>
                  <a:lnTo>
                    <a:pt x="69165" y="69607"/>
                  </a:lnTo>
                  <a:lnTo>
                    <a:pt x="69202" y="69111"/>
                  </a:lnTo>
                  <a:lnTo>
                    <a:pt x="69297" y="68624"/>
                  </a:lnTo>
                  <a:lnTo>
                    <a:pt x="69414" y="68283"/>
                  </a:lnTo>
                  <a:lnTo>
                    <a:pt x="69550" y="67951"/>
                  </a:lnTo>
                  <a:lnTo>
                    <a:pt x="69701" y="67619"/>
                  </a:lnTo>
                  <a:lnTo>
                    <a:pt x="70018" y="66964"/>
                  </a:lnTo>
                  <a:lnTo>
                    <a:pt x="70260" y="66487"/>
                  </a:lnTo>
                  <a:lnTo>
                    <a:pt x="70513" y="66009"/>
                  </a:lnTo>
                  <a:lnTo>
                    <a:pt x="70778" y="65536"/>
                  </a:lnTo>
                  <a:lnTo>
                    <a:pt x="71052" y="65077"/>
                  </a:lnTo>
                  <a:lnTo>
                    <a:pt x="71152" y="64918"/>
                  </a:lnTo>
                  <a:lnTo>
                    <a:pt x="71279" y="64831"/>
                  </a:lnTo>
                  <a:lnTo>
                    <a:pt x="71419" y="64754"/>
                  </a:lnTo>
                  <a:lnTo>
                    <a:pt x="71570" y="64695"/>
                  </a:lnTo>
                  <a:lnTo>
                    <a:pt x="71725" y="64645"/>
                  </a:lnTo>
                  <a:lnTo>
                    <a:pt x="71880" y="64599"/>
                  </a:lnTo>
                  <a:lnTo>
                    <a:pt x="72333" y="64513"/>
                  </a:lnTo>
                  <a:lnTo>
                    <a:pt x="72571" y="64495"/>
                  </a:lnTo>
                  <a:lnTo>
                    <a:pt x="72805" y="64495"/>
                  </a:lnTo>
                  <a:lnTo>
                    <a:pt x="73036" y="64517"/>
                  </a:lnTo>
                  <a:lnTo>
                    <a:pt x="74468" y="63594"/>
                  </a:lnTo>
                  <a:lnTo>
                    <a:pt x="75274" y="63108"/>
                  </a:lnTo>
                  <a:lnTo>
                    <a:pt x="76801" y="62189"/>
                  </a:lnTo>
                  <a:lnTo>
                    <a:pt x="79698" y="60379"/>
                  </a:lnTo>
                  <a:lnTo>
                    <a:pt x="80064" y="60033"/>
                  </a:lnTo>
                  <a:lnTo>
                    <a:pt x="80370" y="59788"/>
                  </a:lnTo>
                  <a:lnTo>
                    <a:pt x="80529" y="59674"/>
                  </a:lnTo>
                  <a:lnTo>
                    <a:pt x="80944" y="59428"/>
                  </a:lnTo>
                  <a:lnTo>
                    <a:pt x="81300" y="59196"/>
                  </a:lnTo>
                  <a:lnTo>
                    <a:pt x="81771" y="58537"/>
                  </a:lnTo>
                  <a:lnTo>
                    <a:pt x="81908" y="58459"/>
                  </a:lnTo>
                  <a:lnTo>
                    <a:pt x="82058" y="58391"/>
                  </a:lnTo>
                  <a:lnTo>
                    <a:pt x="82217" y="58341"/>
                  </a:lnTo>
                  <a:lnTo>
                    <a:pt x="82375" y="58305"/>
                  </a:lnTo>
                  <a:lnTo>
                    <a:pt x="82613" y="58246"/>
                  </a:lnTo>
                  <a:lnTo>
                    <a:pt x="82764" y="58159"/>
                  </a:lnTo>
                  <a:lnTo>
                    <a:pt x="83169" y="57955"/>
                  </a:lnTo>
                  <a:lnTo>
                    <a:pt x="83679" y="57727"/>
                  </a:lnTo>
                  <a:lnTo>
                    <a:pt x="83928" y="57609"/>
                  </a:lnTo>
                  <a:lnTo>
                    <a:pt x="84177" y="57486"/>
                  </a:lnTo>
                  <a:lnTo>
                    <a:pt x="84502" y="57295"/>
                  </a:lnTo>
                  <a:lnTo>
                    <a:pt x="85124" y="56881"/>
                  </a:lnTo>
                  <a:lnTo>
                    <a:pt x="85438" y="56677"/>
                  </a:lnTo>
                  <a:lnTo>
                    <a:pt x="86371" y="56208"/>
                  </a:lnTo>
                  <a:lnTo>
                    <a:pt x="86500" y="56217"/>
                  </a:lnTo>
                  <a:lnTo>
                    <a:pt x="86756" y="56253"/>
                  </a:lnTo>
                  <a:lnTo>
                    <a:pt x="86885" y="56258"/>
                  </a:lnTo>
                  <a:lnTo>
                    <a:pt x="87066" y="56249"/>
                  </a:lnTo>
                  <a:lnTo>
                    <a:pt x="87248" y="56231"/>
                  </a:lnTo>
                  <a:lnTo>
                    <a:pt x="87610" y="56177"/>
                  </a:lnTo>
                  <a:lnTo>
                    <a:pt x="88113" y="56113"/>
                  </a:lnTo>
                  <a:lnTo>
                    <a:pt x="88759" y="56040"/>
                  </a:lnTo>
                  <a:lnTo>
                    <a:pt x="89084" y="55999"/>
                  </a:lnTo>
                  <a:lnTo>
                    <a:pt x="89400" y="55899"/>
                  </a:lnTo>
                  <a:lnTo>
                    <a:pt x="89411" y="55644"/>
                  </a:lnTo>
                  <a:lnTo>
                    <a:pt x="89585" y="55462"/>
                  </a:lnTo>
                  <a:lnTo>
                    <a:pt x="89978" y="55312"/>
                  </a:lnTo>
                  <a:lnTo>
                    <a:pt x="90499" y="55185"/>
                  </a:lnTo>
                  <a:lnTo>
                    <a:pt x="91055" y="55066"/>
                  </a:lnTo>
                  <a:lnTo>
                    <a:pt x="91548" y="54944"/>
                  </a:lnTo>
                  <a:lnTo>
                    <a:pt x="92066" y="54798"/>
                  </a:lnTo>
                  <a:lnTo>
                    <a:pt x="92848" y="54598"/>
                  </a:lnTo>
                  <a:lnTo>
                    <a:pt x="93109" y="53748"/>
                  </a:lnTo>
                  <a:lnTo>
                    <a:pt x="93305" y="53766"/>
                  </a:lnTo>
                  <a:lnTo>
                    <a:pt x="93354" y="53593"/>
                  </a:lnTo>
                  <a:lnTo>
                    <a:pt x="93392" y="53416"/>
                  </a:lnTo>
                  <a:lnTo>
                    <a:pt x="93418" y="53239"/>
                  </a:lnTo>
                  <a:lnTo>
                    <a:pt x="93464" y="52879"/>
                  </a:lnTo>
                  <a:lnTo>
                    <a:pt x="93513" y="52442"/>
                  </a:lnTo>
                  <a:lnTo>
                    <a:pt x="93551" y="52006"/>
                  </a:lnTo>
                  <a:lnTo>
                    <a:pt x="93566" y="51565"/>
                  </a:lnTo>
                  <a:lnTo>
                    <a:pt x="93561" y="51418"/>
                  </a:lnTo>
                  <a:lnTo>
                    <a:pt x="93551" y="51128"/>
                  </a:lnTo>
                  <a:lnTo>
                    <a:pt x="93505" y="50701"/>
                  </a:lnTo>
                  <a:lnTo>
                    <a:pt x="93415" y="50260"/>
                  </a:lnTo>
                  <a:lnTo>
                    <a:pt x="93298" y="49823"/>
                  </a:lnTo>
                  <a:lnTo>
                    <a:pt x="93143" y="49391"/>
                  </a:lnTo>
                  <a:lnTo>
                    <a:pt x="92965" y="48973"/>
                  </a:lnTo>
                  <a:lnTo>
                    <a:pt x="92757" y="48577"/>
                  </a:lnTo>
                  <a:lnTo>
                    <a:pt x="91429" y="45266"/>
                  </a:lnTo>
                  <a:lnTo>
                    <a:pt x="91266" y="44443"/>
                  </a:lnTo>
                  <a:lnTo>
                    <a:pt x="91213" y="43442"/>
                  </a:lnTo>
                  <a:lnTo>
                    <a:pt x="91157" y="42655"/>
                  </a:lnTo>
                  <a:lnTo>
                    <a:pt x="91028" y="41068"/>
                  </a:lnTo>
                  <a:lnTo>
                    <a:pt x="91138" y="40904"/>
                  </a:lnTo>
                  <a:lnTo>
                    <a:pt x="91225" y="40764"/>
                  </a:lnTo>
                  <a:lnTo>
                    <a:pt x="94170" y="39531"/>
                  </a:lnTo>
                  <a:lnTo>
                    <a:pt x="98691" y="40777"/>
                  </a:lnTo>
                  <a:lnTo>
                    <a:pt x="98846" y="40796"/>
                  </a:lnTo>
                  <a:lnTo>
                    <a:pt x="99008" y="40836"/>
                  </a:lnTo>
                  <a:lnTo>
                    <a:pt x="99432" y="40673"/>
                  </a:lnTo>
                  <a:lnTo>
                    <a:pt x="99601" y="40577"/>
                  </a:lnTo>
                  <a:lnTo>
                    <a:pt x="99748" y="40464"/>
                  </a:lnTo>
                  <a:lnTo>
                    <a:pt x="99944" y="40122"/>
                  </a:lnTo>
                  <a:lnTo>
                    <a:pt x="100039" y="39781"/>
                  </a:lnTo>
                  <a:lnTo>
                    <a:pt x="100179" y="39600"/>
                  </a:lnTo>
                  <a:lnTo>
                    <a:pt x="100368" y="39445"/>
                  </a:lnTo>
                  <a:lnTo>
                    <a:pt x="100575" y="39299"/>
                  </a:lnTo>
                  <a:lnTo>
                    <a:pt x="100768" y="39149"/>
                  </a:lnTo>
                  <a:lnTo>
                    <a:pt x="101161" y="38494"/>
                  </a:lnTo>
                  <a:lnTo>
                    <a:pt x="101202" y="38308"/>
                  </a:lnTo>
                  <a:lnTo>
                    <a:pt x="101229" y="36989"/>
                  </a:lnTo>
                  <a:lnTo>
                    <a:pt x="101240" y="36593"/>
                  </a:lnTo>
                  <a:lnTo>
                    <a:pt x="101251" y="36416"/>
                  </a:lnTo>
                  <a:lnTo>
                    <a:pt x="101319" y="35734"/>
                  </a:lnTo>
                  <a:lnTo>
                    <a:pt x="101342" y="35197"/>
                  </a:lnTo>
                  <a:lnTo>
                    <a:pt x="101131" y="35052"/>
                  </a:lnTo>
                  <a:lnTo>
                    <a:pt x="101361" y="34752"/>
                  </a:lnTo>
                  <a:lnTo>
                    <a:pt x="101372" y="33455"/>
                  </a:lnTo>
                  <a:lnTo>
                    <a:pt x="101097" y="32546"/>
                  </a:lnTo>
                  <a:lnTo>
                    <a:pt x="100972" y="32237"/>
                  </a:lnTo>
                  <a:lnTo>
                    <a:pt x="100851" y="31800"/>
                  </a:lnTo>
                  <a:lnTo>
                    <a:pt x="100851" y="31600"/>
                  </a:lnTo>
                  <a:lnTo>
                    <a:pt x="100889" y="31418"/>
                  </a:lnTo>
                  <a:lnTo>
                    <a:pt x="100987" y="31232"/>
                  </a:lnTo>
                  <a:lnTo>
                    <a:pt x="101127" y="31045"/>
                  </a:lnTo>
                  <a:lnTo>
                    <a:pt x="101301" y="30877"/>
                  </a:lnTo>
                  <a:lnTo>
                    <a:pt x="101490" y="30749"/>
                  </a:lnTo>
                  <a:lnTo>
                    <a:pt x="101678" y="30677"/>
                  </a:lnTo>
                  <a:lnTo>
                    <a:pt x="101845" y="30663"/>
                  </a:lnTo>
                  <a:lnTo>
                    <a:pt x="102026" y="30686"/>
                  </a:lnTo>
                  <a:lnTo>
                    <a:pt x="102211" y="30731"/>
                  </a:lnTo>
                  <a:lnTo>
                    <a:pt x="102389" y="30804"/>
                  </a:lnTo>
                  <a:lnTo>
                    <a:pt x="102544" y="30886"/>
                  </a:lnTo>
                  <a:lnTo>
                    <a:pt x="102686" y="30999"/>
                  </a:lnTo>
                  <a:lnTo>
                    <a:pt x="102812" y="31141"/>
                  </a:lnTo>
                  <a:lnTo>
                    <a:pt x="102925" y="31300"/>
                  </a:lnTo>
                  <a:lnTo>
                    <a:pt x="103234" y="31782"/>
                  </a:lnTo>
                  <a:lnTo>
                    <a:pt x="103502" y="32259"/>
                  </a:lnTo>
                  <a:lnTo>
                    <a:pt x="103604" y="32414"/>
                  </a:lnTo>
                  <a:lnTo>
                    <a:pt x="103740" y="32582"/>
                  </a:lnTo>
                  <a:lnTo>
                    <a:pt x="103880" y="32746"/>
                  </a:lnTo>
                  <a:lnTo>
                    <a:pt x="104182" y="33055"/>
                  </a:lnTo>
                  <a:lnTo>
                    <a:pt x="104465" y="33310"/>
                  </a:lnTo>
                  <a:lnTo>
                    <a:pt x="104987" y="33724"/>
                  </a:lnTo>
                  <a:lnTo>
                    <a:pt x="105508" y="34197"/>
                  </a:lnTo>
                  <a:lnTo>
                    <a:pt x="105678" y="34279"/>
                  </a:lnTo>
                  <a:lnTo>
                    <a:pt x="105856" y="34333"/>
                  </a:lnTo>
                  <a:lnTo>
                    <a:pt x="106047" y="34383"/>
                  </a:lnTo>
                  <a:lnTo>
                    <a:pt x="106236" y="34424"/>
                  </a:lnTo>
                  <a:lnTo>
                    <a:pt x="106497" y="34506"/>
                  </a:lnTo>
                  <a:lnTo>
                    <a:pt x="106392" y="34042"/>
                  </a:lnTo>
                  <a:lnTo>
                    <a:pt x="106267" y="33519"/>
                  </a:lnTo>
                  <a:lnTo>
                    <a:pt x="107619" y="33010"/>
                  </a:lnTo>
                  <a:lnTo>
                    <a:pt x="107849" y="33028"/>
                  </a:lnTo>
                  <a:lnTo>
                    <a:pt x="109303" y="32614"/>
                  </a:lnTo>
                  <a:lnTo>
                    <a:pt x="109839" y="34247"/>
                  </a:lnTo>
                  <a:lnTo>
                    <a:pt x="110043" y="34065"/>
                  </a:lnTo>
                  <a:lnTo>
                    <a:pt x="110304" y="33933"/>
                  </a:lnTo>
                  <a:lnTo>
                    <a:pt x="110599" y="33824"/>
                  </a:lnTo>
                  <a:lnTo>
                    <a:pt x="110901" y="33719"/>
                  </a:lnTo>
                  <a:lnTo>
                    <a:pt x="111180" y="33592"/>
                  </a:lnTo>
                  <a:lnTo>
                    <a:pt x="111456" y="33437"/>
                  </a:lnTo>
                  <a:lnTo>
                    <a:pt x="111864" y="33192"/>
                  </a:lnTo>
                  <a:lnTo>
                    <a:pt x="112015" y="33096"/>
                  </a:lnTo>
                  <a:lnTo>
                    <a:pt x="112310" y="32901"/>
                  </a:lnTo>
                  <a:lnTo>
                    <a:pt x="112453" y="32796"/>
                  </a:lnTo>
                  <a:lnTo>
                    <a:pt x="112597" y="32696"/>
                  </a:lnTo>
                  <a:lnTo>
                    <a:pt x="113098" y="32373"/>
                  </a:lnTo>
                  <a:lnTo>
                    <a:pt x="114035" y="32009"/>
                  </a:lnTo>
                  <a:lnTo>
                    <a:pt x="114273" y="32218"/>
                  </a:lnTo>
                  <a:lnTo>
                    <a:pt x="114462" y="32110"/>
                  </a:lnTo>
                  <a:lnTo>
                    <a:pt x="114727" y="31918"/>
                  </a:lnTo>
                  <a:lnTo>
                    <a:pt x="114882" y="31777"/>
                  </a:lnTo>
                  <a:lnTo>
                    <a:pt x="115021" y="31623"/>
                  </a:lnTo>
                  <a:lnTo>
                    <a:pt x="115293" y="31291"/>
                  </a:lnTo>
                  <a:lnTo>
                    <a:pt x="115429" y="31132"/>
                  </a:lnTo>
                  <a:lnTo>
                    <a:pt x="115607" y="30936"/>
                  </a:lnTo>
                  <a:lnTo>
                    <a:pt x="115966" y="30545"/>
                  </a:lnTo>
                  <a:lnTo>
                    <a:pt x="116151" y="30359"/>
                  </a:lnTo>
                  <a:lnTo>
                    <a:pt x="116344" y="30181"/>
                  </a:lnTo>
                  <a:lnTo>
                    <a:pt x="116510" y="30040"/>
                  </a:lnTo>
                  <a:lnTo>
                    <a:pt x="116680" y="29904"/>
                  </a:lnTo>
                  <a:lnTo>
                    <a:pt x="116854" y="29772"/>
                  </a:lnTo>
                  <a:lnTo>
                    <a:pt x="117030" y="29649"/>
                  </a:lnTo>
                  <a:lnTo>
                    <a:pt x="117287" y="29500"/>
                  </a:lnTo>
                  <a:lnTo>
                    <a:pt x="117487" y="29403"/>
                  </a:lnTo>
                  <a:lnTo>
                    <a:pt x="117767" y="29285"/>
                  </a:lnTo>
                  <a:lnTo>
                    <a:pt x="117910" y="29240"/>
                  </a:lnTo>
                  <a:lnTo>
                    <a:pt x="118715" y="28735"/>
                  </a:lnTo>
                  <a:lnTo>
                    <a:pt x="123406" y="26534"/>
                  </a:lnTo>
                  <a:lnTo>
                    <a:pt x="123342" y="26357"/>
                  </a:lnTo>
                  <a:lnTo>
                    <a:pt x="123654" y="26225"/>
                  </a:lnTo>
                  <a:lnTo>
                    <a:pt x="123856" y="26538"/>
                  </a:lnTo>
                  <a:lnTo>
                    <a:pt x="124550" y="26138"/>
                  </a:lnTo>
                  <a:lnTo>
                    <a:pt x="124347" y="25961"/>
                  </a:lnTo>
                  <a:lnTo>
                    <a:pt x="124138" y="26025"/>
                  </a:lnTo>
                  <a:lnTo>
                    <a:pt x="123901" y="25815"/>
                  </a:lnTo>
                  <a:lnTo>
                    <a:pt x="123945" y="25402"/>
                  </a:lnTo>
                  <a:lnTo>
                    <a:pt x="124149" y="25370"/>
                  </a:lnTo>
                  <a:lnTo>
                    <a:pt x="124463" y="25165"/>
                  </a:lnTo>
                  <a:lnTo>
                    <a:pt x="124973" y="25556"/>
                  </a:lnTo>
                  <a:lnTo>
                    <a:pt x="125819" y="24706"/>
                  </a:lnTo>
                  <a:lnTo>
                    <a:pt x="125849" y="24547"/>
                  </a:lnTo>
                  <a:lnTo>
                    <a:pt x="125887" y="24383"/>
                  </a:lnTo>
                  <a:lnTo>
                    <a:pt x="125932" y="24224"/>
                  </a:lnTo>
                  <a:lnTo>
                    <a:pt x="125981" y="24069"/>
                  </a:lnTo>
                  <a:lnTo>
                    <a:pt x="126038" y="23914"/>
                  </a:lnTo>
                  <a:lnTo>
                    <a:pt x="126140" y="23692"/>
                  </a:lnTo>
                  <a:lnTo>
                    <a:pt x="126261" y="23483"/>
                  </a:lnTo>
                  <a:lnTo>
                    <a:pt x="126389" y="23273"/>
                  </a:lnTo>
                  <a:lnTo>
                    <a:pt x="126522" y="23064"/>
                  </a:lnTo>
                  <a:lnTo>
                    <a:pt x="126643" y="22850"/>
                  </a:lnTo>
                  <a:lnTo>
                    <a:pt x="126877" y="22387"/>
                  </a:lnTo>
                  <a:lnTo>
                    <a:pt x="126985" y="22150"/>
                  </a:lnTo>
                  <a:lnTo>
                    <a:pt x="127285" y="21545"/>
                  </a:lnTo>
                  <a:lnTo>
                    <a:pt x="127571" y="20999"/>
                  </a:lnTo>
                  <a:lnTo>
                    <a:pt x="127752" y="20667"/>
                  </a:lnTo>
                  <a:lnTo>
                    <a:pt x="128168" y="19949"/>
                  </a:lnTo>
                  <a:lnTo>
                    <a:pt x="128576" y="19271"/>
                  </a:lnTo>
                  <a:lnTo>
                    <a:pt x="128708" y="19044"/>
                  </a:lnTo>
                  <a:lnTo>
                    <a:pt x="128855" y="18767"/>
                  </a:lnTo>
                  <a:lnTo>
                    <a:pt x="129135" y="18203"/>
                  </a:lnTo>
                  <a:lnTo>
                    <a:pt x="129286" y="17930"/>
                  </a:lnTo>
                  <a:lnTo>
                    <a:pt x="129539" y="17575"/>
                  </a:lnTo>
                  <a:lnTo>
                    <a:pt x="129713" y="17389"/>
                  </a:lnTo>
                  <a:lnTo>
                    <a:pt x="129879" y="17198"/>
                  </a:lnTo>
                  <a:lnTo>
                    <a:pt x="129981" y="17061"/>
                  </a:lnTo>
                  <a:lnTo>
                    <a:pt x="130162" y="16766"/>
                  </a:lnTo>
                  <a:lnTo>
                    <a:pt x="130461" y="16456"/>
                  </a:lnTo>
                  <a:lnTo>
                    <a:pt x="131181" y="15697"/>
                  </a:lnTo>
                  <a:lnTo>
                    <a:pt x="131166" y="15565"/>
                  </a:lnTo>
                  <a:lnTo>
                    <a:pt x="132281" y="14147"/>
                  </a:lnTo>
                  <a:lnTo>
                    <a:pt x="132500" y="13787"/>
                  </a:lnTo>
                  <a:lnTo>
                    <a:pt x="133811" y="12227"/>
                  </a:lnTo>
                  <a:lnTo>
                    <a:pt x="134652" y="11109"/>
                  </a:lnTo>
                  <a:lnTo>
                    <a:pt x="135060" y="10513"/>
                  </a:lnTo>
                  <a:lnTo>
                    <a:pt x="135491" y="9940"/>
                  </a:lnTo>
                  <a:lnTo>
                    <a:pt x="135699" y="9499"/>
                  </a:lnTo>
                  <a:lnTo>
                    <a:pt x="136564" y="8244"/>
                  </a:lnTo>
                  <a:lnTo>
                    <a:pt x="136836" y="7939"/>
                  </a:lnTo>
                  <a:lnTo>
                    <a:pt x="138128" y="7671"/>
                  </a:lnTo>
                  <a:lnTo>
                    <a:pt x="138527" y="7703"/>
                  </a:lnTo>
                  <a:lnTo>
                    <a:pt x="138829" y="8021"/>
                  </a:lnTo>
                  <a:lnTo>
                    <a:pt x="139253" y="7939"/>
                  </a:lnTo>
                  <a:lnTo>
                    <a:pt x="139192" y="7712"/>
                  </a:lnTo>
                  <a:lnTo>
                    <a:pt x="139985" y="7862"/>
                  </a:lnTo>
                  <a:lnTo>
                    <a:pt x="140137" y="8221"/>
                  </a:lnTo>
                  <a:lnTo>
                    <a:pt x="140579" y="8249"/>
                  </a:lnTo>
                  <a:lnTo>
                    <a:pt x="140586" y="7916"/>
                  </a:lnTo>
                  <a:lnTo>
                    <a:pt x="141915" y="7807"/>
                  </a:lnTo>
                  <a:lnTo>
                    <a:pt x="143630" y="7457"/>
                  </a:lnTo>
                  <a:lnTo>
                    <a:pt x="144344" y="7162"/>
                  </a:lnTo>
                  <a:lnTo>
                    <a:pt x="147573" y="5720"/>
                  </a:lnTo>
                  <a:lnTo>
                    <a:pt x="148467" y="5211"/>
                  </a:lnTo>
                  <a:lnTo>
                    <a:pt x="149774" y="4583"/>
                  </a:lnTo>
                  <a:lnTo>
                    <a:pt x="149910" y="4128"/>
                  </a:lnTo>
                  <a:lnTo>
                    <a:pt x="150568" y="3619"/>
                  </a:lnTo>
                  <a:lnTo>
                    <a:pt x="150832" y="3296"/>
                  </a:lnTo>
                  <a:lnTo>
                    <a:pt x="151041" y="3022"/>
                  </a:lnTo>
                  <a:lnTo>
                    <a:pt x="151418" y="3046"/>
                  </a:lnTo>
                  <a:lnTo>
                    <a:pt x="151977" y="2296"/>
                  </a:lnTo>
                  <a:lnTo>
                    <a:pt x="152051" y="2100"/>
                  </a:lnTo>
                  <a:lnTo>
                    <a:pt x="152138" y="1909"/>
                  </a:lnTo>
                  <a:lnTo>
                    <a:pt x="152234" y="1718"/>
                  </a:lnTo>
                  <a:lnTo>
                    <a:pt x="152336" y="1532"/>
                  </a:lnTo>
                  <a:lnTo>
                    <a:pt x="152444" y="1355"/>
                  </a:lnTo>
                  <a:lnTo>
                    <a:pt x="152663" y="1036"/>
                  </a:lnTo>
                  <a:lnTo>
                    <a:pt x="152784" y="886"/>
                  </a:lnTo>
                  <a:lnTo>
                    <a:pt x="152913" y="741"/>
                  </a:lnTo>
                  <a:lnTo>
                    <a:pt x="153049" y="613"/>
                  </a:lnTo>
                  <a:lnTo>
                    <a:pt x="153219" y="486"/>
                  </a:lnTo>
                  <a:lnTo>
                    <a:pt x="153400" y="372"/>
                  </a:lnTo>
                  <a:lnTo>
                    <a:pt x="153589" y="272"/>
                  </a:lnTo>
                  <a:lnTo>
                    <a:pt x="153789" y="186"/>
                  </a:lnTo>
                  <a:lnTo>
                    <a:pt x="154076" y="81"/>
                  </a:lnTo>
                  <a:lnTo>
                    <a:pt x="154356" y="0"/>
                  </a:lnTo>
                  <a:lnTo>
                    <a:pt x="154696" y="127"/>
                  </a:lnTo>
                  <a:lnTo>
                    <a:pt x="155939" y="1241"/>
                  </a:lnTo>
                  <a:lnTo>
                    <a:pt x="156871" y="2069"/>
                  </a:lnTo>
                  <a:lnTo>
                    <a:pt x="157279" y="2391"/>
                  </a:lnTo>
                  <a:lnTo>
                    <a:pt x="157895" y="2264"/>
                  </a:lnTo>
                  <a:lnTo>
                    <a:pt x="159314" y="3219"/>
                  </a:lnTo>
                  <a:lnTo>
                    <a:pt x="159598" y="4724"/>
                  </a:lnTo>
                  <a:lnTo>
                    <a:pt x="159398" y="4747"/>
                  </a:lnTo>
                  <a:lnTo>
                    <a:pt x="159213" y="4779"/>
                  </a:lnTo>
                  <a:lnTo>
                    <a:pt x="158276" y="5102"/>
                  </a:lnTo>
                  <a:lnTo>
                    <a:pt x="157717" y="5092"/>
                  </a:lnTo>
                  <a:lnTo>
                    <a:pt x="157351" y="5165"/>
                  </a:lnTo>
                  <a:lnTo>
                    <a:pt x="157158" y="5179"/>
                  </a:lnTo>
                  <a:lnTo>
                    <a:pt x="156573" y="5188"/>
                  </a:lnTo>
                  <a:lnTo>
                    <a:pt x="156380" y="5206"/>
                  </a:lnTo>
                  <a:lnTo>
                    <a:pt x="156252" y="5243"/>
                  </a:lnTo>
                  <a:lnTo>
                    <a:pt x="155863" y="5365"/>
                  </a:lnTo>
                  <a:lnTo>
                    <a:pt x="155213" y="5270"/>
                  </a:lnTo>
                  <a:lnTo>
                    <a:pt x="154715" y="5734"/>
                  </a:lnTo>
                  <a:lnTo>
                    <a:pt x="154586" y="5816"/>
                  </a:lnTo>
                  <a:lnTo>
                    <a:pt x="154443" y="5884"/>
                  </a:lnTo>
                  <a:lnTo>
                    <a:pt x="154140" y="6002"/>
                  </a:lnTo>
                  <a:lnTo>
                    <a:pt x="153880" y="6161"/>
                  </a:lnTo>
                  <a:lnTo>
                    <a:pt x="153544" y="6448"/>
                  </a:lnTo>
                  <a:lnTo>
                    <a:pt x="152887" y="6943"/>
                  </a:lnTo>
                  <a:lnTo>
                    <a:pt x="152497" y="7416"/>
                  </a:lnTo>
                  <a:lnTo>
                    <a:pt x="152630" y="7657"/>
                  </a:lnTo>
                  <a:lnTo>
                    <a:pt x="151954" y="8039"/>
                  </a:lnTo>
                  <a:lnTo>
                    <a:pt x="152086" y="8362"/>
                  </a:lnTo>
                  <a:lnTo>
                    <a:pt x="151349" y="8762"/>
                  </a:lnTo>
                  <a:lnTo>
                    <a:pt x="151274" y="8526"/>
                  </a:lnTo>
                  <a:lnTo>
                    <a:pt x="151081" y="8612"/>
                  </a:lnTo>
                  <a:lnTo>
                    <a:pt x="150779" y="8712"/>
                  </a:lnTo>
                  <a:lnTo>
                    <a:pt x="150606" y="8749"/>
                  </a:lnTo>
                  <a:lnTo>
                    <a:pt x="150428" y="8767"/>
                  </a:lnTo>
                  <a:lnTo>
                    <a:pt x="150069" y="8785"/>
                  </a:lnTo>
                  <a:lnTo>
                    <a:pt x="149888" y="8799"/>
                  </a:lnTo>
                  <a:lnTo>
                    <a:pt x="149567" y="8830"/>
                  </a:lnTo>
                  <a:lnTo>
                    <a:pt x="149405" y="8853"/>
                  </a:lnTo>
                  <a:lnTo>
                    <a:pt x="149083" y="8890"/>
                  </a:lnTo>
                  <a:lnTo>
                    <a:pt x="148955" y="8930"/>
                  </a:lnTo>
                  <a:lnTo>
                    <a:pt x="148827" y="8962"/>
                  </a:lnTo>
                  <a:lnTo>
                    <a:pt x="148566" y="9017"/>
                  </a:lnTo>
                  <a:lnTo>
                    <a:pt x="148324" y="9049"/>
                  </a:lnTo>
                  <a:lnTo>
                    <a:pt x="147992" y="9058"/>
                  </a:lnTo>
                  <a:lnTo>
                    <a:pt x="147414" y="9208"/>
                  </a:lnTo>
                  <a:lnTo>
                    <a:pt x="147112" y="9394"/>
                  </a:lnTo>
                  <a:lnTo>
                    <a:pt x="146723" y="9622"/>
                  </a:lnTo>
                  <a:lnTo>
                    <a:pt x="146542" y="9672"/>
                  </a:lnTo>
                  <a:lnTo>
                    <a:pt x="146228" y="9735"/>
                  </a:lnTo>
                  <a:lnTo>
                    <a:pt x="146058" y="9772"/>
                  </a:lnTo>
                  <a:lnTo>
                    <a:pt x="145820" y="9854"/>
                  </a:lnTo>
                  <a:lnTo>
                    <a:pt x="145537" y="9945"/>
                  </a:lnTo>
                  <a:lnTo>
                    <a:pt x="145341" y="10004"/>
                  </a:lnTo>
                  <a:lnTo>
                    <a:pt x="145092" y="10067"/>
                  </a:lnTo>
                  <a:lnTo>
                    <a:pt x="143977" y="10427"/>
                  </a:lnTo>
                  <a:lnTo>
                    <a:pt x="143849" y="10136"/>
                  </a:lnTo>
                  <a:lnTo>
                    <a:pt x="143683" y="10272"/>
                  </a:lnTo>
                  <a:lnTo>
                    <a:pt x="143528" y="10418"/>
                  </a:lnTo>
                  <a:lnTo>
                    <a:pt x="143377" y="10572"/>
                  </a:lnTo>
                  <a:lnTo>
                    <a:pt x="143237" y="10731"/>
                  </a:lnTo>
                  <a:lnTo>
                    <a:pt x="143105" y="10899"/>
                  </a:lnTo>
                  <a:lnTo>
                    <a:pt x="142943" y="11141"/>
                  </a:lnTo>
                  <a:lnTo>
                    <a:pt x="142795" y="11391"/>
                  </a:lnTo>
                  <a:lnTo>
                    <a:pt x="142667" y="11654"/>
                  </a:lnTo>
                  <a:lnTo>
                    <a:pt x="142561" y="11927"/>
                  </a:lnTo>
                  <a:lnTo>
                    <a:pt x="142482" y="12205"/>
                  </a:lnTo>
                  <a:lnTo>
                    <a:pt x="142436" y="12450"/>
                  </a:lnTo>
                  <a:lnTo>
                    <a:pt x="142406" y="12709"/>
                  </a:lnTo>
                  <a:lnTo>
                    <a:pt x="142395" y="12964"/>
                  </a:lnTo>
                  <a:lnTo>
                    <a:pt x="142406" y="13223"/>
                  </a:lnTo>
                  <a:lnTo>
                    <a:pt x="142436" y="13473"/>
                  </a:lnTo>
                  <a:lnTo>
                    <a:pt x="142489" y="13692"/>
                  </a:lnTo>
                  <a:lnTo>
                    <a:pt x="142557" y="13914"/>
                  </a:lnTo>
                  <a:lnTo>
                    <a:pt x="142640" y="14128"/>
                  </a:lnTo>
                  <a:lnTo>
                    <a:pt x="142742" y="14337"/>
                  </a:lnTo>
                  <a:lnTo>
                    <a:pt x="142856" y="14533"/>
                  </a:lnTo>
                  <a:lnTo>
                    <a:pt x="143418" y="15383"/>
                  </a:lnTo>
                  <a:lnTo>
                    <a:pt x="144257" y="16279"/>
                  </a:lnTo>
                  <a:lnTo>
                    <a:pt x="144570" y="16456"/>
                  </a:lnTo>
                  <a:lnTo>
                    <a:pt x="145159" y="16306"/>
                  </a:lnTo>
                  <a:lnTo>
                    <a:pt x="147527" y="16165"/>
                  </a:lnTo>
                  <a:lnTo>
                    <a:pt x="148777" y="16629"/>
                  </a:lnTo>
                  <a:lnTo>
                    <a:pt x="149344" y="16948"/>
                  </a:lnTo>
                  <a:lnTo>
                    <a:pt x="149692" y="17116"/>
                  </a:lnTo>
                  <a:lnTo>
                    <a:pt x="150031" y="17302"/>
                  </a:lnTo>
                  <a:lnTo>
                    <a:pt x="150194" y="17402"/>
                  </a:lnTo>
                  <a:lnTo>
                    <a:pt x="150628" y="17684"/>
                  </a:lnTo>
                  <a:lnTo>
                    <a:pt x="151155" y="18091"/>
                  </a:lnTo>
                  <a:lnTo>
                    <a:pt x="151444" y="18330"/>
                  </a:lnTo>
                  <a:lnTo>
                    <a:pt x="151833" y="18680"/>
                  </a:lnTo>
                  <a:lnTo>
                    <a:pt x="152207" y="19039"/>
                  </a:lnTo>
                  <a:lnTo>
                    <a:pt x="152460" y="19308"/>
                  </a:lnTo>
                  <a:lnTo>
                    <a:pt x="152709" y="19585"/>
                  </a:lnTo>
                  <a:lnTo>
                    <a:pt x="153192" y="20158"/>
                  </a:lnTo>
                  <a:lnTo>
                    <a:pt x="153438" y="20436"/>
                  </a:lnTo>
                  <a:lnTo>
                    <a:pt x="153634" y="20667"/>
                  </a:lnTo>
                  <a:lnTo>
                    <a:pt x="153823" y="20913"/>
                  </a:lnTo>
                  <a:lnTo>
                    <a:pt x="154016" y="21145"/>
                  </a:lnTo>
                  <a:lnTo>
                    <a:pt x="154224" y="21359"/>
                  </a:lnTo>
                  <a:lnTo>
                    <a:pt x="154458" y="21536"/>
                  </a:lnTo>
                  <a:lnTo>
                    <a:pt x="154699" y="21654"/>
                  </a:lnTo>
                  <a:lnTo>
                    <a:pt x="154960" y="21750"/>
                  </a:lnTo>
                  <a:lnTo>
                    <a:pt x="155232" y="21823"/>
                  </a:lnTo>
                  <a:lnTo>
                    <a:pt x="155783" y="21927"/>
                  </a:lnTo>
                  <a:lnTo>
                    <a:pt x="155916" y="21950"/>
                  </a:lnTo>
                  <a:lnTo>
                    <a:pt x="156187" y="21968"/>
                  </a:lnTo>
                  <a:lnTo>
                    <a:pt x="156320" y="21986"/>
                  </a:lnTo>
                  <a:lnTo>
                    <a:pt x="156448" y="22014"/>
                  </a:lnTo>
                  <a:lnTo>
                    <a:pt x="156671" y="22100"/>
                  </a:lnTo>
                  <a:lnTo>
                    <a:pt x="156818" y="22173"/>
                  </a:lnTo>
                  <a:lnTo>
                    <a:pt x="157079" y="21914"/>
                  </a:lnTo>
                  <a:lnTo>
                    <a:pt x="157996" y="22491"/>
                  </a:lnTo>
                  <a:lnTo>
                    <a:pt x="157808" y="22782"/>
                  </a:lnTo>
                  <a:lnTo>
                    <a:pt x="158722" y="23319"/>
                  </a:lnTo>
                  <a:lnTo>
                    <a:pt x="158756" y="23546"/>
                  </a:lnTo>
                  <a:lnTo>
                    <a:pt x="159231" y="23814"/>
                  </a:lnTo>
                  <a:lnTo>
                    <a:pt x="159537" y="23373"/>
                  </a:lnTo>
                  <a:lnTo>
                    <a:pt x="161736" y="24865"/>
                  </a:lnTo>
                  <a:lnTo>
                    <a:pt x="161996" y="25110"/>
                  </a:lnTo>
                  <a:lnTo>
                    <a:pt x="162276" y="25347"/>
                  </a:lnTo>
                  <a:lnTo>
                    <a:pt x="162574" y="25561"/>
                  </a:lnTo>
                  <a:lnTo>
                    <a:pt x="162880" y="25756"/>
                  </a:lnTo>
                  <a:lnTo>
                    <a:pt x="163197" y="25929"/>
                  </a:lnTo>
                  <a:lnTo>
                    <a:pt x="163567" y="26102"/>
                  </a:lnTo>
                  <a:lnTo>
                    <a:pt x="163952" y="26252"/>
                  </a:lnTo>
                  <a:lnTo>
                    <a:pt x="164353" y="26370"/>
                  </a:lnTo>
                  <a:lnTo>
                    <a:pt x="164753" y="26452"/>
                  </a:lnTo>
                  <a:lnTo>
                    <a:pt x="165150" y="26484"/>
                  </a:lnTo>
                  <a:lnTo>
                    <a:pt x="165546" y="26457"/>
                  </a:lnTo>
                  <a:lnTo>
                    <a:pt x="165943" y="26375"/>
                  </a:lnTo>
                  <a:lnTo>
                    <a:pt x="166339" y="26261"/>
                  </a:lnTo>
                  <a:lnTo>
                    <a:pt x="167332" y="25929"/>
                  </a:lnTo>
                  <a:lnTo>
                    <a:pt x="167748" y="25765"/>
                  </a:lnTo>
                  <a:lnTo>
                    <a:pt x="167956" y="25693"/>
                  </a:lnTo>
                  <a:lnTo>
                    <a:pt x="168167" y="25647"/>
                  </a:lnTo>
                  <a:lnTo>
                    <a:pt x="168337" y="25624"/>
                  </a:lnTo>
                  <a:lnTo>
                    <a:pt x="168507" y="25611"/>
                  </a:lnTo>
                  <a:lnTo>
                    <a:pt x="168677" y="25606"/>
                  </a:lnTo>
                  <a:lnTo>
                    <a:pt x="168851" y="25611"/>
                  </a:lnTo>
                  <a:lnTo>
                    <a:pt x="169021" y="25624"/>
                  </a:lnTo>
                  <a:lnTo>
                    <a:pt x="173273" y="26070"/>
                  </a:lnTo>
                  <a:lnTo>
                    <a:pt x="173791" y="26156"/>
                  </a:lnTo>
                  <a:lnTo>
                    <a:pt x="173594" y="26502"/>
                  </a:lnTo>
                  <a:lnTo>
                    <a:pt x="173436" y="26861"/>
                  </a:lnTo>
                  <a:lnTo>
                    <a:pt x="173353" y="27098"/>
                  </a:lnTo>
                  <a:lnTo>
                    <a:pt x="173288" y="27334"/>
                  </a:lnTo>
                  <a:lnTo>
                    <a:pt x="173254" y="27503"/>
                  </a:lnTo>
                  <a:lnTo>
                    <a:pt x="173224" y="27675"/>
                  </a:lnTo>
                  <a:lnTo>
                    <a:pt x="173209" y="27848"/>
                  </a:lnTo>
                  <a:lnTo>
                    <a:pt x="173198" y="28021"/>
                  </a:lnTo>
                  <a:lnTo>
                    <a:pt x="173198" y="28189"/>
                  </a:lnTo>
                  <a:lnTo>
                    <a:pt x="172522" y="28735"/>
                  </a:lnTo>
                  <a:lnTo>
                    <a:pt x="172775" y="29040"/>
                  </a:lnTo>
                  <a:lnTo>
                    <a:pt x="173451" y="28639"/>
                  </a:lnTo>
                  <a:lnTo>
                    <a:pt x="173666" y="29017"/>
                  </a:lnTo>
                  <a:lnTo>
                    <a:pt x="171781" y="30809"/>
                  </a:lnTo>
                  <a:lnTo>
                    <a:pt x="171562" y="30654"/>
                  </a:lnTo>
                  <a:lnTo>
                    <a:pt x="171789" y="30358"/>
                  </a:lnTo>
                  <a:lnTo>
                    <a:pt x="171317" y="29831"/>
                  </a:lnTo>
                  <a:lnTo>
                    <a:pt x="169961" y="31072"/>
                  </a:lnTo>
                  <a:lnTo>
                    <a:pt x="166415" y="32682"/>
                  </a:lnTo>
                  <a:lnTo>
                    <a:pt x="165448" y="32741"/>
                  </a:lnTo>
                  <a:lnTo>
                    <a:pt x="165244" y="32837"/>
                  </a:lnTo>
                  <a:lnTo>
                    <a:pt x="165029" y="32919"/>
                  </a:lnTo>
                  <a:lnTo>
                    <a:pt x="164810" y="32987"/>
                  </a:lnTo>
                  <a:lnTo>
                    <a:pt x="164591" y="33046"/>
                  </a:lnTo>
                  <a:lnTo>
                    <a:pt x="164368" y="33096"/>
                  </a:lnTo>
                  <a:lnTo>
                    <a:pt x="163979" y="33133"/>
                  </a:lnTo>
                  <a:lnTo>
                    <a:pt x="163578" y="33119"/>
                  </a:lnTo>
                  <a:lnTo>
                    <a:pt x="163174" y="33073"/>
                  </a:lnTo>
                  <a:lnTo>
                    <a:pt x="162770" y="33010"/>
                  </a:lnTo>
                  <a:lnTo>
                    <a:pt x="161951" y="32878"/>
                  </a:lnTo>
                  <a:lnTo>
                    <a:pt x="161535" y="32796"/>
                  </a:lnTo>
                  <a:lnTo>
                    <a:pt x="161120" y="32700"/>
                  </a:lnTo>
                  <a:lnTo>
                    <a:pt x="160712" y="32587"/>
                  </a:lnTo>
                  <a:lnTo>
                    <a:pt x="160191" y="32414"/>
                  </a:lnTo>
                  <a:lnTo>
                    <a:pt x="159409" y="32796"/>
                  </a:lnTo>
                  <a:lnTo>
                    <a:pt x="159390" y="32928"/>
                  </a:lnTo>
                  <a:lnTo>
                    <a:pt x="159383" y="33064"/>
                  </a:lnTo>
                  <a:lnTo>
                    <a:pt x="159379" y="33205"/>
                  </a:lnTo>
                  <a:lnTo>
                    <a:pt x="159352" y="33437"/>
                  </a:lnTo>
                  <a:lnTo>
                    <a:pt x="158903" y="34224"/>
                  </a:lnTo>
                  <a:lnTo>
                    <a:pt x="158741" y="34224"/>
                  </a:lnTo>
                  <a:lnTo>
                    <a:pt x="158529" y="34124"/>
                  </a:lnTo>
                  <a:lnTo>
                    <a:pt x="158291" y="33965"/>
                  </a:lnTo>
                  <a:lnTo>
                    <a:pt x="158053" y="33783"/>
                  </a:lnTo>
                  <a:lnTo>
                    <a:pt x="157691" y="33487"/>
                  </a:lnTo>
                  <a:lnTo>
                    <a:pt x="157415" y="33214"/>
                  </a:lnTo>
                  <a:lnTo>
                    <a:pt x="157283" y="33069"/>
                  </a:lnTo>
                  <a:lnTo>
                    <a:pt x="157147" y="32928"/>
                  </a:lnTo>
                  <a:lnTo>
                    <a:pt x="157022" y="32792"/>
                  </a:lnTo>
                  <a:lnTo>
                    <a:pt x="156784" y="32509"/>
                  </a:lnTo>
                  <a:lnTo>
                    <a:pt x="156663" y="32373"/>
                  </a:lnTo>
                  <a:lnTo>
                    <a:pt x="156531" y="32250"/>
                  </a:lnTo>
                  <a:lnTo>
                    <a:pt x="156365" y="32118"/>
                  </a:lnTo>
                  <a:lnTo>
                    <a:pt x="156195" y="31996"/>
                  </a:lnTo>
                  <a:lnTo>
                    <a:pt x="156017" y="31877"/>
                  </a:lnTo>
                  <a:lnTo>
                    <a:pt x="155836" y="31773"/>
                  </a:lnTo>
                  <a:lnTo>
                    <a:pt x="155651" y="31673"/>
                  </a:lnTo>
                  <a:lnTo>
                    <a:pt x="155349" y="31527"/>
                  </a:lnTo>
                  <a:lnTo>
                    <a:pt x="155194" y="31459"/>
                  </a:lnTo>
                  <a:lnTo>
                    <a:pt x="155035" y="31404"/>
                  </a:lnTo>
                  <a:lnTo>
                    <a:pt x="154582" y="31323"/>
                  </a:lnTo>
                  <a:lnTo>
                    <a:pt x="151735" y="33242"/>
                  </a:lnTo>
                  <a:lnTo>
                    <a:pt x="150942" y="34010"/>
                  </a:lnTo>
                  <a:lnTo>
                    <a:pt x="150753" y="34265"/>
                  </a:lnTo>
                  <a:lnTo>
                    <a:pt x="151040" y="34792"/>
                  </a:lnTo>
                  <a:lnTo>
                    <a:pt x="151995" y="35184"/>
                  </a:lnTo>
                  <a:lnTo>
                    <a:pt x="152558" y="34706"/>
                  </a:lnTo>
                  <a:lnTo>
                    <a:pt x="154197" y="36298"/>
                  </a:lnTo>
                  <a:lnTo>
                    <a:pt x="156539" y="38335"/>
                  </a:lnTo>
                  <a:lnTo>
                    <a:pt x="156346" y="39081"/>
                  </a:lnTo>
                  <a:lnTo>
                    <a:pt x="156467" y="39272"/>
                  </a:lnTo>
                  <a:lnTo>
                    <a:pt x="156550" y="39404"/>
                  </a:lnTo>
                  <a:lnTo>
                    <a:pt x="156595" y="39549"/>
                  </a:lnTo>
                  <a:lnTo>
                    <a:pt x="156816" y="39958"/>
                  </a:lnTo>
                  <a:lnTo>
                    <a:pt x="156999" y="40004"/>
                  </a:lnTo>
                  <a:lnTo>
                    <a:pt x="157157" y="40217"/>
                  </a:lnTo>
                  <a:lnTo>
                    <a:pt x="157902" y="40595"/>
                  </a:lnTo>
                  <a:lnTo>
                    <a:pt x="158083" y="40614"/>
                  </a:lnTo>
                  <a:lnTo>
                    <a:pt x="158385" y="40668"/>
                  </a:lnTo>
                  <a:lnTo>
                    <a:pt x="158684" y="40745"/>
                  </a:lnTo>
                  <a:lnTo>
                    <a:pt x="158827" y="40791"/>
                  </a:lnTo>
                  <a:lnTo>
                    <a:pt x="159133" y="40914"/>
                  </a:lnTo>
                  <a:lnTo>
                    <a:pt x="159333" y="40996"/>
                  </a:lnTo>
                  <a:lnTo>
                    <a:pt x="159511" y="41064"/>
                  </a:lnTo>
                  <a:lnTo>
                    <a:pt x="159874" y="41191"/>
                  </a:lnTo>
                  <a:lnTo>
                    <a:pt x="160047" y="41264"/>
                  </a:lnTo>
                  <a:lnTo>
                    <a:pt x="160538" y="41587"/>
                  </a:lnTo>
                  <a:lnTo>
                    <a:pt x="160682" y="41546"/>
                  </a:lnTo>
                  <a:lnTo>
                    <a:pt x="161830" y="40168"/>
                  </a:lnTo>
                  <a:lnTo>
                    <a:pt x="162434" y="39713"/>
                  </a:lnTo>
                  <a:lnTo>
                    <a:pt x="162661" y="39486"/>
                  </a:lnTo>
                  <a:lnTo>
                    <a:pt x="163099" y="39831"/>
                  </a:lnTo>
                  <a:lnTo>
                    <a:pt x="163220" y="39972"/>
                  </a:lnTo>
                  <a:lnTo>
                    <a:pt x="161728" y="41505"/>
                  </a:lnTo>
                  <a:lnTo>
                    <a:pt x="161573" y="41346"/>
                  </a:lnTo>
                  <a:lnTo>
                    <a:pt x="160863" y="42051"/>
                  </a:lnTo>
                  <a:lnTo>
                    <a:pt x="161890" y="42865"/>
                  </a:lnTo>
                  <a:lnTo>
                    <a:pt x="162136" y="42692"/>
                  </a:lnTo>
                  <a:lnTo>
                    <a:pt x="165852" y="38881"/>
                  </a:lnTo>
                  <a:lnTo>
                    <a:pt x="166075" y="39104"/>
                  </a:lnTo>
                  <a:lnTo>
                    <a:pt x="162562" y="42706"/>
                  </a:lnTo>
                  <a:lnTo>
                    <a:pt x="163454" y="43556"/>
                  </a:lnTo>
                  <a:lnTo>
                    <a:pt x="165803" y="41055"/>
                  </a:lnTo>
                  <a:lnTo>
                    <a:pt x="166052" y="41268"/>
                  </a:lnTo>
                  <a:lnTo>
                    <a:pt x="163707" y="43879"/>
                  </a:lnTo>
                  <a:lnTo>
                    <a:pt x="162902" y="44802"/>
                  </a:lnTo>
                  <a:lnTo>
                    <a:pt x="163080" y="45120"/>
                  </a:lnTo>
                  <a:lnTo>
                    <a:pt x="163552" y="45471"/>
                  </a:lnTo>
                  <a:lnTo>
                    <a:pt x="163627" y="45330"/>
                  </a:lnTo>
                  <a:lnTo>
                    <a:pt x="164632" y="44284"/>
                  </a:lnTo>
                  <a:lnTo>
                    <a:pt x="164810" y="44452"/>
                  </a:lnTo>
                  <a:lnTo>
                    <a:pt x="164043" y="45252"/>
                  </a:lnTo>
                  <a:lnTo>
                    <a:pt x="163677" y="45593"/>
                  </a:lnTo>
                  <a:lnTo>
                    <a:pt x="163967" y="45862"/>
                  </a:lnTo>
                  <a:lnTo>
                    <a:pt x="163775" y="46166"/>
                  </a:lnTo>
                  <a:lnTo>
                    <a:pt x="164062" y="46385"/>
                  </a:lnTo>
                  <a:lnTo>
                    <a:pt x="164319" y="46121"/>
                  </a:lnTo>
                  <a:lnTo>
                    <a:pt x="164330" y="46307"/>
                  </a:lnTo>
                  <a:lnTo>
                    <a:pt x="164175" y="46471"/>
                  </a:lnTo>
                  <a:lnTo>
                    <a:pt x="164613" y="46808"/>
                  </a:lnTo>
                  <a:lnTo>
                    <a:pt x="165554" y="47635"/>
                  </a:lnTo>
                  <a:lnTo>
                    <a:pt x="165894" y="48022"/>
                  </a:lnTo>
                  <a:lnTo>
                    <a:pt x="166437" y="46594"/>
                  </a:lnTo>
                  <a:lnTo>
                    <a:pt x="169002" y="43679"/>
                  </a:lnTo>
                  <a:lnTo>
                    <a:pt x="169938" y="45230"/>
                  </a:lnTo>
                  <a:lnTo>
                    <a:pt x="166962" y="48613"/>
                  </a:lnTo>
                  <a:lnTo>
                    <a:pt x="166947" y="48863"/>
                  </a:lnTo>
                  <a:lnTo>
                    <a:pt x="167223" y="48913"/>
                  </a:lnTo>
                  <a:lnTo>
                    <a:pt x="167521" y="48922"/>
                  </a:lnTo>
                  <a:lnTo>
                    <a:pt x="167820" y="48900"/>
                  </a:lnTo>
                  <a:lnTo>
                    <a:pt x="168103" y="48863"/>
                  </a:lnTo>
                  <a:lnTo>
                    <a:pt x="168326" y="48818"/>
                  </a:lnTo>
                  <a:lnTo>
                    <a:pt x="168545" y="48754"/>
                  </a:lnTo>
                  <a:lnTo>
                    <a:pt x="168760" y="48672"/>
                  </a:lnTo>
                  <a:lnTo>
                    <a:pt x="168972" y="48577"/>
                  </a:lnTo>
                  <a:lnTo>
                    <a:pt x="169176" y="48477"/>
                  </a:lnTo>
                  <a:lnTo>
                    <a:pt x="169463" y="48299"/>
                  </a:lnTo>
                  <a:lnTo>
                    <a:pt x="169734" y="48086"/>
                  </a:lnTo>
                  <a:lnTo>
                    <a:pt x="169991" y="47849"/>
                  </a:lnTo>
                  <a:lnTo>
                    <a:pt x="170241" y="47604"/>
                  </a:lnTo>
                  <a:lnTo>
                    <a:pt x="170482" y="47353"/>
                  </a:lnTo>
                  <a:lnTo>
                    <a:pt x="170724" y="47085"/>
                  </a:lnTo>
                  <a:lnTo>
                    <a:pt x="170954" y="46794"/>
                  </a:lnTo>
                  <a:lnTo>
                    <a:pt x="171177" y="46498"/>
                  </a:lnTo>
                  <a:lnTo>
                    <a:pt x="171400" y="46212"/>
                  </a:lnTo>
                  <a:lnTo>
                    <a:pt x="171646" y="45935"/>
                  </a:lnTo>
                  <a:lnTo>
                    <a:pt x="172106" y="45457"/>
                  </a:lnTo>
                  <a:lnTo>
                    <a:pt x="172352" y="45230"/>
                  </a:lnTo>
                  <a:lnTo>
                    <a:pt x="172605" y="45025"/>
                  </a:lnTo>
                  <a:lnTo>
                    <a:pt x="172877" y="44852"/>
                  </a:lnTo>
                  <a:lnTo>
                    <a:pt x="173137" y="44743"/>
                  </a:lnTo>
                  <a:lnTo>
                    <a:pt x="173420" y="44675"/>
                  </a:lnTo>
                  <a:lnTo>
                    <a:pt x="173707" y="44616"/>
                  </a:lnTo>
                  <a:lnTo>
                    <a:pt x="173983" y="44543"/>
                  </a:lnTo>
                  <a:lnTo>
                    <a:pt x="174244" y="44434"/>
                  </a:lnTo>
                  <a:lnTo>
                    <a:pt x="174406" y="44320"/>
                  </a:lnTo>
                  <a:lnTo>
                    <a:pt x="174557" y="44184"/>
                  </a:lnTo>
                  <a:lnTo>
                    <a:pt x="174705" y="44043"/>
                  </a:lnTo>
                  <a:lnTo>
                    <a:pt x="174859" y="43915"/>
                  </a:lnTo>
                  <a:lnTo>
                    <a:pt x="175026" y="43820"/>
                  </a:lnTo>
                  <a:lnTo>
                    <a:pt x="175367" y="43668"/>
                  </a:lnTo>
                  <a:lnTo>
                    <a:pt x="176153" y="43230"/>
                  </a:lnTo>
                  <a:lnTo>
                    <a:pt x="176906" y="42692"/>
                  </a:lnTo>
                  <a:lnTo>
                    <a:pt x="177473" y="42305"/>
                  </a:lnTo>
                  <a:lnTo>
                    <a:pt x="177741" y="42096"/>
                  </a:lnTo>
                  <a:lnTo>
                    <a:pt x="177930" y="41919"/>
                  </a:lnTo>
                  <a:lnTo>
                    <a:pt x="177133" y="40950"/>
                  </a:lnTo>
                  <a:lnTo>
                    <a:pt x="179425" y="39218"/>
                  </a:lnTo>
                  <a:lnTo>
                    <a:pt x="179737" y="39609"/>
                  </a:lnTo>
                  <a:lnTo>
                    <a:pt x="182749" y="37239"/>
                  </a:lnTo>
                  <a:lnTo>
                    <a:pt x="183244" y="37817"/>
                  </a:lnTo>
                  <a:lnTo>
                    <a:pt x="183376" y="37835"/>
                  </a:lnTo>
                  <a:lnTo>
                    <a:pt x="183512" y="37844"/>
                  </a:lnTo>
                  <a:lnTo>
                    <a:pt x="183682" y="37812"/>
                  </a:lnTo>
                  <a:lnTo>
                    <a:pt x="183848" y="37744"/>
                  </a:lnTo>
                  <a:lnTo>
                    <a:pt x="184018" y="37653"/>
                  </a:lnTo>
                  <a:lnTo>
                    <a:pt x="184188" y="37571"/>
                  </a:lnTo>
                  <a:lnTo>
                    <a:pt x="184362" y="37526"/>
                  </a:lnTo>
                  <a:lnTo>
                    <a:pt x="184611" y="37503"/>
                  </a:lnTo>
                  <a:lnTo>
                    <a:pt x="185548" y="37808"/>
                  </a:lnTo>
                  <a:lnTo>
                    <a:pt x="186311" y="38540"/>
                  </a:lnTo>
                  <a:lnTo>
                    <a:pt x="187889" y="41041"/>
                  </a:lnTo>
                  <a:lnTo>
                    <a:pt x="188400" y="42042"/>
                  </a:lnTo>
                  <a:lnTo>
                    <a:pt x="188894" y="43010"/>
                  </a:lnTo>
                  <a:lnTo>
                    <a:pt x="188950" y="43338"/>
                  </a:lnTo>
                  <a:lnTo>
                    <a:pt x="189158" y="43624"/>
                  </a:lnTo>
                  <a:lnTo>
                    <a:pt x="190061" y="44798"/>
                  </a:lnTo>
                  <a:lnTo>
                    <a:pt x="190710" y="45734"/>
                  </a:lnTo>
                  <a:lnTo>
                    <a:pt x="192138" y="46711"/>
                  </a:lnTo>
                  <a:lnTo>
                    <a:pt x="192576" y="47665"/>
                  </a:lnTo>
                  <a:lnTo>
                    <a:pt x="193668" y="49978"/>
                  </a:lnTo>
                  <a:lnTo>
                    <a:pt x="193724" y="50162"/>
                  </a:lnTo>
                  <a:lnTo>
                    <a:pt x="196104" y="57950"/>
                  </a:lnTo>
                  <a:lnTo>
                    <a:pt x="196221" y="58514"/>
                  </a:lnTo>
                  <a:lnTo>
                    <a:pt x="196319" y="59078"/>
                  </a:lnTo>
                  <a:lnTo>
                    <a:pt x="196451" y="59992"/>
                  </a:lnTo>
                  <a:lnTo>
                    <a:pt x="196485" y="60311"/>
                  </a:lnTo>
                  <a:lnTo>
                    <a:pt x="196504" y="60624"/>
                  </a:lnTo>
                  <a:lnTo>
                    <a:pt x="196500" y="60938"/>
                  </a:lnTo>
                  <a:lnTo>
                    <a:pt x="196462" y="61284"/>
                  </a:lnTo>
                  <a:lnTo>
                    <a:pt x="196402" y="61625"/>
                  </a:lnTo>
                  <a:lnTo>
                    <a:pt x="196315" y="61966"/>
                  </a:lnTo>
                  <a:lnTo>
                    <a:pt x="196209" y="62303"/>
                  </a:lnTo>
                  <a:lnTo>
                    <a:pt x="195986" y="62826"/>
                  </a:lnTo>
                  <a:lnTo>
                    <a:pt x="195888" y="63039"/>
                  </a:lnTo>
                  <a:lnTo>
                    <a:pt x="195779" y="63244"/>
                  </a:lnTo>
                  <a:lnTo>
                    <a:pt x="195654" y="63426"/>
                  </a:lnTo>
                  <a:lnTo>
                    <a:pt x="195499" y="63562"/>
                  </a:lnTo>
                  <a:lnTo>
                    <a:pt x="195288" y="63667"/>
                  </a:lnTo>
                  <a:lnTo>
                    <a:pt x="195035" y="63722"/>
                  </a:lnTo>
                  <a:lnTo>
                    <a:pt x="194755" y="63735"/>
                  </a:lnTo>
                  <a:lnTo>
                    <a:pt x="194476" y="63731"/>
                  </a:lnTo>
                  <a:lnTo>
                    <a:pt x="194211" y="63712"/>
                  </a:lnTo>
                  <a:lnTo>
                    <a:pt x="193698" y="63580"/>
                  </a:lnTo>
                  <a:lnTo>
                    <a:pt x="193199" y="63308"/>
                  </a:lnTo>
                  <a:lnTo>
                    <a:pt x="192704" y="62957"/>
                  </a:lnTo>
                  <a:lnTo>
                    <a:pt x="192213" y="62589"/>
                  </a:lnTo>
                  <a:lnTo>
                    <a:pt x="191715" y="62262"/>
                  </a:lnTo>
                  <a:lnTo>
                    <a:pt x="191322" y="62011"/>
                  </a:lnTo>
                  <a:lnTo>
                    <a:pt x="190933" y="61743"/>
                  </a:lnTo>
                  <a:lnTo>
                    <a:pt x="190540" y="61479"/>
                  </a:lnTo>
                  <a:lnTo>
                    <a:pt x="190140" y="61256"/>
                  </a:lnTo>
                  <a:lnTo>
                    <a:pt x="189721" y="61102"/>
                  </a:lnTo>
                  <a:lnTo>
                    <a:pt x="189426" y="61034"/>
                  </a:lnTo>
                  <a:lnTo>
                    <a:pt x="189124" y="60984"/>
                  </a:lnTo>
                  <a:lnTo>
                    <a:pt x="188818" y="60961"/>
                  </a:lnTo>
                  <a:lnTo>
                    <a:pt x="188512" y="60952"/>
                  </a:lnTo>
                  <a:lnTo>
                    <a:pt x="188210" y="60961"/>
                  </a:lnTo>
                  <a:lnTo>
                    <a:pt x="187848" y="61011"/>
                  </a:lnTo>
                  <a:lnTo>
                    <a:pt x="187489" y="61102"/>
                  </a:lnTo>
                  <a:lnTo>
                    <a:pt x="187126" y="61216"/>
                  </a:lnTo>
                  <a:lnTo>
                    <a:pt x="186768" y="61334"/>
                  </a:lnTo>
                  <a:lnTo>
                    <a:pt x="186409" y="61434"/>
                  </a:lnTo>
                  <a:lnTo>
                    <a:pt x="185963" y="61538"/>
                  </a:lnTo>
                  <a:lnTo>
                    <a:pt x="185514" y="61638"/>
                  </a:lnTo>
                  <a:lnTo>
                    <a:pt x="184611" y="61820"/>
                  </a:lnTo>
                  <a:lnTo>
                    <a:pt x="183667" y="61989"/>
                  </a:lnTo>
                  <a:lnTo>
                    <a:pt x="183176" y="62071"/>
                  </a:lnTo>
                  <a:lnTo>
                    <a:pt x="182681" y="62148"/>
                  </a:lnTo>
                  <a:lnTo>
                    <a:pt x="182186" y="62207"/>
                  </a:lnTo>
                  <a:lnTo>
                    <a:pt x="181688" y="62253"/>
                  </a:lnTo>
                  <a:lnTo>
                    <a:pt x="181401" y="62271"/>
                  </a:lnTo>
                  <a:lnTo>
                    <a:pt x="181110" y="62284"/>
                  </a:lnTo>
                  <a:lnTo>
                    <a:pt x="180815" y="62289"/>
                  </a:lnTo>
                  <a:lnTo>
                    <a:pt x="180234" y="62284"/>
                  </a:lnTo>
                  <a:lnTo>
                    <a:pt x="179716" y="62248"/>
                  </a:lnTo>
                  <a:lnTo>
                    <a:pt x="179203" y="62189"/>
                  </a:lnTo>
                  <a:lnTo>
                    <a:pt x="178950" y="62148"/>
                  </a:lnTo>
                  <a:lnTo>
                    <a:pt x="177413" y="60265"/>
                  </a:lnTo>
                  <a:lnTo>
                    <a:pt x="177435" y="59637"/>
                  </a:lnTo>
                  <a:lnTo>
                    <a:pt x="177360" y="59492"/>
                  </a:lnTo>
                  <a:lnTo>
                    <a:pt x="177152" y="59192"/>
                  </a:lnTo>
                  <a:lnTo>
                    <a:pt x="177024" y="59142"/>
                  </a:lnTo>
                  <a:lnTo>
                    <a:pt x="176850" y="59146"/>
                  </a:lnTo>
                  <a:lnTo>
                    <a:pt x="176661" y="59169"/>
                  </a:lnTo>
                  <a:lnTo>
                    <a:pt x="176491" y="59169"/>
                  </a:lnTo>
                  <a:lnTo>
                    <a:pt x="176329" y="59073"/>
                  </a:lnTo>
                  <a:lnTo>
                    <a:pt x="176208" y="58837"/>
                  </a:lnTo>
                  <a:lnTo>
                    <a:pt x="176106" y="58691"/>
                  </a:lnTo>
                  <a:lnTo>
                    <a:pt x="175992" y="58550"/>
                  </a:lnTo>
                  <a:lnTo>
                    <a:pt x="175872" y="58423"/>
                  </a:lnTo>
                  <a:lnTo>
                    <a:pt x="175740" y="58305"/>
                  </a:lnTo>
                  <a:lnTo>
                    <a:pt x="175600" y="58209"/>
                  </a:lnTo>
                  <a:lnTo>
                    <a:pt x="175418" y="58118"/>
                  </a:lnTo>
                  <a:lnTo>
                    <a:pt x="175214" y="58055"/>
                  </a:lnTo>
                  <a:lnTo>
                    <a:pt x="174999" y="58014"/>
                  </a:lnTo>
                  <a:lnTo>
                    <a:pt x="174788" y="58000"/>
                  </a:lnTo>
                  <a:lnTo>
                    <a:pt x="174584" y="58014"/>
                  </a:lnTo>
                  <a:lnTo>
                    <a:pt x="174259" y="58205"/>
                  </a:lnTo>
                  <a:lnTo>
                    <a:pt x="173862" y="58587"/>
                  </a:lnTo>
                  <a:lnTo>
                    <a:pt x="173375" y="59324"/>
                  </a:lnTo>
                  <a:lnTo>
                    <a:pt x="173152" y="59474"/>
                  </a:lnTo>
                  <a:lnTo>
                    <a:pt x="172941" y="59660"/>
                  </a:lnTo>
                  <a:lnTo>
                    <a:pt x="172748" y="59883"/>
                  </a:lnTo>
                  <a:lnTo>
                    <a:pt x="172590" y="60119"/>
                  </a:lnTo>
                  <a:lnTo>
                    <a:pt x="172476" y="60361"/>
                  </a:lnTo>
                  <a:lnTo>
                    <a:pt x="172427" y="60561"/>
                  </a:lnTo>
                  <a:lnTo>
                    <a:pt x="172401" y="60765"/>
                  </a:lnTo>
                  <a:lnTo>
                    <a:pt x="172397" y="60979"/>
                  </a:lnTo>
                  <a:lnTo>
                    <a:pt x="172397" y="61407"/>
                  </a:lnTo>
                  <a:lnTo>
                    <a:pt x="172389" y="61725"/>
                  </a:lnTo>
                  <a:lnTo>
                    <a:pt x="172366" y="61941"/>
                  </a:lnTo>
                  <a:lnTo>
                    <a:pt x="172420" y="62680"/>
                  </a:lnTo>
                  <a:lnTo>
                    <a:pt x="172465" y="62989"/>
                  </a:lnTo>
                  <a:lnTo>
                    <a:pt x="172525" y="63299"/>
                  </a:lnTo>
                  <a:lnTo>
                    <a:pt x="172609" y="63603"/>
                  </a:lnTo>
                  <a:lnTo>
                    <a:pt x="172703" y="63903"/>
                  </a:lnTo>
                  <a:lnTo>
                    <a:pt x="172816" y="64199"/>
                  </a:lnTo>
                  <a:lnTo>
                    <a:pt x="172941" y="64486"/>
                  </a:lnTo>
                  <a:lnTo>
                    <a:pt x="176363" y="64322"/>
                  </a:lnTo>
                  <a:lnTo>
                    <a:pt x="176918" y="64367"/>
                  </a:lnTo>
                  <a:lnTo>
                    <a:pt x="177061" y="64417"/>
                  </a:lnTo>
                  <a:lnTo>
                    <a:pt x="177197" y="64490"/>
                  </a:lnTo>
                  <a:lnTo>
                    <a:pt x="178228" y="65150"/>
                  </a:lnTo>
                  <a:lnTo>
                    <a:pt x="180830" y="65859"/>
                  </a:lnTo>
                  <a:lnTo>
                    <a:pt x="180728" y="66364"/>
                  </a:lnTo>
                  <a:lnTo>
                    <a:pt x="178062" y="65654"/>
                  </a:lnTo>
                  <a:lnTo>
                    <a:pt x="175925" y="68720"/>
                  </a:lnTo>
                  <a:lnTo>
                    <a:pt x="176178" y="68724"/>
                  </a:lnTo>
                  <a:lnTo>
                    <a:pt x="176170" y="69134"/>
                  </a:lnTo>
                  <a:lnTo>
                    <a:pt x="175626" y="69170"/>
                  </a:lnTo>
                  <a:lnTo>
                    <a:pt x="173685" y="69202"/>
                  </a:lnTo>
                  <a:lnTo>
                    <a:pt x="173296" y="69193"/>
                  </a:lnTo>
                  <a:lnTo>
                    <a:pt x="159556" y="69884"/>
                  </a:lnTo>
                  <a:lnTo>
                    <a:pt x="156675" y="71458"/>
                  </a:lnTo>
                  <a:lnTo>
                    <a:pt x="156542" y="71585"/>
                  </a:lnTo>
                  <a:lnTo>
                    <a:pt x="154255" y="72849"/>
                  </a:lnTo>
                  <a:lnTo>
                    <a:pt x="153076" y="73418"/>
                  </a:lnTo>
                  <a:lnTo>
                    <a:pt x="144541" y="78243"/>
                  </a:lnTo>
                  <a:lnTo>
                    <a:pt x="144355" y="78353"/>
                  </a:lnTo>
                  <a:lnTo>
                    <a:pt x="140152" y="80754"/>
                  </a:lnTo>
                  <a:lnTo>
                    <a:pt x="132028" y="93208"/>
                  </a:lnTo>
                  <a:lnTo>
                    <a:pt x="132243" y="93817"/>
                  </a:lnTo>
                  <a:lnTo>
                    <a:pt x="143554" y="87472"/>
                  </a:lnTo>
                  <a:lnTo>
                    <a:pt x="143921" y="88004"/>
                  </a:lnTo>
                  <a:lnTo>
                    <a:pt x="148120" y="85707"/>
                  </a:lnTo>
                  <a:lnTo>
                    <a:pt x="158790" y="79722"/>
                  </a:lnTo>
                  <a:lnTo>
                    <a:pt x="159254" y="79808"/>
                  </a:lnTo>
                  <a:lnTo>
                    <a:pt x="159416" y="79303"/>
                  </a:lnTo>
                  <a:lnTo>
                    <a:pt x="162234" y="80445"/>
                  </a:lnTo>
                  <a:lnTo>
                    <a:pt x="155274" y="98388"/>
                  </a:lnTo>
                  <a:lnTo>
                    <a:pt x="154386" y="98020"/>
                  </a:lnTo>
                  <a:lnTo>
                    <a:pt x="152804" y="99594"/>
                  </a:lnTo>
                  <a:lnTo>
                    <a:pt x="153113" y="99716"/>
                  </a:lnTo>
                  <a:lnTo>
                    <a:pt x="154518" y="100290"/>
                  </a:lnTo>
                  <a:lnTo>
                    <a:pt x="154303" y="100949"/>
                  </a:lnTo>
                  <a:lnTo>
                    <a:pt x="151467" y="100385"/>
                  </a:lnTo>
                  <a:lnTo>
                    <a:pt x="151531" y="102532"/>
                  </a:lnTo>
                  <a:lnTo>
                    <a:pt x="149280" y="103560"/>
                  </a:lnTo>
                  <a:lnTo>
                    <a:pt x="145794" y="104652"/>
                  </a:lnTo>
                  <a:lnTo>
                    <a:pt x="137432" y="107544"/>
                  </a:lnTo>
                  <a:lnTo>
                    <a:pt x="135846" y="106903"/>
                  </a:lnTo>
                  <a:lnTo>
                    <a:pt x="134422" y="106362"/>
                  </a:lnTo>
                  <a:lnTo>
                    <a:pt x="130215" y="107622"/>
                  </a:lnTo>
                  <a:lnTo>
                    <a:pt x="120010" y="110724"/>
                  </a:lnTo>
                  <a:lnTo>
                    <a:pt x="113295" y="112930"/>
                  </a:lnTo>
                  <a:lnTo>
                    <a:pt x="110350" y="113935"/>
                  </a:lnTo>
                  <a:lnTo>
                    <a:pt x="110180" y="113799"/>
                  </a:lnTo>
                  <a:lnTo>
                    <a:pt x="109900" y="113731"/>
                  </a:lnTo>
                  <a:lnTo>
                    <a:pt x="109764" y="113803"/>
                  </a:lnTo>
                  <a:lnTo>
                    <a:pt x="109628" y="113913"/>
                  </a:lnTo>
                  <a:lnTo>
                    <a:pt x="109511" y="114040"/>
                  </a:lnTo>
                  <a:lnTo>
                    <a:pt x="109413" y="114181"/>
                  </a:lnTo>
                  <a:lnTo>
                    <a:pt x="109352" y="114326"/>
                  </a:lnTo>
                  <a:lnTo>
                    <a:pt x="109326" y="114481"/>
                  </a:lnTo>
                  <a:lnTo>
                    <a:pt x="109334" y="114649"/>
                  </a:lnTo>
                  <a:lnTo>
                    <a:pt x="109368" y="114827"/>
                  </a:lnTo>
                  <a:lnTo>
                    <a:pt x="109421" y="115000"/>
                  </a:lnTo>
                  <a:lnTo>
                    <a:pt x="109485" y="115159"/>
                  </a:lnTo>
                  <a:lnTo>
                    <a:pt x="109647" y="115423"/>
                  </a:lnTo>
                  <a:lnTo>
                    <a:pt x="109779" y="115577"/>
                  </a:lnTo>
                  <a:lnTo>
                    <a:pt x="110561" y="116087"/>
                  </a:lnTo>
                  <a:lnTo>
                    <a:pt x="110818" y="116260"/>
                  </a:lnTo>
                  <a:lnTo>
                    <a:pt x="111626" y="116778"/>
                  </a:lnTo>
                  <a:lnTo>
                    <a:pt x="112181" y="117119"/>
                  </a:lnTo>
                  <a:lnTo>
                    <a:pt x="112733" y="117465"/>
                  </a:lnTo>
                  <a:lnTo>
                    <a:pt x="113273" y="117829"/>
                  </a:lnTo>
                  <a:lnTo>
                    <a:pt x="113790" y="118216"/>
                  </a:lnTo>
                  <a:lnTo>
                    <a:pt x="114258" y="118598"/>
                  </a:lnTo>
                  <a:lnTo>
                    <a:pt x="114719" y="118998"/>
                  </a:lnTo>
                  <a:lnTo>
                    <a:pt x="115161" y="119416"/>
                  </a:lnTo>
                  <a:lnTo>
                    <a:pt x="115592" y="119848"/>
                  </a:lnTo>
                  <a:lnTo>
                    <a:pt x="116007" y="120290"/>
                  </a:lnTo>
                  <a:lnTo>
                    <a:pt x="117786" y="119453"/>
                  </a:lnTo>
                  <a:lnTo>
                    <a:pt x="118020" y="119421"/>
                  </a:lnTo>
                  <a:lnTo>
                    <a:pt x="118258" y="119421"/>
                  </a:lnTo>
                  <a:lnTo>
                    <a:pt x="118503" y="119448"/>
                  </a:lnTo>
                  <a:lnTo>
                    <a:pt x="119474" y="119571"/>
                  </a:lnTo>
                  <a:lnTo>
                    <a:pt x="119716" y="119607"/>
                  </a:lnTo>
                  <a:lnTo>
                    <a:pt x="119954" y="119657"/>
                  </a:lnTo>
                  <a:lnTo>
                    <a:pt x="120188" y="119721"/>
                  </a:lnTo>
                  <a:lnTo>
                    <a:pt x="120573" y="119894"/>
                  </a:lnTo>
                  <a:lnTo>
                    <a:pt x="120943" y="120121"/>
                  </a:lnTo>
                  <a:lnTo>
                    <a:pt x="121653" y="120663"/>
                  </a:lnTo>
                  <a:lnTo>
                    <a:pt x="122450" y="121104"/>
                  </a:lnTo>
                  <a:lnTo>
                    <a:pt x="122577" y="120919"/>
                  </a:lnTo>
                  <a:lnTo>
                    <a:pt x="123340" y="121449"/>
                  </a:lnTo>
                  <a:lnTo>
                    <a:pt x="123572" y="121561"/>
                  </a:lnTo>
                  <a:lnTo>
                    <a:pt x="123858" y="121405"/>
                  </a:lnTo>
                  <a:lnTo>
                    <a:pt x="123780" y="122005"/>
                  </a:lnTo>
                  <a:lnTo>
                    <a:pt x="123261" y="124743"/>
                  </a:lnTo>
                  <a:lnTo>
                    <a:pt x="122881" y="126785"/>
                  </a:lnTo>
                  <a:lnTo>
                    <a:pt x="122779" y="127240"/>
                  </a:lnTo>
                  <a:lnTo>
                    <a:pt x="121857" y="132085"/>
                  </a:lnTo>
                  <a:lnTo>
                    <a:pt x="121832" y="133342"/>
                  </a:lnTo>
                  <a:lnTo>
                    <a:pt x="121808" y="134364"/>
                  </a:lnTo>
                  <a:lnTo>
                    <a:pt x="121967" y="136211"/>
                  </a:lnTo>
                  <a:lnTo>
                    <a:pt x="121998" y="136626"/>
                  </a:lnTo>
                  <a:lnTo>
                    <a:pt x="122007" y="136769"/>
                  </a:lnTo>
                  <a:lnTo>
                    <a:pt x="122042" y="137011"/>
                  </a:lnTo>
                  <a:lnTo>
                    <a:pt x="122161" y="137927"/>
                  </a:lnTo>
                  <a:lnTo>
                    <a:pt x="122454" y="140173"/>
                  </a:lnTo>
                  <a:lnTo>
                    <a:pt x="122782" y="142643"/>
                  </a:lnTo>
                  <a:lnTo>
                    <a:pt x="122828" y="142970"/>
                  </a:lnTo>
                  <a:lnTo>
                    <a:pt x="122843" y="143189"/>
                  </a:lnTo>
                  <a:lnTo>
                    <a:pt x="122839" y="143521"/>
                  </a:lnTo>
                  <a:lnTo>
                    <a:pt x="122824" y="143739"/>
                  </a:lnTo>
                  <a:lnTo>
                    <a:pt x="122794" y="143953"/>
                  </a:lnTo>
                  <a:lnTo>
                    <a:pt x="122722" y="144298"/>
                  </a:lnTo>
                  <a:lnTo>
                    <a:pt x="122658" y="144517"/>
                  </a:lnTo>
                  <a:lnTo>
                    <a:pt x="122537" y="144835"/>
                  </a:lnTo>
                  <a:lnTo>
                    <a:pt x="122439" y="145040"/>
                  </a:lnTo>
                  <a:lnTo>
                    <a:pt x="122333" y="145240"/>
                  </a:lnTo>
                  <a:lnTo>
                    <a:pt x="122212" y="145431"/>
                  </a:lnTo>
                  <a:lnTo>
                    <a:pt x="122084" y="145618"/>
                  </a:lnTo>
                  <a:lnTo>
                    <a:pt x="121944" y="145795"/>
                  </a:lnTo>
                  <a:lnTo>
                    <a:pt x="121750" y="146017"/>
                  </a:lnTo>
                  <a:lnTo>
                    <a:pt x="121949" y="146833"/>
                  </a:lnTo>
                  <a:lnTo>
                    <a:pt x="120398" y="148552"/>
                  </a:lnTo>
                  <a:lnTo>
                    <a:pt x="119869" y="149257"/>
                  </a:lnTo>
                  <a:lnTo>
                    <a:pt x="119405" y="150035"/>
                  </a:lnTo>
                  <a:lnTo>
                    <a:pt x="118529" y="151714"/>
                  </a:lnTo>
                  <a:lnTo>
                    <a:pt x="118053" y="153206"/>
                  </a:lnTo>
                  <a:lnTo>
                    <a:pt x="117981" y="153529"/>
                  </a:lnTo>
                  <a:lnTo>
                    <a:pt x="117947" y="153902"/>
                  </a:lnTo>
                  <a:lnTo>
                    <a:pt x="117822" y="155285"/>
                  </a:lnTo>
                  <a:lnTo>
                    <a:pt x="117807" y="156004"/>
                  </a:lnTo>
                  <a:lnTo>
                    <a:pt x="117913" y="157505"/>
                  </a:lnTo>
                  <a:lnTo>
                    <a:pt x="118061" y="158387"/>
                  </a:lnTo>
                  <a:lnTo>
                    <a:pt x="118438" y="160644"/>
                  </a:lnTo>
                  <a:lnTo>
                    <a:pt x="118899" y="163974"/>
                  </a:lnTo>
                  <a:lnTo>
                    <a:pt x="118896" y="164365"/>
                  </a:lnTo>
                  <a:lnTo>
                    <a:pt x="118836" y="166139"/>
                  </a:lnTo>
                  <a:lnTo>
                    <a:pt x="117121" y="167408"/>
                  </a:lnTo>
                  <a:lnTo>
                    <a:pt x="115986" y="168350"/>
                  </a:lnTo>
                  <a:lnTo>
                    <a:pt x="116376" y="169230"/>
                  </a:lnTo>
                  <a:lnTo>
                    <a:pt x="116599" y="169895"/>
                  </a:lnTo>
                  <a:lnTo>
                    <a:pt x="116706" y="170292"/>
                  </a:lnTo>
                  <a:lnTo>
                    <a:pt x="117386" y="172874"/>
                  </a:lnTo>
                  <a:lnTo>
                    <a:pt x="117767" y="174315"/>
                  </a:lnTo>
                  <a:lnTo>
                    <a:pt x="119146" y="179536"/>
                  </a:lnTo>
                  <a:lnTo>
                    <a:pt x="119416" y="180562"/>
                  </a:lnTo>
                  <a:lnTo>
                    <a:pt x="119952" y="182597"/>
                  </a:lnTo>
                  <a:lnTo>
                    <a:pt x="120689" y="185394"/>
                  </a:lnTo>
                  <a:lnTo>
                    <a:pt x="120798" y="185696"/>
                  </a:lnTo>
                  <a:lnTo>
                    <a:pt x="120590" y="185752"/>
                  </a:lnTo>
                  <a:lnTo>
                    <a:pt x="120380" y="185821"/>
                  </a:lnTo>
                  <a:lnTo>
                    <a:pt x="116989" y="186735"/>
                  </a:lnTo>
                  <a:lnTo>
                    <a:pt x="113631" y="187639"/>
                  </a:lnTo>
                  <a:lnTo>
                    <a:pt x="112771" y="187837"/>
                  </a:lnTo>
                  <a:lnTo>
                    <a:pt x="109581" y="188472"/>
                  </a:lnTo>
                  <a:lnTo>
                    <a:pt x="108597" y="188613"/>
                  </a:lnTo>
                  <a:lnTo>
                    <a:pt x="108204" y="188671"/>
                  </a:lnTo>
                  <a:lnTo>
                    <a:pt x="106181" y="189000"/>
                  </a:lnTo>
                  <a:lnTo>
                    <a:pt x="104287" y="189307"/>
                  </a:lnTo>
                  <a:lnTo>
                    <a:pt x="104023" y="189350"/>
                  </a:lnTo>
                  <a:lnTo>
                    <a:pt x="102327" y="189505"/>
                  </a:lnTo>
                  <a:lnTo>
                    <a:pt x="102042" y="189538"/>
                  </a:lnTo>
                  <a:lnTo>
                    <a:pt x="100519" y="189657"/>
                  </a:lnTo>
                  <a:lnTo>
                    <a:pt x="98877" y="189785"/>
                  </a:lnTo>
                  <a:lnTo>
                    <a:pt x="94179" y="190253"/>
                  </a:lnTo>
                  <a:lnTo>
                    <a:pt x="91634" y="190450"/>
                  </a:lnTo>
                  <a:lnTo>
                    <a:pt x="90870" y="190534"/>
                  </a:lnTo>
                  <a:lnTo>
                    <a:pt x="87410" y="190875"/>
                  </a:lnTo>
                  <a:lnTo>
                    <a:pt x="83623" y="191242"/>
                  </a:lnTo>
                  <a:lnTo>
                    <a:pt x="81038" y="191492"/>
                  </a:lnTo>
                  <a:lnTo>
                    <a:pt x="78209" y="191766"/>
                  </a:lnTo>
                  <a:lnTo>
                    <a:pt x="76799" y="191910"/>
                  </a:lnTo>
                  <a:lnTo>
                    <a:pt x="71709" y="192427"/>
                  </a:lnTo>
                  <a:lnTo>
                    <a:pt x="70746" y="192544"/>
                  </a:lnTo>
                  <a:lnTo>
                    <a:pt x="70158" y="192560"/>
                  </a:lnTo>
                  <a:lnTo>
                    <a:pt x="69716" y="192469"/>
                  </a:lnTo>
                  <a:lnTo>
                    <a:pt x="69307" y="192384"/>
                  </a:lnTo>
                  <a:lnTo>
                    <a:pt x="68509" y="192188"/>
                  </a:lnTo>
                  <a:lnTo>
                    <a:pt x="68110" y="192094"/>
                  </a:lnTo>
                  <a:lnTo>
                    <a:pt x="66302" y="191686"/>
                  </a:lnTo>
                  <a:lnTo>
                    <a:pt x="64228" y="191140"/>
                  </a:lnTo>
                  <a:lnTo>
                    <a:pt x="63436" y="190937"/>
                  </a:lnTo>
                  <a:lnTo>
                    <a:pt x="62420" y="190678"/>
                  </a:lnTo>
                  <a:lnTo>
                    <a:pt x="61305" y="190363"/>
                  </a:lnTo>
                  <a:lnTo>
                    <a:pt x="60646" y="190307"/>
                  </a:lnTo>
                  <a:lnTo>
                    <a:pt x="59369" y="190336"/>
                  </a:lnTo>
                  <a:lnTo>
                    <a:pt x="58382" y="190363"/>
                  </a:lnTo>
                  <a:lnTo>
                    <a:pt x="58398" y="189980"/>
                  </a:lnTo>
                  <a:lnTo>
                    <a:pt x="57506" y="189997"/>
                  </a:lnTo>
                  <a:lnTo>
                    <a:pt x="56793" y="190123"/>
                  </a:lnTo>
                  <a:lnTo>
                    <a:pt x="56010" y="190270"/>
                  </a:lnTo>
                  <a:lnTo>
                    <a:pt x="55551" y="190388"/>
                  </a:lnTo>
                  <a:lnTo>
                    <a:pt x="55088" y="190507"/>
                  </a:lnTo>
                  <a:lnTo>
                    <a:pt x="53981" y="190764"/>
                  </a:lnTo>
                  <a:lnTo>
                    <a:pt x="50778" y="191535"/>
                  </a:lnTo>
                  <a:lnTo>
                    <a:pt x="50077" y="191716"/>
                  </a:lnTo>
                  <a:lnTo>
                    <a:pt x="49315" y="191912"/>
                  </a:lnTo>
                  <a:lnTo>
                    <a:pt x="47434" y="192397"/>
                  </a:lnTo>
                  <a:lnTo>
                    <a:pt x="46173" y="192704"/>
                  </a:lnTo>
                  <a:lnTo>
                    <a:pt x="45368" y="192910"/>
                  </a:lnTo>
                  <a:lnTo>
                    <a:pt x="41520" y="193839"/>
                  </a:lnTo>
                  <a:lnTo>
                    <a:pt x="40577" y="194060"/>
                  </a:lnTo>
                  <a:lnTo>
                    <a:pt x="38979" y="194382"/>
                  </a:lnTo>
                  <a:lnTo>
                    <a:pt x="37244" y="194671"/>
                  </a:lnTo>
                  <a:lnTo>
                    <a:pt x="35534" y="194956"/>
                  </a:lnTo>
                  <a:lnTo>
                    <a:pt x="33950" y="195191"/>
                  </a:lnTo>
                  <a:lnTo>
                    <a:pt x="32747" y="195388"/>
                  </a:lnTo>
                  <a:lnTo>
                    <a:pt x="32419" y="195453"/>
                  </a:lnTo>
                  <a:lnTo>
                    <a:pt x="31630" y="195609"/>
                  </a:lnTo>
                  <a:lnTo>
                    <a:pt x="29572" y="196054"/>
                  </a:lnTo>
                  <a:lnTo>
                    <a:pt x="28238" y="196388"/>
                  </a:lnTo>
                  <a:lnTo>
                    <a:pt x="25678" y="197122"/>
                  </a:lnTo>
                  <a:lnTo>
                    <a:pt x="24227" y="197534"/>
                  </a:lnTo>
                  <a:lnTo>
                    <a:pt x="18872" y="199042"/>
                  </a:lnTo>
                  <a:lnTo>
                    <a:pt x="17052" y="199545"/>
                  </a:lnTo>
                  <a:lnTo>
                    <a:pt x="16479" y="199704"/>
                  </a:lnTo>
                  <a:lnTo>
                    <a:pt x="14734" y="200151"/>
                  </a:lnTo>
                  <a:lnTo>
                    <a:pt x="14566" y="200193"/>
                  </a:lnTo>
                  <a:lnTo>
                    <a:pt x="13224" y="200374"/>
                  </a:lnTo>
                  <a:lnTo>
                    <a:pt x="12748" y="200388"/>
                  </a:lnTo>
                  <a:lnTo>
                    <a:pt x="12000" y="200374"/>
                  </a:lnTo>
                  <a:lnTo>
                    <a:pt x="11611" y="200346"/>
                  </a:lnTo>
                  <a:lnTo>
                    <a:pt x="11161" y="200313"/>
                  </a:lnTo>
                  <a:lnTo>
                    <a:pt x="10828" y="200300"/>
                  </a:lnTo>
                  <a:lnTo>
                    <a:pt x="9666" y="200245"/>
                  </a:lnTo>
                  <a:lnTo>
                    <a:pt x="9203" y="200193"/>
                  </a:lnTo>
                  <a:lnTo>
                    <a:pt x="8336" y="200054"/>
                  </a:lnTo>
                  <a:lnTo>
                    <a:pt x="7476" y="199917"/>
                  </a:lnTo>
                  <a:lnTo>
                    <a:pt x="6599" y="199777"/>
                  </a:lnTo>
                  <a:lnTo>
                    <a:pt x="4147" y="199421"/>
                  </a:lnTo>
                  <a:lnTo>
                    <a:pt x="2913" y="199226"/>
                  </a:lnTo>
                  <a:lnTo>
                    <a:pt x="2199" y="199114"/>
                  </a:lnTo>
                  <a:lnTo>
                    <a:pt x="1486" y="198930"/>
                  </a:lnTo>
                  <a:lnTo>
                    <a:pt x="1480" y="198742"/>
                  </a:lnTo>
                  <a:lnTo>
                    <a:pt x="1314" y="197241"/>
                  </a:lnTo>
                  <a:lnTo>
                    <a:pt x="876" y="192732"/>
                  </a:lnTo>
                  <a:lnTo>
                    <a:pt x="883" y="192277"/>
                  </a:lnTo>
                  <a:lnTo>
                    <a:pt x="1019" y="191886"/>
                  </a:lnTo>
                  <a:lnTo>
                    <a:pt x="1095" y="191304"/>
                  </a:lnTo>
                  <a:lnTo>
                    <a:pt x="1034" y="191103"/>
                  </a:lnTo>
                  <a:lnTo>
                    <a:pt x="1046" y="190325"/>
                  </a:lnTo>
                  <a:lnTo>
                    <a:pt x="916" y="189685"/>
                  </a:lnTo>
                  <a:lnTo>
                    <a:pt x="808" y="189147"/>
                  </a:lnTo>
                  <a:lnTo>
                    <a:pt x="0" y="187436"/>
                  </a:lnTo>
                  <a:lnTo>
                    <a:pt x="151" y="186199"/>
                  </a:lnTo>
                  <a:lnTo>
                    <a:pt x="177" y="184507"/>
                  </a:lnTo>
                  <a:lnTo>
                    <a:pt x="254" y="183291"/>
                  </a:lnTo>
                  <a:lnTo>
                    <a:pt x="358" y="181640"/>
                  </a:lnTo>
                  <a:lnTo>
                    <a:pt x="438" y="180926"/>
                  </a:lnTo>
                  <a:lnTo>
                    <a:pt x="468" y="179102"/>
                  </a:lnTo>
                  <a:lnTo>
                    <a:pt x="542" y="177778"/>
                  </a:lnTo>
                  <a:lnTo>
                    <a:pt x="755" y="173956"/>
                  </a:lnTo>
                  <a:lnTo>
                    <a:pt x="891" y="173570"/>
                  </a:lnTo>
                  <a:lnTo>
                    <a:pt x="906" y="166136"/>
                  </a:lnTo>
                  <a:lnTo>
                    <a:pt x="1030" y="165085"/>
                  </a:lnTo>
                  <a:lnTo>
                    <a:pt x="1264" y="164517"/>
                  </a:lnTo>
                  <a:lnTo>
                    <a:pt x="3282" y="160260"/>
                  </a:lnTo>
                  <a:lnTo>
                    <a:pt x="5453" y="155682"/>
                  </a:lnTo>
                  <a:lnTo>
                    <a:pt x="10154" y="145961"/>
                  </a:lnTo>
                  <a:lnTo>
                    <a:pt x="17229" y="131300"/>
                  </a:lnTo>
                  <a:lnTo>
                    <a:pt x="20313" y="124908"/>
                  </a:lnTo>
                  <a:lnTo>
                    <a:pt x="21155" y="122000"/>
                  </a:lnTo>
                  <a:lnTo>
                    <a:pt x="21605" y="120714"/>
                  </a:lnTo>
                  <a:lnTo>
                    <a:pt x="22530" y="118740"/>
                  </a:lnTo>
                  <a:lnTo>
                    <a:pt x="23852" y="119479"/>
                  </a:lnTo>
                  <a:lnTo>
                    <a:pt x="24105" y="119057"/>
                  </a:lnTo>
                  <a:lnTo>
                    <a:pt x="24248" y="118898"/>
                  </a:lnTo>
                  <a:lnTo>
                    <a:pt x="24377" y="118793"/>
                  </a:lnTo>
                  <a:lnTo>
                    <a:pt x="24524" y="118707"/>
                  </a:lnTo>
                  <a:lnTo>
                    <a:pt x="24679" y="118625"/>
                  </a:lnTo>
                  <a:lnTo>
                    <a:pt x="24946" y="118429"/>
                  </a:lnTo>
                  <a:lnTo>
                    <a:pt x="25087" y="118256"/>
                  </a:lnTo>
                  <a:lnTo>
                    <a:pt x="25207" y="118056"/>
                  </a:lnTo>
                  <a:lnTo>
                    <a:pt x="25305" y="117843"/>
                  </a:lnTo>
                  <a:lnTo>
                    <a:pt x="25378" y="117620"/>
                  </a:lnTo>
                  <a:lnTo>
                    <a:pt x="25422" y="117401"/>
                  </a:lnTo>
                  <a:lnTo>
                    <a:pt x="25596" y="117142"/>
                  </a:lnTo>
                  <a:lnTo>
                    <a:pt x="25985" y="116451"/>
                  </a:lnTo>
                  <a:lnTo>
                    <a:pt x="26321" y="115727"/>
                  </a:lnTo>
                  <a:lnTo>
                    <a:pt x="26616" y="114977"/>
                  </a:lnTo>
                  <a:lnTo>
                    <a:pt x="26869" y="114213"/>
                  </a:lnTo>
                  <a:lnTo>
                    <a:pt x="27092" y="113444"/>
                  </a:lnTo>
                  <a:lnTo>
                    <a:pt x="27292" y="112607"/>
                  </a:lnTo>
                  <a:lnTo>
                    <a:pt x="27451" y="111752"/>
                  </a:lnTo>
                  <a:lnTo>
                    <a:pt x="27568" y="110888"/>
                  </a:lnTo>
                  <a:lnTo>
                    <a:pt x="27640" y="110023"/>
                  </a:lnTo>
                  <a:lnTo>
                    <a:pt x="27666" y="109159"/>
                  </a:lnTo>
                  <a:lnTo>
                    <a:pt x="27583" y="101782"/>
                  </a:lnTo>
                  <a:lnTo>
                    <a:pt x="27568" y="101554"/>
                  </a:lnTo>
                  <a:lnTo>
                    <a:pt x="27561" y="101327"/>
                  </a:lnTo>
                  <a:lnTo>
                    <a:pt x="27564" y="101095"/>
                  </a:lnTo>
                  <a:lnTo>
                    <a:pt x="27579" y="100863"/>
                  </a:lnTo>
                  <a:lnTo>
                    <a:pt x="27606" y="100635"/>
                  </a:lnTo>
                  <a:lnTo>
                    <a:pt x="27700" y="100217"/>
                  </a:lnTo>
                  <a:lnTo>
                    <a:pt x="27855" y="99798"/>
                  </a:lnTo>
                  <a:lnTo>
                    <a:pt x="28040" y="99389"/>
                  </a:lnTo>
                  <a:lnTo>
                    <a:pt x="28241" y="98984"/>
                  </a:lnTo>
                  <a:lnTo>
                    <a:pt x="28426" y="98575"/>
                  </a:lnTo>
                  <a:lnTo>
                    <a:pt x="29195" y="96674"/>
                  </a:lnTo>
                  <a:lnTo>
                    <a:pt x="29766" y="95773"/>
                  </a:lnTo>
                  <a:lnTo>
                    <a:pt x="30631" y="94427"/>
                  </a:lnTo>
                  <a:lnTo>
                    <a:pt x="30839" y="94086"/>
                  </a:lnTo>
                  <a:lnTo>
                    <a:pt x="31235" y="93403"/>
                  </a:lnTo>
                  <a:lnTo>
                    <a:pt x="31454" y="93076"/>
                  </a:lnTo>
                  <a:lnTo>
                    <a:pt x="31695" y="92776"/>
                  </a:lnTo>
                  <a:lnTo>
                    <a:pt x="31889" y="92575"/>
                  </a:lnTo>
                  <a:lnTo>
                    <a:pt x="32092" y="92384"/>
                  </a:lnTo>
                  <a:lnTo>
                    <a:pt x="32303" y="92207"/>
                  </a:lnTo>
                  <a:lnTo>
                    <a:pt x="32524" y="92039"/>
                  </a:lnTo>
                  <a:lnTo>
                    <a:pt x="32749" y="91880"/>
                  </a:lnTo>
                  <a:lnTo>
                    <a:pt x="32946" y="91752"/>
                  </a:lnTo>
                  <a:lnTo>
                    <a:pt x="33153" y="91634"/>
                  </a:lnTo>
                  <a:lnTo>
                    <a:pt x="33365" y="91525"/>
                  </a:lnTo>
                  <a:lnTo>
                    <a:pt x="33577" y="91425"/>
                  </a:lnTo>
                  <a:lnTo>
                    <a:pt x="33792" y="91329"/>
                  </a:lnTo>
                  <a:lnTo>
                    <a:pt x="33985" y="91261"/>
                  </a:lnTo>
                  <a:lnTo>
                    <a:pt x="34181" y="91202"/>
                  </a:lnTo>
                  <a:lnTo>
                    <a:pt x="34574" y="91093"/>
                  </a:lnTo>
                  <a:lnTo>
                    <a:pt x="34774" y="91033"/>
                  </a:lnTo>
                  <a:lnTo>
                    <a:pt x="34974" y="90965"/>
                  </a:lnTo>
                  <a:lnTo>
                    <a:pt x="35375" y="90820"/>
                  </a:lnTo>
                  <a:lnTo>
                    <a:pt x="35579" y="90751"/>
                  </a:lnTo>
                  <a:lnTo>
                    <a:pt x="35783" y="90706"/>
                  </a:lnTo>
                  <a:lnTo>
                    <a:pt x="36088" y="90670"/>
                  </a:lnTo>
                  <a:lnTo>
                    <a:pt x="36401" y="90670"/>
                  </a:lnTo>
                  <a:lnTo>
                    <a:pt x="36719" y="90688"/>
                  </a:lnTo>
                  <a:lnTo>
                    <a:pt x="37036" y="90715"/>
                  </a:lnTo>
                  <a:lnTo>
                    <a:pt x="37350" y="90733"/>
                  </a:lnTo>
                  <a:lnTo>
                    <a:pt x="38011" y="90760"/>
                  </a:lnTo>
                  <a:lnTo>
                    <a:pt x="38449" y="90788"/>
                  </a:lnTo>
                  <a:lnTo>
                    <a:pt x="38679" y="90760"/>
                  </a:lnTo>
                  <a:lnTo>
                    <a:pt x="39105" y="90697"/>
                  </a:lnTo>
                  <a:lnTo>
                    <a:pt x="39532" y="90624"/>
                  </a:lnTo>
                  <a:lnTo>
                    <a:pt x="39955" y="90538"/>
                  </a:lnTo>
                  <a:lnTo>
                    <a:pt x="40839" y="90315"/>
                  </a:lnTo>
                  <a:lnTo>
                    <a:pt x="41716" y="90033"/>
                  </a:lnTo>
                  <a:lnTo>
                    <a:pt x="42581" y="89696"/>
                  </a:lnTo>
                  <a:lnTo>
                    <a:pt x="43422" y="89314"/>
                  </a:lnTo>
                  <a:lnTo>
                    <a:pt x="44234" y="88887"/>
                  </a:lnTo>
                  <a:lnTo>
                    <a:pt x="44888" y="88495"/>
                  </a:lnTo>
                  <a:lnTo>
                    <a:pt x="45525" y="88068"/>
                  </a:lnTo>
                  <a:lnTo>
                    <a:pt x="46146" y="87613"/>
                  </a:lnTo>
                  <a:lnTo>
                    <a:pt x="46742" y="87136"/>
                  </a:lnTo>
                  <a:lnTo>
                    <a:pt x="47320" y="86635"/>
                  </a:lnTo>
                  <a:lnTo>
                    <a:pt x="47524" y="86449"/>
                  </a:lnTo>
                  <a:lnTo>
                    <a:pt x="47924" y="86067"/>
                  </a:lnTo>
                  <a:lnTo>
                    <a:pt x="48121" y="85871"/>
                  </a:lnTo>
                  <a:lnTo>
                    <a:pt x="48313" y="85671"/>
                  </a:lnTo>
                  <a:lnTo>
                    <a:pt x="48529" y="85698"/>
                  </a:lnTo>
                  <a:lnTo>
                    <a:pt x="48748" y="85712"/>
                  </a:lnTo>
                  <a:lnTo>
                    <a:pt x="48967" y="85716"/>
                  </a:lnTo>
                  <a:lnTo>
                    <a:pt x="49190" y="85707"/>
                  </a:lnTo>
                  <a:lnTo>
                    <a:pt x="49405" y="85689"/>
                  </a:lnTo>
                  <a:lnTo>
                    <a:pt x="49738" y="85639"/>
                  </a:lnTo>
                  <a:lnTo>
                    <a:pt x="50065" y="85562"/>
                  </a:lnTo>
                  <a:lnTo>
                    <a:pt x="50394" y="85457"/>
                  </a:lnTo>
                  <a:lnTo>
                    <a:pt x="50711" y="85335"/>
                  </a:lnTo>
                  <a:lnTo>
                    <a:pt x="51021" y="85203"/>
                  </a:lnTo>
                  <a:lnTo>
                    <a:pt x="51316" y="85052"/>
                  </a:lnTo>
                  <a:lnTo>
                    <a:pt x="51603" y="84884"/>
                  </a:lnTo>
                  <a:lnTo>
                    <a:pt x="51882" y="84702"/>
                  </a:lnTo>
                  <a:lnTo>
                    <a:pt x="52154" y="84507"/>
                  </a:lnTo>
                  <a:lnTo>
                    <a:pt x="52415" y="84302"/>
                  </a:lnTo>
                  <a:lnTo>
                    <a:pt x="52725" y="84038"/>
                  </a:lnTo>
                  <a:lnTo>
                    <a:pt x="53022" y="83756"/>
                  </a:lnTo>
                  <a:lnTo>
                    <a:pt x="53302" y="83460"/>
                  </a:lnTo>
                  <a:lnTo>
                    <a:pt x="53570" y="83151"/>
                  </a:lnTo>
                  <a:lnTo>
                    <a:pt x="53819" y="82829"/>
                  </a:lnTo>
                  <a:lnTo>
                    <a:pt x="54035" y="82515"/>
                  </a:lnTo>
                  <a:lnTo>
                    <a:pt x="54231" y="82187"/>
                  </a:lnTo>
                  <a:lnTo>
                    <a:pt x="54413" y="81851"/>
                  </a:lnTo>
                  <a:lnTo>
                    <a:pt x="54768" y="81173"/>
                  </a:lnTo>
                  <a:lnTo>
                    <a:pt x="54923" y="80923"/>
                  </a:lnTo>
                  <a:lnTo>
                    <a:pt x="55089" y="80673"/>
                  </a:lnTo>
                  <a:lnTo>
                    <a:pt x="55244" y="80422"/>
                  </a:lnTo>
                  <a:lnTo>
                    <a:pt x="55368" y="80172"/>
                  </a:lnTo>
                  <a:lnTo>
                    <a:pt x="55425" y="79913"/>
                  </a:lnTo>
                  <a:lnTo>
                    <a:pt x="55395" y="79617"/>
                  </a:lnTo>
                  <a:lnTo>
                    <a:pt x="55285" y="79308"/>
                  </a:lnTo>
                  <a:lnTo>
                    <a:pt x="55127" y="78999"/>
                  </a:lnTo>
                  <a:lnTo>
                    <a:pt x="54632" y="78194"/>
                  </a:lnTo>
                  <a:lnTo>
                    <a:pt x="54492" y="77989"/>
                  </a:lnTo>
                  <a:lnTo>
                    <a:pt x="54348" y="77789"/>
                  </a:lnTo>
                  <a:lnTo>
                    <a:pt x="54193" y="77598"/>
                  </a:lnTo>
                  <a:lnTo>
                    <a:pt x="54031" y="77407"/>
                  </a:lnTo>
                  <a:lnTo>
                    <a:pt x="54341" y="77202"/>
                  </a:lnTo>
                  <a:lnTo>
                    <a:pt x="54635" y="76965"/>
                  </a:lnTo>
                  <a:lnTo>
                    <a:pt x="54911" y="76697"/>
                  </a:lnTo>
                  <a:lnTo>
                    <a:pt x="55161" y="76406"/>
                  </a:lnTo>
                  <a:lnTo>
                    <a:pt x="55376" y="76106"/>
                  </a:lnTo>
                  <a:lnTo>
                    <a:pt x="55474" y="75942"/>
                  </a:lnTo>
                  <a:lnTo>
                    <a:pt x="55565" y="75774"/>
                  </a:lnTo>
                  <a:lnTo>
                    <a:pt x="55648" y="75601"/>
                  </a:lnTo>
                  <a:lnTo>
                    <a:pt x="55795" y="75246"/>
                  </a:lnTo>
                  <a:lnTo>
                    <a:pt x="55882" y="74992"/>
                  </a:lnTo>
                  <a:lnTo>
                    <a:pt x="55950" y="74724"/>
                  </a:lnTo>
                  <a:lnTo>
                    <a:pt x="56079" y="74187"/>
                  </a:lnTo>
                  <a:lnTo>
                    <a:pt x="56162" y="73927"/>
                  </a:lnTo>
                  <a:lnTo>
                    <a:pt x="56222" y="73755"/>
                  </a:lnTo>
                  <a:lnTo>
                    <a:pt x="56275" y="73573"/>
                  </a:lnTo>
                  <a:lnTo>
                    <a:pt x="56339" y="73395"/>
                  </a:lnTo>
                  <a:lnTo>
                    <a:pt x="56524" y="73127"/>
                  </a:lnTo>
                  <a:lnTo>
                    <a:pt x="56672" y="73050"/>
                  </a:lnTo>
                  <a:lnTo>
                    <a:pt x="56857" y="73004"/>
                  </a:lnTo>
                  <a:lnTo>
                    <a:pt x="57056" y="72986"/>
                  </a:lnTo>
                  <a:lnTo>
                    <a:pt x="57260" y="72995"/>
                  </a:lnTo>
                  <a:lnTo>
                    <a:pt x="57441" y="73027"/>
                  </a:lnTo>
                  <a:lnTo>
                    <a:pt x="57638" y="73113"/>
                  </a:lnTo>
                  <a:lnTo>
                    <a:pt x="57819" y="73250"/>
                  </a:lnTo>
                  <a:lnTo>
                    <a:pt x="57993" y="73414"/>
                  </a:lnTo>
                  <a:lnTo>
                    <a:pt x="58167" y="73586"/>
                  </a:lnTo>
                  <a:lnTo>
                    <a:pt x="58348" y="73737"/>
                  </a:lnTo>
                  <a:lnTo>
                    <a:pt x="58665" y="73964"/>
                  </a:lnTo>
                  <a:lnTo>
                    <a:pt x="58986" y="74182"/>
                  </a:lnTo>
                  <a:lnTo>
                    <a:pt x="59315" y="74396"/>
                  </a:lnTo>
                  <a:lnTo>
                    <a:pt x="59651" y="74582"/>
                  </a:lnTo>
                  <a:lnTo>
                    <a:pt x="59999" y="74746"/>
                  </a:lnTo>
                  <a:lnTo>
                    <a:pt x="60538" y="74928"/>
                  </a:lnTo>
                  <a:lnTo>
                    <a:pt x="61105" y="75047"/>
                  </a:lnTo>
                  <a:lnTo>
                    <a:pt x="61690" y="75124"/>
                  </a:lnTo>
                  <a:lnTo>
                    <a:pt x="62280" y="75169"/>
                  </a:lnTo>
                  <a:lnTo>
                    <a:pt x="63334" y="75228"/>
                  </a:lnTo>
                  <a:lnTo>
                    <a:pt x="63812" y="75246"/>
                  </a:lnTo>
                  <a:lnTo>
                    <a:pt x="64292" y="75246"/>
                  </a:lnTo>
                  <a:lnTo>
                    <a:pt x="64761" y="75210"/>
                  </a:lnTo>
                  <a:lnTo>
                    <a:pt x="65218" y="75128"/>
                  </a:lnTo>
                  <a:lnTo>
                    <a:pt x="65815" y="74946"/>
                  </a:lnTo>
                  <a:lnTo>
                    <a:pt x="66419" y="74692"/>
                  </a:lnTo>
                  <a:lnTo>
                    <a:pt x="66993" y="74369"/>
                  </a:lnTo>
                  <a:lnTo>
                    <a:pt x="67510" y="73991"/>
                  </a:lnTo>
                  <a:lnTo>
                    <a:pt x="67948" y="73564"/>
                  </a:lnTo>
                  <a:lnTo>
                    <a:pt x="68250" y="73141"/>
                  </a:lnTo>
                  <a:lnTo>
                    <a:pt x="68500" y="72663"/>
                  </a:lnTo>
                  <a:close/>
                </a:path>
              </a:pathLst>
            </a:custGeom>
            <a:solidFill>
              <a:srgbClr val="FFE69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7" name="pg117"/>
            <p:cNvSpPr/>
            <p:nvPr/>
          </p:nvSpPr>
          <p:spPr>
            <a:xfrm>
              <a:off x="6721866" y="4435490"/>
              <a:ext cx="23714" cy="19540"/>
            </a:xfrm>
            <a:custGeom>
              <a:avLst/>
              <a:gdLst/>
              <a:ahLst/>
              <a:cxnLst/>
              <a:rect l="0" t="0" r="0" b="0"/>
              <a:pathLst>
                <a:path w="23714" h="19540">
                  <a:moveTo>
                    <a:pt x="19491" y="1732"/>
                  </a:moveTo>
                  <a:lnTo>
                    <a:pt x="18343" y="2319"/>
                  </a:lnTo>
                  <a:lnTo>
                    <a:pt x="23714" y="14137"/>
                  </a:lnTo>
                  <a:lnTo>
                    <a:pt x="21096" y="16111"/>
                  </a:lnTo>
                  <a:lnTo>
                    <a:pt x="17761" y="14756"/>
                  </a:lnTo>
                  <a:lnTo>
                    <a:pt x="17595" y="15374"/>
                  </a:lnTo>
                  <a:lnTo>
                    <a:pt x="17954" y="15588"/>
                  </a:lnTo>
                  <a:lnTo>
                    <a:pt x="17841" y="16211"/>
                  </a:lnTo>
                  <a:lnTo>
                    <a:pt x="18181" y="17357"/>
                  </a:lnTo>
                  <a:lnTo>
                    <a:pt x="17308" y="17184"/>
                  </a:lnTo>
                  <a:lnTo>
                    <a:pt x="17323" y="17325"/>
                  </a:lnTo>
                  <a:lnTo>
                    <a:pt x="17282" y="17502"/>
                  </a:lnTo>
                  <a:lnTo>
                    <a:pt x="17202" y="17693"/>
                  </a:lnTo>
                  <a:lnTo>
                    <a:pt x="17097" y="17871"/>
                  </a:lnTo>
                  <a:lnTo>
                    <a:pt x="16745" y="18184"/>
                  </a:lnTo>
                  <a:lnTo>
                    <a:pt x="16564" y="18262"/>
                  </a:lnTo>
                  <a:lnTo>
                    <a:pt x="14389" y="18535"/>
                  </a:lnTo>
                  <a:lnTo>
                    <a:pt x="14091" y="18007"/>
                  </a:lnTo>
                  <a:lnTo>
                    <a:pt x="13369" y="17893"/>
                  </a:lnTo>
                  <a:lnTo>
                    <a:pt x="13184" y="19494"/>
                  </a:lnTo>
                  <a:lnTo>
                    <a:pt x="12719" y="19540"/>
                  </a:lnTo>
                  <a:lnTo>
                    <a:pt x="12954" y="15138"/>
                  </a:lnTo>
                  <a:lnTo>
                    <a:pt x="12025" y="15069"/>
                  </a:lnTo>
                  <a:lnTo>
                    <a:pt x="11840" y="16725"/>
                  </a:lnTo>
                  <a:lnTo>
                    <a:pt x="11118" y="16711"/>
                  </a:lnTo>
                  <a:lnTo>
                    <a:pt x="11107" y="17230"/>
                  </a:lnTo>
                  <a:lnTo>
                    <a:pt x="9249" y="17143"/>
                  </a:lnTo>
                  <a:lnTo>
                    <a:pt x="8777" y="17843"/>
                  </a:lnTo>
                  <a:lnTo>
                    <a:pt x="7719" y="17521"/>
                  </a:lnTo>
                  <a:lnTo>
                    <a:pt x="7598" y="17975"/>
                  </a:lnTo>
                  <a:lnTo>
                    <a:pt x="1748" y="15924"/>
                  </a:lnTo>
                  <a:lnTo>
                    <a:pt x="1752" y="15620"/>
                  </a:lnTo>
                  <a:lnTo>
                    <a:pt x="626" y="15015"/>
                  </a:lnTo>
                  <a:lnTo>
                    <a:pt x="706" y="14792"/>
                  </a:lnTo>
                  <a:lnTo>
                    <a:pt x="1276" y="14697"/>
                  </a:lnTo>
                  <a:lnTo>
                    <a:pt x="1102" y="13742"/>
                  </a:lnTo>
                  <a:lnTo>
                    <a:pt x="0" y="13760"/>
                  </a:lnTo>
                  <a:lnTo>
                    <a:pt x="445" y="12241"/>
                  </a:lnTo>
                  <a:lnTo>
                    <a:pt x="1170" y="12100"/>
                  </a:lnTo>
                  <a:lnTo>
                    <a:pt x="1472" y="10781"/>
                  </a:lnTo>
                  <a:lnTo>
                    <a:pt x="1370" y="10590"/>
                  </a:lnTo>
                  <a:lnTo>
                    <a:pt x="3263" y="9476"/>
                  </a:lnTo>
                  <a:lnTo>
                    <a:pt x="2859" y="8817"/>
                  </a:lnTo>
                  <a:lnTo>
                    <a:pt x="982" y="9894"/>
                  </a:lnTo>
                  <a:lnTo>
                    <a:pt x="827" y="9663"/>
                  </a:lnTo>
                  <a:lnTo>
                    <a:pt x="864" y="9212"/>
                  </a:lnTo>
                  <a:lnTo>
                    <a:pt x="1850" y="8653"/>
                  </a:lnTo>
                  <a:lnTo>
                    <a:pt x="1499" y="8135"/>
                  </a:lnTo>
                  <a:lnTo>
                    <a:pt x="762" y="8476"/>
                  </a:lnTo>
                  <a:lnTo>
                    <a:pt x="747" y="8012"/>
                  </a:lnTo>
                  <a:lnTo>
                    <a:pt x="774" y="7630"/>
                  </a:lnTo>
                  <a:lnTo>
                    <a:pt x="823" y="7243"/>
                  </a:lnTo>
                  <a:lnTo>
                    <a:pt x="891" y="6861"/>
                  </a:lnTo>
                  <a:lnTo>
                    <a:pt x="978" y="6479"/>
                  </a:lnTo>
                  <a:lnTo>
                    <a:pt x="1084" y="6111"/>
                  </a:lnTo>
                  <a:lnTo>
                    <a:pt x="1163" y="5847"/>
                  </a:lnTo>
                  <a:lnTo>
                    <a:pt x="1238" y="5565"/>
                  </a:lnTo>
                  <a:lnTo>
                    <a:pt x="1329" y="5297"/>
                  </a:lnTo>
                  <a:lnTo>
                    <a:pt x="1442" y="5070"/>
                  </a:lnTo>
                  <a:lnTo>
                    <a:pt x="1601" y="4901"/>
                  </a:lnTo>
                  <a:lnTo>
                    <a:pt x="1741" y="4820"/>
                  </a:lnTo>
                  <a:lnTo>
                    <a:pt x="1899" y="4756"/>
                  </a:lnTo>
                  <a:lnTo>
                    <a:pt x="2069" y="4711"/>
                  </a:lnTo>
                  <a:lnTo>
                    <a:pt x="2239" y="4688"/>
                  </a:lnTo>
                  <a:lnTo>
                    <a:pt x="2402" y="4688"/>
                  </a:lnTo>
                  <a:lnTo>
                    <a:pt x="3550" y="4324"/>
                  </a:lnTo>
                  <a:lnTo>
                    <a:pt x="6420" y="2928"/>
                  </a:lnTo>
                  <a:lnTo>
                    <a:pt x="8784" y="2437"/>
                  </a:lnTo>
                  <a:lnTo>
                    <a:pt x="8780" y="2582"/>
                  </a:lnTo>
                  <a:lnTo>
                    <a:pt x="9509" y="2419"/>
                  </a:lnTo>
                  <a:lnTo>
                    <a:pt x="10136" y="2018"/>
                  </a:lnTo>
                  <a:lnTo>
                    <a:pt x="13475" y="222"/>
                  </a:lnTo>
                  <a:lnTo>
                    <a:pt x="18279" y="0"/>
                  </a:lnTo>
                  <a:close/>
                </a:path>
              </a:pathLst>
            </a:custGeom>
            <a:solidFill>
              <a:srgbClr val="FFE69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8" name="pg118"/>
            <p:cNvSpPr/>
            <p:nvPr/>
          </p:nvSpPr>
          <p:spPr>
            <a:xfrm>
              <a:off x="6298199" y="4455926"/>
              <a:ext cx="356372" cy="301658"/>
            </a:xfrm>
            <a:custGeom>
              <a:avLst/>
              <a:gdLst/>
              <a:ahLst/>
              <a:cxnLst/>
              <a:rect l="0" t="0" r="0" b="0"/>
              <a:pathLst>
                <a:path w="356372" h="301658">
                  <a:moveTo>
                    <a:pt x="231562" y="291699"/>
                  </a:moveTo>
                  <a:lnTo>
                    <a:pt x="229269" y="289555"/>
                  </a:lnTo>
                  <a:lnTo>
                    <a:pt x="228149" y="288246"/>
                  </a:lnTo>
                  <a:lnTo>
                    <a:pt x="228469" y="287304"/>
                  </a:lnTo>
                  <a:lnTo>
                    <a:pt x="227700" y="286505"/>
                  </a:lnTo>
                  <a:lnTo>
                    <a:pt x="226112" y="285494"/>
                  </a:lnTo>
                  <a:lnTo>
                    <a:pt x="225343" y="284628"/>
                  </a:lnTo>
                  <a:lnTo>
                    <a:pt x="224084" y="283212"/>
                  </a:lnTo>
                  <a:lnTo>
                    <a:pt x="221830" y="280704"/>
                  </a:lnTo>
                  <a:lnTo>
                    <a:pt x="220235" y="278115"/>
                  </a:lnTo>
                  <a:lnTo>
                    <a:pt x="220235" y="276199"/>
                  </a:lnTo>
                  <a:lnTo>
                    <a:pt x="220330" y="274847"/>
                  </a:lnTo>
                  <a:lnTo>
                    <a:pt x="221078" y="273437"/>
                  </a:lnTo>
                  <a:lnTo>
                    <a:pt x="221233" y="273041"/>
                  </a:lnTo>
                  <a:lnTo>
                    <a:pt x="222058" y="272273"/>
                  </a:lnTo>
                  <a:lnTo>
                    <a:pt x="222625" y="271549"/>
                  </a:lnTo>
                  <a:lnTo>
                    <a:pt x="222636" y="271208"/>
                  </a:lnTo>
                  <a:lnTo>
                    <a:pt x="222621" y="270862"/>
                  </a:lnTo>
                  <a:lnTo>
                    <a:pt x="222591" y="270519"/>
                  </a:lnTo>
                  <a:lnTo>
                    <a:pt x="222550" y="270181"/>
                  </a:lnTo>
                  <a:lnTo>
                    <a:pt x="222493" y="269797"/>
                  </a:lnTo>
                  <a:lnTo>
                    <a:pt x="222417" y="269410"/>
                  </a:lnTo>
                  <a:lnTo>
                    <a:pt x="222320" y="269032"/>
                  </a:lnTo>
                  <a:lnTo>
                    <a:pt x="222200" y="268668"/>
                  </a:lnTo>
                  <a:lnTo>
                    <a:pt x="222051" y="268329"/>
                  </a:lnTo>
                  <a:lnTo>
                    <a:pt x="221874" y="268023"/>
                  </a:lnTo>
                  <a:lnTo>
                    <a:pt x="221666" y="267737"/>
                  </a:lnTo>
                  <a:lnTo>
                    <a:pt x="221440" y="267467"/>
                  </a:lnTo>
                  <a:lnTo>
                    <a:pt x="221204" y="267218"/>
                  </a:lnTo>
                  <a:lnTo>
                    <a:pt x="220954" y="266965"/>
                  </a:lnTo>
                  <a:lnTo>
                    <a:pt x="220767" y="266780"/>
                  </a:lnTo>
                  <a:lnTo>
                    <a:pt x="220571" y="266603"/>
                  </a:lnTo>
                  <a:lnTo>
                    <a:pt x="220373" y="266432"/>
                  </a:lnTo>
                  <a:lnTo>
                    <a:pt x="220170" y="266270"/>
                  </a:lnTo>
                  <a:lnTo>
                    <a:pt x="219963" y="266118"/>
                  </a:lnTo>
                  <a:lnTo>
                    <a:pt x="219664" y="265929"/>
                  </a:lnTo>
                  <a:lnTo>
                    <a:pt x="219351" y="265765"/>
                  </a:lnTo>
                  <a:lnTo>
                    <a:pt x="218712" y="265466"/>
                  </a:lnTo>
                  <a:lnTo>
                    <a:pt x="218398" y="265305"/>
                  </a:lnTo>
                  <a:lnTo>
                    <a:pt x="217911" y="265027"/>
                  </a:lnTo>
                  <a:lnTo>
                    <a:pt x="217429" y="264737"/>
                  </a:lnTo>
                  <a:lnTo>
                    <a:pt x="216828" y="264364"/>
                  </a:lnTo>
                  <a:lnTo>
                    <a:pt x="216496" y="264082"/>
                  </a:lnTo>
                  <a:lnTo>
                    <a:pt x="216220" y="263849"/>
                  </a:lnTo>
                  <a:lnTo>
                    <a:pt x="215906" y="263759"/>
                  </a:lnTo>
                  <a:lnTo>
                    <a:pt x="215426" y="263449"/>
                  </a:lnTo>
                  <a:lnTo>
                    <a:pt x="214867" y="263067"/>
                  </a:lnTo>
                  <a:lnTo>
                    <a:pt x="214317" y="262685"/>
                  </a:lnTo>
                  <a:lnTo>
                    <a:pt x="213963" y="262432"/>
                  </a:lnTo>
                  <a:lnTo>
                    <a:pt x="213765" y="262298"/>
                  </a:lnTo>
                  <a:lnTo>
                    <a:pt x="213323" y="261898"/>
                  </a:lnTo>
                  <a:lnTo>
                    <a:pt x="211589" y="260460"/>
                  </a:lnTo>
                  <a:lnTo>
                    <a:pt x="211287" y="260609"/>
                  </a:lnTo>
                  <a:lnTo>
                    <a:pt x="210943" y="260368"/>
                  </a:lnTo>
                  <a:lnTo>
                    <a:pt x="210242" y="259781"/>
                  </a:lnTo>
                  <a:lnTo>
                    <a:pt x="209611" y="259108"/>
                  </a:lnTo>
                  <a:lnTo>
                    <a:pt x="209217" y="258584"/>
                  </a:lnTo>
                  <a:lnTo>
                    <a:pt x="208862" y="258021"/>
                  </a:lnTo>
                  <a:lnTo>
                    <a:pt x="208533" y="257432"/>
                  </a:lnTo>
                  <a:lnTo>
                    <a:pt x="208232" y="256824"/>
                  </a:lnTo>
                  <a:lnTo>
                    <a:pt x="207956" y="256205"/>
                  </a:lnTo>
                  <a:lnTo>
                    <a:pt x="207729" y="255627"/>
                  </a:lnTo>
                  <a:lnTo>
                    <a:pt x="207532" y="255027"/>
                  </a:lnTo>
                  <a:lnTo>
                    <a:pt x="207344" y="254403"/>
                  </a:lnTo>
                  <a:lnTo>
                    <a:pt x="207175" y="253775"/>
                  </a:lnTo>
                  <a:lnTo>
                    <a:pt x="206873" y="252614"/>
                  </a:lnTo>
                  <a:lnTo>
                    <a:pt x="206744" y="252082"/>
                  </a:lnTo>
                  <a:lnTo>
                    <a:pt x="206622" y="251545"/>
                  </a:lnTo>
                  <a:lnTo>
                    <a:pt x="206514" y="251008"/>
                  </a:lnTo>
                  <a:lnTo>
                    <a:pt x="206412" y="250467"/>
                  </a:lnTo>
                  <a:lnTo>
                    <a:pt x="206355" y="250130"/>
                  </a:lnTo>
                  <a:lnTo>
                    <a:pt x="206257" y="249447"/>
                  </a:lnTo>
                  <a:lnTo>
                    <a:pt x="206170" y="248760"/>
                  </a:lnTo>
                  <a:lnTo>
                    <a:pt x="206034" y="248428"/>
                  </a:lnTo>
                  <a:lnTo>
                    <a:pt x="205694" y="247859"/>
                  </a:lnTo>
                  <a:lnTo>
                    <a:pt x="205347" y="247299"/>
                  </a:lnTo>
                  <a:lnTo>
                    <a:pt x="204988" y="246744"/>
                  </a:lnTo>
                  <a:lnTo>
                    <a:pt x="204826" y="246503"/>
                  </a:lnTo>
                  <a:lnTo>
                    <a:pt x="203582" y="244697"/>
                  </a:lnTo>
                  <a:lnTo>
                    <a:pt x="203209" y="244187"/>
                  </a:lnTo>
                  <a:lnTo>
                    <a:pt x="202877" y="243777"/>
                  </a:lnTo>
                  <a:lnTo>
                    <a:pt x="202491" y="243375"/>
                  </a:lnTo>
                  <a:lnTo>
                    <a:pt x="202265" y="243159"/>
                  </a:lnTo>
                  <a:lnTo>
                    <a:pt x="202031" y="242949"/>
                  </a:lnTo>
                  <a:lnTo>
                    <a:pt x="201830" y="242776"/>
                  </a:lnTo>
                  <a:lnTo>
                    <a:pt x="201162" y="242121"/>
                  </a:lnTo>
                  <a:lnTo>
                    <a:pt x="199492" y="241030"/>
                  </a:lnTo>
                  <a:lnTo>
                    <a:pt x="195678" y="238535"/>
                  </a:lnTo>
                  <a:lnTo>
                    <a:pt x="192578" y="236502"/>
                  </a:lnTo>
                  <a:lnTo>
                    <a:pt x="192110" y="236426"/>
                  </a:lnTo>
                  <a:lnTo>
                    <a:pt x="191713" y="236365"/>
                  </a:lnTo>
                  <a:lnTo>
                    <a:pt x="190880" y="236260"/>
                  </a:lnTo>
                  <a:lnTo>
                    <a:pt x="189971" y="236192"/>
                  </a:lnTo>
                  <a:lnTo>
                    <a:pt x="188502" y="235890"/>
                  </a:lnTo>
                  <a:lnTo>
                    <a:pt x="186610" y="235972"/>
                  </a:lnTo>
                  <a:lnTo>
                    <a:pt x="184109" y="236202"/>
                  </a:lnTo>
                  <a:lnTo>
                    <a:pt x="182565" y="235977"/>
                  </a:lnTo>
                  <a:lnTo>
                    <a:pt x="181899" y="235963"/>
                  </a:lnTo>
                  <a:lnTo>
                    <a:pt x="181406" y="235979"/>
                  </a:lnTo>
                  <a:lnTo>
                    <a:pt x="180896" y="236063"/>
                  </a:lnTo>
                  <a:lnTo>
                    <a:pt x="180447" y="236196"/>
                  </a:lnTo>
                  <a:lnTo>
                    <a:pt x="179948" y="236482"/>
                  </a:lnTo>
                  <a:lnTo>
                    <a:pt x="179579" y="236658"/>
                  </a:lnTo>
                  <a:lnTo>
                    <a:pt x="179190" y="236768"/>
                  </a:lnTo>
                  <a:lnTo>
                    <a:pt x="178782" y="236873"/>
                  </a:lnTo>
                  <a:lnTo>
                    <a:pt x="178204" y="237420"/>
                  </a:lnTo>
                  <a:lnTo>
                    <a:pt x="177808" y="237687"/>
                  </a:lnTo>
                  <a:lnTo>
                    <a:pt x="177298" y="238144"/>
                  </a:lnTo>
                  <a:lnTo>
                    <a:pt x="176623" y="238608"/>
                  </a:lnTo>
                  <a:lnTo>
                    <a:pt x="176447" y="238826"/>
                  </a:lnTo>
                  <a:lnTo>
                    <a:pt x="176241" y="239046"/>
                  </a:lnTo>
                  <a:lnTo>
                    <a:pt x="176009" y="239263"/>
                  </a:lnTo>
                  <a:lnTo>
                    <a:pt x="175665" y="239505"/>
                  </a:lnTo>
                  <a:lnTo>
                    <a:pt x="175315" y="239737"/>
                  </a:lnTo>
                  <a:lnTo>
                    <a:pt x="175137" y="239846"/>
                  </a:lnTo>
                  <a:lnTo>
                    <a:pt x="174884" y="239992"/>
                  </a:lnTo>
                  <a:lnTo>
                    <a:pt x="174631" y="240123"/>
                  </a:lnTo>
                  <a:lnTo>
                    <a:pt x="174374" y="240255"/>
                  </a:lnTo>
                  <a:lnTo>
                    <a:pt x="173554" y="240665"/>
                  </a:lnTo>
                  <a:lnTo>
                    <a:pt x="173248" y="240824"/>
                  </a:lnTo>
                  <a:lnTo>
                    <a:pt x="172889" y="241001"/>
                  </a:lnTo>
                  <a:lnTo>
                    <a:pt x="172636" y="241129"/>
                  </a:lnTo>
                  <a:lnTo>
                    <a:pt x="172326" y="241270"/>
                  </a:lnTo>
                  <a:lnTo>
                    <a:pt x="172003" y="241411"/>
                  </a:lnTo>
                  <a:lnTo>
                    <a:pt x="171674" y="241548"/>
                  </a:lnTo>
                  <a:lnTo>
                    <a:pt x="171340" y="241666"/>
                  </a:lnTo>
                  <a:lnTo>
                    <a:pt x="171009" y="241766"/>
                  </a:lnTo>
                  <a:lnTo>
                    <a:pt x="170673" y="241830"/>
                  </a:lnTo>
                  <a:lnTo>
                    <a:pt x="170363" y="241857"/>
                  </a:lnTo>
                  <a:lnTo>
                    <a:pt x="170053" y="241866"/>
                  </a:lnTo>
                  <a:lnTo>
                    <a:pt x="169740" y="241852"/>
                  </a:lnTo>
                  <a:lnTo>
                    <a:pt x="169430" y="241812"/>
                  </a:lnTo>
                  <a:lnTo>
                    <a:pt x="169128" y="241753"/>
                  </a:lnTo>
                  <a:lnTo>
                    <a:pt x="168859" y="241662"/>
                  </a:lnTo>
                  <a:lnTo>
                    <a:pt x="168595" y="241543"/>
                  </a:lnTo>
                  <a:lnTo>
                    <a:pt x="168332" y="241407"/>
                  </a:lnTo>
                  <a:lnTo>
                    <a:pt x="168067" y="241275"/>
                  </a:lnTo>
                  <a:lnTo>
                    <a:pt x="167803" y="241156"/>
                  </a:lnTo>
                  <a:lnTo>
                    <a:pt x="167474" y="241029"/>
                  </a:lnTo>
                  <a:lnTo>
                    <a:pt x="167086" y="240849"/>
                  </a:lnTo>
                  <a:lnTo>
                    <a:pt x="166832" y="240747"/>
                  </a:lnTo>
                  <a:lnTo>
                    <a:pt x="166507" y="240610"/>
                  </a:lnTo>
                  <a:lnTo>
                    <a:pt x="166178" y="240501"/>
                  </a:lnTo>
                  <a:lnTo>
                    <a:pt x="165740" y="240369"/>
                  </a:lnTo>
                  <a:lnTo>
                    <a:pt x="165294" y="240251"/>
                  </a:lnTo>
                  <a:lnTo>
                    <a:pt x="164848" y="240146"/>
                  </a:lnTo>
                  <a:lnTo>
                    <a:pt x="164404" y="240069"/>
                  </a:lnTo>
                  <a:lnTo>
                    <a:pt x="163954" y="240019"/>
                  </a:lnTo>
                  <a:lnTo>
                    <a:pt x="163557" y="239992"/>
                  </a:lnTo>
                  <a:lnTo>
                    <a:pt x="163161" y="239978"/>
                  </a:lnTo>
                  <a:lnTo>
                    <a:pt x="162760" y="239983"/>
                  </a:lnTo>
                  <a:lnTo>
                    <a:pt x="162367" y="240019"/>
                  </a:lnTo>
                  <a:lnTo>
                    <a:pt x="162071" y="240075"/>
                  </a:lnTo>
                  <a:lnTo>
                    <a:pt x="161131" y="240400"/>
                  </a:lnTo>
                  <a:lnTo>
                    <a:pt x="160168" y="240857"/>
                  </a:lnTo>
                  <a:lnTo>
                    <a:pt x="159256" y="241489"/>
                  </a:lnTo>
                  <a:lnTo>
                    <a:pt x="157623" y="242475"/>
                  </a:lnTo>
                  <a:lnTo>
                    <a:pt x="155593" y="243623"/>
                  </a:lnTo>
                  <a:lnTo>
                    <a:pt x="153577" y="244226"/>
                  </a:lnTo>
                  <a:lnTo>
                    <a:pt x="151081" y="243964"/>
                  </a:lnTo>
                  <a:lnTo>
                    <a:pt x="150284" y="243568"/>
                  </a:lnTo>
                  <a:lnTo>
                    <a:pt x="149119" y="242820"/>
                  </a:lnTo>
                  <a:lnTo>
                    <a:pt x="148334" y="242243"/>
                  </a:lnTo>
                  <a:lnTo>
                    <a:pt x="145839" y="240583"/>
                  </a:lnTo>
                  <a:lnTo>
                    <a:pt x="143762" y="239055"/>
                  </a:lnTo>
                  <a:lnTo>
                    <a:pt x="141852" y="237634"/>
                  </a:lnTo>
                  <a:lnTo>
                    <a:pt x="141457" y="237420"/>
                  </a:lnTo>
                  <a:lnTo>
                    <a:pt x="140813" y="237090"/>
                  </a:lnTo>
                  <a:lnTo>
                    <a:pt x="140038" y="236866"/>
                  </a:lnTo>
                  <a:lnTo>
                    <a:pt x="139241" y="236697"/>
                  </a:lnTo>
                  <a:lnTo>
                    <a:pt x="138566" y="236619"/>
                  </a:lnTo>
                  <a:lnTo>
                    <a:pt x="137860" y="236666"/>
                  </a:lnTo>
                  <a:lnTo>
                    <a:pt x="136917" y="236745"/>
                  </a:lnTo>
                  <a:lnTo>
                    <a:pt x="136053" y="236839"/>
                  </a:lnTo>
                  <a:lnTo>
                    <a:pt x="135533" y="236907"/>
                  </a:lnTo>
                  <a:lnTo>
                    <a:pt x="134346" y="236873"/>
                  </a:lnTo>
                  <a:lnTo>
                    <a:pt x="133058" y="236755"/>
                  </a:lnTo>
                  <a:lnTo>
                    <a:pt x="132081" y="236356"/>
                  </a:lnTo>
                  <a:lnTo>
                    <a:pt x="131238" y="235906"/>
                  </a:lnTo>
                  <a:lnTo>
                    <a:pt x="127106" y="233245"/>
                  </a:lnTo>
                  <a:lnTo>
                    <a:pt x="126191" y="232629"/>
                  </a:lnTo>
                  <a:lnTo>
                    <a:pt x="125292" y="232024"/>
                  </a:lnTo>
                  <a:lnTo>
                    <a:pt x="123495" y="230719"/>
                  </a:lnTo>
                  <a:lnTo>
                    <a:pt x="122918" y="229922"/>
                  </a:lnTo>
                  <a:lnTo>
                    <a:pt x="122427" y="229108"/>
                  </a:lnTo>
                  <a:lnTo>
                    <a:pt x="122172" y="228531"/>
                  </a:lnTo>
                  <a:lnTo>
                    <a:pt x="121867" y="227446"/>
                  </a:lnTo>
                  <a:lnTo>
                    <a:pt x="121781" y="226736"/>
                  </a:lnTo>
                  <a:lnTo>
                    <a:pt x="120594" y="223553"/>
                  </a:lnTo>
                  <a:lnTo>
                    <a:pt x="119330" y="222656"/>
                  </a:lnTo>
                  <a:lnTo>
                    <a:pt x="118046" y="222163"/>
                  </a:lnTo>
                  <a:lnTo>
                    <a:pt x="114148" y="220908"/>
                  </a:lnTo>
                  <a:lnTo>
                    <a:pt x="112730" y="220084"/>
                  </a:lnTo>
                  <a:lnTo>
                    <a:pt x="112062" y="219316"/>
                  </a:lnTo>
                  <a:lnTo>
                    <a:pt x="111333" y="218205"/>
                  </a:lnTo>
                  <a:lnTo>
                    <a:pt x="110837" y="217200"/>
                  </a:lnTo>
                  <a:lnTo>
                    <a:pt x="109482" y="215600"/>
                  </a:lnTo>
                  <a:lnTo>
                    <a:pt x="108571" y="215032"/>
                  </a:lnTo>
                  <a:lnTo>
                    <a:pt x="107257" y="214570"/>
                  </a:lnTo>
                  <a:lnTo>
                    <a:pt x="106271" y="214390"/>
                  </a:lnTo>
                  <a:lnTo>
                    <a:pt x="105062" y="214346"/>
                  </a:lnTo>
                  <a:lnTo>
                    <a:pt x="103987" y="214525"/>
                  </a:lnTo>
                  <a:lnTo>
                    <a:pt x="102941" y="214898"/>
                  </a:lnTo>
                  <a:lnTo>
                    <a:pt x="99492" y="216570"/>
                  </a:lnTo>
                  <a:lnTo>
                    <a:pt x="98596" y="216615"/>
                  </a:lnTo>
                  <a:lnTo>
                    <a:pt x="97850" y="216481"/>
                  </a:lnTo>
                  <a:lnTo>
                    <a:pt x="97077" y="216213"/>
                  </a:lnTo>
                  <a:lnTo>
                    <a:pt x="95639" y="215694"/>
                  </a:lnTo>
                  <a:lnTo>
                    <a:pt x="94295" y="214852"/>
                  </a:lnTo>
                  <a:lnTo>
                    <a:pt x="93775" y="214484"/>
                  </a:lnTo>
                  <a:lnTo>
                    <a:pt x="93301" y="214017"/>
                  </a:lnTo>
                  <a:lnTo>
                    <a:pt x="92272" y="213119"/>
                  </a:lnTo>
                  <a:lnTo>
                    <a:pt x="92027" y="212935"/>
                  </a:lnTo>
                  <a:lnTo>
                    <a:pt x="91385" y="212595"/>
                  </a:lnTo>
                  <a:lnTo>
                    <a:pt x="90826" y="212386"/>
                  </a:lnTo>
                  <a:lnTo>
                    <a:pt x="89082" y="211835"/>
                  </a:lnTo>
                  <a:lnTo>
                    <a:pt x="87885" y="211448"/>
                  </a:lnTo>
                  <a:lnTo>
                    <a:pt x="86929" y="211139"/>
                  </a:lnTo>
                  <a:lnTo>
                    <a:pt x="88222" y="215586"/>
                  </a:lnTo>
                  <a:lnTo>
                    <a:pt x="88600" y="216868"/>
                  </a:lnTo>
                  <a:lnTo>
                    <a:pt x="88689" y="217180"/>
                  </a:lnTo>
                  <a:lnTo>
                    <a:pt x="87842" y="217309"/>
                  </a:lnTo>
                  <a:lnTo>
                    <a:pt x="87045" y="217591"/>
                  </a:lnTo>
                  <a:lnTo>
                    <a:pt x="85920" y="219106"/>
                  </a:lnTo>
                  <a:lnTo>
                    <a:pt x="83181" y="224976"/>
                  </a:lnTo>
                  <a:lnTo>
                    <a:pt x="82921" y="225199"/>
                  </a:lnTo>
                  <a:lnTo>
                    <a:pt x="82856" y="225741"/>
                  </a:lnTo>
                  <a:lnTo>
                    <a:pt x="81455" y="227625"/>
                  </a:lnTo>
                  <a:lnTo>
                    <a:pt x="79352" y="230541"/>
                  </a:lnTo>
                  <a:lnTo>
                    <a:pt x="78691" y="231414"/>
                  </a:lnTo>
                  <a:lnTo>
                    <a:pt x="78581" y="231587"/>
                  </a:lnTo>
                  <a:lnTo>
                    <a:pt x="78381" y="232015"/>
                  </a:lnTo>
                  <a:lnTo>
                    <a:pt x="78279" y="232379"/>
                  </a:lnTo>
                  <a:lnTo>
                    <a:pt x="78246" y="232566"/>
                  </a:lnTo>
                  <a:lnTo>
                    <a:pt x="77748" y="238146"/>
                  </a:lnTo>
                  <a:lnTo>
                    <a:pt x="76883" y="238738"/>
                  </a:lnTo>
                  <a:lnTo>
                    <a:pt x="76596" y="238851"/>
                  </a:lnTo>
                  <a:lnTo>
                    <a:pt x="77046" y="240166"/>
                  </a:lnTo>
                  <a:lnTo>
                    <a:pt x="77374" y="241010"/>
                  </a:lnTo>
                  <a:lnTo>
                    <a:pt x="78174" y="243238"/>
                  </a:lnTo>
                  <a:lnTo>
                    <a:pt x="82194" y="254231"/>
                  </a:lnTo>
                  <a:lnTo>
                    <a:pt x="82848" y="256374"/>
                  </a:lnTo>
                  <a:lnTo>
                    <a:pt x="81833" y="257220"/>
                  </a:lnTo>
                  <a:lnTo>
                    <a:pt x="81024" y="257935"/>
                  </a:lnTo>
                  <a:lnTo>
                    <a:pt x="80609" y="258265"/>
                  </a:lnTo>
                  <a:lnTo>
                    <a:pt x="79546" y="259160"/>
                  </a:lnTo>
                  <a:lnTo>
                    <a:pt x="79308" y="259354"/>
                  </a:lnTo>
                  <a:lnTo>
                    <a:pt x="78509" y="259977"/>
                  </a:lnTo>
                  <a:lnTo>
                    <a:pt x="77663" y="260642"/>
                  </a:lnTo>
                  <a:lnTo>
                    <a:pt x="77213" y="260341"/>
                  </a:lnTo>
                  <a:lnTo>
                    <a:pt x="71525" y="256124"/>
                  </a:lnTo>
                  <a:lnTo>
                    <a:pt x="70837" y="255572"/>
                  </a:lnTo>
                  <a:lnTo>
                    <a:pt x="70167" y="254989"/>
                  </a:lnTo>
                  <a:lnTo>
                    <a:pt x="69516" y="254376"/>
                  </a:lnTo>
                  <a:lnTo>
                    <a:pt x="64153" y="249219"/>
                  </a:lnTo>
                  <a:lnTo>
                    <a:pt x="62537" y="247283"/>
                  </a:lnTo>
                  <a:lnTo>
                    <a:pt x="61210" y="246039"/>
                  </a:lnTo>
                  <a:lnTo>
                    <a:pt x="59860" y="244710"/>
                  </a:lnTo>
                  <a:lnTo>
                    <a:pt x="59216" y="244108"/>
                  </a:lnTo>
                  <a:lnTo>
                    <a:pt x="58605" y="243458"/>
                  </a:lnTo>
                  <a:lnTo>
                    <a:pt x="58030" y="242761"/>
                  </a:lnTo>
                  <a:lnTo>
                    <a:pt x="57494" y="242022"/>
                  </a:lnTo>
                  <a:lnTo>
                    <a:pt x="56998" y="241242"/>
                  </a:lnTo>
                  <a:lnTo>
                    <a:pt x="56545" y="240426"/>
                  </a:lnTo>
                  <a:lnTo>
                    <a:pt x="51818" y="230578"/>
                  </a:lnTo>
                  <a:lnTo>
                    <a:pt x="51179" y="229260"/>
                  </a:lnTo>
                  <a:lnTo>
                    <a:pt x="50580" y="227915"/>
                  </a:lnTo>
                  <a:lnTo>
                    <a:pt x="50022" y="226545"/>
                  </a:lnTo>
                  <a:lnTo>
                    <a:pt x="49504" y="225152"/>
                  </a:lnTo>
                  <a:lnTo>
                    <a:pt x="49029" y="223737"/>
                  </a:lnTo>
                  <a:lnTo>
                    <a:pt x="48596" y="222303"/>
                  </a:lnTo>
                  <a:lnTo>
                    <a:pt x="48252" y="220969"/>
                  </a:lnTo>
                  <a:lnTo>
                    <a:pt x="47102" y="216955"/>
                  </a:lnTo>
                  <a:lnTo>
                    <a:pt x="45519" y="211506"/>
                  </a:lnTo>
                  <a:lnTo>
                    <a:pt x="44367" y="208471"/>
                  </a:lnTo>
                  <a:lnTo>
                    <a:pt x="44214" y="207778"/>
                  </a:lnTo>
                  <a:lnTo>
                    <a:pt x="41834" y="199581"/>
                  </a:lnTo>
                  <a:lnTo>
                    <a:pt x="41567" y="198618"/>
                  </a:lnTo>
                  <a:lnTo>
                    <a:pt x="41333" y="197643"/>
                  </a:lnTo>
                  <a:lnTo>
                    <a:pt x="41198" y="196933"/>
                  </a:lnTo>
                  <a:lnTo>
                    <a:pt x="41089" y="196217"/>
                  </a:lnTo>
                  <a:lnTo>
                    <a:pt x="41006" y="195497"/>
                  </a:lnTo>
                  <a:lnTo>
                    <a:pt x="40881" y="194347"/>
                  </a:lnTo>
                  <a:lnTo>
                    <a:pt x="40792" y="193481"/>
                  </a:lnTo>
                  <a:lnTo>
                    <a:pt x="40738" y="192610"/>
                  </a:lnTo>
                  <a:lnTo>
                    <a:pt x="40720" y="191737"/>
                  </a:lnTo>
                  <a:lnTo>
                    <a:pt x="40742" y="190791"/>
                  </a:lnTo>
                  <a:lnTo>
                    <a:pt x="40804" y="189848"/>
                  </a:lnTo>
                  <a:lnTo>
                    <a:pt x="41152" y="183792"/>
                  </a:lnTo>
                  <a:lnTo>
                    <a:pt x="39002" y="184099"/>
                  </a:lnTo>
                  <a:lnTo>
                    <a:pt x="39258" y="182593"/>
                  </a:lnTo>
                  <a:lnTo>
                    <a:pt x="39194" y="182049"/>
                  </a:lnTo>
                  <a:lnTo>
                    <a:pt x="39182" y="181471"/>
                  </a:lnTo>
                  <a:lnTo>
                    <a:pt x="39484" y="178888"/>
                  </a:lnTo>
                  <a:lnTo>
                    <a:pt x="39832" y="176073"/>
                  </a:lnTo>
                  <a:lnTo>
                    <a:pt x="40233" y="173501"/>
                  </a:lnTo>
                  <a:lnTo>
                    <a:pt x="40430" y="171570"/>
                  </a:lnTo>
                  <a:lnTo>
                    <a:pt x="40741" y="170350"/>
                  </a:lnTo>
                  <a:lnTo>
                    <a:pt x="41182" y="169133"/>
                  </a:lnTo>
                  <a:lnTo>
                    <a:pt x="41614" y="168303"/>
                  </a:lnTo>
                  <a:lnTo>
                    <a:pt x="42710" y="166357"/>
                  </a:lnTo>
                  <a:lnTo>
                    <a:pt x="42986" y="165362"/>
                  </a:lnTo>
                  <a:lnTo>
                    <a:pt x="43070" y="164235"/>
                  </a:lnTo>
                  <a:lnTo>
                    <a:pt x="43183" y="163102"/>
                  </a:lnTo>
                  <a:lnTo>
                    <a:pt x="43559" y="163141"/>
                  </a:lnTo>
                  <a:lnTo>
                    <a:pt x="44063" y="163092"/>
                  </a:lnTo>
                  <a:lnTo>
                    <a:pt x="44872" y="163042"/>
                  </a:lnTo>
                  <a:lnTo>
                    <a:pt x="45476" y="163066"/>
                  </a:lnTo>
                  <a:lnTo>
                    <a:pt x="46086" y="160544"/>
                  </a:lnTo>
                  <a:lnTo>
                    <a:pt x="46180" y="159940"/>
                  </a:lnTo>
                  <a:lnTo>
                    <a:pt x="46196" y="159059"/>
                  </a:lnTo>
                  <a:lnTo>
                    <a:pt x="46128" y="158287"/>
                  </a:lnTo>
                  <a:lnTo>
                    <a:pt x="46032" y="157596"/>
                  </a:lnTo>
                  <a:lnTo>
                    <a:pt x="45879" y="156960"/>
                  </a:lnTo>
                  <a:lnTo>
                    <a:pt x="45643" y="156349"/>
                  </a:lnTo>
                  <a:lnTo>
                    <a:pt x="45329" y="155600"/>
                  </a:lnTo>
                  <a:lnTo>
                    <a:pt x="44958" y="154932"/>
                  </a:lnTo>
                  <a:lnTo>
                    <a:pt x="44664" y="154458"/>
                  </a:lnTo>
                  <a:lnTo>
                    <a:pt x="44236" y="153927"/>
                  </a:lnTo>
                  <a:lnTo>
                    <a:pt x="43806" y="153450"/>
                  </a:lnTo>
                  <a:lnTo>
                    <a:pt x="42619" y="152276"/>
                  </a:lnTo>
                  <a:lnTo>
                    <a:pt x="42013" y="151864"/>
                  </a:lnTo>
                  <a:lnTo>
                    <a:pt x="41753" y="151722"/>
                  </a:lnTo>
                  <a:lnTo>
                    <a:pt x="41055" y="151456"/>
                  </a:lnTo>
                  <a:lnTo>
                    <a:pt x="40202" y="151208"/>
                  </a:lnTo>
                  <a:lnTo>
                    <a:pt x="39239" y="150990"/>
                  </a:lnTo>
                  <a:lnTo>
                    <a:pt x="38531" y="150955"/>
                  </a:lnTo>
                  <a:lnTo>
                    <a:pt x="38566" y="150735"/>
                  </a:lnTo>
                  <a:lnTo>
                    <a:pt x="36925" y="150993"/>
                  </a:lnTo>
                  <a:lnTo>
                    <a:pt x="35989" y="150990"/>
                  </a:lnTo>
                  <a:lnTo>
                    <a:pt x="34963" y="150925"/>
                  </a:lnTo>
                  <a:lnTo>
                    <a:pt x="33935" y="150774"/>
                  </a:lnTo>
                  <a:lnTo>
                    <a:pt x="31701" y="150354"/>
                  </a:lnTo>
                  <a:lnTo>
                    <a:pt x="29675" y="149880"/>
                  </a:lnTo>
                  <a:lnTo>
                    <a:pt x="27932" y="149675"/>
                  </a:lnTo>
                  <a:lnTo>
                    <a:pt x="26701" y="149652"/>
                  </a:lnTo>
                  <a:lnTo>
                    <a:pt x="25408" y="149658"/>
                  </a:lnTo>
                  <a:lnTo>
                    <a:pt x="24143" y="149758"/>
                  </a:lnTo>
                  <a:lnTo>
                    <a:pt x="22877" y="149919"/>
                  </a:lnTo>
                  <a:lnTo>
                    <a:pt x="21797" y="150085"/>
                  </a:lnTo>
                  <a:lnTo>
                    <a:pt x="20622" y="150341"/>
                  </a:lnTo>
                  <a:lnTo>
                    <a:pt x="17786" y="151059"/>
                  </a:lnTo>
                  <a:lnTo>
                    <a:pt x="17943" y="149942"/>
                  </a:lnTo>
                  <a:lnTo>
                    <a:pt x="18033" y="149364"/>
                  </a:lnTo>
                  <a:lnTo>
                    <a:pt x="18248" y="148027"/>
                  </a:lnTo>
                  <a:lnTo>
                    <a:pt x="20065" y="136672"/>
                  </a:lnTo>
                  <a:lnTo>
                    <a:pt x="20114" y="136308"/>
                  </a:lnTo>
                  <a:lnTo>
                    <a:pt x="20137" y="136181"/>
                  </a:lnTo>
                  <a:lnTo>
                    <a:pt x="20367" y="136121"/>
                  </a:lnTo>
                  <a:lnTo>
                    <a:pt x="20741" y="136058"/>
                  </a:lnTo>
                  <a:lnTo>
                    <a:pt x="21115" y="136030"/>
                  </a:lnTo>
                  <a:lnTo>
                    <a:pt x="21493" y="136035"/>
                  </a:lnTo>
                  <a:lnTo>
                    <a:pt x="21867" y="136076"/>
                  </a:lnTo>
                  <a:lnTo>
                    <a:pt x="22237" y="136149"/>
                  </a:lnTo>
                  <a:lnTo>
                    <a:pt x="22603" y="136253"/>
                  </a:lnTo>
                  <a:lnTo>
                    <a:pt x="22943" y="136394"/>
                  </a:lnTo>
                  <a:lnTo>
                    <a:pt x="27754" y="137136"/>
                  </a:lnTo>
                  <a:lnTo>
                    <a:pt x="27819" y="136772"/>
                  </a:lnTo>
                  <a:lnTo>
                    <a:pt x="28332" y="133551"/>
                  </a:lnTo>
                  <a:lnTo>
                    <a:pt x="31324" y="114909"/>
                  </a:lnTo>
                  <a:lnTo>
                    <a:pt x="31407" y="114355"/>
                  </a:lnTo>
                  <a:lnTo>
                    <a:pt x="31456" y="113818"/>
                  </a:lnTo>
                  <a:lnTo>
                    <a:pt x="32219" y="108923"/>
                  </a:lnTo>
                  <a:lnTo>
                    <a:pt x="34572" y="108341"/>
                  </a:lnTo>
                  <a:lnTo>
                    <a:pt x="34794" y="108277"/>
                  </a:lnTo>
                  <a:lnTo>
                    <a:pt x="35603" y="108095"/>
                  </a:lnTo>
                  <a:lnTo>
                    <a:pt x="36380" y="107904"/>
                  </a:lnTo>
                  <a:lnTo>
                    <a:pt x="36229" y="107499"/>
                  </a:lnTo>
                  <a:lnTo>
                    <a:pt x="35806" y="106585"/>
                  </a:lnTo>
                  <a:lnTo>
                    <a:pt x="33321" y="101254"/>
                  </a:lnTo>
                  <a:lnTo>
                    <a:pt x="31082" y="97347"/>
                  </a:lnTo>
                  <a:lnTo>
                    <a:pt x="28680" y="93535"/>
                  </a:lnTo>
                  <a:lnTo>
                    <a:pt x="24865" y="88218"/>
                  </a:lnTo>
                  <a:lnTo>
                    <a:pt x="23241" y="85789"/>
                  </a:lnTo>
                  <a:lnTo>
                    <a:pt x="22452" y="84602"/>
                  </a:lnTo>
                  <a:lnTo>
                    <a:pt x="18800" y="78766"/>
                  </a:lnTo>
                  <a:lnTo>
                    <a:pt x="17607" y="76219"/>
                  </a:lnTo>
                  <a:lnTo>
                    <a:pt x="17138" y="75573"/>
                  </a:lnTo>
                  <a:lnTo>
                    <a:pt x="16806" y="74895"/>
                  </a:lnTo>
                  <a:lnTo>
                    <a:pt x="16621" y="74800"/>
                  </a:lnTo>
                  <a:lnTo>
                    <a:pt x="12908" y="72917"/>
                  </a:lnTo>
                  <a:lnTo>
                    <a:pt x="4902" y="68846"/>
                  </a:lnTo>
                  <a:lnTo>
                    <a:pt x="626" y="66622"/>
                  </a:lnTo>
                  <a:lnTo>
                    <a:pt x="456" y="66522"/>
                  </a:lnTo>
                  <a:lnTo>
                    <a:pt x="0" y="66276"/>
                  </a:lnTo>
                  <a:lnTo>
                    <a:pt x="4430" y="65139"/>
                  </a:lnTo>
                  <a:lnTo>
                    <a:pt x="6205" y="64711"/>
                  </a:lnTo>
                  <a:lnTo>
                    <a:pt x="7640" y="64338"/>
                  </a:lnTo>
                  <a:lnTo>
                    <a:pt x="9086" y="63984"/>
                  </a:lnTo>
                  <a:lnTo>
                    <a:pt x="16541" y="62724"/>
                  </a:lnTo>
                  <a:lnTo>
                    <a:pt x="20502" y="62593"/>
                  </a:lnTo>
                  <a:lnTo>
                    <a:pt x="22694" y="62496"/>
                  </a:lnTo>
                  <a:lnTo>
                    <a:pt x="26202" y="62742"/>
                  </a:lnTo>
                  <a:lnTo>
                    <a:pt x="26943" y="62769"/>
                  </a:lnTo>
                  <a:lnTo>
                    <a:pt x="26316" y="62647"/>
                  </a:lnTo>
                  <a:lnTo>
                    <a:pt x="22894" y="61892"/>
                  </a:lnTo>
                  <a:lnTo>
                    <a:pt x="21655" y="61564"/>
                  </a:lnTo>
                  <a:lnTo>
                    <a:pt x="20450" y="61141"/>
                  </a:lnTo>
                  <a:lnTo>
                    <a:pt x="19306" y="60582"/>
                  </a:lnTo>
                  <a:lnTo>
                    <a:pt x="18728" y="60241"/>
                  </a:lnTo>
                  <a:lnTo>
                    <a:pt x="18154" y="59881"/>
                  </a:lnTo>
                  <a:lnTo>
                    <a:pt x="17591" y="59486"/>
                  </a:lnTo>
                  <a:lnTo>
                    <a:pt x="17066" y="59053"/>
                  </a:lnTo>
                  <a:lnTo>
                    <a:pt x="16583" y="58562"/>
                  </a:lnTo>
                  <a:lnTo>
                    <a:pt x="16406" y="58358"/>
                  </a:lnTo>
                  <a:lnTo>
                    <a:pt x="16107" y="57971"/>
                  </a:lnTo>
                  <a:lnTo>
                    <a:pt x="15911" y="57698"/>
                  </a:lnTo>
                  <a:lnTo>
                    <a:pt x="15752" y="57466"/>
                  </a:lnTo>
                  <a:lnTo>
                    <a:pt x="15314" y="56743"/>
                  </a:lnTo>
                  <a:lnTo>
                    <a:pt x="14929" y="55943"/>
                  </a:lnTo>
                  <a:lnTo>
                    <a:pt x="14600" y="55092"/>
                  </a:lnTo>
                  <a:lnTo>
                    <a:pt x="14347" y="54219"/>
                  </a:lnTo>
                  <a:lnTo>
                    <a:pt x="14170" y="53346"/>
                  </a:lnTo>
                  <a:lnTo>
                    <a:pt x="14056" y="52168"/>
                  </a:lnTo>
                  <a:lnTo>
                    <a:pt x="14053" y="50894"/>
                  </a:lnTo>
                  <a:lnTo>
                    <a:pt x="14177" y="49625"/>
                  </a:lnTo>
                  <a:lnTo>
                    <a:pt x="14449" y="48465"/>
                  </a:lnTo>
                  <a:lnTo>
                    <a:pt x="14887" y="47519"/>
                  </a:lnTo>
                  <a:lnTo>
                    <a:pt x="14997" y="47356"/>
                  </a:lnTo>
                  <a:lnTo>
                    <a:pt x="15170" y="47119"/>
                  </a:lnTo>
                  <a:lnTo>
                    <a:pt x="17149" y="43233"/>
                  </a:lnTo>
                  <a:lnTo>
                    <a:pt x="19589" y="38442"/>
                  </a:lnTo>
                  <a:lnTo>
                    <a:pt x="21867" y="36045"/>
                  </a:lnTo>
                  <a:lnTo>
                    <a:pt x="27177" y="28463"/>
                  </a:lnTo>
                  <a:lnTo>
                    <a:pt x="27441" y="28059"/>
                  </a:lnTo>
                  <a:lnTo>
                    <a:pt x="36671" y="32693"/>
                  </a:lnTo>
                  <a:lnTo>
                    <a:pt x="40984" y="34894"/>
                  </a:lnTo>
                  <a:lnTo>
                    <a:pt x="41766" y="35276"/>
                  </a:lnTo>
                  <a:lnTo>
                    <a:pt x="42019" y="35517"/>
                  </a:lnTo>
                  <a:lnTo>
                    <a:pt x="42242" y="35640"/>
                  </a:lnTo>
                  <a:lnTo>
                    <a:pt x="42631" y="35858"/>
                  </a:lnTo>
                  <a:lnTo>
                    <a:pt x="46098" y="37464"/>
                  </a:lnTo>
                  <a:lnTo>
                    <a:pt x="46940" y="37864"/>
                  </a:lnTo>
                  <a:lnTo>
                    <a:pt x="47310" y="37159"/>
                  </a:lnTo>
                  <a:lnTo>
                    <a:pt x="47469" y="36882"/>
                  </a:lnTo>
                  <a:lnTo>
                    <a:pt x="47639" y="36618"/>
                  </a:lnTo>
                  <a:lnTo>
                    <a:pt x="47816" y="36377"/>
                  </a:lnTo>
                  <a:lnTo>
                    <a:pt x="48005" y="36140"/>
                  </a:lnTo>
                  <a:lnTo>
                    <a:pt x="48202" y="35917"/>
                  </a:lnTo>
                  <a:lnTo>
                    <a:pt x="48409" y="35708"/>
                  </a:lnTo>
                  <a:lnTo>
                    <a:pt x="48625" y="35517"/>
                  </a:lnTo>
                  <a:lnTo>
                    <a:pt x="48923" y="35222"/>
                  </a:lnTo>
                  <a:lnTo>
                    <a:pt x="49195" y="34944"/>
                  </a:lnTo>
                  <a:lnTo>
                    <a:pt x="49459" y="34658"/>
                  </a:lnTo>
                  <a:lnTo>
                    <a:pt x="49928" y="34107"/>
                  </a:lnTo>
                  <a:lnTo>
                    <a:pt x="50373" y="33521"/>
                  </a:lnTo>
                  <a:lnTo>
                    <a:pt x="50807" y="32925"/>
                  </a:lnTo>
                  <a:lnTo>
                    <a:pt x="51249" y="32334"/>
                  </a:lnTo>
                  <a:lnTo>
                    <a:pt x="51714" y="31779"/>
                  </a:lnTo>
                  <a:lnTo>
                    <a:pt x="52227" y="31229"/>
                  </a:lnTo>
                  <a:lnTo>
                    <a:pt x="52756" y="30701"/>
                  </a:lnTo>
                  <a:lnTo>
                    <a:pt x="53296" y="30187"/>
                  </a:lnTo>
                  <a:lnTo>
                    <a:pt x="53852" y="29696"/>
                  </a:lnTo>
                  <a:lnTo>
                    <a:pt x="54414" y="29227"/>
                  </a:lnTo>
                  <a:lnTo>
                    <a:pt x="55849" y="28650"/>
                  </a:lnTo>
                  <a:lnTo>
                    <a:pt x="56990" y="28141"/>
                  </a:lnTo>
                  <a:lnTo>
                    <a:pt x="58127" y="27627"/>
                  </a:lnTo>
                  <a:lnTo>
                    <a:pt x="60397" y="26585"/>
                  </a:lnTo>
                  <a:lnTo>
                    <a:pt x="61530" y="26058"/>
                  </a:lnTo>
                  <a:lnTo>
                    <a:pt x="62901" y="25407"/>
                  </a:lnTo>
                  <a:lnTo>
                    <a:pt x="66998" y="23415"/>
                  </a:lnTo>
                  <a:lnTo>
                    <a:pt x="68369" y="22760"/>
                  </a:lnTo>
                  <a:lnTo>
                    <a:pt x="69521" y="22233"/>
                  </a:lnTo>
                  <a:lnTo>
                    <a:pt x="70518" y="21792"/>
                  </a:lnTo>
                  <a:lnTo>
                    <a:pt x="71836" y="21205"/>
                  </a:lnTo>
                  <a:lnTo>
                    <a:pt x="72981" y="20664"/>
                  </a:lnTo>
                  <a:lnTo>
                    <a:pt x="74117" y="20086"/>
                  </a:lnTo>
                  <a:lnTo>
                    <a:pt x="75685" y="19209"/>
                  </a:lnTo>
                  <a:lnTo>
                    <a:pt x="76516" y="18704"/>
                  </a:lnTo>
                  <a:lnTo>
                    <a:pt x="77237" y="18272"/>
                  </a:lnTo>
                  <a:lnTo>
                    <a:pt x="78763" y="17280"/>
                  </a:lnTo>
                  <a:lnTo>
                    <a:pt x="80270" y="16239"/>
                  </a:lnTo>
                  <a:lnTo>
                    <a:pt x="81743" y="15148"/>
                  </a:lnTo>
                  <a:lnTo>
                    <a:pt x="82585" y="14429"/>
                  </a:lnTo>
                  <a:lnTo>
                    <a:pt x="83004" y="14056"/>
                  </a:lnTo>
                  <a:lnTo>
                    <a:pt x="83416" y="13683"/>
                  </a:lnTo>
                  <a:lnTo>
                    <a:pt x="83827" y="13301"/>
                  </a:lnTo>
                  <a:lnTo>
                    <a:pt x="84262" y="12883"/>
                  </a:lnTo>
                  <a:lnTo>
                    <a:pt x="85670" y="11464"/>
                  </a:lnTo>
                  <a:lnTo>
                    <a:pt x="86014" y="11173"/>
                  </a:lnTo>
                  <a:lnTo>
                    <a:pt x="86860" y="10200"/>
                  </a:lnTo>
                  <a:lnTo>
                    <a:pt x="87683" y="9190"/>
                  </a:lnTo>
                  <a:lnTo>
                    <a:pt x="88480" y="8144"/>
                  </a:lnTo>
                  <a:lnTo>
                    <a:pt x="89247" y="7071"/>
                  </a:lnTo>
                  <a:lnTo>
                    <a:pt x="89983" y="5975"/>
                  </a:lnTo>
                  <a:lnTo>
                    <a:pt x="90724" y="4747"/>
                  </a:lnTo>
                  <a:lnTo>
                    <a:pt x="91524" y="3306"/>
                  </a:lnTo>
                  <a:lnTo>
                    <a:pt x="92257" y="1937"/>
                  </a:lnTo>
                  <a:lnTo>
                    <a:pt x="93269" y="0"/>
                  </a:lnTo>
                  <a:lnTo>
                    <a:pt x="94266" y="3469"/>
                  </a:lnTo>
                  <a:lnTo>
                    <a:pt x="96648" y="12153"/>
                  </a:lnTo>
                  <a:lnTo>
                    <a:pt x="98087" y="17395"/>
                  </a:lnTo>
                  <a:lnTo>
                    <a:pt x="99106" y="21111"/>
                  </a:lnTo>
                  <a:lnTo>
                    <a:pt x="100241" y="25247"/>
                  </a:lnTo>
                  <a:lnTo>
                    <a:pt x="101405" y="29491"/>
                  </a:lnTo>
                  <a:lnTo>
                    <a:pt x="101508" y="29866"/>
                  </a:lnTo>
                  <a:lnTo>
                    <a:pt x="102555" y="33681"/>
                  </a:lnTo>
                  <a:lnTo>
                    <a:pt x="103224" y="36122"/>
                  </a:lnTo>
                  <a:lnTo>
                    <a:pt x="103557" y="38255"/>
                  </a:lnTo>
                  <a:lnTo>
                    <a:pt x="103789" y="38656"/>
                  </a:lnTo>
                  <a:lnTo>
                    <a:pt x="104055" y="39115"/>
                  </a:lnTo>
                  <a:lnTo>
                    <a:pt x="104184" y="39374"/>
                  </a:lnTo>
                  <a:lnTo>
                    <a:pt x="104724" y="41794"/>
                  </a:lnTo>
                  <a:lnTo>
                    <a:pt x="105078" y="42898"/>
                  </a:lnTo>
                  <a:lnTo>
                    <a:pt x="105521" y="44281"/>
                  </a:lnTo>
                  <a:lnTo>
                    <a:pt x="106136" y="45991"/>
                  </a:lnTo>
                  <a:lnTo>
                    <a:pt x="106563" y="46860"/>
                  </a:lnTo>
                  <a:lnTo>
                    <a:pt x="108512" y="50849"/>
                  </a:lnTo>
                  <a:lnTo>
                    <a:pt x="109331" y="52040"/>
                  </a:lnTo>
                  <a:lnTo>
                    <a:pt x="111231" y="54546"/>
                  </a:lnTo>
                  <a:lnTo>
                    <a:pt x="111480" y="54942"/>
                  </a:lnTo>
                  <a:lnTo>
                    <a:pt x="111579" y="55683"/>
                  </a:lnTo>
                  <a:lnTo>
                    <a:pt x="111692" y="55920"/>
                  </a:lnTo>
                  <a:lnTo>
                    <a:pt x="111964" y="56966"/>
                  </a:lnTo>
                  <a:lnTo>
                    <a:pt x="112073" y="57239"/>
                  </a:lnTo>
                  <a:lnTo>
                    <a:pt x="112221" y="57453"/>
                  </a:lnTo>
                  <a:lnTo>
                    <a:pt x="113916" y="58949"/>
                  </a:lnTo>
                  <a:lnTo>
                    <a:pt x="115333" y="60554"/>
                  </a:lnTo>
                  <a:lnTo>
                    <a:pt x="115574" y="60850"/>
                  </a:lnTo>
                  <a:lnTo>
                    <a:pt x="115759" y="61191"/>
                  </a:lnTo>
                  <a:lnTo>
                    <a:pt x="115835" y="61441"/>
                  </a:lnTo>
                  <a:lnTo>
                    <a:pt x="115990" y="62028"/>
                  </a:lnTo>
                  <a:lnTo>
                    <a:pt x="116643" y="64466"/>
                  </a:lnTo>
                  <a:lnTo>
                    <a:pt x="116719" y="64730"/>
                  </a:lnTo>
                  <a:lnTo>
                    <a:pt x="116805" y="64953"/>
                  </a:lnTo>
                  <a:lnTo>
                    <a:pt x="117115" y="65648"/>
                  </a:lnTo>
                  <a:lnTo>
                    <a:pt x="118003" y="67641"/>
                  </a:lnTo>
                  <a:lnTo>
                    <a:pt x="118093" y="67813"/>
                  </a:lnTo>
                  <a:lnTo>
                    <a:pt x="118188" y="68055"/>
                  </a:lnTo>
                  <a:lnTo>
                    <a:pt x="118331" y="68455"/>
                  </a:lnTo>
                  <a:lnTo>
                    <a:pt x="118577" y="68960"/>
                  </a:lnTo>
                  <a:lnTo>
                    <a:pt x="121225" y="68926"/>
                  </a:lnTo>
                  <a:lnTo>
                    <a:pt x="122762" y="69299"/>
                  </a:lnTo>
                  <a:lnTo>
                    <a:pt x="125756" y="69998"/>
                  </a:lnTo>
                  <a:lnTo>
                    <a:pt x="127175" y="70328"/>
                  </a:lnTo>
                  <a:lnTo>
                    <a:pt x="128507" y="70659"/>
                  </a:lnTo>
                  <a:lnTo>
                    <a:pt x="129818" y="70961"/>
                  </a:lnTo>
                  <a:lnTo>
                    <a:pt x="130046" y="71034"/>
                  </a:lnTo>
                  <a:lnTo>
                    <a:pt x="131671" y="71629"/>
                  </a:lnTo>
                  <a:lnTo>
                    <a:pt x="132987" y="72110"/>
                  </a:lnTo>
                  <a:lnTo>
                    <a:pt x="133597" y="72312"/>
                  </a:lnTo>
                  <a:lnTo>
                    <a:pt x="135049" y="72780"/>
                  </a:lnTo>
                  <a:lnTo>
                    <a:pt x="135625" y="72980"/>
                  </a:lnTo>
                  <a:lnTo>
                    <a:pt x="135952" y="73102"/>
                  </a:lnTo>
                  <a:lnTo>
                    <a:pt x="136393" y="73298"/>
                  </a:lnTo>
                  <a:lnTo>
                    <a:pt x="136819" y="73511"/>
                  </a:lnTo>
                  <a:lnTo>
                    <a:pt x="137049" y="73635"/>
                  </a:lnTo>
                  <a:lnTo>
                    <a:pt x="137241" y="73741"/>
                  </a:lnTo>
                  <a:lnTo>
                    <a:pt x="138284" y="74354"/>
                  </a:lnTo>
                  <a:lnTo>
                    <a:pt x="139322" y="75000"/>
                  </a:lnTo>
                  <a:lnTo>
                    <a:pt x="139946" y="75388"/>
                  </a:lnTo>
                  <a:lnTo>
                    <a:pt x="141271" y="75959"/>
                  </a:lnTo>
                  <a:lnTo>
                    <a:pt x="141688" y="76137"/>
                  </a:lnTo>
                  <a:lnTo>
                    <a:pt x="144210" y="76958"/>
                  </a:lnTo>
                  <a:lnTo>
                    <a:pt x="145373" y="77309"/>
                  </a:lnTo>
                  <a:lnTo>
                    <a:pt x="145621" y="77387"/>
                  </a:lnTo>
                  <a:lnTo>
                    <a:pt x="147208" y="77847"/>
                  </a:lnTo>
                  <a:lnTo>
                    <a:pt x="148549" y="78197"/>
                  </a:lnTo>
                  <a:lnTo>
                    <a:pt x="149138" y="78357"/>
                  </a:lnTo>
                  <a:lnTo>
                    <a:pt x="150686" y="78816"/>
                  </a:lnTo>
                  <a:lnTo>
                    <a:pt x="151374" y="79030"/>
                  </a:lnTo>
                  <a:lnTo>
                    <a:pt x="152733" y="79489"/>
                  </a:lnTo>
                  <a:lnTo>
                    <a:pt x="154157" y="80021"/>
                  </a:lnTo>
                  <a:lnTo>
                    <a:pt x="155464" y="80522"/>
                  </a:lnTo>
                  <a:lnTo>
                    <a:pt x="157209" y="81249"/>
                  </a:lnTo>
                  <a:lnTo>
                    <a:pt x="157416" y="81327"/>
                  </a:lnTo>
                  <a:lnTo>
                    <a:pt x="159395" y="82054"/>
                  </a:lnTo>
                  <a:lnTo>
                    <a:pt x="160304" y="82345"/>
                  </a:lnTo>
                  <a:lnTo>
                    <a:pt x="161816" y="82796"/>
                  </a:lnTo>
                  <a:lnTo>
                    <a:pt x="162949" y="83123"/>
                  </a:lnTo>
                  <a:lnTo>
                    <a:pt x="163890" y="83360"/>
                  </a:lnTo>
                  <a:lnTo>
                    <a:pt x="164834" y="83551"/>
                  </a:lnTo>
                  <a:lnTo>
                    <a:pt x="165786" y="83696"/>
                  </a:lnTo>
                  <a:lnTo>
                    <a:pt x="167572" y="83880"/>
                  </a:lnTo>
                  <a:lnTo>
                    <a:pt x="169551" y="84056"/>
                  </a:lnTo>
                  <a:lnTo>
                    <a:pt x="171438" y="84240"/>
                  </a:lnTo>
                  <a:lnTo>
                    <a:pt x="174060" y="84470"/>
                  </a:lnTo>
                  <a:lnTo>
                    <a:pt x="174759" y="84556"/>
                  </a:lnTo>
                  <a:lnTo>
                    <a:pt x="176023" y="84694"/>
                  </a:lnTo>
                  <a:lnTo>
                    <a:pt x="176821" y="84783"/>
                  </a:lnTo>
                  <a:lnTo>
                    <a:pt x="177777" y="84897"/>
                  </a:lnTo>
                  <a:lnTo>
                    <a:pt x="179596" y="85185"/>
                  </a:lnTo>
                  <a:lnTo>
                    <a:pt x="183691" y="85971"/>
                  </a:lnTo>
                  <a:lnTo>
                    <a:pt x="185632" y="86262"/>
                  </a:lnTo>
                  <a:lnTo>
                    <a:pt x="187305" y="86498"/>
                  </a:lnTo>
                  <a:lnTo>
                    <a:pt x="190364" y="86935"/>
                  </a:lnTo>
                  <a:lnTo>
                    <a:pt x="192113" y="87222"/>
                  </a:lnTo>
                  <a:lnTo>
                    <a:pt x="194727" y="87772"/>
                  </a:lnTo>
                  <a:lnTo>
                    <a:pt x="196003" y="88013"/>
                  </a:lnTo>
                  <a:lnTo>
                    <a:pt x="201264" y="88718"/>
                  </a:lnTo>
                  <a:lnTo>
                    <a:pt x="201872" y="88804"/>
                  </a:lnTo>
                  <a:lnTo>
                    <a:pt x="204444" y="89150"/>
                  </a:lnTo>
                  <a:lnTo>
                    <a:pt x="207303" y="89514"/>
                  </a:lnTo>
                  <a:lnTo>
                    <a:pt x="207603" y="89766"/>
                  </a:lnTo>
                  <a:lnTo>
                    <a:pt x="210685" y="90148"/>
                  </a:lnTo>
                  <a:lnTo>
                    <a:pt x="211752" y="90293"/>
                  </a:lnTo>
                  <a:lnTo>
                    <a:pt x="213445" y="90684"/>
                  </a:lnTo>
                  <a:lnTo>
                    <a:pt x="213767" y="90745"/>
                  </a:lnTo>
                  <a:lnTo>
                    <a:pt x="213935" y="90777"/>
                  </a:lnTo>
                  <a:lnTo>
                    <a:pt x="216579" y="91560"/>
                  </a:lnTo>
                  <a:lnTo>
                    <a:pt x="219641" y="92402"/>
                  </a:lnTo>
                  <a:lnTo>
                    <a:pt x="220447" y="92643"/>
                  </a:lnTo>
                  <a:lnTo>
                    <a:pt x="223036" y="93303"/>
                  </a:lnTo>
                  <a:lnTo>
                    <a:pt x="226700" y="94295"/>
                  </a:lnTo>
                  <a:lnTo>
                    <a:pt x="227400" y="94405"/>
                  </a:lnTo>
                  <a:lnTo>
                    <a:pt x="230694" y="94805"/>
                  </a:lnTo>
                  <a:lnTo>
                    <a:pt x="233658" y="95106"/>
                  </a:lnTo>
                  <a:lnTo>
                    <a:pt x="234364" y="95197"/>
                  </a:lnTo>
                  <a:lnTo>
                    <a:pt x="236807" y="95488"/>
                  </a:lnTo>
                  <a:lnTo>
                    <a:pt x="237316" y="95549"/>
                  </a:lnTo>
                  <a:lnTo>
                    <a:pt x="240955" y="96159"/>
                  </a:lnTo>
                  <a:lnTo>
                    <a:pt x="246480" y="97088"/>
                  </a:lnTo>
                  <a:lnTo>
                    <a:pt x="251582" y="98050"/>
                  </a:lnTo>
                  <a:lnTo>
                    <a:pt x="252737" y="98420"/>
                  </a:lnTo>
                  <a:lnTo>
                    <a:pt x="253090" y="98526"/>
                  </a:lnTo>
                  <a:lnTo>
                    <a:pt x="253265" y="98586"/>
                  </a:lnTo>
                  <a:lnTo>
                    <a:pt x="253437" y="98655"/>
                  </a:lnTo>
                  <a:lnTo>
                    <a:pt x="253638" y="98750"/>
                  </a:lnTo>
                  <a:lnTo>
                    <a:pt x="253835" y="98857"/>
                  </a:lnTo>
                  <a:lnTo>
                    <a:pt x="254027" y="98973"/>
                  </a:lnTo>
                  <a:lnTo>
                    <a:pt x="254213" y="99098"/>
                  </a:lnTo>
                  <a:lnTo>
                    <a:pt x="254392" y="99231"/>
                  </a:lnTo>
                  <a:lnTo>
                    <a:pt x="255464" y="99917"/>
                  </a:lnTo>
                  <a:lnTo>
                    <a:pt x="255603" y="100026"/>
                  </a:lnTo>
                  <a:lnTo>
                    <a:pt x="256583" y="100797"/>
                  </a:lnTo>
                  <a:lnTo>
                    <a:pt x="259160" y="102953"/>
                  </a:lnTo>
                  <a:lnTo>
                    <a:pt x="261698" y="105076"/>
                  </a:lnTo>
                  <a:lnTo>
                    <a:pt x="263499" y="106583"/>
                  </a:lnTo>
                  <a:lnTo>
                    <a:pt x="264519" y="107397"/>
                  </a:lnTo>
                  <a:lnTo>
                    <a:pt x="264878" y="107683"/>
                  </a:lnTo>
                  <a:lnTo>
                    <a:pt x="265858" y="108495"/>
                  </a:lnTo>
                  <a:lnTo>
                    <a:pt x="266075" y="108711"/>
                  </a:lnTo>
                  <a:lnTo>
                    <a:pt x="266660" y="109330"/>
                  </a:lnTo>
                  <a:lnTo>
                    <a:pt x="267386" y="110243"/>
                  </a:lnTo>
                  <a:lnTo>
                    <a:pt x="267604" y="110527"/>
                  </a:lnTo>
                  <a:lnTo>
                    <a:pt x="268001" y="110316"/>
                  </a:lnTo>
                  <a:lnTo>
                    <a:pt x="271468" y="108472"/>
                  </a:lnTo>
                  <a:lnTo>
                    <a:pt x="273325" y="107484"/>
                  </a:lnTo>
                  <a:lnTo>
                    <a:pt x="276052" y="106583"/>
                  </a:lnTo>
                  <a:lnTo>
                    <a:pt x="279916" y="105769"/>
                  </a:lnTo>
                  <a:lnTo>
                    <a:pt x="280176" y="105773"/>
                  </a:lnTo>
                  <a:lnTo>
                    <a:pt x="280890" y="105655"/>
                  </a:lnTo>
                  <a:lnTo>
                    <a:pt x="281343" y="105728"/>
                  </a:lnTo>
                  <a:lnTo>
                    <a:pt x="282053" y="105737"/>
                  </a:lnTo>
                  <a:lnTo>
                    <a:pt x="283926" y="105969"/>
                  </a:lnTo>
                  <a:lnTo>
                    <a:pt x="285418" y="105928"/>
                  </a:lnTo>
                  <a:lnTo>
                    <a:pt x="286393" y="105814"/>
                  </a:lnTo>
                  <a:lnTo>
                    <a:pt x="287725" y="105095"/>
                  </a:lnTo>
                  <a:lnTo>
                    <a:pt x="288028" y="104932"/>
                  </a:lnTo>
                  <a:lnTo>
                    <a:pt x="288598" y="104477"/>
                  </a:lnTo>
                  <a:lnTo>
                    <a:pt x="289353" y="104454"/>
                  </a:lnTo>
                  <a:lnTo>
                    <a:pt x="291291" y="104500"/>
                  </a:lnTo>
                  <a:lnTo>
                    <a:pt x="293878" y="104868"/>
                  </a:lnTo>
                  <a:lnTo>
                    <a:pt x="296691" y="105164"/>
                  </a:lnTo>
                  <a:lnTo>
                    <a:pt x="299203" y="105582"/>
                  </a:lnTo>
                  <a:lnTo>
                    <a:pt x="301261" y="105655"/>
                  </a:lnTo>
                  <a:lnTo>
                    <a:pt x="302137" y="105582"/>
                  </a:lnTo>
                  <a:lnTo>
                    <a:pt x="303078" y="105309"/>
                  </a:lnTo>
                  <a:lnTo>
                    <a:pt x="303912" y="104845"/>
                  </a:lnTo>
                  <a:lnTo>
                    <a:pt x="304811" y="104254"/>
                  </a:lnTo>
                  <a:lnTo>
                    <a:pt x="305604" y="103371"/>
                  </a:lnTo>
                  <a:lnTo>
                    <a:pt x="306420" y="102584"/>
                  </a:lnTo>
                  <a:lnTo>
                    <a:pt x="306869" y="101579"/>
                  </a:lnTo>
                  <a:lnTo>
                    <a:pt x="307523" y="100792"/>
                  </a:lnTo>
                  <a:lnTo>
                    <a:pt x="308214" y="100305"/>
                  </a:lnTo>
                  <a:lnTo>
                    <a:pt x="309196" y="99814"/>
                  </a:lnTo>
                  <a:lnTo>
                    <a:pt x="310592" y="99090"/>
                  </a:lnTo>
                  <a:lnTo>
                    <a:pt x="315786" y="96393"/>
                  </a:lnTo>
                  <a:lnTo>
                    <a:pt x="320827" y="93699"/>
                  </a:lnTo>
                  <a:lnTo>
                    <a:pt x="322319" y="92928"/>
                  </a:lnTo>
                  <a:lnTo>
                    <a:pt x="322768" y="93121"/>
                  </a:lnTo>
                  <a:lnTo>
                    <a:pt x="323649" y="92662"/>
                  </a:lnTo>
                  <a:lnTo>
                    <a:pt x="323940" y="92516"/>
                  </a:lnTo>
                  <a:lnTo>
                    <a:pt x="324826" y="92061"/>
                  </a:lnTo>
                  <a:lnTo>
                    <a:pt x="325272" y="91838"/>
                  </a:lnTo>
                  <a:lnTo>
                    <a:pt x="325722" y="91620"/>
                  </a:lnTo>
                  <a:lnTo>
                    <a:pt x="326175" y="91411"/>
                  </a:lnTo>
                  <a:lnTo>
                    <a:pt x="326948" y="91074"/>
                  </a:lnTo>
                  <a:lnTo>
                    <a:pt x="327734" y="90760"/>
                  </a:lnTo>
                  <a:lnTo>
                    <a:pt x="328531" y="90469"/>
                  </a:lnTo>
                  <a:lnTo>
                    <a:pt x="329332" y="90196"/>
                  </a:lnTo>
                  <a:lnTo>
                    <a:pt x="330141" y="89951"/>
                  </a:lnTo>
                  <a:lnTo>
                    <a:pt x="330808" y="89801"/>
                  </a:lnTo>
                  <a:lnTo>
                    <a:pt x="331730" y="89632"/>
                  </a:lnTo>
                  <a:lnTo>
                    <a:pt x="332652" y="89514"/>
                  </a:lnTo>
                  <a:lnTo>
                    <a:pt x="332996" y="89484"/>
                  </a:lnTo>
                  <a:lnTo>
                    <a:pt x="333574" y="89455"/>
                  </a:lnTo>
                  <a:lnTo>
                    <a:pt x="334186" y="89455"/>
                  </a:lnTo>
                  <a:lnTo>
                    <a:pt x="334800" y="89478"/>
                  </a:lnTo>
                  <a:lnTo>
                    <a:pt x="335412" y="89523"/>
                  </a:lnTo>
                  <a:lnTo>
                    <a:pt x="336028" y="89582"/>
                  </a:lnTo>
                  <a:lnTo>
                    <a:pt x="336636" y="89655"/>
                  </a:lnTo>
                  <a:lnTo>
                    <a:pt x="336951" y="89711"/>
                  </a:lnTo>
                  <a:lnTo>
                    <a:pt x="337524" y="89791"/>
                  </a:lnTo>
                  <a:lnTo>
                    <a:pt x="338407" y="89969"/>
                  </a:lnTo>
                  <a:lnTo>
                    <a:pt x="339284" y="90169"/>
                  </a:lnTo>
                  <a:lnTo>
                    <a:pt x="341039" y="90592"/>
                  </a:lnTo>
                  <a:lnTo>
                    <a:pt x="341558" y="90706"/>
                  </a:lnTo>
                  <a:lnTo>
                    <a:pt x="342588" y="90924"/>
                  </a:lnTo>
                  <a:lnTo>
                    <a:pt x="343098" y="91056"/>
                  </a:lnTo>
                  <a:lnTo>
                    <a:pt x="343597" y="91215"/>
                  </a:lnTo>
                  <a:lnTo>
                    <a:pt x="344114" y="91402"/>
                  </a:lnTo>
                  <a:lnTo>
                    <a:pt x="344276" y="90797"/>
                  </a:lnTo>
                  <a:lnTo>
                    <a:pt x="344582" y="90374"/>
                  </a:lnTo>
                  <a:lnTo>
                    <a:pt x="345002" y="90451"/>
                  </a:lnTo>
                  <a:lnTo>
                    <a:pt x="345289" y="90988"/>
                  </a:lnTo>
                  <a:lnTo>
                    <a:pt x="345141" y="91838"/>
                  </a:lnTo>
                  <a:lnTo>
                    <a:pt x="345802" y="92207"/>
                  </a:lnTo>
                  <a:lnTo>
                    <a:pt x="346282" y="92552"/>
                  </a:lnTo>
                  <a:lnTo>
                    <a:pt x="346539" y="92775"/>
                  </a:lnTo>
                  <a:lnTo>
                    <a:pt x="346788" y="93016"/>
                  </a:lnTo>
                  <a:lnTo>
                    <a:pt x="347026" y="93266"/>
                  </a:lnTo>
                  <a:lnTo>
                    <a:pt x="347253" y="93526"/>
                  </a:lnTo>
                  <a:lnTo>
                    <a:pt x="347472" y="93790"/>
                  </a:lnTo>
                  <a:lnTo>
                    <a:pt x="347899" y="94395"/>
                  </a:lnTo>
                  <a:lnTo>
                    <a:pt x="348258" y="95054"/>
                  </a:lnTo>
                  <a:lnTo>
                    <a:pt x="348594" y="95737"/>
                  </a:lnTo>
                  <a:lnTo>
                    <a:pt x="348944" y="96410"/>
                  </a:lnTo>
                  <a:lnTo>
                    <a:pt x="349341" y="97047"/>
                  </a:lnTo>
                  <a:lnTo>
                    <a:pt x="349507" y="97292"/>
                  </a:lnTo>
                  <a:lnTo>
                    <a:pt x="349673" y="97547"/>
                  </a:lnTo>
                  <a:lnTo>
                    <a:pt x="349843" y="97797"/>
                  </a:lnTo>
                  <a:lnTo>
                    <a:pt x="350032" y="98020"/>
                  </a:lnTo>
                  <a:lnTo>
                    <a:pt x="350244" y="98206"/>
                  </a:lnTo>
                  <a:lnTo>
                    <a:pt x="350455" y="98320"/>
                  </a:lnTo>
                  <a:lnTo>
                    <a:pt x="350686" y="98402"/>
                  </a:lnTo>
                  <a:lnTo>
                    <a:pt x="350928" y="98475"/>
                  </a:lnTo>
                  <a:lnTo>
                    <a:pt x="351162" y="98552"/>
                  </a:lnTo>
                  <a:lnTo>
                    <a:pt x="351381" y="98657"/>
                  </a:lnTo>
                  <a:lnTo>
                    <a:pt x="351625" y="98829"/>
                  </a:lnTo>
                  <a:lnTo>
                    <a:pt x="351863" y="99034"/>
                  </a:lnTo>
                  <a:lnTo>
                    <a:pt x="352084" y="99257"/>
                  </a:lnTo>
                  <a:lnTo>
                    <a:pt x="352275" y="99498"/>
                  </a:lnTo>
                  <a:lnTo>
                    <a:pt x="352430" y="99749"/>
                  </a:lnTo>
                  <a:lnTo>
                    <a:pt x="352540" y="100040"/>
                  </a:lnTo>
                  <a:lnTo>
                    <a:pt x="352704" y="100100"/>
                  </a:lnTo>
                  <a:lnTo>
                    <a:pt x="354225" y="100578"/>
                  </a:lnTo>
                  <a:lnTo>
                    <a:pt x="353299" y="102552"/>
                  </a:lnTo>
                  <a:lnTo>
                    <a:pt x="352850" y="103838"/>
                  </a:lnTo>
                  <a:lnTo>
                    <a:pt x="352008" y="106746"/>
                  </a:lnTo>
                  <a:lnTo>
                    <a:pt x="348923" y="113138"/>
                  </a:lnTo>
                  <a:lnTo>
                    <a:pt x="341849" y="127798"/>
                  </a:lnTo>
                  <a:lnTo>
                    <a:pt x="337147" y="137520"/>
                  </a:lnTo>
                  <a:lnTo>
                    <a:pt x="334977" y="142097"/>
                  </a:lnTo>
                  <a:lnTo>
                    <a:pt x="332959" y="146354"/>
                  </a:lnTo>
                  <a:lnTo>
                    <a:pt x="332725" y="146923"/>
                  </a:lnTo>
                  <a:lnTo>
                    <a:pt x="332600" y="147974"/>
                  </a:lnTo>
                  <a:lnTo>
                    <a:pt x="332563" y="155470"/>
                  </a:lnTo>
                  <a:lnTo>
                    <a:pt x="332449" y="155794"/>
                  </a:lnTo>
                  <a:lnTo>
                    <a:pt x="332236" y="159615"/>
                  </a:lnTo>
                  <a:lnTo>
                    <a:pt x="332162" y="160940"/>
                  </a:lnTo>
                  <a:lnTo>
                    <a:pt x="332132" y="162764"/>
                  </a:lnTo>
                  <a:lnTo>
                    <a:pt x="332053" y="163478"/>
                  </a:lnTo>
                  <a:lnTo>
                    <a:pt x="331948" y="165129"/>
                  </a:lnTo>
                  <a:lnTo>
                    <a:pt x="331872" y="166344"/>
                  </a:lnTo>
                  <a:lnTo>
                    <a:pt x="331845" y="168037"/>
                  </a:lnTo>
                  <a:lnTo>
                    <a:pt x="331694" y="169274"/>
                  </a:lnTo>
                  <a:lnTo>
                    <a:pt x="332502" y="170985"/>
                  </a:lnTo>
                  <a:lnTo>
                    <a:pt x="332611" y="171522"/>
                  </a:lnTo>
                  <a:lnTo>
                    <a:pt x="332740" y="172163"/>
                  </a:lnTo>
                  <a:lnTo>
                    <a:pt x="332729" y="172941"/>
                  </a:lnTo>
                  <a:lnTo>
                    <a:pt x="332789" y="173141"/>
                  </a:lnTo>
                  <a:lnTo>
                    <a:pt x="332714" y="173723"/>
                  </a:lnTo>
                  <a:lnTo>
                    <a:pt x="332578" y="174115"/>
                  </a:lnTo>
                  <a:lnTo>
                    <a:pt x="332571" y="174570"/>
                  </a:lnTo>
                  <a:lnTo>
                    <a:pt x="333009" y="179078"/>
                  </a:lnTo>
                  <a:lnTo>
                    <a:pt x="333175" y="180580"/>
                  </a:lnTo>
                  <a:lnTo>
                    <a:pt x="333258" y="180804"/>
                  </a:lnTo>
                  <a:lnTo>
                    <a:pt x="333893" y="180952"/>
                  </a:lnTo>
                  <a:lnTo>
                    <a:pt x="334608" y="181064"/>
                  </a:lnTo>
                  <a:lnTo>
                    <a:pt x="335842" y="181259"/>
                  </a:lnTo>
                  <a:lnTo>
                    <a:pt x="338293" y="181614"/>
                  </a:lnTo>
                  <a:lnTo>
                    <a:pt x="339171" y="181754"/>
                  </a:lnTo>
                  <a:lnTo>
                    <a:pt x="340031" y="181892"/>
                  </a:lnTo>
                  <a:lnTo>
                    <a:pt x="340898" y="182030"/>
                  </a:lnTo>
                  <a:lnTo>
                    <a:pt x="341360" y="182083"/>
                  </a:lnTo>
                  <a:lnTo>
                    <a:pt x="342523" y="182137"/>
                  </a:lnTo>
                  <a:lnTo>
                    <a:pt x="342856" y="182151"/>
                  </a:lnTo>
                  <a:lnTo>
                    <a:pt x="343306" y="182184"/>
                  </a:lnTo>
                  <a:lnTo>
                    <a:pt x="343695" y="182212"/>
                  </a:lnTo>
                  <a:lnTo>
                    <a:pt x="344442" y="182226"/>
                  </a:lnTo>
                  <a:lnTo>
                    <a:pt x="344918" y="182211"/>
                  </a:lnTo>
                  <a:lnTo>
                    <a:pt x="346260" y="182031"/>
                  </a:lnTo>
                  <a:lnTo>
                    <a:pt x="346429" y="181989"/>
                  </a:lnTo>
                  <a:lnTo>
                    <a:pt x="348173" y="181542"/>
                  </a:lnTo>
                  <a:lnTo>
                    <a:pt x="348747" y="181383"/>
                  </a:lnTo>
                  <a:lnTo>
                    <a:pt x="348683" y="181739"/>
                  </a:lnTo>
                  <a:lnTo>
                    <a:pt x="348430" y="183450"/>
                  </a:lnTo>
                  <a:lnTo>
                    <a:pt x="348279" y="184578"/>
                  </a:lnTo>
                  <a:lnTo>
                    <a:pt x="348292" y="185036"/>
                  </a:lnTo>
                  <a:lnTo>
                    <a:pt x="348395" y="185872"/>
                  </a:lnTo>
                  <a:lnTo>
                    <a:pt x="348465" y="186280"/>
                  </a:lnTo>
                  <a:lnTo>
                    <a:pt x="350247" y="190381"/>
                  </a:lnTo>
                  <a:lnTo>
                    <a:pt x="351354" y="192353"/>
                  </a:lnTo>
                  <a:lnTo>
                    <a:pt x="351851" y="193179"/>
                  </a:lnTo>
                  <a:lnTo>
                    <a:pt x="353787" y="196536"/>
                  </a:lnTo>
                  <a:lnTo>
                    <a:pt x="352312" y="199156"/>
                  </a:lnTo>
                  <a:lnTo>
                    <a:pt x="352073" y="199681"/>
                  </a:lnTo>
                  <a:lnTo>
                    <a:pt x="352607" y="199804"/>
                  </a:lnTo>
                  <a:lnTo>
                    <a:pt x="353338" y="199942"/>
                  </a:lnTo>
                  <a:lnTo>
                    <a:pt x="354145" y="200106"/>
                  </a:lnTo>
                  <a:lnTo>
                    <a:pt x="355551" y="200347"/>
                  </a:lnTo>
                  <a:lnTo>
                    <a:pt x="356372" y="201825"/>
                  </a:lnTo>
                  <a:lnTo>
                    <a:pt x="356073" y="202082"/>
                  </a:lnTo>
                  <a:lnTo>
                    <a:pt x="352996" y="203637"/>
                  </a:lnTo>
                  <a:lnTo>
                    <a:pt x="353129" y="203899"/>
                  </a:lnTo>
                  <a:lnTo>
                    <a:pt x="349492" y="205984"/>
                  </a:lnTo>
                  <a:lnTo>
                    <a:pt x="350084" y="206924"/>
                  </a:lnTo>
                  <a:lnTo>
                    <a:pt x="352474" y="211198"/>
                  </a:lnTo>
                  <a:lnTo>
                    <a:pt x="352754" y="211699"/>
                  </a:lnTo>
                  <a:lnTo>
                    <a:pt x="354105" y="213370"/>
                  </a:lnTo>
                  <a:lnTo>
                    <a:pt x="355163" y="214662"/>
                  </a:lnTo>
                  <a:lnTo>
                    <a:pt x="354527" y="214591"/>
                  </a:lnTo>
                  <a:lnTo>
                    <a:pt x="353924" y="214475"/>
                  </a:lnTo>
                  <a:lnTo>
                    <a:pt x="353396" y="214336"/>
                  </a:lnTo>
                  <a:lnTo>
                    <a:pt x="352990" y="214229"/>
                  </a:lnTo>
                  <a:lnTo>
                    <a:pt x="349951" y="213286"/>
                  </a:lnTo>
                  <a:lnTo>
                    <a:pt x="349545" y="218630"/>
                  </a:lnTo>
                  <a:lnTo>
                    <a:pt x="349350" y="221500"/>
                  </a:lnTo>
                  <a:lnTo>
                    <a:pt x="348970" y="227371"/>
                  </a:lnTo>
                  <a:lnTo>
                    <a:pt x="348867" y="228967"/>
                  </a:lnTo>
                  <a:lnTo>
                    <a:pt x="348657" y="232213"/>
                  </a:lnTo>
                  <a:lnTo>
                    <a:pt x="348560" y="233731"/>
                  </a:lnTo>
                  <a:lnTo>
                    <a:pt x="348392" y="236362"/>
                  </a:lnTo>
                  <a:lnTo>
                    <a:pt x="348349" y="237026"/>
                  </a:lnTo>
                  <a:lnTo>
                    <a:pt x="348107" y="240506"/>
                  </a:lnTo>
                  <a:lnTo>
                    <a:pt x="348053" y="241402"/>
                  </a:lnTo>
                  <a:lnTo>
                    <a:pt x="347882" y="244323"/>
                  </a:lnTo>
                  <a:lnTo>
                    <a:pt x="347597" y="244687"/>
                  </a:lnTo>
                  <a:lnTo>
                    <a:pt x="344605" y="248757"/>
                  </a:lnTo>
                  <a:lnTo>
                    <a:pt x="343962" y="249597"/>
                  </a:lnTo>
                  <a:lnTo>
                    <a:pt x="342866" y="251032"/>
                  </a:lnTo>
                  <a:lnTo>
                    <a:pt x="342264" y="251819"/>
                  </a:lnTo>
                  <a:lnTo>
                    <a:pt x="340848" y="253684"/>
                  </a:lnTo>
                  <a:lnTo>
                    <a:pt x="340206" y="254278"/>
                  </a:lnTo>
                  <a:lnTo>
                    <a:pt x="339536" y="254901"/>
                  </a:lnTo>
                  <a:lnTo>
                    <a:pt x="339250" y="255163"/>
                  </a:lnTo>
                  <a:lnTo>
                    <a:pt x="336499" y="257724"/>
                  </a:lnTo>
                  <a:lnTo>
                    <a:pt x="333254" y="260718"/>
                  </a:lnTo>
                  <a:lnTo>
                    <a:pt x="332249" y="261642"/>
                  </a:lnTo>
                  <a:lnTo>
                    <a:pt x="332010" y="261923"/>
                  </a:lnTo>
                  <a:lnTo>
                    <a:pt x="330699" y="263459"/>
                  </a:lnTo>
                  <a:lnTo>
                    <a:pt x="330130" y="264162"/>
                  </a:lnTo>
                  <a:lnTo>
                    <a:pt x="328312" y="266425"/>
                  </a:lnTo>
                  <a:lnTo>
                    <a:pt x="327188" y="267760"/>
                  </a:lnTo>
                  <a:lnTo>
                    <a:pt x="326655" y="268416"/>
                  </a:lnTo>
                  <a:lnTo>
                    <a:pt x="328752" y="270241"/>
                  </a:lnTo>
                  <a:lnTo>
                    <a:pt x="329226" y="270697"/>
                  </a:lnTo>
                  <a:lnTo>
                    <a:pt x="335135" y="275941"/>
                  </a:lnTo>
                  <a:lnTo>
                    <a:pt x="337413" y="278195"/>
                  </a:lnTo>
                  <a:lnTo>
                    <a:pt x="335974" y="278139"/>
                  </a:lnTo>
                  <a:lnTo>
                    <a:pt x="334460" y="278130"/>
                  </a:lnTo>
                  <a:lnTo>
                    <a:pt x="333625" y="278172"/>
                  </a:lnTo>
                  <a:lnTo>
                    <a:pt x="333268" y="278185"/>
                  </a:lnTo>
                  <a:lnTo>
                    <a:pt x="331660" y="278302"/>
                  </a:lnTo>
                  <a:lnTo>
                    <a:pt x="330133" y="278431"/>
                  </a:lnTo>
                  <a:lnTo>
                    <a:pt x="327382" y="278665"/>
                  </a:lnTo>
                  <a:lnTo>
                    <a:pt x="326614" y="278716"/>
                  </a:lnTo>
                  <a:lnTo>
                    <a:pt x="326262" y="278747"/>
                  </a:lnTo>
                  <a:lnTo>
                    <a:pt x="325316" y="278750"/>
                  </a:lnTo>
                  <a:lnTo>
                    <a:pt x="323006" y="278651"/>
                  </a:lnTo>
                  <a:lnTo>
                    <a:pt x="321586" y="278473"/>
                  </a:lnTo>
                  <a:lnTo>
                    <a:pt x="320171" y="278228"/>
                  </a:lnTo>
                  <a:lnTo>
                    <a:pt x="319517" y="278058"/>
                  </a:lnTo>
                  <a:lnTo>
                    <a:pt x="319350" y="278489"/>
                  </a:lnTo>
                  <a:lnTo>
                    <a:pt x="318739" y="278707"/>
                  </a:lnTo>
                  <a:lnTo>
                    <a:pt x="318028" y="278857"/>
                  </a:lnTo>
                  <a:lnTo>
                    <a:pt x="317758" y="279232"/>
                  </a:lnTo>
                  <a:lnTo>
                    <a:pt x="315393" y="282058"/>
                  </a:lnTo>
                  <a:lnTo>
                    <a:pt x="314864" y="282377"/>
                  </a:lnTo>
                  <a:lnTo>
                    <a:pt x="312056" y="284356"/>
                  </a:lnTo>
                  <a:lnTo>
                    <a:pt x="311547" y="284715"/>
                  </a:lnTo>
                  <a:lnTo>
                    <a:pt x="308436" y="286907"/>
                  </a:lnTo>
                  <a:lnTo>
                    <a:pt x="307374" y="287658"/>
                  </a:lnTo>
                  <a:lnTo>
                    <a:pt x="303104" y="290672"/>
                  </a:lnTo>
                  <a:lnTo>
                    <a:pt x="302496" y="291102"/>
                  </a:lnTo>
                  <a:lnTo>
                    <a:pt x="301709" y="291688"/>
                  </a:lnTo>
                  <a:lnTo>
                    <a:pt x="301181" y="290797"/>
                  </a:lnTo>
                  <a:lnTo>
                    <a:pt x="300646" y="289293"/>
                  </a:lnTo>
                  <a:lnTo>
                    <a:pt x="299525" y="288302"/>
                  </a:lnTo>
                  <a:lnTo>
                    <a:pt x="298090" y="286971"/>
                  </a:lnTo>
                  <a:lnTo>
                    <a:pt x="295639" y="287415"/>
                  </a:lnTo>
                  <a:lnTo>
                    <a:pt x="293684" y="288396"/>
                  </a:lnTo>
                  <a:lnTo>
                    <a:pt x="293280" y="288915"/>
                  </a:lnTo>
                  <a:lnTo>
                    <a:pt x="292834" y="289466"/>
                  </a:lnTo>
                  <a:lnTo>
                    <a:pt x="292399" y="290030"/>
                  </a:lnTo>
                  <a:lnTo>
                    <a:pt x="292014" y="290499"/>
                  </a:lnTo>
                  <a:lnTo>
                    <a:pt x="291686" y="290881"/>
                  </a:lnTo>
                  <a:lnTo>
                    <a:pt x="291369" y="291277"/>
                  </a:lnTo>
                  <a:lnTo>
                    <a:pt x="291195" y="291514"/>
                  </a:lnTo>
                  <a:lnTo>
                    <a:pt x="290538" y="292492"/>
                  </a:lnTo>
                  <a:lnTo>
                    <a:pt x="290243" y="292906"/>
                  </a:lnTo>
                  <a:lnTo>
                    <a:pt x="290100" y="293116"/>
                  </a:lnTo>
                  <a:lnTo>
                    <a:pt x="289952" y="293320"/>
                  </a:lnTo>
                  <a:lnTo>
                    <a:pt x="289809" y="293530"/>
                  </a:lnTo>
                  <a:lnTo>
                    <a:pt x="289442" y="294085"/>
                  </a:lnTo>
                  <a:lnTo>
                    <a:pt x="289265" y="294367"/>
                  </a:lnTo>
                  <a:lnTo>
                    <a:pt x="289083" y="294645"/>
                  </a:lnTo>
                  <a:lnTo>
                    <a:pt x="288679" y="295241"/>
                  </a:lnTo>
                  <a:lnTo>
                    <a:pt x="288456" y="295560"/>
                  </a:lnTo>
                  <a:lnTo>
                    <a:pt x="288233" y="295869"/>
                  </a:lnTo>
                  <a:lnTo>
                    <a:pt x="287965" y="296226"/>
                  </a:lnTo>
                  <a:lnTo>
                    <a:pt x="287770" y="296474"/>
                  </a:lnTo>
                  <a:lnTo>
                    <a:pt x="287536" y="296761"/>
                  </a:lnTo>
                  <a:lnTo>
                    <a:pt x="287052" y="297312"/>
                  </a:lnTo>
                  <a:lnTo>
                    <a:pt x="286795" y="297571"/>
                  </a:lnTo>
                  <a:lnTo>
                    <a:pt x="286531" y="297803"/>
                  </a:lnTo>
                  <a:lnTo>
                    <a:pt x="286270" y="297999"/>
                  </a:lnTo>
                  <a:lnTo>
                    <a:pt x="286002" y="298172"/>
                  </a:lnTo>
                  <a:lnTo>
                    <a:pt x="285722" y="298336"/>
                  </a:lnTo>
                  <a:lnTo>
                    <a:pt x="284842" y="298822"/>
                  </a:lnTo>
                  <a:lnTo>
                    <a:pt x="284522" y="298991"/>
                  </a:lnTo>
                  <a:lnTo>
                    <a:pt x="284201" y="299150"/>
                  </a:lnTo>
                  <a:lnTo>
                    <a:pt x="283876" y="299305"/>
                  </a:lnTo>
                  <a:lnTo>
                    <a:pt x="283547" y="299455"/>
                  </a:lnTo>
                  <a:lnTo>
                    <a:pt x="283256" y="299583"/>
                  </a:lnTo>
                  <a:lnTo>
                    <a:pt x="282962" y="299701"/>
                  </a:lnTo>
                  <a:lnTo>
                    <a:pt x="282369" y="299928"/>
                  </a:lnTo>
                  <a:lnTo>
                    <a:pt x="281690" y="300174"/>
                  </a:lnTo>
                  <a:lnTo>
                    <a:pt x="280923" y="300420"/>
                  </a:lnTo>
                  <a:lnTo>
                    <a:pt x="280541" y="300547"/>
                  </a:lnTo>
                  <a:lnTo>
                    <a:pt x="280163" y="300684"/>
                  </a:lnTo>
                  <a:lnTo>
                    <a:pt x="279827" y="300830"/>
                  </a:lnTo>
                  <a:lnTo>
                    <a:pt x="279166" y="301139"/>
                  </a:lnTo>
                  <a:lnTo>
                    <a:pt x="278834" y="301285"/>
                  </a:lnTo>
                  <a:lnTo>
                    <a:pt x="278497" y="301398"/>
                  </a:lnTo>
                  <a:lnTo>
                    <a:pt x="278170" y="301485"/>
                  </a:lnTo>
                  <a:lnTo>
                    <a:pt x="277836" y="301558"/>
                  </a:lnTo>
                  <a:lnTo>
                    <a:pt x="277501" y="301612"/>
                  </a:lnTo>
                  <a:lnTo>
                    <a:pt x="277165" y="301649"/>
                  </a:lnTo>
                  <a:lnTo>
                    <a:pt x="276829" y="301658"/>
                  </a:lnTo>
                  <a:lnTo>
                    <a:pt x="276481" y="301644"/>
                  </a:lnTo>
                  <a:lnTo>
                    <a:pt x="276130" y="301612"/>
                  </a:lnTo>
                  <a:lnTo>
                    <a:pt x="275778" y="301553"/>
                  </a:lnTo>
                  <a:lnTo>
                    <a:pt x="275438" y="301462"/>
                  </a:lnTo>
                  <a:lnTo>
                    <a:pt x="275110" y="301335"/>
                  </a:lnTo>
                  <a:lnTo>
                    <a:pt x="274860" y="301203"/>
                  </a:lnTo>
                  <a:lnTo>
                    <a:pt x="274615" y="301048"/>
                  </a:lnTo>
                  <a:lnTo>
                    <a:pt x="274382" y="300875"/>
                  </a:lnTo>
                  <a:lnTo>
                    <a:pt x="274151" y="300689"/>
                  </a:lnTo>
                  <a:lnTo>
                    <a:pt x="273927" y="300493"/>
                  </a:lnTo>
                  <a:lnTo>
                    <a:pt x="273724" y="300288"/>
                  </a:lnTo>
                  <a:lnTo>
                    <a:pt x="273532" y="300065"/>
                  </a:lnTo>
                  <a:lnTo>
                    <a:pt x="273158" y="299605"/>
                  </a:lnTo>
                  <a:lnTo>
                    <a:pt x="272961" y="299391"/>
                  </a:lnTo>
                  <a:lnTo>
                    <a:pt x="272746" y="299169"/>
                  </a:lnTo>
                  <a:lnTo>
                    <a:pt x="272527" y="298945"/>
                  </a:lnTo>
                  <a:lnTo>
                    <a:pt x="272304" y="298732"/>
                  </a:lnTo>
                  <a:lnTo>
                    <a:pt x="272073" y="298531"/>
                  </a:lnTo>
                  <a:lnTo>
                    <a:pt x="271832" y="298354"/>
                  </a:lnTo>
                  <a:lnTo>
                    <a:pt x="271616" y="298227"/>
                  </a:lnTo>
                  <a:lnTo>
                    <a:pt x="271390" y="298113"/>
                  </a:lnTo>
                  <a:lnTo>
                    <a:pt x="270930" y="297912"/>
                  </a:lnTo>
                  <a:lnTo>
                    <a:pt x="270702" y="297803"/>
                  </a:lnTo>
                  <a:lnTo>
                    <a:pt x="270253" y="297576"/>
                  </a:lnTo>
                  <a:lnTo>
                    <a:pt x="270031" y="297457"/>
                  </a:lnTo>
                  <a:lnTo>
                    <a:pt x="269600" y="297189"/>
                  </a:lnTo>
                  <a:lnTo>
                    <a:pt x="269419" y="297039"/>
                  </a:lnTo>
                  <a:lnTo>
                    <a:pt x="268897" y="296529"/>
                  </a:lnTo>
                  <a:lnTo>
                    <a:pt x="268716" y="296379"/>
                  </a:lnTo>
                  <a:lnTo>
                    <a:pt x="268550" y="296260"/>
                  </a:lnTo>
                  <a:lnTo>
                    <a:pt x="268380" y="296147"/>
                  </a:lnTo>
                  <a:lnTo>
                    <a:pt x="268210" y="296042"/>
                  </a:lnTo>
                  <a:lnTo>
                    <a:pt x="268032" y="295946"/>
                  </a:lnTo>
                  <a:lnTo>
                    <a:pt x="267855" y="295860"/>
                  </a:lnTo>
                  <a:lnTo>
                    <a:pt x="267651" y="295778"/>
                  </a:lnTo>
                  <a:lnTo>
                    <a:pt x="267444" y="295710"/>
                  </a:lnTo>
                  <a:lnTo>
                    <a:pt x="267231" y="295651"/>
                  </a:lnTo>
                  <a:lnTo>
                    <a:pt x="267021" y="295605"/>
                  </a:lnTo>
                  <a:lnTo>
                    <a:pt x="266804" y="295569"/>
                  </a:lnTo>
                  <a:lnTo>
                    <a:pt x="266615" y="295550"/>
                  </a:lnTo>
                  <a:lnTo>
                    <a:pt x="266420" y="295541"/>
                  </a:lnTo>
                  <a:lnTo>
                    <a:pt x="266035" y="295541"/>
                  </a:lnTo>
                  <a:lnTo>
                    <a:pt x="265838" y="295537"/>
                  </a:lnTo>
                  <a:lnTo>
                    <a:pt x="265351" y="295509"/>
                  </a:lnTo>
                  <a:lnTo>
                    <a:pt x="264372" y="295427"/>
                  </a:lnTo>
                  <a:lnTo>
                    <a:pt x="263394" y="295341"/>
                  </a:lnTo>
                  <a:lnTo>
                    <a:pt x="262447" y="295273"/>
                  </a:lnTo>
                  <a:lnTo>
                    <a:pt x="262213" y="295259"/>
                  </a:lnTo>
                  <a:lnTo>
                    <a:pt x="261793" y="295200"/>
                  </a:lnTo>
                  <a:lnTo>
                    <a:pt x="261404" y="295155"/>
                  </a:lnTo>
                  <a:lnTo>
                    <a:pt x="261211" y="295132"/>
                  </a:lnTo>
                  <a:lnTo>
                    <a:pt x="261019" y="295100"/>
                  </a:lnTo>
                  <a:lnTo>
                    <a:pt x="260758" y="295045"/>
                  </a:lnTo>
                  <a:lnTo>
                    <a:pt x="260495" y="294981"/>
                  </a:lnTo>
                  <a:lnTo>
                    <a:pt x="259972" y="294845"/>
                  </a:lnTo>
                  <a:lnTo>
                    <a:pt x="259463" y="294731"/>
                  </a:lnTo>
                  <a:lnTo>
                    <a:pt x="258217" y="294504"/>
                  </a:lnTo>
                  <a:lnTo>
                    <a:pt x="257729" y="294422"/>
                  </a:lnTo>
                  <a:lnTo>
                    <a:pt x="257491" y="294367"/>
                  </a:lnTo>
                  <a:lnTo>
                    <a:pt x="257257" y="294294"/>
                  </a:lnTo>
                  <a:lnTo>
                    <a:pt x="257013" y="294199"/>
                  </a:lnTo>
                  <a:lnTo>
                    <a:pt x="256775" y="294080"/>
                  </a:lnTo>
                  <a:lnTo>
                    <a:pt x="256539" y="293948"/>
                  </a:lnTo>
                  <a:lnTo>
                    <a:pt x="256078" y="293666"/>
                  </a:lnTo>
                  <a:lnTo>
                    <a:pt x="255845" y="293502"/>
                  </a:lnTo>
                  <a:lnTo>
                    <a:pt x="255619" y="293329"/>
                  </a:lnTo>
                  <a:lnTo>
                    <a:pt x="255392" y="293148"/>
                  </a:lnTo>
                  <a:lnTo>
                    <a:pt x="255165" y="292974"/>
                  </a:lnTo>
                  <a:lnTo>
                    <a:pt x="254931" y="292815"/>
                  </a:lnTo>
                  <a:lnTo>
                    <a:pt x="254651" y="292642"/>
                  </a:lnTo>
                  <a:lnTo>
                    <a:pt x="254368" y="292483"/>
                  </a:lnTo>
                  <a:lnTo>
                    <a:pt x="254081" y="292333"/>
                  </a:lnTo>
                  <a:lnTo>
                    <a:pt x="253790" y="292201"/>
                  </a:lnTo>
                  <a:lnTo>
                    <a:pt x="253492" y="292092"/>
                  </a:lnTo>
                  <a:lnTo>
                    <a:pt x="253153" y="292001"/>
                  </a:lnTo>
                  <a:lnTo>
                    <a:pt x="252800" y="291941"/>
                  </a:lnTo>
                  <a:lnTo>
                    <a:pt x="252450" y="291900"/>
                  </a:lnTo>
                  <a:lnTo>
                    <a:pt x="251744" y="291868"/>
                  </a:lnTo>
                  <a:lnTo>
                    <a:pt x="251426" y="291864"/>
                  </a:lnTo>
                  <a:lnTo>
                    <a:pt x="251113" y="291868"/>
                  </a:lnTo>
                  <a:lnTo>
                    <a:pt x="250795" y="291882"/>
                  </a:lnTo>
                  <a:lnTo>
                    <a:pt x="250482" y="291914"/>
                  </a:lnTo>
                  <a:lnTo>
                    <a:pt x="250172" y="291964"/>
                  </a:lnTo>
                  <a:lnTo>
                    <a:pt x="249934" y="292023"/>
                  </a:lnTo>
                  <a:lnTo>
                    <a:pt x="249701" y="292096"/>
                  </a:lnTo>
                  <a:lnTo>
                    <a:pt x="249231" y="292265"/>
                  </a:lnTo>
                  <a:lnTo>
                    <a:pt x="248998" y="292342"/>
                  </a:lnTo>
                  <a:lnTo>
                    <a:pt x="248484" y="292501"/>
                  </a:lnTo>
                  <a:lnTo>
                    <a:pt x="247971" y="292665"/>
                  </a:lnTo>
                  <a:lnTo>
                    <a:pt x="247717" y="292752"/>
                  </a:lnTo>
                  <a:lnTo>
                    <a:pt x="247294" y="292906"/>
                  </a:lnTo>
                  <a:lnTo>
                    <a:pt x="247033" y="293011"/>
                  </a:lnTo>
                  <a:lnTo>
                    <a:pt x="246667" y="293161"/>
                  </a:lnTo>
                  <a:lnTo>
                    <a:pt x="245947" y="293316"/>
                  </a:lnTo>
                  <a:lnTo>
                    <a:pt x="244817" y="293571"/>
                  </a:lnTo>
                  <a:lnTo>
                    <a:pt x="243827" y="293776"/>
                  </a:lnTo>
                  <a:lnTo>
                    <a:pt x="243499" y="293848"/>
                  </a:lnTo>
                  <a:lnTo>
                    <a:pt x="243170" y="293935"/>
                  </a:lnTo>
                  <a:lnTo>
                    <a:pt x="242898" y="294017"/>
                  </a:lnTo>
                  <a:lnTo>
                    <a:pt x="242626" y="294108"/>
                  </a:lnTo>
                  <a:lnTo>
                    <a:pt x="242349" y="294246"/>
                  </a:lnTo>
                  <a:lnTo>
                    <a:pt x="240557" y="294444"/>
                  </a:lnTo>
                  <a:lnTo>
                    <a:pt x="238299" y="294516"/>
                  </a:lnTo>
                  <a:lnTo>
                    <a:pt x="236101" y="294125"/>
                  </a:lnTo>
                  <a:lnTo>
                    <a:pt x="233760" y="293164"/>
                  </a:lnTo>
                  <a:close/>
                </a:path>
              </a:pathLst>
            </a:custGeom>
            <a:solidFill>
              <a:srgbClr val="FFEBA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9" name="pg119"/>
            <p:cNvSpPr/>
            <p:nvPr/>
          </p:nvSpPr>
          <p:spPr>
            <a:xfrm>
              <a:off x="6621338" y="4131092"/>
              <a:ext cx="342766" cy="295012"/>
            </a:xfrm>
            <a:custGeom>
              <a:avLst/>
              <a:gdLst/>
              <a:ahLst/>
              <a:cxnLst/>
              <a:rect l="0" t="0" r="0" b="0"/>
              <a:pathLst>
                <a:path w="342766" h="295012">
                  <a:moveTo>
                    <a:pt x="205056" y="16080"/>
                  </a:moveTo>
                  <a:lnTo>
                    <a:pt x="208085" y="14971"/>
                  </a:lnTo>
                  <a:lnTo>
                    <a:pt x="209259" y="14540"/>
                  </a:lnTo>
                  <a:lnTo>
                    <a:pt x="213771" y="12892"/>
                  </a:lnTo>
                  <a:lnTo>
                    <a:pt x="218281" y="11186"/>
                  </a:lnTo>
                  <a:lnTo>
                    <a:pt x="220792" y="10252"/>
                  </a:lnTo>
                  <a:lnTo>
                    <a:pt x="222347" y="9674"/>
                  </a:lnTo>
                  <a:lnTo>
                    <a:pt x="225671" y="8478"/>
                  </a:lnTo>
                  <a:lnTo>
                    <a:pt x="226159" y="8382"/>
                  </a:lnTo>
                  <a:lnTo>
                    <a:pt x="231425" y="6459"/>
                  </a:lnTo>
                  <a:lnTo>
                    <a:pt x="233764" y="5603"/>
                  </a:lnTo>
                  <a:lnTo>
                    <a:pt x="237885" y="4084"/>
                  </a:lnTo>
                  <a:lnTo>
                    <a:pt x="238488" y="3904"/>
                  </a:lnTo>
                  <a:lnTo>
                    <a:pt x="239041" y="3720"/>
                  </a:lnTo>
                  <a:lnTo>
                    <a:pt x="239541" y="3547"/>
                  </a:lnTo>
                  <a:lnTo>
                    <a:pt x="240471" y="3226"/>
                  </a:lnTo>
                  <a:lnTo>
                    <a:pt x="242614" y="2484"/>
                  </a:lnTo>
                  <a:lnTo>
                    <a:pt x="242967" y="2328"/>
                  </a:lnTo>
                  <a:lnTo>
                    <a:pt x="243815" y="1953"/>
                  </a:lnTo>
                  <a:lnTo>
                    <a:pt x="245249" y="1325"/>
                  </a:lnTo>
                  <a:lnTo>
                    <a:pt x="245652" y="1422"/>
                  </a:lnTo>
                  <a:lnTo>
                    <a:pt x="245784" y="1408"/>
                  </a:lnTo>
                  <a:lnTo>
                    <a:pt x="246044" y="1354"/>
                  </a:lnTo>
                  <a:lnTo>
                    <a:pt x="246252" y="1299"/>
                  </a:lnTo>
                  <a:lnTo>
                    <a:pt x="246460" y="1217"/>
                  </a:lnTo>
                  <a:lnTo>
                    <a:pt x="246664" y="1117"/>
                  </a:lnTo>
                  <a:lnTo>
                    <a:pt x="247053" y="890"/>
                  </a:lnTo>
                  <a:lnTo>
                    <a:pt x="247363" y="695"/>
                  </a:lnTo>
                  <a:lnTo>
                    <a:pt x="247657" y="472"/>
                  </a:lnTo>
                  <a:lnTo>
                    <a:pt x="247797" y="354"/>
                  </a:lnTo>
                  <a:lnTo>
                    <a:pt x="247967" y="272"/>
                  </a:lnTo>
                  <a:lnTo>
                    <a:pt x="248140" y="199"/>
                  </a:lnTo>
                  <a:lnTo>
                    <a:pt x="248318" y="136"/>
                  </a:lnTo>
                  <a:lnTo>
                    <a:pt x="248499" y="81"/>
                  </a:lnTo>
                  <a:lnTo>
                    <a:pt x="248681" y="40"/>
                  </a:lnTo>
                  <a:lnTo>
                    <a:pt x="248896" y="9"/>
                  </a:lnTo>
                  <a:lnTo>
                    <a:pt x="249115" y="0"/>
                  </a:lnTo>
                  <a:lnTo>
                    <a:pt x="249560" y="4"/>
                  </a:lnTo>
                  <a:lnTo>
                    <a:pt x="250463" y="4"/>
                  </a:lnTo>
                  <a:lnTo>
                    <a:pt x="251143" y="27"/>
                  </a:lnTo>
                  <a:lnTo>
                    <a:pt x="251823" y="63"/>
                  </a:lnTo>
                  <a:lnTo>
                    <a:pt x="252506" y="95"/>
                  </a:lnTo>
                  <a:lnTo>
                    <a:pt x="253186" y="118"/>
                  </a:lnTo>
                  <a:lnTo>
                    <a:pt x="254066" y="136"/>
                  </a:lnTo>
                  <a:lnTo>
                    <a:pt x="254508" y="140"/>
                  </a:lnTo>
                  <a:lnTo>
                    <a:pt x="254946" y="149"/>
                  </a:lnTo>
                  <a:lnTo>
                    <a:pt x="255384" y="159"/>
                  </a:lnTo>
                  <a:lnTo>
                    <a:pt x="256143" y="168"/>
                  </a:lnTo>
                  <a:lnTo>
                    <a:pt x="256906" y="172"/>
                  </a:lnTo>
                  <a:lnTo>
                    <a:pt x="257665" y="186"/>
                  </a:lnTo>
                  <a:lnTo>
                    <a:pt x="258424" y="218"/>
                  </a:lnTo>
                  <a:lnTo>
                    <a:pt x="259176" y="277"/>
                  </a:lnTo>
                  <a:lnTo>
                    <a:pt x="259573" y="322"/>
                  </a:lnTo>
                  <a:lnTo>
                    <a:pt x="260358" y="431"/>
                  </a:lnTo>
                  <a:lnTo>
                    <a:pt x="260558" y="445"/>
                  </a:lnTo>
                  <a:lnTo>
                    <a:pt x="260751" y="467"/>
                  </a:lnTo>
                  <a:lnTo>
                    <a:pt x="260936" y="513"/>
                  </a:lnTo>
                  <a:lnTo>
                    <a:pt x="261095" y="586"/>
                  </a:lnTo>
                  <a:lnTo>
                    <a:pt x="261227" y="699"/>
                  </a:lnTo>
                  <a:lnTo>
                    <a:pt x="261340" y="840"/>
                  </a:lnTo>
                  <a:lnTo>
                    <a:pt x="261438" y="995"/>
                  </a:lnTo>
                  <a:lnTo>
                    <a:pt x="261533" y="1158"/>
                  </a:lnTo>
                  <a:lnTo>
                    <a:pt x="261914" y="1735"/>
                  </a:lnTo>
                  <a:lnTo>
                    <a:pt x="262182" y="2162"/>
                  </a:lnTo>
                  <a:lnTo>
                    <a:pt x="262439" y="2599"/>
                  </a:lnTo>
                  <a:lnTo>
                    <a:pt x="262685" y="3039"/>
                  </a:lnTo>
                  <a:lnTo>
                    <a:pt x="262915" y="3489"/>
                  </a:lnTo>
                  <a:lnTo>
                    <a:pt x="263115" y="3903"/>
                  </a:lnTo>
                  <a:lnTo>
                    <a:pt x="263304" y="4321"/>
                  </a:lnTo>
                  <a:lnTo>
                    <a:pt x="263485" y="4743"/>
                  </a:lnTo>
                  <a:lnTo>
                    <a:pt x="263655" y="5170"/>
                  </a:lnTo>
                  <a:lnTo>
                    <a:pt x="263814" y="5602"/>
                  </a:lnTo>
                  <a:lnTo>
                    <a:pt x="263931" y="5943"/>
                  </a:lnTo>
                  <a:lnTo>
                    <a:pt x="264142" y="6629"/>
                  </a:lnTo>
                  <a:lnTo>
                    <a:pt x="264531" y="8028"/>
                  </a:lnTo>
                  <a:lnTo>
                    <a:pt x="264622" y="8383"/>
                  </a:lnTo>
                  <a:lnTo>
                    <a:pt x="264698" y="8737"/>
                  </a:lnTo>
                  <a:lnTo>
                    <a:pt x="264743" y="9096"/>
                  </a:lnTo>
                  <a:lnTo>
                    <a:pt x="264758" y="9328"/>
                  </a:lnTo>
                  <a:lnTo>
                    <a:pt x="264762" y="9560"/>
                  </a:lnTo>
                  <a:lnTo>
                    <a:pt x="264758" y="9791"/>
                  </a:lnTo>
                  <a:lnTo>
                    <a:pt x="264743" y="10028"/>
                  </a:lnTo>
                  <a:lnTo>
                    <a:pt x="264724" y="10255"/>
                  </a:lnTo>
                  <a:lnTo>
                    <a:pt x="264671" y="10577"/>
                  </a:lnTo>
                  <a:lnTo>
                    <a:pt x="264599" y="10900"/>
                  </a:lnTo>
                  <a:lnTo>
                    <a:pt x="264509" y="11218"/>
                  </a:lnTo>
                  <a:lnTo>
                    <a:pt x="264410" y="11536"/>
                  </a:lnTo>
                  <a:lnTo>
                    <a:pt x="264308" y="11850"/>
                  </a:lnTo>
                  <a:lnTo>
                    <a:pt x="264210" y="12127"/>
                  </a:lnTo>
                  <a:lnTo>
                    <a:pt x="263984" y="12668"/>
                  </a:lnTo>
                  <a:lnTo>
                    <a:pt x="263878" y="12940"/>
                  </a:lnTo>
                  <a:lnTo>
                    <a:pt x="263791" y="13222"/>
                  </a:lnTo>
                  <a:lnTo>
                    <a:pt x="263659" y="13672"/>
                  </a:lnTo>
                  <a:lnTo>
                    <a:pt x="263606" y="13899"/>
                  </a:lnTo>
                  <a:lnTo>
                    <a:pt x="263583" y="14117"/>
                  </a:lnTo>
                  <a:lnTo>
                    <a:pt x="263697" y="14526"/>
                  </a:lnTo>
                  <a:lnTo>
                    <a:pt x="263874" y="14821"/>
                  </a:lnTo>
                  <a:lnTo>
                    <a:pt x="264055" y="15194"/>
                  </a:lnTo>
                  <a:lnTo>
                    <a:pt x="264142" y="15385"/>
                  </a:lnTo>
                  <a:lnTo>
                    <a:pt x="264222" y="15576"/>
                  </a:lnTo>
                  <a:lnTo>
                    <a:pt x="264297" y="15771"/>
                  </a:lnTo>
                  <a:lnTo>
                    <a:pt x="264358" y="15953"/>
                  </a:lnTo>
                  <a:lnTo>
                    <a:pt x="264463" y="16330"/>
                  </a:lnTo>
                  <a:lnTo>
                    <a:pt x="264558" y="16712"/>
                  </a:lnTo>
                  <a:lnTo>
                    <a:pt x="264694" y="17307"/>
                  </a:lnTo>
                  <a:lnTo>
                    <a:pt x="264811" y="17907"/>
                  </a:lnTo>
                  <a:lnTo>
                    <a:pt x="264860" y="18207"/>
                  </a:lnTo>
                  <a:lnTo>
                    <a:pt x="264905" y="18693"/>
                  </a:lnTo>
                  <a:lnTo>
                    <a:pt x="264924" y="19679"/>
                  </a:lnTo>
                  <a:lnTo>
                    <a:pt x="264954" y="20165"/>
                  </a:lnTo>
                  <a:lnTo>
                    <a:pt x="265038" y="20638"/>
                  </a:lnTo>
                  <a:lnTo>
                    <a:pt x="265136" y="20969"/>
                  </a:lnTo>
                  <a:lnTo>
                    <a:pt x="265256" y="21292"/>
                  </a:lnTo>
                  <a:lnTo>
                    <a:pt x="265392" y="21615"/>
                  </a:lnTo>
                  <a:lnTo>
                    <a:pt x="265668" y="22251"/>
                  </a:lnTo>
                  <a:lnTo>
                    <a:pt x="265861" y="22755"/>
                  </a:lnTo>
                  <a:lnTo>
                    <a:pt x="266042" y="23273"/>
                  </a:lnTo>
                  <a:lnTo>
                    <a:pt x="266238" y="23778"/>
                  </a:lnTo>
                  <a:lnTo>
                    <a:pt x="266476" y="24246"/>
                  </a:lnTo>
                  <a:lnTo>
                    <a:pt x="266941" y="24800"/>
                  </a:lnTo>
                  <a:lnTo>
                    <a:pt x="267107" y="24945"/>
                  </a:lnTo>
                  <a:lnTo>
                    <a:pt x="267281" y="25082"/>
                  </a:lnTo>
                  <a:lnTo>
                    <a:pt x="267466" y="25209"/>
                  </a:lnTo>
                  <a:lnTo>
                    <a:pt x="267651" y="25322"/>
                  </a:lnTo>
                  <a:lnTo>
                    <a:pt x="267900" y="25700"/>
                  </a:lnTo>
                  <a:lnTo>
                    <a:pt x="268040" y="25813"/>
                  </a:lnTo>
                  <a:lnTo>
                    <a:pt x="268184" y="25922"/>
                  </a:lnTo>
                  <a:lnTo>
                    <a:pt x="268331" y="26027"/>
                  </a:lnTo>
                  <a:lnTo>
                    <a:pt x="268482" y="26127"/>
                  </a:lnTo>
                  <a:lnTo>
                    <a:pt x="268708" y="26254"/>
                  </a:lnTo>
                  <a:lnTo>
                    <a:pt x="268946" y="26368"/>
                  </a:lnTo>
                  <a:lnTo>
                    <a:pt x="269192" y="26468"/>
                  </a:lnTo>
                  <a:lnTo>
                    <a:pt x="269437" y="26558"/>
                  </a:lnTo>
                  <a:lnTo>
                    <a:pt x="269687" y="26640"/>
                  </a:lnTo>
                  <a:lnTo>
                    <a:pt x="269955" y="26722"/>
                  </a:lnTo>
                  <a:lnTo>
                    <a:pt x="270223" y="26795"/>
                  </a:lnTo>
                  <a:lnTo>
                    <a:pt x="270499" y="26858"/>
                  </a:lnTo>
                  <a:lnTo>
                    <a:pt x="270774" y="26913"/>
                  </a:lnTo>
                  <a:lnTo>
                    <a:pt x="271424" y="27049"/>
                  </a:lnTo>
                  <a:lnTo>
                    <a:pt x="271802" y="27122"/>
                  </a:lnTo>
                  <a:lnTo>
                    <a:pt x="272183" y="27185"/>
                  </a:lnTo>
                  <a:lnTo>
                    <a:pt x="272580" y="27237"/>
                  </a:lnTo>
                  <a:lnTo>
                    <a:pt x="272942" y="27272"/>
                  </a:lnTo>
                  <a:lnTo>
                    <a:pt x="273369" y="27290"/>
                  </a:lnTo>
                  <a:lnTo>
                    <a:pt x="274717" y="27285"/>
                  </a:lnTo>
                  <a:lnTo>
                    <a:pt x="275068" y="27272"/>
                  </a:lnTo>
                  <a:lnTo>
                    <a:pt x="275416" y="27236"/>
                  </a:lnTo>
                  <a:lnTo>
                    <a:pt x="275756" y="27167"/>
                  </a:lnTo>
                  <a:lnTo>
                    <a:pt x="275903" y="27122"/>
                  </a:lnTo>
                  <a:lnTo>
                    <a:pt x="276337" y="26958"/>
                  </a:lnTo>
                  <a:lnTo>
                    <a:pt x="276485" y="26913"/>
                  </a:lnTo>
                  <a:lnTo>
                    <a:pt x="276715" y="26854"/>
                  </a:lnTo>
                  <a:lnTo>
                    <a:pt x="276949" y="26808"/>
                  </a:lnTo>
                  <a:lnTo>
                    <a:pt x="277663" y="26704"/>
                  </a:lnTo>
                  <a:lnTo>
                    <a:pt x="278139" y="26618"/>
                  </a:lnTo>
                  <a:lnTo>
                    <a:pt x="278377" y="26581"/>
                  </a:lnTo>
                  <a:lnTo>
                    <a:pt x="278615" y="26558"/>
                  </a:lnTo>
                  <a:lnTo>
                    <a:pt x="278845" y="26572"/>
                  </a:lnTo>
                  <a:lnTo>
                    <a:pt x="279306" y="26767"/>
                  </a:lnTo>
                  <a:lnTo>
                    <a:pt x="279347" y="26949"/>
                  </a:lnTo>
                  <a:lnTo>
                    <a:pt x="279389" y="27408"/>
                  </a:lnTo>
                  <a:lnTo>
                    <a:pt x="279434" y="27613"/>
                  </a:lnTo>
                  <a:lnTo>
                    <a:pt x="279521" y="27822"/>
                  </a:lnTo>
                  <a:lnTo>
                    <a:pt x="279623" y="28031"/>
                  </a:lnTo>
                  <a:lnTo>
                    <a:pt x="279736" y="28231"/>
                  </a:lnTo>
                  <a:lnTo>
                    <a:pt x="279857" y="28426"/>
                  </a:lnTo>
                  <a:lnTo>
                    <a:pt x="280711" y="29376"/>
                  </a:lnTo>
                  <a:lnTo>
                    <a:pt x="280839" y="29453"/>
                  </a:lnTo>
                  <a:lnTo>
                    <a:pt x="280975" y="29526"/>
                  </a:lnTo>
                  <a:lnTo>
                    <a:pt x="281236" y="29626"/>
                  </a:lnTo>
                  <a:lnTo>
                    <a:pt x="282029" y="29948"/>
                  </a:lnTo>
                  <a:lnTo>
                    <a:pt x="282323" y="30212"/>
                  </a:lnTo>
                  <a:lnTo>
                    <a:pt x="282803" y="30648"/>
                  </a:lnTo>
                  <a:lnTo>
                    <a:pt x="282996" y="30775"/>
                  </a:lnTo>
                  <a:lnTo>
                    <a:pt x="283196" y="30884"/>
                  </a:lnTo>
                  <a:lnTo>
                    <a:pt x="283615" y="31089"/>
                  </a:lnTo>
                  <a:lnTo>
                    <a:pt x="283819" y="31198"/>
                  </a:lnTo>
                  <a:lnTo>
                    <a:pt x="284068" y="31357"/>
                  </a:lnTo>
                  <a:lnTo>
                    <a:pt x="284552" y="31702"/>
                  </a:lnTo>
                  <a:lnTo>
                    <a:pt x="284797" y="31861"/>
                  </a:lnTo>
                  <a:lnTo>
                    <a:pt x="285058" y="31984"/>
                  </a:lnTo>
                  <a:lnTo>
                    <a:pt x="285375" y="32075"/>
                  </a:lnTo>
                  <a:lnTo>
                    <a:pt x="285704" y="32134"/>
                  </a:lnTo>
                  <a:lnTo>
                    <a:pt x="286043" y="32166"/>
                  </a:lnTo>
                  <a:lnTo>
                    <a:pt x="287105" y="32220"/>
                  </a:lnTo>
                  <a:lnTo>
                    <a:pt x="287486" y="32229"/>
                  </a:lnTo>
                  <a:lnTo>
                    <a:pt x="288249" y="32216"/>
                  </a:lnTo>
                  <a:lnTo>
                    <a:pt x="288781" y="32192"/>
                  </a:lnTo>
                  <a:lnTo>
                    <a:pt x="289178" y="32170"/>
                  </a:lnTo>
                  <a:lnTo>
                    <a:pt x="289454" y="32148"/>
                  </a:lnTo>
                  <a:lnTo>
                    <a:pt x="289730" y="32116"/>
                  </a:lnTo>
                  <a:lnTo>
                    <a:pt x="289998" y="32070"/>
                  </a:lnTo>
                  <a:lnTo>
                    <a:pt x="290394" y="31943"/>
                  </a:lnTo>
                  <a:lnTo>
                    <a:pt x="290783" y="31766"/>
                  </a:lnTo>
                  <a:lnTo>
                    <a:pt x="291168" y="31566"/>
                  </a:lnTo>
                  <a:lnTo>
                    <a:pt x="291554" y="31375"/>
                  </a:lnTo>
                  <a:lnTo>
                    <a:pt x="291950" y="31225"/>
                  </a:lnTo>
                  <a:lnTo>
                    <a:pt x="292215" y="31148"/>
                  </a:lnTo>
                  <a:lnTo>
                    <a:pt x="292487" y="31080"/>
                  </a:lnTo>
                  <a:lnTo>
                    <a:pt x="292759" y="31021"/>
                  </a:lnTo>
                  <a:lnTo>
                    <a:pt x="293030" y="30971"/>
                  </a:lnTo>
                  <a:lnTo>
                    <a:pt x="294099" y="30457"/>
                  </a:lnTo>
                  <a:lnTo>
                    <a:pt x="294228" y="30416"/>
                  </a:lnTo>
                  <a:lnTo>
                    <a:pt x="294356" y="30384"/>
                  </a:lnTo>
                  <a:lnTo>
                    <a:pt x="294484" y="30362"/>
                  </a:lnTo>
                  <a:lnTo>
                    <a:pt x="294734" y="30339"/>
                  </a:lnTo>
                  <a:lnTo>
                    <a:pt x="295111" y="30371"/>
                  </a:lnTo>
                  <a:lnTo>
                    <a:pt x="295262" y="30412"/>
                  </a:lnTo>
                  <a:lnTo>
                    <a:pt x="295413" y="30471"/>
                  </a:lnTo>
                  <a:lnTo>
                    <a:pt x="295708" y="30616"/>
                  </a:lnTo>
                  <a:lnTo>
                    <a:pt x="295859" y="30680"/>
                  </a:lnTo>
                  <a:lnTo>
                    <a:pt x="296259" y="30803"/>
                  </a:lnTo>
                  <a:lnTo>
                    <a:pt x="296524" y="30898"/>
                  </a:lnTo>
                  <a:lnTo>
                    <a:pt x="296796" y="31039"/>
                  </a:lnTo>
                  <a:lnTo>
                    <a:pt x="296928" y="31121"/>
                  </a:lnTo>
                  <a:lnTo>
                    <a:pt x="297185" y="31289"/>
                  </a:lnTo>
                  <a:lnTo>
                    <a:pt x="297328" y="31393"/>
                  </a:lnTo>
                  <a:lnTo>
                    <a:pt x="297740" y="31739"/>
                  </a:lnTo>
                  <a:lnTo>
                    <a:pt x="297884" y="31848"/>
                  </a:lnTo>
                  <a:lnTo>
                    <a:pt x="298133" y="32002"/>
                  </a:lnTo>
                  <a:lnTo>
                    <a:pt x="298646" y="32311"/>
                  </a:lnTo>
                  <a:lnTo>
                    <a:pt x="298994" y="32516"/>
                  </a:lnTo>
                  <a:lnTo>
                    <a:pt x="299319" y="32720"/>
                  </a:lnTo>
                  <a:lnTo>
                    <a:pt x="299466" y="32825"/>
                  </a:lnTo>
                  <a:lnTo>
                    <a:pt x="299617" y="32925"/>
                  </a:lnTo>
                  <a:lnTo>
                    <a:pt x="299908" y="33138"/>
                  </a:lnTo>
                  <a:lnTo>
                    <a:pt x="300195" y="33356"/>
                  </a:lnTo>
                  <a:lnTo>
                    <a:pt x="300610" y="33697"/>
                  </a:lnTo>
                  <a:lnTo>
                    <a:pt x="300988" y="33997"/>
                  </a:lnTo>
                  <a:lnTo>
                    <a:pt x="301230" y="34211"/>
                  </a:lnTo>
                  <a:lnTo>
                    <a:pt x="301362" y="34365"/>
                  </a:lnTo>
                  <a:lnTo>
                    <a:pt x="301604" y="34701"/>
                  </a:lnTo>
                  <a:lnTo>
                    <a:pt x="301732" y="34856"/>
                  </a:lnTo>
                  <a:lnTo>
                    <a:pt x="302121" y="35088"/>
                  </a:lnTo>
                  <a:lnTo>
                    <a:pt x="302506" y="35197"/>
                  </a:lnTo>
                  <a:lnTo>
                    <a:pt x="302899" y="35324"/>
                  </a:lnTo>
                  <a:lnTo>
                    <a:pt x="303095" y="35379"/>
                  </a:lnTo>
                  <a:lnTo>
                    <a:pt x="303288" y="35401"/>
                  </a:lnTo>
                  <a:lnTo>
                    <a:pt x="303465" y="35383"/>
                  </a:lnTo>
                  <a:lnTo>
                    <a:pt x="303601" y="35324"/>
                  </a:lnTo>
                  <a:lnTo>
                    <a:pt x="303802" y="35219"/>
                  </a:lnTo>
                  <a:lnTo>
                    <a:pt x="304002" y="35151"/>
                  </a:lnTo>
                  <a:lnTo>
                    <a:pt x="304138" y="35101"/>
                  </a:lnTo>
                  <a:lnTo>
                    <a:pt x="304266" y="35033"/>
                  </a:lnTo>
                  <a:lnTo>
                    <a:pt x="304640" y="34797"/>
                  </a:lnTo>
                  <a:lnTo>
                    <a:pt x="304768" y="34733"/>
                  </a:lnTo>
                  <a:lnTo>
                    <a:pt x="304923" y="34679"/>
                  </a:lnTo>
                  <a:lnTo>
                    <a:pt x="305082" y="34638"/>
                  </a:lnTo>
                  <a:lnTo>
                    <a:pt x="305407" y="34574"/>
                  </a:lnTo>
                  <a:lnTo>
                    <a:pt x="305569" y="34538"/>
                  </a:lnTo>
                  <a:lnTo>
                    <a:pt x="306407" y="34324"/>
                  </a:lnTo>
                  <a:lnTo>
                    <a:pt x="306615" y="34261"/>
                  </a:lnTo>
                  <a:lnTo>
                    <a:pt x="306819" y="34193"/>
                  </a:lnTo>
                  <a:lnTo>
                    <a:pt x="307220" y="34033"/>
                  </a:lnTo>
                  <a:lnTo>
                    <a:pt x="307420" y="33961"/>
                  </a:lnTo>
                  <a:lnTo>
                    <a:pt x="307624" y="33902"/>
                  </a:lnTo>
                  <a:lnTo>
                    <a:pt x="307903" y="33847"/>
                  </a:lnTo>
                  <a:lnTo>
                    <a:pt x="308186" y="33811"/>
                  </a:lnTo>
                  <a:lnTo>
                    <a:pt x="308760" y="33774"/>
                  </a:lnTo>
                  <a:lnTo>
                    <a:pt x="309011" y="33763"/>
                  </a:lnTo>
                  <a:lnTo>
                    <a:pt x="309618" y="33729"/>
                  </a:lnTo>
                  <a:lnTo>
                    <a:pt x="310467" y="33702"/>
                  </a:lnTo>
                  <a:lnTo>
                    <a:pt x="311627" y="33629"/>
                  </a:lnTo>
                  <a:lnTo>
                    <a:pt x="312012" y="33624"/>
                  </a:lnTo>
                  <a:lnTo>
                    <a:pt x="312393" y="33647"/>
                  </a:lnTo>
                  <a:lnTo>
                    <a:pt x="312560" y="33674"/>
                  </a:lnTo>
                  <a:lnTo>
                    <a:pt x="312892" y="33743"/>
                  </a:lnTo>
                  <a:lnTo>
                    <a:pt x="313058" y="33770"/>
                  </a:lnTo>
                  <a:lnTo>
                    <a:pt x="313224" y="33788"/>
                  </a:lnTo>
                  <a:lnTo>
                    <a:pt x="313417" y="33793"/>
                  </a:lnTo>
                  <a:lnTo>
                    <a:pt x="313610" y="33779"/>
                  </a:lnTo>
                  <a:lnTo>
                    <a:pt x="313802" y="33756"/>
                  </a:lnTo>
                  <a:lnTo>
                    <a:pt x="313995" y="33738"/>
                  </a:lnTo>
                  <a:lnTo>
                    <a:pt x="314187" y="33724"/>
                  </a:lnTo>
                  <a:lnTo>
                    <a:pt x="314554" y="33711"/>
                  </a:lnTo>
                  <a:lnTo>
                    <a:pt x="314920" y="33706"/>
                  </a:lnTo>
                  <a:lnTo>
                    <a:pt x="316027" y="33711"/>
                  </a:lnTo>
                  <a:lnTo>
                    <a:pt x="316544" y="33715"/>
                  </a:lnTo>
                  <a:lnTo>
                    <a:pt x="317061" y="33729"/>
                  </a:lnTo>
                  <a:lnTo>
                    <a:pt x="317583" y="33738"/>
                  </a:lnTo>
                  <a:lnTo>
                    <a:pt x="318100" y="33734"/>
                  </a:lnTo>
                  <a:lnTo>
                    <a:pt x="318618" y="33715"/>
                  </a:lnTo>
                  <a:lnTo>
                    <a:pt x="319188" y="33670"/>
                  </a:lnTo>
                  <a:lnTo>
                    <a:pt x="319754" y="33611"/>
                  </a:lnTo>
                  <a:lnTo>
                    <a:pt x="320393" y="33515"/>
                  </a:lnTo>
                  <a:lnTo>
                    <a:pt x="320748" y="33456"/>
                  </a:lnTo>
                  <a:lnTo>
                    <a:pt x="321099" y="33388"/>
                  </a:lnTo>
                  <a:lnTo>
                    <a:pt x="321454" y="33311"/>
                  </a:lnTo>
                  <a:lnTo>
                    <a:pt x="321801" y="33225"/>
                  </a:lnTo>
                  <a:lnTo>
                    <a:pt x="322443" y="33038"/>
                  </a:lnTo>
                  <a:lnTo>
                    <a:pt x="322764" y="32934"/>
                  </a:lnTo>
                  <a:lnTo>
                    <a:pt x="323082" y="32825"/>
                  </a:lnTo>
                  <a:lnTo>
                    <a:pt x="323395" y="32707"/>
                  </a:lnTo>
                  <a:lnTo>
                    <a:pt x="323705" y="32579"/>
                  </a:lnTo>
                  <a:lnTo>
                    <a:pt x="324309" y="32302"/>
                  </a:lnTo>
                  <a:lnTo>
                    <a:pt x="324608" y="32157"/>
                  </a:lnTo>
                  <a:lnTo>
                    <a:pt x="325499" y="31757"/>
                  </a:lnTo>
                  <a:lnTo>
                    <a:pt x="326662" y="31257"/>
                  </a:lnTo>
                  <a:lnTo>
                    <a:pt x="326934" y="31134"/>
                  </a:lnTo>
                  <a:lnTo>
                    <a:pt x="327213" y="31016"/>
                  </a:lnTo>
                  <a:lnTo>
                    <a:pt x="327489" y="30907"/>
                  </a:lnTo>
                  <a:lnTo>
                    <a:pt x="327772" y="30812"/>
                  </a:lnTo>
                  <a:lnTo>
                    <a:pt x="327973" y="30757"/>
                  </a:lnTo>
                  <a:lnTo>
                    <a:pt x="328173" y="30707"/>
                  </a:lnTo>
                  <a:lnTo>
                    <a:pt x="328580" y="30625"/>
                  </a:lnTo>
                  <a:lnTo>
                    <a:pt x="329253" y="30457"/>
                  </a:lnTo>
                  <a:lnTo>
                    <a:pt x="329721" y="30330"/>
                  </a:lnTo>
                  <a:lnTo>
                    <a:pt x="330563" y="30080"/>
                  </a:lnTo>
                  <a:lnTo>
                    <a:pt x="330865" y="29985"/>
                  </a:lnTo>
                  <a:lnTo>
                    <a:pt x="331466" y="29785"/>
                  </a:lnTo>
                  <a:lnTo>
                    <a:pt x="331628" y="29912"/>
                  </a:lnTo>
                  <a:lnTo>
                    <a:pt x="331779" y="30057"/>
                  </a:lnTo>
                  <a:lnTo>
                    <a:pt x="331923" y="30212"/>
                  </a:lnTo>
                  <a:lnTo>
                    <a:pt x="332051" y="30380"/>
                  </a:lnTo>
                  <a:lnTo>
                    <a:pt x="332165" y="30548"/>
                  </a:lnTo>
                  <a:lnTo>
                    <a:pt x="332301" y="30875"/>
                  </a:lnTo>
                  <a:lnTo>
                    <a:pt x="332369" y="31239"/>
                  </a:lnTo>
                  <a:lnTo>
                    <a:pt x="332406" y="31625"/>
                  </a:lnTo>
                  <a:lnTo>
                    <a:pt x="332452" y="32011"/>
                  </a:lnTo>
                  <a:lnTo>
                    <a:pt x="332539" y="32375"/>
                  </a:lnTo>
                  <a:lnTo>
                    <a:pt x="332614" y="32584"/>
                  </a:lnTo>
                  <a:lnTo>
                    <a:pt x="332697" y="32788"/>
                  </a:lnTo>
                  <a:lnTo>
                    <a:pt x="332788" y="32993"/>
                  </a:lnTo>
                  <a:lnTo>
                    <a:pt x="332886" y="33197"/>
                  </a:lnTo>
                  <a:lnTo>
                    <a:pt x="333056" y="33502"/>
                  </a:lnTo>
                  <a:lnTo>
                    <a:pt x="333316" y="33938"/>
                  </a:lnTo>
                  <a:lnTo>
                    <a:pt x="333347" y="34079"/>
                  </a:lnTo>
                  <a:lnTo>
                    <a:pt x="333354" y="34224"/>
                  </a:lnTo>
                  <a:lnTo>
                    <a:pt x="333351" y="34379"/>
                  </a:lnTo>
                  <a:lnTo>
                    <a:pt x="333354" y="34529"/>
                  </a:lnTo>
                  <a:lnTo>
                    <a:pt x="333369" y="34679"/>
                  </a:lnTo>
                  <a:lnTo>
                    <a:pt x="333403" y="34833"/>
                  </a:lnTo>
                  <a:lnTo>
                    <a:pt x="333445" y="34988"/>
                  </a:lnTo>
                  <a:lnTo>
                    <a:pt x="333498" y="35138"/>
                  </a:lnTo>
                  <a:lnTo>
                    <a:pt x="333554" y="35283"/>
                  </a:lnTo>
                  <a:lnTo>
                    <a:pt x="333626" y="35424"/>
                  </a:lnTo>
                  <a:lnTo>
                    <a:pt x="333792" y="35665"/>
                  </a:lnTo>
                  <a:lnTo>
                    <a:pt x="334004" y="35883"/>
                  </a:lnTo>
                  <a:lnTo>
                    <a:pt x="334242" y="36083"/>
                  </a:lnTo>
                  <a:lnTo>
                    <a:pt x="334748" y="36451"/>
                  </a:lnTo>
                  <a:lnTo>
                    <a:pt x="334986" y="36628"/>
                  </a:lnTo>
                  <a:lnTo>
                    <a:pt x="335231" y="36796"/>
                  </a:lnTo>
                  <a:lnTo>
                    <a:pt x="335484" y="36951"/>
                  </a:lnTo>
                  <a:lnTo>
                    <a:pt x="335745" y="37092"/>
                  </a:lnTo>
                  <a:lnTo>
                    <a:pt x="336009" y="37214"/>
                  </a:lnTo>
                  <a:lnTo>
                    <a:pt x="336308" y="37310"/>
                  </a:lnTo>
                  <a:lnTo>
                    <a:pt x="336625" y="37364"/>
                  </a:lnTo>
                  <a:lnTo>
                    <a:pt x="336942" y="37410"/>
                  </a:lnTo>
                  <a:lnTo>
                    <a:pt x="337256" y="37473"/>
                  </a:lnTo>
                  <a:lnTo>
                    <a:pt x="337546" y="37578"/>
                  </a:lnTo>
                  <a:lnTo>
                    <a:pt x="337697" y="37660"/>
                  </a:lnTo>
                  <a:lnTo>
                    <a:pt x="337992" y="37855"/>
                  </a:lnTo>
                  <a:lnTo>
                    <a:pt x="338275" y="38064"/>
                  </a:lnTo>
                  <a:lnTo>
                    <a:pt x="338536" y="38264"/>
                  </a:lnTo>
                  <a:lnTo>
                    <a:pt x="338793" y="38482"/>
                  </a:lnTo>
                  <a:lnTo>
                    <a:pt x="339042" y="38705"/>
                  </a:lnTo>
                  <a:lnTo>
                    <a:pt x="339529" y="39164"/>
                  </a:lnTo>
                  <a:lnTo>
                    <a:pt x="339896" y="39473"/>
                  </a:lnTo>
                  <a:lnTo>
                    <a:pt x="340077" y="39632"/>
                  </a:lnTo>
                  <a:lnTo>
                    <a:pt x="340243" y="39800"/>
                  </a:lnTo>
                  <a:lnTo>
                    <a:pt x="340387" y="39986"/>
                  </a:lnTo>
                  <a:lnTo>
                    <a:pt x="340522" y="40218"/>
                  </a:lnTo>
                  <a:lnTo>
                    <a:pt x="340632" y="40468"/>
                  </a:lnTo>
                  <a:lnTo>
                    <a:pt x="340719" y="40731"/>
                  </a:lnTo>
                  <a:lnTo>
                    <a:pt x="340787" y="41004"/>
                  </a:lnTo>
                  <a:lnTo>
                    <a:pt x="340836" y="41272"/>
                  </a:lnTo>
                  <a:lnTo>
                    <a:pt x="340855" y="41486"/>
                  </a:lnTo>
                  <a:lnTo>
                    <a:pt x="340855" y="41699"/>
                  </a:lnTo>
                  <a:lnTo>
                    <a:pt x="340847" y="41918"/>
                  </a:lnTo>
                  <a:lnTo>
                    <a:pt x="340817" y="42349"/>
                  </a:lnTo>
                  <a:lnTo>
                    <a:pt x="340779" y="42581"/>
                  </a:lnTo>
                  <a:lnTo>
                    <a:pt x="340662" y="43054"/>
                  </a:lnTo>
                  <a:lnTo>
                    <a:pt x="340636" y="43281"/>
                  </a:lnTo>
                  <a:lnTo>
                    <a:pt x="340662" y="43490"/>
                  </a:lnTo>
                  <a:lnTo>
                    <a:pt x="340745" y="43649"/>
                  </a:lnTo>
                  <a:lnTo>
                    <a:pt x="340866" y="43799"/>
                  </a:lnTo>
                  <a:lnTo>
                    <a:pt x="341010" y="43940"/>
                  </a:lnTo>
                  <a:lnTo>
                    <a:pt x="341146" y="44085"/>
                  </a:lnTo>
                  <a:lnTo>
                    <a:pt x="341255" y="44240"/>
                  </a:lnTo>
                  <a:lnTo>
                    <a:pt x="341319" y="44381"/>
                  </a:lnTo>
                  <a:lnTo>
                    <a:pt x="341429" y="44680"/>
                  </a:lnTo>
                  <a:lnTo>
                    <a:pt x="341508" y="44985"/>
                  </a:lnTo>
                  <a:lnTo>
                    <a:pt x="341557" y="45326"/>
                  </a:lnTo>
                  <a:lnTo>
                    <a:pt x="341557" y="45676"/>
                  </a:lnTo>
                  <a:lnTo>
                    <a:pt x="341539" y="46035"/>
                  </a:lnTo>
                  <a:lnTo>
                    <a:pt x="341527" y="46389"/>
                  </a:lnTo>
                  <a:lnTo>
                    <a:pt x="341546" y="46739"/>
                  </a:lnTo>
                  <a:lnTo>
                    <a:pt x="341591" y="47025"/>
                  </a:lnTo>
                  <a:lnTo>
                    <a:pt x="341644" y="47312"/>
                  </a:lnTo>
                  <a:lnTo>
                    <a:pt x="341705" y="47593"/>
                  </a:lnTo>
                  <a:lnTo>
                    <a:pt x="341856" y="48157"/>
                  </a:lnTo>
                  <a:lnTo>
                    <a:pt x="342011" y="48570"/>
                  </a:lnTo>
                  <a:lnTo>
                    <a:pt x="342203" y="48970"/>
                  </a:lnTo>
                  <a:lnTo>
                    <a:pt x="342403" y="49370"/>
                  </a:lnTo>
                  <a:lnTo>
                    <a:pt x="342577" y="49775"/>
                  </a:lnTo>
                  <a:lnTo>
                    <a:pt x="342694" y="50193"/>
                  </a:lnTo>
                  <a:lnTo>
                    <a:pt x="342751" y="50602"/>
                  </a:lnTo>
                  <a:lnTo>
                    <a:pt x="342766" y="51020"/>
                  </a:lnTo>
                  <a:lnTo>
                    <a:pt x="342754" y="51442"/>
                  </a:lnTo>
                  <a:lnTo>
                    <a:pt x="342717" y="51865"/>
                  </a:lnTo>
                  <a:lnTo>
                    <a:pt x="342656" y="52279"/>
                  </a:lnTo>
                  <a:lnTo>
                    <a:pt x="342611" y="52551"/>
                  </a:lnTo>
                  <a:lnTo>
                    <a:pt x="342551" y="52824"/>
                  </a:lnTo>
                  <a:lnTo>
                    <a:pt x="342479" y="53097"/>
                  </a:lnTo>
                  <a:lnTo>
                    <a:pt x="342396" y="53360"/>
                  </a:lnTo>
                  <a:lnTo>
                    <a:pt x="342301" y="53619"/>
                  </a:lnTo>
                  <a:lnTo>
                    <a:pt x="342150" y="53946"/>
                  </a:lnTo>
                  <a:lnTo>
                    <a:pt x="341977" y="54269"/>
                  </a:lnTo>
                  <a:lnTo>
                    <a:pt x="341780" y="54578"/>
                  </a:lnTo>
                  <a:lnTo>
                    <a:pt x="341565" y="54873"/>
                  </a:lnTo>
                  <a:lnTo>
                    <a:pt x="341334" y="55151"/>
                  </a:lnTo>
                  <a:lnTo>
                    <a:pt x="341161" y="55337"/>
                  </a:lnTo>
                  <a:lnTo>
                    <a:pt x="340779" y="55682"/>
                  </a:lnTo>
                  <a:lnTo>
                    <a:pt x="340115" y="56228"/>
                  </a:lnTo>
                  <a:lnTo>
                    <a:pt x="339563" y="56637"/>
                  </a:lnTo>
                  <a:lnTo>
                    <a:pt x="339288" y="56846"/>
                  </a:lnTo>
                  <a:lnTo>
                    <a:pt x="339023" y="57064"/>
                  </a:lnTo>
                  <a:lnTo>
                    <a:pt x="338657" y="57409"/>
                  </a:lnTo>
                  <a:lnTo>
                    <a:pt x="338309" y="57777"/>
                  </a:lnTo>
                  <a:lnTo>
                    <a:pt x="337966" y="58150"/>
                  </a:lnTo>
                  <a:lnTo>
                    <a:pt x="337618" y="58513"/>
                  </a:lnTo>
                  <a:lnTo>
                    <a:pt x="337029" y="59050"/>
                  </a:lnTo>
                  <a:lnTo>
                    <a:pt x="336806" y="59259"/>
                  </a:lnTo>
                  <a:lnTo>
                    <a:pt x="336580" y="59454"/>
                  </a:lnTo>
                  <a:lnTo>
                    <a:pt x="336342" y="59613"/>
                  </a:lnTo>
                  <a:lnTo>
                    <a:pt x="336092" y="59709"/>
                  </a:lnTo>
                  <a:lnTo>
                    <a:pt x="335821" y="59736"/>
                  </a:lnTo>
                  <a:lnTo>
                    <a:pt x="335530" y="59709"/>
                  </a:lnTo>
                  <a:lnTo>
                    <a:pt x="335235" y="59640"/>
                  </a:lnTo>
                  <a:lnTo>
                    <a:pt x="334948" y="59540"/>
                  </a:lnTo>
                  <a:lnTo>
                    <a:pt x="334691" y="59413"/>
                  </a:lnTo>
                  <a:lnTo>
                    <a:pt x="334548" y="59322"/>
                  </a:lnTo>
                  <a:lnTo>
                    <a:pt x="334416" y="59213"/>
                  </a:lnTo>
                  <a:lnTo>
                    <a:pt x="334102" y="58927"/>
                  </a:lnTo>
                  <a:lnTo>
                    <a:pt x="333807" y="58595"/>
                  </a:lnTo>
                  <a:lnTo>
                    <a:pt x="333543" y="58241"/>
                  </a:lnTo>
                  <a:lnTo>
                    <a:pt x="333320" y="57859"/>
                  </a:lnTo>
                  <a:lnTo>
                    <a:pt x="333143" y="57473"/>
                  </a:lnTo>
                  <a:lnTo>
                    <a:pt x="333071" y="57245"/>
                  </a:lnTo>
                  <a:lnTo>
                    <a:pt x="333026" y="57009"/>
                  </a:lnTo>
                  <a:lnTo>
                    <a:pt x="332984" y="56768"/>
                  </a:lnTo>
                  <a:lnTo>
                    <a:pt x="332935" y="56532"/>
                  </a:lnTo>
                  <a:lnTo>
                    <a:pt x="332810" y="56187"/>
                  </a:lnTo>
                  <a:lnTo>
                    <a:pt x="332576" y="55732"/>
                  </a:lnTo>
                  <a:lnTo>
                    <a:pt x="332531" y="55582"/>
                  </a:lnTo>
                  <a:lnTo>
                    <a:pt x="332493" y="55428"/>
                  </a:lnTo>
                  <a:lnTo>
                    <a:pt x="332470" y="55269"/>
                  </a:lnTo>
                  <a:lnTo>
                    <a:pt x="332452" y="55114"/>
                  </a:lnTo>
                  <a:lnTo>
                    <a:pt x="332448" y="54955"/>
                  </a:lnTo>
                  <a:lnTo>
                    <a:pt x="332221" y="54946"/>
                  </a:lnTo>
                  <a:lnTo>
                    <a:pt x="331923" y="54773"/>
                  </a:lnTo>
                  <a:lnTo>
                    <a:pt x="331757" y="54855"/>
                  </a:lnTo>
                  <a:lnTo>
                    <a:pt x="331534" y="55228"/>
                  </a:lnTo>
                  <a:lnTo>
                    <a:pt x="331523" y="55560"/>
                  </a:lnTo>
                  <a:lnTo>
                    <a:pt x="331455" y="56068"/>
                  </a:lnTo>
                  <a:lnTo>
                    <a:pt x="331387" y="56282"/>
                  </a:lnTo>
                  <a:lnTo>
                    <a:pt x="331194" y="56514"/>
                  </a:lnTo>
                  <a:lnTo>
                    <a:pt x="330820" y="56823"/>
                  </a:lnTo>
                  <a:lnTo>
                    <a:pt x="330684" y="57073"/>
                  </a:lnTo>
                  <a:lnTo>
                    <a:pt x="330488" y="57323"/>
                  </a:lnTo>
                  <a:lnTo>
                    <a:pt x="330344" y="57400"/>
                  </a:lnTo>
                  <a:lnTo>
                    <a:pt x="329985" y="57632"/>
                  </a:lnTo>
                  <a:lnTo>
                    <a:pt x="329910" y="57764"/>
                  </a:lnTo>
                  <a:lnTo>
                    <a:pt x="329544" y="58004"/>
                  </a:lnTo>
                  <a:lnTo>
                    <a:pt x="328747" y="58204"/>
                  </a:lnTo>
                  <a:lnTo>
                    <a:pt x="328173" y="58277"/>
                  </a:lnTo>
                  <a:lnTo>
                    <a:pt x="327765" y="58163"/>
                  </a:lnTo>
                  <a:lnTo>
                    <a:pt x="327561" y="58141"/>
                  </a:lnTo>
                  <a:lnTo>
                    <a:pt x="327236" y="58095"/>
                  </a:lnTo>
                  <a:lnTo>
                    <a:pt x="326254" y="58354"/>
                  </a:lnTo>
                  <a:lnTo>
                    <a:pt x="325926" y="58227"/>
                  </a:lnTo>
                  <a:lnTo>
                    <a:pt x="325491" y="58304"/>
                  </a:lnTo>
                  <a:lnTo>
                    <a:pt x="325351" y="58345"/>
                  </a:lnTo>
                  <a:lnTo>
                    <a:pt x="325215" y="58363"/>
                  </a:lnTo>
                  <a:lnTo>
                    <a:pt x="325008" y="58363"/>
                  </a:lnTo>
                  <a:lnTo>
                    <a:pt x="324396" y="58395"/>
                  </a:lnTo>
                  <a:lnTo>
                    <a:pt x="324147" y="58277"/>
                  </a:lnTo>
                  <a:lnTo>
                    <a:pt x="323928" y="58232"/>
                  </a:lnTo>
                  <a:lnTo>
                    <a:pt x="323697" y="58241"/>
                  </a:lnTo>
                  <a:lnTo>
                    <a:pt x="323018" y="58313"/>
                  </a:lnTo>
                  <a:lnTo>
                    <a:pt x="322651" y="58263"/>
                  </a:lnTo>
                  <a:lnTo>
                    <a:pt x="322187" y="58168"/>
                  </a:lnTo>
                  <a:lnTo>
                    <a:pt x="322054" y="58118"/>
                  </a:lnTo>
                  <a:lnTo>
                    <a:pt x="321677" y="57914"/>
                  </a:lnTo>
                  <a:lnTo>
                    <a:pt x="321544" y="57863"/>
                  </a:lnTo>
                  <a:lnTo>
                    <a:pt x="321288" y="57827"/>
                  </a:lnTo>
                  <a:lnTo>
                    <a:pt x="321050" y="57764"/>
                  </a:lnTo>
                  <a:lnTo>
                    <a:pt x="320770" y="57623"/>
                  </a:lnTo>
                  <a:lnTo>
                    <a:pt x="320623" y="57582"/>
                  </a:lnTo>
                  <a:lnTo>
                    <a:pt x="320468" y="57559"/>
                  </a:lnTo>
                  <a:lnTo>
                    <a:pt x="320306" y="57545"/>
                  </a:lnTo>
                  <a:lnTo>
                    <a:pt x="320147" y="57541"/>
                  </a:lnTo>
                  <a:lnTo>
                    <a:pt x="319883" y="57555"/>
                  </a:lnTo>
                  <a:lnTo>
                    <a:pt x="319660" y="57591"/>
                  </a:lnTo>
                  <a:lnTo>
                    <a:pt x="319441" y="57636"/>
                  </a:lnTo>
                  <a:lnTo>
                    <a:pt x="319218" y="57664"/>
                  </a:lnTo>
                  <a:lnTo>
                    <a:pt x="318886" y="57723"/>
                  </a:lnTo>
                  <a:lnTo>
                    <a:pt x="318689" y="57777"/>
                  </a:lnTo>
                  <a:lnTo>
                    <a:pt x="318497" y="57841"/>
                  </a:lnTo>
                  <a:lnTo>
                    <a:pt x="318304" y="57914"/>
                  </a:lnTo>
                  <a:lnTo>
                    <a:pt x="318119" y="58000"/>
                  </a:lnTo>
                  <a:lnTo>
                    <a:pt x="317824" y="58173"/>
                  </a:lnTo>
                  <a:lnTo>
                    <a:pt x="317496" y="58427"/>
                  </a:lnTo>
                  <a:lnTo>
                    <a:pt x="317254" y="58600"/>
                  </a:lnTo>
                  <a:lnTo>
                    <a:pt x="317126" y="58686"/>
                  </a:lnTo>
                  <a:lnTo>
                    <a:pt x="316861" y="58850"/>
                  </a:lnTo>
                  <a:lnTo>
                    <a:pt x="316503" y="59036"/>
                  </a:lnTo>
                  <a:lnTo>
                    <a:pt x="316268" y="59140"/>
                  </a:lnTo>
                  <a:lnTo>
                    <a:pt x="316031" y="59231"/>
                  </a:lnTo>
                  <a:lnTo>
                    <a:pt x="315793" y="59300"/>
                  </a:lnTo>
                  <a:lnTo>
                    <a:pt x="315551" y="59327"/>
                  </a:lnTo>
                  <a:lnTo>
                    <a:pt x="315389" y="59309"/>
                  </a:lnTo>
                  <a:lnTo>
                    <a:pt x="315037" y="59227"/>
                  </a:lnTo>
                  <a:lnTo>
                    <a:pt x="315275" y="60199"/>
                  </a:lnTo>
                  <a:lnTo>
                    <a:pt x="315396" y="60436"/>
                  </a:lnTo>
                  <a:lnTo>
                    <a:pt x="315585" y="60936"/>
                  </a:lnTo>
                  <a:lnTo>
                    <a:pt x="315683" y="61181"/>
                  </a:lnTo>
                  <a:lnTo>
                    <a:pt x="315808" y="61413"/>
                  </a:lnTo>
                  <a:lnTo>
                    <a:pt x="315948" y="61608"/>
                  </a:lnTo>
                  <a:lnTo>
                    <a:pt x="316106" y="61794"/>
                  </a:lnTo>
                  <a:lnTo>
                    <a:pt x="316272" y="61976"/>
                  </a:lnTo>
                  <a:lnTo>
                    <a:pt x="316442" y="62153"/>
                  </a:lnTo>
                  <a:lnTo>
                    <a:pt x="316691" y="62449"/>
                  </a:lnTo>
                  <a:lnTo>
                    <a:pt x="317156" y="63012"/>
                  </a:lnTo>
                  <a:lnTo>
                    <a:pt x="317488" y="63340"/>
                  </a:lnTo>
                  <a:lnTo>
                    <a:pt x="317579" y="63526"/>
                  </a:lnTo>
                  <a:lnTo>
                    <a:pt x="317609" y="63658"/>
                  </a:lnTo>
                  <a:lnTo>
                    <a:pt x="317534" y="63889"/>
                  </a:lnTo>
                  <a:lnTo>
                    <a:pt x="317341" y="63980"/>
                  </a:lnTo>
                  <a:lnTo>
                    <a:pt x="317096" y="64062"/>
                  </a:lnTo>
                  <a:lnTo>
                    <a:pt x="316854" y="64162"/>
                  </a:lnTo>
                  <a:lnTo>
                    <a:pt x="316665" y="64294"/>
                  </a:lnTo>
                  <a:lnTo>
                    <a:pt x="316552" y="64444"/>
                  </a:lnTo>
                  <a:lnTo>
                    <a:pt x="316454" y="64612"/>
                  </a:lnTo>
                  <a:lnTo>
                    <a:pt x="316374" y="64794"/>
                  </a:lnTo>
                  <a:lnTo>
                    <a:pt x="316299" y="64980"/>
                  </a:lnTo>
                  <a:lnTo>
                    <a:pt x="316185" y="65294"/>
                  </a:lnTo>
                  <a:lnTo>
                    <a:pt x="316151" y="65425"/>
                  </a:lnTo>
                  <a:lnTo>
                    <a:pt x="316023" y="65812"/>
                  </a:lnTo>
                  <a:lnTo>
                    <a:pt x="315902" y="66034"/>
                  </a:lnTo>
                  <a:lnTo>
                    <a:pt x="315755" y="66248"/>
                  </a:lnTo>
                  <a:lnTo>
                    <a:pt x="315585" y="66452"/>
                  </a:lnTo>
                  <a:lnTo>
                    <a:pt x="315396" y="66630"/>
                  </a:lnTo>
                  <a:lnTo>
                    <a:pt x="315196" y="66775"/>
                  </a:lnTo>
                  <a:lnTo>
                    <a:pt x="315018" y="66866"/>
                  </a:lnTo>
                  <a:lnTo>
                    <a:pt x="314826" y="66934"/>
                  </a:lnTo>
                  <a:lnTo>
                    <a:pt x="314626" y="66989"/>
                  </a:lnTo>
                  <a:lnTo>
                    <a:pt x="314422" y="67039"/>
                  </a:lnTo>
                  <a:lnTo>
                    <a:pt x="314059" y="67121"/>
                  </a:lnTo>
                  <a:lnTo>
                    <a:pt x="313897" y="67161"/>
                  </a:lnTo>
                  <a:lnTo>
                    <a:pt x="313730" y="67193"/>
                  </a:lnTo>
                  <a:lnTo>
                    <a:pt x="313568" y="67216"/>
                  </a:lnTo>
                  <a:lnTo>
                    <a:pt x="313406" y="67230"/>
                  </a:lnTo>
                  <a:lnTo>
                    <a:pt x="313198" y="67234"/>
                  </a:lnTo>
                  <a:lnTo>
                    <a:pt x="312990" y="67225"/>
                  </a:lnTo>
                  <a:lnTo>
                    <a:pt x="312779" y="67202"/>
                  </a:lnTo>
                  <a:lnTo>
                    <a:pt x="312571" y="67166"/>
                  </a:lnTo>
                  <a:lnTo>
                    <a:pt x="312371" y="67116"/>
                  </a:lnTo>
                  <a:lnTo>
                    <a:pt x="312227" y="67075"/>
                  </a:lnTo>
                  <a:lnTo>
                    <a:pt x="312088" y="67025"/>
                  </a:lnTo>
                  <a:lnTo>
                    <a:pt x="311952" y="66971"/>
                  </a:lnTo>
                  <a:lnTo>
                    <a:pt x="311816" y="66907"/>
                  </a:lnTo>
                  <a:lnTo>
                    <a:pt x="311684" y="66839"/>
                  </a:lnTo>
                  <a:lnTo>
                    <a:pt x="310328" y="66062"/>
                  </a:lnTo>
                  <a:lnTo>
                    <a:pt x="309886" y="65862"/>
                  </a:lnTo>
                  <a:lnTo>
                    <a:pt x="309531" y="65680"/>
                  </a:lnTo>
                  <a:lnTo>
                    <a:pt x="309176" y="65530"/>
                  </a:lnTo>
                  <a:lnTo>
                    <a:pt x="308700" y="65403"/>
                  </a:lnTo>
                  <a:lnTo>
                    <a:pt x="308530" y="65353"/>
                  </a:lnTo>
                  <a:lnTo>
                    <a:pt x="308031" y="65203"/>
                  </a:lnTo>
                  <a:lnTo>
                    <a:pt x="307865" y="65148"/>
                  </a:lnTo>
                  <a:lnTo>
                    <a:pt x="307699" y="65085"/>
                  </a:lnTo>
                  <a:lnTo>
                    <a:pt x="306842" y="64753"/>
                  </a:lnTo>
                  <a:lnTo>
                    <a:pt x="306562" y="64644"/>
                  </a:lnTo>
                  <a:lnTo>
                    <a:pt x="306423" y="64544"/>
                  </a:lnTo>
                  <a:lnTo>
                    <a:pt x="306302" y="64417"/>
                  </a:lnTo>
                  <a:lnTo>
                    <a:pt x="306188" y="64280"/>
                  </a:lnTo>
                  <a:lnTo>
                    <a:pt x="306068" y="64148"/>
                  </a:lnTo>
                  <a:lnTo>
                    <a:pt x="305935" y="64035"/>
                  </a:lnTo>
                  <a:lnTo>
                    <a:pt x="305792" y="63958"/>
                  </a:lnTo>
                  <a:lnTo>
                    <a:pt x="305641" y="63894"/>
                  </a:lnTo>
                  <a:lnTo>
                    <a:pt x="305331" y="63776"/>
                  </a:lnTo>
                  <a:lnTo>
                    <a:pt x="305184" y="63703"/>
                  </a:lnTo>
                  <a:lnTo>
                    <a:pt x="305025" y="63594"/>
                  </a:lnTo>
                  <a:lnTo>
                    <a:pt x="304874" y="63476"/>
                  </a:lnTo>
                  <a:lnTo>
                    <a:pt x="304727" y="63349"/>
                  </a:lnTo>
                  <a:lnTo>
                    <a:pt x="304583" y="63217"/>
                  </a:lnTo>
                  <a:lnTo>
                    <a:pt x="304319" y="62985"/>
                  </a:lnTo>
                  <a:lnTo>
                    <a:pt x="303851" y="62558"/>
                  </a:lnTo>
                  <a:lnTo>
                    <a:pt x="303692" y="62435"/>
                  </a:lnTo>
                  <a:lnTo>
                    <a:pt x="303194" y="62094"/>
                  </a:lnTo>
                  <a:lnTo>
                    <a:pt x="303024" y="61985"/>
                  </a:lnTo>
                  <a:lnTo>
                    <a:pt x="302884" y="61890"/>
                  </a:lnTo>
                  <a:lnTo>
                    <a:pt x="302748" y="61785"/>
                  </a:lnTo>
                  <a:lnTo>
                    <a:pt x="302608" y="61690"/>
                  </a:lnTo>
                  <a:lnTo>
                    <a:pt x="302465" y="61604"/>
                  </a:lnTo>
                  <a:lnTo>
                    <a:pt x="302313" y="61531"/>
                  </a:lnTo>
                  <a:lnTo>
                    <a:pt x="302083" y="61476"/>
                  </a:lnTo>
                  <a:lnTo>
                    <a:pt x="301841" y="61463"/>
                  </a:lnTo>
                  <a:lnTo>
                    <a:pt x="301332" y="61476"/>
                  </a:lnTo>
                  <a:lnTo>
                    <a:pt x="301082" y="61472"/>
                  </a:lnTo>
                  <a:lnTo>
                    <a:pt x="300746" y="61440"/>
                  </a:lnTo>
                  <a:lnTo>
                    <a:pt x="299745" y="61313"/>
                  </a:lnTo>
                  <a:lnTo>
                    <a:pt x="299413" y="61281"/>
                  </a:lnTo>
                  <a:lnTo>
                    <a:pt x="299194" y="61276"/>
                  </a:lnTo>
                  <a:lnTo>
                    <a:pt x="298748" y="61295"/>
                  </a:lnTo>
                  <a:lnTo>
                    <a:pt x="298537" y="61276"/>
                  </a:lnTo>
                  <a:lnTo>
                    <a:pt x="298340" y="61222"/>
                  </a:lnTo>
                  <a:lnTo>
                    <a:pt x="298182" y="61145"/>
                  </a:lnTo>
                  <a:lnTo>
                    <a:pt x="298031" y="61036"/>
                  </a:lnTo>
                  <a:lnTo>
                    <a:pt x="297891" y="60917"/>
                  </a:lnTo>
                  <a:lnTo>
                    <a:pt x="297755" y="60786"/>
                  </a:lnTo>
                  <a:lnTo>
                    <a:pt x="297630" y="60654"/>
                  </a:lnTo>
                  <a:lnTo>
                    <a:pt x="297506" y="60504"/>
                  </a:lnTo>
                  <a:lnTo>
                    <a:pt x="297389" y="60349"/>
                  </a:lnTo>
                  <a:lnTo>
                    <a:pt x="297279" y="60186"/>
                  </a:lnTo>
                  <a:lnTo>
                    <a:pt x="297177" y="60013"/>
                  </a:lnTo>
                  <a:lnTo>
                    <a:pt x="297087" y="59845"/>
                  </a:lnTo>
                  <a:lnTo>
                    <a:pt x="297019" y="59686"/>
                  </a:lnTo>
                  <a:lnTo>
                    <a:pt x="296913" y="59354"/>
                  </a:lnTo>
                  <a:lnTo>
                    <a:pt x="296856" y="59190"/>
                  </a:lnTo>
                  <a:lnTo>
                    <a:pt x="296784" y="59036"/>
                  </a:lnTo>
                  <a:lnTo>
                    <a:pt x="296667" y="58854"/>
                  </a:lnTo>
                  <a:lnTo>
                    <a:pt x="296531" y="58677"/>
                  </a:lnTo>
                  <a:lnTo>
                    <a:pt x="296388" y="58509"/>
                  </a:lnTo>
                  <a:lnTo>
                    <a:pt x="296237" y="58345"/>
                  </a:lnTo>
                  <a:lnTo>
                    <a:pt x="295935" y="58036"/>
                  </a:lnTo>
                  <a:lnTo>
                    <a:pt x="295625" y="57754"/>
                  </a:lnTo>
                  <a:lnTo>
                    <a:pt x="295463" y="57623"/>
                  </a:lnTo>
                  <a:lnTo>
                    <a:pt x="295297" y="57495"/>
                  </a:lnTo>
                  <a:lnTo>
                    <a:pt x="295070" y="57341"/>
                  </a:lnTo>
                  <a:lnTo>
                    <a:pt x="294832" y="57200"/>
                  </a:lnTo>
                  <a:lnTo>
                    <a:pt x="294590" y="57073"/>
                  </a:lnTo>
                  <a:lnTo>
                    <a:pt x="294349" y="56936"/>
                  </a:lnTo>
                  <a:lnTo>
                    <a:pt x="294114" y="56791"/>
                  </a:lnTo>
                  <a:lnTo>
                    <a:pt x="293703" y="56518"/>
                  </a:lnTo>
                  <a:lnTo>
                    <a:pt x="293499" y="56378"/>
                  </a:lnTo>
                  <a:lnTo>
                    <a:pt x="293310" y="56223"/>
                  </a:lnTo>
                  <a:lnTo>
                    <a:pt x="292740" y="55569"/>
                  </a:lnTo>
                  <a:lnTo>
                    <a:pt x="292551" y="55446"/>
                  </a:lnTo>
                  <a:lnTo>
                    <a:pt x="292324" y="55360"/>
                  </a:lnTo>
                  <a:lnTo>
                    <a:pt x="291848" y="55219"/>
                  </a:lnTo>
                  <a:lnTo>
                    <a:pt x="291512" y="55019"/>
                  </a:lnTo>
                  <a:lnTo>
                    <a:pt x="291048" y="54619"/>
                  </a:lnTo>
                  <a:lnTo>
                    <a:pt x="290689" y="54455"/>
                  </a:lnTo>
                  <a:lnTo>
                    <a:pt x="290545" y="54442"/>
                  </a:lnTo>
                  <a:lnTo>
                    <a:pt x="290390" y="54455"/>
                  </a:lnTo>
                  <a:lnTo>
                    <a:pt x="290236" y="54492"/>
                  </a:lnTo>
                  <a:lnTo>
                    <a:pt x="289820" y="54651"/>
                  </a:lnTo>
                  <a:lnTo>
                    <a:pt x="289318" y="54987"/>
                  </a:lnTo>
                  <a:lnTo>
                    <a:pt x="288963" y="55305"/>
                  </a:lnTo>
                  <a:lnTo>
                    <a:pt x="288725" y="55423"/>
                  </a:lnTo>
                  <a:lnTo>
                    <a:pt x="288457" y="55500"/>
                  </a:lnTo>
                  <a:lnTo>
                    <a:pt x="288177" y="55550"/>
                  </a:lnTo>
                  <a:lnTo>
                    <a:pt x="287603" y="55600"/>
                  </a:lnTo>
                  <a:lnTo>
                    <a:pt x="287430" y="55605"/>
                  </a:lnTo>
                  <a:lnTo>
                    <a:pt x="286905" y="55587"/>
                  </a:lnTo>
                  <a:lnTo>
                    <a:pt x="286429" y="55582"/>
                  </a:lnTo>
                  <a:lnTo>
                    <a:pt x="286108" y="55569"/>
                  </a:lnTo>
                  <a:lnTo>
                    <a:pt x="285794" y="55573"/>
                  </a:lnTo>
                  <a:lnTo>
                    <a:pt x="285537" y="55614"/>
                  </a:lnTo>
                  <a:lnTo>
                    <a:pt x="285288" y="55932"/>
                  </a:lnTo>
                  <a:lnTo>
                    <a:pt x="285205" y="56277"/>
                  </a:lnTo>
                  <a:lnTo>
                    <a:pt x="285046" y="56527"/>
                  </a:lnTo>
                  <a:lnTo>
                    <a:pt x="284831" y="56750"/>
                  </a:lnTo>
                  <a:lnTo>
                    <a:pt x="284586" y="56964"/>
                  </a:lnTo>
                  <a:lnTo>
                    <a:pt x="284352" y="57182"/>
                  </a:lnTo>
                  <a:lnTo>
                    <a:pt x="284148" y="57418"/>
                  </a:lnTo>
                  <a:lnTo>
                    <a:pt x="284004" y="57659"/>
                  </a:lnTo>
                  <a:lnTo>
                    <a:pt x="283876" y="57909"/>
                  </a:lnTo>
                  <a:lnTo>
                    <a:pt x="283645" y="58427"/>
                  </a:lnTo>
                  <a:lnTo>
                    <a:pt x="283528" y="58686"/>
                  </a:lnTo>
                  <a:lnTo>
                    <a:pt x="283423" y="58977"/>
                  </a:lnTo>
                  <a:lnTo>
                    <a:pt x="283332" y="59300"/>
                  </a:lnTo>
                  <a:lnTo>
                    <a:pt x="283234" y="59604"/>
                  </a:lnTo>
                  <a:lnTo>
                    <a:pt x="283113" y="59854"/>
                  </a:lnTo>
                  <a:lnTo>
                    <a:pt x="282471" y="60068"/>
                  </a:lnTo>
                  <a:lnTo>
                    <a:pt x="282244" y="60013"/>
                  </a:lnTo>
                  <a:lnTo>
                    <a:pt x="282014" y="59949"/>
                  </a:lnTo>
                  <a:lnTo>
                    <a:pt x="281787" y="59877"/>
                  </a:lnTo>
                  <a:lnTo>
                    <a:pt x="281564" y="59799"/>
                  </a:lnTo>
                  <a:lnTo>
                    <a:pt x="281345" y="59713"/>
                  </a:lnTo>
                  <a:lnTo>
                    <a:pt x="281070" y="59590"/>
                  </a:lnTo>
                  <a:lnTo>
                    <a:pt x="280801" y="59454"/>
                  </a:lnTo>
                  <a:lnTo>
                    <a:pt x="280533" y="59309"/>
                  </a:lnTo>
                  <a:lnTo>
                    <a:pt x="279853" y="58900"/>
                  </a:lnTo>
                  <a:lnTo>
                    <a:pt x="279687" y="58804"/>
                  </a:lnTo>
                  <a:lnTo>
                    <a:pt x="279525" y="58704"/>
                  </a:lnTo>
                  <a:lnTo>
                    <a:pt x="279370" y="58595"/>
                  </a:lnTo>
                  <a:lnTo>
                    <a:pt x="279227" y="58472"/>
                  </a:lnTo>
                  <a:lnTo>
                    <a:pt x="279064" y="58295"/>
                  </a:lnTo>
                  <a:lnTo>
                    <a:pt x="278921" y="58091"/>
                  </a:lnTo>
                  <a:lnTo>
                    <a:pt x="278660" y="57654"/>
                  </a:lnTo>
                  <a:lnTo>
                    <a:pt x="278520" y="57445"/>
                  </a:lnTo>
                  <a:lnTo>
                    <a:pt x="278226" y="57045"/>
                  </a:lnTo>
                  <a:lnTo>
                    <a:pt x="277512" y="56105"/>
                  </a:lnTo>
                  <a:lnTo>
                    <a:pt x="277387" y="55932"/>
                  </a:lnTo>
                  <a:lnTo>
                    <a:pt x="277221" y="55678"/>
                  </a:lnTo>
                  <a:lnTo>
                    <a:pt x="276964" y="55305"/>
                  </a:lnTo>
                  <a:lnTo>
                    <a:pt x="276798" y="55141"/>
                  </a:lnTo>
                  <a:lnTo>
                    <a:pt x="276621" y="54996"/>
                  </a:lnTo>
                  <a:lnTo>
                    <a:pt x="276473" y="54764"/>
                  </a:lnTo>
                  <a:lnTo>
                    <a:pt x="276318" y="54537"/>
                  </a:lnTo>
                  <a:lnTo>
                    <a:pt x="276152" y="54314"/>
                  </a:lnTo>
                  <a:lnTo>
                    <a:pt x="275979" y="54101"/>
                  </a:lnTo>
                  <a:lnTo>
                    <a:pt x="275676" y="53778"/>
                  </a:lnTo>
                  <a:lnTo>
                    <a:pt x="275423" y="53560"/>
                  </a:lnTo>
                  <a:lnTo>
                    <a:pt x="275182" y="53328"/>
                  </a:lnTo>
                  <a:lnTo>
                    <a:pt x="275049" y="53169"/>
                  </a:lnTo>
                  <a:lnTo>
                    <a:pt x="274676" y="52660"/>
                  </a:lnTo>
                  <a:lnTo>
                    <a:pt x="274543" y="52497"/>
                  </a:lnTo>
                  <a:lnTo>
                    <a:pt x="274366" y="52315"/>
                  </a:lnTo>
                  <a:lnTo>
                    <a:pt x="274181" y="52142"/>
                  </a:lnTo>
                  <a:lnTo>
                    <a:pt x="273799" y="51806"/>
                  </a:lnTo>
                  <a:lnTo>
                    <a:pt x="273611" y="51629"/>
                  </a:lnTo>
                  <a:lnTo>
                    <a:pt x="273592" y="51942"/>
                  </a:lnTo>
                  <a:lnTo>
                    <a:pt x="273565" y="52574"/>
                  </a:lnTo>
                  <a:lnTo>
                    <a:pt x="273561" y="53206"/>
                  </a:lnTo>
                  <a:lnTo>
                    <a:pt x="273543" y="53742"/>
                  </a:lnTo>
                  <a:lnTo>
                    <a:pt x="273539" y="54010"/>
                  </a:lnTo>
                  <a:lnTo>
                    <a:pt x="273561" y="54269"/>
                  </a:lnTo>
                  <a:lnTo>
                    <a:pt x="273629" y="54505"/>
                  </a:lnTo>
                  <a:lnTo>
                    <a:pt x="273754" y="54714"/>
                  </a:lnTo>
                  <a:lnTo>
                    <a:pt x="273928" y="54905"/>
                  </a:lnTo>
                  <a:lnTo>
                    <a:pt x="274128" y="55082"/>
                  </a:lnTo>
                  <a:lnTo>
                    <a:pt x="274328" y="55264"/>
                  </a:lnTo>
                  <a:lnTo>
                    <a:pt x="274502" y="55460"/>
                  </a:lnTo>
                  <a:lnTo>
                    <a:pt x="274615" y="55614"/>
                  </a:lnTo>
                  <a:lnTo>
                    <a:pt x="274725" y="55773"/>
                  </a:lnTo>
                  <a:lnTo>
                    <a:pt x="274929" y="56105"/>
                  </a:lnTo>
                  <a:lnTo>
                    <a:pt x="275023" y="56273"/>
                  </a:lnTo>
                  <a:lnTo>
                    <a:pt x="275151" y="56550"/>
                  </a:lnTo>
                  <a:lnTo>
                    <a:pt x="275257" y="56841"/>
                  </a:lnTo>
                  <a:lnTo>
                    <a:pt x="275355" y="57136"/>
                  </a:lnTo>
                  <a:lnTo>
                    <a:pt x="275457" y="57427"/>
                  </a:lnTo>
                  <a:lnTo>
                    <a:pt x="275574" y="57714"/>
                  </a:lnTo>
                  <a:lnTo>
                    <a:pt x="275726" y="58000"/>
                  </a:lnTo>
                  <a:lnTo>
                    <a:pt x="276066" y="58554"/>
                  </a:lnTo>
                  <a:lnTo>
                    <a:pt x="276239" y="58831"/>
                  </a:lnTo>
                  <a:lnTo>
                    <a:pt x="276398" y="59113"/>
                  </a:lnTo>
                  <a:lnTo>
                    <a:pt x="276553" y="59454"/>
                  </a:lnTo>
                  <a:lnTo>
                    <a:pt x="276825" y="60168"/>
                  </a:lnTo>
                  <a:lnTo>
                    <a:pt x="276979" y="60508"/>
                  </a:lnTo>
                  <a:lnTo>
                    <a:pt x="277168" y="60822"/>
                  </a:lnTo>
                  <a:lnTo>
                    <a:pt x="277383" y="61076"/>
                  </a:lnTo>
                  <a:lnTo>
                    <a:pt x="277621" y="61308"/>
                  </a:lnTo>
                  <a:lnTo>
                    <a:pt x="277878" y="61526"/>
                  </a:lnTo>
                  <a:lnTo>
                    <a:pt x="278143" y="61744"/>
                  </a:lnTo>
                  <a:lnTo>
                    <a:pt x="278396" y="61963"/>
                  </a:lnTo>
                  <a:lnTo>
                    <a:pt x="279007" y="62512"/>
                  </a:lnTo>
                  <a:lnTo>
                    <a:pt x="279933" y="63330"/>
                  </a:lnTo>
                  <a:lnTo>
                    <a:pt x="280318" y="63712"/>
                  </a:lnTo>
                  <a:lnTo>
                    <a:pt x="280692" y="64117"/>
                  </a:lnTo>
                  <a:lnTo>
                    <a:pt x="281070" y="64512"/>
                  </a:lnTo>
                  <a:lnTo>
                    <a:pt x="281466" y="64867"/>
                  </a:lnTo>
                  <a:lnTo>
                    <a:pt x="281904" y="65153"/>
                  </a:lnTo>
                  <a:lnTo>
                    <a:pt x="282301" y="65339"/>
                  </a:lnTo>
                  <a:lnTo>
                    <a:pt x="282720" y="65489"/>
                  </a:lnTo>
                  <a:lnTo>
                    <a:pt x="283154" y="65607"/>
                  </a:lnTo>
                  <a:lnTo>
                    <a:pt x="283596" y="65689"/>
                  </a:lnTo>
                  <a:lnTo>
                    <a:pt x="284030" y="65725"/>
                  </a:lnTo>
                  <a:lnTo>
                    <a:pt x="284506" y="65721"/>
                  </a:lnTo>
                  <a:lnTo>
                    <a:pt x="284994" y="65675"/>
                  </a:lnTo>
                  <a:lnTo>
                    <a:pt x="285481" y="65580"/>
                  </a:lnTo>
                  <a:lnTo>
                    <a:pt x="285938" y="65435"/>
                  </a:lnTo>
                  <a:lnTo>
                    <a:pt x="286353" y="65230"/>
                  </a:lnTo>
                  <a:lnTo>
                    <a:pt x="286553" y="65071"/>
                  </a:lnTo>
                  <a:lnTo>
                    <a:pt x="286735" y="64871"/>
                  </a:lnTo>
                  <a:lnTo>
                    <a:pt x="286912" y="64667"/>
                  </a:lnTo>
                  <a:lnTo>
                    <a:pt x="287097" y="64498"/>
                  </a:lnTo>
                  <a:lnTo>
                    <a:pt x="287361" y="64385"/>
                  </a:lnTo>
                  <a:lnTo>
                    <a:pt x="287977" y="64153"/>
                  </a:lnTo>
                  <a:lnTo>
                    <a:pt x="288200" y="63967"/>
                  </a:lnTo>
                  <a:lnTo>
                    <a:pt x="288551" y="63630"/>
                  </a:lnTo>
                  <a:lnTo>
                    <a:pt x="288872" y="63226"/>
                  </a:lnTo>
                  <a:lnTo>
                    <a:pt x="289148" y="62781"/>
                  </a:lnTo>
                  <a:lnTo>
                    <a:pt x="289367" y="62312"/>
                  </a:lnTo>
                  <a:lnTo>
                    <a:pt x="289692" y="61595"/>
                  </a:lnTo>
                  <a:lnTo>
                    <a:pt x="289824" y="61494"/>
                  </a:lnTo>
                  <a:lnTo>
                    <a:pt x="289979" y="61413"/>
                  </a:lnTo>
                  <a:lnTo>
                    <a:pt x="290149" y="61349"/>
                  </a:lnTo>
                  <a:lnTo>
                    <a:pt x="290492" y="61249"/>
                  </a:lnTo>
                  <a:lnTo>
                    <a:pt x="290764" y="61163"/>
                  </a:lnTo>
                  <a:lnTo>
                    <a:pt x="290900" y="61126"/>
                  </a:lnTo>
                  <a:lnTo>
                    <a:pt x="291036" y="61104"/>
                  </a:lnTo>
                  <a:lnTo>
                    <a:pt x="291172" y="61099"/>
                  </a:lnTo>
                  <a:lnTo>
                    <a:pt x="291304" y="61117"/>
                  </a:lnTo>
                  <a:lnTo>
                    <a:pt x="291433" y="61149"/>
                  </a:lnTo>
                  <a:lnTo>
                    <a:pt x="291565" y="61190"/>
                  </a:lnTo>
                  <a:lnTo>
                    <a:pt x="291807" y="61308"/>
                  </a:lnTo>
                  <a:lnTo>
                    <a:pt x="292003" y="61476"/>
                  </a:lnTo>
                  <a:lnTo>
                    <a:pt x="292162" y="61704"/>
                  </a:lnTo>
                  <a:lnTo>
                    <a:pt x="292301" y="61963"/>
                  </a:lnTo>
                  <a:lnTo>
                    <a:pt x="292437" y="62231"/>
                  </a:lnTo>
                  <a:lnTo>
                    <a:pt x="292581" y="62485"/>
                  </a:lnTo>
                  <a:lnTo>
                    <a:pt x="292668" y="62612"/>
                  </a:lnTo>
                  <a:lnTo>
                    <a:pt x="292834" y="62876"/>
                  </a:lnTo>
                  <a:lnTo>
                    <a:pt x="293008" y="63131"/>
                  </a:lnTo>
                  <a:lnTo>
                    <a:pt x="293200" y="63358"/>
                  </a:lnTo>
                  <a:lnTo>
                    <a:pt x="293408" y="63571"/>
                  </a:lnTo>
                  <a:lnTo>
                    <a:pt x="293850" y="63980"/>
                  </a:lnTo>
                  <a:lnTo>
                    <a:pt x="294209" y="64326"/>
                  </a:lnTo>
                  <a:lnTo>
                    <a:pt x="294628" y="64744"/>
                  </a:lnTo>
                  <a:lnTo>
                    <a:pt x="295017" y="65112"/>
                  </a:lnTo>
                  <a:lnTo>
                    <a:pt x="295515" y="65575"/>
                  </a:lnTo>
                  <a:lnTo>
                    <a:pt x="296025" y="66021"/>
                  </a:lnTo>
                  <a:lnTo>
                    <a:pt x="296441" y="66375"/>
                  </a:lnTo>
                  <a:lnTo>
                    <a:pt x="296652" y="66548"/>
                  </a:lnTo>
                  <a:lnTo>
                    <a:pt x="296868" y="66716"/>
                  </a:lnTo>
                  <a:lnTo>
                    <a:pt x="297155" y="66930"/>
                  </a:lnTo>
                  <a:lnTo>
                    <a:pt x="297442" y="67125"/>
                  </a:lnTo>
                  <a:lnTo>
                    <a:pt x="298333" y="67457"/>
                  </a:lnTo>
                  <a:lnTo>
                    <a:pt x="298778" y="67634"/>
                  </a:lnTo>
                  <a:lnTo>
                    <a:pt x="299659" y="67998"/>
                  </a:lnTo>
                  <a:lnTo>
                    <a:pt x="300278" y="68279"/>
                  </a:lnTo>
                  <a:lnTo>
                    <a:pt x="300893" y="68566"/>
                  </a:lnTo>
                  <a:lnTo>
                    <a:pt x="301203" y="68702"/>
                  </a:lnTo>
                  <a:lnTo>
                    <a:pt x="301494" y="68816"/>
                  </a:lnTo>
                  <a:lnTo>
                    <a:pt x="302095" y="69025"/>
                  </a:lnTo>
                  <a:lnTo>
                    <a:pt x="302378" y="69147"/>
                  </a:lnTo>
                  <a:lnTo>
                    <a:pt x="302646" y="69302"/>
                  </a:lnTo>
                  <a:lnTo>
                    <a:pt x="302876" y="69470"/>
                  </a:lnTo>
                  <a:lnTo>
                    <a:pt x="303092" y="69656"/>
                  </a:lnTo>
                  <a:lnTo>
                    <a:pt x="303299" y="69865"/>
                  </a:lnTo>
                  <a:lnTo>
                    <a:pt x="303492" y="70079"/>
                  </a:lnTo>
                  <a:lnTo>
                    <a:pt x="303666" y="70306"/>
                  </a:lnTo>
                  <a:lnTo>
                    <a:pt x="303885" y="70670"/>
                  </a:lnTo>
                  <a:lnTo>
                    <a:pt x="304062" y="71070"/>
                  </a:lnTo>
                  <a:lnTo>
                    <a:pt x="304202" y="71492"/>
                  </a:lnTo>
                  <a:lnTo>
                    <a:pt x="304315" y="71924"/>
                  </a:lnTo>
                  <a:lnTo>
                    <a:pt x="304410" y="72351"/>
                  </a:lnTo>
                  <a:lnTo>
                    <a:pt x="304455" y="72619"/>
                  </a:lnTo>
                  <a:lnTo>
                    <a:pt x="304489" y="72892"/>
                  </a:lnTo>
                  <a:lnTo>
                    <a:pt x="304515" y="73165"/>
                  </a:lnTo>
                  <a:lnTo>
                    <a:pt x="304542" y="73710"/>
                  </a:lnTo>
                  <a:lnTo>
                    <a:pt x="304546" y="74128"/>
                  </a:lnTo>
                  <a:lnTo>
                    <a:pt x="304531" y="74546"/>
                  </a:lnTo>
                  <a:lnTo>
                    <a:pt x="304500" y="74969"/>
                  </a:lnTo>
                  <a:lnTo>
                    <a:pt x="304440" y="75383"/>
                  </a:lnTo>
                  <a:lnTo>
                    <a:pt x="304349" y="75787"/>
                  </a:lnTo>
                  <a:lnTo>
                    <a:pt x="304247" y="76119"/>
                  </a:lnTo>
                  <a:lnTo>
                    <a:pt x="304123" y="76451"/>
                  </a:lnTo>
                  <a:lnTo>
                    <a:pt x="303983" y="76773"/>
                  </a:lnTo>
                  <a:lnTo>
                    <a:pt x="303820" y="77087"/>
                  </a:lnTo>
                  <a:lnTo>
                    <a:pt x="303647" y="77391"/>
                  </a:lnTo>
                  <a:lnTo>
                    <a:pt x="303443" y="77687"/>
                  </a:lnTo>
                  <a:lnTo>
                    <a:pt x="303220" y="77968"/>
                  </a:lnTo>
                  <a:lnTo>
                    <a:pt x="302978" y="78241"/>
                  </a:lnTo>
                  <a:lnTo>
                    <a:pt x="302287" y="78986"/>
                  </a:lnTo>
                  <a:lnTo>
                    <a:pt x="301683" y="79600"/>
                  </a:lnTo>
                  <a:lnTo>
                    <a:pt x="301180" y="80095"/>
                  </a:lnTo>
                  <a:lnTo>
                    <a:pt x="300576" y="80677"/>
                  </a:lnTo>
                  <a:lnTo>
                    <a:pt x="300267" y="80959"/>
                  </a:lnTo>
                  <a:lnTo>
                    <a:pt x="299949" y="81231"/>
                  </a:lnTo>
                  <a:lnTo>
                    <a:pt x="299609" y="81518"/>
                  </a:lnTo>
                  <a:lnTo>
                    <a:pt x="299262" y="81800"/>
                  </a:lnTo>
                  <a:lnTo>
                    <a:pt x="298907" y="82072"/>
                  </a:lnTo>
                  <a:lnTo>
                    <a:pt x="298544" y="82327"/>
                  </a:lnTo>
                  <a:lnTo>
                    <a:pt x="298167" y="82554"/>
                  </a:lnTo>
                  <a:lnTo>
                    <a:pt x="297778" y="82749"/>
                  </a:lnTo>
                  <a:lnTo>
                    <a:pt x="297374" y="82922"/>
                  </a:lnTo>
                  <a:lnTo>
                    <a:pt x="296962" y="83077"/>
                  </a:lnTo>
                  <a:lnTo>
                    <a:pt x="296131" y="83354"/>
                  </a:lnTo>
                  <a:lnTo>
                    <a:pt x="295746" y="83431"/>
                  </a:lnTo>
                  <a:lnTo>
                    <a:pt x="295330" y="83477"/>
                  </a:lnTo>
                  <a:lnTo>
                    <a:pt x="294926" y="83527"/>
                  </a:lnTo>
                  <a:lnTo>
                    <a:pt x="294586" y="83617"/>
                  </a:lnTo>
                  <a:lnTo>
                    <a:pt x="294356" y="83790"/>
                  </a:lnTo>
                  <a:lnTo>
                    <a:pt x="294284" y="84131"/>
                  </a:lnTo>
                  <a:lnTo>
                    <a:pt x="293758" y="84125"/>
                  </a:lnTo>
                  <a:lnTo>
                    <a:pt x="293055" y="83526"/>
                  </a:lnTo>
                  <a:lnTo>
                    <a:pt x="292863" y="83526"/>
                  </a:lnTo>
                  <a:lnTo>
                    <a:pt x="292349" y="83253"/>
                  </a:lnTo>
                  <a:lnTo>
                    <a:pt x="292092" y="83185"/>
                  </a:lnTo>
                  <a:lnTo>
                    <a:pt x="291900" y="83053"/>
                  </a:lnTo>
                  <a:lnTo>
                    <a:pt x="291126" y="82844"/>
                  </a:lnTo>
                  <a:lnTo>
                    <a:pt x="289962" y="82694"/>
                  </a:lnTo>
                  <a:lnTo>
                    <a:pt x="289381" y="82685"/>
                  </a:lnTo>
                  <a:lnTo>
                    <a:pt x="289124" y="82617"/>
                  </a:lnTo>
                  <a:lnTo>
                    <a:pt x="288607" y="82544"/>
                  </a:lnTo>
                  <a:lnTo>
                    <a:pt x="287825" y="82726"/>
                  </a:lnTo>
                  <a:lnTo>
                    <a:pt x="286258" y="83739"/>
                  </a:lnTo>
                  <a:lnTo>
                    <a:pt x="284486" y="85012"/>
                  </a:lnTo>
                  <a:lnTo>
                    <a:pt x="284679" y="85212"/>
                  </a:lnTo>
                  <a:lnTo>
                    <a:pt x="284807" y="85212"/>
                  </a:lnTo>
                  <a:lnTo>
                    <a:pt x="285585" y="85098"/>
                  </a:lnTo>
                  <a:lnTo>
                    <a:pt x="286760" y="84594"/>
                  </a:lnTo>
                  <a:lnTo>
                    <a:pt x="287931" y="84353"/>
                  </a:lnTo>
                  <a:lnTo>
                    <a:pt x="289033" y="84244"/>
                  </a:lnTo>
                  <a:lnTo>
                    <a:pt x="289290" y="84248"/>
                  </a:lnTo>
                  <a:lnTo>
                    <a:pt x="290129" y="84389"/>
                  </a:lnTo>
                  <a:lnTo>
                    <a:pt x="291160" y="84666"/>
                  </a:lnTo>
                  <a:lnTo>
                    <a:pt x="291420" y="84671"/>
                  </a:lnTo>
                  <a:lnTo>
                    <a:pt x="292066" y="84812"/>
                  </a:lnTo>
                  <a:lnTo>
                    <a:pt x="292580" y="85016"/>
                  </a:lnTo>
                  <a:lnTo>
                    <a:pt x="292965" y="85089"/>
                  </a:lnTo>
                  <a:lnTo>
                    <a:pt x="293350" y="85289"/>
                  </a:lnTo>
                  <a:lnTo>
                    <a:pt x="293543" y="85421"/>
                  </a:lnTo>
                  <a:lnTo>
                    <a:pt x="294381" y="85698"/>
                  </a:lnTo>
                  <a:lnTo>
                    <a:pt x="294702" y="85702"/>
                  </a:lnTo>
                  <a:lnTo>
                    <a:pt x="294960" y="85840"/>
                  </a:lnTo>
                  <a:lnTo>
                    <a:pt x="296309" y="86576"/>
                  </a:lnTo>
                  <a:lnTo>
                    <a:pt x="296562" y="86776"/>
                  </a:lnTo>
                  <a:lnTo>
                    <a:pt x="297853" y="87058"/>
                  </a:lnTo>
                  <a:lnTo>
                    <a:pt x="298563" y="87135"/>
                  </a:lnTo>
                  <a:lnTo>
                    <a:pt x="298745" y="87101"/>
                  </a:lnTo>
                  <a:lnTo>
                    <a:pt x="299363" y="86876"/>
                  </a:lnTo>
                  <a:lnTo>
                    <a:pt x="299809" y="86644"/>
                  </a:lnTo>
                  <a:lnTo>
                    <a:pt x="300138" y="86467"/>
                  </a:lnTo>
                  <a:lnTo>
                    <a:pt x="300325" y="86290"/>
                  </a:lnTo>
                  <a:lnTo>
                    <a:pt x="300595" y="86149"/>
                  </a:lnTo>
                  <a:lnTo>
                    <a:pt x="301014" y="85781"/>
                  </a:lnTo>
                  <a:lnTo>
                    <a:pt x="301177" y="85690"/>
                  </a:lnTo>
                  <a:lnTo>
                    <a:pt x="301354" y="85617"/>
                  </a:lnTo>
                  <a:lnTo>
                    <a:pt x="301536" y="85554"/>
                  </a:lnTo>
                  <a:lnTo>
                    <a:pt x="301721" y="85494"/>
                  </a:lnTo>
                  <a:lnTo>
                    <a:pt x="302457" y="85231"/>
                  </a:lnTo>
                  <a:lnTo>
                    <a:pt x="302740" y="85140"/>
                  </a:lnTo>
                  <a:lnTo>
                    <a:pt x="303024" y="85058"/>
                  </a:lnTo>
                  <a:lnTo>
                    <a:pt x="303311" y="84985"/>
                  </a:lnTo>
                  <a:lnTo>
                    <a:pt x="303635" y="84926"/>
                  </a:lnTo>
                  <a:lnTo>
                    <a:pt x="303968" y="84885"/>
                  </a:lnTo>
                  <a:lnTo>
                    <a:pt x="305199" y="84790"/>
                  </a:lnTo>
                  <a:lnTo>
                    <a:pt x="305660" y="84772"/>
                  </a:lnTo>
                  <a:lnTo>
                    <a:pt x="305890" y="84754"/>
                  </a:lnTo>
                  <a:lnTo>
                    <a:pt x="306113" y="84722"/>
                  </a:lnTo>
                  <a:lnTo>
                    <a:pt x="306302" y="84681"/>
                  </a:lnTo>
                  <a:lnTo>
                    <a:pt x="306491" y="84622"/>
                  </a:lnTo>
                  <a:lnTo>
                    <a:pt x="306532" y="84437"/>
                  </a:lnTo>
                  <a:lnTo>
                    <a:pt x="307433" y="84410"/>
                  </a:lnTo>
                  <a:lnTo>
                    <a:pt x="308153" y="84635"/>
                  </a:lnTo>
                  <a:lnTo>
                    <a:pt x="308345" y="84658"/>
                  </a:lnTo>
                  <a:lnTo>
                    <a:pt x="309396" y="84598"/>
                  </a:lnTo>
                  <a:lnTo>
                    <a:pt x="309591" y="84626"/>
                  </a:lnTo>
                  <a:lnTo>
                    <a:pt x="310203" y="84631"/>
                  </a:lnTo>
                  <a:lnTo>
                    <a:pt x="310509" y="84626"/>
                  </a:lnTo>
                  <a:lnTo>
                    <a:pt x="310807" y="84608"/>
                  </a:lnTo>
                  <a:lnTo>
                    <a:pt x="311094" y="84549"/>
                  </a:lnTo>
                  <a:lnTo>
                    <a:pt x="311347" y="84463"/>
                  </a:lnTo>
                  <a:lnTo>
                    <a:pt x="311593" y="84349"/>
                  </a:lnTo>
                  <a:lnTo>
                    <a:pt x="311831" y="84222"/>
                  </a:lnTo>
                  <a:lnTo>
                    <a:pt x="312299" y="83945"/>
                  </a:lnTo>
                  <a:lnTo>
                    <a:pt x="312560" y="83786"/>
                  </a:lnTo>
                  <a:lnTo>
                    <a:pt x="312813" y="83613"/>
                  </a:lnTo>
                  <a:lnTo>
                    <a:pt x="313561" y="83081"/>
                  </a:lnTo>
                  <a:lnTo>
                    <a:pt x="313746" y="82940"/>
                  </a:lnTo>
                  <a:lnTo>
                    <a:pt x="313927" y="82786"/>
                  </a:lnTo>
                  <a:lnTo>
                    <a:pt x="314112" y="82636"/>
                  </a:lnTo>
                  <a:lnTo>
                    <a:pt x="314301" y="82509"/>
                  </a:lnTo>
                  <a:lnTo>
                    <a:pt x="314505" y="82422"/>
                  </a:lnTo>
                  <a:lnTo>
                    <a:pt x="314799" y="82386"/>
                  </a:lnTo>
                  <a:lnTo>
                    <a:pt x="315117" y="82422"/>
                  </a:lnTo>
                  <a:lnTo>
                    <a:pt x="315445" y="82504"/>
                  </a:lnTo>
                  <a:lnTo>
                    <a:pt x="315781" y="82595"/>
                  </a:lnTo>
                  <a:lnTo>
                    <a:pt x="316106" y="82659"/>
                  </a:lnTo>
                  <a:lnTo>
                    <a:pt x="316752" y="82736"/>
                  </a:lnTo>
                  <a:lnTo>
                    <a:pt x="317073" y="82768"/>
                  </a:lnTo>
                  <a:lnTo>
                    <a:pt x="317394" y="82790"/>
                  </a:lnTo>
                  <a:lnTo>
                    <a:pt x="317715" y="82790"/>
                  </a:lnTo>
                  <a:lnTo>
                    <a:pt x="318312" y="82740"/>
                  </a:lnTo>
                  <a:lnTo>
                    <a:pt x="318920" y="82636"/>
                  </a:lnTo>
                  <a:lnTo>
                    <a:pt x="319516" y="82477"/>
                  </a:lnTo>
                  <a:lnTo>
                    <a:pt x="320094" y="82263"/>
                  </a:lnTo>
                  <a:lnTo>
                    <a:pt x="320631" y="82004"/>
                  </a:lnTo>
                  <a:lnTo>
                    <a:pt x="320967" y="81795"/>
                  </a:lnTo>
                  <a:lnTo>
                    <a:pt x="321284" y="81554"/>
                  </a:lnTo>
                  <a:lnTo>
                    <a:pt x="321896" y="81032"/>
                  </a:lnTo>
                  <a:lnTo>
                    <a:pt x="322209" y="80786"/>
                  </a:lnTo>
                  <a:lnTo>
                    <a:pt x="322534" y="80550"/>
                  </a:lnTo>
                  <a:lnTo>
                    <a:pt x="323195" y="80095"/>
                  </a:lnTo>
                  <a:lnTo>
                    <a:pt x="323520" y="79864"/>
                  </a:lnTo>
                  <a:lnTo>
                    <a:pt x="323837" y="79614"/>
                  </a:lnTo>
                  <a:lnTo>
                    <a:pt x="324203" y="79305"/>
                  </a:lnTo>
                  <a:lnTo>
                    <a:pt x="324570" y="78986"/>
                  </a:lnTo>
                  <a:lnTo>
                    <a:pt x="324921" y="78655"/>
                  </a:lnTo>
                  <a:lnTo>
                    <a:pt x="325242" y="78300"/>
                  </a:lnTo>
                  <a:lnTo>
                    <a:pt x="325525" y="77923"/>
                  </a:lnTo>
                  <a:lnTo>
                    <a:pt x="325669" y="77678"/>
                  </a:lnTo>
                  <a:lnTo>
                    <a:pt x="326028" y="76882"/>
                  </a:lnTo>
                  <a:lnTo>
                    <a:pt x="326167" y="76632"/>
                  </a:lnTo>
                  <a:lnTo>
                    <a:pt x="326364" y="76391"/>
                  </a:lnTo>
                  <a:lnTo>
                    <a:pt x="326594" y="76164"/>
                  </a:lnTo>
                  <a:lnTo>
                    <a:pt x="326828" y="75942"/>
                  </a:lnTo>
                  <a:lnTo>
                    <a:pt x="327109" y="75417"/>
                  </a:lnTo>
                  <a:lnTo>
                    <a:pt x="327240" y="75251"/>
                  </a:lnTo>
                  <a:lnTo>
                    <a:pt x="327289" y="75037"/>
                  </a:lnTo>
                  <a:lnTo>
                    <a:pt x="327319" y="74819"/>
                  </a:lnTo>
                  <a:lnTo>
                    <a:pt x="327327" y="74601"/>
                  </a:lnTo>
                  <a:lnTo>
                    <a:pt x="327319" y="74392"/>
                  </a:lnTo>
                  <a:lnTo>
                    <a:pt x="327655" y="73483"/>
                  </a:lnTo>
                  <a:lnTo>
                    <a:pt x="327859" y="73097"/>
                  </a:lnTo>
                  <a:lnTo>
                    <a:pt x="328448" y="72519"/>
                  </a:lnTo>
                  <a:lnTo>
                    <a:pt x="329102" y="72270"/>
                  </a:lnTo>
                  <a:lnTo>
                    <a:pt x="329404" y="72288"/>
                  </a:lnTo>
                  <a:lnTo>
                    <a:pt x="329714" y="72338"/>
                  </a:lnTo>
                  <a:lnTo>
                    <a:pt x="330023" y="72415"/>
                  </a:lnTo>
                  <a:lnTo>
                    <a:pt x="330318" y="72519"/>
                  </a:lnTo>
                  <a:lnTo>
                    <a:pt x="330594" y="72647"/>
                  </a:lnTo>
                  <a:lnTo>
                    <a:pt x="330854" y="72815"/>
                  </a:lnTo>
                  <a:lnTo>
                    <a:pt x="331100" y="73015"/>
                  </a:lnTo>
                  <a:lnTo>
                    <a:pt x="331330" y="73242"/>
                  </a:lnTo>
                  <a:lnTo>
                    <a:pt x="331553" y="73474"/>
                  </a:lnTo>
                  <a:lnTo>
                    <a:pt x="331919" y="73874"/>
                  </a:lnTo>
                  <a:lnTo>
                    <a:pt x="332063" y="74037"/>
                  </a:lnTo>
                  <a:lnTo>
                    <a:pt x="332206" y="74210"/>
                  </a:lnTo>
                  <a:lnTo>
                    <a:pt x="332482" y="74555"/>
                  </a:lnTo>
                  <a:lnTo>
                    <a:pt x="332674" y="74819"/>
                  </a:lnTo>
                  <a:lnTo>
                    <a:pt x="332859" y="75092"/>
                  </a:lnTo>
                  <a:lnTo>
                    <a:pt x="333392" y="75928"/>
                  </a:lnTo>
                  <a:lnTo>
                    <a:pt x="333638" y="76269"/>
                  </a:lnTo>
                  <a:lnTo>
                    <a:pt x="333906" y="76605"/>
                  </a:lnTo>
                  <a:lnTo>
                    <a:pt x="334159" y="76946"/>
                  </a:lnTo>
                  <a:lnTo>
                    <a:pt x="334370" y="77296"/>
                  </a:lnTo>
                  <a:lnTo>
                    <a:pt x="334502" y="77664"/>
                  </a:lnTo>
                  <a:lnTo>
                    <a:pt x="334548" y="77928"/>
                  </a:lnTo>
                  <a:lnTo>
                    <a:pt x="334567" y="78205"/>
                  </a:lnTo>
                  <a:lnTo>
                    <a:pt x="334563" y="78482"/>
                  </a:lnTo>
                  <a:lnTo>
                    <a:pt x="334533" y="78755"/>
                  </a:lnTo>
                  <a:lnTo>
                    <a:pt x="334480" y="79018"/>
                  </a:lnTo>
                  <a:lnTo>
                    <a:pt x="334325" y="79386"/>
                  </a:lnTo>
                  <a:lnTo>
                    <a:pt x="334087" y="79732"/>
                  </a:lnTo>
                  <a:lnTo>
                    <a:pt x="333800" y="80063"/>
                  </a:lnTo>
                  <a:lnTo>
                    <a:pt x="333494" y="80386"/>
                  </a:lnTo>
                  <a:lnTo>
                    <a:pt x="333203" y="80713"/>
                  </a:lnTo>
                  <a:lnTo>
                    <a:pt x="332859" y="81081"/>
                  </a:lnTo>
                  <a:lnTo>
                    <a:pt x="332478" y="81431"/>
                  </a:lnTo>
                  <a:lnTo>
                    <a:pt x="332104" y="81781"/>
                  </a:lnTo>
                  <a:lnTo>
                    <a:pt x="331768" y="82150"/>
                  </a:lnTo>
                  <a:lnTo>
                    <a:pt x="331515" y="82559"/>
                  </a:lnTo>
                  <a:lnTo>
                    <a:pt x="331413" y="82836"/>
                  </a:lnTo>
                  <a:lnTo>
                    <a:pt x="331345" y="83131"/>
                  </a:lnTo>
                  <a:lnTo>
                    <a:pt x="331292" y="83431"/>
                  </a:lnTo>
                  <a:lnTo>
                    <a:pt x="331224" y="83731"/>
                  </a:lnTo>
                  <a:lnTo>
                    <a:pt x="331126" y="84008"/>
                  </a:lnTo>
                  <a:lnTo>
                    <a:pt x="331058" y="84149"/>
                  </a:lnTo>
                  <a:lnTo>
                    <a:pt x="330986" y="84285"/>
                  </a:lnTo>
                  <a:lnTo>
                    <a:pt x="330911" y="84417"/>
                  </a:lnTo>
                  <a:lnTo>
                    <a:pt x="330752" y="84681"/>
                  </a:lnTo>
                  <a:lnTo>
                    <a:pt x="330601" y="84890"/>
                  </a:lnTo>
                  <a:lnTo>
                    <a:pt x="330257" y="85285"/>
                  </a:lnTo>
                  <a:lnTo>
                    <a:pt x="330110" y="85490"/>
                  </a:lnTo>
                  <a:lnTo>
                    <a:pt x="330008" y="85708"/>
                  </a:lnTo>
                  <a:lnTo>
                    <a:pt x="329944" y="85985"/>
                  </a:lnTo>
                  <a:lnTo>
                    <a:pt x="329925" y="86290"/>
                  </a:lnTo>
                  <a:lnTo>
                    <a:pt x="329940" y="86599"/>
                  </a:lnTo>
                  <a:lnTo>
                    <a:pt x="329997" y="86899"/>
                  </a:lnTo>
                  <a:lnTo>
                    <a:pt x="330087" y="87167"/>
                  </a:lnTo>
                  <a:lnTo>
                    <a:pt x="330186" y="87367"/>
                  </a:lnTo>
                  <a:lnTo>
                    <a:pt x="330310" y="87562"/>
                  </a:lnTo>
                  <a:lnTo>
                    <a:pt x="330454" y="87744"/>
                  </a:lnTo>
                  <a:lnTo>
                    <a:pt x="330612" y="87908"/>
                  </a:lnTo>
                  <a:lnTo>
                    <a:pt x="330782" y="88049"/>
                  </a:lnTo>
                  <a:lnTo>
                    <a:pt x="330964" y="88303"/>
                  </a:lnTo>
                  <a:lnTo>
                    <a:pt x="331164" y="88553"/>
                  </a:lnTo>
                  <a:lnTo>
                    <a:pt x="331372" y="88789"/>
                  </a:lnTo>
                  <a:lnTo>
                    <a:pt x="331594" y="89012"/>
                  </a:lnTo>
                  <a:lnTo>
                    <a:pt x="331829" y="89221"/>
                  </a:lnTo>
                  <a:lnTo>
                    <a:pt x="332097" y="89417"/>
                  </a:lnTo>
                  <a:lnTo>
                    <a:pt x="332391" y="89589"/>
                  </a:lnTo>
                  <a:lnTo>
                    <a:pt x="332693" y="89748"/>
                  </a:lnTo>
                  <a:lnTo>
                    <a:pt x="332980" y="89921"/>
                  </a:lnTo>
                  <a:lnTo>
                    <a:pt x="333249" y="90121"/>
                  </a:lnTo>
                  <a:lnTo>
                    <a:pt x="333622" y="90466"/>
                  </a:lnTo>
                  <a:lnTo>
                    <a:pt x="333796" y="90653"/>
                  </a:lnTo>
                  <a:lnTo>
                    <a:pt x="333944" y="90853"/>
                  </a:lnTo>
                  <a:lnTo>
                    <a:pt x="334049" y="91062"/>
                  </a:lnTo>
                  <a:lnTo>
                    <a:pt x="334113" y="91334"/>
                  </a:lnTo>
                  <a:lnTo>
                    <a:pt x="334117" y="91630"/>
                  </a:lnTo>
                  <a:lnTo>
                    <a:pt x="334079" y="91939"/>
                  </a:lnTo>
                  <a:lnTo>
                    <a:pt x="333974" y="92552"/>
                  </a:lnTo>
                  <a:lnTo>
                    <a:pt x="333925" y="92884"/>
                  </a:lnTo>
                  <a:lnTo>
                    <a:pt x="333868" y="93221"/>
                  </a:lnTo>
                  <a:lnTo>
                    <a:pt x="333792" y="93552"/>
                  </a:lnTo>
                  <a:lnTo>
                    <a:pt x="333687" y="93861"/>
                  </a:lnTo>
                  <a:lnTo>
                    <a:pt x="333453" y="94248"/>
                  </a:lnTo>
                  <a:lnTo>
                    <a:pt x="333067" y="94648"/>
                  </a:lnTo>
                  <a:lnTo>
                    <a:pt x="332931" y="94875"/>
                  </a:lnTo>
                  <a:lnTo>
                    <a:pt x="332822" y="95125"/>
                  </a:lnTo>
                  <a:lnTo>
                    <a:pt x="332731" y="95388"/>
                  </a:lnTo>
                  <a:lnTo>
                    <a:pt x="332584" y="95925"/>
                  </a:lnTo>
                  <a:lnTo>
                    <a:pt x="332452" y="96352"/>
                  </a:lnTo>
                  <a:lnTo>
                    <a:pt x="332395" y="96570"/>
                  </a:lnTo>
                  <a:lnTo>
                    <a:pt x="332361" y="96788"/>
                  </a:lnTo>
                  <a:lnTo>
                    <a:pt x="332361" y="97002"/>
                  </a:lnTo>
                  <a:lnTo>
                    <a:pt x="332380" y="97138"/>
                  </a:lnTo>
                  <a:lnTo>
                    <a:pt x="332414" y="97275"/>
                  </a:lnTo>
                  <a:lnTo>
                    <a:pt x="332464" y="97430"/>
                  </a:lnTo>
                  <a:lnTo>
                    <a:pt x="332554" y="97674"/>
                  </a:lnTo>
                  <a:lnTo>
                    <a:pt x="332656" y="97920"/>
                  </a:lnTo>
                  <a:lnTo>
                    <a:pt x="332777" y="98165"/>
                  </a:lnTo>
                  <a:lnTo>
                    <a:pt x="333052" y="98638"/>
                  </a:lnTo>
                  <a:lnTo>
                    <a:pt x="333200" y="98865"/>
                  </a:lnTo>
                  <a:lnTo>
                    <a:pt x="333366" y="99102"/>
                  </a:lnTo>
                  <a:lnTo>
                    <a:pt x="333543" y="99324"/>
                  </a:lnTo>
                  <a:lnTo>
                    <a:pt x="333728" y="99547"/>
                  </a:lnTo>
                  <a:lnTo>
                    <a:pt x="333898" y="99774"/>
                  </a:lnTo>
                  <a:lnTo>
                    <a:pt x="334049" y="100015"/>
                  </a:lnTo>
                  <a:lnTo>
                    <a:pt x="334234" y="100397"/>
                  </a:lnTo>
                  <a:lnTo>
                    <a:pt x="334385" y="100806"/>
                  </a:lnTo>
                  <a:lnTo>
                    <a:pt x="334506" y="101229"/>
                  </a:lnTo>
                  <a:lnTo>
                    <a:pt x="334601" y="101656"/>
                  </a:lnTo>
                  <a:lnTo>
                    <a:pt x="334680" y="102083"/>
                  </a:lnTo>
                  <a:lnTo>
                    <a:pt x="334752" y="102601"/>
                  </a:lnTo>
                  <a:lnTo>
                    <a:pt x="334782" y="103124"/>
                  </a:lnTo>
                  <a:lnTo>
                    <a:pt x="334790" y="103656"/>
                  </a:lnTo>
                  <a:lnTo>
                    <a:pt x="334771" y="104183"/>
                  </a:lnTo>
                  <a:lnTo>
                    <a:pt x="334740" y="104705"/>
                  </a:lnTo>
                  <a:lnTo>
                    <a:pt x="334684" y="105528"/>
                  </a:lnTo>
                  <a:lnTo>
                    <a:pt x="334642" y="105933"/>
                  </a:lnTo>
                  <a:lnTo>
                    <a:pt x="334567" y="106333"/>
                  </a:lnTo>
                  <a:lnTo>
                    <a:pt x="334449" y="106710"/>
                  </a:lnTo>
                  <a:lnTo>
                    <a:pt x="334242" y="107155"/>
                  </a:lnTo>
                  <a:lnTo>
                    <a:pt x="333977" y="107605"/>
                  </a:lnTo>
                  <a:lnTo>
                    <a:pt x="333664" y="108019"/>
                  </a:lnTo>
                  <a:lnTo>
                    <a:pt x="333313" y="108373"/>
                  </a:lnTo>
                  <a:lnTo>
                    <a:pt x="332931" y="108637"/>
                  </a:lnTo>
                  <a:lnTo>
                    <a:pt x="332674" y="108746"/>
                  </a:lnTo>
                  <a:lnTo>
                    <a:pt x="332399" y="108828"/>
                  </a:lnTo>
                  <a:lnTo>
                    <a:pt x="332116" y="108887"/>
                  </a:lnTo>
                  <a:lnTo>
                    <a:pt x="331825" y="108932"/>
                  </a:lnTo>
                  <a:lnTo>
                    <a:pt x="330956" y="109064"/>
                  </a:lnTo>
                  <a:lnTo>
                    <a:pt x="330665" y="109096"/>
                  </a:lnTo>
                  <a:lnTo>
                    <a:pt x="330378" y="109096"/>
                  </a:lnTo>
                  <a:lnTo>
                    <a:pt x="330103" y="109050"/>
                  </a:lnTo>
                  <a:lnTo>
                    <a:pt x="329948" y="108996"/>
                  </a:lnTo>
                  <a:lnTo>
                    <a:pt x="329646" y="108837"/>
                  </a:lnTo>
                  <a:lnTo>
                    <a:pt x="329494" y="108750"/>
                  </a:lnTo>
                  <a:lnTo>
                    <a:pt x="329343" y="108678"/>
                  </a:lnTo>
                  <a:lnTo>
                    <a:pt x="328939" y="108523"/>
                  </a:lnTo>
                  <a:lnTo>
                    <a:pt x="328735" y="108455"/>
                  </a:lnTo>
                  <a:lnTo>
                    <a:pt x="328532" y="108396"/>
                  </a:lnTo>
                  <a:lnTo>
                    <a:pt x="328324" y="108350"/>
                  </a:lnTo>
                  <a:lnTo>
                    <a:pt x="327804" y="108441"/>
                  </a:lnTo>
                  <a:lnTo>
                    <a:pt x="327531" y="108319"/>
                  </a:lnTo>
                  <a:lnTo>
                    <a:pt x="327130" y="108360"/>
                  </a:lnTo>
                  <a:lnTo>
                    <a:pt x="326095" y="108505"/>
                  </a:lnTo>
                  <a:lnTo>
                    <a:pt x="325869" y="108546"/>
                  </a:lnTo>
                  <a:lnTo>
                    <a:pt x="325642" y="108591"/>
                  </a:lnTo>
                  <a:lnTo>
                    <a:pt x="325419" y="108628"/>
                  </a:lnTo>
                  <a:lnTo>
                    <a:pt x="325193" y="108659"/>
                  </a:lnTo>
                  <a:lnTo>
                    <a:pt x="325034" y="108678"/>
                  </a:lnTo>
                  <a:lnTo>
                    <a:pt x="324876" y="108705"/>
                  </a:lnTo>
                  <a:lnTo>
                    <a:pt x="324717" y="108723"/>
                  </a:lnTo>
                  <a:lnTo>
                    <a:pt x="324566" y="108723"/>
                  </a:lnTo>
                  <a:lnTo>
                    <a:pt x="324422" y="108696"/>
                  </a:lnTo>
                  <a:lnTo>
                    <a:pt x="324260" y="108596"/>
                  </a:lnTo>
                  <a:lnTo>
                    <a:pt x="324120" y="108437"/>
                  </a:lnTo>
                  <a:lnTo>
                    <a:pt x="323860" y="108041"/>
                  </a:lnTo>
                  <a:lnTo>
                    <a:pt x="323720" y="107860"/>
                  </a:lnTo>
                  <a:lnTo>
                    <a:pt x="323376" y="107478"/>
                  </a:lnTo>
                  <a:lnTo>
                    <a:pt x="323248" y="107369"/>
                  </a:lnTo>
                  <a:lnTo>
                    <a:pt x="323112" y="107287"/>
                  </a:lnTo>
                  <a:lnTo>
                    <a:pt x="322972" y="107242"/>
                  </a:lnTo>
                  <a:lnTo>
                    <a:pt x="322817" y="107223"/>
                  </a:lnTo>
                  <a:lnTo>
                    <a:pt x="322496" y="107205"/>
                  </a:lnTo>
                  <a:lnTo>
                    <a:pt x="322345" y="107169"/>
                  </a:lnTo>
                  <a:lnTo>
                    <a:pt x="322190" y="107092"/>
                  </a:lnTo>
                  <a:lnTo>
                    <a:pt x="322039" y="106982"/>
                  </a:lnTo>
                  <a:lnTo>
                    <a:pt x="321896" y="106864"/>
                  </a:lnTo>
                  <a:lnTo>
                    <a:pt x="321745" y="106764"/>
                  </a:lnTo>
                  <a:lnTo>
                    <a:pt x="321586" y="106692"/>
                  </a:lnTo>
                  <a:lnTo>
                    <a:pt x="321360" y="106646"/>
                  </a:lnTo>
                  <a:lnTo>
                    <a:pt x="321106" y="106623"/>
                  </a:lnTo>
                  <a:lnTo>
                    <a:pt x="320857" y="106632"/>
                  </a:lnTo>
                  <a:lnTo>
                    <a:pt x="320631" y="106682"/>
                  </a:lnTo>
                  <a:lnTo>
                    <a:pt x="320366" y="106896"/>
                  </a:lnTo>
                  <a:lnTo>
                    <a:pt x="320310" y="107051"/>
                  </a:lnTo>
                  <a:lnTo>
                    <a:pt x="320264" y="107223"/>
                  </a:lnTo>
                  <a:lnTo>
                    <a:pt x="320211" y="107391"/>
                  </a:lnTo>
                  <a:lnTo>
                    <a:pt x="320136" y="107541"/>
                  </a:lnTo>
                  <a:lnTo>
                    <a:pt x="319981" y="107723"/>
                  </a:lnTo>
                  <a:lnTo>
                    <a:pt x="319796" y="107887"/>
                  </a:lnTo>
                  <a:lnTo>
                    <a:pt x="319584" y="108032"/>
                  </a:lnTo>
                  <a:lnTo>
                    <a:pt x="319365" y="108169"/>
                  </a:lnTo>
                  <a:lnTo>
                    <a:pt x="318905" y="108437"/>
                  </a:lnTo>
                  <a:lnTo>
                    <a:pt x="318652" y="108564"/>
                  </a:lnTo>
                  <a:lnTo>
                    <a:pt x="318123" y="108787"/>
                  </a:lnTo>
                  <a:lnTo>
                    <a:pt x="317696" y="108955"/>
                  </a:lnTo>
                  <a:lnTo>
                    <a:pt x="317035" y="109187"/>
                  </a:lnTo>
                  <a:lnTo>
                    <a:pt x="316744" y="109305"/>
                  </a:lnTo>
                  <a:lnTo>
                    <a:pt x="316457" y="109437"/>
                  </a:lnTo>
                  <a:lnTo>
                    <a:pt x="316166" y="109564"/>
                  </a:lnTo>
                  <a:lnTo>
                    <a:pt x="315879" y="109650"/>
                  </a:lnTo>
                  <a:lnTo>
                    <a:pt x="315592" y="109678"/>
                  </a:lnTo>
                  <a:lnTo>
                    <a:pt x="315343" y="109637"/>
                  </a:lnTo>
                  <a:lnTo>
                    <a:pt x="315090" y="109559"/>
                  </a:lnTo>
                  <a:lnTo>
                    <a:pt x="314841" y="109450"/>
                  </a:lnTo>
                  <a:lnTo>
                    <a:pt x="314603" y="109323"/>
                  </a:lnTo>
                  <a:lnTo>
                    <a:pt x="314373" y="109191"/>
                  </a:lnTo>
                  <a:lnTo>
                    <a:pt x="314199" y="109082"/>
                  </a:lnTo>
                  <a:lnTo>
                    <a:pt x="314033" y="108964"/>
                  </a:lnTo>
                  <a:lnTo>
                    <a:pt x="313867" y="108832"/>
                  </a:lnTo>
                  <a:lnTo>
                    <a:pt x="313712" y="108700"/>
                  </a:lnTo>
                  <a:lnTo>
                    <a:pt x="313561" y="108560"/>
                  </a:lnTo>
                  <a:lnTo>
                    <a:pt x="313379" y="108355"/>
                  </a:lnTo>
                  <a:lnTo>
                    <a:pt x="313209" y="108137"/>
                  </a:lnTo>
                  <a:lnTo>
                    <a:pt x="313051" y="107905"/>
                  </a:lnTo>
                  <a:lnTo>
                    <a:pt x="312888" y="107678"/>
                  </a:lnTo>
                  <a:lnTo>
                    <a:pt x="312711" y="107464"/>
                  </a:lnTo>
                  <a:lnTo>
                    <a:pt x="312564" y="107314"/>
                  </a:lnTo>
                  <a:lnTo>
                    <a:pt x="312409" y="107169"/>
                  </a:lnTo>
                  <a:lnTo>
                    <a:pt x="312250" y="107028"/>
                  </a:lnTo>
                  <a:lnTo>
                    <a:pt x="312099" y="106882"/>
                  </a:lnTo>
                  <a:lnTo>
                    <a:pt x="311955" y="106732"/>
                  </a:lnTo>
                  <a:lnTo>
                    <a:pt x="311782" y="106514"/>
                  </a:lnTo>
                  <a:lnTo>
                    <a:pt x="311619" y="106287"/>
                  </a:lnTo>
                  <a:lnTo>
                    <a:pt x="311155" y="105587"/>
                  </a:lnTo>
                  <a:lnTo>
                    <a:pt x="311042" y="105410"/>
                  </a:lnTo>
                  <a:lnTo>
                    <a:pt x="310917" y="105237"/>
                  </a:lnTo>
                  <a:lnTo>
                    <a:pt x="310785" y="105069"/>
                  </a:lnTo>
                  <a:lnTo>
                    <a:pt x="310641" y="104914"/>
                  </a:lnTo>
                  <a:lnTo>
                    <a:pt x="310377" y="104669"/>
                  </a:lnTo>
                  <a:lnTo>
                    <a:pt x="309810" y="104069"/>
                  </a:lnTo>
                  <a:lnTo>
                    <a:pt x="309742" y="103801"/>
                  </a:lnTo>
                  <a:lnTo>
                    <a:pt x="309232" y="103110"/>
                  </a:lnTo>
                  <a:lnTo>
                    <a:pt x="309006" y="103028"/>
                  </a:lnTo>
                  <a:lnTo>
                    <a:pt x="308866" y="102983"/>
                  </a:lnTo>
                  <a:lnTo>
                    <a:pt x="308711" y="102942"/>
                  </a:lnTo>
                  <a:lnTo>
                    <a:pt x="308560" y="102910"/>
                  </a:lnTo>
                  <a:lnTo>
                    <a:pt x="308277" y="103047"/>
                  </a:lnTo>
                  <a:lnTo>
                    <a:pt x="308307" y="103242"/>
                  </a:lnTo>
                  <a:lnTo>
                    <a:pt x="308368" y="103492"/>
                  </a:lnTo>
                  <a:lnTo>
                    <a:pt x="308424" y="103756"/>
                  </a:lnTo>
                  <a:lnTo>
                    <a:pt x="308436" y="103987"/>
                  </a:lnTo>
                  <a:lnTo>
                    <a:pt x="308409" y="104192"/>
                  </a:lnTo>
                  <a:lnTo>
                    <a:pt x="308364" y="104401"/>
                  </a:lnTo>
                  <a:lnTo>
                    <a:pt x="308300" y="104605"/>
                  </a:lnTo>
                  <a:lnTo>
                    <a:pt x="308220" y="104801"/>
                  </a:lnTo>
                  <a:lnTo>
                    <a:pt x="307948" y="105233"/>
                  </a:lnTo>
                  <a:lnTo>
                    <a:pt x="307816" y="105387"/>
                  </a:lnTo>
                  <a:lnTo>
                    <a:pt x="307355" y="105837"/>
                  </a:lnTo>
                  <a:lnTo>
                    <a:pt x="307110" y="106114"/>
                  </a:lnTo>
                  <a:lnTo>
                    <a:pt x="306879" y="106414"/>
                  </a:lnTo>
                  <a:lnTo>
                    <a:pt x="306679" y="106723"/>
                  </a:lnTo>
                  <a:lnTo>
                    <a:pt x="306517" y="107051"/>
                  </a:lnTo>
                  <a:lnTo>
                    <a:pt x="306438" y="107246"/>
                  </a:lnTo>
                  <a:lnTo>
                    <a:pt x="306374" y="107451"/>
                  </a:lnTo>
                  <a:lnTo>
                    <a:pt x="306317" y="107655"/>
                  </a:lnTo>
                  <a:lnTo>
                    <a:pt x="306275" y="107864"/>
                  </a:lnTo>
                  <a:lnTo>
                    <a:pt x="306241" y="108073"/>
                  </a:lnTo>
                  <a:lnTo>
                    <a:pt x="306162" y="108305"/>
                  </a:lnTo>
                  <a:lnTo>
                    <a:pt x="306056" y="108537"/>
                  </a:lnTo>
                  <a:lnTo>
                    <a:pt x="305928" y="108760"/>
                  </a:lnTo>
                  <a:lnTo>
                    <a:pt x="305784" y="108969"/>
                  </a:lnTo>
                  <a:lnTo>
                    <a:pt x="305622" y="109159"/>
                  </a:lnTo>
                  <a:lnTo>
                    <a:pt x="305361" y="109396"/>
                  </a:lnTo>
                  <a:lnTo>
                    <a:pt x="305052" y="109600"/>
                  </a:lnTo>
                  <a:lnTo>
                    <a:pt x="304712" y="109773"/>
                  </a:lnTo>
                  <a:lnTo>
                    <a:pt x="304360" y="109905"/>
                  </a:lnTo>
                  <a:lnTo>
                    <a:pt x="304009" y="109996"/>
                  </a:lnTo>
                  <a:lnTo>
                    <a:pt x="303828" y="110019"/>
                  </a:lnTo>
                  <a:lnTo>
                    <a:pt x="303647" y="110032"/>
                  </a:lnTo>
                  <a:lnTo>
                    <a:pt x="303458" y="110032"/>
                  </a:lnTo>
                  <a:lnTo>
                    <a:pt x="302159" y="110068"/>
                  </a:lnTo>
                  <a:lnTo>
                    <a:pt x="301902" y="109987"/>
                  </a:lnTo>
                  <a:lnTo>
                    <a:pt x="301566" y="109978"/>
                  </a:lnTo>
                  <a:lnTo>
                    <a:pt x="301211" y="110032"/>
                  </a:lnTo>
                  <a:lnTo>
                    <a:pt x="300890" y="110137"/>
                  </a:lnTo>
                  <a:lnTo>
                    <a:pt x="300493" y="110587"/>
                  </a:lnTo>
                  <a:lnTo>
                    <a:pt x="300376" y="110873"/>
                  </a:lnTo>
                  <a:lnTo>
                    <a:pt x="300331" y="111014"/>
                  </a:lnTo>
                  <a:lnTo>
                    <a:pt x="300293" y="111155"/>
                  </a:lnTo>
                  <a:lnTo>
                    <a:pt x="300512" y="111237"/>
                  </a:lnTo>
                  <a:lnTo>
                    <a:pt x="300727" y="111327"/>
                  </a:lnTo>
                  <a:lnTo>
                    <a:pt x="300943" y="111436"/>
                  </a:lnTo>
                  <a:lnTo>
                    <a:pt x="301147" y="111555"/>
                  </a:lnTo>
                  <a:lnTo>
                    <a:pt x="301343" y="111682"/>
                  </a:lnTo>
                  <a:lnTo>
                    <a:pt x="301585" y="111873"/>
                  </a:lnTo>
                  <a:lnTo>
                    <a:pt x="301811" y="112086"/>
                  </a:lnTo>
                  <a:lnTo>
                    <a:pt x="302026" y="112318"/>
                  </a:lnTo>
                  <a:lnTo>
                    <a:pt x="302223" y="112559"/>
                  </a:lnTo>
                  <a:lnTo>
                    <a:pt x="302408" y="112809"/>
                  </a:lnTo>
                  <a:lnTo>
                    <a:pt x="302563" y="113073"/>
                  </a:lnTo>
                  <a:lnTo>
                    <a:pt x="302691" y="113350"/>
                  </a:lnTo>
                  <a:lnTo>
                    <a:pt x="302812" y="113636"/>
                  </a:lnTo>
                  <a:lnTo>
                    <a:pt x="302944" y="113914"/>
                  </a:lnTo>
                  <a:lnTo>
                    <a:pt x="303110" y="114164"/>
                  </a:lnTo>
                  <a:lnTo>
                    <a:pt x="303296" y="114373"/>
                  </a:lnTo>
                  <a:lnTo>
                    <a:pt x="303500" y="114573"/>
                  </a:lnTo>
                  <a:lnTo>
                    <a:pt x="303718" y="114754"/>
                  </a:lnTo>
                  <a:lnTo>
                    <a:pt x="303949" y="114923"/>
                  </a:lnTo>
                  <a:lnTo>
                    <a:pt x="304187" y="115073"/>
                  </a:lnTo>
                  <a:lnTo>
                    <a:pt x="304300" y="115223"/>
                  </a:lnTo>
                  <a:lnTo>
                    <a:pt x="304489" y="115491"/>
                  </a:lnTo>
                  <a:lnTo>
                    <a:pt x="304651" y="115768"/>
                  </a:lnTo>
                  <a:lnTo>
                    <a:pt x="304768" y="116054"/>
                  </a:lnTo>
                  <a:lnTo>
                    <a:pt x="304833" y="116377"/>
                  </a:lnTo>
                  <a:lnTo>
                    <a:pt x="304867" y="116718"/>
                  </a:lnTo>
                  <a:lnTo>
                    <a:pt x="304859" y="117063"/>
                  </a:lnTo>
                  <a:lnTo>
                    <a:pt x="304804" y="117463"/>
                  </a:lnTo>
                  <a:lnTo>
                    <a:pt x="304738" y="117722"/>
                  </a:lnTo>
                  <a:lnTo>
                    <a:pt x="304629" y="118000"/>
                  </a:lnTo>
                  <a:lnTo>
                    <a:pt x="304485" y="118272"/>
                  </a:lnTo>
                  <a:lnTo>
                    <a:pt x="304315" y="118531"/>
                  </a:lnTo>
                  <a:lnTo>
                    <a:pt x="304123" y="118777"/>
                  </a:lnTo>
                  <a:lnTo>
                    <a:pt x="303919" y="119004"/>
                  </a:lnTo>
                  <a:lnTo>
                    <a:pt x="303643" y="119245"/>
                  </a:lnTo>
                  <a:lnTo>
                    <a:pt x="303329" y="119463"/>
                  </a:lnTo>
                  <a:lnTo>
                    <a:pt x="302997" y="119649"/>
                  </a:lnTo>
                  <a:lnTo>
                    <a:pt x="302650" y="119818"/>
                  </a:lnTo>
                  <a:lnTo>
                    <a:pt x="302302" y="119963"/>
                  </a:lnTo>
                  <a:lnTo>
                    <a:pt x="302049" y="120049"/>
                  </a:lnTo>
                  <a:lnTo>
                    <a:pt x="301792" y="120122"/>
                  </a:lnTo>
                  <a:lnTo>
                    <a:pt x="301532" y="120186"/>
                  </a:lnTo>
                  <a:lnTo>
                    <a:pt x="300709" y="120377"/>
                  </a:lnTo>
                  <a:lnTo>
                    <a:pt x="300112" y="120499"/>
                  </a:lnTo>
                  <a:lnTo>
                    <a:pt x="300028" y="120372"/>
                  </a:lnTo>
                  <a:lnTo>
                    <a:pt x="299886" y="120441"/>
                  </a:lnTo>
                  <a:lnTo>
                    <a:pt x="299413" y="120708"/>
                  </a:lnTo>
                  <a:lnTo>
                    <a:pt x="299161" y="120819"/>
                  </a:lnTo>
                  <a:lnTo>
                    <a:pt x="298991" y="120845"/>
                  </a:lnTo>
                  <a:lnTo>
                    <a:pt x="298828" y="120942"/>
                  </a:lnTo>
                  <a:lnTo>
                    <a:pt x="298509" y="121079"/>
                  </a:lnTo>
                  <a:lnTo>
                    <a:pt x="298303" y="121185"/>
                  </a:lnTo>
                  <a:lnTo>
                    <a:pt x="297795" y="121433"/>
                  </a:lnTo>
                  <a:lnTo>
                    <a:pt x="297663" y="121485"/>
                  </a:lnTo>
                  <a:lnTo>
                    <a:pt x="297439" y="121546"/>
                  </a:lnTo>
                  <a:lnTo>
                    <a:pt x="297305" y="121595"/>
                  </a:lnTo>
                  <a:lnTo>
                    <a:pt x="297100" y="121742"/>
                  </a:lnTo>
                  <a:lnTo>
                    <a:pt x="296907" y="121808"/>
                  </a:lnTo>
                  <a:lnTo>
                    <a:pt x="296739" y="121789"/>
                  </a:lnTo>
                  <a:lnTo>
                    <a:pt x="296585" y="121719"/>
                  </a:lnTo>
                  <a:lnTo>
                    <a:pt x="296388" y="121857"/>
                  </a:lnTo>
                  <a:lnTo>
                    <a:pt x="296125" y="122064"/>
                  </a:lnTo>
                  <a:lnTo>
                    <a:pt x="295694" y="122382"/>
                  </a:lnTo>
                  <a:lnTo>
                    <a:pt x="295442" y="122653"/>
                  </a:lnTo>
                  <a:lnTo>
                    <a:pt x="295005" y="122960"/>
                  </a:lnTo>
                  <a:lnTo>
                    <a:pt x="294849" y="122979"/>
                  </a:lnTo>
                  <a:lnTo>
                    <a:pt x="294445" y="122964"/>
                  </a:lnTo>
                  <a:lnTo>
                    <a:pt x="294197" y="122961"/>
                  </a:lnTo>
                  <a:lnTo>
                    <a:pt x="293624" y="123042"/>
                  </a:lnTo>
                  <a:lnTo>
                    <a:pt x="293250" y="123080"/>
                  </a:lnTo>
                  <a:lnTo>
                    <a:pt x="293042" y="123045"/>
                  </a:lnTo>
                  <a:lnTo>
                    <a:pt x="292840" y="122989"/>
                  </a:lnTo>
                  <a:lnTo>
                    <a:pt x="292692" y="122942"/>
                  </a:lnTo>
                  <a:lnTo>
                    <a:pt x="292437" y="122888"/>
                  </a:lnTo>
                  <a:lnTo>
                    <a:pt x="292163" y="122769"/>
                  </a:lnTo>
                  <a:lnTo>
                    <a:pt x="291817" y="122625"/>
                  </a:lnTo>
                  <a:lnTo>
                    <a:pt x="291530" y="122501"/>
                  </a:lnTo>
                  <a:lnTo>
                    <a:pt x="291395" y="122441"/>
                  </a:lnTo>
                  <a:lnTo>
                    <a:pt x="291244" y="122368"/>
                  </a:lnTo>
                  <a:lnTo>
                    <a:pt x="290989" y="122299"/>
                  </a:lnTo>
                  <a:lnTo>
                    <a:pt x="290642" y="122173"/>
                  </a:lnTo>
                  <a:lnTo>
                    <a:pt x="290301" y="122123"/>
                  </a:lnTo>
                  <a:lnTo>
                    <a:pt x="290002" y="122057"/>
                  </a:lnTo>
                  <a:lnTo>
                    <a:pt x="289448" y="121909"/>
                  </a:lnTo>
                  <a:lnTo>
                    <a:pt x="289168" y="121869"/>
                  </a:lnTo>
                  <a:lnTo>
                    <a:pt x="288986" y="121849"/>
                  </a:lnTo>
                  <a:lnTo>
                    <a:pt x="288639" y="121764"/>
                  </a:lnTo>
                  <a:lnTo>
                    <a:pt x="288378" y="121723"/>
                  </a:lnTo>
                  <a:lnTo>
                    <a:pt x="288226" y="121684"/>
                  </a:lnTo>
                  <a:lnTo>
                    <a:pt x="287790" y="121617"/>
                  </a:lnTo>
                  <a:lnTo>
                    <a:pt x="286692" y="121484"/>
                  </a:lnTo>
                  <a:lnTo>
                    <a:pt x="286482" y="121484"/>
                  </a:lnTo>
                  <a:lnTo>
                    <a:pt x="286178" y="121481"/>
                  </a:lnTo>
                  <a:lnTo>
                    <a:pt x="285898" y="121466"/>
                  </a:lnTo>
                  <a:lnTo>
                    <a:pt x="285721" y="121467"/>
                  </a:lnTo>
                  <a:lnTo>
                    <a:pt x="285496" y="121489"/>
                  </a:lnTo>
                  <a:lnTo>
                    <a:pt x="285183" y="121504"/>
                  </a:lnTo>
                  <a:lnTo>
                    <a:pt x="284960" y="121514"/>
                  </a:lnTo>
                  <a:lnTo>
                    <a:pt x="284635" y="121526"/>
                  </a:lnTo>
                  <a:lnTo>
                    <a:pt x="284359" y="121567"/>
                  </a:lnTo>
                  <a:lnTo>
                    <a:pt x="284135" y="121578"/>
                  </a:lnTo>
                  <a:lnTo>
                    <a:pt x="283940" y="121592"/>
                  </a:lnTo>
                  <a:lnTo>
                    <a:pt x="283597" y="121705"/>
                  </a:lnTo>
                  <a:lnTo>
                    <a:pt x="283348" y="122193"/>
                  </a:lnTo>
                  <a:lnTo>
                    <a:pt x="283703" y="122370"/>
                  </a:lnTo>
                  <a:lnTo>
                    <a:pt x="283851" y="122367"/>
                  </a:lnTo>
                  <a:lnTo>
                    <a:pt x="284006" y="122403"/>
                  </a:lnTo>
                  <a:lnTo>
                    <a:pt x="284476" y="122566"/>
                  </a:lnTo>
                  <a:lnTo>
                    <a:pt x="284823" y="122623"/>
                  </a:lnTo>
                  <a:lnTo>
                    <a:pt x="285125" y="122721"/>
                  </a:lnTo>
                  <a:lnTo>
                    <a:pt x="285435" y="122798"/>
                  </a:lnTo>
                  <a:lnTo>
                    <a:pt x="285683" y="122904"/>
                  </a:lnTo>
                  <a:lnTo>
                    <a:pt x="285953" y="123002"/>
                  </a:lnTo>
                  <a:lnTo>
                    <a:pt x="286218" y="123168"/>
                  </a:lnTo>
                  <a:lnTo>
                    <a:pt x="287049" y="123660"/>
                  </a:lnTo>
                  <a:lnTo>
                    <a:pt x="287364" y="123849"/>
                  </a:lnTo>
                  <a:lnTo>
                    <a:pt x="287548" y="123988"/>
                  </a:lnTo>
                  <a:lnTo>
                    <a:pt x="287719" y="124131"/>
                  </a:lnTo>
                  <a:lnTo>
                    <a:pt x="287936" y="124233"/>
                  </a:lnTo>
                  <a:lnTo>
                    <a:pt x="288157" y="124511"/>
                  </a:lnTo>
                  <a:lnTo>
                    <a:pt x="288483" y="124798"/>
                  </a:lnTo>
                  <a:lnTo>
                    <a:pt x="288943" y="125148"/>
                  </a:lnTo>
                  <a:lnTo>
                    <a:pt x="289666" y="125628"/>
                  </a:lnTo>
                  <a:lnTo>
                    <a:pt x="289724" y="125755"/>
                  </a:lnTo>
                  <a:lnTo>
                    <a:pt x="289859" y="125919"/>
                  </a:lnTo>
                  <a:lnTo>
                    <a:pt x="290188" y="126390"/>
                  </a:lnTo>
                  <a:lnTo>
                    <a:pt x="290318" y="126485"/>
                  </a:lnTo>
                  <a:lnTo>
                    <a:pt x="290335" y="126632"/>
                  </a:lnTo>
                  <a:lnTo>
                    <a:pt x="290544" y="126959"/>
                  </a:lnTo>
                  <a:lnTo>
                    <a:pt x="290585" y="127087"/>
                  </a:lnTo>
                  <a:lnTo>
                    <a:pt x="290622" y="127316"/>
                  </a:lnTo>
                  <a:lnTo>
                    <a:pt x="290658" y="127605"/>
                  </a:lnTo>
                  <a:lnTo>
                    <a:pt x="291027" y="128144"/>
                  </a:lnTo>
                  <a:lnTo>
                    <a:pt x="291335" y="128083"/>
                  </a:lnTo>
                  <a:lnTo>
                    <a:pt x="291874" y="127943"/>
                  </a:lnTo>
                  <a:lnTo>
                    <a:pt x="292657" y="127795"/>
                  </a:lnTo>
                  <a:lnTo>
                    <a:pt x="293032" y="127704"/>
                  </a:lnTo>
                  <a:lnTo>
                    <a:pt x="293848" y="127546"/>
                  </a:lnTo>
                  <a:lnTo>
                    <a:pt x="294197" y="127353"/>
                  </a:lnTo>
                  <a:lnTo>
                    <a:pt x="294422" y="127393"/>
                  </a:lnTo>
                  <a:lnTo>
                    <a:pt x="294666" y="127385"/>
                  </a:lnTo>
                  <a:lnTo>
                    <a:pt x="295380" y="127092"/>
                  </a:lnTo>
                  <a:lnTo>
                    <a:pt x="295511" y="127059"/>
                  </a:lnTo>
                  <a:lnTo>
                    <a:pt x="295947" y="127104"/>
                  </a:lnTo>
                  <a:lnTo>
                    <a:pt x="296105" y="127082"/>
                  </a:lnTo>
                  <a:lnTo>
                    <a:pt x="296325" y="127024"/>
                  </a:lnTo>
                  <a:lnTo>
                    <a:pt x="296653" y="126880"/>
                  </a:lnTo>
                  <a:lnTo>
                    <a:pt x="296808" y="126876"/>
                  </a:lnTo>
                  <a:lnTo>
                    <a:pt x="296983" y="126863"/>
                  </a:lnTo>
                  <a:lnTo>
                    <a:pt x="297390" y="126763"/>
                  </a:lnTo>
                  <a:lnTo>
                    <a:pt x="297781" y="126634"/>
                  </a:lnTo>
                  <a:lnTo>
                    <a:pt x="298108" y="126528"/>
                  </a:lnTo>
                  <a:lnTo>
                    <a:pt x="298267" y="126518"/>
                  </a:lnTo>
                  <a:lnTo>
                    <a:pt x="298426" y="126395"/>
                  </a:lnTo>
                  <a:lnTo>
                    <a:pt x="298793" y="126267"/>
                  </a:lnTo>
                  <a:lnTo>
                    <a:pt x="299229" y="126270"/>
                  </a:lnTo>
                  <a:lnTo>
                    <a:pt x="299397" y="126303"/>
                  </a:lnTo>
                  <a:lnTo>
                    <a:pt x="299870" y="126400"/>
                  </a:lnTo>
                  <a:lnTo>
                    <a:pt x="300180" y="126452"/>
                  </a:lnTo>
                  <a:lnTo>
                    <a:pt x="300661" y="126382"/>
                  </a:lnTo>
                  <a:lnTo>
                    <a:pt x="302223" y="127471"/>
                  </a:lnTo>
                  <a:lnTo>
                    <a:pt x="302817" y="128526"/>
                  </a:lnTo>
                  <a:lnTo>
                    <a:pt x="303099" y="128485"/>
                  </a:lnTo>
                  <a:lnTo>
                    <a:pt x="303518" y="128358"/>
                  </a:lnTo>
                  <a:lnTo>
                    <a:pt x="303835" y="128148"/>
                  </a:lnTo>
                  <a:lnTo>
                    <a:pt x="304255" y="127894"/>
                  </a:lnTo>
                  <a:lnTo>
                    <a:pt x="304971" y="127671"/>
                  </a:lnTo>
                  <a:lnTo>
                    <a:pt x="305403" y="127402"/>
                  </a:lnTo>
                  <a:lnTo>
                    <a:pt x="306003" y="127192"/>
                  </a:lnTo>
                  <a:lnTo>
                    <a:pt x="306119" y="127065"/>
                  </a:lnTo>
                  <a:lnTo>
                    <a:pt x="306636" y="126984"/>
                  </a:lnTo>
                  <a:lnTo>
                    <a:pt x="306895" y="127175"/>
                  </a:lnTo>
                  <a:lnTo>
                    <a:pt x="306959" y="127309"/>
                  </a:lnTo>
                  <a:lnTo>
                    <a:pt x="307802" y="126605"/>
                  </a:lnTo>
                  <a:lnTo>
                    <a:pt x="308182" y="125934"/>
                  </a:lnTo>
                  <a:lnTo>
                    <a:pt x="308460" y="125695"/>
                  </a:lnTo>
                  <a:lnTo>
                    <a:pt x="308394" y="125411"/>
                  </a:lnTo>
                  <a:lnTo>
                    <a:pt x="308407" y="125140"/>
                  </a:lnTo>
                  <a:lnTo>
                    <a:pt x="309425" y="124743"/>
                  </a:lnTo>
                  <a:lnTo>
                    <a:pt x="309784" y="124365"/>
                  </a:lnTo>
                  <a:lnTo>
                    <a:pt x="309613" y="124213"/>
                  </a:lnTo>
                  <a:lnTo>
                    <a:pt x="310098" y="123809"/>
                  </a:lnTo>
                  <a:lnTo>
                    <a:pt x="310411" y="123808"/>
                  </a:lnTo>
                  <a:lnTo>
                    <a:pt x="310982" y="123329"/>
                  </a:lnTo>
                  <a:lnTo>
                    <a:pt x="311212" y="123166"/>
                  </a:lnTo>
                  <a:lnTo>
                    <a:pt x="311568" y="122714"/>
                  </a:lnTo>
                  <a:lnTo>
                    <a:pt x="311662" y="122586"/>
                  </a:lnTo>
                  <a:lnTo>
                    <a:pt x="311833" y="122373"/>
                  </a:lnTo>
                  <a:lnTo>
                    <a:pt x="312211" y="121958"/>
                  </a:lnTo>
                  <a:lnTo>
                    <a:pt x="312551" y="121652"/>
                  </a:lnTo>
                  <a:lnTo>
                    <a:pt x="312620" y="121500"/>
                  </a:lnTo>
                  <a:lnTo>
                    <a:pt x="312677" y="121324"/>
                  </a:lnTo>
                  <a:lnTo>
                    <a:pt x="312794" y="120902"/>
                  </a:lnTo>
                  <a:lnTo>
                    <a:pt x="314763" y="119808"/>
                  </a:lnTo>
                  <a:lnTo>
                    <a:pt x="314838" y="120111"/>
                  </a:lnTo>
                  <a:lnTo>
                    <a:pt x="315067" y="120086"/>
                  </a:lnTo>
                  <a:lnTo>
                    <a:pt x="315379" y="120040"/>
                  </a:lnTo>
                  <a:lnTo>
                    <a:pt x="315803" y="120090"/>
                  </a:lnTo>
                  <a:lnTo>
                    <a:pt x="315932" y="120116"/>
                  </a:lnTo>
                  <a:lnTo>
                    <a:pt x="316268" y="120236"/>
                  </a:lnTo>
                  <a:lnTo>
                    <a:pt x="316787" y="120345"/>
                  </a:lnTo>
                  <a:lnTo>
                    <a:pt x="316997" y="120386"/>
                  </a:lnTo>
                  <a:lnTo>
                    <a:pt x="317233" y="120403"/>
                  </a:lnTo>
                  <a:lnTo>
                    <a:pt x="317561" y="120485"/>
                  </a:lnTo>
                  <a:lnTo>
                    <a:pt x="317762" y="120555"/>
                  </a:lnTo>
                  <a:lnTo>
                    <a:pt x="317951" y="120632"/>
                  </a:lnTo>
                  <a:lnTo>
                    <a:pt x="318256" y="120725"/>
                  </a:lnTo>
                  <a:lnTo>
                    <a:pt x="318543" y="120765"/>
                  </a:lnTo>
                  <a:lnTo>
                    <a:pt x="318902" y="120777"/>
                  </a:lnTo>
                  <a:lnTo>
                    <a:pt x="319036" y="120787"/>
                  </a:lnTo>
                  <a:lnTo>
                    <a:pt x="319224" y="120836"/>
                  </a:lnTo>
                  <a:lnTo>
                    <a:pt x="319564" y="120849"/>
                  </a:lnTo>
                  <a:lnTo>
                    <a:pt x="319693" y="120879"/>
                  </a:lnTo>
                  <a:lnTo>
                    <a:pt x="319934" y="120931"/>
                  </a:lnTo>
                  <a:lnTo>
                    <a:pt x="320141" y="121048"/>
                  </a:lnTo>
                  <a:lnTo>
                    <a:pt x="320562" y="121375"/>
                  </a:lnTo>
                  <a:lnTo>
                    <a:pt x="320649" y="121151"/>
                  </a:lnTo>
                  <a:lnTo>
                    <a:pt x="321131" y="121309"/>
                  </a:lnTo>
                  <a:lnTo>
                    <a:pt x="321119" y="121543"/>
                  </a:lnTo>
                  <a:lnTo>
                    <a:pt x="321381" y="121624"/>
                  </a:lnTo>
                  <a:lnTo>
                    <a:pt x="321531" y="121702"/>
                  </a:lnTo>
                  <a:lnTo>
                    <a:pt x="321766" y="121775"/>
                  </a:lnTo>
                  <a:lnTo>
                    <a:pt x="322277" y="122003"/>
                  </a:lnTo>
                  <a:lnTo>
                    <a:pt x="323071" y="122537"/>
                  </a:lnTo>
                  <a:lnTo>
                    <a:pt x="324891" y="123595"/>
                  </a:lnTo>
                  <a:lnTo>
                    <a:pt x="325273" y="123554"/>
                  </a:lnTo>
                  <a:lnTo>
                    <a:pt x="325696" y="123563"/>
                  </a:lnTo>
                  <a:lnTo>
                    <a:pt x="325925" y="123493"/>
                  </a:lnTo>
                  <a:lnTo>
                    <a:pt x="326147" y="123502"/>
                  </a:lnTo>
                  <a:lnTo>
                    <a:pt x="326314" y="123499"/>
                  </a:lnTo>
                  <a:lnTo>
                    <a:pt x="326632" y="123540"/>
                  </a:lnTo>
                  <a:lnTo>
                    <a:pt x="326949" y="123602"/>
                  </a:lnTo>
                  <a:lnTo>
                    <a:pt x="327081" y="123599"/>
                  </a:lnTo>
                  <a:lnTo>
                    <a:pt x="327315" y="123540"/>
                  </a:lnTo>
                  <a:lnTo>
                    <a:pt x="327478" y="123454"/>
                  </a:lnTo>
                  <a:lnTo>
                    <a:pt x="327625" y="123331"/>
                  </a:lnTo>
                  <a:lnTo>
                    <a:pt x="327769" y="123199"/>
                  </a:lnTo>
                  <a:lnTo>
                    <a:pt x="327912" y="123058"/>
                  </a:lnTo>
                  <a:lnTo>
                    <a:pt x="328063" y="122936"/>
                  </a:lnTo>
                  <a:lnTo>
                    <a:pt x="328448" y="122672"/>
                  </a:lnTo>
                  <a:lnTo>
                    <a:pt x="328645" y="122549"/>
                  </a:lnTo>
                  <a:lnTo>
                    <a:pt x="328849" y="122436"/>
                  </a:lnTo>
                  <a:lnTo>
                    <a:pt x="329056" y="122336"/>
                  </a:lnTo>
                  <a:lnTo>
                    <a:pt x="329245" y="122258"/>
                  </a:lnTo>
                  <a:lnTo>
                    <a:pt x="329442" y="122190"/>
                  </a:lnTo>
                  <a:lnTo>
                    <a:pt x="329642" y="122127"/>
                  </a:lnTo>
                  <a:lnTo>
                    <a:pt x="329842" y="122077"/>
                  </a:lnTo>
                  <a:lnTo>
                    <a:pt x="330133" y="122036"/>
                  </a:lnTo>
                  <a:lnTo>
                    <a:pt x="330480" y="122022"/>
                  </a:lnTo>
                  <a:lnTo>
                    <a:pt x="330669" y="121981"/>
                  </a:lnTo>
                  <a:lnTo>
                    <a:pt x="330858" y="121949"/>
                  </a:lnTo>
                  <a:lnTo>
                    <a:pt x="331054" y="121931"/>
                  </a:lnTo>
                  <a:lnTo>
                    <a:pt x="331247" y="121922"/>
                  </a:lnTo>
                  <a:lnTo>
                    <a:pt x="331436" y="121931"/>
                  </a:lnTo>
                  <a:lnTo>
                    <a:pt x="331632" y="121954"/>
                  </a:lnTo>
                  <a:lnTo>
                    <a:pt x="331825" y="121995"/>
                  </a:lnTo>
                  <a:lnTo>
                    <a:pt x="332017" y="122045"/>
                  </a:lnTo>
                  <a:lnTo>
                    <a:pt x="332206" y="122104"/>
                  </a:lnTo>
                  <a:lnTo>
                    <a:pt x="332641" y="122249"/>
                  </a:lnTo>
                  <a:lnTo>
                    <a:pt x="332894" y="122340"/>
                  </a:lnTo>
                  <a:lnTo>
                    <a:pt x="333135" y="122440"/>
                  </a:lnTo>
                  <a:lnTo>
                    <a:pt x="333366" y="122563"/>
                  </a:lnTo>
                  <a:lnTo>
                    <a:pt x="333566" y="122713"/>
                  </a:lnTo>
                  <a:lnTo>
                    <a:pt x="333705" y="122867"/>
                  </a:lnTo>
                  <a:lnTo>
                    <a:pt x="333819" y="123049"/>
                  </a:lnTo>
                  <a:lnTo>
                    <a:pt x="334038" y="123426"/>
                  </a:lnTo>
                  <a:lnTo>
                    <a:pt x="334159" y="123599"/>
                  </a:lnTo>
                  <a:lnTo>
                    <a:pt x="334336" y="123795"/>
                  </a:lnTo>
                  <a:lnTo>
                    <a:pt x="334525" y="123972"/>
                  </a:lnTo>
                  <a:lnTo>
                    <a:pt x="334918" y="124317"/>
                  </a:lnTo>
                  <a:lnTo>
                    <a:pt x="335107" y="124495"/>
                  </a:lnTo>
                  <a:lnTo>
                    <a:pt x="335224" y="124626"/>
                  </a:lnTo>
                  <a:lnTo>
                    <a:pt x="335575" y="125022"/>
                  </a:lnTo>
                  <a:lnTo>
                    <a:pt x="335707" y="125122"/>
                  </a:lnTo>
                  <a:lnTo>
                    <a:pt x="335858" y="125185"/>
                  </a:lnTo>
                  <a:lnTo>
                    <a:pt x="336025" y="125222"/>
                  </a:lnTo>
                  <a:lnTo>
                    <a:pt x="336368" y="125276"/>
                  </a:lnTo>
                  <a:lnTo>
                    <a:pt x="336534" y="125308"/>
                  </a:lnTo>
                  <a:lnTo>
                    <a:pt x="336957" y="125422"/>
                  </a:lnTo>
                  <a:lnTo>
                    <a:pt x="337169" y="125485"/>
                  </a:lnTo>
                  <a:lnTo>
                    <a:pt x="337376" y="125554"/>
                  </a:lnTo>
                  <a:lnTo>
                    <a:pt x="337580" y="125635"/>
                  </a:lnTo>
                  <a:lnTo>
                    <a:pt x="337883" y="125772"/>
                  </a:lnTo>
                  <a:lnTo>
                    <a:pt x="338185" y="125926"/>
                  </a:lnTo>
                  <a:lnTo>
                    <a:pt x="338475" y="126104"/>
                  </a:lnTo>
                  <a:lnTo>
                    <a:pt x="338740" y="126308"/>
                  </a:lnTo>
                  <a:lnTo>
                    <a:pt x="338963" y="126535"/>
                  </a:lnTo>
                  <a:lnTo>
                    <a:pt x="339114" y="126767"/>
                  </a:lnTo>
                  <a:lnTo>
                    <a:pt x="339238" y="127026"/>
                  </a:lnTo>
                  <a:lnTo>
                    <a:pt x="339337" y="127304"/>
                  </a:lnTo>
                  <a:lnTo>
                    <a:pt x="339507" y="127863"/>
                  </a:lnTo>
                  <a:lnTo>
                    <a:pt x="339582" y="128140"/>
                  </a:lnTo>
                  <a:lnTo>
                    <a:pt x="339643" y="128422"/>
                  </a:lnTo>
                  <a:lnTo>
                    <a:pt x="339745" y="128985"/>
                  </a:lnTo>
                  <a:lnTo>
                    <a:pt x="339790" y="129272"/>
                  </a:lnTo>
                  <a:lnTo>
                    <a:pt x="339930" y="130031"/>
                  </a:lnTo>
                  <a:lnTo>
                    <a:pt x="339990" y="130408"/>
                  </a:lnTo>
                  <a:lnTo>
                    <a:pt x="340024" y="130790"/>
                  </a:lnTo>
                  <a:lnTo>
                    <a:pt x="340020" y="131162"/>
                  </a:lnTo>
                  <a:lnTo>
                    <a:pt x="339998" y="131394"/>
                  </a:lnTo>
                  <a:lnTo>
                    <a:pt x="339963" y="131626"/>
                  </a:lnTo>
                  <a:lnTo>
                    <a:pt x="339918" y="131858"/>
                  </a:lnTo>
                  <a:lnTo>
                    <a:pt x="339862" y="132085"/>
                  </a:lnTo>
                  <a:lnTo>
                    <a:pt x="339782" y="132299"/>
                  </a:lnTo>
                  <a:lnTo>
                    <a:pt x="339676" y="132526"/>
                  </a:lnTo>
                  <a:lnTo>
                    <a:pt x="339552" y="132749"/>
                  </a:lnTo>
                  <a:lnTo>
                    <a:pt x="339408" y="132962"/>
                  </a:lnTo>
                  <a:lnTo>
                    <a:pt x="339246" y="133149"/>
                  </a:lnTo>
                  <a:lnTo>
                    <a:pt x="339065" y="133294"/>
                  </a:lnTo>
                  <a:lnTo>
                    <a:pt x="338899" y="133371"/>
                  </a:lnTo>
                  <a:lnTo>
                    <a:pt x="338694" y="133419"/>
                  </a:lnTo>
                  <a:lnTo>
                    <a:pt x="338432" y="133555"/>
                  </a:lnTo>
                  <a:lnTo>
                    <a:pt x="338143" y="133544"/>
                  </a:lnTo>
                  <a:lnTo>
                    <a:pt x="337958" y="133635"/>
                  </a:lnTo>
                  <a:lnTo>
                    <a:pt x="337781" y="133740"/>
                  </a:lnTo>
                  <a:lnTo>
                    <a:pt x="337611" y="133853"/>
                  </a:lnTo>
                  <a:lnTo>
                    <a:pt x="337448" y="133981"/>
                  </a:lnTo>
                  <a:lnTo>
                    <a:pt x="337293" y="134117"/>
                  </a:lnTo>
                  <a:lnTo>
                    <a:pt x="337158" y="134196"/>
                  </a:lnTo>
                  <a:lnTo>
                    <a:pt x="336910" y="134753"/>
                  </a:lnTo>
                  <a:lnTo>
                    <a:pt x="336884" y="135519"/>
                  </a:lnTo>
                  <a:lnTo>
                    <a:pt x="336904" y="135951"/>
                  </a:lnTo>
                  <a:lnTo>
                    <a:pt x="336783" y="136499"/>
                  </a:lnTo>
                  <a:lnTo>
                    <a:pt x="336791" y="136636"/>
                  </a:lnTo>
                  <a:lnTo>
                    <a:pt x="336458" y="137566"/>
                  </a:lnTo>
                  <a:lnTo>
                    <a:pt x="336288" y="137904"/>
                  </a:lnTo>
                  <a:lnTo>
                    <a:pt x="336260" y="138163"/>
                  </a:lnTo>
                  <a:lnTo>
                    <a:pt x="335946" y="138577"/>
                  </a:lnTo>
                  <a:lnTo>
                    <a:pt x="335463" y="139106"/>
                  </a:lnTo>
                  <a:lnTo>
                    <a:pt x="335414" y="139266"/>
                  </a:lnTo>
                  <a:lnTo>
                    <a:pt x="335282" y="139511"/>
                  </a:lnTo>
                  <a:lnTo>
                    <a:pt x="334978" y="139746"/>
                  </a:lnTo>
                  <a:lnTo>
                    <a:pt x="334817" y="140022"/>
                  </a:lnTo>
                  <a:lnTo>
                    <a:pt x="334767" y="140183"/>
                  </a:lnTo>
                  <a:lnTo>
                    <a:pt x="334774" y="140410"/>
                  </a:lnTo>
                  <a:lnTo>
                    <a:pt x="334713" y="140537"/>
                  </a:lnTo>
                  <a:lnTo>
                    <a:pt x="334649" y="140703"/>
                  </a:lnTo>
                  <a:lnTo>
                    <a:pt x="334623" y="141393"/>
                  </a:lnTo>
                  <a:lnTo>
                    <a:pt x="334619" y="141540"/>
                  </a:lnTo>
                  <a:lnTo>
                    <a:pt x="334631" y="141668"/>
                  </a:lnTo>
                  <a:lnTo>
                    <a:pt x="334713" y="141806"/>
                  </a:lnTo>
                  <a:lnTo>
                    <a:pt x="334874" y="142351"/>
                  </a:lnTo>
                  <a:lnTo>
                    <a:pt x="334778" y="142491"/>
                  </a:lnTo>
                  <a:lnTo>
                    <a:pt x="334762" y="142671"/>
                  </a:lnTo>
                  <a:lnTo>
                    <a:pt x="334779" y="142822"/>
                  </a:lnTo>
                  <a:lnTo>
                    <a:pt x="334816" y="143037"/>
                  </a:lnTo>
                  <a:lnTo>
                    <a:pt x="334987" y="143421"/>
                  </a:lnTo>
                  <a:lnTo>
                    <a:pt x="335145" y="143818"/>
                  </a:lnTo>
                  <a:lnTo>
                    <a:pt x="335182" y="144183"/>
                  </a:lnTo>
                  <a:lnTo>
                    <a:pt x="335210" y="144673"/>
                  </a:lnTo>
                  <a:lnTo>
                    <a:pt x="334696" y="145887"/>
                  </a:lnTo>
                  <a:lnTo>
                    <a:pt x="334646" y="146114"/>
                  </a:lnTo>
                  <a:lnTo>
                    <a:pt x="334558" y="146725"/>
                  </a:lnTo>
                  <a:lnTo>
                    <a:pt x="334484" y="147131"/>
                  </a:lnTo>
                  <a:lnTo>
                    <a:pt x="334343" y="147462"/>
                  </a:lnTo>
                  <a:lnTo>
                    <a:pt x="334279" y="147608"/>
                  </a:lnTo>
                  <a:lnTo>
                    <a:pt x="334001" y="148127"/>
                  </a:lnTo>
                  <a:lnTo>
                    <a:pt x="333758" y="148481"/>
                  </a:lnTo>
                  <a:lnTo>
                    <a:pt x="332742" y="149700"/>
                  </a:lnTo>
                  <a:lnTo>
                    <a:pt x="332698" y="149844"/>
                  </a:lnTo>
                  <a:lnTo>
                    <a:pt x="332544" y="150127"/>
                  </a:lnTo>
                  <a:lnTo>
                    <a:pt x="332358" y="150907"/>
                  </a:lnTo>
                  <a:lnTo>
                    <a:pt x="332341" y="151162"/>
                  </a:lnTo>
                  <a:lnTo>
                    <a:pt x="332302" y="151460"/>
                  </a:lnTo>
                  <a:lnTo>
                    <a:pt x="332331" y="151636"/>
                  </a:lnTo>
                  <a:lnTo>
                    <a:pt x="332473" y="151747"/>
                  </a:lnTo>
                  <a:lnTo>
                    <a:pt x="332519" y="152001"/>
                  </a:lnTo>
                  <a:lnTo>
                    <a:pt x="332494" y="152293"/>
                  </a:lnTo>
                  <a:lnTo>
                    <a:pt x="332336" y="152551"/>
                  </a:lnTo>
                  <a:lnTo>
                    <a:pt x="332142" y="153039"/>
                  </a:lnTo>
                  <a:lnTo>
                    <a:pt x="332131" y="153203"/>
                  </a:lnTo>
                  <a:lnTo>
                    <a:pt x="332216" y="153333"/>
                  </a:lnTo>
                  <a:lnTo>
                    <a:pt x="332589" y="153944"/>
                  </a:lnTo>
                  <a:lnTo>
                    <a:pt x="332741" y="154062"/>
                  </a:lnTo>
                  <a:lnTo>
                    <a:pt x="333059" y="154474"/>
                  </a:lnTo>
                  <a:lnTo>
                    <a:pt x="333224" y="154579"/>
                  </a:lnTo>
                  <a:lnTo>
                    <a:pt x="333494" y="154756"/>
                  </a:lnTo>
                  <a:lnTo>
                    <a:pt x="333625" y="154843"/>
                  </a:lnTo>
                  <a:lnTo>
                    <a:pt x="333753" y="154953"/>
                  </a:lnTo>
                  <a:lnTo>
                    <a:pt x="333875" y="155406"/>
                  </a:lnTo>
                  <a:lnTo>
                    <a:pt x="334235" y="155719"/>
                  </a:lnTo>
                  <a:lnTo>
                    <a:pt x="334419" y="155677"/>
                  </a:lnTo>
                  <a:lnTo>
                    <a:pt x="334770" y="155725"/>
                  </a:lnTo>
                  <a:lnTo>
                    <a:pt x="335602" y="156041"/>
                  </a:lnTo>
                  <a:lnTo>
                    <a:pt x="335762" y="156107"/>
                  </a:lnTo>
                  <a:lnTo>
                    <a:pt x="336141" y="156188"/>
                  </a:lnTo>
                  <a:lnTo>
                    <a:pt x="336443" y="156384"/>
                  </a:lnTo>
                  <a:lnTo>
                    <a:pt x="336715" y="156493"/>
                  </a:lnTo>
                  <a:lnTo>
                    <a:pt x="337035" y="156672"/>
                  </a:lnTo>
                  <a:lnTo>
                    <a:pt x="337369" y="156892"/>
                  </a:lnTo>
                  <a:lnTo>
                    <a:pt x="337656" y="157187"/>
                  </a:lnTo>
                  <a:lnTo>
                    <a:pt x="337916" y="157374"/>
                  </a:lnTo>
                  <a:lnTo>
                    <a:pt x="338611" y="157852"/>
                  </a:lnTo>
                  <a:lnTo>
                    <a:pt x="338757" y="158152"/>
                  </a:lnTo>
                  <a:lnTo>
                    <a:pt x="338915" y="158397"/>
                  </a:lnTo>
                  <a:lnTo>
                    <a:pt x="339112" y="158702"/>
                  </a:lnTo>
                  <a:lnTo>
                    <a:pt x="339376" y="159138"/>
                  </a:lnTo>
                  <a:lnTo>
                    <a:pt x="339349" y="159683"/>
                  </a:lnTo>
                  <a:lnTo>
                    <a:pt x="338933" y="160060"/>
                  </a:lnTo>
                  <a:lnTo>
                    <a:pt x="338446" y="160219"/>
                  </a:lnTo>
                  <a:lnTo>
                    <a:pt x="338178" y="160209"/>
                  </a:lnTo>
                  <a:lnTo>
                    <a:pt x="337594" y="160081"/>
                  </a:lnTo>
                  <a:lnTo>
                    <a:pt x="337010" y="159759"/>
                  </a:lnTo>
                  <a:lnTo>
                    <a:pt x="336823" y="159705"/>
                  </a:lnTo>
                  <a:lnTo>
                    <a:pt x="336529" y="159682"/>
                  </a:lnTo>
                  <a:lnTo>
                    <a:pt x="336331" y="159683"/>
                  </a:lnTo>
                  <a:lnTo>
                    <a:pt x="336041" y="159694"/>
                  </a:lnTo>
                  <a:lnTo>
                    <a:pt x="335621" y="159662"/>
                  </a:lnTo>
                  <a:lnTo>
                    <a:pt x="335172" y="159529"/>
                  </a:lnTo>
                  <a:lnTo>
                    <a:pt x="334983" y="159504"/>
                  </a:lnTo>
                  <a:lnTo>
                    <a:pt x="334660" y="159410"/>
                  </a:lnTo>
                  <a:lnTo>
                    <a:pt x="334468" y="159373"/>
                  </a:lnTo>
                  <a:lnTo>
                    <a:pt x="334276" y="159443"/>
                  </a:lnTo>
                  <a:lnTo>
                    <a:pt x="334098" y="159525"/>
                  </a:lnTo>
                  <a:lnTo>
                    <a:pt x="333954" y="159528"/>
                  </a:lnTo>
                  <a:lnTo>
                    <a:pt x="333672" y="159450"/>
                  </a:lnTo>
                  <a:lnTo>
                    <a:pt x="333322" y="159398"/>
                  </a:lnTo>
                  <a:lnTo>
                    <a:pt x="333061" y="159370"/>
                  </a:lnTo>
                  <a:lnTo>
                    <a:pt x="332904" y="159440"/>
                  </a:lnTo>
                  <a:lnTo>
                    <a:pt x="332766" y="159482"/>
                  </a:lnTo>
                  <a:lnTo>
                    <a:pt x="332354" y="159650"/>
                  </a:lnTo>
                  <a:lnTo>
                    <a:pt x="331897" y="159766"/>
                  </a:lnTo>
                  <a:lnTo>
                    <a:pt x="331379" y="159965"/>
                  </a:lnTo>
                  <a:lnTo>
                    <a:pt x="331224" y="159981"/>
                  </a:lnTo>
                  <a:lnTo>
                    <a:pt x="331001" y="159929"/>
                  </a:lnTo>
                  <a:lnTo>
                    <a:pt x="330861" y="159933"/>
                  </a:lnTo>
                  <a:lnTo>
                    <a:pt x="330692" y="160159"/>
                  </a:lnTo>
                  <a:lnTo>
                    <a:pt x="330509" y="160362"/>
                  </a:lnTo>
                  <a:lnTo>
                    <a:pt x="330186" y="160655"/>
                  </a:lnTo>
                  <a:lnTo>
                    <a:pt x="330336" y="160901"/>
                  </a:lnTo>
                  <a:lnTo>
                    <a:pt x="329214" y="161543"/>
                  </a:lnTo>
                  <a:lnTo>
                    <a:pt x="329040" y="161463"/>
                  </a:lnTo>
                  <a:lnTo>
                    <a:pt x="328971" y="161684"/>
                  </a:lnTo>
                  <a:lnTo>
                    <a:pt x="328781" y="161780"/>
                  </a:lnTo>
                  <a:lnTo>
                    <a:pt x="328520" y="161803"/>
                  </a:lnTo>
                  <a:lnTo>
                    <a:pt x="328335" y="161866"/>
                  </a:lnTo>
                  <a:lnTo>
                    <a:pt x="328137" y="161913"/>
                  </a:lnTo>
                  <a:lnTo>
                    <a:pt x="327995" y="162083"/>
                  </a:lnTo>
                  <a:lnTo>
                    <a:pt x="327842" y="162256"/>
                  </a:lnTo>
                  <a:lnTo>
                    <a:pt x="327581" y="162438"/>
                  </a:lnTo>
                  <a:lnTo>
                    <a:pt x="327292" y="162599"/>
                  </a:lnTo>
                  <a:lnTo>
                    <a:pt x="327129" y="162669"/>
                  </a:lnTo>
                  <a:lnTo>
                    <a:pt x="326925" y="162871"/>
                  </a:lnTo>
                  <a:lnTo>
                    <a:pt x="326721" y="163180"/>
                  </a:lnTo>
                  <a:lnTo>
                    <a:pt x="326457" y="163397"/>
                  </a:lnTo>
                  <a:lnTo>
                    <a:pt x="326089" y="163525"/>
                  </a:lnTo>
                  <a:lnTo>
                    <a:pt x="325897" y="163542"/>
                  </a:lnTo>
                  <a:lnTo>
                    <a:pt x="325647" y="163407"/>
                  </a:lnTo>
                  <a:lnTo>
                    <a:pt x="325501" y="163385"/>
                  </a:lnTo>
                  <a:lnTo>
                    <a:pt x="325178" y="163550"/>
                  </a:lnTo>
                  <a:lnTo>
                    <a:pt x="324998" y="163646"/>
                  </a:lnTo>
                  <a:lnTo>
                    <a:pt x="324824" y="163798"/>
                  </a:lnTo>
                  <a:lnTo>
                    <a:pt x="324669" y="163987"/>
                  </a:lnTo>
                  <a:lnTo>
                    <a:pt x="324608" y="164127"/>
                  </a:lnTo>
                  <a:lnTo>
                    <a:pt x="324534" y="164430"/>
                  </a:lnTo>
                  <a:lnTo>
                    <a:pt x="324536" y="164672"/>
                  </a:lnTo>
                  <a:lnTo>
                    <a:pt x="324467" y="164926"/>
                  </a:lnTo>
                  <a:lnTo>
                    <a:pt x="324385" y="165078"/>
                  </a:lnTo>
                  <a:lnTo>
                    <a:pt x="324094" y="165336"/>
                  </a:lnTo>
                  <a:lnTo>
                    <a:pt x="323572" y="165655"/>
                  </a:lnTo>
                  <a:lnTo>
                    <a:pt x="323308" y="165795"/>
                  </a:lnTo>
                  <a:lnTo>
                    <a:pt x="323063" y="166029"/>
                  </a:lnTo>
                  <a:lnTo>
                    <a:pt x="322776" y="166234"/>
                  </a:lnTo>
                  <a:lnTo>
                    <a:pt x="322442" y="166420"/>
                  </a:lnTo>
                  <a:lnTo>
                    <a:pt x="322201" y="166584"/>
                  </a:lnTo>
                  <a:lnTo>
                    <a:pt x="322025" y="166791"/>
                  </a:lnTo>
                  <a:lnTo>
                    <a:pt x="321176" y="167541"/>
                  </a:lnTo>
                  <a:lnTo>
                    <a:pt x="320931" y="167836"/>
                  </a:lnTo>
                  <a:lnTo>
                    <a:pt x="320728" y="167922"/>
                  </a:lnTo>
                  <a:lnTo>
                    <a:pt x="320479" y="167974"/>
                  </a:lnTo>
                  <a:lnTo>
                    <a:pt x="319636" y="167868"/>
                  </a:lnTo>
                  <a:lnTo>
                    <a:pt x="318612" y="167494"/>
                  </a:lnTo>
                  <a:lnTo>
                    <a:pt x="317962" y="167135"/>
                  </a:lnTo>
                  <a:lnTo>
                    <a:pt x="317350" y="166821"/>
                  </a:lnTo>
                  <a:lnTo>
                    <a:pt x="316676" y="166940"/>
                  </a:lnTo>
                  <a:lnTo>
                    <a:pt x="316386" y="166831"/>
                  </a:lnTo>
                  <a:lnTo>
                    <a:pt x="316223" y="166712"/>
                  </a:lnTo>
                  <a:lnTo>
                    <a:pt x="316072" y="166581"/>
                  </a:lnTo>
                  <a:lnTo>
                    <a:pt x="315928" y="166431"/>
                  </a:lnTo>
                  <a:lnTo>
                    <a:pt x="315800" y="166272"/>
                  </a:lnTo>
                  <a:lnTo>
                    <a:pt x="315687" y="166103"/>
                  </a:lnTo>
                  <a:lnTo>
                    <a:pt x="315611" y="165944"/>
                  </a:lnTo>
                  <a:lnTo>
                    <a:pt x="315555" y="165762"/>
                  </a:lnTo>
                  <a:lnTo>
                    <a:pt x="315506" y="165581"/>
                  </a:lnTo>
                  <a:lnTo>
                    <a:pt x="315441" y="165421"/>
                  </a:lnTo>
                  <a:lnTo>
                    <a:pt x="315343" y="165294"/>
                  </a:lnTo>
                  <a:lnTo>
                    <a:pt x="315143" y="165244"/>
                  </a:lnTo>
                  <a:lnTo>
                    <a:pt x="314852" y="165303"/>
                  </a:lnTo>
                  <a:lnTo>
                    <a:pt x="314157" y="165544"/>
                  </a:lnTo>
                  <a:lnTo>
                    <a:pt x="313825" y="165626"/>
                  </a:lnTo>
                  <a:lnTo>
                    <a:pt x="313217" y="165731"/>
                  </a:lnTo>
                  <a:lnTo>
                    <a:pt x="312911" y="165772"/>
                  </a:lnTo>
                  <a:lnTo>
                    <a:pt x="312632" y="165767"/>
                  </a:lnTo>
                  <a:lnTo>
                    <a:pt x="312397" y="165690"/>
                  </a:lnTo>
                  <a:lnTo>
                    <a:pt x="312239" y="165549"/>
                  </a:lnTo>
                  <a:lnTo>
                    <a:pt x="312110" y="165362"/>
                  </a:lnTo>
                  <a:lnTo>
                    <a:pt x="311997" y="165144"/>
                  </a:lnTo>
                  <a:lnTo>
                    <a:pt x="311895" y="164912"/>
                  </a:lnTo>
                  <a:lnTo>
                    <a:pt x="311676" y="164435"/>
                  </a:lnTo>
                  <a:lnTo>
                    <a:pt x="311578" y="164162"/>
                  </a:lnTo>
                  <a:lnTo>
                    <a:pt x="311389" y="163612"/>
                  </a:lnTo>
                  <a:lnTo>
                    <a:pt x="311079" y="162835"/>
                  </a:lnTo>
                  <a:lnTo>
                    <a:pt x="310973" y="162580"/>
                  </a:lnTo>
                  <a:lnTo>
                    <a:pt x="310841" y="162353"/>
                  </a:lnTo>
                  <a:lnTo>
                    <a:pt x="310679" y="162171"/>
                  </a:lnTo>
                  <a:lnTo>
                    <a:pt x="310483" y="162053"/>
                  </a:lnTo>
                  <a:lnTo>
                    <a:pt x="310260" y="161967"/>
                  </a:lnTo>
                  <a:lnTo>
                    <a:pt x="310018" y="161903"/>
                  </a:lnTo>
                  <a:lnTo>
                    <a:pt x="309527" y="161794"/>
                  </a:lnTo>
                  <a:lnTo>
                    <a:pt x="309138" y="161726"/>
                  </a:lnTo>
                  <a:lnTo>
                    <a:pt x="308337" y="161658"/>
                  </a:lnTo>
                  <a:lnTo>
                    <a:pt x="307945" y="161603"/>
                  </a:lnTo>
                  <a:lnTo>
                    <a:pt x="307574" y="161494"/>
                  </a:lnTo>
                  <a:lnTo>
                    <a:pt x="307423" y="161412"/>
                  </a:lnTo>
                  <a:lnTo>
                    <a:pt x="307133" y="161203"/>
                  </a:lnTo>
                  <a:lnTo>
                    <a:pt x="306827" y="161226"/>
                  </a:lnTo>
                  <a:lnTo>
                    <a:pt x="306827" y="161453"/>
                  </a:lnTo>
                  <a:lnTo>
                    <a:pt x="306838" y="161749"/>
                  </a:lnTo>
                  <a:lnTo>
                    <a:pt x="306823" y="162044"/>
                  </a:lnTo>
                  <a:lnTo>
                    <a:pt x="306759" y="162285"/>
                  </a:lnTo>
                  <a:lnTo>
                    <a:pt x="306649" y="162417"/>
                  </a:lnTo>
                  <a:lnTo>
                    <a:pt x="306498" y="162535"/>
                  </a:lnTo>
                  <a:lnTo>
                    <a:pt x="306343" y="162649"/>
                  </a:lnTo>
                  <a:lnTo>
                    <a:pt x="306207" y="162762"/>
                  </a:lnTo>
                  <a:lnTo>
                    <a:pt x="306124" y="162899"/>
                  </a:lnTo>
                  <a:lnTo>
                    <a:pt x="306192" y="163058"/>
                  </a:lnTo>
                  <a:lnTo>
                    <a:pt x="306426" y="163262"/>
                  </a:lnTo>
                  <a:lnTo>
                    <a:pt x="306747" y="163494"/>
                  </a:lnTo>
                  <a:lnTo>
                    <a:pt x="307080" y="163744"/>
                  </a:lnTo>
                  <a:lnTo>
                    <a:pt x="307352" y="163994"/>
                  </a:lnTo>
                  <a:lnTo>
                    <a:pt x="307484" y="164149"/>
                  </a:lnTo>
                  <a:lnTo>
                    <a:pt x="307612" y="164308"/>
                  </a:lnTo>
                  <a:lnTo>
                    <a:pt x="307737" y="164467"/>
                  </a:lnTo>
                  <a:lnTo>
                    <a:pt x="307854" y="164635"/>
                  </a:lnTo>
                  <a:lnTo>
                    <a:pt x="307964" y="164808"/>
                  </a:lnTo>
                  <a:lnTo>
                    <a:pt x="308160" y="165221"/>
                  </a:lnTo>
                  <a:lnTo>
                    <a:pt x="308303" y="165662"/>
                  </a:lnTo>
                  <a:lnTo>
                    <a:pt x="308417" y="166126"/>
                  </a:lnTo>
                  <a:lnTo>
                    <a:pt x="308519" y="166594"/>
                  </a:lnTo>
                  <a:lnTo>
                    <a:pt x="308636" y="167053"/>
                  </a:lnTo>
                  <a:lnTo>
                    <a:pt x="308749" y="167467"/>
                  </a:lnTo>
                  <a:lnTo>
                    <a:pt x="308964" y="168303"/>
                  </a:lnTo>
                  <a:lnTo>
                    <a:pt x="309085" y="168717"/>
                  </a:lnTo>
                  <a:lnTo>
                    <a:pt x="309225" y="169122"/>
                  </a:lnTo>
                  <a:lnTo>
                    <a:pt x="309338" y="169394"/>
                  </a:lnTo>
                  <a:lnTo>
                    <a:pt x="309591" y="169931"/>
                  </a:lnTo>
                  <a:lnTo>
                    <a:pt x="309712" y="170199"/>
                  </a:lnTo>
                  <a:lnTo>
                    <a:pt x="309943" y="170763"/>
                  </a:lnTo>
                  <a:lnTo>
                    <a:pt x="310075" y="171058"/>
                  </a:lnTo>
                  <a:lnTo>
                    <a:pt x="310188" y="171358"/>
                  </a:lnTo>
                  <a:lnTo>
                    <a:pt x="310256" y="171644"/>
                  </a:lnTo>
                  <a:lnTo>
                    <a:pt x="310245" y="171908"/>
                  </a:lnTo>
                  <a:lnTo>
                    <a:pt x="310143" y="172145"/>
                  </a:lnTo>
                  <a:lnTo>
                    <a:pt x="309980" y="172363"/>
                  </a:lnTo>
                  <a:lnTo>
                    <a:pt x="309769" y="172567"/>
                  </a:lnTo>
                  <a:lnTo>
                    <a:pt x="309334" y="172967"/>
                  </a:lnTo>
                  <a:lnTo>
                    <a:pt x="309142" y="173154"/>
                  </a:lnTo>
                  <a:lnTo>
                    <a:pt x="308945" y="173336"/>
                  </a:lnTo>
                  <a:lnTo>
                    <a:pt x="308742" y="173508"/>
                  </a:lnTo>
                  <a:lnTo>
                    <a:pt x="308530" y="173677"/>
                  </a:lnTo>
                  <a:lnTo>
                    <a:pt x="308319" y="173836"/>
                  </a:lnTo>
                  <a:lnTo>
                    <a:pt x="307737" y="174445"/>
                  </a:lnTo>
                  <a:lnTo>
                    <a:pt x="307540" y="174645"/>
                  </a:lnTo>
                  <a:lnTo>
                    <a:pt x="307340" y="174840"/>
                  </a:lnTo>
                  <a:lnTo>
                    <a:pt x="307151" y="175063"/>
                  </a:lnTo>
                  <a:lnTo>
                    <a:pt x="306959" y="175308"/>
                  </a:lnTo>
                  <a:lnTo>
                    <a:pt x="306766" y="175540"/>
                  </a:lnTo>
                  <a:lnTo>
                    <a:pt x="306570" y="175713"/>
                  </a:lnTo>
                  <a:lnTo>
                    <a:pt x="306370" y="175786"/>
                  </a:lnTo>
                  <a:lnTo>
                    <a:pt x="306241" y="175777"/>
                  </a:lnTo>
                  <a:lnTo>
                    <a:pt x="306109" y="175740"/>
                  </a:lnTo>
                  <a:lnTo>
                    <a:pt x="305845" y="175640"/>
                  </a:lnTo>
                  <a:lnTo>
                    <a:pt x="305569" y="175545"/>
                  </a:lnTo>
                  <a:lnTo>
                    <a:pt x="305422" y="175486"/>
                  </a:lnTo>
                  <a:lnTo>
                    <a:pt x="305278" y="175436"/>
                  </a:lnTo>
                  <a:lnTo>
                    <a:pt x="305135" y="175399"/>
                  </a:lnTo>
                  <a:lnTo>
                    <a:pt x="304394" y="175813"/>
                  </a:lnTo>
                  <a:lnTo>
                    <a:pt x="304172" y="175881"/>
                  </a:lnTo>
                  <a:lnTo>
                    <a:pt x="303934" y="175918"/>
                  </a:lnTo>
                  <a:lnTo>
                    <a:pt x="303688" y="175927"/>
                  </a:lnTo>
                  <a:lnTo>
                    <a:pt x="303439" y="175922"/>
                  </a:lnTo>
                  <a:lnTo>
                    <a:pt x="303194" y="175913"/>
                  </a:lnTo>
                  <a:lnTo>
                    <a:pt x="303050" y="175899"/>
                  </a:lnTo>
                  <a:lnTo>
                    <a:pt x="302763" y="175854"/>
                  </a:lnTo>
                  <a:lnTo>
                    <a:pt x="302619" y="175836"/>
                  </a:lnTo>
                  <a:lnTo>
                    <a:pt x="302476" y="175840"/>
                  </a:lnTo>
                  <a:lnTo>
                    <a:pt x="302253" y="175890"/>
                  </a:lnTo>
                  <a:lnTo>
                    <a:pt x="302030" y="175981"/>
                  </a:lnTo>
                  <a:lnTo>
                    <a:pt x="301811" y="176099"/>
                  </a:lnTo>
                  <a:lnTo>
                    <a:pt x="301596" y="176231"/>
                  </a:lnTo>
                  <a:lnTo>
                    <a:pt x="301392" y="176363"/>
                  </a:lnTo>
                  <a:lnTo>
                    <a:pt x="301192" y="176508"/>
                  </a:lnTo>
                  <a:lnTo>
                    <a:pt x="301003" y="176672"/>
                  </a:lnTo>
                  <a:lnTo>
                    <a:pt x="300818" y="176840"/>
                  </a:lnTo>
                  <a:lnTo>
                    <a:pt x="300625" y="176999"/>
                  </a:lnTo>
                  <a:lnTo>
                    <a:pt x="300422" y="177127"/>
                  </a:lnTo>
                  <a:lnTo>
                    <a:pt x="300248" y="177199"/>
                  </a:lnTo>
                  <a:lnTo>
                    <a:pt x="300066" y="177254"/>
                  </a:lnTo>
                  <a:lnTo>
                    <a:pt x="299700" y="177354"/>
                  </a:lnTo>
                  <a:lnTo>
                    <a:pt x="299519" y="177409"/>
                  </a:lnTo>
                  <a:lnTo>
                    <a:pt x="299149" y="177536"/>
                  </a:lnTo>
                  <a:lnTo>
                    <a:pt x="298790" y="177672"/>
                  </a:lnTo>
                  <a:lnTo>
                    <a:pt x="298616" y="177754"/>
                  </a:lnTo>
                  <a:lnTo>
                    <a:pt x="298427" y="177859"/>
                  </a:lnTo>
                  <a:lnTo>
                    <a:pt x="298246" y="177977"/>
                  </a:lnTo>
                  <a:lnTo>
                    <a:pt x="297887" y="178222"/>
                  </a:lnTo>
                  <a:lnTo>
                    <a:pt x="297706" y="178340"/>
                  </a:lnTo>
                  <a:lnTo>
                    <a:pt x="297283" y="178609"/>
                  </a:lnTo>
                  <a:lnTo>
                    <a:pt x="297068" y="178740"/>
                  </a:lnTo>
                  <a:lnTo>
                    <a:pt x="296849" y="178845"/>
                  </a:lnTo>
                  <a:lnTo>
                    <a:pt x="296618" y="178922"/>
                  </a:lnTo>
                  <a:lnTo>
                    <a:pt x="296388" y="178963"/>
                  </a:lnTo>
                  <a:lnTo>
                    <a:pt x="296146" y="178981"/>
                  </a:lnTo>
                  <a:lnTo>
                    <a:pt x="295897" y="178977"/>
                  </a:lnTo>
                  <a:lnTo>
                    <a:pt x="295655" y="178950"/>
                  </a:lnTo>
                  <a:lnTo>
                    <a:pt x="295421" y="178900"/>
                  </a:lnTo>
                  <a:lnTo>
                    <a:pt x="295202" y="178822"/>
                  </a:lnTo>
                  <a:lnTo>
                    <a:pt x="294990" y="178709"/>
                  </a:lnTo>
                  <a:lnTo>
                    <a:pt x="294571" y="178450"/>
                  </a:lnTo>
                  <a:lnTo>
                    <a:pt x="294356" y="178340"/>
                  </a:lnTo>
                  <a:lnTo>
                    <a:pt x="293975" y="178163"/>
                  </a:lnTo>
                  <a:lnTo>
                    <a:pt x="293778" y="178081"/>
                  </a:lnTo>
                  <a:lnTo>
                    <a:pt x="293456" y="178081"/>
                  </a:lnTo>
                  <a:lnTo>
                    <a:pt x="293257" y="178086"/>
                  </a:lnTo>
                  <a:lnTo>
                    <a:pt x="293058" y="178104"/>
                  </a:lnTo>
                  <a:lnTo>
                    <a:pt x="292764" y="178155"/>
                  </a:lnTo>
                  <a:lnTo>
                    <a:pt x="292382" y="178267"/>
                  </a:lnTo>
                  <a:lnTo>
                    <a:pt x="292197" y="178342"/>
                  </a:lnTo>
                  <a:lnTo>
                    <a:pt x="291844" y="178526"/>
                  </a:lnTo>
                  <a:lnTo>
                    <a:pt x="291677" y="178635"/>
                  </a:lnTo>
                  <a:lnTo>
                    <a:pt x="291365" y="178883"/>
                  </a:lnTo>
                  <a:lnTo>
                    <a:pt x="291155" y="179095"/>
                  </a:lnTo>
                  <a:lnTo>
                    <a:pt x="291026" y="179248"/>
                  </a:lnTo>
                  <a:lnTo>
                    <a:pt x="290850" y="179491"/>
                  </a:lnTo>
                  <a:lnTo>
                    <a:pt x="290699" y="179751"/>
                  </a:lnTo>
                  <a:lnTo>
                    <a:pt x="290506" y="180212"/>
                  </a:lnTo>
                  <a:lnTo>
                    <a:pt x="290449" y="180404"/>
                  </a:lnTo>
                  <a:lnTo>
                    <a:pt x="290389" y="180698"/>
                  </a:lnTo>
                  <a:lnTo>
                    <a:pt x="289111" y="179873"/>
                  </a:lnTo>
                  <a:lnTo>
                    <a:pt x="288411" y="179674"/>
                  </a:lnTo>
                  <a:lnTo>
                    <a:pt x="287641" y="179912"/>
                  </a:lnTo>
                  <a:lnTo>
                    <a:pt x="284276" y="179858"/>
                  </a:lnTo>
                  <a:lnTo>
                    <a:pt x="283566" y="179585"/>
                  </a:lnTo>
                  <a:lnTo>
                    <a:pt x="283180" y="179512"/>
                  </a:lnTo>
                  <a:lnTo>
                    <a:pt x="282048" y="178810"/>
                  </a:lnTo>
                  <a:lnTo>
                    <a:pt x="280238" y="177903"/>
                  </a:lnTo>
                  <a:lnTo>
                    <a:pt x="279778" y="177699"/>
                  </a:lnTo>
                  <a:lnTo>
                    <a:pt x="279392" y="177449"/>
                  </a:lnTo>
                  <a:lnTo>
                    <a:pt x="279421" y="177266"/>
                  </a:lnTo>
                  <a:lnTo>
                    <a:pt x="279028" y="176919"/>
                  </a:lnTo>
                  <a:lnTo>
                    <a:pt x="278574" y="176741"/>
                  </a:lnTo>
                  <a:lnTo>
                    <a:pt x="278322" y="176560"/>
                  </a:lnTo>
                  <a:lnTo>
                    <a:pt x="278061" y="176372"/>
                  </a:lnTo>
                  <a:lnTo>
                    <a:pt x="277514" y="175967"/>
                  </a:lnTo>
                  <a:lnTo>
                    <a:pt x="277386" y="175924"/>
                  </a:lnTo>
                  <a:lnTo>
                    <a:pt x="277110" y="175846"/>
                  </a:lnTo>
                  <a:lnTo>
                    <a:pt x="276809" y="175605"/>
                  </a:lnTo>
                  <a:lnTo>
                    <a:pt x="276608" y="175314"/>
                  </a:lnTo>
                  <a:lnTo>
                    <a:pt x="276367" y="174953"/>
                  </a:lnTo>
                  <a:lnTo>
                    <a:pt x="275946" y="174483"/>
                  </a:lnTo>
                  <a:lnTo>
                    <a:pt x="275794" y="174249"/>
                  </a:lnTo>
                  <a:lnTo>
                    <a:pt x="275613" y="173939"/>
                  </a:lnTo>
                  <a:lnTo>
                    <a:pt x="275482" y="173730"/>
                  </a:lnTo>
                  <a:lnTo>
                    <a:pt x="275327" y="173577"/>
                  </a:lnTo>
                  <a:lnTo>
                    <a:pt x="275148" y="173423"/>
                  </a:lnTo>
                  <a:lnTo>
                    <a:pt x="275024" y="173294"/>
                  </a:lnTo>
                  <a:lnTo>
                    <a:pt x="274844" y="173196"/>
                  </a:lnTo>
                  <a:lnTo>
                    <a:pt x="274625" y="173089"/>
                  </a:lnTo>
                  <a:lnTo>
                    <a:pt x="274351" y="172997"/>
                  </a:lnTo>
                  <a:lnTo>
                    <a:pt x="274218" y="172947"/>
                  </a:lnTo>
                  <a:lnTo>
                    <a:pt x="274036" y="172960"/>
                  </a:lnTo>
                  <a:lnTo>
                    <a:pt x="273799" y="172948"/>
                  </a:lnTo>
                  <a:lnTo>
                    <a:pt x="273642" y="172945"/>
                  </a:lnTo>
                  <a:lnTo>
                    <a:pt x="273459" y="172997"/>
                  </a:lnTo>
                  <a:lnTo>
                    <a:pt x="273221" y="173096"/>
                  </a:lnTo>
                  <a:lnTo>
                    <a:pt x="272975" y="173195"/>
                  </a:lnTo>
                  <a:lnTo>
                    <a:pt x="272603" y="173260"/>
                  </a:lnTo>
                  <a:lnTo>
                    <a:pt x="272128" y="173355"/>
                  </a:lnTo>
                  <a:lnTo>
                    <a:pt x="271787" y="173444"/>
                  </a:lnTo>
                  <a:lnTo>
                    <a:pt x="271564" y="173543"/>
                  </a:lnTo>
                  <a:lnTo>
                    <a:pt x="271048" y="173724"/>
                  </a:lnTo>
                  <a:lnTo>
                    <a:pt x="270116" y="173994"/>
                  </a:lnTo>
                  <a:lnTo>
                    <a:pt x="268545" y="174643"/>
                  </a:lnTo>
                  <a:lnTo>
                    <a:pt x="268316" y="175018"/>
                  </a:lnTo>
                  <a:lnTo>
                    <a:pt x="268065" y="175089"/>
                  </a:lnTo>
                  <a:lnTo>
                    <a:pt x="267824" y="174840"/>
                  </a:lnTo>
                  <a:lnTo>
                    <a:pt x="267602" y="174819"/>
                  </a:lnTo>
                  <a:lnTo>
                    <a:pt x="267200" y="174933"/>
                  </a:lnTo>
                  <a:lnTo>
                    <a:pt x="266616" y="175008"/>
                  </a:lnTo>
                  <a:lnTo>
                    <a:pt x="265838" y="175126"/>
                  </a:lnTo>
                  <a:lnTo>
                    <a:pt x="265453" y="174857"/>
                  </a:lnTo>
                  <a:lnTo>
                    <a:pt x="264656" y="175112"/>
                  </a:lnTo>
                  <a:lnTo>
                    <a:pt x="264369" y="173776"/>
                  </a:lnTo>
                  <a:lnTo>
                    <a:pt x="264207" y="173912"/>
                  </a:lnTo>
                  <a:lnTo>
                    <a:pt x="263715" y="174172"/>
                  </a:lnTo>
                  <a:lnTo>
                    <a:pt x="263360" y="174386"/>
                  </a:lnTo>
                  <a:lnTo>
                    <a:pt x="263045" y="174595"/>
                  </a:lnTo>
                  <a:lnTo>
                    <a:pt x="262684" y="174799"/>
                  </a:lnTo>
                  <a:lnTo>
                    <a:pt x="262094" y="175226"/>
                  </a:lnTo>
                  <a:lnTo>
                    <a:pt x="261839" y="175311"/>
                  </a:lnTo>
                  <a:lnTo>
                    <a:pt x="261457" y="175514"/>
                  </a:lnTo>
                  <a:lnTo>
                    <a:pt x="260899" y="175944"/>
                  </a:lnTo>
                  <a:lnTo>
                    <a:pt x="260756" y="176035"/>
                  </a:lnTo>
                  <a:lnTo>
                    <a:pt x="260508" y="176166"/>
                  </a:lnTo>
                  <a:lnTo>
                    <a:pt x="260321" y="176241"/>
                  </a:lnTo>
                  <a:lnTo>
                    <a:pt x="259919" y="176309"/>
                  </a:lnTo>
                  <a:lnTo>
                    <a:pt x="259495" y="176236"/>
                  </a:lnTo>
                  <a:lnTo>
                    <a:pt x="259352" y="176180"/>
                  </a:lnTo>
                  <a:lnTo>
                    <a:pt x="258967" y="176073"/>
                  </a:lnTo>
                  <a:lnTo>
                    <a:pt x="258769" y="175991"/>
                  </a:lnTo>
                  <a:lnTo>
                    <a:pt x="258558" y="175905"/>
                  </a:lnTo>
                  <a:lnTo>
                    <a:pt x="256845" y="178292"/>
                  </a:lnTo>
                  <a:lnTo>
                    <a:pt x="256716" y="178604"/>
                  </a:lnTo>
                  <a:lnTo>
                    <a:pt x="256638" y="178813"/>
                  </a:lnTo>
                  <a:lnTo>
                    <a:pt x="256536" y="179002"/>
                  </a:lnTo>
                  <a:lnTo>
                    <a:pt x="256397" y="179170"/>
                  </a:lnTo>
                  <a:lnTo>
                    <a:pt x="256251" y="179293"/>
                  </a:lnTo>
                  <a:lnTo>
                    <a:pt x="255908" y="179596"/>
                  </a:lnTo>
                  <a:lnTo>
                    <a:pt x="255773" y="179772"/>
                  </a:lnTo>
                  <a:lnTo>
                    <a:pt x="255440" y="180015"/>
                  </a:lnTo>
                  <a:lnTo>
                    <a:pt x="255176" y="180169"/>
                  </a:lnTo>
                  <a:lnTo>
                    <a:pt x="254664" y="180457"/>
                  </a:lnTo>
                  <a:lnTo>
                    <a:pt x="253686" y="181149"/>
                  </a:lnTo>
                  <a:lnTo>
                    <a:pt x="253341" y="181530"/>
                  </a:lnTo>
                  <a:lnTo>
                    <a:pt x="253172" y="181617"/>
                  </a:lnTo>
                  <a:lnTo>
                    <a:pt x="252987" y="181675"/>
                  </a:lnTo>
                  <a:lnTo>
                    <a:pt x="252668" y="181734"/>
                  </a:lnTo>
                  <a:lnTo>
                    <a:pt x="252514" y="181791"/>
                  </a:lnTo>
                  <a:lnTo>
                    <a:pt x="252294" y="181864"/>
                  </a:lnTo>
                  <a:lnTo>
                    <a:pt x="251931" y="181995"/>
                  </a:lnTo>
                  <a:lnTo>
                    <a:pt x="251303" y="182318"/>
                  </a:lnTo>
                  <a:lnTo>
                    <a:pt x="250811" y="182590"/>
                  </a:lnTo>
                  <a:lnTo>
                    <a:pt x="250223" y="182754"/>
                  </a:lnTo>
                  <a:lnTo>
                    <a:pt x="249784" y="185197"/>
                  </a:lnTo>
                  <a:lnTo>
                    <a:pt x="249352" y="185092"/>
                  </a:lnTo>
                  <a:lnTo>
                    <a:pt x="247465" y="184814"/>
                  </a:lnTo>
                  <a:lnTo>
                    <a:pt x="247151" y="184764"/>
                  </a:lnTo>
                  <a:lnTo>
                    <a:pt x="246915" y="185011"/>
                  </a:lnTo>
                  <a:lnTo>
                    <a:pt x="246766" y="185109"/>
                  </a:lnTo>
                  <a:lnTo>
                    <a:pt x="246662" y="186130"/>
                  </a:lnTo>
                  <a:lnTo>
                    <a:pt x="245747" y="186414"/>
                  </a:lnTo>
                  <a:lnTo>
                    <a:pt x="245257" y="186327"/>
                  </a:lnTo>
                  <a:lnTo>
                    <a:pt x="245081" y="186282"/>
                  </a:lnTo>
                  <a:lnTo>
                    <a:pt x="244896" y="186252"/>
                  </a:lnTo>
                  <a:lnTo>
                    <a:pt x="244742" y="186245"/>
                  </a:lnTo>
                  <a:lnTo>
                    <a:pt x="244546" y="186283"/>
                  </a:lnTo>
                  <a:lnTo>
                    <a:pt x="244399" y="186326"/>
                  </a:lnTo>
                  <a:lnTo>
                    <a:pt x="244230" y="186404"/>
                  </a:lnTo>
                  <a:lnTo>
                    <a:pt x="243993" y="186503"/>
                  </a:lnTo>
                  <a:lnTo>
                    <a:pt x="243818" y="186561"/>
                  </a:lnTo>
                  <a:lnTo>
                    <a:pt x="243578" y="186621"/>
                  </a:lnTo>
                  <a:lnTo>
                    <a:pt x="243363" y="187707"/>
                  </a:lnTo>
                  <a:lnTo>
                    <a:pt x="242916" y="187766"/>
                  </a:lnTo>
                  <a:lnTo>
                    <a:pt x="241685" y="188759"/>
                  </a:lnTo>
                  <a:lnTo>
                    <a:pt x="241326" y="190673"/>
                  </a:lnTo>
                  <a:lnTo>
                    <a:pt x="240996" y="190613"/>
                  </a:lnTo>
                  <a:lnTo>
                    <a:pt x="240149" y="190459"/>
                  </a:lnTo>
                  <a:lnTo>
                    <a:pt x="237878" y="190076"/>
                  </a:lnTo>
                  <a:lnTo>
                    <a:pt x="235655" y="189701"/>
                  </a:lnTo>
                  <a:lnTo>
                    <a:pt x="234898" y="189505"/>
                  </a:lnTo>
                  <a:lnTo>
                    <a:pt x="232123" y="189085"/>
                  </a:lnTo>
                  <a:lnTo>
                    <a:pt x="228243" y="188498"/>
                  </a:lnTo>
                  <a:lnTo>
                    <a:pt x="227733" y="188376"/>
                  </a:lnTo>
                  <a:lnTo>
                    <a:pt x="227655" y="188783"/>
                  </a:lnTo>
                  <a:lnTo>
                    <a:pt x="226850" y="193464"/>
                  </a:lnTo>
                  <a:lnTo>
                    <a:pt x="226764" y="193964"/>
                  </a:lnTo>
                  <a:lnTo>
                    <a:pt x="226342" y="196421"/>
                  </a:lnTo>
                  <a:lnTo>
                    <a:pt x="225950" y="198706"/>
                  </a:lnTo>
                  <a:lnTo>
                    <a:pt x="225458" y="198615"/>
                  </a:lnTo>
                  <a:lnTo>
                    <a:pt x="223871" y="198397"/>
                  </a:lnTo>
                  <a:lnTo>
                    <a:pt x="223718" y="198359"/>
                  </a:lnTo>
                  <a:lnTo>
                    <a:pt x="223563" y="198317"/>
                  </a:lnTo>
                  <a:lnTo>
                    <a:pt x="221927" y="198053"/>
                  </a:lnTo>
                  <a:lnTo>
                    <a:pt x="221540" y="198007"/>
                  </a:lnTo>
                  <a:lnTo>
                    <a:pt x="221114" y="197955"/>
                  </a:lnTo>
                  <a:lnTo>
                    <a:pt x="219618" y="197929"/>
                  </a:lnTo>
                  <a:lnTo>
                    <a:pt x="218340" y="197876"/>
                  </a:lnTo>
                  <a:lnTo>
                    <a:pt x="217915" y="197890"/>
                  </a:lnTo>
                  <a:lnTo>
                    <a:pt x="217496" y="197904"/>
                  </a:lnTo>
                  <a:lnTo>
                    <a:pt x="214830" y="197880"/>
                  </a:lnTo>
                  <a:lnTo>
                    <a:pt x="214408" y="197880"/>
                  </a:lnTo>
                  <a:lnTo>
                    <a:pt x="214388" y="199869"/>
                  </a:lnTo>
                  <a:lnTo>
                    <a:pt x="214369" y="201876"/>
                  </a:lnTo>
                  <a:lnTo>
                    <a:pt x="214336" y="203848"/>
                  </a:lnTo>
                  <a:lnTo>
                    <a:pt x="214312" y="205825"/>
                  </a:lnTo>
                  <a:lnTo>
                    <a:pt x="214290" y="207750"/>
                  </a:lnTo>
                  <a:lnTo>
                    <a:pt x="214240" y="209467"/>
                  </a:lnTo>
                  <a:lnTo>
                    <a:pt x="213006" y="210418"/>
                  </a:lnTo>
                  <a:lnTo>
                    <a:pt x="211385" y="211619"/>
                  </a:lnTo>
                  <a:lnTo>
                    <a:pt x="210967" y="211902"/>
                  </a:lnTo>
                  <a:lnTo>
                    <a:pt x="209874" y="212732"/>
                  </a:lnTo>
                  <a:lnTo>
                    <a:pt x="208483" y="213793"/>
                  </a:lnTo>
                  <a:lnTo>
                    <a:pt x="206701" y="215162"/>
                  </a:lnTo>
                  <a:lnTo>
                    <a:pt x="205105" y="215690"/>
                  </a:lnTo>
                  <a:lnTo>
                    <a:pt x="204676" y="215853"/>
                  </a:lnTo>
                  <a:lnTo>
                    <a:pt x="204221" y="216027"/>
                  </a:lnTo>
                  <a:lnTo>
                    <a:pt x="201920" y="216925"/>
                  </a:lnTo>
                  <a:lnTo>
                    <a:pt x="201148" y="217163"/>
                  </a:lnTo>
                  <a:lnTo>
                    <a:pt x="200399" y="217430"/>
                  </a:lnTo>
                  <a:lnTo>
                    <a:pt x="200781" y="218249"/>
                  </a:lnTo>
                  <a:lnTo>
                    <a:pt x="201665" y="220895"/>
                  </a:lnTo>
                  <a:lnTo>
                    <a:pt x="201814" y="224243"/>
                  </a:lnTo>
                  <a:lnTo>
                    <a:pt x="201816" y="224443"/>
                  </a:lnTo>
                  <a:lnTo>
                    <a:pt x="201011" y="224312"/>
                  </a:lnTo>
                  <a:lnTo>
                    <a:pt x="200638" y="223948"/>
                  </a:lnTo>
                  <a:lnTo>
                    <a:pt x="199733" y="223633"/>
                  </a:lnTo>
                  <a:lnTo>
                    <a:pt x="199361" y="223487"/>
                  </a:lnTo>
                  <a:lnTo>
                    <a:pt x="198499" y="223217"/>
                  </a:lnTo>
                  <a:lnTo>
                    <a:pt x="195920" y="223216"/>
                  </a:lnTo>
                  <a:lnTo>
                    <a:pt x="193781" y="224773"/>
                  </a:lnTo>
                  <a:lnTo>
                    <a:pt x="193125" y="225250"/>
                  </a:lnTo>
                  <a:lnTo>
                    <a:pt x="191934" y="225454"/>
                  </a:lnTo>
                  <a:lnTo>
                    <a:pt x="191382" y="225185"/>
                  </a:lnTo>
                  <a:lnTo>
                    <a:pt x="190459" y="224769"/>
                  </a:lnTo>
                  <a:lnTo>
                    <a:pt x="190293" y="225167"/>
                  </a:lnTo>
                  <a:lnTo>
                    <a:pt x="190350" y="225336"/>
                  </a:lnTo>
                  <a:lnTo>
                    <a:pt x="190440" y="225621"/>
                  </a:lnTo>
                  <a:lnTo>
                    <a:pt x="190486" y="225788"/>
                  </a:lnTo>
                  <a:lnTo>
                    <a:pt x="190528" y="225956"/>
                  </a:lnTo>
                  <a:lnTo>
                    <a:pt x="190606" y="226280"/>
                  </a:lnTo>
                  <a:lnTo>
                    <a:pt x="190674" y="226593"/>
                  </a:lnTo>
                  <a:lnTo>
                    <a:pt x="190584" y="227793"/>
                  </a:lnTo>
                  <a:lnTo>
                    <a:pt x="190538" y="228013"/>
                  </a:lnTo>
                  <a:lnTo>
                    <a:pt x="190429" y="228555"/>
                  </a:lnTo>
                  <a:lnTo>
                    <a:pt x="190429" y="228766"/>
                  </a:lnTo>
                  <a:lnTo>
                    <a:pt x="190421" y="228935"/>
                  </a:lnTo>
                  <a:lnTo>
                    <a:pt x="190391" y="229224"/>
                  </a:lnTo>
                  <a:lnTo>
                    <a:pt x="190235" y="229662"/>
                  </a:lnTo>
                  <a:lnTo>
                    <a:pt x="190138" y="229904"/>
                  </a:lnTo>
                  <a:lnTo>
                    <a:pt x="189850" y="230428"/>
                  </a:lnTo>
                  <a:lnTo>
                    <a:pt x="189707" y="230549"/>
                  </a:lnTo>
                  <a:lnTo>
                    <a:pt x="189308" y="230795"/>
                  </a:lnTo>
                  <a:lnTo>
                    <a:pt x="189178" y="230851"/>
                  </a:lnTo>
                  <a:lnTo>
                    <a:pt x="188793" y="230990"/>
                  </a:lnTo>
                  <a:lnTo>
                    <a:pt x="188301" y="231122"/>
                  </a:lnTo>
                  <a:lnTo>
                    <a:pt x="187884" y="231243"/>
                  </a:lnTo>
                  <a:lnTo>
                    <a:pt x="187672" y="231314"/>
                  </a:lnTo>
                  <a:lnTo>
                    <a:pt x="187238" y="231474"/>
                  </a:lnTo>
                  <a:lnTo>
                    <a:pt x="186812" y="231610"/>
                  </a:lnTo>
                  <a:lnTo>
                    <a:pt x="186671" y="231659"/>
                  </a:lnTo>
                  <a:lnTo>
                    <a:pt x="186532" y="231714"/>
                  </a:lnTo>
                  <a:lnTo>
                    <a:pt x="186400" y="231774"/>
                  </a:lnTo>
                  <a:lnTo>
                    <a:pt x="186142" y="231908"/>
                  </a:lnTo>
                  <a:lnTo>
                    <a:pt x="185659" y="232213"/>
                  </a:lnTo>
                  <a:lnTo>
                    <a:pt x="185042" y="232996"/>
                  </a:lnTo>
                  <a:lnTo>
                    <a:pt x="184944" y="233310"/>
                  </a:lnTo>
                  <a:lnTo>
                    <a:pt x="184840" y="233701"/>
                  </a:lnTo>
                  <a:lnTo>
                    <a:pt x="184716" y="233905"/>
                  </a:lnTo>
                  <a:lnTo>
                    <a:pt x="184610" y="234310"/>
                  </a:lnTo>
                  <a:lnTo>
                    <a:pt x="184391" y="235144"/>
                  </a:lnTo>
                  <a:lnTo>
                    <a:pt x="184080" y="235540"/>
                  </a:lnTo>
                  <a:lnTo>
                    <a:pt x="183806" y="235700"/>
                  </a:lnTo>
                  <a:lnTo>
                    <a:pt x="183398" y="235936"/>
                  </a:lnTo>
                  <a:lnTo>
                    <a:pt x="183137" y="236120"/>
                  </a:lnTo>
                  <a:lnTo>
                    <a:pt x="182438" y="236644"/>
                  </a:lnTo>
                  <a:lnTo>
                    <a:pt x="182143" y="236743"/>
                  </a:lnTo>
                  <a:lnTo>
                    <a:pt x="181464" y="236928"/>
                  </a:lnTo>
                  <a:lnTo>
                    <a:pt x="181209" y="236903"/>
                  </a:lnTo>
                  <a:lnTo>
                    <a:pt x="180738" y="236886"/>
                  </a:lnTo>
                  <a:lnTo>
                    <a:pt x="180540" y="236852"/>
                  </a:lnTo>
                  <a:lnTo>
                    <a:pt x="180207" y="236837"/>
                  </a:lnTo>
                  <a:lnTo>
                    <a:pt x="179997" y="236920"/>
                  </a:lnTo>
                  <a:lnTo>
                    <a:pt x="179695" y="237024"/>
                  </a:lnTo>
                  <a:lnTo>
                    <a:pt x="179502" y="237161"/>
                  </a:lnTo>
                  <a:lnTo>
                    <a:pt x="179060" y="237436"/>
                  </a:lnTo>
                  <a:lnTo>
                    <a:pt x="178810" y="237670"/>
                  </a:lnTo>
                  <a:lnTo>
                    <a:pt x="178544" y="237831"/>
                  </a:lnTo>
                  <a:lnTo>
                    <a:pt x="178296" y="238037"/>
                  </a:lnTo>
                  <a:lnTo>
                    <a:pt x="177820" y="238419"/>
                  </a:lnTo>
                  <a:lnTo>
                    <a:pt x="176997" y="239489"/>
                  </a:lnTo>
                  <a:lnTo>
                    <a:pt x="177031" y="239658"/>
                  </a:lnTo>
                  <a:lnTo>
                    <a:pt x="177058" y="239825"/>
                  </a:lnTo>
                  <a:lnTo>
                    <a:pt x="177118" y="240275"/>
                  </a:lnTo>
                  <a:lnTo>
                    <a:pt x="177128" y="240503"/>
                  </a:lnTo>
                  <a:lnTo>
                    <a:pt x="177118" y="240641"/>
                  </a:lnTo>
                  <a:lnTo>
                    <a:pt x="177058" y="240957"/>
                  </a:lnTo>
                  <a:lnTo>
                    <a:pt x="176980" y="241224"/>
                  </a:lnTo>
                  <a:lnTo>
                    <a:pt x="176902" y="241527"/>
                  </a:lnTo>
                  <a:lnTo>
                    <a:pt x="176822" y="241768"/>
                  </a:lnTo>
                  <a:lnTo>
                    <a:pt x="176727" y="242063"/>
                  </a:lnTo>
                  <a:lnTo>
                    <a:pt x="176729" y="242195"/>
                  </a:lnTo>
                  <a:lnTo>
                    <a:pt x="176724" y="242437"/>
                  </a:lnTo>
                  <a:lnTo>
                    <a:pt x="176706" y="242679"/>
                  </a:lnTo>
                  <a:lnTo>
                    <a:pt x="176657" y="243002"/>
                  </a:lnTo>
                  <a:lnTo>
                    <a:pt x="176628" y="243318"/>
                  </a:lnTo>
                  <a:lnTo>
                    <a:pt x="176611" y="243559"/>
                  </a:lnTo>
                  <a:lnTo>
                    <a:pt x="176606" y="243721"/>
                  </a:lnTo>
                  <a:lnTo>
                    <a:pt x="176614" y="243872"/>
                  </a:lnTo>
                  <a:lnTo>
                    <a:pt x="176649" y="244084"/>
                  </a:lnTo>
                  <a:lnTo>
                    <a:pt x="176680" y="244214"/>
                  </a:lnTo>
                  <a:lnTo>
                    <a:pt x="176732" y="244394"/>
                  </a:lnTo>
                  <a:lnTo>
                    <a:pt x="176815" y="244653"/>
                  </a:lnTo>
                  <a:lnTo>
                    <a:pt x="176925" y="244944"/>
                  </a:lnTo>
                  <a:lnTo>
                    <a:pt x="177143" y="245476"/>
                  </a:lnTo>
                  <a:lnTo>
                    <a:pt x="177189" y="245700"/>
                  </a:lnTo>
                  <a:lnTo>
                    <a:pt x="177256" y="245980"/>
                  </a:lnTo>
                  <a:lnTo>
                    <a:pt x="177260" y="246554"/>
                  </a:lnTo>
                  <a:lnTo>
                    <a:pt x="177180" y="246841"/>
                  </a:lnTo>
                  <a:lnTo>
                    <a:pt x="177147" y="246999"/>
                  </a:lnTo>
                  <a:lnTo>
                    <a:pt x="177120" y="247157"/>
                  </a:lnTo>
                  <a:lnTo>
                    <a:pt x="177098" y="247305"/>
                  </a:lnTo>
                  <a:lnTo>
                    <a:pt x="177056" y="247686"/>
                  </a:lnTo>
                  <a:lnTo>
                    <a:pt x="176863" y="247949"/>
                  </a:lnTo>
                  <a:lnTo>
                    <a:pt x="176619" y="248452"/>
                  </a:lnTo>
                  <a:lnTo>
                    <a:pt x="176432" y="250070"/>
                  </a:lnTo>
                  <a:lnTo>
                    <a:pt x="176485" y="250200"/>
                  </a:lnTo>
                  <a:lnTo>
                    <a:pt x="176530" y="250328"/>
                  </a:lnTo>
                  <a:lnTo>
                    <a:pt x="176572" y="250473"/>
                  </a:lnTo>
                  <a:lnTo>
                    <a:pt x="176320" y="250717"/>
                  </a:lnTo>
                  <a:lnTo>
                    <a:pt x="176175" y="250810"/>
                  </a:lnTo>
                  <a:lnTo>
                    <a:pt x="175039" y="251407"/>
                  </a:lnTo>
                  <a:lnTo>
                    <a:pt x="174899" y="251580"/>
                  </a:lnTo>
                  <a:lnTo>
                    <a:pt x="174729" y="251835"/>
                  </a:lnTo>
                  <a:lnTo>
                    <a:pt x="174419" y="252367"/>
                  </a:lnTo>
                  <a:lnTo>
                    <a:pt x="174253" y="252621"/>
                  </a:lnTo>
                  <a:lnTo>
                    <a:pt x="174057" y="252844"/>
                  </a:lnTo>
                  <a:lnTo>
                    <a:pt x="173822" y="253031"/>
                  </a:lnTo>
                  <a:lnTo>
                    <a:pt x="173566" y="253185"/>
                  </a:lnTo>
                  <a:lnTo>
                    <a:pt x="173290" y="253331"/>
                  </a:lnTo>
                  <a:lnTo>
                    <a:pt x="173007" y="253463"/>
                  </a:lnTo>
                  <a:lnTo>
                    <a:pt x="172735" y="253599"/>
                  </a:lnTo>
                  <a:lnTo>
                    <a:pt x="172448" y="253735"/>
                  </a:lnTo>
                  <a:lnTo>
                    <a:pt x="171866" y="253976"/>
                  </a:lnTo>
                  <a:lnTo>
                    <a:pt x="171587" y="254113"/>
                  </a:lnTo>
                  <a:lnTo>
                    <a:pt x="171326" y="254276"/>
                  </a:lnTo>
                  <a:lnTo>
                    <a:pt x="170956" y="254617"/>
                  </a:lnTo>
                  <a:lnTo>
                    <a:pt x="170631" y="255027"/>
                  </a:lnTo>
                  <a:lnTo>
                    <a:pt x="170340" y="255486"/>
                  </a:lnTo>
                  <a:lnTo>
                    <a:pt x="169815" y="256427"/>
                  </a:lnTo>
                  <a:lnTo>
                    <a:pt x="169604" y="256813"/>
                  </a:lnTo>
                  <a:lnTo>
                    <a:pt x="169404" y="257209"/>
                  </a:lnTo>
                  <a:lnTo>
                    <a:pt x="169215" y="257614"/>
                  </a:lnTo>
                  <a:lnTo>
                    <a:pt x="169041" y="258018"/>
                  </a:lnTo>
                  <a:lnTo>
                    <a:pt x="168879" y="258428"/>
                  </a:lnTo>
                  <a:lnTo>
                    <a:pt x="169022" y="261929"/>
                  </a:lnTo>
                  <a:lnTo>
                    <a:pt x="168996" y="262206"/>
                  </a:lnTo>
                  <a:lnTo>
                    <a:pt x="168988" y="262347"/>
                  </a:lnTo>
                  <a:lnTo>
                    <a:pt x="168966" y="262629"/>
                  </a:lnTo>
                  <a:lnTo>
                    <a:pt x="168962" y="262942"/>
                  </a:lnTo>
                  <a:lnTo>
                    <a:pt x="168984" y="263574"/>
                  </a:lnTo>
                  <a:lnTo>
                    <a:pt x="168981" y="263884"/>
                  </a:lnTo>
                  <a:lnTo>
                    <a:pt x="168939" y="264188"/>
                  </a:lnTo>
                  <a:lnTo>
                    <a:pt x="168871" y="264488"/>
                  </a:lnTo>
                  <a:lnTo>
                    <a:pt x="168777" y="264784"/>
                  </a:lnTo>
                  <a:lnTo>
                    <a:pt x="168663" y="265075"/>
                  </a:lnTo>
                  <a:lnTo>
                    <a:pt x="168531" y="265352"/>
                  </a:lnTo>
                  <a:lnTo>
                    <a:pt x="168384" y="265621"/>
                  </a:lnTo>
                  <a:lnTo>
                    <a:pt x="167066" y="268230"/>
                  </a:lnTo>
                  <a:lnTo>
                    <a:pt x="166420" y="270031"/>
                  </a:lnTo>
                  <a:lnTo>
                    <a:pt x="165974" y="270577"/>
                  </a:lnTo>
                  <a:lnTo>
                    <a:pt x="163282" y="272414"/>
                  </a:lnTo>
                  <a:lnTo>
                    <a:pt x="162813" y="272391"/>
                  </a:lnTo>
                  <a:lnTo>
                    <a:pt x="162666" y="272450"/>
                  </a:lnTo>
                  <a:lnTo>
                    <a:pt x="162526" y="272536"/>
                  </a:lnTo>
                  <a:lnTo>
                    <a:pt x="162390" y="272645"/>
                  </a:lnTo>
                  <a:lnTo>
                    <a:pt x="161979" y="273032"/>
                  </a:lnTo>
                  <a:lnTo>
                    <a:pt x="161820" y="273196"/>
                  </a:lnTo>
                  <a:lnTo>
                    <a:pt x="161673" y="273368"/>
                  </a:lnTo>
                  <a:lnTo>
                    <a:pt x="161552" y="273550"/>
                  </a:lnTo>
                  <a:lnTo>
                    <a:pt x="161461" y="273746"/>
                  </a:lnTo>
                  <a:lnTo>
                    <a:pt x="161393" y="274005"/>
                  </a:lnTo>
                  <a:lnTo>
                    <a:pt x="161367" y="274291"/>
                  </a:lnTo>
                  <a:lnTo>
                    <a:pt x="161378" y="274587"/>
                  </a:lnTo>
                  <a:lnTo>
                    <a:pt x="161431" y="274869"/>
                  </a:lnTo>
                  <a:lnTo>
                    <a:pt x="161518" y="275119"/>
                  </a:lnTo>
                  <a:lnTo>
                    <a:pt x="162069" y="276797"/>
                  </a:lnTo>
                  <a:lnTo>
                    <a:pt x="162666" y="278270"/>
                  </a:lnTo>
                  <a:lnTo>
                    <a:pt x="163183" y="279693"/>
                  </a:lnTo>
                  <a:lnTo>
                    <a:pt x="163138" y="279821"/>
                  </a:lnTo>
                  <a:lnTo>
                    <a:pt x="163822" y="281248"/>
                  </a:lnTo>
                  <a:lnTo>
                    <a:pt x="165021" y="282975"/>
                  </a:lnTo>
                  <a:lnTo>
                    <a:pt x="165846" y="284163"/>
                  </a:lnTo>
                  <a:lnTo>
                    <a:pt x="166435" y="285964"/>
                  </a:lnTo>
                  <a:lnTo>
                    <a:pt x="167206" y="287105"/>
                  </a:lnTo>
                  <a:lnTo>
                    <a:pt x="170382" y="290788"/>
                  </a:lnTo>
                  <a:lnTo>
                    <a:pt x="170593" y="291047"/>
                  </a:lnTo>
                  <a:lnTo>
                    <a:pt x="170691" y="291179"/>
                  </a:lnTo>
                  <a:lnTo>
                    <a:pt x="170782" y="291320"/>
                  </a:lnTo>
                  <a:lnTo>
                    <a:pt x="170865" y="291466"/>
                  </a:lnTo>
                  <a:lnTo>
                    <a:pt x="170978" y="291679"/>
                  </a:lnTo>
                  <a:lnTo>
                    <a:pt x="171080" y="291902"/>
                  </a:lnTo>
                  <a:lnTo>
                    <a:pt x="171164" y="292129"/>
                  </a:lnTo>
                  <a:lnTo>
                    <a:pt x="171228" y="292366"/>
                  </a:lnTo>
                  <a:lnTo>
                    <a:pt x="171262" y="292598"/>
                  </a:lnTo>
                  <a:lnTo>
                    <a:pt x="171269" y="292798"/>
                  </a:lnTo>
                  <a:lnTo>
                    <a:pt x="171254" y="293002"/>
                  </a:lnTo>
                  <a:lnTo>
                    <a:pt x="171224" y="293207"/>
                  </a:lnTo>
                  <a:lnTo>
                    <a:pt x="171182" y="293407"/>
                  </a:lnTo>
                  <a:lnTo>
                    <a:pt x="171118" y="293594"/>
                  </a:lnTo>
                  <a:lnTo>
                    <a:pt x="170971" y="293780"/>
                  </a:lnTo>
                  <a:lnTo>
                    <a:pt x="170812" y="293953"/>
                  </a:lnTo>
                  <a:lnTo>
                    <a:pt x="170642" y="294121"/>
                  </a:lnTo>
                  <a:lnTo>
                    <a:pt x="170461" y="294276"/>
                  </a:lnTo>
                  <a:lnTo>
                    <a:pt x="170272" y="294417"/>
                  </a:lnTo>
                  <a:lnTo>
                    <a:pt x="170095" y="294535"/>
                  </a:lnTo>
                  <a:lnTo>
                    <a:pt x="169906" y="294644"/>
                  </a:lnTo>
                  <a:lnTo>
                    <a:pt x="169713" y="294744"/>
                  </a:lnTo>
                  <a:lnTo>
                    <a:pt x="169513" y="294830"/>
                  </a:lnTo>
                  <a:lnTo>
                    <a:pt x="169309" y="294899"/>
                  </a:lnTo>
                  <a:lnTo>
                    <a:pt x="169173" y="294935"/>
                  </a:lnTo>
                  <a:lnTo>
                    <a:pt x="168890" y="294985"/>
                  </a:lnTo>
                  <a:lnTo>
                    <a:pt x="168747" y="295003"/>
                  </a:lnTo>
                  <a:lnTo>
                    <a:pt x="168603" y="295012"/>
                  </a:lnTo>
                  <a:lnTo>
                    <a:pt x="165276" y="293166"/>
                  </a:lnTo>
                  <a:lnTo>
                    <a:pt x="165023" y="293071"/>
                  </a:lnTo>
                  <a:lnTo>
                    <a:pt x="164872" y="293030"/>
                  </a:lnTo>
                  <a:lnTo>
                    <a:pt x="164713" y="293002"/>
                  </a:lnTo>
                  <a:lnTo>
                    <a:pt x="164392" y="292962"/>
                  </a:lnTo>
                  <a:lnTo>
                    <a:pt x="164237" y="292930"/>
                  </a:lnTo>
                  <a:lnTo>
                    <a:pt x="163995" y="292866"/>
                  </a:lnTo>
                  <a:lnTo>
                    <a:pt x="163754" y="292793"/>
                  </a:lnTo>
                  <a:lnTo>
                    <a:pt x="163512" y="292711"/>
                  </a:lnTo>
                  <a:lnTo>
                    <a:pt x="163274" y="292625"/>
                  </a:lnTo>
                  <a:lnTo>
                    <a:pt x="163040" y="292534"/>
                  </a:lnTo>
                  <a:lnTo>
                    <a:pt x="162643" y="292370"/>
                  </a:lnTo>
                  <a:lnTo>
                    <a:pt x="162254" y="292184"/>
                  </a:lnTo>
                  <a:lnTo>
                    <a:pt x="161484" y="291788"/>
                  </a:lnTo>
                  <a:lnTo>
                    <a:pt x="160747" y="291388"/>
                  </a:lnTo>
                  <a:lnTo>
                    <a:pt x="160396" y="291193"/>
                  </a:lnTo>
                  <a:lnTo>
                    <a:pt x="160045" y="290988"/>
                  </a:lnTo>
                  <a:lnTo>
                    <a:pt x="159505" y="290686"/>
                  </a:lnTo>
                  <a:lnTo>
                    <a:pt x="159335" y="290593"/>
                  </a:lnTo>
                  <a:lnTo>
                    <a:pt x="159188" y="290502"/>
                  </a:lnTo>
                  <a:lnTo>
                    <a:pt x="159037" y="290392"/>
                  </a:lnTo>
                  <a:lnTo>
                    <a:pt x="158882" y="290292"/>
                  </a:lnTo>
                  <a:lnTo>
                    <a:pt x="158735" y="290224"/>
                  </a:lnTo>
                  <a:lnTo>
                    <a:pt x="158444" y="290256"/>
                  </a:lnTo>
                  <a:lnTo>
                    <a:pt x="158009" y="290401"/>
                  </a:lnTo>
                  <a:lnTo>
                    <a:pt x="157881" y="290388"/>
                  </a:lnTo>
                  <a:lnTo>
                    <a:pt x="157745" y="290333"/>
                  </a:lnTo>
                  <a:lnTo>
                    <a:pt x="157394" y="290060"/>
                  </a:lnTo>
                  <a:lnTo>
                    <a:pt x="157322" y="289901"/>
                  </a:lnTo>
                  <a:lnTo>
                    <a:pt x="157307" y="289706"/>
                  </a:lnTo>
                  <a:lnTo>
                    <a:pt x="157307" y="289492"/>
                  </a:lnTo>
                  <a:lnTo>
                    <a:pt x="157299" y="289278"/>
                  </a:lnTo>
                  <a:lnTo>
                    <a:pt x="157084" y="288883"/>
                  </a:lnTo>
                  <a:lnTo>
                    <a:pt x="156797" y="288587"/>
                  </a:lnTo>
                  <a:lnTo>
                    <a:pt x="156299" y="288037"/>
                  </a:lnTo>
                  <a:lnTo>
                    <a:pt x="156125" y="287860"/>
                  </a:lnTo>
                  <a:lnTo>
                    <a:pt x="155940" y="287696"/>
                  </a:lnTo>
                  <a:lnTo>
                    <a:pt x="155626" y="287450"/>
                  </a:lnTo>
                  <a:lnTo>
                    <a:pt x="155464" y="287337"/>
                  </a:lnTo>
                  <a:lnTo>
                    <a:pt x="155294" y="287232"/>
                  </a:lnTo>
                  <a:lnTo>
                    <a:pt x="155120" y="287141"/>
                  </a:lnTo>
                  <a:lnTo>
                    <a:pt x="154958" y="287087"/>
                  </a:lnTo>
                  <a:lnTo>
                    <a:pt x="154603" y="287014"/>
                  </a:lnTo>
                  <a:lnTo>
                    <a:pt x="154335" y="286877"/>
                  </a:lnTo>
                  <a:lnTo>
                    <a:pt x="154282" y="286746"/>
                  </a:lnTo>
                  <a:lnTo>
                    <a:pt x="154270" y="286582"/>
                  </a:lnTo>
                  <a:lnTo>
                    <a:pt x="154274" y="286405"/>
                  </a:lnTo>
                  <a:lnTo>
                    <a:pt x="154270" y="286232"/>
                  </a:lnTo>
                  <a:lnTo>
                    <a:pt x="153972" y="285804"/>
                  </a:lnTo>
                  <a:lnTo>
                    <a:pt x="153541" y="285513"/>
                  </a:lnTo>
                  <a:lnTo>
                    <a:pt x="153413" y="285450"/>
                  </a:lnTo>
                  <a:lnTo>
                    <a:pt x="153281" y="285400"/>
                  </a:lnTo>
                  <a:lnTo>
                    <a:pt x="153115" y="285345"/>
                  </a:lnTo>
                  <a:lnTo>
                    <a:pt x="152941" y="285300"/>
                  </a:lnTo>
                  <a:lnTo>
                    <a:pt x="152764" y="285272"/>
                  </a:lnTo>
                  <a:lnTo>
                    <a:pt x="152586" y="285259"/>
                  </a:lnTo>
                  <a:lnTo>
                    <a:pt x="152412" y="285259"/>
                  </a:lnTo>
                  <a:lnTo>
                    <a:pt x="152242" y="285268"/>
                  </a:lnTo>
                  <a:lnTo>
                    <a:pt x="152065" y="285291"/>
                  </a:lnTo>
                  <a:lnTo>
                    <a:pt x="151891" y="285322"/>
                  </a:lnTo>
                  <a:lnTo>
                    <a:pt x="151748" y="285372"/>
                  </a:lnTo>
                  <a:lnTo>
                    <a:pt x="151623" y="285954"/>
                  </a:lnTo>
                  <a:lnTo>
                    <a:pt x="151683" y="286382"/>
                  </a:lnTo>
                  <a:lnTo>
                    <a:pt x="151551" y="286859"/>
                  </a:lnTo>
                  <a:lnTo>
                    <a:pt x="151427" y="287073"/>
                  </a:lnTo>
                  <a:lnTo>
                    <a:pt x="151298" y="287282"/>
                  </a:lnTo>
                  <a:lnTo>
                    <a:pt x="151136" y="287532"/>
                  </a:lnTo>
                  <a:lnTo>
                    <a:pt x="150962" y="287778"/>
                  </a:lnTo>
                  <a:lnTo>
                    <a:pt x="150781" y="288014"/>
                  </a:lnTo>
                  <a:lnTo>
                    <a:pt x="150596" y="288246"/>
                  </a:lnTo>
                  <a:lnTo>
                    <a:pt x="150229" y="288678"/>
                  </a:lnTo>
                  <a:lnTo>
                    <a:pt x="150052" y="288878"/>
                  </a:lnTo>
                  <a:lnTo>
                    <a:pt x="149678" y="289251"/>
                  </a:lnTo>
                  <a:lnTo>
                    <a:pt x="149474" y="289419"/>
                  </a:lnTo>
                  <a:lnTo>
                    <a:pt x="149096" y="289697"/>
                  </a:lnTo>
                  <a:lnTo>
                    <a:pt x="148900" y="289824"/>
                  </a:lnTo>
                  <a:lnTo>
                    <a:pt x="148704" y="289910"/>
                  </a:lnTo>
                  <a:lnTo>
                    <a:pt x="147854" y="289774"/>
                  </a:lnTo>
                  <a:lnTo>
                    <a:pt x="147555" y="289842"/>
                  </a:lnTo>
                  <a:lnTo>
                    <a:pt x="147374" y="289847"/>
                  </a:lnTo>
                  <a:lnTo>
                    <a:pt x="147185" y="289833"/>
                  </a:lnTo>
                  <a:lnTo>
                    <a:pt x="147008" y="289801"/>
                  </a:lnTo>
                  <a:lnTo>
                    <a:pt x="146815" y="289747"/>
                  </a:lnTo>
                  <a:lnTo>
                    <a:pt x="146645" y="289679"/>
                  </a:lnTo>
                  <a:lnTo>
                    <a:pt x="146456" y="289492"/>
                  </a:lnTo>
                  <a:lnTo>
                    <a:pt x="146275" y="289297"/>
                  </a:lnTo>
                  <a:lnTo>
                    <a:pt x="146105" y="289087"/>
                  </a:lnTo>
                  <a:lnTo>
                    <a:pt x="145950" y="288874"/>
                  </a:lnTo>
                  <a:lnTo>
                    <a:pt x="145845" y="288683"/>
                  </a:lnTo>
                  <a:lnTo>
                    <a:pt x="145758" y="288478"/>
                  </a:lnTo>
                  <a:lnTo>
                    <a:pt x="145675" y="288269"/>
                  </a:lnTo>
                  <a:lnTo>
                    <a:pt x="145580" y="288069"/>
                  </a:lnTo>
                  <a:lnTo>
                    <a:pt x="145286" y="287746"/>
                  </a:lnTo>
                  <a:lnTo>
                    <a:pt x="145078" y="287628"/>
                  </a:lnTo>
                  <a:lnTo>
                    <a:pt x="144859" y="287519"/>
                  </a:lnTo>
                  <a:lnTo>
                    <a:pt x="144644" y="287405"/>
                  </a:lnTo>
                  <a:lnTo>
                    <a:pt x="144455" y="287264"/>
                  </a:lnTo>
                  <a:lnTo>
                    <a:pt x="144296" y="287100"/>
                  </a:lnTo>
                  <a:lnTo>
                    <a:pt x="144160" y="286914"/>
                  </a:lnTo>
                  <a:lnTo>
                    <a:pt x="143896" y="286523"/>
                  </a:lnTo>
                  <a:lnTo>
                    <a:pt x="143756" y="286336"/>
                  </a:lnTo>
                  <a:lnTo>
                    <a:pt x="143582" y="286123"/>
                  </a:lnTo>
                  <a:lnTo>
                    <a:pt x="143401" y="285918"/>
                  </a:lnTo>
                  <a:lnTo>
                    <a:pt x="143148" y="285641"/>
                  </a:lnTo>
                  <a:lnTo>
                    <a:pt x="142816" y="285295"/>
                  </a:lnTo>
                  <a:lnTo>
                    <a:pt x="142657" y="285118"/>
                  </a:lnTo>
                  <a:lnTo>
                    <a:pt x="142510" y="284931"/>
                  </a:lnTo>
                  <a:lnTo>
                    <a:pt x="142381" y="284736"/>
                  </a:lnTo>
                  <a:lnTo>
                    <a:pt x="142151" y="284318"/>
                  </a:lnTo>
                  <a:lnTo>
                    <a:pt x="142041" y="284108"/>
                  </a:lnTo>
                  <a:lnTo>
                    <a:pt x="141921" y="283899"/>
                  </a:lnTo>
                  <a:lnTo>
                    <a:pt x="141739" y="283635"/>
                  </a:lnTo>
                  <a:lnTo>
                    <a:pt x="141158" y="282872"/>
                  </a:lnTo>
                  <a:lnTo>
                    <a:pt x="140776" y="282317"/>
                  </a:lnTo>
                  <a:lnTo>
                    <a:pt x="140569" y="282026"/>
                  </a:lnTo>
                  <a:lnTo>
                    <a:pt x="140376" y="281730"/>
                  </a:lnTo>
                  <a:lnTo>
                    <a:pt x="140206" y="281426"/>
                  </a:lnTo>
                  <a:lnTo>
                    <a:pt x="140085" y="281112"/>
                  </a:lnTo>
                  <a:lnTo>
                    <a:pt x="140036" y="280930"/>
                  </a:lnTo>
                  <a:lnTo>
                    <a:pt x="139991" y="280744"/>
                  </a:lnTo>
                  <a:lnTo>
                    <a:pt x="139957" y="280557"/>
                  </a:lnTo>
                  <a:lnTo>
                    <a:pt x="139942" y="280371"/>
                  </a:lnTo>
                  <a:lnTo>
                    <a:pt x="139998" y="279961"/>
                  </a:lnTo>
                  <a:lnTo>
                    <a:pt x="140112" y="279630"/>
                  </a:lnTo>
                  <a:lnTo>
                    <a:pt x="140239" y="279351"/>
                  </a:lnTo>
                  <a:lnTo>
                    <a:pt x="140402" y="278993"/>
                  </a:lnTo>
                  <a:lnTo>
                    <a:pt x="140795" y="278388"/>
                  </a:lnTo>
                  <a:lnTo>
                    <a:pt x="141260" y="277811"/>
                  </a:lnTo>
                  <a:lnTo>
                    <a:pt x="141754" y="277251"/>
                  </a:lnTo>
                  <a:lnTo>
                    <a:pt x="142249" y="276706"/>
                  </a:lnTo>
                  <a:lnTo>
                    <a:pt x="142733" y="276197"/>
                  </a:lnTo>
                  <a:lnTo>
                    <a:pt x="143242" y="275710"/>
                  </a:lnTo>
                  <a:lnTo>
                    <a:pt x="143771" y="275237"/>
                  </a:lnTo>
                  <a:lnTo>
                    <a:pt x="144832" y="274301"/>
                  </a:lnTo>
                  <a:lnTo>
                    <a:pt x="145501" y="273691"/>
                  </a:lnTo>
                  <a:lnTo>
                    <a:pt x="146166" y="273077"/>
                  </a:lnTo>
                  <a:lnTo>
                    <a:pt x="146838" y="272473"/>
                  </a:lnTo>
                  <a:lnTo>
                    <a:pt x="147090" y="272260"/>
                  </a:lnTo>
                  <a:lnTo>
                    <a:pt x="147529" y="271891"/>
                  </a:lnTo>
                  <a:lnTo>
                    <a:pt x="148243" y="271350"/>
                  </a:lnTo>
                  <a:lnTo>
                    <a:pt x="148847" y="270936"/>
                  </a:lnTo>
                  <a:lnTo>
                    <a:pt x="149463" y="270540"/>
                  </a:lnTo>
                  <a:lnTo>
                    <a:pt x="150093" y="270163"/>
                  </a:lnTo>
                  <a:lnTo>
                    <a:pt x="150732" y="269804"/>
                  </a:lnTo>
                  <a:lnTo>
                    <a:pt x="151381" y="269463"/>
                  </a:lnTo>
                  <a:lnTo>
                    <a:pt x="151887" y="269231"/>
                  </a:lnTo>
                  <a:lnTo>
                    <a:pt x="152408" y="269022"/>
                  </a:lnTo>
                  <a:lnTo>
                    <a:pt x="152934" y="268817"/>
                  </a:lnTo>
                  <a:lnTo>
                    <a:pt x="153447" y="268594"/>
                  </a:lnTo>
                  <a:lnTo>
                    <a:pt x="153942" y="268335"/>
                  </a:lnTo>
                  <a:lnTo>
                    <a:pt x="154406" y="268049"/>
                  </a:lnTo>
                  <a:lnTo>
                    <a:pt x="154860" y="267744"/>
                  </a:lnTo>
                  <a:lnTo>
                    <a:pt x="155298" y="267412"/>
                  </a:lnTo>
                  <a:lnTo>
                    <a:pt x="155717" y="267062"/>
                  </a:lnTo>
                  <a:lnTo>
                    <a:pt x="156106" y="266689"/>
                  </a:lnTo>
                  <a:lnTo>
                    <a:pt x="156646" y="266084"/>
                  </a:lnTo>
                  <a:lnTo>
                    <a:pt x="157137" y="265420"/>
                  </a:lnTo>
                  <a:lnTo>
                    <a:pt x="157489" y="264855"/>
                  </a:lnTo>
                  <a:lnTo>
                    <a:pt x="157579" y="264711"/>
                  </a:lnTo>
                  <a:lnTo>
                    <a:pt x="157953" y="263970"/>
                  </a:lnTo>
                  <a:lnTo>
                    <a:pt x="158255" y="263220"/>
                  </a:lnTo>
                  <a:lnTo>
                    <a:pt x="158444" y="262924"/>
                  </a:lnTo>
                  <a:lnTo>
                    <a:pt x="158606" y="262606"/>
                  </a:lnTo>
                  <a:lnTo>
                    <a:pt x="158742" y="262270"/>
                  </a:lnTo>
                  <a:lnTo>
                    <a:pt x="158844" y="261924"/>
                  </a:lnTo>
                  <a:lnTo>
                    <a:pt x="158912" y="261578"/>
                  </a:lnTo>
                  <a:lnTo>
                    <a:pt x="158935" y="261392"/>
                  </a:lnTo>
                  <a:lnTo>
                    <a:pt x="158946" y="261206"/>
                  </a:lnTo>
                  <a:lnTo>
                    <a:pt x="158950" y="261015"/>
                  </a:lnTo>
                  <a:lnTo>
                    <a:pt x="158946" y="260828"/>
                  </a:lnTo>
                  <a:lnTo>
                    <a:pt x="158931" y="260642"/>
                  </a:lnTo>
                  <a:lnTo>
                    <a:pt x="158893" y="260433"/>
                  </a:lnTo>
                  <a:lnTo>
                    <a:pt x="158840" y="260228"/>
                  </a:lnTo>
                  <a:lnTo>
                    <a:pt x="158786" y="260055"/>
                  </a:lnTo>
                  <a:lnTo>
                    <a:pt x="158712" y="259819"/>
                  </a:lnTo>
                  <a:lnTo>
                    <a:pt x="158663" y="259614"/>
                  </a:lnTo>
                  <a:lnTo>
                    <a:pt x="158621" y="259378"/>
                  </a:lnTo>
                  <a:lnTo>
                    <a:pt x="158568" y="258896"/>
                  </a:lnTo>
                  <a:lnTo>
                    <a:pt x="158534" y="258655"/>
                  </a:lnTo>
                  <a:lnTo>
                    <a:pt x="158478" y="258423"/>
                  </a:lnTo>
                  <a:lnTo>
                    <a:pt x="158387" y="258168"/>
                  </a:lnTo>
                  <a:lnTo>
                    <a:pt x="158274" y="257918"/>
                  </a:lnTo>
                  <a:lnTo>
                    <a:pt x="158149" y="257673"/>
                  </a:lnTo>
                  <a:lnTo>
                    <a:pt x="158017" y="257432"/>
                  </a:lnTo>
                  <a:lnTo>
                    <a:pt x="157454" y="256313"/>
                  </a:lnTo>
                  <a:lnTo>
                    <a:pt x="157303" y="256027"/>
                  </a:lnTo>
                  <a:lnTo>
                    <a:pt x="157141" y="255745"/>
                  </a:lnTo>
                  <a:lnTo>
                    <a:pt x="156993" y="255499"/>
                  </a:lnTo>
                  <a:lnTo>
                    <a:pt x="156839" y="255254"/>
                  </a:lnTo>
                  <a:lnTo>
                    <a:pt x="156680" y="255013"/>
                  </a:lnTo>
                  <a:lnTo>
                    <a:pt x="156517" y="254777"/>
                  </a:lnTo>
                  <a:lnTo>
                    <a:pt x="156227" y="254381"/>
                  </a:lnTo>
                  <a:lnTo>
                    <a:pt x="155974" y="254063"/>
                  </a:lnTo>
                  <a:lnTo>
                    <a:pt x="155845" y="253908"/>
                  </a:lnTo>
                  <a:lnTo>
                    <a:pt x="155709" y="253754"/>
                  </a:lnTo>
                  <a:lnTo>
                    <a:pt x="155324" y="253299"/>
                  </a:lnTo>
                  <a:lnTo>
                    <a:pt x="155124" y="253081"/>
                  </a:lnTo>
                  <a:lnTo>
                    <a:pt x="154905" y="252890"/>
                  </a:lnTo>
                  <a:lnTo>
                    <a:pt x="154671" y="252758"/>
                  </a:lnTo>
                  <a:lnTo>
                    <a:pt x="154421" y="252694"/>
                  </a:lnTo>
                  <a:lnTo>
                    <a:pt x="154153" y="252685"/>
                  </a:lnTo>
                  <a:lnTo>
                    <a:pt x="153598" y="252712"/>
                  </a:lnTo>
                  <a:lnTo>
                    <a:pt x="153326" y="252690"/>
                  </a:lnTo>
                  <a:lnTo>
                    <a:pt x="153036" y="252635"/>
                  </a:lnTo>
                  <a:lnTo>
                    <a:pt x="152741" y="252571"/>
                  </a:lnTo>
                  <a:lnTo>
                    <a:pt x="152454" y="252485"/>
                  </a:lnTo>
                  <a:lnTo>
                    <a:pt x="152174" y="252385"/>
                  </a:lnTo>
                  <a:lnTo>
                    <a:pt x="151910" y="252258"/>
                  </a:lnTo>
                  <a:lnTo>
                    <a:pt x="151589" y="252048"/>
                  </a:lnTo>
                  <a:lnTo>
                    <a:pt x="151291" y="251789"/>
                  </a:lnTo>
                  <a:lnTo>
                    <a:pt x="151015" y="251498"/>
                  </a:lnTo>
                  <a:lnTo>
                    <a:pt x="150754" y="251194"/>
                  </a:lnTo>
                  <a:lnTo>
                    <a:pt x="150509" y="250885"/>
                  </a:lnTo>
                  <a:lnTo>
                    <a:pt x="150222" y="250498"/>
                  </a:lnTo>
                  <a:lnTo>
                    <a:pt x="149954" y="250089"/>
                  </a:lnTo>
                  <a:lnTo>
                    <a:pt x="149708" y="249666"/>
                  </a:lnTo>
                  <a:lnTo>
                    <a:pt x="149512" y="249225"/>
                  </a:lnTo>
                  <a:lnTo>
                    <a:pt x="149365" y="248780"/>
                  </a:lnTo>
                  <a:lnTo>
                    <a:pt x="149319" y="248575"/>
                  </a:lnTo>
                  <a:lnTo>
                    <a:pt x="149285" y="248370"/>
                  </a:lnTo>
                  <a:lnTo>
                    <a:pt x="149259" y="248166"/>
                  </a:lnTo>
                  <a:lnTo>
                    <a:pt x="149236" y="247961"/>
                  </a:lnTo>
                  <a:lnTo>
                    <a:pt x="149217" y="247752"/>
                  </a:lnTo>
                  <a:lnTo>
                    <a:pt x="149194" y="247393"/>
                  </a:lnTo>
                  <a:lnTo>
                    <a:pt x="149191" y="247211"/>
                  </a:lnTo>
                  <a:lnTo>
                    <a:pt x="149194" y="246852"/>
                  </a:lnTo>
                  <a:lnTo>
                    <a:pt x="149206" y="246688"/>
                  </a:lnTo>
                  <a:lnTo>
                    <a:pt x="149225" y="246524"/>
                  </a:lnTo>
                  <a:lnTo>
                    <a:pt x="149244" y="246361"/>
                  </a:lnTo>
                  <a:lnTo>
                    <a:pt x="149293" y="246038"/>
                  </a:lnTo>
                  <a:lnTo>
                    <a:pt x="149361" y="245711"/>
                  </a:lnTo>
                  <a:lnTo>
                    <a:pt x="149542" y="245060"/>
                  </a:lnTo>
                  <a:lnTo>
                    <a:pt x="149614" y="244733"/>
                  </a:lnTo>
                  <a:lnTo>
                    <a:pt x="149644" y="244406"/>
                  </a:lnTo>
                  <a:lnTo>
                    <a:pt x="149644" y="244251"/>
                  </a:lnTo>
                  <a:lnTo>
                    <a:pt x="149636" y="244096"/>
                  </a:lnTo>
                  <a:lnTo>
                    <a:pt x="149621" y="243937"/>
                  </a:lnTo>
                  <a:lnTo>
                    <a:pt x="149580" y="243628"/>
                  </a:lnTo>
                  <a:lnTo>
                    <a:pt x="149546" y="243474"/>
                  </a:lnTo>
                  <a:lnTo>
                    <a:pt x="149463" y="243169"/>
                  </a:lnTo>
                  <a:lnTo>
                    <a:pt x="149365" y="242864"/>
                  </a:lnTo>
                  <a:lnTo>
                    <a:pt x="149300" y="242714"/>
                  </a:lnTo>
                  <a:lnTo>
                    <a:pt x="149089" y="242273"/>
                  </a:lnTo>
                  <a:lnTo>
                    <a:pt x="149028" y="242119"/>
                  </a:lnTo>
                  <a:lnTo>
                    <a:pt x="148987" y="241987"/>
                  </a:lnTo>
                  <a:lnTo>
                    <a:pt x="148926" y="241719"/>
                  </a:lnTo>
                  <a:lnTo>
                    <a:pt x="148843" y="241455"/>
                  </a:lnTo>
                  <a:lnTo>
                    <a:pt x="148764" y="241291"/>
                  </a:lnTo>
                  <a:lnTo>
                    <a:pt x="148666" y="241137"/>
                  </a:lnTo>
                  <a:lnTo>
                    <a:pt x="148451" y="240828"/>
                  </a:lnTo>
                  <a:lnTo>
                    <a:pt x="148356" y="240668"/>
                  </a:lnTo>
                  <a:lnTo>
                    <a:pt x="148163" y="240305"/>
                  </a:lnTo>
                  <a:lnTo>
                    <a:pt x="148077" y="240114"/>
                  </a:lnTo>
                  <a:lnTo>
                    <a:pt x="148005" y="239923"/>
                  </a:lnTo>
                  <a:lnTo>
                    <a:pt x="147948" y="239727"/>
                  </a:lnTo>
                  <a:lnTo>
                    <a:pt x="147903" y="239450"/>
                  </a:lnTo>
                  <a:lnTo>
                    <a:pt x="147899" y="239163"/>
                  </a:lnTo>
                  <a:lnTo>
                    <a:pt x="147918" y="238873"/>
                  </a:lnTo>
                  <a:lnTo>
                    <a:pt x="148009" y="237836"/>
                  </a:lnTo>
                  <a:lnTo>
                    <a:pt x="148031" y="237613"/>
                  </a:lnTo>
                  <a:lnTo>
                    <a:pt x="148061" y="237386"/>
                  </a:lnTo>
                  <a:lnTo>
                    <a:pt x="148107" y="237163"/>
                  </a:lnTo>
                  <a:lnTo>
                    <a:pt x="148167" y="236945"/>
                  </a:lnTo>
                  <a:lnTo>
                    <a:pt x="148243" y="236731"/>
                  </a:lnTo>
                  <a:lnTo>
                    <a:pt x="148326" y="236517"/>
                  </a:lnTo>
                  <a:lnTo>
                    <a:pt x="148405" y="236299"/>
                  </a:lnTo>
                  <a:lnTo>
                    <a:pt x="148477" y="236081"/>
                  </a:lnTo>
                  <a:lnTo>
                    <a:pt x="148530" y="235849"/>
                  </a:lnTo>
                  <a:lnTo>
                    <a:pt x="148613" y="235381"/>
                  </a:lnTo>
                  <a:lnTo>
                    <a:pt x="148658" y="235144"/>
                  </a:lnTo>
                  <a:lnTo>
                    <a:pt x="148730" y="234922"/>
                  </a:lnTo>
                  <a:lnTo>
                    <a:pt x="148855" y="234626"/>
                  </a:lnTo>
                  <a:lnTo>
                    <a:pt x="149013" y="234344"/>
                  </a:lnTo>
                  <a:lnTo>
                    <a:pt x="149191" y="234071"/>
                  </a:lnTo>
                  <a:lnTo>
                    <a:pt x="149376" y="233799"/>
                  </a:lnTo>
                  <a:lnTo>
                    <a:pt x="149565" y="233535"/>
                  </a:lnTo>
                  <a:lnTo>
                    <a:pt x="149697" y="233380"/>
                  </a:lnTo>
                  <a:lnTo>
                    <a:pt x="149852" y="233230"/>
                  </a:lnTo>
                  <a:lnTo>
                    <a:pt x="149995" y="233076"/>
                  </a:lnTo>
                  <a:lnTo>
                    <a:pt x="150109" y="232926"/>
                  </a:lnTo>
                  <a:lnTo>
                    <a:pt x="150161" y="232726"/>
                  </a:lnTo>
                  <a:lnTo>
                    <a:pt x="148590" y="231766"/>
                  </a:lnTo>
                  <a:lnTo>
                    <a:pt x="148435" y="231835"/>
                  </a:lnTo>
                  <a:lnTo>
                    <a:pt x="148137" y="231980"/>
                  </a:lnTo>
                  <a:lnTo>
                    <a:pt x="147846" y="232144"/>
                  </a:lnTo>
                  <a:lnTo>
                    <a:pt x="147529" y="232353"/>
                  </a:lnTo>
                  <a:lnTo>
                    <a:pt x="147223" y="232589"/>
                  </a:lnTo>
                  <a:lnTo>
                    <a:pt x="146932" y="232848"/>
                  </a:lnTo>
                  <a:lnTo>
                    <a:pt x="146653" y="233121"/>
                  </a:lnTo>
                  <a:lnTo>
                    <a:pt x="146392" y="233403"/>
                  </a:lnTo>
                  <a:lnTo>
                    <a:pt x="146252" y="233571"/>
                  </a:lnTo>
                  <a:lnTo>
                    <a:pt x="145860" y="234112"/>
                  </a:lnTo>
                  <a:lnTo>
                    <a:pt x="145716" y="234285"/>
                  </a:lnTo>
                  <a:lnTo>
                    <a:pt x="145418" y="234603"/>
                  </a:lnTo>
                  <a:lnTo>
                    <a:pt x="145259" y="234758"/>
                  </a:lnTo>
                  <a:lnTo>
                    <a:pt x="145097" y="234908"/>
                  </a:lnTo>
                  <a:lnTo>
                    <a:pt x="144931" y="235049"/>
                  </a:lnTo>
                  <a:lnTo>
                    <a:pt x="144697" y="235231"/>
                  </a:lnTo>
                  <a:lnTo>
                    <a:pt x="144451" y="235399"/>
                  </a:lnTo>
                  <a:lnTo>
                    <a:pt x="144198" y="235563"/>
                  </a:lnTo>
                  <a:lnTo>
                    <a:pt x="143941" y="235708"/>
                  </a:lnTo>
                  <a:lnTo>
                    <a:pt x="143677" y="235840"/>
                  </a:lnTo>
                  <a:lnTo>
                    <a:pt x="143386" y="235976"/>
                  </a:lnTo>
                  <a:lnTo>
                    <a:pt x="143235" y="236040"/>
                  </a:lnTo>
                  <a:lnTo>
                    <a:pt x="143088" y="236095"/>
                  </a:lnTo>
                  <a:lnTo>
                    <a:pt x="142816" y="236163"/>
                  </a:lnTo>
                  <a:lnTo>
                    <a:pt x="142260" y="236363"/>
                  </a:lnTo>
                  <a:lnTo>
                    <a:pt x="142200" y="236536"/>
                  </a:lnTo>
                  <a:lnTo>
                    <a:pt x="142170" y="236740"/>
                  </a:lnTo>
                  <a:lnTo>
                    <a:pt x="142162" y="236949"/>
                  </a:lnTo>
                  <a:lnTo>
                    <a:pt x="142181" y="237136"/>
                  </a:lnTo>
                  <a:lnTo>
                    <a:pt x="142238" y="237304"/>
                  </a:lnTo>
                  <a:lnTo>
                    <a:pt x="142332" y="237459"/>
                  </a:lnTo>
                  <a:lnTo>
                    <a:pt x="142449" y="237613"/>
                  </a:lnTo>
                  <a:lnTo>
                    <a:pt x="142570" y="237763"/>
                  </a:lnTo>
                  <a:lnTo>
                    <a:pt x="142672" y="237922"/>
                  </a:lnTo>
                  <a:lnTo>
                    <a:pt x="142797" y="238163"/>
                  </a:lnTo>
                  <a:lnTo>
                    <a:pt x="142914" y="238413"/>
                  </a:lnTo>
                  <a:lnTo>
                    <a:pt x="143020" y="238663"/>
                  </a:lnTo>
                  <a:lnTo>
                    <a:pt x="143114" y="238918"/>
                  </a:lnTo>
                  <a:lnTo>
                    <a:pt x="143193" y="239177"/>
                  </a:lnTo>
                  <a:lnTo>
                    <a:pt x="143242" y="239378"/>
                  </a:lnTo>
                  <a:lnTo>
                    <a:pt x="143299" y="239686"/>
                  </a:lnTo>
                  <a:lnTo>
                    <a:pt x="143393" y="241010"/>
                  </a:lnTo>
                  <a:lnTo>
                    <a:pt x="143409" y="241260"/>
                  </a:lnTo>
                  <a:lnTo>
                    <a:pt x="143484" y="242255"/>
                  </a:lnTo>
                  <a:lnTo>
                    <a:pt x="143499" y="242396"/>
                  </a:lnTo>
                  <a:lnTo>
                    <a:pt x="143518" y="242537"/>
                  </a:lnTo>
                  <a:lnTo>
                    <a:pt x="143545" y="242814"/>
                  </a:lnTo>
                  <a:lnTo>
                    <a:pt x="143552" y="243028"/>
                  </a:lnTo>
                  <a:lnTo>
                    <a:pt x="143544" y="243165"/>
                  </a:lnTo>
                  <a:lnTo>
                    <a:pt x="143544" y="243306"/>
                  </a:lnTo>
                  <a:lnTo>
                    <a:pt x="143586" y="243533"/>
                  </a:lnTo>
                  <a:lnTo>
                    <a:pt x="143760" y="243997"/>
                  </a:lnTo>
                  <a:lnTo>
                    <a:pt x="143816" y="244210"/>
                  </a:lnTo>
                  <a:lnTo>
                    <a:pt x="143284" y="244933"/>
                  </a:lnTo>
                  <a:lnTo>
                    <a:pt x="142985" y="245252"/>
                  </a:lnTo>
                  <a:lnTo>
                    <a:pt x="142834" y="245406"/>
                  </a:lnTo>
                  <a:lnTo>
                    <a:pt x="142672" y="245538"/>
                  </a:lnTo>
                  <a:lnTo>
                    <a:pt x="142498" y="245620"/>
                  </a:lnTo>
                  <a:lnTo>
                    <a:pt x="142325" y="245643"/>
                  </a:lnTo>
                  <a:lnTo>
                    <a:pt x="142136" y="245624"/>
                  </a:lnTo>
                  <a:lnTo>
                    <a:pt x="141751" y="245556"/>
                  </a:lnTo>
                  <a:lnTo>
                    <a:pt x="141569" y="245565"/>
                  </a:lnTo>
                  <a:lnTo>
                    <a:pt x="141433" y="245602"/>
                  </a:lnTo>
                  <a:lnTo>
                    <a:pt x="141301" y="245652"/>
                  </a:lnTo>
                  <a:lnTo>
                    <a:pt x="141169" y="245711"/>
                  </a:lnTo>
                  <a:lnTo>
                    <a:pt x="141037" y="245775"/>
                  </a:lnTo>
                  <a:lnTo>
                    <a:pt x="140905" y="245824"/>
                  </a:lnTo>
                  <a:lnTo>
                    <a:pt x="140504" y="246006"/>
                  </a:lnTo>
                  <a:lnTo>
                    <a:pt x="140372" y="246043"/>
                  </a:lnTo>
                  <a:lnTo>
                    <a:pt x="139983" y="245947"/>
                  </a:lnTo>
                  <a:lnTo>
                    <a:pt x="139707" y="245752"/>
                  </a:lnTo>
                  <a:lnTo>
                    <a:pt x="139288" y="245329"/>
                  </a:lnTo>
                  <a:lnTo>
                    <a:pt x="139088" y="245293"/>
                  </a:lnTo>
                  <a:lnTo>
                    <a:pt x="138858" y="245315"/>
                  </a:lnTo>
                  <a:lnTo>
                    <a:pt x="138363" y="245447"/>
                  </a:lnTo>
                  <a:lnTo>
                    <a:pt x="137653" y="245443"/>
                  </a:lnTo>
                  <a:lnTo>
                    <a:pt x="137449" y="245347"/>
                  </a:lnTo>
                  <a:lnTo>
                    <a:pt x="136845" y="244938"/>
                  </a:lnTo>
                  <a:lnTo>
                    <a:pt x="136678" y="244715"/>
                  </a:lnTo>
                  <a:lnTo>
                    <a:pt x="136505" y="244492"/>
                  </a:lnTo>
                  <a:lnTo>
                    <a:pt x="136320" y="244265"/>
                  </a:lnTo>
                  <a:lnTo>
                    <a:pt x="136191" y="244138"/>
                  </a:lnTo>
                  <a:lnTo>
                    <a:pt x="135840" y="243133"/>
                  </a:lnTo>
                  <a:lnTo>
                    <a:pt x="135825" y="242956"/>
                  </a:lnTo>
                  <a:lnTo>
                    <a:pt x="135817" y="242774"/>
                  </a:lnTo>
                  <a:lnTo>
                    <a:pt x="135799" y="242596"/>
                  </a:lnTo>
                  <a:lnTo>
                    <a:pt x="135761" y="242428"/>
                  </a:lnTo>
                  <a:lnTo>
                    <a:pt x="135413" y="241960"/>
                  </a:lnTo>
                  <a:lnTo>
                    <a:pt x="135205" y="241760"/>
                  </a:lnTo>
                  <a:lnTo>
                    <a:pt x="135002" y="241509"/>
                  </a:lnTo>
                  <a:lnTo>
                    <a:pt x="134805" y="241246"/>
                  </a:lnTo>
                  <a:lnTo>
                    <a:pt x="134714" y="241114"/>
                  </a:lnTo>
                  <a:lnTo>
                    <a:pt x="134272" y="240587"/>
                  </a:lnTo>
                  <a:lnTo>
                    <a:pt x="133634" y="240055"/>
                  </a:lnTo>
                  <a:lnTo>
                    <a:pt x="131965" y="239050"/>
                  </a:lnTo>
                  <a:lnTo>
                    <a:pt x="131580" y="238978"/>
                  </a:lnTo>
                  <a:lnTo>
                    <a:pt x="131002" y="238641"/>
                  </a:lnTo>
                  <a:lnTo>
                    <a:pt x="130300" y="237981"/>
                  </a:lnTo>
                  <a:lnTo>
                    <a:pt x="129986" y="237518"/>
                  </a:lnTo>
                  <a:lnTo>
                    <a:pt x="129673" y="236927"/>
                  </a:lnTo>
                  <a:lnTo>
                    <a:pt x="129627" y="236677"/>
                  </a:lnTo>
                  <a:lnTo>
                    <a:pt x="129627" y="236413"/>
                  </a:lnTo>
                  <a:lnTo>
                    <a:pt x="129616" y="236149"/>
                  </a:lnTo>
                  <a:lnTo>
                    <a:pt x="129601" y="235886"/>
                  </a:lnTo>
                  <a:lnTo>
                    <a:pt x="129578" y="235622"/>
                  </a:lnTo>
                  <a:lnTo>
                    <a:pt x="129514" y="235081"/>
                  </a:lnTo>
                  <a:lnTo>
                    <a:pt x="129473" y="234799"/>
                  </a:lnTo>
                  <a:lnTo>
                    <a:pt x="129424" y="234517"/>
                  </a:lnTo>
                  <a:lnTo>
                    <a:pt x="129355" y="234249"/>
                  </a:lnTo>
                  <a:lnTo>
                    <a:pt x="129261" y="233990"/>
                  </a:lnTo>
                  <a:lnTo>
                    <a:pt x="129140" y="233767"/>
                  </a:lnTo>
                  <a:lnTo>
                    <a:pt x="128989" y="233554"/>
                  </a:lnTo>
                  <a:lnTo>
                    <a:pt x="128823" y="233349"/>
                  </a:lnTo>
                  <a:lnTo>
                    <a:pt x="128661" y="233139"/>
                  </a:lnTo>
                  <a:lnTo>
                    <a:pt x="128506" y="232931"/>
                  </a:lnTo>
                  <a:lnTo>
                    <a:pt x="128268" y="232535"/>
                  </a:lnTo>
                  <a:lnTo>
                    <a:pt x="128034" y="232135"/>
                  </a:lnTo>
                  <a:lnTo>
                    <a:pt x="127901" y="231944"/>
                  </a:lnTo>
                  <a:lnTo>
                    <a:pt x="127728" y="231707"/>
                  </a:lnTo>
                  <a:lnTo>
                    <a:pt x="127566" y="231504"/>
                  </a:lnTo>
                  <a:lnTo>
                    <a:pt x="127342" y="231248"/>
                  </a:lnTo>
                  <a:lnTo>
                    <a:pt x="127135" y="231035"/>
                  </a:lnTo>
                  <a:lnTo>
                    <a:pt x="126916" y="230839"/>
                  </a:lnTo>
                  <a:lnTo>
                    <a:pt x="126700" y="230684"/>
                  </a:lnTo>
                  <a:lnTo>
                    <a:pt x="126466" y="230552"/>
                  </a:lnTo>
                  <a:lnTo>
                    <a:pt x="125990" y="230303"/>
                  </a:lnTo>
                  <a:lnTo>
                    <a:pt x="125764" y="230157"/>
                  </a:lnTo>
                  <a:lnTo>
                    <a:pt x="125511" y="229966"/>
                  </a:lnTo>
                  <a:lnTo>
                    <a:pt x="125261" y="229762"/>
                  </a:lnTo>
                  <a:lnTo>
                    <a:pt x="125024" y="229548"/>
                  </a:lnTo>
                  <a:lnTo>
                    <a:pt x="124793" y="229325"/>
                  </a:lnTo>
                  <a:lnTo>
                    <a:pt x="124585" y="229084"/>
                  </a:lnTo>
                  <a:lnTo>
                    <a:pt x="124359" y="228793"/>
                  </a:lnTo>
                  <a:lnTo>
                    <a:pt x="124151" y="228484"/>
                  </a:lnTo>
                  <a:lnTo>
                    <a:pt x="123962" y="228161"/>
                  </a:lnTo>
                  <a:lnTo>
                    <a:pt x="123796" y="227829"/>
                  </a:lnTo>
                  <a:lnTo>
                    <a:pt x="123653" y="227488"/>
                  </a:lnTo>
                  <a:lnTo>
                    <a:pt x="123539" y="227252"/>
                  </a:lnTo>
                  <a:lnTo>
                    <a:pt x="123399" y="227020"/>
                  </a:lnTo>
                  <a:lnTo>
                    <a:pt x="123245" y="226797"/>
                  </a:lnTo>
                  <a:lnTo>
                    <a:pt x="123075" y="226593"/>
                  </a:lnTo>
                  <a:lnTo>
                    <a:pt x="122893" y="226402"/>
                  </a:lnTo>
                  <a:lnTo>
                    <a:pt x="122701" y="226247"/>
                  </a:lnTo>
                  <a:lnTo>
                    <a:pt x="122489" y="226116"/>
                  </a:lnTo>
                  <a:lnTo>
                    <a:pt x="122266" y="225993"/>
                  </a:lnTo>
                  <a:lnTo>
                    <a:pt x="122044" y="225865"/>
                  </a:lnTo>
                  <a:lnTo>
                    <a:pt x="121832" y="225729"/>
                  </a:lnTo>
                  <a:lnTo>
                    <a:pt x="121579" y="225515"/>
                  </a:lnTo>
                  <a:lnTo>
                    <a:pt x="121345" y="225270"/>
                  </a:lnTo>
                  <a:lnTo>
                    <a:pt x="121107" y="225029"/>
                  </a:lnTo>
                  <a:lnTo>
                    <a:pt x="120862" y="224820"/>
                  </a:lnTo>
                  <a:lnTo>
                    <a:pt x="120590" y="224670"/>
                  </a:lnTo>
                  <a:lnTo>
                    <a:pt x="120325" y="224602"/>
                  </a:lnTo>
                  <a:lnTo>
                    <a:pt x="120042" y="224565"/>
                  </a:lnTo>
                  <a:lnTo>
                    <a:pt x="119751" y="224561"/>
                  </a:lnTo>
                  <a:lnTo>
                    <a:pt x="119461" y="224579"/>
                  </a:lnTo>
                  <a:lnTo>
                    <a:pt x="119177" y="224606"/>
                  </a:lnTo>
                  <a:lnTo>
                    <a:pt x="118916" y="224652"/>
                  </a:lnTo>
                  <a:lnTo>
                    <a:pt x="118660" y="224715"/>
                  </a:lnTo>
                  <a:lnTo>
                    <a:pt x="118407" y="224793"/>
                  </a:lnTo>
                  <a:lnTo>
                    <a:pt x="118154" y="224879"/>
                  </a:lnTo>
                  <a:lnTo>
                    <a:pt x="117504" y="225124"/>
                  </a:lnTo>
                  <a:lnTo>
                    <a:pt x="117096" y="225292"/>
                  </a:lnTo>
                  <a:lnTo>
                    <a:pt x="116704" y="225488"/>
                  </a:lnTo>
                  <a:lnTo>
                    <a:pt x="116341" y="225711"/>
                  </a:lnTo>
                  <a:lnTo>
                    <a:pt x="116016" y="225974"/>
                  </a:lnTo>
                  <a:lnTo>
                    <a:pt x="115748" y="226265"/>
                  </a:lnTo>
                  <a:lnTo>
                    <a:pt x="115514" y="226593"/>
                  </a:lnTo>
                  <a:lnTo>
                    <a:pt x="115306" y="226947"/>
                  </a:lnTo>
                  <a:lnTo>
                    <a:pt x="115117" y="227311"/>
                  </a:lnTo>
                  <a:lnTo>
                    <a:pt x="114951" y="227684"/>
                  </a:lnTo>
                  <a:lnTo>
                    <a:pt x="114868" y="227893"/>
                  </a:lnTo>
                  <a:lnTo>
                    <a:pt x="114664" y="228538"/>
                  </a:lnTo>
                  <a:lnTo>
                    <a:pt x="114589" y="228752"/>
                  </a:lnTo>
                  <a:lnTo>
                    <a:pt x="114430" y="229120"/>
                  </a:lnTo>
                  <a:lnTo>
                    <a:pt x="114256" y="229480"/>
                  </a:lnTo>
                  <a:lnTo>
                    <a:pt x="114071" y="229839"/>
                  </a:lnTo>
                  <a:lnTo>
                    <a:pt x="113875" y="230193"/>
                  </a:lnTo>
                  <a:lnTo>
                    <a:pt x="113675" y="230539"/>
                  </a:lnTo>
                  <a:lnTo>
                    <a:pt x="113452" y="230939"/>
                  </a:lnTo>
                  <a:lnTo>
                    <a:pt x="113221" y="231344"/>
                  </a:lnTo>
                  <a:lnTo>
                    <a:pt x="112980" y="231735"/>
                  </a:lnTo>
                  <a:lnTo>
                    <a:pt x="112715" y="232103"/>
                  </a:lnTo>
                  <a:lnTo>
                    <a:pt x="112417" y="232439"/>
                  </a:lnTo>
                  <a:lnTo>
                    <a:pt x="111911" y="232830"/>
                  </a:lnTo>
                  <a:lnTo>
                    <a:pt x="111325" y="233139"/>
                  </a:lnTo>
                  <a:lnTo>
                    <a:pt x="110057" y="233667"/>
                  </a:lnTo>
                  <a:lnTo>
                    <a:pt x="109445" y="233962"/>
                  </a:lnTo>
                  <a:lnTo>
                    <a:pt x="109142" y="234121"/>
                  </a:lnTo>
                  <a:lnTo>
                    <a:pt x="108837" y="234276"/>
                  </a:lnTo>
                  <a:lnTo>
                    <a:pt x="108535" y="234440"/>
                  </a:lnTo>
                  <a:lnTo>
                    <a:pt x="108247" y="234617"/>
                  </a:lnTo>
                  <a:lnTo>
                    <a:pt x="107979" y="234817"/>
                  </a:lnTo>
                  <a:lnTo>
                    <a:pt x="107598" y="235185"/>
                  </a:lnTo>
                  <a:lnTo>
                    <a:pt x="107239" y="235613"/>
                  </a:lnTo>
                  <a:lnTo>
                    <a:pt x="106929" y="236076"/>
                  </a:lnTo>
                  <a:lnTo>
                    <a:pt x="106684" y="236563"/>
                  </a:lnTo>
                  <a:lnTo>
                    <a:pt x="106522" y="237058"/>
                  </a:lnTo>
                  <a:lnTo>
                    <a:pt x="106476" y="237272"/>
                  </a:lnTo>
                  <a:lnTo>
                    <a:pt x="106435" y="237490"/>
                  </a:lnTo>
                  <a:lnTo>
                    <a:pt x="106408" y="237709"/>
                  </a:lnTo>
                  <a:lnTo>
                    <a:pt x="106401" y="237927"/>
                  </a:lnTo>
                  <a:lnTo>
                    <a:pt x="106427" y="238131"/>
                  </a:lnTo>
                  <a:lnTo>
                    <a:pt x="106525" y="238395"/>
                  </a:lnTo>
                  <a:lnTo>
                    <a:pt x="106684" y="238650"/>
                  </a:lnTo>
                  <a:lnTo>
                    <a:pt x="106888" y="238891"/>
                  </a:lnTo>
                  <a:lnTo>
                    <a:pt x="107107" y="239123"/>
                  </a:lnTo>
                  <a:lnTo>
                    <a:pt x="107326" y="239341"/>
                  </a:lnTo>
                  <a:lnTo>
                    <a:pt x="107538" y="239527"/>
                  </a:lnTo>
                  <a:lnTo>
                    <a:pt x="107764" y="239700"/>
                  </a:lnTo>
                  <a:lnTo>
                    <a:pt x="108232" y="240027"/>
                  </a:lnTo>
                  <a:lnTo>
                    <a:pt x="108459" y="240205"/>
                  </a:lnTo>
                  <a:lnTo>
                    <a:pt x="108871" y="240568"/>
                  </a:lnTo>
                  <a:lnTo>
                    <a:pt x="109271" y="240955"/>
                  </a:lnTo>
                  <a:lnTo>
                    <a:pt x="109464" y="241150"/>
                  </a:lnTo>
                  <a:lnTo>
                    <a:pt x="109622" y="241369"/>
                  </a:lnTo>
                  <a:lnTo>
                    <a:pt x="109788" y="241578"/>
                  </a:lnTo>
                  <a:lnTo>
                    <a:pt x="109962" y="241787"/>
                  </a:lnTo>
                  <a:lnTo>
                    <a:pt x="110140" y="241991"/>
                  </a:lnTo>
                  <a:lnTo>
                    <a:pt x="110325" y="242187"/>
                  </a:lnTo>
                  <a:lnTo>
                    <a:pt x="110653" y="242523"/>
                  </a:lnTo>
                  <a:lnTo>
                    <a:pt x="110823" y="242687"/>
                  </a:lnTo>
                  <a:lnTo>
                    <a:pt x="111001" y="242837"/>
                  </a:lnTo>
                  <a:lnTo>
                    <a:pt x="111186" y="242978"/>
                  </a:lnTo>
                  <a:lnTo>
                    <a:pt x="111412" y="243123"/>
                  </a:lnTo>
                  <a:lnTo>
                    <a:pt x="111654" y="243246"/>
                  </a:lnTo>
                  <a:lnTo>
                    <a:pt x="111900" y="243364"/>
                  </a:lnTo>
                  <a:lnTo>
                    <a:pt x="112153" y="243469"/>
                  </a:lnTo>
                  <a:lnTo>
                    <a:pt x="112406" y="243565"/>
                  </a:lnTo>
                  <a:lnTo>
                    <a:pt x="112598" y="243628"/>
                  </a:lnTo>
                  <a:lnTo>
                    <a:pt x="112795" y="243683"/>
                  </a:lnTo>
                  <a:lnTo>
                    <a:pt x="112995" y="243733"/>
                  </a:lnTo>
                  <a:lnTo>
                    <a:pt x="113191" y="243792"/>
                  </a:lnTo>
                  <a:lnTo>
                    <a:pt x="113384" y="243865"/>
                  </a:lnTo>
                  <a:lnTo>
                    <a:pt x="113629" y="243987"/>
                  </a:lnTo>
                  <a:lnTo>
                    <a:pt x="113875" y="244133"/>
                  </a:lnTo>
                  <a:lnTo>
                    <a:pt x="114105" y="244287"/>
                  </a:lnTo>
                  <a:lnTo>
                    <a:pt x="114562" y="244624"/>
                  </a:lnTo>
                  <a:lnTo>
                    <a:pt x="114910" y="244906"/>
                  </a:lnTo>
                  <a:lnTo>
                    <a:pt x="115238" y="245210"/>
                  </a:lnTo>
                  <a:lnTo>
                    <a:pt x="116186" y="246170"/>
                  </a:lnTo>
                  <a:lnTo>
                    <a:pt x="116855" y="246829"/>
                  </a:lnTo>
                  <a:lnTo>
                    <a:pt x="117508" y="247511"/>
                  </a:lnTo>
                  <a:lnTo>
                    <a:pt x="117735" y="247734"/>
                  </a:lnTo>
                  <a:lnTo>
                    <a:pt x="117950" y="247961"/>
                  </a:lnTo>
                  <a:lnTo>
                    <a:pt x="118142" y="248207"/>
                  </a:lnTo>
                  <a:lnTo>
                    <a:pt x="118286" y="248466"/>
                  </a:lnTo>
                  <a:lnTo>
                    <a:pt x="118369" y="248666"/>
                  </a:lnTo>
                  <a:lnTo>
                    <a:pt x="118437" y="248880"/>
                  </a:lnTo>
                  <a:lnTo>
                    <a:pt x="118490" y="249098"/>
                  </a:lnTo>
                  <a:lnTo>
                    <a:pt x="118516" y="249316"/>
                  </a:lnTo>
                  <a:lnTo>
                    <a:pt x="118513" y="249525"/>
                  </a:lnTo>
                  <a:lnTo>
                    <a:pt x="118471" y="249734"/>
                  </a:lnTo>
                  <a:lnTo>
                    <a:pt x="118395" y="249943"/>
                  </a:lnTo>
                  <a:lnTo>
                    <a:pt x="118294" y="250143"/>
                  </a:lnTo>
                  <a:lnTo>
                    <a:pt x="118074" y="250544"/>
                  </a:lnTo>
                  <a:lnTo>
                    <a:pt x="117972" y="250712"/>
                  </a:lnTo>
                  <a:lnTo>
                    <a:pt x="117738" y="251039"/>
                  </a:lnTo>
                  <a:lnTo>
                    <a:pt x="117629" y="251203"/>
                  </a:lnTo>
                  <a:lnTo>
                    <a:pt x="117534" y="251376"/>
                  </a:lnTo>
                  <a:lnTo>
                    <a:pt x="117451" y="251603"/>
                  </a:lnTo>
                  <a:lnTo>
                    <a:pt x="117395" y="251839"/>
                  </a:lnTo>
                  <a:lnTo>
                    <a:pt x="117346" y="252080"/>
                  </a:lnTo>
                  <a:lnTo>
                    <a:pt x="117285" y="252317"/>
                  </a:lnTo>
                  <a:lnTo>
                    <a:pt x="117194" y="252535"/>
                  </a:lnTo>
                  <a:lnTo>
                    <a:pt x="116976" y="252858"/>
                  </a:lnTo>
                  <a:lnTo>
                    <a:pt x="116688" y="253149"/>
                  </a:lnTo>
                  <a:lnTo>
                    <a:pt x="116360" y="253413"/>
                  </a:lnTo>
                  <a:lnTo>
                    <a:pt x="116012" y="253658"/>
                  </a:lnTo>
                  <a:lnTo>
                    <a:pt x="115665" y="253885"/>
                  </a:lnTo>
                  <a:lnTo>
                    <a:pt x="115148" y="254190"/>
                  </a:lnTo>
                  <a:lnTo>
                    <a:pt x="114592" y="254463"/>
                  </a:lnTo>
                  <a:lnTo>
                    <a:pt x="114011" y="254690"/>
                  </a:lnTo>
                  <a:lnTo>
                    <a:pt x="113421" y="254858"/>
                  </a:lnTo>
                  <a:lnTo>
                    <a:pt x="112836" y="254963"/>
                  </a:lnTo>
                  <a:lnTo>
                    <a:pt x="112534" y="254967"/>
                  </a:lnTo>
                  <a:lnTo>
                    <a:pt x="111918" y="254908"/>
                  </a:lnTo>
                  <a:lnTo>
                    <a:pt x="111616" y="254899"/>
                  </a:lnTo>
                  <a:lnTo>
                    <a:pt x="111325" y="254936"/>
                  </a:lnTo>
                  <a:lnTo>
                    <a:pt x="111167" y="254977"/>
                  </a:lnTo>
                  <a:lnTo>
                    <a:pt x="111008" y="255031"/>
                  </a:lnTo>
                  <a:lnTo>
                    <a:pt x="110853" y="255095"/>
                  </a:lnTo>
                  <a:lnTo>
                    <a:pt x="110699" y="255163"/>
                  </a:lnTo>
                  <a:lnTo>
                    <a:pt x="110547" y="255236"/>
                  </a:lnTo>
                  <a:lnTo>
                    <a:pt x="110321" y="255377"/>
                  </a:lnTo>
                  <a:lnTo>
                    <a:pt x="110106" y="255545"/>
                  </a:lnTo>
                  <a:lnTo>
                    <a:pt x="109898" y="255722"/>
                  </a:lnTo>
                  <a:lnTo>
                    <a:pt x="109679" y="255877"/>
                  </a:lnTo>
                  <a:lnTo>
                    <a:pt x="109445" y="255995"/>
                  </a:lnTo>
                  <a:lnTo>
                    <a:pt x="109275" y="256036"/>
                  </a:lnTo>
                  <a:lnTo>
                    <a:pt x="108912" y="256077"/>
                  </a:lnTo>
                  <a:lnTo>
                    <a:pt x="108735" y="256104"/>
                  </a:lnTo>
                  <a:lnTo>
                    <a:pt x="108565" y="256154"/>
                  </a:lnTo>
                  <a:lnTo>
                    <a:pt x="108372" y="256259"/>
                  </a:lnTo>
                  <a:lnTo>
                    <a:pt x="108191" y="256400"/>
                  </a:lnTo>
                  <a:lnTo>
                    <a:pt x="108017" y="256559"/>
                  </a:lnTo>
                  <a:lnTo>
                    <a:pt x="107847" y="256723"/>
                  </a:lnTo>
                  <a:lnTo>
                    <a:pt x="107673" y="256877"/>
                  </a:lnTo>
                  <a:lnTo>
                    <a:pt x="107594" y="257013"/>
                  </a:lnTo>
                  <a:lnTo>
                    <a:pt x="107507" y="257145"/>
                  </a:lnTo>
                  <a:lnTo>
                    <a:pt x="107118" y="257632"/>
                  </a:lnTo>
                  <a:lnTo>
                    <a:pt x="106680" y="258064"/>
                  </a:lnTo>
                  <a:lnTo>
                    <a:pt x="106552" y="258205"/>
                  </a:lnTo>
                  <a:lnTo>
                    <a:pt x="106174" y="258641"/>
                  </a:lnTo>
                  <a:lnTo>
                    <a:pt x="105959" y="258850"/>
                  </a:lnTo>
                  <a:lnTo>
                    <a:pt x="105623" y="259123"/>
                  </a:lnTo>
                  <a:lnTo>
                    <a:pt x="105234" y="259592"/>
                  </a:lnTo>
                  <a:lnTo>
                    <a:pt x="104841" y="260010"/>
                  </a:lnTo>
                  <a:lnTo>
                    <a:pt x="104452" y="260451"/>
                  </a:lnTo>
                  <a:lnTo>
                    <a:pt x="104052" y="260869"/>
                  </a:lnTo>
                  <a:lnTo>
                    <a:pt x="103628" y="261233"/>
                  </a:lnTo>
                  <a:lnTo>
                    <a:pt x="103164" y="261501"/>
                  </a:lnTo>
                  <a:lnTo>
                    <a:pt x="102915" y="261597"/>
                  </a:lnTo>
                  <a:lnTo>
                    <a:pt x="102107" y="261606"/>
                  </a:lnTo>
                  <a:lnTo>
                    <a:pt x="100713" y="261533"/>
                  </a:lnTo>
                  <a:lnTo>
                    <a:pt x="100539" y="261419"/>
                  </a:lnTo>
                  <a:lnTo>
                    <a:pt x="99886" y="261015"/>
                  </a:lnTo>
                  <a:lnTo>
                    <a:pt x="99678" y="260933"/>
                  </a:lnTo>
                  <a:lnTo>
                    <a:pt x="99013" y="260760"/>
                  </a:lnTo>
                  <a:lnTo>
                    <a:pt x="98707" y="260619"/>
                  </a:lnTo>
                  <a:lnTo>
                    <a:pt x="98345" y="260364"/>
                  </a:lnTo>
                  <a:lnTo>
                    <a:pt x="98254" y="260237"/>
                  </a:lnTo>
                  <a:lnTo>
                    <a:pt x="98183" y="260087"/>
                  </a:lnTo>
                  <a:lnTo>
                    <a:pt x="98126" y="259923"/>
                  </a:lnTo>
                  <a:lnTo>
                    <a:pt x="98020" y="259592"/>
                  </a:lnTo>
                  <a:lnTo>
                    <a:pt x="97873" y="259187"/>
                  </a:lnTo>
                  <a:lnTo>
                    <a:pt x="97745" y="258769"/>
                  </a:lnTo>
                  <a:lnTo>
                    <a:pt x="97631" y="258350"/>
                  </a:lnTo>
                  <a:lnTo>
                    <a:pt x="97533" y="257927"/>
                  </a:lnTo>
                  <a:lnTo>
                    <a:pt x="97397" y="257395"/>
                  </a:lnTo>
                  <a:lnTo>
                    <a:pt x="97208" y="257104"/>
                  </a:lnTo>
                  <a:lnTo>
                    <a:pt x="97012" y="256818"/>
                  </a:lnTo>
                  <a:lnTo>
                    <a:pt x="96827" y="256527"/>
                  </a:lnTo>
                  <a:lnTo>
                    <a:pt x="96661" y="256222"/>
                  </a:lnTo>
                  <a:lnTo>
                    <a:pt x="96559" y="255972"/>
                  </a:lnTo>
                  <a:lnTo>
                    <a:pt x="96468" y="255718"/>
                  </a:lnTo>
                  <a:lnTo>
                    <a:pt x="96385" y="255459"/>
                  </a:lnTo>
                  <a:lnTo>
                    <a:pt x="96294" y="255199"/>
                  </a:lnTo>
                  <a:lnTo>
                    <a:pt x="96200" y="254949"/>
                  </a:lnTo>
                  <a:lnTo>
                    <a:pt x="96034" y="254540"/>
                  </a:lnTo>
                  <a:lnTo>
                    <a:pt x="95947" y="254336"/>
                  </a:lnTo>
                  <a:lnTo>
                    <a:pt x="95849" y="254145"/>
                  </a:lnTo>
                  <a:lnTo>
                    <a:pt x="95731" y="253967"/>
                  </a:lnTo>
                  <a:lnTo>
                    <a:pt x="95501" y="253717"/>
                  </a:lnTo>
                  <a:lnTo>
                    <a:pt x="95218" y="253499"/>
                  </a:lnTo>
                  <a:lnTo>
                    <a:pt x="94904" y="253308"/>
                  </a:lnTo>
                  <a:lnTo>
                    <a:pt x="94572" y="253144"/>
                  </a:lnTo>
                  <a:lnTo>
                    <a:pt x="94243" y="253012"/>
                  </a:lnTo>
                  <a:lnTo>
                    <a:pt x="93851" y="252908"/>
                  </a:lnTo>
                  <a:lnTo>
                    <a:pt x="93439" y="252858"/>
                  </a:lnTo>
                  <a:lnTo>
                    <a:pt x="93012" y="252840"/>
                  </a:lnTo>
                  <a:lnTo>
                    <a:pt x="92585" y="252840"/>
                  </a:lnTo>
                  <a:lnTo>
                    <a:pt x="92162" y="252831"/>
                  </a:lnTo>
                  <a:lnTo>
                    <a:pt x="91724" y="252812"/>
                  </a:lnTo>
                  <a:lnTo>
                    <a:pt x="91286" y="252799"/>
                  </a:lnTo>
                  <a:lnTo>
                    <a:pt x="90848" y="252794"/>
                  </a:lnTo>
                  <a:lnTo>
                    <a:pt x="90618" y="252799"/>
                  </a:lnTo>
                  <a:lnTo>
                    <a:pt x="90172" y="252962"/>
                  </a:lnTo>
                  <a:lnTo>
                    <a:pt x="89719" y="253117"/>
                  </a:lnTo>
                  <a:lnTo>
                    <a:pt x="89307" y="253249"/>
                  </a:lnTo>
                  <a:lnTo>
                    <a:pt x="89122" y="253303"/>
                  </a:lnTo>
                  <a:lnTo>
                    <a:pt x="88941" y="253363"/>
                  </a:lnTo>
                  <a:lnTo>
                    <a:pt x="88756" y="253413"/>
                  </a:lnTo>
                  <a:lnTo>
                    <a:pt x="88567" y="253458"/>
                  </a:lnTo>
                  <a:lnTo>
                    <a:pt x="88178" y="253522"/>
                  </a:lnTo>
                  <a:lnTo>
                    <a:pt x="87785" y="253558"/>
                  </a:lnTo>
                  <a:lnTo>
                    <a:pt x="87389" y="253576"/>
                  </a:lnTo>
                  <a:lnTo>
                    <a:pt x="86592" y="253585"/>
                  </a:lnTo>
                  <a:lnTo>
                    <a:pt x="85795" y="253603"/>
                  </a:lnTo>
                  <a:lnTo>
                    <a:pt x="85534" y="253585"/>
                  </a:lnTo>
                  <a:lnTo>
                    <a:pt x="85281" y="253531"/>
                  </a:lnTo>
                  <a:lnTo>
                    <a:pt x="85070" y="253467"/>
                  </a:lnTo>
                  <a:lnTo>
                    <a:pt x="84858" y="253381"/>
                  </a:lnTo>
                  <a:lnTo>
                    <a:pt x="84651" y="253276"/>
                  </a:lnTo>
                  <a:lnTo>
                    <a:pt x="84465" y="253158"/>
                  </a:lnTo>
                  <a:lnTo>
                    <a:pt x="84307" y="253012"/>
                  </a:lnTo>
                  <a:lnTo>
                    <a:pt x="84171" y="252844"/>
                  </a:lnTo>
                  <a:lnTo>
                    <a:pt x="84054" y="252644"/>
                  </a:lnTo>
                  <a:lnTo>
                    <a:pt x="83959" y="252430"/>
                  </a:lnTo>
                  <a:lnTo>
                    <a:pt x="83892" y="252212"/>
                  </a:lnTo>
                  <a:lnTo>
                    <a:pt x="83839" y="251885"/>
                  </a:lnTo>
                  <a:lnTo>
                    <a:pt x="83740" y="251335"/>
                  </a:lnTo>
                  <a:lnTo>
                    <a:pt x="83623" y="250785"/>
                  </a:lnTo>
                  <a:lnTo>
                    <a:pt x="83491" y="250239"/>
                  </a:lnTo>
                  <a:lnTo>
                    <a:pt x="83234" y="249321"/>
                  </a:lnTo>
                  <a:lnTo>
                    <a:pt x="83121" y="248939"/>
                  </a:lnTo>
                  <a:lnTo>
                    <a:pt x="83000" y="248561"/>
                  </a:lnTo>
                  <a:lnTo>
                    <a:pt x="82860" y="248193"/>
                  </a:lnTo>
                  <a:lnTo>
                    <a:pt x="82694" y="247838"/>
                  </a:lnTo>
                  <a:lnTo>
                    <a:pt x="82521" y="247525"/>
                  </a:lnTo>
                  <a:lnTo>
                    <a:pt x="82324" y="247215"/>
                  </a:lnTo>
                  <a:lnTo>
                    <a:pt x="82116" y="246920"/>
                  </a:lnTo>
                  <a:lnTo>
                    <a:pt x="81890" y="246633"/>
                  </a:lnTo>
                  <a:lnTo>
                    <a:pt x="81656" y="246361"/>
                  </a:lnTo>
                  <a:lnTo>
                    <a:pt x="81403" y="246092"/>
                  </a:lnTo>
                  <a:lnTo>
                    <a:pt x="81138" y="245833"/>
                  </a:lnTo>
                  <a:lnTo>
                    <a:pt x="80863" y="245592"/>
                  </a:lnTo>
                  <a:lnTo>
                    <a:pt x="80572" y="245365"/>
                  </a:lnTo>
                  <a:lnTo>
                    <a:pt x="80270" y="245165"/>
                  </a:lnTo>
                  <a:lnTo>
                    <a:pt x="79971" y="244992"/>
                  </a:lnTo>
                  <a:lnTo>
                    <a:pt x="79662" y="244838"/>
                  </a:lnTo>
                  <a:lnTo>
                    <a:pt x="79340" y="244697"/>
                  </a:lnTo>
                  <a:lnTo>
                    <a:pt x="79012" y="244588"/>
                  </a:lnTo>
                  <a:lnTo>
                    <a:pt x="78680" y="244501"/>
                  </a:lnTo>
                  <a:lnTo>
                    <a:pt x="78340" y="244465"/>
                  </a:lnTo>
                  <a:lnTo>
                    <a:pt x="77992" y="244469"/>
                  </a:lnTo>
                  <a:lnTo>
                    <a:pt x="77637" y="244492"/>
                  </a:lnTo>
                  <a:lnTo>
                    <a:pt x="77286" y="244519"/>
                  </a:lnTo>
                  <a:lnTo>
                    <a:pt x="76935" y="244519"/>
                  </a:lnTo>
                  <a:lnTo>
                    <a:pt x="76633" y="244506"/>
                  </a:lnTo>
                  <a:lnTo>
                    <a:pt x="75432" y="244397"/>
                  </a:lnTo>
                  <a:lnTo>
                    <a:pt x="75061" y="244374"/>
                  </a:lnTo>
                  <a:lnTo>
                    <a:pt x="74691" y="244360"/>
                  </a:lnTo>
                  <a:lnTo>
                    <a:pt x="74325" y="244342"/>
                  </a:lnTo>
                  <a:lnTo>
                    <a:pt x="73955" y="244315"/>
                  </a:lnTo>
                  <a:lnTo>
                    <a:pt x="73317" y="244228"/>
                  </a:lnTo>
                  <a:lnTo>
                    <a:pt x="73033" y="244197"/>
                  </a:lnTo>
                  <a:lnTo>
                    <a:pt x="72754" y="244151"/>
                  </a:lnTo>
                  <a:lnTo>
                    <a:pt x="72501" y="244074"/>
                  </a:lnTo>
                  <a:lnTo>
                    <a:pt x="72289" y="243951"/>
                  </a:lnTo>
                  <a:lnTo>
                    <a:pt x="72138" y="243787"/>
                  </a:lnTo>
                  <a:lnTo>
                    <a:pt x="72021" y="243587"/>
                  </a:lnTo>
                  <a:lnTo>
                    <a:pt x="71919" y="243364"/>
                  </a:lnTo>
                  <a:lnTo>
                    <a:pt x="71825" y="243137"/>
                  </a:lnTo>
                  <a:lnTo>
                    <a:pt x="71723" y="242919"/>
                  </a:lnTo>
                  <a:lnTo>
                    <a:pt x="71402" y="242305"/>
                  </a:lnTo>
                  <a:lnTo>
                    <a:pt x="71300" y="242096"/>
                  </a:lnTo>
                  <a:lnTo>
                    <a:pt x="71209" y="241887"/>
                  </a:lnTo>
                  <a:lnTo>
                    <a:pt x="71149" y="241723"/>
                  </a:lnTo>
                  <a:lnTo>
                    <a:pt x="71088" y="241555"/>
                  </a:lnTo>
                  <a:lnTo>
                    <a:pt x="70983" y="241219"/>
                  </a:lnTo>
                  <a:lnTo>
                    <a:pt x="70873" y="240859"/>
                  </a:lnTo>
                  <a:lnTo>
                    <a:pt x="70760" y="240468"/>
                  </a:lnTo>
                  <a:lnTo>
                    <a:pt x="70582" y="239791"/>
                  </a:lnTo>
                  <a:lnTo>
                    <a:pt x="70499" y="239504"/>
                  </a:lnTo>
                  <a:lnTo>
                    <a:pt x="70428" y="239214"/>
                  </a:lnTo>
                  <a:lnTo>
                    <a:pt x="70386" y="238932"/>
                  </a:lnTo>
                  <a:lnTo>
                    <a:pt x="70393" y="238654"/>
                  </a:lnTo>
                  <a:lnTo>
                    <a:pt x="70473" y="238336"/>
                  </a:lnTo>
                  <a:lnTo>
                    <a:pt x="70609" y="238013"/>
                  </a:lnTo>
                  <a:lnTo>
                    <a:pt x="70794" y="237704"/>
                  </a:lnTo>
                  <a:lnTo>
                    <a:pt x="71009" y="237431"/>
                  </a:lnTo>
                  <a:lnTo>
                    <a:pt x="71251" y="237208"/>
                  </a:lnTo>
                  <a:lnTo>
                    <a:pt x="71387" y="236868"/>
                  </a:lnTo>
                  <a:lnTo>
                    <a:pt x="71538" y="236531"/>
                  </a:lnTo>
                  <a:lnTo>
                    <a:pt x="71802" y="236017"/>
                  </a:lnTo>
                  <a:lnTo>
                    <a:pt x="71897" y="235845"/>
                  </a:lnTo>
                  <a:lnTo>
                    <a:pt x="72002" y="235681"/>
                  </a:lnTo>
                  <a:lnTo>
                    <a:pt x="72244" y="235408"/>
                  </a:lnTo>
                  <a:lnTo>
                    <a:pt x="72373" y="235294"/>
                  </a:lnTo>
                  <a:lnTo>
                    <a:pt x="72508" y="235190"/>
                  </a:lnTo>
                  <a:lnTo>
                    <a:pt x="72652" y="235090"/>
                  </a:lnTo>
                  <a:lnTo>
                    <a:pt x="72799" y="235008"/>
                  </a:lnTo>
                  <a:lnTo>
                    <a:pt x="72950" y="234935"/>
                  </a:lnTo>
                  <a:lnTo>
                    <a:pt x="73109" y="234876"/>
                  </a:lnTo>
                  <a:lnTo>
                    <a:pt x="73271" y="234826"/>
                  </a:lnTo>
                  <a:lnTo>
                    <a:pt x="73438" y="234785"/>
                  </a:lnTo>
                  <a:lnTo>
                    <a:pt x="73604" y="234753"/>
                  </a:lnTo>
                  <a:lnTo>
                    <a:pt x="73811" y="234744"/>
                  </a:lnTo>
                  <a:lnTo>
                    <a:pt x="74023" y="234758"/>
                  </a:lnTo>
                  <a:lnTo>
                    <a:pt x="74238" y="234790"/>
                  </a:lnTo>
                  <a:lnTo>
                    <a:pt x="74454" y="234812"/>
                  </a:lnTo>
                  <a:lnTo>
                    <a:pt x="74665" y="234817"/>
                  </a:lnTo>
                  <a:lnTo>
                    <a:pt x="74907" y="234794"/>
                  </a:lnTo>
                  <a:lnTo>
                    <a:pt x="75148" y="234749"/>
                  </a:lnTo>
                  <a:lnTo>
                    <a:pt x="75628" y="234649"/>
                  </a:lnTo>
                  <a:lnTo>
                    <a:pt x="75866" y="234617"/>
                  </a:lnTo>
                  <a:lnTo>
                    <a:pt x="76259" y="234594"/>
                  </a:lnTo>
                  <a:lnTo>
                    <a:pt x="76455" y="234594"/>
                  </a:lnTo>
                  <a:lnTo>
                    <a:pt x="76648" y="234590"/>
                  </a:lnTo>
                  <a:lnTo>
                    <a:pt x="76844" y="234590"/>
                  </a:lnTo>
                  <a:lnTo>
                    <a:pt x="77169" y="234603"/>
                  </a:lnTo>
                  <a:lnTo>
                    <a:pt x="77819" y="234662"/>
                  </a:lnTo>
                  <a:lnTo>
                    <a:pt x="78136" y="234667"/>
                  </a:lnTo>
                  <a:lnTo>
                    <a:pt x="78442" y="234617"/>
                  </a:lnTo>
                  <a:lnTo>
                    <a:pt x="78589" y="234567"/>
                  </a:lnTo>
                  <a:lnTo>
                    <a:pt x="79012" y="234367"/>
                  </a:lnTo>
                  <a:lnTo>
                    <a:pt x="79159" y="234322"/>
                  </a:lnTo>
                  <a:lnTo>
                    <a:pt x="79322" y="234290"/>
                  </a:lnTo>
                  <a:lnTo>
                    <a:pt x="79492" y="234271"/>
                  </a:lnTo>
                  <a:lnTo>
                    <a:pt x="79831" y="234258"/>
                  </a:lnTo>
                  <a:lnTo>
                    <a:pt x="80001" y="234244"/>
                  </a:lnTo>
                  <a:lnTo>
                    <a:pt x="80681" y="234235"/>
                  </a:lnTo>
                  <a:lnTo>
                    <a:pt x="80889" y="234208"/>
                  </a:lnTo>
                  <a:lnTo>
                    <a:pt x="81070" y="234130"/>
                  </a:lnTo>
                  <a:lnTo>
                    <a:pt x="81218" y="233976"/>
                  </a:lnTo>
                  <a:lnTo>
                    <a:pt x="81331" y="233762"/>
                  </a:lnTo>
                  <a:lnTo>
                    <a:pt x="81508" y="233258"/>
                  </a:lnTo>
                  <a:lnTo>
                    <a:pt x="81622" y="233026"/>
                  </a:lnTo>
                  <a:lnTo>
                    <a:pt x="81852" y="232671"/>
                  </a:lnTo>
                  <a:lnTo>
                    <a:pt x="81977" y="232498"/>
                  </a:lnTo>
                  <a:lnTo>
                    <a:pt x="82109" y="232335"/>
                  </a:lnTo>
                  <a:lnTo>
                    <a:pt x="82256" y="232194"/>
                  </a:lnTo>
                  <a:lnTo>
                    <a:pt x="82479" y="232048"/>
                  </a:lnTo>
                  <a:lnTo>
                    <a:pt x="82732" y="231939"/>
                  </a:lnTo>
                  <a:lnTo>
                    <a:pt x="83265" y="231757"/>
                  </a:lnTo>
                  <a:lnTo>
                    <a:pt x="83510" y="231635"/>
                  </a:lnTo>
                  <a:lnTo>
                    <a:pt x="83831" y="231412"/>
                  </a:lnTo>
                  <a:lnTo>
                    <a:pt x="84133" y="231153"/>
                  </a:lnTo>
                  <a:lnTo>
                    <a:pt x="84420" y="230880"/>
                  </a:lnTo>
                  <a:lnTo>
                    <a:pt x="84707" y="230598"/>
                  </a:lnTo>
                  <a:lnTo>
                    <a:pt x="84998" y="230325"/>
                  </a:lnTo>
                  <a:lnTo>
                    <a:pt x="85417" y="229975"/>
                  </a:lnTo>
                  <a:lnTo>
                    <a:pt x="85848" y="229639"/>
                  </a:lnTo>
                  <a:lnTo>
                    <a:pt x="86271" y="229293"/>
                  </a:lnTo>
                  <a:lnTo>
                    <a:pt x="86671" y="228929"/>
                  </a:lnTo>
                  <a:lnTo>
                    <a:pt x="87026" y="228534"/>
                  </a:lnTo>
                  <a:lnTo>
                    <a:pt x="87340" y="228088"/>
                  </a:lnTo>
                  <a:lnTo>
                    <a:pt x="87612" y="227616"/>
                  </a:lnTo>
                  <a:lnTo>
                    <a:pt x="87857" y="227115"/>
                  </a:lnTo>
                  <a:lnTo>
                    <a:pt x="88314" y="226106"/>
                  </a:lnTo>
                  <a:lnTo>
                    <a:pt x="88749" y="225115"/>
                  </a:lnTo>
                  <a:lnTo>
                    <a:pt x="88968" y="224556"/>
                  </a:lnTo>
                  <a:lnTo>
                    <a:pt x="89134" y="224101"/>
                  </a:lnTo>
                  <a:lnTo>
                    <a:pt x="89394" y="223228"/>
                  </a:lnTo>
                  <a:lnTo>
                    <a:pt x="89519" y="222824"/>
                  </a:lnTo>
                  <a:lnTo>
                    <a:pt x="89621" y="222442"/>
                  </a:lnTo>
                  <a:lnTo>
                    <a:pt x="89670" y="222142"/>
                  </a:lnTo>
                  <a:lnTo>
                    <a:pt x="89628" y="221987"/>
                  </a:lnTo>
                  <a:lnTo>
                    <a:pt x="89439" y="221955"/>
                  </a:lnTo>
                  <a:lnTo>
                    <a:pt x="89186" y="222023"/>
                  </a:lnTo>
                  <a:lnTo>
                    <a:pt x="88892" y="222151"/>
                  </a:lnTo>
                  <a:lnTo>
                    <a:pt x="88597" y="222305"/>
                  </a:lnTo>
                  <a:lnTo>
                    <a:pt x="88333" y="222451"/>
                  </a:lnTo>
                  <a:lnTo>
                    <a:pt x="88012" y="222646"/>
                  </a:lnTo>
                  <a:lnTo>
                    <a:pt x="87698" y="222869"/>
                  </a:lnTo>
                  <a:lnTo>
                    <a:pt x="87400" y="223115"/>
                  </a:lnTo>
                  <a:lnTo>
                    <a:pt x="87132" y="223387"/>
                  </a:lnTo>
                  <a:lnTo>
                    <a:pt x="86890" y="223674"/>
                  </a:lnTo>
                  <a:lnTo>
                    <a:pt x="86702" y="224025"/>
                  </a:lnTo>
                  <a:lnTo>
                    <a:pt x="86565" y="224415"/>
                  </a:lnTo>
                  <a:lnTo>
                    <a:pt x="86452" y="224824"/>
                  </a:lnTo>
                  <a:lnTo>
                    <a:pt x="86309" y="225206"/>
                  </a:lnTo>
                  <a:lnTo>
                    <a:pt x="86105" y="225533"/>
                  </a:lnTo>
                  <a:lnTo>
                    <a:pt x="85802" y="225815"/>
                  </a:lnTo>
                  <a:lnTo>
                    <a:pt x="85444" y="226061"/>
                  </a:lnTo>
                  <a:lnTo>
                    <a:pt x="85043" y="226265"/>
                  </a:lnTo>
                  <a:lnTo>
                    <a:pt x="84632" y="226433"/>
                  </a:lnTo>
                  <a:lnTo>
                    <a:pt x="84220" y="226570"/>
                  </a:lnTo>
                  <a:lnTo>
                    <a:pt x="83846" y="226652"/>
                  </a:lnTo>
                  <a:lnTo>
                    <a:pt x="83453" y="226702"/>
                  </a:lnTo>
                  <a:lnTo>
                    <a:pt x="83057" y="226720"/>
                  </a:lnTo>
                  <a:lnTo>
                    <a:pt x="82660" y="226720"/>
                  </a:lnTo>
                  <a:lnTo>
                    <a:pt x="82267" y="226711"/>
                  </a:lnTo>
                  <a:lnTo>
                    <a:pt x="81882" y="226684"/>
                  </a:lnTo>
                  <a:lnTo>
                    <a:pt x="81505" y="226638"/>
                  </a:lnTo>
                  <a:lnTo>
                    <a:pt x="81123" y="226579"/>
                  </a:lnTo>
                  <a:lnTo>
                    <a:pt x="80043" y="226397"/>
                  </a:lnTo>
                  <a:lnTo>
                    <a:pt x="79409" y="226270"/>
                  </a:lnTo>
                  <a:lnTo>
                    <a:pt x="79088" y="226224"/>
                  </a:lnTo>
                  <a:lnTo>
                    <a:pt x="78770" y="226202"/>
                  </a:lnTo>
                  <a:lnTo>
                    <a:pt x="78502" y="226220"/>
                  </a:lnTo>
                  <a:lnTo>
                    <a:pt x="77966" y="226315"/>
                  </a:lnTo>
                  <a:lnTo>
                    <a:pt x="77701" y="226352"/>
                  </a:lnTo>
                  <a:lnTo>
                    <a:pt x="77437" y="226356"/>
                  </a:lnTo>
                  <a:lnTo>
                    <a:pt x="77094" y="226306"/>
                  </a:lnTo>
                  <a:lnTo>
                    <a:pt x="76753" y="226211"/>
                  </a:lnTo>
                  <a:lnTo>
                    <a:pt x="76417" y="226083"/>
                  </a:lnTo>
                  <a:lnTo>
                    <a:pt x="76085" y="225942"/>
                  </a:lnTo>
                  <a:lnTo>
                    <a:pt x="75938" y="225874"/>
                  </a:lnTo>
                  <a:lnTo>
                    <a:pt x="75462" y="225597"/>
                  </a:lnTo>
                  <a:lnTo>
                    <a:pt x="75228" y="225451"/>
                  </a:lnTo>
                  <a:lnTo>
                    <a:pt x="74997" y="225301"/>
                  </a:lnTo>
                  <a:lnTo>
                    <a:pt x="74771" y="225142"/>
                  </a:lnTo>
                  <a:lnTo>
                    <a:pt x="74529" y="224960"/>
                  </a:lnTo>
                  <a:lnTo>
                    <a:pt x="73732" y="224306"/>
                  </a:lnTo>
                  <a:lnTo>
                    <a:pt x="73664" y="224174"/>
                  </a:lnTo>
                  <a:lnTo>
                    <a:pt x="73623" y="224028"/>
                  </a:lnTo>
                  <a:lnTo>
                    <a:pt x="73596" y="223869"/>
                  </a:lnTo>
                  <a:lnTo>
                    <a:pt x="73562" y="223715"/>
                  </a:lnTo>
                  <a:lnTo>
                    <a:pt x="73502" y="223574"/>
                  </a:lnTo>
                  <a:lnTo>
                    <a:pt x="73411" y="223428"/>
                  </a:lnTo>
                  <a:lnTo>
                    <a:pt x="73302" y="223292"/>
                  </a:lnTo>
                  <a:lnTo>
                    <a:pt x="73177" y="223165"/>
                  </a:lnTo>
                  <a:lnTo>
                    <a:pt x="73049" y="223042"/>
                  </a:lnTo>
                  <a:lnTo>
                    <a:pt x="72913" y="222928"/>
                  </a:lnTo>
                  <a:lnTo>
                    <a:pt x="72750" y="222815"/>
                  </a:lnTo>
                  <a:lnTo>
                    <a:pt x="72576" y="222710"/>
                  </a:lnTo>
                  <a:lnTo>
                    <a:pt x="72391" y="222614"/>
                  </a:lnTo>
                  <a:lnTo>
                    <a:pt x="72206" y="222533"/>
                  </a:lnTo>
                  <a:lnTo>
                    <a:pt x="72018" y="222460"/>
                  </a:lnTo>
                  <a:lnTo>
                    <a:pt x="71814" y="222392"/>
                  </a:lnTo>
                  <a:lnTo>
                    <a:pt x="71606" y="222333"/>
                  </a:lnTo>
                  <a:lnTo>
                    <a:pt x="71394" y="222283"/>
                  </a:lnTo>
                  <a:lnTo>
                    <a:pt x="71179" y="222246"/>
                  </a:lnTo>
                  <a:lnTo>
                    <a:pt x="70858" y="222224"/>
                  </a:lnTo>
                  <a:lnTo>
                    <a:pt x="70632" y="222228"/>
                  </a:lnTo>
                  <a:lnTo>
                    <a:pt x="70409" y="222246"/>
                  </a:lnTo>
                  <a:lnTo>
                    <a:pt x="70261" y="222169"/>
                  </a:lnTo>
                  <a:lnTo>
                    <a:pt x="70110" y="222096"/>
                  </a:lnTo>
                  <a:lnTo>
                    <a:pt x="69959" y="222033"/>
                  </a:lnTo>
                  <a:lnTo>
                    <a:pt x="69804" y="221987"/>
                  </a:lnTo>
                  <a:lnTo>
                    <a:pt x="69619" y="221964"/>
                  </a:lnTo>
                  <a:lnTo>
                    <a:pt x="69430" y="221969"/>
                  </a:lnTo>
                  <a:lnTo>
                    <a:pt x="69242" y="221983"/>
                  </a:lnTo>
                  <a:lnTo>
                    <a:pt x="69057" y="221983"/>
                  </a:lnTo>
                  <a:lnTo>
                    <a:pt x="68879" y="221951"/>
                  </a:lnTo>
                  <a:lnTo>
                    <a:pt x="68732" y="221887"/>
                  </a:lnTo>
                  <a:lnTo>
                    <a:pt x="68588" y="221801"/>
                  </a:lnTo>
                  <a:lnTo>
                    <a:pt x="68449" y="221701"/>
                  </a:lnTo>
                  <a:lnTo>
                    <a:pt x="68184" y="221487"/>
                  </a:lnTo>
                  <a:lnTo>
                    <a:pt x="67848" y="221196"/>
                  </a:lnTo>
                  <a:lnTo>
                    <a:pt x="67689" y="221037"/>
                  </a:lnTo>
                  <a:lnTo>
                    <a:pt x="67535" y="220873"/>
                  </a:lnTo>
                  <a:lnTo>
                    <a:pt x="67391" y="220705"/>
                  </a:lnTo>
                  <a:lnTo>
                    <a:pt x="67138" y="220614"/>
                  </a:lnTo>
                  <a:lnTo>
                    <a:pt x="66877" y="220551"/>
                  </a:lnTo>
                  <a:lnTo>
                    <a:pt x="66618" y="220523"/>
                  </a:lnTo>
                  <a:lnTo>
                    <a:pt x="66375" y="220546"/>
                  </a:lnTo>
                  <a:lnTo>
                    <a:pt x="66235" y="220578"/>
                  </a:lnTo>
                  <a:lnTo>
                    <a:pt x="66092" y="220623"/>
                  </a:lnTo>
                  <a:lnTo>
                    <a:pt x="65718" y="220841"/>
                  </a:lnTo>
                  <a:lnTo>
                    <a:pt x="65582" y="221014"/>
                  </a:lnTo>
                  <a:lnTo>
                    <a:pt x="65480" y="221242"/>
                  </a:lnTo>
                  <a:lnTo>
                    <a:pt x="65408" y="221496"/>
                  </a:lnTo>
                  <a:lnTo>
                    <a:pt x="65374" y="221755"/>
                  </a:lnTo>
                  <a:lnTo>
                    <a:pt x="65374" y="221996"/>
                  </a:lnTo>
                  <a:lnTo>
                    <a:pt x="65431" y="222246"/>
                  </a:lnTo>
                  <a:lnTo>
                    <a:pt x="65556" y="222496"/>
                  </a:lnTo>
                  <a:lnTo>
                    <a:pt x="65714" y="222737"/>
                  </a:lnTo>
                  <a:lnTo>
                    <a:pt x="65884" y="222983"/>
                  </a:lnTo>
                  <a:lnTo>
                    <a:pt x="66039" y="223224"/>
                  </a:lnTo>
                  <a:lnTo>
                    <a:pt x="66145" y="223410"/>
                  </a:lnTo>
                  <a:lnTo>
                    <a:pt x="66364" y="223769"/>
                  </a:lnTo>
                  <a:lnTo>
                    <a:pt x="66469" y="223956"/>
                  </a:lnTo>
                  <a:lnTo>
                    <a:pt x="66564" y="224142"/>
                  </a:lnTo>
                  <a:lnTo>
                    <a:pt x="66696" y="224456"/>
                  </a:lnTo>
                  <a:lnTo>
                    <a:pt x="66810" y="224783"/>
                  </a:lnTo>
                  <a:lnTo>
                    <a:pt x="66908" y="225115"/>
                  </a:lnTo>
                  <a:lnTo>
                    <a:pt x="66983" y="225451"/>
                  </a:lnTo>
                  <a:lnTo>
                    <a:pt x="67040" y="225783"/>
                  </a:lnTo>
                  <a:lnTo>
                    <a:pt x="67100" y="226083"/>
                  </a:lnTo>
                  <a:lnTo>
                    <a:pt x="67161" y="226515"/>
                  </a:lnTo>
                  <a:lnTo>
                    <a:pt x="67214" y="226952"/>
                  </a:lnTo>
                  <a:lnTo>
                    <a:pt x="67244" y="227393"/>
                  </a:lnTo>
                  <a:lnTo>
                    <a:pt x="67255" y="227834"/>
                  </a:lnTo>
                  <a:lnTo>
                    <a:pt x="67240" y="228270"/>
                  </a:lnTo>
                  <a:lnTo>
                    <a:pt x="67300" y="228570"/>
                  </a:lnTo>
                  <a:lnTo>
                    <a:pt x="67334" y="228702"/>
                  </a:lnTo>
                  <a:lnTo>
                    <a:pt x="67327" y="229175"/>
                  </a:lnTo>
                  <a:lnTo>
                    <a:pt x="67274" y="229334"/>
                  </a:lnTo>
                  <a:lnTo>
                    <a:pt x="67123" y="229616"/>
                  </a:lnTo>
                  <a:lnTo>
                    <a:pt x="67002" y="229861"/>
                  </a:lnTo>
                  <a:lnTo>
                    <a:pt x="66885" y="230112"/>
                  </a:lnTo>
                  <a:lnTo>
                    <a:pt x="66832" y="230239"/>
                  </a:lnTo>
                  <a:lnTo>
                    <a:pt x="66791" y="230366"/>
                  </a:lnTo>
                  <a:lnTo>
                    <a:pt x="66692" y="230757"/>
                  </a:lnTo>
                  <a:lnTo>
                    <a:pt x="66647" y="230884"/>
                  </a:lnTo>
                  <a:lnTo>
                    <a:pt x="66571" y="231039"/>
                  </a:lnTo>
                  <a:lnTo>
                    <a:pt x="66481" y="231193"/>
                  </a:lnTo>
                  <a:lnTo>
                    <a:pt x="66194" y="231644"/>
                  </a:lnTo>
                  <a:lnTo>
                    <a:pt x="66009" y="231976"/>
                  </a:lnTo>
                  <a:lnTo>
                    <a:pt x="65646" y="232648"/>
                  </a:lnTo>
                  <a:lnTo>
                    <a:pt x="65473" y="232989"/>
                  </a:lnTo>
                  <a:lnTo>
                    <a:pt x="65306" y="233330"/>
                  </a:lnTo>
                  <a:lnTo>
                    <a:pt x="64445" y="233935"/>
                  </a:lnTo>
                  <a:lnTo>
                    <a:pt x="64472" y="234244"/>
                  </a:lnTo>
                  <a:lnTo>
                    <a:pt x="64978" y="234344"/>
                  </a:lnTo>
                  <a:lnTo>
                    <a:pt x="64921" y="234667"/>
                  </a:lnTo>
                  <a:lnTo>
                    <a:pt x="64317" y="234503"/>
                  </a:lnTo>
                  <a:lnTo>
                    <a:pt x="64071" y="234772"/>
                  </a:lnTo>
                  <a:lnTo>
                    <a:pt x="64547" y="235335"/>
                  </a:lnTo>
                  <a:lnTo>
                    <a:pt x="64015" y="235672"/>
                  </a:lnTo>
                  <a:lnTo>
                    <a:pt x="63671" y="235067"/>
                  </a:lnTo>
                  <a:lnTo>
                    <a:pt x="63074" y="234985"/>
                  </a:lnTo>
                  <a:lnTo>
                    <a:pt x="62383" y="235117"/>
                  </a:lnTo>
                  <a:lnTo>
                    <a:pt x="61794" y="235126"/>
                  </a:lnTo>
                  <a:lnTo>
                    <a:pt x="61522" y="235163"/>
                  </a:lnTo>
                  <a:lnTo>
                    <a:pt x="61243" y="235126"/>
                  </a:lnTo>
                  <a:lnTo>
                    <a:pt x="60963" y="235031"/>
                  </a:lnTo>
                  <a:lnTo>
                    <a:pt x="60397" y="234762"/>
                  </a:lnTo>
                  <a:lnTo>
                    <a:pt x="60113" y="234644"/>
                  </a:lnTo>
                  <a:lnTo>
                    <a:pt x="59147" y="234349"/>
                  </a:lnTo>
                  <a:lnTo>
                    <a:pt x="58172" y="234076"/>
                  </a:lnTo>
                  <a:lnTo>
                    <a:pt x="57685" y="233935"/>
                  </a:lnTo>
                  <a:lnTo>
                    <a:pt x="56314" y="233494"/>
                  </a:lnTo>
                  <a:lnTo>
                    <a:pt x="55853" y="233353"/>
                  </a:lnTo>
                  <a:lnTo>
                    <a:pt x="55392" y="233226"/>
                  </a:lnTo>
                  <a:lnTo>
                    <a:pt x="54633" y="233049"/>
                  </a:lnTo>
                  <a:lnTo>
                    <a:pt x="54256" y="232967"/>
                  </a:lnTo>
                  <a:lnTo>
                    <a:pt x="53870" y="232898"/>
                  </a:lnTo>
                  <a:lnTo>
                    <a:pt x="53221" y="232794"/>
                  </a:lnTo>
                  <a:lnTo>
                    <a:pt x="52685" y="232730"/>
                  </a:lnTo>
                  <a:lnTo>
                    <a:pt x="52144" y="232676"/>
                  </a:lnTo>
                  <a:lnTo>
                    <a:pt x="51960" y="232712"/>
                  </a:lnTo>
                  <a:lnTo>
                    <a:pt x="51771" y="232735"/>
                  </a:lnTo>
                  <a:lnTo>
                    <a:pt x="51582" y="232748"/>
                  </a:lnTo>
                  <a:lnTo>
                    <a:pt x="51204" y="232735"/>
                  </a:lnTo>
                  <a:lnTo>
                    <a:pt x="50834" y="232657"/>
                  </a:lnTo>
                  <a:lnTo>
                    <a:pt x="50468" y="232512"/>
                  </a:lnTo>
                  <a:lnTo>
                    <a:pt x="50105" y="232326"/>
                  </a:lnTo>
                  <a:lnTo>
                    <a:pt x="49754" y="232116"/>
                  </a:lnTo>
                  <a:lnTo>
                    <a:pt x="49414" y="231903"/>
                  </a:lnTo>
                  <a:lnTo>
                    <a:pt x="49074" y="231662"/>
                  </a:lnTo>
                  <a:lnTo>
                    <a:pt x="48749" y="231384"/>
                  </a:lnTo>
                  <a:lnTo>
                    <a:pt x="48436" y="231098"/>
                  </a:lnTo>
                  <a:lnTo>
                    <a:pt x="48115" y="230821"/>
                  </a:lnTo>
                  <a:lnTo>
                    <a:pt x="47779" y="230571"/>
                  </a:lnTo>
                  <a:lnTo>
                    <a:pt x="47442" y="230375"/>
                  </a:lnTo>
                  <a:lnTo>
                    <a:pt x="47091" y="230207"/>
                  </a:lnTo>
                  <a:lnTo>
                    <a:pt x="46736" y="230043"/>
                  </a:lnTo>
                  <a:lnTo>
                    <a:pt x="46389" y="229871"/>
                  </a:lnTo>
                  <a:lnTo>
                    <a:pt x="46060" y="229670"/>
                  </a:lnTo>
                  <a:lnTo>
                    <a:pt x="45433" y="229175"/>
                  </a:lnTo>
                  <a:lnTo>
                    <a:pt x="44825" y="228598"/>
                  </a:lnTo>
                  <a:lnTo>
                    <a:pt x="44281" y="227956"/>
                  </a:lnTo>
                  <a:lnTo>
                    <a:pt x="43855" y="227275"/>
                  </a:lnTo>
                  <a:lnTo>
                    <a:pt x="43590" y="226579"/>
                  </a:lnTo>
                  <a:lnTo>
                    <a:pt x="43549" y="226379"/>
                  </a:lnTo>
                  <a:lnTo>
                    <a:pt x="43515" y="226174"/>
                  </a:lnTo>
                  <a:lnTo>
                    <a:pt x="43488" y="225970"/>
                  </a:lnTo>
                  <a:lnTo>
                    <a:pt x="43473" y="225765"/>
                  </a:lnTo>
                  <a:lnTo>
                    <a:pt x="43462" y="225561"/>
                  </a:lnTo>
                  <a:lnTo>
                    <a:pt x="43473" y="225083"/>
                  </a:lnTo>
                  <a:lnTo>
                    <a:pt x="43534" y="224592"/>
                  </a:lnTo>
                  <a:lnTo>
                    <a:pt x="43636" y="224106"/>
                  </a:lnTo>
                  <a:lnTo>
                    <a:pt x="43771" y="223633"/>
                  </a:lnTo>
                  <a:lnTo>
                    <a:pt x="43938" y="223178"/>
                  </a:lnTo>
                  <a:lnTo>
                    <a:pt x="44059" y="222928"/>
                  </a:lnTo>
                  <a:lnTo>
                    <a:pt x="44349" y="222446"/>
                  </a:lnTo>
                  <a:lnTo>
                    <a:pt x="44489" y="222205"/>
                  </a:lnTo>
                  <a:lnTo>
                    <a:pt x="44610" y="221955"/>
                  </a:lnTo>
                  <a:lnTo>
                    <a:pt x="44716" y="221692"/>
                  </a:lnTo>
                  <a:lnTo>
                    <a:pt x="44810" y="221419"/>
                  </a:lnTo>
                  <a:lnTo>
                    <a:pt x="44893" y="221146"/>
                  </a:lnTo>
                  <a:lnTo>
                    <a:pt x="44957" y="220864"/>
                  </a:lnTo>
                  <a:lnTo>
                    <a:pt x="44995" y="220587"/>
                  </a:lnTo>
                  <a:lnTo>
                    <a:pt x="44991" y="220296"/>
                  </a:lnTo>
                  <a:lnTo>
                    <a:pt x="44942" y="220000"/>
                  </a:lnTo>
                  <a:lnTo>
                    <a:pt x="44886" y="219705"/>
                  </a:lnTo>
                  <a:lnTo>
                    <a:pt x="44856" y="219414"/>
                  </a:lnTo>
                  <a:lnTo>
                    <a:pt x="44878" y="219137"/>
                  </a:lnTo>
                  <a:lnTo>
                    <a:pt x="44931" y="218987"/>
                  </a:lnTo>
                  <a:lnTo>
                    <a:pt x="45006" y="218841"/>
                  </a:lnTo>
                  <a:lnTo>
                    <a:pt x="45086" y="218700"/>
                  </a:lnTo>
                  <a:lnTo>
                    <a:pt x="45150" y="218559"/>
                  </a:lnTo>
                  <a:lnTo>
                    <a:pt x="45180" y="218414"/>
                  </a:lnTo>
                  <a:lnTo>
                    <a:pt x="45135" y="218209"/>
                  </a:lnTo>
                  <a:lnTo>
                    <a:pt x="45014" y="217996"/>
                  </a:lnTo>
                  <a:lnTo>
                    <a:pt x="44848" y="217782"/>
                  </a:lnTo>
                  <a:lnTo>
                    <a:pt x="44474" y="217386"/>
                  </a:lnTo>
                  <a:lnTo>
                    <a:pt x="44281" y="217204"/>
                  </a:lnTo>
                  <a:lnTo>
                    <a:pt x="44066" y="217045"/>
                  </a:lnTo>
                  <a:lnTo>
                    <a:pt x="43620" y="216736"/>
                  </a:lnTo>
                  <a:lnTo>
                    <a:pt x="43405" y="216573"/>
                  </a:lnTo>
                  <a:lnTo>
                    <a:pt x="42909" y="216156"/>
                  </a:lnTo>
                  <a:lnTo>
                    <a:pt x="42605" y="215891"/>
                  </a:lnTo>
                  <a:lnTo>
                    <a:pt x="42355" y="215650"/>
                  </a:lnTo>
                  <a:lnTo>
                    <a:pt x="42129" y="215386"/>
                  </a:lnTo>
                  <a:lnTo>
                    <a:pt x="41902" y="215081"/>
                  </a:lnTo>
                  <a:lnTo>
                    <a:pt x="41698" y="214754"/>
                  </a:lnTo>
                  <a:lnTo>
                    <a:pt x="41513" y="214413"/>
                  </a:lnTo>
                  <a:lnTo>
                    <a:pt x="41351" y="214063"/>
                  </a:lnTo>
                  <a:lnTo>
                    <a:pt x="41222" y="213704"/>
                  </a:lnTo>
                  <a:lnTo>
                    <a:pt x="41147" y="213377"/>
                  </a:lnTo>
                  <a:lnTo>
                    <a:pt x="41090" y="212690"/>
                  </a:lnTo>
                  <a:lnTo>
                    <a:pt x="41052" y="212349"/>
                  </a:lnTo>
                  <a:lnTo>
                    <a:pt x="40962" y="212031"/>
                  </a:lnTo>
                  <a:lnTo>
                    <a:pt x="40863" y="211813"/>
                  </a:lnTo>
                  <a:lnTo>
                    <a:pt x="40750" y="211594"/>
                  </a:lnTo>
                  <a:lnTo>
                    <a:pt x="40626" y="211385"/>
                  </a:lnTo>
                  <a:lnTo>
                    <a:pt x="40482" y="211185"/>
                  </a:lnTo>
                  <a:lnTo>
                    <a:pt x="40331" y="211008"/>
                  </a:lnTo>
                  <a:lnTo>
                    <a:pt x="40105" y="210821"/>
                  </a:lnTo>
                  <a:lnTo>
                    <a:pt x="39968" y="210731"/>
                  </a:lnTo>
                  <a:lnTo>
                    <a:pt x="39768" y="210612"/>
                  </a:lnTo>
                  <a:lnTo>
                    <a:pt x="39576" y="210485"/>
                  </a:lnTo>
                  <a:lnTo>
                    <a:pt x="39402" y="210335"/>
                  </a:lnTo>
                  <a:lnTo>
                    <a:pt x="39209" y="210094"/>
                  </a:lnTo>
                  <a:lnTo>
                    <a:pt x="39047" y="209821"/>
                  </a:lnTo>
                  <a:lnTo>
                    <a:pt x="38907" y="209535"/>
                  </a:lnTo>
                  <a:lnTo>
                    <a:pt x="38771" y="209235"/>
                  </a:lnTo>
                  <a:lnTo>
                    <a:pt x="38635" y="208944"/>
                  </a:lnTo>
                  <a:lnTo>
                    <a:pt x="38503" y="208671"/>
                  </a:lnTo>
                  <a:lnTo>
                    <a:pt x="38375" y="208394"/>
                  </a:lnTo>
                  <a:lnTo>
                    <a:pt x="38250" y="208117"/>
                  </a:lnTo>
                  <a:lnTo>
                    <a:pt x="37876" y="207253"/>
                  </a:lnTo>
                  <a:lnTo>
                    <a:pt x="37661" y="206777"/>
                  </a:lnTo>
                  <a:lnTo>
                    <a:pt x="37487" y="206339"/>
                  </a:lnTo>
                  <a:lnTo>
                    <a:pt x="37385" y="206025"/>
                  </a:lnTo>
                  <a:lnTo>
                    <a:pt x="37287" y="205648"/>
                  </a:lnTo>
                  <a:lnTo>
                    <a:pt x="37245" y="205457"/>
                  </a:lnTo>
                  <a:lnTo>
                    <a:pt x="37211" y="205266"/>
                  </a:lnTo>
                  <a:lnTo>
                    <a:pt x="37185" y="205075"/>
                  </a:lnTo>
                  <a:lnTo>
                    <a:pt x="37185" y="204634"/>
                  </a:lnTo>
                  <a:lnTo>
                    <a:pt x="37249" y="204189"/>
                  </a:lnTo>
                  <a:lnTo>
                    <a:pt x="37351" y="203734"/>
                  </a:lnTo>
                  <a:lnTo>
                    <a:pt x="37589" y="202839"/>
                  </a:lnTo>
                  <a:lnTo>
                    <a:pt x="37793" y="202166"/>
                  </a:lnTo>
                  <a:lnTo>
                    <a:pt x="38053" y="201506"/>
                  </a:lnTo>
                  <a:lnTo>
                    <a:pt x="38318" y="200852"/>
                  </a:lnTo>
                  <a:lnTo>
                    <a:pt x="38537" y="200193"/>
                  </a:lnTo>
                  <a:lnTo>
                    <a:pt x="38658" y="199520"/>
                  </a:lnTo>
                  <a:lnTo>
                    <a:pt x="38688" y="199197"/>
                  </a:lnTo>
                  <a:lnTo>
                    <a:pt x="38714" y="198865"/>
                  </a:lnTo>
                  <a:lnTo>
                    <a:pt x="38726" y="198533"/>
                  </a:lnTo>
                  <a:lnTo>
                    <a:pt x="38696" y="198215"/>
                  </a:lnTo>
                  <a:lnTo>
                    <a:pt x="38612" y="197924"/>
                  </a:lnTo>
                  <a:lnTo>
                    <a:pt x="38507" y="197701"/>
                  </a:lnTo>
                  <a:lnTo>
                    <a:pt x="38371" y="197479"/>
                  </a:lnTo>
                  <a:lnTo>
                    <a:pt x="38212" y="197274"/>
                  </a:lnTo>
                  <a:lnTo>
                    <a:pt x="38031" y="197101"/>
                  </a:lnTo>
                  <a:lnTo>
                    <a:pt x="37838" y="196970"/>
                  </a:lnTo>
                  <a:lnTo>
                    <a:pt x="37608" y="196901"/>
                  </a:lnTo>
                  <a:lnTo>
                    <a:pt x="37079" y="196865"/>
                  </a:lnTo>
                  <a:lnTo>
                    <a:pt x="36800" y="196856"/>
                  </a:lnTo>
                  <a:lnTo>
                    <a:pt x="36520" y="196865"/>
                  </a:lnTo>
                  <a:lnTo>
                    <a:pt x="36245" y="196888"/>
                  </a:lnTo>
                  <a:lnTo>
                    <a:pt x="35969" y="196920"/>
                  </a:lnTo>
                  <a:lnTo>
                    <a:pt x="35444" y="197001"/>
                  </a:lnTo>
                  <a:lnTo>
                    <a:pt x="35187" y="197056"/>
                  </a:lnTo>
                  <a:lnTo>
                    <a:pt x="35059" y="197101"/>
                  </a:lnTo>
                  <a:lnTo>
                    <a:pt x="34632" y="197374"/>
                  </a:lnTo>
                  <a:lnTo>
                    <a:pt x="34526" y="197501"/>
                  </a:lnTo>
                  <a:lnTo>
                    <a:pt x="34432" y="197638"/>
                  </a:lnTo>
                  <a:lnTo>
                    <a:pt x="34349" y="197783"/>
                  </a:lnTo>
                  <a:lnTo>
                    <a:pt x="34277" y="197929"/>
                  </a:lnTo>
                  <a:lnTo>
                    <a:pt x="34213" y="198124"/>
                  </a:lnTo>
                  <a:lnTo>
                    <a:pt x="34175" y="198329"/>
                  </a:lnTo>
                  <a:lnTo>
                    <a:pt x="34152" y="198542"/>
                  </a:lnTo>
                  <a:lnTo>
                    <a:pt x="34133" y="198756"/>
                  </a:lnTo>
                  <a:lnTo>
                    <a:pt x="34084" y="199138"/>
                  </a:lnTo>
                  <a:lnTo>
                    <a:pt x="34054" y="199488"/>
                  </a:lnTo>
                  <a:lnTo>
                    <a:pt x="34020" y="199661"/>
                  </a:lnTo>
                  <a:lnTo>
                    <a:pt x="33971" y="199820"/>
                  </a:lnTo>
                  <a:lnTo>
                    <a:pt x="33880" y="199988"/>
                  </a:lnTo>
                  <a:lnTo>
                    <a:pt x="33763" y="200143"/>
                  </a:lnTo>
                  <a:lnTo>
                    <a:pt x="33631" y="200293"/>
                  </a:lnTo>
                  <a:lnTo>
                    <a:pt x="33491" y="200434"/>
                  </a:lnTo>
                  <a:lnTo>
                    <a:pt x="33129" y="200752"/>
                  </a:lnTo>
                  <a:lnTo>
                    <a:pt x="32793" y="201020"/>
                  </a:lnTo>
                  <a:lnTo>
                    <a:pt x="32585" y="201234"/>
                  </a:lnTo>
                  <a:lnTo>
                    <a:pt x="32392" y="201461"/>
                  </a:lnTo>
                  <a:lnTo>
                    <a:pt x="32215" y="201707"/>
                  </a:lnTo>
                  <a:lnTo>
                    <a:pt x="32052" y="201966"/>
                  </a:lnTo>
                  <a:lnTo>
                    <a:pt x="31916" y="202225"/>
                  </a:lnTo>
                  <a:lnTo>
                    <a:pt x="31803" y="202511"/>
                  </a:lnTo>
                  <a:lnTo>
                    <a:pt x="31709" y="202816"/>
                  </a:lnTo>
                  <a:lnTo>
                    <a:pt x="31641" y="203125"/>
                  </a:lnTo>
                  <a:lnTo>
                    <a:pt x="31588" y="203439"/>
                  </a:lnTo>
                  <a:lnTo>
                    <a:pt x="31558" y="203748"/>
                  </a:lnTo>
                  <a:lnTo>
                    <a:pt x="31543" y="204016"/>
                  </a:lnTo>
                  <a:lnTo>
                    <a:pt x="31543" y="204289"/>
                  </a:lnTo>
                  <a:lnTo>
                    <a:pt x="31554" y="204557"/>
                  </a:lnTo>
                  <a:lnTo>
                    <a:pt x="31584" y="204830"/>
                  </a:lnTo>
                  <a:lnTo>
                    <a:pt x="31622" y="205093"/>
                  </a:lnTo>
                  <a:lnTo>
                    <a:pt x="31731" y="205534"/>
                  </a:lnTo>
                  <a:lnTo>
                    <a:pt x="31886" y="205966"/>
                  </a:lnTo>
                  <a:lnTo>
                    <a:pt x="32075" y="206389"/>
                  </a:lnTo>
                  <a:lnTo>
                    <a:pt x="32287" y="206807"/>
                  </a:lnTo>
                  <a:lnTo>
                    <a:pt x="32498" y="207216"/>
                  </a:lnTo>
                  <a:lnTo>
                    <a:pt x="32687" y="207567"/>
                  </a:lnTo>
                  <a:lnTo>
                    <a:pt x="32883" y="207907"/>
                  </a:lnTo>
                  <a:lnTo>
                    <a:pt x="33091" y="208244"/>
                  </a:lnTo>
                  <a:lnTo>
                    <a:pt x="33306" y="208571"/>
                  </a:lnTo>
                  <a:lnTo>
                    <a:pt x="33533" y="208894"/>
                  </a:lnTo>
                  <a:lnTo>
                    <a:pt x="33612" y="209158"/>
                  </a:lnTo>
                  <a:lnTo>
                    <a:pt x="33763" y="209685"/>
                  </a:lnTo>
                  <a:lnTo>
                    <a:pt x="33850" y="209949"/>
                  </a:lnTo>
                  <a:lnTo>
                    <a:pt x="33997" y="210335"/>
                  </a:lnTo>
                  <a:lnTo>
                    <a:pt x="34156" y="210717"/>
                  </a:lnTo>
                  <a:lnTo>
                    <a:pt x="34322" y="211099"/>
                  </a:lnTo>
                  <a:lnTo>
                    <a:pt x="34500" y="211476"/>
                  </a:lnTo>
                  <a:lnTo>
                    <a:pt x="34685" y="211844"/>
                  </a:lnTo>
                  <a:lnTo>
                    <a:pt x="34870" y="212190"/>
                  </a:lnTo>
                  <a:lnTo>
                    <a:pt x="35478" y="213190"/>
                  </a:lnTo>
                  <a:lnTo>
                    <a:pt x="35663" y="213531"/>
                  </a:lnTo>
                  <a:lnTo>
                    <a:pt x="35867" y="213936"/>
                  </a:lnTo>
                  <a:lnTo>
                    <a:pt x="36059" y="214349"/>
                  </a:lnTo>
                  <a:lnTo>
                    <a:pt x="36331" y="214959"/>
                  </a:lnTo>
                  <a:lnTo>
                    <a:pt x="36498" y="215368"/>
                  </a:lnTo>
                  <a:lnTo>
                    <a:pt x="36566" y="215577"/>
                  </a:lnTo>
                  <a:lnTo>
                    <a:pt x="36641" y="215863"/>
                  </a:lnTo>
                  <a:lnTo>
                    <a:pt x="36705" y="216150"/>
                  </a:lnTo>
                  <a:lnTo>
                    <a:pt x="36754" y="216445"/>
                  </a:lnTo>
                  <a:lnTo>
                    <a:pt x="36796" y="216736"/>
                  </a:lnTo>
                  <a:lnTo>
                    <a:pt x="36830" y="217032"/>
                  </a:lnTo>
                  <a:lnTo>
                    <a:pt x="36841" y="217323"/>
                  </a:lnTo>
                  <a:lnTo>
                    <a:pt x="36838" y="217618"/>
                  </a:lnTo>
                  <a:lnTo>
                    <a:pt x="36826" y="217909"/>
                  </a:lnTo>
                  <a:lnTo>
                    <a:pt x="36834" y="218200"/>
                  </a:lnTo>
                  <a:lnTo>
                    <a:pt x="36875" y="218482"/>
                  </a:lnTo>
                  <a:lnTo>
                    <a:pt x="36947" y="218723"/>
                  </a:lnTo>
                  <a:lnTo>
                    <a:pt x="37041" y="218955"/>
                  </a:lnTo>
                  <a:lnTo>
                    <a:pt x="37147" y="219187"/>
                  </a:lnTo>
                  <a:lnTo>
                    <a:pt x="37260" y="219418"/>
                  </a:lnTo>
                  <a:lnTo>
                    <a:pt x="37581" y="220173"/>
                  </a:lnTo>
                  <a:lnTo>
                    <a:pt x="37687" y="220432"/>
                  </a:lnTo>
                  <a:lnTo>
                    <a:pt x="37778" y="220696"/>
                  </a:lnTo>
                  <a:lnTo>
                    <a:pt x="37842" y="220964"/>
                  </a:lnTo>
                  <a:lnTo>
                    <a:pt x="37865" y="221292"/>
                  </a:lnTo>
                  <a:lnTo>
                    <a:pt x="37850" y="221623"/>
                  </a:lnTo>
                  <a:lnTo>
                    <a:pt x="37763" y="222296"/>
                  </a:lnTo>
                  <a:lnTo>
                    <a:pt x="37740" y="222633"/>
                  </a:lnTo>
                  <a:lnTo>
                    <a:pt x="37744" y="223096"/>
                  </a:lnTo>
                  <a:lnTo>
                    <a:pt x="37797" y="224028"/>
                  </a:lnTo>
                  <a:lnTo>
                    <a:pt x="37804" y="224492"/>
                  </a:lnTo>
                  <a:lnTo>
                    <a:pt x="37770" y="224951"/>
                  </a:lnTo>
                  <a:lnTo>
                    <a:pt x="37702" y="225474"/>
                  </a:lnTo>
                  <a:lnTo>
                    <a:pt x="37619" y="226042"/>
                  </a:lnTo>
                  <a:lnTo>
                    <a:pt x="37499" y="226584"/>
                  </a:lnTo>
                  <a:lnTo>
                    <a:pt x="37321" y="227015"/>
                  </a:lnTo>
                  <a:lnTo>
                    <a:pt x="36955" y="227302"/>
                  </a:lnTo>
                  <a:lnTo>
                    <a:pt x="36826" y="227329"/>
                  </a:lnTo>
                  <a:lnTo>
                    <a:pt x="36558" y="227365"/>
                  </a:lnTo>
                  <a:lnTo>
                    <a:pt x="36426" y="227393"/>
                  </a:lnTo>
                  <a:lnTo>
                    <a:pt x="35935" y="227525"/>
                  </a:lnTo>
                  <a:lnTo>
                    <a:pt x="35440" y="227670"/>
                  </a:lnTo>
                  <a:lnTo>
                    <a:pt x="35195" y="227734"/>
                  </a:lnTo>
                  <a:lnTo>
                    <a:pt x="34862" y="227793"/>
                  </a:lnTo>
                  <a:lnTo>
                    <a:pt x="34190" y="227875"/>
                  </a:lnTo>
                  <a:lnTo>
                    <a:pt x="33858" y="227920"/>
                  </a:lnTo>
                  <a:lnTo>
                    <a:pt x="33529" y="227993"/>
                  </a:lnTo>
                  <a:lnTo>
                    <a:pt x="33231" y="228075"/>
                  </a:lnTo>
                  <a:lnTo>
                    <a:pt x="32925" y="228166"/>
                  </a:lnTo>
                  <a:lnTo>
                    <a:pt x="32630" y="228270"/>
                  </a:lnTo>
                  <a:lnTo>
                    <a:pt x="32343" y="228397"/>
                  </a:lnTo>
                  <a:lnTo>
                    <a:pt x="32075" y="228548"/>
                  </a:lnTo>
                  <a:lnTo>
                    <a:pt x="31837" y="228729"/>
                  </a:lnTo>
                  <a:lnTo>
                    <a:pt x="31618" y="228943"/>
                  </a:lnTo>
                  <a:lnTo>
                    <a:pt x="31199" y="229402"/>
                  </a:lnTo>
                  <a:lnTo>
                    <a:pt x="30972" y="229611"/>
                  </a:lnTo>
                  <a:lnTo>
                    <a:pt x="30708" y="229825"/>
                  </a:lnTo>
                  <a:lnTo>
                    <a:pt x="30432" y="230025"/>
                  </a:lnTo>
                  <a:lnTo>
                    <a:pt x="30149" y="230221"/>
                  </a:lnTo>
                  <a:lnTo>
                    <a:pt x="29582" y="230602"/>
                  </a:lnTo>
                  <a:lnTo>
                    <a:pt x="29356" y="230775"/>
                  </a:lnTo>
                  <a:lnTo>
                    <a:pt x="29129" y="230962"/>
                  </a:lnTo>
                  <a:lnTo>
                    <a:pt x="28899" y="231139"/>
                  </a:lnTo>
                  <a:lnTo>
                    <a:pt x="28665" y="231284"/>
                  </a:lnTo>
                  <a:lnTo>
                    <a:pt x="28415" y="231380"/>
                  </a:lnTo>
                  <a:lnTo>
                    <a:pt x="28140" y="231416"/>
                  </a:lnTo>
                  <a:lnTo>
                    <a:pt x="27849" y="231403"/>
                  </a:lnTo>
                  <a:lnTo>
                    <a:pt x="27554" y="231353"/>
                  </a:lnTo>
                  <a:lnTo>
                    <a:pt x="27260" y="231284"/>
                  </a:lnTo>
                  <a:lnTo>
                    <a:pt x="26976" y="231207"/>
                  </a:lnTo>
                  <a:lnTo>
                    <a:pt x="26508" y="231021"/>
                  </a:lnTo>
                  <a:lnTo>
                    <a:pt x="26066" y="230757"/>
                  </a:lnTo>
                  <a:lnTo>
                    <a:pt x="25205" y="230139"/>
                  </a:lnTo>
                  <a:lnTo>
                    <a:pt x="24760" y="229861"/>
                  </a:lnTo>
                  <a:lnTo>
                    <a:pt x="24352" y="229652"/>
                  </a:lnTo>
                  <a:lnTo>
                    <a:pt x="23528" y="229248"/>
                  </a:lnTo>
                  <a:lnTo>
                    <a:pt x="23105" y="229061"/>
                  </a:lnTo>
                  <a:lnTo>
                    <a:pt x="22682" y="228884"/>
                  </a:lnTo>
                  <a:lnTo>
                    <a:pt x="22290" y="228725"/>
                  </a:lnTo>
                  <a:lnTo>
                    <a:pt x="21889" y="228575"/>
                  </a:lnTo>
                  <a:lnTo>
                    <a:pt x="21489" y="228434"/>
                  </a:lnTo>
                  <a:lnTo>
                    <a:pt x="21085" y="228307"/>
                  </a:lnTo>
                  <a:lnTo>
                    <a:pt x="20673" y="228193"/>
                  </a:lnTo>
                  <a:lnTo>
                    <a:pt x="20205" y="228084"/>
                  </a:lnTo>
                  <a:lnTo>
                    <a:pt x="19729" y="227984"/>
                  </a:lnTo>
                  <a:lnTo>
                    <a:pt x="19249" y="227906"/>
                  </a:lnTo>
                  <a:lnTo>
                    <a:pt x="18774" y="227861"/>
                  </a:lnTo>
                  <a:lnTo>
                    <a:pt x="18298" y="227861"/>
                  </a:lnTo>
                  <a:lnTo>
                    <a:pt x="17958" y="227884"/>
                  </a:lnTo>
                  <a:lnTo>
                    <a:pt x="17614" y="227925"/>
                  </a:lnTo>
                  <a:lnTo>
                    <a:pt x="17270" y="227984"/>
                  </a:lnTo>
                  <a:lnTo>
                    <a:pt x="16942" y="228070"/>
                  </a:lnTo>
                  <a:lnTo>
                    <a:pt x="16806" y="228175"/>
                  </a:lnTo>
                  <a:lnTo>
                    <a:pt x="16549" y="228393"/>
                  </a:lnTo>
                  <a:lnTo>
                    <a:pt x="16296" y="228625"/>
                  </a:lnTo>
                  <a:lnTo>
                    <a:pt x="16156" y="228784"/>
                  </a:lnTo>
                  <a:lnTo>
                    <a:pt x="16032" y="228961"/>
                  </a:lnTo>
                  <a:lnTo>
                    <a:pt x="15900" y="229134"/>
                  </a:lnTo>
                  <a:lnTo>
                    <a:pt x="15763" y="229289"/>
                  </a:lnTo>
                  <a:lnTo>
                    <a:pt x="15605" y="229393"/>
                  </a:lnTo>
                  <a:lnTo>
                    <a:pt x="15454" y="229448"/>
                  </a:lnTo>
                  <a:lnTo>
                    <a:pt x="15291" y="229470"/>
                  </a:lnTo>
                  <a:lnTo>
                    <a:pt x="15121" y="229480"/>
                  </a:lnTo>
                  <a:lnTo>
                    <a:pt x="14778" y="229461"/>
                  </a:lnTo>
                  <a:lnTo>
                    <a:pt x="14472" y="229480"/>
                  </a:lnTo>
                  <a:lnTo>
                    <a:pt x="14139" y="229470"/>
                  </a:lnTo>
                  <a:lnTo>
                    <a:pt x="13822" y="229434"/>
                  </a:lnTo>
                  <a:lnTo>
                    <a:pt x="13539" y="229352"/>
                  </a:lnTo>
                  <a:lnTo>
                    <a:pt x="13324" y="229211"/>
                  </a:lnTo>
                  <a:lnTo>
                    <a:pt x="13214" y="229061"/>
                  </a:lnTo>
                  <a:lnTo>
                    <a:pt x="13139" y="228875"/>
                  </a:lnTo>
                  <a:lnTo>
                    <a:pt x="13078" y="228670"/>
                  </a:lnTo>
                  <a:lnTo>
                    <a:pt x="13025" y="228461"/>
                  </a:lnTo>
                  <a:lnTo>
                    <a:pt x="12961" y="228261"/>
                  </a:lnTo>
                  <a:lnTo>
                    <a:pt x="12848" y="227943"/>
                  </a:lnTo>
                  <a:lnTo>
                    <a:pt x="12636" y="227297"/>
                  </a:lnTo>
                  <a:lnTo>
                    <a:pt x="12519" y="226979"/>
                  </a:lnTo>
                  <a:lnTo>
                    <a:pt x="12391" y="226665"/>
                  </a:lnTo>
                  <a:lnTo>
                    <a:pt x="12300" y="226465"/>
                  </a:lnTo>
                  <a:lnTo>
                    <a:pt x="12002" y="225883"/>
                  </a:lnTo>
                  <a:lnTo>
                    <a:pt x="11896" y="225697"/>
                  </a:lnTo>
                  <a:lnTo>
                    <a:pt x="11843" y="225165"/>
                  </a:lnTo>
                  <a:lnTo>
                    <a:pt x="11843" y="224933"/>
                  </a:lnTo>
                  <a:lnTo>
                    <a:pt x="11858" y="224701"/>
                  </a:lnTo>
                  <a:lnTo>
                    <a:pt x="12134" y="224269"/>
                  </a:lnTo>
                  <a:lnTo>
                    <a:pt x="12889" y="223360"/>
                  </a:lnTo>
                  <a:lnTo>
                    <a:pt x="13093" y="223105"/>
                  </a:lnTo>
                  <a:lnTo>
                    <a:pt x="13705" y="222328"/>
                  </a:lnTo>
                  <a:lnTo>
                    <a:pt x="14343" y="221555"/>
                  </a:lnTo>
                  <a:lnTo>
                    <a:pt x="14562" y="221301"/>
                  </a:lnTo>
                  <a:lnTo>
                    <a:pt x="14789" y="221055"/>
                  </a:lnTo>
                  <a:lnTo>
                    <a:pt x="15027" y="220823"/>
                  </a:lnTo>
                  <a:lnTo>
                    <a:pt x="15201" y="220673"/>
                  </a:lnTo>
                  <a:lnTo>
                    <a:pt x="15374" y="220528"/>
                  </a:lnTo>
                  <a:lnTo>
                    <a:pt x="15556" y="220387"/>
                  </a:lnTo>
                  <a:lnTo>
                    <a:pt x="15737" y="220255"/>
                  </a:lnTo>
                  <a:lnTo>
                    <a:pt x="15926" y="220128"/>
                  </a:lnTo>
                  <a:lnTo>
                    <a:pt x="16243" y="219928"/>
                  </a:lnTo>
                  <a:lnTo>
                    <a:pt x="16576" y="219746"/>
                  </a:lnTo>
                  <a:lnTo>
                    <a:pt x="16919" y="219578"/>
                  </a:lnTo>
                  <a:lnTo>
                    <a:pt x="17267" y="219437"/>
                  </a:lnTo>
                  <a:lnTo>
                    <a:pt x="17622" y="219328"/>
                  </a:lnTo>
                  <a:lnTo>
                    <a:pt x="17856" y="219282"/>
                  </a:lnTo>
                  <a:lnTo>
                    <a:pt x="18094" y="219255"/>
                  </a:lnTo>
                  <a:lnTo>
                    <a:pt x="18332" y="219237"/>
                  </a:lnTo>
                  <a:lnTo>
                    <a:pt x="18570" y="219209"/>
                  </a:lnTo>
                  <a:lnTo>
                    <a:pt x="18807" y="219173"/>
                  </a:lnTo>
                  <a:lnTo>
                    <a:pt x="19200" y="219068"/>
                  </a:lnTo>
                  <a:lnTo>
                    <a:pt x="19589" y="218950"/>
                  </a:lnTo>
                  <a:lnTo>
                    <a:pt x="20050" y="218827"/>
                  </a:lnTo>
                  <a:lnTo>
                    <a:pt x="20590" y="218714"/>
                  </a:lnTo>
                  <a:lnTo>
                    <a:pt x="20858" y="218646"/>
                  </a:lnTo>
                  <a:lnTo>
                    <a:pt x="21119" y="218564"/>
                  </a:lnTo>
                  <a:lnTo>
                    <a:pt x="21580" y="218364"/>
                  </a:lnTo>
                  <a:lnTo>
                    <a:pt x="22025" y="218118"/>
                  </a:lnTo>
                  <a:lnTo>
                    <a:pt x="22460" y="217836"/>
                  </a:lnTo>
                  <a:lnTo>
                    <a:pt x="22883" y="217541"/>
                  </a:lnTo>
                  <a:lnTo>
                    <a:pt x="23298" y="217236"/>
                  </a:lnTo>
                  <a:lnTo>
                    <a:pt x="23672" y="216954"/>
                  </a:lnTo>
                  <a:lnTo>
                    <a:pt x="24042" y="216659"/>
                  </a:lnTo>
                  <a:lnTo>
                    <a:pt x="24405" y="216350"/>
                  </a:lnTo>
                  <a:lnTo>
                    <a:pt x="24756" y="216031"/>
                  </a:lnTo>
                  <a:lnTo>
                    <a:pt x="25096" y="215704"/>
                  </a:lnTo>
                  <a:lnTo>
                    <a:pt x="25236" y="215522"/>
                  </a:lnTo>
                  <a:lnTo>
                    <a:pt x="25368" y="215336"/>
                  </a:lnTo>
                  <a:lnTo>
                    <a:pt x="25488" y="215145"/>
                  </a:lnTo>
                  <a:lnTo>
                    <a:pt x="25594" y="214945"/>
                  </a:lnTo>
                  <a:lnTo>
                    <a:pt x="25700" y="214631"/>
                  </a:lnTo>
                  <a:lnTo>
                    <a:pt x="25753" y="214290"/>
                  </a:lnTo>
                  <a:lnTo>
                    <a:pt x="25794" y="213945"/>
                  </a:lnTo>
                  <a:lnTo>
                    <a:pt x="25870" y="213631"/>
                  </a:lnTo>
                  <a:lnTo>
                    <a:pt x="26130" y="213272"/>
                  </a:lnTo>
                  <a:lnTo>
                    <a:pt x="26410" y="213104"/>
                  </a:lnTo>
                  <a:lnTo>
                    <a:pt x="26852" y="212476"/>
                  </a:lnTo>
                  <a:lnTo>
                    <a:pt x="26995" y="212117"/>
                  </a:lnTo>
                  <a:lnTo>
                    <a:pt x="27090" y="211867"/>
                  </a:lnTo>
                  <a:lnTo>
                    <a:pt x="27173" y="211617"/>
                  </a:lnTo>
                  <a:lnTo>
                    <a:pt x="27248" y="211363"/>
                  </a:lnTo>
                  <a:lnTo>
                    <a:pt x="27313" y="211108"/>
                  </a:lnTo>
                  <a:lnTo>
                    <a:pt x="27377" y="210735"/>
                  </a:lnTo>
                  <a:lnTo>
                    <a:pt x="27411" y="210362"/>
                  </a:lnTo>
                  <a:lnTo>
                    <a:pt x="27430" y="209980"/>
                  </a:lnTo>
                  <a:lnTo>
                    <a:pt x="27426" y="209217"/>
                  </a:lnTo>
                  <a:lnTo>
                    <a:pt x="27403" y="208689"/>
                  </a:lnTo>
                  <a:lnTo>
                    <a:pt x="27354" y="208167"/>
                  </a:lnTo>
                  <a:lnTo>
                    <a:pt x="27282" y="207639"/>
                  </a:lnTo>
                  <a:lnTo>
                    <a:pt x="27192" y="207121"/>
                  </a:lnTo>
                  <a:lnTo>
                    <a:pt x="27078" y="206607"/>
                  </a:lnTo>
                  <a:lnTo>
                    <a:pt x="26992" y="206266"/>
                  </a:lnTo>
                  <a:lnTo>
                    <a:pt x="26893" y="205934"/>
                  </a:lnTo>
                  <a:lnTo>
                    <a:pt x="26788" y="205598"/>
                  </a:lnTo>
                  <a:lnTo>
                    <a:pt x="26674" y="205266"/>
                  </a:lnTo>
                  <a:lnTo>
                    <a:pt x="26557" y="204939"/>
                  </a:lnTo>
                  <a:lnTo>
                    <a:pt x="26365" y="204457"/>
                  </a:lnTo>
                  <a:lnTo>
                    <a:pt x="26142" y="203984"/>
                  </a:lnTo>
                  <a:lnTo>
                    <a:pt x="25912" y="203511"/>
                  </a:lnTo>
                  <a:lnTo>
                    <a:pt x="25692" y="203039"/>
                  </a:lnTo>
                  <a:lnTo>
                    <a:pt x="25500" y="202552"/>
                  </a:lnTo>
                  <a:lnTo>
                    <a:pt x="25213" y="201575"/>
                  </a:lnTo>
                  <a:lnTo>
                    <a:pt x="24997" y="200570"/>
                  </a:lnTo>
                  <a:lnTo>
                    <a:pt x="24835" y="199543"/>
                  </a:lnTo>
                  <a:lnTo>
                    <a:pt x="24442" y="196470"/>
                  </a:lnTo>
                  <a:lnTo>
                    <a:pt x="24329" y="195451"/>
                  </a:lnTo>
                  <a:lnTo>
                    <a:pt x="24238" y="194428"/>
                  </a:lnTo>
                  <a:lnTo>
                    <a:pt x="24167" y="193406"/>
                  </a:lnTo>
                  <a:lnTo>
                    <a:pt x="24110" y="192383"/>
                  </a:lnTo>
                  <a:lnTo>
                    <a:pt x="24216" y="191805"/>
                  </a:lnTo>
                  <a:lnTo>
                    <a:pt x="24265" y="191503"/>
                  </a:lnTo>
                  <a:lnTo>
                    <a:pt x="24310" y="191223"/>
                  </a:lnTo>
                  <a:lnTo>
                    <a:pt x="24393" y="190637"/>
                  </a:lnTo>
                  <a:lnTo>
                    <a:pt x="24469" y="190055"/>
                  </a:lnTo>
                  <a:lnTo>
                    <a:pt x="24616" y="188760"/>
                  </a:lnTo>
                  <a:lnTo>
                    <a:pt x="24703" y="188046"/>
                  </a:lnTo>
                  <a:lnTo>
                    <a:pt x="24763" y="187328"/>
                  </a:lnTo>
                  <a:lnTo>
                    <a:pt x="24778" y="186623"/>
                  </a:lnTo>
                  <a:lnTo>
                    <a:pt x="24722" y="185927"/>
                  </a:lnTo>
                  <a:lnTo>
                    <a:pt x="24605" y="185277"/>
                  </a:lnTo>
                  <a:lnTo>
                    <a:pt x="24435" y="184632"/>
                  </a:lnTo>
                  <a:lnTo>
                    <a:pt x="24220" y="184000"/>
                  </a:lnTo>
                  <a:lnTo>
                    <a:pt x="23959" y="183382"/>
                  </a:lnTo>
                  <a:lnTo>
                    <a:pt x="23664" y="182795"/>
                  </a:lnTo>
                  <a:lnTo>
                    <a:pt x="23445" y="182418"/>
                  </a:lnTo>
                  <a:lnTo>
                    <a:pt x="23215" y="182045"/>
                  </a:lnTo>
                  <a:lnTo>
                    <a:pt x="22962" y="181686"/>
                  </a:lnTo>
                  <a:lnTo>
                    <a:pt x="22690" y="181345"/>
                  </a:lnTo>
                  <a:lnTo>
                    <a:pt x="22395" y="181032"/>
                  </a:lnTo>
                  <a:lnTo>
                    <a:pt x="21976" y="180682"/>
                  </a:lnTo>
                  <a:lnTo>
                    <a:pt x="21512" y="180377"/>
                  </a:lnTo>
                  <a:lnTo>
                    <a:pt x="21017" y="180104"/>
                  </a:lnTo>
                  <a:lnTo>
                    <a:pt x="20511" y="179854"/>
                  </a:lnTo>
                  <a:lnTo>
                    <a:pt x="20005" y="179618"/>
                  </a:lnTo>
                  <a:lnTo>
                    <a:pt x="19257" y="179286"/>
                  </a:lnTo>
                  <a:lnTo>
                    <a:pt x="18876" y="179131"/>
                  </a:lnTo>
                  <a:lnTo>
                    <a:pt x="18486" y="179004"/>
                  </a:lnTo>
                  <a:lnTo>
                    <a:pt x="18097" y="178900"/>
                  </a:lnTo>
                  <a:lnTo>
                    <a:pt x="17671" y="178831"/>
                  </a:lnTo>
                  <a:lnTo>
                    <a:pt x="17240" y="178795"/>
                  </a:lnTo>
                  <a:lnTo>
                    <a:pt x="16802" y="178786"/>
                  </a:lnTo>
                  <a:lnTo>
                    <a:pt x="16364" y="178790"/>
                  </a:lnTo>
                  <a:lnTo>
                    <a:pt x="15930" y="178800"/>
                  </a:lnTo>
                  <a:lnTo>
                    <a:pt x="15439" y="178859"/>
                  </a:lnTo>
                  <a:lnTo>
                    <a:pt x="14385" y="179081"/>
                  </a:lnTo>
                  <a:lnTo>
                    <a:pt x="13962" y="179113"/>
                  </a:lnTo>
                  <a:lnTo>
                    <a:pt x="13694" y="179009"/>
                  </a:lnTo>
                  <a:lnTo>
                    <a:pt x="13588" y="178790"/>
                  </a:lnTo>
                  <a:lnTo>
                    <a:pt x="13543" y="178522"/>
                  </a:lnTo>
                  <a:lnTo>
                    <a:pt x="13516" y="177922"/>
                  </a:lnTo>
                  <a:lnTo>
                    <a:pt x="13471" y="177636"/>
                  </a:lnTo>
                  <a:lnTo>
                    <a:pt x="13343" y="177172"/>
                  </a:lnTo>
                  <a:lnTo>
                    <a:pt x="13184" y="176695"/>
                  </a:lnTo>
                  <a:lnTo>
                    <a:pt x="12991" y="176236"/>
                  </a:lnTo>
                  <a:lnTo>
                    <a:pt x="12753" y="175831"/>
                  </a:lnTo>
                  <a:lnTo>
                    <a:pt x="12459" y="175504"/>
                  </a:lnTo>
                  <a:lnTo>
                    <a:pt x="12119" y="175286"/>
                  </a:lnTo>
                  <a:lnTo>
                    <a:pt x="11722" y="175127"/>
                  </a:lnTo>
                  <a:lnTo>
                    <a:pt x="11296" y="175013"/>
                  </a:lnTo>
                  <a:lnTo>
                    <a:pt x="10854" y="174922"/>
                  </a:lnTo>
                  <a:lnTo>
                    <a:pt x="10427" y="174845"/>
                  </a:lnTo>
                  <a:lnTo>
                    <a:pt x="10212" y="174817"/>
                  </a:lnTo>
                  <a:lnTo>
                    <a:pt x="9985" y="174813"/>
                  </a:lnTo>
                  <a:lnTo>
                    <a:pt x="9766" y="174804"/>
                  </a:lnTo>
                  <a:lnTo>
                    <a:pt x="9558" y="174772"/>
                  </a:lnTo>
                  <a:lnTo>
                    <a:pt x="9373" y="174699"/>
                  </a:lnTo>
                  <a:lnTo>
                    <a:pt x="9154" y="174472"/>
                  </a:lnTo>
                  <a:lnTo>
                    <a:pt x="8973" y="174104"/>
                  </a:lnTo>
                  <a:lnTo>
                    <a:pt x="8852" y="173672"/>
                  </a:lnTo>
                  <a:lnTo>
                    <a:pt x="8807" y="173245"/>
                  </a:lnTo>
                  <a:lnTo>
                    <a:pt x="8848" y="172885"/>
                  </a:lnTo>
                  <a:lnTo>
                    <a:pt x="8954" y="172672"/>
                  </a:lnTo>
                  <a:lnTo>
                    <a:pt x="9109" y="172472"/>
                  </a:lnTo>
                  <a:lnTo>
                    <a:pt x="9298" y="172281"/>
                  </a:lnTo>
                  <a:lnTo>
                    <a:pt x="9490" y="172095"/>
                  </a:lnTo>
                  <a:lnTo>
                    <a:pt x="9879" y="171690"/>
                  </a:lnTo>
                  <a:lnTo>
                    <a:pt x="10310" y="171263"/>
                  </a:lnTo>
                  <a:lnTo>
                    <a:pt x="10510" y="171044"/>
                  </a:lnTo>
                  <a:lnTo>
                    <a:pt x="10684" y="170804"/>
                  </a:lnTo>
                  <a:lnTo>
                    <a:pt x="10869" y="170458"/>
                  </a:lnTo>
                  <a:lnTo>
                    <a:pt x="11020" y="170081"/>
                  </a:lnTo>
                  <a:lnTo>
                    <a:pt x="11137" y="169685"/>
                  </a:lnTo>
                  <a:lnTo>
                    <a:pt x="11224" y="169285"/>
                  </a:lnTo>
                  <a:lnTo>
                    <a:pt x="11277" y="168885"/>
                  </a:lnTo>
                  <a:lnTo>
                    <a:pt x="11265" y="168140"/>
                  </a:lnTo>
                  <a:lnTo>
                    <a:pt x="11111" y="167353"/>
                  </a:lnTo>
                  <a:lnTo>
                    <a:pt x="10846" y="166567"/>
                  </a:lnTo>
                  <a:lnTo>
                    <a:pt x="10499" y="165817"/>
                  </a:lnTo>
                  <a:lnTo>
                    <a:pt x="10106" y="165135"/>
                  </a:lnTo>
                  <a:lnTo>
                    <a:pt x="9649" y="164517"/>
                  </a:lnTo>
                  <a:lnTo>
                    <a:pt x="9116" y="163931"/>
                  </a:lnTo>
                  <a:lnTo>
                    <a:pt x="8520" y="163394"/>
                  </a:lnTo>
                  <a:lnTo>
                    <a:pt x="7878" y="162930"/>
                  </a:lnTo>
                  <a:lnTo>
                    <a:pt x="7213" y="162549"/>
                  </a:lnTo>
                  <a:lnTo>
                    <a:pt x="6609" y="161940"/>
                  </a:lnTo>
                  <a:lnTo>
                    <a:pt x="6035" y="161285"/>
                  </a:lnTo>
                  <a:lnTo>
                    <a:pt x="5495" y="160603"/>
                  </a:lnTo>
                  <a:lnTo>
                    <a:pt x="5000" y="159889"/>
                  </a:lnTo>
                  <a:lnTo>
                    <a:pt x="4550" y="159158"/>
                  </a:lnTo>
                  <a:lnTo>
                    <a:pt x="4256" y="158630"/>
                  </a:lnTo>
                  <a:lnTo>
                    <a:pt x="3973" y="158094"/>
                  </a:lnTo>
                  <a:lnTo>
                    <a:pt x="3716" y="157544"/>
                  </a:lnTo>
                  <a:lnTo>
                    <a:pt x="3497" y="156985"/>
                  </a:lnTo>
                  <a:lnTo>
                    <a:pt x="3327" y="156412"/>
                  </a:lnTo>
                  <a:lnTo>
                    <a:pt x="3225" y="155912"/>
                  </a:lnTo>
                  <a:lnTo>
                    <a:pt x="3153" y="155403"/>
                  </a:lnTo>
                  <a:lnTo>
                    <a:pt x="3111" y="154885"/>
                  </a:lnTo>
                  <a:lnTo>
                    <a:pt x="3093" y="154367"/>
                  </a:lnTo>
                  <a:lnTo>
                    <a:pt x="3096" y="153853"/>
                  </a:lnTo>
                  <a:lnTo>
                    <a:pt x="3115" y="153476"/>
                  </a:lnTo>
                  <a:lnTo>
                    <a:pt x="3149" y="153098"/>
                  </a:lnTo>
                  <a:lnTo>
                    <a:pt x="3191" y="152721"/>
                  </a:lnTo>
                  <a:lnTo>
                    <a:pt x="3297" y="151971"/>
                  </a:lnTo>
                  <a:lnTo>
                    <a:pt x="3376" y="151480"/>
                  </a:lnTo>
                  <a:lnTo>
                    <a:pt x="3474" y="150994"/>
                  </a:lnTo>
                  <a:lnTo>
                    <a:pt x="3784" y="149535"/>
                  </a:lnTo>
                  <a:lnTo>
                    <a:pt x="4124" y="147767"/>
                  </a:lnTo>
                  <a:lnTo>
                    <a:pt x="4343" y="146589"/>
                  </a:lnTo>
                  <a:lnTo>
                    <a:pt x="4282" y="146076"/>
                  </a:lnTo>
                  <a:lnTo>
                    <a:pt x="4207" y="145567"/>
                  </a:lnTo>
                  <a:lnTo>
                    <a:pt x="4059" y="144730"/>
                  </a:lnTo>
                  <a:lnTo>
                    <a:pt x="3999" y="144439"/>
                  </a:lnTo>
                  <a:lnTo>
                    <a:pt x="3935" y="144153"/>
                  </a:lnTo>
                  <a:lnTo>
                    <a:pt x="3863" y="143867"/>
                  </a:lnTo>
                  <a:lnTo>
                    <a:pt x="3693" y="143289"/>
                  </a:lnTo>
                  <a:lnTo>
                    <a:pt x="3625" y="143103"/>
                  </a:lnTo>
                  <a:lnTo>
                    <a:pt x="3425" y="142621"/>
                  </a:lnTo>
                  <a:lnTo>
                    <a:pt x="3270" y="142285"/>
                  </a:lnTo>
                  <a:lnTo>
                    <a:pt x="3108" y="141976"/>
                  </a:lnTo>
                  <a:lnTo>
                    <a:pt x="2824" y="141862"/>
                  </a:lnTo>
                  <a:lnTo>
                    <a:pt x="2802" y="141989"/>
                  </a:lnTo>
                  <a:lnTo>
                    <a:pt x="2790" y="142130"/>
                  </a:lnTo>
                  <a:lnTo>
                    <a:pt x="2783" y="142408"/>
                  </a:lnTo>
                  <a:lnTo>
                    <a:pt x="2772" y="142598"/>
                  </a:lnTo>
                  <a:lnTo>
                    <a:pt x="2768" y="142785"/>
                  </a:lnTo>
                  <a:lnTo>
                    <a:pt x="2772" y="143167"/>
                  </a:lnTo>
                  <a:lnTo>
                    <a:pt x="2753" y="143544"/>
                  </a:lnTo>
                  <a:lnTo>
                    <a:pt x="2715" y="143921"/>
                  </a:lnTo>
                  <a:lnTo>
                    <a:pt x="2692" y="144112"/>
                  </a:lnTo>
                  <a:lnTo>
                    <a:pt x="2666" y="144298"/>
                  </a:lnTo>
                  <a:lnTo>
                    <a:pt x="2522" y="144617"/>
                  </a:lnTo>
                  <a:lnTo>
                    <a:pt x="2443" y="144480"/>
                  </a:lnTo>
                  <a:lnTo>
                    <a:pt x="2371" y="144339"/>
                  </a:lnTo>
                  <a:lnTo>
                    <a:pt x="2250" y="144048"/>
                  </a:lnTo>
                  <a:lnTo>
                    <a:pt x="2133" y="143676"/>
                  </a:lnTo>
                  <a:lnTo>
                    <a:pt x="2054" y="143280"/>
                  </a:lnTo>
                  <a:lnTo>
                    <a:pt x="2016" y="142871"/>
                  </a:lnTo>
                  <a:lnTo>
                    <a:pt x="2020" y="142467"/>
                  </a:lnTo>
                  <a:lnTo>
                    <a:pt x="2069" y="142080"/>
                  </a:lnTo>
                  <a:lnTo>
                    <a:pt x="1986" y="141735"/>
                  </a:lnTo>
                  <a:lnTo>
                    <a:pt x="1748" y="140680"/>
                  </a:lnTo>
                  <a:lnTo>
                    <a:pt x="1665" y="140330"/>
                  </a:lnTo>
                  <a:lnTo>
                    <a:pt x="1521" y="139598"/>
                  </a:lnTo>
                  <a:lnTo>
                    <a:pt x="1454" y="139230"/>
                  </a:lnTo>
                  <a:lnTo>
                    <a:pt x="1370" y="138867"/>
                  </a:lnTo>
                  <a:lnTo>
                    <a:pt x="1265" y="138508"/>
                  </a:lnTo>
                  <a:lnTo>
                    <a:pt x="1068" y="138044"/>
                  </a:lnTo>
                  <a:lnTo>
                    <a:pt x="815" y="137594"/>
                  </a:lnTo>
                  <a:lnTo>
                    <a:pt x="547" y="137153"/>
                  </a:lnTo>
                  <a:lnTo>
                    <a:pt x="313" y="136703"/>
                  </a:lnTo>
                  <a:lnTo>
                    <a:pt x="151" y="136235"/>
                  </a:lnTo>
                  <a:lnTo>
                    <a:pt x="60" y="135753"/>
                  </a:lnTo>
                  <a:lnTo>
                    <a:pt x="11" y="135253"/>
                  </a:lnTo>
                  <a:lnTo>
                    <a:pt x="0" y="134749"/>
                  </a:lnTo>
                  <a:lnTo>
                    <a:pt x="37" y="134249"/>
                  </a:lnTo>
                  <a:lnTo>
                    <a:pt x="120" y="133767"/>
                  </a:lnTo>
                  <a:lnTo>
                    <a:pt x="309" y="133185"/>
                  </a:lnTo>
                  <a:lnTo>
                    <a:pt x="589" y="132621"/>
                  </a:lnTo>
                  <a:lnTo>
                    <a:pt x="932" y="132071"/>
                  </a:lnTo>
                  <a:lnTo>
                    <a:pt x="1306" y="131544"/>
                  </a:lnTo>
                  <a:lnTo>
                    <a:pt x="1691" y="131031"/>
                  </a:lnTo>
                  <a:lnTo>
                    <a:pt x="2167" y="130431"/>
                  </a:lnTo>
                  <a:lnTo>
                    <a:pt x="2681" y="129853"/>
                  </a:lnTo>
                  <a:lnTo>
                    <a:pt x="3232" y="129303"/>
                  </a:lnTo>
                  <a:lnTo>
                    <a:pt x="3810" y="128790"/>
                  </a:lnTo>
                  <a:lnTo>
                    <a:pt x="4415" y="128322"/>
                  </a:lnTo>
                  <a:lnTo>
                    <a:pt x="4724" y="128104"/>
                  </a:lnTo>
                  <a:lnTo>
                    <a:pt x="5041" y="127894"/>
                  </a:lnTo>
                  <a:lnTo>
                    <a:pt x="5362" y="127699"/>
                  </a:lnTo>
                  <a:lnTo>
                    <a:pt x="5691" y="127513"/>
                  </a:lnTo>
                  <a:lnTo>
                    <a:pt x="6023" y="127335"/>
                  </a:lnTo>
                  <a:lnTo>
                    <a:pt x="6601" y="127058"/>
                  </a:lnTo>
                  <a:lnTo>
                    <a:pt x="7194" y="126813"/>
                  </a:lnTo>
                  <a:lnTo>
                    <a:pt x="7798" y="126594"/>
                  </a:lnTo>
                  <a:lnTo>
                    <a:pt x="7950" y="126550"/>
                  </a:lnTo>
                  <a:lnTo>
                    <a:pt x="8418" y="126413"/>
                  </a:lnTo>
                  <a:lnTo>
                    <a:pt x="9033" y="126263"/>
                  </a:lnTo>
                  <a:lnTo>
                    <a:pt x="9215" y="124845"/>
                  </a:lnTo>
                  <a:lnTo>
                    <a:pt x="9150" y="124699"/>
                  </a:lnTo>
                  <a:lnTo>
                    <a:pt x="9048" y="124399"/>
                  </a:lnTo>
                  <a:lnTo>
                    <a:pt x="9003" y="124245"/>
                  </a:lnTo>
                  <a:lnTo>
                    <a:pt x="8969" y="124090"/>
                  </a:lnTo>
                  <a:lnTo>
                    <a:pt x="8947" y="123958"/>
                  </a:lnTo>
                  <a:lnTo>
                    <a:pt x="8916" y="123690"/>
                  </a:lnTo>
                  <a:lnTo>
                    <a:pt x="8909" y="123554"/>
                  </a:lnTo>
                  <a:lnTo>
                    <a:pt x="8905" y="123417"/>
                  </a:lnTo>
                  <a:lnTo>
                    <a:pt x="8916" y="123167"/>
                  </a:lnTo>
                  <a:lnTo>
                    <a:pt x="8965" y="122831"/>
                  </a:lnTo>
                  <a:lnTo>
                    <a:pt x="9011" y="122577"/>
                  </a:lnTo>
                  <a:lnTo>
                    <a:pt x="9048" y="122290"/>
                  </a:lnTo>
                  <a:lnTo>
                    <a:pt x="9064" y="122090"/>
                  </a:lnTo>
                  <a:lnTo>
                    <a:pt x="9082" y="121604"/>
                  </a:lnTo>
                  <a:lnTo>
                    <a:pt x="9090" y="121290"/>
                  </a:lnTo>
                  <a:lnTo>
                    <a:pt x="9090" y="121099"/>
                  </a:lnTo>
                  <a:lnTo>
                    <a:pt x="9101" y="120531"/>
                  </a:lnTo>
                  <a:lnTo>
                    <a:pt x="9124" y="120199"/>
                  </a:lnTo>
                  <a:lnTo>
                    <a:pt x="9158" y="119872"/>
                  </a:lnTo>
                  <a:lnTo>
                    <a:pt x="9199" y="119545"/>
                  </a:lnTo>
                  <a:lnTo>
                    <a:pt x="9309" y="118895"/>
                  </a:lnTo>
                  <a:lnTo>
                    <a:pt x="9377" y="117459"/>
                  </a:lnTo>
                  <a:lnTo>
                    <a:pt x="9419" y="116872"/>
                  </a:lnTo>
                  <a:lnTo>
                    <a:pt x="9479" y="116282"/>
                  </a:lnTo>
                  <a:lnTo>
                    <a:pt x="9517" y="115691"/>
                  </a:lnTo>
                  <a:lnTo>
                    <a:pt x="9513" y="115113"/>
                  </a:lnTo>
                  <a:lnTo>
                    <a:pt x="9426" y="114559"/>
                  </a:lnTo>
                  <a:lnTo>
                    <a:pt x="9256" y="114014"/>
                  </a:lnTo>
                  <a:lnTo>
                    <a:pt x="9018" y="113477"/>
                  </a:lnTo>
                  <a:lnTo>
                    <a:pt x="8727" y="112959"/>
                  </a:lnTo>
                  <a:lnTo>
                    <a:pt x="8391" y="112473"/>
                  </a:lnTo>
                  <a:lnTo>
                    <a:pt x="8029" y="112027"/>
                  </a:lnTo>
                  <a:lnTo>
                    <a:pt x="7727" y="111723"/>
                  </a:lnTo>
                  <a:lnTo>
                    <a:pt x="7402" y="111446"/>
                  </a:lnTo>
                  <a:lnTo>
                    <a:pt x="7054" y="111177"/>
                  </a:lnTo>
                  <a:lnTo>
                    <a:pt x="4872" y="110909"/>
                  </a:lnTo>
                  <a:lnTo>
                    <a:pt x="2612" y="108597"/>
                  </a:lnTo>
                  <a:lnTo>
                    <a:pt x="2134" y="107923"/>
                  </a:lnTo>
                  <a:lnTo>
                    <a:pt x="1768" y="107265"/>
                  </a:lnTo>
                  <a:lnTo>
                    <a:pt x="1441" y="106553"/>
                  </a:lnTo>
                  <a:lnTo>
                    <a:pt x="1199" y="105669"/>
                  </a:lnTo>
                  <a:lnTo>
                    <a:pt x="1270" y="104914"/>
                  </a:lnTo>
                  <a:lnTo>
                    <a:pt x="1740" y="104302"/>
                  </a:lnTo>
                  <a:lnTo>
                    <a:pt x="2509" y="103818"/>
                  </a:lnTo>
                  <a:lnTo>
                    <a:pt x="4582" y="102835"/>
                  </a:lnTo>
                  <a:lnTo>
                    <a:pt x="6022" y="101419"/>
                  </a:lnTo>
                  <a:lnTo>
                    <a:pt x="6420" y="100930"/>
                  </a:lnTo>
                  <a:lnTo>
                    <a:pt x="7814" y="99215"/>
                  </a:lnTo>
                  <a:lnTo>
                    <a:pt x="9191" y="98022"/>
                  </a:lnTo>
                  <a:lnTo>
                    <a:pt x="10820" y="96953"/>
                  </a:lnTo>
                  <a:lnTo>
                    <a:pt x="14068" y="95867"/>
                  </a:lnTo>
                  <a:lnTo>
                    <a:pt x="16738" y="95382"/>
                  </a:lnTo>
                  <a:lnTo>
                    <a:pt x="18611" y="95041"/>
                  </a:lnTo>
                  <a:lnTo>
                    <a:pt x="23015" y="94072"/>
                  </a:lnTo>
                  <a:lnTo>
                    <a:pt x="25081" y="93665"/>
                  </a:lnTo>
                  <a:lnTo>
                    <a:pt x="26616" y="93675"/>
                  </a:lnTo>
                  <a:lnTo>
                    <a:pt x="28038" y="94145"/>
                  </a:lnTo>
                  <a:lnTo>
                    <a:pt x="29417" y="95081"/>
                  </a:lnTo>
                  <a:lnTo>
                    <a:pt x="30703" y="95829"/>
                  </a:lnTo>
                  <a:lnTo>
                    <a:pt x="30969" y="95837"/>
                  </a:lnTo>
                  <a:lnTo>
                    <a:pt x="31939" y="95868"/>
                  </a:lnTo>
                  <a:lnTo>
                    <a:pt x="33026" y="95649"/>
                  </a:lnTo>
                  <a:lnTo>
                    <a:pt x="33259" y="95526"/>
                  </a:lnTo>
                  <a:lnTo>
                    <a:pt x="34063" y="95101"/>
                  </a:lnTo>
                  <a:lnTo>
                    <a:pt x="34920" y="94333"/>
                  </a:lnTo>
                  <a:lnTo>
                    <a:pt x="35688" y="93745"/>
                  </a:lnTo>
                  <a:lnTo>
                    <a:pt x="36764" y="93052"/>
                  </a:lnTo>
                  <a:lnTo>
                    <a:pt x="37717" y="92826"/>
                  </a:lnTo>
                  <a:lnTo>
                    <a:pt x="38957" y="93107"/>
                  </a:lnTo>
                  <a:lnTo>
                    <a:pt x="39715" y="93908"/>
                  </a:lnTo>
                  <a:lnTo>
                    <a:pt x="40253" y="95011"/>
                  </a:lnTo>
                  <a:lnTo>
                    <a:pt x="40762" y="97543"/>
                  </a:lnTo>
                  <a:lnTo>
                    <a:pt x="41015" y="98707"/>
                  </a:lnTo>
                  <a:lnTo>
                    <a:pt x="41888" y="99527"/>
                  </a:lnTo>
                  <a:lnTo>
                    <a:pt x="43107" y="99848"/>
                  </a:lnTo>
                  <a:lnTo>
                    <a:pt x="45218" y="99796"/>
                  </a:lnTo>
                  <a:lnTo>
                    <a:pt x="44488" y="98576"/>
                  </a:lnTo>
                  <a:lnTo>
                    <a:pt x="44761" y="98052"/>
                  </a:lnTo>
                  <a:lnTo>
                    <a:pt x="46019" y="95652"/>
                  </a:lnTo>
                  <a:lnTo>
                    <a:pt x="45686" y="95647"/>
                  </a:lnTo>
                  <a:lnTo>
                    <a:pt x="45267" y="95511"/>
                  </a:lnTo>
                  <a:lnTo>
                    <a:pt x="44704" y="94948"/>
                  </a:lnTo>
                  <a:lnTo>
                    <a:pt x="43847" y="93134"/>
                  </a:lnTo>
                  <a:lnTo>
                    <a:pt x="41959" y="93239"/>
                  </a:lnTo>
                  <a:lnTo>
                    <a:pt x="42899" y="90648"/>
                  </a:lnTo>
                  <a:lnTo>
                    <a:pt x="43587" y="88776"/>
                  </a:lnTo>
                  <a:lnTo>
                    <a:pt x="44266" y="86899"/>
                  </a:lnTo>
                  <a:lnTo>
                    <a:pt x="44440" y="86431"/>
                  </a:lnTo>
                  <a:lnTo>
                    <a:pt x="44606" y="85962"/>
                  </a:lnTo>
                  <a:lnTo>
                    <a:pt x="45101" y="84617"/>
                  </a:lnTo>
                  <a:lnTo>
                    <a:pt x="45501" y="83900"/>
                  </a:lnTo>
                  <a:lnTo>
                    <a:pt x="48157" y="84493"/>
                  </a:lnTo>
                  <a:lnTo>
                    <a:pt x="47570" y="80115"/>
                  </a:lnTo>
                  <a:lnTo>
                    <a:pt x="46204" y="67639"/>
                  </a:lnTo>
                  <a:lnTo>
                    <a:pt x="46151" y="67175"/>
                  </a:lnTo>
                  <a:lnTo>
                    <a:pt x="45743" y="66739"/>
                  </a:lnTo>
                  <a:lnTo>
                    <a:pt x="45943" y="65903"/>
                  </a:lnTo>
                  <a:lnTo>
                    <a:pt x="46880" y="66766"/>
                  </a:lnTo>
                  <a:lnTo>
                    <a:pt x="49969" y="66418"/>
                  </a:lnTo>
                  <a:lnTo>
                    <a:pt x="51817" y="66206"/>
                  </a:lnTo>
                  <a:lnTo>
                    <a:pt x="51762" y="65712"/>
                  </a:lnTo>
                  <a:lnTo>
                    <a:pt x="52168" y="64860"/>
                  </a:lnTo>
                  <a:lnTo>
                    <a:pt x="52356" y="64465"/>
                  </a:lnTo>
                  <a:lnTo>
                    <a:pt x="52673" y="64571"/>
                  </a:lnTo>
                  <a:lnTo>
                    <a:pt x="52830" y="64532"/>
                  </a:lnTo>
                  <a:lnTo>
                    <a:pt x="54716" y="64048"/>
                  </a:lnTo>
                  <a:lnTo>
                    <a:pt x="54535" y="63721"/>
                  </a:lnTo>
                  <a:lnTo>
                    <a:pt x="54021" y="62399"/>
                  </a:lnTo>
                  <a:lnTo>
                    <a:pt x="53897" y="62067"/>
                  </a:lnTo>
                  <a:lnTo>
                    <a:pt x="54666" y="61728"/>
                  </a:lnTo>
                  <a:lnTo>
                    <a:pt x="56138" y="61042"/>
                  </a:lnTo>
                  <a:lnTo>
                    <a:pt x="56617" y="60857"/>
                  </a:lnTo>
                  <a:lnTo>
                    <a:pt x="57078" y="60718"/>
                  </a:lnTo>
                  <a:lnTo>
                    <a:pt x="57486" y="60578"/>
                  </a:lnTo>
                  <a:lnTo>
                    <a:pt x="58058" y="60390"/>
                  </a:lnTo>
                  <a:lnTo>
                    <a:pt x="58622" y="60235"/>
                  </a:lnTo>
                  <a:lnTo>
                    <a:pt x="59198" y="60110"/>
                  </a:lnTo>
                  <a:lnTo>
                    <a:pt x="59774" y="60016"/>
                  </a:lnTo>
                  <a:lnTo>
                    <a:pt x="60289" y="59957"/>
                  </a:lnTo>
                  <a:lnTo>
                    <a:pt x="60810" y="59918"/>
                  </a:lnTo>
                  <a:lnTo>
                    <a:pt x="61331" y="59906"/>
                  </a:lnTo>
                  <a:lnTo>
                    <a:pt x="61850" y="59926"/>
                  </a:lnTo>
                  <a:lnTo>
                    <a:pt x="62363" y="59982"/>
                  </a:lnTo>
                  <a:lnTo>
                    <a:pt x="62625" y="60023"/>
                  </a:lnTo>
                  <a:lnTo>
                    <a:pt x="62888" y="60070"/>
                  </a:lnTo>
                  <a:lnTo>
                    <a:pt x="63147" y="60127"/>
                  </a:lnTo>
                  <a:lnTo>
                    <a:pt x="63404" y="60199"/>
                  </a:lnTo>
                  <a:lnTo>
                    <a:pt x="63654" y="60288"/>
                  </a:lnTo>
                  <a:lnTo>
                    <a:pt x="64046" y="60502"/>
                  </a:lnTo>
                  <a:lnTo>
                    <a:pt x="64416" y="60792"/>
                  </a:lnTo>
                  <a:lnTo>
                    <a:pt x="64780" y="61106"/>
                  </a:lnTo>
                  <a:lnTo>
                    <a:pt x="65150" y="61395"/>
                  </a:lnTo>
                  <a:lnTo>
                    <a:pt x="65541" y="61607"/>
                  </a:lnTo>
                  <a:lnTo>
                    <a:pt x="65877" y="61746"/>
                  </a:lnTo>
                  <a:lnTo>
                    <a:pt x="66049" y="61805"/>
                  </a:lnTo>
                  <a:lnTo>
                    <a:pt x="66219" y="61842"/>
                  </a:lnTo>
                  <a:lnTo>
                    <a:pt x="66602" y="61785"/>
                  </a:lnTo>
                  <a:lnTo>
                    <a:pt x="67085" y="61558"/>
                  </a:lnTo>
                  <a:lnTo>
                    <a:pt x="67569" y="61284"/>
                  </a:lnTo>
                  <a:lnTo>
                    <a:pt x="67736" y="61234"/>
                  </a:lnTo>
                  <a:lnTo>
                    <a:pt x="67928" y="61224"/>
                  </a:lnTo>
                  <a:lnTo>
                    <a:pt x="68125" y="61248"/>
                  </a:lnTo>
                  <a:lnTo>
                    <a:pt x="69202" y="61521"/>
                  </a:lnTo>
                  <a:lnTo>
                    <a:pt x="69509" y="61640"/>
                  </a:lnTo>
                  <a:lnTo>
                    <a:pt x="69792" y="61866"/>
                  </a:lnTo>
                  <a:lnTo>
                    <a:pt x="70065" y="62110"/>
                  </a:lnTo>
                  <a:lnTo>
                    <a:pt x="70357" y="62205"/>
                  </a:lnTo>
                  <a:lnTo>
                    <a:pt x="70665" y="62179"/>
                  </a:lnTo>
                  <a:lnTo>
                    <a:pt x="70972" y="62114"/>
                  </a:lnTo>
                  <a:lnTo>
                    <a:pt x="71437" y="61959"/>
                  </a:lnTo>
                  <a:lnTo>
                    <a:pt x="72338" y="61389"/>
                  </a:lnTo>
                  <a:lnTo>
                    <a:pt x="73164" y="60661"/>
                  </a:lnTo>
                  <a:lnTo>
                    <a:pt x="73637" y="60166"/>
                  </a:lnTo>
                  <a:lnTo>
                    <a:pt x="74287" y="59343"/>
                  </a:lnTo>
                  <a:lnTo>
                    <a:pt x="74616" y="58818"/>
                  </a:lnTo>
                  <a:lnTo>
                    <a:pt x="74810" y="58590"/>
                  </a:lnTo>
                  <a:lnTo>
                    <a:pt x="75149" y="58302"/>
                  </a:lnTo>
                  <a:lnTo>
                    <a:pt x="75517" y="58127"/>
                  </a:lnTo>
                  <a:lnTo>
                    <a:pt x="75786" y="58081"/>
                  </a:lnTo>
                  <a:lnTo>
                    <a:pt x="76349" y="58080"/>
                  </a:lnTo>
                  <a:lnTo>
                    <a:pt x="76896" y="58094"/>
                  </a:lnTo>
                  <a:lnTo>
                    <a:pt x="77437" y="58141"/>
                  </a:lnTo>
                  <a:lnTo>
                    <a:pt x="78277" y="58276"/>
                  </a:lnTo>
                  <a:lnTo>
                    <a:pt x="78878" y="58411"/>
                  </a:lnTo>
                  <a:lnTo>
                    <a:pt x="79467" y="58594"/>
                  </a:lnTo>
                  <a:lnTo>
                    <a:pt x="80087" y="58920"/>
                  </a:lnTo>
                  <a:lnTo>
                    <a:pt x="80988" y="59406"/>
                  </a:lnTo>
                  <a:lnTo>
                    <a:pt x="81649" y="59782"/>
                  </a:lnTo>
                  <a:lnTo>
                    <a:pt x="82390" y="60278"/>
                  </a:lnTo>
                  <a:lnTo>
                    <a:pt x="83131" y="60766"/>
                  </a:lnTo>
                  <a:lnTo>
                    <a:pt x="83517" y="60952"/>
                  </a:lnTo>
                  <a:lnTo>
                    <a:pt x="84103" y="61113"/>
                  </a:lnTo>
                  <a:lnTo>
                    <a:pt x="85053" y="60978"/>
                  </a:lnTo>
                  <a:lnTo>
                    <a:pt x="85730" y="60940"/>
                  </a:lnTo>
                  <a:lnTo>
                    <a:pt x="87121" y="60904"/>
                  </a:lnTo>
                  <a:lnTo>
                    <a:pt x="88235" y="60842"/>
                  </a:lnTo>
                  <a:lnTo>
                    <a:pt x="88606" y="60841"/>
                  </a:lnTo>
                  <a:lnTo>
                    <a:pt x="89249" y="60874"/>
                  </a:lnTo>
                  <a:lnTo>
                    <a:pt x="89892" y="60936"/>
                  </a:lnTo>
                  <a:lnTo>
                    <a:pt x="90412" y="61008"/>
                  </a:lnTo>
                  <a:lnTo>
                    <a:pt x="90852" y="61091"/>
                  </a:lnTo>
                  <a:lnTo>
                    <a:pt x="91094" y="61095"/>
                  </a:lnTo>
                  <a:lnTo>
                    <a:pt x="91453" y="60694"/>
                  </a:lnTo>
                  <a:lnTo>
                    <a:pt x="91822" y="60307"/>
                  </a:lnTo>
                  <a:lnTo>
                    <a:pt x="92010" y="60118"/>
                  </a:lnTo>
                  <a:lnTo>
                    <a:pt x="92542" y="59637"/>
                  </a:lnTo>
                  <a:lnTo>
                    <a:pt x="92893" y="59311"/>
                  </a:lnTo>
                  <a:lnTo>
                    <a:pt x="93369" y="58780"/>
                  </a:lnTo>
                  <a:lnTo>
                    <a:pt x="93831" y="58231"/>
                  </a:lnTo>
                  <a:lnTo>
                    <a:pt x="94470" y="57599"/>
                  </a:lnTo>
                  <a:lnTo>
                    <a:pt x="95399" y="56759"/>
                  </a:lnTo>
                  <a:lnTo>
                    <a:pt x="95891" y="56337"/>
                  </a:lnTo>
                  <a:lnTo>
                    <a:pt x="96573" y="55974"/>
                  </a:lnTo>
                  <a:lnTo>
                    <a:pt x="97403" y="55584"/>
                  </a:lnTo>
                  <a:lnTo>
                    <a:pt x="97883" y="55352"/>
                  </a:lnTo>
                  <a:lnTo>
                    <a:pt x="98925" y="54869"/>
                  </a:lnTo>
                  <a:lnTo>
                    <a:pt x="99490" y="54658"/>
                  </a:lnTo>
                  <a:lnTo>
                    <a:pt x="100289" y="54480"/>
                  </a:lnTo>
                  <a:lnTo>
                    <a:pt x="100961" y="54386"/>
                  </a:lnTo>
                  <a:lnTo>
                    <a:pt x="101352" y="54342"/>
                  </a:lnTo>
                  <a:lnTo>
                    <a:pt x="101722" y="54355"/>
                  </a:lnTo>
                  <a:lnTo>
                    <a:pt x="101891" y="54383"/>
                  </a:lnTo>
                  <a:lnTo>
                    <a:pt x="102142" y="54420"/>
                  </a:lnTo>
                  <a:lnTo>
                    <a:pt x="102886" y="54561"/>
                  </a:lnTo>
                  <a:lnTo>
                    <a:pt x="103295" y="54614"/>
                  </a:lnTo>
                  <a:lnTo>
                    <a:pt x="103706" y="54658"/>
                  </a:lnTo>
                  <a:lnTo>
                    <a:pt x="104102" y="54689"/>
                  </a:lnTo>
                  <a:lnTo>
                    <a:pt x="104348" y="54722"/>
                  </a:lnTo>
                  <a:lnTo>
                    <a:pt x="104571" y="54764"/>
                  </a:lnTo>
                  <a:lnTo>
                    <a:pt x="104711" y="54802"/>
                  </a:lnTo>
                  <a:lnTo>
                    <a:pt x="105047" y="54905"/>
                  </a:lnTo>
                  <a:lnTo>
                    <a:pt x="105182" y="54951"/>
                  </a:lnTo>
                  <a:lnTo>
                    <a:pt x="105639" y="54992"/>
                  </a:lnTo>
                  <a:lnTo>
                    <a:pt x="105770" y="54977"/>
                  </a:lnTo>
                  <a:lnTo>
                    <a:pt x="106043" y="55029"/>
                  </a:lnTo>
                  <a:lnTo>
                    <a:pt x="106223" y="55119"/>
                  </a:lnTo>
                  <a:lnTo>
                    <a:pt x="106391" y="55265"/>
                  </a:lnTo>
                  <a:lnTo>
                    <a:pt x="106719" y="55618"/>
                  </a:lnTo>
                  <a:lnTo>
                    <a:pt x="106890" y="55772"/>
                  </a:lnTo>
                  <a:lnTo>
                    <a:pt x="107057" y="55898"/>
                  </a:lnTo>
                  <a:lnTo>
                    <a:pt x="107400" y="56139"/>
                  </a:lnTo>
                  <a:lnTo>
                    <a:pt x="107575" y="56247"/>
                  </a:lnTo>
                  <a:lnTo>
                    <a:pt x="107966" y="56444"/>
                  </a:lnTo>
                  <a:lnTo>
                    <a:pt x="108403" y="56602"/>
                  </a:lnTo>
                  <a:lnTo>
                    <a:pt x="109066" y="56777"/>
                  </a:lnTo>
                  <a:lnTo>
                    <a:pt x="109725" y="56889"/>
                  </a:lnTo>
                  <a:lnTo>
                    <a:pt x="110069" y="56971"/>
                  </a:lnTo>
                  <a:lnTo>
                    <a:pt x="110421" y="57096"/>
                  </a:lnTo>
                  <a:lnTo>
                    <a:pt x="110623" y="57191"/>
                  </a:lnTo>
                  <a:lnTo>
                    <a:pt x="111269" y="57714"/>
                  </a:lnTo>
                  <a:lnTo>
                    <a:pt x="111575" y="57936"/>
                  </a:lnTo>
                  <a:lnTo>
                    <a:pt x="111832" y="58004"/>
                  </a:lnTo>
                  <a:lnTo>
                    <a:pt x="112130" y="58173"/>
                  </a:lnTo>
                  <a:lnTo>
                    <a:pt x="112323" y="58359"/>
                  </a:lnTo>
                  <a:lnTo>
                    <a:pt x="112500" y="58600"/>
                  </a:lnTo>
                  <a:lnTo>
                    <a:pt x="112889" y="58904"/>
                  </a:lnTo>
                  <a:lnTo>
                    <a:pt x="113418" y="59259"/>
                  </a:lnTo>
                  <a:lnTo>
                    <a:pt x="113767" y="59525"/>
                  </a:lnTo>
                  <a:lnTo>
                    <a:pt x="116963" y="56910"/>
                  </a:lnTo>
                  <a:lnTo>
                    <a:pt x="117451" y="58151"/>
                  </a:lnTo>
                  <a:lnTo>
                    <a:pt x="122406" y="56273"/>
                  </a:lnTo>
                  <a:lnTo>
                    <a:pt x="123875" y="55710"/>
                  </a:lnTo>
                  <a:lnTo>
                    <a:pt x="125178" y="55219"/>
                  </a:lnTo>
                  <a:lnTo>
                    <a:pt x="126753" y="54619"/>
                  </a:lnTo>
                  <a:lnTo>
                    <a:pt x="126946" y="54551"/>
                  </a:lnTo>
                  <a:lnTo>
                    <a:pt x="127413" y="54361"/>
                  </a:lnTo>
                  <a:lnTo>
                    <a:pt x="127796" y="54205"/>
                  </a:lnTo>
                  <a:lnTo>
                    <a:pt x="130292" y="53251"/>
                  </a:lnTo>
                  <a:lnTo>
                    <a:pt x="132290" y="52492"/>
                  </a:lnTo>
                  <a:lnTo>
                    <a:pt x="133286" y="52128"/>
                  </a:lnTo>
                  <a:lnTo>
                    <a:pt x="138023" y="50323"/>
                  </a:lnTo>
                  <a:lnTo>
                    <a:pt x="140144" y="49515"/>
                  </a:lnTo>
                  <a:lnTo>
                    <a:pt x="142890" y="48446"/>
                  </a:lnTo>
                  <a:lnTo>
                    <a:pt x="142708" y="47919"/>
                  </a:lnTo>
                  <a:lnTo>
                    <a:pt x="142478" y="47370"/>
                  </a:lnTo>
                  <a:lnTo>
                    <a:pt x="142026" y="46498"/>
                  </a:lnTo>
                  <a:lnTo>
                    <a:pt x="140886" y="44635"/>
                  </a:lnTo>
                  <a:lnTo>
                    <a:pt x="140080" y="43379"/>
                  </a:lnTo>
                  <a:lnTo>
                    <a:pt x="139145" y="41943"/>
                  </a:lnTo>
                  <a:lnTo>
                    <a:pt x="138868" y="41458"/>
                  </a:lnTo>
                  <a:lnTo>
                    <a:pt x="138676" y="40846"/>
                  </a:lnTo>
                  <a:lnTo>
                    <a:pt x="139063" y="40726"/>
                  </a:lnTo>
                  <a:lnTo>
                    <a:pt x="141793" y="39723"/>
                  </a:lnTo>
                  <a:lnTo>
                    <a:pt x="142541" y="39423"/>
                  </a:lnTo>
                  <a:lnTo>
                    <a:pt x="142893" y="39304"/>
                  </a:lnTo>
                  <a:lnTo>
                    <a:pt x="144115" y="38870"/>
                  </a:lnTo>
                  <a:lnTo>
                    <a:pt x="147655" y="37533"/>
                  </a:lnTo>
                  <a:lnTo>
                    <a:pt x="151892" y="35945"/>
                  </a:lnTo>
                  <a:lnTo>
                    <a:pt x="152227" y="35819"/>
                  </a:lnTo>
                  <a:lnTo>
                    <a:pt x="156111" y="34366"/>
                  </a:lnTo>
                  <a:lnTo>
                    <a:pt x="164594" y="31168"/>
                  </a:lnTo>
                  <a:lnTo>
                    <a:pt x="166009" y="30632"/>
                  </a:lnTo>
                  <a:lnTo>
                    <a:pt x="168157" y="29823"/>
                  </a:lnTo>
                  <a:lnTo>
                    <a:pt x="168872" y="29568"/>
                  </a:lnTo>
                  <a:lnTo>
                    <a:pt x="172701" y="28192"/>
                  </a:lnTo>
                  <a:lnTo>
                    <a:pt x="173075" y="28008"/>
                  </a:lnTo>
                  <a:lnTo>
                    <a:pt x="175405" y="27099"/>
                  </a:lnTo>
                  <a:lnTo>
                    <a:pt x="178196" y="25995"/>
                  </a:lnTo>
                  <a:lnTo>
                    <a:pt x="178445" y="25977"/>
                  </a:lnTo>
                  <a:lnTo>
                    <a:pt x="178827" y="26000"/>
                  </a:lnTo>
                  <a:lnTo>
                    <a:pt x="181988" y="24977"/>
                  </a:lnTo>
                  <a:lnTo>
                    <a:pt x="186206" y="23373"/>
                  </a:lnTo>
                  <a:lnTo>
                    <a:pt x="188208" y="22537"/>
                  </a:lnTo>
                  <a:lnTo>
                    <a:pt x="191781" y="21137"/>
                  </a:lnTo>
                  <a:lnTo>
                    <a:pt x="196124" y="19615"/>
                  </a:lnTo>
                  <a:lnTo>
                    <a:pt x="197646" y="18906"/>
                  </a:lnTo>
                  <a:lnTo>
                    <a:pt x="199293" y="18438"/>
                  </a:lnTo>
                  <a:lnTo>
                    <a:pt x="199614" y="18148"/>
                  </a:lnTo>
                  <a:lnTo>
                    <a:pt x="200795" y="17639"/>
                  </a:lnTo>
                  <a:close/>
                </a:path>
              </a:pathLst>
            </a:custGeom>
            <a:solidFill>
              <a:srgbClr val="FFE288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" name="pg120"/>
            <p:cNvSpPr/>
            <p:nvPr/>
          </p:nvSpPr>
          <p:spPr>
            <a:xfrm>
              <a:off x="6303222" y="2930981"/>
              <a:ext cx="713989" cy="1021411"/>
            </a:xfrm>
            <a:custGeom>
              <a:avLst/>
              <a:gdLst/>
              <a:ahLst/>
              <a:cxnLst/>
              <a:rect l="0" t="0" r="0" b="0"/>
              <a:pathLst>
                <a:path w="713989" h="1021411">
                  <a:moveTo>
                    <a:pt x="65858" y="834064"/>
                  </a:moveTo>
                  <a:lnTo>
                    <a:pt x="66330" y="833683"/>
                  </a:lnTo>
                  <a:lnTo>
                    <a:pt x="67135" y="833370"/>
                  </a:lnTo>
                  <a:lnTo>
                    <a:pt x="68332" y="833524"/>
                  </a:lnTo>
                  <a:lnTo>
                    <a:pt x="69189" y="833928"/>
                  </a:lnTo>
                  <a:lnTo>
                    <a:pt x="69986" y="834073"/>
                  </a:lnTo>
                  <a:lnTo>
                    <a:pt x="71576" y="834427"/>
                  </a:lnTo>
                  <a:lnTo>
                    <a:pt x="72445" y="834314"/>
                  </a:lnTo>
                  <a:lnTo>
                    <a:pt x="74594" y="833311"/>
                  </a:lnTo>
                  <a:lnTo>
                    <a:pt x="75477" y="832285"/>
                  </a:lnTo>
                  <a:lnTo>
                    <a:pt x="75553" y="831831"/>
                  </a:lnTo>
                  <a:lnTo>
                    <a:pt x="75100" y="830977"/>
                  </a:lnTo>
                  <a:lnTo>
                    <a:pt x="73993" y="829593"/>
                  </a:lnTo>
                  <a:lnTo>
                    <a:pt x="73151" y="828281"/>
                  </a:lnTo>
                  <a:lnTo>
                    <a:pt x="73094" y="827691"/>
                  </a:lnTo>
                  <a:lnTo>
                    <a:pt x="72969" y="827301"/>
                  </a:lnTo>
                  <a:lnTo>
                    <a:pt x="72992" y="825934"/>
                  </a:lnTo>
                  <a:lnTo>
                    <a:pt x="73272" y="825226"/>
                  </a:lnTo>
                  <a:lnTo>
                    <a:pt x="74023" y="824264"/>
                  </a:lnTo>
                  <a:lnTo>
                    <a:pt x="75575" y="823120"/>
                  </a:lnTo>
                  <a:lnTo>
                    <a:pt x="76512" y="822684"/>
                  </a:lnTo>
                  <a:lnTo>
                    <a:pt x="77313" y="822630"/>
                  </a:lnTo>
                  <a:lnTo>
                    <a:pt x="77645" y="822702"/>
                  </a:lnTo>
                  <a:lnTo>
                    <a:pt x="79310" y="822666"/>
                  </a:lnTo>
                  <a:lnTo>
                    <a:pt x="80111" y="822552"/>
                  </a:lnTo>
                  <a:lnTo>
                    <a:pt x="81051" y="822048"/>
                  </a:lnTo>
                  <a:lnTo>
                    <a:pt x="81255" y="821858"/>
                  </a:lnTo>
                  <a:lnTo>
                    <a:pt x="81810" y="820564"/>
                  </a:lnTo>
                  <a:lnTo>
                    <a:pt x="82101" y="819338"/>
                  </a:lnTo>
                  <a:lnTo>
                    <a:pt x="82381" y="818562"/>
                  </a:lnTo>
                  <a:lnTo>
                    <a:pt x="82928" y="817595"/>
                  </a:lnTo>
                  <a:lnTo>
                    <a:pt x="84016" y="816447"/>
                  </a:lnTo>
                  <a:lnTo>
                    <a:pt x="84824" y="815875"/>
                  </a:lnTo>
                  <a:lnTo>
                    <a:pt x="86165" y="815376"/>
                  </a:lnTo>
                  <a:lnTo>
                    <a:pt x="87034" y="815199"/>
                  </a:lnTo>
                  <a:lnTo>
                    <a:pt x="87766" y="815212"/>
                  </a:lnTo>
                  <a:lnTo>
                    <a:pt x="89836" y="814985"/>
                  </a:lnTo>
                  <a:lnTo>
                    <a:pt x="91112" y="814232"/>
                  </a:lnTo>
                  <a:lnTo>
                    <a:pt x="91924" y="813596"/>
                  </a:lnTo>
                  <a:lnTo>
                    <a:pt x="93442" y="810500"/>
                  </a:lnTo>
                  <a:lnTo>
                    <a:pt x="94054" y="809733"/>
                  </a:lnTo>
                  <a:lnTo>
                    <a:pt x="94530" y="809352"/>
                  </a:lnTo>
                  <a:lnTo>
                    <a:pt x="95334" y="809039"/>
                  </a:lnTo>
                  <a:lnTo>
                    <a:pt x="96468" y="808930"/>
                  </a:lnTo>
                  <a:lnTo>
                    <a:pt x="97400" y="808948"/>
                  </a:lnTo>
                  <a:lnTo>
                    <a:pt x="98125" y="809220"/>
                  </a:lnTo>
                  <a:lnTo>
                    <a:pt x="98526" y="809225"/>
                  </a:lnTo>
                  <a:lnTo>
                    <a:pt x="99394" y="809111"/>
                  </a:lnTo>
                  <a:lnTo>
                    <a:pt x="99931" y="808794"/>
                  </a:lnTo>
                  <a:lnTo>
                    <a:pt x="100811" y="808095"/>
                  </a:lnTo>
                  <a:lnTo>
                    <a:pt x="100425" y="807114"/>
                  </a:lnTo>
                  <a:lnTo>
                    <a:pt x="99900" y="806715"/>
                  </a:lnTo>
                  <a:lnTo>
                    <a:pt x="95199" y="805330"/>
                  </a:lnTo>
                  <a:lnTo>
                    <a:pt x="94341" y="804863"/>
                  </a:lnTo>
                  <a:lnTo>
                    <a:pt x="93556" y="804196"/>
                  </a:lnTo>
                  <a:lnTo>
                    <a:pt x="93163" y="803737"/>
                  </a:lnTo>
                  <a:lnTo>
                    <a:pt x="92181" y="802938"/>
                  </a:lnTo>
                  <a:lnTo>
                    <a:pt x="90750" y="801027"/>
                  </a:lnTo>
                  <a:lnTo>
                    <a:pt x="90111" y="799389"/>
                  </a:lnTo>
                  <a:lnTo>
                    <a:pt x="90270" y="797964"/>
                  </a:lnTo>
                  <a:lnTo>
                    <a:pt x="90753" y="797128"/>
                  </a:lnTo>
                  <a:lnTo>
                    <a:pt x="92781" y="795276"/>
                  </a:lnTo>
                  <a:lnTo>
                    <a:pt x="93053" y="794895"/>
                  </a:lnTo>
                  <a:lnTo>
                    <a:pt x="93212" y="793660"/>
                  </a:lnTo>
                  <a:lnTo>
                    <a:pt x="92827" y="792807"/>
                  </a:lnTo>
                  <a:lnTo>
                    <a:pt x="91588" y="791291"/>
                  </a:lnTo>
                  <a:lnTo>
                    <a:pt x="90406" y="790361"/>
                  </a:lnTo>
                  <a:lnTo>
                    <a:pt x="89163" y="789103"/>
                  </a:lnTo>
                  <a:lnTo>
                    <a:pt x="87150" y="786271"/>
                  </a:lnTo>
                  <a:lnTo>
                    <a:pt x="87090" y="785944"/>
                  </a:lnTo>
                  <a:lnTo>
                    <a:pt x="85360" y="782082"/>
                  </a:lnTo>
                  <a:lnTo>
                    <a:pt x="85175" y="781233"/>
                  </a:lnTo>
                  <a:lnTo>
                    <a:pt x="85133" y="779999"/>
                  </a:lnTo>
                  <a:lnTo>
                    <a:pt x="85541" y="775650"/>
                  </a:lnTo>
                  <a:lnTo>
                    <a:pt x="85764" y="774416"/>
                  </a:lnTo>
                  <a:lnTo>
                    <a:pt x="85677" y="771815"/>
                  </a:lnTo>
                  <a:lnTo>
                    <a:pt x="85258" y="769337"/>
                  </a:lnTo>
                  <a:lnTo>
                    <a:pt x="85148" y="767776"/>
                  </a:lnTo>
                  <a:lnTo>
                    <a:pt x="85337" y="764658"/>
                  </a:lnTo>
                  <a:lnTo>
                    <a:pt x="86108" y="762661"/>
                  </a:lnTo>
                  <a:lnTo>
                    <a:pt x="86380" y="762275"/>
                  </a:lnTo>
                  <a:lnTo>
                    <a:pt x="86723" y="761825"/>
                  </a:lnTo>
                  <a:lnTo>
                    <a:pt x="87803" y="760804"/>
                  </a:lnTo>
                  <a:lnTo>
                    <a:pt x="88208" y="760550"/>
                  </a:lnTo>
                  <a:lnTo>
                    <a:pt x="88547" y="760232"/>
                  </a:lnTo>
                  <a:lnTo>
                    <a:pt x="89692" y="759470"/>
                  </a:lnTo>
                  <a:lnTo>
                    <a:pt x="90500" y="759030"/>
                  </a:lnTo>
                  <a:lnTo>
                    <a:pt x="91708" y="758467"/>
                  </a:lnTo>
                  <a:lnTo>
                    <a:pt x="92513" y="758158"/>
                  </a:lnTo>
                  <a:lnTo>
                    <a:pt x="94126" y="757210"/>
                  </a:lnTo>
                  <a:lnTo>
                    <a:pt x="94937" y="756574"/>
                  </a:lnTo>
                  <a:lnTo>
                    <a:pt x="96754" y="755371"/>
                  </a:lnTo>
                  <a:lnTo>
                    <a:pt x="98370" y="754359"/>
                  </a:lnTo>
                  <a:lnTo>
                    <a:pt x="99983" y="753479"/>
                  </a:lnTo>
                  <a:lnTo>
                    <a:pt x="100383" y="753420"/>
                  </a:lnTo>
                  <a:lnTo>
                    <a:pt x="101460" y="752857"/>
                  </a:lnTo>
                  <a:lnTo>
                    <a:pt x="101732" y="752535"/>
                  </a:lnTo>
                  <a:lnTo>
                    <a:pt x="102279" y="751763"/>
                  </a:lnTo>
                  <a:lnTo>
                    <a:pt x="102559" y="750987"/>
                  </a:lnTo>
                  <a:lnTo>
                    <a:pt x="102846" y="749762"/>
                  </a:lnTo>
                  <a:lnTo>
                    <a:pt x="102861" y="748981"/>
                  </a:lnTo>
                  <a:lnTo>
                    <a:pt x="102932" y="748591"/>
                  </a:lnTo>
                  <a:lnTo>
                    <a:pt x="103015" y="747810"/>
                  </a:lnTo>
                  <a:lnTo>
                    <a:pt x="103302" y="746585"/>
                  </a:lnTo>
                  <a:lnTo>
                    <a:pt x="103378" y="746131"/>
                  </a:lnTo>
                  <a:lnTo>
                    <a:pt x="103926" y="745164"/>
                  </a:lnTo>
                  <a:lnTo>
                    <a:pt x="104330" y="744910"/>
                  </a:lnTo>
                  <a:lnTo>
                    <a:pt x="104802" y="744593"/>
                  </a:lnTo>
                  <a:lnTo>
                    <a:pt x="105670" y="744416"/>
                  </a:lnTo>
                  <a:lnTo>
                    <a:pt x="107332" y="744574"/>
                  </a:lnTo>
                  <a:lnTo>
                    <a:pt x="107664" y="744647"/>
                  </a:lnTo>
                  <a:lnTo>
                    <a:pt x="109795" y="744620"/>
                  </a:lnTo>
                  <a:lnTo>
                    <a:pt x="111341" y="744919"/>
                  </a:lnTo>
                  <a:lnTo>
                    <a:pt x="114917" y="741910"/>
                  </a:lnTo>
                  <a:lnTo>
                    <a:pt x="112391" y="738406"/>
                  </a:lnTo>
                  <a:lnTo>
                    <a:pt x="111405" y="737490"/>
                  </a:lnTo>
                  <a:lnTo>
                    <a:pt x="110774" y="735593"/>
                  </a:lnTo>
                  <a:lnTo>
                    <a:pt x="110464" y="733977"/>
                  </a:lnTo>
                  <a:lnTo>
                    <a:pt x="110389" y="733146"/>
                  </a:lnTo>
                  <a:lnTo>
                    <a:pt x="110347" y="732316"/>
                  </a:lnTo>
                  <a:lnTo>
                    <a:pt x="110336" y="731485"/>
                  </a:lnTo>
                  <a:lnTo>
                    <a:pt x="110468" y="729761"/>
                  </a:lnTo>
                  <a:lnTo>
                    <a:pt x="110589" y="728899"/>
                  </a:lnTo>
                  <a:lnTo>
                    <a:pt x="110891" y="726067"/>
                  </a:lnTo>
                  <a:lnTo>
                    <a:pt x="111148" y="723775"/>
                  </a:lnTo>
                  <a:lnTo>
                    <a:pt x="111084" y="722763"/>
                  </a:lnTo>
                  <a:lnTo>
                    <a:pt x="107677" y="720349"/>
                  </a:lnTo>
                  <a:lnTo>
                    <a:pt x="104788" y="719191"/>
                  </a:lnTo>
                  <a:lnTo>
                    <a:pt x="102477" y="716782"/>
                  </a:lnTo>
                  <a:lnTo>
                    <a:pt x="100860" y="715071"/>
                  </a:lnTo>
                  <a:lnTo>
                    <a:pt x="100124" y="713827"/>
                  </a:lnTo>
                  <a:lnTo>
                    <a:pt x="99897" y="712688"/>
                  </a:lnTo>
                  <a:lnTo>
                    <a:pt x="99867" y="712094"/>
                  </a:lnTo>
                  <a:lnTo>
                    <a:pt x="99931" y="711545"/>
                  </a:lnTo>
                  <a:lnTo>
                    <a:pt x="100109" y="711096"/>
                  </a:lnTo>
                  <a:lnTo>
                    <a:pt x="104768" y="709442"/>
                  </a:lnTo>
                  <a:lnTo>
                    <a:pt x="105036" y="709254"/>
                  </a:lnTo>
                  <a:lnTo>
                    <a:pt x="105906" y="708645"/>
                  </a:lnTo>
                  <a:lnTo>
                    <a:pt x="106809" y="707157"/>
                  </a:lnTo>
                  <a:lnTo>
                    <a:pt x="106997" y="703785"/>
                  </a:lnTo>
                  <a:lnTo>
                    <a:pt x="106839" y="703390"/>
                  </a:lnTo>
                  <a:lnTo>
                    <a:pt x="106537" y="702936"/>
                  </a:lnTo>
                  <a:lnTo>
                    <a:pt x="105676" y="702156"/>
                  </a:lnTo>
                  <a:lnTo>
                    <a:pt x="101657" y="699592"/>
                  </a:lnTo>
                  <a:lnTo>
                    <a:pt x="101189" y="697731"/>
                  </a:lnTo>
                  <a:lnTo>
                    <a:pt x="102896" y="694047"/>
                  </a:lnTo>
                  <a:lnTo>
                    <a:pt x="102990" y="693275"/>
                  </a:lnTo>
                  <a:lnTo>
                    <a:pt x="102983" y="692445"/>
                  </a:lnTo>
                  <a:lnTo>
                    <a:pt x="102866" y="691610"/>
                  </a:lnTo>
                  <a:lnTo>
                    <a:pt x="102650" y="690820"/>
                  </a:lnTo>
                  <a:lnTo>
                    <a:pt x="102329" y="690126"/>
                  </a:lnTo>
                  <a:lnTo>
                    <a:pt x="102050" y="689708"/>
                  </a:lnTo>
                  <a:lnTo>
                    <a:pt x="101725" y="689314"/>
                  </a:lnTo>
                  <a:lnTo>
                    <a:pt x="100962" y="688610"/>
                  </a:lnTo>
                  <a:lnTo>
                    <a:pt x="99905" y="688102"/>
                  </a:lnTo>
                  <a:lnTo>
                    <a:pt x="98647" y="687231"/>
                  </a:lnTo>
                  <a:lnTo>
                    <a:pt x="98462" y="687195"/>
                  </a:lnTo>
                  <a:lnTo>
                    <a:pt x="98281" y="687149"/>
                  </a:lnTo>
                  <a:lnTo>
                    <a:pt x="98145" y="687104"/>
                  </a:lnTo>
                  <a:lnTo>
                    <a:pt x="97752" y="686936"/>
                  </a:lnTo>
                  <a:lnTo>
                    <a:pt x="97620" y="686890"/>
                  </a:lnTo>
                  <a:lnTo>
                    <a:pt x="97401" y="686845"/>
                  </a:lnTo>
                  <a:lnTo>
                    <a:pt x="97178" y="686822"/>
                  </a:lnTo>
                  <a:lnTo>
                    <a:pt x="96725" y="686800"/>
                  </a:lnTo>
                  <a:lnTo>
                    <a:pt x="96498" y="686782"/>
                  </a:lnTo>
                  <a:lnTo>
                    <a:pt x="96332" y="686754"/>
                  </a:lnTo>
                  <a:lnTo>
                    <a:pt x="96003" y="686691"/>
                  </a:lnTo>
                  <a:lnTo>
                    <a:pt x="95671" y="686636"/>
                  </a:lnTo>
                  <a:lnTo>
                    <a:pt x="95225" y="686582"/>
                  </a:lnTo>
                  <a:lnTo>
                    <a:pt x="94776" y="686546"/>
                  </a:lnTo>
                  <a:lnTo>
                    <a:pt x="94553" y="686523"/>
                  </a:lnTo>
                  <a:lnTo>
                    <a:pt x="93647" y="686455"/>
                  </a:lnTo>
                  <a:lnTo>
                    <a:pt x="92638" y="686400"/>
                  </a:lnTo>
                  <a:lnTo>
                    <a:pt x="86686" y="685484"/>
                  </a:lnTo>
                  <a:lnTo>
                    <a:pt x="84353" y="684795"/>
                  </a:lnTo>
                  <a:lnTo>
                    <a:pt x="83590" y="684435"/>
                  </a:lnTo>
                  <a:lnTo>
                    <a:pt x="82902" y="684204"/>
                  </a:lnTo>
                  <a:lnTo>
                    <a:pt x="82906" y="683893"/>
                  </a:lnTo>
                  <a:lnTo>
                    <a:pt x="82215" y="682530"/>
                  </a:lnTo>
                  <a:lnTo>
                    <a:pt x="81803" y="681196"/>
                  </a:lnTo>
                  <a:lnTo>
                    <a:pt x="81221" y="680520"/>
                  </a:lnTo>
                  <a:lnTo>
                    <a:pt x="81218" y="679009"/>
                  </a:lnTo>
                  <a:lnTo>
                    <a:pt x="80836" y="677920"/>
                  </a:lnTo>
                  <a:lnTo>
                    <a:pt x="80934" y="677588"/>
                  </a:lnTo>
                  <a:lnTo>
                    <a:pt x="81705" y="675823"/>
                  </a:lnTo>
                  <a:lnTo>
                    <a:pt x="82286" y="674952"/>
                  </a:lnTo>
                  <a:lnTo>
                    <a:pt x="82586" y="673698"/>
                  </a:lnTo>
                  <a:lnTo>
                    <a:pt x="83129" y="673396"/>
                  </a:lnTo>
                  <a:lnTo>
                    <a:pt x="84783" y="673396"/>
                  </a:lnTo>
                  <a:lnTo>
                    <a:pt x="86943" y="673427"/>
                  </a:lnTo>
                  <a:lnTo>
                    <a:pt x="89066" y="672610"/>
                  </a:lnTo>
                  <a:lnTo>
                    <a:pt x="90523" y="670841"/>
                  </a:lnTo>
                  <a:lnTo>
                    <a:pt x="91011" y="668844"/>
                  </a:lnTo>
                  <a:lnTo>
                    <a:pt x="91479" y="667751"/>
                  </a:lnTo>
                  <a:lnTo>
                    <a:pt x="92393" y="667025"/>
                  </a:lnTo>
                  <a:lnTo>
                    <a:pt x="94123" y="665210"/>
                  </a:lnTo>
                  <a:lnTo>
                    <a:pt x="96204" y="663091"/>
                  </a:lnTo>
                  <a:lnTo>
                    <a:pt x="97537" y="660795"/>
                  </a:lnTo>
                  <a:lnTo>
                    <a:pt x="99191" y="659248"/>
                  </a:lnTo>
                  <a:lnTo>
                    <a:pt x="100517" y="658135"/>
                  </a:lnTo>
                  <a:lnTo>
                    <a:pt x="100811" y="657696"/>
                  </a:lnTo>
                  <a:lnTo>
                    <a:pt x="101298" y="657188"/>
                  </a:lnTo>
                  <a:lnTo>
                    <a:pt x="101827" y="656625"/>
                  </a:lnTo>
                  <a:lnTo>
                    <a:pt x="102318" y="656085"/>
                  </a:lnTo>
                  <a:lnTo>
                    <a:pt x="102718" y="655531"/>
                  </a:lnTo>
                  <a:lnTo>
                    <a:pt x="103140" y="655148"/>
                  </a:lnTo>
                  <a:lnTo>
                    <a:pt x="104412" y="654252"/>
                  </a:lnTo>
                  <a:lnTo>
                    <a:pt x="105420" y="653685"/>
                  </a:lnTo>
                  <a:lnTo>
                    <a:pt x="106357" y="653377"/>
                  </a:lnTo>
                  <a:lnTo>
                    <a:pt x="106573" y="653289"/>
                  </a:lnTo>
                  <a:lnTo>
                    <a:pt x="106948" y="653254"/>
                  </a:lnTo>
                  <a:lnTo>
                    <a:pt x="107783" y="653236"/>
                  </a:lnTo>
                  <a:lnTo>
                    <a:pt x="108644" y="653177"/>
                  </a:lnTo>
                  <a:lnTo>
                    <a:pt x="109467" y="653004"/>
                  </a:lnTo>
                  <a:lnTo>
                    <a:pt x="110366" y="652755"/>
                  </a:lnTo>
                  <a:lnTo>
                    <a:pt x="111008" y="652324"/>
                  </a:lnTo>
                  <a:lnTo>
                    <a:pt x="111386" y="651874"/>
                  </a:lnTo>
                  <a:lnTo>
                    <a:pt x="111571" y="651334"/>
                  </a:lnTo>
                  <a:lnTo>
                    <a:pt x="111537" y="650699"/>
                  </a:lnTo>
                  <a:lnTo>
                    <a:pt x="111465" y="649928"/>
                  </a:lnTo>
                  <a:lnTo>
                    <a:pt x="111446" y="649229"/>
                  </a:lnTo>
                  <a:lnTo>
                    <a:pt x="111390" y="648539"/>
                  </a:lnTo>
                  <a:lnTo>
                    <a:pt x="111242" y="647850"/>
                  </a:lnTo>
                  <a:lnTo>
                    <a:pt x="111110" y="647196"/>
                  </a:lnTo>
                  <a:lnTo>
                    <a:pt x="110971" y="646756"/>
                  </a:lnTo>
                  <a:lnTo>
                    <a:pt x="110887" y="645540"/>
                  </a:lnTo>
                  <a:lnTo>
                    <a:pt x="110838" y="645041"/>
                  </a:lnTo>
                  <a:lnTo>
                    <a:pt x="110827" y="644252"/>
                  </a:lnTo>
                  <a:lnTo>
                    <a:pt x="110831" y="643185"/>
                  </a:lnTo>
                  <a:lnTo>
                    <a:pt x="110850" y="643031"/>
                  </a:lnTo>
                  <a:lnTo>
                    <a:pt x="110925" y="641892"/>
                  </a:lnTo>
                  <a:lnTo>
                    <a:pt x="110952" y="641484"/>
                  </a:lnTo>
                  <a:lnTo>
                    <a:pt x="110986" y="640803"/>
                  </a:lnTo>
                  <a:lnTo>
                    <a:pt x="110963" y="640096"/>
                  </a:lnTo>
                  <a:lnTo>
                    <a:pt x="110955" y="639433"/>
                  </a:lnTo>
                  <a:lnTo>
                    <a:pt x="110990" y="638041"/>
                  </a:lnTo>
                  <a:lnTo>
                    <a:pt x="111462" y="636107"/>
                  </a:lnTo>
                  <a:lnTo>
                    <a:pt x="111594" y="635613"/>
                  </a:lnTo>
                  <a:lnTo>
                    <a:pt x="111665" y="635368"/>
                  </a:lnTo>
                  <a:lnTo>
                    <a:pt x="111745" y="635127"/>
                  </a:lnTo>
                  <a:lnTo>
                    <a:pt x="111839" y="634901"/>
                  </a:lnTo>
                  <a:lnTo>
                    <a:pt x="111986" y="634619"/>
                  </a:lnTo>
                  <a:lnTo>
                    <a:pt x="112153" y="634342"/>
                  </a:lnTo>
                  <a:lnTo>
                    <a:pt x="112338" y="634088"/>
                  </a:lnTo>
                  <a:lnTo>
                    <a:pt x="112538" y="633853"/>
                  </a:lnTo>
                  <a:lnTo>
                    <a:pt x="112753" y="633648"/>
                  </a:lnTo>
                  <a:lnTo>
                    <a:pt x="112904" y="633530"/>
                  </a:lnTo>
                  <a:lnTo>
                    <a:pt x="113063" y="633426"/>
                  </a:lnTo>
                  <a:lnTo>
                    <a:pt x="113225" y="633326"/>
                  </a:lnTo>
                  <a:lnTo>
                    <a:pt x="113391" y="633244"/>
                  </a:lnTo>
                  <a:lnTo>
                    <a:pt x="113830" y="633095"/>
                  </a:lnTo>
                  <a:lnTo>
                    <a:pt x="114011" y="633068"/>
                  </a:lnTo>
                  <a:lnTo>
                    <a:pt x="114237" y="633086"/>
                  </a:lnTo>
                  <a:lnTo>
                    <a:pt x="114468" y="633154"/>
                  </a:lnTo>
                  <a:lnTo>
                    <a:pt x="114702" y="633263"/>
                  </a:lnTo>
                  <a:lnTo>
                    <a:pt x="114932" y="633381"/>
                  </a:lnTo>
                  <a:lnTo>
                    <a:pt x="115457" y="633657"/>
                  </a:lnTo>
                  <a:lnTo>
                    <a:pt x="115748" y="633839"/>
                  </a:lnTo>
                  <a:lnTo>
                    <a:pt x="116035" y="634029"/>
                  </a:lnTo>
                  <a:lnTo>
                    <a:pt x="116594" y="634447"/>
                  </a:lnTo>
                  <a:lnTo>
                    <a:pt x="116764" y="634597"/>
                  </a:lnTo>
                  <a:lnTo>
                    <a:pt x="117096" y="634919"/>
                  </a:lnTo>
                  <a:lnTo>
                    <a:pt x="117270" y="635064"/>
                  </a:lnTo>
                  <a:lnTo>
                    <a:pt x="117701" y="635268"/>
                  </a:lnTo>
                  <a:lnTo>
                    <a:pt x="118082" y="635372"/>
                  </a:lnTo>
                  <a:lnTo>
                    <a:pt x="118267" y="635459"/>
                  </a:lnTo>
                  <a:lnTo>
                    <a:pt x="118626" y="635672"/>
                  </a:lnTo>
                  <a:lnTo>
                    <a:pt x="118807" y="635767"/>
                  </a:lnTo>
                  <a:lnTo>
                    <a:pt x="118996" y="635826"/>
                  </a:lnTo>
                  <a:lnTo>
                    <a:pt x="119151" y="635853"/>
                  </a:lnTo>
                  <a:lnTo>
                    <a:pt x="119306" y="635872"/>
                  </a:lnTo>
                  <a:lnTo>
                    <a:pt x="119468" y="635881"/>
                  </a:lnTo>
                  <a:lnTo>
                    <a:pt x="119619" y="635862"/>
                  </a:lnTo>
                  <a:lnTo>
                    <a:pt x="119767" y="635826"/>
                  </a:lnTo>
                  <a:lnTo>
                    <a:pt x="119914" y="635744"/>
                  </a:lnTo>
                  <a:lnTo>
                    <a:pt x="120050" y="635631"/>
                  </a:lnTo>
                  <a:lnTo>
                    <a:pt x="120314" y="635354"/>
                  </a:lnTo>
                  <a:lnTo>
                    <a:pt x="120450" y="635223"/>
                  </a:lnTo>
                  <a:lnTo>
                    <a:pt x="120605" y="635091"/>
                  </a:lnTo>
                  <a:lnTo>
                    <a:pt x="121069" y="634710"/>
                  </a:lnTo>
                  <a:lnTo>
                    <a:pt x="121220" y="634578"/>
                  </a:lnTo>
                  <a:lnTo>
                    <a:pt x="121526" y="634279"/>
                  </a:lnTo>
                  <a:lnTo>
                    <a:pt x="121674" y="634129"/>
                  </a:lnTo>
                  <a:lnTo>
                    <a:pt x="122187" y="633603"/>
                  </a:lnTo>
                  <a:lnTo>
                    <a:pt x="122829" y="632936"/>
                  </a:lnTo>
                  <a:lnTo>
                    <a:pt x="123049" y="632723"/>
                  </a:lnTo>
                  <a:lnTo>
                    <a:pt x="123215" y="632573"/>
                  </a:lnTo>
                  <a:lnTo>
                    <a:pt x="123728" y="632128"/>
                  </a:lnTo>
                  <a:lnTo>
                    <a:pt x="123891" y="631970"/>
                  </a:lnTo>
                  <a:lnTo>
                    <a:pt x="124072" y="631775"/>
                  </a:lnTo>
                  <a:lnTo>
                    <a:pt x="124246" y="631566"/>
                  </a:lnTo>
                  <a:lnTo>
                    <a:pt x="124416" y="631353"/>
                  </a:lnTo>
                  <a:lnTo>
                    <a:pt x="124589" y="631148"/>
                  </a:lnTo>
                  <a:lnTo>
                    <a:pt x="124771" y="630958"/>
                  </a:lnTo>
                  <a:lnTo>
                    <a:pt x="124937" y="630808"/>
                  </a:lnTo>
                  <a:lnTo>
                    <a:pt x="125107" y="630667"/>
                  </a:lnTo>
                  <a:lnTo>
                    <a:pt x="125786" y="630150"/>
                  </a:lnTo>
                  <a:lnTo>
                    <a:pt x="126096" y="629923"/>
                  </a:lnTo>
                  <a:lnTo>
                    <a:pt x="126251" y="629805"/>
                  </a:lnTo>
                  <a:lnTo>
                    <a:pt x="126402" y="629687"/>
                  </a:lnTo>
                  <a:lnTo>
                    <a:pt x="126560" y="629556"/>
                  </a:lnTo>
                  <a:lnTo>
                    <a:pt x="126746" y="629497"/>
                  </a:lnTo>
                  <a:lnTo>
                    <a:pt x="127018" y="629243"/>
                  </a:lnTo>
                  <a:lnTo>
                    <a:pt x="127419" y="628989"/>
                  </a:lnTo>
                  <a:lnTo>
                    <a:pt x="128099" y="628290"/>
                  </a:lnTo>
                  <a:lnTo>
                    <a:pt x="128370" y="627900"/>
                  </a:lnTo>
                  <a:lnTo>
                    <a:pt x="128495" y="627623"/>
                  </a:lnTo>
                  <a:lnTo>
                    <a:pt x="128627" y="627478"/>
                  </a:lnTo>
                  <a:lnTo>
                    <a:pt x="128982" y="627079"/>
                  </a:lnTo>
                  <a:lnTo>
                    <a:pt x="129159" y="626784"/>
                  </a:lnTo>
                  <a:lnTo>
                    <a:pt x="129303" y="626452"/>
                  </a:lnTo>
                  <a:lnTo>
                    <a:pt x="129427" y="626099"/>
                  </a:lnTo>
                  <a:lnTo>
                    <a:pt x="129661" y="625391"/>
                  </a:lnTo>
                  <a:lnTo>
                    <a:pt x="129767" y="625091"/>
                  </a:lnTo>
                  <a:lnTo>
                    <a:pt x="130069" y="624198"/>
                  </a:lnTo>
                  <a:lnTo>
                    <a:pt x="130175" y="623903"/>
                  </a:lnTo>
                  <a:lnTo>
                    <a:pt x="130344" y="623075"/>
                  </a:lnTo>
                  <a:lnTo>
                    <a:pt x="131236" y="621666"/>
                  </a:lnTo>
                  <a:lnTo>
                    <a:pt x="131512" y="621303"/>
                  </a:lnTo>
                  <a:lnTo>
                    <a:pt x="132086" y="620586"/>
                  </a:lnTo>
                  <a:lnTo>
                    <a:pt x="132246" y="620361"/>
                  </a:lnTo>
                  <a:lnTo>
                    <a:pt x="132985" y="619148"/>
                  </a:lnTo>
                  <a:lnTo>
                    <a:pt x="133669" y="617681"/>
                  </a:lnTo>
                  <a:lnTo>
                    <a:pt x="134288" y="615887"/>
                  </a:lnTo>
                  <a:lnTo>
                    <a:pt x="134424" y="615478"/>
                  </a:lnTo>
                  <a:lnTo>
                    <a:pt x="134575" y="615083"/>
                  </a:lnTo>
                  <a:lnTo>
                    <a:pt x="134730" y="614734"/>
                  </a:lnTo>
                  <a:lnTo>
                    <a:pt x="135077" y="614048"/>
                  </a:lnTo>
                  <a:lnTo>
                    <a:pt x="135243" y="613699"/>
                  </a:lnTo>
                  <a:lnTo>
                    <a:pt x="135383" y="613341"/>
                  </a:lnTo>
                  <a:lnTo>
                    <a:pt x="135485" y="613023"/>
                  </a:lnTo>
                  <a:lnTo>
                    <a:pt x="135568" y="612692"/>
                  </a:lnTo>
                  <a:lnTo>
                    <a:pt x="135723" y="612030"/>
                  </a:lnTo>
                  <a:lnTo>
                    <a:pt x="135882" y="611449"/>
                  </a:lnTo>
                  <a:lnTo>
                    <a:pt x="135942" y="611195"/>
                  </a:lnTo>
                  <a:lnTo>
                    <a:pt x="136014" y="610941"/>
                  </a:lnTo>
                  <a:lnTo>
                    <a:pt x="136093" y="610700"/>
                  </a:lnTo>
                  <a:lnTo>
                    <a:pt x="136195" y="610469"/>
                  </a:lnTo>
                  <a:lnTo>
                    <a:pt x="136422" y="610138"/>
                  </a:lnTo>
                  <a:lnTo>
                    <a:pt x="136709" y="609847"/>
                  </a:lnTo>
                  <a:lnTo>
                    <a:pt x="137030" y="609589"/>
                  </a:lnTo>
                  <a:lnTo>
                    <a:pt x="137366" y="609339"/>
                  </a:lnTo>
                  <a:lnTo>
                    <a:pt x="137691" y="609085"/>
                  </a:lnTo>
                  <a:lnTo>
                    <a:pt x="138027" y="608808"/>
                  </a:lnTo>
                  <a:lnTo>
                    <a:pt x="138371" y="608545"/>
                  </a:lnTo>
                  <a:lnTo>
                    <a:pt x="138544" y="608418"/>
                  </a:lnTo>
                  <a:lnTo>
                    <a:pt x="138710" y="608305"/>
                  </a:lnTo>
                  <a:lnTo>
                    <a:pt x="138880" y="608196"/>
                  </a:lnTo>
                  <a:lnTo>
                    <a:pt x="139220" y="607992"/>
                  </a:lnTo>
                  <a:lnTo>
                    <a:pt x="139398" y="607910"/>
                  </a:lnTo>
                  <a:lnTo>
                    <a:pt x="139753" y="607760"/>
                  </a:lnTo>
                  <a:lnTo>
                    <a:pt x="139934" y="607701"/>
                  </a:lnTo>
                  <a:lnTo>
                    <a:pt x="140115" y="607665"/>
                  </a:lnTo>
                  <a:lnTo>
                    <a:pt x="140297" y="607651"/>
                  </a:lnTo>
                  <a:lnTo>
                    <a:pt x="140459" y="607670"/>
                  </a:lnTo>
                  <a:lnTo>
                    <a:pt x="140621" y="607715"/>
                  </a:lnTo>
                  <a:lnTo>
                    <a:pt x="140784" y="607774"/>
                  </a:lnTo>
                  <a:lnTo>
                    <a:pt x="141105" y="607910"/>
                  </a:lnTo>
                  <a:lnTo>
                    <a:pt x="141551" y="608078"/>
                  </a:lnTo>
                  <a:lnTo>
                    <a:pt x="141766" y="608173"/>
                  </a:lnTo>
                  <a:lnTo>
                    <a:pt x="141977" y="608287"/>
                  </a:lnTo>
                  <a:lnTo>
                    <a:pt x="142174" y="608418"/>
                  </a:lnTo>
                  <a:lnTo>
                    <a:pt x="142442" y="608699"/>
                  </a:lnTo>
                  <a:lnTo>
                    <a:pt x="142669" y="609049"/>
                  </a:lnTo>
                  <a:lnTo>
                    <a:pt x="142876" y="609434"/>
                  </a:lnTo>
                  <a:lnTo>
                    <a:pt x="143091" y="609816"/>
                  </a:lnTo>
                  <a:lnTo>
                    <a:pt x="143329" y="610165"/>
                  </a:lnTo>
                  <a:lnTo>
                    <a:pt x="143605" y="610492"/>
                  </a:lnTo>
                  <a:lnTo>
                    <a:pt x="143892" y="610805"/>
                  </a:lnTo>
                  <a:lnTo>
                    <a:pt x="144194" y="611104"/>
                  </a:lnTo>
                  <a:lnTo>
                    <a:pt x="144423" y="611312"/>
                  </a:lnTo>
                  <a:lnTo>
                    <a:pt x="145546" y="612152"/>
                  </a:lnTo>
                  <a:lnTo>
                    <a:pt x="145928" y="612374"/>
                  </a:lnTo>
                  <a:lnTo>
                    <a:pt x="146313" y="612583"/>
                  </a:lnTo>
                  <a:lnTo>
                    <a:pt x="147053" y="612951"/>
                  </a:lnTo>
                  <a:lnTo>
                    <a:pt x="147408" y="613118"/>
                  </a:lnTo>
                  <a:lnTo>
                    <a:pt x="147767" y="613273"/>
                  </a:lnTo>
                  <a:lnTo>
                    <a:pt x="148126" y="613400"/>
                  </a:lnTo>
                  <a:lnTo>
                    <a:pt x="148496" y="613495"/>
                  </a:lnTo>
                  <a:lnTo>
                    <a:pt x="148730" y="613540"/>
                  </a:lnTo>
                  <a:lnTo>
                    <a:pt x="148972" y="613581"/>
                  </a:lnTo>
                  <a:lnTo>
                    <a:pt x="149213" y="613604"/>
                  </a:lnTo>
                  <a:lnTo>
                    <a:pt x="149451" y="613613"/>
                  </a:lnTo>
                  <a:lnTo>
                    <a:pt x="149689" y="613599"/>
                  </a:lnTo>
                  <a:lnTo>
                    <a:pt x="150010" y="613545"/>
                  </a:lnTo>
                  <a:lnTo>
                    <a:pt x="150339" y="613463"/>
                  </a:lnTo>
                  <a:lnTo>
                    <a:pt x="150660" y="613341"/>
                  </a:lnTo>
                  <a:lnTo>
                    <a:pt x="150962" y="613182"/>
                  </a:lnTo>
                  <a:lnTo>
                    <a:pt x="151226" y="612982"/>
                  </a:lnTo>
                  <a:lnTo>
                    <a:pt x="151362" y="612851"/>
                  </a:lnTo>
                  <a:lnTo>
                    <a:pt x="151491" y="612706"/>
                  </a:lnTo>
                  <a:lnTo>
                    <a:pt x="151612" y="612551"/>
                  </a:lnTo>
                  <a:lnTo>
                    <a:pt x="151725" y="612383"/>
                  </a:lnTo>
                  <a:lnTo>
                    <a:pt x="151827" y="612216"/>
                  </a:lnTo>
                  <a:lnTo>
                    <a:pt x="151933" y="611957"/>
                  </a:lnTo>
                  <a:lnTo>
                    <a:pt x="152012" y="611676"/>
                  </a:lnTo>
                  <a:lnTo>
                    <a:pt x="152076" y="611381"/>
                  </a:lnTo>
                  <a:lnTo>
                    <a:pt x="152148" y="611095"/>
                  </a:lnTo>
                  <a:lnTo>
                    <a:pt x="152254" y="610832"/>
                  </a:lnTo>
                  <a:lnTo>
                    <a:pt x="152420" y="610546"/>
                  </a:lnTo>
                  <a:lnTo>
                    <a:pt x="152616" y="610283"/>
                  </a:lnTo>
                  <a:lnTo>
                    <a:pt x="152832" y="610033"/>
                  </a:lnTo>
                  <a:lnTo>
                    <a:pt x="153058" y="609793"/>
                  </a:lnTo>
                  <a:lnTo>
                    <a:pt x="153564" y="609221"/>
                  </a:lnTo>
                  <a:lnTo>
                    <a:pt x="153855" y="608904"/>
                  </a:lnTo>
                  <a:lnTo>
                    <a:pt x="154150" y="608591"/>
                  </a:lnTo>
                  <a:lnTo>
                    <a:pt x="154456" y="608291"/>
                  </a:lnTo>
                  <a:lnTo>
                    <a:pt x="154773" y="608010"/>
                  </a:lnTo>
                  <a:lnTo>
                    <a:pt x="155120" y="607747"/>
                  </a:lnTo>
                  <a:lnTo>
                    <a:pt x="155486" y="607515"/>
                  </a:lnTo>
                  <a:lnTo>
                    <a:pt x="155860" y="607289"/>
                  </a:lnTo>
                  <a:lnTo>
                    <a:pt x="156223" y="607053"/>
                  </a:lnTo>
                  <a:lnTo>
                    <a:pt x="156567" y="606780"/>
                  </a:lnTo>
                  <a:lnTo>
                    <a:pt x="156907" y="606440"/>
                  </a:lnTo>
                  <a:lnTo>
                    <a:pt x="157231" y="606073"/>
                  </a:lnTo>
                  <a:lnTo>
                    <a:pt x="157541" y="605683"/>
                  </a:lnTo>
                  <a:lnTo>
                    <a:pt x="158145" y="604884"/>
                  </a:lnTo>
                  <a:lnTo>
                    <a:pt x="158704" y="604167"/>
                  </a:lnTo>
                  <a:lnTo>
                    <a:pt x="158950" y="603836"/>
                  </a:lnTo>
                  <a:lnTo>
                    <a:pt x="159199" y="603473"/>
                  </a:lnTo>
                  <a:lnTo>
                    <a:pt x="159426" y="603087"/>
                  </a:lnTo>
                  <a:lnTo>
                    <a:pt x="159671" y="602584"/>
                  </a:lnTo>
                  <a:lnTo>
                    <a:pt x="159886" y="602049"/>
                  </a:lnTo>
                  <a:lnTo>
                    <a:pt x="160075" y="601495"/>
                  </a:lnTo>
                  <a:lnTo>
                    <a:pt x="160245" y="600932"/>
                  </a:lnTo>
                  <a:lnTo>
                    <a:pt x="160521" y="599980"/>
                  </a:lnTo>
                  <a:lnTo>
                    <a:pt x="160729" y="599181"/>
                  </a:lnTo>
                  <a:lnTo>
                    <a:pt x="160812" y="598778"/>
                  </a:lnTo>
                  <a:lnTo>
                    <a:pt x="160876" y="598374"/>
                  </a:lnTo>
                  <a:lnTo>
                    <a:pt x="160921" y="597997"/>
                  </a:lnTo>
                  <a:lnTo>
                    <a:pt x="160955" y="597616"/>
                  </a:lnTo>
                  <a:lnTo>
                    <a:pt x="160978" y="597235"/>
                  </a:lnTo>
                  <a:lnTo>
                    <a:pt x="160978" y="596854"/>
                  </a:lnTo>
                  <a:lnTo>
                    <a:pt x="160963" y="596477"/>
                  </a:lnTo>
                  <a:lnTo>
                    <a:pt x="160933" y="596128"/>
                  </a:lnTo>
                  <a:lnTo>
                    <a:pt x="160895" y="595779"/>
                  </a:lnTo>
                  <a:lnTo>
                    <a:pt x="160838" y="595429"/>
                  </a:lnTo>
                  <a:lnTo>
                    <a:pt x="160755" y="595094"/>
                  </a:lnTo>
                  <a:lnTo>
                    <a:pt x="160642" y="594785"/>
                  </a:lnTo>
                  <a:lnTo>
                    <a:pt x="160532" y="594590"/>
                  </a:lnTo>
                  <a:lnTo>
                    <a:pt x="160253" y="594241"/>
                  </a:lnTo>
                  <a:lnTo>
                    <a:pt x="160128" y="594059"/>
                  </a:lnTo>
                  <a:lnTo>
                    <a:pt x="160045" y="593864"/>
                  </a:lnTo>
                  <a:lnTo>
                    <a:pt x="160007" y="593642"/>
                  </a:lnTo>
                  <a:lnTo>
                    <a:pt x="160007" y="593406"/>
                  </a:lnTo>
                  <a:lnTo>
                    <a:pt x="160026" y="593166"/>
                  </a:lnTo>
                  <a:lnTo>
                    <a:pt x="160087" y="592685"/>
                  </a:lnTo>
                  <a:lnTo>
                    <a:pt x="160223" y="592000"/>
                  </a:lnTo>
                  <a:lnTo>
                    <a:pt x="160453" y="591333"/>
                  </a:lnTo>
                  <a:lnTo>
                    <a:pt x="160732" y="590675"/>
                  </a:lnTo>
                  <a:lnTo>
                    <a:pt x="161023" y="590017"/>
                  </a:lnTo>
                  <a:lnTo>
                    <a:pt x="161284" y="589350"/>
                  </a:lnTo>
                  <a:lnTo>
                    <a:pt x="161984" y="587272"/>
                  </a:lnTo>
                  <a:lnTo>
                    <a:pt x="162345" y="586107"/>
                  </a:lnTo>
                  <a:lnTo>
                    <a:pt x="162677" y="585018"/>
                  </a:lnTo>
                  <a:lnTo>
                    <a:pt x="163285" y="582872"/>
                  </a:lnTo>
                  <a:lnTo>
                    <a:pt x="163576" y="581824"/>
                  </a:lnTo>
                  <a:lnTo>
                    <a:pt x="163852" y="580772"/>
                  </a:lnTo>
                  <a:lnTo>
                    <a:pt x="164086" y="579710"/>
                  </a:lnTo>
                  <a:lnTo>
                    <a:pt x="164271" y="578640"/>
                  </a:lnTo>
                  <a:lnTo>
                    <a:pt x="164351" y="578045"/>
                  </a:lnTo>
                  <a:lnTo>
                    <a:pt x="164415" y="577456"/>
                  </a:lnTo>
                  <a:lnTo>
                    <a:pt x="164468" y="576857"/>
                  </a:lnTo>
                  <a:lnTo>
                    <a:pt x="164505" y="576262"/>
                  </a:lnTo>
                  <a:lnTo>
                    <a:pt x="164528" y="575664"/>
                  </a:lnTo>
                  <a:lnTo>
                    <a:pt x="164528" y="575069"/>
                  </a:lnTo>
                  <a:lnTo>
                    <a:pt x="164509" y="574475"/>
                  </a:lnTo>
                  <a:lnTo>
                    <a:pt x="164475" y="573881"/>
                  </a:lnTo>
                  <a:lnTo>
                    <a:pt x="164369" y="572180"/>
                  </a:lnTo>
                  <a:lnTo>
                    <a:pt x="164301" y="571155"/>
                  </a:lnTo>
                  <a:lnTo>
                    <a:pt x="164230" y="570129"/>
                  </a:lnTo>
                  <a:lnTo>
                    <a:pt x="164181" y="569635"/>
                  </a:lnTo>
                  <a:lnTo>
                    <a:pt x="164120" y="569140"/>
                  </a:lnTo>
                  <a:lnTo>
                    <a:pt x="164067" y="568646"/>
                  </a:lnTo>
                  <a:lnTo>
                    <a:pt x="164037" y="568151"/>
                  </a:lnTo>
                  <a:lnTo>
                    <a:pt x="164060" y="567671"/>
                  </a:lnTo>
                  <a:lnTo>
                    <a:pt x="164135" y="567221"/>
                  </a:lnTo>
                  <a:lnTo>
                    <a:pt x="164256" y="566781"/>
                  </a:lnTo>
                  <a:lnTo>
                    <a:pt x="164539" y="565910"/>
                  </a:lnTo>
                  <a:lnTo>
                    <a:pt x="164656" y="565466"/>
                  </a:lnTo>
                  <a:lnTo>
                    <a:pt x="164687" y="565275"/>
                  </a:lnTo>
                  <a:lnTo>
                    <a:pt x="164732" y="564894"/>
                  </a:lnTo>
                  <a:lnTo>
                    <a:pt x="164770" y="564713"/>
                  </a:lnTo>
                  <a:lnTo>
                    <a:pt x="164826" y="564540"/>
                  </a:lnTo>
                  <a:lnTo>
                    <a:pt x="165064" y="564300"/>
                  </a:lnTo>
                  <a:lnTo>
                    <a:pt x="165457" y="564155"/>
                  </a:lnTo>
                  <a:lnTo>
                    <a:pt x="165940" y="564073"/>
                  </a:lnTo>
                  <a:lnTo>
                    <a:pt x="166919" y="563978"/>
                  </a:lnTo>
                  <a:lnTo>
                    <a:pt x="167678" y="563951"/>
                  </a:lnTo>
                  <a:lnTo>
                    <a:pt x="168445" y="564023"/>
                  </a:lnTo>
                  <a:lnTo>
                    <a:pt x="169219" y="564159"/>
                  </a:lnTo>
                  <a:lnTo>
                    <a:pt x="169993" y="564314"/>
                  </a:lnTo>
                  <a:lnTo>
                    <a:pt x="170763" y="564441"/>
                  </a:lnTo>
                  <a:lnTo>
                    <a:pt x="171473" y="564550"/>
                  </a:lnTo>
                  <a:lnTo>
                    <a:pt x="172893" y="564808"/>
                  </a:lnTo>
                  <a:lnTo>
                    <a:pt x="173600" y="564890"/>
                  </a:lnTo>
                  <a:lnTo>
                    <a:pt x="174306" y="564899"/>
                  </a:lnTo>
                  <a:lnTo>
                    <a:pt x="174993" y="564849"/>
                  </a:lnTo>
                  <a:lnTo>
                    <a:pt x="175688" y="564758"/>
                  </a:lnTo>
                  <a:lnTo>
                    <a:pt x="176376" y="564618"/>
                  </a:lnTo>
                  <a:lnTo>
                    <a:pt x="177044" y="564413"/>
                  </a:lnTo>
                  <a:lnTo>
                    <a:pt x="177679" y="564132"/>
                  </a:lnTo>
                  <a:lnTo>
                    <a:pt x="178041" y="563933"/>
                  </a:lnTo>
                  <a:lnTo>
                    <a:pt x="178396" y="563706"/>
                  </a:lnTo>
                  <a:lnTo>
                    <a:pt x="178744" y="563461"/>
                  </a:lnTo>
                  <a:lnTo>
                    <a:pt x="179076" y="563193"/>
                  </a:lnTo>
                  <a:lnTo>
                    <a:pt x="179389" y="562903"/>
                  </a:lnTo>
                  <a:lnTo>
                    <a:pt x="179748" y="562481"/>
                  </a:lnTo>
                  <a:lnTo>
                    <a:pt x="180073" y="562014"/>
                  </a:lnTo>
                  <a:lnTo>
                    <a:pt x="180379" y="561510"/>
                  </a:lnTo>
                  <a:lnTo>
                    <a:pt x="180670" y="560998"/>
                  </a:lnTo>
                  <a:lnTo>
                    <a:pt x="180968" y="560494"/>
                  </a:lnTo>
                  <a:lnTo>
                    <a:pt x="181648" y="559387"/>
                  </a:lnTo>
                  <a:lnTo>
                    <a:pt x="181980" y="558829"/>
                  </a:lnTo>
                  <a:lnTo>
                    <a:pt x="182297" y="558258"/>
                  </a:lnTo>
                  <a:lnTo>
                    <a:pt x="182592" y="557673"/>
                  </a:lnTo>
                  <a:lnTo>
                    <a:pt x="182928" y="556870"/>
                  </a:lnTo>
                  <a:lnTo>
                    <a:pt x="183215" y="556030"/>
                  </a:lnTo>
                  <a:lnTo>
                    <a:pt x="183480" y="555182"/>
                  </a:lnTo>
                  <a:lnTo>
                    <a:pt x="183763" y="554338"/>
                  </a:lnTo>
                  <a:lnTo>
                    <a:pt x="184084" y="553522"/>
                  </a:lnTo>
                  <a:lnTo>
                    <a:pt x="184579" y="552411"/>
                  </a:lnTo>
                  <a:lnTo>
                    <a:pt x="184843" y="551862"/>
                  </a:lnTo>
                  <a:lnTo>
                    <a:pt x="185134" y="551340"/>
                  </a:lnTo>
                  <a:lnTo>
                    <a:pt x="185451" y="550855"/>
                  </a:lnTo>
                  <a:lnTo>
                    <a:pt x="185859" y="550351"/>
                  </a:lnTo>
                  <a:lnTo>
                    <a:pt x="186308" y="549884"/>
                  </a:lnTo>
                  <a:lnTo>
                    <a:pt x="186788" y="549453"/>
                  </a:lnTo>
                  <a:lnTo>
                    <a:pt x="187290" y="549058"/>
                  </a:lnTo>
                  <a:lnTo>
                    <a:pt x="187800" y="548704"/>
                  </a:lnTo>
                  <a:lnTo>
                    <a:pt x="188344" y="548401"/>
                  </a:lnTo>
                  <a:lnTo>
                    <a:pt x="188918" y="548156"/>
                  </a:lnTo>
                  <a:lnTo>
                    <a:pt x="190089" y="547725"/>
                  </a:lnTo>
                  <a:lnTo>
                    <a:pt x="190663" y="547475"/>
                  </a:lnTo>
                  <a:lnTo>
                    <a:pt x="191256" y="547158"/>
                  </a:lnTo>
                  <a:lnTo>
                    <a:pt x="191841" y="546813"/>
                  </a:lnTo>
                  <a:lnTo>
                    <a:pt x="192423" y="546464"/>
                  </a:lnTo>
                  <a:lnTo>
                    <a:pt x="193008" y="546132"/>
                  </a:lnTo>
                  <a:lnTo>
                    <a:pt x="193609" y="545833"/>
                  </a:lnTo>
                  <a:lnTo>
                    <a:pt x="194194" y="545624"/>
                  </a:lnTo>
                  <a:lnTo>
                    <a:pt x="195418" y="545325"/>
                  </a:lnTo>
                  <a:lnTo>
                    <a:pt x="195996" y="545121"/>
                  </a:lnTo>
                  <a:lnTo>
                    <a:pt x="196513" y="544808"/>
                  </a:lnTo>
                  <a:lnTo>
                    <a:pt x="196770" y="544599"/>
                  </a:lnTo>
                  <a:lnTo>
                    <a:pt x="197030" y="544377"/>
                  </a:lnTo>
                  <a:lnTo>
                    <a:pt x="197276" y="544132"/>
                  </a:lnTo>
                  <a:lnTo>
                    <a:pt x="197480" y="543869"/>
                  </a:lnTo>
                  <a:lnTo>
                    <a:pt x="197619" y="543579"/>
                  </a:lnTo>
                  <a:lnTo>
                    <a:pt x="197688" y="543189"/>
                  </a:lnTo>
                  <a:lnTo>
                    <a:pt x="197665" y="542744"/>
                  </a:lnTo>
                  <a:lnTo>
                    <a:pt x="197578" y="542277"/>
                  </a:lnTo>
                  <a:lnTo>
                    <a:pt x="197457" y="541810"/>
                  </a:lnTo>
                  <a:lnTo>
                    <a:pt x="197321" y="541374"/>
                  </a:lnTo>
                  <a:lnTo>
                    <a:pt x="196947" y="540621"/>
                  </a:lnTo>
                  <a:lnTo>
                    <a:pt x="196388" y="539959"/>
                  </a:lnTo>
                  <a:lnTo>
                    <a:pt x="195731" y="539337"/>
                  </a:lnTo>
                  <a:lnTo>
                    <a:pt x="195063" y="538712"/>
                  </a:lnTo>
                  <a:lnTo>
                    <a:pt x="194462" y="538045"/>
                  </a:lnTo>
                  <a:lnTo>
                    <a:pt x="194179" y="537646"/>
                  </a:lnTo>
                  <a:lnTo>
                    <a:pt x="193903" y="537237"/>
                  </a:lnTo>
                  <a:lnTo>
                    <a:pt x="193631" y="536824"/>
                  </a:lnTo>
                  <a:lnTo>
                    <a:pt x="193348" y="536425"/>
                  </a:lnTo>
                  <a:lnTo>
                    <a:pt x="193053" y="536044"/>
                  </a:lnTo>
                  <a:lnTo>
                    <a:pt x="192506" y="535468"/>
                  </a:lnTo>
                  <a:lnTo>
                    <a:pt x="191917" y="534951"/>
                  </a:lnTo>
                  <a:lnTo>
                    <a:pt x="191301" y="534457"/>
                  </a:lnTo>
                  <a:lnTo>
                    <a:pt x="190693" y="533962"/>
                  </a:lnTo>
                  <a:lnTo>
                    <a:pt x="190104" y="533432"/>
                  </a:lnTo>
                  <a:lnTo>
                    <a:pt x="189507" y="532883"/>
                  </a:lnTo>
                  <a:lnTo>
                    <a:pt x="188876" y="532334"/>
                  </a:lnTo>
                  <a:lnTo>
                    <a:pt x="188272" y="531767"/>
                  </a:lnTo>
                  <a:lnTo>
                    <a:pt x="188069" y="531520"/>
                  </a:lnTo>
                  <a:lnTo>
                    <a:pt x="187766" y="531150"/>
                  </a:lnTo>
                  <a:lnTo>
                    <a:pt x="187415" y="530456"/>
                  </a:lnTo>
                  <a:lnTo>
                    <a:pt x="187268" y="529912"/>
                  </a:lnTo>
                  <a:lnTo>
                    <a:pt x="187173" y="529327"/>
                  </a:lnTo>
                  <a:lnTo>
                    <a:pt x="187128" y="528723"/>
                  </a:lnTo>
                  <a:lnTo>
                    <a:pt x="187124" y="528120"/>
                  </a:lnTo>
                  <a:lnTo>
                    <a:pt x="187158" y="527535"/>
                  </a:lnTo>
                  <a:lnTo>
                    <a:pt x="187275" y="526823"/>
                  </a:lnTo>
                  <a:lnTo>
                    <a:pt x="187479" y="526111"/>
                  </a:lnTo>
                  <a:lnTo>
                    <a:pt x="187736" y="525412"/>
                  </a:lnTo>
                  <a:lnTo>
                    <a:pt x="188023" y="524727"/>
                  </a:lnTo>
                  <a:lnTo>
                    <a:pt x="188314" y="524051"/>
                  </a:lnTo>
                  <a:lnTo>
                    <a:pt x="188812" y="522981"/>
                  </a:lnTo>
                  <a:lnTo>
                    <a:pt x="189386" y="521956"/>
                  </a:lnTo>
                  <a:lnTo>
                    <a:pt x="190002" y="520953"/>
                  </a:lnTo>
                  <a:lnTo>
                    <a:pt x="191259" y="518976"/>
                  </a:lnTo>
                  <a:lnTo>
                    <a:pt x="191849" y="518028"/>
                  </a:lnTo>
                  <a:lnTo>
                    <a:pt x="192449" y="517093"/>
                  </a:lnTo>
                  <a:lnTo>
                    <a:pt x="193057" y="516159"/>
                  </a:lnTo>
                  <a:lnTo>
                    <a:pt x="193673" y="515234"/>
                  </a:lnTo>
                  <a:lnTo>
                    <a:pt x="194288" y="514313"/>
                  </a:lnTo>
                  <a:lnTo>
                    <a:pt x="194794" y="513546"/>
                  </a:lnTo>
                  <a:lnTo>
                    <a:pt x="195293" y="512766"/>
                  </a:lnTo>
                  <a:lnTo>
                    <a:pt x="195799" y="512000"/>
                  </a:lnTo>
                  <a:lnTo>
                    <a:pt x="196328" y="511261"/>
                  </a:lnTo>
                  <a:lnTo>
                    <a:pt x="196894" y="510571"/>
                  </a:lnTo>
                  <a:lnTo>
                    <a:pt x="197555" y="509886"/>
                  </a:lnTo>
                  <a:lnTo>
                    <a:pt x="198254" y="509247"/>
                  </a:lnTo>
                  <a:lnTo>
                    <a:pt x="198979" y="508648"/>
                  </a:lnTo>
                  <a:lnTo>
                    <a:pt x="199727" y="508086"/>
                  </a:lnTo>
                  <a:lnTo>
                    <a:pt x="200003" y="507890"/>
                  </a:lnTo>
                  <a:lnTo>
                    <a:pt x="200482" y="507550"/>
                  </a:lnTo>
                  <a:lnTo>
                    <a:pt x="201121" y="507119"/>
                  </a:lnTo>
                  <a:lnTo>
                    <a:pt x="201766" y="506716"/>
                  </a:lnTo>
                  <a:lnTo>
                    <a:pt x="202427" y="506335"/>
                  </a:lnTo>
                  <a:lnTo>
                    <a:pt x="203092" y="505976"/>
                  </a:lnTo>
                  <a:lnTo>
                    <a:pt x="203772" y="505650"/>
                  </a:lnTo>
                  <a:lnTo>
                    <a:pt x="204259" y="505446"/>
                  </a:lnTo>
                  <a:lnTo>
                    <a:pt x="204754" y="505255"/>
                  </a:lnTo>
                  <a:lnTo>
                    <a:pt x="205248" y="505078"/>
                  </a:lnTo>
                  <a:lnTo>
                    <a:pt x="205751" y="504906"/>
                  </a:lnTo>
                  <a:lnTo>
                    <a:pt x="206616" y="504598"/>
                  </a:lnTo>
                  <a:lnTo>
                    <a:pt x="207715" y="504194"/>
                  </a:lnTo>
                  <a:lnTo>
                    <a:pt x="208085" y="504062"/>
                  </a:lnTo>
                  <a:lnTo>
                    <a:pt x="208425" y="503922"/>
                  </a:lnTo>
                  <a:lnTo>
                    <a:pt x="208765" y="503758"/>
                  </a:lnTo>
                  <a:lnTo>
                    <a:pt x="209108" y="503604"/>
                  </a:lnTo>
                  <a:lnTo>
                    <a:pt x="209448" y="503491"/>
                  </a:lnTo>
                  <a:lnTo>
                    <a:pt x="209792" y="503450"/>
                  </a:lnTo>
                  <a:lnTo>
                    <a:pt x="210136" y="503477"/>
                  </a:lnTo>
                  <a:lnTo>
                    <a:pt x="210494" y="503550"/>
                  </a:lnTo>
                  <a:lnTo>
                    <a:pt x="210846" y="503677"/>
                  </a:lnTo>
                  <a:lnTo>
                    <a:pt x="211174" y="503845"/>
                  </a:lnTo>
                  <a:lnTo>
                    <a:pt x="211457" y="504062"/>
                  </a:lnTo>
                  <a:lnTo>
                    <a:pt x="211710" y="504375"/>
                  </a:lnTo>
                  <a:lnTo>
                    <a:pt x="211914" y="504770"/>
                  </a:lnTo>
                  <a:lnTo>
                    <a:pt x="212088" y="505210"/>
                  </a:lnTo>
                  <a:lnTo>
                    <a:pt x="212243" y="505668"/>
                  </a:lnTo>
                  <a:lnTo>
                    <a:pt x="212398" y="506112"/>
                  </a:lnTo>
                  <a:lnTo>
                    <a:pt x="212764" y="507546"/>
                  </a:lnTo>
                  <a:lnTo>
                    <a:pt x="212926" y="509088"/>
                  </a:lnTo>
                  <a:lnTo>
                    <a:pt x="212991" y="510680"/>
                  </a:lnTo>
                  <a:lnTo>
                    <a:pt x="213047" y="512286"/>
                  </a:lnTo>
                  <a:lnTo>
                    <a:pt x="213210" y="513850"/>
                  </a:lnTo>
                  <a:lnTo>
                    <a:pt x="213319" y="514798"/>
                  </a:lnTo>
                  <a:lnTo>
                    <a:pt x="213402" y="515783"/>
                  </a:lnTo>
                  <a:lnTo>
                    <a:pt x="213519" y="516740"/>
                  </a:lnTo>
                  <a:lnTo>
                    <a:pt x="213720" y="517620"/>
                  </a:lnTo>
                  <a:lnTo>
                    <a:pt x="214063" y="518363"/>
                  </a:lnTo>
                  <a:lnTo>
                    <a:pt x="214588" y="518980"/>
                  </a:lnTo>
                  <a:lnTo>
                    <a:pt x="215264" y="519516"/>
                  </a:lnTo>
                  <a:lnTo>
                    <a:pt x="216023" y="519942"/>
                  </a:lnTo>
                  <a:lnTo>
                    <a:pt x="216813" y="520232"/>
                  </a:lnTo>
                  <a:lnTo>
                    <a:pt x="217564" y="520359"/>
                  </a:lnTo>
                  <a:lnTo>
                    <a:pt x="218308" y="520296"/>
                  </a:lnTo>
                  <a:lnTo>
                    <a:pt x="219075" y="520046"/>
                  </a:lnTo>
                  <a:lnTo>
                    <a:pt x="219838" y="519665"/>
                  </a:lnTo>
                  <a:lnTo>
                    <a:pt x="220582" y="519207"/>
                  </a:lnTo>
                  <a:lnTo>
                    <a:pt x="221277" y="518722"/>
                  </a:lnTo>
                  <a:lnTo>
                    <a:pt x="222138" y="517955"/>
                  </a:lnTo>
                  <a:lnTo>
                    <a:pt x="222916" y="517016"/>
                  </a:lnTo>
                  <a:lnTo>
                    <a:pt x="223645" y="515991"/>
                  </a:lnTo>
                  <a:lnTo>
                    <a:pt x="224366" y="514944"/>
                  </a:lnTo>
                  <a:lnTo>
                    <a:pt x="225122" y="513955"/>
                  </a:lnTo>
                  <a:lnTo>
                    <a:pt x="225703" y="513256"/>
                  </a:lnTo>
                  <a:lnTo>
                    <a:pt x="226874" y="511877"/>
                  </a:lnTo>
                  <a:lnTo>
                    <a:pt x="227467" y="511192"/>
                  </a:lnTo>
                  <a:lnTo>
                    <a:pt x="228067" y="510521"/>
                  </a:lnTo>
                  <a:lnTo>
                    <a:pt x="229076" y="509446"/>
                  </a:lnTo>
                  <a:lnTo>
                    <a:pt x="230111" y="508403"/>
                  </a:lnTo>
                  <a:lnTo>
                    <a:pt x="230382" y="508140"/>
                  </a:lnTo>
                  <a:lnTo>
                    <a:pt x="232203" y="506344"/>
                  </a:lnTo>
                  <a:lnTo>
                    <a:pt x="234216" y="504285"/>
                  </a:lnTo>
                  <a:lnTo>
                    <a:pt x="235202" y="503287"/>
                  </a:lnTo>
                  <a:lnTo>
                    <a:pt x="236180" y="502271"/>
                  </a:lnTo>
                  <a:lnTo>
                    <a:pt x="237124" y="501223"/>
                  </a:lnTo>
                  <a:lnTo>
                    <a:pt x="238015" y="500116"/>
                  </a:lnTo>
                  <a:lnTo>
                    <a:pt x="238597" y="499332"/>
                  </a:lnTo>
                  <a:lnTo>
                    <a:pt x="239160" y="498524"/>
                  </a:lnTo>
                  <a:lnTo>
                    <a:pt x="239703" y="497699"/>
                  </a:lnTo>
                  <a:lnTo>
                    <a:pt x="240232" y="496855"/>
                  </a:lnTo>
                  <a:lnTo>
                    <a:pt x="240734" y="495998"/>
                  </a:lnTo>
                  <a:lnTo>
                    <a:pt x="241278" y="495037"/>
                  </a:lnTo>
                  <a:lnTo>
                    <a:pt x="241867" y="494057"/>
                  </a:lnTo>
                  <a:lnTo>
                    <a:pt x="242483" y="493095"/>
                  </a:lnTo>
                  <a:lnTo>
                    <a:pt x="243133" y="492152"/>
                  </a:lnTo>
                  <a:lnTo>
                    <a:pt x="243805" y="491236"/>
                  </a:lnTo>
                  <a:lnTo>
                    <a:pt x="244568" y="490311"/>
                  </a:lnTo>
                  <a:lnTo>
                    <a:pt x="245387" y="489426"/>
                  </a:lnTo>
                  <a:lnTo>
                    <a:pt x="246222" y="488560"/>
                  </a:lnTo>
                  <a:lnTo>
                    <a:pt x="247038" y="487676"/>
                  </a:lnTo>
                  <a:lnTo>
                    <a:pt x="247797" y="486750"/>
                  </a:lnTo>
                  <a:lnTo>
                    <a:pt x="248220" y="486197"/>
                  </a:lnTo>
                  <a:lnTo>
                    <a:pt x="248650" y="485644"/>
                  </a:lnTo>
                  <a:lnTo>
                    <a:pt x="249058" y="485077"/>
                  </a:lnTo>
                  <a:lnTo>
                    <a:pt x="249425" y="484492"/>
                  </a:lnTo>
                  <a:lnTo>
                    <a:pt x="249727" y="483884"/>
                  </a:lnTo>
                  <a:lnTo>
                    <a:pt x="250003" y="483059"/>
                  </a:lnTo>
                  <a:lnTo>
                    <a:pt x="250184" y="482188"/>
                  </a:lnTo>
                  <a:lnTo>
                    <a:pt x="250286" y="481285"/>
                  </a:lnTo>
                  <a:lnTo>
                    <a:pt x="250339" y="480378"/>
                  </a:lnTo>
                  <a:lnTo>
                    <a:pt x="250361" y="479485"/>
                  </a:lnTo>
                  <a:lnTo>
                    <a:pt x="250331" y="478265"/>
                  </a:lnTo>
                  <a:lnTo>
                    <a:pt x="250214" y="477031"/>
                  </a:lnTo>
                  <a:lnTo>
                    <a:pt x="250010" y="475802"/>
                  </a:lnTo>
                  <a:lnTo>
                    <a:pt x="249723" y="474596"/>
                  </a:lnTo>
                  <a:lnTo>
                    <a:pt x="249357" y="473430"/>
                  </a:lnTo>
                  <a:lnTo>
                    <a:pt x="249115" y="472346"/>
                  </a:lnTo>
                  <a:lnTo>
                    <a:pt x="248885" y="471258"/>
                  </a:lnTo>
                  <a:lnTo>
                    <a:pt x="248669" y="470165"/>
                  </a:lnTo>
                  <a:lnTo>
                    <a:pt x="248465" y="469072"/>
                  </a:lnTo>
                  <a:lnTo>
                    <a:pt x="248276" y="467974"/>
                  </a:lnTo>
                  <a:lnTo>
                    <a:pt x="248122" y="466913"/>
                  </a:lnTo>
                  <a:lnTo>
                    <a:pt x="247869" y="464772"/>
                  </a:lnTo>
                  <a:lnTo>
                    <a:pt x="247733" y="463707"/>
                  </a:lnTo>
                  <a:lnTo>
                    <a:pt x="247563" y="462645"/>
                  </a:lnTo>
                  <a:lnTo>
                    <a:pt x="247396" y="461811"/>
                  </a:lnTo>
                  <a:lnTo>
                    <a:pt x="247211" y="460981"/>
                  </a:lnTo>
                  <a:lnTo>
                    <a:pt x="246826" y="459321"/>
                  </a:lnTo>
                  <a:lnTo>
                    <a:pt x="246645" y="458491"/>
                  </a:lnTo>
                  <a:lnTo>
                    <a:pt x="246471" y="457734"/>
                  </a:lnTo>
                  <a:lnTo>
                    <a:pt x="246290" y="456976"/>
                  </a:lnTo>
                  <a:lnTo>
                    <a:pt x="246117" y="456220"/>
                  </a:lnTo>
                  <a:lnTo>
                    <a:pt x="245973" y="455462"/>
                  </a:lnTo>
                  <a:lnTo>
                    <a:pt x="245882" y="454695"/>
                  </a:lnTo>
                  <a:lnTo>
                    <a:pt x="245874" y="453589"/>
                  </a:lnTo>
                  <a:lnTo>
                    <a:pt x="245980" y="452473"/>
                  </a:lnTo>
                  <a:lnTo>
                    <a:pt x="246150" y="451353"/>
                  </a:lnTo>
                  <a:lnTo>
                    <a:pt x="246316" y="450228"/>
                  </a:lnTo>
                  <a:lnTo>
                    <a:pt x="246430" y="449104"/>
                  </a:lnTo>
                  <a:lnTo>
                    <a:pt x="246448" y="448165"/>
                  </a:lnTo>
                  <a:lnTo>
                    <a:pt x="246418" y="447213"/>
                  </a:lnTo>
                  <a:lnTo>
                    <a:pt x="246396" y="446265"/>
                  </a:lnTo>
                  <a:lnTo>
                    <a:pt x="246430" y="445331"/>
                  </a:lnTo>
                  <a:lnTo>
                    <a:pt x="246573" y="444424"/>
                  </a:lnTo>
                  <a:lnTo>
                    <a:pt x="246804" y="443721"/>
                  </a:lnTo>
                  <a:lnTo>
                    <a:pt x="247113" y="443031"/>
                  </a:lnTo>
                  <a:lnTo>
                    <a:pt x="247457" y="442351"/>
                  </a:lnTo>
                  <a:lnTo>
                    <a:pt x="247782" y="441666"/>
                  </a:lnTo>
                  <a:lnTo>
                    <a:pt x="248035" y="440963"/>
                  </a:lnTo>
                  <a:lnTo>
                    <a:pt x="248246" y="440011"/>
                  </a:lnTo>
                  <a:lnTo>
                    <a:pt x="248375" y="439032"/>
                  </a:lnTo>
                  <a:lnTo>
                    <a:pt x="248450" y="438038"/>
                  </a:lnTo>
                  <a:lnTo>
                    <a:pt x="248499" y="437041"/>
                  </a:lnTo>
                  <a:lnTo>
                    <a:pt x="248560" y="436048"/>
                  </a:lnTo>
                  <a:lnTo>
                    <a:pt x="248692" y="434746"/>
                  </a:lnTo>
                  <a:lnTo>
                    <a:pt x="248851" y="433427"/>
                  </a:lnTo>
                  <a:lnTo>
                    <a:pt x="248934" y="432402"/>
                  </a:lnTo>
                  <a:lnTo>
                    <a:pt x="248960" y="432111"/>
                  </a:lnTo>
                  <a:lnTo>
                    <a:pt x="248949" y="430828"/>
                  </a:lnTo>
                  <a:lnTo>
                    <a:pt x="248745" y="429599"/>
                  </a:lnTo>
                  <a:lnTo>
                    <a:pt x="248605" y="429100"/>
                  </a:lnTo>
                  <a:lnTo>
                    <a:pt x="248450" y="428597"/>
                  </a:lnTo>
                  <a:lnTo>
                    <a:pt x="248269" y="428103"/>
                  </a:lnTo>
                  <a:lnTo>
                    <a:pt x="248050" y="427636"/>
                  </a:lnTo>
                  <a:lnTo>
                    <a:pt x="247782" y="427214"/>
                  </a:lnTo>
                  <a:lnTo>
                    <a:pt x="247178" y="426652"/>
                  </a:lnTo>
                  <a:lnTo>
                    <a:pt x="246392" y="426230"/>
                  </a:lnTo>
                  <a:lnTo>
                    <a:pt x="245504" y="425885"/>
                  </a:lnTo>
                  <a:lnTo>
                    <a:pt x="244594" y="425554"/>
                  </a:lnTo>
                  <a:lnTo>
                    <a:pt x="243741" y="425173"/>
                  </a:lnTo>
                  <a:lnTo>
                    <a:pt x="242778" y="424697"/>
                  </a:lnTo>
                  <a:lnTo>
                    <a:pt x="241784" y="424248"/>
                  </a:lnTo>
                  <a:lnTo>
                    <a:pt x="240814" y="423768"/>
                  </a:lnTo>
                  <a:lnTo>
                    <a:pt x="239915" y="423223"/>
                  </a:lnTo>
                  <a:lnTo>
                    <a:pt x="239133" y="422561"/>
                  </a:lnTo>
                  <a:lnTo>
                    <a:pt x="238623" y="421985"/>
                  </a:lnTo>
                  <a:lnTo>
                    <a:pt x="238151" y="421351"/>
                  </a:lnTo>
                  <a:lnTo>
                    <a:pt x="237732" y="420679"/>
                  </a:lnTo>
                  <a:lnTo>
                    <a:pt x="237369" y="419981"/>
                  </a:lnTo>
                  <a:lnTo>
                    <a:pt x="237079" y="419269"/>
                  </a:lnTo>
                  <a:lnTo>
                    <a:pt x="236803" y="418181"/>
                  </a:lnTo>
                  <a:lnTo>
                    <a:pt x="236682" y="417020"/>
                  </a:lnTo>
                  <a:lnTo>
                    <a:pt x="236693" y="415818"/>
                  </a:lnTo>
                  <a:lnTo>
                    <a:pt x="236803" y="414626"/>
                  </a:lnTo>
                  <a:lnTo>
                    <a:pt x="236980" y="413469"/>
                  </a:lnTo>
                  <a:lnTo>
                    <a:pt x="237339" y="412136"/>
                  </a:lnTo>
                  <a:lnTo>
                    <a:pt x="237872" y="410830"/>
                  </a:lnTo>
                  <a:lnTo>
                    <a:pt x="238517" y="409547"/>
                  </a:lnTo>
                  <a:lnTo>
                    <a:pt x="239205" y="408277"/>
                  </a:lnTo>
                  <a:lnTo>
                    <a:pt x="239881" y="407017"/>
                  </a:lnTo>
                  <a:lnTo>
                    <a:pt x="240557" y="405774"/>
                  </a:lnTo>
                  <a:lnTo>
                    <a:pt x="241274" y="404555"/>
                  </a:lnTo>
                  <a:lnTo>
                    <a:pt x="242007" y="403344"/>
                  </a:lnTo>
                  <a:lnTo>
                    <a:pt x="242732" y="402129"/>
                  </a:lnTo>
                  <a:lnTo>
                    <a:pt x="243427" y="400900"/>
                  </a:lnTo>
                  <a:lnTo>
                    <a:pt x="244179" y="399508"/>
                  </a:lnTo>
                  <a:lnTo>
                    <a:pt x="244919" y="398107"/>
                  </a:lnTo>
                  <a:lnTo>
                    <a:pt x="245637" y="396696"/>
                  </a:lnTo>
                  <a:lnTo>
                    <a:pt x="246309" y="395268"/>
                  </a:lnTo>
                  <a:lnTo>
                    <a:pt x="246921" y="393817"/>
                  </a:lnTo>
                  <a:lnTo>
                    <a:pt x="247446" y="392443"/>
                  </a:lnTo>
                  <a:lnTo>
                    <a:pt x="247729" y="389967"/>
                  </a:lnTo>
                  <a:lnTo>
                    <a:pt x="252087" y="390946"/>
                  </a:lnTo>
                  <a:lnTo>
                    <a:pt x="253046" y="391192"/>
                  </a:lnTo>
                  <a:lnTo>
                    <a:pt x="253405" y="391092"/>
                  </a:lnTo>
                  <a:lnTo>
                    <a:pt x="253753" y="391056"/>
                  </a:lnTo>
                  <a:lnTo>
                    <a:pt x="253968" y="391078"/>
                  </a:lnTo>
                  <a:lnTo>
                    <a:pt x="254183" y="391133"/>
                  </a:lnTo>
                  <a:lnTo>
                    <a:pt x="254399" y="391201"/>
                  </a:lnTo>
                  <a:lnTo>
                    <a:pt x="254614" y="391260"/>
                  </a:lnTo>
                  <a:lnTo>
                    <a:pt x="254829" y="391291"/>
                  </a:lnTo>
                  <a:lnTo>
                    <a:pt x="255187" y="391319"/>
                  </a:lnTo>
                  <a:lnTo>
                    <a:pt x="255370" y="391319"/>
                  </a:lnTo>
                  <a:lnTo>
                    <a:pt x="255593" y="391210"/>
                  </a:lnTo>
                  <a:lnTo>
                    <a:pt x="255573" y="391056"/>
                  </a:lnTo>
                  <a:lnTo>
                    <a:pt x="255433" y="390707"/>
                  </a:lnTo>
                  <a:lnTo>
                    <a:pt x="255255" y="390131"/>
                  </a:lnTo>
                  <a:lnTo>
                    <a:pt x="255153" y="389845"/>
                  </a:lnTo>
                  <a:lnTo>
                    <a:pt x="255045" y="389564"/>
                  </a:lnTo>
                  <a:lnTo>
                    <a:pt x="254920" y="389292"/>
                  </a:lnTo>
                  <a:lnTo>
                    <a:pt x="254692" y="388952"/>
                  </a:lnTo>
                  <a:lnTo>
                    <a:pt x="254108" y="388290"/>
                  </a:lnTo>
                  <a:lnTo>
                    <a:pt x="253904" y="387995"/>
                  </a:lnTo>
                  <a:lnTo>
                    <a:pt x="254312" y="387165"/>
                  </a:lnTo>
                  <a:lnTo>
                    <a:pt x="254350" y="386975"/>
                  </a:lnTo>
                  <a:lnTo>
                    <a:pt x="254353" y="386757"/>
                  </a:lnTo>
                  <a:lnTo>
                    <a:pt x="254327" y="386540"/>
                  </a:lnTo>
                  <a:lnTo>
                    <a:pt x="254267" y="386331"/>
                  </a:lnTo>
                  <a:lnTo>
                    <a:pt x="254180" y="386159"/>
                  </a:lnTo>
                  <a:lnTo>
                    <a:pt x="254323" y="385379"/>
                  </a:lnTo>
                  <a:lnTo>
                    <a:pt x="254271" y="385018"/>
                  </a:lnTo>
                  <a:lnTo>
                    <a:pt x="254146" y="384145"/>
                  </a:lnTo>
                  <a:lnTo>
                    <a:pt x="254357" y="383365"/>
                  </a:lnTo>
                  <a:lnTo>
                    <a:pt x="254365" y="382912"/>
                  </a:lnTo>
                  <a:lnTo>
                    <a:pt x="254312" y="382069"/>
                  </a:lnTo>
                  <a:lnTo>
                    <a:pt x="253655" y="381407"/>
                  </a:lnTo>
                  <a:lnTo>
                    <a:pt x="253530" y="380885"/>
                  </a:lnTo>
                  <a:lnTo>
                    <a:pt x="253670" y="380564"/>
                  </a:lnTo>
                  <a:lnTo>
                    <a:pt x="253741" y="380178"/>
                  </a:lnTo>
                  <a:lnTo>
                    <a:pt x="253681" y="379720"/>
                  </a:lnTo>
                  <a:lnTo>
                    <a:pt x="253556" y="379330"/>
                  </a:lnTo>
                  <a:lnTo>
                    <a:pt x="253575" y="378161"/>
                  </a:lnTo>
                  <a:lnTo>
                    <a:pt x="253447" y="377702"/>
                  </a:lnTo>
                  <a:lnTo>
                    <a:pt x="253488" y="375236"/>
                  </a:lnTo>
                  <a:lnTo>
                    <a:pt x="253439" y="374070"/>
                  </a:lnTo>
                  <a:lnTo>
                    <a:pt x="253322" y="373159"/>
                  </a:lnTo>
                  <a:lnTo>
                    <a:pt x="252495" y="370611"/>
                  </a:lnTo>
                  <a:lnTo>
                    <a:pt x="252174" y="369827"/>
                  </a:lnTo>
                  <a:lnTo>
                    <a:pt x="251597" y="368584"/>
                  </a:lnTo>
                  <a:lnTo>
                    <a:pt x="251472" y="368131"/>
                  </a:lnTo>
                  <a:lnTo>
                    <a:pt x="251276" y="367800"/>
                  </a:lnTo>
                  <a:lnTo>
                    <a:pt x="250898" y="366499"/>
                  </a:lnTo>
                  <a:lnTo>
                    <a:pt x="250637" y="366104"/>
                  </a:lnTo>
                  <a:lnTo>
                    <a:pt x="250180" y="365705"/>
                  </a:lnTo>
                  <a:lnTo>
                    <a:pt x="248998" y="364649"/>
                  </a:lnTo>
                  <a:lnTo>
                    <a:pt x="247763" y="362944"/>
                  </a:lnTo>
                  <a:lnTo>
                    <a:pt x="247370" y="362545"/>
                  </a:lnTo>
                  <a:lnTo>
                    <a:pt x="246324" y="361298"/>
                  </a:lnTo>
                  <a:lnTo>
                    <a:pt x="245022" y="359589"/>
                  </a:lnTo>
                  <a:lnTo>
                    <a:pt x="244567" y="358737"/>
                  </a:lnTo>
                  <a:lnTo>
                    <a:pt x="243658" y="357426"/>
                  </a:lnTo>
                  <a:lnTo>
                    <a:pt x="242426" y="355458"/>
                  </a:lnTo>
                  <a:lnTo>
                    <a:pt x="241901" y="355123"/>
                  </a:lnTo>
                  <a:lnTo>
                    <a:pt x="240368" y="355232"/>
                  </a:lnTo>
                  <a:lnTo>
                    <a:pt x="238570" y="355395"/>
                  </a:lnTo>
                  <a:lnTo>
                    <a:pt x="237376" y="355250"/>
                  </a:lnTo>
                  <a:lnTo>
                    <a:pt x="236913" y="355177"/>
                  </a:lnTo>
                  <a:lnTo>
                    <a:pt x="235651" y="355028"/>
                  </a:lnTo>
                  <a:lnTo>
                    <a:pt x="234786" y="354946"/>
                  </a:lnTo>
                  <a:lnTo>
                    <a:pt x="233928" y="354547"/>
                  </a:lnTo>
                  <a:lnTo>
                    <a:pt x="233468" y="354212"/>
                  </a:lnTo>
                  <a:lnTo>
                    <a:pt x="233136" y="354080"/>
                  </a:lnTo>
                  <a:lnTo>
                    <a:pt x="232679" y="353681"/>
                  </a:lnTo>
                  <a:lnTo>
                    <a:pt x="232282" y="353482"/>
                  </a:lnTo>
                  <a:lnTo>
                    <a:pt x="231564" y="352756"/>
                  </a:lnTo>
                  <a:lnTo>
                    <a:pt x="230257" y="351047"/>
                  </a:lnTo>
                  <a:lnTo>
                    <a:pt x="229737" y="350326"/>
                  </a:lnTo>
                  <a:lnTo>
                    <a:pt x="229299" y="348631"/>
                  </a:lnTo>
                  <a:lnTo>
                    <a:pt x="229178" y="347846"/>
                  </a:lnTo>
                  <a:lnTo>
                    <a:pt x="228808" y="346155"/>
                  </a:lnTo>
                  <a:lnTo>
                    <a:pt x="228826" y="344985"/>
                  </a:lnTo>
                  <a:lnTo>
                    <a:pt x="228917" y="343430"/>
                  </a:lnTo>
                  <a:lnTo>
                    <a:pt x="229129" y="342587"/>
                  </a:lnTo>
                  <a:lnTo>
                    <a:pt x="229676" y="341689"/>
                  </a:lnTo>
                  <a:lnTo>
                    <a:pt x="229816" y="341299"/>
                  </a:lnTo>
                  <a:lnTo>
                    <a:pt x="229896" y="340524"/>
                  </a:lnTo>
                  <a:lnTo>
                    <a:pt x="229911" y="339355"/>
                  </a:lnTo>
                  <a:lnTo>
                    <a:pt x="230523" y="338584"/>
                  </a:lnTo>
                  <a:lnTo>
                    <a:pt x="230990" y="338461"/>
                  </a:lnTo>
                  <a:lnTo>
                    <a:pt x="231787" y="338606"/>
                  </a:lnTo>
                  <a:lnTo>
                    <a:pt x="232649" y="338747"/>
                  </a:lnTo>
                  <a:lnTo>
                    <a:pt x="233049" y="338756"/>
                  </a:lnTo>
                  <a:lnTo>
                    <a:pt x="233910" y="339028"/>
                  </a:lnTo>
                  <a:lnTo>
                    <a:pt x="235156" y="339957"/>
                  </a:lnTo>
                  <a:lnTo>
                    <a:pt x="235621" y="340157"/>
                  </a:lnTo>
                  <a:lnTo>
                    <a:pt x="236414" y="340365"/>
                  </a:lnTo>
                  <a:lnTo>
                    <a:pt x="237215" y="340184"/>
                  </a:lnTo>
                  <a:lnTo>
                    <a:pt x="238079" y="340130"/>
                  </a:lnTo>
                  <a:lnTo>
                    <a:pt x="239817" y="339577"/>
                  </a:lnTo>
                  <a:lnTo>
                    <a:pt x="240153" y="339318"/>
                  </a:lnTo>
                  <a:lnTo>
                    <a:pt x="240629" y="338810"/>
                  </a:lnTo>
                  <a:lnTo>
                    <a:pt x="240701" y="338484"/>
                  </a:lnTo>
                  <a:lnTo>
                    <a:pt x="241803" y="336036"/>
                  </a:lnTo>
                  <a:lnTo>
                    <a:pt x="242222" y="334875"/>
                  </a:lnTo>
                  <a:lnTo>
                    <a:pt x="242910" y="333198"/>
                  </a:lnTo>
                  <a:lnTo>
                    <a:pt x="244629" y="329716"/>
                  </a:lnTo>
                  <a:lnTo>
                    <a:pt x="245115" y="328492"/>
                  </a:lnTo>
                  <a:lnTo>
                    <a:pt x="245806" y="326814"/>
                  </a:lnTo>
                  <a:lnTo>
                    <a:pt x="246418" y="325980"/>
                  </a:lnTo>
                  <a:lnTo>
                    <a:pt x="246891" y="325600"/>
                  </a:lnTo>
                  <a:lnTo>
                    <a:pt x="247223" y="325536"/>
                  </a:lnTo>
                  <a:lnTo>
                    <a:pt x="247688" y="325609"/>
                  </a:lnTo>
                  <a:lnTo>
                    <a:pt x="248083" y="325744"/>
                  </a:lnTo>
                  <a:lnTo>
                    <a:pt x="249005" y="326279"/>
                  </a:lnTo>
                  <a:lnTo>
                    <a:pt x="249727" y="326941"/>
                  </a:lnTo>
                  <a:lnTo>
                    <a:pt x="250180" y="327794"/>
                  </a:lnTo>
                  <a:lnTo>
                    <a:pt x="250501" y="328573"/>
                  </a:lnTo>
                  <a:lnTo>
                    <a:pt x="251210" y="329820"/>
                  </a:lnTo>
                  <a:lnTo>
                    <a:pt x="251656" y="331062"/>
                  </a:lnTo>
                  <a:lnTo>
                    <a:pt x="251977" y="331974"/>
                  </a:lnTo>
                  <a:lnTo>
                    <a:pt x="252034" y="332363"/>
                  </a:lnTo>
                  <a:lnTo>
                    <a:pt x="252287" y="333211"/>
                  </a:lnTo>
                  <a:lnTo>
                    <a:pt x="252801" y="334454"/>
                  </a:lnTo>
                  <a:lnTo>
                    <a:pt x="253655" y="335116"/>
                  </a:lnTo>
                  <a:lnTo>
                    <a:pt x="254444" y="335582"/>
                  </a:lnTo>
                  <a:lnTo>
                    <a:pt x="255701" y="336059"/>
                  </a:lnTo>
                  <a:lnTo>
                    <a:pt x="256491" y="336589"/>
                  </a:lnTo>
                  <a:lnTo>
                    <a:pt x="257862" y="338103"/>
                  </a:lnTo>
                  <a:lnTo>
                    <a:pt x="258391" y="338439"/>
                  </a:lnTo>
                  <a:lnTo>
                    <a:pt x="258941" y="338434"/>
                  </a:lnTo>
                  <a:lnTo>
                    <a:pt x="258790" y="338185"/>
                  </a:lnTo>
                  <a:lnTo>
                    <a:pt x="258361" y="336163"/>
                  </a:lnTo>
                  <a:lnTo>
                    <a:pt x="258168" y="335705"/>
                  </a:lnTo>
                  <a:lnTo>
                    <a:pt x="257790" y="334336"/>
                  </a:lnTo>
                  <a:lnTo>
                    <a:pt x="257955" y="332132"/>
                  </a:lnTo>
                  <a:lnTo>
                    <a:pt x="257979" y="330836"/>
                  </a:lnTo>
                  <a:lnTo>
                    <a:pt x="257794" y="329925"/>
                  </a:lnTo>
                  <a:lnTo>
                    <a:pt x="257416" y="328619"/>
                  </a:lnTo>
                  <a:lnTo>
                    <a:pt x="257031" y="327572"/>
                  </a:lnTo>
                  <a:lnTo>
                    <a:pt x="256785" y="326270"/>
                  </a:lnTo>
                  <a:lnTo>
                    <a:pt x="256800" y="325364"/>
                  </a:lnTo>
                  <a:lnTo>
                    <a:pt x="256608" y="324906"/>
                  </a:lnTo>
                  <a:lnTo>
                    <a:pt x="256615" y="324516"/>
                  </a:lnTo>
                  <a:lnTo>
                    <a:pt x="256487" y="324190"/>
                  </a:lnTo>
                  <a:lnTo>
                    <a:pt x="256642" y="322830"/>
                  </a:lnTo>
                  <a:lnTo>
                    <a:pt x="256581" y="322503"/>
                  </a:lnTo>
                  <a:lnTo>
                    <a:pt x="256589" y="321855"/>
                  </a:lnTo>
                  <a:lnTo>
                    <a:pt x="256661" y="321465"/>
                  </a:lnTo>
                  <a:lnTo>
                    <a:pt x="257072" y="320821"/>
                  </a:lnTo>
                  <a:lnTo>
                    <a:pt x="257949" y="319928"/>
                  </a:lnTo>
                  <a:lnTo>
                    <a:pt x="261911" y="317589"/>
                  </a:lnTo>
                  <a:lnTo>
                    <a:pt x="263315" y="317090"/>
                  </a:lnTo>
                  <a:lnTo>
                    <a:pt x="264116" y="316972"/>
                  </a:lnTo>
                  <a:lnTo>
                    <a:pt x="265593" y="316020"/>
                  </a:lnTo>
                  <a:lnTo>
                    <a:pt x="266265" y="315644"/>
                  </a:lnTo>
                  <a:lnTo>
                    <a:pt x="266933" y="315327"/>
                  </a:lnTo>
                  <a:lnTo>
                    <a:pt x="267602" y="315209"/>
                  </a:lnTo>
                  <a:lnTo>
                    <a:pt x="268331" y="315349"/>
                  </a:lnTo>
                  <a:lnTo>
                    <a:pt x="268987" y="315748"/>
                  </a:lnTo>
                  <a:lnTo>
                    <a:pt x="269516" y="315952"/>
                  </a:lnTo>
                  <a:lnTo>
                    <a:pt x="270045" y="316093"/>
                  </a:lnTo>
                  <a:lnTo>
                    <a:pt x="272055" y="317371"/>
                  </a:lnTo>
                  <a:lnTo>
                    <a:pt x="272557" y="317167"/>
                  </a:lnTo>
                  <a:lnTo>
                    <a:pt x="272890" y="317172"/>
                  </a:lnTo>
                  <a:lnTo>
                    <a:pt x="273565" y="316537"/>
                  </a:lnTo>
                  <a:lnTo>
                    <a:pt x="273977" y="315567"/>
                  </a:lnTo>
                  <a:lnTo>
                    <a:pt x="274823" y="312724"/>
                  </a:lnTo>
                  <a:lnTo>
                    <a:pt x="275303" y="311691"/>
                  </a:lnTo>
                  <a:lnTo>
                    <a:pt x="275983" y="310793"/>
                  </a:lnTo>
                  <a:lnTo>
                    <a:pt x="276658" y="310090"/>
                  </a:lnTo>
                  <a:lnTo>
                    <a:pt x="276862" y="309769"/>
                  </a:lnTo>
                  <a:lnTo>
                    <a:pt x="277406" y="308998"/>
                  </a:lnTo>
                  <a:lnTo>
                    <a:pt x="277610" y="308744"/>
                  </a:lnTo>
                  <a:lnTo>
                    <a:pt x="278777" y="306360"/>
                  </a:lnTo>
                  <a:lnTo>
                    <a:pt x="279253" y="305847"/>
                  </a:lnTo>
                  <a:lnTo>
                    <a:pt x="279654" y="305593"/>
                  </a:lnTo>
                  <a:lnTo>
                    <a:pt x="280387" y="305475"/>
                  </a:lnTo>
                  <a:lnTo>
                    <a:pt x="281387" y="305489"/>
                  </a:lnTo>
                  <a:lnTo>
                    <a:pt x="281783" y="305625"/>
                  </a:lnTo>
                  <a:lnTo>
                    <a:pt x="282505" y="306092"/>
                  </a:lnTo>
                  <a:lnTo>
                    <a:pt x="283423" y="307080"/>
                  </a:lnTo>
                  <a:lnTo>
                    <a:pt x="283811" y="307738"/>
                  </a:lnTo>
                  <a:lnTo>
                    <a:pt x="284525" y="308785"/>
                  </a:lnTo>
                  <a:lnTo>
                    <a:pt x="284722" y="308984"/>
                  </a:lnTo>
                  <a:lnTo>
                    <a:pt x="285364" y="310553"/>
                  </a:lnTo>
                  <a:lnTo>
                    <a:pt x="285685" y="311206"/>
                  </a:lnTo>
                  <a:lnTo>
                    <a:pt x="286078" y="311600"/>
                  </a:lnTo>
                  <a:lnTo>
                    <a:pt x="286399" y="312258"/>
                  </a:lnTo>
                  <a:lnTo>
                    <a:pt x="287117" y="313305"/>
                  </a:lnTo>
                  <a:lnTo>
                    <a:pt x="287437" y="313957"/>
                  </a:lnTo>
                  <a:lnTo>
                    <a:pt x="288283" y="315009"/>
                  </a:lnTo>
                  <a:lnTo>
                    <a:pt x="288672" y="315667"/>
                  </a:lnTo>
                  <a:lnTo>
                    <a:pt x="289575" y="317562"/>
                  </a:lnTo>
                  <a:lnTo>
                    <a:pt x="289771" y="317824"/>
                  </a:lnTo>
                  <a:lnTo>
                    <a:pt x="289904" y="317893"/>
                  </a:lnTo>
                  <a:lnTo>
                    <a:pt x="290303" y="317770"/>
                  </a:lnTo>
                  <a:lnTo>
                    <a:pt x="290575" y="317448"/>
                  </a:lnTo>
                  <a:lnTo>
                    <a:pt x="291119" y="316614"/>
                  </a:lnTo>
                  <a:lnTo>
                    <a:pt x="292135" y="315526"/>
                  </a:lnTo>
                  <a:lnTo>
                    <a:pt x="293412" y="314701"/>
                  </a:lnTo>
                  <a:lnTo>
                    <a:pt x="294212" y="314388"/>
                  </a:lnTo>
                  <a:lnTo>
                    <a:pt x="294616" y="314071"/>
                  </a:lnTo>
                  <a:lnTo>
                    <a:pt x="296025" y="313314"/>
                  </a:lnTo>
                  <a:lnTo>
                    <a:pt x="297558" y="313078"/>
                  </a:lnTo>
                  <a:lnTo>
                    <a:pt x="299152" y="313232"/>
                  </a:lnTo>
                  <a:lnTo>
                    <a:pt x="300014" y="313309"/>
                  </a:lnTo>
                  <a:lnTo>
                    <a:pt x="301276" y="313522"/>
                  </a:lnTo>
                  <a:lnTo>
                    <a:pt x="302072" y="313731"/>
                  </a:lnTo>
                  <a:lnTo>
                    <a:pt x="302533" y="313867"/>
                  </a:lnTo>
                  <a:lnTo>
                    <a:pt x="304114" y="314801"/>
                  </a:lnTo>
                  <a:lnTo>
                    <a:pt x="305369" y="315277"/>
                  </a:lnTo>
                  <a:lnTo>
                    <a:pt x="307020" y="316147"/>
                  </a:lnTo>
                  <a:lnTo>
                    <a:pt x="307740" y="316741"/>
                  </a:lnTo>
                  <a:lnTo>
                    <a:pt x="309448" y="318323"/>
                  </a:lnTo>
                  <a:lnTo>
                    <a:pt x="310237" y="318858"/>
                  </a:lnTo>
                  <a:lnTo>
                    <a:pt x="311571" y="319316"/>
                  </a:lnTo>
                  <a:lnTo>
                    <a:pt x="311862" y="319393"/>
                  </a:lnTo>
                  <a:lnTo>
                    <a:pt x="312159" y="319452"/>
                  </a:lnTo>
                  <a:lnTo>
                    <a:pt x="312461" y="319493"/>
                  </a:lnTo>
                  <a:lnTo>
                    <a:pt x="312756" y="319511"/>
                  </a:lnTo>
                  <a:lnTo>
                    <a:pt x="313187" y="319488"/>
                  </a:lnTo>
                  <a:lnTo>
                    <a:pt x="313621" y="319411"/>
                  </a:lnTo>
                  <a:lnTo>
                    <a:pt x="314056" y="319298"/>
                  </a:lnTo>
                  <a:lnTo>
                    <a:pt x="314486" y="319162"/>
                  </a:lnTo>
                  <a:lnTo>
                    <a:pt x="315539" y="318840"/>
                  </a:lnTo>
                  <a:lnTo>
                    <a:pt x="316166" y="318632"/>
                  </a:lnTo>
                  <a:lnTo>
                    <a:pt x="316782" y="318391"/>
                  </a:lnTo>
                  <a:lnTo>
                    <a:pt x="317371" y="318110"/>
                  </a:lnTo>
                  <a:lnTo>
                    <a:pt x="317923" y="317779"/>
                  </a:lnTo>
                  <a:lnTo>
                    <a:pt x="318195" y="317557"/>
                  </a:lnTo>
                  <a:lnTo>
                    <a:pt x="318448" y="317308"/>
                  </a:lnTo>
                  <a:lnTo>
                    <a:pt x="318696" y="317054"/>
                  </a:lnTo>
                  <a:lnTo>
                    <a:pt x="318957" y="316818"/>
                  </a:lnTo>
                  <a:lnTo>
                    <a:pt x="319244" y="316628"/>
                  </a:lnTo>
                  <a:lnTo>
                    <a:pt x="319535" y="316487"/>
                  </a:lnTo>
                  <a:lnTo>
                    <a:pt x="319849" y="316365"/>
                  </a:lnTo>
                  <a:lnTo>
                    <a:pt x="320170" y="316270"/>
                  </a:lnTo>
                  <a:lnTo>
                    <a:pt x="320495" y="316210"/>
                  </a:lnTo>
                  <a:lnTo>
                    <a:pt x="320808" y="316201"/>
                  </a:lnTo>
                  <a:lnTo>
                    <a:pt x="321194" y="316251"/>
                  </a:lnTo>
                  <a:lnTo>
                    <a:pt x="321594" y="316369"/>
                  </a:lnTo>
                  <a:lnTo>
                    <a:pt x="321983" y="316542"/>
                  </a:lnTo>
                  <a:lnTo>
                    <a:pt x="322331" y="316759"/>
                  </a:lnTo>
                  <a:lnTo>
                    <a:pt x="322613" y="317017"/>
                  </a:lnTo>
                  <a:lnTo>
                    <a:pt x="322821" y="317326"/>
                  </a:lnTo>
                  <a:lnTo>
                    <a:pt x="322964" y="317693"/>
                  </a:lnTo>
                  <a:lnTo>
                    <a:pt x="323063" y="318101"/>
                  </a:lnTo>
                  <a:lnTo>
                    <a:pt x="323282" y="319180"/>
                  </a:lnTo>
                  <a:lnTo>
                    <a:pt x="323361" y="319706"/>
                  </a:lnTo>
                  <a:lnTo>
                    <a:pt x="323406" y="319969"/>
                  </a:lnTo>
                  <a:lnTo>
                    <a:pt x="323467" y="320227"/>
                  </a:lnTo>
                  <a:lnTo>
                    <a:pt x="323607" y="320617"/>
                  </a:lnTo>
                  <a:lnTo>
                    <a:pt x="323788" y="320993"/>
                  </a:lnTo>
                  <a:lnTo>
                    <a:pt x="323977" y="321365"/>
                  </a:lnTo>
                  <a:lnTo>
                    <a:pt x="324154" y="321746"/>
                  </a:lnTo>
                  <a:lnTo>
                    <a:pt x="324279" y="322136"/>
                  </a:lnTo>
                  <a:lnTo>
                    <a:pt x="324343" y="322539"/>
                  </a:lnTo>
                  <a:lnTo>
                    <a:pt x="324370" y="322956"/>
                  </a:lnTo>
                  <a:lnTo>
                    <a:pt x="324373" y="323378"/>
                  </a:lnTo>
                  <a:lnTo>
                    <a:pt x="324366" y="323804"/>
                  </a:lnTo>
                  <a:lnTo>
                    <a:pt x="324377" y="324656"/>
                  </a:lnTo>
                  <a:lnTo>
                    <a:pt x="324377" y="325087"/>
                  </a:lnTo>
                  <a:lnTo>
                    <a:pt x="324373" y="325518"/>
                  </a:lnTo>
                  <a:lnTo>
                    <a:pt x="324377" y="325948"/>
                  </a:lnTo>
                  <a:lnTo>
                    <a:pt x="324396" y="326379"/>
                  </a:lnTo>
                  <a:lnTo>
                    <a:pt x="324434" y="326919"/>
                  </a:lnTo>
                  <a:lnTo>
                    <a:pt x="324479" y="327458"/>
                  </a:lnTo>
                  <a:lnTo>
                    <a:pt x="324543" y="327998"/>
                  </a:lnTo>
                  <a:lnTo>
                    <a:pt x="324627" y="328532"/>
                  </a:lnTo>
                  <a:lnTo>
                    <a:pt x="324740" y="329058"/>
                  </a:lnTo>
                  <a:lnTo>
                    <a:pt x="324887" y="329603"/>
                  </a:lnTo>
                  <a:lnTo>
                    <a:pt x="325072" y="330215"/>
                  </a:lnTo>
                  <a:lnTo>
                    <a:pt x="325269" y="330782"/>
                  </a:lnTo>
                  <a:lnTo>
                    <a:pt x="325435" y="331203"/>
                  </a:lnTo>
                  <a:lnTo>
                    <a:pt x="325541" y="331357"/>
                  </a:lnTo>
                  <a:lnTo>
                    <a:pt x="325745" y="331298"/>
                  </a:lnTo>
                  <a:lnTo>
                    <a:pt x="325872" y="331221"/>
                  </a:lnTo>
                  <a:lnTo>
                    <a:pt x="325838" y="331058"/>
                  </a:lnTo>
                  <a:lnTo>
                    <a:pt x="325876" y="330908"/>
                  </a:lnTo>
                  <a:lnTo>
                    <a:pt x="325851" y="330682"/>
                  </a:lnTo>
                  <a:lnTo>
                    <a:pt x="325798" y="330460"/>
                  </a:lnTo>
                  <a:lnTo>
                    <a:pt x="325677" y="330015"/>
                  </a:lnTo>
                  <a:lnTo>
                    <a:pt x="325635" y="329793"/>
                  </a:lnTo>
                  <a:lnTo>
                    <a:pt x="325615" y="329485"/>
                  </a:lnTo>
                  <a:lnTo>
                    <a:pt x="325624" y="329172"/>
                  </a:lnTo>
                  <a:lnTo>
                    <a:pt x="325647" y="328854"/>
                  </a:lnTo>
                  <a:lnTo>
                    <a:pt x="325662" y="328542"/>
                  </a:lnTo>
                  <a:lnTo>
                    <a:pt x="325662" y="328229"/>
                  </a:lnTo>
                  <a:lnTo>
                    <a:pt x="325628" y="327767"/>
                  </a:lnTo>
                  <a:lnTo>
                    <a:pt x="325571" y="327313"/>
                  </a:lnTo>
                  <a:lnTo>
                    <a:pt x="325435" y="326397"/>
                  </a:lnTo>
                  <a:lnTo>
                    <a:pt x="325377" y="325939"/>
                  </a:lnTo>
                  <a:lnTo>
                    <a:pt x="325307" y="325024"/>
                  </a:lnTo>
                  <a:lnTo>
                    <a:pt x="325276" y="324566"/>
                  </a:lnTo>
                  <a:lnTo>
                    <a:pt x="325250" y="324108"/>
                  </a:lnTo>
                  <a:lnTo>
                    <a:pt x="325208" y="323260"/>
                  </a:lnTo>
                  <a:lnTo>
                    <a:pt x="325197" y="322866"/>
                  </a:lnTo>
                  <a:lnTo>
                    <a:pt x="325182" y="322476"/>
                  </a:lnTo>
                  <a:lnTo>
                    <a:pt x="325163" y="322081"/>
                  </a:lnTo>
                  <a:lnTo>
                    <a:pt x="325129" y="321692"/>
                  </a:lnTo>
                  <a:lnTo>
                    <a:pt x="325065" y="321193"/>
                  </a:lnTo>
                  <a:lnTo>
                    <a:pt x="324985" y="320690"/>
                  </a:lnTo>
                  <a:lnTo>
                    <a:pt x="324891" y="320191"/>
                  </a:lnTo>
                  <a:lnTo>
                    <a:pt x="324778" y="319697"/>
                  </a:lnTo>
                  <a:lnTo>
                    <a:pt x="324653" y="319207"/>
                  </a:lnTo>
                  <a:lnTo>
                    <a:pt x="324543" y="318836"/>
                  </a:lnTo>
                  <a:lnTo>
                    <a:pt x="324419" y="318468"/>
                  </a:lnTo>
                  <a:lnTo>
                    <a:pt x="324158" y="317734"/>
                  </a:lnTo>
                  <a:lnTo>
                    <a:pt x="324037" y="317367"/>
                  </a:lnTo>
                  <a:lnTo>
                    <a:pt x="323901" y="316995"/>
                  </a:lnTo>
                  <a:lnTo>
                    <a:pt x="323746" y="316609"/>
                  </a:lnTo>
                  <a:lnTo>
                    <a:pt x="323603" y="316229"/>
                  </a:lnTo>
                  <a:lnTo>
                    <a:pt x="323527" y="315866"/>
                  </a:lnTo>
                  <a:lnTo>
                    <a:pt x="323550" y="315531"/>
                  </a:lnTo>
                  <a:lnTo>
                    <a:pt x="323667" y="315277"/>
                  </a:lnTo>
                  <a:lnTo>
                    <a:pt x="323852" y="315037"/>
                  </a:lnTo>
                  <a:lnTo>
                    <a:pt x="324079" y="314810"/>
                  </a:lnTo>
                  <a:lnTo>
                    <a:pt x="324951" y="313994"/>
                  </a:lnTo>
                  <a:lnTo>
                    <a:pt x="325382" y="313635"/>
                  </a:lnTo>
                  <a:lnTo>
                    <a:pt x="325834" y="313305"/>
                  </a:lnTo>
                  <a:lnTo>
                    <a:pt x="326303" y="312997"/>
                  </a:lnTo>
                  <a:lnTo>
                    <a:pt x="326783" y="312720"/>
                  </a:lnTo>
                  <a:lnTo>
                    <a:pt x="327478" y="312380"/>
                  </a:lnTo>
                  <a:lnTo>
                    <a:pt x="328214" y="312089"/>
                  </a:lnTo>
                  <a:lnTo>
                    <a:pt x="328974" y="311859"/>
                  </a:lnTo>
                  <a:lnTo>
                    <a:pt x="329743" y="311695"/>
                  </a:lnTo>
                  <a:lnTo>
                    <a:pt x="330507" y="311614"/>
                  </a:lnTo>
                  <a:lnTo>
                    <a:pt x="330956" y="311600"/>
                  </a:lnTo>
                  <a:lnTo>
                    <a:pt x="331409" y="311614"/>
                  </a:lnTo>
                  <a:lnTo>
                    <a:pt x="331863" y="311655"/>
                  </a:lnTo>
                  <a:lnTo>
                    <a:pt x="332316" y="311718"/>
                  </a:lnTo>
                  <a:lnTo>
                    <a:pt x="332753" y="311804"/>
                  </a:lnTo>
                  <a:lnTo>
                    <a:pt x="332543" y="311664"/>
                  </a:lnTo>
                  <a:lnTo>
                    <a:pt x="332320" y="311541"/>
                  </a:lnTo>
                  <a:lnTo>
                    <a:pt x="332093" y="311423"/>
                  </a:lnTo>
                  <a:lnTo>
                    <a:pt x="331855" y="311324"/>
                  </a:lnTo>
                  <a:lnTo>
                    <a:pt x="331617" y="311242"/>
                  </a:lnTo>
                  <a:lnTo>
                    <a:pt x="331183" y="311129"/>
                  </a:lnTo>
                  <a:lnTo>
                    <a:pt x="330726" y="311065"/>
                  </a:lnTo>
                  <a:lnTo>
                    <a:pt x="330257" y="311047"/>
                  </a:lnTo>
                  <a:lnTo>
                    <a:pt x="329793" y="311069"/>
                  </a:lnTo>
                  <a:lnTo>
                    <a:pt x="329347" y="311133"/>
                  </a:lnTo>
                  <a:lnTo>
                    <a:pt x="328970" y="311228"/>
                  </a:lnTo>
                  <a:lnTo>
                    <a:pt x="328596" y="311369"/>
                  </a:lnTo>
                  <a:lnTo>
                    <a:pt x="328233" y="311532"/>
                  </a:lnTo>
                  <a:lnTo>
                    <a:pt x="327512" y="311886"/>
                  </a:lnTo>
                  <a:lnTo>
                    <a:pt x="327111" y="312094"/>
                  </a:lnTo>
                  <a:lnTo>
                    <a:pt x="326715" y="312316"/>
                  </a:lnTo>
                  <a:lnTo>
                    <a:pt x="325545" y="313023"/>
                  </a:lnTo>
                  <a:lnTo>
                    <a:pt x="325212" y="313209"/>
                  </a:lnTo>
                  <a:lnTo>
                    <a:pt x="324876" y="313386"/>
                  </a:lnTo>
                  <a:lnTo>
                    <a:pt x="324543" y="313568"/>
                  </a:lnTo>
                  <a:lnTo>
                    <a:pt x="324215" y="313762"/>
                  </a:lnTo>
                  <a:lnTo>
                    <a:pt x="323905" y="313971"/>
                  </a:lnTo>
                  <a:lnTo>
                    <a:pt x="323731" y="314116"/>
                  </a:lnTo>
                  <a:lnTo>
                    <a:pt x="323403" y="314438"/>
                  </a:lnTo>
                  <a:lnTo>
                    <a:pt x="323233" y="314578"/>
                  </a:lnTo>
                  <a:lnTo>
                    <a:pt x="323044" y="314674"/>
                  </a:lnTo>
                  <a:lnTo>
                    <a:pt x="322862" y="314715"/>
                  </a:lnTo>
                  <a:lnTo>
                    <a:pt x="322671" y="314728"/>
                  </a:lnTo>
                  <a:lnTo>
                    <a:pt x="322269" y="314715"/>
                  </a:lnTo>
                  <a:lnTo>
                    <a:pt x="322070" y="314724"/>
                  </a:lnTo>
                  <a:lnTo>
                    <a:pt x="321692" y="314782"/>
                  </a:lnTo>
                  <a:lnTo>
                    <a:pt x="321311" y="314873"/>
                  </a:lnTo>
                  <a:lnTo>
                    <a:pt x="320937" y="314977"/>
                  </a:lnTo>
                  <a:lnTo>
                    <a:pt x="320559" y="315073"/>
                  </a:lnTo>
                  <a:lnTo>
                    <a:pt x="320177" y="315145"/>
                  </a:lnTo>
                  <a:lnTo>
                    <a:pt x="319524" y="315204"/>
                  </a:lnTo>
                  <a:lnTo>
                    <a:pt x="318859" y="315222"/>
                  </a:lnTo>
                  <a:lnTo>
                    <a:pt x="318191" y="315204"/>
                  </a:lnTo>
                  <a:lnTo>
                    <a:pt x="317526" y="315154"/>
                  </a:lnTo>
                  <a:lnTo>
                    <a:pt x="316865" y="315086"/>
                  </a:lnTo>
                  <a:lnTo>
                    <a:pt x="316351" y="315023"/>
                  </a:lnTo>
                  <a:lnTo>
                    <a:pt x="315838" y="314950"/>
                  </a:lnTo>
                  <a:lnTo>
                    <a:pt x="315325" y="314864"/>
                  </a:lnTo>
                  <a:lnTo>
                    <a:pt x="314826" y="314742"/>
                  </a:lnTo>
                  <a:lnTo>
                    <a:pt x="314339" y="314583"/>
                  </a:lnTo>
                  <a:lnTo>
                    <a:pt x="313738" y="314316"/>
                  </a:lnTo>
                  <a:lnTo>
                    <a:pt x="313153" y="313985"/>
                  </a:lnTo>
                  <a:lnTo>
                    <a:pt x="312590" y="313599"/>
                  </a:lnTo>
                  <a:lnTo>
                    <a:pt x="312066" y="313173"/>
                  </a:lnTo>
                  <a:lnTo>
                    <a:pt x="311596" y="312711"/>
                  </a:lnTo>
                  <a:lnTo>
                    <a:pt x="311269" y="312443"/>
                  </a:lnTo>
                  <a:lnTo>
                    <a:pt x="310158" y="311065"/>
                  </a:lnTo>
                  <a:lnTo>
                    <a:pt x="309965" y="310739"/>
                  </a:lnTo>
                  <a:lnTo>
                    <a:pt x="308463" y="309025"/>
                  </a:lnTo>
                  <a:lnTo>
                    <a:pt x="306627" y="307180"/>
                  </a:lnTo>
                  <a:lnTo>
                    <a:pt x="304851" y="305983"/>
                  </a:lnTo>
                  <a:lnTo>
                    <a:pt x="303398" y="305312"/>
                  </a:lnTo>
                  <a:lnTo>
                    <a:pt x="303405" y="305054"/>
                  </a:lnTo>
                  <a:lnTo>
                    <a:pt x="303069" y="305245"/>
                  </a:lnTo>
                  <a:lnTo>
                    <a:pt x="302506" y="304923"/>
                  </a:lnTo>
                  <a:lnTo>
                    <a:pt x="302257" y="304759"/>
                  </a:lnTo>
                  <a:lnTo>
                    <a:pt x="302128" y="304691"/>
                  </a:lnTo>
                  <a:lnTo>
                    <a:pt x="301943" y="304601"/>
                  </a:lnTo>
                  <a:lnTo>
                    <a:pt x="301747" y="304528"/>
                  </a:lnTo>
                  <a:lnTo>
                    <a:pt x="301550" y="304465"/>
                  </a:lnTo>
                  <a:lnTo>
                    <a:pt x="300747" y="304242"/>
                  </a:lnTo>
                  <a:lnTo>
                    <a:pt x="300543" y="304193"/>
                  </a:lnTo>
                  <a:lnTo>
                    <a:pt x="299946" y="304061"/>
                  </a:lnTo>
                  <a:lnTo>
                    <a:pt x="299375" y="303952"/>
                  </a:lnTo>
                  <a:lnTo>
                    <a:pt x="299183" y="303907"/>
                  </a:lnTo>
                  <a:lnTo>
                    <a:pt x="298918" y="303834"/>
                  </a:lnTo>
                  <a:lnTo>
                    <a:pt x="298654" y="303753"/>
                  </a:lnTo>
                  <a:lnTo>
                    <a:pt x="298522" y="303721"/>
                  </a:lnTo>
                  <a:lnTo>
                    <a:pt x="298257" y="303680"/>
                  </a:lnTo>
                  <a:lnTo>
                    <a:pt x="298121" y="303667"/>
                  </a:lnTo>
                  <a:lnTo>
                    <a:pt x="297989" y="303649"/>
                  </a:lnTo>
                  <a:lnTo>
                    <a:pt x="297616" y="303544"/>
                  </a:lnTo>
                  <a:lnTo>
                    <a:pt x="297252" y="303435"/>
                  </a:lnTo>
                  <a:lnTo>
                    <a:pt x="297034" y="303422"/>
                  </a:lnTo>
                  <a:lnTo>
                    <a:pt x="296388" y="303431"/>
                  </a:lnTo>
                  <a:lnTo>
                    <a:pt x="296101" y="303454"/>
                  </a:lnTo>
                  <a:lnTo>
                    <a:pt x="295878" y="303490"/>
                  </a:lnTo>
                  <a:lnTo>
                    <a:pt x="295697" y="303513"/>
                  </a:lnTo>
                  <a:lnTo>
                    <a:pt x="295141" y="303513"/>
                  </a:lnTo>
                  <a:lnTo>
                    <a:pt x="294915" y="303372"/>
                  </a:lnTo>
                  <a:lnTo>
                    <a:pt x="294851" y="303241"/>
                  </a:lnTo>
                  <a:lnTo>
                    <a:pt x="294794" y="303100"/>
                  </a:lnTo>
                  <a:lnTo>
                    <a:pt x="294590" y="302728"/>
                  </a:lnTo>
                  <a:lnTo>
                    <a:pt x="294567" y="302556"/>
                  </a:lnTo>
                  <a:lnTo>
                    <a:pt x="294586" y="302402"/>
                  </a:lnTo>
                  <a:lnTo>
                    <a:pt x="294771" y="302062"/>
                  </a:lnTo>
                  <a:lnTo>
                    <a:pt x="295047" y="301794"/>
                  </a:lnTo>
                  <a:lnTo>
                    <a:pt x="295164" y="301654"/>
                  </a:lnTo>
                  <a:lnTo>
                    <a:pt x="295497" y="301219"/>
                  </a:lnTo>
                  <a:lnTo>
                    <a:pt x="295610" y="301078"/>
                  </a:lnTo>
                  <a:lnTo>
                    <a:pt x="295727" y="300947"/>
                  </a:lnTo>
                  <a:lnTo>
                    <a:pt x="296090" y="300557"/>
                  </a:lnTo>
                  <a:lnTo>
                    <a:pt x="296203" y="300421"/>
                  </a:lnTo>
                  <a:lnTo>
                    <a:pt x="296324" y="300262"/>
                  </a:lnTo>
                  <a:lnTo>
                    <a:pt x="296437" y="300104"/>
                  </a:lnTo>
                  <a:lnTo>
                    <a:pt x="296543" y="299941"/>
                  </a:lnTo>
                  <a:lnTo>
                    <a:pt x="296770" y="299614"/>
                  </a:lnTo>
                  <a:lnTo>
                    <a:pt x="296868" y="299482"/>
                  </a:lnTo>
                  <a:lnTo>
                    <a:pt x="297178" y="299093"/>
                  </a:lnTo>
                  <a:lnTo>
                    <a:pt x="297271" y="298957"/>
                  </a:lnTo>
                  <a:lnTo>
                    <a:pt x="297446" y="298685"/>
                  </a:lnTo>
                  <a:lnTo>
                    <a:pt x="297529" y="298549"/>
                  </a:lnTo>
                  <a:lnTo>
                    <a:pt x="297601" y="298408"/>
                  </a:lnTo>
                  <a:lnTo>
                    <a:pt x="297665" y="298263"/>
                  </a:lnTo>
                  <a:lnTo>
                    <a:pt x="297771" y="297901"/>
                  </a:lnTo>
                  <a:lnTo>
                    <a:pt x="297819" y="297656"/>
                  </a:lnTo>
                  <a:lnTo>
                    <a:pt x="297853" y="297307"/>
                  </a:lnTo>
                  <a:lnTo>
                    <a:pt x="297853" y="297130"/>
                  </a:lnTo>
                  <a:lnTo>
                    <a:pt x="297834" y="296958"/>
                  </a:lnTo>
                  <a:lnTo>
                    <a:pt x="297777" y="296622"/>
                  </a:lnTo>
                  <a:lnTo>
                    <a:pt x="297684" y="296287"/>
                  </a:lnTo>
                  <a:lnTo>
                    <a:pt x="297626" y="296137"/>
                  </a:lnTo>
                  <a:lnTo>
                    <a:pt x="297301" y="295611"/>
                  </a:lnTo>
                  <a:lnTo>
                    <a:pt x="296641" y="295276"/>
                  </a:lnTo>
                  <a:lnTo>
                    <a:pt x="295780" y="295131"/>
                  </a:lnTo>
                  <a:lnTo>
                    <a:pt x="294051" y="295108"/>
                  </a:lnTo>
                  <a:lnTo>
                    <a:pt x="292725" y="294827"/>
                  </a:lnTo>
                  <a:lnTo>
                    <a:pt x="292396" y="294496"/>
                  </a:lnTo>
                  <a:lnTo>
                    <a:pt x="291875" y="293775"/>
                  </a:lnTo>
                  <a:lnTo>
                    <a:pt x="291618" y="293381"/>
                  </a:lnTo>
                  <a:lnTo>
                    <a:pt x="291497" y="292470"/>
                  </a:lnTo>
                  <a:lnTo>
                    <a:pt x="291576" y="291627"/>
                  </a:lnTo>
                  <a:lnTo>
                    <a:pt x="291731" y="290461"/>
                  </a:lnTo>
                  <a:lnTo>
                    <a:pt x="291633" y="288122"/>
                  </a:lnTo>
                  <a:lnTo>
                    <a:pt x="291312" y="287338"/>
                  </a:lnTo>
                  <a:lnTo>
                    <a:pt x="290968" y="286703"/>
                  </a:lnTo>
                  <a:lnTo>
                    <a:pt x="290605" y="286078"/>
                  </a:lnTo>
                  <a:lnTo>
                    <a:pt x="290416" y="285770"/>
                  </a:lnTo>
                  <a:lnTo>
                    <a:pt x="290178" y="285398"/>
                  </a:lnTo>
                  <a:lnTo>
                    <a:pt x="289934" y="285031"/>
                  </a:lnTo>
                  <a:lnTo>
                    <a:pt x="289428" y="284301"/>
                  </a:lnTo>
                  <a:lnTo>
                    <a:pt x="288929" y="283594"/>
                  </a:lnTo>
                  <a:lnTo>
                    <a:pt x="288434" y="282905"/>
                  </a:lnTo>
                  <a:lnTo>
                    <a:pt x="287656" y="281867"/>
                  </a:lnTo>
                  <a:lnTo>
                    <a:pt x="287391" y="281504"/>
                  </a:lnTo>
                  <a:lnTo>
                    <a:pt x="287117" y="281146"/>
                  </a:lnTo>
                  <a:lnTo>
                    <a:pt x="286826" y="280811"/>
                  </a:lnTo>
                  <a:lnTo>
                    <a:pt x="286505" y="280511"/>
                  </a:lnTo>
                  <a:lnTo>
                    <a:pt x="286131" y="280271"/>
                  </a:lnTo>
                  <a:lnTo>
                    <a:pt x="285708" y="280081"/>
                  </a:lnTo>
                  <a:lnTo>
                    <a:pt x="285277" y="279899"/>
                  </a:lnTo>
                  <a:lnTo>
                    <a:pt x="284880" y="279695"/>
                  </a:lnTo>
                  <a:lnTo>
                    <a:pt x="284552" y="279428"/>
                  </a:lnTo>
                  <a:lnTo>
                    <a:pt x="284272" y="279038"/>
                  </a:lnTo>
                  <a:lnTo>
                    <a:pt x="284042" y="278576"/>
                  </a:lnTo>
                  <a:lnTo>
                    <a:pt x="283873" y="278077"/>
                  </a:lnTo>
                  <a:lnTo>
                    <a:pt x="283762" y="277569"/>
                  </a:lnTo>
                  <a:lnTo>
                    <a:pt x="283720" y="277080"/>
                  </a:lnTo>
                  <a:lnTo>
                    <a:pt x="283733" y="276826"/>
                  </a:lnTo>
                  <a:lnTo>
                    <a:pt x="283766" y="276568"/>
                  </a:lnTo>
                  <a:lnTo>
                    <a:pt x="283811" y="276309"/>
                  </a:lnTo>
                  <a:lnTo>
                    <a:pt x="283868" y="276055"/>
                  </a:lnTo>
                  <a:lnTo>
                    <a:pt x="283917" y="275802"/>
                  </a:lnTo>
                  <a:lnTo>
                    <a:pt x="284015" y="275371"/>
                  </a:lnTo>
                  <a:lnTo>
                    <a:pt x="284132" y="274940"/>
                  </a:lnTo>
                  <a:lnTo>
                    <a:pt x="284257" y="274514"/>
                  </a:lnTo>
                  <a:lnTo>
                    <a:pt x="284374" y="274084"/>
                  </a:lnTo>
                  <a:lnTo>
                    <a:pt x="284480" y="273653"/>
                  </a:lnTo>
                  <a:lnTo>
                    <a:pt x="284597" y="273045"/>
                  </a:lnTo>
                  <a:lnTo>
                    <a:pt x="284695" y="272429"/>
                  </a:lnTo>
                  <a:lnTo>
                    <a:pt x="284941" y="270575"/>
                  </a:lnTo>
                  <a:lnTo>
                    <a:pt x="285084" y="269573"/>
                  </a:lnTo>
                  <a:lnTo>
                    <a:pt x="285220" y="268572"/>
                  </a:lnTo>
                  <a:lnTo>
                    <a:pt x="285398" y="266981"/>
                  </a:lnTo>
                  <a:lnTo>
                    <a:pt x="285451" y="266432"/>
                  </a:lnTo>
                  <a:lnTo>
                    <a:pt x="285485" y="265884"/>
                  </a:lnTo>
                  <a:lnTo>
                    <a:pt x="285500" y="265335"/>
                  </a:lnTo>
                  <a:lnTo>
                    <a:pt x="285492" y="264823"/>
                  </a:lnTo>
                  <a:lnTo>
                    <a:pt x="285466" y="264311"/>
                  </a:lnTo>
                  <a:lnTo>
                    <a:pt x="285424" y="263794"/>
                  </a:lnTo>
                  <a:lnTo>
                    <a:pt x="285315" y="262770"/>
                  </a:lnTo>
                  <a:lnTo>
                    <a:pt x="285228" y="262253"/>
                  </a:lnTo>
                  <a:lnTo>
                    <a:pt x="284994" y="261219"/>
                  </a:lnTo>
                  <a:lnTo>
                    <a:pt x="284910" y="260707"/>
                  </a:lnTo>
                  <a:lnTo>
                    <a:pt x="284895" y="260195"/>
                  </a:lnTo>
                  <a:lnTo>
                    <a:pt x="284937" y="259506"/>
                  </a:lnTo>
                  <a:lnTo>
                    <a:pt x="284986" y="259161"/>
                  </a:lnTo>
                  <a:lnTo>
                    <a:pt x="285073" y="258844"/>
                  </a:lnTo>
                  <a:lnTo>
                    <a:pt x="285216" y="258572"/>
                  </a:lnTo>
                  <a:lnTo>
                    <a:pt x="285439" y="258332"/>
                  </a:lnTo>
                  <a:lnTo>
                    <a:pt x="285726" y="258124"/>
                  </a:lnTo>
                  <a:lnTo>
                    <a:pt x="286055" y="257951"/>
                  </a:lnTo>
                  <a:lnTo>
                    <a:pt x="286403" y="257820"/>
                  </a:lnTo>
                  <a:lnTo>
                    <a:pt x="286739" y="257725"/>
                  </a:lnTo>
                  <a:lnTo>
                    <a:pt x="287286" y="257684"/>
                  </a:lnTo>
                  <a:lnTo>
                    <a:pt x="287875" y="257774"/>
                  </a:lnTo>
                  <a:lnTo>
                    <a:pt x="288483" y="257965"/>
                  </a:lnTo>
                  <a:lnTo>
                    <a:pt x="289076" y="258210"/>
                  </a:lnTo>
                  <a:lnTo>
                    <a:pt x="289628" y="258477"/>
                  </a:lnTo>
                  <a:lnTo>
                    <a:pt x="290036" y="258699"/>
                  </a:lnTo>
                  <a:lnTo>
                    <a:pt x="290429" y="258957"/>
                  </a:lnTo>
                  <a:lnTo>
                    <a:pt x="290807" y="259238"/>
                  </a:lnTo>
                  <a:lnTo>
                    <a:pt x="291168" y="259537"/>
                  </a:lnTo>
                  <a:lnTo>
                    <a:pt x="291520" y="259850"/>
                  </a:lnTo>
                  <a:lnTo>
                    <a:pt x="291765" y="260109"/>
                  </a:lnTo>
                  <a:lnTo>
                    <a:pt x="292211" y="260675"/>
                  </a:lnTo>
                  <a:lnTo>
                    <a:pt x="292449" y="260938"/>
                  </a:lnTo>
                  <a:lnTo>
                    <a:pt x="292717" y="261156"/>
                  </a:lnTo>
                  <a:lnTo>
                    <a:pt x="293102" y="261355"/>
                  </a:lnTo>
                  <a:lnTo>
                    <a:pt x="293533" y="261491"/>
                  </a:lnTo>
                  <a:lnTo>
                    <a:pt x="293989" y="261591"/>
                  </a:lnTo>
                  <a:lnTo>
                    <a:pt x="294454" y="261659"/>
                  </a:lnTo>
                  <a:lnTo>
                    <a:pt x="294911" y="261718"/>
                  </a:lnTo>
                  <a:lnTo>
                    <a:pt x="295440" y="261772"/>
                  </a:lnTo>
                  <a:lnTo>
                    <a:pt x="295976" y="261795"/>
                  </a:lnTo>
                  <a:lnTo>
                    <a:pt x="296513" y="261791"/>
                  </a:lnTo>
                  <a:lnTo>
                    <a:pt x="297049" y="261759"/>
                  </a:lnTo>
                  <a:lnTo>
                    <a:pt x="297582" y="261709"/>
                  </a:lnTo>
                  <a:lnTo>
                    <a:pt x="297932" y="261663"/>
                  </a:lnTo>
                  <a:lnTo>
                    <a:pt x="298285" y="261600"/>
                  </a:lnTo>
                  <a:lnTo>
                    <a:pt x="298979" y="261459"/>
                  </a:lnTo>
                  <a:lnTo>
                    <a:pt x="299832" y="261292"/>
                  </a:lnTo>
                  <a:lnTo>
                    <a:pt x="300335" y="261197"/>
                  </a:lnTo>
                  <a:lnTo>
                    <a:pt x="300841" y="261092"/>
                  </a:lnTo>
                  <a:lnTo>
                    <a:pt x="301339" y="260979"/>
                  </a:lnTo>
                  <a:lnTo>
                    <a:pt x="301834" y="260852"/>
                  </a:lnTo>
                  <a:lnTo>
                    <a:pt x="302306" y="260716"/>
                  </a:lnTo>
                  <a:lnTo>
                    <a:pt x="302778" y="260571"/>
                  </a:lnTo>
                  <a:lnTo>
                    <a:pt x="303243" y="260413"/>
                  </a:lnTo>
                  <a:lnTo>
                    <a:pt x="303707" y="260249"/>
                  </a:lnTo>
                  <a:lnTo>
                    <a:pt x="304172" y="260077"/>
                  </a:lnTo>
                  <a:lnTo>
                    <a:pt x="304704" y="259878"/>
                  </a:lnTo>
                  <a:lnTo>
                    <a:pt x="305240" y="259669"/>
                  </a:lnTo>
                  <a:lnTo>
                    <a:pt x="305769" y="259447"/>
                  </a:lnTo>
                  <a:lnTo>
                    <a:pt x="306290" y="259211"/>
                  </a:lnTo>
                  <a:lnTo>
                    <a:pt x="306804" y="258962"/>
                  </a:lnTo>
                  <a:lnTo>
                    <a:pt x="306982" y="258849"/>
                  </a:lnTo>
                  <a:lnTo>
                    <a:pt x="307363" y="258590"/>
                  </a:lnTo>
                  <a:lnTo>
                    <a:pt x="307896" y="259107"/>
                  </a:lnTo>
                  <a:lnTo>
                    <a:pt x="307900" y="259243"/>
                  </a:lnTo>
                  <a:lnTo>
                    <a:pt x="307896" y="259374"/>
                  </a:lnTo>
                  <a:lnTo>
                    <a:pt x="307896" y="259506"/>
                  </a:lnTo>
                  <a:lnTo>
                    <a:pt x="307866" y="259900"/>
                  </a:lnTo>
                  <a:lnTo>
                    <a:pt x="307783" y="260295"/>
                  </a:lnTo>
                  <a:lnTo>
                    <a:pt x="307673" y="260689"/>
                  </a:lnTo>
                  <a:lnTo>
                    <a:pt x="307556" y="261083"/>
                  </a:lnTo>
                  <a:lnTo>
                    <a:pt x="307454" y="261478"/>
                  </a:lnTo>
                  <a:lnTo>
                    <a:pt x="307322" y="261940"/>
                  </a:lnTo>
                  <a:lnTo>
                    <a:pt x="307156" y="262407"/>
                  </a:lnTo>
                  <a:lnTo>
                    <a:pt x="307004" y="262874"/>
                  </a:lnTo>
                  <a:lnTo>
                    <a:pt x="306921" y="263323"/>
                  </a:lnTo>
                  <a:lnTo>
                    <a:pt x="306948" y="263744"/>
                  </a:lnTo>
                  <a:lnTo>
                    <a:pt x="307061" y="264070"/>
                  </a:lnTo>
                  <a:lnTo>
                    <a:pt x="307231" y="264397"/>
                  </a:lnTo>
                  <a:lnTo>
                    <a:pt x="307443" y="264705"/>
                  </a:lnTo>
                  <a:lnTo>
                    <a:pt x="307683" y="264977"/>
                  </a:lnTo>
                  <a:lnTo>
                    <a:pt x="307949" y="265199"/>
                  </a:lnTo>
                  <a:lnTo>
                    <a:pt x="308477" y="265340"/>
                  </a:lnTo>
                  <a:lnTo>
                    <a:pt x="309270" y="265807"/>
                  </a:lnTo>
                  <a:lnTo>
                    <a:pt x="309599" y="266069"/>
                  </a:lnTo>
                  <a:lnTo>
                    <a:pt x="309859" y="266401"/>
                  </a:lnTo>
                  <a:lnTo>
                    <a:pt x="310910" y="267325"/>
                  </a:lnTo>
                  <a:lnTo>
                    <a:pt x="311698" y="267792"/>
                  </a:lnTo>
                  <a:lnTo>
                    <a:pt x="312027" y="267923"/>
                  </a:lnTo>
                  <a:lnTo>
                    <a:pt x="312760" y="268001"/>
                  </a:lnTo>
                  <a:lnTo>
                    <a:pt x="313300" y="267493"/>
                  </a:lnTo>
                  <a:lnTo>
                    <a:pt x="313572" y="267171"/>
                  </a:lnTo>
                  <a:lnTo>
                    <a:pt x="313716" y="266459"/>
                  </a:lnTo>
                  <a:lnTo>
                    <a:pt x="313852" y="266137"/>
                  </a:lnTo>
                  <a:lnTo>
                    <a:pt x="313859" y="265748"/>
                  </a:lnTo>
                  <a:lnTo>
                    <a:pt x="314611" y="264460"/>
                  </a:lnTo>
                  <a:lnTo>
                    <a:pt x="314747" y="264202"/>
                  </a:lnTo>
                  <a:lnTo>
                    <a:pt x="315834" y="262661"/>
                  </a:lnTo>
                  <a:lnTo>
                    <a:pt x="316374" y="262085"/>
                  </a:lnTo>
                  <a:lnTo>
                    <a:pt x="316914" y="261573"/>
                  </a:lnTo>
                  <a:lnTo>
                    <a:pt x="317319" y="261324"/>
                  </a:lnTo>
                  <a:lnTo>
                    <a:pt x="317991" y="260943"/>
                  </a:lnTo>
                  <a:lnTo>
                    <a:pt x="319059" y="260634"/>
                  </a:lnTo>
                  <a:lnTo>
                    <a:pt x="319724" y="260580"/>
                  </a:lnTo>
                  <a:lnTo>
                    <a:pt x="320786" y="260725"/>
                  </a:lnTo>
                  <a:lnTo>
                    <a:pt x="321118" y="260798"/>
                  </a:lnTo>
                  <a:lnTo>
                    <a:pt x="321515" y="260802"/>
                  </a:lnTo>
                  <a:lnTo>
                    <a:pt x="321847" y="260870"/>
                  </a:lnTo>
                  <a:lnTo>
                    <a:pt x="322908" y="260888"/>
                  </a:lnTo>
                  <a:lnTo>
                    <a:pt x="326628" y="261142"/>
                  </a:lnTo>
                  <a:lnTo>
                    <a:pt x="327361" y="261215"/>
                  </a:lnTo>
                  <a:lnTo>
                    <a:pt x="329354" y="261378"/>
                  </a:lnTo>
                  <a:lnTo>
                    <a:pt x="330212" y="261713"/>
                  </a:lnTo>
                  <a:lnTo>
                    <a:pt x="330582" y="261867"/>
                  </a:lnTo>
                  <a:lnTo>
                    <a:pt x="330945" y="262049"/>
                  </a:lnTo>
                  <a:lnTo>
                    <a:pt x="331122" y="262148"/>
                  </a:lnTo>
                  <a:lnTo>
                    <a:pt x="331417" y="262366"/>
                  </a:lnTo>
                  <a:lnTo>
                    <a:pt x="331689" y="262629"/>
                  </a:lnTo>
                  <a:lnTo>
                    <a:pt x="331957" y="262901"/>
                  </a:lnTo>
                  <a:lnTo>
                    <a:pt x="332233" y="263150"/>
                  </a:lnTo>
                  <a:lnTo>
                    <a:pt x="332539" y="263345"/>
                  </a:lnTo>
                  <a:lnTo>
                    <a:pt x="332698" y="263431"/>
                  </a:lnTo>
                  <a:lnTo>
                    <a:pt x="332870" y="263522"/>
                  </a:lnTo>
                  <a:lnTo>
                    <a:pt x="333044" y="263599"/>
                  </a:lnTo>
                  <a:lnTo>
                    <a:pt x="333208" y="263644"/>
                  </a:lnTo>
                  <a:lnTo>
                    <a:pt x="333535" y="263490"/>
                  </a:lnTo>
                  <a:lnTo>
                    <a:pt x="333785" y="263173"/>
                  </a:lnTo>
                  <a:lnTo>
                    <a:pt x="334057" y="262851"/>
                  </a:lnTo>
                  <a:lnTo>
                    <a:pt x="334321" y="262525"/>
                  </a:lnTo>
                  <a:lnTo>
                    <a:pt x="334457" y="262366"/>
                  </a:lnTo>
                  <a:lnTo>
                    <a:pt x="334722" y="262081"/>
                  </a:lnTo>
                  <a:lnTo>
                    <a:pt x="334990" y="261809"/>
                  </a:lnTo>
                  <a:lnTo>
                    <a:pt x="335538" y="261265"/>
                  </a:lnTo>
                  <a:lnTo>
                    <a:pt x="335806" y="260984"/>
                  </a:lnTo>
                  <a:lnTo>
                    <a:pt x="336078" y="260680"/>
                  </a:lnTo>
                  <a:lnTo>
                    <a:pt x="336607" y="260054"/>
                  </a:lnTo>
                  <a:lnTo>
                    <a:pt x="336874" y="259746"/>
                  </a:lnTo>
                  <a:lnTo>
                    <a:pt x="337153" y="259447"/>
                  </a:lnTo>
                  <a:lnTo>
                    <a:pt x="337308" y="259293"/>
                  </a:lnTo>
                  <a:lnTo>
                    <a:pt x="337467" y="259139"/>
                  </a:lnTo>
                  <a:lnTo>
                    <a:pt x="337629" y="258989"/>
                  </a:lnTo>
                  <a:lnTo>
                    <a:pt x="337943" y="258681"/>
                  </a:lnTo>
                  <a:lnTo>
                    <a:pt x="338207" y="258414"/>
                  </a:lnTo>
                  <a:lnTo>
                    <a:pt x="338464" y="258142"/>
                  </a:lnTo>
                  <a:lnTo>
                    <a:pt x="338717" y="257865"/>
                  </a:lnTo>
                  <a:lnTo>
                    <a:pt x="338967" y="257584"/>
                  </a:lnTo>
                  <a:lnTo>
                    <a:pt x="339462" y="257008"/>
                  </a:lnTo>
                  <a:lnTo>
                    <a:pt x="339706" y="256714"/>
                  </a:lnTo>
                  <a:lnTo>
                    <a:pt x="339949" y="256415"/>
                  </a:lnTo>
                  <a:lnTo>
                    <a:pt x="340182" y="256111"/>
                  </a:lnTo>
                  <a:lnTo>
                    <a:pt x="340617" y="255503"/>
                  </a:lnTo>
                  <a:lnTo>
                    <a:pt x="340828" y="255200"/>
                  </a:lnTo>
                  <a:lnTo>
                    <a:pt x="341028" y="254896"/>
                  </a:lnTo>
                  <a:lnTo>
                    <a:pt x="341210" y="254579"/>
                  </a:lnTo>
                  <a:lnTo>
                    <a:pt x="341365" y="254257"/>
                  </a:lnTo>
                  <a:lnTo>
                    <a:pt x="341444" y="254035"/>
                  </a:lnTo>
                  <a:lnTo>
                    <a:pt x="341504" y="253808"/>
                  </a:lnTo>
                  <a:lnTo>
                    <a:pt x="341557" y="253577"/>
                  </a:lnTo>
                  <a:lnTo>
                    <a:pt x="341618" y="253351"/>
                  </a:lnTo>
                  <a:lnTo>
                    <a:pt x="341697" y="253128"/>
                  </a:lnTo>
                  <a:lnTo>
                    <a:pt x="341826" y="252852"/>
                  </a:lnTo>
                  <a:lnTo>
                    <a:pt x="341973" y="252580"/>
                  </a:lnTo>
                  <a:lnTo>
                    <a:pt x="342139" y="252317"/>
                  </a:lnTo>
                  <a:lnTo>
                    <a:pt x="342313" y="252063"/>
                  </a:lnTo>
                  <a:lnTo>
                    <a:pt x="342498" y="251818"/>
                  </a:lnTo>
                  <a:lnTo>
                    <a:pt x="342736" y="251560"/>
                  </a:lnTo>
                  <a:lnTo>
                    <a:pt x="343003" y="251324"/>
                  </a:lnTo>
                  <a:lnTo>
                    <a:pt x="343275" y="251093"/>
                  </a:lnTo>
                  <a:lnTo>
                    <a:pt x="343537" y="250858"/>
                  </a:lnTo>
                  <a:lnTo>
                    <a:pt x="343764" y="250590"/>
                  </a:lnTo>
                  <a:lnTo>
                    <a:pt x="343895" y="250363"/>
                  </a:lnTo>
                  <a:lnTo>
                    <a:pt x="344004" y="250118"/>
                  </a:lnTo>
                  <a:lnTo>
                    <a:pt x="344106" y="249874"/>
                  </a:lnTo>
                  <a:lnTo>
                    <a:pt x="344220" y="249638"/>
                  </a:lnTo>
                  <a:lnTo>
                    <a:pt x="344367" y="249430"/>
                  </a:lnTo>
                  <a:lnTo>
                    <a:pt x="344503" y="249303"/>
                  </a:lnTo>
                  <a:lnTo>
                    <a:pt x="344658" y="249194"/>
                  </a:lnTo>
                  <a:lnTo>
                    <a:pt x="344820" y="249094"/>
                  </a:lnTo>
                  <a:lnTo>
                    <a:pt x="344975" y="248986"/>
                  </a:lnTo>
                  <a:lnTo>
                    <a:pt x="345115" y="248859"/>
                  </a:lnTo>
                  <a:lnTo>
                    <a:pt x="345240" y="248696"/>
                  </a:lnTo>
                  <a:lnTo>
                    <a:pt x="345345" y="248509"/>
                  </a:lnTo>
                  <a:lnTo>
                    <a:pt x="345444" y="248319"/>
                  </a:lnTo>
                  <a:lnTo>
                    <a:pt x="345549" y="248133"/>
                  </a:lnTo>
                  <a:lnTo>
                    <a:pt x="345674" y="247970"/>
                  </a:lnTo>
                  <a:lnTo>
                    <a:pt x="345912" y="247752"/>
                  </a:lnTo>
                  <a:lnTo>
                    <a:pt x="346184" y="247548"/>
                  </a:lnTo>
                  <a:lnTo>
                    <a:pt x="346479" y="247376"/>
                  </a:lnTo>
                  <a:lnTo>
                    <a:pt x="346785" y="247249"/>
                  </a:lnTo>
                  <a:lnTo>
                    <a:pt x="347091" y="247177"/>
                  </a:lnTo>
                  <a:lnTo>
                    <a:pt x="347434" y="247168"/>
                  </a:lnTo>
                  <a:lnTo>
                    <a:pt x="347804" y="247218"/>
                  </a:lnTo>
                  <a:lnTo>
                    <a:pt x="348170" y="247326"/>
                  </a:lnTo>
                  <a:lnTo>
                    <a:pt x="348510" y="247481"/>
                  </a:lnTo>
                  <a:lnTo>
                    <a:pt x="348790" y="247676"/>
                  </a:lnTo>
                  <a:lnTo>
                    <a:pt x="349001" y="247938"/>
                  </a:lnTo>
                  <a:lnTo>
                    <a:pt x="349152" y="248265"/>
                  </a:lnTo>
                  <a:lnTo>
                    <a:pt x="349270" y="248632"/>
                  </a:lnTo>
                  <a:lnTo>
                    <a:pt x="349375" y="249008"/>
                  </a:lnTo>
                  <a:lnTo>
                    <a:pt x="349500" y="249366"/>
                  </a:lnTo>
                  <a:lnTo>
                    <a:pt x="349980" y="250644"/>
                  </a:lnTo>
                  <a:lnTo>
                    <a:pt x="350142" y="251066"/>
                  </a:lnTo>
                  <a:lnTo>
                    <a:pt x="350316" y="251488"/>
                  </a:lnTo>
                  <a:lnTo>
                    <a:pt x="350500" y="251964"/>
                  </a:lnTo>
                  <a:lnTo>
                    <a:pt x="350679" y="252458"/>
                  </a:lnTo>
                  <a:lnTo>
                    <a:pt x="350870" y="252938"/>
                  </a:lnTo>
                  <a:lnTo>
                    <a:pt x="351101" y="253373"/>
                  </a:lnTo>
                  <a:lnTo>
                    <a:pt x="351403" y="253731"/>
                  </a:lnTo>
                  <a:lnTo>
                    <a:pt x="351645" y="253935"/>
                  </a:lnTo>
                  <a:lnTo>
                    <a:pt x="351913" y="254116"/>
                  </a:lnTo>
                  <a:lnTo>
                    <a:pt x="352196" y="254279"/>
                  </a:lnTo>
                  <a:lnTo>
                    <a:pt x="352491" y="254407"/>
                  </a:lnTo>
                  <a:lnTo>
                    <a:pt x="352789" y="254497"/>
                  </a:lnTo>
                  <a:lnTo>
                    <a:pt x="353231" y="254502"/>
                  </a:lnTo>
                  <a:lnTo>
                    <a:pt x="353706" y="254375"/>
                  </a:lnTo>
                  <a:lnTo>
                    <a:pt x="354195" y="254207"/>
                  </a:lnTo>
                  <a:lnTo>
                    <a:pt x="354662" y="254085"/>
                  </a:lnTo>
                  <a:lnTo>
                    <a:pt x="355089" y="254112"/>
                  </a:lnTo>
                  <a:lnTo>
                    <a:pt x="355357" y="254221"/>
                  </a:lnTo>
                  <a:lnTo>
                    <a:pt x="355618" y="254366"/>
                  </a:lnTo>
                  <a:lnTo>
                    <a:pt x="355871" y="254547"/>
                  </a:lnTo>
                  <a:lnTo>
                    <a:pt x="356105" y="254742"/>
                  </a:lnTo>
                  <a:lnTo>
                    <a:pt x="356317" y="254951"/>
                  </a:lnTo>
                  <a:lnTo>
                    <a:pt x="356574" y="255309"/>
                  </a:lnTo>
                  <a:lnTo>
                    <a:pt x="356770" y="255721"/>
                  </a:lnTo>
                  <a:lnTo>
                    <a:pt x="357099" y="256614"/>
                  </a:lnTo>
                  <a:lnTo>
                    <a:pt x="357292" y="257040"/>
                  </a:lnTo>
                  <a:lnTo>
                    <a:pt x="357522" y="257443"/>
                  </a:lnTo>
                  <a:lnTo>
                    <a:pt x="357763" y="257842"/>
                  </a:lnTo>
                  <a:lnTo>
                    <a:pt x="358016" y="258237"/>
                  </a:lnTo>
                  <a:lnTo>
                    <a:pt x="358537" y="259012"/>
                  </a:lnTo>
                  <a:lnTo>
                    <a:pt x="358858" y="259497"/>
                  </a:lnTo>
                  <a:lnTo>
                    <a:pt x="359176" y="259991"/>
                  </a:lnTo>
                  <a:lnTo>
                    <a:pt x="359504" y="260471"/>
                  </a:lnTo>
                  <a:lnTo>
                    <a:pt x="359856" y="260929"/>
                  </a:lnTo>
                  <a:lnTo>
                    <a:pt x="360245" y="261346"/>
                  </a:lnTo>
                  <a:lnTo>
                    <a:pt x="360558" y="261623"/>
                  </a:lnTo>
                  <a:lnTo>
                    <a:pt x="360887" y="261881"/>
                  </a:lnTo>
                  <a:lnTo>
                    <a:pt x="361230" y="262126"/>
                  </a:lnTo>
                  <a:lnTo>
                    <a:pt x="361932" y="262584"/>
                  </a:lnTo>
                  <a:lnTo>
                    <a:pt x="362212" y="262760"/>
                  </a:lnTo>
                  <a:lnTo>
                    <a:pt x="362495" y="262928"/>
                  </a:lnTo>
                  <a:lnTo>
                    <a:pt x="362782" y="263087"/>
                  </a:lnTo>
                  <a:lnTo>
                    <a:pt x="363073" y="263245"/>
                  </a:lnTo>
                  <a:lnTo>
                    <a:pt x="363364" y="263391"/>
                  </a:lnTo>
                  <a:lnTo>
                    <a:pt x="364112" y="263599"/>
                  </a:lnTo>
                  <a:lnTo>
                    <a:pt x="364859" y="263839"/>
                  </a:lnTo>
                  <a:lnTo>
                    <a:pt x="365592" y="264107"/>
                  </a:lnTo>
                  <a:lnTo>
                    <a:pt x="366314" y="264402"/>
                  </a:lnTo>
                  <a:lnTo>
                    <a:pt x="367024" y="264718"/>
                  </a:lnTo>
                  <a:lnTo>
                    <a:pt x="367598" y="264995"/>
                  </a:lnTo>
                  <a:lnTo>
                    <a:pt x="368171" y="265281"/>
                  </a:lnTo>
                  <a:lnTo>
                    <a:pt x="368730" y="265589"/>
                  </a:lnTo>
                  <a:lnTo>
                    <a:pt x="369267" y="265924"/>
                  </a:lnTo>
                  <a:lnTo>
                    <a:pt x="369762" y="266305"/>
                  </a:lnTo>
                  <a:lnTo>
                    <a:pt x="370109" y="266618"/>
                  </a:lnTo>
                  <a:lnTo>
                    <a:pt x="370442" y="266949"/>
                  </a:lnTo>
                  <a:lnTo>
                    <a:pt x="370759" y="267298"/>
                  </a:lnTo>
                  <a:lnTo>
                    <a:pt x="371054" y="267665"/>
                  </a:lnTo>
                  <a:lnTo>
                    <a:pt x="371322" y="268050"/>
                  </a:lnTo>
                  <a:lnTo>
                    <a:pt x="371619" y="268585"/>
                  </a:lnTo>
                  <a:lnTo>
                    <a:pt x="371869" y="269156"/>
                  </a:lnTo>
                  <a:lnTo>
                    <a:pt x="372077" y="269755"/>
                  </a:lnTo>
                  <a:lnTo>
                    <a:pt x="372265" y="270362"/>
                  </a:lnTo>
                  <a:lnTo>
                    <a:pt x="372447" y="270965"/>
                  </a:lnTo>
                  <a:lnTo>
                    <a:pt x="372519" y="271255"/>
                  </a:lnTo>
                  <a:lnTo>
                    <a:pt x="372545" y="271405"/>
                  </a:lnTo>
                  <a:lnTo>
                    <a:pt x="372553" y="271604"/>
                  </a:lnTo>
                  <a:lnTo>
                    <a:pt x="372553" y="271999"/>
                  </a:lnTo>
                  <a:lnTo>
                    <a:pt x="372537" y="272284"/>
                  </a:lnTo>
                  <a:lnTo>
                    <a:pt x="372877" y="272950"/>
                  </a:lnTo>
                  <a:lnTo>
                    <a:pt x="373195" y="273173"/>
                  </a:lnTo>
                  <a:lnTo>
                    <a:pt x="373531" y="273417"/>
                  </a:lnTo>
                  <a:lnTo>
                    <a:pt x="373777" y="273608"/>
                  </a:lnTo>
                  <a:lnTo>
                    <a:pt x="373905" y="273698"/>
                  </a:lnTo>
                  <a:lnTo>
                    <a:pt x="374287" y="273884"/>
                  </a:lnTo>
                  <a:lnTo>
                    <a:pt x="374676" y="274020"/>
                  </a:lnTo>
                  <a:lnTo>
                    <a:pt x="375628" y="274473"/>
                  </a:lnTo>
                  <a:lnTo>
                    <a:pt x="375834" y="274587"/>
                  </a:lnTo>
                  <a:lnTo>
                    <a:pt x="376303" y="274777"/>
                  </a:lnTo>
                  <a:lnTo>
                    <a:pt x="377232" y="275131"/>
                  </a:lnTo>
                  <a:lnTo>
                    <a:pt x="377610" y="275430"/>
                  </a:lnTo>
                  <a:lnTo>
                    <a:pt x="378014" y="275675"/>
                  </a:lnTo>
                  <a:lnTo>
                    <a:pt x="378411" y="275842"/>
                  </a:lnTo>
                  <a:lnTo>
                    <a:pt x="378829" y="275988"/>
                  </a:lnTo>
                  <a:lnTo>
                    <a:pt x="379256" y="276096"/>
                  </a:lnTo>
                  <a:lnTo>
                    <a:pt x="379691" y="276182"/>
                  </a:lnTo>
                  <a:lnTo>
                    <a:pt x="380167" y="276241"/>
                  </a:lnTo>
                  <a:lnTo>
                    <a:pt x="380850" y="276241"/>
                  </a:lnTo>
                  <a:lnTo>
                    <a:pt x="381591" y="276114"/>
                  </a:lnTo>
                  <a:lnTo>
                    <a:pt x="382338" y="275928"/>
                  </a:lnTo>
                  <a:lnTo>
                    <a:pt x="383093" y="275756"/>
                  </a:lnTo>
                  <a:lnTo>
                    <a:pt x="383841" y="275661"/>
                  </a:lnTo>
                  <a:lnTo>
                    <a:pt x="384533" y="275661"/>
                  </a:lnTo>
                  <a:lnTo>
                    <a:pt x="385228" y="275711"/>
                  </a:lnTo>
                  <a:lnTo>
                    <a:pt x="385922" y="275779"/>
                  </a:lnTo>
                  <a:lnTo>
                    <a:pt x="386617" y="275833"/>
                  </a:lnTo>
                  <a:lnTo>
                    <a:pt x="387312" y="275838"/>
                  </a:lnTo>
                  <a:lnTo>
                    <a:pt x="387750" y="275802"/>
                  </a:lnTo>
                  <a:lnTo>
                    <a:pt x="388627" y="275666"/>
                  </a:lnTo>
                  <a:lnTo>
                    <a:pt x="389060" y="275629"/>
                  </a:lnTo>
                  <a:lnTo>
                    <a:pt x="389491" y="275643"/>
                  </a:lnTo>
                  <a:lnTo>
                    <a:pt x="389906" y="275697"/>
                  </a:lnTo>
                  <a:lnTo>
                    <a:pt x="390337" y="275770"/>
                  </a:lnTo>
                  <a:lnTo>
                    <a:pt x="390756" y="275883"/>
                  </a:lnTo>
                  <a:lnTo>
                    <a:pt x="391127" y="276042"/>
                  </a:lnTo>
                  <a:lnTo>
                    <a:pt x="391425" y="276268"/>
                  </a:lnTo>
                  <a:lnTo>
                    <a:pt x="391572" y="276472"/>
                  </a:lnTo>
                  <a:lnTo>
                    <a:pt x="391690" y="276704"/>
                  </a:lnTo>
                  <a:lnTo>
                    <a:pt x="391788" y="276957"/>
                  </a:lnTo>
                  <a:lnTo>
                    <a:pt x="391882" y="277216"/>
                  </a:lnTo>
                  <a:lnTo>
                    <a:pt x="391992" y="277461"/>
                  </a:lnTo>
                  <a:lnTo>
                    <a:pt x="392264" y="277973"/>
                  </a:lnTo>
                  <a:lnTo>
                    <a:pt x="392551" y="278481"/>
                  </a:lnTo>
                  <a:lnTo>
                    <a:pt x="392852" y="278979"/>
                  </a:lnTo>
                  <a:lnTo>
                    <a:pt x="393169" y="279469"/>
                  </a:lnTo>
                  <a:lnTo>
                    <a:pt x="393498" y="279949"/>
                  </a:lnTo>
                  <a:lnTo>
                    <a:pt x="393547" y="279686"/>
                  </a:lnTo>
                  <a:lnTo>
                    <a:pt x="393574" y="279419"/>
                  </a:lnTo>
                  <a:lnTo>
                    <a:pt x="393585" y="279052"/>
                  </a:lnTo>
                  <a:lnTo>
                    <a:pt x="393585" y="278875"/>
                  </a:lnTo>
                  <a:lnTo>
                    <a:pt x="393559" y="278612"/>
                  </a:lnTo>
                  <a:lnTo>
                    <a:pt x="393502" y="278308"/>
                  </a:lnTo>
                  <a:lnTo>
                    <a:pt x="393415" y="278005"/>
                  </a:lnTo>
                  <a:lnTo>
                    <a:pt x="393309" y="277706"/>
                  </a:lnTo>
                  <a:lnTo>
                    <a:pt x="393186" y="277411"/>
                  </a:lnTo>
                  <a:lnTo>
                    <a:pt x="393056" y="277125"/>
                  </a:lnTo>
                  <a:lnTo>
                    <a:pt x="392812" y="276622"/>
                  </a:lnTo>
                  <a:lnTo>
                    <a:pt x="392527" y="276123"/>
                  </a:lnTo>
                  <a:lnTo>
                    <a:pt x="392207" y="275647"/>
                  </a:lnTo>
                  <a:lnTo>
                    <a:pt x="391848" y="275217"/>
                  </a:lnTo>
                  <a:lnTo>
                    <a:pt x="391448" y="274850"/>
                  </a:lnTo>
                  <a:lnTo>
                    <a:pt x="390987" y="274564"/>
                  </a:lnTo>
                  <a:lnTo>
                    <a:pt x="390473" y="274346"/>
                  </a:lnTo>
                  <a:lnTo>
                    <a:pt x="389925" y="274174"/>
                  </a:lnTo>
                  <a:lnTo>
                    <a:pt x="389366" y="274020"/>
                  </a:lnTo>
                  <a:lnTo>
                    <a:pt x="388374" y="273725"/>
                  </a:lnTo>
                  <a:lnTo>
                    <a:pt x="387928" y="273603"/>
                  </a:lnTo>
                  <a:lnTo>
                    <a:pt x="387478" y="273490"/>
                  </a:lnTo>
                  <a:lnTo>
                    <a:pt x="387033" y="273367"/>
                  </a:lnTo>
                  <a:lnTo>
                    <a:pt x="386591" y="273227"/>
                  </a:lnTo>
                  <a:lnTo>
                    <a:pt x="386213" y="273086"/>
                  </a:lnTo>
                  <a:lnTo>
                    <a:pt x="385472" y="272769"/>
                  </a:lnTo>
                  <a:lnTo>
                    <a:pt x="385099" y="272619"/>
                  </a:lnTo>
                  <a:lnTo>
                    <a:pt x="384722" y="272484"/>
                  </a:lnTo>
                  <a:lnTo>
                    <a:pt x="383875" y="272307"/>
                  </a:lnTo>
                  <a:lnTo>
                    <a:pt x="382988" y="272229"/>
                  </a:lnTo>
                  <a:lnTo>
                    <a:pt x="382097" y="272180"/>
                  </a:lnTo>
                  <a:lnTo>
                    <a:pt x="381236" y="272066"/>
                  </a:lnTo>
                  <a:lnTo>
                    <a:pt x="380435" y="271817"/>
                  </a:lnTo>
                  <a:lnTo>
                    <a:pt x="379759" y="271473"/>
                  </a:lnTo>
                  <a:lnTo>
                    <a:pt x="379090" y="271056"/>
                  </a:lnTo>
                  <a:lnTo>
                    <a:pt x="378460" y="270580"/>
                  </a:lnTo>
                  <a:lnTo>
                    <a:pt x="377912" y="270045"/>
                  </a:lnTo>
                  <a:lnTo>
                    <a:pt x="377478" y="269460"/>
                  </a:lnTo>
                  <a:lnTo>
                    <a:pt x="377281" y="269070"/>
                  </a:lnTo>
                  <a:lnTo>
                    <a:pt x="377130" y="268658"/>
                  </a:lnTo>
                  <a:lnTo>
                    <a:pt x="376885" y="267801"/>
                  </a:lnTo>
                  <a:lnTo>
                    <a:pt x="376749" y="267375"/>
                  </a:lnTo>
                  <a:lnTo>
                    <a:pt x="376533" y="266777"/>
                  </a:lnTo>
                  <a:lnTo>
                    <a:pt x="376322" y="266178"/>
                  </a:lnTo>
                  <a:lnTo>
                    <a:pt x="376103" y="265580"/>
                  </a:lnTo>
                  <a:lnTo>
                    <a:pt x="375872" y="264986"/>
                  </a:lnTo>
                  <a:lnTo>
                    <a:pt x="375623" y="264402"/>
                  </a:lnTo>
                  <a:lnTo>
                    <a:pt x="375483" y="264102"/>
                  </a:lnTo>
                  <a:lnTo>
                    <a:pt x="375031" y="263209"/>
                  </a:lnTo>
                  <a:lnTo>
                    <a:pt x="374882" y="262910"/>
                  </a:lnTo>
                  <a:lnTo>
                    <a:pt x="374668" y="262429"/>
                  </a:lnTo>
                  <a:lnTo>
                    <a:pt x="374253" y="261446"/>
                  </a:lnTo>
                  <a:lnTo>
                    <a:pt x="374022" y="260970"/>
                  </a:lnTo>
                  <a:lnTo>
                    <a:pt x="373750" y="260526"/>
                  </a:lnTo>
                  <a:lnTo>
                    <a:pt x="373301" y="259982"/>
                  </a:lnTo>
                  <a:lnTo>
                    <a:pt x="372779" y="259492"/>
                  </a:lnTo>
                  <a:lnTo>
                    <a:pt x="372216" y="259030"/>
                  </a:lnTo>
                  <a:lnTo>
                    <a:pt x="371642" y="258577"/>
                  </a:lnTo>
                  <a:lnTo>
                    <a:pt x="371084" y="258114"/>
                  </a:lnTo>
                  <a:lnTo>
                    <a:pt x="370415" y="257589"/>
                  </a:lnTo>
                  <a:lnTo>
                    <a:pt x="369698" y="257094"/>
                  </a:lnTo>
                  <a:lnTo>
                    <a:pt x="369002" y="256587"/>
                  </a:lnTo>
                  <a:lnTo>
                    <a:pt x="368398" y="256034"/>
                  </a:lnTo>
                  <a:lnTo>
                    <a:pt x="367957" y="255399"/>
                  </a:lnTo>
                  <a:lnTo>
                    <a:pt x="367763" y="254973"/>
                  </a:lnTo>
                  <a:lnTo>
                    <a:pt x="367602" y="254524"/>
                  </a:lnTo>
                  <a:lnTo>
                    <a:pt x="367481" y="254062"/>
                  </a:lnTo>
                  <a:lnTo>
                    <a:pt x="367413" y="253595"/>
                  </a:lnTo>
                  <a:lnTo>
                    <a:pt x="367405" y="253142"/>
                  </a:lnTo>
                  <a:lnTo>
                    <a:pt x="367438" y="252852"/>
                  </a:lnTo>
                  <a:lnTo>
                    <a:pt x="367496" y="252557"/>
                  </a:lnTo>
                  <a:lnTo>
                    <a:pt x="367579" y="252263"/>
                  </a:lnTo>
                  <a:lnTo>
                    <a:pt x="367681" y="251981"/>
                  </a:lnTo>
                  <a:lnTo>
                    <a:pt x="367802" y="251714"/>
                  </a:lnTo>
                  <a:lnTo>
                    <a:pt x="367806" y="251388"/>
                  </a:lnTo>
                  <a:lnTo>
                    <a:pt x="367744" y="251062"/>
                  </a:lnTo>
                  <a:lnTo>
                    <a:pt x="367748" y="250735"/>
                  </a:lnTo>
                  <a:lnTo>
                    <a:pt x="367628" y="250087"/>
                  </a:lnTo>
                  <a:lnTo>
                    <a:pt x="367243" y="249044"/>
                  </a:lnTo>
                  <a:lnTo>
                    <a:pt x="367254" y="248523"/>
                  </a:lnTo>
                  <a:lnTo>
                    <a:pt x="367458" y="248138"/>
                  </a:lnTo>
                  <a:lnTo>
                    <a:pt x="367727" y="247880"/>
                  </a:lnTo>
                  <a:lnTo>
                    <a:pt x="368462" y="247762"/>
                  </a:lnTo>
                  <a:lnTo>
                    <a:pt x="369788" y="247784"/>
                  </a:lnTo>
                  <a:lnTo>
                    <a:pt x="371583" y="248070"/>
                  </a:lnTo>
                  <a:lnTo>
                    <a:pt x="371978" y="248074"/>
                  </a:lnTo>
                  <a:lnTo>
                    <a:pt x="372311" y="248210"/>
                  </a:lnTo>
                  <a:lnTo>
                    <a:pt x="372908" y="248283"/>
                  </a:lnTo>
                  <a:lnTo>
                    <a:pt x="374098" y="248691"/>
                  </a:lnTo>
                  <a:lnTo>
                    <a:pt x="376076" y="249634"/>
                  </a:lnTo>
                  <a:lnTo>
                    <a:pt x="376737" y="249965"/>
                  </a:lnTo>
                  <a:lnTo>
                    <a:pt x="377466" y="250109"/>
                  </a:lnTo>
                  <a:lnTo>
                    <a:pt x="377863" y="250246"/>
                  </a:lnTo>
                  <a:lnTo>
                    <a:pt x="378139" y="250318"/>
                  </a:lnTo>
                  <a:lnTo>
                    <a:pt x="378445" y="250350"/>
                  </a:lnTo>
                  <a:lnTo>
                    <a:pt x="378757" y="250341"/>
                  </a:lnTo>
                  <a:lnTo>
                    <a:pt x="379060" y="250287"/>
                  </a:lnTo>
                  <a:lnTo>
                    <a:pt x="379328" y="250196"/>
                  </a:lnTo>
                  <a:lnTo>
                    <a:pt x="379543" y="250069"/>
                  </a:lnTo>
                  <a:lnTo>
                    <a:pt x="379743" y="249901"/>
                  </a:lnTo>
                  <a:lnTo>
                    <a:pt x="379963" y="249670"/>
                  </a:lnTo>
                  <a:lnTo>
                    <a:pt x="380102" y="249502"/>
                  </a:lnTo>
                  <a:lnTo>
                    <a:pt x="380261" y="249294"/>
                  </a:lnTo>
                  <a:lnTo>
                    <a:pt x="380457" y="248981"/>
                  </a:lnTo>
                  <a:lnTo>
                    <a:pt x="380616" y="248641"/>
                  </a:lnTo>
                  <a:lnTo>
                    <a:pt x="380756" y="248288"/>
                  </a:lnTo>
                  <a:lnTo>
                    <a:pt x="380892" y="247929"/>
                  </a:lnTo>
                  <a:lnTo>
                    <a:pt x="381039" y="247580"/>
                  </a:lnTo>
                  <a:lnTo>
                    <a:pt x="381209" y="247263"/>
                  </a:lnTo>
                  <a:lnTo>
                    <a:pt x="381583" y="246633"/>
                  </a:lnTo>
                  <a:lnTo>
                    <a:pt x="381731" y="246311"/>
                  </a:lnTo>
                  <a:lnTo>
                    <a:pt x="381810" y="245985"/>
                  </a:lnTo>
                  <a:lnTo>
                    <a:pt x="381825" y="245708"/>
                  </a:lnTo>
                  <a:lnTo>
                    <a:pt x="381810" y="245423"/>
                  </a:lnTo>
                  <a:lnTo>
                    <a:pt x="381765" y="245142"/>
                  </a:lnTo>
                  <a:lnTo>
                    <a:pt x="381697" y="244861"/>
                  </a:lnTo>
                  <a:lnTo>
                    <a:pt x="381606" y="244598"/>
                  </a:lnTo>
                  <a:lnTo>
                    <a:pt x="381296" y="244131"/>
                  </a:lnTo>
                  <a:lnTo>
                    <a:pt x="380816" y="243728"/>
                  </a:lnTo>
                  <a:lnTo>
                    <a:pt x="380231" y="243365"/>
                  </a:lnTo>
                  <a:lnTo>
                    <a:pt x="379626" y="243020"/>
                  </a:lnTo>
                  <a:lnTo>
                    <a:pt x="379060" y="242658"/>
                  </a:lnTo>
                  <a:lnTo>
                    <a:pt x="378301" y="242114"/>
                  </a:lnTo>
                  <a:lnTo>
                    <a:pt x="377531" y="241584"/>
                  </a:lnTo>
                  <a:lnTo>
                    <a:pt x="375982" y="240532"/>
                  </a:lnTo>
                  <a:lnTo>
                    <a:pt x="374351" y="239395"/>
                  </a:lnTo>
                  <a:lnTo>
                    <a:pt x="373478" y="238796"/>
                  </a:lnTo>
                  <a:lnTo>
                    <a:pt x="372617" y="238184"/>
                  </a:lnTo>
                  <a:lnTo>
                    <a:pt x="371778" y="237550"/>
                  </a:lnTo>
                  <a:lnTo>
                    <a:pt x="370973" y="236874"/>
                  </a:lnTo>
                  <a:lnTo>
                    <a:pt x="370344" y="236308"/>
                  </a:lnTo>
                  <a:lnTo>
                    <a:pt x="369716" y="235732"/>
                  </a:lnTo>
                  <a:lnTo>
                    <a:pt x="369112" y="235129"/>
                  </a:lnTo>
                  <a:lnTo>
                    <a:pt x="368549" y="234499"/>
                  </a:lnTo>
                  <a:lnTo>
                    <a:pt x="368048" y="233833"/>
                  </a:lnTo>
                  <a:lnTo>
                    <a:pt x="367564" y="233122"/>
                  </a:lnTo>
                  <a:lnTo>
                    <a:pt x="367054" y="232333"/>
                  </a:lnTo>
                  <a:lnTo>
                    <a:pt x="366620" y="231544"/>
                  </a:lnTo>
                  <a:lnTo>
                    <a:pt x="366363" y="230819"/>
                  </a:lnTo>
                  <a:lnTo>
                    <a:pt x="366393" y="230234"/>
                  </a:lnTo>
                  <a:lnTo>
                    <a:pt x="366503" y="229999"/>
                  </a:lnTo>
                  <a:lnTo>
                    <a:pt x="366635" y="229763"/>
                  </a:lnTo>
                  <a:lnTo>
                    <a:pt x="366790" y="229541"/>
                  </a:lnTo>
                  <a:lnTo>
                    <a:pt x="366963" y="229350"/>
                  </a:lnTo>
                  <a:lnTo>
                    <a:pt x="367156" y="229214"/>
                  </a:lnTo>
                  <a:lnTo>
                    <a:pt x="367402" y="229151"/>
                  </a:lnTo>
                  <a:lnTo>
                    <a:pt x="367685" y="229160"/>
                  </a:lnTo>
                  <a:lnTo>
                    <a:pt x="368292" y="229264"/>
                  </a:lnTo>
                  <a:lnTo>
                    <a:pt x="368587" y="229296"/>
                  </a:lnTo>
                  <a:lnTo>
                    <a:pt x="369422" y="229341"/>
                  </a:lnTo>
                  <a:lnTo>
                    <a:pt x="369841" y="229355"/>
                  </a:lnTo>
                  <a:lnTo>
                    <a:pt x="370253" y="229341"/>
                  </a:lnTo>
                  <a:lnTo>
                    <a:pt x="370650" y="229278"/>
                  </a:lnTo>
                  <a:lnTo>
                    <a:pt x="371031" y="229146"/>
                  </a:lnTo>
                  <a:lnTo>
                    <a:pt x="371398" y="228965"/>
                  </a:lnTo>
                  <a:lnTo>
                    <a:pt x="371759" y="228757"/>
                  </a:lnTo>
                  <a:lnTo>
                    <a:pt x="372122" y="228553"/>
                  </a:lnTo>
                  <a:lnTo>
                    <a:pt x="372500" y="228390"/>
                  </a:lnTo>
                  <a:lnTo>
                    <a:pt x="373104" y="228253"/>
                  </a:lnTo>
                  <a:lnTo>
                    <a:pt x="373743" y="228199"/>
                  </a:lnTo>
                  <a:lnTo>
                    <a:pt x="374385" y="228163"/>
                  </a:lnTo>
                  <a:lnTo>
                    <a:pt x="374997" y="228077"/>
                  </a:lnTo>
                  <a:lnTo>
                    <a:pt x="375545" y="227868"/>
                  </a:lnTo>
                  <a:lnTo>
                    <a:pt x="375857" y="227673"/>
                  </a:lnTo>
                  <a:lnTo>
                    <a:pt x="376159" y="227442"/>
                  </a:lnTo>
                  <a:lnTo>
                    <a:pt x="376446" y="227193"/>
                  </a:lnTo>
                  <a:lnTo>
                    <a:pt x="376707" y="226917"/>
                  </a:lnTo>
                  <a:lnTo>
                    <a:pt x="376941" y="226631"/>
                  </a:lnTo>
                  <a:lnTo>
                    <a:pt x="377160" y="226237"/>
                  </a:lnTo>
                  <a:lnTo>
                    <a:pt x="377315" y="225792"/>
                  </a:lnTo>
                  <a:lnTo>
                    <a:pt x="377444" y="225335"/>
                  </a:lnTo>
                  <a:lnTo>
                    <a:pt x="377587" y="224877"/>
                  </a:lnTo>
                  <a:lnTo>
                    <a:pt x="377780" y="224460"/>
                  </a:lnTo>
                  <a:lnTo>
                    <a:pt x="377984" y="224120"/>
                  </a:lnTo>
                  <a:lnTo>
                    <a:pt x="378207" y="223785"/>
                  </a:lnTo>
                  <a:lnTo>
                    <a:pt x="378449" y="223463"/>
                  </a:lnTo>
                  <a:lnTo>
                    <a:pt x="378716" y="223173"/>
                  </a:lnTo>
                  <a:lnTo>
                    <a:pt x="379007" y="222928"/>
                  </a:lnTo>
                  <a:lnTo>
                    <a:pt x="379369" y="222738"/>
                  </a:lnTo>
                  <a:lnTo>
                    <a:pt x="379774" y="222615"/>
                  </a:lnTo>
                  <a:lnTo>
                    <a:pt x="380201" y="222520"/>
                  </a:lnTo>
                  <a:lnTo>
                    <a:pt x="380624" y="222420"/>
                  </a:lnTo>
                  <a:lnTo>
                    <a:pt x="381024" y="222275"/>
                  </a:lnTo>
                  <a:lnTo>
                    <a:pt x="381383" y="222099"/>
                  </a:lnTo>
                  <a:lnTo>
                    <a:pt x="381734" y="221904"/>
                  </a:lnTo>
                  <a:lnTo>
                    <a:pt x="382078" y="221695"/>
                  </a:lnTo>
                  <a:lnTo>
                    <a:pt x="382402" y="221464"/>
                  </a:lnTo>
                  <a:lnTo>
                    <a:pt x="382704" y="221210"/>
                  </a:lnTo>
                  <a:lnTo>
                    <a:pt x="382938" y="220975"/>
                  </a:lnTo>
                  <a:lnTo>
                    <a:pt x="383154" y="220716"/>
                  </a:lnTo>
                  <a:lnTo>
                    <a:pt x="383758" y="219905"/>
                  </a:lnTo>
                  <a:lnTo>
                    <a:pt x="383887" y="219746"/>
                  </a:lnTo>
                  <a:lnTo>
                    <a:pt x="384397" y="219094"/>
                  </a:lnTo>
                  <a:lnTo>
                    <a:pt x="384419" y="218917"/>
                  </a:lnTo>
                  <a:lnTo>
                    <a:pt x="384431" y="218740"/>
                  </a:lnTo>
                  <a:lnTo>
                    <a:pt x="384434" y="218559"/>
                  </a:lnTo>
                  <a:lnTo>
                    <a:pt x="384427" y="218382"/>
                  </a:lnTo>
                  <a:lnTo>
                    <a:pt x="384412" y="218205"/>
                  </a:lnTo>
                  <a:lnTo>
                    <a:pt x="384385" y="217983"/>
                  </a:lnTo>
                  <a:lnTo>
                    <a:pt x="384344" y="217766"/>
                  </a:lnTo>
                  <a:lnTo>
                    <a:pt x="384287" y="217548"/>
                  </a:lnTo>
                  <a:lnTo>
                    <a:pt x="384215" y="217340"/>
                  </a:lnTo>
                  <a:lnTo>
                    <a:pt x="384117" y="217149"/>
                  </a:lnTo>
                  <a:lnTo>
                    <a:pt x="383860" y="216887"/>
                  </a:lnTo>
                  <a:lnTo>
                    <a:pt x="383490" y="216696"/>
                  </a:lnTo>
                  <a:lnTo>
                    <a:pt x="383067" y="216542"/>
                  </a:lnTo>
                  <a:lnTo>
                    <a:pt x="382636" y="216379"/>
                  </a:lnTo>
                  <a:lnTo>
                    <a:pt x="382256" y="216170"/>
                  </a:lnTo>
                  <a:lnTo>
                    <a:pt x="381893" y="215880"/>
                  </a:lnTo>
                  <a:lnTo>
                    <a:pt x="381557" y="215558"/>
                  </a:lnTo>
                  <a:lnTo>
                    <a:pt x="381232" y="215219"/>
                  </a:lnTo>
                  <a:lnTo>
                    <a:pt x="380903" y="214883"/>
                  </a:lnTo>
                  <a:lnTo>
                    <a:pt x="380556" y="214566"/>
                  </a:lnTo>
                  <a:lnTo>
                    <a:pt x="379921" y="214049"/>
                  </a:lnTo>
                  <a:lnTo>
                    <a:pt x="379260" y="213555"/>
                  </a:lnTo>
                  <a:lnTo>
                    <a:pt x="378576" y="213093"/>
                  </a:lnTo>
                  <a:lnTo>
                    <a:pt x="377874" y="212671"/>
                  </a:lnTo>
                  <a:lnTo>
                    <a:pt x="377149" y="212300"/>
                  </a:lnTo>
                  <a:lnTo>
                    <a:pt x="376375" y="212019"/>
                  </a:lnTo>
                  <a:lnTo>
                    <a:pt x="375566" y="211815"/>
                  </a:lnTo>
                  <a:lnTo>
                    <a:pt x="374744" y="211643"/>
                  </a:lnTo>
                  <a:lnTo>
                    <a:pt x="373928" y="211448"/>
                  </a:lnTo>
                  <a:lnTo>
                    <a:pt x="373146" y="211180"/>
                  </a:lnTo>
                  <a:lnTo>
                    <a:pt x="372809" y="211026"/>
                  </a:lnTo>
                  <a:lnTo>
                    <a:pt x="372477" y="210863"/>
                  </a:lnTo>
                  <a:lnTo>
                    <a:pt x="371821" y="210523"/>
                  </a:lnTo>
                  <a:lnTo>
                    <a:pt x="371487" y="210365"/>
                  </a:lnTo>
                  <a:lnTo>
                    <a:pt x="371039" y="210170"/>
                  </a:lnTo>
                  <a:lnTo>
                    <a:pt x="370570" y="209975"/>
                  </a:lnTo>
                  <a:lnTo>
                    <a:pt x="370128" y="209803"/>
                  </a:lnTo>
                  <a:lnTo>
                    <a:pt x="369667" y="209635"/>
                  </a:lnTo>
                  <a:lnTo>
                    <a:pt x="369203" y="209485"/>
                  </a:lnTo>
                  <a:lnTo>
                    <a:pt x="368594" y="209336"/>
                  </a:lnTo>
                  <a:lnTo>
                    <a:pt x="367971" y="209231"/>
                  </a:lnTo>
                  <a:lnTo>
                    <a:pt x="367349" y="209141"/>
                  </a:lnTo>
                  <a:lnTo>
                    <a:pt x="366729" y="209023"/>
                  </a:lnTo>
                  <a:lnTo>
                    <a:pt x="366132" y="208851"/>
                  </a:lnTo>
                  <a:lnTo>
                    <a:pt x="365290" y="208534"/>
                  </a:lnTo>
                  <a:lnTo>
                    <a:pt x="364417" y="208162"/>
                  </a:lnTo>
                  <a:lnTo>
                    <a:pt x="363595" y="207718"/>
                  </a:lnTo>
                  <a:lnTo>
                    <a:pt x="362903" y="207197"/>
                  </a:lnTo>
                  <a:lnTo>
                    <a:pt x="362408" y="206580"/>
                  </a:lnTo>
                  <a:lnTo>
                    <a:pt x="362231" y="206136"/>
                  </a:lnTo>
                  <a:lnTo>
                    <a:pt x="362133" y="205651"/>
                  </a:lnTo>
                  <a:lnTo>
                    <a:pt x="362065" y="205148"/>
                  </a:lnTo>
                  <a:lnTo>
                    <a:pt x="361993" y="204645"/>
                  </a:lnTo>
                  <a:lnTo>
                    <a:pt x="361876" y="204156"/>
                  </a:lnTo>
                  <a:lnTo>
                    <a:pt x="361638" y="203399"/>
                  </a:lnTo>
                  <a:lnTo>
                    <a:pt x="361502" y="203022"/>
                  </a:lnTo>
                  <a:lnTo>
                    <a:pt x="361336" y="202673"/>
                  </a:lnTo>
                  <a:lnTo>
                    <a:pt x="361124" y="202361"/>
                  </a:lnTo>
                  <a:lnTo>
                    <a:pt x="360747" y="202025"/>
                  </a:lnTo>
                  <a:lnTo>
                    <a:pt x="360264" y="201776"/>
                  </a:lnTo>
                  <a:lnTo>
                    <a:pt x="359735" y="201563"/>
                  </a:lnTo>
                  <a:lnTo>
                    <a:pt x="359195" y="201355"/>
                  </a:lnTo>
                  <a:lnTo>
                    <a:pt x="358692" y="201110"/>
                  </a:lnTo>
                  <a:lnTo>
                    <a:pt x="358216" y="200829"/>
                  </a:lnTo>
                  <a:lnTo>
                    <a:pt x="357740" y="200539"/>
                  </a:lnTo>
                  <a:lnTo>
                    <a:pt x="357273" y="200235"/>
                  </a:lnTo>
                  <a:lnTo>
                    <a:pt x="356831" y="199909"/>
                  </a:lnTo>
                  <a:lnTo>
                    <a:pt x="356419" y="199546"/>
                  </a:lnTo>
                  <a:lnTo>
                    <a:pt x="355852" y="198935"/>
                  </a:lnTo>
                  <a:lnTo>
                    <a:pt x="355327" y="198241"/>
                  </a:lnTo>
                  <a:lnTo>
                    <a:pt x="354870" y="197498"/>
                  </a:lnTo>
                  <a:lnTo>
                    <a:pt x="354515" y="196723"/>
                  </a:lnTo>
                  <a:lnTo>
                    <a:pt x="354288" y="195939"/>
                  </a:lnTo>
                  <a:lnTo>
                    <a:pt x="354239" y="195549"/>
                  </a:lnTo>
                  <a:lnTo>
                    <a:pt x="354228" y="195150"/>
                  </a:lnTo>
                  <a:lnTo>
                    <a:pt x="354239" y="194747"/>
                  </a:lnTo>
                  <a:lnTo>
                    <a:pt x="354243" y="194344"/>
                  </a:lnTo>
                  <a:lnTo>
                    <a:pt x="354220" y="193945"/>
                  </a:lnTo>
                  <a:lnTo>
                    <a:pt x="354186" y="193596"/>
                  </a:lnTo>
                  <a:lnTo>
                    <a:pt x="354146" y="193242"/>
                  </a:lnTo>
                  <a:lnTo>
                    <a:pt x="354097" y="192893"/>
                  </a:lnTo>
                  <a:lnTo>
                    <a:pt x="354029" y="192544"/>
                  </a:lnTo>
                  <a:lnTo>
                    <a:pt x="353938" y="192209"/>
                  </a:lnTo>
                  <a:lnTo>
                    <a:pt x="353759" y="191797"/>
                  </a:lnTo>
                  <a:lnTo>
                    <a:pt x="353519" y="191398"/>
                  </a:lnTo>
                  <a:lnTo>
                    <a:pt x="353262" y="191008"/>
                  </a:lnTo>
                  <a:lnTo>
                    <a:pt x="353035" y="190614"/>
                  </a:lnTo>
                  <a:lnTo>
                    <a:pt x="352876" y="190197"/>
                  </a:lnTo>
                  <a:lnTo>
                    <a:pt x="352816" y="189902"/>
                  </a:lnTo>
                  <a:lnTo>
                    <a:pt x="352771" y="189603"/>
                  </a:lnTo>
                  <a:lnTo>
                    <a:pt x="352748" y="189299"/>
                  </a:lnTo>
                  <a:lnTo>
                    <a:pt x="352740" y="188996"/>
                  </a:lnTo>
                  <a:lnTo>
                    <a:pt x="352755" y="188697"/>
                  </a:lnTo>
                  <a:lnTo>
                    <a:pt x="352910" y="187949"/>
                  </a:lnTo>
                  <a:lnTo>
                    <a:pt x="353092" y="187206"/>
                  </a:lnTo>
                  <a:lnTo>
                    <a:pt x="353194" y="186839"/>
                  </a:lnTo>
                  <a:lnTo>
                    <a:pt x="353311" y="186440"/>
                  </a:lnTo>
                  <a:lnTo>
                    <a:pt x="353439" y="186050"/>
                  </a:lnTo>
                  <a:lnTo>
                    <a:pt x="353575" y="185656"/>
                  </a:lnTo>
                  <a:lnTo>
                    <a:pt x="353851" y="184876"/>
                  </a:lnTo>
                  <a:lnTo>
                    <a:pt x="353997" y="184477"/>
                  </a:lnTo>
                  <a:lnTo>
                    <a:pt x="354161" y="184078"/>
                  </a:lnTo>
                  <a:lnTo>
                    <a:pt x="354318" y="183680"/>
                  </a:lnTo>
                  <a:lnTo>
                    <a:pt x="354470" y="183277"/>
                  </a:lnTo>
                  <a:lnTo>
                    <a:pt x="354607" y="182869"/>
                  </a:lnTo>
                  <a:lnTo>
                    <a:pt x="354719" y="182565"/>
                  </a:lnTo>
                  <a:lnTo>
                    <a:pt x="354851" y="182243"/>
                  </a:lnTo>
                  <a:lnTo>
                    <a:pt x="354964" y="181926"/>
                  </a:lnTo>
                  <a:lnTo>
                    <a:pt x="355025" y="181631"/>
                  </a:lnTo>
                  <a:lnTo>
                    <a:pt x="354995" y="181373"/>
                  </a:lnTo>
                  <a:lnTo>
                    <a:pt x="354900" y="181205"/>
                  </a:lnTo>
                  <a:lnTo>
                    <a:pt x="354768" y="181051"/>
                  </a:lnTo>
                  <a:lnTo>
                    <a:pt x="354609" y="180906"/>
                  </a:lnTo>
                  <a:lnTo>
                    <a:pt x="354284" y="180634"/>
                  </a:lnTo>
                  <a:lnTo>
                    <a:pt x="353846" y="180340"/>
                  </a:lnTo>
                  <a:lnTo>
                    <a:pt x="353345" y="180104"/>
                  </a:lnTo>
                  <a:lnTo>
                    <a:pt x="352839" y="179887"/>
                  </a:lnTo>
                  <a:lnTo>
                    <a:pt x="352381" y="179633"/>
                  </a:lnTo>
                  <a:lnTo>
                    <a:pt x="352038" y="179297"/>
                  </a:lnTo>
                  <a:lnTo>
                    <a:pt x="351875" y="179026"/>
                  </a:lnTo>
                  <a:lnTo>
                    <a:pt x="351735" y="178731"/>
                  </a:lnTo>
                  <a:lnTo>
                    <a:pt x="351626" y="178418"/>
                  </a:lnTo>
                  <a:lnTo>
                    <a:pt x="351547" y="178101"/>
                  </a:lnTo>
                  <a:lnTo>
                    <a:pt x="351494" y="177784"/>
                  </a:lnTo>
                  <a:lnTo>
                    <a:pt x="351501" y="177358"/>
                  </a:lnTo>
                  <a:lnTo>
                    <a:pt x="351577" y="176923"/>
                  </a:lnTo>
                  <a:lnTo>
                    <a:pt x="351709" y="176488"/>
                  </a:lnTo>
                  <a:lnTo>
                    <a:pt x="352147" y="175178"/>
                  </a:lnTo>
                  <a:lnTo>
                    <a:pt x="352661" y="173891"/>
                  </a:lnTo>
                  <a:lnTo>
                    <a:pt x="352812" y="173456"/>
                  </a:lnTo>
                  <a:lnTo>
                    <a:pt x="352937" y="172984"/>
                  </a:lnTo>
                  <a:lnTo>
                    <a:pt x="353046" y="172509"/>
                  </a:lnTo>
                  <a:lnTo>
                    <a:pt x="353247" y="171553"/>
                  </a:lnTo>
                  <a:lnTo>
                    <a:pt x="353371" y="171081"/>
                  </a:lnTo>
                  <a:lnTo>
                    <a:pt x="353522" y="170578"/>
                  </a:lnTo>
                  <a:lnTo>
                    <a:pt x="353685" y="170080"/>
                  </a:lnTo>
                  <a:lnTo>
                    <a:pt x="353859" y="169586"/>
                  </a:lnTo>
                  <a:lnTo>
                    <a:pt x="354044" y="169092"/>
                  </a:lnTo>
                  <a:lnTo>
                    <a:pt x="354239" y="168607"/>
                  </a:lnTo>
                  <a:lnTo>
                    <a:pt x="354405" y="168208"/>
                  </a:lnTo>
                  <a:lnTo>
                    <a:pt x="354757" y="167420"/>
                  </a:lnTo>
                  <a:lnTo>
                    <a:pt x="354949" y="167030"/>
                  </a:lnTo>
                  <a:lnTo>
                    <a:pt x="355153" y="166654"/>
                  </a:lnTo>
                  <a:lnTo>
                    <a:pt x="355372" y="166269"/>
                  </a:lnTo>
                  <a:lnTo>
                    <a:pt x="355607" y="165893"/>
                  </a:lnTo>
                  <a:lnTo>
                    <a:pt x="355852" y="165526"/>
                  </a:lnTo>
                  <a:lnTo>
                    <a:pt x="356109" y="165163"/>
                  </a:lnTo>
                  <a:lnTo>
                    <a:pt x="356374" y="164809"/>
                  </a:lnTo>
                  <a:lnTo>
                    <a:pt x="356593" y="164528"/>
                  </a:lnTo>
                  <a:lnTo>
                    <a:pt x="356823" y="164252"/>
                  </a:lnTo>
                  <a:lnTo>
                    <a:pt x="357056" y="163980"/>
                  </a:lnTo>
                  <a:lnTo>
                    <a:pt x="357299" y="163713"/>
                  </a:lnTo>
                  <a:lnTo>
                    <a:pt x="357545" y="163455"/>
                  </a:lnTo>
                  <a:lnTo>
                    <a:pt x="358745" y="162594"/>
                  </a:lnTo>
                  <a:lnTo>
                    <a:pt x="359478" y="162344"/>
                  </a:lnTo>
                  <a:lnTo>
                    <a:pt x="360011" y="162353"/>
                  </a:lnTo>
                  <a:lnTo>
                    <a:pt x="360740" y="162557"/>
                  </a:lnTo>
                  <a:lnTo>
                    <a:pt x="361400" y="162829"/>
                  </a:lnTo>
                  <a:lnTo>
                    <a:pt x="362450" y="163495"/>
                  </a:lnTo>
                  <a:lnTo>
                    <a:pt x="363111" y="163826"/>
                  </a:lnTo>
                  <a:lnTo>
                    <a:pt x="364426" y="164755"/>
                  </a:lnTo>
                  <a:lnTo>
                    <a:pt x="365082" y="165417"/>
                  </a:lnTo>
                  <a:lnTo>
                    <a:pt x="365275" y="165679"/>
                  </a:lnTo>
                  <a:lnTo>
                    <a:pt x="368689" y="168585"/>
                  </a:lnTo>
                  <a:lnTo>
                    <a:pt x="370200" y="169581"/>
                  </a:lnTo>
                  <a:lnTo>
                    <a:pt x="372248" y="170651"/>
                  </a:lnTo>
                  <a:lnTo>
                    <a:pt x="374219" y="171979"/>
                  </a:lnTo>
                  <a:lnTo>
                    <a:pt x="376065" y="173112"/>
                  </a:lnTo>
                  <a:lnTo>
                    <a:pt x="377508" y="174235"/>
                  </a:lnTo>
                  <a:lnTo>
                    <a:pt x="378570" y="174448"/>
                  </a:lnTo>
                  <a:lnTo>
                    <a:pt x="378965" y="174585"/>
                  </a:lnTo>
                  <a:lnTo>
                    <a:pt x="382222" y="174634"/>
                  </a:lnTo>
                  <a:lnTo>
                    <a:pt x="382950" y="174775"/>
                  </a:lnTo>
                  <a:lnTo>
                    <a:pt x="383811" y="174983"/>
                  </a:lnTo>
                  <a:lnTo>
                    <a:pt x="384612" y="174929"/>
                  </a:lnTo>
                  <a:lnTo>
                    <a:pt x="384944" y="174806"/>
                  </a:lnTo>
                  <a:lnTo>
                    <a:pt x="385268" y="174879"/>
                  </a:lnTo>
                  <a:lnTo>
                    <a:pt x="385545" y="174621"/>
                  </a:lnTo>
                  <a:lnTo>
                    <a:pt x="386016" y="174303"/>
                  </a:lnTo>
                  <a:lnTo>
                    <a:pt x="388034" y="172708"/>
                  </a:lnTo>
                  <a:lnTo>
                    <a:pt x="388778" y="172074"/>
                  </a:lnTo>
                  <a:lnTo>
                    <a:pt x="389583" y="171498"/>
                  </a:lnTo>
                  <a:lnTo>
                    <a:pt x="389982" y="171376"/>
                  </a:lnTo>
                  <a:lnTo>
                    <a:pt x="390715" y="171258"/>
                  </a:lnTo>
                  <a:lnTo>
                    <a:pt x="391644" y="171403"/>
                  </a:lnTo>
                  <a:lnTo>
                    <a:pt x="395538" y="173406"/>
                  </a:lnTo>
                  <a:lnTo>
                    <a:pt x="396328" y="173941"/>
                  </a:lnTo>
                  <a:lnTo>
                    <a:pt x="396587" y="174335"/>
                  </a:lnTo>
                  <a:lnTo>
                    <a:pt x="396912" y="174662"/>
                  </a:lnTo>
                  <a:lnTo>
                    <a:pt x="397173" y="175056"/>
                  </a:lnTo>
                  <a:lnTo>
                    <a:pt x="399850" y="178146"/>
                  </a:lnTo>
                  <a:lnTo>
                    <a:pt x="400368" y="179062"/>
                  </a:lnTo>
                  <a:lnTo>
                    <a:pt x="400882" y="180304"/>
                  </a:lnTo>
                  <a:lnTo>
                    <a:pt x="402238" y="182918"/>
                  </a:lnTo>
                  <a:lnTo>
                    <a:pt x="402370" y="183054"/>
                  </a:lnTo>
                  <a:lnTo>
                    <a:pt x="402884" y="183970"/>
                  </a:lnTo>
                  <a:lnTo>
                    <a:pt x="404126" y="185284"/>
                  </a:lnTo>
                  <a:lnTo>
                    <a:pt x="404983" y="185946"/>
                  </a:lnTo>
                  <a:lnTo>
                    <a:pt x="406166" y="186811"/>
                  </a:lnTo>
                  <a:lnTo>
                    <a:pt x="406347" y="186974"/>
                  </a:lnTo>
                  <a:lnTo>
                    <a:pt x="406759" y="187600"/>
                  </a:lnTo>
                  <a:lnTo>
                    <a:pt x="406952" y="187922"/>
                  </a:lnTo>
                  <a:lnTo>
                    <a:pt x="407137" y="188248"/>
                  </a:lnTo>
                  <a:lnTo>
                    <a:pt x="407313" y="188579"/>
                  </a:lnTo>
                  <a:lnTo>
                    <a:pt x="407574" y="189141"/>
                  </a:lnTo>
                  <a:lnTo>
                    <a:pt x="407808" y="189721"/>
                  </a:lnTo>
                  <a:lnTo>
                    <a:pt x="408231" y="190899"/>
                  </a:lnTo>
                  <a:lnTo>
                    <a:pt x="408454" y="191484"/>
                  </a:lnTo>
                  <a:lnTo>
                    <a:pt x="408658" y="192005"/>
                  </a:lnTo>
                  <a:lnTo>
                    <a:pt x="408847" y="192535"/>
                  </a:lnTo>
                  <a:lnTo>
                    <a:pt x="409051" y="193057"/>
                  </a:lnTo>
                  <a:lnTo>
                    <a:pt x="409270" y="193569"/>
                  </a:lnTo>
                  <a:lnTo>
                    <a:pt x="409531" y="194053"/>
                  </a:lnTo>
                  <a:lnTo>
                    <a:pt x="409799" y="194534"/>
                  </a:lnTo>
                  <a:lnTo>
                    <a:pt x="409946" y="194770"/>
                  </a:lnTo>
                  <a:lnTo>
                    <a:pt x="410105" y="194983"/>
                  </a:lnTo>
                  <a:lnTo>
                    <a:pt x="410294" y="195155"/>
                  </a:lnTo>
                  <a:lnTo>
                    <a:pt x="410585" y="195282"/>
                  </a:lnTo>
                  <a:lnTo>
                    <a:pt x="410929" y="195327"/>
                  </a:lnTo>
                  <a:lnTo>
                    <a:pt x="411294" y="195341"/>
                  </a:lnTo>
                  <a:lnTo>
                    <a:pt x="411653" y="195377"/>
                  </a:lnTo>
                  <a:lnTo>
                    <a:pt x="411970" y="195486"/>
                  </a:lnTo>
                  <a:lnTo>
                    <a:pt x="412291" y="195730"/>
                  </a:lnTo>
                  <a:lnTo>
                    <a:pt x="412567" y="196052"/>
                  </a:lnTo>
                  <a:lnTo>
                    <a:pt x="412820" y="196424"/>
                  </a:lnTo>
                  <a:lnTo>
                    <a:pt x="413281" y="197194"/>
                  </a:lnTo>
                  <a:lnTo>
                    <a:pt x="413444" y="197484"/>
                  </a:lnTo>
                  <a:lnTo>
                    <a:pt x="413727" y="198092"/>
                  </a:lnTo>
                  <a:lnTo>
                    <a:pt x="413886" y="198377"/>
                  </a:lnTo>
                  <a:lnTo>
                    <a:pt x="414077" y="198631"/>
                  </a:lnTo>
                  <a:lnTo>
                    <a:pt x="414330" y="198866"/>
                  </a:lnTo>
                  <a:lnTo>
                    <a:pt x="414610" y="199070"/>
                  </a:lnTo>
                  <a:lnTo>
                    <a:pt x="414920" y="199252"/>
                  </a:lnTo>
                  <a:lnTo>
                    <a:pt x="415237" y="199415"/>
                  </a:lnTo>
                  <a:lnTo>
                    <a:pt x="415554" y="199560"/>
                  </a:lnTo>
                  <a:lnTo>
                    <a:pt x="415770" y="199637"/>
                  </a:lnTo>
                  <a:lnTo>
                    <a:pt x="416219" y="199746"/>
                  </a:lnTo>
                  <a:lnTo>
                    <a:pt x="416435" y="199818"/>
                  </a:lnTo>
                  <a:lnTo>
                    <a:pt x="416631" y="199914"/>
                  </a:lnTo>
                  <a:lnTo>
                    <a:pt x="416860" y="200127"/>
                  </a:lnTo>
                  <a:lnTo>
                    <a:pt x="417050" y="200399"/>
                  </a:lnTo>
                  <a:lnTo>
                    <a:pt x="417224" y="200698"/>
                  </a:lnTo>
                  <a:lnTo>
                    <a:pt x="417402" y="200992"/>
                  </a:lnTo>
                  <a:lnTo>
                    <a:pt x="417616" y="201246"/>
                  </a:lnTo>
                  <a:lnTo>
                    <a:pt x="417893" y="201486"/>
                  </a:lnTo>
                  <a:lnTo>
                    <a:pt x="418190" y="201717"/>
                  </a:lnTo>
                  <a:lnTo>
                    <a:pt x="418508" y="201926"/>
                  </a:lnTo>
                  <a:lnTo>
                    <a:pt x="418836" y="202080"/>
                  </a:lnTo>
                  <a:lnTo>
                    <a:pt x="419169" y="202170"/>
                  </a:lnTo>
                  <a:lnTo>
                    <a:pt x="419452" y="202184"/>
                  </a:lnTo>
                  <a:lnTo>
                    <a:pt x="419743" y="202143"/>
                  </a:lnTo>
                  <a:lnTo>
                    <a:pt x="420038" y="202075"/>
                  </a:lnTo>
                  <a:lnTo>
                    <a:pt x="420336" y="201998"/>
                  </a:lnTo>
                  <a:lnTo>
                    <a:pt x="420627" y="201935"/>
                  </a:lnTo>
                  <a:lnTo>
                    <a:pt x="421228" y="201835"/>
                  </a:lnTo>
                  <a:lnTo>
                    <a:pt x="421190" y="201694"/>
                  </a:lnTo>
                  <a:lnTo>
                    <a:pt x="420952" y="201404"/>
                  </a:lnTo>
                  <a:lnTo>
                    <a:pt x="420230" y="200629"/>
                  </a:lnTo>
                  <a:lnTo>
                    <a:pt x="419909" y="200271"/>
                  </a:lnTo>
                  <a:lnTo>
                    <a:pt x="419516" y="199759"/>
                  </a:lnTo>
                  <a:lnTo>
                    <a:pt x="418757" y="198708"/>
                  </a:lnTo>
                  <a:lnTo>
                    <a:pt x="418349" y="198209"/>
                  </a:lnTo>
                  <a:lnTo>
                    <a:pt x="417903" y="197765"/>
                  </a:lnTo>
                  <a:lnTo>
                    <a:pt x="417514" y="197462"/>
                  </a:lnTo>
                  <a:lnTo>
                    <a:pt x="417103" y="197194"/>
                  </a:lnTo>
                  <a:lnTo>
                    <a:pt x="416246" y="196687"/>
                  </a:lnTo>
                  <a:lnTo>
                    <a:pt x="415834" y="196415"/>
                  </a:lnTo>
                  <a:lnTo>
                    <a:pt x="415543" y="196211"/>
                  </a:lnTo>
                  <a:lnTo>
                    <a:pt x="415248" y="196011"/>
                  </a:lnTo>
                  <a:lnTo>
                    <a:pt x="414961" y="195803"/>
                  </a:lnTo>
                  <a:lnTo>
                    <a:pt x="414685" y="195581"/>
                  </a:lnTo>
                  <a:lnTo>
                    <a:pt x="414436" y="195341"/>
                  </a:lnTo>
                  <a:lnTo>
                    <a:pt x="414236" y="195109"/>
                  </a:lnTo>
                  <a:lnTo>
                    <a:pt x="414056" y="194865"/>
                  </a:lnTo>
                  <a:lnTo>
                    <a:pt x="413886" y="194611"/>
                  </a:lnTo>
                  <a:lnTo>
                    <a:pt x="413561" y="194090"/>
                  </a:lnTo>
                  <a:lnTo>
                    <a:pt x="413428" y="193854"/>
                  </a:lnTo>
                  <a:lnTo>
                    <a:pt x="413183" y="193374"/>
                  </a:lnTo>
                  <a:lnTo>
                    <a:pt x="413051" y="193138"/>
                  </a:lnTo>
                  <a:lnTo>
                    <a:pt x="412911" y="192916"/>
                  </a:lnTo>
                  <a:lnTo>
                    <a:pt x="412771" y="192735"/>
                  </a:lnTo>
                  <a:lnTo>
                    <a:pt x="412620" y="192562"/>
                  </a:lnTo>
                  <a:lnTo>
                    <a:pt x="412465" y="192395"/>
                  </a:lnTo>
                  <a:lnTo>
                    <a:pt x="412314" y="192223"/>
                  </a:lnTo>
                  <a:lnTo>
                    <a:pt x="411936" y="191701"/>
                  </a:lnTo>
                  <a:lnTo>
                    <a:pt x="411827" y="191525"/>
                  </a:lnTo>
                  <a:lnTo>
                    <a:pt x="411744" y="191348"/>
                  </a:lnTo>
                  <a:lnTo>
                    <a:pt x="411710" y="191166"/>
                  </a:lnTo>
                  <a:lnTo>
                    <a:pt x="411796" y="190949"/>
                  </a:lnTo>
                  <a:lnTo>
                    <a:pt x="412019" y="190732"/>
                  </a:lnTo>
                  <a:lnTo>
                    <a:pt x="412299" y="190509"/>
                  </a:lnTo>
                  <a:lnTo>
                    <a:pt x="412552" y="190274"/>
                  </a:lnTo>
                  <a:lnTo>
                    <a:pt x="412699" y="190024"/>
                  </a:lnTo>
                  <a:lnTo>
                    <a:pt x="412730" y="189829"/>
                  </a:lnTo>
                  <a:lnTo>
                    <a:pt x="412733" y="189626"/>
                  </a:lnTo>
                  <a:lnTo>
                    <a:pt x="412711" y="189422"/>
                  </a:lnTo>
                  <a:lnTo>
                    <a:pt x="412680" y="189213"/>
                  </a:lnTo>
                  <a:lnTo>
                    <a:pt x="412643" y="189009"/>
                  </a:lnTo>
                  <a:lnTo>
                    <a:pt x="412590" y="188796"/>
                  </a:lnTo>
                  <a:lnTo>
                    <a:pt x="412522" y="188583"/>
                  </a:lnTo>
                  <a:lnTo>
                    <a:pt x="412359" y="188167"/>
                  </a:lnTo>
                  <a:lnTo>
                    <a:pt x="412235" y="187786"/>
                  </a:lnTo>
                  <a:lnTo>
                    <a:pt x="412133" y="187441"/>
                  </a:lnTo>
                  <a:lnTo>
                    <a:pt x="412038" y="187097"/>
                  </a:lnTo>
                  <a:lnTo>
                    <a:pt x="411925" y="186671"/>
                  </a:lnTo>
                  <a:lnTo>
                    <a:pt x="411793" y="186250"/>
                  </a:lnTo>
                  <a:lnTo>
                    <a:pt x="411642" y="185832"/>
                  </a:lnTo>
                  <a:lnTo>
                    <a:pt x="411475" y="185424"/>
                  </a:lnTo>
                  <a:lnTo>
                    <a:pt x="411290" y="185026"/>
                  </a:lnTo>
                  <a:lnTo>
                    <a:pt x="411124" y="184713"/>
                  </a:lnTo>
                  <a:lnTo>
                    <a:pt x="410939" y="184410"/>
                  </a:lnTo>
                  <a:lnTo>
                    <a:pt x="410557" y="183811"/>
                  </a:lnTo>
                  <a:lnTo>
                    <a:pt x="410372" y="183507"/>
                  </a:lnTo>
                  <a:lnTo>
                    <a:pt x="410124" y="183095"/>
                  </a:lnTo>
                  <a:lnTo>
                    <a:pt x="409878" y="182678"/>
                  </a:lnTo>
                  <a:lnTo>
                    <a:pt x="409149" y="181432"/>
                  </a:lnTo>
                  <a:lnTo>
                    <a:pt x="408813" y="180875"/>
                  </a:lnTo>
                  <a:lnTo>
                    <a:pt x="408473" y="180326"/>
                  </a:lnTo>
                  <a:lnTo>
                    <a:pt x="408137" y="179773"/>
                  </a:lnTo>
                  <a:lnTo>
                    <a:pt x="407823" y="179211"/>
                  </a:lnTo>
                  <a:lnTo>
                    <a:pt x="407544" y="178636"/>
                  </a:lnTo>
                  <a:lnTo>
                    <a:pt x="407374" y="178228"/>
                  </a:lnTo>
                  <a:lnTo>
                    <a:pt x="407224" y="177816"/>
                  </a:lnTo>
                  <a:lnTo>
                    <a:pt x="406793" y="176565"/>
                  </a:lnTo>
                  <a:lnTo>
                    <a:pt x="406627" y="176152"/>
                  </a:lnTo>
                  <a:lnTo>
                    <a:pt x="406279" y="175332"/>
                  </a:lnTo>
                  <a:lnTo>
                    <a:pt x="406139" y="174915"/>
                  </a:lnTo>
                  <a:lnTo>
                    <a:pt x="406041" y="174494"/>
                  </a:lnTo>
                  <a:lnTo>
                    <a:pt x="406015" y="174158"/>
                  </a:lnTo>
                  <a:lnTo>
                    <a:pt x="406030" y="173814"/>
                  </a:lnTo>
                  <a:lnTo>
                    <a:pt x="406056" y="173469"/>
                  </a:lnTo>
                  <a:lnTo>
                    <a:pt x="406064" y="173130"/>
                  </a:lnTo>
                  <a:lnTo>
                    <a:pt x="406030" y="172794"/>
                  </a:lnTo>
                  <a:lnTo>
                    <a:pt x="405913" y="172346"/>
                  </a:lnTo>
                  <a:lnTo>
                    <a:pt x="405743" y="171902"/>
                  </a:lnTo>
                  <a:lnTo>
                    <a:pt x="405531" y="171471"/>
                  </a:lnTo>
                  <a:lnTo>
                    <a:pt x="405282" y="171059"/>
                  </a:lnTo>
                  <a:lnTo>
                    <a:pt x="405006" y="170683"/>
                  </a:lnTo>
                  <a:lnTo>
                    <a:pt x="404681" y="170343"/>
                  </a:lnTo>
                  <a:lnTo>
                    <a:pt x="404311" y="170043"/>
                  </a:lnTo>
                  <a:lnTo>
                    <a:pt x="403515" y="169486"/>
                  </a:lnTo>
                  <a:lnTo>
                    <a:pt x="403141" y="169187"/>
                  </a:lnTo>
                  <a:lnTo>
                    <a:pt x="402808" y="168879"/>
                  </a:lnTo>
                  <a:lnTo>
                    <a:pt x="402313" y="168403"/>
                  </a:lnTo>
                  <a:lnTo>
                    <a:pt x="402174" y="168199"/>
                  </a:lnTo>
                  <a:lnTo>
                    <a:pt x="402026" y="168000"/>
                  </a:lnTo>
                  <a:lnTo>
                    <a:pt x="401871" y="167805"/>
                  </a:lnTo>
                  <a:lnTo>
                    <a:pt x="401709" y="167619"/>
                  </a:lnTo>
                  <a:lnTo>
                    <a:pt x="401543" y="167438"/>
                  </a:lnTo>
                  <a:lnTo>
                    <a:pt x="401237" y="167148"/>
                  </a:lnTo>
                  <a:lnTo>
                    <a:pt x="400908" y="166876"/>
                  </a:lnTo>
                  <a:lnTo>
                    <a:pt x="400564" y="166622"/>
                  </a:lnTo>
                  <a:lnTo>
                    <a:pt x="399515" y="165897"/>
                  </a:lnTo>
                  <a:lnTo>
                    <a:pt x="399156" y="165666"/>
                  </a:lnTo>
                  <a:lnTo>
                    <a:pt x="398763" y="165421"/>
                  </a:lnTo>
                  <a:lnTo>
                    <a:pt x="396653" y="164121"/>
                  </a:lnTo>
                  <a:lnTo>
                    <a:pt x="396173" y="163853"/>
                  </a:lnTo>
                  <a:lnTo>
                    <a:pt x="395682" y="163604"/>
                  </a:lnTo>
                  <a:lnTo>
                    <a:pt x="395206" y="163386"/>
                  </a:lnTo>
                  <a:lnTo>
                    <a:pt x="394726" y="163183"/>
                  </a:lnTo>
                  <a:lnTo>
                    <a:pt x="394239" y="162997"/>
                  </a:lnTo>
                  <a:lnTo>
                    <a:pt x="393744" y="162834"/>
                  </a:lnTo>
                  <a:lnTo>
                    <a:pt x="393245" y="162684"/>
                  </a:lnTo>
                  <a:lnTo>
                    <a:pt x="392595" y="162539"/>
                  </a:lnTo>
                  <a:lnTo>
                    <a:pt x="391939" y="162439"/>
                  </a:lnTo>
                  <a:lnTo>
                    <a:pt x="391270" y="162367"/>
                  </a:lnTo>
                  <a:lnTo>
                    <a:pt x="390598" y="162304"/>
                  </a:lnTo>
                  <a:lnTo>
                    <a:pt x="389098" y="162136"/>
                  </a:lnTo>
                  <a:lnTo>
                    <a:pt x="387422" y="161982"/>
                  </a:lnTo>
                  <a:lnTo>
                    <a:pt x="386587" y="161900"/>
                  </a:lnTo>
                  <a:lnTo>
                    <a:pt x="385753" y="161796"/>
                  </a:lnTo>
                  <a:lnTo>
                    <a:pt x="385137" y="161723"/>
                  </a:lnTo>
                  <a:lnTo>
                    <a:pt x="384521" y="161660"/>
                  </a:lnTo>
                  <a:lnTo>
                    <a:pt x="383906" y="161578"/>
                  </a:lnTo>
                  <a:lnTo>
                    <a:pt x="383301" y="161470"/>
                  </a:lnTo>
                  <a:lnTo>
                    <a:pt x="382717" y="161306"/>
                  </a:lnTo>
                  <a:lnTo>
                    <a:pt x="382071" y="161057"/>
                  </a:lnTo>
                  <a:lnTo>
                    <a:pt x="381436" y="160749"/>
                  </a:lnTo>
                  <a:lnTo>
                    <a:pt x="380820" y="160391"/>
                  </a:lnTo>
                  <a:lnTo>
                    <a:pt x="380227" y="160001"/>
                  </a:lnTo>
                  <a:lnTo>
                    <a:pt x="379664" y="159584"/>
                  </a:lnTo>
                  <a:lnTo>
                    <a:pt x="379207" y="159213"/>
                  </a:lnTo>
                  <a:lnTo>
                    <a:pt x="378765" y="158810"/>
                  </a:lnTo>
                  <a:lnTo>
                    <a:pt x="378343" y="158388"/>
                  </a:lnTo>
                  <a:lnTo>
                    <a:pt x="377942" y="157944"/>
                  </a:lnTo>
                  <a:lnTo>
                    <a:pt x="377565" y="157486"/>
                  </a:lnTo>
                  <a:lnTo>
                    <a:pt x="377285" y="157078"/>
                  </a:lnTo>
                  <a:lnTo>
                    <a:pt x="377032" y="156644"/>
                  </a:lnTo>
                  <a:lnTo>
                    <a:pt x="376537" y="155773"/>
                  </a:lnTo>
                  <a:lnTo>
                    <a:pt x="376261" y="155356"/>
                  </a:lnTo>
                  <a:lnTo>
                    <a:pt x="375944" y="154953"/>
                  </a:lnTo>
                  <a:lnTo>
                    <a:pt x="375608" y="154564"/>
                  </a:lnTo>
                  <a:lnTo>
                    <a:pt x="375260" y="154178"/>
                  </a:lnTo>
                  <a:lnTo>
                    <a:pt x="374905" y="153802"/>
                  </a:lnTo>
                  <a:lnTo>
                    <a:pt x="374555" y="153422"/>
                  </a:lnTo>
                  <a:lnTo>
                    <a:pt x="373894" y="152669"/>
                  </a:lnTo>
                  <a:lnTo>
                    <a:pt x="373561" y="152298"/>
                  </a:lnTo>
                  <a:lnTo>
                    <a:pt x="373214" y="151939"/>
                  </a:lnTo>
                  <a:lnTo>
                    <a:pt x="372847" y="151604"/>
                  </a:lnTo>
                  <a:lnTo>
                    <a:pt x="372432" y="151278"/>
                  </a:lnTo>
                  <a:lnTo>
                    <a:pt x="371997" y="150966"/>
                  </a:lnTo>
                  <a:lnTo>
                    <a:pt x="371545" y="150680"/>
                  </a:lnTo>
                  <a:lnTo>
                    <a:pt x="371075" y="150417"/>
                  </a:lnTo>
                  <a:lnTo>
                    <a:pt x="370604" y="150177"/>
                  </a:lnTo>
                  <a:lnTo>
                    <a:pt x="370083" y="149828"/>
                  </a:lnTo>
                  <a:lnTo>
                    <a:pt x="369584" y="149443"/>
                  </a:lnTo>
                  <a:lnTo>
                    <a:pt x="369101" y="149026"/>
                  </a:lnTo>
                  <a:lnTo>
                    <a:pt x="368647" y="148586"/>
                  </a:lnTo>
                  <a:lnTo>
                    <a:pt x="368229" y="148124"/>
                  </a:lnTo>
                  <a:lnTo>
                    <a:pt x="367870" y="147689"/>
                  </a:lnTo>
                  <a:lnTo>
                    <a:pt x="367530" y="147227"/>
                  </a:lnTo>
                  <a:lnTo>
                    <a:pt x="367220" y="146751"/>
                  </a:lnTo>
                  <a:lnTo>
                    <a:pt x="366933" y="146257"/>
                  </a:lnTo>
                  <a:lnTo>
                    <a:pt x="366680" y="145750"/>
                  </a:lnTo>
                  <a:lnTo>
                    <a:pt x="366476" y="145297"/>
                  </a:lnTo>
                  <a:lnTo>
                    <a:pt x="366287" y="144830"/>
                  </a:lnTo>
                  <a:lnTo>
                    <a:pt x="366125" y="144354"/>
                  </a:lnTo>
                  <a:lnTo>
                    <a:pt x="366000" y="143874"/>
                  </a:lnTo>
                  <a:lnTo>
                    <a:pt x="365928" y="143389"/>
                  </a:lnTo>
                  <a:lnTo>
                    <a:pt x="365909" y="143026"/>
                  </a:lnTo>
                  <a:lnTo>
                    <a:pt x="365921" y="142659"/>
                  </a:lnTo>
                  <a:lnTo>
                    <a:pt x="365955" y="142292"/>
                  </a:lnTo>
                  <a:lnTo>
                    <a:pt x="366000" y="141925"/>
                  </a:lnTo>
                  <a:lnTo>
                    <a:pt x="366053" y="141563"/>
                  </a:lnTo>
                  <a:lnTo>
                    <a:pt x="366095" y="141300"/>
                  </a:lnTo>
                  <a:lnTo>
                    <a:pt x="366147" y="141037"/>
                  </a:lnTo>
                  <a:lnTo>
                    <a:pt x="366204" y="140774"/>
                  </a:lnTo>
                  <a:lnTo>
                    <a:pt x="366310" y="140253"/>
                  </a:lnTo>
                  <a:lnTo>
                    <a:pt x="366382" y="139850"/>
                  </a:lnTo>
                  <a:lnTo>
                    <a:pt x="366518" y="139048"/>
                  </a:lnTo>
                  <a:lnTo>
                    <a:pt x="366627" y="138241"/>
                  </a:lnTo>
                  <a:lnTo>
                    <a:pt x="366676" y="137734"/>
                  </a:lnTo>
                  <a:lnTo>
                    <a:pt x="366722" y="137226"/>
                  </a:lnTo>
                  <a:lnTo>
                    <a:pt x="366752" y="136718"/>
                  </a:lnTo>
                  <a:lnTo>
                    <a:pt x="366767" y="136211"/>
                  </a:lnTo>
                  <a:lnTo>
                    <a:pt x="366763" y="135708"/>
                  </a:lnTo>
                  <a:lnTo>
                    <a:pt x="366752" y="135332"/>
                  </a:lnTo>
                  <a:lnTo>
                    <a:pt x="366703" y="134575"/>
                  </a:lnTo>
                  <a:lnTo>
                    <a:pt x="366661" y="134199"/>
                  </a:lnTo>
                  <a:lnTo>
                    <a:pt x="366612" y="133827"/>
                  </a:lnTo>
                  <a:lnTo>
                    <a:pt x="366480" y="132926"/>
                  </a:lnTo>
                  <a:lnTo>
                    <a:pt x="366393" y="132477"/>
                  </a:lnTo>
                  <a:lnTo>
                    <a:pt x="366268" y="132051"/>
                  </a:lnTo>
                  <a:lnTo>
                    <a:pt x="366087" y="131657"/>
                  </a:lnTo>
                  <a:lnTo>
                    <a:pt x="365943" y="131426"/>
                  </a:lnTo>
                  <a:lnTo>
                    <a:pt x="365781" y="131208"/>
                  </a:lnTo>
                  <a:lnTo>
                    <a:pt x="365603" y="130995"/>
                  </a:lnTo>
                  <a:lnTo>
                    <a:pt x="365369" y="130751"/>
                  </a:lnTo>
                  <a:lnTo>
                    <a:pt x="365218" y="130610"/>
                  </a:lnTo>
                  <a:lnTo>
                    <a:pt x="365018" y="130452"/>
                  </a:lnTo>
                  <a:lnTo>
                    <a:pt x="364806" y="130307"/>
                  </a:lnTo>
                  <a:lnTo>
                    <a:pt x="364369" y="130030"/>
                  </a:lnTo>
                  <a:lnTo>
                    <a:pt x="364154" y="129885"/>
                  </a:lnTo>
                  <a:lnTo>
                    <a:pt x="363587" y="129432"/>
                  </a:lnTo>
                  <a:lnTo>
                    <a:pt x="363043" y="128947"/>
                  </a:lnTo>
                  <a:lnTo>
                    <a:pt x="362518" y="128440"/>
                  </a:lnTo>
                  <a:lnTo>
                    <a:pt x="361487" y="127398"/>
                  </a:lnTo>
                  <a:lnTo>
                    <a:pt x="361294" y="127198"/>
                  </a:lnTo>
                  <a:lnTo>
                    <a:pt x="360916" y="126786"/>
                  </a:lnTo>
                  <a:lnTo>
                    <a:pt x="360725" y="126587"/>
                  </a:lnTo>
                  <a:lnTo>
                    <a:pt x="360524" y="126396"/>
                  </a:lnTo>
                  <a:lnTo>
                    <a:pt x="360256" y="126165"/>
                  </a:lnTo>
                  <a:lnTo>
                    <a:pt x="359973" y="125943"/>
                  </a:lnTo>
                  <a:lnTo>
                    <a:pt x="359686" y="125735"/>
                  </a:lnTo>
                  <a:lnTo>
                    <a:pt x="359391" y="125531"/>
                  </a:lnTo>
                  <a:lnTo>
                    <a:pt x="359093" y="125336"/>
                  </a:lnTo>
                  <a:lnTo>
                    <a:pt x="358832" y="125168"/>
                  </a:lnTo>
                  <a:lnTo>
                    <a:pt x="358567" y="125005"/>
                  </a:lnTo>
                  <a:lnTo>
                    <a:pt x="358299" y="124847"/>
                  </a:lnTo>
                  <a:lnTo>
                    <a:pt x="357751" y="124548"/>
                  </a:lnTo>
                  <a:lnTo>
                    <a:pt x="357430" y="124344"/>
                  </a:lnTo>
                  <a:lnTo>
                    <a:pt x="357122" y="124112"/>
                  </a:lnTo>
                  <a:lnTo>
                    <a:pt x="356823" y="123863"/>
                  </a:lnTo>
                  <a:lnTo>
                    <a:pt x="356544" y="123596"/>
                  </a:lnTo>
                  <a:lnTo>
                    <a:pt x="356283" y="123315"/>
                  </a:lnTo>
                  <a:lnTo>
                    <a:pt x="356064" y="123025"/>
                  </a:lnTo>
                  <a:lnTo>
                    <a:pt x="355871" y="122712"/>
                  </a:lnTo>
                  <a:lnTo>
                    <a:pt x="355690" y="122386"/>
                  </a:lnTo>
                  <a:lnTo>
                    <a:pt x="355505" y="122069"/>
                  </a:lnTo>
                  <a:lnTo>
                    <a:pt x="355293" y="121766"/>
                  </a:lnTo>
                  <a:lnTo>
                    <a:pt x="354980" y="121385"/>
                  </a:lnTo>
                  <a:lnTo>
                    <a:pt x="354643" y="121013"/>
                  </a:lnTo>
                  <a:lnTo>
                    <a:pt x="354284" y="120664"/>
                  </a:lnTo>
                  <a:lnTo>
                    <a:pt x="353908" y="120343"/>
                  </a:lnTo>
                  <a:lnTo>
                    <a:pt x="353507" y="120057"/>
                  </a:lnTo>
                  <a:lnTo>
                    <a:pt x="352971" y="119767"/>
                  </a:lnTo>
                  <a:lnTo>
                    <a:pt x="352389" y="119545"/>
                  </a:lnTo>
                  <a:lnTo>
                    <a:pt x="351777" y="119364"/>
                  </a:lnTo>
                  <a:lnTo>
                    <a:pt x="351161" y="119205"/>
                  </a:lnTo>
                  <a:lnTo>
                    <a:pt x="350545" y="119056"/>
                  </a:lnTo>
                  <a:lnTo>
                    <a:pt x="349859" y="118906"/>
                  </a:lnTo>
                  <a:lnTo>
                    <a:pt x="349168" y="118784"/>
                  </a:lnTo>
                  <a:lnTo>
                    <a:pt x="348469" y="118684"/>
                  </a:lnTo>
                  <a:lnTo>
                    <a:pt x="347766" y="118589"/>
                  </a:lnTo>
                  <a:lnTo>
                    <a:pt x="347068" y="118485"/>
                  </a:lnTo>
                  <a:lnTo>
                    <a:pt x="346467" y="118403"/>
                  </a:lnTo>
                  <a:lnTo>
                    <a:pt x="345859" y="118344"/>
                  </a:lnTo>
                  <a:lnTo>
                    <a:pt x="345251" y="118276"/>
                  </a:lnTo>
                  <a:lnTo>
                    <a:pt x="344662" y="118167"/>
                  </a:lnTo>
                  <a:lnTo>
                    <a:pt x="344099" y="117991"/>
                  </a:lnTo>
                  <a:lnTo>
                    <a:pt x="343517" y="117746"/>
                  </a:lnTo>
                  <a:lnTo>
                    <a:pt x="342910" y="117452"/>
                  </a:lnTo>
                  <a:lnTo>
                    <a:pt x="342347" y="117112"/>
                  </a:lnTo>
                  <a:lnTo>
                    <a:pt x="341886" y="116718"/>
                  </a:lnTo>
                  <a:lnTo>
                    <a:pt x="341588" y="116269"/>
                  </a:lnTo>
                  <a:lnTo>
                    <a:pt x="341489" y="116006"/>
                  </a:lnTo>
                  <a:lnTo>
                    <a:pt x="341414" y="115721"/>
                  </a:lnTo>
                  <a:lnTo>
                    <a:pt x="341365" y="115431"/>
                  </a:lnTo>
                  <a:lnTo>
                    <a:pt x="341357" y="115145"/>
                  </a:lnTo>
                  <a:lnTo>
                    <a:pt x="341395" y="114878"/>
                  </a:lnTo>
                  <a:lnTo>
                    <a:pt x="341501" y="114633"/>
                  </a:lnTo>
                  <a:lnTo>
                    <a:pt x="341671" y="114398"/>
                  </a:lnTo>
                  <a:lnTo>
                    <a:pt x="342090" y="113954"/>
                  </a:lnTo>
                  <a:lnTo>
                    <a:pt x="342286" y="113727"/>
                  </a:lnTo>
                  <a:lnTo>
                    <a:pt x="342445" y="113532"/>
                  </a:lnTo>
                  <a:lnTo>
                    <a:pt x="342781" y="113143"/>
                  </a:lnTo>
                  <a:lnTo>
                    <a:pt x="342921" y="112939"/>
                  </a:lnTo>
                  <a:lnTo>
                    <a:pt x="343031" y="112721"/>
                  </a:lnTo>
                  <a:lnTo>
                    <a:pt x="343105" y="112427"/>
                  </a:lnTo>
                  <a:lnTo>
                    <a:pt x="343129" y="112105"/>
                  </a:lnTo>
                  <a:lnTo>
                    <a:pt x="343118" y="111774"/>
                  </a:lnTo>
                  <a:lnTo>
                    <a:pt x="343087" y="111443"/>
                  </a:lnTo>
                  <a:lnTo>
                    <a:pt x="343061" y="111117"/>
                  </a:lnTo>
                  <a:lnTo>
                    <a:pt x="343018" y="110777"/>
                  </a:lnTo>
                  <a:lnTo>
                    <a:pt x="342951" y="110442"/>
                  </a:lnTo>
                  <a:lnTo>
                    <a:pt x="342868" y="110071"/>
                  </a:lnTo>
                  <a:lnTo>
                    <a:pt x="342819" y="109771"/>
                  </a:lnTo>
                  <a:lnTo>
                    <a:pt x="342800" y="109432"/>
                  </a:lnTo>
                  <a:lnTo>
                    <a:pt x="342834" y="109101"/>
                  </a:lnTo>
                  <a:lnTo>
                    <a:pt x="342906" y="108766"/>
                  </a:lnTo>
                  <a:lnTo>
                    <a:pt x="342997" y="108430"/>
                  </a:lnTo>
                  <a:lnTo>
                    <a:pt x="343076" y="108099"/>
                  </a:lnTo>
                  <a:lnTo>
                    <a:pt x="343120" y="107760"/>
                  </a:lnTo>
                  <a:lnTo>
                    <a:pt x="343110" y="107325"/>
                  </a:lnTo>
                  <a:lnTo>
                    <a:pt x="343057" y="106890"/>
                  </a:lnTo>
                  <a:lnTo>
                    <a:pt x="342978" y="106450"/>
                  </a:lnTo>
                  <a:lnTo>
                    <a:pt x="342906" y="106011"/>
                  </a:lnTo>
                  <a:lnTo>
                    <a:pt x="342868" y="105567"/>
                  </a:lnTo>
                  <a:lnTo>
                    <a:pt x="342853" y="105009"/>
                  </a:lnTo>
                  <a:lnTo>
                    <a:pt x="342848" y="104448"/>
                  </a:lnTo>
                  <a:lnTo>
                    <a:pt x="342876" y="103886"/>
                  </a:lnTo>
                  <a:lnTo>
                    <a:pt x="342944" y="103333"/>
                  </a:lnTo>
                  <a:lnTo>
                    <a:pt x="343061" y="102798"/>
                  </a:lnTo>
                  <a:lnTo>
                    <a:pt x="343133" y="102563"/>
                  </a:lnTo>
                  <a:lnTo>
                    <a:pt x="343216" y="102327"/>
                  </a:lnTo>
                  <a:lnTo>
                    <a:pt x="343305" y="102091"/>
                  </a:lnTo>
                  <a:lnTo>
                    <a:pt x="343407" y="101865"/>
                  </a:lnTo>
                  <a:lnTo>
                    <a:pt x="343517" y="101643"/>
                  </a:lnTo>
                  <a:lnTo>
                    <a:pt x="343713" y="101317"/>
                  </a:lnTo>
                  <a:lnTo>
                    <a:pt x="343944" y="101009"/>
                  </a:lnTo>
                  <a:lnTo>
                    <a:pt x="344189" y="100709"/>
                  </a:lnTo>
                  <a:lnTo>
                    <a:pt x="344707" y="100130"/>
                  </a:lnTo>
                  <a:lnTo>
                    <a:pt x="345478" y="99296"/>
                  </a:lnTo>
                  <a:lnTo>
                    <a:pt x="346313" y="98480"/>
                  </a:lnTo>
                  <a:lnTo>
                    <a:pt x="347203" y="97733"/>
                  </a:lnTo>
                  <a:lnTo>
                    <a:pt x="348144" y="97103"/>
                  </a:lnTo>
                  <a:lnTo>
                    <a:pt x="349130" y="96636"/>
                  </a:lnTo>
                  <a:lnTo>
                    <a:pt x="349636" y="96468"/>
                  </a:lnTo>
                  <a:lnTo>
                    <a:pt x="350156" y="96333"/>
                  </a:lnTo>
                  <a:lnTo>
                    <a:pt x="350685" y="96228"/>
                  </a:lnTo>
                  <a:lnTo>
                    <a:pt x="351222" y="96151"/>
                  </a:lnTo>
                  <a:lnTo>
                    <a:pt x="351754" y="96097"/>
                  </a:lnTo>
                  <a:lnTo>
                    <a:pt x="352117" y="96097"/>
                  </a:lnTo>
                  <a:lnTo>
                    <a:pt x="352850" y="96147"/>
                  </a:lnTo>
                  <a:lnTo>
                    <a:pt x="353213" y="96161"/>
                  </a:lnTo>
                  <a:lnTo>
                    <a:pt x="353568" y="96133"/>
                  </a:lnTo>
                  <a:lnTo>
                    <a:pt x="354006" y="96029"/>
                  </a:lnTo>
                  <a:lnTo>
                    <a:pt x="354432" y="95871"/>
                  </a:lnTo>
                  <a:lnTo>
                    <a:pt x="354851" y="95680"/>
                  </a:lnTo>
                  <a:lnTo>
                    <a:pt x="355270" y="95481"/>
                  </a:lnTo>
                  <a:lnTo>
                    <a:pt x="355690" y="95295"/>
                  </a:lnTo>
                  <a:lnTo>
                    <a:pt x="356018" y="95164"/>
                  </a:lnTo>
                  <a:lnTo>
                    <a:pt x="356680" y="94910"/>
                  </a:lnTo>
                  <a:lnTo>
                    <a:pt x="356997" y="94765"/>
                  </a:lnTo>
                  <a:lnTo>
                    <a:pt x="357303" y="94593"/>
                  </a:lnTo>
                  <a:lnTo>
                    <a:pt x="357649" y="94335"/>
                  </a:lnTo>
                  <a:lnTo>
                    <a:pt x="357974" y="94031"/>
                  </a:lnTo>
                  <a:lnTo>
                    <a:pt x="358280" y="93705"/>
                  </a:lnTo>
                  <a:lnTo>
                    <a:pt x="358594" y="93383"/>
                  </a:lnTo>
                  <a:lnTo>
                    <a:pt x="358926" y="93093"/>
                  </a:lnTo>
                  <a:lnTo>
                    <a:pt x="359346" y="92781"/>
                  </a:lnTo>
                  <a:lnTo>
                    <a:pt x="359784" y="92486"/>
                  </a:lnTo>
                  <a:lnTo>
                    <a:pt x="360230" y="92210"/>
                  </a:lnTo>
                  <a:lnTo>
                    <a:pt x="360679" y="91938"/>
                  </a:lnTo>
                  <a:lnTo>
                    <a:pt x="361577" y="91412"/>
                  </a:lnTo>
                  <a:lnTo>
                    <a:pt x="362027" y="91158"/>
                  </a:lnTo>
                  <a:lnTo>
                    <a:pt x="362480" y="90909"/>
                  </a:lnTo>
                  <a:lnTo>
                    <a:pt x="362934" y="90669"/>
                  </a:lnTo>
                  <a:lnTo>
                    <a:pt x="363394" y="90433"/>
                  </a:lnTo>
                  <a:lnTo>
                    <a:pt x="363614" y="90343"/>
                  </a:lnTo>
                  <a:lnTo>
                    <a:pt x="364500" y="89994"/>
                  </a:lnTo>
                  <a:lnTo>
                    <a:pt x="364821" y="89853"/>
                  </a:lnTo>
                  <a:lnTo>
                    <a:pt x="365146" y="89690"/>
                  </a:lnTo>
                  <a:lnTo>
                    <a:pt x="365467" y="89536"/>
                  </a:lnTo>
                  <a:lnTo>
                    <a:pt x="365789" y="89428"/>
                  </a:lnTo>
                  <a:lnTo>
                    <a:pt x="366102" y="89400"/>
                  </a:lnTo>
                  <a:lnTo>
                    <a:pt x="366276" y="89423"/>
                  </a:lnTo>
                  <a:lnTo>
                    <a:pt x="366450" y="89464"/>
                  </a:lnTo>
                  <a:lnTo>
                    <a:pt x="366620" y="89518"/>
                  </a:lnTo>
                  <a:lnTo>
                    <a:pt x="366786" y="89581"/>
                  </a:lnTo>
                  <a:lnTo>
                    <a:pt x="366952" y="89650"/>
                  </a:lnTo>
                  <a:lnTo>
                    <a:pt x="367213" y="89785"/>
                  </a:lnTo>
                  <a:lnTo>
                    <a:pt x="367466" y="89953"/>
                  </a:lnTo>
                  <a:lnTo>
                    <a:pt x="367708" y="90139"/>
                  </a:lnTo>
                  <a:lnTo>
                    <a:pt x="367946" y="90334"/>
                  </a:lnTo>
                  <a:lnTo>
                    <a:pt x="368176" y="90529"/>
                  </a:lnTo>
                  <a:lnTo>
                    <a:pt x="368354" y="90687"/>
                  </a:lnTo>
                  <a:lnTo>
                    <a:pt x="368693" y="91027"/>
                  </a:lnTo>
                  <a:lnTo>
                    <a:pt x="368866" y="91186"/>
                  </a:lnTo>
                  <a:lnTo>
                    <a:pt x="369055" y="91326"/>
                  </a:lnTo>
                  <a:lnTo>
                    <a:pt x="369297" y="91457"/>
                  </a:lnTo>
                  <a:lnTo>
                    <a:pt x="369554" y="91566"/>
                  </a:lnTo>
                  <a:lnTo>
                    <a:pt x="369822" y="91661"/>
                  </a:lnTo>
                  <a:lnTo>
                    <a:pt x="370094" y="91743"/>
                  </a:lnTo>
                  <a:lnTo>
                    <a:pt x="370366" y="91815"/>
                  </a:lnTo>
                  <a:lnTo>
                    <a:pt x="371046" y="92015"/>
                  </a:lnTo>
                  <a:lnTo>
                    <a:pt x="371390" y="92092"/>
                  </a:lnTo>
                  <a:lnTo>
                    <a:pt x="371691" y="92114"/>
                  </a:lnTo>
                  <a:lnTo>
                    <a:pt x="372073" y="91856"/>
                  </a:lnTo>
                  <a:lnTo>
                    <a:pt x="372337" y="91421"/>
                  </a:lnTo>
                  <a:lnTo>
                    <a:pt x="372628" y="91000"/>
                  </a:lnTo>
                  <a:lnTo>
                    <a:pt x="372772" y="90946"/>
                  </a:lnTo>
                  <a:lnTo>
                    <a:pt x="372949" y="90941"/>
                  </a:lnTo>
                  <a:lnTo>
                    <a:pt x="373138" y="90963"/>
                  </a:lnTo>
                  <a:lnTo>
                    <a:pt x="373335" y="90995"/>
                  </a:lnTo>
                  <a:lnTo>
                    <a:pt x="373520" y="91013"/>
                  </a:lnTo>
                  <a:lnTo>
                    <a:pt x="373769" y="91023"/>
                  </a:lnTo>
                  <a:lnTo>
                    <a:pt x="374268" y="91050"/>
                  </a:lnTo>
                  <a:lnTo>
                    <a:pt x="374517" y="91077"/>
                  </a:lnTo>
                  <a:lnTo>
                    <a:pt x="374759" y="91113"/>
                  </a:lnTo>
                  <a:lnTo>
                    <a:pt x="374988" y="91163"/>
                  </a:lnTo>
                  <a:lnTo>
                    <a:pt x="375215" y="91217"/>
                  </a:lnTo>
                  <a:lnTo>
                    <a:pt x="375443" y="91281"/>
                  </a:lnTo>
                  <a:lnTo>
                    <a:pt x="375664" y="91358"/>
                  </a:lnTo>
                  <a:lnTo>
                    <a:pt x="375880" y="91444"/>
                  </a:lnTo>
                  <a:lnTo>
                    <a:pt x="376337" y="91657"/>
                  </a:lnTo>
                  <a:lnTo>
                    <a:pt x="376560" y="91779"/>
                  </a:lnTo>
                  <a:lnTo>
                    <a:pt x="376756" y="91920"/>
                  </a:lnTo>
                  <a:lnTo>
                    <a:pt x="376915" y="92087"/>
                  </a:lnTo>
                  <a:lnTo>
                    <a:pt x="376987" y="92219"/>
                  </a:lnTo>
                  <a:lnTo>
                    <a:pt x="377043" y="92364"/>
                  </a:lnTo>
                  <a:lnTo>
                    <a:pt x="377085" y="92517"/>
                  </a:lnTo>
                  <a:lnTo>
                    <a:pt x="377138" y="92663"/>
                  </a:lnTo>
                  <a:lnTo>
                    <a:pt x="377213" y="92794"/>
                  </a:lnTo>
                  <a:lnTo>
                    <a:pt x="377421" y="92989"/>
                  </a:lnTo>
                  <a:lnTo>
                    <a:pt x="377701" y="93139"/>
                  </a:lnTo>
                  <a:lnTo>
                    <a:pt x="378022" y="93251"/>
                  </a:lnTo>
                  <a:lnTo>
                    <a:pt x="378358" y="93337"/>
                  </a:lnTo>
                  <a:lnTo>
                    <a:pt x="378678" y="93406"/>
                  </a:lnTo>
                  <a:lnTo>
                    <a:pt x="378959" y="93442"/>
                  </a:lnTo>
                  <a:lnTo>
                    <a:pt x="379241" y="93455"/>
                  </a:lnTo>
                  <a:lnTo>
                    <a:pt x="380110" y="93428"/>
                  </a:lnTo>
                  <a:lnTo>
                    <a:pt x="380548" y="93442"/>
                  </a:lnTo>
                  <a:lnTo>
                    <a:pt x="380990" y="93469"/>
                  </a:lnTo>
                  <a:lnTo>
                    <a:pt x="381236" y="93474"/>
                  </a:lnTo>
                  <a:lnTo>
                    <a:pt x="381428" y="93483"/>
                  </a:lnTo>
                  <a:lnTo>
                    <a:pt x="381848" y="93451"/>
                  </a:lnTo>
                  <a:lnTo>
                    <a:pt x="382247" y="93351"/>
                  </a:lnTo>
                  <a:lnTo>
                    <a:pt x="382485" y="93238"/>
                  </a:lnTo>
                  <a:lnTo>
                    <a:pt x="382712" y="93093"/>
                  </a:lnTo>
                  <a:lnTo>
                    <a:pt x="383154" y="92776"/>
                  </a:lnTo>
                  <a:lnTo>
                    <a:pt x="383384" y="92631"/>
                  </a:lnTo>
                  <a:lnTo>
                    <a:pt x="383513" y="92558"/>
                  </a:lnTo>
                  <a:lnTo>
                    <a:pt x="383913" y="92354"/>
                  </a:lnTo>
                  <a:lnTo>
                    <a:pt x="384382" y="92128"/>
                  </a:lnTo>
                  <a:lnTo>
                    <a:pt x="384722" y="91969"/>
                  </a:lnTo>
                  <a:lnTo>
                    <a:pt x="385065" y="91824"/>
                  </a:lnTo>
                  <a:lnTo>
                    <a:pt x="385413" y="91706"/>
                  </a:lnTo>
                  <a:lnTo>
                    <a:pt x="385767" y="91620"/>
                  </a:lnTo>
                  <a:lnTo>
                    <a:pt x="386107" y="91571"/>
                  </a:lnTo>
                  <a:lnTo>
                    <a:pt x="386458" y="91539"/>
                  </a:lnTo>
                  <a:lnTo>
                    <a:pt x="386813" y="91534"/>
                  </a:lnTo>
                  <a:lnTo>
                    <a:pt x="387153" y="91571"/>
                  </a:lnTo>
                  <a:lnTo>
                    <a:pt x="387475" y="91652"/>
                  </a:lnTo>
                  <a:lnTo>
                    <a:pt x="387709" y="91770"/>
                  </a:lnTo>
                  <a:lnTo>
                    <a:pt x="387928" y="91929"/>
                  </a:lnTo>
                  <a:lnTo>
                    <a:pt x="388139" y="92105"/>
                  </a:lnTo>
                  <a:lnTo>
                    <a:pt x="388355" y="92273"/>
                  </a:lnTo>
                  <a:lnTo>
                    <a:pt x="388585" y="92414"/>
                  </a:lnTo>
                  <a:lnTo>
                    <a:pt x="388871" y="92513"/>
                  </a:lnTo>
                  <a:lnTo>
                    <a:pt x="389175" y="92581"/>
                  </a:lnTo>
                  <a:lnTo>
                    <a:pt x="389483" y="92635"/>
                  </a:lnTo>
                  <a:lnTo>
                    <a:pt x="389778" y="92712"/>
                  </a:lnTo>
                  <a:lnTo>
                    <a:pt x="390050" y="92826"/>
                  </a:lnTo>
                  <a:lnTo>
                    <a:pt x="390258" y="92962"/>
                  </a:lnTo>
                  <a:lnTo>
                    <a:pt x="390454" y="93111"/>
                  </a:lnTo>
                  <a:lnTo>
                    <a:pt x="390726" y="93333"/>
                  </a:lnTo>
                  <a:lnTo>
                    <a:pt x="390900" y="93487"/>
                  </a:lnTo>
                  <a:lnTo>
                    <a:pt x="391070" y="93646"/>
                  </a:lnTo>
                  <a:lnTo>
                    <a:pt x="391391" y="93981"/>
                  </a:lnTo>
                  <a:lnTo>
                    <a:pt x="391690" y="94335"/>
                  </a:lnTo>
                  <a:lnTo>
                    <a:pt x="391829" y="94520"/>
                  </a:lnTo>
                  <a:lnTo>
                    <a:pt x="391965" y="94710"/>
                  </a:lnTo>
                  <a:lnTo>
                    <a:pt x="392094" y="94905"/>
                  </a:lnTo>
                  <a:lnTo>
                    <a:pt x="392555" y="95213"/>
                  </a:lnTo>
                  <a:lnTo>
                    <a:pt x="393018" y="95517"/>
                  </a:lnTo>
                  <a:lnTo>
                    <a:pt x="393483" y="95816"/>
                  </a:lnTo>
                  <a:lnTo>
                    <a:pt x="394424" y="96405"/>
                  </a:lnTo>
                  <a:lnTo>
                    <a:pt x="394733" y="96591"/>
                  </a:lnTo>
                  <a:lnTo>
                    <a:pt x="395051" y="96768"/>
                  </a:lnTo>
                  <a:lnTo>
                    <a:pt x="395678" y="97135"/>
                  </a:lnTo>
                  <a:lnTo>
                    <a:pt x="395976" y="97334"/>
                  </a:lnTo>
                  <a:lnTo>
                    <a:pt x="396256" y="97533"/>
                  </a:lnTo>
                  <a:lnTo>
                    <a:pt x="396532" y="97742"/>
                  </a:lnTo>
                  <a:lnTo>
                    <a:pt x="396803" y="97959"/>
                  </a:lnTo>
                  <a:lnTo>
                    <a:pt x="397063" y="98186"/>
                  </a:lnTo>
                  <a:lnTo>
                    <a:pt x="397305" y="98426"/>
                  </a:lnTo>
                  <a:lnTo>
                    <a:pt x="397505" y="98666"/>
                  </a:lnTo>
                  <a:lnTo>
                    <a:pt x="397690" y="98920"/>
                  </a:lnTo>
                  <a:lnTo>
                    <a:pt x="398046" y="99436"/>
                  </a:lnTo>
                  <a:lnTo>
                    <a:pt x="398238" y="99685"/>
                  </a:lnTo>
                  <a:lnTo>
                    <a:pt x="398597" y="100107"/>
                  </a:lnTo>
                  <a:lnTo>
                    <a:pt x="398975" y="100524"/>
                  </a:lnTo>
                  <a:lnTo>
                    <a:pt x="399372" y="100922"/>
                  </a:lnTo>
                  <a:lnTo>
                    <a:pt x="399786" y="101294"/>
                  </a:lnTo>
                  <a:lnTo>
                    <a:pt x="400221" y="101634"/>
                  </a:lnTo>
                  <a:lnTo>
                    <a:pt x="400602" y="101883"/>
                  </a:lnTo>
                  <a:lnTo>
                    <a:pt x="400999" y="102105"/>
                  </a:lnTo>
                  <a:lnTo>
                    <a:pt x="401819" y="102522"/>
                  </a:lnTo>
                  <a:lnTo>
                    <a:pt x="402219" y="102739"/>
                  </a:lnTo>
                  <a:lnTo>
                    <a:pt x="402737" y="103057"/>
                  </a:lnTo>
                  <a:lnTo>
                    <a:pt x="403748" y="103727"/>
                  </a:lnTo>
                  <a:lnTo>
                    <a:pt x="404254" y="104053"/>
                  </a:lnTo>
                  <a:lnTo>
                    <a:pt x="404772" y="104366"/>
                  </a:lnTo>
                  <a:lnTo>
                    <a:pt x="405486" y="104765"/>
                  </a:lnTo>
                  <a:lnTo>
                    <a:pt x="406207" y="105159"/>
                  </a:lnTo>
                  <a:lnTo>
                    <a:pt x="406939" y="105526"/>
                  </a:lnTo>
                  <a:lnTo>
                    <a:pt x="407683" y="105852"/>
                  </a:lnTo>
                  <a:lnTo>
                    <a:pt x="408447" y="106120"/>
                  </a:lnTo>
                  <a:lnTo>
                    <a:pt x="408938" y="106233"/>
                  </a:lnTo>
                  <a:lnTo>
                    <a:pt x="409440" y="106301"/>
                  </a:lnTo>
                  <a:lnTo>
                    <a:pt x="409950" y="106364"/>
                  </a:lnTo>
                  <a:lnTo>
                    <a:pt x="410440" y="106459"/>
                  </a:lnTo>
                  <a:lnTo>
                    <a:pt x="410905" y="106613"/>
                  </a:lnTo>
                  <a:lnTo>
                    <a:pt x="411147" y="106731"/>
                  </a:lnTo>
                  <a:lnTo>
                    <a:pt x="411385" y="106867"/>
                  </a:lnTo>
                  <a:lnTo>
                    <a:pt x="411846" y="107161"/>
                  </a:lnTo>
                  <a:lnTo>
                    <a:pt x="412560" y="107628"/>
                  </a:lnTo>
                  <a:lnTo>
                    <a:pt x="413047" y="107955"/>
                  </a:lnTo>
                  <a:lnTo>
                    <a:pt x="413519" y="108303"/>
                  </a:lnTo>
                  <a:lnTo>
                    <a:pt x="413956" y="108680"/>
                  </a:lnTo>
                  <a:lnTo>
                    <a:pt x="414343" y="109096"/>
                  </a:lnTo>
                  <a:lnTo>
                    <a:pt x="414629" y="109522"/>
                  </a:lnTo>
                  <a:lnTo>
                    <a:pt x="414867" y="109989"/>
                  </a:lnTo>
                  <a:lnTo>
                    <a:pt x="415297" y="110959"/>
                  </a:lnTo>
                  <a:lnTo>
                    <a:pt x="415535" y="111430"/>
                  </a:lnTo>
                  <a:lnTo>
                    <a:pt x="415747" y="111783"/>
                  </a:lnTo>
                  <a:lnTo>
                    <a:pt x="415970" y="112137"/>
                  </a:lnTo>
                  <a:lnTo>
                    <a:pt x="416200" y="112486"/>
                  </a:lnTo>
                  <a:lnTo>
                    <a:pt x="416419" y="112835"/>
                  </a:lnTo>
                  <a:lnTo>
                    <a:pt x="416627" y="113197"/>
                  </a:lnTo>
                  <a:lnTo>
                    <a:pt x="416688" y="113324"/>
                  </a:lnTo>
                  <a:lnTo>
                    <a:pt x="416952" y="113822"/>
                  </a:lnTo>
                  <a:lnTo>
                    <a:pt x="417130" y="113949"/>
                  </a:lnTo>
                  <a:lnTo>
                    <a:pt x="417359" y="114040"/>
                  </a:lnTo>
                  <a:lnTo>
                    <a:pt x="417616" y="114094"/>
                  </a:lnTo>
                  <a:lnTo>
                    <a:pt x="417878" y="114121"/>
                  </a:lnTo>
                  <a:lnTo>
                    <a:pt x="418126" y="114121"/>
                  </a:lnTo>
                  <a:lnTo>
                    <a:pt x="418428" y="114071"/>
                  </a:lnTo>
                  <a:lnTo>
                    <a:pt x="418730" y="113954"/>
                  </a:lnTo>
                  <a:lnTo>
                    <a:pt x="419029" y="113791"/>
                  </a:lnTo>
                  <a:lnTo>
                    <a:pt x="419320" y="113605"/>
                  </a:lnTo>
                  <a:lnTo>
                    <a:pt x="419596" y="113419"/>
                  </a:lnTo>
                  <a:lnTo>
                    <a:pt x="419860" y="113188"/>
                  </a:lnTo>
                  <a:lnTo>
                    <a:pt x="420098" y="112911"/>
                  </a:lnTo>
                  <a:lnTo>
                    <a:pt x="420332" y="112631"/>
                  </a:lnTo>
                  <a:lnTo>
                    <a:pt x="420574" y="112381"/>
                  </a:lnTo>
                  <a:lnTo>
                    <a:pt x="420854" y="112200"/>
                  </a:lnTo>
                  <a:lnTo>
                    <a:pt x="421016" y="112141"/>
                  </a:lnTo>
                  <a:lnTo>
                    <a:pt x="421181" y="112096"/>
                  </a:lnTo>
                  <a:lnTo>
                    <a:pt x="421525" y="112028"/>
                  </a:lnTo>
                  <a:lnTo>
                    <a:pt x="421699" y="111987"/>
                  </a:lnTo>
                  <a:lnTo>
                    <a:pt x="421982" y="111933"/>
                  </a:lnTo>
                  <a:lnTo>
                    <a:pt x="422292" y="111892"/>
                  </a:lnTo>
                  <a:lnTo>
                    <a:pt x="422587" y="111838"/>
                  </a:lnTo>
                  <a:lnTo>
                    <a:pt x="422836" y="111756"/>
                  </a:lnTo>
                  <a:lnTo>
                    <a:pt x="422995" y="111620"/>
                  </a:lnTo>
                  <a:lnTo>
                    <a:pt x="422987" y="111412"/>
                  </a:lnTo>
                  <a:lnTo>
                    <a:pt x="422828" y="111122"/>
                  </a:lnTo>
                  <a:lnTo>
                    <a:pt x="422594" y="110782"/>
                  </a:lnTo>
                  <a:lnTo>
                    <a:pt x="422371" y="110424"/>
                  </a:lnTo>
                  <a:lnTo>
                    <a:pt x="422235" y="110084"/>
                  </a:lnTo>
                  <a:lnTo>
                    <a:pt x="422231" y="109758"/>
                  </a:lnTo>
                  <a:lnTo>
                    <a:pt x="422292" y="109400"/>
                  </a:lnTo>
                  <a:lnTo>
                    <a:pt x="422367" y="109051"/>
                  </a:lnTo>
                  <a:lnTo>
                    <a:pt x="422394" y="108738"/>
                  </a:lnTo>
                  <a:lnTo>
                    <a:pt x="422318" y="108507"/>
                  </a:lnTo>
                  <a:lnTo>
                    <a:pt x="422133" y="108362"/>
                  </a:lnTo>
                  <a:lnTo>
                    <a:pt x="421876" y="108276"/>
                  </a:lnTo>
                  <a:lnTo>
                    <a:pt x="421578" y="108222"/>
                  </a:lnTo>
                  <a:lnTo>
                    <a:pt x="420981" y="108145"/>
                  </a:lnTo>
                  <a:lnTo>
                    <a:pt x="420355" y="108140"/>
                  </a:lnTo>
                  <a:lnTo>
                    <a:pt x="419701" y="108262"/>
                  </a:lnTo>
                  <a:lnTo>
                    <a:pt x="419048" y="108412"/>
                  </a:lnTo>
                  <a:lnTo>
                    <a:pt x="418417" y="108498"/>
                  </a:lnTo>
                  <a:lnTo>
                    <a:pt x="417831" y="108426"/>
                  </a:lnTo>
                  <a:lnTo>
                    <a:pt x="417311" y="108158"/>
                  </a:lnTo>
                  <a:lnTo>
                    <a:pt x="416839" y="107755"/>
                  </a:lnTo>
                  <a:lnTo>
                    <a:pt x="415932" y="106790"/>
                  </a:lnTo>
                  <a:lnTo>
                    <a:pt x="415456" y="106355"/>
                  </a:lnTo>
                  <a:lnTo>
                    <a:pt x="414961" y="105993"/>
                  </a:lnTo>
                  <a:lnTo>
                    <a:pt x="414451" y="105639"/>
                  </a:lnTo>
                  <a:lnTo>
                    <a:pt x="412431" y="104307"/>
                  </a:lnTo>
                  <a:lnTo>
                    <a:pt x="411951" y="103999"/>
                  </a:lnTo>
                  <a:lnTo>
                    <a:pt x="410992" y="103374"/>
                  </a:lnTo>
                  <a:lnTo>
                    <a:pt x="410521" y="103057"/>
                  </a:lnTo>
                  <a:lnTo>
                    <a:pt x="409682" y="102504"/>
                  </a:lnTo>
                  <a:lnTo>
                    <a:pt x="409263" y="102223"/>
                  </a:lnTo>
                  <a:lnTo>
                    <a:pt x="408858" y="101928"/>
                  </a:lnTo>
                  <a:lnTo>
                    <a:pt x="408469" y="101611"/>
                  </a:lnTo>
                  <a:lnTo>
                    <a:pt x="407952" y="101131"/>
                  </a:lnTo>
                  <a:lnTo>
                    <a:pt x="407464" y="100614"/>
                  </a:lnTo>
                  <a:lnTo>
                    <a:pt x="407003" y="100071"/>
                  </a:lnTo>
                  <a:lnTo>
                    <a:pt x="406570" y="99504"/>
                  </a:lnTo>
                  <a:lnTo>
                    <a:pt x="406162" y="98924"/>
                  </a:lnTo>
                  <a:lnTo>
                    <a:pt x="405728" y="98236"/>
                  </a:lnTo>
                  <a:lnTo>
                    <a:pt x="405331" y="97524"/>
                  </a:lnTo>
                  <a:lnTo>
                    <a:pt x="404968" y="96786"/>
                  </a:lnTo>
                  <a:lnTo>
                    <a:pt x="404632" y="96038"/>
                  </a:lnTo>
                  <a:lnTo>
                    <a:pt x="404315" y="95286"/>
                  </a:lnTo>
                  <a:lnTo>
                    <a:pt x="404111" y="94733"/>
                  </a:lnTo>
                  <a:lnTo>
                    <a:pt x="403927" y="94176"/>
                  </a:lnTo>
                  <a:lnTo>
                    <a:pt x="403752" y="93614"/>
                  </a:lnTo>
                  <a:lnTo>
                    <a:pt x="403563" y="93057"/>
                  </a:lnTo>
                  <a:lnTo>
                    <a:pt x="403355" y="92509"/>
                  </a:lnTo>
                  <a:lnTo>
                    <a:pt x="403160" y="92055"/>
                  </a:lnTo>
                  <a:lnTo>
                    <a:pt x="402952" y="91602"/>
                  </a:lnTo>
                  <a:lnTo>
                    <a:pt x="402733" y="91158"/>
                  </a:lnTo>
                  <a:lnTo>
                    <a:pt x="402506" y="90719"/>
                  </a:lnTo>
                  <a:lnTo>
                    <a:pt x="402268" y="90284"/>
                  </a:lnTo>
                  <a:lnTo>
                    <a:pt x="402189" y="90107"/>
                  </a:lnTo>
                  <a:lnTo>
                    <a:pt x="402023" y="89758"/>
                  </a:lnTo>
                  <a:lnTo>
                    <a:pt x="401694" y="89097"/>
                  </a:lnTo>
                  <a:lnTo>
                    <a:pt x="401528" y="88789"/>
                  </a:lnTo>
                  <a:lnTo>
                    <a:pt x="401018" y="87860"/>
                  </a:lnTo>
                  <a:lnTo>
                    <a:pt x="400406" y="86700"/>
                  </a:lnTo>
                  <a:lnTo>
                    <a:pt x="400001" y="85921"/>
                  </a:lnTo>
                  <a:lnTo>
                    <a:pt x="399786" y="85531"/>
                  </a:lnTo>
                  <a:lnTo>
                    <a:pt x="399557" y="85141"/>
                  </a:lnTo>
                  <a:lnTo>
                    <a:pt x="399334" y="84747"/>
                  </a:lnTo>
                  <a:lnTo>
                    <a:pt x="399137" y="84349"/>
                  </a:lnTo>
                  <a:lnTo>
                    <a:pt x="398986" y="83936"/>
                  </a:lnTo>
                  <a:lnTo>
                    <a:pt x="398877" y="83533"/>
                  </a:lnTo>
                  <a:lnTo>
                    <a:pt x="398794" y="83121"/>
                  </a:lnTo>
                  <a:lnTo>
                    <a:pt x="398741" y="82700"/>
                  </a:lnTo>
                  <a:lnTo>
                    <a:pt x="398718" y="82278"/>
                  </a:lnTo>
                  <a:lnTo>
                    <a:pt x="398733" y="81866"/>
                  </a:lnTo>
                  <a:lnTo>
                    <a:pt x="398782" y="81548"/>
                  </a:lnTo>
                  <a:lnTo>
                    <a:pt x="398862" y="81232"/>
                  </a:lnTo>
                  <a:lnTo>
                    <a:pt x="398956" y="80919"/>
                  </a:lnTo>
                  <a:lnTo>
                    <a:pt x="399058" y="80606"/>
                  </a:lnTo>
                  <a:lnTo>
                    <a:pt x="399145" y="80289"/>
                  </a:lnTo>
                  <a:lnTo>
                    <a:pt x="399364" y="79433"/>
                  </a:lnTo>
                  <a:lnTo>
                    <a:pt x="399568" y="78572"/>
                  </a:lnTo>
                  <a:lnTo>
                    <a:pt x="399661" y="78137"/>
                  </a:lnTo>
                  <a:lnTo>
                    <a:pt x="399752" y="77620"/>
                  </a:lnTo>
                  <a:lnTo>
                    <a:pt x="399888" y="76578"/>
                  </a:lnTo>
                  <a:lnTo>
                    <a:pt x="399971" y="76062"/>
                  </a:lnTo>
                  <a:lnTo>
                    <a:pt x="400088" y="75554"/>
                  </a:lnTo>
                  <a:lnTo>
                    <a:pt x="400213" y="75165"/>
                  </a:lnTo>
                  <a:lnTo>
                    <a:pt x="400358" y="74789"/>
                  </a:lnTo>
                  <a:lnTo>
                    <a:pt x="400659" y="74028"/>
                  </a:lnTo>
                  <a:lnTo>
                    <a:pt x="400791" y="73647"/>
                  </a:lnTo>
                  <a:lnTo>
                    <a:pt x="401055" y="72868"/>
                  </a:lnTo>
                  <a:lnTo>
                    <a:pt x="401176" y="72474"/>
                  </a:lnTo>
                  <a:lnTo>
                    <a:pt x="401267" y="72079"/>
                  </a:lnTo>
                  <a:lnTo>
                    <a:pt x="401305" y="71685"/>
                  </a:lnTo>
                  <a:lnTo>
                    <a:pt x="401301" y="71427"/>
                  </a:lnTo>
                  <a:lnTo>
                    <a:pt x="401278" y="71164"/>
                  </a:lnTo>
                  <a:lnTo>
                    <a:pt x="401244" y="70901"/>
                  </a:lnTo>
                  <a:lnTo>
                    <a:pt x="401195" y="70643"/>
                  </a:lnTo>
                  <a:lnTo>
                    <a:pt x="401112" y="70313"/>
                  </a:lnTo>
                  <a:lnTo>
                    <a:pt x="401067" y="70172"/>
                  </a:lnTo>
                  <a:lnTo>
                    <a:pt x="400984" y="69959"/>
                  </a:lnTo>
                  <a:lnTo>
                    <a:pt x="400893" y="69751"/>
                  </a:lnTo>
                  <a:lnTo>
                    <a:pt x="400817" y="69538"/>
                  </a:lnTo>
                  <a:lnTo>
                    <a:pt x="400772" y="69325"/>
                  </a:lnTo>
                  <a:lnTo>
                    <a:pt x="400761" y="69076"/>
                  </a:lnTo>
                  <a:lnTo>
                    <a:pt x="400772" y="68822"/>
                  </a:lnTo>
                  <a:lnTo>
                    <a:pt x="400806" y="68568"/>
                  </a:lnTo>
                  <a:lnTo>
                    <a:pt x="400863" y="68319"/>
                  </a:lnTo>
                  <a:lnTo>
                    <a:pt x="400938" y="68079"/>
                  </a:lnTo>
                  <a:lnTo>
                    <a:pt x="401101" y="67744"/>
                  </a:lnTo>
                  <a:lnTo>
                    <a:pt x="401324" y="67422"/>
                  </a:lnTo>
                  <a:lnTo>
                    <a:pt x="401558" y="67155"/>
                  </a:lnTo>
                  <a:lnTo>
                    <a:pt x="401875" y="66838"/>
                  </a:lnTo>
                  <a:lnTo>
                    <a:pt x="402162" y="66566"/>
                  </a:lnTo>
                  <a:lnTo>
                    <a:pt x="402638" y="66163"/>
                  </a:lnTo>
                  <a:lnTo>
                    <a:pt x="403160" y="65809"/>
                  </a:lnTo>
                  <a:lnTo>
                    <a:pt x="403718" y="65492"/>
                  </a:lnTo>
                  <a:lnTo>
                    <a:pt x="404292" y="65202"/>
                  </a:lnTo>
                  <a:lnTo>
                    <a:pt x="404866" y="64935"/>
                  </a:lnTo>
                  <a:lnTo>
                    <a:pt x="405380" y="64717"/>
                  </a:lnTo>
                  <a:lnTo>
                    <a:pt x="405905" y="64523"/>
                  </a:lnTo>
                  <a:lnTo>
                    <a:pt x="406438" y="64351"/>
                  </a:lnTo>
                  <a:lnTo>
                    <a:pt x="408020" y="63861"/>
                  </a:lnTo>
                  <a:lnTo>
                    <a:pt x="408526" y="63712"/>
                  </a:lnTo>
                  <a:lnTo>
                    <a:pt x="409036" y="63566"/>
                  </a:lnTo>
                  <a:lnTo>
                    <a:pt x="409546" y="63426"/>
                  </a:lnTo>
                  <a:lnTo>
                    <a:pt x="410060" y="63290"/>
                  </a:lnTo>
                  <a:lnTo>
                    <a:pt x="410667" y="63087"/>
                  </a:lnTo>
                  <a:lnTo>
                    <a:pt x="411876" y="62656"/>
                  </a:lnTo>
                  <a:lnTo>
                    <a:pt x="412473" y="62429"/>
                  </a:lnTo>
                  <a:lnTo>
                    <a:pt x="413073" y="62194"/>
                  </a:lnTo>
                  <a:lnTo>
                    <a:pt x="413859" y="61872"/>
                  </a:lnTo>
                  <a:lnTo>
                    <a:pt x="414640" y="61532"/>
                  </a:lnTo>
                  <a:lnTo>
                    <a:pt x="415418" y="61179"/>
                  </a:lnTo>
                  <a:lnTo>
                    <a:pt x="416189" y="60817"/>
                  </a:lnTo>
                  <a:lnTo>
                    <a:pt x="418693" y="59607"/>
                  </a:lnTo>
                  <a:lnTo>
                    <a:pt x="419550" y="59172"/>
                  </a:lnTo>
                  <a:lnTo>
                    <a:pt x="420393" y="58710"/>
                  </a:lnTo>
                  <a:lnTo>
                    <a:pt x="421211" y="58207"/>
                  </a:lnTo>
                  <a:lnTo>
                    <a:pt x="422073" y="57609"/>
                  </a:lnTo>
                  <a:lnTo>
                    <a:pt x="422908" y="56965"/>
                  </a:lnTo>
                  <a:lnTo>
                    <a:pt x="423720" y="56286"/>
                  </a:lnTo>
                  <a:lnTo>
                    <a:pt x="424512" y="55589"/>
                  </a:lnTo>
                  <a:lnTo>
                    <a:pt x="425287" y="54873"/>
                  </a:lnTo>
                  <a:lnTo>
                    <a:pt x="425740" y="54447"/>
                  </a:lnTo>
                  <a:lnTo>
                    <a:pt x="426186" y="54012"/>
                  </a:lnTo>
                  <a:lnTo>
                    <a:pt x="426624" y="53572"/>
                  </a:lnTo>
                  <a:lnTo>
                    <a:pt x="427051" y="53124"/>
                  </a:lnTo>
                  <a:lnTo>
                    <a:pt x="427466" y="52662"/>
                  </a:lnTo>
                  <a:lnTo>
                    <a:pt x="427716" y="52376"/>
                  </a:lnTo>
                  <a:lnTo>
                    <a:pt x="427958" y="52086"/>
                  </a:lnTo>
                  <a:lnTo>
                    <a:pt x="428196" y="51792"/>
                  </a:lnTo>
                  <a:lnTo>
                    <a:pt x="428430" y="51493"/>
                  </a:lnTo>
                  <a:lnTo>
                    <a:pt x="428659" y="51190"/>
                  </a:lnTo>
                  <a:lnTo>
                    <a:pt x="428852" y="50900"/>
                  </a:lnTo>
                  <a:lnTo>
                    <a:pt x="428954" y="50754"/>
                  </a:lnTo>
                  <a:lnTo>
                    <a:pt x="429158" y="50469"/>
                  </a:lnTo>
                  <a:lnTo>
                    <a:pt x="429358" y="50211"/>
                  </a:lnTo>
                  <a:lnTo>
                    <a:pt x="430000" y="49463"/>
                  </a:lnTo>
                  <a:lnTo>
                    <a:pt x="430208" y="49214"/>
                  </a:lnTo>
                  <a:lnTo>
                    <a:pt x="430533" y="48802"/>
                  </a:lnTo>
                  <a:lnTo>
                    <a:pt x="430850" y="48390"/>
                  </a:lnTo>
                  <a:lnTo>
                    <a:pt x="431164" y="47968"/>
                  </a:lnTo>
                  <a:lnTo>
                    <a:pt x="431465" y="47542"/>
                  </a:lnTo>
                  <a:lnTo>
                    <a:pt x="431761" y="47112"/>
                  </a:lnTo>
                  <a:lnTo>
                    <a:pt x="432296" y="46292"/>
                  </a:lnTo>
                  <a:lnTo>
                    <a:pt x="432553" y="45871"/>
                  </a:lnTo>
                  <a:lnTo>
                    <a:pt x="432791" y="45445"/>
                  </a:lnTo>
                  <a:lnTo>
                    <a:pt x="433006" y="45005"/>
                  </a:lnTo>
                  <a:lnTo>
                    <a:pt x="433222" y="44439"/>
                  </a:lnTo>
                  <a:lnTo>
                    <a:pt x="433392" y="43846"/>
                  </a:lnTo>
                  <a:lnTo>
                    <a:pt x="433679" y="42641"/>
                  </a:lnTo>
                  <a:lnTo>
                    <a:pt x="433845" y="42042"/>
                  </a:lnTo>
                  <a:lnTo>
                    <a:pt x="434034" y="41486"/>
                  </a:lnTo>
                  <a:lnTo>
                    <a:pt x="434453" y="40385"/>
                  </a:lnTo>
                  <a:lnTo>
                    <a:pt x="434641" y="39827"/>
                  </a:lnTo>
                  <a:lnTo>
                    <a:pt x="434801" y="39266"/>
                  </a:lnTo>
                  <a:lnTo>
                    <a:pt x="434907" y="38726"/>
                  </a:lnTo>
                  <a:lnTo>
                    <a:pt x="434982" y="38179"/>
                  </a:lnTo>
                  <a:lnTo>
                    <a:pt x="435043" y="37626"/>
                  </a:lnTo>
                  <a:lnTo>
                    <a:pt x="435111" y="37078"/>
                  </a:lnTo>
                  <a:lnTo>
                    <a:pt x="435213" y="36538"/>
                  </a:lnTo>
                  <a:lnTo>
                    <a:pt x="435315" y="36135"/>
                  </a:lnTo>
                  <a:lnTo>
                    <a:pt x="435680" y="34944"/>
                  </a:lnTo>
                  <a:lnTo>
                    <a:pt x="435793" y="34540"/>
                  </a:lnTo>
                  <a:lnTo>
                    <a:pt x="436005" y="33608"/>
                  </a:lnTo>
                  <a:lnTo>
                    <a:pt x="436179" y="32660"/>
                  </a:lnTo>
                  <a:lnTo>
                    <a:pt x="436330" y="31714"/>
                  </a:lnTo>
                  <a:lnTo>
                    <a:pt x="436485" y="30763"/>
                  </a:lnTo>
                  <a:lnTo>
                    <a:pt x="436662" y="29816"/>
                  </a:lnTo>
                  <a:lnTo>
                    <a:pt x="436983" y="28316"/>
                  </a:lnTo>
                  <a:lnTo>
                    <a:pt x="437153" y="27564"/>
                  </a:lnTo>
                  <a:lnTo>
                    <a:pt x="437327" y="26817"/>
                  </a:lnTo>
                  <a:lnTo>
                    <a:pt x="437505" y="26069"/>
                  </a:lnTo>
                  <a:lnTo>
                    <a:pt x="437777" y="23646"/>
                  </a:lnTo>
                  <a:lnTo>
                    <a:pt x="438124" y="22808"/>
                  </a:lnTo>
                  <a:lnTo>
                    <a:pt x="438706" y="19446"/>
                  </a:lnTo>
                  <a:lnTo>
                    <a:pt x="438720" y="18667"/>
                  </a:lnTo>
                  <a:lnTo>
                    <a:pt x="439155" y="16208"/>
                  </a:lnTo>
                  <a:lnTo>
                    <a:pt x="439238" y="14976"/>
                  </a:lnTo>
                  <a:lnTo>
                    <a:pt x="439389" y="13811"/>
                  </a:lnTo>
                  <a:lnTo>
                    <a:pt x="439404" y="13032"/>
                  </a:lnTo>
                  <a:lnTo>
                    <a:pt x="439472" y="12710"/>
                  </a:lnTo>
                  <a:lnTo>
                    <a:pt x="439487" y="11931"/>
                  </a:lnTo>
                  <a:lnTo>
                    <a:pt x="439699" y="11093"/>
                  </a:lnTo>
                  <a:lnTo>
                    <a:pt x="439638" y="10704"/>
                  </a:lnTo>
                  <a:lnTo>
                    <a:pt x="439661" y="9145"/>
                  </a:lnTo>
                  <a:lnTo>
                    <a:pt x="439808" y="8371"/>
                  </a:lnTo>
                  <a:lnTo>
                    <a:pt x="439842" y="5970"/>
                  </a:lnTo>
                  <a:lnTo>
                    <a:pt x="440133" y="4353"/>
                  </a:lnTo>
                  <a:lnTo>
                    <a:pt x="440549" y="3188"/>
                  </a:lnTo>
                  <a:lnTo>
                    <a:pt x="441232" y="1970"/>
                  </a:lnTo>
                  <a:lnTo>
                    <a:pt x="441336" y="1823"/>
                  </a:lnTo>
                  <a:lnTo>
                    <a:pt x="441503" y="1585"/>
                  </a:lnTo>
                  <a:lnTo>
                    <a:pt x="441977" y="1137"/>
                  </a:lnTo>
                  <a:lnTo>
                    <a:pt x="442313" y="1010"/>
                  </a:lnTo>
                  <a:lnTo>
                    <a:pt x="443253" y="312"/>
                  </a:lnTo>
                  <a:lnTo>
                    <a:pt x="443653" y="59"/>
                  </a:lnTo>
                  <a:lnTo>
                    <a:pt x="444053" y="0"/>
                  </a:lnTo>
                  <a:lnTo>
                    <a:pt x="444454" y="4"/>
                  </a:lnTo>
                  <a:lnTo>
                    <a:pt x="445047" y="145"/>
                  </a:lnTo>
                  <a:lnTo>
                    <a:pt x="445446" y="22"/>
                  </a:lnTo>
                  <a:lnTo>
                    <a:pt x="445911" y="95"/>
                  </a:lnTo>
                  <a:lnTo>
                    <a:pt x="447033" y="761"/>
                  </a:lnTo>
                  <a:lnTo>
                    <a:pt x="447751" y="1417"/>
                  </a:lnTo>
                  <a:lnTo>
                    <a:pt x="448404" y="2205"/>
                  </a:lnTo>
                  <a:lnTo>
                    <a:pt x="449057" y="3062"/>
                  </a:lnTo>
                  <a:lnTo>
                    <a:pt x="449310" y="3841"/>
                  </a:lnTo>
                  <a:lnTo>
                    <a:pt x="449684" y="5467"/>
                  </a:lnTo>
                  <a:lnTo>
                    <a:pt x="450047" y="7877"/>
                  </a:lnTo>
                  <a:lnTo>
                    <a:pt x="450039" y="8330"/>
                  </a:lnTo>
                  <a:lnTo>
                    <a:pt x="450224" y="9177"/>
                  </a:lnTo>
                  <a:lnTo>
                    <a:pt x="450334" y="10735"/>
                  </a:lnTo>
                  <a:lnTo>
                    <a:pt x="450455" y="11578"/>
                  </a:lnTo>
                  <a:lnTo>
                    <a:pt x="450685" y="13788"/>
                  </a:lnTo>
                  <a:lnTo>
                    <a:pt x="450681" y="14178"/>
                  </a:lnTo>
                  <a:lnTo>
                    <a:pt x="450855" y="15736"/>
                  </a:lnTo>
                  <a:lnTo>
                    <a:pt x="450848" y="16126"/>
                  </a:lnTo>
                  <a:lnTo>
                    <a:pt x="450972" y="16905"/>
                  </a:lnTo>
                  <a:lnTo>
                    <a:pt x="451165" y="18590"/>
                  </a:lnTo>
                  <a:lnTo>
                    <a:pt x="451463" y="19510"/>
                  </a:lnTo>
                  <a:lnTo>
                    <a:pt x="452767" y="21150"/>
                  </a:lnTo>
                  <a:lnTo>
                    <a:pt x="453151" y="21997"/>
                  </a:lnTo>
                  <a:lnTo>
                    <a:pt x="453406" y="22777"/>
                  </a:lnTo>
                  <a:lnTo>
                    <a:pt x="454239" y="24806"/>
                  </a:lnTo>
                  <a:lnTo>
                    <a:pt x="455304" y="27051"/>
                  </a:lnTo>
                  <a:lnTo>
                    <a:pt x="455913" y="28334"/>
                  </a:lnTo>
                  <a:lnTo>
                    <a:pt x="456041" y="28724"/>
                  </a:lnTo>
                  <a:lnTo>
                    <a:pt x="456425" y="29571"/>
                  </a:lnTo>
                  <a:lnTo>
                    <a:pt x="457209" y="30492"/>
                  </a:lnTo>
                  <a:lnTo>
                    <a:pt x="457594" y="31276"/>
                  </a:lnTo>
                  <a:lnTo>
                    <a:pt x="457789" y="31732"/>
                  </a:lnTo>
                  <a:lnTo>
                    <a:pt x="458101" y="32970"/>
                  </a:lnTo>
                  <a:lnTo>
                    <a:pt x="458475" y="34665"/>
                  </a:lnTo>
                  <a:lnTo>
                    <a:pt x="458728" y="35512"/>
                  </a:lnTo>
                  <a:lnTo>
                    <a:pt x="459049" y="36227"/>
                  </a:lnTo>
                  <a:lnTo>
                    <a:pt x="459822" y="37861"/>
                  </a:lnTo>
                  <a:lnTo>
                    <a:pt x="460533" y="39041"/>
                  </a:lnTo>
                  <a:lnTo>
                    <a:pt x="461307" y="40676"/>
                  </a:lnTo>
                  <a:lnTo>
                    <a:pt x="461812" y="42432"/>
                  </a:lnTo>
                  <a:lnTo>
                    <a:pt x="461921" y="43927"/>
                  </a:lnTo>
                  <a:lnTo>
                    <a:pt x="461982" y="44380"/>
                  </a:lnTo>
                  <a:lnTo>
                    <a:pt x="462174" y="44838"/>
                  </a:lnTo>
                  <a:lnTo>
                    <a:pt x="462167" y="45228"/>
                  </a:lnTo>
                  <a:lnTo>
                    <a:pt x="462363" y="45554"/>
                  </a:lnTo>
                  <a:lnTo>
                    <a:pt x="462859" y="47770"/>
                  </a:lnTo>
                  <a:lnTo>
                    <a:pt x="463378" y="48621"/>
                  </a:lnTo>
                  <a:lnTo>
                    <a:pt x="464030" y="49474"/>
                  </a:lnTo>
                  <a:lnTo>
                    <a:pt x="464614" y="50324"/>
                  </a:lnTo>
                  <a:lnTo>
                    <a:pt x="465129" y="51567"/>
                  </a:lnTo>
                  <a:lnTo>
                    <a:pt x="465120" y="52018"/>
                  </a:lnTo>
                  <a:lnTo>
                    <a:pt x="464982" y="52472"/>
                  </a:lnTo>
                  <a:lnTo>
                    <a:pt x="464383" y="52526"/>
                  </a:lnTo>
                  <a:lnTo>
                    <a:pt x="463856" y="52323"/>
                  </a:lnTo>
                  <a:lnTo>
                    <a:pt x="462329" y="52367"/>
                  </a:lnTo>
                  <a:lnTo>
                    <a:pt x="461524" y="52743"/>
                  </a:lnTo>
                  <a:lnTo>
                    <a:pt x="460659" y="52861"/>
                  </a:lnTo>
                  <a:lnTo>
                    <a:pt x="460457" y="52857"/>
                  </a:lnTo>
                  <a:lnTo>
                    <a:pt x="460454" y="53116"/>
                  </a:lnTo>
                  <a:lnTo>
                    <a:pt x="460516" y="53314"/>
                  </a:lnTo>
                  <a:lnTo>
                    <a:pt x="460510" y="53769"/>
                  </a:lnTo>
                  <a:lnTo>
                    <a:pt x="460810" y="55847"/>
                  </a:lnTo>
                  <a:lnTo>
                    <a:pt x="460871" y="56236"/>
                  </a:lnTo>
                  <a:lnTo>
                    <a:pt x="461264" y="56635"/>
                  </a:lnTo>
                  <a:lnTo>
                    <a:pt x="461458" y="56958"/>
                  </a:lnTo>
                  <a:lnTo>
                    <a:pt x="462697" y="58603"/>
                  </a:lnTo>
                  <a:lnTo>
                    <a:pt x="463475" y="59844"/>
                  </a:lnTo>
                  <a:lnTo>
                    <a:pt x="463868" y="60243"/>
                  </a:lnTo>
                  <a:lnTo>
                    <a:pt x="464719" y="61034"/>
                  </a:lnTo>
                  <a:lnTo>
                    <a:pt x="466830" y="62103"/>
                  </a:lnTo>
                  <a:lnTo>
                    <a:pt x="467625" y="62245"/>
                  </a:lnTo>
                  <a:lnTo>
                    <a:pt x="469215" y="62463"/>
                  </a:lnTo>
                  <a:lnTo>
                    <a:pt x="470080" y="62540"/>
                  </a:lnTo>
                  <a:lnTo>
                    <a:pt x="471066" y="63074"/>
                  </a:lnTo>
                  <a:lnTo>
                    <a:pt x="471789" y="63671"/>
                  </a:lnTo>
                  <a:lnTo>
                    <a:pt x="473764" y="64804"/>
                  </a:lnTo>
                  <a:lnTo>
                    <a:pt x="474227" y="65004"/>
                  </a:lnTo>
                  <a:lnTo>
                    <a:pt x="476137" y="66135"/>
                  </a:lnTo>
                  <a:lnTo>
                    <a:pt x="476931" y="66535"/>
                  </a:lnTo>
                  <a:lnTo>
                    <a:pt x="477328" y="66608"/>
                  </a:lnTo>
                  <a:lnTo>
                    <a:pt x="478116" y="67137"/>
                  </a:lnTo>
                  <a:lnTo>
                    <a:pt x="478969" y="67866"/>
                  </a:lnTo>
                  <a:lnTo>
                    <a:pt x="479876" y="69434"/>
                  </a:lnTo>
                  <a:lnTo>
                    <a:pt x="480382" y="71128"/>
                  </a:lnTo>
                  <a:lnTo>
                    <a:pt x="480441" y="71586"/>
                  </a:lnTo>
                  <a:lnTo>
                    <a:pt x="480568" y="71977"/>
                  </a:lnTo>
                  <a:lnTo>
                    <a:pt x="481053" y="75097"/>
                  </a:lnTo>
                  <a:lnTo>
                    <a:pt x="481310" y="75618"/>
                  </a:lnTo>
                  <a:lnTo>
                    <a:pt x="481703" y="76080"/>
                  </a:lnTo>
                  <a:lnTo>
                    <a:pt x="481962" y="76471"/>
                  </a:lnTo>
                  <a:lnTo>
                    <a:pt x="483095" y="80707"/>
                  </a:lnTo>
                  <a:lnTo>
                    <a:pt x="483287" y="81097"/>
                  </a:lnTo>
                  <a:lnTo>
                    <a:pt x="483669" y="82275"/>
                  </a:lnTo>
                  <a:lnTo>
                    <a:pt x="483860" y="82795"/>
                  </a:lnTo>
                  <a:lnTo>
                    <a:pt x="484235" y="84359"/>
                  </a:lnTo>
                  <a:lnTo>
                    <a:pt x="484229" y="84747"/>
                  </a:lnTo>
                  <a:lnTo>
                    <a:pt x="483607" y="86360"/>
                  </a:lnTo>
                  <a:lnTo>
                    <a:pt x="482666" y="87185"/>
                  </a:lnTo>
                  <a:lnTo>
                    <a:pt x="483188" y="87652"/>
                  </a:lnTo>
                  <a:lnTo>
                    <a:pt x="483962" y="89351"/>
                  </a:lnTo>
                  <a:lnTo>
                    <a:pt x="484287" y="89677"/>
                  </a:lnTo>
                  <a:lnTo>
                    <a:pt x="485059" y="91377"/>
                  </a:lnTo>
                  <a:lnTo>
                    <a:pt x="485121" y="91702"/>
                  </a:lnTo>
                  <a:lnTo>
                    <a:pt x="485314" y="92160"/>
                  </a:lnTo>
                  <a:lnTo>
                    <a:pt x="485555" y="93723"/>
                  </a:lnTo>
                  <a:lnTo>
                    <a:pt x="485538" y="94889"/>
                  </a:lnTo>
                  <a:lnTo>
                    <a:pt x="485393" y="95667"/>
                  </a:lnTo>
                  <a:lnTo>
                    <a:pt x="485234" y="97284"/>
                  </a:lnTo>
                  <a:lnTo>
                    <a:pt x="484738" y="99352"/>
                  </a:lnTo>
                  <a:lnTo>
                    <a:pt x="484530" y="99931"/>
                  </a:lnTo>
                  <a:lnTo>
                    <a:pt x="484253" y="100642"/>
                  </a:lnTo>
                  <a:lnTo>
                    <a:pt x="483703" y="101803"/>
                  </a:lnTo>
                  <a:lnTo>
                    <a:pt x="483631" y="102192"/>
                  </a:lnTo>
                  <a:lnTo>
                    <a:pt x="483758" y="103194"/>
                  </a:lnTo>
                  <a:lnTo>
                    <a:pt x="484350" y="103048"/>
                  </a:lnTo>
                  <a:lnTo>
                    <a:pt x="486161" y="101970"/>
                  </a:lnTo>
                  <a:lnTo>
                    <a:pt x="486630" y="101848"/>
                  </a:lnTo>
                  <a:lnTo>
                    <a:pt x="487274" y="101543"/>
                  </a:lnTo>
                  <a:lnTo>
                    <a:pt x="487524" y="101670"/>
                  </a:lnTo>
                  <a:lnTo>
                    <a:pt x="487762" y="101779"/>
                  </a:lnTo>
                  <a:lnTo>
                    <a:pt x="488176" y="101947"/>
                  </a:lnTo>
                  <a:lnTo>
                    <a:pt x="488380" y="102005"/>
                  </a:lnTo>
                  <a:lnTo>
                    <a:pt x="489219" y="101896"/>
                  </a:lnTo>
                  <a:lnTo>
                    <a:pt x="489381" y="101874"/>
                  </a:lnTo>
                  <a:lnTo>
                    <a:pt x="489895" y="101887"/>
                  </a:lnTo>
                  <a:lnTo>
                    <a:pt x="490288" y="101797"/>
                  </a:lnTo>
                  <a:lnTo>
                    <a:pt x="490462" y="101743"/>
                  </a:lnTo>
                  <a:lnTo>
                    <a:pt x="490753" y="101715"/>
                  </a:lnTo>
                  <a:lnTo>
                    <a:pt x="491479" y="101984"/>
                  </a:lnTo>
                  <a:lnTo>
                    <a:pt x="492202" y="102449"/>
                  </a:lnTo>
                  <a:lnTo>
                    <a:pt x="493249" y="103505"/>
                  </a:lnTo>
                  <a:lnTo>
                    <a:pt x="493972" y="104100"/>
                  </a:lnTo>
                  <a:lnTo>
                    <a:pt x="495154" y="105024"/>
                  </a:lnTo>
                  <a:lnTo>
                    <a:pt x="496007" y="105817"/>
                  </a:lnTo>
                  <a:lnTo>
                    <a:pt x="497381" y="107266"/>
                  </a:lnTo>
                  <a:lnTo>
                    <a:pt x="498100" y="107924"/>
                  </a:lnTo>
                  <a:lnTo>
                    <a:pt x="498494" y="108317"/>
                  </a:lnTo>
                  <a:lnTo>
                    <a:pt x="502025" y="112069"/>
                  </a:lnTo>
                  <a:lnTo>
                    <a:pt x="502745" y="112795"/>
                  </a:lnTo>
                  <a:lnTo>
                    <a:pt x="503534" y="113456"/>
                  </a:lnTo>
                  <a:lnTo>
                    <a:pt x="505176" y="114715"/>
                  </a:lnTo>
                  <a:lnTo>
                    <a:pt x="506429" y="115317"/>
                  </a:lnTo>
                  <a:lnTo>
                    <a:pt x="507226" y="115589"/>
                  </a:lnTo>
                  <a:lnTo>
                    <a:pt x="507620" y="115853"/>
                  </a:lnTo>
                  <a:lnTo>
                    <a:pt x="508080" y="116056"/>
                  </a:lnTo>
                  <a:lnTo>
                    <a:pt x="509331" y="116982"/>
                  </a:lnTo>
                  <a:lnTo>
                    <a:pt x="510115" y="117705"/>
                  </a:lnTo>
                  <a:lnTo>
                    <a:pt x="510973" y="118240"/>
                  </a:lnTo>
                  <a:lnTo>
                    <a:pt x="512231" y="118648"/>
                  </a:lnTo>
                  <a:lnTo>
                    <a:pt x="512756" y="118915"/>
                  </a:lnTo>
                  <a:lnTo>
                    <a:pt x="513089" y="118984"/>
                  </a:lnTo>
                  <a:lnTo>
                    <a:pt x="513482" y="119184"/>
                  </a:lnTo>
                  <a:lnTo>
                    <a:pt x="515540" y="119474"/>
                  </a:lnTo>
                  <a:lnTo>
                    <a:pt x="516337" y="119487"/>
                  </a:lnTo>
                  <a:lnTo>
                    <a:pt x="517999" y="119446"/>
                  </a:lnTo>
                  <a:lnTo>
                    <a:pt x="519195" y="119595"/>
                  </a:lnTo>
                  <a:lnTo>
                    <a:pt x="520250" y="119999"/>
                  </a:lnTo>
                  <a:lnTo>
                    <a:pt x="520384" y="120003"/>
                  </a:lnTo>
                  <a:lnTo>
                    <a:pt x="521043" y="120335"/>
                  </a:lnTo>
                  <a:lnTo>
                    <a:pt x="521840" y="120543"/>
                  </a:lnTo>
                  <a:lnTo>
                    <a:pt x="522168" y="120611"/>
                  </a:lnTo>
                  <a:lnTo>
                    <a:pt x="522568" y="120814"/>
                  </a:lnTo>
                  <a:lnTo>
                    <a:pt x="523889" y="121221"/>
                  </a:lnTo>
                  <a:lnTo>
                    <a:pt x="524750" y="121430"/>
                  </a:lnTo>
                  <a:lnTo>
                    <a:pt x="525544" y="121702"/>
                  </a:lnTo>
                  <a:lnTo>
                    <a:pt x="526337" y="122037"/>
                  </a:lnTo>
                  <a:lnTo>
                    <a:pt x="528853" y="122722"/>
                  </a:lnTo>
                  <a:lnTo>
                    <a:pt x="530107" y="123325"/>
                  </a:lnTo>
                  <a:lnTo>
                    <a:pt x="530963" y="123597"/>
                  </a:lnTo>
                  <a:lnTo>
                    <a:pt x="531794" y="123737"/>
                  </a:lnTo>
                  <a:lnTo>
                    <a:pt x="532224" y="123809"/>
                  </a:lnTo>
                  <a:lnTo>
                    <a:pt x="533025" y="123822"/>
                  </a:lnTo>
                  <a:lnTo>
                    <a:pt x="534615" y="123977"/>
                  </a:lnTo>
                  <a:lnTo>
                    <a:pt x="535132" y="124955"/>
                  </a:lnTo>
                  <a:lnTo>
                    <a:pt x="535586" y="125807"/>
                  </a:lnTo>
                  <a:lnTo>
                    <a:pt x="535846" y="126138"/>
                  </a:lnTo>
                  <a:lnTo>
                    <a:pt x="535907" y="126460"/>
                  </a:lnTo>
                  <a:lnTo>
                    <a:pt x="535703" y="126913"/>
                  </a:lnTo>
                  <a:lnTo>
                    <a:pt x="535827" y="127434"/>
                  </a:lnTo>
                  <a:lnTo>
                    <a:pt x="536481" y="128027"/>
                  </a:lnTo>
                  <a:lnTo>
                    <a:pt x="536477" y="128286"/>
                  </a:lnTo>
                  <a:lnTo>
                    <a:pt x="535812" y="128277"/>
                  </a:lnTo>
                  <a:lnTo>
                    <a:pt x="535416" y="128141"/>
                  </a:lnTo>
                  <a:lnTo>
                    <a:pt x="534562" y="127543"/>
                  </a:lnTo>
                  <a:lnTo>
                    <a:pt x="534101" y="127343"/>
                  </a:lnTo>
                  <a:lnTo>
                    <a:pt x="533634" y="127465"/>
                  </a:lnTo>
                  <a:lnTo>
                    <a:pt x="533362" y="127851"/>
                  </a:lnTo>
                  <a:lnTo>
                    <a:pt x="532689" y="128426"/>
                  </a:lnTo>
                  <a:lnTo>
                    <a:pt x="532213" y="128938"/>
                  </a:lnTo>
                  <a:lnTo>
                    <a:pt x="532077" y="129260"/>
                  </a:lnTo>
                  <a:lnTo>
                    <a:pt x="531854" y="130878"/>
                  </a:lnTo>
                  <a:lnTo>
                    <a:pt x="531703" y="131915"/>
                  </a:lnTo>
                  <a:lnTo>
                    <a:pt x="530284" y="133646"/>
                  </a:lnTo>
                  <a:lnTo>
                    <a:pt x="529936" y="134548"/>
                  </a:lnTo>
                  <a:lnTo>
                    <a:pt x="529796" y="135001"/>
                  </a:lnTo>
                  <a:lnTo>
                    <a:pt x="529717" y="135780"/>
                  </a:lnTo>
                  <a:lnTo>
                    <a:pt x="529706" y="136687"/>
                  </a:lnTo>
                  <a:lnTo>
                    <a:pt x="529876" y="138635"/>
                  </a:lnTo>
                  <a:lnTo>
                    <a:pt x="529864" y="139415"/>
                  </a:lnTo>
                  <a:lnTo>
                    <a:pt x="530246" y="140525"/>
                  </a:lnTo>
                  <a:lnTo>
                    <a:pt x="530630" y="141309"/>
                  </a:lnTo>
                  <a:lnTo>
                    <a:pt x="532070" y="142886"/>
                  </a:lnTo>
                  <a:lnTo>
                    <a:pt x="532784" y="144195"/>
                  </a:lnTo>
                  <a:lnTo>
                    <a:pt x="533426" y="145695"/>
                  </a:lnTo>
                  <a:lnTo>
                    <a:pt x="533553" y="146090"/>
                  </a:lnTo>
                  <a:lnTo>
                    <a:pt x="534004" y="147005"/>
                  </a:lnTo>
                  <a:lnTo>
                    <a:pt x="534396" y="147399"/>
                  </a:lnTo>
                  <a:lnTo>
                    <a:pt x="534913" y="148251"/>
                  </a:lnTo>
                  <a:lnTo>
                    <a:pt x="535042" y="148704"/>
                  </a:lnTo>
                  <a:lnTo>
                    <a:pt x="534902" y="149094"/>
                  </a:lnTo>
                  <a:lnTo>
                    <a:pt x="533966" y="149597"/>
                  </a:lnTo>
                  <a:lnTo>
                    <a:pt x="533694" y="149919"/>
                  </a:lnTo>
                  <a:lnTo>
                    <a:pt x="533486" y="150372"/>
                  </a:lnTo>
                  <a:lnTo>
                    <a:pt x="533479" y="150889"/>
                  </a:lnTo>
                  <a:lnTo>
                    <a:pt x="533670" y="151477"/>
                  </a:lnTo>
                  <a:lnTo>
                    <a:pt x="534320" y="152329"/>
                  </a:lnTo>
                  <a:lnTo>
                    <a:pt x="534252" y="152524"/>
                  </a:lnTo>
                  <a:lnTo>
                    <a:pt x="533848" y="152905"/>
                  </a:lnTo>
                  <a:lnTo>
                    <a:pt x="533640" y="153358"/>
                  </a:lnTo>
                  <a:lnTo>
                    <a:pt x="533373" y="153680"/>
                  </a:lnTo>
                  <a:lnTo>
                    <a:pt x="532961" y="154450"/>
                  </a:lnTo>
                  <a:lnTo>
                    <a:pt x="532013" y="155669"/>
                  </a:lnTo>
                  <a:lnTo>
                    <a:pt x="531269" y="156503"/>
                  </a:lnTo>
                  <a:lnTo>
                    <a:pt x="531061" y="156888"/>
                  </a:lnTo>
                  <a:lnTo>
                    <a:pt x="530721" y="157337"/>
                  </a:lnTo>
                  <a:lnTo>
                    <a:pt x="529430" y="159331"/>
                  </a:lnTo>
                  <a:lnTo>
                    <a:pt x="528954" y="159974"/>
                  </a:lnTo>
                  <a:lnTo>
                    <a:pt x="528882" y="160296"/>
                  </a:lnTo>
                  <a:lnTo>
                    <a:pt x="529014" y="160428"/>
                  </a:lnTo>
                  <a:lnTo>
                    <a:pt x="529135" y="161207"/>
                  </a:lnTo>
                  <a:lnTo>
                    <a:pt x="529589" y="162059"/>
                  </a:lnTo>
                  <a:lnTo>
                    <a:pt x="530046" y="162521"/>
                  </a:lnTo>
                  <a:lnTo>
                    <a:pt x="530630" y="163051"/>
                  </a:lnTo>
                  <a:lnTo>
                    <a:pt x="530793" y="163033"/>
                  </a:lnTo>
                  <a:lnTo>
                    <a:pt x="530993" y="162979"/>
                  </a:lnTo>
                  <a:lnTo>
                    <a:pt x="531201" y="162915"/>
                  </a:lnTo>
                  <a:lnTo>
                    <a:pt x="531507" y="162834"/>
                  </a:lnTo>
                  <a:lnTo>
                    <a:pt x="532308" y="162711"/>
                  </a:lnTo>
                  <a:lnTo>
                    <a:pt x="532534" y="162720"/>
                  </a:lnTo>
                  <a:lnTo>
                    <a:pt x="533003" y="162734"/>
                  </a:lnTo>
                  <a:lnTo>
                    <a:pt x="533471" y="162743"/>
                  </a:lnTo>
                  <a:lnTo>
                    <a:pt x="533702" y="162743"/>
                  </a:lnTo>
                  <a:lnTo>
                    <a:pt x="534445" y="162720"/>
                  </a:lnTo>
                  <a:lnTo>
                    <a:pt x="534796" y="162716"/>
                  </a:lnTo>
                  <a:lnTo>
                    <a:pt x="534970" y="162707"/>
                  </a:lnTo>
                  <a:lnTo>
                    <a:pt x="535484" y="162594"/>
                  </a:lnTo>
                  <a:lnTo>
                    <a:pt x="535714" y="162530"/>
                  </a:lnTo>
                  <a:lnTo>
                    <a:pt x="536009" y="162476"/>
                  </a:lnTo>
                  <a:lnTo>
                    <a:pt x="536303" y="162435"/>
                  </a:lnTo>
                  <a:lnTo>
                    <a:pt x="536587" y="162380"/>
                  </a:lnTo>
                  <a:lnTo>
                    <a:pt x="536727" y="162358"/>
                  </a:lnTo>
                  <a:lnTo>
                    <a:pt x="536865" y="162330"/>
                  </a:lnTo>
                  <a:lnTo>
                    <a:pt x="537002" y="162299"/>
                  </a:lnTo>
                  <a:lnTo>
                    <a:pt x="537210" y="162227"/>
                  </a:lnTo>
                  <a:lnTo>
                    <a:pt x="537368" y="162154"/>
                  </a:lnTo>
                  <a:lnTo>
                    <a:pt x="537588" y="162018"/>
                  </a:lnTo>
                  <a:lnTo>
                    <a:pt x="538082" y="161719"/>
                  </a:lnTo>
                  <a:lnTo>
                    <a:pt x="538524" y="161669"/>
                  </a:lnTo>
                  <a:lnTo>
                    <a:pt x="539355" y="161102"/>
                  </a:lnTo>
                  <a:lnTo>
                    <a:pt x="539710" y="160830"/>
                  </a:lnTo>
                  <a:lnTo>
                    <a:pt x="539797" y="160627"/>
                  </a:lnTo>
                  <a:lnTo>
                    <a:pt x="539827" y="160373"/>
                  </a:lnTo>
                  <a:lnTo>
                    <a:pt x="539816" y="160087"/>
                  </a:lnTo>
                  <a:lnTo>
                    <a:pt x="539767" y="159806"/>
                  </a:lnTo>
                  <a:lnTo>
                    <a:pt x="539653" y="159390"/>
                  </a:lnTo>
                  <a:lnTo>
                    <a:pt x="539823" y="157994"/>
                  </a:lnTo>
                  <a:lnTo>
                    <a:pt x="539952" y="157944"/>
                  </a:lnTo>
                  <a:lnTo>
                    <a:pt x="540088" y="157912"/>
                  </a:lnTo>
                  <a:lnTo>
                    <a:pt x="540303" y="157889"/>
                  </a:lnTo>
                  <a:lnTo>
                    <a:pt x="540730" y="157944"/>
                  </a:lnTo>
                  <a:lnTo>
                    <a:pt x="541337" y="158007"/>
                  </a:lnTo>
                  <a:lnTo>
                    <a:pt x="541632" y="157971"/>
                  </a:lnTo>
                  <a:lnTo>
                    <a:pt x="541840" y="157980"/>
                  </a:lnTo>
                  <a:lnTo>
                    <a:pt x="542051" y="158003"/>
                  </a:lnTo>
                  <a:lnTo>
                    <a:pt x="542474" y="158075"/>
                  </a:lnTo>
                  <a:lnTo>
                    <a:pt x="542686" y="158098"/>
                  </a:lnTo>
                  <a:lnTo>
                    <a:pt x="542905" y="158103"/>
                  </a:lnTo>
                  <a:lnTo>
                    <a:pt x="543377" y="158084"/>
                  </a:lnTo>
                  <a:lnTo>
                    <a:pt x="543619" y="158383"/>
                  </a:lnTo>
                  <a:lnTo>
                    <a:pt x="543880" y="158624"/>
                  </a:lnTo>
                  <a:lnTo>
                    <a:pt x="544090" y="158642"/>
                  </a:lnTo>
                  <a:lnTo>
                    <a:pt x="544231" y="158637"/>
                  </a:lnTo>
                  <a:lnTo>
                    <a:pt x="544371" y="158610"/>
                  </a:lnTo>
                  <a:lnTo>
                    <a:pt x="544658" y="158538"/>
                  </a:lnTo>
                  <a:lnTo>
                    <a:pt x="544797" y="158520"/>
                  </a:lnTo>
                  <a:lnTo>
                    <a:pt x="544933" y="158506"/>
                  </a:lnTo>
                  <a:lnTo>
                    <a:pt x="545756" y="158501"/>
                  </a:lnTo>
                  <a:lnTo>
                    <a:pt x="545900" y="158198"/>
                  </a:lnTo>
                  <a:lnTo>
                    <a:pt x="546126" y="158189"/>
                  </a:lnTo>
                  <a:lnTo>
                    <a:pt x="546414" y="158211"/>
                  </a:lnTo>
                  <a:lnTo>
                    <a:pt x="546712" y="158225"/>
                  </a:lnTo>
                  <a:lnTo>
                    <a:pt x="547558" y="157971"/>
                  </a:lnTo>
                  <a:lnTo>
                    <a:pt x="548158" y="157464"/>
                  </a:lnTo>
                  <a:lnTo>
                    <a:pt x="548800" y="157486"/>
                  </a:lnTo>
                  <a:lnTo>
                    <a:pt x="549163" y="157369"/>
                  </a:lnTo>
                  <a:lnTo>
                    <a:pt x="549862" y="157187"/>
                  </a:lnTo>
                  <a:lnTo>
                    <a:pt x="550035" y="157137"/>
                  </a:lnTo>
                  <a:lnTo>
                    <a:pt x="550319" y="157047"/>
                  </a:lnTo>
                  <a:lnTo>
                    <a:pt x="550459" y="156997"/>
                  </a:lnTo>
                  <a:lnTo>
                    <a:pt x="550602" y="156961"/>
                  </a:lnTo>
                  <a:lnTo>
                    <a:pt x="550844" y="156920"/>
                  </a:lnTo>
                  <a:lnTo>
                    <a:pt x="551237" y="156915"/>
                  </a:lnTo>
                  <a:lnTo>
                    <a:pt x="551670" y="156675"/>
                  </a:lnTo>
                  <a:lnTo>
                    <a:pt x="553276" y="156245"/>
                  </a:lnTo>
                  <a:lnTo>
                    <a:pt x="553808" y="156059"/>
                  </a:lnTo>
                  <a:lnTo>
                    <a:pt x="554145" y="155932"/>
                  </a:lnTo>
                  <a:lnTo>
                    <a:pt x="554676" y="155746"/>
                  </a:lnTo>
                  <a:lnTo>
                    <a:pt x="555742" y="155569"/>
                  </a:lnTo>
                  <a:lnTo>
                    <a:pt x="556272" y="155575"/>
                  </a:lnTo>
                  <a:lnTo>
                    <a:pt x="556543" y="155579"/>
                  </a:lnTo>
                  <a:lnTo>
                    <a:pt x="557801" y="155792"/>
                  </a:lnTo>
                  <a:lnTo>
                    <a:pt x="558196" y="155995"/>
                  </a:lnTo>
                  <a:lnTo>
                    <a:pt x="558993" y="156004"/>
                  </a:lnTo>
                  <a:lnTo>
                    <a:pt x="559855" y="156213"/>
                  </a:lnTo>
                  <a:lnTo>
                    <a:pt x="560720" y="156159"/>
                  </a:lnTo>
                  <a:lnTo>
                    <a:pt x="562390" y="155665"/>
                  </a:lnTo>
                  <a:lnTo>
                    <a:pt x="562725" y="155474"/>
                  </a:lnTo>
                  <a:lnTo>
                    <a:pt x="563594" y="155230"/>
                  </a:lnTo>
                  <a:lnTo>
                    <a:pt x="564398" y="154785"/>
                  </a:lnTo>
                  <a:lnTo>
                    <a:pt x="564863" y="154663"/>
                  </a:lnTo>
                  <a:lnTo>
                    <a:pt x="566071" y="154097"/>
                  </a:lnTo>
                  <a:lnTo>
                    <a:pt x="566872" y="153852"/>
                  </a:lnTo>
                  <a:lnTo>
                    <a:pt x="568470" y="153548"/>
                  </a:lnTo>
                  <a:lnTo>
                    <a:pt x="568870" y="153557"/>
                  </a:lnTo>
                  <a:lnTo>
                    <a:pt x="569330" y="153757"/>
                  </a:lnTo>
                  <a:lnTo>
                    <a:pt x="569587" y="153950"/>
                  </a:lnTo>
                  <a:lnTo>
                    <a:pt x="569859" y="154156"/>
                  </a:lnTo>
                  <a:lnTo>
                    <a:pt x="571113" y="154564"/>
                  </a:lnTo>
                  <a:lnTo>
                    <a:pt x="571778" y="154572"/>
                  </a:lnTo>
                  <a:lnTo>
                    <a:pt x="572715" y="154197"/>
                  </a:lnTo>
                  <a:lnTo>
                    <a:pt x="574380" y="154024"/>
                  </a:lnTo>
                  <a:lnTo>
                    <a:pt x="575249" y="153648"/>
                  </a:lnTo>
                  <a:lnTo>
                    <a:pt x="575717" y="153526"/>
                  </a:lnTo>
                  <a:lnTo>
                    <a:pt x="576517" y="153213"/>
                  </a:lnTo>
                  <a:lnTo>
                    <a:pt x="578984" y="152796"/>
                  </a:lnTo>
                  <a:lnTo>
                    <a:pt x="579387" y="152674"/>
                  </a:lnTo>
                  <a:lnTo>
                    <a:pt x="579852" y="152615"/>
                  </a:lnTo>
                  <a:lnTo>
                    <a:pt x="580252" y="152492"/>
                  </a:lnTo>
                  <a:lnTo>
                    <a:pt x="583712" y="152153"/>
                  </a:lnTo>
                  <a:lnTo>
                    <a:pt x="586024" y="151835"/>
                  </a:lnTo>
                  <a:lnTo>
                    <a:pt x="586228" y="151795"/>
                  </a:lnTo>
                  <a:lnTo>
                    <a:pt x="586432" y="151740"/>
                  </a:lnTo>
                  <a:lnTo>
                    <a:pt x="586632" y="151681"/>
                  </a:lnTo>
                  <a:lnTo>
                    <a:pt x="586831" y="151613"/>
                  </a:lnTo>
                  <a:lnTo>
                    <a:pt x="587024" y="151537"/>
                  </a:lnTo>
                  <a:lnTo>
                    <a:pt x="587198" y="151450"/>
                  </a:lnTo>
                  <a:lnTo>
                    <a:pt x="587373" y="151355"/>
                  </a:lnTo>
                  <a:lnTo>
                    <a:pt x="587704" y="151151"/>
                  </a:lnTo>
                  <a:lnTo>
                    <a:pt x="588380" y="150752"/>
                  </a:lnTo>
                  <a:lnTo>
                    <a:pt x="588550" y="150657"/>
                  </a:lnTo>
                  <a:lnTo>
                    <a:pt x="588724" y="150571"/>
                  </a:lnTo>
                  <a:lnTo>
                    <a:pt x="589060" y="150430"/>
                  </a:lnTo>
                  <a:lnTo>
                    <a:pt x="589408" y="150313"/>
                  </a:lnTo>
                  <a:lnTo>
                    <a:pt x="589763" y="150209"/>
                  </a:lnTo>
                  <a:lnTo>
                    <a:pt x="590118" y="150109"/>
                  </a:lnTo>
                  <a:lnTo>
                    <a:pt x="590468" y="150005"/>
                  </a:lnTo>
                  <a:lnTo>
                    <a:pt x="591575" y="149638"/>
                  </a:lnTo>
                  <a:lnTo>
                    <a:pt x="592312" y="149388"/>
                  </a:lnTo>
                  <a:lnTo>
                    <a:pt x="592671" y="149257"/>
                  </a:lnTo>
                  <a:lnTo>
                    <a:pt x="593744" y="148849"/>
                  </a:lnTo>
                  <a:lnTo>
                    <a:pt x="594105" y="148722"/>
                  </a:lnTo>
                  <a:lnTo>
                    <a:pt x="594464" y="148605"/>
                  </a:lnTo>
                  <a:lnTo>
                    <a:pt x="595900" y="148156"/>
                  </a:lnTo>
                  <a:lnTo>
                    <a:pt x="596519" y="147957"/>
                  </a:lnTo>
                  <a:lnTo>
                    <a:pt x="597135" y="147748"/>
                  </a:lnTo>
                  <a:lnTo>
                    <a:pt x="597445" y="147639"/>
                  </a:lnTo>
                  <a:lnTo>
                    <a:pt x="598067" y="147403"/>
                  </a:lnTo>
                  <a:lnTo>
                    <a:pt x="598377" y="147281"/>
                  </a:lnTo>
                  <a:lnTo>
                    <a:pt x="598683" y="147154"/>
                  </a:lnTo>
                  <a:lnTo>
                    <a:pt x="598989" y="147019"/>
                  </a:lnTo>
                  <a:lnTo>
                    <a:pt x="599371" y="146828"/>
                  </a:lnTo>
                  <a:lnTo>
                    <a:pt x="599748" y="146629"/>
                  </a:lnTo>
                  <a:lnTo>
                    <a:pt x="600107" y="146457"/>
                  </a:lnTo>
                  <a:lnTo>
                    <a:pt x="600277" y="146384"/>
                  </a:lnTo>
                  <a:lnTo>
                    <a:pt x="600786" y="146153"/>
                  </a:lnTo>
                  <a:lnTo>
                    <a:pt x="601009" y="146044"/>
                  </a:lnTo>
                  <a:lnTo>
                    <a:pt x="601290" y="145895"/>
                  </a:lnTo>
                  <a:lnTo>
                    <a:pt x="601886" y="145577"/>
                  </a:lnTo>
                  <a:lnTo>
                    <a:pt x="602203" y="145392"/>
                  </a:lnTo>
                  <a:lnTo>
                    <a:pt x="602520" y="145215"/>
                  </a:lnTo>
                  <a:lnTo>
                    <a:pt x="602686" y="145143"/>
                  </a:lnTo>
                  <a:lnTo>
                    <a:pt x="602849" y="145079"/>
                  </a:lnTo>
                  <a:lnTo>
                    <a:pt x="603019" y="145020"/>
                  </a:lnTo>
                  <a:lnTo>
                    <a:pt x="603189" y="144970"/>
                  </a:lnTo>
                  <a:lnTo>
                    <a:pt x="603359" y="144930"/>
                  </a:lnTo>
                  <a:lnTo>
                    <a:pt x="603533" y="144893"/>
                  </a:lnTo>
                  <a:lnTo>
                    <a:pt x="603937" y="144716"/>
                  </a:lnTo>
                  <a:lnTo>
                    <a:pt x="604374" y="144581"/>
                  </a:lnTo>
                  <a:lnTo>
                    <a:pt x="604631" y="144612"/>
                  </a:lnTo>
                  <a:lnTo>
                    <a:pt x="605069" y="144503"/>
                  </a:lnTo>
                  <a:lnTo>
                    <a:pt x="605625" y="144395"/>
                  </a:lnTo>
                  <a:lnTo>
                    <a:pt x="606033" y="144259"/>
                  </a:lnTo>
                  <a:lnTo>
                    <a:pt x="606614" y="144209"/>
                  </a:lnTo>
                  <a:lnTo>
                    <a:pt x="606935" y="144159"/>
                  </a:lnTo>
                  <a:lnTo>
                    <a:pt x="607374" y="143901"/>
                  </a:lnTo>
                  <a:lnTo>
                    <a:pt x="607754" y="143792"/>
                  </a:lnTo>
                  <a:lnTo>
                    <a:pt x="608049" y="143362"/>
                  </a:lnTo>
                  <a:lnTo>
                    <a:pt x="608292" y="142899"/>
                  </a:lnTo>
                  <a:lnTo>
                    <a:pt x="608672" y="142673"/>
                  </a:lnTo>
                  <a:lnTo>
                    <a:pt x="609020" y="142763"/>
                  </a:lnTo>
                  <a:lnTo>
                    <a:pt x="609126" y="143235"/>
                  </a:lnTo>
                  <a:lnTo>
                    <a:pt x="609356" y="143470"/>
                  </a:lnTo>
                  <a:lnTo>
                    <a:pt x="609526" y="143588"/>
                  </a:lnTo>
                  <a:lnTo>
                    <a:pt x="609756" y="143738"/>
                  </a:lnTo>
                  <a:lnTo>
                    <a:pt x="610108" y="143928"/>
                  </a:lnTo>
                  <a:lnTo>
                    <a:pt x="610391" y="144127"/>
                  </a:lnTo>
                  <a:lnTo>
                    <a:pt x="610720" y="144295"/>
                  </a:lnTo>
                  <a:lnTo>
                    <a:pt x="610848" y="144345"/>
                  </a:lnTo>
                  <a:lnTo>
                    <a:pt x="610977" y="144386"/>
                  </a:lnTo>
                  <a:lnTo>
                    <a:pt x="611353" y="144476"/>
                  </a:lnTo>
                  <a:lnTo>
                    <a:pt x="611812" y="144549"/>
                  </a:lnTo>
                  <a:lnTo>
                    <a:pt x="611954" y="144603"/>
                  </a:lnTo>
                  <a:lnTo>
                    <a:pt x="612094" y="144676"/>
                  </a:lnTo>
                  <a:lnTo>
                    <a:pt x="612498" y="144925"/>
                  </a:lnTo>
                  <a:lnTo>
                    <a:pt x="612657" y="145011"/>
                  </a:lnTo>
                  <a:lnTo>
                    <a:pt x="612819" y="145093"/>
                  </a:lnTo>
                  <a:lnTo>
                    <a:pt x="612978" y="145183"/>
                  </a:lnTo>
                  <a:lnTo>
                    <a:pt x="613129" y="145278"/>
                  </a:lnTo>
                  <a:lnTo>
                    <a:pt x="613620" y="145886"/>
                  </a:lnTo>
                  <a:lnTo>
                    <a:pt x="613764" y="145990"/>
                  </a:lnTo>
                  <a:lnTo>
                    <a:pt x="613930" y="146072"/>
                  </a:lnTo>
                  <a:lnTo>
                    <a:pt x="614293" y="146203"/>
                  </a:lnTo>
                  <a:lnTo>
                    <a:pt x="615086" y="146506"/>
                  </a:lnTo>
                  <a:lnTo>
                    <a:pt x="615410" y="146643"/>
                  </a:lnTo>
                  <a:lnTo>
                    <a:pt x="615576" y="146724"/>
                  </a:lnTo>
                  <a:lnTo>
                    <a:pt x="615916" y="146878"/>
                  </a:lnTo>
                  <a:lnTo>
                    <a:pt x="616086" y="146950"/>
                  </a:lnTo>
                  <a:lnTo>
                    <a:pt x="616279" y="147023"/>
                  </a:lnTo>
                  <a:lnTo>
                    <a:pt x="616475" y="147091"/>
                  </a:lnTo>
                  <a:lnTo>
                    <a:pt x="616702" y="147168"/>
                  </a:lnTo>
                  <a:lnTo>
                    <a:pt x="616962" y="147249"/>
                  </a:lnTo>
                  <a:lnTo>
                    <a:pt x="617499" y="147440"/>
                  </a:lnTo>
                  <a:lnTo>
                    <a:pt x="618032" y="147644"/>
                  </a:lnTo>
                  <a:lnTo>
                    <a:pt x="618612" y="147816"/>
                  </a:lnTo>
                  <a:lnTo>
                    <a:pt x="618907" y="147789"/>
                  </a:lnTo>
                  <a:lnTo>
                    <a:pt x="619179" y="147762"/>
                  </a:lnTo>
                  <a:lnTo>
                    <a:pt x="619523" y="147716"/>
                  </a:lnTo>
                  <a:lnTo>
                    <a:pt x="619693" y="147707"/>
                  </a:lnTo>
                  <a:lnTo>
                    <a:pt x="619863" y="147712"/>
                  </a:lnTo>
                  <a:lnTo>
                    <a:pt x="620052" y="147748"/>
                  </a:lnTo>
                  <a:lnTo>
                    <a:pt x="620237" y="147811"/>
                  </a:lnTo>
                  <a:lnTo>
                    <a:pt x="620607" y="147957"/>
                  </a:lnTo>
                  <a:lnTo>
                    <a:pt x="620796" y="148015"/>
                  </a:lnTo>
                  <a:lnTo>
                    <a:pt x="621181" y="148092"/>
                  </a:lnTo>
                  <a:lnTo>
                    <a:pt x="621771" y="148197"/>
                  </a:lnTo>
                  <a:lnTo>
                    <a:pt x="622194" y="148278"/>
                  </a:lnTo>
                  <a:lnTo>
                    <a:pt x="622404" y="148324"/>
                  </a:lnTo>
                  <a:lnTo>
                    <a:pt x="622612" y="148369"/>
                  </a:lnTo>
                  <a:lnTo>
                    <a:pt x="623035" y="148468"/>
                  </a:lnTo>
                  <a:lnTo>
                    <a:pt x="623247" y="148528"/>
                  </a:lnTo>
                  <a:lnTo>
                    <a:pt x="623666" y="148636"/>
                  </a:lnTo>
                  <a:lnTo>
                    <a:pt x="623878" y="148682"/>
                  </a:lnTo>
                  <a:lnTo>
                    <a:pt x="624017" y="148700"/>
                  </a:lnTo>
                  <a:lnTo>
                    <a:pt x="624297" y="148727"/>
                  </a:lnTo>
                  <a:lnTo>
                    <a:pt x="624433" y="148745"/>
                  </a:lnTo>
                  <a:lnTo>
                    <a:pt x="624569" y="148777"/>
                  </a:lnTo>
                  <a:lnTo>
                    <a:pt x="624720" y="148822"/>
                  </a:lnTo>
                  <a:lnTo>
                    <a:pt x="624864" y="148881"/>
                  </a:lnTo>
                  <a:lnTo>
                    <a:pt x="625151" y="149017"/>
                  </a:lnTo>
                  <a:lnTo>
                    <a:pt x="625298" y="149076"/>
                  </a:lnTo>
                  <a:lnTo>
                    <a:pt x="625750" y="149216"/>
                  </a:lnTo>
                  <a:lnTo>
                    <a:pt x="626275" y="149370"/>
                  </a:lnTo>
                  <a:lnTo>
                    <a:pt x="626415" y="149402"/>
                  </a:lnTo>
                  <a:lnTo>
                    <a:pt x="626921" y="149411"/>
                  </a:lnTo>
                  <a:lnTo>
                    <a:pt x="627590" y="149361"/>
                  </a:lnTo>
                  <a:lnTo>
                    <a:pt x="627858" y="149366"/>
                  </a:lnTo>
                  <a:lnTo>
                    <a:pt x="628021" y="149375"/>
                  </a:lnTo>
                  <a:lnTo>
                    <a:pt x="628187" y="149393"/>
                  </a:lnTo>
                  <a:lnTo>
                    <a:pt x="628338" y="149434"/>
                  </a:lnTo>
                  <a:lnTo>
                    <a:pt x="628531" y="149547"/>
                  </a:lnTo>
                  <a:lnTo>
                    <a:pt x="629196" y="150073"/>
                  </a:lnTo>
                  <a:lnTo>
                    <a:pt x="629332" y="150077"/>
                  </a:lnTo>
                  <a:lnTo>
                    <a:pt x="629478" y="150063"/>
                  </a:lnTo>
                  <a:lnTo>
                    <a:pt x="629761" y="150009"/>
                  </a:lnTo>
                  <a:lnTo>
                    <a:pt x="629931" y="149964"/>
                  </a:lnTo>
                  <a:lnTo>
                    <a:pt x="630094" y="149900"/>
                  </a:lnTo>
                  <a:lnTo>
                    <a:pt x="630415" y="149756"/>
                  </a:lnTo>
                  <a:lnTo>
                    <a:pt x="630581" y="149696"/>
                  </a:lnTo>
                  <a:lnTo>
                    <a:pt x="630713" y="149661"/>
                  </a:lnTo>
                  <a:lnTo>
                    <a:pt x="630842" y="149620"/>
                  </a:lnTo>
                  <a:lnTo>
                    <a:pt x="630974" y="149588"/>
                  </a:lnTo>
                  <a:lnTo>
                    <a:pt x="631106" y="149561"/>
                  </a:lnTo>
                  <a:lnTo>
                    <a:pt x="631235" y="149543"/>
                  </a:lnTo>
                  <a:lnTo>
                    <a:pt x="631416" y="149543"/>
                  </a:lnTo>
                  <a:lnTo>
                    <a:pt x="631594" y="149561"/>
                  </a:lnTo>
                  <a:lnTo>
                    <a:pt x="631771" y="149592"/>
                  </a:lnTo>
                  <a:lnTo>
                    <a:pt x="632130" y="149642"/>
                  </a:lnTo>
                  <a:lnTo>
                    <a:pt x="632552" y="149656"/>
                  </a:lnTo>
                  <a:lnTo>
                    <a:pt x="632979" y="149656"/>
                  </a:lnTo>
                  <a:lnTo>
                    <a:pt x="633191" y="149661"/>
                  </a:lnTo>
                  <a:lnTo>
                    <a:pt x="633334" y="149669"/>
                  </a:lnTo>
                  <a:lnTo>
                    <a:pt x="633621" y="149706"/>
                  </a:lnTo>
                  <a:lnTo>
                    <a:pt x="634056" y="149533"/>
                  </a:lnTo>
                  <a:lnTo>
                    <a:pt x="634422" y="149185"/>
                  </a:lnTo>
                  <a:lnTo>
                    <a:pt x="634562" y="149107"/>
                  </a:lnTo>
                  <a:lnTo>
                    <a:pt x="634698" y="149039"/>
                  </a:lnTo>
                  <a:lnTo>
                    <a:pt x="634955" y="148872"/>
                  </a:lnTo>
                  <a:lnTo>
                    <a:pt x="635091" y="148718"/>
                  </a:lnTo>
                  <a:lnTo>
                    <a:pt x="635204" y="148532"/>
                  </a:lnTo>
                  <a:lnTo>
                    <a:pt x="635412" y="148152"/>
                  </a:lnTo>
                  <a:lnTo>
                    <a:pt x="635540" y="147983"/>
                  </a:lnTo>
                  <a:lnTo>
                    <a:pt x="635699" y="147830"/>
                  </a:lnTo>
                  <a:lnTo>
                    <a:pt x="635869" y="147693"/>
                  </a:lnTo>
                  <a:lnTo>
                    <a:pt x="636049" y="147562"/>
                  </a:lnTo>
                  <a:lnTo>
                    <a:pt x="636232" y="147435"/>
                  </a:lnTo>
                  <a:lnTo>
                    <a:pt x="636586" y="147163"/>
                  </a:lnTo>
                  <a:lnTo>
                    <a:pt x="636945" y="146882"/>
                  </a:lnTo>
                  <a:lnTo>
                    <a:pt x="637115" y="146738"/>
                  </a:lnTo>
                  <a:lnTo>
                    <a:pt x="637277" y="146579"/>
                  </a:lnTo>
                  <a:lnTo>
                    <a:pt x="637436" y="146393"/>
                  </a:lnTo>
                  <a:lnTo>
                    <a:pt x="637583" y="146198"/>
                  </a:lnTo>
                  <a:lnTo>
                    <a:pt x="637723" y="145990"/>
                  </a:lnTo>
                  <a:lnTo>
                    <a:pt x="637987" y="145568"/>
                  </a:lnTo>
                  <a:lnTo>
                    <a:pt x="638142" y="145297"/>
                  </a:lnTo>
                  <a:lnTo>
                    <a:pt x="638365" y="144879"/>
                  </a:lnTo>
                  <a:lnTo>
                    <a:pt x="638875" y="143941"/>
                  </a:lnTo>
                  <a:lnTo>
                    <a:pt x="639015" y="143488"/>
                  </a:lnTo>
                  <a:lnTo>
                    <a:pt x="639973" y="141490"/>
                  </a:lnTo>
                  <a:lnTo>
                    <a:pt x="640457" y="140266"/>
                  </a:lnTo>
                  <a:lnTo>
                    <a:pt x="641281" y="138590"/>
                  </a:lnTo>
                  <a:lnTo>
                    <a:pt x="641556" y="137815"/>
                  </a:lnTo>
                  <a:lnTo>
                    <a:pt x="642108" y="136655"/>
                  </a:lnTo>
                  <a:lnTo>
                    <a:pt x="643550" y="133433"/>
                  </a:lnTo>
                  <a:lnTo>
                    <a:pt x="643966" y="132205"/>
                  </a:lnTo>
                  <a:lnTo>
                    <a:pt x="644173" y="131752"/>
                  </a:lnTo>
                  <a:lnTo>
                    <a:pt x="644177" y="131431"/>
                  </a:lnTo>
                  <a:lnTo>
                    <a:pt x="644517" y="130982"/>
                  </a:lnTo>
                  <a:lnTo>
                    <a:pt x="644729" y="130202"/>
                  </a:lnTo>
                  <a:lnTo>
                    <a:pt x="644800" y="129754"/>
                  </a:lnTo>
                  <a:lnTo>
                    <a:pt x="645288" y="128136"/>
                  </a:lnTo>
                  <a:lnTo>
                    <a:pt x="645295" y="127746"/>
                  </a:lnTo>
                  <a:lnTo>
                    <a:pt x="645431" y="127244"/>
                  </a:lnTo>
                  <a:lnTo>
                    <a:pt x="645469" y="127076"/>
                  </a:lnTo>
                  <a:lnTo>
                    <a:pt x="645503" y="126908"/>
                  </a:lnTo>
                  <a:lnTo>
                    <a:pt x="645537" y="126727"/>
                  </a:lnTo>
                  <a:lnTo>
                    <a:pt x="645567" y="126541"/>
                  </a:lnTo>
                  <a:lnTo>
                    <a:pt x="645620" y="126179"/>
                  </a:lnTo>
                  <a:lnTo>
                    <a:pt x="645643" y="125993"/>
                  </a:lnTo>
                  <a:lnTo>
                    <a:pt x="645681" y="125784"/>
                  </a:lnTo>
                  <a:lnTo>
                    <a:pt x="645737" y="125572"/>
                  </a:lnTo>
                  <a:lnTo>
                    <a:pt x="645779" y="125359"/>
                  </a:lnTo>
                  <a:lnTo>
                    <a:pt x="645786" y="125164"/>
                  </a:lnTo>
                  <a:lnTo>
                    <a:pt x="645390" y="124760"/>
                  </a:lnTo>
                  <a:lnTo>
                    <a:pt x="645125" y="124860"/>
                  </a:lnTo>
                  <a:lnTo>
                    <a:pt x="644502" y="124883"/>
                  </a:lnTo>
                  <a:lnTo>
                    <a:pt x="644173" y="124806"/>
                  </a:lnTo>
                  <a:lnTo>
                    <a:pt x="644026" y="124819"/>
                  </a:lnTo>
                  <a:lnTo>
                    <a:pt x="643875" y="124860"/>
                  </a:lnTo>
                  <a:lnTo>
                    <a:pt x="643576" y="124969"/>
                  </a:lnTo>
                  <a:lnTo>
                    <a:pt x="643425" y="125001"/>
                  </a:lnTo>
                  <a:lnTo>
                    <a:pt x="643268" y="125001"/>
                  </a:lnTo>
                  <a:lnTo>
                    <a:pt x="643113" y="124987"/>
                  </a:lnTo>
                  <a:lnTo>
                    <a:pt x="642954" y="124964"/>
                  </a:lnTo>
                  <a:lnTo>
                    <a:pt x="642795" y="124946"/>
                  </a:lnTo>
                  <a:lnTo>
                    <a:pt x="642391" y="124982"/>
                  </a:lnTo>
                  <a:lnTo>
                    <a:pt x="642263" y="125014"/>
                  </a:lnTo>
                  <a:lnTo>
                    <a:pt x="642017" y="125059"/>
                  </a:lnTo>
                  <a:lnTo>
                    <a:pt x="641885" y="125069"/>
                  </a:lnTo>
                  <a:lnTo>
                    <a:pt x="641749" y="125078"/>
                  </a:lnTo>
                  <a:lnTo>
                    <a:pt x="641485" y="125087"/>
                  </a:lnTo>
                  <a:lnTo>
                    <a:pt x="641235" y="125087"/>
                  </a:lnTo>
                  <a:lnTo>
                    <a:pt x="641005" y="125078"/>
                  </a:lnTo>
                  <a:lnTo>
                    <a:pt x="640657" y="125087"/>
                  </a:lnTo>
                  <a:lnTo>
                    <a:pt x="640423" y="125114"/>
                  </a:lnTo>
                  <a:lnTo>
                    <a:pt x="639690" y="125236"/>
                  </a:lnTo>
                  <a:lnTo>
                    <a:pt x="639457" y="125300"/>
                  </a:lnTo>
                  <a:lnTo>
                    <a:pt x="638883" y="125517"/>
                  </a:lnTo>
                  <a:lnTo>
                    <a:pt x="638460" y="125685"/>
                  </a:lnTo>
                  <a:lnTo>
                    <a:pt x="638176" y="125803"/>
                  </a:lnTo>
                  <a:lnTo>
                    <a:pt x="637889" y="125930"/>
                  </a:lnTo>
                  <a:lnTo>
                    <a:pt x="637383" y="126179"/>
                  </a:lnTo>
                  <a:lnTo>
                    <a:pt x="636945" y="126432"/>
                  </a:lnTo>
                  <a:lnTo>
                    <a:pt x="636729" y="126568"/>
                  </a:lnTo>
                  <a:lnTo>
                    <a:pt x="636518" y="126709"/>
                  </a:lnTo>
                  <a:lnTo>
                    <a:pt x="634800" y="127398"/>
                  </a:lnTo>
                  <a:lnTo>
                    <a:pt x="634396" y="127720"/>
                  </a:lnTo>
                  <a:lnTo>
                    <a:pt x="633056" y="128349"/>
                  </a:lnTo>
                  <a:lnTo>
                    <a:pt x="632586" y="128666"/>
                  </a:lnTo>
                  <a:lnTo>
                    <a:pt x="630917" y="129287"/>
                  </a:lnTo>
                  <a:lnTo>
                    <a:pt x="630517" y="129283"/>
                  </a:lnTo>
                  <a:lnTo>
                    <a:pt x="630045" y="129536"/>
                  </a:lnTo>
                  <a:lnTo>
                    <a:pt x="629716" y="129532"/>
                  </a:lnTo>
                  <a:lnTo>
                    <a:pt x="628512" y="130035"/>
                  </a:lnTo>
                  <a:lnTo>
                    <a:pt x="626714" y="130266"/>
                  </a:lnTo>
                  <a:lnTo>
                    <a:pt x="626313" y="130261"/>
                  </a:lnTo>
                  <a:lnTo>
                    <a:pt x="625380" y="130375"/>
                  </a:lnTo>
                  <a:lnTo>
                    <a:pt x="624913" y="130628"/>
                  </a:lnTo>
                  <a:lnTo>
                    <a:pt x="624580" y="130624"/>
                  </a:lnTo>
                  <a:lnTo>
                    <a:pt x="624112" y="130878"/>
                  </a:lnTo>
                  <a:lnTo>
                    <a:pt x="622582" y="130982"/>
                  </a:lnTo>
                  <a:lnTo>
                    <a:pt x="621389" y="130773"/>
                  </a:lnTo>
                  <a:lnTo>
                    <a:pt x="619727" y="130683"/>
                  </a:lnTo>
                  <a:lnTo>
                    <a:pt x="616071" y="130628"/>
                  </a:lnTo>
                  <a:lnTo>
                    <a:pt x="613276" y="130846"/>
                  </a:lnTo>
                  <a:lnTo>
                    <a:pt x="612876" y="130973"/>
                  </a:lnTo>
                  <a:lnTo>
                    <a:pt x="611415" y="131082"/>
                  </a:lnTo>
                  <a:lnTo>
                    <a:pt x="610750" y="131004"/>
                  </a:lnTo>
                  <a:lnTo>
                    <a:pt x="609620" y="130991"/>
                  </a:lnTo>
                  <a:lnTo>
                    <a:pt x="607812" y="131807"/>
                  </a:lnTo>
                  <a:lnTo>
                    <a:pt x="606478" y="132047"/>
                  </a:lnTo>
                  <a:lnTo>
                    <a:pt x="603601" y="133365"/>
                  </a:lnTo>
                  <a:lnTo>
                    <a:pt x="602267" y="133737"/>
                  </a:lnTo>
                  <a:lnTo>
                    <a:pt x="601466" y="133855"/>
                  </a:lnTo>
                  <a:lnTo>
                    <a:pt x="601285" y="133895"/>
                  </a:lnTo>
                  <a:lnTo>
                    <a:pt x="601100" y="133945"/>
                  </a:lnTo>
                  <a:lnTo>
                    <a:pt x="600918" y="134000"/>
                  </a:lnTo>
                  <a:lnTo>
                    <a:pt x="600742" y="134063"/>
                  </a:lnTo>
                  <a:lnTo>
                    <a:pt x="600568" y="134131"/>
                  </a:lnTo>
                  <a:lnTo>
                    <a:pt x="600391" y="134208"/>
                  </a:lnTo>
                  <a:lnTo>
                    <a:pt x="600217" y="134294"/>
                  </a:lnTo>
                  <a:lnTo>
                    <a:pt x="599507" y="134698"/>
                  </a:lnTo>
                  <a:lnTo>
                    <a:pt x="599106" y="134951"/>
                  </a:lnTo>
                  <a:lnTo>
                    <a:pt x="598906" y="135069"/>
                  </a:lnTo>
                  <a:lnTo>
                    <a:pt x="598698" y="135183"/>
                  </a:lnTo>
                  <a:lnTo>
                    <a:pt x="598426" y="135300"/>
                  </a:lnTo>
                  <a:lnTo>
                    <a:pt x="598150" y="135409"/>
                  </a:lnTo>
                  <a:lnTo>
                    <a:pt x="597585" y="135599"/>
                  </a:lnTo>
                  <a:lnTo>
                    <a:pt x="597304" y="135699"/>
                  </a:lnTo>
                  <a:lnTo>
                    <a:pt x="597077" y="135780"/>
                  </a:lnTo>
                  <a:lnTo>
                    <a:pt x="596856" y="135866"/>
                  </a:lnTo>
                  <a:lnTo>
                    <a:pt x="596183" y="136111"/>
                  </a:lnTo>
                  <a:lnTo>
                    <a:pt x="595446" y="136428"/>
                  </a:lnTo>
                  <a:lnTo>
                    <a:pt x="592848" y="136909"/>
                  </a:lnTo>
                  <a:lnTo>
                    <a:pt x="590307" y="137910"/>
                  </a:lnTo>
                  <a:lnTo>
                    <a:pt x="589506" y="138028"/>
                  </a:lnTo>
                  <a:lnTo>
                    <a:pt x="588641" y="138273"/>
                  </a:lnTo>
                  <a:lnTo>
                    <a:pt x="587375" y="138386"/>
                  </a:lnTo>
                  <a:lnTo>
                    <a:pt x="586574" y="138436"/>
                  </a:lnTo>
                  <a:lnTo>
                    <a:pt x="585778" y="138427"/>
                  </a:lnTo>
                  <a:lnTo>
                    <a:pt x="584981" y="138477"/>
                  </a:lnTo>
                  <a:lnTo>
                    <a:pt x="582780" y="139030"/>
                  </a:lnTo>
                  <a:lnTo>
                    <a:pt x="580642" y="139646"/>
                  </a:lnTo>
                  <a:lnTo>
                    <a:pt x="580173" y="139836"/>
                  </a:lnTo>
                  <a:lnTo>
                    <a:pt x="579377" y="139954"/>
                  </a:lnTo>
                  <a:lnTo>
                    <a:pt x="578179" y="139936"/>
                  </a:lnTo>
                  <a:lnTo>
                    <a:pt x="577314" y="139859"/>
                  </a:lnTo>
                  <a:lnTo>
                    <a:pt x="575717" y="140094"/>
                  </a:lnTo>
                  <a:lnTo>
                    <a:pt x="574852" y="140339"/>
                  </a:lnTo>
                  <a:lnTo>
                    <a:pt x="574384" y="140530"/>
                  </a:lnTo>
                  <a:lnTo>
                    <a:pt x="573983" y="140588"/>
                  </a:lnTo>
                  <a:lnTo>
                    <a:pt x="572715" y="140828"/>
                  </a:lnTo>
                  <a:lnTo>
                    <a:pt x="571053" y="140996"/>
                  </a:lnTo>
                  <a:lnTo>
                    <a:pt x="570720" y="141060"/>
                  </a:lnTo>
                  <a:lnTo>
                    <a:pt x="569455" y="141168"/>
                  </a:lnTo>
                  <a:lnTo>
                    <a:pt x="568587" y="141286"/>
                  </a:lnTo>
                  <a:lnTo>
                    <a:pt x="568390" y="141250"/>
                  </a:lnTo>
                  <a:lnTo>
                    <a:pt x="567525" y="141141"/>
                  </a:lnTo>
                  <a:lnTo>
                    <a:pt x="566265" y="141055"/>
                  </a:lnTo>
                  <a:lnTo>
                    <a:pt x="565466" y="141109"/>
                  </a:lnTo>
                  <a:lnTo>
                    <a:pt x="563805" y="141150"/>
                  </a:lnTo>
                  <a:lnTo>
                    <a:pt x="561744" y="141118"/>
                  </a:lnTo>
                  <a:lnTo>
                    <a:pt x="559685" y="141023"/>
                  </a:lnTo>
                  <a:lnTo>
                    <a:pt x="558884" y="141141"/>
                  </a:lnTo>
                  <a:lnTo>
                    <a:pt x="557615" y="141581"/>
                  </a:lnTo>
                  <a:lnTo>
                    <a:pt x="556410" y="142079"/>
                  </a:lnTo>
                  <a:lnTo>
                    <a:pt x="555477" y="142197"/>
                  </a:lnTo>
                  <a:lnTo>
                    <a:pt x="554681" y="142378"/>
                  </a:lnTo>
                  <a:lnTo>
                    <a:pt x="553019" y="142355"/>
                  </a:lnTo>
                  <a:lnTo>
                    <a:pt x="551421" y="142460"/>
                  </a:lnTo>
                  <a:lnTo>
                    <a:pt x="550625" y="142446"/>
                  </a:lnTo>
                  <a:lnTo>
                    <a:pt x="550160" y="142378"/>
                  </a:lnTo>
                  <a:lnTo>
                    <a:pt x="549299" y="142106"/>
                  </a:lnTo>
                  <a:lnTo>
                    <a:pt x="548505" y="141703"/>
                  </a:lnTo>
                  <a:lnTo>
                    <a:pt x="547256" y="140842"/>
                  </a:lnTo>
                  <a:lnTo>
                    <a:pt x="546466" y="140375"/>
                  </a:lnTo>
                  <a:lnTo>
                    <a:pt x="545677" y="139777"/>
                  </a:lnTo>
                  <a:lnTo>
                    <a:pt x="545352" y="139451"/>
                  </a:lnTo>
                  <a:lnTo>
                    <a:pt x="544696" y="138663"/>
                  </a:lnTo>
                  <a:lnTo>
                    <a:pt x="544507" y="138205"/>
                  </a:lnTo>
                  <a:lnTo>
                    <a:pt x="544324" y="136968"/>
                  </a:lnTo>
                  <a:lnTo>
                    <a:pt x="544337" y="136188"/>
                  </a:lnTo>
                  <a:lnTo>
                    <a:pt x="544615" y="135350"/>
                  </a:lnTo>
                  <a:lnTo>
                    <a:pt x="544887" y="134902"/>
                  </a:lnTo>
                  <a:lnTo>
                    <a:pt x="545832" y="133809"/>
                  </a:lnTo>
                  <a:lnTo>
                    <a:pt x="546512" y="133044"/>
                  </a:lnTo>
                  <a:lnTo>
                    <a:pt x="547524" y="131825"/>
                  </a:lnTo>
                  <a:lnTo>
                    <a:pt x="547468" y="131372"/>
                  </a:lnTo>
                  <a:lnTo>
                    <a:pt x="546825" y="129740"/>
                  </a:lnTo>
                  <a:lnTo>
                    <a:pt x="546837" y="129088"/>
                  </a:lnTo>
                  <a:lnTo>
                    <a:pt x="547041" y="128703"/>
                  </a:lnTo>
                  <a:lnTo>
                    <a:pt x="547513" y="128322"/>
                  </a:lnTo>
                  <a:lnTo>
                    <a:pt x="548313" y="128010"/>
                  </a:lnTo>
                  <a:lnTo>
                    <a:pt x="549794" y="127547"/>
                  </a:lnTo>
                  <a:lnTo>
                    <a:pt x="550107" y="127570"/>
                  </a:lnTo>
                  <a:lnTo>
                    <a:pt x="550243" y="127570"/>
                  </a:lnTo>
                  <a:lnTo>
                    <a:pt x="550379" y="127556"/>
                  </a:lnTo>
                  <a:lnTo>
                    <a:pt x="550647" y="127520"/>
                  </a:lnTo>
                  <a:lnTo>
                    <a:pt x="550780" y="127511"/>
                  </a:lnTo>
                  <a:lnTo>
                    <a:pt x="550931" y="127506"/>
                  </a:lnTo>
                  <a:lnTo>
                    <a:pt x="551379" y="127520"/>
                  </a:lnTo>
                  <a:lnTo>
                    <a:pt x="551766" y="127516"/>
                  </a:lnTo>
                  <a:lnTo>
                    <a:pt x="552244" y="127479"/>
                  </a:lnTo>
                  <a:lnTo>
                    <a:pt x="552482" y="127470"/>
                  </a:lnTo>
                  <a:lnTo>
                    <a:pt x="552720" y="127470"/>
                  </a:lnTo>
                  <a:lnTo>
                    <a:pt x="553110" y="127493"/>
                  </a:lnTo>
                  <a:lnTo>
                    <a:pt x="553929" y="127588"/>
                  </a:lnTo>
                  <a:lnTo>
                    <a:pt x="554167" y="127620"/>
                  </a:lnTo>
                  <a:lnTo>
                    <a:pt x="554880" y="127729"/>
                  </a:lnTo>
                  <a:lnTo>
                    <a:pt x="555239" y="127792"/>
                  </a:lnTo>
                  <a:lnTo>
                    <a:pt x="555417" y="127819"/>
                  </a:lnTo>
                  <a:lnTo>
                    <a:pt x="555594" y="127855"/>
                  </a:lnTo>
                  <a:lnTo>
                    <a:pt x="555772" y="127896"/>
                  </a:lnTo>
                  <a:lnTo>
                    <a:pt x="555980" y="127950"/>
                  </a:lnTo>
                  <a:lnTo>
                    <a:pt x="556191" y="128014"/>
                  </a:lnTo>
                  <a:lnTo>
                    <a:pt x="556603" y="128150"/>
                  </a:lnTo>
                  <a:lnTo>
                    <a:pt x="557389" y="128390"/>
                  </a:lnTo>
                  <a:lnTo>
                    <a:pt x="557581" y="128431"/>
                  </a:lnTo>
                  <a:lnTo>
                    <a:pt x="557778" y="128454"/>
                  </a:lnTo>
                  <a:lnTo>
                    <a:pt x="557910" y="128454"/>
                  </a:lnTo>
                  <a:lnTo>
                    <a:pt x="558314" y="128394"/>
                  </a:lnTo>
                  <a:lnTo>
                    <a:pt x="558449" y="128390"/>
                  </a:lnTo>
                  <a:lnTo>
                    <a:pt x="558613" y="128413"/>
                  </a:lnTo>
                  <a:lnTo>
                    <a:pt x="558774" y="128449"/>
                  </a:lnTo>
                  <a:lnTo>
                    <a:pt x="558937" y="128494"/>
                  </a:lnTo>
                  <a:lnTo>
                    <a:pt x="559103" y="128535"/>
                  </a:lnTo>
                  <a:lnTo>
                    <a:pt x="559265" y="128558"/>
                  </a:lnTo>
                  <a:lnTo>
                    <a:pt x="559416" y="128558"/>
                  </a:lnTo>
                  <a:lnTo>
                    <a:pt x="559715" y="128530"/>
                  </a:lnTo>
                  <a:lnTo>
                    <a:pt x="560433" y="128449"/>
                  </a:lnTo>
                  <a:lnTo>
                    <a:pt x="560644" y="128422"/>
                  </a:lnTo>
                  <a:lnTo>
                    <a:pt x="561060" y="128363"/>
                  </a:lnTo>
                  <a:lnTo>
                    <a:pt x="561483" y="128291"/>
                  </a:lnTo>
                  <a:lnTo>
                    <a:pt x="561901" y="128204"/>
                  </a:lnTo>
                  <a:lnTo>
                    <a:pt x="562109" y="128154"/>
                  </a:lnTo>
                  <a:lnTo>
                    <a:pt x="562498" y="128041"/>
                  </a:lnTo>
                  <a:lnTo>
                    <a:pt x="562691" y="127978"/>
                  </a:lnTo>
                  <a:lnTo>
                    <a:pt x="562887" y="127919"/>
                  </a:lnTo>
                  <a:lnTo>
                    <a:pt x="563084" y="127873"/>
                  </a:lnTo>
                  <a:lnTo>
                    <a:pt x="563288" y="127837"/>
                  </a:lnTo>
                  <a:lnTo>
                    <a:pt x="563499" y="127810"/>
                  </a:lnTo>
                  <a:lnTo>
                    <a:pt x="564130" y="127742"/>
                  </a:lnTo>
                  <a:lnTo>
                    <a:pt x="564338" y="127715"/>
                  </a:lnTo>
                  <a:lnTo>
                    <a:pt x="564757" y="127669"/>
                  </a:lnTo>
                  <a:lnTo>
                    <a:pt x="564969" y="127642"/>
                  </a:lnTo>
                  <a:lnTo>
                    <a:pt x="565177" y="127611"/>
                  </a:lnTo>
                  <a:lnTo>
                    <a:pt x="565625" y="127525"/>
                  </a:lnTo>
                  <a:lnTo>
                    <a:pt x="565848" y="127475"/>
                  </a:lnTo>
                  <a:lnTo>
                    <a:pt x="566290" y="127362"/>
                  </a:lnTo>
                  <a:lnTo>
                    <a:pt x="566868" y="127307"/>
                  </a:lnTo>
                  <a:lnTo>
                    <a:pt x="569334" y="126827"/>
                  </a:lnTo>
                  <a:lnTo>
                    <a:pt x="570131" y="126904"/>
                  </a:lnTo>
                  <a:lnTo>
                    <a:pt x="570720" y="126836"/>
                  </a:lnTo>
                  <a:lnTo>
                    <a:pt x="570981" y="126868"/>
                  </a:lnTo>
                  <a:lnTo>
                    <a:pt x="571242" y="126890"/>
                  </a:lnTo>
                  <a:lnTo>
                    <a:pt x="571506" y="126904"/>
                  </a:lnTo>
                  <a:lnTo>
                    <a:pt x="571767" y="126908"/>
                  </a:lnTo>
                  <a:lnTo>
                    <a:pt x="572031" y="126904"/>
                  </a:lnTo>
                  <a:lnTo>
                    <a:pt x="572277" y="126890"/>
                  </a:lnTo>
                  <a:lnTo>
                    <a:pt x="572526" y="126863"/>
                  </a:lnTo>
                  <a:lnTo>
                    <a:pt x="573016" y="126800"/>
                  </a:lnTo>
                  <a:lnTo>
                    <a:pt x="573730" y="126727"/>
                  </a:lnTo>
                  <a:lnTo>
                    <a:pt x="573961" y="126709"/>
                  </a:lnTo>
                  <a:lnTo>
                    <a:pt x="574195" y="126704"/>
                  </a:lnTo>
                  <a:lnTo>
                    <a:pt x="574422" y="126713"/>
                  </a:lnTo>
                  <a:lnTo>
                    <a:pt x="574576" y="126736"/>
                  </a:lnTo>
                  <a:lnTo>
                    <a:pt x="574886" y="126804"/>
                  </a:lnTo>
                  <a:lnTo>
                    <a:pt x="575188" y="126886"/>
                  </a:lnTo>
                  <a:lnTo>
                    <a:pt x="575358" y="126935"/>
                  </a:lnTo>
                  <a:lnTo>
                    <a:pt x="575695" y="127049"/>
                  </a:lnTo>
                  <a:lnTo>
                    <a:pt x="575861" y="127098"/>
                  </a:lnTo>
                  <a:lnTo>
                    <a:pt x="576035" y="127130"/>
                  </a:lnTo>
                  <a:lnTo>
                    <a:pt x="576230" y="127139"/>
                  </a:lnTo>
                  <a:lnTo>
                    <a:pt x="576430" y="127130"/>
                  </a:lnTo>
                  <a:lnTo>
                    <a:pt x="576632" y="127103"/>
                  </a:lnTo>
                  <a:lnTo>
                    <a:pt x="576835" y="127081"/>
                  </a:lnTo>
                  <a:lnTo>
                    <a:pt x="577035" y="127072"/>
                  </a:lnTo>
                  <a:lnTo>
                    <a:pt x="577345" y="127062"/>
                  </a:lnTo>
                  <a:lnTo>
                    <a:pt x="577499" y="127062"/>
                  </a:lnTo>
                  <a:lnTo>
                    <a:pt x="577654" y="127067"/>
                  </a:lnTo>
                  <a:lnTo>
                    <a:pt x="577805" y="127085"/>
                  </a:lnTo>
                  <a:lnTo>
                    <a:pt x="577945" y="127112"/>
                  </a:lnTo>
                  <a:lnTo>
                    <a:pt x="578357" y="127225"/>
                  </a:lnTo>
                  <a:lnTo>
                    <a:pt x="578497" y="127253"/>
                  </a:lnTo>
                  <a:lnTo>
                    <a:pt x="578708" y="127266"/>
                  </a:lnTo>
                  <a:lnTo>
                    <a:pt x="578927" y="127266"/>
                  </a:lnTo>
                  <a:lnTo>
                    <a:pt x="579143" y="127248"/>
                  </a:lnTo>
                  <a:lnTo>
                    <a:pt x="579362" y="127225"/>
                  </a:lnTo>
                  <a:lnTo>
                    <a:pt x="579576" y="127194"/>
                  </a:lnTo>
                  <a:lnTo>
                    <a:pt x="579819" y="127149"/>
                  </a:lnTo>
                  <a:lnTo>
                    <a:pt x="580060" y="127094"/>
                  </a:lnTo>
                  <a:lnTo>
                    <a:pt x="580298" y="127026"/>
                  </a:lnTo>
                  <a:lnTo>
                    <a:pt x="580536" y="126954"/>
                  </a:lnTo>
                  <a:lnTo>
                    <a:pt x="580766" y="126868"/>
                  </a:lnTo>
                  <a:lnTo>
                    <a:pt x="582357" y="126791"/>
                  </a:lnTo>
                  <a:lnTo>
                    <a:pt x="582897" y="126768"/>
                  </a:lnTo>
                  <a:lnTo>
                    <a:pt x="583693" y="126713"/>
                  </a:lnTo>
                  <a:lnTo>
                    <a:pt x="585159" y="126605"/>
                  </a:lnTo>
                  <a:lnTo>
                    <a:pt x="587806" y="127230"/>
                  </a:lnTo>
                  <a:lnTo>
                    <a:pt x="588667" y="127439"/>
                  </a:lnTo>
                  <a:lnTo>
                    <a:pt x="592659" y="127171"/>
                  </a:lnTo>
                  <a:lnTo>
                    <a:pt x="595450" y="127275"/>
                  </a:lnTo>
                  <a:lnTo>
                    <a:pt x="597043" y="127429"/>
                  </a:lnTo>
                  <a:lnTo>
                    <a:pt x="597440" y="127565"/>
                  </a:lnTo>
                  <a:lnTo>
                    <a:pt x="598369" y="127579"/>
                  </a:lnTo>
                  <a:lnTo>
                    <a:pt x="599238" y="127461"/>
                  </a:lnTo>
                  <a:lnTo>
                    <a:pt x="600103" y="127216"/>
                  </a:lnTo>
                  <a:lnTo>
                    <a:pt x="600508" y="126963"/>
                  </a:lnTo>
                  <a:lnTo>
                    <a:pt x="601241" y="126845"/>
                  </a:lnTo>
                  <a:lnTo>
                    <a:pt x="602169" y="126922"/>
                  </a:lnTo>
                  <a:lnTo>
                    <a:pt x="602966" y="126999"/>
                  </a:lnTo>
                  <a:lnTo>
                    <a:pt x="605024" y="127094"/>
                  </a:lnTo>
                  <a:lnTo>
                    <a:pt x="605821" y="127103"/>
                  </a:lnTo>
                  <a:lnTo>
                    <a:pt x="607090" y="126863"/>
                  </a:lnTo>
                  <a:lnTo>
                    <a:pt x="607891" y="126618"/>
                  </a:lnTo>
                  <a:lnTo>
                    <a:pt x="609228" y="125988"/>
                  </a:lnTo>
                  <a:lnTo>
                    <a:pt x="610436" y="125291"/>
                  </a:lnTo>
                  <a:lnTo>
                    <a:pt x="612574" y="124480"/>
                  </a:lnTo>
                  <a:lnTo>
                    <a:pt x="613246" y="124099"/>
                  </a:lnTo>
                  <a:lnTo>
                    <a:pt x="614247" y="123659"/>
                  </a:lnTo>
                  <a:lnTo>
                    <a:pt x="614979" y="123605"/>
                  </a:lnTo>
                  <a:lnTo>
                    <a:pt x="615852" y="123166"/>
                  </a:lnTo>
                  <a:lnTo>
                    <a:pt x="617533" y="121761"/>
                  </a:lnTo>
                  <a:lnTo>
                    <a:pt x="618005" y="121444"/>
                  </a:lnTo>
                  <a:lnTo>
                    <a:pt x="618406" y="121321"/>
                  </a:lnTo>
                  <a:lnTo>
                    <a:pt x="618877" y="120873"/>
                  </a:lnTo>
                  <a:lnTo>
                    <a:pt x="619459" y="120678"/>
                  </a:lnTo>
                  <a:lnTo>
                    <a:pt x="619746" y="120574"/>
                  </a:lnTo>
                  <a:lnTo>
                    <a:pt x="620033" y="120461"/>
                  </a:lnTo>
                  <a:lnTo>
                    <a:pt x="620316" y="120343"/>
                  </a:lnTo>
                  <a:lnTo>
                    <a:pt x="620543" y="120247"/>
                  </a:lnTo>
                  <a:lnTo>
                    <a:pt x="620996" y="120048"/>
                  </a:lnTo>
                  <a:lnTo>
                    <a:pt x="621215" y="119935"/>
                  </a:lnTo>
                  <a:lnTo>
                    <a:pt x="621423" y="119808"/>
                  </a:lnTo>
                  <a:lnTo>
                    <a:pt x="621574" y="119699"/>
                  </a:lnTo>
                  <a:lnTo>
                    <a:pt x="621718" y="119577"/>
                  </a:lnTo>
                  <a:lnTo>
                    <a:pt x="621860" y="119450"/>
                  </a:lnTo>
                  <a:lnTo>
                    <a:pt x="622136" y="119191"/>
                  </a:lnTo>
                  <a:lnTo>
                    <a:pt x="622657" y="118707"/>
                  </a:lnTo>
                  <a:lnTo>
                    <a:pt x="622774" y="118575"/>
                  </a:lnTo>
                  <a:lnTo>
                    <a:pt x="622884" y="118426"/>
                  </a:lnTo>
                  <a:lnTo>
                    <a:pt x="622982" y="118272"/>
                  </a:lnTo>
                  <a:lnTo>
                    <a:pt x="623077" y="118113"/>
                  </a:lnTo>
                  <a:lnTo>
                    <a:pt x="623258" y="117796"/>
                  </a:lnTo>
                  <a:lnTo>
                    <a:pt x="623360" y="117610"/>
                  </a:lnTo>
                  <a:lnTo>
                    <a:pt x="623647" y="117044"/>
                  </a:lnTo>
                  <a:lnTo>
                    <a:pt x="623821" y="116713"/>
                  </a:lnTo>
                  <a:lnTo>
                    <a:pt x="623900" y="116573"/>
                  </a:lnTo>
                  <a:lnTo>
                    <a:pt x="623976" y="116428"/>
                  </a:lnTo>
                  <a:lnTo>
                    <a:pt x="624059" y="116292"/>
                  </a:lnTo>
                  <a:lnTo>
                    <a:pt x="624150" y="116156"/>
                  </a:lnTo>
                  <a:lnTo>
                    <a:pt x="624301" y="115965"/>
                  </a:lnTo>
                  <a:lnTo>
                    <a:pt x="624467" y="115780"/>
                  </a:lnTo>
                  <a:lnTo>
                    <a:pt x="624701" y="115526"/>
                  </a:lnTo>
                  <a:lnTo>
                    <a:pt x="624856" y="115367"/>
                  </a:lnTo>
                  <a:lnTo>
                    <a:pt x="625015" y="115213"/>
                  </a:lnTo>
                  <a:lnTo>
                    <a:pt x="625177" y="115059"/>
                  </a:lnTo>
                  <a:lnTo>
                    <a:pt x="625342" y="114910"/>
                  </a:lnTo>
                  <a:lnTo>
                    <a:pt x="626816" y="114239"/>
                  </a:lnTo>
                  <a:lnTo>
                    <a:pt x="627620" y="114058"/>
                  </a:lnTo>
                  <a:lnTo>
                    <a:pt x="628421" y="113745"/>
                  </a:lnTo>
                  <a:lnTo>
                    <a:pt x="629226" y="113238"/>
                  </a:lnTo>
                  <a:lnTo>
                    <a:pt x="630830" y="112549"/>
                  </a:lnTo>
                  <a:lnTo>
                    <a:pt x="632038" y="111915"/>
                  </a:lnTo>
                  <a:lnTo>
                    <a:pt x="635110" y="110791"/>
                  </a:lnTo>
                  <a:lnTo>
                    <a:pt x="636578" y="110424"/>
                  </a:lnTo>
                  <a:lnTo>
                    <a:pt x="637583" y="109985"/>
                  </a:lnTo>
                  <a:lnTo>
                    <a:pt x="637968" y="109771"/>
                  </a:lnTo>
                  <a:lnTo>
                    <a:pt x="638554" y="109404"/>
                  </a:lnTo>
                  <a:lnTo>
                    <a:pt x="638890" y="109178"/>
                  </a:lnTo>
                  <a:lnTo>
                    <a:pt x="639918" y="109060"/>
                  </a:lnTo>
                  <a:lnTo>
                    <a:pt x="640272" y="108448"/>
                  </a:lnTo>
                  <a:lnTo>
                    <a:pt x="640408" y="108399"/>
                  </a:lnTo>
                  <a:lnTo>
                    <a:pt x="640548" y="108353"/>
                  </a:lnTo>
                  <a:lnTo>
                    <a:pt x="640808" y="108285"/>
                  </a:lnTo>
                  <a:lnTo>
                    <a:pt x="640944" y="108244"/>
                  </a:lnTo>
                  <a:lnTo>
                    <a:pt x="641401" y="108629"/>
                  </a:lnTo>
                  <a:lnTo>
                    <a:pt x="641409" y="108820"/>
                  </a:lnTo>
                  <a:lnTo>
                    <a:pt x="641942" y="108711"/>
                  </a:lnTo>
                  <a:lnTo>
                    <a:pt x="641896" y="108489"/>
                  </a:lnTo>
                  <a:lnTo>
                    <a:pt x="642134" y="107850"/>
                  </a:lnTo>
                  <a:lnTo>
                    <a:pt x="642575" y="107719"/>
                  </a:lnTo>
                  <a:lnTo>
                    <a:pt x="643011" y="107678"/>
                  </a:lnTo>
                  <a:lnTo>
                    <a:pt x="643172" y="107642"/>
                  </a:lnTo>
                  <a:lnTo>
                    <a:pt x="643404" y="107950"/>
                  </a:lnTo>
                  <a:lnTo>
                    <a:pt x="643502" y="108444"/>
                  </a:lnTo>
                  <a:lnTo>
                    <a:pt x="643705" y="108702"/>
                  </a:lnTo>
                  <a:lnTo>
                    <a:pt x="643845" y="108716"/>
                  </a:lnTo>
                  <a:lnTo>
                    <a:pt x="643996" y="108707"/>
                  </a:lnTo>
                  <a:lnTo>
                    <a:pt x="644200" y="108629"/>
                  </a:lnTo>
                  <a:lnTo>
                    <a:pt x="644177" y="108299"/>
                  </a:lnTo>
                  <a:lnTo>
                    <a:pt x="644528" y="107379"/>
                  </a:lnTo>
                  <a:lnTo>
                    <a:pt x="644793" y="107397"/>
                  </a:lnTo>
                  <a:lnTo>
                    <a:pt x="644925" y="107393"/>
                  </a:lnTo>
                  <a:lnTo>
                    <a:pt x="645099" y="107370"/>
                  </a:lnTo>
                  <a:lnTo>
                    <a:pt x="645620" y="107270"/>
                  </a:lnTo>
                  <a:lnTo>
                    <a:pt x="645798" y="107243"/>
                  </a:lnTo>
                  <a:lnTo>
                    <a:pt x="646244" y="107189"/>
                  </a:lnTo>
                  <a:lnTo>
                    <a:pt x="646395" y="107175"/>
                  </a:lnTo>
                  <a:lnTo>
                    <a:pt x="646542" y="107171"/>
                  </a:lnTo>
                  <a:lnTo>
                    <a:pt x="646701" y="107175"/>
                  </a:lnTo>
                  <a:lnTo>
                    <a:pt x="646858" y="107184"/>
                  </a:lnTo>
                  <a:lnTo>
                    <a:pt x="647327" y="107225"/>
                  </a:lnTo>
                  <a:lnTo>
                    <a:pt x="647470" y="107234"/>
                  </a:lnTo>
                  <a:lnTo>
                    <a:pt x="647754" y="107243"/>
                  </a:lnTo>
                  <a:lnTo>
                    <a:pt x="647893" y="107257"/>
                  </a:lnTo>
                  <a:lnTo>
                    <a:pt x="648033" y="107279"/>
                  </a:lnTo>
                  <a:lnTo>
                    <a:pt x="648199" y="107329"/>
                  </a:lnTo>
                  <a:lnTo>
                    <a:pt x="648366" y="107397"/>
                  </a:lnTo>
                  <a:lnTo>
                    <a:pt x="648528" y="107470"/>
                  </a:lnTo>
                  <a:lnTo>
                    <a:pt x="648853" y="107628"/>
                  </a:lnTo>
                  <a:lnTo>
                    <a:pt x="649004" y="107692"/>
                  </a:lnTo>
                  <a:lnTo>
                    <a:pt x="649450" y="107895"/>
                  </a:lnTo>
                  <a:lnTo>
                    <a:pt x="649756" y="108063"/>
                  </a:lnTo>
                  <a:lnTo>
                    <a:pt x="649915" y="108163"/>
                  </a:lnTo>
                  <a:lnTo>
                    <a:pt x="650223" y="108371"/>
                  </a:lnTo>
                  <a:lnTo>
                    <a:pt x="650372" y="108485"/>
                  </a:lnTo>
                  <a:lnTo>
                    <a:pt x="650508" y="108598"/>
                  </a:lnTo>
                  <a:lnTo>
                    <a:pt x="650892" y="108961"/>
                  </a:lnTo>
                  <a:lnTo>
                    <a:pt x="651024" y="109078"/>
                  </a:lnTo>
                  <a:lnTo>
                    <a:pt x="651179" y="109200"/>
                  </a:lnTo>
                  <a:lnTo>
                    <a:pt x="651500" y="109427"/>
                  </a:lnTo>
                  <a:lnTo>
                    <a:pt x="651655" y="109545"/>
                  </a:lnTo>
                  <a:lnTo>
                    <a:pt x="652018" y="109921"/>
                  </a:lnTo>
                  <a:lnTo>
                    <a:pt x="652328" y="110306"/>
                  </a:lnTo>
                  <a:lnTo>
                    <a:pt x="652456" y="110438"/>
                  </a:lnTo>
                  <a:lnTo>
                    <a:pt x="652728" y="110682"/>
                  </a:lnTo>
                  <a:lnTo>
                    <a:pt x="652860" y="110809"/>
                  </a:lnTo>
                  <a:lnTo>
                    <a:pt x="652981" y="110940"/>
                  </a:lnTo>
                  <a:lnTo>
                    <a:pt x="653098" y="111090"/>
                  </a:lnTo>
                  <a:lnTo>
                    <a:pt x="653204" y="111249"/>
                  </a:lnTo>
                  <a:lnTo>
                    <a:pt x="653408" y="111575"/>
                  </a:lnTo>
                  <a:lnTo>
                    <a:pt x="653574" y="111869"/>
                  </a:lnTo>
                  <a:lnTo>
                    <a:pt x="654087" y="112499"/>
                  </a:lnTo>
                  <a:lnTo>
                    <a:pt x="654442" y="112672"/>
                  </a:lnTo>
                  <a:lnTo>
                    <a:pt x="654620" y="112907"/>
                  </a:lnTo>
                  <a:lnTo>
                    <a:pt x="654744" y="113233"/>
                  </a:lnTo>
                  <a:lnTo>
                    <a:pt x="654816" y="113610"/>
                  </a:lnTo>
                  <a:lnTo>
                    <a:pt x="654843" y="113990"/>
                  </a:lnTo>
                  <a:lnTo>
                    <a:pt x="654695" y="114923"/>
                  </a:lnTo>
                  <a:lnTo>
                    <a:pt x="654597" y="115236"/>
                  </a:lnTo>
                  <a:lnTo>
                    <a:pt x="654544" y="115390"/>
                  </a:lnTo>
                  <a:lnTo>
                    <a:pt x="654499" y="115549"/>
                  </a:lnTo>
                  <a:lnTo>
                    <a:pt x="654465" y="115807"/>
                  </a:lnTo>
                  <a:lnTo>
                    <a:pt x="654465" y="116205"/>
                  </a:lnTo>
                  <a:lnTo>
                    <a:pt x="654416" y="116383"/>
                  </a:lnTo>
                  <a:lnTo>
                    <a:pt x="654336" y="116555"/>
                  </a:lnTo>
                  <a:lnTo>
                    <a:pt x="654246" y="116727"/>
                  </a:lnTo>
                  <a:lnTo>
                    <a:pt x="654151" y="116899"/>
                  </a:lnTo>
                  <a:lnTo>
                    <a:pt x="654077" y="117076"/>
                  </a:lnTo>
                  <a:lnTo>
                    <a:pt x="654030" y="117239"/>
                  </a:lnTo>
                  <a:lnTo>
                    <a:pt x="653996" y="117411"/>
                  </a:lnTo>
                  <a:lnTo>
                    <a:pt x="653966" y="117583"/>
                  </a:lnTo>
                  <a:lnTo>
                    <a:pt x="653922" y="117751"/>
                  </a:lnTo>
                  <a:lnTo>
                    <a:pt x="653858" y="117900"/>
                  </a:lnTo>
                  <a:lnTo>
                    <a:pt x="653635" y="118167"/>
                  </a:lnTo>
                  <a:lnTo>
                    <a:pt x="653223" y="118512"/>
                  </a:lnTo>
                  <a:lnTo>
                    <a:pt x="652720" y="118961"/>
                  </a:lnTo>
                  <a:lnTo>
                    <a:pt x="652346" y="119319"/>
                  </a:lnTo>
                  <a:lnTo>
                    <a:pt x="652120" y="119554"/>
                  </a:lnTo>
                  <a:lnTo>
                    <a:pt x="651859" y="119844"/>
                  </a:lnTo>
                  <a:lnTo>
                    <a:pt x="651738" y="119994"/>
                  </a:lnTo>
                  <a:lnTo>
                    <a:pt x="651557" y="120247"/>
                  </a:lnTo>
                  <a:lnTo>
                    <a:pt x="651383" y="120547"/>
                  </a:lnTo>
                  <a:lnTo>
                    <a:pt x="650949" y="121271"/>
                  </a:lnTo>
                  <a:lnTo>
                    <a:pt x="650746" y="121598"/>
                  </a:lnTo>
                  <a:lnTo>
                    <a:pt x="650406" y="122114"/>
                  </a:lnTo>
                  <a:lnTo>
                    <a:pt x="650304" y="122291"/>
                  </a:lnTo>
                  <a:lnTo>
                    <a:pt x="650189" y="122500"/>
                  </a:lnTo>
                  <a:lnTo>
                    <a:pt x="650087" y="122712"/>
                  </a:lnTo>
                  <a:lnTo>
                    <a:pt x="649892" y="123147"/>
                  </a:lnTo>
                  <a:lnTo>
                    <a:pt x="649688" y="123560"/>
                  </a:lnTo>
                  <a:lnTo>
                    <a:pt x="649374" y="124153"/>
                  </a:lnTo>
                  <a:lnTo>
                    <a:pt x="649185" y="124525"/>
                  </a:lnTo>
                  <a:lnTo>
                    <a:pt x="649015" y="124869"/>
                  </a:lnTo>
                  <a:lnTo>
                    <a:pt x="648932" y="125046"/>
                  </a:lnTo>
                  <a:lnTo>
                    <a:pt x="648683" y="125549"/>
                  </a:lnTo>
                  <a:lnTo>
                    <a:pt x="648445" y="126043"/>
                  </a:lnTo>
                  <a:lnTo>
                    <a:pt x="648305" y="126364"/>
                  </a:lnTo>
                  <a:lnTo>
                    <a:pt x="648101" y="126686"/>
                  </a:lnTo>
                  <a:lnTo>
                    <a:pt x="648029" y="127072"/>
                  </a:lnTo>
                  <a:lnTo>
                    <a:pt x="647825" y="127525"/>
                  </a:lnTo>
                  <a:lnTo>
                    <a:pt x="647754" y="127914"/>
                  </a:lnTo>
                  <a:lnTo>
                    <a:pt x="647546" y="128431"/>
                  </a:lnTo>
                  <a:lnTo>
                    <a:pt x="647474" y="128689"/>
                  </a:lnTo>
                  <a:lnTo>
                    <a:pt x="646779" y="130755"/>
                  </a:lnTo>
                  <a:lnTo>
                    <a:pt x="646775" y="131145"/>
                  </a:lnTo>
                  <a:lnTo>
                    <a:pt x="646497" y="131920"/>
                  </a:lnTo>
                  <a:lnTo>
                    <a:pt x="644717" y="135527"/>
                  </a:lnTo>
                  <a:lnTo>
                    <a:pt x="644574" y="135980"/>
                  </a:lnTo>
                  <a:lnTo>
                    <a:pt x="644026" y="137140"/>
                  </a:lnTo>
                  <a:lnTo>
                    <a:pt x="643618" y="137847"/>
                  </a:lnTo>
                  <a:lnTo>
                    <a:pt x="643274" y="138622"/>
                  </a:lnTo>
                  <a:lnTo>
                    <a:pt x="642862" y="139392"/>
                  </a:lnTo>
                  <a:lnTo>
                    <a:pt x="642724" y="139845"/>
                  </a:lnTo>
                  <a:lnTo>
                    <a:pt x="641352" y="142682"/>
                  </a:lnTo>
                  <a:lnTo>
                    <a:pt x="640944" y="143389"/>
                  </a:lnTo>
                  <a:lnTo>
                    <a:pt x="640805" y="143842"/>
                  </a:lnTo>
                  <a:lnTo>
                    <a:pt x="640461" y="144612"/>
                  </a:lnTo>
                  <a:lnTo>
                    <a:pt x="640359" y="144898"/>
                  </a:lnTo>
                  <a:lnTo>
                    <a:pt x="639992" y="145614"/>
                  </a:lnTo>
                  <a:lnTo>
                    <a:pt x="639869" y="145849"/>
                  </a:lnTo>
                  <a:lnTo>
                    <a:pt x="639739" y="146085"/>
                  </a:lnTo>
                  <a:lnTo>
                    <a:pt x="639608" y="146289"/>
                  </a:lnTo>
                  <a:lnTo>
                    <a:pt x="639446" y="146497"/>
                  </a:lnTo>
                  <a:lnTo>
                    <a:pt x="639298" y="146706"/>
                  </a:lnTo>
                  <a:lnTo>
                    <a:pt x="639200" y="146896"/>
                  </a:lnTo>
                  <a:lnTo>
                    <a:pt x="639359" y="147281"/>
                  </a:lnTo>
                  <a:lnTo>
                    <a:pt x="639627" y="147472"/>
                  </a:lnTo>
                  <a:lnTo>
                    <a:pt x="639758" y="147558"/>
                  </a:lnTo>
                  <a:lnTo>
                    <a:pt x="640117" y="147820"/>
                  </a:lnTo>
                  <a:lnTo>
                    <a:pt x="640245" y="147888"/>
                  </a:lnTo>
                  <a:lnTo>
                    <a:pt x="640721" y="147902"/>
                  </a:lnTo>
                  <a:lnTo>
                    <a:pt x="641129" y="147811"/>
                  </a:lnTo>
                  <a:lnTo>
                    <a:pt x="641303" y="147771"/>
                  </a:lnTo>
                  <a:lnTo>
                    <a:pt x="641477" y="147721"/>
                  </a:lnTo>
                  <a:lnTo>
                    <a:pt x="641647" y="147667"/>
                  </a:lnTo>
                  <a:lnTo>
                    <a:pt x="641881" y="147549"/>
                  </a:lnTo>
                  <a:lnTo>
                    <a:pt x="642338" y="147377"/>
                  </a:lnTo>
                  <a:lnTo>
                    <a:pt x="642610" y="147431"/>
                  </a:lnTo>
                  <a:lnTo>
                    <a:pt x="642769" y="147435"/>
                  </a:lnTo>
                  <a:lnTo>
                    <a:pt x="642930" y="147435"/>
                  </a:lnTo>
                  <a:lnTo>
                    <a:pt x="643253" y="147417"/>
                  </a:lnTo>
                  <a:lnTo>
                    <a:pt x="643540" y="147377"/>
                  </a:lnTo>
                  <a:lnTo>
                    <a:pt x="644037" y="147277"/>
                  </a:lnTo>
                  <a:lnTo>
                    <a:pt x="644268" y="147259"/>
                  </a:lnTo>
                  <a:lnTo>
                    <a:pt x="644498" y="147263"/>
                  </a:lnTo>
                  <a:lnTo>
                    <a:pt x="644963" y="147290"/>
                  </a:lnTo>
                  <a:lnTo>
                    <a:pt x="645197" y="147295"/>
                  </a:lnTo>
                  <a:lnTo>
                    <a:pt x="645945" y="147286"/>
                  </a:lnTo>
                  <a:lnTo>
                    <a:pt x="646692" y="147259"/>
                  </a:lnTo>
                  <a:lnTo>
                    <a:pt x="647618" y="147200"/>
                  </a:lnTo>
                  <a:lnTo>
                    <a:pt x="648173" y="147154"/>
                  </a:lnTo>
                  <a:lnTo>
                    <a:pt x="648770" y="147091"/>
                  </a:lnTo>
                  <a:lnTo>
                    <a:pt x="649412" y="147000"/>
                  </a:lnTo>
                  <a:lnTo>
                    <a:pt x="649732" y="146959"/>
                  </a:lnTo>
                  <a:lnTo>
                    <a:pt x="650053" y="146933"/>
                  </a:lnTo>
                  <a:lnTo>
                    <a:pt x="650295" y="146919"/>
                  </a:lnTo>
                  <a:lnTo>
                    <a:pt x="651508" y="146901"/>
                  </a:lnTo>
                  <a:lnTo>
                    <a:pt x="652006" y="146882"/>
                  </a:lnTo>
                  <a:lnTo>
                    <a:pt x="652505" y="146882"/>
                  </a:lnTo>
                  <a:lnTo>
                    <a:pt x="652702" y="146887"/>
                  </a:lnTo>
                  <a:lnTo>
                    <a:pt x="652898" y="146896"/>
                  </a:lnTo>
                  <a:lnTo>
                    <a:pt x="653291" y="146923"/>
                  </a:lnTo>
                  <a:lnTo>
                    <a:pt x="653718" y="146978"/>
                  </a:lnTo>
                  <a:lnTo>
                    <a:pt x="653951" y="147019"/>
                  </a:lnTo>
                  <a:lnTo>
                    <a:pt x="654412" y="147123"/>
                  </a:lnTo>
                  <a:lnTo>
                    <a:pt x="654635" y="147186"/>
                  </a:lnTo>
                  <a:lnTo>
                    <a:pt x="654854" y="147259"/>
                  </a:lnTo>
                  <a:lnTo>
                    <a:pt x="655065" y="147340"/>
                  </a:lnTo>
                  <a:lnTo>
                    <a:pt x="655489" y="147521"/>
                  </a:lnTo>
                  <a:lnTo>
                    <a:pt x="655976" y="147721"/>
                  </a:lnTo>
                  <a:lnTo>
                    <a:pt x="656259" y="147830"/>
                  </a:lnTo>
                  <a:lnTo>
                    <a:pt x="656535" y="147948"/>
                  </a:lnTo>
                  <a:lnTo>
                    <a:pt x="656807" y="148070"/>
                  </a:lnTo>
                  <a:lnTo>
                    <a:pt x="657068" y="148215"/>
                  </a:lnTo>
                  <a:lnTo>
                    <a:pt x="657259" y="148337"/>
                  </a:lnTo>
                  <a:lnTo>
                    <a:pt x="657626" y="148618"/>
                  </a:lnTo>
                  <a:lnTo>
                    <a:pt x="657807" y="148763"/>
                  </a:lnTo>
                  <a:lnTo>
                    <a:pt x="657992" y="148899"/>
                  </a:lnTo>
                  <a:lnTo>
                    <a:pt x="658362" y="149157"/>
                  </a:lnTo>
                  <a:lnTo>
                    <a:pt x="658548" y="149280"/>
                  </a:lnTo>
                  <a:lnTo>
                    <a:pt x="658914" y="149543"/>
                  </a:lnTo>
                  <a:lnTo>
                    <a:pt x="659095" y="149683"/>
                  </a:lnTo>
                  <a:lnTo>
                    <a:pt x="659269" y="149828"/>
                  </a:lnTo>
                  <a:lnTo>
                    <a:pt x="659617" y="150127"/>
                  </a:lnTo>
                  <a:lnTo>
                    <a:pt x="659794" y="150272"/>
                  </a:lnTo>
                  <a:lnTo>
                    <a:pt x="659938" y="150381"/>
                  </a:lnTo>
                  <a:lnTo>
                    <a:pt x="660229" y="150589"/>
                  </a:lnTo>
                  <a:lnTo>
                    <a:pt x="660367" y="150698"/>
                  </a:lnTo>
                  <a:lnTo>
                    <a:pt x="660571" y="150906"/>
                  </a:lnTo>
                  <a:lnTo>
                    <a:pt x="660711" y="151088"/>
                  </a:lnTo>
                  <a:lnTo>
                    <a:pt x="660843" y="151273"/>
                  </a:lnTo>
                  <a:lnTo>
                    <a:pt x="661079" y="151559"/>
                  </a:lnTo>
                  <a:lnTo>
                    <a:pt x="661011" y="152035"/>
                  </a:lnTo>
                  <a:lnTo>
                    <a:pt x="660826" y="152284"/>
                  </a:lnTo>
                  <a:lnTo>
                    <a:pt x="660697" y="152393"/>
                  </a:lnTo>
                  <a:lnTo>
                    <a:pt x="660560" y="152488"/>
                  </a:lnTo>
                  <a:lnTo>
                    <a:pt x="660421" y="152565"/>
                  </a:lnTo>
                  <a:lnTo>
                    <a:pt x="660282" y="152615"/>
                  </a:lnTo>
                  <a:lnTo>
                    <a:pt x="660134" y="152651"/>
                  </a:lnTo>
                  <a:lnTo>
                    <a:pt x="659976" y="152669"/>
                  </a:lnTo>
                  <a:lnTo>
                    <a:pt x="659817" y="152679"/>
                  </a:lnTo>
                  <a:lnTo>
                    <a:pt x="659662" y="152683"/>
                  </a:lnTo>
                  <a:lnTo>
                    <a:pt x="659503" y="152679"/>
                  </a:lnTo>
                  <a:lnTo>
                    <a:pt x="659345" y="152660"/>
                  </a:lnTo>
                  <a:lnTo>
                    <a:pt x="659024" y="152601"/>
                  </a:lnTo>
                  <a:lnTo>
                    <a:pt x="658589" y="152556"/>
                  </a:lnTo>
                  <a:lnTo>
                    <a:pt x="658317" y="152533"/>
                  </a:lnTo>
                  <a:lnTo>
                    <a:pt x="658041" y="152515"/>
                  </a:lnTo>
                  <a:lnTo>
                    <a:pt x="657767" y="152501"/>
                  </a:lnTo>
                  <a:lnTo>
                    <a:pt x="657491" y="152492"/>
                  </a:lnTo>
                  <a:lnTo>
                    <a:pt x="654640" y="152216"/>
                  </a:lnTo>
                  <a:lnTo>
                    <a:pt x="654238" y="152211"/>
                  </a:lnTo>
                  <a:lnTo>
                    <a:pt x="653909" y="152143"/>
                  </a:lnTo>
                  <a:lnTo>
                    <a:pt x="652645" y="152125"/>
                  </a:lnTo>
                  <a:lnTo>
                    <a:pt x="651383" y="152234"/>
                  </a:lnTo>
                  <a:lnTo>
                    <a:pt x="650975" y="152619"/>
                  </a:lnTo>
                  <a:lnTo>
                    <a:pt x="650639" y="153005"/>
                  </a:lnTo>
                  <a:lnTo>
                    <a:pt x="650216" y="154686"/>
                  </a:lnTo>
                  <a:lnTo>
                    <a:pt x="650208" y="155139"/>
                  </a:lnTo>
                  <a:lnTo>
                    <a:pt x="650068" y="155524"/>
                  </a:lnTo>
                  <a:lnTo>
                    <a:pt x="649998" y="155977"/>
                  </a:lnTo>
                  <a:lnTo>
                    <a:pt x="650087" y="156150"/>
                  </a:lnTo>
                  <a:lnTo>
                    <a:pt x="650193" y="156313"/>
                  </a:lnTo>
                  <a:lnTo>
                    <a:pt x="650304" y="156471"/>
                  </a:lnTo>
                  <a:lnTo>
                    <a:pt x="650427" y="156625"/>
                  </a:lnTo>
                  <a:lnTo>
                    <a:pt x="650557" y="156766"/>
                  </a:lnTo>
                  <a:lnTo>
                    <a:pt x="650718" y="156911"/>
                  </a:lnTo>
                  <a:lnTo>
                    <a:pt x="650892" y="157037"/>
                  </a:lnTo>
                  <a:lnTo>
                    <a:pt x="651262" y="157278"/>
                  </a:lnTo>
                  <a:lnTo>
                    <a:pt x="651629" y="157532"/>
                  </a:lnTo>
                  <a:lnTo>
                    <a:pt x="651833" y="157663"/>
                  </a:lnTo>
                  <a:lnTo>
                    <a:pt x="652025" y="157794"/>
                  </a:lnTo>
                  <a:lnTo>
                    <a:pt x="652195" y="157940"/>
                  </a:lnTo>
                  <a:lnTo>
                    <a:pt x="652324" y="158107"/>
                  </a:lnTo>
                  <a:lnTo>
                    <a:pt x="652384" y="158261"/>
                  </a:lnTo>
                  <a:lnTo>
                    <a:pt x="652422" y="158429"/>
                  </a:lnTo>
                  <a:lnTo>
                    <a:pt x="652471" y="158778"/>
                  </a:lnTo>
                  <a:lnTo>
                    <a:pt x="652516" y="158941"/>
                  </a:lnTo>
                  <a:lnTo>
                    <a:pt x="652615" y="159145"/>
                  </a:lnTo>
                  <a:lnTo>
                    <a:pt x="652739" y="159340"/>
                  </a:lnTo>
                  <a:lnTo>
                    <a:pt x="652875" y="159530"/>
                  </a:lnTo>
                  <a:lnTo>
                    <a:pt x="653004" y="159720"/>
                  </a:lnTo>
                  <a:lnTo>
                    <a:pt x="653117" y="159920"/>
                  </a:lnTo>
                  <a:lnTo>
                    <a:pt x="653208" y="160137"/>
                  </a:lnTo>
                  <a:lnTo>
                    <a:pt x="653287" y="160359"/>
                  </a:lnTo>
                  <a:lnTo>
                    <a:pt x="653354" y="160586"/>
                  </a:lnTo>
                  <a:lnTo>
                    <a:pt x="653427" y="160812"/>
                  </a:lnTo>
                  <a:lnTo>
                    <a:pt x="653514" y="161030"/>
                  </a:lnTo>
                  <a:lnTo>
                    <a:pt x="653612" y="161243"/>
                  </a:lnTo>
                  <a:lnTo>
                    <a:pt x="653951" y="161864"/>
                  </a:lnTo>
                  <a:lnTo>
                    <a:pt x="654045" y="162077"/>
                  </a:lnTo>
                  <a:lnTo>
                    <a:pt x="654125" y="162294"/>
                  </a:lnTo>
                  <a:lnTo>
                    <a:pt x="654197" y="162517"/>
                  </a:lnTo>
                  <a:lnTo>
                    <a:pt x="654261" y="162738"/>
                  </a:lnTo>
                  <a:lnTo>
                    <a:pt x="654321" y="162961"/>
                  </a:lnTo>
                  <a:lnTo>
                    <a:pt x="654401" y="163341"/>
                  </a:lnTo>
                  <a:lnTo>
                    <a:pt x="654427" y="163491"/>
                  </a:lnTo>
                  <a:lnTo>
                    <a:pt x="654495" y="163953"/>
                  </a:lnTo>
                  <a:lnTo>
                    <a:pt x="654548" y="164284"/>
                  </a:lnTo>
                  <a:lnTo>
                    <a:pt x="654620" y="164782"/>
                  </a:lnTo>
                  <a:lnTo>
                    <a:pt x="654710" y="165362"/>
                  </a:lnTo>
                  <a:lnTo>
                    <a:pt x="654733" y="165557"/>
                  </a:lnTo>
                  <a:lnTo>
                    <a:pt x="654741" y="165752"/>
                  </a:lnTo>
                  <a:lnTo>
                    <a:pt x="654737" y="165979"/>
                  </a:lnTo>
                  <a:lnTo>
                    <a:pt x="654729" y="166210"/>
                  </a:lnTo>
                  <a:lnTo>
                    <a:pt x="654707" y="166436"/>
                  </a:lnTo>
                  <a:lnTo>
                    <a:pt x="654661" y="166654"/>
                  </a:lnTo>
                  <a:lnTo>
                    <a:pt x="654582" y="166853"/>
                  </a:lnTo>
                  <a:lnTo>
                    <a:pt x="654487" y="167007"/>
                  </a:lnTo>
                  <a:lnTo>
                    <a:pt x="654370" y="167148"/>
                  </a:lnTo>
                  <a:lnTo>
                    <a:pt x="654234" y="167284"/>
                  </a:lnTo>
                  <a:lnTo>
                    <a:pt x="653951" y="167538"/>
                  </a:lnTo>
                  <a:lnTo>
                    <a:pt x="653820" y="167651"/>
                  </a:lnTo>
                  <a:lnTo>
                    <a:pt x="653684" y="167759"/>
                  </a:lnTo>
                  <a:lnTo>
                    <a:pt x="653539" y="167868"/>
                  </a:lnTo>
                  <a:lnTo>
                    <a:pt x="652849" y="168381"/>
                  </a:lnTo>
                  <a:lnTo>
                    <a:pt x="652705" y="168471"/>
                  </a:lnTo>
                  <a:lnTo>
                    <a:pt x="652558" y="168548"/>
                  </a:lnTo>
                  <a:lnTo>
                    <a:pt x="652399" y="168611"/>
                  </a:lnTo>
                  <a:lnTo>
                    <a:pt x="652233" y="168671"/>
                  </a:lnTo>
                  <a:lnTo>
                    <a:pt x="652063" y="168711"/>
                  </a:lnTo>
                  <a:lnTo>
                    <a:pt x="651897" y="168738"/>
                  </a:lnTo>
                  <a:lnTo>
                    <a:pt x="651731" y="168743"/>
                  </a:lnTo>
                  <a:lnTo>
                    <a:pt x="650597" y="168104"/>
                  </a:lnTo>
                  <a:lnTo>
                    <a:pt x="650198" y="168086"/>
                  </a:lnTo>
                  <a:lnTo>
                    <a:pt x="649703" y="168086"/>
                  </a:lnTo>
                  <a:lnTo>
                    <a:pt x="649537" y="168081"/>
                  </a:lnTo>
                  <a:lnTo>
                    <a:pt x="649235" y="168054"/>
                  </a:lnTo>
                  <a:lnTo>
                    <a:pt x="648562" y="167977"/>
                  </a:lnTo>
                  <a:lnTo>
                    <a:pt x="648233" y="167923"/>
                  </a:lnTo>
                  <a:lnTo>
                    <a:pt x="648090" y="167855"/>
                  </a:lnTo>
                  <a:lnTo>
                    <a:pt x="647810" y="167655"/>
                  </a:lnTo>
                  <a:lnTo>
                    <a:pt x="647678" y="167583"/>
                  </a:lnTo>
                  <a:lnTo>
                    <a:pt x="647251" y="167733"/>
                  </a:lnTo>
                  <a:lnTo>
                    <a:pt x="646837" y="168140"/>
                  </a:lnTo>
                  <a:lnTo>
                    <a:pt x="646503" y="168512"/>
                  </a:lnTo>
                  <a:lnTo>
                    <a:pt x="646327" y="168630"/>
                  </a:lnTo>
                  <a:lnTo>
                    <a:pt x="646130" y="168725"/>
                  </a:lnTo>
                  <a:lnTo>
                    <a:pt x="645926" y="168815"/>
                  </a:lnTo>
                  <a:lnTo>
                    <a:pt x="645745" y="168915"/>
                  </a:lnTo>
                  <a:lnTo>
                    <a:pt x="645518" y="169173"/>
                  </a:lnTo>
                  <a:lnTo>
                    <a:pt x="645450" y="169305"/>
                  </a:lnTo>
                  <a:lnTo>
                    <a:pt x="645394" y="169446"/>
                  </a:lnTo>
                  <a:lnTo>
                    <a:pt x="645348" y="169590"/>
                  </a:lnTo>
                  <a:lnTo>
                    <a:pt x="645310" y="169736"/>
                  </a:lnTo>
                  <a:lnTo>
                    <a:pt x="645288" y="169899"/>
                  </a:lnTo>
                  <a:lnTo>
                    <a:pt x="645288" y="170062"/>
                  </a:lnTo>
                  <a:lnTo>
                    <a:pt x="645303" y="170402"/>
                  </a:lnTo>
                  <a:lnTo>
                    <a:pt x="645261" y="170814"/>
                  </a:lnTo>
                  <a:lnTo>
                    <a:pt x="645220" y="171185"/>
                  </a:lnTo>
                  <a:lnTo>
                    <a:pt x="645227" y="171340"/>
                  </a:lnTo>
                  <a:lnTo>
                    <a:pt x="645242" y="171494"/>
                  </a:lnTo>
                  <a:lnTo>
                    <a:pt x="645269" y="171648"/>
                  </a:lnTo>
                  <a:lnTo>
                    <a:pt x="645303" y="171797"/>
                  </a:lnTo>
                  <a:lnTo>
                    <a:pt x="645341" y="171947"/>
                  </a:lnTo>
                  <a:lnTo>
                    <a:pt x="645394" y="172092"/>
                  </a:lnTo>
                  <a:lnTo>
                    <a:pt x="645454" y="172228"/>
                  </a:lnTo>
                  <a:lnTo>
                    <a:pt x="645522" y="172364"/>
                  </a:lnTo>
                  <a:lnTo>
                    <a:pt x="645575" y="172504"/>
                  </a:lnTo>
                  <a:lnTo>
                    <a:pt x="645507" y="173257"/>
                  </a:lnTo>
                  <a:lnTo>
                    <a:pt x="645258" y="173633"/>
                  </a:lnTo>
                  <a:lnTo>
                    <a:pt x="645031" y="174018"/>
                  </a:lnTo>
                  <a:lnTo>
                    <a:pt x="644963" y="174177"/>
                  </a:lnTo>
                  <a:lnTo>
                    <a:pt x="644887" y="174430"/>
                  </a:lnTo>
                  <a:lnTo>
                    <a:pt x="644872" y="174575"/>
                  </a:lnTo>
                  <a:lnTo>
                    <a:pt x="644876" y="174729"/>
                  </a:lnTo>
                  <a:lnTo>
                    <a:pt x="644891" y="174883"/>
                  </a:lnTo>
                  <a:lnTo>
                    <a:pt x="644944" y="175192"/>
                  </a:lnTo>
                  <a:lnTo>
                    <a:pt x="644978" y="175332"/>
                  </a:lnTo>
                  <a:lnTo>
                    <a:pt x="645069" y="175604"/>
                  </a:lnTo>
                  <a:lnTo>
                    <a:pt x="645110" y="175750"/>
                  </a:lnTo>
                  <a:lnTo>
                    <a:pt x="645137" y="175885"/>
                  </a:lnTo>
                  <a:lnTo>
                    <a:pt x="645148" y="176034"/>
                  </a:lnTo>
                  <a:lnTo>
                    <a:pt x="645148" y="176189"/>
                  </a:lnTo>
                  <a:lnTo>
                    <a:pt x="645129" y="176492"/>
                  </a:lnTo>
                  <a:lnTo>
                    <a:pt x="645125" y="176646"/>
                  </a:lnTo>
                  <a:lnTo>
                    <a:pt x="645144" y="177004"/>
                  </a:lnTo>
                  <a:lnTo>
                    <a:pt x="645171" y="177363"/>
                  </a:lnTo>
                  <a:lnTo>
                    <a:pt x="645178" y="177544"/>
                  </a:lnTo>
                  <a:lnTo>
                    <a:pt x="645178" y="177820"/>
                  </a:lnTo>
                  <a:lnTo>
                    <a:pt x="645167" y="178237"/>
                  </a:lnTo>
                  <a:lnTo>
                    <a:pt x="645167" y="178609"/>
                  </a:lnTo>
                  <a:lnTo>
                    <a:pt x="645156" y="178858"/>
                  </a:lnTo>
                  <a:lnTo>
                    <a:pt x="645129" y="179080"/>
                  </a:lnTo>
                  <a:lnTo>
                    <a:pt x="645091" y="179302"/>
                  </a:lnTo>
                  <a:lnTo>
                    <a:pt x="644986" y="179742"/>
                  </a:lnTo>
                  <a:lnTo>
                    <a:pt x="644850" y="180290"/>
                  </a:lnTo>
                  <a:lnTo>
                    <a:pt x="644759" y="180621"/>
                  </a:lnTo>
                  <a:lnTo>
                    <a:pt x="644661" y="180952"/>
                  </a:lnTo>
                  <a:lnTo>
                    <a:pt x="644555" y="181287"/>
                  </a:lnTo>
                  <a:lnTo>
                    <a:pt x="644494" y="181450"/>
                  </a:lnTo>
                  <a:lnTo>
                    <a:pt x="644358" y="181722"/>
                  </a:lnTo>
                  <a:lnTo>
                    <a:pt x="643996" y="182266"/>
                  </a:lnTo>
                  <a:lnTo>
                    <a:pt x="643433" y="183041"/>
                  </a:lnTo>
                  <a:lnTo>
                    <a:pt x="643221" y="183249"/>
                  </a:lnTo>
                  <a:lnTo>
                    <a:pt x="643085" y="183367"/>
                  </a:lnTo>
                  <a:lnTo>
                    <a:pt x="642939" y="183481"/>
                  </a:lnTo>
                  <a:lnTo>
                    <a:pt x="642788" y="183584"/>
                  </a:lnTo>
                  <a:lnTo>
                    <a:pt x="642633" y="183684"/>
                  </a:lnTo>
                  <a:lnTo>
                    <a:pt x="642474" y="183775"/>
                  </a:lnTo>
                  <a:lnTo>
                    <a:pt x="642384" y="183911"/>
                  </a:lnTo>
                  <a:lnTo>
                    <a:pt x="641945" y="184405"/>
                  </a:lnTo>
                  <a:lnTo>
                    <a:pt x="641772" y="184545"/>
                  </a:lnTo>
                  <a:lnTo>
                    <a:pt x="641583" y="184672"/>
                  </a:lnTo>
                  <a:lnTo>
                    <a:pt x="641383" y="184786"/>
                  </a:lnTo>
                  <a:lnTo>
                    <a:pt x="641179" y="184885"/>
                  </a:lnTo>
                  <a:lnTo>
                    <a:pt x="640971" y="184971"/>
                  </a:lnTo>
                  <a:lnTo>
                    <a:pt x="640801" y="185030"/>
                  </a:lnTo>
                  <a:lnTo>
                    <a:pt x="640627" y="185080"/>
                  </a:lnTo>
                  <a:lnTo>
                    <a:pt x="640449" y="185125"/>
                  </a:lnTo>
                  <a:lnTo>
                    <a:pt x="640098" y="185198"/>
                  </a:lnTo>
                  <a:lnTo>
                    <a:pt x="639837" y="185243"/>
                  </a:lnTo>
                  <a:lnTo>
                    <a:pt x="639578" y="185280"/>
                  </a:lnTo>
                  <a:lnTo>
                    <a:pt x="639049" y="185334"/>
                  </a:lnTo>
                  <a:lnTo>
                    <a:pt x="638788" y="185370"/>
                  </a:lnTo>
                  <a:lnTo>
                    <a:pt x="638633" y="185398"/>
                  </a:lnTo>
                  <a:lnTo>
                    <a:pt x="638324" y="185461"/>
                  </a:lnTo>
                  <a:lnTo>
                    <a:pt x="638169" y="185484"/>
                  </a:lnTo>
                  <a:lnTo>
                    <a:pt x="638014" y="185501"/>
                  </a:lnTo>
                  <a:lnTo>
                    <a:pt x="637870" y="185506"/>
                  </a:lnTo>
                  <a:lnTo>
                    <a:pt x="637579" y="185497"/>
                  </a:lnTo>
                  <a:lnTo>
                    <a:pt x="637432" y="185488"/>
                  </a:lnTo>
                  <a:lnTo>
                    <a:pt x="637096" y="185501"/>
                  </a:lnTo>
                  <a:lnTo>
                    <a:pt x="636903" y="185520"/>
                  </a:lnTo>
                  <a:lnTo>
                    <a:pt x="636514" y="185574"/>
                  </a:lnTo>
                  <a:lnTo>
                    <a:pt x="636329" y="185633"/>
                  </a:lnTo>
                  <a:lnTo>
                    <a:pt x="636151" y="185719"/>
                  </a:lnTo>
                  <a:lnTo>
                    <a:pt x="635548" y="186046"/>
                  </a:lnTo>
                  <a:lnTo>
                    <a:pt x="635151" y="186277"/>
                  </a:lnTo>
                  <a:lnTo>
                    <a:pt x="634739" y="186540"/>
                  </a:lnTo>
                  <a:lnTo>
                    <a:pt x="634331" y="186811"/>
                  </a:lnTo>
                  <a:lnTo>
                    <a:pt x="633980" y="187029"/>
                  </a:lnTo>
                  <a:lnTo>
                    <a:pt x="633833" y="187115"/>
                  </a:lnTo>
                  <a:lnTo>
                    <a:pt x="633391" y="187364"/>
                  </a:lnTo>
                  <a:lnTo>
                    <a:pt x="633024" y="187555"/>
                  </a:lnTo>
                  <a:lnTo>
                    <a:pt x="632650" y="187736"/>
                  </a:lnTo>
                  <a:lnTo>
                    <a:pt x="632465" y="187831"/>
                  </a:lnTo>
                  <a:lnTo>
                    <a:pt x="631635" y="188302"/>
                  </a:lnTo>
                  <a:lnTo>
                    <a:pt x="631348" y="188479"/>
                  </a:lnTo>
                  <a:lnTo>
                    <a:pt x="631053" y="188652"/>
                  </a:lnTo>
                  <a:lnTo>
                    <a:pt x="630906" y="188728"/>
                  </a:lnTo>
                  <a:lnTo>
                    <a:pt x="630762" y="188792"/>
                  </a:lnTo>
                  <a:lnTo>
                    <a:pt x="630619" y="188851"/>
                  </a:lnTo>
                  <a:lnTo>
                    <a:pt x="630472" y="188905"/>
                  </a:lnTo>
                  <a:lnTo>
                    <a:pt x="630173" y="189005"/>
                  </a:lnTo>
                  <a:lnTo>
                    <a:pt x="630022" y="189059"/>
                  </a:lnTo>
                  <a:lnTo>
                    <a:pt x="629867" y="189109"/>
                  </a:lnTo>
                  <a:lnTo>
                    <a:pt x="629557" y="189200"/>
                  </a:lnTo>
                  <a:lnTo>
                    <a:pt x="629400" y="189236"/>
                  </a:lnTo>
                  <a:lnTo>
                    <a:pt x="629162" y="189277"/>
                  </a:lnTo>
                  <a:lnTo>
                    <a:pt x="628920" y="189309"/>
                  </a:lnTo>
                  <a:lnTo>
                    <a:pt x="628673" y="189331"/>
                  </a:lnTo>
                  <a:lnTo>
                    <a:pt x="627994" y="189367"/>
                  </a:lnTo>
                  <a:lnTo>
                    <a:pt x="627802" y="189367"/>
                  </a:lnTo>
                  <a:lnTo>
                    <a:pt x="627413" y="189376"/>
                  </a:lnTo>
                  <a:lnTo>
                    <a:pt x="627220" y="189390"/>
                  </a:lnTo>
                  <a:lnTo>
                    <a:pt x="626929" y="189444"/>
                  </a:lnTo>
                  <a:lnTo>
                    <a:pt x="626785" y="189481"/>
                  </a:lnTo>
                  <a:lnTo>
                    <a:pt x="626638" y="189508"/>
                  </a:lnTo>
                  <a:lnTo>
                    <a:pt x="626495" y="189526"/>
                  </a:lnTo>
                  <a:lnTo>
                    <a:pt x="626204" y="189535"/>
                  </a:lnTo>
                  <a:lnTo>
                    <a:pt x="626056" y="189530"/>
                  </a:lnTo>
                  <a:lnTo>
                    <a:pt x="625769" y="189503"/>
                  </a:lnTo>
                  <a:lnTo>
                    <a:pt x="625629" y="189549"/>
                  </a:lnTo>
                  <a:lnTo>
                    <a:pt x="625486" y="189590"/>
                  </a:lnTo>
                  <a:lnTo>
                    <a:pt x="625336" y="189617"/>
                  </a:lnTo>
                  <a:lnTo>
                    <a:pt x="625191" y="189635"/>
                  </a:lnTo>
                  <a:lnTo>
                    <a:pt x="625041" y="189644"/>
                  </a:lnTo>
                  <a:lnTo>
                    <a:pt x="624886" y="189648"/>
                  </a:lnTo>
                  <a:lnTo>
                    <a:pt x="624728" y="189639"/>
                  </a:lnTo>
                  <a:lnTo>
                    <a:pt x="624569" y="189617"/>
                  </a:lnTo>
                  <a:lnTo>
                    <a:pt x="624418" y="189585"/>
                  </a:lnTo>
                  <a:lnTo>
                    <a:pt x="624172" y="189485"/>
                  </a:lnTo>
                  <a:lnTo>
                    <a:pt x="623689" y="189186"/>
                  </a:lnTo>
                  <a:lnTo>
                    <a:pt x="623609" y="189766"/>
                  </a:lnTo>
                  <a:lnTo>
                    <a:pt x="623753" y="189843"/>
                  </a:lnTo>
                  <a:lnTo>
                    <a:pt x="624021" y="190015"/>
                  </a:lnTo>
                  <a:lnTo>
                    <a:pt x="624172" y="190165"/>
                  </a:lnTo>
                  <a:lnTo>
                    <a:pt x="624308" y="190328"/>
                  </a:lnTo>
                  <a:lnTo>
                    <a:pt x="624437" y="190500"/>
                  </a:lnTo>
                  <a:lnTo>
                    <a:pt x="624686" y="190854"/>
                  </a:lnTo>
                  <a:lnTo>
                    <a:pt x="624773" y="190990"/>
                  </a:lnTo>
                  <a:lnTo>
                    <a:pt x="625018" y="191407"/>
                  </a:lnTo>
                  <a:lnTo>
                    <a:pt x="625109" y="191538"/>
                  </a:lnTo>
                  <a:lnTo>
                    <a:pt x="625268" y="191751"/>
                  </a:lnTo>
                  <a:lnTo>
                    <a:pt x="625444" y="191950"/>
                  </a:lnTo>
                  <a:lnTo>
                    <a:pt x="625629" y="192145"/>
                  </a:lnTo>
                  <a:lnTo>
                    <a:pt x="626007" y="192526"/>
                  </a:lnTo>
                  <a:lnTo>
                    <a:pt x="626918" y="193396"/>
                  </a:lnTo>
                  <a:lnTo>
                    <a:pt x="627148" y="193614"/>
                  </a:lnTo>
                  <a:lnTo>
                    <a:pt x="627647" y="194049"/>
                  </a:lnTo>
                  <a:lnTo>
                    <a:pt x="627987" y="194326"/>
                  </a:lnTo>
                  <a:lnTo>
                    <a:pt x="628353" y="194470"/>
                  </a:lnTo>
                  <a:lnTo>
                    <a:pt x="630067" y="195535"/>
                  </a:lnTo>
                  <a:lnTo>
                    <a:pt x="630536" y="195884"/>
                  </a:lnTo>
                  <a:lnTo>
                    <a:pt x="630762" y="196066"/>
                  </a:lnTo>
                  <a:lnTo>
                    <a:pt x="630989" y="196256"/>
                  </a:lnTo>
                  <a:lnTo>
                    <a:pt x="631333" y="196560"/>
                  </a:lnTo>
                  <a:lnTo>
                    <a:pt x="631586" y="196795"/>
                  </a:lnTo>
                  <a:lnTo>
                    <a:pt x="631828" y="197040"/>
                  </a:lnTo>
                  <a:lnTo>
                    <a:pt x="632043" y="197271"/>
                  </a:lnTo>
                  <a:lnTo>
                    <a:pt x="632349" y="197629"/>
                  </a:lnTo>
                  <a:lnTo>
                    <a:pt x="632459" y="197783"/>
                  </a:lnTo>
                  <a:lnTo>
                    <a:pt x="632563" y="197937"/>
                  </a:lnTo>
                  <a:lnTo>
                    <a:pt x="632964" y="198572"/>
                  </a:lnTo>
                  <a:lnTo>
                    <a:pt x="633071" y="198721"/>
                  </a:lnTo>
                  <a:lnTo>
                    <a:pt x="633168" y="198875"/>
                  </a:lnTo>
                  <a:lnTo>
                    <a:pt x="633262" y="199034"/>
                  </a:lnTo>
                  <a:lnTo>
                    <a:pt x="633334" y="199202"/>
                  </a:lnTo>
                  <a:lnTo>
                    <a:pt x="633398" y="199415"/>
                  </a:lnTo>
                  <a:lnTo>
                    <a:pt x="633440" y="199637"/>
                  </a:lnTo>
                  <a:lnTo>
                    <a:pt x="633466" y="199863"/>
                  </a:lnTo>
                  <a:lnTo>
                    <a:pt x="633508" y="200321"/>
                  </a:lnTo>
                  <a:lnTo>
                    <a:pt x="633557" y="200652"/>
                  </a:lnTo>
                  <a:lnTo>
                    <a:pt x="633576" y="200815"/>
                  </a:lnTo>
                  <a:lnTo>
                    <a:pt x="633591" y="200983"/>
                  </a:lnTo>
                  <a:lnTo>
                    <a:pt x="633591" y="201146"/>
                  </a:lnTo>
                  <a:lnTo>
                    <a:pt x="633580" y="201323"/>
                  </a:lnTo>
                  <a:lnTo>
                    <a:pt x="633553" y="201495"/>
                  </a:lnTo>
                  <a:lnTo>
                    <a:pt x="633519" y="201672"/>
                  </a:lnTo>
                  <a:lnTo>
                    <a:pt x="633478" y="201844"/>
                  </a:lnTo>
                  <a:lnTo>
                    <a:pt x="633432" y="202016"/>
                  </a:lnTo>
                  <a:lnTo>
                    <a:pt x="633379" y="202193"/>
                  </a:lnTo>
                  <a:lnTo>
                    <a:pt x="633255" y="202538"/>
                  </a:lnTo>
                  <a:lnTo>
                    <a:pt x="633187" y="202710"/>
                  </a:lnTo>
                  <a:lnTo>
                    <a:pt x="633126" y="202887"/>
                  </a:lnTo>
                  <a:lnTo>
                    <a:pt x="633077" y="203050"/>
                  </a:lnTo>
                  <a:lnTo>
                    <a:pt x="633033" y="203217"/>
                  </a:lnTo>
                  <a:lnTo>
                    <a:pt x="632935" y="203544"/>
                  </a:lnTo>
                  <a:lnTo>
                    <a:pt x="632873" y="203707"/>
                  </a:lnTo>
                  <a:lnTo>
                    <a:pt x="632765" y="203933"/>
                  </a:lnTo>
                  <a:lnTo>
                    <a:pt x="632639" y="204160"/>
                  </a:lnTo>
                  <a:lnTo>
                    <a:pt x="632503" y="204378"/>
                  </a:lnTo>
                  <a:lnTo>
                    <a:pt x="632353" y="204586"/>
                  </a:lnTo>
                  <a:lnTo>
                    <a:pt x="632189" y="204781"/>
                  </a:lnTo>
                  <a:lnTo>
                    <a:pt x="631575" y="205941"/>
                  </a:lnTo>
                  <a:lnTo>
                    <a:pt x="631435" y="206395"/>
                  </a:lnTo>
                  <a:lnTo>
                    <a:pt x="630959" y="207165"/>
                  </a:lnTo>
                  <a:lnTo>
                    <a:pt x="630619" y="207550"/>
                  </a:lnTo>
                  <a:lnTo>
                    <a:pt x="630150" y="207736"/>
                  </a:lnTo>
                  <a:lnTo>
                    <a:pt x="629487" y="207858"/>
                  </a:lnTo>
                  <a:lnTo>
                    <a:pt x="629017" y="207980"/>
                  </a:lnTo>
                  <a:lnTo>
                    <a:pt x="628410" y="208529"/>
                  </a:lnTo>
                  <a:lnTo>
                    <a:pt x="628036" y="208552"/>
                  </a:lnTo>
                  <a:lnTo>
                    <a:pt x="627760" y="208624"/>
                  </a:lnTo>
                  <a:lnTo>
                    <a:pt x="627409" y="208692"/>
                  </a:lnTo>
                  <a:lnTo>
                    <a:pt x="627235" y="208715"/>
                  </a:lnTo>
                  <a:lnTo>
                    <a:pt x="627091" y="209010"/>
                  </a:lnTo>
                  <a:lnTo>
                    <a:pt x="627031" y="209381"/>
                  </a:lnTo>
                  <a:lnTo>
                    <a:pt x="627341" y="209785"/>
                  </a:lnTo>
                  <a:lnTo>
                    <a:pt x="627307" y="209943"/>
                  </a:lnTo>
                  <a:lnTo>
                    <a:pt x="627227" y="210446"/>
                  </a:lnTo>
                  <a:lnTo>
                    <a:pt x="627212" y="210632"/>
                  </a:lnTo>
                  <a:lnTo>
                    <a:pt x="627201" y="210818"/>
                  </a:lnTo>
                  <a:lnTo>
                    <a:pt x="627190" y="211185"/>
                  </a:lnTo>
                  <a:lnTo>
                    <a:pt x="627163" y="211674"/>
                  </a:lnTo>
                  <a:lnTo>
                    <a:pt x="627156" y="211915"/>
                  </a:lnTo>
                  <a:lnTo>
                    <a:pt x="627156" y="212159"/>
                  </a:lnTo>
                  <a:lnTo>
                    <a:pt x="627167" y="212400"/>
                  </a:lnTo>
                  <a:lnTo>
                    <a:pt x="627193" y="212604"/>
                  </a:lnTo>
                  <a:lnTo>
                    <a:pt x="627280" y="213011"/>
                  </a:lnTo>
                  <a:lnTo>
                    <a:pt x="627318" y="213215"/>
                  </a:lnTo>
                  <a:lnTo>
                    <a:pt x="627345" y="213419"/>
                  </a:lnTo>
                  <a:lnTo>
                    <a:pt x="627360" y="213773"/>
                  </a:lnTo>
                  <a:lnTo>
                    <a:pt x="627356" y="213945"/>
                  </a:lnTo>
                  <a:lnTo>
                    <a:pt x="627348" y="214122"/>
                  </a:lnTo>
                  <a:lnTo>
                    <a:pt x="627329" y="214294"/>
                  </a:lnTo>
                  <a:lnTo>
                    <a:pt x="627303" y="214453"/>
                  </a:lnTo>
                  <a:lnTo>
                    <a:pt x="627269" y="214611"/>
                  </a:lnTo>
                  <a:lnTo>
                    <a:pt x="627182" y="214920"/>
                  </a:lnTo>
                  <a:lnTo>
                    <a:pt x="627012" y="215282"/>
                  </a:lnTo>
                  <a:lnTo>
                    <a:pt x="626736" y="215740"/>
                  </a:lnTo>
                  <a:lnTo>
                    <a:pt x="626374" y="216316"/>
                  </a:lnTo>
                  <a:lnTo>
                    <a:pt x="626219" y="216605"/>
                  </a:lnTo>
                  <a:lnTo>
                    <a:pt x="626147" y="216755"/>
                  </a:lnTo>
                  <a:lnTo>
                    <a:pt x="626064" y="216900"/>
                  </a:lnTo>
                  <a:lnTo>
                    <a:pt x="625977" y="217036"/>
                  </a:lnTo>
                  <a:lnTo>
                    <a:pt x="625830" y="217235"/>
                  </a:lnTo>
                  <a:lnTo>
                    <a:pt x="625584" y="217516"/>
                  </a:lnTo>
                  <a:lnTo>
                    <a:pt x="625124" y="217911"/>
                  </a:lnTo>
                  <a:lnTo>
                    <a:pt x="624996" y="217988"/>
                  </a:lnTo>
                  <a:lnTo>
                    <a:pt x="624860" y="218051"/>
                  </a:lnTo>
                  <a:lnTo>
                    <a:pt x="624716" y="218106"/>
                  </a:lnTo>
                  <a:lnTo>
                    <a:pt x="624565" y="218147"/>
                  </a:lnTo>
                  <a:lnTo>
                    <a:pt x="624267" y="218219"/>
                  </a:lnTo>
                  <a:lnTo>
                    <a:pt x="624085" y="218255"/>
                  </a:lnTo>
                  <a:lnTo>
                    <a:pt x="623715" y="218300"/>
                  </a:lnTo>
                  <a:lnTo>
                    <a:pt x="623530" y="218319"/>
                  </a:lnTo>
                  <a:lnTo>
                    <a:pt x="623345" y="218351"/>
                  </a:lnTo>
                  <a:lnTo>
                    <a:pt x="622975" y="218428"/>
                  </a:lnTo>
                  <a:lnTo>
                    <a:pt x="622608" y="218523"/>
                  </a:lnTo>
                  <a:lnTo>
                    <a:pt x="622423" y="218577"/>
                  </a:lnTo>
                  <a:lnTo>
                    <a:pt x="621967" y="218699"/>
                  </a:lnTo>
                  <a:lnTo>
                    <a:pt x="621739" y="218772"/>
                  </a:lnTo>
                  <a:lnTo>
                    <a:pt x="621521" y="218849"/>
                  </a:lnTo>
                  <a:lnTo>
                    <a:pt x="621306" y="218944"/>
                  </a:lnTo>
                  <a:lnTo>
                    <a:pt x="621143" y="219035"/>
                  </a:lnTo>
                  <a:lnTo>
                    <a:pt x="620830" y="219244"/>
                  </a:lnTo>
                  <a:lnTo>
                    <a:pt x="620679" y="219356"/>
                  </a:lnTo>
                  <a:lnTo>
                    <a:pt x="620380" y="219570"/>
                  </a:lnTo>
                  <a:lnTo>
                    <a:pt x="620089" y="219787"/>
                  </a:lnTo>
                  <a:lnTo>
                    <a:pt x="619942" y="219891"/>
                  </a:lnTo>
                  <a:lnTo>
                    <a:pt x="619791" y="219987"/>
                  </a:lnTo>
                  <a:lnTo>
                    <a:pt x="619561" y="220109"/>
                  </a:lnTo>
                  <a:lnTo>
                    <a:pt x="619319" y="220222"/>
                  </a:lnTo>
                  <a:lnTo>
                    <a:pt x="619073" y="220322"/>
                  </a:lnTo>
                  <a:lnTo>
                    <a:pt x="618824" y="220413"/>
                  </a:lnTo>
                  <a:lnTo>
                    <a:pt x="618421" y="220549"/>
                  </a:lnTo>
                  <a:lnTo>
                    <a:pt x="617797" y="220730"/>
                  </a:lnTo>
                  <a:lnTo>
                    <a:pt x="617253" y="220870"/>
                  </a:lnTo>
                  <a:lnTo>
                    <a:pt x="617117" y="220911"/>
                  </a:lnTo>
                  <a:lnTo>
                    <a:pt x="616981" y="220957"/>
                  </a:lnTo>
                  <a:lnTo>
                    <a:pt x="616713" y="221056"/>
                  </a:lnTo>
                  <a:lnTo>
                    <a:pt x="616577" y="221101"/>
                  </a:lnTo>
                  <a:lnTo>
                    <a:pt x="616437" y="221142"/>
                  </a:lnTo>
                  <a:lnTo>
                    <a:pt x="616294" y="221165"/>
                  </a:lnTo>
                  <a:lnTo>
                    <a:pt x="615995" y="221179"/>
                  </a:lnTo>
                  <a:lnTo>
                    <a:pt x="615852" y="221192"/>
                  </a:lnTo>
                  <a:lnTo>
                    <a:pt x="615470" y="221342"/>
                  </a:lnTo>
                  <a:lnTo>
                    <a:pt x="614746" y="221786"/>
                  </a:lnTo>
                  <a:lnTo>
                    <a:pt x="614493" y="221931"/>
                  </a:lnTo>
                  <a:lnTo>
                    <a:pt x="614289" y="222031"/>
                  </a:lnTo>
                  <a:lnTo>
                    <a:pt x="614085" y="222121"/>
                  </a:lnTo>
                  <a:lnTo>
                    <a:pt x="613669" y="222298"/>
                  </a:lnTo>
                  <a:lnTo>
                    <a:pt x="613469" y="222398"/>
                  </a:lnTo>
                  <a:lnTo>
                    <a:pt x="613322" y="222493"/>
                  </a:lnTo>
                  <a:lnTo>
                    <a:pt x="613035" y="222697"/>
                  </a:lnTo>
                  <a:lnTo>
                    <a:pt x="612891" y="222792"/>
                  </a:lnTo>
                  <a:lnTo>
                    <a:pt x="612736" y="222874"/>
                  </a:lnTo>
                  <a:lnTo>
                    <a:pt x="612604" y="222924"/>
                  </a:lnTo>
                  <a:lnTo>
                    <a:pt x="612472" y="222964"/>
                  </a:lnTo>
                  <a:lnTo>
                    <a:pt x="612332" y="223001"/>
                  </a:lnTo>
                  <a:lnTo>
                    <a:pt x="612056" y="223055"/>
                  </a:lnTo>
                  <a:lnTo>
                    <a:pt x="611875" y="223073"/>
                  </a:lnTo>
                  <a:lnTo>
                    <a:pt x="611690" y="223078"/>
                  </a:lnTo>
                  <a:lnTo>
                    <a:pt x="611319" y="223078"/>
                  </a:lnTo>
                  <a:lnTo>
                    <a:pt x="611139" y="223087"/>
                  </a:lnTo>
                  <a:lnTo>
                    <a:pt x="610818" y="223114"/>
                  </a:lnTo>
                  <a:lnTo>
                    <a:pt x="610659" y="223132"/>
                  </a:lnTo>
                  <a:lnTo>
                    <a:pt x="610504" y="223164"/>
                  </a:lnTo>
                  <a:lnTo>
                    <a:pt x="609836" y="223667"/>
                  </a:lnTo>
                  <a:lnTo>
                    <a:pt x="609964" y="224125"/>
                  </a:lnTo>
                  <a:lnTo>
                    <a:pt x="609356" y="224700"/>
                  </a:lnTo>
                  <a:lnTo>
                    <a:pt x="608948" y="225339"/>
                  </a:lnTo>
                  <a:lnTo>
                    <a:pt x="608808" y="225792"/>
                  </a:lnTo>
                  <a:lnTo>
                    <a:pt x="608600" y="226309"/>
                  </a:lnTo>
                  <a:lnTo>
                    <a:pt x="608461" y="226631"/>
                  </a:lnTo>
                  <a:lnTo>
                    <a:pt x="607226" y="229405"/>
                  </a:lnTo>
                  <a:lnTo>
                    <a:pt x="607155" y="229858"/>
                  </a:lnTo>
                  <a:lnTo>
                    <a:pt x="606947" y="230243"/>
                  </a:lnTo>
                  <a:lnTo>
                    <a:pt x="606622" y="230814"/>
                  </a:lnTo>
                  <a:lnTo>
                    <a:pt x="606637" y="231195"/>
                  </a:lnTo>
                  <a:lnTo>
                    <a:pt x="606667" y="231571"/>
                  </a:lnTo>
                  <a:lnTo>
                    <a:pt x="606686" y="231762"/>
                  </a:lnTo>
                  <a:lnTo>
                    <a:pt x="606724" y="232097"/>
                  </a:lnTo>
                  <a:lnTo>
                    <a:pt x="606747" y="232265"/>
                  </a:lnTo>
                  <a:lnTo>
                    <a:pt x="606777" y="232428"/>
                  </a:lnTo>
                  <a:lnTo>
                    <a:pt x="606818" y="232587"/>
                  </a:lnTo>
                  <a:lnTo>
                    <a:pt x="606879" y="232777"/>
                  </a:lnTo>
                  <a:lnTo>
                    <a:pt x="606951" y="232958"/>
                  </a:lnTo>
                  <a:lnTo>
                    <a:pt x="607030" y="233140"/>
                  </a:lnTo>
                  <a:lnTo>
                    <a:pt x="607128" y="233312"/>
                  </a:lnTo>
                  <a:lnTo>
                    <a:pt x="607238" y="233470"/>
                  </a:lnTo>
                  <a:lnTo>
                    <a:pt x="607385" y="233620"/>
                  </a:lnTo>
                  <a:lnTo>
                    <a:pt x="607550" y="233751"/>
                  </a:lnTo>
                  <a:lnTo>
                    <a:pt x="607733" y="233874"/>
                  </a:lnTo>
                  <a:lnTo>
                    <a:pt x="607918" y="233992"/>
                  </a:lnTo>
                  <a:lnTo>
                    <a:pt x="608098" y="234114"/>
                  </a:lnTo>
                  <a:lnTo>
                    <a:pt x="608619" y="234495"/>
                  </a:lnTo>
                  <a:lnTo>
                    <a:pt x="608789" y="234626"/>
                  </a:lnTo>
                  <a:lnTo>
                    <a:pt x="609039" y="234839"/>
                  </a:lnTo>
                  <a:lnTo>
                    <a:pt x="609382" y="235157"/>
                  </a:lnTo>
                  <a:lnTo>
                    <a:pt x="609556" y="235234"/>
                  </a:lnTo>
                  <a:lnTo>
                    <a:pt x="609745" y="235284"/>
                  </a:lnTo>
                  <a:lnTo>
                    <a:pt x="609945" y="235315"/>
                  </a:lnTo>
                  <a:lnTo>
                    <a:pt x="610149" y="235338"/>
                  </a:lnTo>
                  <a:lnTo>
                    <a:pt x="610557" y="235397"/>
                  </a:lnTo>
                  <a:lnTo>
                    <a:pt x="610983" y="235433"/>
                  </a:lnTo>
                  <a:lnTo>
                    <a:pt x="611196" y="235456"/>
                  </a:lnTo>
                  <a:lnTo>
                    <a:pt x="611580" y="235505"/>
                  </a:lnTo>
                  <a:lnTo>
                    <a:pt x="611928" y="235565"/>
                  </a:lnTo>
                  <a:lnTo>
                    <a:pt x="612101" y="235601"/>
                  </a:lnTo>
                  <a:lnTo>
                    <a:pt x="612271" y="235642"/>
                  </a:lnTo>
                  <a:lnTo>
                    <a:pt x="612430" y="235692"/>
                  </a:lnTo>
                  <a:lnTo>
                    <a:pt x="612740" y="235809"/>
                  </a:lnTo>
                  <a:lnTo>
                    <a:pt x="613042" y="235945"/>
                  </a:lnTo>
                  <a:lnTo>
                    <a:pt x="613375" y="236113"/>
                  </a:lnTo>
                  <a:lnTo>
                    <a:pt x="613537" y="236203"/>
                  </a:lnTo>
                  <a:lnTo>
                    <a:pt x="613696" y="236299"/>
                  </a:lnTo>
                  <a:lnTo>
                    <a:pt x="614070" y="236548"/>
                  </a:lnTo>
                  <a:lnTo>
                    <a:pt x="614640" y="237001"/>
                  </a:lnTo>
                  <a:lnTo>
                    <a:pt x="615096" y="237459"/>
                  </a:lnTo>
                  <a:lnTo>
                    <a:pt x="615270" y="237708"/>
                  </a:lnTo>
                  <a:lnTo>
                    <a:pt x="615421" y="237976"/>
                  </a:lnTo>
                  <a:lnTo>
                    <a:pt x="615489" y="238116"/>
                  </a:lnTo>
                  <a:lnTo>
                    <a:pt x="615546" y="238266"/>
                  </a:lnTo>
                  <a:lnTo>
                    <a:pt x="615697" y="238710"/>
                  </a:lnTo>
                  <a:lnTo>
                    <a:pt x="615833" y="239077"/>
                  </a:lnTo>
                  <a:lnTo>
                    <a:pt x="615961" y="239449"/>
                  </a:lnTo>
                  <a:lnTo>
                    <a:pt x="616071" y="239793"/>
                  </a:lnTo>
                  <a:lnTo>
                    <a:pt x="616162" y="240106"/>
                  </a:lnTo>
                  <a:lnTo>
                    <a:pt x="616248" y="240419"/>
                  </a:lnTo>
                  <a:lnTo>
                    <a:pt x="616445" y="241130"/>
                  </a:lnTo>
                  <a:lnTo>
                    <a:pt x="616460" y="241457"/>
                  </a:lnTo>
                  <a:lnTo>
                    <a:pt x="616815" y="241815"/>
                  </a:lnTo>
                  <a:lnTo>
                    <a:pt x="616917" y="242549"/>
                  </a:lnTo>
                  <a:lnTo>
                    <a:pt x="617061" y="242685"/>
                  </a:lnTo>
                  <a:lnTo>
                    <a:pt x="617200" y="242826"/>
                  </a:lnTo>
                  <a:lnTo>
                    <a:pt x="617472" y="243120"/>
                  </a:lnTo>
                  <a:lnTo>
                    <a:pt x="617601" y="243270"/>
                  </a:lnTo>
                  <a:lnTo>
                    <a:pt x="617741" y="243442"/>
                  </a:lnTo>
                  <a:lnTo>
                    <a:pt x="618009" y="243795"/>
                  </a:lnTo>
                  <a:lnTo>
                    <a:pt x="618262" y="244158"/>
                  </a:lnTo>
                  <a:lnTo>
                    <a:pt x="618489" y="244462"/>
                  </a:lnTo>
                  <a:lnTo>
                    <a:pt x="618597" y="244616"/>
                  </a:lnTo>
                  <a:lnTo>
                    <a:pt x="618699" y="244774"/>
                  </a:lnTo>
                  <a:lnTo>
                    <a:pt x="618782" y="244943"/>
                  </a:lnTo>
                  <a:lnTo>
                    <a:pt x="618848" y="245128"/>
                  </a:lnTo>
                  <a:lnTo>
                    <a:pt x="618888" y="245323"/>
                  </a:lnTo>
                  <a:lnTo>
                    <a:pt x="618956" y="245722"/>
                  </a:lnTo>
                  <a:lnTo>
                    <a:pt x="619005" y="245917"/>
                  </a:lnTo>
                  <a:lnTo>
                    <a:pt x="619073" y="246103"/>
                  </a:lnTo>
                  <a:lnTo>
                    <a:pt x="619311" y="246656"/>
                  </a:lnTo>
                  <a:lnTo>
                    <a:pt x="619379" y="246846"/>
                  </a:lnTo>
                  <a:lnTo>
                    <a:pt x="619421" y="247000"/>
                  </a:lnTo>
                  <a:lnTo>
                    <a:pt x="619557" y="247626"/>
                  </a:lnTo>
                  <a:lnTo>
                    <a:pt x="619621" y="247857"/>
                  </a:lnTo>
                  <a:lnTo>
                    <a:pt x="619685" y="248441"/>
                  </a:lnTo>
                  <a:lnTo>
                    <a:pt x="619655" y="248673"/>
                  </a:lnTo>
                  <a:lnTo>
                    <a:pt x="619610" y="248917"/>
                  </a:lnTo>
                  <a:lnTo>
                    <a:pt x="619477" y="249416"/>
                  </a:lnTo>
                  <a:lnTo>
                    <a:pt x="619428" y="249611"/>
                  </a:lnTo>
                  <a:lnTo>
                    <a:pt x="619319" y="249996"/>
                  </a:lnTo>
                  <a:lnTo>
                    <a:pt x="619221" y="250382"/>
                  </a:lnTo>
                  <a:lnTo>
                    <a:pt x="619190" y="250526"/>
                  </a:lnTo>
                  <a:lnTo>
                    <a:pt x="619134" y="250821"/>
                  </a:lnTo>
                  <a:lnTo>
                    <a:pt x="619103" y="250966"/>
                  </a:lnTo>
                  <a:lnTo>
                    <a:pt x="619062" y="251107"/>
                  </a:lnTo>
                  <a:lnTo>
                    <a:pt x="618994" y="251275"/>
                  </a:lnTo>
                  <a:lnTo>
                    <a:pt x="618918" y="251438"/>
                  </a:lnTo>
                  <a:lnTo>
                    <a:pt x="618742" y="251764"/>
                  </a:lnTo>
                  <a:lnTo>
                    <a:pt x="618661" y="251927"/>
                  </a:lnTo>
                  <a:lnTo>
                    <a:pt x="618601" y="252072"/>
                  </a:lnTo>
                  <a:lnTo>
                    <a:pt x="618489" y="252362"/>
                  </a:lnTo>
                  <a:lnTo>
                    <a:pt x="618427" y="252507"/>
                  </a:lnTo>
                  <a:lnTo>
                    <a:pt x="618360" y="252648"/>
                  </a:lnTo>
                  <a:lnTo>
                    <a:pt x="618273" y="252797"/>
                  </a:lnTo>
                  <a:lnTo>
                    <a:pt x="618175" y="252943"/>
                  </a:lnTo>
                  <a:lnTo>
                    <a:pt x="617967" y="253224"/>
                  </a:lnTo>
                  <a:lnTo>
                    <a:pt x="617865" y="253369"/>
                  </a:lnTo>
                  <a:lnTo>
                    <a:pt x="617714" y="253604"/>
                  </a:lnTo>
                  <a:lnTo>
                    <a:pt x="617386" y="254035"/>
                  </a:lnTo>
                  <a:lnTo>
                    <a:pt x="616955" y="254465"/>
                  </a:lnTo>
                  <a:lnTo>
                    <a:pt x="615776" y="255268"/>
                  </a:lnTo>
                  <a:lnTo>
                    <a:pt x="615396" y="255359"/>
                  </a:lnTo>
                  <a:lnTo>
                    <a:pt x="615232" y="255408"/>
                  </a:lnTo>
                  <a:lnTo>
                    <a:pt x="615066" y="255449"/>
                  </a:lnTo>
                  <a:lnTo>
                    <a:pt x="614901" y="255481"/>
                  </a:lnTo>
                  <a:lnTo>
                    <a:pt x="614738" y="255499"/>
                  </a:lnTo>
                  <a:lnTo>
                    <a:pt x="614582" y="255494"/>
                  </a:lnTo>
                  <a:lnTo>
                    <a:pt x="614429" y="255472"/>
                  </a:lnTo>
                  <a:lnTo>
                    <a:pt x="613964" y="255386"/>
                  </a:lnTo>
                  <a:lnTo>
                    <a:pt x="613658" y="255350"/>
                  </a:lnTo>
                  <a:lnTo>
                    <a:pt x="613348" y="255304"/>
                  </a:lnTo>
                  <a:lnTo>
                    <a:pt x="613193" y="255277"/>
                  </a:lnTo>
                  <a:lnTo>
                    <a:pt x="613050" y="255245"/>
                  </a:lnTo>
                  <a:lnTo>
                    <a:pt x="612759" y="255163"/>
                  </a:lnTo>
                  <a:lnTo>
                    <a:pt x="612615" y="255118"/>
                  </a:lnTo>
                  <a:lnTo>
                    <a:pt x="612347" y="255032"/>
                  </a:lnTo>
                  <a:lnTo>
                    <a:pt x="611833" y="254652"/>
                  </a:lnTo>
                  <a:lnTo>
                    <a:pt x="611759" y="254379"/>
                  </a:lnTo>
                  <a:lnTo>
                    <a:pt x="611663" y="254248"/>
                  </a:lnTo>
                  <a:lnTo>
                    <a:pt x="611536" y="254139"/>
                  </a:lnTo>
                  <a:lnTo>
                    <a:pt x="611387" y="254035"/>
                  </a:lnTo>
                  <a:lnTo>
                    <a:pt x="611236" y="253935"/>
                  </a:lnTo>
                  <a:lnTo>
                    <a:pt x="610924" y="253690"/>
                  </a:lnTo>
                  <a:lnTo>
                    <a:pt x="610663" y="253486"/>
                  </a:lnTo>
                  <a:lnTo>
                    <a:pt x="610523" y="253391"/>
                  </a:lnTo>
                  <a:lnTo>
                    <a:pt x="610225" y="253224"/>
                  </a:lnTo>
                  <a:lnTo>
                    <a:pt x="610081" y="253137"/>
                  </a:lnTo>
                  <a:lnTo>
                    <a:pt x="609824" y="252933"/>
                  </a:lnTo>
                  <a:lnTo>
                    <a:pt x="609496" y="252580"/>
                  </a:lnTo>
                  <a:lnTo>
                    <a:pt x="609424" y="252444"/>
                  </a:lnTo>
                  <a:lnTo>
                    <a:pt x="609401" y="252299"/>
                  </a:lnTo>
                  <a:lnTo>
                    <a:pt x="609413" y="252131"/>
                  </a:lnTo>
                  <a:lnTo>
                    <a:pt x="609435" y="251968"/>
                  </a:lnTo>
                  <a:lnTo>
                    <a:pt x="609144" y="251596"/>
                  </a:lnTo>
                  <a:lnTo>
                    <a:pt x="608313" y="251470"/>
                  </a:lnTo>
                  <a:lnTo>
                    <a:pt x="607997" y="250980"/>
                  </a:lnTo>
                  <a:lnTo>
                    <a:pt x="607763" y="250844"/>
                  </a:lnTo>
                  <a:lnTo>
                    <a:pt x="607399" y="250635"/>
                  </a:lnTo>
                  <a:lnTo>
                    <a:pt x="607272" y="250558"/>
                  </a:lnTo>
                  <a:lnTo>
                    <a:pt x="606901" y="250318"/>
                  </a:lnTo>
                  <a:lnTo>
                    <a:pt x="606138" y="249819"/>
                  </a:lnTo>
                  <a:lnTo>
                    <a:pt x="605337" y="249348"/>
                  </a:lnTo>
                  <a:lnTo>
                    <a:pt x="604986" y="249262"/>
                  </a:lnTo>
                  <a:lnTo>
                    <a:pt x="604791" y="249180"/>
                  </a:lnTo>
                  <a:lnTo>
                    <a:pt x="604597" y="249085"/>
                  </a:lnTo>
                  <a:lnTo>
                    <a:pt x="604220" y="248868"/>
                  </a:lnTo>
                  <a:lnTo>
                    <a:pt x="604030" y="248763"/>
                  </a:lnTo>
                  <a:lnTo>
                    <a:pt x="603491" y="248482"/>
                  </a:lnTo>
                  <a:lnTo>
                    <a:pt x="603234" y="248342"/>
                  </a:lnTo>
                  <a:lnTo>
                    <a:pt x="602864" y="248129"/>
                  </a:lnTo>
                  <a:lnTo>
                    <a:pt x="602603" y="247993"/>
                  </a:lnTo>
                  <a:lnTo>
                    <a:pt x="602339" y="247866"/>
                  </a:lnTo>
                  <a:lnTo>
                    <a:pt x="601950" y="247721"/>
                  </a:lnTo>
                  <a:lnTo>
                    <a:pt x="601719" y="247657"/>
                  </a:lnTo>
                  <a:lnTo>
                    <a:pt x="601489" y="247603"/>
                  </a:lnTo>
                  <a:lnTo>
                    <a:pt x="601330" y="247576"/>
                  </a:lnTo>
                  <a:lnTo>
                    <a:pt x="601169" y="247558"/>
                  </a:lnTo>
                  <a:lnTo>
                    <a:pt x="601005" y="247535"/>
                  </a:lnTo>
                  <a:lnTo>
                    <a:pt x="600854" y="247503"/>
                  </a:lnTo>
                  <a:lnTo>
                    <a:pt x="600202" y="247086"/>
                  </a:lnTo>
                  <a:lnTo>
                    <a:pt x="600001" y="247059"/>
                  </a:lnTo>
                  <a:lnTo>
                    <a:pt x="599767" y="247018"/>
                  </a:lnTo>
                  <a:lnTo>
                    <a:pt x="599495" y="246987"/>
                  </a:lnTo>
                  <a:lnTo>
                    <a:pt x="599359" y="246964"/>
                  </a:lnTo>
                  <a:lnTo>
                    <a:pt x="599227" y="246932"/>
                  </a:lnTo>
                  <a:lnTo>
                    <a:pt x="599046" y="246869"/>
                  </a:lnTo>
                  <a:lnTo>
                    <a:pt x="598872" y="246783"/>
                  </a:lnTo>
                  <a:lnTo>
                    <a:pt x="598702" y="246687"/>
                  </a:lnTo>
                  <a:lnTo>
                    <a:pt x="598241" y="246393"/>
                  </a:lnTo>
                  <a:lnTo>
                    <a:pt x="597878" y="246112"/>
                  </a:lnTo>
                  <a:lnTo>
                    <a:pt x="597625" y="245985"/>
                  </a:lnTo>
                  <a:lnTo>
                    <a:pt x="597366" y="245922"/>
                  </a:lnTo>
                  <a:lnTo>
                    <a:pt x="596599" y="245287"/>
                  </a:lnTo>
                  <a:lnTo>
                    <a:pt x="596519" y="245133"/>
                  </a:lnTo>
                  <a:lnTo>
                    <a:pt x="596455" y="244965"/>
                  </a:lnTo>
                  <a:lnTo>
                    <a:pt x="596346" y="244621"/>
                  </a:lnTo>
                  <a:lnTo>
                    <a:pt x="596228" y="244376"/>
                  </a:lnTo>
                  <a:lnTo>
                    <a:pt x="596172" y="243148"/>
                  </a:lnTo>
                  <a:lnTo>
                    <a:pt x="596213" y="242980"/>
                  </a:lnTo>
                  <a:lnTo>
                    <a:pt x="596228" y="242839"/>
                  </a:lnTo>
                  <a:lnTo>
                    <a:pt x="596134" y="242653"/>
                  </a:lnTo>
                  <a:lnTo>
                    <a:pt x="595998" y="242626"/>
                  </a:lnTo>
                  <a:lnTo>
                    <a:pt x="595820" y="242612"/>
                  </a:lnTo>
                  <a:lnTo>
                    <a:pt x="595643" y="242590"/>
                  </a:lnTo>
                  <a:lnTo>
                    <a:pt x="595250" y="242404"/>
                  </a:lnTo>
                  <a:lnTo>
                    <a:pt x="594808" y="242087"/>
                  </a:lnTo>
                  <a:lnTo>
                    <a:pt x="594385" y="241851"/>
                  </a:lnTo>
                  <a:lnTo>
                    <a:pt x="593935" y="241593"/>
                  </a:lnTo>
                  <a:lnTo>
                    <a:pt x="593778" y="241516"/>
                  </a:lnTo>
                  <a:lnTo>
                    <a:pt x="593623" y="241452"/>
                  </a:lnTo>
                  <a:lnTo>
                    <a:pt x="593377" y="241375"/>
                  </a:lnTo>
                  <a:lnTo>
                    <a:pt x="593124" y="241316"/>
                  </a:lnTo>
                  <a:lnTo>
                    <a:pt x="592996" y="241294"/>
                  </a:lnTo>
                  <a:lnTo>
                    <a:pt x="592841" y="241276"/>
                  </a:lnTo>
                  <a:lnTo>
                    <a:pt x="592376" y="241253"/>
                  </a:lnTo>
                  <a:lnTo>
                    <a:pt x="592225" y="241230"/>
                  </a:lnTo>
                  <a:lnTo>
                    <a:pt x="592017" y="241185"/>
                  </a:lnTo>
                  <a:lnTo>
                    <a:pt x="591809" y="241121"/>
                  </a:lnTo>
                  <a:lnTo>
                    <a:pt x="591605" y="241049"/>
                  </a:lnTo>
                  <a:lnTo>
                    <a:pt x="591409" y="240967"/>
                  </a:lnTo>
                  <a:lnTo>
                    <a:pt x="591092" y="240818"/>
                  </a:lnTo>
                  <a:lnTo>
                    <a:pt x="590555" y="240360"/>
                  </a:lnTo>
                  <a:lnTo>
                    <a:pt x="590457" y="240083"/>
                  </a:lnTo>
                  <a:lnTo>
                    <a:pt x="590374" y="239938"/>
                  </a:lnTo>
                  <a:lnTo>
                    <a:pt x="590279" y="239793"/>
                  </a:lnTo>
                  <a:lnTo>
                    <a:pt x="590060" y="239535"/>
                  </a:lnTo>
                  <a:lnTo>
                    <a:pt x="589880" y="239422"/>
                  </a:lnTo>
                  <a:lnTo>
                    <a:pt x="589521" y="239290"/>
                  </a:lnTo>
                  <a:lnTo>
                    <a:pt x="589053" y="239014"/>
                  </a:lnTo>
                  <a:lnTo>
                    <a:pt x="588543" y="238411"/>
                  </a:lnTo>
                  <a:lnTo>
                    <a:pt x="588146" y="238339"/>
                  </a:lnTo>
                  <a:lnTo>
                    <a:pt x="587810" y="238334"/>
                  </a:lnTo>
                  <a:lnTo>
                    <a:pt x="587632" y="238365"/>
                  </a:lnTo>
                  <a:lnTo>
                    <a:pt x="587455" y="238411"/>
                  </a:lnTo>
                  <a:lnTo>
                    <a:pt x="587277" y="238465"/>
                  </a:lnTo>
                  <a:lnTo>
                    <a:pt x="587103" y="238524"/>
                  </a:lnTo>
                  <a:lnTo>
                    <a:pt x="586937" y="238597"/>
                  </a:lnTo>
                  <a:lnTo>
                    <a:pt x="586761" y="238692"/>
                  </a:lnTo>
                  <a:lnTo>
                    <a:pt x="586587" y="238796"/>
                  </a:lnTo>
                  <a:lnTo>
                    <a:pt x="586421" y="238910"/>
                  </a:lnTo>
                  <a:lnTo>
                    <a:pt x="586258" y="239037"/>
                  </a:lnTo>
                  <a:lnTo>
                    <a:pt x="586107" y="239168"/>
                  </a:lnTo>
                  <a:lnTo>
                    <a:pt x="585975" y="239286"/>
                  </a:lnTo>
                  <a:lnTo>
                    <a:pt x="585846" y="239417"/>
                  </a:lnTo>
                  <a:lnTo>
                    <a:pt x="585725" y="239548"/>
                  </a:lnTo>
                  <a:lnTo>
                    <a:pt x="585616" y="239689"/>
                  </a:lnTo>
                  <a:lnTo>
                    <a:pt x="585265" y="240364"/>
                  </a:lnTo>
                  <a:lnTo>
                    <a:pt x="585117" y="240441"/>
                  </a:lnTo>
                  <a:lnTo>
                    <a:pt x="584921" y="240464"/>
                  </a:lnTo>
                  <a:lnTo>
                    <a:pt x="584698" y="240460"/>
                  </a:lnTo>
                  <a:lnTo>
                    <a:pt x="584464" y="240446"/>
                  </a:lnTo>
                  <a:lnTo>
                    <a:pt x="584248" y="240446"/>
                  </a:lnTo>
                  <a:lnTo>
                    <a:pt x="583319" y="240496"/>
                  </a:lnTo>
                  <a:lnTo>
                    <a:pt x="583086" y="240523"/>
                  </a:lnTo>
                  <a:lnTo>
                    <a:pt x="582844" y="240559"/>
                  </a:lnTo>
                  <a:lnTo>
                    <a:pt x="582119" y="240700"/>
                  </a:lnTo>
                  <a:lnTo>
                    <a:pt x="581643" y="240777"/>
                  </a:lnTo>
                  <a:lnTo>
                    <a:pt x="581412" y="240804"/>
                  </a:lnTo>
                  <a:lnTo>
                    <a:pt x="580948" y="240849"/>
                  </a:lnTo>
                  <a:lnTo>
                    <a:pt x="580713" y="240868"/>
                  </a:lnTo>
                  <a:lnTo>
                    <a:pt x="580502" y="240877"/>
                  </a:lnTo>
                  <a:lnTo>
                    <a:pt x="580286" y="240872"/>
                  </a:lnTo>
                  <a:lnTo>
                    <a:pt x="580071" y="240872"/>
                  </a:lnTo>
                  <a:lnTo>
                    <a:pt x="579861" y="240877"/>
                  </a:lnTo>
                  <a:lnTo>
                    <a:pt x="579649" y="240899"/>
                  </a:lnTo>
                  <a:lnTo>
                    <a:pt x="579470" y="240931"/>
                  </a:lnTo>
                  <a:lnTo>
                    <a:pt x="579294" y="240972"/>
                  </a:lnTo>
                  <a:lnTo>
                    <a:pt x="579120" y="241021"/>
                  </a:lnTo>
                  <a:lnTo>
                    <a:pt x="578946" y="241076"/>
                  </a:lnTo>
                  <a:lnTo>
                    <a:pt x="578776" y="241139"/>
                  </a:lnTo>
                  <a:lnTo>
                    <a:pt x="578527" y="241121"/>
                  </a:lnTo>
                  <a:lnTo>
                    <a:pt x="578391" y="241443"/>
                  </a:lnTo>
                  <a:lnTo>
                    <a:pt x="578187" y="241506"/>
                  </a:lnTo>
                  <a:lnTo>
                    <a:pt x="579415" y="244117"/>
                  </a:lnTo>
                  <a:lnTo>
                    <a:pt x="579475" y="244575"/>
                  </a:lnTo>
                  <a:lnTo>
                    <a:pt x="579653" y="245255"/>
                  </a:lnTo>
                  <a:lnTo>
                    <a:pt x="580192" y="245491"/>
                  </a:lnTo>
                  <a:lnTo>
                    <a:pt x="581254" y="245641"/>
                  </a:lnTo>
                  <a:lnTo>
                    <a:pt x="582848" y="245663"/>
                  </a:lnTo>
                  <a:lnTo>
                    <a:pt x="585174" y="245826"/>
                  </a:lnTo>
                  <a:lnTo>
                    <a:pt x="585967" y="246161"/>
                  </a:lnTo>
                  <a:lnTo>
                    <a:pt x="586364" y="246361"/>
                  </a:lnTo>
                  <a:lnTo>
                    <a:pt x="587217" y="246959"/>
                  </a:lnTo>
                  <a:lnTo>
                    <a:pt x="588267" y="248016"/>
                  </a:lnTo>
                  <a:lnTo>
                    <a:pt x="588524" y="248537"/>
                  </a:lnTo>
                  <a:lnTo>
                    <a:pt x="588584" y="248863"/>
                  </a:lnTo>
                  <a:lnTo>
                    <a:pt x="588985" y="249552"/>
                  </a:lnTo>
                  <a:lnTo>
                    <a:pt x="589075" y="249684"/>
                  </a:lnTo>
                  <a:lnTo>
                    <a:pt x="589147" y="249824"/>
                  </a:lnTo>
                  <a:lnTo>
                    <a:pt x="589204" y="249965"/>
                  </a:lnTo>
                  <a:lnTo>
                    <a:pt x="589245" y="250128"/>
                  </a:lnTo>
                  <a:lnTo>
                    <a:pt x="589253" y="250304"/>
                  </a:lnTo>
                  <a:lnTo>
                    <a:pt x="589253" y="250481"/>
                  </a:lnTo>
                  <a:lnTo>
                    <a:pt x="589242" y="250663"/>
                  </a:lnTo>
                  <a:lnTo>
                    <a:pt x="589238" y="250839"/>
                  </a:lnTo>
                  <a:lnTo>
                    <a:pt x="589260" y="251311"/>
                  </a:lnTo>
                  <a:lnTo>
                    <a:pt x="589264" y="251546"/>
                  </a:lnTo>
                  <a:lnTo>
                    <a:pt x="589257" y="251778"/>
                  </a:lnTo>
                  <a:lnTo>
                    <a:pt x="589219" y="252004"/>
                  </a:lnTo>
                  <a:lnTo>
                    <a:pt x="589170" y="252177"/>
                  </a:lnTo>
                  <a:lnTo>
                    <a:pt x="589113" y="252344"/>
                  </a:lnTo>
                  <a:lnTo>
                    <a:pt x="589041" y="252512"/>
                  </a:lnTo>
                  <a:lnTo>
                    <a:pt x="588962" y="252671"/>
                  </a:lnTo>
                  <a:lnTo>
                    <a:pt x="588871" y="252825"/>
                  </a:lnTo>
                  <a:lnTo>
                    <a:pt x="588784" y="253278"/>
                  </a:lnTo>
                  <a:lnTo>
                    <a:pt x="588645" y="253668"/>
                  </a:lnTo>
                  <a:lnTo>
                    <a:pt x="588501" y="254574"/>
                  </a:lnTo>
                  <a:lnTo>
                    <a:pt x="587481" y="256115"/>
                  </a:lnTo>
                  <a:lnTo>
                    <a:pt x="586806" y="256886"/>
                  </a:lnTo>
                  <a:lnTo>
                    <a:pt x="586186" y="258110"/>
                  </a:lnTo>
                  <a:lnTo>
                    <a:pt x="585880" y="258699"/>
                  </a:lnTo>
                  <a:lnTo>
                    <a:pt x="585737" y="258998"/>
                  </a:lnTo>
                  <a:lnTo>
                    <a:pt x="585597" y="259302"/>
                  </a:lnTo>
                  <a:lnTo>
                    <a:pt x="585465" y="259606"/>
                  </a:lnTo>
                  <a:lnTo>
                    <a:pt x="585340" y="259900"/>
                  </a:lnTo>
                  <a:lnTo>
                    <a:pt x="585223" y="260195"/>
                  </a:lnTo>
                  <a:lnTo>
                    <a:pt x="585113" y="260494"/>
                  </a:lnTo>
                  <a:lnTo>
                    <a:pt x="584906" y="261097"/>
                  </a:lnTo>
                  <a:lnTo>
                    <a:pt x="584736" y="261614"/>
                  </a:lnTo>
                  <a:lnTo>
                    <a:pt x="584660" y="261877"/>
                  </a:lnTo>
                  <a:lnTo>
                    <a:pt x="584592" y="262139"/>
                  </a:lnTo>
                  <a:lnTo>
                    <a:pt x="584547" y="262403"/>
                  </a:lnTo>
                  <a:lnTo>
                    <a:pt x="584528" y="262624"/>
                  </a:lnTo>
                  <a:lnTo>
                    <a:pt x="584524" y="262846"/>
                  </a:lnTo>
                  <a:lnTo>
                    <a:pt x="584528" y="263517"/>
                  </a:lnTo>
                  <a:lnTo>
                    <a:pt x="584509" y="263744"/>
                  </a:lnTo>
                  <a:lnTo>
                    <a:pt x="584460" y="264193"/>
                  </a:lnTo>
                  <a:lnTo>
                    <a:pt x="584449" y="264415"/>
                  </a:lnTo>
                  <a:lnTo>
                    <a:pt x="584460" y="264632"/>
                  </a:lnTo>
                  <a:lnTo>
                    <a:pt x="584490" y="264800"/>
                  </a:lnTo>
                  <a:lnTo>
                    <a:pt x="584532" y="264968"/>
                  </a:lnTo>
                  <a:lnTo>
                    <a:pt x="584637" y="265294"/>
                  </a:lnTo>
                  <a:lnTo>
                    <a:pt x="585004" y="266088"/>
                  </a:lnTo>
                  <a:lnTo>
                    <a:pt x="585752" y="265789"/>
                  </a:lnTo>
                  <a:lnTo>
                    <a:pt x="585831" y="265620"/>
                  </a:lnTo>
                  <a:lnTo>
                    <a:pt x="585888" y="265430"/>
                  </a:lnTo>
                  <a:lnTo>
                    <a:pt x="585941" y="265235"/>
                  </a:lnTo>
                  <a:lnTo>
                    <a:pt x="586001" y="265049"/>
                  </a:lnTo>
                  <a:lnTo>
                    <a:pt x="586285" y="264279"/>
                  </a:lnTo>
                  <a:lnTo>
                    <a:pt x="586402" y="263939"/>
                  </a:lnTo>
                  <a:lnTo>
                    <a:pt x="586491" y="263644"/>
                  </a:lnTo>
                  <a:lnTo>
                    <a:pt x="586544" y="263499"/>
                  </a:lnTo>
                  <a:lnTo>
                    <a:pt x="586606" y="263359"/>
                  </a:lnTo>
                  <a:lnTo>
                    <a:pt x="586710" y="263182"/>
                  </a:lnTo>
                  <a:lnTo>
                    <a:pt x="586831" y="263010"/>
                  </a:lnTo>
                  <a:lnTo>
                    <a:pt x="586961" y="262846"/>
                  </a:lnTo>
                  <a:lnTo>
                    <a:pt x="587103" y="262693"/>
                  </a:lnTo>
                  <a:lnTo>
                    <a:pt x="587252" y="262547"/>
                  </a:lnTo>
                  <a:lnTo>
                    <a:pt x="587451" y="262366"/>
                  </a:lnTo>
                  <a:lnTo>
                    <a:pt x="587666" y="262199"/>
                  </a:lnTo>
                  <a:lnTo>
                    <a:pt x="587897" y="262049"/>
                  </a:lnTo>
                  <a:lnTo>
                    <a:pt x="588131" y="261913"/>
                  </a:lnTo>
                  <a:lnTo>
                    <a:pt x="588373" y="261791"/>
                  </a:lnTo>
                  <a:lnTo>
                    <a:pt x="588535" y="261718"/>
                  </a:lnTo>
                  <a:lnTo>
                    <a:pt x="588698" y="261654"/>
                  </a:lnTo>
                  <a:lnTo>
                    <a:pt x="588864" y="261596"/>
                  </a:lnTo>
                  <a:lnTo>
                    <a:pt x="589200" y="261500"/>
                  </a:lnTo>
                  <a:lnTo>
                    <a:pt x="590060" y="261478"/>
                  </a:lnTo>
                  <a:lnTo>
                    <a:pt x="590891" y="261487"/>
                  </a:lnTo>
                  <a:lnTo>
                    <a:pt x="593716" y="261532"/>
                  </a:lnTo>
                  <a:lnTo>
                    <a:pt x="594574" y="261804"/>
                  </a:lnTo>
                  <a:lnTo>
                    <a:pt x="595896" y="262538"/>
                  </a:lnTo>
                  <a:lnTo>
                    <a:pt x="596289" y="262933"/>
                  </a:lnTo>
                  <a:lnTo>
                    <a:pt x="596810" y="263653"/>
                  </a:lnTo>
                  <a:lnTo>
                    <a:pt x="597264" y="264506"/>
                  </a:lnTo>
                  <a:lnTo>
                    <a:pt x="597591" y="264832"/>
                  </a:lnTo>
                  <a:lnTo>
                    <a:pt x="598381" y="265235"/>
                  </a:lnTo>
                  <a:lnTo>
                    <a:pt x="599242" y="265376"/>
                  </a:lnTo>
                  <a:lnTo>
                    <a:pt x="600971" y="265530"/>
                  </a:lnTo>
                  <a:lnTo>
                    <a:pt x="601765" y="265675"/>
                  </a:lnTo>
                  <a:lnTo>
                    <a:pt x="603427" y="265698"/>
                  </a:lnTo>
                  <a:lnTo>
                    <a:pt x="605855" y="265847"/>
                  </a:lnTo>
                  <a:lnTo>
                    <a:pt x="606195" y="265947"/>
                  </a:lnTo>
                  <a:lnTo>
                    <a:pt x="606539" y="266038"/>
                  </a:lnTo>
                  <a:lnTo>
                    <a:pt x="606924" y="266115"/>
                  </a:lnTo>
                  <a:lnTo>
                    <a:pt x="607139" y="266151"/>
                  </a:lnTo>
                  <a:lnTo>
                    <a:pt x="607570" y="266206"/>
                  </a:lnTo>
                  <a:lnTo>
                    <a:pt x="607784" y="266237"/>
                  </a:lnTo>
                  <a:lnTo>
                    <a:pt x="608234" y="266314"/>
                  </a:lnTo>
                  <a:lnTo>
                    <a:pt x="608536" y="266360"/>
                  </a:lnTo>
                  <a:lnTo>
                    <a:pt x="608835" y="266391"/>
                  </a:lnTo>
                  <a:lnTo>
                    <a:pt x="608986" y="266401"/>
                  </a:lnTo>
                  <a:lnTo>
                    <a:pt x="609137" y="266418"/>
                  </a:lnTo>
                  <a:lnTo>
                    <a:pt x="609288" y="266446"/>
                  </a:lnTo>
                  <a:lnTo>
                    <a:pt x="609424" y="266477"/>
                  </a:lnTo>
                  <a:lnTo>
                    <a:pt x="609560" y="266513"/>
                  </a:lnTo>
                  <a:lnTo>
                    <a:pt x="609964" y="266636"/>
                  </a:lnTo>
                  <a:lnTo>
                    <a:pt x="610100" y="266672"/>
                  </a:lnTo>
                  <a:lnTo>
                    <a:pt x="610240" y="266700"/>
                  </a:lnTo>
                  <a:lnTo>
                    <a:pt x="610380" y="266736"/>
                  </a:lnTo>
                  <a:lnTo>
                    <a:pt x="610512" y="266777"/>
                  </a:lnTo>
                  <a:lnTo>
                    <a:pt x="610644" y="266826"/>
                  </a:lnTo>
                  <a:lnTo>
                    <a:pt x="610945" y="267017"/>
                  </a:lnTo>
                  <a:lnTo>
                    <a:pt x="611342" y="267316"/>
                  </a:lnTo>
                  <a:lnTo>
                    <a:pt x="611799" y="267747"/>
                  </a:lnTo>
                  <a:lnTo>
                    <a:pt x="612275" y="268123"/>
                  </a:lnTo>
                  <a:lnTo>
                    <a:pt x="612623" y="268263"/>
                  </a:lnTo>
                  <a:lnTo>
                    <a:pt x="612759" y="268331"/>
                  </a:lnTo>
                  <a:lnTo>
                    <a:pt x="613027" y="268476"/>
                  </a:lnTo>
                  <a:lnTo>
                    <a:pt x="613163" y="268540"/>
                  </a:lnTo>
                  <a:lnTo>
                    <a:pt x="613299" y="268599"/>
                  </a:lnTo>
                  <a:lnTo>
                    <a:pt x="613484" y="268658"/>
                  </a:lnTo>
                  <a:lnTo>
                    <a:pt x="613862" y="268730"/>
                  </a:lnTo>
                  <a:lnTo>
                    <a:pt x="614051" y="268771"/>
                  </a:lnTo>
                  <a:lnTo>
                    <a:pt x="614444" y="268943"/>
                  </a:lnTo>
                  <a:lnTo>
                    <a:pt x="614655" y="269070"/>
                  </a:lnTo>
                  <a:lnTo>
                    <a:pt x="615274" y="269419"/>
                  </a:lnTo>
                  <a:lnTo>
                    <a:pt x="615621" y="269650"/>
                  </a:lnTo>
                  <a:lnTo>
                    <a:pt x="615931" y="269904"/>
                  </a:lnTo>
                  <a:lnTo>
                    <a:pt x="616192" y="270226"/>
                  </a:lnTo>
                  <a:lnTo>
                    <a:pt x="616502" y="270675"/>
                  </a:lnTo>
                  <a:lnTo>
                    <a:pt x="617234" y="271872"/>
                  </a:lnTo>
                  <a:lnTo>
                    <a:pt x="617741" y="273440"/>
                  </a:lnTo>
                  <a:lnTo>
                    <a:pt x="617801" y="273893"/>
                  </a:lnTo>
                  <a:lnTo>
                    <a:pt x="617930" y="274283"/>
                  </a:lnTo>
                  <a:lnTo>
                    <a:pt x="617990" y="274741"/>
                  </a:lnTo>
                  <a:lnTo>
                    <a:pt x="618115" y="275131"/>
                  </a:lnTo>
                  <a:lnTo>
                    <a:pt x="618175" y="275589"/>
                  </a:lnTo>
                  <a:lnTo>
                    <a:pt x="618684" y="277216"/>
                  </a:lnTo>
                  <a:lnTo>
                    <a:pt x="618767" y="277420"/>
                  </a:lnTo>
                  <a:lnTo>
                    <a:pt x="618795" y="277588"/>
                  </a:lnTo>
                  <a:lnTo>
                    <a:pt x="618814" y="277760"/>
                  </a:lnTo>
                  <a:lnTo>
                    <a:pt x="618824" y="277932"/>
                  </a:lnTo>
                  <a:lnTo>
                    <a:pt x="618831" y="278399"/>
                  </a:lnTo>
                  <a:lnTo>
                    <a:pt x="618820" y="278530"/>
                  </a:lnTo>
                  <a:lnTo>
                    <a:pt x="618780" y="279020"/>
                  </a:lnTo>
                  <a:lnTo>
                    <a:pt x="618748" y="279319"/>
                  </a:lnTo>
                  <a:lnTo>
                    <a:pt x="618737" y="279854"/>
                  </a:lnTo>
                  <a:lnTo>
                    <a:pt x="618945" y="280389"/>
                  </a:lnTo>
                  <a:lnTo>
                    <a:pt x="620014" y="279772"/>
                  </a:lnTo>
                  <a:lnTo>
                    <a:pt x="620414" y="279514"/>
                  </a:lnTo>
                  <a:lnTo>
                    <a:pt x="620486" y="279369"/>
                  </a:lnTo>
                  <a:lnTo>
                    <a:pt x="620607" y="279056"/>
                  </a:lnTo>
                  <a:lnTo>
                    <a:pt x="620686" y="278916"/>
                  </a:lnTo>
                  <a:lnTo>
                    <a:pt x="620860" y="278698"/>
                  </a:lnTo>
                  <a:lnTo>
                    <a:pt x="621079" y="278449"/>
                  </a:lnTo>
                  <a:lnTo>
                    <a:pt x="621841" y="277674"/>
                  </a:lnTo>
                  <a:lnTo>
                    <a:pt x="622079" y="277442"/>
                  </a:lnTo>
                  <a:lnTo>
                    <a:pt x="623141" y="277021"/>
                  </a:lnTo>
                  <a:lnTo>
                    <a:pt x="624010" y="276776"/>
                  </a:lnTo>
                  <a:lnTo>
                    <a:pt x="624478" y="276590"/>
                  </a:lnTo>
                  <a:lnTo>
                    <a:pt x="626351" y="276382"/>
                  </a:lnTo>
                  <a:lnTo>
                    <a:pt x="626649" y="276454"/>
                  </a:lnTo>
                  <a:lnTo>
                    <a:pt x="627001" y="276431"/>
                  </a:lnTo>
                  <a:lnTo>
                    <a:pt x="627299" y="276259"/>
                  </a:lnTo>
                  <a:lnTo>
                    <a:pt x="627269" y="276110"/>
                  </a:lnTo>
                  <a:lnTo>
                    <a:pt x="627190" y="275892"/>
                  </a:lnTo>
                  <a:lnTo>
                    <a:pt x="627057" y="275679"/>
                  </a:lnTo>
                  <a:lnTo>
                    <a:pt x="626887" y="275326"/>
                  </a:lnTo>
                  <a:lnTo>
                    <a:pt x="626695" y="274805"/>
                  </a:lnTo>
                  <a:lnTo>
                    <a:pt x="625083" y="271726"/>
                  </a:lnTo>
                  <a:lnTo>
                    <a:pt x="624641" y="270099"/>
                  </a:lnTo>
                  <a:lnTo>
                    <a:pt x="624459" y="268930"/>
                  </a:lnTo>
                  <a:lnTo>
                    <a:pt x="624467" y="268363"/>
                  </a:lnTo>
                  <a:lnTo>
                    <a:pt x="624524" y="267932"/>
                  </a:lnTo>
                  <a:lnTo>
                    <a:pt x="624546" y="267715"/>
                  </a:lnTo>
                  <a:lnTo>
                    <a:pt x="624565" y="267502"/>
                  </a:lnTo>
                  <a:lnTo>
                    <a:pt x="624584" y="267148"/>
                  </a:lnTo>
                  <a:lnTo>
                    <a:pt x="624588" y="267008"/>
                  </a:lnTo>
                  <a:lnTo>
                    <a:pt x="624588" y="266600"/>
                  </a:lnTo>
                  <a:lnTo>
                    <a:pt x="624580" y="266269"/>
                  </a:lnTo>
                  <a:lnTo>
                    <a:pt x="624569" y="266101"/>
                  </a:lnTo>
                  <a:lnTo>
                    <a:pt x="624565" y="265938"/>
                  </a:lnTo>
                  <a:lnTo>
                    <a:pt x="624576" y="265611"/>
                  </a:lnTo>
                  <a:lnTo>
                    <a:pt x="624610" y="265294"/>
                  </a:lnTo>
                  <a:lnTo>
                    <a:pt x="624633" y="265140"/>
                  </a:lnTo>
                  <a:lnTo>
                    <a:pt x="624652" y="264982"/>
                  </a:lnTo>
                  <a:lnTo>
                    <a:pt x="624720" y="264578"/>
                  </a:lnTo>
                  <a:lnTo>
                    <a:pt x="624788" y="264034"/>
                  </a:lnTo>
                  <a:lnTo>
                    <a:pt x="624848" y="263685"/>
                  </a:lnTo>
                  <a:lnTo>
                    <a:pt x="625143" y="263032"/>
                  </a:lnTo>
                  <a:lnTo>
                    <a:pt x="625415" y="262647"/>
                  </a:lnTo>
                  <a:lnTo>
                    <a:pt x="625623" y="262194"/>
                  </a:lnTo>
                  <a:lnTo>
                    <a:pt x="626570" y="261038"/>
                  </a:lnTo>
                  <a:lnTo>
                    <a:pt x="626774" y="260589"/>
                  </a:lnTo>
                  <a:lnTo>
                    <a:pt x="627590" y="259365"/>
                  </a:lnTo>
                  <a:lnTo>
                    <a:pt x="628070" y="258595"/>
                  </a:lnTo>
                  <a:lnTo>
                    <a:pt x="628474" y="258210"/>
                  </a:lnTo>
                  <a:lnTo>
                    <a:pt x="629414" y="257448"/>
                  </a:lnTo>
                  <a:lnTo>
                    <a:pt x="630218" y="257135"/>
                  </a:lnTo>
                  <a:lnTo>
                    <a:pt x="631087" y="256886"/>
                  </a:lnTo>
                  <a:lnTo>
                    <a:pt x="633149" y="256591"/>
                  </a:lnTo>
                  <a:lnTo>
                    <a:pt x="635212" y="256750"/>
                  </a:lnTo>
                  <a:lnTo>
                    <a:pt x="635544" y="256691"/>
                  </a:lnTo>
                  <a:lnTo>
                    <a:pt x="635981" y="256424"/>
                  </a:lnTo>
                  <a:lnTo>
                    <a:pt x="635884" y="256179"/>
                  </a:lnTo>
                  <a:lnTo>
                    <a:pt x="635826" y="255462"/>
                  </a:lnTo>
                  <a:lnTo>
                    <a:pt x="634981" y="254216"/>
                  </a:lnTo>
                  <a:lnTo>
                    <a:pt x="634596" y="253432"/>
                  </a:lnTo>
                  <a:lnTo>
                    <a:pt x="634218" y="251868"/>
                  </a:lnTo>
                  <a:lnTo>
                    <a:pt x="633897" y="251084"/>
                  </a:lnTo>
                  <a:lnTo>
                    <a:pt x="633772" y="250694"/>
                  </a:lnTo>
                  <a:lnTo>
                    <a:pt x="633175" y="245881"/>
                  </a:lnTo>
                  <a:lnTo>
                    <a:pt x="633120" y="245169"/>
                  </a:lnTo>
                  <a:lnTo>
                    <a:pt x="632945" y="243605"/>
                  </a:lnTo>
                  <a:lnTo>
                    <a:pt x="632833" y="242178"/>
                  </a:lnTo>
                  <a:lnTo>
                    <a:pt x="633240" y="241665"/>
                  </a:lnTo>
                  <a:lnTo>
                    <a:pt x="633712" y="241239"/>
                  </a:lnTo>
                  <a:lnTo>
                    <a:pt x="634290" y="240886"/>
                  </a:lnTo>
                  <a:lnTo>
                    <a:pt x="634928" y="240654"/>
                  </a:lnTo>
                  <a:lnTo>
                    <a:pt x="635537" y="240482"/>
                  </a:lnTo>
                  <a:lnTo>
                    <a:pt x="635928" y="240491"/>
                  </a:lnTo>
                  <a:lnTo>
                    <a:pt x="636234" y="240342"/>
                  </a:lnTo>
                  <a:lnTo>
                    <a:pt x="636334" y="239952"/>
                  </a:lnTo>
                  <a:lnTo>
                    <a:pt x="636340" y="239372"/>
                  </a:lnTo>
                  <a:lnTo>
                    <a:pt x="636408" y="239073"/>
                  </a:lnTo>
                  <a:lnTo>
                    <a:pt x="636606" y="238792"/>
                  </a:lnTo>
                  <a:lnTo>
                    <a:pt x="636676" y="238470"/>
                  </a:lnTo>
                  <a:lnTo>
                    <a:pt x="637088" y="237631"/>
                  </a:lnTo>
                  <a:lnTo>
                    <a:pt x="638577" y="236031"/>
                  </a:lnTo>
                  <a:lnTo>
                    <a:pt x="638784" y="235447"/>
                  </a:lnTo>
                  <a:lnTo>
                    <a:pt x="639121" y="235066"/>
                  </a:lnTo>
                  <a:lnTo>
                    <a:pt x="639860" y="234427"/>
                  </a:lnTo>
                  <a:lnTo>
                    <a:pt x="641205" y="233538"/>
                  </a:lnTo>
                  <a:lnTo>
                    <a:pt x="642006" y="233226"/>
                  </a:lnTo>
                  <a:lnTo>
                    <a:pt x="644079" y="232605"/>
                  </a:lnTo>
                  <a:lnTo>
                    <a:pt x="644880" y="232292"/>
                  </a:lnTo>
                  <a:lnTo>
                    <a:pt x="645416" y="232043"/>
                  </a:lnTo>
                  <a:lnTo>
                    <a:pt x="645620" y="231653"/>
                  </a:lnTo>
                  <a:lnTo>
                    <a:pt x="645828" y="231204"/>
                  </a:lnTo>
                  <a:lnTo>
                    <a:pt x="645832" y="230814"/>
                  </a:lnTo>
                  <a:lnTo>
                    <a:pt x="645911" y="230035"/>
                  </a:lnTo>
                  <a:lnTo>
                    <a:pt x="645983" y="229713"/>
                  </a:lnTo>
                  <a:lnTo>
                    <a:pt x="647202" y="228040"/>
                  </a:lnTo>
                  <a:lnTo>
                    <a:pt x="647546" y="227270"/>
                  </a:lnTo>
                  <a:lnTo>
                    <a:pt x="647693" y="226427"/>
                  </a:lnTo>
                  <a:lnTo>
                    <a:pt x="647788" y="224483"/>
                  </a:lnTo>
                  <a:lnTo>
                    <a:pt x="647871" y="223250"/>
                  </a:lnTo>
                  <a:lnTo>
                    <a:pt x="647897" y="221759"/>
                  </a:lnTo>
                  <a:lnTo>
                    <a:pt x="648184" y="220141"/>
                  </a:lnTo>
                  <a:lnTo>
                    <a:pt x="648641" y="219107"/>
                  </a:lnTo>
                  <a:lnTo>
                    <a:pt x="648766" y="218849"/>
                  </a:lnTo>
                  <a:lnTo>
                    <a:pt x="648906" y="218604"/>
                  </a:lnTo>
                  <a:lnTo>
                    <a:pt x="649057" y="218364"/>
                  </a:lnTo>
                  <a:lnTo>
                    <a:pt x="649223" y="218133"/>
                  </a:lnTo>
                  <a:lnTo>
                    <a:pt x="649352" y="217974"/>
                  </a:lnTo>
                  <a:lnTo>
                    <a:pt x="649645" y="217684"/>
                  </a:lnTo>
                  <a:lnTo>
                    <a:pt x="649786" y="217535"/>
                  </a:lnTo>
                  <a:lnTo>
                    <a:pt x="649911" y="217376"/>
                  </a:lnTo>
                  <a:lnTo>
                    <a:pt x="649994" y="217231"/>
                  </a:lnTo>
                  <a:lnTo>
                    <a:pt x="650198" y="216760"/>
                  </a:lnTo>
                  <a:lnTo>
                    <a:pt x="650280" y="216614"/>
                  </a:lnTo>
                  <a:lnTo>
                    <a:pt x="650387" y="216470"/>
                  </a:lnTo>
                  <a:lnTo>
                    <a:pt x="650499" y="216329"/>
                  </a:lnTo>
                  <a:lnTo>
                    <a:pt x="650746" y="216066"/>
                  </a:lnTo>
                  <a:lnTo>
                    <a:pt x="650877" y="215948"/>
                  </a:lnTo>
                  <a:lnTo>
                    <a:pt x="651005" y="215839"/>
                  </a:lnTo>
                  <a:lnTo>
                    <a:pt x="651141" y="215740"/>
                  </a:lnTo>
                  <a:lnTo>
                    <a:pt x="651281" y="215645"/>
                  </a:lnTo>
                  <a:lnTo>
                    <a:pt x="651561" y="215463"/>
                  </a:lnTo>
                  <a:lnTo>
                    <a:pt x="651935" y="215205"/>
                  </a:lnTo>
                  <a:lnTo>
                    <a:pt x="652063" y="215133"/>
                  </a:lnTo>
                  <a:lnTo>
                    <a:pt x="652199" y="215064"/>
                  </a:lnTo>
                  <a:lnTo>
                    <a:pt x="652328" y="215015"/>
                  </a:lnTo>
                  <a:lnTo>
                    <a:pt x="652464" y="214969"/>
                  </a:lnTo>
                  <a:lnTo>
                    <a:pt x="652600" y="214933"/>
                  </a:lnTo>
                  <a:lnTo>
                    <a:pt x="652739" y="214910"/>
                  </a:lnTo>
                  <a:lnTo>
                    <a:pt x="652875" y="214897"/>
                  </a:lnTo>
                  <a:lnTo>
                    <a:pt x="654136" y="215953"/>
                  </a:lnTo>
                  <a:lnTo>
                    <a:pt x="654510" y="216393"/>
                  </a:lnTo>
                  <a:lnTo>
                    <a:pt x="654820" y="216873"/>
                  </a:lnTo>
                  <a:lnTo>
                    <a:pt x="654903" y="217031"/>
                  </a:lnTo>
                  <a:lnTo>
                    <a:pt x="655126" y="217535"/>
                  </a:lnTo>
                  <a:lnTo>
                    <a:pt x="655213" y="217693"/>
                  </a:lnTo>
                  <a:lnTo>
                    <a:pt x="655300" y="217834"/>
                  </a:lnTo>
                  <a:lnTo>
                    <a:pt x="655394" y="217974"/>
                  </a:lnTo>
                  <a:lnTo>
                    <a:pt x="655696" y="218377"/>
                  </a:lnTo>
                  <a:lnTo>
                    <a:pt x="656240" y="219094"/>
                  </a:lnTo>
                  <a:lnTo>
                    <a:pt x="656807" y="219787"/>
                  </a:lnTo>
                  <a:lnTo>
                    <a:pt x="657127" y="220245"/>
                  </a:lnTo>
                  <a:lnTo>
                    <a:pt x="657380" y="220481"/>
                  </a:lnTo>
                  <a:lnTo>
                    <a:pt x="657735" y="220825"/>
                  </a:lnTo>
                  <a:lnTo>
                    <a:pt x="658121" y="221265"/>
                  </a:lnTo>
                  <a:lnTo>
                    <a:pt x="658616" y="221849"/>
                  </a:lnTo>
                  <a:lnTo>
                    <a:pt x="658816" y="222099"/>
                  </a:lnTo>
                  <a:lnTo>
                    <a:pt x="659228" y="222597"/>
                  </a:lnTo>
                  <a:lnTo>
                    <a:pt x="659794" y="223168"/>
                  </a:lnTo>
                  <a:lnTo>
                    <a:pt x="660172" y="223558"/>
                  </a:lnTo>
                  <a:lnTo>
                    <a:pt x="660741" y="224007"/>
                  </a:lnTo>
                  <a:lnTo>
                    <a:pt x="660828" y="224143"/>
                  </a:lnTo>
                  <a:lnTo>
                    <a:pt x="660992" y="224428"/>
                  </a:lnTo>
                  <a:lnTo>
                    <a:pt x="661079" y="224569"/>
                  </a:lnTo>
                  <a:lnTo>
                    <a:pt x="661172" y="224709"/>
                  </a:lnTo>
                  <a:lnTo>
                    <a:pt x="661648" y="225376"/>
                  </a:lnTo>
                  <a:lnTo>
                    <a:pt x="661829" y="225607"/>
                  </a:lnTo>
                  <a:lnTo>
                    <a:pt x="661999" y="225852"/>
                  </a:lnTo>
                  <a:lnTo>
                    <a:pt x="662162" y="226137"/>
                  </a:lnTo>
                  <a:lnTo>
                    <a:pt x="662298" y="226436"/>
                  </a:lnTo>
                  <a:lnTo>
                    <a:pt x="662555" y="227053"/>
                  </a:lnTo>
                  <a:lnTo>
                    <a:pt x="662695" y="227352"/>
                  </a:lnTo>
                  <a:lnTo>
                    <a:pt x="662763" y="227483"/>
                  </a:lnTo>
                  <a:lnTo>
                    <a:pt x="662902" y="227737"/>
                  </a:lnTo>
                  <a:lnTo>
                    <a:pt x="663208" y="228281"/>
                  </a:lnTo>
                  <a:lnTo>
                    <a:pt x="663367" y="228571"/>
                  </a:lnTo>
                  <a:lnTo>
                    <a:pt x="663435" y="228721"/>
                  </a:lnTo>
                  <a:lnTo>
                    <a:pt x="663492" y="228856"/>
                  </a:lnTo>
                  <a:lnTo>
                    <a:pt x="663541" y="228993"/>
                  </a:lnTo>
                  <a:lnTo>
                    <a:pt x="663586" y="229133"/>
                  </a:lnTo>
                  <a:lnTo>
                    <a:pt x="663639" y="229269"/>
                  </a:lnTo>
                  <a:lnTo>
                    <a:pt x="663696" y="229401"/>
                  </a:lnTo>
                  <a:lnTo>
                    <a:pt x="663767" y="229532"/>
                  </a:lnTo>
                  <a:lnTo>
                    <a:pt x="663847" y="229663"/>
                  </a:lnTo>
                  <a:lnTo>
                    <a:pt x="664089" y="230039"/>
                  </a:lnTo>
                  <a:lnTo>
                    <a:pt x="664236" y="230311"/>
                  </a:lnTo>
                  <a:lnTo>
                    <a:pt x="664304" y="230447"/>
                  </a:lnTo>
                  <a:lnTo>
                    <a:pt x="664546" y="230978"/>
                  </a:lnTo>
                  <a:lnTo>
                    <a:pt x="664643" y="231236"/>
                  </a:lnTo>
                  <a:lnTo>
                    <a:pt x="664877" y="231784"/>
                  </a:lnTo>
                  <a:lnTo>
                    <a:pt x="665070" y="232201"/>
                  </a:lnTo>
                  <a:lnTo>
                    <a:pt x="665172" y="232410"/>
                  </a:lnTo>
                  <a:lnTo>
                    <a:pt x="665372" y="232781"/>
                  </a:lnTo>
                  <a:lnTo>
                    <a:pt x="665584" y="233144"/>
                  </a:lnTo>
                  <a:lnTo>
                    <a:pt x="665844" y="233552"/>
                  </a:lnTo>
                  <a:lnTo>
                    <a:pt x="666211" y="233978"/>
                  </a:lnTo>
                  <a:lnTo>
                    <a:pt x="666343" y="234073"/>
                  </a:lnTo>
                  <a:lnTo>
                    <a:pt x="666762" y="234331"/>
                  </a:lnTo>
                  <a:lnTo>
                    <a:pt x="667098" y="234558"/>
                  </a:lnTo>
                  <a:lnTo>
                    <a:pt x="667437" y="234776"/>
                  </a:lnTo>
                  <a:lnTo>
                    <a:pt x="668091" y="235215"/>
                  </a:lnTo>
                  <a:lnTo>
                    <a:pt x="668251" y="235329"/>
                  </a:lnTo>
                  <a:lnTo>
                    <a:pt x="668542" y="235555"/>
                  </a:lnTo>
                  <a:lnTo>
                    <a:pt x="668801" y="235787"/>
                  </a:lnTo>
                  <a:lnTo>
                    <a:pt x="668933" y="235895"/>
                  </a:lnTo>
                  <a:lnTo>
                    <a:pt x="669073" y="236000"/>
                  </a:lnTo>
                  <a:lnTo>
                    <a:pt x="669247" y="236099"/>
                  </a:lnTo>
                  <a:lnTo>
                    <a:pt x="669799" y="236353"/>
                  </a:lnTo>
                  <a:lnTo>
                    <a:pt x="670184" y="236693"/>
                  </a:lnTo>
                  <a:lnTo>
                    <a:pt x="670494" y="237060"/>
                  </a:lnTo>
                  <a:lnTo>
                    <a:pt x="670645" y="237201"/>
                  </a:lnTo>
                  <a:lnTo>
                    <a:pt x="670803" y="237332"/>
                  </a:lnTo>
                  <a:lnTo>
                    <a:pt x="671127" y="237581"/>
                  </a:lnTo>
                  <a:lnTo>
                    <a:pt x="672000" y="238261"/>
                  </a:lnTo>
                  <a:lnTo>
                    <a:pt x="672423" y="238574"/>
                  </a:lnTo>
                  <a:lnTo>
                    <a:pt x="672714" y="238773"/>
                  </a:lnTo>
                  <a:lnTo>
                    <a:pt x="672876" y="238864"/>
                  </a:lnTo>
                  <a:lnTo>
                    <a:pt x="673046" y="238946"/>
                  </a:lnTo>
                  <a:lnTo>
                    <a:pt x="673213" y="239032"/>
                  </a:lnTo>
                  <a:lnTo>
                    <a:pt x="673375" y="239123"/>
                  </a:lnTo>
                  <a:lnTo>
                    <a:pt x="673617" y="239349"/>
                  </a:lnTo>
                  <a:lnTo>
                    <a:pt x="673704" y="239476"/>
                  </a:lnTo>
                  <a:lnTo>
                    <a:pt x="673953" y="239875"/>
                  </a:lnTo>
                  <a:lnTo>
                    <a:pt x="674108" y="240083"/>
                  </a:lnTo>
                  <a:lnTo>
                    <a:pt x="674350" y="240383"/>
                  </a:lnTo>
                  <a:lnTo>
                    <a:pt x="674505" y="240487"/>
                  </a:lnTo>
                  <a:lnTo>
                    <a:pt x="674660" y="240600"/>
                  </a:lnTo>
                  <a:lnTo>
                    <a:pt x="674811" y="240713"/>
                  </a:lnTo>
                  <a:lnTo>
                    <a:pt x="674953" y="240836"/>
                  </a:lnTo>
                  <a:lnTo>
                    <a:pt x="675312" y="241176"/>
                  </a:lnTo>
                  <a:lnTo>
                    <a:pt x="675626" y="241511"/>
                  </a:lnTo>
                  <a:lnTo>
                    <a:pt x="675890" y="241774"/>
                  </a:lnTo>
                  <a:lnTo>
                    <a:pt x="676155" y="242032"/>
                  </a:lnTo>
                  <a:lnTo>
                    <a:pt x="676291" y="242155"/>
                  </a:lnTo>
                  <a:lnTo>
                    <a:pt x="676555" y="242381"/>
                  </a:lnTo>
                  <a:lnTo>
                    <a:pt x="677533" y="243215"/>
                  </a:lnTo>
                  <a:lnTo>
                    <a:pt x="678297" y="243877"/>
                  </a:lnTo>
                  <a:lnTo>
                    <a:pt x="678685" y="244321"/>
                  </a:lnTo>
                  <a:lnTo>
                    <a:pt x="678822" y="244398"/>
                  </a:lnTo>
                  <a:lnTo>
                    <a:pt x="678972" y="244458"/>
                  </a:lnTo>
                  <a:lnTo>
                    <a:pt x="679444" y="244602"/>
                  </a:lnTo>
                  <a:lnTo>
                    <a:pt x="679784" y="244720"/>
                  </a:lnTo>
                  <a:lnTo>
                    <a:pt x="680124" y="244829"/>
                  </a:lnTo>
                  <a:lnTo>
                    <a:pt x="680294" y="244888"/>
                  </a:lnTo>
                  <a:lnTo>
                    <a:pt x="680706" y="245033"/>
                  </a:lnTo>
                  <a:lnTo>
                    <a:pt x="680914" y="245110"/>
                  </a:lnTo>
                  <a:lnTo>
                    <a:pt x="681121" y="245187"/>
                  </a:lnTo>
                  <a:lnTo>
                    <a:pt x="681322" y="245269"/>
                  </a:lnTo>
                  <a:lnTo>
                    <a:pt x="681834" y="245486"/>
                  </a:lnTo>
                  <a:lnTo>
                    <a:pt x="682004" y="245563"/>
                  </a:lnTo>
                  <a:lnTo>
                    <a:pt x="682352" y="245736"/>
                  </a:lnTo>
                  <a:lnTo>
                    <a:pt x="682881" y="246021"/>
                  </a:lnTo>
                  <a:lnTo>
                    <a:pt x="683062" y="246112"/>
                  </a:lnTo>
                  <a:lnTo>
                    <a:pt x="683315" y="246221"/>
                  </a:lnTo>
                  <a:lnTo>
                    <a:pt x="683689" y="246393"/>
                  </a:lnTo>
                  <a:lnTo>
                    <a:pt x="683852" y="246511"/>
                  </a:lnTo>
                  <a:lnTo>
                    <a:pt x="684003" y="246647"/>
                  </a:lnTo>
                  <a:lnTo>
                    <a:pt x="684150" y="246792"/>
                  </a:lnTo>
                  <a:lnTo>
                    <a:pt x="684294" y="246941"/>
                  </a:lnTo>
                  <a:lnTo>
                    <a:pt x="684811" y="247435"/>
                  </a:lnTo>
                  <a:lnTo>
                    <a:pt x="684993" y="247617"/>
                  </a:lnTo>
                  <a:lnTo>
                    <a:pt x="685178" y="247789"/>
                  </a:lnTo>
                  <a:lnTo>
                    <a:pt x="685369" y="247956"/>
                  </a:lnTo>
                  <a:lnTo>
                    <a:pt x="685577" y="248124"/>
                  </a:lnTo>
                  <a:lnTo>
                    <a:pt x="686004" y="248441"/>
                  </a:lnTo>
                  <a:lnTo>
                    <a:pt x="686435" y="248745"/>
                  </a:lnTo>
                  <a:lnTo>
                    <a:pt x="686631" y="248877"/>
                  </a:lnTo>
                  <a:lnTo>
                    <a:pt x="686824" y="249013"/>
                  </a:lnTo>
                  <a:lnTo>
                    <a:pt x="687020" y="249144"/>
                  </a:lnTo>
                  <a:lnTo>
                    <a:pt x="687217" y="249271"/>
                  </a:lnTo>
                  <a:lnTo>
                    <a:pt x="687417" y="249394"/>
                  </a:lnTo>
                  <a:lnTo>
                    <a:pt x="687568" y="249480"/>
                  </a:lnTo>
                  <a:lnTo>
                    <a:pt x="688025" y="249724"/>
                  </a:lnTo>
                  <a:lnTo>
                    <a:pt x="688176" y="249810"/>
                  </a:lnTo>
                  <a:lnTo>
                    <a:pt x="688335" y="249919"/>
                  </a:lnTo>
                  <a:lnTo>
                    <a:pt x="688811" y="250264"/>
                  </a:lnTo>
                  <a:lnTo>
                    <a:pt x="688972" y="250368"/>
                  </a:lnTo>
                  <a:lnTo>
                    <a:pt x="689176" y="250472"/>
                  </a:lnTo>
                  <a:lnTo>
                    <a:pt x="689592" y="250644"/>
                  </a:lnTo>
                  <a:lnTo>
                    <a:pt x="689800" y="250735"/>
                  </a:lnTo>
                  <a:lnTo>
                    <a:pt x="690000" y="250839"/>
                  </a:lnTo>
                  <a:lnTo>
                    <a:pt x="690128" y="250916"/>
                  </a:lnTo>
                  <a:lnTo>
                    <a:pt x="690495" y="251179"/>
                  </a:lnTo>
                  <a:lnTo>
                    <a:pt x="690623" y="251256"/>
                  </a:lnTo>
                  <a:lnTo>
                    <a:pt x="690805" y="251342"/>
                  </a:lnTo>
                  <a:lnTo>
                    <a:pt x="691182" y="251488"/>
                  </a:lnTo>
                  <a:lnTo>
                    <a:pt x="691375" y="251556"/>
                  </a:lnTo>
                  <a:lnTo>
                    <a:pt x="691564" y="251633"/>
                  </a:lnTo>
                  <a:lnTo>
                    <a:pt x="691696" y="251696"/>
                  </a:lnTo>
                  <a:lnTo>
                    <a:pt x="692097" y="251900"/>
                  </a:lnTo>
                  <a:lnTo>
                    <a:pt x="692233" y="251959"/>
                  </a:lnTo>
                  <a:lnTo>
                    <a:pt x="692365" y="252009"/>
                  </a:lnTo>
                  <a:lnTo>
                    <a:pt x="692772" y="252140"/>
                  </a:lnTo>
                  <a:lnTo>
                    <a:pt x="693119" y="252317"/>
                  </a:lnTo>
                  <a:lnTo>
                    <a:pt x="693437" y="252521"/>
                  </a:lnTo>
                  <a:lnTo>
                    <a:pt x="693652" y="252666"/>
                  </a:lnTo>
                  <a:lnTo>
                    <a:pt x="694136" y="252997"/>
                  </a:lnTo>
                  <a:lnTo>
                    <a:pt x="694551" y="253609"/>
                  </a:lnTo>
                  <a:lnTo>
                    <a:pt x="694317" y="253989"/>
                  </a:lnTo>
                  <a:lnTo>
                    <a:pt x="694173" y="254162"/>
                  </a:lnTo>
                  <a:lnTo>
                    <a:pt x="693671" y="254652"/>
                  </a:lnTo>
                  <a:lnTo>
                    <a:pt x="693531" y="254733"/>
                  </a:lnTo>
                  <a:lnTo>
                    <a:pt x="693380" y="254805"/>
                  </a:lnTo>
                  <a:lnTo>
                    <a:pt x="693221" y="254864"/>
                  </a:lnTo>
                  <a:lnTo>
                    <a:pt x="693059" y="254914"/>
                  </a:lnTo>
                  <a:lnTo>
                    <a:pt x="692900" y="254951"/>
                  </a:lnTo>
                  <a:lnTo>
                    <a:pt x="692709" y="254982"/>
                  </a:lnTo>
                  <a:lnTo>
                    <a:pt x="692511" y="254991"/>
                  </a:lnTo>
                  <a:lnTo>
                    <a:pt x="692312" y="254991"/>
                  </a:lnTo>
                  <a:lnTo>
                    <a:pt x="692112" y="254982"/>
                  </a:lnTo>
                  <a:lnTo>
                    <a:pt x="691911" y="254982"/>
                  </a:lnTo>
                  <a:lnTo>
                    <a:pt x="691148" y="254968"/>
                  </a:lnTo>
                  <a:lnTo>
                    <a:pt x="690687" y="254968"/>
                  </a:lnTo>
                  <a:lnTo>
                    <a:pt x="690381" y="254955"/>
                  </a:lnTo>
                  <a:lnTo>
                    <a:pt x="690094" y="254919"/>
                  </a:lnTo>
                  <a:lnTo>
                    <a:pt x="689535" y="254833"/>
                  </a:lnTo>
                  <a:lnTo>
                    <a:pt x="689034" y="254796"/>
                  </a:lnTo>
                  <a:lnTo>
                    <a:pt x="688568" y="255123"/>
                  </a:lnTo>
                  <a:lnTo>
                    <a:pt x="688308" y="255513"/>
                  </a:lnTo>
                  <a:lnTo>
                    <a:pt x="688157" y="255635"/>
                  </a:lnTo>
                  <a:lnTo>
                    <a:pt x="688067" y="256215"/>
                  </a:lnTo>
                  <a:lnTo>
                    <a:pt x="687946" y="257085"/>
                  </a:lnTo>
                  <a:lnTo>
                    <a:pt x="687893" y="257647"/>
                  </a:lnTo>
                  <a:lnTo>
                    <a:pt x="687855" y="257997"/>
                  </a:lnTo>
                  <a:lnTo>
                    <a:pt x="687715" y="258436"/>
                  </a:lnTo>
                  <a:lnTo>
                    <a:pt x="687647" y="259125"/>
                  </a:lnTo>
                  <a:lnTo>
                    <a:pt x="687636" y="259270"/>
                  </a:lnTo>
                  <a:lnTo>
                    <a:pt x="687372" y="259977"/>
                  </a:lnTo>
                  <a:lnTo>
                    <a:pt x="687353" y="260181"/>
                  </a:lnTo>
                  <a:lnTo>
                    <a:pt x="687364" y="260390"/>
                  </a:lnTo>
                  <a:lnTo>
                    <a:pt x="687387" y="260598"/>
                  </a:lnTo>
                  <a:lnTo>
                    <a:pt x="687417" y="260807"/>
                  </a:lnTo>
                  <a:lnTo>
                    <a:pt x="687443" y="261020"/>
                  </a:lnTo>
                  <a:lnTo>
                    <a:pt x="687458" y="261174"/>
                  </a:lnTo>
                  <a:lnTo>
                    <a:pt x="687511" y="261632"/>
                  </a:lnTo>
                  <a:lnTo>
                    <a:pt x="687519" y="261786"/>
                  </a:lnTo>
                  <a:lnTo>
                    <a:pt x="687519" y="261967"/>
                  </a:lnTo>
                  <a:lnTo>
                    <a:pt x="687492" y="262511"/>
                  </a:lnTo>
                  <a:lnTo>
                    <a:pt x="687504" y="262693"/>
                  </a:lnTo>
                  <a:lnTo>
                    <a:pt x="687545" y="262928"/>
                  </a:lnTo>
                  <a:lnTo>
                    <a:pt x="687602" y="263164"/>
                  </a:lnTo>
                  <a:lnTo>
                    <a:pt x="687723" y="263717"/>
                  </a:lnTo>
                  <a:lnTo>
                    <a:pt x="687757" y="263862"/>
                  </a:lnTo>
                  <a:lnTo>
                    <a:pt x="687795" y="264007"/>
                  </a:lnTo>
                  <a:lnTo>
                    <a:pt x="687995" y="264587"/>
                  </a:lnTo>
                  <a:lnTo>
                    <a:pt x="688070" y="264832"/>
                  </a:lnTo>
                  <a:lnTo>
                    <a:pt x="688161" y="265117"/>
                  </a:lnTo>
                  <a:lnTo>
                    <a:pt x="688267" y="265417"/>
                  </a:lnTo>
                  <a:lnTo>
                    <a:pt x="688443" y="265775"/>
                  </a:lnTo>
                  <a:lnTo>
                    <a:pt x="688573" y="266006"/>
                  </a:lnTo>
                  <a:lnTo>
                    <a:pt x="688773" y="266396"/>
                  </a:lnTo>
                  <a:lnTo>
                    <a:pt x="688991" y="266740"/>
                  </a:lnTo>
                  <a:lnTo>
                    <a:pt x="689312" y="267180"/>
                  </a:lnTo>
                  <a:lnTo>
                    <a:pt x="689411" y="267429"/>
                  </a:lnTo>
                  <a:lnTo>
                    <a:pt x="689497" y="267615"/>
                  </a:lnTo>
                  <a:lnTo>
                    <a:pt x="689743" y="268114"/>
                  </a:lnTo>
                  <a:lnTo>
                    <a:pt x="689985" y="268612"/>
                  </a:lnTo>
                  <a:lnTo>
                    <a:pt x="690121" y="268694"/>
                  </a:lnTo>
                  <a:lnTo>
                    <a:pt x="690276" y="268757"/>
                  </a:lnTo>
                  <a:lnTo>
                    <a:pt x="690438" y="268807"/>
                  </a:lnTo>
                  <a:lnTo>
                    <a:pt x="690593" y="268843"/>
                  </a:lnTo>
                  <a:lnTo>
                    <a:pt x="690744" y="268862"/>
                  </a:lnTo>
                  <a:lnTo>
                    <a:pt x="690899" y="268866"/>
                  </a:lnTo>
                  <a:lnTo>
                    <a:pt x="691054" y="268857"/>
                  </a:lnTo>
                  <a:lnTo>
                    <a:pt x="691209" y="268839"/>
                  </a:lnTo>
                  <a:lnTo>
                    <a:pt x="691360" y="268812"/>
                  </a:lnTo>
                  <a:lnTo>
                    <a:pt x="691488" y="268780"/>
                  </a:lnTo>
                  <a:lnTo>
                    <a:pt x="691617" y="268739"/>
                  </a:lnTo>
                  <a:lnTo>
                    <a:pt x="691745" y="268694"/>
                  </a:lnTo>
                  <a:lnTo>
                    <a:pt x="692104" y="268544"/>
                  </a:lnTo>
                  <a:lnTo>
                    <a:pt x="692539" y="268331"/>
                  </a:lnTo>
                  <a:lnTo>
                    <a:pt x="692671" y="268282"/>
                  </a:lnTo>
                  <a:lnTo>
                    <a:pt x="692807" y="268236"/>
                  </a:lnTo>
                  <a:lnTo>
                    <a:pt x="693079" y="268155"/>
                  </a:lnTo>
                  <a:lnTo>
                    <a:pt x="693214" y="268118"/>
                  </a:lnTo>
                  <a:lnTo>
                    <a:pt x="693675" y="268009"/>
                  </a:lnTo>
                  <a:lnTo>
                    <a:pt x="693830" y="267978"/>
                  </a:lnTo>
                  <a:lnTo>
                    <a:pt x="694102" y="267932"/>
                  </a:lnTo>
                  <a:lnTo>
                    <a:pt x="694570" y="267869"/>
                  </a:lnTo>
                  <a:lnTo>
                    <a:pt x="695789" y="268009"/>
                  </a:lnTo>
                  <a:lnTo>
                    <a:pt x="695919" y="268027"/>
                  </a:lnTo>
                  <a:lnTo>
                    <a:pt x="697841" y="268694"/>
                  </a:lnTo>
                  <a:lnTo>
                    <a:pt x="698562" y="268866"/>
                  </a:lnTo>
                  <a:lnTo>
                    <a:pt x="698732" y="269206"/>
                  </a:lnTo>
                  <a:lnTo>
                    <a:pt x="699363" y="269868"/>
                  </a:lnTo>
                  <a:lnTo>
                    <a:pt x="699392" y="270122"/>
                  </a:lnTo>
                  <a:lnTo>
                    <a:pt x="699488" y="270566"/>
                  </a:lnTo>
                  <a:lnTo>
                    <a:pt x="699333" y="270888"/>
                  </a:lnTo>
                  <a:lnTo>
                    <a:pt x="698876" y="271604"/>
                  </a:lnTo>
                  <a:lnTo>
                    <a:pt x="698777" y="271826"/>
                  </a:lnTo>
                  <a:lnTo>
                    <a:pt x="698645" y="272220"/>
                  </a:lnTo>
                  <a:lnTo>
                    <a:pt x="698672" y="272637"/>
                  </a:lnTo>
                  <a:lnTo>
                    <a:pt x="698732" y="272905"/>
                  </a:lnTo>
                  <a:lnTo>
                    <a:pt x="700034" y="273943"/>
                  </a:lnTo>
                  <a:lnTo>
                    <a:pt x="700242" y="274256"/>
                  </a:lnTo>
                  <a:lnTo>
                    <a:pt x="700541" y="274727"/>
                  </a:lnTo>
                  <a:lnTo>
                    <a:pt x="700733" y="274913"/>
                  </a:lnTo>
                  <a:lnTo>
                    <a:pt x="700862" y="275058"/>
                  </a:lnTo>
                  <a:lnTo>
                    <a:pt x="701183" y="275638"/>
                  </a:lnTo>
                  <a:lnTo>
                    <a:pt x="701232" y="275901"/>
                  </a:lnTo>
                  <a:lnTo>
                    <a:pt x="701323" y="276137"/>
                  </a:lnTo>
                  <a:lnTo>
                    <a:pt x="701500" y="276463"/>
                  </a:lnTo>
                  <a:lnTo>
                    <a:pt x="701542" y="276640"/>
                  </a:lnTo>
                  <a:lnTo>
                    <a:pt x="701138" y="277062"/>
                  </a:lnTo>
                  <a:lnTo>
                    <a:pt x="701130" y="277637"/>
                  </a:lnTo>
                  <a:lnTo>
                    <a:pt x="701221" y="278041"/>
                  </a:lnTo>
                  <a:lnTo>
                    <a:pt x="701262" y="278240"/>
                  </a:lnTo>
                  <a:lnTo>
                    <a:pt x="701300" y="278444"/>
                  </a:lnTo>
                  <a:lnTo>
                    <a:pt x="701334" y="278648"/>
                  </a:lnTo>
                  <a:lnTo>
                    <a:pt x="701357" y="278843"/>
                  </a:lnTo>
                  <a:lnTo>
                    <a:pt x="701391" y="279229"/>
                  </a:lnTo>
                  <a:lnTo>
                    <a:pt x="701425" y="279496"/>
                  </a:lnTo>
                  <a:lnTo>
                    <a:pt x="701674" y="280153"/>
                  </a:lnTo>
                  <a:lnTo>
                    <a:pt x="701833" y="280593"/>
                  </a:lnTo>
                  <a:lnTo>
                    <a:pt x="702078" y="281386"/>
                  </a:lnTo>
                  <a:lnTo>
                    <a:pt x="702165" y="281645"/>
                  </a:lnTo>
                  <a:lnTo>
                    <a:pt x="702267" y="281898"/>
                  </a:lnTo>
                  <a:lnTo>
                    <a:pt x="702441" y="282275"/>
                  </a:lnTo>
                  <a:lnTo>
                    <a:pt x="702534" y="282460"/>
                  </a:lnTo>
                  <a:lnTo>
                    <a:pt x="702641" y="282638"/>
                  </a:lnTo>
                  <a:lnTo>
                    <a:pt x="702762" y="282796"/>
                  </a:lnTo>
                  <a:lnTo>
                    <a:pt x="702893" y="282946"/>
                  </a:lnTo>
                  <a:lnTo>
                    <a:pt x="703038" y="283091"/>
                  </a:lnTo>
                  <a:lnTo>
                    <a:pt x="703195" y="283222"/>
                  </a:lnTo>
                  <a:lnTo>
                    <a:pt x="703359" y="283331"/>
                  </a:lnTo>
                  <a:lnTo>
                    <a:pt x="703626" y="283426"/>
                  </a:lnTo>
                  <a:lnTo>
                    <a:pt x="704359" y="283766"/>
                  </a:lnTo>
                  <a:lnTo>
                    <a:pt x="704465" y="283897"/>
                  </a:lnTo>
                  <a:lnTo>
                    <a:pt x="704892" y="284274"/>
                  </a:lnTo>
                  <a:lnTo>
                    <a:pt x="705028" y="284292"/>
                  </a:lnTo>
                  <a:lnTo>
                    <a:pt x="705175" y="284283"/>
                  </a:lnTo>
                  <a:lnTo>
                    <a:pt x="705409" y="284192"/>
                  </a:lnTo>
                  <a:lnTo>
                    <a:pt x="705628" y="284219"/>
                  </a:lnTo>
                  <a:lnTo>
                    <a:pt x="705885" y="284287"/>
                  </a:lnTo>
                  <a:lnTo>
                    <a:pt x="706138" y="284374"/>
                  </a:lnTo>
                  <a:lnTo>
                    <a:pt x="706388" y="284482"/>
                  </a:lnTo>
                  <a:lnTo>
                    <a:pt x="706622" y="284614"/>
                  </a:lnTo>
                  <a:lnTo>
                    <a:pt x="706832" y="284763"/>
                  </a:lnTo>
                  <a:lnTo>
                    <a:pt x="707029" y="284999"/>
                  </a:lnTo>
                  <a:lnTo>
                    <a:pt x="707180" y="285298"/>
                  </a:lnTo>
                  <a:lnTo>
                    <a:pt x="707320" y="285606"/>
                  </a:lnTo>
                  <a:lnTo>
                    <a:pt x="707475" y="285887"/>
                  </a:lnTo>
                  <a:lnTo>
                    <a:pt x="707679" y="286087"/>
                  </a:lnTo>
                  <a:lnTo>
                    <a:pt x="707913" y="286169"/>
                  </a:lnTo>
                  <a:lnTo>
                    <a:pt x="708185" y="286187"/>
                  </a:lnTo>
                  <a:lnTo>
                    <a:pt x="708472" y="286187"/>
                  </a:lnTo>
                  <a:lnTo>
                    <a:pt x="708744" y="286205"/>
                  </a:lnTo>
                  <a:lnTo>
                    <a:pt x="708978" y="286282"/>
                  </a:lnTo>
                  <a:lnTo>
                    <a:pt x="709235" y="286490"/>
                  </a:lnTo>
                  <a:lnTo>
                    <a:pt x="709579" y="286862"/>
                  </a:lnTo>
                  <a:lnTo>
                    <a:pt x="710161" y="287442"/>
                  </a:lnTo>
                  <a:lnTo>
                    <a:pt x="710738" y="288032"/>
                  </a:lnTo>
                  <a:lnTo>
                    <a:pt x="711032" y="288326"/>
                  </a:lnTo>
                  <a:lnTo>
                    <a:pt x="711206" y="288494"/>
                  </a:lnTo>
                  <a:lnTo>
                    <a:pt x="711554" y="288820"/>
                  </a:lnTo>
                  <a:lnTo>
                    <a:pt x="711724" y="288993"/>
                  </a:lnTo>
                  <a:lnTo>
                    <a:pt x="711886" y="289170"/>
                  </a:lnTo>
                  <a:lnTo>
                    <a:pt x="712026" y="289342"/>
                  </a:lnTo>
                  <a:lnTo>
                    <a:pt x="712158" y="289523"/>
                  </a:lnTo>
                  <a:lnTo>
                    <a:pt x="712366" y="289795"/>
                  </a:lnTo>
                  <a:lnTo>
                    <a:pt x="712653" y="290158"/>
                  </a:lnTo>
                  <a:lnTo>
                    <a:pt x="712785" y="290343"/>
                  </a:lnTo>
                  <a:lnTo>
                    <a:pt x="712906" y="290538"/>
                  </a:lnTo>
                  <a:lnTo>
                    <a:pt x="713072" y="290869"/>
                  </a:lnTo>
                  <a:lnTo>
                    <a:pt x="713212" y="291214"/>
                  </a:lnTo>
                  <a:lnTo>
                    <a:pt x="713329" y="291572"/>
                  </a:lnTo>
                  <a:lnTo>
                    <a:pt x="713435" y="291935"/>
                  </a:lnTo>
                  <a:lnTo>
                    <a:pt x="713575" y="292488"/>
                  </a:lnTo>
                  <a:lnTo>
                    <a:pt x="713615" y="292678"/>
                  </a:lnTo>
                  <a:lnTo>
                    <a:pt x="713730" y="293259"/>
                  </a:lnTo>
                  <a:lnTo>
                    <a:pt x="713797" y="293540"/>
                  </a:lnTo>
                  <a:lnTo>
                    <a:pt x="713881" y="293830"/>
                  </a:lnTo>
                  <a:lnTo>
                    <a:pt x="713955" y="294120"/>
                  </a:lnTo>
                  <a:lnTo>
                    <a:pt x="713989" y="294396"/>
                  </a:lnTo>
                  <a:lnTo>
                    <a:pt x="713968" y="294659"/>
                  </a:lnTo>
                  <a:lnTo>
                    <a:pt x="713881" y="294890"/>
                  </a:lnTo>
                  <a:lnTo>
                    <a:pt x="713751" y="295117"/>
                  </a:lnTo>
                  <a:lnTo>
                    <a:pt x="713590" y="295330"/>
                  </a:lnTo>
                  <a:lnTo>
                    <a:pt x="713397" y="295534"/>
                  </a:lnTo>
                  <a:lnTo>
                    <a:pt x="713212" y="295693"/>
                  </a:lnTo>
                  <a:lnTo>
                    <a:pt x="712963" y="295842"/>
                  </a:lnTo>
                  <a:lnTo>
                    <a:pt x="712683" y="295956"/>
                  </a:lnTo>
                  <a:lnTo>
                    <a:pt x="712381" y="296037"/>
                  </a:lnTo>
                  <a:lnTo>
                    <a:pt x="712071" y="296101"/>
                  </a:lnTo>
                  <a:lnTo>
                    <a:pt x="711769" y="296146"/>
                  </a:lnTo>
                  <a:lnTo>
                    <a:pt x="711335" y="296178"/>
                  </a:lnTo>
                  <a:lnTo>
                    <a:pt x="710896" y="296146"/>
                  </a:lnTo>
                  <a:lnTo>
                    <a:pt x="710002" y="296024"/>
                  </a:lnTo>
                  <a:lnTo>
                    <a:pt x="709556" y="295979"/>
                  </a:lnTo>
                  <a:lnTo>
                    <a:pt x="709171" y="295947"/>
                  </a:lnTo>
                  <a:lnTo>
                    <a:pt x="708786" y="295901"/>
                  </a:lnTo>
                  <a:lnTo>
                    <a:pt x="708396" y="295870"/>
                  </a:lnTo>
                  <a:lnTo>
                    <a:pt x="708015" y="295861"/>
                  </a:lnTo>
                  <a:lnTo>
                    <a:pt x="707645" y="295901"/>
                  </a:lnTo>
                  <a:lnTo>
                    <a:pt x="707369" y="295965"/>
                  </a:lnTo>
                  <a:lnTo>
                    <a:pt x="707097" y="296042"/>
                  </a:lnTo>
                  <a:lnTo>
                    <a:pt x="706825" y="296142"/>
                  </a:lnTo>
                  <a:lnTo>
                    <a:pt x="706569" y="296259"/>
                  </a:lnTo>
                  <a:lnTo>
                    <a:pt x="706335" y="296405"/>
                  </a:lnTo>
                  <a:lnTo>
                    <a:pt x="706097" y="296591"/>
                  </a:lnTo>
                  <a:lnTo>
                    <a:pt x="705874" y="296808"/>
                  </a:lnTo>
                  <a:lnTo>
                    <a:pt x="705674" y="297044"/>
                  </a:lnTo>
                  <a:lnTo>
                    <a:pt x="705500" y="297302"/>
                  </a:lnTo>
                  <a:lnTo>
                    <a:pt x="705360" y="297565"/>
                  </a:lnTo>
                  <a:lnTo>
                    <a:pt x="705262" y="297887"/>
                  </a:lnTo>
                  <a:lnTo>
                    <a:pt x="705224" y="298236"/>
                  </a:lnTo>
                  <a:lnTo>
                    <a:pt x="705217" y="298594"/>
                  </a:lnTo>
                  <a:lnTo>
                    <a:pt x="705205" y="298957"/>
                  </a:lnTo>
                  <a:lnTo>
                    <a:pt x="705156" y="299306"/>
                  </a:lnTo>
                  <a:lnTo>
                    <a:pt x="705096" y="299537"/>
                  </a:lnTo>
                  <a:lnTo>
                    <a:pt x="705031" y="299768"/>
                  </a:lnTo>
                  <a:lnTo>
                    <a:pt x="704960" y="299995"/>
                  </a:lnTo>
                  <a:lnTo>
                    <a:pt x="704797" y="300439"/>
                  </a:lnTo>
                  <a:lnTo>
                    <a:pt x="704578" y="300725"/>
                  </a:lnTo>
                  <a:lnTo>
                    <a:pt x="704348" y="301001"/>
                  </a:lnTo>
                  <a:lnTo>
                    <a:pt x="704113" y="301273"/>
                  </a:lnTo>
                  <a:lnTo>
                    <a:pt x="703868" y="301536"/>
                  </a:lnTo>
                  <a:lnTo>
                    <a:pt x="703615" y="301790"/>
                  </a:lnTo>
                  <a:lnTo>
                    <a:pt x="703290" y="302103"/>
                  </a:lnTo>
                  <a:lnTo>
                    <a:pt x="702951" y="302406"/>
                  </a:lnTo>
                  <a:lnTo>
                    <a:pt x="702600" y="302696"/>
                  </a:lnTo>
                  <a:lnTo>
                    <a:pt x="702237" y="302960"/>
                  </a:lnTo>
                  <a:lnTo>
                    <a:pt x="701855" y="303191"/>
                  </a:lnTo>
                  <a:lnTo>
                    <a:pt x="701546" y="303327"/>
                  </a:lnTo>
                  <a:lnTo>
                    <a:pt x="701217" y="303435"/>
                  </a:lnTo>
                  <a:lnTo>
                    <a:pt x="700888" y="303535"/>
                  </a:lnTo>
                  <a:lnTo>
                    <a:pt x="700567" y="303649"/>
                  </a:lnTo>
                  <a:lnTo>
                    <a:pt x="700265" y="303794"/>
                  </a:lnTo>
                  <a:lnTo>
                    <a:pt x="699762" y="304093"/>
                  </a:lnTo>
                  <a:lnTo>
                    <a:pt x="699522" y="304261"/>
                  </a:lnTo>
                  <a:lnTo>
                    <a:pt x="699340" y="304437"/>
                  </a:lnTo>
                  <a:lnTo>
                    <a:pt x="699250" y="304623"/>
                  </a:lnTo>
                  <a:lnTo>
                    <a:pt x="699250" y="304777"/>
                  </a:lnTo>
                  <a:lnTo>
                    <a:pt x="699348" y="305108"/>
                  </a:lnTo>
                  <a:lnTo>
                    <a:pt x="699420" y="305271"/>
                  </a:lnTo>
                  <a:lnTo>
                    <a:pt x="699503" y="305421"/>
                  </a:lnTo>
                  <a:lnTo>
                    <a:pt x="699673" y="305648"/>
                  </a:lnTo>
                  <a:lnTo>
                    <a:pt x="699895" y="305838"/>
                  </a:lnTo>
                  <a:lnTo>
                    <a:pt x="700408" y="306196"/>
                  </a:lnTo>
                  <a:lnTo>
                    <a:pt x="700643" y="306391"/>
                  </a:lnTo>
                  <a:lnTo>
                    <a:pt x="701070" y="306795"/>
                  </a:lnTo>
                  <a:lnTo>
                    <a:pt x="701274" y="307008"/>
                  </a:lnTo>
                  <a:lnTo>
                    <a:pt x="701462" y="307230"/>
                  </a:lnTo>
                  <a:lnTo>
                    <a:pt x="701625" y="307466"/>
                  </a:lnTo>
                  <a:lnTo>
                    <a:pt x="701772" y="307756"/>
                  </a:lnTo>
                  <a:lnTo>
                    <a:pt x="701886" y="308069"/>
                  </a:lnTo>
                  <a:lnTo>
                    <a:pt x="701976" y="308400"/>
                  </a:lnTo>
                  <a:lnTo>
                    <a:pt x="702052" y="308730"/>
                  </a:lnTo>
                  <a:lnTo>
                    <a:pt x="702229" y="309542"/>
                  </a:lnTo>
                  <a:lnTo>
                    <a:pt x="702320" y="310036"/>
                  </a:lnTo>
                  <a:lnTo>
                    <a:pt x="702384" y="310535"/>
                  </a:lnTo>
                  <a:lnTo>
                    <a:pt x="702399" y="311020"/>
                  </a:lnTo>
                  <a:lnTo>
                    <a:pt x="702346" y="311491"/>
                  </a:lnTo>
                  <a:lnTo>
                    <a:pt x="702244" y="311908"/>
                  </a:lnTo>
                  <a:lnTo>
                    <a:pt x="702097" y="312330"/>
                  </a:lnTo>
                  <a:lnTo>
                    <a:pt x="701912" y="312738"/>
                  </a:lnTo>
                  <a:lnTo>
                    <a:pt x="701685" y="313114"/>
                  </a:lnTo>
                  <a:lnTo>
                    <a:pt x="701417" y="313431"/>
                  </a:lnTo>
                  <a:lnTo>
                    <a:pt x="701047" y="313713"/>
                  </a:lnTo>
                  <a:lnTo>
                    <a:pt x="700605" y="313921"/>
                  </a:lnTo>
                  <a:lnTo>
                    <a:pt x="700119" y="314089"/>
                  </a:lnTo>
                  <a:lnTo>
                    <a:pt x="699619" y="314234"/>
                  </a:lnTo>
                  <a:lnTo>
                    <a:pt x="698796" y="314515"/>
                  </a:lnTo>
                  <a:lnTo>
                    <a:pt x="698445" y="314615"/>
                  </a:lnTo>
                  <a:lnTo>
                    <a:pt x="698094" y="314719"/>
                  </a:lnTo>
                  <a:lnTo>
                    <a:pt x="697757" y="314842"/>
                  </a:lnTo>
                  <a:lnTo>
                    <a:pt x="697444" y="315005"/>
                  </a:lnTo>
                  <a:lnTo>
                    <a:pt x="697191" y="315172"/>
                  </a:lnTo>
                  <a:lnTo>
                    <a:pt x="696941" y="315363"/>
                  </a:lnTo>
                  <a:lnTo>
                    <a:pt x="696707" y="315571"/>
                  </a:lnTo>
                  <a:lnTo>
                    <a:pt x="696499" y="315798"/>
                  </a:lnTo>
                  <a:lnTo>
                    <a:pt x="696322" y="316043"/>
                  </a:lnTo>
                  <a:lnTo>
                    <a:pt x="696178" y="316324"/>
                  </a:lnTo>
                  <a:lnTo>
                    <a:pt x="696070" y="316632"/>
                  </a:lnTo>
                  <a:lnTo>
                    <a:pt x="695987" y="316959"/>
                  </a:lnTo>
                  <a:lnTo>
                    <a:pt x="695925" y="317290"/>
                  </a:lnTo>
                  <a:lnTo>
                    <a:pt x="695872" y="317621"/>
                  </a:lnTo>
                  <a:lnTo>
                    <a:pt x="695847" y="317847"/>
                  </a:lnTo>
                  <a:lnTo>
                    <a:pt x="695828" y="318083"/>
                  </a:lnTo>
                  <a:lnTo>
                    <a:pt x="695817" y="318314"/>
                  </a:lnTo>
                  <a:lnTo>
                    <a:pt x="695802" y="318781"/>
                  </a:lnTo>
                  <a:lnTo>
                    <a:pt x="695802" y="318949"/>
                  </a:lnTo>
                  <a:lnTo>
                    <a:pt x="695813" y="319293"/>
                  </a:lnTo>
                  <a:lnTo>
                    <a:pt x="695809" y="319461"/>
                  </a:lnTo>
                  <a:lnTo>
                    <a:pt x="695789" y="319624"/>
                  </a:lnTo>
                  <a:lnTo>
                    <a:pt x="695692" y="319942"/>
                  </a:lnTo>
                  <a:lnTo>
                    <a:pt x="695537" y="320255"/>
                  </a:lnTo>
                  <a:lnTo>
                    <a:pt x="695337" y="320558"/>
                  </a:lnTo>
                  <a:lnTo>
                    <a:pt x="695110" y="320839"/>
                  </a:lnTo>
                  <a:lnTo>
                    <a:pt x="694868" y="321089"/>
                  </a:lnTo>
                  <a:lnTo>
                    <a:pt x="694661" y="321275"/>
                  </a:lnTo>
                  <a:lnTo>
                    <a:pt x="694434" y="321442"/>
                  </a:lnTo>
                  <a:lnTo>
                    <a:pt x="694196" y="321596"/>
                  </a:lnTo>
                  <a:lnTo>
                    <a:pt x="693947" y="321737"/>
                  </a:lnTo>
                  <a:lnTo>
                    <a:pt x="693697" y="321864"/>
                  </a:lnTo>
                  <a:lnTo>
                    <a:pt x="693365" y="322004"/>
                  </a:lnTo>
                  <a:lnTo>
                    <a:pt x="693021" y="322127"/>
                  </a:lnTo>
                  <a:lnTo>
                    <a:pt x="692666" y="322227"/>
                  </a:lnTo>
                  <a:lnTo>
                    <a:pt x="692312" y="322304"/>
                  </a:lnTo>
                  <a:lnTo>
                    <a:pt x="691953" y="322362"/>
                  </a:lnTo>
                  <a:lnTo>
                    <a:pt x="691568" y="322376"/>
                  </a:lnTo>
                  <a:lnTo>
                    <a:pt x="691179" y="322353"/>
                  </a:lnTo>
                  <a:lnTo>
                    <a:pt x="690397" y="322276"/>
                  </a:lnTo>
                  <a:lnTo>
                    <a:pt x="690007" y="322276"/>
                  </a:lnTo>
                  <a:lnTo>
                    <a:pt x="689495" y="322317"/>
                  </a:lnTo>
                  <a:lnTo>
                    <a:pt x="688981" y="322394"/>
                  </a:lnTo>
                  <a:lnTo>
                    <a:pt x="688471" y="322494"/>
                  </a:lnTo>
                  <a:lnTo>
                    <a:pt x="687968" y="322616"/>
                  </a:lnTo>
                  <a:lnTo>
                    <a:pt x="687474" y="322761"/>
                  </a:lnTo>
                  <a:lnTo>
                    <a:pt x="687183" y="322861"/>
                  </a:lnTo>
                  <a:lnTo>
                    <a:pt x="686899" y="322979"/>
                  </a:lnTo>
                  <a:lnTo>
                    <a:pt x="686616" y="323101"/>
                  </a:lnTo>
                  <a:lnTo>
                    <a:pt x="686329" y="323215"/>
                  </a:lnTo>
                  <a:lnTo>
                    <a:pt x="686042" y="323315"/>
                  </a:lnTo>
                  <a:lnTo>
                    <a:pt x="685688" y="323414"/>
                  </a:lnTo>
                  <a:lnTo>
                    <a:pt x="684970" y="323564"/>
                  </a:lnTo>
                  <a:lnTo>
                    <a:pt x="684607" y="323632"/>
                  </a:lnTo>
                  <a:lnTo>
                    <a:pt x="683791" y="323809"/>
                  </a:lnTo>
                  <a:lnTo>
                    <a:pt x="682877" y="324017"/>
                  </a:lnTo>
                  <a:lnTo>
                    <a:pt x="682425" y="324131"/>
                  </a:lnTo>
                  <a:lnTo>
                    <a:pt x="681974" y="324253"/>
                  </a:lnTo>
                  <a:lnTo>
                    <a:pt x="681548" y="324385"/>
                  </a:lnTo>
                  <a:lnTo>
                    <a:pt x="681125" y="324529"/>
                  </a:lnTo>
                  <a:lnTo>
                    <a:pt x="680706" y="324684"/>
                  </a:lnTo>
                  <a:lnTo>
                    <a:pt x="680283" y="324829"/>
                  </a:lnTo>
                  <a:lnTo>
                    <a:pt x="679856" y="324956"/>
                  </a:lnTo>
                  <a:lnTo>
                    <a:pt x="679603" y="325015"/>
                  </a:lnTo>
                  <a:lnTo>
                    <a:pt x="679346" y="325064"/>
                  </a:lnTo>
                  <a:lnTo>
                    <a:pt x="679085" y="325110"/>
                  </a:lnTo>
                  <a:lnTo>
                    <a:pt x="678832" y="325169"/>
                  </a:lnTo>
                  <a:lnTo>
                    <a:pt x="678590" y="325250"/>
                  </a:lnTo>
                  <a:lnTo>
                    <a:pt x="678323" y="325364"/>
                  </a:lnTo>
                  <a:lnTo>
                    <a:pt x="678066" y="325495"/>
                  </a:lnTo>
                  <a:lnTo>
                    <a:pt x="677813" y="325645"/>
                  </a:lnTo>
                  <a:lnTo>
                    <a:pt x="677571" y="325808"/>
                  </a:lnTo>
                  <a:lnTo>
                    <a:pt x="677345" y="325980"/>
                  </a:lnTo>
                  <a:lnTo>
                    <a:pt x="677341" y="326112"/>
                  </a:lnTo>
                  <a:lnTo>
                    <a:pt x="677005" y="326561"/>
                  </a:lnTo>
                  <a:lnTo>
                    <a:pt x="676861" y="327145"/>
                  </a:lnTo>
                  <a:lnTo>
                    <a:pt x="676982" y="327925"/>
                  </a:lnTo>
                  <a:lnTo>
                    <a:pt x="677046" y="328111"/>
                  </a:lnTo>
                  <a:lnTo>
                    <a:pt x="677076" y="328401"/>
                  </a:lnTo>
                  <a:lnTo>
                    <a:pt x="677099" y="328691"/>
                  </a:lnTo>
                  <a:lnTo>
                    <a:pt x="677114" y="328981"/>
                  </a:lnTo>
                  <a:lnTo>
                    <a:pt x="677122" y="329272"/>
                  </a:lnTo>
                  <a:lnTo>
                    <a:pt x="677125" y="329562"/>
                  </a:lnTo>
                  <a:lnTo>
                    <a:pt x="677114" y="329920"/>
                  </a:lnTo>
                  <a:lnTo>
                    <a:pt x="677091" y="330274"/>
                  </a:lnTo>
                  <a:lnTo>
                    <a:pt x="677061" y="330627"/>
                  </a:lnTo>
                  <a:lnTo>
                    <a:pt x="676986" y="331339"/>
                  </a:lnTo>
                  <a:lnTo>
                    <a:pt x="676959" y="331751"/>
                  </a:lnTo>
                  <a:lnTo>
                    <a:pt x="676952" y="332169"/>
                  </a:lnTo>
                  <a:lnTo>
                    <a:pt x="676929" y="332586"/>
                  </a:lnTo>
                  <a:lnTo>
                    <a:pt x="676861" y="332980"/>
                  </a:lnTo>
                  <a:lnTo>
                    <a:pt x="676555" y="333624"/>
                  </a:lnTo>
                  <a:lnTo>
                    <a:pt x="676317" y="333900"/>
                  </a:lnTo>
                  <a:lnTo>
                    <a:pt x="675573" y="334576"/>
                  </a:lnTo>
                  <a:lnTo>
                    <a:pt x="675403" y="334812"/>
                  </a:lnTo>
                  <a:lnTo>
                    <a:pt x="675274" y="335011"/>
                  </a:lnTo>
                  <a:lnTo>
                    <a:pt x="675045" y="335428"/>
                  </a:lnTo>
                  <a:lnTo>
                    <a:pt x="674923" y="335623"/>
                  </a:lnTo>
                  <a:lnTo>
                    <a:pt x="674777" y="335805"/>
                  </a:lnTo>
                  <a:lnTo>
                    <a:pt x="674643" y="335936"/>
                  </a:lnTo>
                  <a:lnTo>
                    <a:pt x="674497" y="336059"/>
                  </a:lnTo>
                  <a:lnTo>
                    <a:pt x="674346" y="336176"/>
                  </a:lnTo>
                  <a:lnTo>
                    <a:pt x="674187" y="336280"/>
                  </a:lnTo>
                  <a:lnTo>
                    <a:pt x="673878" y="336462"/>
                  </a:lnTo>
                  <a:lnTo>
                    <a:pt x="673632" y="336598"/>
                  </a:lnTo>
                  <a:lnTo>
                    <a:pt x="673383" y="336720"/>
                  </a:lnTo>
                  <a:lnTo>
                    <a:pt x="673130" y="336829"/>
                  </a:lnTo>
                  <a:lnTo>
                    <a:pt x="672661" y="336952"/>
                  </a:lnTo>
                  <a:lnTo>
                    <a:pt x="672257" y="337205"/>
                  </a:lnTo>
                  <a:lnTo>
                    <a:pt x="671921" y="337527"/>
                  </a:lnTo>
                  <a:lnTo>
                    <a:pt x="671582" y="337908"/>
                  </a:lnTo>
                  <a:lnTo>
                    <a:pt x="671034" y="339200"/>
                  </a:lnTo>
                  <a:lnTo>
                    <a:pt x="671091" y="339722"/>
                  </a:lnTo>
                  <a:lnTo>
                    <a:pt x="670883" y="340171"/>
                  </a:lnTo>
                  <a:lnTo>
                    <a:pt x="670879" y="340692"/>
                  </a:lnTo>
                  <a:lnTo>
                    <a:pt x="670667" y="341404"/>
                  </a:lnTo>
                  <a:lnTo>
                    <a:pt x="670395" y="341789"/>
                  </a:lnTo>
                  <a:lnTo>
                    <a:pt x="670044" y="342614"/>
                  </a:lnTo>
                  <a:lnTo>
                    <a:pt x="669961" y="342768"/>
                  </a:lnTo>
                  <a:lnTo>
                    <a:pt x="669867" y="342918"/>
                  </a:lnTo>
                  <a:lnTo>
                    <a:pt x="669640" y="343181"/>
                  </a:lnTo>
                  <a:lnTo>
                    <a:pt x="669447" y="343331"/>
                  </a:lnTo>
                  <a:lnTo>
                    <a:pt x="669224" y="343444"/>
                  </a:lnTo>
                  <a:lnTo>
                    <a:pt x="668979" y="343535"/>
                  </a:lnTo>
                  <a:lnTo>
                    <a:pt x="668726" y="343621"/>
                  </a:lnTo>
                  <a:lnTo>
                    <a:pt x="668484" y="343711"/>
                  </a:lnTo>
                  <a:lnTo>
                    <a:pt x="668066" y="343879"/>
                  </a:lnTo>
                  <a:lnTo>
                    <a:pt x="667639" y="344043"/>
                  </a:lnTo>
                  <a:lnTo>
                    <a:pt x="667208" y="344187"/>
                  </a:lnTo>
                  <a:lnTo>
                    <a:pt x="666777" y="344305"/>
                  </a:lnTo>
                  <a:lnTo>
                    <a:pt x="666339" y="344387"/>
                  </a:lnTo>
                  <a:lnTo>
                    <a:pt x="666041" y="344428"/>
                  </a:lnTo>
                  <a:lnTo>
                    <a:pt x="665742" y="344455"/>
                  </a:lnTo>
                  <a:lnTo>
                    <a:pt x="665444" y="344469"/>
                  </a:lnTo>
                  <a:lnTo>
                    <a:pt x="665149" y="344460"/>
                  </a:lnTo>
                  <a:lnTo>
                    <a:pt x="664858" y="344419"/>
                  </a:lnTo>
                  <a:lnTo>
                    <a:pt x="664614" y="344333"/>
                  </a:lnTo>
                  <a:lnTo>
                    <a:pt x="664138" y="344056"/>
                  </a:lnTo>
                  <a:lnTo>
                    <a:pt x="663902" y="343947"/>
                  </a:lnTo>
                  <a:lnTo>
                    <a:pt x="663665" y="343902"/>
                  </a:lnTo>
                  <a:lnTo>
                    <a:pt x="663477" y="343920"/>
                  </a:lnTo>
                  <a:lnTo>
                    <a:pt x="663284" y="343970"/>
                  </a:lnTo>
                  <a:lnTo>
                    <a:pt x="663091" y="344038"/>
                  </a:lnTo>
                  <a:lnTo>
                    <a:pt x="662906" y="344124"/>
                  </a:lnTo>
                  <a:lnTo>
                    <a:pt x="662732" y="344215"/>
                  </a:lnTo>
                  <a:lnTo>
                    <a:pt x="662555" y="344319"/>
                  </a:lnTo>
                  <a:lnTo>
                    <a:pt x="662385" y="344437"/>
                  </a:lnTo>
                  <a:lnTo>
                    <a:pt x="662219" y="344573"/>
                  </a:lnTo>
                  <a:lnTo>
                    <a:pt x="662079" y="344709"/>
                  </a:lnTo>
                  <a:lnTo>
                    <a:pt x="661954" y="344863"/>
                  </a:lnTo>
                  <a:lnTo>
                    <a:pt x="661845" y="345053"/>
                  </a:lnTo>
                  <a:lnTo>
                    <a:pt x="661761" y="345267"/>
                  </a:lnTo>
                  <a:lnTo>
                    <a:pt x="661697" y="345498"/>
                  </a:lnTo>
                  <a:lnTo>
                    <a:pt x="661648" y="345729"/>
                  </a:lnTo>
                  <a:lnTo>
                    <a:pt x="661569" y="346150"/>
                  </a:lnTo>
                  <a:lnTo>
                    <a:pt x="661535" y="346354"/>
                  </a:lnTo>
                  <a:lnTo>
                    <a:pt x="661512" y="346613"/>
                  </a:lnTo>
                  <a:lnTo>
                    <a:pt x="661508" y="346754"/>
                  </a:lnTo>
                  <a:lnTo>
                    <a:pt x="661535" y="346944"/>
                  </a:lnTo>
                  <a:lnTo>
                    <a:pt x="661618" y="347153"/>
                  </a:lnTo>
                  <a:lnTo>
                    <a:pt x="661754" y="347348"/>
                  </a:lnTo>
                  <a:lnTo>
                    <a:pt x="661916" y="347538"/>
                  </a:lnTo>
                  <a:lnTo>
                    <a:pt x="662064" y="347733"/>
                  </a:lnTo>
                  <a:lnTo>
                    <a:pt x="662173" y="347941"/>
                  </a:lnTo>
                  <a:lnTo>
                    <a:pt x="662268" y="348259"/>
                  </a:lnTo>
                  <a:lnTo>
                    <a:pt x="662328" y="348594"/>
                  </a:lnTo>
                  <a:lnTo>
                    <a:pt x="662347" y="348944"/>
                  </a:lnTo>
                  <a:lnTo>
                    <a:pt x="662328" y="349279"/>
                  </a:lnTo>
                  <a:lnTo>
                    <a:pt x="662256" y="349592"/>
                  </a:lnTo>
                  <a:lnTo>
                    <a:pt x="662132" y="349855"/>
                  </a:lnTo>
                  <a:lnTo>
                    <a:pt x="661981" y="350113"/>
                  </a:lnTo>
                  <a:lnTo>
                    <a:pt x="661916" y="350245"/>
                  </a:lnTo>
                  <a:lnTo>
                    <a:pt x="661841" y="350426"/>
                  </a:lnTo>
                  <a:lnTo>
                    <a:pt x="661769" y="350612"/>
                  </a:lnTo>
                  <a:lnTo>
                    <a:pt x="661709" y="350798"/>
                  </a:lnTo>
                  <a:lnTo>
                    <a:pt x="661659" y="350984"/>
                  </a:lnTo>
                  <a:lnTo>
                    <a:pt x="661625" y="351174"/>
                  </a:lnTo>
                  <a:lnTo>
                    <a:pt x="661625" y="351414"/>
                  </a:lnTo>
                  <a:lnTo>
                    <a:pt x="661667" y="351655"/>
                  </a:lnTo>
                  <a:lnTo>
                    <a:pt x="661720" y="351899"/>
                  </a:lnTo>
                  <a:lnTo>
                    <a:pt x="661761" y="352144"/>
                  </a:lnTo>
                  <a:lnTo>
                    <a:pt x="661769" y="352385"/>
                  </a:lnTo>
                  <a:lnTo>
                    <a:pt x="661682" y="352770"/>
                  </a:lnTo>
                  <a:lnTo>
                    <a:pt x="661508" y="353146"/>
                  </a:lnTo>
                  <a:lnTo>
                    <a:pt x="661302" y="353523"/>
                  </a:lnTo>
                  <a:lnTo>
                    <a:pt x="661104" y="353903"/>
                  </a:lnTo>
                  <a:lnTo>
                    <a:pt x="660972" y="354293"/>
                  </a:lnTo>
                  <a:lnTo>
                    <a:pt x="660905" y="354701"/>
                  </a:lnTo>
                  <a:lnTo>
                    <a:pt x="660866" y="355123"/>
                  </a:lnTo>
                  <a:lnTo>
                    <a:pt x="660860" y="355549"/>
                  </a:lnTo>
                  <a:lnTo>
                    <a:pt x="660881" y="355971"/>
                  </a:lnTo>
                  <a:lnTo>
                    <a:pt x="660939" y="356383"/>
                  </a:lnTo>
                  <a:lnTo>
                    <a:pt x="661045" y="356823"/>
                  </a:lnTo>
                  <a:lnTo>
                    <a:pt x="661202" y="357258"/>
                  </a:lnTo>
                  <a:lnTo>
                    <a:pt x="661391" y="357685"/>
                  </a:lnTo>
                  <a:lnTo>
                    <a:pt x="661588" y="358111"/>
                  </a:lnTo>
                  <a:lnTo>
                    <a:pt x="661773" y="358537"/>
                  </a:lnTo>
                  <a:lnTo>
                    <a:pt x="661935" y="358873"/>
                  </a:lnTo>
                  <a:lnTo>
                    <a:pt x="662117" y="359203"/>
                  </a:lnTo>
                  <a:lnTo>
                    <a:pt x="662287" y="359539"/>
                  </a:lnTo>
                  <a:lnTo>
                    <a:pt x="662415" y="359870"/>
                  </a:lnTo>
                  <a:lnTo>
                    <a:pt x="662460" y="360196"/>
                  </a:lnTo>
                  <a:lnTo>
                    <a:pt x="662389" y="360586"/>
                  </a:lnTo>
                  <a:lnTo>
                    <a:pt x="662219" y="360985"/>
                  </a:lnTo>
                  <a:lnTo>
                    <a:pt x="661977" y="361375"/>
                  </a:lnTo>
                  <a:lnTo>
                    <a:pt x="661690" y="361738"/>
                  </a:lnTo>
                  <a:lnTo>
                    <a:pt x="661387" y="362046"/>
                  </a:lnTo>
                  <a:lnTo>
                    <a:pt x="660934" y="362364"/>
                  </a:lnTo>
                  <a:lnTo>
                    <a:pt x="660391" y="362599"/>
                  </a:lnTo>
                  <a:lnTo>
                    <a:pt x="659794" y="362767"/>
                  </a:lnTo>
                  <a:lnTo>
                    <a:pt x="659178" y="362889"/>
                  </a:lnTo>
                  <a:lnTo>
                    <a:pt x="658582" y="362989"/>
                  </a:lnTo>
                  <a:lnTo>
                    <a:pt x="658019" y="363062"/>
                  </a:lnTo>
                  <a:lnTo>
                    <a:pt x="657448" y="363098"/>
                  </a:lnTo>
                  <a:lnTo>
                    <a:pt x="656871" y="363098"/>
                  </a:lnTo>
                  <a:lnTo>
                    <a:pt x="656301" y="363062"/>
                  </a:lnTo>
                  <a:lnTo>
                    <a:pt x="655738" y="362994"/>
                  </a:lnTo>
                  <a:lnTo>
                    <a:pt x="655319" y="362908"/>
                  </a:lnTo>
                  <a:lnTo>
                    <a:pt x="654903" y="362794"/>
                  </a:lnTo>
                  <a:lnTo>
                    <a:pt x="654083" y="362532"/>
                  </a:lnTo>
                  <a:lnTo>
                    <a:pt x="653669" y="362409"/>
                  </a:lnTo>
                  <a:lnTo>
                    <a:pt x="653310" y="362309"/>
                  </a:lnTo>
                  <a:lnTo>
                    <a:pt x="652596" y="362101"/>
                  </a:lnTo>
                  <a:lnTo>
                    <a:pt x="652233" y="362010"/>
                  </a:lnTo>
                  <a:lnTo>
                    <a:pt x="651870" y="361937"/>
                  </a:lnTo>
                  <a:lnTo>
                    <a:pt x="651474" y="361906"/>
                  </a:lnTo>
                  <a:lnTo>
                    <a:pt x="651062" y="361915"/>
                  </a:lnTo>
                  <a:lnTo>
                    <a:pt x="650659" y="361919"/>
                  </a:lnTo>
                  <a:lnTo>
                    <a:pt x="650266" y="361897"/>
                  </a:lnTo>
                  <a:lnTo>
                    <a:pt x="649903" y="361797"/>
                  </a:lnTo>
                  <a:lnTo>
                    <a:pt x="649699" y="361679"/>
                  </a:lnTo>
                  <a:lnTo>
                    <a:pt x="649510" y="361534"/>
                  </a:lnTo>
                  <a:lnTo>
                    <a:pt x="649325" y="361380"/>
                  </a:lnTo>
                  <a:lnTo>
                    <a:pt x="649136" y="361235"/>
                  </a:lnTo>
                  <a:lnTo>
                    <a:pt x="648932" y="361121"/>
                  </a:lnTo>
                  <a:lnTo>
                    <a:pt x="648660" y="361040"/>
                  </a:lnTo>
                  <a:lnTo>
                    <a:pt x="648373" y="360999"/>
                  </a:lnTo>
                  <a:lnTo>
                    <a:pt x="648082" y="360977"/>
                  </a:lnTo>
                  <a:lnTo>
                    <a:pt x="647788" y="360945"/>
                  </a:lnTo>
                  <a:lnTo>
                    <a:pt x="647512" y="360877"/>
                  </a:lnTo>
                  <a:lnTo>
                    <a:pt x="647312" y="360790"/>
                  </a:lnTo>
                  <a:lnTo>
                    <a:pt x="646735" y="360459"/>
                  </a:lnTo>
                  <a:lnTo>
                    <a:pt x="646538" y="360364"/>
                  </a:lnTo>
                  <a:lnTo>
                    <a:pt x="646197" y="360242"/>
                  </a:lnTo>
                  <a:lnTo>
                    <a:pt x="645851" y="360151"/>
                  </a:lnTo>
                  <a:lnTo>
                    <a:pt x="645144" y="359988"/>
                  </a:lnTo>
                  <a:lnTo>
                    <a:pt x="644793" y="359893"/>
                  </a:lnTo>
                  <a:lnTo>
                    <a:pt x="644423" y="359770"/>
                  </a:lnTo>
                  <a:lnTo>
                    <a:pt x="644052" y="359639"/>
                  </a:lnTo>
                  <a:lnTo>
                    <a:pt x="643686" y="359503"/>
                  </a:lnTo>
                  <a:lnTo>
                    <a:pt x="643317" y="359371"/>
                  </a:lnTo>
                  <a:lnTo>
                    <a:pt x="642943" y="359258"/>
                  </a:lnTo>
                  <a:lnTo>
                    <a:pt x="642618" y="359181"/>
                  </a:lnTo>
                  <a:lnTo>
                    <a:pt x="641957" y="359063"/>
                  </a:lnTo>
                  <a:lnTo>
                    <a:pt x="641628" y="358995"/>
                  </a:lnTo>
                  <a:lnTo>
                    <a:pt x="641307" y="358900"/>
                  </a:lnTo>
                  <a:lnTo>
                    <a:pt x="640967" y="358777"/>
                  </a:lnTo>
                  <a:lnTo>
                    <a:pt x="640627" y="358637"/>
                  </a:lnTo>
                  <a:lnTo>
                    <a:pt x="640298" y="358482"/>
                  </a:lnTo>
                  <a:lnTo>
                    <a:pt x="639981" y="358306"/>
                  </a:lnTo>
                  <a:lnTo>
                    <a:pt x="639680" y="358102"/>
                  </a:lnTo>
                  <a:lnTo>
                    <a:pt x="639442" y="357916"/>
                  </a:lnTo>
                  <a:lnTo>
                    <a:pt x="639215" y="357712"/>
                  </a:lnTo>
                  <a:lnTo>
                    <a:pt x="638996" y="357494"/>
                  </a:lnTo>
                  <a:lnTo>
                    <a:pt x="638792" y="357268"/>
                  </a:lnTo>
                  <a:lnTo>
                    <a:pt x="638607" y="357027"/>
                  </a:lnTo>
                  <a:lnTo>
                    <a:pt x="638490" y="356869"/>
                  </a:lnTo>
                  <a:lnTo>
                    <a:pt x="638316" y="356628"/>
                  </a:lnTo>
                  <a:lnTo>
                    <a:pt x="638048" y="356261"/>
                  </a:lnTo>
                  <a:lnTo>
                    <a:pt x="637908" y="356080"/>
                  </a:lnTo>
                  <a:lnTo>
                    <a:pt x="637757" y="355917"/>
                  </a:lnTo>
                  <a:lnTo>
                    <a:pt x="637591" y="355776"/>
                  </a:lnTo>
                  <a:lnTo>
                    <a:pt x="637383" y="355658"/>
                  </a:lnTo>
                  <a:lnTo>
                    <a:pt x="637149" y="355567"/>
                  </a:lnTo>
                  <a:lnTo>
                    <a:pt x="636659" y="355436"/>
                  </a:lnTo>
                  <a:lnTo>
                    <a:pt x="636416" y="355359"/>
                  </a:lnTo>
                  <a:lnTo>
                    <a:pt x="635824" y="355150"/>
                  </a:lnTo>
                  <a:lnTo>
                    <a:pt x="635438" y="354996"/>
                  </a:lnTo>
                  <a:lnTo>
                    <a:pt x="635117" y="354842"/>
                  </a:lnTo>
                  <a:lnTo>
                    <a:pt x="634800" y="354670"/>
                  </a:lnTo>
                  <a:lnTo>
                    <a:pt x="633874" y="354126"/>
                  </a:lnTo>
                  <a:lnTo>
                    <a:pt x="633172" y="353736"/>
                  </a:lnTo>
                  <a:lnTo>
                    <a:pt x="632824" y="353536"/>
                  </a:lnTo>
                  <a:lnTo>
                    <a:pt x="632115" y="353155"/>
                  </a:lnTo>
                  <a:lnTo>
                    <a:pt x="631669" y="352911"/>
                  </a:lnTo>
                  <a:lnTo>
                    <a:pt x="631442" y="352793"/>
                  </a:lnTo>
                  <a:lnTo>
                    <a:pt x="631084" y="352992"/>
                  </a:lnTo>
                  <a:lnTo>
                    <a:pt x="631087" y="353210"/>
                  </a:lnTo>
                  <a:lnTo>
                    <a:pt x="631163" y="353445"/>
                  </a:lnTo>
                  <a:lnTo>
                    <a:pt x="631280" y="353690"/>
                  </a:lnTo>
                  <a:lnTo>
                    <a:pt x="631390" y="353940"/>
                  </a:lnTo>
                  <a:lnTo>
                    <a:pt x="631458" y="354184"/>
                  </a:lnTo>
                  <a:lnTo>
                    <a:pt x="631476" y="354438"/>
                  </a:lnTo>
                  <a:lnTo>
                    <a:pt x="631469" y="354697"/>
                  </a:lnTo>
                  <a:lnTo>
                    <a:pt x="631450" y="354955"/>
                  </a:lnTo>
                  <a:lnTo>
                    <a:pt x="631435" y="355214"/>
                  </a:lnTo>
                  <a:lnTo>
                    <a:pt x="631435" y="355472"/>
                  </a:lnTo>
                  <a:lnTo>
                    <a:pt x="631492" y="355889"/>
                  </a:lnTo>
                  <a:lnTo>
                    <a:pt x="631590" y="356306"/>
                  </a:lnTo>
                  <a:lnTo>
                    <a:pt x="631703" y="356723"/>
                  </a:lnTo>
                  <a:lnTo>
                    <a:pt x="631798" y="357141"/>
                  </a:lnTo>
                  <a:lnTo>
                    <a:pt x="631843" y="357558"/>
                  </a:lnTo>
                  <a:lnTo>
                    <a:pt x="631847" y="357866"/>
                  </a:lnTo>
                  <a:lnTo>
                    <a:pt x="631843" y="358174"/>
                  </a:lnTo>
                  <a:lnTo>
                    <a:pt x="631820" y="358482"/>
                  </a:lnTo>
                  <a:lnTo>
                    <a:pt x="631779" y="358791"/>
                  </a:lnTo>
                  <a:lnTo>
                    <a:pt x="631718" y="359090"/>
                  </a:lnTo>
                  <a:lnTo>
                    <a:pt x="631612" y="359494"/>
                  </a:lnTo>
                  <a:lnTo>
                    <a:pt x="631480" y="359902"/>
                  </a:lnTo>
                  <a:lnTo>
                    <a:pt x="631310" y="360296"/>
                  </a:lnTo>
                  <a:lnTo>
                    <a:pt x="631102" y="360654"/>
                  </a:lnTo>
                  <a:lnTo>
                    <a:pt x="630849" y="360954"/>
                  </a:lnTo>
                  <a:lnTo>
                    <a:pt x="630551" y="361194"/>
                  </a:lnTo>
                  <a:lnTo>
                    <a:pt x="630200" y="361407"/>
                  </a:lnTo>
                  <a:lnTo>
                    <a:pt x="629818" y="361570"/>
                  </a:lnTo>
                  <a:lnTo>
                    <a:pt x="629434" y="361679"/>
                  </a:lnTo>
                  <a:lnTo>
                    <a:pt x="629062" y="361715"/>
                  </a:lnTo>
                  <a:lnTo>
                    <a:pt x="628765" y="361679"/>
                  </a:lnTo>
                  <a:lnTo>
                    <a:pt x="628470" y="361589"/>
                  </a:lnTo>
                  <a:lnTo>
                    <a:pt x="628176" y="361466"/>
                  </a:lnTo>
                  <a:lnTo>
                    <a:pt x="627881" y="361325"/>
                  </a:lnTo>
                  <a:lnTo>
                    <a:pt x="627594" y="361194"/>
                  </a:lnTo>
                  <a:lnTo>
                    <a:pt x="627001" y="360977"/>
                  </a:lnTo>
                  <a:lnTo>
                    <a:pt x="626710" y="360859"/>
                  </a:lnTo>
                  <a:lnTo>
                    <a:pt x="626442" y="360713"/>
                  </a:lnTo>
                  <a:lnTo>
                    <a:pt x="626224" y="360528"/>
                  </a:lnTo>
                  <a:lnTo>
                    <a:pt x="626071" y="360342"/>
                  </a:lnTo>
                  <a:lnTo>
                    <a:pt x="625939" y="360129"/>
                  </a:lnTo>
                  <a:lnTo>
                    <a:pt x="625827" y="359897"/>
                  </a:lnTo>
                  <a:lnTo>
                    <a:pt x="625743" y="359661"/>
                  </a:lnTo>
                  <a:lnTo>
                    <a:pt x="625701" y="359430"/>
                  </a:lnTo>
                  <a:lnTo>
                    <a:pt x="625701" y="359294"/>
                  </a:lnTo>
                  <a:lnTo>
                    <a:pt x="625725" y="359154"/>
                  </a:lnTo>
                  <a:lnTo>
                    <a:pt x="625754" y="359008"/>
                  </a:lnTo>
                  <a:lnTo>
                    <a:pt x="625769" y="358873"/>
                  </a:lnTo>
                  <a:lnTo>
                    <a:pt x="625763" y="358737"/>
                  </a:lnTo>
                  <a:lnTo>
                    <a:pt x="625695" y="358582"/>
                  </a:lnTo>
                  <a:lnTo>
                    <a:pt x="625584" y="358433"/>
                  </a:lnTo>
                  <a:lnTo>
                    <a:pt x="625453" y="358292"/>
                  </a:lnTo>
                  <a:lnTo>
                    <a:pt x="625328" y="358147"/>
                  </a:lnTo>
                  <a:lnTo>
                    <a:pt x="625234" y="357988"/>
                  </a:lnTo>
                  <a:lnTo>
                    <a:pt x="625170" y="357721"/>
                  </a:lnTo>
                  <a:lnTo>
                    <a:pt x="625166" y="357431"/>
                  </a:lnTo>
                  <a:lnTo>
                    <a:pt x="625185" y="357131"/>
                  </a:lnTo>
                  <a:lnTo>
                    <a:pt x="625195" y="356832"/>
                  </a:lnTo>
                  <a:lnTo>
                    <a:pt x="625158" y="356551"/>
                  </a:lnTo>
                  <a:lnTo>
                    <a:pt x="625064" y="356243"/>
                  </a:lnTo>
                  <a:lnTo>
                    <a:pt x="624943" y="355930"/>
                  </a:lnTo>
                  <a:lnTo>
                    <a:pt x="624788" y="355626"/>
                  </a:lnTo>
                  <a:lnTo>
                    <a:pt x="624607" y="355363"/>
                  </a:lnTo>
                  <a:lnTo>
                    <a:pt x="624395" y="355150"/>
                  </a:lnTo>
                  <a:lnTo>
                    <a:pt x="624131" y="354996"/>
                  </a:lnTo>
                  <a:lnTo>
                    <a:pt x="623821" y="354892"/>
                  </a:lnTo>
                  <a:lnTo>
                    <a:pt x="623488" y="354824"/>
                  </a:lnTo>
                  <a:lnTo>
                    <a:pt x="623148" y="354788"/>
                  </a:lnTo>
                  <a:lnTo>
                    <a:pt x="622824" y="354779"/>
                  </a:lnTo>
                  <a:lnTo>
                    <a:pt x="622514" y="354810"/>
                  </a:lnTo>
                  <a:lnTo>
                    <a:pt x="622208" y="354887"/>
                  </a:lnTo>
                  <a:lnTo>
                    <a:pt x="621907" y="354987"/>
                  </a:lnTo>
                  <a:lnTo>
                    <a:pt x="621597" y="355082"/>
                  </a:lnTo>
                  <a:lnTo>
                    <a:pt x="621287" y="355146"/>
                  </a:lnTo>
                  <a:lnTo>
                    <a:pt x="620675" y="355232"/>
                  </a:lnTo>
                  <a:lnTo>
                    <a:pt x="620365" y="355254"/>
                  </a:lnTo>
                  <a:lnTo>
                    <a:pt x="620059" y="355254"/>
                  </a:lnTo>
                  <a:lnTo>
                    <a:pt x="619757" y="355218"/>
                  </a:lnTo>
                  <a:lnTo>
                    <a:pt x="619538" y="355164"/>
                  </a:lnTo>
                  <a:lnTo>
                    <a:pt x="619324" y="355078"/>
                  </a:lnTo>
                  <a:lnTo>
                    <a:pt x="618896" y="354892"/>
                  </a:lnTo>
                  <a:lnTo>
                    <a:pt x="618680" y="354805"/>
                  </a:lnTo>
                  <a:lnTo>
                    <a:pt x="618204" y="354670"/>
                  </a:lnTo>
                  <a:lnTo>
                    <a:pt x="617714" y="354561"/>
                  </a:lnTo>
                  <a:lnTo>
                    <a:pt x="617223" y="354461"/>
                  </a:lnTo>
                  <a:lnTo>
                    <a:pt x="616740" y="354339"/>
                  </a:lnTo>
                  <a:lnTo>
                    <a:pt x="616279" y="354171"/>
                  </a:lnTo>
                  <a:lnTo>
                    <a:pt x="615863" y="353962"/>
                  </a:lnTo>
                  <a:lnTo>
                    <a:pt x="615463" y="353727"/>
                  </a:lnTo>
                  <a:lnTo>
                    <a:pt x="615075" y="353463"/>
                  </a:lnTo>
                  <a:lnTo>
                    <a:pt x="614697" y="353187"/>
                  </a:lnTo>
                  <a:lnTo>
                    <a:pt x="614330" y="352902"/>
                  </a:lnTo>
                  <a:lnTo>
                    <a:pt x="614092" y="352675"/>
                  </a:lnTo>
                  <a:lnTo>
                    <a:pt x="613873" y="352421"/>
                  </a:lnTo>
                  <a:lnTo>
                    <a:pt x="613650" y="352172"/>
                  </a:lnTo>
                  <a:lnTo>
                    <a:pt x="613420" y="351968"/>
                  </a:lnTo>
                  <a:lnTo>
                    <a:pt x="613163" y="351841"/>
                  </a:lnTo>
                  <a:lnTo>
                    <a:pt x="612868" y="351795"/>
                  </a:lnTo>
                  <a:lnTo>
                    <a:pt x="612528" y="351800"/>
                  </a:lnTo>
                  <a:lnTo>
                    <a:pt x="612192" y="351854"/>
                  </a:lnTo>
                  <a:lnTo>
                    <a:pt x="611895" y="351959"/>
                  </a:lnTo>
                  <a:lnTo>
                    <a:pt x="611678" y="352112"/>
                  </a:lnTo>
                  <a:lnTo>
                    <a:pt x="611591" y="352262"/>
                  </a:lnTo>
                  <a:lnTo>
                    <a:pt x="611540" y="352448"/>
                  </a:lnTo>
                  <a:lnTo>
                    <a:pt x="611502" y="352643"/>
                  </a:lnTo>
                  <a:lnTo>
                    <a:pt x="611453" y="352833"/>
                  </a:lnTo>
                  <a:lnTo>
                    <a:pt x="611370" y="352997"/>
                  </a:lnTo>
                  <a:lnTo>
                    <a:pt x="611215" y="353137"/>
                  </a:lnTo>
                  <a:lnTo>
                    <a:pt x="611022" y="353246"/>
                  </a:lnTo>
                  <a:lnTo>
                    <a:pt x="610807" y="353341"/>
                  </a:lnTo>
                  <a:lnTo>
                    <a:pt x="610599" y="353445"/>
                  </a:lnTo>
                  <a:lnTo>
                    <a:pt x="610425" y="353572"/>
                  </a:lnTo>
                  <a:lnTo>
                    <a:pt x="610270" y="353745"/>
                  </a:lnTo>
                  <a:lnTo>
                    <a:pt x="610134" y="353931"/>
                  </a:lnTo>
                  <a:lnTo>
                    <a:pt x="610010" y="354130"/>
                  </a:lnTo>
                  <a:lnTo>
                    <a:pt x="609904" y="354343"/>
                  </a:lnTo>
                  <a:lnTo>
                    <a:pt x="609813" y="354552"/>
                  </a:lnTo>
                  <a:lnTo>
                    <a:pt x="609726" y="354824"/>
                  </a:lnTo>
                  <a:lnTo>
                    <a:pt x="609666" y="355114"/>
                  </a:lnTo>
                  <a:lnTo>
                    <a:pt x="609632" y="355409"/>
                  </a:lnTo>
                  <a:lnTo>
                    <a:pt x="609624" y="355699"/>
                  </a:lnTo>
                  <a:lnTo>
                    <a:pt x="609643" y="355984"/>
                  </a:lnTo>
                  <a:lnTo>
                    <a:pt x="609707" y="356306"/>
                  </a:lnTo>
                  <a:lnTo>
                    <a:pt x="609817" y="356628"/>
                  </a:lnTo>
                  <a:lnTo>
                    <a:pt x="609960" y="356941"/>
                  </a:lnTo>
                  <a:lnTo>
                    <a:pt x="610127" y="357245"/>
                  </a:lnTo>
                  <a:lnTo>
                    <a:pt x="610308" y="357530"/>
                  </a:lnTo>
                  <a:lnTo>
                    <a:pt x="610659" y="357943"/>
                  </a:lnTo>
                  <a:lnTo>
                    <a:pt x="611100" y="358292"/>
                  </a:lnTo>
                  <a:lnTo>
                    <a:pt x="611580" y="358619"/>
                  </a:lnTo>
                  <a:lnTo>
                    <a:pt x="612041" y="358959"/>
                  </a:lnTo>
                  <a:lnTo>
                    <a:pt x="612445" y="359349"/>
                  </a:lnTo>
                  <a:lnTo>
                    <a:pt x="612589" y="359534"/>
                  </a:lnTo>
                  <a:lnTo>
                    <a:pt x="612861" y="359911"/>
                  </a:lnTo>
                  <a:lnTo>
                    <a:pt x="613344" y="360641"/>
                  </a:lnTo>
                  <a:lnTo>
                    <a:pt x="613582" y="360985"/>
                  </a:lnTo>
                  <a:lnTo>
                    <a:pt x="613798" y="361339"/>
                  </a:lnTo>
                  <a:lnTo>
                    <a:pt x="613956" y="361693"/>
                  </a:lnTo>
                  <a:lnTo>
                    <a:pt x="614024" y="362051"/>
                  </a:lnTo>
                  <a:lnTo>
                    <a:pt x="614024" y="362241"/>
                  </a:lnTo>
                  <a:lnTo>
                    <a:pt x="614013" y="362436"/>
                  </a:lnTo>
                  <a:lnTo>
                    <a:pt x="613983" y="362631"/>
                  </a:lnTo>
                  <a:lnTo>
                    <a:pt x="613934" y="362817"/>
                  </a:lnTo>
                  <a:lnTo>
                    <a:pt x="613858" y="362989"/>
                  </a:lnTo>
                  <a:lnTo>
                    <a:pt x="613669" y="363221"/>
                  </a:lnTo>
                  <a:lnTo>
                    <a:pt x="613382" y="363434"/>
                  </a:lnTo>
                  <a:lnTo>
                    <a:pt x="613050" y="363606"/>
                  </a:lnTo>
                  <a:lnTo>
                    <a:pt x="612710" y="363710"/>
                  </a:lnTo>
                  <a:lnTo>
                    <a:pt x="612411" y="363728"/>
                  </a:lnTo>
                  <a:lnTo>
                    <a:pt x="612011" y="363724"/>
                  </a:lnTo>
                  <a:lnTo>
                    <a:pt x="611338" y="364105"/>
                  </a:lnTo>
                  <a:lnTo>
                    <a:pt x="610342" y="364091"/>
                  </a:lnTo>
                  <a:lnTo>
                    <a:pt x="609613" y="364014"/>
                  </a:lnTo>
                  <a:lnTo>
                    <a:pt x="607633" y="363012"/>
                  </a:lnTo>
                  <a:lnTo>
                    <a:pt x="606841" y="362481"/>
                  </a:lnTo>
                  <a:lnTo>
                    <a:pt x="605515" y="362137"/>
                  </a:lnTo>
                  <a:lnTo>
                    <a:pt x="604321" y="361924"/>
                  </a:lnTo>
                  <a:lnTo>
                    <a:pt x="603461" y="361715"/>
                  </a:lnTo>
                  <a:lnTo>
                    <a:pt x="602203" y="361244"/>
                  </a:lnTo>
                  <a:lnTo>
                    <a:pt x="601277" y="360904"/>
                  </a:lnTo>
                  <a:lnTo>
                    <a:pt x="599367" y="359643"/>
                  </a:lnTo>
                  <a:lnTo>
                    <a:pt x="598320" y="358655"/>
                  </a:lnTo>
                  <a:lnTo>
                    <a:pt x="596620" y="356678"/>
                  </a:lnTo>
                  <a:lnTo>
                    <a:pt x="595696" y="356211"/>
                  </a:lnTo>
                  <a:lnTo>
                    <a:pt x="595231" y="356139"/>
                  </a:lnTo>
                  <a:lnTo>
                    <a:pt x="593566" y="356374"/>
                  </a:lnTo>
                  <a:lnTo>
                    <a:pt x="592236" y="356356"/>
                  </a:lnTo>
                  <a:lnTo>
                    <a:pt x="591035" y="356470"/>
                  </a:lnTo>
                  <a:lnTo>
                    <a:pt x="589374" y="356510"/>
                  </a:lnTo>
                  <a:lnTo>
                    <a:pt x="588577" y="356433"/>
                  </a:lnTo>
                  <a:lnTo>
                    <a:pt x="587383" y="356089"/>
                  </a:lnTo>
                  <a:lnTo>
                    <a:pt x="586945" y="355857"/>
                  </a:lnTo>
                  <a:lnTo>
                    <a:pt x="586733" y="355735"/>
                  </a:lnTo>
                  <a:lnTo>
                    <a:pt x="586523" y="355608"/>
                  </a:lnTo>
                  <a:lnTo>
                    <a:pt x="586315" y="355472"/>
                  </a:lnTo>
                  <a:lnTo>
                    <a:pt x="586088" y="355318"/>
                  </a:lnTo>
                  <a:lnTo>
                    <a:pt x="585865" y="355159"/>
                  </a:lnTo>
                  <a:lnTo>
                    <a:pt x="585646" y="354992"/>
                  </a:lnTo>
                  <a:lnTo>
                    <a:pt x="585227" y="354638"/>
                  </a:lnTo>
                  <a:lnTo>
                    <a:pt x="584966" y="354388"/>
                  </a:lnTo>
                  <a:lnTo>
                    <a:pt x="584717" y="354130"/>
                  </a:lnTo>
                  <a:lnTo>
                    <a:pt x="584475" y="353863"/>
                  </a:lnTo>
                  <a:lnTo>
                    <a:pt x="584237" y="353591"/>
                  </a:lnTo>
                  <a:lnTo>
                    <a:pt x="584003" y="353319"/>
                  </a:lnTo>
                  <a:lnTo>
                    <a:pt x="583587" y="352802"/>
                  </a:lnTo>
                  <a:lnTo>
                    <a:pt x="583188" y="352271"/>
                  </a:lnTo>
                  <a:lnTo>
                    <a:pt x="582799" y="351727"/>
                  </a:lnTo>
                  <a:lnTo>
                    <a:pt x="582039" y="350634"/>
                  </a:lnTo>
                  <a:lnTo>
                    <a:pt x="581786" y="350290"/>
                  </a:lnTo>
                  <a:lnTo>
                    <a:pt x="581522" y="349950"/>
                  </a:lnTo>
                  <a:lnTo>
                    <a:pt x="581269" y="349605"/>
                  </a:lnTo>
                  <a:lnTo>
                    <a:pt x="581031" y="349252"/>
                  </a:lnTo>
                  <a:lnTo>
                    <a:pt x="580823" y="348884"/>
                  </a:lnTo>
                  <a:lnTo>
                    <a:pt x="580710" y="348639"/>
                  </a:lnTo>
                  <a:lnTo>
                    <a:pt x="580611" y="348386"/>
                  </a:lnTo>
                  <a:lnTo>
                    <a:pt x="580419" y="347873"/>
                  </a:lnTo>
                  <a:lnTo>
                    <a:pt x="580318" y="347624"/>
                  </a:lnTo>
                  <a:lnTo>
                    <a:pt x="580162" y="347311"/>
                  </a:lnTo>
                  <a:lnTo>
                    <a:pt x="579814" y="346699"/>
                  </a:lnTo>
                  <a:lnTo>
                    <a:pt x="579657" y="346391"/>
                  </a:lnTo>
                  <a:lnTo>
                    <a:pt x="579528" y="346069"/>
                  </a:lnTo>
                  <a:lnTo>
                    <a:pt x="579470" y="345806"/>
                  </a:lnTo>
                  <a:lnTo>
                    <a:pt x="579422" y="345248"/>
                  </a:lnTo>
                  <a:lnTo>
                    <a:pt x="579368" y="344990"/>
                  </a:lnTo>
                  <a:lnTo>
                    <a:pt x="578497" y="344455"/>
                  </a:lnTo>
                  <a:lnTo>
                    <a:pt x="578308" y="344609"/>
                  </a:lnTo>
                  <a:lnTo>
                    <a:pt x="578123" y="344813"/>
                  </a:lnTo>
                  <a:lnTo>
                    <a:pt x="577983" y="345076"/>
                  </a:lnTo>
                  <a:lnTo>
                    <a:pt x="577866" y="345366"/>
                  </a:lnTo>
                  <a:lnTo>
                    <a:pt x="577753" y="345665"/>
                  </a:lnTo>
                  <a:lnTo>
                    <a:pt x="577617" y="345942"/>
                  </a:lnTo>
                  <a:lnTo>
                    <a:pt x="577254" y="346536"/>
                  </a:lnTo>
                  <a:lnTo>
                    <a:pt x="577061" y="346826"/>
                  </a:lnTo>
                  <a:lnTo>
                    <a:pt x="576857" y="347107"/>
                  </a:lnTo>
                  <a:lnTo>
                    <a:pt x="576634" y="347366"/>
                  </a:lnTo>
                  <a:lnTo>
                    <a:pt x="576381" y="347628"/>
                  </a:lnTo>
                  <a:lnTo>
                    <a:pt x="576114" y="347883"/>
                  </a:lnTo>
                  <a:lnTo>
                    <a:pt x="575831" y="348113"/>
                  </a:lnTo>
                  <a:lnTo>
                    <a:pt x="575536" y="348322"/>
                  </a:lnTo>
                  <a:lnTo>
                    <a:pt x="575226" y="348499"/>
                  </a:lnTo>
                  <a:lnTo>
                    <a:pt x="574762" y="348662"/>
                  </a:lnTo>
                  <a:lnTo>
                    <a:pt x="574259" y="348753"/>
                  </a:lnTo>
                  <a:lnTo>
                    <a:pt x="573734" y="348794"/>
                  </a:lnTo>
                  <a:lnTo>
                    <a:pt x="573201" y="348812"/>
                  </a:lnTo>
                  <a:lnTo>
                    <a:pt x="572088" y="348871"/>
                  </a:lnTo>
                  <a:lnTo>
                    <a:pt x="571491" y="348889"/>
                  </a:lnTo>
                  <a:lnTo>
                    <a:pt x="570898" y="348884"/>
                  </a:lnTo>
                  <a:lnTo>
                    <a:pt x="570301" y="348866"/>
                  </a:lnTo>
                  <a:lnTo>
                    <a:pt x="569708" y="348835"/>
                  </a:lnTo>
                  <a:lnTo>
                    <a:pt x="569145" y="348785"/>
                  </a:lnTo>
                  <a:lnTo>
                    <a:pt x="568579" y="348717"/>
                  </a:lnTo>
                  <a:lnTo>
                    <a:pt x="568013" y="348635"/>
                  </a:lnTo>
                  <a:lnTo>
                    <a:pt x="567450" y="348544"/>
                  </a:lnTo>
                  <a:lnTo>
                    <a:pt x="566475" y="348377"/>
                  </a:lnTo>
                  <a:lnTo>
                    <a:pt x="566063" y="348300"/>
                  </a:lnTo>
                  <a:lnTo>
                    <a:pt x="565653" y="348218"/>
                  </a:lnTo>
                  <a:lnTo>
                    <a:pt x="565245" y="348127"/>
                  </a:lnTo>
                  <a:lnTo>
                    <a:pt x="564837" y="348027"/>
                  </a:lnTo>
                  <a:lnTo>
                    <a:pt x="564527" y="347946"/>
                  </a:lnTo>
                  <a:lnTo>
                    <a:pt x="563907" y="347760"/>
                  </a:lnTo>
                  <a:lnTo>
                    <a:pt x="563601" y="347660"/>
                  </a:lnTo>
                  <a:lnTo>
                    <a:pt x="563299" y="347556"/>
                  </a:lnTo>
                  <a:lnTo>
                    <a:pt x="561974" y="347189"/>
                  </a:lnTo>
                  <a:lnTo>
                    <a:pt x="561090" y="346953"/>
                  </a:lnTo>
                  <a:lnTo>
                    <a:pt x="560327" y="346740"/>
                  </a:lnTo>
                  <a:lnTo>
                    <a:pt x="559568" y="346522"/>
                  </a:lnTo>
                  <a:lnTo>
                    <a:pt x="558804" y="346318"/>
                  </a:lnTo>
                  <a:lnTo>
                    <a:pt x="558042" y="346133"/>
                  </a:lnTo>
                  <a:lnTo>
                    <a:pt x="557268" y="345992"/>
                  </a:lnTo>
                  <a:lnTo>
                    <a:pt x="556478" y="345865"/>
                  </a:lnTo>
                  <a:lnTo>
                    <a:pt x="556082" y="345811"/>
                  </a:lnTo>
                  <a:lnTo>
                    <a:pt x="555685" y="345783"/>
                  </a:lnTo>
                  <a:lnTo>
                    <a:pt x="555292" y="345797"/>
                  </a:lnTo>
                  <a:lnTo>
                    <a:pt x="554948" y="345851"/>
                  </a:lnTo>
                  <a:lnTo>
                    <a:pt x="554608" y="345942"/>
                  </a:lnTo>
                  <a:lnTo>
                    <a:pt x="553933" y="346159"/>
                  </a:lnTo>
                  <a:lnTo>
                    <a:pt x="553589" y="346255"/>
                  </a:lnTo>
                  <a:lnTo>
                    <a:pt x="551195" y="346853"/>
                  </a:lnTo>
                  <a:lnTo>
                    <a:pt x="549979" y="347071"/>
                  </a:lnTo>
                  <a:lnTo>
                    <a:pt x="548819" y="347125"/>
                  </a:lnTo>
                  <a:lnTo>
                    <a:pt x="547766" y="346921"/>
                  </a:lnTo>
                  <a:lnTo>
                    <a:pt x="547279" y="346695"/>
                  </a:lnTo>
                  <a:lnTo>
                    <a:pt x="546818" y="346404"/>
                  </a:lnTo>
                  <a:lnTo>
                    <a:pt x="545911" y="345761"/>
                  </a:lnTo>
                  <a:lnTo>
                    <a:pt x="544921" y="345121"/>
                  </a:lnTo>
                  <a:lnTo>
                    <a:pt x="544381" y="344750"/>
                  </a:lnTo>
                  <a:lnTo>
                    <a:pt x="543838" y="344405"/>
                  </a:lnTo>
                  <a:lnTo>
                    <a:pt x="543298" y="344160"/>
                  </a:lnTo>
                  <a:lnTo>
                    <a:pt x="542769" y="344078"/>
                  </a:lnTo>
                  <a:lnTo>
                    <a:pt x="542482" y="344115"/>
                  </a:lnTo>
                  <a:lnTo>
                    <a:pt x="542195" y="344187"/>
                  </a:lnTo>
                  <a:lnTo>
                    <a:pt x="541911" y="344287"/>
                  </a:lnTo>
                  <a:lnTo>
                    <a:pt x="540959" y="344645"/>
                  </a:lnTo>
                  <a:lnTo>
                    <a:pt x="540579" y="344808"/>
                  </a:lnTo>
                  <a:lnTo>
                    <a:pt x="539438" y="345316"/>
                  </a:lnTo>
                  <a:lnTo>
                    <a:pt x="538769" y="345624"/>
                  </a:lnTo>
                  <a:lnTo>
                    <a:pt x="538101" y="345955"/>
                  </a:lnTo>
                  <a:lnTo>
                    <a:pt x="537428" y="346268"/>
                  </a:lnTo>
                  <a:lnTo>
                    <a:pt x="536753" y="346522"/>
                  </a:lnTo>
                  <a:lnTo>
                    <a:pt x="536062" y="346676"/>
                  </a:lnTo>
                  <a:lnTo>
                    <a:pt x="535450" y="346731"/>
                  </a:lnTo>
                  <a:lnTo>
                    <a:pt x="534826" y="346736"/>
                  </a:lnTo>
                  <a:lnTo>
                    <a:pt x="534199" y="346685"/>
                  </a:lnTo>
                  <a:lnTo>
                    <a:pt x="533583" y="346581"/>
                  </a:lnTo>
                  <a:lnTo>
                    <a:pt x="532999" y="346423"/>
                  </a:lnTo>
                  <a:lnTo>
                    <a:pt x="532636" y="346287"/>
                  </a:lnTo>
                  <a:lnTo>
                    <a:pt x="532281" y="346133"/>
                  </a:lnTo>
                  <a:lnTo>
                    <a:pt x="531934" y="345955"/>
                  </a:lnTo>
                  <a:lnTo>
                    <a:pt x="531597" y="345756"/>
                  </a:lnTo>
                  <a:lnTo>
                    <a:pt x="531280" y="345543"/>
                  </a:lnTo>
                  <a:lnTo>
                    <a:pt x="531072" y="345271"/>
                  </a:lnTo>
                  <a:lnTo>
                    <a:pt x="530847" y="345008"/>
                  </a:lnTo>
                  <a:lnTo>
                    <a:pt x="530605" y="344763"/>
                  </a:lnTo>
                  <a:lnTo>
                    <a:pt x="530344" y="344537"/>
                  </a:lnTo>
                  <a:lnTo>
                    <a:pt x="530076" y="344328"/>
                  </a:lnTo>
                  <a:lnTo>
                    <a:pt x="529827" y="344160"/>
                  </a:lnTo>
                  <a:lnTo>
                    <a:pt x="529562" y="344006"/>
                  </a:lnTo>
                  <a:lnTo>
                    <a:pt x="529290" y="343870"/>
                  </a:lnTo>
                  <a:lnTo>
                    <a:pt x="529007" y="343743"/>
                  </a:lnTo>
                  <a:lnTo>
                    <a:pt x="528727" y="343639"/>
                  </a:lnTo>
                  <a:lnTo>
                    <a:pt x="528157" y="343512"/>
                  </a:lnTo>
                  <a:lnTo>
                    <a:pt x="527560" y="343476"/>
                  </a:lnTo>
                  <a:lnTo>
                    <a:pt x="526944" y="343489"/>
                  </a:lnTo>
                  <a:lnTo>
                    <a:pt x="526329" y="343494"/>
                  </a:lnTo>
                  <a:lnTo>
                    <a:pt x="525725" y="343444"/>
                  </a:lnTo>
                  <a:lnTo>
                    <a:pt x="525181" y="343344"/>
                  </a:lnTo>
                  <a:lnTo>
                    <a:pt x="524641" y="343226"/>
                  </a:lnTo>
                  <a:lnTo>
                    <a:pt x="524104" y="343090"/>
                  </a:lnTo>
                  <a:lnTo>
                    <a:pt x="523573" y="342936"/>
                  </a:lnTo>
                  <a:lnTo>
                    <a:pt x="523044" y="342768"/>
                  </a:lnTo>
                  <a:lnTo>
                    <a:pt x="522605" y="342583"/>
                  </a:lnTo>
                  <a:lnTo>
                    <a:pt x="521737" y="342147"/>
                  </a:lnTo>
                  <a:lnTo>
                    <a:pt x="521302" y="341975"/>
                  </a:lnTo>
                  <a:lnTo>
                    <a:pt x="520860" y="341884"/>
                  </a:lnTo>
                  <a:lnTo>
                    <a:pt x="520618" y="341880"/>
                  </a:lnTo>
                  <a:lnTo>
                    <a:pt x="520369" y="341898"/>
                  </a:lnTo>
                  <a:lnTo>
                    <a:pt x="520123" y="341930"/>
                  </a:lnTo>
                  <a:lnTo>
                    <a:pt x="519879" y="341966"/>
                  </a:lnTo>
                  <a:lnTo>
                    <a:pt x="519636" y="342007"/>
                  </a:lnTo>
                  <a:lnTo>
                    <a:pt x="519203" y="342093"/>
                  </a:lnTo>
                  <a:lnTo>
                    <a:pt x="518776" y="342211"/>
                  </a:lnTo>
                  <a:lnTo>
                    <a:pt x="517926" y="342465"/>
                  </a:lnTo>
                  <a:lnTo>
                    <a:pt x="517495" y="342564"/>
                  </a:lnTo>
                  <a:lnTo>
                    <a:pt x="517076" y="342637"/>
                  </a:lnTo>
                  <a:lnTo>
                    <a:pt x="516656" y="342700"/>
                  </a:lnTo>
                  <a:lnTo>
                    <a:pt x="516237" y="342755"/>
                  </a:lnTo>
                  <a:lnTo>
                    <a:pt x="515815" y="342805"/>
                  </a:lnTo>
                  <a:lnTo>
                    <a:pt x="514398" y="342931"/>
                  </a:lnTo>
                  <a:lnTo>
                    <a:pt x="513900" y="342959"/>
                  </a:lnTo>
                  <a:lnTo>
                    <a:pt x="513405" y="342963"/>
                  </a:lnTo>
                  <a:lnTo>
                    <a:pt x="512910" y="342941"/>
                  </a:lnTo>
                  <a:lnTo>
                    <a:pt x="512401" y="342882"/>
                  </a:lnTo>
                  <a:lnTo>
                    <a:pt x="511891" y="342796"/>
                  </a:lnTo>
                  <a:lnTo>
                    <a:pt x="511381" y="342687"/>
                  </a:lnTo>
                  <a:lnTo>
                    <a:pt x="510886" y="342542"/>
                  </a:lnTo>
                  <a:lnTo>
                    <a:pt x="510406" y="342370"/>
                  </a:lnTo>
                  <a:lnTo>
                    <a:pt x="510081" y="342229"/>
                  </a:lnTo>
                  <a:lnTo>
                    <a:pt x="509760" y="342079"/>
                  </a:lnTo>
                  <a:lnTo>
                    <a:pt x="509448" y="341911"/>
                  </a:lnTo>
                  <a:lnTo>
                    <a:pt x="509142" y="341730"/>
                  </a:lnTo>
                  <a:lnTo>
                    <a:pt x="508847" y="341535"/>
                  </a:lnTo>
                  <a:lnTo>
                    <a:pt x="508560" y="341286"/>
                  </a:lnTo>
                  <a:lnTo>
                    <a:pt x="508035" y="340692"/>
                  </a:lnTo>
                  <a:lnTo>
                    <a:pt x="507763" y="340452"/>
                  </a:lnTo>
                  <a:lnTo>
                    <a:pt x="507291" y="340293"/>
                  </a:lnTo>
                  <a:lnTo>
                    <a:pt x="507015" y="340289"/>
                  </a:lnTo>
                  <a:lnTo>
                    <a:pt x="506811" y="340737"/>
                  </a:lnTo>
                  <a:lnTo>
                    <a:pt x="506739" y="340996"/>
                  </a:lnTo>
                  <a:lnTo>
                    <a:pt x="507053" y="342301"/>
                  </a:lnTo>
                  <a:lnTo>
                    <a:pt x="507506" y="343086"/>
                  </a:lnTo>
                  <a:lnTo>
                    <a:pt x="507831" y="343548"/>
                  </a:lnTo>
                  <a:lnTo>
                    <a:pt x="507959" y="343938"/>
                  </a:lnTo>
                  <a:lnTo>
                    <a:pt x="508673" y="345180"/>
                  </a:lnTo>
                  <a:lnTo>
                    <a:pt x="509059" y="345965"/>
                  </a:lnTo>
                  <a:lnTo>
                    <a:pt x="509244" y="346812"/>
                  </a:lnTo>
                  <a:lnTo>
                    <a:pt x="509089" y="347257"/>
                  </a:lnTo>
                  <a:lnTo>
                    <a:pt x="508914" y="347697"/>
                  </a:lnTo>
                  <a:lnTo>
                    <a:pt x="508715" y="348123"/>
                  </a:lnTo>
                  <a:lnTo>
                    <a:pt x="508499" y="348544"/>
                  </a:lnTo>
                  <a:lnTo>
                    <a:pt x="508265" y="348952"/>
                  </a:lnTo>
                  <a:lnTo>
                    <a:pt x="508039" y="349301"/>
                  </a:lnTo>
                  <a:lnTo>
                    <a:pt x="507797" y="349646"/>
                  </a:lnTo>
                  <a:lnTo>
                    <a:pt x="507544" y="349982"/>
                  </a:lnTo>
                  <a:lnTo>
                    <a:pt x="507275" y="350308"/>
                  </a:lnTo>
                  <a:lnTo>
                    <a:pt x="506992" y="350617"/>
                  </a:lnTo>
                  <a:lnTo>
                    <a:pt x="506369" y="351201"/>
                  </a:lnTo>
                  <a:lnTo>
                    <a:pt x="505681" y="351736"/>
                  </a:lnTo>
                  <a:lnTo>
                    <a:pt x="504938" y="352217"/>
                  </a:lnTo>
                  <a:lnTo>
                    <a:pt x="504164" y="352629"/>
                  </a:lnTo>
                  <a:lnTo>
                    <a:pt x="503374" y="352969"/>
                  </a:lnTo>
                  <a:lnTo>
                    <a:pt x="502728" y="353183"/>
                  </a:lnTo>
                  <a:lnTo>
                    <a:pt x="502059" y="353341"/>
                  </a:lnTo>
                  <a:lnTo>
                    <a:pt x="501380" y="353463"/>
                  </a:lnTo>
                  <a:lnTo>
                    <a:pt x="500693" y="353559"/>
                  </a:lnTo>
                  <a:lnTo>
                    <a:pt x="500005" y="353645"/>
                  </a:lnTo>
                  <a:lnTo>
                    <a:pt x="499465" y="353686"/>
                  </a:lnTo>
                  <a:lnTo>
                    <a:pt x="498369" y="353699"/>
                  </a:lnTo>
                  <a:lnTo>
                    <a:pt x="497830" y="353731"/>
                  </a:lnTo>
                  <a:lnTo>
                    <a:pt x="497301" y="353817"/>
                  </a:lnTo>
                  <a:lnTo>
                    <a:pt x="496697" y="354003"/>
                  </a:lnTo>
                  <a:lnTo>
                    <a:pt x="496104" y="354262"/>
                  </a:lnTo>
                  <a:lnTo>
                    <a:pt x="495522" y="354561"/>
                  </a:lnTo>
                  <a:lnTo>
                    <a:pt x="494941" y="354869"/>
                  </a:lnTo>
                  <a:lnTo>
                    <a:pt x="493993" y="355345"/>
                  </a:lnTo>
                  <a:lnTo>
                    <a:pt x="493268" y="355740"/>
                  </a:lnTo>
                  <a:lnTo>
                    <a:pt x="492897" y="355903"/>
                  </a:lnTo>
                  <a:lnTo>
                    <a:pt x="492520" y="356003"/>
                  </a:lnTo>
                  <a:lnTo>
                    <a:pt x="492025" y="356034"/>
                  </a:lnTo>
                  <a:lnTo>
                    <a:pt x="491516" y="355971"/>
                  </a:lnTo>
                  <a:lnTo>
                    <a:pt x="491002" y="355857"/>
                  </a:lnTo>
                  <a:lnTo>
                    <a:pt x="490481" y="355722"/>
                  </a:lnTo>
                  <a:lnTo>
                    <a:pt x="489971" y="355595"/>
                  </a:lnTo>
                  <a:lnTo>
                    <a:pt x="489151" y="355381"/>
                  </a:lnTo>
                  <a:lnTo>
                    <a:pt x="488339" y="355123"/>
                  </a:lnTo>
                  <a:lnTo>
                    <a:pt x="487535" y="354842"/>
                  </a:lnTo>
                  <a:lnTo>
                    <a:pt x="486723" y="354575"/>
                  </a:lnTo>
                  <a:lnTo>
                    <a:pt x="485544" y="354248"/>
                  </a:lnTo>
                  <a:lnTo>
                    <a:pt x="485132" y="354121"/>
                  </a:lnTo>
                  <a:lnTo>
                    <a:pt x="484747" y="354012"/>
                  </a:lnTo>
                  <a:lnTo>
                    <a:pt x="484378" y="354030"/>
                  </a:lnTo>
                  <a:lnTo>
                    <a:pt x="484635" y="354402"/>
                  </a:lnTo>
                  <a:lnTo>
                    <a:pt x="484875" y="354624"/>
                  </a:lnTo>
                  <a:lnTo>
                    <a:pt x="485280" y="354892"/>
                  </a:lnTo>
                  <a:lnTo>
                    <a:pt x="485763" y="355064"/>
                  </a:lnTo>
                  <a:lnTo>
                    <a:pt x="486296" y="355191"/>
                  </a:lnTo>
                  <a:lnTo>
                    <a:pt x="486836" y="355314"/>
                  </a:lnTo>
                  <a:lnTo>
                    <a:pt x="487346" y="355472"/>
                  </a:lnTo>
                  <a:lnTo>
                    <a:pt x="487784" y="355662"/>
                  </a:lnTo>
                  <a:lnTo>
                    <a:pt x="489079" y="356279"/>
                  </a:lnTo>
                  <a:lnTo>
                    <a:pt x="489517" y="356465"/>
                  </a:lnTo>
                  <a:lnTo>
                    <a:pt x="490235" y="356742"/>
                  </a:lnTo>
                  <a:lnTo>
                    <a:pt x="490598" y="356869"/>
                  </a:lnTo>
                  <a:lnTo>
                    <a:pt x="490964" y="356987"/>
                  </a:lnTo>
                  <a:lnTo>
                    <a:pt x="491331" y="357086"/>
                  </a:lnTo>
                  <a:lnTo>
                    <a:pt x="492002" y="357222"/>
                  </a:lnTo>
                  <a:lnTo>
                    <a:pt x="492693" y="357317"/>
                  </a:lnTo>
                  <a:lnTo>
                    <a:pt x="493392" y="357367"/>
                  </a:lnTo>
                  <a:lnTo>
                    <a:pt x="494084" y="357358"/>
                  </a:lnTo>
                  <a:lnTo>
                    <a:pt x="494760" y="357290"/>
                  </a:lnTo>
                  <a:lnTo>
                    <a:pt x="495329" y="357168"/>
                  </a:lnTo>
                  <a:lnTo>
                    <a:pt x="495896" y="356996"/>
                  </a:lnTo>
                  <a:lnTo>
                    <a:pt x="496455" y="356783"/>
                  </a:lnTo>
                  <a:lnTo>
                    <a:pt x="497007" y="356551"/>
                  </a:lnTo>
                  <a:lnTo>
                    <a:pt x="497551" y="356315"/>
                  </a:lnTo>
                  <a:lnTo>
                    <a:pt x="498148" y="356012"/>
                  </a:lnTo>
                  <a:lnTo>
                    <a:pt x="498728" y="355662"/>
                  </a:lnTo>
                  <a:lnTo>
                    <a:pt x="499303" y="355305"/>
                  </a:lnTo>
                  <a:lnTo>
                    <a:pt x="499888" y="354987"/>
                  </a:lnTo>
                  <a:lnTo>
                    <a:pt x="500500" y="354751"/>
                  </a:lnTo>
                  <a:lnTo>
                    <a:pt x="501180" y="354588"/>
                  </a:lnTo>
                  <a:lnTo>
                    <a:pt x="501887" y="354479"/>
                  </a:lnTo>
                  <a:lnTo>
                    <a:pt x="502603" y="354425"/>
                  </a:lnTo>
                  <a:lnTo>
                    <a:pt x="503314" y="354438"/>
                  </a:lnTo>
                  <a:lnTo>
                    <a:pt x="504005" y="354520"/>
                  </a:lnTo>
                  <a:lnTo>
                    <a:pt x="504496" y="354674"/>
                  </a:lnTo>
                  <a:lnTo>
                    <a:pt x="504987" y="354905"/>
                  </a:lnTo>
                  <a:lnTo>
                    <a:pt x="505467" y="355150"/>
                  </a:lnTo>
                  <a:lnTo>
                    <a:pt x="505942" y="355331"/>
                  </a:lnTo>
                  <a:lnTo>
                    <a:pt x="506399" y="355368"/>
                  </a:lnTo>
                  <a:lnTo>
                    <a:pt x="506701" y="355295"/>
                  </a:lnTo>
                  <a:lnTo>
                    <a:pt x="506992" y="355168"/>
                  </a:lnTo>
                  <a:lnTo>
                    <a:pt x="507283" y="355014"/>
                  </a:lnTo>
                  <a:lnTo>
                    <a:pt x="507574" y="354865"/>
                  </a:lnTo>
                  <a:lnTo>
                    <a:pt x="507872" y="354733"/>
                  </a:lnTo>
                  <a:lnTo>
                    <a:pt x="508258" y="354638"/>
                  </a:lnTo>
                  <a:lnTo>
                    <a:pt x="509076" y="354520"/>
                  </a:lnTo>
                  <a:lnTo>
                    <a:pt x="509454" y="354425"/>
                  </a:lnTo>
                  <a:lnTo>
                    <a:pt x="509779" y="354257"/>
                  </a:lnTo>
                  <a:lnTo>
                    <a:pt x="510017" y="353980"/>
                  </a:lnTo>
                  <a:lnTo>
                    <a:pt x="510195" y="353627"/>
                  </a:lnTo>
                  <a:lnTo>
                    <a:pt x="510346" y="353241"/>
                  </a:lnTo>
                  <a:lnTo>
                    <a:pt x="510523" y="352879"/>
                  </a:lnTo>
                  <a:lnTo>
                    <a:pt x="510754" y="352589"/>
                  </a:lnTo>
                  <a:lnTo>
                    <a:pt x="511124" y="352371"/>
                  </a:lnTo>
                  <a:lnTo>
                    <a:pt x="511566" y="352239"/>
                  </a:lnTo>
                  <a:lnTo>
                    <a:pt x="512042" y="352149"/>
                  </a:lnTo>
                  <a:lnTo>
                    <a:pt x="512518" y="352049"/>
                  </a:lnTo>
                  <a:lnTo>
                    <a:pt x="512959" y="351890"/>
                  </a:lnTo>
                  <a:lnTo>
                    <a:pt x="513522" y="351532"/>
                  </a:lnTo>
                  <a:lnTo>
                    <a:pt x="514043" y="351079"/>
                  </a:lnTo>
                  <a:lnTo>
                    <a:pt x="514549" y="350594"/>
                  </a:lnTo>
                  <a:lnTo>
                    <a:pt x="515067" y="350127"/>
                  </a:lnTo>
                  <a:lnTo>
                    <a:pt x="515622" y="349741"/>
                  </a:lnTo>
                  <a:lnTo>
                    <a:pt x="516004" y="349542"/>
                  </a:lnTo>
                  <a:lnTo>
                    <a:pt x="516397" y="349356"/>
                  </a:lnTo>
                  <a:lnTo>
                    <a:pt x="516796" y="349188"/>
                  </a:lnTo>
                  <a:lnTo>
                    <a:pt x="517200" y="349034"/>
                  </a:lnTo>
                  <a:lnTo>
                    <a:pt x="517608" y="348893"/>
                  </a:lnTo>
                  <a:lnTo>
                    <a:pt x="517854" y="348817"/>
                  </a:lnTo>
                  <a:lnTo>
                    <a:pt x="518353" y="348671"/>
                  </a:lnTo>
                  <a:lnTo>
                    <a:pt x="518855" y="348549"/>
                  </a:lnTo>
                  <a:lnTo>
                    <a:pt x="519021" y="348590"/>
                  </a:lnTo>
                  <a:lnTo>
                    <a:pt x="519188" y="348639"/>
                  </a:lnTo>
                  <a:lnTo>
                    <a:pt x="519511" y="348753"/>
                  </a:lnTo>
                  <a:lnTo>
                    <a:pt x="519671" y="348817"/>
                  </a:lnTo>
                  <a:lnTo>
                    <a:pt x="519913" y="348944"/>
                  </a:lnTo>
                  <a:lnTo>
                    <a:pt x="520142" y="349093"/>
                  </a:lnTo>
                  <a:lnTo>
                    <a:pt x="520596" y="349415"/>
                  </a:lnTo>
                  <a:lnTo>
                    <a:pt x="520826" y="349574"/>
                  </a:lnTo>
                  <a:lnTo>
                    <a:pt x="521264" y="349864"/>
                  </a:lnTo>
                  <a:lnTo>
                    <a:pt x="521699" y="350158"/>
                  </a:lnTo>
                  <a:lnTo>
                    <a:pt x="522141" y="350449"/>
                  </a:lnTo>
                  <a:lnTo>
                    <a:pt x="522594" y="350712"/>
                  </a:lnTo>
                  <a:lnTo>
                    <a:pt x="523065" y="350929"/>
                  </a:lnTo>
                  <a:lnTo>
                    <a:pt x="523764" y="351120"/>
                  </a:lnTo>
                  <a:lnTo>
                    <a:pt x="524508" y="351192"/>
                  </a:lnTo>
                  <a:lnTo>
                    <a:pt x="525268" y="351233"/>
                  </a:lnTo>
                  <a:lnTo>
                    <a:pt x="526012" y="351310"/>
                  </a:lnTo>
                  <a:lnTo>
                    <a:pt x="526702" y="351505"/>
                  </a:lnTo>
                  <a:lnTo>
                    <a:pt x="527074" y="351659"/>
                  </a:lnTo>
                  <a:lnTo>
                    <a:pt x="527454" y="351822"/>
                  </a:lnTo>
                  <a:lnTo>
                    <a:pt x="527817" y="352008"/>
                  </a:lnTo>
                  <a:lnTo>
                    <a:pt x="528130" y="352226"/>
                  </a:lnTo>
                  <a:lnTo>
                    <a:pt x="528368" y="352489"/>
                  </a:lnTo>
                  <a:lnTo>
                    <a:pt x="528482" y="352797"/>
                  </a:lnTo>
                  <a:lnTo>
                    <a:pt x="528519" y="353155"/>
                  </a:lnTo>
                  <a:lnTo>
                    <a:pt x="528519" y="353536"/>
                  </a:lnTo>
                  <a:lnTo>
                    <a:pt x="528542" y="353912"/>
                  </a:lnTo>
                  <a:lnTo>
                    <a:pt x="528731" y="354466"/>
                  </a:lnTo>
                  <a:lnTo>
                    <a:pt x="528912" y="354774"/>
                  </a:lnTo>
                  <a:lnTo>
                    <a:pt x="529158" y="355037"/>
                  </a:lnTo>
                  <a:lnTo>
                    <a:pt x="529332" y="355200"/>
                  </a:lnTo>
                  <a:lnTo>
                    <a:pt x="529592" y="355404"/>
                  </a:lnTo>
                  <a:lnTo>
                    <a:pt x="529872" y="355585"/>
                  </a:lnTo>
                  <a:lnTo>
                    <a:pt x="530169" y="355748"/>
                  </a:lnTo>
                  <a:lnTo>
                    <a:pt x="530473" y="355898"/>
                  </a:lnTo>
                  <a:lnTo>
                    <a:pt x="530779" y="356034"/>
                  </a:lnTo>
                  <a:lnTo>
                    <a:pt x="531223" y="356211"/>
                  </a:lnTo>
                  <a:lnTo>
                    <a:pt x="531688" y="356365"/>
                  </a:lnTo>
                  <a:lnTo>
                    <a:pt x="532160" y="356483"/>
                  </a:lnTo>
                  <a:lnTo>
                    <a:pt x="532636" y="356560"/>
                  </a:lnTo>
                  <a:lnTo>
                    <a:pt x="533105" y="356587"/>
                  </a:lnTo>
                  <a:lnTo>
                    <a:pt x="533668" y="356519"/>
                  </a:lnTo>
                  <a:lnTo>
                    <a:pt x="534227" y="356361"/>
                  </a:lnTo>
                  <a:lnTo>
                    <a:pt x="534785" y="356143"/>
                  </a:lnTo>
                  <a:lnTo>
                    <a:pt x="535344" y="355903"/>
                  </a:lnTo>
                  <a:lnTo>
                    <a:pt x="535895" y="355681"/>
                  </a:lnTo>
                  <a:lnTo>
                    <a:pt x="536413" y="355481"/>
                  </a:lnTo>
                  <a:lnTo>
                    <a:pt x="536927" y="355273"/>
                  </a:lnTo>
                  <a:lnTo>
                    <a:pt x="537953" y="354837"/>
                  </a:lnTo>
                  <a:lnTo>
                    <a:pt x="538467" y="354629"/>
                  </a:lnTo>
                  <a:lnTo>
                    <a:pt x="539026" y="354379"/>
                  </a:lnTo>
                  <a:lnTo>
                    <a:pt x="539585" y="354098"/>
                  </a:lnTo>
                  <a:lnTo>
                    <a:pt x="540144" y="353840"/>
                  </a:lnTo>
                  <a:lnTo>
                    <a:pt x="540704" y="353649"/>
                  </a:lnTo>
                  <a:lnTo>
                    <a:pt x="541262" y="353577"/>
                  </a:lnTo>
                  <a:lnTo>
                    <a:pt x="541588" y="353591"/>
                  </a:lnTo>
                  <a:lnTo>
                    <a:pt x="541919" y="353627"/>
                  </a:lnTo>
                  <a:lnTo>
                    <a:pt x="542248" y="353686"/>
                  </a:lnTo>
                  <a:lnTo>
                    <a:pt x="542565" y="353776"/>
                  </a:lnTo>
                  <a:lnTo>
                    <a:pt x="542860" y="353899"/>
                  </a:lnTo>
                  <a:lnTo>
                    <a:pt x="543177" y="354071"/>
                  </a:lnTo>
                  <a:lnTo>
                    <a:pt x="543483" y="354284"/>
                  </a:lnTo>
                  <a:lnTo>
                    <a:pt x="543766" y="354534"/>
                  </a:lnTo>
                  <a:lnTo>
                    <a:pt x="544019" y="354805"/>
                  </a:lnTo>
                  <a:lnTo>
                    <a:pt x="544226" y="355096"/>
                  </a:lnTo>
                  <a:lnTo>
                    <a:pt x="544430" y="355549"/>
                  </a:lnTo>
                  <a:lnTo>
                    <a:pt x="544536" y="356066"/>
                  </a:lnTo>
                  <a:lnTo>
                    <a:pt x="544574" y="356628"/>
                  </a:lnTo>
                  <a:lnTo>
                    <a:pt x="544570" y="357195"/>
                  </a:lnTo>
                  <a:lnTo>
                    <a:pt x="544547" y="357739"/>
                  </a:lnTo>
                  <a:lnTo>
                    <a:pt x="544526" y="358002"/>
                  </a:lnTo>
                  <a:lnTo>
                    <a:pt x="544494" y="358265"/>
                  </a:lnTo>
                  <a:lnTo>
                    <a:pt x="544377" y="359054"/>
                  </a:lnTo>
                  <a:lnTo>
                    <a:pt x="544341" y="359494"/>
                  </a:lnTo>
                  <a:lnTo>
                    <a:pt x="544290" y="360378"/>
                  </a:lnTo>
                  <a:lnTo>
                    <a:pt x="544254" y="360818"/>
                  </a:lnTo>
                  <a:lnTo>
                    <a:pt x="544197" y="361253"/>
                  </a:lnTo>
                  <a:lnTo>
                    <a:pt x="544090" y="361752"/>
                  </a:lnTo>
                  <a:lnTo>
                    <a:pt x="543959" y="362250"/>
                  </a:lnTo>
                  <a:lnTo>
                    <a:pt x="543808" y="362745"/>
                  </a:lnTo>
                  <a:lnTo>
                    <a:pt x="543649" y="363239"/>
                  </a:lnTo>
                  <a:lnTo>
                    <a:pt x="543494" y="363733"/>
                  </a:lnTo>
                  <a:lnTo>
                    <a:pt x="543324" y="364304"/>
                  </a:lnTo>
                  <a:lnTo>
                    <a:pt x="543147" y="364875"/>
                  </a:lnTo>
                  <a:lnTo>
                    <a:pt x="542965" y="365447"/>
                  </a:lnTo>
                  <a:lnTo>
                    <a:pt x="542773" y="366014"/>
                  </a:lnTo>
                  <a:lnTo>
                    <a:pt x="542569" y="366576"/>
                  </a:lnTo>
                  <a:lnTo>
                    <a:pt x="542357" y="367043"/>
                  </a:lnTo>
                  <a:lnTo>
                    <a:pt x="542108" y="367505"/>
                  </a:lnTo>
                  <a:lnTo>
                    <a:pt x="541866" y="367968"/>
                  </a:lnTo>
                  <a:lnTo>
                    <a:pt x="541673" y="368430"/>
                  </a:lnTo>
                  <a:lnTo>
                    <a:pt x="541579" y="368902"/>
                  </a:lnTo>
                  <a:lnTo>
                    <a:pt x="541588" y="369151"/>
                  </a:lnTo>
                  <a:lnTo>
                    <a:pt x="541624" y="369405"/>
                  </a:lnTo>
                  <a:lnTo>
                    <a:pt x="541673" y="369654"/>
                  </a:lnTo>
                  <a:lnTo>
                    <a:pt x="541707" y="369904"/>
                  </a:lnTo>
                  <a:lnTo>
                    <a:pt x="541704" y="370153"/>
                  </a:lnTo>
                  <a:lnTo>
                    <a:pt x="541666" y="370357"/>
                  </a:lnTo>
                  <a:lnTo>
                    <a:pt x="541609" y="370566"/>
                  </a:lnTo>
                  <a:lnTo>
                    <a:pt x="541394" y="371173"/>
                  </a:lnTo>
                  <a:lnTo>
                    <a:pt x="541307" y="371450"/>
                  </a:lnTo>
                  <a:lnTo>
                    <a:pt x="541216" y="371726"/>
                  </a:lnTo>
                  <a:lnTo>
                    <a:pt x="541231" y="372928"/>
                  </a:lnTo>
                  <a:lnTo>
                    <a:pt x="541390" y="372896"/>
                  </a:lnTo>
                  <a:lnTo>
                    <a:pt x="541696" y="372697"/>
                  </a:lnTo>
                  <a:lnTo>
                    <a:pt x="542074" y="372411"/>
                  </a:lnTo>
                  <a:lnTo>
                    <a:pt x="542474" y="372103"/>
                  </a:lnTo>
                  <a:lnTo>
                    <a:pt x="542845" y="371858"/>
                  </a:lnTo>
                  <a:lnTo>
                    <a:pt x="543090" y="371726"/>
                  </a:lnTo>
                  <a:lnTo>
                    <a:pt x="543343" y="371600"/>
                  </a:lnTo>
                  <a:lnTo>
                    <a:pt x="543849" y="371355"/>
                  </a:lnTo>
                  <a:lnTo>
                    <a:pt x="544095" y="371219"/>
                  </a:lnTo>
                  <a:lnTo>
                    <a:pt x="544609" y="370947"/>
                  </a:lnTo>
                  <a:lnTo>
                    <a:pt x="544764" y="370842"/>
                  </a:lnTo>
                  <a:lnTo>
                    <a:pt x="544906" y="370720"/>
                  </a:lnTo>
                  <a:lnTo>
                    <a:pt x="545137" y="370407"/>
                  </a:lnTo>
                  <a:lnTo>
                    <a:pt x="545318" y="369999"/>
                  </a:lnTo>
                  <a:lnTo>
                    <a:pt x="545435" y="369546"/>
                  </a:lnTo>
                  <a:lnTo>
                    <a:pt x="545477" y="369101"/>
                  </a:lnTo>
                  <a:lnTo>
                    <a:pt x="545428" y="368711"/>
                  </a:lnTo>
                  <a:lnTo>
                    <a:pt x="546795" y="366267"/>
                  </a:lnTo>
                  <a:lnTo>
                    <a:pt x="547067" y="365945"/>
                  </a:lnTo>
                  <a:lnTo>
                    <a:pt x="547207" y="365492"/>
                  </a:lnTo>
                  <a:lnTo>
                    <a:pt x="547551" y="364721"/>
                  </a:lnTo>
                  <a:lnTo>
                    <a:pt x="548109" y="362976"/>
                  </a:lnTo>
                  <a:lnTo>
                    <a:pt x="549140" y="360654"/>
                  </a:lnTo>
                  <a:lnTo>
                    <a:pt x="549235" y="360296"/>
                  </a:lnTo>
                  <a:lnTo>
                    <a:pt x="549374" y="359942"/>
                  </a:lnTo>
                  <a:lnTo>
                    <a:pt x="549548" y="359598"/>
                  </a:lnTo>
                  <a:lnTo>
                    <a:pt x="549752" y="359276"/>
                  </a:lnTo>
                  <a:lnTo>
                    <a:pt x="549983" y="358986"/>
                  </a:lnTo>
                  <a:lnTo>
                    <a:pt x="550236" y="358746"/>
                  </a:lnTo>
                  <a:lnTo>
                    <a:pt x="550523" y="358533"/>
                  </a:lnTo>
                  <a:lnTo>
                    <a:pt x="550836" y="358342"/>
                  </a:lnTo>
                  <a:lnTo>
                    <a:pt x="551161" y="358170"/>
                  </a:lnTo>
                  <a:lnTo>
                    <a:pt x="551481" y="358007"/>
                  </a:lnTo>
                  <a:lnTo>
                    <a:pt x="551821" y="357848"/>
                  </a:lnTo>
                  <a:lnTo>
                    <a:pt x="552165" y="357703"/>
                  </a:lnTo>
                  <a:lnTo>
                    <a:pt x="552520" y="357576"/>
                  </a:lnTo>
                  <a:lnTo>
                    <a:pt x="552879" y="357467"/>
                  </a:lnTo>
                  <a:lnTo>
                    <a:pt x="553238" y="357381"/>
                  </a:lnTo>
                  <a:lnTo>
                    <a:pt x="553763" y="357290"/>
                  </a:lnTo>
                  <a:lnTo>
                    <a:pt x="554307" y="357236"/>
                  </a:lnTo>
                  <a:lnTo>
                    <a:pt x="554855" y="357227"/>
                  </a:lnTo>
                  <a:lnTo>
                    <a:pt x="555390" y="357272"/>
                  </a:lnTo>
                  <a:lnTo>
                    <a:pt x="555900" y="357381"/>
                  </a:lnTo>
                  <a:lnTo>
                    <a:pt x="556305" y="357530"/>
                  </a:lnTo>
                  <a:lnTo>
                    <a:pt x="556694" y="357730"/>
                  </a:lnTo>
                  <a:lnTo>
                    <a:pt x="557075" y="357961"/>
                  </a:lnTo>
                  <a:lnTo>
                    <a:pt x="557442" y="358211"/>
                  </a:lnTo>
                  <a:lnTo>
                    <a:pt x="557804" y="358469"/>
                  </a:lnTo>
                  <a:lnTo>
                    <a:pt x="558141" y="358718"/>
                  </a:lnTo>
                  <a:lnTo>
                    <a:pt x="558472" y="358981"/>
                  </a:lnTo>
                  <a:lnTo>
                    <a:pt x="558793" y="359258"/>
                  </a:lnTo>
                  <a:lnTo>
                    <a:pt x="559103" y="359548"/>
                  </a:lnTo>
                  <a:lnTo>
                    <a:pt x="559394" y="359852"/>
                  </a:lnTo>
                  <a:lnTo>
                    <a:pt x="559564" y="360051"/>
                  </a:lnTo>
                  <a:lnTo>
                    <a:pt x="559726" y="360255"/>
                  </a:lnTo>
                  <a:lnTo>
                    <a:pt x="560206" y="360877"/>
                  </a:lnTo>
                  <a:lnTo>
                    <a:pt x="560667" y="361493"/>
                  </a:lnTo>
                  <a:lnTo>
                    <a:pt x="560833" y="361688"/>
                  </a:lnTo>
                  <a:lnTo>
                    <a:pt x="561018" y="361851"/>
                  </a:lnTo>
                  <a:lnTo>
                    <a:pt x="561494" y="362164"/>
                  </a:lnTo>
                  <a:lnTo>
                    <a:pt x="561623" y="362214"/>
                  </a:lnTo>
                  <a:lnTo>
                    <a:pt x="561891" y="362246"/>
                  </a:lnTo>
                  <a:lnTo>
                    <a:pt x="562186" y="362205"/>
                  </a:lnTo>
                  <a:lnTo>
                    <a:pt x="562494" y="362119"/>
                  </a:lnTo>
                  <a:lnTo>
                    <a:pt x="562808" y="362015"/>
                  </a:lnTo>
                  <a:lnTo>
                    <a:pt x="563110" y="361933"/>
                  </a:lnTo>
                  <a:lnTo>
                    <a:pt x="563427" y="361860"/>
                  </a:lnTo>
                  <a:lnTo>
                    <a:pt x="564055" y="361697"/>
                  </a:lnTo>
                  <a:lnTo>
                    <a:pt x="564372" y="361624"/>
                  </a:lnTo>
                  <a:lnTo>
                    <a:pt x="564689" y="361566"/>
                  </a:lnTo>
                  <a:lnTo>
                    <a:pt x="565105" y="361520"/>
                  </a:lnTo>
                  <a:lnTo>
                    <a:pt x="565523" y="361493"/>
                  </a:lnTo>
                  <a:lnTo>
                    <a:pt x="565946" y="361484"/>
                  </a:lnTo>
                  <a:lnTo>
                    <a:pt x="566366" y="361493"/>
                  </a:lnTo>
                  <a:lnTo>
                    <a:pt x="566785" y="361516"/>
                  </a:lnTo>
                  <a:lnTo>
                    <a:pt x="567333" y="361561"/>
                  </a:lnTo>
                  <a:lnTo>
                    <a:pt x="567884" y="361634"/>
                  </a:lnTo>
                  <a:lnTo>
                    <a:pt x="568432" y="361733"/>
                  </a:lnTo>
                  <a:lnTo>
                    <a:pt x="568965" y="361869"/>
                  </a:lnTo>
                  <a:lnTo>
                    <a:pt x="569481" y="362046"/>
                  </a:lnTo>
                  <a:lnTo>
                    <a:pt x="569882" y="362214"/>
                  </a:lnTo>
                  <a:lnTo>
                    <a:pt x="570282" y="362409"/>
                  </a:lnTo>
                  <a:lnTo>
                    <a:pt x="570667" y="362627"/>
                  </a:lnTo>
                  <a:lnTo>
                    <a:pt x="571038" y="362867"/>
                  </a:lnTo>
                  <a:lnTo>
                    <a:pt x="571381" y="363130"/>
                  </a:lnTo>
                  <a:lnTo>
                    <a:pt x="571627" y="363343"/>
                  </a:lnTo>
                  <a:lnTo>
                    <a:pt x="571861" y="363574"/>
                  </a:lnTo>
                  <a:lnTo>
                    <a:pt x="572084" y="363819"/>
                  </a:lnTo>
                  <a:lnTo>
                    <a:pt x="572296" y="364073"/>
                  </a:lnTo>
                  <a:lnTo>
                    <a:pt x="572496" y="364332"/>
                  </a:lnTo>
                  <a:lnTo>
                    <a:pt x="572677" y="364581"/>
                  </a:lnTo>
                  <a:lnTo>
                    <a:pt x="572850" y="364839"/>
                  </a:lnTo>
                  <a:lnTo>
                    <a:pt x="573010" y="365107"/>
                  </a:lnTo>
                  <a:lnTo>
                    <a:pt x="573148" y="365379"/>
                  </a:lnTo>
                  <a:lnTo>
                    <a:pt x="573258" y="365660"/>
                  </a:lnTo>
                  <a:lnTo>
                    <a:pt x="573364" y="366113"/>
                  </a:lnTo>
                  <a:lnTo>
                    <a:pt x="573413" y="366603"/>
                  </a:lnTo>
                  <a:lnTo>
                    <a:pt x="573402" y="367106"/>
                  </a:lnTo>
                  <a:lnTo>
                    <a:pt x="573383" y="367270"/>
                  </a:lnTo>
                  <a:lnTo>
                    <a:pt x="573375" y="367437"/>
                  </a:lnTo>
                  <a:lnTo>
                    <a:pt x="573375" y="367605"/>
                  </a:lnTo>
                  <a:lnTo>
                    <a:pt x="573379" y="367773"/>
                  </a:lnTo>
                  <a:lnTo>
                    <a:pt x="573394" y="367940"/>
                  </a:lnTo>
                  <a:lnTo>
                    <a:pt x="573417" y="368140"/>
                  </a:lnTo>
                  <a:lnTo>
                    <a:pt x="573451" y="368339"/>
                  </a:lnTo>
                  <a:lnTo>
                    <a:pt x="573496" y="368539"/>
                  </a:lnTo>
                  <a:lnTo>
                    <a:pt x="573560" y="368730"/>
                  </a:lnTo>
                  <a:lnTo>
                    <a:pt x="574127" y="369523"/>
                  </a:lnTo>
                  <a:lnTo>
                    <a:pt x="574425" y="369727"/>
                  </a:lnTo>
                  <a:lnTo>
                    <a:pt x="574743" y="369913"/>
                  </a:lnTo>
                  <a:lnTo>
                    <a:pt x="575064" y="370094"/>
                  </a:lnTo>
                  <a:lnTo>
                    <a:pt x="575370" y="370294"/>
                  </a:lnTo>
                  <a:lnTo>
                    <a:pt x="575695" y="370548"/>
                  </a:lnTo>
                  <a:lnTo>
                    <a:pt x="576012" y="370811"/>
                  </a:lnTo>
                  <a:lnTo>
                    <a:pt x="576326" y="371078"/>
                  </a:lnTo>
                  <a:lnTo>
                    <a:pt x="576649" y="371332"/>
                  </a:lnTo>
                  <a:lnTo>
                    <a:pt x="576986" y="371554"/>
                  </a:lnTo>
                  <a:lnTo>
                    <a:pt x="577299" y="371726"/>
                  </a:lnTo>
                  <a:lnTo>
                    <a:pt x="577620" y="371881"/>
                  </a:lnTo>
                  <a:lnTo>
                    <a:pt x="577949" y="372021"/>
                  </a:lnTo>
                  <a:lnTo>
                    <a:pt x="578281" y="372157"/>
                  </a:lnTo>
                  <a:lnTo>
                    <a:pt x="578878" y="372384"/>
                  </a:lnTo>
                  <a:lnTo>
                    <a:pt x="579143" y="372479"/>
                  </a:lnTo>
                  <a:lnTo>
                    <a:pt x="579415" y="372570"/>
                  </a:lnTo>
                  <a:lnTo>
                    <a:pt x="579683" y="372652"/>
                  </a:lnTo>
                  <a:lnTo>
                    <a:pt x="579959" y="372719"/>
                  </a:lnTo>
                  <a:lnTo>
                    <a:pt x="580373" y="372769"/>
                  </a:lnTo>
                  <a:lnTo>
                    <a:pt x="580800" y="372778"/>
                  </a:lnTo>
                  <a:lnTo>
                    <a:pt x="581662" y="372765"/>
                  </a:lnTo>
                  <a:lnTo>
                    <a:pt x="582085" y="372796"/>
                  </a:lnTo>
                  <a:lnTo>
                    <a:pt x="582466" y="372851"/>
                  </a:lnTo>
                  <a:lnTo>
                    <a:pt x="582844" y="372923"/>
                  </a:lnTo>
                  <a:lnTo>
                    <a:pt x="583217" y="373005"/>
                  </a:lnTo>
                  <a:lnTo>
                    <a:pt x="583591" y="373096"/>
                  </a:lnTo>
                  <a:lnTo>
                    <a:pt x="583961" y="373200"/>
                  </a:lnTo>
                  <a:lnTo>
                    <a:pt x="584290" y="373300"/>
                  </a:lnTo>
                  <a:lnTo>
                    <a:pt x="584619" y="373404"/>
                  </a:lnTo>
                  <a:lnTo>
                    <a:pt x="585268" y="373640"/>
                  </a:lnTo>
                  <a:lnTo>
                    <a:pt x="585914" y="373880"/>
                  </a:lnTo>
                  <a:lnTo>
                    <a:pt x="586553" y="374125"/>
                  </a:lnTo>
                  <a:lnTo>
                    <a:pt x="586865" y="374261"/>
                  </a:lnTo>
                  <a:lnTo>
                    <a:pt x="587175" y="374406"/>
                  </a:lnTo>
                  <a:lnTo>
                    <a:pt x="587462" y="374533"/>
                  </a:lnTo>
                  <a:lnTo>
                    <a:pt x="587761" y="374660"/>
                  </a:lnTo>
                  <a:lnTo>
                    <a:pt x="588044" y="374800"/>
                  </a:lnTo>
                  <a:lnTo>
                    <a:pt x="588293" y="374964"/>
                  </a:lnTo>
                  <a:lnTo>
                    <a:pt x="588475" y="375168"/>
                  </a:lnTo>
                  <a:lnTo>
                    <a:pt x="588573" y="375386"/>
                  </a:lnTo>
                  <a:lnTo>
                    <a:pt x="588633" y="375626"/>
                  </a:lnTo>
                  <a:lnTo>
                    <a:pt x="588660" y="375889"/>
                  </a:lnTo>
                  <a:lnTo>
                    <a:pt x="588667" y="376152"/>
                  </a:lnTo>
                  <a:lnTo>
                    <a:pt x="588656" y="376406"/>
                  </a:lnTo>
                  <a:lnTo>
                    <a:pt x="588626" y="376655"/>
                  </a:lnTo>
                  <a:lnTo>
                    <a:pt x="588573" y="376904"/>
                  </a:lnTo>
                  <a:lnTo>
                    <a:pt x="588497" y="377154"/>
                  </a:lnTo>
                  <a:lnTo>
                    <a:pt x="588407" y="377399"/>
                  </a:lnTo>
                  <a:lnTo>
                    <a:pt x="588308" y="377634"/>
                  </a:lnTo>
                  <a:lnTo>
                    <a:pt x="588165" y="377902"/>
                  </a:lnTo>
                  <a:lnTo>
                    <a:pt x="587999" y="378161"/>
                  </a:lnTo>
                  <a:lnTo>
                    <a:pt x="587814" y="378405"/>
                  </a:lnTo>
                  <a:lnTo>
                    <a:pt x="587428" y="378891"/>
                  </a:lnTo>
                  <a:lnTo>
                    <a:pt x="586899" y="379566"/>
                  </a:lnTo>
                  <a:lnTo>
                    <a:pt x="586621" y="379892"/>
                  </a:lnTo>
                  <a:lnTo>
                    <a:pt x="586326" y="380196"/>
                  </a:lnTo>
                  <a:lnTo>
                    <a:pt x="586009" y="380473"/>
                  </a:lnTo>
                  <a:lnTo>
                    <a:pt x="585744" y="380650"/>
                  </a:lnTo>
                  <a:lnTo>
                    <a:pt x="585457" y="380804"/>
                  </a:lnTo>
                  <a:lnTo>
                    <a:pt x="584879" y="381103"/>
                  </a:lnTo>
                  <a:lnTo>
                    <a:pt x="584600" y="381271"/>
                  </a:lnTo>
                  <a:lnTo>
                    <a:pt x="584343" y="381456"/>
                  </a:lnTo>
                  <a:lnTo>
                    <a:pt x="584090" y="381652"/>
                  </a:lnTo>
                  <a:lnTo>
                    <a:pt x="583840" y="381856"/>
                  </a:lnTo>
                  <a:lnTo>
                    <a:pt x="582926" y="382649"/>
                  </a:lnTo>
                  <a:lnTo>
                    <a:pt x="582716" y="382839"/>
                  </a:lnTo>
                  <a:lnTo>
                    <a:pt x="582512" y="383039"/>
                  </a:lnTo>
                  <a:lnTo>
                    <a:pt x="582315" y="383243"/>
                  </a:lnTo>
                  <a:lnTo>
                    <a:pt x="582005" y="383447"/>
                  </a:lnTo>
                  <a:lnTo>
                    <a:pt x="581877" y="383547"/>
                  </a:lnTo>
                  <a:lnTo>
                    <a:pt x="581673" y="383728"/>
                  </a:lnTo>
                  <a:lnTo>
                    <a:pt x="581204" y="384200"/>
                  </a:lnTo>
                  <a:lnTo>
                    <a:pt x="580664" y="384712"/>
                  </a:lnTo>
                  <a:lnTo>
                    <a:pt x="580320" y="385311"/>
                  </a:lnTo>
                  <a:lnTo>
                    <a:pt x="580048" y="385642"/>
                  </a:lnTo>
                  <a:lnTo>
                    <a:pt x="579614" y="386145"/>
                  </a:lnTo>
                  <a:lnTo>
                    <a:pt x="579245" y="386598"/>
                  </a:lnTo>
                  <a:lnTo>
                    <a:pt x="579067" y="386798"/>
                  </a:lnTo>
                  <a:lnTo>
                    <a:pt x="578716" y="387129"/>
                  </a:lnTo>
                  <a:lnTo>
                    <a:pt x="578572" y="387233"/>
                  </a:lnTo>
                  <a:lnTo>
                    <a:pt x="578421" y="387328"/>
                  </a:lnTo>
                  <a:lnTo>
                    <a:pt x="578266" y="387419"/>
                  </a:lnTo>
                  <a:lnTo>
                    <a:pt x="577941" y="387573"/>
                  </a:lnTo>
                  <a:lnTo>
                    <a:pt x="577790" y="387632"/>
                  </a:lnTo>
                  <a:lnTo>
                    <a:pt x="577639" y="387687"/>
                  </a:lnTo>
                  <a:lnTo>
                    <a:pt x="577484" y="387736"/>
                  </a:lnTo>
                  <a:lnTo>
                    <a:pt x="577326" y="387782"/>
                  </a:lnTo>
                  <a:lnTo>
                    <a:pt x="577171" y="387814"/>
                  </a:lnTo>
                  <a:lnTo>
                    <a:pt x="577008" y="387841"/>
                  </a:lnTo>
                  <a:lnTo>
                    <a:pt x="576842" y="387859"/>
                  </a:lnTo>
                  <a:lnTo>
                    <a:pt x="576343" y="387886"/>
                  </a:lnTo>
                  <a:lnTo>
                    <a:pt x="575833" y="387941"/>
                  </a:lnTo>
                  <a:lnTo>
                    <a:pt x="575661" y="387954"/>
                  </a:lnTo>
                  <a:lnTo>
                    <a:pt x="575491" y="387959"/>
                  </a:lnTo>
                  <a:lnTo>
                    <a:pt x="575355" y="387950"/>
                  </a:lnTo>
                  <a:lnTo>
                    <a:pt x="575219" y="387936"/>
                  </a:lnTo>
                  <a:lnTo>
                    <a:pt x="574947" y="387900"/>
                  </a:lnTo>
                  <a:lnTo>
                    <a:pt x="574811" y="387886"/>
                  </a:lnTo>
                  <a:lnTo>
                    <a:pt x="574350" y="387859"/>
                  </a:lnTo>
                  <a:lnTo>
                    <a:pt x="573318" y="387814"/>
                  </a:lnTo>
                  <a:lnTo>
                    <a:pt x="572738" y="387777"/>
                  </a:lnTo>
                  <a:lnTo>
                    <a:pt x="572145" y="387728"/>
                  </a:lnTo>
                  <a:lnTo>
                    <a:pt x="571956" y="387705"/>
                  </a:lnTo>
                  <a:lnTo>
                    <a:pt x="571582" y="387646"/>
                  </a:lnTo>
                  <a:lnTo>
                    <a:pt x="571393" y="387628"/>
                  </a:lnTo>
                  <a:lnTo>
                    <a:pt x="571208" y="387628"/>
                  </a:lnTo>
                  <a:lnTo>
                    <a:pt x="571064" y="387641"/>
                  </a:lnTo>
                  <a:lnTo>
                    <a:pt x="570781" y="387710"/>
                  </a:lnTo>
                  <a:lnTo>
                    <a:pt x="570637" y="387736"/>
                  </a:lnTo>
                  <a:lnTo>
                    <a:pt x="570494" y="387755"/>
                  </a:lnTo>
                  <a:lnTo>
                    <a:pt x="570320" y="387755"/>
                  </a:lnTo>
                  <a:lnTo>
                    <a:pt x="570146" y="387741"/>
                  </a:lnTo>
                  <a:lnTo>
                    <a:pt x="569969" y="387719"/>
                  </a:lnTo>
                  <a:lnTo>
                    <a:pt x="569617" y="387682"/>
                  </a:lnTo>
                  <a:lnTo>
                    <a:pt x="569475" y="387678"/>
                  </a:lnTo>
                  <a:lnTo>
                    <a:pt x="568907" y="387673"/>
                  </a:lnTo>
                  <a:lnTo>
                    <a:pt x="568379" y="387655"/>
                  </a:lnTo>
                  <a:lnTo>
                    <a:pt x="568024" y="387655"/>
                  </a:lnTo>
                  <a:lnTo>
                    <a:pt x="567752" y="387664"/>
                  </a:lnTo>
                  <a:lnTo>
                    <a:pt x="567480" y="387682"/>
                  </a:lnTo>
                  <a:lnTo>
                    <a:pt x="567344" y="387700"/>
                  </a:lnTo>
                  <a:lnTo>
                    <a:pt x="567208" y="387723"/>
                  </a:lnTo>
                  <a:lnTo>
                    <a:pt x="567076" y="387755"/>
                  </a:lnTo>
                  <a:lnTo>
                    <a:pt x="566947" y="387787"/>
                  </a:lnTo>
                  <a:lnTo>
                    <a:pt x="566551" y="387895"/>
                  </a:lnTo>
                  <a:lnTo>
                    <a:pt x="566411" y="387923"/>
                  </a:lnTo>
                  <a:lnTo>
                    <a:pt x="566154" y="388004"/>
                  </a:lnTo>
                  <a:lnTo>
                    <a:pt x="565940" y="388254"/>
                  </a:lnTo>
                  <a:lnTo>
                    <a:pt x="566400" y="389006"/>
                  </a:lnTo>
                  <a:lnTo>
                    <a:pt x="566581" y="389074"/>
                  </a:lnTo>
                  <a:lnTo>
                    <a:pt x="566785" y="389128"/>
                  </a:lnTo>
                  <a:lnTo>
                    <a:pt x="567000" y="389160"/>
                  </a:lnTo>
                  <a:lnTo>
                    <a:pt x="567431" y="389206"/>
                  </a:lnTo>
                  <a:lnTo>
                    <a:pt x="567646" y="389237"/>
                  </a:lnTo>
                  <a:lnTo>
                    <a:pt x="568232" y="389351"/>
                  </a:lnTo>
                  <a:lnTo>
                    <a:pt x="568523" y="389419"/>
                  </a:lnTo>
                  <a:lnTo>
                    <a:pt x="568810" y="389501"/>
                  </a:lnTo>
                  <a:lnTo>
                    <a:pt x="569088" y="389600"/>
                  </a:lnTo>
                  <a:lnTo>
                    <a:pt x="569426" y="389759"/>
                  </a:lnTo>
                  <a:lnTo>
                    <a:pt x="569747" y="389950"/>
                  </a:lnTo>
                  <a:lnTo>
                    <a:pt x="570059" y="390158"/>
                  </a:lnTo>
                  <a:lnTo>
                    <a:pt x="570875" y="390752"/>
                  </a:lnTo>
                  <a:lnTo>
                    <a:pt x="571287" y="391060"/>
                  </a:lnTo>
                  <a:lnTo>
                    <a:pt x="571483" y="391224"/>
                  </a:lnTo>
                  <a:lnTo>
                    <a:pt x="571672" y="391396"/>
                  </a:lnTo>
                  <a:lnTo>
                    <a:pt x="571808" y="391527"/>
                  </a:lnTo>
                  <a:lnTo>
                    <a:pt x="571941" y="391663"/>
                  </a:lnTo>
                  <a:lnTo>
                    <a:pt x="572069" y="391804"/>
                  </a:lnTo>
                  <a:lnTo>
                    <a:pt x="572196" y="391949"/>
                  </a:lnTo>
                  <a:lnTo>
                    <a:pt x="572318" y="392094"/>
                  </a:lnTo>
                  <a:lnTo>
                    <a:pt x="572564" y="392153"/>
                  </a:lnTo>
                  <a:lnTo>
                    <a:pt x="572806" y="392221"/>
                  </a:lnTo>
                  <a:lnTo>
                    <a:pt x="573046" y="392298"/>
                  </a:lnTo>
                  <a:lnTo>
                    <a:pt x="573284" y="392384"/>
                  </a:lnTo>
                  <a:lnTo>
                    <a:pt x="573519" y="392475"/>
                  </a:lnTo>
                  <a:lnTo>
                    <a:pt x="573953" y="392706"/>
                  </a:lnTo>
                  <a:lnTo>
                    <a:pt x="574361" y="393001"/>
                  </a:lnTo>
                  <a:lnTo>
                    <a:pt x="574765" y="393309"/>
                  </a:lnTo>
                  <a:lnTo>
                    <a:pt x="575177" y="393577"/>
                  </a:lnTo>
                  <a:lnTo>
                    <a:pt x="575615" y="393763"/>
                  </a:lnTo>
                  <a:lnTo>
                    <a:pt x="575867" y="393817"/>
                  </a:lnTo>
                  <a:lnTo>
                    <a:pt x="576128" y="393844"/>
                  </a:lnTo>
                  <a:lnTo>
                    <a:pt x="576657" y="393881"/>
                  </a:lnTo>
                  <a:lnTo>
                    <a:pt x="576918" y="393908"/>
                  </a:lnTo>
                  <a:lnTo>
                    <a:pt x="577677" y="393999"/>
                  </a:lnTo>
                  <a:lnTo>
                    <a:pt x="577923" y="394048"/>
                  </a:lnTo>
                  <a:lnTo>
                    <a:pt x="578161" y="394121"/>
                  </a:lnTo>
                  <a:lnTo>
                    <a:pt x="578323" y="394198"/>
                  </a:lnTo>
                  <a:lnTo>
                    <a:pt x="578482" y="394298"/>
                  </a:lnTo>
                  <a:lnTo>
                    <a:pt x="578795" y="394502"/>
                  </a:lnTo>
                  <a:lnTo>
                    <a:pt x="578961" y="394570"/>
                  </a:lnTo>
                  <a:lnTo>
                    <a:pt x="579298" y="394606"/>
                  </a:lnTo>
                  <a:lnTo>
                    <a:pt x="579657" y="394552"/>
                  </a:lnTo>
                  <a:lnTo>
                    <a:pt x="580031" y="394456"/>
                  </a:lnTo>
                  <a:lnTo>
                    <a:pt x="580407" y="394375"/>
                  </a:lnTo>
                  <a:lnTo>
                    <a:pt x="580770" y="394352"/>
                  </a:lnTo>
                  <a:lnTo>
                    <a:pt x="581280" y="394429"/>
                  </a:lnTo>
                  <a:lnTo>
                    <a:pt x="581794" y="394574"/>
                  </a:lnTo>
                  <a:lnTo>
                    <a:pt x="582300" y="394769"/>
                  </a:lnTo>
                  <a:lnTo>
                    <a:pt x="582787" y="395010"/>
                  </a:lnTo>
                  <a:lnTo>
                    <a:pt x="583247" y="395268"/>
                  </a:lnTo>
                  <a:lnTo>
                    <a:pt x="583742" y="395595"/>
                  </a:lnTo>
                  <a:lnTo>
                    <a:pt x="584229" y="395966"/>
                  </a:lnTo>
                  <a:lnTo>
                    <a:pt x="584683" y="396379"/>
                  </a:lnTo>
                  <a:lnTo>
                    <a:pt x="585076" y="396828"/>
                  </a:lnTo>
                  <a:lnTo>
                    <a:pt x="585389" y="397309"/>
                  </a:lnTo>
                  <a:lnTo>
                    <a:pt x="585627" y="397948"/>
                  </a:lnTo>
                  <a:lnTo>
                    <a:pt x="585744" y="398669"/>
                  </a:lnTo>
                  <a:lnTo>
                    <a:pt x="585771" y="399426"/>
                  </a:lnTo>
                  <a:lnTo>
                    <a:pt x="585744" y="400197"/>
                  </a:lnTo>
                  <a:lnTo>
                    <a:pt x="585703" y="400941"/>
                  </a:lnTo>
                  <a:lnTo>
                    <a:pt x="585669" y="401367"/>
                  </a:lnTo>
                  <a:lnTo>
                    <a:pt x="585620" y="401793"/>
                  </a:lnTo>
                  <a:lnTo>
                    <a:pt x="585559" y="402215"/>
                  </a:lnTo>
                  <a:lnTo>
                    <a:pt x="585491" y="402636"/>
                  </a:lnTo>
                  <a:lnTo>
                    <a:pt x="585416" y="403063"/>
                  </a:lnTo>
                  <a:lnTo>
                    <a:pt x="585333" y="403389"/>
                  </a:lnTo>
                  <a:lnTo>
                    <a:pt x="585223" y="403725"/>
                  </a:lnTo>
                  <a:lnTo>
                    <a:pt x="585121" y="404056"/>
                  </a:lnTo>
                  <a:lnTo>
                    <a:pt x="585061" y="404378"/>
                  </a:lnTo>
                  <a:lnTo>
                    <a:pt x="585076" y="404682"/>
                  </a:lnTo>
                  <a:lnTo>
                    <a:pt x="585174" y="404931"/>
                  </a:lnTo>
                  <a:lnTo>
                    <a:pt x="585336" y="405171"/>
                  </a:lnTo>
                  <a:lnTo>
                    <a:pt x="585714" y="405634"/>
                  </a:lnTo>
                  <a:lnTo>
                    <a:pt x="585865" y="405883"/>
                  </a:lnTo>
                  <a:lnTo>
                    <a:pt x="585990" y="406160"/>
                  </a:lnTo>
                  <a:lnTo>
                    <a:pt x="586107" y="406446"/>
                  </a:lnTo>
                  <a:lnTo>
                    <a:pt x="586205" y="406736"/>
                  </a:lnTo>
                  <a:lnTo>
                    <a:pt x="586281" y="407030"/>
                  </a:lnTo>
                  <a:lnTo>
                    <a:pt x="586336" y="407330"/>
                  </a:lnTo>
                  <a:lnTo>
                    <a:pt x="586368" y="407842"/>
                  </a:lnTo>
                  <a:lnTo>
                    <a:pt x="586326" y="408373"/>
                  </a:lnTo>
                  <a:lnTo>
                    <a:pt x="586228" y="408912"/>
                  </a:lnTo>
                  <a:lnTo>
                    <a:pt x="586084" y="409438"/>
                  </a:lnTo>
                  <a:lnTo>
                    <a:pt x="585918" y="409946"/>
                  </a:lnTo>
                  <a:lnTo>
                    <a:pt x="585756" y="410327"/>
                  </a:lnTo>
                  <a:lnTo>
                    <a:pt x="585559" y="410699"/>
                  </a:lnTo>
                  <a:lnTo>
                    <a:pt x="585344" y="411062"/>
                  </a:lnTo>
                  <a:lnTo>
                    <a:pt x="585136" y="411429"/>
                  </a:lnTo>
                  <a:lnTo>
                    <a:pt x="584955" y="411805"/>
                  </a:lnTo>
                  <a:lnTo>
                    <a:pt x="584607" y="412594"/>
                  </a:lnTo>
                  <a:lnTo>
                    <a:pt x="584452" y="412993"/>
                  </a:lnTo>
                  <a:lnTo>
                    <a:pt x="584339" y="413397"/>
                  </a:lnTo>
                  <a:lnTo>
                    <a:pt x="584297" y="413796"/>
                  </a:lnTo>
                  <a:lnTo>
                    <a:pt x="584305" y="414077"/>
                  </a:lnTo>
                  <a:lnTo>
                    <a:pt x="584339" y="414363"/>
                  </a:lnTo>
                  <a:lnTo>
                    <a:pt x="584392" y="414648"/>
                  </a:lnTo>
                  <a:lnTo>
                    <a:pt x="584475" y="414920"/>
                  </a:lnTo>
                  <a:lnTo>
                    <a:pt x="584585" y="415175"/>
                  </a:lnTo>
                  <a:lnTo>
                    <a:pt x="584766" y="415451"/>
                  </a:lnTo>
                  <a:lnTo>
                    <a:pt x="585000" y="415701"/>
                  </a:lnTo>
                  <a:lnTo>
                    <a:pt x="585265" y="415932"/>
                  </a:lnTo>
                  <a:lnTo>
                    <a:pt x="585544" y="416158"/>
                  </a:lnTo>
                  <a:lnTo>
                    <a:pt x="585809" y="416385"/>
                  </a:lnTo>
                  <a:lnTo>
                    <a:pt x="586137" y="416639"/>
                  </a:lnTo>
                  <a:lnTo>
                    <a:pt x="586500" y="416870"/>
                  </a:lnTo>
                  <a:lnTo>
                    <a:pt x="586850" y="417106"/>
                  </a:lnTo>
                  <a:lnTo>
                    <a:pt x="587145" y="417365"/>
                  </a:lnTo>
                  <a:lnTo>
                    <a:pt x="587345" y="417660"/>
                  </a:lnTo>
                  <a:lnTo>
                    <a:pt x="587402" y="417827"/>
                  </a:lnTo>
                  <a:lnTo>
                    <a:pt x="587447" y="418000"/>
                  </a:lnTo>
                  <a:lnTo>
                    <a:pt x="587477" y="418181"/>
                  </a:lnTo>
                  <a:lnTo>
                    <a:pt x="587492" y="418358"/>
                  </a:lnTo>
                  <a:lnTo>
                    <a:pt x="587496" y="418535"/>
                  </a:lnTo>
                  <a:lnTo>
                    <a:pt x="587428" y="418711"/>
                  </a:lnTo>
                  <a:lnTo>
                    <a:pt x="587353" y="418888"/>
                  </a:lnTo>
                  <a:lnTo>
                    <a:pt x="587273" y="419065"/>
                  </a:lnTo>
                  <a:lnTo>
                    <a:pt x="587184" y="419237"/>
                  </a:lnTo>
                  <a:lnTo>
                    <a:pt x="587092" y="419401"/>
                  </a:lnTo>
                  <a:lnTo>
                    <a:pt x="586937" y="419637"/>
                  </a:lnTo>
                  <a:lnTo>
                    <a:pt x="586768" y="419863"/>
                  </a:lnTo>
                  <a:lnTo>
                    <a:pt x="586583" y="420081"/>
                  </a:lnTo>
                  <a:lnTo>
                    <a:pt x="586200" y="420507"/>
                  </a:lnTo>
                  <a:lnTo>
                    <a:pt x="586028" y="420670"/>
                  </a:lnTo>
                  <a:lnTo>
                    <a:pt x="585831" y="420824"/>
                  </a:lnTo>
                  <a:lnTo>
                    <a:pt x="585639" y="420983"/>
                  </a:lnTo>
                  <a:lnTo>
                    <a:pt x="585491" y="421147"/>
                  </a:lnTo>
                  <a:lnTo>
                    <a:pt x="585412" y="421319"/>
                  </a:lnTo>
                  <a:lnTo>
                    <a:pt x="585408" y="421450"/>
                  </a:lnTo>
                  <a:lnTo>
                    <a:pt x="585431" y="421586"/>
                  </a:lnTo>
                  <a:lnTo>
                    <a:pt x="585465" y="421727"/>
                  </a:lnTo>
                  <a:lnTo>
                    <a:pt x="585510" y="421868"/>
                  </a:lnTo>
                  <a:lnTo>
                    <a:pt x="585544" y="422004"/>
                  </a:lnTo>
                  <a:lnTo>
                    <a:pt x="585627" y="422307"/>
                  </a:lnTo>
                  <a:lnTo>
                    <a:pt x="585831" y="422910"/>
                  </a:lnTo>
                  <a:lnTo>
                    <a:pt x="585914" y="423214"/>
                  </a:lnTo>
                  <a:lnTo>
                    <a:pt x="585956" y="423518"/>
                  </a:lnTo>
                  <a:lnTo>
                    <a:pt x="585948" y="423985"/>
                  </a:lnTo>
                  <a:lnTo>
                    <a:pt x="585877" y="424466"/>
                  </a:lnTo>
                  <a:lnTo>
                    <a:pt x="585748" y="424946"/>
                  </a:lnTo>
                  <a:lnTo>
                    <a:pt x="585567" y="425395"/>
                  </a:lnTo>
                  <a:lnTo>
                    <a:pt x="585336" y="425795"/>
                  </a:lnTo>
                  <a:lnTo>
                    <a:pt x="585140" y="426040"/>
                  </a:lnTo>
                  <a:lnTo>
                    <a:pt x="584917" y="426266"/>
                  </a:lnTo>
                  <a:lnTo>
                    <a:pt x="584671" y="426475"/>
                  </a:lnTo>
                  <a:lnTo>
                    <a:pt x="584415" y="426665"/>
                  </a:lnTo>
                  <a:lnTo>
                    <a:pt x="584154" y="426842"/>
                  </a:lnTo>
                  <a:lnTo>
                    <a:pt x="583761" y="427073"/>
                  </a:lnTo>
                  <a:lnTo>
                    <a:pt x="583343" y="427264"/>
                  </a:lnTo>
                  <a:lnTo>
                    <a:pt x="582901" y="427427"/>
                  </a:lnTo>
                  <a:lnTo>
                    <a:pt x="582455" y="427550"/>
                  </a:lnTo>
                  <a:lnTo>
                    <a:pt x="582009" y="427636"/>
                  </a:lnTo>
                  <a:lnTo>
                    <a:pt x="581646" y="427663"/>
                  </a:lnTo>
                  <a:lnTo>
                    <a:pt x="581280" y="427659"/>
                  </a:lnTo>
                  <a:lnTo>
                    <a:pt x="580536" y="427613"/>
                  </a:lnTo>
                  <a:lnTo>
                    <a:pt x="580169" y="427604"/>
                  </a:lnTo>
                  <a:lnTo>
                    <a:pt x="579925" y="427604"/>
                  </a:lnTo>
                  <a:lnTo>
                    <a:pt x="579440" y="427613"/>
                  </a:lnTo>
                  <a:lnTo>
                    <a:pt x="578954" y="427631"/>
                  </a:lnTo>
                  <a:lnTo>
                    <a:pt x="578191" y="427640"/>
                  </a:lnTo>
                  <a:lnTo>
                    <a:pt x="577809" y="427649"/>
                  </a:lnTo>
                  <a:lnTo>
                    <a:pt x="577435" y="427677"/>
                  </a:lnTo>
                  <a:lnTo>
                    <a:pt x="577065" y="427745"/>
                  </a:lnTo>
                  <a:lnTo>
                    <a:pt x="576819" y="427799"/>
                  </a:lnTo>
                  <a:lnTo>
                    <a:pt x="576574" y="427863"/>
                  </a:lnTo>
                  <a:lnTo>
                    <a:pt x="576332" y="427939"/>
                  </a:lnTo>
                  <a:lnTo>
                    <a:pt x="576103" y="428039"/>
                  </a:lnTo>
                  <a:lnTo>
                    <a:pt x="575895" y="428162"/>
                  </a:lnTo>
                  <a:lnTo>
                    <a:pt x="575691" y="428334"/>
                  </a:lnTo>
                  <a:lnTo>
                    <a:pt x="575512" y="428547"/>
                  </a:lnTo>
                  <a:lnTo>
                    <a:pt x="575351" y="428783"/>
                  </a:lnTo>
                  <a:lnTo>
                    <a:pt x="575052" y="429264"/>
                  </a:lnTo>
                  <a:lnTo>
                    <a:pt x="574886" y="429567"/>
                  </a:lnTo>
                  <a:lnTo>
                    <a:pt x="574746" y="429880"/>
                  </a:lnTo>
                  <a:lnTo>
                    <a:pt x="574614" y="430202"/>
                  </a:lnTo>
                  <a:lnTo>
                    <a:pt x="574471" y="430515"/>
                  </a:lnTo>
                  <a:lnTo>
                    <a:pt x="574297" y="430810"/>
                  </a:lnTo>
                  <a:lnTo>
                    <a:pt x="574055" y="431118"/>
                  </a:lnTo>
                  <a:lnTo>
                    <a:pt x="573776" y="431404"/>
                  </a:lnTo>
                  <a:lnTo>
                    <a:pt x="573481" y="431676"/>
                  </a:lnTo>
                  <a:lnTo>
                    <a:pt x="573190" y="431953"/>
                  </a:lnTo>
                  <a:lnTo>
                    <a:pt x="572918" y="432243"/>
                  </a:lnTo>
                  <a:lnTo>
                    <a:pt x="572719" y="432474"/>
                  </a:lnTo>
                  <a:lnTo>
                    <a:pt x="572521" y="432710"/>
                  </a:lnTo>
                  <a:lnTo>
                    <a:pt x="572332" y="432950"/>
                  </a:lnTo>
                  <a:lnTo>
                    <a:pt x="572147" y="433195"/>
                  </a:lnTo>
                  <a:lnTo>
                    <a:pt x="571975" y="433445"/>
                  </a:lnTo>
                  <a:lnTo>
                    <a:pt x="571793" y="433762"/>
                  </a:lnTo>
                  <a:lnTo>
                    <a:pt x="571631" y="434098"/>
                  </a:lnTo>
                  <a:lnTo>
                    <a:pt x="571476" y="434438"/>
                  </a:lnTo>
                  <a:lnTo>
                    <a:pt x="571313" y="434769"/>
                  </a:lnTo>
                  <a:lnTo>
                    <a:pt x="571125" y="435086"/>
                  </a:lnTo>
                  <a:lnTo>
                    <a:pt x="570909" y="435390"/>
                  </a:lnTo>
                  <a:lnTo>
                    <a:pt x="570679" y="435689"/>
                  </a:lnTo>
                  <a:lnTo>
                    <a:pt x="570433" y="435975"/>
                  </a:lnTo>
                  <a:lnTo>
                    <a:pt x="570169" y="436238"/>
                  </a:lnTo>
                  <a:lnTo>
                    <a:pt x="569889" y="436474"/>
                  </a:lnTo>
                  <a:lnTo>
                    <a:pt x="569515" y="436714"/>
                  </a:lnTo>
                  <a:lnTo>
                    <a:pt x="569103" y="436923"/>
                  </a:lnTo>
                  <a:lnTo>
                    <a:pt x="568674" y="437091"/>
                  </a:lnTo>
                  <a:lnTo>
                    <a:pt x="568232" y="437218"/>
                  </a:lnTo>
                  <a:lnTo>
                    <a:pt x="567790" y="437313"/>
                  </a:lnTo>
                  <a:lnTo>
                    <a:pt x="567291" y="437358"/>
                  </a:lnTo>
                  <a:lnTo>
                    <a:pt x="566777" y="437345"/>
                  </a:lnTo>
                  <a:lnTo>
                    <a:pt x="566256" y="437286"/>
                  </a:lnTo>
                  <a:lnTo>
                    <a:pt x="564599" y="437023"/>
                  </a:lnTo>
                  <a:lnTo>
                    <a:pt x="564289" y="436968"/>
                  </a:lnTo>
                  <a:lnTo>
                    <a:pt x="563979" y="436896"/>
                  </a:lnTo>
                  <a:lnTo>
                    <a:pt x="563681" y="436805"/>
                  </a:lnTo>
                  <a:lnTo>
                    <a:pt x="563193" y="436619"/>
                  </a:lnTo>
                  <a:lnTo>
                    <a:pt x="562702" y="436393"/>
                  </a:lnTo>
                  <a:lnTo>
                    <a:pt x="562235" y="436125"/>
                  </a:lnTo>
                  <a:lnTo>
                    <a:pt x="561814" y="435812"/>
                  </a:lnTo>
                  <a:lnTo>
                    <a:pt x="561475" y="435449"/>
                  </a:lnTo>
                  <a:lnTo>
                    <a:pt x="561313" y="435191"/>
                  </a:lnTo>
                  <a:lnTo>
                    <a:pt x="561181" y="434909"/>
                  </a:lnTo>
                  <a:lnTo>
                    <a:pt x="560954" y="434315"/>
                  </a:lnTo>
                  <a:lnTo>
                    <a:pt x="560822" y="434030"/>
                  </a:lnTo>
                  <a:lnTo>
                    <a:pt x="560610" y="433672"/>
                  </a:lnTo>
                  <a:lnTo>
                    <a:pt x="560376" y="433322"/>
                  </a:lnTo>
                  <a:lnTo>
                    <a:pt x="560138" y="432978"/>
                  </a:lnTo>
                  <a:lnTo>
                    <a:pt x="559919" y="432628"/>
                  </a:lnTo>
                  <a:lnTo>
                    <a:pt x="559738" y="432256"/>
                  </a:lnTo>
                  <a:lnTo>
                    <a:pt x="559651" y="431921"/>
                  </a:lnTo>
                  <a:lnTo>
                    <a:pt x="559556" y="431182"/>
                  </a:lnTo>
                  <a:lnTo>
                    <a:pt x="559477" y="430878"/>
                  </a:lnTo>
                  <a:lnTo>
                    <a:pt x="559330" y="430692"/>
                  </a:lnTo>
                  <a:lnTo>
                    <a:pt x="559114" y="430638"/>
                  </a:lnTo>
                  <a:lnTo>
                    <a:pt x="558857" y="430656"/>
                  </a:lnTo>
                  <a:lnTo>
                    <a:pt x="558574" y="430719"/>
                  </a:lnTo>
                  <a:lnTo>
                    <a:pt x="558292" y="430801"/>
                  </a:lnTo>
                  <a:lnTo>
                    <a:pt x="558016" y="430864"/>
                  </a:lnTo>
                  <a:lnTo>
                    <a:pt x="557449" y="430969"/>
                  </a:lnTo>
                  <a:lnTo>
                    <a:pt x="557264" y="431023"/>
                  </a:lnTo>
                  <a:lnTo>
                    <a:pt x="557094" y="431091"/>
                  </a:lnTo>
                  <a:lnTo>
                    <a:pt x="556920" y="431204"/>
                  </a:lnTo>
                  <a:lnTo>
                    <a:pt x="556758" y="431345"/>
                  </a:lnTo>
                  <a:lnTo>
                    <a:pt x="556607" y="431499"/>
                  </a:lnTo>
                  <a:lnTo>
                    <a:pt x="556459" y="431658"/>
                  </a:lnTo>
                  <a:lnTo>
                    <a:pt x="556305" y="431808"/>
                  </a:lnTo>
                  <a:lnTo>
                    <a:pt x="555402" y="432656"/>
                  </a:lnTo>
                  <a:lnTo>
                    <a:pt x="555171" y="432860"/>
                  </a:lnTo>
                  <a:lnTo>
                    <a:pt x="554861" y="433123"/>
                  </a:lnTo>
                  <a:lnTo>
                    <a:pt x="554220" y="433622"/>
                  </a:lnTo>
                  <a:lnTo>
                    <a:pt x="553903" y="433876"/>
                  </a:lnTo>
                  <a:lnTo>
                    <a:pt x="553601" y="434148"/>
                  </a:lnTo>
                  <a:lnTo>
                    <a:pt x="553359" y="434406"/>
                  </a:lnTo>
                  <a:lnTo>
                    <a:pt x="552917" y="434969"/>
                  </a:lnTo>
                  <a:lnTo>
                    <a:pt x="552679" y="435227"/>
                  </a:lnTo>
                  <a:lnTo>
                    <a:pt x="552414" y="435440"/>
                  </a:lnTo>
                  <a:lnTo>
                    <a:pt x="552146" y="435594"/>
                  </a:lnTo>
                  <a:lnTo>
                    <a:pt x="551855" y="435726"/>
                  </a:lnTo>
                  <a:lnTo>
                    <a:pt x="551554" y="435835"/>
                  </a:lnTo>
                  <a:lnTo>
                    <a:pt x="551243" y="435912"/>
                  </a:lnTo>
                  <a:lnTo>
                    <a:pt x="550937" y="435961"/>
                  </a:lnTo>
                  <a:lnTo>
                    <a:pt x="550496" y="436107"/>
                  </a:lnTo>
                  <a:lnTo>
                    <a:pt x="550024" y="436288"/>
                  </a:lnTo>
                  <a:lnTo>
                    <a:pt x="549582" y="436497"/>
                  </a:lnTo>
                  <a:lnTo>
                    <a:pt x="549242" y="436741"/>
                  </a:lnTo>
                  <a:lnTo>
                    <a:pt x="549061" y="437018"/>
                  </a:lnTo>
                  <a:lnTo>
                    <a:pt x="549038" y="437250"/>
                  </a:lnTo>
                  <a:lnTo>
                    <a:pt x="549072" y="437499"/>
                  </a:lnTo>
                  <a:lnTo>
                    <a:pt x="549136" y="437753"/>
                  </a:lnTo>
                  <a:lnTo>
                    <a:pt x="549212" y="438011"/>
                  </a:lnTo>
                  <a:lnTo>
                    <a:pt x="549272" y="438265"/>
                  </a:lnTo>
                  <a:lnTo>
                    <a:pt x="549355" y="438683"/>
                  </a:lnTo>
                  <a:lnTo>
                    <a:pt x="549457" y="439095"/>
                  </a:lnTo>
                  <a:lnTo>
                    <a:pt x="549552" y="439512"/>
                  </a:lnTo>
                  <a:lnTo>
                    <a:pt x="549612" y="439925"/>
                  </a:lnTo>
                  <a:lnTo>
                    <a:pt x="549620" y="440333"/>
                  </a:lnTo>
                  <a:lnTo>
                    <a:pt x="549593" y="440673"/>
                  </a:lnTo>
                  <a:lnTo>
                    <a:pt x="549544" y="441018"/>
                  </a:lnTo>
                  <a:lnTo>
                    <a:pt x="549469" y="441353"/>
                  </a:lnTo>
                  <a:lnTo>
                    <a:pt x="549359" y="441675"/>
                  </a:lnTo>
                  <a:lnTo>
                    <a:pt x="549208" y="441961"/>
                  </a:lnTo>
                  <a:lnTo>
                    <a:pt x="549027" y="442183"/>
                  </a:lnTo>
                  <a:lnTo>
                    <a:pt x="548808" y="442387"/>
                  </a:lnTo>
                  <a:lnTo>
                    <a:pt x="548566" y="442569"/>
                  </a:lnTo>
                  <a:lnTo>
                    <a:pt x="548318" y="442746"/>
                  </a:lnTo>
                  <a:lnTo>
                    <a:pt x="548067" y="442913"/>
                  </a:lnTo>
                  <a:lnTo>
                    <a:pt x="547736" y="443122"/>
                  </a:lnTo>
                  <a:lnTo>
                    <a:pt x="547388" y="443317"/>
                  </a:lnTo>
                  <a:lnTo>
                    <a:pt x="547033" y="443494"/>
                  </a:lnTo>
                  <a:lnTo>
                    <a:pt x="546308" y="443816"/>
                  </a:lnTo>
                  <a:lnTo>
                    <a:pt x="545907" y="443961"/>
                  </a:lnTo>
                  <a:lnTo>
                    <a:pt x="545499" y="444088"/>
                  </a:lnTo>
                  <a:lnTo>
                    <a:pt x="545088" y="444201"/>
                  </a:lnTo>
                  <a:lnTo>
                    <a:pt x="544681" y="444328"/>
                  </a:lnTo>
                  <a:lnTo>
                    <a:pt x="544284" y="444478"/>
                  </a:lnTo>
                  <a:lnTo>
                    <a:pt x="544031" y="444601"/>
                  </a:lnTo>
                  <a:lnTo>
                    <a:pt x="543780" y="444732"/>
                  </a:lnTo>
                  <a:lnTo>
                    <a:pt x="543287" y="444999"/>
                  </a:lnTo>
                  <a:lnTo>
                    <a:pt x="543030" y="445117"/>
                  </a:lnTo>
                  <a:lnTo>
                    <a:pt x="542527" y="445326"/>
                  </a:lnTo>
                  <a:lnTo>
                    <a:pt x="542010" y="445516"/>
                  </a:lnTo>
                  <a:lnTo>
                    <a:pt x="541488" y="445680"/>
                  </a:lnTo>
                  <a:lnTo>
                    <a:pt x="540957" y="445816"/>
                  </a:lnTo>
                  <a:lnTo>
                    <a:pt x="540424" y="445929"/>
                  </a:lnTo>
                  <a:lnTo>
                    <a:pt x="539952" y="445984"/>
                  </a:lnTo>
                  <a:lnTo>
                    <a:pt x="539472" y="446002"/>
                  </a:lnTo>
                  <a:lnTo>
                    <a:pt x="538992" y="446006"/>
                  </a:lnTo>
                  <a:lnTo>
                    <a:pt x="538520" y="446038"/>
                  </a:lnTo>
                  <a:lnTo>
                    <a:pt x="538059" y="446120"/>
                  </a:lnTo>
                  <a:lnTo>
                    <a:pt x="537870" y="446183"/>
                  </a:lnTo>
                  <a:lnTo>
                    <a:pt x="537681" y="446251"/>
                  </a:lnTo>
                  <a:lnTo>
                    <a:pt x="537312" y="446396"/>
                  </a:lnTo>
                  <a:lnTo>
                    <a:pt x="537122" y="446455"/>
                  </a:lnTo>
                  <a:lnTo>
                    <a:pt x="536836" y="446523"/>
                  </a:lnTo>
                  <a:lnTo>
                    <a:pt x="536538" y="446578"/>
                  </a:lnTo>
                  <a:lnTo>
                    <a:pt x="536243" y="446618"/>
                  </a:lnTo>
                  <a:lnTo>
                    <a:pt x="535945" y="446646"/>
                  </a:lnTo>
                  <a:lnTo>
                    <a:pt x="535646" y="446664"/>
                  </a:lnTo>
                  <a:lnTo>
                    <a:pt x="535068" y="446646"/>
                  </a:lnTo>
                  <a:lnTo>
                    <a:pt x="534483" y="446573"/>
                  </a:lnTo>
                  <a:lnTo>
                    <a:pt x="533902" y="446455"/>
                  </a:lnTo>
                  <a:lnTo>
                    <a:pt x="533320" y="446305"/>
                  </a:lnTo>
                  <a:lnTo>
                    <a:pt x="532753" y="446147"/>
                  </a:lnTo>
                  <a:lnTo>
                    <a:pt x="532387" y="446025"/>
                  </a:lnTo>
                  <a:lnTo>
                    <a:pt x="531669" y="445739"/>
                  </a:lnTo>
                  <a:lnTo>
                    <a:pt x="531310" y="445603"/>
                  </a:lnTo>
                  <a:lnTo>
                    <a:pt x="530940" y="445489"/>
                  </a:lnTo>
                  <a:lnTo>
                    <a:pt x="530532" y="445403"/>
                  </a:lnTo>
                  <a:lnTo>
                    <a:pt x="530114" y="445344"/>
                  </a:lnTo>
                  <a:lnTo>
                    <a:pt x="529275" y="445249"/>
                  </a:lnTo>
                  <a:lnTo>
                    <a:pt x="528856" y="445181"/>
                  </a:lnTo>
                  <a:lnTo>
                    <a:pt x="528606" y="445145"/>
                  </a:lnTo>
                  <a:lnTo>
                    <a:pt x="528346" y="445113"/>
                  </a:lnTo>
                  <a:lnTo>
                    <a:pt x="528096" y="445072"/>
                  </a:lnTo>
                  <a:lnTo>
                    <a:pt x="527851" y="445018"/>
                  </a:lnTo>
                  <a:lnTo>
                    <a:pt x="527620" y="444927"/>
                  </a:lnTo>
                  <a:lnTo>
                    <a:pt x="527435" y="444809"/>
                  </a:lnTo>
                  <a:lnTo>
                    <a:pt x="527261" y="444659"/>
                  </a:lnTo>
                  <a:lnTo>
                    <a:pt x="527095" y="444501"/>
                  </a:lnTo>
                  <a:lnTo>
                    <a:pt x="526925" y="444346"/>
                  </a:lnTo>
                  <a:lnTo>
                    <a:pt x="526745" y="444210"/>
                  </a:lnTo>
                  <a:lnTo>
                    <a:pt x="526464" y="444070"/>
                  </a:lnTo>
                  <a:lnTo>
                    <a:pt x="526167" y="443957"/>
                  </a:lnTo>
                  <a:lnTo>
                    <a:pt x="525861" y="443857"/>
                  </a:lnTo>
                  <a:lnTo>
                    <a:pt x="525241" y="443680"/>
                  </a:lnTo>
                  <a:lnTo>
                    <a:pt x="524644" y="443489"/>
                  </a:lnTo>
                  <a:lnTo>
                    <a:pt x="524346" y="443403"/>
                  </a:lnTo>
                  <a:lnTo>
                    <a:pt x="524044" y="443326"/>
                  </a:lnTo>
                  <a:lnTo>
                    <a:pt x="523738" y="443267"/>
                  </a:lnTo>
                  <a:lnTo>
                    <a:pt x="523216" y="443195"/>
                  </a:lnTo>
                  <a:lnTo>
                    <a:pt x="522685" y="443163"/>
                  </a:lnTo>
                  <a:lnTo>
                    <a:pt x="522148" y="443163"/>
                  </a:lnTo>
                  <a:lnTo>
                    <a:pt x="521616" y="443208"/>
                  </a:lnTo>
                  <a:lnTo>
                    <a:pt x="521102" y="443295"/>
                  </a:lnTo>
                  <a:lnTo>
                    <a:pt x="520743" y="443394"/>
                  </a:lnTo>
                  <a:lnTo>
                    <a:pt x="520392" y="443526"/>
                  </a:lnTo>
                  <a:lnTo>
                    <a:pt x="519350" y="443966"/>
                  </a:lnTo>
                  <a:lnTo>
                    <a:pt x="519052" y="444083"/>
                  </a:lnTo>
                  <a:lnTo>
                    <a:pt x="518462" y="444328"/>
                  </a:lnTo>
                  <a:lnTo>
                    <a:pt x="517865" y="444564"/>
                  </a:lnTo>
                  <a:lnTo>
                    <a:pt x="517563" y="444646"/>
                  </a:lnTo>
                  <a:lnTo>
                    <a:pt x="516910" y="444782"/>
                  </a:lnTo>
                  <a:lnTo>
                    <a:pt x="516641" y="444886"/>
                  </a:lnTo>
                  <a:lnTo>
                    <a:pt x="516348" y="445285"/>
                  </a:lnTo>
                  <a:lnTo>
                    <a:pt x="516309" y="445412"/>
                  </a:lnTo>
                  <a:lnTo>
                    <a:pt x="516401" y="445766"/>
                  </a:lnTo>
                  <a:lnTo>
                    <a:pt x="516619" y="445843"/>
                  </a:lnTo>
                  <a:lnTo>
                    <a:pt x="516910" y="445911"/>
                  </a:lnTo>
                  <a:lnTo>
                    <a:pt x="517219" y="445970"/>
                  </a:lnTo>
                  <a:lnTo>
                    <a:pt x="517491" y="446034"/>
                  </a:lnTo>
                  <a:lnTo>
                    <a:pt x="517960" y="446156"/>
                  </a:lnTo>
                  <a:lnTo>
                    <a:pt x="518432" y="446269"/>
                  </a:lnTo>
                  <a:lnTo>
                    <a:pt x="518908" y="446374"/>
                  </a:lnTo>
                  <a:lnTo>
                    <a:pt x="519380" y="446487"/>
                  </a:lnTo>
                  <a:lnTo>
                    <a:pt x="519844" y="446618"/>
                  </a:lnTo>
                  <a:lnTo>
                    <a:pt x="520237" y="446741"/>
                  </a:lnTo>
                  <a:lnTo>
                    <a:pt x="520626" y="446868"/>
                  </a:lnTo>
                  <a:lnTo>
                    <a:pt x="521015" y="446999"/>
                  </a:lnTo>
                  <a:lnTo>
                    <a:pt x="521397" y="447149"/>
                  </a:lnTo>
                  <a:lnTo>
                    <a:pt x="521771" y="447312"/>
                  </a:lnTo>
                  <a:lnTo>
                    <a:pt x="522126" y="447494"/>
                  </a:lnTo>
                  <a:lnTo>
                    <a:pt x="522477" y="447689"/>
                  </a:lnTo>
                  <a:lnTo>
                    <a:pt x="522821" y="447897"/>
                  </a:lnTo>
                  <a:lnTo>
                    <a:pt x="523152" y="448115"/>
                  </a:lnTo>
                  <a:lnTo>
                    <a:pt x="523477" y="448351"/>
                  </a:lnTo>
                  <a:lnTo>
                    <a:pt x="523934" y="448718"/>
                  </a:lnTo>
                  <a:lnTo>
                    <a:pt x="524981" y="449838"/>
                  </a:lnTo>
                  <a:lnTo>
                    <a:pt x="525770" y="450500"/>
                  </a:lnTo>
                  <a:lnTo>
                    <a:pt x="526726" y="451643"/>
                  </a:lnTo>
                  <a:lnTo>
                    <a:pt x="526982" y="451906"/>
                  </a:lnTo>
                  <a:lnTo>
                    <a:pt x="527254" y="452165"/>
                  </a:lnTo>
                  <a:lnTo>
                    <a:pt x="527530" y="452410"/>
                  </a:lnTo>
                  <a:lnTo>
                    <a:pt x="527813" y="452650"/>
                  </a:lnTo>
                  <a:lnTo>
                    <a:pt x="528104" y="452881"/>
                  </a:lnTo>
                  <a:lnTo>
                    <a:pt x="528372" y="453067"/>
                  </a:lnTo>
                  <a:lnTo>
                    <a:pt x="528931" y="453403"/>
                  </a:lnTo>
                  <a:lnTo>
                    <a:pt x="529203" y="453580"/>
                  </a:lnTo>
                  <a:lnTo>
                    <a:pt x="529456" y="453779"/>
                  </a:lnTo>
                  <a:lnTo>
                    <a:pt x="529630" y="453943"/>
                  </a:lnTo>
                  <a:lnTo>
                    <a:pt x="529796" y="454115"/>
                  </a:lnTo>
                  <a:lnTo>
                    <a:pt x="529955" y="454296"/>
                  </a:lnTo>
                  <a:lnTo>
                    <a:pt x="530106" y="454478"/>
                  </a:lnTo>
                  <a:lnTo>
                    <a:pt x="530250" y="454668"/>
                  </a:lnTo>
                  <a:lnTo>
                    <a:pt x="530439" y="454927"/>
                  </a:lnTo>
                  <a:lnTo>
                    <a:pt x="530615" y="455199"/>
                  </a:lnTo>
                  <a:lnTo>
                    <a:pt x="530779" y="455480"/>
                  </a:lnTo>
                  <a:lnTo>
                    <a:pt x="530921" y="455765"/>
                  </a:lnTo>
                  <a:lnTo>
                    <a:pt x="531038" y="456060"/>
                  </a:lnTo>
                  <a:lnTo>
                    <a:pt x="531125" y="456328"/>
                  </a:lnTo>
                  <a:lnTo>
                    <a:pt x="531204" y="456609"/>
                  </a:lnTo>
                  <a:lnTo>
                    <a:pt x="531265" y="456895"/>
                  </a:lnTo>
                  <a:lnTo>
                    <a:pt x="531288" y="457176"/>
                  </a:lnTo>
                  <a:lnTo>
                    <a:pt x="531261" y="457439"/>
                  </a:lnTo>
                  <a:lnTo>
                    <a:pt x="531189" y="457661"/>
                  </a:lnTo>
                  <a:lnTo>
                    <a:pt x="531072" y="457883"/>
                  </a:lnTo>
                  <a:lnTo>
                    <a:pt x="530932" y="458092"/>
                  </a:lnTo>
                  <a:lnTo>
                    <a:pt x="530779" y="458296"/>
                  </a:lnTo>
                  <a:lnTo>
                    <a:pt x="530619" y="458491"/>
                  </a:lnTo>
                  <a:lnTo>
                    <a:pt x="530411" y="458727"/>
                  </a:lnTo>
                  <a:lnTo>
                    <a:pt x="530182" y="458949"/>
                  </a:lnTo>
                  <a:lnTo>
                    <a:pt x="529936" y="459153"/>
                  </a:lnTo>
                  <a:lnTo>
                    <a:pt x="529679" y="459348"/>
                  </a:lnTo>
                  <a:lnTo>
                    <a:pt x="529419" y="459530"/>
                  </a:lnTo>
                  <a:lnTo>
                    <a:pt x="529203" y="459666"/>
                  </a:lnTo>
                  <a:lnTo>
                    <a:pt x="528746" y="459902"/>
                  </a:lnTo>
                  <a:lnTo>
                    <a:pt x="528512" y="460015"/>
                  </a:lnTo>
                  <a:lnTo>
                    <a:pt x="528289" y="460137"/>
                  </a:lnTo>
                  <a:lnTo>
                    <a:pt x="528074" y="460269"/>
                  </a:lnTo>
                  <a:lnTo>
                    <a:pt x="527647" y="460545"/>
                  </a:lnTo>
                  <a:lnTo>
                    <a:pt x="527435" y="460677"/>
                  </a:lnTo>
                  <a:lnTo>
                    <a:pt x="527216" y="460804"/>
                  </a:lnTo>
                  <a:lnTo>
                    <a:pt x="526993" y="460917"/>
                  </a:lnTo>
                  <a:lnTo>
                    <a:pt x="526764" y="461022"/>
                  </a:lnTo>
                  <a:lnTo>
                    <a:pt x="526533" y="461121"/>
                  </a:lnTo>
                  <a:lnTo>
                    <a:pt x="526307" y="461230"/>
                  </a:lnTo>
                  <a:lnTo>
                    <a:pt x="526088" y="461348"/>
                  </a:lnTo>
                  <a:lnTo>
                    <a:pt x="525812" y="461557"/>
                  </a:lnTo>
                  <a:lnTo>
                    <a:pt x="525555" y="461797"/>
                  </a:lnTo>
                  <a:lnTo>
                    <a:pt x="525306" y="462042"/>
                  </a:lnTo>
                  <a:lnTo>
                    <a:pt x="525045" y="462274"/>
                  </a:lnTo>
                  <a:lnTo>
                    <a:pt x="524762" y="462450"/>
                  </a:lnTo>
                  <a:lnTo>
                    <a:pt x="524501" y="462537"/>
                  </a:lnTo>
                  <a:lnTo>
                    <a:pt x="524221" y="462586"/>
                  </a:lnTo>
                  <a:lnTo>
                    <a:pt x="523938" y="462627"/>
                  </a:lnTo>
                  <a:lnTo>
                    <a:pt x="523674" y="462686"/>
                  </a:lnTo>
                  <a:lnTo>
                    <a:pt x="523104" y="463149"/>
                  </a:lnTo>
                  <a:lnTo>
                    <a:pt x="523012" y="463280"/>
                  </a:lnTo>
                  <a:lnTo>
                    <a:pt x="522938" y="463421"/>
                  </a:lnTo>
                  <a:lnTo>
                    <a:pt x="522896" y="463561"/>
                  </a:lnTo>
                  <a:lnTo>
                    <a:pt x="522876" y="463720"/>
                  </a:lnTo>
                  <a:lnTo>
                    <a:pt x="522870" y="463879"/>
                  </a:lnTo>
                  <a:lnTo>
                    <a:pt x="522851" y="464029"/>
                  </a:lnTo>
                  <a:lnTo>
                    <a:pt x="522802" y="464169"/>
                  </a:lnTo>
                  <a:lnTo>
                    <a:pt x="522575" y="464310"/>
                  </a:lnTo>
                  <a:lnTo>
                    <a:pt x="522182" y="464351"/>
                  </a:lnTo>
                  <a:lnTo>
                    <a:pt x="521710" y="464351"/>
                  </a:lnTo>
                  <a:lnTo>
                    <a:pt x="521242" y="464382"/>
                  </a:lnTo>
                  <a:lnTo>
                    <a:pt x="520656" y="464668"/>
                  </a:lnTo>
                  <a:lnTo>
                    <a:pt x="520191" y="465094"/>
                  </a:lnTo>
                  <a:lnTo>
                    <a:pt x="520029" y="465258"/>
                  </a:lnTo>
                  <a:lnTo>
                    <a:pt x="519870" y="465425"/>
                  </a:lnTo>
                  <a:lnTo>
                    <a:pt x="519709" y="465584"/>
                  </a:lnTo>
                  <a:lnTo>
                    <a:pt x="519534" y="465738"/>
                  </a:lnTo>
                  <a:lnTo>
                    <a:pt x="519293" y="465902"/>
                  </a:lnTo>
                  <a:lnTo>
                    <a:pt x="519021" y="466038"/>
                  </a:lnTo>
                  <a:lnTo>
                    <a:pt x="518753" y="466178"/>
                  </a:lnTo>
                  <a:lnTo>
                    <a:pt x="518515" y="466332"/>
                  </a:lnTo>
                  <a:lnTo>
                    <a:pt x="518338" y="466527"/>
                  </a:lnTo>
                  <a:lnTo>
                    <a:pt x="518243" y="466777"/>
                  </a:lnTo>
                  <a:lnTo>
                    <a:pt x="518213" y="467058"/>
                  </a:lnTo>
                  <a:lnTo>
                    <a:pt x="518213" y="467670"/>
                  </a:lnTo>
                  <a:lnTo>
                    <a:pt x="518190" y="467965"/>
                  </a:lnTo>
                  <a:lnTo>
                    <a:pt x="518111" y="468392"/>
                  </a:lnTo>
                  <a:lnTo>
                    <a:pt x="518013" y="468818"/>
                  </a:lnTo>
                  <a:lnTo>
                    <a:pt x="517899" y="469239"/>
                  </a:lnTo>
                  <a:lnTo>
                    <a:pt x="517771" y="469657"/>
                  </a:lnTo>
                  <a:lnTo>
                    <a:pt x="517627" y="470065"/>
                  </a:lnTo>
                  <a:lnTo>
                    <a:pt x="517140" y="471217"/>
                  </a:lnTo>
                  <a:lnTo>
                    <a:pt x="516932" y="471734"/>
                  </a:lnTo>
                  <a:lnTo>
                    <a:pt x="516796" y="472056"/>
                  </a:lnTo>
                  <a:lnTo>
                    <a:pt x="516592" y="472378"/>
                  </a:lnTo>
                  <a:lnTo>
                    <a:pt x="516178" y="473348"/>
                  </a:lnTo>
                  <a:lnTo>
                    <a:pt x="515437" y="474051"/>
                  </a:lnTo>
                  <a:lnTo>
                    <a:pt x="515154" y="474269"/>
                  </a:lnTo>
                  <a:lnTo>
                    <a:pt x="514837" y="474459"/>
                  </a:lnTo>
                  <a:lnTo>
                    <a:pt x="514489" y="474614"/>
                  </a:lnTo>
                  <a:lnTo>
                    <a:pt x="514138" y="474727"/>
                  </a:lnTo>
                  <a:lnTo>
                    <a:pt x="513786" y="474791"/>
                  </a:lnTo>
                  <a:lnTo>
                    <a:pt x="513465" y="474791"/>
                  </a:lnTo>
                  <a:lnTo>
                    <a:pt x="513133" y="474736"/>
                  </a:lnTo>
                  <a:lnTo>
                    <a:pt x="512804" y="474655"/>
                  </a:lnTo>
                  <a:lnTo>
                    <a:pt x="512469" y="474564"/>
                  </a:lnTo>
                  <a:lnTo>
                    <a:pt x="512139" y="474482"/>
                  </a:lnTo>
                  <a:lnTo>
                    <a:pt x="511517" y="474360"/>
                  </a:lnTo>
                  <a:lnTo>
                    <a:pt x="510890" y="474228"/>
                  </a:lnTo>
                  <a:lnTo>
                    <a:pt x="510270" y="474092"/>
                  </a:lnTo>
                  <a:lnTo>
                    <a:pt x="509654" y="473929"/>
                  </a:lnTo>
                  <a:lnTo>
                    <a:pt x="509055" y="473739"/>
                  </a:lnTo>
                  <a:lnTo>
                    <a:pt x="508643" y="473543"/>
                  </a:lnTo>
                  <a:lnTo>
                    <a:pt x="508235" y="473299"/>
                  </a:lnTo>
                  <a:lnTo>
                    <a:pt x="507831" y="473063"/>
                  </a:lnTo>
                  <a:lnTo>
                    <a:pt x="507438" y="472899"/>
                  </a:lnTo>
                  <a:lnTo>
                    <a:pt x="507071" y="472872"/>
                  </a:lnTo>
                  <a:lnTo>
                    <a:pt x="506928" y="472908"/>
                  </a:lnTo>
                  <a:lnTo>
                    <a:pt x="506788" y="472958"/>
                  </a:lnTo>
                  <a:lnTo>
                    <a:pt x="506516" y="473081"/>
                  </a:lnTo>
                  <a:lnTo>
                    <a:pt x="504927" y="473688"/>
                  </a:lnTo>
                  <a:lnTo>
                    <a:pt x="504194" y="473947"/>
                  </a:lnTo>
                  <a:lnTo>
                    <a:pt x="503453" y="474165"/>
                  </a:lnTo>
                  <a:lnTo>
                    <a:pt x="502705" y="474319"/>
                  </a:lnTo>
                  <a:lnTo>
                    <a:pt x="502064" y="474423"/>
                  </a:lnTo>
                  <a:lnTo>
                    <a:pt x="501403" y="474519"/>
                  </a:lnTo>
                  <a:lnTo>
                    <a:pt x="500746" y="474573"/>
                  </a:lnTo>
                  <a:lnTo>
                    <a:pt x="500115" y="474546"/>
                  </a:lnTo>
                  <a:lnTo>
                    <a:pt x="499537" y="474401"/>
                  </a:lnTo>
                  <a:lnTo>
                    <a:pt x="499174" y="474206"/>
                  </a:lnTo>
                  <a:lnTo>
                    <a:pt x="498839" y="473947"/>
                  </a:lnTo>
                  <a:lnTo>
                    <a:pt x="498514" y="473657"/>
                  </a:lnTo>
                  <a:lnTo>
                    <a:pt x="498184" y="473376"/>
                  </a:lnTo>
                  <a:lnTo>
                    <a:pt x="497838" y="473126"/>
                  </a:lnTo>
                  <a:lnTo>
                    <a:pt x="497456" y="472908"/>
                  </a:lnTo>
                  <a:lnTo>
                    <a:pt x="497067" y="472704"/>
                  </a:lnTo>
                  <a:lnTo>
                    <a:pt x="496667" y="472519"/>
                  </a:lnTo>
                  <a:lnTo>
                    <a:pt x="496266" y="472346"/>
                  </a:lnTo>
                  <a:lnTo>
                    <a:pt x="495854" y="472192"/>
                  </a:lnTo>
                  <a:lnTo>
                    <a:pt x="495454" y="472060"/>
                  </a:lnTo>
                  <a:lnTo>
                    <a:pt x="495043" y="471943"/>
                  </a:lnTo>
                  <a:lnTo>
                    <a:pt x="494631" y="471843"/>
                  </a:lnTo>
                  <a:lnTo>
                    <a:pt x="494216" y="471752"/>
                  </a:lnTo>
                  <a:lnTo>
                    <a:pt x="493800" y="471670"/>
                  </a:lnTo>
                  <a:lnTo>
                    <a:pt x="493226" y="471575"/>
                  </a:lnTo>
                  <a:lnTo>
                    <a:pt x="492648" y="471507"/>
                  </a:lnTo>
                  <a:lnTo>
                    <a:pt x="491488" y="471403"/>
                  </a:lnTo>
                  <a:lnTo>
                    <a:pt x="490911" y="471344"/>
                  </a:lnTo>
                  <a:lnTo>
                    <a:pt x="489808" y="471221"/>
                  </a:lnTo>
                  <a:lnTo>
                    <a:pt x="489536" y="471181"/>
                  </a:lnTo>
                  <a:lnTo>
                    <a:pt x="489245" y="471117"/>
                  </a:lnTo>
                  <a:lnTo>
                    <a:pt x="488667" y="470954"/>
                  </a:lnTo>
                  <a:lnTo>
                    <a:pt x="488380" y="470895"/>
                  </a:lnTo>
                  <a:lnTo>
                    <a:pt x="488093" y="470876"/>
                  </a:lnTo>
                  <a:lnTo>
                    <a:pt x="487694" y="470940"/>
                  </a:lnTo>
                  <a:lnTo>
                    <a:pt x="487289" y="471081"/>
                  </a:lnTo>
                  <a:lnTo>
                    <a:pt x="486889" y="471276"/>
                  </a:lnTo>
                  <a:lnTo>
                    <a:pt x="486507" y="471503"/>
                  </a:lnTo>
                  <a:lnTo>
                    <a:pt x="486152" y="471743"/>
                  </a:lnTo>
                  <a:lnTo>
                    <a:pt x="485914" y="471943"/>
                  </a:lnTo>
                  <a:lnTo>
                    <a:pt x="485695" y="472165"/>
                  </a:lnTo>
                  <a:lnTo>
                    <a:pt x="485438" y="472446"/>
                  </a:lnTo>
                  <a:lnTo>
                    <a:pt x="485265" y="472627"/>
                  </a:lnTo>
                  <a:lnTo>
                    <a:pt x="485030" y="472831"/>
                  </a:lnTo>
                  <a:lnTo>
                    <a:pt x="484732" y="473031"/>
                  </a:lnTo>
                  <a:lnTo>
                    <a:pt x="484416" y="473212"/>
                  </a:lnTo>
                  <a:lnTo>
                    <a:pt x="483758" y="473535"/>
                  </a:lnTo>
                  <a:lnTo>
                    <a:pt x="483433" y="473702"/>
                  </a:lnTo>
                  <a:lnTo>
                    <a:pt x="482867" y="474010"/>
                  </a:lnTo>
                  <a:lnTo>
                    <a:pt x="481741" y="474632"/>
                  </a:lnTo>
                  <a:lnTo>
                    <a:pt x="481168" y="474917"/>
                  </a:lnTo>
                  <a:lnTo>
                    <a:pt x="480582" y="475172"/>
                  </a:lnTo>
                  <a:lnTo>
                    <a:pt x="479993" y="475362"/>
                  </a:lnTo>
                  <a:lnTo>
                    <a:pt x="479381" y="475503"/>
                  </a:lnTo>
                  <a:lnTo>
                    <a:pt x="478769" y="475634"/>
                  </a:lnTo>
                  <a:lnTo>
                    <a:pt x="478172" y="475793"/>
                  </a:lnTo>
                  <a:lnTo>
                    <a:pt x="477605" y="476020"/>
                  </a:lnTo>
                  <a:lnTo>
                    <a:pt x="477314" y="476174"/>
                  </a:lnTo>
                  <a:lnTo>
                    <a:pt x="477036" y="476346"/>
                  </a:lnTo>
                  <a:lnTo>
                    <a:pt x="476212" y="476895"/>
                  </a:lnTo>
                  <a:lnTo>
                    <a:pt x="475351" y="477453"/>
                  </a:lnTo>
                  <a:lnTo>
                    <a:pt x="474784" y="477834"/>
                  </a:lnTo>
                  <a:lnTo>
                    <a:pt x="474384" y="478083"/>
                  </a:lnTo>
                  <a:lnTo>
                    <a:pt x="473991" y="478337"/>
                  </a:lnTo>
                  <a:lnTo>
                    <a:pt x="473210" y="478863"/>
                  </a:lnTo>
                  <a:lnTo>
                    <a:pt x="472828" y="479136"/>
                  </a:lnTo>
                  <a:lnTo>
                    <a:pt x="472451" y="479412"/>
                  </a:lnTo>
                  <a:lnTo>
                    <a:pt x="472080" y="479693"/>
                  </a:lnTo>
                  <a:lnTo>
                    <a:pt x="471347" y="480270"/>
                  </a:lnTo>
                  <a:lnTo>
                    <a:pt x="470985" y="480564"/>
                  </a:lnTo>
                  <a:lnTo>
                    <a:pt x="470359" y="481058"/>
                  </a:lnTo>
                  <a:lnTo>
                    <a:pt x="469720" y="481548"/>
                  </a:lnTo>
                  <a:lnTo>
                    <a:pt x="469097" y="482056"/>
                  </a:lnTo>
                  <a:lnTo>
                    <a:pt x="468515" y="482596"/>
                  </a:lnTo>
                  <a:lnTo>
                    <a:pt x="467994" y="483186"/>
                  </a:lnTo>
                  <a:lnTo>
                    <a:pt x="467616" y="483716"/>
                  </a:lnTo>
                  <a:lnTo>
                    <a:pt x="467272" y="484279"/>
                  </a:lnTo>
                  <a:lnTo>
                    <a:pt x="466955" y="484864"/>
                  </a:lnTo>
                  <a:lnTo>
                    <a:pt x="466673" y="485467"/>
                  </a:lnTo>
                  <a:lnTo>
                    <a:pt x="466412" y="486070"/>
                  </a:lnTo>
                  <a:lnTo>
                    <a:pt x="466268" y="486451"/>
                  </a:lnTo>
                  <a:lnTo>
                    <a:pt x="466132" y="486836"/>
                  </a:lnTo>
                  <a:lnTo>
                    <a:pt x="466008" y="487227"/>
                  </a:lnTo>
                  <a:lnTo>
                    <a:pt x="465773" y="488007"/>
                  </a:lnTo>
                  <a:lnTo>
                    <a:pt x="465675" y="488428"/>
                  </a:lnTo>
                  <a:lnTo>
                    <a:pt x="465600" y="488868"/>
                  </a:lnTo>
                  <a:lnTo>
                    <a:pt x="465517" y="489299"/>
                  </a:lnTo>
                  <a:lnTo>
                    <a:pt x="465399" y="489703"/>
                  </a:lnTo>
                  <a:lnTo>
                    <a:pt x="465214" y="490061"/>
                  </a:lnTo>
                  <a:lnTo>
                    <a:pt x="464840" y="490447"/>
                  </a:lnTo>
                  <a:lnTo>
                    <a:pt x="464345" y="490764"/>
                  </a:lnTo>
                  <a:lnTo>
                    <a:pt x="463779" y="491023"/>
                  </a:lnTo>
                  <a:lnTo>
                    <a:pt x="463183" y="491218"/>
                  </a:lnTo>
                  <a:lnTo>
                    <a:pt x="462609" y="491354"/>
                  </a:lnTo>
                  <a:lnTo>
                    <a:pt x="462102" y="491422"/>
                  </a:lnTo>
                  <a:lnTo>
                    <a:pt x="461577" y="491440"/>
                  </a:lnTo>
                  <a:lnTo>
                    <a:pt x="461048" y="491413"/>
                  </a:lnTo>
                  <a:lnTo>
                    <a:pt x="460527" y="491340"/>
                  </a:lnTo>
                  <a:lnTo>
                    <a:pt x="460028" y="491227"/>
                  </a:lnTo>
                  <a:lnTo>
                    <a:pt x="459760" y="491132"/>
                  </a:lnTo>
                  <a:lnTo>
                    <a:pt x="459497" y="491014"/>
                  </a:lnTo>
                  <a:lnTo>
                    <a:pt x="459240" y="490887"/>
                  </a:lnTo>
                  <a:lnTo>
                    <a:pt x="458975" y="490769"/>
                  </a:lnTo>
                  <a:lnTo>
                    <a:pt x="458707" y="490673"/>
                  </a:lnTo>
                  <a:lnTo>
                    <a:pt x="458292" y="490592"/>
                  </a:lnTo>
                  <a:lnTo>
                    <a:pt x="457869" y="490556"/>
                  </a:lnTo>
                  <a:lnTo>
                    <a:pt x="457434" y="490542"/>
                  </a:lnTo>
                  <a:lnTo>
                    <a:pt x="456569" y="490556"/>
                  </a:lnTo>
                  <a:lnTo>
                    <a:pt x="456196" y="490578"/>
                  </a:lnTo>
                  <a:lnTo>
                    <a:pt x="455448" y="490673"/>
                  </a:lnTo>
                  <a:lnTo>
                    <a:pt x="455078" y="490701"/>
                  </a:lnTo>
                  <a:lnTo>
                    <a:pt x="454711" y="490687"/>
                  </a:lnTo>
                  <a:lnTo>
                    <a:pt x="454254" y="490606"/>
                  </a:lnTo>
                  <a:lnTo>
                    <a:pt x="453797" y="490479"/>
                  </a:lnTo>
                  <a:lnTo>
                    <a:pt x="453348" y="490311"/>
                  </a:lnTo>
                  <a:lnTo>
                    <a:pt x="452918" y="490107"/>
                  </a:lnTo>
                  <a:lnTo>
                    <a:pt x="452510" y="489875"/>
                  </a:lnTo>
                  <a:lnTo>
                    <a:pt x="452176" y="489653"/>
                  </a:lnTo>
                  <a:lnTo>
                    <a:pt x="451860" y="489408"/>
                  </a:lnTo>
                  <a:lnTo>
                    <a:pt x="451558" y="489136"/>
                  </a:lnTo>
                  <a:lnTo>
                    <a:pt x="451271" y="488850"/>
                  </a:lnTo>
                  <a:lnTo>
                    <a:pt x="450999" y="488556"/>
                  </a:lnTo>
                  <a:lnTo>
                    <a:pt x="450810" y="488306"/>
                  </a:lnTo>
                  <a:lnTo>
                    <a:pt x="450640" y="488038"/>
                  </a:lnTo>
                  <a:lnTo>
                    <a:pt x="450474" y="487766"/>
                  </a:lnTo>
                  <a:lnTo>
                    <a:pt x="450296" y="487508"/>
                  </a:lnTo>
                  <a:lnTo>
                    <a:pt x="450092" y="487281"/>
                  </a:lnTo>
                  <a:lnTo>
                    <a:pt x="449847" y="487104"/>
                  </a:lnTo>
                  <a:lnTo>
                    <a:pt x="449563" y="486959"/>
                  </a:lnTo>
                  <a:lnTo>
                    <a:pt x="449276" y="486827"/>
                  </a:lnTo>
                  <a:lnTo>
                    <a:pt x="449004" y="486678"/>
                  </a:lnTo>
                  <a:lnTo>
                    <a:pt x="448775" y="486487"/>
                  </a:lnTo>
                  <a:lnTo>
                    <a:pt x="448607" y="486270"/>
                  </a:lnTo>
                  <a:lnTo>
                    <a:pt x="448469" y="486020"/>
                  </a:lnTo>
                  <a:lnTo>
                    <a:pt x="448348" y="485753"/>
                  </a:lnTo>
                  <a:lnTo>
                    <a:pt x="448234" y="485485"/>
                  </a:lnTo>
                  <a:lnTo>
                    <a:pt x="448110" y="485222"/>
                  </a:lnTo>
                  <a:lnTo>
                    <a:pt x="447940" y="484877"/>
                  </a:lnTo>
                  <a:lnTo>
                    <a:pt x="447766" y="484537"/>
                  </a:lnTo>
                  <a:lnTo>
                    <a:pt x="447683" y="484365"/>
                  </a:lnTo>
                  <a:lnTo>
                    <a:pt x="447872" y="484101"/>
                  </a:lnTo>
                  <a:lnTo>
                    <a:pt x="448178" y="483725"/>
                  </a:lnTo>
                  <a:lnTo>
                    <a:pt x="448340" y="483562"/>
                  </a:lnTo>
                  <a:lnTo>
                    <a:pt x="448695" y="483263"/>
                  </a:lnTo>
                  <a:lnTo>
                    <a:pt x="448845" y="483104"/>
                  </a:lnTo>
                  <a:lnTo>
                    <a:pt x="448960" y="482927"/>
                  </a:lnTo>
                  <a:lnTo>
                    <a:pt x="449013" y="482795"/>
                  </a:lnTo>
                  <a:lnTo>
                    <a:pt x="449057" y="482659"/>
                  </a:lnTo>
                  <a:lnTo>
                    <a:pt x="449088" y="482514"/>
                  </a:lnTo>
                  <a:lnTo>
                    <a:pt x="449102" y="482374"/>
                  </a:lnTo>
                  <a:lnTo>
                    <a:pt x="449092" y="482242"/>
                  </a:lnTo>
                  <a:lnTo>
                    <a:pt x="448955" y="482106"/>
                  </a:lnTo>
                  <a:lnTo>
                    <a:pt x="448654" y="482002"/>
                  </a:lnTo>
                  <a:lnTo>
                    <a:pt x="448253" y="481916"/>
                  </a:lnTo>
                  <a:lnTo>
                    <a:pt x="447826" y="481843"/>
                  </a:lnTo>
                  <a:lnTo>
                    <a:pt x="447056" y="481684"/>
                  </a:lnTo>
                  <a:lnTo>
                    <a:pt x="446663" y="481621"/>
                  </a:lnTo>
                  <a:lnTo>
                    <a:pt x="445871" y="481503"/>
                  </a:lnTo>
                  <a:lnTo>
                    <a:pt x="445138" y="481403"/>
                  </a:lnTo>
                  <a:lnTo>
                    <a:pt x="444458" y="481321"/>
                  </a:lnTo>
                  <a:lnTo>
                    <a:pt x="444318" y="481340"/>
                  </a:lnTo>
                  <a:lnTo>
                    <a:pt x="444159" y="481317"/>
                  </a:lnTo>
                  <a:lnTo>
                    <a:pt x="444001" y="481281"/>
                  </a:lnTo>
                  <a:lnTo>
                    <a:pt x="443517" y="481725"/>
                  </a:lnTo>
                  <a:lnTo>
                    <a:pt x="443649" y="481943"/>
                  </a:lnTo>
                  <a:lnTo>
                    <a:pt x="443763" y="482161"/>
                  </a:lnTo>
                  <a:lnTo>
                    <a:pt x="443861" y="482387"/>
                  </a:lnTo>
                  <a:lnTo>
                    <a:pt x="443955" y="482619"/>
                  </a:lnTo>
                  <a:lnTo>
                    <a:pt x="444038" y="482850"/>
                  </a:lnTo>
                  <a:lnTo>
                    <a:pt x="444114" y="483086"/>
                  </a:lnTo>
                  <a:lnTo>
                    <a:pt x="444250" y="483589"/>
                  </a:lnTo>
                  <a:lnTo>
                    <a:pt x="444348" y="484106"/>
                  </a:lnTo>
                  <a:lnTo>
                    <a:pt x="444420" y="484632"/>
                  </a:lnTo>
                  <a:lnTo>
                    <a:pt x="444469" y="485158"/>
                  </a:lnTo>
                  <a:lnTo>
                    <a:pt x="444514" y="485684"/>
                  </a:lnTo>
                  <a:lnTo>
                    <a:pt x="444541" y="486274"/>
                  </a:lnTo>
                  <a:lnTo>
                    <a:pt x="444541" y="486864"/>
                  </a:lnTo>
                  <a:lnTo>
                    <a:pt x="444522" y="487458"/>
                  </a:lnTo>
                  <a:lnTo>
                    <a:pt x="444507" y="488047"/>
                  </a:lnTo>
                  <a:lnTo>
                    <a:pt x="444503" y="488642"/>
                  </a:lnTo>
                  <a:lnTo>
                    <a:pt x="444518" y="489091"/>
                  </a:lnTo>
                  <a:lnTo>
                    <a:pt x="444571" y="489984"/>
                  </a:lnTo>
                  <a:lnTo>
                    <a:pt x="444575" y="490428"/>
                  </a:lnTo>
                  <a:lnTo>
                    <a:pt x="444541" y="490868"/>
                  </a:lnTo>
                  <a:lnTo>
                    <a:pt x="444499" y="491182"/>
                  </a:lnTo>
                  <a:lnTo>
                    <a:pt x="444439" y="491490"/>
                  </a:lnTo>
                  <a:lnTo>
                    <a:pt x="444371" y="491798"/>
                  </a:lnTo>
                  <a:lnTo>
                    <a:pt x="444288" y="492102"/>
                  </a:lnTo>
                  <a:lnTo>
                    <a:pt x="444038" y="492742"/>
                  </a:lnTo>
                  <a:lnTo>
                    <a:pt x="443910" y="492955"/>
                  </a:lnTo>
                  <a:lnTo>
                    <a:pt x="443744" y="493159"/>
                  </a:lnTo>
                  <a:lnTo>
                    <a:pt x="443555" y="493354"/>
                  </a:lnTo>
                  <a:lnTo>
                    <a:pt x="443343" y="493531"/>
                  </a:lnTo>
                  <a:lnTo>
                    <a:pt x="443120" y="493689"/>
                  </a:lnTo>
                  <a:lnTo>
                    <a:pt x="442894" y="493830"/>
                  </a:lnTo>
                  <a:lnTo>
                    <a:pt x="442633" y="493953"/>
                  </a:lnTo>
                  <a:lnTo>
                    <a:pt x="442353" y="494043"/>
                  </a:lnTo>
                  <a:lnTo>
                    <a:pt x="441493" y="494270"/>
                  </a:lnTo>
                  <a:lnTo>
                    <a:pt x="441229" y="494361"/>
                  </a:lnTo>
                  <a:lnTo>
                    <a:pt x="440964" y="494460"/>
                  </a:lnTo>
                  <a:lnTo>
                    <a:pt x="440435" y="494642"/>
                  </a:lnTo>
                  <a:lnTo>
                    <a:pt x="440167" y="494714"/>
                  </a:lnTo>
                  <a:lnTo>
                    <a:pt x="439861" y="494778"/>
                  </a:lnTo>
                  <a:lnTo>
                    <a:pt x="439555" y="494828"/>
                  </a:lnTo>
                  <a:lnTo>
                    <a:pt x="439245" y="494869"/>
                  </a:lnTo>
                  <a:lnTo>
                    <a:pt x="438627" y="494937"/>
                  </a:lnTo>
                  <a:lnTo>
                    <a:pt x="438404" y="494959"/>
                  </a:lnTo>
                  <a:lnTo>
                    <a:pt x="437958" y="494996"/>
                  </a:lnTo>
                  <a:lnTo>
                    <a:pt x="437735" y="495023"/>
                  </a:lnTo>
                  <a:lnTo>
                    <a:pt x="437516" y="495064"/>
                  </a:lnTo>
                  <a:lnTo>
                    <a:pt x="437225" y="495150"/>
                  </a:lnTo>
                  <a:lnTo>
                    <a:pt x="436938" y="495268"/>
                  </a:lnTo>
                  <a:lnTo>
                    <a:pt x="436655" y="495404"/>
                  </a:lnTo>
                  <a:lnTo>
                    <a:pt x="436368" y="495531"/>
                  </a:lnTo>
                  <a:lnTo>
                    <a:pt x="436081" y="495644"/>
                  </a:lnTo>
                  <a:lnTo>
                    <a:pt x="435481" y="495857"/>
                  </a:lnTo>
                  <a:lnTo>
                    <a:pt x="435179" y="495953"/>
                  </a:lnTo>
                  <a:lnTo>
                    <a:pt x="434982" y="495994"/>
                  </a:lnTo>
                  <a:lnTo>
                    <a:pt x="434336" y="496143"/>
                  </a:lnTo>
                  <a:lnTo>
                    <a:pt x="433040" y="496424"/>
                  </a:lnTo>
                  <a:lnTo>
                    <a:pt x="431746" y="496692"/>
                  </a:lnTo>
                  <a:lnTo>
                    <a:pt x="430661" y="496878"/>
                  </a:lnTo>
                  <a:lnTo>
                    <a:pt x="430117" y="496964"/>
                  </a:lnTo>
                  <a:lnTo>
                    <a:pt x="429581" y="497068"/>
                  </a:lnTo>
                  <a:lnTo>
                    <a:pt x="429045" y="497204"/>
                  </a:lnTo>
                  <a:lnTo>
                    <a:pt x="428580" y="497336"/>
                  </a:lnTo>
                  <a:lnTo>
                    <a:pt x="428115" y="497481"/>
                  </a:lnTo>
                  <a:lnTo>
                    <a:pt x="427655" y="497640"/>
                  </a:lnTo>
                  <a:lnTo>
                    <a:pt x="427206" y="497831"/>
                  </a:lnTo>
                  <a:lnTo>
                    <a:pt x="426775" y="498053"/>
                  </a:lnTo>
                  <a:lnTo>
                    <a:pt x="426360" y="498316"/>
                  </a:lnTo>
                  <a:lnTo>
                    <a:pt x="426156" y="498461"/>
                  </a:lnTo>
                  <a:lnTo>
                    <a:pt x="425955" y="498611"/>
                  </a:lnTo>
                  <a:lnTo>
                    <a:pt x="425759" y="498765"/>
                  </a:lnTo>
                  <a:lnTo>
                    <a:pt x="425615" y="499037"/>
                  </a:lnTo>
                  <a:lnTo>
                    <a:pt x="425487" y="499323"/>
                  </a:lnTo>
                  <a:lnTo>
                    <a:pt x="425351" y="499599"/>
                  </a:lnTo>
                  <a:lnTo>
                    <a:pt x="425181" y="499849"/>
                  </a:lnTo>
                  <a:lnTo>
                    <a:pt x="425030" y="499994"/>
                  </a:lnTo>
                  <a:lnTo>
                    <a:pt x="424695" y="500257"/>
                  </a:lnTo>
                  <a:lnTo>
                    <a:pt x="424395" y="500543"/>
                  </a:lnTo>
                  <a:lnTo>
                    <a:pt x="424308" y="500674"/>
                  </a:lnTo>
                  <a:lnTo>
                    <a:pt x="424234" y="500815"/>
                  </a:lnTo>
                  <a:lnTo>
                    <a:pt x="424030" y="501251"/>
                  </a:lnTo>
                  <a:lnTo>
                    <a:pt x="423915" y="501473"/>
                  </a:lnTo>
                  <a:lnTo>
                    <a:pt x="423697" y="501917"/>
                  </a:lnTo>
                  <a:lnTo>
                    <a:pt x="423591" y="502144"/>
                  </a:lnTo>
                  <a:lnTo>
                    <a:pt x="423493" y="502371"/>
                  </a:lnTo>
                  <a:lnTo>
                    <a:pt x="423399" y="502638"/>
                  </a:lnTo>
                  <a:lnTo>
                    <a:pt x="423153" y="503455"/>
                  </a:lnTo>
                  <a:lnTo>
                    <a:pt x="422964" y="503935"/>
                  </a:lnTo>
                  <a:lnTo>
                    <a:pt x="422870" y="504149"/>
                  </a:lnTo>
                  <a:lnTo>
                    <a:pt x="422768" y="504362"/>
                  </a:lnTo>
                  <a:lnTo>
                    <a:pt x="422655" y="504561"/>
                  </a:lnTo>
                  <a:lnTo>
                    <a:pt x="421963" y="505219"/>
                  </a:lnTo>
                  <a:lnTo>
                    <a:pt x="421797" y="505292"/>
                  </a:lnTo>
                  <a:lnTo>
                    <a:pt x="421616" y="505337"/>
                  </a:lnTo>
                  <a:lnTo>
                    <a:pt x="421428" y="505368"/>
                  </a:lnTo>
                  <a:lnTo>
                    <a:pt x="421238" y="505405"/>
                  </a:lnTo>
                  <a:lnTo>
                    <a:pt x="421060" y="505459"/>
                  </a:lnTo>
                  <a:lnTo>
                    <a:pt x="420922" y="505523"/>
                  </a:lnTo>
                  <a:lnTo>
                    <a:pt x="420786" y="505591"/>
                  </a:lnTo>
                  <a:lnTo>
                    <a:pt x="420517" y="505741"/>
                  </a:lnTo>
                  <a:lnTo>
                    <a:pt x="420378" y="505804"/>
                  </a:lnTo>
                  <a:lnTo>
                    <a:pt x="420177" y="505886"/>
                  </a:lnTo>
                  <a:lnTo>
                    <a:pt x="419970" y="505958"/>
                  </a:lnTo>
                  <a:lnTo>
                    <a:pt x="419762" y="506027"/>
                  </a:lnTo>
                  <a:lnTo>
                    <a:pt x="419554" y="506085"/>
                  </a:lnTo>
                  <a:lnTo>
                    <a:pt x="419342" y="506140"/>
                  </a:lnTo>
                  <a:lnTo>
                    <a:pt x="419161" y="506180"/>
                  </a:lnTo>
                  <a:lnTo>
                    <a:pt x="418617" y="506276"/>
                  </a:lnTo>
                  <a:lnTo>
                    <a:pt x="418436" y="506317"/>
                  </a:lnTo>
                  <a:lnTo>
                    <a:pt x="418069" y="506421"/>
                  </a:lnTo>
                  <a:lnTo>
                    <a:pt x="417884" y="506480"/>
                  </a:lnTo>
                  <a:lnTo>
                    <a:pt x="417704" y="506548"/>
                  </a:lnTo>
                  <a:lnTo>
                    <a:pt x="417529" y="506625"/>
                  </a:lnTo>
                  <a:lnTo>
                    <a:pt x="417234" y="506784"/>
                  </a:lnTo>
                  <a:lnTo>
                    <a:pt x="416952" y="506965"/>
                  </a:lnTo>
                  <a:lnTo>
                    <a:pt x="416816" y="507065"/>
                  </a:lnTo>
                  <a:lnTo>
                    <a:pt x="416669" y="507224"/>
                  </a:lnTo>
                  <a:lnTo>
                    <a:pt x="416506" y="507369"/>
                  </a:lnTo>
                  <a:lnTo>
                    <a:pt x="416336" y="507510"/>
                  </a:lnTo>
                  <a:lnTo>
                    <a:pt x="416159" y="507637"/>
                  </a:lnTo>
                  <a:lnTo>
                    <a:pt x="415974" y="507746"/>
                  </a:lnTo>
                  <a:lnTo>
                    <a:pt x="415834" y="507818"/>
                  </a:lnTo>
                  <a:lnTo>
                    <a:pt x="415543" y="507936"/>
                  </a:lnTo>
                  <a:lnTo>
                    <a:pt x="415396" y="507986"/>
                  </a:lnTo>
                  <a:lnTo>
                    <a:pt x="415022" y="508135"/>
                  </a:lnTo>
                  <a:lnTo>
                    <a:pt x="414338" y="508394"/>
                  </a:lnTo>
                  <a:lnTo>
                    <a:pt x="413746" y="508648"/>
                  </a:lnTo>
                  <a:lnTo>
                    <a:pt x="413383" y="508820"/>
                  </a:lnTo>
                  <a:lnTo>
                    <a:pt x="413024" y="508997"/>
                  </a:lnTo>
                  <a:lnTo>
                    <a:pt x="412662" y="509170"/>
                  </a:lnTo>
                  <a:lnTo>
                    <a:pt x="412295" y="509333"/>
                  </a:lnTo>
                  <a:lnTo>
                    <a:pt x="412050" y="509437"/>
                  </a:lnTo>
                  <a:lnTo>
                    <a:pt x="411800" y="509532"/>
                  </a:lnTo>
                  <a:lnTo>
                    <a:pt x="411052" y="509827"/>
                  </a:lnTo>
                  <a:lnTo>
                    <a:pt x="410814" y="509913"/>
                  </a:lnTo>
                  <a:lnTo>
                    <a:pt x="410561" y="509991"/>
                  </a:lnTo>
                  <a:lnTo>
                    <a:pt x="410317" y="510077"/>
                  </a:lnTo>
                  <a:lnTo>
                    <a:pt x="410003" y="510254"/>
                  </a:lnTo>
                  <a:lnTo>
                    <a:pt x="409742" y="510313"/>
                  </a:lnTo>
                  <a:lnTo>
                    <a:pt x="409482" y="510367"/>
                  </a:lnTo>
                  <a:lnTo>
                    <a:pt x="409217" y="510412"/>
                  </a:lnTo>
                  <a:lnTo>
                    <a:pt x="408953" y="510449"/>
                  </a:lnTo>
                  <a:lnTo>
                    <a:pt x="408688" y="510476"/>
                  </a:lnTo>
                  <a:lnTo>
                    <a:pt x="408363" y="510503"/>
                  </a:lnTo>
                  <a:lnTo>
                    <a:pt x="408035" y="510517"/>
                  </a:lnTo>
                  <a:lnTo>
                    <a:pt x="407710" y="510517"/>
                  </a:lnTo>
                  <a:lnTo>
                    <a:pt x="407385" y="510503"/>
                  </a:lnTo>
                  <a:lnTo>
                    <a:pt x="407060" y="510467"/>
                  </a:lnTo>
                  <a:lnTo>
                    <a:pt x="406701" y="510399"/>
                  </a:lnTo>
                  <a:lnTo>
                    <a:pt x="406347" y="510303"/>
                  </a:lnTo>
                  <a:lnTo>
                    <a:pt x="405996" y="510190"/>
                  </a:lnTo>
                  <a:lnTo>
                    <a:pt x="405648" y="510068"/>
                  </a:lnTo>
                  <a:lnTo>
                    <a:pt x="405301" y="509940"/>
                  </a:lnTo>
                  <a:lnTo>
                    <a:pt x="404859" y="509768"/>
                  </a:lnTo>
                  <a:lnTo>
                    <a:pt x="404424" y="509587"/>
                  </a:lnTo>
                  <a:lnTo>
                    <a:pt x="403990" y="509387"/>
                  </a:lnTo>
                  <a:lnTo>
                    <a:pt x="403568" y="509179"/>
                  </a:lnTo>
                  <a:lnTo>
                    <a:pt x="403145" y="508966"/>
                  </a:lnTo>
                  <a:lnTo>
                    <a:pt x="402816" y="508793"/>
                  </a:lnTo>
                  <a:lnTo>
                    <a:pt x="402174" y="508430"/>
                  </a:lnTo>
                  <a:lnTo>
                    <a:pt x="401535" y="508058"/>
                  </a:lnTo>
                  <a:lnTo>
                    <a:pt x="400851" y="507668"/>
                  </a:lnTo>
                  <a:lnTo>
                    <a:pt x="400171" y="507274"/>
                  </a:lnTo>
                  <a:lnTo>
                    <a:pt x="399831" y="507074"/>
                  </a:lnTo>
                  <a:lnTo>
                    <a:pt x="399916" y="507410"/>
                  </a:lnTo>
                  <a:lnTo>
                    <a:pt x="400014" y="507741"/>
                  </a:lnTo>
                  <a:lnTo>
                    <a:pt x="400120" y="508072"/>
                  </a:lnTo>
                  <a:lnTo>
                    <a:pt x="400239" y="508399"/>
                  </a:lnTo>
                  <a:lnTo>
                    <a:pt x="400372" y="508716"/>
                  </a:lnTo>
                  <a:lnTo>
                    <a:pt x="400534" y="509065"/>
                  </a:lnTo>
                  <a:lnTo>
                    <a:pt x="400719" y="509410"/>
                  </a:lnTo>
                  <a:lnTo>
                    <a:pt x="400912" y="509746"/>
                  </a:lnTo>
                  <a:lnTo>
                    <a:pt x="401116" y="510077"/>
                  </a:lnTo>
                  <a:lnTo>
                    <a:pt x="401327" y="510403"/>
                  </a:lnTo>
                  <a:lnTo>
                    <a:pt x="401683" y="510929"/>
                  </a:lnTo>
                  <a:lnTo>
                    <a:pt x="402057" y="511446"/>
                  </a:lnTo>
                  <a:lnTo>
                    <a:pt x="402449" y="511946"/>
                  </a:lnTo>
                  <a:lnTo>
                    <a:pt x="402869" y="512426"/>
                  </a:lnTo>
                  <a:lnTo>
                    <a:pt x="403311" y="512875"/>
                  </a:lnTo>
                  <a:lnTo>
                    <a:pt x="403738" y="513274"/>
                  </a:lnTo>
                  <a:lnTo>
                    <a:pt x="404179" y="513665"/>
                  </a:lnTo>
                  <a:lnTo>
                    <a:pt x="404643" y="514027"/>
                  </a:lnTo>
                  <a:lnTo>
                    <a:pt x="405131" y="514340"/>
                  </a:lnTo>
                  <a:lnTo>
                    <a:pt x="405637" y="514585"/>
                  </a:lnTo>
                  <a:lnTo>
                    <a:pt x="405875" y="514671"/>
                  </a:lnTo>
                  <a:lnTo>
                    <a:pt x="406113" y="514748"/>
                  </a:lnTo>
                  <a:lnTo>
                    <a:pt x="406358" y="514817"/>
                  </a:lnTo>
                  <a:lnTo>
                    <a:pt x="406604" y="514871"/>
                  </a:lnTo>
                  <a:lnTo>
                    <a:pt x="406952" y="515002"/>
                  </a:lnTo>
                  <a:lnTo>
                    <a:pt x="407079" y="515062"/>
                  </a:lnTo>
                  <a:lnTo>
                    <a:pt x="407224" y="515107"/>
                  </a:lnTo>
                  <a:lnTo>
                    <a:pt x="407513" y="515188"/>
                  </a:lnTo>
                  <a:lnTo>
                    <a:pt x="407725" y="515238"/>
                  </a:lnTo>
                  <a:lnTo>
                    <a:pt x="407940" y="515275"/>
                  </a:lnTo>
                  <a:lnTo>
                    <a:pt x="408375" y="515329"/>
                  </a:lnTo>
                  <a:lnTo>
                    <a:pt x="408590" y="515361"/>
                  </a:lnTo>
                  <a:lnTo>
                    <a:pt x="408960" y="515433"/>
                  </a:lnTo>
                  <a:lnTo>
                    <a:pt x="409697" y="515588"/>
                  </a:lnTo>
                  <a:lnTo>
                    <a:pt x="410067" y="515655"/>
                  </a:lnTo>
                  <a:lnTo>
                    <a:pt x="410436" y="515706"/>
                  </a:lnTo>
                  <a:lnTo>
                    <a:pt x="410784" y="515733"/>
                  </a:lnTo>
                  <a:lnTo>
                    <a:pt x="411135" y="515746"/>
                  </a:lnTo>
                  <a:lnTo>
                    <a:pt x="411483" y="515751"/>
                  </a:lnTo>
                  <a:lnTo>
                    <a:pt x="411834" y="515746"/>
                  </a:lnTo>
                  <a:lnTo>
                    <a:pt x="412182" y="515737"/>
                  </a:lnTo>
                  <a:lnTo>
                    <a:pt x="412680" y="515696"/>
                  </a:lnTo>
                  <a:lnTo>
                    <a:pt x="413175" y="515633"/>
                  </a:lnTo>
                  <a:lnTo>
                    <a:pt x="413670" y="515551"/>
                  </a:lnTo>
                  <a:lnTo>
                    <a:pt x="414164" y="515461"/>
                  </a:lnTo>
                  <a:lnTo>
                    <a:pt x="414999" y="515297"/>
                  </a:lnTo>
                  <a:lnTo>
                    <a:pt x="415675" y="515157"/>
                  </a:lnTo>
                  <a:lnTo>
                    <a:pt x="416348" y="514993"/>
                  </a:lnTo>
                  <a:lnTo>
                    <a:pt x="416476" y="514944"/>
                  </a:lnTo>
                  <a:lnTo>
                    <a:pt x="416741" y="514853"/>
                  </a:lnTo>
                  <a:lnTo>
                    <a:pt x="417005" y="514771"/>
                  </a:lnTo>
                  <a:lnTo>
                    <a:pt x="417340" y="514690"/>
                  </a:lnTo>
                  <a:lnTo>
                    <a:pt x="417680" y="514626"/>
                  </a:lnTo>
                  <a:lnTo>
                    <a:pt x="417850" y="514599"/>
                  </a:lnTo>
                  <a:lnTo>
                    <a:pt x="418101" y="514572"/>
                  </a:lnTo>
                  <a:lnTo>
                    <a:pt x="418349" y="514558"/>
                  </a:lnTo>
                  <a:lnTo>
                    <a:pt x="418855" y="514540"/>
                  </a:lnTo>
                  <a:lnTo>
                    <a:pt x="419108" y="514526"/>
                  </a:lnTo>
                  <a:lnTo>
                    <a:pt x="419316" y="514512"/>
                  </a:lnTo>
                  <a:lnTo>
                    <a:pt x="419520" y="514490"/>
                  </a:lnTo>
                  <a:lnTo>
                    <a:pt x="419932" y="514454"/>
                  </a:lnTo>
                  <a:lnTo>
                    <a:pt x="420136" y="514454"/>
                  </a:lnTo>
                  <a:lnTo>
                    <a:pt x="420449" y="514467"/>
                  </a:lnTo>
                  <a:lnTo>
                    <a:pt x="420763" y="514499"/>
                  </a:lnTo>
                  <a:lnTo>
                    <a:pt x="421075" y="514544"/>
                  </a:lnTo>
                  <a:lnTo>
                    <a:pt x="421378" y="514617"/>
                  </a:lnTo>
                  <a:lnTo>
                    <a:pt x="421672" y="514717"/>
                  </a:lnTo>
                  <a:lnTo>
                    <a:pt x="421899" y="514812"/>
                  </a:lnTo>
                  <a:lnTo>
                    <a:pt x="422122" y="514926"/>
                  </a:lnTo>
                  <a:lnTo>
                    <a:pt x="422337" y="515048"/>
                  </a:lnTo>
                  <a:lnTo>
                    <a:pt x="422541" y="515188"/>
                  </a:lnTo>
                  <a:lnTo>
                    <a:pt x="422734" y="515343"/>
                  </a:lnTo>
                  <a:lnTo>
                    <a:pt x="422870" y="515461"/>
                  </a:lnTo>
                  <a:lnTo>
                    <a:pt x="422998" y="515588"/>
                  </a:lnTo>
                  <a:lnTo>
                    <a:pt x="423123" y="515719"/>
                  </a:lnTo>
                  <a:lnTo>
                    <a:pt x="423233" y="515860"/>
                  </a:lnTo>
                  <a:lnTo>
                    <a:pt x="423331" y="516009"/>
                  </a:lnTo>
                  <a:lnTo>
                    <a:pt x="423403" y="516150"/>
                  </a:lnTo>
                  <a:lnTo>
                    <a:pt x="423463" y="516300"/>
                  </a:lnTo>
                  <a:lnTo>
                    <a:pt x="423516" y="516454"/>
                  </a:lnTo>
                  <a:lnTo>
                    <a:pt x="423595" y="516763"/>
                  </a:lnTo>
                  <a:lnTo>
                    <a:pt x="423633" y="516994"/>
                  </a:lnTo>
                  <a:lnTo>
                    <a:pt x="423652" y="517225"/>
                  </a:lnTo>
                  <a:lnTo>
                    <a:pt x="423659" y="517701"/>
                  </a:lnTo>
                  <a:lnTo>
                    <a:pt x="423693" y="518332"/>
                  </a:lnTo>
                  <a:lnTo>
                    <a:pt x="423705" y="518527"/>
                  </a:lnTo>
                  <a:lnTo>
                    <a:pt x="423746" y="518921"/>
                  </a:lnTo>
                  <a:lnTo>
                    <a:pt x="423780" y="519148"/>
                  </a:lnTo>
                  <a:lnTo>
                    <a:pt x="423822" y="519375"/>
                  </a:lnTo>
                  <a:lnTo>
                    <a:pt x="423871" y="519597"/>
                  </a:lnTo>
                  <a:lnTo>
                    <a:pt x="423915" y="519824"/>
                  </a:lnTo>
                  <a:lnTo>
                    <a:pt x="424017" y="520368"/>
                  </a:lnTo>
                  <a:lnTo>
                    <a:pt x="424083" y="520690"/>
                  </a:lnTo>
                  <a:lnTo>
                    <a:pt x="424139" y="521013"/>
                  </a:lnTo>
                  <a:lnTo>
                    <a:pt x="424168" y="521330"/>
                  </a:lnTo>
                  <a:lnTo>
                    <a:pt x="424162" y="521647"/>
                  </a:lnTo>
                  <a:lnTo>
                    <a:pt x="424132" y="521851"/>
                  </a:lnTo>
                  <a:lnTo>
                    <a:pt x="424079" y="522060"/>
                  </a:lnTo>
                  <a:lnTo>
                    <a:pt x="423962" y="522468"/>
                  </a:lnTo>
                  <a:lnTo>
                    <a:pt x="423913" y="522672"/>
                  </a:lnTo>
                  <a:lnTo>
                    <a:pt x="423871" y="522886"/>
                  </a:lnTo>
                  <a:lnTo>
                    <a:pt x="423837" y="523099"/>
                  </a:lnTo>
                  <a:lnTo>
                    <a:pt x="423777" y="523530"/>
                  </a:lnTo>
                  <a:lnTo>
                    <a:pt x="423754" y="523748"/>
                  </a:lnTo>
                  <a:lnTo>
                    <a:pt x="423739" y="523983"/>
                  </a:lnTo>
                  <a:lnTo>
                    <a:pt x="423731" y="524219"/>
                  </a:lnTo>
                  <a:lnTo>
                    <a:pt x="423726" y="524451"/>
                  </a:lnTo>
                  <a:lnTo>
                    <a:pt x="423716" y="524686"/>
                  </a:lnTo>
                  <a:lnTo>
                    <a:pt x="423686" y="524918"/>
                  </a:lnTo>
                  <a:lnTo>
                    <a:pt x="423625" y="525194"/>
                  </a:lnTo>
                  <a:lnTo>
                    <a:pt x="423542" y="525467"/>
                  </a:lnTo>
                  <a:lnTo>
                    <a:pt x="423448" y="525734"/>
                  </a:lnTo>
                  <a:lnTo>
                    <a:pt x="423244" y="526269"/>
                  </a:lnTo>
                  <a:lnTo>
                    <a:pt x="423142" y="526550"/>
                  </a:lnTo>
                  <a:lnTo>
                    <a:pt x="423047" y="526836"/>
                  </a:lnTo>
                  <a:lnTo>
                    <a:pt x="422942" y="527118"/>
                  </a:lnTo>
                  <a:lnTo>
                    <a:pt x="422817" y="527381"/>
                  </a:lnTo>
                  <a:lnTo>
                    <a:pt x="422658" y="527616"/>
                  </a:lnTo>
                  <a:lnTo>
                    <a:pt x="422519" y="527766"/>
                  </a:lnTo>
                  <a:lnTo>
                    <a:pt x="422364" y="527902"/>
                  </a:lnTo>
                  <a:lnTo>
                    <a:pt x="422197" y="528025"/>
                  </a:lnTo>
                  <a:lnTo>
                    <a:pt x="421854" y="528261"/>
                  </a:lnTo>
                  <a:lnTo>
                    <a:pt x="421672" y="528370"/>
                  </a:lnTo>
                  <a:lnTo>
                    <a:pt x="421296" y="528565"/>
                  </a:lnTo>
                  <a:lnTo>
                    <a:pt x="420914" y="528755"/>
                  </a:lnTo>
                  <a:lnTo>
                    <a:pt x="420619" y="528909"/>
                  </a:lnTo>
                  <a:lnTo>
                    <a:pt x="420321" y="529055"/>
                  </a:lnTo>
                  <a:lnTo>
                    <a:pt x="420026" y="529204"/>
                  </a:lnTo>
                  <a:lnTo>
                    <a:pt x="419735" y="529358"/>
                  </a:lnTo>
                  <a:lnTo>
                    <a:pt x="419452" y="529526"/>
                  </a:lnTo>
                  <a:lnTo>
                    <a:pt x="419146" y="529726"/>
                  </a:lnTo>
                  <a:lnTo>
                    <a:pt x="418844" y="529939"/>
                  </a:lnTo>
                  <a:lnTo>
                    <a:pt x="418553" y="530161"/>
                  </a:lnTo>
                  <a:lnTo>
                    <a:pt x="418266" y="530392"/>
                  </a:lnTo>
                  <a:lnTo>
                    <a:pt x="417986" y="530628"/>
                  </a:lnTo>
                  <a:lnTo>
                    <a:pt x="417756" y="530841"/>
                  </a:lnTo>
                  <a:lnTo>
                    <a:pt x="417311" y="531300"/>
                  </a:lnTo>
                  <a:lnTo>
                    <a:pt x="417088" y="531522"/>
                  </a:lnTo>
                  <a:lnTo>
                    <a:pt x="416850" y="531731"/>
                  </a:lnTo>
                  <a:lnTo>
                    <a:pt x="416642" y="531889"/>
                  </a:lnTo>
                  <a:lnTo>
                    <a:pt x="416427" y="532044"/>
                  </a:lnTo>
                  <a:lnTo>
                    <a:pt x="416208" y="532189"/>
                  </a:lnTo>
                  <a:lnTo>
                    <a:pt x="415989" y="532329"/>
                  </a:lnTo>
                  <a:lnTo>
                    <a:pt x="415762" y="532461"/>
                  </a:lnTo>
                  <a:lnTo>
                    <a:pt x="415452" y="532629"/>
                  </a:lnTo>
                  <a:lnTo>
                    <a:pt x="415154" y="532837"/>
                  </a:lnTo>
                  <a:lnTo>
                    <a:pt x="414878" y="533073"/>
                  </a:lnTo>
                  <a:lnTo>
                    <a:pt x="414621" y="533332"/>
                  </a:lnTo>
                  <a:lnTo>
                    <a:pt x="414402" y="533604"/>
                  </a:lnTo>
                  <a:lnTo>
                    <a:pt x="414209" y="533926"/>
                  </a:lnTo>
                  <a:lnTo>
                    <a:pt x="414058" y="534280"/>
                  </a:lnTo>
                  <a:lnTo>
                    <a:pt x="413937" y="534652"/>
                  </a:lnTo>
                  <a:lnTo>
                    <a:pt x="413835" y="535033"/>
                  </a:lnTo>
                  <a:lnTo>
                    <a:pt x="413746" y="535409"/>
                  </a:lnTo>
                  <a:lnTo>
                    <a:pt x="413682" y="535795"/>
                  </a:lnTo>
                  <a:lnTo>
                    <a:pt x="413648" y="536185"/>
                  </a:lnTo>
                  <a:lnTo>
                    <a:pt x="413625" y="536575"/>
                  </a:lnTo>
                  <a:lnTo>
                    <a:pt x="413591" y="536965"/>
                  </a:lnTo>
                  <a:lnTo>
                    <a:pt x="413527" y="537351"/>
                  </a:lnTo>
                  <a:lnTo>
                    <a:pt x="413364" y="537868"/>
                  </a:lnTo>
                  <a:lnTo>
                    <a:pt x="413153" y="538376"/>
                  </a:lnTo>
                  <a:lnTo>
                    <a:pt x="412911" y="538879"/>
                  </a:lnTo>
                  <a:lnTo>
                    <a:pt x="412680" y="539383"/>
                  </a:lnTo>
                  <a:lnTo>
                    <a:pt x="412480" y="539900"/>
                  </a:lnTo>
                  <a:lnTo>
                    <a:pt x="412344" y="540367"/>
                  </a:lnTo>
                  <a:lnTo>
                    <a:pt x="412008" y="541801"/>
                  </a:lnTo>
                  <a:lnTo>
                    <a:pt x="411880" y="542272"/>
                  </a:lnTo>
                  <a:lnTo>
                    <a:pt x="411528" y="543402"/>
                  </a:lnTo>
                  <a:lnTo>
                    <a:pt x="411332" y="543960"/>
                  </a:lnTo>
                  <a:lnTo>
                    <a:pt x="411105" y="544500"/>
                  </a:lnTo>
                  <a:lnTo>
                    <a:pt x="410833" y="545007"/>
                  </a:lnTo>
                  <a:lnTo>
                    <a:pt x="410464" y="545538"/>
                  </a:lnTo>
                  <a:lnTo>
                    <a:pt x="410041" y="546037"/>
                  </a:lnTo>
                  <a:lnTo>
                    <a:pt x="409576" y="546513"/>
                  </a:lnTo>
                  <a:lnTo>
                    <a:pt x="409093" y="546967"/>
                  </a:lnTo>
                  <a:lnTo>
                    <a:pt x="408605" y="547412"/>
                  </a:lnTo>
                  <a:lnTo>
                    <a:pt x="408095" y="547888"/>
                  </a:lnTo>
                  <a:lnTo>
                    <a:pt x="407835" y="548119"/>
                  </a:lnTo>
                  <a:lnTo>
                    <a:pt x="407563" y="548333"/>
                  </a:lnTo>
                  <a:lnTo>
                    <a:pt x="407275" y="548518"/>
                  </a:lnTo>
                  <a:lnTo>
                    <a:pt x="406837" y="548732"/>
                  </a:lnTo>
                  <a:lnTo>
                    <a:pt x="406358" y="548909"/>
                  </a:lnTo>
                  <a:lnTo>
                    <a:pt x="405864" y="549040"/>
                  </a:lnTo>
                  <a:lnTo>
                    <a:pt x="405369" y="549108"/>
                  </a:lnTo>
                  <a:lnTo>
                    <a:pt x="404893" y="549099"/>
                  </a:lnTo>
                  <a:lnTo>
                    <a:pt x="404677" y="549072"/>
                  </a:lnTo>
                  <a:lnTo>
                    <a:pt x="404462" y="549027"/>
                  </a:lnTo>
                  <a:lnTo>
                    <a:pt x="404250" y="548972"/>
                  </a:lnTo>
                  <a:lnTo>
                    <a:pt x="403835" y="548831"/>
                  </a:lnTo>
                  <a:lnTo>
                    <a:pt x="403636" y="548727"/>
                  </a:lnTo>
                  <a:lnTo>
                    <a:pt x="403434" y="548595"/>
                  </a:lnTo>
                  <a:lnTo>
                    <a:pt x="403243" y="548460"/>
                  </a:lnTo>
                  <a:lnTo>
                    <a:pt x="403046" y="548355"/>
                  </a:lnTo>
                  <a:lnTo>
                    <a:pt x="402283" y="548428"/>
                  </a:lnTo>
                  <a:lnTo>
                    <a:pt x="402098" y="548546"/>
                  </a:lnTo>
                  <a:lnTo>
                    <a:pt x="401928" y="548709"/>
                  </a:lnTo>
                  <a:lnTo>
                    <a:pt x="401618" y="549104"/>
                  </a:lnTo>
                  <a:lnTo>
                    <a:pt x="401456" y="549289"/>
                  </a:lnTo>
                  <a:lnTo>
                    <a:pt x="401286" y="549476"/>
                  </a:lnTo>
                  <a:lnTo>
                    <a:pt x="401120" y="549666"/>
                  </a:lnTo>
                  <a:lnTo>
                    <a:pt x="400946" y="549848"/>
                  </a:lnTo>
                  <a:lnTo>
                    <a:pt x="400768" y="550015"/>
                  </a:lnTo>
                  <a:lnTo>
                    <a:pt x="400568" y="550151"/>
                  </a:lnTo>
                  <a:lnTo>
                    <a:pt x="400330" y="550256"/>
                  </a:lnTo>
                  <a:lnTo>
                    <a:pt x="400069" y="550328"/>
                  </a:lnTo>
                  <a:lnTo>
                    <a:pt x="399797" y="550378"/>
                  </a:lnTo>
                  <a:lnTo>
                    <a:pt x="399253" y="550442"/>
                  </a:lnTo>
                  <a:lnTo>
                    <a:pt x="399054" y="550455"/>
                  </a:lnTo>
                  <a:lnTo>
                    <a:pt x="398650" y="550455"/>
                  </a:lnTo>
                  <a:lnTo>
                    <a:pt x="398450" y="550460"/>
                  </a:lnTo>
                  <a:lnTo>
                    <a:pt x="398253" y="550487"/>
                  </a:lnTo>
                  <a:lnTo>
                    <a:pt x="397944" y="550573"/>
                  </a:lnTo>
                  <a:lnTo>
                    <a:pt x="397641" y="550696"/>
                  </a:lnTo>
                  <a:lnTo>
                    <a:pt x="397044" y="551004"/>
                  </a:lnTo>
                  <a:lnTo>
                    <a:pt x="396742" y="551150"/>
                  </a:lnTo>
                  <a:lnTo>
                    <a:pt x="396441" y="551281"/>
                  </a:lnTo>
                  <a:lnTo>
                    <a:pt x="395833" y="551535"/>
                  </a:lnTo>
                  <a:lnTo>
                    <a:pt x="395236" y="551812"/>
                  </a:lnTo>
                  <a:lnTo>
                    <a:pt x="394922" y="551948"/>
                  </a:lnTo>
                  <a:lnTo>
                    <a:pt x="394597" y="552075"/>
                  </a:lnTo>
                  <a:lnTo>
                    <a:pt x="394280" y="552220"/>
                  </a:lnTo>
                  <a:lnTo>
                    <a:pt x="394004" y="552388"/>
                  </a:lnTo>
                  <a:lnTo>
                    <a:pt x="393702" y="552723"/>
                  </a:lnTo>
                  <a:lnTo>
                    <a:pt x="393630" y="552860"/>
                  </a:lnTo>
                  <a:lnTo>
                    <a:pt x="393566" y="552996"/>
                  </a:lnTo>
                  <a:lnTo>
                    <a:pt x="393509" y="553141"/>
                  </a:lnTo>
                  <a:lnTo>
                    <a:pt x="393460" y="553281"/>
                  </a:lnTo>
                  <a:lnTo>
                    <a:pt x="393389" y="553504"/>
                  </a:lnTo>
                  <a:lnTo>
                    <a:pt x="393322" y="553744"/>
                  </a:lnTo>
                  <a:lnTo>
                    <a:pt x="393271" y="553984"/>
                  </a:lnTo>
                  <a:lnTo>
                    <a:pt x="393264" y="554193"/>
                  </a:lnTo>
                  <a:lnTo>
                    <a:pt x="393317" y="554347"/>
                  </a:lnTo>
                  <a:lnTo>
                    <a:pt x="393449" y="554434"/>
                  </a:lnTo>
                  <a:lnTo>
                    <a:pt x="393638" y="554470"/>
                  </a:lnTo>
                  <a:lnTo>
                    <a:pt x="393861" y="554484"/>
                  </a:lnTo>
                  <a:lnTo>
                    <a:pt x="394095" y="554484"/>
                  </a:lnTo>
                  <a:lnTo>
                    <a:pt x="394314" y="554488"/>
                  </a:lnTo>
                  <a:lnTo>
                    <a:pt x="394514" y="554502"/>
                  </a:lnTo>
                  <a:lnTo>
                    <a:pt x="394911" y="554511"/>
                  </a:lnTo>
                  <a:lnTo>
                    <a:pt x="395548" y="554502"/>
                  </a:lnTo>
                  <a:lnTo>
                    <a:pt x="396024" y="554474"/>
                  </a:lnTo>
                  <a:lnTo>
                    <a:pt x="396260" y="554465"/>
                  </a:lnTo>
                  <a:lnTo>
                    <a:pt x="396498" y="554465"/>
                  </a:lnTo>
                  <a:lnTo>
                    <a:pt x="396901" y="554474"/>
                  </a:lnTo>
                  <a:lnTo>
                    <a:pt x="397101" y="554484"/>
                  </a:lnTo>
                  <a:lnTo>
                    <a:pt x="397301" y="554506"/>
                  </a:lnTo>
                  <a:lnTo>
                    <a:pt x="397494" y="554547"/>
                  </a:lnTo>
                  <a:lnTo>
                    <a:pt x="397762" y="554624"/>
                  </a:lnTo>
                  <a:lnTo>
                    <a:pt x="398027" y="554733"/>
                  </a:lnTo>
                  <a:lnTo>
                    <a:pt x="398280" y="554865"/>
                  </a:lnTo>
                  <a:lnTo>
                    <a:pt x="398518" y="555019"/>
                  </a:lnTo>
                  <a:lnTo>
                    <a:pt x="398733" y="555196"/>
                  </a:lnTo>
                  <a:lnTo>
                    <a:pt x="398907" y="555368"/>
                  </a:lnTo>
                  <a:lnTo>
                    <a:pt x="399073" y="555563"/>
                  </a:lnTo>
                  <a:lnTo>
                    <a:pt x="399217" y="555772"/>
                  </a:lnTo>
                  <a:lnTo>
                    <a:pt x="399330" y="555989"/>
                  </a:lnTo>
                  <a:lnTo>
                    <a:pt x="399402" y="556207"/>
                  </a:lnTo>
                  <a:lnTo>
                    <a:pt x="399421" y="556380"/>
                  </a:lnTo>
                  <a:lnTo>
                    <a:pt x="399421" y="556556"/>
                  </a:lnTo>
                  <a:lnTo>
                    <a:pt x="399402" y="556738"/>
                  </a:lnTo>
                  <a:lnTo>
                    <a:pt x="399368" y="556915"/>
                  </a:lnTo>
                  <a:lnTo>
                    <a:pt x="399322" y="557083"/>
                  </a:lnTo>
                  <a:lnTo>
                    <a:pt x="399224" y="557296"/>
                  </a:lnTo>
                  <a:lnTo>
                    <a:pt x="399088" y="557495"/>
                  </a:lnTo>
                  <a:lnTo>
                    <a:pt x="398763" y="557877"/>
                  </a:lnTo>
                  <a:lnTo>
                    <a:pt x="398620" y="558076"/>
                  </a:lnTo>
                  <a:lnTo>
                    <a:pt x="398469" y="558344"/>
                  </a:lnTo>
                  <a:lnTo>
                    <a:pt x="398200" y="558897"/>
                  </a:lnTo>
                  <a:lnTo>
                    <a:pt x="398061" y="559174"/>
                  </a:lnTo>
                  <a:lnTo>
                    <a:pt x="397906" y="559442"/>
                  </a:lnTo>
                  <a:lnTo>
                    <a:pt x="397724" y="559696"/>
                  </a:lnTo>
                  <a:lnTo>
                    <a:pt x="397524" y="559936"/>
                  </a:lnTo>
                  <a:lnTo>
                    <a:pt x="397316" y="560172"/>
                  </a:lnTo>
                  <a:lnTo>
                    <a:pt x="397120" y="560417"/>
                  </a:lnTo>
                  <a:lnTo>
                    <a:pt x="396950" y="560675"/>
                  </a:lnTo>
                  <a:lnTo>
                    <a:pt x="396822" y="560916"/>
                  </a:lnTo>
                  <a:lnTo>
                    <a:pt x="396704" y="561156"/>
                  </a:lnTo>
                  <a:lnTo>
                    <a:pt x="396599" y="561410"/>
                  </a:lnTo>
                  <a:lnTo>
                    <a:pt x="396508" y="561664"/>
                  </a:lnTo>
                  <a:lnTo>
                    <a:pt x="396430" y="561923"/>
                  </a:lnTo>
                  <a:lnTo>
                    <a:pt x="396153" y="562331"/>
                  </a:lnTo>
                  <a:lnTo>
                    <a:pt x="396056" y="562463"/>
                  </a:lnTo>
                  <a:lnTo>
                    <a:pt x="395961" y="562599"/>
                  </a:lnTo>
                  <a:lnTo>
                    <a:pt x="395791" y="562826"/>
                  </a:lnTo>
                  <a:lnTo>
                    <a:pt x="395429" y="563275"/>
                  </a:lnTo>
                  <a:lnTo>
                    <a:pt x="395073" y="563728"/>
                  </a:lnTo>
                  <a:lnTo>
                    <a:pt x="394446" y="564545"/>
                  </a:lnTo>
                  <a:lnTo>
                    <a:pt x="393823" y="565371"/>
                  </a:lnTo>
                  <a:lnTo>
                    <a:pt x="393230" y="566214"/>
                  </a:lnTo>
                  <a:lnTo>
                    <a:pt x="392691" y="567085"/>
                  </a:lnTo>
                  <a:lnTo>
                    <a:pt x="392226" y="567983"/>
                  </a:lnTo>
                  <a:lnTo>
                    <a:pt x="391977" y="568741"/>
                  </a:lnTo>
                  <a:lnTo>
                    <a:pt x="391818" y="569553"/>
                  </a:lnTo>
                  <a:lnTo>
                    <a:pt x="391667" y="570365"/>
                  </a:lnTo>
                  <a:lnTo>
                    <a:pt x="391444" y="571109"/>
                  </a:lnTo>
                  <a:lnTo>
                    <a:pt x="391074" y="571726"/>
                  </a:lnTo>
                  <a:lnTo>
                    <a:pt x="390896" y="571917"/>
                  </a:lnTo>
                  <a:lnTo>
                    <a:pt x="390704" y="572098"/>
                  </a:lnTo>
                  <a:lnTo>
                    <a:pt x="390503" y="572270"/>
                  </a:lnTo>
                  <a:lnTo>
                    <a:pt x="390292" y="572429"/>
                  </a:lnTo>
                  <a:lnTo>
                    <a:pt x="390080" y="572583"/>
                  </a:lnTo>
                  <a:lnTo>
                    <a:pt x="389736" y="572806"/>
                  </a:lnTo>
                  <a:lnTo>
                    <a:pt x="389370" y="573005"/>
                  </a:lnTo>
                  <a:lnTo>
                    <a:pt x="388992" y="573187"/>
                  </a:lnTo>
                  <a:lnTo>
                    <a:pt x="388608" y="573341"/>
                  </a:lnTo>
                  <a:lnTo>
                    <a:pt x="388219" y="573477"/>
                  </a:lnTo>
                  <a:lnTo>
                    <a:pt x="387788" y="573559"/>
                  </a:lnTo>
                  <a:lnTo>
                    <a:pt x="386870" y="573600"/>
                  </a:lnTo>
                  <a:lnTo>
                    <a:pt x="386451" y="573658"/>
                  </a:lnTo>
                  <a:lnTo>
                    <a:pt x="386092" y="573822"/>
                  </a:lnTo>
                  <a:lnTo>
                    <a:pt x="385956" y="573931"/>
                  </a:lnTo>
                  <a:lnTo>
                    <a:pt x="385820" y="574049"/>
                  </a:lnTo>
                  <a:lnTo>
                    <a:pt x="385695" y="574180"/>
                  </a:lnTo>
                  <a:lnTo>
                    <a:pt x="384944" y="574507"/>
                  </a:lnTo>
                  <a:lnTo>
                    <a:pt x="384695" y="574620"/>
                  </a:lnTo>
                  <a:lnTo>
                    <a:pt x="384193" y="574861"/>
                  </a:lnTo>
                  <a:lnTo>
                    <a:pt x="383940" y="574992"/>
                  </a:lnTo>
                  <a:lnTo>
                    <a:pt x="383433" y="575246"/>
                  </a:lnTo>
                  <a:lnTo>
                    <a:pt x="383176" y="575364"/>
                  </a:lnTo>
                  <a:lnTo>
                    <a:pt x="382787" y="575537"/>
                  </a:lnTo>
                  <a:lnTo>
                    <a:pt x="382591" y="575618"/>
                  </a:lnTo>
                  <a:lnTo>
                    <a:pt x="382394" y="575695"/>
                  </a:lnTo>
                  <a:lnTo>
                    <a:pt x="382194" y="575755"/>
                  </a:lnTo>
                  <a:lnTo>
                    <a:pt x="381859" y="575822"/>
                  </a:lnTo>
                  <a:lnTo>
                    <a:pt x="381519" y="575850"/>
                  </a:lnTo>
                  <a:lnTo>
                    <a:pt x="381171" y="575863"/>
                  </a:lnTo>
                  <a:lnTo>
                    <a:pt x="380824" y="575882"/>
                  </a:lnTo>
                  <a:lnTo>
                    <a:pt x="380484" y="575931"/>
                  </a:lnTo>
                  <a:lnTo>
                    <a:pt x="380227" y="575986"/>
                  </a:lnTo>
                  <a:lnTo>
                    <a:pt x="379970" y="576054"/>
                  </a:lnTo>
                  <a:lnTo>
                    <a:pt x="379717" y="576126"/>
                  </a:lnTo>
                  <a:lnTo>
                    <a:pt x="379464" y="576208"/>
                  </a:lnTo>
                  <a:lnTo>
                    <a:pt x="379215" y="576299"/>
                  </a:lnTo>
                  <a:lnTo>
                    <a:pt x="379607" y="576394"/>
                  </a:lnTo>
                  <a:lnTo>
                    <a:pt x="380000" y="576498"/>
                  </a:lnTo>
                  <a:lnTo>
                    <a:pt x="380389" y="576616"/>
                  </a:lnTo>
                  <a:lnTo>
                    <a:pt x="380775" y="576743"/>
                  </a:lnTo>
                  <a:lnTo>
                    <a:pt x="381160" y="576879"/>
                  </a:lnTo>
                  <a:lnTo>
                    <a:pt x="381542" y="577034"/>
                  </a:lnTo>
                  <a:lnTo>
                    <a:pt x="381923" y="577197"/>
                  </a:lnTo>
                  <a:lnTo>
                    <a:pt x="382679" y="577551"/>
                  </a:lnTo>
                  <a:lnTo>
                    <a:pt x="383052" y="577732"/>
                  </a:lnTo>
                  <a:lnTo>
                    <a:pt x="383694" y="578014"/>
                  </a:lnTo>
                  <a:lnTo>
                    <a:pt x="383902" y="578118"/>
                  </a:lnTo>
                  <a:lnTo>
                    <a:pt x="384098" y="578240"/>
                  </a:lnTo>
                  <a:lnTo>
                    <a:pt x="384302" y="578381"/>
                  </a:lnTo>
                  <a:lnTo>
                    <a:pt x="384495" y="578540"/>
                  </a:lnTo>
                  <a:lnTo>
                    <a:pt x="384680" y="578708"/>
                  </a:lnTo>
                  <a:lnTo>
                    <a:pt x="384858" y="578885"/>
                  </a:lnTo>
                  <a:lnTo>
                    <a:pt x="385020" y="579071"/>
                  </a:lnTo>
                  <a:lnTo>
                    <a:pt x="385243" y="579207"/>
                  </a:lnTo>
                  <a:lnTo>
                    <a:pt x="385691" y="579434"/>
                  </a:lnTo>
                  <a:lnTo>
                    <a:pt x="386062" y="579615"/>
                  </a:lnTo>
                  <a:lnTo>
                    <a:pt x="386152" y="579819"/>
                  </a:lnTo>
                  <a:lnTo>
                    <a:pt x="386326" y="580042"/>
                  </a:lnTo>
                  <a:lnTo>
                    <a:pt x="387089" y="579960"/>
                  </a:lnTo>
                  <a:lnTo>
                    <a:pt x="389379" y="579479"/>
                  </a:lnTo>
                  <a:lnTo>
                    <a:pt x="390394" y="579352"/>
                  </a:lnTo>
                  <a:lnTo>
                    <a:pt x="391119" y="579320"/>
                  </a:lnTo>
                  <a:lnTo>
                    <a:pt x="391482" y="579316"/>
                  </a:lnTo>
                  <a:lnTo>
                    <a:pt x="391837" y="579334"/>
                  </a:lnTo>
                  <a:lnTo>
                    <a:pt x="392188" y="579383"/>
                  </a:lnTo>
                  <a:lnTo>
                    <a:pt x="392453" y="579438"/>
                  </a:lnTo>
                  <a:lnTo>
                    <a:pt x="392720" y="579506"/>
                  </a:lnTo>
                  <a:lnTo>
                    <a:pt x="392984" y="579588"/>
                  </a:lnTo>
                  <a:lnTo>
                    <a:pt x="393226" y="579697"/>
                  </a:lnTo>
                  <a:lnTo>
                    <a:pt x="393551" y="579964"/>
                  </a:lnTo>
                  <a:lnTo>
                    <a:pt x="393668" y="580100"/>
                  </a:lnTo>
                  <a:lnTo>
                    <a:pt x="393770" y="580246"/>
                  </a:lnTo>
                  <a:lnTo>
                    <a:pt x="393853" y="580404"/>
                  </a:lnTo>
                  <a:lnTo>
                    <a:pt x="393906" y="580558"/>
                  </a:lnTo>
                  <a:lnTo>
                    <a:pt x="393921" y="580704"/>
                  </a:lnTo>
                  <a:lnTo>
                    <a:pt x="393906" y="580858"/>
                  </a:lnTo>
                  <a:lnTo>
                    <a:pt x="393853" y="581166"/>
                  </a:lnTo>
                  <a:lnTo>
                    <a:pt x="393838" y="581321"/>
                  </a:lnTo>
                  <a:lnTo>
                    <a:pt x="393834" y="581538"/>
                  </a:lnTo>
                  <a:lnTo>
                    <a:pt x="393842" y="581756"/>
                  </a:lnTo>
                  <a:lnTo>
                    <a:pt x="393865" y="582196"/>
                  </a:lnTo>
                  <a:lnTo>
                    <a:pt x="393891" y="583045"/>
                  </a:lnTo>
                  <a:lnTo>
                    <a:pt x="393902" y="583680"/>
                  </a:lnTo>
                  <a:lnTo>
                    <a:pt x="393899" y="583997"/>
                  </a:lnTo>
                  <a:lnTo>
                    <a:pt x="393891" y="584442"/>
                  </a:lnTo>
                  <a:lnTo>
                    <a:pt x="393872" y="584891"/>
                  </a:lnTo>
                  <a:lnTo>
                    <a:pt x="393849" y="585340"/>
                  </a:lnTo>
                  <a:lnTo>
                    <a:pt x="393808" y="585785"/>
                  </a:lnTo>
                  <a:lnTo>
                    <a:pt x="393751" y="586229"/>
                  </a:lnTo>
                  <a:lnTo>
                    <a:pt x="393698" y="586547"/>
                  </a:lnTo>
                  <a:lnTo>
                    <a:pt x="393634" y="586864"/>
                  </a:lnTo>
                  <a:lnTo>
                    <a:pt x="393562" y="587182"/>
                  </a:lnTo>
                  <a:lnTo>
                    <a:pt x="393483" y="587495"/>
                  </a:lnTo>
                  <a:lnTo>
                    <a:pt x="393396" y="587804"/>
                  </a:lnTo>
                  <a:lnTo>
                    <a:pt x="393317" y="588057"/>
                  </a:lnTo>
                  <a:lnTo>
                    <a:pt x="393230" y="588311"/>
                  </a:lnTo>
                  <a:lnTo>
                    <a:pt x="393139" y="588561"/>
                  </a:lnTo>
                  <a:lnTo>
                    <a:pt x="392939" y="589051"/>
                  </a:lnTo>
                  <a:lnTo>
                    <a:pt x="392610" y="589477"/>
                  </a:lnTo>
                  <a:lnTo>
                    <a:pt x="392134" y="590135"/>
                  </a:lnTo>
                  <a:lnTo>
                    <a:pt x="391837" y="590535"/>
                  </a:lnTo>
                  <a:lnTo>
                    <a:pt x="391682" y="590716"/>
                  </a:lnTo>
                  <a:lnTo>
                    <a:pt x="391512" y="590888"/>
                  </a:lnTo>
                  <a:lnTo>
                    <a:pt x="391327" y="591052"/>
                  </a:lnTo>
                  <a:lnTo>
                    <a:pt x="391138" y="591201"/>
                  </a:lnTo>
                  <a:lnTo>
                    <a:pt x="390938" y="591333"/>
                  </a:lnTo>
                  <a:lnTo>
                    <a:pt x="390707" y="591455"/>
                  </a:lnTo>
                  <a:lnTo>
                    <a:pt x="390466" y="591550"/>
                  </a:lnTo>
                  <a:lnTo>
                    <a:pt x="389959" y="591714"/>
                  </a:lnTo>
                  <a:lnTo>
                    <a:pt x="389710" y="591800"/>
                  </a:lnTo>
                  <a:lnTo>
                    <a:pt x="388992" y="592100"/>
                  </a:lnTo>
                  <a:lnTo>
                    <a:pt x="388759" y="592204"/>
                  </a:lnTo>
                  <a:lnTo>
                    <a:pt x="388525" y="592313"/>
                  </a:lnTo>
                  <a:lnTo>
                    <a:pt x="388215" y="592467"/>
                  </a:lnTo>
                  <a:lnTo>
                    <a:pt x="387614" y="592812"/>
                  </a:lnTo>
                  <a:lnTo>
                    <a:pt x="387312" y="592979"/>
                  </a:lnTo>
                  <a:lnTo>
                    <a:pt x="387006" y="593143"/>
                  </a:lnTo>
                  <a:lnTo>
                    <a:pt x="386621" y="593324"/>
                  </a:lnTo>
                  <a:lnTo>
                    <a:pt x="386232" y="593497"/>
                  </a:lnTo>
                  <a:lnTo>
                    <a:pt x="385835" y="593660"/>
                  </a:lnTo>
                  <a:lnTo>
                    <a:pt x="385438" y="593819"/>
                  </a:lnTo>
                  <a:lnTo>
                    <a:pt x="385039" y="593964"/>
                  </a:lnTo>
                  <a:lnTo>
                    <a:pt x="384567" y="594100"/>
                  </a:lnTo>
                  <a:lnTo>
                    <a:pt x="383596" y="594309"/>
                  </a:lnTo>
                  <a:lnTo>
                    <a:pt x="383120" y="594436"/>
                  </a:lnTo>
                  <a:lnTo>
                    <a:pt x="382670" y="594613"/>
                  </a:lnTo>
                  <a:lnTo>
                    <a:pt x="382334" y="594790"/>
                  </a:lnTo>
                  <a:lnTo>
                    <a:pt x="382010" y="594985"/>
                  </a:lnTo>
                  <a:lnTo>
                    <a:pt x="381850" y="595094"/>
                  </a:lnTo>
                  <a:lnTo>
                    <a:pt x="382241" y="595076"/>
                  </a:lnTo>
                  <a:lnTo>
                    <a:pt x="383022" y="595067"/>
                  </a:lnTo>
                  <a:lnTo>
                    <a:pt x="383411" y="595071"/>
                  </a:lnTo>
                  <a:lnTo>
                    <a:pt x="384136" y="595098"/>
                  </a:lnTo>
                  <a:lnTo>
                    <a:pt x="384801" y="595153"/>
                  </a:lnTo>
                  <a:lnTo>
                    <a:pt x="385466" y="595194"/>
                  </a:lnTo>
                  <a:lnTo>
                    <a:pt x="385975" y="595203"/>
                  </a:lnTo>
                  <a:lnTo>
                    <a:pt x="386489" y="595198"/>
                  </a:lnTo>
                  <a:lnTo>
                    <a:pt x="388026" y="595157"/>
                  </a:lnTo>
                  <a:lnTo>
                    <a:pt x="388423" y="595143"/>
                  </a:lnTo>
                  <a:lnTo>
                    <a:pt x="389224" y="595108"/>
                  </a:lnTo>
                  <a:lnTo>
                    <a:pt x="389619" y="595098"/>
                  </a:lnTo>
                  <a:lnTo>
                    <a:pt x="390016" y="595112"/>
                  </a:lnTo>
                  <a:lnTo>
                    <a:pt x="390466" y="595153"/>
                  </a:lnTo>
                  <a:lnTo>
                    <a:pt x="390915" y="595212"/>
                  </a:lnTo>
                  <a:lnTo>
                    <a:pt x="391361" y="595289"/>
                  </a:lnTo>
                  <a:lnTo>
                    <a:pt x="391807" y="595375"/>
                  </a:lnTo>
                  <a:lnTo>
                    <a:pt x="392245" y="595480"/>
                  </a:lnTo>
                  <a:lnTo>
                    <a:pt x="392634" y="595579"/>
                  </a:lnTo>
                  <a:lnTo>
                    <a:pt x="393015" y="595688"/>
                  </a:lnTo>
                  <a:lnTo>
                    <a:pt x="393396" y="595806"/>
                  </a:lnTo>
                  <a:lnTo>
                    <a:pt x="393774" y="595938"/>
                  </a:lnTo>
                  <a:lnTo>
                    <a:pt x="394148" y="596074"/>
                  </a:lnTo>
                  <a:lnTo>
                    <a:pt x="394325" y="596164"/>
                  </a:lnTo>
                  <a:lnTo>
                    <a:pt x="394692" y="596428"/>
                  </a:lnTo>
                  <a:lnTo>
                    <a:pt x="394949" y="596691"/>
                  </a:lnTo>
                  <a:lnTo>
                    <a:pt x="395187" y="596976"/>
                  </a:lnTo>
                  <a:lnTo>
                    <a:pt x="395402" y="597285"/>
                  </a:lnTo>
                  <a:lnTo>
                    <a:pt x="395599" y="597607"/>
                  </a:lnTo>
                  <a:lnTo>
                    <a:pt x="395776" y="597934"/>
                  </a:lnTo>
                  <a:lnTo>
                    <a:pt x="395973" y="598333"/>
                  </a:lnTo>
                  <a:lnTo>
                    <a:pt x="396153" y="598750"/>
                  </a:lnTo>
                  <a:lnTo>
                    <a:pt x="396300" y="599181"/>
                  </a:lnTo>
                  <a:lnTo>
                    <a:pt x="396392" y="599612"/>
                  </a:lnTo>
                  <a:lnTo>
                    <a:pt x="396406" y="600030"/>
                  </a:lnTo>
                  <a:lnTo>
                    <a:pt x="396353" y="600365"/>
                  </a:lnTo>
                  <a:lnTo>
                    <a:pt x="396251" y="600696"/>
                  </a:lnTo>
                  <a:lnTo>
                    <a:pt x="396115" y="601028"/>
                  </a:lnTo>
                  <a:lnTo>
                    <a:pt x="395954" y="601350"/>
                  </a:lnTo>
                  <a:lnTo>
                    <a:pt x="395784" y="601654"/>
                  </a:lnTo>
                  <a:lnTo>
                    <a:pt x="395610" y="601944"/>
                  </a:lnTo>
                  <a:lnTo>
                    <a:pt x="395413" y="602225"/>
                  </a:lnTo>
                  <a:lnTo>
                    <a:pt x="395202" y="602498"/>
                  </a:lnTo>
                  <a:lnTo>
                    <a:pt x="394971" y="602747"/>
                  </a:lnTo>
                  <a:lnTo>
                    <a:pt x="394722" y="602974"/>
                  </a:lnTo>
                  <a:lnTo>
                    <a:pt x="394454" y="603169"/>
                  </a:lnTo>
                  <a:lnTo>
                    <a:pt x="394163" y="603341"/>
                  </a:lnTo>
                  <a:lnTo>
                    <a:pt x="393853" y="603491"/>
                  </a:lnTo>
                  <a:lnTo>
                    <a:pt x="393540" y="603632"/>
                  </a:lnTo>
                  <a:lnTo>
                    <a:pt x="393230" y="603764"/>
                  </a:lnTo>
                  <a:lnTo>
                    <a:pt x="392963" y="603872"/>
                  </a:lnTo>
                  <a:lnTo>
                    <a:pt x="392697" y="603972"/>
                  </a:lnTo>
                  <a:lnTo>
                    <a:pt x="392154" y="604163"/>
                  </a:lnTo>
                  <a:lnTo>
                    <a:pt x="391886" y="604263"/>
                  </a:lnTo>
                  <a:lnTo>
                    <a:pt x="391482" y="604399"/>
                  </a:lnTo>
                  <a:lnTo>
                    <a:pt x="391059" y="604517"/>
                  </a:lnTo>
                  <a:lnTo>
                    <a:pt x="390647" y="604648"/>
                  </a:lnTo>
                  <a:lnTo>
                    <a:pt x="390269" y="604816"/>
                  </a:lnTo>
                  <a:lnTo>
                    <a:pt x="389948" y="605047"/>
                  </a:lnTo>
                  <a:lnTo>
                    <a:pt x="389759" y="605247"/>
                  </a:lnTo>
                  <a:lnTo>
                    <a:pt x="389597" y="605474"/>
                  </a:lnTo>
                  <a:lnTo>
                    <a:pt x="389449" y="605719"/>
                  </a:lnTo>
                  <a:lnTo>
                    <a:pt x="389313" y="605973"/>
                  </a:lnTo>
                  <a:lnTo>
                    <a:pt x="389186" y="606222"/>
                  </a:lnTo>
                  <a:lnTo>
                    <a:pt x="389020" y="606608"/>
                  </a:lnTo>
                  <a:lnTo>
                    <a:pt x="388891" y="607012"/>
                  </a:lnTo>
                  <a:lnTo>
                    <a:pt x="388774" y="607425"/>
                  </a:lnTo>
                  <a:lnTo>
                    <a:pt x="388646" y="607828"/>
                  </a:lnTo>
                  <a:lnTo>
                    <a:pt x="388483" y="608219"/>
                  </a:lnTo>
                  <a:lnTo>
                    <a:pt x="388249" y="608649"/>
                  </a:lnTo>
                  <a:lnTo>
                    <a:pt x="387988" y="609067"/>
                  </a:lnTo>
                  <a:lnTo>
                    <a:pt x="387701" y="609475"/>
                  </a:lnTo>
                  <a:lnTo>
                    <a:pt x="387391" y="609861"/>
                  </a:lnTo>
                  <a:lnTo>
                    <a:pt x="387063" y="610228"/>
                  </a:lnTo>
                  <a:lnTo>
                    <a:pt x="386334" y="611113"/>
                  </a:lnTo>
                  <a:lnTo>
                    <a:pt x="384374" y="613027"/>
                  </a:lnTo>
                  <a:lnTo>
                    <a:pt x="383626" y="613862"/>
                  </a:lnTo>
                  <a:lnTo>
                    <a:pt x="382475" y="614947"/>
                  </a:lnTo>
                  <a:lnTo>
                    <a:pt x="382122" y="615401"/>
                  </a:lnTo>
                  <a:lnTo>
                    <a:pt x="381950" y="615591"/>
                  </a:lnTo>
                  <a:lnTo>
                    <a:pt x="381617" y="615981"/>
                  </a:lnTo>
                  <a:lnTo>
                    <a:pt x="381296" y="616385"/>
                  </a:lnTo>
                  <a:lnTo>
                    <a:pt x="381107" y="616635"/>
                  </a:lnTo>
                  <a:lnTo>
                    <a:pt x="380915" y="616880"/>
                  </a:lnTo>
                  <a:lnTo>
                    <a:pt x="380729" y="617134"/>
                  </a:lnTo>
                  <a:lnTo>
                    <a:pt x="380556" y="617392"/>
                  </a:lnTo>
                  <a:lnTo>
                    <a:pt x="380401" y="617660"/>
                  </a:lnTo>
                  <a:lnTo>
                    <a:pt x="380295" y="617923"/>
                  </a:lnTo>
                  <a:lnTo>
                    <a:pt x="380140" y="618490"/>
                  </a:lnTo>
                  <a:lnTo>
                    <a:pt x="380042" y="618744"/>
                  </a:lnTo>
                  <a:lnTo>
                    <a:pt x="379891" y="618944"/>
                  </a:lnTo>
                  <a:lnTo>
                    <a:pt x="379732" y="619057"/>
                  </a:lnTo>
                  <a:lnTo>
                    <a:pt x="379551" y="619143"/>
                  </a:lnTo>
                  <a:lnTo>
                    <a:pt x="379354" y="619212"/>
                  </a:lnTo>
                  <a:lnTo>
                    <a:pt x="379154" y="619270"/>
                  </a:lnTo>
                  <a:lnTo>
                    <a:pt x="378959" y="619316"/>
                  </a:lnTo>
                  <a:lnTo>
                    <a:pt x="378727" y="619348"/>
                  </a:lnTo>
                  <a:lnTo>
                    <a:pt x="378489" y="619356"/>
                  </a:lnTo>
                  <a:lnTo>
                    <a:pt x="378252" y="619356"/>
                  </a:lnTo>
                  <a:lnTo>
                    <a:pt x="378014" y="619348"/>
                  </a:lnTo>
                  <a:lnTo>
                    <a:pt x="377772" y="619343"/>
                  </a:lnTo>
                  <a:lnTo>
                    <a:pt x="377417" y="619348"/>
                  </a:lnTo>
                  <a:lnTo>
                    <a:pt x="376707" y="619343"/>
                  </a:lnTo>
                  <a:lnTo>
                    <a:pt x="376352" y="619348"/>
                  </a:lnTo>
                  <a:lnTo>
                    <a:pt x="375997" y="619366"/>
                  </a:lnTo>
                  <a:lnTo>
                    <a:pt x="375661" y="619388"/>
                  </a:lnTo>
                  <a:lnTo>
                    <a:pt x="375324" y="619420"/>
                  </a:lnTo>
                  <a:lnTo>
                    <a:pt x="374653" y="619506"/>
                  </a:lnTo>
                  <a:lnTo>
                    <a:pt x="374324" y="619565"/>
                  </a:lnTo>
                  <a:lnTo>
                    <a:pt x="373947" y="619642"/>
                  </a:lnTo>
                  <a:lnTo>
                    <a:pt x="373569" y="619729"/>
                  </a:lnTo>
                  <a:lnTo>
                    <a:pt x="373195" y="619828"/>
                  </a:lnTo>
                  <a:lnTo>
                    <a:pt x="372832" y="619951"/>
                  </a:lnTo>
                  <a:lnTo>
                    <a:pt x="372488" y="620101"/>
                  </a:lnTo>
                  <a:lnTo>
                    <a:pt x="372195" y="620264"/>
                  </a:lnTo>
                  <a:lnTo>
                    <a:pt x="371910" y="620445"/>
                  </a:lnTo>
                  <a:lnTo>
                    <a:pt x="371638" y="620645"/>
                  </a:lnTo>
                  <a:lnTo>
                    <a:pt x="371381" y="620863"/>
                  </a:lnTo>
                  <a:lnTo>
                    <a:pt x="371141" y="621094"/>
                  </a:lnTo>
                  <a:lnTo>
                    <a:pt x="370725" y="621307"/>
                  </a:lnTo>
                  <a:lnTo>
                    <a:pt x="368972" y="622578"/>
                  </a:lnTo>
                  <a:lnTo>
                    <a:pt x="368436" y="622955"/>
                  </a:lnTo>
                  <a:lnTo>
                    <a:pt x="365131" y="625241"/>
                  </a:lnTo>
                  <a:lnTo>
                    <a:pt x="363855" y="625935"/>
                  </a:lnTo>
                  <a:lnTo>
                    <a:pt x="363587" y="626126"/>
                  </a:lnTo>
                  <a:lnTo>
                    <a:pt x="363115" y="626380"/>
                  </a:lnTo>
                  <a:lnTo>
                    <a:pt x="362650" y="626434"/>
                  </a:lnTo>
                  <a:lnTo>
                    <a:pt x="362231" y="626711"/>
                  </a:lnTo>
                  <a:lnTo>
                    <a:pt x="361736" y="626784"/>
                  </a:lnTo>
                  <a:lnTo>
                    <a:pt x="361392" y="626811"/>
                  </a:lnTo>
                  <a:lnTo>
                    <a:pt x="360924" y="626895"/>
                  </a:lnTo>
                  <a:lnTo>
                    <a:pt x="360585" y="626988"/>
                  </a:lnTo>
                  <a:lnTo>
                    <a:pt x="360294" y="627147"/>
                  </a:lnTo>
                  <a:lnTo>
                    <a:pt x="360109" y="627174"/>
                  </a:lnTo>
                  <a:lnTo>
                    <a:pt x="359973" y="627301"/>
                  </a:lnTo>
                  <a:lnTo>
                    <a:pt x="359032" y="627737"/>
                  </a:lnTo>
                  <a:lnTo>
                    <a:pt x="357348" y="629138"/>
                  </a:lnTo>
                  <a:lnTo>
                    <a:pt x="356797" y="630041"/>
                  </a:lnTo>
                  <a:lnTo>
                    <a:pt x="355992" y="630418"/>
                  </a:lnTo>
                  <a:lnTo>
                    <a:pt x="355709" y="631321"/>
                  </a:lnTo>
                  <a:lnTo>
                    <a:pt x="355164" y="632531"/>
                  </a:lnTo>
                  <a:lnTo>
                    <a:pt x="354545" y="633317"/>
                  </a:lnTo>
                  <a:lnTo>
                    <a:pt x="353530" y="634275"/>
                  </a:lnTo>
                  <a:lnTo>
                    <a:pt x="350970" y="636244"/>
                  </a:lnTo>
                  <a:lnTo>
                    <a:pt x="350500" y="636430"/>
                  </a:lnTo>
                  <a:lnTo>
                    <a:pt x="350160" y="636747"/>
                  </a:lnTo>
                  <a:lnTo>
                    <a:pt x="349689" y="637001"/>
                  </a:lnTo>
                  <a:lnTo>
                    <a:pt x="348476" y="638022"/>
                  </a:lnTo>
                  <a:lnTo>
                    <a:pt x="347668" y="638589"/>
                  </a:lnTo>
                  <a:lnTo>
                    <a:pt x="346789" y="639356"/>
                  </a:lnTo>
                  <a:lnTo>
                    <a:pt x="345157" y="641343"/>
                  </a:lnTo>
                  <a:lnTo>
                    <a:pt x="345965" y="640835"/>
                  </a:lnTo>
                  <a:lnTo>
                    <a:pt x="346770" y="640527"/>
                  </a:lnTo>
                  <a:lnTo>
                    <a:pt x="347169" y="640336"/>
                  </a:lnTo>
                  <a:lnTo>
                    <a:pt x="348049" y="639574"/>
                  </a:lnTo>
                  <a:lnTo>
                    <a:pt x="348518" y="639320"/>
                  </a:lnTo>
                  <a:lnTo>
                    <a:pt x="348858" y="638939"/>
                  </a:lnTo>
                  <a:lnTo>
                    <a:pt x="351150" y="637351"/>
                  </a:lnTo>
                  <a:lnTo>
                    <a:pt x="351890" y="636779"/>
                  </a:lnTo>
                  <a:lnTo>
                    <a:pt x="354847" y="635141"/>
                  </a:lnTo>
                  <a:lnTo>
                    <a:pt x="356188" y="634511"/>
                  </a:lnTo>
                  <a:lnTo>
                    <a:pt x="356933" y="633744"/>
                  </a:lnTo>
                  <a:lnTo>
                    <a:pt x="357479" y="632977"/>
                  </a:lnTo>
                  <a:lnTo>
                    <a:pt x="359542" y="629111"/>
                  </a:lnTo>
                  <a:lnTo>
                    <a:pt x="359988" y="628608"/>
                  </a:lnTo>
                  <a:lnTo>
                    <a:pt x="360188" y="628485"/>
                  </a:lnTo>
                  <a:lnTo>
                    <a:pt x="360814" y="628149"/>
                  </a:lnTo>
                  <a:lnTo>
                    <a:pt x="361454" y="627882"/>
                  </a:lnTo>
                  <a:lnTo>
                    <a:pt x="362314" y="627555"/>
                  </a:lnTo>
                  <a:lnTo>
                    <a:pt x="363330" y="627097"/>
                  </a:lnTo>
                  <a:lnTo>
                    <a:pt x="364116" y="626729"/>
                  </a:lnTo>
                  <a:lnTo>
                    <a:pt x="364795" y="626325"/>
                  </a:lnTo>
                  <a:lnTo>
                    <a:pt x="365441" y="625922"/>
                  </a:lnTo>
                  <a:lnTo>
                    <a:pt x="367020" y="625019"/>
                  </a:lnTo>
                  <a:lnTo>
                    <a:pt x="367288" y="624851"/>
                  </a:lnTo>
                  <a:lnTo>
                    <a:pt x="367583" y="624792"/>
                  </a:lnTo>
                  <a:lnTo>
                    <a:pt x="367967" y="624878"/>
                  </a:lnTo>
                  <a:lnTo>
                    <a:pt x="367991" y="625409"/>
                  </a:lnTo>
                  <a:lnTo>
                    <a:pt x="368282" y="626557"/>
                  </a:lnTo>
                  <a:lnTo>
                    <a:pt x="368451" y="626888"/>
                  </a:lnTo>
                  <a:lnTo>
                    <a:pt x="368889" y="627360"/>
                  </a:lnTo>
                  <a:lnTo>
                    <a:pt x="369641" y="627582"/>
                  </a:lnTo>
                  <a:lnTo>
                    <a:pt x="369769" y="627573"/>
                  </a:lnTo>
                  <a:lnTo>
                    <a:pt x="370102" y="627505"/>
                  </a:lnTo>
                  <a:lnTo>
                    <a:pt x="370310" y="627428"/>
                  </a:lnTo>
                  <a:lnTo>
                    <a:pt x="370963" y="627247"/>
                  </a:lnTo>
                  <a:lnTo>
                    <a:pt x="371113" y="627224"/>
                  </a:lnTo>
                  <a:lnTo>
                    <a:pt x="371269" y="627210"/>
                  </a:lnTo>
                  <a:lnTo>
                    <a:pt x="371583" y="627206"/>
                  </a:lnTo>
                  <a:lnTo>
                    <a:pt x="371738" y="627215"/>
                  </a:lnTo>
                  <a:lnTo>
                    <a:pt x="371889" y="627228"/>
                  </a:lnTo>
                  <a:lnTo>
                    <a:pt x="372039" y="627251"/>
                  </a:lnTo>
                  <a:lnTo>
                    <a:pt x="372186" y="627278"/>
                  </a:lnTo>
                  <a:lnTo>
                    <a:pt x="372485" y="627346"/>
                  </a:lnTo>
                  <a:lnTo>
                    <a:pt x="372655" y="627396"/>
                  </a:lnTo>
                  <a:lnTo>
                    <a:pt x="372987" y="627519"/>
                  </a:lnTo>
                  <a:lnTo>
                    <a:pt x="373157" y="627573"/>
                  </a:lnTo>
                  <a:lnTo>
                    <a:pt x="373327" y="627619"/>
                  </a:lnTo>
                  <a:lnTo>
                    <a:pt x="373459" y="627646"/>
                  </a:lnTo>
                  <a:lnTo>
                    <a:pt x="373724" y="627682"/>
                  </a:lnTo>
                  <a:lnTo>
                    <a:pt x="373856" y="627696"/>
                  </a:lnTo>
                  <a:lnTo>
                    <a:pt x="373992" y="627705"/>
                  </a:lnTo>
                  <a:lnTo>
                    <a:pt x="374135" y="627709"/>
                  </a:lnTo>
                  <a:lnTo>
                    <a:pt x="374423" y="627705"/>
                  </a:lnTo>
                  <a:lnTo>
                    <a:pt x="374566" y="627691"/>
                  </a:lnTo>
                  <a:lnTo>
                    <a:pt x="374706" y="627668"/>
                  </a:lnTo>
                  <a:lnTo>
                    <a:pt x="374905" y="627619"/>
                  </a:lnTo>
                  <a:lnTo>
                    <a:pt x="375099" y="627555"/>
                  </a:lnTo>
                  <a:lnTo>
                    <a:pt x="375309" y="627469"/>
                  </a:lnTo>
                  <a:lnTo>
                    <a:pt x="375540" y="627351"/>
                  </a:lnTo>
                  <a:lnTo>
                    <a:pt x="375755" y="627215"/>
                  </a:lnTo>
                  <a:lnTo>
                    <a:pt x="375891" y="627206"/>
                  </a:lnTo>
                  <a:lnTo>
                    <a:pt x="376794" y="627165"/>
                  </a:lnTo>
                  <a:lnTo>
                    <a:pt x="377387" y="627147"/>
                  </a:lnTo>
                  <a:lnTo>
                    <a:pt x="377984" y="627120"/>
                  </a:lnTo>
                  <a:lnTo>
                    <a:pt x="378207" y="627106"/>
                  </a:lnTo>
                  <a:lnTo>
                    <a:pt x="378649" y="627069"/>
                  </a:lnTo>
                  <a:lnTo>
                    <a:pt x="378872" y="627056"/>
                  </a:lnTo>
                  <a:lnTo>
                    <a:pt x="379332" y="627060"/>
                  </a:lnTo>
                  <a:lnTo>
                    <a:pt x="379577" y="627069"/>
                  </a:lnTo>
                  <a:lnTo>
                    <a:pt x="379823" y="627092"/>
                  </a:lnTo>
                  <a:lnTo>
                    <a:pt x="380057" y="627133"/>
                  </a:lnTo>
                  <a:lnTo>
                    <a:pt x="380280" y="627206"/>
                  </a:lnTo>
                  <a:lnTo>
                    <a:pt x="380465" y="627287"/>
                  </a:lnTo>
                  <a:lnTo>
                    <a:pt x="380643" y="627392"/>
                  </a:lnTo>
                  <a:lnTo>
                    <a:pt x="380813" y="627510"/>
                  </a:lnTo>
                  <a:lnTo>
                    <a:pt x="380975" y="627637"/>
                  </a:lnTo>
                  <a:lnTo>
                    <a:pt x="381122" y="627773"/>
                  </a:lnTo>
                  <a:lnTo>
                    <a:pt x="381338" y="628031"/>
                  </a:lnTo>
                  <a:lnTo>
                    <a:pt x="381519" y="628331"/>
                  </a:lnTo>
                  <a:lnTo>
                    <a:pt x="381670" y="628657"/>
                  </a:lnTo>
                  <a:lnTo>
                    <a:pt x="381799" y="628993"/>
                  </a:lnTo>
                  <a:lnTo>
                    <a:pt x="381903" y="629329"/>
                  </a:lnTo>
                  <a:lnTo>
                    <a:pt x="381984" y="629665"/>
                  </a:lnTo>
                  <a:lnTo>
                    <a:pt x="382039" y="630019"/>
                  </a:lnTo>
                  <a:lnTo>
                    <a:pt x="382073" y="630372"/>
                  </a:lnTo>
                  <a:lnTo>
                    <a:pt x="382086" y="630726"/>
                  </a:lnTo>
                  <a:lnTo>
                    <a:pt x="382086" y="631081"/>
                  </a:lnTo>
                  <a:lnTo>
                    <a:pt x="382062" y="631398"/>
                  </a:lnTo>
                  <a:lnTo>
                    <a:pt x="382020" y="631711"/>
                  </a:lnTo>
                  <a:lnTo>
                    <a:pt x="381923" y="632341"/>
                  </a:lnTo>
                  <a:lnTo>
                    <a:pt x="381885" y="632659"/>
                  </a:lnTo>
                  <a:lnTo>
                    <a:pt x="381863" y="633009"/>
                  </a:lnTo>
                  <a:lnTo>
                    <a:pt x="381848" y="633358"/>
                  </a:lnTo>
                  <a:lnTo>
                    <a:pt x="381839" y="633712"/>
                  </a:lnTo>
                  <a:lnTo>
                    <a:pt x="381839" y="634061"/>
                  </a:lnTo>
                  <a:lnTo>
                    <a:pt x="381854" y="634411"/>
                  </a:lnTo>
                  <a:lnTo>
                    <a:pt x="381882" y="634783"/>
                  </a:lnTo>
                  <a:lnTo>
                    <a:pt x="381923" y="635154"/>
                  </a:lnTo>
                  <a:lnTo>
                    <a:pt x="381976" y="635522"/>
                  </a:lnTo>
                  <a:lnTo>
                    <a:pt x="382039" y="635890"/>
                  </a:lnTo>
                  <a:lnTo>
                    <a:pt x="382120" y="636253"/>
                  </a:lnTo>
                  <a:lnTo>
                    <a:pt x="382194" y="636534"/>
                  </a:lnTo>
                  <a:lnTo>
                    <a:pt x="382275" y="636811"/>
                  </a:lnTo>
                  <a:lnTo>
                    <a:pt x="382364" y="637088"/>
                  </a:lnTo>
                  <a:lnTo>
                    <a:pt x="382459" y="637360"/>
                  </a:lnTo>
                  <a:lnTo>
                    <a:pt x="382564" y="637627"/>
                  </a:lnTo>
                  <a:lnTo>
                    <a:pt x="382685" y="637900"/>
                  </a:lnTo>
                  <a:lnTo>
                    <a:pt x="382814" y="638167"/>
                  </a:lnTo>
                  <a:lnTo>
                    <a:pt x="382954" y="638431"/>
                  </a:lnTo>
                  <a:lnTo>
                    <a:pt x="383222" y="638966"/>
                  </a:lnTo>
                  <a:lnTo>
                    <a:pt x="383365" y="639279"/>
                  </a:lnTo>
                  <a:lnTo>
                    <a:pt x="383505" y="639596"/>
                  </a:lnTo>
                  <a:lnTo>
                    <a:pt x="383917" y="640559"/>
                  </a:lnTo>
                  <a:lnTo>
                    <a:pt x="384049" y="640899"/>
                  </a:lnTo>
                  <a:lnTo>
                    <a:pt x="384298" y="641588"/>
                  </a:lnTo>
                  <a:lnTo>
                    <a:pt x="384438" y="641920"/>
                  </a:lnTo>
                  <a:lnTo>
                    <a:pt x="384612" y="642237"/>
                  </a:lnTo>
                  <a:lnTo>
                    <a:pt x="384835" y="642586"/>
                  </a:lnTo>
                  <a:lnTo>
                    <a:pt x="384960" y="642754"/>
                  </a:lnTo>
                  <a:lnTo>
                    <a:pt x="385092" y="642913"/>
                  </a:lnTo>
                  <a:lnTo>
                    <a:pt x="385458" y="643244"/>
                  </a:lnTo>
                  <a:lnTo>
                    <a:pt x="385820" y="643499"/>
                  </a:lnTo>
                  <a:lnTo>
                    <a:pt x="386097" y="643671"/>
                  </a:lnTo>
                  <a:lnTo>
                    <a:pt x="386379" y="643834"/>
                  </a:lnTo>
                  <a:lnTo>
                    <a:pt x="386670" y="643989"/>
                  </a:lnTo>
                  <a:lnTo>
                    <a:pt x="386968" y="644125"/>
                  </a:lnTo>
                  <a:lnTo>
                    <a:pt x="387267" y="644252"/>
                  </a:lnTo>
                  <a:lnTo>
                    <a:pt x="387565" y="644402"/>
                  </a:lnTo>
                  <a:lnTo>
                    <a:pt x="389279" y="645472"/>
                  </a:lnTo>
                  <a:lnTo>
                    <a:pt x="389929" y="646262"/>
                  </a:lnTo>
                  <a:lnTo>
                    <a:pt x="390579" y="647119"/>
                  </a:lnTo>
                  <a:lnTo>
                    <a:pt x="391217" y="648816"/>
                  </a:lnTo>
                  <a:lnTo>
                    <a:pt x="391455" y="650445"/>
                  </a:lnTo>
                  <a:lnTo>
                    <a:pt x="391569" y="651620"/>
                  </a:lnTo>
                  <a:lnTo>
                    <a:pt x="391421" y="652460"/>
                  </a:lnTo>
                  <a:lnTo>
                    <a:pt x="390877" y="653231"/>
                  </a:lnTo>
                  <a:lnTo>
                    <a:pt x="389725" y="654383"/>
                  </a:lnTo>
                  <a:lnTo>
                    <a:pt x="388918" y="654951"/>
                  </a:lnTo>
                  <a:lnTo>
                    <a:pt x="388041" y="655459"/>
                  </a:lnTo>
                  <a:lnTo>
                    <a:pt x="386893" y="656480"/>
                  </a:lnTo>
                  <a:lnTo>
                    <a:pt x="386485" y="656924"/>
                  </a:lnTo>
                  <a:lnTo>
                    <a:pt x="385594" y="658599"/>
                  </a:lnTo>
                  <a:lnTo>
                    <a:pt x="384480" y="661439"/>
                  </a:lnTo>
                  <a:lnTo>
                    <a:pt x="383989" y="662184"/>
                  </a:lnTo>
                  <a:lnTo>
                    <a:pt x="383698" y="662719"/>
                  </a:lnTo>
                  <a:lnTo>
                    <a:pt x="383422" y="663327"/>
                  </a:lnTo>
                  <a:lnTo>
                    <a:pt x="383359" y="663487"/>
                  </a:lnTo>
                  <a:lnTo>
                    <a:pt x="383833" y="664183"/>
                  </a:lnTo>
                  <a:lnTo>
                    <a:pt x="383324" y="664936"/>
                  </a:lnTo>
                  <a:lnTo>
                    <a:pt x="382799" y="666165"/>
                  </a:lnTo>
                  <a:lnTo>
                    <a:pt x="382180" y="668357"/>
                  </a:lnTo>
                  <a:lnTo>
                    <a:pt x="380631" y="672264"/>
                  </a:lnTo>
                  <a:lnTo>
                    <a:pt x="378988" y="675163"/>
                  </a:lnTo>
                  <a:lnTo>
                    <a:pt x="377255" y="677918"/>
                  </a:lnTo>
                  <a:lnTo>
                    <a:pt x="376356" y="678807"/>
                  </a:lnTo>
                  <a:lnTo>
                    <a:pt x="375797" y="678934"/>
                  </a:lnTo>
                  <a:lnTo>
                    <a:pt x="372900" y="678934"/>
                  </a:lnTo>
                  <a:lnTo>
                    <a:pt x="371798" y="678784"/>
                  </a:lnTo>
                  <a:lnTo>
                    <a:pt x="370759" y="678444"/>
                  </a:lnTo>
                  <a:lnTo>
                    <a:pt x="369595" y="677549"/>
                  </a:lnTo>
                  <a:lnTo>
                    <a:pt x="368343" y="676851"/>
                  </a:lnTo>
                  <a:lnTo>
                    <a:pt x="366638" y="676707"/>
                  </a:lnTo>
                  <a:lnTo>
                    <a:pt x="365468" y="676974"/>
                  </a:lnTo>
                  <a:lnTo>
                    <a:pt x="364154" y="677775"/>
                  </a:lnTo>
                  <a:lnTo>
                    <a:pt x="363394" y="678658"/>
                  </a:lnTo>
                  <a:lnTo>
                    <a:pt x="362798" y="679582"/>
                  </a:lnTo>
                  <a:lnTo>
                    <a:pt x="362349" y="680976"/>
                  </a:lnTo>
                  <a:lnTo>
                    <a:pt x="362035" y="682414"/>
                  </a:lnTo>
                  <a:lnTo>
                    <a:pt x="362161" y="684039"/>
                  </a:lnTo>
                  <a:lnTo>
                    <a:pt x="362541" y="685591"/>
                  </a:lnTo>
                  <a:lnTo>
                    <a:pt x="363357" y="687293"/>
                  </a:lnTo>
                  <a:lnTo>
                    <a:pt x="364778" y="688881"/>
                  </a:lnTo>
                  <a:lnTo>
                    <a:pt x="366854" y="690846"/>
                  </a:lnTo>
                  <a:lnTo>
                    <a:pt x="367429" y="691542"/>
                  </a:lnTo>
                  <a:lnTo>
                    <a:pt x="368014" y="692846"/>
                  </a:lnTo>
                  <a:lnTo>
                    <a:pt x="367634" y="693903"/>
                  </a:lnTo>
                  <a:lnTo>
                    <a:pt x="366601" y="694326"/>
                  </a:lnTo>
                  <a:lnTo>
                    <a:pt x="365343" y="694739"/>
                  </a:lnTo>
                  <a:lnTo>
                    <a:pt x="363108" y="695043"/>
                  </a:lnTo>
                  <a:lnTo>
                    <a:pt x="361817" y="695234"/>
                  </a:lnTo>
                  <a:lnTo>
                    <a:pt x="359864" y="695420"/>
                  </a:lnTo>
                  <a:lnTo>
                    <a:pt x="358477" y="696142"/>
                  </a:lnTo>
                  <a:lnTo>
                    <a:pt x="357628" y="696936"/>
                  </a:lnTo>
                  <a:lnTo>
                    <a:pt x="356873" y="698070"/>
                  </a:lnTo>
                  <a:lnTo>
                    <a:pt x="356397" y="699241"/>
                  </a:lnTo>
                  <a:lnTo>
                    <a:pt x="355486" y="701813"/>
                  </a:lnTo>
                  <a:lnTo>
                    <a:pt x="354950" y="703025"/>
                  </a:lnTo>
                  <a:lnTo>
                    <a:pt x="354226" y="703779"/>
                  </a:lnTo>
                  <a:lnTo>
                    <a:pt x="353028" y="704423"/>
                  </a:lnTo>
                  <a:lnTo>
                    <a:pt x="352178" y="704536"/>
                  </a:lnTo>
                  <a:lnTo>
                    <a:pt x="350256" y="704727"/>
                  </a:lnTo>
                  <a:lnTo>
                    <a:pt x="347549" y="704841"/>
                  </a:lnTo>
                  <a:lnTo>
                    <a:pt x="346415" y="704877"/>
                  </a:lnTo>
                  <a:lnTo>
                    <a:pt x="345531" y="704954"/>
                  </a:lnTo>
                  <a:lnTo>
                    <a:pt x="344020" y="705480"/>
                  </a:lnTo>
                  <a:lnTo>
                    <a:pt x="343077" y="705975"/>
                  </a:lnTo>
                  <a:lnTo>
                    <a:pt x="342571" y="706465"/>
                  </a:lnTo>
                  <a:lnTo>
                    <a:pt x="341751" y="707522"/>
                  </a:lnTo>
                  <a:lnTo>
                    <a:pt x="340840" y="709529"/>
                  </a:lnTo>
                  <a:lnTo>
                    <a:pt x="340146" y="711607"/>
                  </a:lnTo>
                  <a:lnTo>
                    <a:pt x="339600" y="712929"/>
                  </a:lnTo>
                  <a:lnTo>
                    <a:pt x="338224" y="715569"/>
                  </a:lnTo>
                  <a:lnTo>
                    <a:pt x="337997" y="716467"/>
                  </a:lnTo>
                  <a:lnTo>
                    <a:pt x="337929" y="717125"/>
                  </a:lnTo>
                  <a:lnTo>
                    <a:pt x="337858" y="717511"/>
                  </a:lnTo>
                  <a:lnTo>
                    <a:pt x="338043" y="718359"/>
                  </a:lnTo>
                  <a:lnTo>
                    <a:pt x="338560" y="719149"/>
                  </a:lnTo>
                  <a:lnTo>
                    <a:pt x="338825" y="719480"/>
                  </a:lnTo>
                  <a:lnTo>
                    <a:pt x="339017" y="719807"/>
                  </a:lnTo>
                  <a:lnTo>
                    <a:pt x="339278" y="720202"/>
                  </a:lnTo>
                  <a:lnTo>
                    <a:pt x="339395" y="720983"/>
                  </a:lnTo>
                  <a:lnTo>
                    <a:pt x="339448" y="721763"/>
                  </a:lnTo>
                  <a:lnTo>
                    <a:pt x="339028" y="722925"/>
                  </a:lnTo>
                  <a:lnTo>
                    <a:pt x="338617" y="723764"/>
                  </a:lnTo>
                  <a:lnTo>
                    <a:pt x="338341" y="724150"/>
                  </a:lnTo>
                  <a:lnTo>
                    <a:pt x="336287" y="727690"/>
                  </a:lnTo>
                  <a:lnTo>
                    <a:pt x="335607" y="728525"/>
                  </a:lnTo>
                  <a:lnTo>
                    <a:pt x="334798" y="729092"/>
                  </a:lnTo>
                  <a:lnTo>
                    <a:pt x="333990" y="729469"/>
                  </a:lnTo>
                  <a:lnTo>
                    <a:pt x="332786" y="729905"/>
                  </a:lnTo>
                  <a:lnTo>
                    <a:pt x="329447" y="730431"/>
                  </a:lnTo>
                  <a:lnTo>
                    <a:pt x="328650" y="730417"/>
                  </a:lnTo>
                  <a:lnTo>
                    <a:pt x="327782" y="730535"/>
                  </a:lnTo>
                  <a:lnTo>
                    <a:pt x="326373" y="731225"/>
                  </a:lnTo>
                  <a:lnTo>
                    <a:pt x="326037" y="731416"/>
                  </a:lnTo>
                  <a:lnTo>
                    <a:pt x="323805" y="733454"/>
                  </a:lnTo>
                  <a:lnTo>
                    <a:pt x="323261" y="734162"/>
                  </a:lnTo>
                  <a:lnTo>
                    <a:pt x="322570" y="735646"/>
                  </a:lnTo>
                  <a:lnTo>
                    <a:pt x="321887" y="736544"/>
                  </a:lnTo>
                  <a:lnTo>
                    <a:pt x="321267" y="737765"/>
                  </a:lnTo>
                  <a:lnTo>
                    <a:pt x="320723" y="738341"/>
                  </a:lnTo>
                  <a:lnTo>
                    <a:pt x="320183" y="738786"/>
                  </a:lnTo>
                  <a:lnTo>
                    <a:pt x="319843" y="739240"/>
                  </a:lnTo>
                  <a:lnTo>
                    <a:pt x="318960" y="740329"/>
                  </a:lnTo>
                  <a:lnTo>
                    <a:pt x="318416" y="741033"/>
                  </a:lnTo>
                  <a:lnTo>
                    <a:pt x="317060" y="742312"/>
                  </a:lnTo>
                  <a:lnTo>
                    <a:pt x="316051" y="743075"/>
                  </a:lnTo>
                  <a:lnTo>
                    <a:pt x="314379" y="743502"/>
                  </a:lnTo>
                  <a:lnTo>
                    <a:pt x="313578" y="743483"/>
                  </a:lnTo>
                  <a:lnTo>
                    <a:pt x="311580" y="743710"/>
                  </a:lnTo>
                  <a:lnTo>
                    <a:pt x="310711" y="743760"/>
                  </a:lnTo>
                  <a:lnTo>
                    <a:pt x="309582" y="743611"/>
                  </a:lnTo>
                  <a:lnTo>
                    <a:pt x="308725" y="743270"/>
                  </a:lnTo>
                  <a:lnTo>
                    <a:pt x="307860" y="743193"/>
                  </a:lnTo>
                  <a:lnTo>
                    <a:pt x="306266" y="742903"/>
                  </a:lnTo>
                  <a:lnTo>
                    <a:pt x="305069" y="742884"/>
                  </a:lnTo>
                  <a:lnTo>
                    <a:pt x="304201" y="742998"/>
                  </a:lnTo>
                  <a:lnTo>
                    <a:pt x="303732" y="743120"/>
                  </a:lnTo>
                  <a:lnTo>
                    <a:pt x="302055" y="744001"/>
                  </a:lnTo>
                  <a:lnTo>
                    <a:pt x="301644" y="744582"/>
                  </a:lnTo>
                  <a:lnTo>
                    <a:pt x="301572" y="745036"/>
                  </a:lnTo>
                  <a:lnTo>
                    <a:pt x="301557" y="745748"/>
                  </a:lnTo>
                  <a:lnTo>
                    <a:pt x="301878" y="746470"/>
                  </a:lnTo>
                  <a:lnTo>
                    <a:pt x="302070" y="746928"/>
                  </a:lnTo>
                  <a:lnTo>
                    <a:pt x="302191" y="747709"/>
                  </a:lnTo>
                  <a:lnTo>
                    <a:pt x="302244" y="748426"/>
                  </a:lnTo>
                  <a:lnTo>
                    <a:pt x="301885" y="749978"/>
                  </a:lnTo>
                  <a:lnTo>
                    <a:pt x="300851" y="752107"/>
                  </a:lnTo>
                  <a:lnTo>
                    <a:pt x="300560" y="753337"/>
                  </a:lnTo>
                  <a:lnTo>
                    <a:pt x="300356" y="753786"/>
                  </a:lnTo>
                  <a:lnTo>
                    <a:pt x="298581" y="756164"/>
                  </a:lnTo>
                  <a:lnTo>
                    <a:pt x="298241" y="756545"/>
                  </a:lnTo>
                  <a:lnTo>
                    <a:pt x="297557" y="757703"/>
                  </a:lnTo>
                  <a:lnTo>
                    <a:pt x="296730" y="759445"/>
                  </a:lnTo>
                  <a:lnTo>
                    <a:pt x="296032" y="761125"/>
                  </a:lnTo>
                  <a:lnTo>
                    <a:pt x="295820" y="761901"/>
                  </a:lnTo>
                  <a:lnTo>
                    <a:pt x="295541" y="762677"/>
                  </a:lnTo>
                  <a:lnTo>
                    <a:pt x="295469" y="763063"/>
                  </a:lnTo>
                  <a:lnTo>
                    <a:pt x="295526" y="763453"/>
                  </a:lnTo>
                  <a:lnTo>
                    <a:pt x="295522" y="763843"/>
                  </a:lnTo>
                  <a:lnTo>
                    <a:pt x="295907" y="764633"/>
                  </a:lnTo>
                  <a:lnTo>
                    <a:pt x="296164" y="765028"/>
                  </a:lnTo>
                  <a:lnTo>
                    <a:pt x="296689" y="765427"/>
                  </a:lnTo>
                  <a:lnTo>
                    <a:pt x="297153" y="765627"/>
                  </a:lnTo>
                  <a:lnTo>
                    <a:pt x="297954" y="765641"/>
                  </a:lnTo>
                  <a:lnTo>
                    <a:pt x="300352" y="765554"/>
                  </a:lnTo>
                  <a:lnTo>
                    <a:pt x="301081" y="765563"/>
                  </a:lnTo>
                  <a:lnTo>
                    <a:pt x="301414" y="765768"/>
                  </a:lnTo>
                  <a:lnTo>
                    <a:pt x="301803" y="766231"/>
                  </a:lnTo>
                  <a:lnTo>
                    <a:pt x="301991" y="766948"/>
                  </a:lnTo>
                  <a:lnTo>
                    <a:pt x="301976" y="767728"/>
                  </a:lnTo>
                  <a:lnTo>
                    <a:pt x="301882" y="768100"/>
                  </a:lnTo>
                  <a:lnTo>
                    <a:pt x="301550" y="769408"/>
                  </a:lnTo>
                  <a:lnTo>
                    <a:pt x="301542" y="769798"/>
                  </a:lnTo>
                  <a:lnTo>
                    <a:pt x="301470" y="770125"/>
                  </a:lnTo>
                  <a:lnTo>
                    <a:pt x="301028" y="772648"/>
                  </a:lnTo>
                  <a:lnTo>
                    <a:pt x="300356" y="773030"/>
                  </a:lnTo>
                  <a:lnTo>
                    <a:pt x="295602" y="774441"/>
                  </a:lnTo>
                  <a:lnTo>
                    <a:pt x="293139" y="774595"/>
                  </a:lnTo>
                  <a:lnTo>
                    <a:pt x="291534" y="774959"/>
                  </a:lnTo>
                  <a:lnTo>
                    <a:pt x="290798" y="775204"/>
                  </a:lnTo>
                  <a:lnTo>
                    <a:pt x="290125" y="775581"/>
                  </a:lnTo>
                  <a:lnTo>
                    <a:pt x="289446" y="776352"/>
                  </a:lnTo>
                  <a:lnTo>
                    <a:pt x="288230" y="777369"/>
                  </a:lnTo>
                  <a:lnTo>
                    <a:pt x="287761" y="777623"/>
                  </a:lnTo>
                  <a:lnTo>
                    <a:pt x="286409" y="778767"/>
                  </a:lnTo>
                  <a:lnTo>
                    <a:pt x="285529" y="779402"/>
                  </a:lnTo>
                  <a:lnTo>
                    <a:pt x="285129" y="779593"/>
                  </a:lnTo>
                  <a:lnTo>
                    <a:pt x="283917" y="780287"/>
                  </a:lnTo>
                  <a:lnTo>
                    <a:pt x="282768" y="781240"/>
                  </a:lnTo>
                  <a:lnTo>
                    <a:pt x="282364" y="781690"/>
                  </a:lnTo>
                  <a:lnTo>
                    <a:pt x="281892" y="782008"/>
                  </a:lnTo>
                  <a:lnTo>
                    <a:pt x="279438" y="785344"/>
                  </a:lnTo>
                  <a:lnTo>
                    <a:pt x="279098" y="785729"/>
                  </a:lnTo>
                  <a:lnTo>
                    <a:pt x="277002" y="787513"/>
                  </a:lnTo>
                  <a:lnTo>
                    <a:pt x="276261" y="787953"/>
                  </a:lnTo>
                  <a:lnTo>
                    <a:pt x="275329" y="788130"/>
                  </a:lnTo>
                  <a:lnTo>
                    <a:pt x="273467" y="787908"/>
                  </a:lnTo>
                  <a:lnTo>
                    <a:pt x="272670" y="787890"/>
                  </a:lnTo>
                  <a:lnTo>
                    <a:pt x="271733" y="788072"/>
                  </a:lnTo>
                  <a:lnTo>
                    <a:pt x="271325" y="788521"/>
                  </a:lnTo>
                  <a:lnTo>
                    <a:pt x="270778" y="789420"/>
                  </a:lnTo>
                  <a:lnTo>
                    <a:pt x="270506" y="789610"/>
                  </a:lnTo>
                  <a:lnTo>
                    <a:pt x="269962" y="790382"/>
                  </a:lnTo>
                  <a:lnTo>
                    <a:pt x="269203" y="791930"/>
                  </a:lnTo>
                  <a:lnTo>
                    <a:pt x="268980" y="793160"/>
                  </a:lnTo>
                  <a:lnTo>
                    <a:pt x="268621" y="794712"/>
                  </a:lnTo>
                  <a:lnTo>
                    <a:pt x="268134" y="796006"/>
                  </a:lnTo>
                  <a:lnTo>
                    <a:pt x="267794" y="796323"/>
                  </a:lnTo>
                  <a:lnTo>
                    <a:pt x="267058" y="796700"/>
                  </a:lnTo>
                  <a:lnTo>
                    <a:pt x="266253" y="796882"/>
                  </a:lnTo>
                  <a:lnTo>
                    <a:pt x="265056" y="796864"/>
                  </a:lnTo>
                  <a:lnTo>
                    <a:pt x="264467" y="796332"/>
                  </a:lnTo>
                  <a:lnTo>
                    <a:pt x="263878" y="795670"/>
                  </a:lnTo>
                  <a:lnTo>
                    <a:pt x="262707" y="794158"/>
                  </a:lnTo>
                  <a:lnTo>
                    <a:pt x="262379" y="793890"/>
                  </a:lnTo>
                  <a:lnTo>
                    <a:pt x="261450" y="793614"/>
                  </a:lnTo>
                  <a:lnTo>
                    <a:pt x="260585" y="793600"/>
                  </a:lnTo>
                  <a:lnTo>
                    <a:pt x="260252" y="793527"/>
                  </a:lnTo>
                  <a:lnTo>
                    <a:pt x="258987" y="793700"/>
                  </a:lnTo>
                  <a:lnTo>
                    <a:pt x="258115" y="794013"/>
                  </a:lnTo>
                  <a:lnTo>
                    <a:pt x="257310" y="794385"/>
                  </a:lnTo>
                  <a:lnTo>
                    <a:pt x="256102" y="794885"/>
                  </a:lnTo>
                  <a:lnTo>
                    <a:pt x="255770" y="794817"/>
                  </a:lnTo>
                  <a:lnTo>
                    <a:pt x="255305" y="794807"/>
                  </a:lnTo>
                  <a:lnTo>
                    <a:pt x="254908" y="794540"/>
                  </a:lnTo>
                  <a:lnTo>
                    <a:pt x="254259" y="793686"/>
                  </a:lnTo>
                  <a:lnTo>
                    <a:pt x="254066" y="793228"/>
                  </a:lnTo>
                  <a:lnTo>
                    <a:pt x="253809" y="792833"/>
                  </a:lnTo>
                  <a:lnTo>
                    <a:pt x="253167" y="791326"/>
                  </a:lnTo>
                  <a:lnTo>
                    <a:pt x="252710" y="790927"/>
                  </a:lnTo>
                  <a:lnTo>
                    <a:pt x="251642" y="790972"/>
                  </a:lnTo>
                  <a:lnTo>
                    <a:pt x="250705" y="791349"/>
                  </a:lnTo>
                  <a:lnTo>
                    <a:pt x="249557" y="792175"/>
                  </a:lnTo>
                  <a:lnTo>
                    <a:pt x="248009" y="793319"/>
                  </a:lnTo>
                  <a:lnTo>
                    <a:pt x="247257" y="794344"/>
                  </a:lnTo>
                  <a:lnTo>
                    <a:pt x="246917" y="794726"/>
                  </a:lnTo>
                  <a:lnTo>
                    <a:pt x="246573" y="795307"/>
                  </a:lnTo>
                  <a:lnTo>
                    <a:pt x="246369" y="795497"/>
                  </a:lnTo>
                  <a:lnTo>
                    <a:pt x="245478" y="796977"/>
                  </a:lnTo>
                  <a:lnTo>
                    <a:pt x="244787" y="798525"/>
                  </a:lnTo>
                  <a:lnTo>
                    <a:pt x="244647" y="798979"/>
                  </a:lnTo>
                  <a:lnTo>
                    <a:pt x="244436" y="799560"/>
                  </a:lnTo>
                  <a:lnTo>
                    <a:pt x="243881" y="800981"/>
                  </a:lnTo>
                  <a:lnTo>
                    <a:pt x="243378" y="803050"/>
                  </a:lnTo>
                  <a:lnTo>
                    <a:pt x="242608" y="805052"/>
                  </a:lnTo>
                  <a:lnTo>
                    <a:pt x="242064" y="805824"/>
                  </a:lnTo>
                  <a:lnTo>
                    <a:pt x="240769" y="807558"/>
                  </a:lnTo>
                  <a:lnTo>
                    <a:pt x="239421" y="808575"/>
                  </a:lnTo>
                  <a:lnTo>
                    <a:pt x="239163" y="808745"/>
                  </a:lnTo>
                  <a:lnTo>
                    <a:pt x="239243" y="809657"/>
                  </a:lnTo>
                  <a:lnTo>
                    <a:pt x="239261" y="810069"/>
                  </a:lnTo>
                  <a:lnTo>
                    <a:pt x="239280" y="810895"/>
                  </a:lnTo>
                  <a:lnTo>
                    <a:pt x="239274" y="811720"/>
                  </a:lnTo>
                  <a:lnTo>
                    <a:pt x="239253" y="812424"/>
                  </a:lnTo>
                  <a:lnTo>
                    <a:pt x="239231" y="812876"/>
                  </a:lnTo>
                  <a:lnTo>
                    <a:pt x="239205" y="813260"/>
                  </a:lnTo>
                  <a:lnTo>
                    <a:pt x="239134" y="813988"/>
                  </a:lnTo>
                  <a:lnTo>
                    <a:pt x="239046" y="814675"/>
                  </a:lnTo>
                  <a:lnTo>
                    <a:pt x="238993" y="815018"/>
                  </a:lnTo>
                  <a:lnTo>
                    <a:pt x="238881" y="815634"/>
                  </a:lnTo>
                  <a:lnTo>
                    <a:pt x="238762" y="816182"/>
                  </a:lnTo>
                  <a:lnTo>
                    <a:pt x="238426" y="817629"/>
                  </a:lnTo>
                  <a:lnTo>
                    <a:pt x="238361" y="817908"/>
                  </a:lnTo>
                  <a:lnTo>
                    <a:pt x="238248" y="818366"/>
                  </a:lnTo>
                  <a:lnTo>
                    <a:pt x="238127" y="818822"/>
                  </a:lnTo>
                  <a:lnTo>
                    <a:pt x="237998" y="819276"/>
                  </a:lnTo>
                  <a:lnTo>
                    <a:pt x="237859" y="819727"/>
                  </a:lnTo>
                  <a:lnTo>
                    <a:pt x="237677" y="820269"/>
                  </a:lnTo>
                  <a:lnTo>
                    <a:pt x="237478" y="820806"/>
                  </a:lnTo>
                  <a:lnTo>
                    <a:pt x="237270" y="821339"/>
                  </a:lnTo>
                  <a:lnTo>
                    <a:pt x="236494" y="823237"/>
                  </a:lnTo>
                  <a:lnTo>
                    <a:pt x="236136" y="824068"/>
                  </a:lnTo>
                  <a:lnTo>
                    <a:pt x="235947" y="824479"/>
                  </a:lnTo>
                  <a:lnTo>
                    <a:pt x="235737" y="824909"/>
                  </a:lnTo>
                  <a:lnTo>
                    <a:pt x="235519" y="825334"/>
                  </a:lnTo>
                  <a:lnTo>
                    <a:pt x="234199" y="827792"/>
                  </a:lnTo>
                  <a:lnTo>
                    <a:pt x="233574" y="828918"/>
                  </a:lnTo>
                  <a:lnTo>
                    <a:pt x="232807" y="830255"/>
                  </a:lnTo>
                  <a:lnTo>
                    <a:pt x="231818" y="832082"/>
                  </a:lnTo>
                  <a:lnTo>
                    <a:pt x="231259" y="833153"/>
                  </a:lnTo>
                  <a:lnTo>
                    <a:pt x="230857" y="833924"/>
                  </a:lnTo>
                  <a:lnTo>
                    <a:pt x="229629" y="836335"/>
                  </a:lnTo>
                  <a:lnTo>
                    <a:pt x="229257" y="837081"/>
                  </a:lnTo>
                  <a:lnTo>
                    <a:pt x="228902" y="837834"/>
                  </a:lnTo>
                  <a:lnTo>
                    <a:pt x="228573" y="838598"/>
                  </a:lnTo>
                  <a:lnTo>
                    <a:pt x="228308" y="839281"/>
                  </a:lnTo>
                  <a:lnTo>
                    <a:pt x="228056" y="839971"/>
                  </a:lnTo>
                  <a:lnTo>
                    <a:pt x="227822" y="840667"/>
                  </a:lnTo>
                  <a:lnTo>
                    <a:pt x="227605" y="841368"/>
                  </a:lnTo>
                  <a:lnTo>
                    <a:pt x="227404" y="842074"/>
                  </a:lnTo>
                  <a:lnTo>
                    <a:pt x="227207" y="842844"/>
                  </a:lnTo>
                  <a:lnTo>
                    <a:pt x="227027" y="843619"/>
                  </a:lnTo>
                  <a:lnTo>
                    <a:pt x="226867" y="844400"/>
                  </a:lnTo>
                  <a:lnTo>
                    <a:pt x="226725" y="845183"/>
                  </a:lnTo>
                  <a:lnTo>
                    <a:pt x="226664" y="845572"/>
                  </a:lnTo>
                  <a:lnTo>
                    <a:pt x="226577" y="846400"/>
                  </a:lnTo>
                  <a:lnTo>
                    <a:pt x="226460" y="847645"/>
                  </a:lnTo>
                  <a:lnTo>
                    <a:pt x="226264" y="850019"/>
                  </a:lnTo>
                  <a:lnTo>
                    <a:pt x="226259" y="850745"/>
                  </a:lnTo>
                  <a:lnTo>
                    <a:pt x="226252" y="851574"/>
                  </a:lnTo>
                  <a:lnTo>
                    <a:pt x="226187" y="859159"/>
                  </a:lnTo>
                  <a:lnTo>
                    <a:pt x="226093" y="862284"/>
                  </a:lnTo>
                  <a:lnTo>
                    <a:pt x="225885" y="865788"/>
                  </a:lnTo>
                  <a:lnTo>
                    <a:pt x="225856" y="866417"/>
                  </a:lnTo>
                  <a:lnTo>
                    <a:pt x="225822" y="866912"/>
                  </a:lnTo>
                  <a:lnTo>
                    <a:pt x="225733" y="867900"/>
                  </a:lnTo>
                  <a:lnTo>
                    <a:pt x="225619" y="868885"/>
                  </a:lnTo>
                  <a:lnTo>
                    <a:pt x="225555" y="869350"/>
                  </a:lnTo>
                  <a:lnTo>
                    <a:pt x="225405" y="870276"/>
                  </a:lnTo>
                  <a:lnTo>
                    <a:pt x="225247" y="871201"/>
                  </a:lnTo>
                  <a:lnTo>
                    <a:pt x="224838" y="873370"/>
                  </a:lnTo>
                  <a:lnTo>
                    <a:pt x="224734" y="873899"/>
                  </a:lnTo>
                  <a:lnTo>
                    <a:pt x="224653" y="874309"/>
                  </a:lnTo>
                  <a:lnTo>
                    <a:pt x="224262" y="876183"/>
                  </a:lnTo>
                  <a:lnTo>
                    <a:pt x="224039" y="877187"/>
                  </a:lnTo>
                  <a:lnTo>
                    <a:pt x="223806" y="878190"/>
                  </a:lnTo>
                  <a:lnTo>
                    <a:pt x="223567" y="879190"/>
                  </a:lnTo>
                  <a:lnTo>
                    <a:pt x="223318" y="880189"/>
                  </a:lnTo>
                  <a:lnTo>
                    <a:pt x="223061" y="881185"/>
                  </a:lnTo>
                  <a:lnTo>
                    <a:pt x="222434" y="883049"/>
                  </a:lnTo>
                  <a:lnTo>
                    <a:pt x="221780" y="884904"/>
                  </a:lnTo>
                  <a:lnTo>
                    <a:pt x="220806" y="887550"/>
                  </a:lnTo>
                  <a:lnTo>
                    <a:pt x="220478" y="888408"/>
                  </a:lnTo>
                  <a:lnTo>
                    <a:pt x="220139" y="889261"/>
                  </a:lnTo>
                  <a:lnTo>
                    <a:pt x="219786" y="890108"/>
                  </a:lnTo>
                  <a:lnTo>
                    <a:pt x="219480" y="890810"/>
                  </a:lnTo>
                  <a:lnTo>
                    <a:pt x="219166" y="891509"/>
                  </a:lnTo>
                  <a:lnTo>
                    <a:pt x="218842" y="892204"/>
                  </a:lnTo>
                  <a:lnTo>
                    <a:pt x="218512" y="892895"/>
                  </a:lnTo>
                  <a:lnTo>
                    <a:pt x="218172" y="893582"/>
                  </a:lnTo>
                  <a:lnTo>
                    <a:pt x="217886" y="894145"/>
                  </a:lnTo>
                  <a:lnTo>
                    <a:pt x="217299" y="895263"/>
                  </a:lnTo>
                  <a:lnTo>
                    <a:pt x="216690" y="896369"/>
                  </a:lnTo>
                  <a:lnTo>
                    <a:pt x="216200" y="897277"/>
                  </a:lnTo>
                  <a:lnTo>
                    <a:pt x="215697" y="898178"/>
                  </a:lnTo>
                  <a:lnTo>
                    <a:pt x="215183" y="899073"/>
                  </a:lnTo>
                  <a:lnTo>
                    <a:pt x="214659" y="899960"/>
                  </a:lnTo>
                  <a:lnTo>
                    <a:pt x="214122" y="900841"/>
                  </a:lnTo>
                  <a:lnTo>
                    <a:pt x="213948" y="901115"/>
                  </a:lnTo>
                  <a:lnTo>
                    <a:pt x="213503" y="901825"/>
                  </a:lnTo>
                  <a:lnTo>
                    <a:pt x="212869" y="902802"/>
                  </a:lnTo>
                  <a:lnTo>
                    <a:pt x="212222" y="903768"/>
                  </a:lnTo>
                  <a:lnTo>
                    <a:pt x="211560" y="904724"/>
                  </a:lnTo>
                  <a:lnTo>
                    <a:pt x="210884" y="905669"/>
                  </a:lnTo>
                  <a:lnTo>
                    <a:pt x="210082" y="906749"/>
                  </a:lnTo>
                  <a:lnTo>
                    <a:pt x="209261" y="907816"/>
                  </a:lnTo>
                  <a:lnTo>
                    <a:pt x="208421" y="908867"/>
                  </a:lnTo>
                  <a:lnTo>
                    <a:pt x="207497" y="909966"/>
                  </a:lnTo>
                  <a:lnTo>
                    <a:pt x="206468" y="911181"/>
                  </a:lnTo>
                  <a:lnTo>
                    <a:pt x="205610" y="912221"/>
                  </a:lnTo>
                  <a:lnTo>
                    <a:pt x="204887" y="913115"/>
                  </a:lnTo>
                  <a:lnTo>
                    <a:pt x="204172" y="914017"/>
                  </a:lnTo>
                  <a:lnTo>
                    <a:pt x="203820" y="914472"/>
                  </a:lnTo>
                  <a:lnTo>
                    <a:pt x="203158" y="915353"/>
                  </a:lnTo>
                  <a:lnTo>
                    <a:pt x="202188" y="916692"/>
                  </a:lnTo>
                  <a:lnTo>
                    <a:pt x="201265" y="918287"/>
                  </a:lnTo>
                  <a:lnTo>
                    <a:pt x="200541" y="919555"/>
                  </a:lnTo>
                  <a:lnTo>
                    <a:pt x="199170" y="921974"/>
                  </a:lnTo>
                  <a:lnTo>
                    <a:pt x="198452" y="923264"/>
                  </a:lnTo>
                  <a:lnTo>
                    <a:pt x="198103" y="923915"/>
                  </a:lnTo>
                  <a:lnTo>
                    <a:pt x="197704" y="924678"/>
                  </a:lnTo>
                  <a:lnTo>
                    <a:pt x="197314" y="925446"/>
                  </a:lnTo>
                  <a:lnTo>
                    <a:pt x="196932" y="926218"/>
                  </a:lnTo>
                  <a:lnTo>
                    <a:pt x="196557" y="926993"/>
                  </a:lnTo>
                  <a:lnTo>
                    <a:pt x="196191" y="927772"/>
                  </a:lnTo>
                  <a:lnTo>
                    <a:pt x="195886" y="928364"/>
                  </a:lnTo>
                  <a:lnTo>
                    <a:pt x="194656" y="933526"/>
                  </a:lnTo>
                  <a:lnTo>
                    <a:pt x="194356" y="933713"/>
                  </a:lnTo>
                  <a:lnTo>
                    <a:pt x="194220" y="933917"/>
                  </a:lnTo>
                  <a:lnTo>
                    <a:pt x="194069" y="934112"/>
                  </a:lnTo>
                  <a:lnTo>
                    <a:pt x="193907" y="934295"/>
                  </a:lnTo>
                  <a:lnTo>
                    <a:pt x="193736" y="934464"/>
                  </a:lnTo>
                  <a:lnTo>
                    <a:pt x="193558" y="934613"/>
                  </a:lnTo>
                  <a:lnTo>
                    <a:pt x="193366" y="934748"/>
                  </a:lnTo>
                  <a:lnTo>
                    <a:pt x="193166" y="934872"/>
                  </a:lnTo>
                  <a:lnTo>
                    <a:pt x="192961" y="934987"/>
                  </a:lnTo>
                  <a:lnTo>
                    <a:pt x="192183" y="934970"/>
                  </a:lnTo>
                  <a:lnTo>
                    <a:pt x="191931" y="935080"/>
                  </a:lnTo>
                  <a:lnTo>
                    <a:pt x="191674" y="935179"/>
                  </a:lnTo>
                  <a:lnTo>
                    <a:pt x="191413" y="935262"/>
                  </a:lnTo>
                  <a:lnTo>
                    <a:pt x="191151" y="935326"/>
                  </a:lnTo>
                  <a:lnTo>
                    <a:pt x="190969" y="935357"/>
                  </a:lnTo>
                  <a:lnTo>
                    <a:pt x="190599" y="935394"/>
                  </a:lnTo>
                  <a:lnTo>
                    <a:pt x="190228" y="935409"/>
                  </a:lnTo>
                  <a:lnTo>
                    <a:pt x="189820" y="935408"/>
                  </a:lnTo>
                  <a:lnTo>
                    <a:pt x="189412" y="935385"/>
                  </a:lnTo>
                  <a:lnTo>
                    <a:pt x="189208" y="935365"/>
                  </a:lnTo>
                  <a:lnTo>
                    <a:pt x="188569" y="935264"/>
                  </a:lnTo>
                  <a:lnTo>
                    <a:pt x="188484" y="935761"/>
                  </a:lnTo>
                  <a:lnTo>
                    <a:pt x="188234" y="937384"/>
                  </a:lnTo>
                  <a:lnTo>
                    <a:pt x="188094" y="938206"/>
                  </a:lnTo>
                  <a:lnTo>
                    <a:pt x="187964" y="939019"/>
                  </a:lnTo>
                  <a:lnTo>
                    <a:pt x="187870" y="939668"/>
                  </a:lnTo>
                  <a:lnTo>
                    <a:pt x="187589" y="941455"/>
                  </a:lnTo>
                  <a:lnTo>
                    <a:pt x="187456" y="942263"/>
                  </a:lnTo>
                  <a:lnTo>
                    <a:pt x="186882" y="945864"/>
                  </a:lnTo>
                  <a:lnTo>
                    <a:pt x="186891" y="946316"/>
                  </a:lnTo>
                  <a:lnTo>
                    <a:pt x="186738" y="946739"/>
                  </a:lnTo>
                  <a:lnTo>
                    <a:pt x="186599" y="947548"/>
                  </a:lnTo>
                  <a:lnTo>
                    <a:pt x="186466" y="948360"/>
                  </a:lnTo>
                  <a:lnTo>
                    <a:pt x="186338" y="949182"/>
                  </a:lnTo>
                  <a:lnTo>
                    <a:pt x="186217" y="949923"/>
                  </a:lnTo>
                  <a:lnTo>
                    <a:pt x="185866" y="952129"/>
                  </a:lnTo>
                  <a:lnTo>
                    <a:pt x="185840" y="952279"/>
                  </a:lnTo>
                  <a:lnTo>
                    <a:pt x="185564" y="953996"/>
                  </a:lnTo>
                  <a:lnTo>
                    <a:pt x="185352" y="955290"/>
                  </a:lnTo>
                  <a:lnTo>
                    <a:pt x="185281" y="955712"/>
                  </a:lnTo>
                  <a:lnTo>
                    <a:pt x="185220" y="956107"/>
                  </a:lnTo>
                  <a:lnTo>
                    <a:pt x="185031" y="957265"/>
                  </a:lnTo>
                  <a:lnTo>
                    <a:pt x="184869" y="958300"/>
                  </a:lnTo>
                  <a:lnTo>
                    <a:pt x="184726" y="959172"/>
                  </a:lnTo>
                  <a:lnTo>
                    <a:pt x="184318" y="961665"/>
                  </a:lnTo>
                  <a:lnTo>
                    <a:pt x="184042" y="963350"/>
                  </a:lnTo>
                  <a:lnTo>
                    <a:pt x="183785" y="964921"/>
                  </a:lnTo>
                  <a:lnTo>
                    <a:pt x="183498" y="966678"/>
                  </a:lnTo>
                  <a:lnTo>
                    <a:pt x="183109" y="968714"/>
                  </a:lnTo>
                  <a:lnTo>
                    <a:pt x="182891" y="968700"/>
                  </a:lnTo>
                  <a:lnTo>
                    <a:pt x="182694" y="968736"/>
                  </a:lnTo>
                  <a:lnTo>
                    <a:pt x="181838" y="968854"/>
                  </a:lnTo>
                  <a:lnTo>
                    <a:pt x="181572" y="968945"/>
                  </a:lnTo>
                  <a:lnTo>
                    <a:pt x="181258" y="969121"/>
                  </a:lnTo>
                  <a:lnTo>
                    <a:pt x="180675" y="969582"/>
                  </a:lnTo>
                  <a:lnTo>
                    <a:pt x="180395" y="969828"/>
                  </a:lnTo>
                  <a:lnTo>
                    <a:pt x="180260" y="969980"/>
                  </a:lnTo>
                  <a:lnTo>
                    <a:pt x="180126" y="970169"/>
                  </a:lnTo>
                  <a:lnTo>
                    <a:pt x="179972" y="970337"/>
                  </a:lnTo>
                  <a:lnTo>
                    <a:pt x="179613" y="970529"/>
                  </a:lnTo>
                  <a:lnTo>
                    <a:pt x="179471" y="970657"/>
                  </a:lnTo>
                  <a:lnTo>
                    <a:pt x="179336" y="970829"/>
                  </a:lnTo>
                  <a:lnTo>
                    <a:pt x="179136" y="971109"/>
                  </a:lnTo>
                  <a:lnTo>
                    <a:pt x="178970" y="971285"/>
                  </a:lnTo>
                  <a:lnTo>
                    <a:pt x="178806" y="971471"/>
                  </a:lnTo>
                  <a:lnTo>
                    <a:pt x="178575" y="971771"/>
                  </a:lnTo>
                  <a:lnTo>
                    <a:pt x="178391" y="972032"/>
                  </a:lnTo>
                  <a:lnTo>
                    <a:pt x="178173" y="972194"/>
                  </a:lnTo>
                  <a:lnTo>
                    <a:pt x="178040" y="972400"/>
                  </a:lnTo>
                  <a:lnTo>
                    <a:pt x="177715" y="972876"/>
                  </a:lnTo>
                  <a:lnTo>
                    <a:pt x="177559" y="973076"/>
                  </a:lnTo>
                  <a:lnTo>
                    <a:pt x="177271" y="973419"/>
                  </a:lnTo>
                  <a:lnTo>
                    <a:pt x="177027" y="973691"/>
                  </a:lnTo>
                  <a:lnTo>
                    <a:pt x="176762" y="974000"/>
                  </a:lnTo>
                  <a:lnTo>
                    <a:pt x="176576" y="974207"/>
                  </a:lnTo>
                  <a:lnTo>
                    <a:pt x="176466" y="974387"/>
                  </a:lnTo>
                  <a:lnTo>
                    <a:pt x="176278" y="974710"/>
                  </a:lnTo>
                  <a:lnTo>
                    <a:pt x="176044" y="975096"/>
                  </a:lnTo>
                  <a:lnTo>
                    <a:pt x="175893" y="975200"/>
                  </a:lnTo>
                  <a:lnTo>
                    <a:pt x="175752" y="975289"/>
                  </a:lnTo>
                  <a:lnTo>
                    <a:pt x="175502" y="975424"/>
                  </a:lnTo>
                  <a:lnTo>
                    <a:pt x="174814" y="975795"/>
                  </a:lnTo>
                  <a:lnTo>
                    <a:pt x="174686" y="975835"/>
                  </a:lnTo>
                  <a:lnTo>
                    <a:pt x="174415" y="975938"/>
                  </a:lnTo>
                  <a:lnTo>
                    <a:pt x="173552" y="976065"/>
                  </a:lnTo>
                  <a:lnTo>
                    <a:pt x="173129" y="975955"/>
                  </a:lnTo>
                  <a:lnTo>
                    <a:pt x="172952" y="975894"/>
                  </a:lnTo>
                  <a:lnTo>
                    <a:pt x="172434" y="975706"/>
                  </a:lnTo>
                  <a:lnTo>
                    <a:pt x="172145" y="975717"/>
                  </a:lnTo>
                  <a:lnTo>
                    <a:pt x="171651" y="975744"/>
                  </a:lnTo>
                  <a:lnTo>
                    <a:pt x="171402" y="975739"/>
                  </a:lnTo>
                  <a:lnTo>
                    <a:pt x="171113" y="975761"/>
                  </a:lnTo>
                  <a:lnTo>
                    <a:pt x="170848" y="975751"/>
                  </a:lnTo>
                  <a:lnTo>
                    <a:pt x="170560" y="975786"/>
                  </a:lnTo>
                  <a:lnTo>
                    <a:pt x="170207" y="975894"/>
                  </a:lnTo>
                  <a:lnTo>
                    <a:pt x="169893" y="976066"/>
                  </a:lnTo>
                  <a:lnTo>
                    <a:pt x="169786" y="976208"/>
                  </a:lnTo>
                  <a:lnTo>
                    <a:pt x="169670" y="976379"/>
                  </a:lnTo>
                  <a:lnTo>
                    <a:pt x="169577" y="976509"/>
                  </a:lnTo>
                  <a:lnTo>
                    <a:pt x="169348" y="976800"/>
                  </a:lnTo>
                  <a:lnTo>
                    <a:pt x="169112" y="977112"/>
                  </a:lnTo>
                  <a:lnTo>
                    <a:pt x="168993" y="977253"/>
                  </a:lnTo>
                  <a:lnTo>
                    <a:pt x="168800" y="977470"/>
                  </a:lnTo>
                  <a:lnTo>
                    <a:pt x="168436" y="977903"/>
                  </a:lnTo>
                  <a:lnTo>
                    <a:pt x="168285" y="978029"/>
                  </a:lnTo>
                  <a:lnTo>
                    <a:pt x="168040" y="978193"/>
                  </a:lnTo>
                  <a:lnTo>
                    <a:pt x="167862" y="978284"/>
                  </a:lnTo>
                  <a:lnTo>
                    <a:pt x="167594" y="978399"/>
                  </a:lnTo>
                  <a:lnTo>
                    <a:pt x="167243" y="978521"/>
                  </a:lnTo>
                  <a:lnTo>
                    <a:pt x="166682" y="978762"/>
                  </a:lnTo>
                  <a:lnTo>
                    <a:pt x="166554" y="978821"/>
                  </a:lnTo>
                  <a:lnTo>
                    <a:pt x="166090" y="979051"/>
                  </a:lnTo>
                  <a:lnTo>
                    <a:pt x="165948" y="979116"/>
                  </a:lnTo>
                  <a:lnTo>
                    <a:pt x="165526" y="979264"/>
                  </a:lnTo>
                  <a:lnTo>
                    <a:pt x="164950" y="979486"/>
                  </a:lnTo>
                  <a:lnTo>
                    <a:pt x="164788" y="979551"/>
                  </a:lnTo>
                  <a:lnTo>
                    <a:pt x="164405" y="979731"/>
                  </a:lnTo>
                  <a:lnTo>
                    <a:pt x="164217" y="979801"/>
                  </a:lnTo>
                  <a:lnTo>
                    <a:pt x="164077" y="979860"/>
                  </a:lnTo>
                  <a:lnTo>
                    <a:pt x="163729" y="980026"/>
                  </a:lnTo>
                  <a:lnTo>
                    <a:pt x="163544" y="980120"/>
                  </a:lnTo>
                  <a:lnTo>
                    <a:pt x="163133" y="980273"/>
                  </a:lnTo>
                  <a:lnTo>
                    <a:pt x="162938" y="980367"/>
                  </a:lnTo>
                  <a:lnTo>
                    <a:pt x="162464" y="980616"/>
                  </a:lnTo>
                  <a:lnTo>
                    <a:pt x="162096" y="980986"/>
                  </a:lnTo>
                  <a:lnTo>
                    <a:pt x="161352" y="981560"/>
                  </a:lnTo>
                  <a:lnTo>
                    <a:pt x="161040" y="981630"/>
                  </a:lnTo>
                  <a:lnTo>
                    <a:pt x="160534" y="981756"/>
                  </a:lnTo>
                  <a:lnTo>
                    <a:pt x="155462" y="980866"/>
                  </a:lnTo>
                  <a:lnTo>
                    <a:pt x="152817" y="980398"/>
                  </a:lnTo>
                  <a:lnTo>
                    <a:pt x="152395" y="980334"/>
                  </a:lnTo>
                  <a:lnTo>
                    <a:pt x="152009" y="980255"/>
                  </a:lnTo>
                  <a:lnTo>
                    <a:pt x="149304" y="979776"/>
                  </a:lnTo>
                  <a:lnTo>
                    <a:pt x="143069" y="978749"/>
                  </a:lnTo>
                  <a:lnTo>
                    <a:pt x="141989" y="978563"/>
                  </a:lnTo>
                  <a:lnTo>
                    <a:pt x="140788" y="978363"/>
                  </a:lnTo>
                  <a:lnTo>
                    <a:pt x="139625" y="978163"/>
                  </a:lnTo>
                  <a:lnTo>
                    <a:pt x="138218" y="977933"/>
                  </a:lnTo>
                  <a:lnTo>
                    <a:pt x="134948" y="977387"/>
                  </a:lnTo>
                  <a:lnTo>
                    <a:pt x="134485" y="977296"/>
                  </a:lnTo>
                  <a:lnTo>
                    <a:pt x="134274" y="977754"/>
                  </a:lnTo>
                  <a:lnTo>
                    <a:pt x="134095" y="978134"/>
                  </a:lnTo>
                  <a:lnTo>
                    <a:pt x="133933" y="978446"/>
                  </a:lnTo>
                  <a:lnTo>
                    <a:pt x="133800" y="978648"/>
                  </a:lnTo>
                  <a:lnTo>
                    <a:pt x="133692" y="978804"/>
                  </a:lnTo>
                  <a:lnTo>
                    <a:pt x="133482" y="978998"/>
                  </a:lnTo>
                  <a:lnTo>
                    <a:pt x="133206" y="979179"/>
                  </a:lnTo>
                  <a:lnTo>
                    <a:pt x="132531" y="979499"/>
                  </a:lnTo>
                  <a:lnTo>
                    <a:pt x="132157" y="979672"/>
                  </a:lnTo>
                  <a:lnTo>
                    <a:pt x="131900" y="979839"/>
                  </a:lnTo>
                  <a:lnTo>
                    <a:pt x="131564" y="980025"/>
                  </a:lnTo>
                  <a:lnTo>
                    <a:pt x="131303" y="980143"/>
                  </a:lnTo>
                  <a:lnTo>
                    <a:pt x="130924" y="980335"/>
                  </a:lnTo>
                  <a:lnTo>
                    <a:pt x="130673" y="980496"/>
                  </a:lnTo>
                  <a:lnTo>
                    <a:pt x="130450" y="980690"/>
                  </a:lnTo>
                  <a:lnTo>
                    <a:pt x="130281" y="980849"/>
                  </a:lnTo>
                  <a:lnTo>
                    <a:pt x="129870" y="981277"/>
                  </a:lnTo>
                  <a:lnTo>
                    <a:pt x="129709" y="981436"/>
                  </a:lnTo>
                  <a:lnTo>
                    <a:pt x="129586" y="981568"/>
                  </a:lnTo>
                  <a:lnTo>
                    <a:pt x="129475" y="981746"/>
                  </a:lnTo>
                  <a:lnTo>
                    <a:pt x="129413" y="981908"/>
                  </a:lnTo>
                  <a:lnTo>
                    <a:pt x="129378" y="982069"/>
                  </a:lnTo>
                  <a:lnTo>
                    <a:pt x="129371" y="982320"/>
                  </a:lnTo>
                  <a:lnTo>
                    <a:pt x="129396" y="982565"/>
                  </a:lnTo>
                  <a:lnTo>
                    <a:pt x="129445" y="982832"/>
                  </a:lnTo>
                  <a:lnTo>
                    <a:pt x="129571" y="983066"/>
                  </a:lnTo>
                  <a:lnTo>
                    <a:pt x="129741" y="983214"/>
                  </a:lnTo>
                  <a:lnTo>
                    <a:pt x="130238" y="983698"/>
                  </a:lnTo>
                  <a:lnTo>
                    <a:pt x="130345" y="983869"/>
                  </a:lnTo>
                  <a:lnTo>
                    <a:pt x="130456" y="984106"/>
                  </a:lnTo>
                  <a:lnTo>
                    <a:pt x="130573" y="984409"/>
                  </a:lnTo>
                  <a:lnTo>
                    <a:pt x="130651" y="984780"/>
                  </a:lnTo>
                  <a:lnTo>
                    <a:pt x="130653" y="984918"/>
                  </a:lnTo>
                  <a:lnTo>
                    <a:pt x="130609" y="985188"/>
                  </a:lnTo>
                  <a:lnTo>
                    <a:pt x="130429" y="985586"/>
                  </a:lnTo>
                  <a:lnTo>
                    <a:pt x="130337" y="985852"/>
                  </a:lnTo>
                  <a:lnTo>
                    <a:pt x="130228" y="986177"/>
                  </a:lnTo>
                  <a:lnTo>
                    <a:pt x="130142" y="986430"/>
                  </a:lnTo>
                  <a:lnTo>
                    <a:pt x="130058" y="986737"/>
                  </a:lnTo>
                  <a:lnTo>
                    <a:pt x="129929" y="987134"/>
                  </a:lnTo>
                  <a:lnTo>
                    <a:pt x="129793" y="987507"/>
                  </a:lnTo>
                  <a:lnTo>
                    <a:pt x="129694" y="987787"/>
                  </a:lnTo>
                  <a:lnTo>
                    <a:pt x="129641" y="987981"/>
                  </a:lnTo>
                  <a:lnTo>
                    <a:pt x="129617" y="988121"/>
                  </a:lnTo>
                  <a:lnTo>
                    <a:pt x="129574" y="988407"/>
                  </a:lnTo>
                  <a:lnTo>
                    <a:pt x="129653" y="988751"/>
                  </a:lnTo>
                  <a:lnTo>
                    <a:pt x="129749" y="988910"/>
                  </a:lnTo>
                  <a:lnTo>
                    <a:pt x="129989" y="989233"/>
                  </a:lnTo>
                  <a:lnTo>
                    <a:pt x="130548" y="989870"/>
                  </a:lnTo>
                  <a:lnTo>
                    <a:pt x="130679" y="990096"/>
                  </a:lnTo>
                  <a:lnTo>
                    <a:pt x="130791" y="990455"/>
                  </a:lnTo>
                  <a:lnTo>
                    <a:pt x="130822" y="990660"/>
                  </a:lnTo>
                  <a:lnTo>
                    <a:pt x="130883" y="991149"/>
                  </a:lnTo>
                  <a:lnTo>
                    <a:pt x="130878" y="991310"/>
                  </a:lnTo>
                  <a:lnTo>
                    <a:pt x="130860" y="991471"/>
                  </a:lnTo>
                  <a:lnTo>
                    <a:pt x="130833" y="991656"/>
                  </a:lnTo>
                  <a:lnTo>
                    <a:pt x="130689" y="992389"/>
                  </a:lnTo>
                  <a:lnTo>
                    <a:pt x="130572" y="993353"/>
                  </a:lnTo>
                  <a:lnTo>
                    <a:pt x="130546" y="994198"/>
                  </a:lnTo>
                  <a:lnTo>
                    <a:pt x="130534" y="994338"/>
                  </a:lnTo>
                  <a:lnTo>
                    <a:pt x="130254" y="995164"/>
                  </a:lnTo>
                  <a:lnTo>
                    <a:pt x="129564" y="996260"/>
                  </a:lnTo>
                  <a:lnTo>
                    <a:pt x="128892" y="996510"/>
                  </a:lnTo>
                  <a:lnTo>
                    <a:pt x="127559" y="996614"/>
                  </a:lnTo>
                  <a:lnTo>
                    <a:pt x="125418" y="997096"/>
                  </a:lnTo>
                  <a:lnTo>
                    <a:pt x="124277" y="997727"/>
                  </a:lnTo>
                  <a:lnTo>
                    <a:pt x="123386" y="998948"/>
                  </a:lnTo>
                  <a:lnTo>
                    <a:pt x="122494" y="1000429"/>
                  </a:lnTo>
                  <a:lnTo>
                    <a:pt x="122238" y="1000847"/>
                  </a:lnTo>
                  <a:lnTo>
                    <a:pt x="121947" y="1001328"/>
                  </a:lnTo>
                  <a:lnTo>
                    <a:pt x="121599" y="1002168"/>
                  </a:lnTo>
                  <a:lnTo>
                    <a:pt x="120837" y="1003781"/>
                  </a:lnTo>
                  <a:lnTo>
                    <a:pt x="120693" y="1004298"/>
                  </a:lnTo>
                  <a:lnTo>
                    <a:pt x="120738" y="1005665"/>
                  </a:lnTo>
                  <a:lnTo>
                    <a:pt x="120731" y="1006056"/>
                  </a:lnTo>
                  <a:lnTo>
                    <a:pt x="120791" y="1006383"/>
                  </a:lnTo>
                  <a:lnTo>
                    <a:pt x="120780" y="1007032"/>
                  </a:lnTo>
                  <a:lnTo>
                    <a:pt x="120840" y="1007359"/>
                  </a:lnTo>
                  <a:lnTo>
                    <a:pt x="120833" y="1007682"/>
                  </a:lnTo>
                  <a:lnTo>
                    <a:pt x="120685" y="1008658"/>
                  </a:lnTo>
                  <a:lnTo>
                    <a:pt x="120810" y="1008985"/>
                  </a:lnTo>
                  <a:lnTo>
                    <a:pt x="120787" y="1010352"/>
                  </a:lnTo>
                  <a:lnTo>
                    <a:pt x="120840" y="1011065"/>
                  </a:lnTo>
                  <a:lnTo>
                    <a:pt x="120799" y="1013340"/>
                  </a:lnTo>
                  <a:lnTo>
                    <a:pt x="120859" y="1013667"/>
                  </a:lnTo>
                  <a:lnTo>
                    <a:pt x="120848" y="1014449"/>
                  </a:lnTo>
                  <a:lnTo>
                    <a:pt x="120908" y="1014776"/>
                  </a:lnTo>
                  <a:lnTo>
                    <a:pt x="121222" y="1015884"/>
                  </a:lnTo>
                  <a:lnTo>
                    <a:pt x="121335" y="1017060"/>
                  </a:lnTo>
                  <a:lnTo>
                    <a:pt x="121781" y="1018109"/>
                  </a:lnTo>
                  <a:lnTo>
                    <a:pt x="122238" y="1018767"/>
                  </a:lnTo>
                  <a:lnTo>
                    <a:pt x="123650" y="1020507"/>
                  </a:lnTo>
                  <a:lnTo>
                    <a:pt x="118463" y="1021411"/>
                  </a:lnTo>
                  <a:lnTo>
                    <a:pt x="103396" y="1010393"/>
                  </a:lnTo>
                  <a:lnTo>
                    <a:pt x="103704" y="1007650"/>
                  </a:lnTo>
                  <a:lnTo>
                    <a:pt x="94317" y="1000856"/>
                  </a:lnTo>
                  <a:lnTo>
                    <a:pt x="93986" y="1000653"/>
                  </a:lnTo>
                  <a:lnTo>
                    <a:pt x="93049" y="1001935"/>
                  </a:lnTo>
                  <a:lnTo>
                    <a:pt x="92766" y="1002330"/>
                  </a:lnTo>
                  <a:lnTo>
                    <a:pt x="90198" y="1005981"/>
                  </a:lnTo>
                  <a:lnTo>
                    <a:pt x="89932" y="1005734"/>
                  </a:lnTo>
                  <a:lnTo>
                    <a:pt x="86701" y="1004185"/>
                  </a:lnTo>
                  <a:lnTo>
                    <a:pt x="84911" y="1003322"/>
                  </a:lnTo>
                  <a:lnTo>
                    <a:pt x="84254" y="1004721"/>
                  </a:lnTo>
                  <a:lnTo>
                    <a:pt x="83695" y="1004457"/>
                  </a:lnTo>
                  <a:lnTo>
                    <a:pt x="82015" y="1003654"/>
                  </a:lnTo>
                  <a:lnTo>
                    <a:pt x="81459" y="1004830"/>
                  </a:lnTo>
                  <a:lnTo>
                    <a:pt x="80893" y="1004557"/>
                  </a:lnTo>
                  <a:lnTo>
                    <a:pt x="80334" y="1004294"/>
                  </a:lnTo>
                  <a:lnTo>
                    <a:pt x="80889" y="1003113"/>
                  </a:lnTo>
                  <a:lnTo>
                    <a:pt x="80334" y="1002850"/>
                  </a:lnTo>
                  <a:lnTo>
                    <a:pt x="79771" y="1002577"/>
                  </a:lnTo>
                  <a:lnTo>
                    <a:pt x="80194" y="1001692"/>
                  </a:lnTo>
                  <a:lnTo>
                    <a:pt x="80670" y="1000679"/>
                  </a:lnTo>
                  <a:lnTo>
                    <a:pt x="79560" y="1000111"/>
                  </a:lnTo>
                  <a:lnTo>
                    <a:pt x="79196" y="999935"/>
                  </a:lnTo>
                  <a:lnTo>
                    <a:pt x="80171" y="997850"/>
                  </a:lnTo>
                  <a:lnTo>
                    <a:pt x="76693" y="996062"/>
                  </a:lnTo>
                  <a:lnTo>
                    <a:pt x="75701" y="995436"/>
                  </a:lnTo>
                  <a:lnTo>
                    <a:pt x="74472" y="994695"/>
                  </a:lnTo>
                  <a:lnTo>
                    <a:pt x="73346" y="993672"/>
                  </a:lnTo>
                  <a:lnTo>
                    <a:pt x="73831" y="993132"/>
                  </a:lnTo>
                  <a:lnTo>
                    <a:pt x="74355" y="992628"/>
                  </a:lnTo>
                  <a:lnTo>
                    <a:pt x="74912" y="992167"/>
                  </a:lnTo>
                  <a:lnTo>
                    <a:pt x="75305" y="991885"/>
                  </a:lnTo>
                  <a:lnTo>
                    <a:pt x="74568" y="991552"/>
                  </a:lnTo>
                  <a:lnTo>
                    <a:pt x="73959" y="991051"/>
                  </a:lnTo>
                  <a:lnTo>
                    <a:pt x="73409" y="990639"/>
                  </a:lnTo>
                  <a:lnTo>
                    <a:pt x="72701" y="990097"/>
                  </a:lnTo>
                  <a:lnTo>
                    <a:pt x="65721" y="984625"/>
                  </a:lnTo>
                  <a:lnTo>
                    <a:pt x="62615" y="982222"/>
                  </a:lnTo>
                  <a:lnTo>
                    <a:pt x="58144" y="978698"/>
                  </a:lnTo>
                  <a:lnTo>
                    <a:pt x="57143" y="979760"/>
                  </a:lnTo>
                  <a:lnTo>
                    <a:pt x="53002" y="976548"/>
                  </a:lnTo>
                  <a:lnTo>
                    <a:pt x="51945" y="977671"/>
                  </a:lnTo>
                  <a:lnTo>
                    <a:pt x="50026" y="976492"/>
                  </a:lnTo>
                  <a:lnTo>
                    <a:pt x="49142" y="976188"/>
                  </a:lnTo>
                  <a:lnTo>
                    <a:pt x="46759" y="975352"/>
                  </a:lnTo>
                  <a:lnTo>
                    <a:pt x="47076" y="974285"/>
                  </a:lnTo>
                  <a:lnTo>
                    <a:pt x="45127" y="974944"/>
                  </a:lnTo>
                  <a:lnTo>
                    <a:pt x="44414" y="975203"/>
                  </a:lnTo>
                  <a:lnTo>
                    <a:pt x="45365" y="972346"/>
                  </a:lnTo>
                  <a:lnTo>
                    <a:pt x="46253" y="972019"/>
                  </a:lnTo>
                  <a:lnTo>
                    <a:pt x="46517" y="970506"/>
                  </a:lnTo>
                  <a:lnTo>
                    <a:pt x="46793" y="968904"/>
                  </a:lnTo>
                  <a:lnTo>
                    <a:pt x="47171" y="966756"/>
                  </a:lnTo>
                  <a:lnTo>
                    <a:pt x="46997" y="966724"/>
                  </a:lnTo>
                  <a:lnTo>
                    <a:pt x="45135" y="966357"/>
                  </a:lnTo>
                  <a:lnTo>
                    <a:pt x="44761" y="965398"/>
                  </a:lnTo>
                  <a:lnTo>
                    <a:pt x="44633" y="963854"/>
                  </a:lnTo>
                  <a:lnTo>
                    <a:pt x="44644" y="963159"/>
                  </a:lnTo>
                  <a:lnTo>
                    <a:pt x="44725" y="960377"/>
                  </a:lnTo>
                  <a:lnTo>
                    <a:pt x="43266" y="956825"/>
                  </a:lnTo>
                  <a:lnTo>
                    <a:pt x="43322" y="956589"/>
                  </a:lnTo>
                  <a:lnTo>
                    <a:pt x="43851" y="956103"/>
                  </a:lnTo>
                  <a:lnTo>
                    <a:pt x="44470" y="955526"/>
                  </a:lnTo>
                  <a:lnTo>
                    <a:pt x="46506" y="954664"/>
                  </a:lnTo>
                  <a:lnTo>
                    <a:pt x="46774" y="954546"/>
                  </a:lnTo>
                  <a:lnTo>
                    <a:pt x="47080" y="954418"/>
                  </a:lnTo>
                  <a:lnTo>
                    <a:pt x="44907" y="954057"/>
                  </a:lnTo>
                  <a:lnTo>
                    <a:pt x="44284" y="953940"/>
                  </a:lnTo>
                  <a:lnTo>
                    <a:pt x="39560" y="953147"/>
                  </a:lnTo>
                  <a:lnTo>
                    <a:pt x="39591" y="953002"/>
                  </a:lnTo>
                  <a:lnTo>
                    <a:pt x="40051" y="950250"/>
                  </a:lnTo>
                  <a:lnTo>
                    <a:pt x="38799" y="950042"/>
                  </a:lnTo>
                  <a:lnTo>
                    <a:pt x="37297" y="949786"/>
                  </a:lnTo>
                  <a:lnTo>
                    <a:pt x="27267" y="949156"/>
                  </a:lnTo>
                  <a:lnTo>
                    <a:pt x="25422" y="949040"/>
                  </a:lnTo>
                  <a:lnTo>
                    <a:pt x="21098" y="948334"/>
                  </a:lnTo>
                  <a:lnTo>
                    <a:pt x="18962" y="947418"/>
                  </a:lnTo>
                  <a:lnTo>
                    <a:pt x="17293" y="946917"/>
                  </a:lnTo>
                  <a:lnTo>
                    <a:pt x="12259" y="944329"/>
                  </a:lnTo>
                  <a:lnTo>
                    <a:pt x="11257" y="943986"/>
                  </a:lnTo>
                  <a:lnTo>
                    <a:pt x="3833" y="938558"/>
                  </a:lnTo>
                  <a:lnTo>
                    <a:pt x="1015" y="933545"/>
                  </a:lnTo>
                  <a:lnTo>
                    <a:pt x="0" y="930802"/>
                  </a:lnTo>
                  <a:lnTo>
                    <a:pt x="71" y="929749"/>
                  </a:lnTo>
                  <a:lnTo>
                    <a:pt x="400" y="926884"/>
                  </a:lnTo>
                  <a:lnTo>
                    <a:pt x="589" y="921026"/>
                  </a:lnTo>
                  <a:lnTo>
                    <a:pt x="1053" y="920155"/>
                  </a:lnTo>
                  <a:lnTo>
                    <a:pt x="1933" y="919614"/>
                  </a:lnTo>
                  <a:lnTo>
                    <a:pt x="3776" y="919437"/>
                  </a:lnTo>
                  <a:lnTo>
                    <a:pt x="5242" y="919519"/>
                  </a:lnTo>
                  <a:lnTo>
                    <a:pt x="5982" y="919274"/>
                  </a:lnTo>
                  <a:lnTo>
                    <a:pt x="6288" y="918811"/>
                  </a:lnTo>
                  <a:lnTo>
                    <a:pt x="6394" y="918488"/>
                  </a:lnTo>
                  <a:lnTo>
                    <a:pt x="6386" y="917862"/>
                  </a:lnTo>
                  <a:lnTo>
                    <a:pt x="6533" y="916963"/>
                  </a:lnTo>
                  <a:lnTo>
                    <a:pt x="7326" y="915528"/>
                  </a:lnTo>
                  <a:lnTo>
                    <a:pt x="8943" y="914438"/>
                  </a:lnTo>
                  <a:lnTo>
                    <a:pt x="10854" y="913567"/>
                  </a:lnTo>
                  <a:lnTo>
                    <a:pt x="11379" y="912963"/>
                  </a:lnTo>
                  <a:lnTo>
                    <a:pt x="11190" y="911010"/>
                  </a:lnTo>
                  <a:lnTo>
                    <a:pt x="11666" y="909171"/>
                  </a:lnTo>
                  <a:lnTo>
                    <a:pt x="13025" y="907846"/>
                  </a:lnTo>
                  <a:lnTo>
                    <a:pt x="15193" y="907741"/>
                  </a:lnTo>
                  <a:lnTo>
                    <a:pt x="16183" y="907741"/>
                  </a:lnTo>
                  <a:lnTo>
                    <a:pt x="18275" y="906715"/>
                  </a:lnTo>
                  <a:lnTo>
                    <a:pt x="19601" y="904672"/>
                  </a:lnTo>
                  <a:lnTo>
                    <a:pt x="19963" y="903764"/>
                  </a:lnTo>
                  <a:lnTo>
                    <a:pt x="19416" y="902765"/>
                  </a:lnTo>
                  <a:lnTo>
                    <a:pt x="17036" y="901113"/>
                  </a:lnTo>
                  <a:lnTo>
                    <a:pt x="16534" y="900282"/>
                  </a:lnTo>
                  <a:lnTo>
                    <a:pt x="17289" y="899033"/>
                  </a:lnTo>
                  <a:lnTo>
                    <a:pt x="19797" y="897108"/>
                  </a:lnTo>
                  <a:lnTo>
                    <a:pt x="21334" y="895882"/>
                  </a:lnTo>
                  <a:lnTo>
                    <a:pt x="22456" y="893662"/>
                  </a:lnTo>
                  <a:lnTo>
                    <a:pt x="23717" y="891501"/>
                  </a:lnTo>
                  <a:lnTo>
                    <a:pt x="25560" y="889585"/>
                  </a:lnTo>
                  <a:lnTo>
                    <a:pt x="27845" y="888168"/>
                  </a:lnTo>
                  <a:lnTo>
                    <a:pt x="31954" y="887147"/>
                  </a:lnTo>
                  <a:lnTo>
                    <a:pt x="33284" y="887065"/>
                  </a:lnTo>
                  <a:lnTo>
                    <a:pt x="34152" y="886239"/>
                  </a:lnTo>
                  <a:lnTo>
                    <a:pt x="33635" y="884936"/>
                  </a:lnTo>
                  <a:lnTo>
                    <a:pt x="32634" y="883383"/>
                  </a:lnTo>
                  <a:lnTo>
                    <a:pt x="32339" y="882049"/>
                  </a:lnTo>
                  <a:lnTo>
                    <a:pt x="33121" y="879570"/>
                  </a:lnTo>
                  <a:lnTo>
                    <a:pt x="34001" y="878230"/>
                  </a:lnTo>
                  <a:lnTo>
                    <a:pt x="33975" y="877522"/>
                  </a:lnTo>
                  <a:lnTo>
                    <a:pt x="33929" y="877263"/>
                  </a:lnTo>
                  <a:lnTo>
                    <a:pt x="33797" y="874803"/>
                  </a:lnTo>
                  <a:lnTo>
                    <a:pt x="33945" y="872147"/>
                  </a:lnTo>
                  <a:lnTo>
                    <a:pt x="32883" y="866336"/>
                  </a:lnTo>
                  <a:lnTo>
                    <a:pt x="32800" y="864411"/>
                  </a:lnTo>
                  <a:lnTo>
                    <a:pt x="33306" y="862808"/>
                  </a:lnTo>
                  <a:lnTo>
                    <a:pt x="34103" y="861887"/>
                  </a:lnTo>
                  <a:lnTo>
                    <a:pt x="35011" y="860953"/>
                  </a:lnTo>
                  <a:lnTo>
                    <a:pt x="35498" y="859791"/>
                  </a:lnTo>
                  <a:lnTo>
                    <a:pt x="36068" y="857652"/>
                  </a:lnTo>
                  <a:lnTo>
                    <a:pt x="36083" y="856940"/>
                  </a:lnTo>
                  <a:lnTo>
                    <a:pt x="36778" y="855328"/>
                  </a:lnTo>
                  <a:lnTo>
                    <a:pt x="37738" y="853848"/>
                  </a:lnTo>
                  <a:lnTo>
                    <a:pt x="38478" y="853340"/>
                  </a:lnTo>
                  <a:lnTo>
                    <a:pt x="38946" y="853217"/>
                  </a:lnTo>
                  <a:lnTo>
                    <a:pt x="39675" y="853426"/>
                  </a:lnTo>
                  <a:lnTo>
                    <a:pt x="41189" y="854429"/>
                  </a:lnTo>
                  <a:lnTo>
                    <a:pt x="42043" y="855096"/>
                  </a:lnTo>
                  <a:lnTo>
                    <a:pt x="42764" y="855628"/>
                  </a:lnTo>
                  <a:lnTo>
                    <a:pt x="43229" y="855832"/>
                  </a:lnTo>
                  <a:lnTo>
                    <a:pt x="43557" y="855904"/>
                  </a:lnTo>
                  <a:lnTo>
                    <a:pt x="44026" y="855846"/>
                  </a:lnTo>
                  <a:lnTo>
                    <a:pt x="44830" y="855600"/>
                  </a:lnTo>
                  <a:lnTo>
                    <a:pt x="45366" y="855351"/>
                  </a:lnTo>
                  <a:lnTo>
                    <a:pt x="45570" y="855160"/>
                  </a:lnTo>
                  <a:lnTo>
                    <a:pt x="46190" y="854066"/>
                  </a:lnTo>
                  <a:lnTo>
                    <a:pt x="46194" y="853803"/>
                  </a:lnTo>
                  <a:lnTo>
                    <a:pt x="46469" y="853353"/>
                  </a:lnTo>
                  <a:lnTo>
                    <a:pt x="46473" y="853158"/>
                  </a:lnTo>
                  <a:lnTo>
                    <a:pt x="47292" y="851873"/>
                  </a:lnTo>
                  <a:lnTo>
                    <a:pt x="48176" y="850847"/>
                  </a:lnTo>
                  <a:lnTo>
                    <a:pt x="48784" y="850402"/>
                  </a:lnTo>
                  <a:lnTo>
                    <a:pt x="49460" y="849962"/>
                  </a:lnTo>
                  <a:lnTo>
                    <a:pt x="50461" y="849653"/>
                  </a:lnTo>
                  <a:lnTo>
                    <a:pt x="51129" y="849535"/>
                  </a:lnTo>
                  <a:lnTo>
                    <a:pt x="51798" y="849481"/>
                  </a:lnTo>
                  <a:lnTo>
                    <a:pt x="53006" y="849050"/>
                  </a:lnTo>
                  <a:lnTo>
                    <a:pt x="53951" y="848219"/>
                  </a:lnTo>
                  <a:lnTo>
                    <a:pt x="54090" y="847833"/>
                  </a:lnTo>
                  <a:lnTo>
                    <a:pt x="54170" y="847247"/>
                  </a:lnTo>
                  <a:lnTo>
                    <a:pt x="54173" y="846925"/>
                  </a:lnTo>
                  <a:lnTo>
                    <a:pt x="54049" y="846598"/>
                  </a:lnTo>
                  <a:lnTo>
                    <a:pt x="53403" y="845418"/>
                  </a:lnTo>
                  <a:lnTo>
                    <a:pt x="52493" y="844228"/>
                  </a:lnTo>
                  <a:lnTo>
                    <a:pt x="51586" y="842653"/>
                  </a:lnTo>
                  <a:lnTo>
                    <a:pt x="51080" y="841278"/>
                  </a:lnTo>
                  <a:lnTo>
                    <a:pt x="51420" y="840892"/>
                  </a:lnTo>
                  <a:lnTo>
                    <a:pt x="52225" y="840647"/>
                  </a:lnTo>
                  <a:lnTo>
                    <a:pt x="53018" y="840792"/>
                  </a:lnTo>
                  <a:lnTo>
                    <a:pt x="53350" y="840928"/>
                  </a:lnTo>
                  <a:lnTo>
                    <a:pt x="53815" y="841001"/>
                  </a:lnTo>
                  <a:lnTo>
                    <a:pt x="54679" y="841083"/>
                  </a:lnTo>
                  <a:lnTo>
                    <a:pt x="55012" y="841155"/>
                  </a:lnTo>
                  <a:lnTo>
                    <a:pt x="56741" y="841055"/>
                  </a:lnTo>
                  <a:lnTo>
                    <a:pt x="58415" y="840760"/>
                  </a:lnTo>
                  <a:lnTo>
                    <a:pt x="60960" y="839893"/>
                  </a:lnTo>
                  <a:lnTo>
                    <a:pt x="61700" y="839453"/>
                  </a:lnTo>
                  <a:lnTo>
                    <a:pt x="62512" y="838685"/>
                  </a:lnTo>
                  <a:lnTo>
                    <a:pt x="63943" y="836892"/>
                  </a:lnTo>
                  <a:lnTo>
                    <a:pt x="64903" y="835217"/>
                  </a:lnTo>
                  <a:close/>
                </a:path>
              </a:pathLst>
            </a:custGeom>
            <a:solidFill>
              <a:srgbClr val="FFFEFB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" name="pg121"/>
            <p:cNvSpPr/>
            <p:nvPr/>
          </p:nvSpPr>
          <p:spPr>
            <a:xfrm>
              <a:off x="6748832" y="2900719"/>
              <a:ext cx="27576" cy="54605"/>
            </a:xfrm>
            <a:custGeom>
              <a:avLst/>
              <a:gdLst/>
              <a:ahLst/>
              <a:cxnLst/>
              <a:rect l="0" t="0" r="0" b="0"/>
              <a:pathLst>
                <a:path w="27576" h="54605">
                  <a:moveTo>
                    <a:pt x="9781" y="40680"/>
                  </a:moveTo>
                  <a:lnTo>
                    <a:pt x="9761" y="37505"/>
                  </a:lnTo>
                  <a:lnTo>
                    <a:pt x="9766" y="37115"/>
                  </a:lnTo>
                  <a:lnTo>
                    <a:pt x="9659" y="35489"/>
                  </a:lnTo>
                  <a:lnTo>
                    <a:pt x="9472" y="34647"/>
                  </a:lnTo>
                  <a:lnTo>
                    <a:pt x="9479" y="34257"/>
                  </a:lnTo>
                  <a:lnTo>
                    <a:pt x="9370" y="32631"/>
                  </a:lnTo>
                  <a:lnTo>
                    <a:pt x="9441" y="32246"/>
                  </a:lnTo>
                  <a:lnTo>
                    <a:pt x="9453" y="31467"/>
                  </a:lnTo>
                  <a:lnTo>
                    <a:pt x="9611" y="29845"/>
                  </a:lnTo>
                  <a:lnTo>
                    <a:pt x="9683" y="29460"/>
                  </a:lnTo>
                  <a:lnTo>
                    <a:pt x="9604" y="25954"/>
                  </a:lnTo>
                  <a:lnTo>
                    <a:pt x="9483" y="25175"/>
                  </a:lnTo>
                  <a:lnTo>
                    <a:pt x="9237" y="23938"/>
                  </a:lnTo>
                  <a:lnTo>
                    <a:pt x="9045" y="23481"/>
                  </a:lnTo>
                  <a:lnTo>
                    <a:pt x="8659" y="22697"/>
                  </a:lnTo>
                  <a:lnTo>
                    <a:pt x="8531" y="22176"/>
                  </a:lnTo>
                  <a:lnTo>
                    <a:pt x="8146" y="21456"/>
                  </a:lnTo>
                  <a:lnTo>
                    <a:pt x="7949" y="21130"/>
                  </a:lnTo>
                  <a:lnTo>
                    <a:pt x="7889" y="20804"/>
                  </a:lnTo>
                  <a:lnTo>
                    <a:pt x="7632" y="20283"/>
                  </a:lnTo>
                  <a:lnTo>
                    <a:pt x="7571" y="19956"/>
                  </a:lnTo>
                  <a:lnTo>
                    <a:pt x="7311" y="19431"/>
                  </a:lnTo>
                  <a:lnTo>
                    <a:pt x="7254" y="18978"/>
                  </a:lnTo>
                  <a:lnTo>
                    <a:pt x="7127" y="18589"/>
                  </a:lnTo>
                  <a:lnTo>
                    <a:pt x="7171" y="18312"/>
                  </a:lnTo>
                  <a:lnTo>
                    <a:pt x="7205" y="18040"/>
                  </a:lnTo>
                  <a:lnTo>
                    <a:pt x="7228" y="17760"/>
                  </a:lnTo>
                  <a:lnTo>
                    <a:pt x="7239" y="17484"/>
                  </a:lnTo>
                  <a:lnTo>
                    <a:pt x="7239" y="17207"/>
                  </a:lnTo>
                  <a:lnTo>
                    <a:pt x="7231" y="16958"/>
                  </a:lnTo>
                  <a:lnTo>
                    <a:pt x="7209" y="16713"/>
                  </a:lnTo>
                  <a:lnTo>
                    <a:pt x="7182" y="16469"/>
                  </a:lnTo>
                  <a:lnTo>
                    <a:pt x="7152" y="16220"/>
                  </a:lnTo>
                  <a:lnTo>
                    <a:pt x="7118" y="15975"/>
                  </a:lnTo>
                  <a:lnTo>
                    <a:pt x="7074" y="15495"/>
                  </a:lnTo>
                  <a:lnTo>
                    <a:pt x="7046" y="15255"/>
                  </a:lnTo>
                  <a:lnTo>
                    <a:pt x="7002" y="15029"/>
                  </a:lnTo>
                  <a:lnTo>
                    <a:pt x="6855" y="14689"/>
                  </a:lnTo>
                  <a:lnTo>
                    <a:pt x="6685" y="14453"/>
                  </a:lnTo>
                  <a:lnTo>
                    <a:pt x="6498" y="14227"/>
                  </a:lnTo>
                  <a:lnTo>
                    <a:pt x="6394" y="14091"/>
                  </a:lnTo>
                  <a:lnTo>
                    <a:pt x="6054" y="13697"/>
                  </a:lnTo>
                  <a:lnTo>
                    <a:pt x="5370" y="12976"/>
                  </a:lnTo>
                  <a:lnTo>
                    <a:pt x="5166" y="12841"/>
                  </a:lnTo>
                  <a:lnTo>
                    <a:pt x="4943" y="12718"/>
                  </a:lnTo>
                  <a:lnTo>
                    <a:pt x="4705" y="12618"/>
                  </a:lnTo>
                  <a:lnTo>
                    <a:pt x="4467" y="12528"/>
                  </a:lnTo>
                  <a:lnTo>
                    <a:pt x="4225" y="12451"/>
                  </a:lnTo>
                  <a:lnTo>
                    <a:pt x="4097" y="12420"/>
                  </a:lnTo>
                  <a:lnTo>
                    <a:pt x="3082" y="11925"/>
                  </a:lnTo>
                  <a:lnTo>
                    <a:pt x="2933" y="11871"/>
                  </a:lnTo>
                  <a:lnTo>
                    <a:pt x="2779" y="11835"/>
                  </a:lnTo>
                  <a:lnTo>
                    <a:pt x="2617" y="11813"/>
                  </a:lnTo>
                  <a:lnTo>
                    <a:pt x="2451" y="11794"/>
                  </a:lnTo>
                  <a:lnTo>
                    <a:pt x="2292" y="11767"/>
                  </a:lnTo>
                  <a:lnTo>
                    <a:pt x="2020" y="11699"/>
                  </a:lnTo>
                  <a:lnTo>
                    <a:pt x="1476" y="11545"/>
                  </a:lnTo>
                  <a:lnTo>
                    <a:pt x="1204" y="11486"/>
                  </a:lnTo>
                  <a:lnTo>
                    <a:pt x="928" y="11455"/>
                  </a:lnTo>
                  <a:lnTo>
                    <a:pt x="796" y="11450"/>
                  </a:lnTo>
                  <a:lnTo>
                    <a:pt x="524" y="11455"/>
                  </a:lnTo>
                  <a:lnTo>
                    <a:pt x="256" y="11477"/>
                  </a:lnTo>
                  <a:lnTo>
                    <a:pt x="0" y="10888"/>
                  </a:lnTo>
                  <a:lnTo>
                    <a:pt x="10" y="10241"/>
                  </a:lnTo>
                  <a:lnTo>
                    <a:pt x="150" y="9792"/>
                  </a:lnTo>
                  <a:lnTo>
                    <a:pt x="297" y="9013"/>
                  </a:lnTo>
                  <a:lnTo>
                    <a:pt x="501" y="8565"/>
                  </a:lnTo>
                  <a:lnTo>
                    <a:pt x="641" y="8112"/>
                  </a:lnTo>
                  <a:lnTo>
                    <a:pt x="645" y="7722"/>
                  </a:lnTo>
                  <a:lnTo>
                    <a:pt x="592" y="6880"/>
                  </a:lnTo>
                  <a:lnTo>
                    <a:pt x="467" y="6486"/>
                  </a:lnTo>
                  <a:lnTo>
                    <a:pt x="486" y="5321"/>
                  </a:lnTo>
                  <a:lnTo>
                    <a:pt x="1314" y="3256"/>
                  </a:lnTo>
                  <a:lnTo>
                    <a:pt x="1582" y="2935"/>
                  </a:lnTo>
                  <a:lnTo>
                    <a:pt x="2133" y="1712"/>
                  </a:lnTo>
                  <a:lnTo>
                    <a:pt x="2745" y="942"/>
                  </a:lnTo>
                  <a:lnTo>
                    <a:pt x="3150" y="561"/>
                  </a:lnTo>
                  <a:lnTo>
                    <a:pt x="3617" y="371"/>
                  </a:lnTo>
                  <a:lnTo>
                    <a:pt x="4014" y="312"/>
                  </a:lnTo>
                  <a:lnTo>
                    <a:pt x="4618" y="0"/>
                  </a:lnTo>
                  <a:lnTo>
                    <a:pt x="5283" y="8"/>
                  </a:lnTo>
                  <a:lnTo>
                    <a:pt x="5944" y="149"/>
                  </a:lnTo>
                  <a:lnTo>
                    <a:pt x="6345" y="154"/>
                  </a:lnTo>
                  <a:lnTo>
                    <a:pt x="7137" y="489"/>
                  </a:lnTo>
                  <a:lnTo>
                    <a:pt x="7991" y="1087"/>
                  </a:lnTo>
                  <a:lnTo>
                    <a:pt x="8780" y="1748"/>
                  </a:lnTo>
                  <a:lnTo>
                    <a:pt x="9755" y="2930"/>
                  </a:lnTo>
                  <a:lnTo>
                    <a:pt x="13007" y="7650"/>
                  </a:lnTo>
                  <a:lnTo>
                    <a:pt x="13721" y="8891"/>
                  </a:lnTo>
                  <a:lnTo>
                    <a:pt x="14755" y="10594"/>
                  </a:lnTo>
                  <a:lnTo>
                    <a:pt x="15733" y="11839"/>
                  </a:lnTo>
                  <a:lnTo>
                    <a:pt x="16511" y="13085"/>
                  </a:lnTo>
                  <a:lnTo>
                    <a:pt x="16897" y="13932"/>
                  </a:lnTo>
                  <a:lnTo>
                    <a:pt x="17086" y="14716"/>
                  </a:lnTo>
                  <a:lnTo>
                    <a:pt x="16987" y="16722"/>
                  </a:lnTo>
                  <a:lnTo>
                    <a:pt x="16908" y="17565"/>
                  </a:lnTo>
                  <a:lnTo>
                    <a:pt x="16903" y="17954"/>
                  </a:lnTo>
                  <a:lnTo>
                    <a:pt x="17651" y="21275"/>
                  </a:lnTo>
                  <a:lnTo>
                    <a:pt x="17704" y="22054"/>
                  </a:lnTo>
                  <a:lnTo>
                    <a:pt x="18717" y="25378"/>
                  </a:lnTo>
                  <a:lnTo>
                    <a:pt x="18977" y="25836"/>
                  </a:lnTo>
                  <a:lnTo>
                    <a:pt x="19230" y="26620"/>
                  </a:lnTo>
                  <a:lnTo>
                    <a:pt x="19487" y="27141"/>
                  </a:lnTo>
                  <a:lnTo>
                    <a:pt x="19880" y="27535"/>
                  </a:lnTo>
                  <a:lnTo>
                    <a:pt x="20768" y="30402"/>
                  </a:lnTo>
                  <a:lnTo>
                    <a:pt x="21345" y="31580"/>
                  </a:lnTo>
                  <a:lnTo>
                    <a:pt x="21666" y="32364"/>
                  </a:lnTo>
                  <a:lnTo>
                    <a:pt x="22440" y="33994"/>
                  </a:lnTo>
                  <a:lnTo>
                    <a:pt x="23472" y="35956"/>
                  </a:lnTo>
                  <a:lnTo>
                    <a:pt x="24836" y="38121"/>
                  </a:lnTo>
                  <a:lnTo>
                    <a:pt x="25613" y="39362"/>
                  </a:lnTo>
                  <a:lnTo>
                    <a:pt x="25934" y="40214"/>
                  </a:lnTo>
                  <a:lnTo>
                    <a:pt x="26176" y="41835"/>
                  </a:lnTo>
                  <a:lnTo>
                    <a:pt x="26300" y="42230"/>
                  </a:lnTo>
                  <a:lnTo>
                    <a:pt x="26293" y="42683"/>
                  </a:lnTo>
                  <a:lnTo>
                    <a:pt x="26414" y="43525"/>
                  </a:lnTo>
                  <a:lnTo>
                    <a:pt x="26542" y="43919"/>
                  </a:lnTo>
                  <a:lnTo>
                    <a:pt x="26844" y="45998"/>
                  </a:lnTo>
                  <a:lnTo>
                    <a:pt x="27158" y="47172"/>
                  </a:lnTo>
                  <a:lnTo>
                    <a:pt x="27576" y="50030"/>
                  </a:lnTo>
                  <a:lnTo>
                    <a:pt x="27426" y="51262"/>
                  </a:lnTo>
                  <a:lnTo>
                    <a:pt x="27285" y="51715"/>
                  </a:lnTo>
                  <a:lnTo>
                    <a:pt x="27128" y="53333"/>
                  </a:lnTo>
                  <a:lnTo>
                    <a:pt x="26992" y="53722"/>
                  </a:lnTo>
                  <a:lnTo>
                    <a:pt x="26788" y="54044"/>
                  </a:lnTo>
                  <a:lnTo>
                    <a:pt x="26315" y="54361"/>
                  </a:lnTo>
                  <a:lnTo>
                    <a:pt x="25515" y="54605"/>
                  </a:lnTo>
                  <a:lnTo>
                    <a:pt x="24721" y="54465"/>
                  </a:lnTo>
                  <a:lnTo>
                    <a:pt x="23933" y="53867"/>
                  </a:lnTo>
                  <a:lnTo>
                    <a:pt x="21515" y="51172"/>
                  </a:lnTo>
                  <a:lnTo>
                    <a:pt x="19997" y="50307"/>
                  </a:lnTo>
                  <a:lnTo>
                    <a:pt x="19007" y="49903"/>
                  </a:lnTo>
                  <a:lnTo>
                    <a:pt x="18343" y="49894"/>
                  </a:lnTo>
                  <a:lnTo>
                    <a:pt x="18010" y="49953"/>
                  </a:lnTo>
                  <a:lnTo>
                    <a:pt x="17545" y="49944"/>
                  </a:lnTo>
                  <a:lnTo>
                    <a:pt x="17146" y="50003"/>
                  </a:lnTo>
                  <a:lnTo>
                    <a:pt x="16281" y="50057"/>
                  </a:lnTo>
                  <a:lnTo>
                    <a:pt x="15982" y="50094"/>
                  </a:lnTo>
                  <a:lnTo>
                    <a:pt x="15673" y="50103"/>
                  </a:lnTo>
                  <a:lnTo>
                    <a:pt x="15359" y="50075"/>
                  </a:lnTo>
                  <a:lnTo>
                    <a:pt x="15053" y="50021"/>
                  </a:lnTo>
                  <a:lnTo>
                    <a:pt x="14762" y="49940"/>
                  </a:lnTo>
                  <a:lnTo>
                    <a:pt x="14607" y="49881"/>
                  </a:lnTo>
                  <a:lnTo>
                    <a:pt x="14452" y="49813"/>
                  </a:lnTo>
                  <a:lnTo>
                    <a:pt x="14301" y="49736"/>
                  </a:lnTo>
                  <a:lnTo>
                    <a:pt x="14159" y="49650"/>
                  </a:lnTo>
                  <a:lnTo>
                    <a:pt x="14027" y="49550"/>
                  </a:lnTo>
                  <a:lnTo>
                    <a:pt x="13893" y="49432"/>
                  </a:lnTo>
                  <a:lnTo>
                    <a:pt x="13776" y="49296"/>
                  </a:lnTo>
                  <a:lnTo>
                    <a:pt x="13558" y="49006"/>
                  </a:lnTo>
                  <a:lnTo>
                    <a:pt x="13441" y="48866"/>
                  </a:lnTo>
                  <a:lnTo>
                    <a:pt x="13207" y="48626"/>
                  </a:lnTo>
                  <a:lnTo>
                    <a:pt x="12965" y="48386"/>
                  </a:lnTo>
                  <a:lnTo>
                    <a:pt x="12716" y="48159"/>
                  </a:lnTo>
                  <a:lnTo>
                    <a:pt x="12459" y="47937"/>
                  </a:lnTo>
                  <a:lnTo>
                    <a:pt x="12198" y="47725"/>
                  </a:lnTo>
                  <a:lnTo>
                    <a:pt x="10895" y="46017"/>
                  </a:lnTo>
                  <a:lnTo>
                    <a:pt x="10507" y="45170"/>
                  </a:lnTo>
                  <a:lnTo>
                    <a:pt x="10256" y="44322"/>
                  </a:lnTo>
                  <a:close/>
                </a:path>
              </a:pathLst>
            </a:custGeom>
            <a:solidFill>
              <a:srgbClr val="FFFEFB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" name="pg122"/>
            <p:cNvSpPr/>
            <p:nvPr/>
          </p:nvSpPr>
          <p:spPr>
            <a:xfrm>
              <a:off x="6970645" y="3033567"/>
              <a:ext cx="35056" cy="26407"/>
            </a:xfrm>
            <a:custGeom>
              <a:avLst/>
              <a:gdLst/>
              <a:ahLst/>
              <a:cxnLst/>
              <a:rect l="0" t="0" r="0" b="0"/>
              <a:pathLst>
                <a:path w="35056" h="26407">
                  <a:moveTo>
                    <a:pt x="38" y="17000"/>
                  </a:moveTo>
                  <a:lnTo>
                    <a:pt x="82" y="16810"/>
                  </a:lnTo>
                  <a:lnTo>
                    <a:pt x="148" y="16656"/>
                  </a:lnTo>
                  <a:lnTo>
                    <a:pt x="227" y="16515"/>
                  </a:lnTo>
                  <a:lnTo>
                    <a:pt x="503" y="16094"/>
                  </a:lnTo>
                  <a:lnTo>
                    <a:pt x="615" y="15886"/>
                  </a:lnTo>
                  <a:lnTo>
                    <a:pt x="722" y="15673"/>
                  </a:lnTo>
                  <a:lnTo>
                    <a:pt x="834" y="15459"/>
                  </a:lnTo>
                  <a:lnTo>
                    <a:pt x="955" y="15265"/>
                  </a:lnTo>
                  <a:lnTo>
                    <a:pt x="1095" y="15097"/>
                  </a:lnTo>
                  <a:lnTo>
                    <a:pt x="1257" y="14970"/>
                  </a:lnTo>
                  <a:lnTo>
                    <a:pt x="1435" y="14871"/>
                  </a:lnTo>
                  <a:lnTo>
                    <a:pt x="1813" y="14698"/>
                  </a:lnTo>
                  <a:lnTo>
                    <a:pt x="1990" y="14594"/>
                  </a:lnTo>
                  <a:lnTo>
                    <a:pt x="2175" y="14467"/>
                  </a:lnTo>
                  <a:lnTo>
                    <a:pt x="2357" y="14327"/>
                  </a:lnTo>
                  <a:lnTo>
                    <a:pt x="2712" y="14032"/>
                  </a:lnTo>
                  <a:lnTo>
                    <a:pt x="2886" y="13883"/>
                  </a:lnTo>
                  <a:lnTo>
                    <a:pt x="3158" y="13638"/>
                  </a:lnTo>
                  <a:lnTo>
                    <a:pt x="3294" y="13511"/>
                  </a:lnTo>
                  <a:lnTo>
                    <a:pt x="3422" y="13380"/>
                  </a:lnTo>
                  <a:lnTo>
                    <a:pt x="3539" y="13239"/>
                  </a:lnTo>
                  <a:lnTo>
                    <a:pt x="3683" y="13022"/>
                  </a:lnTo>
                  <a:lnTo>
                    <a:pt x="3806" y="12782"/>
                  </a:lnTo>
                  <a:lnTo>
                    <a:pt x="4023" y="12274"/>
                  </a:lnTo>
                  <a:lnTo>
                    <a:pt x="4136" y="12025"/>
                  </a:lnTo>
                  <a:lnTo>
                    <a:pt x="4282" y="11712"/>
                  </a:lnTo>
                  <a:lnTo>
                    <a:pt x="4433" y="11404"/>
                  </a:lnTo>
                  <a:lnTo>
                    <a:pt x="4577" y="11091"/>
                  </a:lnTo>
                  <a:lnTo>
                    <a:pt x="4717" y="10774"/>
                  </a:lnTo>
                  <a:lnTo>
                    <a:pt x="5042" y="9977"/>
                  </a:lnTo>
                  <a:lnTo>
                    <a:pt x="5132" y="9732"/>
                  </a:lnTo>
                  <a:lnTo>
                    <a:pt x="5208" y="9488"/>
                  </a:lnTo>
                  <a:lnTo>
                    <a:pt x="5268" y="9238"/>
                  </a:lnTo>
                  <a:lnTo>
                    <a:pt x="5302" y="8985"/>
                  </a:lnTo>
                  <a:lnTo>
                    <a:pt x="5321" y="8731"/>
                  </a:lnTo>
                  <a:lnTo>
                    <a:pt x="5329" y="8473"/>
                  </a:lnTo>
                  <a:lnTo>
                    <a:pt x="5329" y="8210"/>
                  </a:lnTo>
                  <a:lnTo>
                    <a:pt x="5325" y="7951"/>
                  </a:lnTo>
                  <a:lnTo>
                    <a:pt x="5310" y="7467"/>
                  </a:lnTo>
                  <a:lnTo>
                    <a:pt x="5272" y="6982"/>
                  </a:lnTo>
                  <a:lnTo>
                    <a:pt x="5174" y="6008"/>
                  </a:lnTo>
                  <a:lnTo>
                    <a:pt x="5132" y="5247"/>
                  </a:lnTo>
                  <a:lnTo>
                    <a:pt x="5106" y="4966"/>
                  </a:lnTo>
                  <a:lnTo>
                    <a:pt x="5091" y="4685"/>
                  </a:lnTo>
                  <a:lnTo>
                    <a:pt x="5098" y="4413"/>
                  </a:lnTo>
                  <a:lnTo>
                    <a:pt x="5147" y="4168"/>
                  </a:lnTo>
                  <a:lnTo>
                    <a:pt x="5208" y="4014"/>
                  </a:lnTo>
                  <a:lnTo>
                    <a:pt x="5287" y="3865"/>
                  </a:lnTo>
                  <a:lnTo>
                    <a:pt x="5374" y="3724"/>
                  </a:lnTo>
                  <a:lnTo>
                    <a:pt x="5567" y="3452"/>
                  </a:lnTo>
                  <a:lnTo>
                    <a:pt x="5707" y="3266"/>
                  </a:lnTo>
                  <a:lnTo>
                    <a:pt x="5858" y="3094"/>
                  </a:lnTo>
                  <a:lnTo>
                    <a:pt x="6341" y="2596"/>
                  </a:lnTo>
                  <a:lnTo>
                    <a:pt x="6549" y="2356"/>
                  </a:lnTo>
                  <a:lnTo>
                    <a:pt x="6753" y="2107"/>
                  </a:lnTo>
                  <a:lnTo>
                    <a:pt x="6961" y="1862"/>
                  </a:lnTo>
                  <a:lnTo>
                    <a:pt x="7180" y="1640"/>
                  </a:lnTo>
                  <a:lnTo>
                    <a:pt x="7413" y="1454"/>
                  </a:lnTo>
                  <a:lnTo>
                    <a:pt x="7647" y="1313"/>
                  </a:lnTo>
                  <a:lnTo>
                    <a:pt x="7893" y="1205"/>
                  </a:lnTo>
                  <a:lnTo>
                    <a:pt x="8146" y="1109"/>
                  </a:lnTo>
                  <a:lnTo>
                    <a:pt x="8664" y="951"/>
                  </a:lnTo>
                  <a:lnTo>
                    <a:pt x="8924" y="883"/>
                  </a:lnTo>
                  <a:lnTo>
                    <a:pt x="9185" y="829"/>
                  </a:lnTo>
                  <a:lnTo>
                    <a:pt x="9714" y="729"/>
                  </a:lnTo>
                  <a:lnTo>
                    <a:pt x="9974" y="666"/>
                  </a:lnTo>
                  <a:lnTo>
                    <a:pt x="10428" y="525"/>
                  </a:lnTo>
                  <a:lnTo>
                    <a:pt x="10651" y="448"/>
                  </a:lnTo>
                  <a:lnTo>
                    <a:pt x="10876" y="375"/>
                  </a:lnTo>
                  <a:lnTo>
                    <a:pt x="11108" y="308"/>
                  </a:lnTo>
                  <a:lnTo>
                    <a:pt x="11507" y="208"/>
                  </a:lnTo>
                  <a:lnTo>
                    <a:pt x="11915" y="126"/>
                  </a:lnTo>
                  <a:lnTo>
                    <a:pt x="12229" y="122"/>
                  </a:lnTo>
                  <a:lnTo>
                    <a:pt x="12569" y="185"/>
                  </a:lnTo>
                  <a:lnTo>
                    <a:pt x="12833" y="217"/>
                  </a:lnTo>
                  <a:lnTo>
                    <a:pt x="13294" y="235"/>
                  </a:lnTo>
                  <a:lnTo>
                    <a:pt x="13445" y="249"/>
                  </a:lnTo>
                  <a:lnTo>
                    <a:pt x="13649" y="276"/>
                  </a:lnTo>
                  <a:lnTo>
                    <a:pt x="14072" y="362"/>
                  </a:lnTo>
                  <a:lnTo>
                    <a:pt x="14766" y="652"/>
                  </a:lnTo>
                  <a:lnTo>
                    <a:pt x="15110" y="865"/>
                  </a:lnTo>
                  <a:lnTo>
                    <a:pt x="15745" y="1191"/>
                  </a:lnTo>
                  <a:lnTo>
                    <a:pt x="15911" y="1284"/>
                  </a:lnTo>
                  <a:lnTo>
                    <a:pt x="16047" y="1368"/>
                  </a:lnTo>
                  <a:lnTo>
                    <a:pt x="16327" y="1563"/>
                  </a:lnTo>
                  <a:lnTo>
                    <a:pt x="16474" y="1653"/>
                  </a:lnTo>
                  <a:lnTo>
                    <a:pt x="16621" y="1731"/>
                  </a:lnTo>
                  <a:lnTo>
                    <a:pt x="16761" y="1780"/>
                  </a:lnTo>
                  <a:lnTo>
                    <a:pt x="16905" y="1821"/>
                  </a:lnTo>
                  <a:lnTo>
                    <a:pt x="17479" y="1957"/>
                  </a:lnTo>
                  <a:lnTo>
                    <a:pt x="17611" y="1984"/>
                  </a:lnTo>
                  <a:lnTo>
                    <a:pt x="17872" y="2047"/>
                  </a:lnTo>
                  <a:lnTo>
                    <a:pt x="18000" y="2084"/>
                  </a:lnTo>
                  <a:lnTo>
                    <a:pt x="18154" y="2134"/>
                  </a:lnTo>
                  <a:lnTo>
                    <a:pt x="18305" y="2188"/>
                  </a:lnTo>
                  <a:lnTo>
                    <a:pt x="18605" y="2301"/>
                  </a:lnTo>
                  <a:lnTo>
                    <a:pt x="18759" y="2351"/>
                  </a:lnTo>
                  <a:lnTo>
                    <a:pt x="19148" y="2465"/>
                  </a:lnTo>
                  <a:lnTo>
                    <a:pt x="19280" y="2491"/>
                  </a:lnTo>
                  <a:lnTo>
                    <a:pt x="19412" y="2510"/>
                  </a:lnTo>
                  <a:lnTo>
                    <a:pt x="19556" y="2514"/>
                  </a:lnTo>
                  <a:lnTo>
                    <a:pt x="19703" y="2510"/>
                  </a:lnTo>
                  <a:lnTo>
                    <a:pt x="19850" y="2496"/>
                  </a:lnTo>
                  <a:lnTo>
                    <a:pt x="19998" y="2474"/>
                  </a:lnTo>
                  <a:lnTo>
                    <a:pt x="20141" y="2446"/>
                  </a:lnTo>
                  <a:lnTo>
                    <a:pt x="20387" y="2387"/>
                  </a:lnTo>
                  <a:lnTo>
                    <a:pt x="20632" y="2306"/>
                  </a:lnTo>
                  <a:lnTo>
                    <a:pt x="20874" y="2206"/>
                  </a:lnTo>
                  <a:lnTo>
                    <a:pt x="21149" y="2081"/>
                  </a:lnTo>
                  <a:lnTo>
                    <a:pt x="21500" y="1930"/>
                  </a:lnTo>
                  <a:lnTo>
                    <a:pt x="21795" y="1794"/>
                  </a:lnTo>
                  <a:lnTo>
                    <a:pt x="21942" y="1721"/>
                  </a:lnTo>
                  <a:lnTo>
                    <a:pt x="22082" y="1640"/>
                  </a:lnTo>
                  <a:lnTo>
                    <a:pt x="22218" y="1545"/>
                  </a:lnTo>
                  <a:lnTo>
                    <a:pt x="22475" y="1327"/>
                  </a:lnTo>
                  <a:lnTo>
                    <a:pt x="22607" y="1227"/>
                  </a:lnTo>
                  <a:lnTo>
                    <a:pt x="22834" y="1101"/>
                  </a:lnTo>
                  <a:lnTo>
                    <a:pt x="23314" y="833"/>
                  </a:lnTo>
                  <a:lnTo>
                    <a:pt x="23540" y="534"/>
                  </a:lnTo>
                  <a:lnTo>
                    <a:pt x="23907" y="244"/>
                  </a:lnTo>
                  <a:lnTo>
                    <a:pt x="24043" y="226"/>
                  </a:lnTo>
                  <a:lnTo>
                    <a:pt x="24360" y="154"/>
                  </a:lnTo>
                  <a:lnTo>
                    <a:pt x="24825" y="0"/>
                  </a:lnTo>
                  <a:lnTo>
                    <a:pt x="25341" y="40"/>
                  </a:lnTo>
                  <a:lnTo>
                    <a:pt x="26169" y="444"/>
                  </a:lnTo>
                  <a:lnTo>
                    <a:pt x="26361" y="965"/>
                  </a:lnTo>
                  <a:lnTo>
                    <a:pt x="26501" y="1028"/>
                  </a:lnTo>
                  <a:lnTo>
                    <a:pt x="26913" y="1182"/>
                  </a:lnTo>
                  <a:lnTo>
                    <a:pt x="27041" y="1223"/>
                  </a:lnTo>
                  <a:lnTo>
                    <a:pt x="27173" y="1255"/>
                  </a:lnTo>
                  <a:lnTo>
                    <a:pt x="27306" y="1282"/>
                  </a:lnTo>
                  <a:lnTo>
                    <a:pt x="27672" y="1282"/>
                  </a:lnTo>
                  <a:lnTo>
                    <a:pt x="27906" y="1246"/>
                  </a:lnTo>
                  <a:lnTo>
                    <a:pt x="28216" y="1205"/>
                  </a:lnTo>
                  <a:lnTo>
                    <a:pt x="28797" y="1109"/>
                  </a:lnTo>
                  <a:lnTo>
                    <a:pt x="28991" y="1074"/>
                  </a:lnTo>
                  <a:lnTo>
                    <a:pt x="29216" y="1023"/>
                  </a:lnTo>
                  <a:lnTo>
                    <a:pt x="29466" y="987"/>
                  </a:lnTo>
                  <a:lnTo>
                    <a:pt x="29715" y="960"/>
                  </a:lnTo>
                  <a:lnTo>
                    <a:pt x="29968" y="946"/>
                  </a:lnTo>
                  <a:lnTo>
                    <a:pt x="30217" y="942"/>
                  </a:lnTo>
                  <a:lnTo>
                    <a:pt x="30467" y="951"/>
                  </a:lnTo>
                  <a:lnTo>
                    <a:pt x="30875" y="1010"/>
                  </a:lnTo>
                  <a:lnTo>
                    <a:pt x="31283" y="1109"/>
                  </a:lnTo>
                  <a:lnTo>
                    <a:pt x="31691" y="1241"/>
                  </a:lnTo>
                  <a:lnTo>
                    <a:pt x="32494" y="1522"/>
                  </a:lnTo>
                  <a:lnTo>
                    <a:pt x="32876" y="1635"/>
                  </a:lnTo>
                  <a:lnTo>
                    <a:pt x="33265" y="1744"/>
                  </a:lnTo>
                  <a:lnTo>
                    <a:pt x="33650" y="1866"/>
                  </a:lnTo>
                  <a:lnTo>
                    <a:pt x="34013" y="2020"/>
                  </a:lnTo>
                  <a:lnTo>
                    <a:pt x="34342" y="2238"/>
                  </a:lnTo>
                  <a:lnTo>
                    <a:pt x="34697" y="2523"/>
                  </a:lnTo>
                  <a:lnTo>
                    <a:pt x="34867" y="2682"/>
                  </a:lnTo>
                  <a:lnTo>
                    <a:pt x="34995" y="2849"/>
                  </a:lnTo>
                  <a:lnTo>
                    <a:pt x="35056" y="3022"/>
                  </a:lnTo>
                  <a:lnTo>
                    <a:pt x="35033" y="3199"/>
                  </a:lnTo>
                  <a:lnTo>
                    <a:pt x="34950" y="3380"/>
                  </a:lnTo>
                  <a:lnTo>
                    <a:pt x="34833" y="3566"/>
                  </a:lnTo>
                  <a:lnTo>
                    <a:pt x="34719" y="3756"/>
                  </a:lnTo>
                  <a:lnTo>
                    <a:pt x="34640" y="3951"/>
                  </a:lnTo>
                  <a:lnTo>
                    <a:pt x="34565" y="4309"/>
                  </a:lnTo>
                  <a:lnTo>
                    <a:pt x="34531" y="4444"/>
                  </a:lnTo>
                  <a:lnTo>
                    <a:pt x="34493" y="4581"/>
                  </a:lnTo>
                  <a:lnTo>
                    <a:pt x="34406" y="4848"/>
                  </a:lnTo>
                  <a:lnTo>
                    <a:pt x="34304" y="5097"/>
                  </a:lnTo>
                  <a:lnTo>
                    <a:pt x="34100" y="5568"/>
                  </a:lnTo>
                  <a:lnTo>
                    <a:pt x="33839" y="6121"/>
                  </a:lnTo>
                  <a:lnTo>
                    <a:pt x="33711" y="6262"/>
                  </a:lnTo>
                  <a:lnTo>
                    <a:pt x="33382" y="6646"/>
                  </a:lnTo>
                  <a:lnTo>
                    <a:pt x="33227" y="6850"/>
                  </a:lnTo>
                  <a:lnTo>
                    <a:pt x="32711" y="7489"/>
                  </a:lnTo>
                  <a:lnTo>
                    <a:pt x="32290" y="7893"/>
                  </a:lnTo>
                  <a:lnTo>
                    <a:pt x="32052" y="8205"/>
                  </a:lnTo>
                  <a:lnTo>
                    <a:pt x="31959" y="8364"/>
                  </a:lnTo>
                  <a:lnTo>
                    <a:pt x="31829" y="8604"/>
                  </a:lnTo>
                  <a:lnTo>
                    <a:pt x="31721" y="8790"/>
                  </a:lnTo>
                  <a:lnTo>
                    <a:pt x="31566" y="9075"/>
                  </a:lnTo>
                  <a:lnTo>
                    <a:pt x="31464" y="9311"/>
                  </a:lnTo>
                  <a:lnTo>
                    <a:pt x="31392" y="9592"/>
                  </a:lnTo>
                  <a:lnTo>
                    <a:pt x="31385" y="10090"/>
                  </a:lnTo>
                  <a:lnTo>
                    <a:pt x="31370" y="10303"/>
                  </a:lnTo>
                  <a:lnTo>
                    <a:pt x="31362" y="10520"/>
                  </a:lnTo>
                  <a:lnTo>
                    <a:pt x="31362" y="10951"/>
                  </a:lnTo>
                  <a:lnTo>
                    <a:pt x="31370" y="11182"/>
                  </a:lnTo>
                  <a:lnTo>
                    <a:pt x="31385" y="11409"/>
                  </a:lnTo>
                  <a:lnTo>
                    <a:pt x="31407" y="11640"/>
                  </a:lnTo>
                  <a:lnTo>
                    <a:pt x="31419" y="11866"/>
                  </a:lnTo>
                  <a:lnTo>
                    <a:pt x="31422" y="12098"/>
                  </a:lnTo>
                  <a:lnTo>
                    <a:pt x="31411" y="12324"/>
                  </a:lnTo>
                  <a:lnTo>
                    <a:pt x="31392" y="12555"/>
                  </a:lnTo>
                  <a:lnTo>
                    <a:pt x="31336" y="13013"/>
                  </a:lnTo>
                  <a:lnTo>
                    <a:pt x="31215" y="13797"/>
                  </a:lnTo>
                  <a:lnTo>
                    <a:pt x="31162" y="14073"/>
                  </a:lnTo>
                  <a:lnTo>
                    <a:pt x="31094" y="14340"/>
                  </a:lnTo>
                  <a:lnTo>
                    <a:pt x="31003" y="14594"/>
                  </a:lnTo>
                  <a:lnTo>
                    <a:pt x="30863" y="14802"/>
                  </a:lnTo>
                  <a:lnTo>
                    <a:pt x="30712" y="14997"/>
                  </a:lnTo>
                  <a:lnTo>
                    <a:pt x="30217" y="15405"/>
                  </a:lnTo>
                  <a:lnTo>
                    <a:pt x="30089" y="15405"/>
                  </a:lnTo>
                  <a:lnTo>
                    <a:pt x="29949" y="15387"/>
                  </a:lnTo>
                  <a:lnTo>
                    <a:pt x="29677" y="15328"/>
                  </a:lnTo>
                  <a:lnTo>
                    <a:pt x="29530" y="15292"/>
                  </a:lnTo>
                  <a:lnTo>
                    <a:pt x="29386" y="15242"/>
                  </a:lnTo>
                  <a:lnTo>
                    <a:pt x="29099" y="15133"/>
                  </a:lnTo>
                  <a:lnTo>
                    <a:pt x="28953" y="15097"/>
                  </a:lnTo>
                  <a:lnTo>
                    <a:pt x="28774" y="15070"/>
                  </a:lnTo>
                  <a:lnTo>
                    <a:pt x="28594" y="15061"/>
                  </a:lnTo>
                  <a:lnTo>
                    <a:pt x="28046" y="15047"/>
                  </a:lnTo>
                  <a:lnTo>
                    <a:pt x="27899" y="15034"/>
                  </a:lnTo>
                  <a:lnTo>
                    <a:pt x="27143" y="14984"/>
                  </a:lnTo>
                  <a:lnTo>
                    <a:pt x="26618" y="14957"/>
                  </a:lnTo>
                  <a:lnTo>
                    <a:pt x="25719" y="14898"/>
                  </a:lnTo>
                  <a:lnTo>
                    <a:pt x="25485" y="14871"/>
                  </a:lnTo>
                  <a:lnTo>
                    <a:pt x="25025" y="14857"/>
                  </a:lnTo>
                  <a:lnTo>
                    <a:pt x="24590" y="14911"/>
                  </a:lnTo>
                  <a:lnTo>
                    <a:pt x="24284" y="14929"/>
                  </a:lnTo>
                  <a:lnTo>
                    <a:pt x="24130" y="14929"/>
                  </a:lnTo>
                  <a:lnTo>
                    <a:pt x="23706" y="14939"/>
                  </a:lnTo>
                  <a:lnTo>
                    <a:pt x="23242" y="14961"/>
                  </a:lnTo>
                  <a:lnTo>
                    <a:pt x="22834" y="15015"/>
                  </a:lnTo>
                  <a:lnTo>
                    <a:pt x="22600" y="15047"/>
                  </a:lnTo>
                  <a:lnTo>
                    <a:pt x="22335" y="15092"/>
                  </a:lnTo>
                  <a:lnTo>
                    <a:pt x="22208" y="15111"/>
                  </a:lnTo>
                  <a:lnTo>
                    <a:pt x="22074" y="15124"/>
                  </a:lnTo>
                  <a:lnTo>
                    <a:pt x="21942" y="15133"/>
                  </a:lnTo>
                  <a:lnTo>
                    <a:pt x="21418" y="15152"/>
                  </a:lnTo>
                  <a:lnTo>
                    <a:pt x="21025" y="15178"/>
                  </a:lnTo>
                  <a:lnTo>
                    <a:pt x="20893" y="15192"/>
                  </a:lnTo>
                  <a:lnTo>
                    <a:pt x="20761" y="15215"/>
                  </a:lnTo>
                  <a:lnTo>
                    <a:pt x="20621" y="15247"/>
                  </a:lnTo>
                  <a:lnTo>
                    <a:pt x="20345" y="15346"/>
                  </a:lnTo>
                  <a:lnTo>
                    <a:pt x="20209" y="15387"/>
                  </a:lnTo>
                  <a:lnTo>
                    <a:pt x="19952" y="15433"/>
                  </a:lnTo>
                  <a:lnTo>
                    <a:pt x="19484" y="15446"/>
                  </a:lnTo>
                  <a:lnTo>
                    <a:pt x="18917" y="15506"/>
                  </a:lnTo>
                  <a:lnTo>
                    <a:pt x="18154" y="15813"/>
                  </a:lnTo>
                  <a:lnTo>
                    <a:pt x="17891" y="15840"/>
                  </a:lnTo>
                  <a:lnTo>
                    <a:pt x="17562" y="15908"/>
                  </a:lnTo>
                  <a:lnTo>
                    <a:pt x="17218" y="16030"/>
                  </a:lnTo>
                  <a:lnTo>
                    <a:pt x="17078" y="16103"/>
                  </a:lnTo>
                  <a:lnTo>
                    <a:pt x="16322" y="16930"/>
                  </a:lnTo>
                  <a:lnTo>
                    <a:pt x="16070" y="17105"/>
                  </a:lnTo>
                  <a:lnTo>
                    <a:pt x="15518" y="17566"/>
                  </a:lnTo>
                  <a:lnTo>
                    <a:pt x="14556" y="18659"/>
                  </a:lnTo>
                  <a:lnTo>
                    <a:pt x="14396" y="18871"/>
                  </a:lnTo>
                  <a:lnTo>
                    <a:pt x="14371" y="19084"/>
                  </a:lnTo>
                  <a:lnTo>
                    <a:pt x="14343" y="19524"/>
                  </a:lnTo>
                  <a:lnTo>
                    <a:pt x="14322" y="19737"/>
                  </a:lnTo>
                  <a:lnTo>
                    <a:pt x="14280" y="20013"/>
                  </a:lnTo>
                  <a:lnTo>
                    <a:pt x="14173" y="20552"/>
                  </a:lnTo>
                  <a:lnTo>
                    <a:pt x="14125" y="20824"/>
                  </a:lnTo>
                  <a:lnTo>
                    <a:pt x="14084" y="21097"/>
                  </a:lnTo>
                  <a:lnTo>
                    <a:pt x="14050" y="21468"/>
                  </a:lnTo>
                  <a:lnTo>
                    <a:pt x="14023" y="22211"/>
                  </a:lnTo>
                  <a:lnTo>
                    <a:pt x="14004" y="22587"/>
                  </a:lnTo>
                  <a:lnTo>
                    <a:pt x="13967" y="22954"/>
                  </a:lnTo>
                  <a:lnTo>
                    <a:pt x="13906" y="23421"/>
                  </a:lnTo>
                  <a:lnTo>
                    <a:pt x="13838" y="23897"/>
                  </a:lnTo>
                  <a:lnTo>
                    <a:pt x="13747" y="24363"/>
                  </a:lnTo>
                  <a:lnTo>
                    <a:pt x="13615" y="24794"/>
                  </a:lnTo>
                  <a:lnTo>
                    <a:pt x="13430" y="25170"/>
                  </a:lnTo>
                  <a:lnTo>
                    <a:pt x="13237" y="25419"/>
                  </a:lnTo>
                  <a:lnTo>
                    <a:pt x="13011" y="25650"/>
                  </a:lnTo>
                  <a:lnTo>
                    <a:pt x="12765" y="25854"/>
                  </a:lnTo>
                  <a:lnTo>
                    <a:pt x="12501" y="26026"/>
                  </a:lnTo>
                  <a:lnTo>
                    <a:pt x="12236" y="26167"/>
                  </a:lnTo>
                  <a:lnTo>
                    <a:pt x="11934" y="26285"/>
                  </a:lnTo>
                  <a:lnTo>
                    <a:pt x="11613" y="26362"/>
                  </a:lnTo>
                  <a:lnTo>
                    <a:pt x="11282" y="26402"/>
                  </a:lnTo>
                  <a:lnTo>
                    <a:pt x="10953" y="26407"/>
                  </a:lnTo>
                  <a:lnTo>
                    <a:pt x="10628" y="26384"/>
                  </a:lnTo>
                  <a:lnTo>
                    <a:pt x="10314" y="26307"/>
                  </a:lnTo>
                  <a:lnTo>
                    <a:pt x="10005" y="26185"/>
                  </a:lnTo>
                  <a:lnTo>
                    <a:pt x="9695" y="26035"/>
                  </a:lnTo>
                  <a:lnTo>
                    <a:pt x="9389" y="25877"/>
                  </a:lnTo>
                  <a:lnTo>
                    <a:pt x="9079" y="25741"/>
                  </a:lnTo>
                  <a:lnTo>
                    <a:pt x="8664" y="25578"/>
                  </a:lnTo>
                  <a:lnTo>
                    <a:pt x="7830" y="25261"/>
                  </a:lnTo>
                  <a:lnTo>
                    <a:pt x="6685" y="24839"/>
                  </a:lnTo>
                  <a:lnTo>
                    <a:pt x="6062" y="24622"/>
                  </a:lnTo>
                  <a:lnTo>
                    <a:pt x="5752" y="24504"/>
                  </a:lnTo>
                  <a:lnTo>
                    <a:pt x="5446" y="24381"/>
                  </a:lnTo>
                  <a:lnTo>
                    <a:pt x="4894" y="24141"/>
                  </a:lnTo>
                  <a:lnTo>
                    <a:pt x="4615" y="24014"/>
                  </a:lnTo>
                  <a:lnTo>
                    <a:pt x="4344" y="23883"/>
                  </a:lnTo>
                  <a:lnTo>
                    <a:pt x="4076" y="23738"/>
                  </a:lnTo>
                  <a:lnTo>
                    <a:pt x="3819" y="23593"/>
                  </a:lnTo>
                  <a:lnTo>
                    <a:pt x="3568" y="23443"/>
                  </a:lnTo>
                  <a:lnTo>
                    <a:pt x="3316" y="23285"/>
                  </a:lnTo>
                  <a:lnTo>
                    <a:pt x="2474" y="22718"/>
                  </a:lnTo>
                  <a:lnTo>
                    <a:pt x="2300" y="22596"/>
                  </a:lnTo>
                  <a:lnTo>
                    <a:pt x="2138" y="22465"/>
                  </a:lnTo>
                  <a:lnTo>
                    <a:pt x="1990" y="22311"/>
                  </a:lnTo>
                  <a:lnTo>
                    <a:pt x="1839" y="22080"/>
                  </a:lnTo>
                  <a:lnTo>
                    <a:pt x="1714" y="21812"/>
                  </a:lnTo>
                  <a:lnTo>
                    <a:pt x="1503" y="21237"/>
                  </a:lnTo>
                  <a:lnTo>
                    <a:pt x="1393" y="20951"/>
                  </a:lnTo>
                  <a:lnTo>
                    <a:pt x="620" y="19166"/>
                  </a:lnTo>
                  <a:lnTo>
                    <a:pt x="488" y="18899"/>
                  </a:lnTo>
                  <a:lnTo>
                    <a:pt x="204" y="18364"/>
                  </a:lnTo>
                  <a:lnTo>
                    <a:pt x="91" y="18092"/>
                  </a:lnTo>
                  <a:lnTo>
                    <a:pt x="23" y="17811"/>
                  </a:lnTo>
                  <a:lnTo>
                    <a:pt x="8" y="17612"/>
                  </a:lnTo>
                  <a:lnTo>
                    <a:pt x="0" y="17403"/>
                  </a:lnTo>
                  <a:lnTo>
                    <a:pt x="12" y="17199"/>
                  </a:lnTo>
                  <a:close/>
                </a:path>
              </a:pathLst>
            </a:custGeom>
            <a:solidFill>
              <a:srgbClr val="FFFEFB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" name="pg123"/>
            <p:cNvSpPr/>
            <p:nvPr/>
          </p:nvSpPr>
          <p:spPr>
            <a:xfrm>
              <a:off x="6423908" y="3591012"/>
              <a:ext cx="443826" cy="612345"/>
            </a:xfrm>
            <a:custGeom>
              <a:avLst/>
              <a:gdLst/>
              <a:ahLst/>
              <a:cxnLst/>
              <a:rect l="0" t="0" r="0" b="0"/>
              <a:pathLst>
                <a:path w="443826" h="612345">
                  <a:moveTo>
                    <a:pt x="292702" y="129350"/>
                  </a:moveTo>
                  <a:lnTo>
                    <a:pt x="294419" y="129968"/>
                  </a:lnTo>
                  <a:lnTo>
                    <a:pt x="295345" y="130372"/>
                  </a:lnTo>
                  <a:lnTo>
                    <a:pt x="296796" y="131307"/>
                  </a:lnTo>
                  <a:lnTo>
                    <a:pt x="298370" y="132632"/>
                  </a:lnTo>
                  <a:lnTo>
                    <a:pt x="298763" y="133032"/>
                  </a:lnTo>
                  <a:lnTo>
                    <a:pt x="299224" y="133363"/>
                  </a:lnTo>
                  <a:lnTo>
                    <a:pt x="301381" y="135742"/>
                  </a:lnTo>
                  <a:lnTo>
                    <a:pt x="301897" y="136595"/>
                  </a:lnTo>
                  <a:lnTo>
                    <a:pt x="302090" y="137053"/>
                  </a:lnTo>
                  <a:lnTo>
                    <a:pt x="302608" y="137838"/>
                  </a:lnTo>
                  <a:lnTo>
                    <a:pt x="304308" y="139690"/>
                  </a:lnTo>
                  <a:lnTo>
                    <a:pt x="304960" y="140480"/>
                  </a:lnTo>
                  <a:lnTo>
                    <a:pt x="306003" y="141928"/>
                  </a:lnTo>
                  <a:lnTo>
                    <a:pt x="307114" y="143249"/>
                  </a:lnTo>
                  <a:lnTo>
                    <a:pt x="307571" y="143644"/>
                  </a:lnTo>
                  <a:lnTo>
                    <a:pt x="308828" y="144057"/>
                  </a:lnTo>
                  <a:lnTo>
                    <a:pt x="309224" y="144325"/>
                  </a:lnTo>
                  <a:lnTo>
                    <a:pt x="310418" y="144602"/>
                  </a:lnTo>
                  <a:lnTo>
                    <a:pt x="311679" y="144819"/>
                  </a:lnTo>
                  <a:lnTo>
                    <a:pt x="312476" y="144896"/>
                  </a:lnTo>
                  <a:lnTo>
                    <a:pt x="313402" y="145242"/>
                  </a:lnTo>
                  <a:lnTo>
                    <a:pt x="315055" y="145918"/>
                  </a:lnTo>
                  <a:lnTo>
                    <a:pt x="315913" y="146258"/>
                  </a:lnTo>
                  <a:lnTo>
                    <a:pt x="316245" y="146326"/>
                  </a:lnTo>
                  <a:lnTo>
                    <a:pt x="316578" y="146331"/>
                  </a:lnTo>
                  <a:lnTo>
                    <a:pt x="316438" y="146916"/>
                  </a:lnTo>
                  <a:lnTo>
                    <a:pt x="316094" y="147429"/>
                  </a:lnTo>
                  <a:lnTo>
                    <a:pt x="315622" y="147879"/>
                  </a:lnTo>
                  <a:lnTo>
                    <a:pt x="314474" y="148705"/>
                  </a:lnTo>
                  <a:lnTo>
                    <a:pt x="312378" y="150684"/>
                  </a:lnTo>
                  <a:lnTo>
                    <a:pt x="312034" y="151392"/>
                  </a:lnTo>
                  <a:lnTo>
                    <a:pt x="312019" y="152173"/>
                  </a:lnTo>
                  <a:lnTo>
                    <a:pt x="312457" y="153870"/>
                  </a:lnTo>
                  <a:lnTo>
                    <a:pt x="312650" y="154197"/>
                  </a:lnTo>
                  <a:lnTo>
                    <a:pt x="313496" y="155382"/>
                  </a:lnTo>
                  <a:lnTo>
                    <a:pt x="314610" y="156440"/>
                  </a:lnTo>
                  <a:lnTo>
                    <a:pt x="315003" y="156707"/>
                  </a:lnTo>
                  <a:lnTo>
                    <a:pt x="316381" y="157965"/>
                  </a:lnTo>
                  <a:lnTo>
                    <a:pt x="316706" y="158428"/>
                  </a:lnTo>
                  <a:lnTo>
                    <a:pt x="317035" y="158759"/>
                  </a:lnTo>
                  <a:lnTo>
                    <a:pt x="318070" y="160466"/>
                  </a:lnTo>
                  <a:lnTo>
                    <a:pt x="318198" y="160920"/>
                  </a:lnTo>
                  <a:lnTo>
                    <a:pt x="318716" y="161710"/>
                  </a:lnTo>
                  <a:lnTo>
                    <a:pt x="318844" y="162037"/>
                  </a:lnTo>
                  <a:lnTo>
                    <a:pt x="318897" y="162885"/>
                  </a:lnTo>
                  <a:lnTo>
                    <a:pt x="318391" y="165282"/>
                  </a:lnTo>
                  <a:lnTo>
                    <a:pt x="318243" y="166058"/>
                  </a:lnTo>
                  <a:lnTo>
                    <a:pt x="318172" y="166385"/>
                  </a:lnTo>
                  <a:lnTo>
                    <a:pt x="318157" y="167229"/>
                  </a:lnTo>
                  <a:lnTo>
                    <a:pt x="318406" y="168205"/>
                  </a:lnTo>
                  <a:lnTo>
                    <a:pt x="319327" y="168936"/>
                  </a:lnTo>
                  <a:lnTo>
                    <a:pt x="320906" y="170067"/>
                  </a:lnTo>
                  <a:lnTo>
                    <a:pt x="323671" y="171869"/>
                  </a:lnTo>
                  <a:lnTo>
                    <a:pt x="324063" y="172268"/>
                  </a:lnTo>
                  <a:lnTo>
                    <a:pt x="325637" y="173592"/>
                  </a:lnTo>
                  <a:lnTo>
                    <a:pt x="325971" y="173793"/>
                  </a:lnTo>
                  <a:lnTo>
                    <a:pt x="327296" y="173948"/>
                  </a:lnTo>
                  <a:lnTo>
                    <a:pt x="329490" y="174179"/>
                  </a:lnTo>
                  <a:lnTo>
                    <a:pt x="330816" y="174592"/>
                  </a:lnTo>
                  <a:lnTo>
                    <a:pt x="331345" y="174860"/>
                  </a:lnTo>
                  <a:lnTo>
                    <a:pt x="331677" y="174933"/>
                  </a:lnTo>
                  <a:lnTo>
                    <a:pt x="332931" y="175473"/>
                  </a:lnTo>
                  <a:lnTo>
                    <a:pt x="334525" y="175695"/>
                  </a:lnTo>
                  <a:lnTo>
                    <a:pt x="335597" y="175450"/>
                  </a:lnTo>
                  <a:lnTo>
                    <a:pt x="338471" y="174783"/>
                  </a:lnTo>
                  <a:lnTo>
                    <a:pt x="340069" y="174615"/>
                  </a:lnTo>
                  <a:lnTo>
                    <a:pt x="340469" y="174624"/>
                  </a:lnTo>
                  <a:lnTo>
                    <a:pt x="342195" y="174846"/>
                  </a:lnTo>
                  <a:lnTo>
                    <a:pt x="342991" y="175123"/>
                  </a:lnTo>
                  <a:lnTo>
                    <a:pt x="344654" y="175409"/>
                  </a:lnTo>
                  <a:lnTo>
                    <a:pt x="345518" y="175423"/>
                  </a:lnTo>
                  <a:lnTo>
                    <a:pt x="346315" y="175568"/>
                  </a:lnTo>
                  <a:lnTo>
                    <a:pt x="346777" y="175768"/>
                  </a:lnTo>
                  <a:lnTo>
                    <a:pt x="347901" y="176245"/>
                  </a:lnTo>
                  <a:lnTo>
                    <a:pt x="348362" y="176444"/>
                  </a:lnTo>
                  <a:lnTo>
                    <a:pt x="349688" y="176794"/>
                  </a:lnTo>
                  <a:lnTo>
                    <a:pt x="350489" y="176807"/>
                  </a:lnTo>
                  <a:lnTo>
                    <a:pt x="351757" y="176567"/>
                  </a:lnTo>
                  <a:lnTo>
                    <a:pt x="353431" y="176008"/>
                  </a:lnTo>
                  <a:lnTo>
                    <a:pt x="354231" y="175895"/>
                  </a:lnTo>
                  <a:lnTo>
                    <a:pt x="356229" y="175927"/>
                  </a:lnTo>
                  <a:lnTo>
                    <a:pt x="357823" y="176086"/>
                  </a:lnTo>
                  <a:lnTo>
                    <a:pt x="359416" y="176308"/>
                  </a:lnTo>
                  <a:lnTo>
                    <a:pt x="361010" y="176789"/>
                  </a:lnTo>
                  <a:lnTo>
                    <a:pt x="361535" y="177057"/>
                  </a:lnTo>
                  <a:lnTo>
                    <a:pt x="362200" y="177134"/>
                  </a:lnTo>
                  <a:lnTo>
                    <a:pt x="363862" y="177288"/>
                  </a:lnTo>
                  <a:lnTo>
                    <a:pt x="365455" y="177579"/>
                  </a:lnTo>
                  <a:lnTo>
                    <a:pt x="368990" y="177311"/>
                  </a:lnTo>
                  <a:lnTo>
                    <a:pt x="370327" y="176943"/>
                  </a:lnTo>
                  <a:lnTo>
                    <a:pt x="371196" y="176830"/>
                  </a:lnTo>
                  <a:lnTo>
                    <a:pt x="371596" y="176834"/>
                  </a:lnTo>
                  <a:lnTo>
                    <a:pt x="372057" y="176975"/>
                  </a:lnTo>
                  <a:lnTo>
                    <a:pt x="372321" y="177175"/>
                  </a:lnTo>
                  <a:lnTo>
                    <a:pt x="373760" y="178755"/>
                  </a:lnTo>
                  <a:lnTo>
                    <a:pt x="374278" y="179676"/>
                  </a:lnTo>
                  <a:lnTo>
                    <a:pt x="374470" y="180135"/>
                  </a:lnTo>
                  <a:lnTo>
                    <a:pt x="375320" y="180993"/>
                  </a:lnTo>
                  <a:lnTo>
                    <a:pt x="375441" y="181710"/>
                  </a:lnTo>
                  <a:lnTo>
                    <a:pt x="375430" y="182491"/>
                  </a:lnTo>
                  <a:lnTo>
                    <a:pt x="375743" y="183603"/>
                  </a:lnTo>
                  <a:lnTo>
                    <a:pt x="376714" y="185242"/>
                  </a:lnTo>
                  <a:lnTo>
                    <a:pt x="377095" y="186290"/>
                  </a:lnTo>
                  <a:lnTo>
                    <a:pt x="377216" y="187007"/>
                  </a:lnTo>
                  <a:lnTo>
                    <a:pt x="377594" y="188442"/>
                  </a:lnTo>
                  <a:lnTo>
                    <a:pt x="378107" y="189559"/>
                  </a:lnTo>
                  <a:lnTo>
                    <a:pt x="378496" y="190212"/>
                  </a:lnTo>
                  <a:lnTo>
                    <a:pt x="378621" y="190539"/>
                  </a:lnTo>
                  <a:lnTo>
                    <a:pt x="379074" y="191329"/>
                  </a:lnTo>
                  <a:lnTo>
                    <a:pt x="379335" y="191656"/>
                  </a:lnTo>
                  <a:lnTo>
                    <a:pt x="380498" y="193821"/>
                  </a:lnTo>
                  <a:lnTo>
                    <a:pt x="381348" y="194747"/>
                  </a:lnTo>
                  <a:lnTo>
                    <a:pt x="382798" y="195615"/>
                  </a:lnTo>
                  <a:lnTo>
                    <a:pt x="382972" y="195692"/>
                  </a:lnTo>
                  <a:lnTo>
                    <a:pt x="379577" y="218041"/>
                  </a:lnTo>
                  <a:lnTo>
                    <a:pt x="378920" y="222382"/>
                  </a:lnTo>
                  <a:lnTo>
                    <a:pt x="378867" y="222749"/>
                  </a:lnTo>
                  <a:lnTo>
                    <a:pt x="378727" y="223674"/>
                  </a:lnTo>
                  <a:lnTo>
                    <a:pt x="378610" y="224420"/>
                  </a:lnTo>
                  <a:lnTo>
                    <a:pt x="377885" y="229214"/>
                  </a:lnTo>
                  <a:lnTo>
                    <a:pt x="377428" y="232265"/>
                  </a:lnTo>
                  <a:lnTo>
                    <a:pt x="376378" y="239557"/>
                  </a:lnTo>
                  <a:lnTo>
                    <a:pt x="374913" y="241001"/>
                  </a:lnTo>
                  <a:lnTo>
                    <a:pt x="373889" y="242281"/>
                  </a:lnTo>
                  <a:lnTo>
                    <a:pt x="373410" y="243253"/>
                  </a:lnTo>
                  <a:lnTo>
                    <a:pt x="372847" y="244996"/>
                  </a:lnTo>
                  <a:lnTo>
                    <a:pt x="372840" y="245387"/>
                  </a:lnTo>
                  <a:lnTo>
                    <a:pt x="372900" y="245777"/>
                  </a:lnTo>
                  <a:lnTo>
                    <a:pt x="373021" y="246431"/>
                  </a:lnTo>
                  <a:lnTo>
                    <a:pt x="373070" y="247407"/>
                  </a:lnTo>
                  <a:lnTo>
                    <a:pt x="373134" y="247734"/>
                  </a:lnTo>
                  <a:lnTo>
                    <a:pt x="373127" y="248124"/>
                  </a:lnTo>
                  <a:lnTo>
                    <a:pt x="373312" y="249101"/>
                  </a:lnTo>
                  <a:lnTo>
                    <a:pt x="373304" y="249423"/>
                  </a:lnTo>
                  <a:lnTo>
                    <a:pt x="373361" y="250140"/>
                  </a:lnTo>
                  <a:lnTo>
                    <a:pt x="373489" y="250472"/>
                  </a:lnTo>
                  <a:lnTo>
                    <a:pt x="373546" y="250862"/>
                  </a:lnTo>
                  <a:lnTo>
                    <a:pt x="373674" y="251189"/>
                  </a:lnTo>
                  <a:lnTo>
                    <a:pt x="373648" y="252815"/>
                  </a:lnTo>
                  <a:lnTo>
                    <a:pt x="373708" y="253141"/>
                  </a:lnTo>
                  <a:lnTo>
                    <a:pt x="373701" y="253464"/>
                  </a:lnTo>
                  <a:lnTo>
                    <a:pt x="373825" y="254181"/>
                  </a:lnTo>
                  <a:lnTo>
                    <a:pt x="373954" y="254508"/>
                  </a:lnTo>
                  <a:lnTo>
                    <a:pt x="374192" y="256011"/>
                  </a:lnTo>
                  <a:lnTo>
                    <a:pt x="373841" y="257105"/>
                  </a:lnTo>
                  <a:lnTo>
                    <a:pt x="373214" y="258790"/>
                  </a:lnTo>
                  <a:lnTo>
                    <a:pt x="372734" y="259562"/>
                  </a:lnTo>
                  <a:lnTo>
                    <a:pt x="372455" y="260402"/>
                  </a:lnTo>
                  <a:lnTo>
                    <a:pt x="371839" y="261432"/>
                  </a:lnTo>
                  <a:lnTo>
                    <a:pt x="371491" y="262272"/>
                  </a:lnTo>
                  <a:lnTo>
                    <a:pt x="371204" y="263435"/>
                  </a:lnTo>
                  <a:lnTo>
                    <a:pt x="370309" y="265047"/>
                  </a:lnTo>
                  <a:lnTo>
                    <a:pt x="370170" y="265501"/>
                  </a:lnTo>
                  <a:lnTo>
                    <a:pt x="370158" y="266213"/>
                  </a:lnTo>
                  <a:lnTo>
                    <a:pt x="370283" y="266672"/>
                  </a:lnTo>
                  <a:lnTo>
                    <a:pt x="370003" y="267448"/>
                  </a:lnTo>
                  <a:lnTo>
                    <a:pt x="369928" y="268098"/>
                  </a:lnTo>
                  <a:lnTo>
                    <a:pt x="369354" y="270622"/>
                  </a:lnTo>
                  <a:lnTo>
                    <a:pt x="369686" y="274464"/>
                  </a:lnTo>
                  <a:lnTo>
                    <a:pt x="369475" y="275240"/>
                  </a:lnTo>
                  <a:lnTo>
                    <a:pt x="369195" y="276017"/>
                  </a:lnTo>
                  <a:lnTo>
                    <a:pt x="369119" y="276407"/>
                  </a:lnTo>
                  <a:lnTo>
                    <a:pt x="369108" y="277188"/>
                  </a:lnTo>
                  <a:lnTo>
                    <a:pt x="369418" y="278623"/>
                  </a:lnTo>
                  <a:lnTo>
                    <a:pt x="369739" y="279281"/>
                  </a:lnTo>
                  <a:lnTo>
                    <a:pt x="369799" y="279603"/>
                  </a:lnTo>
                  <a:lnTo>
                    <a:pt x="370453" y="280330"/>
                  </a:lnTo>
                  <a:lnTo>
                    <a:pt x="371379" y="280866"/>
                  </a:lnTo>
                  <a:lnTo>
                    <a:pt x="371774" y="281002"/>
                  </a:lnTo>
                  <a:lnTo>
                    <a:pt x="372428" y="281728"/>
                  </a:lnTo>
                  <a:lnTo>
                    <a:pt x="372420" y="282183"/>
                  </a:lnTo>
                  <a:lnTo>
                    <a:pt x="372280" y="282573"/>
                  </a:lnTo>
                  <a:lnTo>
                    <a:pt x="371802" y="283409"/>
                  </a:lnTo>
                  <a:lnTo>
                    <a:pt x="371332" y="285692"/>
                  </a:lnTo>
                  <a:lnTo>
                    <a:pt x="371146" y="286586"/>
                  </a:lnTo>
                  <a:lnTo>
                    <a:pt x="371122" y="288145"/>
                  </a:lnTo>
                  <a:lnTo>
                    <a:pt x="371243" y="288926"/>
                  </a:lnTo>
                  <a:lnTo>
                    <a:pt x="371367" y="289321"/>
                  </a:lnTo>
                  <a:lnTo>
                    <a:pt x="371488" y="290102"/>
                  </a:lnTo>
                  <a:lnTo>
                    <a:pt x="372274" y="290960"/>
                  </a:lnTo>
                  <a:lnTo>
                    <a:pt x="372862" y="291555"/>
                  </a:lnTo>
                  <a:lnTo>
                    <a:pt x="373187" y="292082"/>
                  </a:lnTo>
                  <a:lnTo>
                    <a:pt x="373909" y="292808"/>
                  </a:lnTo>
                  <a:lnTo>
                    <a:pt x="374302" y="293076"/>
                  </a:lnTo>
                  <a:lnTo>
                    <a:pt x="374695" y="293539"/>
                  </a:lnTo>
                  <a:lnTo>
                    <a:pt x="374891" y="293866"/>
                  </a:lnTo>
                  <a:lnTo>
                    <a:pt x="374744" y="294642"/>
                  </a:lnTo>
                  <a:lnTo>
                    <a:pt x="373996" y="295478"/>
                  </a:lnTo>
                  <a:lnTo>
                    <a:pt x="373720" y="296059"/>
                  </a:lnTo>
                  <a:lnTo>
                    <a:pt x="373229" y="297481"/>
                  </a:lnTo>
                  <a:lnTo>
                    <a:pt x="373221" y="297871"/>
                  </a:lnTo>
                  <a:lnTo>
                    <a:pt x="373149" y="298193"/>
                  </a:lnTo>
                  <a:lnTo>
                    <a:pt x="373210" y="298520"/>
                  </a:lnTo>
                  <a:lnTo>
                    <a:pt x="373206" y="298847"/>
                  </a:lnTo>
                  <a:lnTo>
                    <a:pt x="373652" y="300155"/>
                  </a:lnTo>
                  <a:lnTo>
                    <a:pt x="374173" y="300682"/>
                  </a:lnTo>
                  <a:lnTo>
                    <a:pt x="374574" y="300691"/>
                  </a:lnTo>
                  <a:lnTo>
                    <a:pt x="376057" y="299737"/>
                  </a:lnTo>
                  <a:lnTo>
                    <a:pt x="376790" y="299688"/>
                  </a:lnTo>
                  <a:lnTo>
                    <a:pt x="377119" y="299824"/>
                  </a:lnTo>
                  <a:lnTo>
                    <a:pt x="378044" y="300228"/>
                  </a:lnTo>
                  <a:lnTo>
                    <a:pt x="378373" y="300491"/>
                  </a:lnTo>
                  <a:lnTo>
                    <a:pt x="378638" y="300628"/>
                  </a:lnTo>
                  <a:lnTo>
                    <a:pt x="379488" y="301554"/>
                  </a:lnTo>
                  <a:lnTo>
                    <a:pt x="380745" y="302158"/>
                  </a:lnTo>
                  <a:lnTo>
                    <a:pt x="381005" y="302489"/>
                  </a:lnTo>
                  <a:lnTo>
                    <a:pt x="381595" y="303084"/>
                  </a:lnTo>
                  <a:lnTo>
                    <a:pt x="382059" y="303220"/>
                  </a:lnTo>
                  <a:lnTo>
                    <a:pt x="382388" y="303488"/>
                  </a:lnTo>
                  <a:lnTo>
                    <a:pt x="382841" y="304210"/>
                  </a:lnTo>
                  <a:lnTo>
                    <a:pt x="383101" y="304732"/>
                  </a:lnTo>
                  <a:lnTo>
                    <a:pt x="383683" y="305718"/>
                  </a:lnTo>
                  <a:lnTo>
                    <a:pt x="383868" y="306567"/>
                  </a:lnTo>
                  <a:lnTo>
                    <a:pt x="383860" y="306894"/>
                  </a:lnTo>
                  <a:lnTo>
                    <a:pt x="383788" y="307216"/>
                  </a:lnTo>
                  <a:lnTo>
                    <a:pt x="383973" y="308197"/>
                  </a:lnTo>
                  <a:lnTo>
                    <a:pt x="384423" y="309178"/>
                  </a:lnTo>
                  <a:lnTo>
                    <a:pt x="384204" y="310281"/>
                  </a:lnTo>
                  <a:lnTo>
                    <a:pt x="384178" y="311907"/>
                  </a:lnTo>
                  <a:lnTo>
                    <a:pt x="383898" y="312615"/>
                  </a:lnTo>
                  <a:lnTo>
                    <a:pt x="383490" y="313260"/>
                  </a:lnTo>
                  <a:lnTo>
                    <a:pt x="383086" y="313383"/>
                  </a:lnTo>
                  <a:lnTo>
                    <a:pt x="382754" y="313378"/>
                  </a:lnTo>
                  <a:lnTo>
                    <a:pt x="382157" y="313238"/>
                  </a:lnTo>
                  <a:lnTo>
                    <a:pt x="380586" y="311762"/>
                  </a:lnTo>
                  <a:lnTo>
                    <a:pt x="380190" y="311385"/>
                  </a:lnTo>
                  <a:lnTo>
                    <a:pt x="379332" y="310849"/>
                  </a:lnTo>
                  <a:lnTo>
                    <a:pt x="378535" y="310708"/>
                  </a:lnTo>
                  <a:lnTo>
                    <a:pt x="377803" y="310695"/>
                  </a:lnTo>
                  <a:lnTo>
                    <a:pt x="376874" y="310613"/>
                  </a:lnTo>
                  <a:lnTo>
                    <a:pt x="374672" y="310708"/>
                  </a:lnTo>
                  <a:lnTo>
                    <a:pt x="374404" y="310767"/>
                  </a:lnTo>
                  <a:lnTo>
                    <a:pt x="373731" y="311276"/>
                  </a:lnTo>
                  <a:lnTo>
                    <a:pt x="373051" y="312044"/>
                  </a:lnTo>
                  <a:lnTo>
                    <a:pt x="370873" y="310967"/>
                  </a:lnTo>
                  <a:lnTo>
                    <a:pt x="370472" y="310963"/>
                  </a:lnTo>
                  <a:lnTo>
                    <a:pt x="369604" y="311076"/>
                  </a:lnTo>
                  <a:lnTo>
                    <a:pt x="369135" y="311267"/>
                  </a:lnTo>
                  <a:lnTo>
                    <a:pt x="368735" y="311321"/>
                  </a:lnTo>
                  <a:lnTo>
                    <a:pt x="368263" y="311512"/>
                  </a:lnTo>
                  <a:lnTo>
                    <a:pt x="366718" y="312330"/>
                  </a:lnTo>
                  <a:lnTo>
                    <a:pt x="365978" y="312838"/>
                  </a:lnTo>
                  <a:lnTo>
                    <a:pt x="363958" y="314169"/>
                  </a:lnTo>
                  <a:lnTo>
                    <a:pt x="363210" y="315004"/>
                  </a:lnTo>
                  <a:lnTo>
                    <a:pt x="362806" y="315322"/>
                  </a:lnTo>
                  <a:lnTo>
                    <a:pt x="362533" y="315708"/>
                  </a:lnTo>
                  <a:lnTo>
                    <a:pt x="362387" y="316485"/>
                  </a:lnTo>
                  <a:lnTo>
                    <a:pt x="362178" y="316939"/>
                  </a:lnTo>
                  <a:lnTo>
                    <a:pt x="361631" y="317711"/>
                  </a:lnTo>
                  <a:lnTo>
                    <a:pt x="361427" y="318029"/>
                  </a:lnTo>
                  <a:lnTo>
                    <a:pt x="360476" y="319055"/>
                  </a:lnTo>
                  <a:lnTo>
                    <a:pt x="359796" y="319822"/>
                  </a:lnTo>
                  <a:lnTo>
                    <a:pt x="358791" y="320327"/>
                  </a:lnTo>
                  <a:lnTo>
                    <a:pt x="357983" y="320835"/>
                  </a:lnTo>
                  <a:lnTo>
                    <a:pt x="356767" y="321916"/>
                  </a:lnTo>
                  <a:lnTo>
                    <a:pt x="354996" y="324037"/>
                  </a:lnTo>
                  <a:lnTo>
                    <a:pt x="354588" y="324745"/>
                  </a:lnTo>
                  <a:lnTo>
                    <a:pt x="354448" y="325131"/>
                  </a:lnTo>
                  <a:lnTo>
                    <a:pt x="354169" y="325776"/>
                  </a:lnTo>
                  <a:lnTo>
                    <a:pt x="353629" y="326289"/>
                  </a:lnTo>
                  <a:lnTo>
                    <a:pt x="353153" y="326802"/>
                  </a:lnTo>
                  <a:lnTo>
                    <a:pt x="351529" y="328269"/>
                  </a:lnTo>
                  <a:lnTo>
                    <a:pt x="350713" y="329364"/>
                  </a:lnTo>
                  <a:lnTo>
                    <a:pt x="349493" y="330576"/>
                  </a:lnTo>
                  <a:lnTo>
                    <a:pt x="349014" y="331348"/>
                  </a:lnTo>
                  <a:lnTo>
                    <a:pt x="348666" y="332188"/>
                  </a:lnTo>
                  <a:lnTo>
                    <a:pt x="348176" y="333546"/>
                  </a:lnTo>
                  <a:lnTo>
                    <a:pt x="347892" y="334650"/>
                  </a:lnTo>
                  <a:lnTo>
                    <a:pt x="347884" y="335104"/>
                  </a:lnTo>
                  <a:lnTo>
                    <a:pt x="348130" y="336344"/>
                  </a:lnTo>
                  <a:lnTo>
                    <a:pt x="348447" y="337193"/>
                  </a:lnTo>
                  <a:lnTo>
                    <a:pt x="348644" y="337524"/>
                  </a:lnTo>
                  <a:lnTo>
                    <a:pt x="348761" y="338369"/>
                  </a:lnTo>
                  <a:lnTo>
                    <a:pt x="348481" y="339082"/>
                  </a:lnTo>
                  <a:lnTo>
                    <a:pt x="348077" y="339532"/>
                  </a:lnTo>
                  <a:lnTo>
                    <a:pt x="347265" y="340167"/>
                  </a:lnTo>
                  <a:lnTo>
                    <a:pt x="346861" y="340417"/>
                  </a:lnTo>
                  <a:lnTo>
                    <a:pt x="346525" y="340740"/>
                  </a:lnTo>
                  <a:lnTo>
                    <a:pt x="346313" y="341257"/>
                  </a:lnTo>
                  <a:lnTo>
                    <a:pt x="346291" y="342751"/>
                  </a:lnTo>
                  <a:lnTo>
                    <a:pt x="346483" y="343147"/>
                  </a:lnTo>
                  <a:lnTo>
                    <a:pt x="346744" y="343537"/>
                  </a:lnTo>
                  <a:lnTo>
                    <a:pt x="346869" y="343996"/>
                  </a:lnTo>
                  <a:lnTo>
                    <a:pt x="347061" y="344327"/>
                  </a:lnTo>
                  <a:lnTo>
                    <a:pt x="347246" y="345172"/>
                  </a:lnTo>
                  <a:lnTo>
                    <a:pt x="347666" y="347979"/>
                  </a:lnTo>
                  <a:lnTo>
                    <a:pt x="347858" y="348374"/>
                  </a:lnTo>
                  <a:lnTo>
                    <a:pt x="347824" y="350386"/>
                  </a:lnTo>
                  <a:lnTo>
                    <a:pt x="347753" y="350840"/>
                  </a:lnTo>
                  <a:lnTo>
                    <a:pt x="346986" y="352843"/>
                  </a:lnTo>
                  <a:lnTo>
                    <a:pt x="346778" y="353297"/>
                  </a:lnTo>
                  <a:lnTo>
                    <a:pt x="345819" y="354841"/>
                  </a:lnTo>
                  <a:lnTo>
                    <a:pt x="344731" y="356190"/>
                  </a:lnTo>
                  <a:lnTo>
                    <a:pt x="344252" y="357025"/>
                  </a:lnTo>
                  <a:lnTo>
                    <a:pt x="343968" y="357802"/>
                  </a:lnTo>
                  <a:lnTo>
                    <a:pt x="343897" y="358193"/>
                  </a:lnTo>
                  <a:lnTo>
                    <a:pt x="342782" y="360967"/>
                  </a:lnTo>
                  <a:lnTo>
                    <a:pt x="341456" y="364655"/>
                  </a:lnTo>
                  <a:lnTo>
                    <a:pt x="341382" y="365041"/>
                  </a:lnTo>
                  <a:lnTo>
                    <a:pt x="341174" y="365496"/>
                  </a:lnTo>
                  <a:lnTo>
                    <a:pt x="341030" y="366209"/>
                  </a:lnTo>
                  <a:lnTo>
                    <a:pt x="341026" y="366467"/>
                  </a:lnTo>
                  <a:lnTo>
                    <a:pt x="341072" y="367703"/>
                  </a:lnTo>
                  <a:lnTo>
                    <a:pt x="341193" y="368488"/>
                  </a:lnTo>
                  <a:lnTo>
                    <a:pt x="341381" y="369011"/>
                  </a:lnTo>
                  <a:lnTo>
                    <a:pt x="341966" y="369865"/>
                  </a:lnTo>
                  <a:lnTo>
                    <a:pt x="342495" y="370264"/>
                  </a:lnTo>
                  <a:lnTo>
                    <a:pt x="343950" y="370941"/>
                  </a:lnTo>
                  <a:lnTo>
                    <a:pt x="345272" y="371418"/>
                  </a:lnTo>
                  <a:lnTo>
                    <a:pt x="346068" y="371690"/>
                  </a:lnTo>
                  <a:lnTo>
                    <a:pt x="346857" y="372226"/>
                  </a:lnTo>
                  <a:lnTo>
                    <a:pt x="347511" y="372953"/>
                  </a:lnTo>
                  <a:lnTo>
                    <a:pt x="347896" y="373738"/>
                  </a:lnTo>
                  <a:lnTo>
                    <a:pt x="348080" y="374652"/>
                  </a:lnTo>
                  <a:lnTo>
                    <a:pt x="348009" y="374910"/>
                  </a:lnTo>
                  <a:lnTo>
                    <a:pt x="347802" y="375365"/>
                  </a:lnTo>
                  <a:lnTo>
                    <a:pt x="347658" y="376205"/>
                  </a:lnTo>
                  <a:lnTo>
                    <a:pt x="347647" y="376664"/>
                  </a:lnTo>
                  <a:lnTo>
                    <a:pt x="347904" y="377317"/>
                  </a:lnTo>
                  <a:lnTo>
                    <a:pt x="348825" y="377853"/>
                  </a:lnTo>
                  <a:lnTo>
                    <a:pt x="349293" y="377990"/>
                  </a:lnTo>
                  <a:lnTo>
                    <a:pt x="349754" y="378194"/>
                  </a:lnTo>
                  <a:lnTo>
                    <a:pt x="351012" y="378671"/>
                  </a:lnTo>
                  <a:lnTo>
                    <a:pt x="351737" y="379139"/>
                  </a:lnTo>
                  <a:lnTo>
                    <a:pt x="352919" y="380070"/>
                  </a:lnTo>
                  <a:lnTo>
                    <a:pt x="353384" y="380206"/>
                  </a:lnTo>
                  <a:lnTo>
                    <a:pt x="353652" y="380211"/>
                  </a:lnTo>
                  <a:lnTo>
                    <a:pt x="354113" y="380347"/>
                  </a:lnTo>
                  <a:lnTo>
                    <a:pt x="356624" y="381623"/>
                  </a:lnTo>
                  <a:lnTo>
                    <a:pt x="356952" y="381955"/>
                  </a:lnTo>
                  <a:lnTo>
                    <a:pt x="358535" y="383022"/>
                  </a:lnTo>
                  <a:lnTo>
                    <a:pt x="359000" y="383163"/>
                  </a:lnTo>
                  <a:lnTo>
                    <a:pt x="360189" y="383703"/>
                  </a:lnTo>
                  <a:lnTo>
                    <a:pt x="360453" y="383708"/>
                  </a:lnTo>
                  <a:lnTo>
                    <a:pt x="361114" y="384044"/>
                  </a:lnTo>
                  <a:lnTo>
                    <a:pt x="361711" y="384116"/>
                  </a:lnTo>
                  <a:lnTo>
                    <a:pt x="363037" y="384593"/>
                  </a:lnTo>
                  <a:lnTo>
                    <a:pt x="365031" y="384889"/>
                  </a:lnTo>
                  <a:lnTo>
                    <a:pt x="365896" y="384902"/>
                  </a:lnTo>
                  <a:lnTo>
                    <a:pt x="366700" y="384657"/>
                  </a:lnTo>
                  <a:lnTo>
                    <a:pt x="367977" y="384094"/>
                  </a:lnTo>
                  <a:lnTo>
                    <a:pt x="369307" y="382572"/>
                  </a:lnTo>
                  <a:lnTo>
                    <a:pt x="369800" y="381868"/>
                  </a:lnTo>
                  <a:lnTo>
                    <a:pt x="370565" y="381442"/>
                  </a:lnTo>
                  <a:lnTo>
                    <a:pt x="371517" y="381618"/>
                  </a:lnTo>
                  <a:lnTo>
                    <a:pt x="372018" y="382357"/>
                  </a:lnTo>
                  <a:lnTo>
                    <a:pt x="372293" y="383021"/>
                  </a:lnTo>
                  <a:lnTo>
                    <a:pt x="372481" y="383509"/>
                  </a:lnTo>
                  <a:lnTo>
                    <a:pt x="372845" y="384086"/>
                  </a:lnTo>
                  <a:lnTo>
                    <a:pt x="373383" y="385126"/>
                  </a:lnTo>
                  <a:lnTo>
                    <a:pt x="373697" y="385740"/>
                  </a:lnTo>
                  <a:lnTo>
                    <a:pt x="373885" y="386115"/>
                  </a:lnTo>
                  <a:lnTo>
                    <a:pt x="374712" y="387631"/>
                  </a:lnTo>
                  <a:lnTo>
                    <a:pt x="374987" y="388320"/>
                  </a:lnTo>
                  <a:lnTo>
                    <a:pt x="375150" y="388658"/>
                  </a:lnTo>
                  <a:lnTo>
                    <a:pt x="375376" y="389210"/>
                  </a:lnTo>
                  <a:lnTo>
                    <a:pt x="375538" y="389535"/>
                  </a:lnTo>
                  <a:lnTo>
                    <a:pt x="375739" y="389924"/>
                  </a:lnTo>
                  <a:lnTo>
                    <a:pt x="375852" y="390224"/>
                  </a:lnTo>
                  <a:lnTo>
                    <a:pt x="376014" y="390588"/>
                  </a:lnTo>
                  <a:lnTo>
                    <a:pt x="376165" y="390863"/>
                  </a:lnTo>
                  <a:lnTo>
                    <a:pt x="376328" y="391227"/>
                  </a:lnTo>
                  <a:lnTo>
                    <a:pt x="376503" y="391565"/>
                  </a:lnTo>
                  <a:lnTo>
                    <a:pt x="376653" y="391941"/>
                  </a:lnTo>
                  <a:lnTo>
                    <a:pt x="376958" y="392828"/>
                  </a:lnTo>
                  <a:lnTo>
                    <a:pt x="377217" y="393469"/>
                  </a:lnTo>
                  <a:lnTo>
                    <a:pt x="377622" y="394654"/>
                  </a:lnTo>
                  <a:lnTo>
                    <a:pt x="378107" y="395687"/>
                  </a:lnTo>
                  <a:lnTo>
                    <a:pt x="378407" y="396263"/>
                  </a:lnTo>
                  <a:lnTo>
                    <a:pt x="378868" y="397312"/>
                  </a:lnTo>
                  <a:lnTo>
                    <a:pt x="379504" y="398168"/>
                  </a:lnTo>
                  <a:lnTo>
                    <a:pt x="380133" y="398669"/>
                  </a:lnTo>
                  <a:lnTo>
                    <a:pt x="380929" y="399047"/>
                  </a:lnTo>
                  <a:lnTo>
                    <a:pt x="382347" y="399527"/>
                  </a:lnTo>
                  <a:lnTo>
                    <a:pt x="383565" y="400111"/>
                  </a:lnTo>
                  <a:lnTo>
                    <a:pt x="384430" y="400580"/>
                  </a:lnTo>
                  <a:lnTo>
                    <a:pt x="385111" y="401204"/>
                  </a:lnTo>
                  <a:lnTo>
                    <a:pt x="385480" y="401856"/>
                  </a:lnTo>
                  <a:lnTo>
                    <a:pt x="385437" y="402480"/>
                  </a:lnTo>
                  <a:lnTo>
                    <a:pt x="385267" y="402849"/>
                  </a:lnTo>
                  <a:lnTo>
                    <a:pt x="385182" y="403118"/>
                  </a:lnTo>
                  <a:lnTo>
                    <a:pt x="385026" y="403530"/>
                  </a:lnTo>
                  <a:lnTo>
                    <a:pt x="384884" y="404069"/>
                  </a:lnTo>
                  <a:lnTo>
                    <a:pt x="384714" y="404608"/>
                  </a:lnTo>
                  <a:lnTo>
                    <a:pt x="384544" y="405941"/>
                  </a:lnTo>
                  <a:lnTo>
                    <a:pt x="384615" y="406863"/>
                  </a:lnTo>
                  <a:lnTo>
                    <a:pt x="385040" y="407827"/>
                  </a:lnTo>
                  <a:lnTo>
                    <a:pt x="385891" y="408324"/>
                  </a:lnTo>
                  <a:lnTo>
                    <a:pt x="386910" y="408330"/>
                  </a:lnTo>
                  <a:lnTo>
                    <a:pt x="388031" y="408354"/>
                  </a:lnTo>
                  <a:lnTo>
                    <a:pt x="388866" y="408641"/>
                  </a:lnTo>
                  <a:lnTo>
                    <a:pt x="389677" y="409070"/>
                  </a:lnTo>
                  <a:lnTo>
                    <a:pt x="390513" y="409666"/>
                  </a:lnTo>
                  <a:lnTo>
                    <a:pt x="391395" y="410406"/>
                  </a:lnTo>
                  <a:lnTo>
                    <a:pt x="392174" y="411559"/>
                  </a:lnTo>
                  <a:lnTo>
                    <a:pt x="392636" y="412601"/>
                  </a:lnTo>
                  <a:lnTo>
                    <a:pt x="392731" y="414056"/>
                  </a:lnTo>
                  <a:lnTo>
                    <a:pt x="392517" y="416084"/>
                  </a:lnTo>
                  <a:lnTo>
                    <a:pt x="392230" y="417539"/>
                  </a:lnTo>
                  <a:lnTo>
                    <a:pt x="391777" y="419042"/>
                  </a:lnTo>
                  <a:lnTo>
                    <a:pt x="391371" y="420569"/>
                  </a:lnTo>
                  <a:lnTo>
                    <a:pt x="391157" y="422764"/>
                  </a:lnTo>
                  <a:lnTo>
                    <a:pt x="392087" y="423981"/>
                  </a:lnTo>
                  <a:lnTo>
                    <a:pt x="393614" y="424163"/>
                  </a:lnTo>
                  <a:lnTo>
                    <a:pt x="394664" y="424210"/>
                  </a:lnTo>
                  <a:lnTo>
                    <a:pt x="395809" y="424401"/>
                  </a:lnTo>
                  <a:lnTo>
                    <a:pt x="396906" y="424783"/>
                  </a:lnTo>
                  <a:lnTo>
                    <a:pt x="398386" y="425642"/>
                  </a:lnTo>
                  <a:lnTo>
                    <a:pt x="399149" y="426882"/>
                  </a:lnTo>
                  <a:lnTo>
                    <a:pt x="399483" y="427932"/>
                  </a:lnTo>
                  <a:lnTo>
                    <a:pt x="399483" y="428767"/>
                  </a:lnTo>
                  <a:lnTo>
                    <a:pt x="398004" y="429673"/>
                  </a:lnTo>
                  <a:lnTo>
                    <a:pt x="396238" y="429912"/>
                  </a:lnTo>
                  <a:lnTo>
                    <a:pt x="394521" y="430532"/>
                  </a:lnTo>
                  <a:lnTo>
                    <a:pt x="393304" y="430780"/>
                  </a:lnTo>
                  <a:lnTo>
                    <a:pt x="392374" y="431129"/>
                  </a:lnTo>
                  <a:lnTo>
                    <a:pt x="390894" y="432131"/>
                  </a:lnTo>
                  <a:lnTo>
                    <a:pt x="389177" y="433467"/>
                  </a:lnTo>
                  <a:lnTo>
                    <a:pt x="387411" y="434469"/>
                  </a:lnTo>
                  <a:lnTo>
                    <a:pt x="385789" y="435232"/>
                  </a:lnTo>
                  <a:lnTo>
                    <a:pt x="384071" y="436329"/>
                  </a:lnTo>
                  <a:lnTo>
                    <a:pt x="382544" y="437331"/>
                  </a:lnTo>
                  <a:lnTo>
                    <a:pt x="381685" y="439240"/>
                  </a:lnTo>
                  <a:lnTo>
                    <a:pt x="381351" y="442294"/>
                  </a:lnTo>
                  <a:lnTo>
                    <a:pt x="382544" y="445586"/>
                  </a:lnTo>
                  <a:lnTo>
                    <a:pt x="386457" y="448449"/>
                  </a:lnTo>
                  <a:lnTo>
                    <a:pt x="387602" y="450835"/>
                  </a:lnTo>
                  <a:lnTo>
                    <a:pt x="386666" y="451584"/>
                  </a:lnTo>
                  <a:lnTo>
                    <a:pt x="386078" y="452054"/>
                  </a:lnTo>
                  <a:lnTo>
                    <a:pt x="386344" y="452164"/>
                  </a:lnTo>
                  <a:lnTo>
                    <a:pt x="386586" y="452368"/>
                  </a:lnTo>
                  <a:lnTo>
                    <a:pt x="386812" y="452627"/>
                  </a:lnTo>
                  <a:lnTo>
                    <a:pt x="387035" y="452904"/>
                  </a:lnTo>
                  <a:lnTo>
                    <a:pt x="387250" y="453163"/>
                  </a:lnTo>
                  <a:lnTo>
                    <a:pt x="387496" y="453450"/>
                  </a:lnTo>
                  <a:lnTo>
                    <a:pt x="387726" y="453745"/>
                  </a:lnTo>
                  <a:lnTo>
                    <a:pt x="387949" y="454054"/>
                  </a:lnTo>
                  <a:lnTo>
                    <a:pt x="388689" y="455044"/>
                  </a:lnTo>
                  <a:lnTo>
                    <a:pt x="388969" y="455430"/>
                  </a:lnTo>
                  <a:lnTo>
                    <a:pt x="389256" y="455816"/>
                  </a:lnTo>
                  <a:lnTo>
                    <a:pt x="389562" y="456180"/>
                  </a:lnTo>
                  <a:lnTo>
                    <a:pt x="389894" y="456511"/>
                  </a:lnTo>
                  <a:lnTo>
                    <a:pt x="390083" y="456679"/>
                  </a:lnTo>
                  <a:lnTo>
                    <a:pt x="390279" y="456848"/>
                  </a:lnTo>
                  <a:lnTo>
                    <a:pt x="390483" y="457002"/>
                  </a:lnTo>
                  <a:lnTo>
                    <a:pt x="390691" y="457147"/>
                  </a:lnTo>
                  <a:lnTo>
                    <a:pt x="390910" y="457270"/>
                  </a:lnTo>
                  <a:lnTo>
                    <a:pt x="391099" y="457343"/>
                  </a:lnTo>
                  <a:lnTo>
                    <a:pt x="391299" y="457402"/>
                  </a:lnTo>
                  <a:lnTo>
                    <a:pt x="391499" y="457452"/>
                  </a:lnTo>
                  <a:lnTo>
                    <a:pt x="391696" y="457506"/>
                  </a:lnTo>
                  <a:lnTo>
                    <a:pt x="391888" y="457583"/>
                  </a:lnTo>
                  <a:lnTo>
                    <a:pt x="392190" y="457756"/>
                  </a:lnTo>
                  <a:lnTo>
                    <a:pt x="392477" y="457970"/>
                  </a:lnTo>
                  <a:lnTo>
                    <a:pt x="392749" y="458210"/>
                  </a:lnTo>
                  <a:lnTo>
                    <a:pt x="393017" y="458456"/>
                  </a:lnTo>
                  <a:lnTo>
                    <a:pt x="393610" y="458969"/>
                  </a:lnTo>
                  <a:lnTo>
                    <a:pt x="394230" y="459541"/>
                  </a:lnTo>
                  <a:lnTo>
                    <a:pt x="394551" y="459809"/>
                  </a:lnTo>
                  <a:lnTo>
                    <a:pt x="394891" y="460050"/>
                  </a:lnTo>
                  <a:lnTo>
                    <a:pt x="395231" y="460245"/>
                  </a:lnTo>
                  <a:lnTo>
                    <a:pt x="395589" y="460414"/>
                  </a:lnTo>
                  <a:lnTo>
                    <a:pt x="396692" y="460872"/>
                  </a:lnTo>
                  <a:lnTo>
                    <a:pt x="398143" y="461517"/>
                  </a:lnTo>
                  <a:lnTo>
                    <a:pt x="398633" y="461717"/>
                  </a:lnTo>
                  <a:lnTo>
                    <a:pt x="399128" y="461899"/>
                  </a:lnTo>
                  <a:lnTo>
                    <a:pt x="399612" y="462054"/>
                  </a:lnTo>
                  <a:lnTo>
                    <a:pt x="400102" y="462185"/>
                  </a:lnTo>
                  <a:lnTo>
                    <a:pt x="401088" y="462440"/>
                  </a:lnTo>
                  <a:lnTo>
                    <a:pt x="401572" y="462585"/>
                  </a:lnTo>
                  <a:lnTo>
                    <a:pt x="401934" y="462708"/>
                  </a:lnTo>
                  <a:lnTo>
                    <a:pt x="402652" y="462976"/>
                  </a:lnTo>
                  <a:lnTo>
                    <a:pt x="403014" y="463103"/>
                  </a:lnTo>
                  <a:lnTo>
                    <a:pt x="403377" y="463207"/>
                  </a:lnTo>
                  <a:lnTo>
                    <a:pt x="403728" y="463276"/>
                  </a:lnTo>
                  <a:lnTo>
                    <a:pt x="404083" y="463321"/>
                  </a:lnTo>
                  <a:lnTo>
                    <a:pt x="404442" y="463357"/>
                  </a:lnTo>
                  <a:lnTo>
                    <a:pt x="404797" y="463407"/>
                  </a:lnTo>
                  <a:lnTo>
                    <a:pt x="405141" y="463485"/>
                  </a:lnTo>
                  <a:lnTo>
                    <a:pt x="405571" y="463616"/>
                  </a:lnTo>
                  <a:lnTo>
                    <a:pt x="405994" y="463775"/>
                  </a:lnTo>
                  <a:lnTo>
                    <a:pt x="406410" y="463961"/>
                  </a:lnTo>
                  <a:lnTo>
                    <a:pt x="406810" y="464170"/>
                  </a:lnTo>
                  <a:lnTo>
                    <a:pt x="407188" y="464407"/>
                  </a:lnTo>
                  <a:lnTo>
                    <a:pt x="407558" y="464679"/>
                  </a:lnTo>
                  <a:lnTo>
                    <a:pt x="407909" y="464979"/>
                  </a:lnTo>
                  <a:lnTo>
                    <a:pt x="408245" y="465306"/>
                  </a:lnTo>
                  <a:lnTo>
                    <a:pt x="408555" y="465651"/>
                  </a:lnTo>
                  <a:lnTo>
                    <a:pt x="408830" y="466015"/>
                  </a:lnTo>
                  <a:lnTo>
                    <a:pt x="408959" y="466206"/>
                  </a:lnTo>
                  <a:lnTo>
                    <a:pt x="409080" y="466401"/>
                  </a:lnTo>
                  <a:lnTo>
                    <a:pt x="409197" y="466601"/>
                  </a:lnTo>
                  <a:lnTo>
                    <a:pt x="409405" y="467010"/>
                  </a:lnTo>
                  <a:lnTo>
                    <a:pt x="409438" y="467387"/>
                  </a:lnTo>
                  <a:lnTo>
                    <a:pt x="409495" y="468141"/>
                  </a:lnTo>
                  <a:lnTo>
                    <a:pt x="409518" y="468518"/>
                  </a:lnTo>
                  <a:lnTo>
                    <a:pt x="409537" y="468895"/>
                  </a:lnTo>
                  <a:lnTo>
                    <a:pt x="409552" y="469422"/>
                  </a:lnTo>
                  <a:lnTo>
                    <a:pt x="409548" y="469954"/>
                  </a:lnTo>
                  <a:lnTo>
                    <a:pt x="409533" y="471012"/>
                  </a:lnTo>
                  <a:lnTo>
                    <a:pt x="409533" y="472002"/>
                  </a:lnTo>
                  <a:lnTo>
                    <a:pt x="409529" y="472466"/>
                  </a:lnTo>
                  <a:lnTo>
                    <a:pt x="409529" y="472925"/>
                  </a:lnTo>
                  <a:lnTo>
                    <a:pt x="409544" y="473383"/>
                  </a:lnTo>
                  <a:lnTo>
                    <a:pt x="409578" y="473842"/>
                  </a:lnTo>
                  <a:lnTo>
                    <a:pt x="409639" y="474474"/>
                  </a:lnTo>
                  <a:lnTo>
                    <a:pt x="409676" y="474787"/>
                  </a:lnTo>
                  <a:lnTo>
                    <a:pt x="409745" y="475087"/>
                  </a:lnTo>
                  <a:lnTo>
                    <a:pt x="409858" y="475364"/>
                  </a:lnTo>
                  <a:lnTo>
                    <a:pt x="410017" y="475582"/>
                  </a:lnTo>
                  <a:lnTo>
                    <a:pt x="410232" y="475778"/>
                  </a:lnTo>
                  <a:lnTo>
                    <a:pt x="410458" y="475964"/>
                  </a:lnTo>
                  <a:lnTo>
                    <a:pt x="410658" y="476159"/>
                  </a:lnTo>
                  <a:lnTo>
                    <a:pt x="410791" y="476377"/>
                  </a:lnTo>
                  <a:lnTo>
                    <a:pt x="410866" y="476736"/>
                  </a:lnTo>
                  <a:lnTo>
                    <a:pt x="410878" y="476922"/>
                  </a:lnTo>
                  <a:lnTo>
                    <a:pt x="410874" y="477109"/>
                  </a:lnTo>
                  <a:lnTo>
                    <a:pt x="410859" y="477290"/>
                  </a:lnTo>
                  <a:lnTo>
                    <a:pt x="410794" y="477572"/>
                  </a:lnTo>
                  <a:lnTo>
                    <a:pt x="410670" y="477845"/>
                  </a:lnTo>
                  <a:lnTo>
                    <a:pt x="410379" y="478390"/>
                  </a:lnTo>
                  <a:lnTo>
                    <a:pt x="410273" y="478671"/>
                  </a:lnTo>
                  <a:lnTo>
                    <a:pt x="410220" y="478890"/>
                  </a:lnTo>
                  <a:lnTo>
                    <a:pt x="410179" y="479117"/>
                  </a:lnTo>
                  <a:lnTo>
                    <a:pt x="410081" y="479794"/>
                  </a:lnTo>
                  <a:lnTo>
                    <a:pt x="410028" y="480193"/>
                  </a:lnTo>
                  <a:lnTo>
                    <a:pt x="409937" y="480988"/>
                  </a:lnTo>
                  <a:lnTo>
                    <a:pt x="409888" y="481388"/>
                  </a:lnTo>
                  <a:lnTo>
                    <a:pt x="409831" y="481783"/>
                  </a:lnTo>
                  <a:lnTo>
                    <a:pt x="409726" y="482465"/>
                  </a:lnTo>
                  <a:lnTo>
                    <a:pt x="409665" y="482806"/>
                  </a:lnTo>
                  <a:lnTo>
                    <a:pt x="409593" y="483142"/>
                  </a:lnTo>
                  <a:lnTo>
                    <a:pt x="409499" y="483473"/>
                  </a:lnTo>
                  <a:lnTo>
                    <a:pt x="409393" y="483723"/>
                  </a:lnTo>
                  <a:lnTo>
                    <a:pt x="409269" y="483973"/>
                  </a:lnTo>
                  <a:lnTo>
                    <a:pt x="409136" y="484218"/>
                  </a:lnTo>
                  <a:lnTo>
                    <a:pt x="409027" y="484464"/>
                  </a:lnTo>
                  <a:lnTo>
                    <a:pt x="408959" y="484718"/>
                  </a:lnTo>
                  <a:lnTo>
                    <a:pt x="408944" y="484959"/>
                  </a:lnTo>
                  <a:lnTo>
                    <a:pt x="408959" y="485200"/>
                  </a:lnTo>
                  <a:lnTo>
                    <a:pt x="409034" y="485690"/>
                  </a:lnTo>
                  <a:lnTo>
                    <a:pt x="409069" y="485936"/>
                  </a:lnTo>
                  <a:lnTo>
                    <a:pt x="409091" y="486136"/>
                  </a:lnTo>
                  <a:lnTo>
                    <a:pt x="409151" y="486535"/>
                  </a:lnTo>
                  <a:lnTo>
                    <a:pt x="409171" y="486735"/>
                  </a:lnTo>
                  <a:lnTo>
                    <a:pt x="409178" y="486935"/>
                  </a:lnTo>
                  <a:lnTo>
                    <a:pt x="409159" y="487190"/>
                  </a:lnTo>
                  <a:lnTo>
                    <a:pt x="409114" y="487440"/>
                  </a:lnTo>
                  <a:lnTo>
                    <a:pt x="409057" y="487689"/>
                  </a:lnTo>
                  <a:lnTo>
                    <a:pt x="409008" y="487939"/>
                  </a:lnTo>
                  <a:lnTo>
                    <a:pt x="408985" y="488189"/>
                  </a:lnTo>
                  <a:lnTo>
                    <a:pt x="408982" y="488425"/>
                  </a:lnTo>
                  <a:lnTo>
                    <a:pt x="408993" y="488662"/>
                  </a:lnTo>
                  <a:lnTo>
                    <a:pt x="409016" y="488902"/>
                  </a:lnTo>
                  <a:lnTo>
                    <a:pt x="409046" y="489134"/>
                  </a:lnTo>
                  <a:lnTo>
                    <a:pt x="409095" y="489366"/>
                  </a:lnTo>
                  <a:lnTo>
                    <a:pt x="409182" y="489643"/>
                  </a:lnTo>
                  <a:lnTo>
                    <a:pt x="409303" y="489911"/>
                  </a:lnTo>
                  <a:lnTo>
                    <a:pt x="409438" y="490179"/>
                  </a:lnTo>
                  <a:lnTo>
                    <a:pt x="409567" y="490447"/>
                  </a:lnTo>
                  <a:lnTo>
                    <a:pt x="409676" y="490720"/>
                  </a:lnTo>
                  <a:lnTo>
                    <a:pt x="409760" y="490983"/>
                  </a:lnTo>
                  <a:lnTo>
                    <a:pt x="409831" y="491251"/>
                  </a:lnTo>
                  <a:lnTo>
                    <a:pt x="409896" y="491524"/>
                  </a:lnTo>
                  <a:lnTo>
                    <a:pt x="409952" y="491796"/>
                  </a:lnTo>
                  <a:lnTo>
                    <a:pt x="410024" y="492183"/>
                  </a:lnTo>
                  <a:lnTo>
                    <a:pt x="410024" y="492319"/>
                  </a:lnTo>
                  <a:lnTo>
                    <a:pt x="410001" y="492455"/>
                  </a:lnTo>
                  <a:lnTo>
                    <a:pt x="409661" y="492905"/>
                  </a:lnTo>
                  <a:lnTo>
                    <a:pt x="409631" y="493046"/>
                  </a:lnTo>
                  <a:lnTo>
                    <a:pt x="409643" y="493178"/>
                  </a:lnTo>
                  <a:lnTo>
                    <a:pt x="409737" y="493332"/>
                  </a:lnTo>
                  <a:lnTo>
                    <a:pt x="409895" y="493567"/>
                  </a:lnTo>
                  <a:lnTo>
                    <a:pt x="410126" y="493936"/>
                  </a:lnTo>
                  <a:lnTo>
                    <a:pt x="410224" y="494077"/>
                  </a:lnTo>
                  <a:lnTo>
                    <a:pt x="410436" y="494354"/>
                  </a:lnTo>
                  <a:lnTo>
                    <a:pt x="410530" y="494500"/>
                  </a:lnTo>
                  <a:lnTo>
                    <a:pt x="410643" y="494736"/>
                  </a:lnTo>
                  <a:lnTo>
                    <a:pt x="410900" y="495145"/>
                  </a:lnTo>
                  <a:lnTo>
                    <a:pt x="411059" y="495186"/>
                  </a:lnTo>
                  <a:lnTo>
                    <a:pt x="411391" y="495204"/>
                  </a:lnTo>
                  <a:lnTo>
                    <a:pt x="411822" y="495145"/>
                  </a:lnTo>
                  <a:lnTo>
                    <a:pt x="412260" y="495099"/>
                  </a:lnTo>
                  <a:lnTo>
                    <a:pt x="412702" y="495072"/>
                  </a:lnTo>
                  <a:lnTo>
                    <a:pt x="413140" y="495058"/>
                  </a:lnTo>
                  <a:lnTo>
                    <a:pt x="413578" y="495058"/>
                  </a:lnTo>
                  <a:lnTo>
                    <a:pt x="414035" y="495081"/>
                  </a:lnTo>
                  <a:lnTo>
                    <a:pt x="414492" y="495117"/>
                  </a:lnTo>
                  <a:lnTo>
                    <a:pt x="414949" y="495172"/>
                  </a:lnTo>
                  <a:lnTo>
                    <a:pt x="415402" y="495240"/>
                  </a:lnTo>
                  <a:lnTo>
                    <a:pt x="415851" y="495326"/>
                  </a:lnTo>
                  <a:lnTo>
                    <a:pt x="416267" y="495422"/>
                  </a:lnTo>
                  <a:lnTo>
                    <a:pt x="416682" y="495531"/>
                  </a:lnTo>
                  <a:lnTo>
                    <a:pt x="417094" y="495649"/>
                  </a:lnTo>
                  <a:lnTo>
                    <a:pt x="417498" y="495794"/>
                  </a:lnTo>
                  <a:lnTo>
                    <a:pt x="417887" y="495958"/>
                  </a:lnTo>
                  <a:lnTo>
                    <a:pt x="418374" y="496212"/>
                  </a:lnTo>
                  <a:lnTo>
                    <a:pt x="418843" y="496503"/>
                  </a:lnTo>
                  <a:lnTo>
                    <a:pt x="419296" y="496830"/>
                  </a:lnTo>
                  <a:lnTo>
                    <a:pt x="419730" y="497180"/>
                  </a:lnTo>
                  <a:lnTo>
                    <a:pt x="420138" y="497553"/>
                  </a:lnTo>
                  <a:lnTo>
                    <a:pt x="420451" y="497893"/>
                  </a:lnTo>
                  <a:lnTo>
                    <a:pt x="420735" y="498266"/>
                  </a:lnTo>
                  <a:lnTo>
                    <a:pt x="421010" y="498648"/>
                  </a:lnTo>
                  <a:lnTo>
                    <a:pt x="421294" y="499020"/>
                  </a:lnTo>
                  <a:lnTo>
                    <a:pt x="421607" y="499361"/>
                  </a:lnTo>
                  <a:lnTo>
                    <a:pt x="421898" y="499611"/>
                  </a:lnTo>
                  <a:lnTo>
                    <a:pt x="422208" y="499842"/>
                  </a:lnTo>
                  <a:lnTo>
                    <a:pt x="422835" y="500292"/>
                  </a:lnTo>
                  <a:lnTo>
                    <a:pt x="423137" y="500533"/>
                  </a:lnTo>
                  <a:lnTo>
                    <a:pt x="423409" y="500769"/>
                  </a:lnTo>
                  <a:lnTo>
                    <a:pt x="423677" y="501015"/>
                  </a:lnTo>
                  <a:lnTo>
                    <a:pt x="423937" y="501264"/>
                  </a:lnTo>
                  <a:lnTo>
                    <a:pt x="424190" y="501523"/>
                  </a:lnTo>
                  <a:lnTo>
                    <a:pt x="424432" y="501787"/>
                  </a:lnTo>
                  <a:lnTo>
                    <a:pt x="424625" y="502010"/>
                  </a:lnTo>
                  <a:lnTo>
                    <a:pt x="424810" y="502237"/>
                  </a:lnTo>
                  <a:lnTo>
                    <a:pt x="424987" y="502468"/>
                  </a:lnTo>
                  <a:lnTo>
                    <a:pt x="425161" y="502705"/>
                  </a:lnTo>
                  <a:lnTo>
                    <a:pt x="425323" y="502945"/>
                  </a:lnTo>
                  <a:lnTo>
                    <a:pt x="425709" y="503604"/>
                  </a:lnTo>
                  <a:lnTo>
                    <a:pt x="425837" y="503877"/>
                  </a:lnTo>
                  <a:lnTo>
                    <a:pt x="425894" y="504440"/>
                  </a:lnTo>
                  <a:lnTo>
                    <a:pt x="425909" y="505017"/>
                  </a:lnTo>
                  <a:lnTo>
                    <a:pt x="425882" y="505599"/>
                  </a:lnTo>
                  <a:lnTo>
                    <a:pt x="425814" y="506171"/>
                  </a:lnTo>
                  <a:lnTo>
                    <a:pt x="425705" y="506726"/>
                  </a:lnTo>
                  <a:lnTo>
                    <a:pt x="425622" y="507062"/>
                  </a:lnTo>
                  <a:lnTo>
                    <a:pt x="425531" y="507398"/>
                  </a:lnTo>
                  <a:lnTo>
                    <a:pt x="425425" y="507734"/>
                  </a:lnTo>
                  <a:lnTo>
                    <a:pt x="425289" y="508048"/>
                  </a:lnTo>
                  <a:lnTo>
                    <a:pt x="425119" y="508334"/>
                  </a:lnTo>
                  <a:lnTo>
                    <a:pt x="424851" y="508616"/>
                  </a:lnTo>
                  <a:lnTo>
                    <a:pt x="424526" y="508856"/>
                  </a:lnTo>
                  <a:lnTo>
                    <a:pt x="423798" y="509283"/>
                  </a:lnTo>
                  <a:lnTo>
                    <a:pt x="423454" y="509520"/>
                  </a:lnTo>
                  <a:lnTo>
                    <a:pt x="423027" y="509847"/>
                  </a:lnTo>
                  <a:lnTo>
                    <a:pt x="422816" y="510015"/>
                  </a:lnTo>
                  <a:lnTo>
                    <a:pt x="422612" y="510188"/>
                  </a:lnTo>
                  <a:lnTo>
                    <a:pt x="422415" y="510369"/>
                  </a:lnTo>
                  <a:lnTo>
                    <a:pt x="422057" y="510715"/>
                  </a:lnTo>
                  <a:lnTo>
                    <a:pt x="421887" y="510896"/>
                  </a:lnTo>
                  <a:lnTo>
                    <a:pt x="421747" y="511087"/>
                  </a:lnTo>
                  <a:lnTo>
                    <a:pt x="421656" y="511292"/>
                  </a:lnTo>
                  <a:lnTo>
                    <a:pt x="421656" y="511596"/>
                  </a:lnTo>
                  <a:lnTo>
                    <a:pt x="421788" y="511932"/>
                  </a:lnTo>
                  <a:lnTo>
                    <a:pt x="421985" y="512291"/>
                  </a:lnTo>
                  <a:lnTo>
                    <a:pt x="422200" y="512659"/>
                  </a:lnTo>
                  <a:lnTo>
                    <a:pt x="422370" y="513018"/>
                  </a:lnTo>
                  <a:lnTo>
                    <a:pt x="422495" y="513363"/>
                  </a:lnTo>
                  <a:lnTo>
                    <a:pt x="422717" y="514072"/>
                  </a:lnTo>
                  <a:lnTo>
                    <a:pt x="422835" y="514422"/>
                  </a:lnTo>
                  <a:lnTo>
                    <a:pt x="422959" y="514772"/>
                  </a:lnTo>
                  <a:lnTo>
                    <a:pt x="423227" y="515467"/>
                  </a:lnTo>
                  <a:lnTo>
                    <a:pt x="423371" y="515808"/>
                  </a:lnTo>
                  <a:lnTo>
                    <a:pt x="423526" y="516144"/>
                  </a:lnTo>
                  <a:lnTo>
                    <a:pt x="423703" y="516467"/>
                  </a:lnTo>
                  <a:lnTo>
                    <a:pt x="423850" y="516707"/>
                  </a:lnTo>
                  <a:lnTo>
                    <a:pt x="424005" y="516948"/>
                  </a:lnTo>
                  <a:lnTo>
                    <a:pt x="424168" y="517184"/>
                  </a:lnTo>
                  <a:lnTo>
                    <a:pt x="424349" y="517393"/>
                  </a:lnTo>
                  <a:lnTo>
                    <a:pt x="424553" y="517571"/>
                  </a:lnTo>
                  <a:lnTo>
                    <a:pt x="424772" y="517698"/>
                  </a:lnTo>
                  <a:lnTo>
                    <a:pt x="425497" y="517543"/>
                  </a:lnTo>
                  <a:lnTo>
                    <a:pt x="425973" y="517234"/>
                  </a:lnTo>
                  <a:lnTo>
                    <a:pt x="426249" y="517153"/>
                  </a:lnTo>
                  <a:lnTo>
                    <a:pt x="426528" y="517625"/>
                  </a:lnTo>
                  <a:lnTo>
                    <a:pt x="426691" y="517852"/>
                  </a:lnTo>
                  <a:lnTo>
                    <a:pt x="426861" y="518061"/>
                  </a:lnTo>
                  <a:lnTo>
                    <a:pt x="427151" y="518139"/>
                  </a:lnTo>
                  <a:lnTo>
                    <a:pt x="427725" y="518316"/>
                  </a:lnTo>
                  <a:lnTo>
                    <a:pt x="428009" y="518416"/>
                  </a:lnTo>
                  <a:lnTo>
                    <a:pt x="428288" y="518520"/>
                  </a:lnTo>
                  <a:lnTo>
                    <a:pt x="428598" y="518643"/>
                  </a:lnTo>
                  <a:lnTo>
                    <a:pt x="428904" y="518779"/>
                  </a:lnTo>
                  <a:lnTo>
                    <a:pt x="429806" y="519215"/>
                  </a:lnTo>
                  <a:lnTo>
                    <a:pt x="430490" y="519570"/>
                  </a:lnTo>
                  <a:lnTo>
                    <a:pt x="431170" y="519938"/>
                  </a:lnTo>
                  <a:lnTo>
                    <a:pt x="431510" y="520110"/>
                  </a:lnTo>
                  <a:lnTo>
                    <a:pt x="432541" y="520578"/>
                  </a:lnTo>
                  <a:lnTo>
                    <a:pt x="433345" y="521001"/>
                  </a:lnTo>
                  <a:lnTo>
                    <a:pt x="433613" y="521160"/>
                  </a:lnTo>
                  <a:lnTo>
                    <a:pt x="433859" y="521337"/>
                  </a:lnTo>
                  <a:lnTo>
                    <a:pt x="434066" y="521546"/>
                  </a:lnTo>
                  <a:lnTo>
                    <a:pt x="434191" y="521732"/>
                  </a:lnTo>
                  <a:lnTo>
                    <a:pt x="434289" y="521937"/>
                  </a:lnTo>
                  <a:lnTo>
                    <a:pt x="434467" y="522364"/>
                  </a:lnTo>
                  <a:lnTo>
                    <a:pt x="434652" y="522687"/>
                  </a:lnTo>
                  <a:lnTo>
                    <a:pt x="434996" y="523145"/>
                  </a:lnTo>
                  <a:lnTo>
                    <a:pt x="435139" y="523291"/>
                  </a:lnTo>
                  <a:lnTo>
                    <a:pt x="435298" y="523418"/>
                  </a:lnTo>
                  <a:lnTo>
                    <a:pt x="435460" y="523541"/>
                  </a:lnTo>
                  <a:lnTo>
                    <a:pt x="435796" y="523786"/>
                  </a:lnTo>
                  <a:lnTo>
                    <a:pt x="436170" y="524068"/>
                  </a:lnTo>
                  <a:lnTo>
                    <a:pt x="436548" y="524340"/>
                  </a:lnTo>
                  <a:lnTo>
                    <a:pt x="436899" y="524577"/>
                  </a:lnTo>
                  <a:lnTo>
                    <a:pt x="437054" y="524686"/>
                  </a:lnTo>
                  <a:lnTo>
                    <a:pt x="437212" y="524790"/>
                  </a:lnTo>
                  <a:lnTo>
                    <a:pt x="437375" y="524886"/>
                  </a:lnTo>
                  <a:lnTo>
                    <a:pt x="437545" y="524967"/>
                  </a:lnTo>
                  <a:lnTo>
                    <a:pt x="437805" y="525040"/>
                  </a:lnTo>
                  <a:lnTo>
                    <a:pt x="438085" y="525072"/>
                  </a:lnTo>
                  <a:lnTo>
                    <a:pt x="438368" y="525095"/>
                  </a:lnTo>
                  <a:lnTo>
                    <a:pt x="438636" y="525136"/>
                  </a:lnTo>
                  <a:lnTo>
                    <a:pt x="439395" y="525672"/>
                  </a:lnTo>
                  <a:lnTo>
                    <a:pt x="439516" y="525812"/>
                  </a:lnTo>
                  <a:lnTo>
                    <a:pt x="439633" y="525958"/>
                  </a:lnTo>
                  <a:lnTo>
                    <a:pt x="439739" y="526117"/>
                  </a:lnTo>
                  <a:lnTo>
                    <a:pt x="439833" y="526281"/>
                  </a:lnTo>
                  <a:lnTo>
                    <a:pt x="439905" y="526449"/>
                  </a:lnTo>
                  <a:lnTo>
                    <a:pt x="439943" y="526621"/>
                  </a:lnTo>
                  <a:lnTo>
                    <a:pt x="439951" y="527007"/>
                  </a:lnTo>
                  <a:lnTo>
                    <a:pt x="439969" y="527176"/>
                  </a:lnTo>
                  <a:lnTo>
                    <a:pt x="440513" y="527666"/>
                  </a:lnTo>
                  <a:lnTo>
                    <a:pt x="440596" y="527794"/>
                  </a:lnTo>
                  <a:lnTo>
                    <a:pt x="440747" y="528062"/>
                  </a:lnTo>
                  <a:lnTo>
                    <a:pt x="440830" y="528189"/>
                  </a:lnTo>
                  <a:lnTo>
                    <a:pt x="440948" y="528343"/>
                  </a:lnTo>
                  <a:lnTo>
                    <a:pt x="441189" y="528634"/>
                  </a:lnTo>
                  <a:lnTo>
                    <a:pt x="441597" y="529097"/>
                  </a:lnTo>
                  <a:lnTo>
                    <a:pt x="442084" y="529620"/>
                  </a:lnTo>
                  <a:lnTo>
                    <a:pt x="442579" y="530192"/>
                  </a:lnTo>
                  <a:lnTo>
                    <a:pt x="442745" y="530397"/>
                  </a:lnTo>
                  <a:lnTo>
                    <a:pt x="442896" y="530601"/>
                  </a:lnTo>
                  <a:lnTo>
                    <a:pt x="443032" y="530820"/>
                  </a:lnTo>
                  <a:lnTo>
                    <a:pt x="443150" y="531056"/>
                  </a:lnTo>
                  <a:lnTo>
                    <a:pt x="443248" y="531306"/>
                  </a:lnTo>
                  <a:lnTo>
                    <a:pt x="443335" y="531560"/>
                  </a:lnTo>
                  <a:lnTo>
                    <a:pt x="443569" y="532342"/>
                  </a:lnTo>
                  <a:lnTo>
                    <a:pt x="443644" y="532610"/>
                  </a:lnTo>
                  <a:lnTo>
                    <a:pt x="443712" y="532882"/>
                  </a:lnTo>
                  <a:lnTo>
                    <a:pt x="443765" y="533155"/>
                  </a:lnTo>
                  <a:lnTo>
                    <a:pt x="443799" y="533428"/>
                  </a:lnTo>
                  <a:lnTo>
                    <a:pt x="443818" y="533687"/>
                  </a:lnTo>
                  <a:lnTo>
                    <a:pt x="443826" y="533950"/>
                  </a:lnTo>
                  <a:lnTo>
                    <a:pt x="443818" y="534214"/>
                  </a:lnTo>
                  <a:lnTo>
                    <a:pt x="443788" y="534473"/>
                  </a:lnTo>
                  <a:lnTo>
                    <a:pt x="443731" y="534718"/>
                  </a:lnTo>
                  <a:lnTo>
                    <a:pt x="443671" y="534909"/>
                  </a:lnTo>
                  <a:lnTo>
                    <a:pt x="443599" y="535100"/>
                  </a:lnTo>
                  <a:lnTo>
                    <a:pt x="443512" y="535281"/>
                  </a:lnTo>
                  <a:lnTo>
                    <a:pt x="443410" y="535445"/>
                  </a:lnTo>
                  <a:lnTo>
                    <a:pt x="443285" y="535577"/>
                  </a:lnTo>
                  <a:lnTo>
                    <a:pt x="443127" y="535677"/>
                  </a:lnTo>
                  <a:lnTo>
                    <a:pt x="442938" y="535754"/>
                  </a:lnTo>
                  <a:lnTo>
                    <a:pt x="442734" y="535804"/>
                  </a:lnTo>
                  <a:lnTo>
                    <a:pt x="442526" y="535836"/>
                  </a:lnTo>
                  <a:lnTo>
                    <a:pt x="442326" y="535849"/>
                  </a:lnTo>
                  <a:lnTo>
                    <a:pt x="442183" y="535831"/>
                  </a:lnTo>
                  <a:lnTo>
                    <a:pt x="442032" y="535795"/>
                  </a:lnTo>
                  <a:lnTo>
                    <a:pt x="441884" y="535754"/>
                  </a:lnTo>
                  <a:lnTo>
                    <a:pt x="441745" y="535727"/>
                  </a:lnTo>
                  <a:lnTo>
                    <a:pt x="441193" y="536077"/>
                  </a:lnTo>
                  <a:lnTo>
                    <a:pt x="441204" y="536217"/>
                  </a:lnTo>
                  <a:lnTo>
                    <a:pt x="441238" y="536367"/>
                  </a:lnTo>
                  <a:lnTo>
                    <a:pt x="441295" y="536517"/>
                  </a:lnTo>
                  <a:lnTo>
                    <a:pt x="441514" y="536826"/>
                  </a:lnTo>
                  <a:lnTo>
                    <a:pt x="441778" y="537085"/>
                  </a:lnTo>
                  <a:lnTo>
                    <a:pt x="441854" y="537240"/>
                  </a:lnTo>
                  <a:lnTo>
                    <a:pt x="441914" y="537412"/>
                  </a:lnTo>
                  <a:lnTo>
                    <a:pt x="441948" y="537599"/>
                  </a:lnTo>
                  <a:lnTo>
                    <a:pt x="441963" y="537780"/>
                  </a:lnTo>
                  <a:lnTo>
                    <a:pt x="441956" y="537953"/>
                  </a:lnTo>
                  <a:lnTo>
                    <a:pt x="441714" y="538094"/>
                  </a:lnTo>
                  <a:lnTo>
                    <a:pt x="442530" y="540697"/>
                  </a:lnTo>
                  <a:lnTo>
                    <a:pt x="442519" y="540847"/>
                  </a:lnTo>
                  <a:lnTo>
                    <a:pt x="442560" y="541029"/>
                  </a:lnTo>
                  <a:lnTo>
                    <a:pt x="442636" y="541215"/>
                  </a:lnTo>
                  <a:lnTo>
                    <a:pt x="442570" y="541460"/>
                  </a:lnTo>
                  <a:lnTo>
                    <a:pt x="441245" y="542033"/>
                  </a:lnTo>
                  <a:lnTo>
                    <a:pt x="440397" y="542408"/>
                  </a:lnTo>
                  <a:lnTo>
                    <a:pt x="440044" y="542564"/>
                  </a:lnTo>
                  <a:lnTo>
                    <a:pt x="437901" y="543306"/>
                  </a:lnTo>
                  <a:lnTo>
                    <a:pt x="436971" y="543628"/>
                  </a:lnTo>
                  <a:lnTo>
                    <a:pt x="436471" y="543800"/>
                  </a:lnTo>
                  <a:lnTo>
                    <a:pt x="435918" y="543984"/>
                  </a:lnTo>
                  <a:lnTo>
                    <a:pt x="435315" y="544164"/>
                  </a:lnTo>
                  <a:lnTo>
                    <a:pt x="431194" y="545683"/>
                  </a:lnTo>
                  <a:lnTo>
                    <a:pt x="428855" y="546539"/>
                  </a:lnTo>
                  <a:lnTo>
                    <a:pt x="423589" y="548462"/>
                  </a:lnTo>
                  <a:lnTo>
                    <a:pt x="423101" y="548558"/>
                  </a:lnTo>
                  <a:lnTo>
                    <a:pt x="419777" y="549754"/>
                  </a:lnTo>
                  <a:lnTo>
                    <a:pt x="418222" y="550332"/>
                  </a:lnTo>
                  <a:lnTo>
                    <a:pt x="415711" y="551266"/>
                  </a:lnTo>
                  <a:lnTo>
                    <a:pt x="411201" y="552972"/>
                  </a:lnTo>
                  <a:lnTo>
                    <a:pt x="406689" y="554620"/>
                  </a:lnTo>
                  <a:lnTo>
                    <a:pt x="405515" y="555051"/>
                  </a:lnTo>
                  <a:lnTo>
                    <a:pt x="402485" y="556160"/>
                  </a:lnTo>
                  <a:lnTo>
                    <a:pt x="398224" y="557719"/>
                  </a:lnTo>
                  <a:lnTo>
                    <a:pt x="397043" y="558228"/>
                  </a:lnTo>
                  <a:lnTo>
                    <a:pt x="396722" y="558518"/>
                  </a:lnTo>
                  <a:lnTo>
                    <a:pt x="395076" y="558986"/>
                  </a:lnTo>
                  <a:lnTo>
                    <a:pt x="393554" y="559695"/>
                  </a:lnTo>
                  <a:lnTo>
                    <a:pt x="389211" y="561217"/>
                  </a:lnTo>
                  <a:lnTo>
                    <a:pt x="385638" y="562617"/>
                  </a:lnTo>
                  <a:lnTo>
                    <a:pt x="383636" y="563453"/>
                  </a:lnTo>
                  <a:lnTo>
                    <a:pt x="379418" y="565057"/>
                  </a:lnTo>
                  <a:lnTo>
                    <a:pt x="376256" y="566080"/>
                  </a:lnTo>
                  <a:lnTo>
                    <a:pt x="375875" y="566057"/>
                  </a:lnTo>
                  <a:lnTo>
                    <a:pt x="375626" y="566075"/>
                  </a:lnTo>
                  <a:lnTo>
                    <a:pt x="372835" y="567179"/>
                  </a:lnTo>
                  <a:lnTo>
                    <a:pt x="370504" y="568088"/>
                  </a:lnTo>
                  <a:lnTo>
                    <a:pt x="370131" y="568272"/>
                  </a:lnTo>
                  <a:lnTo>
                    <a:pt x="366302" y="569648"/>
                  </a:lnTo>
                  <a:lnTo>
                    <a:pt x="365587" y="569903"/>
                  </a:lnTo>
                  <a:lnTo>
                    <a:pt x="363439" y="570712"/>
                  </a:lnTo>
                  <a:lnTo>
                    <a:pt x="362023" y="571248"/>
                  </a:lnTo>
                  <a:lnTo>
                    <a:pt x="353540" y="574446"/>
                  </a:lnTo>
                  <a:lnTo>
                    <a:pt x="349657" y="575899"/>
                  </a:lnTo>
                  <a:lnTo>
                    <a:pt x="349322" y="576025"/>
                  </a:lnTo>
                  <a:lnTo>
                    <a:pt x="345085" y="577613"/>
                  </a:lnTo>
                  <a:lnTo>
                    <a:pt x="341545" y="578950"/>
                  </a:lnTo>
                  <a:lnTo>
                    <a:pt x="340323" y="579384"/>
                  </a:lnTo>
                  <a:lnTo>
                    <a:pt x="339971" y="579503"/>
                  </a:lnTo>
                  <a:lnTo>
                    <a:pt x="339223" y="579803"/>
                  </a:lnTo>
                  <a:lnTo>
                    <a:pt x="336493" y="580806"/>
                  </a:lnTo>
                  <a:lnTo>
                    <a:pt x="336106" y="580926"/>
                  </a:lnTo>
                  <a:lnTo>
                    <a:pt x="336298" y="581538"/>
                  </a:lnTo>
                  <a:lnTo>
                    <a:pt x="336575" y="582023"/>
                  </a:lnTo>
                  <a:lnTo>
                    <a:pt x="337510" y="583459"/>
                  </a:lnTo>
                  <a:lnTo>
                    <a:pt x="338316" y="584715"/>
                  </a:lnTo>
                  <a:lnTo>
                    <a:pt x="339456" y="586578"/>
                  </a:lnTo>
                  <a:lnTo>
                    <a:pt x="339908" y="587450"/>
                  </a:lnTo>
                  <a:lnTo>
                    <a:pt x="340138" y="587999"/>
                  </a:lnTo>
                  <a:lnTo>
                    <a:pt x="340320" y="588526"/>
                  </a:lnTo>
                  <a:lnTo>
                    <a:pt x="337574" y="589595"/>
                  </a:lnTo>
                  <a:lnTo>
                    <a:pt x="335453" y="590403"/>
                  </a:lnTo>
                  <a:lnTo>
                    <a:pt x="330716" y="592208"/>
                  </a:lnTo>
                  <a:lnTo>
                    <a:pt x="329720" y="592572"/>
                  </a:lnTo>
                  <a:lnTo>
                    <a:pt x="327722" y="593331"/>
                  </a:lnTo>
                  <a:lnTo>
                    <a:pt x="325226" y="594285"/>
                  </a:lnTo>
                  <a:lnTo>
                    <a:pt x="324842" y="594441"/>
                  </a:lnTo>
                  <a:lnTo>
                    <a:pt x="324376" y="594631"/>
                  </a:lnTo>
                  <a:lnTo>
                    <a:pt x="324183" y="594699"/>
                  </a:lnTo>
                  <a:lnTo>
                    <a:pt x="322608" y="595299"/>
                  </a:lnTo>
                  <a:lnTo>
                    <a:pt x="321305" y="595790"/>
                  </a:lnTo>
                  <a:lnTo>
                    <a:pt x="319836" y="596353"/>
                  </a:lnTo>
                  <a:lnTo>
                    <a:pt x="314881" y="598231"/>
                  </a:lnTo>
                  <a:lnTo>
                    <a:pt x="314392" y="596990"/>
                  </a:lnTo>
                  <a:lnTo>
                    <a:pt x="311197" y="599605"/>
                  </a:lnTo>
                  <a:lnTo>
                    <a:pt x="310847" y="599339"/>
                  </a:lnTo>
                  <a:lnTo>
                    <a:pt x="310319" y="598984"/>
                  </a:lnTo>
                  <a:lnTo>
                    <a:pt x="309930" y="598680"/>
                  </a:lnTo>
                  <a:lnTo>
                    <a:pt x="309752" y="598439"/>
                  </a:lnTo>
                  <a:lnTo>
                    <a:pt x="309560" y="598253"/>
                  </a:lnTo>
                  <a:lnTo>
                    <a:pt x="309261" y="598084"/>
                  </a:lnTo>
                  <a:lnTo>
                    <a:pt x="309005" y="598016"/>
                  </a:lnTo>
                  <a:lnTo>
                    <a:pt x="308699" y="597794"/>
                  </a:lnTo>
                  <a:lnTo>
                    <a:pt x="308053" y="597271"/>
                  </a:lnTo>
                  <a:lnTo>
                    <a:pt x="307851" y="597176"/>
                  </a:lnTo>
                  <a:lnTo>
                    <a:pt x="307372" y="597019"/>
                  </a:lnTo>
                  <a:lnTo>
                    <a:pt x="307155" y="596969"/>
                  </a:lnTo>
                  <a:lnTo>
                    <a:pt x="306495" y="596857"/>
                  </a:lnTo>
                  <a:lnTo>
                    <a:pt x="305833" y="596682"/>
                  </a:lnTo>
                  <a:lnTo>
                    <a:pt x="305395" y="596524"/>
                  </a:lnTo>
                  <a:lnTo>
                    <a:pt x="305005" y="596327"/>
                  </a:lnTo>
                  <a:lnTo>
                    <a:pt x="304830" y="596219"/>
                  </a:lnTo>
                  <a:lnTo>
                    <a:pt x="304487" y="595979"/>
                  </a:lnTo>
                  <a:lnTo>
                    <a:pt x="304320" y="595853"/>
                  </a:lnTo>
                  <a:lnTo>
                    <a:pt x="304149" y="595698"/>
                  </a:lnTo>
                  <a:lnTo>
                    <a:pt x="303821" y="595345"/>
                  </a:lnTo>
                  <a:lnTo>
                    <a:pt x="303652" y="595199"/>
                  </a:lnTo>
                  <a:lnTo>
                    <a:pt x="303473" y="595109"/>
                  </a:lnTo>
                  <a:lnTo>
                    <a:pt x="303200" y="595057"/>
                  </a:lnTo>
                  <a:lnTo>
                    <a:pt x="302789" y="595090"/>
                  </a:lnTo>
                  <a:lnTo>
                    <a:pt x="302612" y="595031"/>
                  </a:lnTo>
                  <a:lnTo>
                    <a:pt x="302476" y="594985"/>
                  </a:lnTo>
                  <a:lnTo>
                    <a:pt x="302140" y="594882"/>
                  </a:lnTo>
                  <a:lnTo>
                    <a:pt x="302000" y="594844"/>
                  </a:lnTo>
                  <a:lnTo>
                    <a:pt x="301778" y="594802"/>
                  </a:lnTo>
                  <a:lnTo>
                    <a:pt x="301531" y="594769"/>
                  </a:lnTo>
                  <a:lnTo>
                    <a:pt x="301136" y="594738"/>
                  </a:lnTo>
                  <a:lnTo>
                    <a:pt x="300725" y="594694"/>
                  </a:lnTo>
                  <a:lnTo>
                    <a:pt x="300316" y="594641"/>
                  </a:lnTo>
                  <a:lnTo>
                    <a:pt x="299572" y="594500"/>
                  </a:lnTo>
                  <a:lnTo>
                    <a:pt x="299321" y="594463"/>
                  </a:lnTo>
                  <a:lnTo>
                    <a:pt x="299152" y="594435"/>
                  </a:lnTo>
                  <a:lnTo>
                    <a:pt x="298782" y="594422"/>
                  </a:lnTo>
                  <a:lnTo>
                    <a:pt x="298391" y="594466"/>
                  </a:lnTo>
                  <a:lnTo>
                    <a:pt x="297719" y="594560"/>
                  </a:lnTo>
                  <a:lnTo>
                    <a:pt x="296920" y="594738"/>
                  </a:lnTo>
                  <a:lnTo>
                    <a:pt x="296355" y="594949"/>
                  </a:lnTo>
                  <a:lnTo>
                    <a:pt x="295313" y="595432"/>
                  </a:lnTo>
                  <a:lnTo>
                    <a:pt x="294833" y="595664"/>
                  </a:lnTo>
                  <a:lnTo>
                    <a:pt x="294003" y="596054"/>
                  </a:lnTo>
                  <a:lnTo>
                    <a:pt x="293321" y="596417"/>
                  </a:lnTo>
                  <a:lnTo>
                    <a:pt x="292829" y="596839"/>
                  </a:lnTo>
                  <a:lnTo>
                    <a:pt x="291900" y="597679"/>
                  </a:lnTo>
                  <a:lnTo>
                    <a:pt x="291261" y="598311"/>
                  </a:lnTo>
                  <a:lnTo>
                    <a:pt x="290799" y="598860"/>
                  </a:lnTo>
                  <a:lnTo>
                    <a:pt x="290323" y="599391"/>
                  </a:lnTo>
                  <a:lnTo>
                    <a:pt x="289972" y="599717"/>
                  </a:lnTo>
                  <a:lnTo>
                    <a:pt x="289440" y="600198"/>
                  </a:lnTo>
                  <a:lnTo>
                    <a:pt x="289251" y="600387"/>
                  </a:lnTo>
                  <a:lnTo>
                    <a:pt x="288883" y="600774"/>
                  </a:lnTo>
                  <a:lnTo>
                    <a:pt x="288524" y="601175"/>
                  </a:lnTo>
                  <a:lnTo>
                    <a:pt x="288282" y="601171"/>
                  </a:lnTo>
                  <a:lnTo>
                    <a:pt x="287841" y="601088"/>
                  </a:lnTo>
                  <a:lnTo>
                    <a:pt x="287322" y="601017"/>
                  </a:lnTo>
                  <a:lnTo>
                    <a:pt x="286679" y="600954"/>
                  </a:lnTo>
                  <a:lnTo>
                    <a:pt x="286036" y="600921"/>
                  </a:lnTo>
                  <a:lnTo>
                    <a:pt x="285665" y="600922"/>
                  </a:lnTo>
                  <a:lnTo>
                    <a:pt x="284551" y="600984"/>
                  </a:lnTo>
                  <a:lnTo>
                    <a:pt x="283160" y="601020"/>
                  </a:lnTo>
                  <a:lnTo>
                    <a:pt x="282483" y="601058"/>
                  </a:lnTo>
                  <a:lnTo>
                    <a:pt x="281533" y="601193"/>
                  </a:lnTo>
                  <a:lnTo>
                    <a:pt x="280947" y="601032"/>
                  </a:lnTo>
                  <a:lnTo>
                    <a:pt x="280561" y="600846"/>
                  </a:lnTo>
                  <a:lnTo>
                    <a:pt x="279820" y="600358"/>
                  </a:lnTo>
                  <a:lnTo>
                    <a:pt x="279079" y="599862"/>
                  </a:lnTo>
                  <a:lnTo>
                    <a:pt x="278418" y="599486"/>
                  </a:lnTo>
                  <a:lnTo>
                    <a:pt x="277517" y="599000"/>
                  </a:lnTo>
                  <a:lnTo>
                    <a:pt x="276897" y="598674"/>
                  </a:lnTo>
                  <a:lnTo>
                    <a:pt x="276308" y="598491"/>
                  </a:lnTo>
                  <a:lnTo>
                    <a:pt x="275707" y="598356"/>
                  </a:lnTo>
                  <a:lnTo>
                    <a:pt x="274867" y="598221"/>
                  </a:lnTo>
                  <a:lnTo>
                    <a:pt x="274325" y="598174"/>
                  </a:lnTo>
                  <a:lnTo>
                    <a:pt x="273779" y="598160"/>
                  </a:lnTo>
                  <a:lnTo>
                    <a:pt x="273216" y="598161"/>
                  </a:lnTo>
                  <a:lnTo>
                    <a:pt x="272947" y="598207"/>
                  </a:lnTo>
                  <a:lnTo>
                    <a:pt x="272578" y="598382"/>
                  </a:lnTo>
                  <a:lnTo>
                    <a:pt x="272240" y="598670"/>
                  </a:lnTo>
                  <a:lnTo>
                    <a:pt x="272045" y="598898"/>
                  </a:lnTo>
                  <a:lnTo>
                    <a:pt x="271716" y="599423"/>
                  </a:lnTo>
                  <a:lnTo>
                    <a:pt x="271067" y="600246"/>
                  </a:lnTo>
                  <a:lnTo>
                    <a:pt x="270593" y="600741"/>
                  </a:lnTo>
                  <a:lnTo>
                    <a:pt x="269768" y="601469"/>
                  </a:lnTo>
                  <a:lnTo>
                    <a:pt x="268867" y="602039"/>
                  </a:lnTo>
                  <a:lnTo>
                    <a:pt x="268402" y="602194"/>
                  </a:lnTo>
                  <a:lnTo>
                    <a:pt x="268094" y="602259"/>
                  </a:lnTo>
                  <a:lnTo>
                    <a:pt x="267787" y="602285"/>
                  </a:lnTo>
                  <a:lnTo>
                    <a:pt x="267495" y="602190"/>
                  </a:lnTo>
                  <a:lnTo>
                    <a:pt x="267221" y="601946"/>
                  </a:lnTo>
                  <a:lnTo>
                    <a:pt x="266939" y="601720"/>
                  </a:lnTo>
                  <a:lnTo>
                    <a:pt x="266631" y="601601"/>
                  </a:lnTo>
                  <a:lnTo>
                    <a:pt x="265555" y="601328"/>
                  </a:lnTo>
                  <a:lnTo>
                    <a:pt x="265357" y="601304"/>
                  </a:lnTo>
                  <a:lnTo>
                    <a:pt x="265166" y="601314"/>
                  </a:lnTo>
                  <a:lnTo>
                    <a:pt x="264999" y="601364"/>
                  </a:lnTo>
                  <a:lnTo>
                    <a:pt x="264515" y="601638"/>
                  </a:lnTo>
                  <a:lnTo>
                    <a:pt x="263816" y="601924"/>
                  </a:lnTo>
                  <a:lnTo>
                    <a:pt x="263648" y="601922"/>
                  </a:lnTo>
                  <a:lnTo>
                    <a:pt x="263479" y="601885"/>
                  </a:lnTo>
                  <a:lnTo>
                    <a:pt x="263307" y="601826"/>
                  </a:lnTo>
                  <a:lnTo>
                    <a:pt x="262971" y="601687"/>
                  </a:lnTo>
                  <a:lnTo>
                    <a:pt x="262580" y="601475"/>
                  </a:lnTo>
                  <a:lnTo>
                    <a:pt x="262210" y="601186"/>
                  </a:lnTo>
                  <a:lnTo>
                    <a:pt x="261846" y="600872"/>
                  </a:lnTo>
                  <a:lnTo>
                    <a:pt x="261476" y="600583"/>
                  </a:lnTo>
                  <a:lnTo>
                    <a:pt x="261084" y="600368"/>
                  </a:lnTo>
                  <a:lnTo>
                    <a:pt x="260834" y="600279"/>
                  </a:lnTo>
                  <a:lnTo>
                    <a:pt x="260577" y="600207"/>
                  </a:lnTo>
                  <a:lnTo>
                    <a:pt x="260317" y="600150"/>
                  </a:lnTo>
                  <a:lnTo>
                    <a:pt x="260055" y="600103"/>
                  </a:lnTo>
                  <a:lnTo>
                    <a:pt x="259793" y="600062"/>
                  </a:lnTo>
                  <a:lnTo>
                    <a:pt x="259280" y="600006"/>
                  </a:lnTo>
                  <a:lnTo>
                    <a:pt x="258761" y="599986"/>
                  </a:lnTo>
                  <a:lnTo>
                    <a:pt x="258240" y="599998"/>
                  </a:lnTo>
                  <a:lnTo>
                    <a:pt x="257719" y="600037"/>
                  </a:lnTo>
                  <a:lnTo>
                    <a:pt x="257204" y="600096"/>
                  </a:lnTo>
                  <a:lnTo>
                    <a:pt x="256627" y="600190"/>
                  </a:lnTo>
                  <a:lnTo>
                    <a:pt x="256052" y="600316"/>
                  </a:lnTo>
                  <a:lnTo>
                    <a:pt x="255488" y="600470"/>
                  </a:lnTo>
                  <a:lnTo>
                    <a:pt x="254916" y="600658"/>
                  </a:lnTo>
                  <a:lnTo>
                    <a:pt x="254508" y="600798"/>
                  </a:lnTo>
                  <a:lnTo>
                    <a:pt x="254047" y="600937"/>
                  </a:lnTo>
                  <a:lnTo>
                    <a:pt x="253568" y="601122"/>
                  </a:lnTo>
                  <a:lnTo>
                    <a:pt x="252096" y="601808"/>
                  </a:lnTo>
                  <a:lnTo>
                    <a:pt x="251799" y="601275"/>
                  </a:lnTo>
                  <a:lnTo>
                    <a:pt x="251665" y="600999"/>
                  </a:lnTo>
                  <a:lnTo>
                    <a:pt x="251481" y="600603"/>
                  </a:lnTo>
                  <a:lnTo>
                    <a:pt x="251442" y="600426"/>
                  </a:lnTo>
                  <a:lnTo>
                    <a:pt x="251427" y="600150"/>
                  </a:lnTo>
                  <a:lnTo>
                    <a:pt x="251431" y="599860"/>
                  </a:lnTo>
                  <a:lnTo>
                    <a:pt x="251442" y="599569"/>
                  </a:lnTo>
                  <a:lnTo>
                    <a:pt x="251431" y="599292"/>
                  </a:lnTo>
                  <a:lnTo>
                    <a:pt x="251371" y="599043"/>
                  </a:lnTo>
                  <a:lnTo>
                    <a:pt x="251194" y="598763"/>
                  </a:lnTo>
                  <a:lnTo>
                    <a:pt x="250931" y="598522"/>
                  </a:lnTo>
                  <a:lnTo>
                    <a:pt x="250614" y="598320"/>
                  </a:lnTo>
                  <a:lnTo>
                    <a:pt x="250277" y="598154"/>
                  </a:lnTo>
                  <a:lnTo>
                    <a:pt x="249952" y="598025"/>
                  </a:lnTo>
                  <a:lnTo>
                    <a:pt x="249514" y="597927"/>
                  </a:lnTo>
                  <a:lnTo>
                    <a:pt x="249049" y="597918"/>
                  </a:lnTo>
                  <a:lnTo>
                    <a:pt x="248570" y="597972"/>
                  </a:lnTo>
                  <a:lnTo>
                    <a:pt x="248092" y="598064"/>
                  </a:lnTo>
                  <a:lnTo>
                    <a:pt x="247627" y="598169"/>
                  </a:lnTo>
                  <a:lnTo>
                    <a:pt x="247219" y="598274"/>
                  </a:lnTo>
                  <a:lnTo>
                    <a:pt x="246815" y="598403"/>
                  </a:lnTo>
                  <a:lnTo>
                    <a:pt x="246414" y="598557"/>
                  </a:lnTo>
                  <a:lnTo>
                    <a:pt x="246018" y="598733"/>
                  </a:lnTo>
                  <a:lnTo>
                    <a:pt x="245663" y="598899"/>
                  </a:lnTo>
                  <a:lnTo>
                    <a:pt x="245512" y="598929"/>
                  </a:lnTo>
                  <a:lnTo>
                    <a:pt x="245359" y="598953"/>
                  </a:lnTo>
                  <a:lnTo>
                    <a:pt x="245205" y="598971"/>
                  </a:lnTo>
                  <a:lnTo>
                    <a:pt x="245052" y="598981"/>
                  </a:lnTo>
                  <a:lnTo>
                    <a:pt x="244898" y="598986"/>
                  </a:lnTo>
                  <a:lnTo>
                    <a:pt x="244555" y="598965"/>
                  </a:lnTo>
                  <a:lnTo>
                    <a:pt x="244211" y="598903"/>
                  </a:lnTo>
                  <a:lnTo>
                    <a:pt x="243868" y="598812"/>
                  </a:lnTo>
                  <a:lnTo>
                    <a:pt x="243526" y="598704"/>
                  </a:lnTo>
                  <a:lnTo>
                    <a:pt x="243189" y="598592"/>
                  </a:lnTo>
                  <a:lnTo>
                    <a:pt x="242096" y="598017"/>
                  </a:lnTo>
                  <a:lnTo>
                    <a:pt x="241071" y="597165"/>
                  </a:lnTo>
                  <a:lnTo>
                    <a:pt x="240066" y="596210"/>
                  </a:lnTo>
                  <a:lnTo>
                    <a:pt x="239041" y="595328"/>
                  </a:lnTo>
                  <a:lnTo>
                    <a:pt x="237950" y="594696"/>
                  </a:lnTo>
                  <a:lnTo>
                    <a:pt x="237518" y="594505"/>
                  </a:lnTo>
                  <a:lnTo>
                    <a:pt x="237068" y="594296"/>
                  </a:lnTo>
                  <a:lnTo>
                    <a:pt x="236619" y="594120"/>
                  </a:lnTo>
                  <a:lnTo>
                    <a:pt x="236192" y="594033"/>
                  </a:lnTo>
                  <a:lnTo>
                    <a:pt x="235805" y="594083"/>
                  </a:lnTo>
                  <a:lnTo>
                    <a:pt x="235449" y="594340"/>
                  </a:lnTo>
                  <a:lnTo>
                    <a:pt x="235135" y="594772"/>
                  </a:lnTo>
                  <a:lnTo>
                    <a:pt x="234849" y="595307"/>
                  </a:lnTo>
                  <a:lnTo>
                    <a:pt x="234580" y="595874"/>
                  </a:lnTo>
                  <a:lnTo>
                    <a:pt x="233983" y="597058"/>
                  </a:lnTo>
                  <a:lnTo>
                    <a:pt x="233688" y="597740"/>
                  </a:lnTo>
                  <a:lnTo>
                    <a:pt x="233404" y="598431"/>
                  </a:lnTo>
                  <a:lnTo>
                    <a:pt x="233110" y="599115"/>
                  </a:lnTo>
                  <a:lnTo>
                    <a:pt x="232785" y="599774"/>
                  </a:lnTo>
                  <a:lnTo>
                    <a:pt x="232338" y="600578"/>
                  </a:lnTo>
                  <a:lnTo>
                    <a:pt x="231869" y="601370"/>
                  </a:lnTo>
                  <a:lnTo>
                    <a:pt x="231370" y="602137"/>
                  </a:lnTo>
                  <a:lnTo>
                    <a:pt x="230841" y="602864"/>
                  </a:lnTo>
                  <a:lnTo>
                    <a:pt x="230274" y="603539"/>
                  </a:lnTo>
                  <a:lnTo>
                    <a:pt x="229658" y="604114"/>
                  </a:lnTo>
                  <a:lnTo>
                    <a:pt x="228982" y="604613"/>
                  </a:lnTo>
                  <a:lnTo>
                    <a:pt x="228289" y="605087"/>
                  </a:lnTo>
                  <a:lnTo>
                    <a:pt x="227615" y="605587"/>
                  </a:lnTo>
                  <a:lnTo>
                    <a:pt x="227000" y="606165"/>
                  </a:lnTo>
                  <a:lnTo>
                    <a:pt x="226421" y="606914"/>
                  </a:lnTo>
                  <a:lnTo>
                    <a:pt x="225904" y="607743"/>
                  </a:lnTo>
                  <a:lnTo>
                    <a:pt x="225417" y="608611"/>
                  </a:lnTo>
                  <a:lnTo>
                    <a:pt x="224921" y="609471"/>
                  </a:lnTo>
                  <a:lnTo>
                    <a:pt x="224381" y="610280"/>
                  </a:lnTo>
                  <a:lnTo>
                    <a:pt x="224080" y="610724"/>
                  </a:lnTo>
                  <a:lnTo>
                    <a:pt x="223782" y="611199"/>
                  </a:lnTo>
                  <a:lnTo>
                    <a:pt x="223475" y="611649"/>
                  </a:lnTo>
                  <a:lnTo>
                    <a:pt x="223144" y="612018"/>
                  </a:lnTo>
                  <a:lnTo>
                    <a:pt x="222780" y="612250"/>
                  </a:lnTo>
                  <a:lnTo>
                    <a:pt x="222399" y="612339"/>
                  </a:lnTo>
                  <a:lnTo>
                    <a:pt x="221978" y="612345"/>
                  </a:lnTo>
                  <a:lnTo>
                    <a:pt x="221547" y="612276"/>
                  </a:lnTo>
                  <a:lnTo>
                    <a:pt x="221137" y="612140"/>
                  </a:lnTo>
                  <a:lnTo>
                    <a:pt x="220780" y="611944"/>
                  </a:lnTo>
                  <a:lnTo>
                    <a:pt x="220470" y="611651"/>
                  </a:lnTo>
                  <a:lnTo>
                    <a:pt x="220201" y="611264"/>
                  </a:lnTo>
                  <a:lnTo>
                    <a:pt x="219963" y="610817"/>
                  </a:lnTo>
                  <a:lnTo>
                    <a:pt x="219747" y="610346"/>
                  </a:lnTo>
                  <a:lnTo>
                    <a:pt x="219543" y="609887"/>
                  </a:lnTo>
                  <a:lnTo>
                    <a:pt x="219275" y="609125"/>
                  </a:lnTo>
                  <a:lnTo>
                    <a:pt x="219094" y="608306"/>
                  </a:lnTo>
                  <a:lnTo>
                    <a:pt x="218944" y="607466"/>
                  </a:lnTo>
                  <a:lnTo>
                    <a:pt x="218773" y="606638"/>
                  </a:lnTo>
                  <a:lnTo>
                    <a:pt x="218523" y="605859"/>
                  </a:lnTo>
                  <a:lnTo>
                    <a:pt x="218205" y="605223"/>
                  </a:lnTo>
                  <a:lnTo>
                    <a:pt x="217827" y="604623"/>
                  </a:lnTo>
                  <a:lnTo>
                    <a:pt x="217430" y="604034"/>
                  </a:lnTo>
                  <a:lnTo>
                    <a:pt x="217053" y="603432"/>
                  </a:lnTo>
                  <a:lnTo>
                    <a:pt x="216740" y="602794"/>
                  </a:lnTo>
                  <a:lnTo>
                    <a:pt x="216425" y="601922"/>
                  </a:lnTo>
                  <a:lnTo>
                    <a:pt x="216167" y="601003"/>
                  </a:lnTo>
                  <a:lnTo>
                    <a:pt x="215965" y="600057"/>
                  </a:lnTo>
                  <a:lnTo>
                    <a:pt x="215828" y="599101"/>
                  </a:lnTo>
                  <a:lnTo>
                    <a:pt x="215757" y="598154"/>
                  </a:lnTo>
                  <a:lnTo>
                    <a:pt x="215733" y="597987"/>
                  </a:lnTo>
                  <a:lnTo>
                    <a:pt x="215676" y="597796"/>
                  </a:lnTo>
                  <a:lnTo>
                    <a:pt x="215626" y="597603"/>
                  </a:lnTo>
                  <a:lnTo>
                    <a:pt x="215579" y="597408"/>
                  </a:lnTo>
                  <a:lnTo>
                    <a:pt x="215540" y="597212"/>
                  </a:lnTo>
                  <a:lnTo>
                    <a:pt x="215470" y="596709"/>
                  </a:lnTo>
                  <a:lnTo>
                    <a:pt x="215443" y="596191"/>
                  </a:lnTo>
                  <a:lnTo>
                    <a:pt x="215450" y="595666"/>
                  </a:lnTo>
                  <a:lnTo>
                    <a:pt x="215484" y="595142"/>
                  </a:lnTo>
                  <a:lnTo>
                    <a:pt x="215540" y="594629"/>
                  </a:lnTo>
                  <a:lnTo>
                    <a:pt x="215649" y="594051"/>
                  </a:lnTo>
                  <a:lnTo>
                    <a:pt x="215810" y="593484"/>
                  </a:lnTo>
                  <a:lnTo>
                    <a:pt x="216184" y="592356"/>
                  </a:lnTo>
                  <a:lnTo>
                    <a:pt x="216341" y="591783"/>
                  </a:lnTo>
                  <a:lnTo>
                    <a:pt x="216501" y="591160"/>
                  </a:lnTo>
                  <a:lnTo>
                    <a:pt x="216678" y="590524"/>
                  </a:lnTo>
                  <a:lnTo>
                    <a:pt x="216829" y="589888"/>
                  </a:lnTo>
                  <a:lnTo>
                    <a:pt x="216912" y="589267"/>
                  </a:lnTo>
                  <a:lnTo>
                    <a:pt x="216886" y="588674"/>
                  </a:lnTo>
                  <a:lnTo>
                    <a:pt x="216757" y="588210"/>
                  </a:lnTo>
                  <a:lnTo>
                    <a:pt x="216549" y="587765"/>
                  </a:lnTo>
                  <a:lnTo>
                    <a:pt x="216048" y="586892"/>
                  </a:lnTo>
                  <a:lnTo>
                    <a:pt x="215831" y="586442"/>
                  </a:lnTo>
                  <a:lnTo>
                    <a:pt x="215612" y="585963"/>
                  </a:lnTo>
                  <a:lnTo>
                    <a:pt x="215359" y="585447"/>
                  </a:lnTo>
                  <a:lnTo>
                    <a:pt x="215136" y="584942"/>
                  </a:lnTo>
                  <a:lnTo>
                    <a:pt x="215006" y="584498"/>
                  </a:lnTo>
                  <a:lnTo>
                    <a:pt x="215030" y="584165"/>
                  </a:lnTo>
                  <a:lnTo>
                    <a:pt x="215184" y="583945"/>
                  </a:lnTo>
                  <a:lnTo>
                    <a:pt x="215403" y="583762"/>
                  </a:lnTo>
                  <a:lnTo>
                    <a:pt x="215659" y="583609"/>
                  </a:lnTo>
                  <a:lnTo>
                    <a:pt x="215933" y="583483"/>
                  </a:lnTo>
                  <a:lnTo>
                    <a:pt x="216195" y="583377"/>
                  </a:lnTo>
                  <a:lnTo>
                    <a:pt x="216584" y="583285"/>
                  </a:lnTo>
                  <a:lnTo>
                    <a:pt x="216996" y="583275"/>
                  </a:lnTo>
                  <a:lnTo>
                    <a:pt x="217420" y="583313"/>
                  </a:lnTo>
                  <a:lnTo>
                    <a:pt x="217847" y="583359"/>
                  </a:lnTo>
                  <a:lnTo>
                    <a:pt x="218269" y="583377"/>
                  </a:lnTo>
                  <a:lnTo>
                    <a:pt x="218845" y="583392"/>
                  </a:lnTo>
                  <a:lnTo>
                    <a:pt x="219431" y="583428"/>
                  </a:lnTo>
                  <a:lnTo>
                    <a:pt x="220013" y="583445"/>
                  </a:lnTo>
                  <a:lnTo>
                    <a:pt x="220576" y="583398"/>
                  </a:lnTo>
                  <a:lnTo>
                    <a:pt x="221106" y="583246"/>
                  </a:lnTo>
                  <a:lnTo>
                    <a:pt x="221453" y="583095"/>
                  </a:lnTo>
                  <a:lnTo>
                    <a:pt x="221821" y="582919"/>
                  </a:lnTo>
                  <a:lnTo>
                    <a:pt x="222165" y="582713"/>
                  </a:lnTo>
                  <a:lnTo>
                    <a:pt x="222440" y="582473"/>
                  </a:lnTo>
                  <a:lnTo>
                    <a:pt x="222598" y="582195"/>
                  </a:lnTo>
                  <a:lnTo>
                    <a:pt x="222638" y="581952"/>
                  </a:lnTo>
                  <a:lnTo>
                    <a:pt x="222638" y="581686"/>
                  </a:lnTo>
                  <a:lnTo>
                    <a:pt x="222606" y="581411"/>
                  </a:lnTo>
                  <a:lnTo>
                    <a:pt x="222553" y="581138"/>
                  </a:lnTo>
                  <a:lnTo>
                    <a:pt x="222489" y="580882"/>
                  </a:lnTo>
                  <a:lnTo>
                    <a:pt x="222346" y="580517"/>
                  </a:lnTo>
                  <a:lnTo>
                    <a:pt x="222142" y="580176"/>
                  </a:lnTo>
                  <a:lnTo>
                    <a:pt x="221899" y="579851"/>
                  </a:lnTo>
                  <a:lnTo>
                    <a:pt x="221643" y="579534"/>
                  </a:lnTo>
                  <a:lnTo>
                    <a:pt x="221397" y="579218"/>
                  </a:lnTo>
                  <a:lnTo>
                    <a:pt x="221016" y="578716"/>
                  </a:lnTo>
                  <a:lnTo>
                    <a:pt x="220619" y="578229"/>
                  </a:lnTo>
                  <a:lnTo>
                    <a:pt x="220209" y="577758"/>
                  </a:lnTo>
                  <a:lnTo>
                    <a:pt x="219787" y="577299"/>
                  </a:lnTo>
                  <a:lnTo>
                    <a:pt x="219360" y="576854"/>
                  </a:lnTo>
                  <a:lnTo>
                    <a:pt x="218980" y="576476"/>
                  </a:lnTo>
                  <a:lnTo>
                    <a:pt x="218592" y="576109"/>
                  </a:lnTo>
                  <a:lnTo>
                    <a:pt x="218198" y="575751"/>
                  </a:lnTo>
                  <a:lnTo>
                    <a:pt x="217798" y="575402"/>
                  </a:lnTo>
                  <a:lnTo>
                    <a:pt x="216697" y="574470"/>
                  </a:lnTo>
                  <a:lnTo>
                    <a:pt x="216342" y="574184"/>
                  </a:lnTo>
                  <a:lnTo>
                    <a:pt x="215982" y="573911"/>
                  </a:lnTo>
                  <a:lnTo>
                    <a:pt x="215613" y="573658"/>
                  </a:lnTo>
                  <a:lnTo>
                    <a:pt x="215241" y="573420"/>
                  </a:lnTo>
                  <a:lnTo>
                    <a:pt x="214861" y="573191"/>
                  </a:lnTo>
                  <a:lnTo>
                    <a:pt x="214475" y="572981"/>
                  </a:lnTo>
                  <a:lnTo>
                    <a:pt x="214084" y="572797"/>
                  </a:lnTo>
                  <a:lnTo>
                    <a:pt x="213684" y="572651"/>
                  </a:lnTo>
                  <a:lnTo>
                    <a:pt x="213350" y="572560"/>
                  </a:lnTo>
                  <a:lnTo>
                    <a:pt x="213010" y="572492"/>
                  </a:lnTo>
                  <a:lnTo>
                    <a:pt x="212664" y="572443"/>
                  </a:lnTo>
                  <a:lnTo>
                    <a:pt x="212319" y="572410"/>
                  </a:lnTo>
                  <a:lnTo>
                    <a:pt x="211975" y="572388"/>
                  </a:lnTo>
                  <a:lnTo>
                    <a:pt x="211632" y="572377"/>
                  </a:lnTo>
                  <a:lnTo>
                    <a:pt x="211290" y="572382"/>
                  </a:lnTo>
                  <a:lnTo>
                    <a:pt x="210947" y="572399"/>
                  </a:lnTo>
                  <a:lnTo>
                    <a:pt x="210604" y="572430"/>
                  </a:lnTo>
                  <a:lnTo>
                    <a:pt x="210265" y="572476"/>
                  </a:lnTo>
                  <a:lnTo>
                    <a:pt x="210072" y="572591"/>
                  </a:lnTo>
                  <a:lnTo>
                    <a:pt x="209843" y="572622"/>
                  </a:lnTo>
                  <a:lnTo>
                    <a:pt x="209581" y="572611"/>
                  </a:lnTo>
                  <a:lnTo>
                    <a:pt x="209309" y="572587"/>
                  </a:lnTo>
                  <a:lnTo>
                    <a:pt x="209055" y="572583"/>
                  </a:lnTo>
                  <a:lnTo>
                    <a:pt x="208485" y="572640"/>
                  </a:lnTo>
                  <a:lnTo>
                    <a:pt x="208296" y="572646"/>
                  </a:lnTo>
                  <a:lnTo>
                    <a:pt x="208110" y="572631"/>
                  </a:lnTo>
                  <a:lnTo>
                    <a:pt x="207916" y="572597"/>
                  </a:lnTo>
                  <a:lnTo>
                    <a:pt x="207722" y="572550"/>
                  </a:lnTo>
                  <a:lnTo>
                    <a:pt x="207530" y="572486"/>
                  </a:lnTo>
                  <a:lnTo>
                    <a:pt x="207350" y="572402"/>
                  </a:lnTo>
                  <a:lnTo>
                    <a:pt x="206951" y="572064"/>
                  </a:lnTo>
                  <a:lnTo>
                    <a:pt x="206845" y="571930"/>
                  </a:lnTo>
                  <a:lnTo>
                    <a:pt x="206749" y="571787"/>
                  </a:lnTo>
                  <a:lnTo>
                    <a:pt x="206662" y="571640"/>
                  </a:lnTo>
                  <a:lnTo>
                    <a:pt x="206524" y="571268"/>
                  </a:lnTo>
                  <a:lnTo>
                    <a:pt x="206463" y="570836"/>
                  </a:lnTo>
                  <a:lnTo>
                    <a:pt x="206443" y="570370"/>
                  </a:lnTo>
                  <a:lnTo>
                    <a:pt x="206433" y="569895"/>
                  </a:lnTo>
                  <a:lnTo>
                    <a:pt x="206399" y="569439"/>
                  </a:lnTo>
                  <a:lnTo>
                    <a:pt x="206279" y="568308"/>
                  </a:lnTo>
                  <a:lnTo>
                    <a:pt x="206178" y="567165"/>
                  </a:lnTo>
                  <a:lnTo>
                    <a:pt x="206053" y="566031"/>
                  </a:lnTo>
                  <a:lnTo>
                    <a:pt x="205865" y="564927"/>
                  </a:lnTo>
                  <a:lnTo>
                    <a:pt x="205575" y="563876"/>
                  </a:lnTo>
                  <a:lnTo>
                    <a:pt x="205306" y="563047"/>
                  </a:lnTo>
                  <a:lnTo>
                    <a:pt x="205155" y="562641"/>
                  </a:lnTo>
                  <a:lnTo>
                    <a:pt x="204974" y="562273"/>
                  </a:lnTo>
                  <a:lnTo>
                    <a:pt x="204751" y="561965"/>
                  </a:lnTo>
                  <a:lnTo>
                    <a:pt x="204485" y="561738"/>
                  </a:lnTo>
                  <a:lnTo>
                    <a:pt x="204176" y="561564"/>
                  </a:lnTo>
                  <a:lnTo>
                    <a:pt x="203842" y="561426"/>
                  </a:lnTo>
                  <a:lnTo>
                    <a:pt x="203162" y="561191"/>
                  </a:lnTo>
                  <a:lnTo>
                    <a:pt x="202762" y="561084"/>
                  </a:lnTo>
                  <a:lnTo>
                    <a:pt x="202349" y="561022"/>
                  </a:lnTo>
                  <a:lnTo>
                    <a:pt x="201933" y="560968"/>
                  </a:lnTo>
                  <a:lnTo>
                    <a:pt x="201772" y="560934"/>
                  </a:lnTo>
                  <a:lnTo>
                    <a:pt x="201530" y="560884"/>
                  </a:lnTo>
                  <a:lnTo>
                    <a:pt x="201152" y="560732"/>
                  </a:lnTo>
                  <a:lnTo>
                    <a:pt x="201018" y="560657"/>
                  </a:lnTo>
                  <a:lnTo>
                    <a:pt x="200885" y="560578"/>
                  </a:lnTo>
                  <a:lnTo>
                    <a:pt x="200436" y="560226"/>
                  </a:lnTo>
                  <a:lnTo>
                    <a:pt x="200296" y="560073"/>
                  </a:lnTo>
                  <a:lnTo>
                    <a:pt x="200009" y="559670"/>
                  </a:lnTo>
                  <a:lnTo>
                    <a:pt x="199937" y="559543"/>
                  </a:lnTo>
                  <a:lnTo>
                    <a:pt x="199869" y="559413"/>
                  </a:lnTo>
                  <a:lnTo>
                    <a:pt x="199734" y="559127"/>
                  </a:lnTo>
                  <a:lnTo>
                    <a:pt x="199669" y="558970"/>
                  </a:lnTo>
                  <a:lnTo>
                    <a:pt x="199609" y="558810"/>
                  </a:lnTo>
                  <a:lnTo>
                    <a:pt x="199554" y="558647"/>
                  </a:lnTo>
                  <a:lnTo>
                    <a:pt x="199501" y="558476"/>
                  </a:lnTo>
                  <a:lnTo>
                    <a:pt x="199532" y="556728"/>
                  </a:lnTo>
                  <a:lnTo>
                    <a:pt x="199605" y="556345"/>
                  </a:lnTo>
                  <a:lnTo>
                    <a:pt x="199825" y="554938"/>
                  </a:lnTo>
                  <a:lnTo>
                    <a:pt x="199844" y="553790"/>
                  </a:lnTo>
                  <a:lnTo>
                    <a:pt x="199767" y="553277"/>
                  </a:lnTo>
                  <a:lnTo>
                    <a:pt x="199718" y="553022"/>
                  </a:lnTo>
                  <a:lnTo>
                    <a:pt x="199654" y="552777"/>
                  </a:lnTo>
                  <a:lnTo>
                    <a:pt x="199568" y="552547"/>
                  </a:lnTo>
                  <a:lnTo>
                    <a:pt x="199513" y="552418"/>
                  </a:lnTo>
                  <a:lnTo>
                    <a:pt x="199224" y="551966"/>
                  </a:lnTo>
                  <a:lnTo>
                    <a:pt x="199084" y="551902"/>
                  </a:lnTo>
                  <a:lnTo>
                    <a:pt x="198916" y="551888"/>
                  </a:lnTo>
                  <a:lnTo>
                    <a:pt x="198731" y="551905"/>
                  </a:lnTo>
                  <a:lnTo>
                    <a:pt x="198364" y="551966"/>
                  </a:lnTo>
                  <a:lnTo>
                    <a:pt x="198019" y="552036"/>
                  </a:lnTo>
                  <a:lnTo>
                    <a:pt x="197677" y="552152"/>
                  </a:lnTo>
                  <a:lnTo>
                    <a:pt x="197339" y="552298"/>
                  </a:lnTo>
                  <a:lnTo>
                    <a:pt x="197004" y="552462"/>
                  </a:lnTo>
                  <a:lnTo>
                    <a:pt x="196675" y="552629"/>
                  </a:lnTo>
                  <a:lnTo>
                    <a:pt x="196133" y="552927"/>
                  </a:lnTo>
                  <a:lnTo>
                    <a:pt x="195602" y="553266"/>
                  </a:lnTo>
                  <a:lnTo>
                    <a:pt x="195083" y="553638"/>
                  </a:lnTo>
                  <a:lnTo>
                    <a:pt x="194580" y="554036"/>
                  </a:lnTo>
                  <a:lnTo>
                    <a:pt x="194092" y="554454"/>
                  </a:lnTo>
                  <a:lnTo>
                    <a:pt x="193627" y="554897"/>
                  </a:lnTo>
                  <a:lnTo>
                    <a:pt x="193184" y="555373"/>
                  </a:lnTo>
                  <a:lnTo>
                    <a:pt x="192751" y="555868"/>
                  </a:lnTo>
                  <a:lnTo>
                    <a:pt x="192322" y="556368"/>
                  </a:lnTo>
                  <a:lnTo>
                    <a:pt x="191887" y="556859"/>
                  </a:lnTo>
                  <a:lnTo>
                    <a:pt x="191592" y="557223"/>
                  </a:lnTo>
                  <a:lnTo>
                    <a:pt x="191305" y="557618"/>
                  </a:lnTo>
                  <a:lnTo>
                    <a:pt x="191014" y="557998"/>
                  </a:lnTo>
                  <a:lnTo>
                    <a:pt x="190707" y="558314"/>
                  </a:lnTo>
                  <a:lnTo>
                    <a:pt x="190371" y="558518"/>
                  </a:lnTo>
                  <a:lnTo>
                    <a:pt x="190019" y="558605"/>
                  </a:lnTo>
                  <a:lnTo>
                    <a:pt x="189855" y="558629"/>
                  </a:lnTo>
                  <a:lnTo>
                    <a:pt x="189586" y="558636"/>
                  </a:lnTo>
                  <a:lnTo>
                    <a:pt x="189318" y="558612"/>
                  </a:lnTo>
                  <a:lnTo>
                    <a:pt x="189061" y="558559"/>
                  </a:lnTo>
                  <a:lnTo>
                    <a:pt x="188576" y="558303"/>
                  </a:lnTo>
                  <a:lnTo>
                    <a:pt x="188103" y="557843"/>
                  </a:lnTo>
                  <a:lnTo>
                    <a:pt x="187668" y="557249"/>
                  </a:lnTo>
                  <a:lnTo>
                    <a:pt x="187290" y="556593"/>
                  </a:lnTo>
                  <a:lnTo>
                    <a:pt x="186995" y="555947"/>
                  </a:lnTo>
                  <a:lnTo>
                    <a:pt x="186912" y="555722"/>
                  </a:lnTo>
                  <a:lnTo>
                    <a:pt x="186838" y="555492"/>
                  </a:lnTo>
                  <a:lnTo>
                    <a:pt x="186772" y="555258"/>
                  </a:lnTo>
                  <a:lnTo>
                    <a:pt x="186709" y="555022"/>
                  </a:lnTo>
                  <a:lnTo>
                    <a:pt x="186651" y="554786"/>
                  </a:lnTo>
                  <a:lnTo>
                    <a:pt x="186530" y="554161"/>
                  </a:lnTo>
                  <a:lnTo>
                    <a:pt x="186454" y="553521"/>
                  </a:lnTo>
                  <a:lnTo>
                    <a:pt x="186397" y="552874"/>
                  </a:lnTo>
                  <a:lnTo>
                    <a:pt x="186334" y="552228"/>
                  </a:lnTo>
                  <a:lnTo>
                    <a:pt x="186237" y="551593"/>
                  </a:lnTo>
                  <a:lnTo>
                    <a:pt x="186142" y="551195"/>
                  </a:lnTo>
                  <a:lnTo>
                    <a:pt x="186115" y="551063"/>
                  </a:lnTo>
                  <a:lnTo>
                    <a:pt x="186099" y="550929"/>
                  </a:lnTo>
                  <a:lnTo>
                    <a:pt x="186096" y="550773"/>
                  </a:lnTo>
                  <a:lnTo>
                    <a:pt x="186106" y="550615"/>
                  </a:lnTo>
                  <a:lnTo>
                    <a:pt x="186123" y="550456"/>
                  </a:lnTo>
                  <a:lnTo>
                    <a:pt x="186168" y="550141"/>
                  </a:lnTo>
                  <a:lnTo>
                    <a:pt x="186212" y="549915"/>
                  </a:lnTo>
                  <a:lnTo>
                    <a:pt x="186330" y="549470"/>
                  </a:lnTo>
                  <a:lnTo>
                    <a:pt x="186380" y="549247"/>
                  </a:lnTo>
                  <a:lnTo>
                    <a:pt x="186409" y="549022"/>
                  </a:lnTo>
                  <a:lnTo>
                    <a:pt x="186387" y="548533"/>
                  </a:lnTo>
                  <a:lnTo>
                    <a:pt x="186281" y="548028"/>
                  </a:lnTo>
                  <a:lnTo>
                    <a:pt x="186112" y="547521"/>
                  </a:lnTo>
                  <a:lnTo>
                    <a:pt x="185906" y="547032"/>
                  </a:lnTo>
                  <a:lnTo>
                    <a:pt x="185686" y="546575"/>
                  </a:lnTo>
                  <a:lnTo>
                    <a:pt x="185521" y="546270"/>
                  </a:lnTo>
                  <a:lnTo>
                    <a:pt x="185340" y="545973"/>
                  </a:lnTo>
                  <a:lnTo>
                    <a:pt x="185197" y="545763"/>
                  </a:lnTo>
                  <a:lnTo>
                    <a:pt x="184516" y="544528"/>
                  </a:lnTo>
                  <a:lnTo>
                    <a:pt x="184421" y="544304"/>
                  </a:lnTo>
                  <a:lnTo>
                    <a:pt x="184329" y="544078"/>
                  </a:lnTo>
                  <a:lnTo>
                    <a:pt x="184242" y="543849"/>
                  </a:lnTo>
                  <a:lnTo>
                    <a:pt x="184160" y="543617"/>
                  </a:lnTo>
                  <a:lnTo>
                    <a:pt x="183947" y="543001"/>
                  </a:lnTo>
                  <a:lnTo>
                    <a:pt x="183854" y="542687"/>
                  </a:lnTo>
                  <a:lnTo>
                    <a:pt x="183791" y="542373"/>
                  </a:lnTo>
                  <a:lnTo>
                    <a:pt x="183777" y="542065"/>
                  </a:lnTo>
                  <a:lnTo>
                    <a:pt x="183798" y="541805"/>
                  </a:lnTo>
                  <a:lnTo>
                    <a:pt x="183843" y="541535"/>
                  </a:lnTo>
                  <a:lnTo>
                    <a:pt x="183910" y="541272"/>
                  </a:lnTo>
                  <a:lnTo>
                    <a:pt x="184004" y="541037"/>
                  </a:lnTo>
                  <a:lnTo>
                    <a:pt x="184126" y="540848"/>
                  </a:lnTo>
                  <a:lnTo>
                    <a:pt x="184289" y="540705"/>
                  </a:lnTo>
                  <a:lnTo>
                    <a:pt x="184493" y="540601"/>
                  </a:lnTo>
                  <a:lnTo>
                    <a:pt x="184719" y="540530"/>
                  </a:lnTo>
                  <a:lnTo>
                    <a:pt x="184951" y="540487"/>
                  </a:lnTo>
                  <a:lnTo>
                    <a:pt x="185171" y="540470"/>
                  </a:lnTo>
                  <a:lnTo>
                    <a:pt x="185456" y="540525"/>
                  </a:lnTo>
                  <a:lnTo>
                    <a:pt x="185738" y="540672"/>
                  </a:lnTo>
                  <a:lnTo>
                    <a:pt x="186024" y="540853"/>
                  </a:lnTo>
                  <a:lnTo>
                    <a:pt x="186311" y="541015"/>
                  </a:lnTo>
                  <a:lnTo>
                    <a:pt x="186602" y="541100"/>
                  </a:lnTo>
                  <a:lnTo>
                    <a:pt x="186871" y="541113"/>
                  </a:lnTo>
                  <a:lnTo>
                    <a:pt x="187151" y="541101"/>
                  </a:lnTo>
                  <a:lnTo>
                    <a:pt x="187430" y="541057"/>
                  </a:lnTo>
                  <a:lnTo>
                    <a:pt x="187692" y="540974"/>
                  </a:lnTo>
                  <a:lnTo>
                    <a:pt x="187928" y="540848"/>
                  </a:lnTo>
                  <a:lnTo>
                    <a:pt x="188142" y="540655"/>
                  </a:lnTo>
                  <a:lnTo>
                    <a:pt x="188334" y="540403"/>
                  </a:lnTo>
                  <a:lnTo>
                    <a:pt x="188505" y="540114"/>
                  </a:lnTo>
                  <a:lnTo>
                    <a:pt x="188660" y="539808"/>
                  </a:lnTo>
                  <a:lnTo>
                    <a:pt x="188799" y="539505"/>
                  </a:lnTo>
                  <a:lnTo>
                    <a:pt x="188936" y="539166"/>
                  </a:lnTo>
                  <a:lnTo>
                    <a:pt x="189053" y="538811"/>
                  </a:lnTo>
                  <a:lnTo>
                    <a:pt x="189150" y="538445"/>
                  </a:lnTo>
                  <a:lnTo>
                    <a:pt x="189227" y="538072"/>
                  </a:lnTo>
                  <a:lnTo>
                    <a:pt x="189288" y="537700"/>
                  </a:lnTo>
                  <a:lnTo>
                    <a:pt x="189320" y="537410"/>
                  </a:lnTo>
                  <a:lnTo>
                    <a:pt x="189339" y="537117"/>
                  </a:lnTo>
                  <a:lnTo>
                    <a:pt x="189366" y="535879"/>
                  </a:lnTo>
                  <a:lnTo>
                    <a:pt x="189371" y="535174"/>
                  </a:lnTo>
                  <a:lnTo>
                    <a:pt x="189367" y="534821"/>
                  </a:lnTo>
                  <a:lnTo>
                    <a:pt x="189358" y="534469"/>
                  </a:lnTo>
                  <a:lnTo>
                    <a:pt x="189337" y="534091"/>
                  </a:lnTo>
                  <a:lnTo>
                    <a:pt x="189239" y="532958"/>
                  </a:lnTo>
                  <a:lnTo>
                    <a:pt x="189218" y="532580"/>
                  </a:lnTo>
                  <a:lnTo>
                    <a:pt x="189226" y="532221"/>
                  </a:lnTo>
                  <a:lnTo>
                    <a:pt x="189257" y="531854"/>
                  </a:lnTo>
                  <a:lnTo>
                    <a:pt x="189283" y="531490"/>
                  </a:lnTo>
                  <a:lnTo>
                    <a:pt x="189279" y="531141"/>
                  </a:lnTo>
                  <a:lnTo>
                    <a:pt x="189218" y="530818"/>
                  </a:lnTo>
                  <a:lnTo>
                    <a:pt x="189119" y="530581"/>
                  </a:lnTo>
                  <a:lnTo>
                    <a:pt x="188985" y="530358"/>
                  </a:lnTo>
                  <a:lnTo>
                    <a:pt x="188833" y="530145"/>
                  </a:lnTo>
                  <a:lnTo>
                    <a:pt x="188674" y="529937"/>
                  </a:lnTo>
                  <a:lnTo>
                    <a:pt x="188312" y="529448"/>
                  </a:lnTo>
                  <a:lnTo>
                    <a:pt x="187870" y="528913"/>
                  </a:lnTo>
                  <a:lnTo>
                    <a:pt x="187660" y="528637"/>
                  </a:lnTo>
                  <a:lnTo>
                    <a:pt x="187475" y="528342"/>
                  </a:lnTo>
                  <a:lnTo>
                    <a:pt x="187339" y="528089"/>
                  </a:lnTo>
                  <a:lnTo>
                    <a:pt x="187208" y="527827"/>
                  </a:lnTo>
                  <a:lnTo>
                    <a:pt x="187090" y="527557"/>
                  </a:lnTo>
                  <a:lnTo>
                    <a:pt x="186991" y="527281"/>
                  </a:lnTo>
                  <a:lnTo>
                    <a:pt x="186916" y="526999"/>
                  </a:lnTo>
                  <a:lnTo>
                    <a:pt x="186867" y="526705"/>
                  </a:lnTo>
                  <a:lnTo>
                    <a:pt x="186838" y="526400"/>
                  </a:lnTo>
                  <a:lnTo>
                    <a:pt x="186832" y="526091"/>
                  </a:lnTo>
                  <a:lnTo>
                    <a:pt x="186845" y="525785"/>
                  </a:lnTo>
                  <a:lnTo>
                    <a:pt x="186882" y="525488"/>
                  </a:lnTo>
                  <a:lnTo>
                    <a:pt x="186882" y="525311"/>
                  </a:lnTo>
                  <a:lnTo>
                    <a:pt x="186874" y="525134"/>
                  </a:lnTo>
                  <a:lnTo>
                    <a:pt x="186860" y="524956"/>
                  </a:lnTo>
                  <a:lnTo>
                    <a:pt x="186840" y="524780"/>
                  </a:lnTo>
                  <a:lnTo>
                    <a:pt x="186811" y="524607"/>
                  </a:lnTo>
                  <a:lnTo>
                    <a:pt x="186728" y="524236"/>
                  </a:lnTo>
                  <a:lnTo>
                    <a:pt x="186610" y="523863"/>
                  </a:lnTo>
                  <a:lnTo>
                    <a:pt x="186462" y="523504"/>
                  </a:lnTo>
                  <a:lnTo>
                    <a:pt x="186284" y="523173"/>
                  </a:lnTo>
                  <a:lnTo>
                    <a:pt x="186080" y="522886"/>
                  </a:lnTo>
                  <a:lnTo>
                    <a:pt x="185771" y="522606"/>
                  </a:lnTo>
                  <a:lnTo>
                    <a:pt x="185400" y="522397"/>
                  </a:lnTo>
                  <a:lnTo>
                    <a:pt x="184991" y="522235"/>
                  </a:lnTo>
                  <a:lnTo>
                    <a:pt x="184161" y="521963"/>
                  </a:lnTo>
                  <a:lnTo>
                    <a:pt x="183858" y="521858"/>
                  </a:lnTo>
                  <a:lnTo>
                    <a:pt x="183554" y="521761"/>
                  </a:lnTo>
                  <a:lnTo>
                    <a:pt x="183246" y="521675"/>
                  </a:lnTo>
                  <a:lnTo>
                    <a:pt x="182936" y="521602"/>
                  </a:lnTo>
                  <a:lnTo>
                    <a:pt x="182305" y="521481"/>
                  </a:lnTo>
                  <a:lnTo>
                    <a:pt x="181975" y="521413"/>
                  </a:lnTo>
                  <a:lnTo>
                    <a:pt x="181647" y="521368"/>
                  </a:lnTo>
                  <a:lnTo>
                    <a:pt x="181336" y="521374"/>
                  </a:lnTo>
                  <a:lnTo>
                    <a:pt x="181056" y="521459"/>
                  </a:lnTo>
                  <a:lnTo>
                    <a:pt x="180911" y="521546"/>
                  </a:lnTo>
                  <a:lnTo>
                    <a:pt x="180769" y="521652"/>
                  </a:lnTo>
                  <a:lnTo>
                    <a:pt x="180635" y="521773"/>
                  </a:lnTo>
                  <a:lnTo>
                    <a:pt x="180508" y="521906"/>
                  </a:lnTo>
                  <a:lnTo>
                    <a:pt x="180394" y="522047"/>
                  </a:lnTo>
                  <a:lnTo>
                    <a:pt x="180258" y="522250"/>
                  </a:lnTo>
                  <a:lnTo>
                    <a:pt x="180137" y="522476"/>
                  </a:lnTo>
                  <a:lnTo>
                    <a:pt x="180035" y="522719"/>
                  </a:lnTo>
                  <a:lnTo>
                    <a:pt x="179953" y="522970"/>
                  </a:lnTo>
                  <a:lnTo>
                    <a:pt x="179896" y="523221"/>
                  </a:lnTo>
                  <a:lnTo>
                    <a:pt x="179588" y="524368"/>
                  </a:lnTo>
                  <a:lnTo>
                    <a:pt x="179446" y="524872"/>
                  </a:lnTo>
                  <a:lnTo>
                    <a:pt x="179403" y="525040"/>
                  </a:lnTo>
                  <a:lnTo>
                    <a:pt x="179363" y="525211"/>
                  </a:lnTo>
                  <a:lnTo>
                    <a:pt x="179325" y="525432"/>
                  </a:lnTo>
                  <a:lnTo>
                    <a:pt x="179297" y="525658"/>
                  </a:lnTo>
                  <a:lnTo>
                    <a:pt x="179246" y="526109"/>
                  </a:lnTo>
                  <a:lnTo>
                    <a:pt x="179212" y="526333"/>
                  </a:lnTo>
                  <a:lnTo>
                    <a:pt x="179142" y="526720"/>
                  </a:lnTo>
                  <a:lnTo>
                    <a:pt x="179102" y="526913"/>
                  </a:lnTo>
                  <a:lnTo>
                    <a:pt x="179056" y="527101"/>
                  </a:lnTo>
                  <a:lnTo>
                    <a:pt x="178999" y="527285"/>
                  </a:lnTo>
                  <a:lnTo>
                    <a:pt x="178878" y="527614"/>
                  </a:lnTo>
                  <a:lnTo>
                    <a:pt x="178807" y="527774"/>
                  </a:lnTo>
                  <a:lnTo>
                    <a:pt x="178727" y="527923"/>
                  </a:lnTo>
                  <a:lnTo>
                    <a:pt x="178512" y="528177"/>
                  </a:lnTo>
                  <a:lnTo>
                    <a:pt x="178373" y="528282"/>
                  </a:lnTo>
                  <a:lnTo>
                    <a:pt x="178224" y="528372"/>
                  </a:lnTo>
                  <a:lnTo>
                    <a:pt x="178069" y="528449"/>
                  </a:lnTo>
                  <a:lnTo>
                    <a:pt x="177914" y="528518"/>
                  </a:lnTo>
                  <a:lnTo>
                    <a:pt x="177741" y="528583"/>
                  </a:lnTo>
                  <a:lnTo>
                    <a:pt x="177564" y="528634"/>
                  </a:lnTo>
                  <a:lnTo>
                    <a:pt x="177384" y="528672"/>
                  </a:lnTo>
                  <a:lnTo>
                    <a:pt x="177202" y="528694"/>
                  </a:lnTo>
                  <a:lnTo>
                    <a:pt x="177022" y="528701"/>
                  </a:lnTo>
                  <a:lnTo>
                    <a:pt x="176852" y="528686"/>
                  </a:lnTo>
                  <a:lnTo>
                    <a:pt x="176682" y="528652"/>
                  </a:lnTo>
                  <a:lnTo>
                    <a:pt x="176344" y="528559"/>
                  </a:lnTo>
                  <a:lnTo>
                    <a:pt x="176175" y="528518"/>
                  </a:lnTo>
                  <a:lnTo>
                    <a:pt x="175846" y="528455"/>
                  </a:lnTo>
                  <a:lnTo>
                    <a:pt x="175627" y="528408"/>
                  </a:lnTo>
                  <a:lnTo>
                    <a:pt x="175336" y="528327"/>
                  </a:lnTo>
                  <a:lnTo>
                    <a:pt x="175046" y="528229"/>
                  </a:lnTo>
                  <a:lnTo>
                    <a:pt x="174760" y="528120"/>
                  </a:lnTo>
                  <a:lnTo>
                    <a:pt x="174187" y="527895"/>
                  </a:lnTo>
                  <a:lnTo>
                    <a:pt x="173649" y="527692"/>
                  </a:lnTo>
                  <a:lnTo>
                    <a:pt x="173471" y="527619"/>
                  </a:lnTo>
                  <a:lnTo>
                    <a:pt x="173295" y="527542"/>
                  </a:lnTo>
                  <a:lnTo>
                    <a:pt x="173119" y="527458"/>
                  </a:lnTo>
                  <a:lnTo>
                    <a:pt x="172944" y="527369"/>
                  </a:lnTo>
                  <a:lnTo>
                    <a:pt x="172772" y="527277"/>
                  </a:lnTo>
                  <a:lnTo>
                    <a:pt x="172431" y="527080"/>
                  </a:lnTo>
                  <a:lnTo>
                    <a:pt x="171407" y="526781"/>
                  </a:lnTo>
                  <a:lnTo>
                    <a:pt x="171125" y="526692"/>
                  </a:lnTo>
                  <a:lnTo>
                    <a:pt x="170221" y="526327"/>
                  </a:lnTo>
                  <a:lnTo>
                    <a:pt x="170023" y="526152"/>
                  </a:lnTo>
                  <a:lnTo>
                    <a:pt x="169853" y="526028"/>
                  </a:lnTo>
                  <a:lnTo>
                    <a:pt x="169696" y="525896"/>
                  </a:lnTo>
                  <a:lnTo>
                    <a:pt x="169546" y="525754"/>
                  </a:lnTo>
                  <a:lnTo>
                    <a:pt x="169251" y="525455"/>
                  </a:lnTo>
                  <a:lnTo>
                    <a:pt x="168723" y="524929"/>
                  </a:lnTo>
                  <a:lnTo>
                    <a:pt x="168595" y="524805"/>
                  </a:lnTo>
                  <a:lnTo>
                    <a:pt x="168464" y="524685"/>
                  </a:lnTo>
                  <a:lnTo>
                    <a:pt x="168095" y="524361"/>
                  </a:lnTo>
                  <a:lnTo>
                    <a:pt x="167967" y="524262"/>
                  </a:lnTo>
                  <a:lnTo>
                    <a:pt x="167835" y="524172"/>
                  </a:lnTo>
                  <a:lnTo>
                    <a:pt x="167664" y="524071"/>
                  </a:lnTo>
                  <a:lnTo>
                    <a:pt x="167486" y="523980"/>
                  </a:lnTo>
                  <a:lnTo>
                    <a:pt x="167304" y="523902"/>
                  </a:lnTo>
                  <a:lnTo>
                    <a:pt x="167119" y="523835"/>
                  </a:lnTo>
                  <a:lnTo>
                    <a:pt x="166932" y="523781"/>
                  </a:lnTo>
                  <a:lnTo>
                    <a:pt x="166766" y="523745"/>
                  </a:lnTo>
                  <a:lnTo>
                    <a:pt x="166596" y="523719"/>
                  </a:lnTo>
                  <a:lnTo>
                    <a:pt x="166427" y="523702"/>
                  </a:lnTo>
                  <a:lnTo>
                    <a:pt x="166255" y="523695"/>
                  </a:lnTo>
                  <a:lnTo>
                    <a:pt x="166087" y="523696"/>
                  </a:lnTo>
                  <a:lnTo>
                    <a:pt x="165817" y="523726"/>
                  </a:lnTo>
                  <a:lnTo>
                    <a:pt x="165550" y="523789"/>
                  </a:lnTo>
                  <a:lnTo>
                    <a:pt x="165282" y="523871"/>
                  </a:lnTo>
                  <a:lnTo>
                    <a:pt x="165015" y="523959"/>
                  </a:lnTo>
                  <a:lnTo>
                    <a:pt x="164747" y="524038"/>
                  </a:lnTo>
                  <a:lnTo>
                    <a:pt x="163419" y="524404"/>
                  </a:lnTo>
                  <a:lnTo>
                    <a:pt x="163152" y="524488"/>
                  </a:lnTo>
                  <a:lnTo>
                    <a:pt x="162618" y="524670"/>
                  </a:lnTo>
                  <a:lnTo>
                    <a:pt x="162350" y="524741"/>
                  </a:lnTo>
                  <a:lnTo>
                    <a:pt x="162081" y="524783"/>
                  </a:lnTo>
                  <a:lnTo>
                    <a:pt x="161898" y="524795"/>
                  </a:lnTo>
                  <a:lnTo>
                    <a:pt x="161713" y="524801"/>
                  </a:lnTo>
                  <a:lnTo>
                    <a:pt x="161528" y="524796"/>
                  </a:lnTo>
                  <a:lnTo>
                    <a:pt x="161346" y="524775"/>
                  </a:lnTo>
                  <a:lnTo>
                    <a:pt x="161167" y="524733"/>
                  </a:lnTo>
                  <a:lnTo>
                    <a:pt x="160999" y="524671"/>
                  </a:lnTo>
                  <a:lnTo>
                    <a:pt x="160833" y="524590"/>
                  </a:lnTo>
                  <a:lnTo>
                    <a:pt x="160670" y="524493"/>
                  </a:lnTo>
                  <a:lnTo>
                    <a:pt x="160512" y="524385"/>
                  </a:lnTo>
                  <a:lnTo>
                    <a:pt x="160363" y="524270"/>
                  </a:lnTo>
                  <a:lnTo>
                    <a:pt x="160205" y="524131"/>
                  </a:lnTo>
                  <a:lnTo>
                    <a:pt x="160057" y="523976"/>
                  </a:lnTo>
                  <a:lnTo>
                    <a:pt x="159914" y="523810"/>
                  </a:lnTo>
                  <a:lnTo>
                    <a:pt x="159777" y="523638"/>
                  </a:lnTo>
                  <a:lnTo>
                    <a:pt x="159524" y="523306"/>
                  </a:lnTo>
                  <a:lnTo>
                    <a:pt x="159408" y="523143"/>
                  </a:lnTo>
                  <a:lnTo>
                    <a:pt x="159297" y="522977"/>
                  </a:lnTo>
                  <a:lnTo>
                    <a:pt x="159085" y="522635"/>
                  </a:lnTo>
                  <a:lnTo>
                    <a:pt x="158822" y="522231"/>
                  </a:lnTo>
                  <a:lnTo>
                    <a:pt x="158698" y="522024"/>
                  </a:lnTo>
                  <a:lnTo>
                    <a:pt x="158603" y="521813"/>
                  </a:lnTo>
                  <a:lnTo>
                    <a:pt x="158557" y="521597"/>
                  </a:lnTo>
                  <a:lnTo>
                    <a:pt x="158557" y="521414"/>
                  </a:lnTo>
                  <a:lnTo>
                    <a:pt x="158583" y="521224"/>
                  </a:lnTo>
                  <a:lnTo>
                    <a:pt x="158628" y="521034"/>
                  </a:lnTo>
                  <a:lnTo>
                    <a:pt x="158689" y="520851"/>
                  </a:lnTo>
                  <a:lnTo>
                    <a:pt x="158912" y="520441"/>
                  </a:lnTo>
                  <a:lnTo>
                    <a:pt x="159181" y="520108"/>
                  </a:lnTo>
                  <a:lnTo>
                    <a:pt x="159456" y="519703"/>
                  </a:lnTo>
                  <a:lnTo>
                    <a:pt x="159657" y="519462"/>
                  </a:lnTo>
                  <a:lnTo>
                    <a:pt x="159786" y="519352"/>
                  </a:lnTo>
                  <a:lnTo>
                    <a:pt x="159923" y="519255"/>
                  </a:lnTo>
                  <a:lnTo>
                    <a:pt x="160069" y="519169"/>
                  </a:lnTo>
                  <a:lnTo>
                    <a:pt x="160217" y="519092"/>
                  </a:lnTo>
                  <a:lnTo>
                    <a:pt x="160367" y="519022"/>
                  </a:lnTo>
                  <a:lnTo>
                    <a:pt x="160545" y="518955"/>
                  </a:lnTo>
                  <a:lnTo>
                    <a:pt x="160727" y="518906"/>
                  </a:lnTo>
                  <a:lnTo>
                    <a:pt x="161098" y="518822"/>
                  </a:lnTo>
                  <a:lnTo>
                    <a:pt x="161279" y="518766"/>
                  </a:lnTo>
                  <a:lnTo>
                    <a:pt x="161484" y="518691"/>
                  </a:lnTo>
                  <a:lnTo>
                    <a:pt x="161690" y="518611"/>
                  </a:lnTo>
                  <a:lnTo>
                    <a:pt x="161891" y="518522"/>
                  </a:lnTo>
                  <a:lnTo>
                    <a:pt x="162087" y="518421"/>
                  </a:lnTo>
                  <a:lnTo>
                    <a:pt x="162273" y="518302"/>
                  </a:lnTo>
                  <a:lnTo>
                    <a:pt x="162405" y="518198"/>
                  </a:lnTo>
                  <a:lnTo>
                    <a:pt x="162533" y="518082"/>
                  </a:lnTo>
                  <a:lnTo>
                    <a:pt x="162902" y="517716"/>
                  </a:lnTo>
                  <a:lnTo>
                    <a:pt x="163037" y="517599"/>
                  </a:lnTo>
                  <a:lnTo>
                    <a:pt x="163312" y="517370"/>
                  </a:lnTo>
                  <a:lnTo>
                    <a:pt x="163439" y="517246"/>
                  </a:lnTo>
                  <a:lnTo>
                    <a:pt x="163715" y="516861"/>
                  </a:lnTo>
                  <a:lnTo>
                    <a:pt x="163788" y="516730"/>
                  </a:lnTo>
                  <a:lnTo>
                    <a:pt x="163838" y="516599"/>
                  </a:lnTo>
                  <a:lnTo>
                    <a:pt x="163855" y="516471"/>
                  </a:lnTo>
                  <a:lnTo>
                    <a:pt x="163796" y="516343"/>
                  </a:lnTo>
                  <a:lnTo>
                    <a:pt x="163651" y="516216"/>
                  </a:lnTo>
                  <a:lnTo>
                    <a:pt x="163456" y="516093"/>
                  </a:lnTo>
                  <a:lnTo>
                    <a:pt x="163055" y="515874"/>
                  </a:lnTo>
                  <a:lnTo>
                    <a:pt x="162840" y="515764"/>
                  </a:lnTo>
                  <a:lnTo>
                    <a:pt x="162311" y="515530"/>
                  </a:lnTo>
                  <a:lnTo>
                    <a:pt x="161906" y="515364"/>
                  </a:lnTo>
                  <a:lnTo>
                    <a:pt x="161498" y="515215"/>
                  </a:lnTo>
                  <a:lnTo>
                    <a:pt x="161320" y="515157"/>
                  </a:lnTo>
                  <a:lnTo>
                    <a:pt x="160783" y="515003"/>
                  </a:lnTo>
                  <a:lnTo>
                    <a:pt x="160605" y="514946"/>
                  </a:lnTo>
                  <a:lnTo>
                    <a:pt x="160371" y="514858"/>
                  </a:lnTo>
                  <a:lnTo>
                    <a:pt x="159673" y="514561"/>
                  </a:lnTo>
                  <a:lnTo>
                    <a:pt x="159439" y="514470"/>
                  </a:lnTo>
                  <a:lnTo>
                    <a:pt x="159214" y="514392"/>
                  </a:lnTo>
                  <a:lnTo>
                    <a:pt x="158987" y="514319"/>
                  </a:lnTo>
                  <a:lnTo>
                    <a:pt x="158531" y="514181"/>
                  </a:lnTo>
                  <a:lnTo>
                    <a:pt x="158066" y="514051"/>
                  </a:lnTo>
                  <a:lnTo>
                    <a:pt x="157830" y="513988"/>
                  </a:lnTo>
                  <a:lnTo>
                    <a:pt x="157516" y="513913"/>
                  </a:lnTo>
                  <a:lnTo>
                    <a:pt x="157125" y="513835"/>
                  </a:lnTo>
                  <a:lnTo>
                    <a:pt x="156931" y="513795"/>
                  </a:lnTo>
                  <a:lnTo>
                    <a:pt x="156737" y="513750"/>
                  </a:lnTo>
                  <a:lnTo>
                    <a:pt x="156580" y="513709"/>
                  </a:lnTo>
                  <a:lnTo>
                    <a:pt x="155956" y="513530"/>
                  </a:lnTo>
                  <a:lnTo>
                    <a:pt x="155231" y="513328"/>
                  </a:lnTo>
                  <a:lnTo>
                    <a:pt x="154749" y="513189"/>
                  </a:lnTo>
                  <a:lnTo>
                    <a:pt x="153817" y="512893"/>
                  </a:lnTo>
                  <a:lnTo>
                    <a:pt x="153584" y="512823"/>
                  </a:lnTo>
                  <a:lnTo>
                    <a:pt x="153310" y="512746"/>
                  </a:lnTo>
                  <a:lnTo>
                    <a:pt x="153036" y="512673"/>
                  </a:lnTo>
                  <a:lnTo>
                    <a:pt x="152767" y="512610"/>
                  </a:lnTo>
                  <a:lnTo>
                    <a:pt x="152239" y="512505"/>
                  </a:lnTo>
                  <a:lnTo>
                    <a:pt x="151286" y="512286"/>
                  </a:lnTo>
                  <a:lnTo>
                    <a:pt x="150873" y="512205"/>
                  </a:lnTo>
                  <a:lnTo>
                    <a:pt x="150252" y="512091"/>
                  </a:lnTo>
                  <a:lnTo>
                    <a:pt x="149101" y="511872"/>
                  </a:lnTo>
                  <a:lnTo>
                    <a:pt x="148274" y="511735"/>
                  </a:lnTo>
                  <a:lnTo>
                    <a:pt x="147914" y="511688"/>
                  </a:lnTo>
                  <a:lnTo>
                    <a:pt x="147748" y="511674"/>
                  </a:lnTo>
                  <a:lnTo>
                    <a:pt x="147083" y="511639"/>
                  </a:lnTo>
                  <a:lnTo>
                    <a:pt x="146390" y="511589"/>
                  </a:lnTo>
                  <a:lnTo>
                    <a:pt x="146159" y="511575"/>
                  </a:lnTo>
                  <a:lnTo>
                    <a:pt x="145928" y="511566"/>
                  </a:lnTo>
                  <a:lnTo>
                    <a:pt x="145706" y="511565"/>
                  </a:lnTo>
                  <a:lnTo>
                    <a:pt x="145042" y="511582"/>
                  </a:lnTo>
                  <a:lnTo>
                    <a:pt x="144822" y="511578"/>
                  </a:lnTo>
                  <a:lnTo>
                    <a:pt x="144465" y="511551"/>
                  </a:lnTo>
                  <a:lnTo>
                    <a:pt x="144109" y="511504"/>
                  </a:lnTo>
                  <a:lnTo>
                    <a:pt x="143395" y="511397"/>
                  </a:lnTo>
                  <a:lnTo>
                    <a:pt x="143037" y="511359"/>
                  </a:lnTo>
                  <a:lnTo>
                    <a:pt x="142523" y="511313"/>
                  </a:lnTo>
                  <a:lnTo>
                    <a:pt x="142350" y="511306"/>
                  </a:lnTo>
                  <a:lnTo>
                    <a:pt x="142181" y="511310"/>
                  </a:lnTo>
                  <a:lnTo>
                    <a:pt x="141974" y="511329"/>
                  </a:lnTo>
                  <a:lnTo>
                    <a:pt x="141766" y="511360"/>
                  </a:lnTo>
                  <a:lnTo>
                    <a:pt x="141559" y="511403"/>
                  </a:lnTo>
                  <a:lnTo>
                    <a:pt x="141355" y="511459"/>
                  </a:lnTo>
                  <a:lnTo>
                    <a:pt x="141157" y="511529"/>
                  </a:lnTo>
                  <a:lnTo>
                    <a:pt x="140985" y="511603"/>
                  </a:lnTo>
                  <a:lnTo>
                    <a:pt x="140818" y="511688"/>
                  </a:lnTo>
                  <a:lnTo>
                    <a:pt x="140654" y="511782"/>
                  </a:lnTo>
                  <a:lnTo>
                    <a:pt x="140492" y="511884"/>
                  </a:lnTo>
                  <a:lnTo>
                    <a:pt x="140336" y="511993"/>
                  </a:lnTo>
                  <a:lnTo>
                    <a:pt x="140170" y="512125"/>
                  </a:lnTo>
                  <a:lnTo>
                    <a:pt x="140011" y="512271"/>
                  </a:lnTo>
                  <a:lnTo>
                    <a:pt x="139702" y="512577"/>
                  </a:lnTo>
                  <a:lnTo>
                    <a:pt x="139342" y="512915"/>
                  </a:lnTo>
                  <a:lnTo>
                    <a:pt x="139142" y="513109"/>
                  </a:lnTo>
                  <a:lnTo>
                    <a:pt x="138939" y="513298"/>
                  </a:lnTo>
                  <a:lnTo>
                    <a:pt x="138730" y="513470"/>
                  </a:lnTo>
                  <a:lnTo>
                    <a:pt x="138510" y="513616"/>
                  </a:lnTo>
                  <a:lnTo>
                    <a:pt x="138360" y="513700"/>
                  </a:lnTo>
                  <a:lnTo>
                    <a:pt x="138206" y="513780"/>
                  </a:lnTo>
                  <a:lnTo>
                    <a:pt x="138051" y="513849"/>
                  </a:lnTo>
                  <a:lnTo>
                    <a:pt x="137892" y="513902"/>
                  </a:lnTo>
                  <a:lnTo>
                    <a:pt x="137735" y="513934"/>
                  </a:lnTo>
                  <a:lnTo>
                    <a:pt x="137552" y="513936"/>
                  </a:lnTo>
                  <a:lnTo>
                    <a:pt x="137368" y="513908"/>
                  </a:lnTo>
                  <a:lnTo>
                    <a:pt x="137181" y="513860"/>
                  </a:lnTo>
                  <a:lnTo>
                    <a:pt x="136693" y="513718"/>
                  </a:lnTo>
                  <a:lnTo>
                    <a:pt x="136125" y="513525"/>
                  </a:lnTo>
                  <a:lnTo>
                    <a:pt x="135731" y="513328"/>
                  </a:lnTo>
                  <a:lnTo>
                    <a:pt x="135361" y="513116"/>
                  </a:lnTo>
                  <a:lnTo>
                    <a:pt x="135047" y="512947"/>
                  </a:lnTo>
                  <a:lnTo>
                    <a:pt x="134892" y="512860"/>
                  </a:lnTo>
                  <a:lnTo>
                    <a:pt x="134741" y="512764"/>
                  </a:lnTo>
                  <a:lnTo>
                    <a:pt x="134484" y="512532"/>
                  </a:lnTo>
                  <a:lnTo>
                    <a:pt x="134376" y="512399"/>
                  </a:lnTo>
                  <a:lnTo>
                    <a:pt x="134171" y="512116"/>
                  </a:lnTo>
                  <a:lnTo>
                    <a:pt x="134064" y="511981"/>
                  </a:lnTo>
                  <a:lnTo>
                    <a:pt x="133915" y="511812"/>
                  </a:lnTo>
                  <a:lnTo>
                    <a:pt x="133612" y="511484"/>
                  </a:lnTo>
                  <a:lnTo>
                    <a:pt x="133026" y="510876"/>
                  </a:lnTo>
                  <a:lnTo>
                    <a:pt x="132745" y="510598"/>
                  </a:lnTo>
                  <a:lnTo>
                    <a:pt x="132598" y="510468"/>
                  </a:lnTo>
                  <a:lnTo>
                    <a:pt x="132438" y="510343"/>
                  </a:lnTo>
                  <a:lnTo>
                    <a:pt x="131937" y="510006"/>
                  </a:lnTo>
                  <a:lnTo>
                    <a:pt x="131777" y="509882"/>
                  </a:lnTo>
                  <a:lnTo>
                    <a:pt x="131616" y="509738"/>
                  </a:lnTo>
                  <a:lnTo>
                    <a:pt x="131463" y="509583"/>
                  </a:lnTo>
                  <a:lnTo>
                    <a:pt x="131161" y="509266"/>
                  </a:lnTo>
                  <a:lnTo>
                    <a:pt x="131006" y="509113"/>
                  </a:lnTo>
                  <a:lnTo>
                    <a:pt x="130847" y="508968"/>
                  </a:lnTo>
                  <a:lnTo>
                    <a:pt x="130685" y="508826"/>
                  </a:lnTo>
                  <a:lnTo>
                    <a:pt x="130361" y="508542"/>
                  </a:lnTo>
                  <a:lnTo>
                    <a:pt x="130205" y="508393"/>
                  </a:lnTo>
                  <a:lnTo>
                    <a:pt x="129896" y="508086"/>
                  </a:lnTo>
                  <a:lnTo>
                    <a:pt x="129747" y="507926"/>
                  </a:lnTo>
                  <a:lnTo>
                    <a:pt x="129601" y="507761"/>
                  </a:lnTo>
                  <a:lnTo>
                    <a:pt x="129464" y="507588"/>
                  </a:lnTo>
                  <a:lnTo>
                    <a:pt x="129358" y="507434"/>
                  </a:lnTo>
                  <a:lnTo>
                    <a:pt x="129259" y="507273"/>
                  </a:lnTo>
                  <a:lnTo>
                    <a:pt x="129067" y="506943"/>
                  </a:lnTo>
                  <a:lnTo>
                    <a:pt x="128968" y="506782"/>
                  </a:lnTo>
                  <a:lnTo>
                    <a:pt x="128871" y="506638"/>
                  </a:lnTo>
                  <a:lnTo>
                    <a:pt x="128673" y="506355"/>
                  </a:lnTo>
                  <a:lnTo>
                    <a:pt x="128576" y="506211"/>
                  </a:lnTo>
                  <a:lnTo>
                    <a:pt x="128428" y="505955"/>
                  </a:lnTo>
                  <a:lnTo>
                    <a:pt x="128212" y="505513"/>
                  </a:lnTo>
                  <a:lnTo>
                    <a:pt x="128111" y="505332"/>
                  </a:lnTo>
                  <a:lnTo>
                    <a:pt x="128005" y="505155"/>
                  </a:lnTo>
                  <a:lnTo>
                    <a:pt x="127675" y="504634"/>
                  </a:lnTo>
                  <a:lnTo>
                    <a:pt x="127223" y="503965"/>
                  </a:lnTo>
                  <a:lnTo>
                    <a:pt x="127117" y="503792"/>
                  </a:lnTo>
                  <a:lnTo>
                    <a:pt x="127011" y="503593"/>
                  </a:lnTo>
                  <a:lnTo>
                    <a:pt x="126821" y="503176"/>
                  </a:lnTo>
                  <a:lnTo>
                    <a:pt x="126722" y="502972"/>
                  </a:lnTo>
                  <a:lnTo>
                    <a:pt x="126610" y="502780"/>
                  </a:lnTo>
                  <a:lnTo>
                    <a:pt x="126489" y="502602"/>
                  </a:lnTo>
                  <a:lnTo>
                    <a:pt x="126360" y="502428"/>
                  </a:lnTo>
                  <a:lnTo>
                    <a:pt x="126225" y="502263"/>
                  </a:lnTo>
                  <a:lnTo>
                    <a:pt x="126081" y="502110"/>
                  </a:lnTo>
                  <a:lnTo>
                    <a:pt x="125823" y="501900"/>
                  </a:lnTo>
                  <a:lnTo>
                    <a:pt x="125309" y="501554"/>
                  </a:lnTo>
                  <a:lnTo>
                    <a:pt x="124817" y="501088"/>
                  </a:lnTo>
                  <a:lnTo>
                    <a:pt x="124685" y="501048"/>
                  </a:lnTo>
                  <a:lnTo>
                    <a:pt x="124229" y="501191"/>
                  </a:lnTo>
                  <a:lnTo>
                    <a:pt x="123585" y="501765"/>
                  </a:lnTo>
                  <a:lnTo>
                    <a:pt x="123339" y="501913"/>
                  </a:lnTo>
                  <a:lnTo>
                    <a:pt x="123196" y="501992"/>
                  </a:lnTo>
                  <a:lnTo>
                    <a:pt x="123049" y="502067"/>
                  </a:lnTo>
                  <a:lnTo>
                    <a:pt x="122901" y="502135"/>
                  </a:lnTo>
                  <a:lnTo>
                    <a:pt x="122752" y="502195"/>
                  </a:lnTo>
                  <a:lnTo>
                    <a:pt x="122599" y="502243"/>
                  </a:lnTo>
                  <a:lnTo>
                    <a:pt x="122439" y="502283"/>
                  </a:lnTo>
                  <a:lnTo>
                    <a:pt x="122276" y="502316"/>
                  </a:lnTo>
                  <a:lnTo>
                    <a:pt x="122111" y="502338"/>
                  </a:lnTo>
                  <a:lnTo>
                    <a:pt x="121948" y="502343"/>
                  </a:lnTo>
                  <a:lnTo>
                    <a:pt x="121788" y="502328"/>
                  </a:lnTo>
                  <a:lnTo>
                    <a:pt x="121646" y="502296"/>
                  </a:lnTo>
                  <a:lnTo>
                    <a:pt x="121505" y="502246"/>
                  </a:lnTo>
                  <a:lnTo>
                    <a:pt x="121366" y="502184"/>
                  </a:lnTo>
                  <a:lnTo>
                    <a:pt x="121230" y="502113"/>
                  </a:lnTo>
                  <a:lnTo>
                    <a:pt x="120510" y="501547"/>
                  </a:lnTo>
                  <a:lnTo>
                    <a:pt x="120390" y="501403"/>
                  </a:lnTo>
                  <a:lnTo>
                    <a:pt x="120270" y="501247"/>
                  </a:lnTo>
                  <a:lnTo>
                    <a:pt x="120164" y="501080"/>
                  </a:lnTo>
                  <a:lnTo>
                    <a:pt x="120081" y="500907"/>
                  </a:lnTo>
                  <a:lnTo>
                    <a:pt x="120034" y="500729"/>
                  </a:lnTo>
                  <a:lnTo>
                    <a:pt x="120030" y="500557"/>
                  </a:lnTo>
                  <a:lnTo>
                    <a:pt x="120058" y="500377"/>
                  </a:lnTo>
                  <a:lnTo>
                    <a:pt x="120106" y="500193"/>
                  </a:lnTo>
                  <a:lnTo>
                    <a:pt x="120160" y="500009"/>
                  </a:lnTo>
                  <a:lnTo>
                    <a:pt x="120206" y="499827"/>
                  </a:lnTo>
                  <a:lnTo>
                    <a:pt x="120337" y="499271"/>
                  </a:lnTo>
                  <a:lnTo>
                    <a:pt x="120414" y="498833"/>
                  </a:lnTo>
                  <a:lnTo>
                    <a:pt x="120435" y="498683"/>
                  </a:lnTo>
                  <a:lnTo>
                    <a:pt x="120447" y="498534"/>
                  </a:lnTo>
                  <a:lnTo>
                    <a:pt x="120444" y="498387"/>
                  </a:lnTo>
                  <a:lnTo>
                    <a:pt x="120424" y="498229"/>
                  </a:lnTo>
                  <a:lnTo>
                    <a:pt x="120390" y="498072"/>
                  </a:lnTo>
                  <a:lnTo>
                    <a:pt x="120344" y="497917"/>
                  </a:lnTo>
                  <a:lnTo>
                    <a:pt x="120289" y="497765"/>
                  </a:lnTo>
                  <a:lnTo>
                    <a:pt x="120231" y="497618"/>
                  </a:lnTo>
                  <a:lnTo>
                    <a:pt x="120142" y="497430"/>
                  </a:lnTo>
                  <a:lnTo>
                    <a:pt x="120036" y="497251"/>
                  </a:lnTo>
                  <a:lnTo>
                    <a:pt x="119921" y="497078"/>
                  </a:lnTo>
                  <a:lnTo>
                    <a:pt x="119479" y="496439"/>
                  </a:lnTo>
                  <a:lnTo>
                    <a:pt x="119267" y="496147"/>
                  </a:lnTo>
                  <a:lnTo>
                    <a:pt x="119059" y="495891"/>
                  </a:lnTo>
                  <a:lnTo>
                    <a:pt x="118079" y="494824"/>
                  </a:lnTo>
                  <a:lnTo>
                    <a:pt x="117854" y="494557"/>
                  </a:lnTo>
                  <a:lnTo>
                    <a:pt x="117509" y="494140"/>
                  </a:lnTo>
                  <a:lnTo>
                    <a:pt x="117344" y="494033"/>
                  </a:lnTo>
                  <a:lnTo>
                    <a:pt x="117161" y="493951"/>
                  </a:lnTo>
                  <a:lnTo>
                    <a:pt x="116966" y="493894"/>
                  </a:lnTo>
                  <a:lnTo>
                    <a:pt x="116768" y="493861"/>
                  </a:lnTo>
                  <a:lnTo>
                    <a:pt x="115947" y="493957"/>
                  </a:lnTo>
                  <a:lnTo>
                    <a:pt x="115782" y="494020"/>
                  </a:lnTo>
                  <a:lnTo>
                    <a:pt x="115620" y="494098"/>
                  </a:lnTo>
                  <a:lnTo>
                    <a:pt x="115461" y="494188"/>
                  </a:lnTo>
                  <a:lnTo>
                    <a:pt x="115146" y="494372"/>
                  </a:lnTo>
                  <a:lnTo>
                    <a:pt x="114954" y="494497"/>
                  </a:lnTo>
                  <a:lnTo>
                    <a:pt x="114578" y="494781"/>
                  </a:lnTo>
                  <a:lnTo>
                    <a:pt x="114387" y="494890"/>
                  </a:lnTo>
                  <a:lnTo>
                    <a:pt x="114193" y="494945"/>
                  </a:lnTo>
                  <a:lnTo>
                    <a:pt x="114060" y="494951"/>
                  </a:lnTo>
                  <a:lnTo>
                    <a:pt x="113925" y="494941"/>
                  </a:lnTo>
                  <a:lnTo>
                    <a:pt x="113789" y="494916"/>
                  </a:lnTo>
                  <a:lnTo>
                    <a:pt x="112863" y="494027"/>
                  </a:lnTo>
                  <a:lnTo>
                    <a:pt x="112752" y="493693"/>
                  </a:lnTo>
                  <a:lnTo>
                    <a:pt x="112686" y="493479"/>
                  </a:lnTo>
                  <a:lnTo>
                    <a:pt x="112635" y="493262"/>
                  </a:lnTo>
                  <a:lnTo>
                    <a:pt x="112605" y="493075"/>
                  </a:lnTo>
                  <a:lnTo>
                    <a:pt x="112584" y="492883"/>
                  </a:lnTo>
                  <a:lnTo>
                    <a:pt x="112575" y="492689"/>
                  </a:lnTo>
                  <a:lnTo>
                    <a:pt x="112578" y="492497"/>
                  </a:lnTo>
                  <a:lnTo>
                    <a:pt x="112595" y="492310"/>
                  </a:lnTo>
                  <a:lnTo>
                    <a:pt x="112620" y="492165"/>
                  </a:lnTo>
                  <a:lnTo>
                    <a:pt x="112654" y="492022"/>
                  </a:lnTo>
                  <a:lnTo>
                    <a:pt x="112741" y="491740"/>
                  </a:lnTo>
                  <a:lnTo>
                    <a:pt x="112848" y="491432"/>
                  </a:lnTo>
                  <a:lnTo>
                    <a:pt x="112914" y="491265"/>
                  </a:lnTo>
                  <a:lnTo>
                    <a:pt x="112984" y="491100"/>
                  </a:lnTo>
                  <a:lnTo>
                    <a:pt x="113060" y="490939"/>
                  </a:lnTo>
                  <a:lnTo>
                    <a:pt x="113143" y="490784"/>
                  </a:lnTo>
                  <a:lnTo>
                    <a:pt x="113230" y="490645"/>
                  </a:lnTo>
                  <a:lnTo>
                    <a:pt x="113429" y="490385"/>
                  </a:lnTo>
                  <a:lnTo>
                    <a:pt x="113524" y="490253"/>
                  </a:lnTo>
                  <a:lnTo>
                    <a:pt x="113610" y="490113"/>
                  </a:lnTo>
                  <a:lnTo>
                    <a:pt x="113858" y="489527"/>
                  </a:lnTo>
                  <a:lnTo>
                    <a:pt x="113887" y="489359"/>
                  </a:lnTo>
                  <a:lnTo>
                    <a:pt x="113899" y="489183"/>
                  </a:lnTo>
                  <a:lnTo>
                    <a:pt x="113896" y="489003"/>
                  </a:lnTo>
                  <a:lnTo>
                    <a:pt x="113885" y="488824"/>
                  </a:lnTo>
                  <a:lnTo>
                    <a:pt x="113868" y="488648"/>
                  </a:lnTo>
                  <a:lnTo>
                    <a:pt x="113839" y="488471"/>
                  </a:lnTo>
                  <a:lnTo>
                    <a:pt x="113796" y="488296"/>
                  </a:lnTo>
                  <a:lnTo>
                    <a:pt x="113697" y="487946"/>
                  </a:lnTo>
                  <a:lnTo>
                    <a:pt x="113656" y="487770"/>
                  </a:lnTo>
                  <a:lnTo>
                    <a:pt x="113625" y="487578"/>
                  </a:lnTo>
                  <a:lnTo>
                    <a:pt x="113554" y="486997"/>
                  </a:lnTo>
                  <a:lnTo>
                    <a:pt x="113524" y="486805"/>
                  </a:lnTo>
                  <a:lnTo>
                    <a:pt x="113479" y="486597"/>
                  </a:lnTo>
                  <a:lnTo>
                    <a:pt x="113321" y="485977"/>
                  </a:lnTo>
                  <a:lnTo>
                    <a:pt x="113280" y="485768"/>
                  </a:lnTo>
                  <a:lnTo>
                    <a:pt x="113262" y="485619"/>
                  </a:lnTo>
                  <a:lnTo>
                    <a:pt x="113219" y="485170"/>
                  </a:lnTo>
                  <a:lnTo>
                    <a:pt x="113195" y="485023"/>
                  </a:lnTo>
                  <a:lnTo>
                    <a:pt x="113151" y="484841"/>
                  </a:lnTo>
                  <a:lnTo>
                    <a:pt x="113098" y="484661"/>
                  </a:lnTo>
                  <a:lnTo>
                    <a:pt x="113039" y="484483"/>
                  </a:lnTo>
                  <a:lnTo>
                    <a:pt x="112911" y="484132"/>
                  </a:lnTo>
                  <a:lnTo>
                    <a:pt x="112843" y="483959"/>
                  </a:lnTo>
                  <a:lnTo>
                    <a:pt x="112692" y="483624"/>
                  </a:lnTo>
                  <a:lnTo>
                    <a:pt x="112620" y="483453"/>
                  </a:lnTo>
                  <a:lnTo>
                    <a:pt x="112556" y="483279"/>
                  </a:lnTo>
                  <a:lnTo>
                    <a:pt x="112503" y="483109"/>
                  </a:lnTo>
                  <a:lnTo>
                    <a:pt x="112457" y="482936"/>
                  </a:lnTo>
                  <a:lnTo>
                    <a:pt x="112333" y="482412"/>
                  </a:lnTo>
                  <a:lnTo>
                    <a:pt x="112206" y="481959"/>
                  </a:lnTo>
                  <a:lnTo>
                    <a:pt x="112175" y="481808"/>
                  </a:lnTo>
                  <a:lnTo>
                    <a:pt x="112160" y="481655"/>
                  </a:lnTo>
                  <a:lnTo>
                    <a:pt x="112175" y="481455"/>
                  </a:lnTo>
                  <a:lnTo>
                    <a:pt x="112224" y="481253"/>
                  </a:lnTo>
                  <a:lnTo>
                    <a:pt x="112349" y="480848"/>
                  </a:lnTo>
                  <a:lnTo>
                    <a:pt x="112387" y="480642"/>
                  </a:lnTo>
                  <a:lnTo>
                    <a:pt x="112406" y="480448"/>
                  </a:lnTo>
                  <a:lnTo>
                    <a:pt x="112419" y="480251"/>
                  </a:lnTo>
                  <a:lnTo>
                    <a:pt x="112421" y="480053"/>
                  </a:lnTo>
                  <a:lnTo>
                    <a:pt x="112412" y="479857"/>
                  </a:lnTo>
                  <a:lnTo>
                    <a:pt x="112387" y="479667"/>
                  </a:lnTo>
                  <a:lnTo>
                    <a:pt x="112360" y="479536"/>
                  </a:lnTo>
                  <a:lnTo>
                    <a:pt x="112328" y="479407"/>
                  </a:lnTo>
                  <a:lnTo>
                    <a:pt x="112194" y="479033"/>
                  </a:lnTo>
                  <a:lnTo>
                    <a:pt x="112132" y="478895"/>
                  </a:lnTo>
                  <a:lnTo>
                    <a:pt x="112062" y="478760"/>
                  </a:lnTo>
                  <a:lnTo>
                    <a:pt x="111138" y="477775"/>
                  </a:lnTo>
                  <a:lnTo>
                    <a:pt x="110582" y="477191"/>
                  </a:lnTo>
                  <a:lnTo>
                    <a:pt x="110491" y="476934"/>
                  </a:lnTo>
                  <a:lnTo>
                    <a:pt x="110434" y="476731"/>
                  </a:lnTo>
                  <a:lnTo>
                    <a:pt x="110391" y="476519"/>
                  </a:lnTo>
                  <a:lnTo>
                    <a:pt x="110326" y="476087"/>
                  </a:lnTo>
                  <a:lnTo>
                    <a:pt x="110288" y="475872"/>
                  </a:lnTo>
                  <a:lnTo>
                    <a:pt x="110206" y="475569"/>
                  </a:lnTo>
                  <a:lnTo>
                    <a:pt x="110047" y="475098"/>
                  </a:lnTo>
                  <a:lnTo>
                    <a:pt x="110027" y="474970"/>
                  </a:lnTo>
                  <a:lnTo>
                    <a:pt x="110013" y="474842"/>
                  </a:lnTo>
                  <a:lnTo>
                    <a:pt x="110246" y="473666"/>
                  </a:lnTo>
                  <a:lnTo>
                    <a:pt x="110432" y="473325"/>
                  </a:lnTo>
                  <a:lnTo>
                    <a:pt x="110518" y="473152"/>
                  </a:lnTo>
                  <a:lnTo>
                    <a:pt x="110589" y="472972"/>
                  </a:lnTo>
                  <a:lnTo>
                    <a:pt x="110644" y="472760"/>
                  </a:lnTo>
                  <a:lnTo>
                    <a:pt x="110685" y="472541"/>
                  </a:lnTo>
                  <a:lnTo>
                    <a:pt x="110715" y="472316"/>
                  </a:lnTo>
                  <a:lnTo>
                    <a:pt x="110756" y="471865"/>
                  </a:lnTo>
                  <a:lnTo>
                    <a:pt x="110768" y="471664"/>
                  </a:lnTo>
                  <a:lnTo>
                    <a:pt x="110776" y="471258"/>
                  </a:lnTo>
                  <a:lnTo>
                    <a:pt x="110775" y="470853"/>
                  </a:lnTo>
                  <a:lnTo>
                    <a:pt x="110793" y="470067"/>
                  </a:lnTo>
                  <a:lnTo>
                    <a:pt x="110780" y="469809"/>
                  </a:lnTo>
                  <a:lnTo>
                    <a:pt x="110745" y="469558"/>
                  </a:lnTo>
                  <a:lnTo>
                    <a:pt x="110696" y="469347"/>
                  </a:lnTo>
                  <a:lnTo>
                    <a:pt x="110635" y="469136"/>
                  </a:lnTo>
                  <a:lnTo>
                    <a:pt x="110561" y="468931"/>
                  </a:lnTo>
                  <a:lnTo>
                    <a:pt x="110473" y="468736"/>
                  </a:lnTo>
                  <a:lnTo>
                    <a:pt x="110198" y="468331"/>
                  </a:lnTo>
                  <a:lnTo>
                    <a:pt x="110001" y="468127"/>
                  </a:lnTo>
                  <a:lnTo>
                    <a:pt x="109756" y="467884"/>
                  </a:lnTo>
                  <a:lnTo>
                    <a:pt x="109608" y="467742"/>
                  </a:lnTo>
                  <a:lnTo>
                    <a:pt x="109456" y="467607"/>
                  </a:lnTo>
                  <a:lnTo>
                    <a:pt x="109298" y="467485"/>
                  </a:lnTo>
                  <a:lnTo>
                    <a:pt x="109135" y="467380"/>
                  </a:lnTo>
                  <a:lnTo>
                    <a:pt x="108931" y="467289"/>
                  </a:lnTo>
                  <a:lnTo>
                    <a:pt x="108716" y="467226"/>
                  </a:lnTo>
                  <a:lnTo>
                    <a:pt x="108273" y="467133"/>
                  </a:lnTo>
                  <a:lnTo>
                    <a:pt x="108054" y="467074"/>
                  </a:lnTo>
                  <a:lnTo>
                    <a:pt x="107905" y="467025"/>
                  </a:lnTo>
                  <a:lnTo>
                    <a:pt x="107457" y="466866"/>
                  </a:lnTo>
                  <a:lnTo>
                    <a:pt x="107308" y="466816"/>
                  </a:lnTo>
                  <a:lnTo>
                    <a:pt x="107079" y="466745"/>
                  </a:lnTo>
                  <a:lnTo>
                    <a:pt x="105570" y="466325"/>
                  </a:lnTo>
                  <a:lnTo>
                    <a:pt x="105377" y="466265"/>
                  </a:lnTo>
                  <a:lnTo>
                    <a:pt x="105186" y="466197"/>
                  </a:lnTo>
                  <a:lnTo>
                    <a:pt x="104973" y="466110"/>
                  </a:lnTo>
                  <a:lnTo>
                    <a:pt x="104764" y="466016"/>
                  </a:lnTo>
                  <a:lnTo>
                    <a:pt x="104556" y="465913"/>
                  </a:lnTo>
                  <a:lnTo>
                    <a:pt x="104352" y="465803"/>
                  </a:lnTo>
                  <a:lnTo>
                    <a:pt x="103842" y="465506"/>
                  </a:lnTo>
                  <a:lnTo>
                    <a:pt x="103690" y="465410"/>
                  </a:lnTo>
                  <a:lnTo>
                    <a:pt x="103422" y="465175"/>
                  </a:lnTo>
                  <a:lnTo>
                    <a:pt x="103277" y="464929"/>
                  </a:lnTo>
                  <a:lnTo>
                    <a:pt x="103179" y="464629"/>
                  </a:lnTo>
                  <a:lnTo>
                    <a:pt x="103101" y="464302"/>
                  </a:lnTo>
                  <a:lnTo>
                    <a:pt x="103018" y="463976"/>
                  </a:lnTo>
                  <a:lnTo>
                    <a:pt x="102905" y="463678"/>
                  </a:lnTo>
                  <a:lnTo>
                    <a:pt x="102704" y="463310"/>
                  </a:lnTo>
                  <a:lnTo>
                    <a:pt x="102477" y="462950"/>
                  </a:lnTo>
                  <a:lnTo>
                    <a:pt x="102225" y="462614"/>
                  </a:lnTo>
                  <a:lnTo>
                    <a:pt x="101951" y="462316"/>
                  </a:lnTo>
                  <a:lnTo>
                    <a:pt x="101658" y="462072"/>
                  </a:lnTo>
                  <a:lnTo>
                    <a:pt x="101320" y="461887"/>
                  </a:lnTo>
                  <a:lnTo>
                    <a:pt x="100949" y="461765"/>
                  </a:lnTo>
                  <a:lnTo>
                    <a:pt x="100559" y="461685"/>
                  </a:lnTo>
                  <a:lnTo>
                    <a:pt x="99773" y="461561"/>
                  </a:lnTo>
                  <a:lnTo>
                    <a:pt x="99402" y="461497"/>
                  </a:lnTo>
                  <a:lnTo>
                    <a:pt x="99028" y="461445"/>
                  </a:lnTo>
                  <a:lnTo>
                    <a:pt x="98654" y="461404"/>
                  </a:lnTo>
                  <a:lnTo>
                    <a:pt x="98279" y="461376"/>
                  </a:lnTo>
                  <a:lnTo>
                    <a:pt x="97903" y="461360"/>
                  </a:lnTo>
                  <a:lnTo>
                    <a:pt x="97655" y="461358"/>
                  </a:lnTo>
                  <a:lnTo>
                    <a:pt x="97404" y="461362"/>
                  </a:lnTo>
                  <a:lnTo>
                    <a:pt x="97155" y="461372"/>
                  </a:lnTo>
                  <a:lnTo>
                    <a:pt x="96656" y="461397"/>
                  </a:lnTo>
                  <a:lnTo>
                    <a:pt x="96061" y="461430"/>
                  </a:lnTo>
                  <a:lnTo>
                    <a:pt x="95762" y="461451"/>
                  </a:lnTo>
                  <a:lnTo>
                    <a:pt x="95464" y="461476"/>
                  </a:lnTo>
                  <a:lnTo>
                    <a:pt x="95168" y="461506"/>
                  </a:lnTo>
                  <a:lnTo>
                    <a:pt x="94905" y="461540"/>
                  </a:lnTo>
                  <a:lnTo>
                    <a:pt x="94383" y="461623"/>
                  </a:lnTo>
                  <a:lnTo>
                    <a:pt x="94122" y="461661"/>
                  </a:lnTo>
                  <a:lnTo>
                    <a:pt x="93860" y="461689"/>
                  </a:lnTo>
                  <a:lnTo>
                    <a:pt x="93514" y="461707"/>
                  </a:lnTo>
                  <a:lnTo>
                    <a:pt x="93168" y="461709"/>
                  </a:lnTo>
                  <a:lnTo>
                    <a:pt x="92474" y="461694"/>
                  </a:lnTo>
                  <a:lnTo>
                    <a:pt x="92128" y="461689"/>
                  </a:lnTo>
                  <a:lnTo>
                    <a:pt x="90977" y="461685"/>
                  </a:lnTo>
                  <a:lnTo>
                    <a:pt x="89298" y="461693"/>
                  </a:lnTo>
                  <a:lnTo>
                    <a:pt x="88995" y="461703"/>
                  </a:lnTo>
                  <a:lnTo>
                    <a:pt x="88692" y="461726"/>
                  </a:lnTo>
                  <a:lnTo>
                    <a:pt x="88300" y="461769"/>
                  </a:lnTo>
                  <a:lnTo>
                    <a:pt x="88106" y="461797"/>
                  </a:lnTo>
                  <a:lnTo>
                    <a:pt x="87911" y="461830"/>
                  </a:lnTo>
                  <a:lnTo>
                    <a:pt x="87718" y="461872"/>
                  </a:lnTo>
                  <a:lnTo>
                    <a:pt x="87542" y="461922"/>
                  </a:lnTo>
                  <a:lnTo>
                    <a:pt x="87365" y="461981"/>
                  </a:lnTo>
                  <a:lnTo>
                    <a:pt x="87014" y="462107"/>
                  </a:lnTo>
                  <a:lnTo>
                    <a:pt x="86837" y="462164"/>
                  </a:lnTo>
                  <a:lnTo>
                    <a:pt x="86420" y="462272"/>
                  </a:lnTo>
                  <a:lnTo>
                    <a:pt x="85997" y="462359"/>
                  </a:lnTo>
                  <a:lnTo>
                    <a:pt x="84724" y="462584"/>
                  </a:lnTo>
                  <a:lnTo>
                    <a:pt x="82472" y="463017"/>
                  </a:lnTo>
                  <a:lnTo>
                    <a:pt x="82230" y="463070"/>
                  </a:lnTo>
                  <a:lnTo>
                    <a:pt x="81988" y="463131"/>
                  </a:lnTo>
                  <a:lnTo>
                    <a:pt x="81719" y="463215"/>
                  </a:lnTo>
                  <a:lnTo>
                    <a:pt x="81451" y="463310"/>
                  </a:lnTo>
                  <a:lnTo>
                    <a:pt x="80918" y="463511"/>
                  </a:lnTo>
                  <a:lnTo>
                    <a:pt x="80650" y="463606"/>
                  </a:lnTo>
                  <a:lnTo>
                    <a:pt x="79920" y="463837"/>
                  </a:lnTo>
                  <a:lnTo>
                    <a:pt x="79394" y="464016"/>
                  </a:lnTo>
                  <a:lnTo>
                    <a:pt x="79221" y="464078"/>
                  </a:lnTo>
                  <a:lnTo>
                    <a:pt x="79052" y="464147"/>
                  </a:lnTo>
                  <a:lnTo>
                    <a:pt x="78886" y="464227"/>
                  </a:lnTo>
                  <a:lnTo>
                    <a:pt x="78704" y="464334"/>
                  </a:lnTo>
                  <a:lnTo>
                    <a:pt x="78526" y="464455"/>
                  </a:lnTo>
                  <a:lnTo>
                    <a:pt x="78005" y="464847"/>
                  </a:lnTo>
                  <a:lnTo>
                    <a:pt x="77712" y="465065"/>
                  </a:lnTo>
                  <a:lnTo>
                    <a:pt x="76873" y="465699"/>
                  </a:lnTo>
                  <a:lnTo>
                    <a:pt x="76606" y="465906"/>
                  </a:lnTo>
                  <a:lnTo>
                    <a:pt x="76447" y="466036"/>
                  </a:lnTo>
                  <a:lnTo>
                    <a:pt x="75976" y="466435"/>
                  </a:lnTo>
                  <a:lnTo>
                    <a:pt x="75816" y="466563"/>
                  </a:lnTo>
                  <a:lnTo>
                    <a:pt x="75459" y="466843"/>
                  </a:lnTo>
                  <a:lnTo>
                    <a:pt x="75278" y="466979"/>
                  </a:lnTo>
                  <a:lnTo>
                    <a:pt x="75093" y="467106"/>
                  </a:lnTo>
                  <a:lnTo>
                    <a:pt x="74904" y="467220"/>
                  </a:lnTo>
                  <a:lnTo>
                    <a:pt x="74665" y="467349"/>
                  </a:lnTo>
                  <a:lnTo>
                    <a:pt x="74419" y="467468"/>
                  </a:lnTo>
                  <a:lnTo>
                    <a:pt x="74167" y="467570"/>
                  </a:lnTo>
                  <a:lnTo>
                    <a:pt x="73912" y="467648"/>
                  </a:lnTo>
                  <a:lnTo>
                    <a:pt x="73657" y="467695"/>
                  </a:lnTo>
                  <a:lnTo>
                    <a:pt x="73389" y="467705"/>
                  </a:lnTo>
                  <a:lnTo>
                    <a:pt x="73118" y="467681"/>
                  </a:lnTo>
                  <a:lnTo>
                    <a:pt x="72844" y="467631"/>
                  </a:lnTo>
                  <a:lnTo>
                    <a:pt x="72572" y="467566"/>
                  </a:lnTo>
                  <a:lnTo>
                    <a:pt x="72304" y="467494"/>
                  </a:lnTo>
                  <a:lnTo>
                    <a:pt x="71872" y="467352"/>
                  </a:lnTo>
                  <a:lnTo>
                    <a:pt x="71445" y="467167"/>
                  </a:lnTo>
                  <a:lnTo>
                    <a:pt x="71026" y="466951"/>
                  </a:lnTo>
                  <a:lnTo>
                    <a:pt x="70613" y="466715"/>
                  </a:lnTo>
                  <a:lnTo>
                    <a:pt x="70207" y="466472"/>
                  </a:lnTo>
                  <a:lnTo>
                    <a:pt x="69948" y="466303"/>
                  </a:lnTo>
                  <a:lnTo>
                    <a:pt x="69445" y="465935"/>
                  </a:lnTo>
                  <a:lnTo>
                    <a:pt x="69191" y="465756"/>
                  </a:lnTo>
                  <a:lnTo>
                    <a:pt x="68930" y="465596"/>
                  </a:lnTo>
                  <a:lnTo>
                    <a:pt x="68669" y="465462"/>
                  </a:lnTo>
                  <a:lnTo>
                    <a:pt x="68402" y="465343"/>
                  </a:lnTo>
                  <a:lnTo>
                    <a:pt x="67592" y="465012"/>
                  </a:lnTo>
                  <a:lnTo>
                    <a:pt x="66775" y="464646"/>
                  </a:lnTo>
                  <a:lnTo>
                    <a:pt x="66502" y="464531"/>
                  </a:lnTo>
                  <a:lnTo>
                    <a:pt x="66224" y="464428"/>
                  </a:lnTo>
                  <a:lnTo>
                    <a:pt x="65959" y="464342"/>
                  </a:lnTo>
                  <a:lnTo>
                    <a:pt x="65693" y="464265"/>
                  </a:lnTo>
                  <a:lnTo>
                    <a:pt x="65425" y="464195"/>
                  </a:lnTo>
                  <a:lnTo>
                    <a:pt x="64644" y="464002"/>
                  </a:lnTo>
                  <a:lnTo>
                    <a:pt x="64196" y="463894"/>
                  </a:lnTo>
                  <a:lnTo>
                    <a:pt x="63963" y="463847"/>
                  </a:lnTo>
                  <a:lnTo>
                    <a:pt x="63731" y="463807"/>
                  </a:lnTo>
                  <a:lnTo>
                    <a:pt x="63417" y="463775"/>
                  </a:lnTo>
                  <a:lnTo>
                    <a:pt x="63101" y="463763"/>
                  </a:lnTo>
                  <a:lnTo>
                    <a:pt x="62466" y="463753"/>
                  </a:lnTo>
                  <a:lnTo>
                    <a:pt x="62151" y="463734"/>
                  </a:lnTo>
                  <a:lnTo>
                    <a:pt x="61449" y="463677"/>
                  </a:lnTo>
                  <a:lnTo>
                    <a:pt x="61099" y="463637"/>
                  </a:lnTo>
                  <a:lnTo>
                    <a:pt x="60753" y="463575"/>
                  </a:lnTo>
                  <a:lnTo>
                    <a:pt x="60417" y="463479"/>
                  </a:lnTo>
                  <a:lnTo>
                    <a:pt x="60096" y="463354"/>
                  </a:lnTo>
                  <a:lnTo>
                    <a:pt x="59776" y="463208"/>
                  </a:lnTo>
                  <a:lnTo>
                    <a:pt x="59463" y="463035"/>
                  </a:lnTo>
                  <a:lnTo>
                    <a:pt x="59168" y="462834"/>
                  </a:lnTo>
                  <a:lnTo>
                    <a:pt x="58897" y="462602"/>
                  </a:lnTo>
                  <a:lnTo>
                    <a:pt x="58681" y="462379"/>
                  </a:lnTo>
                  <a:lnTo>
                    <a:pt x="58472" y="462133"/>
                  </a:lnTo>
                  <a:lnTo>
                    <a:pt x="58280" y="461866"/>
                  </a:lnTo>
                  <a:lnTo>
                    <a:pt x="58114" y="461584"/>
                  </a:lnTo>
                  <a:lnTo>
                    <a:pt x="57986" y="461289"/>
                  </a:lnTo>
                  <a:lnTo>
                    <a:pt x="57894" y="460898"/>
                  </a:lnTo>
                  <a:lnTo>
                    <a:pt x="57865" y="460472"/>
                  </a:lnTo>
                  <a:lnTo>
                    <a:pt x="57876" y="460027"/>
                  </a:lnTo>
                  <a:lnTo>
                    <a:pt x="57904" y="459576"/>
                  </a:lnTo>
                  <a:lnTo>
                    <a:pt x="57947" y="458683"/>
                  </a:lnTo>
                  <a:lnTo>
                    <a:pt x="57984" y="458230"/>
                  </a:lnTo>
                  <a:lnTo>
                    <a:pt x="58072" y="457324"/>
                  </a:lnTo>
                  <a:lnTo>
                    <a:pt x="58105" y="456871"/>
                  </a:lnTo>
                  <a:lnTo>
                    <a:pt x="58146" y="456063"/>
                  </a:lnTo>
                  <a:lnTo>
                    <a:pt x="58163" y="455523"/>
                  </a:lnTo>
                  <a:lnTo>
                    <a:pt x="58175" y="455240"/>
                  </a:lnTo>
                  <a:lnTo>
                    <a:pt x="58192" y="454954"/>
                  </a:lnTo>
                  <a:lnTo>
                    <a:pt x="58203" y="454669"/>
                  </a:lnTo>
                  <a:lnTo>
                    <a:pt x="58197" y="454388"/>
                  </a:lnTo>
                  <a:lnTo>
                    <a:pt x="58163" y="454116"/>
                  </a:lnTo>
                  <a:lnTo>
                    <a:pt x="58109" y="453874"/>
                  </a:lnTo>
                  <a:lnTo>
                    <a:pt x="58064" y="453717"/>
                  </a:lnTo>
                  <a:lnTo>
                    <a:pt x="58008" y="453565"/>
                  </a:lnTo>
                  <a:lnTo>
                    <a:pt x="57942" y="453418"/>
                  </a:lnTo>
                  <a:lnTo>
                    <a:pt x="57529" y="452590"/>
                  </a:lnTo>
                  <a:lnTo>
                    <a:pt x="57314" y="452196"/>
                  </a:lnTo>
                  <a:lnTo>
                    <a:pt x="57110" y="451799"/>
                  </a:lnTo>
                  <a:lnTo>
                    <a:pt x="56945" y="451395"/>
                  </a:lnTo>
                  <a:lnTo>
                    <a:pt x="56846" y="450978"/>
                  </a:lnTo>
                  <a:lnTo>
                    <a:pt x="56829" y="450533"/>
                  </a:lnTo>
                  <a:lnTo>
                    <a:pt x="56880" y="450073"/>
                  </a:lnTo>
                  <a:lnTo>
                    <a:pt x="56972" y="449606"/>
                  </a:lnTo>
                  <a:lnTo>
                    <a:pt x="57081" y="449139"/>
                  </a:lnTo>
                  <a:lnTo>
                    <a:pt x="57180" y="448678"/>
                  </a:lnTo>
                  <a:lnTo>
                    <a:pt x="57313" y="448105"/>
                  </a:lnTo>
                  <a:lnTo>
                    <a:pt x="57475" y="447539"/>
                  </a:lnTo>
                  <a:lnTo>
                    <a:pt x="57785" y="446407"/>
                  </a:lnTo>
                  <a:lnTo>
                    <a:pt x="57946" y="445377"/>
                  </a:lnTo>
                  <a:lnTo>
                    <a:pt x="57973" y="445150"/>
                  </a:lnTo>
                  <a:lnTo>
                    <a:pt x="57976" y="444933"/>
                  </a:lnTo>
                  <a:lnTo>
                    <a:pt x="57940" y="444736"/>
                  </a:lnTo>
                  <a:lnTo>
                    <a:pt x="57868" y="444578"/>
                  </a:lnTo>
                  <a:lnTo>
                    <a:pt x="57767" y="444431"/>
                  </a:lnTo>
                  <a:lnTo>
                    <a:pt x="57647" y="444294"/>
                  </a:lnTo>
                  <a:lnTo>
                    <a:pt x="57393" y="444042"/>
                  </a:lnTo>
                  <a:lnTo>
                    <a:pt x="57152" y="443843"/>
                  </a:lnTo>
                  <a:lnTo>
                    <a:pt x="56886" y="443681"/>
                  </a:lnTo>
                  <a:lnTo>
                    <a:pt x="56326" y="443397"/>
                  </a:lnTo>
                  <a:lnTo>
                    <a:pt x="56055" y="443239"/>
                  </a:lnTo>
                  <a:lnTo>
                    <a:pt x="55695" y="442999"/>
                  </a:lnTo>
                  <a:lnTo>
                    <a:pt x="55339" y="442750"/>
                  </a:lnTo>
                  <a:lnTo>
                    <a:pt x="54987" y="442494"/>
                  </a:lnTo>
                  <a:lnTo>
                    <a:pt x="54638" y="442230"/>
                  </a:lnTo>
                  <a:lnTo>
                    <a:pt x="54292" y="441962"/>
                  </a:lnTo>
                  <a:lnTo>
                    <a:pt x="53861" y="441617"/>
                  </a:lnTo>
                  <a:lnTo>
                    <a:pt x="53434" y="441263"/>
                  </a:lnTo>
                  <a:lnTo>
                    <a:pt x="53013" y="440899"/>
                  </a:lnTo>
                  <a:lnTo>
                    <a:pt x="52599" y="440524"/>
                  </a:lnTo>
                  <a:lnTo>
                    <a:pt x="51919" y="439875"/>
                  </a:lnTo>
                  <a:lnTo>
                    <a:pt x="51640" y="439614"/>
                  </a:lnTo>
                  <a:lnTo>
                    <a:pt x="51368" y="439346"/>
                  </a:lnTo>
                  <a:lnTo>
                    <a:pt x="51113" y="439060"/>
                  </a:lnTo>
                  <a:lnTo>
                    <a:pt x="50887" y="438750"/>
                  </a:lnTo>
                  <a:lnTo>
                    <a:pt x="50800" y="438610"/>
                  </a:lnTo>
                  <a:lnTo>
                    <a:pt x="50717" y="438467"/>
                  </a:lnTo>
                  <a:lnTo>
                    <a:pt x="50638" y="438321"/>
                  </a:lnTo>
                  <a:lnTo>
                    <a:pt x="50563" y="438171"/>
                  </a:lnTo>
                  <a:lnTo>
                    <a:pt x="50492" y="438020"/>
                  </a:lnTo>
                  <a:lnTo>
                    <a:pt x="50185" y="437513"/>
                  </a:lnTo>
                  <a:lnTo>
                    <a:pt x="49975" y="437180"/>
                  </a:lnTo>
                  <a:lnTo>
                    <a:pt x="49838" y="436973"/>
                  </a:lnTo>
                  <a:lnTo>
                    <a:pt x="49415" y="436363"/>
                  </a:lnTo>
                  <a:lnTo>
                    <a:pt x="49140" y="435955"/>
                  </a:lnTo>
                  <a:lnTo>
                    <a:pt x="48408" y="434833"/>
                  </a:lnTo>
                  <a:lnTo>
                    <a:pt x="48213" y="434526"/>
                  </a:lnTo>
                  <a:lnTo>
                    <a:pt x="48120" y="434370"/>
                  </a:lnTo>
                  <a:lnTo>
                    <a:pt x="47983" y="434114"/>
                  </a:lnTo>
                  <a:lnTo>
                    <a:pt x="47857" y="433851"/>
                  </a:lnTo>
                  <a:lnTo>
                    <a:pt x="47611" y="433317"/>
                  </a:lnTo>
                  <a:lnTo>
                    <a:pt x="47482" y="433056"/>
                  </a:lnTo>
                  <a:lnTo>
                    <a:pt x="47364" y="432833"/>
                  </a:lnTo>
                  <a:lnTo>
                    <a:pt x="47123" y="432394"/>
                  </a:lnTo>
                  <a:lnTo>
                    <a:pt x="46874" y="431961"/>
                  </a:lnTo>
                  <a:lnTo>
                    <a:pt x="46625" y="431546"/>
                  </a:lnTo>
                  <a:lnTo>
                    <a:pt x="46368" y="431138"/>
                  </a:lnTo>
                  <a:lnTo>
                    <a:pt x="46077" y="430696"/>
                  </a:lnTo>
                  <a:lnTo>
                    <a:pt x="45919" y="430448"/>
                  </a:lnTo>
                  <a:lnTo>
                    <a:pt x="45754" y="430209"/>
                  </a:lnTo>
                  <a:lnTo>
                    <a:pt x="45578" y="429991"/>
                  </a:lnTo>
                  <a:lnTo>
                    <a:pt x="45384" y="429807"/>
                  </a:lnTo>
                  <a:lnTo>
                    <a:pt x="45242" y="429699"/>
                  </a:lnTo>
                  <a:lnTo>
                    <a:pt x="45093" y="429596"/>
                  </a:lnTo>
                  <a:lnTo>
                    <a:pt x="44939" y="429507"/>
                  </a:lnTo>
                  <a:lnTo>
                    <a:pt x="44781" y="429441"/>
                  </a:lnTo>
                  <a:lnTo>
                    <a:pt x="44624" y="429406"/>
                  </a:lnTo>
                  <a:lnTo>
                    <a:pt x="44478" y="429403"/>
                  </a:lnTo>
                  <a:lnTo>
                    <a:pt x="44328" y="429424"/>
                  </a:lnTo>
                  <a:lnTo>
                    <a:pt x="44177" y="429463"/>
                  </a:lnTo>
                  <a:lnTo>
                    <a:pt x="44031" y="429519"/>
                  </a:lnTo>
                  <a:lnTo>
                    <a:pt x="43894" y="429588"/>
                  </a:lnTo>
                  <a:lnTo>
                    <a:pt x="43754" y="429688"/>
                  </a:lnTo>
                  <a:lnTo>
                    <a:pt x="43623" y="429814"/>
                  </a:lnTo>
                  <a:lnTo>
                    <a:pt x="43499" y="429955"/>
                  </a:lnTo>
                  <a:lnTo>
                    <a:pt x="43378" y="430103"/>
                  </a:lnTo>
                  <a:lnTo>
                    <a:pt x="43028" y="430511"/>
                  </a:lnTo>
                  <a:lnTo>
                    <a:pt x="42809" y="430788"/>
                  </a:lnTo>
                  <a:lnTo>
                    <a:pt x="42380" y="431354"/>
                  </a:lnTo>
                  <a:lnTo>
                    <a:pt x="42162" y="431632"/>
                  </a:lnTo>
                  <a:lnTo>
                    <a:pt x="41914" y="431983"/>
                  </a:lnTo>
                  <a:lnTo>
                    <a:pt x="41664" y="432379"/>
                  </a:lnTo>
                  <a:lnTo>
                    <a:pt x="41413" y="432750"/>
                  </a:lnTo>
                  <a:lnTo>
                    <a:pt x="41163" y="433024"/>
                  </a:lnTo>
                  <a:lnTo>
                    <a:pt x="40398" y="432983"/>
                  </a:lnTo>
                  <a:lnTo>
                    <a:pt x="40140" y="432780"/>
                  </a:lnTo>
                  <a:lnTo>
                    <a:pt x="39913" y="432469"/>
                  </a:lnTo>
                  <a:lnTo>
                    <a:pt x="39712" y="432093"/>
                  </a:lnTo>
                  <a:lnTo>
                    <a:pt x="39531" y="431691"/>
                  </a:lnTo>
                  <a:lnTo>
                    <a:pt x="39365" y="431304"/>
                  </a:lnTo>
                  <a:lnTo>
                    <a:pt x="39259" y="431036"/>
                  </a:lnTo>
                  <a:lnTo>
                    <a:pt x="39166" y="430759"/>
                  </a:lnTo>
                  <a:lnTo>
                    <a:pt x="38997" y="430196"/>
                  </a:lnTo>
                  <a:lnTo>
                    <a:pt x="38909" y="429917"/>
                  </a:lnTo>
                  <a:lnTo>
                    <a:pt x="38813" y="429644"/>
                  </a:lnTo>
                  <a:lnTo>
                    <a:pt x="38614" y="429100"/>
                  </a:lnTo>
                  <a:lnTo>
                    <a:pt x="38521" y="428826"/>
                  </a:lnTo>
                  <a:lnTo>
                    <a:pt x="38437" y="428548"/>
                  </a:lnTo>
                  <a:lnTo>
                    <a:pt x="38320" y="428099"/>
                  </a:lnTo>
                  <a:lnTo>
                    <a:pt x="38215" y="427641"/>
                  </a:lnTo>
                  <a:lnTo>
                    <a:pt x="38129" y="427178"/>
                  </a:lnTo>
                  <a:lnTo>
                    <a:pt x="38069" y="426712"/>
                  </a:lnTo>
                  <a:lnTo>
                    <a:pt x="38056" y="426483"/>
                  </a:lnTo>
                  <a:lnTo>
                    <a:pt x="38194" y="425603"/>
                  </a:lnTo>
                  <a:lnTo>
                    <a:pt x="38670" y="424245"/>
                  </a:lnTo>
                  <a:lnTo>
                    <a:pt x="39277" y="422823"/>
                  </a:lnTo>
                  <a:lnTo>
                    <a:pt x="39353" y="422369"/>
                  </a:lnTo>
                  <a:lnTo>
                    <a:pt x="39485" y="422115"/>
                  </a:lnTo>
                  <a:lnTo>
                    <a:pt x="39497" y="421397"/>
                  </a:lnTo>
                  <a:lnTo>
                    <a:pt x="39444" y="420811"/>
                  </a:lnTo>
                  <a:lnTo>
                    <a:pt x="39383" y="420484"/>
                  </a:lnTo>
                  <a:lnTo>
                    <a:pt x="39009" y="419698"/>
                  </a:lnTo>
                  <a:lnTo>
                    <a:pt x="38568" y="419108"/>
                  </a:lnTo>
                  <a:lnTo>
                    <a:pt x="35508" y="416577"/>
                  </a:lnTo>
                  <a:lnTo>
                    <a:pt x="34753" y="415397"/>
                  </a:lnTo>
                  <a:lnTo>
                    <a:pt x="34387" y="414161"/>
                  </a:lnTo>
                  <a:lnTo>
                    <a:pt x="34326" y="413957"/>
                  </a:lnTo>
                  <a:lnTo>
                    <a:pt x="34088" y="412585"/>
                  </a:lnTo>
                  <a:lnTo>
                    <a:pt x="34092" y="412458"/>
                  </a:lnTo>
                  <a:lnTo>
                    <a:pt x="33979" y="411545"/>
                  </a:lnTo>
                  <a:lnTo>
                    <a:pt x="33998" y="410568"/>
                  </a:lnTo>
                  <a:lnTo>
                    <a:pt x="33979" y="407965"/>
                  </a:lnTo>
                  <a:lnTo>
                    <a:pt x="33673" y="406853"/>
                  </a:lnTo>
                  <a:lnTo>
                    <a:pt x="33677" y="406662"/>
                  </a:lnTo>
                  <a:lnTo>
                    <a:pt x="33492" y="406199"/>
                  </a:lnTo>
                  <a:lnTo>
                    <a:pt x="33431" y="405872"/>
                  </a:lnTo>
                  <a:lnTo>
                    <a:pt x="32683" y="404364"/>
                  </a:lnTo>
                  <a:lnTo>
                    <a:pt x="32491" y="404168"/>
                  </a:lnTo>
                  <a:lnTo>
                    <a:pt x="32370" y="403837"/>
                  </a:lnTo>
                  <a:lnTo>
                    <a:pt x="31985" y="403700"/>
                  </a:lnTo>
                  <a:lnTo>
                    <a:pt x="31667" y="403560"/>
                  </a:lnTo>
                  <a:lnTo>
                    <a:pt x="31445" y="403428"/>
                  </a:lnTo>
                  <a:lnTo>
                    <a:pt x="31226" y="403319"/>
                  </a:lnTo>
                  <a:lnTo>
                    <a:pt x="30610" y="403087"/>
                  </a:lnTo>
                  <a:lnTo>
                    <a:pt x="29613" y="402942"/>
                  </a:lnTo>
                  <a:lnTo>
                    <a:pt x="27615" y="402837"/>
                  </a:lnTo>
                  <a:lnTo>
                    <a:pt x="25481" y="402996"/>
                  </a:lnTo>
                  <a:lnTo>
                    <a:pt x="22943" y="403215"/>
                  </a:lnTo>
                  <a:lnTo>
                    <a:pt x="21610" y="403255"/>
                  </a:lnTo>
                  <a:lnTo>
                    <a:pt x="20281" y="403233"/>
                  </a:lnTo>
                  <a:lnTo>
                    <a:pt x="19548" y="403087"/>
                  </a:lnTo>
                  <a:lnTo>
                    <a:pt x="18090" y="402606"/>
                  </a:lnTo>
                  <a:lnTo>
                    <a:pt x="17762" y="402406"/>
                  </a:lnTo>
                  <a:lnTo>
                    <a:pt x="17365" y="402270"/>
                  </a:lnTo>
                  <a:lnTo>
                    <a:pt x="16969" y="402065"/>
                  </a:lnTo>
                  <a:lnTo>
                    <a:pt x="14189" y="400975"/>
                  </a:lnTo>
                  <a:lnTo>
                    <a:pt x="13135" y="400439"/>
                  </a:lnTo>
                  <a:lnTo>
                    <a:pt x="12743" y="399976"/>
                  </a:lnTo>
                  <a:lnTo>
                    <a:pt x="12478" y="399713"/>
                  </a:lnTo>
                  <a:lnTo>
                    <a:pt x="12297" y="398863"/>
                  </a:lnTo>
                  <a:lnTo>
                    <a:pt x="12304" y="398409"/>
                  </a:lnTo>
                  <a:lnTo>
                    <a:pt x="12595" y="397046"/>
                  </a:lnTo>
                  <a:lnTo>
                    <a:pt x="12735" y="396724"/>
                  </a:lnTo>
                  <a:lnTo>
                    <a:pt x="12807" y="396333"/>
                  </a:lnTo>
                  <a:lnTo>
                    <a:pt x="12814" y="396011"/>
                  </a:lnTo>
                  <a:lnTo>
                    <a:pt x="12625" y="395289"/>
                  </a:lnTo>
                  <a:lnTo>
                    <a:pt x="12244" y="394244"/>
                  </a:lnTo>
                  <a:lnTo>
                    <a:pt x="11534" y="393059"/>
                  </a:lnTo>
                  <a:lnTo>
                    <a:pt x="11073" y="392595"/>
                  </a:lnTo>
                  <a:lnTo>
                    <a:pt x="10488" y="391937"/>
                  </a:lnTo>
                  <a:lnTo>
                    <a:pt x="9698" y="391337"/>
                  </a:lnTo>
                  <a:lnTo>
                    <a:pt x="9438" y="391006"/>
                  </a:lnTo>
                  <a:lnTo>
                    <a:pt x="7659" y="389934"/>
                  </a:lnTo>
                  <a:lnTo>
                    <a:pt x="7395" y="389670"/>
                  </a:lnTo>
                  <a:lnTo>
                    <a:pt x="6277" y="388935"/>
                  </a:lnTo>
                  <a:lnTo>
                    <a:pt x="5948" y="388603"/>
                  </a:lnTo>
                  <a:lnTo>
                    <a:pt x="5555" y="388335"/>
                  </a:lnTo>
                  <a:lnTo>
                    <a:pt x="5295" y="387940"/>
                  </a:lnTo>
                  <a:lnTo>
                    <a:pt x="4641" y="387213"/>
                  </a:lnTo>
                  <a:lnTo>
                    <a:pt x="2934" y="385751"/>
                  </a:lnTo>
                  <a:lnTo>
                    <a:pt x="3036" y="383866"/>
                  </a:lnTo>
                  <a:lnTo>
                    <a:pt x="3391" y="382639"/>
                  </a:lnTo>
                  <a:lnTo>
                    <a:pt x="3693" y="380559"/>
                  </a:lnTo>
                  <a:lnTo>
                    <a:pt x="3712" y="379524"/>
                  </a:lnTo>
                  <a:lnTo>
                    <a:pt x="3675" y="377893"/>
                  </a:lnTo>
                  <a:lnTo>
                    <a:pt x="3682" y="377439"/>
                  </a:lnTo>
                  <a:lnTo>
                    <a:pt x="3594" y="376813"/>
                  </a:lnTo>
                  <a:lnTo>
                    <a:pt x="3599" y="374641"/>
                  </a:lnTo>
                  <a:lnTo>
                    <a:pt x="4014" y="373869"/>
                  </a:lnTo>
                  <a:lnTo>
                    <a:pt x="4350" y="373551"/>
                  </a:lnTo>
                  <a:lnTo>
                    <a:pt x="4558" y="373097"/>
                  </a:lnTo>
                  <a:lnTo>
                    <a:pt x="4966" y="372716"/>
                  </a:lnTo>
                  <a:lnTo>
                    <a:pt x="5174" y="372261"/>
                  </a:lnTo>
                  <a:lnTo>
                    <a:pt x="7685" y="369577"/>
                  </a:lnTo>
                  <a:lnTo>
                    <a:pt x="8157" y="369323"/>
                  </a:lnTo>
                  <a:lnTo>
                    <a:pt x="7768" y="368169"/>
                  </a:lnTo>
                  <a:lnTo>
                    <a:pt x="7394" y="367293"/>
                  </a:lnTo>
                  <a:lnTo>
                    <a:pt x="7206" y="366639"/>
                  </a:lnTo>
                  <a:lnTo>
                    <a:pt x="6949" y="365985"/>
                  </a:lnTo>
                  <a:lnTo>
                    <a:pt x="6888" y="365594"/>
                  </a:lnTo>
                  <a:lnTo>
                    <a:pt x="6507" y="364677"/>
                  </a:lnTo>
                  <a:lnTo>
                    <a:pt x="6118" y="364018"/>
                  </a:lnTo>
                  <a:lnTo>
                    <a:pt x="5272" y="362896"/>
                  </a:lnTo>
                  <a:lnTo>
                    <a:pt x="4819" y="362111"/>
                  </a:lnTo>
                  <a:lnTo>
                    <a:pt x="4097" y="361511"/>
                  </a:lnTo>
                  <a:lnTo>
                    <a:pt x="2964" y="360476"/>
                  </a:lnTo>
                  <a:lnTo>
                    <a:pt x="1552" y="358736"/>
                  </a:lnTo>
                  <a:lnTo>
                    <a:pt x="1095" y="358078"/>
                  </a:lnTo>
                  <a:lnTo>
                    <a:pt x="649" y="357029"/>
                  </a:lnTo>
                  <a:lnTo>
                    <a:pt x="536" y="355852"/>
                  </a:lnTo>
                  <a:lnTo>
                    <a:pt x="222" y="354744"/>
                  </a:lnTo>
                  <a:lnTo>
                    <a:pt x="162" y="354417"/>
                  </a:lnTo>
                  <a:lnTo>
                    <a:pt x="173" y="353636"/>
                  </a:lnTo>
                  <a:lnTo>
                    <a:pt x="113" y="353309"/>
                  </a:lnTo>
                  <a:lnTo>
                    <a:pt x="154" y="351034"/>
                  </a:lnTo>
                  <a:lnTo>
                    <a:pt x="101" y="350321"/>
                  </a:lnTo>
                  <a:lnTo>
                    <a:pt x="124" y="348954"/>
                  </a:lnTo>
                  <a:lnTo>
                    <a:pt x="0" y="348627"/>
                  </a:lnTo>
                  <a:lnTo>
                    <a:pt x="147" y="347650"/>
                  </a:lnTo>
                  <a:lnTo>
                    <a:pt x="154" y="347328"/>
                  </a:lnTo>
                  <a:lnTo>
                    <a:pt x="94" y="347001"/>
                  </a:lnTo>
                  <a:lnTo>
                    <a:pt x="105" y="346352"/>
                  </a:lnTo>
                  <a:lnTo>
                    <a:pt x="45" y="346025"/>
                  </a:lnTo>
                  <a:lnTo>
                    <a:pt x="52" y="345634"/>
                  </a:lnTo>
                  <a:lnTo>
                    <a:pt x="7" y="344267"/>
                  </a:lnTo>
                  <a:lnTo>
                    <a:pt x="151" y="343749"/>
                  </a:lnTo>
                  <a:lnTo>
                    <a:pt x="913" y="342137"/>
                  </a:lnTo>
                  <a:lnTo>
                    <a:pt x="1261" y="341297"/>
                  </a:lnTo>
                  <a:lnTo>
                    <a:pt x="1552" y="340816"/>
                  </a:lnTo>
                  <a:lnTo>
                    <a:pt x="1808" y="340398"/>
                  </a:lnTo>
                  <a:lnTo>
                    <a:pt x="2700" y="338917"/>
                  </a:lnTo>
                  <a:lnTo>
                    <a:pt x="3591" y="337696"/>
                  </a:lnTo>
                  <a:lnTo>
                    <a:pt x="4732" y="337064"/>
                  </a:lnTo>
                  <a:lnTo>
                    <a:pt x="6873" y="336583"/>
                  </a:lnTo>
                  <a:lnTo>
                    <a:pt x="8206" y="336478"/>
                  </a:lnTo>
                  <a:lnTo>
                    <a:pt x="8878" y="336229"/>
                  </a:lnTo>
                  <a:lnTo>
                    <a:pt x="9568" y="335133"/>
                  </a:lnTo>
                  <a:lnTo>
                    <a:pt x="9848" y="334307"/>
                  </a:lnTo>
                  <a:lnTo>
                    <a:pt x="9860" y="334167"/>
                  </a:lnTo>
                  <a:lnTo>
                    <a:pt x="9886" y="333322"/>
                  </a:lnTo>
                  <a:lnTo>
                    <a:pt x="10003" y="332358"/>
                  </a:lnTo>
                  <a:lnTo>
                    <a:pt x="10147" y="331625"/>
                  </a:lnTo>
                  <a:lnTo>
                    <a:pt x="10174" y="331439"/>
                  </a:lnTo>
                  <a:lnTo>
                    <a:pt x="10192" y="331278"/>
                  </a:lnTo>
                  <a:lnTo>
                    <a:pt x="10186" y="330997"/>
                  </a:lnTo>
                  <a:lnTo>
                    <a:pt x="10136" y="330629"/>
                  </a:lnTo>
                  <a:lnTo>
                    <a:pt x="10059" y="330236"/>
                  </a:lnTo>
                  <a:lnTo>
                    <a:pt x="9973" y="330020"/>
                  </a:lnTo>
                  <a:lnTo>
                    <a:pt x="9444" y="329332"/>
                  </a:lnTo>
                  <a:lnTo>
                    <a:pt x="9213" y="329096"/>
                  </a:lnTo>
                  <a:lnTo>
                    <a:pt x="9063" y="328879"/>
                  </a:lnTo>
                  <a:lnTo>
                    <a:pt x="8893" y="328515"/>
                  </a:lnTo>
                  <a:lnTo>
                    <a:pt x="8903" y="328231"/>
                  </a:lnTo>
                  <a:lnTo>
                    <a:pt x="8931" y="328090"/>
                  </a:lnTo>
                  <a:lnTo>
                    <a:pt x="8970" y="327883"/>
                  </a:lnTo>
                  <a:lnTo>
                    <a:pt x="9008" y="327756"/>
                  </a:lnTo>
                  <a:lnTo>
                    <a:pt x="9173" y="327264"/>
                  </a:lnTo>
                  <a:lnTo>
                    <a:pt x="9284" y="326987"/>
                  </a:lnTo>
                  <a:lnTo>
                    <a:pt x="9402" y="326624"/>
                  </a:lnTo>
                  <a:lnTo>
                    <a:pt x="9493" y="326284"/>
                  </a:lnTo>
                  <a:lnTo>
                    <a:pt x="9625" y="325950"/>
                  </a:lnTo>
                  <a:lnTo>
                    <a:pt x="9681" y="325709"/>
                  </a:lnTo>
                  <a:lnTo>
                    <a:pt x="9853" y="325380"/>
                  </a:lnTo>
                  <a:lnTo>
                    <a:pt x="9943" y="325081"/>
                  </a:lnTo>
                  <a:lnTo>
                    <a:pt x="9967" y="324887"/>
                  </a:lnTo>
                  <a:lnTo>
                    <a:pt x="9934" y="324567"/>
                  </a:lnTo>
                  <a:lnTo>
                    <a:pt x="9857" y="324284"/>
                  </a:lnTo>
                  <a:lnTo>
                    <a:pt x="9770" y="324074"/>
                  </a:lnTo>
                  <a:lnTo>
                    <a:pt x="9659" y="323837"/>
                  </a:lnTo>
                  <a:lnTo>
                    <a:pt x="9242" y="323353"/>
                  </a:lnTo>
                  <a:lnTo>
                    <a:pt x="9055" y="323183"/>
                  </a:lnTo>
                  <a:lnTo>
                    <a:pt x="8885" y="323035"/>
                  </a:lnTo>
                  <a:lnTo>
                    <a:pt x="8759" y="322801"/>
                  </a:lnTo>
                  <a:lnTo>
                    <a:pt x="8710" y="322534"/>
                  </a:lnTo>
                  <a:lnTo>
                    <a:pt x="8685" y="322289"/>
                  </a:lnTo>
                  <a:lnTo>
                    <a:pt x="8692" y="322038"/>
                  </a:lnTo>
                  <a:lnTo>
                    <a:pt x="8727" y="321876"/>
                  </a:lnTo>
                  <a:lnTo>
                    <a:pt x="8789" y="321715"/>
                  </a:lnTo>
                  <a:lnTo>
                    <a:pt x="8900" y="321537"/>
                  </a:lnTo>
                  <a:lnTo>
                    <a:pt x="9023" y="321405"/>
                  </a:lnTo>
                  <a:lnTo>
                    <a:pt x="9184" y="321246"/>
                  </a:lnTo>
                  <a:lnTo>
                    <a:pt x="9595" y="320817"/>
                  </a:lnTo>
                  <a:lnTo>
                    <a:pt x="9764" y="320659"/>
                  </a:lnTo>
                  <a:lnTo>
                    <a:pt x="9987" y="320465"/>
                  </a:lnTo>
                  <a:lnTo>
                    <a:pt x="10238" y="320303"/>
                  </a:lnTo>
                  <a:lnTo>
                    <a:pt x="10617" y="320112"/>
                  </a:lnTo>
                  <a:lnTo>
                    <a:pt x="10878" y="319994"/>
                  </a:lnTo>
                  <a:lnTo>
                    <a:pt x="11214" y="319808"/>
                  </a:lnTo>
                  <a:lnTo>
                    <a:pt x="11471" y="319640"/>
                  </a:lnTo>
                  <a:lnTo>
                    <a:pt x="11845" y="319468"/>
                  </a:lnTo>
                  <a:lnTo>
                    <a:pt x="12520" y="319148"/>
                  </a:lnTo>
                  <a:lnTo>
                    <a:pt x="12796" y="318967"/>
                  </a:lnTo>
                  <a:lnTo>
                    <a:pt x="13006" y="318773"/>
                  </a:lnTo>
                  <a:lnTo>
                    <a:pt x="13114" y="318617"/>
                  </a:lnTo>
                  <a:lnTo>
                    <a:pt x="13247" y="318415"/>
                  </a:lnTo>
                  <a:lnTo>
                    <a:pt x="13409" y="318102"/>
                  </a:lnTo>
                  <a:lnTo>
                    <a:pt x="13588" y="317722"/>
                  </a:lnTo>
                  <a:lnTo>
                    <a:pt x="13908" y="317283"/>
                  </a:lnTo>
                  <a:lnTo>
                    <a:pt x="14262" y="317355"/>
                  </a:lnTo>
                  <a:lnTo>
                    <a:pt x="17532" y="317902"/>
                  </a:lnTo>
                  <a:lnTo>
                    <a:pt x="18939" y="318132"/>
                  </a:lnTo>
                  <a:lnTo>
                    <a:pt x="20102" y="318332"/>
                  </a:lnTo>
                  <a:lnTo>
                    <a:pt x="21303" y="318532"/>
                  </a:lnTo>
                  <a:lnTo>
                    <a:pt x="22383" y="318718"/>
                  </a:lnTo>
                  <a:lnTo>
                    <a:pt x="28618" y="319745"/>
                  </a:lnTo>
                  <a:lnTo>
                    <a:pt x="31323" y="320224"/>
                  </a:lnTo>
                  <a:lnTo>
                    <a:pt x="31768" y="320310"/>
                  </a:lnTo>
                  <a:lnTo>
                    <a:pt x="32131" y="320367"/>
                  </a:lnTo>
                  <a:lnTo>
                    <a:pt x="34836" y="320848"/>
                  </a:lnTo>
                  <a:lnTo>
                    <a:pt x="40173" y="321631"/>
                  </a:lnTo>
                  <a:lnTo>
                    <a:pt x="40354" y="321599"/>
                  </a:lnTo>
                  <a:lnTo>
                    <a:pt x="41278" y="321113"/>
                  </a:lnTo>
                  <a:lnTo>
                    <a:pt x="41634" y="320697"/>
                  </a:lnTo>
                  <a:lnTo>
                    <a:pt x="42083" y="320410"/>
                  </a:lnTo>
                  <a:lnTo>
                    <a:pt x="42252" y="320336"/>
                  </a:lnTo>
                  <a:lnTo>
                    <a:pt x="42447" y="320242"/>
                  </a:lnTo>
                  <a:lnTo>
                    <a:pt x="42858" y="320089"/>
                  </a:lnTo>
                  <a:lnTo>
                    <a:pt x="43043" y="319994"/>
                  </a:lnTo>
                  <a:lnTo>
                    <a:pt x="43391" y="319829"/>
                  </a:lnTo>
                  <a:lnTo>
                    <a:pt x="43531" y="319770"/>
                  </a:lnTo>
                  <a:lnTo>
                    <a:pt x="43796" y="319666"/>
                  </a:lnTo>
                  <a:lnTo>
                    <a:pt x="44102" y="319520"/>
                  </a:lnTo>
                  <a:lnTo>
                    <a:pt x="44264" y="319454"/>
                  </a:lnTo>
                  <a:lnTo>
                    <a:pt x="44840" y="319233"/>
                  </a:lnTo>
                  <a:lnTo>
                    <a:pt x="45262" y="319085"/>
                  </a:lnTo>
                  <a:lnTo>
                    <a:pt x="45404" y="319020"/>
                  </a:lnTo>
                  <a:lnTo>
                    <a:pt x="45868" y="318790"/>
                  </a:lnTo>
                  <a:lnTo>
                    <a:pt x="45996" y="318731"/>
                  </a:lnTo>
                  <a:lnTo>
                    <a:pt x="46644" y="318457"/>
                  </a:lnTo>
                  <a:lnTo>
                    <a:pt x="46995" y="318333"/>
                  </a:lnTo>
                  <a:lnTo>
                    <a:pt x="47176" y="318253"/>
                  </a:lnTo>
                  <a:lnTo>
                    <a:pt x="47440" y="318110"/>
                  </a:lnTo>
                  <a:lnTo>
                    <a:pt x="47599" y="317998"/>
                  </a:lnTo>
                  <a:lnTo>
                    <a:pt x="47883" y="317735"/>
                  </a:lnTo>
                  <a:lnTo>
                    <a:pt x="48114" y="317439"/>
                  </a:lnTo>
                  <a:lnTo>
                    <a:pt x="48307" y="317222"/>
                  </a:lnTo>
                  <a:lnTo>
                    <a:pt x="48426" y="317081"/>
                  </a:lnTo>
                  <a:lnTo>
                    <a:pt x="48662" y="316768"/>
                  </a:lnTo>
                  <a:lnTo>
                    <a:pt x="48891" y="316478"/>
                  </a:lnTo>
                  <a:lnTo>
                    <a:pt x="48984" y="316348"/>
                  </a:lnTo>
                  <a:lnTo>
                    <a:pt x="49100" y="316177"/>
                  </a:lnTo>
                  <a:lnTo>
                    <a:pt x="49345" y="315934"/>
                  </a:lnTo>
                  <a:lnTo>
                    <a:pt x="49637" y="315824"/>
                  </a:lnTo>
                  <a:lnTo>
                    <a:pt x="49976" y="315737"/>
                  </a:lnTo>
                  <a:lnTo>
                    <a:pt x="50296" y="315732"/>
                  </a:lnTo>
                  <a:lnTo>
                    <a:pt x="50427" y="315730"/>
                  </a:lnTo>
                  <a:lnTo>
                    <a:pt x="50838" y="315713"/>
                  </a:lnTo>
                  <a:lnTo>
                    <a:pt x="51222" y="315687"/>
                  </a:lnTo>
                  <a:lnTo>
                    <a:pt x="51581" y="315678"/>
                  </a:lnTo>
                  <a:lnTo>
                    <a:pt x="52016" y="315757"/>
                  </a:lnTo>
                  <a:lnTo>
                    <a:pt x="52266" y="315863"/>
                  </a:lnTo>
                  <a:lnTo>
                    <a:pt x="52443" y="315924"/>
                  </a:lnTo>
                  <a:lnTo>
                    <a:pt x="53448" y="315985"/>
                  </a:lnTo>
                  <a:lnTo>
                    <a:pt x="53729" y="315906"/>
                  </a:lnTo>
                  <a:lnTo>
                    <a:pt x="54000" y="315804"/>
                  </a:lnTo>
                  <a:lnTo>
                    <a:pt x="54347" y="315666"/>
                  </a:lnTo>
                  <a:lnTo>
                    <a:pt x="54816" y="315392"/>
                  </a:lnTo>
                  <a:lnTo>
                    <a:pt x="55066" y="315257"/>
                  </a:lnTo>
                  <a:lnTo>
                    <a:pt x="55207" y="315169"/>
                  </a:lnTo>
                  <a:lnTo>
                    <a:pt x="55409" y="315008"/>
                  </a:lnTo>
                  <a:lnTo>
                    <a:pt x="55592" y="314679"/>
                  </a:lnTo>
                  <a:lnTo>
                    <a:pt x="55780" y="314355"/>
                  </a:lnTo>
                  <a:lnTo>
                    <a:pt x="55912" y="314147"/>
                  </a:lnTo>
                  <a:lnTo>
                    <a:pt x="56076" y="313969"/>
                  </a:lnTo>
                  <a:lnTo>
                    <a:pt x="56341" y="313660"/>
                  </a:lnTo>
                  <a:lnTo>
                    <a:pt x="56585" y="313388"/>
                  </a:lnTo>
                  <a:lnTo>
                    <a:pt x="56873" y="313044"/>
                  </a:lnTo>
                  <a:lnTo>
                    <a:pt x="57029" y="312845"/>
                  </a:lnTo>
                  <a:lnTo>
                    <a:pt x="57354" y="312368"/>
                  </a:lnTo>
                  <a:lnTo>
                    <a:pt x="57487" y="312163"/>
                  </a:lnTo>
                  <a:lnTo>
                    <a:pt x="57705" y="312001"/>
                  </a:lnTo>
                  <a:lnTo>
                    <a:pt x="57889" y="311740"/>
                  </a:lnTo>
                  <a:lnTo>
                    <a:pt x="58120" y="311440"/>
                  </a:lnTo>
                  <a:lnTo>
                    <a:pt x="58284" y="311253"/>
                  </a:lnTo>
                  <a:lnTo>
                    <a:pt x="58450" y="311077"/>
                  </a:lnTo>
                  <a:lnTo>
                    <a:pt x="58650" y="310797"/>
                  </a:lnTo>
                  <a:lnTo>
                    <a:pt x="58785" y="310625"/>
                  </a:lnTo>
                  <a:lnTo>
                    <a:pt x="59143" y="310425"/>
                  </a:lnTo>
                  <a:lnTo>
                    <a:pt x="59286" y="310306"/>
                  </a:lnTo>
                  <a:lnTo>
                    <a:pt x="59440" y="310138"/>
                  </a:lnTo>
                  <a:lnTo>
                    <a:pt x="59574" y="309949"/>
                  </a:lnTo>
                  <a:lnTo>
                    <a:pt x="59807" y="309695"/>
                  </a:lnTo>
                  <a:lnTo>
                    <a:pt x="60334" y="309262"/>
                  </a:lnTo>
                  <a:lnTo>
                    <a:pt x="60695" y="308996"/>
                  </a:lnTo>
                  <a:lnTo>
                    <a:pt x="60886" y="308913"/>
                  </a:lnTo>
                  <a:lnTo>
                    <a:pt x="61702" y="308757"/>
                  </a:lnTo>
                  <a:lnTo>
                    <a:pt x="62060" y="308689"/>
                  </a:lnTo>
                  <a:lnTo>
                    <a:pt x="62287" y="308666"/>
                  </a:lnTo>
                  <a:lnTo>
                    <a:pt x="62488" y="308661"/>
                  </a:lnTo>
                  <a:lnTo>
                    <a:pt x="62812" y="306647"/>
                  </a:lnTo>
                  <a:lnTo>
                    <a:pt x="63099" y="304890"/>
                  </a:lnTo>
                  <a:lnTo>
                    <a:pt x="63379" y="303201"/>
                  </a:lnTo>
                  <a:lnTo>
                    <a:pt x="63632" y="301634"/>
                  </a:lnTo>
                  <a:lnTo>
                    <a:pt x="64040" y="299141"/>
                  </a:lnTo>
                  <a:lnTo>
                    <a:pt x="64183" y="298269"/>
                  </a:lnTo>
                  <a:lnTo>
                    <a:pt x="64345" y="297234"/>
                  </a:lnTo>
                  <a:lnTo>
                    <a:pt x="64534" y="296076"/>
                  </a:lnTo>
                  <a:lnTo>
                    <a:pt x="64595" y="295681"/>
                  </a:lnTo>
                  <a:lnTo>
                    <a:pt x="64666" y="295259"/>
                  </a:lnTo>
                  <a:lnTo>
                    <a:pt x="64878" y="293964"/>
                  </a:lnTo>
                  <a:lnTo>
                    <a:pt x="65154" y="292248"/>
                  </a:lnTo>
                  <a:lnTo>
                    <a:pt x="65180" y="292098"/>
                  </a:lnTo>
                  <a:lnTo>
                    <a:pt x="65531" y="289891"/>
                  </a:lnTo>
                  <a:lnTo>
                    <a:pt x="65652" y="289151"/>
                  </a:lnTo>
                  <a:lnTo>
                    <a:pt x="65799" y="288234"/>
                  </a:lnTo>
                  <a:lnTo>
                    <a:pt x="65913" y="287517"/>
                  </a:lnTo>
                  <a:lnTo>
                    <a:pt x="66052" y="286708"/>
                  </a:lnTo>
                  <a:lnTo>
                    <a:pt x="66205" y="286285"/>
                  </a:lnTo>
                  <a:lnTo>
                    <a:pt x="66196" y="285832"/>
                  </a:lnTo>
                  <a:lnTo>
                    <a:pt x="66770" y="282232"/>
                  </a:lnTo>
                  <a:lnTo>
                    <a:pt x="66903" y="281423"/>
                  </a:lnTo>
                  <a:lnTo>
                    <a:pt x="67184" y="279637"/>
                  </a:lnTo>
                  <a:lnTo>
                    <a:pt x="67278" y="278987"/>
                  </a:lnTo>
                  <a:lnTo>
                    <a:pt x="67408" y="278174"/>
                  </a:lnTo>
                  <a:lnTo>
                    <a:pt x="67548" y="277353"/>
                  </a:lnTo>
                  <a:lnTo>
                    <a:pt x="67798" y="275729"/>
                  </a:lnTo>
                  <a:lnTo>
                    <a:pt x="67883" y="275233"/>
                  </a:lnTo>
                  <a:lnTo>
                    <a:pt x="68522" y="275334"/>
                  </a:lnTo>
                  <a:lnTo>
                    <a:pt x="68726" y="275354"/>
                  </a:lnTo>
                  <a:lnTo>
                    <a:pt x="69134" y="275377"/>
                  </a:lnTo>
                  <a:lnTo>
                    <a:pt x="69542" y="275377"/>
                  </a:lnTo>
                  <a:lnTo>
                    <a:pt x="69913" y="275362"/>
                  </a:lnTo>
                  <a:lnTo>
                    <a:pt x="70283" y="275326"/>
                  </a:lnTo>
                  <a:lnTo>
                    <a:pt x="70465" y="275295"/>
                  </a:lnTo>
                  <a:lnTo>
                    <a:pt x="70727" y="275231"/>
                  </a:lnTo>
                  <a:lnTo>
                    <a:pt x="70988" y="275148"/>
                  </a:lnTo>
                  <a:lnTo>
                    <a:pt x="71245" y="275049"/>
                  </a:lnTo>
                  <a:lnTo>
                    <a:pt x="71497" y="274939"/>
                  </a:lnTo>
                  <a:lnTo>
                    <a:pt x="72275" y="274956"/>
                  </a:lnTo>
                  <a:lnTo>
                    <a:pt x="72480" y="274841"/>
                  </a:lnTo>
                  <a:lnTo>
                    <a:pt x="72680" y="274717"/>
                  </a:lnTo>
                  <a:lnTo>
                    <a:pt x="72872" y="274581"/>
                  </a:lnTo>
                  <a:lnTo>
                    <a:pt x="73050" y="274433"/>
                  </a:lnTo>
                  <a:lnTo>
                    <a:pt x="73221" y="274264"/>
                  </a:lnTo>
                  <a:lnTo>
                    <a:pt x="73383" y="274081"/>
                  </a:lnTo>
                  <a:lnTo>
                    <a:pt x="73534" y="273886"/>
                  </a:lnTo>
                  <a:lnTo>
                    <a:pt x="73670" y="273682"/>
                  </a:lnTo>
                  <a:lnTo>
                    <a:pt x="73970" y="273495"/>
                  </a:lnTo>
                  <a:lnTo>
                    <a:pt x="75200" y="268332"/>
                  </a:lnTo>
                  <a:lnTo>
                    <a:pt x="75505" y="267741"/>
                  </a:lnTo>
                  <a:lnTo>
                    <a:pt x="75871" y="266962"/>
                  </a:lnTo>
                  <a:lnTo>
                    <a:pt x="76246" y="266186"/>
                  </a:lnTo>
                  <a:lnTo>
                    <a:pt x="76628" y="265415"/>
                  </a:lnTo>
                  <a:lnTo>
                    <a:pt x="77018" y="264647"/>
                  </a:lnTo>
                  <a:lnTo>
                    <a:pt x="77417" y="263884"/>
                  </a:lnTo>
                  <a:lnTo>
                    <a:pt x="77766" y="263233"/>
                  </a:lnTo>
                  <a:lnTo>
                    <a:pt x="78484" y="261943"/>
                  </a:lnTo>
                  <a:lnTo>
                    <a:pt x="79855" y="259524"/>
                  </a:lnTo>
                  <a:lnTo>
                    <a:pt x="80579" y="258256"/>
                  </a:lnTo>
                  <a:lnTo>
                    <a:pt x="81502" y="256661"/>
                  </a:lnTo>
                  <a:lnTo>
                    <a:pt x="82472" y="255322"/>
                  </a:lnTo>
                  <a:lnTo>
                    <a:pt x="83134" y="254441"/>
                  </a:lnTo>
                  <a:lnTo>
                    <a:pt x="83486" y="253986"/>
                  </a:lnTo>
                  <a:lnTo>
                    <a:pt x="84201" y="253084"/>
                  </a:lnTo>
                  <a:lnTo>
                    <a:pt x="84924" y="252190"/>
                  </a:lnTo>
                  <a:lnTo>
                    <a:pt x="85782" y="251150"/>
                  </a:lnTo>
                  <a:lnTo>
                    <a:pt x="86812" y="249935"/>
                  </a:lnTo>
                  <a:lnTo>
                    <a:pt x="87735" y="248836"/>
                  </a:lnTo>
                  <a:lnTo>
                    <a:pt x="88575" y="247784"/>
                  </a:lnTo>
                  <a:lnTo>
                    <a:pt x="89396" y="246718"/>
                  </a:lnTo>
                  <a:lnTo>
                    <a:pt x="90198" y="245638"/>
                  </a:lnTo>
                  <a:lnTo>
                    <a:pt x="90874" y="244693"/>
                  </a:lnTo>
                  <a:lnTo>
                    <a:pt x="91536" y="243737"/>
                  </a:lnTo>
                  <a:lnTo>
                    <a:pt x="92183" y="242770"/>
                  </a:lnTo>
                  <a:lnTo>
                    <a:pt x="92817" y="241794"/>
                  </a:lnTo>
                  <a:lnTo>
                    <a:pt x="93262" y="241083"/>
                  </a:lnTo>
                  <a:lnTo>
                    <a:pt x="93436" y="240810"/>
                  </a:lnTo>
                  <a:lnTo>
                    <a:pt x="93973" y="239929"/>
                  </a:lnTo>
                  <a:lnTo>
                    <a:pt x="94497" y="239041"/>
                  </a:lnTo>
                  <a:lnTo>
                    <a:pt x="95011" y="238147"/>
                  </a:lnTo>
                  <a:lnTo>
                    <a:pt x="95514" y="237246"/>
                  </a:lnTo>
                  <a:lnTo>
                    <a:pt x="96004" y="236338"/>
                  </a:lnTo>
                  <a:lnTo>
                    <a:pt x="96613" y="235232"/>
                  </a:lnTo>
                  <a:lnTo>
                    <a:pt x="97200" y="234114"/>
                  </a:lnTo>
                  <a:lnTo>
                    <a:pt x="97486" y="233551"/>
                  </a:lnTo>
                  <a:lnTo>
                    <a:pt x="97826" y="232864"/>
                  </a:lnTo>
                  <a:lnTo>
                    <a:pt x="98156" y="232173"/>
                  </a:lnTo>
                  <a:lnTo>
                    <a:pt x="98480" y="231478"/>
                  </a:lnTo>
                  <a:lnTo>
                    <a:pt x="98794" y="230779"/>
                  </a:lnTo>
                  <a:lnTo>
                    <a:pt x="99100" y="230077"/>
                  </a:lnTo>
                  <a:lnTo>
                    <a:pt x="99453" y="229230"/>
                  </a:lnTo>
                  <a:lnTo>
                    <a:pt x="99792" y="228377"/>
                  </a:lnTo>
                  <a:lnTo>
                    <a:pt x="100120" y="227519"/>
                  </a:lnTo>
                  <a:lnTo>
                    <a:pt x="101094" y="224872"/>
                  </a:lnTo>
                  <a:lnTo>
                    <a:pt x="101748" y="223018"/>
                  </a:lnTo>
                  <a:lnTo>
                    <a:pt x="102375" y="221154"/>
                  </a:lnTo>
                  <a:lnTo>
                    <a:pt x="102632" y="220158"/>
                  </a:lnTo>
                  <a:lnTo>
                    <a:pt x="102881" y="219159"/>
                  </a:lnTo>
                  <a:lnTo>
                    <a:pt x="103120" y="218159"/>
                  </a:lnTo>
                  <a:lnTo>
                    <a:pt x="103353" y="217156"/>
                  </a:lnTo>
                  <a:lnTo>
                    <a:pt x="103576" y="216152"/>
                  </a:lnTo>
                  <a:lnTo>
                    <a:pt x="103967" y="214278"/>
                  </a:lnTo>
                  <a:lnTo>
                    <a:pt x="104048" y="213867"/>
                  </a:lnTo>
                  <a:lnTo>
                    <a:pt x="104152" y="213339"/>
                  </a:lnTo>
                  <a:lnTo>
                    <a:pt x="104561" y="211170"/>
                  </a:lnTo>
                  <a:lnTo>
                    <a:pt x="104719" y="210245"/>
                  </a:lnTo>
                  <a:lnTo>
                    <a:pt x="104869" y="209318"/>
                  </a:lnTo>
                  <a:lnTo>
                    <a:pt x="104933" y="208854"/>
                  </a:lnTo>
                  <a:lnTo>
                    <a:pt x="105047" y="207868"/>
                  </a:lnTo>
                  <a:lnTo>
                    <a:pt x="105136" y="206880"/>
                  </a:lnTo>
                  <a:lnTo>
                    <a:pt x="105170" y="206386"/>
                  </a:lnTo>
                  <a:lnTo>
                    <a:pt x="105199" y="205756"/>
                  </a:lnTo>
                  <a:lnTo>
                    <a:pt x="105407" y="202253"/>
                  </a:lnTo>
                  <a:lnTo>
                    <a:pt x="105501" y="199128"/>
                  </a:lnTo>
                  <a:lnTo>
                    <a:pt x="105566" y="191543"/>
                  </a:lnTo>
                  <a:lnTo>
                    <a:pt x="105573" y="190713"/>
                  </a:lnTo>
                  <a:lnTo>
                    <a:pt x="105578" y="189987"/>
                  </a:lnTo>
                  <a:lnTo>
                    <a:pt x="105774" y="187614"/>
                  </a:lnTo>
                  <a:lnTo>
                    <a:pt x="105891" y="186369"/>
                  </a:lnTo>
                  <a:lnTo>
                    <a:pt x="105978" y="185541"/>
                  </a:lnTo>
                  <a:lnTo>
                    <a:pt x="106039" y="185152"/>
                  </a:lnTo>
                  <a:lnTo>
                    <a:pt x="106181" y="184368"/>
                  </a:lnTo>
                  <a:lnTo>
                    <a:pt x="106341" y="183588"/>
                  </a:lnTo>
                  <a:lnTo>
                    <a:pt x="106521" y="182813"/>
                  </a:lnTo>
                  <a:lnTo>
                    <a:pt x="106718" y="182042"/>
                  </a:lnTo>
                  <a:lnTo>
                    <a:pt x="106919" y="181337"/>
                  </a:lnTo>
                  <a:lnTo>
                    <a:pt x="107136" y="180636"/>
                  </a:lnTo>
                  <a:lnTo>
                    <a:pt x="107370" y="179940"/>
                  </a:lnTo>
                  <a:lnTo>
                    <a:pt x="107622" y="179249"/>
                  </a:lnTo>
                  <a:lnTo>
                    <a:pt x="107887" y="178567"/>
                  </a:lnTo>
                  <a:lnTo>
                    <a:pt x="108216" y="177803"/>
                  </a:lnTo>
                  <a:lnTo>
                    <a:pt x="108571" y="177049"/>
                  </a:lnTo>
                  <a:lnTo>
                    <a:pt x="108943" y="176304"/>
                  </a:lnTo>
                  <a:lnTo>
                    <a:pt x="110171" y="173893"/>
                  </a:lnTo>
                  <a:lnTo>
                    <a:pt x="110573" y="173122"/>
                  </a:lnTo>
                  <a:lnTo>
                    <a:pt x="111132" y="172051"/>
                  </a:lnTo>
                  <a:lnTo>
                    <a:pt x="112121" y="170224"/>
                  </a:lnTo>
                  <a:lnTo>
                    <a:pt x="112888" y="168887"/>
                  </a:lnTo>
                  <a:lnTo>
                    <a:pt x="113513" y="167761"/>
                  </a:lnTo>
                  <a:lnTo>
                    <a:pt x="114833" y="165303"/>
                  </a:lnTo>
                  <a:lnTo>
                    <a:pt x="115051" y="164878"/>
                  </a:lnTo>
                  <a:lnTo>
                    <a:pt x="115262" y="164447"/>
                  </a:lnTo>
                  <a:lnTo>
                    <a:pt x="115450" y="164036"/>
                  </a:lnTo>
                  <a:lnTo>
                    <a:pt x="115808" y="163205"/>
                  </a:lnTo>
                  <a:lnTo>
                    <a:pt x="116584" y="161308"/>
                  </a:lnTo>
                  <a:lnTo>
                    <a:pt x="116792" y="160775"/>
                  </a:lnTo>
                  <a:lnTo>
                    <a:pt x="116991" y="160238"/>
                  </a:lnTo>
                  <a:lnTo>
                    <a:pt x="117173" y="159696"/>
                  </a:lnTo>
                  <a:lnTo>
                    <a:pt x="117312" y="159245"/>
                  </a:lnTo>
                  <a:lnTo>
                    <a:pt x="117441" y="158791"/>
                  </a:lnTo>
                  <a:lnTo>
                    <a:pt x="117562" y="158335"/>
                  </a:lnTo>
                  <a:lnTo>
                    <a:pt x="117675" y="157876"/>
                  </a:lnTo>
                  <a:lnTo>
                    <a:pt x="117740" y="157598"/>
                  </a:lnTo>
                  <a:lnTo>
                    <a:pt x="118076" y="156151"/>
                  </a:lnTo>
                  <a:lnTo>
                    <a:pt x="118196" y="155603"/>
                  </a:lnTo>
                  <a:lnTo>
                    <a:pt x="118307" y="154987"/>
                  </a:lnTo>
                  <a:lnTo>
                    <a:pt x="118360" y="154644"/>
                  </a:lnTo>
                  <a:lnTo>
                    <a:pt x="118448" y="153957"/>
                  </a:lnTo>
                  <a:lnTo>
                    <a:pt x="118519" y="153229"/>
                  </a:lnTo>
                  <a:lnTo>
                    <a:pt x="118545" y="152845"/>
                  </a:lnTo>
                  <a:lnTo>
                    <a:pt x="118567" y="152393"/>
                  </a:lnTo>
                  <a:lnTo>
                    <a:pt x="118589" y="151689"/>
                  </a:lnTo>
                  <a:lnTo>
                    <a:pt x="118594" y="150864"/>
                  </a:lnTo>
                  <a:lnTo>
                    <a:pt x="118575" y="150038"/>
                  </a:lnTo>
                  <a:lnTo>
                    <a:pt x="118557" y="149625"/>
                  </a:lnTo>
                  <a:lnTo>
                    <a:pt x="118477" y="148714"/>
                  </a:lnTo>
                  <a:lnTo>
                    <a:pt x="118735" y="148543"/>
                  </a:lnTo>
                  <a:lnTo>
                    <a:pt x="120083" y="147527"/>
                  </a:lnTo>
                  <a:lnTo>
                    <a:pt x="121378" y="145793"/>
                  </a:lnTo>
                  <a:lnTo>
                    <a:pt x="121922" y="145021"/>
                  </a:lnTo>
                  <a:lnTo>
                    <a:pt x="122692" y="143019"/>
                  </a:lnTo>
                  <a:lnTo>
                    <a:pt x="123195" y="140949"/>
                  </a:lnTo>
                  <a:lnTo>
                    <a:pt x="123750" y="139529"/>
                  </a:lnTo>
                  <a:lnTo>
                    <a:pt x="123961" y="138948"/>
                  </a:lnTo>
                  <a:lnTo>
                    <a:pt x="124101" y="138494"/>
                  </a:lnTo>
                  <a:lnTo>
                    <a:pt x="124792" y="136946"/>
                  </a:lnTo>
                  <a:lnTo>
                    <a:pt x="125684" y="135466"/>
                  </a:lnTo>
                  <a:lnTo>
                    <a:pt x="125887" y="135276"/>
                  </a:lnTo>
                  <a:lnTo>
                    <a:pt x="126231" y="134695"/>
                  </a:lnTo>
                  <a:lnTo>
                    <a:pt x="126571" y="134313"/>
                  </a:lnTo>
                  <a:lnTo>
                    <a:pt x="127323" y="133287"/>
                  </a:lnTo>
                  <a:lnTo>
                    <a:pt x="128871" y="132144"/>
                  </a:lnTo>
                  <a:lnTo>
                    <a:pt x="130019" y="131318"/>
                  </a:lnTo>
                  <a:lnTo>
                    <a:pt x="130956" y="130941"/>
                  </a:lnTo>
                  <a:lnTo>
                    <a:pt x="132024" y="130895"/>
                  </a:lnTo>
                  <a:lnTo>
                    <a:pt x="132481" y="131295"/>
                  </a:lnTo>
                  <a:lnTo>
                    <a:pt x="133123" y="132802"/>
                  </a:lnTo>
                  <a:lnTo>
                    <a:pt x="133380" y="133197"/>
                  </a:lnTo>
                  <a:lnTo>
                    <a:pt x="133573" y="133655"/>
                  </a:lnTo>
                  <a:lnTo>
                    <a:pt x="134222" y="134508"/>
                  </a:lnTo>
                  <a:lnTo>
                    <a:pt x="134619" y="134776"/>
                  </a:lnTo>
                  <a:lnTo>
                    <a:pt x="135084" y="134785"/>
                  </a:lnTo>
                  <a:lnTo>
                    <a:pt x="135416" y="134853"/>
                  </a:lnTo>
                  <a:lnTo>
                    <a:pt x="136624" y="134354"/>
                  </a:lnTo>
                  <a:lnTo>
                    <a:pt x="137429" y="133982"/>
                  </a:lnTo>
                  <a:lnTo>
                    <a:pt x="138301" y="133669"/>
                  </a:lnTo>
                  <a:lnTo>
                    <a:pt x="139566" y="133496"/>
                  </a:lnTo>
                  <a:lnTo>
                    <a:pt x="139899" y="133569"/>
                  </a:lnTo>
                  <a:lnTo>
                    <a:pt x="140764" y="133582"/>
                  </a:lnTo>
                  <a:lnTo>
                    <a:pt x="141693" y="133859"/>
                  </a:lnTo>
                  <a:lnTo>
                    <a:pt x="142021" y="134127"/>
                  </a:lnTo>
                  <a:lnTo>
                    <a:pt x="143192" y="135639"/>
                  </a:lnTo>
                  <a:lnTo>
                    <a:pt x="143781" y="136301"/>
                  </a:lnTo>
                  <a:lnTo>
                    <a:pt x="144370" y="136832"/>
                  </a:lnTo>
                  <a:lnTo>
                    <a:pt x="145568" y="136851"/>
                  </a:lnTo>
                  <a:lnTo>
                    <a:pt x="146372" y="136669"/>
                  </a:lnTo>
                  <a:lnTo>
                    <a:pt x="147108" y="136292"/>
                  </a:lnTo>
                  <a:lnTo>
                    <a:pt x="147448" y="135974"/>
                  </a:lnTo>
                  <a:lnTo>
                    <a:pt x="147935" y="134681"/>
                  </a:lnTo>
                  <a:lnTo>
                    <a:pt x="148294" y="133129"/>
                  </a:lnTo>
                  <a:lnTo>
                    <a:pt x="148517" y="131899"/>
                  </a:lnTo>
                  <a:lnTo>
                    <a:pt x="149276" y="130351"/>
                  </a:lnTo>
                  <a:lnTo>
                    <a:pt x="149820" y="129579"/>
                  </a:lnTo>
                  <a:lnTo>
                    <a:pt x="150092" y="129388"/>
                  </a:lnTo>
                  <a:lnTo>
                    <a:pt x="150639" y="128490"/>
                  </a:lnTo>
                  <a:lnTo>
                    <a:pt x="151047" y="128040"/>
                  </a:lnTo>
                  <a:lnTo>
                    <a:pt x="151984" y="127859"/>
                  </a:lnTo>
                  <a:lnTo>
                    <a:pt x="152781" y="127877"/>
                  </a:lnTo>
                  <a:lnTo>
                    <a:pt x="154643" y="128099"/>
                  </a:lnTo>
                  <a:lnTo>
                    <a:pt x="155575" y="127922"/>
                  </a:lnTo>
                  <a:lnTo>
                    <a:pt x="156316" y="127482"/>
                  </a:lnTo>
                  <a:lnTo>
                    <a:pt x="158412" y="125698"/>
                  </a:lnTo>
                  <a:lnTo>
                    <a:pt x="158752" y="125312"/>
                  </a:lnTo>
                  <a:lnTo>
                    <a:pt x="161206" y="121976"/>
                  </a:lnTo>
                  <a:lnTo>
                    <a:pt x="161678" y="121659"/>
                  </a:lnTo>
                  <a:lnTo>
                    <a:pt x="162082" y="121209"/>
                  </a:lnTo>
                  <a:lnTo>
                    <a:pt x="163231" y="120256"/>
                  </a:lnTo>
                  <a:lnTo>
                    <a:pt x="164443" y="119562"/>
                  </a:lnTo>
                  <a:lnTo>
                    <a:pt x="164843" y="119371"/>
                  </a:lnTo>
                  <a:lnTo>
                    <a:pt x="165723" y="118736"/>
                  </a:lnTo>
                  <a:lnTo>
                    <a:pt x="167075" y="117592"/>
                  </a:lnTo>
                  <a:lnTo>
                    <a:pt x="167544" y="117338"/>
                  </a:lnTo>
                  <a:lnTo>
                    <a:pt x="168760" y="116321"/>
                  </a:lnTo>
                  <a:lnTo>
                    <a:pt x="169439" y="115549"/>
                  </a:lnTo>
                  <a:lnTo>
                    <a:pt x="170112" y="115173"/>
                  </a:lnTo>
                  <a:lnTo>
                    <a:pt x="170848" y="114928"/>
                  </a:lnTo>
                  <a:lnTo>
                    <a:pt x="172453" y="114564"/>
                  </a:lnTo>
                  <a:lnTo>
                    <a:pt x="174916" y="114410"/>
                  </a:lnTo>
                  <a:lnTo>
                    <a:pt x="179670" y="112998"/>
                  </a:lnTo>
                  <a:lnTo>
                    <a:pt x="180342" y="112617"/>
                  </a:lnTo>
                  <a:lnTo>
                    <a:pt x="180784" y="110094"/>
                  </a:lnTo>
                  <a:lnTo>
                    <a:pt x="180856" y="109767"/>
                  </a:lnTo>
                  <a:lnTo>
                    <a:pt x="180864" y="109376"/>
                  </a:lnTo>
                  <a:lnTo>
                    <a:pt x="181196" y="108069"/>
                  </a:lnTo>
                  <a:lnTo>
                    <a:pt x="181290" y="107697"/>
                  </a:lnTo>
                  <a:lnTo>
                    <a:pt x="181305" y="106916"/>
                  </a:lnTo>
                  <a:lnTo>
                    <a:pt x="181117" y="106199"/>
                  </a:lnTo>
                  <a:lnTo>
                    <a:pt x="180728" y="105736"/>
                  </a:lnTo>
                  <a:lnTo>
                    <a:pt x="180395" y="105532"/>
                  </a:lnTo>
                  <a:lnTo>
                    <a:pt x="179666" y="105523"/>
                  </a:lnTo>
                  <a:lnTo>
                    <a:pt x="177268" y="105609"/>
                  </a:lnTo>
                  <a:lnTo>
                    <a:pt x="176467" y="105596"/>
                  </a:lnTo>
                  <a:lnTo>
                    <a:pt x="176003" y="105396"/>
                  </a:lnTo>
                  <a:lnTo>
                    <a:pt x="175478" y="104997"/>
                  </a:lnTo>
                  <a:lnTo>
                    <a:pt x="175221" y="104602"/>
                  </a:lnTo>
                  <a:lnTo>
                    <a:pt x="174836" y="103812"/>
                  </a:lnTo>
                  <a:lnTo>
                    <a:pt x="174840" y="103422"/>
                  </a:lnTo>
                  <a:lnTo>
                    <a:pt x="174783" y="103032"/>
                  </a:lnTo>
                  <a:lnTo>
                    <a:pt x="174855" y="102646"/>
                  </a:lnTo>
                  <a:lnTo>
                    <a:pt x="175134" y="101870"/>
                  </a:lnTo>
                  <a:lnTo>
                    <a:pt x="175346" y="101094"/>
                  </a:lnTo>
                  <a:lnTo>
                    <a:pt x="176044" y="99414"/>
                  </a:lnTo>
                  <a:lnTo>
                    <a:pt x="176871" y="97671"/>
                  </a:lnTo>
                  <a:lnTo>
                    <a:pt x="177555" y="96514"/>
                  </a:lnTo>
                  <a:lnTo>
                    <a:pt x="177895" y="96133"/>
                  </a:lnTo>
                  <a:lnTo>
                    <a:pt x="179670" y="93755"/>
                  </a:lnTo>
                  <a:lnTo>
                    <a:pt x="179874" y="93305"/>
                  </a:lnTo>
                  <a:lnTo>
                    <a:pt x="180165" y="92075"/>
                  </a:lnTo>
                  <a:lnTo>
                    <a:pt x="181199" y="89947"/>
                  </a:lnTo>
                  <a:lnTo>
                    <a:pt x="181558" y="88395"/>
                  </a:lnTo>
                  <a:lnTo>
                    <a:pt x="181505" y="87678"/>
                  </a:lnTo>
                  <a:lnTo>
                    <a:pt x="181384" y="86897"/>
                  </a:lnTo>
                  <a:lnTo>
                    <a:pt x="181192" y="86439"/>
                  </a:lnTo>
                  <a:lnTo>
                    <a:pt x="180871" y="85717"/>
                  </a:lnTo>
                  <a:lnTo>
                    <a:pt x="180886" y="85004"/>
                  </a:lnTo>
                  <a:lnTo>
                    <a:pt x="180958" y="84551"/>
                  </a:lnTo>
                  <a:lnTo>
                    <a:pt x="181369" y="83970"/>
                  </a:lnTo>
                  <a:lnTo>
                    <a:pt x="183046" y="83089"/>
                  </a:lnTo>
                  <a:lnTo>
                    <a:pt x="183515" y="82967"/>
                  </a:lnTo>
                  <a:lnTo>
                    <a:pt x="184383" y="82853"/>
                  </a:lnTo>
                  <a:lnTo>
                    <a:pt x="185580" y="82871"/>
                  </a:lnTo>
                  <a:lnTo>
                    <a:pt x="187174" y="83162"/>
                  </a:lnTo>
                  <a:lnTo>
                    <a:pt x="188039" y="83239"/>
                  </a:lnTo>
                  <a:lnTo>
                    <a:pt x="188896" y="83579"/>
                  </a:lnTo>
                  <a:lnTo>
                    <a:pt x="190025" y="83729"/>
                  </a:lnTo>
                  <a:lnTo>
                    <a:pt x="190894" y="83679"/>
                  </a:lnTo>
                  <a:lnTo>
                    <a:pt x="192892" y="83452"/>
                  </a:lnTo>
                  <a:lnTo>
                    <a:pt x="193693" y="83470"/>
                  </a:lnTo>
                  <a:lnTo>
                    <a:pt x="195365" y="83044"/>
                  </a:lnTo>
                  <a:lnTo>
                    <a:pt x="196374" y="82281"/>
                  </a:lnTo>
                  <a:lnTo>
                    <a:pt x="197730" y="81002"/>
                  </a:lnTo>
                  <a:lnTo>
                    <a:pt x="198274" y="80298"/>
                  </a:lnTo>
                  <a:lnTo>
                    <a:pt x="199157" y="79209"/>
                  </a:lnTo>
                  <a:lnTo>
                    <a:pt x="199497" y="78755"/>
                  </a:lnTo>
                  <a:lnTo>
                    <a:pt x="200037" y="78310"/>
                  </a:lnTo>
                  <a:lnTo>
                    <a:pt x="200581" y="77734"/>
                  </a:lnTo>
                  <a:lnTo>
                    <a:pt x="201201" y="76513"/>
                  </a:lnTo>
                  <a:lnTo>
                    <a:pt x="201884" y="75614"/>
                  </a:lnTo>
                  <a:lnTo>
                    <a:pt x="202575" y="74130"/>
                  </a:lnTo>
                  <a:lnTo>
                    <a:pt x="203119" y="73422"/>
                  </a:lnTo>
                  <a:lnTo>
                    <a:pt x="205351" y="71385"/>
                  </a:lnTo>
                  <a:lnTo>
                    <a:pt x="205687" y="71194"/>
                  </a:lnTo>
                  <a:lnTo>
                    <a:pt x="207096" y="70504"/>
                  </a:lnTo>
                  <a:lnTo>
                    <a:pt x="207964" y="70386"/>
                  </a:lnTo>
                  <a:lnTo>
                    <a:pt x="208761" y="70400"/>
                  </a:lnTo>
                  <a:lnTo>
                    <a:pt x="212100" y="69873"/>
                  </a:lnTo>
                  <a:lnTo>
                    <a:pt x="213304" y="69438"/>
                  </a:lnTo>
                  <a:lnTo>
                    <a:pt x="214112" y="69061"/>
                  </a:lnTo>
                  <a:lnTo>
                    <a:pt x="214921" y="68494"/>
                  </a:lnTo>
                  <a:lnTo>
                    <a:pt x="215601" y="67659"/>
                  </a:lnTo>
                  <a:lnTo>
                    <a:pt x="217655" y="64119"/>
                  </a:lnTo>
                  <a:lnTo>
                    <a:pt x="217931" y="63733"/>
                  </a:lnTo>
                  <a:lnTo>
                    <a:pt x="218342" y="62894"/>
                  </a:lnTo>
                  <a:lnTo>
                    <a:pt x="218762" y="61732"/>
                  </a:lnTo>
                  <a:lnTo>
                    <a:pt x="218709" y="60951"/>
                  </a:lnTo>
                  <a:lnTo>
                    <a:pt x="218592" y="60171"/>
                  </a:lnTo>
                  <a:lnTo>
                    <a:pt x="218331" y="59776"/>
                  </a:lnTo>
                  <a:lnTo>
                    <a:pt x="218139" y="59449"/>
                  </a:lnTo>
                  <a:lnTo>
                    <a:pt x="217874" y="59118"/>
                  </a:lnTo>
                  <a:lnTo>
                    <a:pt x="217357" y="58328"/>
                  </a:lnTo>
                  <a:lnTo>
                    <a:pt x="217172" y="57480"/>
                  </a:lnTo>
                  <a:lnTo>
                    <a:pt x="217243" y="57094"/>
                  </a:lnTo>
                  <a:lnTo>
                    <a:pt x="217326" y="56313"/>
                  </a:lnTo>
                  <a:lnTo>
                    <a:pt x="217538" y="55537"/>
                  </a:lnTo>
                  <a:lnTo>
                    <a:pt x="218914" y="52898"/>
                  </a:lnTo>
                  <a:lnTo>
                    <a:pt x="219460" y="51576"/>
                  </a:lnTo>
                  <a:lnTo>
                    <a:pt x="220154" y="49497"/>
                  </a:lnTo>
                  <a:lnTo>
                    <a:pt x="221065" y="47491"/>
                  </a:lnTo>
                  <a:lnTo>
                    <a:pt x="221885" y="46434"/>
                  </a:lnTo>
                  <a:lnTo>
                    <a:pt x="222391" y="45944"/>
                  </a:lnTo>
                  <a:lnTo>
                    <a:pt x="223335" y="45449"/>
                  </a:lnTo>
                  <a:lnTo>
                    <a:pt x="224845" y="44923"/>
                  </a:lnTo>
                  <a:lnTo>
                    <a:pt x="225729" y="44846"/>
                  </a:lnTo>
                  <a:lnTo>
                    <a:pt x="226863" y="44810"/>
                  </a:lnTo>
                  <a:lnTo>
                    <a:pt x="229570" y="44696"/>
                  </a:lnTo>
                  <a:lnTo>
                    <a:pt x="231492" y="44505"/>
                  </a:lnTo>
                  <a:lnTo>
                    <a:pt x="232342" y="44392"/>
                  </a:lnTo>
                  <a:lnTo>
                    <a:pt x="233540" y="43748"/>
                  </a:lnTo>
                  <a:lnTo>
                    <a:pt x="234264" y="42994"/>
                  </a:lnTo>
                  <a:lnTo>
                    <a:pt x="234800" y="41782"/>
                  </a:lnTo>
                  <a:lnTo>
                    <a:pt x="235711" y="39209"/>
                  </a:lnTo>
                  <a:lnTo>
                    <a:pt x="236187" y="38039"/>
                  </a:lnTo>
                  <a:lnTo>
                    <a:pt x="236942" y="36904"/>
                  </a:lnTo>
                  <a:lnTo>
                    <a:pt x="237791" y="36110"/>
                  </a:lnTo>
                  <a:lnTo>
                    <a:pt x="239178" y="35389"/>
                  </a:lnTo>
                  <a:lnTo>
                    <a:pt x="241131" y="35203"/>
                  </a:lnTo>
                  <a:lnTo>
                    <a:pt x="242422" y="35012"/>
                  </a:lnTo>
                  <a:lnTo>
                    <a:pt x="244657" y="34708"/>
                  </a:lnTo>
                  <a:lnTo>
                    <a:pt x="245915" y="34295"/>
                  </a:lnTo>
                  <a:lnTo>
                    <a:pt x="246948" y="33872"/>
                  </a:lnTo>
                  <a:lnTo>
                    <a:pt x="247328" y="32815"/>
                  </a:lnTo>
                  <a:lnTo>
                    <a:pt x="246743" y="31511"/>
                  </a:lnTo>
                  <a:lnTo>
                    <a:pt x="246168" y="30815"/>
                  </a:lnTo>
                  <a:lnTo>
                    <a:pt x="244092" y="28849"/>
                  </a:lnTo>
                  <a:lnTo>
                    <a:pt x="242671" y="27262"/>
                  </a:lnTo>
                  <a:lnTo>
                    <a:pt x="241855" y="25560"/>
                  </a:lnTo>
                  <a:lnTo>
                    <a:pt x="241475" y="24008"/>
                  </a:lnTo>
                  <a:lnTo>
                    <a:pt x="241349" y="22383"/>
                  </a:lnTo>
                  <a:lnTo>
                    <a:pt x="241663" y="20945"/>
                  </a:lnTo>
                  <a:lnTo>
                    <a:pt x="242112" y="19551"/>
                  </a:lnTo>
                  <a:lnTo>
                    <a:pt x="242708" y="18627"/>
                  </a:lnTo>
                  <a:lnTo>
                    <a:pt x="243468" y="17744"/>
                  </a:lnTo>
                  <a:lnTo>
                    <a:pt x="244782" y="16943"/>
                  </a:lnTo>
                  <a:lnTo>
                    <a:pt x="245952" y="16676"/>
                  </a:lnTo>
                  <a:lnTo>
                    <a:pt x="247657" y="16820"/>
                  </a:lnTo>
                  <a:lnTo>
                    <a:pt x="248909" y="17518"/>
                  </a:lnTo>
                  <a:lnTo>
                    <a:pt x="250073" y="18413"/>
                  </a:lnTo>
                  <a:lnTo>
                    <a:pt x="251112" y="18753"/>
                  </a:lnTo>
                  <a:lnTo>
                    <a:pt x="252214" y="18903"/>
                  </a:lnTo>
                  <a:lnTo>
                    <a:pt x="255111" y="18903"/>
                  </a:lnTo>
                  <a:lnTo>
                    <a:pt x="255670" y="18776"/>
                  </a:lnTo>
                  <a:lnTo>
                    <a:pt x="256569" y="17886"/>
                  </a:lnTo>
                  <a:lnTo>
                    <a:pt x="258302" y="15132"/>
                  </a:lnTo>
                  <a:lnTo>
                    <a:pt x="259945" y="12232"/>
                  </a:lnTo>
                  <a:lnTo>
                    <a:pt x="261494" y="8326"/>
                  </a:lnTo>
                  <a:lnTo>
                    <a:pt x="262113" y="6134"/>
                  </a:lnTo>
                  <a:lnTo>
                    <a:pt x="262638" y="4904"/>
                  </a:lnTo>
                  <a:lnTo>
                    <a:pt x="263147" y="4152"/>
                  </a:lnTo>
                  <a:lnTo>
                    <a:pt x="263382" y="3829"/>
                  </a:lnTo>
                  <a:lnTo>
                    <a:pt x="264066" y="2971"/>
                  </a:lnTo>
                  <a:lnTo>
                    <a:pt x="264495" y="2454"/>
                  </a:lnTo>
                  <a:lnTo>
                    <a:pt x="265343" y="1211"/>
                  </a:lnTo>
                  <a:lnTo>
                    <a:pt x="266603" y="0"/>
                  </a:lnTo>
                  <a:lnTo>
                    <a:pt x="270002" y="104"/>
                  </a:lnTo>
                  <a:lnTo>
                    <a:pt x="269791" y="2672"/>
                  </a:lnTo>
                  <a:lnTo>
                    <a:pt x="269961" y="4233"/>
                  </a:lnTo>
                  <a:lnTo>
                    <a:pt x="271053" y="5948"/>
                  </a:lnTo>
                  <a:lnTo>
                    <a:pt x="272521" y="7563"/>
                  </a:lnTo>
                  <a:lnTo>
                    <a:pt x="274538" y="9678"/>
                  </a:lnTo>
                  <a:lnTo>
                    <a:pt x="277601" y="12101"/>
                  </a:lnTo>
                  <a:lnTo>
                    <a:pt x="280037" y="14315"/>
                  </a:lnTo>
                  <a:lnTo>
                    <a:pt x="282304" y="16230"/>
                  </a:lnTo>
                  <a:lnTo>
                    <a:pt x="284361" y="17746"/>
                  </a:lnTo>
                  <a:lnTo>
                    <a:pt x="286797" y="19356"/>
                  </a:lnTo>
                  <a:lnTo>
                    <a:pt x="288686" y="20668"/>
                  </a:lnTo>
                  <a:lnTo>
                    <a:pt x="289860" y="21775"/>
                  </a:lnTo>
                  <a:lnTo>
                    <a:pt x="290449" y="22533"/>
                  </a:lnTo>
                  <a:lnTo>
                    <a:pt x="290740" y="23694"/>
                  </a:lnTo>
                  <a:lnTo>
                    <a:pt x="290782" y="25105"/>
                  </a:lnTo>
                  <a:lnTo>
                    <a:pt x="290782" y="26816"/>
                  </a:lnTo>
                  <a:lnTo>
                    <a:pt x="290952" y="28532"/>
                  </a:lnTo>
                  <a:lnTo>
                    <a:pt x="291246" y="29793"/>
                  </a:lnTo>
                  <a:lnTo>
                    <a:pt x="291790" y="30950"/>
                  </a:lnTo>
                  <a:lnTo>
                    <a:pt x="292463" y="31708"/>
                  </a:lnTo>
                  <a:lnTo>
                    <a:pt x="293300" y="32416"/>
                  </a:lnTo>
                  <a:lnTo>
                    <a:pt x="294728" y="33423"/>
                  </a:lnTo>
                  <a:lnTo>
                    <a:pt x="295907" y="34177"/>
                  </a:lnTo>
                  <a:lnTo>
                    <a:pt x="297081" y="35538"/>
                  </a:lnTo>
                  <a:lnTo>
                    <a:pt x="297837" y="37203"/>
                  </a:lnTo>
                  <a:lnTo>
                    <a:pt x="297920" y="38714"/>
                  </a:lnTo>
                  <a:lnTo>
                    <a:pt x="297459" y="40629"/>
                  </a:lnTo>
                  <a:lnTo>
                    <a:pt x="296538" y="41941"/>
                  </a:lnTo>
                  <a:lnTo>
                    <a:pt x="295276" y="43252"/>
                  </a:lnTo>
                  <a:lnTo>
                    <a:pt x="294309" y="44514"/>
                  </a:lnTo>
                  <a:lnTo>
                    <a:pt x="293807" y="45771"/>
                  </a:lnTo>
                  <a:lnTo>
                    <a:pt x="293641" y="46828"/>
                  </a:lnTo>
                  <a:lnTo>
                    <a:pt x="293807" y="47940"/>
                  </a:lnTo>
                  <a:lnTo>
                    <a:pt x="294521" y="49551"/>
                  </a:lnTo>
                  <a:lnTo>
                    <a:pt x="295484" y="51570"/>
                  </a:lnTo>
                  <a:lnTo>
                    <a:pt x="296032" y="52578"/>
                  </a:lnTo>
                  <a:lnTo>
                    <a:pt x="296327" y="53535"/>
                  </a:lnTo>
                  <a:lnTo>
                    <a:pt x="296410" y="54592"/>
                  </a:lnTo>
                  <a:lnTo>
                    <a:pt x="296160" y="55201"/>
                  </a:lnTo>
                  <a:lnTo>
                    <a:pt x="295530" y="55500"/>
                  </a:lnTo>
                  <a:lnTo>
                    <a:pt x="294604" y="55600"/>
                  </a:lnTo>
                  <a:lnTo>
                    <a:pt x="293472" y="56004"/>
                  </a:lnTo>
                  <a:lnTo>
                    <a:pt x="292255" y="56911"/>
                  </a:lnTo>
                  <a:lnTo>
                    <a:pt x="291624" y="57719"/>
                  </a:lnTo>
                  <a:lnTo>
                    <a:pt x="291288" y="59131"/>
                  </a:lnTo>
                  <a:lnTo>
                    <a:pt x="291160" y="60642"/>
                  </a:lnTo>
                  <a:lnTo>
                    <a:pt x="291413" y="61854"/>
                  </a:lnTo>
                  <a:lnTo>
                    <a:pt x="291961" y="62711"/>
                  </a:lnTo>
                  <a:lnTo>
                    <a:pt x="293094" y="63868"/>
                  </a:lnTo>
                  <a:lnTo>
                    <a:pt x="294226" y="65080"/>
                  </a:lnTo>
                  <a:lnTo>
                    <a:pt x="295193" y="66287"/>
                  </a:lnTo>
                  <a:lnTo>
                    <a:pt x="295613" y="67499"/>
                  </a:lnTo>
                  <a:lnTo>
                    <a:pt x="296087" y="68400"/>
                  </a:lnTo>
                  <a:lnTo>
                    <a:pt x="295737" y="70022"/>
                  </a:lnTo>
                  <a:lnTo>
                    <a:pt x="295737" y="71888"/>
                  </a:lnTo>
                  <a:lnTo>
                    <a:pt x="296115" y="73499"/>
                  </a:lnTo>
                  <a:lnTo>
                    <a:pt x="296663" y="74506"/>
                  </a:lnTo>
                  <a:lnTo>
                    <a:pt x="297671" y="75464"/>
                  </a:lnTo>
                  <a:lnTo>
                    <a:pt x="299012" y="76072"/>
                  </a:lnTo>
                  <a:lnTo>
                    <a:pt x="301070" y="76626"/>
                  </a:lnTo>
                  <a:lnTo>
                    <a:pt x="303378" y="76884"/>
                  </a:lnTo>
                  <a:lnTo>
                    <a:pt x="304963" y="77492"/>
                  </a:lnTo>
                  <a:lnTo>
                    <a:pt x="306181" y="77971"/>
                  </a:lnTo>
                  <a:lnTo>
                    <a:pt x="307044" y="78587"/>
                  </a:lnTo>
                  <a:lnTo>
                    <a:pt x="307742" y="79203"/>
                  </a:lnTo>
                  <a:lnTo>
                    <a:pt x="308645" y="80106"/>
                  </a:lnTo>
                  <a:lnTo>
                    <a:pt x="309056" y="81503"/>
                  </a:lnTo>
                  <a:lnTo>
                    <a:pt x="308481" y="82488"/>
                  </a:lnTo>
                  <a:lnTo>
                    <a:pt x="307496" y="83949"/>
                  </a:lnTo>
                  <a:lnTo>
                    <a:pt x="306361" y="84844"/>
                  </a:lnTo>
                  <a:lnTo>
                    <a:pt x="304933" y="86002"/>
                  </a:lnTo>
                  <a:lnTo>
                    <a:pt x="303843" y="87113"/>
                  </a:lnTo>
                  <a:lnTo>
                    <a:pt x="303129" y="88221"/>
                  </a:lnTo>
                  <a:lnTo>
                    <a:pt x="302709" y="89533"/>
                  </a:lnTo>
                  <a:lnTo>
                    <a:pt x="302890" y="90710"/>
                  </a:lnTo>
                  <a:lnTo>
                    <a:pt x="302848" y="92400"/>
                  </a:lnTo>
                  <a:lnTo>
                    <a:pt x="303017" y="94598"/>
                  </a:lnTo>
                  <a:lnTo>
                    <a:pt x="301784" y="96944"/>
                  </a:lnTo>
                  <a:lnTo>
                    <a:pt x="301028" y="98709"/>
                  </a:lnTo>
                  <a:lnTo>
                    <a:pt x="299979" y="100321"/>
                  </a:lnTo>
                  <a:lnTo>
                    <a:pt x="298551" y="102336"/>
                  </a:lnTo>
                  <a:lnTo>
                    <a:pt x="297419" y="104306"/>
                  </a:lnTo>
                  <a:lnTo>
                    <a:pt x="295866" y="106825"/>
                  </a:lnTo>
                  <a:lnTo>
                    <a:pt x="294774" y="108336"/>
                  </a:lnTo>
                  <a:lnTo>
                    <a:pt x="293389" y="109598"/>
                  </a:lnTo>
                  <a:lnTo>
                    <a:pt x="292463" y="110605"/>
                  </a:lnTo>
                  <a:lnTo>
                    <a:pt x="290198" y="113029"/>
                  </a:lnTo>
                  <a:lnTo>
                    <a:pt x="288755" y="114590"/>
                  </a:lnTo>
                  <a:lnTo>
                    <a:pt x="287901" y="115371"/>
                  </a:lnTo>
                  <a:lnTo>
                    <a:pt x="287094" y="116206"/>
                  </a:lnTo>
                  <a:lnTo>
                    <a:pt x="286285" y="117423"/>
                  </a:lnTo>
                  <a:lnTo>
                    <a:pt x="285813" y="118875"/>
                  </a:lnTo>
                  <a:lnTo>
                    <a:pt x="285836" y="119306"/>
                  </a:lnTo>
                  <a:lnTo>
                    <a:pt x="286421" y="120196"/>
                  </a:lnTo>
                  <a:lnTo>
                    <a:pt x="287342" y="120981"/>
                  </a:lnTo>
                  <a:lnTo>
                    <a:pt x="288196" y="121544"/>
                  </a:lnTo>
                  <a:lnTo>
                    <a:pt x="288959" y="122111"/>
                  </a:lnTo>
                  <a:lnTo>
                    <a:pt x="290080" y="123246"/>
                  </a:lnTo>
                  <a:lnTo>
                    <a:pt x="290979" y="124376"/>
                  </a:lnTo>
                  <a:lnTo>
                    <a:pt x="291406" y="125670"/>
                  </a:lnTo>
                  <a:lnTo>
                    <a:pt x="291988" y="127072"/>
                  </a:lnTo>
                  <a:lnTo>
                    <a:pt x="292415" y="128207"/>
                  </a:lnTo>
                  <a:lnTo>
                    <a:pt x="292509" y="128765"/>
                  </a:lnTo>
                  <a:close/>
                </a:path>
              </a:pathLst>
            </a:custGeom>
            <a:solidFill>
              <a:srgbClr val="FFFBF0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" name="pg124"/>
            <p:cNvSpPr/>
            <p:nvPr/>
          </p:nvSpPr>
          <p:spPr>
            <a:xfrm>
              <a:off x="6791534" y="4243865"/>
              <a:ext cx="308116" cy="228346"/>
            </a:xfrm>
            <a:custGeom>
              <a:avLst/>
              <a:gdLst/>
              <a:ahLst/>
              <a:cxnLst/>
              <a:rect l="0" t="0" r="0" b="0"/>
              <a:pathLst>
                <a:path w="308116" h="228346">
                  <a:moveTo>
                    <a:pt x="153035" y="190092"/>
                  </a:moveTo>
                  <a:lnTo>
                    <a:pt x="152627" y="189782"/>
                  </a:lnTo>
                  <a:lnTo>
                    <a:pt x="152483" y="189655"/>
                  </a:lnTo>
                  <a:lnTo>
                    <a:pt x="152279" y="189421"/>
                  </a:lnTo>
                  <a:lnTo>
                    <a:pt x="151961" y="189205"/>
                  </a:lnTo>
                  <a:lnTo>
                    <a:pt x="151707" y="189054"/>
                  </a:lnTo>
                  <a:lnTo>
                    <a:pt x="151568" y="188862"/>
                  </a:lnTo>
                  <a:lnTo>
                    <a:pt x="151363" y="188591"/>
                  </a:lnTo>
                  <a:lnTo>
                    <a:pt x="150978" y="188100"/>
                  </a:lnTo>
                  <a:lnTo>
                    <a:pt x="150672" y="187637"/>
                  </a:lnTo>
                  <a:lnTo>
                    <a:pt x="150217" y="187024"/>
                  </a:lnTo>
                  <a:lnTo>
                    <a:pt x="150188" y="186884"/>
                  </a:lnTo>
                  <a:lnTo>
                    <a:pt x="150110" y="186745"/>
                  </a:lnTo>
                  <a:lnTo>
                    <a:pt x="149889" y="186413"/>
                  </a:lnTo>
                  <a:lnTo>
                    <a:pt x="149659" y="185967"/>
                  </a:lnTo>
                  <a:lnTo>
                    <a:pt x="149341" y="185529"/>
                  </a:lnTo>
                  <a:lnTo>
                    <a:pt x="149135" y="185185"/>
                  </a:lnTo>
                  <a:lnTo>
                    <a:pt x="148976" y="184932"/>
                  </a:lnTo>
                  <a:lnTo>
                    <a:pt x="148763" y="184756"/>
                  </a:lnTo>
                  <a:lnTo>
                    <a:pt x="148700" y="184534"/>
                  </a:lnTo>
                  <a:lnTo>
                    <a:pt x="148687" y="184325"/>
                  </a:lnTo>
                  <a:lnTo>
                    <a:pt x="148597" y="183956"/>
                  </a:lnTo>
                  <a:lnTo>
                    <a:pt x="148596" y="183608"/>
                  </a:lnTo>
                  <a:lnTo>
                    <a:pt x="148550" y="183267"/>
                  </a:lnTo>
                  <a:lnTo>
                    <a:pt x="148452" y="182771"/>
                  </a:lnTo>
                  <a:lnTo>
                    <a:pt x="148303" y="181939"/>
                  </a:lnTo>
                  <a:lnTo>
                    <a:pt x="148341" y="181707"/>
                  </a:lnTo>
                  <a:lnTo>
                    <a:pt x="148327" y="181456"/>
                  </a:lnTo>
                  <a:lnTo>
                    <a:pt x="148303" y="181162"/>
                  </a:lnTo>
                  <a:lnTo>
                    <a:pt x="148329" y="180777"/>
                  </a:lnTo>
                  <a:lnTo>
                    <a:pt x="148358" y="180591"/>
                  </a:lnTo>
                  <a:lnTo>
                    <a:pt x="148431" y="180375"/>
                  </a:lnTo>
                  <a:lnTo>
                    <a:pt x="148449" y="180225"/>
                  </a:lnTo>
                  <a:lnTo>
                    <a:pt x="148153" y="179794"/>
                  </a:lnTo>
                  <a:lnTo>
                    <a:pt x="148171" y="179511"/>
                  </a:lnTo>
                  <a:lnTo>
                    <a:pt x="148087" y="178827"/>
                  </a:lnTo>
                  <a:lnTo>
                    <a:pt x="148025" y="177984"/>
                  </a:lnTo>
                  <a:lnTo>
                    <a:pt x="147920" y="177755"/>
                  </a:lnTo>
                  <a:lnTo>
                    <a:pt x="147626" y="177084"/>
                  </a:lnTo>
                  <a:lnTo>
                    <a:pt x="146910" y="176001"/>
                  </a:lnTo>
                  <a:lnTo>
                    <a:pt x="146347" y="175266"/>
                  </a:lnTo>
                  <a:lnTo>
                    <a:pt x="145745" y="174065"/>
                  </a:lnTo>
                  <a:lnTo>
                    <a:pt x="145632" y="173640"/>
                  </a:lnTo>
                  <a:lnTo>
                    <a:pt x="145497" y="173351"/>
                  </a:lnTo>
                  <a:lnTo>
                    <a:pt x="145285" y="173006"/>
                  </a:lnTo>
                  <a:lnTo>
                    <a:pt x="144760" y="172227"/>
                  </a:lnTo>
                  <a:lnTo>
                    <a:pt x="144736" y="171773"/>
                  </a:lnTo>
                  <a:lnTo>
                    <a:pt x="144774" y="171510"/>
                  </a:lnTo>
                  <a:lnTo>
                    <a:pt x="144832" y="170826"/>
                  </a:lnTo>
                  <a:lnTo>
                    <a:pt x="144755" y="170529"/>
                  </a:lnTo>
                  <a:lnTo>
                    <a:pt x="144631" y="170354"/>
                  </a:lnTo>
                  <a:lnTo>
                    <a:pt x="144669" y="170058"/>
                  </a:lnTo>
                  <a:lnTo>
                    <a:pt x="144620" y="169880"/>
                  </a:lnTo>
                  <a:lnTo>
                    <a:pt x="144718" y="169442"/>
                  </a:lnTo>
                  <a:lnTo>
                    <a:pt x="144907" y="168714"/>
                  </a:lnTo>
                  <a:lnTo>
                    <a:pt x="144978" y="168345"/>
                  </a:lnTo>
                  <a:lnTo>
                    <a:pt x="144971" y="168215"/>
                  </a:lnTo>
                  <a:lnTo>
                    <a:pt x="144768" y="167781"/>
                  </a:lnTo>
                  <a:lnTo>
                    <a:pt x="144346" y="167353"/>
                  </a:lnTo>
                  <a:lnTo>
                    <a:pt x="144079" y="167215"/>
                  </a:lnTo>
                  <a:lnTo>
                    <a:pt x="143490" y="166675"/>
                  </a:lnTo>
                  <a:lnTo>
                    <a:pt x="143331" y="166503"/>
                  </a:lnTo>
                  <a:lnTo>
                    <a:pt x="143102" y="166253"/>
                  </a:lnTo>
                  <a:lnTo>
                    <a:pt x="142513" y="165959"/>
                  </a:lnTo>
                  <a:lnTo>
                    <a:pt x="142271" y="165451"/>
                  </a:lnTo>
                  <a:lnTo>
                    <a:pt x="142201" y="165255"/>
                  </a:lnTo>
                  <a:lnTo>
                    <a:pt x="142127" y="164988"/>
                  </a:lnTo>
                  <a:lnTo>
                    <a:pt x="142049" y="164812"/>
                  </a:lnTo>
                  <a:lnTo>
                    <a:pt x="141934" y="164611"/>
                  </a:lnTo>
                  <a:lnTo>
                    <a:pt x="141848" y="164279"/>
                  </a:lnTo>
                  <a:lnTo>
                    <a:pt x="141806" y="164049"/>
                  </a:lnTo>
                  <a:lnTo>
                    <a:pt x="141516" y="163385"/>
                  </a:lnTo>
                  <a:lnTo>
                    <a:pt x="140873" y="163810"/>
                  </a:lnTo>
                  <a:lnTo>
                    <a:pt x="140830" y="163972"/>
                  </a:lnTo>
                  <a:lnTo>
                    <a:pt x="140575" y="165287"/>
                  </a:lnTo>
                  <a:lnTo>
                    <a:pt x="140555" y="166620"/>
                  </a:lnTo>
                  <a:lnTo>
                    <a:pt x="140571" y="167639"/>
                  </a:lnTo>
                  <a:lnTo>
                    <a:pt x="139843" y="170143"/>
                  </a:lnTo>
                  <a:lnTo>
                    <a:pt x="139822" y="170366"/>
                  </a:lnTo>
                  <a:lnTo>
                    <a:pt x="139588" y="171583"/>
                  </a:lnTo>
                  <a:lnTo>
                    <a:pt x="139514" y="171927"/>
                  </a:lnTo>
                  <a:lnTo>
                    <a:pt x="139493" y="172060"/>
                  </a:lnTo>
                  <a:lnTo>
                    <a:pt x="139467" y="172191"/>
                  </a:lnTo>
                  <a:lnTo>
                    <a:pt x="139417" y="172400"/>
                  </a:lnTo>
                  <a:lnTo>
                    <a:pt x="139374" y="172764"/>
                  </a:lnTo>
                  <a:lnTo>
                    <a:pt x="139378" y="173005"/>
                  </a:lnTo>
                  <a:lnTo>
                    <a:pt x="139399" y="173153"/>
                  </a:lnTo>
                  <a:lnTo>
                    <a:pt x="139437" y="173550"/>
                  </a:lnTo>
                  <a:lnTo>
                    <a:pt x="139397" y="173967"/>
                  </a:lnTo>
                  <a:lnTo>
                    <a:pt x="139402" y="174102"/>
                  </a:lnTo>
                  <a:lnTo>
                    <a:pt x="139383" y="174303"/>
                  </a:lnTo>
                  <a:lnTo>
                    <a:pt x="139422" y="174791"/>
                  </a:lnTo>
                  <a:lnTo>
                    <a:pt x="139662" y="175983"/>
                  </a:lnTo>
                  <a:lnTo>
                    <a:pt x="139674" y="176141"/>
                  </a:lnTo>
                  <a:lnTo>
                    <a:pt x="139618" y="176300"/>
                  </a:lnTo>
                  <a:lnTo>
                    <a:pt x="139602" y="176460"/>
                  </a:lnTo>
                  <a:lnTo>
                    <a:pt x="139592" y="176754"/>
                  </a:lnTo>
                  <a:lnTo>
                    <a:pt x="139754" y="177251"/>
                  </a:lnTo>
                  <a:lnTo>
                    <a:pt x="139894" y="177588"/>
                  </a:lnTo>
                  <a:lnTo>
                    <a:pt x="140144" y="178337"/>
                  </a:lnTo>
                  <a:lnTo>
                    <a:pt x="139972" y="178623"/>
                  </a:lnTo>
                  <a:lnTo>
                    <a:pt x="139852" y="178900"/>
                  </a:lnTo>
                  <a:lnTo>
                    <a:pt x="139803" y="179268"/>
                  </a:lnTo>
                  <a:lnTo>
                    <a:pt x="139809" y="179894"/>
                  </a:lnTo>
                  <a:lnTo>
                    <a:pt x="139841" y="180111"/>
                  </a:lnTo>
                  <a:lnTo>
                    <a:pt x="139912" y="180248"/>
                  </a:lnTo>
                  <a:lnTo>
                    <a:pt x="140060" y="180742"/>
                  </a:lnTo>
                  <a:lnTo>
                    <a:pt x="139983" y="181314"/>
                  </a:lnTo>
                  <a:lnTo>
                    <a:pt x="140004" y="181656"/>
                  </a:lnTo>
                  <a:lnTo>
                    <a:pt x="140085" y="182018"/>
                  </a:lnTo>
                  <a:lnTo>
                    <a:pt x="140023" y="182304"/>
                  </a:lnTo>
                  <a:lnTo>
                    <a:pt x="140100" y="182622"/>
                  </a:lnTo>
                  <a:lnTo>
                    <a:pt x="140202" y="182952"/>
                  </a:lnTo>
                  <a:lnTo>
                    <a:pt x="140346" y="183323"/>
                  </a:lnTo>
                  <a:lnTo>
                    <a:pt x="140473" y="183623"/>
                  </a:lnTo>
                  <a:lnTo>
                    <a:pt x="140565" y="183968"/>
                  </a:lnTo>
                  <a:lnTo>
                    <a:pt x="140732" y="184846"/>
                  </a:lnTo>
                  <a:lnTo>
                    <a:pt x="140820" y="185672"/>
                  </a:lnTo>
                  <a:lnTo>
                    <a:pt x="141244" y="185712"/>
                  </a:lnTo>
                  <a:lnTo>
                    <a:pt x="141240" y="185924"/>
                  </a:lnTo>
                  <a:lnTo>
                    <a:pt x="140990" y="186008"/>
                  </a:lnTo>
                  <a:lnTo>
                    <a:pt x="141228" y="187084"/>
                  </a:lnTo>
                  <a:lnTo>
                    <a:pt x="141697" y="187047"/>
                  </a:lnTo>
                  <a:lnTo>
                    <a:pt x="141739" y="187281"/>
                  </a:lnTo>
                  <a:lnTo>
                    <a:pt x="141919" y="187719"/>
                  </a:lnTo>
                  <a:lnTo>
                    <a:pt x="141545" y="187803"/>
                  </a:lnTo>
                  <a:lnTo>
                    <a:pt x="141614" y="187948"/>
                  </a:lnTo>
                  <a:lnTo>
                    <a:pt x="141939" y="188500"/>
                  </a:lnTo>
                  <a:lnTo>
                    <a:pt x="142062" y="189225"/>
                  </a:lnTo>
                  <a:lnTo>
                    <a:pt x="142079" y="189500"/>
                  </a:lnTo>
                  <a:lnTo>
                    <a:pt x="142218" y="189635"/>
                  </a:lnTo>
                  <a:lnTo>
                    <a:pt x="142422" y="189552"/>
                  </a:lnTo>
                  <a:lnTo>
                    <a:pt x="142665" y="190199"/>
                  </a:lnTo>
                  <a:lnTo>
                    <a:pt x="142869" y="190891"/>
                  </a:lnTo>
                  <a:lnTo>
                    <a:pt x="143074" y="191431"/>
                  </a:lnTo>
                  <a:lnTo>
                    <a:pt x="143082" y="191677"/>
                  </a:lnTo>
                  <a:lnTo>
                    <a:pt x="142834" y="191665"/>
                  </a:lnTo>
                  <a:lnTo>
                    <a:pt x="142839" y="191987"/>
                  </a:lnTo>
                  <a:lnTo>
                    <a:pt x="142839" y="192169"/>
                  </a:lnTo>
                  <a:lnTo>
                    <a:pt x="142891" y="192789"/>
                  </a:lnTo>
                  <a:lnTo>
                    <a:pt x="142887" y="193118"/>
                  </a:lnTo>
                  <a:lnTo>
                    <a:pt x="142785" y="193652"/>
                  </a:lnTo>
                  <a:lnTo>
                    <a:pt x="142736" y="193831"/>
                  </a:lnTo>
                  <a:lnTo>
                    <a:pt x="142653" y="194109"/>
                  </a:lnTo>
                  <a:lnTo>
                    <a:pt x="142548" y="194363"/>
                  </a:lnTo>
                  <a:lnTo>
                    <a:pt x="142347" y="194697"/>
                  </a:lnTo>
                  <a:lnTo>
                    <a:pt x="142049" y="195507"/>
                  </a:lnTo>
                  <a:lnTo>
                    <a:pt x="140885" y="196510"/>
                  </a:lnTo>
                  <a:lnTo>
                    <a:pt x="140192" y="196284"/>
                  </a:lnTo>
                  <a:lnTo>
                    <a:pt x="139145" y="196227"/>
                  </a:lnTo>
                  <a:lnTo>
                    <a:pt x="138730" y="196030"/>
                  </a:lnTo>
                  <a:lnTo>
                    <a:pt x="138524" y="195994"/>
                  </a:lnTo>
                  <a:lnTo>
                    <a:pt x="138258" y="195880"/>
                  </a:lnTo>
                  <a:lnTo>
                    <a:pt x="136869" y="195528"/>
                  </a:lnTo>
                  <a:lnTo>
                    <a:pt x="136094" y="195337"/>
                  </a:lnTo>
                  <a:lnTo>
                    <a:pt x="135889" y="195280"/>
                  </a:lnTo>
                  <a:lnTo>
                    <a:pt x="135538" y="194994"/>
                  </a:lnTo>
                  <a:lnTo>
                    <a:pt x="134842" y="194278"/>
                  </a:lnTo>
                  <a:lnTo>
                    <a:pt x="134633" y="193373"/>
                  </a:lnTo>
                  <a:lnTo>
                    <a:pt x="134344" y="190208"/>
                  </a:lnTo>
                  <a:lnTo>
                    <a:pt x="133610" y="188631"/>
                  </a:lnTo>
                  <a:lnTo>
                    <a:pt x="133040" y="187612"/>
                  </a:lnTo>
                  <a:lnTo>
                    <a:pt x="132864" y="186739"/>
                  </a:lnTo>
                  <a:lnTo>
                    <a:pt x="132982" y="186101"/>
                  </a:lnTo>
                  <a:lnTo>
                    <a:pt x="132944" y="185799"/>
                  </a:lnTo>
                  <a:lnTo>
                    <a:pt x="132902" y="185611"/>
                  </a:lnTo>
                  <a:lnTo>
                    <a:pt x="132877" y="185469"/>
                  </a:lnTo>
                  <a:lnTo>
                    <a:pt x="132828" y="185241"/>
                  </a:lnTo>
                  <a:lnTo>
                    <a:pt x="132781" y="185072"/>
                  </a:lnTo>
                  <a:lnTo>
                    <a:pt x="132721" y="184785"/>
                  </a:lnTo>
                  <a:lnTo>
                    <a:pt x="132536" y="184269"/>
                  </a:lnTo>
                  <a:lnTo>
                    <a:pt x="132215" y="183495"/>
                  </a:lnTo>
                  <a:lnTo>
                    <a:pt x="132144" y="183256"/>
                  </a:lnTo>
                  <a:lnTo>
                    <a:pt x="131935" y="182714"/>
                  </a:lnTo>
                  <a:lnTo>
                    <a:pt x="131636" y="182788"/>
                  </a:lnTo>
                  <a:lnTo>
                    <a:pt x="131509" y="181978"/>
                  </a:lnTo>
                  <a:lnTo>
                    <a:pt x="131418" y="181737"/>
                  </a:lnTo>
                  <a:lnTo>
                    <a:pt x="131679" y="181649"/>
                  </a:lnTo>
                  <a:lnTo>
                    <a:pt x="131538" y="181415"/>
                  </a:lnTo>
                  <a:lnTo>
                    <a:pt x="131035" y="180233"/>
                  </a:lnTo>
                  <a:lnTo>
                    <a:pt x="130871" y="179970"/>
                  </a:lnTo>
                  <a:lnTo>
                    <a:pt x="130426" y="180142"/>
                  </a:lnTo>
                  <a:lnTo>
                    <a:pt x="129682" y="178976"/>
                  </a:lnTo>
                  <a:lnTo>
                    <a:pt x="128586" y="178166"/>
                  </a:lnTo>
                  <a:lnTo>
                    <a:pt x="128797" y="177838"/>
                  </a:lnTo>
                  <a:lnTo>
                    <a:pt x="128207" y="177605"/>
                  </a:lnTo>
                  <a:lnTo>
                    <a:pt x="127660" y="177246"/>
                  </a:lnTo>
                  <a:lnTo>
                    <a:pt x="127410" y="177119"/>
                  </a:lnTo>
                  <a:lnTo>
                    <a:pt x="127185" y="177000"/>
                  </a:lnTo>
                  <a:lnTo>
                    <a:pt x="126943" y="176905"/>
                  </a:lnTo>
                  <a:lnTo>
                    <a:pt x="126552" y="176714"/>
                  </a:lnTo>
                  <a:lnTo>
                    <a:pt x="126384" y="176892"/>
                  </a:lnTo>
                  <a:lnTo>
                    <a:pt x="126128" y="176732"/>
                  </a:lnTo>
                  <a:lnTo>
                    <a:pt x="125696" y="176287"/>
                  </a:lnTo>
                  <a:lnTo>
                    <a:pt x="124674" y="175304"/>
                  </a:lnTo>
                  <a:lnTo>
                    <a:pt x="124396" y="175165"/>
                  </a:lnTo>
                  <a:lnTo>
                    <a:pt x="124119" y="175059"/>
                  </a:lnTo>
                  <a:lnTo>
                    <a:pt x="123519" y="174724"/>
                  </a:lnTo>
                  <a:lnTo>
                    <a:pt x="122919" y="174450"/>
                  </a:lnTo>
                  <a:lnTo>
                    <a:pt x="122304" y="174107"/>
                  </a:lnTo>
                  <a:lnTo>
                    <a:pt x="122236" y="173434"/>
                  </a:lnTo>
                  <a:lnTo>
                    <a:pt x="121684" y="173311"/>
                  </a:lnTo>
                  <a:lnTo>
                    <a:pt x="121493" y="173305"/>
                  </a:lnTo>
                  <a:lnTo>
                    <a:pt x="121353" y="173325"/>
                  </a:lnTo>
                  <a:lnTo>
                    <a:pt x="121306" y="173933"/>
                  </a:lnTo>
                  <a:lnTo>
                    <a:pt x="121026" y="173990"/>
                  </a:lnTo>
                  <a:lnTo>
                    <a:pt x="120680" y="174126"/>
                  </a:lnTo>
                  <a:lnTo>
                    <a:pt x="120395" y="174283"/>
                  </a:lnTo>
                  <a:lnTo>
                    <a:pt x="120068" y="174408"/>
                  </a:lnTo>
                  <a:lnTo>
                    <a:pt x="119761" y="174757"/>
                  </a:lnTo>
                  <a:lnTo>
                    <a:pt x="119840" y="175110"/>
                  </a:lnTo>
                  <a:lnTo>
                    <a:pt x="119685" y="175147"/>
                  </a:lnTo>
                  <a:lnTo>
                    <a:pt x="119493" y="175406"/>
                  </a:lnTo>
                  <a:lnTo>
                    <a:pt x="119409" y="175681"/>
                  </a:lnTo>
                  <a:lnTo>
                    <a:pt x="119315" y="175933"/>
                  </a:lnTo>
                  <a:lnTo>
                    <a:pt x="118699" y="176456"/>
                  </a:lnTo>
                  <a:lnTo>
                    <a:pt x="118431" y="176394"/>
                  </a:lnTo>
                  <a:lnTo>
                    <a:pt x="117908" y="175846"/>
                  </a:lnTo>
                  <a:lnTo>
                    <a:pt x="117564" y="175318"/>
                  </a:lnTo>
                  <a:lnTo>
                    <a:pt x="117233" y="174998"/>
                  </a:lnTo>
                  <a:lnTo>
                    <a:pt x="116754" y="174564"/>
                  </a:lnTo>
                  <a:lnTo>
                    <a:pt x="116091" y="173937"/>
                  </a:lnTo>
                  <a:lnTo>
                    <a:pt x="115054" y="173297"/>
                  </a:lnTo>
                  <a:lnTo>
                    <a:pt x="113235" y="172418"/>
                  </a:lnTo>
                  <a:lnTo>
                    <a:pt x="113072" y="171995"/>
                  </a:lnTo>
                  <a:lnTo>
                    <a:pt x="112850" y="171640"/>
                  </a:lnTo>
                  <a:lnTo>
                    <a:pt x="112512" y="171357"/>
                  </a:lnTo>
                  <a:lnTo>
                    <a:pt x="112260" y="171103"/>
                  </a:lnTo>
                  <a:lnTo>
                    <a:pt x="111904" y="170793"/>
                  </a:lnTo>
                  <a:lnTo>
                    <a:pt x="111658" y="170656"/>
                  </a:lnTo>
                  <a:lnTo>
                    <a:pt x="111384" y="170541"/>
                  </a:lnTo>
                  <a:lnTo>
                    <a:pt x="111195" y="170418"/>
                  </a:lnTo>
                  <a:lnTo>
                    <a:pt x="110510" y="169970"/>
                  </a:lnTo>
                  <a:lnTo>
                    <a:pt x="110158" y="169658"/>
                  </a:lnTo>
                  <a:lnTo>
                    <a:pt x="109867" y="169405"/>
                  </a:lnTo>
                  <a:lnTo>
                    <a:pt x="109609" y="169114"/>
                  </a:lnTo>
                  <a:lnTo>
                    <a:pt x="109462" y="168938"/>
                  </a:lnTo>
                  <a:lnTo>
                    <a:pt x="109295" y="168646"/>
                  </a:lnTo>
                  <a:lnTo>
                    <a:pt x="109148" y="168479"/>
                  </a:lnTo>
                  <a:lnTo>
                    <a:pt x="105198" y="171543"/>
                  </a:lnTo>
                  <a:lnTo>
                    <a:pt x="105375" y="171907"/>
                  </a:lnTo>
                  <a:lnTo>
                    <a:pt x="105780" y="172592"/>
                  </a:lnTo>
                  <a:lnTo>
                    <a:pt x="106057" y="173190"/>
                  </a:lnTo>
                  <a:lnTo>
                    <a:pt x="106280" y="173652"/>
                  </a:lnTo>
                  <a:lnTo>
                    <a:pt x="106514" y="173838"/>
                  </a:lnTo>
                  <a:lnTo>
                    <a:pt x="107206" y="174246"/>
                  </a:lnTo>
                  <a:lnTo>
                    <a:pt x="108079" y="174930"/>
                  </a:lnTo>
                  <a:lnTo>
                    <a:pt x="108706" y="175402"/>
                  </a:lnTo>
                  <a:lnTo>
                    <a:pt x="109065" y="175741"/>
                  </a:lnTo>
                  <a:lnTo>
                    <a:pt x="109195" y="175862"/>
                  </a:lnTo>
                  <a:lnTo>
                    <a:pt x="109951" y="176408"/>
                  </a:lnTo>
                  <a:lnTo>
                    <a:pt x="110506" y="176510"/>
                  </a:lnTo>
                  <a:lnTo>
                    <a:pt x="114643" y="181963"/>
                  </a:lnTo>
                  <a:lnTo>
                    <a:pt x="114726" y="182266"/>
                  </a:lnTo>
                  <a:lnTo>
                    <a:pt x="114706" y="182471"/>
                  </a:lnTo>
                  <a:lnTo>
                    <a:pt x="115009" y="182877"/>
                  </a:lnTo>
                  <a:lnTo>
                    <a:pt x="114752" y="183171"/>
                  </a:lnTo>
                  <a:lnTo>
                    <a:pt x="114960" y="183453"/>
                  </a:lnTo>
                  <a:lnTo>
                    <a:pt x="115089" y="183599"/>
                  </a:lnTo>
                  <a:lnTo>
                    <a:pt x="115715" y="184428"/>
                  </a:lnTo>
                  <a:lnTo>
                    <a:pt x="116339" y="185227"/>
                  </a:lnTo>
                  <a:lnTo>
                    <a:pt x="116471" y="185293"/>
                  </a:lnTo>
                  <a:lnTo>
                    <a:pt x="116673" y="185210"/>
                  </a:lnTo>
                  <a:lnTo>
                    <a:pt x="116956" y="185775"/>
                  </a:lnTo>
                  <a:lnTo>
                    <a:pt x="117243" y="186274"/>
                  </a:lnTo>
                  <a:lnTo>
                    <a:pt x="117345" y="186479"/>
                  </a:lnTo>
                  <a:lnTo>
                    <a:pt x="117485" y="186893"/>
                  </a:lnTo>
                  <a:lnTo>
                    <a:pt x="117764" y="187622"/>
                  </a:lnTo>
                  <a:lnTo>
                    <a:pt x="117917" y="188537"/>
                  </a:lnTo>
                  <a:lnTo>
                    <a:pt x="118115" y="189566"/>
                  </a:lnTo>
                  <a:lnTo>
                    <a:pt x="117658" y="190079"/>
                  </a:lnTo>
                  <a:lnTo>
                    <a:pt x="116437" y="190007"/>
                  </a:lnTo>
                  <a:lnTo>
                    <a:pt x="112744" y="189792"/>
                  </a:lnTo>
                  <a:lnTo>
                    <a:pt x="112122" y="189760"/>
                  </a:lnTo>
                  <a:lnTo>
                    <a:pt x="110870" y="189701"/>
                  </a:lnTo>
                  <a:lnTo>
                    <a:pt x="110619" y="189678"/>
                  </a:lnTo>
                  <a:lnTo>
                    <a:pt x="110353" y="189481"/>
                  </a:lnTo>
                  <a:lnTo>
                    <a:pt x="110027" y="189227"/>
                  </a:lnTo>
                  <a:lnTo>
                    <a:pt x="109066" y="188426"/>
                  </a:lnTo>
                  <a:lnTo>
                    <a:pt x="108047" y="187114"/>
                  </a:lnTo>
                  <a:lnTo>
                    <a:pt x="107359" y="186888"/>
                  </a:lnTo>
                  <a:lnTo>
                    <a:pt x="107178" y="186832"/>
                  </a:lnTo>
                  <a:lnTo>
                    <a:pt x="107001" y="186768"/>
                  </a:lnTo>
                  <a:lnTo>
                    <a:pt x="106725" y="186989"/>
                  </a:lnTo>
                  <a:lnTo>
                    <a:pt x="106533" y="187030"/>
                  </a:lnTo>
                  <a:lnTo>
                    <a:pt x="105462" y="188899"/>
                  </a:lnTo>
                  <a:lnTo>
                    <a:pt x="105852" y="189011"/>
                  </a:lnTo>
                  <a:lnTo>
                    <a:pt x="106087" y="189079"/>
                  </a:lnTo>
                  <a:lnTo>
                    <a:pt x="105991" y="189322"/>
                  </a:lnTo>
                  <a:lnTo>
                    <a:pt x="105765" y="189259"/>
                  </a:lnTo>
                  <a:lnTo>
                    <a:pt x="105690" y="189484"/>
                  </a:lnTo>
                  <a:lnTo>
                    <a:pt x="105337" y="189642"/>
                  </a:lnTo>
                  <a:lnTo>
                    <a:pt x="107113" y="192142"/>
                  </a:lnTo>
                  <a:lnTo>
                    <a:pt x="107352" y="191950"/>
                  </a:lnTo>
                  <a:lnTo>
                    <a:pt x="107612" y="192258"/>
                  </a:lnTo>
                  <a:lnTo>
                    <a:pt x="107835" y="192551"/>
                  </a:lnTo>
                  <a:lnTo>
                    <a:pt x="108221" y="193041"/>
                  </a:lnTo>
                  <a:lnTo>
                    <a:pt x="108581" y="193151"/>
                  </a:lnTo>
                  <a:lnTo>
                    <a:pt x="108960" y="193272"/>
                  </a:lnTo>
                  <a:lnTo>
                    <a:pt x="109985" y="193590"/>
                  </a:lnTo>
                  <a:lnTo>
                    <a:pt x="110357" y="193754"/>
                  </a:lnTo>
                  <a:lnTo>
                    <a:pt x="110981" y="193949"/>
                  </a:lnTo>
                  <a:lnTo>
                    <a:pt x="111361" y="194026"/>
                  </a:lnTo>
                  <a:lnTo>
                    <a:pt x="111652" y="194129"/>
                  </a:lnTo>
                  <a:lnTo>
                    <a:pt x="111950" y="194259"/>
                  </a:lnTo>
                  <a:lnTo>
                    <a:pt x="112107" y="194526"/>
                  </a:lnTo>
                  <a:lnTo>
                    <a:pt x="113527" y="195500"/>
                  </a:lnTo>
                  <a:lnTo>
                    <a:pt x="113931" y="195994"/>
                  </a:lnTo>
                  <a:lnTo>
                    <a:pt x="114741" y="196986"/>
                  </a:lnTo>
                  <a:lnTo>
                    <a:pt x="115227" y="197586"/>
                  </a:lnTo>
                  <a:lnTo>
                    <a:pt x="115901" y="198146"/>
                  </a:lnTo>
                  <a:lnTo>
                    <a:pt x="116877" y="198537"/>
                  </a:lnTo>
                  <a:lnTo>
                    <a:pt x="118037" y="198993"/>
                  </a:lnTo>
                  <a:lnTo>
                    <a:pt x="118357" y="199143"/>
                  </a:lnTo>
                  <a:lnTo>
                    <a:pt x="118911" y="199449"/>
                  </a:lnTo>
                  <a:lnTo>
                    <a:pt x="120145" y="200094"/>
                  </a:lnTo>
                  <a:lnTo>
                    <a:pt x="120662" y="200302"/>
                  </a:lnTo>
                  <a:lnTo>
                    <a:pt x="120458" y="200578"/>
                  </a:lnTo>
                  <a:lnTo>
                    <a:pt x="120695" y="200749"/>
                  </a:lnTo>
                  <a:lnTo>
                    <a:pt x="120932" y="200921"/>
                  </a:lnTo>
                  <a:lnTo>
                    <a:pt x="121235" y="200704"/>
                  </a:lnTo>
                  <a:lnTo>
                    <a:pt x="121050" y="201125"/>
                  </a:lnTo>
                  <a:lnTo>
                    <a:pt x="121291" y="200971"/>
                  </a:lnTo>
                  <a:lnTo>
                    <a:pt x="121248" y="201233"/>
                  </a:lnTo>
                  <a:lnTo>
                    <a:pt x="121727" y="201881"/>
                  </a:lnTo>
                  <a:lnTo>
                    <a:pt x="122264" y="202235"/>
                  </a:lnTo>
                  <a:lnTo>
                    <a:pt x="122623" y="202765"/>
                  </a:lnTo>
                  <a:lnTo>
                    <a:pt x="122730" y="202999"/>
                  </a:lnTo>
                  <a:lnTo>
                    <a:pt x="122850" y="203294"/>
                  </a:lnTo>
                  <a:lnTo>
                    <a:pt x="123341" y="203282"/>
                  </a:lnTo>
                  <a:lnTo>
                    <a:pt x="123210" y="203298"/>
                  </a:lnTo>
                  <a:lnTo>
                    <a:pt x="122792" y="204302"/>
                  </a:lnTo>
                  <a:lnTo>
                    <a:pt x="122456" y="204876"/>
                  </a:lnTo>
                  <a:lnTo>
                    <a:pt x="122573" y="205965"/>
                  </a:lnTo>
                  <a:lnTo>
                    <a:pt x="122902" y="205894"/>
                  </a:lnTo>
                  <a:lnTo>
                    <a:pt x="122956" y="206480"/>
                  </a:lnTo>
                  <a:lnTo>
                    <a:pt x="123208" y="206620"/>
                  </a:lnTo>
                  <a:lnTo>
                    <a:pt x="124055" y="207035"/>
                  </a:lnTo>
                  <a:lnTo>
                    <a:pt x="124660" y="208570"/>
                  </a:lnTo>
                  <a:lnTo>
                    <a:pt x="123530" y="209743"/>
                  </a:lnTo>
                  <a:lnTo>
                    <a:pt x="123239" y="210276"/>
                  </a:lnTo>
                  <a:lnTo>
                    <a:pt x="123084" y="210559"/>
                  </a:lnTo>
                  <a:lnTo>
                    <a:pt x="122781" y="211199"/>
                  </a:lnTo>
                  <a:lnTo>
                    <a:pt x="122627" y="211474"/>
                  </a:lnTo>
                  <a:lnTo>
                    <a:pt x="122445" y="212043"/>
                  </a:lnTo>
                  <a:lnTo>
                    <a:pt x="122210" y="212226"/>
                  </a:lnTo>
                  <a:lnTo>
                    <a:pt x="122106" y="212582"/>
                  </a:lnTo>
                  <a:lnTo>
                    <a:pt x="121931" y="213241"/>
                  </a:lnTo>
                  <a:lnTo>
                    <a:pt x="121882" y="213653"/>
                  </a:lnTo>
                  <a:lnTo>
                    <a:pt x="121844" y="214221"/>
                  </a:lnTo>
                  <a:lnTo>
                    <a:pt x="121973" y="214216"/>
                  </a:lnTo>
                  <a:lnTo>
                    <a:pt x="122487" y="217005"/>
                  </a:lnTo>
                  <a:lnTo>
                    <a:pt x="122741" y="216990"/>
                  </a:lnTo>
                  <a:lnTo>
                    <a:pt x="122784" y="217537"/>
                  </a:lnTo>
                  <a:lnTo>
                    <a:pt x="122475" y="217540"/>
                  </a:lnTo>
                  <a:lnTo>
                    <a:pt x="122358" y="218032"/>
                  </a:lnTo>
                  <a:lnTo>
                    <a:pt x="122276" y="218813"/>
                  </a:lnTo>
                  <a:lnTo>
                    <a:pt x="121726" y="219652"/>
                  </a:lnTo>
                  <a:lnTo>
                    <a:pt x="121958" y="219787"/>
                  </a:lnTo>
                  <a:lnTo>
                    <a:pt x="120056" y="221226"/>
                  </a:lnTo>
                  <a:lnTo>
                    <a:pt x="119210" y="222907"/>
                  </a:lnTo>
                  <a:lnTo>
                    <a:pt x="119210" y="223056"/>
                  </a:lnTo>
                  <a:lnTo>
                    <a:pt x="119015" y="223746"/>
                  </a:lnTo>
                  <a:lnTo>
                    <a:pt x="118985" y="223988"/>
                  </a:lnTo>
                  <a:lnTo>
                    <a:pt x="117738" y="224100"/>
                  </a:lnTo>
                  <a:lnTo>
                    <a:pt x="117527" y="224128"/>
                  </a:lnTo>
                  <a:lnTo>
                    <a:pt x="117164" y="224129"/>
                  </a:lnTo>
                  <a:lnTo>
                    <a:pt x="116622" y="223756"/>
                  </a:lnTo>
                  <a:lnTo>
                    <a:pt x="116637" y="223478"/>
                  </a:lnTo>
                  <a:lnTo>
                    <a:pt x="116498" y="223484"/>
                  </a:lnTo>
                  <a:lnTo>
                    <a:pt x="116080" y="223268"/>
                  </a:lnTo>
                  <a:lnTo>
                    <a:pt x="115648" y="222997"/>
                  </a:lnTo>
                  <a:lnTo>
                    <a:pt x="115370" y="222790"/>
                  </a:lnTo>
                  <a:lnTo>
                    <a:pt x="114790" y="222305"/>
                  </a:lnTo>
                  <a:lnTo>
                    <a:pt x="114752" y="222067"/>
                  </a:lnTo>
                  <a:lnTo>
                    <a:pt x="114760" y="221928"/>
                  </a:lnTo>
                  <a:lnTo>
                    <a:pt x="114679" y="221711"/>
                  </a:lnTo>
                  <a:lnTo>
                    <a:pt x="114334" y="221323"/>
                  </a:lnTo>
                  <a:lnTo>
                    <a:pt x="114334" y="221114"/>
                  </a:lnTo>
                  <a:lnTo>
                    <a:pt x="114357" y="220872"/>
                  </a:lnTo>
                  <a:lnTo>
                    <a:pt x="114070" y="220619"/>
                  </a:lnTo>
                  <a:lnTo>
                    <a:pt x="113939" y="220496"/>
                  </a:lnTo>
                  <a:lnTo>
                    <a:pt x="113285" y="220128"/>
                  </a:lnTo>
                  <a:lnTo>
                    <a:pt x="112691" y="219811"/>
                  </a:lnTo>
                  <a:lnTo>
                    <a:pt x="112789" y="219589"/>
                  </a:lnTo>
                  <a:lnTo>
                    <a:pt x="112646" y="219535"/>
                  </a:lnTo>
                  <a:lnTo>
                    <a:pt x="112446" y="219495"/>
                  </a:lnTo>
                  <a:lnTo>
                    <a:pt x="112128" y="219510"/>
                  </a:lnTo>
                  <a:lnTo>
                    <a:pt x="111941" y="219437"/>
                  </a:lnTo>
                  <a:lnTo>
                    <a:pt x="111745" y="219367"/>
                  </a:lnTo>
                  <a:lnTo>
                    <a:pt x="111016" y="219442"/>
                  </a:lnTo>
                  <a:lnTo>
                    <a:pt x="110302" y="219508"/>
                  </a:lnTo>
                  <a:lnTo>
                    <a:pt x="109032" y="218463"/>
                  </a:lnTo>
                  <a:lnTo>
                    <a:pt x="108873" y="218325"/>
                  </a:lnTo>
                  <a:lnTo>
                    <a:pt x="108665" y="217851"/>
                  </a:lnTo>
                  <a:lnTo>
                    <a:pt x="108132" y="216565"/>
                  </a:lnTo>
                  <a:lnTo>
                    <a:pt x="107863" y="215916"/>
                  </a:lnTo>
                  <a:lnTo>
                    <a:pt x="107221" y="214930"/>
                  </a:lnTo>
                  <a:lnTo>
                    <a:pt x="105181" y="212970"/>
                  </a:lnTo>
                  <a:lnTo>
                    <a:pt x="103833" y="212342"/>
                  </a:lnTo>
                  <a:lnTo>
                    <a:pt x="101709" y="211457"/>
                  </a:lnTo>
                  <a:lnTo>
                    <a:pt x="101149" y="211269"/>
                  </a:lnTo>
                  <a:lnTo>
                    <a:pt x="100482" y="210951"/>
                  </a:lnTo>
                  <a:lnTo>
                    <a:pt x="100051" y="210641"/>
                  </a:lnTo>
                  <a:lnTo>
                    <a:pt x="99685" y="210451"/>
                  </a:lnTo>
                  <a:lnTo>
                    <a:pt x="99325" y="210321"/>
                  </a:lnTo>
                  <a:lnTo>
                    <a:pt x="98782" y="210323"/>
                  </a:lnTo>
                  <a:lnTo>
                    <a:pt x="98597" y="210343"/>
                  </a:lnTo>
                  <a:lnTo>
                    <a:pt x="98324" y="210398"/>
                  </a:lnTo>
                  <a:lnTo>
                    <a:pt x="97981" y="210489"/>
                  </a:lnTo>
                  <a:lnTo>
                    <a:pt x="97731" y="210593"/>
                  </a:lnTo>
                  <a:lnTo>
                    <a:pt x="97378" y="210781"/>
                  </a:lnTo>
                  <a:lnTo>
                    <a:pt x="97194" y="210869"/>
                  </a:lnTo>
                  <a:lnTo>
                    <a:pt x="97016" y="210969"/>
                  </a:lnTo>
                  <a:lnTo>
                    <a:pt x="96845" y="211079"/>
                  </a:lnTo>
                  <a:lnTo>
                    <a:pt x="96112" y="212086"/>
                  </a:lnTo>
                  <a:lnTo>
                    <a:pt x="96105" y="215369"/>
                  </a:lnTo>
                  <a:lnTo>
                    <a:pt x="96101" y="215698"/>
                  </a:lnTo>
                  <a:lnTo>
                    <a:pt x="96138" y="215860"/>
                  </a:lnTo>
                  <a:lnTo>
                    <a:pt x="96007" y="216127"/>
                  </a:lnTo>
                  <a:lnTo>
                    <a:pt x="96073" y="217304"/>
                  </a:lnTo>
                  <a:lnTo>
                    <a:pt x="92629" y="215784"/>
                  </a:lnTo>
                  <a:lnTo>
                    <a:pt x="93138" y="214701"/>
                  </a:lnTo>
                  <a:lnTo>
                    <a:pt x="92746" y="214358"/>
                  </a:lnTo>
                  <a:lnTo>
                    <a:pt x="91928" y="213566"/>
                  </a:lnTo>
                  <a:lnTo>
                    <a:pt x="91662" y="213268"/>
                  </a:lnTo>
                  <a:lnTo>
                    <a:pt x="90032" y="211209"/>
                  </a:lnTo>
                  <a:lnTo>
                    <a:pt x="89795" y="210920"/>
                  </a:lnTo>
                  <a:lnTo>
                    <a:pt x="89605" y="210675"/>
                  </a:lnTo>
                  <a:lnTo>
                    <a:pt x="89197" y="210196"/>
                  </a:lnTo>
                  <a:lnTo>
                    <a:pt x="88941" y="209870"/>
                  </a:lnTo>
                  <a:lnTo>
                    <a:pt x="88580" y="209618"/>
                  </a:lnTo>
                  <a:lnTo>
                    <a:pt x="88291" y="209280"/>
                  </a:lnTo>
                  <a:lnTo>
                    <a:pt x="88169" y="209133"/>
                  </a:lnTo>
                  <a:lnTo>
                    <a:pt x="87949" y="208891"/>
                  </a:lnTo>
                  <a:lnTo>
                    <a:pt x="87680" y="208603"/>
                  </a:lnTo>
                  <a:lnTo>
                    <a:pt x="87159" y="208042"/>
                  </a:lnTo>
                  <a:lnTo>
                    <a:pt x="86092" y="207081"/>
                  </a:lnTo>
                  <a:lnTo>
                    <a:pt x="85357" y="206284"/>
                  </a:lnTo>
                  <a:lnTo>
                    <a:pt x="85080" y="205803"/>
                  </a:lnTo>
                  <a:lnTo>
                    <a:pt x="84994" y="205515"/>
                  </a:lnTo>
                  <a:lnTo>
                    <a:pt x="84909" y="205167"/>
                  </a:lnTo>
                  <a:lnTo>
                    <a:pt x="84495" y="205321"/>
                  </a:lnTo>
                  <a:lnTo>
                    <a:pt x="83617" y="202897"/>
                  </a:lnTo>
                  <a:lnTo>
                    <a:pt x="84048" y="202739"/>
                  </a:lnTo>
                  <a:lnTo>
                    <a:pt x="83829" y="202501"/>
                  </a:lnTo>
                  <a:lnTo>
                    <a:pt x="83583" y="201923"/>
                  </a:lnTo>
                  <a:lnTo>
                    <a:pt x="83510" y="201730"/>
                  </a:lnTo>
                  <a:lnTo>
                    <a:pt x="83202" y="201024"/>
                  </a:lnTo>
                  <a:lnTo>
                    <a:pt x="83043" y="200447"/>
                  </a:lnTo>
                  <a:lnTo>
                    <a:pt x="82977" y="199919"/>
                  </a:lnTo>
                  <a:lnTo>
                    <a:pt x="82977" y="199705"/>
                  </a:lnTo>
                  <a:lnTo>
                    <a:pt x="83443" y="198690"/>
                  </a:lnTo>
                  <a:lnTo>
                    <a:pt x="83308" y="197256"/>
                  </a:lnTo>
                  <a:lnTo>
                    <a:pt x="83327" y="197045"/>
                  </a:lnTo>
                  <a:lnTo>
                    <a:pt x="83264" y="196434"/>
                  </a:lnTo>
                  <a:lnTo>
                    <a:pt x="83238" y="196159"/>
                  </a:lnTo>
                  <a:lnTo>
                    <a:pt x="83202" y="195637"/>
                  </a:lnTo>
                  <a:lnTo>
                    <a:pt x="83142" y="195021"/>
                  </a:lnTo>
                  <a:lnTo>
                    <a:pt x="83106" y="194172"/>
                  </a:lnTo>
                  <a:lnTo>
                    <a:pt x="83058" y="193248"/>
                  </a:lnTo>
                  <a:lnTo>
                    <a:pt x="83049" y="192905"/>
                  </a:lnTo>
                  <a:lnTo>
                    <a:pt x="83017" y="192614"/>
                  </a:lnTo>
                  <a:lnTo>
                    <a:pt x="83008" y="192295"/>
                  </a:lnTo>
                  <a:lnTo>
                    <a:pt x="82973" y="191955"/>
                  </a:lnTo>
                  <a:lnTo>
                    <a:pt x="82924" y="191231"/>
                  </a:lnTo>
                  <a:lnTo>
                    <a:pt x="82914" y="191022"/>
                  </a:lnTo>
                  <a:lnTo>
                    <a:pt x="82884" y="190715"/>
                  </a:lnTo>
                  <a:lnTo>
                    <a:pt x="82849" y="190253"/>
                  </a:lnTo>
                  <a:lnTo>
                    <a:pt x="82811" y="190024"/>
                  </a:lnTo>
                  <a:lnTo>
                    <a:pt x="82743" y="189767"/>
                  </a:lnTo>
                  <a:lnTo>
                    <a:pt x="82652" y="189551"/>
                  </a:lnTo>
                  <a:lnTo>
                    <a:pt x="82591" y="189371"/>
                  </a:lnTo>
                  <a:lnTo>
                    <a:pt x="82544" y="189179"/>
                  </a:lnTo>
                  <a:lnTo>
                    <a:pt x="82441" y="188947"/>
                  </a:lnTo>
                  <a:lnTo>
                    <a:pt x="82334" y="188727"/>
                  </a:lnTo>
                  <a:lnTo>
                    <a:pt x="82208" y="188450"/>
                  </a:lnTo>
                  <a:lnTo>
                    <a:pt x="82101" y="188246"/>
                  </a:lnTo>
                  <a:lnTo>
                    <a:pt x="81880" y="187914"/>
                  </a:lnTo>
                  <a:lnTo>
                    <a:pt x="81361" y="187353"/>
                  </a:lnTo>
                  <a:lnTo>
                    <a:pt x="80945" y="186980"/>
                  </a:lnTo>
                  <a:lnTo>
                    <a:pt x="80546" y="186585"/>
                  </a:lnTo>
                  <a:lnTo>
                    <a:pt x="80176" y="186331"/>
                  </a:lnTo>
                  <a:lnTo>
                    <a:pt x="79790" y="186119"/>
                  </a:lnTo>
                  <a:lnTo>
                    <a:pt x="79422" y="185874"/>
                  </a:lnTo>
                  <a:lnTo>
                    <a:pt x="79008" y="185717"/>
                  </a:lnTo>
                  <a:lnTo>
                    <a:pt x="78586" y="185605"/>
                  </a:lnTo>
                  <a:lnTo>
                    <a:pt x="78160" y="185538"/>
                  </a:lnTo>
                  <a:lnTo>
                    <a:pt x="77725" y="185491"/>
                  </a:lnTo>
                  <a:lnTo>
                    <a:pt x="76911" y="185456"/>
                  </a:lnTo>
                  <a:lnTo>
                    <a:pt x="75824" y="185452"/>
                  </a:lnTo>
                  <a:lnTo>
                    <a:pt x="75326" y="185393"/>
                  </a:lnTo>
                  <a:lnTo>
                    <a:pt x="75155" y="185388"/>
                  </a:lnTo>
                  <a:lnTo>
                    <a:pt x="74544" y="185568"/>
                  </a:lnTo>
                  <a:lnTo>
                    <a:pt x="74679" y="186262"/>
                  </a:lnTo>
                  <a:lnTo>
                    <a:pt x="74225" y="186418"/>
                  </a:lnTo>
                  <a:lnTo>
                    <a:pt x="73620" y="186754"/>
                  </a:lnTo>
                  <a:lnTo>
                    <a:pt x="73680" y="187061"/>
                  </a:lnTo>
                  <a:lnTo>
                    <a:pt x="73715" y="187446"/>
                  </a:lnTo>
                  <a:lnTo>
                    <a:pt x="73862" y="188843"/>
                  </a:lnTo>
                  <a:lnTo>
                    <a:pt x="73934" y="189395"/>
                  </a:lnTo>
                  <a:lnTo>
                    <a:pt x="73882" y="189708"/>
                  </a:lnTo>
                  <a:lnTo>
                    <a:pt x="73739" y="189892"/>
                  </a:lnTo>
                  <a:lnTo>
                    <a:pt x="73576" y="190292"/>
                  </a:lnTo>
                  <a:lnTo>
                    <a:pt x="72451" y="191415"/>
                  </a:lnTo>
                  <a:lnTo>
                    <a:pt x="72160" y="191880"/>
                  </a:lnTo>
                  <a:lnTo>
                    <a:pt x="71487" y="192921"/>
                  </a:lnTo>
                  <a:lnTo>
                    <a:pt x="71499" y="193468"/>
                  </a:lnTo>
                  <a:lnTo>
                    <a:pt x="71438" y="195135"/>
                  </a:lnTo>
                  <a:lnTo>
                    <a:pt x="71600" y="195149"/>
                  </a:lnTo>
                  <a:lnTo>
                    <a:pt x="71533" y="196036"/>
                  </a:lnTo>
                  <a:lnTo>
                    <a:pt x="71270" y="196016"/>
                  </a:lnTo>
                  <a:lnTo>
                    <a:pt x="71211" y="196656"/>
                  </a:lnTo>
                  <a:lnTo>
                    <a:pt x="71156" y="197627"/>
                  </a:lnTo>
                  <a:lnTo>
                    <a:pt x="71120" y="198300"/>
                  </a:lnTo>
                  <a:lnTo>
                    <a:pt x="71231" y="198677"/>
                  </a:lnTo>
                  <a:lnTo>
                    <a:pt x="71330" y="199218"/>
                  </a:lnTo>
                  <a:lnTo>
                    <a:pt x="71177" y="199787"/>
                  </a:lnTo>
                  <a:lnTo>
                    <a:pt x="70969" y="199778"/>
                  </a:lnTo>
                  <a:lnTo>
                    <a:pt x="70750" y="200537"/>
                  </a:lnTo>
                  <a:lnTo>
                    <a:pt x="70300" y="202135"/>
                  </a:lnTo>
                  <a:lnTo>
                    <a:pt x="70234" y="202328"/>
                  </a:lnTo>
                  <a:lnTo>
                    <a:pt x="70146" y="203062"/>
                  </a:lnTo>
                  <a:lnTo>
                    <a:pt x="70569" y="203962"/>
                  </a:lnTo>
                  <a:lnTo>
                    <a:pt x="70929" y="204770"/>
                  </a:lnTo>
                  <a:lnTo>
                    <a:pt x="71081" y="205118"/>
                  </a:lnTo>
                  <a:lnTo>
                    <a:pt x="71311" y="205606"/>
                  </a:lnTo>
                  <a:lnTo>
                    <a:pt x="71401" y="205958"/>
                  </a:lnTo>
                  <a:lnTo>
                    <a:pt x="71455" y="206392"/>
                  </a:lnTo>
                  <a:lnTo>
                    <a:pt x="71457" y="206528"/>
                  </a:lnTo>
                  <a:lnTo>
                    <a:pt x="71376" y="207016"/>
                  </a:lnTo>
                  <a:lnTo>
                    <a:pt x="70928" y="207472"/>
                  </a:lnTo>
                  <a:lnTo>
                    <a:pt x="70797" y="207514"/>
                  </a:lnTo>
                  <a:lnTo>
                    <a:pt x="70438" y="207548"/>
                  </a:lnTo>
                  <a:lnTo>
                    <a:pt x="69502" y="207558"/>
                  </a:lnTo>
                  <a:lnTo>
                    <a:pt x="69314" y="207538"/>
                  </a:lnTo>
                  <a:lnTo>
                    <a:pt x="68569" y="207440"/>
                  </a:lnTo>
                  <a:lnTo>
                    <a:pt x="67231" y="207217"/>
                  </a:lnTo>
                  <a:lnTo>
                    <a:pt x="67002" y="207098"/>
                  </a:lnTo>
                  <a:lnTo>
                    <a:pt x="66024" y="207070"/>
                  </a:lnTo>
                  <a:lnTo>
                    <a:pt x="65391" y="207048"/>
                  </a:lnTo>
                  <a:lnTo>
                    <a:pt x="64955" y="207127"/>
                  </a:lnTo>
                  <a:lnTo>
                    <a:pt x="64005" y="207338"/>
                  </a:lnTo>
                  <a:lnTo>
                    <a:pt x="63784" y="207462"/>
                  </a:lnTo>
                  <a:lnTo>
                    <a:pt x="63589" y="207597"/>
                  </a:lnTo>
                  <a:lnTo>
                    <a:pt x="63328" y="207807"/>
                  </a:lnTo>
                  <a:lnTo>
                    <a:pt x="63128" y="208124"/>
                  </a:lnTo>
                  <a:lnTo>
                    <a:pt x="62981" y="208481"/>
                  </a:lnTo>
                  <a:lnTo>
                    <a:pt x="62880" y="208986"/>
                  </a:lnTo>
                  <a:lnTo>
                    <a:pt x="63170" y="209186"/>
                  </a:lnTo>
                  <a:lnTo>
                    <a:pt x="62943" y="209478"/>
                  </a:lnTo>
                  <a:lnTo>
                    <a:pt x="62784" y="209806"/>
                  </a:lnTo>
                  <a:lnTo>
                    <a:pt x="62740" y="210368"/>
                  </a:lnTo>
                  <a:lnTo>
                    <a:pt x="62732" y="210721"/>
                  </a:lnTo>
                  <a:lnTo>
                    <a:pt x="62756" y="212082"/>
                  </a:lnTo>
                  <a:lnTo>
                    <a:pt x="62803" y="212873"/>
                  </a:lnTo>
                  <a:lnTo>
                    <a:pt x="62827" y="213189"/>
                  </a:lnTo>
                  <a:lnTo>
                    <a:pt x="62879" y="213408"/>
                  </a:lnTo>
                  <a:lnTo>
                    <a:pt x="62951" y="213886"/>
                  </a:lnTo>
                  <a:lnTo>
                    <a:pt x="62875" y="214211"/>
                  </a:lnTo>
                  <a:lnTo>
                    <a:pt x="62335" y="214856"/>
                  </a:lnTo>
                  <a:lnTo>
                    <a:pt x="62185" y="214860"/>
                  </a:lnTo>
                  <a:lnTo>
                    <a:pt x="61840" y="214748"/>
                  </a:lnTo>
                  <a:lnTo>
                    <a:pt x="61295" y="214348"/>
                  </a:lnTo>
                  <a:lnTo>
                    <a:pt x="60811" y="213919"/>
                  </a:lnTo>
                  <a:lnTo>
                    <a:pt x="59888" y="212959"/>
                  </a:lnTo>
                  <a:lnTo>
                    <a:pt x="58883" y="211141"/>
                  </a:lnTo>
                  <a:lnTo>
                    <a:pt x="58237" y="209637"/>
                  </a:lnTo>
                  <a:lnTo>
                    <a:pt x="58146" y="209350"/>
                  </a:lnTo>
                  <a:lnTo>
                    <a:pt x="58122" y="209010"/>
                  </a:lnTo>
                  <a:lnTo>
                    <a:pt x="58138" y="207198"/>
                  </a:lnTo>
                  <a:lnTo>
                    <a:pt x="58372" y="205865"/>
                  </a:lnTo>
                  <a:lnTo>
                    <a:pt x="59474" y="203834"/>
                  </a:lnTo>
                  <a:lnTo>
                    <a:pt x="59682" y="203452"/>
                  </a:lnTo>
                  <a:lnTo>
                    <a:pt x="58822" y="201888"/>
                  </a:lnTo>
                  <a:lnTo>
                    <a:pt x="58531" y="201355"/>
                  </a:lnTo>
                  <a:lnTo>
                    <a:pt x="57559" y="200329"/>
                  </a:lnTo>
                  <a:lnTo>
                    <a:pt x="56993" y="199485"/>
                  </a:lnTo>
                  <a:lnTo>
                    <a:pt x="57715" y="199406"/>
                  </a:lnTo>
                  <a:lnTo>
                    <a:pt x="57477" y="198942"/>
                  </a:lnTo>
                  <a:lnTo>
                    <a:pt x="57039" y="198990"/>
                  </a:lnTo>
                  <a:lnTo>
                    <a:pt x="56810" y="198525"/>
                  </a:lnTo>
                  <a:lnTo>
                    <a:pt x="56656" y="198037"/>
                  </a:lnTo>
                  <a:lnTo>
                    <a:pt x="56735" y="195835"/>
                  </a:lnTo>
                  <a:lnTo>
                    <a:pt x="55723" y="194686"/>
                  </a:lnTo>
                  <a:lnTo>
                    <a:pt x="55495" y="194386"/>
                  </a:lnTo>
                  <a:lnTo>
                    <a:pt x="54773" y="193588"/>
                  </a:lnTo>
                  <a:lnTo>
                    <a:pt x="54035" y="193431"/>
                  </a:lnTo>
                  <a:lnTo>
                    <a:pt x="52531" y="193011"/>
                  </a:lnTo>
                  <a:lnTo>
                    <a:pt x="51855" y="192689"/>
                  </a:lnTo>
                  <a:lnTo>
                    <a:pt x="51293" y="192020"/>
                  </a:lnTo>
                  <a:lnTo>
                    <a:pt x="50560" y="190979"/>
                  </a:lnTo>
                  <a:lnTo>
                    <a:pt x="50430" y="190879"/>
                  </a:lnTo>
                  <a:lnTo>
                    <a:pt x="48463" y="189291"/>
                  </a:lnTo>
                  <a:lnTo>
                    <a:pt x="47943" y="188823"/>
                  </a:lnTo>
                  <a:lnTo>
                    <a:pt x="47448" y="187914"/>
                  </a:lnTo>
                  <a:lnTo>
                    <a:pt x="47395" y="187737"/>
                  </a:lnTo>
                  <a:lnTo>
                    <a:pt x="48199" y="185427"/>
                  </a:lnTo>
                  <a:lnTo>
                    <a:pt x="48013" y="185427"/>
                  </a:lnTo>
                  <a:lnTo>
                    <a:pt x="48241" y="184976"/>
                  </a:lnTo>
                  <a:lnTo>
                    <a:pt x="48477" y="184637"/>
                  </a:lnTo>
                  <a:lnTo>
                    <a:pt x="48796" y="184270"/>
                  </a:lnTo>
                  <a:lnTo>
                    <a:pt x="48941" y="184050"/>
                  </a:lnTo>
                  <a:lnTo>
                    <a:pt x="49247" y="182619"/>
                  </a:lnTo>
                  <a:lnTo>
                    <a:pt x="49349" y="182262"/>
                  </a:lnTo>
                  <a:lnTo>
                    <a:pt x="49147" y="181357"/>
                  </a:lnTo>
                  <a:lnTo>
                    <a:pt x="49118" y="181218"/>
                  </a:lnTo>
                  <a:lnTo>
                    <a:pt x="49038" y="180981"/>
                  </a:lnTo>
                  <a:lnTo>
                    <a:pt x="49014" y="180281"/>
                  </a:lnTo>
                  <a:lnTo>
                    <a:pt x="48778" y="180202"/>
                  </a:lnTo>
                  <a:lnTo>
                    <a:pt x="49012" y="180190"/>
                  </a:lnTo>
                  <a:lnTo>
                    <a:pt x="49005" y="180008"/>
                  </a:lnTo>
                  <a:lnTo>
                    <a:pt x="49012" y="179834"/>
                  </a:lnTo>
                  <a:lnTo>
                    <a:pt x="49220" y="179847"/>
                  </a:lnTo>
                  <a:lnTo>
                    <a:pt x="49230" y="179680"/>
                  </a:lnTo>
                  <a:lnTo>
                    <a:pt x="48770" y="179658"/>
                  </a:lnTo>
                  <a:lnTo>
                    <a:pt x="48781" y="179481"/>
                  </a:lnTo>
                  <a:lnTo>
                    <a:pt x="49062" y="179492"/>
                  </a:lnTo>
                  <a:lnTo>
                    <a:pt x="49086" y="179304"/>
                  </a:lnTo>
                  <a:lnTo>
                    <a:pt x="49247" y="179314"/>
                  </a:lnTo>
                  <a:lnTo>
                    <a:pt x="49256" y="179130"/>
                  </a:lnTo>
                  <a:lnTo>
                    <a:pt x="49686" y="179160"/>
                  </a:lnTo>
                  <a:lnTo>
                    <a:pt x="49613" y="178576"/>
                  </a:lnTo>
                  <a:lnTo>
                    <a:pt x="48982" y="178751"/>
                  </a:lnTo>
                  <a:lnTo>
                    <a:pt x="48235" y="177713"/>
                  </a:lnTo>
                  <a:lnTo>
                    <a:pt x="46993" y="175970"/>
                  </a:lnTo>
                  <a:lnTo>
                    <a:pt x="47246" y="175242"/>
                  </a:lnTo>
                  <a:lnTo>
                    <a:pt x="47094" y="175180"/>
                  </a:lnTo>
                  <a:lnTo>
                    <a:pt x="46853" y="175116"/>
                  </a:lnTo>
                  <a:lnTo>
                    <a:pt x="46059" y="174527"/>
                  </a:lnTo>
                  <a:lnTo>
                    <a:pt x="45601" y="173654"/>
                  </a:lnTo>
                  <a:lnTo>
                    <a:pt x="45503" y="173461"/>
                  </a:lnTo>
                  <a:lnTo>
                    <a:pt x="45261" y="173139"/>
                  </a:lnTo>
                  <a:lnTo>
                    <a:pt x="44709" y="172628"/>
                  </a:lnTo>
                  <a:lnTo>
                    <a:pt x="44545" y="172316"/>
                  </a:lnTo>
                  <a:lnTo>
                    <a:pt x="44402" y="172157"/>
                  </a:lnTo>
                  <a:lnTo>
                    <a:pt x="44029" y="171912"/>
                  </a:lnTo>
                  <a:lnTo>
                    <a:pt x="43776" y="171888"/>
                  </a:lnTo>
                  <a:lnTo>
                    <a:pt x="43405" y="171872"/>
                  </a:lnTo>
                  <a:lnTo>
                    <a:pt x="43144" y="171869"/>
                  </a:lnTo>
                  <a:lnTo>
                    <a:pt x="42616" y="171898"/>
                  </a:lnTo>
                  <a:lnTo>
                    <a:pt x="42266" y="171961"/>
                  </a:lnTo>
                  <a:lnTo>
                    <a:pt x="41797" y="172085"/>
                  </a:lnTo>
                  <a:lnTo>
                    <a:pt x="41407" y="172249"/>
                  </a:lnTo>
                  <a:lnTo>
                    <a:pt x="41027" y="172516"/>
                  </a:lnTo>
                  <a:lnTo>
                    <a:pt x="40844" y="172734"/>
                  </a:lnTo>
                  <a:lnTo>
                    <a:pt x="40680" y="173009"/>
                  </a:lnTo>
                  <a:lnTo>
                    <a:pt x="40592" y="173223"/>
                  </a:lnTo>
                  <a:lnTo>
                    <a:pt x="40565" y="173378"/>
                  </a:lnTo>
                  <a:lnTo>
                    <a:pt x="40555" y="173805"/>
                  </a:lnTo>
                  <a:lnTo>
                    <a:pt x="40593" y="174191"/>
                  </a:lnTo>
                  <a:lnTo>
                    <a:pt x="40627" y="174436"/>
                  </a:lnTo>
                  <a:lnTo>
                    <a:pt x="40701" y="174631"/>
                  </a:lnTo>
                  <a:lnTo>
                    <a:pt x="40672" y="174884"/>
                  </a:lnTo>
                  <a:lnTo>
                    <a:pt x="40644" y="175102"/>
                  </a:lnTo>
                  <a:lnTo>
                    <a:pt x="40603" y="175377"/>
                  </a:lnTo>
                  <a:lnTo>
                    <a:pt x="40591" y="175644"/>
                  </a:lnTo>
                  <a:lnTo>
                    <a:pt x="40521" y="175908"/>
                  </a:lnTo>
                  <a:lnTo>
                    <a:pt x="40538" y="176201"/>
                  </a:lnTo>
                  <a:lnTo>
                    <a:pt x="40572" y="176434"/>
                  </a:lnTo>
                  <a:lnTo>
                    <a:pt x="40572" y="176716"/>
                  </a:lnTo>
                  <a:lnTo>
                    <a:pt x="40421" y="177015"/>
                  </a:lnTo>
                  <a:lnTo>
                    <a:pt x="40392" y="177179"/>
                  </a:lnTo>
                  <a:lnTo>
                    <a:pt x="40153" y="177533"/>
                  </a:lnTo>
                  <a:lnTo>
                    <a:pt x="40154" y="177816"/>
                  </a:lnTo>
                  <a:lnTo>
                    <a:pt x="40086" y="178457"/>
                  </a:lnTo>
                  <a:lnTo>
                    <a:pt x="40027" y="178655"/>
                  </a:lnTo>
                  <a:lnTo>
                    <a:pt x="40067" y="178786"/>
                  </a:lnTo>
                  <a:lnTo>
                    <a:pt x="40039" y="178922"/>
                  </a:lnTo>
                  <a:lnTo>
                    <a:pt x="40285" y="179163"/>
                  </a:lnTo>
                  <a:lnTo>
                    <a:pt x="40526" y="179329"/>
                  </a:lnTo>
                  <a:lnTo>
                    <a:pt x="40663" y="179435"/>
                  </a:lnTo>
                  <a:lnTo>
                    <a:pt x="40838" y="179651"/>
                  </a:lnTo>
                  <a:lnTo>
                    <a:pt x="40626" y="180020"/>
                  </a:lnTo>
                  <a:lnTo>
                    <a:pt x="40517" y="180282"/>
                  </a:lnTo>
                  <a:lnTo>
                    <a:pt x="40294" y="180393"/>
                  </a:lnTo>
                  <a:lnTo>
                    <a:pt x="40240" y="180762"/>
                  </a:lnTo>
                  <a:lnTo>
                    <a:pt x="40237" y="180984"/>
                  </a:lnTo>
                  <a:lnTo>
                    <a:pt x="40094" y="181076"/>
                  </a:lnTo>
                  <a:lnTo>
                    <a:pt x="40077" y="181298"/>
                  </a:lnTo>
                  <a:lnTo>
                    <a:pt x="39925" y="181625"/>
                  </a:lnTo>
                  <a:lnTo>
                    <a:pt x="39801" y="181798"/>
                  </a:lnTo>
                  <a:lnTo>
                    <a:pt x="39844" y="181927"/>
                  </a:lnTo>
                  <a:lnTo>
                    <a:pt x="39788" y="182114"/>
                  </a:lnTo>
                  <a:lnTo>
                    <a:pt x="39530" y="182312"/>
                  </a:lnTo>
                  <a:lnTo>
                    <a:pt x="39238" y="182569"/>
                  </a:lnTo>
                  <a:lnTo>
                    <a:pt x="39083" y="182600"/>
                  </a:lnTo>
                  <a:lnTo>
                    <a:pt x="38920" y="182698"/>
                  </a:lnTo>
                  <a:lnTo>
                    <a:pt x="38770" y="182837"/>
                  </a:lnTo>
                  <a:lnTo>
                    <a:pt x="38593" y="182988"/>
                  </a:lnTo>
                  <a:lnTo>
                    <a:pt x="38482" y="183215"/>
                  </a:lnTo>
                  <a:lnTo>
                    <a:pt x="38478" y="183444"/>
                  </a:lnTo>
                  <a:lnTo>
                    <a:pt x="38383" y="183592"/>
                  </a:lnTo>
                  <a:lnTo>
                    <a:pt x="38190" y="183693"/>
                  </a:lnTo>
                  <a:lnTo>
                    <a:pt x="37964" y="183787"/>
                  </a:lnTo>
                  <a:lnTo>
                    <a:pt x="37791" y="183834"/>
                  </a:lnTo>
                  <a:lnTo>
                    <a:pt x="37602" y="183808"/>
                  </a:lnTo>
                  <a:lnTo>
                    <a:pt x="37334" y="183846"/>
                  </a:lnTo>
                  <a:lnTo>
                    <a:pt x="36922" y="183849"/>
                  </a:lnTo>
                  <a:lnTo>
                    <a:pt x="36519" y="183763"/>
                  </a:lnTo>
                  <a:lnTo>
                    <a:pt x="36267" y="183703"/>
                  </a:lnTo>
                  <a:lnTo>
                    <a:pt x="36025" y="183466"/>
                  </a:lnTo>
                  <a:lnTo>
                    <a:pt x="35761" y="183411"/>
                  </a:lnTo>
                  <a:lnTo>
                    <a:pt x="35511" y="183453"/>
                  </a:lnTo>
                  <a:lnTo>
                    <a:pt x="34875" y="183389"/>
                  </a:lnTo>
                  <a:lnTo>
                    <a:pt x="34725" y="183456"/>
                  </a:lnTo>
                  <a:lnTo>
                    <a:pt x="34516" y="183653"/>
                  </a:lnTo>
                  <a:lnTo>
                    <a:pt x="34356" y="183813"/>
                  </a:lnTo>
                  <a:lnTo>
                    <a:pt x="34224" y="183867"/>
                  </a:lnTo>
                  <a:lnTo>
                    <a:pt x="33992" y="183886"/>
                  </a:lnTo>
                  <a:lnTo>
                    <a:pt x="33707" y="183881"/>
                  </a:lnTo>
                  <a:lnTo>
                    <a:pt x="33098" y="183953"/>
                  </a:lnTo>
                  <a:lnTo>
                    <a:pt x="32849" y="183992"/>
                  </a:lnTo>
                  <a:lnTo>
                    <a:pt x="32502" y="184089"/>
                  </a:lnTo>
                  <a:lnTo>
                    <a:pt x="32259" y="184105"/>
                  </a:lnTo>
                  <a:lnTo>
                    <a:pt x="29897" y="184722"/>
                  </a:lnTo>
                  <a:lnTo>
                    <a:pt x="29765" y="184257"/>
                  </a:lnTo>
                  <a:lnTo>
                    <a:pt x="29299" y="184308"/>
                  </a:lnTo>
                  <a:lnTo>
                    <a:pt x="29060" y="184328"/>
                  </a:lnTo>
                  <a:lnTo>
                    <a:pt x="28838" y="184443"/>
                  </a:lnTo>
                  <a:lnTo>
                    <a:pt x="28636" y="184645"/>
                  </a:lnTo>
                  <a:lnTo>
                    <a:pt x="28543" y="184811"/>
                  </a:lnTo>
                  <a:lnTo>
                    <a:pt x="28479" y="184958"/>
                  </a:lnTo>
                  <a:lnTo>
                    <a:pt x="28430" y="185122"/>
                  </a:lnTo>
                  <a:lnTo>
                    <a:pt x="28279" y="185274"/>
                  </a:lnTo>
                  <a:lnTo>
                    <a:pt x="28224" y="185462"/>
                  </a:lnTo>
                  <a:lnTo>
                    <a:pt x="28203" y="185741"/>
                  </a:lnTo>
                  <a:lnTo>
                    <a:pt x="28211" y="185954"/>
                  </a:lnTo>
                  <a:lnTo>
                    <a:pt x="28229" y="186212"/>
                  </a:lnTo>
                  <a:lnTo>
                    <a:pt x="27953" y="186848"/>
                  </a:lnTo>
                  <a:lnTo>
                    <a:pt x="27753" y="187053"/>
                  </a:lnTo>
                  <a:lnTo>
                    <a:pt x="27655" y="187249"/>
                  </a:lnTo>
                  <a:lnTo>
                    <a:pt x="27669" y="187430"/>
                  </a:lnTo>
                  <a:lnTo>
                    <a:pt x="27767" y="187651"/>
                  </a:lnTo>
                  <a:lnTo>
                    <a:pt x="27820" y="187831"/>
                  </a:lnTo>
                  <a:lnTo>
                    <a:pt x="27723" y="188106"/>
                  </a:lnTo>
                  <a:lnTo>
                    <a:pt x="27874" y="188601"/>
                  </a:lnTo>
                  <a:lnTo>
                    <a:pt x="28010" y="189031"/>
                  </a:lnTo>
                  <a:lnTo>
                    <a:pt x="28176" y="189585"/>
                  </a:lnTo>
                  <a:lnTo>
                    <a:pt x="28328" y="190268"/>
                  </a:lnTo>
                  <a:lnTo>
                    <a:pt x="28540" y="190791"/>
                  </a:lnTo>
                  <a:lnTo>
                    <a:pt x="29436" y="191789"/>
                  </a:lnTo>
                  <a:lnTo>
                    <a:pt x="29638" y="192043"/>
                  </a:lnTo>
                  <a:lnTo>
                    <a:pt x="30029" y="192313"/>
                  </a:lnTo>
                  <a:lnTo>
                    <a:pt x="30360" y="192526"/>
                  </a:lnTo>
                  <a:lnTo>
                    <a:pt x="30649" y="192620"/>
                  </a:lnTo>
                  <a:lnTo>
                    <a:pt x="31318" y="192799"/>
                  </a:lnTo>
                  <a:lnTo>
                    <a:pt x="31931" y="192868"/>
                  </a:lnTo>
                  <a:lnTo>
                    <a:pt x="32551" y="193014"/>
                  </a:lnTo>
                  <a:lnTo>
                    <a:pt x="33597" y="193176"/>
                  </a:lnTo>
                  <a:lnTo>
                    <a:pt x="34001" y="193180"/>
                  </a:lnTo>
                  <a:lnTo>
                    <a:pt x="34356" y="193155"/>
                  </a:lnTo>
                  <a:lnTo>
                    <a:pt x="34768" y="193096"/>
                  </a:lnTo>
                  <a:lnTo>
                    <a:pt x="35029" y="193137"/>
                  </a:lnTo>
                  <a:lnTo>
                    <a:pt x="35389" y="193292"/>
                  </a:lnTo>
                  <a:lnTo>
                    <a:pt x="35801" y="193435"/>
                  </a:lnTo>
                  <a:lnTo>
                    <a:pt x="36205" y="193483"/>
                  </a:lnTo>
                  <a:lnTo>
                    <a:pt x="36405" y="193471"/>
                  </a:lnTo>
                  <a:lnTo>
                    <a:pt x="36724" y="193650"/>
                  </a:lnTo>
                  <a:lnTo>
                    <a:pt x="36883" y="193847"/>
                  </a:lnTo>
                  <a:lnTo>
                    <a:pt x="37247" y="194285"/>
                  </a:lnTo>
                  <a:lnTo>
                    <a:pt x="37472" y="194592"/>
                  </a:lnTo>
                  <a:lnTo>
                    <a:pt x="37828" y="194915"/>
                  </a:lnTo>
                  <a:lnTo>
                    <a:pt x="38154" y="195230"/>
                  </a:lnTo>
                  <a:lnTo>
                    <a:pt x="38653" y="195570"/>
                  </a:lnTo>
                  <a:lnTo>
                    <a:pt x="39366" y="196618"/>
                  </a:lnTo>
                  <a:lnTo>
                    <a:pt x="39770" y="196915"/>
                  </a:lnTo>
                  <a:lnTo>
                    <a:pt x="40109" y="197225"/>
                  </a:lnTo>
                  <a:lnTo>
                    <a:pt x="40535" y="197622"/>
                  </a:lnTo>
                  <a:lnTo>
                    <a:pt x="40727" y="197872"/>
                  </a:lnTo>
                  <a:lnTo>
                    <a:pt x="41095" y="198187"/>
                  </a:lnTo>
                  <a:lnTo>
                    <a:pt x="41181" y="198433"/>
                  </a:lnTo>
                  <a:lnTo>
                    <a:pt x="41147" y="198841"/>
                  </a:lnTo>
                  <a:lnTo>
                    <a:pt x="41102" y="199067"/>
                  </a:lnTo>
                  <a:lnTo>
                    <a:pt x="41014" y="199354"/>
                  </a:lnTo>
                  <a:lnTo>
                    <a:pt x="40793" y="199457"/>
                  </a:lnTo>
                  <a:lnTo>
                    <a:pt x="40491" y="199486"/>
                  </a:lnTo>
                  <a:lnTo>
                    <a:pt x="39998" y="199561"/>
                  </a:lnTo>
                  <a:lnTo>
                    <a:pt x="39307" y="199738"/>
                  </a:lnTo>
                  <a:lnTo>
                    <a:pt x="39042" y="199739"/>
                  </a:lnTo>
                  <a:lnTo>
                    <a:pt x="38805" y="199768"/>
                  </a:lnTo>
                  <a:lnTo>
                    <a:pt x="38557" y="199908"/>
                  </a:lnTo>
                  <a:lnTo>
                    <a:pt x="38300" y="199937"/>
                  </a:lnTo>
                  <a:lnTo>
                    <a:pt x="37835" y="199946"/>
                  </a:lnTo>
                  <a:lnTo>
                    <a:pt x="37610" y="199905"/>
                  </a:lnTo>
                  <a:lnTo>
                    <a:pt x="37447" y="199979"/>
                  </a:lnTo>
                  <a:lnTo>
                    <a:pt x="37092" y="200066"/>
                  </a:lnTo>
                  <a:lnTo>
                    <a:pt x="36729" y="200050"/>
                  </a:lnTo>
                  <a:lnTo>
                    <a:pt x="36349" y="199981"/>
                  </a:lnTo>
                  <a:lnTo>
                    <a:pt x="36118" y="200113"/>
                  </a:lnTo>
                  <a:lnTo>
                    <a:pt x="35865" y="200146"/>
                  </a:lnTo>
                  <a:lnTo>
                    <a:pt x="35280" y="199983"/>
                  </a:lnTo>
                  <a:lnTo>
                    <a:pt x="35113" y="199992"/>
                  </a:lnTo>
                  <a:lnTo>
                    <a:pt x="34766" y="200173"/>
                  </a:lnTo>
                  <a:lnTo>
                    <a:pt x="34375" y="200268"/>
                  </a:lnTo>
                  <a:lnTo>
                    <a:pt x="33530" y="200308"/>
                  </a:lnTo>
                  <a:lnTo>
                    <a:pt x="33371" y="200317"/>
                  </a:lnTo>
                  <a:lnTo>
                    <a:pt x="33196" y="200227"/>
                  </a:lnTo>
                  <a:lnTo>
                    <a:pt x="32796" y="200330"/>
                  </a:lnTo>
                  <a:lnTo>
                    <a:pt x="32307" y="200544"/>
                  </a:lnTo>
                  <a:lnTo>
                    <a:pt x="32078" y="200606"/>
                  </a:lnTo>
                  <a:lnTo>
                    <a:pt x="31703" y="200685"/>
                  </a:lnTo>
                  <a:lnTo>
                    <a:pt x="31560" y="200775"/>
                  </a:lnTo>
                  <a:lnTo>
                    <a:pt x="31303" y="200833"/>
                  </a:lnTo>
                  <a:lnTo>
                    <a:pt x="30981" y="200817"/>
                  </a:lnTo>
                  <a:lnTo>
                    <a:pt x="30177" y="200917"/>
                  </a:lnTo>
                  <a:lnTo>
                    <a:pt x="29507" y="201057"/>
                  </a:lnTo>
                  <a:lnTo>
                    <a:pt x="28879" y="201206"/>
                  </a:lnTo>
                  <a:lnTo>
                    <a:pt x="28610" y="201338"/>
                  </a:lnTo>
                  <a:lnTo>
                    <a:pt x="28211" y="201675"/>
                  </a:lnTo>
                  <a:lnTo>
                    <a:pt x="27355" y="201996"/>
                  </a:lnTo>
                  <a:lnTo>
                    <a:pt x="26901" y="201972"/>
                  </a:lnTo>
                  <a:lnTo>
                    <a:pt x="25922" y="201826"/>
                  </a:lnTo>
                  <a:lnTo>
                    <a:pt x="25290" y="201950"/>
                  </a:lnTo>
                  <a:lnTo>
                    <a:pt x="24841" y="202214"/>
                  </a:lnTo>
                  <a:lnTo>
                    <a:pt x="24543" y="202313"/>
                  </a:lnTo>
                  <a:lnTo>
                    <a:pt x="24224" y="202412"/>
                  </a:lnTo>
                  <a:lnTo>
                    <a:pt x="24012" y="202414"/>
                  </a:lnTo>
                  <a:lnTo>
                    <a:pt x="23746" y="202480"/>
                  </a:lnTo>
                  <a:lnTo>
                    <a:pt x="23559" y="202374"/>
                  </a:lnTo>
                  <a:lnTo>
                    <a:pt x="23305" y="202300"/>
                  </a:lnTo>
                  <a:lnTo>
                    <a:pt x="23093" y="202100"/>
                  </a:lnTo>
                  <a:lnTo>
                    <a:pt x="22864" y="201993"/>
                  </a:lnTo>
                  <a:lnTo>
                    <a:pt x="22652" y="201871"/>
                  </a:lnTo>
                  <a:lnTo>
                    <a:pt x="22353" y="201724"/>
                  </a:lnTo>
                  <a:lnTo>
                    <a:pt x="22214" y="201761"/>
                  </a:lnTo>
                  <a:lnTo>
                    <a:pt x="22002" y="201725"/>
                  </a:lnTo>
                  <a:lnTo>
                    <a:pt x="21716" y="201557"/>
                  </a:lnTo>
                  <a:lnTo>
                    <a:pt x="21258" y="201299"/>
                  </a:lnTo>
                  <a:lnTo>
                    <a:pt x="21144" y="201107"/>
                  </a:lnTo>
                  <a:lnTo>
                    <a:pt x="21189" y="200980"/>
                  </a:lnTo>
                  <a:lnTo>
                    <a:pt x="21212" y="200742"/>
                  </a:lnTo>
                  <a:lnTo>
                    <a:pt x="21347" y="200094"/>
                  </a:lnTo>
                  <a:lnTo>
                    <a:pt x="21460" y="199368"/>
                  </a:lnTo>
                  <a:lnTo>
                    <a:pt x="21557" y="199101"/>
                  </a:lnTo>
                  <a:lnTo>
                    <a:pt x="21630" y="198728"/>
                  </a:lnTo>
                  <a:lnTo>
                    <a:pt x="21780" y="198383"/>
                  </a:lnTo>
                  <a:lnTo>
                    <a:pt x="21967" y="197891"/>
                  </a:lnTo>
                  <a:lnTo>
                    <a:pt x="22077" y="197423"/>
                  </a:lnTo>
                  <a:lnTo>
                    <a:pt x="22231" y="196718"/>
                  </a:lnTo>
                  <a:lnTo>
                    <a:pt x="22364" y="196062"/>
                  </a:lnTo>
                  <a:lnTo>
                    <a:pt x="22441" y="195799"/>
                  </a:lnTo>
                  <a:lnTo>
                    <a:pt x="22493" y="195372"/>
                  </a:lnTo>
                  <a:lnTo>
                    <a:pt x="22603" y="195036"/>
                  </a:lnTo>
                  <a:lnTo>
                    <a:pt x="22659" y="194569"/>
                  </a:lnTo>
                  <a:lnTo>
                    <a:pt x="22774" y="194048"/>
                  </a:lnTo>
                  <a:lnTo>
                    <a:pt x="22796" y="193896"/>
                  </a:lnTo>
                  <a:lnTo>
                    <a:pt x="22755" y="193674"/>
                  </a:lnTo>
                  <a:lnTo>
                    <a:pt x="22758" y="193281"/>
                  </a:lnTo>
                  <a:lnTo>
                    <a:pt x="22815" y="192891"/>
                  </a:lnTo>
                  <a:lnTo>
                    <a:pt x="22777" y="192535"/>
                  </a:lnTo>
                  <a:lnTo>
                    <a:pt x="22691" y="192268"/>
                  </a:lnTo>
                  <a:lnTo>
                    <a:pt x="22621" y="191985"/>
                  </a:lnTo>
                  <a:lnTo>
                    <a:pt x="22629" y="191703"/>
                  </a:lnTo>
                  <a:lnTo>
                    <a:pt x="22292" y="191215"/>
                  </a:lnTo>
                  <a:lnTo>
                    <a:pt x="22308" y="191010"/>
                  </a:lnTo>
                  <a:lnTo>
                    <a:pt x="22368" y="190654"/>
                  </a:lnTo>
                  <a:lnTo>
                    <a:pt x="22236" y="189827"/>
                  </a:lnTo>
                  <a:lnTo>
                    <a:pt x="22167" y="189687"/>
                  </a:lnTo>
                  <a:lnTo>
                    <a:pt x="22134" y="189515"/>
                  </a:lnTo>
                  <a:lnTo>
                    <a:pt x="22190" y="189249"/>
                  </a:lnTo>
                  <a:lnTo>
                    <a:pt x="22210" y="188990"/>
                  </a:lnTo>
                  <a:lnTo>
                    <a:pt x="22262" y="188667"/>
                  </a:lnTo>
                  <a:lnTo>
                    <a:pt x="22188" y="188388"/>
                  </a:lnTo>
                  <a:lnTo>
                    <a:pt x="22250" y="188130"/>
                  </a:lnTo>
                  <a:lnTo>
                    <a:pt x="22305" y="187511"/>
                  </a:lnTo>
                  <a:lnTo>
                    <a:pt x="22318" y="187286"/>
                  </a:lnTo>
                  <a:lnTo>
                    <a:pt x="22479" y="186925"/>
                  </a:lnTo>
                  <a:lnTo>
                    <a:pt x="22568" y="186536"/>
                  </a:lnTo>
                  <a:lnTo>
                    <a:pt x="22702" y="186068"/>
                  </a:lnTo>
                  <a:lnTo>
                    <a:pt x="22774" y="185753"/>
                  </a:lnTo>
                  <a:lnTo>
                    <a:pt x="22981" y="185337"/>
                  </a:lnTo>
                  <a:lnTo>
                    <a:pt x="23381" y="182973"/>
                  </a:lnTo>
                  <a:lnTo>
                    <a:pt x="23502" y="182134"/>
                  </a:lnTo>
                  <a:lnTo>
                    <a:pt x="23461" y="181939"/>
                  </a:lnTo>
                  <a:lnTo>
                    <a:pt x="23491" y="181645"/>
                  </a:lnTo>
                  <a:lnTo>
                    <a:pt x="23530" y="181461"/>
                  </a:lnTo>
                  <a:lnTo>
                    <a:pt x="23594" y="181326"/>
                  </a:lnTo>
                  <a:lnTo>
                    <a:pt x="23615" y="181141"/>
                  </a:lnTo>
                  <a:lnTo>
                    <a:pt x="23643" y="180944"/>
                  </a:lnTo>
                  <a:lnTo>
                    <a:pt x="23798" y="180632"/>
                  </a:lnTo>
                  <a:lnTo>
                    <a:pt x="24230" y="179958"/>
                  </a:lnTo>
                  <a:lnTo>
                    <a:pt x="24398" y="179554"/>
                  </a:lnTo>
                  <a:lnTo>
                    <a:pt x="24610" y="179230"/>
                  </a:lnTo>
                  <a:lnTo>
                    <a:pt x="24787" y="179110"/>
                  </a:lnTo>
                  <a:lnTo>
                    <a:pt x="25035" y="179044"/>
                  </a:lnTo>
                  <a:lnTo>
                    <a:pt x="25209" y="179026"/>
                  </a:lnTo>
                  <a:lnTo>
                    <a:pt x="25343" y="178630"/>
                  </a:lnTo>
                  <a:lnTo>
                    <a:pt x="25545" y="178003"/>
                  </a:lnTo>
                  <a:lnTo>
                    <a:pt x="25821" y="177663"/>
                  </a:lnTo>
                  <a:lnTo>
                    <a:pt x="26108" y="177263"/>
                  </a:lnTo>
                  <a:lnTo>
                    <a:pt x="26395" y="176733"/>
                  </a:lnTo>
                  <a:lnTo>
                    <a:pt x="26690" y="176131"/>
                  </a:lnTo>
                  <a:lnTo>
                    <a:pt x="26985" y="175476"/>
                  </a:lnTo>
                  <a:lnTo>
                    <a:pt x="27337" y="175031"/>
                  </a:lnTo>
                  <a:lnTo>
                    <a:pt x="27163" y="174945"/>
                  </a:lnTo>
                  <a:lnTo>
                    <a:pt x="27091" y="174423"/>
                  </a:lnTo>
                  <a:lnTo>
                    <a:pt x="26661" y="172058"/>
                  </a:lnTo>
                  <a:lnTo>
                    <a:pt x="26540" y="171158"/>
                  </a:lnTo>
                  <a:lnTo>
                    <a:pt x="26381" y="170899"/>
                  </a:lnTo>
                  <a:lnTo>
                    <a:pt x="26004" y="170358"/>
                  </a:lnTo>
                  <a:lnTo>
                    <a:pt x="25407" y="166852"/>
                  </a:lnTo>
                  <a:lnTo>
                    <a:pt x="25048" y="164710"/>
                  </a:lnTo>
                  <a:lnTo>
                    <a:pt x="24942" y="164119"/>
                  </a:lnTo>
                  <a:lnTo>
                    <a:pt x="24871" y="163610"/>
                  </a:lnTo>
                  <a:lnTo>
                    <a:pt x="24908" y="163201"/>
                  </a:lnTo>
                  <a:lnTo>
                    <a:pt x="25634" y="162769"/>
                  </a:lnTo>
                  <a:lnTo>
                    <a:pt x="26113" y="161696"/>
                  </a:lnTo>
                  <a:lnTo>
                    <a:pt x="26361" y="161461"/>
                  </a:lnTo>
                  <a:lnTo>
                    <a:pt x="26614" y="161096"/>
                  </a:lnTo>
                  <a:lnTo>
                    <a:pt x="26878" y="160717"/>
                  </a:lnTo>
                  <a:lnTo>
                    <a:pt x="26925" y="160389"/>
                  </a:lnTo>
                  <a:lnTo>
                    <a:pt x="26887" y="160221"/>
                  </a:lnTo>
                  <a:lnTo>
                    <a:pt x="26758" y="159953"/>
                  </a:lnTo>
                  <a:lnTo>
                    <a:pt x="26636" y="159790"/>
                  </a:lnTo>
                  <a:lnTo>
                    <a:pt x="26464" y="159520"/>
                  </a:lnTo>
                  <a:lnTo>
                    <a:pt x="25838" y="158958"/>
                  </a:lnTo>
                  <a:lnTo>
                    <a:pt x="25670" y="158728"/>
                  </a:lnTo>
                  <a:lnTo>
                    <a:pt x="25589" y="158567"/>
                  </a:lnTo>
                  <a:lnTo>
                    <a:pt x="25449" y="158497"/>
                  </a:lnTo>
                  <a:lnTo>
                    <a:pt x="24742" y="158060"/>
                  </a:lnTo>
                  <a:lnTo>
                    <a:pt x="24592" y="158219"/>
                  </a:lnTo>
                  <a:lnTo>
                    <a:pt x="24194" y="157705"/>
                  </a:lnTo>
                  <a:lnTo>
                    <a:pt x="24020" y="157324"/>
                  </a:lnTo>
                  <a:lnTo>
                    <a:pt x="23757" y="157079"/>
                  </a:lnTo>
                  <a:lnTo>
                    <a:pt x="23381" y="156798"/>
                  </a:lnTo>
                  <a:lnTo>
                    <a:pt x="23251" y="156550"/>
                  </a:lnTo>
                  <a:lnTo>
                    <a:pt x="22547" y="155881"/>
                  </a:lnTo>
                  <a:lnTo>
                    <a:pt x="22300" y="156147"/>
                  </a:lnTo>
                  <a:lnTo>
                    <a:pt x="20199" y="154153"/>
                  </a:lnTo>
                  <a:lnTo>
                    <a:pt x="19824" y="154573"/>
                  </a:lnTo>
                  <a:lnTo>
                    <a:pt x="19267" y="154008"/>
                  </a:lnTo>
                  <a:lnTo>
                    <a:pt x="19267" y="154161"/>
                  </a:lnTo>
                  <a:lnTo>
                    <a:pt x="19234" y="154390"/>
                  </a:lnTo>
                  <a:lnTo>
                    <a:pt x="19129" y="154928"/>
                  </a:lnTo>
                  <a:lnTo>
                    <a:pt x="19072" y="155216"/>
                  </a:lnTo>
                  <a:lnTo>
                    <a:pt x="19038" y="155672"/>
                  </a:lnTo>
                  <a:lnTo>
                    <a:pt x="19035" y="155905"/>
                  </a:lnTo>
                  <a:lnTo>
                    <a:pt x="19048" y="156077"/>
                  </a:lnTo>
                  <a:lnTo>
                    <a:pt x="19087" y="156480"/>
                  </a:lnTo>
                  <a:lnTo>
                    <a:pt x="19082" y="156634"/>
                  </a:lnTo>
                  <a:lnTo>
                    <a:pt x="19137" y="157039"/>
                  </a:lnTo>
                  <a:lnTo>
                    <a:pt x="19095" y="157338"/>
                  </a:lnTo>
                  <a:lnTo>
                    <a:pt x="19044" y="157547"/>
                  </a:lnTo>
                  <a:lnTo>
                    <a:pt x="19022" y="157807"/>
                  </a:lnTo>
                  <a:lnTo>
                    <a:pt x="18985" y="158039"/>
                  </a:lnTo>
                  <a:lnTo>
                    <a:pt x="18996" y="158558"/>
                  </a:lnTo>
                  <a:lnTo>
                    <a:pt x="19048" y="158729"/>
                  </a:lnTo>
                  <a:lnTo>
                    <a:pt x="19050" y="158940"/>
                  </a:lnTo>
                  <a:lnTo>
                    <a:pt x="19076" y="159313"/>
                  </a:lnTo>
                  <a:lnTo>
                    <a:pt x="19052" y="159592"/>
                  </a:lnTo>
                  <a:lnTo>
                    <a:pt x="19057" y="159884"/>
                  </a:lnTo>
                  <a:lnTo>
                    <a:pt x="19125" y="160420"/>
                  </a:lnTo>
                  <a:lnTo>
                    <a:pt x="19120" y="160674"/>
                  </a:lnTo>
                  <a:lnTo>
                    <a:pt x="18982" y="161054"/>
                  </a:lnTo>
                  <a:lnTo>
                    <a:pt x="18784" y="161355"/>
                  </a:lnTo>
                  <a:lnTo>
                    <a:pt x="18526" y="161538"/>
                  </a:lnTo>
                  <a:lnTo>
                    <a:pt x="18346" y="161578"/>
                  </a:lnTo>
                  <a:lnTo>
                    <a:pt x="18141" y="161604"/>
                  </a:lnTo>
                  <a:lnTo>
                    <a:pt x="17714" y="161529"/>
                  </a:lnTo>
                  <a:lnTo>
                    <a:pt x="17491" y="161463"/>
                  </a:lnTo>
                  <a:lnTo>
                    <a:pt x="17135" y="161344"/>
                  </a:lnTo>
                  <a:lnTo>
                    <a:pt x="16939" y="161250"/>
                  </a:lnTo>
                  <a:lnTo>
                    <a:pt x="16534" y="161091"/>
                  </a:lnTo>
                  <a:lnTo>
                    <a:pt x="15853" y="160816"/>
                  </a:lnTo>
                  <a:lnTo>
                    <a:pt x="15684" y="160677"/>
                  </a:lnTo>
                  <a:lnTo>
                    <a:pt x="15589" y="159800"/>
                  </a:lnTo>
                  <a:lnTo>
                    <a:pt x="15370" y="159510"/>
                  </a:lnTo>
                  <a:lnTo>
                    <a:pt x="15320" y="159289"/>
                  </a:lnTo>
                  <a:lnTo>
                    <a:pt x="15326" y="159085"/>
                  </a:lnTo>
                  <a:lnTo>
                    <a:pt x="15299" y="158887"/>
                  </a:lnTo>
                  <a:lnTo>
                    <a:pt x="14942" y="158339"/>
                  </a:lnTo>
                  <a:lnTo>
                    <a:pt x="14984" y="158011"/>
                  </a:lnTo>
                  <a:lnTo>
                    <a:pt x="14925" y="157875"/>
                  </a:lnTo>
                  <a:lnTo>
                    <a:pt x="14909" y="157707"/>
                  </a:lnTo>
                  <a:lnTo>
                    <a:pt x="15131" y="157365"/>
                  </a:lnTo>
                  <a:lnTo>
                    <a:pt x="15133" y="157218"/>
                  </a:lnTo>
                  <a:lnTo>
                    <a:pt x="14905" y="156779"/>
                  </a:lnTo>
                  <a:lnTo>
                    <a:pt x="14806" y="156621"/>
                  </a:lnTo>
                  <a:lnTo>
                    <a:pt x="14651" y="156483"/>
                  </a:lnTo>
                  <a:lnTo>
                    <a:pt x="14390" y="156377"/>
                  </a:lnTo>
                  <a:lnTo>
                    <a:pt x="14280" y="156243"/>
                  </a:lnTo>
                  <a:lnTo>
                    <a:pt x="13933" y="156013"/>
                  </a:lnTo>
                  <a:lnTo>
                    <a:pt x="13763" y="155927"/>
                  </a:lnTo>
                  <a:lnTo>
                    <a:pt x="13589" y="155871"/>
                  </a:lnTo>
                  <a:lnTo>
                    <a:pt x="13355" y="155810"/>
                  </a:lnTo>
                  <a:lnTo>
                    <a:pt x="13152" y="155784"/>
                  </a:lnTo>
                  <a:lnTo>
                    <a:pt x="12792" y="155773"/>
                  </a:lnTo>
                  <a:lnTo>
                    <a:pt x="12528" y="155779"/>
                  </a:lnTo>
                  <a:lnTo>
                    <a:pt x="12159" y="155793"/>
                  </a:lnTo>
                  <a:lnTo>
                    <a:pt x="11823" y="155872"/>
                  </a:lnTo>
                  <a:lnTo>
                    <a:pt x="11647" y="155928"/>
                  </a:lnTo>
                  <a:lnTo>
                    <a:pt x="11383" y="155999"/>
                  </a:lnTo>
                  <a:lnTo>
                    <a:pt x="11180" y="156093"/>
                  </a:lnTo>
                  <a:lnTo>
                    <a:pt x="10677" y="156428"/>
                  </a:lnTo>
                  <a:lnTo>
                    <a:pt x="10379" y="156651"/>
                  </a:lnTo>
                  <a:lnTo>
                    <a:pt x="10224" y="156721"/>
                  </a:lnTo>
                  <a:lnTo>
                    <a:pt x="9968" y="156825"/>
                  </a:lnTo>
                  <a:lnTo>
                    <a:pt x="9858" y="157149"/>
                  </a:lnTo>
                  <a:lnTo>
                    <a:pt x="9715" y="157444"/>
                  </a:lnTo>
                  <a:lnTo>
                    <a:pt x="9443" y="157859"/>
                  </a:lnTo>
                  <a:lnTo>
                    <a:pt x="9247" y="158049"/>
                  </a:lnTo>
                  <a:lnTo>
                    <a:pt x="9007" y="158295"/>
                  </a:lnTo>
                  <a:lnTo>
                    <a:pt x="8833" y="158484"/>
                  </a:lnTo>
                  <a:lnTo>
                    <a:pt x="8543" y="158780"/>
                  </a:lnTo>
                  <a:lnTo>
                    <a:pt x="8254" y="159067"/>
                  </a:lnTo>
                  <a:lnTo>
                    <a:pt x="8080" y="159289"/>
                  </a:lnTo>
                  <a:lnTo>
                    <a:pt x="7986" y="159535"/>
                  </a:lnTo>
                  <a:lnTo>
                    <a:pt x="7904" y="159933"/>
                  </a:lnTo>
                  <a:lnTo>
                    <a:pt x="7848" y="160339"/>
                  </a:lnTo>
                  <a:lnTo>
                    <a:pt x="7805" y="160778"/>
                  </a:lnTo>
                  <a:lnTo>
                    <a:pt x="7684" y="161516"/>
                  </a:lnTo>
                  <a:lnTo>
                    <a:pt x="7639" y="161939"/>
                  </a:lnTo>
                  <a:lnTo>
                    <a:pt x="7518" y="162202"/>
                  </a:lnTo>
                  <a:lnTo>
                    <a:pt x="7544" y="162351"/>
                  </a:lnTo>
                  <a:lnTo>
                    <a:pt x="7509" y="162546"/>
                  </a:lnTo>
                  <a:lnTo>
                    <a:pt x="7518" y="162728"/>
                  </a:lnTo>
                  <a:lnTo>
                    <a:pt x="7495" y="163005"/>
                  </a:lnTo>
                  <a:lnTo>
                    <a:pt x="7495" y="163253"/>
                  </a:lnTo>
                  <a:lnTo>
                    <a:pt x="7461" y="163526"/>
                  </a:lnTo>
                  <a:lnTo>
                    <a:pt x="7479" y="163676"/>
                  </a:lnTo>
                  <a:lnTo>
                    <a:pt x="7485" y="164043"/>
                  </a:lnTo>
                  <a:lnTo>
                    <a:pt x="7547" y="164214"/>
                  </a:lnTo>
                  <a:lnTo>
                    <a:pt x="7662" y="164412"/>
                  </a:lnTo>
                  <a:lnTo>
                    <a:pt x="7912" y="164893"/>
                  </a:lnTo>
                  <a:lnTo>
                    <a:pt x="7927" y="165213"/>
                  </a:lnTo>
                  <a:lnTo>
                    <a:pt x="7920" y="165455"/>
                  </a:lnTo>
                  <a:lnTo>
                    <a:pt x="7929" y="165690"/>
                  </a:lnTo>
                  <a:lnTo>
                    <a:pt x="7885" y="165909"/>
                  </a:lnTo>
                  <a:lnTo>
                    <a:pt x="7840" y="166157"/>
                  </a:lnTo>
                  <a:lnTo>
                    <a:pt x="7789" y="166377"/>
                  </a:lnTo>
                  <a:lnTo>
                    <a:pt x="7793" y="166848"/>
                  </a:lnTo>
                  <a:lnTo>
                    <a:pt x="7838" y="167051"/>
                  </a:lnTo>
                  <a:lnTo>
                    <a:pt x="7931" y="167226"/>
                  </a:lnTo>
                  <a:lnTo>
                    <a:pt x="7976" y="167836"/>
                  </a:lnTo>
                  <a:lnTo>
                    <a:pt x="7957" y="168126"/>
                  </a:lnTo>
                  <a:lnTo>
                    <a:pt x="7960" y="168403"/>
                  </a:lnTo>
                  <a:lnTo>
                    <a:pt x="8145" y="168918"/>
                  </a:lnTo>
                  <a:lnTo>
                    <a:pt x="8273" y="169061"/>
                  </a:lnTo>
                  <a:lnTo>
                    <a:pt x="8406" y="169227"/>
                  </a:lnTo>
                  <a:lnTo>
                    <a:pt x="8515" y="169581"/>
                  </a:lnTo>
                  <a:lnTo>
                    <a:pt x="8549" y="169771"/>
                  </a:lnTo>
                  <a:lnTo>
                    <a:pt x="8570" y="169930"/>
                  </a:lnTo>
                  <a:lnTo>
                    <a:pt x="8579" y="170185"/>
                  </a:lnTo>
                  <a:lnTo>
                    <a:pt x="8546" y="170507"/>
                  </a:lnTo>
                  <a:lnTo>
                    <a:pt x="8488" y="170713"/>
                  </a:lnTo>
                  <a:lnTo>
                    <a:pt x="8383" y="170910"/>
                  </a:lnTo>
                  <a:lnTo>
                    <a:pt x="8248" y="171041"/>
                  </a:lnTo>
                  <a:lnTo>
                    <a:pt x="8067" y="171019"/>
                  </a:lnTo>
                  <a:lnTo>
                    <a:pt x="7862" y="170973"/>
                  </a:lnTo>
                  <a:lnTo>
                    <a:pt x="7604" y="170897"/>
                  </a:lnTo>
                  <a:lnTo>
                    <a:pt x="7305" y="170731"/>
                  </a:lnTo>
                  <a:lnTo>
                    <a:pt x="7102" y="170598"/>
                  </a:lnTo>
                  <a:lnTo>
                    <a:pt x="6859" y="170454"/>
                  </a:lnTo>
                  <a:lnTo>
                    <a:pt x="6697" y="170386"/>
                  </a:lnTo>
                  <a:lnTo>
                    <a:pt x="6550" y="170273"/>
                  </a:lnTo>
                  <a:lnTo>
                    <a:pt x="6190" y="170121"/>
                  </a:lnTo>
                  <a:lnTo>
                    <a:pt x="6008" y="170058"/>
                  </a:lnTo>
                  <a:lnTo>
                    <a:pt x="5649" y="170004"/>
                  </a:lnTo>
                  <a:lnTo>
                    <a:pt x="5494" y="169955"/>
                  </a:lnTo>
                  <a:lnTo>
                    <a:pt x="5174" y="169799"/>
                  </a:lnTo>
                  <a:lnTo>
                    <a:pt x="5034" y="169657"/>
                  </a:lnTo>
                  <a:lnTo>
                    <a:pt x="4846" y="169538"/>
                  </a:lnTo>
                  <a:lnTo>
                    <a:pt x="4511" y="169355"/>
                  </a:lnTo>
                  <a:lnTo>
                    <a:pt x="4296" y="169279"/>
                  </a:lnTo>
                  <a:lnTo>
                    <a:pt x="4119" y="169249"/>
                  </a:lnTo>
                  <a:lnTo>
                    <a:pt x="3930" y="169229"/>
                  </a:lnTo>
                  <a:lnTo>
                    <a:pt x="3481" y="169164"/>
                  </a:lnTo>
                  <a:lnTo>
                    <a:pt x="3277" y="169090"/>
                  </a:lnTo>
                  <a:lnTo>
                    <a:pt x="3060" y="169049"/>
                  </a:lnTo>
                  <a:lnTo>
                    <a:pt x="2894" y="168992"/>
                  </a:lnTo>
                  <a:lnTo>
                    <a:pt x="2694" y="168896"/>
                  </a:lnTo>
                  <a:lnTo>
                    <a:pt x="2507" y="168766"/>
                  </a:lnTo>
                  <a:lnTo>
                    <a:pt x="2239" y="168595"/>
                  </a:lnTo>
                  <a:lnTo>
                    <a:pt x="2099" y="168537"/>
                  </a:lnTo>
                  <a:lnTo>
                    <a:pt x="1941" y="168437"/>
                  </a:lnTo>
                  <a:lnTo>
                    <a:pt x="1628" y="168183"/>
                  </a:lnTo>
                  <a:lnTo>
                    <a:pt x="1370" y="167963"/>
                  </a:lnTo>
                  <a:lnTo>
                    <a:pt x="1238" y="167827"/>
                  </a:lnTo>
                  <a:lnTo>
                    <a:pt x="1090" y="167646"/>
                  </a:lnTo>
                  <a:lnTo>
                    <a:pt x="957" y="167451"/>
                  </a:lnTo>
                  <a:lnTo>
                    <a:pt x="832" y="167243"/>
                  </a:lnTo>
                  <a:lnTo>
                    <a:pt x="712" y="166970"/>
                  </a:lnTo>
                  <a:lnTo>
                    <a:pt x="573" y="166608"/>
                  </a:lnTo>
                  <a:lnTo>
                    <a:pt x="347" y="166301"/>
                  </a:lnTo>
                  <a:lnTo>
                    <a:pt x="156" y="166125"/>
                  </a:lnTo>
                  <a:lnTo>
                    <a:pt x="0" y="165842"/>
                  </a:lnTo>
                  <a:lnTo>
                    <a:pt x="54" y="165646"/>
                  </a:lnTo>
                  <a:lnTo>
                    <a:pt x="130" y="165396"/>
                  </a:lnTo>
                  <a:lnTo>
                    <a:pt x="262" y="165060"/>
                  </a:lnTo>
                  <a:lnTo>
                    <a:pt x="381" y="164766"/>
                  </a:lnTo>
                  <a:lnTo>
                    <a:pt x="507" y="164520"/>
                  </a:lnTo>
                  <a:lnTo>
                    <a:pt x="629" y="164266"/>
                  </a:lnTo>
                  <a:lnTo>
                    <a:pt x="701" y="164103"/>
                  </a:lnTo>
                  <a:lnTo>
                    <a:pt x="837" y="163852"/>
                  </a:lnTo>
                  <a:lnTo>
                    <a:pt x="1016" y="163630"/>
                  </a:lnTo>
                  <a:lnTo>
                    <a:pt x="1409" y="163368"/>
                  </a:lnTo>
                  <a:lnTo>
                    <a:pt x="1566" y="163228"/>
                  </a:lnTo>
                  <a:lnTo>
                    <a:pt x="1688" y="162944"/>
                  </a:lnTo>
                  <a:lnTo>
                    <a:pt x="1952" y="162461"/>
                  </a:lnTo>
                  <a:lnTo>
                    <a:pt x="2195" y="162217"/>
                  </a:lnTo>
                  <a:lnTo>
                    <a:pt x="2405" y="161980"/>
                  </a:lnTo>
                  <a:lnTo>
                    <a:pt x="2539" y="161861"/>
                  </a:lnTo>
                  <a:lnTo>
                    <a:pt x="2628" y="161732"/>
                  </a:lnTo>
                  <a:lnTo>
                    <a:pt x="2772" y="161391"/>
                  </a:lnTo>
                  <a:lnTo>
                    <a:pt x="2919" y="161218"/>
                  </a:lnTo>
                  <a:lnTo>
                    <a:pt x="3335" y="160858"/>
                  </a:lnTo>
                  <a:lnTo>
                    <a:pt x="3528" y="160706"/>
                  </a:lnTo>
                  <a:lnTo>
                    <a:pt x="3802" y="160505"/>
                  </a:lnTo>
                  <a:lnTo>
                    <a:pt x="4190" y="160209"/>
                  </a:lnTo>
                  <a:lnTo>
                    <a:pt x="4498" y="159642"/>
                  </a:lnTo>
                  <a:lnTo>
                    <a:pt x="4519" y="159487"/>
                  </a:lnTo>
                  <a:lnTo>
                    <a:pt x="5264" y="157655"/>
                  </a:lnTo>
                  <a:lnTo>
                    <a:pt x="5311" y="155243"/>
                  </a:lnTo>
                  <a:lnTo>
                    <a:pt x="5534" y="154343"/>
                  </a:lnTo>
                  <a:lnTo>
                    <a:pt x="5745" y="153126"/>
                  </a:lnTo>
                  <a:lnTo>
                    <a:pt x="5765" y="152935"/>
                  </a:lnTo>
                  <a:lnTo>
                    <a:pt x="5785" y="152679"/>
                  </a:lnTo>
                  <a:lnTo>
                    <a:pt x="5727" y="152549"/>
                  </a:lnTo>
                  <a:lnTo>
                    <a:pt x="5691" y="152378"/>
                  </a:lnTo>
                  <a:lnTo>
                    <a:pt x="5619" y="152204"/>
                  </a:lnTo>
                  <a:lnTo>
                    <a:pt x="5576" y="152045"/>
                  </a:lnTo>
                  <a:lnTo>
                    <a:pt x="5500" y="151808"/>
                  </a:lnTo>
                  <a:lnTo>
                    <a:pt x="5446" y="151587"/>
                  </a:lnTo>
                  <a:lnTo>
                    <a:pt x="5328" y="151326"/>
                  </a:lnTo>
                  <a:lnTo>
                    <a:pt x="5290" y="151196"/>
                  </a:lnTo>
                  <a:lnTo>
                    <a:pt x="5220" y="151055"/>
                  </a:lnTo>
                  <a:lnTo>
                    <a:pt x="4589" y="150260"/>
                  </a:lnTo>
                  <a:lnTo>
                    <a:pt x="4542" y="150128"/>
                  </a:lnTo>
                  <a:lnTo>
                    <a:pt x="4498" y="149887"/>
                  </a:lnTo>
                  <a:lnTo>
                    <a:pt x="4518" y="149743"/>
                  </a:lnTo>
                  <a:lnTo>
                    <a:pt x="4549" y="149565"/>
                  </a:lnTo>
                  <a:lnTo>
                    <a:pt x="4425" y="149158"/>
                  </a:lnTo>
                  <a:lnTo>
                    <a:pt x="4373" y="149030"/>
                  </a:lnTo>
                  <a:lnTo>
                    <a:pt x="3984" y="148638"/>
                  </a:lnTo>
                  <a:lnTo>
                    <a:pt x="3707" y="148399"/>
                  </a:lnTo>
                  <a:lnTo>
                    <a:pt x="3590" y="148199"/>
                  </a:lnTo>
                  <a:lnTo>
                    <a:pt x="3549" y="147872"/>
                  </a:lnTo>
                  <a:lnTo>
                    <a:pt x="3556" y="147721"/>
                  </a:lnTo>
                  <a:lnTo>
                    <a:pt x="3577" y="147370"/>
                  </a:lnTo>
                  <a:lnTo>
                    <a:pt x="3548" y="147174"/>
                  </a:lnTo>
                  <a:lnTo>
                    <a:pt x="3568" y="146826"/>
                  </a:lnTo>
                  <a:lnTo>
                    <a:pt x="3604" y="146592"/>
                  </a:lnTo>
                  <a:lnTo>
                    <a:pt x="3674" y="146377"/>
                  </a:lnTo>
                  <a:lnTo>
                    <a:pt x="3718" y="146224"/>
                  </a:lnTo>
                  <a:lnTo>
                    <a:pt x="3780" y="146070"/>
                  </a:lnTo>
                  <a:lnTo>
                    <a:pt x="3846" y="145868"/>
                  </a:lnTo>
                  <a:lnTo>
                    <a:pt x="3920" y="145664"/>
                  </a:lnTo>
                  <a:lnTo>
                    <a:pt x="3987" y="145461"/>
                  </a:lnTo>
                  <a:lnTo>
                    <a:pt x="4044" y="145227"/>
                  </a:lnTo>
                  <a:lnTo>
                    <a:pt x="4152" y="144853"/>
                  </a:lnTo>
                  <a:lnTo>
                    <a:pt x="4179" y="144693"/>
                  </a:lnTo>
                  <a:lnTo>
                    <a:pt x="4229" y="144511"/>
                  </a:lnTo>
                  <a:lnTo>
                    <a:pt x="4324" y="144382"/>
                  </a:lnTo>
                  <a:lnTo>
                    <a:pt x="4477" y="144241"/>
                  </a:lnTo>
                  <a:lnTo>
                    <a:pt x="4634" y="144137"/>
                  </a:lnTo>
                  <a:lnTo>
                    <a:pt x="4788" y="144004"/>
                  </a:lnTo>
                  <a:lnTo>
                    <a:pt x="4901" y="143848"/>
                  </a:lnTo>
                  <a:lnTo>
                    <a:pt x="5084" y="143463"/>
                  </a:lnTo>
                  <a:lnTo>
                    <a:pt x="5154" y="143244"/>
                  </a:lnTo>
                  <a:lnTo>
                    <a:pt x="5343" y="142979"/>
                  </a:lnTo>
                  <a:lnTo>
                    <a:pt x="5473" y="142865"/>
                  </a:lnTo>
                  <a:lnTo>
                    <a:pt x="5820" y="142594"/>
                  </a:lnTo>
                  <a:lnTo>
                    <a:pt x="6182" y="142194"/>
                  </a:lnTo>
                  <a:lnTo>
                    <a:pt x="6379" y="141926"/>
                  </a:lnTo>
                  <a:lnTo>
                    <a:pt x="6621" y="141663"/>
                  </a:lnTo>
                  <a:lnTo>
                    <a:pt x="6764" y="141525"/>
                  </a:lnTo>
                  <a:lnTo>
                    <a:pt x="6987" y="141340"/>
                  </a:lnTo>
                  <a:lnTo>
                    <a:pt x="7283" y="141028"/>
                  </a:lnTo>
                  <a:lnTo>
                    <a:pt x="7483" y="140797"/>
                  </a:lnTo>
                  <a:lnTo>
                    <a:pt x="7609" y="140629"/>
                  </a:lnTo>
                  <a:lnTo>
                    <a:pt x="7793" y="140358"/>
                  </a:lnTo>
                  <a:lnTo>
                    <a:pt x="8005" y="140119"/>
                  </a:lnTo>
                  <a:lnTo>
                    <a:pt x="8148" y="140019"/>
                  </a:lnTo>
                  <a:lnTo>
                    <a:pt x="8184" y="139798"/>
                  </a:lnTo>
                  <a:lnTo>
                    <a:pt x="7650" y="139532"/>
                  </a:lnTo>
                  <a:lnTo>
                    <a:pt x="7473" y="139225"/>
                  </a:lnTo>
                  <a:lnTo>
                    <a:pt x="7348" y="139035"/>
                  </a:lnTo>
                  <a:lnTo>
                    <a:pt x="6376" y="137700"/>
                  </a:lnTo>
                  <a:lnTo>
                    <a:pt x="6334" y="137555"/>
                  </a:lnTo>
                  <a:lnTo>
                    <a:pt x="6289" y="137426"/>
                  </a:lnTo>
                  <a:lnTo>
                    <a:pt x="6173" y="137164"/>
                  </a:lnTo>
                  <a:lnTo>
                    <a:pt x="6656" y="135342"/>
                  </a:lnTo>
                  <a:lnTo>
                    <a:pt x="6700" y="134935"/>
                  </a:lnTo>
                  <a:lnTo>
                    <a:pt x="6860" y="134913"/>
                  </a:lnTo>
                  <a:lnTo>
                    <a:pt x="6902" y="134531"/>
                  </a:lnTo>
                  <a:lnTo>
                    <a:pt x="6924" y="134384"/>
                  </a:lnTo>
                  <a:lnTo>
                    <a:pt x="6951" y="134225"/>
                  </a:lnTo>
                  <a:lnTo>
                    <a:pt x="7003" y="133996"/>
                  </a:lnTo>
                  <a:lnTo>
                    <a:pt x="7080" y="133364"/>
                  </a:lnTo>
                  <a:lnTo>
                    <a:pt x="7060" y="133207"/>
                  </a:lnTo>
                  <a:lnTo>
                    <a:pt x="6993" y="132927"/>
                  </a:lnTo>
                  <a:lnTo>
                    <a:pt x="6878" y="132477"/>
                  </a:lnTo>
                  <a:lnTo>
                    <a:pt x="6729" y="132170"/>
                  </a:lnTo>
                  <a:lnTo>
                    <a:pt x="6619" y="131879"/>
                  </a:lnTo>
                  <a:lnTo>
                    <a:pt x="6536" y="131621"/>
                  </a:lnTo>
                  <a:lnTo>
                    <a:pt x="6485" y="131441"/>
                  </a:lnTo>
                  <a:lnTo>
                    <a:pt x="6440" y="131241"/>
                  </a:lnTo>
                  <a:lnTo>
                    <a:pt x="6418" y="131099"/>
                  </a:lnTo>
                  <a:lnTo>
                    <a:pt x="6410" y="130948"/>
                  </a:lnTo>
                  <a:lnTo>
                    <a:pt x="6415" y="130786"/>
                  </a:lnTo>
                  <a:lnTo>
                    <a:pt x="6432" y="130545"/>
                  </a:lnTo>
                  <a:lnTo>
                    <a:pt x="6462" y="130229"/>
                  </a:lnTo>
                  <a:lnTo>
                    <a:pt x="6519" y="129825"/>
                  </a:lnTo>
                  <a:lnTo>
                    <a:pt x="6528" y="129664"/>
                  </a:lnTo>
                  <a:lnTo>
                    <a:pt x="6534" y="129421"/>
                  </a:lnTo>
                  <a:lnTo>
                    <a:pt x="6541" y="129207"/>
                  </a:lnTo>
                  <a:lnTo>
                    <a:pt x="6666" y="128885"/>
                  </a:lnTo>
                  <a:lnTo>
                    <a:pt x="6706" y="128754"/>
                  </a:lnTo>
                  <a:lnTo>
                    <a:pt x="6784" y="128451"/>
                  </a:lnTo>
                  <a:lnTo>
                    <a:pt x="6905" y="128004"/>
                  </a:lnTo>
                  <a:lnTo>
                    <a:pt x="6923" y="127867"/>
                  </a:lnTo>
                  <a:lnTo>
                    <a:pt x="6933" y="127660"/>
                  </a:lnTo>
                  <a:lnTo>
                    <a:pt x="6923" y="127502"/>
                  </a:lnTo>
                  <a:lnTo>
                    <a:pt x="6863" y="127052"/>
                  </a:lnTo>
                  <a:lnTo>
                    <a:pt x="6836" y="126885"/>
                  </a:lnTo>
                  <a:lnTo>
                    <a:pt x="7498" y="125779"/>
                  </a:lnTo>
                  <a:lnTo>
                    <a:pt x="7824" y="125467"/>
                  </a:lnTo>
                  <a:lnTo>
                    <a:pt x="8100" y="125264"/>
                  </a:lnTo>
                  <a:lnTo>
                    <a:pt x="8414" y="125014"/>
                  </a:lnTo>
                  <a:lnTo>
                    <a:pt x="8727" y="124807"/>
                  </a:lnTo>
                  <a:lnTo>
                    <a:pt x="9065" y="124519"/>
                  </a:lnTo>
                  <a:lnTo>
                    <a:pt x="9306" y="124388"/>
                  </a:lnTo>
                  <a:lnTo>
                    <a:pt x="9666" y="124172"/>
                  </a:lnTo>
                  <a:lnTo>
                    <a:pt x="9854" y="124129"/>
                  </a:lnTo>
                  <a:lnTo>
                    <a:pt x="10194" y="124058"/>
                  </a:lnTo>
                  <a:lnTo>
                    <a:pt x="10345" y="124079"/>
                  </a:lnTo>
                  <a:lnTo>
                    <a:pt x="10689" y="124126"/>
                  </a:lnTo>
                  <a:lnTo>
                    <a:pt x="11098" y="124136"/>
                  </a:lnTo>
                  <a:lnTo>
                    <a:pt x="11757" y="124069"/>
                  </a:lnTo>
                  <a:lnTo>
                    <a:pt x="12013" y="123941"/>
                  </a:lnTo>
                  <a:lnTo>
                    <a:pt x="12527" y="123676"/>
                  </a:lnTo>
                  <a:lnTo>
                    <a:pt x="13033" y="123279"/>
                  </a:lnTo>
                  <a:lnTo>
                    <a:pt x="13318" y="123090"/>
                  </a:lnTo>
                  <a:lnTo>
                    <a:pt x="13611" y="122927"/>
                  </a:lnTo>
                  <a:lnTo>
                    <a:pt x="14168" y="122541"/>
                  </a:lnTo>
                  <a:lnTo>
                    <a:pt x="14432" y="121699"/>
                  </a:lnTo>
                  <a:lnTo>
                    <a:pt x="14464" y="121268"/>
                  </a:lnTo>
                  <a:lnTo>
                    <a:pt x="14549" y="121079"/>
                  </a:lnTo>
                  <a:lnTo>
                    <a:pt x="14717" y="120710"/>
                  </a:lnTo>
                  <a:lnTo>
                    <a:pt x="14770" y="120453"/>
                  </a:lnTo>
                  <a:lnTo>
                    <a:pt x="15320" y="119556"/>
                  </a:lnTo>
                  <a:lnTo>
                    <a:pt x="15819" y="119207"/>
                  </a:lnTo>
                  <a:lnTo>
                    <a:pt x="15946" y="119135"/>
                  </a:lnTo>
                  <a:lnTo>
                    <a:pt x="16205" y="119001"/>
                  </a:lnTo>
                  <a:lnTo>
                    <a:pt x="16337" y="118941"/>
                  </a:lnTo>
                  <a:lnTo>
                    <a:pt x="16475" y="118886"/>
                  </a:lnTo>
                  <a:lnTo>
                    <a:pt x="16617" y="118837"/>
                  </a:lnTo>
                  <a:lnTo>
                    <a:pt x="17042" y="118701"/>
                  </a:lnTo>
                  <a:lnTo>
                    <a:pt x="17476" y="118540"/>
                  </a:lnTo>
                  <a:lnTo>
                    <a:pt x="17688" y="118470"/>
                  </a:lnTo>
                  <a:lnTo>
                    <a:pt x="18105" y="118348"/>
                  </a:lnTo>
                  <a:lnTo>
                    <a:pt x="18719" y="118177"/>
                  </a:lnTo>
                  <a:lnTo>
                    <a:pt x="18982" y="118078"/>
                  </a:lnTo>
                  <a:lnTo>
                    <a:pt x="19362" y="117884"/>
                  </a:lnTo>
                  <a:lnTo>
                    <a:pt x="19511" y="117776"/>
                  </a:lnTo>
                  <a:lnTo>
                    <a:pt x="19877" y="117343"/>
                  </a:lnTo>
                  <a:lnTo>
                    <a:pt x="19967" y="117061"/>
                  </a:lnTo>
                  <a:lnTo>
                    <a:pt x="20086" y="116773"/>
                  </a:lnTo>
                  <a:lnTo>
                    <a:pt x="20206" y="116401"/>
                  </a:lnTo>
                  <a:lnTo>
                    <a:pt x="20225" y="116162"/>
                  </a:lnTo>
                  <a:lnTo>
                    <a:pt x="20233" y="115993"/>
                  </a:lnTo>
                  <a:lnTo>
                    <a:pt x="20349" y="115377"/>
                  </a:lnTo>
                  <a:lnTo>
                    <a:pt x="20349" y="115184"/>
                  </a:lnTo>
                  <a:lnTo>
                    <a:pt x="20507" y="114012"/>
                  </a:lnTo>
                  <a:lnTo>
                    <a:pt x="20478" y="113820"/>
                  </a:lnTo>
                  <a:lnTo>
                    <a:pt x="20410" y="113507"/>
                  </a:lnTo>
                  <a:lnTo>
                    <a:pt x="20332" y="113183"/>
                  </a:lnTo>
                  <a:lnTo>
                    <a:pt x="20290" y="113015"/>
                  </a:lnTo>
                  <a:lnTo>
                    <a:pt x="20244" y="112848"/>
                  </a:lnTo>
                  <a:lnTo>
                    <a:pt x="20154" y="112563"/>
                  </a:lnTo>
                  <a:lnTo>
                    <a:pt x="20097" y="112394"/>
                  </a:lnTo>
                  <a:lnTo>
                    <a:pt x="20263" y="111996"/>
                  </a:lnTo>
                  <a:lnTo>
                    <a:pt x="21186" y="112412"/>
                  </a:lnTo>
                  <a:lnTo>
                    <a:pt x="21738" y="112681"/>
                  </a:lnTo>
                  <a:lnTo>
                    <a:pt x="22929" y="112477"/>
                  </a:lnTo>
                  <a:lnTo>
                    <a:pt x="23586" y="112000"/>
                  </a:lnTo>
                  <a:lnTo>
                    <a:pt x="25725" y="110443"/>
                  </a:lnTo>
                  <a:lnTo>
                    <a:pt x="28304" y="110444"/>
                  </a:lnTo>
                  <a:lnTo>
                    <a:pt x="29165" y="110714"/>
                  </a:lnTo>
                  <a:lnTo>
                    <a:pt x="29537" y="110860"/>
                  </a:lnTo>
                  <a:lnTo>
                    <a:pt x="30443" y="111175"/>
                  </a:lnTo>
                  <a:lnTo>
                    <a:pt x="30815" y="111539"/>
                  </a:lnTo>
                  <a:lnTo>
                    <a:pt x="31620" y="111669"/>
                  </a:lnTo>
                  <a:lnTo>
                    <a:pt x="31619" y="111470"/>
                  </a:lnTo>
                  <a:lnTo>
                    <a:pt x="31469" y="108122"/>
                  </a:lnTo>
                  <a:lnTo>
                    <a:pt x="30585" y="105476"/>
                  </a:lnTo>
                  <a:lnTo>
                    <a:pt x="30203" y="104656"/>
                  </a:lnTo>
                  <a:lnTo>
                    <a:pt x="30952" y="104390"/>
                  </a:lnTo>
                  <a:lnTo>
                    <a:pt x="31725" y="104152"/>
                  </a:lnTo>
                  <a:lnTo>
                    <a:pt x="34025" y="103254"/>
                  </a:lnTo>
                  <a:lnTo>
                    <a:pt x="34481" y="103080"/>
                  </a:lnTo>
                  <a:lnTo>
                    <a:pt x="34909" y="102917"/>
                  </a:lnTo>
                  <a:lnTo>
                    <a:pt x="36505" y="102389"/>
                  </a:lnTo>
                  <a:lnTo>
                    <a:pt x="38288" y="101020"/>
                  </a:lnTo>
                  <a:lnTo>
                    <a:pt x="39678" y="99958"/>
                  </a:lnTo>
                  <a:lnTo>
                    <a:pt x="40772" y="99129"/>
                  </a:lnTo>
                  <a:lnTo>
                    <a:pt x="41189" y="98846"/>
                  </a:lnTo>
                  <a:lnTo>
                    <a:pt x="42811" y="97645"/>
                  </a:lnTo>
                  <a:lnTo>
                    <a:pt x="44044" y="96693"/>
                  </a:lnTo>
                  <a:lnTo>
                    <a:pt x="44094" y="94977"/>
                  </a:lnTo>
                  <a:lnTo>
                    <a:pt x="44116" y="93052"/>
                  </a:lnTo>
                  <a:lnTo>
                    <a:pt x="44140" y="91075"/>
                  </a:lnTo>
                  <a:lnTo>
                    <a:pt x="44173" y="89103"/>
                  </a:lnTo>
                  <a:lnTo>
                    <a:pt x="44192" y="87096"/>
                  </a:lnTo>
                  <a:lnTo>
                    <a:pt x="44213" y="85107"/>
                  </a:lnTo>
                  <a:lnTo>
                    <a:pt x="44634" y="85107"/>
                  </a:lnTo>
                  <a:lnTo>
                    <a:pt x="47300" y="85130"/>
                  </a:lnTo>
                  <a:lnTo>
                    <a:pt x="47719" y="85117"/>
                  </a:lnTo>
                  <a:lnTo>
                    <a:pt x="48145" y="85103"/>
                  </a:lnTo>
                  <a:lnTo>
                    <a:pt x="49669" y="85132"/>
                  </a:lnTo>
                  <a:lnTo>
                    <a:pt x="50918" y="85182"/>
                  </a:lnTo>
                  <a:lnTo>
                    <a:pt x="51344" y="85233"/>
                  </a:lnTo>
                  <a:lnTo>
                    <a:pt x="51731" y="85280"/>
                  </a:lnTo>
                  <a:lnTo>
                    <a:pt x="53367" y="85544"/>
                  </a:lnTo>
                  <a:lnTo>
                    <a:pt x="53522" y="85585"/>
                  </a:lnTo>
                  <a:lnTo>
                    <a:pt x="53676" y="85624"/>
                  </a:lnTo>
                  <a:lnTo>
                    <a:pt x="55262" y="85841"/>
                  </a:lnTo>
                  <a:lnTo>
                    <a:pt x="55755" y="85932"/>
                  </a:lnTo>
                  <a:lnTo>
                    <a:pt x="56146" y="83648"/>
                  </a:lnTo>
                  <a:lnTo>
                    <a:pt x="56569" y="81191"/>
                  </a:lnTo>
                  <a:lnTo>
                    <a:pt x="56655" y="80691"/>
                  </a:lnTo>
                  <a:lnTo>
                    <a:pt x="57459" y="76009"/>
                  </a:lnTo>
                  <a:lnTo>
                    <a:pt x="57537" y="75603"/>
                  </a:lnTo>
                  <a:lnTo>
                    <a:pt x="58047" y="75725"/>
                  </a:lnTo>
                  <a:lnTo>
                    <a:pt x="61927" y="76312"/>
                  </a:lnTo>
                  <a:lnTo>
                    <a:pt x="64702" y="76732"/>
                  </a:lnTo>
                  <a:lnTo>
                    <a:pt x="65459" y="76928"/>
                  </a:lnTo>
                  <a:lnTo>
                    <a:pt x="67683" y="77303"/>
                  </a:lnTo>
                  <a:lnTo>
                    <a:pt x="69953" y="77685"/>
                  </a:lnTo>
                  <a:lnTo>
                    <a:pt x="70800" y="77840"/>
                  </a:lnTo>
                  <a:lnTo>
                    <a:pt x="71130" y="77900"/>
                  </a:lnTo>
                  <a:lnTo>
                    <a:pt x="71489" y="75985"/>
                  </a:lnTo>
                  <a:lnTo>
                    <a:pt x="72721" y="74993"/>
                  </a:lnTo>
                  <a:lnTo>
                    <a:pt x="73167" y="74933"/>
                  </a:lnTo>
                  <a:lnTo>
                    <a:pt x="73382" y="73848"/>
                  </a:lnTo>
                  <a:lnTo>
                    <a:pt x="73622" y="73788"/>
                  </a:lnTo>
                  <a:lnTo>
                    <a:pt x="73798" y="73730"/>
                  </a:lnTo>
                  <a:lnTo>
                    <a:pt x="74034" y="73631"/>
                  </a:lnTo>
                  <a:lnTo>
                    <a:pt x="74204" y="73553"/>
                  </a:lnTo>
                  <a:lnTo>
                    <a:pt x="74350" y="73509"/>
                  </a:lnTo>
                  <a:lnTo>
                    <a:pt x="74546" y="73472"/>
                  </a:lnTo>
                  <a:lnTo>
                    <a:pt x="74701" y="73478"/>
                  </a:lnTo>
                  <a:lnTo>
                    <a:pt x="74885" y="73508"/>
                  </a:lnTo>
                  <a:lnTo>
                    <a:pt x="75061" y="73554"/>
                  </a:lnTo>
                  <a:lnTo>
                    <a:pt x="76283" y="73504"/>
                  </a:lnTo>
                  <a:lnTo>
                    <a:pt x="76931" y="72859"/>
                  </a:lnTo>
                  <a:lnTo>
                    <a:pt x="76570" y="72336"/>
                  </a:lnTo>
                  <a:lnTo>
                    <a:pt x="76720" y="72238"/>
                  </a:lnTo>
                  <a:lnTo>
                    <a:pt x="76955" y="71991"/>
                  </a:lnTo>
                  <a:lnTo>
                    <a:pt x="77269" y="72040"/>
                  </a:lnTo>
                  <a:lnTo>
                    <a:pt x="79156" y="72319"/>
                  </a:lnTo>
                  <a:lnTo>
                    <a:pt x="79588" y="72423"/>
                  </a:lnTo>
                  <a:lnTo>
                    <a:pt x="80028" y="69981"/>
                  </a:lnTo>
                  <a:lnTo>
                    <a:pt x="80615" y="69817"/>
                  </a:lnTo>
                  <a:lnTo>
                    <a:pt x="81593" y="69269"/>
                  </a:lnTo>
                  <a:lnTo>
                    <a:pt x="81735" y="69222"/>
                  </a:lnTo>
                  <a:lnTo>
                    <a:pt x="82098" y="69091"/>
                  </a:lnTo>
                  <a:lnTo>
                    <a:pt x="82319" y="69018"/>
                  </a:lnTo>
                  <a:lnTo>
                    <a:pt x="82595" y="68932"/>
                  </a:lnTo>
                  <a:lnTo>
                    <a:pt x="82792" y="68902"/>
                  </a:lnTo>
                  <a:lnTo>
                    <a:pt x="82977" y="68844"/>
                  </a:lnTo>
                  <a:lnTo>
                    <a:pt x="83340" y="68549"/>
                  </a:lnTo>
                  <a:lnTo>
                    <a:pt x="83990" y="67946"/>
                  </a:lnTo>
                  <a:lnTo>
                    <a:pt x="84468" y="67684"/>
                  </a:lnTo>
                  <a:lnTo>
                    <a:pt x="84981" y="67396"/>
                  </a:lnTo>
                  <a:lnTo>
                    <a:pt x="85472" y="67130"/>
                  </a:lnTo>
                  <a:lnTo>
                    <a:pt x="85578" y="66999"/>
                  </a:lnTo>
                  <a:lnTo>
                    <a:pt x="85920" y="66610"/>
                  </a:lnTo>
                  <a:lnTo>
                    <a:pt x="86055" y="66519"/>
                  </a:lnTo>
                  <a:lnTo>
                    <a:pt x="86202" y="66397"/>
                  </a:lnTo>
                  <a:lnTo>
                    <a:pt x="86340" y="66228"/>
                  </a:lnTo>
                  <a:lnTo>
                    <a:pt x="86442" y="66040"/>
                  </a:lnTo>
                  <a:lnTo>
                    <a:pt x="86520" y="65831"/>
                  </a:lnTo>
                  <a:lnTo>
                    <a:pt x="86967" y="65162"/>
                  </a:lnTo>
                  <a:lnTo>
                    <a:pt x="88442" y="63168"/>
                  </a:lnTo>
                  <a:lnTo>
                    <a:pt x="88634" y="63250"/>
                  </a:lnTo>
                  <a:lnTo>
                    <a:pt x="88864" y="63318"/>
                  </a:lnTo>
                  <a:lnTo>
                    <a:pt x="89156" y="63406"/>
                  </a:lnTo>
                  <a:lnTo>
                    <a:pt x="89387" y="63483"/>
                  </a:lnTo>
                  <a:lnTo>
                    <a:pt x="89848" y="63560"/>
                  </a:lnTo>
                  <a:lnTo>
                    <a:pt x="90126" y="63467"/>
                  </a:lnTo>
                  <a:lnTo>
                    <a:pt x="90421" y="63360"/>
                  </a:lnTo>
                  <a:lnTo>
                    <a:pt x="90561" y="63262"/>
                  </a:lnTo>
                  <a:lnTo>
                    <a:pt x="91065" y="62901"/>
                  </a:lnTo>
                  <a:lnTo>
                    <a:pt x="91499" y="62599"/>
                  </a:lnTo>
                  <a:lnTo>
                    <a:pt x="91643" y="62538"/>
                  </a:lnTo>
                  <a:lnTo>
                    <a:pt x="92271" y="62183"/>
                  </a:lnTo>
                  <a:lnTo>
                    <a:pt x="92488" y="62026"/>
                  </a:lnTo>
                  <a:lnTo>
                    <a:pt x="92933" y="61757"/>
                  </a:lnTo>
                  <a:lnTo>
                    <a:pt x="93340" y="61489"/>
                  </a:lnTo>
                  <a:lnTo>
                    <a:pt x="93599" y="61349"/>
                  </a:lnTo>
                  <a:lnTo>
                    <a:pt x="94011" y="61139"/>
                  </a:lnTo>
                  <a:lnTo>
                    <a:pt x="94174" y="61003"/>
                  </a:lnTo>
                  <a:lnTo>
                    <a:pt x="94460" y="62339"/>
                  </a:lnTo>
                  <a:lnTo>
                    <a:pt x="95257" y="62084"/>
                  </a:lnTo>
                  <a:lnTo>
                    <a:pt x="95643" y="62352"/>
                  </a:lnTo>
                  <a:lnTo>
                    <a:pt x="96421" y="62234"/>
                  </a:lnTo>
                  <a:lnTo>
                    <a:pt x="97005" y="62159"/>
                  </a:lnTo>
                  <a:lnTo>
                    <a:pt x="97406" y="62046"/>
                  </a:lnTo>
                  <a:lnTo>
                    <a:pt x="97628" y="62067"/>
                  </a:lnTo>
                  <a:lnTo>
                    <a:pt x="97869" y="62316"/>
                  </a:lnTo>
                  <a:lnTo>
                    <a:pt x="98120" y="62245"/>
                  </a:lnTo>
                  <a:lnTo>
                    <a:pt x="98349" y="61870"/>
                  </a:lnTo>
                  <a:lnTo>
                    <a:pt x="99920" y="61221"/>
                  </a:lnTo>
                  <a:lnTo>
                    <a:pt x="100853" y="60951"/>
                  </a:lnTo>
                  <a:lnTo>
                    <a:pt x="101369" y="60770"/>
                  </a:lnTo>
                  <a:lnTo>
                    <a:pt x="101710" y="60633"/>
                  </a:lnTo>
                  <a:lnTo>
                    <a:pt x="101932" y="60581"/>
                  </a:lnTo>
                  <a:lnTo>
                    <a:pt x="102407" y="60487"/>
                  </a:lnTo>
                  <a:lnTo>
                    <a:pt x="102779" y="60422"/>
                  </a:lnTo>
                  <a:lnTo>
                    <a:pt x="103089" y="60284"/>
                  </a:lnTo>
                  <a:lnTo>
                    <a:pt x="103264" y="60224"/>
                  </a:lnTo>
                  <a:lnTo>
                    <a:pt x="103446" y="60172"/>
                  </a:lnTo>
                  <a:lnTo>
                    <a:pt x="103604" y="60175"/>
                  </a:lnTo>
                  <a:lnTo>
                    <a:pt x="103840" y="60187"/>
                  </a:lnTo>
                  <a:lnTo>
                    <a:pt x="104022" y="60174"/>
                  </a:lnTo>
                  <a:lnTo>
                    <a:pt x="104155" y="60224"/>
                  </a:lnTo>
                  <a:lnTo>
                    <a:pt x="104430" y="60316"/>
                  </a:lnTo>
                  <a:lnTo>
                    <a:pt x="104649" y="60423"/>
                  </a:lnTo>
                  <a:lnTo>
                    <a:pt x="104828" y="60521"/>
                  </a:lnTo>
                  <a:lnTo>
                    <a:pt x="104953" y="60650"/>
                  </a:lnTo>
                  <a:lnTo>
                    <a:pt x="105131" y="60804"/>
                  </a:lnTo>
                  <a:lnTo>
                    <a:pt x="105287" y="60957"/>
                  </a:lnTo>
                  <a:lnTo>
                    <a:pt x="105417" y="61165"/>
                  </a:lnTo>
                  <a:lnTo>
                    <a:pt x="105599" y="61476"/>
                  </a:lnTo>
                  <a:lnTo>
                    <a:pt x="105750" y="61709"/>
                  </a:lnTo>
                  <a:lnTo>
                    <a:pt x="106172" y="62180"/>
                  </a:lnTo>
                  <a:lnTo>
                    <a:pt x="106413" y="62540"/>
                  </a:lnTo>
                  <a:lnTo>
                    <a:pt x="106743" y="62988"/>
                  </a:lnTo>
                  <a:lnTo>
                    <a:pt x="107033" y="63122"/>
                  </a:lnTo>
                  <a:lnTo>
                    <a:pt x="107190" y="63150"/>
                  </a:lnTo>
                  <a:lnTo>
                    <a:pt x="107719" y="63482"/>
                  </a:lnTo>
                  <a:lnTo>
                    <a:pt x="107964" y="63705"/>
                  </a:lnTo>
                  <a:lnTo>
                    <a:pt x="108126" y="63786"/>
                  </a:lnTo>
                  <a:lnTo>
                    <a:pt x="108653" y="64102"/>
                  </a:lnTo>
                  <a:lnTo>
                    <a:pt x="108832" y="64145"/>
                  </a:lnTo>
                  <a:lnTo>
                    <a:pt x="109225" y="64493"/>
                  </a:lnTo>
                  <a:lnTo>
                    <a:pt x="109196" y="64676"/>
                  </a:lnTo>
                  <a:lnTo>
                    <a:pt x="109582" y="64925"/>
                  </a:lnTo>
                  <a:lnTo>
                    <a:pt x="110043" y="65130"/>
                  </a:lnTo>
                  <a:lnTo>
                    <a:pt x="111852" y="66037"/>
                  </a:lnTo>
                  <a:lnTo>
                    <a:pt x="112985" y="66739"/>
                  </a:lnTo>
                  <a:lnTo>
                    <a:pt x="113370" y="66812"/>
                  </a:lnTo>
                  <a:lnTo>
                    <a:pt x="114080" y="67084"/>
                  </a:lnTo>
                  <a:lnTo>
                    <a:pt x="117445" y="67139"/>
                  </a:lnTo>
                  <a:lnTo>
                    <a:pt x="118216" y="66901"/>
                  </a:lnTo>
                  <a:lnTo>
                    <a:pt x="118915" y="67100"/>
                  </a:lnTo>
                  <a:lnTo>
                    <a:pt x="120155" y="68324"/>
                  </a:lnTo>
                  <a:lnTo>
                    <a:pt x="120157" y="68524"/>
                  </a:lnTo>
                  <a:lnTo>
                    <a:pt x="120183" y="68824"/>
                  </a:lnTo>
                  <a:lnTo>
                    <a:pt x="120260" y="69216"/>
                  </a:lnTo>
                  <a:lnTo>
                    <a:pt x="120445" y="69443"/>
                  </a:lnTo>
                  <a:lnTo>
                    <a:pt x="120497" y="69713"/>
                  </a:lnTo>
                  <a:lnTo>
                    <a:pt x="120690" y="69989"/>
                  </a:lnTo>
                  <a:lnTo>
                    <a:pt x="121291" y="71117"/>
                  </a:lnTo>
                  <a:lnTo>
                    <a:pt x="121418" y="71139"/>
                  </a:lnTo>
                  <a:lnTo>
                    <a:pt x="121591" y="71159"/>
                  </a:lnTo>
                  <a:lnTo>
                    <a:pt x="122214" y="71304"/>
                  </a:lnTo>
                  <a:lnTo>
                    <a:pt x="122399" y="71112"/>
                  </a:lnTo>
                  <a:lnTo>
                    <a:pt x="122630" y="71045"/>
                  </a:lnTo>
                  <a:lnTo>
                    <a:pt x="122849" y="70987"/>
                  </a:lnTo>
                  <a:lnTo>
                    <a:pt x="123495" y="70999"/>
                  </a:lnTo>
                  <a:lnTo>
                    <a:pt x="123848" y="71003"/>
                  </a:lnTo>
                  <a:lnTo>
                    <a:pt x="124276" y="70996"/>
                  </a:lnTo>
                  <a:lnTo>
                    <a:pt x="124454" y="71019"/>
                  </a:lnTo>
                  <a:lnTo>
                    <a:pt x="124736" y="71071"/>
                  </a:lnTo>
                  <a:lnTo>
                    <a:pt x="124877" y="71087"/>
                  </a:lnTo>
                  <a:lnTo>
                    <a:pt x="125125" y="71050"/>
                  </a:lnTo>
                  <a:lnTo>
                    <a:pt x="125519" y="71095"/>
                  </a:lnTo>
                  <a:lnTo>
                    <a:pt x="125976" y="71147"/>
                  </a:lnTo>
                  <a:lnTo>
                    <a:pt x="126248" y="71116"/>
                  </a:lnTo>
                  <a:lnTo>
                    <a:pt x="128208" y="72103"/>
                  </a:lnTo>
                  <a:lnTo>
                    <a:pt x="128422" y="72322"/>
                  </a:lnTo>
                  <a:lnTo>
                    <a:pt x="128525" y="72601"/>
                  </a:lnTo>
                  <a:lnTo>
                    <a:pt x="129172" y="72979"/>
                  </a:lnTo>
                  <a:lnTo>
                    <a:pt x="129307" y="72897"/>
                  </a:lnTo>
                  <a:lnTo>
                    <a:pt x="129569" y="72648"/>
                  </a:lnTo>
                  <a:lnTo>
                    <a:pt x="130169" y="72146"/>
                  </a:lnTo>
                  <a:lnTo>
                    <a:pt x="130181" y="71987"/>
                  </a:lnTo>
                  <a:lnTo>
                    <a:pt x="130520" y="71867"/>
                  </a:lnTo>
                  <a:lnTo>
                    <a:pt x="130974" y="71932"/>
                  </a:lnTo>
                  <a:lnTo>
                    <a:pt x="132575" y="71091"/>
                  </a:lnTo>
                  <a:lnTo>
                    <a:pt x="133064" y="70619"/>
                  </a:lnTo>
                  <a:lnTo>
                    <a:pt x="133312" y="70427"/>
                  </a:lnTo>
                  <a:lnTo>
                    <a:pt x="133783" y="70078"/>
                  </a:lnTo>
                  <a:lnTo>
                    <a:pt x="133958" y="69942"/>
                  </a:lnTo>
                  <a:lnTo>
                    <a:pt x="134150" y="69721"/>
                  </a:lnTo>
                  <a:lnTo>
                    <a:pt x="134611" y="69695"/>
                  </a:lnTo>
                  <a:lnTo>
                    <a:pt x="134823" y="69691"/>
                  </a:lnTo>
                  <a:lnTo>
                    <a:pt x="135217" y="69644"/>
                  </a:lnTo>
                  <a:lnTo>
                    <a:pt x="135659" y="69598"/>
                  </a:lnTo>
                  <a:lnTo>
                    <a:pt x="135818" y="69643"/>
                  </a:lnTo>
                  <a:lnTo>
                    <a:pt x="136018" y="69683"/>
                  </a:lnTo>
                  <a:lnTo>
                    <a:pt x="136154" y="69689"/>
                  </a:lnTo>
                  <a:lnTo>
                    <a:pt x="136358" y="69615"/>
                  </a:lnTo>
                  <a:lnTo>
                    <a:pt x="136560" y="69513"/>
                  </a:lnTo>
                  <a:lnTo>
                    <a:pt x="136816" y="69476"/>
                  </a:lnTo>
                  <a:lnTo>
                    <a:pt x="137220" y="69357"/>
                  </a:lnTo>
                  <a:lnTo>
                    <a:pt x="137467" y="69326"/>
                  </a:lnTo>
                  <a:lnTo>
                    <a:pt x="137620" y="69318"/>
                  </a:lnTo>
                  <a:lnTo>
                    <a:pt x="137882" y="69314"/>
                  </a:lnTo>
                  <a:lnTo>
                    <a:pt x="138257" y="69249"/>
                  </a:lnTo>
                  <a:lnTo>
                    <a:pt x="138461" y="69322"/>
                  </a:lnTo>
                  <a:lnTo>
                    <a:pt x="138845" y="69341"/>
                  </a:lnTo>
                  <a:lnTo>
                    <a:pt x="138945" y="69131"/>
                  </a:lnTo>
                  <a:lnTo>
                    <a:pt x="138978" y="69004"/>
                  </a:lnTo>
                  <a:lnTo>
                    <a:pt x="139174" y="69098"/>
                  </a:lnTo>
                  <a:lnTo>
                    <a:pt x="139501" y="69195"/>
                  </a:lnTo>
                  <a:lnTo>
                    <a:pt x="139795" y="69203"/>
                  </a:lnTo>
                  <a:lnTo>
                    <a:pt x="139753" y="69400"/>
                  </a:lnTo>
                  <a:lnTo>
                    <a:pt x="139920" y="69398"/>
                  </a:lnTo>
                  <a:lnTo>
                    <a:pt x="140169" y="69446"/>
                  </a:lnTo>
                  <a:lnTo>
                    <a:pt x="140370" y="69468"/>
                  </a:lnTo>
                  <a:lnTo>
                    <a:pt x="140596" y="69501"/>
                  </a:lnTo>
                  <a:lnTo>
                    <a:pt x="140804" y="69557"/>
                  </a:lnTo>
                  <a:lnTo>
                    <a:pt x="140978" y="69617"/>
                  </a:lnTo>
                  <a:lnTo>
                    <a:pt x="141141" y="69665"/>
                  </a:lnTo>
                  <a:lnTo>
                    <a:pt x="141378" y="69698"/>
                  </a:lnTo>
                  <a:lnTo>
                    <a:pt x="141845" y="69662"/>
                  </a:lnTo>
                  <a:lnTo>
                    <a:pt x="141973" y="69600"/>
                  </a:lnTo>
                  <a:lnTo>
                    <a:pt x="142877" y="69441"/>
                  </a:lnTo>
                  <a:lnTo>
                    <a:pt x="143499" y="69466"/>
                  </a:lnTo>
                  <a:lnTo>
                    <a:pt x="143804" y="69372"/>
                  </a:lnTo>
                  <a:lnTo>
                    <a:pt x="144161" y="69301"/>
                  </a:lnTo>
                  <a:lnTo>
                    <a:pt x="144298" y="69278"/>
                  </a:lnTo>
                  <a:lnTo>
                    <a:pt x="144608" y="69240"/>
                  </a:lnTo>
                  <a:lnTo>
                    <a:pt x="144783" y="69240"/>
                  </a:lnTo>
                  <a:lnTo>
                    <a:pt x="145187" y="69325"/>
                  </a:lnTo>
                  <a:lnTo>
                    <a:pt x="145312" y="69634"/>
                  </a:lnTo>
                  <a:lnTo>
                    <a:pt x="145316" y="69810"/>
                  </a:lnTo>
                  <a:lnTo>
                    <a:pt x="145375" y="70093"/>
                  </a:lnTo>
                  <a:lnTo>
                    <a:pt x="145282" y="71048"/>
                  </a:lnTo>
                  <a:lnTo>
                    <a:pt x="145119" y="71322"/>
                  </a:lnTo>
                  <a:lnTo>
                    <a:pt x="144978" y="71415"/>
                  </a:lnTo>
                  <a:lnTo>
                    <a:pt x="144869" y="71661"/>
                  </a:lnTo>
                  <a:lnTo>
                    <a:pt x="144453" y="71905"/>
                  </a:lnTo>
                  <a:lnTo>
                    <a:pt x="143717" y="72308"/>
                  </a:lnTo>
                  <a:lnTo>
                    <a:pt x="143590" y="72436"/>
                  </a:lnTo>
                  <a:lnTo>
                    <a:pt x="143484" y="72596"/>
                  </a:lnTo>
                  <a:lnTo>
                    <a:pt x="143325" y="72744"/>
                  </a:lnTo>
                  <a:lnTo>
                    <a:pt x="143113" y="72893"/>
                  </a:lnTo>
                  <a:lnTo>
                    <a:pt x="142959" y="73009"/>
                  </a:lnTo>
                  <a:lnTo>
                    <a:pt x="142816" y="73211"/>
                  </a:lnTo>
                  <a:lnTo>
                    <a:pt x="142685" y="73219"/>
                  </a:lnTo>
                  <a:lnTo>
                    <a:pt x="142456" y="73472"/>
                  </a:lnTo>
                  <a:lnTo>
                    <a:pt x="142288" y="73709"/>
                  </a:lnTo>
                  <a:lnTo>
                    <a:pt x="142144" y="74005"/>
                  </a:lnTo>
                  <a:lnTo>
                    <a:pt x="142049" y="74231"/>
                  </a:lnTo>
                  <a:lnTo>
                    <a:pt x="141906" y="74374"/>
                  </a:lnTo>
                  <a:lnTo>
                    <a:pt x="141798" y="74546"/>
                  </a:lnTo>
                  <a:lnTo>
                    <a:pt x="141777" y="74712"/>
                  </a:lnTo>
                  <a:lnTo>
                    <a:pt x="141779" y="74852"/>
                  </a:lnTo>
                  <a:lnTo>
                    <a:pt x="141750" y="75009"/>
                  </a:lnTo>
                  <a:lnTo>
                    <a:pt x="141671" y="75231"/>
                  </a:lnTo>
                  <a:lnTo>
                    <a:pt x="141605" y="75393"/>
                  </a:lnTo>
                  <a:lnTo>
                    <a:pt x="141580" y="75553"/>
                  </a:lnTo>
                  <a:lnTo>
                    <a:pt x="141467" y="75939"/>
                  </a:lnTo>
                  <a:lnTo>
                    <a:pt x="140849" y="76889"/>
                  </a:lnTo>
                  <a:lnTo>
                    <a:pt x="140658" y="77259"/>
                  </a:lnTo>
                  <a:lnTo>
                    <a:pt x="140287" y="78054"/>
                  </a:lnTo>
                  <a:lnTo>
                    <a:pt x="140214" y="78224"/>
                  </a:lnTo>
                  <a:lnTo>
                    <a:pt x="140206" y="78510"/>
                  </a:lnTo>
                  <a:lnTo>
                    <a:pt x="140155" y="78824"/>
                  </a:lnTo>
                  <a:lnTo>
                    <a:pt x="139877" y="79702"/>
                  </a:lnTo>
                  <a:lnTo>
                    <a:pt x="139620" y="80074"/>
                  </a:lnTo>
                  <a:lnTo>
                    <a:pt x="139512" y="80236"/>
                  </a:lnTo>
                  <a:lnTo>
                    <a:pt x="139467" y="80442"/>
                  </a:lnTo>
                  <a:lnTo>
                    <a:pt x="139395" y="80686"/>
                  </a:lnTo>
                  <a:lnTo>
                    <a:pt x="139244" y="80990"/>
                  </a:lnTo>
                  <a:lnTo>
                    <a:pt x="138983" y="81434"/>
                  </a:lnTo>
                  <a:lnTo>
                    <a:pt x="138628" y="81970"/>
                  </a:lnTo>
                  <a:lnTo>
                    <a:pt x="138461" y="82123"/>
                  </a:lnTo>
                  <a:lnTo>
                    <a:pt x="138380" y="82332"/>
                  </a:lnTo>
                  <a:lnTo>
                    <a:pt x="141126" y="85820"/>
                  </a:lnTo>
                  <a:lnTo>
                    <a:pt x="141930" y="85658"/>
                  </a:lnTo>
                  <a:lnTo>
                    <a:pt x="142472" y="85582"/>
                  </a:lnTo>
                  <a:lnTo>
                    <a:pt x="143002" y="85536"/>
                  </a:lnTo>
                  <a:lnTo>
                    <a:pt x="143571" y="85625"/>
                  </a:lnTo>
                  <a:lnTo>
                    <a:pt x="144061" y="85816"/>
                  </a:lnTo>
                  <a:lnTo>
                    <a:pt x="144612" y="86056"/>
                  </a:lnTo>
                  <a:lnTo>
                    <a:pt x="145009" y="86207"/>
                  </a:lnTo>
                  <a:lnTo>
                    <a:pt x="145290" y="86337"/>
                  </a:lnTo>
                  <a:lnTo>
                    <a:pt x="145629" y="86414"/>
                  </a:lnTo>
                  <a:lnTo>
                    <a:pt x="145898" y="86360"/>
                  </a:lnTo>
                  <a:lnTo>
                    <a:pt x="145930" y="85906"/>
                  </a:lnTo>
                  <a:lnTo>
                    <a:pt x="145811" y="85520"/>
                  </a:lnTo>
                  <a:lnTo>
                    <a:pt x="145773" y="85253"/>
                  </a:lnTo>
                  <a:lnTo>
                    <a:pt x="145747" y="85105"/>
                  </a:lnTo>
                  <a:lnTo>
                    <a:pt x="145656" y="84652"/>
                  </a:lnTo>
                  <a:lnTo>
                    <a:pt x="145580" y="84022"/>
                  </a:lnTo>
                  <a:lnTo>
                    <a:pt x="145516" y="83393"/>
                  </a:lnTo>
                  <a:lnTo>
                    <a:pt x="145485" y="82743"/>
                  </a:lnTo>
                  <a:lnTo>
                    <a:pt x="145564" y="82092"/>
                  </a:lnTo>
                  <a:lnTo>
                    <a:pt x="145709" y="81400"/>
                  </a:lnTo>
                  <a:lnTo>
                    <a:pt x="145821" y="80774"/>
                  </a:lnTo>
                  <a:lnTo>
                    <a:pt x="145885" y="80391"/>
                  </a:lnTo>
                  <a:lnTo>
                    <a:pt x="146003" y="80044"/>
                  </a:lnTo>
                  <a:lnTo>
                    <a:pt x="146148" y="79752"/>
                  </a:lnTo>
                  <a:lnTo>
                    <a:pt x="146340" y="79504"/>
                  </a:lnTo>
                  <a:lnTo>
                    <a:pt x="146524" y="79157"/>
                  </a:lnTo>
                  <a:lnTo>
                    <a:pt x="146743" y="78782"/>
                  </a:lnTo>
                  <a:lnTo>
                    <a:pt x="146926" y="78472"/>
                  </a:lnTo>
                  <a:lnTo>
                    <a:pt x="147089" y="78221"/>
                  </a:lnTo>
                  <a:lnTo>
                    <a:pt x="147263" y="78011"/>
                  </a:lnTo>
                  <a:lnTo>
                    <a:pt x="147573" y="77654"/>
                  </a:lnTo>
                  <a:lnTo>
                    <a:pt x="147747" y="77383"/>
                  </a:lnTo>
                  <a:lnTo>
                    <a:pt x="148072" y="77046"/>
                  </a:lnTo>
                  <a:lnTo>
                    <a:pt x="148399" y="76680"/>
                  </a:lnTo>
                  <a:lnTo>
                    <a:pt x="148626" y="76376"/>
                  </a:lnTo>
                  <a:lnTo>
                    <a:pt x="148744" y="76212"/>
                  </a:lnTo>
                  <a:lnTo>
                    <a:pt x="148874" y="76089"/>
                  </a:lnTo>
                  <a:lnTo>
                    <a:pt x="149151" y="75986"/>
                  </a:lnTo>
                  <a:lnTo>
                    <a:pt x="149473" y="75830"/>
                  </a:lnTo>
                  <a:lnTo>
                    <a:pt x="150218" y="75292"/>
                  </a:lnTo>
                  <a:lnTo>
                    <a:pt x="150365" y="75209"/>
                  </a:lnTo>
                  <a:lnTo>
                    <a:pt x="150556" y="75041"/>
                  </a:lnTo>
                  <a:lnTo>
                    <a:pt x="150845" y="74812"/>
                  </a:lnTo>
                  <a:lnTo>
                    <a:pt x="151114" y="74631"/>
                  </a:lnTo>
                  <a:lnTo>
                    <a:pt x="151277" y="74492"/>
                  </a:lnTo>
                  <a:lnTo>
                    <a:pt x="151407" y="74364"/>
                  </a:lnTo>
                  <a:lnTo>
                    <a:pt x="152250" y="73423"/>
                  </a:lnTo>
                  <a:lnTo>
                    <a:pt x="152513" y="73176"/>
                  </a:lnTo>
                  <a:lnTo>
                    <a:pt x="152691" y="72931"/>
                  </a:lnTo>
                  <a:lnTo>
                    <a:pt x="153048" y="72397"/>
                  </a:lnTo>
                  <a:lnTo>
                    <a:pt x="153337" y="72077"/>
                  </a:lnTo>
                  <a:lnTo>
                    <a:pt x="153492" y="71912"/>
                  </a:lnTo>
                  <a:lnTo>
                    <a:pt x="153866" y="71387"/>
                  </a:lnTo>
                  <a:lnTo>
                    <a:pt x="154119" y="71091"/>
                  </a:lnTo>
                  <a:lnTo>
                    <a:pt x="154268" y="70910"/>
                  </a:lnTo>
                  <a:lnTo>
                    <a:pt x="154671" y="70378"/>
                  </a:lnTo>
                  <a:lnTo>
                    <a:pt x="155409" y="69411"/>
                  </a:lnTo>
                  <a:lnTo>
                    <a:pt x="155972" y="67206"/>
                  </a:lnTo>
                  <a:lnTo>
                    <a:pt x="156093" y="66500"/>
                  </a:lnTo>
                  <a:lnTo>
                    <a:pt x="156388" y="65114"/>
                  </a:lnTo>
                  <a:lnTo>
                    <a:pt x="156729" y="64408"/>
                  </a:lnTo>
                  <a:lnTo>
                    <a:pt x="157131" y="63850"/>
                  </a:lnTo>
                  <a:lnTo>
                    <a:pt x="158007" y="63462"/>
                  </a:lnTo>
                  <a:lnTo>
                    <a:pt x="158786" y="63334"/>
                  </a:lnTo>
                  <a:lnTo>
                    <a:pt x="160318" y="63879"/>
                  </a:lnTo>
                  <a:lnTo>
                    <a:pt x="160959" y="64121"/>
                  </a:lnTo>
                  <a:lnTo>
                    <a:pt x="162135" y="63794"/>
                  </a:lnTo>
                  <a:lnTo>
                    <a:pt x="163155" y="63516"/>
                  </a:lnTo>
                  <a:lnTo>
                    <a:pt x="163319" y="63305"/>
                  </a:lnTo>
                  <a:lnTo>
                    <a:pt x="164863" y="61278"/>
                  </a:lnTo>
                  <a:lnTo>
                    <a:pt x="165058" y="60978"/>
                  </a:lnTo>
                  <a:lnTo>
                    <a:pt x="165149" y="60790"/>
                  </a:lnTo>
                  <a:lnTo>
                    <a:pt x="165304" y="60553"/>
                  </a:lnTo>
                  <a:lnTo>
                    <a:pt x="165538" y="60226"/>
                  </a:lnTo>
                  <a:lnTo>
                    <a:pt x="165702" y="60008"/>
                  </a:lnTo>
                  <a:lnTo>
                    <a:pt x="166117" y="59391"/>
                  </a:lnTo>
                  <a:lnTo>
                    <a:pt x="166649" y="58630"/>
                  </a:lnTo>
                  <a:lnTo>
                    <a:pt x="167548" y="57587"/>
                  </a:lnTo>
                  <a:lnTo>
                    <a:pt x="170574" y="59513"/>
                  </a:lnTo>
                  <a:lnTo>
                    <a:pt x="173322" y="61267"/>
                  </a:lnTo>
                  <a:lnTo>
                    <a:pt x="173529" y="61358"/>
                  </a:lnTo>
                  <a:lnTo>
                    <a:pt x="173745" y="61440"/>
                  </a:lnTo>
                  <a:lnTo>
                    <a:pt x="173903" y="61508"/>
                  </a:lnTo>
                  <a:lnTo>
                    <a:pt x="174077" y="61594"/>
                  </a:lnTo>
                  <a:lnTo>
                    <a:pt x="174243" y="61671"/>
                  </a:lnTo>
                  <a:lnTo>
                    <a:pt x="174387" y="61712"/>
                  </a:lnTo>
                  <a:lnTo>
                    <a:pt x="174610" y="61517"/>
                  </a:lnTo>
                  <a:lnTo>
                    <a:pt x="174496" y="61185"/>
                  </a:lnTo>
                  <a:lnTo>
                    <a:pt x="174345" y="61090"/>
                  </a:lnTo>
                  <a:lnTo>
                    <a:pt x="174085" y="60867"/>
                  </a:lnTo>
                  <a:lnTo>
                    <a:pt x="173935" y="60611"/>
                  </a:lnTo>
                  <a:lnTo>
                    <a:pt x="173873" y="60437"/>
                  </a:lnTo>
                  <a:lnTo>
                    <a:pt x="173901" y="60160"/>
                  </a:lnTo>
                  <a:lnTo>
                    <a:pt x="173883" y="59521"/>
                  </a:lnTo>
                  <a:lnTo>
                    <a:pt x="174075" y="59395"/>
                  </a:lnTo>
                  <a:lnTo>
                    <a:pt x="174127" y="59091"/>
                  </a:lnTo>
                  <a:lnTo>
                    <a:pt x="174085" y="58260"/>
                  </a:lnTo>
                  <a:lnTo>
                    <a:pt x="174607" y="57927"/>
                  </a:lnTo>
                  <a:lnTo>
                    <a:pt x="174807" y="57715"/>
                  </a:lnTo>
                  <a:lnTo>
                    <a:pt x="175115" y="57447"/>
                  </a:lnTo>
                  <a:lnTo>
                    <a:pt x="175278" y="57264"/>
                  </a:lnTo>
                  <a:lnTo>
                    <a:pt x="175579" y="57052"/>
                  </a:lnTo>
                  <a:lnTo>
                    <a:pt x="175963" y="56959"/>
                  </a:lnTo>
                  <a:lnTo>
                    <a:pt x="176098" y="56895"/>
                  </a:lnTo>
                  <a:lnTo>
                    <a:pt x="176562" y="56776"/>
                  </a:lnTo>
                  <a:lnTo>
                    <a:pt x="176781" y="56782"/>
                  </a:lnTo>
                  <a:lnTo>
                    <a:pt x="177078" y="56764"/>
                  </a:lnTo>
                  <a:lnTo>
                    <a:pt x="177257" y="56788"/>
                  </a:lnTo>
                  <a:lnTo>
                    <a:pt x="177435" y="56768"/>
                  </a:lnTo>
                  <a:lnTo>
                    <a:pt x="177647" y="56800"/>
                  </a:lnTo>
                  <a:lnTo>
                    <a:pt x="178140" y="57081"/>
                  </a:lnTo>
                  <a:lnTo>
                    <a:pt x="178383" y="57122"/>
                  </a:lnTo>
                  <a:lnTo>
                    <a:pt x="178639" y="57155"/>
                  </a:lnTo>
                  <a:lnTo>
                    <a:pt x="178776" y="57248"/>
                  </a:lnTo>
                  <a:lnTo>
                    <a:pt x="178946" y="57432"/>
                  </a:lnTo>
                  <a:lnTo>
                    <a:pt x="179174" y="57583"/>
                  </a:lnTo>
                  <a:lnTo>
                    <a:pt x="179349" y="57563"/>
                  </a:lnTo>
                  <a:lnTo>
                    <a:pt x="179639" y="57537"/>
                  </a:lnTo>
                  <a:lnTo>
                    <a:pt x="179838" y="57492"/>
                  </a:lnTo>
                  <a:lnTo>
                    <a:pt x="180018" y="57528"/>
                  </a:lnTo>
                  <a:lnTo>
                    <a:pt x="180267" y="57569"/>
                  </a:lnTo>
                  <a:lnTo>
                    <a:pt x="180444" y="57564"/>
                  </a:lnTo>
                  <a:lnTo>
                    <a:pt x="180662" y="57588"/>
                  </a:lnTo>
                  <a:lnTo>
                    <a:pt x="180866" y="57584"/>
                  </a:lnTo>
                  <a:lnTo>
                    <a:pt x="181250" y="57624"/>
                  </a:lnTo>
                  <a:lnTo>
                    <a:pt x="181478" y="57656"/>
                  </a:lnTo>
                  <a:lnTo>
                    <a:pt x="181686" y="57659"/>
                  </a:lnTo>
                  <a:lnTo>
                    <a:pt x="181673" y="57180"/>
                  </a:lnTo>
                  <a:lnTo>
                    <a:pt x="181885" y="57147"/>
                  </a:lnTo>
                  <a:lnTo>
                    <a:pt x="182057" y="57204"/>
                  </a:lnTo>
                  <a:lnTo>
                    <a:pt x="182486" y="57469"/>
                  </a:lnTo>
                  <a:lnTo>
                    <a:pt x="182808" y="57468"/>
                  </a:lnTo>
                  <a:lnTo>
                    <a:pt x="183207" y="57259"/>
                  </a:lnTo>
                  <a:lnTo>
                    <a:pt x="183354" y="57217"/>
                  </a:lnTo>
                  <a:lnTo>
                    <a:pt x="183692" y="57044"/>
                  </a:lnTo>
                  <a:lnTo>
                    <a:pt x="183880" y="57040"/>
                  </a:lnTo>
                  <a:lnTo>
                    <a:pt x="184230" y="57305"/>
                  </a:lnTo>
                  <a:lnTo>
                    <a:pt x="184705" y="57681"/>
                  </a:lnTo>
                  <a:lnTo>
                    <a:pt x="184836" y="57714"/>
                  </a:lnTo>
                  <a:lnTo>
                    <a:pt x="184975" y="57795"/>
                  </a:lnTo>
                  <a:lnTo>
                    <a:pt x="185228" y="57889"/>
                  </a:lnTo>
                  <a:lnTo>
                    <a:pt x="185531" y="57999"/>
                  </a:lnTo>
                  <a:lnTo>
                    <a:pt x="185669" y="57982"/>
                  </a:lnTo>
                  <a:lnTo>
                    <a:pt x="185882" y="58011"/>
                  </a:lnTo>
                  <a:lnTo>
                    <a:pt x="186067" y="58130"/>
                  </a:lnTo>
                  <a:lnTo>
                    <a:pt x="186217" y="58204"/>
                  </a:lnTo>
                  <a:lnTo>
                    <a:pt x="186521" y="58298"/>
                  </a:lnTo>
                  <a:lnTo>
                    <a:pt x="186778" y="58319"/>
                  </a:lnTo>
                  <a:lnTo>
                    <a:pt x="187111" y="58403"/>
                  </a:lnTo>
                  <a:lnTo>
                    <a:pt x="187312" y="58433"/>
                  </a:lnTo>
                  <a:lnTo>
                    <a:pt x="187724" y="58478"/>
                  </a:lnTo>
                  <a:lnTo>
                    <a:pt x="187898" y="58456"/>
                  </a:lnTo>
                  <a:lnTo>
                    <a:pt x="188747" y="58513"/>
                  </a:lnTo>
                  <a:lnTo>
                    <a:pt x="188884" y="58572"/>
                  </a:lnTo>
                  <a:lnTo>
                    <a:pt x="189063" y="58690"/>
                  </a:lnTo>
                  <a:lnTo>
                    <a:pt x="189349" y="58847"/>
                  </a:lnTo>
                  <a:lnTo>
                    <a:pt x="189701" y="59010"/>
                  </a:lnTo>
                  <a:lnTo>
                    <a:pt x="190083" y="59176"/>
                  </a:lnTo>
                  <a:lnTo>
                    <a:pt x="190598" y="59388"/>
                  </a:lnTo>
                  <a:lnTo>
                    <a:pt x="190891" y="59507"/>
                  </a:lnTo>
                  <a:lnTo>
                    <a:pt x="191572" y="59860"/>
                  </a:lnTo>
                  <a:lnTo>
                    <a:pt x="191656" y="59990"/>
                  </a:lnTo>
                  <a:lnTo>
                    <a:pt x="192422" y="60879"/>
                  </a:lnTo>
                  <a:lnTo>
                    <a:pt x="192450" y="60728"/>
                  </a:lnTo>
                  <a:lnTo>
                    <a:pt x="192878" y="60829"/>
                  </a:lnTo>
                  <a:lnTo>
                    <a:pt x="192756" y="61397"/>
                  </a:lnTo>
                  <a:lnTo>
                    <a:pt x="192976" y="61553"/>
                  </a:lnTo>
                  <a:lnTo>
                    <a:pt x="193302" y="61781"/>
                  </a:lnTo>
                  <a:lnTo>
                    <a:pt x="193697" y="62020"/>
                  </a:lnTo>
                  <a:lnTo>
                    <a:pt x="193909" y="62194"/>
                  </a:lnTo>
                  <a:lnTo>
                    <a:pt x="194252" y="62203"/>
                  </a:lnTo>
                  <a:lnTo>
                    <a:pt x="194486" y="62140"/>
                  </a:lnTo>
                  <a:lnTo>
                    <a:pt x="194724" y="62035"/>
                  </a:lnTo>
                  <a:lnTo>
                    <a:pt x="194951" y="61899"/>
                  </a:lnTo>
                  <a:lnTo>
                    <a:pt x="195159" y="61740"/>
                  </a:lnTo>
                  <a:lnTo>
                    <a:pt x="195329" y="61562"/>
                  </a:lnTo>
                  <a:lnTo>
                    <a:pt x="195495" y="61235"/>
                  </a:lnTo>
                  <a:lnTo>
                    <a:pt x="195566" y="60821"/>
                  </a:lnTo>
                  <a:lnTo>
                    <a:pt x="195570" y="60353"/>
                  </a:lnTo>
                  <a:lnTo>
                    <a:pt x="195548" y="59876"/>
                  </a:lnTo>
                  <a:lnTo>
                    <a:pt x="195533" y="59421"/>
                  </a:lnTo>
                  <a:lnTo>
                    <a:pt x="195461" y="58876"/>
                  </a:lnTo>
                  <a:lnTo>
                    <a:pt x="195159" y="57753"/>
                  </a:lnTo>
                  <a:lnTo>
                    <a:pt x="195087" y="57235"/>
                  </a:lnTo>
                  <a:lnTo>
                    <a:pt x="195166" y="56780"/>
                  </a:lnTo>
                  <a:lnTo>
                    <a:pt x="195238" y="56644"/>
                  </a:lnTo>
                  <a:lnTo>
                    <a:pt x="195329" y="56517"/>
                  </a:lnTo>
                  <a:lnTo>
                    <a:pt x="195427" y="56389"/>
                  </a:lnTo>
                  <a:lnTo>
                    <a:pt x="195514" y="56262"/>
                  </a:lnTo>
                  <a:lnTo>
                    <a:pt x="195585" y="56126"/>
                  </a:lnTo>
                  <a:lnTo>
                    <a:pt x="195665" y="55930"/>
                  </a:lnTo>
                  <a:lnTo>
                    <a:pt x="195740" y="55717"/>
                  </a:lnTo>
                  <a:lnTo>
                    <a:pt x="195793" y="55503"/>
                  </a:lnTo>
                  <a:lnTo>
                    <a:pt x="195808" y="55303"/>
                  </a:lnTo>
                  <a:lnTo>
                    <a:pt x="195559" y="54944"/>
                  </a:lnTo>
                  <a:lnTo>
                    <a:pt x="195415" y="54862"/>
                  </a:lnTo>
                  <a:lnTo>
                    <a:pt x="195261" y="54789"/>
                  </a:lnTo>
                  <a:lnTo>
                    <a:pt x="195117" y="54717"/>
                  </a:lnTo>
                  <a:lnTo>
                    <a:pt x="194758" y="54566"/>
                  </a:lnTo>
                  <a:lnTo>
                    <a:pt x="194369" y="54467"/>
                  </a:lnTo>
                  <a:lnTo>
                    <a:pt x="193973" y="54380"/>
                  </a:lnTo>
                  <a:lnTo>
                    <a:pt x="193591" y="54271"/>
                  </a:lnTo>
                  <a:lnTo>
                    <a:pt x="193240" y="54107"/>
                  </a:lnTo>
                  <a:lnTo>
                    <a:pt x="192964" y="53889"/>
                  </a:lnTo>
                  <a:lnTo>
                    <a:pt x="192715" y="53621"/>
                  </a:lnTo>
                  <a:lnTo>
                    <a:pt x="192477" y="53335"/>
                  </a:lnTo>
                  <a:lnTo>
                    <a:pt x="192228" y="53071"/>
                  </a:lnTo>
                  <a:lnTo>
                    <a:pt x="191948" y="52853"/>
                  </a:lnTo>
                  <a:lnTo>
                    <a:pt x="191760" y="52753"/>
                  </a:lnTo>
                  <a:lnTo>
                    <a:pt x="191559" y="52676"/>
                  </a:lnTo>
                  <a:lnTo>
                    <a:pt x="191355" y="52603"/>
                  </a:lnTo>
                  <a:lnTo>
                    <a:pt x="191155" y="52521"/>
                  </a:lnTo>
                  <a:lnTo>
                    <a:pt x="190970" y="52421"/>
                  </a:lnTo>
                  <a:lnTo>
                    <a:pt x="190774" y="52280"/>
                  </a:lnTo>
                  <a:lnTo>
                    <a:pt x="190581" y="52125"/>
                  </a:lnTo>
                  <a:lnTo>
                    <a:pt x="190400" y="51953"/>
                  </a:lnTo>
                  <a:lnTo>
                    <a:pt x="190234" y="51771"/>
                  </a:lnTo>
                  <a:lnTo>
                    <a:pt x="190083" y="51580"/>
                  </a:lnTo>
                  <a:lnTo>
                    <a:pt x="189943" y="51371"/>
                  </a:lnTo>
                  <a:lnTo>
                    <a:pt x="189826" y="51139"/>
                  </a:lnTo>
                  <a:lnTo>
                    <a:pt x="189720" y="50903"/>
                  </a:lnTo>
                  <a:lnTo>
                    <a:pt x="189622" y="50662"/>
                  </a:lnTo>
                  <a:lnTo>
                    <a:pt x="189437" y="50175"/>
                  </a:lnTo>
                  <a:lnTo>
                    <a:pt x="189282" y="49675"/>
                  </a:lnTo>
                  <a:lnTo>
                    <a:pt x="189139" y="49175"/>
                  </a:lnTo>
                  <a:lnTo>
                    <a:pt x="189063" y="48894"/>
                  </a:lnTo>
                  <a:lnTo>
                    <a:pt x="188995" y="48607"/>
                  </a:lnTo>
                  <a:lnTo>
                    <a:pt x="188848" y="48044"/>
                  </a:lnTo>
                  <a:lnTo>
                    <a:pt x="188753" y="47766"/>
                  </a:lnTo>
                  <a:lnTo>
                    <a:pt x="188644" y="47512"/>
                  </a:lnTo>
                  <a:lnTo>
                    <a:pt x="188523" y="47257"/>
                  </a:lnTo>
                  <a:lnTo>
                    <a:pt x="188391" y="47012"/>
                  </a:lnTo>
                  <a:lnTo>
                    <a:pt x="188119" y="46521"/>
                  </a:lnTo>
                  <a:lnTo>
                    <a:pt x="188009" y="46334"/>
                  </a:lnTo>
                  <a:lnTo>
                    <a:pt x="187669" y="45789"/>
                  </a:lnTo>
                  <a:lnTo>
                    <a:pt x="187465" y="45434"/>
                  </a:lnTo>
                  <a:lnTo>
                    <a:pt x="187318" y="45189"/>
                  </a:lnTo>
                  <a:lnTo>
                    <a:pt x="186759" y="44534"/>
                  </a:lnTo>
                  <a:lnTo>
                    <a:pt x="186431" y="44266"/>
                  </a:lnTo>
                  <a:lnTo>
                    <a:pt x="186302" y="44066"/>
                  </a:lnTo>
                  <a:lnTo>
                    <a:pt x="186219" y="43830"/>
                  </a:lnTo>
                  <a:lnTo>
                    <a:pt x="186151" y="43575"/>
                  </a:lnTo>
                  <a:lnTo>
                    <a:pt x="186072" y="43325"/>
                  </a:lnTo>
                  <a:lnTo>
                    <a:pt x="185959" y="43107"/>
                  </a:lnTo>
                  <a:lnTo>
                    <a:pt x="185747" y="42862"/>
                  </a:lnTo>
                  <a:lnTo>
                    <a:pt x="185392" y="42521"/>
                  </a:lnTo>
                  <a:lnTo>
                    <a:pt x="185184" y="42302"/>
                  </a:lnTo>
                  <a:lnTo>
                    <a:pt x="184754" y="41875"/>
                  </a:lnTo>
                  <a:lnTo>
                    <a:pt x="184546" y="41653"/>
                  </a:lnTo>
                  <a:lnTo>
                    <a:pt x="184346" y="41430"/>
                  </a:lnTo>
                  <a:lnTo>
                    <a:pt x="184165" y="41198"/>
                  </a:lnTo>
                  <a:lnTo>
                    <a:pt x="183825" y="40721"/>
                  </a:lnTo>
                  <a:lnTo>
                    <a:pt x="183651" y="40484"/>
                  </a:lnTo>
                  <a:lnTo>
                    <a:pt x="183462" y="40262"/>
                  </a:lnTo>
                  <a:lnTo>
                    <a:pt x="183209" y="40007"/>
                  </a:lnTo>
                  <a:lnTo>
                    <a:pt x="182930" y="39771"/>
                  </a:lnTo>
                  <a:lnTo>
                    <a:pt x="182363" y="39321"/>
                  </a:lnTo>
                  <a:lnTo>
                    <a:pt x="182088" y="39084"/>
                  </a:lnTo>
                  <a:lnTo>
                    <a:pt x="181683" y="38707"/>
                  </a:lnTo>
                  <a:lnTo>
                    <a:pt x="181230" y="38271"/>
                  </a:lnTo>
                  <a:lnTo>
                    <a:pt x="180807" y="37852"/>
                  </a:lnTo>
                  <a:lnTo>
                    <a:pt x="180501" y="37539"/>
                  </a:lnTo>
                  <a:lnTo>
                    <a:pt x="180392" y="37407"/>
                  </a:lnTo>
                  <a:lnTo>
                    <a:pt x="180528" y="37307"/>
                  </a:lnTo>
                  <a:lnTo>
                    <a:pt x="180686" y="37234"/>
                  </a:lnTo>
                  <a:lnTo>
                    <a:pt x="180864" y="37175"/>
                  </a:lnTo>
                  <a:lnTo>
                    <a:pt x="181219" y="37089"/>
                  </a:lnTo>
                  <a:lnTo>
                    <a:pt x="181510" y="37052"/>
                  </a:lnTo>
                  <a:lnTo>
                    <a:pt x="181808" y="37057"/>
                  </a:lnTo>
                  <a:lnTo>
                    <a:pt x="182114" y="37075"/>
                  </a:lnTo>
                  <a:lnTo>
                    <a:pt x="182412" y="37080"/>
                  </a:lnTo>
                  <a:lnTo>
                    <a:pt x="182699" y="37034"/>
                  </a:lnTo>
                  <a:lnTo>
                    <a:pt x="182986" y="36930"/>
                  </a:lnTo>
                  <a:lnTo>
                    <a:pt x="183270" y="36793"/>
                  </a:lnTo>
                  <a:lnTo>
                    <a:pt x="183541" y="36630"/>
                  </a:lnTo>
                  <a:lnTo>
                    <a:pt x="183798" y="36439"/>
                  </a:lnTo>
                  <a:lnTo>
                    <a:pt x="184025" y="36230"/>
                  </a:lnTo>
                  <a:lnTo>
                    <a:pt x="184206" y="35998"/>
                  </a:lnTo>
                  <a:lnTo>
                    <a:pt x="184350" y="35734"/>
                  </a:lnTo>
                  <a:lnTo>
                    <a:pt x="184486" y="35457"/>
                  </a:lnTo>
                  <a:lnTo>
                    <a:pt x="184622" y="35180"/>
                  </a:lnTo>
                  <a:lnTo>
                    <a:pt x="184784" y="34925"/>
                  </a:lnTo>
                  <a:lnTo>
                    <a:pt x="184916" y="34775"/>
                  </a:lnTo>
                  <a:lnTo>
                    <a:pt x="185199" y="34498"/>
                  </a:lnTo>
                  <a:lnTo>
                    <a:pt x="185335" y="34352"/>
                  </a:lnTo>
                  <a:lnTo>
                    <a:pt x="185453" y="34193"/>
                  </a:lnTo>
                  <a:lnTo>
                    <a:pt x="185596" y="33902"/>
                  </a:lnTo>
                  <a:lnTo>
                    <a:pt x="185683" y="33575"/>
                  </a:lnTo>
                  <a:lnTo>
                    <a:pt x="185811" y="32889"/>
                  </a:lnTo>
                  <a:lnTo>
                    <a:pt x="185894" y="32552"/>
                  </a:lnTo>
                  <a:lnTo>
                    <a:pt x="186061" y="31939"/>
                  </a:lnTo>
                  <a:lnTo>
                    <a:pt x="186151" y="31634"/>
                  </a:lnTo>
                  <a:lnTo>
                    <a:pt x="186261" y="31343"/>
                  </a:lnTo>
                  <a:lnTo>
                    <a:pt x="186412" y="31080"/>
                  </a:lnTo>
                  <a:lnTo>
                    <a:pt x="186559" y="30907"/>
                  </a:lnTo>
                  <a:lnTo>
                    <a:pt x="186737" y="30752"/>
                  </a:lnTo>
                  <a:lnTo>
                    <a:pt x="186922" y="30602"/>
                  </a:lnTo>
                  <a:lnTo>
                    <a:pt x="187099" y="30448"/>
                  </a:lnTo>
                  <a:lnTo>
                    <a:pt x="187243" y="30271"/>
                  </a:lnTo>
                  <a:lnTo>
                    <a:pt x="187330" y="30134"/>
                  </a:lnTo>
                  <a:lnTo>
                    <a:pt x="187413" y="29989"/>
                  </a:lnTo>
                  <a:lnTo>
                    <a:pt x="187484" y="29839"/>
                  </a:lnTo>
                  <a:lnTo>
                    <a:pt x="187541" y="29689"/>
                  </a:lnTo>
                  <a:lnTo>
                    <a:pt x="187586" y="29534"/>
                  </a:lnTo>
                  <a:lnTo>
                    <a:pt x="187602" y="29325"/>
                  </a:lnTo>
                  <a:lnTo>
                    <a:pt x="187579" y="29112"/>
                  </a:lnTo>
                  <a:lnTo>
                    <a:pt x="187541" y="28889"/>
                  </a:lnTo>
                  <a:lnTo>
                    <a:pt x="187511" y="28671"/>
                  </a:lnTo>
                  <a:lnTo>
                    <a:pt x="187522" y="28462"/>
                  </a:lnTo>
                  <a:lnTo>
                    <a:pt x="187613" y="28171"/>
                  </a:lnTo>
                  <a:lnTo>
                    <a:pt x="187768" y="27884"/>
                  </a:lnTo>
                  <a:lnTo>
                    <a:pt x="187960" y="27612"/>
                  </a:lnTo>
                  <a:lnTo>
                    <a:pt x="188168" y="27343"/>
                  </a:lnTo>
                  <a:lnTo>
                    <a:pt x="188364" y="27075"/>
                  </a:lnTo>
                  <a:lnTo>
                    <a:pt x="188534" y="26862"/>
                  </a:lnTo>
                  <a:lnTo>
                    <a:pt x="188893" y="26453"/>
                  </a:lnTo>
                  <a:lnTo>
                    <a:pt x="189063" y="26243"/>
                  </a:lnTo>
                  <a:lnTo>
                    <a:pt x="189206" y="26016"/>
                  </a:lnTo>
                  <a:lnTo>
                    <a:pt x="189346" y="25730"/>
                  </a:lnTo>
                  <a:lnTo>
                    <a:pt x="189463" y="25421"/>
                  </a:lnTo>
                  <a:lnTo>
                    <a:pt x="189558" y="25098"/>
                  </a:lnTo>
                  <a:lnTo>
                    <a:pt x="189618" y="24775"/>
                  </a:lnTo>
                  <a:lnTo>
                    <a:pt x="189641" y="24462"/>
                  </a:lnTo>
                  <a:lnTo>
                    <a:pt x="189630" y="24262"/>
                  </a:lnTo>
                  <a:lnTo>
                    <a:pt x="189512" y="23666"/>
                  </a:lnTo>
                  <a:lnTo>
                    <a:pt x="189494" y="23466"/>
                  </a:lnTo>
                  <a:lnTo>
                    <a:pt x="189505" y="23134"/>
                  </a:lnTo>
                  <a:lnTo>
                    <a:pt x="189524" y="22971"/>
                  </a:lnTo>
                  <a:lnTo>
                    <a:pt x="189550" y="22807"/>
                  </a:lnTo>
                  <a:lnTo>
                    <a:pt x="189592" y="22648"/>
                  </a:lnTo>
                  <a:lnTo>
                    <a:pt x="189686" y="22385"/>
                  </a:lnTo>
                  <a:lnTo>
                    <a:pt x="189811" y="22116"/>
                  </a:lnTo>
                  <a:lnTo>
                    <a:pt x="189966" y="21866"/>
                  </a:lnTo>
                  <a:lnTo>
                    <a:pt x="190147" y="21653"/>
                  </a:lnTo>
                  <a:lnTo>
                    <a:pt x="190351" y="21507"/>
                  </a:lnTo>
                  <a:lnTo>
                    <a:pt x="190578" y="21434"/>
                  </a:lnTo>
                  <a:lnTo>
                    <a:pt x="190834" y="21425"/>
                  </a:lnTo>
                  <a:lnTo>
                    <a:pt x="191110" y="21453"/>
                  </a:lnTo>
                  <a:lnTo>
                    <a:pt x="191661" y="21530"/>
                  </a:lnTo>
                  <a:lnTo>
                    <a:pt x="192186" y="21635"/>
                  </a:lnTo>
                  <a:lnTo>
                    <a:pt x="192723" y="21816"/>
                  </a:lnTo>
                  <a:lnTo>
                    <a:pt x="193251" y="22003"/>
                  </a:lnTo>
                  <a:lnTo>
                    <a:pt x="193746" y="22112"/>
                  </a:lnTo>
                  <a:lnTo>
                    <a:pt x="194298" y="22025"/>
                  </a:lnTo>
                  <a:lnTo>
                    <a:pt x="194694" y="21825"/>
                  </a:lnTo>
                  <a:lnTo>
                    <a:pt x="194959" y="21762"/>
                  </a:lnTo>
                  <a:lnTo>
                    <a:pt x="195234" y="21730"/>
                  </a:lnTo>
                  <a:lnTo>
                    <a:pt x="195521" y="21725"/>
                  </a:lnTo>
                  <a:lnTo>
                    <a:pt x="195808" y="21744"/>
                  </a:lnTo>
                  <a:lnTo>
                    <a:pt x="196092" y="21771"/>
                  </a:lnTo>
                  <a:lnTo>
                    <a:pt x="196469" y="21848"/>
                  </a:lnTo>
                  <a:lnTo>
                    <a:pt x="196843" y="21985"/>
                  </a:lnTo>
                  <a:lnTo>
                    <a:pt x="197213" y="22139"/>
                  </a:lnTo>
                  <a:lnTo>
                    <a:pt x="197587" y="22280"/>
                  </a:lnTo>
                  <a:lnTo>
                    <a:pt x="197968" y="22380"/>
                  </a:lnTo>
                  <a:lnTo>
                    <a:pt x="198486" y="22434"/>
                  </a:lnTo>
                  <a:lnTo>
                    <a:pt x="199015" y="22444"/>
                  </a:lnTo>
                  <a:lnTo>
                    <a:pt x="199547" y="22416"/>
                  </a:lnTo>
                  <a:lnTo>
                    <a:pt x="200076" y="22348"/>
                  </a:lnTo>
                  <a:lnTo>
                    <a:pt x="200597" y="22257"/>
                  </a:lnTo>
                  <a:lnTo>
                    <a:pt x="201016" y="22125"/>
                  </a:lnTo>
                  <a:lnTo>
                    <a:pt x="201432" y="21939"/>
                  </a:lnTo>
                  <a:lnTo>
                    <a:pt x="201843" y="21744"/>
                  </a:lnTo>
                  <a:lnTo>
                    <a:pt x="202251" y="21598"/>
                  </a:lnTo>
                  <a:lnTo>
                    <a:pt x="202659" y="21553"/>
                  </a:lnTo>
                  <a:lnTo>
                    <a:pt x="203041" y="21616"/>
                  </a:lnTo>
                  <a:lnTo>
                    <a:pt x="203418" y="21753"/>
                  </a:lnTo>
                  <a:lnTo>
                    <a:pt x="203792" y="21934"/>
                  </a:lnTo>
                  <a:lnTo>
                    <a:pt x="204166" y="22135"/>
                  </a:lnTo>
                  <a:lnTo>
                    <a:pt x="204536" y="22325"/>
                  </a:lnTo>
                  <a:lnTo>
                    <a:pt x="204921" y="22507"/>
                  </a:lnTo>
                  <a:lnTo>
                    <a:pt x="205307" y="22698"/>
                  </a:lnTo>
                  <a:lnTo>
                    <a:pt x="205684" y="22898"/>
                  </a:lnTo>
                  <a:lnTo>
                    <a:pt x="206051" y="23112"/>
                  </a:lnTo>
                  <a:lnTo>
                    <a:pt x="206406" y="23348"/>
                  </a:lnTo>
                  <a:lnTo>
                    <a:pt x="206881" y="23716"/>
                  </a:lnTo>
                  <a:lnTo>
                    <a:pt x="207335" y="24125"/>
                  </a:lnTo>
                  <a:lnTo>
                    <a:pt x="207761" y="24566"/>
                  </a:lnTo>
                  <a:lnTo>
                    <a:pt x="208150" y="25034"/>
                  </a:lnTo>
                  <a:lnTo>
                    <a:pt x="208502" y="25525"/>
                  </a:lnTo>
                  <a:lnTo>
                    <a:pt x="208725" y="25903"/>
                  </a:lnTo>
                  <a:lnTo>
                    <a:pt x="208913" y="26303"/>
                  </a:lnTo>
                  <a:lnTo>
                    <a:pt x="209268" y="27116"/>
                  </a:lnTo>
                  <a:lnTo>
                    <a:pt x="209586" y="27812"/>
                  </a:lnTo>
                  <a:lnTo>
                    <a:pt x="209839" y="28402"/>
                  </a:lnTo>
                  <a:lnTo>
                    <a:pt x="209986" y="28680"/>
                  </a:lnTo>
                  <a:lnTo>
                    <a:pt x="210167" y="28934"/>
                  </a:lnTo>
                  <a:lnTo>
                    <a:pt x="210553" y="29302"/>
                  </a:lnTo>
                  <a:lnTo>
                    <a:pt x="211028" y="29634"/>
                  </a:lnTo>
                  <a:lnTo>
                    <a:pt x="211557" y="29898"/>
                  </a:lnTo>
                  <a:lnTo>
                    <a:pt x="212097" y="30071"/>
                  </a:lnTo>
                  <a:lnTo>
                    <a:pt x="212611" y="30130"/>
                  </a:lnTo>
                  <a:lnTo>
                    <a:pt x="213026" y="30084"/>
                  </a:lnTo>
                  <a:lnTo>
                    <a:pt x="213457" y="29966"/>
                  </a:lnTo>
                  <a:lnTo>
                    <a:pt x="213880" y="29793"/>
                  </a:lnTo>
                  <a:lnTo>
                    <a:pt x="214265" y="29571"/>
                  </a:lnTo>
                  <a:lnTo>
                    <a:pt x="214594" y="29307"/>
                  </a:lnTo>
                  <a:lnTo>
                    <a:pt x="214884" y="29021"/>
                  </a:lnTo>
                  <a:lnTo>
                    <a:pt x="215436" y="28412"/>
                  </a:lnTo>
                  <a:lnTo>
                    <a:pt x="215987" y="27757"/>
                  </a:lnTo>
                  <a:lnTo>
                    <a:pt x="216489" y="27048"/>
                  </a:lnTo>
                  <a:lnTo>
                    <a:pt x="216946" y="26303"/>
                  </a:lnTo>
                  <a:lnTo>
                    <a:pt x="217366" y="25530"/>
                  </a:lnTo>
                  <a:lnTo>
                    <a:pt x="217758" y="24757"/>
                  </a:lnTo>
                  <a:lnTo>
                    <a:pt x="218261" y="23621"/>
                  </a:lnTo>
                  <a:lnTo>
                    <a:pt x="218699" y="22444"/>
                  </a:lnTo>
                  <a:lnTo>
                    <a:pt x="219058" y="21235"/>
                  </a:lnTo>
                  <a:lnTo>
                    <a:pt x="219345" y="20012"/>
                  </a:lnTo>
                  <a:lnTo>
                    <a:pt x="219545" y="18785"/>
                  </a:lnTo>
                  <a:lnTo>
                    <a:pt x="219669" y="18157"/>
                  </a:lnTo>
                  <a:lnTo>
                    <a:pt x="219783" y="17526"/>
                  </a:lnTo>
                  <a:lnTo>
                    <a:pt x="219881" y="16894"/>
                  </a:lnTo>
                  <a:lnTo>
                    <a:pt x="219972" y="16257"/>
                  </a:lnTo>
                  <a:lnTo>
                    <a:pt x="220047" y="15621"/>
                  </a:lnTo>
                  <a:lnTo>
                    <a:pt x="220123" y="14903"/>
                  </a:lnTo>
                  <a:lnTo>
                    <a:pt x="220179" y="14176"/>
                  </a:lnTo>
                  <a:lnTo>
                    <a:pt x="220225" y="13453"/>
                  </a:lnTo>
                  <a:lnTo>
                    <a:pt x="220251" y="12726"/>
                  </a:lnTo>
                  <a:lnTo>
                    <a:pt x="220262" y="12003"/>
                  </a:lnTo>
                  <a:lnTo>
                    <a:pt x="220259" y="11490"/>
                  </a:lnTo>
                  <a:lnTo>
                    <a:pt x="220247" y="10976"/>
                  </a:lnTo>
                  <a:lnTo>
                    <a:pt x="220225" y="10458"/>
                  </a:lnTo>
                  <a:lnTo>
                    <a:pt x="220194" y="9944"/>
                  </a:lnTo>
                  <a:lnTo>
                    <a:pt x="220153" y="9435"/>
                  </a:lnTo>
                  <a:lnTo>
                    <a:pt x="220104" y="9003"/>
                  </a:lnTo>
                  <a:lnTo>
                    <a:pt x="220036" y="8572"/>
                  </a:lnTo>
                  <a:lnTo>
                    <a:pt x="219960" y="8140"/>
                  </a:lnTo>
                  <a:lnTo>
                    <a:pt x="219900" y="7708"/>
                  </a:lnTo>
                  <a:lnTo>
                    <a:pt x="219851" y="7276"/>
                  </a:lnTo>
                  <a:lnTo>
                    <a:pt x="219824" y="6876"/>
                  </a:lnTo>
                  <a:lnTo>
                    <a:pt x="219805" y="6476"/>
                  </a:lnTo>
                  <a:lnTo>
                    <a:pt x="219798" y="6076"/>
                  </a:lnTo>
                  <a:lnTo>
                    <a:pt x="219802" y="5676"/>
                  </a:lnTo>
                  <a:lnTo>
                    <a:pt x="219809" y="5276"/>
                  </a:lnTo>
                  <a:lnTo>
                    <a:pt x="219828" y="4845"/>
                  </a:lnTo>
                  <a:lnTo>
                    <a:pt x="219854" y="4413"/>
                  </a:lnTo>
                  <a:lnTo>
                    <a:pt x="219892" y="3976"/>
                  </a:lnTo>
                  <a:lnTo>
                    <a:pt x="219953" y="3549"/>
                  </a:lnTo>
                  <a:lnTo>
                    <a:pt x="220036" y="3131"/>
                  </a:lnTo>
                  <a:lnTo>
                    <a:pt x="220077" y="2963"/>
                  </a:lnTo>
                  <a:lnTo>
                    <a:pt x="220228" y="2468"/>
                  </a:lnTo>
                  <a:lnTo>
                    <a:pt x="220334" y="2086"/>
                  </a:lnTo>
                  <a:lnTo>
                    <a:pt x="220398" y="1868"/>
                  </a:lnTo>
                  <a:lnTo>
                    <a:pt x="220455" y="1649"/>
                  </a:lnTo>
                  <a:lnTo>
                    <a:pt x="220500" y="1431"/>
                  </a:lnTo>
                  <a:lnTo>
                    <a:pt x="220519" y="1213"/>
                  </a:lnTo>
                  <a:lnTo>
                    <a:pt x="220508" y="1072"/>
                  </a:lnTo>
                  <a:lnTo>
                    <a:pt x="220451" y="790"/>
                  </a:lnTo>
                  <a:lnTo>
                    <a:pt x="220436" y="659"/>
                  </a:lnTo>
                  <a:lnTo>
                    <a:pt x="220455" y="531"/>
                  </a:lnTo>
                  <a:lnTo>
                    <a:pt x="220515" y="404"/>
                  </a:lnTo>
                  <a:lnTo>
                    <a:pt x="220954" y="13"/>
                  </a:lnTo>
                  <a:lnTo>
                    <a:pt x="221105" y="0"/>
                  </a:lnTo>
                  <a:lnTo>
                    <a:pt x="221278" y="40"/>
                  </a:lnTo>
                  <a:lnTo>
                    <a:pt x="221460" y="113"/>
                  </a:lnTo>
                  <a:lnTo>
                    <a:pt x="221811" y="290"/>
                  </a:lnTo>
                  <a:lnTo>
                    <a:pt x="222147" y="504"/>
                  </a:lnTo>
                  <a:lnTo>
                    <a:pt x="222449" y="786"/>
                  </a:lnTo>
                  <a:lnTo>
                    <a:pt x="222732" y="1108"/>
                  </a:lnTo>
                  <a:lnTo>
                    <a:pt x="222997" y="1449"/>
                  </a:lnTo>
                  <a:lnTo>
                    <a:pt x="223665" y="2327"/>
                  </a:lnTo>
                  <a:lnTo>
                    <a:pt x="223862" y="2608"/>
                  </a:lnTo>
                  <a:lnTo>
                    <a:pt x="224020" y="2899"/>
                  </a:lnTo>
                  <a:lnTo>
                    <a:pt x="224130" y="3199"/>
                  </a:lnTo>
                  <a:lnTo>
                    <a:pt x="224175" y="3481"/>
                  </a:lnTo>
                  <a:lnTo>
                    <a:pt x="224183" y="3772"/>
                  </a:lnTo>
                  <a:lnTo>
                    <a:pt x="224160" y="4072"/>
                  </a:lnTo>
                  <a:lnTo>
                    <a:pt x="224130" y="4372"/>
                  </a:lnTo>
                  <a:lnTo>
                    <a:pt x="224069" y="5117"/>
                  </a:lnTo>
                  <a:lnTo>
                    <a:pt x="224013" y="5558"/>
                  </a:lnTo>
                  <a:lnTo>
                    <a:pt x="223888" y="6449"/>
                  </a:lnTo>
                  <a:lnTo>
                    <a:pt x="223843" y="6894"/>
                  </a:lnTo>
                  <a:lnTo>
                    <a:pt x="223813" y="7235"/>
                  </a:lnTo>
                  <a:lnTo>
                    <a:pt x="223775" y="7576"/>
                  </a:lnTo>
                  <a:lnTo>
                    <a:pt x="223748" y="7922"/>
                  </a:lnTo>
                  <a:lnTo>
                    <a:pt x="223744" y="8258"/>
                  </a:lnTo>
                  <a:lnTo>
                    <a:pt x="223779" y="8590"/>
                  </a:lnTo>
                  <a:lnTo>
                    <a:pt x="223862" y="8949"/>
                  </a:lnTo>
                  <a:lnTo>
                    <a:pt x="223982" y="9299"/>
                  </a:lnTo>
                  <a:lnTo>
                    <a:pt x="224133" y="9644"/>
                  </a:lnTo>
                  <a:lnTo>
                    <a:pt x="224311" y="9981"/>
                  </a:lnTo>
                  <a:lnTo>
                    <a:pt x="224500" y="10303"/>
                  </a:lnTo>
                  <a:lnTo>
                    <a:pt x="224745" y="10644"/>
                  </a:lnTo>
                  <a:lnTo>
                    <a:pt x="225025" y="10962"/>
                  </a:lnTo>
                  <a:lnTo>
                    <a:pt x="225327" y="11267"/>
                  </a:lnTo>
                  <a:lnTo>
                    <a:pt x="225637" y="11567"/>
                  </a:lnTo>
                  <a:lnTo>
                    <a:pt x="225939" y="11876"/>
                  </a:lnTo>
                  <a:lnTo>
                    <a:pt x="226218" y="12153"/>
                  </a:lnTo>
                  <a:lnTo>
                    <a:pt x="226509" y="12426"/>
                  </a:lnTo>
                  <a:lnTo>
                    <a:pt x="226796" y="12703"/>
                  </a:lnTo>
                  <a:lnTo>
                    <a:pt x="227064" y="12985"/>
                  </a:lnTo>
                  <a:lnTo>
                    <a:pt x="227306" y="13294"/>
                  </a:lnTo>
                  <a:lnTo>
                    <a:pt x="227506" y="13621"/>
                  </a:lnTo>
                  <a:lnTo>
                    <a:pt x="227676" y="13971"/>
                  </a:lnTo>
                  <a:lnTo>
                    <a:pt x="227978" y="14689"/>
                  </a:lnTo>
                  <a:lnTo>
                    <a:pt x="228141" y="15044"/>
                  </a:lnTo>
                  <a:lnTo>
                    <a:pt x="228303" y="15348"/>
                  </a:lnTo>
                  <a:lnTo>
                    <a:pt x="228481" y="15644"/>
                  </a:lnTo>
                  <a:lnTo>
                    <a:pt x="228650" y="15944"/>
                  </a:lnTo>
                  <a:lnTo>
                    <a:pt x="228798" y="16253"/>
                  </a:lnTo>
                  <a:lnTo>
                    <a:pt x="228904" y="16567"/>
                  </a:lnTo>
                  <a:lnTo>
                    <a:pt x="228941" y="16826"/>
                  </a:lnTo>
                  <a:lnTo>
                    <a:pt x="228945" y="17098"/>
                  </a:lnTo>
                  <a:lnTo>
                    <a:pt x="228937" y="17367"/>
                  </a:lnTo>
                  <a:lnTo>
                    <a:pt x="228945" y="17635"/>
                  </a:lnTo>
                  <a:lnTo>
                    <a:pt x="228994" y="17889"/>
                  </a:lnTo>
                  <a:lnTo>
                    <a:pt x="229085" y="18126"/>
                  </a:lnTo>
                  <a:lnTo>
                    <a:pt x="229202" y="18362"/>
                  </a:lnTo>
                  <a:lnTo>
                    <a:pt x="229338" y="18585"/>
                  </a:lnTo>
                  <a:lnTo>
                    <a:pt x="229489" y="18798"/>
                  </a:lnTo>
                  <a:lnTo>
                    <a:pt x="229655" y="18994"/>
                  </a:lnTo>
                  <a:lnTo>
                    <a:pt x="229787" y="19135"/>
                  </a:lnTo>
                  <a:lnTo>
                    <a:pt x="229931" y="19266"/>
                  </a:lnTo>
                  <a:lnTo>
                    <a:pt x="230078" y="19389"/>
                  </a:lnTo>
                  <a:lnTo>
                    <a:pt x="230237" y="19503"/>
                  </a:lnTo>
                  <a:lnTo>
                    <a:pt x="230395" y="19612"/>
                  </a:lnTo>
                  <a:lnTo>
                    <a:pt x="230682" y="19785"/>
                  </a:lnTo>
                  <a:lnTo>
                    <a:pt x="230879" y="19885"/>
                  </a:lnTo>
                  <a:lnTo>
                    <a:pt x="231026" y="19939"/>
                  </a:lnTo>
                  <a:lnTo>
                    <a:pt x="231339" y="20021"/>
                  </a:lnTo>
                  <a:lnTo>
                    <a:pt x="231661" y="20275"/>
                  </a:lnTo>
                  <a:lnTo>
                    <a:pt x="231710" y="20416"/>
                  </a:lnTo>
                  <a:lnTo>
                    <a:pt x="231740" y="20571"/>
                  </a:lnTo>
                  <a:lnTo>
                    <a:pt x="231755" y="20730"/>
                  </a:lnTo>
                  <a:lnTo>
                    <a:pt x="231763" y="20880"/>
                  </a:lnTo>
                  <a:lnTo>
                    <a:pt x="231751" y="21135"/>
                  </a:lnTo>
                  <a:lnTo>
                    <a:pt x="231702" y="21403"/>
                  </a:lnTo>
                  <a:lnTo>
                    <a:pt x="231619" y="21662"/>
                  </a:lnTo>
                  <a:lnTo>
                    <a:pt x="231506" y="21907"/>
                  </a:lnTo>
                  <a:lnTo>
                    <a:pt x="231366" y="22121"/>
                  </a:lnTo>
                  <a:lnTo>
                    <a:pt x="231083" y="22539"/>
                  </a:lnTo>
                  <a:lnTo>
                    <a:pt x="230803" y="22962"/>
                  </a:lnTo>
                  <a:lnTo>
                    <a:pt x="230528" y="23384"/>
                  </a:lnTo>
                  <a:lnTo>
                    <a:pt x="230259" y="23816"/>
                  </a:lnTo>
                  <a:lnTo>
                    <a:pt x="229999" y="24248"/>
                  </a:lnTo>
                  <a:lnTo>
                    <a:pt x="229757" y="24666"/>
                  </a:lnTo>
                  <a:lnTo>
                    <a:pt x="229523" y="25089"/>
                  </a:lnTo>
                  <a:lnTo>
                    <a:pt x="229062" y="25939"/>
                  </a:lnTo>
                  <a:lnTo>
                    <a:pt x="228824" y="26357"/>
                  </a:lnTo>
                  <a:lnTo>
                    <a:pt x="228458" y="26939"/>
                  </a:lnTo>
                  <a:lnTo>
                    <a:pt x="228080" y="27512"/>
                  </a:lnTo>
                  <a:lnTo>
                    <a:pt x="227691" y="28084"/>
                  </a:lnTo>
                  <a:lnTo>
                    <a:pt x="227317" y="28657"/>
                  </a:lnTo>
                  <a:lnTo>
                    <a:pt x="226966" y="29248"/>
                  </a:lnTo>
                  <a:lnTo>
                    <a:pt x="226664" y="29771"/>
                  </a:lnTo>
                  <a:lnTo>
                    <a:pt x="226362" y="30302"/>
                  </a:lnTo>
                  <a:lnTo>
                    <a:pt x="226075" y="30839"/>
                  </a:lnTo>
                  <a:lnTo>
                    <a:pt x="225822" y="31384"/>
                  </a:lnTo>
                  <a:lnTo>
                    <a:pt x="225622" y="31948"/>
                  </a:lnTo>
                  <a:lnTo>
                    <a:pt x="225508" y="32407"/>
                  </a:lnTo>
                  <a:lnTo>
                    <a:pt x="225429" y="32875"/>
                  </a:lnTo>
                  <a:lnTo>
                    <a:pt x="225372" y="33352"/>
                  </a:lnTo>
                  <a:lnTo>
                    <a:pt x="225323" y="33830"/>
                  </a:lnTo>
                  <a:lnTo>
                    <a:pt x="225266" y="34307"/>
                  </a:lnTo>
                  <a:lnTo>
                    <a:pt x="225214" y="34648"/>
                  </a:lnTo>
                  <a:lnTo>
                    <a:pt x="225153" y="34989"/>
                  </a:lnTo>
                  <a:lnTo>
                    <a:pt x="225100" y="35330"/>
                  </a:lnTo>
                  <a:lnTo>
                    <a:pt x="225070" y="35666"/>
                  </a:lnTo>
                  <a:lnTo>
                    <a:pt x="225081" y="36002"/>
                  </a:lnTo>
                  <a:lnTo>
                    <a:pt x="225161" y="36330"/>
                  </a:lnTo>
                  <a:lnTo>
                    <a:pt x="225297" y="36657"/>
                  </a:lnTo>
                  <a:lnTo>
                    <a:pt x="225448" y="36980"/>
                  </a:lnTo>
                  <a:lnTo>
                    <a:pt x="225576" y="37302"/>
                  </a:lnTo>
                  <a:lnTo>
                    <a:pt x="225644" y="37630"/>
                  </a:lnTo>
                  <a:lnTo>
                    <a:pt x="225648" y="37834"/>
                  </a:lnTo>
                  <a:lnTo>
                    <a:pt x="225633" y="38039"/>
                  </a:lnTo>
                  <a:lnTo>
                    <a:pt x="225610" y="38243"/>
                  </a:lnTo>
                  <a:lnTo>
                    <a:pt x="225520" y="38821"/>
                  </a:lnTo>
                  <a:lnTo>
                    <a:pt x="225489" y="38984"/>
                  </a:lnTo>
                  <a:lnTo>
                    <a:pt x="225455" y="39152"/>
                  </a:lnTo>
                  <a:lnTo>
                    <a:pt x="225376" y="39480"/>
                  </a:lnTo>
                  <a:lnTo>
                    <a:pt x="225387" y="39871"/>
                  </a:lnTo>
                  <a:lnTo>
                    <a:pt x="225429" y="40266"/>
                  </a:lnTo>
                  <a:lnTo>
                    <a:pt x="225497" y="40657"/>
                  </a:lnTo>
                  <a:lnTo>
                    <a:pt x="225588" y="41043"/>
                  </a:lnTo>
                  <a:lnTo>
                    <a:pt x="225708" y="41416"/>
                  </a:lnTo>
                  <a:lnTo>
                    <a:pt x="225901" y="41862"/>
                  </a:lnTo>
                  <a:lnTo>
                    <a:pt x="226147" y="42289"/>
                  </a:lnTo>
                  <a:lnTo>
                    <a:pt x="226430" y="42702"/>
                  </a:lnTo>
                  <a:lnTo>
                    <a:pt x="226732" y="43103"/>
                  </a:lnTo>
                  <a:lnTo>
                    <a:pt x="227038" y="43493"/>
                  </a:lnTo>
                  <a:lnTo>
                    <a:pt x="227283" y="43784"/>
                  </a:lnTo>
                  <a:lnTo>
                    <a:pt x="227548" y="44057"/>
                  </a:lnTo>
                  <a:lnTo>
                    <a:pt x="227816" y="44325"/>
                  </a:lnTo>
                  <a:lnTo>
                    <a:pt x="228076" y="44598"/>
                  </a:lnTo>
                  <a:lnTo>
                    <a:pt x="228318" y="44889"/>
                  </a:lnTo>
                  <a:lnTo>
                    <a:pt x="228484" y="45121"/>
                  </a:lnTo>
                  <a:lnTo>
                    <a:pt x="228643" y="45362"/>
                  </a:lnTo>
                  <a:lnTo>
                    <a:pt x="228945" y="45853"/>
                  </a:lnTo>
                  <a:lnTo>
                    <a:pt x="229107" y="46089"/>
                  </a:lnTo>
                  <a:lnTo>
                    <a:pt x="229413" y="46498"/>
                  </a:lnTo>
                  <a:lnTo>
                    <a:pt x="229572" y="46703"/>
                  </a:lnTo>
                  <a:lnTo>
                    <a:pt x="229897" y="47098"/>
                  </a:lnTo>
                  <a:lnTo>
                    <a:pt x="234055" y="54530"/>
                  </a:lnTo>
                  <a:lnTo>
                    <a:pt x="234191" y="54662"/>
                  </a:lnTo>
                  <a:lnTo>
                    <a:pt x="234342" y="54780"/>
                  </a:lnTo>
                  <a:lnTo>
                    <a:pt x="234508" y="54885"/>
                  </a:lnTo>
                  <a:lnTo>
                    <a:pt x="234678" y="54976"/>
                  </a:lnTo>
                  <a:lnTo>
                    <a:pt x="234856" y="55039"/>
                  </a:lnTo>
                  <a:lnTo>
                    <a:pt x="235078" y="55076"/>
                  </a:lnTo>
                  <a:lnTo>
                    <a:pt x="235313" y="55057"/>
                  </a:lnTo>
                  <a:lnTo>
                    <a:pt x="235800" y="54994"/>
                  </a:lnTo>
                  <a:lnTo>
                    <a:pt x="236034" y="54998"/>
                  </a:lnTo>
                  <a:lnTo>
                    <a:pt x="236261" y="55044"/>
                  </a:lnTo>
                  <a:lnTo>
                    <a:pt x="236480" y="55117"/>
                  </a:lnTo>
                  <a:lnTo>
                    <a:pt x="236922" y="55276"/>
                  </a:lnTo>
                  <a:lnTo>
                    <a:pt x="237148" y="55330"/>
                  </a:lnTo>
                  <a:lnTo>
                    <a:pt x="237371" y="55357"/>
                  </a:lnTo>
                  <a:lnTo>
                    <a:pt x="237594" y="55371"/>
                  </a:lnTo>
                  <a:lnTo>
                    <a:pt x="238043" y="55389"/>
                  </a:lnTo>
                  <a:lnTo>
                    <a:pt x="238266" y="55412"/>
                  </a:lnTo>
                  <a:lnTo>
                    <a:pt x="238477" y="55448"/>
                  </a:lnTo>
                  <a:lnTo>
                    <a:pt x="238897" y="55548"/>
                  </a:lnTo>
                  <a:lnTo>
                    <a:pt x="239104" y="55594"/>
                  </a:lnTo>
                  <a:lnTo>
                    <a:pt x="239316" y="55617"/>
                  </a:lnTo>
                  <a:lnTo>
                    <a:pt x="239648" y="55617"/>
                  </a:lnTo>
                  <a:lnTo>
                    <a:pt x="239981" y="55585"/>
                  </a:lnTo>
                  <a:lnTo>
                    <a:pt x="240317" y="55530"/>
                  </a:lnTo>
                  <a:lnTo>
                    <a:pt x="240642" y="55444"/>
                  </a:lnTo>
                  <a:lnTo>
                    <a:pt x="240951" y="55330"/>
                  </a:lnTo>
                  <a:lnTo>
                    <a:pt x="241114" y="55285"/>
                  </a:lnTo>
                  <a:lnTo>
                    <a:pt x="241571" y="55053"/>
                  </a:lnTo>
                  <a:lnTo>
                    <a:pt x="241975" y="54871"/>
                  </a:lnTo>
                  <a:lnTo>
                    <a:pt x="242454" y="54798"/>
                  </a:lnTo>
                  <a:lnTo>
                    <a:pt x="242855" y="54780"/>
                  </a:lnTo>
                  <a:lnTo>
                    <a:pt x="243391" y="54817"/>
                  </a:lnTo>
                  <a:lnTo>
                    <a:pt x="243920" y="55012"/>
                  </a:lnTo>
                  <a:lnTo>
                    <a:pt x="244448" y="55426"/>
                  </a:lnTo>
                  <a:lnTo>
                    <a:pt x="245004" y="55730"/>
                  </a:lnTo>
                  <a:lnTo>
                    <a:pt x="245819" y="56330"/>
                  </a:lnTo>
                  <a:lnTo>
                    <a:pt x="246344" y="56848"/>
                  </a:lnTo>
                  <a:lnTo>
                    <a:pt x="246711" y="57339"/>
                  </a:lnTo>
                  <a:lnTo>
                    <a:pt x="246915" y="57880"/>
                  </a:lnTo>
                  <a:lnTo>
                    <a:pt x="247119" y="58526"/>
                  </a:lnTo>
                  <a:lnTo>
                    <a:pt x="247322" y="59117"/>
                  </a:lnTo>
                  <a:lnTo>
                    <a:pt x="247632" y="59721"/>
                  </a:lnTo>
                  <a:lnTo>
                    <a:pt x="247881" y="60249"/>
                  </a:lnTo>
                  <a:lnTo>
                    <a:pt x="248184" y="61490"/>
                  </a:lnTo>
                  <a:lnTo>
                    <a:pt x="248180" y="61817"/>
                  </a:lnTo>
                  <a:lnTo>
                    <a:pt x="248418" y="63058"/>
                  </a:lnTo>
                  <a:lnTo>
                    <a:pt x="248471" y="63776"/>
                  </a:lnTo>
                  <a:lnTo>
                    <a:pt x="248331" y="64231"/>
                  </a:lnTo>
                  <a:lnTo>
                    <a:pt x="248327" y="64490"/>
                  </a:lnTo>
                  <a:lnTo>
                    <a:pt x="248055" y="65204"/>
                  </a:lnTo>
                  <a:lnTo>
                    <a:pt x="247859" y="65526"/>
                  </a:lnTo>
                  <a:lnTo>
                    <a:pt x="247179" y="67208"/>
                  </a:lnTo>
                  <a:lnTo>
                    <a:pt x="247111" y="67595"/>
                  </a:lnTo>
                  <a:lnTo>
                    <a:pt x="247289" y="68445"/>
                  </a:lnTo>
                  <a:lnTo>
                    <a:pt x="247783" y="69690"/>
                  </a:lnTo>
                  <a:lnTo>
                    <a:pt x="248221" y="70609"/>
                  </a:lnTo>
                  <a:lnTo>
                    <a:pt x="249037" y="72254"/>
                  </a:lnTo>
                  <a:lnTo>
                    <a:pt x="249275" y="73300"/>
                  </a:lnTo>
                  <a:lnTo>
                    <a:pt x="249271" y="73559"/>
                  </a:lnTo>
                  <a:lnTo>
                    <a:pt x="248999" y="74273"/>
                  </a:lnTo>
                  <a:lnTo>
                    <a:pt x="248565" y="74791"/>
                  </a:lnTo>
                  <a:lnTo>
                    <a:pt x="248278" y="74950"/>
                  </a:lnTo>
                  <a:lnTo>
                    <a:pt x="248116" y="75009"/>
                  </a:lnTo>
                  <a:lnTo>
                    <a:pt x="247938" y="75050"/>
                  </a:lnTo>
                  <a:lnTo>
                    <a:pt x="247761" y="75073"/>
                  </a:lnTo>
                  <a:lnTo>
                    <a:pt x="247579" y="75077"/>
                  </a:lnTo>
                  <a:lnTo>
                    <a:pt x="247409" y="75059"/>
                  </a:lnTo>
                  <a:lnTo>
                    <a:pt x="247270" y="75018"/>
                  </a:lnTo>
                  <a:lnTo>
                    <a:pt x="247134" y="74954"/>
                  </a:lnTo>
                  <a:lnTo>
                    <a:pt x="246869" y="74800"/>
                  </a:lnTo>
                  <a:lnTo>
                    <a:pt x="246733" y="74736"/>
                  </a:lnTo>
                  <a:lnTo>
                    <a:pt x="246601" y="74686"/>
                  </a:lnTo>
                  <a:lnTo>
                    <a:pt x="246329" y="74595"/>
                  </a:lnTo>
                  <a:lnTo>
                    <a:pt x="246193" y="74559"/>
                  </a:lnTo>
                  <a:lnTo>
                    <a:pt x="246057" y="74541"/>
                  </a:lnTo>
                  <a:lnTo>
                    <a:pt x="245834" y="74536"/>
                  </a:lnTo>
                  <a:lnTo>
                    <a:pt x="245604" y="74559"/>
                  </a:lnTo>
                  <a:lnTo>
                    <a:pt x="245370" y="74609"/>
                  </a:lnTo>
                  <a:lnTo>
                    <a:pt x="245147" y="74682"/>
                  </a:lnTo>
                  <a:lnTo>
                    <a:pt x="244936" y="74768"/>
                  </a:lnTo>
                  <a:lnTo>
                    <a:pt x="244743" y="74873"/>
                  </a:lnTo>
                  <a:lnTo>
                    <a:pt x="244558" y="74991"/>
                  </a:lnTo>
                  <a:lnTo>
                    <a:pt x="244380" y="75132"/>
                  </a:lnTo>
                  <a:lnTo>
                    <a:pt x="244210" y="75282"/>
                  </a:lnTo>
                  <a:lnTo>
                    <a:pt x="244059" y="75436"/>
                  </a:lnTo>
                  <a:lnTo>
                    <a:pt x="243863" y="75705"/>
                  </a:lnTo>
                  <a:lnTo>
                    <a:pt x="243701" y="76009"/>
                  </a:lnTo>
                  <a:lnTo>
                    <a:pt x="243565" y="76332"/>
                  </a:lnTo>
                  <a:lnTo>
                    <a:pt x="243433" y="76664"/>
                  </a:lnTo>
                  <a:lnTo>
                    <a:pt x="243289" y="76982"/>
                  </a:lnTo>
                  <a:lnTo>
                    <a:pt x="243100" y="77309"/>
                  </a:lnTo>
                  <a:lnTo>
                    <a:pt x="242696" y="77964"/>
                  </a:lnTo>
                  <a:lnTo>
                    <a:pt x="242522" y="78296"/>
                  </a:lnTo>
                  <a:lnTo>
                    <a:pt x="242394" y="78646"/>
                  </a:lnTo>
                  <a:lnTo>
                    <a:pt x="242334" y="78932"/>
                  </a:lnTo>
                  <a:lnTo>
                    <a:pt x="242299" y="79228"/>
                  </a:lnTo>
                  <a:lnTo>
                    <a:pt x="242281" y="79532"/>
                  </a:lnTo>
                  <a:lnTo>
                    <a:pt x="242269" y="79832"/>
                  </a:lnTo>
                  <a:lnTo>
                    <a:pt x="242243" y="80132"/>
                  </a:lnTo>
                  <a:lnTo>
                    <a:pt x="242216" y="80396"/>
                  </a:lnTo>
                  <a:lnTo>
                    <a:pt x="242148" y="80914"/>
                  </a:lnTo>
                  <a:lnTo>
                    <a:pt x="242122" y="81178"/>
                  </a:lnTo>
                  <a:lnTo>
                    <a:pt x="242099" y="81437"/>
                  </a:lnTo>
                  <a:lnTo>
                    <a:pt x="242084" y="81723"/>
                  </a:lnTo>
                  <a:lnTo>
                    <a:pt x="242073" y="82010"/>
                  </a:lnTo>
                  <a:lnTo>
                    <a:pt x="242069" y="82296"/>
                  </a:lnTo>
                  <a:lnTo>
                    <a:pt x="242069" y="82582"/>
                  </a:lnTo>
                  <a:lnTo>
                    <a:pt x="242073" y="82864"/>
                  </a:lnTo>
                  <a:lnTo>
                    <a:pt x="242096" y="83414"/>
                  </a:lnTo>
                  <a:lnTo>
                    <a:pt x="242114" y="83692"/>
                  </a:lnTo>
                  <a:lnTo>
                    <a:pt x="242137" y="83965"/>
                  </a:lnTo>
                  <a:lnTo>
                    <a:pt x="242175" y="84237"/>
                  </a:lnTo>
                  <a:lnTo>
                    <a:pt x="242228" y="84528"/>
                  </a:lnTo>
                  <a:lnTo>
                    <a:pt x="242288" y="84815"/>
                  </a:lnTo>
                  <a:lnTo>
                    <a:pt x="242360" y="85101"/>
                  </a:lnTo>
                  <a:lnTo>
                    <a:pt x="242443" y="85387"/>
                  </a:lnTo>
                  <a:lnTo>
                    <a:pt x="242537" y="85669"/>
                  </a:lnTo>
                  <a:lnTo>
                    <a:pt x="242832" y="86738"/>
                  </a:lnTo>
                  <a:lnTo>
                    <a:pt x="242915" y="87001"/>
                  </a:lnTo>
                  <a:lnTo>
                    <a:pt x="243017" y="87265"/>
                  </a:lnTo>
                  <a:lnTo>
                    <a:pt x="243134" y="87519"/>
                  </a:lnTo>
                  <a:lnTo>
                    <a:pt x="243270" y="87770"/>
                  </a:lnTo>
                  <a:lnTo>
                    <a:pt x="243534" y="88170"/>
                  </a:lnTo>
                  <a:lnTo>
                    <a:pt x="243659" y="88338"/>
                  </a:lnTo>
                  <a:lnTo>
                    <a:pt x="243788" y="88497"/>
                  </a:lnTo>
                  <a:lnTo>
                    <a:pt x="243931" y="88642"/>
                  </a:lnTo>
                  <a:lnTo>
                    <a:pt x="244090" y="88761"/>
                  </a:lnTo>
                  <a:lnTo>
                    <a:pt x="244244" y="88842"/>
                  </a:lnTo>
                  <a:lnTo>
                    <a:pt x="244415" y="88915"/>
                  </a:lnTo>
                  <a:lnTo>
                    <a:pt x="244592" y="88974"/>
                  </a:lnTo>
                  <a:lnTo>
                    <a:pt x="244773" y="89006"/>
                  </a:lnTo>
                  <a:lnTo>
                    <a:pt x="244951" y="89024"/>
                  </a:lnTo>
                  <a:lnTo>
                    <a:pt x="245098" y="89011"/>
                  </a:lnTo>
                  <a:lnTo>
                    <a:pt x="245245" y="88974"/>
                  </a:lnTo>
                  <a:lnTo>
                    <a:pt x="245547" y="88883"/>
                  </a:lnTo>
                  <a:lnTo>
                    <a:pt x="245695" y="88847"/>
                  </a:lnTo>
                  <a:lnTo>
                    <a:pt x="246065" y="88797"/>
                  </a:lnTo>
                  <a:lnTo>
                    <a:pt x="246439" y="88761"/>
                  </a:lnTo>
                  <a:lnTo>
                    <a:pt x="246624" y="88738"/>
                  </a:lnTo>
                  <a:lnTo>
                    <a:pt x="246790" y="88711"/>
                  </a:lnTo>
                  <a:lnTo>
                    <a:pt x="247119" y="88633"/>
                  </a:lnTo>
                  <a:lnTo>
                    <a:pt x="247281" y="88615"/>
                  </a:lnTo>
                  <a:lnTo>
                    <a:pt x="248085" y="89392"/>
                  </a:lnTo>
                  <a:lnTo>
                    <a:pt x="248123" y="89774"/>
                  </a:lnTo>
                  <a:lnTo>
                    <a:pt x="248135" y="90043"/>
                  </a:lnTo>
                  <a:lnTo>
                    <a:pt x="248119" y="90311"/>
                  </a:lnTo>
                  <a:lnTo>
                    <a:pt x="248082" y="90570"/>
                  </a:lnTo>
                  <a:lnTo>
                    <a:pt x="248014" y="90815"/>
                  </a:lnTo>
                  <a:lnTo>
                    <a:pt x="247942" y="90988"/>
                  </a:lnTo>
                  <a:lnTo>
                    <a:pt x="247848" y="91152"/>
                  </a:lnTo>
                  <a:lnTo>
                    <a:pt x="247742" y="91315"/>
                  </a:lnTo>
                  <a:lnTo>
                    <a:pt x="247628" y="91470"/>
                  </a:lnTo>
                  <a:lnTo>
                    <a:pt x="247145" y="91961"/>
                  </a:lnTo>
                  <a:lnTo>
                    <a:pt x="247013" y="92066"/>
                  </a:lnTo>
                  <a:lnTo>
                    <a:pt x="246877" y="92161"/>
                  </a:lnTo>
                  <a:lnTo>
                    <a:pt x="246594" y="92347"/>
                  </a:lnTo>
                  <a:lnTo>
                    <a:pt x="246291" y="92511"/>
                  </a:lnTo>
                  <a:lnTo>
                    <a:pt x="245974" y="92647"/>
                  </a:lnTo>
                  <a:lnTo>
                    <a:pt x="245649" y="92761"/>
                  </a:lnTo>
                  <a:lnTo>
                    <a:pt x="245325" y="92847"/>
                  </a:lnTo>
                  <a:lnTo>
                    <a:pt x="244275" y="93079"/>
                  </a:lnTo>
                  <a:lnTo>
                    <a:pt x="242979" y="93188"/>
                  </a:lnTo>
                  <a:lnTo>
                    <a:pt x="242318" y="93829"/>
                  </a:lnTo>
                  <a:lnTo>
                    <a:pt x="241982" y="94602"/>
                  </a:lnTo>
                  <a:lnTo>
                    <a:pt x="241914" y="94866"/>
                  </a:lnTo>
                  <a:lnTo>
                    <a:pt x="241831" y="95971"/>
                  </a:lnTo>
                  <a:lnTo>
                    <a:pt x="241812" y="96948"/>
                  </a:lnTo>
                  <a:lnTo>
                    <a:pt x="241877" y="97144"/>
                  </a:lnTo>
                  <a:lnTo>
                    <a:pt x="241926" y="97862"/>
                  </a:lnTo>
                  <a:lnTo>
                    <a:pt x="242052" y="98123"/>
                  </a:lnTo>
                  <a:lnTo>
                    <a:pt x="242719" y="100740"/>
                  </a:lnTo>
                  <a:lnTo>
                    <a:pt x="242713" y="101132"/>
                  </a:lnTo>
                  <a:lnTo>
                    <a:pt x="242973" y="101818"/>
                  </a:lnTo>
                  <a:lnTo>
                    <a:pt x="243085" y="102113"/>
                  </a:lnTo>
                  <a:lnTo>
                    <a:pt x="243202" y="102640"/>
                  </a:lnTo>
                  <a:lnTo>
                    <a:pt x="243391" y="103031"/>
                  </a:lnTo>
                  <a:lnTo>
                    <a:pt x="243449" y="103356"/>
                  </a:lnTo>
                  <a:lnTo>
                    <a:pt x="243698" y="103883"/>
                  </a:lnTo>
                  <a:lnTo>
                    <a:pt x="244131" y="105131"/>
                  </a:lnTo>
                  <a:lnTo>
                    <a:pt x="244692" y="106311"/>
                  </a:lnTo>
                  <a:lnTo>
                    <a:pt x="244826" y="106573"/>
                  </a:lnTo>
                  <a:lnTo>
                    <a:pt x="245113" y="107082"/>
                  </a:lnTo>
                  <a:lnTo>
                    <a:pt x="245268" y="107332"/>
                  </a:lnTo>
                  <a:lnTo>
                    <a:pt x="245427" y="107573"/>
                  </a:lnTo>
                  <a:lnTo>
                    <a:pt x="245630" y="107864"/>
                  </a:lnTo>
                  <a:lnTo>
                    <a:pt x="245838" y="108145"/>
                  </a:lnTo>
                  <a:lnTo>
                    <a:pt x="246061" y="108423"/>
                  </a:lnTo>
                  <a:lnTo>
                    <a:pt x="246518" y="108959"/>
                  </a:lnTo>
                  <a:lnTo>
                    <a:pt x="246726" y="109196"/>
                  </a:lnTo>
                  <a:lnTo>
                    <a:pt x="246945" y="109428"/>
                  </a:lnTo>
                  <a:lnTo>
                    <a:pt x="247164" y="109655"/>
                  </a:lnTo>
                  <a:lnTo>
                    <a:pt x="247387" y="109878"/>
                  </a:lnTo>
                  <a:lnTo>
                    <a:pt x="247613" y="110096"/>
                  </a:lnTo>
                  <a:lnTo>
                    <a:pt x="247942" y="110405"/>
                  </a:lnTo>
                  <a:lnTo>
                    <a:pt x="248274" y="110710"/>
                  </a:lnTo>
                  <a:lnTo>
                    <a:pt x="248614" y="111001"/>
                  </a:lnTo>
                  <a:lnTo>
                    <a:pt x="248965" y="111287"/>
                  </a:lnTo>
                  <a:lnTo>
                    <a:pt x="249320" y="111555"/>
                  </a:lnTo>
                  <a:lnTo>
                    <a:pt x="249819" y="111910"/>
                  </a:lnTo>
                  <a:lnTo>
                    <a:pt x="250333" y="112251"/>
                  </a:lnTo>
                  <a:lnTo>
                    <a:pt x="250857" y="112569"/>
                  </a:lnTo>
                  <a:lnTo>
                    <a:pt x="251401" y="112851"/>
                  </a:lnTo>
                  <a:lnTo>
                    <a:pt x="251957" y="113092"/>
                  </a:lnTo>
                  <a:lnTo>
                    <a:pt x="252447" y="113269"/>
                  </a:lnTo>
                  <a:lnTo>
                    <a:pt x="252946" y="113428"/>
                  </a:lnTo>
                  <a:lnTo>
                    <a:pt x="253460" y="113560"/>
                  </a:lnTo>
                  <a:lnTo>
                    <a:pt x="253973" y="113651"/>
                  </a:lnTo>
                  <a:lnTo>
                    <a:pt x="254483" y="113697"/>
                  </a:lnTo>
                  <a:lnTo>
                    <a:pt x="254906" y="113692"/>
                  </a:lnTo>
                  <a:lnTo>
                    <a:pt x="255333" y="113665"/>
                  </a:lnTo>
                  <a:lnTo>
                    <a:pt x="255760" y="113606"/>
                  </a:lnTo>
                  <a:lnTo>
                    <a:pt x="256183" y="113524"/>
                  </a:lnTo>
                  <a:lnTo>
                    <a:pt x="256594" y="113419"/>
                  </a:lnTo>
                  <a:lnTo>
                    <a:pt x="256874" y="113337"/>
                  </a:lnTo>
                  <a:lnTo>
                    <a:pt x="257153" y="113237"/>
                  </a:lnTo>
                  <a:lnTo>
                    <a:pt x="257429" y="113133"/>
                  </a:lnTo>
                  <a:lnTo>
                    <a:pt x="257701" y="113015"/>
                  </a:lnTo>
                  <a:lnTo>
                    <a:pt x="257965" y="112883"/>
                  </a:lnTo>
                  <a:lnTo>
                    <a:pt x="258218" y="112751"/>
                  </a:lnTo>
                  <a:lnTo>
                    <a:pt x="258475" y="112610"/>
                  </a:lnTo>
                  <a:lnTo>
                    <a:pt x="258724" y="112460"/>
                  </a:lnTo>
                  <a:lnTo>
                    <a:pt x="258955" y="112292"/>
                  </a:lnTo>
                  <a:lnTo>
                    <a:pt x="259151" y="112096"/>
                  </a:lnTo>
                  <a:lnTo>
                    <a:pt x="259298" y="111910"/>
                  </a:lnTo>
                  <a:lnTo>
                    <a:pt x="259423" y="111710"/>
                  </a:lnTo>
                  <a:lnTo>
                    <a:pt x="259532" y="111492"/>
                  </a:lnTo>
                  <a:lnTo>
                    <a:pt x="259634" y="111269"/>
                  </a:lnTo>
                  <a:lnTo>
                    <a:pt x="259729" y="111051"/>
                  </a:lnTo>
                  <a:lnTo>
                    <a:pt x="259835" y="110769"/>
                  </a:lnTo>
                  <a:lnTo>
                    <a:pt x="259929" y="110482"/>
                  </a:lnTo>
                  <a:lnTo>
                    <a:pt x="260005" y="110187"/>
                  </a:lnTo>
                  <a:lnTo>
                    <a:pt x="260065" y="109891"/>
                  </a:lnTo>
                  <a:lnTo>
                    <a:pt x="260107" y="109591"/>
                  </a:lnTo>
                  <a:lnTo>
                    <a:pt x="260095" y="109300"/>
                  </a:lnTo>
                  <a:lnTo>
                    <a:pt x="259937" y="108718"/>
                  </a:lnTo>
                  <a:lnTo>
                    <a:pt x="259854" y="108045"/>
                  </a:lnTo>
                  <a:lnTo>
                    <a:pt x="259914" y="107177"/>
                  </a:lnTo>
                  <a:lnTo>
                    <a:pt x="260212" y="106559"/>
                  </a:lnTo>
                  <a:lnTo>
                    <a:pt x="260605" y="105986"/>
                  </a:lnTo>
                  <a:lnTo>
                    <a:pt x="260998" y="105563"/>
                  </a:lnTo>
                  <a:lnTo>
                    <a:pt x="261625" y="105186"/>
                  </a:lnTo>
                  <a:lnTo>
                    <a:pt x="262822" y="104859"/>
                  </a:lnTo>
                  <a:lnTo>
                    <a:pt x="263204" y="104731"/>
                  </a:lnTo>
                  <a:lnTo>
                    <a:pt x="263978" y="104518"/>
                  </a:lnTo>
                  <a:lnTo>
                    <a:pt x="264401" y="104413"/>
                  </a:lnTo>
                  <a:lnTo>
                    <a:pt x="264828" y="104327"/>
                  </a:lnTo>
                  <a:lnTo>
                    <a:pt x="265258" y="104249"/>
                  </a:lnTo>
                  <a:lnTo>
                    <a:pt x="265689" y="104181"/>
                  </a:lnTo>
                  <a:lnTo>
                    <a:pt x="266119" y="104127"/>
                  </a:lnTo>
                  <a:lnTo>
                    <a:pt x="266980" y="104008"/>
                  </a:lnTo>
                  <a:lnTo>
                    <a:pt x="267411" y="103963"/>
                  </a:lnTo>
                  <a:lnTo>
                    <a:pt x="267838" y="103954"/>
                  </a:lnTo>
                  <a:lnTo>
                    <a:pt x="268257" y="103990"/>
                  </a:lnTo>
                  <a:lnTo>
                    <a:pt x="268499" y="104036"/>
                  </a:lnTo>
                  <a:lnTo>
                    <a:pt x="268744" y="104099"/>
                  </a:lnTo>
                  <a:lnTo>
                    <a:pt x="268982" y="104172"/>
                  </a:lnTo>
                  <a:lnTo>
                    <a:pt x="269216" y="104254"/>
                  </a:lnTo>
                  <a:lnTo>
                    <a:pt x="269446" y="104354"/>
                  </a:lnTo>
                  <a:lnTo>
                    <a:pt x="269677" y="104468"/>
                  </a:lnTo>
                  <a:lnTo>
                    <a:pt x="269903" y="104599"/>
                  </a:lnTo>
                  <a:lnTo>
                    <a:pt x="270122" y="104745"/>
                  </a:lnTo>
                  <a:lnTo>
                    <a:pt x="270334" y="104899"/>
                  </a:lnTo>
                  <a:lnTo>
                    <a:pt x="270542" y="105059"/>
                  </a:lnTo>
                  <a:lnTo>
                    <a:pt x="270697" y="105200"/>
                  </a:lnTo>
                  <a:lnTo>
                    <a:pt x="270980" y="105513"/>
                  </a:lnTo>
                  <a:lnTo>
                    <a:pt x="271131" y="105654"/>
                  </a:lnTo>
                  <a:lnTo>
                    <a:pt x="271297" y="105754"/>
                  </a:lnTo>
                  <a:lnTo>
                    <a:pt x="271471" y="105813"/>
                  </a:lnTo>
                  <a:lnTo>
                    <a:pt x="271656" y="105841"/>
                  </a:lnTo>
                  <a:lnTo>
                    <a:pt x="271849" y="105850"/>
                  </a:lnTo>
                  <a:lnTo>
                    <a:pt x="272491" y="105863"/>
                  </a:lnTo>
                  <a:lnTo>
                    <a:pt x="273004" y="105850"/>
                  </a:lnTo>
                  <a:lnTo>
                    <a:pt x="273261" y="105827"/>
                  </a:lnTo>
                  <a:lnTo>
                    <a:pt x="273514" y="105795"/>
                  </a:lnTo>
                  <a:lnTo>
                    <a:pt x="273865" y="105736"/>
                  </a:lnTo>
                  <a:lnTo>
                    <a:pt x="274216" y="105659"/>
                  </a:lnTo>
                  <a:lnTo>
                    <a:pt x="274564" y="105563"/>
                  </a:lnTo>
                  <a:lnTo>
                    <a:pt x="274904" y="105445"/>
                  </a:lnTo>
                  <a:lnTo>
                    <a:pt x="275228" y="105309"/>
                  </a:lnTo>
                  <a:lnTo>
                    <a:pt x="275482" y="105181"/>
                  </a:lnTo>
                  <a:lnTo>
                    <a:pt x="275965" y="104877"/>
                  </a:lnTo>
                  <a:lnTo>
                    <a:pt x="276199" y="104713"/>
                  </a:lnTo>
                  <a:lnTo>
                    <a:pt x="276717" y="104377"/>
                  </a:lnTo>
                  <a:lnTo>
                    <a:pt x="277540" y="103817"/>
                  </a:lnTo>
                  <a:lnTo>
                    <a:pt x="277819" y="103640"/>
                  </a:lnTo>
                  <a:lnTo>
                    <a:pt x="278492" y="103204"/>
                  </a:lnTo>
                  <a:lnTo>
                    <a:pt x="278832" y="102990"/>
                  </a:lnTo>
                  <a:lnTo>
                    <a:pt x="279183" y="102799"/>
                  </a:lnTo>
                  <a:lnTo>
                    <a:pt x="279542" y="102640"/>
                  </a:lnTo>
                  <a:lnTo>
                    <a:pt x="279889" y="102526"/>
                  </a:lnTo>
                  <a:lnTo>
                    <a:pt x="280248" y="102440"/>
                  </a:lnTo>
                  <a:lnTo>
                    <a:pt x="281343" y="102240"/>
                  </a:lnTo>
                  <a:lnTo>
                    <a:pt x="281668" y="102172"/>
                  </a:lnTo>
                  <a:lnTo>
                    <a:pt x="281989" y="102094"/>
                  </a:lnTo>
                  <a:lnTo>
                    <a:pt x="282314" y="102026"/>
                  </a:lnTo>
                  <a:lnTo>
                    <a:pt x="282642" y="101967"/>
                  </a:lnTo>
                  <a:lnTo>
                    <a:pt x="282971" y="101926"/>
                  </a:lnTo>
                  <a:lnTo>
                    <a:pt x="283311" y="101899"/>
                  </a:lnTo>
                  <a:lnTo>
                    <a:pt x="283654" y="101885"/>
                  </a:lnTo>
                  <a:lnTo>
                    <a:pt x="283998" y="101885"/>
                  </a:lnTo>
                  <a:lnTo>
                    <a:pt x="284342" y="101903"/>
                  </a:lnTo>
                  <a:lnTo>
                    <a:pt x="284674" y="101954"/>
                  </a:lnTo>
                  <a:lnTo>
                    <a:pt x="284897" y="102017"/>
                  </a:lnTo>
                  <a:lnTo>
                    <a:pt x="285116" y="102099"/>
                  </a:lnTo>
                  <a:lnTo>
                    <a:pt x="285335" y="102190"/>
                  </a:lnTo>
                  <a:lnTo>
                    <a:pt x="285554" y="102267"/>
                  </a:lnTo>
                  <a:lnTo>
                    <a:pt x="285777" y="102317"/>
                  </a:lnTo>
                  <a:lnTo>
                    <a:pt x="286102" y="102367"/>
                  </a:lnTo>
                  <a:lnTo>
                    <a:pt x="286268" y="102385"/>
                  </a:lnTo>
                  <a:lnTo>
                    <a:pt x="286419" y="102376"/>
                  </a:lnTo>
                  <a:lnTo>
                    <a:pt x="286778" y="102049"/>
                  </a:lnTo>
                  <a:lnTo>
                    <a:pt x="286899" y="101822"/>
                  </a:lnTo>
                  <a:lnTo>
                    <a:pt x="287012" y="101585"/>
                  </a:lnTo>
                  <a:lnTo>
                    <a:pt x="287106" y="101331"/>
                  </a:lnTo>
                  <a:lnTo>
                    <a:pt x="287182" y="101072"/>
                  </a:lnTo>
                  <a:lnTo>
                    <a:pt x="287235" y="100803"/>
                  </a:lnTo>
                  <a:lnTo>
                    <a:pt x="287257" y="100544"/>
                  </a:lnTo>
                  <a:lnTo>
                    <a:pt x="287257" y="100321"/>
                  </a:lnTo>
                  <a:lnTo>
                    <a:pt x="287227" y="100099"/>
                  </a:lnTo>
                  <a:lnTo>
                    <a:pt x="287144" y="99649"/>
                  </a:lnTo>
                  <a:lnTo>
                    <a:pt x="287106" y="99426"/>
                  </a:lnTo>
                  <a:lnTo>
                    <a:pt x="287072" y="99167"/>
                  </a:lnTo>
                  <a:lnTo>
                    <a:pt x="286997" y="98653"/>
                  </a:lnTo>
                  <a:lnTo>
                    <a:pt x="286970" y="98394"/>
                  </a:lnTo>
                  <a:lnTo>
                    <a:pt x="286959" y="98139"/>
                  </a:lnTo>
                  <a:lnTo>
                    <a:pt x="286963" y="97653"/>
                  </a:lnTo>
                  <a:lnTo>
                    <a:pt x="286982" y="97412"/>
                  </a:lnTo>
                  <a:lnTo>
                    <a:pt x="287012" y="97171"/>
                  </a:lnTo>
                  <a:lnTo>
                    <a:pt x="287065" y="96939"/>
                  </a:lnTo>
                  <a:lnTo>
                    <a:pt x="287144" y="96653"/>
                  </a:lnTo>
                  <a:lnTo>
                    <a:pt x="287193" y="96512"/>
                  </a:lnTo>
                  <a:lnTo>
                    <a:pt x="287329" y="96257"/>
                  </a:lnTo>
                  <a:lnTo>
                    <a:pt x="287465" y="96121"/>
                  </a:lnTo>
                  <a:lnTo>
                    <a:pt x="287628" y="96007"/>
                  </a:lnTo>
                  <a:lnTo>
                    <a:pt x="287813" y="95907"/>
                  </a:lnTo>
                  <a:lnTo>
                    <a:pt x="288001" y="95825"/>
                  </a:lnTo>
                  <a:lnTo>
                    <a:pt x="288194" y="95762"/>
                  </a:lnTo>
                  <a:lnTo>
                    <a:pt x="288481" y="95712"/>
                  </a:lnTo>
                  <a:lnTo>
                    <a:pt x="288787" y="95721"/>
                  </a:lnTo>
                  <a:lnTo>
                    <a:pt x="289418" y="95789"/>
                  </a:lnTo>
                  <a:lnTo>
                    <a:pt x="289727" y="95784"/>
                  </a:lnTo>
                  <a:lnTo>
                    <a:pt x="290113" y="95730"/>
                  </a:lnTo>
                  <a:lnTo>
                    <a:pt x="290490" y="95648"/>
                  </a:lnTo>
                  <a:lnTo>
                    <a:pt x="290872" y="95548"/>
                  </a:lnTo>
                  <a:lnTo>
                    <a:pt x="291246" y="95430"/>
                  </a:lnTo>
                  <a:lnTo>
                    <a:pt x="291861" y="95216"/>
                  </a:lnTo>
                  <a:lnTo>
                    <a:pt x="292103" y="95125"/>
                  </a:lnTo>
                  <a:lnTo>
                    <a:pt x="292345" y="95025"/>
                  </a:lnTo>
                  <a:lnTo>
                    <a:pt x="292583" y="94921"/>
                  </a:lnTo>
                  <a:lnTo>
                    <a:pt x="292817" y="94811"/>
                  </a:lnTo>
                  <a:lnTo>
                    <a:pt x="293081" y="94671"/>
                  </a:lnTo>
                  <a:lnTo>
                    <a:pt x="293338" y="94520"/>
                  </a:lnTo>
                  <a:lnTo>
                    <a:pt x="293852" y="94207"/>
                  </a:lnTo>
                  <a:lnTo>
                    <a:pt x="294112" y="94061"/>
                  </a:lnTo>
                  <a:lnTo>
                    <a:pt x="294433" y="93902"/>
                  </a:lnTo>
                  <a:lnTo>
                    <a:pt x="295419" y="93470"/>
                  </a:lnTo>
                  <a:lnTo>
                    <a:pt x="295744" y="93316"/>
                  </a:lnTo>
                  <a:lnTo>
                    <a:pt x="296231" y="93061"/>
                  </a:lnTo>
                  <a:lnTo>
                    <a:pt x="296948" y="92652"/>
                  </a:lnTo>
                  <a:lnTo>
                    <a:pt x="297088" y="92566"/>
                  </a:lnTo>
                  <a:lnTo>
                    <a:pt x="297356" y="92384"/>
                  </a:lnTo>
                  <a:lnTo>
                    <a:pt x="297496" y="92302"/>
                  </a:lnTo>
                  <a:lnTo>
                    <a:pt x="297640" y="92234"/>
                  </a:lnTo>
                  <a:lnTo>
                    <a:pt x="297810" y="92170"/>
                  </a:lnTo>
                  <a:lnTo>
                    <a:pt x="297983" y="92116"/>
                  </a:lnTo>
                  <a:lnTo>
                    <a:pt x="298165" y="92070"/>
                  </a:lnTo>
                  <a:lnTo>
                    <a:pt x="298338" y="92056"/>
                  </a:lnTo>
                  <a:lnTo>
                    <a:pt x="299116" y="92552"/>
                  </a:lnTo>
                  <a:lnTo>
                    <a:pt x="299222" y="92688"/>
                  </a:lnTo>
                  <a:lnTo>
                    <a:pt x="299407" y="92979"/>
                  </a:lnTo>
                  <a:lnTo>
                    <a:pt x="299709" y="93429"/>
                  </a:lnTo>
                  <a:lnTo>
                    <a:pt x="300106" y="94057"/>
                  </a:lnTo>
                  <a:lnTo>
                    <a:pt x="300298" y="94371"/>
                  </a:lnTo>
                  <a:lnTo>
                    <a:pt x="300502" y="94684"/>
                  </a:lnTo>
                  <a:lnTo>
                    <a:pt x="301091" y="95575"/>
                  </a:lnTo>
                  <a:lnTo>
                    <a:pt x="301499" y="96157"/>
                  </a:lnTo>
                  <a:lnTo>
                    <a:pt x="301624" y="96553"/>
                  </a:lnTo>
                  <a:lnTo>
                    <a:pt x="301760" y="97035"/>
                  </a:lnTo>
                  <a:lnTo>
                    <a:pt x="301990" y="97712"/>
                  </a:lnTo>
                  <a:lnTo>
                    <a:pt x="302360" y="98489"/>
                  </a:lnTo>
                  <a:lnTo>
                    <a:pt x="302496" y="99021"/>
                  </a:lnTo>
                  <a:lnTo>
                    <a:pt x="303052" y="100040"/>
                  </a:lnTo>
                  <a:lnTo>
                    <a:pt x="303380" y="100576"/>
                  </a:lnTo>
                  <a:lnTo>
                    <a:pt x="303663" y="100676"/>
                  </a:lnTo>
                  <a:lnTo>
                    <a:pt x="304151" y="100912"/>
                  </a:lnTo>
                  <a:lnTo>
                    <a:pt x="304260" y="101062"/>
                  </a:lnTo>
                  <a:lnTo>
                    <a:pt x="304362" y="101217"/>
                  </a:lnTo>
                  <a:lnTo>
                    <a:pt x="304559" y="101535"/>
                  </a:lnTo>
                  <a:lnTo>
                    <a:pt x="304762" y="101894"/>
                  </a:lnTo>
                  <a:lnTo>
                    <a:pt x="304868" y="102099"/>
                  </a:lnTo>
                  <a:lnTo>
                    <a:pt x="304970" y="102308"/>
                  </a:lnTo>
                  <a:lnTo>
                    <a:pt x="305061" y="102517"/>
                  </a:lnTo>
                  <a:lnTo>
                    <a:pt x="305148" y="102731"/>
                  </a:lnTo>
                  <a:lnTo>
                    <a:pt x="305220" y="102986"/>
                  </a:lnTo>
                  <a:lnTo>
                    <a:pt x="305272" y="103249"/>
                  </a:lnTo>
                  <a:lnTo>
                    <a:pt x="305318" y="103517"/>
                  </a:lnTo>
                  <a:lnTo>
                    <a:pt x="305374" y="103777"/>
                  </a:lnTo>
                  <a:lnTo>
                    <a:pt x="305465" y="104022"/>
                  </a:lnTo>
                  <a:lnTo>
                    <a:pt x="305574" y="104222"/>
                  </a:lnTo>
                  <a:lnTo>
                    <a:pt x="305707" y="104413"/>
                  </a:lnTo>
                  <a:lnTo>
                    <a:pt x="305994" y="104786"/>
                  </a:lnTo>
                  <a:lnTo>
                    <a:pt x="306133" y="104977"/>
                  </a:lnTo>
                  <a:lnTo>
                    <a:pt x="306284" y="105200"/>
                  </a:lnTo>
                  <a:lnTo>
                    <a:pt x="306881" y="106104"/>
                  </a:lnTo>
                  <a:lnTo>
                    <a:pt x="307240" y="106618"/>
                  </a:lnTo>
                  <a:lnTo>
                    <a:pt x="307357" y="106791"/>
                  </a:lnTo>
                  <a:lnTo>
                    <a:pt x="307580" y="107168"/>
                  </a:lnTo>
                  <a:lnTo>
                    <a:pt x="307689" y="107373"/>
                  </a:lnTo>
                  <a:lnTo>
                    <a:pt x="307791" y="107577"/>
                  </a:lnTo>
                  <a:lnTo>
                    <a:pt x="307886" y="107791"/>
                  </a:lnTo>
                  <a:lnTo>
                    <a:pt x="307958" y="108005"/>
                  </a:lnTo>
                  <a:lnTo>
                    <a:pt x="308014" y="108205"/>
                  </a:lnTo>
                  <a:lnTo>
                    <a:pt x="308063" y="108414"/>
                  </a:lnTo>
                  <a:lnTo>
                    <a:pt x="308101" y="108623"/>
                  </a:lnTo>
                  <a:lnTo>
                    <a:pt x="308116" y="108832"/>
                  </a:lnTo>
                  <a:lnTo>
                    <a:pt x="308112" y="109037"/>
                  </a:lnTo>
                  <a:lnTo>
                    <a:pt x="308082" y="109209"/>
                  </a:lnTo>
                  <a:lnTo>
                    <a:pt x="308041" y="109382"/>
                  </a:lnTo>
                  <a:lnTo>
                    <a:pt x="307980" y="109555"/>
                  </a:lnTo>
                  <a:lnTo>
                    <a:pt x="307912" y="109723"/>
                  </a:lnTo>
                  <a:lnTo>
                    <a:pt x="307840" y="109887"/>
                  </a:lnTo>
                  <a:lnTo>
                    <a:pt x="307765" y="110046"/>
                  </a:lnTo>
                  <a:lnTo>
                    <a:pt x="307682" y="110200"/>
                  </a:lnTo>
                  <a:lnTo>
                    <a:pt x="307591" y="110355"/>
                  </a:lnTo>
                  <a:lnTo>
                    <a:pt x="307248" y="110891"/>
                  </a:lnTo>
                  <a:lnTo>
                    <a:pt x="307089" y="111128"/>
                  </a:lnTo>
                  <a:lnTo>
                    <a:pt x="306919" y="111360"/>
                  </a:lnTo>
                  <a:lnTo>
                    <a:pt x="306734" y="111569"/>
                  </a:lnTo>
                  <a:lnTo>
                    <a:pt x="306530" y="111751"/>
                  </a:lnTo>
                  <a:lnTo>
                    <a:pt x="306330" y="111883"/>
                  </a:lnTo>
                  <a:lnTo>
                    <a:pt x="306111" y="111996"/>
                  </a:lnTo>
                  <a:lnTo>
                    <a:pt x="305880" y="112096"/>
                  </a:lnTo>
                  <a:lnTo>
                    <a:pt x="305646" y="112178"/>
                  </a:lnTo>
                  <a:lnTo>
                    <a:pt x="305412" y="112246"/>
                  </a:lnTo>
                  <a:lnTo>
                    <a:pt x="305163" y="112301"/>
                  </a:lnTo>
                  <a:lnTo>
                    <a:pt x="304910" y="112337"/>
                  </a:lnTo>
                  <a:lnTo>
                    <a:pt x="304649" y="112360"/>
                  </a:lnTo>
                  <a:lnTo>
                    <a:pt x="303841" y="112419"/>
                  </a:lnTo>
                  <a:lnTo>
                    <a:pt x="303550" y="112433"/>
                  </a:lnTo>
                  <a:lnTo>
                    <a:pt x="302969" y="112451"/>
                  </a:lnTo>
                  <a:lnTo>
                    <a:pt x="301960" y="112474"/>
                  </a:lnTo>
                  <a:lnTo>
                    <a:pt x="301598" y="112474"/>
                  </a:lnTo>
                  <a:lnTo>
                    <a:pt x="301243" y="112460"/>
                  </a:lnTo>
                  <a:lnTo>
                    <a:pt x="300888" y="112428"/>
                  </a:lnTo>
                  <a:lnTo>
                    <a:pt x="300578" y="112374"/>
                  </a:lnTo>
                  <a:lnTo>
                    <a:pt x="300272" y="112305"/>
                  </a:lnTo>
                  <a:lnTo>
                    <a:pt x="299660" y="112137"/>
                  </a:lnTo>
                  <a:lnTo>
                    <a:pt x="299135" y="112001"/>
                  </a:lnTo>
                  <a:lnTo>
                    <a:pt x="298697" y="111869"/>
                  </a:lnTo>
                  <a:lnTo>
                    <a:pt x="298474" y="111819"/>
                  </a:lnTo>
                  <a:lnTo>
                    <a:pt x="298251" y="111783"/>
                  </a:lnTo>
                  <a:lnTo>
                    <a:pt x="298013" y="111773"/>
                  </a:lnTo>
                  <a:lnTo>
                    <a:pt x="297776" y="111783"/>
                  </a:lnTo>
                  <a:lnTo>
                    <a:pt x="297534" y="111805"/>
                  </a:lnTo>
                  <a:lnTo>
                    <a:pt x="297296" y="111833"/>
                  </a:lnTo>
                  <a:lnTo>
                    <a:pt x="297054" y="111846"/>
                  </a:lnTo>
                  <a:lnTo>
                    <a:pt x="296763" y="111855"/>
                  </a:lnTo>
                  <a:lnTo>
                    <a:pt x="296469" y="111846"/>
                  </a:lnTo>
                  <a:lnTo>
                    <a:pt x="296174" y="111846"/>
                  </a:lnTo>
                  <a:lnTo>
                    <a:pt x="295887" y="111864"/>
                  </a:lnTo>
                  <a:lnTo>
                    <a:pt x="295604" y="111910"/>
                  </a:lnTo>
                  <a:lnTo>
                    <a:pt x="295389" y="111964"/>
                  </a:lnTo>
                  <a:lnTo>
                    <a:pt x="295173" y="112033"/>
                  </a:lnTo>
                  <a:lnTo>
                    <a:pt x="294962" y="112114"/>
                  </a:lnTo>
                  <a:lnTo>
                    <a:pt x="294758" y="112210"/>
                  </a:lnTo>
                  <a:lnTo>
                    <a:pt x="294573" y="112319"/>
                  </a:lnTo>
                  <a:lnTo>
                    <a:pt x="294395" y="112460"/>
                  </a:lnTo>
                  <a:lnTo>
                    <a:pt x="294225" y="112619"/>
                  </a:lnTo>
                  <a:lnTo>
                    <a:pt x="294071" y="112796"/>
                  </a:lnTo>
                  <a:lnTo>
                    <a:pt x="293927" y="112978"/>
                  </a:lnTo>
                  <a:lnTo>
                    <a:pt x="293791" y="113165"/>
                  </a:lnTo>
                  <a:lnTo>
                    <a:pt x="293644" y="113387"/>
                  </a:lnTo>
                  <a:lnTo>
                    <a:pt x="293515" y="113624"/>
                  </a:lnTo>
                  <a:lnTo>
                    <a:pt x="293398" y="113865"/>
                  </a:lnTo>
                  <a:lnTo>
                    <a:pt x="293172" y="114356"/>
                  </a:lnTo>
                  <a:lnTo>
                    <a:pt x="292945" y="114824"/>
                  </a:lnTo>
                  <a:lnTo>
                    <a:pt x="292836" y="115061"/>
                  </a:lnTo>
                  <a:lnTo>
                    <a:pt x="292734" y="115301"/>
                  </a:lnTo>
                  <a:lnTo>
                    <a:pt x="292639" y="115542"/>
                  </a:lnTo>
                  <a:lnTo>
                    <a:pt x="292549" y="115847"/>
                  </a:lnTo>
                  <a:lnTo>
                    <a:pt x="292473" y="116152"/>
                  </a:lnTo>
                  <a:lnTo>
                    <a:pt x="292345" y="116775"/>
                  </a:lnTo>
                  <a:lnTo>
                    <a:pt x="292141" y="117634"/>
                  </a:lnTo>
                  <a:lnTo>
                    <a:pt x="292073" y="117907"/>
                  </a:lnTo>
                  <a:lnTo>
                    <a:pt x="291997" y="118179"/>
                  </a:lnTo>
                  <a:lnTo>
                    <a:pt x="291910" y="118448"/>
                  </a:lnTo>
                  <a:lnTo>
                    <a:pt x="291793" y="118748"/>
                  </a:lnTo>
                  <a:lnTo>
                    <a:pt x="291661" y="119043"/>
                  </a:lnTo>
                  <a:lnTo>
                    <a:pt x="291521" y="119334"/>
                  </a:lnTo>
                  <a:lnTo>
                    <a:pt x="291367" y="119616"/>
                  </a:lnTo>
                  <a:lnTo>
                    <a:pt x="291200" y="119889"/>
                  </a:lnTo>
                  <a:lnTo>
                    <a:pt x="291049" y="120125"/>
                  </a:lnTo>
                  <a:lnTo>
                    <a:pt x="290883" y="120357"/>
                  </a:lnTo>
                  <a:lnTo>
                    <a:pt x="290713" y="120584"/>
                  </a:lnTo>
                  <a:lnTo>
                    <a:pt x="290528" y="120794"/>
                  </a:lnTo>
                  <a:lnTo>
                    <a:pt x="290332" y="120989"/>
                  </a:lnTo>
                  <a:lnTo>
                    <a:pt x="290139" y="121144"/>
                  </a:lnTo>
                  <a:lnTo>
                    <a:pt x="289939" y="121289"/>
                  </a:lnTo>
                  <a:lnTo>
                    <a:pt x="289727" y="121421"/>
                  </a:lnTo>
                  <a:lnTo>
                    <a:pt x="289512" y="121544"/>
                  </a:lnTo>
                  <a:lnTo>
                    <a:pt x="289293" y="121657"/>
                  </a:lnTo>
                  <a:lnTo>
                    <a:pt x="289078" y="121757"/>
                  </a:lnTo>
                  <a:lnTo>
                    <a:pt x="288859" y="121853"/>
                  </a:lnTo>
                  <a:lnTo>
                    <a:pt x="288636" y="121935"/>
                  </a:lnTo>
                  <a:lnTo>
                    <a:pt x="288405" y="122007"/>
                  </a:lnTo>
                  <a:lnTo>
                    <a:pt x="288179" y="122067"/>
                  </a:lnTo>
                  <a:lnTo>
                    <a:pt x="287877" y="122130"/>
                  </a:lnTo>
                  <a:lnTo>
                    <a:pt x="287567" y="122176"/>
                  </a:lnTo>
                  <a:lnTo>
                    <a:pt x="287257" y="122203"/>
                  </a:lnTo>
                  <a:lnTo>
                    <a:pt x="286948" y="122217"/>
                  </a:lnTo>
                  <a:lnTo>
                    <a:pt x="286638" y="122212"/>
                  </a:lnTo>
                  <a:lnTo>
                    <a:pt x="286381" y="122198"/>
                  </a:lnTo>
                  <a:lnTo>
                    <a:pt x="286121" y="122171"/>
                  </a:lnTo>
                  <a:lnTo>
                    <a:pt x="285864" y="122135"/>
                  </a:lnTo>
                  <a:lnTo>
                    <a:pt x="285611" y="122085"/>
                  </a:lnTo>
                  <a:lnTo>
                    <a:pt x="285362" y="122021"/>
                  </a:lnTo>
                  <a:lnTo>
                    <a:pt x="285116" y="121939"/>
                  </a:lnTo>
                  <a:lnTo>
                    <a:pt x="284874" y="121839"/>
                  </a:lnTo>
                  <a:lnTo>
                    <a:pt x="284640" y="121730"/>
                  </a:lnTo>
                  <a:lnTo>
                    <a:pt x="284176" y="121485"/>
                  </a:lnTo>
                  <a:lnTo>
                    <a:pt x="284006" y="121385"/>
                  </a:lnTo>
                  <a:lnTo>
                    <a:pt x="283836" y="121280"/>
                  </a:lnTo>
                  <a:lnTo>
                    <a:pt x="283500" y="121062"/>
                  </a:lnTo>
                  <a:lnTo>
                    <a:pt x="283065" y="120789"/>
                  </a:lnTo>
                  <a:lnTo>
                    <a:pt x="282801" y="120612"/>
                  </a:lnTo>
                  <a:lnTo>
                    <a:pt x="282536" y="120443"/>
                  </a:lnTo>
                  <a:lnTo>
                    <a:pt x="282261" y="120289"/>
                  </a:lnTo>
                  <a:lnTo>
                    <a:pt x="281978" y="120162"/>
                  </a:lnTo>
                  <a:lnTo>
                    <a:pt x="281732" y="120080"/>
                  </a:lnTo>
                  <a:lnTo>
                    <a:pt x="281479" y="120012"/>
                  </a:lnTo>
                  <a:lnTo>
                    <a:pt x="281222" y="119962"/>
                  </a:lnTo>
                  <a:lnTo>
                    <a:pt x="280962" y="119916"/>
                  </a:lnTo>
                  <a:lnTo>
                    <a:pt x="280705" y="119884"/>
                  </a:lnTo>
                  <a:lnTo>
                    <a:pt x="280467" y="119862"/>
                  </a:lnTo>
                  <a:lnTo>
                    <a:pt x="280225" y="119852"/>
                  </a:lnTo>
                  <a:lnTo>
                    <a:pt x="279987" y="119848"/>
                  </a:lnTo>
                  <a:lnTo>
                    <a:pt x="279749" y="119852"/>
                  </a:lnTo>
                  <a:lnTo>
                    <a:pt x="279508" y="119862"/>
                  </a:lnTo>
                  <a:lnTo>
                    <a:pt x="278907" y="119898"/>
                  </a:lnTo>
                  <a:lnTo>
                    <a:pt x="278605" y="119930"/>
                  </a:lnTo>
                  <a:lnTo>
                    <a:pt x="278318" y="119993"/>
                  </a:lnTo>
                  <a:lnTo>
                    <a:pt x="278054" y="120098"/>
                  </a:lnTo>
                  <a:lnTo>
                    <a:pt x="277861" y="120212"/>
                  </a:lnTo>
                  <a:lnTo>
                    <a:pt x="277676" y="120352"/>
                  </a:lnTo>
                  <a:lnTo>
                    <a:pt x="277502" y="120507"/>
                  </a:lnTo>
                  <a:lnTo>
                    <a:pt x="277340" y="120680"/>
                  </a:lnTo>
                  <a:lnTo>
                    <a:pt x="277189" y="120853"/>
                  </a:lnTo>
                  <a:lnTo>
                    <a:pt x="277091" y="120980"/>
                  </a:lnTo>
                  <a:lnTo>
                    <a:pt x="276996" y="121112"/>
                  </a:lnTo>
                  <a:lnTo>
                    <a:pt x="276905" y="121248"/>
                  </a:lnTo>
                  <a:lnTo>
                    <a:pt x="276751" y="121530"/>
                  </a:lnTo>
                  <a:lnTo>
                    <a:pt x="276615" y="121880"/>
                  </a:lnTo>
                  <a:lnTo>
                    <a:pt x="276517" y="122257"/>
                  </a:lnTo>
                  <a:lnTo>
                    <a:pt x="276464" y="122653"/>
                  </a:lnTo>
                  <a:lnTo>
                    <a:pt x="276452" y="123044"/>
                  </a:lnTo>
                  <a:lnTo>
                    <a:pt x="276490" y="123417"/>
                  </a:lnTo>
                  <a:lnTo>
                    <a:pt x="276433" y="123990"/>
                  </a:lnTo>
                  <a:lnTo>
                    <a:pt x="276411" y="125358"/>
                  </a:lnTo>
                  <a:lnTo>
                    <a:pt x="276267" y="126072"/>
                  </a:lnTo>
                  <a:lnTo>
                    <a:pt x="276377" y="127245"/>
                  </a:lnTo>
                  <a:lnTo>
                    <a:pt x="276577" y="130637"/>
                  </a:lnTo>
                  <a:lnTo>
                    <a:pt x="276573" y="130832"/>
                  </a:lnTo>
                  <a:lnTo>
                    <a:pt x="276633" y="131028"/>
                  </a:lnTo>
                  <a:lnTo>
                    <a:pt x="276569" y="131160"/>
                  </a:lnTo>
                  <a:lnTo>
                    <a:pt x="276418" y="132328"/>
                  </a:lnTo>
                  <a:lnTo>
                    <a:pt x="276275" y="133042"/>
                  </a:lnTo>
                  <a:lnTo>
                    <a:pt x="276199" y="133628"/>
                  </a:lnTo>
                  <a:lnTo>
                    <a:pt x="276260" y="133956"/>
                  </a:lnTo>
                  <a:lnTo>
                    <a:pt x="276192" y="134279"/>
                  </a:lnTo>
                  <a:lnTo>
                    <a:pt x="276252" y="134538"/>
                  </a:lnTo>
                  <a:lnTo>
                    <a:pt x="276411" y="136561"/>
                  </a:lnTo>
                  <a:lnTo>
                    <a:pt x="276097" y="139616"/>
                  </a:lnTo>
                  <a:lnTo>
                    <a:pt x="276074" y="141103"/>
                  </a:lnTo>
                  <a:lnTo>
                    <a:pt x="276139" y="142067"/>
                  </a:lnTo>
                  <a:lnTo>
                    <a:pt x="276316" y="142794"/>
                  </a:lnTo>
                  <a:lnTo>
                    <a:pt x="276641" y="143472"/>
                  </a:lnTo>
                  <a:lnTo>
                    <a:pt x="277060" y="144104"/>
                  </a:lnTo>
                  <a:lnTo>
                    <a:pt x="277238" y="144927"/>
                  </a:lnTo>
                  <a:lnTo>
                    <a:pt x="277517" y="145459"/>
                  </a:lnTo>
                  <a:lnTo>
                    <a:pt x="277801" y="145800"/>
                  </a:lnTo>
                  <a:lnTo>
                    <a:pt x="278076" y="146432"/>
                  </a:lnTo>
                  <a:lnTo>
                    <a:pt x="278352" y="147109"/>
                  </a:lnTo>
                  <a:lnTo>
                    <a:pt x="278730" y="147550"/>
                  </a:lnTo>
                  <a:lnTo>
                    <a:pt x="279005" y="148132"/>
                  </a:lnTo>
                  <a:lnTo>
                    <a:pt x="279187" y="148810"/>
                  </a:lnTo>
                  <a:lnTo>
                    <a:pt x="279409" y="149728"/>
                  </a:lnTo>
                  <a:lnTo>
                    <a:pt x="279542" y="150501"/>
                  </a:lnTo>
                  <a:lnTo>
                    <a:pt x="279342" y="150929"/>
                  </a:lnTo>
                  <a:lnTo>
                    <a:pt x="279145" y="151406"/>
                  </a:lnTo>
                  <a:lnTo>
                    <a:pt x="279085" y="152033"/>
                  </a:lnTo>
                  <a:lnTo>
                    <a:pt x="279119" y="152897"/>
                  </a:lnTo>
                  <a:lnTo>
                    <a:pt x="279104" y="153620"/>
                  </a:lnTo>
                  <a:lnTo>
                    <a:pt x="279277" y="154875"/>
                  </a:lnTo>
                  <a:lnTo>
                    <a:pt x="279266" y="155453"/>
                  </a:lnTo>
                  <a:lnTo>
                    <a:pt x="279209" y="156076"/>
                  </a:lnTo>
                  <a:lnTo>
                    <a:pt x="279051" y="156799"/>
                  </a:lnTo>
                  <a:lnTo>
                    <a:pt x="278949" y="157326"/>
                  </a:lnTo>
                  <a:lnTo>
                    <a:pt x="278654" y="157558"/>
                  </a:lnTo>
                  <a:lnTo>
                    <a:pt x="278174" y="157744"/>
                  </a:lnTo>
                  <a:lnTo>
                    <a:pt x="277457" y="157635"/>
                  </a:lnTo>
                  <a:lnTo>
                    <a:pt x="276120" y="157371"/>
                  </a:lnTo>
                  <a:lnTo>
                    <a:pt x="275402" y="157217"/>
                  </a:lnTo>
                  <a:lnTo>
                    <a:pt x="274636" y="157249"/>
                  </a:lnTo>
                  <a:lnTo>
                    <a:pt x="273914" y="157285"/>
                  </a:lnTo>
                  <a:lnTo>
                    <a:pt x="272936" y="157435"/>
                  </a:lnTo>
                  <a:lnTo>
                    <a:pt x="272570" y="157549"/>
                  </a:lnTo>
                  <a:lnTo>
                    <a:pt x="271592" y="157840"/>
                  </a:lnTo>
                  <a:lnTo>
                    <a:pt x="270678" y="158258"/>
                  </a:lnTo>
                  <a:lnTo>
                    <a:pt x="269953" y="158535"/>
                  </a:lnTo>
                  <a:lnTo>
                    <a:pt x="269473" y="158622"/>
                  </a:lnTo>
                  <a:lnTo>
                    <a:pt x="268801" y="158658"/>
                  </a:lnTo>
                  <a:lnTo>
                    <a:pt x="268321" y="158654"/>
                  </a:lnTo>
                  <a:lnTo>
                    <a:pt x="267022" y="158822"/>
                  </a:lnTo>
                  <a:lnTo>
                    <a:pt x="266300" y="159049"/>
                  </a:lnTo>
                  <a:lnTo>
                    <a:pt x="265341" y="159227"/>
                  </a:lnTo>
                  <a:lnTo>
                    <a:pt x="264038" y="159590"/>
                  </a:lnTo>
                  <a:lnTo>
                    <a:pt x="263555" y="159918"/>
                  </a:lnTo>
                  <a:lnTo>
                    <a:pt x="263022" y="160200"/>
                  </a:lnTo>
                  <a:lnTo>
                    <a:pt x="262395" y="160427"/>
                  </a:lnTo>
                  <a:lnTo>
                    <a:pt x="261863" y="160754"/>
                  </a:lnTo>
                  <a:lnTo>
                    <a:pt x="260949" y="161027"/>
                  </a:lnTo>
                  <a:lnTo>
                    <a:pt x="260420" y="161164"/>
                  </a:lnTo>
                  <a:lnTo>
                    <a:pt x="260126" y="161450"/>
                  </a:lnTo>
                  <a:lnTo>
                    <a:pt x="259684" y="162018"/>
                  </a:lnTo>
                  <a:lnTo>
                    <a:pt x="259295" y="162491"/>
                  </a:lnTo>
                  <a:lnTo>
                    <a:pt x="258857" y="162773"/>
                  </a:lnTo>
                  <a:lnTo>
                    <a:pt x="258422" y="162960"/>
                  </a:lnTo>
                  <a:lnTo>
                    <a:pt x="257429" y="163578"/>
                  </a:lnTo>
                  <a:lnTo>
                    <a:pt x="257278" y="163642"/>
                  </a:lnTo>
                  <a:lnTo>
                    <a:pt x="257127" y="163692"/>
                  </a:lnTo>
                  <a:lnTo>
                    <a:pt x="256972" y="163737"/>
                  </a:lnTo>
                  <a:lnTo>
                    <a:pt x="256813" y="163764"/>
                  </a:lnTo>
                  <a:lnTo>
                    <a:pt x="256677" y="163783"/>
                  </a:lnTo>
                  <a:lnTo>
                    <a:pt x="256538" y="163792"/>
                  </a:lnTo>
                  <a:lnTo>
                    <a:pt x="256398" y="163796"/>
                  </a:lnTo>
                  <a:lnTo>
                    <a:pt x="256262" y="163783"/>
                  </a:lnTo>
                  <a:lnTo>
                    <a:pt x="256134" y="163755"/>
                  </a:lnTo>
                  <a:lnTo>
                    <a:pt x="255578" y="163364"/>
                  </a:lnTo>
                  <a:lnTo>
                    <a:pt x="255393" y="163055"/>
                  </a:lnTo>
                  <a:lnTo>
                    <a:pt x="255276" y="162887"/>
                  </a:lnTo>
                  <a:lnTo>
                    <a:pt x="254672" y="162059"/>
                  </a:lnTo>
                  <a:lnTo>
                    <a:pt x="254423" y="161732"/>
                  </a:lnTo>
                  <a:lnTo>
                    <a:pt x="254306" y="161564"/>
                  </a:lnTo>
                  <a:lnTo>
                    <a:pt x="254196" y="161391"/>
                  </a:lnTo>
                  <a:lnTo>
                    <a:pt x="254128" y="161264"/>
                  </a:lnTo>
                  <a:lnTo>
                    <a:pt x="253629" y="160586"/>
                  </a:lnTo>
                  <a:lnTo>
                    <a:pt x="253460" y="160486"/>
                  </a:lnTo>
                  <a:lnTo>
                    <a:pt x="253259" y="160400"/>
                  </a:lnTo>
                  <a:lnTo>
                    <a:pt x="253044" y="160336"/>
                  </a:lnTo>
                  <a:lnTo>
                    <a:pt x="252821" y="160295"/>
                  </a:lnTo>
                  <a:lnTo>
                    <a:pt x="252591" y="160272"/>
                  </a:lnTo>
                  <a:lnTo>
                    <a:pt x="252372" y="160263"/>
                  </a:lnTo>
                  <a:lnTo>
                    <a:pt x="252179" y="160272"/>
                  </a:lnTo>
                  <a:lnTo>
                    <a:pt x="251983" y="160300"/>
                  </a:lnTo>
                  <a:lnTo>
                    <a:pt x="251790" y="160341"/>
                  </a:lnTo>
                  <a:lnTo>
                    <a:pt x="251598" y="160391"/>
                  </a:lnTo>
                  <a:lnTo>
                    <a:pt x="251413" y="160454"/>
                  </a:lnTo>
                  <a:lnTo>
                    <a:pt x="251197" y="160550"/>
                  </a:lnTo>
                  <a:lnTo>
                    <a:pt x="250990" y="160668"/>
                  </a:lnTo>
                  <a:lnTo>
                    <a:pt x="250786" y="160795"/>
                  </a:lnTo>
                  <a:lnTo>
                    <a:pt x="250586" y="160927"/>
                  </a:lnTo>
                  <a:lnTo>
                    <a:pt x="250378" y="161050"/>
                  </a:lnTo>
                  <a:lnTo>
                    <a:pt x="250200" y="161145"/>
                  </a:lnTo>
                  <a:lnTo>
                    <a:pt x="249834" y="161323"/>
                  </a:lnTo>
                  <a:lnTo>
                    <a:pt x="249657" y="161414"/>
                  </a:lnTo>
                  <a:lnTo>
                    <a:pt x="249483" y="161518"/>
                  </a:lnTo>
                  <a:lnTo>
                    <a:pt x="249298" y="161650"/>
                  </a:lnTo>
                  <a:lnTo>
                    <a:pt x="249116" y="161800"/>
                  </a:lnTo>
                  <a:lnTo>
                    <a:pt x="248765" y="162109"/>
                  </a:lnTo>
                  <a:lnTo>
                    <a:pt x="248584" y="162255"/>
                  </a:lnTo>
                  <a:lnTo>
                    <a:pt x="248433" y="162359"/>
                  </a:lnTo>
                  <a:lnTo>
                    <a:pt x="248116" y="162559"/>
                  </a:lnTo>
                  <a:lnTo>
                    <a:pt x="247965" y="162669"/>
                  </a:lnTo>
                  <a:lnTo>
                    <a:pt x="247825" y="162791"/>
                  </a:lnTo>
                  <a:lnTo>
                    <a:pt x="247696" y="162946"/>
                  </a:lnTo>
                  <a:lnTo>
                    <a:pt x="247583" y="163123"/>
                  </a:lnTo>
                  <a:lnTo>
                    <a:pt x="247477" y="163305"/>
                  </a:lnTo>
                  <a:lnTo>
                    <a:pt x="247375" y="163492"/>
                  </a:lnTo>
                  <a:lnTo>
                    <a:pt x="247266" y="163669"/>
                  </a:lnTo>
                  <a:lnTo>
                    <a:pt x="247130" y="163860"/>
                  </a:lnTo>
                  <a:lnTo>
                    <a:pt x="246703" y="164424"/>
                  </a:lnTo>
                  <a:lnTo>
                    <a:pt x="246280" y="165038"/>
                  </a:lnTo>
                  <a:lnTo>
                    <a:pt x="246148" y="165251"/>
                  </a:lnTo>
                  <a:lnTo>
                    <a:pt x="246027" y="165474"/>
                  </a:lnTo>
                  <a:lnTo>
                    <a:pt x="245936" y="165701"/>
                  </a:lnTo>
                  <a:lnTo>
                    <a:pt x="245887" y="165861"/>
                  </a:lnTo>
                  <a:lnTo>
                    <a:pt x="245846" y="166024"/>
                  </a:lnTo>
                  <a:lnTo>
                    <a:pt x="245816" y="166188"/>
                  </a:lnTo>
                  <a:lnTo>
                    <a:pt x="245793" y="166356"/>
                  </a:lnTo>
                  <a:lnTo>
                    <a:pt x="245785" y="166520"/>
                  </a:lnTo>
                  <a:lnTo>
                    <a:pt x="245785" y="166702"/>
                  </a:lnTo>
                  <a:lnTo>
                    <a:pt x="245804" y="166879"/>
                  </a:lnTo>
                  <a:lnTo>
                    <a:pt x="245831" y="167061"/>
                  </a:lnTo>
                  <a:lnTo>
                    <a:pt x="245865" y="167238"/>
                  </a:lnTo>
                  <a:lnTo>
                    <a:pt x="245906" y="167416"/>
                  </a:lnTo>
                  <a:lnTo>
                    <a:pt x="245959" y="167597"/>
                  </a:lnTo>
                  <a:lnTo>
                    <a:pt x="246091" y="167952"/>
                  </a:lnTo>
                  <a:lnTo>
                    <a:pt x="246186" y="168182"/>
                  </a:lnTo>
                  <a:lnTo>
                    <a:pt x="246231" y="168311"/>
                  </a:lnTo>
                  <a:lnTo>
                    <a:pt x="246291" y="168461"/>
                  </a:lnTo>
                  <a:lnTo>
                    <a:pt x="246359" y="168611"/>
                  </a:lnTo>
                  <a:lnTo>
                    <a:pt x="246424" y="168766"/>
                  </a:lnTo>
                  <a:lnTo>
                    <a:pt x="246469" y="168916"/>
                  </a:lnTo>
                  <a:lnTo>
                    <a:pt x="246492" y="169071"/>
                  </a:lnTo>
                  <a:lnTo>
                    <a:pt x="246476" y="169216"/>
                  </a:lnTo>
                  <a:lnTo>
                    <a:pt x="246431" y="169366"/>
                  </a:lnTo>
                  <a:lnTo>
                    <a:pt x="246318" y="169666"/>
                  </a:lnTo>
                  <a:lnTo>
                    <a:pt x="246276" y="169816"/>
                  </a:lnTo>
                  <a:lnTo>
                    <a:pt x="246242" y="169980"/>
                  </a:lnTo>
                  <a:lnTo>
                    <a:pt x="246216" y="170144"/>
                  </a:lnTo>
                  <a:lnTo>
                    <a:pt x="246197" y="170312"/>
                  </a:lnTo>
                  <a:lnTo>
                    <a:pt x="246189" y="170476"/>
                  </a:lnTo>
                  <a:lnTo>
                    <a:pt x="246193" y="170639"/>
                  </a:lnTo>
                  <a:lnTo>
                    <a:pt x="246220" y="170894"/>
                  </a:lnTo>
                  <a:lnTo>
                    <a:pt x="246280" y="171149"/>
                  </a:lnTo>
                  <a:lnTo>
                    <a:pt x="246363" y="171403"/>
                  </a:lnTo>
                  <a:lnTo>
                    <a:pt x="246465" y="171649"/>
                  </a:lnTo>
                  <a:lnTo>
                    <a:pt x="246582" y="171876"/>
                  </a:lnTo>
                  <a:lnTo>
                    <a:pt x="246692" y="172063"/>
                  </a:lnTo>
                  <a:lnTo>
                    <a:pt x="246813" y="172235"/>
                  </a:lnTo>
                  <a:lnTo>
                    <a:pt x="246949" y="172408"/>
                  </a:lnTo>
                  <a:lnTo>
                    <a:pt x="247096" y="172567"/>
                  </a:lnTo>
                  <a:lnTo>
                    <a:pt x="247247" y="172713"/>
                  </a:lnTo>
                  <a:lnTo>
                    <a:pt x="247387" y="172822"/>
                  </a:lnTo>
                  <a:lnTo>
                    <a:pt x="247534" y="172927"/>
                  </a:lnTo>
                  <a:lnTo>
                    <a:pt x="247681" y="173022"/>
                  </a:lnTo>
                  <a:lnTo>
                    <a:pt x="248229" y="173340"/>
                  </a:lnTo>
                  <a:lnTo>
                    <a:pt x="248969" y="173709"/>
                  </a:lnTo>
                  <a:lnTo>
                    <a:pt x="249207" y="173841"/>
                  </a:lnTo>
                  <a:lnTo>
                    <a:pt x="249441" y="173991"/>
                  </a:lnTo>
                  <a:lnTo>
                    <a:pt x="250117" y="174473"/>
                  </a:lnTo>
                  <a:lnTo>
                    <a:pt x="250355" y="174614"/>
                  </a:lnTo>
                  <a:lnTo>
                    <a:pt x="250620" y="174741"/>
                  </a:lnTo>
                  <a:lnTo>
                    <a:pt x="251179" y="174941"/>
                  </a:lnTo>
                  <a:lnTo>
                    <a:pt x="251450" y="175050"/>
                  </a:lnTo>
                  <a:lnTo>
                    <a:pt x="251707" y="175186"/>
                  </a:lnTo>
                  <a:lnTo>
                    <a:pt x="252160" y="175455"/>
                  </a:lnTo>
                  <a:lnTo>
                    <a:pt x="252380" y="175605"/>
                  </a:lnTo>
                  <a:lnTo>
                    <a:pt x="252553" y="175773"/>
                  </a:lnTo>
                  <a:lnTo>
                    <a:pt x="252674" y="176196"/>
                  </a:lnTo>
                  <a:lnTo>
                    <a:pt x="252640" y="176573"/>
                  </a:lnTo>
                  <a:lnTo>
                    <a:pt x="252629" y="176805"/>
                  </a:lnTo>
                  <a:lnTo>
                    <a:pt x="252512" y="178256"/>
                  </a:lnTo>
                  <a:lnTo>
                    <a:pt x="252474" y="178774"/>
                  </a:lnTo>
                  <a:lnTo>
                    <a:pt x="252455" y="179238"/>
                  </a:lnTo>
                  <a:lnTo>
                    <a:pt x="252447" y="180061"/>
                  </a:lnTo>
                  <a:lnTo>
                    <a:pt x="252432" y="180325"/>
                  </a:lnTo>
                  <a:lnTo>
                    <a:pt x="252410" y="180589"/>
                  </a:lnTo>
                  <a:lnTo>
                    <a:pt x="252395" y="180852"/>
                  </a:lnTo>
                  <a:lnTo>
                    <a:pt x="252674" y="181703"/>
                  </a:lnTo>
                  <a:lnTo>
                    <a:pt x="253237" y="182626"/>
                  </a:lnTo>
                  <a:lnTo>
                    <a:pt x="253422" y="183017"/>
                  </a:lnTo>
                  <a:lnTo>
                    <a:pt x="253316" y="183449"/>
                  </a:lnTo>
                  <a:lnTo>
                    <a:pt x="253165" y="183831"/>
                  </a:lnTo>
                  <a:lnTo>
                    <a:pt x="253161" y="184263"/>
                  </a:lnTo>
                  <a:lnTo>
                    <a:pt x="253105" y="184695"/>
                  </a:lnTo>
                  <a:lnTo>
                    <a:pt x="252908" y="185026"/>
                  </a:lnTo>
                  <a:lnTo>
                    <a:pt x="252712" y="185122"/>
                  </a:lnTo>
                  <a:lnTo>
                    <a:pt x="252331" y="185017"/>
                  </a:lnTo>
                  <a:lnTo>
                    <a:pt x="251957" y="184676"/>
                  </a:lnTo>
                  <a:lnTo>
                    <a:pt x="251624" y="184331"/>
                  </a:lnTo>
                  <a:lnTo>
                    <a:pt x="251197" y="184085"/>
                  </a:lnTo>
                  <a:lnTo>
                    <a:pt x="250722" y="183981"/>
                  </a:lnTo>
                  <a:lnTo>
                    <a:pt x="250238" y="184067"/>
                  </a:lnTo>
                  <a:lnTo>
                    <a:pt x="250136" y="184404"/>
                  </a:lnTo>
                  <a:lnTo>
                    <a:pt x="250083" y="184886"/>
                  </a:lnTo>
                  <a:lnTo>
                    <a:pt x="250072" y="185363"/>
                  </a:lnTo>
                  <a:lnTo>
                    <a:pt x="249921" y="185845"/>
                  </a:lnTo>
                  <a:lnTo>
                    <a:pt x="249483" y="186222"/>
                  </a:lnTo>
                  <a:lnTo>
                    <a:pt x="248999" y="186550"/>
                  </a:lnTo>
                  <a:lnTo>
                    <a:pt x="248467" y="186782"/>
                  </a:lnTo>
                  <a:lnTo>
                    <a:pt x="247795" y="186868"/>
                  </a:lnTo>
                  <a:lnTo>
                    <a:pt x="247266" y="187005"/>
                  </a:lnTo>
                  <a:lnTo>
                    <a:pt x="246688" y="187232"/>
                  </a:lnTo>
                  <a:lnTo>
                    <a:pt x="246159" y="187318"/>
                  </a:lnTo>
                  <a:lnTo>
                    <a:pt x="245581" y="187359"/>
                  </a:lnTo>
                  <a:lnTo>
                    <a:pt x="244819" y="187200"/>
                  </a:lnTo>
                  <a:lnTo>
                    <a:pt x="244248" y="186905"/>
                  </a:lnTo>
                  <a:lnTo>
                    <a:pt x="243965" y="186704"/>
                  </a:lnTo>
                  <a:lnTo>
                    <a:pt x="243871" y="186463"/>
                  </a:lnTo>
                  <a:lnTo>
                    <a:pt x="243973" y="186222"/>
                  </a:lnTo>
                  <a:lnTo>
                    <a:pt x="244169" y="185940"/>
                  </a:lnTo>
                  <a:lnTo>
                    <a:pt x="244271" y="185650"/>
                  </a:lnTo>
                  <a:lnTo>
                    <a:pt x="244271" y="185458"/>
                  </a:lnTo>
                  <a:lnTo>
                    <a:pt x="244037" y="185167"/>
                  </a:lnTo>
                  <a:lnTo>
                    <a:pt x="243470" y="184913"/>
                  </a:lnTo>
                  <a:lnTo>
                    <a:pt x="243319" y="184895"/>
                  </a:lnTo>
                  <a:lnTo>
                    <a:pt x="243168" y="184895"/>
                  </a:lnTo>
                  <a:lnTo>
                    <a:pt x="243017" y="184899"/>
                  </a:lnTo>
                  <a:lnTo>
                    <a:pt x="242862" y="184931"/>
                  </a:lnTo>
                  <a:lnTo>
                    <a:pt x="242715" y="184986"/>
                  </a:lnTo>
                  <a:lnTo>
                    <a:pt x="242413" y="185113"/>
                  </a:lnTo>
                  <a:lnTo>
                    <a:pt x="242262" y="185163"/>
                  </a:lnTo>
                  <a:lnTo>
                    <a:pt x="241990" y="185227"/>
                  </a:lnTo>
                  <a:lnTo>
                    <a:pt x="241854" y="185254"/>
                  </a:lnTo>
                  <a:lnTo>
                    <a:pt x="241359" y="185290"/>
                  </a:lnTo>
                  <a:lnTo>
                    <a:pt x="240955" y="185286"/>
                  </a:lnTo>
                  <a:lnTo>
                    <a:pt x="240626" y="185240"/>
                  </a:lnTo>
                  <a:lnTo>
                    <a:pt x="240302" y="185172"/>
                  </a:lnTo>
                  <a:lnTo>
                    <a:pt x="239977" y="185081"/>
                  </a:lnTo>
                  <a:lnTo>
                    <a:pt x="239663" y="184967"/>
                  </a:lnTo>
                  <a:lnTo>
                    <a:pt x="239361" y="184836"/>
                  </a:lnTo>
                  <a:lnTo>
                    <a:pt x="239052" y="184645"/>
                  </a:lnTo>
                  <a:lnTo>
                    <a:pt x="238761" y="184417"/>
                  </a:lnTo>
                  <a:lnTo>
                    <a:pt x="238481" y="184167"/>
                  </a:lnTo>
                  <a:lnTo>
                    <a:pt x="238194" y="183931"/>
                  </a:lnTo>
                  <a:lnTo>
                    <a:pt x="237888" y="183731"/>
                  </a:lnTo>
                  <a:lnTo>
                    <a:pt x="237666" y="183617"/>
                  </a:lnTo>
                  <a:lnTo>
                    <a:pt x="237439" y="183512"/>
                  </a:lnTo>
                  <a:lnTo>
                    <a:pt x="237209" y="183412"/>
                  </a:lnTo>
                  <a:lnTo>
                    <a:pt x="236974" y="183326"/>
                  </a:lnTo>
                  <a:lnTo>
                    <a:pt x="236736" y="183253"/>
                  </a:lnTo>
                  <a:lnTo>
                    <a:pt x="236506" y="183203"/>
                  </a:lnTo>
                  <a:lnTo>
                    <a:pt x="236268" y="183171"/>
                  </a:lnTo>
                  <a:lnTo>
                    <a:pt x="236026" y="183149"/>
                  </a:lnTo>
                  <a:lnTo>
                    <a:pt x="235796" y="183103"/>
                  </a:lnTo>
                  <a:lnTo>
                    <a:pt x="235581" y="183026"/>
                  </a:lnTo>
                  <a:lnTo>
                    <a:pt x="235343" y="182867"/>
                  </a:lnTo>
                  <a:lnTo>
                    <a:pt x="235120" y="182667"/>
                  </a:lnTo>
                  <a:lnTo>
                    <a:pt x="234920" y="182430"/>
                  </a:lnTo>
                  <a:lnTo>
                    <a:pt x="234735" y="182180"/>
                  </a:lnTo>
                  <a:lnTo>
                    <a:pt x="234565" y="181925"/>
                  </a:lnTo>
                  <a:lnTo>
                    <a:pt x="234455" y="181698"/>
                  </a:lnTo>
                  <a:lnTo>
                    <a:pt x="234368" y="181443"/>
                  </a:lnTo>
                  <a:lnTo>
                    <a:pt x="234289" y="181189"/>
                  </a:lnTo>
                  <a:lnTo>
                    <a:pt x="234191" y="180966"/>
                  </a:lnTo>
                  <a:lnTo>
                    <a:pt x="234047" y="180793"/>
                  </a:lnTo>
                  <a:lnTo>
                    <a:pt x="233825" y="180689"/>
                  </a:lnTo>
                  <a:lnTo>
                    <a:pt x="233549" y="180648"/>
                  </a:lnTo>
                  <a:lnTo>
                    <a:pt x="233247" y="180648"/>
                  </a:lnTo>
                  <a:lnTo>
                    <a:pt x="232937" y="180666"/>
                  </a:lnTo>
                  <a:lnTo>
                    <a:pt x="232431" y="180707"/>
                  </a:lnTo>
                  <a:lnTo>
                    <a:pt x="231812" y="180816"/>
                  </a:lnTo>
                  <a:lnTo>
                    <a:pt x="231604" y="180834"/>
                  </a:lnTo>
                  <a:lnTo>
                    <a:pt x="231249" y="180839"/>
                  </a:lnTo>
                  <a:lnTo>
                    <a:pt x="230894" y="180816"/>
                  </a:lnTo>
                  <a:lnTo>
                    <a:pt x="230539" y="180775"/>
                  </a:lnTo>
                  <a:lnTo>
                    <a:pt x="230180" y="180739"/>
                  </a:lnTo>
                  <a:lnTo>
                    <a:pt x="229825" y="180720"/>
                  </a:lnTo>
                  <a:lnTo>
                    <a:pt x="229394" y="180729"/>
                  </a:lnTo>
                  <a:lnTo>
                    <a:pt x="228964" y="180748"/>
                  </a:lnTo>
                  <a:lnTo>
                    <a:pt x="228749" y="180748"/>
                  </a:lnTo>
                  <a:lnTo>
                    <a:pt x="228307" y="180729"/>
                  </a:lnTo>
                  <a:lnTo>
                    <a:pt x="227865" y="180702"/>
                  </a:lnTo>
                  <a:lnTo>
                    <a:pt x="227423" y="180657"/>
                  </a:lnTo>
                  <a:lnTo>
                    <a:pt x="226985" y="180593"/>
                  </a:lnTo>
                  <a:lnTo>
                    <a:pt x="226558" y="180502"/>
                  </a:lnTo>
                  <a:lnTo>
                    <a:pt x="226339" y="180443"/>
                  </a:lnTo>
                  <a:lnTo>
                    <a:pt x="226124" y="180379"/>
                  </a:lnTo>
                  <a:lnTo>
                    <a:pt x="225908" y="180311"/>
                  </a:lnTo>
                  <a:lnTo>
                    <a:pt x="225697" y="180234"/>
                  </a:lnTo>
                  <a:lnTo>
                    <a:pt x="225486" y="180147"/>
                  </a:lnTo>
                  <a:lnTo>
                    <a:pt x="225278" y="180047"/>
                  </a:lnTo>
                  <a:lnTo>
                    <a:pt x="225074" y="179934"/>
                  </a:lnTo>
                  <a:lnTo>
                    <a:pt x="224670" y="179697"/>
                  </a:lnTo>
                  <a:lnTo>
                    <a:pt x="224462" y="179593"/>
                  </a:lnTo>
                  <a:lnTo>
                    <a:pt x="224258" y="179506"/>
                  </a:lnTo>
                  <a:lnTo>
                    <a:pt x="223435" y="179202"/>
                  </a:lnTo>
                  <a:lnTo>
                    <a:pt x="223201" y="179074"/>
                  </a:lnTo>
                  <a:lnTo>
                    <a:pt x="222732" y="178779"/>
                  </a:lnTo>
                  <a:lnTo>
                    <a:pt x="222517" y="178688"/>
                  </a:lnTo>
                  <a:lnTo>
                    <a:pt x="222075" y="178797"/>
                  </a:lnTo>
                  <a:lnTo>
                    <a:pt x="222219" y="179165"/>
                  </a:lnTo>
                  <a:lnTo>
                    <a:pt x="222491" y="179902"/>
                  </a:lnTo>
                  <a:lnTo>
                    <a:pt x="222744" y="180643"/>
                  </a:lnTo>
                  <a:lnTo>
                    <a:pt x="222849" y="180920"/>
                  </a:lnTo>
                  <a:lnTo>
                    <a:pt x="222963" y="181193"/>
                  </a:lnTo>
                  <a:lnTo>
                    <a:pt x="223065" y="181471"/>
                  </a:lnTo>
                  <a:lnTo>
                    <a:pt x="223144" y="181748"/>
                  </a:lnTo>
                  <a:lnTo>
                    <a:pt x="223178" y="182021"/>
                  </a:lnTo>
                  <a:lnTo>
                    <a:pt x="223152" y="182294"/>
                  </a:lnTo>
                  <a:lnTo>
                    <a:pt x="223080" y="182566"/>
                  </a:lnTo>
                  <a:lnTo>
                    <a:pt x="223072" y="182880"/>
                  </a:lnTo>
                  <a:lnTo>
                    <a:pt x="223057" y="183199"/>
                  </a:lnTo>
                  <a:lnTo>
                    <a:pt x="223038" y="183512"/>
                  </a:lnTo>
                  <a:lnTo>
                    <a:pt x="223012" y="183826"/>
                  </a:lnTo>
                  <a:lnTo>
                    <a:pt x="222978" y="184140"/>
                  </a:lnTo>
                  <a:lnTo>
                    <a:pt x="222914" y="184499"/>
                  </a:lnTo>
                  <a:lnTo>
                    <a:pt x="222747" y="185208"/>
                  </a:lnTo>
                  <a:lnTo>
                    <a:pt x="222683" y="185568"/>
                  </a:lnTo>
                  <a:lnTo>
                    <a:pt x="222657" y="185922"/>
                  </a:lnTo>
                  <a:lnTo>
                    <a:pt x="222664" y="186163"/>
                  </a:lnTo>
                  <a:lnTo>
                    <a:pt x="222687" y="186404"/>
                  </a:lnTo>
                  <a:lnTo>
                    <a:pt x="222717" y="186650"/>
                  </a:lnTo>
                  <a:lnTo>
                    <a:pt x="222759" y="186891"/>
                  </a:lnTo>
                  <a:lnTo>
                    <a:pt x="222800" y="187127"/>
                  </a:lnTo>
                  <a:lnTo>
                    <a:pt x="222891" y="187518"/>
                  </a:lnTo>
                  <a:lnTo>
                    <a:pt x="223004" y="187905"/>
                  </a:lnTo>
                  <a:lnTo>
                    <a:pt x="223265" y="188669"/>
                  </a:lnTo>
                  <a:lnTo>
                    <a:pt x="223616" y="189751"/>
                  </a:lnTo>
                  <a:lnTo>
                    <a:pt x="223733" y="190101"/>
                  </a:lnTo>
                  <a:lnTo>
                    <a:pt x="223843" y="190451"/>
                  </a:lnTo>
                  <a:lnTo>
                    <a:pt x="223937" y="190806"/>
                  </a:lnTo>
                  <a:lnTo>
                    <a:pt x="223979" y="191020"/>
                  </a:lnTo>
                  <a:lnTo>
                    <a:pt x="224035" y="191465"/>
                  </a:lnTo>
                  <a:lnTo>
                    <a:pt x="224084" y="191670"/>
                  </a:lnTo>
                  <a:lnTo>
                    <a:pt x="224171" y="191852"/>
                  </a:lnTo>
                  <a:lnTo>
                    <a:pt x="224398" y="192057"/>
                  </a:lnTo>
                  <a:lnTo>
                    <a:pt x="224734" y="192202"/>
                  </a:lnTo>
                  <a:lnTo>
                    <a:pt x="225134" y="192298"/>
                  </a:lnTo>
                  <a:lnTo>
                    <a:pt x="225550" y="192366"/>
                  </a:lnTo>
                  <a:lnTo>
                    <a:pt x="225939" y="192420"/>
                  </a:lnTo>
                  <a:lnTo>
                    <a:pt x="226154" y="192443"/>
                  </a:lnTo>
                  <a:lnTo>
                    <a:pt x="226369" y="192448"/>
                  </a:lnTo>
                  <a:lnTo>
                    <a:pt x="226588" y="192448"/>
                  </a:lnTo>
                  <a:lnTo>
                    <a:pt x="226804" y="192457"/>
                  </a:lnTo>
                  <a:lnTo>
                    <a:pt x="227015" y="192484"/>
                  </a:lnTo>
                  <a:lnTo>
                    <a:pt x="227302" y="192543"/>
                  </a:lnTo>
                  <a:lnTo>
                    <a:pt x="227589" y="192620"/>
                  </a:lnTo>
                  <a:lnTo>
                    <a:pt x="227873" y="192720"/>
                  </a:lnTo>
                  <a:lnTo>
                    <a:pt x="228137" y="192848"/>
                  </a:lnTo>
                  <a:lnTo>
                    <a:pt x="228375" y="193002"/>
                  </a:lnTo>
                  <a:lnTo>
                    <a:pt x="228609" y="193221"/>
                  </a:lnTo>
                  <a:lnTo>
                    <a:pt x="228820" y="193484"/>
                  </a:lnTo>
                  <a:lnTo>
                    <a:pt x="229002" y="193775"/>
                  </a:lnTo>
                  <a:lnTo>
                    <a:pt x="229149" y="194085"/>
                  </a:lnTo>
                  <a:lnTo>
                    <a:pt x="229262" y="194389"/>
                  </a:lnTo>
                  <a:lnTo>
                    <a:pt x="229334" y="194726"/>
                  </a:lnTo>
                  <a:lnTo>
                    <a:pt x="229368" y="195081"/>
                  </a:lnTo>
                  <a:lnTo>
                    <a:pt x="229364" y="195444"/>
                  </a:lnTo>
                  <a:lnTo>
                    <a:pt x="229323" y="195799"/>
                  </a:lnTo>
                  <a:lnTo>
                    <a:pt x="229240" y="196131"/>
                  </a:lnTo>
                  <a:lnTo>
                    <a:pt x="228983" y="196663"/>
                  </a:lnTo>
                  <a:lnTo>
                    <a:pt x="228488" y="197727"/>
                  </a:lnTo>
                  <a:lnTo>
                    <a:pt x="228246" y="198264"/>
                  </a:lnTo>
                  <a:lnTo>
                    <a:pt x="228008" y="198805"/>
                  </a:lnTo>
                  <a:lnTo>
                    <a:pt x="227635" y="199660"/>
                  </a:lnTo>
                  <a:lnTo>
                    <a:pt x="227453" y="200087"/>
                  </a:lnTo>
                  <a:lnTo>
                    <a:pt x="227279" y="200519"/>
                  </a:lnTo>
                  <a:lnTo>
                    <a:pt x="227121" y="200960"/>
                  </a:lnTo>
                  <a:lnTo>
                    <a:pt x="226879" y="201656"/>
                  </a:lnTo>
                  <a:lnTo>
                    <a:pt x="226766" y="202011"/>
                  </a:lnTo>
                  <a:lnTo>
                    <a:pt x="226683" y="202365"/>
                  </a:lnTo>
                  <a:lnTo>
                    <a:pt x="226634" y="202725"/>
                  </a:lnTo>
                  <a:lnTo>
                    <a:pt x="226645" y="203038"/>
                  </a:lnTo>
                  <a:lnTo>
                    <a:pt x="226698" y="203361"/>
                  </a:lnTo>
                  <a:lnTo>
                    <a:pt x="226762" y="203680"/>
                  </a:lnTo>
                  <a:lnTo>
                    <a:pt x="226807" y="203993"/>
                  </a:lnTo>
                  <a:lnTo>
                    <a:pt x="226804" y="204307"/>
                  </a:lnTo>
                  <a:lnTo>
                    <a:pt x="226724" y="204639"/>
                  </a:lnTo>
                  <a:lnTo>
                    <a:pt x="226596" y="204966"/>
                  </a:lnTo>
                  <a:lnTo>
                    <a:pt x="226267" y="205612"/>
                  </a:lnTo>
                  <a:lnTo>
                    <a:pt x="226120" y="205940"/>
                  </a:lnTo>
                  <a:lnTo>
                    <a:pt x="225784" y="206740"/>
                  </a:lnTo>
                  <a:lnTo>
                    <a:pt x="225622" y="207140"/>
                  </a:lnTo>
                  <a:lnTo>
                    <a:pt x="225478" y="207549"/>
                  </a:lnTo>
                  <a:lnTo>
                    <a:pt x="225365" y="207963"/>
                  </a:lnTo>
                  <a:lnTo>
                    <a:pt x="225297" y="208336"/>
                  </a:lnTo>
                  <a:lnTo>
                    <a:pt x="225255" y="208718"/>
                  </a:lnTo>
                  <a:lnTo>
                    <a:pt x="225225" y="209100"/>
                  </a:lnTo>
                  <a:lnTo>
                    <a:pt x="225210" y="209487"/>
                  </a:lnTo>
                  <a:lnTo>
                    <a:pt x="225202" y="209869"/>
                  </a:lnTo>
                  <a:lnTo>
                    <a:pt x="225210" y="210119"/>
                  </a:lnTo>
                  <a:lnTo>
                    <a:pt x="225229" y="210369"/>
                  </a:lnTo>
                  <a:lnTo>
                    <a:pt x="225251" y="210619"/>
                  </a:lnTo>
                  <a:lnTo>
                    <a:pt x="225263" y="210869"/>
                  </a:lnTo>
                  <a:lnTo>
                    <a:pt x="225248" y="211119"/>
                  </a:lnTo>
                  <a:lnTo>
                    <a:pt x="225210" y="211292"/>
                  </a:lnTo>
                  <a:lnTo>
                    <a:pt x="225093" y="211633"/>
                  </a:lnTo>
                  <a:lnTo>
                    <a:pt x="225048" y="211801"/>
                  </a:lnTo>
                  <a:lnTo>
                    <a:pt x="225036" y="211970"/>
                  </a:lnTo>
                  <a:lnTo>
                    <a:pt x="225070" y="212174"/>
                  </a:lnTo>
                  <a:lnTo>
                    <a:pt x="225142" y="212379"/>
                  </a:lnTo>
                  <a:lnTo>
                    <a:pt x="225244" y="212579"/>
                  </a:lnTo>
                  <a:lnTo>
                    <a:pt x="225357" y="212775"/>
                  </a:lnTo>
                  <a:lnTo>
                    <a:pt x="225478" y="212961"/>
                  </a:lnTo>
                  <a:lnTo>
                    <a:pt x="225599" y="213116"/>
                  </a:lnTo>
                  <a:lnTo>
                    <a:pt x="225894" y="213393"/>
                  </a:lnTo>
                  <a:lnTo>
                    <a:pt x="226022" y="213538"/>
                  </a:lnTo>
                  <a:lnTo>
                    <a:pt x="226120" y="213698"/>
                  </a:lnTo>
                  <a:lnTo>
                    <a:pt x="226177" y="213843"/>
                  </a:lnTo>
                  <a:lnTo>
                    <a:pt x="226230" y="214007"/>
                  </a:lnTo>
                  <a:lnTo>
                    <a:pt x="226267" y="214175"/>
                  </a:lnTo>
                  <a:lnTo>
                    <a:pt x="226147" y="214475"/>
                  </a:lnTo>
                  <a:lnTo>
                    <a:pt x="226014" y="214489"/>
                  </a:lnTo>
                  <a:lnTo>
                    <a:pt x="225860" y="214489"/>
                  </a:lnTo>
                  <a:lnTo>
                    <a:pt x="225708" y="214503"/>
                  </a:lnTo>
                  <a:lnTo>
                    <a:pt x="225580" y="214543"/>
                  </a:lnTo>
                  <a:lnTo>
                    <a:pt x="225452" y="214662"/>
                  </a:lnTo>
                  <a:lnTo>
                    <a:pt x="225350" y="214835"/>
                  </a:lnTo>
                  <a:lnTo>
                    <a:pt x="225266" y="215039"/>
                  </a:lnTo>
                  <a:lnTo>
                    <a:pt x="225210" y="215253"/>
                  </a:lnTo>
                  <a:lnTo>
                    <a:pt x="225172" y="215458"/>
                  </a:lnTo>
                  <a:lnTo>
                    <a:pt x="225161" y="215680"/>
                  </a:lnTo>
                  <a:lnTo>
                    <a:pt x="225180" y="215921"/>
                  </a:lnTo>
                  <a:lnTo>
                    <a:pt x="225233" y="216158"/>
                  </a:lnTo>
                  <a:lnTo>
                    <a:pt x="225312" y="216381"/>
                  </a:lnTo>
                  <a:lnTo>
                    <a:pt x="225418" y="216576"/>
                  </a:lnTo>
                  <a:lnTo>
                    <a:pt x="225610" y="216767"/>
                  </a:lnTo>
                  <a:lnTo>
                    <a:pt x="225875" y="216904"/>
                  </a:lnTo>
                  <a:lnTo>
                    <a:pt x="226181" y="217017"/>
                  </a:lnTo>
                  <a:lnTo>
                    <a:pt x="226494" y="217127"/>
                  </a:lnTo>
                  <a:lnTo>
                    <a:pt x="226781" y="217258"/>
                  </a:lnTo>
                  <a:lnTo>
                    <a:pt x="227132" y="217445"/>
                  </a:lnTo>
                  <a:lnTo>
                    <a:pt x="227499" y="217631"/>
                  </a:lnTo>
                  <a:lnTo>
                    <a:pt x="227850" y="217836"/>
                  </a:lnTo>
                  <a:lnTo>
                    <a:pt x="228160" y="218063"/>
                  </a:lnTo>
                  <a:lnTo>
                    <a:pt x="228397" y="218341"/>
                  </a:lnTo>
                  <a:lnTo>
                    <a:pt x="228548" y="218636"/>
                  </a:lnTo>
                  <a:lnTo>
                    <a:pt x="228654" y="218977"/>
                  </a:lnTo>
                  <a:lnTo>
                    <a:pt x="228715" y="219337"/>
                  </a:lnTo>
                  <a:lnTo>
                    <a:pt x="228749" y="219700"/>
                  </a:lnTo>
                  <a:lnTo>
                    <a:pt x="228764" y="220055"/>
                  </a:lnTo>
                  <a:lnTo>
                    <a:pt x="228718" y="220565"/>
                  </a:lnTo>
                  <a:lnTo>
                    <a:pt x="228590" y="221083"/>
                  </a:lnTo>
                  <a:lnTo>
                    <a:pt x="228409" y="221597"/>
                  </a:lnTo>
                  <a:lnTo>
                    <a:pt x="227997" y="222606"/>
                  </a:lnTo>
                  <a:lnTo>
                    <a:pt x="227774" y="223175"/>
                  </a:lnTo>
                  <a:lnTo>
                    <a:pt x="227529" y="223743"/>
                  </a:lnTo>
                  <a:lnTo>
                    <a:pt x="227264" y="224298"/>
                  </a:lnTo>
                  <a:lnTo>
                    <a:pt x="226970" y="224835"/>
                  </a:lnTo>
                  <a:lnTo>
                    <a:pt x="226641" y="225344"/>
                  </a:lnTo>
                  <a:lnTo>
                    <a:pt x="226328" y="225772"/>
                  </a:lnTo>
                  <a:lnTo>
                    <a:pt x="225992" y="226185"/>
                  </a:lnTo>
                  <a:lnTo>
                    <a:pt x="225629" y="226581"/>
                  </a:lnTo>
                  <a:lnTo>
                    <a:pt x="225248" y="226954"/>
                  </a:lnTo>
                  <a:lnTo>
                    <a:pt x="224840" y="227286"/>
                  </a:lnTo>
                  <a:lnTo>
                    <a:pt x="224496" y="227545"/>
                  </a:lnTo>
                  <a:lnTo>
                    <a:pt x="224137" y="227795"/>
                  </a:lnTo>
                  <a:lnTo>
                    <a:pt x="223763" y="228023"/>
                  </a:lnTo>
                  <a:lnTo>
                    <a:pt x="223378" y="228200"/>
                  </a:lnTo>
                  <a:lnTo>
                    <a:pt x="222989" y="228305"/>
                  </a:lnTo>
                  <a:lnTo>
                    <a:pt x="222676" y="228341"/>
                  </a:lnTo>
                  <a:lnTo>
                    <a:pt x="222351" y="228346"/>
                  </a:lnTo>
                  <a:lnTo>
                    <a:pt x="222022" y="228318"/>
                  </a:lnTo>
                  <a:lnTo>
                    <a:pt x="221709" y="228255"/>
                  </a:lnTo>
                  <a:lnTo>
                    <a:pt x="221422" y="228150"/>
                  </a:lnTo>
                  <a:lnTo>
                    <a:pt x="221207" y="228014"/>
                  </a:lnTo>
                  <a:lnTo>
                    <a:pt x="221010" y="227845"/>
                  </a:lnTo>
                  <a:lnTo>
                    <a:pt x="220825" y="227654"/>
                  </a:lnTo>
                  <a:lnTo>
                    <a:pt x="220644" y="227459"/>
                  </a:lnTo>
                  <a:lnTo>
                    <a:pt x="220455" y="227277"/>
                  </a:lnTo>
                  <a:lnTo>
                    <a:pt x="220089" y="226972"/>
                  </a:lnTo>
                  <a:lnTo>
                    <a:pt x="219345" y="226372"/>
                  </a:lnTo>
                  <a:lnTo>
                    <a:pt x="218986" y="226063"/>
                  </a:lnTo>
                  <a:lnTo>
                    <a:pt x="218646" y="225735"/>
                  </a:lnTo>
                  <a:lnTo>
                    <a:pt x="218359" y="225426"/>
                  </a:lnTo>
                  <a:lnTo>
                    <a:pt x="218079" y="225103"/>
                  </a:lnTo>
                  <a:lnTo>
                    <a:pt x="217815" y="224771"/>
                  </a:lnTo>
                  <a:lnTo>
                    <a:pt x="217573" y="224430"/>
                  </a:lnTo>
                  <a:lnTo>
                    <a:pt x="217366" y="224066"/>
                  </a:lnTo>
                  <a:lnTo>
                    <a:pt x="217188" y="223634"/>
                  </a:lnTo>
                  <a:lnTo>
                    <a:pt x="217064" y="223175"/>
                  </a:lnTo>
                  <a:lnTo>
                    <a:pt x="216871" y="222220"/>
                  </a:lnTo>
                  <a:lnTo>
                    <a:pt x="216750" y="221756"/>
                  </a:lnTo>
                  <a:lnTo>
                    <a:pt x="216588" y="221260"/>
                  </a:lnTo>
                  <a:lnTo>
                    <a:pt x="216221" y="220287"/>
                  </a:lnTo>
                  <a:lnTo>
                    <a:pt x="216044" y="219801"/>
                  </a:lnTo>
                  <a:lnTo>
                    <a:pt x="215874" y="219309"/>
                  </a:lnTo>
                  <a:lnTo>
                    <a:pt x="215727" y="218850"/>
                  </a:lnTo>
                  <a:lnTo>
                    <a:pt x="215451" y="217922"/>
                  </a:lnTo>
                  <a:lnTo>
                    <a:pt x="215319" y="217459"/>
                  </a:lnTo>
                  <a:lnTo>
                    <a:pt x="215194" y="216995"/>
                  </a:lnTo>
                  <a:lnTo>
                    <a:pt x="215077" y="216599"/>
                  </a:lnTo>
                  <a:lnTo>
                    <a:pt x="214956" y="216208"/>
                  </a:lnTo>
                  <a:lnTo>
                    <a:pt x="214843" y="215812"/>
                  </a:lnTo>
                  <a:lnTo>
                    <a:pt x="214756" y="215412"/>
                  </a:lnTo>
                  <a:lnTo>
                    <a:pt x="214703" y="215012"/>
                  </a:lnTo>
                  <a:lnTo>
                    <a:pt x="214699" y="214648"/>
                  </a:lnTo>
                  <a:lnTo>
                    <a:pt x="214722" y="214280"/>
                  </a:lnTo>
                  <a:lnTo>
                    <a:pt x="214767" y="213911"/>
                  </a:lnTo>
                  <a:lnTo>
                    <a:pt x="214820" y="213543"/>
                  </a:lnTo>
                  <a:lnTo>
                    <a:pt x="214866" y="213175"/>
                  </a:lnTo>
                  <a:lnTo>
                    <a:pt x="214952" y="212388"/>
                  </a:lnTo>
                  <a:lnTo>
                    <a:pt x="215051" y="211597"/>
                  </a:lnTo>
                  <a:lnTo>
                    <a:pt x="215156" y="210810"/>
                  </a:lnTo>
                  <a:lnTo>
                    <a:pt x="215270" y="210023"/>
                  </a:lnTo>
                  <a:lnTo>
                    <a:pt x="215390" y="209237"/>
                  </a:lnTo>
                  <a:lnTo>
                    <a:pt x="215485" y="208714"/>
                  </a:lnTo>
                  <a:lnTo>
                    <a:pt x="215693" y="207668"/>
                  </a:lnTo>
                  <a:lnTo>
                    <a:pt x="215779" y="207140"/>
                  </a:lnTo>
                  <a:lnTo>
                    <a:pt x="215828" y="206617"/>
                  </a:lnTo>
                  <a:lnTo>
                    <a:pt x="215847" y="206294"/>
                  </a:lnTo>
                  <a:lnTo>
                    <a:pt x="215874" y="205971"/>
                  </a:lnTo>
                  <a:lnTo>
                    <a:pt x="215802" y="205380"/>
                  </a:lnTo>
                  <a:lnTo>
                    <a:pt x="215749" y="205194"/>
                  </a:lnTo>
                  <a:lnTo>
                    <a:pt x="215681" y="205012"/>
                  </a:lnTo>
                  <a:lnTo>
                    <a:pt x="215598" y="204830"/>
                  </a:lnTo>
                  <a:lnTo>
                    <a:pt x="215413" y="204485"/>
                  </a:lnTo>
                  <a:lnTo>
                    <a:pt x="215277" y="204271"/>
                  </a:lnTo>
                  <a:lnTo>
                    <a:pt x="215122" y="204062"/>
                  </a:lnTo>
                  <a:lnTo>
                    <a:pt x="214956" y="203861"/>
                  </a:lnTo>
                  <a:lnTo>
                    <a:pt x="214620" y="203470"/>
                  </a:lnTo>
                  <a:lnTo>
                    <a:pt x="214450" y="203288"/>
                  </a:lnTo>
                  <a:lnTo>
                    <a:pt x="214103" y="202938"/>
                  </a:lnTo>
                  <a:lnTo>
                    <a:pt x="213936" y="202761"/>
                  </a:lnTo>
                  <a:lnTo>
                    <a:pt x="213785" y="202565"/>
                  </a:lnTo>
                  <a:lnTo>
                    <a:pt x="213668" y="202406"/>
                  </a:lnTo>
                  <a:lnTo>
                    <a:pt x="213551" y="202238"/>
                  </a:lnTo>
                  <a:lnTo>
                    <a:pt x="213442" y="202065"/>
                  </a:lnTo>
                  <a:lnTo>
                    <a:pt x="213362" y="201888"/>
                  </a:lnTo>
                  <a:lnTo>
                    <a:pt x="213404" y="201115"/>
                  </a:lnTo>
                  <a:lnTo>
                    <a:pt x="213510" y="200942"/>
                  </a:lnTo>
                  <a:lnTo>
                    <a:pt x="213672" y="200787"/>
                  </a:lnTo>
                  <a:lnTo>
                    <a:pt x="213853" y="200642"/>
                  </a:lnTo>
                  <a:lnTo>
                    <a:pt x="214012" y="200487"/>
                  </a:lnTo>
                  <a:lnTo>
                    <a:pt x="214118" y="200314"/>
                  </a:lnTo>
                  <a:lnTo>
                    <a:pt x="214156" y="200073"/>
                  </a:lnTo>
                  <a:lnTo>
                    <a:pt x="214129" y="199805"/>
                  </a:lnTo>
                  <a:lnTo>
                    <a:pt x="214057" y="199523"/>
                  </a:lnTo>
                  <a:lnTo>
                    <a:pt x="213884" y="198978"/>
                  </a:lnTo>
                  <a:lnTo>
                    <a:pt x="213797" y="198691"/>
                  </a:lnTo>
                  <a:lnTo>
                    <a:pt x="213698" y="198400"/>
                  </a:lnTo>
                  <a:lnTo>
                    <a:pt x="213585" y="198118"/>
                  </a:lnTo>
                  <a:lnTo>
                    <a:pt x="213449" y="197859"/>
                  </a:lnTo>
                  <a:lnTo>
                    <a:pt x="213279" y="197632"/>
                  </a:lnTo>
                  <a:lnTo>
                    <a:pt x="213147" y="197513"/>
                  </a:lnTo>
                  <a:lnTo>
                    <a:pt x="213003" y="197404"/>
                  </a:lnTo>
                  <a:lnTo>
                    <a:pt x="212698" y="197204"/>
                  </a:lnTo>
                  <a:lnTo>
                    <a:pt x="212550" y="197100"/>
                  </a:lnTo>
                  <a:lnTo>
                    <a:pt x="212301" y="196899"/>
                  </a:lnTo>
                  <a:lnTo>
                    <a:pt x="211818" y="196472"/>
                  </a:lnTo>
                  <a:lnTo>
                    <a:pt x="211572" y="196267"/>
                  </a:lnTo>
                  <a:lnTo>
                    <a:pt x="211312" y="196081"/>
                  </a:lnTo>
                  <a:lnTo>
                    <a:pt x="211115" y="195954"/>
                  </a:lnTo>
                  <a:lnTo>
                    <a:pt x="210911" y="195835"/>
                  </a:lnTo>
                  <a:lnTo>
                    <a:pt x="210707" y="195722"/>
                  </a:lnTo>
                  <a:lnTo>
                    <a:pt x="210496" y="195613"/>
                  </a:lnTo>
                  <a:lnTo>
                    <a:pt x="210027" y="195381"/>
                  </a:lnTo>
                  <a:lnTo>
                    <a:pt x="209759" y="195267"/>
                  </a:lnTo>
                  <a:lnTo>
                    <a:pt x="209227" y="195030"/>
                  </a:lnTo>
                  <a:lnTo>
                    <a:pt x="208974" y="194890"/>
                  </a:lnTo>
                  <a:lnTo>
                    <a:pt x="208694" y="194717"/>
                  </a:lnTo>
                  <a:lnTo>
                    <a:pt x="208422" y="194530"/>
                  </a:lnTo>
                  <a:lnTo>
                    <a:pt x="208162" y="194335"/>
                  </a:lnTo>
                  <a:lnTo>
                    <a:pt x="207909" y="194121"/>
                  </a:lnTo>
                  <a:lnTo>
                    <a:pt x="207667" y="193903"/>
                  </a:lnTo>
                  <a:lnTo>
                    <a:pt x="207452" y="193703"/>
                  </a:lnTo>
                  <a:lnTo>
                    <a:pt x="207029" y="193293"/>
                  </a:lnTo>
                  <a:lnTo>
                    <a:pt x="206814" y="193098"/>
                  </a:lnTo>
                  <a:lnTo>
                    <a:pt x="206583" y="192921"/>
                  </a:lnTo>
                  <a:lnTo>
                    <a:pt x="206194" y="192675"/>
                  </a:lnTo>
                  <a:lnTo>
                    <a:pt x="205779" y="192457"/>
                  </a:lnTo>
                  <a:lnTo>
                    <a:pt x="205344" y="192275"/>
                  </a:lnTo>
                  <a:lnTo>
                    <a:pt x="204902" y="192138"/>
                  </a:lnTo>
                  <a:lnTo>
                    <a:pt x="204464" y="192066"/>
                  </a:lnTo>
                  <a:lnTo>
                    <a:pt x="204136" y="192047"/>
                  </a:lnTo>
                  <a:lnTo>
                    <a:pt x="203800" y="192057"/>
                  </a:lnTo>
                  <a:lnTo>
                    <a:pt x="203464" y="192093"/>
                  </a:lnTo>
                  <a:lnTo>
                    <a:pt x="202856" y="192343"/>
                  </a:lnTo>
                  <a:lnTo>
                    <a:pt x="202580" y="192466"/>
                  </a:lnTo>
                  <a:lnTo>
                    <a:pt x="202036" y="192734"/>
                  </a:lnTo>
                  <a:lnTo>
                    <a:pt x="201760" y="192857"/>
                  </a:lnTo>
                  <a:lnTo>
                    <a:pt x="201477" y="192948"/>
                  </a:lnTo>
                  <a:lnTo>
                    <a:pt x="201213" y="193002"/>
                  </a:lnTo>
                  <a:lnTo>
                    <a:pt x="200937" y="193039"/>
                  </a:lnTo>
                  <a:lnTo>
                    <a:pt x="200386" y="193080"/>
                  </a:lnTo>
                  <a:lnTo>
                    <a:pt x="200110" y="193111"/>
                  </a:lnTo>
                  <a:lnTo>
                    <a:pt x="199880" y="193143"/>
                  </a:lnTo>
                  <a:lnTo>
                    <a:pt x="199423" y="193221"/>
                  </a:lnTo>
                  <a:lnTo>
                    <a:pt x="199192" y="193252"/>
                  </a:lnTo>
                  <a:lnTo>
                    <a:pt x="198966" y="193275"/>
                  </a:lnTo>
                  <a:lnTo>
                    <a:pt x="198652" y="193298"/>
                  </a:lnTo>
                  <a:lnTo>
                    <a:pt x="198339" y="193316"/>
                  </a:lnTo>
                  <a:lnTo>
                    <a:pt x="198025" y="193321"/>
                  </a:lnTo>
                  <a:lnTo>
                    <a:pt x="197715" y="193298"/>
                  </a:lnTo>
                  <a:lnTo>
                    <a:pt x="197413" y="193248"/>
                  </a:lnTo>
                  <a:lnTo>
                    <a:pt x="197089" y="193157"/>
                  </a:lnTo>
                  <a:lnTo>
                    <a:pt x="196760" y="193030"/>
                  </a:lnTo>
                  <a:lnTo>
                    <a:pt x="196446" y="192871"/>
                  </a:lnTo>
                  <a:lnTo>
                    <a:pt x="196148" y="192689"/>
                  </a:lnTo>
                  <a:lnTo>
                    <a:pt x="195876" y="192479"/>
                  </a:lnTo>
                  <a:lnTo>
                    <a:pt x="195668" y="192279"/>
                  </a:lnTo>
                  <a:lnTo>
                    <a:pt x="195480" y="192057"/>
                  </a:lnTo>
                  <a:lnTo>
                    <a:pt x="195302" y="191816"/>
                  </a:lnTo>
                  <a:lnTo>
                    <a:pt x="194977" y="191320"/>
                  </a:lnTo>
                  <a:lnTo>
                    <a:pt x="194811" y="191052"/>
                  </a:lnTo>
                  <a:lnTo>
                    <a:pt x="194656" y="190783"/>
                  </a:lnTo>
                  <a:lnTo>
                    <a:pt x="194513" y="190506"/>
                  </a:lnTo>
                  <a:lnTo>
                    <a:pt x="194381" y="190224"/>
                  </a:lnTo>
                  <a:lnTo>
                    <a:pt x="194260" y="189933"/>
                  </a:lnTo>
                  <a:lnTo>
                    <a:pt x="194120" y="189528"/>
                  </a:lnTo>
                  <a:lnTo>
                    <a:pt x="194003" y="189105"/>
                  </a:lnTo>
                  <a:lnTo>
                    <a:pt x="193909" y="188673"/>
                  </a:lnTo>
                  <a:lnTo>
                    <a:pt x="193844" y="188241"/>
                  </a:lnTo>
                  <a:lnTo>
                    <a:pt x="193803" y="187809"/>
                  </a:lnTo>
                  <a:lnTo>
                    <a:pt x="193750" y="187573"/>
                  </a:lnTo>
                  <a:lnTo>
                    <a:pt x="193686" y="187341"/>
                  </a:lnTo>
                  <a:lnTo>
                    <a:pt x="193599" y="187136"/>
                  </a:lnTo>
                  <a:lnTo>
                    <a:pt x="193474" y="186982"/>
                  </a:lnTo>
                  <a:lnTo>
                    <a:pt x="193293" y="186882"/>
                  </a:lnTo>
                  <a:lnTo>
                    <a:pt x="193070" y="186832"/>
                  </a:lnTo>
                  <a:lnTo>
                    <a:pt x="192817" y="186814"/>
                  </a:lnTo>
                  <a:lnTo>
                    <a:pt x="192560" y="186804"/>
                  </a:lnTo>
                  <a:lnTo>
                    <a:pt x="192315" y="186786"/>
                  </a:lnTo>
                  <a:lnTo>
                    <a:pt x="191665" y="186673"/>
                  </a:lnTo>
                  <a:lnTo>
                    <a:pt x="191340" y="186623"/>
                  </a:lnTo>
                  <a:lnTo>
                    <a:pt x="191016" y="186586"/>
                  </a:lnTo>
                  <a:lnTo>
                    <a:pt x="190691" y="186582"/>
                  </a:lnTo>
                  <a:lnTo>
                    <a:pt x="190513" y="186586"/>
                  </a:lnTo>
                  <a:lnTo>
                    <a:pt x="190332" y="186586"/>
                  </a:lnTo>
                  <a:lnTo>
                    <a:pt x="190151" y="186600"/>
                  </a:lnTo>
                  <a:lnTo>
                    <a:pt x="189977" y="186627"/>
                  </a:lnTo>
                  <a:lnTo>
                    <a:pt x="189818" y="186682"/>
                  </a:lnTo>
                  <a:lnTo>
                    <a:pt x="189652" y="186991"/>
                  </a:lnTo>
                  <a:lnTo>
                    <a:pt x="189482" y="187291"/>
                  </a:lnTo>
                  <a:lnTo>
                    <a:pt x="189267" y="187682"/>
                  </a:lnTo>
                  <a:lnTo>
                    <a:pt x="189139" y="187928"/>
                  </a:lnTo>
                  <a:lnTo>
                    <a:pt x="189002" y="188169"/>
                  </a:lnTo>
                  <a:lnTo>
                    <a:pt x="188852" y="188387"/>
                  </a:lnTo>
                  <a:lnTo>
                    <a:pt x="188678" y="188578"/>
                  </a:lnTo>
                  <a:lnTo>
                    <a:pt x="188504" y="188728"/>
                  </a:lnTo>
                  <a:lnTo>
                    <a:pt x="188315" y="188869"/>
                  </a:lnTo>
                  <a:lnTo>
                    <a:pt x="188115" y="188992"/>
                  </a:lnTo>
                  <a:lnTo>
                    <a:pt x="187907" y="189083"/>
                  </a:lnTo>
                  <a:lnTo>
                    <a:pt x="187707" y="189119"/>
                  </a:lnTo>
                  <a:lnTo>
                    <a:pt x="187564" y="189114"/>
                  </a:lnTo>
                  <a:lnTo>
                    <a:pt x="187405" y="189096"/>
                  </a:lnTo>
                  <a:lnTo>
                    <a:pt x="187254" y="189055"/>
                  </a:lnTo>
                  <a:lnTo>
                    <a:pt x="187009" y="188924"/>
                  </a:lnTo>
                  <a:lnTo>
                    <a:pt x="186959" y="188769"/>
                  </a:lnTo>
                  <a:lnTo>
                    <a:pt x="186982" y="188532"/>
                  </a:lnTo>
                  <a:lnTo>
                    <a:pt x="187054" y="188246"/>
                  </a:lnTo>
                  <a:lnTo>
                    <a:pt x="187152" y="187959"/>
                  </a:lnTo>
                  <a:lnTo>
                    <a:pt x="187254" y="187705"/>
                  </a:lnTo>
                  <a:lnTo>
                    <a:pt x="187330" y="187546"/>
                  </a:lnTo>
                  <a:lnTo>
                    <a:pt x="187424" y="187391"/>
                  </a:lnTo>
                  <a:lnTo>
                    <a:pt x="187624" y="187091"/>
                  </a:lnTo>
                  <a:lnTo>
                    <a:pt x="187711" y="186932"/>
                  </a:lnTo>
                  <a:lnTo>
                    <a:pt x="187817" y="186673"/>
                  </a:lnTo>
                  <a:lnTo>
                    <a:pt x="187907" y="186400"/>
                  </a:lnTo>
                  <a:lnTo>
                    <a:pt x="187987" y="186122"/>
                  </a:lnTo>
                  <a:lnTo>
                    <a:pt x="188138" y="185568"/>
                  </a:lnTo>
                  <a:lnTo>
                    <a:pt x="188425" y="184567"/>
                  </a:lnTo>
                  <a:lnTo>
                    <a:pt x="188493" y="184317"/>
                  </a:lnTo>
                  <a:lnTo>
                    <a:pt x="188599" y="183803"/>
                  </a:lnTo>
                  <a:lnTo>
                    <a:pt x="188614" y="183408"/>
                  </a:lnTo>
                  <a:lnTo>
                    <a:pt x="188670" y="183153"/>
                  </a:lnTo>
                  <a:lnTo>
                    <a:pt x="188738" y="182908"/>
                  </a:lnTo>
                  <a:lnTo>
                    <a:pt x="188821" y="182662"/>
                  </a:lnTo>
                  <a:lnTo>
                    <a:pt x="188916" y="182425"/>
                  </a:lnTo>
                  <a:lnTo>
                    <a:pt x="188995" y="182266"/>
                  </a:lnTo>
                  <a:lnTo>
                    <a:pt x="189086" y="182107"/>
                  </a:lnTo>
                  <a:lnTo>
                    <a:pt x="189180" y="181957"/>
                  </a:lnTo>
                  <a:lnTo>
                    <a:pt x="189267" y="181798"/>
                  </a:lnTo>
                  <a:lnTo>
                    <a:pt x="189343" y="181634"/>
                  </a:lnTo>
                  <a:lnTo>
                    <a:pt x="189411" y="181384"/>
                  </a:lnTo>
                  <a:lnTo>
                    <a:pt x="189448" y="181120"/>
                  </a:lnTo>
                  <a:lnTo>
                    <a:pt x="189471" y="180852"/>
                  </a:lnTo>
                  <a:lnTo>
                    <a:pt x="189486" y="180579"/>
                  </a:lnTo>
                  <a:lnTo>
                    <a:pt x="189509" y="180311"/>
                  </a:lnTo>
                  <a:lnTo>
                    <a:pt x="189584" y="179624"/>
                  </a:lnTo>
                  <a:lnTo>
                    <a:pt x="189618" y="179165"/>
                  </a:lnTo>
                  <a:lnTo>
                    <a:pt x="189633" y="178529"/>
                  </a:lnTo>
                  <a:lnTo>
                    <a:pt x="189614" y="177824"/>
                  </a:lnTo>
                  <a:lnTo>
                    <a:pt x="189614" y="177533"/>
                  </a:lnTo>
                  <a:lnTo>
                    <a:pt x="189618" y="177369"/>
                  </a:lnTo>
                  <a:lnTo>
                    <a:pt x="189637" y="177051"/>
                  </a:lnTo>
                  <a:lnTo>
                    <a:pt x="189656" y="176896"/>
                  </a:lnTo>
                  <a:lnTo>
                    <a:pt x="189686" y="176746"/>
                  </a:lnTo>
                  <a:lnTo>
                    <a:pt x="189765" y="176455"/>
                  </a:lnTo>
                  <a:lnTo>
                    <a:pt x="189799" y="176310"/>
                  </a:lnTo>
                  <a:lnTo>
                    <a:pt x="189815" y="176160"/>
                  </a:lnTo>
                  <a:lnTo>
                    <a:pt x="189815" y="176032"/>
                  </a:lnTo>
                  <a:lnTo>
                    <a:pt x="189803" y="175900"/>
                  </a:lnTo>
                  <a:lnTo>
                    <a:pt x="189784" y="175769"/>
                  </a:lnTo>
                  <a:lnTo>
                    <a:pt x="189739" y="175509"/>
                  </a:lnTo>
                  <a:lnTo>
                    <a:pt x="189701" y="175318"/>
                  </a:lnTo>
                  <a:lnTo>
                    <a:pt x="189603" y="174941"/>
                  </a:lnTo>
                  <a:lnTo>
                    <a:pt x="189558" y="174755"/>
                  </a:lnTo>
                  <a:lnTo>
                    <a:pt x="189426" y="174091"/>
                  </a:lnTo>
                  <a:lnTo>
                    <a:pt x="189388" y="173854"/>
                  </a:lnTo>
                  <a:lnTo>
                    <a:pt x="189384" y="173622"/>
                  </a:lnTo>
                  <a:lnTo>
                    <a:pt x="189456" y="173327"/>
                  </a:lnTo>
                  <a:lnTo>
                    <a:pt x="189547" y="173168"/>
                  </a:lnTo>
                  <a:lnTo>
                    <a:pt x="189633" y="173004"/>
                  </a:lnTo>
                  <a:lnTo>
                    <a:pt x="189686" y="172877"/>
                  </a:lnTo>
                  <a:lnTo>
                    <a:pt x="189732" y="172749"/>
                  </a:lnTo>
                  <a:lnTo>
                    <a:pt x="189852" y="172358"/>
                  </a:lnTo>
                  <a:lnTo>
                    <a:pt x="190015" y="171744"/>
                  </a:lnTo>
                  <a:lnTo>
                    <a:pt x="190011" y="171476"/>
                  </a:lnTo>
                  <a:lnTo>
                    <a:pt x="190022" y="171285"/>
                  </a:lnTo>
                  <a:lnTo>
                    <a:pt x="190060" y="170985"/>
                  </a:lnTo>
                  <a:lnTo>
                    <a:pt x="190287" y="170303"/>
                  </a:lnTo>
                  <a:lnTo>
                    <a:pt x="190332" y="170171"/>
                  </a:lnTo>
                  <a:lnTo>
                    <a:pt x="190347" y="169953"/>
                  </a:lnTo>
                  <a:lnTo>
                    <a:pt x="190309" y="169716"/>
                  </a:lnTo>
                  <a:lnTo>
                    <a:pt x="190234" y="169475"/>
                  </a:lnTo>
                  <a:lnTo>
                    <a:pt x="190128" y="169248"/>
                  </a:lnTo>
                  <a:lnTo>
                    <a:pt x="189486" y="168639"/>
                  </a:lnTo>
                  <a:lnTo>
                    <a:pt x="189376" y="168489"/>
                  </a:lnTo>
                  <a:lnTo>
                    <a:pt x="189278" y="168316"/>
                  </a:lnTo>
                  <a:lnTo>
                    <a:pt x="189199" y="168134"/>
                  </a:lnTo>
                  <a:lnTo>
                    <a:pt x="189139" y="167943"/>
                  </a:lnTo>
                  <a:lnTo>
                    <a:pt x="189093" y="167757"/>
                  </a:lnTo>
                  <a:lnTo>
                    <a:pt x="189078" y="167520"/>
                  </a:lnTo>
                  <a:lnTo>
                    <a:pt x="189101" y="167279"/>
                  </a:lnTo>
                  <a:lnTo>
                    <a:pt x="189195" y="166779"/>
                  </a:lnTo>
                  <a:lnTo>
                    <a:pt x="189256" y="166333"/>
                  </a:lnTo>
                  <a:lnTo>
                    <a:pt x="189290" y="166133"/>
                  </a:lnTo>
                  <a:lnTo>
                    <a:pt x="189316" y="165933"/>
                  </a:lnTo>
                  <a:lnTo>
                    <a:pt x="189324" y="165733"/>
                  </a:lnTo>
                  <a:lnTo>
                    <a:pt x="189308" y="165542"/>
                  </a:lnTo>
                  <a:lnTo>
                    <a:pt x="189263" y="165360"/>
                  </a:lnTo>
                  <a:lnTo>
                    <a:pt x="189203" y="165178"/>
                  </a:lnTo>
                  <a:lnTo>
                    <a:pt x="189127" y="165001"/>
                  </a:lnTo>
                  <a:lnTo>
                    <a:pt x="189029" y="164847"/>
                  </a:lnTo>
                  <a:lnTo>
                    <a:pt x="188912" y="164719"/>
                  </a:lnTo>
                  <a:lnTo>
                    <a:pt x="188753" y="164619"/>
                  </a:lnTo>
                  <a:lnTo>
                    <a:pt x="188565" y="164556"/>
                  </a:lnTo>
                  <a:lnTo>
                    <a:pt x="188353" y="164515"/>
                  </a:lnTo>
                  <a:lnTo>
                    <a:pt x="188138" y="164492"/>
                  </a:lnTo>
                  <a:lnTo>
                    <a:pt x="187930" y="164465"/>
                  </a:lnTo>
                  <a:lnTo>
                    <a:pt x="187662" y="164437"/>
                  </a:lnTo>
                  <a:lnTo>
                    <a:pt x="187390" y="164424"/>
                  </a:lnTo>
                  <a:lnTo>
                    <a:pt x="187118" y="164428"/>
                  </a:lnTo>
                  <a:lnTo>
                    <a:pt x="186850" y="164456"/>
                  </a:lnTo>
                  <a:lnTo>
                    <a:pt x="186593" y="164501"/>
                  </a:lnTo>
                  <a:lnTo>
                    <a:pt x="186397" y="164556"/>
                  </a:lnTo>
                  <a:lnTo>
                    <a:pt x="186200" y="164619"/>
                  </a:lnTo>
                  <a:lnTo>
                    <a:pt x="186012" y="164701"/>
                  </a:lnTo>
                  <a:lnTo>
                    <a:pt x="185826" y="164792"/>
                  </a:lnTo>
                  <a:lnTo>
                    <a:pt x="185656" y="164897"/>
                  </a:lnTo>
                  <a:lnTo>
                    <a:pt x="185419" y="165088"/>
                  </a:lnTo>
                  <a:lnTo>
                    <a:pt x="185203" y="165315"/>
                  </a:lnTo>
                  <a:lnTo>
                    <a:pt x="185011" y="165574"/>
                  </a:lnTo>
                  <a:lnTo>
                    <a:pt x="184644" y="166102"/>
                  </a:lnTo>
                  <a:lnTo>
                    <a:pt x="184508" y="166320"/>
                  </a:lnTo>
                  <a:lnTo>
                    <a:pt x="184380" y="166538"/>
                  </a:lnTo>
                  <a:lnTo>
                    <a:pt x="184255" y="166765"/>
                  </a:lnTo>
                  <a:lnTo>
                    <a:pt x="184127" y="166988"/>
                  </a:lnTo>
                  <a:lnTo>
                    <a:pt x="183987" y="167202"/>
                  </a:lnTo>
                  <a:lnTo>
                    <a:pt x="183874" y="167352"/>
                  </a:lnTo>
                  <a:lnTo>
                    <a:pt x="183507" y="167798"/>
                  </a:lnTo>
                  <a:lnTo>
                    <a:pt x="183394" y="167948"/>
                  </a:lnTo>
                  <a:lnTo>
                    <a:pt x="183183" y="168298"/>
                  </a:lnTo>
                  <a:lnTo>
                    <a:pt x="183141" y="168448"/>
                  </a:lnTo>
                  <a:lnTo>
                    <a:pt x="183092" y="168598"/>
                  </a:lnTo>
                  <a:lnTo>
                    <a:pt x="183039" y="168743"/>
                  </a:lnTo>
                  <a:lnTo>
                    <a:pt x="182858" y="169157"/>
                  </a:lnTo>
                  <a:lnTo>
                    <a:pt x="182590" y="169635"/>
                  </a:lnTo>
                  <a:lnTo>
                    <a:pt x="182401" y="170244"/>
                  </a:lnTo>
                  <a:lnTo>
                    <a:pt x="182239" y="170849"/>
                  </a:lnTo>
                  <a:lnTo>
                    <a:pt x="182155" y="171217"/>
                  </a:lnTo>
                  <a:lnTo>
                    <a:pt x="182088" y="171590"/>
                  </a:lnTo>
                  <a:lnTo>
                    <a:pt x="182027" y="171963"/>
                  </a:lnTo>
                  <a:lnTo>
                    <a:pt x="181918" y="172713"/>
                  </a:lnTo>
                  <a:lnTo>
                    <a:pt x="181849" y="173168"/>
                  </a:lnTo>
                  <a:lnTo>
                    <a:pt x="181732" y="174077"/>
                  </a:lnTo>
                  <a:lnTo>
                    <a:pt x="181664" y="174532"/>
                  </a:lnTo>
                  <a:lnTo>
                    <a:pt x="181585" y="174982"/>
                  </a:lnTo>
                  <a:lnTo>
                    <a:pt x="181495" y="175441"/>
                  </a:lnTo>
                  <a:lnTo>
                    <a:pt x="181396" y="175900"/>
                  </a:lnTo>
                  <a:lnTo>
                    <a:pt x="181291" y="176355"/>
                  </a:lnTo>
                  <a:lnTo>
                    <a:pt x="181166" y="176805"/>
                  </a:lnTo>
                  <a:lnTo>
                    <a:pt x="181026" y="177251"/>
                  </a:lnTo>
                  <a:lnTo>
                    <a:pt x="180803" y="177837"/>
                  </a:lnTo>
                  <a:lnTo>
                    <a:pt x="180641" y="178206"/>
                  </a:lnTo>
                  <a:lnTo>
                    <a:pt x="180426" y="178606"/>
                  </a:lnTo>
                  <a:lnTo>
                    <a:pt x="180195" y="179006"/>
                  </a:lnTo>
                  <a:lnTo>
                    <a:pt x="179957" y="179397"/>
                  </a:lnTo>
                  <a:lnTo>
                    <a:pt x="179712" y="179779"/>
                  </a:lnTo>
                  <a:lnTo>
                    <a:pt x="179455" y="180156"/>
                  </a:lnTo>
                  <a:lnTo>
                    <a:pt x="179187" y="180516"/>
                  </a:lnTo>
                  <a:lnTo>
                    <a:pt x="178904" y="180857"/>
                  </a:lnTo>
                  <a:lnTo>
                    <a:pt x="178617" y="181198"/>
                  </a:lnTo>
                  <a:lnTo>
                    <a:pt x="178337" y="181543"/>
                  </a:lnTo>
                  <a:lnTo>
                    <a:pt x="178069" y="181903"/>
                  </a:lnTo>
                  <a:lnTo>
                    <a:pt x="177657" y="182530"/>
                  </a:lnTo>
                  <a:lnTo>
                    <a:pt x="177461" y="182853"/>
                  </a:lnTo>
                  <a:lnTo>
                    <a:pt x="177272" y="183180"/>
                  </a:lnTo>
                  <a:lnTo>
                    <a:pt x="177091" y="183512"/>
                  </a:lnTo>
                  <a:lnTo>
                    <a:pt x="176981" y="183671"/>
                  </a:lnTo>
                  <a:lnTo>
                    <a:pt x="176615" y="184144"/>
                  </a:lnTo>
                  <a:lnTo>
                    <a:pt x="176218" y="184595"/>
                  </a:lnTo>
                  <a:lnTo>
                    <a:pt x="175584" y="185245"/>
                  </a:lnTo>
                  <a:lnTo>
                    <a:pt x="175365" y="185477"/>
                  </a:lnTo>
                  <a:lnTo>
                    <a:pt x="175135" y="185699"/>
                  </a:lnTo>
                  <a:lnTo>
                    <a:pt x="174897" y="185877"/>
                  </a:lnTo>
                  <a:lnTo>
                    <a:pt x="174640" y="185986"/>
                  </a:lnTo>
                  <a:lnTo>
                    <a:pt x="174447" y="186027"/>
                  </a:lnTo>
                  <a:lnTo>
                    <a:pt x="174243" y="186050"/>
                  </a:lnTo>
                  <a:lnTo>
                    <a:pt x="174039" y="186050"/>
                  </a:lnTo>
                  <a:lnTo>
                    <a:pt x="173839" y="186022"/>
                  </a:lnTo>
                  <a:lnTo>
                    <a:pt x="173658" y="185972"/>
                  </a:lnTo>
                  <a:lnTo>
                    <a:pt x="173439" y="185831"/>
                  </a:lnTo>
                  <a:lnTo>
                    <a:pt x="173246" y="185613"/>
                  </a:lnTo>
                  <a:lnTo>
                    <a:pt x="173072" y="185345"/>
                  </a:lnTo>
                  <a:lnTo>
                    <a:pt x="172910" y="185067"/>
                  </a:lnTo>
                  <a:lnTo>
                    <a:pt x="172748" y="184804"/>
                  </a:lnTo>
                  <a:lnTo>
                    <a:pt x="172404" y="184285"/>
                  </a:lnTo>
                  <a:lnTo>
                    <a:pt x="172242" y="184022"/>
                  </a:lnTo>
                  <a:lnTo>
                    <a:pt x="172091" y="183749"/>
                  </a:lnTo>
                  <a:lnTo>
                    <a:pt x="171951" y="183476"/>
                  </a:lnTo>
                  <a:lnTo>
                    <a:pt x="171785" y="183085"/>
                  </a:lnTo>
                  <a:lnTo>
                    <a:pt x="171641" y="182680"/>
                  </a:lnTo>
                  <a:lnTo>
                    <a:pt x="171516" y="182266"/>
                  </a:lnTo>
                  <a:lnTo>
                    <a:pt x="171414" y="181853"/>
                  </a:lnTo>
                  <a:lnTo>
                    <a:pt x="171331" y="181434"/>
                  </a:lnTo>
                  <a:lnTo>
                    <a:pt x="171278" y="181043"/>
                  </a:lnTo>
                  <a:lnTo>
                    <a:pt x="171256" y="180648"/>
                  </a:lnTo>
                  <a:lnTo>
                    <a:pt x="171233" y="179852"/>
                  </a:lnTo>
                  <a:lnTo>
                    <a:pt x="171199" y="179456"/>
                  </a:lnTo>
                  <a:lnTo>
                    <a:pt x="171143" y="178992"/>
                  </a:lnTo>
                  <a:lnTo>
                    <a:pt x="171075" y="178529"/>
                  </a:lnTo>
                  <a:lnTo>
                    <a:pt x="170991" y="178065"/>
                  </a:lnTo>
                  <a:lnTo>
                    <a:pt x="170905" y="177606"/>
                  </a:lnTo>
                  <a:lnTo>
                    <a:pt x="170697" y="176673"/>
                  </a:lnTo>
                  <a:lnTo>
                    <a:pt x="170587" y="176200"/>
                  </a:lnTo>
                  <a:lnTo>
                    <a:pt x="170463" y="175732"/>
                  </a:lnTo>
                  <a:lnTo>
                    <a:pt x="170316" y="175273"/>
                  </a:lnTo>
                  <a:lnTo>
                    <a:pt x="170130" y="174832"/>
                  </a:lnTo>
                  <a:lnTo>
                    <a:pt x="169987" y="174559"/>
                  </a:lnTo>
                  <a:lnTo>
                    <a:pt x="169821" y="174295"/>
                  </a:lnTo>
                  <a:lnTo>
                    <a:pt x="169647" y="174036"/>
                  </a:lnTo>
                  <a:lnTo>
                    <a:pt x="169481" y="173772"/>
                  </a:lnTo>
                  <a:lnTo>
                    <a:pt x="169334" y="173500"/>
                  </a:lnTo>
                  <a:lnTo>
                    <a:pt x="169182" y="173131"/>
                  </a:lnTo>
                  <a:lnTo>
                    <a:pt x="169054" y="172745"/>
                  </a:lnTo>
                  <a:lnTo>
                    <a:pt x="168941" y="172354"/>
                  </a:lnTo>
                  <a:lnTo>
                    <a:pt x="168831" y="171958"/>
                  </a:lnTo>
                  <a:lnTo>
                    <a:pt x="168714" y="171572"/>
                  </a:lnTo>
                  <a:lnTo>
                    <a:pt x="168336" y="170408"/>
                  </a:lnTo>
                  <a:lnTo>
                    <a:pt x="168185" y="169966"/>
                  </a:lnTo>
                  <a:lnTo>
                    <a:pt x="167993" y="169439"/>
                  </a:lnTo>
                  <a:lnTo>
                    <a:pt x="167774" y="168921"/>
                  </a:lnTo>
                  <a:lnTo>
                    <a:pt x="167558" y="168461"/>
                  </a:lnTo>
                  <a:lnTo>
                    <a:pt x="167328" y="168011"/>
                  </a:lnTo>
                  <a:lnTo>
                    <a:pt x="167083" y="167566"/>
                  </a:lnTo>
                  <a:lnTo>
                    <a:pt x="166826" y="167129"/>
                  </a:lnTo>
                  <a:lnTo>
                    <a:pt x="166554" y="166702"/>
                  </a:lnTo>
                  <a:lnTo>
                    <a:pt x="166418" y="166283"/>
                  </a:lnTo>
                  <a:lnTo>
                    <a:pt x="166323" y="165838"/>
                  </a:lnTo>
                  <a:lnTo>
                    <a:pt x="166274" y="165383"/>
                  </a:lnTo>
                  <a:lnTo>
                    <a:pt x="166267" y="164933"/>
                  </a:lnTo>
                  <a:lnTo>
                    <a:pt x="166305" y="164496"/>
                  </a:lnTo>
                  <a:lnTo>
                    <a:pt x="166335" y="164305"/>
                  </a:lnTo>
                  <a:lnTo>
                    <a:pt x="166369" y="164119"/>
                  </a:lnTo>
                  <a:lnTo>
                    <a:pt x="166418" y="163928"/>
                  </a:lnTo>
                  <a:lnTo>
                    <a:pt x="166471" y="163746"/>
                  </a:lnTo>
                  <a:lnTo>
                    <a:pt x="166543" y="163573"/>
                  </a:lnTo>
                  <a:lnTo>
                    <a:pt x="166679" y="163314"/>
                  </a:lnTo>
                  <a:lnTo>
                    <a:pt x="166845" y="163051"/>
                  </a:lnTo>
                  <a:lnTo>
                    <a:pt x="167037" y="162814"/>
                  </a:lnTo>
                  <a:lnTo>
                    <a:pt x="167253" y="162614"/>
                  </a:lnTo>
                  <a:lnTo>
                    <a:pt x="167483" y="162473"/>
                  </a:lnTo>
                  <a:lnTo>
                    <a:pt x="167679" y="162423"/>
                  </a:lnTo>
                  <a:lnTo>
                    <a:pt x="167887" y="162409"/>
                  </a:lnTo>
                  <a:lnTo>
                    <a:pt x="168106" y="162419"/>
                  </a:lnTo>
                  <a:lnTo>
                    <a:pt x="168325" y="162419"/>
                  </a:lnTo>
                  <a:lnTo>
                    <a:pt x="168533" y="162396"/>
                  </a:lnTo>
                  <a:lnTo>
                    <a:pt x="168748" y="162341"/>
                  </a:lnTo>
                  <a:lnTo>
                    <a:pt x="168960" y="162278"/>
                  </a:lnTo>
                  <a:lnTo>
                    <a:pt x="169167" y="162200"/>
                  </a:lnTo>
                  <a:lnTo>
                    <a:pt x="169368" y="162105"/>
                  </a:lnTo>
                  <a:lnTo>
                    <a:pt x="169560" y="161996"/>
                  </a:lnTo>
                  <a:lnTo>
                    <a:pt x="169832" y="161782"/>
                  </a:lnTo>
                  <a:lnTo>
                    <a:pt x="170077" y="161514"/>
                  </a:lnTo>
                  <a:lnTo>
                    <a:pt x="170297" y="161214"/>
                  </a:lnTo>
                  <a:lnTo>
                    <a:pt x="170501" y="160895"/>
                  </a:lnTo>
                  <a:lnTo>
                    <a:pt x="170693" y="160582"/>
                  </a:lnTo>
                  <a:lnTo>
                    <a:pt x="170810" y="160377"/>
                  </a:lnTo>
                  <a:lnTo>
                    <a:pt x="170916" y="160172"/>
                  </a:lnTo>
                  <a:lnTo>
                    <a:pt x="171116" y="159749"/>
                  </a:lnTo>
                  <a:lnTo>
                    <a:pt x="171222" y="159536"/>
                  </a:lnTo>
                  <a:lnTo>
                    <a:pt x="171509" y="158972"/>
                  </a:lnTo>
                  <a:lnTo>
                    <a:pt x="171796" y="158404"/>
                  </a:lnTo>
                  <a:lnTo>
                    <a:pt x="171992" y="158013"/>
                  </a:lnTo>
                  <a:lnTo>
                    <a:pt x="172075" y="157790"/>
                  </a:lnTo>
                  <a:lnTo>
                    <a:pt x="172143" y="157558"/>
                  </a:lnTo>
                  <a:lnTo>
                    <a:pt x="172173" y="157412"/>
                  </a:lnTo>
                  <a:lnTo>
                    <a:pt x="172200" y="157262"/>
                  </a:lnTo>
                  <a:lnTo>
                    <a:pt x="172219" y="157108"/>
                  </a:lnTo>
                  <a:lnTo>
                    <a:pt x="172230" y="156958"/>
                  </a:lnTo>
                  <a:lnTo>
                    <a:pt x="172234" y="156803"/>
                  </a:lnTo>
                  <a:lnTo>
                    <a:pt x="172226" y="156612"/>
                  </a:lnTo>
                  <a:lnTo>
                    <a:pt x="172200" y="156417"/>
                  </a:lnTo>
                  <a:lnTo>
                    <a:pt x="172162" y="156221"/>
                  </a:lnTo>
                  <a:lnTo>
                    <a:pt x="172124" y="156026"/>
                  </a:lnTo>
                  <a:lnTo>
                    <a:pt x="172057" y="155589"/>
                  </a:lnTo>
                  <a:lnTo>
                    <a:pt x="171992" y="155234"/>
                  </a:lnTo>
                  <a:lnTo>
                    <a:pt x="171958" y="155107"/>
                  </a:lnTo>
                  <a:lnTo>
                    <a:pt x="171822" y="154739"/>
                  </a:lnTo>
                  <a:lnTo>
                    <a:pt x="171788" y="154612"/>
                  </a:lnTo>
                  <a:lnTo>
                    <a:pt x="171762" y="154471"/>
                  </a:lnTo>
                  <a:lnTo>
                    <a:pt x="171743" y="154330"/>
                  </a:lnTo>
                  <a:lnTo>
                    <a:pt x="171732" y="154189"/>
                  </a:lnTo>
                  <a:lnTo>
                    <a:pt x="171724" y="154048"/>
                  </a:lnTo>
                  <a:lnTo>
                    <a:pt x="171720" y="153743"/>
                  </a:lnTo>
                  <a:lnTo>
                    <a:pt x="171807" y="150342"/>
                  </a:lnTo>
                  <a:lnTo>
                    <a:pt x="170584" y="149874"/>
                  </a:lnTo>
                  <a:lnTo>
                    <a:pt x="170455" y="149851"/>
                  </a:lnTo>
                  <a:lnTo>
                    <a:pt x="170316" y="149851"/>
                  </a:lnTo>
                  <a:lnTo>
                    <a:pt x="169681" y="150388"/>
                  </a:lnTo>
                  <a:lnTo>
                    <a:pt x="169352" y="153893"/>
                  </a:lnTo>
                  <a:lnTo>
                    <a:pt x="169594" y="154061"/>
                  </a:lnTo>
                  <a:lnTo>
                    <a:pt x="169443" y="154812"/>
                  </a:lnTo>
                  <a:lnTo>
                    <a:pt x="169258" y="154730"/>
                  </a:lnTo>
                  <a:lnTo>
                    <a:pt x="168435" y="155739"/>
                  </a:lnTo>
                  <a:lnTo>
                    <a:pt x="168185" y="156089"/>
                  </a:lnTo>
                  <a:lnTo>
                    <a:pt x="168314" y="156412"/>
                  </a:lnTo>
                  <a:lnTo>
                    <a:pt x="167585" y="156699"/>
                  </a:lnTo>
                  <a:lnTo>
                    <a:pt x="167400" y="156480"/>
                  </a:lnTo>
                  <a:lnTo>
                    <a:pt x="166728" y="156576"/>
                  </a:lnTo>
                  <a:lnTo>
                    <a:pt x="166055" y="156658"/>
                  </a:lnTo>
                  <a:lnTo>
                    <a:pt x="165383" y="156730"/>
                  </a:lnTo>
                  <a:lnTo>
                    <a:pt x="164707" y="156785"/>
                  </a:lnTo>
                  <a:lnTo>
                    <a:pt x="164031" y="156826"/>
                  </a:lnTo>
                  <a:lnTo>
                    <a:pt x="163245" y="156858"/>
                  </a:lnTo>
                  <a:lnTo>
                    <a:pt x="162460" y="156876"/>
                  </a:lnTo>
                  <a:lnTo>
                    <a:pt x="161671" y="156876"/>
                  </a:lnTo>
                  <a:lnTo>
                    <a:pt x="160885" y="156844"/>
                  </a:lnTo>
                  <a:lnTo>
                    <a:pt x="160103" y="156785"/>
                  </a:lnTo>
                  <a:lnTo>
                    <a:pt x="159869" y="156748"/>
                  </a:lnTo>
                  <a:lnTo>
                    <a:pt x="159393" y="156658"/>
                  </a:lnTo>
                  <a:lnTo>
                    <a:pt x="159159" y="156630"/>
                  </a:lnTo>
                  <a:lnTo>
                    <a:pt x="158925" y="156630"/>
                  </a:lnTo>
                  <a:lnTo>
                    <a:pt x="158751" y="156644"/>
                  </a:lnTo>
                  <a:lnTo>
                    <a:pt x="158574" y="156671"/>
                  </a:lnTo>
                  <a:lnTo>
                    <a:pt x="158404" y="156708"/>
                  </a:lnTo>
                  <a:lnTo>
                    <a:pt x="158238" y="156758"/>
                  </a:lnTo>
                  <a:lnTo>
                    <a:pt x="158086" y="156830"/>
                  </a:lnTo>
                  <a:lnTo>
                    <a:pt x="157939" y="156930"/>
                  </a:lnTo>
                  <a:lnTo>
                    <a:pt x="157792" y="157053"/>
                  </a:lnTo>
                  <a:lnTo>
                    <a:pt x="157350" y="156980"/>
                  </a:lnTo>
                  <a:lnTo>
                    <a:pt x="157462" y="157449"/>
                  </a:lnTo>
                  <a:lnTo>
                    <a:pt x="157560" y="157774"/>
                  </a:lnTo>
                  <a:lnTo>
                    <a:pt x="157598" y="158000"/>
                  </a:lnTo>
                  <a:lnTo>
                    <a:pt x="157632" y="158296"/>
                  </a:lnTo>
                  <a:lnTo>
                    <a:pt x="157632" y="158468"/>
                  </a:lnTo>
                  <a:lnTo>
                    <a:pt x="157619" y="158612"/>
                  </a:lnTo>
                  <a:lnTo>
                    <a:pt x="157602" y="158954"/>
                  </a:lnTo>
                  <a:lnTo>
                    <a:pt x="157660" y="159372"/>
                  </a:lnTo>
                  <a:lnTo>
                    <a:pt x="157829" y="159780"/>
                  </a:lnTo>
                  <a:lnTo>
                    <a:pt x="158197" y="160582"/>
                  </a:lnTo>
                  <a:lnTo>
                    <a:pt x="158253" y="160758"/>
                  </a:lnTo>
                  <a:lnTo>
                    <a:pt x="158329" y="160897"/>
                  </a:lnTo>
                  <a:lnTo>
                    <a:pt x="158422" y="161129"/>
                  </a:lnTo>
                  <a:lnTo>
                    <a:pt x="158694" y="161912"/>
                  </a:lnTo>
                  <a:lnTo>
                    <a:pt x="158733" y="162376"/>
                  </a:lnTo>
                  <a:lnTo>
                    <a:pt x="158802" y="162669"/>
                  </a:lnTo>
                  <a:lnTo>
                    <a:pt x="158922" y="163299"/>
                  </a:lnTo>
                  <a:lnTo>
                    <a:pt x="159030" y="163814"/>
                  </a:lnTo>
                  <a:lnTo>
                    <a:pt x="159082" y="164028"/>
                  </a:lnTo>
                  <a:lnTo>
                    <a:pt x="159199" y="164531"/>
                  </a:lnTo>
                  <a:lnTo>
                    <a:pt x="159410" y="165061"/>
                  </a:lnTo>
                  <a:lnTo>
                    <a:pt x="159624" y="165294"/>
                  </a:lnTo>
                  <a:lnTo>
                    <a:pt x="159755" y="165554"/>
                  </a:lnTo>
                  <a:lnTo>
                    <a:pt x="159893" y="165926"/>
                  </a:lnTo>
                  <a:lnTo>
                    <a:pt x="160085" y="166255"/>
                  </a:lnTo>
                  <a:lnTo>
                    <a:pt x="160172" y="166412"/>
                  </a:lnTo>
                  <a:lnTo>
                    <a:pt x="160283" y="166567"/>
                  </a:lnTo>
                  <a:lnTo>
                    <a:pt x="160452" y="166826"/>
                  </a:lnTo>
                  <a:lnTo>
                    <a:pt x="160778" y="167143"/>
                  </a:lnTo>
                  <a:lnTo>
                    <a:pt x="160880" y="167349"/>
                  </a:lnTo>
                  <a:lnTo>
                    <a:pt x="160915" y="167481"/>
                  </a:lnTo>
                  <a:lnTo>
                    <a:pt x="161560" y="168712"/>
                  </a:lnTo>
                  <a:lnTo>
                    <a:pt x="161783" y="169385"/>
                  </a:lnTo>
                  <a:lnTo>
                    <a:pt x="161874" y="169629"/>
                  </a:lnTo>
                  <a:lnTo>
                    <a:pt x="162035" y="169944"/>
                  </a:lnTo>
                  <a:lnTo>
                    <a:pt x="162223" y="170311"/>
                  </a:lnTo>
                  <a:lnTo>
                    <a:pt x="162253" y="170444"/>
                  </a:lnTo>
                  <a:lnTo>
                    <a:pt x="162947" y="170389"/>
                  </a:lnTo>
                  <a:lnTo>
                    <a:pt x="163085" y="171410"/>
                  </a:lnTo>
                  <a:lnTo>
                    <a:pt x="162350" y="171982"/>
                  </a:lnTo>
                  <a:lnTo>
                    <a:pt x="162280" y="172353"/>
                  </a:lnTo>
                  <a:lnTo>
                    <a:pt x="162071" y="172958"/>
                  </a:lnTo>
                  <a:lnTo>
                    <a:pt x="162061" y="173087"/>
                  </a:lnTo>
                  <a:lnTo>
                    <a:pt x="162060" y="173258"/>
                  </a:lnTo>
                  <a:lnTo>
                    <a:pt x="162099" y="173604"/>
                  </a:lnTo>
                  <a:lnTo>
                    <a:pt x="162082" y="173741"/>
                  </a:lnTo>
                  <a:lnTo>
                    <a:pt x="162072" y="173897"/>
                  </a:lnTo>
                  <a:lnTo>
                    <a:pt x="162163" y="174267"/>
                  </a:lnTo>
                  <a:lnTo>
                    <a:pt x="162166" y="174422"/>
                  </a:lnTo>
                  <a:lnTo>
                    <a:pt x="162206" y="174755"/>
                  </a:lnTo>
                  <a:lnTo>
                    <a:pt x="162207" y="174895"/>
                  </a:lnTo>
                  <a:lnTo>
                    <a:pt x="162192" y="175295"/>
                  </a:lnTo>
                  <a:lnTo>
                    <a:pt x="162274" y="175509"/>
                  </a:lnTo>
                  <a:lnTo>
                    <a:pt x="162472" y="175588"/>
                  </a:lnTo>
                  <a:lnTo>
                    <a:pt x="162668" y="175825"/>
                  </a:lnTo>
                  <a:lnTo>
                    <a:pt x="162698" y="176117"/>
                  </a:lnTo>
                  <a:lnTo>
                    <a:pt x="162685" y="176384"/>
                  </a:lnTo>
                  <a:lnTo>
                    <a:pt x="162857" y="176347"/>
                  </a:lnTo>
                  <a:lnTo>
                    <a:pt x="163118" y="176699"/>
                  </a:lnTo>
                  <a:lnTo>
                    <a:pt x="163163" y="176834"/>
                  </a:lnTo>
                  <a:lnTo>
                    <a:pt x="162880" y="177241"/>
                  </a:lnTo>
                  <a:lnTo>
                    <a:pt x="162726" y="177414"/>
                  </a:lnTo>
                  <a:lnTo>
                    <a:pt x="162673" y="177586"/>
                  </a:lnTo>
                  <a:lnTo>
                    <a:pt x="162589" y="177771"/>
                  </a:lnTo>
                  <a:lnTo>
                    <a:pt x="162275" y="178160"/>
                  </a:lnTo>
                  <a:lnTo>
                    <a:pt x="161969" y="178448"/>
                  </a:lnTo>
                  <a:lnTo>
                    <a:pt x="161669" y="178588"/>
                  </a:lnTo>
                  <a:lnTo>
                    <a:pt x="161318" y="178573"/>
                  </a:lnTo>
                  <a:lnTo>
                    <a:pt x="160885" y="178816"/>
                  </a:lnTo>
                  <a:lnTo>
                    <a:pt x="160742" y="178984"/>
                  </a:lnTo>
                  <a:lnTo>
                    <a:pt x="160740" y="179390"/>
                  </a:lnTo>
                  <a:lnTo>
                    <a:pt x="160715" y="179624"/>
                  </a:lnTo>
                  <a:lnTo>
                    <a:pt x="160823" y="180091"/>
                  </a:lnTo>
                  <a:lnTo>
                    <a:pt x="160898" y="180603"/>
                  </a:lnTo>
                  <a:lnTo>
                    <a:pt x="160952" y="181214"/>
                  </a:lnTo>
                  <a:lnTo>
                    <a:pt x="161076" y="181791"/>
                  </a:lnTo>
                  <a:lnTo>
                    <a:pt x="161167" y="182443"/>
                  </a:lnTo>
                  <a:lnTo>
                    <a:pt x="161208" y="182935"/>
                  </a:lnTo>
                  <a:lnTo>
                    <a:pt x="161445" y="183496"/>
                  </a:lnTo>
                  <a:lnTo>
                    <a:pt x="161516" y="183742"/>
                  </a:lnTo>
                  <a:lnTo>
                    <a:pt x="161549" y="183947"/>
                  </a:lnTo>
                  <a:lnTo>
                    <a:pt x="161746" y="184287"/>
                  </a:lnTo>
                  <a:lnTo>
                    <a:pt x="161860" y="184627"/>
                  </a:lnTo>
                  <a:lnTo>
                    <a:pt x="161935" y="184832"/>
                  </a:lnTo>
                  <a:lnTo>
                    <a:pt x="162029" y="185245"/>
                  </a:lnTo>
                  <a:lnTo>
                    <a:pt x="162293" y="186221"/>
                  </a:lnTo>
                  <a:lnTo>
                    <a:pt x="162420" y="186667"/>
                  </a:lnTo>
                  <a:lnTo>
                    <a:pt x="162573" y="187085"/>
                  </a:lnTo>
                  <a:lnTo>
                    <a:pt x="162646" y="187417"/>
                  </a:lnTo>
                  <a:lnTo>
                    <a:pt x="162843" y="187781"/>
                  </a:lnTo>
                  <a:lnTo>
                    <a:pt x="163084" y="188014"/>
                  </a:lnTo>
                  <a:lnTo>
                    <a:pt x="163432" y="188477"/>
                  </a:lnTo>
                  <a:lnTo>
                    <a:pt x="163796" y="189050"/>
                  </a:lnTo>
                  <a:lnTo>
                    <a:pt x="164034" y="189431"/>
                  </a:lnTo>
                  <a:lnTo>
                    <a:pt x="164235" y="189939"/>
                  </a:lnTo>
                  <a:lnTo>
                    <a:pt x="164366" y="190201"/>
                  </a:lnTo>
                  <a:lnTo>
                    <a:pt x="164428" y="190586"/>
                  </a:lnTo>
                  <a:lnTo>
                    <a:pt x="164539" y="190902"/>
                  </a:lnTo>
                  <a:lnTo>
                    <a:pt x="164552" y="191197"/>
                  </a:lnTo>
                  <a:lnTo>
                    <a:pt x="164732" y="191533"/>
                  </a:lnTo>
                  <a:lnTo>
                    <a:pt x="164831" y="192090"/>
                  </a:lnTo>
                  <a:lnTo>
                    <a:pt x="165126" y="192663"/>
                  </a:lnTo>
                  <a:lnTo>
                    <a:pt x="165224" y="192913"/>
                  </a:lnTo>
                  <a:lnTo>
                    <a:pt x="165383" y="193043"/>
                  </a:lnTo>
                  <a:lnTo>
                    <a:pt x="165380" y="193418"/>
                  </a:lnTo>
                  <a:lnTo>
                    <a:pt x="165485" y="194043"/>
                  </a:lnTo>
                  <a:lnTo>
                    <a:pt x="165512" y="194416"/>
                  </a:lnTo>
                  <a:lnTo>
                    <a:pt x="165512" y="194882"/>
                  </a:lnTo>
                  <a:lnTo>
                    <a:pt x="165505" y="195128"/>
                  </a:lnTo>
                  <a:lnTo>
                    <a:pt x="165513" y="195340"/>
                  </a:lnTo>
                  <a:lnTo>
                    <a:pt x="165511" y="195500"/>
                  </a:lnTo>
                  <a:lnTo>
                    <a:pt x="165499" y="195709"/>
                  </a:lnTo>
                  <a:lnTo>
                    <a:pt x="165443" y="196087"/>
                  </a:lnTo>
                  <a:lnTo>
                    <a:pt x="165436" y="196410"/>
                  </a:lnTo>
                  <a:lnTo>
                    <a:pt x="165405" y="196927"/>
                  </a:lnTo>
                  <a:lnTo>
                    <a:pt x="165361" y="197214"/>
                  </a:lnTo>
                  <a:lnTo>
                    <a:pt x="165390" y="197431"/>
                  </a:lnTo>
                  <a:lnTo>
                    <a:pt x="165530" y="197726"/>
                  </a:lnTo>
                  <a:lnTo>
                    <a:pt x="165518" y="197988"/>
                  </a:lnTo>
                  <a:lnTo>
                    <a:pt x="165490" y="198402"/>
                  </a:lnTo>
                  <a:lnTo>
                    <a:pt x="165657" y="198521"/>
                  </a:lnTo>
                  <a:lnTo>
                    <a:pt x="165900" y="198811"/>
                  </a:lnTo>
                  <a:lnTo>
                    <a:pt x="166083" y="198761"/>
                  </a:lnTo>
                  <a:lnTo>
                    <a:pt x="166340" y="198974"/>
                  </a:lnTo>
                  <a:lnTo>
                    <a:pt x="166635" y="199268"/>
                  </a:lnTo>
                  <a:lnTo>
                    <a:pt x="167020" y="199640"/>
                  </a:lnTo>
                  <a:lnTo>
                    <a:pt x="167028" y="199812"/>
                  </a:lnTo>
                  <a:lnTo>
                    <a:pt x="167299" y="200062"/>
                  </a:lnTo>
                  <a:lnTo>
                    <a:pt x="167458" y="200135"/>
                  </a:lnTo>
                  <a:lnTo>
                    <a:pt x="167694" y="200413"/>
                  </a:lnTo>
                  <a:lnTo>
                    <a:pt x="168001" y="200937"/>
                  </a:lnTo>
                  <a:lnTo>
                    <a:pt x="168109" y="201318"/>
                  </a:lnTo>
                  <a:lnTo>
                    <a:pt x="168529" y="201501"/>
                  </a:lnTo>
                  <a:lnTo>
                    <a:pt x="168804" y="201529"/>
                  </a:lnTo>
                  <a:lnTo>
                    <a:pt x="169020" y="201635"/>
                  </a:lnTo>
                  <a:lnTo>
                    <a:pt x="169444" y="201826"/>
                  </a:lnTo>
                  <a:lnTo>
                    <a:pt x="169857" y="202272"/>
                  </a:lnTo>
                  <a:lnTo>
                    <a:pt x="170201" y="202570"/>
                  </a:lnTo>
                  <a:lnTo>
                    <a:pt x="170369" y="202710"/>
                  </a:lnTo>
                  <a:lnTo>
                    <a:pt x="170549" y="202938"/>
                  </a:lnTo>
                  <a:lnTo>
                    <a:pt x="170933" y="202929"/>
                  </a:lnTo>
                  <a:lnTo>
                    <a:pt x="171198" y="203269"/>
                  </a:lnTo>
                  <a:lnTo>
                    <a:pt x="171648" y="203776"/>
                  </a:lnTo>
                  <a:lnTo>
                    <a:pt x="171947" y="204181"/>
                  </a:lnTo>
                  <a:lnTo>
                    <a:pt x="171902" y="204345"/>
                  </a:lnTo>
                  <a:lnTo>
                    <a:pt x="172138" y="205029"/>
                  </a:lnTo>
                  <a:lnTo>
                    <a:pt x="172339" y="205500"/>
                  </a:lnTo>
                  <a:lnTo>
                    <a:pt x="172477" y="205843"/>
                  </a:lnTo>
                  <a:lnTo>
                    <a:pt x="172250" y="206053"/>
                  </a:lnTo>
                  <a:lnTo>
                    <a:pt x="171887" y="206247"/>
                  </a:lnTo>
                  <a:lnTo>
                    <a:pt x="171724" y="206165"/>
                  </a:lnTo>
                  <a:lnTo>
                    <a:pt x="171058" y="205897"/>
                  </a:lnTo>
                  <a:lnTo>
                    <a:pt x="170127" y="205546"/>
                  </a:lnTo>
                  <a:lnTo>
                    <a:pt x="169755" y="205216"/>
                  </a:lnTo>
                  <a:lnTo>
                    <a:pt x="169444" y="204962"/>
                  </a:lnTo>
                  <a:lnTo>
                    <a:pt x="169008" y="204902"/>
                  </a:lnTo>
                  <a:lnTo>
                    <a:pt x="168500" y="204583"/>
                  </a:lnTo>
                  <a:lnTo>
                    <a:pt x="168146" y="204318"/>
                  </a:lnTo>
                  <a:lnTo>
                    <a:pt x="167789" y="204159"/>
                  </a:lnTo>
                  <a:lnTo>
                    <a:pt x="167361" y="204037"/>
                  </a:lnTo>
                  <a:lnTo>
                    <a:pt x="167010" y="203829"/>
                  </a:lnTo>
                  <a:lnTo>
                    <a:pt x="166748" y="203428"/>
                  </a:lnTo>
                  <a:lnTo>
                    <a:pt x="166314" y="202987"/>
                  </a:lnTo>
                  <a:lnTo>
                    <a:pt x="166176" y="202987"/>
                  </a:lnTo>
                  <a:lnTo>
                    <a:pt x="165946" y="202577"/>
                  </a:lnTo>
                  <a:lnTo>
                    <a:pt x="165696" y="202181"/>
                  </a:lnTo>
                  <a:lnTo>
                    <a:pt x="165528" y="201943"/>
                  </a:lnTo>
                  <a:lnTo>
                    <a:pt x="165274" y="201620"/>
                  </a:lnTo>
                  <a:lnTo>
                    <a:pt x="165051" y="201651"/>
                  </a:lnTo>
                  <a:lnTo>
                    <a:pt x="164740" y="201430"/>
                  </a:lnTo>
                  <a:lnTo>
                    <a:pt x="163599" y="200900"/>
                  </a:lnTo>
                  <a:lnTo>
                    <a:pt x="163072" y="200540"/>
                  </a:lnTo>
                  <a:lnTo>
                    <a:pt x="162926" y="200376"/>
                  </a:lnTo>
                  <a:lnTo>
                    <a:pt x="162710" y="200253"/>
                  </a:lnTo>
                  <a:lnTo>
                    <a:pt x="162432" y="200040"/>
                  </a:lnTo>
                  <a:lnTo>
                    <a:pt x="162121" y="199812"/>
                  </a:lnTo>
                  <a:lnTo>
                    <a:pt x="161851" y="199554"/>
                  </a:lnTo>
                  <a:lnTo>
                    <a:pt x="161622" y="199378"/>
                  </a:lnTo>
                  <a:lnTo>
                    <a:pt x="161320" y="199137"/>
                  </a:lnTo>
                  <a:lnTo>
                    <a:pt x="161042" y="198875"/>
                  </a:lnTo>
                  <a:lnTo>
                    <a:pt x="160834" y="198576"/>
                  </a:lnTo>
                  <a:lnTo>
                    <a:pt x="160587" y="198035"/>
                  </a:lnTo>
                  <a:lnTo>
                    <a:pt x="160578" y="197708"/>
                  </a:lnTo>
                  <a:lnTo>
                    <a:pt x="160450" y="197363"/>
                  </a:lnTo>
                  <a:lnTo>
                    <a:pt x="160287" y="197265"/>
                  </a:lnTo>
                  <a:lnTo>
                    <a:pt x="160080" y="197142"/>
                  </a:lnTo>
                  <a:lnTo>
                    <a:pt x="159477" y="196817"/>
                  </a:lnTo>
                  <a:lnTo>
                    <a:pt x="159216" y="196626"/>
                  </a:lnTo>
                  <a:lnTo>
                    <a:pt x="159085" y="196515"/>
                  </a:lnTo>
                  <a:lnTo>
                    <a:pt x="158853" y="196385"/>
                  </a:lnTo>
                  <a:lnTo>
                    <a:pt x="158584" y="196332"/>
                  </a:lnTo>
                  <a:lnTo>
                    <a:pt x="158350" y="196132"/>
                  </a:lnTo>
                  <a:lnTo>
                    <a:pt x="158100" y="195817"/>
                  </a:lnTo>
                  <a:lnTo>
                    <a:pt x="157806" y="195485"/>
                  </a:lnTo>
                  <a:lnTo>
                    <a:pt x="157572" y="195240"/>
                  </a:lnTo>
                  <a:lnTo>
                    <a:pt x="157437" y="195088"/>
                  </a:lnTo>
                  <a:lnTo>
                    <a:pt x="157254" y="195040"/>
                  </a:lnTo>
                  <a:lnTo>
                    <a:pt x="156825" y="195012"/>
                  </a:lnTo>
                  <a:lnTo>
                    <a:pt x="156609" y="195115"/>
                  </a:lnTo>
                  <a:lnTo>
                    <a:pt x="156418" y="194996"/>
                  </a:lnTo>
                  <a:lnTo>
                    <a:pt x="156331" y="194792"/>
                  </a:lnTo>
                  <a:lnTo>
                    <a:pt x="156183" y="194595"/>
                  </a:lnTo>
                  <a:lnTo>
                    <a:pt x="156146" y="194156"/>
                  </a:lnTo>
                  <a:lnTo>
                    <a:pt x="155957" y="193698"/>
                  </a:lnTo>
                  <a:lnTo>
                    <a:pt x="155556" y="192895"/>
                  </a:lnTo>
                  <a:lnTo>
                    <a:pt x="155359" y="192609"/>
                  </a:lnTo>
                  <a:lnTo>
                    <a:pt x="155110" y="192474"/>
                  </a:lnTo>
                  <a:lnTo>
                    <a:pt x="154904" y="192085"/>
                  </a:lnTo>
                  <a:lnTo>
                    <a:pt x="154615" y="191852"/>
                  </a:lnTo>
                  <a:lnTo>
                    <a:pt x="154344" y="191578"/>
                  </a:lnTo>
                  <a:lnTo>
                    <a:pt x="154200" y="191123"/>
                  </a:lnTo>
                  <a:lnTo>
                    <a:pt x="154057" y="190992"/>
                  </a:lnTo>
                  <a:lnTo>
                    <a:pt x="153772" y="190656"/>
                  </a:lnTo>
                  <a:close/>
                </a:path>
              </a:pathLst>
            </a:custGeom>
            <a:solidFill>
              <a:srgbClr val="FFCF6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" name="pg125"/>
            <p:cNvSpPr/>
            <p:nvPr/>
          </p:nvSpPr>
          <p:spPr>
            <a:xfrm>
              <a:off x="6960407" y="4128105"/>
              <a:ext cx="285247" cy="209367"/>
            </a:xfrm>
            <a:custGeom>
              <a:avLst/>
              <a:gdLst/>
              <a:ahLst/>
              <a:cxnLst/>
              <a:rect l="0" t="0" r="0" b="0"/>
              <a:pathLst>
                <a:path w="285247" h="209367">
                  <a:moveTo>
                    <a:pt x="16137" y="62637"/>
                  </a:moveTo>
                  <a:lnTo>
                    <a:pt x="16285" y="61832"/>
                  </a:lnTo>
                  <a:lnTo>
                    <a:pt x="16421" y="61028"/>
                  </a:lnTo>
                  <a:lnTo>
                    <a:pt x="16549" y="60219"/>
                  </a:lnTo>
                  <a:lnTo>
                    <a:pt x="16798" y="58588"/>
                  </a:lnTo>
                  <a:lnTo>
                    <a:pt x="16908" y="57770"/>
                  </a:lnTo>
                  <a:lnTo>
                    <a:pt x="17002" y="56952"/>
                  </a:lnTo>
                  <a:lnTo>
                    <a:pt x="17070" y="56129"/>
                  </a:lnTo>
                  <a:lnTo>
                    <a:pt x="17135" y="55202"/>
                  </a:lnTo>
                  <a:lnTo>
                    <a:pt x="17184" y="54266"/>
                  </a:lnTo>
                  <a:lnTo>
                    <a:pt x="17206" y="53334"/>
                  </a:lnTo>
                  <a:lnTo>
                    <a:pt x="17176" y="52407"/>
                  </a:lnTo>
                  <a:lnTo>
                    <a:pt x="17074" y="51494"/>
                  </a:lnTo>
                  <a:lnTo>
                    <a:pt x="16946" y="50817"/>
                  </a:lnTo>
                  <a:lnTo>
                    <a:pt x="16776" y="50140"/>
                  </a:lnTo>
                  <a:lnTo>
                    <a:pt x="16579" y="49467"/>
                  </a:lnTo>
                  <a:lnTo>
                    <a:pt x="16368" y="48799"/>
                  </a:lnTo>
                  <a:lnTo>
                    <a:pt x="16149" y="48140"/>
                  </a:lnTo>
                  <a:lnTo>
                    <a:pt x="15730" y="47000"/>
                  </a:lnTo>
                  <a:lnTo>
                    <a:pt x="15242" y="45886"/>
                  </a:lnTo>
                  <a:lnTo>
                    <a:pt x="14223" y="43673"/>
                  </a:lnTo>
                  <a:lnTo>
                    <a:pt x="13747" y="42551"/>
                  </a:lnTo>
                  <a:lnTo>
                    <a:pt x="13373" y="41597"/>
                  </a:lnTo>
                  <a:lnTo>
                    <a:pt x="13010" y="40633"/>
                  </a:lnTo>
                  <a:lnTo>
                    <a:pt x="12595" y="39493"/>
                  </a:lnTo>
                  <a:lnTo>
                    <a:pt x="12315" y="38702"/>
                  </a:lnTo>
                  <a:lnTo>
                    <a:pt x="11979" y="37729"/>
                  </a:lnTo>
                  <a:lnTo>
                    <a:pt x="11794" y="37411"/>
                  </a:lnTo>
                  <a:lnTo>
                    <a:pt x="11639" y="37061"/>
                  </a:lnTo>
                  <a:lnTo>
                    <a:pt x="11519" y="36693"/>
                  </a:lnTo>
                  <a:lnTo>
                    <a:pt x="11432" y="36321"/>
                  </a:lnTo>
                  <a:lnTo>
                    <a:pt x="11386" y="35957"/>
                  </a:lnTo>
                  <a:lnTo>
                    <a:pt x="11405" y="35671"/>
                  </a:lnTo>
                  <a:lnTo>
                    <a:pt x="11473" y="35376"/>
                  </a:lnTo>
                  <a:lnTo>
                    <a:pt x="11553" y="35085"/>
                  </a:lnTo>
                  <a:lnTo>
                    <a:pt x="11602" y="34803"/>
                  </a:lnTo>
                  <a:lnTo>
                    <a:pt x="11583" y="34540"/>
                  </a:lnTo>
                  <a:lnTo>
                    <a:pt x="11473" y="34285"/>
                  </a:lnTo>
                  <a:lnTo>
                    <a:pt x="11311" y="34053"/>
                  </a:lnTo>
                  <a:lnTo>
                    <a:pt x="11107" y="33826"/>
                  </a:lnTo>
                  <a:lnTo>
                    <a:pt x="10895" y="33608"/>
                  </a:lnTo>
                  <a:lnTo>
                    <a:pt x="10695" y="33385"/>
                  </a:lnTo>
                  <a:lnTo>
                    <a:pt x="10087" y="32649"/>
                  </a:lnTo>
                  <a:lnTo>
                    <a:pt x="9770" y="32290"/>
                  </a:lnTo>
                  <a:lnTo>
                    <a:pt x="9438" y="31954"/>
                  </a:lnTo>
                  <a:lnTo>
                    <a:pt x="9083" y="31650"/>
                  </a:lnTo>
                  <a:lnTo>
                    <a:pt x="8592" y="31331"/>
                  </a:lnTo>
                  <a:lnTo>
                    <a:pt x="8055" y="31068"/>
                  </a:lnTo>
                  <a:lnTo>
                    <a:pt x="6930" y="30609"/>
                  </a:lnTo>
                  <a:lnTo>
                    <a:pt x="6386" y="30354"/>
                  </a:lnTo>
                  <a:lnTo>
                    <a:pt x="5449" y="29868"/>
                  </a:lnTo>
                  <a:lnTo>
                    <a:pt x="4981" y="29614"/>
                  </a:lnTo>
                  <a:lnTo>
                    <a:pt x="4528" y="29350"/>
                  </a:lnTo>
                  <a:lnTo>
                    <a:pt x="3788" y="28873"/>
                  </a:lnTo>
                  <a:lnTo>
                    <a:pt x="3474" y="28687"/>
                  </a:lnTo>
                  <a:lnTo>
                    <a:pt x="3176" y="28491"/>
                  </a:lnTo>
                  <a:lnTo>
                    <a:pt x="2923" y="28269"/>
                  </a:lnTo>
                  <a:lnTo>
                    <a:pt x="2745" y="28019"/>
                  </a:lnTo>
                  <a:lnTo>
                    <a:pt x="2677" y="27742"/>
                  </a:lnTo>
                  <a:lnTo>
                    <a:pt x="2681" y="27433"/>
                  </a:lnTo>
                  <a:lnTo>
                    <a:pt x="2715" y="27110"/>
                  </a:lnTo>
                  <a:lnTo>
                    <a:pt x="2741" y="26787"/>
                  </a:lnTo>
                  <a:lnTo>
                    <a:pt x="2715" y="26483"/>
                  </a:lnTo>
                  <a:lnTo>
                    <a:pt x="2639" y="26219"/>
                  </a:lnTo>
                  <a:lnTo>
                    <a:pt x="2541" y="25965"/>
                  </a:lnTo>
                  <a:lnTo>
                    <a:pt x="2424" y="25715"/>
                  </a:lnTo>
                  <a:lnTo>
                    <a:pt x="2171" y="25220"/>
                  </a:lnTo>
                  <a:lnTo>
                    <a:pt x="1907" y="24793"/>
                  </a:lnTo>
                  <a:lnTo>
                    <a:pt x="1601" y="24388"/>
                  </a:lnTo>
                  <a:lnTo>
                    <a:pt x="1280" y="23988"/>
                  </a:lnTo>
                  <a:lnTo>
                    <a:pt x="982" y="23579"/>
                  </a:lnTo>
                  <a:lnTo>
                    <a:pt x="732" y="23148"/>
                  </a:lnTo>
                  <a:lnTo>
                    <a:pt x="532" y="22684"/>
                  </a:lnTo>
                  <a:lnTo>
                    <a:pt x="362" y="22198"/>
                  </a:lnTo>
                  <a:lnTo>
                    <a:pt x="222" y="21698"/>
                  </a:lnTo>
                  <a:lnTo>
                    <a:pt x="113" y="21194"/>
                  </a:lnTo>
                  <a:lnTo>
                    <a:pt x="37" y="20694"/>
                  </a:lnTo>
                  <a:lnTo>
                    <a:pt x="0" y="19999"/>
                  </a:lnTo>
                  <a:lnTo>
                    <a:pt x="34" y="19290"/>
                  </a:lnTo>
                  <a:lnTo>
                    <a:pt x="120" y="18576"/>
                  </a:lnTo>
                  <a:lnTo>
                    <a:pt x="245" y="17872"/>
                  </a:lnTo>
                  <a:lnTo>
                    <a:pt x="381" y="17172"/>
                  </a:lnTo>
                  <a:lnTo>
                    <a:pt x="517" y="16659"/>
                  </a:lnTo>
                  <a:lnTo>
                    <a:pt x="861" y="15650"/>
                  </a:lnTo>
                  <a:lnTo>
                    <a:pt x="1012" y="15141"/>
                  </a:lnTo>
                  <a:lnTo>
                    <a:pt x="1106" y="14628"/>
                  </a:lnTo>
                  <a:lnTo>
                    <a:pt x="1133" y="14255"/>
                  </a:lnTo>
                  <a:lnTo>
                    <a:pt x="1136" y="13878"/>
                  </a:lnTo>
                  <a:lnTo>
                    <a:pt x="1102" y="13124"/>
                  </a:lnTo>
                  <a:lnTo>
                    <a:pt x="1136" y="12788"/>
                  </a:lnTo>
                  <a:lnTo>
                    <a:pt x="1148" y="12615"/>
                  </a:lnTo>
                  <a:lnTo>
                    <a:pt x="1163" y="12447"/>
                  </a:lnTo>
                  <a:lnTo>
                    <a:pt x="1208" y="11643"/>
                  </a:lnTo>
                  <a:lnTo>
                    <a:pt x="1216" y="11434"/>
                  </a:lnTo>
                  <a:lnTo>
                    <a:pt x="1219" y="11220"/>
                  </a:lnTo>
                  <a:lnTo>
                    <a:pt x="1235" y="10988"/>
                  </a:lnTo>
                  <a:lnTo>
                    <a:pt x="1265" y="10743"/>
                  </a:lnTo>
                  <a:lnTo>
                    <a:pt x="1280" y="10507"/>
                  </a:lnTo>
                  <a:lnTo>
                    <a:pt x="1269" y="10284"/>
                  </a:lnTo>
                  <a:lnTo>
                    <a:pt x="1106" y="9907"/>
                  </a:lnTo>
                  <a:lnTo>
                    <a:pt x="313" y="9212"/>
                  </a:lnTo>
                  <a:lnTo>
                    <a:pt x="238" y="9084"/>
                  </a:lnTo>
                  <a:lnTo>
                    <a:pt x="177" y="8948"/>
                  </a:lnTo>
                  <a:lnTo>
                    <a:pt x="128" y="8807"/>
                  </a:lnTo>
                  <a:lnTo>
                    <a:pt x="102" y="8666"/>
                  </a:lnTo>
                  <a:lnTo>
                    <a:pt x="102" y="8462"/>
                  </a:lnTo>
                  <a:lnTo>
                    <a:pt x="147" y="8248"/>
                  </a:lnTo>
                  <a:lnTo>
                    <a:pt x="226" y="8030"/>
                  </a:lnTo>
                  <a:lnTo>
                    <a:pt x="324" y="7817"/>
                  </a:lnTo>
                  <a:lnTo>
                    <a:pt x="430" y="7617"/>
                  </a:lnTo>
                  <a:lnTo>
                    <a:pt x="513" y="7476"/>
                  </a:lnTo>
                  <a:lnTo>
                    <a:pt x="604" y="7340"/>
                  </a:lnTo>
                  <a:lnTo>
                    <a:pt x="706" y="7203"/>
                  </a:lnTo>
                  <a:lnTo>
                    <a:pt x="1276" y="6181"/>
                  </a:lnTo>
                  <a:lnTo>
                    <a:pt x="1246" y="5981"/>
                  </a:lnTo>
                  <a:lnTo>
                    <a:pt x="1167" y="5781"/>
                  </a:lnTo>
                  <a:lnTo>
                    <a:pt x="951" y="5381"/>
                  </a:lnTo>
                  <a:lnTo>
                    <a:pt x="868" y="5177"/>
                  </a:lnTo>
                  <a:lnTo>
                    <a:pt x="812" y="4954"/>
                  </a:lnTo>
                  <a:lnTo>
                    <a:pt x="762" y="4727"/>
                  </a:lnTo>
                  <a:lnTo>
                    <a:pt x="721" y="4495"/>
                  </a:lnTo>
                  <a:lnTo>
                    <a:pt x="687" y="4263"/>
                  </a:lnTo>
                  <a:lnTo>
                    <a:pt x="660" y="4032"/>
                  </a:lnTo>
                  <a:lnTo>
                    <a:pt x="638" y="3755"/>
                  </a:lnTo>
                  <a:lnTo>
                    <a:pt x="623" y="3473"/>
                  </a:lnTo>
                  <a:lnTo>
                    <a:pt x="619" y="3191"/>
                  </a:lnTo>
                  <a:lnTo>
                    <a:pt x="623" y="2914"/>
                  </a:lnTo>
                  <a:lnTo>
                    <a:pt x="638" y="2632"/>
                  </a:lnTo>
                  <a:lnTo>
                    <a:pt x="672" y="2382"/>
                  </a:lnTo>
                  <a:lnTo>
                    <a:pt x="683" y="2055"/>
                  </a:lnTo>
                  <a:lnTo>
                    <a:pt x="676" y="1724"/>
                  </a:lnTo>
                  <a:lnTo>
                    <a:pt x="645" y="1228"/>
                  </a:lnTo>
                  <a:lnTo>
                    <a:pt x="660" y="665"/>
                  </a:lnTo>
                  <a:lnTo>
                    <a:pt x="695" y="0"/>
                  </a:lnTo>
                  <a:lnTo>
                    <a:pt x="23536" y="3671"/>
                  </a:lnTo>
                  <a:lnTo>
                    <a:pt x="23517" y="4050"/>
                  </a:lnTo>
                  <a:lnTo>
                    <a:pt x="26712" y="4571"/>
                  </a:lnTo>
                  <a:lnTo>
                    <a:pt x="26746" y="4775"/>
                  </a:lnTo>
                  <a:lnTo>
                    <a:pt x="41499" y="15852"/>
                  </a:lnTo>
                  <a:lnTo>
                    <a:pt x="41370" y="16645"/>
                  </a:lnTo>
                  <a:lnTo>
                    <a:pt x="42098" y="16823"/>
                  </a:lnTo>
                  <a:lnTo>
                    <a:pt x="41789" y="18520"/>
                  </a:lnTo>
                  <a:lnTo>
                    <a:pt x="41639" y="19535"/>
                  </a:lnTo>
                  <a:lnTo>
                    <a:pt x="41523" y="20271"/>
                  </a:lnTo>
                  <a:lnTo>
                    <a:pt x="41397" y="21128"/>
                  </a:lnTo>
                  <a:lnTo>
                    <a:pt x="40778" y="24842"/>
                  </a:lnTo>
                  <a:lnTo>
                    <a:pt x="40629" y="25819"/>
                  </a:lnTo>
                  <a:lnTo>
                    <a:pt x="40408" y="27111"/>
                  </a:lnTo>
                  <a:lnTo>
                    <a:pt x="39903" y="29785"/>
                  </a:lnTo>
                  <a:lnTo>
                    <a:pt x="39187" y="33613"/>
                  </a:lnTo>
                  <a:lnTo>
                    <a:pt x="38834" y="34407"/>
                  </a:lnTo>
                  <a:lnTo>
                    <a:pt x="38738" y="34622"/>
                  </a:lnTo>
                  <a:lnTo>
                    <a:pt x="38393" y="37032"/>
                  </a:lnTo>
                  <a:lnTo>
                    <a:pt x="39727" y="37264"/>
                  </a:lnTo>
                  <a:lnTo>
                    <a:pt x="40029" y="37173"/>
                  </a:lnTo>
                  <a:lnTo>
                    <a:pt x="40622" y="37073"/>
                  </a:lnTo>
                  <a:lnTo>
                    <a:pt x="41041" y="37437"/>
                  </a:lnTo>
                  <a:lnTo>
                    <a:pt x="41290" y="37850"/>
                  </a:lnTo>
                  <a:lnTo>
                    <a:pt x="41396" y="37987"/>
                  </a:lnTo>
                  <a:lnTo>
                    <a:pt x="41506" y="38114"/>
                  </a:lnTo>
                  <a:lnTo>
                    <a:pt x="41989" y="38482"/>
                  </a:lnTo>
                  <a:lnTo>
                    <a:pt x="42118" y="38518"/>
                  </a:lnTo>
                  <a:lnTo>
                    <a:pt x="42372" y="38600"/>
                  </a:lnTo>
                  <a:lnTo>
                    <a:pt x="42927" y="38867"/>
                  </a:lnTo>
                  <a:lnTo>
                    <a:pt x="43189" y="38951"/>
                  </a:lnTo>
                  <a:lnTo>
                    <a:pt x="43434" y="39000"/>
                  </a:lnTo>
                  <a:lnTo>
                    <a:pt x="43680" y="39018"/>
                  </a:lnTo>
                  <a:lnTo>
                    <a:pt x="43881" y="38991"/>
                  </a:lnTo>
                  <a:lnTo>
                    <a:pt x="44081" y="38954"/>
                  </a:lnTo>
                  <a:lnTo>
                    <a:pt x="44298" y="38963"/>
                  </a:lnTo>
                  <a:lnTo>
                    <a:pt x="44533" y="39018"/>
                  </a:lnTo>
                  <a:lnTo>
                    <a:pt x="44874" y="39213"/>
                  </a:lnTo>
                  <a:lnTo>
                    <a:pt x="45093" y="39470"/>
                  </a:lnTo>
                  <a:lnTo>
                    <a:pt x="45294" y="39754"/>
                  </a:lnTo>
                  <a:lnTo>
                    <a:pt x="45430" y="39979"/>
                  </a:lnTo>
                  <a:lnTo>
                    <a:pt x="45663" y="40479"/>
                  </a:lnTo>
                  <a:lnTo>
                    <a:pt x="45790" y="40703"/>
                  </a:lnTo>
                  <a:lnTo>
                    <a:pt x="45948" y="40874"/>
                  </a:lnTo>
                  <a:lnTo>
                    <a:pt x="46145" y="40992"/>
                  </a:lnTo>
                  <a:lnTo>
                    <a:pt x="46357" y="41082"/>
                  </a:lnTo>
                  <a:lnTo>
                    <a:pt x="46764" y="41231"/>
                  </a:lnTo>
                  <a:lnTo>
                    <a:pt x="47074" y="41305"/>
                  </a:lnTo>
                  <a:lnTo>
                    <a:pt x="47386" y="41372"/>
                  </a:lnTo>
                  <a:lnTo>
                    <a:pt x="47695" y="41449"/>
                  </a:lnTo>
                  <a:lnTo>
                    <a:pt x="47993" y="41560"/>
                  </a:lnTo>
                  <a:lnTo>
                    <a:pt x="48284" y="41703"/>
                  </a:lnTo>
                  <a:lnTo>
                    <a:pt x="48569" y="41864"/>
                  </a:lnTo>
                  <a:lnTo>
                    <a:pt x="48849" y="42044"/>
                  </a:lnTo>
                  <a:lnTo>
                    <a:pt x="49117" y="42244"/>
                  </a:lnTo>
                  <a:lnTo>
                    <a:pt x="49370" y="42463"/>
                  </a:lnTo>
                  <a:lnTo>
                    <a:pt x="49543" y="42648"/>
                  </a:lnTo>
                  <a:lnTo>
                    <a:pt x="49702" y="42853"/>
                  </a:lnTo>
                  <a:lnTo>
                    <a:pt x="49857" y="43064"/>
                  </a:lnTo>
                  <a:lnTo>
                    <a:pt x="50017" y="43268"/>
                  </a:lnTo>
                  <a:lnTo>
                    <a:pt x="50191" y="43450"/>
                  </a:lnTo>
                  <a:lnTo>
                    <a:pt x="50508" y="43738"/>
                  </a:lnTo>
                  <a:lnTo>
                    <a:pt x="52084" y="45323"/>
                  </a:lnTo>
                  <a:lnTo>
                    <a:pt x="52210" y="45536"/>
                  </a:lnTo>
                  <a:lnTo>
                    <a:pt x="52346" y="45747"/>
                  </a:lnTo>
                  <a:lnTo>
                    <a:pt x="52493" y="45947"/>
                  </a:lnTo>
                  <a:lnTo>
                    <a:pt x="52651" y="46126"/>
                  </a:lnTo>
                  <a:lnTo>
                    <a:pt x="52821" y="46277"/>
                  </a:lnTo>
                  <a:lnTo>
                    <a:pt x="52990" y="46379"/>
                  </a:lnTo>
                  <a:lnTo>
                    <a:pt x="53172" y="46455"/>
                  </a:lnTo>
                  <a:lnTo>
                    <a:pt x="53361" y="46517"/>
                  </a:lnTo>
                  <a:lnTo>
                    <a:pt x="53552" y="46576"/>
                  </a:lnTo>
                  <a:lnTo>
                    <a:pt x="53834" y="46680"/>
                  </a:lnTo>
                  <a:lnTo>
                    <a:pt x="54386" y="47173"/>
                  </a:lnTo>
                  <a:lnTo>
                    <a:pt x="54866" y="47656"/>
                  </a:lnTo>
                  <a:lnTo>
                    <a:pt x="55200" y="47798"/>
                  </a:lnTo>
                  <a:lnTo>
                    <a:pt x="55346" y="48254"/>
                  </a:lnTo>
                  <a:lnTo>
                    <a:pt x="55325" y="48618"/>
                  </a:lnTo>
                  <a:lnTo>
                    <a:pt x="55373" y="48769"/>
                  </a:lnTo>
                  <a:lnTo>
                    <a:pt x="55459" y="48912"/>
                  </a:lnTo>
                  <a:lnTo>
                    <a:pt x="55667" y="49191"/>
                  </a:lnTo>
                  <a:lnTo>
                    <a:pt x="55756" y="49337"/>
                  </a:lnTo>
                  <a:lnTo>
                    <a:pt x="55883" y="49605"/>
                  </a:lnTo>
                  <a:lnTo>
                    <a:pt x="56000" y="49883"/>
                  </a:lnTo>
                  <a:lnTo>
                    <a:pt x="56100" y="50170"/>
                  </a:lnTo>
                  <a:lnTo>
                    <a:pt x="56197" y="50492"/>
                  </a:lnTo>
                  <a:lnTo>
                    <a:pt x="56243" y="50759"/>
                  </a:lnTo>
                  <a:lnTo>
                    <a:pt x="56263" y="50970"/>
                  </a:lnTo>
                  <a:lnTo>
                    <a:pt x="56265" y="51187"/>
                  </a:lnTo>
                  <a:lnTo>
                    <a:pt x="56261" y="51404"/>
                  </a:lnTo>
                  <a:lnTo>
                    <a:pt x="56263" y="51619"/>
                  </a:lnTo>
                  <a:lnTo>
                    <a:pt x="56297" y="51894"/>
                  </a:lnTo>
                  <a:lnTo>
                    <a:pt x="56355" y="52148"/>
                  </a:lnTo>
                  <a:lnTo>
                    <a:pt x="56413" y="52367"/>
                  </a:lnTo>
                  <a:lnTo>
                    <a:pt x="56478" y="52584"/>
                  </a:lnTo>
                  <a:lnTo>
                    <a:pt x="56614" y="53016"/>
                  </a:lnTo>
                  <a:lnTo>
                    <a:pt x="56675" y="53235"/>
                  </a:lnTo>
                  <a:lnTo>
                    <a:pt x="56743" y="53557"/>
                  </a:lnTo>
                  <a:lnTo>
                    <a:pt x="56847" y="54216"/>
                  </a:lnTo>
                  <a:lnTo>
                    <a:pt x="56913" y="54537"/>
                  </a:lnTo>
                  <a:lnTo>
                    <a:pt x="57010" y="54841"/>
                  </a:lnTo>
                  <a:lnTo>
                    <a:pt x="57185" y="55227"/>
                  </a:lnTo>
                  <a:lnTo>
                    <a:pt x="57395" y="55591"/>
                  </a:lnTo>
                  <a:lnTo>
                    <a:pt x="57612" y="55888"/>
                  </a:lnTo>
                  <a:lnTo>
                    <a:pt x="57835" y="56121"/>
                  </a:lnTo>
                  <a:lnTo>
                    <a:pt x="58053" y="56363"/>
                  </a:lnTo>
                  <a:lnTo>
                    <a:pt x="58171" y="56521"/>
                  </a:lnTo>
                  <a:lnTo>
                    <a:pt x="58293" y="56700"/>
                  </a:lnTo>
                  <a:lnTo>
                    <a:pt x="58427" y="56918"/>
                  </a:lnTo>
                  <a:lnTo>
                    <a:pt x="58673" y="57196"/>
                  </a:lnTo>
                  <a:lnTo>
                    <a:pt x="58802" y="57236"/>
                  </a:lnTo>
                  <a:lnTo>
                    <a:pt x="59455" y="57300"/>
                  </a:lnTo>
                  <a:lnTo>
                    <a:pt x="59584" y="57340"/>
                  </a:lnTo>
                  <a:lnTo>
                    <a:pt x="59711" y="57393"/>
                  </a:lnTo>
                  <a:lnTo>
                    <a:pt x="60197" y="57642"/>
                  </a:lnTo>
                  <a:lnTo>
                    <a:pt x="60414" y="57765"/>
                  </a:lnTo>
                  <a:lnTo>
                    <a:pt x="60636" y="57873"/>
                  </a:lnTo>
                  <a:lnTo>
                    <a:pt x="60769" y="57916"/>
                  </a:lnTo>
                  <a:lnTo>
                    <a:pt x="60904" y="57950"/>
                  </a:lnTo>
                  <a:lnTo>
                    <a:pt x="61786" y="58122"/>
                  </a:lnTo>
                  <a:lnTo>
                    <a:pt x="62035" y="58201"/>
                  </a:lnTo>
                  <a:lnTo>
                    <a:pt x="62170" y="58252"/>
                  </a:lnTo>
                  <a:lnTo>
                    <a:pt x="62576" y="58550"/>
                  </a:lnTo>
                  <a:lnTo>
                    <a:pt x="62829" y="58950"/>
                  </a:lnTo>
                  <a:lnTo>
                    <a:pt x="63004" y="59093"/>
                  </a:lnTo>
                  <a:lnTo>
                    <a:pt x="63442" y="59244"/>
                  </a:lnTo>
                  <a:lnTo>
                    <a:pt x="63703" y="59237"/>
                  </a:lnTo>
                  <a:lnTo>
                    <a:pt x="63937" y="59221"/>
                  </a:lnTo>
                  <a:lnTo>
                    <a:pt x="64147" y="59186"/>
                  </a:lnTo>
                  <a:lnTo>
                    <a:pt x="64357" y="59165"/>
                  </a:lnTo>
                  <a:lnTo>
                    <a:pt x="64529" y="59175"/>
                  </a:lnTo>
                  <a:lnTo>
                    <a:pt x="64701" y="59203"/>
                  </a:lnTo>
                  <a:lnTo>
                    <a:pt x="64872" y="59242"/>
                  </a:lnTo>
                  <a:lnTo>
                    <a:pt x="65213" y="59339"/>
                  </a:lnTo>
                  <a:lnTo>
                    <a:pt x="65422" y="59411"/>
                  </a:lnTo>
                  <a:lnTo>
                    <a:pt x="65627" y="59497"/>
                  </a:lnTo>
                  <a:lnTo>
                    <a:pt x="66036" y="59684"/>
                  </a:lnTo>
                  <a:lnTo>
                    <a:pt x="66242" y="59772"/>
                  </a:lnTo>
                  <a:lnTo>
                    <a:pt x="67240" y="60153"/>
                  </a:lnTo>
                  <a:lnTo>
                    <a:pt x="67476" y="60236"/>
                  </a:lnTo>
                  <a:lnTo>
                    <a:pt x="67710" y="60325"/>
                  </a:lnTo>
                  <a:lnTo>
                    <a:pt x="67933" y="60434"/>
                  </a:lnTo>
                  <a:lnTo>
                    <a:pt x="68325" y="60745"/>
                  </a:lnTo>
                  <a:lnTo>
                    <a:pt x="68748" y="61234"/>
                  </a:lnTo>
                  <a:lnTo>
                    <a:pt x="69081" y="61558"/>
                  </a:lnTo>
                  <a:lnTo>
                    <a:pt x="69412" y="61697"/>
                  </a:lnTo>
                  <a:lnTo>
                    <a:pt x="69790" y="62024"/>
                  </a:lnTo>
                  <a:lnTo>
                    <a:pt x="69900" y="62158"/>
                  </a:lnTo>
                  <a:lnTo>
                    <a:pt x="70000" y="62298"/>
                  </a:lnTo>
                  <a:lnTo>
                    <a:pt x="70074" y="62431"/>
                  </a:lnTo>
                  <a:lnTo>
                    <a:pt x="70140" y="62573"/>
                  </a:lnTo>
                  <a:lnTo>
                    <a:pt x="70257" y="62869"/>
                  </a:lnTo>
                  <a:lnTo>
                    <a:pt x="71154" y="64111"/>
                  </a:lnTo>
                  <a:lnTo>
                    <a:pt x="71425" y="64249"/>
                  </a:lnTo>
                  <a:lnTo>
                    <a:pt x="71760" y="64462"/>
                  </a:lnTo>
                  <a:lnTo>
                    <a:pt x="71926" y="64548"/>
                  </a:lnTo>
                  <a:lnTo>
                    <a:pt x="72093" y="64628"/>
                  </a:lnTo>
                  <a:lnTo>
                    <a:pt x="72326" y="64731"/>
                  </a:lnTo>
                  <a:lnTo>
                    <a:pt x="72624" y="64850"/>
                  </a:lnTo>
                  <a:lnTo>
                    <a:pt x="73263" y="65092"/>
                  </a:lnTo>
                  <a:lnTo>
                    <a:pt x="73607" y="65214"/>
                  </a:lnTo>
                  <a:lnTo>
                    <a:pt x="74221" y="65417"/>
                  </a:lnTo>
                  <a:lnTo>
                    <a:pt x="74889" y="65617"/>
                  </a:lnTo>
                  <a:lnTo>
                    <a:pt x="77067" y="65708"/>
                  </a:lnTo>
                  <a:lnTo>
                    <a:pt x="77384" y="65721"/>
                  </a:lnTo>
                  <a:lnTo>
                    <a:pt x="77855" y="65802"/>
                  </a:lnTo>
                  <a:lnTo>
                    <a:pt x="79007" y="65817"/>
                  </a:lnTo>
                  <a:lnTo>
                    <a:pt x="80140" y="65875"/>
                  </a:lnTo>
                  <a:lnTo>
                    <a:pt x="80980" y="65880"/>
                  </a:lnTo>
                  <a:lnTo>
                    <a:pt x="81566" y="65892"/>
                  </a:lnTo>
                  <a:lnTo>
                    <a:pt x="81732" y="65916"/>
                  </a:lnTo>
                  <a:lnTo>
                    <a:pt x="81864" y="65927"/>
                  </a:lnTo>
                  <a:lnTo>
                    <a:pt x="82019" y="65934"/>
                  </a:lnTo>
                  <a:lnTo>
                    <a:pt x="82172" y="65934"/>
                  </a:lnTo>
                  <a:lnTo>
                    <a:pt x="82330" y="65784"/>
                  </a:lnTo>
                  <a:lnTo>
                    <a:pt x="82542" y="65532"/>
                  </a:lnTo>
                  <a:lnTo>
                    <a:pt x="82727" y="65354"/>
                  </a:lnTo>
                  <a:lnTo>
                    <a:pt x="82889" y="65189"/>
                  </a:lnTo>
                  <a:lnTo>
                    <a:pt x="83707" y="64264"/>
                  </a:lnTo>
                  <a:lnTo>
                    <a:pt x="84091" y="63857"/>
                  </a:lnTo>
                  <a:lnTo>
                    <a:pt x="87225" y="60061"/>
                  </a:lnTo>
                  <a:lnTo>
                    <a:pt x="88059" y="58917"/>
                  </a:lnTo>
                  <a:lnTo>
                    <a:pt x="88701" y="57992"/>
                  </a:lnTo>
                  <a:lnTo>
                    <a:pt x="89608" y="56801"/>
                  </a:lnTo>
                  <a:lnTo>
                    <a:pt x="90898" y="55434"/>
                  </a:lnTo>
                  <a:lnTo>
                    <a:pt x="91741" y="54418"/>
                  </a:lnTo>
                  <a:lnTo>
                    <a:pt x="93216" y="53132"/>
                  </a:lnTo>
                  <a:lnTo>
                    <a:pt x="94448" y="52298"/>
                  </a:lnTo>
                  <a:lnTo>
                    <a:pt x="94681" y="52140"/>
                  </a:lnTo>
                  <a:lnTo>
                    <a:pt x="95611" y="51550"/>
                  </a:lnTo>
                  <a:lnTo>
                    <a:pt x="96324" y="51233"/>
                  </a:lnTo>
                  <a:lnTo>
                    <a:pt x="101320" y="49570"/>
                  </a:lnTo>
                  <a:lnTo>
                    <a:pt x="101687" y="49447"/>
                  </a:lnTo>
                  <a:lnTo>
                    <a:pt x="103325" y="48748"/>
                  </a:lnTo>
                  <a:lnTo>
                    <a:pt x="104484" y="48443"/>
                  </a:lnTo>
                  <a:lnTo>
                    <a:pt x="105256" y="48405"/>
                  </a:lnTo>
                  <a:lnTo>
                    <a:pt x="105298" y="48246"/>
                  </a:lnTo>
                  <a:lnTo>
                    <a:pt x="106220" y="48243"/>
                  </a:lnTo>
                  <a:lnTo>
                    <a:pt x="106877" y="48294"/>
                  </a:lnTo>
                  <a:lnTo>
                    <a:pt x="108247" y="48386"/>
                  </a:lnTo>
                  <a:lnTo>
                    <a:pt x="109207" y="48491"/>
                  </a:lnTo>
                  <a:lnTo>
                    <a:pt x="109858" y="48538"/>
                  </a:lnTo>
                  <a:lnTo>
                    <a:pt x="111054" y="48682"/>
                  </a:lnTo>
                  <a:lnTo>
                    <a:pt x="113511" y="48926"/>
                  </a:lnTo>
                  <a:lnTo>
                    <a:pt x="117620" y="49255"/>
                  </a:lnTo>
                  <a:lnTo>
                    <a:pt x="121662" y="49992"/>
                  </a:lnTo>
                  <a:lnTo>
                    <a:pt x="122123" y="49907"/>
                  </a:lnTo>
                  <a:lnTo>
                    <a:pt x="122784" y="49804"/>
                  </a:lnTo>
                  <a:lnTo>
                    <a:pt x="123117" y="49745"/>
                  </a:lnTo>
                  <a:lnTo>
                    <a:pt x="123446" y="49672"/>
                  </a:lnTo>
                  <a:lnTo>
                    <a:pt x="123770" y="49577"/>
                  </a:lnTo>
                  <a:lnTo>
                    <a:pt x="124037" y="49474"/>
                  </a:lnTo>
                  <a:lnTo>
                    <a:pt x="124301" y="49355"/>
                  </a:lnTo>
                  <a:lnTo>
                    <a:pt x="124562" y="49226"/>
                  </a:lnTo>
                  <a:lnTo>
                    <a:pt x="125087" y="48974"/>
                  </a:lnTo>
                  <a:lnTo>
                    <a:pt x="125505" y="48796"/>
                  </a:lnTo>
                  <a:lnTo>
                    <a:pt x="126131" y="48539"/>
                  </a:lnTo>
                  <a:lnTo>
                    <a:pt x="128073" y="46916"/>
                  </a:lnTo>
                  <a:lnTo>
                    <a:pt x="130445" y="40472"/>
                  </a:lnTo>
                  <a:lnTo>
                    <a:pt x="130623" y="39912"/>
                  </a:lnTo>
                  <a:lnTo>
                    <a:pt x="131030" y="40007"/>
                  </a:lnTo>
                  <a:lnTo>
                    <a:pt x="131174" y="39905"/>
                  </a:lnTo>
                  <a:lnTo>
                    <a:pt x="133166" y="40222"/>
                  </a:lnTo>
                  <a:lnTo>
                    <a:pt x="135029" y="40523"/>
                  </a:lnTo>
                  <a:lnTo>
                    <a:pt x="135429" y="40584"/>
                  </a:lnTo>
                  <a:lnTo>
                    <a:pt x="135828" y="40642"/>
                  </a:lnTo>
                  <a:lnTo>
                    <a:pt x="138617" y="41112"/>
                  </a:lnTo>
                  <a:lnTo>
                    <a:pt x="139464" y="41256"/>
                  </a:lnTo>
                  <a:lnTo>
                    <a:pt x="139901" y="41335"/>
                  </a:lnTo>
                  <a:lnTo>
                    <a:pt x="142995" y="41850"/>
                  </a:lnTo>
                  <a:lnTo>
                    <a:pt x="143147" y="42056"/>
                  </a:lnTo>
                  <a:lnTo>
                    <a:pt x="143547" y="42121"/>
                  </a:lnTo>
                  <a:lnTo>
                    <a:pt x="143941" y="42186"/>
                  </a:lnTo>
                  <a:lnTo>
                    <a:pt x="144179" y="42017"/>
                  </a:lnTo>
                  <a:lnTo>
                    <a:pt x="151929" y="43294"/>
                  </a:lnTo>
                  <a:lnTo>
                    <a:pt x="156136" y="43984"/>
                  </a:lnTo>
                  <a:lnTo>
                    <a:pt x="160097" y="44637"/>
                  </a:lnTo>
                  <a:lnTo>
                    <a:pt x="161057" y="44807"/>
                  </a:lnTo>
                  <a:lnTo>
                    <a:pt x="161166" y="44485"/>
                  </a:lnTo>
                  <a:lnTo>
                    <a:pt x="161336" y="44031"/>
                  </a:lnTo>
                  <a:lnTo>
                    <a:pt x="161185" y="43745"/>
                  </a:lnTo>
                  <a:lnTo>
                    <a:pt x="161444" y="42305"/>
                  </a:lnTo>
                  <a:lnTo>
                    <a:pt x="161787" y="40371"/>
                  </a:lnTo>
                  <a:lnTo>
                    <a:pt x="162116" y="38493"/>
                  </a:lnTo>
                  <a:lnTo>
                    <a:pt x="162346" y="37221"/>
                  </a:lnTo>
                  <a:lnTo>
                    <a:pt x="161944" y="37194"/>
                  </a:lnTo>
                  <a:lnTo>
                    <a:pt x="162054" y="36547"/>
                  </a:lnTo>
                  <a:lnTo>
                    <a:pt x="162100" y="36269"/>
                  </a:lnTo>
                  <a:lnTo>
                    <a:pt x="162485" y="34186"/>
                  </a:lnTo>
                  <a:lnTo>
                    <a:pt x="162554" y="33768"/>
                  </a:lnTo>
                  <a:lnTo>
                    <a:pt x="162607" y="33337"/>
                  </a:lnTo>
                  <a:lnTo>
                    <a:pt x="162908" y="31835"/>
                  </a:lnTo>
                  <a:lnTo>
                    <a:pt x="163016" y="31246"/>
                  </a:lnTo>
                  <a:lnTo>
                    <a:pt x="163118" y="30690"/>
                  </a:lnTo>
                  <a:lnTo>
                    <a:pt x="163405" y="28838"/>
                  </a:lnTo>
                  <a:lnTo>
                    <a:pt x="163634" y="27719"/>
                  </a:lnTo>
                  <a:lnTo>
                    <a:pt x="164659" y="27635"/>
                  </a:lnTo>
                  <a:lnTo>
                    <a:pt x="166472" y="30379"/>
                  </a:lnTo>
                  <a:lnTo>
                    <a:pt x="167855" y="31010"/>
                  </a:lnTo>
                  <a:lnTo>
                    <a:pt x="169166" y="30877"/>
                  </a:lnTo>
                  <a:lnTo>
                    <a:pt x="171056" y="30067"/>
                  </a:lnTo>
                  <a:lnTo>
                    <a:pt x="171390" y="29381"/>
                  </a:lnTo>
                  <a:lnTo>
                    <a:pt x="171984" y="28139"/>
                  </a:lnTo>
                  <a:lnTo>
                    <a:pt x="173284" y="25261"/>
                  </a:lnTo>
                  <a:lnTo>
                    <a:pt x="174884" y="24147"/>
                  </a:lnTo>
                  <a:lnTo>
                    <a:pt x="177235" y="22516"/>
                  </a:lnTo>
                  <a:lnTo>
                    <a:pt x="177870" y="22514"/>
                  </a:lnTo>
                  <a:lnTo>
                    <a:pt x="178473" y="22526"/>
                  </a:lnTo>
                  <a:lnTo>
                    <a:pt x="178994" y="22540"/>
                  </a:lnTo>
                  <a:lnTo>
                    <a:pt x="180659" y="23689"/>
                  </a:lnTo>
                  <a:lnTo>
                    <a:pt x="181050" y="27427"/>
                  </a:lnTo>
                  <a:lnTo>
                    <a:pt x="182599" y="28169"/>
                  </a:lnTo>
                  <a:lnTo>
                    <a:pt x="183803" y="28331"/>
                  </a:lnTo>
                  <a:lnTo>
                    <a:pt x="185018" y="28517"/>
                  </a:lnTo>
                  <a:lnTo>
                    <a:pt x="185953" y="28891"/>
                  </a:lnTo>
                  <a:lnTo>
                    <a:pt x="186667" y="29745"/>
                  </a:lnTo>
                  <a:lnTo>
                    <a:pt x="187811" y="30526"/>
                  </a:lnTo>
                  <a:lnTo>
                    <a:pt x="189399" y="30963"/>
                  </a:lnTo>
                  <a:lnTo>
                    <a:pt x="190851" y="30627"/>
                  </a:lnTo>
                  <a:lnTo>
                    <a:pt x="191463" y="29775"/>
                  </a:lnTo>
                  <a:lnTo>
                    <a:pt x="191643" y="29187"/>
                  </a:lnTo>
                  <a:lnTo>
                    <a:pt x="195219" y="30262"/>
                  </a:lnTo>
                  <a:lnTo>
                    <a:pt x="195863" y="30396"/>
                  </a:lnTo>
                  <a:lnTo>
                    <a:pt x="196661" y="30554"/>
                  </a:lnTo>
                  <a:lnTo>
                    <a:pt x="198391" y="31244"/>
                  </a:lnTo>
                  <a:lnTo>
                    <a:pt x="202097" y="32757"/>
                  </a:lnTo>
                  <a:lnTo>
                    <a:pt x="204682" y="33251"/>
                  </a:lnTo>
                  <a:lnTo>
                    <a:pt x="207659" y="32562"/>
                  </a:lnTo>
                  <a:lnTo>
                    <a:pt x="210051" y="32760"/>
                  </a:lnTo>
                  <a:lnTo>
                    <a:pt x="211726" y="34382"/>
                  </a:lnTo>
                  <a:lnTo>
                    <a:pt x="211875" y="34607"/>
                  </a:lnTo>
                  <a:lnTo>
                    <a:pt x="211957" y="34828"/>
                  </a:lnTo>
                  <a:lnTo>
                    <a:pt x="212049" y="35043"/>
                  </a:lnTo>
                  <a:lnTo>
                    <a:pt x="212147" y="35242"/>
                  </a:lnTo>
                  <a:lnTo>
                    <a:pt x="212251" y="35424"/>
                  </a:lnTo>
                  <a:lnTo>
                    <a:pt x="212497" y="35786"/>
                  </a:lnTo>
                  <a:lnTo>
                    <a:pt x="212641" y="35964"/>
                  </a:lnTo>
                  <a:lnTo>
                    <a:pt x="212911" y="36258"/>
                  </a:lnTo>
                  <a:lnTo>
                    <a:pt x="213593" y="36818"/>
                  </a:lnTo>
                  <a:lnTo>
                    <a:pt x="213821" y="36959"/>
                  </a:lnTo>
                  <a:lnTo>
                    <a:pt x="214385" y="37320"/>
                  </a:lnTo>
                  <a:lnTo>
                    <a:pt x="214616" y="37450"/>
                  </a:lnTo>
                  <a:lnTo>
                    <a:pt x="215060" y="37669"/>
                  </a:lnTo>
                  <a:lnTo>
                    <a:pt x="215885" y="38087"/>
                  </a:lnTo>
                  <a:lnTo>
                    <a:pt x="215819" y="38247"/>
                  </a:lnTo>
                  <a:lnTo>
                    <a:pt x="215763" y="38416"/>
                  </a:lnTo>
                  <a:lnTo>
                    <a:pt x="215680" y="38543"/>
                  </a:lnTo>
                  <a:lnTo>
                    <a:pt x="215555" y="38770"/>
                  </a:lnTo>
                  <a:lnTo>
                    <a:pt x="215423" y="39025"/>
                  </a:lnTo>
                  <a:lnTo>
                    <a:pt x="215355" y="39170"/>
                  </a:lnTo>
                  <a:lnTo>
                    <a:pt x="215253" y="39365"/>
                  </a:lnTo>
                  <a:lnTo>
                    <a:pt x="215143" y="39552"/>
                  </a:lnTo>
                  <a:lnTo>
                    <a:pt x="215041" y="39711"/>
                  </a:lnTo>
                  <a:lnTo>
                    <a:pt x="214936" y="39865"/>
                  </a:lnTo>
                  <a:lnTo>
                    <a:pt x="214819" y="40015"/>
                  </a:lnTo>
                  <a:lnTo>
                    <a:pt x="214698" y="40161"/>
                  </a:lnTo>
                  <a:lnTo>
                    <a:pt x="214573" y="40301"/>
                  </a:lnTo>
                  <a:lnTo>
                    <a:pt x="214071" y="41138"/>
                  </a:lnTo>
                  <a:lnTo>
                    <a:pt x="213595" y="42424"/>
                  </a:lnTo>
                  <a:lnTo>
                    <a:pt x="213487" y="42706"/>
                  </a:lnTo>
                  <a:lnTo>
                    <a:pt x="212371" y="47377"/>
                  </a:lnTo>
                  <a:lnTo>
                    <a:pt x="211692" y="49317"/>
                  </a:lnTo>
                  <a:lnTo>
                    <a:pt x="211648" y="49630"/>
                  </a:lnTo>
                  <a:lnTo>
                    <a:pt x="211545" y="50358"/>
                  </a:lnTo>
                  <a:lnTo>
                    <a:pt x="211538" y="50945"/>
                  </a:lnTo>
                  <a:lnTo>
                    <a:pt x="211391" y="51981"/>
                  </a:lnTo>
                  <a:lnTo>
                    <a:pt x="211436" y="52962"/>
                  </a:lnTo>
                  <a:lnTo>
                    <a:pt x="211353" y="53998"/>
                  </a:lnTo>
                  <a:lnTo>
                    <a:pt x="211315" y="56411"/>
                  </a:lnTo>
                  <a:lnTo>
                    <a:pt x="211171" y="57316"/>
                  </a:lnTo>
                  <a:lnTo>
                    <a:pt x="211081" y="58879"/>
                  </a:lnTo>
                  <a:lnTo>
                    <a:pt x="211022" y="60379"/>
                  </a:lnTo>
                  <a:lnTo>
                    <a:pt x="210734" y="63950"/>
                  </a:lnTo>
                  <a:lnTo>
                    <a:pt x="210767" y="65841"/>
                  </a:lnTo>
                  <a:lnTo>
                    <a:pt x="210888" y="66300"/>
                  </a:lnTo>
                  <a:lnTo>
                    <a:pt x="210998" y="67604"/>
                  </a:lnTo>
                  <a:lnTo>
                    <a:pt x="211011" y="68663"/>
                  </a:lnTo>
                  <a:lnTo>
                    <a:pt x="211024" y="69686"/>
                  </a:lnTo>
                  <a:lnTo>
                    <a:pt x="211315" y="71713"/>
                  </a:lnTo>
                  <a:lnTo>
                    <a:pt x="211421" y="73017"/>
                  </a:lnTo>
                  <a:lnTo>
                    <a:pt x="211485" y="73276"/>
                  </a:lnTo>
                  <a:lnTo>
                    <a:pt x="211461" y="74648"/>
                  </a:lnTo>
                  <a:lnTo>
                    <a:pt x="211508" y="75753"/>
                  </a:lnTo>
                  <a:lnTo>
                    <a:pt x="211916" y="78234"/>
                  </a:lnTo>
                  <a:lnTo>
                    <a:pt x="212573" y="81433"/>
                  </a:lnTo>
                  <a:lnTo>
                    <a:pt x="213370" y="84251"/>
                  </a:lnTo>
                  <a:lnTo>
                    <a:pt x="213888" y="85782"/>
                  </a:lnTo>
                  <a:lnTo>
                    <a:pt x="214169" y="86609"/>
                  </a:lnTo>
                  <a:lnTo>
                    <a:pt x="214917" y="88313"/>
                  </a:lnTo>
                  <a:lnTo>
                    <a:pt x="216042" y="90545"/>
                  </a:lnTo>
                  <a:lnTo>
                    <a:pt x="216858" y="92058"/>
                  </a:lnTo>
                  <a:lnTo>
                    <a:pt x="217613" y="93567"/>
                  </a:lnTo>
                  <a:lnTo>
                    <a:pt x="217863" y="93999"/>
                  </a:lnTo>
                  <a:lnTo>
                    <a:pt x="218131" y="94417"/>
                  </a:lnTo>
                  <a:lnTo>
                    <a:pt x="218271" y="94617"/>
                  </a:lnTo>
                  <a:lnTo>
                    <a:pt x="218441" y="94849"/>
                  </a:lnTo>
                  <a:lnTo>
                    <a:pt x="218618" y="95081"/>
                  </a:lnTo>
                  <a:lnTo>
                    <a:pt x="218803" y="95303"/>
                  </a:lnTo>
                  <a:lnTo>
                    <a:pt x="218992" y="95521"/>
                  </a:lnTo>
                  <a:lnTo>
                    <a:pt x="219185" y="95735"/>
                  </a:lnTo>
                  <a:lnTo>
                    <a:pt x="219517" y="96085"/>
                  </a:lnTo>
                  <a:lnTo>
                    <a:pt x="219687" y="96253"/>
                  </a:lnTo>
                  <a:lnTo>
                    <a:pt x="219864" y="96417"/>
                  </a:lnTo>
                  <a:lnTo>
                    <a:pt x="220046" y="96571"/>
                  </a:lnTo>
                  <a:lnTo>
                    <a:pt x="220182" y="96680"/>
                  </a:lnTo>
                  <a:lnTo>
                    <a:pt x="220461" y="96889"/>
                  </a:lnTo>
                  <a:lnTo>
                    <a:pt x="220748" y="97080"/>
                  </a:lnTo>
                  <a:lnTo>
                    <a:pt x="220956" y="97203"/>
                  </a:lnTo>
                  <a:lnTo>
                    <a:pt x="221171" y="97317"/>
                  </a:lnTo>
                  <a:lnTo>
                    <a:pt x="221390" y="97421"/>
                  </a:lnTo>
                  <a:lnTo>
                    <a:pt x="221609" y="97517"/>
                  </a:lnTo>
                  <a:lnTo>
                    <a:pt x="221836" y="97594"/>
                  </a:lnTo>
                  <a:lnTo>
                    <a:pt x="222055" y="97657"/>
                  </a:lnTo>
                  <a:lnTo>
                    <a:pt x="222383" y="97712"/>
                  </a:lnTo>
                  <a:lnTo>
                    <a:pt x="222572" y="97703"/>
                  </a:lnTo>
                  <a:lnTo>
                    <a:pt x="222765" y="97671"/>
                  </a:lnTo>
                  <a:lnTo>
                    <a:pt x="222957" y="97612"/>
                  </a:lnTo>
                  <a:lnTo>
                    <a:pt x="223142" y="97535"/>
                  </a:lnTo>
                  <a:lnTo>
                    <a:pt x="223305" y="97444"/>
                  </a:lnTo>
                  <a:lnTo>
                    <a:pt x="223890" y="97180"/>
                  </a:lnTo>
                  <a:lnTo>
                    <a:pt x="224038" y="97080"/>
                  </a:lnTo>
                  <a:lnTo>
                    <a:pt x="224192" y="96989"/>
                  </a:lnTo>
                  <a:lnTo>
                    <a:pt x="224351" y="96903"/>
                  </a:lnTo>
                  <a:lnTo>
                    <a:pt x="224514" y="96826"/>
                  </a:lnTo>
                  <a:lnTo>
                    <a:pt x="224763" y="96726"/>
                  </a:lnTo>
                  <a:lnTo>
                    <a:pt x="225140" y="96571"/>
                  </a:lnTo>
                  <a:lnTo>
                    <a:pt x="225337" y="96321"/>
                  </a:lnTo>
                  <a:lnTo>
                    <a:pt x="226020" y="95976"/>
                  </a:lnTo>
                  <a:lnTo>
                    <a:pt x="226236" y="96008"/>
                  </a:lnTo>
                  <a:lnTo>
                    <a:pt x="226466" y="96099"/>
                  </a:lnTo>
                  <a:lnTo>
                    <a:pt x="226689" y="96230"/>
                  </a:lnTo>
                  <a:lnTo>
                    <a:pt x="226885" y="96394"/>
                  </a:lnTo>
                  <a:lnTo>
                    <a:pt x="227255" y="97103"/>
                  </a:lnTo>
                  <a:lnTo>
                    <a:pt x="227588" y="97680"/>
                  </a:lnTo>
                  <a:lnTo>
                    <a:pt x="227992" y="98335"/>
                  </a:lnTo>
                  <a:lnTo>
                    <a:pt x="228517" y="98957"/>
                  </a:lnTo>
                  <a:lnTo>
                    <a:pt x="228962" y="99575"/>
                  </a:lnTo>
                  <a:lnTo>
                    <a:pt x="229374" y="100039"/>
                  </a:lnTo>
                  <a:lnTo>
                    <a:pt x="229820" y="100616"/>
                  </a:lnTo>
                  <a:lnTo>
                    <a:pt x="230111" y="101193"/>
                  </a:lnTo>
                  <a:lnTo>
                    <a:pt x="230405" y="101848"/>
                  </a:lnTo>
                  <a:lnTo>
                    <a:pt x="230813" y="102430"/>
                  </a:lnTo>
                  <a:lnTo>
                    <a:pt x="231489" y="102934"/>
                  </a:lnTo>
                  <a:lnTo>
                    <a:pt x="232388" y="103711"/>
                  </a:lnTo>
                  <a:lnTo>
                    <a:pt x="232656" y="103893"/>
                  </a:lnTo>
                  <a:lnTo>
                    <a:pt x="233139" y="104220"/>
                  </a:lnTo>
                  <a:lnTo>
                    <a:pt x="233895" y="104579"/>
                  </a:lnTo>
                  <a:lnTo>
                    <a:pt x="234390" y="104634"/>
                  </a:lnTo>
                  <a:lnTo>
                    <a:pt x="235609" y="104552"/>
                  </a:lnTo>
                  <a:lnTo>
                    <a:pt x="238144" y="103943"/>
                  </a:lnTo>
                  <a:lnTo>
                    <a:pt x="242094" y="103811"/>
                  </a:lnTo>
                  <a:lnTo>
                    <a:pt x="242483" y="103820"/>
                  </a:lnTo>
                  <a:lnTo>
                    <a:pt x="245448" y="104520"/>
                  </a:lnTo>
                  <a:lnTo>
                    <a:pt x="246547" y="104538"/>
                  </a:lnTo>
                  <a:lnTo>
                    <a:pt x="246785" y="104429"/>
                  </a:lnTo>
                  <a:lnTo>
                    <a:pt x="247019" y="104266"/>
                  </a:lnTo>
                  <a:lnTo>
                    <a:pt x="247359" y="103943"/>
                  </a:lnTo>
                  <a:lnTo>
                    <a:pt x="247480" y="103807"/>
                  </a:lnTo>
                  <a:lnTo>
                    <a:pt x="247593" y="103661"/>
                  </a:lnTo>
                  <a:lnTo>
                    <a:pt x="247695" y="103511"/>
                  </a:lnTo>
                  <a:lnTo>
                    <a:pt x="247782" y="103357"/>
                  </a:lnTo>
                  <a:lnTo>
                    <a:pt x="247899" y="103111"/>
                  </a:lnTo>
                  <a:lnTo>
                    <a:pt x="247948" y="102979"/>
                  </a:lnTo>
                  <a:lnTo>
                    <a:pt x="247990" y="102848"/>
                  </a:lnTo>
                  <a:lnTo>
                    <a:pt x="248023" y="102716"/>
                  </a:lnTo>
                  <a:lnTo>
                    <a:pt x="248046" y="102589"/>
                  </a:lnTo>
                  <a:lnTo>
                    <a:pt x="248061" y="102457"/>
                  </a:lnTo>
                  <a:lnTo>
                    <a:pt x="248072" y="102325"/>
                  </a:lnTo>
                  <a:lnTo>
                    <a:pt x="248076" y="102198"/>
                  </a:lnTo>
                  <a:lnTo>
                    <a:pt x="248072" y="102066"/>
                  </a:lnTo>
                  <a:lnTo>
                    <a:pt x="247593" y="101030"/>
                  </a:lnTo>
                  <a:lnTo>
                    <a:pt x="247060" y="100616"/>
                  </a:lnTo>
                  <a:lnTo>
                    <a:pt x="246932" y="100571"/>
                  </a:lnTo>
                  <a:lnTo>
                    <a:pt x="246796" y="100534"/>
                  </a:lnTo>
                  <a:lnTo>
                    <a:pt x="246237" y="100262"/>
                  </a:lnTo>
                  <a:lnTo>
                    <a:pt x="246052" y="100125"/>
                  </a:lnTo>
                  <a:lnTo>
                    <a:pt x="245750" y="99816"/>
                  </a:lnTo>
                  <a:lnTo>
                    <a:pt x="245531" y="99353"/>
                  </a:lnTo>
                  <a:lnTo>
                    <a:pt x="245429" y="98589"/>
                  </a:lnTo>
                  <a:lnTo>
                    <a:pt x="245554" y="98057"/>
                  </a:lnTo>
                  <a:lnTo>
                    <a:pt x="245791" y="97526"/>
                  </a:lnTo>
                  <a:lnTo>
                    <a:pt x="246177" y="97076"/>
                  </a:lnTo>
                  <a:lnTo>
                    <a:pt x="246939" y="96899"/>
                  </a:lnTo>
                  <a:lnTo>
                    <a:pt x="247906" y="96812"/>
                  </a:lnTo>
                  <a:lnTo>
                    <a:pt x="248594" y="96826"/>
                  </a:lnTo>
                  <a:lnTo>
                    <a:pt x="249047" y="96980"/>
                  </a:lnTo>
                  <a:lnTo>
                    <a:pt x="249742" y="97308"/>
                  </a:lnTo>
                  <a:lnTo>
                    <a:pt x="250150" y="97458"/>
                  </a:lnTo>
                  <a:lnTo>
                    <a:pt x="250459" y="97607"/>
                  </a:lnTo>
                  <a:lnTo>
                    <a:pt x="250769" y="97712"/>
                  </a:lnTo>
                  <a:lnTo>
                    <a:pt x="251060" y="97717"/>
                  </a:lnTo>
                  <a:lnTo>
                    <a:pt x="251298" y="97794"/>
                  </a:lnTo>
                  <a:lnTo>
                    <a:pt x="251581" y="98039"/>
                  </a:lnTo>
                  <a:lnTo>
                    <a:pt x="251751" y="98112"/>
                  </a:lnTo>
                  <a:lnTo>
                    <a:pt x="251940" y="98312"/>
                  </a:lnTo>
                  <a:lnTo>
                    <a:pt x="252129" y="98580"/>
                  </a:lnTo>
                  <a:lnTo>
                    <a:pt x="252340" y="98971"/>
                  </a:lnTo>
                  <a:lnTo>
                    <a:pt x="252574" y="99289"/>
                  </a:lnTo>
                  <a:lnTo>
                    <a:pt x="252691" y="99557"/>
                  </a:lnTo>
                  <a:lnTo>
                    <a:pt x="252854" y="99825"/>
                  </a:lnTo>
                  <a:lnTo>
                    <a:pt x="253020" y="99998"/>
                  </a:lnTo>
                  <a:lnTo>
                    <a:pt x="253258" y="100171"/>
                  </a:lnTo>
                  <a:lnTo>
                    <a:pt x="253496" y="100321"/>
                  </a:lnTo>
                  <a:lnTo>
                    <a:pt x="253855" y="100421"/>
                  </a:lnTo>
                  <a:lnTo>
                    <a:pt x="254217" y="100430"/>
                  </a:lnTo>
                  <a:lnTo>
                    <a:pt x="254504" y="100384"/>
                  </a:lnTo>
                  <a:lnTo>
                    <a:pt x="254746" y="100462"/>
                  </a:lnTo>
                  <a:lnTo>
                    <a:pt x="254886" y="100680"/>
                  </a:lnTo>
                  <a:lnTo>
                    <a:pt x="255120" y="101216"/>
                  </a:lnTo>
                  <a:lnTo>
                    <a:pt x="255430" y="101489"/>
                  </a:lnTo>
                  <a:lnTo>
                    <a:pt x="255664" y="101757"/>
                  </a:lnTo>
                  <a:lnTo>
                    <a:pt x="255853" y="102075"/>
                  </a:lnTo>
                  <a:lnTo>
                    <a:pt x="256204" y="102566"/>
                  </a:lnTo>
                  <a:lnTo>
                    <a:pt x="256510" y="103007"/>
                  </a:lnTo>
                  <a:lnTo>
                    <a:pt x="256721" y="103420"/>
                  </a:lnTo>
                  <a:lnTo>
                    <a:pt x="256978" y="103834"/>
                  </a:lnTo>
                  <a:lnTo>
                    <a:pt x="257621" y="104594"/>
                  </a:lnTo>
                  <a:lnTo>
                    <a:pt x="257805" y="104770"/>
                  </a:lnTo>
                  <a:lnTo>
                    <a:pt x="257926" y="104938"/>
                  </a:lnTo>
                  <a:lnTo>
                    <a:pt x="257994" y="105184"/>
                  </a:lnTo>
                  <a:lnTo>
                    <a:pt x="258036" y="105447"/>
                  </a:lnTo>
                  <a:lnTo>
                    <a:pt x="258130" y="105670"/>
                  </a:lnTo>
                  <a:lnTo>
                    <a:pt x="258292" y="105888"/>
                  </a:lnTo>
                  <a:lnTo>
                    <a:pt x="258436" y="106038"/>
                  </a:lnTo>
                  <a:lnTo>
                    <a:pt x="258798" y="106261"/>
                  </a:lnTo>
                  <a:lnTo>
                    <a:pt x="259033" y="106425"/>
                  </a:lnTo>
                  <a:lnTo>
                    <a:pt x="259278" y="106570"/>
                  </a:lnTo>
                  <a:lnTo>
                    <a:pt x="259433" y="106638"/>
                  </a:lnTo>
                  <a:lnTo>
                    <a:pt x="259754" y="106752"/>
                  </a:lnTo>
                  <a:lnTo>
                    <a:pt x="259913" y="106815"/>
                  </a:lnTo>
                  <a:lnTo>
                    <a:pt x="260162" y="106965"/>
                  </a:lnTo>
                  <a:lnTo>
                    <a:pt x="260524" y="107297"/>
                  </a:lnTo>
                  <a:lnTo>
                    <a:pt x="260604" y="107429"/>
                  </a:lnTo>
                  <a:lnTo>
                    <a:pt x="260664" y="107570"/>
                  </a:lnTo>
                  <a:lnTo>
                    <a:pt x="260766" y="107874"/>
                  </a:lnTo>
                  <a:lnTo>
                    <a:pt x="260826" y="108015"/>
                  </a:lnTo>
                  <a:lnTo>
                    <a:pt x="260932" y="108202"/>
                  </a:lnTo>
                  <a:lnTo>
                    <a:pt x="261046" y="108383"/>
                  </a:lnTo>
                  <a:lnTo>
                    <a:pt x="261170" y="108561"/>
                  </a:lnTo>
                  <a:lnTo>
                    <a:pt x="261302" y="108733"/>
                  </a:lnTo>
                  <a:lnTo>
                    <a:pt x="261442" y="108892"/>
                  </a:lnTo>
                  <a:lnTo>
                    <a:pt x="261627" y="109070"/>
                  </a:lnTo>
                  <a:lnTo>
                    <a:pt x="261831" y="109229"/>
                  </a:lnTo>
                  <a:lnTo>
                    <a:pt x="262250" y="109538"/>
                  </a:lnTo>
                  <a:lnTo>
                    <a:pt x="262450" y="109701"/>
                  </a:lnTo>
                  <a:lnTo>
                    <a:pt x="262666" y="109897"/>
                  </a:lnTo>
                  <a:lnTo>
                    <a:pt x="262873" y="110097"/>
                  </a:lnTo>
                  <a:lnTo>
                    <a:pt x="263077" y="110306"/>
                  </a:lnTo>
                  <a:lnTo>
                    <a:pt x="263459" y="110742"/>
                  </a:lnTo>
                  <a:lnTo>
                    <a:pt x="263663" y="111015"/>
                  </a:lnTo>
                  <a:lnTo>
                    <a:pt x="263852" y="111297"/>
                  </a:lnTo>
                  <a:lnTo>
                    <a:pt x="264033" y="111588"/>
                  </a:lnTo>
                  <a:lnTo>
                    <a:pt x="264377" y="112178"/>
                  </a:lnTo>
                  <a:lnTo>
                    <a:pt x="264641" y="112619"/>
                  </a:lnTo>
                  <a:lnTo>
                    <a:pt x="264766" y="112838"/>
                  </a:lnTo>
                  <a:lnTo>
                    <a:pt x="264886" y="113065"/>
                  </a:lnTo>
                  <a:lnTo>
                    <a:pt x="264988" y="113297"/>
                  </a:lnTo>
                  <a:lnTo>
                    <a:pt x="265068" y="113496"/>
                  </a:lnTo>
                  <a:lnTo>
                    <a:pt x="265143" y="113701"/>
                  </a:lnTo>
                  <a:lnTo>
                    <a:pt x="265211" y="113910"/>
                  </a:lnTo>
                  <a:lnTo>
                    <a:pt x="265260" y="114119"/>
                  </a:lnTo>
                  <a:lnTo>
                    <a:pt x="265287" y="114328"/>
                  </a:lnTo>
                  <a:lnTo>
                    <a:pt x="265283" y="114533"/>
                  </a:lnTo>
                  <a:lnTo>
                    <a:pt x="265253" y="114737"/>
                  </a:lnTo>
                  <a:lnTo>
                    <a:pt x="265113" y="115351"/>
                  </a:lnTo>
                  <a:lnTo>
                    <a:pt x="265072" y="115496"/>
                  </a:lnTo>
                  <a:lnTo>
                    <a:pt x="264973" y="115783"/>
                  </a:lnTo>
                  <a:lnTo>
                    <a:pt x="264943" y="115924"/>
                  </a:lnTo>
                  <a:lnTo>
                    <a:pt x="264943" y="116060"/>
                  </a:lnTo>
                  <a:lnTo>
                    <a:pt x="265003" y="116210"/>
                  </a:lnTo>
                  <a:lnTo>
                    <a:pt x="265121" y="116346"/>
                  </a:lnTo>
                  <a:lnTo>
                    <a:pt x="265260" y="116483"/>
                  </a:lnTo>
                  <a:lnTo>
                    <a:pt x="265393" y="116628"/>
                  </a:lnTo>
                  <a:lnTo>
                    <a:pt x="265483" y="116778"/>
                  </a:lnTo>
                  <a:lnTo>
                    <a:pt x="265521" y="116928"/>
                  </a:lnTo>
                  <a:lnTo>
                    <a:pt x="265540" y="117087"/>
                  </a:lnTo>
                  <a:lnTo>
                    <a:pt x="265544" y="117410"/>
                  </a:lnTo>
                  <a:lnTo>
                    <a:pt x="265555" y="117855"/>
                  </a:lnTo>
                  <a:lnTo>
                    <a:pt x="265544" y="118423"/>
                  </a:lnTo>
                  <a:lnTo>
                    <a:pt x="265532" y="118705"/>
                  </a:lnTo>
                  <a:lnTo>
                    <a:pt x="265525" y="118992"/>
                  </a:lnTo>
                  <a:lnTo>
                    <a:pt x="265487" y="119751"/>
                  </a:lnTo>
                  <a:lnTo>
                    <a:pt x="265487" y="120005"/>
                  </a:lnTo>
                  <a:lnTo>
                    <a:pt x="265506" y="120255"/>
                  </a:lnTo>
                  <a:lnTo>
                    <a:pt x="265559" y="120559"/>
                  </a:lnTo>
                  <a:lnTo>
                    <a:pt x="265642" y="120864"/>
                  </a:lnTo>
                  <a:lnTo>
                    <a:pt x="265740" y="121164"/>
                  </a:lnTo>
                  <a:lnTo>
                    <a:pt x="265849" y="121464"/>
                  </a:lnTo>
                  <a:lnTo>
                    <a:pt x="265951" y="121764"/>
                  </a:lnTo>
                  <a:lnTo>
                    <a:pt x="266035" y="122019"/>
                  </a:lnTo>
                  <a:lnTo>
                    <a:pt x="266110" y="122282"/>
                  </a:lnTo>
                  <a:lnTo>
                    <a:pt x="266197" y="122537"/>
                  </a:lnTo>
                  <a:lnTo>
                    <a:pt x="266291" y="122791"/>
                  </a:lnTo>
                  <a:lnTo>
                    <a:pt x="266401" y="123032"/>
                  </a:lnTo>
                  <a:lnTo>
                    <a:pt x="266510" y="123232"/>
                  </a:lnTo>
                  <a:lnTo>
                    <a:pt x="266635" y="123423"/>
                  </a:lnTo>
                  <a:lnTo>
                    <a:pt x="266892" y="123800"/>
                  </a:lnTo>
                  <a:lnTo>
                    <a:pt x="267122" y="124150"/>
                  </a:lnTo>
                  <a:lnTo>
                    <a:pt x="267236" y="124305"/>
                  </a:lnTo>
                  <a:lnTo>
                    <a:pt x="267341" y="124464"/>
                  </a:lnTo>
                  <a:lnTo>
                    <a:pt x="267428" y="124623"/>
                  </a:lnTo>
                  <a:lnTo>
                    <a:pt x="267451" y="125037"/>
                  </a:lnTo>
                  <a:lnTo>
                    <a:pt x="267394" y="125291"/>
                  </a:lnTo>
                  <a:lnTo>
                    <a:pt x="268675" y="125236"/>
                  </a:lnTo>
                  <a:lnTo>
                    <a:pt x="268882" y="125127"/>
                  </a:lnTo>
                  <a:lnTo>
                    <a:pt x="269256" y="124918"/>
                  </a:lnTo>
                  <a:lnTo>
                    <a:pt x="269388" y="124859"/>
                  </a:lnTo>
                  <a:lnTo>
                    <a:pt x="269521" y="124823"/>
                  </a:lnTo>
                  <a:lnTo>
                    <a:pt x="269653" y="124796"/>
                  </a:lnTo>
                  <a:lnTo>
                    <a:pt x="269796" y="124777"/>
                  </a:lnTo>
                  <a:lnTo>
                    <a:pt x="270204" y="125046"/>
                  </a:lnTo>
                  <a:lnTo>
                    <a:pt x="270197" y="125191"/>
                  </a:lnTo>
                  <a:lnTo>
                    <a:pt x="270170" y="125336"/>
                  </a:lnTo>
                  <a:lnTo>
                    <a:pt x="270136" y="125464"/>
                  </a:lnTo>
                  <a:lnTo>
                    <a:pt x="270000" y="125718"/>
                  </a:lnTo>
                  <a:lnTo>
                    <a:pt x="269811" y="125964"/>
                  </a:lnTo>
                  <a:lnTo>
                    <a:pt x="269732" y="126091"/>
                  </a:lnTo>
                  <a:lnTo>
                    <a:pt x="269604" y="126336"/>
                  </a:lnTo>
                  <a:lnTo>
                    <a:pt x="269543" y="126464"/>
                  </a:lnTo>
                  <a:lnTo>
                    <a:pt x="269502" y="126591"/>
                  </a:lnTo>
                  <a:lnTo>
                    <a:pt x="269690" y="127291"/>
                  </a:lnTo>
                  <a:lnTo>
                    <a:pt x="269943" y="127673"/>
                  </a:lnTo>
                  <a:lnTo>
                    <a:pt x="270004" y="127891"/>
                  </a:lnTo>
                  <a:lnTo>
                    <a:pt x="270019" y="128123"/>
                  </a:lnTo>
                  <a:lnTo>
                    <a:pt x="270015" y="128368"/>
                  </a:lnTo>
                  <a:lnTo>
                    <a:pt x="270000" y="128618"/>
                  </a:lnTo>
                  <a:lnTo>
                    <a:pt x="270004" y="128859"/>
                  </a:lnTo>
                  <a:lnTo>
                    <a:pt x="270000" y="129550"/>
                  </a:lnTo>
                  <a:lnTo>
                    <a:pt x="270125" y="129823"/>
                  </a:lnTo>
                  <a:lnTo>
                    <a:pt x="270253" y="129823"/>
                  </a:lnTo>
                  <a:lnTo>
                    <a:pt x="270382" y="129813"/>
                  </a:lnTo>
                  <a:lnTo>
                    <a:pt x="270582" y="129741"/>
                  </a:lnTo>
                  <a:lnTo>
                    <a:pt x="270778" y="129595"/>
                  </a:lnTo>
                  <a:lnTo>
                    <a:pt x="270974" y="129436"/>
                  </a:lnTo>
                  <a:lnTo>
                    <a:pt x="271160" y="129309"/>
                  </a:lnTo>
                  <a:lnTo>
                    <a:pt x="271802" y="129523"/>
                  </a:lnTo>
                  <a:lnTo>
                    <a:pt x="271949" y="129659"/>
                  </a:lnTo>
                  <a:lnTo>
                    <a:pt x="272085" y="129823"/>
                  </a:lnTo>
                  <a:lnTo>
                    <a:pt x="272202" y="130009"/>
                  </a:lnTo>
                  <a:lnTo>
                    <a:pt x="272289" y="130204"/>
                  </a:lnTo>
                  <a:lnTo>
                    <a:pt x="272342" y="130586"/>
                  </a:lnTo>
                  <a:lnTo>
                    <a:pt x="272330" y="130872"/>
                  </a:lnTo>
                  <a:lnTo>
                    <a:pt x="272372" y="131127"/>
                  </a:lnTo>
                  <a:lnTo>
                    <a:pt x="272451" y="131386"/>
                  </a:lnTo>
                  <a:lnTo>
                    <a:pt x="272561" y="131641"/>
                  </a:lnTo>
                  <a:lnTo>
                    <a:pt x="272700" y="131872"/>
                  </a:lnTo>
                  <a:lnTo>
                    <a:pt x="273361" y="132295"/>
                  </a:lnTo>
                  <a:lnTo>
                    <a:pt x="273762" y="132363"/>
                  </a:lnTo>
                  <a:lnTo>
                    <a:pt x="274068" y="132368"/>
                  </a:lnTo>
                  <a:lnTo>
                    <a:pt x="274343" y="132495"/>
                  </a:lnTo>
                  <a:lnTo>
                    <a:pt x="274676" y="132595"/>
                  </a:lnTo>
                  <a:lnTo>
                    <a:pt x="274955" y="132509"/>
                  </a:lnTo>
                  <a:lnTo>
                    <a:pt x="275480" y="132241"/>
                  </a:lnTo>
                  <a:lnTo>
                    <a:pt x="275756" y="132245"/>
                  </a:lnTo>
                  <a:lnTo>
                    <a:pt x="275975" y="132154"/>
                  </a:lnTo>
                  <a:lnTo>
                    <a:pt x="276190" y="131941"/>
                  </a:lnTo>
                  <a:lnTo>
                    <a:pt x="276409" y="131791"/>
                  </a:lnTo>
                  <a:lnTo>
                    <a:pt x="276745" y="131795"/>
                  </a:lnTo>
                  <a:lnTo>
                    <a:pt x="277116" y="131741"/>
                  </a:lnTo>
                  <a:lnTo>
                    <a:pt x="277425" y="131686"/>
                  </a:lnTo>
                  <a:lnTo>
                    <a:pt x="277761" y="131722"/>
                  </a:lnTo>
                  <a:lnTo>
                    <a:pt x="278222" y="131668"/>
                  </a:lnTo>
                  <a:lnTo>
                    <a:pt x="278498" y="131641"/>
                  </a:lnTo>
                  <a:lnTo>
                    <a:pt x="278898" y="131618"/>
                  </a:lnTo>
                  <a:lnTo>
                    <a:pt x="279295" y="131686"/>
                  </a:lnTo>
                  <a:lnTo>
                    <a:pt x="279786" y="131818"/>
                  </a:lnTo>
                  <a:lnTo>
                    <a:pt x="280246" y="131795"/>
                  </a:lnTo>
                  <a:lnTo>
                    <a:pt x="280983" y="131777"/>
                  </a:lnTo>
                  <a:lnTo>
                    <a:pt x="281504" y="131754"/>
                  </a:lnTo>
                  <a:lnTo>
                    <a:pt x="282120" y="131545"/>
                  </a:lnTo>
                  <a:lnTo>
                    <a:pt x="282705" y="131559"/>
                  </a:lnTo>
                  <a:lnTo>
                    <a:pt x="283222" y="131718"/>
                  </a:lnTo>
                  <a:lnTo>
                    <a:pt x="283589" y="131882"/>
                  </a:lnTo>
                  <a:lnTo>
                    <a:pt x="283951" y="132132"/>
                  </a:lnTo>
                  <a:lnTo>
                    <a:pt x="284253" y="132413"/>
                  </a:lnTo>
                  <a:lnTo>
                    <a:pt x="284525" y="132759"/>
                  </a:lnTo>
                  <a:lnTo>
                    <a:pt x="284582" y="133036"/>
                  </a:lnTo>
                  <a:lnTo>
                    <a:pt x="284635" y="133409"/>
                  </a:lnTo>
                  <a:lnTo>
                    <a:pt x="284601" y="133745"/>
                  </a:lnTo>
                  <a:lnTo>
                    <a:pt x="284533" y="134177"/>
                  </a:lnTo>
                  <a:lnTo>
                    <a:pt x="284435" y="134577"/>
                  </a:lnTo>
                  <a:lnTo>
                    <a:pt x="284518" y="134913"/>
                  </a:lnTo>
                  <a:lnTo>
                    <a:pt x="284763" y="135136"/>
                  </a:lnTo>
                  <a:lnTo>
                    <a:pt x="285096" y="135263"/>
                  </a:lnTo>
                  <a:lnTo>
                    <a:pt x="285247" y="135450"/>
                  </a:lnTo>
                  <a:lnTo>
                    <a:pt x="285243" y="135850"/>
                  </a:lnTo>
                  <a:lnTo>
                    <a:pt x="285050" y="136250"/>
                  </a:lnTo>
                  <a:lnTo>
                    <a:pt x="284707" y="136800"/>
                  </a:lnTo>
                  <a:lnTo>
                    <a:pt x="284639" y="137168"/>
                  </a:lnTo>
                  <a:lnTo>
                    <a:pt x="284506" y="137627"/>
                  </a:lnTo>
                  <a:lnTo>
                    <a:pt x="284287" y="137931"/>
                  </a:lnTo>
                  <a:lnTo>
                    <a:pt x="284193" y="138145"/>
                  </a:lnTo>
                  <a:lnTo>
                    <a:pt x="283914" y="138386"/>
                  </a:lnTo>
                  <a:lnTo>
                    <a:pt x="283600" y="138568"/>
                  </a:lnTo>
                  <a:lnTo>
                    <a:pt x="283324" y="138777"/>
                  </a:lnTo>
                  <a:lnTo>
                    <a:pt x="283222" y="139177"/>
                  </a:lnTo>
                  <a:lnTo>
                    <a:pt x="283188" y="139395"/>
                  </a:lnTo>
                  <a:lnTo>
                    <a:pt x="282966" y="139881"/>
                  </a:lnTo>
                  <a:lnTo>
                    <a:pt x="282622" y="140431"/>
                  </a:lnTo>
                  <a:lnTo>
                    <a:pt x="282614" y="140708"/>
                  </a:lnTo>
                  <a:lnTo>
                    <a:pt x="282520" y="140922"/>
                  </a:lnTo>
                  <a:lnTo>
                    <a:pt x="282301" y="141258"/>
                  </a:lnTo>
                  <a:lnTo>
                    <a:pt x="282203" y="141595"/>
                  </a:lnTo>
                  <a:lnTo>
                    <a:pt x="282169" y="141872"/>
                  </a:lnTo>
                  <a:lnTo>
                    <a:pt x="282071" y="142149"/>
                  </a:lnTo>
                  <a:lnTo>
                    <a:pt x="282127" y="142549"/>
                  </a:lnTo>
                  <a:lnTo>
                    <a:pt x="282184" y="142827"/>
                  </a:lnTo>
                  <a:lnTo>
                    <a:pt x="282116" y="143136"/>
                  </a:lnTo>
                  <a:lnTo>
                    <a:pt x="282052" y="143317"/>
                  </a:lnTo>
                  <a:lnTo>
                    <a:pt x="281863" y="143563"/>
                  </a:lnTo>
                  <a:lnTo>
                    <a:pt x="281576" y="144172"/>
                  </a:lnTo>
                  <a:lnTo>
                    <a:pt x="281602" y="144481"/>
                  </a:lnTo>
                  <a:lnTo>
                    <a:pt x="281689" y="144790"/>
                  </a:lnTo>
                  <a:lnTo>
                    <a:pt x="281810" y="145040"/>
                  </a:lnTo>
                  <a:lnTo>
                    <a:pt x="281833" y="145349"/>
                  </a:lnTo>
                  <a:lnTo>
                    <a:pt x="281606" y="146022"/>
                  </a:lnTo>
                  <a:lnTo>
                    <a:pt x="281602" y="146363"/>
                  </a:lnTo>
                  <a:lnTo>
                    <a:pt x="281561" y="146917"/>
                  </a:lnTo>
                  <a:lnTo>
                    <a:pt x="281553" y="147781"/>
                  </a:lnTo>
                  <a:lnTo>
                    <a:pt x="281455" y="148181"/>
                  </a:lnTo>
                  <a:lnTo>
                    <a:pt x="281353" y="148640"/>
                  </a:lnTo>
                  <a:lnTo>
                    <a:pt x="281255" y="148976"/>
                  </a:lnTo>
                  <a:lnTo>
                    <a:pt x="281160" y="149404"/>
                  </a:lnTo>
                  <a:lnTo>
                    <a:pt x="281243" y="149867"/>
                  </a:lnTo>
                  <a:lnTo>
                    <a:pt x="281270" y="150177"/>
                  </a:lnTo>
                  <a:lnTo>
                    <a:pt x="281262" y="150486"/>
                  </a:lnTo>
                  <a:lnTo>
                    <a:pt x="281228" y="150763"/>
                  </a:lnTo>
                  <a:lnTo>
                    <a:pt x="281005" y="151158"/>
                  </a:lnTo>
                  <a:lnTo>
                    <a:pt x="280726" y="151522"/>
                  </a:lnTo>
                  <a:lnTo>
                    <a:pt x="280250" y="152440"/>
                  </a:lnTo>
                  <a:lnTo>
                    <a:pt x="280152" y="152899"/>
                  </a:lnTo>
                  <a:lnTo>
                    <a:pt x="279925" y="153508"/>
                  </a:lnTo>
                  <a:lnTo>
                    <a:pt x="279797" y="153908"/>
                  </a:lnTo>
                  <a:lnTo>
                    <a:pt x="279612" y="153999"/>
                  </a:lnTo>
                  <a:lnTo>
                    <a:pt x="279306" y="153963"/>
                  </a:lnTo>
                  <a:lnTo>
                    <a:pt x="278970" y="153831"/>
                  </a:lnTo>
                  <a:lnTo>
                    <a:pt x="278819" y="153708"/>
                  </a:lnTo>
                  <a:lnTo>
                    <a:pt x="278611" y="153367"/>
                  </a:lnTo>
                  <a:lnTo>
                    <a:pt x="278214" y="153295"/>
                  </a:lnTo>
                  <a:lnTo>
                    <a:pt x="277965" y="153386"/>
                  </a:lnTo>
                  <a:lnTo>
                    <a:pt x="277686" y="153567"/>
                  </a:lnTo>
                  <a:lnTo>
                    <a:pt x="277346" y="153836"/>
                  </a:lnTo>
                  <a:lnTo>
                    <a:pt x="277066" y="154108"/>
                  </a:lnTo>
                  <a:lnTo>
                    <a:pt x="277002" y="154322"/>
                  </a:lnTo>
                  <a:lnTo>
                    <a:pt x="276813" y="154567"/>
                  </a:lnTo>
                  <a:lnTo>
                    <a:pt x="276659" y="154686"/>
                  </a:lnTo>
                  <a:lnTo>
                    <a:pt x="276409" y="154958"/>
                  </a:lnTo>
                  <a:lnTo>
                    <a:pt x="276130" y="155231"/>
                  </a:lnTo>
                  <a:lnTo>
                    <a:pt x="275790" y="155381"/>
                  </a:lnTo>
                  <a:lnTo>
                    <a:pt x="275355" y="155558"/>
                  </a:lnTo>
                  <a:lnTo>
                    <a:pt x="274834" y="155581"/>
                  </a:lnTo>
                  <a:lnTo>
                    <a:pt x="274408" y="155572"/>
                  </a:lnTo>
                  <a:lnTo>
                    <a:pt x="274071" y="155445"/>
                  </a:lnTo>
                  <a:lnTo>
                    <a:pt x="273799" y="155254"/>
                  </a:lnTo>
                  <a:lnTo>
                    <a:pt x="273648" y="154977"/>
                  </a:lnTo>
                  <a:lnTo>
                    <a:pt x="273622" y="154731"/>
                  </a:lnTo>
                  <a:lnTo>
                    <a:pt x="273626" y="154576"/>
                  </a:lnTo>
                  <a:lnTo>
                    <a:pt x="273535" y="154449"/>
                  </a:lnTo>
                  <a:lnTo>
                    <a:pt x="273293" y="154354"/>
                  </a:lnTo>
                  <a:lnTo>
                    <a:pt x="272988" y="154349"/>
                  </a:lnTo>
                  <a:lnTo>
                    <a:pt x="272678" y="154377"/>
                  </a:lnTo>
                  <a:lnTo>
                    <a:pt x="272466" y="154340"/>
                  </a:lnTo>
                  <a:lnTo>
                    <a:pt x="272221" y="154304"/>
                  </a:lnTo>
                  <a:lnTo>
                    <a:pt x="272092" y="154517"/>
                  </a:lnTo>
                  <a:lnTo>
                    <a:pt x="271968" y="154763"/>
                  </a:lnTo>
                  <a:lnTo>
                    <a:pt x="271805" y="155222"/>
                  </a:lnTo>
                  <a:lnTo>
                    <a:pt x="271681" y="155436"/>
                  </a:lnTo>
                  <a:lnTo>
                    <a:pt x="271522" y="155681"/>
                  </a:lnTo>
                  <a:lnTo>
                    <a:pt x="271273" y="155954"/>
                  </a:lnTo>
                  <a:lnTo>
                    <a:pt x="271084" y="156227"/>
                  </a:lnTo>
                  <a:lnTo>
                    <a:pt x="271020" y="156563"/>
                  </a:lnTo>
                  <a:lnTo>
                    <a:pt x="270801" y="156777"/>
                  </a:lnTo>
                  <a:lnTo>
                    <a:pt x="270525" y="156831"/>
                  </a:lnTo>
                  <a:lnTo>
                    <a:pt x="270340" y="156922"/>
                  </a:lnTo>
                  <a:lnTo>
                    <a:pt x="270181" y="157167"/>
                  </a:lnTo>
                  <a:lnTo>
                    <a:pt x="269928" y="157713"/>
                  </a:lnTo>
                  <a:lnTo>
                    <a:pt x="269615" y="158081"/>
                  </a:lnTo>
                  <a:lnTo>
                    <a:pt x="269517" y="158386"/>
                  </a:lnTo>
                  <a:lnTo>
                    <a:pt x="269358" y="158631"/>
                  </a:lnTo>
                  <a:lnTo>
                    <a:pt x="269264" y="158967"/>
                  </a:lnTo>
                  <a:lnTo>
                    <a:pt x="269290" y="159245"/>
                  </a:lnTo>
                  <a:lnTo>
                    <a:pt x="269377" y="159490"/>
                  </a:lnTo>
                  <a:lnTo>
                    <a:pt x="269464" y="159708"/>
                  </a:lnTo>
                  <a:lnTo>
                    <a:pt x="269498" y="159958"/>
                  </a:lnTo>
                  <a:lnTo>
                    <a:pt x="269494" y="160177"/>
                  </a:lnTo>
                  <a:lnTo>
                    <a:pt x="269366" y="160481"/>
                  </a:lnTo>
                  <a:lnTo>
                    <a:pt x="269362" y="160790"/>
                  </a:lnTo>
                  <a:lnTo>
                    <a:pt x="269294" y="161249"/>
                  </a:lnTo>
                  <a:lnTo>
                    <a:pt x="269282" y="161754"/>
                  </a:lnTo>
                  <a:lnTo>
                    <a:pt x="269199" y="162286"/>
                  </a:lnTo>
                  <a:lnTo>
                    <a:pt x="269188" y="162858"/>
                  </a:lnTo>
                  <a:lnTo>
                    <a:pt x="269143" y="163277"/>
                  </a:lnTo>
                  <a:lnTo>
                    <a:pt x="269249" y="163736"/>
                  </a:lnTo>
                  <a:lnTo>
                    <a:pt x="269547" y="164199"/>
                  </a:lnTo>
                  <a:lnTo>
                    <a:pt x="269804" y="164586"/>
                  </a:lnTo>
                  <a:lnTo>
                    <a:pt x="270027" y="165045"/>
                  </a:lnTo>
                  <a:lnTo>
                    <a:pt x="270132" y="165581"/>
                  </a:lnTo>
                  <a:lnTo>
                    <a:pt x="270276" y="166004"/>
                  </a:lnTo>
                  <a:lnTo>
                    <a:pt x="270461" y="166159"/>
                  </a:lnTo>
                  <a:lnTo>
                    <a:pt x="270797" y="166581"/>
                  </a:lnTo>
                  <a:lnTo>
                    <a:pt x="270907" y="166890"/>
                  </a:lnTo>
                  <a:lnTo>
                    <a:pt x="270786" y="167345"/>
                  </a:lnTo>
                  <a:lnTo>
                    <a:pt x="270627" y="167609"/>
                  </a:lnTo>
                  <a:lnTo>
                    <a:pt x="270015" y="168059"/>
                  </a:lnTo>
                  <a:lnTo>
                    <a:pt x="269932" y="168359"/>
                  </a:lnTo>
                  <a:lnTo>
                    <a:pt x="270159" y="168554"/>
                  </a:lnTo>
                  <a:lnTo>
                    <a:pt x="270340" y="168941"/>
                  </a:lnTo>
                  <a:lnTo>
                    <a:pt x="270185" y="169163"/>
                  </a:lnTo>
                  <a:lnTo>
                    <a:pt x="269917" y="169350"/>
                  </a:lnTo>
                  <a:lnTo>
                    <a:pt x="269758" y="169845"/>
                  </a:lnTo>
                  <a:lnTo>
                    <a:pt x="269709" y="170377"/>
                  </a:lnTo>
                  <a:lnTo>
                    <a:pt x="270076" y="171295"/>
                  </a:lnTo>
                  <a:lnTo>
                    <a:pt x="270181" y="171795"/>
                  </a:lnTo>
                  <a:lnTo>
                    <a:pt x="270249" y="172291"/>
                  </a:lnTo>
                  <a:lnTo>
                    <a:pt x="270200" y="172786"/>
                  </a:lnTo>
                  <a:lnTo>
                    <a:pt x="270045" y="173050"/>
                  </a:lnTo>
                  <a:lnTo>
                    <a:pt x="269853" y="173554"/>
                  </a:lnTo>
                  <a:lnTo>
                    <a:pt x="269547" y="173777"/>
                  </a:lnTo>
                  <a:lnTo>
                    <a:pt x="269313" y="174232"/>
                  </a:lnTo>
                  <a:lnTo>
                    <a:pt x="269150" y="174727"/>
                  </a:lnTo>
                  <a:lnTo>
                    <a:pt x="269105" y="175295"/>
                  </a:lnTo>
                  <a:lnTo>
                    <a:pt x="269018" y="175791"/>
                  </a:lnTo>
                  <a:lnTo>
                    <a:pt x="269011" y="176364"/>
                  </a:lnTo>
                  <a:lnTo>
                    <a:pt x="268852" y="176818"/>
                  </a:lnTo>
                  <a:lnTo>
                    <a:pt x="268693" y="177118"/>
                  </a:lnTo>
                  <a:lnTo>
                    <a:pt x="268459" y="177573"/>
                  </a:lnTo>
                  <a:lnTo>
                    <a:pt x="268263" y="177914"/>
                  </a:lnTo>
                  <a:lnTo>
                    <a:pt x="267953" y="178405"/>
                  </a:lnTo>
                  <a:lnTo>
                    <a:pt x="267455" y="178700"/>
                  </a:lnTo>
                  <a:lnTo>
                    <a:pt x="267032" y="178996"/>
                  </a:lnTo>
                  <a:lnTo>
                    <a:pt x="266609" y="179332"/>
                  </a:lnTo>
                  <a:lnTo>
                    <a:pt x="266378" y="179596"/>
                  </a:lnTo>
                  <a:lnTo>
                    <a:pt x="266182" y="179937"/>
                  </a:lnTo>
                  <a:lnTo>
                    <a:pt x="265986" y="180314"/>
                  </a:lnTo>
                  <a:lnTo>
                    <a:pt x="265634" y="180805"/>
                  </a:lnTo>
                  <a:lnTo>
                    <a:pt x="265325" y="181219"/>
                  </a:lnTo>
                  <a:lnTo>
                    <a:pt x="265019" y="181441"/>
                  </a:lnTo>
                  <a:lnTo>
                    <a:pt x="264633" y="181664"/>
                  </a:lnTo>
                  <a:lnTo>
                    <a:pt x="263988" y="181841"/>
                  </a:lnTo>
                  <a:lnTo>
                    <a:pt x="263719" y="181955"/>
                  </a:lnTo>
                  <a:lnTo>
                    <a:pt x="263338" y="182060"/>
                  </a:lnTo>
                  <a:lnTo>
                    <a:pt x="262843" y="182091"/>
                  </a:lnTo>
                  <a:lnTo>
                    <a:pt x="260959" y="183701"/>
                  </a:lnTo>
                  <a:lnTo>
                    <a:pt x="260759" y="184151"/>
                  </a:lnTo>
                  <a:lnTo>
                    <a:pt x="260566" y="184492"/>
                  </a:lnTo>
                  <a:lnTo>
                    <a:pt x="260479" y="184987"/>
                  </a:lnTo>
                  <a:lnTo>
                    <a:pt x="260475" y="185369"/>
                  </a:lnTo>
                  <a:lnTo>
                    <a:pt x="260347" y="186051"/>
                  </a:lnTo>
                  <a:lnTo>
                    <a:pt x="260415" y="186701"/>
                  </a:lnTo>
                  <a:lnTo>
                    <a:pt x="260317" y="188069"/>
                  </a:lnTo>
                  <a:lnTo>
                    <a:pt x="260233" y="188415"/>
                  </a:lnTo>
                  <a:lnTo>
                    <a:pt x="260109" y="188983"/>
                  </a:lnTo>
                  <a:lnTo>
                    <a:pt x="260173" y="189897"/>
                  </a:lnTo>
                  <a:lnTo>
                    <a:pt x="260464" y="190969"/>
                  </a:lnTo>
                  <a:lnTo>
                    <a:pt x="260611" y="191315"/>
                  </a:lnTo>
                  <a:lnTo>
                    <a:pt x="260796" y="191701"/>
                  </a:lnTo>
                  <a:lnTo>
                    <a:pt x="260944" y="191933"/>
                  </a:lnTo>
                  <a:lnTo>
                    <a:pt x="261242" y="192315"/>
                  </a:lnTo>
                  <a:lnTo>
                    <a:pt x="261344" y="192892"/>
                  </a:lnTo>
                  <a:lnTo>
                    <a:pt x="261336" y="193388"/>
                  </a:lnTo>
                  <a:lnTo>
                    <a:pt x="261295" y="193729"/>
                  </a:lnTo>
                  <a:lnTo>
                    <a:pt x="261438" y="194038"/>
                  </a:lnTo>
                  <a:lnTo>
                    <a:pt x="261737" y="194420"/>
                  </a:lnTo>
                  <a:lnTo>
                    <a:pt x="261956" y="194920"/>
                  </a:lnTo>
                  <a:lnTo>
                    <a:pt x="262213" y="195461"/>
                  </a:lnTo>
                  <a:lnTo>
                    <a:pt x="262435" y="195765"/>
                  </a:lnTo>
                  <a:lnTo>
                    <a:pt x="262775" y="195924"/>
                  </a:lnTo>
                  <a:lnTo>
                    <a:pt x="263149" y="196197"/>
                  </a:lnTo>
                  <a:lnTo>
                    <a:pt x="263448" y="196625"/>
                  </a:lnTo>
                  <a:lnTo>
                    <a:pt x="263663" y="197311"/>
                  </a:lnTo>
                  <a:lnTo>
                    <a:pt x="263689" y="198111"/>
                  </a:lnTo>
                  <a:lnTo>
                    <a:pt x="263795" y="198688"/>
                  </a:lnTo>
                  <a:lnTo>
                    <a:pt x="263859" y="199334"/>
                  </a:lnTo>
                  <a:lnTo>
                    <a:pt x="263961" y="200025"/>
                  </a:lnTo>
                  <a:lnTo>
                    <a:pt x="263912" y="200784"/>
                  </a:lnTo>
                  <a:lnTo>
                    <a:pt x="264014" y="201321"/>
                  </a:lnTo>
                  <a:lnTo>
                    <a:pt x="264044" y="201816"/>
                  </a:lnTo>
                  <a:lnTo>
                    <a:pt x="263852" y="202116"/>
                  </a:lnTo>
                  <a:lnTo>
                    <a:pt x="263920" y="202462"/>
                  </a:lnTo>
                  <a:lnTo>
                    <a:pt x="264029" y="202807"/>
                  </a:lnTo>
                  <a:lnTo>
                    <a:pt x="263946" y="203225"/>
                  </a:lnTo>
                  <a:lnTo>
                    <a:pt x="263863" y="203566"/>
                  </a:lnTo>
                  <a:lnTo>
                    <a:pt x="263670" y="203794"/>
                  </a:lnTo>
                  <a:lnTo>
                    <a:pt x="263364" y="204053"/>
                  </a:lnTo>
                  <a:lnTo>
                    <a:pt x="263319" y="204435"/>
                  </a:lnTo>
                  <a:lnTo>
                    <a:pt x="263074" y="205421"/>
                  </a:lnTo>
                  <a:lnTo>
                    <a:pt x="262764" y="205876"/>
                  </a:lnTo>
                  <a:lnTo>
                    <a:pt x="262333" y="206553"/>
                  </a:lnTo>
                  <a:lnTo>
                    <a:pt x="262027" y="206890"/>
                  </a:lnTo>
                  <a:lnTo>
                    <a:pt x="261601" y="207267"/>
                  </a:lnTo>
                  <a:lnTo>
                    <a:pt x="260528" y="208049"/>
                  </a:lnTo>
                  <a:lnTo>
                    <a:pt x="259841" y="208190"/>
                  </a:lnTo>
                  <a:lnTo>
                    <a:pt x="259308" y="208372"/>
                  </a:lnTo>
                  <a:lnTo>
                    <a:pt x="258617" y="208662"/>
                  </a:lnTo>
                  <a:lnTo>
                    <a:pt x="258236" y="208885"/>
                  </a:lnTo>
                  <a:lnTo>
                    <a:pt x="257926" y="209149"/>
                  </a:lnTo>
                  <a:lnTo>
                    <a:pt x="257582" y="209335"/>
                  </a:lnTo>
                  <a:lnTo>
                    <a:pt x="257280" y="209367"/>
                  </a:lnTo>
                  <a:lnTo>
                    <a:pt x="256710" y="209358"/>
                  </a:lnTo>
                  <a:lnTo>
                    <a:pt x="256332" y="209122"/>
                  </a:lnTo>
                  <a:lnTo>
                    <a:pt x="255996" y="208813"/>
                  </a:lnTo>
                  <a:lnTo>
                    <a:pt x="255282" y="208494"/>
                  </a:lnTo>
                  <a:lnTo>
                    <a:pt x="254867" y="208335"/>
                  </a:lnTo>
                  <a:lnTo>
                    <a:pt x="254108" y="208235"/>
                  </a:lnTo>
                  <a:lnTo>
                    <a:pt x="253568" y="208181"/>
                  </a:lnTo>
                  <a:lnTo>
                    <a:pt x="253039" y="208149"/>
                  </a:lnTo>
                  <a:lnTo>
                    <a:pt x="252793" y="208131"/>
                  </a:lnTo>
                  <a:lnTo>
                    <a:pt x="251808" y="207894"/>
                  </a:lnTo>
                  <a:lnTo>
                    <a:pt x="250943" y="207521"/>
                  </a:lnTo>
                  <a:lnTo>
                    <a:pt x="249999" y="207071"/>
                  </a:lnTo>
                  <a:lnTo>
                    <a:pt x="248900" y="206417"/>
                  </a:lnTo>
                  <a:lnTo>
                    <a:pt x="248311" y="206048"/>
                  </a:lnTo>
                  <a:lnTo>
                    <a:pt x="247801" y="205839"/>
                  </a:lnTo>
                  <a:lnTo>
                    <a:pt x="247211" y="205553"/>
                  </a:lnTo>
                  <a:lnTo>
                    <a:pt x="246543" y="205339"/>
                  </a:lnTo>
                  <a:lnTo>
                    <a:pt x="245912" y="205053"/>
                  </a:lnTo>
                  <a:lnTo>
                    <a:pt x="245323" y="204803"/>
                  </a:lnTo>
                  <a:lnTo>
                    <a:pt x="242698" y="203130"/>
                  </a:lnTo>
                  <a:lnTo>
                    <a:pt x="242068" y="202839"/>
                  </a:lnTo>
                  <a:lnTo>
                    <a:pt x="241361" y="202471"/>
                  </a:lnTo>
                  <a:lnTo>
                    <a:pt x="240534" y="202139"/>
                  </a:lnTo>
                  <a:lnTo>
                    <a:pt x="239590" y="201884"/>
                  </a:lnTo>
                  <a:lnTo>
                    <a:pt x="238684" y="201512"/>
                  </a:lnTo>
                  <a:lnTo>
                    <a:pt x="237113" y="200730"/>
                  </a:lnTo>
                  <a:lnTo>
                    <a:pt x="236444" y="200443"/>
                  </a:lnTo>
                  <a:lnTo>
                    <a:pt x="236014" y="200116"/>
                  </a:lnTo>
                  <a:lnTo>
                    <a:pt x="235704" y="199752"/>
                  </a:lnTo>
                  <a:lnTo>
                    <a:pt x="235473" y="199311"/>
                  </a:lnTo>
                  <a:lnTo>
                    <a:pt x="235247" y="198752"/>
                  </a:lnTo>
                  <a:lnTo>
                    <a:pt x="234937" y="198307"/>
                  </a:lnTo>
                  <a:lnTo>
                    <a:pt x="234665" y="197866"/>
                  </a:lnTo>
                  <a:lnTo>
                    <a:pt x="234355" y="197584"/>
                  </a:lnTo>
                  <a:lnTo>
                    <a:pt x="233842" y="197416"/>
                  </a:lnTo>
                  <a:lnTo>
                    <a:pt x="233328" y="197366"/>
                  </a:lnTo>
                  <a:lnTo>
                    <a:pt x="232180" y="197347"/>
                  </a:lnTo>
                  <a:lnTo>
                    <a:pt x="231704" y="197302"/>
                  </a:lnTo>
                  <a:lnTo>
                    <a:pt x="230874" y="197206"/>
                  </a:lnTo>
                  <a:lnTo>
                    <a:pt x="230126" y="197116"/>
                  </a:lnTo>
                  <a:lnTo>
                    <a:pt x="229453" y="197025"/>
                  </a:lnTo>
                  <a:lnTo>
                    <a:pt x="228823" y="196856"/>
                  </a:lnTo>
                  <a:lnTo>
                    <a:pt x="228351" y="196647"/>
                  </a:lnTo>
                  <a:lnTo>
                    <a:pt x="227845" y="196202"/>
                  </a:lnTo>
                  <a:lnTo>
                    <a:pt x="227531" y="196038"/>
                  </a:lnTo>
                  <a:lnTo>
                    <a:pt x="226980" y="195829"/>
                  </a:lnTo>
                  <a:lnTo>
                    <a:pt x="226391" y="195584"/>
                  </a:lnTo>
                  <a:lnTo>
                    <a:pt x="225998" y="195256"/>
                  </a:lnTo>
                  <a:lnTo>
                    <a:pt x="225684" y="195052"/>
                  </a:lnTo>
                  <a:lnTo>
                    <a:pt x="225409" y="194929"/>
                  </a:lnTo>
                  <a:lnTo>
                    <a:pt x="224899" y="194602"/>
                  </a:lnTo>
                  <a:lnTo>
                    <a:pt x="224668" y="194361"/>
                  </a:lnTo>
                  <a:lnTo>
                    <a:pt x="224196" y="194152"/>
                  </a:lnTo>
                  <a:lnTo>
                    <a:pt x="223879" y="194029"/>
                  </a:lnTo>
                  <a:lnTo>
                    <a:pt x="223490" y="193742"/>
                  </a:lnTo>
                  <a:lnTo>
                    <a:pt x="223214" y="193501"/>
                  </a:lnTo>
                  <a:lnTo>
                    <a:pt x="223060" y="193338"/>
                  </a:lnTo>
                  <a:lnTo>
                    <a:pt x="222863" y="193338"/>
                  </a:lnTo>
                  <a:lnTo>
                    <a:pt x="222621" y="193492"/>
                  </a:lnTo>
                  <a:lnTo>
                    <a:pt x="222459" y="193883"/>
                  </a:lnTo>
                  <a:lnTo>
                    <a:pt x="222293" y="194202"/>
                  </a:lnTo>
                  <a:lnTo>
                    <a:pt x="222172" y="194479"/>
                  </a:lnTo>
                  <a:lnTo>
                    <a:pt x="222047" y="194715"/>
                  </a:lnTo>
                  <a:lnTo>
                    <a:pt x="221692" y="194788"/>
                  </a:lnTo>
                  <a:lnTo>
                    <a:pt x="221454" y="194624"/>
                  </a:lnTo>
                  <a:lnTo>
                    <a:pt x="221024" y="194379"/>
                  </a:lnTo>
                  <a:lnTo>
                    <a:pt x="220665" y="194374"/>
                  </a:lnTo>
                  <a:lnTo>
                    <a:pt x="220310" y="194406"/>
                  </a:lnTo>
                  <a:lnTo>
                    <a:pt x="219913" y="194520"/>
                  </a:lnTo>
                  <a:lnTo>
                    <a:pt x="219479" y="194392"/>
                  </a:lnTo>
                  <a:lnTo>
                    <a:pt x="219007" y="194306"/>
                  </a:lnTo>
                  <a:lnTo>
                    <a:pt x="218531" y="194179"/>
                  </a:lnTo>
                  <a:lnTo>
                    <a:pt x="218297" y="194015"/>
                  </a:lnTo>
                  <a:lnTo>
                    <a:pt x="218059" y="193933"/>
                  </a:lnTo>
                  <a:lnTo>
                    <a:pt x="217863" y="193929"/>
                  </a:lnTo>
                  <a:lnTo>
                    <a:pt x="217587" y="193965"/>
                  </a:lnTo>
                  <a:lnTo>
                    <a:pt x="217149" y="193997"/>
                  </a:lnTo>
                  <a:lnTo>
                    <a:pt x="216477" y="194024"/>
                  </a:lnTo>
                  <a:lnTo>
                    <a:pt x="215710" y="193979"/>
                  </a:lnTo>
                  <a:lnTo>
                    <a:pt x="214958" y="194042"/>
                  </a:lnTo>
                  <a:lnTo>
                    <a:pt x="214199" y="194270"/>
                  </a:lnTo>
                  <a:lnTo>
                    <a:pt x="213444" y="194538"/>
                  </a:lnTo>
                  <a:lnTo>
                    <a:pt x="212843" y="194843"/>
                  </a:lnTo>
                  <a:lnTo>
                    <a:pt x="212284" y="195193"/>
                  </a:lnTo>
                  <a:lnTo>
                    <a:pt x="211846" y="195347"/>
                  </a:lnTo>
                  <a:lnTo>
                    <a:pt x="211170" y="195452"/>
                  </a:lnTo>
                  <a:lnTo>
                    <a:pt x="210657" y="195406"/>
                  </a:lnTo>
                  <a:lnTo>
                    <a:pt x="210264" y="195279"/>
                  </a:lnTo>
                  <a:lnTo>
                    <a:pt x="209871" y="195115"/>
                  </a:lnTo>
                  <a:lnTo>
                    <a:pt x="209320" y="194943"/>
                  </a:lnTo>
                  <a:lnTo>
                    <a:pt x="208848" y="194738"/>
                  </a:lnTo>
                  <a:lnTo>
                    <a:pt x="208455" y="194533"/>
                  </a:lnTo>
                  <a:lnTo>
                    <a:pt x="208221" y="194252"/>
                  </a:lnTo>
                  <a:lnTo>
                    <a:pt x="208066" y="194047"/>
                  </a:lnTo>
                  <a:lnTo>
                    <a:pt x="207832" y="193765"/>
                  </a:lnTo>
                  <a:lnTo>
                    <a:pt x="207639" y="193483"/>
                  </a:lnTo>
                  <a:lnTo>
                    <a:pt x="207484" y="193206"/>
                  </a:lnTo>
                  <a:lnTo>
                    <a:pt x="207375" y="192765"/>
                  </a:lnTo>
                  <a:lnTo>
                    <a:pt x="207261" y="192406"/>
                  </a:lnTo>
                  <a:lnTo>
                    <a:pt x="207186" y="192083"/>
                  </a:lnTo>
                  <a:lnTo>
                    <a:pt x="206952" y="191883"/>
                  </a:lnTo>
                  <a:lnTo>
                    <a:pt x="206755" y="191838"/>
                  </a:lnTo>
                  <a:lnTo>
                    <a:pt x="206483" y="191597"/>
                  </a:lnTo>
                  <a:lnTo>
                    <a:pt x="206366" y="191397"/>
                  </a:lnTo>
                  <a:lnTo>
                    <a:pt x="206211" y="191274"/>
                  </a:lnTo>
                  <a:lnTo>
                    <a:pt x="205785" y="190788"/>
                  </a:lnTo>
                  <a:lnTo>
                    <a:pt x="205751" y="190392"/>
                  </a:lnTo>
                  <a:lnTo>
                    <a:pt x="205683" y="189833"/>
                  </a:lnTo>
                  <a:lnTo>
                    <a:pt x="205641" y="189674"/>
                  </a:lnTo>
                  <a:lnTo>
                    <a:pt x="205131" y="189465"/>
                  </a:lnTo>
                  <a:lnTo>
                    <a:pt x="204939" y="189306"/>
                  </a:lnTo>
                  <a:lnTo>
                    <a:pt x="204470" y="188819"/>
                  </a:lnTo>
                  <a:lnTo>
                    <a:pt x="203923" y="188215"/>
                  </a:lnTo>
                  <a:lnTo>
                    <a:pt x="203224" y="187524"/>
                  </a:lnTo>
                  <a:lnTo>
                    <a:pt x="202560" y="187037"/>
                  </a:lnTo>
                  <a:lnTo>
                    <a:pt x="202091" y="186473"/>
                  </a:lnTo>
                  <a:lnTo>
                    <a:pt x="201748" y="185869"/>
                  </a:lnTo>
                  <a:lnTo>
                    <a:pt x="201494" y="184942"/>
                  </a:lnTo>
                  <a:lnTo>
                    <a:pt x="201328" y="184123"/>
                  </a:lnTo>
                  <a:lnTo>
                    <a:pt x="201528" y="183228"/>
                  </a:lnTo>
                  <a:lnTo>
                    <a:pt x="201815" y="182764"/>
                  </a:lnTo>
                  <a:lnTo>
                    <a:pt x="202201" y="181964"/>
                  </a:lnTo>
                  <a:lnTo>
                    <a:pt x="202310" y="181655"/>
                  </a:lnTo>
                  <a:lnTo>
                    <a:pt x="202518" y="181200"/>
                  </a:lnTo>
                  <a:lnTo>
                    <a:pt x="202601" y="180932"/>
                  </a:lnTo>
                  <a:lnTo>
                    <a:pt x="202646" y="180546"/>
                  </a:lnTo>
                  <a:lnTo>
                    <a:pt x="202767" y="180005"/>
                  </a:lnTo>
                  <a:lnTo>
                    <a:pt x="202854" y="179546"/>
                  </a:lnTo>
                  <a:lnTo>
                    <a:pt x="202899" y="179200"/>
                  </a:lnTo>
                  <a:lnTo>
                    <a:pt x="202748" y="178964"/>
                  </a:lnTo>
                  <a:lnTo>
                    <a:pt x="202635" y="178768"/>
                  </a:lnTo>
                  <a:lnTo>
                    <a:pt x="202220" y="178455"/>
                  </a:lnTo>
                  <a:lnTo>
                    <a:pt x="202106" y="178182"/>
                  </a:lnTo>
                  <a:lnTo>
                    <a:pt x="202152" y="177914"/>
                  </a:lnTo>
                  <a:lnTo>
                    <a:pt x="202159" y="177259"/>
                  </a:lnTo>
                  <a:lnTo>
                    <a:pt x="202050" y="177023"/>
                  </a:lnTo>
                  <a:lnTo>
                    <a:pt x="201861" y="176791"/>
                  </a:lnTo>
                  <a:lnTo>
                    <a:pt x="201608" y="176609"/>
                  </a:lnTo>
                  <a:lnTo>
                    <a:pt x="201272" y="176295"/>
                  </a:lnTo>
                  <a:lnTo>
                    <a:pt x="200905" y="175945"/>
                  </a:lnTo>
                  <a:lnTo>
                    <a:pt x="200539" y="175691"/>
                  </a:lnTo>
                  <a:lnTo>
                    <a:pt x="200018" y="175309"/>
                  </a:lnTo>
                  <a:lnTo>
                    <a:pt x="199621" y="175086"/>
                  </a:lnTo>
                  <a:lnTo>
                    <a:pt x="199160" y="174800"/>
                  </a:lnTo>
                  <a:lnTo>
                    <a:pt x="198179" y="174473"/>
                  </a:lnTo>
                  <a:lnTo>
                    <a:pt x="197744" y="174400"/>
                  </a:lnTo>
                  <a:lnTo>
                    <a:pt x="197408" y="174304"/>
                  </a:lnTo>
                  <a:lnTo>
                    <a:pt x="197193" y="174145"/>
                  </a:lnTo>
                  <a:lnTo>
                    <a:pt x="196857" y="173795"/>
                  </a:lnTo>
                  <a:lnTo>
                    <a:pt x="196740" y="173423"/>
                  </a:lnTo>
                  <a:lnTo>
                    <a:pt x="196713" y="173173"/>
                  </a:lnTo>
                  <a:lnTo>
                    <a:pt x="196158" y="173073"/>
                  </a:lnTo>
                  <a:lnTo>
                    <a:pt x="195727" y="172909"/>
                  </a:lnTo>
                  <a:lnTo>
                    <a:pt x="195576" y="172686"/>
                  </a:lnTo>
                  <a:lnTo>
                    <a:pt x="195459" y="172377"/>
                  </a:lnTo>
                  <a:lnTo>
                    <a:pt x="195437" y="172059"/>
                  </a:lnTo>
                  <a:lnTo>
                    <a:pt x="195255" y="171836"/>
                  </a:lnTo>
                  <a:lnTo>
                    <a:pt x="194949" y="171645"/>
                  </a:lnTo>
                  <a:lnTo>
                    <a:pt x="194579" y="171454"/>
                  </a:lnTo>
                  <a:lnTo>
                    <a:pt x="194307" y="171295"/>
                  </a:lnTo>
                  <a:lnTo>
                    <a:pt x="194217" y="170982"/>
                  </a:lnTo>
                  <a:lnTo>
                    <a:pt x="194349" y="170672"/>
                  </a:lnTo>
                  <a:lnTo>
                    <a:pt x="194413" y="170363"/>
                  </a:lnTo>
                  <a:lnTo>
                    <a:pt x="194319" y="169900"/>
                  </a:lnTo>
                  <a:lnTo>
                    <a:pt x="194258" y="169459"/>
                  </a:lnTo>
                  <a:lnTo>
                    <a:pt x="194292" y="169081"/>
                  </a:lnTo>
                  <a:lnTo>
                    <a:pt x="195391" y="168700"/>
                  </a:lnTo>
                  <a:lnTo>
                    <a:pt x="195588" y="168777"/>
                  </a:lnTo>
                  <a:lnTo>
                    <a:pt x="195724" y="168850"/>
                  </a:lnTo>
                  <a:lnTo>
                    <a:pt x="195980" y="169041"/>
                  </a:lnTo>
                  <a:lnTo>
                    <a:pt x="196309" y="169336"/>
                  </a:lnTo>
                  <a:lnTo>
                    <a:pt x="196690" y="169809"/>
                  </a:lnTo>
                  <a:lnTo>
                    <a:pt x="196732" y="169936"/>
                  </a:lnTo>
                  <a:lnTo>
                    <a:pt x="196796" y="170204"/>
                  </a:lnTo>
                  <a:lnTo>
                    <a:pt x="196834" y="170331"/>
                  </a:lnTo>
                  <a:lnTo>
                    <a:pt x="197363" y="171168"/>
                  </a:lnTo>
                  <a:lnTo>
                    <a:pt x="197582" y="171327"/>
                  </a:lnTo>
                  <a:lnTo>
                    <a:pt x="197733" y="171418"/>
                  </a:lnTo>
                  <a:lnTo>
                    <a:pt x="197888" y="171500"/>
                  </a:lnTo>
                  <a:lnTo>
                    <a:pt x="198050" y="171572"/>
                  </a:lnTo>
                  <a:lnTo>
                    <a:pt x="198216" y="171636"/>
                  </a:lnTo>
                  <a:lnTo>
                    <a:pt x="198382" y="171677"/>
                  </a:lnTo>
                  <a:lnTo>
                    <a:pt x="198583" y="171704"/>
                  </a:lnTo>
                  <a:lnTo>
                    <a:pt x="198783" y="171704"/>
                  </a:lnTo>
                  <a:lnTo>
                    <a:pt x="198990" y="171691"/>
                  </a:lnTo>
                  <a:lnTo>
                    <a:pt x="199198" y="171668"/>
                  </a:lnTo>
                  <a:lnTo>
                    <a:pt x="199402" y="171654"/>
                  </a:lnTo>
                  <a:lnTo>
                    <a:pt x="200146" y="171613"/>
                  </a:lnTo>
                  <a:lnTo>
                    <a:pt x="201287" y="171522"/>
                  </a:lnTo>
                  <a:lnTo>
                    <a:pt x="201978" y="171418"/>
                  </a:lnTo>
                  <a:lnTo>
                    <a:pt x="202603" y="171427"/>
                  </a:lnTo>
                  <a:lnTo>
                    <a:pt x="203242" y="170560"/>
                  </a:lnTo>
                  <a:lnTo>
                    <a:pt x="202222" y="169375"/>
                  </a:lnTo>
                  <a:lnTo>
                    <a:pt x="202477" y="169145"/>
                  </a:lnTo>
                  <a:lnTo>
                    <a:pt x="203959" y="170822"/>
                  </a:lnTo>
                  <a:lnTo>
                    <a:pt x="204599" y="170845"/>
                  </a:lnTo>
                  <a:lnTo>
                    <a:pt x="205260" y="170241"/>
                  </a:lnTo>
                  <a:lnTo>
                    <a:pt x="205694" y="169477"/>
                  </a:lnTo>
                  <a:lnTo>
                    <a:pt x="206094" y="168636"/>
                  </a:lnTo>
                  <a:lnTo>
                    <a:pt x="206416" y="167718"/>
                  </a:lnTo>
                  <a:lnTo>
                    <a:pt x="206502" y="167177"/>
                  </a:lnTo>
                  <a:lnTo>
                    <a:pt x="206619" y="166404"/>
                  </a:lnTo>
                  <a:lnTo>
                    <a:pt x="206767" y="165254"/>
                  </a:lnTo>
                  <a:lnTo>
                    <a:pt x="206838" y="163595"/>
                  </a:lnTo>
                  <a:lnTo>
                    <a:pt x="207035" y="161936"/>
                  </a:lnTo>
                  <a:lnTo>
                    <a:pt x="207077" y="159986"/>
                  </a:lnTo>
                  <a:lnTo>
                    <a:pt x="207050" y="159781"/>
                  </a:lnTo>
                  <a:lnTo>
                    <a:pt x="207024" y="159372"/>
                  </a:lnTo>
                  <a:lnTo>
                    <a:pt x="207035" y="158958"/>
                  </a:lnTo>
                  <a:lnTo>
                    <a:pt x="207069" y="158622"/>
                  </a:lnTo>
                  <a:lnTo>
                    <a:pt x="207129" y="158286"/>
                  </a:lnTo>
                  <a:lnTo>
                    <a:pt x="207167" y="158117"/>
                  </a:lnTo>
                  <a:lnTo>
                    <a:pt x="207250" y="157799"/>
                  </a:lnTo>
                  <a:lnTo>
                    <a:pt x="207299" y="157640"/>
                  </a:lnTo>
                  <a:lnTo>
                    <a:pt x="207356" y="157490"/>
                  </a:lnTo>
                  <a:lnTo>
                    <a:pt x="207420" y="157340"/>
                  </a:lnTo>
                  <a:lnTo>
                    <a:pt x="207492" y="157199"/>
                  </a:lnTo>
                  <a:lnTo>
                    <a:pt x="207571" y="157058"/>
                  </a:lnTo>
                  <a:lnTo>
                    <a:pt x="207654" y="156927"/>
                  </a:lnTo>
                  <a:lnTo>
                    <a:pt x="208202" y="156413"/>
                  </a:lnTo>
                  <a:lnTo>
                    <a:pt x="208330" y="156336"/>
                  </a:lnTo>
                  <a:lnTo>
                    <a:pt x="208459" y="156272"/>
                  </a:lnTo>
                  <a:lnTo>
                    <a:pt x="208610" y="156208"/>
                  </a:lnTo>
                  <a:lnTo>
                    <a:pt x="208768" y="156163"/>
                  </a:lnTo>
                  <a:lnTo>
                    <a:pt x="209086" y="156086"/>
                  </a:lnTo>
                  <a:lnTo>
                    <a:pt x="209244" y="156040"/>
                  </a:lnTo>
                  <a:lnTo>
                    <a:pt x="209403" y="155986"/>
                  </a:lnTo>
                  <a:lnTo>
                    <a:pt x="209871" y="155804"/>
                  </a:lnTo>
                  <a:lnTo>
                    <a:pt x="210030" y="155754"/>
                  </a:lnTo>
                  <a:lnTo>
                    <a:pt x="210392" y="155654"/>
                  </a:lnTo>
                  <a:lnTo>
                    <a:pt x="210574" y="155613"/>
                  </a:lnTo>
                  <a:lnTo>
                    <a:pt x="210755" y="155590"/>
                  </a:lnTo>
                  <a:lnTo>
                    <a:pt x="211646" y="155827"/>
                  </a:lnTo>
                  <a:lnTo>
                    <a:pt x="211888" y="156026"/>
                  </a:lnTo>
                  <a:lnTo>
                    <a:pt x="212035" y="156167"/>
                  </a:lnTo>
                  <a:lnTo>
                    <a:pt x="212303" y="156481"/>
                  </a:lnTo>
                  <a:lnTo>
                    <a:pt x="212439" y="156631"/>
                  </a:lnTo>
                  <a:lnTo>
                    <a:pt x="212594" y="156763"/>
                  </a:lnTo>
                  <a:lnTo>
                    <a:pt x="212738" y="156854"/>
                  </a:lnTo>
                  <a:lnTo>
                    <a:pt x="212889" y="156940"/>
                  </a:lnTo>
                  <a:lnTo>
                    <a:pt x="213206" y="157081"/>
                  </a:lnTo>
                  <a:lnTo>
                    <a:pt x="213368" y="157136"/>
                  </a:lnTo>
                  <a:lnTo>
                    <a:pt x="213625" y="157208"/>
                  </a:lnTo>
                  <a:lnTo>
                    <a:pt x="213890" y="157263"/>
                  </a:lnTo>
                  <a:lnTo>
                    <a:pt x="214162" y="157295"/>
                  </a:lnTo>
                  <a:lnTo>
                    <a:pt x="214430" y="157304"/>
                  </a:lnTo>
                  <a:lnTo>
                    <a:pt x="214690" y="157281"/>
                  </a:lnTo>
                  <a:lnTo>
                    <a:pt x="214939" y="157222"/>
                  </a:lnTo>
                  <a:lnTo>
                    <a:pt x="215193" y="157136"/>
                  </a:lnTo>
                  <a:lnTo>
                    <a:pt x="215438" y="157022"/>
                  </a:lnTo>
                  <a:lnTo>
                    <a:pt x="215672" y="156895"/>
                  </a:lnTo>
                  <a:lnTo>
                    <a:pt x="215899" y="156758"/>
                  </a:lnTo>
                  <a:lnTo>
                    <a:pt x="216174" y="156554"/>
                  </a:lnTo>
                  <a:lnTo>
                    <a:pt x="216435" y="156317"/>
                  </a:lnTo>
                  <a:lnTo>
                    <a:pt x="216677" y="156058"/>
                  </a:lnTo>
                  <a:lnTo>
                    <a:pt x="216903" y="155786"/>
                  </a:lnTo>
                  <a:lnTo>
                    <a:pt x="217122" y="155508"/>
                  </a:lnTo>
                  <a:lnTo>
                    <a:pt x="217323" y="155231"/>
                  </a:lnTo>
                  <a:lnTo>
                    <a:pt x="217515" y="154940"/>
                  </a:lnTo>
                  <a:lnTo>
                    <a:pt x="217689" y="154640"/>
                  </a:lnTo>
                  <a:lnTo>
                    <a:pt x="217848" y="154331"/>
                  </a:lnTo>
                  <a:lnTo>
                    <a:pt x="217987" y="154017"/>
                  </a:lnTo>
                  <a:lnTo>
                    <a:pt x="218214" y="153426"/>
                  </a:lnTo>
                  <a:lnTo>
                    <a:pt x="218301" y="153122"/>
                  </a:lnTo>
                  <a:lnTo>
                    <a:pt x="218361" y="152813"/>
                  </a:lnTo>
                  <a:lnTo>
                    <a:pt x="218372" y="152517"/>
                  </a:lnTo>
                  <a:lnTo>
                    <a:pt x="218263" y="151913"/>
                  </a:lnTo>
                  <a:lnTo>
                    <a:pt x="218161" y="151749"/>
                  </a:lnTo>
                  <a:lnTo>
                    <a:pt x="218014" y="151604"/>
                  </a:lnTo>
                  <a:lnTo>
                    <a:pt x="217689" y="151331"/>
                  </a:lnTo>
                  <a:lnTo>
                    <a:pt x="217553" y="151176"/>
                  </a:lnTo>
                  <a:lnTo>
                    <a:pt x="217440" y="151017"/>
                  </a:lnTo>
                  <a:lnTo>
                    <a:pt x="217334" y="150849"/>
                  </a:lnTo>
                  <a:lnTo>
                    <a:pt x="217236" y="150681"/>
                  </a:lnTo>
                  <a:lnTo>
                    <a:pt x="217153" y="150504"/>
                  </a:lnTo>
                  <a:lnTo>
                    <a:pt x="217088" y="150322"/>
                  </a:lnTo>
                  <a:lnTo>
                    <a:pt x="217039" y="150040"/>
                  </a:lnTo>
                  <a:lnTo>
                    <a:pt x="217043" y="149740"/>
                  </a:lnTo>
                  <a:lnTo>
                    <a:pt x="217111" y="149122"/>
                  </a:lnTo>
                  <a:lnTo>
                    <a:pt x="217111" y="148817"/>
                  </a:lnTo>
                  <a:lnTo>
                    <a:pt x="217062" y="148463"/>
                  </a:lnTo>
                  <a:lnTo>
                    <a:pt x="216990" y="148113"/>
                  </a:lnTo>
                  <a:lnTo>
                    <a:pt x="216903" y="147763"/>
                  </a:lnTo>
                  <a:lnTo>
                    <a:pt x="216828" y="147413"/>
                  </a:lnTo>
                  <a:lnTo>
                    <a:pt x="216779" y="147063"/>
                  </a:lnTo>
                  <a:lnTo>
                    <a:pt x="216760" y="146749"/>
                  </a:lnTo>
                  <a:lnTo>
                    <a:pt x="216749" y="146431"/>
                  </a:lnTo>
                  <a:lnTo>
                    <a:pt x="216749" y="146117"/>
                  </a:lnTo>
                  <a:lnTo>
                    <a:pt x="216767" y="145804"/>
                  </a:lnTo>
                  <a:lnTo>
                    <a:pt x="216805" y="145495"/>
                  </a:lnTo>
                  <a:lnTo>
                    <a:pt x="216854" y="145236"/>
                  </a:lnTo>
                  <a:lnTo>
                    <a:pt x="216892" y="144871"/>
                  </a:lnTo>
                  <a:lnTo>
                    <a:pt x="216990" y="144722"/>
                  </a:lnTo>
                  <a:lnTo>
                    <a:pt x="217081" y="144472"/>
                  </a:lnTo>
                  <a:lnTo>
                    <a:pt x="217187" y="144236"/>
                  </a:lnTo>
                  <a:lnTo>
                    <a:pt x="217326" y="143990"/>
                  </a:lnTo>
                  <a:lnTo>
                    <a:pt x="217493" y="143763"/>
                  </a:lnTo>
                  <a:lnTo>
                    <a:pt x="217674" y="143540"/>
                  </a:lnTo>
                  <a:lnTo>
                    <a:pt x="218048" y="143104"/>
                  </a:lnTo>
                  <a:lnTo>
                    <a:pt x="218418" y="142654"/>
                  </a:lnTo>
                  <a:lnTo>
                    <a:pt x="218610" y="142436"/>
                  </a:lnTo>
                  <a:lnTo>
                    <a:pt x="218811" y="142227"/>
                  </a:lnTo>
                  <a:lnTo>
                    <a:pt x="219026" y="142036"/>
                  </a:lnTo>
                  <a:lnTo>
                    <a:pt x="219253" y="141858"/>
                  </a:lnTo>
                  <a:lnTo>
                    <a:pt x="219490" y="141704"/>
                  </a:lnTo>
                  <a:lnTo>
                    <a:pt x="219736" y="141554"/>
                  </a:lnTo>
                  <a:lnTo>
                    <a:pt x="220238" y="141272"/>
                  </a:lnTo>
                  <a:lnTo>
                    <a:pt x="220533" y="141095"/>
                  </a:lnTo>
                  <a:lnTo>
                    <a:pt x="221130" y="140754"/>
                  </a:lnTo>
                  <a:lnTo>
                    <a:pt x="221439" y="140613"/>
                  </a:lnTo>
                  <a:lnTo>
                    <a:pt x="221753" y="140513"/>
                  </a:lnTo>
                  <a:lnTo>
                    <a:pt x="221968" y="140490"/>
                  </a:lnTo>
                  <a:lnTo>
                    <a:pt x="222198" y="140495"/>
                  </a:lnTo>
                  <a:lnTo>
                    <a:pt x="222425" y="140504"/>
                  </a:lnTo>
                  <a:lnTo>
                    <a:pt x="222625" y="140481"/>
                  </a:lnTo>
                  <a:lnTo>
                    <a:pt x="223025" y="139931"/>
                  </a:lnTo>
                  <a:lnTo>
                    <a:pt x="223022" y="139781"/>
                  </a:lnTo>
                  <a:lnTo>
                    <a:pt x="222980" y="139627"/>
                  </a:lnTo>
                  <a:lnTo>
                    <a:pt x="222916" y="139463"/>
                  </a:lnTo>
                  <a:lnTo>
                    <a:pt x="222848" y="139304"/>
                  </a:lnTo>
                  <a:lnTo>
                    <a:pt x="222799" y="139140"/>
                  </a:lnTo>
                  <a:lnTo>
                    <a:pt x="222738" y="138877"/>
                  </a:lnTo>
                  <a:lnTo>
                    <a:pt x="222712" y="138745"/>
                  </a:lnTo>
                  <a:lnTo>
                    <a:pt x="222686" y="138477"/>
                  </a:lnTo>
                  <a:lnTo>
                    <a:pt x="222697" y="138322"/>
                  </a:lnTo>
                  <a:lnTo>
                    <a:pt x="222723" y="138163"/>
                  </a:lnTo>
                  <a:lnTo>
                    <a:pt x="222791" y="137854"/>
                  </a:lnTo>
                  <a:lnTo>
                    <a:pt x="222840" y="137586"/>
                  </a:lnTo>
                  <a:lnTo>
                    <a:pt x="222889" y="137154"/>
                  </a:lnTo>
                  <a:lnTo>
                    <a:pt x="222840" y="137027"/>
                  </a:lnTo>
                  <a:lnTo>
                    <a:pt x="222191" y="136527"/>
                  </a:lnTo>
                  <a:lnTo>
                    <a:pt x="221821" y="136472"/>
                  </a:lnTo>
                  <a:lnTo>
                    <a:pt x="221220" y="136340"/>
                  </a:lnTo>
                  <a:lnTo>
                    <a:pt x="220971" y="136304"/>
                  </a:lnTo>
                  <a:lnTo>
                    <a:pt x="220718" y="136277"/>
                  </a:lnTo>
                  <a:lnTo>
                    <a:pt x="220465" y="136259"/>
                  </a:lnTo>
                  <a:lnTo>
                    <a:pt x="220212" y="136254"/>
                  </a:lnTo>
                  <a:lnTo>
                    <a:pt x="219963" y="136259"/>
                  </a:lnTo>
                  <a:lnTo>
                    <a:pt x="219755" y="136281"/>
                  </a:lnTo>
                  <a:lnTo>
                    <a:pt x="219551" y="136313"/>
                  </a:lnTo>
                  <a:lnTo>
                    <a:pt x="219143" y="136390"/>
                  </a:lnTo>
                  <a:lnTo>
                    <a:pt x="218939" y="136422"/>
                  </a:lnTo>
                  <a:lnTo>
                    <a:pt x="218709" y="136449"/>
                  </a:lnTo>
                  <a:lnTo>
                    <a:pt x="218025" y="136504"/>
                  </a:lnTo>
                  <a:lnTo>
                    <a:pt x="217564" y="136550"/>
                  </a:lnTo>
                  <a:lnTo>
                    <a:pt x="217330" y="136568"/>
                  </a:lnTo>
                  <a:lnTo>
                    <a:pt x="217100" y="136595"/>
                  </a:lnTo>
                  <a:lnTo>
                    <a:pt x="216873" y="136631"/>
                  </a:lnTo>
                  <a:lnTo>
                    <a:pt x="216650" y="136686"/>
                  </a:lnTo>
                  <a:lnTo>
                    <a:pt x="216424" y="136777"/>
                  </a:lnTo>
                  <a:lnTo>
                    <a:pt x="216205" y="136890"/>
                  </a:lnTo>
                  <a:lnTo>
                    <a:pt x="215989" y="137018"/>
                  </a:lnTo>
                  <a:lnTo>
                    <a:pt x="215778" y="137149"/>
                  </a:lnTo>
                  <a:lnTo>
                    <a:pt x="215166" y="137490"/>
                  </a:lnTo>
                  <a:lnTo>
                    <a:pt x="214894" y="137622"/>
                  </a:lnTo>
                  <a:lnTo>
                    <a:pt x="214630" y="137713"/>
                  </a:lnTo>
                  <a:lnTo>
                    <a:pt x="214071" y="137827"/>
                  </a:lnTo>
                  <a:lnTo>
                    <a:pt x="213803" y="137904"/>
                  </a:lnTo>
                  <a:lnTo>
                    <a:pt x="213221" y="138327"/>
                  </a:lnTo>
                  <a:lnTo>
                    <a:pt x="213017" y="138558"/>
                  </a:lnTo>
                  <a:lnTo>
                    <a:pt x="212881" y="138736"/>
                  </a:lnTo>
                  <a:lnTo>
                    <a:pt x="212760" y="138931"/>
                  </a:lnTo>
                  <a:lnTo>
                    <a:pt x="212647" y="139131"/>
                  </a:lnTo>
                  <a:lnTo>
                    <a:pt x="212530" y="139327"/>
                  </a:lnTo>
                  <a:lnTo>
                    <a:pt x="212402" y="139513"/>
                  </a:lnTo>
                  <a:lnTo>
                    <a:pt x="212232" y="139713"/>
                  </a:lnTo>
                  <a:lnTo>
                    <a:pt x="212054" y="139908"/>
                  </a:lnTo>
                  <a:lnTo>
                    <a:pt x="211869" y="140099"/>
                  </a:lnTo>
                  <a:lnTo>
                    <a:pt x="211484" y="140463"/>
                  </a:lnTo>
                  <a:lnTo>
                    <a:pt x="211261" y="140649"/>
                  </a:lnTo>
                  <a:lnTo>
                    <a:pt x="210800" y="140999"/>
                  </a:lnTo>
                  <a:lnTo>
                    <a:pt x="210328" y="141345"/>
                  </a:lnTo>
                  <a:lnTo>
                    <a:pt x="209361" y="142072"/>
                  </a:lnTo>
                  <a:lnTo>
                    <a:pt x="209116" y="142249"/>
                  </a:lnTo>
                  <a:lnTo>
                    <a:pt x="208323" y="143081"/>
                  </a:lnTo>
                  <a:lnTo>
                    <a:pt x="207790" y="142527"/>
                  </a:lnTo>
                  <a:lnTo>
                    <a:pt x="207326" y="141495"/>
                  </a:lnTo>
                  <a:lnTo>
                    <a:pt x="206676" y="140940"/>
                  </a:lnTo>
                  <a:lnTo>
                    <a:pt x="207314" y="138781"/>
                  </a:lnTo>
                  <a:lnTo>
                    <a:pt x="207907" y="138786"/>
                  </a:lnTo>
                  <a:lnTo>
                    <a:pt x="207926" y="138327"/>
                  </a:lnTo>
                  <a:lnTo>
                    <a:pt x="207888" y="138009"/>
                  </a:lnTo>
                  <a:lnTo>
                    <a:pt x="207839" y="137540"/>
                  </a:lnTo>
                  <a:lnTo>
                    <a:pt x="207745" y="137322"/>
                  </a:lnTo>
                  <a:lnTo>
                    <a:pt x="207654" y="137090"/>
                  </a:lnTo>
                  <a:lnTo>
                    <a:pt x="207594" y="136827"/>
                  </a:lnTo>
                  <a:lnTo>
                    <a:pt x="207571" y="136659"/>
                  </a:lnTo>
                  <a:lnTo>
                    <a:pt x="207552" y="136136"/>
                  </a:lnTo>
                  <a:lnTo>
                    <a:pt x="207545" y="135927"/>
                  </a:lnTo>
                  <a:lnTo>
                    <a:pt x="207522" y="135590"/>
                  </a:lnTo>
                  <a:lnTo>
                    <a:pt x="207533" y="134559"/>
                  </a:lnTo>
                  <a:lnTo>
                    <a:pt x="207628" y="134354"/>
                  </a:lnTo>
                  <a:lnTo>
                    <a:pt x="207715" y="134154"/>
                  </a:lnTo>
                  <a:lnTo>
                    <a:pt x="207953" y="133713"/>
                  </a:lnTo>
                  <a:lnTo>
                    <a:pt x="208123" y="133500"/>
                  </a:lnTo>
                  <a:lnTo>
                    <a:pt x="208259" y="133350"/>
                  </a:lnTo>
                  <a:lnTo>
                    <a:pt x="208587" y="132945"/>
                  </a:lnTo>
                  <a:lnTo>
                    <a:pt x="208647" y="132781"/>
                  </a:lnTo>
                  <a:lnTo>
                    <a:pt x="208712" y="132541"/>
                  </a:lnTo>
                  <a:lnTo>
                    <a:pt x="208746" y="132395"/>
                  </a:lnTo>
                  <a:lnTo>
                    <a:pt x="208270" y="131577"/>
                  </a:lnTo>
                  <a:lnTo>
                    <a:pt x="207862" y="131291"/>
                  </a:lnTo>
                  <a:lnTo>
                    <a:pt x="207579" y="131118"/>
                  </a:lnTo>
                  <a:lnTo>
                    <a:pt x="207435" y="131036"/>
                  </a:lnTo>
                  <a:lnTo>
                    <a:pt x="207288" y="130959"/>
                  </a:lnTo>
                  <a:lnTo>
                    <a:pt x="206829" y="130756"/>
                  </a:lnTo>
                  <a:lnTo>
                    <a:pt x="206458" y="130617"/>
                  </a:lnTo>
                  <a:lnTo>
                    <a:pt x="206155" y="130518"/>
                  </a:lnTo>
                  <a:lnTo>
                    <a:pt x="205781" y="130409"/>
                  </a:lnTo>
                  <a:lnTo>
                    <a:pt x="205592" y="130350"/>
                  </a:lnTo>
                  <a:lnTo>
                    <a:pt x="205007" y="130159"/>
                  </a:lnTo>
                  <a:lnTo>
                    <a:pt x="204686" y="130073"/>
                  </a:lnTo>
                  <a:lnTo>
                    <a:pt x="204350" y="130000"/>
                  </a:lnTo>
                  <a:lnTo>
                    <a:pt x="204006" y="129936"/>
                  </a:lnTo>
                  <a:lnTo>
                    <a:pt x="203753" y="129900"/>
                  </a:lnTo>
                  <a:lnTo>
                    <a:pt x="203500" y="129873"/>
                  </a:lnTo>
                  <a:lnTo>
                    <a:pt x="202722" y="130254"/>
                  </a:lnTo>
                  <a:lnTo>
                    <a:pt x="202646" y="130382"/>
                  </a:lnTo>
                  <a:lnTo>
                    <a:pt x="202537" y="130609"/>
                  </a:lnTo>
                  <a:lnTo>
                    <a:pt x="202450" y="130850"/>
                  </a:lnTo>
                  <a:lnTo>
                    <a:pt x="202299" y="131341"/>
                  </a:lnTo>
                  <a:lnTo>
                    <a:pt x="202204" y="131581"/>
                  </a:lnTo>
                  <a:lnTo>
                    <a:pt x="202084" y="131836"/>
                  </a:lnTo>
                  <a:lnTo>
                    <a:pt x="201951" y="132091"/>
                  </a:lnTo>
                  <a:lnTo>
                    <a:pt x="201812" y="132341"/>
                  </a:lnTo>
                  <a:lnTo>
                    <a:pt x="201525" y="132836"/>
                  </a:lnTo>
                  <a:lnTo>
                    <a:pt x="201370" y="133100"/>
                  </a:lnTo>
                  <a:lnTo>
                    <a:pt x="201049" y="133627"/>
                  </a:lnTo>
                  <a:lnTo>
                    <a:pt x="200724" y="134150"/>
                  </a:lnTo>
                  <a:lnTo>
                    <a:pt x="200218" y="134981"/>
                  </a:lnTo>
                  <a:lnTo>
                    <a:pt x="200044" y="135254"/>
                  </a:lnTo>
                  <a:lnTo>
                    <a:pt x="199842" y="135526"/>
                  </a:lnTo>
                  <a:lnTo>
                    <a:pt x="199648" y="135800"/>
                  </a:lnTo>
                  <a:lnTo>
                    <a:pt x="199421" y="136072"/>
                  </a:lnTo>
                  <a:lnTo>
                    <a:pt x="199191" y="136336"/>
                  </a:lnTo>
                  <a:lnTo>
                    <a:pt x="198964" y="136609"/>
                  </a:lnTo>
                  <a:lnTo>
                    <a:pt x="198756" y="136890"/>
                  </a:lnTo>
                  <a:lnTo>
                    <a:pt x="198643" y="137068"/>
                  </a:lnTo>
                  <a:lnTo>
                    <a:pt x="198318" y="137613"/>
                  </a:lnTo>
                  <a:lnTo>
                    <a:pt x="198122" y="137895"/>
                  </a:lnTo>
                  <a:lnTo>
                    <a:pt x="197865" y="138218"/>
                  </a:lnTo>
                  <a:lnTo>
                    <a:pt x="197456" y="138742"/>
                  </a:lnTo>
                  <a:lnTo>
                    <a:pt x="197355" y="138869"/>
                  </a:lnTo>
                  <a:lnTo>
                    <a:pt x="196864" y="139013"/>
                  </a:lnTo>
                  <a:lnTo>
                    <a:pt x="196709" y="139086"/>
                  </a:lnTo>
                  <a:lnTo>
                    <a:pt x="196562" y="139163"/>
                  </a:lnTo>
                  <a:lnTo>
                    <a:pt x="196200" y="139572"/>
                  </a:lnTo>
                  <a:lnTo>
                    <a:pt x="196067" y="139799"/>
                  </a:lnTo>
                  <a:lnTo>
                    <a:pt x="195999" y="139927"/>
                  </a:lnTo>
                  <a:lnTo>
                    <a:pt x="195826" y="140331"/>
                  </a:lnTo>
                  <a:lnTo>
                    <a:pt x="195754" y="140458"/>
                  </a:lnTo>
                  <a:lnTo>
                    <a:pt x="195648" y="140613"/>
                  </a:lnTo>
                  <a:lnTo>
                    <a:pt x="195535" y="140763"/>
                  </a:lnTo>
                  <a:lnTo>
                    <a:pt x="195410" y="140904"/>
                  </a:lnTo>
                  <a:lnTo>
                    <a:pt x="195278" y="141040"/>
                  </a:lnTo>
                  <a:lnTo>
                    <a:pt x="195142" y="141172"/>
                  </a:lnTo>
                  <a:lnTo>
                    <a:pt x="194594" y="141586"/>
                  </a:lnTo>
                  <a:lnTo>
                    <a:pt x="194440" y="141618"/>
                  </a:lnTo>
                  <a:lnTo>
                    <a:pt x="194273" y="141622"/>
                  </a:lnTo>
                  <a:lnTo>
                    <a:pt x="193246" y="141482"/>
                  </a:lnTo>
                  <a:lnTo>
                    <a:pt x="193080" y="141486"/>
                  </a:lnTo>
                  <a:lnTo>
                    <a:pt x="192914" y="141495"/>
                  </a:lnTo>
                  <a:lnTo>
                    <a:pt x="192638" y="141554"/>
                  </a:lnTo>
                  <a:lnTo>
                    <a:pt x="192502" y="141604"/>
                  </a:lnTo>
                  <a:lnTo>
                    <a:pt x="192045" y="141899"/>
                  </a:lnTo>
                  <a:lnTo>
                    <a:pt x="191652" y="142322"/>
                  </a:lnTo>
                  <a:lnTo>
                    <a:pt x="191547" y="142458"/>
                  </a:lnTo>
                  <a:lnTo>
                    <a:pt x="190599" y="142336"/>
                  </a:lnTo>
                  <a:lnTo>
                    <a:pt x="190553" y="142204"/>
                  </a:lnTo>
                  <a:lnTo>
                    <a:pt x="190523" y="142067"/>
                  </a:lnTo>
                  <a:lnTo>
                    <a:pt x="190504" y="141936"/>
                  </a:lnTo>
                  <a:lnTo>
                    <a:pt x="190500" y="141795"/>
                  </a:lnTo>
                  <a:lnTo>
                    <a:pt x="190523" y="141649"/>
                  </a:lnTo>
                  <a:lnTo>
                    <a:pt x="190557" y="141504"/>
                  </a:lnTo>
                  <a:lnTo>
                    <a:pt x="190595" y="141358"/>
                  </a:lnTo>
                  <a:lnTo>
                    <a:pt x="190636" y="141218"/>
                  </a:lnTo>
                  <a:lnTo>
                    <a:pt x="190731" y="140927"/>
                  </a:lnTo>
                  <a:lnTo>
                    <a:pt x="190787" y="140786"/>
                  </a:lnTo>
                  <a:lnTo>
                    <a:pt x="190889" y="140495"/>
                  </a:lnTo>
                  <a:lnTo>
                    <a:pt x="191025" y="140068"/>
                  </a:lnTo>
                  <a:lnTo>
                    <a:pt x="191086" y="139849"/>
                  </a:lnTo>
                  <a:lnTo>
                    <a:pt x="191127" y="139631"/>
                  </a:lnTo>
                  <a:lnTo>
                    <a:pt x="191146" y="139418"/>
                  </a:lnTo>
                  <a:lnTo>
                    <a:pt x="191146" y="139259"/>
                  </a:lnTo>
                  <a:lnTo>
                    <a:pt x="191135" y="139095"/>
                  </a:lnTo>
                  <a:lnTo>
                    <a:pt x="191116" y="138936"/>
                  </a:lnTo>
                  <a:lnTo>
                    <a:pt x="191086" y="138781"/>
                  </a:lnTo>
                  <a:lnTo>
                    <a:pt x="191040" y="138631"/>
                  </a:lnTo>
                  <a:lnTo>
                    <a:pt x="190973" y="138490"/>
                  </a:lnTo>
                  <a:lnTo>
                    <a:pt x="190886" y="138359"/>
                  </a:lnTo>
                  <a:lnTo>
                    <a:pt x="190791" y="138231"/>
                  </a:lnTo>
                  <a:lnTo>
                    <a:pt x="190701" y="138099"/>
                  </a:lnTo>
                  <a:lnTo>
                    <a:pt x="190633" y="137959"/>
                  </a:lnTo>
                  <a:lnTo>
                    <a:pt x="190572" y="137809"/>
                  </a:lnTo>
                  <a:lnTo>
                    <a:pt x="190519" y="137649"/>
                  </a:lnTo>
                  <a:lnTo>
                    <a:pt x="190482" y="137486"/>
                  </a:lnTo>
                  <a:lnTo>
                    <a:pt x="190459" y="137327"/>
                  </a:lnTo>
                  <a:lnTo>
                    <a:pt x="190463" y="137172"/>
                  </a:lnTo>
                  <a:lnTo>
                    <a:pt x="190504" y="137009"/>
                  </a:lnTo>
                  <a:lnTo>
                    <a:pt x="190580" y="136849"/>
                  </a:lnTo>
                  <a:lnTo>
                    <a:pt x="190678" y="136690"/>
                  </a:lnTo>
                  <a:lnTo>
                    <a:pt x="190787" y="136540"/>
                  </a:lnTo>
                  <a:lnTo>
                    <a:pt x="190897" y="136395"/>
                  </a:lnTo>
                  <a:lnTo>
                    <a:pt x="191014" y="136254"/>
                  </a:lnTo>
                  <a:lnTo>
                    <a:pt x="191142" y="136113"/>
                  </a:lnTo>
                  <a:lnTo>
                    <a:pt x="191279" y="135981"/>
                  </a:lnTo>
                  <a:lnTo>
                    <a:pt x="191422" y="135859"/>
                  </a:lnTo>
                  <a:lnTo>
                    <a:pt x="191569" y="135745"/>
                  </a:lnTo>
                  <a:lnTo>
                    <a:pt x="191754" y="135627"/>
                  </a:lnTo>
                  <a:lnTo>
                    <a:pt x="191951" y="135527"/>
                  </a:lnTo>
                  <a:lnTo>
                    <a:pt x="192351" y="135336"/>
                  </a:lnTo>
                  <a:lnTo>
                    <a:pt x="192536" y="135218"/>
                  </a:lnTo>
                  <a:lnTo>
                    <a:pt x="193393" y="134268"/>
                  </a:lnTo>
                  <a:lnTo>
                    <a:pt x="193480" y="134077"/>
                  </a:lnTo>
                  <a:lnTo>
                    <a:pt x="193552" y="133872"/>
                  </a:lnTo>
                  <a:lnTo>
                    <a:pt x="193472" y="132464"/>
                  </a:lnTo>
                  <a:lnTo>
                    <a:pt x="193397" y="132277"/>
                  </a:lnTo>
                  <a:lnTo>
                    <a:pt x="193159" y="131632"/>
                  </a:lnTo>
                  <a:lnTo>
                    <a:pt x="192985" y="131232"/>
                  </a:lnTo>
                  <a:lnTo>
                    <a:pt x="192808" y="130836"/>
                  </a:lnTo>
                  <a:lnTo>
                    <a:pt x="192642" y="130441"/>
                  </a:lnTo>
                  <a:lnTo>
                    <a:pt x="192502" y="130032"/>
                  </a:lnTo>
                  <a:lnTo>
                    <a:pt x="192430" y="129741"/>
                  </a:lnTo>
                  <a:lnTo>
                    <a:pt x="192233" y="128709"/>
                  </a:lnTo>
                  <a:lnTo>
                    <a:pt x="192103" y="128653"/>
                  </a:lnTo>
                  <a:lnTo>
                    <a:pt x="192251" y="128302"/>
                  </a:lnTo>
                  <a:lnTo>
                    <a:pt x="192294" y="127923"/>
                  </a:lnTo>
                  <a:lnTo>
                    <a:pt x="192347" y="127614"/>
                  </a:lnTo>
                  <a:lnTo>
                    <a:pt x="192411" y="127300"/>
                  </a:lnTo>
                  <a:lnTo>
                    <a:pt x="192483" y="126991"/>
                  </a:lnTo>
                  <a:lnTo>
                    <a:pt x="192555" y="126714"/>
                  </a:lnTo>
                  <a:lnTo>
                    <a:pt x="192725" y="126159"/>
                  </a:lnTo>
                  <a:lnTo>
                    <a:pt x="192823" y="125886"/>
                  </a:lnTo>
                  <a:lnTo>
                    <a:pt x="193023" y="125359"/>
                  </a:lnTo>
                  <a:lnTo>
                    <a:pt x="193224" y="124814"/>
                  </a:lnTo>
                  <a:lnTo>
                    <a:pt x="193484" y="124359"/>
                  </a:lnTo>
                  <a:lnTo>
                    <a:pt x="193692" y="124023"/>
                  </a:lnTo>
                  <a:lnTo>
                    <a:pt x="193922" y="123700"/>
                  </a:lnTo>
                  <a:lnTo>
                    <a:pt x="194409" y="123073"/>
                  </a:lnTo>
                  <a:lnTo>
                    <a:pt x="194885" y="122437"/>
                  </a:lnTo>
                  <a:lnTo>
                    <a:pt x="195031" y="122236"/>
                  </a:lnTo>
                  <a:lnTo>
                    <a:pt x="195357" y="121796"/>
                  </a:lnTo>
                  <a:lnTo>
                    <a:pt x="195800" y="121267"/>
                  </a:lnTo>
                  <a:lnTo>
                    <a:pt x="196165" y="120688"/>
                  </a:lnTo>
                  <a:lnTo>
                    <a:pt x="196320" y="120369"/>
                  </a:lnTo>
                  <a:lnTo>
                    <a:pt x="197232" y="118880"/>
                  </a:lnTo>
                  <a:lnTo>
                    <a:pt x="197778" y="117964"/>
                  </a:lnTo>
                  <a:lnTo>
                    <a:pt x="198280" y="117155"/>
                  </a:lnTo>
                  <a:lnTo>
                    <a:pt x="198435" y="116914"/>
                  </a:lnTo>
                  <a:lnTo>
                    <a:pt x="198812" y="116440"/>
                  </a:lnTo>
                  <a:lnTo>
                    <a:pt x="199227" y="115764"/>
                  </a:lnTo>
                  <a:lnTo>
                    <a:pt x="199874" y="114896"/>
                  </a:lnTo>
                  <a:lnTo>
                    <a:pt x="200543" y="115683"/>
                  </a:lnTo>
                  <a:lnTo>
                    <a:pt x="200739" y="115555"/>
                  </a:lnTo>
                  <a:lnTo>
                    <a:pt x="201461" y="114851"/>
                  </a:lnTo>
                  <a:lnTo>
                    <a:pt x="201861" y="114337"/>
                  </a:lnTo>
                  <a:lnTo>
                    <a:pt x="202318" y="114019"/>
                  </a:lnTo>
                  <a:lnTo>
                    <a:pt x="202843" y="113510"/>
                  </a:lnTo>
                  <a:lnTo>
                    <a:pt x="203479" y="113029"/>
                  </a:lnTo>
                  <a:lnTo>
                    <a:pt x="205203" y="111724"/>
                  </a:lnTo>
                  <a:lnTo>
                    <a:pt x="205600" y="111274"/>
                  </a:lnTo>
                  <a:lnTo>
                    <a:pt x="205766" y="110360"/>
                  </a:lnTo>
                  <a:lnTo>
                    <a:pt x="205807" y="110183"/>
                  </a:lnTo>
                  <a:lnTo>
                    <a:pt x="205845" y="110001"/>
                  </a:lnTo>
                  <a:lnTo>
                    <a:pt x="205872" y="109824"/>
                  </a:lnTo>
                  <a:lnTo>
                    <a:pt x="205891" y="109642"/>
                  </a:lnTo>
                  <a:lnTo>
                    <a:pt x="205902" y="109461"/>
                  </a:lnTo>
                  <a:lnTo>
                    <a:pt x="205898" y="109206"/>
                  </a:lnTo>
                  <a:lnTo>
                    <a:pt x="205879" y="108952"/>
                  </a:lnTo>
                  <a:lnTo>
                    <a:pt x="205842" y="108697"/>
                  </a:lnTo>
                  <a:lnTo>
                    <a:pt x="205796" y="108442"/>
                  </a:lnTo>
                  <a:lnTo>
                    <a:pt x="205743" y="108193"/>
                  </a:lnTo>
                  <a:lnTo>
                    <a:pt x="205671" y="107920"/>
                  </a:lnTo>
                  <a:lnTo>
                    <a:pt x="205585" y="107652"/>
                  </a:lnTo>
                  <a:lnTo>
                    <a:pt x="205490" y="107388"/>
                  </a:lnTo>
                  <a:lnTo>
                    <a:pt x="205283" y="106861"/>
                  </a:lnTo>
                  <a:lnTo>
                    <a:pt x="205116" y="106452"/>
                  </a:lnTo>
                  <a:lnTo>
                    <a:pt x="204943" y="106047"/>
                  </a:lnTo>
                  <a:lnTo>
                    <a:pt x="204754" y="105647"/>
                  </a:lnTo>
                  <a:lnTo>
                    <a:pt x="204561" y="105252"/>
                  </a:lnTo>
                  <a:lnTo>
                    <a:pt x="204357" y="104857"/>
                  </a:lnTo>
                  <a:lnTo>
                    <a:pt x="204066" y="104316"/>
                  </a:lnTo>
                  <a:lnTo>
                    <a:pt x="203915" y="104052"/>
                  </a:lnTo>
                  <a:lnTo>
                    <a:pt x="203602" y="103520"/>
                  </a:lnTo>
                  <a:lnTo>
                    <a:pt x="203428" y="103216"/>
                  </a:lnTo>
                  <a:lnTo>
                    <a:pt x="203262" y="102898"/>
                  </a:lnTo>
                  <a:lnTo>
                    <a:pt x="203088" y="102589"/>
                  </a:lnTo>
                  <a:lnTo>
                    <a:pt x="202896" y="102307"/>
                  </a:lnTo>
                  <a:lnTo>
                    <a:pt x="202665" y="102061"/>
                  </a:lnTo>
                  <a:lnTo>
                    <a:pt x="202525" y="101943"/>
                  </a:lnTo>
                  <a:lnTo>
                    <a:pt x="202374" y="101834"/>
                  </a:lnTo>
                  <a:lnTo>
                    <a:pt x="202220" y="101734"/>
                  </a:lnTo>
                  <a:lnTo>
                    <a:pt x="201895" y="101566"/>
                  </a:lnTo>
                  <a:lnTo>
                    <a:pt x="201370" y="101898"/>
                  </a:lnTo>
                  <a:lnTo>
                    <a:pt x="201019" y="102171"/>
                  </a:lnTo>
                  <a:lnTo>
                    <a:pt x="201436" y="102698"/>
                  </a:lnTo>
                  <a:lnTo>
                    <a:pt x="201297" y="102803"/>
                  </a:lnTo>
                  <a:lnTo>
                    <a:pt x="200887" y="102290"/>
                  </a:lnTo>
                  <a:lnTo>
                    <a:pt x="200146" y="102030"/>
                  </a:lnTo>
                  <a:lnTo>
                    <a:pt x="199784" y="102116"/>
                  </a:lnTo>
                  <a:lnTo>
                    <a:pt x="199844" y="102266"/>
                  </a:lnTo>
                  <a:lnTo>
                    <a:pt x="199871" y="102448"/>
                  </a:lnTo>
                  <a:lnTo>
                    <a:pt x="199776" y="102684"/>
                  </a:lnTo>
                  <a:lnTo>
                    <a:pt x="199534" y="102861"/>
                  </a:lnTo>
                  <a:lnTo>
                    <a:pt x="199236" y="102766"/>
                  </a:lnTo>
                  <a:lnTo>
                    <a:pt x="198923" y="103575"/>
                  </a:lnTo>
                  <a:lnTo>
                    <a:pt x="199278" y="103848"/>
                  </a:lnTo>
                  <a:lnTo>
                    <a:pt x="198526" y="104079"/>
                  </a:lnTo>
                  <a:lnTo>
                    <a:pt x="198228" y="103984"/>
                  </a:lnTo>
                  <a:lnTo>
                    <a:pt x="198511" y="103057"/>
                  </a:lnTo>
                  <a:lnTo>
                    <a:pt x="198809" y="103120"/>
                  </a:lnTo>
                  <a:lnTo>
                    <a:pt x="199187" y="102134"/>
                  </a:lnTo>
                  <a:lnTo>
                    <a:pt x="198949" y="102043"/>
                  </a:lnTo>
                  <a:lnTo>
                    <a:pt x="198360" y="101371"/>
                  </a:lnTo>
                  <a:lnTo>
                    <a:pt x="197053" y="100898"/>
                  </a:lnTo>
                  <a:lnTo>
                    <a:pt x="196986" y="101170"/>
                  </a:lnTo>
                  <a:lnTo>
                    <a:pt x="195810" y="104276"/>
                  </a:lnTo>
                  <a:lnTo>
                    <a:pt x="194538" y="103797"/>
                  </a:lnTo>
                  <a:lnTo>
                    <a:pt x="195745" y="100636"/>
                  </a:lnTo>
                  <a:lnTo>
                    <a:pt x="195863" y="100425"/>
                  </a:lnTo>
                  <a:lnTo>
                    <a:pt x="194912" y="100053"/>
                  </a:lnTo>
                  <a:lnTo>
                    <a:pt x="195561" y="98298"/>
                  </a:lnTo>
                  <a:lnTo>
                    <a:pt x="195478" y="97967"/>
                  </a:lnTo>
                  <a:lnTo>
                    <a:pt x="195289" y="97717"/>
                  </a:lnTo>
                  <a:lnTo>
                    <a:pt x="195014" y="97503"/>
                  </a:lnTo>
                  <a:lnTo>
                    <a:pt x="194681" y="97317"/>
                  </a:lnTo>
                  <a:lnTo>
                    <a:pt x="194330" y="97148"/>
                  </a:lnTo>
                  <a:lnTo>
                    <a:pt x="193662" y="96808"/>
                  </a:lnTo>
                  <a:lnTo>
                    <a:pt x="193322" y="96649"/>
                  </a:lnTo>
                  <a:lnTo>
                    <a:pt x="192974" y="96503"/>
                  </a:lnTo>
                  <a:lnTo>
                    <a:pt x="192272" y="96230"/>
                  </a:lnTo>
                  <a:lnTo>
                    <a:pt x="191675" y="96008"/>
                  </a:lnTo>
                  <a:lnTo>
                    <a:pt x="191071" y="95803"/>
                  </a:lnTo>
                  <a:lnTo>
                    <a:pt x="190459" y="95617"/>
                  </a:lnTo>
                  <a:lnTo>
                    <a:pt x="189938" y="95466"/>
                  </a:lnTo>
                  <a:lnTo>
                    <a:pt x="189231" y="95276"/>
                  </a:lnTo>
                  <a:lnTo>
                    <a:pt x="188835" y="95158"/>
                  </a:lnTo>
                  <a:lnTo>
                    <a:pt x="188438" y="95026"/>
                  </a:lnTo>
                  <a:lnTo>
                    <a:pt x="188042" y="94912"/>
                  </a:lnTo>
                  <a:lnTo>
                    <a:pt x="187649" y="94835"/>
                  </a:lnTo>
                  <a:lnTo>
                    <a:pt x="187260" y="94822"/>
                  </a:lnTo>
                  <a:lnTo>
                    <a:pt x="187090" y="94840"/>
                  </a:lnTo>
                  <a:lnTo>
                    <a:pt x="186920" y="94862"/>
                  </a:lnTo>
                  <a:lnTo>
                    <a:pt x="186750" y="94899"/>
                  </a:lnTo>
                  <a:lnTo>
                    <a:pt x="186418" y="94985"/>
                  </a:lnTo>
                  <a:lnTo>
                    <a:pt x="186123" y="95085"/>
                  </a:lnTo>
                  <a:lnTo>
                    <a:pt x="185976" y="95144"/>
                  </a:lnTo>
                  <a:lnTo>
                    <a:pt x="185832" y="95208"/>
                  </a:lnTo>
                  <a:lnTo>
                    <a:pt x="185693" y="95276"/>
                  </a:lnTo>
                  <a:lnTo>
                    <a:pt x="185496" y="95658"/>
                  </a:lnTo>
                  <a:lnTo>
                    <a:pt x="185708" y="95526"/>
                  </a:lnTo>
                  <a:lnTo>
                    <a:pt x="185946" y="95458"/>
                  </a:lnTo>
                  <a:lnTo>
                    <a:pt x="186191" y="95462"/>
                  </a:lnTo>
                  <a:lnTo>
                    <a:pt x="186429" y="95540"/>
                  </a:lnTo>
                  <a:lnTo>
                    <a:pt x="186637" y="95676"/>
                  </a:lnTo>
                  <a:lnTo>
                    <a:pt x="186795" y="95867"/>
                  </a:lnTo>
                  <a:lnTo>
                    <a:pt x="186894" y="96094"/>
                  </a:lnTo>
                  <a:lnTo>
                    <a:pt x="186924" y="96339"/>
                  </a:lnTo>
                  <a:lnTo>
                    <a:pt x="186886" y="96585"/>
                  </a:lnTo>
                  <a:lnTo>
                    <a:pt x="186777" y="96812"/>
                  </a:lnTo>
                  <a:lnTo>
                    <a:pt x="186614" y="96998"/>
                  </a:lnTo>
                  <a:lnTo>
                    <a:pt x="186403" y="97126"/>
                  </a:lnTo>
                  <a:lnTo>
                    <a:pt x="186165" y="97194"/>
                  </a:lnTo>
                  <a:lnTo>
                    <a:pt x="185916" y="97189"/>
                  </a:lnTo>
                  <a:lnTo>
                    <a:pt x="185681" y="97117"/>
                  </a:lnTo>
                  <a:lnTo>
                    <a:pt x="185474" y="96976"/>
                  </a:lnTo>
                  <a:lnTo>
                    <a:pt x="185315" y="96785"/>
                  </a:lnTo>
                  <a:lnTo>
                    <a:pt x="185217" y="96558"/>
                  </a:lnTo>
                  <a:lnTo>
                    <a:pt x="185187" y="96312"/>
                  </a:lnTo>
                  <a:lnTo>
                    <a:pt x="185224" y="96067"/>
                  </a:lnTo>
                  <a:lnTo>
                    <a:pt x="185212" y="95924"/>
                  </a:lnTo>
                  <a:lnTo>
                    <a:pt x="185054" y="96254"/>
                  </a:lnTo>
                  <a:lnTo>
                    <a:pt x="185079" y="97028"/>
                  </a:lnTo>
                  <a:lnTo>
                    <a:pt x="185055" y="97253"/>
                  </a:lnTo>
                  <a:lnTo>
                    <a:pt x="185019" y="98088"/>
                  </a:lnTo>
                  <a:lnTo>
                    <a:pt x="184998" y="98249"/>
                  </a:lnTo>
                  <a:lnTo>
                    <a:pt x="184966" y="98381"/>
                  </a:lnTo>
                  <a:lnTo>
                    <a:pt x="183728" y="98229"/>
                  </a:lnTo>
                  <a:lnTo>
                    <a:pt x="183838" y="98616"/>
                  </a:lnTo>
                  <a:lnTo>
                    <a:pt x="183804" y="98775"/>
                  </a:lnTo>
                  <a:lnTo>
                    <a:pt x="183748" y="99098"/>
                  </a:lnTo>
                  <a:lnTo>
                    <a:pt x="183706" y="99253"/>
                  </a:lnTo>
                  <a:lnTo>
                    <a:pt x="183646" y="99394"/>
                  </a:lnTo>
                  <a:lnTo>
                    <a:pt x="183521" y="99562"/>
                  </a:lnTo>
                  <a:lnTo>
                    <a:pt x="183359" y="99707"/>
                  </a:lnTo>
                  <a:lnTo>
                    <a:pt x="183174" y="99844"/>
                  </a:lnTo>
                  <a:lnTo>
                    <a:pt x="182981" y="99971"/>
                  </a:lnTo>
                  <a:lnTo>
                    <a:pt x="182690" y="100193"/>
                  </a:lnTo>
                  <a:lnTo>
                    <a:pt x="182158" y="100534"/>
                  </a:lnTo>
                  <a:lnTo>
                    <a:pt x="181772" y="100507"/>
                  </a:lnTo>
                  <a:lnTo>
                    <a:pt x="181523" y="100348"/>
                  </a:lnTo>
                  <a:lnTo>
                    <a:pt x="181179" y="100016"/>
                  </a:lnTo>
                  <a:lnTo>
                    <a:pt x="180998" y="99889"/>
                  </a:lnTo>
                  <a:lnTo>
                    <a:pt x="180813" y="99771"/>
                  </a:lnTo>
                  <a:lnTo>
                    <a:pt x="180624" y="99657"/>
                  </a:lnTo>
                  <a:lnTo>
                    <a:pt x="180428" y="99553"/>
                  </a:lnTo>
                  <a:lnTo>
                    <a:pt x="180088" y="99389"/>
                  </a:lnTo>
                  <a:lnTo>
                    <a:pt x="179937" y="99307"/>
                  </a:lnTo>
                  <a:lnTo>
                    <a:pt x="179790" y="99244"/>
                  </a:lnTo>
                  <a:lnTo>
                    <a:pt x="179646" y="99203"/>
                  </a:lnTo>
                  <a:lnTo>
                    <a:pt x="179367" y="99285"/>
                  </a:lnTo>
                  <a:lnTo>
                    <a:pt x="179151" y="99439"/>
                  </a:lnTo>
                  <a:lnTo>
                    <a:pt x="179016" y="99489"/>
                  </a:lnTo>
                  <a:lnTo>
                    <a:pt x="178872" y="99530"/>
                  </a:lnTo>
                  <a:lnTo>
                    <a:pt x="178721" y="99553"/>
                  </a:lnTo>
                  <a:lnTo>
                    <a:pt x="178570" y="99557"/>
                  </a:lnTo>
                  <a:lnTo>
                    <a:pt x="178430" y="99548"/>
                  </a:lnTo>
                  <a:lnTo>
                    <a:pt x="178294" y="99512"/>
                  </a:lnTo>
                  <a:lnTo>
                    <a:pt x="178162" y="99453"/>
                  </a:lnTo>
                  <a:lnTo>
                    <a:pt x="177777" y="99235"/>
                  </a:lnTo>
                  <a:lnTo>
                    <a:pt x="177346" y="99016"/>
                  </a:lnTo>
                  <a:lnTo>
                    <a:pt x="177063" y="98862"/>
                  </a:lnTo>
                  <a:lnTo>
                    <a:pt x="175930" y="98362"/>
                  </a:lnTo>
                  <a:lnTo>
                    <a:pt x="175216" y="98230"/>
                  </a:lnTo>
                  <a:lnTo>
                    <a:pt x="174431" y="98457"/>
                  </a:lnTo>
                  <a:lnTo>
                    <a:pt x="173883" y="98930"/>
                  </a:lnTo>
                  <a:lnTo>
                    <a:pt x="173694" y="99262"/>
                  </a:lnTo>
                  <a:lnTo>
                    <a:pt x="173483" y="99648"/>
                  </a:lnTo>
                  <a:lnTo>
                    <a:pt x="173350" y="99866"/>
                  </a:lnTo>
                  <a:lnTo>
                    <a:pt x="173192" y="100084"/>
                  </a:lnTo>
                  <a:lnTo>
                    <a:pt x="172992" y="100166"/>
                  </a:lnTo>
                  <a:lnTo>
                    <a:pt x="172731" y="100162"/>
                  </a:lnTo>
                  <a:lnTo>
                    <a:pt x="172561" y="99984"/>
                  </a:lnTo>
                  <a:lnTo>
                    <a:pt x="172519" y="99721"/>
                  </a:lnTo>
                  <a:lnTo>
                    <a:pt x="172433" y="99566"/>
                  </a:lnTo>
                  <a:lnTo>
                    <a:pt x="172214" y="99671"/>
                  </a:lnTo>
                  <a:lnTo>
                    <a:pt x="171972" y="99821"/>
                  </a:lnTo>
                  <a:lnTo>
                    <a:pt x="171594" y="100144"/>
                  </a:lnTo>
                  <a:lnTo>
                    <a:pt x="171284" y="100403"/>
                  </a:lnTo>
                  <a:lnTo>
                    <a:pt x="171100" y="100775"/>
                  </a:lnTo>
                  <a:lnTo>
                    <a:pt x="170918" y="101121"/>
                  </a:lnTo>
                  <a:lnTo>
                    <a:pt x="170609" y="101380"/>
                  </a:lnTo>
                  <a:lnTo>
                    <a:pt x="170167" y="101571"/>
                  </a:lnTo>
                  <a:lnTo>
                    <a:pt x="169506" y="101802"/>
                  </a:lnTo>
                  <a:lnTo>
                    <a:pt x="168890" y="102034"/>
                  </a:lnTo>
                  <a:lnTo>
                    <a:pt x="168448" y="102334"/>
                  </a:lnTo>
                  <a:lnTo>
                    <a:pt x="167893" y="102675"/>
                  </a:lnTo>
                  <a:lnTo>
                    <a:pt x="167342" y="102952"/>
                  </a:lnTo>
                  <a:lnTo>
                    <a:pt x="167077" y="103166"/>
                  </a:lnTo>
                  <a:lnTo>
                    <a:pt x="166722" y="103361"/>
                  </a:lnTo>
                  <a:lnTo>
                    <a:pt x="166594" y="103293"/>
                  </a:lnTo>
                  <a:lnTo>
                    <a:pt x="166352" y="103266"/>
                  </a:lnTo>
                  <a:lnTo>
                    <a:pt x="166197" y="103375"/>
                  </a:lnTo>
                  <a:lnTo>
                    <a:pt x="165952" y="103611"/>
                  </a:lnTo>
                  <a:lnTo>
                    <a:pt x="165755" y="103652"/>
                  </a:lnTo>
                  <a:lnTo>
                    <a:pt x="165536" y="103539"/>
                  </a:lnTo>
                  <a:lnTo>
                    <a:pt x="165453" y="103293"/>
                  </a:lnTo>
                  <a:lnTo>
                    <a:pt x="165370" y="103116"/>
                  </a:lnTo>
                  <a:lnTo>
                    <a:pt x="165261" y="102984"/>
                  </a:lnTo>
                  <a:lnTo>
                    <a:pt x="165223" y="102761"/>
                  </a:lnTo>
                  <a:lnTo>
                    <a:pt x="165181" y="102607"/>
                  </a:lnTo>
                  <a:lnTo>
                    <a:pt x="165162" y="102320"/>
                  </a:lnTo>
                  <a:lnTo>
                    <a:pt x="165166" y="102102"/>
                  </a:lnTo>
                  <a:lnTo>
                    <a:pt x="165019" y="101925"/>
                  </a:lnTo>
                  <a:lnTo>
                    <a:pt x="164823" y="101834"/>
                  </a:lnTo>
                  <a:lnTo>
                    <a:pt x="164694" y="101543"/>
                  </a:lnTo>
                  <a:lnTo>
                    <a:pt x="164547" y="101125"/>
                  </a:lnTo>
                  <a:lnTo>
                    <a:pt x="164509" y="100925"/>
                  </a:lnTo>
                  <a:lnTo>
                    <a:pt x="164403" y="100703"/>
                  </a:lnTo>
                  <a:lnTo>
                    <a:pt x="164275" y="100484"/>
                  </a:lnTo>
                  <a:lnTo>
                    <a:pt x="164056" y="100348"/>
                  </a:lnTo>
                  <a:lnTo>
                    <a:pt x="163818" y="100298"/>
                  </a:lnTo>
                  <a:lnTo>
                    <a:pt x="163554" y="100339"/>
                  </a:lnTo>
                  <a:lnTo>
                    <a:pt x="163357" y="100357"/>
                  </a:lnTo>
                  <a:lnTo>
                    <a:pt x="163146" y="100225"/>
                  </a:lnTo>
                  <a:lnTo>
                    <a:pt x="162670" y="100075"/>
                  </a:lnTo>
                  <a:lnTo>
                    <a:pt x="162432" y="100007"/>
                  </a:lnTo>
                  <a:lnTo>
                    <a:pt x="162190" y="99953"/>
                  </a:lnTo>
                  <a:lnTo>
                    <a:pt x="161586" y="99844"/>
                  </a:lnTo>
                  <a:lnTo>
                    <a:pt x="161405" y="99821"/>
                  </a:lnTo>
                  <a:lnTo>
                    <a:pt x="161223" y="99812"/>
                  </a:lnTo>
                  <a:lnTo>
                    <a:pt x="161050" y="99830"/>
                  </a:lnTo>
                  <a:lnTo>
                    <a:pt x="160838" y="99884"/>
                  </a:lnTo>
                  <a:lnTo>
                    <a:pt x="160630" y="99971"/>
                  </a:lnTo>
                  <a:lnTo>
                    <a:pt x="160427" y="100080"/>
                  </a:lnTo>
                  <a:lnTo>
                    <a:pt x="160241" y="100212"/>
                  </a:lnTo>
                  <a:lnTo>
                    <a:pt x="160079" y="100357"/>
                  </a:lnTo>
                  <a:lnTo>
                    <a:pt x="159951" y="100521"/>
                  </a:lnTo>
                  <a:lnTo>
                    <a:pt x="159852" y="100712"/>
                  </a:lnTo>
                  <a:lnTo>
                    <a:pt x="159679" y="101116"/>
                  </a:lnTo>
                  <a:lnTo>
                    <a:pt x="159580" y="101312"/>
                  </a:lnTo>
                  <a:lnTo>
                    <a:pt x="159490" y="101471"/>
                  </a:lnTo>
                  <a:lnTo>
                    <a:pt x="159188" y="101934"/>
                  </a:lnTo>
                  <a:lnTo>
                    <a:pt x="158965" y="102289"/>
                  </a:lnTo>
                  <a:lnTo>
                    <a:pt x="158719" y="102698"/>
                  </a:lnTo>
                  <a:lnTo>
                    <a:pt x="158470" y="103102"/>
                  </a:lnTo>
                  <a:lnTo>
                    <a:pt x="158153" y="103652"/>
                  </a:lnTo>
                  <a:lnTo>
                    <a:pt x="158040" y="103829"/>
                  </a:lnTo>
                  <a:lnTo>
                    <a:pt x="157915" y="103998"/>
                  </a:lnTo>
                  <a:lnTo>
                    <a:pt x="157787" y="104134"/>
                  </a:lnTo>
                  <a:lnTo>
                    <a:pt x="157647" y="104261"/>
                  </a:lnTo>
                  <a:lnTo>
                    <a:pt x="157500" y="104384"/>
                  </a:lnTo>
                  <a:lnTo>
                    <a:pt x="157364" y="104511"/>
                  </a:lnTo>
                  <a:lnTo>
                    <a:pt x="157114" y="104884"/>
                  </a:lnTo>
                  <a:lnTo>
                    <a:pt x="156933" y="105247"/>
                  </a:lnTo>
                  <a:lnTo>
                    <a:pt x="156348" y="105656"/>
                  </a:lnTo>
                  <a:lnTo>
                    <a:pt x="156147" y="105597"/>
                  </a:lnTo>
                  <a:lnTo>
                    <a:pt x="155974" y="105529"/>
                  </a:lnTo>
                  <a:lnTo>
                    <a:pt x="155808" y="105429"/>
                  </a:lnTo>
                  <a:lnTo>
                    <a:pt x="155483" y="105202"/>
                  </a:lnTo>
                  <a:lnTo>
                    <a:pt x="155317" y="105102"/>
                  </a:lnTo>
                  <a:lnTo>
                    <a:pt x="155105" y="104997"/>
                  </a:lnTo>
                  <a:lnTo>
                    <a:pt x="154886" y="104902"/>
                  </a:lnTo>
                  <a:lnTo>
                    <a:pt x="154452" y="104711"/>
                  </a:lnTo>
                  <a:lnTo>
                    <a:pt x="154244" y="104602"/>
                  </a:lnTo>
                  <a:lnTo>
                    <a:pt x="153984" y="104429"/>
                  </a:lnTo>
                  <a:lnTo>
                    <a:pt x="153738" y="104238"/>
                  </a:lnTo>
                  <a:lnTo>
                    <a:pt x="153255" y="103848"/>
                  </a:lnTo>
                  <a:lnTo>
                    <a:pt x="152998" y="103675"/>
                  </a:lnTo>
                  <a:lnTo>
                    <a:pt x="152752" y="103539"/>
                  </a:lnTo>
                  <a:lnTo>
                    <a:pt x="152507" y="103411"/>
                  </a:lnTo>
                  <a:lnTo>
                    <a:pt x="151997" y="103175"/>
                  </a:lnTo>
                  <a:lnTo>
                    <a:pt x="151748" y="103052"/>
                  </a:lnTo>
                  <a:lnTo>
                    <a:pt x="151109" y="102698"/>
                  </a:lnTo>
                  <a:lnTo>
                    <a:pt x="150894" y="102584"/>
                  </a:lnTo>
                  <a:lnTo>
                    <a:pt x="150554" y="102448"/>
                  </a:lnTo>
                  <a:lnTo>
                    <a:pt x="150078" y="102298"/>
                  </a:lnTo>
                  <a:lnTo>
                    <a:pt x="149485" y="101807"/>
                  </a:lnTo>
                  <a:lnTo>
                    <a:pt x="149361" y="101625"/>
                  </a:lnTo>
                  <a:lnTo>
                    <a:pt x="149255" y="101425"/>
                  </a:lnTo>
                  <a:lnTo>
                    <a:pt x="149168" y="101212"/>
                  </a:lnTo>
                  <a:lnTo>
                    <a:pt x="149021" y="100775"/>
                  </a:lnTo>
                  <a:lnTo>
                    <a:pt x="148968" y="100584"/>
                  </a:lnTo>
                  <a:lnTo>
                    <a:pt x="148923" y="100389"/>
                  </a:lnTo>
                  <a:lnTo>
                    <a:pt x="148885" y="100193"/>
                  </a:lnTo>
                  <a:lnTo>
                    <a:pt x="148798" y="99803"/>
                  </a:lnTo>
                  <a:lnTo>
                    <a:pt x="148673" y="99389"/>
                  </a:lnTo>
                  <a:lnTo>
                    <a:pt x="148530" y="98980"/>
                  </a:lnTo>
                  <a:lnTo>
                    <a:pt x="148330" y="98426"/>
                  </a:lnTo>
                  <a:lnTo>
                    <a:pt x="148190" y="98085"/>
                  </a:lnTo>
                  <a:lnTo>
                    <a:pt x="148111" y="97926"/>
                  </a:lnTo>
                  <a:lnTo>
                    <a:pt x="148028" y="97785"/>
                  </a:lnTo>
                  <a:lnTo>
                    <a:pt x="147937" y="97644"/>
                  </a:lnTo>
                  <a:lnTo>
                    <a:pt x="147843" y="97512"/>
                  </a:lnTo>
                  <a:lnTo>
                    <a:pt x="147533" y="97121"/>
                  </a:lnTo>
                  <a:lnTo>
                    <a:pt x="147178" y="96749"/>
                  </a:lnTo>
                  <a:lnTo>
                    <a:pt x="147049" y="96639"/>
                  </a:lnTo>
                  <a:lnTo>
                    <a:pt x="146917" y="96553"/>
                  </a:lnTo>
                  <a:lnTo>
                    <a:pt x="146778" y="96476"/>
                  </a:lnTo>
                  <a:lnTo>
                    <a:pt x="146630" y="96403"/>
                  </a:lnTo>
                  <a:lnTo>
                    <a:pt x="146336" y="96267"/>
                  </a:lnTo>
                  <a:lnTo>
                    <a:pt x="145879" y="96021"/>
                  </a:lnTo>
                  <a:lnTo>
                    <a:pt x="145720" y="95949"/>
                  </a:lnTo>
                  <a:lnTo>
                    <a:pt x="145561" y="95890"/>
                  </a:lnTo>
                  <a:lnTo>
                    <a:pt x="145422" y="95853"/>
                  </a:lnTo>
                  <a:lnTo>
                    <a:pt x="145278" y="95821"/>
                  </a:lnTo>
                  <a:lnTo>
                    <a:pt x="145135" y="95794"/>
                  </a:lnTo>
                  <a:lnTo>
                    <a:pt x="144844" y="95758"/>
                  </a:lnTo>
                  <a:lnTo>
                    <a:pt x="144696" y="95753"/>
                  </a:lnTo>
                  <a:lnTo>
                    <a:pt x="144406" y="95762"/>
                  </a:lnTo>
                  <a:lnTo>
                    <a:pt x="144262" y="95762"/>
                  </a:lnTo>
                  <a:lnTo>
                    <a:pt x="144036" y="95726"/>
                  </a:lnTo>
                  <a:lnTo>
                    <a:pt x="143866" y="95680"/>
                  </a:lnTo>
                  <a:lnTo>
                    <a:pt x="142699" y="94699"/>
                  </a:lnTo>
                  <a:lnTo>
                    <a:pt x="142650" y="94572"/>
                  </a:lnTo>
                  <a:lnTo>
                    <a:pt x="142616" y="94440"/>
                  </a:lnTo>
                  <a:lnTo>
                    <a:pt x="142502" y="93894"/>
                  </a:lnTo>
                  <a:lnTo>
                    <a:pt x="142480" y="93754"/>
                  </a:lnTo>
                  <a:lnTo>
                    <a:pt x="142449" y="93617"/>
                  </a:lnTo>
                  <a:lnTo>
                    <a:pt x="142064" y="93054"/>
                  </a:lnTo>
                  <a:lnTo>
                    <a:pt x="141233" y="92504"/>
                  </a:lnTo>
                  <a:lnTo>
                    <a:pt x="141082" y="92454"/>
                  </a:lnTo>
                  <a:lnTo>
                    <a:pt x="140758" y="92399"/>
                  </a:lnTo>
                  <a:lnTo>
                    <a:pt x="140599" y="92367"/>
                  </a:lnTo>
                  <a:lnTo>
                    <a:pt x="140259" y="92149"/>
                  </a:lnTo>
                  <a:lnTo>
                    <a:pt x="139900" y="91817"/>
                  </a:lnTo>
                  <a:lnTo>
                    <a:pt x="139458" y="91363"/>
                  </a:lnTo>
                  <a:lnTo>
                    <a:pt x="139337" y="91022"/>
                  </a:lnTo>
                  <a:lnTo>
                    <a:pt x="138831" y="90427"/>
                  </a:lnTo>
                  <a:lnTo>
                    <a:pt x="138627" y="90345"/>
                  </a:lnTo>
                  <a:lnTo>
                    <a:pt x="138416" y="90272"/>
                  </a:lnTo>
                  <a:lnTo>
                    <a:pt x="138087" y="90218"/>
                  </a:lnTo>
                  <a:lnTo>
                    <a:pt x="137955" y="90236"/>
                  </a:lnTo>
                  <a:lnTo>
                    <a:pt x="137823" y="90277"/>
                  </a:lnTo>
                  <a:lnTo>
                    <a:pt x="137687" y="90331"/>
                  </a:lnTo>
                  <a:lnTo>
                    <a:pt x="137423" y="90449"/>
                  </a:lnTo>
                  <a:lnTo>
                    <a:pt x="137230" y="90531"/>
                  </a:lnTo>
                  <a:lnTo>
                    <a:pt x="137034" y="90627"/>
                  </a:lnTo>
                  <a:lnTo>
                    <a:pt x="136845" y="90727"/>
                  </a:lnTo>
                  <a:lnTo>
                    <a:pt x="136652" y="90822"/>
                  </a:lnTo>
                  <a:lnTo>
                    <a:pt x="136123" y="91068"/>
                  </a:lnTo>
                  <a:lnTo>
                    <a:pt x="135542" y="91308"/>
                  </a:lnTo>
                  <a:lnTo>
                    <a:pt x="135296" y="91399"/>
                  </a:lnTo>
                  <a:lnTo>
                    <a:pt x="135032" y="91486"/>
                  </a:lnTo>
                  <a:lnTo>
                    <a:pt x="134753" y="91563"/>
                  </a:lnTo>
                  <a:lnTo>
                    <a:pt x="134466" y="91627"/>
                  </a:lnTo>
                  <a:lnTo>
                    <a:pt x="133959" y="91695"/>
                  </a:lnTo>
                  <a:lnTo>
                    <a:pt x="133665" y="91654"/>
                  </a:lnTo>
                  <a:lnTo>
                    <a:pt x="133329" y="91572"/>
                  </a:lnTo>
                  <a:lnTo>
                    <a:pt x="133042" y="91481"/>
                  </a:lnTo>
                  <a:lnTo>
                    <a:pt x="132660" y="91345"/>
                  </a:lnTo>
                  <a:lnTo>
                    <a:pt x="132468" y="91263"/>
                  </a:lnTo>
                  <a:lnTo>
                    <a:pt x="132271" y="91195"/>
                  </a:lnTo>
                  <a:lnTo>
                    <a:pt x="132135" y="91163"/>
                  </a:lnTo>
                  <a:lnTo>
                    <a:pt x="131996" y="91136"/>
                  </a:lnTo>
                  <a:lnTo>
                    <a:pt x="131856" y="91118"/>
                  </a:lnTo>
                  <a:lnTo>
                    <a:pt x="131455" y="91108"/>
                  </a:lnTo>
                  <a:lnTo>
                    <a:pt x="131221" y="91136"/>
                  </a:lnTo>
                  <a:lnTo>
                    <a:pt x="130987" y="91172"/>
                  </a:lnTo>
                  <a:lnTo>
                    <a:pt x="130783" y="91213"/>
                  </a:lnTo>
                  <a:lnTo>
                    <a:pt x="130364" y="91304"/>
                  </a:lnTo>
                  <a:lnTo>
                    <a:pt x="129412" y="91777"/>
                  </a:lnTo>
                  <a:lnTo>
                    <a:pt x="129178" y="91867"/>
                  </a:lnTo>
                  <a:lnTo>
                    <a:pt x="128940" y="91995"/>
                  </a:lnTo>
                  <a:lnTo>
                    <a:pt x="128476" y="92308"/>
                  </a:lnTo>
                  <a:lnTo>
                    <a:pt x="128340" y="92431"/>
                  </a:lnTo>
                  <a:lnTo>
                    <a:pt x="127679" y="93076"/>
                  </a:lnTo>
                  <a:lnTo>
                    <a:pt x="127463" y="93299"/>
                  </a:lnTo>
                  <a:lnTo>
                    <a:pt x="127263" y="93531"/>
                  </a:lnTo>
                  <a:lnTo>
                    <a:pt x="127082" y="93776"/>
                  </a:lnTo>
                  <a:lnTo>
                    <a:pt x="126916" y="94044"/>
                  </a:lnTo>
                  <a:lnTo>
                    <a:pt x="126769" y="94326"/>
                  </a:lnTo>
                  <a:lnTo>
                    <a:pt x="126636" y="94617"/>
                  </a:lnTo>
                  <a:lnTo>
                    <a:pt x="126516" y="94912"/>
                  </a:lnTo>
                  <a:lnTo>
                    <a:pt x="126296" y="95458"/>
                  </a:lnTo>
                  <a:lnTo>
                    <a:pt x="126202" y="95708"/>
                  </a:lnTo>
                  <a:lnTo>
                    <a:pt x="126032" y="96212"/>
                  </a:lnTo>
                  <a:lnTo>
                    <a:pt x="125953" y="96471"/>
                  </a:lnTo>
                  <a:lnTo>
                    <a:pt x="125790" y="97062"/>
                  </a:lnTo>
                  <a:lnTo>
                    <a:pt x="125722" y="97367"/>
                  </a:lnTo>
                  <a:lnTo>
                    <a:pt x="125666" y="97667"/>
                  </a:lnTo>
                  <a:lnTo>
                    <a:pt x="125628" y="97971"/>
                  </a:lnTo>
                  <a:lnTo>
                    <a:pt x="125613" y="98162"/>
                  </a:lnTo>
                  <a:lnTo>
                    <a:pt x="125601" y="98548"/>
                  </a:lnTo>
                  <a:lnTo>
                    <a:pt x="125601" y="98744"/>
                  </a:lnTo>
                  <a:lnTo>
                    <a:pt x="125613" y="98935"/>
                  </a:lnTo>
                  <a:lnTo>
                    <a:pt x="125949" y="99680"/>
                  </a:lnTo>
                  <a:lnTo>
                    <a:pt x="126799" y="99798"/>
                  </a:lnTo>
                  <a:lnTo>
                    <a:pt x="126972" y="99762"/>
                  </a:lnTo>
                  <a:lnTo>
                    <a:pt x="127150" y="99703"/>
                  </a:lnTo>
                  <a:lnTo>
                    <a:pt x="127320" y="99630"/>
                  </a:lnTo>
                  <a:lnTo>
                    <a:pt x="127486" y="99544"/>
                  </a:lnTo>
                  <a:lnTo>
                    <a:pt x="127645" y="99453"/>
                  </a:lnTo>
                  <a:lnTo>
                    <a:pt x="127815" y="99339"/>
                  </a:lnTo>
                  <a:lnTo>
                    <a:pt x="128124" y="99071"/>
                  </a:lnTo>
                  <a:lnTo>
                    <a:pt x="128275" y="98930"/>
                  </a:lnTo>
                  <a:lnTo>
                    <a:pt x="128612" y="98671"/>
                  </a:lnTo>
                  <a:lnTo>
                    <a:pt x="128789" y="98544"/>
                  </a:lnTo>
                  <a:lnTo>
                    <a:pt x="128970" y="98421"/>
                  </a:lnTo>
                  <a:lnTo>
                    <a:pt x="129155" y="98312"/>
                  </a:lnTo>
                  <a:lnTo>
                    <a:pt x="129348" y="98217"/>
                  </a:lnTo>
                  <a:lnTo>
                    <a:pt x="129609" y="98116"/>
                  </a:lnTo>
                  <a:lnTo>
                    <a:pt x="129884" y="98039"/>
                  </a:lnTo>
                  <a:lnTo>
                    <a:pt x="130168" y="97980"/>
                  </a:lnTo>
                  <a:lnTo>
                    <a:pt x="130451" y="97948"/>
                  </a:lnTo>
                  <a:lnTo>
                    <a:pt x="130734" y="97935"/>
                  </a:lnTo>
                  <a:lnTo>
                    <a:pt x="131032" y="97953"/>
                  </a:lnTo>
                  <a:lnTo>
                    <a:pt x="131338" y="98003"/>
                  </a:lnTo>
                  <a:lnTo>
                    <a:pt x="131640" y="98076"/>
                  </a:lnTo>
                  <a:lnTo>
                    <a:pt x="132230" y="98262"/>
                  </a:lnTo>
                  <a:lnTo>
                    <a:pt x="132562" y="98394"/>
                  </a:lnTo>
                  <a:lnTo>
                    <a:pt x="132883" y="98557"/>
                  </a:lnTo>
                  <a:lnTo>
                    <a:pt x="133518" y="98907"/>
                  </a:lnTo>
                  <a:lnTo>
                    <a:pt x="133835" y="99075"/>
                  </a:lnTo>
                  <a:lnTo>
                    <a:pt x="134605" y="99439"/>
                  </a:lnTo>
                  <a:lnTo>
                    <a:pt x="134990" y="99616"/>
                  </a:lnTo>
                  <a:lnTo>
                    <a:pt x="135372" y="99807"/>
                  </a:lnTo>
                  <a:lnTo>
                    <a:pt x="135742" y="100012"/>
                  </a:lnTo>
                  <a:lnTo>
                    <a:pt x="136087" y="100140"/>
                  </a:lnTo>
                  <a:lnTo>
                    <a:pt x="136274" y="99643"/>
                  </a:lnTo>
                  <a:lnTo>
                    <a:pt x="135922" y="99436"/>
                  </a:lnTo>
                  <a:lnTo>
                    <a:pt x="136224" y="98916"/>
                  </a:lnTo>
                  <a:lnTo>
                    <a:pt x="137545" y="97004"/>
                  </a:lnTo>
                  <a:lnTo>
                    <a:pt x="138419" y="97614"/>
                  </a:lnTo>
                  <a:lnTo>
                    <a:pt x="137443" y="99027"/>
                  </a:lnTo>
                  <a:lnTo>
                    <a:pt x="138207" y="99560"/>
                  </a:lnTo>
                  <a:lnTo>
                    <a:pt x="139283" y="98493"/>
                  </a:lnTo>
                  <a:lnTo>
                    <a:pt x="139496" y="98711"/>
                  </a:lnTo>
                  <a:lnTo>
                    <a:pt x="139665" y="98544"/>
                  </a:lnTo>
                  <a:lnTo>
                    <a:pt x="140131" y="99000"/>
                  </a:lnTo>
                  <a:lnTo>
                    <a:pt x="139398" y="99722"/>
                  </a:lnTo>
                  <a:lnTo>
                    <a:pt x="139048" y="100023"/>
                  </a:lnTo>
                  <a:lnTo>
                    <a:pt x="138239" y="100362"/>
                  </a:lnTo>
                  <a:lnTo>
                    <a:pt x="137794" y="100620"/>
                  </a:lnTo>
                  <a:lnTo>
                    <a:pt x="137190" y="101000"/>
                  </a:lnTo>
                  <a:lnTo>
                    <a:pt x="137872" y="101484"/>
                  </a:lnTo>
                  <a:lnTo>
                    <a:pt x="138163" y="101702"/>
                  </a:lnTo>
                  <a:lnTo>
                    <a:pt x="138442" y="101930"/>
                  </a:lnTo>
                  <a:lnTo>
                    <a:pt x="138710" y="102171"/>
                  </a:lnTo>
                  <a:lnTo>
                    <a:pt x="138952" y="102421"/>
                  </a:lnTo>
                  <a:lnTo>
                    <a:pt x="139190" y="102680"/>
                  </a:lnTo>
                  <a:lnTo>
                    <a:pt x="139413" y="102952"/>
                  </a:lnTo>
                  <a:lnTo>
                    <a:pt x="139628" y="103229"/>
                  </a:lnTo>
                  <a:lnTo>
                    <a:pt x="139828" y="103516"/>
                  </a:lnTo>
                  <a:lnTo>
                    <a:pt x="139968" y="103738"/>
                  </a:lnTo>
                  <a:lnTo>
                    <a:pt x="140652" y="106202"/>
                  </a:lnTo>
                  <a:lnTo>
                    <a:pt x="142011" y="109938"/>
                  </a:lnTo>
                  <a:lnTo>
                    <a:pt x="142565" y="111103"/>
                  </a:lnTo>
                  <a:lnTo>
                    <a:pt x="142699" y="111383"/>
                  </a:lnTo>
                  <a:lnTo>
                    <a:pt x="143265" y="112306"/>
                  </a:lnTo>
                  <a:lnTo>
                    <a:pt x="143424" y="112692"/>
                  </a:lnTo>
                  <a:lnTo>
                    <a:pt x="143556" y="112924"/>
                  </a:lnTo>
                  <a:lnTo>
                    <a:pt x="143688" y="113374"/>
                  </a:lnTo>
                  <a:lnTo>
                    <a:pt x="143715" y="113628"/>
                  </a:lnTo>
                  <a:lnTo>
                    <a:pt x="143700" y="113865"/>
                  </a:lnTo>
                  <a:lnTo>
                    <a:pt x="143665" y="114146"/>
                  </a:lnTo>
                  <a:lnTo>
                    <a:pt x="143662" y="114351"/>
                  </a:lnTo>
                  <a:lnTo>
                    <a:pt x="143696" y="114878"/>
                  </a:lnTo>
                  <a:lnTo>
                    <a:pt x="143741" y="115333"/>
                  </a:lnTo>
                  <a:lnTo>
                    <a:pt x="143802" y="115846"/>
                  </a:lnTo>
                  <a:lnTo>
                    <a:pt x="143847" y="116283"/>
                  </a:lnTo>
                  <a:lnTo>
                    <a:pt x="143881" y="116501"/>
                  </a:lnTo>
                  <a:lnTo>
                    <a:pt x="143990" y="117014"/>
                  </a:lnTo>
                  <a:lnTo>
                    <a:pt x="144036" y="117287"/>
                  </a:lnTo>
                  <a:lnTo>
                    <a:pt x="144058" y="117478"/>
                  </a:lnTo>
                  <a:lnTo>
                    <a:pt x="144085" y="117878"/>
                  </a:lnTo>
                  <a:lnTo>
                    <a:pt x="144240" y="118460"/>
                  </a:lnTo>
                  <a:lnTo>
                    <a:pt x="144315" y="118610"/>
                  </a:lnTo>
                  <a:lnTo>
                    <a:pt x="144402" y="118751"/>
                  </a:lnTo>
                  <a:lnTo>
                    <a:pt x="144904" y="119323"/>
                  </a:lnTo>
                  <a:lnTo>
                    <a:pt x="145206" y="119955"/>
                  </a:lnTo>
                  <a:lnTo>
                    <a:pt x="145713" y="120619"/>
                  </a:lnTo>
                  <a:lnTo>
                    <a:pt x="146158" y="121082"/>
                  </a:lnTo>
                  <a:lnTo>
                    <a:pt x="146566" y="121391"/>
                  </a:lnTo>
                  <a:lnTo>
                    <a:pt x="146698" y="121455"/>
                  </a:lnTo>
                  <a:lnTo>
                    <a:pt x="146849" y="121505"/>
                  </a:lnTo>
                  <a:lnTo>
                    <a:pt x="147008" y="121532"/>
                  </a:lnTo>
                  <a:lnTo>
                    <a:pt x="147167" y="121537"/>
                  </a:lnTo>
                  <a:lnTo>
                    <a:pt x="147533" y="121396"/>
                  </a:lnTo>
                  <a:lnTo>
                    <a:pt x="147858" y="121164"/>
                  </a:lnTo>
                  <a:lnTo>
                    <a:pt x="148341" y="120991"/>
                  </a:lnTo>
                  <a:lnTo>
                    <a:pt x="148473" y="120987"/>
                  </a:lnTo>
                  <a:lnTo>
                    <a:pt x="148609" y="121000"/>
                  </a:lnTo>
                  <a:lnTo>
                    <a:pt x="148745" y="121028"/>
                  </a:lnTo>
                  <a:lnTo>
                    <a:pt x="148998" y="121123"/>
                  </a:lnTo>
                  <a:lnTo>
                    <a:pt x="149179" y="121250"/>
                  </a:lnTo>
                  <a:lnTo>
                    <a:pt x="149331" y="121428"/>
                  </a:lnTo>
                  <a:lnTo>
                    <a:pt x="149610" y="121850"/>
                  </a:lnTo>
                  <a:lnTo>
                    <a:pt x="149765" y="122041"/>
                  </a:lnTo>
                  <a:lnTo>
                    <a:pt x="149958" y="122223"/>
                  </a:lnTo>
                  <a:lnTo>
                    <a:pt x="150154" y="122396"/>
                  </a:lnTo>
                  <a:lnTo>
                    <a:pt x="150569" y="122732"/>
                  </a:lnTo>
                  <a:lnTo>
                    <a:pt x="151060" y="123141"/>
                  </a:lnTo>
                  <a:lnTo>
                    <a:pt x="151344" y="123387"/>
                  </a:lnTo>
                  <a:lnTo>
                    <a:pt x="151483" y="123514"/>
                  </a:lnTo>
                  <a:lnTo>
                    <a:pt x="151676" y="123709"/>
                  </a:lnTo>
                  <a:lnTo>
                    <a:pt x="151865" y="123909"/>
                  </a:lnTo>
                  <a:lnTo>
                    <a:pt x="152046" y="124114"/>
                  </a:lnTo>
                  <a:lnTo>
                    <a:pt x="152212" y="124332"/>
                  </a:lnTo>
                  <a:lnTo>
                    <a:pt x="152363" y="124555"/>
                  </a:lnTo>
                  <a:lnTo>
                    <a:pt x="152488" y="124773"/>
                  </a:lnTo>
                  <a:lnTo>
                    <a:pt x="152597" y="125005"/>
                  </a:lnTo>
                  <a:lnTo>
                    <a:pt x="152696" y="125236"/>
                  </a:lnTo>
                  <a:lnTo>
                    <a:pt x="152786" y="125477"/>
                  </a:lnTo>
                  <a:lnTo>
                    <a:pt x="153005" y="125977"/>
                  </a:lnTo>
                  <a:lnTo>
                    <a:pt x="153119" y="126245"/>
                  </a:lnTo>
                  <a:lnTo>
                    <a:pt x="153466" y="127045"/>
                  </a:lnTo>
                  <a:lnTo>
                    <a:pt x="153678" y="127623"/>
                  </a:lnTo>
                  <a:lnTo>
                    <a:pt x="153761" y="127800"/>
                  </a:lnTo>
                  <a:lnTo>
                    <a:pt x="154331" y="128336"/>
                  </a:lnTo>
                  <a:lnTo>
                    <a:pt x="154569" y="128404"/>
                  </a:lnTo>
                  <a:lnTo>
                    <a:pt x="155003" y="128400"/>
                  </a:lnTo>
                  <a:lnTo>
                    <a:pt x="155192" y="128432"/>
                  </a:lnTo>
                  <a:lnTo>
                    <a:pt x="155377" y="128482"/>
                  </a:lnTo>
                  <a:lnTo>
                    <a:pt x="155562" y="128541"/>
                  </a:lnTo>
                  <a:lnTo>
                    <a:pt x="155736" y="128623"/>
                  </a:lnTo>
                  <a:lnTo>
                    <a:pt x="155898" y="128713"/>
                  </a:lnTo>
                  <a:lnTo>
                    <a:pt x="156061" y="128845"/>
                  </a:lnTo>
                  <a:lnTo>
                    <a:pt x="156200" y="129000"/>
                  </a:lnTo>
                  <a:lnTo>
                    <a:pt x="156336" y="129173"/>
                  </a:lnTo>
                  <a:lnTo>
                    <a:pt x="156469" y="129350"/>
                  </a:lnTo>
                  <a:lnTo>
                    <a:pt x="156608" y="129509"/>
                  </a:lnTo>
                  <a:lnTo>
                    <a:pt x="156778" y="129668"/>
                  </a:lnTo>
                  <a:lnTo>
                    <a:pt x="157137" y="129968"/>
                  </a:lnTo>
                  <a:lnTo>
                    <a:pt x="157303" y="130132"/>
                  </a:lnTo>
                  <a:lnTo>
                    <a:pt x="157435" y="130309"/>
                  </a:lnTo>
                  <a:lnTo>
                    <a:pt x="157594" y="130627"/>
                  </a:lnTo>
                  <a:lnTo>
                    <a:pt x="157688" y="131050"/>
                  </a:lnTo>
                  <a:lnTo>
                    <a:pt x="157719" y="131341"/>
                  </a:lnTo>
                  <a:lnTo>
                    <a:pt x="157787" y="131482"/>
                  </a:lnTo>
                  <a:lnTo>
                    <a:pt x="158002" y="131736"/>
                  </a:lnTo>
                  <a:lnTo>
                    <a:pt x="158108" y="131868"/>
                  </a:lnTo>
                  <a:lnTo>
                    <a:pt x="158187" y="132009"/>
                  </a:lnTo>
                  <a:lnTo>
                    <a:pt x="158240" y="132168"/>
                  </a:lnTo>
                  <a:lnTo>
                    <a:pt x="158274" y="132341"/>
                  </a:lnTo>
                  <a:lnTo>
                    <a:pt x="158293" y="132513"/>
                  </a:lnTo>
                  <a:lnTo>
                    <a:pt x="158300" y="132686"/>
                  </a:lnTo>
                  <a:lnTo>
                    <a:pt x="158293" y="132854"/>
                  </a:lnTo>
                  <a:lnTo>
                    <a:pt x="158251" y="133050"/>
                  </a:lnTo>
                  <a:lnTo>
                    <a:pt x="158176" y="133241"/>
                  </a:lnTo>
                  <a:lnTo>
                    <a:pt x="158089" y="133431"/>
                  </a:lnTo>
                  <a:lnTo>
                    <a:pt x="158013" y="133622"/>
                  </a:lnTo>
                  <a:lnTo>
                    <a:pt x="157975" y="133813"/>
                  </a:lnTo>
                  <a:lnTo>
                    <a:pt x="157972" y="133972"/>
                  </a:lnTo>
                  <a:lnTo>
                    <a:pt x="157979" y="134136"/>
                  </a:lnTo>
                  <a:lnTo>
                    <a:pt x="158002" y="134295"/>
                  </a:lnTo>
                  <a:lnTo>
                    <a:pt x="158036" y="134450"/>
                  </a:lnTo>
                  <a:lnTo>
                    <a:pt x="158085" y="134600"/>
                  </a:lnTo>
                  <a:lnTo>
                    <a:pt x="158179" y="134795"/>
                  </a:lnTo>
                  <a:lnTo>
                    <a:pt x="158308" y="134977"/>
                  </a:lnTo>
                  <a:lnTo>
                    <a:pt x="158459" y="135150"/>
                  </a:lnTo>
                  <a:lnTo>
                    <a:pt x="158621" y="135309"/>
                  </a:lnTo>
                  <a:lnTo>
                    <a:pt x="158787" y="135459"/>
                  </a:lnTo>
                  <a:lnTo>
                    <a:pt x="158942" y="135577"/>
                  </a:lnTo>
                  <a:lnTo>
                    <a:pt x="159105" y="135686"/>
                  </a:lnTo>
                  <a:lnTo>
                    <a:pt x="159271" y="135786"/>
                  </a:lnTo>
                  <a:lnTo>
                    <a:pt x="159445" y="135877"/>
                  </a:lnTo>
                  <a:lnTo>
                    <a:pt x="159622" y="135954"/>
                  </a:lnTo>
                  <a:lnTo>
                    <a:pt x="160000" y="136104"/>
                  </a:lnTo>
                  <a:lnTo>
                    <a:pt x="160196" y="136159"/>
                  </a:lnTo>
                  <a:lnTo>
                    <a:pt x="160374" y="136181"/>
                  </a:lnTo>
                  <a:lnTo>
                    <a:pt x="160687" y="135972"/>
                  </a:lnTo>
                  <a:lnTo>
                    <a:pt x="161371" y="135081"/>
                  </a:lnTo>
                  <a:lnTo>
                    <a:pt x="161503" y="135045"/>
                  </a:lnTo>
                  <a:lnTo>
                    <a:pt x="161643" y="135027"/>
                  </a:lnTo>
                  <a:lnTo>
                    <a:pt x="161786" y="135022"/>
                  </a:lnTo>
                  <a:lnTo>
                    <a:pt x="161922" y="135027"/>
                  </a:lnTo>
                  <a:lnTo>
                    <a:pt x="162107" y="135063"/>
                  </a:lnTo>
                  <a:lnTo>
                    <a:pt x="162296" y="135131"/>
                  </a:lnTo>
                  <a:lnTo>
                    <a:pt x="162481" y="135227"/>
                  </a:lnTo>
                  <a:lnTo>
                    <a:pt x="162655" y="135340"/>
                  </a:lnTo>
                  <a:lnTo>
                    <a:pt x="162813" y="135463"/>
                  </a:lnTo>
                  <a:lnTo>
                    <a:pt x="162942" y="135577"/>
                  </a:lnTo>
                  <a:lnTo>
                    <a:pt x="163059" y="135704"/>
                  </a:lnTo>
                  <a:lnTo>
                    <a:pt x="163168" y="135845"/>
                  </a:lnTo>
                  <a:lnTo>
                    <a:pt x="163263" y="135986"/>
                  </a:lnTo>
                  <a:lnTo>
                    <a:pt x="163342" y="136136"/>
                  </a:lnTo>
                  <a:lnTo>
                    <a:pt x="163406" y="136304"/>
                  </a:lnTo>
                  <a:lnTo>
                    <a:pt x="163448" y="136486"/>
                  </a:lnTo>
                  <a:lnTo>
                    <a:pt x="163474" y="136672"/>
                  </a:lnTo>
                  <a:lnTo>
                    <a:pt x="163493" y="136859"/>
                  </a:lnTo>
                  <a:lnTo>
                    <a:pt x="163523" y="137259"/>
                  </a:lnTo>
                  <a:lnTo>
                    <a:pt x="163527" y="137695"/>
                  </a:lnTo>
                  <a:lnTo>
                    <a:pt x="163512" y="137913"/>
                  </a:lnTo>
                  <a:lnTo>
                    <a:pt x="163489" y="138131"/>
                  </a:lnTo>
                  <a:lnTo>
                    <a:pt x="163448" y="138336"/>
                  </a:lnTo>
                  <a:lnTo>
                    <a:pt x="163387" y="138540"/>
                  </a:lnTo>
                  <a:lnTo>
                    <a:pt x="163323" y="138740"/>
                  </a:lnTo>
                  <a:lnTo>
                    <a:pt x="163267" y="138945"/>
                  </a:lnTo>
                  <a:lnTo>
                    <a:pt x="163233" y="139149"/>
                  </a:lnTo>
                  <a:lnTo>
                    <a:pt x="163225" y="139354"/>
                  </a:lnTo>
                  <a:lnTo>
                    <a:pt x="163236" y="139558"/>
                  </a:lnTo>
                  <a:lnTo>
                    <a:pt x="163270" y="139972"/>
                  </a:lnTo>
                  <a:lnTo>
                    <a:pt x="163274" y="140177"/>
                  </a:lnTo>
                  <a:lnTo>
                    <a:pt x="163267" y="140368"/>
                  </a:lnTo>
                  <a:lnTo>
                    <a:pt x="163210" y="140945"/>
                  </a:lnTo>
                  <a:lnTo>
                    <a:pt x="163199" y="141140"/>
                  </a:lnTo>
                  <a:lnTo>
                    <a:pt x="163206" y="141358"/>
                  </a:lnTo>
                  <a:lnTo>
                    <a:pt x="163244" y="141795"/>
                  </a:lnTo>
                  <a:lnTo>
                    <a:pt x="163255" y="142013"/>
                  </a:lnTo>
                  <a:lnTo>
                    <a:pt x="163240" y="142227"/>
                  </a:lnTo>
                  <a:lnTo>
                    <a:pt x="163218" y="142372"/>
                  </a:lnTo>
                  <a:lnTo>
                    <a:pt x="163146" y="142663"/>
                  </a:lnTo>
                  <a:lnTo>
                    <a:pt x="163100" y="142808"/>
                  </a:lnTo>
                  <a:lnTo>
                    <a:pt x="163048" y="142945"/>
                  </a:lnTo>
                  <a:lnTo>
                    <a:pt x="162972" y="143104"/>
                  </a:lnTo>
                  <a:lnTo>
                    <a:pt x="162776" y="143408"/>
                  </a:lnTo>
                  <a:lnTo>
                    <a:pt x="162685" y="143563"/>
                  </a:lnTo>
                  <a:lnTo>
                    <a:pt x="162617" y="143722"/>
                  </a:lnTo>
                  <a:lnTo>
                    <a:pt x="162568" y="143963"/>
                  </a:lnTo>
                  <a:lnTo>
                    <a:pt x="162557" y="144213"/>
                  </a:lnTo>
                  <a:lnTo>
                    <a:pt x="162587" y="144731"/>
                  </a:lnTo>
                  <a:lnTo>
                    <a:pt x="162594" y="144990"/>
                  </a:lnTo>
                  <a:lnTo>
                    <a:pt x="162587" y="145749"/>
                  </a:lnTo>
                  <a:lnTo>
                    <a:pt x="162409" y="146358"/>
                  </a:lnTo>
                  <a:lnTo>
                    <a:pt x="161771" y="146922"/>
                  </a:lnTo>
                  <a:lnTo>
                    <a:pt x="161586" y="147808"/>
                  </a:lnTo>
                  <a:lnTo>
                    <a:pt x="161722" y="148945"/>
                  </a:lnTo>
                  <a:lnTo>
                    <a:pt x="161726" y="149077"/>
                  </a:lnTo>
                  <a:lnTo>
                    <a:pt x="161707" y="149217"/>
                  </a:lnTo>
                  <a:lnTo>
                    <a:pt x="161454" y="149531"/>
                  </a:lnTo>
                  <a:lnTo>
                    <a:pt x="161182" y="149617"/>
                  </a:lnTo>
                  <a:lnTo>
                    <a:pt x="160993" y="149731"/>
                  </a:lnTo>
                  <a:lnTo>
                    <a:pt x="160812" y="149863"/>
                  </a:lnTo>
                  <a:lnTo>
                    <a:pt x="160642" y="150008"/>
                  </a:lnTo>
                  <a:lnTo>
                    <a:pt x="160479" y="150167"/>
                  </a:lnTo>
                  <a:lnTo>
                    <a:pt x="160056" y="150677"/>
                  </a:lnTo>
                  <a:lnTo>
                    <a:pt x="159898" y="150922"/>
                  </a:lnTo>
                  <a:lnTo>
                    <a:pt x="159766" y="151158"/>
                  </a:lnTo>
                  <a:lnTo>
                    <a:pt x="159648" y="151408"/>
                  </a:lnTo>
                  <a:lnTo>
                    <a:pt x="159547" y="151663"/>
                  </a:lnTo>
                  <a:lnTo>
                    <a:pt x="159460" y="151922"/>
                  </a:lnTo>
                  <a:lnTo>
                    <a:pt x="159396" y="152181"/>
                  </a:lnTo>
                  <a:lnTo>
                    <a:pt x="159369" y="152372"/>
                  </a:lnTo>
                  <a:lnTo>
                    <a:pt x="159358" y="152567"/>
                  </a:lnTo>
                  <a:lnTo>
                    <a:pt x="159354" y="152758"/>
                  </a:lnTo>
                  <a:lnTo>
                    <a:pt x="159343" y="152954"/>
                  </a:lnTo>
                  <a:lnTo>
                    <a:pt x="159320" y="153145"/>
                  </a:lnTo>
                  <a:lnTo>
                    <a:pt x="159278" y="153326"/>
                  </a:lnTo>
                  <a:lnTo>
                    <a:pt x="159229" y="153508"/>
                  </a:lnTo>
                  <a:lnTo>
                    <a:pt x="158837" y="154595"/>
                  </a:lnTo>
                  <a:lnTo>
                    <a:pt x="158701" y="154631"/>
                  </a:lnTo>
                  <a:lnTo>
                    <a:pt x="158542" y="154658"/>
                  </a:lnTo>
                  <a:lnTo>
                    <a:pt x="157632" y="156008"/>
                  </a:lnTo>
                  <a:lnTo>
                    <a:pt x="157500" y="156077"/>
                  </a:lnTo>
                  <a:lnTo>
                    <a:pt x="157228" y="156186"/>
                  </a:lnTo>
                  <a:lnTo>
                    <a:pt x="157084" y="156227"/>
                  </a:lnTo>
                  <a:lnTo>
                    <a:pt x="156782" y="156272"/>
                  </a:lnTo>
                  <a:lnTo>
                    <a:pt x="156639" y="156299"/>
                  </a:lnTo>
                  <a:lnTo>
                    <a:pt x="156503" y="156354"/>
                  </a:lnTo>
                  <a:lnTo>
                    <a:pt x="156355" y="156454"/>
                  </a:lnTo>
                  <a:lnTo>
                    <a:pt x="156216" y="156581"/>
                  </a:lnTo>
                  <a:lnTo>
                    <a:pt x="156091" y="156731"/>
                  </a:lnTo>
                  <a:lnTo>
                    <a:pt x="155985" y="156890"/>
                  </a:lnTo>
                  <a:lnTo>
                    <a:pt x="155490" y="157490"/>
                  </a:lnTo>
                  <a:lnTo>
                    <a:pt x="155132" y="157795"/>
                  </a:lnTo>
                  <a:lnTo>
                    <a:pt x="154482" y="157699"/>
                  </a:lnTo>
                  <a:lnTo>
                    <a:pt x="154225" y="157386"/>
                  </a:lnTo>
                  <a:lnTo>
                    <a:pt x="153413" y="156545"/>
                  </a:lnTo>
                  <a:lnTo>
                    <a:pt x="152635" y="156004"/>
                  </a:lnTo>
                  <a:lnTo>
                    <a:pt x="152035" y="155467"/>
                  </a:lnTo>
                  <a:lnTo>
                    <a:pt x="151604" y="155154"/>
                  </a:lnTo>
                  <a:lnTo>
                    <a:pt x="149705" y="154204"/>
                  </a:lnTo>
                  <a:lnTo>
                    <a:pt x="149146" y="153804"/>
                  </a:lnTo>
                  <a:lnTo>
                    <a:pt x="148496" y="153399"/>
                  </a:lnTo>
                  <a:lnTo>
                    <a:pt x="147805" y="153081"/>
                  </a:lnTo>
                  <a:lnTo>
                    <a:pt x="147465" y="152681"/>
                  </a:lnTo>
                  <a:lnTo>
                    <a:pt x="147208" y="152240"/>
                  </a:lnTo>
                  <a:lnTo>
                    <a:pt x="146823" y="151840"/>
                  </a:lnTo>
                  <a:lnTo>
                    <a:pt x="146260" y="151695"/>
                  </a:lnTo>
                  <a:lnTo>
                    <a:pt x="144213" y="151663"/>
                  </a:lnTo>
                  <a:lnTo>
                    <a:pt x="143254" y="151604"/>
                  </a:lnTo>
                  <a:lnTo>
                    <a:pt x="142344" y="151413"/>
                  </a:lnTo>
                  <a:lnTo>
                    <a:pt x="141781" y="151186"/>
                  </a:lnTo>
                  <a:lnTo>
                    <a:pt x="141305" y="151045"/>
                  </a:lnTo>
                  <a:lnTo>
                    <a:pt x="140606" y="150990"/>
                  </a:lnTo>
                  <a:lnTo>
                    <a:pt x="140036" y="151240"/>
                  </a:lnTo>
                  <a:lnTo>
                    <a:pt x="139549" y="151626"/>
                  </a:lnTo>
                  <a:lnTo>
                    <a:pt x="139107" y="152145"/>
                  </a:lnTo>
                  <a:lnTo>
                    <a:pt x="138756" y="152490"/>
                  </a:lnTo>
                  <a:lnTo>
                    <a:pt x="138438" y="153186"/>
                  </a:lnTo>
                  <a:lnTo>
                    <a:pt x="138299" y="153576"/>
                  </a:lnTo>
                  <a:lnTo>
                    <a:pt x="138080" y="154354"/>
                  </a:lnTo>
                  <a:lnTo>
                    <a:pt x="138038" y="154817"/>
                  </a:lnTo>
                  <a:lnTo>
                    <a:pt x="138012" y="155045"/>
                  </a:lnTo>
                  <a:lnTo>
                    <a:pt x="137970" y="155272"/>
                  </a:lnTo>
                  <a:lnTo>
                    <a:pt x="137925" y="155467"/>
                  </a:lnTo>
                  <a:lnTo>
                    <a:pt x="137872" y="155667"/>
                  </a:lnTo>
                  <a:lnTo>
                    <a:pt x="137812" y="155863"/>
                  </a:lnTo>
                  <a:lnTo>
                    <a:pt x="137740" y="156049"/>
                  </a:lnTo>
                  <a:lnTo>
                    <a:pt x="137653" y="156231"/>
                  </a:lnTo>
                  <a:lnTo>
                    <a:pt x="137544" y="156399"/>
                  </a:lnTo>
                  <a:lnTo>
                    <a:pt x="137415" y="156558"/>
                  </a:lnTo>
                  <a:lnTo>
                    <a:pt x="137272" y="156713"/>
                  </a:lnTo>
                  <a:lnTo>
                    <a:pt x="136981" y="157004"/>
                  </a:lnTo>
                  <a:lnTo>
                    <a:pt x="136818" y="157154"/>
                  </a:lnTo>
                  <a:lnTo>
                    <a:pt x="136475" y="157436"/>
                  </a:lnTo>
                  <a:lnTo>
                    <a:pt x="136127" y="157713"/>
                  </a:lnTo>
                  <a:lnTo>
                    <a:pt x="135504" y="158195"/>
                  </a:lnTo>
                  <a:lnTo>
                    <a:pt x="135187" y="158431"/>
                  </a:lnTo>
                  <a:lnTo>
                    <a:pt x="134545" y="158890"/>
                  </a:lnTo>
                  <a:lnTo>
                    <a:pt x="132188" y="160117"/>
                  </a:lnTo>
                  <a:lnTo>
                    <a:pt x="130625" y="160795"/>
                  </a:lnTo>
                  <a:lnTo>
                    <a:pt x="128638" y="161708"/>
                  </a:lnTo>
                  <a:lnTo>
                    <a:pt x="125356" y="163918"/>
                  </a:lnTo>
                  <a:lnTo>
                    <a:pt x="124170" y="164699"/>
                  </a:lnTo>
                  <a:lnTo>
                    <a:pt x="123079" y="165290"/>
                  </a:lnTo>
                  <a:lnTo>
                    <a:pt x="121424" y="165877"/>
                  </a:lnTo>
                  <a:lnTo>
                    <a:pt x="121141" y="166063"/>
                  </a:lnTo>
                  <a:lnTo>
                    <a:pt x="119940" y="166577"/>
                  </a:lnTo>
                  <a:lnTo>
                    <a:pt x="119068" y="167213"/>
                  </a:lnTo>
                  <a:lnTo>
                    <a:pt x="118198" y="168474"/>
                  </a:lnTo>
                  <a:lnTo>
                    <a:pt x="117659" y="169713"/>
                  </a:lnTo>
                  <a:lnTo>
                    <a:pt x="117206" y="171004"/>
                  </a:lnTo>
                  <a:lnTo>
                    <a:pt x="117047" y="171868"/>
                  </a:lnTo>
                  <a:lnTo>
                    <a:pt x="116817" y="172732"/>
                  </a:lnTo>
                  <a:lnTo>
                    <a:pt x="116772" y="172941"/>
                  </a:lnTo>
                  <a:lnTo>
                    <a:pt x="116738" y="173159"/>
                  </a:lnTo>
                  <a:lnTo>
                    <a:pt x="116719" y="173377"/>
                  </a:lnTo>
                  <a:lnTo>
                    <a:pt x="116715" y="173595"/>
                  </a:lnTo>
                  <a:lnTo>
                    <a:pt x="116730" y="173809"/>
                  </a:lnTo>
                  <a:lnTo>
                    <a:pt x="116760" y="174013"/>
                  </a:lnTo>
                  <a:lnTo>
                    <a:pt x="116843" y="174500"/>
                  </a:lnTo>
                  <a:lnTo>
                    <a:pt x="116904" y="174941"/>
                  </a:lnTo>
                  <a:lnTo>
                    <a:pt x="116983" y="175354"/>
                  </a:lnTo>
                  <a:lnTo>
                    <a:pt x="117040" y="175795"/>
                  </a:lnTo>
                  <a:lnTo>
                    <a:pt x="117013" y="176186"/>
                  </a:lnTo>
                  <a:lnTo>
                    <a:pt x="117089" y="176714"/>
                  </a:lnTo>
                  <a:lnTo>
                    <a:pt x="117059" y="177214"/>
                  </a:lnTo>
                  <a:lnTo>
                    <a:pt x="117010" y="177609"/>
                  </a:lnTo>
                  <a:lnTo>
                    <a:pt x="116957" y="178155"/>
                  </a:lnTo>
                  <a:lnTo>
                    <a:pt x="116991" y="178764"/>
                  </a:lnTo>
                  <a:lnTo>
                    <a:pt x="117010" y="178982"/>
                  </a:lnTo>
                  <a:lnTo>
                    <a:pt x="116892" y="179332"/>
                  </a:lnTo>
                  <a:lnTo>
                    <a:pt x="116537" y="179787"/>
                  </a:lnTo>
                  <a:lnTo>
                    <a:pt x="116186" y="180150"/>
                  </a:lnTo>
                  <a:lnTo>
                    <a:pt x="115963" y="180278"/>
                  </a:lnTo>
                  <a:lnTo>
                    <a:pt x="115612" y="180491"/>
                  </a:lnTo>
                  <a:lnTo>
                    <a:pt x="115453" y="180791"/>
                  </a:lnTo>
                  <a:lnTo>
                    <a:pt x="115231" y="181119"/>
                  </a:lnTo>
                  <a:lnTo>
                    <a:pt x="114902" y="181223"/>
                  </a:lnTo>
                  <a:lnTo>
                    <a:pt x="114135" y="181537"/>
                  </a:lnTo>
                  <a:lnTo>
                    <a:pt x="113724" y="181596"/>
                  </a:lnTo>
                  <a:lnTo>
                    <a:pt x="113459" y="181723"/>
                  </a:lnTo>
                  <a:lnTo>
                    <a:pt x="113021" y="181909"/>
                  </a:lnTo>
                  <a:lnTo>
                    <a:pt x="112715" y="181973"/>
                  </a:lnTo>
                  <a:lnTo>
                    <a:pt x="112236" y="182005"/>
                  </a:lnTo>
                  <a:lnTo>
                    <a:pt x="111801" y="182000"/>
                  </a:lnTo>
                  <a:lnTo>
                    <a:pt x="111382" y="182187"/>
                  </a:lnTo>
                  <a:lnTo>
                    <a:pt x="111012" y="182378"/>
                  </a:lnTo>
                  <a:lnTo>
                    <a:pt x="110487" y="182414"/>
                  </a:lnTo>
                  <a:lnTo>
                    <a:pt x="110060" y="182310"/>
                  </a:lnTo>
                  <a:lnTo>
                    <a:pt x="109668" y="182096"/>
                  </a:lnTo>
                  <a:lnTo>
                    <a:pt x="109324" y="181846"/>
                  </a:lnTo>
                  <a:lnTo>
                    <a:pt x="109154" y="181559"/>
                  </a:lnTo>
                  <a:lnTo>
                    <a:pt x="109116" y="181123"/>
                  </a:lnTo>
                  <a:lnTo>
                    <a:pt x="109229" y="180796"/>
                  </a:lnTo>
                  <a:lnTo>
                    <a:pt x="109437" y="180232"/>
                  </a:lnTo>
                  <a:lnTo>
                    <a:pt x="109596" y="179909"/>
                  </a:lnTo>
                  <a:lnTo>
                    <a:pt x="109736" y="179255"/>
                  </a:lnTo>
                  <a:lnTo>
                    <a:pt x="109811" y="178687"/>
                  </a:lnTo>
                  <a:lnTo>
                    <a:pt x="109905" y="178123"/>
                  </a:lnTo>
                  <a:lnTo>
                    <a:pt x="109936" y="177664"/>
                  </a:lnTo>
                  <a:lnTo>
                    <a:pt x="109834" y="177200"/>
                  </a:lnTo>
                  <a:lnTo>
                    <a:pt x="109762" y="176523"/>
                  </a:lnTo>
                  <a:lnTo>
                    <a:pt x="109596" y="175886"/>
                  </a:lnTo>
                  <a:lnTo>
                    <a:pt x="109517" y="175491"/>
                  </a:lnTo>
                  <a:lnTo>
                    <a:pt x="109524" y="174991"/>
                  </a:lnTo>
                  <a:lnTo>
                    <a:pt x="109490" y="174377"/>
                  </a:lnTo>
                  <a:lnTo>
                    <a:pt x="109505" y="173636"/>
                  </a:lnTo>
                  <a:lnTo>
                    <a:pt x="109577" y="173177"/>
                  </a:lnTo>
                  <a:lnTo>
                    <a:pt x="109653" y="172586"/>
                  </a:lnTo>
                  <a:lnTo>
                    <a:pt x="109713" y="172272"/>
                  </a:lnTo>
                  <a:lnTo>
                    <a:pt x="109645" y="171868"/>
                  </a:lnTo>
                  <a:lnTo>
                    <a:pt x="109566" y="171459"/>
                  </a:lnTo>
                  <a:lnTo>
                    <a:pt x="109479" y="171054"/>
                  </a:lnTo>
                  <a:lnTo>
                    <a:pt x="109381" y="170654"/>
                  </a:lnTo>
                  <a:lnTo>
                    <a:pt x="109275" y="170286"/>
                  </a:lnTo>
                  <a:lnTo>
                    <a:pt x="109165" y="169918"/>
                  </a:lnTo>
                  <a:lnTo>
                    <a:pt x="109041" y="169554"/>
                  </a:lnTo>
                  <a:lnTo>
                    <a:pt x="108908" y="169195"/>
                  </a:lnTo>
                  <a:lnTo>
                    <a:pt x="108765" y="168841"/>
                  </a:lnTo>
                  <a:lnTo>
                    <a:pt x="108610" y="168518"/>
                  </a:lnTo>
                  <a:lnTo>
                    <a:pt x="108085" y="167563"/>
                  </a:lnTo>
                  <a:lnTo>
                    <a:pt x="107930" y="167240"/>
                  </a:lnTo>
                  <a:lnTo>
                    <a:pt x="107813" y="166954"/>
                  </a:lnTo>
                  <a:lnTo>
                    <a:pt x="107605" y="166368"/>
                  </a:lnTo>
                  <a:lnTo>
                    <a:pt x="107496" y="166072"/>
                  </a:lnTo>
                  <a:lnTo>
                    <a:pt x="107379" y="165786"/>
                  </a:lnTo>
                  <a:lnTo>
                    <a:pt x="107201" y="165399"/>
                  </a:lnTo>
                  <a:lnTo>
                    <a:pt x="107107" y="165204"/>
                  </a:lnTo>
                  <a:lnTo>
                    <a:pt x="107005" y="165018"/>
                  </a:lnTo>
                  <a:lnTo>
                    <a:pt x="106892" y="164840"/>
                  </a:lnTo>
                  <a:lnTo>
                    <a:pt x="106748" y="164672"/>
                  </a:lnTo>
                  <a:lnTo>
                    <a:pt x="106586" y="164513"/>
                  </a:lnTo>
                  <a:lnTo>
                    <a:pt x="106420" y="164363"/>
                  </a:lnTo>
                  <a:lnTo>
                    <a:pt x="106257" y="164204"/>
                  </a:lnTo>
                  <a:lnTo>
                    <a:pt x="106114" y="164036"/>
                  </a:lnTo>
                  <a:lnTo>
                    <a:pt x="105997" y="163858"/>
                  </a:lnTo>
                  <a:lnTo>
                    <a:pt x="105891" y="163672"/>
                  </a:lnTo>
                  <a:lnTo>
                    <a:pt x="105793" y="163481"/>
                  </a:lnTo>
                  <a:lnTo>
                    <a:pt x="105706" y="163286"/>
                  </a:lnTo>
                  <a:lnTo>
                    <a:pt x="105626" y="163090"/>
                  </a:lnTo>
                  <a:lnTo>
                    <a:pt x="105555" y="162863"/>
                  </a:lnTo>
                  <a:lnTo>
                    <a:pt x="105453" y="162399"/>
                  </a:lnTo>
                  <a:lnTo>
                    <a:pt x="105411" y="162163"/>
                  </a:lnTo>
                  <a:lnTo>
                    <a:pt x="105358" y="161931"/>
                  </a:lnTo>
                  <a:lnTo>
                    <a:pt x="105290" y="161667"/>
                  </a:lnTo>
                  <a:lnTo>
                    <a:pt x="105147" y="161149"/>
                  </a:lnTo>
                  <a:lnTo>
                    <a:pt x="105079" y="160890"/>
                  </a:lnTo>
                  <a:lnTo>
                    <a:pt x="105022" y="160627"/>
                  </a:lnTo>
                  <a:lnTo>
                    <a:pt x="104947" y="160190"/>
                  </a:lnTo>
                  <a:lnTo>
                    <a:pt x="104894" y="159754"/>
                  </a:lnTo>
                  <a:lnTo>
                    <a:pt x="104856" y="159308"/>
                  </a:lnTo>
                  <a:lnTo>
                    <a:pt x="104864" y="159040"/>
                  </a:lnTo>
                  <a:lnTo>
                    <a:pt x="104856" y="158763"/>
                  </a:lnTo>
                  <a:lnTo>
                    <a:pt x="104830" y="158490"/>
                  </a:lnTo>
                  <a:lnTo>
                    <a:pt x="104845" y="157990"/>
                  </a:lnTo>
                  <a:lnTo>
                    <a:pt x="104826" y="157354"/>
                  </a:lnTo>
                  <a:lnTo>
                    <a:pt x="104690" y="156972"/>
                  </a:lnTo>
                  <a:lnTo>
                    <a:pt x="104494" y="156622"/>
                  </a:lnTo>
                  <a:lnTo>
                    <a:pt x="104150" y="156327"/>
                  </a:lnTo>
                  <a:lnTo>
                    <a:pt x="103810" y="155999"/>
                  </a:lnTo>
                  <a:lnTo>
                    <a:pt x="103583" y="155622"/>
                  </a:lnTo>
                  <a:lnTo>
                    <a:pt x="103387" y="155354"/>
                  </a:lnTo>
                  <a:lnTo>
                    <a:pt x="103100" y="155236"/>
                  </a:lnTo>
                  <a:lnTo>
                    <a:pt x="102873" y="155026"/>
                  </a:lnTo>
                  <a:lnTo>
                    <a:pt x="102734" y="154736"/>
                  </a:lnTo>
                  <a:lnTo>
                    <a:pt x="102564" y="154440"/>
                  </a:lnTo>
                  <a:lnTo>
                    <a:pt x="102454" y="154236"/>
                  </a:lnTo>
                  <a:lnTo>
                    <a:pt x="102224" y="154058"/>
                  </a:lnTo>
                  <a:lnTo>
                    <a:pt x="101823" y="153877"/>
                  </a:lnTo>
                  <a:lnTo>
                    <a:pt x="101302" y="153781"/>
                  </a:lnTo>
                  <a:lnTo>
                    <a:pt x="100698" y="153686"/>
                  </a:lnTo>
                  <a:lnTo>
                    <a:pt x="100324" y="153536"/>
                  </a:lnTo>
                  <a:lnTo>
                    <a:pt x="99924" y="153413"/>
                  </a:lnTo>
                  <a:lnTo>
                    <a:pt x="99346" y="153372"/>
                  </a:lnTo>
                  <a:lnTo>
                    <a:pt x="98828" y="153304"/>
                  </a:lnTo>
                  <a:lnTo>
                    <a:pt x="98307" y="153354"/>
                  </a:lnTo>
                  <a:lnTo>
                    <a:pt x="97556" y="153372"/>
                  </a:lnTo>
                  <a:lnTo>
                    <a:pt x="96661" y="153354"/>
                  </a:lnTo>
                  <a:lnTo>
                    <a:pt x="96257" y="153349"/>
                  </a:lnTo>
                  <a:lnTo>
                    <a:pt x="95909" y="153313"/>
                  </a:lnTo>
                  <a:lnTo>
                    <a:pt x="95362" y="153217"/>
                  </a:lnTo>
                  <a:lnTo>
                    <a:pt x="95018" y="153095"/>
                  </a:lnTo>
                  <a:lnTo>
                    <a:pt x="94844" y="153063"/>
                  </a:lnTo>
                  <a:lnTo>
                    <a:pt x="94527" y="152972"/>
                  </a:lnTo>
                  <a:lnTo>
                    <a:pt x="93749" y="152840"/>
                  </a:lnTo>
                  <a:lnTo>
                    <a:pt x="92767" y="152767"/>
                  </a:lnTo>
                  <a:lnTo>
                    <a:pt x="92480" y="152822"/>
                  </a:lnTo>
                  <a:lnTo>
                    <a:pt x="92129" y="152899"/>
                  </a:lnTo>
                  <a:lnTo>
                    <a:pt x="91724" y="152867"/>
                  </a:lnTo>
                  <a:lnTo>
                    <a:pt x="91468" y="152717"/>
                  </a:lnTo>
                  <a:lnTo>
                    <a:pt x="91328" y="152454"/>
                  </a:lnTo>
                  <a:lnTo>
                    <a:pt x="91275" y="152104"/>
                  </a:lnTo>
                  <a:lnTo>
                    <a:pt x="91222" y="151958"/>
                  </a:lnTo>
                  <a:lnTo>
                    <a:pt x="91109" y="151667"/>
                  </a:lnTo>
                  <a:lnTo>
                    <a:pt x="90909" y="151517"/>
                  </a:lnTo>
                  <a:lnTo>
                    <a:pt x="90595" y="151336"/>
                  </a:lnTo>
                  <a:lnTo>
                    <a:pt x="90278" y="151277"/>
                  </a:lnTo>
                  <a:lnTo>
                    <a:pt x="89791" y="151090"/>
                  </a:lnTo>
                  <a:lnTo>
                    <a:pt x="89277" y="150763"/>
                  </a:lnTo>
                  <a:lnTo>
                    <a:pt x="88847" y="150527"/>
                  </a:lnTo>
                  <a:lnTo>
                    <a:pt x="88420" y="150286"/>
                  </a:lnTo>
                  <a:lnTo>
                    <a:pt x="87646" y="149836"/>
                  </a:lnTo>
                  <a:lnTo>
                    <a:pt x="87015" y="149476"/>
                  </a:lnTo>
                  <a:lnTo>
                    <a:pt x="86671" y="149326"/>
                  </a:lnTo>
                  <a:lnTo>
                    <a:pt x="86210" y="149145"/>
                  </a:lnTo>
                  <a:lnTo>
                    <a:pt x="85636" y="149049"/>
                  </a:lnTo>
                  <a:lnTo>
                    <a:pt x="85319" y="148954"/>
                  </a:lnTo>
                  <a:lnTo>
                    <a:pt x="84858" y="148917"/>
                  </a:lnTo>
                  <a:lnTo>
                    <a:pt x="84367" y="148854"/>
                  </a:lnTo>
                  <a:lnTo>
                    <a:pt x="83907" y="148758"/>
                  </a:lnTo>
                  <a:lnTo>
                    <a:pt x="83291" y="148686"/>
                  </a:lnTo>
                  <a:lnTo>
                    <a:pt x="82400" y="148640"/>
                  </a:lnTo>
                  <a:lnTo>
                    <a:pt x="81735" y="148572"/>
                  </a:lnTo>
                  <a:lnTo>
                    <a:pt x="81101" y="148386"/>
                  </a:lnTo>
                  <a:lnTo>
                    <a:pt x="80644" y="148117"/>
                  </a:lnTo>
                  <a:lnTo>
                    <a:pt x="80413" y="147945"/>
                  </a:lnTo>
                  <a:lnTo>
                    <a:pt x="80319" y="147808"/>
                  </a:lnTo>
                  <a:lnTo>
                    <a:pt x="80258" y="147677"/>
                  </a:lnTo>
                  <a:lnTo>
                    <a:pt x="80213" y="147531"/>
                  </a:lnTo>
                  <a:lnTo>
                    <a:pt x="80179" y="147376"/>
                  </a:lnTo>
                  <a:lnTo>
                    <a:pt x="80164" y="147227"/>
                  </a:lnTo>
                  <a:lnTo>
                    <a:pt x="80172" y="147081"/>
                  </a:lnTo>
                  <a:lnTo>
                    <a:pt x="80221" y="146913"/>
                  </a:lnTo>
                  <a:lnTo>
                    <a:pt x="80315" y="146754"/>
                  </a:lnTo>
                  <a:lnTo>
                    <a:pt x="80432" y="146595"/>
                  </a:lnTo>
                  <a:lnTo>
                    <a:pt x="80553" y="146440"/>
                  </a:lnTo>
                  <a:lnTo>
                    <a:pt x="80878" y="145999"/>
                  </a:lnTo>
                  <a:lnTo>
                    <a:pt x="80987" y="145858"/>
                  </a:lnTo>
                  <a:lnTo>
                    <a:pt x="81082" y="145717"/>
                  </a:lnTo>
                  <a:lnTo>
                    <a:pt x="81214" y="145440"/>
                  </a:lnTo>
                  <a:lnTo>
                    <a:pt x="81263" y="145313"/>
                  </a:lnTo>
                  <a:lnTo>
                    <a:pt x="81301" y="145181"/>
                  </a:lnTo>
                  <a:lnTo>
                    <a:pt x="81327" y="145049"/>
                  </a:lnTo>
                  <a:lnTo>
                    <a:pt x="81335" y="144922"/>
                  </a:lnTo>
                  <a:lnTo>
                    <a:pt x="81316" y="144754"/>
                  </a:lnTo>
                  <a:lnTo>
                    <a:pt x="81267" y="144586"/>
                  </a:lnTo>
                  <a:lnTo>
                    <a:pt x="81199" y="144422"/>
                  </a:lnTo>
                  <a:lnTo>
                    <a:pt x="81116" y="144258"/>
                  </a:lnTo>
                  <a:lnTo>
                    <a:pt x="81029" y="144108"/>
                  </a:lnTo>
                  <a:lnTo>
                    <a:pt x="80855" y="143881"/>
                  </a:lnTo>
                  <a:lnTo>
                    <a:pt x="80636" y="143681"/>
                  </a:lnTo>
                  <a:lnTo>
                    <a:pt x="80394" y="143495"/>
                  </a:lnTo>
                  <a:lnTo>
                    <a:pt x="80149" y="143313"/>
                  </a:lnTo>
                  <a:lnTo>
                    <a:pt x="79918" y="143118"/>
                  </a:lnTo>
                  <a:lnTo>
                    <a:pt x="79420" y="142654"/>
                  </a:lnTo>
                  <a:lnTo>
                    <a:pt x="78933" y="142181"/>
                  </a:lnTo>
                  <a:lnTo>
                    <a:pt x="78691" y="141940"/>
                  </a:lnTo>
                  <a:lnTo>
                    <a:pt x="77350" y="140877"/>
                  </a:lnTo>
                  <a:lnTo>
                    <a:pt x="76905" y="140281"/>
                  </a:lnTo>
                  <a:lnTo>
                    <a:pt x="75254" y="138495"/>
                  </a:lnTo>
                  <a:lnTo>
                    <a:pt x="73483" y="136186"/>
                  </a:lnTo>
                  <a:lnTo>
                    <a:pt x="73226" y="135918"/>
                  </a:lnTo>
                  <a:lnTo>
                    <a:pt x="72977" y="135459"/>
                  </a:lnTo>
                  <a:lnTo>
                    <a:pt x="72097" y="133945"/>
                  </a:lnTo>
                  <a:lnTo>
                    <a:pt x="71916" y="133163"/>
                  </a:lnTo>
                  <a:lnTo>
                    <a:pt x="71799" y="132441"/>
                  </a:lnTo>
                  <a:lnTo>
                    <a:pt x="71870" y="132054"/>
                  </a:lnTo>
                  <a:lnTo>
                    <a:pt x="71942" y="131727"/>
                  </a:lnTo>
                  <a:lnTo>
                    <a:pt x="72078" y="131400"/>
                  </a:lnTo>
                  <a:lnTo>
                    <a:pt x="72278" y="130954"/>
                  </a:lnTo>
                  <a:lnTo>
                    <a:pt x="73083" y="129404"/>
                  </a:lnTo>
                  <a:lnTo>
                    <a:pt x="73479" y="128891"/>
                  </a:lnTo>
                  <a:lnTo>
                    <a:pt x="74133" y="128445"/>
                  </a:lnTo>
                  <a:lnTo>
                    <a:pt x="74525" y="128254"/>
                  </a:lnTo>
                  <a:lnTo>
                    <a:pt x="75107" y="128268"/>
                  </a:lnTo>
                  <a:lnTo>
                    <a:pt x="76164" y="127409"/>
                  </a:lnTo>
                  <a:lnTo>
                    <a:pt x="76372" y="127095"/>
                  </a:lnTo>
                  <a:lnTo>
                    <a:pt x="76569" y="126641"/>
                  </a:lnTo>
                  <a:lnTo>
                    <a:pt x="77422" y="126000"/>
                  </a:lnTo>
                  <a:lnTo>
                    <a:pt x="77679" y="125977"/>
                  </a:lnTo>
                  <a:lnTo>
                    <a:pt x="77887" y="125945"/>
                  </a:lnTo>
                  <a:lnTo>
                    <a:pt x="78128" y="125896"/>
                  </a:lnTo>
                  <a:lnTo>
                    <a:pt x="78491" y="125850"/>
                  </a:lnTo>
                  <a:lnTo>
                    <a:pt x="78978" y="125496"/>
                  </a:lnTo>
                  <a:lnTo>
                    <a:pt x="78955" y="125364"/>
                  </a:lnTo>
                  <a:lnTo>
                    <a:pt x="78899" y="125100"/>
                  </a:lnTo>
                  <a:lnTo>
                    <a:pt x="78838" y="124846"/>
                  </a:lnTo>
                  <a:lnTo>
                    <a:pt x="78729" y="124336"/>
                  </a:lnTo>
                  <a:lnTo>
                    <a:pt x="78691" y="124068"/>
                  </a:lnTo>
                  <a:lnTo>
                    <a:pt x="78687" y="123873"/>
                  </a:lnTo>
                  <a:lnTo>
                    <a:pt x="78680" y="123677"/>
                  </a:lnTo>
                  <a:lnTo>
                    <a:pt x="78634" y="123314"/>
                  </a:lnTo>
                  <a:lnTo>
                    <a:pt x="78581" y="122968"/>
                  </a:lnTo>
                  <a:lnTo>
                    <a:pt x="78529" y="122659"/>
                  </a:lnTo>
                  <a:lnTo>
                    <a:pt x="78506" y="122441"/>
                  </a:lnTo>
                  <a:lnTo>
                    <a:pt x="78498" y="122209"/>
                  </a:lnTo>
                  <a:lnTo>
                    <a:pt x="78495" y="121978"/>
                  </a:lnTo>
                  <a:lnTo>
                    <a:pt x="78378" y="121055"/>
                  </a:lnTo>
                  <a:lnTo>
                    <a:pt x="78298" y="120878"/>
                  </a:lnTo>
                  <a:lnTo>
                    <a:pt x="78230" y="120741"/>
                  </a:lnTo>
                  <a:lnTo>
                    <a:pt x="78113" y="120528"/>
                  </a:lnTo>
                  <a:lnTo>
                    <a:pt x="78023" y="120369"/>
                  </a:lnTo>
                  <a:lnTo>
                    <a:pt x="77860" y="120132"/>
                  </a:lnTo>
                  <a:lnTo>
                    <a:pt x="77550" y="119737"/>
                  </a:lnTo>
                  <a:lnTo>
                    <a:pt x="77467" y="119578"/>
                  </a:lnTo>
                  <a:lnTo>
                    <a:pt x="77354" y="119328"/>
                  </a:lnTo>
                  <a:lnTo>
                    <a:pt x="77256" y="119051"/>
                  </a:lnTo>
                  <a:lnTo>
                    <a:pt x="76988" y="118410"/>
                  </a:lnTo>
                  <a:lnTo>
                    <a:pt x="76871" y="118119"/>
                  </a:lnTo>
                  <a:lnTo>
                    <a:pt x="76814" y="117973"/>
                  </a:lnTo>
                  <a:lnTo>
                    <a:pt x="76765" y="117828"/>
                  </a:lnTo>
                  <a:lnTo>
                    <a:pt x="76727" y="117678"/>
                  </a:lnTo>
                  <a:lnTo>
                    <a:pt x="76701" y="117523"/>
                  </a:lnTo>
                  <a:lnTo>
                    <a:pt x="76682" y="117210"/>
                  </a:lnTo>
                  <a:lnTo>
                    <a:pt x="76678" y="117051"/>
                  </a:lnTo>
                  <a:lnTo>
                    <a:pt x="76686" y="116737"/>
                  </a:lnTo>
                  <a:lnTo>
                    <a:pt x="76705" y="116433"/>
                  </a:lnTo>
                  <a:lnTo>
                    <a:pt x="77403" y="115096"/>
                  </a:lnTo>
                  <a:lnTo>
                    <a:pt x="77773" y="114819"/>
                  </a:lnTo>
                  <a:lnTo>
                    <a:pt x="78264" y="114342"/>
                  </a:lnTo>
                  <a:lnTo>
                    <a:pt x="78374" y="114133"/>
                  </a:lnTo>
                  <a:lnTo>
                    <a:pt x="78415" y="113642"/>
                  </a:lnTo>
                  <a:lnTo>
                    <a:pt x="78302" y="113333"/>
                  </a:lnTo>
                  <a:lnTo>
                    <a:pt x="78223" y="113192"/>
                  </a:lnTo>
                  <a:lnTo>
                    <a:pt x="77955" y="112797"/>
                  </a:lnTo>
                  <a:lnTo>
                    <a:pt x="77732" y="112651"/>
                  </a:lnTo>
                  <a:lnTo>
                    <a:pt x="77301" y="112378"/>
                  </a:lnTo>
                  <a:lnTo>
                    <a:pt x="77044" y="112224"/>
                  </a:lnTo>
                  <a:lnTo>
                    <a:pt x="76878" y="112128"/>
                  </a:lnTo>
                  <a:lnTo>
                    <a:pt x="76493" y="111888"/>
                  </a:lnTo>
                  <a:lnTo>
                    <a:pt x="76365" y="111842"/>
                  </a:lnTo>
                  <a:lnTo>
                    <a:pt x="76164" y="111792"/>
                  </a:lnTo>
                  <a:lnTo>
                    <a:pt x="75655" y="111697"/>
                  </a:lnTo>
                  <a:lnTo>
                    <a:pt x="75288" y="111779"/>
                  </a:lnTo>
                  <a:lnTo>
                    <a:pt x="74631" y="111929"/>
                  </a:lnTo>
                  <a:lnTo>
                    <a:pt x="74076" y="112274"/>
                  </a:lnTo>
                  <a:lnTo>
                    <a:pt x="73910" y="112369"/>
                  </a:lnTo>
                  <a:lnTo>
                    <a:pt x="73577" y="112487"/>
                  </a:lnTo>
                  <a:lnTo>
                    <a:pt x="73287" y="112501"/>
                  </a:lnTo>
                  <a:lnTo>
                    <a:pt x="73015" y="112528"/>
                  </a:lnTo>
                  <a:lnTo>
                    <a:pt x="72675" y="112574"/>
                  </a:lnTo>
                  <a:lnTo>
                    <a:pt x="72516" y="112592"/>
                  </a:lnTo>
                  <a:lnTo>
                    <a:pt x="72354" y="112624"/>
                  </a:lnTo>
                  <a:lnTo>
                    <a:pt x="72078" y="112701"/>
                  </a:lnTo>
                  <a:lnTo>
                    <a:pt x="71882" y="112751"/>
                  </a:lnTo>
                  <a:lnTo>
                    <a:pt x="71685" y="112806"/>
                  </a:lnTo>
                  <a:lnTo>
                    <a:pt x="71489" y="112869"/>
                  </a:lnTo>
                  <a:lnTo>
                    <a:pt x="71296" y="112933"/>
                  </a:lnTo>
                  <a:lnTo>
                    <a:pt x="71107" y="113006"/>
                  </a:lnTo>
                  <a:lnTo>
                    <a:pt x="70730" y="113174"/>
                  </a:lnTo>
                  <a:lnTo>
                    <a:pt x="70545" y="113265"/>
                  </a:lnTo>
                  <a:lnTo>
                    <a:pt x="70175" y="113456"/>
                  </a:lnTo>
                  <a:lnTo>
                    <a:pt x="69582" y="113746"/>
                  </a:lnTo>
                  <a:lnTo>
                    <a:pt x="69189" y="113951"/>
                  </a:lnTo>
                  <a:lnTo>
                    <a:pt x="68981" y="114083"/>
                  </a:lnTo>
                  <a:lnTo>
                    <a:pt x="68781" y="114228"/>
                  </a:lnTo>
                  <a:lnTo>
                    <a:pt x="68577" y="114369"/>
                  </a:lnTo>
                  <a:lnTo>
                    <a:pt x="68369" y="114487"/>
                  </a:lnTo>
                  <a:lnTo>
                    <a:pt x="68154" y="114556"/>
                  </a:lnTo>
                  <a:lnTo>
                    <a:pt x="67973" y="114574"/>
                  </a:lnTo>
                  <a:lnTo>
                    <a:pt x="67784" y="114574"/>
                  </a:lnTo>
                  <a:lnTo>
                    <a:pt x="67591" y="114551"/>
                  </a:lnTo>
                  <a:lnTo>
                    <a:pt x="67406" y="114515"/>
                  </a:lnTo>
                  <a:lnTo>
                    <a:pt x="67233" y="114456"/>
                  </a:lnTo>
                  <a:lnTo>
                    <a:pt x="67180" y="114296"/>
                  </a:lnTo>
                  <a:lnTo>
                    <a:pt x="67142" y="114133"/>
                  </a:lnTo>
                  <a:lnTo>
                    <a:pt x="67115" y="113969"/>
                  </a:lnTo>
                  <a:lnTo>
                    <a:pt x="67146" y="113651"/>
                  </a:lnTo>
                  <a:lnTo>
                    <a:pt x="67285" y="113315"/>
                  </a:lnTo>
                  <a:lnTo>
                    <a:pt x="67482" y="112974"/>
                  </a:lnTo>
                  <a:lnTo>
                    <a:pt x="67674" y="112624"/>
                  </a:lnTo>
                  <a:lnTo>
                    <a:pt x="67810" y="112269"/>
                  </a:lnTo>
                  <a:lnTo>
                    <a:pt x="67863" y="111978"/>
                  </a:lnTo>
                  <a:lnTo>
                    <a:pt x="67897" y="111683"/>
                  </a:lnTo>
                  <a:lnTo>
                    <a:pt x="67946" y="111083"/>
                  </a:lnTo>
                  <a:lnTo>
                    <a:pt x="67984" y="110788"/>
                  </a:lnTo>
                  <a:lnTo>
                    <a:pt x="68060" y="110401"/>
                  </a:lnTo>
                  <a:lnTo>
                    <a:pt x="68154" y="110015"/>
                  </a:lnTo>
                  <a:lnTo>
                    <a:pt x="68252" y="109633"/>
                  </a:lnTo>
                  <a:lnTo>
                    <a:pt x="68335" y="109247"/>
                  </a:lnTo>
                  <a:lnTo>
                    <a:pt x="68384" y="108861"/>
                  </a:lnTo>
                  <a:lnTo>
                    <a:pt x="68392" y="108565"/>
                  </a:lnTo>
                  <a:lnTo>
                    <a:pt x="68332" y="107670"/>
                  </a:lnTo>
                  <a:lnTo>
                    <a:pt x="68335" y="107374"/>
                  </a:lnTo>
                  <a:lnTo>
                    <a:pt x="68369" y="107015"/>
                  </a:lnTo>
                  <a:lnTo>
                    <a:pt x="68426" y="106656"/>
                  </a:lnTo>
                  <a:lnTo>
                    <a:pt x="68498" y="106302"/>
                  </a:lnTo>
                  <a:lnTo>
                    <a:pt x="68577" y="105947"/>
                  </a:lnTo>
                  <a:lnTo>
                    <a:pt x="68664" y="105593"/>
                  </a:lnTo>
                  <a:lnTo>
                    <a:pt x="68792" y="105175"/>
                  </a:lnTo>
                  <a:lnTo>
                    <a:pt x="69106" y="104357"/>
                  </a:lnTo>
                  <a:lnTo>
                    <a:pt x="69253" y="103943"/>
                  </a:lnTo>
                  <a:lnTo>
                    <a:pt x="69366" y="103525"/>
                  </a:lnTo>
                  <a:lnTo>
                    <a:pt x="69423" y="103202"/>
                  </a:lnTo>
                  <a:lnTo>
                    <a:pt x="69472" y="102875"/>
                  </a:lnTo>
                  <a:lnTo>
                    <a:pt x="69506" y="102548"/>
                  </a:lnTo>
                  <a:lnTo>
                    <a:pt x="69529" y="102220"/>
                  </a:lnTo>
                  <a:lnTo>
                    <a:pt x="69540" y="101893"/>
                  </a:lnTo>
                  <a:lnTo>
                    <a:pt x="68951" y="101739"/>
                  </a:lnTo>
                  <a:lnTo>
                    <a:pt x="67093" y="101298"/>
                  </a:lnTo>
                  <a:lnTo>
                    <a:pt x="67029" y="101475"/>
                  </a:lnTo>
                  <a:lnTo>
                    <a:pt x="66912" y="101952"/>
                  </a:lnTo>
                  <a:lnTo>
                    <a:pt x="66844" y="102448"/>
                  </a:lnTo>
                  <a:lnTo>
                    <a:pt x="66794" y="102948"/>
                  </a:lnTo>
                  <a:lnTo>
                    <a:pt x="66730" y="103443"/>
                  </a:lnTo>
                  <a:lnTo>
                    <a:pt x="66617" y="103925"/>
                  </a:lnTo>
                  <a:lnTo>
                    <a:pt x="66470" y="104334"/>
                  </a:lnTo>
                  <a:lnTo>
                    <a:pt x="66300" y="104738"/>
                  </a:lnTo>
                  <a:lnTo>
                    <a:pt x="66111" y="105138"/>
                  </a:lnTo>
                  <a:lnTo>
                    <a:pt x="65907" y="105529"/>
                  </a:lnTo>
                  <a:lnTo>
                    <a:pt x="65695" y="105916"/>
                  </a:lnTo>
                  <a:lnTo>
                    <a:pt x="65510" y="106265"/>
                  </a:lnTo>
                  <a:lnTo>
                    <a:pt x="65325" y="106629"/>
                  </a:lnTo>
                  <a:lnTo>
                    <a:pt x="65125" y="106979"/>
                  </a:lnTo>
                  <a:lnTo>
                    <a:pt x="64898" y="107288"/>
                  </a:lnTo>
                  <a:lnTo>
                    <a:pt x="64630" y="107533"/>
                  </a:lnTo>
                  <a:lnTo>
                    <a:pt x="64442" y="107652"/>
                  </a:lnTo>
                  <a:lnTo>
                    <a:pt x="64238" y="107752"/>
                  </a:lnTo>
                  <a:lnTo>
                    <a:pt x="64022" y="107838"/>
                  </a:lnTo>
                  <a:lnTo>
                    <a:pt x="63807" y="107906"/>
                  </a:lnTo>
                  <a:lnTo>
                    <a:pt x="63588" y="107961"/>
                  </a:lnTo>
                  <a:lnTo>
                    <a:pt x="63233" y="108006"/>
                  </a:lnTo>
                  <a:lnTo>
                    <a:pt x="62863" y="107993"/>
                  </a:lnTo>
                  <a:lnTo>
                    <a:pt x="62489" y="107952"/>
                  </a:lnTo>
                  <a:lnTo>
                    <a:pt x="62111" y="107897"/>
                  </a:lnTo>
                  <a:lnTo>
                    <a:pt x="61737" y="107856"/>
                  </a:lnTo>
                  <a:lnTo>
                    <a:pt x="61379" y="107806"/>
                  </a:lnTo>
                  <a:lnTo>
                    <a:pt x="60657" y="107679"/>
                  </a:lnTo>
                  <a:lnTo>
                    <a:pt x="60306" y="107647"/>
                  </a:lnTo>
                  <a:lnTo>
                    <a:pt x="59962" y="107674"/>
                  </a:lnTo>
                  <a:lnTo>
                    <a:pt x="59796" y="107720"/>
                  </a:lnTo>
                  <a:lnTo>
                    <a:pt x="59634" y="107779"/>
                  </a:lnTo>
                  <a:lnTo>
                    <a:pt x="59309" y="107911"/>
                  </a:lnTo>
                  <a:lnTo>
                    <a:pt x="59143" y="107961"/>
                  </a:lnTo>
                  <a:lnTo>
                    <a:pt x="58867" y="108011"/>
                  </a:lnTo>
                  <a:lnTo>
                    <a:pt x="58588" y="108043"/>
                  </a:lnTo>
                  <a:lnTo>
                    <a:pt x="58304" y="108061"/>
                  </a:lnTo>
                  <a:lnTo>
                    <a:pt x="58017" y="108070"/>
                  </a:lnTo>
                  <a:lnTo>
                    <a:pt x="57394" y="108102"/>
                  </a:lnTo>
                  <a:lnTo>
                    <a:pt x="57054" y="108115"/>
                  </a:lnTo>
                  <a:lnTo>
                    <a:pt x="56711" y="108124"/>
                  </a:lnTo>
                  <a:lnTo>
                    <a:pt x="56371" y="108129"/>
                  </a:lnTo>
                  <a:lnTo>
                    <a:pt x="56031" y="108129"/>
                  </a:lnTo>
                  <a:lnTo>
                    <a:pt x="55763" y="108124"/>
                  </a:lnTo>
                  <a:lnTo>
                    <a:pt x="55230" y="108097"/>
                  </a:lnTo>
                  <a:lnTo>
                    <a:pt x="54962" y="108093"/>
                  </a:lnTo>
                  <a:lnTo>
                    <a:pt x="54698" y="108106"/>
                  </a:lnTo>
                  <a:lnTo>
                    <a:pt x="54445" y="108143"/>
                  </a:lnTo>
                  <a:lnTo>
                    <a:pt x="54192" y="108193"/>
                  </a:lnTo>
                  <a:lnTo>
                    <a:pt x="53879" y="108268"/>
                  </a:lnTo>
                  <a:lnTo>
                    <a:pt x="53432" y="108383"/>
                  </a:lnTo>
                  <a:lnTo>
                    <a:pt x="53225" y="108442"/>
                  </a:lnTo>
                  <a:lnTo>
                    <a:pt x="52813" y="108579"/>
                  </a:lnTo>
                  <a:lnTo>
                    <a:pt x="52602" y="108629"/>
                  </a:lnTo>
                  <a:lnTo>
                    <a:pt x="52394" y="108661"/>
                  </a:lnTo>
                  <a:lnTo>
                    <a:pt x="52186" y="108679"/>
                  </a:lnTo>
                  <a:lnTo>
                    <a:pt x="51956" y="108692"/>
                  </a:lnTo>
                  <a:lnTo>
                    <a:pt x="51737" y="108683"/>
                  </a:lnTo>
                  <a:lnTo>
                    <a:pt x="51431" y="108570"/>
                  </a:lnTo>
                  <a:lnTo>
                    <a:pt x="51393" y="108442"/>
                  </a:lnTo>
                  <a:lnTo>
                    <a:pt x="51408" y="108274"/>
                  </a:lnTo>
                  <a:lnTo>
                    <a:pt x="51446" y="108093"/>
                  </a:lnTo>
                  <a:lnTo>
                    <a:pt x="51468" y="107911"/>
                  </a:lnTo>
                  <a:lnTo>
                    <a:pt x="51446" y="107752"/>
                  </a:lnTo>
                  <a:lnTo>
                    <a:pt x="51348" y="107602"/>
                  </a:lnTo>
                  <a:lnTo>
                    <a:pt x="51200" y="107461"/>
                  </a:lnTo>
                  <a:lnTo>
                    <a:pt x="51019" y="107343"/>
                  </a:lnTo>
                  <a:lnTo>
                    <a:pt x="50830" y="107234"/>
                  </a:lnTo>
                  <a:lnTo>
                    <a:pt x="50641" y="107147"/>
                  </a:lnTo>
                  <a:lnTo>
                    <a:pt x="50245" y="107024"/>
                  </a:lnTo>
                  <a:lnTo>
                    <a:pt x="49294" y="107199"/>
                  </a:lnTo>
                  <a:lnTo>
                    <a:pt x="48991" y="107337"/>
                  </a:lnTo>
                  <a:lnTo>
                    <a:pt x="48808" y="107434"/>
                  </a:lnTo>
                  <a:lnTo>
                    <a:pt x="48638" y="107659"/>
                  </a:lnTo>
                  <a:lnTo>
                    <a:pt x="48460" y="107725"/>
                  </a:lnTo>
                  <a:lnTo>
                    <a:pt x="48260" y="107777"/>
                  </a:lnTo>
                  <a:lnTo>
                    <a:pt x="47928" y="108011"/>
                  </a:lnTo>
                  <a:lnTo>
                    <a:pt x="47829" y="108230"/>
                  </a:lnTo>
                  <a:lnTo>
                    <a:pt x="47432" y="108161"/>
                  </a:lnTo>
                  <a:lnTo>
                    <a:pt x="47215" y="108212"/>
                  </a:lnTo>
                  <a:lnTo>
                    <a:pt x="46976" y="108295"/>
                  </a:lnTo>
                  <a:lnTo>
                    <a:pt x="46842" y="108370"/>
                  </a:lnTo>
                  <a:lnTo>
                    <a:pt x="46253" y="108883"/>
                  </a:lnTo>
                  <a:lnTo>
                    <a:pt x="45954" y="109133"/>
                  </a:lnTo>
                  <a:lnTo>
                    <a:pt x="45645" y="109365"/>
                  </a:lnTo>
                  <a:lnTo>
                    <a:pt x="45263" y="109579"/>
                  </a:lnTo>
                  <a:lnTo>
                    <a:pt x="44859" y="109765"/>
                  </a:lnTo>
                  <a:lnTo>
                    <a:pt x="44451" y="109938"/>
                  </a:lnTo>
                  <a:lnTo>
                    <a:pt x="44059" y="110133"/>
                  </a:lnTo>
                  <a:lnTo>
                    <a:pt x="43700" y="110370"/>
                  </a:lnTo>
                  <a:lnTo>
                    <a:pt x="43300" y="110760"/>
                  </a:lnTo>
                  <a:lnTo>
                    <a:pt x="42945" y="111215"/>
                  </a:lnTo>
                  <a:lnTo>
                    <a:pt x="42623" y="111706"/>
                  </a:lnTo>
                  <a:lnTo>
                    <a:pt x="42030" y="112724"/>
                  </a:lnTo>
                  <a:lnTo>
                    <a:pt x="41838" y="113069"/>
                  </a:lnTo>
                  <a:lnTo>
                    <a:pt x="41657" y="113424"/>
                  </a:lnTo>
                  <a:lnTo>
                    <a:pt x="41483" y="113783"/>
                  </a:lnTo>
                  <a:lnTo>
                    <a:pt x="41302" y="114142"/>
                  </a:lnTo>
                  <a:lnTo>
                    <a:pt x="41113" y="114492"/>
                  </a:lnTo>
                  <a:lnTo>
                    <a:pt x="40637" y="115178"/>
                  </a:lnTo>
                  <a:lnTo>
                    <a:pt x="39534" y="116483"/>
                  </a:lnTo>
                  <a:lnTo>
                    <a:pt x="39066" y="117155"/>
                  </a:lnTo>
                  <a:lnTo>
                    <a:pt x="38843" y="117607"/>
                  </a:lnTo>
                  <a:lnTo>
                    <a:pt x="38771" y="117923"/>
                  </a:lnTo>
                  <a:lnTo>
                    <a:pt x="38618" y="118755"/>
                  </a:lnTo>
                  <a:lnTo>
                    <a:pt x="38333" y="119006"/>
                  </a:lnTo>
                  <a:lnTo>
                    <a:pt x="38144" y="119110"/>
                  </a:lnTo>
                  <a:lnTo>
                    <a:pt x="37774" y="119269"/>
                  </a:lnTo>
                  <a:lnTo>
                    <a:pt x="37404" y="119360"/>
                  </a:lnTo>
                  <a:lnTo>
                    <a:pt x="37011" y="119378"/>
                  </a:lnTo>
                  <a:lnTo>
                    <a:pt x="36600" y="119355"/>
                  </a:lnTo>
                  <a:lnTo>
                    <a:pt x="36180" y="119319"/>
                  </a:lnTo>
                  <a:lnTo>
                    <a:pt x="35772" y="119305"/>
                  </a:lnTo>
                  <a:lnTo>
                    <a:pt x="34258" y="119364"/>
                  </a:lnTo>
                  <a:lnTo>
                    <a:pt x="33756" y="119369"/>
                  </a:lnTo>
                  <a:lnTo>
                    <a:pt x="33253" y="119337"/>
                  </a:lnTo>
                  <a:lnTo>
                    <a:pt x="32691" y="119255"/>
                  </a:lnTo>
                  <a:lnTo>
                    <a:pt x="32128" y="119128"/>
                  </a:lnTo>
                  <a:lnTo>
                    <a:pt x="31010" y="118832"/>
                  </a:lnTo>
                  <a:lnTo>
                    <a:pt x="30091" y="118653"/>
                  </a:lnTo>
                  <a:lnTo>
                    <a:pt x="29797" y="118671"/>
                  </a:lnTo>
                  <a:lnTo>
                    <a:pt x="29648" y="118686"/>
                  </a:lnTo>
                  <a:lnTo>
                    <a:pt x="29415" y="118650"/>
                  </a:lnTo>
                  <a:lnTo>
                    <a:pt x="29223" y="118614"/>
                  </a:lnTo>
                  <a:lnTo>
                    <a:pt x="28893" y="118442"/>
                  </a:lnTo>
                  <a:lnTo>
                    <a:pt x="28742" y="118311"/>
                  </a:lnTo>
                  <a:lnTo>
                    <a:pt x="28533" y="118292"/>
                  </a:lnTo>
                  <a:lnTo>
                    <a:pt x="28249" y="118210"/>
                  </a:lnTo>
                  <a:lnTo>
                    <a:pt x="27675" y="118014"/>
                  </a:lnTo>
                  <a:lnTo>
                    <a:pt x="27396" y="117960"/>
                  </a:lnTo>
                  <a:lnTo>
                    <a:pt x="27131" y="117969"/>
                  </a:lnTo>
                  <a:lnTo>
                    <a:pt x="26912" y="118046"/>
                  </a:lnTo>
                  <a:lnTo>
                    <a:pt x="26701" y="118169"/>
                  </a:lnTo>
                  <a:lnTo>
                    <a:pt x="26293" y="118478"/>
                  </a:lnTo>
                  <a:lnTo>
                    <a:pt x="26082" y="118619"/>
                  </a:lnTo>
                  <a:lnTo>
                    <a:pt x="25617" y="118892"/>
                  </a:lnTo>
                  <a:lnTo>
                    <a:pt x="25149" y="119155"/>
                  </a:lnTo>
                  <a:lnTo>
                    <a:pt x="24669" y="119405"/>
                  </a:lnTo>
                  <a:lnTo>
                    <a:pt x="24186" y="119637"/>
                  </a:lnTo>
                  <a:lnTo>
                    <a:pt x="23691" y="119841"/>
                  </a:lnTo>
                  <a:lnTo>
                    <a:pt x="23030" y="120073"/>
                  </a:lnTo>
                  <a:lnTo>
                    <a:pt x="22354" y="120260"/>
                  </a:lnTo>
                  <a:lnTo>
                    <a:pt x="21663" y="120414"/>
                  </a:lnTo>
                  <a:lnTo>
                    <a:pt x="20968" y="120528"/>
                  </a:lnTo>
                  <a:lnTo>
                    <a:pt x="20273" y="120600"/>
                  </a:lnTo>
                  <a:lnTo>
                    <a:pt x="19514" y="120646"/>
                  </a:lnTo>
                  <a:lnTo>
                    <a:pt x="18743" y="120650"/>
                  </a:lnTo>
                  <a:lnTo>
                    <a:pt x="17973" y="120610"/>
                  </a:lnTo>
                  <a:lnTo>
                    <a:pt x="17218" y="120500"/>
                  </a:lnTo>
                  <a:lnTo>
                    <a:pt x="16500" y="120314"/>
                  </a:lnTo>
                  <a:lnTo>
                    <a:pt x="15903" y="120087"/>
                  </a:lnTo>
                  <a:lnTo>
                    <a:pt x="15318" y="119805"/>
                  </a:lnTo>
                  <a:lnTo>
                    <a:pt x="14755" y="119457"/>
                  </a:lnTo>
                  <a:lnTo>
                    <a:pt x="14601" y="119449"/>
                  </a:lnTo>
                  <a:lnTo>
                    <a:pt x="14282" y="119331"/>
                  </a:lnTo>
                  <a:lnTo>
                    <a:pt x="13865" y="119065"/>
                  </a:lnTo>
                  <a:lnTo>
                    <a:pt x="13819" y="118930"/>
                  </a:lnTo>
                  <a:lnTo>
                    <a:pt x="13632" y="118653"/>
                  </a:lnTo>
                  <a:lnTo>
                    <a:pt x="13301" y="118319"/>
                  </a:lnTo>
                  <a:lnTo>
                    <a:pt x="12912" y="117901"/>
                  </a:lnTo>
                  <a:lnTo>
                    <a:pt x="12550" y="117455"/>
                  </a:lnTo>
                  <a:lnTo>
                    <a:pt x="12214" y="116992"/>
                  </a:lnTo>
                  <a:lnTo>
                    <a:pt x="11900" y="116519"/>
                  </a:lnTo>
                  <a:lnTo>
                    <a:pt x="11621" y="116051"/>
                  </a:lnTo>
                  <a:lnTo>
                    <a:pt x="11360" y="115565"/>
                  </a:lnTo>
                  <a:lnTo>
                    <a:pt x="11126" y="115069"/>
                  </a:lnTo>
                  <a:lnTo>
                    <a:pt x="10922" y="114560"/>
                  </a:lnTo>
                  <a:lnTo>
                    <a:pt x="10756" y="114042"/>
                  </a:lnTo>
                  <a:lnTo>
                    <a:pt x="10627" y="113537"/>
                  </a:lnTo>
                  <a:lnTo>
                    <a:pt x="10529" y="113015"/>
                  </a:lnTo>
                  <a:lnTo>
                    <a:pt x="10461" y="112487"/>
                  </a:lnTo>
                  <a:lnTo>
                    <a:pt x="10418" y="112358"/>
                  </a:lnTo>
                  <a:lnTo>
                    <a:pt x="10410" y="112021"/>
                  </a:lnTo>
                  <a:lnTo>
                    <a:pt x="10385" y="111869"/>
                  </a:lnTo>
                  <a:lnTo>
                    <a:pt x="10342" y="111409"/>
                  </a:lnTo>
                  <a:lnTo>
                    <a:pt x="10371" y="110962"/>
                  </a:lnTo>
                  <a:lnTo>
                    <a:pt x="10428" y="110815"/>
                  </a:lnTo>
                  <a:lnTo>
                    <a:pt x="10544" y="110515"/>
                  </a:lnTo>
                  <a:lnTo>
                    <a:pt x="10680" y="109901"/>
                  </a:lnTo>
                  <a:lnTo>
                    <a:pt x="10922" y="109138"/>
                  </a:lnTo>
                  <a:lnTo>
                    <a:pt x="11235" y="108411"/>
                  </a:lnTo>
                  <a:lnTo>
                    <a:pt x="11605" y="107738"/>
                  </a:lnTo>
                  <a:lnTo>
                    <a:pt x="12134" y="107070"/>
                  </a:lnTo>
                  <a:lnTo>
                    <a:pt x="12780" y="106479"/>
                  </a:lnTo>
                  <a:lnTo>
                    <a:pt x="13494" y="105934"/>
                  </a:lnTo>
                  <a:lnTo>
                    <a:pt x="14223" y="105388"/>
                  </a:lnTo>
                  <a:lnTo>
                    <a:pt x="14914" y="104820"/>
                  </a:lnTo>
                  <a:lnTo>
                    <a:pt x="15699" y="104098"/>
                  </a:lnTo>
                  <a:lnTo>
                    <a:pt x="16481" y="103366"/>
                  </a:lnTo>
                  <a:lnTo>
                    <a:pt x="16870" y="102998"/>
                  </a:lnTo>
                  <a:lnTo>
                    <a:pt x="18445" y="101471"/>
                  </a:lnTo>
                  <a:lnTo>
                    <a:pt x="19223" y="100693"/>
                  </a:lnTo>
                  <a:lnTo>
                    <a:pt x="19994" y="99912"/>
                  </a:lnTo>
                  <a:lnTo>
                    <a:pt x="20756" y="99125"/>
                  </a:lnTo>
                  <a:lnTo>
                    <a:pt x="20896" y="98871"/>
                  </a:lnTo>
                  <a:lnTo>
                    <a:pt x="21187" y="98362"/>
                  </a:lnTo>
                  <a:lnTo>
                    <a:pt x="21489" y="97867"/>
                  </a:lnTo>
                  <a:lnTo>
                    <a:pt x="21814" y="97371"/>
                  </a:lnTo>
                  <a:lnTo>
                    <a:pt x="21984" y="97126"/>
                  </a:lnTo>
                  <a:lnTo>
                    <a:pt x="22157" y="96885"/>
                  </a:lnTo>
                  <a:lnTo>
                    <a:pt x="22343" y="96649"/>
                  </a:lnTo>
                  <a:lnTo>
                    <a:pt x="22524" y="96435"/>
                  </a:lnTo>
                  <a:lnTo>
                    <a:pt x="22713" y="96226"/>
                  </a:lnTo>
                  <a:lnTo>
                    <a:pt x="22905" y="96021"/>
                  </a:lnTo>
                  <a:lnTo>
                    <a:pt x="23105" y="95826"/>
                  </a:lnTo>
                  <a:lnTo>
                    <a:pt x="23309" y="95635"/>
                  </a:lnTo>
                  <a:lnTo>
                    <a:pt x="23676" y="95362"/>
                  </a:lnTo>
                  <a:lnTo>
                    <a:pt x="24088" y="95131"/>
                  </a:lnTo>
                  <a:lnTo>
                    <a:pt x="24499" y="94908"/>
                  </a:lnTo>
                  <a:lnTo>
                    <a:pt x="24881" y="94658"/>
                  </a:lnTo>
                  <a:lnTo>
                    <a:pt x="25190" y="94353"/>
                  </a:lnTo>
                  <a:lnTo>
                    <a:pt x="25330" y="94181"/>
                  </a:lnTo>
                  <a:lnTo>
                    <a:pt x="25466" y="93994"/>
                  </a:lnTo>
                  <a:lnTo>
                    <a:pt x="25587" y="93803"/>
                  </a:lnTo>
                  <a:lnTo>
                    <a:pt x="25677" y="93608"/>
                  </a:lnTo>
                  <a:lnTo>
                    <a:pt x="25723" y="93413"/>
                  </a:lnTo>
                  <a:lnTo>
                    <a:pt x="25696" y="93181"/>
                  </a:lnTo>
                  <a:lnTo>
                    <a:pt x="25602" y="92945"/>
                  </a:lnTo>
                  <a:lnTo>
                    <a:pt x="25462" y="92704"/>
                  </a:lnTo>
                  <a:lnTo>
                    <a:pt x="25303" y="92467"/>
                  </a:lnTo>
                  <a:lnTo>
                    <a:pt x="25066" y="92140"/>
                  </a:lnTo>
                  <a:lnTo>
                    <a:pt x="24677" y="91617"/>
                  </a:lnTo>
                  <a:lnTo>
                    <a:pt x="24329" y="90981"/>
                  </a:lnTo>
                  <a:lnTo>
                    <a:pt x="23732" y="90631"/>
                  </a:lnTo>
                  <a:lnTo>
                    <a:pt x="23510" y="90509"/>
                  </a:lnTo>
                  <a:lnTo>
                    <a:pt x="23283" y="90395"/>
                  </a:lnTo>
                  <a:lnTo>
                    <a:pt x="23064" y="90272"/>
                  </a:lnTo>
                  <a:lnTo>
                    <a:pt x="22849" y="90145"/>
                  </a:lnTo>
                  <a:lnTo>
                    <a:pt x="22225" y="89695"/>
                  </a:lnTo>
                  <a:lnTo>
                    <a:pt x="22090" y="89559"/>
                  </a:lnTo>
                  <a:lnTo>
                    <a:pt x="21882" y="89304"/>
                  </a:lnTo>
                  <a:lnTo>
                    <a:pt x="21663" y="89100"/>
                  </a:lnTo>
                  <a:lnTo>
                    <a:pt x="21285" y="88813"/>
                  </a:lnTo>
                  <a:lnTo>
                    <a:pt x="20881" y="88504"/>
                  </a:lnTo>
                  <a:lnTo>
                    <a:pt x="20700" y="88409"/>
                  </a:lnTo>
                  <a:lnTo>
                    <a:pt x="20469" y="88273"/>
                  </a:lnTo>
                  <a:lnTo>
                    <a:pt x="20288" y="88173"/>
                  </a:lnTo>
                  <a:lnTo>
                    <a:pt x="20103" y="88082"/>
                  </a:lnTo>
                  <a:lnTo>
                    <a:pt x="19918" y="87982"/>
                  </a:lnTo>
                  <a:lnTo>
                    <a:pt x="19752" y="87873"/>
                  </a:lnTo>
                  <a:lnTo>
                    <a:pt x="19604" y="87745"/>
                  </a:lnTo>
                  <a:lnTo>
                    <a:pt x="19469" y="87568"/>
                  </a:lnTo>
                  <a:lnTo>
                    <a:pt x="19344" y="87364"/>
                  </a:lnTo>
                  <a:lnTo>
                    <a:pt x="19246" y="87145"/>
                  </a:lnTo>
                  <a:lnTo>
                    <a:pt x="19178" y="86918"/>
                  </a:lnTo>
                  <a:lnTo>
                    <a:pt x="19148" y="86705"/>
                  </a:lnTo>
                  <a:lnTo>
                    <a:pt x="19189" y="86455"/>
                  </a:lnTo>
                  <a:lnTo>
                    <a:pt x="19310" y="86205"/>
                  </a:lnTo>
                  <a:lnTo>
                    <a:pt x="19631" y="85700"/>
                  </a:lnTo>
                  <a:lnTo>
                    <a:pt x="19763" y="85441"/>
                  </a:lnTo>
                  <a:lnTo>
                    <a:pt x="19850" y="85218"/>
                  </a:lnTo>
                  <a:lnTo>
                    <a:pt x="19933" y="84991"/>
                  </a:lnTo>
                  <a:lnTo>
                    <a:pt x="20076" y="84528"/>
                  </a:lnTo>
                  <a:lnTo>
                    <a:pt x="20269" y="83801"/>
                  </a:lnTo>
                  <a:lnTo>
                    <a:pt x="20296" y="83632"/>
                  </a:lnTo>
                  <a:lnTo>
                    <a:pt x="20311" y="83464"/>
                  </a:lnTo>
                  <a:lnTo>
                    <a:pt x="20299" y="83282"/>
                  </a:lnTo>
                  <a:lnTo>
                    <a:pt x="20262" y="83096"/>
                  </a:lnTo>
                  <a:lnTo>
                    <a:pt x="20216" y="82914"/>
                  </a:lnTo>
                  <a:lnTo>
                    <a:pt x="20179" y="82733"/>
                  </a:lnTo>
                  <a:lnTo>
                    <a:pt x="20167" y="82551"/>
                  </a:lnTo>
                  <a:lnTo>
                    <a:pt x="20250" y="82255"/>
                  </a:lnTo>
                  <a:lnTo>
                    <a:pt x="20420" y="81955"/>
                  </a:lnTo>
                  <a:lnTo>
                    <a:pt x="20605" y="81665"/>
                  </a:lnTo>
                  <a:lnTo>
                    <a:pt x="20737" y="81396"/>
                  </a:lnTo>
                  <a:lnTo>
                    <a:pt x="20379" y="80678"/>
                  </a:lnTo>
                  <a:lnTo>
                    <a:pt x="20061" y="80751"/>
                  </a:lnTo>
                  <a:lnTo>
                    <a:pt x="19888" y="80765"/>
                  </a:lnTo>
                  <a:lnTo>
                    <a:pt x="19536" y="80783"/>
                  </a:lnTo>
                  <a:lnTo>
                    <a:pt x="19359" y="80783"/>
                  </a:lnTo>
                  <a:lnTo>
                    <a:pt x="19185" y="80774"/>
                  </a:lnTo>
                  <a:lnTo>
                    <a:pt x="18940" y="80733"/>
                  </a:lnTo>
                  <a:lnTo>
                    <a:pt x="18694" y="80660"/>
                  </a:lnTo>
                  <a:lnTo>
                    <a:pt x="18453" y="80583"/>
                  </a:lnTo>
                  <a:lnTo>
                    <a:pt x="18211" y="80519"/>
                  </a:lnTo>
                  <a:lnTo>
                    <a:pt x="17965" y="80483"/>
                  </a:lnTo>
                  <a:lnTo>
                    <a:pt x="17784" y="80492"/>
                  </a:lnTo>
                  <a:lnTo>
                    <a:pt x="17599" y="80524"/>
                  </a:lnTo>
                  <a:lnTo>
                    <a:pt x="17414" y="80560"/>
                  </a:lnTo>
                  <a:lnTo>
                    <a:pt x="17233" y="80583"/>
                  </a:lnTo>
                  <a:lnTo>
                    <a:pt x="17048" y="80583"/>
                  </a:lnTo>
                  <a:lnTo>
                    <a:pt x="16813" y="80542"/>
                  </a:lnTo>
                  <a:lnTo>
                    <a:pt x="16579" y="80469"/>
                  </a:lnTo>
                  <a:lnTo>
                    <a:pt x="16349" y="80374"/>
                  </a:lnTo>
                  <a:lnTo>
                    <a:pt x="16126" y="80265"/>
                  </a:lnTo>
                  <a:lnTo>
                    <a:pt x="15911" y="80142"/>
                  </a:lnTo>
                  <a:lnTo>
                    <a:pt x="15650" y="79956"/>
                  </a:lnTo>
                  <a:lnTo>
                    <a:pt x="15408" y="79733"/>
                  </a:lnTo>
                  <a:lnTo>
                    <a:pt x="15174" y="79488"/>
                  </a:lnTo>
                  <a:lnTo>
                    <a:pt x="14948" y="79242"/>
                  </a:lnTo>
                  <a:lnTo>
                    <a:pt x="14710" y="79010"/>
                  </a:lnTo>
                  <a:lnTo>
                    <a:pt x="14563" y="78888"/>
                  </a:lnTo>
                  <a:lnTo>
                    <a:pt x="14257" y="78651"/>
                  </a:lnTo>
                  <a:lnTo>
                    <a:pt x="14117" y="78524"/>
                  </a:lnTo>
                  <a:lnTo>
                    <a:pt x="13996" y="78383"/>
                  </a:lnTo>
                  <a:lnTo>
                    <a:pt x="13864" y="78170"/>
                  </a:lnTo>
                  <a:lnTo>
                    <a:pt x="13758" y="77929"/>
                  </a:lnTo>
                  <a:lnTo>
                    <a:pt x="13679" y="77670"/>
                  </a:lnTo>
                  <a:lnTo>
                    <a:pt x="13611" y="77411"/>
                  </a:lnTo>
                  <a:lnTo>
                    <a:pt x="13558" y="77152"/>
                  </a:lnTo>
                  <a:lnTo>
                    <a:pt x="13535" y="76925"/>
                  </a:lnTo>
                  <a:lnTo>
                    <a:pt x="13539" y="76684"/>
                  </a:lnTo>
                  <a:lnTo>
                    <a:pt x="13547" y="76447"/>
                  </a:lnTo>
                  <a:lnTo>
                    <a:pt x="13528" y="76229"/>
                  </a:lnTo>
                  <a:lnTo>
                    <a:pt x="13460" y="76038"/>
                  </a:lnTo>
                  <a:lnTo>
                    <a:pt x="13324" y="75875"/>
                  </a:lnTo>
                  <a:lnTo>
                    <a:pt x="13139" y="75734"/>
                  </a:lnTo>
                  <a:lnTo>
                    <a:pt x="12923" y="75616"/>
                  </a:lnTo>
                  <a:lnTo>
                    <a:pt x="12697" y="75511"/>
                  </a:lnTo>
                  <a:lnTo>
                    <a:pt x="12482" y="75407"/>
                  </a:lnTo>
                  <a:lnTo>
                    <a:pt x="12281" y="75293"/>
                  </a:lnTo>
                  <a:lnTo>
                    <a:pt x="12085" y="75175"/>
                  </a:lnTo>
                  <a:lnTo>
                    <a:pt x="11892" y="75043"/>
                  </a:lnTo>
                  <a:lnTo>
                    <a:pt x="11707" y="74907"/>
                  </a:lnTo>
                  <a:lnTo>
                    <a:pt x="11409" y="74657"/>
                  </a:lnTo>
                  <a:lnTo>
                    <a:pt x="11062" y="74311"/>
                  </a:lnTo>
                  <a:lnTo>
                    <a:pt x="10586" y="73689"/>
                  </a:lnTo>
                  <a:lnTo>
                    <a:pt x="10559" y="73543"/>
                  </a:lnTo>
                  <a:lnTo>
                    <a:pt x="10563" y="73384"/>
                  </a:lnTo>
                  <a:lnTo>
                    <a:pt x="10582" y="73221"/>
                  </a:lnTo>
                  <a:lnTo>
                    <a:pt x="10623" y="73062"/>
                  </a:lnTo>
                  <a:lnTo>
                    <a:pt x="10669" y="72912"/>
                  </a:lnTo>
                  <a:lnTo>
                    <a:pt x="10737" y="72766"/>
                  </a:lnTo>
                  <a:lnTo>
                    <a:pt x="10820" y="72625"/>
                  </a:lnTo>
                  <a:lnTo>
                    <a:pt x="10918" y="72489"/>
                  </a:lnTo>
                  <a:lnTo>
                    <a:pt x="11020" y="72362"/>
                  </a:lnTo>
                  <a:lnTo>
                    <a:pt x="11432" y="71930"/>
                  </a:lnTo>
                  <a:lnTo>
                    <a:pt x="11651" y="71753"/>
                  </a:lnTo>
                  <a:lnTo>
                    <a:pt x="11779" y="71667"/>
                  </a:lnTo>
                  <a:lnTo>
                    <a:pt x="11911" y="71585"/>
                  </a:lnTo>
                  <a:lnTo>
                    <a:pt x="12183" y="71439"/>
                  </a:lnTo>
                  <a:lnTo>
                    <a:pt x="12859" y="71017"/>
                  </a:lnTo>
                  <a:lnTo>
                    <a:pt x="12973" y="70885"/>
                  </a:lnTo>
                  <a:lnTo>
                    <a:pt x="13067" y="70735"/>
                  </a:lnTo>
                  <a:lnTo>
                    <a:pt x="13233" y="70408"/>
                  </a:lnTo>
                  <a:lnTo>
                    <a:pt x="13320" y="70249"/>
                  </a:lnTo>
                  <a:lnTo>
                    <a:pt x="13430" y="70085"/>
                  </a:lnTo>
                  <a:lnTo>
                    <a:pt x="13683" y="69599"/>
                  </a:lnTo>
                  <a:lnTo>
                    <a:pt x="13807" y="69244"/>
                  </a:lnTo>
                  <a:lnTo>
                    <a:pt x="13955" y="68876"/>
                  </a:lnTo>
                  <a:lnTo>
                    <a:pt x="14064" y="68631"/>
                  </a:lnTo>
                  <a:lnTo>
                    <a:pt x="14340" y="68313"/>
                  </a:lnTo>
                  <a:lnTo>
                    <a:pt x="14604" y="67981"/>
                  </a:lnTo>
                  <a:lnTo>
                    <a:pt x="14834" y="67636"/>
                  </a:lnTo>
                  <a:lnTo>
                    <a:pt x="15129" y="67013"/>
                  </a:lnTo>
                  <a:lnTo>
                    <a:pt x="15344" y="66340"/>
                  </a:lnTo>
                  <a:lnTo>
                    <a:pt x="15507" y="65641"/>
                  </a:lnTo>
                  <a:lnTo>
                    <a:pt x="15650" y="64932"/>
                  </a:lnTo>
                  <a:lnTo>
                    <a:pt x="15801" y="64232"/>
                  </a:lnTo>
                  <a:lnTo>
                    <a:pt x="15979" y="63436"/>
                  </a:lnTo>
                  <a:close/>
                </a:path>
              </a:pathLst>
            </a:custGeom>
            <a:solidFill>
              <a:srgbClr val="FFF4D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" name="pg126"/>
            <p:cNvSpPr/>
            <p:nvPr/>
          </p:nvSpPr>
          <p:spPr>
            <a:xfrm>
              <a:off x="6877205" y="3193175"/>
              <a:ext cx="502219" cy="648208"/>
            </a:xfrm>
            <a:custGeom>
              <a:avLst/>
              <a:gdLst/>
              <a:ahLst/>
              <a:cxnLst/>
              <a:rect l="0" t="0" r="0" b="0"/>
              <a:pathLst>
                <a:path w="502219" h="648208">
                  <a:moveTo>
                    <a:pt x="364575" y="344898"/>
                  </a:moveTo>
                  <a:lnTo>
                    <a:pt x="365057" y="344944"/>
                  </a:lnTo>
                  <a:lnTo>
                    <a:pt x="365919" y="343728"/>
                  </a:lnTo>
                  <a:lnTo>
                    <a:pt x="365922" y="343530"/>
                  </a:lnTo>
                  <a:lnTo>
                    <a:pt x="365427" y="342944"/>
                  </a:lnTo>
                  <a:lnTo>
                    <a:pt x="365219" y="342667"/>
                  </a:lnTo>
                  <a:lnTo>
                    <a:pt x="365094" y="342522"/>
                  </a:lnTo>
                  <a:lnTo>
                    <a:pt x="364773" y="342214"/>
                  </a:lnTo>
                  <a:lnTo>
                    <a:pt x="364328" y="341828"/>
                  </a:lnTo>
                  <a:lnTo>
                    <a:pt x="364347" y="341692"/>
                  </a:lnTo>
                  <a:lnTo>
                    <a:pt x="364430" y="341533"/>
                  </a:lnTo>
                  <a:lnTo>
                    <a:pt x="364535" y="341374"/>
                  </a:lnTo>
                  <a:lnTo>
                    <a:pt x="364619" y="341220"/>
                  </a:lnTo>
                  <a:lnTo>
                    <a:pt x="364456" y="340902"/>
                  </a:lnTo>
                  <a:lnTo>
                    <a:pt x="364320" y="340825"/>
                  </a:lnTo>
                  <a:lnTo>
                    <a:pt x="364177" y="340753"/>
                  </a:lnTo>
                  <a:lnTo>
                    <a:pt x="363958" y="340657"/>
                  </a:lnTo>
                  <a:lnTo>
                    <a:pt x="363554" y="340435"/>
                  </a:lnTo>
                  <a:lnTo>
                    <a:pt x="363508" y="340294"/>
                  </a:lnTo>
                  <a:lnTo>
                    <a:pt x="363478" y="340131"/>
                  </a:lnTo>
                  <a:lnTo>
                    <a:pt x="363436" y="339972"/>
                  </a:lnTo>
                  <a:lnTo>
                    <a:pt x="362889" y="339124"/>
                  </a:lnTo>
                  <a:lnTo>
                    <a:pt x="362908" y="338303"/>
                  </a:lnTo>
                  <a:lnTo>
                    <a:pt x="362953" y="338158"/>
                  </a:lnTo>
                  <a:lnTo>
                    <a:pt x="363044" y="338017"/>
                  </a:lnTo>
                  <a:lnTo>
                    <a:pt x="363161" y="337885"/>
                  </a:lnTo>
                  <a:lnTo>
                    <a:pt x="363410" y="337631"/>
                  </a:lnTo>
                  <a:lnTo>
                    <a:pt x="363550" y="337500"/>
                  </a:lnTo>
                  <a:lnTo>
                    <a:pt x="363848" y="337214"/>
                  </a:lnTo>
                  <a:lnTo>
                    <a:pt x="364162" y="336838"/>
                  </a:lnTo>
                  <a:lnTo>
                    <a:pt x="364792" y="336565"/>
                  </a:lnTo>
                  <a:lnTo>
                    <a:pt x="365057" y="336461"/>
                  </a:lnTo>
                  <a:lnTo>
                    <a:pt x="365566" y="335531"/>
                  </a:lnTo>
                  <a:lnTo>
                    <a:pt x="365948" y="335241"/>
                  </a:lnTo>
                  <a:lnTo>
                    <a:pt x="366091" y="335254"/>
                  </a:lnTo>
                  <a:lnTo>
                    <a:pt x="366235" y="335277"/>
                  </a:lnTo>
                  <a:lnTo>
                    <a:pt x="366265" y="334628"/>
                  </a:lnTo>
                  <a:lnTo>
                    <a:pt x="366590" y="334438"/>
                  </a:lnTo>
                  <a:lnTo>
                    <a:pt x="366265" y="334143"/>
                  </a:lnTo>
                  <a:lnTo>
                    <a:pt x="365948" y="333843"/>
                  </a:lnTo>
                  <a:lnTo>
                    <a:pt x="365793" y="333689"/>
                  </a:lnTo>
                  <a:lnTo>
                    <a:pt x="365438" y="333317"/>
                  </a:lnTo>
                  <a:lnTo>
                    <a:pt x="365268" y="333126"/>
                  </a:lnTo>
                  <a:lnTo>
                    <a:pt x="365091" y="332945"/>
                  </a:lnTo>
                  <a:lnTo>
                    <a:pt x="364906" y="332768"/>
                  </a:lnTo>
                  <a:lnTo>
                    <a:pt x="364596" y="332509"/>
                  </a:lnTo>
                  <a:lnTo>
                    <a:pt x="364267" y="332278"/>
                  </a:lnTo>
                  <a:lnTo>
                    <a:pt x="363599" y="331824"/>
                  </a:lnTo>
                  <a:lnTo>
                    <a:pt x="363282" y="331584"/>
                  </a:lnTo>
                  <a:lnTo>
                    <a:pt x="363063" y="331403"/>
                  </a:lnTo>
                  <a:lnTo>
                    <a:pt x="362851" y="331221"/>
                  </a:lnTo>
                  <a:lnTo>
                    <a:pt x="362643" y="331035"/>
                  </a:lnTo>
                  <a:lnTo>
                    <a:pt x="362432" y="330849"/>
                  </a:lnTo>
                  <a:lnTo>
                    <a:pt x="362013" y="330459"/>
                  </a:lnTo>
                  <a:lnTo>
                    <a:pt x="361597" y="330051"/>
                  </a:lnTo>
                  <a:lnTo>
                    <a:pt x="361174" y="329651"/>
                  </a:lnTo>
                  <a:lnTo>
                    <a:pt x="360872" y="329402"/>
                  </a:lnTo>
                  <a:lnTo>
                    <a:pt x="360547" y="329170"/>
                  </a:lnTo>
                  <a:lnTo>
                    <a:pt x="360230" y="328935"/>
                  </a:lnTo>
                  <a:lnTo>
                    <a:pt x="359943" y="328676"/>
                  </a:lnTo>
                  <a:lnTo>
                    <a:pt x="359716" y="328386"/>
                  </a:lnTo>
                  <a:lnTo>
                    <a:pt x="359543" y="328082"/>
                  </a:lnTo>
                  <a:lnTo>
                    <a:pt x="359388" y="327737"/>
                  </a:lnTo>
                  <a:lnTo>
                    <a:pt x="359275" y="327383"/>
                  </a:lnTo>
                  <a:lnTo>
                    <a:pt x="359218" y="327038"/>
                  </a:lnTo>
                  <a:lnTo>
                    <a:pt x="359248" y="326730"/>
                  </a:lnTo>
                  <a:lnTo>
                    <a:pt x="359373" y="326476"/>
                  </a:lnTo>
                  <a:lnTo>
                    <a:pt x="359577" y="326240"/>
                  </a:lnTo>
                  <a:lnTo>
                    <a:pt x="359826" y="326022"/>
                  </a:lnTo>
                  <a:lnTo>
                    <a:pt x="360090" y="325809"/>
                  </a:lnTo>
                  <a:lnTo>
                    <a:pt x="360336" y="325591"/>
                  </a:lnTo>
                  <a:lnTo>
                    <a:pt x="360596" y="325369"/>
                  </a:lnTo>
                  <a:lnTo>
                    <a:pt x="361159" y="324947"/>
                  </a:lnTo>
                  <a:lnTo>
                    <a:pt x="361405" y="324716"/>
                  </a:lnTo>
                  <a:lnTo>
                    <a:pt x="361590" y="324457"/>
                  </a:lnTo>
                  <a:lnTo>
                    <a:pt x="361665" y="324285"/>
                  </a:lnTo>
                  <a:lnTo>
                    <a:pt x="361726" y="324108"/>
                  </a:lnTo>
                  <a:lnTo>
                    <a:pt x="361873" y="324026"/>
                  </a:lnTo>
                  <a:lnTo>
                    <a:pt x="362020" y="323904"/>
                  </a:lnTo>
                  <a:lnTo>
                    <a:pt x="362149" y="323754"/>
                  </a:lnTo>
                  <a:lnTo>
                    <a:pt x="362251" y="323590"/>
                  </a:lnTo>
                  <a:lnTo>
                    <a:pt x="362307" y="323432"/>
                  </a:lnTo>
                  <a:lnTo>
                    <a:pt x="362292" y="323255"/>
                  </a:lnTo>
                  <a:lnTo>
                    <a:pt x="362205" y="323060"/>
                  </a:lnTo>
                  <a:lnTo>
                    <a:pt x="362084" y="322860"/>
                  </a:lnTo>
                  <a:lnTo>
                    <a:pt x="361986" y="322656"/>
                  </a:lnTo>
                  <a:lnTo>
                    <a:pt x="361948" y="322461"/>
                  </a:lnTo>
                  <a:lnTo>
                    <a:pt x="361982" y="322298"/>
                  </a:lnTo>
                  <a:lnTo>
                    <a:pt x="362050" y="322134"/>
                  </a:lnTo>
                  <a:lnTo>
                    <a:pt x="362228" y="321808"/>
                  </a:lnTo>
                  <a:lnTo>
                    <a:pt x="362303" y="321644"/>
                  </a:lnTo>
                  <a:lnTo>
                    <a:pt x="362371" y="321454"/>
                  </a:lnTo>
                  <a:lnTo>
                    <a:pt x="362556" y="320873"/>
                  </a:lnTo>
                  <a:lnTo>
                    <a:pt x="362628" y="320687"/>
                  </a:lnTo>
                  <a:lnTo>
                    <a:pt x="362798" y="320324"/>
                  </a:lnTo>
                  <a:lnTo>
                    <a:pt x="362889" y="320147"/>
                  </a:lnTo>
                  <a:lnTo>
                    <a:pt x="362987" y="319970"/>
                  </a:lnTo>
                  <a:lnTo>
                    <a:pt x="363202" y="319616"/>
                  </a:lnTo>
                  <a:lnTo>
                    <a:pt x="363319" y="319430"/>
                  </a:lnTo>
                  <a:lnTo>
                    <a:pt x="363444" y="319254"/>
                  </a:lnTo>
                  <a:lnTo>
                    <a:pt x="363576" y="319081"/>
                  </a:lnTo>
                  <a:lnTo>
                    <a:pt x="363837" y="318804"/>
                  </a:lnTo>
                  <a:lnTo>
                    <a:pt x="364101" y="318600"/>
                  </a:lnTo>
                  <a:lnTo>
                    <a:pt x="364343" y="318378"/>
                  </a:lnTo>
                  <a:lnTo>
                    <a:pt x="364622" y="317970"/>
                  </a:lnTo>
                  <a:lnTo>
                    <a:pt x="364653" y="317820"/>
                  </a:lnTo>
                  <a:lnTo>
                    <a:pt x="364641" y="317657"/>
                  </a:lnTo>
                  <a:lnTo>
                    <a:pt x="364615" y="317484"/>
                  </a:lnTo>
                  <a:lnTo>
                    <a:pt x="364535" y="317144"/>
                  </a:lnTo>
                  <a:lnTo>
                    <a:pt x="364490" y="316967"/>
                  </a:lnTo>
                  <a:lnTo>
                    <a:pt x="364433" y="316795"/>
                  </a:lnTo>
                  <a:lnTo>
                    <a:pt x="364369" y="316627"/>
                  </a:lnTo>
                  <a:lnTo>
                    <a:pt x="364317" y="316455"/>
                  </a:lnTo>
                  <a:lnTo>
                    <a:pt x="364275" y="316278"/>
                  </a:lnTo>
                  <a:lnTo>
                    <a:pt x="364245" y="316055"/>
                  </a:lnTo>
                  <a:lnTo>
                    <a:pt x="364226" y="315828"/>
                  </a:lnTo>
                  <a:lnTo>
                    <a:pt x="364226" y="315597"/>
                  </a:lnTo>
                  <a:lnTo>
                    <a:pt x="364233" y="315370"/>
                  </a:lnTo>
                  <a:lnTo>
                    <a:pt x="364260" y="315143"/>
                  </a:lnTo>
                  <a:lnTo>
                    <a:pt x="364301" y="314921"/>
                  </a:lnTo>
                  <a:lnTo>
                    <a:pt x="364366" y="314703"/>
                  </a:lnTo>
                  <a:lnTo>
                    <a:pt x="364585" y="314050"/>
                  </a:lnTo>
                  <a:lnTo>
                    <a:pt x="364649" y="313796"/>
                  </a:lnTo>
                  <a:lnTo>
                    <a:pt x="364702" y="313538"/>
                  </a:lnTo>
                  <a:lnTo>
                    <a:pt x="364758" y="313284"/>
                  </a:lnTo>
                  <a:lnTo>
                    <a:pt x="364838" y="313039"/>
                  </a:lnTo>
                  <a:lnTo>
                    <a:pt x="364947" y="312816"/>
                  </a:lnTo>
                  <a:lnTo>
                    <a:pt x="365094" y="312635"/>
                  </a:lnTo>
                  <a:lnTo>
                    <a:pt x="365272" y="312471"/>
                  </a:lnTo>
                  <a:lnTo>
                    <a:pt x="365465" y="312317"/>
                  </a:lnTo>
                  <a:lnTo>
                    <a:pt x="365661" y="312168"/>
                  </a:lnTo>
                  <a:lnTo>
                    <a:pt x="365850" y="312009"/>
                  </a:lnTo>
                  <a:lnTo>
                    <a:pt x="366250" y="311610"/>
                  </a:lnTo>
                  <a:lnTo>
                    <a:pt x="366447" y="311405"/>
                  </a:lnTo>
                  <a:lnTo>
                    <a:pt x="366647" y="311210"/>
                  </a:lnTo>
                  <a:lnTo>
                    <a:pt x="366858" y="311029"/>
                  </a:lnTo>
                  <a:lnTo>
                    <a:pt x="367036" y="310888"/>
                  </a:lnTo>
                  <a:lnTo>
                    <a:pt x="367406" y="310621"/>
                  </a:lnTo>
                  <a:lnTo>
                    <a:pt x="367598" y="310503"/>
                  </a:lnTo>
                  <a:lnTo>
                    <a:pt x="367795" y="310389"/>
                  </a:lnTo>
                  <a:lnTo>
                    <a:pt x="367980" y="310299"/>
                  </a:lnTo>
                  <a:lnTo>
                    <a:pt x="368365" y="310140"/>
                  </a:lnTo>
                  <a:lnTo>
                    <a:pt x="368758" y="309995"/>
                  </a:lnTo>
                  <a:lnTo>
                    <a:pt x="368916" y="309927"/>
                  </a:lnTo>
                  <a:lnTo>
                    <a:pt x="369071" y="309854"/>
                  </a:lnTo>
                  <a:lnTo>
                    <a:pt x="369230" y="309790"/>
                  </a:lnTo>
                  <a:lnTo>
                    <a:pt x="369388" y="309732"/>
                  </a:lnTo>
                  <a:lnTo>
                    <a:pt x="369551" y="309695"/>
                  </a:lnTo>
                  <a:lnTo>
                    <a:pt x="369717" y="309682"/>
                  </a:lnTo>
                  <a:lnTo>
                    <a:pt x="369891" y="309691"/>
                  </a:lnTo>
                  <a:lnTo>
                    <a:pt x="370405" y="309745"/>
                  </a:lnTo>
                  <a:lnTo>
                    <a:pt x="370563" y="309759"/>
                  </a:lnTo>
                  <a:lnTo>
                    <a:pt x="370880" y="309795"/>
                  </a:lnTo>
                  <a:lnTo>
                    <a:pt x="371039" y="309800"/>
                  </a:lnTo>
                  <a:lnTo>
                    <a:pt x="371194" y="309790"/>
                  </a:lnTo>
                  <a:lnTo>
                    <a:pt x="371500" y="309741"/>
                  </a:lnTo>
                  <a:lnTo>
                    <a:pt x="371651" y="309695"/>
                  </a:lnTo>
                  <a:lnTo>
                    <a:pt x="371915" y="309564"/>
                  </a:lnTo>
                  <a:lnTo>
                    <a:pt x="372028" y="309432"/>
                  </a:lnTo>
                  <a:lnTo>
                    <a:pt x="372104" y="309255"/>
                  </a:lnTo>
                  <a:lnTo>
                    <a:pt x="372240" y="308874"/>
                  </a:lnTo>
                  <a:lnTo>
                    <a:pt x="372338" y="308711"/>
                  </a:lnTo>
                  <a:lnTo>
                    <a:pt x="372485" y="308561"/>
                  </a:lnTo>
                  <a:lnTo>
                    <a:pt x="372659" y="308434"/>
                  </a:lnTo>
                  <a:lnTo>
                    <a:pt x="372840" y="308312"/>
                  </a:lnTo>
                  <a:lnTo>
                    <a:pt x="373029" y="308198"/>
                  </a:lnTo>
                  <a:lnTo>
                    <a:pt x="373207" y="308071"/>
                  </a:lnTo>
                  <a:lnTo>
                    <a:pt x="373841" y="307554"/>
                  </a:lnTo>
                  <a:lnTo>
                    <a:pt x="374517" y="306978"/>
                  </a:lnTo>
                  <a:lnTo>
                    <a:pt x="374510" y="306833"/>
                  </a:lnTo>
                  <a:lnTo>
                    <a:pt x="374483" y="306679"/>
                  </a:lnTo>
                  <a:lnTo>
                    <a:pt x="374472" y="306533"/>
                  </a:lnTo>
                  <a:lnTo>
                    <a:pt x="374589" y="306307"/>
                  </a:lnTo>
                  <a:lnTo>
                    <a:pt x="374721" y="306225"/>
                  </a:lnTo>
                  <a:lnTo>
                    <a:pt x="374872" y="306152"/>
                  </a:lnTo>
                  <a:lnTo>
                    <a:pt x="375318" y="305408"/>
                  </a:lnTo>
                  <a:lnTo>
                    <a:pt x="375186" y="305195"/>
                  </a:lnTo>
                  <a:lnTo>
                    <a:pt x="375042" y="304986"/>
                  </a:lnTo>
                  <a:lnTo>
                    <a:pt x="374887" y="304787"/>
                  </a:lnTo>
                  <a:lnTo>
                    <a:pt x="374721" y="304596"/>
                  </a:lnTo>
                  <a:lnTo>
                    <a:pt x="374548" y="304415"/>
                  </a:lnTo>
                  <a:lnTo>
                    <a:pt x="374128" y="304079"/>
                  </a:lnTo>
                  <a:lnTo>
                    <a:pt x="373653" y="303793"/>
                  </a:lnTo>
                  <a:lnTo>
                    <a:pt x="373135" y="303553"/>
                  </a:lnTo>
                  <a:lnTo>
                    <a:pt x="372603" y="303349"/>
                  </a:lnTo>
                  <a:lnTo>
                    <a:pt x="371666" y="303013"/>
                  </a:lnTo>
                  <a:lnTo>
                    <a:pt x="371458" y="302945"/>
                  </a:lnTo>
                  <a:lnTo>
                    <a:pt x="371254" y="302891"/>
                  </a:lnTo>
                  <a:lnTo>
                    <a:pt x="371047" y="302859"/>
                  </a:lnTo>
                  <a:lnTo>
                    <a:pt x="370831" y="302850"/>
                  </a:lnTo>
                  <a:lnTo>
                    <a:pt x="370616" y="302859"/>
                  </a:lnTo>
                  <a:lnTo>
                    <a:pt x="370182" y="302909"/>
                  </a:lnTo>
                  <a:lnTo>
                    <a:pt x="369672" y="303000"/>
                  </a:lnTo>
                  <a:lnTo>
                    <a:pt x="369525" y="303031"/>
                  </a:lnTo>
                  <a:lnTo>
                    <a:pt x="369234" y="303104"/>
                  </a:lnTo>
                  <a:lnTo>
                    <a:pt x="369026" y="303113"/>
                  </a:lnTo>
                  <a:lnTo>
                    <a:pt x="368739" y="303108"/>
                  </a:lnTo>
                  <a:lnTo>
                    <a:pt x="368448" y="303086"/>
                  </a:lnTo>
                  <a:lnTo>
                    <a:pt x="367379" y="302968"/>
                  </a:lnTo>
                  <a:lnTo>
                    <a:pt x="367134" y="302936"/>
                  </a:lnTo>
                  <a:lnTo>
                    <a:pt x="366892" y="302891"/>
                  </a:lnTo>
                  <a:lnTo>
                    <a:pt x="366654" y="302832"/>
                  </a:lnTo>
                  <a:lnTo>
                    <a:pt x="366416" y="302745"/>
                  </a:lnTo>
                  <a:lnTo>
                    <a:pt x="366186" y="302637"/>
                  </a:lnTo>
                  <a:lnTo>
                    <a:pt x="365733" y="302410"/>
                  </a:lnTo>
                  <a:lnTo>
                    <a:pt x="365499" y="302315"/>
                  </a:lnTo>
                  <a:lnTo>
                    <a:pt x="365268" y="302242"/>
                  </a:lnTo>
                  <a:lnTo>
                    <a:pt x="364569" y="302079"/>
                  </a:lnTo>
                  <a:lnTo>
                    <a:pt x="364335" y="302015"/>
                  </a:lnTo>
                  <a:lnTo>
                    <a:pt x="364037" y="301911"/>
                  </a:lnTo>
                  <a:lnTo>
                    <a:pt x="363739" y="301797"/>
                  </a:lnTo>
                  <a:lnTo>
                    <a:pt x="363146" y="301552"/>
                  </a:lnTo>
                  <a:lnTo>
                    <a:pt x="362851" y="301435"/>
                  </a:lnTo>
                  <a:lnTo>
                    <a:pt x="362492" y="301298"/>
                  </a:lnTo>
                  <a:lnTo>
                    <a:pt x="361779" y="301040"/>
                  </a:lnTo>
                  <a:lnTo>
                    <a:pt x="361427" y="300895"/>
                  </a:lnTo>
                  <a:lnTo>
                    <a:pt x="361084" y="300736"/>
                  </a:lnTo>
                  <a:lnTo>
                    <a:pt x="360525" y="300455"/>
                  </a:lnTo>
                  <a:lnTo>
                    <a:pt x="360253" y="300300"/>
                  </a:lnTo>
                  <a:lnTo>
                    <a:pt x="359996" y="300133"/>
                  </a:lnTo>
                  <a:lnTo>
                    <a:pt x="359765" y="299933"/>
                  </a:lnTo>
                  <a:lnTo>
                    <a:pt x="359611" y="299765"/>
                  </a:lnTo>
                  <a:lnTo>
                    <a:pt x="359467" y="299579"/>
                  </a:lnTo>
                  <a:lnTo>
                    <a:pt x="359335" y="299384"/>
                  </a:lnTo>
                  <a:lnTo>
                    <a:pt x="359218" y="299185"/>
                  </a:lnTo>
                  <a:lnTo>
                    <a:pt x="359116" y="298976"/>
                  </a:lnTo>
                  <a:lnTo>
                    <a:pt x="359021" y="298672"/>
                  </a:lnTo>
                  <a:lnTo>
                    <a:pt x="358972" y="298350"/>
                  </a:lnTo>
                  <a:lnTo>
                    <a:pt x="358919" y="297683"/>
                  </a:lnTo>
                  <a:lnTo>
                    <a:pt x="358867" y="297356"/>
                  </a:lnTo>
                  <a:lnTo>
                    <a:pt x="358780" y="297025"/>
                  </a:lnTo>
                  <a:lnTo>
                    <a:pt x="358694" y="296741"/>
                  </a:lnTo>
                  <a:lnTo>
                    <a:pt x="358572" y="296377"/>
                  </a:lnTo>
                  <a:lnTo>
                    <a:pt x="358338" y="295732"/>
                  </a:lnTo>
                  <a:lnTo>
                    <a:pt x="358217" y="295428"/>
                  </a:lnTo>
                  <a:lnTo>
                    <a:pt x="357821" y="294521"/>
                  </a:lnTo>
                  <a:lnTo>
                    <a:pt x="357696" y="294217"/>
                  </a:lnTo>
                  <a:lnTo>
                    <a:pt x="357601" y="293972"/>
                  </a:lnTo>
                  <a:lnTo>
                    <a:pt x="357503" y="293732"/>
                  </a:lnTo>
                  <a:lnTo>
                    <a:pt x="357413" y="293482"/>
                  </a:lnTo>
                  <a:lnTo>
                    <a:pt x="357333" y="293237"/>
                  </a:lnTo>
                  <a:lnTo>
                    <a:pt x="357273" y="292983"/>
                  </a:lnTo>
                  <a:lnTo>
                    <a:pt x="357231" y="292657"/>
                  </a:lnTo>
                  <a:lnTo>
                    <a:pt x="357220" y="292326"/>
                  </a:lnTo>
                  <a:lnTo>
                    <a:pt x="357227" y="291985"/>
                  </a:lnTo>
                  <a:lnTo>
                    <a:pt x="357243" y="291650"/>
                  </a:lnTo>
                  <a:lnTo>
                    <a:pt x="357246" y="291314"/>
                  </a:lnTo>
                  <a:lnTo>
                    <a:pt x="357212" y="290375"/>
                  </a:lnTo>
                  <a:lnTo>
                    <a:pt x="357209" y="290062"/>
                  </a:lnTo>
                  <a:lnTo>
                    <a:pt x="357216" y="289754"/>
                  </a:lnTo>
                  <a:lnTo>
                    <a:pt x="357250" y="289264"/>
                  </a:lnTo>
                  <a:lnTo>
                    <a:pt x="357311" y="288774"/>
                  </a:lnTo>
                  <a:lnTo>
                    <a:pt x="357345" y="288529"/>
                  </a:lnTo>
                  <a:lnTo>
                    <a:pt x="357367" y="288320"/>
                  </a:lnTo>
                  <a:lnTo>
                    <a:pt x="357379" y="288093"/>
                  </a:lnTo>
                  <a:lnTo>
                    <a:pt x="357398" y="287871"/>
                  </a:lnTo>
                  <a:lnTo>
                    <a:pt x="357639" y="287545"/>
                  </a:lnTo>
                  <a:lnTo>
                    <a:pt x="357771" y="287536"/>
                  </a:lnTo>
                  <a:lnTo>
                    <a:pt x="357911" y="287549"/>
                  </a:lnTo>
                  <a:lnTo>
                    <a:pt x="358194" y="287595"/>
                  </a:lnTo>
                  <a:lnTo>
                    <a:pt x="358364" y="287635"/>
                  </a:lnTo>
                  <a:lnTo>
                    <a:pt x="358531" y="287685"/>
                  </a:lnTo>
                  <a:lnTo>
                    <a:pt x="358697" y="287753"/>
                  </a:lnTo>
                  <a:lnTo>
                    <a:pt x="358855" y="287830"/>
                  </a:lnTo>
                  <a:lnTo>
                    <a:pt x="359006" y="287917"/>
                  </a:lnTo>
                  <a:lnTo>
                    <a:pt x="359241" y="287894"/>
                  </a:lnTo>
                  <a:lnTo>
                    <a:pt x="359475" y="287880"/>
                  </a:lnTo>
                  <a:lnTo>
                    <a:pt x="359713" y="287880"/>
                  </a:lnTo>
                  <a:lnTo>
                    <a:pt x="359951" y="287889"/>
                  </a:lnTo>
                  <a:lnTo>
                    <a:pt x="360185" y="287908"/>
                  </a:lnTo>
                  <a:lnTo>
                    <a:pt x="360408" y="287939"/>
                  </a:lnTo>
                  <a:lnTo>
                    <a:pt x="360630" y="287989"/>
                  </a:lnTo>
                  <a:lnTo>
                    <a:pt x="361069" y="288103"/>
                  </a:lnTo>
                  <a:lnTo>
                    <a:pt x="361291" y="288148"/>
                  </a:lnTo>
                  <a:lnTo>
                    <a:pt x="361975" y="288275"/>
                  </a:lnTo>
                  <a:lnTo>
                    <a:pt x="362319" y="288329"/>
                  </a:lnTo>
                  <a:lnTo>
                    <a:pt x="362662" y="288370"/>
                  </a:lnTo>
                  <a:lnTo>
                    <a:pt x="363006" y="288402"/>
                  </a:lnTo>
                  <a:lnTo>
                    <a:pt x="363372" y="288411"/>
                  </a:lnTo>
                  <a:lnTo>
                    <a:pt x="363739" y="288407"/>
                  </a:lnTo>
                  <a:lnTo>
                    <a:pt x="364471" y="288357"/>
                  </a:lnTo>
                  <a:lnTo>
                    <a:pt x="364696" y="288334"/>
                  </a:lnTo>
                  <a:lnTo>
                    <a:pt x="364838" y="288320"/>
                  </a:lnTo>
                  <a:lnTo>
                    <a:pt x="365185" y="288275"/>
                  </a:lnTo>
                  <a:lnTo>
                    <a:pt x="365533" y="288225"/>
                  </a:lnTo>
                  <a:lnTo>
                    <a:pt x="365880" y="288166"/>
                  </a:lnTo>
                  <a:lnTo>
                    <a:pt x="366224" y="288098"/>
                  </a:lnTo>
                  <a:lnTo>
                    <a:pt x="366563" y="288012"/>
                  </a:lnTo>
                  <a:lnTo>
                    <a:pt x="366870" y="287926"/>
                  </a:lnTo>
                  <a:lnTo>
                    <a:pt x="367172" y="287826"/>
                  </a:lnTo>
                  <a:lnTo>
                    <a:pt x="367474" y="287717"/>
                  </a:lnTo>
                  <a:lnTo>
                    <a:pt x="368070" y="287481"/>
                  </a:lnTo>
                  <a:lnTo>
                    <a:pt x="368384" y="287327"/>
                  </a:lnTo>
                  <a:lnTo>
                    <a:pt x="369000" y="286973"/>
                  </a:lnTo>
                  <a:lnTo>
                    <a:pt x="369313" y="286823"/>
                  </a:lnTo>
                  <a:lnTo>
                    <a:pt x="369634" y="286728"/>
                  </a:lnTo>
                  <a:lnTo>
                    <a:pt x="369815" y="286696"/>
                  </a:lnTo>
                  <a:lnTo>
                    <a:pt x="369997" y="286678"/>
                  </a:lnTo>
                  <a:lnTo>
                    <a:pt x="370178" y="286669"/>
                  </a:lnTo>
                  <a:lnTo>
                    <a:pt x="370363" y="286669"/>
                  </a:lnTo>
                  <a:lnTo>
                    <a:pt x="370540" y="286683"/>
                  </a:lnTo>
                  <a:lnTo>
                    <a:pt x="370990" y="286737"/>
                  </a:lnTo>
                  <a:lnTo>
                    <a:pt x="371216" y="286769"/>
                  </a:lnTo>
                  <a:lnTo>
                    <a:pt x="371662" y="286841"/>
                  </a:lnTo>
                  <a:lnTo>
                    <a:pt x="372066" y="286919"/>
                  </a:lnTo>
                  <a:lnTo>
                    <a:pt x="373267" y="287195"/>
                  </a:lnTo>
                  <a:lnTo>
                    <a:pt x="373671" y="287272"/>
                  </a:lnTo>
                  <a:lnTo>
                    <a:pt x="374525" y="287395"/>
                  </a:lnTo>
                  <a:lnTo>
                    <a:pt x="374955" y="287440"/>
                  </a:lnTo>
                  <a:lnTo>
                    <a:pt x="375386" y="287472"/>
                  </a:lnTo>
                  <a:lnTo>
                    <a:pt x="375813" y="287472"/>
                  </a:lnTo>
                  <a:lnTo>
                    <a:pt x="376194" y="287454"/>
                  </a:lnTo>
                  <a:lnTo>
                    <a:pt x="376576" y="287413"/>
                  </a:lnTo>
                  <a:lnTo>
                    <a:pt x="376953" y="287363"/>
                  </a:lnTo>
                  <a:lnTo>
                    <a:pt x="377331" y="287291"/>
                  </a:lnTo>
                  <a:lnTo>
                    <a:pt x="377701" y="287204"/>
                  </a:lnTo>
                  <a:lnTo>
                    <a:pt x="377909" y="287164"/>
                  </a:lnTo>
                  <a:lnTo>
                    <a:pt x="378200" y="287090"/>
                  </a:lnTo>
                  <a:lnTo>
                    <a:pt x="378528" y="286991"/>
                  </a:lnTo>
                  <a:lnTo>
                    <a:pt x="378728" y="286923"/>
                  </a:lnTo>
                  <a:lnTo>
                    <a:pt x="378955" y="286837"/>
                  </a:lnTo>
                  <a:lnTo>
                    <a:pt x="379174" y="286737"/>
                  </a:lnTo>
                  <a:lnTo>
                    <a:pt x="379612" y="286524"/>
                  </a:lnTo>
                  <a:lnTo>
                    <a:pt x="379827" y="286411"/>
                  </a:lnTo>
                  <a:lnTo>
                    <a:pt x="380054" y="286270"/>
                  </a:lnTo>
                  <a:lnTo>
                    <a:pt x="380500" y="285948"/>
                  </a:lnTo>
                  <a:lnTo>
                    <a:pt x="380726" y="285816"/>
                  </a:lnTo>
                  <a:lnTo>
                    <a:pt x="381633" y="285549"/>
                  </a:lnTo>
                  <a:lnTo>
                    <a:pt x="381784" y="285399"/>
                  </a:lnTo>
                  <a:lnTo>
                    <a:pt x="382090" y="285122"/>
                  </a:lnTo>
                  <a:lnTo>
                    <a:pt x="382328" y="284923"/>
                  </a:lnTo>
                  <a:lnTo>
                    <a:pt x="382807" y="284542"/>
                  </a:lnTo>
                  <a:lnTo>
                    <a:pt x="383053" y="284356"/>
                  </a:lnTo>
                  <a:lnTo>
                    <a:pt x="383291" y="284192"/>
                  </a:lnTo>
                  <a:lnTo>
                    <a:pt x="383789" y="283888"/>
                  </a:lnTo>
                  <a:lnTo>
                    <a:pt x="384023" y="283725"/>
                  </a:lnTo>
                  <a:lnTo>
                    <a:pt x="384238" y="283539"/>
                  </a:lnTo>
                  <a:lnTo>
                    <a:pt x="384412" y="283335"/>
                  </a:lnTo>
                  <a:lnTo>
                    <a:pt x="384560" y="283104"/>
                  </a:lnTo>
                  <a:lnTo>
                    <a:pt x="384847" y="282632"/>
                  </a:lnTo>
                  <a:lnTo>
                    <a:pt x="385013" y="282414"/>
                  </a:lnTo>
                  <a:lnTo>
                    <a:pt x="385292" y="282147"/>
                  </a:lnTo>
                  <a:lnTo>
                    <a:pt x="385606" y="281915"/>
                  </a:lnTo>
                  <a:lnTo>
                    <a:pt x="385930" y="281689"/>
                  </a:lnTo>
                  <a:lnTo>
                    <a:pt x="386240" y="281453"/>
                  </a:lnTo>
                  <a:lnTo>
                    <a:pt x="386508" y="281185"/>
                  </a:lnTo>
                  <a:lnTo>
                    <a:pt x="386686" y="280963"/>
                  </a:lnTo>
                  <a:lnTo>
                    <a:pt x="386856" y="280731"/>
                  </a:lnTo>
                  <a:lnTo>
                    <a:pt x="387011" y="280491"/>
                  </a:lnTo>
                  <a:lnTo>
                    <a:pt x="387143" y="280237"/>
                  </a:lnTo>
                  <a:lnTo>
                    <a:pt x="387249" y="279978"/>
                  </a:lnTo>
                  <a:lnTo>
                    <a:pt x="387313" y="279684"/>
                  </a:lnTo>
                  <a:lnTo>
                    <a:pt x="387332" y="279375"/>
                  </a:lnTo>
                  <a:lnTo>
                    <a:pt x="387328" y="278735"/>
                  </a:lnTo>
                  <a:lnTo>
                    <a:pt x="387347" y="278423"/>
                  </a:lnTo>
                  <a:lnTo>
                    <a:pt x="387366" y="278227"/>
                  </a:lnTo>
                  <a:lnTo>
                    <a:pt x="387381" y="278028"/>
                  </a:lnTo>
                  <a:lnTo>
                    <a:pt x="387407" y="277833"/>
                  </a:lnTo>
                  <a:lnTo>
                    <a:pt x="387445" y="277647"/>
                  </a:lnTo>
                  <a:lnTo>
                    <a:pt x="387513" y="277479"/>
                  </a:lnTo>
                  <a:lnTo>
                    <a:pt x="387713" y="277279"/>
                  </a:lnTo>
                  <a:lnTo>
                    <a:pt x="388008" y="277139"/>
                  </a:lnTo>
                  <a:lnTo>
                    <a:pt x="388699" y="276903"/>
                  </a:lnTo>
                  <a:lnTo>
                    <a:pt x="389001" y="276740"/>
                  </a:lnTo>
                  <a:lnTo>
                    <a:pt x="389322" y="276481"/>
                  </a:lnTo>
                  <a:lnTo>
                    <a:pt x="389617" y="276186"/>
                  </a:lnTo>
                  <a:lnTo>
                    <a:pt x="389896" y="275869"/>
                  </a:lnTo>
                  <a:lnTo>
                    <a:pt x="390164" y="275538"/>
                  </a:lnTo>
                  <a:lnTo>
                    <a:pt x="390425" y="275206"/>
                  </a:lnTo>
                  <a:lnTo>
                    <a:pt x="390629" y="274930"/>
                  </a:lnTo>
                  <a:lnTo>
                    <a:pt x="390738" y="274753"/>
                  </a:lnTo>
                  <a:lnTo>
                    <a:pt x="391003" y="274336"/>
                  </a:lnTo>
                  <a:lnTo>
                    <a:pt x="391203" y="274059"/>
                  </a:lnTo>
                  <a:lnTo>
                    <a:pt x="391433" y="273818"/>
                  </a:lnTo>
                  <a:lnTo>
                    <a:pt x="391667" y="273651"/>
                  </a:lnTo>
                  <a:lnTo>
                    <a:pt x="391932" y="273515"/>
                  </a:lnTo>
                  <a:lnTo>
                    <a:pt x="392200" y="273388"/>
                  </a:lnTo>
                  <a:lnTo>
                    <a:pt x="392461" y="273247"/>
                  </a:lnTo>
                  <a:lnTo>
                    <a:pt x="392695" y="273079"/>
                  </a:lnTo>
                  <a:lnTo>
                    <a:pt x="392891" y="272875"/>
                  </a:lnTo>
                  <a:lnTo>
                    <a:pt x="393065" y="272648"/>
                  </a:lnTo>
                  <a:lnTo>
                    <a:pt x="393227" y="272403"/>
                  </a:lnTo>
                  <a:lnTo>
                    <a:pt x="393544" y="271913"/>
                  </a:lnTo>
                  <a:lnTo>
                    <a:pt x="393763" y="271560"/>
                  </a:lnTo>
                  <a:lnTo>
                    <a:pt x="394164" y="270820"/>
                  </a:lnTo>
                  <a:lnTo>
                    <a:pt x="394383" y="270466"/>
                  </a:lnTo>
                  <a:lnTo>
                    <a:pt x="394632" y="270144"/>
                  </a:lnTo>
                  <a:lnTo>
                    <a:pt x="394787" y="269986"/>
                  </a:lnTo>
                  <a:lnTo>
                    <a:pt x="394949" y="269827"/>
                  </a:lnTo>
                  <a:lnTo>
                    <a:pt x="395115" y="269677"/>
                  </a:lnTo>
                  <a:lnTo>
                    <a:pt x="395289" y="269532"/>
                  </a:lnTo>
                  <a:lnTo>
                    <a:pt x="395467" y="269400"/>
                  </a:lnTo>
                  <a:lnTo>
                    <a:pt x="395580" y="269269"/>
                  </a:lnTo>
                  <a:lnTo>
                    <a:pt x="395686" y="269133"/>
                  </a:lnTo>
                  <a:lnTo>
                    <a:pt x="395784" y="268992"/>
                  </a:lnTo>
                  <a:lnTo>
                    <a:pt x="395871" y="268842"/>
                  </a:lnTo>
                  <a:lnTo>
                    <a:pt x="395950" y="268693"/>
                  </a:lnTo>
                  <a:lnTo>
                    <a:pt x="396022" y="268543"/>
                  </a:lnTo>
                  <a:lnTo>
                    <a:pt x="396086" y="268389"/>
                  </a:lnTo>
                  <a:lnTo>
                    <a:pt x="396139" y="268226"/>
                  </a:lnTo>
                  <a:lnTo>
                    <a:pt x="396181" y="268067"/>
                  </a:lnTo>
                  <a:lnTo>
                    <a:pt x="396199" y="267904"/>
                  </a:lnTo>
                  <a:lnTo>
                    <a:pt x="396199" y="267713"/>
                  </a:lnTo>
                  <a:lnTo>
                    <a:pt x="396169" y="267518"/>
                  </a:lnTo>
                  <a:lnTo>
                    <a:pt x="396124" y="267323"/>
                  </a:lnTo>
                  <a:lnTo>
                    <a:pt x="396056" y="267132"/>
                  </a:lnTo>
                  <a:lnTo>
                    <a:pt x="395980" y="266951"/>
                  </a:lnTo>
                  <a:lnTo>
                    <a:pt x="395897" y="266815"/>
                  </a:lnTo>
                  <a:lnTo>
                    <a:pt x="395591" y="266443"/>
                  </a:lnTo>
                  <a:lnTo>
                    <a:pt x="395516" y="266311"/>
                  </a:lnTo>
                  <a:lnTo>
                    <a:pt x="395452" y="266080"/>
                  </a:lnTo>
                  <a:lnTo>
                    <a:pt x="395429" y="265826"/>
                  </a:lnTo>
                  <a:lnTo>
                    <a:pt x="395433" y="265568"/>
                  </a:lnTo>
                  <a:lnTo>
                    <a:pt x="395459" y="265041"/>
                  </a:lnTo>
                  <a:lnTo>
                    <a:pt x="395463" y="264710"/>
                  </a:lnTo>
                  <a:lnTo>
                    <a:pt x="395470" y="264375"/>
                  </a:lnTo>
                  <a:lnTo>
                    <a:pt x="395489" y="264044"/>
                  </a:lnTo>
                  <a:lnTo>
                    <a:pt x="395537" y="263589"/>
                  </a:lnTo>
                  <a:lnTo>
                    <a:pt x="395565" y="263381"/>
                  </a:lnTo>
                  <a:lnTo>
                    <a:pt x="395603" y="263141"/>
                  </a:lnTo>
                  <a:lnTo>
                    <a:pt x="395705" y="262669"/>
                  </a:lnTo>
                  <a:lnTo>
                    <a:pt x="395822" y="262197"/>
                  </a:lnTo>
                  <a:lnTo>
                    <a:pt x="395897" y="261912"/>
                  </a:lnTo>
                  <a:lnTo>
                    <a:pt x="396158" y="261063"/>
                  </a:lnTo>
                  <a:lnTo>
                    <a:pt x="396237" y="260778"/>
                  </a:lnTo>
                  <a:lnTo>
                    <a:pt x="396294" y="260555"/>
                  </a:lnTo>
                  <a:lnTo>
                    <a:pt x="396343" y="260338"/>
                  </a:lnTo>
                  <a:lnTo>
                    <a:pt x="396388" y="260115"/>
                  </a:lnTo>
                  <a:lnTo>
                    <a:pt x="396490" y="259671"/>
                  </a:lnTo>
                  <a:lnTo>
                    <a:pt x="396679" y="258945"/>
                  </a:lnTo>
                  <a:lnTo>
                    <a:pt x="396781" y="258582"/>
                  </a:lnTo>
                  <a:lnTo>
                    <a:pt x="396996" y="257857"/>
                  </a:lnTo>
                  <a:lnTo>
                    <a:pt x="397129" y="257485"/>
                  </a:lnTo>
                  <a:lnTo>
                    <a:pt x="397249" y="257108"/>
                  </a:lnTo>
                  <a:lnTo>
                    <a:pt x="397366" y="256732"/>
                  </a:lnTo>
                  <a:lnTo>
                    <a:pt x="397476" y="256351"/>
                  </a:lnTo>
                  <a:lnTo>
                    <a:pt x="397578" y="255965"/>
                  </a:lnTo>
                  <a:lnTo>
                    <a:pt x="397657" y="255639"/>
                  </a:lnTo>
                  <a:lnTo>
                    <a:pt x="397733" y="255308"/>
                  </a:lnTo>
                  <a:lnTo>
                    <a:pt x="397865" y="254645"/>
                  </a:lnTo>
                  <a:lnTo>
                    <a:pt x="397967" y="253997"/>
                  </a:lnTo>
                  <a:lnTo>
                    <a:pt x="398012" y="253679"/>
                  </a:lnTo>
                  <a:lnTo>
                    <a:pt x="398050" y="253362"/>
                  </a:lnTo>
                  <a:lnTo>
                    <a:pt x="398080" y="253044"/>
                  </a:lnTo>
                  <a:lnTo>
                    <a:pt x="398103" y="252727"/>
                  </a:lnTo>
                  <a:lnTo>
                    <a:pt x="398114" y="252491"/>
                  </a:lnTo>
                  <a:lnTo>
                    <a:pt x="398118" y="252255"/>
                  </a:lnTo>
                  <a:lnTo>
                    <a:pt x="398122" y="251543"/>
                  </a:lnTo>
                  <a:lnTo>
                    <a:pt x="398129" y="251257"/>
                  </a:lnTo>
                  <a:lnTo>
                    <a:pt x="398137" y="250509"/>
                  </a:lnTo>
                  <a:lnTo>
                    <a:pt x="398133" y="249874"/>
                  </a:lnTo>
                  <a:lnTo>
                    <a:pt x="398141" y="249561"/>
                  </a:lnTo>
                  <a:lnTo>
                    <a:pt x="398159" y="249243"/>
                  </a:lnTo>
                  <a:lnTo>
                    <a:pt x="398186" y="249007"/>
                  </a:lnTo>
                  <a:lnTo>
                    <a:pt x="398303" y="248295"/>
                  </a:lnTo>
                  <a:lnTo>
                    <a:pt x="398337" y="248059"/>
                  </a:lnTo>
                  <a:lnTo>
                    <a:pt x="398363" y="247792"/>
                  </a:lnTo>
                  <a:lnTo>
                    <a:pt x="398386" y="247520"/>
                  </a:lnTo>
                  <a:lnTo>
                    <a:pt x="398416" y="246984"/>
                  </a:lnTo>
                  <a:lnTo>
                    <a:pt x="398435" y="246712"/>
                  </a:lnTo>
                  <a:lnTo>
                    <a:pt x="398446" y="246458"/>
                  </a:lnTo>
                  <a:lnTo>
                    <a:pt x="398462" y="245946"/>
                  </a:lnTo>
                  <a:lnTo>
                    <a:pt x="398511" y="245574"/>
                  </a:lnTo>
                  <a:lnTo>
                    <a:pt x="398511" y="245429"/>
                  </a:lnTo>
                  <a:lnTo>
                    <a:pt x="398526" y="245279"/>
                  </a:lnTo>
                  <a:lnTo>
                    <a:pt x="398549" y="245129"/>
                  </a:lnTo>
                  <a:lnTo>
                    <a:pt x="398579" y="244984"/>
                  </a:lnTo>
                  <a:lnTo>
                    <a:pt x="398858" y="244354"/>
                  </a:lnTo>
                  <a:lnTo>
                    <a:pt x="399595" y="243610"/>
                  </a:lnTo>
                  <a:lnTo>
                    <a:pt x="399953" y="243447"/>
                  </a:lnTo>
                  <a:lnTo>
                    <a:pt x="400105" y="243370"/>
                  </a:lnTo>
                  <a:lnTo>
                    <a:pt x="400690" y="243052"/>
                  </a:lnTo>
                  <a:lnTo>
                    <a:pt x="401162" y="242834"/>
                  </a:lnTo>
                  <a:lnTo>
                    <a:pt x="401313" y="242757"/>
                  </a:lnTo>
                  <a:lnTo>
                    <a:pt x="401453" y="242662"/>
                  </a:lnTo>
                  <a:lnTo>
                    <a:pt x="401702" y="242426"/>
                  </a:lnTo>
                  <a:lnTo>
                    <a:pt x="401812" y="242290"/>
                  </a:lnTo>
                  <a:lnTo>
                    <a:pt x="401917" y="242154"/>
                  </a:lnTo>
                  <a:lnTo>
                    <a:pt x="402019" y="242013"/>
                  </a:lnTo>
                  <a:lnTo>
                    <a:pt x="402193" y="241759"/>
                  </a:lnTo>
                  <a:lnTo>
                    <a:pt x="402269" y="241632"/>
                  </a:lnTo>
                  <a:lnTo>
                    <a:pt x="402344" y="241496"/>
                  </a:lnTo>
                  <a:lnTo>
                    <a:pt x="402408" y="241360"/>
                  </a:lnTo>
                  <a:lnTo>
                    <a:pt x="402465" y="241211"/>
                  </a:lnTo>
                  <a:lnTo>
                    <a:pt x="402514" y="241056"/>
                  </a:lnTo>
                  <a:lnTo>
                    <a:pt x="402556" y="240898"/>
                  </a:lnTo>
                  <a:lnTo>
                    <a:pt x="402623" y="240580"/>
                  </a:lnTo>
                  <a:lnTo>
                    <a:pt x="402650" y="240349"/>
                  </a:lnTo>
                  <a:lnTo>
                    <a:pt x="402654" y="239877"/>
                  </a:lnTo>
                  <a:lnTo>
                    <a:pt x="402676" y="239650"/>
                  </a:lnTo>
                  <a:lnTo>
                    <a:pt x="402741" y="239442"/>
                  </a:lnTo>
                  <a:lnTo>
                    <a:pt x="402858" y="239283"/>
                  </a:lnTo>
                  <a:lnTo>
                    <a:pt x="403024" y="239133"/>
                  </a:lnTo>
                  <a:lnTo>
                    <a:pt x="403194" y="238993"/>
                  </a:lnTo>
                  <a:lnTo>
                    <a:pt x="403224" y="237677"/>
                  </a:lnTo>
                  <a:lnTo>
                    <a:pt x="403303" y="237487"/>
                  </a:lnTo>
                  <a:lnTo>
                    <a:pt x="403375" y="237296"/>
                  </a:lnTo>
                  <a:lnTo>
                    <a:pt x="403454" y="237106"/>
                  </a:lnTo>
                  <a:lnTo>
                    <a:pt x="403558" y="236892"/>
                  </a:lnTo>
                  <a:lnTo>
                    <a:pt x="403741" y="236630"/>
                  </a:lnTo>
                  <a:lnTo>
                    <a:pt x="403972" y="236412"/>
                  </a:lnTo>
                  <a:lnTo>
                    <a:pt x="404085" y="235999"/>
                  </a:lnTo>
                  <a:lnTo>
                    <a:pt x="403915" y="234992"/>
                  </a:lnTo>
                  <a:lnTo>
                    <a:pt x="403655" y="234448"/>
                  </a:lnTo>
                  <a:lnTo>
                    <a:pt x="403383" y="233795"/>
                  </a:lnTo>
                  <a:lnTo>
                    <a:pt x="403311" y="233273"/>
                  </a:lnTo>
                  <a:lnTo>
                    <a:pt x="402997" y="232489"/>
                  </a:lnTo>
                  <a:lnTo>
                    <a:pt x="402525" y="232071"/>
                  </a:lnTo>
                  <a:lnTo>
                    <a:pt x="402287" y="231867"/>
                  </a:lnTo>
                  <a:lnTo>
                    <a:pt x="402042" y="231663"/>
                  </a:lnTo>
                  <a:lnTo>
                    <a:pt x="401604" y="231319"/>
                  </a:lnTo>
                  <a:lnTo>
                    <a:pt x="401207" y="231037"/>
                  </a:lnTo>
                  <a:lnTo>
                    <a:pt x="401011" y="230892"/>
                  </a:lnTo>
                  <a:lnTo>
                    <a:pt x="400822" y="230738"/>
                  </a:lnTo>
                  <a:lnTo>
                    <a:pt x="400486" y="230434"/>
                  </a:lnTo>
                  <a:lnTo>
                    <a:pt x="400278" y="230216"/>
                  </a:lnTo>
                  <a:lnTo>
                    <a:pt x="400074" y="229953"/>
                  </a:lnTo>
                  <a:lnTo>
                    <a:pt x="399984" y="229817"/>
                  </a:lnTo>
                  <a:lnTo>
                    <a:pt x="399897" y="229677"/>
                  </a:lnTo>
                  <a:lnTo>
                    <a:pt x="399818" y="229532"/>
                  </a:lnTo>
                  <a:lnTo>
                    <a:pt x="399749" y="229386"/>
                  </a:lnTo>
                  <a:lnTo>
                    <a:pt x="399699" y="229254"/>
                  </a:lnTo>
                  <a:lnTo>
                    <a:pt x="399640" y="229087"/>
                  </a:lnTo>
                  <a:lnTo>
                    <a:pt x="399553" y="228779"/>
                  </a:lnTo>
                  <a:lnTo>
                    <a:pt x="399512" y="228597"/>
                  </a:lnTo>
                  <a:lnTo>
                    <a:pt x="399478" y="228416"/>
                  </a:lnTo>
                  <a:lnTo>
                    <a:pt x="399451" y="228230"/>
                  </a:lnTo>
                  <a:lnTo>
                    <a:pt x="399429" y="228048"/>
                  </a:lnTo>
                  <a:lnTo>
                    <a:pt x="399379" y="227531"/>
                  </a:lnTo>
                  <a:lnTo>
                    <a:pt x="399372" y="227364"/>
                  </a:lnTo>
                  <a:lnTo>
                    <a:pt x="399372" y="227196"/>
                  </a:lnTo>
                  <a:lnTo>
                    <a:pt x="399387" y="227033"/>
                  </a:lnTo>
                  <a:lnTo>
                    <a:pt x="399425" y="226847"/>
                  </a:lnTo>
                  <a:lnTo>
                    <a:pt x="399489" y="226665"/>
                  </a:lnTo>
                  <a:lnTo>
                    <a:pt x="399564" y="226484"/>
                  </a:lnTo>
                  <a:lnTo>
                    <a:pt x="399644" y="226307"/>
                  </a:lnTo>
                  <a:lnTo>
                    <a:pt x="399716" y="226125"/>
                  </a:lnTo>
                  <a:lnTo>
                    <a:pt x="399912" y="225527"/>
                  </a:lnTo>
                  <a:lnTo>
                    <a:pt x="400018" y="225227"/>
                  </a:lnTo>
                  <a:lnTo>
                    <a:pt x="400074" y="225078"/>
                  </a:lnTo>
                  <a:lnTo>
                    <a:pt x="400252" y="224629"/>
                  </a:lnTo>
                  <a:lnTo>
                    <a:pt x="400320" y="224479"/>
                  </a:lnTo>
                  <a:lnTo>
                    <a:pt x="400395" y="224334"/>
                  </a:lnTo>
                  <a:lnTo>
                    <a:pt x="400467" y="224184"/>
                  </a:lnTo>
                  <a:lnTo>
                    <a:pt x="400531" y="224035"/>
                  </a:lnTo>
                  <a:lnTo>
                    <a:pt x="400580" y="223880"/>
                  </a:lnTo>
                  <a:lnTo>
                    <a:pt x="400607" y="223654"/>
                  </a:lnTo>
                  <a:lnTo>
                    <a:pt x="400595" y="223418"/>
                  </a:lnTo>
                  <a:lnTo>
                    <a:pt x="400569" y="223177"/>
                  </a:lnTo>
                  <a:lnTo>
                    <a:pt x="400535" y="222933"/>
                  </a:lnTo>
                  <a:lnTo>
                    <a:pt x="400520" y="222692"/>
                  </a:lnTo>
                  <a:lnTo>
                    <a:pt x="400520" y="222533"/>
                  </a:lnTo>
                  <a:lnTo>
                    <a:pt x="400535" y="222216"/>
                  </a:lnTo>
                  <a:lnTo>
                    <a:pt x="400539" y="222062"/>
                  </a:lnTo>
                  <a:lnTo>
                    <a:pt x="400531" y="221903"/>
                  </a:lnTo>
                  <a:lnTo>
                    <a:pt x="400509" y="221708"/>
                  </a:lnTo>
                  <a:lnTo>
                    <a:pt x="400475" y="221517"/>
                  </a:lnTo>
                  <a:lnTo>
                    <a:pt x="400429" y="221332"/>
                  </a:lnTo>
                  <a:lnTo>
                    <a:pt x="400388" y="221141"/>
                  </a:lnTo>
                  <a:lnTo>
                    <a:pt x="400350" y="220946"/>
                  </a:lnTo>
                  <a:lnTo>
                    <a:pt x="400327" y="220805"/>
                  </a:lnTo>
                  <a:lnTo>
                    <a:pt x="400267" y="220375"/>
                  </a:lnTo>
                  <a:lnTo>
                    <a:pt x="400161" y="219740"/>
                  </a:lnTo>
                  <a:lnTo>
                    <a:pt x="400071" y="219250"/>
                  </a:lnTo>
                  <a:lnTo>
                    <a:pt x="400029" y="219000"/>
                  </a:lnTo>
                  <a:lnTo>
                    <a:pt x="399984" y="218765"/>
                  </a:lnTo>
                  <a:lnTo>
                    <a:pt x="399931" y="218529"/>
                  </a:lnTo>
                  <a:lnTo>
                    <a:pt x="399882" y="218288"/>
                  </a:lnTo>
                  <a:lnTo>
                    <a:pt x="399840" y="218052"/>
                  </a:lnTo>
                  <a:lnTo>
                    <a:pt x="399810" y="217812"/>
                  </a:lnTo>
                  <a:lnTo>
                    <a:pt x="399780" y="217445"/>
                  </a:lnTo>
                  <a:lnTo>
                    <a:pt x="399768" y="217263"/>
                  </a:lnTo>
                  <a:lnTo>
                    <a:pt x="399772" y="217082"/>
                  </a:lnTo>
                  <a:lnTo>
                    <a:pt x="399787" y="216900"/>
                  </a:lnTo>
                  <a:lnTo>
                    <a:pt x="399814" y="216724"/>
                  </a:lnTo>
                  <a:lnTo>
                    <a:pt x="399855" y="216547"/>
                  </a:lnTo>
                  <a:lnTo>
                    <a:pt x="399908" y="216370"/>
                  </a:lnTo>
                  <a:lnTo>
                    <a:pt x="399969" y="216198"/>
                  </a:lnTo>
                  <a:lnTo>
                    <a:pt x="400036" y="216034"/>
                  </a:lnTo>
                  <a:lnTo>
                    <a:pt x="400112" y="215875"/>
                  </a:lnTo>
                  <a:lnTo>
                    <a:pt x="400195" y="215726"/>
                  </a:lnTo>
                  <a:lnTo>
                    <a:pt x="400384" y="215431"/>
                  </a:lnTo>
                  <a:lnTo>
                    <a:pt x="400569" y="215168"/>
                  </a:lnTo>
                  <a:lnTo>
                    <a:pt x="400845" y="214823"/>
                  </a:lnTo>
                  <a:lnTo>
                    <a:pt x="401109" y="214379"/>
                  </a:lnTo>
                  <a:lnTo>
                    <a:pt x="401256" y="214030"/>
                  </a:lnTo>
                  <a:lnTo>
                    <a:pt x="401328" y="213776"/>
                  </a:lnTo>
                  <a:lnTo>
                    <a:pt x="401377" y="213522"/>
                  </a:lnTo>
                  <a:lnTo>
                    <a:pt x="401306" y="213241"/>
                  </a:lnTo>
                  <a:lnTo>
                    <a:pt x="401260" y="212973"/>
                  </a:lnTo>
                  <a:lnTo>
                    <a:pt x="401238" y="212705"/>
                  </a:lnTo>
                  <a:lnTo>
                    <a:pt x="401223" y="212161"/>
                  </a:lnTo>
                  <a:lnTo>
                    <a:pt x="401207" y="211894"/>
                  </a:lnTo>
                  <a:lnTo>
                    <a:pt x="401188" y="211653"/>
                  </a:lnTo>
                  <a:lnTo>
                    <a:pt x="401143" y="211177"/>
                  </a:lnTo>
                  <a:lnTo>
                    <a:pt x="401124" y="210941"/>
                  </a:lnTo>
                  <a:lnTo>
                    <a:pt x="401109" y="210701"/>
                  </a:lnTo>
                  <a:lnTo>
                    <a:pt x="401105" y="210506"/>
                  </a:lnTo>
                  <a:lnTo>
                    <a:pt x="401105" y="210107"/>
                  </a:lnTo>
                  <a:lnTo>
                    <a:pt x="401098" y="209907"/>
                  </a:lnTo>
                  <a:lnTo>
                    <a:pt x="401086" y="209712"/>
                  </a:lnTo>
                  <a:lnTo>
                    <a:pt x="401060" y="209522"/>
                  </a:lnTo>
                  <a:lnTo>
                    <a:pt x="401026" y="209331"/>
                  </a:lnTo>
                  <a:lnTo>
                    <a:pt x="400943" y="208950"/>
                  </a:lnTo>
                  <a:lnTo>
                    <a:pt x="400852" y="208497"/>
                  </a:lnTo>
                  <a:lnTo>
                    <a:pt x="400739" y="207975"/>
                  </a:lnTo>
                  <a:lnTo>
                    <a:pt x="400690" y="207712"/>
                  </a:lnTo>
                  <a:lnTo>
                    <a:pt x="400648" y="207449"/>
                  </a:lnTo>
                  <a:lnTo>
                    <a:pt x="400618" y="207213"/>
                  </a:lnTo>
                  <a:lnTo>
                    <a:pt x="400569" y="206737"/>
                  </a:lnTo>
                  <a:lnTo>
                    <a:pt x="400554" y="206497"/>
                  </a:lnTo>
                  <a:lnTo>
                    <a:pt x="400550" y="206261"/>
                  </a:lnTo>
                  <a:lnTo>
                    <a:pt x="400558" y="206039"/>
                  </a:lnTo>
                  <a:lnTo>
                    <a:pt x="400599" y="205594"/>
                  </a:lnTo>
                  <a:lnTo>
                    <a:pt x="400626" y="205376"/>
                  </a:lnTo>
                  <a:lnTo>
                    <a:pt x="400648" y="205154"/>
                  </a:lnTo>
                  <a:lnTo>
                    <a:pt x="400720" y="204274"/>
                  </a:lnTo>
                  <a:lnTo>
                    <a:pt x="400750" y="203689"/>
                  </a:lnTo>
                  <a:lnTo>
                    <a:pt x="400754" y="203399"/>
                  </a:lnTo>
                  <a:lnTo>
                    <a:pt x="400750" y="203104"/>
                  </a:lnTo>
                  <a:lnTo>
                    <a:pt x="400735" y="202519"/>
                  </a:lnTo>
                  <a:lnTo>
                    <a:pt x="400735" y="201980"/>
                  </a:lnTo>
                  <a:lnTo>
                    <a:pt x="400747" y="201490"/>
                  </a:lnTo>
                  <a:lnTo>
                    <a:pt x="400762" y="200569"/>
                  </a:lnTo>
                  <a:lnTo>
                    <a:pt x="400769" y="200356"/>
                  </a:lnTo>
                  <a:lnTo>
                    <a:pt x="400769" y="199739"/>
                  </a:lnTo>
                  <a:lnTo>
                    <a:pt x="400762" y="199358"/>
                  </a:lnTo>
                  <a:lnTo>
                    <a:pt x="400747" y="198982"/>
                  </a:lnTo>
                  <a:lnTo>
                    <a:pt x="400731" y="198732"/>
                  </a:lnTo>
                  <a:lnTo>
                    <a:pt x="400713" y="198488"/>
                  </a:lnTo>
                  <a:lnTo>
                    <a:pt x="400667" y="197998"/>
                  </a:lnTo>
                  <a:lnTo>
                    <a:pt x="400622" y="196909"/>
                  </a:lnTo>
                  <a:lnTo>
                    <a:pt x="400599" y="196737"/>
                  </a:lnTo>
                  <a:lnTo>
                    <a:pt x="400592" y="196483"/>
                  </a:lnTo>
                  <a:lnTo>
                    <a:pt x="400577" y="196224"/>
                  </a:lnTo>
                  <a:lnTo>
                    <a:pt x="400531" y="195177"/>
                  </a:lnTo>
                  <a:lnTo>
                    <a:pt x="400512" y="193948"/>
                  </a:lnTo>
                  <a:lnTo>
                    <a:pt x="400512" y="193776"/>
                  </a:lnTo>
                  <a:lnTo>
                    <a:pt x="400505" y="193426"/>
                  </a:lnTo>
                  <a:lnTo>
                    <a:pt x="400497" y="193250"/>
                  </a:lnTo>
                  <a:lnTo>
                    <a:pt x="400478" y="192959"/>
                  </a:lnTo>
                  <a:lnTo>
                    <a:pt x="400444" y="192719"/>
                  </a:lnTo>
                  <a:lnTo>
                    <a:pt x="400403" y="192374"/>
                  </a:lnTo>
                  <a:lnTo>
                    <a:pt x="400830" y="191807"/>
                  </a:lnTo>
                  <a:lnTo>
                    <a:pt x="401177" y="191862"/>
                  </a:lnTo>
                  <a:lnTo>
                    <a:pt x="401317" y="191921"/>
                  </a:lnTo>
                  <a:lnTo>
                    <a:pt x="401449" y="192011"/>
                  </a:lnTo>
                  <a:lnTo>
                    <a:pt x="401706" y="192215"/>
                  </a:lnTo>
                  <a:lnTo>
                    <a:pt x="401842" y="192306"/>
                  </a:lnTo>
                  <a:lnTo>
                    <a:pt x="401989" y="192383"/>
                  </a:lnTo>
                  <a:lnTo>
                    <a:pt x="402140" y="192456"/>
                  </a:lnTo>
                  <a:lnTo>
                    <a:pt x="402442" y="192592"/>
                  </a:lnTo>
                  <a:lnTo>
                    <a:pt x="402586" y="192678"/>
                  </a:lnTo>
                  <a:lnTo>
                    <a:pt x="402722" y="192778"/>
                  </a:lnTo>
                  <a:lnTo>
                    <a:pt x="403111" y="193132"/>
                  </a:lnTo>
                  <a:lnTo>
                    <a:pt x="403247" y="193240"/>
                  </a:lnTo>
                  <a:lnTo>
                    <a:pt x="403417" y="193354"/>
                  </a:lnTo>
                  <a:lnTo>
                    <a:pt x="403968" y="193658"/>
                  </a:lnTo>
                  <a:lnTo>
                    <a:pt x="404425" y="193961"/>
                  </a:lnTo>
                  <a:lnTo>
                    <a:pt x="404565" y="194066"/>
                  </a:lnTo>
                  <a:lnTo>
                    <a:pt x="404935" y="194510"/>
                  </a:lnTo>
                  <a:lnTo>
                    <a:pt x="405109" y="194855"/>
                  </a:lnTo>
                  <a:lnTo>
                    <a:pt x="405456" y="195336"/>
                  </a:lnTo>
                  <a:lnTo>
                    <a:pt x="405577" y="195467"/>
                  </a:lnTo>
                  <a:lnTo>
                    <a:pt x="405709" y="195590"/>
                  </a:lnTo>
                  <a:lnTo>
                    <a:pt x="405981" y="195825"/>
                  </a:lnTo>
                  <a:lnTo>
                    <a:pt x="406646" y="196415"/>
                  </a:lnTo>
                  <a:lnTo>
                    <a:pt x="407008" y="196905"/>
                  </a:lnTo>
                  <a:lnTo>
                    <a:pt x="407129" y="197032"/>
                  </a:lnTo>
                  <a:lnTo>
                    <a:pt x="407632" y="197508"/>
                  </a:lnTo>
                  <a:lnTo>
                    <a:pt x="408017" y="197989"/>
                  </a:lnTo>
                  <a:lnTo>
                    <a:pt x="408179" y="198243"/>
                  </a:lnTo>
                  <a:lnTo>
                    <a:pt x="408402" y="198628"/>
                  </a:lnTo>
                  <a:lnTo>
                    <a:pt x="408678" y="199109"/>
                  </a:lnTo>
                  <a:lnTo>
                    <a:pt x="408885" y="199467"/>
                  </a:lnTo>
                  <a:lnTo>
                    <a:pt x="409305" y="200206"/>
                  </a:lnTo>
                  <a:lnTo>
                    <a:pt x="409372" y="200338"/>
                  </a:lnTo>
                  <a:lnTo>
                    <a:pt x="409437" y="200469"/>
                  </a:lnTo>
                  <a:lnTo>
                    <a:pt x="409535" y="200705"/>
                  </a:lnTo>
                  <a:lnTo>
                    <a:pt x="409663" y="201063"/>
                  </a:lnTo>
                  <a:lnTo>
                    <a:pt x="409697" y="201199"/>
                  </a:lnTo>
                  <a:lnTo>
                    <a:pt x="409758" y="201481"/>
                  </a:lnTo>
                  <a:lnTo>
                    <a:pt x="409796" y="201612"/>
                  </a:lnTo>
                  <a:lnTo>
                    <a:pt x="409848" y="201739"/>
                  </a:lnTo>
                  <a:lnTo>
                    <a:pt x="409996" y="201925"/>
                  </a:lnTo>
                  <a:lnTo>
                    <a:pt x="410203" y="202097"/>
                  </a:lnTo>
                  <a:lnTo>
                    <a:pt x="410419" y="202256"/>
                  </a:lnTo>
                  <a:lnTo>
                    <a:pt x="410109" y="203045"/>
                  </a:lnTo>
                  <a:lnTo>
                    <a:pt x="410098" y="203172"/>
                  </a:lnTo>
                  <a:lnTo>
                    <a:pt x="410098" y="203308"/>
                  </a:lnTo>
                  <a:lnTo>
                    <a:pt x="410113" y="203440"/>
                  </a:lnTo>
                  <a:lnTo>
                    <a:pt x="410098" y="204905"/>
                  </a:lnTo>
                  <a:lnTo>
                    <a:pt x="410188" y="205372"/>
                  </a:lnTo>
                  <a:lnTo>
                    <a:pt x="410177" y="205785"/>
                  </a:lnTo>
                  <a:lnTo>
                    <a:pt x="410218" y="205948"/>
                  </a:lnTo>
                  <a:lnTo>
                    <a:pt x="410287" y="206102"/>
                  </a:lnTo>
                  <a:lnTo>
                    <a:pt x="410366" y="206261"/>
                  </a:lnTo>
                  <a:lnTo>
                    <a:pt x="410434" y="206420"/>
                  </a:lnTo>
                  <a:lnTo>
                    <a:pt x="410479" y="206583"/>
                  </a:lnTo>
                  <a:lnTo>
                    <a:pt x="410490" y="206714"/>
                  </a:lnTo>
                  <a:lnTo>
                    <a:pt x="410487" y="206846"/>
                  </a:lnTo>
                  <a:lnTo>
                    <a:pt x="410475" y="206982"/>
                  </a:lnTo>
                  <a:lnTo>
                    <a:pt x="410468" y="207118"/>
                  </a:lnTo>
                  <a:lnTo>
                    <a:pt x="410468" y="207254"/>
                  </a:lnTo>
                  <a:lnTo>
                    <a:pt x="410487" y="207494"/>
                  </a:lnTo>
                  <a:lnTo>
                    <a:pt x="410540" y="207848"/>
                  </a:lnTo>
                  <a:lnTo>
                    <a:pt x="410592" y="208030"/>
                  </a:lnTo>
                  <a:lnTo>
                    <a:pt x="410664" y="208206"/>
                  </a:lnTo>
                  <a:lnTo>
                    <a:pt x="410917" y="208723"/>
                  </a:lnTo>
                  <a:lnTo>
                    <a:pt x="411008" y="208927"/>
                  </a:lnTo>
                  <a:lnTo>
                    <a:pt x="411102" y="209123"/>
                  </a:lnTo>
                  <a:lnTo>
                    <a:pt x="411374" y="209721"/>
                  </a:lnTo>
                  <a:lnTo>
                    <a:pt x="411548" y="210116"/>
                  </a:lnTo>
                  <a:lnTo>
                    <a:pt x="411635" y="210315"/>
                  </a:lnTo>
                  <a:lnTo>
                    <a:pt x="411714" y="210515"/>
                  </a:lnTo>
                  <a:lnTo>
                    <a:pt x="411793" y="210719"/>
                  </a:lnTo>
                  <a:lnTo>
                    <a:pt x="411858" y="210909"/>
                  </a:lnTo>
                  <a:lnTo>
                    <a:pt x="412035" y="211481"/>
                  </a:lnTo>
                  <a:lnTo>
                    <a:pt x="412179" y="211962"/>
                  </a:lnTo>
                  <a:lnTo>
                    <a:pt x="412315" y="212388"/>
                  </a:lnTo>
                  <a:lnTo>
                    <a:pt x="412379" y="212601"/>
                  </a:lnTo>
                  <a:lnTo>
                    <a:pt x="412432" y="212832"/>
                  </a:lnTo>
                  <a:lnTo>
                    <a:pt x="412496" y="213055"/>
                  </a:lnTo>
                  <a:lnTo>
                    <a:pt x="412579" y="213236"/>
                  </a:lnTo>
                  <a:lnTo>
                    <a:pt x="412602" y="213408"/>
                  </a:lnTo>
                  <a:lnTo>
                    <a:pt x="412658" y="213758"/>
                  </a:lnTo>
                  <a:lnTo>
                    <a:pt x="412760" y="214247"/>
                  </a:lnTo>
                  <a:lnTo>
                    <a:pt x="412874" y="214674"/>
                  </a:lnTo>
                  <a:lnTo>
                    <a:pt x="412960" y="214987"/>
                  </a:lnTo>
                  <a:lnTo>
                    <a:pt x="413059" y="215322"/>
                  </a:lnTo>
                  <a:lnTo>
                    <a:pt x="413115" y="215490"/>
                  </a:lnTo>
                  <a:lnTo>
                    <a:pt x="413176" y="215653"/>
                  </a:lnTo>
                  <a:lnTo>
                    <a:pt x="413308" y="215971"/>
                  </a:lnTo>
                  <a:lnTo>
                    <a:pt x="413380" y="216125"/>
                  </a:lnTo>
                  <a:lnTo>
                    <a:pt x="413463" y="216275"/>
                  </a:lnTo>
                  <a:lnTo>
                    <a:pt x="413761" y="216619"/>
                  </a:lnTo>
                  <a:lnTo>
                    <a:pt x="414105" y="216896"/>
                  </a:lnTo>
                  <a:lnTo>
                    <a:pt x="414267" y="217050"/>
                  </a:lnTo>
                  <a:lnTo>
                    <a:pt x="414875" y="217436"/>
                  </a:lnTo>
                  <a:lnTo>
                    <a:pt x="415117" y="217513"/>
                  </a:lnTo>
                  <a:lnTo>
                    <a:pt x="415948" y="218202"/>
                  </a:lnTo>
                  <a:lnTo>
                    <a:pt x="416654" y="218538"/>
                  </a:lnTo>
                  <a:lnTo>
                    <a:pt x="417039" y="218674"/>
                  </a:lnTo>
                  <a:lnTo>
                    <a:pt x="417678" y="219073"/>
                  </a:lnTo>
                  <a:lnTo>
                    <a:pt x="418380" y="219735"/>
                  </a:lnTo>
                  <a:lnTo>
                    <a:pt x="418478" y="219880"/>
                  </a:lnTo>
                  <a:lnTo>
                    <a:pt x="418561" y="220034"/>
                  </a:lnTo>
                  <a:lnTo>
                    <a:pt x="418637" y="220198"/>
                  </a:lnTo>
                  <a:lnTo>
                    <a:pt x="418697" y="220366"/>
                  </a:lnTo>
                  <a:lnTo>
                    <a:pt x="418750" y="220638"/>
                  </a:lnTo>
                  <a:lnTo>
                    <a:pt x="418769" y="221050"/>
                  </a:lnTo>
                  <a:lnTo>
                    <a:pt x="418810" y="221223"/>
                  </a:lnTo>
                  <a:lnTo>
                    <a:pt x="418875" y="221391"/>
                  </a:lnTo>
                  <a:lnTo>
                    <a:pt x="418950" y="221558"/>
                  </a:lnTo>
                  <a:lnTo>
                    <a:pt x="419192" y="222062"/>
                  </a:lnTo>
                  <a:lnTo>
                    <a:pt x="419279" y="222234"/>
                  </a:lnTo>
                  <a:lnTo>
                    <a:pt x="419464" y="222570"/>
                  </a:lnTo>
                  <a:lnTo>
                    <a:pt x="419921" y="223209"/>
                  </a:lnTo>
                  <a:lnTo>
                    <a:pt x="420072" y="223309"/>
                  </a:lnTo>
                  <a:lnTo>
                    <a:pt x="420314" y="223413"/>
                  </a:lnTo>
                  <a:lnTo>
                    <a:pt x="420484" y="223504"/>
                  </a:lnTo>
                  <a:lnTo>
                    <a:pt x="420642" y="223604"/>
                  </a:lnTo>
                  <a:lnTo>
                    <a:pt x="421360" y="223735"/>
                  </a:lnTo>
                  <a:lnTo>
                    <a:pt x="421964" y="223717"/>
                  </a:lnTo>
                  <a:lnTo>
                    <a:pt x="423063" y="223640"/>
                  </a:lnTo>
                  <a:lnTo>
                    <a:pt x="424064" y="223418"/>
                  </a:lnTo>
                  <a:lnTo>
                    <a:pt x="424702" y="223314"/>
                  </a:lnTo>
                  <a:lnTo>
                    <a:pt x="425026" y="223277"/>
                  </a:lnTo>
                  <a:lnTo>
                    <a:pt x="425552" y="223218"/>
                  </a:lnTo>
                  <a:lnTo>
                    <a:pt x="425914" y="223164"/>
                  </a:lnTo>
                  <a:lnTo>
                    <a:pt x="426266" y="223173"/>
                  </a:lnTo>
                  <a:lnTo>
                    <a:pt x="427561" y="223065"/>
                  </a:lnTo>
                  <a:lnTo>
                    <a:pt x="427976" y="223059"/>
                  </a:lnTo>
                  <a:lnTo>
                    <a:pt x="428274" y="222947"/>
                  </a:lnTo>
                  <a:lnTo>
                    <a:pt x="428920" y="222824"/>
                  </a:lnTo>
                  <a:lnTo>
                    <a:pt x="429309" y="222833"/>
                  </a:lnTo>
                  <a:lnTo>
                    <a:pt x="429630" y="222774"/>
                  </a:lnTo>
                  <a:lnTo>
                    <a:pt x="431243" y="222928"/>
                  </a:lnTo>
                  <a:lnTo>
                    <a:pt x="432338" y="223142"/>
                  </a:lnTo>
                  <a:lnTo>
                    <a:pt x="434393" y="223953"/>
                  </a:lnTo>
                  <a:lnTo>
                    <a:pt x="435352" y="224489"/>
                  </a:lnTo>
                  <a:lnTo>
                    <a:pt x="435608" y="224557"/>
                  </a:lnTo>
                  <a:lnTo>
                    <a:pt x="436059" y="224760"/>
                  </a:lnTo>
                  <a:lnTo>
                    <a:pt x="436704" y="224897"/>
                  </a:lnTo>
                  <a:lnTo>
                    <a:pt x="437347" y="225105"/>
                  </a:lnTo>
                  <a:lnTo>
                    <a:pt x="437731" y="225110"/>
                  </a:lnTo>
                  <a:lnTo>
                    <a:pt x="439793" y="225595"/>
                  </a:lnTo>
                  <a:lnTo>
                    <a:pt x="440492" y="226126"/>
                  </a:lnTo>
                  <a:lnTo>
                    <a:pt x="441700" y="227446"/>
                  </a:lnTo>
                  <a:lnTo>
                    <a:pt x="441953" y="227840"/>
                  </a:lnTo>
                  <a:lnTo>
                    <a:pt x="444344" y="230442"/>
                  </a:lnTo>
                  <a:lnTo>
                    <a:pt x="444620" y="230743"/>
                  </a:lnTo>
                  <a:lnTo>
                    <a:pt x="445832" y="231673"/>
                  </a:lnTo>
                  <a:lnTo>
                    <a:pt x="446535" y="232072"/>
                  </a:lnTo>
                  <a:lnTo>
                    <a:pt x="447305" y="232407"/>
                  </a:lnTo>
                  <a:lnTo>
                    <a:pt x="447627" y="232480"/>
                  </a:lnTo>
                  <a:lnTo>
                    <a:pt x="449949" y="232711"/>
                  </a:lnTo>
                  <a:lnTo>
                    <a:pt x="450273" y="232648"/>
                  </a:lnTo>
                  <a:lnTo>
                    <a:pt x="450598" y="232657"/>
                  </a:lnTo>
                  <a:lnTo>
                    <a:pt x="451550" y="232710"/>
                  </a:lnTo>
                  <a:lnTo>
                    <a:pt x="452211" y="232747"/>
                  </a:lnTo>
                  <a:lnTo>
                    <a:pt x="452921" y="232757"/>
                  </a:lnTo>
                  <a:lnTo>
                    <a:pt x="453242" y="232829"/>
                  </a:lnTo>
                  <a:lnTo>
                    <a:pt x="453888" y="232838"/>
                  </a:lnTo>
                  <a:lnTo>
                    <a:pt x="454987" y="232661"/>
                  </a:lnTo>
                  <a:lnTo>
                    <a:pt x="456354" y="232162"/>
                  </a:lnTo>
                  <a:lnTo>
                    <a:pt x="456930" y="232067"/>
                  </a:lnTo>
                  <a:lnTo>
                    <a:pt x="457065" y="232044"/>
                  </a:lnTo>
                  <a:lnTo>
                    <a:pt x="458095" y="232317"/>
                  </a:lnTo>
                  <a:lnTo>
                    <a:pt x="460723" y="233527"/>
                  </a:lnTo>
                  <a:lnTo>
                    <a:pt x="460852" y="233595"/>
                  </a:lnTo>
                  <a:lnTo>
                    <a:pt x="461174" y="233536"/>
                  </a:lnTo>
                  <a:lnTo>
                    <a:pt x="460989" y="233078"/>
                  </a:lnTo>
                  <a:lnTo>
                    <a:pt x="460687" y="232911"/>
                  </a:lnTo>
                  <a:lnTo>
                    <a:pt x="460509" y="232765"/>
                  </a:lnTo>
                  <a:lnTo>
                    <a:pt x="460369" y="232616"/>
                  </a:lnTo>
                  <a:lnTo>
                    <a:pt x="460249" y="232439"/>
                  </a:lnTo>
                  <a:lnTo>
                    <a:pt x="460139" y="232248"/>
                  </a:lnTo>
                  <a:lnTo>
                    <a:pt x="460048" y="232049"/>
                  </a:lnTo>
                  <a:lnTo>
                    <a:pt x="459965" y="231854"/>
                  </a:lnTo>
                  <a:lnTo>
                    <a:pt x="459897" y="231668"/>
                  </a:lnTo>
                  <a:lnTo>
                    <a:pt x="459844" y="231482"/>
                  </a:lnTo>
                  <a:lnTo>
                    <a:pt x="459799" y="231287"/>
                  </a:lnTo>
                  <a:lnTo>
                    <a:pt x="459724" y="230901"/>
                  </a:lnTo>
                  <a:lnTo>
                    <a:pt x="459693" y="230720"/>
                  </a:lnTo>
                  <a:lnTo>
                    <a:pt x="459671" y="230538"/>
                  </a:lnTo>
                  <a:lnTo>
                    <a:pt x="459633" y="230176"/>
                  </a:lnTo>
                  <a:lnTo>
                    <a:pt x="459610" y="229994"/>
                  </a:lnTo>
                  <a:lnTo>
                    <a:pt x="459576" y="229786"/>
                  </a:lnTo>
                  <a:lnTo>
                    <a:pt x="459550" y="229577"/>
                  </a:lnTo>
                  <a:lnTo>
                    <a:pt x="459512" y="229364"/>
                  </a:lnTo>
                  <a:lnTo>
                    <a:pt x="459471" y="229160"/>
                  </a:lnTo>
                  <a:lnTo>
                    <a:pt x="459410" y="228960"/>
                  </a:lnTo>
                  <a:lnTo>
                    <a:pt x="459342" y="228779"/>
                  </a:lnTo>
                  <a:lnTo>
                    <a:pt x="459263" y="228606"/>
                  </a:lnTo>
                  <a:lnTo>
                    <a:pt x="459082" y="228262"/>
                  </a:lnTo>
                  <a:lnTo>
                    <a:pt x="458995" y="228089"/>
                  </a:lnTo>
                  <a:lnTo>
                    <a:pt x="458900" y="227890"/>
                  </a:lnTo>
                  <a:lnTo>
                    <a:pt x="458802" y="227695"/>
                  </a:lnTo>
                  <a:lnTo>
                    <a:pt x="458617" y="227296"/>
                  </a:lnTo>
                  <a:lnTo>
                    <a:pt x="458542" y="227092"/>
                  </a:lnTo>
                  <a:lnTo>
                    <a:pt x="458485" y="226897"/>
                  </a:lnTo>
                  <a:lnTo>
                    <a:pt x="458440" y="226697"/>
                  </a:lnTo>
                  <a:lnTo>
                    <a:pt x="458402" y="226493"/>
                  </a:lnTo>
                  <a:lnTo>
                    <a:pt x="458360" y="226293"/>
                  </a:lnTo>
                  <a:lnTo>
                    <a:pt x="458300" y="226098"/>
                  </a:lnTo>
                  <a:lnTo>
                    <a:pt x="458236" y="225935"/>
                  </a:lnTo>
                  <a:lnTo>
                    <a:pt x="458088" y="225622"/>
                  </a:lnTo>
                  <a:lnTo>
                    <a:pt x="458009" y="225468"/>
                  </a:lnTo>
                  <a:lnTo>
                    <a:pt x="457926" y="225318"/>
                  </a:lnTo>
                  <a:lnTo>
                    <a:pt x="457816" y="225128"/>
                  </a:lnTo>
                  <a:lnTo>
                    <a:pt x="457703" y="224946"/>
                  </a:lnTo>
                  <a:lnTo>
                    <a:pt x="457216" y="224212"/>
                  </a:lnTo>
                  <a:lnTo>
                    <a:pt x="456970" y="223826"/>
                  </a:lnTo>
                  <a:lnTo>
                    <a:pt x="456714" y="223445"/>
                  </a:lnTo>
                  <a:lnTo>
                    <a:pt x="456124" y="222660"/>
                  </a:lnTo>
                  <a:lnTo>
                    <a:pt x="455705" y="222053"/>
                  </a:lnTo>
                  <a:lnTo>
                    <a:pt x="455584" y="221912"/>
                  </a:lnTo>
                  <a:lnTo>
                    <a:pt x="455327" y="221644"/>
                  </a:lnTo>
                  <a:lnTo>
                    <a:pt x="455210" y="221504"/>
                  </a:lnTo>
                  <a:lnTo>
                    <a:pt x="455071" y="221254"/>
                  </a:lnTo>
                  <a:lnTo>
                    <a:pt x="454954" y="220833"/>
                  </a:lnTo>
                  <a:lnTo>
                    <a:pt x="454950" y="220688"/>
                  </a:lnTo>
                  <a:lnTo>
                    <a:pt x="454969" y="220542"/>
                  </a:lnTo>
                  <a:lnTo>
                    <a:pt x="455003" y="220397"/>
                  </a:lnTo>
                  <a:lnTo>
                    <a:pt x="455033" y="220248"/>
                  </a:lnTo>
                  <a:lnTo>
                    <a:pt x="455071" y="219894"/>
                  </a:lnTo>
                  <a:lnTo>
                    <a:pt x="455059" y="219585"/>
                  </a:lnTo>
                  <a:lnTo>
                    <a:pt x="454984" y="219422"/>
                  </a:lnTo>
                  <a:lnTo>
                    <a:pt x="454859" y="219268"/>
                  </a:lnTo>
                  <a:lnTo>
                    <a:pt x="454704" y="219123"/>
                  </a:lnTo>
                  <a:lnTo>
                    <a:pt x="454538" y="218982"/>
                  </a:lnTo>
                  <a:lnTo>
                    <a:pt x="454383" y="218842"/>
                  </a:lnTo>
                  <a:lnTo>
                    <a:pt x="454247" y="218706"/>
                  </a:lnTo>
                  <a:lnTo>
                    <a:pt x="453813" y="218311"/>
                  </a:lnTo>
                  <a:lnTo>
                    <a:pt x="453560" y="218093"/>
                  </a:lnTo>
                  <a:lnTo>
                    <a:pt x="453231" y="217826"/>
                  </a:lnTo>
                  <a:lnTo>
                    <a:pt x="452608" y="217454"/>
                  </a:lnTo>
                  <a:lnTo>
                    <a:pt x="452435" y="217422"/>
                  </a:lnTo>
                  <a:lnTo>
                    <a:pt x="452261" y="217418"/>
                  </a:lnTo>
                  <a:lnTo>
                    <a:pt x="451415" y="217594"/>
                  </a:lnTo>
                  <a:lnTo>
                    <a:pt x="451090" y="217785"/>
                  </a:lnTo>
                  <a:lnTo>
                    <a:pt x="450312" y="217903"/>
                  </a:lnTo>
                  <a:lnTo>
                    <a:pt x="450052" y="218025"/>
                  </a:lnTo>
                  <a:lnTo>
                    <a:pt x="448884" y="218270"/>
                  </a:lnTo>
                  <a:lnTo>
                    <a:pt x="448039" y="218647"/>
                  </a:lnTo>
                  <a:lnTo>
                    <a:pt x="447132" y="218760"/>
                  </a:lnTo>
                  <a:lnTo>
                    <a:pt x="446550" y="218814"/>
                  </a:lnTo>
                  <a:lnTo>
                    <a:pt x="445867" y="218397"/>
                  </a:lnTo>
                  <a:lnTo>
                    <a:pt x="445750" y="218252"/>
                  </a:lnTo>
                  <a:lnTo>
                    <a:pt x="445640" y="218102"/>
                  </a:lnTo>
                  <a:lnTo>
                    <a:pt x="445534" y="217944"/>
                  </a:lnTo>
                  <a:lnTo>
                    <a:pt x="445440" y="217785"/>
                  </a:lnTo>
                  <a:lnTo>
                    <a:pt x="445353" y="217622"/>
                  </a:lnTo>
                  <a:lnTo>
                    <a:pt x="445282" y="217463"/>
                  </a:lnTo>
                  <a:lnTo>
                    <a:pt x="445217" y="217300"/>
                  </a:lnTo>
                  <a:lnTo>
                    <a:pt x="445161" y="217132"/>
                  </a:lnTo>
                  <a:lnTo>
                    <a:pt x="445112" y="216964"/>
                  </a:lnTo>
                  <a:lnTo>
                    <a:pt x="445070" y="216796"/>
                  </a:lnTo>
                  <a:lnTo>
                    <a:pt x="445040" y="216615"/>
                  </a:lnTo>
                  <a:lnTo>
                    <a:pt x="445025" y="216433"/>
                  </a:lnTo>
                  <a:lnTo>
                    <a:pt x="445013" y="216247"/>
                  </a:lnTo>
                  <a:lnTo>
                    <a:pt x="444994" y="216066"/>
                  </a:lnTo>
                  <a:lnTo>
                    <a:pt x="444953" y="215889"/>
                  </a:lnTo>
                  <a:lnTo>
                    <a:pt x="444889" y="215690"/>
                  </a:lnTo>
                  <a:lnTo>
                    <a:pt x="444386" y="215086"/>
                  </a:lnTo>
                  <a:lnTo>
                    <a:pt x="444278" y="214771"/>
                  </a:lnTo>
                  <a:lnTo>
                    <a:pt x="444186" y="214506"/>
                  </a:lnTo>
                  <a:lnTo>
                    <a:pt x="444065" y="214170"/>
                  </a:lnTo>
                  <a:lnTo>
                    <a:pt x="443994" y="214007"/>
                  </a:lnTo>
                  <a:lnTo>
                    <a:pt x="443778" y="213631"/>
                  </a:lnTo>
                  <a:lnTo>
                    <a:pt x="443446" y="213236"/>
                  </a:lnTo>
                  <a:lnTo>
                    <a:pt x="442418" y="212220"/>
                  </a:lnTo>
                  <a:lnTo>
                    <a:pt x="442415" y="211884"/>
                  </a:lnTo>
                  <a:lnTo>
                    <a:pt x="442238" y="211472"/>
                  </a:lnTo>
                  <a:lnTo>
                    <a:pt x="442125" y="211172"/>
                  </a:lnTo>
                  <a:lnTo>
                    <a:pt x="442029" y="210796"/>
                  </a:lnTo>
                  <a:lnTo>
                    <a:pt x="441965" y="210519"/>
                  </a:lnTo>
                  <a:lnTo>
                    <a:pt x="441961" y="210129"/>
                  </a:lnTo>
                  <a:lnTo>
                    <a:pt x="441908" y="209749"/>
                  </a:lnTo>
                  <a:lnTo>
                    <a:pt x="441815" y="209517"/>
                  </a:lnTo>
                  <a:lnTo>
                    <a:pt x="441656" y="209517"/>
                  </a:lnTo>
                  <a:lnTo>
                    <a:pt x="441426" y="209467"/>
                  </a:lnTo>
                  <a:lnTo>
                    <a:pt x="441063" y="209467"/>
                  </a:lnTo>
                  <a:lnTo>
                    <a:pt x="440889" y="209404"/>
                  </a:lnTo>
                  <a:lnTo>
                    <a:pt x="440889" y="209236"/>
                  </a:lnTo>
                  <a:lnTo>
                    <a:pt x="441025" y="209009"/>
                  </a:lnTo>
                  <a:lnTo>
                    <a:pt x="441090" y="208769"/>
                  </a:lnTo>
                  <a:lnTo>
                    <a:pt x="441248" y="208392"/>
                  </a:lnTo>
                  <a:lnTo>
                    <a:pt x="441316" y="207984"/>
                  </a:lnTo>
                  <a:lnTo>
                    <a:pt x="441339" y="207762"/>
                  </a:lnTo>
                  <a:lnTo>
                    <a:pt x="441377" y="207504"/>
                  </a:lnTo>
                  <a:lnTo>
                    <a:pt x="441490" y="207104"/>
                  </a:lnTo>
                  <a:lnTo>
                    <a:pt x="441534" y="206918"/>
                  </a:lnTo>
                  <a:lnTo>
                    <a:pt x="441690" y="206596"/>
                  </a:lnTo>
                  <a:lnTo>
                    <a:pt x="441830" y="206288"/>
                  </a:lnTo>
                  <a:lnTo>
                    <a:pt x="441942" y="205934"/>
                  </a:lnTo>
                  <a:lnTo>
                    <a:pt x="441991" y="205540"/>
                  </a:lnTo>
                  <a:lnTo>
                    <a:pt x="442057" y="205299"/>
                  </a:lnTo>
                  <a:lnTo>
                    <a:pt x="442131" y="204909"/>
                  </a:lnTo>
                  <a:lnTo>
                    <a:pt x="442195" y="204669"/>
                  </a:lnTo>
                  <a:lnTo>
                    <a:pt x="442282" y="204215"/>
                  </a:lnTo>
                  <a:lnTo>
                    <a:pt x="442388" y="203898"/>
                  </a:lnTo>
                  <a:lnTo>
                    <a:pt x="442433" y="203422"/>
                  </a:lnTo>
                  <a:lnTo>
                    <a:pt x="442471" y="202959"/>
                  </a:lnTo>
                  <a:lnTo>
                    <a:pt x="442543" y="202365"/>
                  </a:lnTo>
                  <a:lnTo>
                    <a:pt x="442543" y="201789"/>
                  </a:lnTo>
                  <a:lnTo>
                    <a:pt x="442641" y="201199"/>
                  </a:lnTo>
                  <a:lnTo>
                    <a:pt x="442743" y="200719"/>
                  </a:lnTo>
                  <a:lnTo>
                    <a:pt x="442796" y="200288"/>
                  </a:lnTo>
                  <a:lnTo>
                    <a:pt x="442823" y="199925"/>
                  </a:lnTo>
                  <a:lnTo>
                    <a:pt x="442811" y="199513"/>
                  </a:lnTo>
                  <a:lnTo>
                    <a:pt x="442853" y="199367"/>
                  </a:lnTo>
                  <a:lnTo>
                    <a:pt x="442849" y="199122"/>
                  </a:lnTo>
                  <a:lnTo>
                    <a:pt x="442883" y="198778"/>
                  </a:lnTo>
                  <a:lnTo>
                    <a:pt x="442879" y="198365"/>
                  </a:lnTo>
                  <a:lnTo>
                    <a:pt x="442921" y="198175"/>
                  </a:lnTo>
                  <a:lnTo>
                    <a:pt x="442917" y="197544"/>
                  </a:lnTo>
                  <a:lnTo>
                    <a:pt x="442906" y="197231"/>
                  </a:lnTo>
                  <a:lnTo>
                    <a:pt x="442879" y="197059"/>
                  </a:lnTo>
                  <a:lnTo>
                    <a:pt x="442860" y="196905"/>
                  </a:lnTo>
                  <a:lnTo>
                    <a:pt x="442857" y="196592"/>
                  </a:lnTo>
                  <a:lnTo>
                    <a:pt x="442800" y="196270"/>
                  </a:lnTo>
                  <a:lnTo>
                    <a:pt x="442811" y="195862"/>
                  </a:lnTo>
                  <a:lnTo>
                    <a:pt x="442811" y="195526"/>
                  </a:lnTo>
                  <a:lnTo>
                    <a:pt x="442789" y="195218"/>
                  </a:lnTo>
                  <a:lnTo>
                    <a:pt x="442834" y="194742"/>
                  </a:lnTo>
                  <a:lnTo>
                    <a:pt x="442807" y="194356"/>
                  </a:lnTo>
                  <a:lnTo>
                    <a:pt x="442804" y="194039"/>
                  </a:lnTo>
                  <a:lnTo>
                    <a:pt x="442819" y="193631"/>
                  </a:lnTo>
                  <a:lnTo>
                    <a:pt x="442807" y="193399"/>
                  </a:lnTo>
                  <a:lnTo>
                    <a:pt x="442694" y="193109"/>
                  </a:lnTo>
                  <a:lnTo>
                    <a:pt x="442573" y="192728"/>
                  </a:lnTo>
                  <a:lnTo>
                    <a:pt x="442450" y="192102"/>
                  </a:lnTo>
                  <a:lnTo>
                    <a:pt x="442403" y="191708"/>
                  </a:lnTo>
                  <a:lnTo>
                    <a:pt x="442256" y="191277"/>
                  </a:lnTo>
                  <a:lnTo>
                    <a:pt x="442214" y="191050"/>
                  </a:lnTo>
                  <a:lnTo>
                    <a:pt x="441520" y="191172"/>
                  </a:lnTo>
                  <a:lnTo>
                    <a:pt x="440878" y="189943"/>
                  </a:lnTo>
                  <a:lnTo>
                    <a:pt x="441603" y="189848"/>
                  </a:lnTo>
                  <a:lnTo>
                    <a:pt x="441226" y="189159"/>
                  </a:lnTo>
                  <a:lnTo>
                    <a:pt x="440886" y="188569"/>
                  </a:lnTo>
                  <a:lnTo>
                    <a:pt x="440776" y="188334"/>
                  </a:lnTo>
                  <a:lnTo>
                    <a:pt x="440674" y="188025"/>
                  </a:lnTo>
                  <a:lnTo>
                    <a:pt x="440602" y="187694"/>
                  </a:lnTo>
                  <a:lnTo>
                    <a:pt x="440527" y="187422"/>
                  </a:lnTo>
                  <a:lnTo>
                    <a:pt x="440402" y="187105"/>
                  </a:lnTo>
                  <a:lnTo>
                    <a:pt x="440262" y="186846"/>
                  </a:lnTo>
                  <a:lnTo>
                    <a:pt x="440198" y="186515"/>
                  </a:lnTo>
                  <a:lnTo>
                    <a:pt x="440138" y="186229"/>
                  </a:lnTo>
                  <a:lnTo>
                    <a:pt x="440141" y="185590"/>
                  </a:lnTo>
                  <a:lnTo>
                    <a:pt x="440190" y="185318"/>
                  </a:lnTo>
                  <a:lnTo>
                    <a:pt x="440240" y="184933"/>
                  </a:lnTo>
                  <a:lnTo>
                    <a:pt x="440308" y="184692"/>
                  </a:lnTo>
                  <a:lnTo>
                    <a:pt x="440258" y="184293"/>
                  </a:lnTo>
                  <a:lnTo>
                    <a:pt x="440179" y="183903"/>
                  </a:lnTo>
                  <a:lnTo>
                    <a:pt x="440091" y="183685"/>
                  </a:lnTo>
                  <a:lnTo>
                    <a:pt x="440032" y="183350"/>
                  </a:lnTo>
                  <a:lnTo>
                    <a:pt x="439718" y="182805"/>
                  </a:lnTo>
                  <a:lnTo>
                    <a:pt x="439526" y="182538"/>
                  </a:lnTo>
                  <a:lnTo>
                    <a:pt x="439374" y="182280"/>
                  </a:lnTo>
                  <a:lnTo>
                    <a:pt x="439065" y="181939"/>
                  </a:lnTo>
                  <a:lnTo>
                    <a:pt x="438813" y="181608"/>
                  </a:lnTo>
                  <a:lnTo>
                    <a:pt x="438581" y="181363"/>
                  </a:lnTo>
                  <a:lnTo>
                    <a:pt x="438469" y="181209"/>
                  </a:lnTo>
                  <a:lnTo>
                    <a:pt x="438201" y="180942"/>
                  </a:lnTo>
                  <a:lnTo>
                    <a:pt x="437912" y="180629"/>
                  </a:lnTo>
                  <a:lnTo>
                    <a:pt x="437838" y="180347"/>
                  </a:lnTo>
                  <a:lnTo>
                    <a:pt x="437713" y="180035"/>
                  </a:lnTo>
                  <a:lnTo>
                    <a:pt x="437479" y="179749"/>
                  </a:lnTo>
                  <a:lnTo>
                    <a:pt x="436773" y="179236"/>
                  </a:lnTo>
                  <a:lnTo>
                    <a:pt x="436591" y="179001"/>
                  </a:lnTo>
                  <a:lnTo>
                    <a:pt x="436501" y="178670"/>
                  </a:lnTo>
                  <a:lnTo>
                    <a:pt x="436191" y="178080"/>
                  </a:lnTo>
                  <a:lnTo>
                    <a:pt x="436111" y="177831"/>
                  </a:lnTo>
                  <a:lnTo>
                    <a:pt x="436127" y="177450"/>
                  </a:lnTo>
                  <a:lnTo>
                    <a:pt x="436225" y="177168"/>
                  </a:lnTo>
                  <a:lnTo>
                    <a:pt x="436334" y="176806"/>
                  </a:lnTo>
                  <a:lnTo>
                    <a:pt x="436410" y="176488"/>
                  </a:lnTo>
                  <a:lnTo>
                    <a:pt x="436678" y="175799"/>
                  </a:lnTo>
                  <a:lnTo>
                    <a:pt x="437105" y="174434"/>
                  </a:lnTo>
                  <a:lnTo>
                    <a:pt x="437090" y="174112"/>
                  </a:lnTo>
                  <a:lnTo>
                    <a:pt x="437082" y="173804"/>
                  </a:lnTo>
                  <a:lnTo>
                    <a:pt x="437143" y="173459"/>
                  </a:lnTo>
                  <a:lnTo>
                    <a:pt x="437090" y="173160"/>
                  </a:lnTo>
                  <a:lnTo>
                    <a:pt x="437022" y="172951"/>
                  </a:lnTo>
                  <a:lnTo>
                    <a:pt x="436731" y="172185"/>
                  </a:lnTo>
                  <a:lnTo>
                    <a:pt x="436519" y="171577"/>
                  </a:lnTo>
                  <a:lnTo>
                    <a:pt x="436319" y="170407"/>
                  </a:lnTo>
                  <a:lnTo>
                    <a:pt x="436848" y="169622"/>
                  </a:lnTo>
                  <a:lnTo>
                    <a:pt x="436627" y="169308"/>
                  </a:lnTo>
                  <a:lnTo>
                    <a:pt x="436206" y="169500"/>
                  </a:lnTo>
                  <a:lnTo>
                    <a:pt x="435696" y="169659"/>
                  </a:lnTo>
                  <a:lnTo>
                    <a:pt x="435261" y="169922"/>
                  </a:lnTo>
                  <a:lnTo>
                    <a:pt x="434649" y="170262"/>
                  </a:lnTo>
                  <a:lnTo>
                    <a:pt x="434118" y="169985"/>
                  </a:lnTo>
                  <a:lnTo>
                    <a:pt x="433676" y="169899"/>
                  </a:lnTo>
                  <a:lnTo>
                    <a:pt x="433124" y="170026"/>
                  </a:lnTo>
                  <a:lnTo>
                    <a:pt x="432633" y="170090"/>
                  </a:lnTo>
                  <a:lnTo>
                    <a:pt x="432040" y="169963"/>
                  </a:lnTo>
                  <a:lnTo>
                    <a:pt x="431575" y="169940"/>
                  </a:lnTo>
                  <a:lnTo>
                    <a:pt x="431308" y="169944"/>
                  </a:lnTo>
                  <a:lnTo>
                    <a:pt x="431070" y="169922"/>
                  </a:lnTo>
                  <a:lnTo>
                    <a:pt x="430691" y="169863"/>
                  </a:lnTo>
                  <a:lnTo>
                    <a:pt x="430549" y="169822"/>
                  </a:lnTo>
                  <a:lnTo>
                    <a:pt x="430099" y="169613"/>
                  </a:lnTo>
                  <a:lnTo>
                    <a:pt x="429869" y="169482"/>
                  </a:lnTo>
                  <a:lnTo>
                    <a:pt x="429555" y="169328"/>
                  </a:lnTo>
                  <a:lnTo>
                    <a:pt x="429079" y="169142"/>
                  </a:lnTo>
                  <a:lnTo>
                    <a:pt x="428849" y="169033"/>
                  </a:lnTo>
                  <a:lnTo>
                    <a:pt x="428603" y="168888"/>
                  </a:lnTo>
                  <a:lnTo>
                    <a:pt x="428378" y="168743"/>
                  </a:lnTo>
                  <a:lnTo>
                    <a:pt x="428131" y="168552"/>
                  </a:lnTo>
                  <a:lnTo>
                    <a:pt x="427987" y="168425"/>
                  </a:lnTo>
                  <a:lnTo>
                    <a:pt x="427747" y="168185"/>
                  </a:lnTo>
                  <a:lnTo>
                    <a:pt x="427456" y="167832"/>
                  </a:lnTo>
                  <a:lnTo>
                    <a:pt x="427282" y="167536"/>
                  </a:lnTo>
                  <a:lnTo>
                    <a:pt x="427233" y="167351"/>
                  </a:lnTo>
                  <a:lnTo>
                    <a:pt x="427191" y="167142"/>
                  </a:lnTo>
                  <a:lnTo>
                    <a:pt x="427171" y="166938"/>
                  </a:lnTo>
                  <a:lnTo>
                    <a:pt x="427093" y="166589"/>
                  </a:lnTo>
                  <a:lnTo>
                    <a:pt x="427052" y="166176"/>
                  </a:lnTo>
                  <a:lnTo>
                    <a:pt x="427010" y="165859"/>
                  </a:lnTo>
                  <a:lnTo>
                    <a:pt x="426995" y="165600"/>
                  </a:lnTo>
                  <a:lnTo>
                    <a:pt x="426946" y="165156"/>
                  </a:lnTo>
                  <a:lnTo>
                    <a:pt x="426916" y="164965"/>
                  </a:lnTo>
                  <a:lnTo>
                    <a:pt x="426885" y="164806"/>
                  </a:lnTo>
                  <a:lnTo>
                    <a:pt x="426801" y="164428"/>
                  </a:lnTo>
                  <a:lnTo>
                    <a:pt x="426795" y="164271"/>
                  </a:lnTo>
                  <a:lnTo>
                    <a:pt x="426783" y="164136"/>
                  </a:lnTo>
                  <a:lnTo>
                    <a:pt x="426753" y="163986"/>
                  </a:lnTo>
                  <a:lnTo>
                    <a:pt x="426753" y="163836"/>
                  </a:lnTo>
                  <a:lnTo>
                    <a:pt x="426795" y="163455"/>
                  </a:lnTo>
                  <a:lnTo>
                    <a:pt x="426825" y="163247"/>
                  </a:lnTo>
                  <a:lnTo>
                    <a:pt x="426900" y="162870"/>
                  </a:lnTo>
                  <a:lnTo>
                    <a:pt x="426999" y="162408"/>
                  </a:lnTo>
                  <a:lnTo>
                    <a:pt x="427048" y="162249"/>
                  </a:lnTo>
                  <a:lnTo>
                    <a:pt x="426946" y="161764"/>
                  </a:lnTo>
                  <a:lnTo>
                    <a:pt x="426496" y="161242"/>
                  </a:lnTo>
                  <a:lnTo>
                    <a:pt x="426307" y="161170"/>
                  </a:lnTo>
                  <a:lnTo>
                    <a:pt x="425884" y="161034"/>
                  </a:lnTo>
                  <a:lnTo>
                    <a:pt x="425624" y="160907"/>
                  </a:lnTo>
                  <a:lnTo>
                    <a:pt x="425355" y="160762"/>
                  </a:lnTo>
                  <a:lnTo>
                    <a:pt x="425166" y="160662"/>
                  </a:lnTo>
                  <a:lnTo>
                    <a:pt x="424774" y="160440"/>
                  </a:lnTo>
                  <a:lnTo>
                    <a:pt x="424514" y="160281"/>
                  </a:lnTo>
                  <a:lnTo>
                    <a:pt x="424265" y="160149"/>
                  </a:lnTo>
                  <a:lnTo>
                    <a:pt x="424106" y="160041"/>
                  </a:lnTo>
                  <a:lnTo>
                    <a:pt x="423671" y="159751"/>
                  </a:lnTo>
                  <a:lnTo>
                    <a:pt x="423297" y="159547"/>
                  </a:lnTo>
                  <a:lnTo>
                    <a:pt x="423075" y="159165"/>
                  </a:lnTo>
                  <a:lnTo>
                    <a:pt x="422961" y="159021"/>
                  </a:lnTo>
                  <a:lnTo>
                    <a:pt x="422855" y="158857"/>
                  </a:lnTo>
                  <a:lnTo>
                    <a:pt x="422629" y="158549"/>
                  </a:lnTo>
                  <a:lnTo>
                    <a:pt x="422512" y="158413"/>
                  </a:lnTo>
                  <a:lnTo>
                    <a:pt x="422315" y="158141"/>
                  </a:lnTo>
                  <a:lnTo>
                    <a:pt x="422066" y="157801"/>
                  </a:lnTo>
                  <a:lnTo>
                    <a:pt x="421960" y="157642"/>
                  </a:lnTo>
                  <a:lnTo>
                    <a:pt x="421892" y="157506"/>
                  </a:lnTo>
                  <a:lnTo>
                    <a:pt x="421601" y="157066"/>
                  </a:lnTo>
                  <a:lnTo>
                    <a:pt x="421601" y="156740"/>
                  </a:lnTo>
                  <a:lnTo>
                    <a:pt x="421529" y="156445"/>
                  </a:lnTo>
                  <a:lnTo>
                    <a:pt x="421469" y="156254"/>
                  </a:lnTo>
                  <a:lnTo>
                    <a:pt x="421342" y="155928"/>
                  </a:lnTo>
                  <a:lnTo>
                    <a:pt x="421185" y="155503"/>
                  </a:lnTo>
                  <a:lnTo>
                    <a:pt x="420955" y="155207"/>
                  </a:lnTo>
                  <a:lnTo>
                    <a:pt x="420106" y="154422"/>
                  </a:lnTo>
                  <a:lnTo>
                    <a:pt x="419891" y="154046"/>
                  </a:lnTo>
                  <a:lnTo>
                    <a:pt x="419744" y="153937"/>
                  </a:lnTo>
                  <a:lnTo>
                    <a:pt x="419222" y="153411"/>
                  </a:lnTo>
                  <a:lnTo>
                    <a:pt x="419158" y="153266"/>
                  </a:lnTo>
                  <a:lnTo>
                    <a:pt x="418788" y="152649"/>
                  </a:lnTo>
                  <a:lnTo>
                    <a:pt x="418686" y="152423"/>
                  </a:lnTo>
                  <a:lnTo>
                    <a:pt x="418633" y="152223"/>
                  </a:lnTo>
                  <a:lnTo>
                    <a:pt x="418402" y="151847"/>
                  </a:lnTo>
                  <a:lnTo>
                    <a:pt x="418172" y="151552"/>
                  </a:lnTo>
                  <a:lnTo>
                    <a:pt x="417923" y="151271"/>
                  </a:lnTo>
                  <a:lnTo>
                    <a:pt x="417333" y="150690"/>
                  </a:lnTo>
                  <a:lnTo>
                    <a:pt x="416891" y="150264"/>
                  </a:lnTo>
                  <a:lnTo>
                    <a:pt x="416669" y="150060"/>
                  </a:lnTo>
                  <a:lnTo>
                    <a:pt x="416439" y="149860"/>
                  </a:lnTo>
                  <a:lnTo>
                    <a:pt x="415899" y="149461"/>
                  </a:lnTo>
                  <a:lnTo>
                    <a:pt x="415328" y="149108"/>
                  </a:lnTo>
                  <a:lnTo>
                    <a:pt x="414157" y="148464"/>
                  </a:lnTo>
                  <a:lnTo>
                    <a:pt x="413584" y="148119"/>
                  </a:lnTo>
                  <a:lnTo>
                    <a:pt x="413002" y="147716"/>
                  </a:lnTo>
                  <a:lnTo>
                    <a:pt x="411854" y="146868"/>
                  </a:lnTo>
                  <a:lnTo>
                    <a:pt x="411272" y="146478"/>
                  </a:lnTo>
                  <a:lnTo>
                    <a:pt x="410669" y="146142"/>
                  </a:lnTo>
                  <a:lnTo>
                    <a:pt x="410159" y="145925"/>
                  </a:lnTo>
                  <a:lnTo>
                    <a:pt x="410029" y="145865"/>
                  </a:lnTo>
                  <a:lnTo>
                    <a:pt x="409539" y="145635"/>
                  </a:lnTo>
                  <a:lnTo>
                    <a:pt x="409293" y="145508"/>
                  </a:lnTo>
                  <a:lnTo>
                    <a:pt x="409052" y="145380"/>
                  </a:lnTo>
                  <a:lnTo>
                    <a:pt x="408814" y="145240"/>
                  </a:lnTo>
                  <a:lnTo>
                    <a:pt x="408549" y="145072"/>
                  </a:lnTo>
                  <a:lnTo>
                    <a:pt x="408292" y="144891"/>
                  </a:lnTo>
                  <a:lnTo>
                    <a:pt x="408039" y="144700"/>
                  </a:lnTo>
                  <a:lnTo>
                    <a:pt x="407537" y="144310"/>
                  </a:lnTo>
                  <a:lnTo>
                    <a:pt x="407087" y="143961"/>
                  </a:lnTo>
                  <a:lnTo>
                    <a:pt x="406830" y="143753"/>
                  </a:lnTo>
                  <a:lnTo>
                    <a:pt x="406692" y="143625"/>
                  </a:lnTo>
                  <a:lnTo>
                    <a:pt x="406552" y="143503"/>
                  </a:lnTo>
                  <a:lnTo>
                    <a:pt x="406407" y="143381"/>
                  </a:lnTo>
                  <a:lnTo>
                    <a:pt x="406140" y="143181"/>
                  </a:lnTo>
                  <a:lnTo>
                    <a:pt x="405641" y="142850"/>
                  </a:lnTo>
                  <a:lnTo>
                    <a:pt x="405415" y="142673"/>
                  </a:lnTo>
                  <a:lnTo>
                    <a:pt x="404754" y="142093"/>
                  </a:lnTo>
                  <a:lnTo>
                    <a:pt x="404519" y="141921"/>
                  </a:lnTo>
                  <a:lnTo>
                    <a:pt x="404304" y="141789"/>
                  </a:lnTo>
                  <a:lnTo>
                    <a:pt x="404077" y="141667"/>
                  </a:lnTo>
                  <a:lnTo>
                    <a:pt x="403624" y="141440"/>
                  </a:lnTo>
                  <a:lnTo>
                    <a:pt x="403397" y="141318"/>
                  </a:lnTo>
                  <a:lnTo>
                    <a:pt x="402684" y="140900"/>
                  </a:lnTo>
                  <a:lnTo>
                    <a:pt x="402548" y="140823"/>
                  </a:lnTo>
                  <a:lnTo>
                    <a:pt x="402273" y="140678"/>
                  </a:lnTo>
                  <a:lnTo>
                    <a:pt x="402137" y="140596"/>
                  </a:lnTo>
                  <a:lnTo>
                    <a:pt x="401827" y="140356"/>
                  </a:lnTo>
                  <a:lnTo>
                    <a:pt x="401562" y="140111"/>
                  </a:lnTo>
                  <a:lnTo>
                    <a:pt x="401219" y="139803"/>
                  </a:lnTo>
                  <a:lnTo>
                    <a:pt x="400731" y="139241"/>
                  </a:lnTo>
                  <a:lnTo>
                    <a:pt x="400527" y="138969"/>
                  </a:lnTo>
                  <a:lnTo>
                    <a:pt x="400425" y="138824"/>
                  </a:lnTo>
                  <a:lnTo>
                    <a:pt x="400323" y="138669"/>
                  </a:lnTo>
                  <a:lnTo>
                    <a:pt x="400233" y="138515"/>
                  </a:lnTo>
                  <a:lnTo>
                    <a:pt x="400153" y="138352"/>
                  </a:lnTo>
                  <a:lnTo>
                    <a:pt x="400051" y="138098"/>
                  </a:lnTo>
                  <a:lnTo>
                    <a:pt x="399972" y="137835"/>
                  </a:lnTo>
                  <a:lnTo>
                    <a:pt x="399911" y="137581"/>
                  </a:lnTo>
                  <a:lnTo>
                    <a:pt x="399855" y="137218"/>
                  </a:lnTo>
                  <a:lnTo>
                    <a:pt x="399828" y="136973"/>
                  </a:lnTo>
                  <a:lnTo>
                    <a:pt x="399813" y="136724"/>
                  </a:lnTo>
                  <a:lnTo>
                    <a:pt x="399787" y="136148"/>
                  </a:lnTo>
                  <a:lnTo>
                    <a:pt x="399779" y="135822"/>
                  </a:lnTo>
                  <a:lnTo>
                    <a:pt x="399783" y="135658"/>
                  </a:lnTo>
                  <a:lnTo>
                    <a:pt x="399798" y="135454"/>
                  </a:lnTo>
                  <a:lnTo>
                    <a:pt x="399818" y="135246"/>
                  </a:lnTo>
                  <a:lnTo>
                    <a:pt x="399843" y="135042"/>
                  </a:lnTo>
                  <a:lnTo>
                    <a:pt x="399877" y="134838"/>
                  </a:lnTo>
                  <a:lnTo>
                    <a:pt x="399945" y="134525"/>
                  </a:lnTo>
                  <a:lnTo>
                    <a:pt x="400002" y="134298"/>
                  </a:lnTo>
                  <a:lnTo>
                    <a:pt x="400191" y="133849"/>
                  </a:lnTo>
                  <a:lnTo>
                    <a:pt x="400279" y="133710"/>
                  </a:lnTo>
                  <a:lnTo>
                    <a:pt x="400365" y="133450"/>
                  </a:lnTo>
                  <a:lnTo>
                    <a:pt x="400486" y="133124"/>
                  </a:lnTo>
                  <a:lnTo>
                    <a:pt x="400671" y="132598"/>
                  </a:lnTo>
                  <a:lnTo>
                    <a:pt x="400747" y="132426"/>
                  </a:lnTo>
                  <a:lnTo>
                    <a:pt x="401007" y="132036"/>
                  </a:lnTo>
                  <a:lnTo>
                    <a:pt x="401294" y="131700"/>
                  </a:lnTo>
                  <a:lnTo>
                    <a:pt x="401472" y="131464"/>
                  </a:lnTo>
                  <a:lnTo>
                    <a:pt x="401642" y="131224"/>
                  </a:lnTo>
                  <a:lnTo>
                    <a:pt x="401974" y="130739"/>
                  </a:lnTo>
                  <a:lnTo>
                    <a:pt x="402261" y="130340"/>
                  </a:lnTo>
                  <a:lnTo>
                    <a:pt x="402608" y="129873"/>
                  </a:lnTo>
                  <a:lnTo>
                    <a:pt x="402827" y="129596"/>
                  </a:lnTo>
                  <a:lnTo>
                    <a:pt x="403137" y="129247"/>
                  </a:lnTo>
                  <a:lnTo>
                    <a:pt x="403383" y="128970"/>
                  </a:lnTo>
                  <a:lnTo>
                    <a:pt x="403526" y="128816"/>
                  </a:lnTo>
                  <a:lnTo>
                    <a:pt x="404059" y="128240"/>
                  </a:lnTo>
                  <a:lnTo>
                    <a:pt x="404648" y="127429"/>
                  </a:lnTo>
                  <a:lnTo>
                    <a:pt x="404791" y="127225"/>
                  </a:lnTo>
                  <a:lnTo>
                    <a:pt x="404920" y="127030"/>
                  </a:lnTo>
                  <a:lnTo>
                    <a:pt x="405294" y="126427"/>
                  </a:lnTo>
                  <a:lnTo>
                    <a:pt x="405581" y="126010"/>
                  </a:lnTo>
                  <a:lnTo>
                    <a:pt x="405743" y="125787"/>
                  </a:lnTo>
                  <a:lnTo>
                    <a:pt x="405909" y="125570"/>
                  </a:lnTo>
                  <a:lnTo>
                    <a:pt x="406079" y="125357"/>
                  </a:lnTo>
                  <a:lnTo>
                    <a:pt x="406423" y="124944"/>
                  </a:lnTo>
                  <a:lnTo>
                    <a:pt x="406782" y="124545"/>
                  </a:lnTo>
                  <a:lnTo>
                    <a:pt x="406963" y="124350"/>
                  </a:lnTo>
                  <a:lnTo>
                    <a:pt x="407363" y="123937"/>
                  </a:lnTo>
                  <a:lnTo>
                    <a:pt x="408021" y="123294"/>
                  </a:lnTo>
                  <a:lnTo>
                    <a:pt x="408715" y="122595"/>
                  </a:lnTo>
                  <a:lnTo>
                    <a:pt x="408867" y="122427"/>
                  </a:lnTo>
                  <a:lnTo>
                    <a:pt x="409010" y="122251"/>
                  </a:lnTo>
                  <a:lnTo>
                    <a:pt x="409146" y="122065"/>
                  </a:lnTo>
                  <a:lnTo>
                    <a:pt x="409267" y="121865"/>
                  </a:lnTo>
                  <a:lnTo>
                    <a:pt x="409497" y="121457"/>
                  </a:lnTo>
                  <a:lnTo>
                    <a:pt x="409622" y="121258"/>
                  </a:lnTo>
                  <a:lnTo>
                    <a:pt x="409924" y="120818"/>
                  </a:lnTo>
                  <a:lnTo>
                    <a:pt x="410532" y="119997"/>
                  </a:lnTo>
                  <a:lnTo>
                    <a:pt x="410804" y="119657"/>
                  </a:lnTo>
                  <a:lnTo>
                    <a:pt x="410936" y="119480"/>
                  </a:lnTo>
                  <a:lnTo>
                    <a:pt x="411057" y="119299"/>
                  </a:lnTo>
                  <a:lnTo>
                    <a:pt x="411170" y="119099"/>
                  </a:lnTo>
                  <a:lnTo>
                    <a:pt x="411276" y="118891"/>
                  </a:lnTo>
                  <a:lnTo>
                    <a:pt x="411585" y="118157"/>
                  </a:lnTo>
                  <a:lnTo>
                    <a:pt x="411710" y="117884"/>
                  </a:lnTo>
                  <a:lnTo>
                    <a:pt x="411902" y="117423"/>
                  </a:lnTo>
                  <a:lnTo>
                    <a:pt x="411962" y="117287"/>
                  </a:lnTo>
                  <a:lnTo>
                    <a:pt x="412038" y="117069"/>
                  </a:lnTo>
                  <a:lnTo>
                    <a:pt x="412128" y="116838"/>
                  </a:lnTo>
                  <a:lnTo>
                    <a:pt x="412243" y="116692"/>
                  </a:lnTo>
                  <a:lnTo>
                    <a:pt x="412432" y="116170"/>
                  </a:lnTo>
                  <a:lnTo>
                    <a:pt x="412726" y="115409"/>
                  </a:lnTo>
                  <a:lnTo>
                    <a:pt x="412930" y="114928"/>
                  </a:lnTo>
                  <a:lnTo>
                    <a:pt x="413127" y="114443"/>
                  </a:lnTo>
                  <a:lnTo>
                    <a:pt x="413221" y="114189"/>
                  </a:lnTo>
                  <a:lnTo>
                    <a:pt x="413395" y="113672"/>
                  </a:lnTo>
                  <a:lnTo>
                    <a:pt x="413485" y="113418"/>
                  </a:lnTo>
                  <a:lnTo>
                    <a:pt x="413572" y="113160"/>
                  </a:lnTo>
                  <a:lnTo>
                    <a:pt x="413829" y="112457"/>
                  </a:lnTo>
                  <a:lnTo>
                    <a:pt x="413973" y="112099"/>
                  </a:lnTo>
                  <a:lnTo>
                    <a:pt x="414131" y="111727"/>
                  </a:lnTo>
                  <a:lnTo>
                    <a:pt x="414214" y="111545"/>
                  </a:lnTo>
                  <a:lnTo>
                    <a:pt x="414448" y="110984"/>
                  </a:lnTo>
                  <a:lnTo>
                    <a:pt x="414422" y="110457"/>
                  </a:lnTo>
                  <a:lnTo>
                    <a:pt x="414452" y="110081"/>
                  </a:lnTo>
                  <a:lnTo>
                    <a:pt x="414448" y="109940"/>
                  </a:lnTo>
                  <a:lnTo>
                    <a:pt x="414410" y="109696"/>
                  </a:lnTo>
                  <a:lnTo>
                    <a:pt x="414389" y="109405"/>
                  </a:lnTo>
                  <a:lnTo>
                    <a:pt x="414350" y="109015"/>
                  </a:lnTo>
                  <a:lnTo>
                    <a:pt x="414350" y="108598"/>
                  </a:lnTo>
                  <a:lnTo>
                    <a:pt x="414418" y="108109"/>
                  </a:lnTo>
                  <a:lnTo>
                    <a:pt x="414429" y="107814"/>
                  </a:lnTo>
                  <a:lnTo>
                    <a:pt x="414433" y="107460"/>
                  </a:lnTo>
                  <a:lnTo>
                    <a:pt x="414535" y="106930"/>
                  </a:lnTo>
                  <a:lnTo>
                    <a:pt x="414640" y="106469"/>
                  </a:lnTo>
                  <a:lnTo>
                    <a:pt x="414358" y="106163"/>
                  </a:lnTo>
                  <a:lnTo>
                    <a:pt x="413044" y="104640"/>
                  </a:lnTo>
                  <a:lnTo>
                    <a:pt x="412896" y="104549"/>
                  </a:lnTo>
                  <a:lnTo>
                    <a:pt x="412753" y="104454"/>
                  </a:lnTo>
                  <a:lnTo>
                    <a:pt x="412613" y="104345"/>
                  </a:lnTo>
                  <a:lnTo>
                    <a:pt x="412481" y="104237"/>
                  </a:lnTo>
                  <a:lnTo>
                    <a:pt x="412352" y="104119"/>
                  </a:lnTo>
                  <a:lnTo>
                    <a:pt x="412220" y="103978"/>
                  </a:lnTo>
                  <a:lnTo>
                    <a:pt x="412096" y="103824"/>
                  </a:lnTo>
                  <a:lnTo>
                    <a:pt x="411748" y="103343"/>
                  </a:lnTo>
                  <a:lnTo>
                    <a:pt x="411499" y="103021"/>
                  </a:lnTo>
                  <a:lnTo>
                    <a:pt x="411257" y="102700"/>
                  </a:lnTo>
                  <a:lnTo>
                    <a:pt x="410774" y="101938"/>
                  </a:lnTo>
                  <a:lnTo>
                    <a:pt x="410702" y="101752"/>
                  </a:lnTo>
                  <a:lnTo>
                    <a:pt x="410653" y="101557"/>
                  </a:lnTo>
                  <a:lnTo>
                    <a:pt x="410574" y="101158"/>
                  </a:lnTo>
                  <a:lnTo>
                    <a:pt x="410524" y="100963"/>
                  </a:lnTo>
                  <a:lnTo>
                    <a:pt x="410392" y="100605"/>
                  </a:lnTo>
                  <a:lnTo>
                    <a:pt x="410385" y="100070"/>
                  </a:lnTo>
                  <a:lnTo>
                    <a:pt x="410249" y="99839"/>
                  </a:lnTo>
                  <a:lnTo>
                    <a:pt x="410226" y="99703"/>
                  </a:lnTo>
                  <a:lnTo>
                    <a:pt x="410226" y="99562"/>
                  </a:lnTo>
                  <a:lnTo>
                    <a:pt x="410336" y="98791"/>
                  </a:lnTo>
                  <a:lnTo>
                    <a:pt x="410385" y="98569"/>
                  </a:lnTo>
                  <a:lnTo>
                    <a:pt x="410464" y="98293"/>
                  </a:lnTo>
                  <a:lnTo>
                    <a:pt x="410513" y="98156"/>
                  </a:lnTo>
                  <a:lnTo>
                    <a:pt x="411182" y="97213"/>
                  </a:lnTo>
                  <a:lnTo>
                    <a:pt x="411499" y="96964"/>
                  </a:lnTo>
                  <a:lnTo>
                    <a:pt x="411631" y="96892"/>
                  </a:lnTo>
                  <a:lnTo>
                    <a:pt x="412050" y="96701"/>
                  </a:lnTo>
                  <a:lnTo>
                    <a:pt x="412179" y="96624"/>
                  </a:lnTo>
                  <a:lnTo>
                    <a:pt x="412756" y="96062"/>
                  </a:lnTo>
                  <a:lnTo>
                    <a:pt x="412923" y="95867"/>
                  </a:lnTo>
                  <a:lnTo>
                    <a:pt x="413406" y="95341"/>
                  </a:lnTo>
                  <a:lnTo>
                    <a:pt x="413651" y="95082"/>
                  </a:lnTo>
                  <a:lnTo>
                    <a:pt x="413901" y="94829"/>
                  </a:lnTo>
                  <a:lnTo>
                    <a:pt x="414127" y="94611"/>
                  </a:lnTo>
                  <a:lnTo>
                    <a:pt x="414819" y="93976"/>
                  </a:lnTo>
                  <a:lnTo>
                    <a:pt x="415038" y="93754"/>
                  </a:lnTo>
                  <a:lnTo>
                    <a:pt x="415234" y="93541"/>
                  </a:lnTo>
                  <a:lnTo>
                    <a:pt x="415608" y="93097"/>
                  </a:lnTo>
                  <a:lnTo>
                    <a:pt x="415793" y="92870"/>
                  </a:lnTo>
                  <a:lnTo>
                    <a:pt x="416156" y="92412"/>
                  </a:lnTo>
                  <a:lnTo>
                    <a:pt x="416381" y="92116"/>
                  </a:lnTo>
                  <a:lnTo>
                    <a:pt x="416514" y="91936"/>
                  </a:lnTo>
                  <a:lnTo>
                    <a:pt x="416877" y="91464"/>
                  </a:lnTo>
                  <a:lnTo>
                    <a:pt x="417715" y="90449"/>
                  </a:lnTo>
                  <a:lnTo>
                    <a:pt x="417915" y="90186"/>
                  </a:lnTo>
                  <a:lnTo>
                    <a:pt x="418142" y="89859"/>
                  </a:lnTo>
                  <a:lnTo>
                    <a:pt x="418357" y="89519"/>
                  </a:lnTo>
                  <a:lnTo>
                    <a:pt x="418780" y="88835"/>
                  </a:lnTo>
                  <a:lnTo>
                    <a:pt x="418996" y="88499"/>
                  </a:lnTo>
                  <a:lnTo>
                    <a:pt x="419215" y="88182"/>
                  </a:lnTo>
                  <a:lnTo>
                    <a:pt x="419672" y="87552"/>
                  </a:lnTo>
                  <a:lnTo>
                    <a:pt x="419895" y="87234"/>
                  </a:lnTo>
                  <a:lnTo>
                    <a:pt x="420110" y="86912"/>
                  </a:lnTo>
                  <a:lnTo>
                    <a:pt x="420268" y="86654"/>
                  </a:lnTo>
                  <a:lnTo>
                    <a:pt x="420574" y="86128"/>
                  </a:lnTo>
                  <a:lnTo>
                    <a:pt x="421077" y="85244"/>
                  </a:lnTo>
                  <a:lnTo>
                    <a:pt x="421269" y="84886"/>
                  </a:lnTo>
                  <a:lnTo>
                    <a:pt x="421466" y="84532"/>
                  </a:lnTo>
                  <a:lnTo>
                    <a:pt x="421669" y="84179"/>
                  </a:lnTo>
                  <a:lnTo>
                    <a:pt x="421889" y="83838"/>
                  </a:lnTo>
                  <a:lnTo>
                    <a:pt x="422104" y="83539"/>
                  </a:lnTo>
                  <a:lnTo>
                    <a:pt x="422334" y="83254"/>
                  </a:lnTo>
                  <a:lnTo>
                    <a:pt x="422806" y="82682"/>
                  </a:lnTo>
                  <a:lnTo>
                    <a:pt x="423305" y="82039"/>
                  </a:lnTo>
                  <a:lnTo>
                    <a:pt x="423833" y="81327"/>
                  </a:lnTo>
                  <a:lnTo>
                    <a:pt x="424355" y="80606"/>
                  </a:lnTo>
                  <a:lnTo>
                    <a:pt x="424948" y="79677"/>
                  </a:lnTo>
                  <a:lnTo>
                    <a:pt x="425760" y="78380"/>
                  </a:lnTo>
                  <a:lnTo>
                    <a:pt x="426179" y="77704"/>
                  </a:lnTo>
                  <a:lnTo>
                    <a:pt x="426821" y="76639"/>
                  </a:lnTo>
                  <a:lnTo>
                    <a:pt x="427040" y="76272"/>
                  </a:lnTo>
                  <a:lnTo>
                    <a:pt x="427467" y="75542"/>
                  </a:lnTo>
                  <a:lnTo>
                    <a:pt x="428690" y="73411"/>
                  </a:lnTo>
                  <a:lnTo>
                    <a:pt x="429098" y="72745"/>
                  </a:lnTo>
                  <a:lnTo>
                    <a:pt x="429231" y="72522"/>
                  </a:lnTo>
                  <a:lnTo>
                    <a:pt x="429355" y="72296"/>
                  </a:lnTo>
                  <a:lnTo>
                    <a:pt x="429510" y="71983"/>
                  </a:lnTo>
                  <a:lnTo>
                    <a:pt x="429650" y="71665"/>
                  </a:lnTo>
                  <a:lnTo>
                    <a:pt x="429918" y="71022"/>
                  </a:lnTo>
                  <a:lnTo>
                    <a:pt x="430061" y="70704"/>
                  </a:lnTo>
                  <a:lnTo>
                    <a:pt x="430295" y="70215"/>
                  </a:lnTo>
                  <a:lnTo>
                    <a:pt x="430658" y="69485"/>
                  </a:lnTo>
                  <a:lnTo>
                    <a:pt x="431364" y="68088"/>
                  </a:lnTo>
                  <a:lnTo>
                    <a:pt x="432448" y="65999"/>
                  </a:lnTo>
                  <a:lnTo>
                    <a:pt x="432599" y="65677"/>
                  </a:lnTo>
                  <a:lnTo>
                    <a:pt x="432735" y="65346"/>
                  </a:lnTo>
                  <a:lnTo>
                    <a:pt x="432882" y="65019"/>
                  </a:lnTo>
                  <a:lnTo>
                    <a:pt x="433049" y="64711"/>
                  </a:lnTo>
                  <a:lnTo>
                    <a:pt x="433392" y="64303"/>
                  </a:lnTo>
                  <a:lnTo>
                    <a:pt x="433615" y="64113"/>
                  </a:lnTo>
                  <a:lnTo>
                    <a:pt x="434091" y="62562"/>
                  </a:lnTo>
                  <a:lnTo>
                    <a:pt x="434563" y="61333"/>
                  </a:lnTo>
                  <a:lnTo>
                    <a:pt x="434963" y="60563"/>
                  </a:lnTo>
                  <a:lnTo>
                    <a:pt x="435224" y="60177"/>
                  </a:lnTo>
                  <a:lnTo>
                    <a:pt x="435428" y="59724"/>
                  </a:lnTo>
                  <a:lnTo>
                    <a:pt x="435689" y="59402"/>
                  </a:lnTo>
                  <a:lnTo>
                    <a:pt x="435870" y="58949"/>
                  </a:lnTo>
                  <a:lnTo>
                    <a:pt x="436093" y="58427"/>
                  </a:lnTo>
                  <a:lnTo>
                    <a:pt x="436191" y="58214"/>
                  </a:lnTo>
                  <a:lnTo>
                    <a:pt x="436293" y="58006"/>
                  </a:lnTo>
                  <a:lnTo>
                    <a:pt x="436486" y="57575"/>
                  </a:lnTo>
                  <a:lnTo>
                    <a:pt x="436644" y="57167"/>
                  </a:lnTo>
                  <a:lnTo>
                    <a:pt x="436795" y="56755"/>
                  </a:lnTo>
                  <a:lnTo>
                    <a:pt x="436935" y="56338"/>
                  </a:lnTo>
                  <a:lnTo>
                    <a:pt x="437067" y="55916"/>
                  </a:lnTo>
                  <a:lnTo>
                    <a:pt x="437192" y="55494"/>
                  </a:lnTo>
                  <a:lnTo>
                    <a:pt x="437301" y="55082"/>
                  </a:lnTo>
                  <a:lnTo>
                    <a:pt x="437494" y="54248"/>
                  </a:lnTo>
                  <a:lnTo>
                    <a:pt x="437585" y="53713"/>
                  </a:lnTo>
                  <a:lnTo>
                    <a:pt x="437728" y="52915"/>
                  </a:lnTo>
                  <a:lnTo>
                    <a:pt x="437837" y="52371"/>
                  </a:lnTo>
                  <a:lnTo>
                    <a:pt x="437898" y="52103"/>
                  </a:lnTo>
                  <a:lnTo>
                    <a:pt x="437947" y="51827"/>
                  </a:lnTo>
                  <a:lnTo>
                    <a:pt x="437989" y="51555"/>
                  </a:lnTo>
                  <a:lnTo>
                    <a:pt x="438008" y="51310"/>
                  </a:lnTo>
                  <a:lnTo>
                    <a:pt x="438023" y="51065"/>
                  </a:lnTo>
                  <a:lnTo>
                    <a:pt x="438049" y="50027"/>
                  </a:lnTo>
                  <a:lnTo>
                    <a:pt x="438060" y="49728"/>
                  </a:lnTo>
                  <a:lnTo>
                    <a:pt x="438068" y="49125"/>
                  </a:lnTo>
                  <a:lnTo>
                    <a:pt x="438060" y="48608"/>
                  </a:lnTo>
                  <a:lnTo>
                    <a:pt x="438053" y="48391"/>
                  </a:lnTo>
                  <a:lnTo>
                    <a:pt x="438030" y="47951"/>
                  </a:lnTo>
                  <a:lnTo>
                    <a:pt x="438015" y="47733"/>
                  </a:lnTo>
                  <a:lnTo>
                    <a:pt x="437958" y="47130"/>
                  </a:lnTo>
                  <a:lnTo>
                    <a:pt x="437883" y="46527"/>
                  </a:lnTo>
                  <a:lnTo>
                    <a:pt x="437781" y="45920"/>
                  </a:lnTo>
                  <a:lnTo>
                    <a:pt x="437721" y="45611"/>
                  </a:lnTo>
                  <a:lnTo>
                    <a:pt x="437686" y="45457"/>
                  </a:lnTo>
                  <a:lnTo>
                    <a:pt x="437456" y="44868"/>
                  </a:lnTo>
                  <a:lnTo>
                    <a:pt x="437332" y="44582"/>
                  </a:lnTo>
                  <a:lnTo>
                    <a:pt x="437196" y="44297"/>
                  </a:lnTo>
                  <a:lnTo>
                    <a:pt x="437037" y="44029"/>
                  </a:lnTo>
                  <a:lnTo>
                    <a:pt x="436859" y="43757"/>
                  </a:lnTo>
                  <a:lnTo>
                    <a:pt x="436667" y="43494"/>
                  </a:lnTo>
                  <a:lnTo>
                    <a:pt x="436455" y="43241"/>
                  </a:lnTo>
                  <a:lnTo>
                    <a:pt x="436229" y="43005"/>
                  </a:lnTo>
                  <a:lnTo>
                    <a:pt x="435983" y="42796"/>
                  </a:lnTo>
                  <a:lnTo>
                    <a:pt x="435821" y="42688"/>
                  </a:lnTo>
                  <a:lnTo>
                    <a:pt x="435651" y="42588"/>
                  </a:lnTo>
                  <a:lnTo>
                    <a:pt x="435296" y="42406"/>
                  </a:lnTo>
                  <a:lnTo>
                    <a:pt x="435118" y="42311"/>
                  </a:lnTo>
                  <a:lnTo>
                    <a:pt x="434601" y="42017"/>
                  </a:lnTo>
                  <a:lnTo>
                    <a:pt x="434431" y="41921"/>
                  </a:lnTo>
                  <a:lnTo>
                    <a:pt x="434084" y="41736"/>
                  </a:lnTo>
                  <a:lnTo>
                    <a:pt x="433914" y="41636"/>
                  </a:lnTo>
                  <a:lnTo>
                    <a:pt x="433744" y="41545"/>
                  </a:lnTo>
                  <a:lnTo>
                    <a:pt x="433566" y="41468"/>
                  </a:lnTo>
                  <a:lnTo>
                    <a:pt x="433147" y="41355"/>
                  </a:lnTo>
                  <a:lnTo>
                    <a:pt x="432784" y="41332"/>
                  </a:lnTo>
                  <a:lnTo>
                    <a:pt x="432595" y="41359"/>
                  </a:lnTo>
                  <a:lnTo>
                    <a:pt x="432407" y="41427"/>
                  </a:lnTo>
                  <a:lnTo>
                    <a:pt x="432029" y="41586"/>
                  </a:lnTo>
                  <a:lnTo>
                    <a:pt x="431840" y="41654"/>
                  </a:lnTo>
                  <a:lnTo>
                    <a:pt x="431440" y="41749"/>
                  </a:lnTo>
                  <a:lnTo>
                    <a:pt x="431236" y="41790"/>
                  </a:lnTo>
                  <a:lnTo>
                    <a:pt x="430828" y="41840"/>
                  </a:lnTo>
                  <a:lnTo>
                    <a:pt x="430590" y="41849"/>
                  </a:lnTo>
                  <a:lnTo>
                    <a:pt x="430345" y="41840"/>
                  </a:lnTo>
                  <a:lnTo>
                    <a:pt x="430103" y="41822"/>
                  </a:lnTo>
                  <a:lnTo>
                    <a:pt x="429861" y="41794"/>
                  </a:lnTo>
                  <a:lnTo>
                    <a:pt x="429623" y="41749"/>
                  </a:lnTo>
                  <a:lnTo>
                    <a:pt x="429359" y="41690"/>
                  </a:lnTo>
                  <a:lnTo>
                    <a:pt x="429102" y="41613"/>
                  </a:lnTo>
                  <a:lnTo>
                    <a:pt x="428845" y="41518"/>
                  </a:lnTo>
                  <a:lnTo>
                    <a:pt x="428596" y="41414"/>
                  </a:lnTo>
                  <a:lnTo>
                    <a:pt x="428358" y="41296"/>
                  </a:lnTo>
                  <a:lnTo>
                    <a:pt x="427081" y="40430"/>
                  </a:lnTo>
                  <a:lnTo>
                    <a:pt x="426447" y="39578"/>
                  </a:lnTo>
                  <a:lnTo>
                    <a:pt x="425484" y="39238"/>
                  </a:lnTo>
                  <a:lnTo>
                    <a:pt x="425238" y="38580"/>
                  </a:lnTo>
                  <a:lnTo>
                    <a:pt x="425374" y="38195"/>
                  </a:lnTo>
                  <a:lnTo>
                    <a:pt x="425378" y="37869"/>
                  </a:lnTo>
                  <a:lnTo>
                    <a:pt x="425072" y="36826"/>
                  </a:lnTo>
                  <a:lnTo>
                    <a:pt x="425537" y="35792"/>
                  </a:lnTo>
                  <a:lnTo>
                    <a:pt x="425680" y="34954"/>
                  </a:lnTo>
                  <a:lnTo>
                    <a:pt x="426013" y="34373"/>
                  </a:lnTo>
                  <a:lnTo>
                    <a:pt x="426273" y="34183"/>
                  </a:lnTo>
                  <a:lnTo>
                    <a:pt x="426794" y="34061"/>
                  </a:lnTo>
                  <a:lnTo>
                    <a:pt x="427776" y="33100"/>
                  </a:lnTo>
                  <a:lnTo>
                    <a:pt x="428041" y="32782"/>
                  </a:lnTo>
                  <a:lnTo>
                    <a:pt x="428562" y="32465"/>
                  </a:lnTo>
                  <a:lnTo>
                    <a:pt x="428887" y="32338"/>
                  </a:lnTo>
                  <a:lnTo>
                    <a:pt x="430114" y="32229"/>
                  </a:lnTo>
                  <a:lnTo>
                    <a:pt x="430764" y="31917"/>
                  </a:lnTo>
                  <a:lnTo>
                    <a:pt x="432516" y="31291"/>
                  </a:lnTo>
                  <a:lnTo>
                    <a:pt x="434525" y="30933"/>
                  </a:lnTo>
                  <a:lnTo>
                    <a:pt x="434850" y="30810"/>
                  </a:lnTo>
                  <a:lnTo>
                    <a:pt x="435817" y="30697"/>
                  </a:lnTo>
                  <a:lnTo>
                    <a:pt x="437309" y="30457"/>
                  </a:lnTo>
                  <a:lnTo>
                    <a:pt x="437822" y="30402"/>
                  </a:lnTo>
                  <a:lnTo>
                    <a:pt x="438211" y="30344"/>
                  </a:lnTo>
                  <a:lnTo>
                    <a:pt x="438665" y="30348"/>
                  </a:lnTo>
                  <a:lnTo>
                    <a:pt x="438989" y="30226"/>
                  </a:lnTo>
                  <a:lnTo>
                    <a:pt x="440285" y="29922"/>
                  </a:lnTo>
                  <a:lnTo>
                    <a:pt x="441259" y="29546"/>
                  </a:lnTo>
                  <a:lnTo>
                    <a:pt x="441388" y="29550"/>
                  </a:lnTo>
                  <a:lnTo>
                    <a:pt x="442102" y="29301"/>
                  </a:lnTo>
                  <a:lnTo>
                    <a:pt x="442751" y="29115"/>
                  </a:lnTo>
                  <a:lnTo>
                    <a:pt x="443136" y="29120"/>
                  </a:lnTo>
                  <a:lnTo>
                    <a:pt x="443593" y="28997"/>
                  </a:lnTo>
                  <a:lnTo>
                    <a:pt x="444496" y="28884"/>
                  </a:lnTo>
                  <a:lnTo>
                    <a:pt x="445081" y="28698"/>
                  </a:lnTo>
                  <a:lnTo>
                    <a:pt x="445988" y="28580"/>
                  </a:lnTo>
                  <a:lnTo>
                    <a:pt x="447797" y="28480"/>
                  </a:lnTo>
                  <a:lnTo>
                    <a:pt x="450765" y="28526"/>
                  </a:lnTo>
                  <a:lnTo>
                    <a:pt x="451215" y="28730"/>
                  </a:lnTo>
                  <a:lnTo>
                    <a:pt x="451532" y="28929"/>
                  </a:lnTo>
                  <a:lnTo>
                    <a:pt x="454036" y="29813"/>
                  </a:lnTo>
                  <a:lnTo>
                    <a:pt x="456521" y="31867"/>
                  </a:lnTo>
                  <a:lnTo>
                    <a:pt x="456842" y="32066"/>
                  </a:lnTo>
                  <a:lnTo>
                    <a:pt x="457348" y="32723"/>
                  </a:lnTo>
                  <a:lnTo>
                    <a:pt x="457537" y="33118"/>
                  </a:lnTo>
                  <a:lnTo>
                    <a:pt x="458236" y="33712"/>
                  </a:lnTo>
                  <a:lnTo>
                    <a:pt x="458613" y="34301"/>
                  </a:lnTo>
                  <a:lnTo>
                    <a:pt x="459633" y="35162"/>
                  </a:lnTo>
                  <a:lnTo>
                    <a:pt x="460978" y="36028"/>
                  </a:lnTo>
                  <a:lnTo>
                    <a:pt x="461219" y="36282"/>
                  </a:lnTo>
                  <a:lnTo>
                    <a:pt x="461457" y="36540"/>
                  </a:lnTo>
                  <a:lnTo>
                    <a:pt x="461691" y="36799"/>
                  </a:lnTo>
                  <a:lnTo>
                    <a:pt x="461922" y="37062"/>
                  </a:lnTo>
                  <a:lnTo>
                    <a:pt x="462148" y="37329"/>
                  </a:lnTo>
                  <a:lnTo>
                    <a:pt x="462329" y="37556"/>
                  </a:lnTo>
                  <a:lnTo>
                    <a:pt x="462673" y="38023"/>
                  </a:lnTo>
                  <a:lnTo>
                    <a:pt x="462851" y="38245"/>
                  </a:lnTo>
                  <a:lnTo>
                    <a:pt x="463047" y="38453"/>
                  </a:lnTo>
                  <a:lnTo>
                    <a:pt x="463236" y="38621"/>
                  </a:lnTo>
                  <a:lnTo>
                    <a:pt x="463436" y="38775"/>
                  </a:lnTo>
                  <a:lnTo>
                    <a:pt x="463844" y="39075"/>
                  </a:lnTo>
                  <a:lnTo>
                    <a:pt x="464044" y="39233"/>
                  </a:lnTo>
                  <a:lnTo>
                    <a:pt x="464248" y="39401"/>
                  </a:lnTo>
                  <a:lnTo>
                    <a:pt x="464641" y="39755"/>
                  </a:lnTo>
                  <a:lnTo>
                    <a:pt x="465041" y="40104"/>
                  </a:lnTo>
                  <a:lnTo>
                    <a:pt x="465211" y="40240"/>
                  </a:lnTo>
                  <a:lnTo>
                    <a:pt x="465389" y="40366"/>
                  </a:lnTo>
                  <a:lnTo>
                    <a:pt x="465562" y="40498"/>
                  </a:lnTo>
                  <a:lnTo>
                    <a:pt x="465729" y="40634"/>
                  </a:lnTo>
                  <a:lnTo>
                    <a:pt x="465883" y="40784"/>
                  </a:lnTo>
                  <a:lnTo>
                    <a:pt x="466125" y="41037"/>
                  </a:lnTo>
                  <a:lnTo>
                    <a:pt x="466238" y="41173"/>
                  </a:lnTo>
                  <a:lnTo>
                    <a:pt x="466325" y="41309"/>
                  </a:lnTo>
                  <a:lnTo>
                    <a:pt x="466382" y="41568"/>
                  </a:lnTo>
                  <a:lnTo>
                    <a:pt x="466306" y="42026"/>
                  </a:lnTo>
                  <a:lnTo>
                    <a:pt x="466371" y="42198"/>
                  </a:lnTo>
                  <a:lnTo>
                    <a:pt x="466491" y="42361"/>
                  </a:lnTo>
                  <a:lnTo>
                    <a:pt x="466650" y="42515"/>
                  </a:lnTo>
                  <a:lnTo>
                    <a:pt x="466986" y="42796"/>
                  </a:lnTo>
                  <a:lnTo>
                    <a:pt x="467141" y="42914"/>
                  </a:lnTo>
                  <a:lnTo>
                    <a:pt x="467303" y="43019"/>
                  </a:lnTo>
                  <a:lnTo>
                    <a:pt x="467802" y="43318"/>
                  </a:lnTo>
                  <a:lnTo>
                    <a:pt x="468489" y="43776"/>
                  </a:lnTo>
                  <a:lnTo>
                    <a:pt x="468682" y="43889"/>
                  </a:lnTo>
                  <a:lnTo>
                    <a:pt x="469079" y="44111"/>
                  </a:lnTo>
                  <a:lnTo>
                    <a:pt x="469275" y="44229"/>
                  </a:lnTo>
                  <a:lnTo>
                    <a:pt x="469581" y="44465"/>
                  </a:lnTo>
                  <a:lnTo>
                    <a:pt x="470049" y="44909"/>
                  </a:lnTo>
                  <a:lnTo>
                    <a:pt x="470227" y="45018"/>
                  </a:lnTo>
                  <a:lnTo>
                    <a:pt x="470416" y="45104"/>
                  </a:lnTo>
                  <a:lnTo>
                    <a:pt x="470805" y="45267"/>
                  </a:lnTo>
                  <a:lnTo>
                    <a:pt x="471099" y="45444"/>
                  </a:lnTo>
                  <a:lnTo>
                    <a:pt x="471307" y="45602"/>
                  </a:lnTo>
                  <a:lnTo>
                    <a:pt x="471518" y="45757"/>
                  </a:lnTo>
                  <a:lnTo>
                    <a:pt x="471662" y="45843"/>
                  </a:lnTo>
                  <a:lnTo>
                    <a:pt x="471968" y="45997"/>
                  </a:lnTo>
                  <a:lnTo>
                    <a:pt x="472111" y="46083"/>
                  </a:lnTo>
                  <a:lnTo>
                    <a:pt x="472481" y="46418"/>
                  </a:lnTo>
                  <a:lnTo>
                    <a:pt x="472587" y="46550"/>
                  </a:lnTo>
                  <a:lnTo>
                    <a:pt x="472666" y="46686"/>
                  </a:lnTo>
                  <a:lnTo>
                    <a:pt x="472742" y="47212"/>
                  </a:lnTo>
                  <a:lnTo>
                    <a:pt x="472897" y="47302"/>
                  </a:lnTo>
                  <a:lnTo>
                    <a:pt x="473135" y="47479"/>
                  </a:lnTo>
                  <a:lnTo>
                    <a:pt x="473138" y="47856"/>
                  </a:lnTo>
                  <a:lnTo>
                    <a:pt x="473188" y="48209"/>
                  </a:lnTo>
                  <a:lnTo>
                    <a:pt x="473199" y="48368"/>
                  </a:lnTo>
                  <a:lnTo>
                    <a:pt x="473010" y="48644"/>
                  </a:lnTo>
                  <a:lnTo>
                    <a:pt x="472878" y="48690"/>
                  </a:lnTo>
                  <a:lnTo>
                    <a:pt x="472610" y="48758"/>
                  </a:lnTo>
                  <a:lnTo>
                    <a:pt x="471877" y="48726"/>
                  </a:lnTo>
                  <a:lnTo>
                    <a:pt x="471416" y="48517"/>
                  </a:lnTo>
                  <a:lnTo>
                    <a:pt x="471163" y="48477"/>
                  </a:lnTo>
                  <a:lnTo>
                    <a:pt x="471035" y="48463"/>
                  </a:lnTo>
                  <a:lnTo>
                    <a:pt x="470740" y="48413"/>
                  </a:lnTo>
                  <a:lnTo>
                    <a:pt x="470400" y="48350"/>
                  </a:lnTo>
                  <a:lnTo>
                    <a:pt x="470230" y="48322"/>
                  </a:lnTo>
                  <a:lnTo>
                    <a:pt x="470057" y="48300"/>
                  </a:lnTo>
                  <a:lnTo>
                    <a:pt x="469868" y="48282"/>
                  </a:lnTo>
                  <a:lnTo>
                    <a:pt x="469460" y="48259"/>
                  </a:lnTo>
                  <a:lnTo>
                    <a:pt x="469203" y="48273"/>
                  </a:lnTo>
                  <a:lnTo>
                    <a:pt x="468954" y="48254"/>
                  </a:lnTo>
                  <a:lnTo>
                    <a:pt x="468799" y="48205"/>
                  </a:lnTo>
                  <a:lnTo>
                    <a:pt x="468648" y="48132"/>
                  </a:lnTo>
                  <a:lnTo>
                    <a:pt x="468353" y="47964"/>
                  </a:lnTo>
                  <a:lnTo>
                    <a:pt x="468202" y="47892"/>
                  </a:lnTo>
                  <a:lnTo>
                    <a:pt x="467980" y="47806"/>
                  </a:lnTo>
                  <a:lnTo>
                    <a:pt x="467757" y="47729"/>
                  </a:lnTo>
                  <a:lnTo>
                    <a:pt x="467526" y="47661"/>
                  </a:lnTo>
                  <a:lnTo>
                    <a:pt x="467300" y="47611"/>
                  </a:lnTo>
                  <a:lnTo>
                    <a:pt x="467069" y="47588"/>
                  </a:lnTo>
                  <a:lnTo>
                    <a:pt x="466888" y="47593"/>
                  </a:lnTo>
                  <a:lnTo>
                    <a:pt x="466703" y="47620"/>
                  </a:lnTo>
                  <a:lnTo>
                    <a:pt x="466337" y="47683"/>
                  </a:lnTo>
                  <a:lnTo>
                    <a:pt x="466152" y="47701"/>
                  </a:lnTo>
                  <a:lnTo>
                    <a:pt x="465857" y="47683"/>
                  </a:lnTo>
                  <a:lnTo>
                    <a:pt x="465562" y="47638"/>
                  </a:lnTo>
                  <a:lnTo>
                    <a:pt x="465268" y="47579"/>
                  </a:lnTo>
                  <a:lnTo>
                    <a:pt x="464969" y="47525"/>
                  </a:lnTo>
                  <a:lnTo>
                    <a:pt x="464671" y="47484"/>
                  </a:lnTo>
                  <a:lnTo>
                    <a:pt x="464180" y="47461"/>
                  </a:lnTo>
                  <a:lnTo>
                    <a:pt x="463685" y="47461"/>
                  </a:lnTo>
                  <a:lnTo>
                    <a:pt x="463440" y="47466"/>
                  </a:lnTo>
                  <a:lnTo>
                    <a:pt x="462896" y="47484"/>
                  </a:lnTo>
                  <a:lnTo>
                    <a:pt x="462624" y="47497"/>
                  </a:lnTo>
                  <a:lnTo>
                    <a:pt x="462080" y="47538"/>
                  </a:lnTo>
                  <a:lnTo>
                    <a:pt x="461246" y="47629"/>
                  </a:lnTo>
                  <a:lnTo>
                    <a:pt x="460811" y="47665"/>
                  </a:lnTo>
                  <a:lnTo>
                    <a:pt x="460354" y="47688"/>
                  </a:lnTo>
                  <a:lnTo>
                    <a:pt x="460128" y="47692"/>
                  </a:lnTo>
                  <a:lnTo>
                    <a:pt x="459901" y="47692"/>
                  </a:lnTo>
                  <a:lnTo>
                    <a:pt x="459433" y="47670"/>
                  </a:lnTo>
                  <a:lnTo>
                    <a:pt x="458734" y="47611"/>
                  </a:lnTo>
                  <a:lnTo>
                    <a:pt x="458591" y="47593"/>
                  </a:lnTo>
                  <a:lnTo>
                    <a:pt x="458303" y="47547"/>
                  </a:lnTo>
                  <a:lnTo>
                    <a:pt x="458168" y="47543"/>
                  </a:lnTo>
                  <a:lnTo>
                    <a:pt x="456993" y="47742"/>
                  </a:lnTo>
                  <a:lnTo>
                    <a:pt x="456751" y="47516"/>
                  </a:lnTo>
                  <a:lnTo>
                    <a:pt x="456547" y="47230"/>
                  </a:lnTo>
                  <a:lnTo>
                    <a:pt x="456355" y="46999"/>
                  </a:lnTo>
                  <a:lnTo>
                    <a:pt x="455788" y="46876"/>
                  </a:lnTo>
                  <a:lnTo>
                    <a:pt x="455018" y="46854"/>
                  </a:lnTo>
                  <a:lnTo>
                    <a:pt x="453692" y="47538"/>
                  </a:lnTo>
                  <a:lnTo>
                    <a:pt x="452253" y="48880"/>
                  </a:lnTo>
                  <a:lnTo>
                    <a:pt x="451989" y="49265"/>
                  </a:lnTo>
                  <a:lnTo>
                    <a:pt x="451657" y="49714"/>
                  </a:lnTo>
                  <a:lnTo>
                    <a:pt x="451396" y="50104"/>
                  </a:lnTo>
                  <a:lnTo>
                    <a:pt x="451064" y="50553"/>
                  </a:lnTo>
                  <a:lnTo>
                    <a:pt x="450270" y="51772"/>
                  </a:lnTo>
                  <a:lnTo>
                    <a:pt x="450006" y="52094"/>
                  </a:lnTo>
                  <a:lnTo>
                    <a:pt x="449806" y="52548"/>
                  </a:lnTo>
                  <a:lnTo>
                    <a:pt x="448484" y="54538"/>
                  </a:lnTo>
                  <a:lnTo>
                    <a:pt x="448284" y="54991"/>
                  </a:lnTo>
                  <a:lnTo>
                    <a:pt x="448019" y="55308"/>
                  </a:lnTo>
                  <a:lnTo>
                    <a:pt x="446690" y="57757"/>
                  </a:lnTo>
                  <a:lnTo>
                    <a:pt x="446490" y="58210"/>
                  </a:lnTo>
                  <a:lnTo>
                    <a:pt x="446090" y="58981"/>
                  </a:lnTo>
                  <a:lnTo>
                    <a:pt x="445825" y="59366"/>
                  </a:lnTo>
                  <a:lnTo>
                    <a:pt x="445025" y="60980"/>
                  </a:lnTo>
                  <a:lnTo>
                    <a:pt x="445021" y="61306"/>
                  </a:lnTo>
                  <a:lnTo>
                    <a:pt x="444692" y="61755"/>
                  </a:lnTo>
                  <a:lnTo>
                    <a:pt x="444413" y="63047"/>
                  </a:lnTo>
                  <a:lnTo>
                    <a:pt x="444213" y="63564"/>
                  </a:lnTo>
                  <a:lnTo>
                    <a:pt x="443404" y="65500"/>
                  </a:lnTo>
                  <a:lnTo>
                    <a:pt x="443204" y="66017"/>
                  </a:lnTo>
                  <a:lnTo>
                    <a:pt x="443068" y="66339"/>
                  </a:lnTo>
                  <a:lnTo>
                    <a:pt x="442804" y="66724"/>
                  </a:lnTo>
                  <a:lnTo>
                    <a:pt x="442472" y="67567"/>
                  </a:lnTo>
                  <a:lnTo>
                    <a:pt x="442064" y="68859"/>
                  </a:lnTo>
                  <a:lnTo>
                    <a:pt x="441860" y="69440"/>
                  </a:lnTo>
                  <a:lnTo>
                    <a:pt x="440783" y="72214"/>
                  </a:lnTo>
                  <a:lnTo>
                    <a:pt x="440583" y="72604"/>
                  </a:lnTo>
                  <a:lnTo>
                    <a:pt x="440247" y="73443"/>
                  </a:lnTo>
                  <a:lnTo>
                    <a:pt x="440175" y="73828"/>
                  </a:lnTo>
                  <a:lnTo>
                    <a:pt x="439975" y="74281"/>
                  </a:lnTo>
                  <a:lnTo>
                    <a:pt x="439635" y="75510"/>
                  </a:lnTo>
                  <a:lnTo>
                    <a:pt x="439492" y="76285"/>
                  </a:lnTo>
                  <a:lnTo>
                    <a:pt x="438854" y="79980"/>
                  </a:lnTo>
                  <a:lnTo>
                    <a:pt x="438782" y="80434"/>
                  </a:lnTo>
                  <a:lnTo>
                    <a:pt x="438646" y="80819"/>
                  </a:lnTo>
                  <a:lnTo>
                    <a:pt x="438438" y="81662"/>
                  </a:lnTo>
                  <a:lnTo>
                    <a:pt x="437875" y="84510"/>
                  </a:lnTo>
                  <a:lnTo>
                    <a:pt x="437743" y="84899"/>
                  </a:lnTo>
                  <a:lnTo>
                    <a:pt x="437671" y="85353"/>
                  </a:lnTo>
                  <a:lnTo>
                    <a:pt x="437535" y="85743"/>
                  </a:lnTo>
                  <a:lnTo>
                    <a:pt x="437305" y="88141"/>
                  </a:lnTo>
                  <a:lnTo>
                    <a:pt x="437097" y="89048"/>
                  </a:lnTo>
                  <a:lnTo>
                    <a:pt x="436954" y="89823"/>
                  </a:lnTo>
                  <a:lnTo>
                    <a:pt x="436882" y="90277"/>
                  </a:lnTo>
                  <a:lnTo>
                    <a:pt x="436746" y="90666"/>
                  </a:lnTo>
                  <a:lnTo>
                    <a:pt x="436742" y="91120"/>
                  </a:lnTo>
                  <a:lnTo>
                    <a:pt x="436606" y="91510"/>
                  </a:lnTo>
                  <a:lnTo>
                    <a:pt x="436599" y="91963"/>
                  </a:lnTo>
                  <a:lnTo>
                    <a:pt x="436455" y="92738"/>
                  </a:lnTo>
                  <a:lnTo>
                    <a:pt x="436304" y="94362"/>
                  </a:lnTo>
                  <a:lnTo>
                    <a:pt x="436285" y="95531"/>
                  </a:lnTo>
                  <a:lnTo>
                    <a:pt x="436142" y="96438"/>
                  </a:lnTo>
                  <a:lnTo>
                    <a:pt x="435998" y="97213"/>
                  </a:lnTo>
                  <a:lnTo>
                    <a:pt x="435791" y="98120"/>
                  </a:lnTo>
                  <a:lnTo>
                    <a:pt x="435640" y="99680"/>
                  </a:lnTo>
                  <a:lnTo>
                    <a:pt x="435489" y="100909"/>
                  </a:lnTo>
                  <a:lnTo>
                    <a:pt x="435352" y="101362"/>
                  </a:lnTo>
                  <a:lnTo>
                    <a:pt x="435213" y="102137"/>
                  </a:lnTo>
                  <a:lnTo>
                    <a:pt x="435069" y="102981"/>
                  </a:lnTo>
                  <a:lnTo>
                    <a:pt x="435118" y="103829"/>
                  </a:lnTo>
                  <a:lnTo>
                    <a:pt x="435013" y="106553"/>
                  </a:lnTo>
                  <a:lnTo>
                    <a:pt x="434963" y="109673"/>
                  </a:lnTo>
                  <a:lnTo>
                    <a:pt x="435065" y="111296"/>
                  </a:lnTo>
                  <a:lnTo>
                    <a:pt x="435217" y="114094"/>
                  </a:lnTo>
                  <a:lnTo>
                    <a:pt x="435451" y="115590"/>
                  </a:lnTo>
                  <a:lnTo>
                    <a:pt x="435934" y="117744"/>
                  </a:lnTo>
                  <a:lnTo>
                    <a:pt x="436244" y="118655"/>
                  </a:lnTo>
                  <a:lnTo>
                    <a:pt x="436482" y="119961"/>
                  </a:lnTo>
                  <a:lnTo>
                    <a:pt x="436912" y="121267"/>
                  </a:lnTo>
                  <a:lnTo>
                    <a:pt x="437532" y="122836"/>
                  </a:lnTo>
                  <a:lnTo>
                    <a:pt x="438038" y="123556"/>
                  </a:lnTo>
                  <a:lnTo>
                    <a:pt x="439431" y="125202"/>
                  </a:lnTo>
                  <a:lnTo>
                    <a:pt x="439813" y="125601"/>
                  </a:lnTo>
                  <a:lnTo>
                    <a:pt x="440893" y="126785"/>
                  </a:lnTo>
                  <a:lnTo>
                    <a:pt x="441720" y="127515"/>
                  </a:lnTo>
                  <a:lnTo>
                    <a:pt x="441890" y="127556"/>
                  </a:lnTo>
                  <a:lnTo>
                    <a:pt x="442064" y="127587"/>
                  </a:lnTo>
                  <a:lnTo>
                    <a:pt x="442238" y="127615"/>
                  </a:lnTo>
                  <a:lnTo>
                    <a:pt x="442585" y="127646"/>
                  </a:lnTo>
                  <a:lnTo>
                    <a:pt x="442872" y="127655"/>
                  </a:lnTo>
                  <a:lnTo>
                    <a:pt x="443174" y="127660"/>
                  </a:lnTo>
                  <a:lnTo>
                    <a:pt x="443469" y="127637"/>
                  </a:lnTo>
                  <a:lnTo>
                    <a:pt x="443737" y="127578"/>
                  </a:lnTo>
                  <a:lnTo>
                    <a:pt x="444069" y="127352"/>
                  </a:lnTo>
                  <a:lnTo>
                    <a:pt x="444160" y="127220"/>
                  </a:lnTo>
                  <a:lnTo>
                    <a:pt x="444330" y="126939"/>
                  </a:lnTo>
                  <a:lnTo>
                    <a:pt x="444428" y="126808"/>
                  </a:lnTo>
                  <a:lnTo>
                    <a:pt x="444707" y="126554"/>
                  </a:lnTo>
                  <a:lnTo>
                    <a:pt x="445032" y="126345"/>
                  </a:lnTo>
                  <a:lnTo>
                    <a:pt x="445384" y="126155"/>
                  </a:lnTo>
                  <a:lnTo>
                    <a:pt x="445735" y="125969"/>
                  </a:lnTo>
                  <a:lnTo>
                    <a:pt x="446071" y="125760"/>
                  </a:lnTo>
                  <a:lnTo>
                    <a:pt x="446320" y="125588"/>
                  </a:lnTo>
                  <a:lnTo>
                    <a:pt x="447306" y="124862"/>
                  </a:lnTo>
                  <a:lnTo>
                    <a:pt x="447744" y="124554"/>
                  </a:lnTo>
                  <a:lnTo>
                    <a:pt x="448178" y="124237"/>
                  </a:lnTo>
                  <a:lnTo>
                    <a:pt x="448386" y="124064"/>
                  </a:lnTo>
                  <a:lnTo>
                    <a:pt x="448552" y="123888"/>
                  </a:lnTo>
                  <a:lnTo>
                    <a:pt x="448862" y="123488"/>
                  </a:lnTo>
                  <a:lnTo>
                    <a:pt x="449024" y="123321"/>
                  </a:lnTo>
                  <a:lnTo>
                    <a:pt x="449213" y="123212"/>
                  </a:lnTo>
                  <a:lnTo>
                    <a:pt x="449432" y="123153"/>
                  </a:lnTo>
                  <a:lnTo>
                    <a:pt x="449685" y="123126"/>
                  </a:lnTo>
                  <a:lnTo>
                    <a:pt x="449942" y="123135"/>
                  </a:lnTo>
                  <a:lnTo>
                    <a:pt x="450165" y="123185"/>
                  </a:lnTo>
                  <a:lnTo>
                    <a:pt x="450331" y="123280"/>
                  </a:lnTo>
                  <a:lnTo>
                    <a:pt x="450406" y="123439"/>
                  </a:lnTo>
                  <a:lnTo>
                    <a:pt x="450425" y="123661"/>
                  </a:lnTo>
                  <a:lnTo>
                    <a:pt x="450422" y="123901"/>
                  </a:lnTo>
                  <a:lnTo>
                    <a:pt x="450441" y="124114"/>
                  </a:lnTo>
                  <a:lnTo>
                    <a:pt x="450516" y="124250"/>
                  </a:lnTo>
                  <a:lnTo>
                    <a:pt x="450671" y="124277"/>
                  </a:lnTo>
                  <a:lnTo>
                    <a:pt x="450886" y="124214"/>
                  </a:lnTo>
                  <a:lnTo>
                    <a:pt x="451139" y="124110"/>
                  </a:lnTo>
                  <a:lnTo>
                    <a:pt x="451396" y="124010"/>
                  </a:lnTo>
                  <a:lnTo>
                    <a:pt x="451641" y="123965"/>
                  </a:lnTo>
                  <a:lnTo>
                    <a:pt x="451906" y="123987"/>
                  </a:lnTo>
                  <a:lnTo>
                    <a:pt x="452170" y="124046"/>
                  </a:lnTo>
                  <a:lnTo>
                    <a:pt x="452438" y="124132"/>
                  </a:lnTo>
                  <a:lnTo>
                    <a:pt x="453511" y="124608"/>
                  </a:lnTo>
                  <a:lnTo>
                    <a:pt x="453594" y="124776"/>
                  </a:lnTo>
                  <a:lnTo>
                    <a:pt x="453632" y="125016"/>
                  </a:lnTo>
                  <a:lnTo>
                    <a:pt x="453628" y="125279"/>
                  </a:lnTo>
                  <a:lnTo>
                    <a:pt x="453579" y="125515"/>
                  </a:lnTo>
                  <a:lnTo>
                    <a:pt x="453371" y="125765"/>
                  </a:lnTo>
                  <a:lnTo>
                    <a:pt x="453213" y="125828"/>
                  </a:lnTo>
                  <a:lnTo>
                    <a:pt x="453031" y="125864"/>
                  </a:lnTo>
                  <a:lnTo>
                    <a:pt x="452846" y="125878"/>
                  </a:lnTo>
                  <a:lnTo>
                    <a:pt x="452676" y="125869"/>
                  </a:lnTo>
                  <a:lnTo>
                    <a:pt x="452533" y="125824"/>
                  </a:lnTo>
                  <a:lnTo>
                    <a:pt x="452385" y="125737"/>
                  </a:lnTo>
                  <a:lnTo>
                    <a:pt x="452242" y="125642"/>
                  </a:lnTo>
                  <a:lnTo>
                    <a:pt x="452106" y="125570"/>
                  </a:lnTo>
                  <a:lnTo>
                    <a:pt x="451717" y="125651"/>
                  </a:lnTo>
                  <a:lnTo>
                    <a:pt x="451426" y="125837"/>
                  </a:lnTo>
                  <a:lnTo>
                    <a:pt x="450992" y="126300"/>
                  </a:lnTo>
                  <a:lnTo>
                    <a:pt x="450958" y="126458"/>
                  </a:lnTo>
                  <a:lnTo>
                    <a:pt x="450958" y="126635"/>
                  </a:lnTo>
                  <a:lnTo>
                    <a:pt x="450984" y="126817"/>
                  </a:lnTo>
                  <a:lnTo>
                    <a:pt x="451030" y="126998"/>
                  </a:lnTo>
                  <a:lnTo>
                    <a:pt x="451079" y="127170"/>
                  </a:lnTo>
                  <a:lnTo>
                    <a:pt x="451181" y="127393"/>
                  </a:lnTo>
                  <a:lnTo>
                    <a:pt x="451324" y="127601"/>
                  </a:lnTo>
                  <a:lnTo>
                    <a:pt x="451490" y="127805"/>
                  </a:lnTo>
                  <a:lnTo>
                    <a:pt x="451664" y="128005"/>
                  </a:lnTo>
                  <a:lnTo>
                    <a:pt x="451826" y="128204"/>
                  </a:lnTo>
                  <a:lnTo>
                    <a:pt x="452325" y="128862"/>
                  </a:lnTo>
                  <a:lnTo>
                    <a:pt x="452495" y="129079"/>
                  </a:lnTo>
                  <a:lnTo>
                    <a:pt x="452672" y="129288"/>
                  </a:lnTo>
                  <a:lnTo>
                    <a:pt x="452907" y="129528"/>
                  </a:lnTo>
                  <a:lnTo>
                    <a:pt x="453409" y="129982"/>
                  </a:lnTo>
                  <a:lnTo>
                    <a:pt x="453635" y="130217"/>
                  </a:lnTo>
                  <a:lnTo>
                    <a:pt x="453824" y="130480"/>
                  </a:lnTo>
                  <a:lnTo>
                    <a:pt x="453919" y="130671"/>
                  </a:lnTo>
                  <a:lnTo>
                    <a:pt x="454006" y="130866"/>
                  </a:lnTo>
                  <a:lnTo>
                    <a:pt x="454077" y="131065"/>
                  </a:lnTo>
                  <a:lnTo>
                    <a:pt x="454138" y="131274"/>
                  </a:lnTo>
                  <a:lnTo>
                    <a:pt x="454187" y="131478"/>
                  </a:lnTo>
                  <a:lnTo>
                    <a:pt x="454689" y="132330"/>
                  </a:lnTo>
                  <a:lnTo>
                    <a:pt x="455388" y="133124"/>
                  </a:lnTo>
                  <a:lnTo>
                    <a:pt x="456143" y="134303"/>
                  </a:lnTo>
                  <a:lnTo>
                    <a:pt x="456525" y="134765"/>
                  </a:lnTo>
                  <a:lnTo>
                    <a:pt x="456823" y="135087"/>
                  </a:lnTo>
                  <a:lnTo>
                    <a:pt x="456808" y="135269"/>
                  </a:lnTo>
                  <a:lnTo>
                    <a:pt x="457038" y="135967"/>
                  </a:lnTo>
                  <a:lnTo>
                    <a:pt x="457284" y="136021"/>
                  </a:lnTo>
                  <a:lnTo>
                    <a:pt x="457741" y="136076"/>
                  </a:lnTo>
                  <a:lnTo>
                    <a:pt x="457884" y="136117"/>
                  </a:lnTo>
                  <a:lnTo>
                    <a:pt x="458024" y="136171"/>
                  </a:lnTo>
                  <a:lnTo>
                    <a:pt x="458160" y="136234"/>
                  </a:lnTo>
                  <a:lnTo>
                    <a:pt x="458489" y="136457"/>
                  </a:lnTo>
                  <a:lnTo>
                    <a:pt x="458700" y="136692"/>
                  </a:lnTo>
                  <a:lnTo>
                    <a:pt x="458938" y="136933"/>
                  </a:lnTo>
                  <a:lnTo>
                    <a:pt x="459206" y="137146"/>
                  </a:lnTo>
                  <a:lnTo>
                    <a:pt x="459342" y="137205"/>
                  </a:lnTo>
                  <a:lnTo>
                    <a:pt x="459486" y="137246"/>
                  </a:lnTo>
                  <a:lnTo>
                    <a:pt x="459641" y="137277"/>
                  </a:lnTo>
                  <a:lnTo>
                    <a:pt x="459792" y="137300"/>
                  </a:lnTo>
                  <a:lnTo>
                    <a:pt x="460551" y="137441"/>
                  </a:lnTo>
                  <a:lnTo>
                    <a:pt x="461344" y="138257"/>
                  </a:lnTo>
                  <a:lnTo>
                    <a:pt x="461574" y="139100"/>
                  </a:lnTo>
                  <a:lnTo>
                    <a:pt x="462194" y="139531"/>
                  </a:lnTo>
                  <a:lnTo>
                    <a:pt x="462575" y="139925"/>
                  </a:lnTo>
                  <a:lnTo>
                    <a:pt x="463210" y="140782"/>
                  </a:lnTo>
                  <a:lnTo>
                    <a:pt x="463655" y="141113"/>
                  </a:lnTo>
                  <a:lnTo>
                    <a:pt x="463972" y="141571"/>
                  </a:lnTo>
                  <a:lnTo>
                    <a:pt x="464739" y="142107"/>
                  </a:lnTo>
                  <a:lnTo>
                    <a:pt x="465117" y="142501"/>
                  </a:lnTo>
                  <a:lnTo>
                    <a:pt x="465751" y="143354"/>
                  </a:lnTo>
                  <a:lnTo>
                    <a:pt x="466386" y="144016"/>
                  </a:lnTo>
                  <a:lnTo>
                    <a:pt x="466639" y="143911"/>
                  </a:lnTo>
                  <a:lnTo>
                    <a:pt x="466911" y="143825"/>
                  </a:lnTo>
                  <a:lnTo>
                    <a:pt x="467050" y="143721"/>
                  </a:lnTo>
                  <a:lnTo>
                    <a:pt x="467205" y="143626"/>
                  </a:lnTo>
                  <a:lnTo>
                    <a:pt x="467371" y="143548"/>
                  </a:lnTo>
                  <a:lnTo>
                    <a:pt x="467541" y="143485"/>
                  </a:lnTo>
                  <a:lnTo>
                    <a:pt x="467711" y="143440"/>
                  </a:lnTo>
                  <a:lnTo>
                    <a:pt x="467934" y="143422"/>
                  </a:lnTo>
                  <a:lnTo>
                    <a:pt x="468172" y="143444"/>
                  </a:lnTo>
                  <a:lnTo>
                    <a:pt x="468652" y="143548"/>
                  </a:lnTo>
                  <a:lnTo>
                    <a:pt x="468890" y="143594"/>
                  </a:lnTo>
                  <a:lnTo>
                    <a:pt x="469347" y="143657"/>
                  </a:lnTo>
                  <a:lnTo>
                    <a:pt x="469807" y="143734"/>
                  </a:lnTo>
                  <a:lnTo>
                    <a:pt x="470030" y="143784"/>
                  </a:lnTo>
                  <a:lnTo>
                    <a:pt x="470230" y="143834"/>
                  </a:lnTo>
                  <a:lnTo>
                    <a:pt x="470431" y="143889"/>
                  </a:lnTo>
                  <a:lnTo>
                    <a:pt x="470627" y="143952"/>
                  </a:lnTo>
                  <a:lnTo>
                    <a:pt x="470820" y="144020"/>
                  </a:lnTo>
                  <a:lnTo>
                    <a:pt x="471005" y="144102"/>
                  </a:lnTo>
                  <a:lnTo>
                    <a:pt x="471156" y="144188"/>
                  </a:lnTo>
                  <a:lnTo>
                    <a:pt x="471439" y="144396"/>
                  </a:lnTo>
                  <a:lnTo>
                    <a:pt x="471586" y="144487"/>
                  </a:lnTo>
                  <a:lnTo>
                    <a:pt x="471741" y="144555"/>
                  </a:lnTo>
                  <a:lnTo>
                    <a:pt x="471892" y="144582"/>
                  </a:lnTo>
                  <a:lnTo>
                    <a:pt x="472047" y="144582"/>
                  </a:lnTo>
                  <a:lnTo>
                    <a:pt x="472206" y="144573"/>
                  </a:lnTo>
                  <a:lnTo>
                    <a:pt x="472364" y="144573"/>
                  </a:lnTo>
                  <a:lnTo>
                    <a:pt x="472515" y="144601"/>
                  </a:lnTo>
                  <a:lnTo>
                    <a:pt x="472678" y="144668"/>
                  </a:lnTo>
                  <a:lnTo>
                    <a:pt x="472833" y="144764"/>
                  </a:lnTo>
                  <a:lnTo>
                    <a:pt x="473131" y="144986"/>
                  </a:lnTo>
                  <a:lnTo>
                    <a:pt x="473282" y="145090"/>
                  </a:lnTo>
                  <a:lnTo>
                    <a:pt x="473437" y="145172"/>
                  </a:lnTo>
                  <a:lnTo>
                    <a:pt x="473754" y="145330"/>
                  </a:lnTo>
                  <a:lnTo>
                    <a:pt x="473905" y="145412"/>
                  </a:lnTo>
                  <a:lnTo>
                    <a:pt x="474124" y="145557"/>
                  </a:lnTo>
                  <a:lnTo>
                    <a:pt x="474475" y="145911"/>
                  </a:lnTo>
                  <a:lnTo>
                    <a:pt x="474543" y="146061"/>
                  </a:lnTo>
                  <a:lnTo>
                    <a:pt x="474600" y="146219"/>
                  </a:lnTo>
                  <a:lnTo>
                    <a:pt x="474653" y="146378"/>
                  </a:lnTo>
                  <a:lnTo>
                    <a:pt x="474762" y="146655"/>
                  </a:lnTo>
                  <a:lnTo>
                    <a:pt x="474970" y="147149"/>
                  </a:lnTo>
                  <a:lnTo>
                    <a:pt x="475057" y="147317"/>
                  </a:lnTo>
                  <a:lnTo>
                    <a:pt x="475250" y="147652"/>
                  </a:lnTo>
                  <a:lnTo>
                    <a:pt x="475567" y="148092"/>
                  </a:lnTo>
                  <a:lnTo>
                    <a:pt x="475911" y="148450"/>
                  </a:lnTo>
                  <a:lnTo>
                    <a:pt x="475994" y="148586"/>
                  </a:lnTo>
                  <a:lnTo>
                    <a:pt x="476043" y="148754"/>
                  </a:lnTo>
                  <a:lnTo>
                    <a:pt x="476062" y="148935"/>
                  </a:lnTo>
                  <a:lnTo>
                    <a:pt x="476073" y="149126"/>
                  </a:lnTo>
                  <a:lnTo>
                    <a:pt x="476092" y="149307"/>
                  </a:lnTo>
                  <a:lnTo>
                    <a:pt x="476930" y="150686"/>
                  </a:lnTo>
                  <a:lnTo>
                    <a:pt x="477047" y="151253"/>
                  </a:lnTo>
                  <a:lnTo>
                    <a:pt x="477391" y="151860"/>
                  </a:lnTo>
                  <a:lnTo>
                    <a:pt x="477421" y="152096"/>
                  </a:lnTo>
                  <a:lnTo>
                    <a:pt x="477429" y="152228"/>
                  </a:lnTo>
                  <a:lnTo>
                    <a:pt x="477429" y="152359"/>
                  </a:lnTo>
                  <a:lnTo>
                    <a:pt x="477425" y="152486"/>
                  </a:lnTo>
                  <a:lnTo>
                    <a:pt x="477474" y="152844"/>
                  </a:lnTo>
                  <a:lnTo>
                    <a:pt x="477701" y="153715"/>
                  </a:lnTo>
                  <a:lnTo>
                    <a:pt x="477689" y="153964"/>
                  </a:lnTo>
                  <a:lnTo>
                    <a:pt x="477674" y="154100"/>
                  </a:lnTo>
                  <a:lnTo>
                    <a:pt x="477610" y="154359"/>
                  </a:lnTo>
                  <a:lnTo>
                    <a:pt x="477410" y="154635"/>
                  </a:lnTo>
                  <a:lnTo>
                    <a:pt x="477504" y="155560"/>
                  </a:lnTo>
                  <a:lnTo>
                    <a:pt x="477501" y="155950"/>
                  </a:lnTo>
                  <a:lnTo>
                    <a:pt x="477557" y="156404"/>
                  </a:lnTo>
                  <a:lnTo>
                    <a:pt x="477285" y="157179"/>
                  </a:lnTo>
                  <a:lnTo>
                    <a:pt x="477232" y="157311"/>
                  </a:lnTo>
                  <a:lnTo>
                    <a:pt x="476315" y="158100"/>
                  </a:lnTo>
                  <a:lnTo>
                    <a:pt x="476175" y="158227"/>
                  </a:lnTo>
                  <a:lnTo>
                    <a:pt x="475703" y="158712"/>
                  </a:lnTo>
                  <a:lnTo>
                    <a:pt x="475529" y="158903"/>
                  </a:lnTo>
                  <a:lnTo>
                    <a:pt x="474993" y="159456"/>
                  </a:lnTo>
                  <a:lnTo>
                    <a:pt x="474864" y="159533"/>
                  </a:lnTo>
                  <a:lnTo>
                    <a:pt x="474468" y="159764"/>
                  </a:lnTo>
                  <a:lnTo>
                    <a:pt x="474317" y="159896"/>
                  </a:lnTo>
                  <a:lnTo>
                    <a:pt x="474173" y="160036"/>
                  </a:lnTo>
                  <a:lnTo>
                    <a:pt x="474037" y="160186"/>
                  </a:lnTo>
                  <a:lnTo>
                    <a:pt x="473905" y="160340"/>
                  </a:lnTo>
                  <a:lnTo>
                    <a:pt x="473478" y="160889"/>
                  </a:lnTo>
                  <a:lnTo>
                    <a:pt x="473395" y="161025"/>
                  </a:lnTo>
                  <a:lnTo>
                    <a:pt x="473259" y="161601"/>
                  </a:lnTo>
                  <a:lnTo>
                    <a:pt x="473259" y="161787"/>
                  </a:lnTo>
                  <a:lnTo>
                    <a:pt x="473278" y="161936"/>
                  </a:lnTo>
                  <a:lnTo>
                    <a:pt x="473286" y="162081"/>
                  </a:lnTo>
                  <a:lnTo>
                    <a:pt x="473237" y="162258"/>
                  </a:lnTo>
                  <a:lnTo>
                    <a:pt x="473146" y="162430"/>
                  </a:lnTo>
                  <a:lnTo>
                    <a:pt x="473021" y="162598"/>
                  </a:lnTo>
                  <a:lnTo>
                    <a:pt x="472878" y="162752"/>
                  </a:lnTo>
                  <a:lnTo>
                    <a:pt x="472731" y="162889"/>
                  </a:lnTo>
                  <a:lnTo>
                    <a:pt x="472512" y="163025"/>
                  </a:lnTo>
                  <a:lnTo>
                    <a:pt x="472251" y="163115"/>
                  </a:lnTo>
                  <a:lnTo>
                    <a:pt x="471971" y="163179"/>
                  </a:lnTo>
                  <a:lnTo>
                    <a:pt x="471684" y="163238"/>
                  </a:lnTo>
                  <a:lnTo>
                    <a:pt x="471409" y="163306"/>
                  </a:lnTo>
                  <a:lnTo>
                    <a:pt x="470740" y="163510"/>
                  </a:lnTo>
                  <a:lnTo>
                    <a:pt x="470291" y="163628"/>
                  </a:lnTo>
                  <a:lnTo>
                    <a:pt x="469849" y="163714"/>
                  </a:lnTo>
                  <a:lnTo>
                    <a:pt x="469622" y="163750"/>
                  </a:lnTo>
                  <a:lnTo>
                    <a:pt x="468784" y="163863"/>
                  </a:lnTo>
                  <a:lnTo>
                    <a:pt x="468588" y="163886"/>
                  </a:lnTo>
                  <a:lnTo>
                    <a:pt x="468391" y="163895"/>
                  </a:lnTo>
                  <a:lnTo>
                    <a:pt x="468195" y="163895"/>
                  </a:lnTo>
                  <a:lnTo>
                    <a:pt x="467881" y="163872"/>
                  </a:lnTo>
                  <a:lnTo>
                    <a:pt x="467726" y="163854"/>
                  </a:lnTo>
                  <a:lnTo>
                    <a:pt x="467572" y="163823"/>
                  </a:lnTo>
                  <a:lnTo>
                    <a:pt x="467337" y="163746"/>
                  </a:lnTo>
                  <a:lnTo>
                    <a:pt x="466507" y="163868"/>
                  </a:lnTo>
                  <a:lnTo>
                    <a:pt x="465963" y="164235"/>
                  </a:lnTo>
                  <a:lnTo>
                    <a:pt x="465808" y="164253"/>
                  </a:lnTo>
                  <a:lnTo>
                    <a:pt x="465638" y="164235"/>
                  </a:lnTo>
                  <a:lnTo>
                    <a:pt x="465294" y="164167"/>
                  </a:lnTo>
                  <a:lnTo>
                    <a:pt x="465120" y="164154"/>
                  </a:lnTo>
                  <a:lnTo>
                    <a:pt x="464369" y="164344"/>
                  </a:lnTo>
                  <a:lnTo>
                    <a:pt x="464233" y="164258"/>
                  </a:lnTo>
                  <a:lnTo>
                    <a:pt x="463345" y="164439"/>
                  </a:lnTo>
                  <a:lnTo>
                    <a:pt x="463194" y="164630"/>
                  </a:lnTo>
                  <a:lnTo>
                    <a:pt x="463058" y="164825"/>
                  </a:lnTo>
                  <a:lnTo>
                    <a:pt x="462941" y="165038"/>
                  </a:lnTo>
                  <a:lnTo>
                    <a:pt x="462843" y="165265"/>
                  </a:lnTo>
                  <a:lnTo>
                    <a:pt x="462481" y="166131"/>
                  </a:lnTo>
                  <a:lnTo>
                    <a:pt x="462397" y="166339"/>
                  </a:lnTo>
                  <a:lnTo>
                    <a:pt x="462246" y="166757"/>
                  </a:lnTo>
                  <a:lnTo>
                    <a:pt x="462178" y="166970"/>
                  </a:lnTo>
                  <a:lnTo>
                    <a:pt x="462058" y="167396"/>
                  </a:lnTo>
                  <a:lnTo>
                    <a:pt x="461944" y="167827"/>
                  </a:lnTo>
                  <a:lnTo>
                    <a:pt x="461835" y="168208"/>
                  </a:lnTo>
                  <a:lnTo>
                    <a:pt x="461737" y="168593"/>
                  </a:lnTo>
                  <a:lnTo>
                    <a:pt x="461695" y="168788"/>
                  </a:lnTo>
                  <a:lnTo>
                    <a:pt x="461661" y="168997"/>
                  </a:lnTo>
                  <a:lnTo>
                    <a:pt x="461631" y="169205"/>
                  </a:lnTo>
                  <a:lnTo>
                    <a:pt x="461589" y="169623"/>
                  </a:lnTo>
                  <a:lnTo>
                    <a:pt x="461567" y="169963"/>
                  </a:lnTo>
                  <a:lnTo>
                    <a:pt x="461567" y="170226"/>
                  </a:lnTo>
                  <a:lnTo>
                    <a:pt x="461563" y="170353"/>
                  </a:lnTo>
                  <a:lnTo>
                    <a:pt x="461559" y="170761"/>
                  </a:lnTo>
                  <a:lnTo>
                    <a:pt x="461548" y="171173"/>
                  </a:lnTo>
                  <a:lnTo>
                    <a:pt x="461367" y="171808"/>
                  </a:lnTo>
                  <a:lnTo>
                    <a:pt x="461015" y="173559"/>
                  </a:lnTo>
                  <a:lnTo>
                    <a:pt x="460868" y="174856"/>
                  </a:lnTo>
                  <a:lnTo>
                    <a:pt x="460777" y="176543"/>
                  </a:lnTo>
                  <a:lnTo>
                    <a:pt x="460755" y="177908"/>
                  </a:lnTo>
                  <a:lnTo>
                    <a:pt x="460543" y="178878"/>
                  </a:lnTo>
                  <a:lnTo>
                    <a:pt x="460539" y="179205"/>
                  </a:lnTo>
                  <a:lnTo>
                    <a:pt x="459867" y="180883"/>
                  </a:lnTo>
                  <a:lnTo>
                    <a:pt x="459659" y="181917"/>
                  </a:lnTo>
                  <a:lnTo>
                    <a:pt x="459625" y="184062"/>
                  </a:lnTo>
                  <a:lnTo>
                    <a:pt x="459686" y="184388"/>
                  </a:lnTo>
                  <a:lnTo>
                    <a:pt x="459678" y="184778"/>
                  </a:lnTo>
                  <a:lnTo>
                    <a:pt x="459803" y="185105"/>
                  </a:lnTo>
                  <a:lnTo>
                    <a:pt x="459795" y="185495"/>
                  </a:lnTo>
                  <a:lnTo>
                    <a:pt x="460003" y="186030"/>
                  </a:lnTo>
                  <a:lnTo>
                    <a:pt x="460135" y="186207"/>
                  </a:lnTo>
                  <a:lnTo>
                    <a:pt x="460279" y="186383"/>
                  </a:lnTo>
                  <a:lnTo>
                    <a:pt x="460430" y="186551"/>
                  </a:lnTo>
                  <a:lnTo>
                    <a:pt x="460588" y="186710"/>
                  </a:lnTo>
                  <a:lnTo>
                    <a:pt x="460755" y="186860"/>
                  </a:lnTo>
                  <a:lnTo>
                    <a:pt x="460898" y="186978"/>
                  </a:lnTo>
                  <a:lnTo>
                    <a:pt x="461049" y="187091"/>
                  </a:lnTo>
                  <a:lnTo>
                    <a:pt x="461200" y="187200"/>
                  </a:lnTo>
                  <a:lnTo>
                    <a:pt x="461359" y="187300"/>
                  </a:lnTo>
                  <a:lnTo>
                    <a:pt x="461525" y="187390"/>
                  </a:lnTo>
                  <a:lnTo>
                    <a:pt x="461665" y="187454"/>
                  </a:lnTo>
                  <a:lnTo>
                    <a:pt x="461956" y="187544"/>
                  </a:lnTo>
                  <a:lnTo>
                    <a:pt x="462099" y="187599"/>
                  </a:lnTo>
                  <a:lnTo>
                    <a:pt x="462341" y="187735"/>
                  </a:lnTo>
                  <a:lnTo>
                    <a:pt x="462745" y="188061"/>
                  </a:lnTo>
                  <a:lnTo>
                    <a:pt x="462907" y="188120"/>
                  </a:lnTo>
                  <a:lnTo>
                    <a:pt x="463081" y="188152"/>
                  </a:lnTo>
                  <a:lnTo>
                    <a:pt x="463262" y="188170"/>
                  </a:lnTo>
                  <a:lnTo>
                    <a:pt x="463432" y="188207"/>
                  </a:lnTo>
                  <a:lnTo>
                    <a:pt x="463908" y="188606"/>
                  </a:lnTo>
                  <a:lnTo>
                    <a:pt x="464210" y="189027"/>
                  </a:lnTo>
                  <a:lnTo>
                    <a:pt x="464316" y="189195"/>
                  </a:lnTo>
                  <a:lnTo>
                    <a:pt x="464418" y="189367"/>
                  </a:lnTo>
                  <a:lnTo>
                    <a:pt x="464512" y="189544"/>
                  </a:lnTo>
                  <a:lnTo>
                    <a:pt x="464599" y="189721"/>
                  </a:lnTo>
                  <a:lnTo>
                    <a:pt x="464739" y="190030"/>
                  </a:lnTo>
                  <a:lnTo>
                    <a:pt x="464803" y="190188"/>
                  </a:lnTo>
                  <a:lnTo>
                    <a:pt x="464913" y="190506"/>
                  </a:lnTo>
                  <a:lnTo>
                    <a:pt x="465026" y="190900"/>
                  </a:lnTo>
                  <a:lnTo>
                    <a:pt x="465075" y="191100"/>
                  </a:lnTo>
                  <a:lnTo>
                    <a:pt x="465098" y="191295"/>
                  </a:lnTo>
                  <a:lnTo>
                    <a:pt x="465064" y="191608"/>
                  </a:lnTo>
                  <a:lnTo>
                    <a:pt x="464886" y="192070"/>
                  </a:lnTo>
                  <a:lnTo>
                    <a:pt x="464822" y="192311"/>
                  </a:lnTo>
                  <a:lnTo>
                    <a:pt x="464765" y="192560"/>
                  </a:lnTo>
                  <a:lnTo>
                    <a:pt x="464720" y="192805"/>
                  </a:lnTo>
                  <a:lnTo>
                    <a:pt x="464690" y="193054"/>
                  </a:lnTo>
                  <a:lnTo>
                    <a:pt x="464671" y="193304"/>
                  </a:lnTo>
                  <a:lnTo>
                    <a:pt x="464675" y="193671"/>
                  </a:lnTo>
                  <a:lnTo>
                    <a:pt x="464686" y="193853"/>
                  </a:lnTo>
                  <a:lnTo>
                    <a:pt x="464724" y="194215"/>
                  </a:lnTo>
                  <a:lnTo>
                    <a:pt x="464735" y="194379"/>
                  </a:lnTo>
                  <a:lnTo>
                    <a:pt x="464739" y="194547"/>
                  </a:lnTo>
                  <a:lnTo>
                    <a:pt x="464754" y="194710"/>
                  </a:lnTo>
                  <a:lnTo>
                    <a:pt x="464784" y="194864"/>
                  </a:lnTo>
                  <a:lnTo>
                    <a:pt x="465124" y="195299"/>
                  </a:lnTo>
                  <a:lnTo>
                    <a:pt x="465468" y="195535"/>
                  </a:lnTo>
                  <a:lnTo>
                    <a:pt x="465993" y="195921"/>
                  </a:lnTo>
                  <a:lnTo>
                    <a:pt x="466035" y="196061"/>
                  </a:lnTo>
                  <a:lnTo>
                    <a:pt x="466057" y="196215"/>
                  </a:lnTo>
                  <a:lnTo>
                    <a:pt x="466061" y="196374"/>
                  </a:lnTo>
                  <a:lnTo>
                    <a:pt x="466050" y="196519"/>
                  </a:lnTo>
                  <a:lnTo>
                    <a:pt x="465993" y="196696"/>
                  </a:lnTo>
                  <a:lnTo>
                    <a:pt x="465898" y="196864"/>
                  </a:lnTo>
                  <a:lnTo>
                    <a:pt x="465774" y="197032"/>
                  </a:lnTo>
                  <a:lnTo>
                    <a:pt x="465642" y="197195"/>
                  </a:lnTo>
                  <a:lnTo>
                    <a:pt x="465517" y="197358"/>
                  </a:lnTo>
                  <a:lnTo>
                    <a:pt x="464981" y="198324"/>
                  </a:lnTo>
                  <a:lnTo>
                    <a:pt x="464996" y="198506"/>
                  </a:lnTo>
                  <a:lnTo>
                    <a:pt x="465064" y="198687"/>
                  </a:lnTo>
                  <a:lnTo>
                    <a:pt x="465158" y="198878"/>
                  </a:lnTo>
                  <a:lnTo>
                    <a:pt x="465260" y="199059"/>
                  </a:lnTo>
                  <a:lnTo>
                    <a:pt x="465442" y="199417"/>
                  </a:lnTo>
                  <a:lnTo>
                    <a:pt x="465713" y="199925"/>
                  </a:lnTo>
                  <a:lnTo>
                    <a:pt x="465797" y="200097"/>
                  </a:lnTo>
                  <a:lnTo>
                    <a:pt x="465872" y="200292"/>
                  </a:lnTo>
                  <a:lnTo>
                    <a:pt x="466000" y="200701"/>
                  </a:lnTo>
                  <a:lnTo>
                    <a:pt x="466076" y="200896"/>
                  </a:lnTo>
                  <a:lnTo>
                    <a:pt x="466322" y="201295"/>
                  </a:lnTo>
                  <a:lnTo>
                    <a:pt x="466582" y="201585"/>
                  </a:lnTo>
                  <a:lnTo>
                    <a:pt x="468316" y="202265"/>
                  </a:lnTo>
                  <a:lnTo>
                    <a:pt x="468637" y="202270"/>
                  </a:lnTo>
                  <a:lnTo>
                    <a:pt x="469022" y="202533"/>
                  </a:lnTo>
                  <a:lnTo>
                    <a:pt x="469728" y="202805"/>
                  </a:lnTo>
                  <a:lnTo>
                    <a:pt x="470113" y="202809"/>
                  </a:lnTo>
                  <a:lnTo>
                    <a:pt x="470434" y="203014"/>
                  </a:lnTo>
                  <a:lnTo>
                    <a:pt x="470759" y="203018"/>
                  </a:lnTo>
                  <a:lnTo>
                    <a:pt x="471851" y="203422"/>
                  </a:lnTo>
                  <a:lnTo>
                    <a:pt x="472236" y="203431"/>
                  </a:lnTo>
                  <a:lnTo>
                    <a:pt x="472428" y="203562"/>
                  </a:lnTo>
                  <a:lnTo>
                    <a:pt x="473973" y="203975"/>
                  </a:lnTo>
                  <a:lnTo>
                    <a:pt x="474358" y="203984"/>
                  </a:lnTo>
                  <a:lnTo>
                    <a:pt x="474683" y="204052"/>
                  </a:lnTo>
                  <a:lnTo>
                    <a:pt x="475004" y="203993"/>
                  </a:lnTo>
                  <a:lnTo>
                    <a:pt x="475714" y="204002"/>
                  </a:lnTo>
                  <a:lnTo>
                    <a:pt x="476685" y="203952"/>
                  </a:lnTo>
                  <a:lnTo>
                    <a:pt x="477051" y="203957"/>
                  </a:lnTo>
                  <a:lnTo>
                    <a:pt x="477417" y="203948"/>
                  </a:lnTo>
                  <a:lnTo>
                    <a:pt x="477599" y="203939"/>
                  </a:lnTo>
                  <a:lnTo>
                    <a:pt x="477750" y="203930"/>
                  </a:lnTo>
                  <a:lnTo>
                    <a:pt x="478052" y="203903"/>
                  </a:lnTo>
                  <a:lnTo>
                    <a:pt x="478203" y="203884"/>
                  </a:lnTo>
                  <a:lnTo>
                    <a:pt x="478509" y="203857"/>
                  </a:lnTo>
                  <a:lnTo>
                    <a:pt x="478826" y="203821"/>
                  </a:lnTo>
                  <a:lnTo>
                    <a:pt x="478985" y="203807"/>
                  </a:lnTo>
                  <a:lnTo>
                    <a:pt x="479147" y="203803"/>
                  </a:lnTo>
                  <a:lnTo>
                    <a:pt x="479328" y="203807"/>
                  </a:lnTo>
                  <a:lnTo>
                    <a:pt x="479510" y="203821"/>
                  </a:lnTo>
                  <a:lnTo>
                    <a:pt x="479695" y="203839"/>
                  </a:lnTo>
                  <a:lnTo>
                    <a:pt x="479876" y="203866"/>
                  </a:lnTo>
                  <a:lnTo>
                    <a:pt x="480054" y="203898"/>
                  </a:lnTo>
                  <a:lnTo>
                    <a:pt x="480261" y="203961"/>
                  </a:lnTo>
                  <a:lnTo>
                    <a:pt x="480869" y="204211"/>
                  </a:lnTo>
                  <a:lnTo>
                    <a:pt x="481077" y="204274"/>
                  </a:lnTo>
                  <a:lnTo>
                    <a:pt x="481217" y="204297"/>
                  </a:lnTo>
                  <a:lnTo>
                    <a:pt x="481504" y="204320"/>
                  </a:lnTo>
                  <a:lnTo>
                    <a:pt x="481647" y="204338"/>
                  </a:lnTo>
                  <a:lnTo>
                    <a:pt x="481787" y="204365"/>
                  </a:lnTo>
                  <a:lnTo>
                    <a:pt x="481965" y="204424"/>
                  </a:lnTo>
                  <a:lnTo>
                    <a:pt x="482135" y="204501"/>
                  </a:lnTo>
                  <a:lnTo>
                    <a:pt x="482305" y="204587"/>
                  </a:lnTo>
                  <a:lnTo>
                    <a:pt x="482478" y="204669"/>
                  </a:lnTo>
                  <a:lnTo>
                    <a:pt x="482652" y="204737"/>
                  </a:lnTo>
                  <a:lnTo>
                    <a:pt x="482916" y="204805"/>
                  </a:lnTo>
                  <a:lnTo>
                    <a:pt x="483052" y="204832"/>
                  </a:lnTo>
                  <a:lnTo>
                    <a:pt x="483324" y="204864"/>
                  </a:lnTo>
                  <a:lnTo>
                    <a:pt x="483479" y="204864"/>
                  </a:lnTo>
                  <a:lnTo>
                    <a:pt x="483638" y="204850"/>
                  </a:lnTo>
                  <a:lnTo>
                    <a:pt x="483959" y="204809"/>
                  </a:lnTo>
                  <a:lnTo>
                    <a:pt x="484114" y="204800"/>
                  </a:lnTo>
                  <a:lnTo>
                    <a:pt x="484472" y="204809"/>
                  </a:lnTo>
                  <a:lnTo>
                    <a:pt x="484831" y="204791"/>
                  </a:lnTo>
                  <a:lnTo>
                    <a:pt x="485303" y="204737"/>
                  </a:lnTo>
                  <a:lnTo>
                    <a:pt x="485745" y="205068"/>
                  </a:lnTo>
                  <a:lnTo>
                    <a:pt x="486089" y="205562"/>
                  </a:lnTo>
                  <a:lnTo>
                    <a:pt x="486391" y="205707"/>
                  </a:lnTo>
                  <a:lnTo>
                    <a:pt x="487501" y="206565"/>
                  </a:lnTo>
                  <a:lnTo>
                    <a:pt x="487007" y="207127"/>
                  </a:lnTo>
                  <a:lnTo>
                    <a:pt x="487399" y="207236"/>
                  </a:lnTo>
                  <a:lnTo>
                    <a:pt x="487951" y="207562"/>
                  </a:lnTo>
                  <a:lnTo>
                    <a:pt x="488181" y="207844"/>
                  </a:lnTo>
                  <a:lnTo>
                    <a:pt x="488245" y="207984"/>
                  </a:lnTo>
                  <a:lnTo>
                    <a:pt x="488181" y="208537"/>
                  </a:lnTo>
                  <a:lnTo>
                    <a:pt x="487992" y="208773"/>
                  </a:lnTo>
                  <a:lnTo>
                    <a:pt x="487800" y="208932"/>
                  </a:lnTo>
                  <a:lnTo>
                    <a:pt x="488124" y="209499"/>
                  </a:lnTo>
                  <a:lnTo>
                    <a:pt x="488430" y="209635"/>
                  </a:lnTo>
                  <a:lnTo>
                    <a:pt x="488808" y="209708"/>
                  </a:lnTo>
                  <a:lnTo>
                    <a:pt x="488955" y="209816"/>
                  </a:lnTo>
                  <a:lnTo>
                    <a:pt x="489038" y="209943"/>
                  </a:lnTo>
                  <a:lnTo>
                    <a:pt x="489121" y="210315"/>
                  </a:lnTo>
                  <a:lnTo>
                    <a:pt x="489095" y="210560"/>
                  </a:lnTo>
                  <a:lnTo>
                    <a:pt x="489072" y="210900"/>
                  </a:lnTo>
                  <a:lnTo>
                    <a:pt x="489280" y="211322"/>
                  </a:lnTo>
                  <a:lnTo>
                    <a:pt x="489711" y="211621"/>
                  </a:lnTo>
                  <a:lnTo>
                    <a:pt x="490100" y="211807"/>
                  </a:lnTo>
                  <a:lnTo>
                    <a:pt x="490610" y="212288"/>
                  </a:lnTo>
                  <a:lnTo>
                    <a:pt x="490678" y="212447"/>
                  </a:lnTo>
                  <a:lnTo>
                    <a:pt x="490711" y="213077"/>
                  </a:lnTo>
                  <a:lnTo>
                    <a:pt x="490557" y="213295"/>
                  </a:lnTo>
                  <a:lnTo>
                    <a:pt x="489480" y="213563"/>
                  </a:lnTo>
                  <a:lnTo>
                    <a:pt x="489337" y="213504"/>
                  </a:lnTo>
                  <a:lnTo>
                    <a:pt x="489129" y="213367"/>
                  </a:lnTo>
                  <a:lnTo>
                    <a:pt x="488615" y="213218"/>
                  </a:lnTo>
                  <a:lnTo>
                    <a:pt x="488578" y="213349"/>
                  </a:lnTo>
                  <a:lnTo>
                    <a:pt x="488566" y="213494"/>
                  </a:lnTo>
                  <a:lnTo>
                    <a:pt x="488608" y="213640"/>
                  </a:lnTo>
                  <a:lnTo>
                    <a:pt x="488683" y="213785"/>
                  </a:lnTo>
                  <a:lnTo>
                    <a:pt x="488804" y="214048"/>
                  </a:lnTo>
                  <a:lnTo>
                    <a:pt x="489178" y="214506"/>
                  </a:lnTo>
                  <a:lnTo>
                    <a:pt x="489544" y="214796"/>
                  </a:lnTo>
                  <a:lnTo>
                    <a:pt x="489809" y="214982"/>
                  </a:lnTo>
                  <a:lnTo>
                    <a:pt x="490085" y="215145"/>
                  </a:lnTo>
                  <a:lnTo>
                    <a:pt x="490232" y="215222"/>
                  </a:lnTo>
                  <a:lnTo>
                    <a:pt x="490387" y="215290"/>
                  </a:lnTo>
                  <a:lnTo>
                    <a:pt x="490545" y="215354"/>
                  </a:lnTo>
                  <a:lnTo>
                    <a:pt x="490693" y="215427"/>
                  </a:lnTo>
                  <a:lnTo>
                    <a:pt x="491316" y="216157"/>
                  </a:lnTo>
                  <a:lnTo>
                    <a:pt x="491191" y="216542"/>
                  </a:lnTo>
                  <a:lnTo>
                    <a:pt x="491063" y="216651"/>
                  </a:lnTo>
                  <a:lnTo>
                    <a:pt x="490810" y="216869"/>
                  </a:lnTo>
                  <a:lnTo>
                    <a:pt x="490643" y="217055"/>
                  </a:lnTo>
                  <a:lnTo>
                    <a:pt x="490485" y="217245"/>
                  </a:lnTo>
                  <a:lnTo>
                    <a:pt x="490058" y="217458"/>
                  </a:lnTo>
                  <a:lnTo>
                    <a:pt x="489616" y="217944"/>
                  </a:lnTo>
                  <a:lnTo>
                    <a:pt x="490103" y="218134"/>
                  </a:lnTo>
                  <a:lnTo>
                    <a:pt x="490315" y="218170"/>
                  </a:lnTo>
                  <a:lnTo>
                    <a:pt x="490632" y="218202"/>
                  </a:lnTo>
                  <a:lnTo>
                    <a:pt x="491036" y="218628"/>
                  </a:lnTo>
                  <a:lnTo>
                    <a:pt x="491010" y="218950"/>
                  </a:lnTo>
                  <a:lnTo>
                    <a:pt x="490870" y="219327"/>
                  </a:lnTo>
                  <a:lnTo>
                    <a:pt x="490409" y="219644"/>
                  </a:lnTo>
                  <a:lnTo>
                    <a:pt x="490406" y="219785"/>
                  </a:lnTo>
                  <a:lnTo>
                    <a:pt x="491044" y="220243"/>
                  </a:lnTo>
                  <a:lnTo>
                    <a:pt x="491070" y="220393"/>
                  </a:lnTo>
                  <a:lnTo>
                    <a:pt x="490640" y="220819"/>
                  </a:lnTo>
                  <a:lnTo>
                    <a:pt x="490685" y="221563"/>
                  </a:lnTo>
                  <a:lnTo>
                    <a:pt x="490651" y="221976"/>
                  </a:lnTo>
                  <a:lnTo>
                    <a:pt x="490678" y="222284"/>
                  </a:lnTo>
                  <a:lnTo>
                    <a:pt x="490678" y="222461"/>
                  </a:lnTo>
                  <a:lnTo>
                    <a:pt x="490670" y="222606"/>
                  </a:lnTo>
                  <a:lnTo>
                    <a:pt x="490953" y="223300"/>
                  </a:lnTo>
                  <a:lnTo>
                    <a:pt x="491248" y="223422"/>
                  </a:lnTo>
                  <a:lnTo>
                    <a:pt x="491508" y="223563"/>
                  </a:lnTo>
                  <a:lnTo>
                    <a:pt x="491671" y="224592"/>
                  </a:lnTo>
                  <a:lnTo>
                    <a:pt x="491792" y="224919"/>
                  </a:lnTo>
                  <a:lnTo>
                    <a:pt x="491788" y="225309"/>
                  </a:lnTo>
                  <a:lnTo>
                    <a:pt x="492166" y="225903"/>
                  </a:lnTo>
                  <a:lnTo>
                    <a:pt x="492351" y="226425"/>
                  </a:lnTo>
                  <a:lnTo>
                    <a:pt x="492981" y="227346"/>
                  </a:lnTo>
                  <a:lnTo>
                    <a:pt x="493684" y="227876"/>
                  </a:lnTo>
                  <a:lnTo>
                    <a:pt x="494069" y="228076"/>
                  </a:lnTo>
                  <a:lnTo>
                    <a:pt x="495213" y="229132"/>
                  </a:lnTo>
                  <a:lnTo>
                    <a:pt x="495980" y="229795"/>
                  </a:lnTo>
                  <a:lnTo>
                    <a:pt x="496233" y="230189"/>
                  </a:lnTo>
                  <a:lnTo>
                    <a:pt x="496486" y="230452"/>
                  </a:lnTo>
                  <a:lnTo>
                    <a:pt x="496985" y="231500"/>
                  </a:lnTo>
                  <a:lnTo>
                    <a:pt x="497177" y="231763"/>
                  </a:lnTo>
                  <a:lnTo>
                    <a:pt x="497487" y="232484"/>
                  </a:lnTo>
                  <a:lnTo>
                    <a:pt x="498590" y="233868"/>
                  </a:lnTo>
                  <a:lnTo>
                    <a:pt x="498884" y="234131"/>
                  </a:lnTo>
                  <a:lnTo>
                    <a:pt x="499662" y="234122"/>
                  </a:lnTo>
                  <a:lnTo>
                    <a:pt x="500123" y="234385"/>
                  </a:lnTo>
                  <a:lnTo>
                    <a:pt x="500516" y="234634"/>
                  </a:lnTo>
                  <a:lnTo>
                    <a:pt x="500606" y="235001"/>
                  </a:lnTo>
                  <a:lnTo>
                    <a:pt x="500588" y="235292"/>
                  </a:lnTo>
                  <a:lnTo>
                    <a:pt x="501562" y="236584"/>
                  </a:lnTo>
                  <a:lnTo>
                    <a:pt x="501694" y="236616"/>
                  </a:lnTo>
                  <a:lnTo>
                    <a:pt x="501709" y="236961"/>
                  </a:lnTo>
                  <a:lnTo>
                    <a:pt x="502219" y="238585"/>
                  </a:lnTo>
                  <a:lnTo>
                    <a:pt x="501936" y="238820"/>
                  </a:lnTo>
                  <a:lnTo>
                    <a:pt x="501739" y="238798"/>
                  </a:lnTo>
                  <a:lnTo>
                    <a:pt x="501728" y="238934"/>
                  </a:lnTo>
                  <a:lnTo>
                    <a:pt x="501785" y="239283"/>
                  </a:lnTo>
                  <a:lnTo>
                    <a:pt x="501857" y="239483"/>
                  </a:lnTo>
                  <a:lnTo>
                    <a:pt x="501891" y="239650"/>
                  </a:lnTo>
                  <a:lnTo>
                    <a:pt x="501815" y="240594"/>
                  </a:lnTo>
                  <a:lnTo>
                    <a:pt x="501679" y="240821"/>
                  </a:lnTo>
                  <a:lnTo>
                    <a:pt x="501543" y="240843"/>
                  </a:lnTo>
                  <a:lnTo>
                    <a:pt x="501460" y="241347"/>
                  </a:lnTo>
                  <a:lnTo>
                    <a:pt x="501120" y="241968"/>
                  </a:lnTo>
                  <a:lnTo>
                    <a:pt x="501007" y="242236"/>
                  </a:lnTo>
                  <a:lnTo>
                    <a:pt x="500795" y="242331"/>
                  </a:lnTo>
                  <a:lnTo>
                    <a:pt x="500648" y="242621"/>
                  </a:lnTo>
                  <a:lnTo>
                    <a:pt x="500308" y="242648"/>
                  </a:lnTo>
                  <a:lnTo>
                    <a:pt x="500444" y="242889"/>
                  </a:lnTo>
                  <a:lnTo>
                    <a:pt x="500289" y="243057"/>
                  </a:lnTo>
                  <a:lnTo>
                    <a:pt x="499987" y="243111"/>
                  </a:lnTo>
                  <a:lnTo>
                    <a:pt x="499745" y="243125"/>
                  </a:lnTo>
                  <a:lnTo>
                    <a:pt x="498956" y="243233"/>
                  </a:lnTo>
                  <a:lnTo>
                    <a:pt x="498786" y="242975"/>
                  </a:lnTo>
                  <a:lnTo>
                    <a:pt x="498658" y="243007"/>
                  </a:lnTo>
                  <a:lnTo>
                    <a:pt x="498390" y="243147"/>
                  </a:lnTo>
                  <a:lnTo>
                    <a:pt x="497427" y="244186"/>
                  </a:lnTo>
                  <a:lnTo>
                    <a:pt x="497049" y="244245"/>
                  </a:lnTo>
                  <a:lnTo>
                    <a:pt x="496437" y="243986"/>
                  </a:lnTo>
                  <a:lnTo>
                    <a:pt x="496531" y="244118"/>
                  </a:lnTo>
                  <a:lnTo>
                    <a:pt x="496286" y="244127"/>
                  </a:lnTo>
                  <a:lnTo>
                    <a:pt x="496146" y="244145"/>
                  </a:lnTo>
                  <a:lnTo>
                    <a:pt x="495727" y="244422"/>
                  </a:lnTo>
                  <a:lnTo>
                    <a:pt x="495591" y="244440"/>
                  </a:lnTo>
                  <a:lnTo>
                    <a:pt x="495448" y="244445"/>
                  </a:lnTo>
                  <a:lnTo>
                    <a:pt x="495319" y="244467"/>
                  </a:lnTo>
                  <a:lnTo>
                    <a:pt x="495172" y="244571"/>
                  </a:lnTo>
                  <a:lnTo>
                    <a:pt x="494817" y="244771"/>
                  </a:lnTo>
                  <a:lnTo>
                    <a:pt x="494360" y="244658"/>
                  </a:lnTo>
                  <a:lnTo>
                    <a:pt x="493620" y="244889"/>
                  </a:lnTo>
                  <a:lnTo>
                    <a:pt x="493510" y="245197"/>
                  </a:lnTo>
                  <a:lnTo>
                    <a:pt x="493367" y="245134"/>
                  </a:lnTo>
                  <a:lnTo>
                    <a:pt x="492785" y="245361"/>
                  </a:lnTo>
                  <a:lnTo>
                    <a:pt x="492638" y="245433"/>
                  </a:lnTo>
                  <a:lnTo>
                    <a:pt x="492468" y="245492"/>
                  </a:lnTo>
                  <a:lnTo>
                    <a:pt x="492094" y="245574"/>
                  </a:lnTo>
                  <a:lnTo>
                    <a:pt x="491799" y="245941"/>
                  </a:lnTo>
                  <a:lnTo>
                    <a:pt x="491784" y="246413"/>
                  </a:lnTo>
                  <a:lnTo>
                    <a:pt x="491724" y="246599"/>
                  </a:lnTo>
                  <a:lnTo>
                    <a:pt x="491656" y="246862"/>
                  </a:lnTo>
                  <a:lnTo>
                    <a:pt x="491614" y="247007"/>
                  </a:lnTo>
                  <a:lnTo>
                    <a:pt x="491724" y="247497"/>
                  </a:lnTo>
                  <a:lnTo>
                    <a:pt x="491471" y="247932"/>
                  </a:lnTo>
                  <a:lnTo>
                    <a:pt x="491641" y="248041"/>
                  </a:lnTo>
                  <a:lnTo>
                    <a:pt x="491856" y="248159"/>
                  </a:lnTo>
                  <a:lnTo>
                    <a:pt x="492064" y="248291"/>
                  </a:lnTo>
                  <a:lnTo>
                    <a:pt x="492215" y="248513"/>
                  </a:lnTo>
                  <a:lnTo>
                    <a:pt x="492241" y="248658"/>
                  </a:lnTo>
                  <a:lnTo>
                    <a:pt x="492396" y="248871"/>
                  </a:lnTo>
                  <a:lnTo>
                    <a:pt x="492566" y="248912"/>
                  </a:lnTo>
                  <a:lnTo>
                    <a:pt x="492751" y="248944"/>
                  </a:lnTo>
                  <a:lnTo>
                    <a:pt x="493019" y="249166"/>
                  </a:lnTo>
                  <a:lnTo>
                    <a:pt x="492996" y="249302"/>
                  </a:lnTo>
                  <a:lnTo>
                    <a:pt x="492943" y="249447"/>
                  </a:lnTo>
                  <a:lnTo>
                    <a:pt x="492672" y="249792"/>
                  </a:lnTo>
                  <a:lnTo>
                    <a:pt x="492505" y="249856"/>
                  </a:lnTo>
                  <a:lnTo>
                    <a:pt x="492332" y="249905"/>
                  </a:lnTo>
                  <a:lnTo>
                    <a:pt x="492180" y="250554"/>
                  </a:lnTo>
                  <a:lnTo>
                    <a:pt x="492505" y="251012"/>
                  </a:lnTo>
                  <a:lnTo>
                    <a:pt x="492369" y="251135"/>
                  </a:lnTo>
                  <a:lnTo>
                    <a:pt x="492215" y="251244"/>
                  </a:lnTo>
                  <a:lnTo>
                    <a:pt x="491675" y="252926"/>
                  </a:lnTo>
                  <a:lnTo>
                    <a:pt x="491637" y="253162"/>
                  </a:lnTo>
                  <a:lnTo>
                    <a:pt x="491607" y="253756"/>
                  </a:lnTo>
                  <a:lnTo>
                    <a:pt x="492101" y="254151"/>
                  </a:lnTo>
                  <a:lnTo>
                    <a:pt x="491588" y="254360"/>
                  </a:lnTo>
                  <a:lnTo>
                    <a:pt x="491350" y="254205"/>
                  </a:lnTo>
                  <a:lnTo>
                    <a:pt x="491195" y="254056"/>
                  </a:lnTo>
                  <a:lnTo>
                    <a:pt x="490961" y="254074"/>
                  </a:lnTo>
                  <a:lnTo>
                    <a:pt x="490810" y="254255"/>
                  </a:lnTo>
                  <a:lnTo>
                    <a:pt x="490666" y="254282"/>
                  </a:lnTo>
                  <a:lnTo>
                    <a:pt x="490485" y="254251"/>
                  </a:lnTo>
                  <a:lnTo>
                    <a:pt x="490292" y="254201"/>
                  </a:lnTo>
                  <a:lnTo>
                    <a:pt x="490017" y="254292"/>
                  </a:lnTo>
                  <a:lnTo>
                    <a:pt x="490039" y="254437"/>
                  </a:lnTo>
                  <a:lnTo>
                    <a:pt x="490096" y="254600"/>
                  </a:lnTo>
                  <a:lnTo>
                    <a:pt x="490171" y="254759"/>
                  </a:lnTo>
                  <a:lnTo>
                    <a:pt x="490323" y="254976"/>
                  </a:lnTo>
                  <a:lnTo>
                    <a:pt x="490704" y="255403"/>
                  </a:lnTo>
                  <a:lnTo>
                    <a:pt x="490783" y="255902"/>
                  </a:lnTo>
                  <a:lnTo>
                    <a:pt x="490693" y="256065"/>
                  </a:lnTo>
                  <a:lnTo>
                    <a:pt x="490515" y="256233"/>
                  </a:lnTo>
                  <a:lnTo>
                    <a:pt x="490311" y="256392"/>
                  </a:lnTo>
                  <a:lnTo>
                    <a:pt x="490149" y="256523"/>
                  </a:lnTo>
                  <a:lnTo>
                    <a:pt x="490013" y="257222"/>
                  </a:lnTo>
                  <a:lnTo>
                    <a:pt x="490024" y="257662"/>
                  </a:lnTo>
                  <a:lnTo>
                    <a:pt x="489858" y="257707"/>
                  </a:lnTo>
                  <a:lnTo>
                    <a:pt x="489703" y="257775"/>
                  </a:lnTo>
                  <a:lnTo>
                    <a:pt x="489541" y="257852"/>
                  </a:lnTo>
                  <a:lnTo>
                    <a:pt x="489303" y="258768"/>
                  </a:lnTo>
                  <a:lnTo>
                    <a:pt x="489223" y="259217"/>
                  </a:lnTo>
                  <a:lnTo>
                    <a:pt x="489775" y="260383"/>
                  </a:lnTo>
                  <a:lnTo>
                    <a:pt x="489733" y="260533"/>
                  </a:lnTo>
                  <a:lnTo>
                    <a:pt x="489639" y="260678"/>
                  </a:lnTo>
                  <a:lnTo>
                    <a:pt x="489529" y="260828"/>
                  </a:lnTo>
                  <a:lnTo>
                    <a:pt x="489446" y="260973"/>
                  </a:lnTo>
                  <a:lnTo>
                    <a:pt x="489416" y="261113"/>
                  </a:lnTo>
                  <a:lnTo>
                    <a:pt x="489477" y="261249"/>
                  </a:lnTo>
                  <a:lnTo>
                    <a:pt x="489605" y="261386"/>
                  </a:lnTo>
                  <a:lnTo>
                    <a:pt x="489752" y="261513"/>
                  </a:lnTo>
                  <a:lnTo>
                    <a:pt x="489873" y="261640"/>
                  </a:lnTo>
                  <a:lnTo>
                    <a:pt x="489922" y="261771"/>
                  </a:lnTo>
                  <a:lnTo>
                    <a:pt x="489873" y="261916"/>
                  </a:lnTo>
                  <a:lnTo>
                    <a:pt x="489756" y="262075"/>
                  </a:lnTo>
                  <a:lnTo>
                    <a:pt x="489620" y="262229"/>
                  </a:lnTo>
                  <a:lnTo>
                    <a:pt x="490020" y="262751"/>
                  </a:lnTo>
                  <a:lnTo>
                    <a:pt x="490281" y="263209"/>
                  </a:lnTo>
                  <a:lnTo>
                    <a:pt x="490587" y="263563"/>
                  </a:lnTo>
                  <a:lnTo>
                    <a:pt x="490621" y="263694"/>
                  </a:lnTo>
                  <a:lnTo>
                    <a:pt x="490632" y="263844"/>
                  </a:lnTo>
                  <a:lnTo>
                    <a:pt x="490621" y="263998"/>
                  </a:lnTo>
                  <a:lnTo>
                    <a:pt x="490534" y="264252"/>
                  </a:lnTo>
                  <a:lnTo>
                    <a:pt x="490394" y="264293"/>
                  </a:lnTo>
                  <a:lnTo>
                    <a:pt x="490164" y="264252"/>
                  </a:lnTo>
                  <a:lnTo>
                    <a:pt x="489892" y="264189"/>
                  </a:lnTo>
                  <a:lnTo>
                    <a:pt x="489639" y="264152"/>
                  </a:lnTo>
                  <a:lnTo>
                    <a:pt x="489144" y="264710"/>
                  </a:lnTo>
                  <a:lnTo>
                    <a:pt x="489133" y="264851"/>
                  </a:lnTo>
                  <a:lnTo>
                    <a:pt x="489159" y="265005"/>
                  </a:lnTo>
                  <a:lnTo>
                    <a:pt x="489208" y="265164"/>
                  </a:lnTo>
                  <a:lnTo>
                    <a:pt x="489273" y="265314"/>
                  </a:lnTo>
                  <a:lnTo>
                    <a:pt x="490458" y="266488"/>
                  </a:lnTo>
                  <a:lnTo>
                    <a:pt x="490523" y="266693"/>
                  </a:lnTo>
                  <a:lnTo>
                    <a:pt x="490572" y="266924"/>
                  </a:lnTo>
                  <a:lnTo>
                    <a:pt x="491542" y="267323"/>
                  </a:lnTo>
                  <a:lnTo>
                    <a:pt x="491527" y="267450"/>
                  </a:lnTo>
                  <a:lnTo>
                    <a:pt x="491301" y="267591"/>
                  </a:lnTo>
                  <a:lnTo>
                    <a:pt x="491425" y="269428"/>
                  </a:lnTo>
                  <a:lnTo>
                    <a:pt x="491187" y="269791"/>
                  </a:lnTo>
                  <a:lnTo>
                    <a:pt x="491063" y="270004"/>
                  </a:lnTo>
                  <a:lnTo>
                    <a:pt x="490998" y="270203"/>
                  </a:lnTo>
                  <a:lnTo>
                    <a:pt x="491010" y="270407"/>
                  </a:lnTo>
                  <a:lnTo>
                    <a:pt x="491067" y="270616"/>
                  </a:lnTo>
                  <a:lnTo>
                    <a:pt x="491153" y="270825"/>
                  </a:lnTo>
                  <a:lnTo>
                    <a:pt x="491248" y="271038"/>
                  </a:lnTo>
                  <a:lnTo>
                    <a:pt x="491354" y="271360"/>
                  </a:lnTo>
                  <a:lnTo>
                    <a:pt x="491489" y="271773"/>
                  </a:lnTo>
                  <a:lnTo>
                    <a:pt x="491626" y="271800"/>
                  </a:lnTo>
                  <a:lnTo>
                    <a:pt x="491837" y="271750"/>
                  </a:lnTo>
                  <a:lnTo>
                    <a:pt x="492071" y="271682"/>
                  </a:lnTo>
                  <a:lnTo>
                    <a:pt x="492456" y="271764"/>
                  </a:lnTo>
                  <a:lnTo>
                    <a:pt x="492494" y="271918"/>
                  </a:lnTo>
                  <a:lnTo>
                    <a:pt x="492339" y="272267"/>
                  </a:lnTo>
                  <a:lnTo>
                    <a:pt x="492090" y="272217"/>
                  </a:lnTo>
                  <a:lnTo>
                    <a:pt x="491962" y="272235"/>
                  </a:lnTo>
                  <a:lnTo>
                    <a:pt x="491829" y="272267"/>
                  </a:lnTo>
                  <a:lnTo>
                    <a:pt x="491478" y="272467"/>
                  </a:lnTo>
                  <a:lnTo>
                    <a:pt x="491403" y="272657"/>
                  </a:lnTo>
                  <a:lnTo>
                    <a:pt x="491410" y="272961"/>
                  </a:lnTo>
                  <a:lnTo>
                    <a:pt x="491478" y="273320"/>
                  </a:lnTo>
                  <a:lnTo>
                    <a:pt x="491588" y="273678"/>
                  </a:lnTo>
                  <a:lnTo>
                    <a:pt x="491716" y="273986"/>
                  </a:lnTo>
                  <a:lnTo>
                    <a:pt x="491897" y="274227"/>
                  </a:lnTo>
                  <a:lnTo>
                    <a:pt x="492150" y="274444"/>
                  </a:lnTo>
                  <a:lnTo>
                    <a:pt x="492411" y="274649"/>
                  </a:lnTo>
                  <a:lnTo>
                    <a:pt x="492626" y="274857"/>
                  </a:lnTo>
                  <a:lnTo>
                    <a:pt x="492743" y="275166"/>
                  </a:lnTo>
                  <a:lnTo>
                    <a:pt x="492743" y="275324"/>
                  </a:lnTo>
                  <a:lnTo>
                    <a:pt x="492728" y="275479"/>
                  </a:lnTo>
                  <a:lnTo>
                    <a:pt x="492808" y="275755"/>
                  </a:lnTo>
                  <a:lnTo>
                    <a:pt x="492826" y="276086"/>
                  </a:lnTo>
                  <a:lnTo>
                    <a:pt x="492789" y="276436"/>
                  </a:lnTo>
                  <a:lnTo>
                    <a:pt x="492694" y="276758"/>
                  </a:lnTo>
                  <a:lnTo>
                    <a:pt x="491784" y="277193"/>
                  </a:lnTo>
                  <a:lnTo>
                    <a:pt x="491690" y="277366"/>
                  </a:lnTo>
                  <a:lnTo>
                    <a:pt x="491591" y="277588"/>
                  </a:lnTo>
                  <a:lnTo>
                    <a:pt x="491478" y="277797"/>
                  </a:lnTo>
                  <a:lnTo>
                    <a:pt x="491346" y="277951"/>
                  </a:lnTo>
                  <a:lnTo>
                    <a:pt x="491218" y="278005"/>
                  </a:lnTo>
                  <a:lnTo>
                    <a:pt x="490783" y="278259"/>
                  </a:lnTo>
                  <a:lnTo>
                    <a:pt x="490968" y="278395"/>
                  </a:lnTo>
                  <a:lnTo>
                    <a:pt x="491199" y="278550"/>
                  </a:lnTo>
                  <a:lnTo>
                    <a:pt x="491387" y="278695"/>
                  </a:lnTo>
                  <a:lnTo>
                    <a:pt x="491169" y="279012"/>
                  </a:lnTo>
                  <a:lnTo>
                    <a:pt x="491029" y="278931"/>
                  </a:lnTo>
                  <a:lnTo>
                    <a:pt x="490870" y="278817"/>
                  </a:lnTo>
                  <a:lnTo>
                    <a:pt x="490636" y="278808"/>
                  </a:lnTo>
                  <a:lnTo>
                    <a:pt x="490681" y="278976"/>
                  </a:lnTo>
                  <a:lnTo>
                    <a:pt x="490745" y="279162"/>
                  </a:lnTo>
                  <a:lnTo>
                    <a:pt x="490134" y="279488"/>
                  </a:lnTo>
                  <a:lnTo>
                    <a:pt x="489794" y="279693"/>
                  </a:lnTo>
                  <a:lnTo>
                    <a:pt x="489507" y="279847"/>
                  </a:lnTo>
                  <a:lnTo>
                    <a:pt x="489597" y="280772"/>
                  </a:lnTo>
                  <a:lnTo>
                    <a:pt x="489054" y="281389"/>
                  </a:lnTo>
                  <a:lnTo>
                    <a:pt x="488910" y="281475"/>
                  </a:lnTo>
                  <a:lnTo>
                    <a:pt x="488747" y="281552"/>
                  </a:lnTo>
                  <a:lnTo>
                    <a:pt x="488581" y="281611"/>
                  </a:lnTo>
                  <a:lnTo>
                    <a:pt x="488219" y="281512"/>
                  </a:lnTo>
                  <a:lnTo>
                    <a:pt x="488170" y="281321"/>
                  </a:lnTo>
                  <a:lnTo>
                    <a:pt x="488136" y="281108"/>
                  </a:lnTo>
                  <a:lnTo>
                    <a:pt x="487906" y="280840"/>
                  </a:lnTo>
                  <a:lnTo>
                    <a:pt x="487773" y="280899"/>
                  </a:lnTo>
                  <a:lnTo>
                    <a:pt x="487634" y="280994"/>
                  </a:lnTo>
                  <a:lnTo>
                    <a:pt x="487490" y="281099"/>
                  </a:lnTo>
                  <a:lnTo>
                    <a:pt x="487354" y="281185"/>
                  </a:lnTo>
                  <a:lnTo>
                    <a:pt x="487180" y="281258"/>
                  </a:lnTo>
                  <a:lnTo>
                    <a:pt x="486799" y="281403"/>
                  </a:lnTo>
                  <a:lnTo>
                    <a:pt x="486693" y="281747"/>
                  </a:lnTo>
                  <a:lnTo>
                    <a:pt x="486946" y="282124"/>
                  </a:lnTo>
                  <a:lnTo>
                    <a:pt x="486988" y="282287"/>
                  </a:lnTo>
                  <a:lnTo>
                    <a:pt x="486410" y="282668"/>
                  </a:lnTo>
                  <a:lnTo>
                    <a:pt x="486055" y="282550"/>
                  </a:lnTo>
                  <a:lnTo>
                    <a:pt x="485983" y="282219"/>
                  </a:lnTo>
                  <a:lnTo>
                    <a:pt x="486047" y="281956"/>
                  </a:lnTo>
                  <a:lnTo>
                    <a:pt x="485541" y="282029"/>
                  </a:lnTo>
                  <a:lnTo>
                    <a:pt x="485077" y="281788"/>
                  </a:lnTo>
                  <a:lnTo>
                    <a:pt x="484944" y="281752"/>
                  </a:lnTo>
                  <a:lnTo>
                    <a:pt x="484809" y="281734"/>
                  </a:lnTo>
                  <a:lnTo>
                    <a:pt x="484669" y="281729"/>
                  </a:lnTo>
                  <a:lnTo>
                    <a:pt x="484540" y="281738"/>
                  </a:lnTo>
                  <a:lnTo>
                    <a:pt x="483993" y="282101"/>
                  </a:lnTo>
                  <a:lnTo>
                    <a:pt x="483845" y="282138"/>
                  </a:lnTo>
                  <a:lnTo>
                    <a:pt x="483649" y="282156"/>
                  </a:lnTo>
                  <a:lnTo>
                    <a:pt x="483449" y="282160"/>
                  </a:lnTo>
                  <a:lnTo>
                    <a:pt x="483279" y="282138"/>
                  </a:lnTo>
                  <a:lnTo>
                    <a:pt x="483128" y="282060"/>
                  </a:lnTo>
                  <a:lnTo>
                    <a:pt x="482992" y="281943"/>
                  </a:lnTo>
                  <a:lnTo>
                    <a:pt x="482860" y="281802"/>
                  </a:lnTo>
                  <a:lnTo>
                    <a:pt x="482720" y="281675"/>
                  </a:lnTo>
                  <a:lnTo>
                    <a:pt x="482482" y="281561"/>
                  </a:lnTo>
                  <a:lnTo>
                    <a:pt x="481602" y="281058"/>
                  </a:lnTo>
                  <a:lnTo>
                    <a:pt x="481474" y="280994"/>
                  </a:lnTo>
                  <a:lnTo>
                    <a:pt x="481232" y="280917"/>
                  </a:lnTo>
                  <a:lnTo>
                    <a:pt x="481100" y="280985"/>
                  </a:lnTo>
                  <a:lnTo>
                    <a:pt x="480926" y="280777"/>
                  </a:lnTo>
                  <a:lnTo>
                    <a:pt x="480511" y="280849"/>
                  </a:lnTo>
                  <a:lnTo>
                    <a:pt x="480375" y="280858"/>
                  </a:lnTo>
                  <a:lnTo>
                    <a:pt x="480224" y="280854"/>
                  </a:lnTo>
                  <a:lnTo>
                    <a:pt x="480076" y="280836"/>
                  </a:lnTo>
                  <a:lnTo>
                    <a:pt x="479925" y="280808"/>
                  </a:lnTo>
                  <a:lnTo>
                    <a:pt x="479778" y="280790"/>
                  </a:lnTo>
                  <a:lnTo>
                    <a:pt x="479627" y="280790"/>
                  </a:lnTo>
                  <a:lnTo>
                    <a:pt x="479472" y="280818"/>
                  </a:lnTo>
                  <a:lnTo>
                    <a:pt x="479313" y="280867"/>
                  </a:lnTo>
                  <a:lnTo>
                    <a:pt x="479159" y="280926"/>
                  </a:lnTo>
                  <a:lnTo>
                    <a:pt x="479004" y="280972"/>
                  </a:lnTo>
                  <a:lnTo>
                    <a:pt x="478222" y="280867"/>
                  </a:lnTo>
                  <a:lnTo>
                    <a:pt x="477663" y="280840"/>
                  </a:lnTo>
                  <a:lnTo>
                    <a:pt x="477127" y="280677"/>
                  </a:lnTo>
                  <a:lnTo>
                    <a:pt x="476764" y="280772"/>
                  </a:lnTo>
                  <a:lnTo>
                    <a:pt x="476356" y="280840"/>
                  </a:lnTo>
                  <a:lnTo>
                    <a:pt x="475382" y="280441"/>
                  </a:lnTo>
                  <a:lnTo>
                    <a:pt x="475038" y="280586"/>
                  </a:lnTo>
                  <a:lnTo>
                    <a:pt x="474845" y="280641"/>
                  </a:lnTo>
                  <a:lnTo>
                    <a:pt x="474555" y="280700"/>
                  </a:lnTo>
                  <a:lnTo>
                    <a:pt x="474407" y="280700"/>
                  </a:lnTo>
                  <a:lnTo>
                    <a:pt x="474113" y="280650"/>
                  </a:lnTo>
                  <a:lnTo>
                    <a:pt x="473969" y="280632"/>
                  </a:lnTo>
                  <a:lnTo>
                    <a:pt x="473747" y="280682"/>
                  </a:lnTo>
                  <a:lnTo>
                    <a:pt x="473203" y="280754"/>
                  </a:lnTo>
                  <a:lnTo>
                    <a:pt x="472976" y="280559"/>
                  </a:lnTo>
                  <a:lnTo>
                    <a:pt x="472410" y="280173"/>
                  </a:lnTo>
                  <a:lnTo>
                    <a:pt x="472255" y="280151"/>
                  </a:lnTo>
                  <a:lnTo>
                    <a:pt x="472096" y="280137"/>
                  </a:lnTo>
                  <a:lnTo>
                    <a:pt x="471737" y="279929"/>
                  </a:lnTo>
                  <a:lnTo>
                    <a:pt x="471673" y="279761"/>
                  </a:lnTo>
                  <a:lnTo>
                    <a:pt x="471620" y="279584"/>
                  </a:lnTo>
                  <a:lnTo>
                    <a:pt x="471405" y="279393"/>
                  </a:lnTo>
                  <a:lnTo>
                    <a:pt x="470948" y="279488"/>
                  </a:lnTo>
                  <a:lnTo>
                    <a:pt x="470631" y="279720"/>
                  </a:lnTo>
                  <a:lnTo>
                    <a:pt x="470094" y="280155"/>
                  </a:lnTo>
                  <a:lnTo>
                    <a:pt x="469762" y="280545"/>
                  </a:lnTo>
                  <a:lnTo>
                    <a:pt x="469607" y="280718"/>
                  </a:lnTo>
                  <a:lnTo>
                    <a:pt x="469373" y="281035"/>
                  </a:lnTo>
                  <a:lnTo>
                    <a:pt x="469214" y="281244"/>
                  </a:lnTo>
                  <a:lnTo>
                    <a:pt x="469014" y="281475"/>
                  </a:lnTo>
                  <a:lnTo>
                    <a:pt x="468701" y="281779"/>
                  </a:lnTo>
                  <a:lnTo>
                    <a:pt x="468433" y="282001"/>
                  </a:lnTo>
                  <a:lnTo>
                    <a:pt x="468149" y="282260"/>
                  </a:lnTo>
                  <a:lnTo>
                    <a:pt x="467878" y="282528"/>
                  </a:lnTo>
                  <a:lnTo>
                    <a:pt x="467689" y="282741"/>
                  </a:lnTo>
                  <a:lnTo>
                    <a:pt x="467455" y="283049"/>
                  </a:lnTo>
                  <a:lnTo>
                    <a:pt x="467194" y="283367"/>
                  </a:lnTo>
                  <a:lnTo>
                    <a:pt x="467016" y="283571"/>
                  </a:lnTo>
                  <a:lnTo>
                    <a:pt x="466476" y="284143"/>
                  </a:lnTo>
                  <a:lnTo>
                    <a:pt x="466337" y="284265"/>
                  </a:lnTo>
                  <a:lnTo>
                    <a:pt x="466042" y="284487"/>
                  </a:lnTo>
                  <a:lnTo>
                    <a:pt x="465891" y="284596"/>
                  </a:lnTo>
                  <a:lnTo>
                    <a:pt x="465748" y="284710"/>
                  </a:lnTo>
                  <a:lnTo>
                    <a:pt x="465528" y="284896"/>
                  </a:lnTo>
                  <a:lnTo>
                    <a:pt x="465211" y="285186"/>
                  </a:lnTo>
                  <a:lnTo>
                    <a:pt x="464966" y="285422"/>
                  </a:lnTo>
                  <a:lnTo>
                    <a:pt x="464732" y="285671"/>
                  </a:lnTo>
                  <a:lnTo>
                    <a:pt x="464622" y="285803"/>
                  </a:lnTo>
                  <a:lnTo>
                    <a:pt x="464433" y="286061"/>
                  </a:lnTo>
                  <a:lnTo>
                    <a:pt x="464343" y="286193"/>
                  </a:lnTo>
                  <a:lnTo>
                    <a:pt x="464259" y="286329"/>
                  </a:lnTo>
                  <a:lnTo>
                    <a:pt x="464180" y="286470"/>
                  </a:lnTo>
                  <a:lnTo>
                    <a:pt x="464074" y="286696"/>
                  </a:lnTo>
                  <a:lnTo>
                    <a:pt x="463742" y="287504"/>
                  </a:lnTo>
                  <a:lnTo>
                    <a:pt x="463685" y="287658"/>
                  </a:lnTo>
                  <a:lnTo>
                    <a:pt x="463632" y="287812"/>
                  </a:lnTo>
                  <a:lnTo>
                    <a:pt x="463587" y="287966"/>
                  </a:lnTo>
                  <a:lnTo>
                    <a:pt x="463549" y="288121"/>
                  </a:lnTo>
                  <a:lnTo>
                    <a:pt x="463515" y="288279"/>
                  </a:lnTo>
                  <a:lnTo>
                    <a:pt x="463474" y="288434"/>
                  </a:lnTo>
                  <a:lnTo>
                    <a:pt x="463372" y="288710"/>
                  </a:lnTo>
                  <a:lnTo>
                    <a:pt x="463247" y="288955"/>
                  </a:lnTo>
                  <a:lnTo>
                    <a:pt x="463126" y="289205"/>
                  </a:lnTo>
                  <a:lnTo>
                    <a:pt x="463028" y="289472"/>
                  </a:lnTo>
                  <a:lnTo>
                    <a:pt x="462983" y="289613"/>
                  </a:lnTo>
                  <a:lnTo>
                    <a:pt x="462934" y="289745"/>
                  </a:lnTo>
                  <a:lnTo>
                    <a:pt x="462877" y="289876"/>
                  </a:lnTo>
                  <a:lnTo>
                    <a:pt x="462700" y="290194"/>
                  </a:lnTo>
                  <a:lnTo>
                    <a:pt x="462598" y="290343"/>
                  </a:lnTo>
                  <a:lnTo>
                    <a:pt x="462382" y="290643"/>
                  </a:lnTo>
                  <a:lnTo>
                    <a:pt x="462280" y="290770"/>
                  </a:lnTo>
                  <a:lnTo>
                    <a:pt x="461956" y="291137"/>
                  </a:lnTo>
                  <a:lnTo>
                    <a:pt x="461721" y="291396"/>
                  </a:lnTo>
                  <a:lnTo>
                    <a:pt x="461469" y="291663"/>
                  </a:lnTo>
                  <a:lnTo>
                    <a:pt x="461208" y="291927"/>
                  </a:lnTo>
                  <a:lnTo>
                    <a:pt x="460857" y="292262"/>
                  </a:lnTo>
                  <a:lnTo>
                    <a:pt x="460181" y="293310"/>
                  </a:lnTo>
                  <a:lnTo>
                    <a:pt x="460022" y="293991"/>
                  </a:lnTo>
                  <a:lnTo>
                    <a:pt x="460052" y="294308"/>
                  </a:lnTo>
                  <a:lnTo>
                    <a:pt x="460075" y="294553"/>
                  </a:lnTo>
                  <a:lnTo>
                    <a:pt x="460094" y="294689"/>
                  </a:lnTo>
                  <a:lnTo>
                    <a:pt x="460132" y="294830"/>
                  </a:lnTo>
                  <a:lnTo>
                    <a:pt x="460562" y="295283"/>
                  </a:lnTo>
                  <a:lnTo>
                    <a:pt x="460781" y="295424"/>
                  </a:lnTo>
                  <a:lnTo>
                    <a:pt x="460928" y="295492"/>
                  </a:lnTo>
                  <a:lnTo>
                    <a:pt x="461147" y="295610"/>
                  </a:lnTo>
                  <a:lnTo>
                    <a:pt x="461325" y="295701"/>
                  </a:lnTo>
                  <a:lnTo>
                    <a:pt x="461525" y="295791"/>
                  </a:lnTo>
                  <a:lnTo>
                    <a:pt x="461714" y="295882"/>
                  </a:lnTo>
                  <a:lnTo>
                    <a:pt x="461963" y="296345"/>
                  </a:lnTo>
                  <a:lnTo>
                    <a:pt x="461744" y="296662"/>
                  </a:lnTo>
                  <a:lnTo>
                    <a:pt x="461548" y="296563"/>
                  </a:lnTo>
                  <a:lnTo>
                    <a:pt x="461325" y="296440"/>
                  </a:lnTo>
                  <a:lnTo>
                    <a:pt x="460883" y="296857"/>
                  </a:lnTo>
                  <a:lnTo>
                    <a:pt x="460962" y="297012"/>
                  </a:lnTo>
                  <a:lnTo>
                    <a:pt x="461132" y="297148"/>
                  </a:lnTo>
                  <a:lnTo>
                    <a:pt x="461340" y="297284"/>
                  </a:lnTo>
                  <a:lnTo>
                    <a:pt x="461540" y="297434"/>
                  </a:lnTo>
                  <a:lnTo>
                    <a:pt x="461487" y="297542"/>
                  </a:lnTo>
                  <a:lnTo>
                    <a:pt x="461359" y="297479"/>
                  </a:lnTo>
                  <a:lnTo>
                    <a:pt x="461227" y="297424"/>
                  </a:lnTo>
                  <a:lnTo>
                    <a:pt x="461095" y="297384"/>
                  </a:lnTo>
                  <a:lnTo>
                    <a:pt x="460581" y="297406"/>
                  </a:lnTo>
                  <a:lnTo>
                    <a:pt x="460645" y="297597"/>
                  </a:lnTo>
                  <a:lnTo>
                    <a:pt x="460739" y="297851"/>
                  </a:lnTo>
                  <a:lnTo>
                    <a:pt x="460853" y="298109"/>
                  </a:lnTo>
                  <a:lnTo>
                    <a:pt x="460985" y="298309"/>
                  </a:lnTo>
                  <a:lnTo>
                    <a:pt x="461117" y="298422"/>
                  </a:lnTo>
                  <a:lnTo>
                    <a:pt x="461291" y="298522"/>
                  </a:lnTo>
                  <a:lnTo>
                    <a:pt x="461461" y="298613"/>
                  </a:lnTo>
                  <a:lnTo>
                    <a:pt x="461317" y="299842"/>
                  </a:lnTo>
                  <a:lnTo>
                    <a:pt x="461450" y="299883"/>
                  </a:lnTo>
                  <a:lnTo>
                    <a:pt x="461608" y="299915"/>
                  </a:lnTo>
                  <a:lnTo>
                    <a:pt x="461967" y="300142"/>
                  </a:lnTo>
                  <a:lnTo>
                    <a:pt x="462039" y="300282"/>
                  </a:lnTo>
                  <a:lnTo>
                    <a:pt x="462092" y="300437"/>
                  </a:lnTo>
                  <a:lnTo>
                    <a:pt x="462118" y="300586"/>
                  </a:lnTo>
                  <a:lnTo>
                    <a:pt x="462073" y="300799"/>
                  </a:lnTo>
                  <a:lnTo>
                    <a:pt x="461891" y="301230"/>
                  </a:lnTo>
                  <a:lnTo>
                    <a:pt x="462001" y="301376"/>
                  </a:lnTo>
                  <a:lnTo>
                    <a:pt x="462156" y="301525"/>
                  </a:lnTo>
                  <a:lnTo>
                    <a:pt x="462311" y="301684"/>
                  </a:lnTo>
                  <a:lnTo>
                    <a:pt x="462431" y="301843"/>
                  </a:lnTo>
                  <a:lnTo>
                    <a:pt x="462511" y="302015"/>
                  </a:lnTo>
                  <a:lnTo>
                    <a:pt x="462575" y="302192"/>
                  </a:lnTo>
                  <a:lnTo>
                    <a:pt x="462688" y="302550"/>
                  </a:lnTo>
                  <a:lnTo>
                    <a:pt x="462756" y="302727"/>
                  </a:lnTo>
                  <a:lnTo>
                    <a:pt x="462869" y="302950"/>
                  </a:lnTo>
                  <a:lnTo>
                    <a:pt x="462994" y="303163"/>
                  </a:lnTo>
                  <a:lnTo>
                    <a:pt x="463255" y="303589"/>
                  </a:lnTo>
                  <a:lnTo>
                    <a:pt x="463372" y="303812"/>
                  </a:lnTo>
                  <a:lnTo>
                    <a:pt x="463428" y="303939"/>
                  </a:lnTo>
                  <a:lnTo>
                    <a:pt x="463534" y="304197"/>
                  </a:lnTo>
                  <a:lnTo>
                    <a:pt x="463651" y="304451"/>
                  </a:lnTo>
                  <a:lnTo>
                    <a:pt x="463750" y="304592"/>
                  </a:lnTo>
                  <a:lnTo>
                    <a:pt x="464082" y="304996"/>
                  </a:lnTo>
                  <a:lnTo>
                    <a:pt x="464176" y="305141"/>
                  </a:lnTo>
                  <a:lnTo>
                    <a:pt x="464278" y="305386"/>
                  </a:lnTo>
                  <a:lnTo>
                    <a:pt x="464346" y="305653"/>
                  </a:lnTo>
                  <a:lnTo>
                    <a:pt x="464403" y="305925"/>
                  </a:lnTo>
                  <a:lnTo>
                    <a:pt x="464478" y="306184"/>
                  </a:lnTo>
                  <a:lnTo>
                    <a:pt x="465117" y="306960"/>
                  </a:lnTo>
                  <a:lnTo>
                    <a:pt x="465238" y="307323"/>
                  </a:lnTo>
                  <a:lnTo>
                    <a:pt x="465234" y="307758"/>
                  </a:lnTo>
                  <a:lnTo>
                    <a:pt x="465181" y="308230"/>
                  </a:lnTo>
                  <a:lnTo>
                    <a:pt x="465154" y="308693"/>
                  </a:lnTo>
                  <a:lnTo>
                    <a:pt x="465230" y="309110"/>
                  </a:lnTo>
                  <a:lnTo>
                    <a:pt x="465298" y="309251"/>
                  </a:lnTo>
                  <a:lnTo>
                    <a:pt x="465464" y="309518"/>
                  </a:lnTo>
                  <a:lnTo>
                    <a:pt x="465544" y="309654"/>
                  </a:lnTo>
                  <a:lnTo>
                    <a:pt x="465608" y="309800"/>
                  </a:lnTo>
                  <a:lnTo>
                    <a:pt x="465664" y="310022"/>
                  </a:lnTo>
                  <a:lnTo>
                    <a:pt x="465687" y="310253"/>
                  </a:lnTo>
                  <a:lnTo>
                    <a:pt x="465710" y="310734"/>
                  </a:lnTo>
                  <a:lnTo>
                    <a:pt x="465736" y="310970"/>
                  </a:lnTo>
                  <a:lnTo>
                    <a:pt x="465766" y="311138"/>
                  </a:lnTo>
                  <a:lnTo>
                    <a:pt x="465880" y="311637"/>
                  </a:lnTo>
                  <a:lnTo>
                    <a:pt x="465914" y="311805"/>
                  </a:lnTo>
                  <a:lnTo>
                    <a:pt x="466340" y="312494"/>
                  </a:lnTo>
                  <a:lnTo>
                    <a:pt x="466378" y="312630"/>
                  </a:lnTo>
                  <a:lnTo>
                    <a:pt x="466371" y="312816"/>
                  </a:lnTo>
                  <a:lnTo>
                    <a:pt x="466329" y="313011"/>
                  </a:lnTo>
                  <a:lnTo>
                    <a:pt x="465955" y="313243"/>
                  </a:lnTo>
                  <a:lnTo>
                    <a:pt x="465638" y="313225"/>
                  </a:lnTo>
                  <a:lnTo>
                    <a:pt x="465887" y="313556"/>
                  </a:lnTo>
                  <a:lnTo>
                    <a:pt x="466027" y="313760"/>
                  </a:lnTo>
                  <a:lnTo>
                    <a:pt x="466121" y="313955"/>
                  </a:lnTo>
                  <a:lnTo>
                    <a:pt x="466163" y="314150"/>
                  </a:lnTo>
                  <a:lnTo>
                    <a:pt x="466159" y="314368"/>
                  </a:lnTo>
                  <a:lnTo>
                    <a:pt x="466148" y="314586"/>
                  </a:lnTo>
                  <a:lnTo>
                    <a:pt x="466152" y="314794"/>
                  </a:lnTo>
                  <a:lnTo>
                    <a:pt x="466204" y="314980"/>
                  </a:lnTo>
                  <a:lnTo>
                    <a:pt x="466288" y="315116"/>
                  </a:lnTo>
                  <a:lnTo>
                    <a:pt x="466389" y="315252"/>
                  </a:lnTo>
                  <a:lnTo>
                    <a:pt x="466510" y="315379"/>
                  </a:lnTo>
                  <a:lnTo>
                    <a:pt x="466643" y="315484"/>
                  </a:lnTo>
                  <a:lnTo>
                    <a:pt x="466881" y="315611"/>
                  </a:lnTo>
                  <a:lnTo>
                    <a:pt x="467281" y="315788"/>
                  </a:lnTo>
                  <a:lnTo>
                    <a:pt x="467288" y="315933"/>
                  </a:lnTo>
                  <a:lnTo>
                    <a:pt x="467047" y="316255"/>
                  </a:lnTo>
                  <a:lnTo>
                    <a:pt x="467047" y="316577"/>
                  </a:lnTo>
                  <a:lnTo>
                    <a:pt x="466575" y="317094"/>
                  </a:lnTo>
                  <a:lnTo>
                    <a:pt x="466586" y="317235"/>
                  </a:lnTo>
                  <a:lnTo>
                    <a:pt x="466609" y="317389"/>
                  </a:lnTo>
                  <a:lnTo>
                    <a:pt x="466110" y="318088"/>
                  </a:lnTo>
                  <a:lnTo>
                    <a:pt x="464807" y="318977"/>
                  </a:lnTo>
                  <a:lnTo>
                    <a:pt x="464973" y="319040"/>
                  </a:lnTo>
                  <a:lnTo>
                    <a:pt x="465154" y="319099"/>
                  </a:lnTo>
                  <a:lnTo>
                    <a:pt x="465445" y="319208"/>
                  </a:lnTo>
                  <a:lnTo>
                    <a:pt x="465857" y="319353"/>
                  </a:lnTo>
                  <a:lnTo>
                    <a:pt x="466087" y="319467"/>
                  </a:lnTo>
                  <a:lnTo>
                    <a:pt x="466280" y="319585"/>
                  </a:lnTo>
                  <a:lnTo>
                    <a:pt x="466692" y="319871"/>
                  </a:lnTo>
                  <a:lnTo>
                    <a:pt x="466926" y="320043"/>
                  </a:lnTo>
                  <a:lnTo>
                    <a:pt x="467141" y="320224"/>
                  </a:lnTo>
                  <a:lnTo>
                    <a:pt x="467303" y="320415"/>
                  </a:lnTo>
                  <a:lnTo>
                    <a:pt x="467375" y="320605"/>
                  </a:lnTo>
                  <a:lnTo>
                    <a:pt x="467360" y="320737"/>
                  </a:lnTo>
                  <a:lnTo>
                    <a:pt x="467311" y="320869"/>
                  </a:lnTo>
                  <a:lnTo>
                    <a:pt x="467337" y="321295"/>
                  </a:lnTo>
                  <a:lnTo>
                    <a:pt x="467568" y="321309"/>
                  </a:lnTo>
                  <a:lnTo>
                    <a:pt x="467844" y="321304"/>
                  </a:lnTo>
                  <a:lnTo>
                    <a:pt x="468089" y="321327"/>
                  </a:lnTo>
                  <a:lnTo>
                    <a:pt x="468240" y="321399"/>
                  </a:lnTo>
                  <a:lnTo>
                    <a:pt x="468270" y="321535"/>
                  </a:lnTo>
                  <a:lnTo>
                    <a:pt x="468244" y="321708"/>
                  </a:lnTo>
                  <a:lnTo>
                    <a:pt x="468195" y="321889"/>
                  </a:lnTo>
                  <a:lnTo>
                    <a:pt x="468161" y="322071"/>
                  </a:lnTo>
                  <a:lnTo>
                    <a:pt x="468353" y="322456"/>
                  </a:lnTo>
                  <a:lnTo>
                    <a:pt x="468701" y="322774"/>
                  </a:lnTo>
                  <a:lnTo>
                    <a:pt x="468829" y="322946"/>
                  </a:lnTo>
                  <a:lnTo>
                    <a:pt x="468942" y="323128"/>
                  </a:lnTo>
                  <a:lnTo>
                    <a:pt x="469048" y="323318"/>
                  </a:lnTo>
                  <a:lnTo>
                    <a:pt x="469143" y="323513"/>
                  </a:lnTo>
                  <a:lnTo>
                    <a:pt x="469241" y="323763"/>
                  </a:lnTo>
                  <a:lnTo>
                    <a:pt x="469362" y="324044"/>
                  </a:lnTo>
                  <a:lnTo>
                    <a:pt x="469486" y="324534"/>
                  </a:lnTo>
                  <a:lnTo>
                    <a:pt x="469279" y="325523"/>
                  </a:lnTo>
                  <a:lnTo>
                    <a:pt x="469245" y="325723"/>
                  </a:lnTo>
                  <a:lnTo>
                    <a:pt x="469226" y="326172"/>
                  </a:lnTo>
                  <a:lnTo>
                    <a:pt x="469033" y="326576"/>
                  </a:lnTo>
                  <a:lnTo>
                    <a:pt x="468304" y="327129"/>
                  </a:lnTo>
                  <a:lnTo>
                    <a:pt x="467670" y="327673"/>
                  </a:lnTo>
                  <a:lnTo>
                    <a:pt x="467549" y="328109"/>
                  </a:lnTo>
                  <a:lnTo>
                    <a:pt x="467455" y="328531"/>
                  </a:lnTo>
                  <a:lnTo>
                    <a:pt x="466960" y="328930"/>
                  </a:lnTo>
                  <a:lnTo>
                    <a:pt x="466265" y="328971"/>
                  </a:lnTo>
                  <a:lnTo>
                    <a:pt x="466110" y="329075"/>
                  </a:lnTo>
                  <a:lnTo>
                    <a:pt x="465951" y="328381"/>
                  </a:lnTo>
                  <a:lnTo>
                    <a:pt x="465729" y="328050"/>
                  </a:lnTo>
                  <a:lnTo>
                    <a:pt x="465559" y="327959"/>
                  </a:lnTo>
                  <a:lnTo>
                    <a:pt x="465332" y="327850"/>
                  </a:lnTo>
                  <a:lnTo>
                    <a:pt x="464781" y="327483"/>
                  </a:lnTo>
                  <a:lnTo>
                    <a:pt x="464588" y="327279"/>
                  </a:lnTo>
                  <a:lnTo>
                    <a:pt x="464218" y="327106"/>
                  </a:lnTo>
                  <a:lnTo>
                    <a:pt x="463075" y="326673"/>
                  </a:lnTo>
                  <a:lnTo>
                    <a:pt x="462318" y="326439"/>
                  </a:lnTo>
                  <a:lnTo>
                    <a:pt x="460033" y="325709"/>
                  </a:lnTo>
                  <a:lnTo>
                    <a:pt x="458081" y="325423"/>
                  </a:lnTo>
                  <a:lnTo>
                    <a:pt x="457737" y="325396"/>
                  </a:lnTo>
                  <a:lnTo>
                    <a:pt x="457552" y="325455"/>
                  </a:lnTo>
                  <a:lnTo>
                    <a:pt x="457144" y="325641"/>
                  </a:lnTo>
                  <a:lnTo>
                    <a:pt x="456797" y="325804"/>
                  </a:lnTo>
                  <a:lnTo>
                    <a:pt x="456668" y="325836"/>
                  </a:lnTo>
                  <a:lnTo>
                    <a:pt x="456272" y="325886"/>
                  </a:lnTo>
                  <a:lnTo>
                    <a:pt x="456068" y="325950"/>
                  </a:lnTo>
                  <a:lnTo>
                    <a:pt x="455086" y="325850"/>
                  </a:lnTo>
                  <a:lnTo>
                    <a:pt x="454708" y="325977"/>
                  </a:lnTo>
                  <a:lnTo>
                    <a:pt x="454289" y="326063"/>
                  </a:lnTo>
                  <a:lnTo>
                    <a:pt x="454149" y="326081"/>
                  </a:lnTo>
                  <a:lnTo>
                    <a:pt x="453923" y="326086"/>
                  </a:lnTo>
                  <a:lnTo>
                    <a:pt x="453741" y="326058"/>
                  </a:lnTo>
                  <a:lnTo>
                    <a:pt x="453560" y="326040"/>
                  </a:lnTo>
                  <a:lnTo>
                    <a:pt x="453405" y="326031"/>
                  </a:lnTo>
                  <a:lnTo>
                    <a:pt x="453250" y="326031"/>
                  </a:lnTo>
                  <a:lnTo>
                    <a:pt x="452937" y="326045"/>
                  </a:lnTo>
                  <a:lnTo>
                    <a:pt x="452786" y="326067"/>
                  </a:lnTo>
                  <a:lnTo>
                    <a:pt x="452514" y="326122"/>
                  </a:lnTo>
                  <a:lnTo>
                    <a:pt x="452129" y="326263"/>
                  </a:lnTo>
                  <a:lnTo>
                    <a:pt x="451883" y="326453"/>
                  </a:lnTo>
                  <a:lnTo>
                    <a:pt x="451675" y="326716"/>
                  </a:lnTo>
                  <a:lnTo>
                    <a:pt x="451313" y="327347"/>
                  </a:lnTo>
                  <a:lnTo>
                    <a:pt x="451124" y="327642"/>
                  </a:lnTo>
                  <a:lnTo>
                    <a:pt x="450735" y="328141"/>
                  </a:lnTo>
                  <a:lnTo>
                    <a:pt x="449927" y="329116"/>
                  </a:lnTo>
                  <a:lnTo>
                    <a:pt x="449534" y="329611"/>
                  </a:lnTo>
                  <a:lnTo>
                    <a:pt x="449160" y="330119"/>
                  </a:lnTo>
                  <a:lnTo>
                    <a:pt x="448850" y="330586"/>
                  </a:lnTo>
                  <a:lnTo>
                    <a:pt x="448556" y="331067"/>
                  </a:lnTo>
                  <a:lnTo>
                    <a:pt x="447986" y="332038"/>
                  </a:lnTo>
                  <a:lnTo>
                    <a:pt x="447691" y="332519"/>
                  </a:lnTo>
                  <a:lnTo>
                    <a:pt x="447162" y="333326"/>
                  </a:lnTo>
                  <a:lnTo>
                    <a:pt x="446894" y="333730"/>
                  </a:lnTo>
                  <a:lnTo>
                    <a:pt x="446634" y="334134"/>
                  </a:lnTo>
                  <a:lnTo>
                    <a:pt x="446388" y="334551"/>
                  </a:lnTo>
                  <a:lnTo>
                    <a:pt x="446192" y="334923"/>
                  </a:lnTo>
                  <a:lnTo>
                    <a:pt x="445999" y="335300"/>
                  </a:lnTo>
                  <a:lnTo>
                    <a:pt x="445818" y="335681"/>
                  </a:lnTo>
                  <a:lnTo>
                    <a:pt x="445640" y="336066"/>
                  </a:lnTo>
                  <a:lnTo>
                    <a:pt x="445478" y="336456"/>
                  </a:lnTo>
                  <a:lnTo>
                    <a:pt x="445244" y="336788"/>
                  </a:lnTo>
                  <a:lnTo>
                    <a:pt x="445013" y="337123"/>
                  </a:lnTo>
                  <a:lnTo>
                    <a:pt x="444790" y="337464"/>
                  </a:lnTo>
                  <a:lnTo>
                    <a:pt x="444364" y="338153"/>
                  </a:lnTo>
                  <a:lnTo>
                    <a:pt x="444156" y="338462"/>
                  </a:lnTo>
                  <a:lnTo>
                    <a:pt x="443933" y="338775"/>
                  </a:lnTo>
                  <a:lnTo>
                    <a:pt x="443725" y="339092"/>
                  </a:lnTo>
                  <a:lnTo>
                    <a:pt x="443567" y="339410"/>
                  </a:lnTo>
                  <a:lnTo>
                    <a:pt x="443495" y="339732"/>
                  </a:lnTo>
                  <a:lnTo>
                    <a:pt x="443495" y="339945"/>
                  </a:lnTo>
                  <a:lnTo>
                    <a:pt x="443514" y="340163"/>
                  </a:lnTo>
                  <a:lnTo>
                    <a:pt x="443552" y="340381"/>
                  </a:lnTo>
                  <a:lnTo>
                    <a:pt x="443616" y="340589"/>
                  </a:lnTo>
                  <a:lnTo>
                    <a:pt x="444485" y="341361"/>
                  </a:lnTo>
                  <a:lnTo>
                    <a:pt x="444715" y="341678"/>
                  </a:lnTo>
                  <a:lnTo>
                    <a:pt x="444832" y="341923"/>
                  </a:lnTo>
                  <a:lnTo>
                    <a:pt x="444968" y="342173"/>
                  </a:lnTo>
                  <a:lnTo>
                    <a:pt x="445093" y="342495"/>
                  </a:lnTo>
                  <a:lnTo>
                    <a:pt x="444866" y="343112"/>
                  </a:lnTo>
                  <a:lnTo>
                    <a:pt x="444549" y="343271"/>
                  </a:lnTo>
                  <a:lnTo>
                    <a:pt x="444413" y="343352"/>
                  </a:lnTo>
                  <a:lnTo>
                    <a:pt x="444299" y="343933"/>
                  </a:lnTo>
                  <a:lnTo>
                    <a:pt x="444428" y="344024"/>
                  </a:lnTo>
                  <a:lnTo>
                    <a:pt x="444560" y="344101"/>
                  </a:lnTo>
                  <a:lnTo>
                    <a:pt x="444707" y="344151"/>
                  </a:lnTo>
                  <a:lnTo>
                    <a:pt x="444889" y="344178"/>
                  </a:lnTo>
                  <a:lnTo>
                    <a:pt x="445062" y="344196"/>
                  </a:lnTo>
                  <a:lnTo>
                    <a:pt x="445263" y="344523"/>
                  </a:lnTo>
                  <a:lnTo>
                    <a:pt x="445104" y="344691"/>
                  </a:lnTo>
                  <a:lnTo>
                    <a:pt x="444957" y="344663"/>
                  </a:lnTo>
                  <a:lnTo>
                    <a:pt x="444787" y="344623"/>
                  </a:lnTo>
                  <a:lnTo>
                    <a:pt x="444953" y="345603"/>
                  </a:lnTo>
                  <a:lnTo>
                    <a:pt x="445096" y="345838"/>
                  </a:lnTo>
                  <a:lnTo>
                    <a:pt x="445217" y="346088"/>
                  </a:lnTo>
                  <a:lnTo>
                    <a:pt x="445327" y="346347"/>
                  </a:lnTo>
                  <a:lnTo>
                    <a:pt x="445414" y="346614"/>
                  </a:lnTo>
                  <a:lnTo>
                    <a:pt x="445485" y="346877"/>
                  </a:lnTo>
                  <a:lnTo>
                    <a:pt x="445516" y="347218"/>
                  </a:lnTo>
                  <a:lnTo>
                    <a:pt x="445489" y="347572"/>
                  </a:lnTo>
                  <a:lnTo>
                    <a:pt x="445448" y="347930"/>
                  </a:lnTo>
                  <a:lnTo>
                    <a:pt x="445432" y="348275"/>
                  </a:lnTo>
                  <a:lnTo>
                    <a:pt x="445584" y="348796"/>
                  </a:lnTo>
                  <a:lnTo>
                    <a:pt x="445708" y="349091"/>
                  </a:lnTo>
                  <a:lnTo>
                    <a:pt x="445701" y="349246"/>
                  </a:lnTo>
                  <a:lnTo>
                    <a:pt x="445652" y="349400"/>
                  </a:lnTo>
                  <a:lnTo>
                    <a:pt x="445587" y="349563"/>
                  </a:lnTo>
                  <a:lnTo>
                    <a:pt x="445538" y="349722"/>
                  </a:lnTo>
                  <a:lnTo>
                    <a:pt x="445572" y="350716"/>
                  </a:lnTo>
                  <a:lnTo>
                    <a:pt x="445172" y="350833"/>
                  </a:lnTo>
                  <a:lnTo>
                    <a:pt x="444934" y="350802"/>
                  </a:lnTo>
                  <a:lnTo>
                    <a:pt x="444806" y="350920"/>
                  </a:lnTo>
                  <a:lnTo>
                    <a:pt x="444688" y="351160"/>
                  </a:lnTo>
                  <a:lnTo>
                    <a:pt x="444583" y="351437"/>
                  </a:lnTo>
                  <a:lnTo>
                    <a:pt x="444481" y="351668"/>
                  </a:lnTo>
                  <a:lnTo>
                    <a:pt x="443574" y="351369"/>
                  </a:lnTo>
                  <a:lnTo>
                    <a:pt x="443276" y="351360"/>
                  </a:lnTo>
                  <a:lnTo>
                    <a:pt x="443110" y="351292"/>
                  </a:lnTo>
                  <a:lnTo>
                    <a:pt x="442951" y="351187"/>
                  </a:lnTo>
                  <a:lnTo>
                    <a:pt x="442796" y="351074"/>
                  </a:lnTo>
                  <a:lnTo>
                    <a:pt x="442638" y="350974"/>
                  </a:lnTo>
                  <a:lnTo>
                    <a:pt x="442475" y="350924"/>
                  </a:lnTo>
                  <a:lnTo>
                    <a:pt x="441814" y="351056"/>
                  </a:lnTo>
                  <a:lnTo>
                    <a:pt x="441682" y="351165"/>
                  </a:lnTo>
                  <a:lnTo>
                    <a:pt x="441433" y="351414"/>
                  </a:lnTo>
                  <a:lnTo>
                    <a:pt x="441301" y="351523"/>
                  </a:lnTo>
                  <a:lnTo>
                    <a:pt x="441101" y="351641"/>
                  </a:lnTo>
                  <a:lnTo>
                    <a:pt x="440897" y="351741"/>
                  </a:lnTo>
                  <a:lnTo>
                    <a:pt x="440466" y="351927"/>
                  </a:lnTo>
                  <a:lnTo>
                    <a:pt x="440255" y="352027"/>
                  </a:lnTo>
                  <a:lnTo>
                    <a:pt x="440024" y="352140"/>
                  </a:lnTo>
                  <a:lnTo>
                    <a:pt x="439091" y="352612"/>
                  </a:lnTo>
                  <a:lnTo>
                    <a:pt x="438804" y="352607"/>
                  </a:lnTo>
                  <a:lnTo>
                    <a:pt x="438668" y="352594"/>
                  </a:lnTo>
                  <a:lnTo>
                    <a:pt x="438536" y="352567"/>
                  </a:lnTo>
                  <a:lnTo>
                    <a:pt x="438174" y="352671"/>
                  </a:lnTo>
                  <a:lnTo>
                    <a:pt x="437947" y="352880"/>
                  </a:lnTo>
                  <a:lnTo>
                    <a:pt x="437078" y="353265"/>
                  </a:lnTo>
                  <a:lnTo>
                    <a:pt x="436822" y="353134"/>
                  </a:lnTo>
                  <a:lnTo>
                    <a:pt x="436693" y="353097"/>
                  </a:lnTo>
                  <a:lnTo>
                    <a:pt x="436421" y="353111"/>
                  </a:lnTo>
                  <a:lnTo>
                    <a:pt x="436248" y="353152"/>
                  </a:lnTo>
                  <a:lnTo>
                    <a:pt x="436063" y="353274"/>
                  </a:lnTo>
                  <a:lnTo>
                    <a:pt x="435900" y="353479"/>
                  </a:lnTo>
                  <a:lnTo>
                    <a:pt x="435753" y="353728"/>
                  </a:lnTo>
                  <a:lnTo>
                    <a:pt x="435617" y="353996"/>
                  </a:lnTo>
                  <a:lnTo>
                    <a:pt x="435477" y="354241"/>
                  </a:lnTo>
                  <a:lnTo>
                    <a:pt x="435239" y="354631"/>
                  </a:lnTo>
                  <a:lnTo>
                    <a:pt x="435126" y="354826"/>
                  </a:lnTo>
                  <a:lnTo>
                    <a:pt x="435016" y="355030"/>
                  </a:lnTo>
                  <a:lnTo>
                    <a:pt x="434914" y="355230"/>
                  </a:lnTo>
                  <a:lnTo>
                    <a:pt x="434794" y="355502"/>
                  </a:lnTo>
                  <a:lnTo>
                    <a:pt x="434692" y="355774"/>
                  </a:lnTo>
                  <a:lnTo>
                    <a:pt x="434491" y="356332"/>
                  </a:lnTo>
                  <a:lnTo>
                    <a:pt x="434386" y="356609"/>
                  </a:lnTo>
                  <a:lnTo>
                    <a:pt x="434197" y="357058"/>
                  </a:lnTo>
                  <a:lnTo>
                    <a:pt x="433895" y="357721"/>
                  </a:lnTo>
                  <a:lnTo>
                    <a:pt x="433559" y="358651"/>
                  </a:lnTo>
                  <a:lnTo>
                    <a:pt x="433204" y="359576"/>
                  </a:lnTo>
                  <a:lnTo>
                    <a:pt x="432833" y="360497"/>
                  </a:lnTo>
                  <a:lnTo>
                    <a:pt x="432441" y="361409"/>
                  </a:lnTo>
                  <a:lnTo>
                    <a:pt x="432036" y="362312"/>
                  </a:lnTo>
                  <a:lnTo>
                    <a:pt x="431697" y="363006"/>
                  </a:lnTo>
                  <a:lnTo>
                    <a:pt x="431342" y="363691"/>
                  </a:lnTo>
                  <a:lnTo>
                    <a:pt x="430979" y="364372"/>
                  </a:lnTo>
                  <a:lnTo>
                    <a:pt x="430624" y="365057"/>
                  </a:lnTo>
                  <a:lnTo>
                    <a:pt x="430288" y="365751"/>
                  </a:lnTo>
                  <a:lnTo>
                    <a:pt x="429888" y="366609"/>
                  </a:lnTo>
                  <a:lnTo>
                    <a:pt x="429495" y="367471"/>
                  </a:lnTo>
                  <a:lnTo>
                    <a:pt x="429125" y="368337"/>
                  </a:lnTo>
                  <a:lnTo>
                    <a:pt x="428792" y="369222"/>
                  </a:lnTo>
                  <a:lnTo>
                    <a:pt x="428524" y="370116"/>
                  </a:lnTo>
                  <a:lnTo>
                    <a:pt x="428260" y="371577"/>
                  </a:lnTo>
                  <a:lnTo>
                    <a:pt x="428169" y="373088"/>
                  </a:lnTo>
                  <a:lnTo>
                    <a:pt x="428177" y="374621"/>
                  </a:lnTo>
                  <a:lnTo>
                    <a:pt x="428207" y="376159"/>
                  </a:lnTo>
                  <a:lnTo>
                    <a:pt x="428188" y="377688"/>
                  </a:lnTo>
                  <a:lnTo>
                    <a:pt x="428128" y="378750"/>
                  </a:lnTo>
                  <a:lnTo>
                    <a:pt x="428048" y="379816"/>
                  </a:lnTo>
                  <a:lnTo>
                    <a:pt x="427980" y="380878"/>
                  </a:lnTo>
                  <a:lnTo>
                    <a:pt x="427943" y="381940"/>
                  </a:lnTo>
                  <a:lnTo>
                    <a:pt x="427962" y="382997"/>
                  </a:lnTo>
                  <a:lnTo>
                    <a:pt x="428011" y="383736"/>
                  </a:lnTo>
                  <a:lnTo>
                    <a:pt x="428079" y="384480"/>
                  </a:lnTo>
                  <a:lnTo>
                    <a:pt x="428165" y="385220"/>
                  </a:lnTo>
                  <a:lnTo>
                    <a:pt x="428271" y="385955"/>
                  </a:lnTo>
                  <a:lnTo>
                    <a:pt x="428396" y="386686"/>
                  </a:lnTo>
                  <a:lnTo>
                    <a:pt x="428494" y="387316"/>
                  </a:lnTo>
                  <a:lnTo>
                    <a:pt x="428585" y="387961"/>
                  </a:lnTo>
                  <a:lnTo>
                    <a:pt x="428698" y="388596"/>
                  </a:lnTo>
                  <a:lnTo>
                    <a:pt x="428868" y="389195"/>
                  </a:lnTo>
                  <a:lnTo>
                    <a:pt x="429121" y="389744"/>
                  </a:lnTo>
                  <a:lnTo>
                    <a:pt x="429404" y="390161"/>
                  </a:lnTo>
                  <a:lnTo>
                    <a:pt x="429736" y="390565"/>
                  </a:lnTo>
                  <a:lnTo>
                    <a:pt x="430262" y="391109"/>
                  </a:lnTo>
                  <a:lnTo>
                    <a:pt x="430507" y="391454"/>
                  </a:lnTo>
                  <a:lnTo>
                    <a:pt x="430632" y="391649"/>
                  </a:lnTo>
                  <a:lnTo>
                    <a:pt x="431308" y="391731"/>
                  </a:lnTo>
                  <a:lnTo>
                    <a:pt x="431787" y="391559"/>
                  </a:lnTo>
                  <a:lnTo>
                    <a:pt x="431870" y="391727"/>
                  </a:lnTo>
                  <a:lnTo>
                    <a:pt x="432120" y="392149"/>
                  </a:lnTo>
                  <a:lnTo>
                    <a:pt x="432392" y="392516"/>
                  </a:lnTo>
                  <a:lnTo>
                    <a:pt x="432535" y="392707"/>
                  </a:lnTo>
                  <a:lnTo>
                    <a:pt x="432818" y="393337"/>
                  </a:lnTo>
                  <a:lnTo>
                    <a:pt x="432256" y="393623"/>
                  </a:lnTo>
                  <a:lnTo>
                    <a:pt x="431500" y="393796"/>
                  </a:lnTo>
                  <a:lnTo>
                    <a:pt x="431459" y="393927"/>
                  </a:lnTo>
                  <a:lnTo>
                    <a:pt x="431451" y="394100"/>
                  </a:lnTo>
                  <a:lnTo>
                    <a:pt x="431474" y="394281"/>
                  </a:lnTo>
                  <a:lnTo>
                    <a:pt x="431602" y="394558"/>
                  </a:lnTo>
                  <a:lnTo>
                    <a:pt x="431670" y="394812"/>
                  </a:lnTo>
                  <a:lnTo>
                    <a:pt x="431772" y="395338"/>
                  </a:lnTo>
                  <a:lnTo>
                    <a:pt x="431851" y="395583"/>
                  </a:lnTo>
                  <a:lnTo>
                    <a:pt x="431969" y="395788"/>
                  </a:lnTo>
                  <a:lnTo>
                    <a:pt x="432112" y="395933"/>
                  </a:lnTo>
                  <a:lnTo>
                    <a:pt x="432256" y="395992"/>
                  </a:lnTo>
                  <a:lnTo>
                    <a:pt x="432546" y="396101"/>
                  </a:lnTo>
                  <a:lnTo>
                    <a:pt x="432913" y="396228"/>
                  </a:lnTo>
                  <a:lnTo>
                    <a:pt x="433194" y="396319"/>
                  </a:lnTo>
                  <a:lnTo>
                    <a:pt x="433351" y="396368"/>
                  </a:lnTo>
                  <a:lnTo>
                    <a:pt x="433525" y="396409"/>
                  </a:lnTo>
                  <a:lnTo>
                    <a:pt x="433698" y="396441"/>
                  </a:lnTo>
                  <a:lnTo>
                    <a:pt x="433864" y="396450"/>
                  </a:lnTo>
                  <a:lnTo>
                    <a:pt x="434204" y="396427"/>
                  </a:lnTo>
                  <a:lnTo>
                    <a:pt x="434371" y="396427"/>
                  </a:lnTo>
                  <a:lnTo>
                    <a:pt x="434525" y="396455"/>
                  </a:lnTo>
                  <a:lnTo>
                    <a:pt x="434692" y="396527"/>
                  </a:lnTo>
                  <a:lnTo>
                    <a:pt x="434846" y="396622"/>
                  </a:lnTo>
                  <a:lnTo>
                    <a:pt x="434994" y="396740"/>
                  </a:lnTo>
                  <a:lnTo>
                    <a:pt x="435273" y="396999"/>
                  </a:lnTo>
                  <a:lnTo>
                    <a:pt x="435496" y="397239"/>
                  </a:lnTo>
                  <a:lnTo>
                    <a:pt x="435692" y="397507"/>
                  </a:lnTo>
                  <a:lnTo>
                    <a:pt x="436048" y="398088"/>
                  </a:lnTo>
                  <a:lnTo>
                    <a:pt x="436229" y="398374"/>
                  </a:lnTo>
                  <a:lnTo>
                    <a:pt x="436440" y="398669"/>
                  </a:lnTo>
                  <a:lnTo>
                    <a:pt x="436655" y="398955"/>
                  </a:lnTo>
                  <a:lnTo>
                    <a:pt x="436867" y="399250"/>
                  </a:lnTo>
                  <a:lnTo>
                    <a:pt x="437060" y="399549"/>
                  </a:lnTo>
                  <a:lnTo>
                    <a:pt x="437222" y="399867"/>
                  </a:lnTo>
                  <a:lnTo>
                    <a:pt x="437369" y="400257"/>
                  </a:lnTo>
                  <a:lnTo>
                    <a:pt x="437479" y="400674"/>
                  </a:lnTo>
                  <a:lnTo>
                    <a:pt x="437562" y="401096"/>
                  </a:lnTo>
                  <a:lnTo>
                    <a:pt x="437611" y="401527"/>
                  </a:lnTo>
                  <a:lnTo>
                    <a:pt x="437637" y="401949"/>
                  </a:lnTo>
                  <a:lnTo>
                    <a:pt x="437615" y="402448"/>
                  </a:lnTo>
                  <a:lnTo>
                    <a:pt x="437532" y="402943"/>
                  </a:lnTo>
                  <a:lnTo>
                    <a:pt x="437422" y="403442"/>
                  </a:lnTo>
                  <a:lnTo>
                    <a:pt x="437320" y="403941"/>
                  </a:lnTo>
                  <a:lnTo>
                    <a:pt x="437260" y="404440"/>
                  </a:lnTo>
                  <a:lnTo>
                    <a:pt x="437241" y="404908"/>
                  </a:lnTo>
                  <a:lnTo>
                    <a:pt x="437237" y="405380"/>
                  </a:lnTo>
                  <a:lnTo>
                    <a:pt x="437252" y="405852"/>
                  </a:lnTo>
                  <a:lnTo>
                    <a:pt x="437286" y="406319"/>
                  </a:lnTo>
                  <a:lnTo>
                    <a:pt x="437335" y="406786"/>
                  </a:lnTo>
                  <a:lnTo>
                    <a:pt x="437392" y="407154"/>
                  </a:lnTo>
                  <a:lnTo>
                    <a:pt x="437456" y="407521"/>
                  </a:lnTo>
                  <a:lnTo>
                    <a:pt x="437535" y="407884"/>
                  </a:lnTo>
                  <a:lnTo>
                    <a:pt x="437626" y="408247"/>
                  </a:lnTo>
                  <a:lnTo>
                    <a:pt x="437721" y="408606"/>
                  </a:lnTo>
                  <a:lnTo>
                    <a:pt x="437857" y="408978"/>
                  </a:lnTo>
                  <a:lnTo>
                    <a:pt x="438034" y="409346"/>
                  </a:lnTo>
                  <a:lnTo>
                    <a:pt x="438204" y="409713"/>
                  </a:lnTo>
                  <a:lnTo>
                    <a:pt x="438329" y="410076"/>
                  </a:lnTo>
                  <a:lnTo>
                    <a:pt x="438366" y="410434"/>
                  </a:lnTo>
                  <a:lnTo>
                    <a:pt x="438317" y="410748"/>
                  </a:lnTo>
                  <a:lnTo>
                    <a:pt x="438208" y="411061"/>
                  </a:lnTo>
                  <a:lnTo>
                    <a:pt x="438060" y="411369"/>
                  </a:lnTo>
                  <a:lnTo>
                    <a:pt x="437739" y="411973"/>
                  </a:lnTo>
                  <a:lnTo>
                    <a:pt x="437641" y="412154"/>
                  </a:lnTo>
                  <a:lnTo>
                    <a:pt x="437418" y="412508"/>
                  </a:lnTo>
                  <a:lnTo>
                    <a:pt x="437320" y="412685"/>
                  </a:lnTo>
                  <a:lnTo>
                    <a:pt x="437237" y="412871"/>
                  </a:lnTo>
                  <a:lnTo>
                    <a:pt x="437192" y="413025"/>
                  </a:lnTo>
                  <a:lnTo>
                    <a:pt x="437161" y="413184"/>
                  </a:lnTo>
                  <a:lnTo>
                    <a:pt x="437139" y="413348"/>
                  </a:lnTo>
                  <a:lnTo>
                    <a:pt x="437075" y="413665"/>
                  </a:lnTo>
                  <a:lnTo>
                    <a:pt x="436848" y="414264"/>
                  </a:lnTo>
                  <a:lnTo>
                    <a:pt x="436493" y="414677"/>
                  </a:lnTo>
                  <a:lnTo>
                    <a:pt x="436384" y="414831"/>
                  </a:lnTo>
                  <a:lnTo>
                    <a:pt x="436070" y="415312"/>
                  </a:lnTo>
                  <a:lnTo>
                    <a:pt x="435658" y="415775"/>
                  </a:lnTo>
                  <a:lnTo>
                    <a:pt x="435337" y="416107"/>
                  </a:lnTo>
                  <a:lnTo>
                    <a:pt x="434880" y="416615"/>
                  </a:lnTo>
                  <a:lnTo>
                    <a:pt x="434635" y="416751"/>
                  </a:lnTo>
                  <a:lnTo>
                    <a:pt x="434397" y="416905"/>
                  </a:lnTo>
                  <a:lnTo>
                    <a:pt x="434174" y="417082"/>
                  </a:lnTo>
                  <a:lnTo>
                    <a:pt x="433963" y="417277"/>
                  </a:lnTo>
                  <a:lnTo>
                    <a:pt x="433596" y="417717"/>
                  </a:lnTo>
                  <a:lnTo>
                    <a:pt x="433513" y="417844"/>
                  </a:lnTo>
                  <a:lnTo>
                    <a:pt x="433438" y="417971"/>
                  </a:lnTo>
                  <a:lnTo>
                    <a:pt x="433064" y="418666"/>
                  </a:lnTo>
                  <a:lnTo>
                    <a:pt x="432849" y="418720"/>
                  </a:lnTo>
                  <a:lnTo>
                    <a:pt x="432675" y="418865"/>
                  </a:lnTo>
                  <a:lnTo>
                    <a:pt x="432535" y="419088"/>
                  </a:lnTo>
                  <a:lnTo>
                    <a:pt x="432407" y="419328"/>
                  </a:lnTo>
                  <a:lnTo>
                    <a:pt x="432267" y="419542"/>
                  </a:lnTo>
                  <a:lnTo>
                    <a:pt x="432097" y="419678"/>
                  </a:lnTo>
                  <a:lnTo>
                    <a:pt x="431927" y="419705"/>
                  </a:lnTo>
                  <a:lnTo>
                    <a:pt x="431742" y="419691"/>
                  </a:lnTo>
                  <a:lnTo>
                    <a:pt x="431549" y="419659"/>
                  </a:lnTo>
                  <a:lnTo>
                    <a:pt x="431364" y="419641"/>
                  </a:lnTo>
                  <a:lnTo>
                    <a:pt x="431191" y="419664"/>
                  </a:lnTo>
                  <a:lnTo>
                    <a:pt x="430983" y="419782"/>
                  </a:lnTo>
                  <a:lnTo>
                    <a:pt x="430802" y="419968"/>
                  </a:lnTo>
                  <a:lnTo>
                    <a:pt x="430458" y="420422"/>
                  </a:lnTo>
                  <a:lnTo>
                    <a:pt x="430265" y="420617"/>
                  </a:lnTo>
                  <a:lnTo>
                    <a:pt x="430061" y="420780"/>
                  </a:lnTo>
                  <a:lnTo>
                    <a:pt x="429850" y="420939"/>
                  </a:lnTo>
                  <a:lnTo>
                    <a:pt x="429635" y="421089"/>
                  </a:lnTo>
                  <a:lnTo>
                    <a:pt x="429408" y="421225"/>
                  </a:lnTo>
                  <a:lnTo>
                    <a:pt x="429174" y="421338"/>
                  </a:lnTo>
                  <a:lnTo>
                    <a:pt x="428917" y="421434"/>
                  </a:lnTo>
                  <a:lnTo>
                    <a:pt x="428645" y="421502"/>
                  </a:lnTo>
                  <a:lnTo>
                    <a:pt x="428366" y="421556"/>
                  </a:lnTo>
                  <a:lnTo>
                    <a:pt x="427810" y="421656"/>
                  </a:lnTo>
                  <a:lnTo>
                    <a:pt x="427584" y="421711"/>
                  </a:lnTo>
                  <a:lnTo>
                    <a:pt x="427353" y="421774"/>
                  </a:lnTo>
                  <a:lnTo>
                    <a:pt x="427123" y="421829"/>
                  </a:lnTo>
                  <a:lnTo>
                    <a:pt x="426896" y="421865"/>
                  </a:lnTo>
                  <a:lnTo>
                    <a:pt x="426670" y="421869"/>
                  </a:lnTo>
                  <a:lnTo>
                    <a:pt x="426455" y="421819"/>
                  </a:lnTo>
                  <a:lnTo>
                    <a:pt x="426239" y="421733"/>
                  </a:lnTo>
                  <a:lnTo>
                    <a:pt x="426028" y="421633"/>
                  </a:lnTo>
                  <a:lnTo>
                    <a:pt x="425816" y="421547"/>
                  </a:lnTo>
                  <a:lnTo>
                    <a:pt x="425601" y="421506"/>
                  </a:lnTo>
                  <a:lnTo>
                    <a:pt x="425284" y="421552"/>
                  </a:lnTo>
                  <a:lnTo>
                    <a:pt x="424967" y="421679"/>
                  </a:lnTo>
                  <a:lnTo>
                    <a:pt x="424649" y="421847"/>
                  </a:lnTo>
                  <a:lnTo>
                    <a:pt x="424324" y="422024"/>
                  </a:lnTo>
                  <a:lnTo>
                    <a:pt x="424000" y="422164"/>
                  </a:lnTo>
                  <a:lnTo>
                    <a:pt x="423750" y="422223"/>
                  </a:lnTo>
                  <a:lnTo>
                    <a:pt x="423479" y="422260"/>
                  </a:lnTo>
                  <a:lnTo>
                    <a:pt x="423218" y="422305"/>
                  </a:lnTo>
                  <a:lnTo>
                    <a:pt x="422999" y="422373"/>
                  </a:lnTo>
                  <a:lnTo>
                    <a:pt x="421934" y="422541"/>
                  </a:lnTo>
                  <a:lnTo>
                    <a:pt x="421605" y="422487"/>
                  </a:lnTo>
                  <a:lnTo>
                    <a:pt x="421156" y="422260"/>
                  </a:lnTo>
                  <a:lnTo>
                    <a:pt x="419989" y="423394"/>
                  </a:lnTo>
                  <a:lnTo>
                    <a:pt x="417832" y="426026"/>
                  </a:lnTo>
                  <a:lnTo>
                    <a:pt x="416409" y="428190"/>
                  </a:lnTo>
                  <a:lnTo>
                    <a:pt x="415102" y="430537"/>
                  </a:lnTo>
                  <a:lnTo>
                    <a:pt x="413433" y="432878"/>
                  </a:lnTo>
                  <a:lnTo>
                    <a:pt x="411944" y="435097"/>
                  </a:lnTo>
                  <a:lnTo>
                    <a:pt x="410434" y="438836"/>
                  </a:lnTo>
                  <a:lnTo>
                    <a:pt x="409901" y="440633"/>
                  </a:lnTo>
                  <a:lnTo>
                    <a:pt x="409716" y="441223"/>
                  </a:lnTo>
                  <a:lnTo>
                    <a:pt x="409433" y="441986"/>
                  </a:lnTo>
                  <a:lnTo>
                    <a:pt x="409146" y="443070"/>
                  </a:lnTo>
                  <a:lnTo>
                    <a:pt x="408768" y="444150"/>
                  </a:lnTo>
                  <a:lnTo>
                    <a:pt x="408572" y="445053"/>
                  </a:lnTo>
                  <a:lnTo>
                    <a:pt x="408742" y="445557"/>
                  </a:lnTo>
                  <a:lnTo>
                    <a:pt x="408961" y="446192"/>
                  </a:lnTo>
                  <a:lnTo>
                    <a:pt x="408681" y="446642"/>
                  </a:lnTo>
                  <a:lnTo>
                    <a:pt x="408583" y="447141"/>
                  </a:lnTo>
                  <a:lnTo>
                    <a:pt x="408623" y="447373"/>
                  </a:lnTo>
                  <a:lnTo>
                    <a:pt x="408689" y="447762"/>
                  </a:lnTo>
                  <a:lnTo>
                    <a:pt x="408712" y="447917"/>
                  </a:lnTo>
                  <a:lnTo>
                    <a:pt x="408727" y="448066"/>
                  </a:lnTo>
                  <a:lnTo>
                    <a:pt x="408700" y="448420"/>
                  </a:lnTo>
                  <a:lnTo>
                    <a:pt x="408651" y="448620"/>
                  </a:lnTo>
                  <a:lnTo>
                    <a:pt x="408508" y="448965"/>
                  </a:lnTo>
                  <a:lnTo>
                    <a:pt x="408413" y="449119"/>
                  </a:lnTo>
                  <a:lnTo>
                    <a:pt x="408232" y="449314"/>
                  </a:lnTo>
                  <a:lnTo>
                    <a:pt x="408239" y="449537"/>
                  </a:lnTo>
                  <a:lnTo>
                    <a:pt x="408549" y="451633"/>
                  </a:lnTo>
                  <a:lnTo>
                    <a:pt x="408749" y="451928"/>
                  </a:lnTo>
                  <a:lnTo>
                    <a:pt x="409067" y="452323"/>
                  </a:lnTo>
                  <a:lnTo>
                    <a:pt x="409399" y="452686"/>
                  </a:lnTo>
                  <a:lnTo>
                    <a:pt x="409565" y="452881"/>
                  </a:lnTo>
                  <a:lnTo>
                    <a:pt x="409890" y="453399"/>
                  </a:lnTo>
                  <a:lnTo>
                    <a:pt x="409992" y="453775"/>
                  </a:lnTo>
                  <a:lnTo>
                    <a:pt x="410098" y="454039"/>
                  </a:lnTo>
                  <a:lnTo>
                    <a:pt x="410279" y="454433"/>
                  </a:lnTo>
                  <a:lnTo>
                    <a:pt x="410426" y="454742"/>
                  </a:lnTo>
                  <a:lnTo>
                    <a:pt x="410585" y="455046"/>
                  </a:lnTo>
                  <a:lnTo>
                    <a:pt x="410668" y="455196"/>
                  </a:lnTo>
                  <a:lnTo>
                    <a:pt x="410751" y="455327"/>
                  </a:lnTo>
                  <a:lnTo>
                    <a:pt x="410936" y="455591"/>
                  </a:lnTo>
                  <a:lnTo>
                    <a:pt x="411110" y="455854"/>
                  </a:lnTo>
                  <a:lnTo>
                    <a:pt x="411234" y="456076"/>
                  </a:lnTo>
                  <a:lnTo>
                    <a:pt x="411401" y="456412"/>
                  </a:lnTo>
                  <a:lnTo>
                    <a:pt x="411506" y="456675"/>
                  </a:lnTo>
                  <a:lnTo>
                    <a:pt x="411642" y="457070"/>
                  </a:lnTo>
                  <a:lnTo>
                    <a:pt x="411725" y="457383"/>
                  </a:lnTo>
                  <a:lnTo>
                    <a:pt x="411763" y="457537"/>
                  </a:lnTo>
                  <a:lnTo>
                    <a:pt x="411812" y="457692"/>
                  </a:lnTo>
                  <a:lnTo>
                    <a:pt x="412462" y="458454"/>
                  </a:lnTo>
                  <a:lnTo>
                    <a:pt x="412662" y="458563"/>
                  </a:lnTo>
                  <a:lnTo>
                    <a:pt x="412870" y="458654"/>
                  </a:lnTo>
                  <a:lnTo>
                    <a:pt x="413002" y="458695"/>
                  </a:lnTo>
                  <a:lnTo>
                    <a:pt x="413595" y="458971"/>
                  </a:lnTo>
                  <a:lnTo>
                    <a:pt x="413659" y="459108"/>
                  </a:lnTo>
                  <a:lnTo>
                    <a:pt x="413704" y="459257"/>
                  </a:lnTo>
                  <a:lnTo>
                    <a:pt x="413599" y="459666"/>
                  </a:lnTo>
                  <a:lnTo>
                    <a:pt x="413349" y="459979"/>
                  </a:lnTo>
                  <a:lnTo>
                    <a:pt x="413308" y="460106"/>
                  </a:lnTo>
                  <a:lnTo>
                    <a:pt x="413414" y="460664"/>
                  </a:lnTo>
                  <a:lnTo>
                    <a:pt x="413682" y="460932"/>
                  </a:lnTo>
                  <a:lnTo>
                    <a:pt x="414033" y="461357"/>
                  </a:lnTo>
                  <a:lnTo>
                    <a:pt x="414124" y="461490"/>
                  </a:lnTo>
                  <a:lnTo>
                    <a:pt x="414203" y="461644"/>
                  </a:lnTo>
                  <a:lnTo>
                    <a:pt x="414267" y="461812"/>
                  </a:lnTo>
                  <a:lnTo>
                    <a:pt x="414324" y="461980"/>
                  </a:lnTo>
                  <a:lnTo>
                    <a:pt x="414388" y="462144"/>
                  </a:lnTo>
                  <a:lnTo>
                    <a:pt x="414615" y="462529"/>
                  </a:lnTo>
                  <a:lnTo>
                    <a:pt x="414856" y="462861"/>
                  </a:lnTo>
                  <a:lnTo>
                    <a:pt x="414943" y="463019"/>
                  </a:lnTo>
                  <a:lnTo>
                    <a:pt x="415023" y="463178"/>
                  </a:lnTo>
                  <a:lnTo>
                    <a:pt x="415174" y="463510"/>
                  </a:lnTo>
                  <a:lnTo>
                    <a:pt x="415242" y="463673"/>
                  </a:lnTo>
                  <a:lnTo>
                    <a:pt x="415434" y="464181"/>
                  </a:lnTo>
                  <a:lnTo>
                    <a:pt x="415525" y="464322"/>
                  </a:lnTo>
                  <a:lnTo>
                    <a:pt x="415630" y="464454"/>
                  </a:lnTo>
                  <a:lnTo>
                    <a:pt x="415865" y="464712"/>
                  </a:lnTo>
                  <a:lnTo>
                    <a:pt x="415974" y="464844"/>
                  </a:lnTo>
                  <a:lnTo>
                    <a:pt x="416152" y="465084"/>
                  </a:lnTo>
                  <a:lnTo>
                    <a:pt x="416492" y="465561"/>
                  </a:lnTo>
                  <a:lnTo>
                    <a:pt x="416911" y="466895"/>
                  </a:lnTo>
                  <a:lnTo>
                    <a:pt x="416869" y="467113"/>
                  </a:lnTo>
                  <a:lnTo>
                    <a:pt x="416824" y="467394"/>
                  </a:lnTo>
                  <a:lnTo>
                    <a:pt x="416537" y="467839"/>
                  </a:lnTo>
                  <a:lnTo>
                    <a:pt x="416152" y="468048"/>
                  </a:lnTo>
                  <a:lnTo>
                    <a:pt x="415933" y="468243"/>
                  </a:lnTo>
                  <a:lnTo>
                    <a:pt x="415547" y="468633"/>
                  </a:lnTo>
                  <a:lnTo>
                    <a:pt x="415427" y="468896"/>
                  </a:lnTo>
                  <a:lnTo>
                    <a:pt x="415185" y="469545"/>
                  </a:lnTo>
                  <a:lnTo>
                    <a:pt x="414928" y="470285"/>
                  </a:lnTo>
                  <a:lnTo>
                    <a:pt x="414509" y="470716"/>
                  </a:lnTo>
                  <a:lnTo>
                    <a:pt x="414362" y="470703"/>
                  </a:lnTo>
                  <a:lnTo>
                    <a:pt x="414229" y="470730"/>
                  </a:lnTo>
                  <a:lnTo>
                    <a:pt x="413988" y="470848"/>
                  </a:lnTo>
                  <a:lnTo>
                    <a:pt x="413859" y="470898"/>
                  </a:lnTo>
                  <a:lnTo>
                    <a:pt x="412881" y="471079"/>
                  </a:lnTo>
                  <a:lnTo>
                    <a:pt x="412738" y="471116"/>
                  </a:lnTo>
                  <a:lnTo>
                    <a:pt x="412439" y="471247"/>
                  </a:lnTo>
                  <a:lnTo>
                    <a:pt x="412201" y="471433"/>
                  </a:lnTo>
                  <a:lnTo>
                    <a:pt x="411714" y="471506"/>
                  </a:lnTo>
                  <a:lnTo>
                    <a:pt x="411476" y="471393"/>
                  </a:lnTo>
                  <a:lnTo>
                    <a:pt x="410679" y="471547"/>
                  </a:lnTo>
                  <a:lnTo>
                    <a:pt x="410521" y="471520"/>
                  </a:lnTo>
                  <a:lnTo>
                    <a:pt x="410385" y="471529"/>
                  </a:lnTo>
                  <a:lnTo>
                    <a:pt x="410064" y="471583"/>
                  </a:lnTo>
                  <a:lnTo>
                    <a:pt x="408999" y="471819"/>
                  </a:lnTo>
                  <a:lnTo>
                    <a:pt x="408734" y="471706"/>
                  </a:lnTo>
                  <a:lnTo>
                    <a:pt x="408576" y="471647"/>
                  </a:lnTo>
                  <a:lnTo>
                    <a:pt x="408277" y="471501"/>
                  </a:lnTo>
                  <a:lnTo>
                    <a:pt x="407960" y="471338"/>
                  </a:lnTo>
                  <a:lnTo>
                    <a:pt x="407767" y="471229"/>
                  </a:lnTo>
                  <a:lnTo>
                    <a:pt x="407190" y="470998"/>
                  </a:lnTo>
                  <a:lnTo>
                    <a:pt x="406914" y="471070"/>
                  </a:lnTo>
                  <a:lnTo>
                    <a:pt x="406782" y="471084"/>
                  </a:lnTo>
                  <a:lnTo>
                    <a:pt x="406646" y="471093"/>
                  </a:lnTo>
                  <a:lnTo>
                    <a:pt x="405218" y="470585"/>
                  </a:lnTo>
                  <a:lnTo>
                    <a:pt x="404259" y="470367"/>
                  </a:lnTo>
                  <a:lnTo>
                    <a:pt x="404112" y="470226"/>
                  </a:lnTo>
                  <a:lnTo>
                    <a:pt x="403927" y="469999"/>
                  </a:lnTo>
                  <a:lnTo>
                    <a:pt x="403738" y="470022"/>
                  </a:lnTo>
                  <a:lnTo>
                    <a:pt x="403488" y="470104"/>
                  </a:lnTo>
                  <a:lnTo>
                    <a:pt x="403349" y="470145"/>
                  </a:lnTo>
                  <a:lnTo>
                    <a:pt x="403152" y="470194"/>
                  </a:lnTo>
                  <a:lnTo>
                    <a:pt x="402669" y="470408"/>
                  </a:lnTo>
                  <a:lnTo>
                    <a:pt x="402204" y="470680"/>
                  </a:lnTo>
                  <a:lnTo>
                    <a:pt x="401800" y="470966"/>
                  </a:lnTo>
                  <a:lnTo>
                    <a:pt x="401464" y="471270"/>
                  </a:lnTo>
                  <a:lnTo>
                    <a:pt x="401166" y="471628"/>
                  </a:lnTo>
                  <a:lnTo>
                    <a:pt x="400898" y="472023"/>
                  </a:lnTo>
                  <a:lnTo>
                    <a:pt x="400648" y="472432"/>
                  </a:lnTo>
                  <a:lnTo>
                    <a:pt x="400191" y="473199"/>
                  </a:lnTo>
                  <a:lnTo>
                    <a:pt x="399984" y="473566"/>
                  </a:lnTo>
                  <a:lnTo>
                    <a:pt x="399791" y="473943"/>
                  </a:lnTo>
                  <a:lnTo>
                    <a:pt x="399621" y="474329"/>
                  </a:lnTo>
                  <a:lnTo>
                    <a:pt x="399481" y="474719"/>
                  </a:lnTo>
                  <a:lnTo>
                    <a:pt x="399376" y="475128"/>
                  </a:lnTo>
                  <a:lnTo>
                    <a:pt x="399296" y="475545"/>
                  </a:lnTo>
                  <a:lnTo>
                    <a:pt x="399243" y="475972"/>
                  </a:lnTo>
                  <a:lnTo>
                    <a:pt x="399209" y="476398"/>
                  </a:lnTo>
                  <a:lnTo>
                    <a:pt x="399187" y="476820"/>
                  </a:lnTo>
                  <a:lnTo>
                    <a:pt x="399172" y="477202"/>
                  </a:lnTo>
                  <a:lnTo>
                    <a:pt x="399172" y="477583"/>
                  </a:lnTo>
                  <a:lnTo>
                    <a:pt x="399183" y="477964"/>
                  </a:lnTo>
                  <a:lnTo>
                    <a:pt x="399213" y="478345"/>
                  </a:lnTo>
                  <a:lnTo>
                    <a:pt x="399259" y="478722"/>
                  </a:lnTo>
                  <a:lnTo>
                    <a:pt x="399327" y="479085"/>
                  </a:lnTo>
                  <a:lnTo>
                    <a:pt x="399413" y="479453"/>
                  </a:lnTo>
                  <a:lnTo>
                    <a:pt x="399451" y="479591"/>
                  </a:lnTo>
                  <a:lnTo>
                    <a:pt x="399512" y="479811"/>
                  </a:lnTo>
                  <a:lnTo>
                    <a:pt x="399629" y="480170"/>
                  </a:lnTo>
                  <a:lnTo>
                    <a:pt x="399859" y="480819"/>
                  </a:lnTo>
                  <a:lnTo>
                    <a:pt x="399965" y="481127"/>
                  </a:lnTo>
                  <a:lnTo>
                    <a:pt x="400082" y="481427"/>
                  </a:lnTo>
                  <a:lnTo>
                    <a:pt x="400225" y="481690"/>
                  </a:lnTo>
                  <a:lnTo>
                    <a:pt x="400414" y="481899"/>
                  </a:lnTo>
                  <a:lnTo>
                    <a:pt x="400562" y="482003"/>
                  </a:lnTo>
                  <a:lnTo>
                    <a:pt x="400724" y="482094"/>
                  </a:lnTo>
                  <a:lnTo>
                    <a:pt x="400894" y="482167"/>
                  </a:lnTo>
                  <a:lnTo>
                    <a:pt x="401071" y="482230"/>
                  </a:lnTo>
                  <a:lnTo>
                    <a:pt x="401332" y="482248"/>
                  </a:lnTo>
                  <a:lnTo>
                    <a:pt x="401917" y="482148"/>
                  </a:lnTo>
                  <a:lnTo>
                    <a:pt x="402405" y="482153"/>
                  </a:lnTo>
                  <a:lnTo>
                    <a:pt x="403500" y="482316"/>
                  </a:lnTo>
                  <a:lnTo>
                    <a:pt x="403862" y="482194"/>
                  </a:lnTo>
                  <a:lnTo>
                    <a:pt x="404032" y="482185"/>
                  </a:lnTo>
                  <a:lnTo>
                    <a:pt x="404285" y="482198"/>
                  </a:lnTo>
                  <a:lnTo>
                    <a:pt x="404637" y="482244"/>
                  </a:lnTo>
                  <a:lnTo>
                    <a:pt x="404969" y="482262"/>
                  </a:lnTo>
                  <a:lnTo>
                    <a:pt x="406268" y="482620"/>
                  </a:lnTo>
                  <a:lnTo>
                    <a:pt x="406317" y="482747"/>
                  </a:lnTo>
                  <a:lnTo>
                    <a:pt x="406219" y="483269"/>
                  </a:lnTo>
                  <a:lnTo>
                    <a:pt x="406091" y="483442"/>
                  </a:lnTo>
                  <a:lnTo>
                    <a:pt x="405868" y="483760"/>
                  </a:lnTo>
                  <a:lnTo>
                    <a:pt x="405853" y="483909"/>
                  </a:lnTo>
                  <a:lnTo>
                    <a:pt x="405335" y="484980"/>
                  </a:lnTo>
                  <a:lnTo>
                    <a:pt x="404931" y="485058"/>
                  </a:lnTo>
                  <a:lnTo>
                    <a:pt x="404750" y="485121"/>
                  </a:lnTo>
                  <a:lnTo>
                    <a:pt x="404474" y="485244"/>
                  </a:lnTo>
                  <a:lnTo>
                    <a:pt x="403220" y="485312"/>
                  </a:lnTo>
                  <a:lnTo>
                    <a:pt x="402986" y="485384"/>
                  </a:lnTo>
                  <a:lnTo>
                    <a:pt x="402744" y="485475"/>
                  </a:lnTo>
                  <a:lnTo>
                    <a:pt x="402710" y="485611"/>
                  </a:lnTo>
                  <a:lnTo>
                    <a:pt x="402627" y="485820"/>
                  </a:lnTo>
                  <a:lnTo>
                    <a:pt x="401993" y="486142"/>
                  </a:lnTo>
                  <a:lnTo>
                    <a:pt x="401438" y="486442"/>
                  </a:lnTo>
                  <a:lnTo>
                    <a:pt x="401268" y="486378"/>
                  </a:lnTo>
                  <a:lnTo>
                    <a:pt x="401090" y="486324"/>
                  </a:lnTo>
                  <a:lnTo>
                    <a:pt x="400735" y="486197"/>
                  </a:lnTo>
                  <a:lnTo>
                    <a:pt x="400482" y="486088"/>
                  </a:lnTo>
                  <a:lnTo>
                    <a:pt x="399836" y="486201"/>
                  </a:lnTo>
                  <a:lnTo>
                    <a:pt x="399198" y="486120"/>
                  </a:lnTo>
                  <a:lnTo>
                    <a:pt x="398586" y="486124"/>
                  </a:lnTo>
                  <a:lnTo>
                    <a:pt x="398635" y="485847"/>
                  </a:lnTo>
                  <a:lnTo>
                    <a:pt x="398624" y="485720"/>
                  </a:lnTo>
                  <a:lnTo>
                    <a:pt x="398590" y="485584"/>
                  </a:lnTo>
                  <a:lnTo>
                    <a:pt x="398496" y="485366"/>
                  </a:lnTo>
                  <a:lnTo>
                    <a:pt x="398473" y="485221"/>
                  </a:lnTo>
                  <a:lnTo>
                    <a:pt x="398477" y="485076"/>
                  </a:lnTo>
                  <a:lnTo>
                    <a:pt x="398503" y="484935"/>
                  </a:lnTo>
                  <a:lnTo>
                    <a:pt x="398348" y="484885"/>
                  </a:lnTo>
                  <a:lnTo>
                    <a:pt x="398216" y="484817"/>
                  </a:lnTo>
                  <a:lnTo>
                    <a:pt x="398020" y="484790"/>
                  </a:lnTo>
                  <a:lnTo>
                    <a:pt x="397786" y="484853"/>
                  </a:lnTo>
                  <a:lnTo>
                    <a:pt x="397261" y="485085"/>
                  </a:lnTo>
                  <a:lnTo>
                    <a:pt x="397004" y="485162"/>
                  </a:lnTo>
                  <a:lnTo>
                    <a:pt x="396743" y="485198"/>
                  </a:lnTo>
                  <a:lnTo>
                    <a:pt x="396207" y="485221"/>
                  </a:lnTo>
                  <a:lnTo>
                    <a:pt x="395943" y="485244"/>
                  </a:lnTo>
                  <a:lnTo>
                    <a:pt x="395689" y="485303"/>
                  </a:lnTo>
                  <a:lnTo>
                    <a:pt x="395410" y="485407"/>
                  </a:lnTo>
                  <a:lnTo>
                    <a:pt x="395138" y="485548"/>
                  </a:lnTo>
                  <a:lnTo>
                    <a:pt x="394874" y="485711"/>
                  </a:lnTo>
                  <a:lnTo>
                    <a:pt x="394617" y="485888"/>
                  </a:lnTo>
                  <a:lnTo>
                    <a:pt x="394364" y="486070"/>
                  </a:lnTo>
                  <a:lnTo>
                    <a:pt x="393994" y="486360"/>
                  </a:lnTo>
                  <a:lnTo>
                    <a:pt x="393635" y="486673"/>
                  </a:lnTo>
                  <a:lnTo>
                    <a:pt x="393295" y="487014"/>
                  </a:lnTo>
                  <a:lnTo>
                    <a:pt x="392970" y="487368"/>
                  </a:lnTo>
                  <a:lnTo>
                    <a:pt x="392661" y="487726"/>
                  </a:lnTo>
                  <a:lnTo>
                    <a:pt x="392385" y="488071"/>
                  </a:lnTo>
                  <a:lnTo>
                    <a:pt x="392124" y="488425"/>
                  </a:lnTo>
                  <a:lnTo>
                    <a:pt x="391875" y="488793"/>
                  </a:lnTo>
                  <a:lnTo>
                    <a:pt x="391641" y="489169"/>
                  </a:lnTo>
                  <a:lnTo>
                    <a:pt x="391422" y="489551"/>
                  </a:lnTo>
                  <a:lnTo>
                    <a:pt x="390806" y="490041"/>
                  </a:lnTo>
                  <a:lnTo>
                    <a:pt x="390225" y="490608"/>
                  </a:lnTo>
                  <a:lnTo>
                    <a:pt x="389692" y="491234"/>
                  </a:lnTo>
                  <a:lnTo>
                    <a:pt x="389228" y="491897"/>
                  </a:lnTo>
                  <a:lnTo>
                    <a:pt x="388839" y="492587"/>
                  </a:lnTo>
                  <a:lnTo>
                    <a:pt x="388635" y="493050"/>
                  </a:lnTo>
                  <a:lnTo>
                    <a:pt x="388461" y="493531"/>
                  </a:lnTo>
                  <a:lnTo>
                    <a:pt x="388314" y="494021"/>
                  </a:lnTo>
                  <a:lnTo>
                    <a:pt x="388189" y="494520"/>
                  </a:lnTo>
                  <a:lnTo>
                    <a:pt x="388083" y="495020"/>
                  </a:lnTo>
                  <a:lnTo>
                    <a:pt x="388053" y="495237"/>
                  </a:lnTo>
                  <a:lnTo>
                    <a:pt x="388038" y="495464"/>
                  </a:lnTo>
                  <a:lnTo>
                    <a:pt x="388019" y="495682"/>
                  </a:lnTo>
                  <a:lnTo>
                    <a:pt x="387985" y="495900"/>
                  </a:lnTo>
                  <a:lnTo>
                    <a:pt x="387921" y="496100"/>
                  </a:lnTo>
                  <a:lnTo>
                    <a:pt x="387732" y="496358"/>
                  </a:lnTo>
                  <a:lnTo>
                    <a:pt x="387453" y="496576"/>
                  </a:lnTo>
                  <a:lnTo>
                    <a:pt x="386811" y="496985"/>
                  </a:lnTo>
                  <a:lnTo>
                    <a:pt x="386542" y="497230"/>
                  </a:lnTo>
                  <a:lnTo>
                    <a:pt x="386263" y="497607"/>
                  </a:lnTo>
                  <a:lnTo>
                    <a:pt x="386029" y="498029"/>
                  </a:lnTo>
                  <a:lnTo>
                    <a:pt x="385821" y="498473"/>
                  </a:lnTo>
                  <a:lnTo>
                    <a:pt x="385628" y="498923"/>
                  </a:lnTo>
                  <a:lnTo>
                    <a:pt x="385428" y="499372"/>
                  </a:lnTo>
                  <a:lnTo>
                    <a:pt x="385285" y="499717"/>
                  </a:lnTo>
                  <a:lnTo>
                    <a:pt x="385013" y="500420"/>
                  </a:lnTo>
                  <a:lnTo>
                    <a:pt x="384866" y="500761"/>
                  </a:lnTo>
                  <a:lnTo>
                    <a:pt x="384684" y="501088"/>
                  </a:lnTo>
                  <a:lnTo>
                    <a:pt x="384473" y="501369"/>
                  </a:lnTo>
                  <a:lnTo>
                    <a:pt x="384231" y="501632"/>
                  </a:lnTo>
                  <a:lnTo>
                    <a:pt x="383978" y="501891"/>
                  </a:lnTo>
                  <a:lnTo>
                    <a:pt x="383736" y="502154"/>
                  </a:lnTo>
                  <a:lnTo>
                    <a:pt x="383517" y="502436"/>
                  </a:lnTo>
                  <a:lnTo>
                    <a:pt x="383257" y="502871"/>
                  </a:lnTo>
                  <a:lnTo>
                    <a:pt x="383038" y="503339"/>
                  </a:lnTo>
                  <a:lnTo>
                    <a:pt x="382841" y="503820"/>
                  </a:lnTo>
                  <a:lnTo>
                    <a:pt x="382660" y="504310"/>
                  </a:lnTo>
                  <a:lnTo>
                    <a:pt x="382475" y="504796"/>
                  </a:lnTo>
                  <a:lnTo>
                    <a:pt x="382244" y="505363"/>
                  </a:lnTo>
                  <a:lnTo>
                    <a:pt x="382135" y="505644"/>
                  </a:lnTo>
                  <a:lnTo>
                    <a:pt x="382037" y="505935"/>
                  </a:lnTo>
                  <a:lnTo>
                    <a:pt x="381950" y="506225"/>
                  </a:lnTo>
                  <a:lnTo>
                    <a:pt x="381893" y="506607"/>
                  </a:lnTo>
                  <a:lnTo>
                    <a:pt x="381882" y="507406"/>
                  </a:lnTo>
                  <a:lnTo>
                    <a:pt x="381833" y="507778"/>
                  </a:lnTo>
                  <a:lnTo>
                    <a:pt x="381704" y="508095"/>
                  </a:lnTo>
                  <a:lnTo>
                    <a:pt x="381527" y="508291"/>
                  </a:lnTo>
                  <a:lnTo>
                    <a:pt x="381308" y="508454"/>
                  </a:lnTo>
                  <a:lnTo>
                    <a:pt x="381062" y="508604"/>
                  </a:lnTo>
                  <a:lnTo>
                    <a:pt x="380824" y="508758"/>
                  </a:lnTo>
                  <a:lnTo>
                    <a:pt x="380617" y="508940"/>
                  </a:lnTo>
                  <a:lnTo>
                    <a:pt x="380367" y="509239"/>
                  </a:lnTo>
                  <a:lnTo>
                    <a:pt x="380148" y="509570"/>
                  </a:lnTo>
                  <a:lnTo>
                    <a:pt x="379952" y="509920"/>
                  </a:lnTo>
                  <a:lnTo>
                    <a:pt x="379790" y="510283"/>
                  </a:lnTo>
                  <a:lnTo>
                    <a:pt x="379654" y="510651"/>
                  </a:lnTo>
                  <a:lnTo>
                    <a:pt x="379589" y="510905"/>
                  </a:lnTo>
                  <a:lnTo>
                    <a:pt x="379540" y="511164"/>
                  </a:lnTo>
                  <a:lnTo>
                    <a:pt x="379465" y="511685"/>
                  </a:lnTo>
                  <a:lnTo>
                    <a:pt x="379419" y="511944"/>
                  </a:lnTo>
                  <a:lnTo>
                    <a:pt x="379287" y="512521"/>
                  </a:lnTo>
                  <a:lnTo>
                    <a:pt x="379140" y="513097"/>
                  </a:lnTo>
                  <a:lnTo>
                    <a:pt x="378815" y="514241"/>
                  </a:lnTo>
                  <a:lnTo>
                    <a:pt x="378657" y="514813"/>
                  </a:lnTo>
                  <a:lnTo>
                    <a:pt x="378528" y="515303"/>
                  </a:lnTo>
                  <a:lnTo>
                    <a:pt x="378407" y="515798"/>
                  </a:lnTo>
                  <a:lnTo>
                    <a:pt x="378279" y="516288"/>
                  </a:lnTo>
                  <a:lnTo>
                    <a:pt x="378139" y="516773"/>
                  </a:lnTo>
                  <a:lnTo>
                    <a:pt x="377969" y="517250"/>
                  </a:lnTo>
                  <a:lnTo>
                    <a:pt x="377807" y="517659"/>
                  </a:lnTo>
                  <a:lnTo>
                    <a:pt x="377720" y="517858"/>
                  </a:lnTo>
                  <a:lnTo>
                    <a:pt x="377626" y="518058"/>
                  </a:lnTo>
                  <a:lnTo>
                    <a:pt x="377524" y="518249"/>
                  </a:lnTo>
                  <a:lnTo>
                    <a:pt x="377373" y="518471"/>
                  </a:lnTo>
                  <a:lnTo>
                    <a:pt x="377014" y="518879"/>
                  </a:lnTo>
                  <a:lnTo>
                    <a:pt x="376847" y="519093"/>
                  </a:lnTo>
                  <a:lnTo>
                    <a:pt x="376719" y="519315"/>
                  </a:lnTo>
                  <a:lnTo>
                    <a:pt x="376613" y="519724"/>
                  </a:lnTo>
                  <a:lnTo>
                    <a:pt x="376598" y="520169"/>
                  </a:lnTo>
                  <a:lnTo>
                    <a:pt x="376632" y="520631"/>
                  </a:lnTo>
                  <a:lnTo>
                    <a:pt x="376651" y="521099"/>
                  </a:lnTo>
                  <a:lnTo>
                    <a:pt x="376610" y="521548"/>
                  </a:lnTo>
                  <a:lnTo>
                    <a:pt x="376527" y="521866"/>
                  </a:lnTo>
                  <a:lnTo>
                    <a:pt x="376425" y="522184"/>
                  </a:lnTo>
                  <a:lnTo>
                    <a:pt x="376307" y="522497"/>
                  </a:lnTo>
                  <a:lnTo>
                    <a:pt x="375952" y="523632"/>
                  </a:lnTo>
                  <a:lnTo>
                    <a:pt x="375960" y="523831"/>
                  </a:lnTo>
                  <a:lnTo>
                    <a:pt x="375858" y="524181"/>
                  </a:lnTo>
                  <a:lnTo>
                    <a:pt x="375673" y="525030"/>
                  </a:lnTo>
                  <a:lnTo>
                    <a:pt x="375616" y="525166"/>
                  </a:lnTo>
                  <a:lnTo>
                    <a:pt x="375503" y="525388"/>
                  </a:lnTo>
                  <a:lnTo>
                    <a:pt x="375601" y="525556"/>
                  </a:lnTo>
                  <a:lnTo>
                    <a:pt x="375703" y="526142"/>
                  </a:lnTo>
                  <a:lnTo>
                    <a:pt x="375465" y="526428"/>
                  </a:lnTo>
                  <a:lnTo>
                    <a:pt x="375390" y="526555"/>
                  </a:lnTo>
                  <a:lnTo>
                    <a:pt x="375004" y="527617"/>
                  </a:lnTo>
                  <a:lnTo>
                    <a:pt x="375190" y="528080"/>
                  </a:lnTo>
                  <a:lnTo>
                    <a:pt x="375141" y="528938"/>
                  </a:lnTo>
                  <a:lnTo>
                    <a:pt x="374755" y="529437"/>
                  </a:lnTo>
                  <a:lnTo>
                    <a:pt x="374623" y="529891"/>
                  </a:lnTo>
                  <a:lnTo>
                    <a:pt x="374695" y="530018"/>
                  </a:lnTo>
                  <a:lnTo>
                    <a:pt x="374736" y="530159"/>
                  </a:lnTo>
                  <a:lnTo>
                    <a:pt x="374143" y="530908"/>
                  </a:lnTo>
                  <a:lnTo>
                    <a:pt x="373649" y="530930"/>
                  </a:lnTo>
                  <a:lnTo>
                    <a:pt x="373467" y="531144"/>
                  </a:lnTo>
                  <a:lnTo>
                    <a:pt x="373354" y="531461"/>
                  </a:lnTo>
                  <a:lnTo>
                    <a:pt x="373279" y="531833"/>
                  </a:lnTo>
                  <a:lnTo>
                    <a:pt x="373226" y="532228"/>
                  </a:lnTo>
                  <a:lnTo>
                    <a:pt x="373169" y="532591"/>
                  </a:lnTo>
                  <a:lnTo>
                    <a:pt x="373105" y="532905"/>
                  </a:lnTo>
                  <a:lnTo>
                    <a:pt x="373044" y="533222"/>
                  </a:lnTo>
                  <a:lnTo>
                    <a:pt x="372999" y="533536"/>
                  </a:lnTo>
                  <a:lnTo>
                    <a:pt x="372976" y="533853"/>
                  </a:lnTo>
                  <a:lnTo>
                    <a:pt x="372992" y="534162"/>
                  </a:lnTo>
                  <a:lnTo>
                    <a:pt x="373029" y="534366"/>
                  </a:lnTo>
                  <a:lnTo>
                    <a:pt x="373086" y="534571"/>
                  </a:lnTo>
                  <a:lnTo>
                    <a:pt x="373222" y="534975"/>
                  </a:lnTo>
                  <a:lnTo>
                    <a:pt x="373388" y="535605"/>
                  </a:lnTo>
                  <a:lnTo>
                    <a:pt x="373411" y="535746"/>
                  </a:lnTo>
                  <a:lnTo>
                    <a:pt x="373418" y="535887"/>
                  </a:lnTo>
                  <a:lnTo>
                    <a:pt x="373377" y="536091"/>
                  </a:lnTo>
                  <a:lnTo>
                    <a:pt x="373290" y="536291"/>
                  </a:lnTo>
                  <a:lnTo>
                    <a:pt x="373180" y="536486"/>
                  </a:lnTo>
                  <a:lnTo>
                    <a:pt x="373075" y="536686"/>
                  </a:lnTo>
                  <a:lnTo>
                    <a:pt x="372995" y="536895"/>
                  </a:lnTo>
                  <a:lnTo>
                    <a:pt x="372942" y="537167"/>
                  </a:lnTo>
                  <a:lnTo>
                    <a:pt x="372912" y="537448"/>
                  </a:lnTo>
                  <a:lnTo>
                    <a:pt x="372897" y="537734"/>
                  </a:lnTo>
                  <a:lnTo>
                    <a:pt x="372874" y="538306"/>
                  </a:lnTo>
                  <a:lnTo>
                    <a:pt x="372848" y="538642"/>
                  </a:lnTo>
                  <a:lnTo>
                    <a:pt x="372829" y="538973"/>
                  </a:lnTo>
                  <a:lnTo>
                    <a:pt x="372799" y="539645"/>
                  </a:lnTo>
                  <a:lnTo>
                    <a:pt x="372795" y="539977"/>
                  </a:lnTo>
                  <a:lnTo>
                    <a:pt x="372795" y="540462"/>
                  </a:lnTo>
                  <a:lnTo>
                    <a:pt x="372799" y="540707"/>
                  </a:lnTo>
                  <a:lnTo>
                    <a:pt x="372810" y="540952"/>
                  </a:lnTo>
                  <a:lnTo>
                    <a:pt x="372836" y="541281"/>
                  </a:lnTo>
                  <a:lnTo>
                    <a:pt x="372859" y="541470"/>
                  </a:lnTo>
                  <a:lnTo>
                    <a:pt x="372908" y="541742"/>
                  </a:lnTo>
                  <a:lnTo>
                    <a:pt x="372965" y="542015"/>
                  </a:lnTo>
                  <a:lnTo>
                    <a:pt x="373014" y="542287"/>
                  </a:lnTo>
                  <a:lnTo>
                    <a:pt x="373056" y="542564"/>
                  </a:lnTo>
                  <a:lnTo>
                    <a:pt x="373071" y="542932"/>
                  </a:lnTo>
                  <a:lnTo>
                    <a:pt x="373044" y="543676"/>
                  </a:lnTo>
                  <a:lnTo>
                    <a:pt x="373060" y="544039"/>
                  </a:lnTo>
                  <a:lnTo>
                    <a:pt x="373127" y="544389"/>
                  </a:lnTo>
                  <a:lnTo>
                    <a:pt x="373207" y="544629"/>
                  </a:lnTo>
                  <a:lnTo>
                    <a:pt x="373305" y="544865"/>
                  </a:lnTo>
                  <a:lnTo>
                    <a:pt x="373422" y="545101"/>
                  </a:lnTo>
                  <a:lnTo>
                    <a:pt x="373558" y="545315"/>
                  </a:lnTo>
                  <a:lnTo>
                    <a:pt x="373713" y="545510"/>
                  </a:lnTo>
                  <a:lnTo>
                    <a:pt x="374102" y="545855"/>
                  </a:lnTo>
                  <a:lnTo>
                    <a:pt x="374306" y="545977"/>
                  </a:lnTo>
                  <a:lnTo>
                    <a:pt x="374710" y="546132"/>
                  </a:lnTo>
                  <a:lnTo>
                    <a:pt x="374902" y="546113"/>
                  </a:lnTo>
                  <a:lnTo>
                    <a:pt x="375103" y="546023"/>
                  </a:lnTo>
                  <a:lnTo>
                    <a:pt x="375522" y="545719"/>
                  </a:lnTo>
                  <a:lnTo>
                    <a:pt x="376164" y="545614"/>
                  </a:lnTo>
                  <a:lnTo>
                    <a:pt x="376927" y="545714"/>
                  </a:lnTo>
                  <a:lnTo>
                    <a:pt x="377422" y="545632"/>
                  </a:lnTo>
                  <a:lnTo>
                    <a:pt x="377856" y="545991"/>
                  </a:lnTo>
                  <a:lnTo>
                    <a:pt x="377996" y="546495"/>
                  </a:lnTo>
                  <a:lnTo>
                    <a:pt x="378456" y="546826"/>
                  </a:lnTo>
                  <a:lnTo>
                    <a:pt x="378917" y="547244"/>
                  </a:lnTo>
                  <a:lnTo>
                    <a:pt x="379503" y="547226"/>
                  </a:lnTo>
                  <a:lnTo>
                    <a:pt x="379816" y="547788"/>
                  </a:lnTo>
                  <a:lnTo>
                    <a:pt x="380126" y="548646"/>
                  </a:lnTo>
                  <a:lnTo>
                    <a:pt x="380141" y="549441"/>
                  </a:lnTo>
                  <a:lnTo>
                    <a:pt x="380485" y="549885"/>
                  </a:lnTo>
                  <a:lnTo>
                    <a:pt x="381153" y="550276"/>
                  </a:lnTo>
                  <a:lnTo>
                    <a:pt x="381232" y="550662"/>
                  </a:lnTo>
                  <a:lnTo>
                    <a:pt x="381251" y="551338"/>
                  </a:lnTo>
                  <a:lnTo>
                    <a:pt x="381738" y="551874"/>
                  </a:lnTo>
                  <a:lnTo>
                    <a:pt x="382256" y="552382"/>
                  </a:lnTo>
                  <a:lnTo>
                    <a:pt x="382868" y="552659"/>
                  </a:lnTo>
                  <a:lnTo>
                    <a:pt x="383359" y="553077"/>
                  </a:lnTo>
                  <a:lnTo>
                    <a:pt x="383823" y="553258"/>
                  </a:lnTo>
                  <a:lnTo>
                    <a:pt x="384272" y="553621"/>
                  </a:lnTo>
                  <a:lnTo>
                    <a:pt x="384688" y="553521"/>
                  </a:lnTo>
                  <a:lnTo>
                    <a:pt x="384858" y="553467"/>
                  </a:lnTo>
                  <a:lnTo>
                    <a:pt x="385084" y="553794"/>
                  </a:lnTo>
                  <a:lnTo>
                    <a:pt x="385175" y="554021"/>
                  </a:lnTo>
                  <a:lnTo>
                    <a:pt x="385122" y="554502"/>
                  </a:lnTo>
                  <a:lnTo>
                    <a:pt x="384850" y="554697"/>
                  </a:lnTo>
                  <a:lnTo>
                    <a:pt x="384488" y="554969"/>
                  </a:lnTo>
                  <a:lnTo>
                    <a:pt x="384628" y="555215"/>
                  </a:lnTo>
                  <a:lnTo>
                    <a:pt x="385957" y="555405"/>
                  </a:lnTo>
                  <a:lnTo>
                    <a:pt x="385930" y="555700"/>
                  </a:lnTo>
                  <a:lnTo>
                    <a:pt x="385863" y="555905"/>
                  </a:lnTo>
                  <a:lnTo>
                    <a:pt x="385613" y="556318"/>
                  </a:lnTo>
                  <a:lnTo>
                    <a:pt x="385647" y="557448"/>
                  </a:lnTo>
                  <a:lnTo>
                    <a:pt x="386202" y="557806"/>
                  </a:lnTo>
                  <a:lnTo>
                    <a:pt x="386531" y="558033"/>
                  </a:lnTo>
                  <a:lnTo>
                    <a:pt x="386792" y="558274"/>
                  </a:lnTo>
                  <a:lnTo>
                    <a:pt x="387082" y="558560"/>
                  </a:lnTo>
                  <a:lnTo>
                    <a:pt x="389715" y="560562"/>
                  </a:lnTo>
                  <a:lnTo>
                    <a:pt x="389941" y="560439"/>
                  </a:lnTo>
                  <a:lnTo>
                    <a:pt x="390534" y="560348"/>
                  </a:lnTo>
                  <a:lnTo>
                    <a:pt x="391233" y="560771"/>
                  </a:lnTo>
                  <a:lnTo>
                    <a:pt x="391595" y="561129"/>
                  </a:lnTo>
                  <a:lnTo>
                    <a:pt x="391735" y="561143"/>
                  </a:lnTo>
                  <a:lnTo>
                    <a:pt x="392559" y="561706"/>
                  </a:lnTo>
                  <a:lnTo>
                    <a:pt x="393038" y="561869"/>
                  </a:lnTo>
                  <a:lnTo>
                    <a:pt x="393820" y="561706"/>
                  </a:lnTo>
                  <a:lnTo>
                    <a:pt x="393948" y="561710"/>
                  </a:lnTo>
                  <a:lnTo>
                    <a:pt x="395335" y="562110"/>
                  </a:lnTo>
                  <a:lnTo>
                    <a:pt x="395478" y="562201"/>
                  </a:lnTo>
                  <a:lnTo>
                    <a:pt x="396056" y="562359"/>
                  </a:lnTo>
                  <a:lnTo>
                    <a:pt x="396283" y="562514"/>
                  </a:lnTo>
                  <a:lnTo>
                    <a:pt x="396479" y="562713"/>
                  </a:lnTo>
                  <a:lnTo>
                    <a:pt x="396705" y="562950"/>
                  </a:lnTo>
                  <a:lnTo>
                    <a:pt x="397068" y="563235"/>
                  </a:lnTo>
                  <a:lnTo>
                    <a:pt x="397355" y="563308"/>
                  </a:lnTo>
                  <a:lnTo>
                    <a:pt x="397306" y="563571"/>
                  </a:lnTo>
                  <a:lnTo>
                    <a:pt x="397272" y="563758"/>
                  </a:lnTo>
                  <a:lnTo>
                    <a:pt x="397211" y="563966"/>
                  </a:lnTo>
                  <a:lnTo>
                    <a:pt x="397162" y="564180"/>
                  </a:lnTo>
                  <a:lnTo>
                    <a:pt x="397215" y="564475"/>
                  </a:lnTo>
                  <a:lnTo>
                    <a:pt x="397348" y="564892"/>
                  </a:lnTo>
                  <a:lnTo>
                    <a:pt x="397178" y="564897"/>
                  </a:lnTo>
                  <a:lnTo>
                    <a:pt x="396966" y="564897"/>
                  </a:lnTo>
                  <a:lnTo>
                    <a:pt x="396766" y="564920"/>
                  </a:lnTo>
                  <a:lnTo>
                    <a:pt x="396573" y="565092"/>
                  </a:lnTo>
                  <a:lnTo>
                    <a:pt x="396555" y="565242"/>
                  </a:lnTo>
                  <a:lnTo>
                    <a:pt x="396551" y="565405"/>
                  </a:lnTo>
                  <a:lnTo>
                    <a:pt x="396483" y="565687"/>
                  </a:lnTo>
                  <a:lnTo>
                    <a:pt x="396347" y="565773"/>
                  </a:lnTo>
                  <a:lnTo>
                    <a:pt x="396139" y="565809"/>
                  </a:lnTo>
                  <a:lnTo>
                    <a:pt x="395901" y="565818"/>
                  </a:lnTo>
                  <a:lnTo>
                    <a:pt x="395652" y="565823"/>
                  </a:lnTo>
                  <a:lnTo>
                    <a:pt x="395421" y="565846"/>
                  </a:lnTo>
                  <a:lnTo>
                    <a:pt x="395255" y="565900"/>
                  </a:lnTo>
                  <a:lnTo>
                    <a:pt x="394919" y="566032"/>
                  </a:lnTo>
                  <a:lnTo>
                    <a:pt x="394761" y="566073"/>
                  </a:lnTo>
                  <a:lnTo>
                    <a:pt x="394447" y="565859"/>
                  </a:lnTo>
                  <a:lnTo>
                    <a:pt x="394190" y="565514"/>
                  </a:lnTo>
                  <a:lnTo>
                    <a:pt x="394047" y="565496"/>
                  </a:lnTo>
                  <a:lnTo>
                    <a:pt x="393877" y="565532"/>
                  </a:lnTo>
                  <a:lnTo>
                    <a:pt x="393695" y="565591"/>
                  </a:lnTo>
                  <a:lnTo>
                    <a:pt x="393518" y="565637"/>
                  </a:lnTo>
                  <a:lnTo>
                    <a:pt x="393352" y="565637"/>
                  </a:lnTo>
                  <a:lnTo>
                    <a:pt x="392974" y="565446"/>
                  </a:lnTo>
                  <a:lnTo>
                    <a:pt x="392627" y="565169"/>
                  </a:lnTo>
                  <a:lnTo>
                    <a:pt x="392053" y="564983"/>
                  </a:lnTo>
                  <a:lnTo>
                    <a:pt x="391985" y="565133"/>
                  </a:lnTo>
                  <a:lnTo>
                    <a:pt x="391932" y="565292"/>
                  </a:lnTo>
                  <a:lnTo>
                    <a:pt x="391898" y="565433"/>
                  </a:lnTo>
                  <a:lnTo>
                    <a:pt x="391917" y="565632"/>
                  </a:lnTo>
                  <a:lnTo>
                    <a:pt x="391996" y="565864"/>
                  </a:lnTo>
                  <a:lnTo>
                    <a:pt x="392136" y="566340"/>
                  </a:lnTo>
                  <a:lnTo>
                    <a:pt x="391569" y="566758"/>
                  </a:lnTo>
                  <a:lnTo>
                    <a:pt x="391422" y="566817"/>
                  </a:lnTo>
                  <a:lnTo>
                    <a:pt x="391248" y="566831"/>
                  </a:lnTo>
                  <a:lnTo>
                    <a:pt x="390867" y="566817"/>
                  </a:lnTo>
                  <a:lnTo>
                    <a:pt x="390685" y="566831"/>
                  </a:lnTo>
                  <a:lnTo>
                    <a:pt x="390500" y="566890"/>
                  </a:lnTo>
                  <a:lnTo>
                    <a:pt x="390123" y="567049"/>
                  </a:lnTo>
                  <a:lnTo>
                    <a:pt x="389949" y="567094"/>
                  </a:lnTo>
                  <a:lnTo>
                    <a:pt x="388468" y="567008"/>
                  </a:lnTo>
                  <a:lnTo>
                    <a:pt x="388215" y="566876"/>
                  </a:lnTo>
                  <a:lnTo>
                    <a:pt x="387913" y="566254"/>
                  </a:lnTo>
                  <a:lnTo>
                    <a:pt x="387758" y="566309"/>
                  </a:lnTo>
                  <a:lnTo>
                    <a:pt x="387573" y="566404"/>
                  </a:lnTo>
                  <a:lnTo>
                    <a:pt x="387388" y="566522"/>
                  </a:lnTo>
                  <a:lnTo>
                    <a:pt x="387041" y="566921"/>
                  </a:lnTo>
                  <a:lnTo>
                    <a:pt x="386841" y="567339"/>
                  </a:lnTo>
                  <a:lnTo>
                    <a:pt x="386697" y="567652"/>
                  </a:lnTo>
                  <a:lnTo>
                    <a:pt x="386558" y="567793"/>
                  </a:lnTo>
                  <a:lnTo>
                    <a:pt x="386373" y="567897"/>
                  </a:lnTo>
                  <a:lnTo>
                    <a:pt x="386172" y="567988"/>
                  </a:lnTo>
                  <a:lnTo>
                    <a:pt x="385976" y="568088"/>
                  </a:lnTo>
                  <a:lnTo>
                    <a:pt x="385806" y="568215"/>
                  </a:lnTo>
                  <a:lnTo>
                    <a:pt x="385666" y="568410"/>
                  </a:lnTo>
                  <a:lnTo>
                    <a:pt x="385553" y="568660"/>
                  </a:lnTo>
                  <a:lnTo>
                    <a:pt x="385451" y="568905"/>
                  </a:lnTo>
                  <a:lnTo>
                    <a:pt x="385217" y="569182"/>
                  </a:lnTo>
                  <a:lnTo>
                    <a:pt x="385084" y="569150"/>
                  </a:lnTo>
                  <a:lnTo>
                    <a:pt x="384945" y="569064"/>
                  </a:lnTo>
                  <a:lnTo>
                    <a:pt x="384805" y="568951"/>
                  </a:lnTo>
                  <a:lnTo>
                    <a:pt x="384658" y="568855"/>
                  </a:lnTo>
                  <a:lnTo>
                    <a:pt x="384518" y="568814"/>
                  </a:lnTo>
                  <a:lnTo>
                    <a:pt x="384337" y="568869"/>
                  </a:lnTo>
                  <a:lnTo>
                    <a:pt x="384152" y="569019"/>
                  </a:lnTo>
                  <a:lnTo>
                    <a:pt x="383970" y="569218"/>
                  </a:lnTo>
                  <a:lnTo>
                    <a:pt x="383793" y="569441"/>
                  </a:lnTo>
                  <a:lnTo>
                    <a:pt x="383540" y="569740"/>
                  </a:lnTo>
                  <a:lnTo>
                    <a:pt x="383215" y="570122"/>
                  </a:lnTo>
                  <a:lnTo>
                    <a:pt x="383064" y="570203"/>
                  </a:lnTo>
                  <a:lnTo>
                    <a:pt x="382890" y="570253"/>
                  </a:lnTo>
                  <a:lnTo>
                    <a:pt x="382705" y="570285"/>
                  </a:lnTo>
                  <a:lnTo>
                    <a:pt x="382331" y="570331"/>
                  </a:lnTo>
                  <a:lnTo>
                    <a:pt x="382188" y="570340"/>
                  </a:lnTo>
                  <a:lnTo>
                    <a:pt x="381901" y="570335"/>
                  </a:lnTo>
                  <a:lnTo>
                    <a:pt x="381750" y="570344"/>
                  </a:lnTo>
                  <a:lnTo>
                    <a:pt x="381621" y="570362"/>
                  </a:lnTo>
                  <a:lnTo>
                    <a:pt x="381353" y="570453"/>
                  </a:lnTo>
                  <a:lnTo>
                    <a:pt x="381179" y="570535"/>
                  </a:lnTo>
                  <a:lnTo>
                    <a:pt x="380957" y="570657"/>
                  </a:lnTo>
                  <a:lnTo>
                    <a:pt x="380741" y="570807"/>
                  </a:lnTo>
                  <a:lnTo>
                    <a:pt x="380541" y="570975"/>
                  </a:lnTo>
                  <a:lnTo>
                    <a:pt x="380356" y="571161"/>
                  </a:lnTo>
                  <a:lnTo>
                    <a:pt x="380194" y="571356"/>
                  </a:lnTo>
                  <a:lnTo>
                    <a:pt x="380054" y="571602"/>
                  </a:lnTo>
                  <a:lnTo>
                    <a:pt x="379948" y="571874"/>
                  </a:lnTo>
                  <a:lnTo>
                    <a:pt x="379782" y="572446"/>
                  </a:lnTo>
                  <a:lnTo>
                    <a:pt x="379688" y="572723"/>
                  </a:lnTo>
                  <a:lnTo>
                    <a:pt x="379635" y="572859"/>
                  </a:lnTo>
                  <a:lnTo>
                    <a:pt x="379419" y="573372"/>
                  </a:lnTo>
                  <a:lnTo>
                    <a:pt x="379374" y="573526"/>
                  </a:lnTo>
                  <a:lnTo>
                    <a:pt x="379295" y="573740"/>
                  </a:lnTo>
                  <a:lnTo>
                    <a:pt x="379140" y="574089"/>
                  </a:lnTo>
                  <a:lnTo>
                    <a:pt x="378657" y="574938"/>
                  </a:lnTo>
                  <a:lnTo>
                    <a:pt x="378441" y="575188"/>
                  </a:lnTo>
                  <a:lnTo>
                    <a:pt x="378185" y="575483"/>
                  </a:lnTo>
                  <a:lnTo>
                    <a:pt x="378060" y="575683"/>
                  </a:lnTo>
                  <a:lnTo>
                    <a:pt x="377924" y="576000"/>
                  </a:lnTo>
                  <a:lnTo>
                    <a:pt x="377882" y="576146"/>
                  </a:lnTo>
                  <a:lnTo>
                    <a:pt x="377822" y="576532"/>
                  </a:lnTo>
                  <a:lnTo>
                    <a:pt x="377754" y="576913"/>
                  </a:lnTo>
                  <a:lnTo>
                    <a:pt x="377724" y="577226"/>
                  </a:lnTo>
                  <a:lnTo>
                    <a:pt x="377697" y="577376"/>
                  </a:lnTo>
                  <a:lnTo>
                    <a:pt x="377660" y="577521"/>
                  </a:lnTo>
                  <a:lnTo>
                    <a:pt x="377618" y="577662"/>
                  </a:lnTo>
                  <a:lnTo>
                    <a:pt x="377569" y="577807"/>
                  </a:lnTo>
                  <a:lnTo>
                    <a:pt x="377516" y="577948"/>
                  </a:lnTo>
                  <a:lnTo>
                    <a:pt x="377463" y="578075"/>
                  </a:lnTo>
                  <a:lnTo>
                    <a:pt x="377357" y="578302"/>
                  </a:lnTo>
                  <a:lnTo>
                    <a:pt x="377289" y="578434"/>
                  </a:lnTo>
                  <a:lnTo>
                    <a:pt x="376281" y="579791"/>
                  </a:lnTo>
                  <a:lnTo>
                    <a:pt x="376625" y="580263"/>
                  </a:lnTo>
                  <a:lnTo>
                    <a:pt x="376795" y="580821"/>
                  </a:lnTo>
                  <a:lnTo>
                    <a:pt x="376572" y="581157"/>
                  </a:lnTo>
                  <a:lnTo>
                    <a:pt x="376183" y="581407"/>
                  </a:lnTo>
                  <a:lnTo>
                    <a:pt x="376138" y="581534"/>
                  </a:lnTo>
                  <a:lnTo>
                    <a:pt x="376096" y="581666"/>
                  </a:lnTo>
                  <a:lnTo>
                    <a:pt x="376073" y="581816"/>
                  </a:lnTo>
                  <a:lnTo>
                    <a:pt x="376039" y="582115"/>
                  </a:lnTo>
                  <a:lnTo>
                    <a:pt x="376028" y="582260"/>
                  </a:lnTo>
                  <a:lnTo>
                    <a:pt x="376013" y="582528"/>
                  </a:lnTo>
                  <a:lnTo>
                    <a:pt x="376020" y="582655"/>
                  </a:lnTo>
                  <a:lnTo>
                    <a:pt x="376073" y="582796"/>
                  </a:lnTo>
                  <a:lnTo>
                    <a:pt x="376138" y="582937"/>
                  </a:lnTo>
                  <a:lnTo>
                    <a:pt x="376138" y="583068"/>
                  </a:lnTo>
                  <a:lnTo>
                    <a:pt x="375824" y="583314"/>
                  </a:lnTo>
                  <a:lnTo>
                    <a:pt x="375692" y="583286"/>
                  </a:lnTo>
                  <a:lnTo>
                    <a:pt x="375322" y="583136"/>
                  </a:lnTo>
                  <a:lnTo>
                    <a:pt x="375004" y="583068"/>
                  </a:lnTo>
                  <a:lnTo>
                    <a:pt x="374767" y="582969"/>
                  </a:lnTo>
                  <a:lnTo>
                    <a:pt x="374302" y="582642"/>
                  </a:lnTo>
                  <a:lnTo>
                    <a:pt x="373868" y="582819"/>
                  </a:lnTo>
                  <a:lnTo>
                    <a:pt x="374340" y="584349"/>
                  </a:lnTo>
                  <a:lnTo>
                    <a:pt x="373955" y="584639"/>
                  </a:lnTo>
                  <a:lnTo>
                    <a:pt x="373426" y="584471"/>
                  </a:lnTo>
                  <a:lnTo>
                    <a:pt x="372871" y="584512"/>
                  </a:lnTo>
                  <a:lnTo>
                    <a:pt x="373184" y="585043"/>
                  </a:lnTo>
                  <a:lnTo>
                    <a:pt x="373618" y="585048"/>
                  </a:lnTo>
                  <a:lnTo>
                    <a:pt x="373822" y="585157"/>
                  </a:lnTo>
                  <a:lnTo>
                    <a:pt x="374170" y="585338"/>
                  </a:lnTo>
                  <a:lnTo>
                    <a:pt x="374540" y="585461"/>
                  </a:lnTo>
                  <a:lnTo>
                    <a:pt x="374887" y="585928"/>
                  </a:lnTo>
                  <a:lnTo>
                    <a:pt x="374846" y="587122"/>
                  </a:lnTo>
                  <a:lnTo>
                    <a:pt x="374865" y="587345"/>
                  </a:lnTo>
                  <a:lnTo>
                    <a:pt x="374914" y="587544"/>
                  </a:lnTo>
                  <a:lnTo>
                    <a:pt x="375023" y="587762"/>
                  </a:lnTo>
                  <a:lnTo>
                    <a:pt x="375159" y="587971"/>
                  </a:lnTo>
                  <a:lnTo>
                    <a:pt x="375477" y="588362"/>
                  </a:lnTo>
                  <a:lnTo>
                    <a:pt x="375632" y="588561"/>
                  </a:lnTo>
                  <a:lnTo>
                    <a:pt x="375741" y="588729"/>
                  </a:lnTo>
                  <a:lnTo>
                    <a:pt x="375847" y="588920"/>
                  </a:lnTo>
                  <a:lnTo>
                    <a:pt x="375952" y="589102"/>
                  </a:lnTo>
                  <a:lnTo>
                    <a:pt x="376070" y="589238"/>
                  </a:lnTo>
                  <a:lnTo>
                    <a:pt x="376319" y="589301"/>
                  </a:lnTo>
                  <a:lnTo>
                    <a:pt x="376451" y="589251"/>
                  </a:lnTo>
                  <a:lnTo>
                    <a:pt x="376878" y="589637"/>
                  </a:lnTo>
                  <a:lnTo>
                    <a:pt x="376919" y="589869"/>
                  </a:lnTo>
                  <a:lnTo>
                    <a:pt x="376987" y="590336"/>
                  </a:lnTo>
                  <a:lnTo>
                    <a:pt x="377006" y="590568"/>
                  </a:lnTo>
                  <a:lnTo>
                    <a:pt x="377014" y="590799"/>
                  </a:lnTo>
                  <a:lnTo>
                    <a:pt x="376995" y="591035"/>
                  </a:lnTo>
                  <a:lnTo>
                    <a:pt x="376953" y="591272"/>
                  </a:lnTo>
                  <a:lnTo>
                    <a:pt x="376904" y="591508"/>
                  </a:lnTo>
                  <a:lnTo>
                    <a:pt x="376878" y="591735"/>
                  </a:lnTo>
                  <a:lnTo>
                    <a:pt x="376893" y="591962"/>
                  </a:lnTo>
                  <a:lnTo>
                    <a:pt x="376934" y="592125"/>
                  </a:lnTo>
                  <a:lnTo>
                    <a:pt x="376995" y="592293"/>
                  </a:lnTo>
                  <a:lnTo>
                    <a:pt x="377070" y="592452"/>
                  </a:lnTo>
                  <a:lnTo>
                    <a:pt x="377157" y="592606"/>
                  </a:lnTo>
                  <a:lnTo>
                    <a:pt x="377248" y="592756"/>
                  </a:lnTo>
                  <a:lnTo>
                    <a:pt x="377395" y="592942"/>
                  </a:lnTo>
                  <a:lnTo>
                    <a:pt x="377573" y="593106"/>
                  </a:lnTo>
                  <a:lnTo>
                    <a:pt x="377762" y="593264"/>
                  </a:lnTo>
                  <a:lnTo>
                    <a:pt x="377935" y="593428"/>
                  </a:lnTo>
                  <a:lnTo>
                    <a:pt x="378075" y="593614"/>
                  </a:lnTo>
                  <a:lnTo>
                    <a:pt x="378181" y="593855"/>
                  </a:lnTo>
                  <a:lnTo>
                    <a:pt x="378260" y="594118"/>
                  </a:lnTo>
                  <a:lnTo>
                    <a:pt x="378313" y="594390"/>
                  </a:lnTo>
                  <a:lnTo>
                    <a:pt x="378347" y="594667"/>
                  </a:lnTo>
                  <a:lnTo>
                    <a:pt x="378366" y="594940"/>
                  </a:lnTo>
                  <a:lnTo>
                    <a:pt x="378377" y="595144"/>
                  </a:lnTo>
                  <a:lnTo>
                    <a:pt x="378385" y="595353"/>
                  </a:lnTo>
                  <a:lnTo>
                    <a:pt x="378381" y="595557"/>
                  </a:lnTo>
                  <a:lnTo>
                    <a:pt x="378354" y="595757"/>
                  </a:lnTo>
                  <a:lnTo>
                    <a:pt x="378030" y="596361"/>
                  </a:lnTo>
                  <a:lnTo>
                    <a:pt x="378037" y="596488"/>
                  </a:lnTo>
                  <a:lnTo>
                    <a:pt x="378098" y="596624"/>
                  </a:lnTo>
                  <a:lnTo>
                    <a:pt x="378268" y="596905"/>
                  </a:lnTo>
                  <a:lnTo>
                    <a:pt x="378332" y="597051"/>
                  </a:lnTo>
                  <a:lnTo>
                    <a:pt x="378396" y="597246"/>
                  </a:lnTo>
                  <a:lnTo>
                    <a:pt x="378453" y="597450"/>
                  </a:lnTo>
                  <a:lnTo>
                    <a:pt x="378502" y="597654"/>
                  </a:lnTo>
                  <a:lnTo>
                    <a:pt x="378528" y="597859"/>
                  </a:lnTo>
                  <a:lnTo>
                    <a:pt x="378524" y="598058"/>
                  </a:lnTo>
                  <a:lnTo>
                    <a:pt x="378498" y="598331"/>
                  </a:lnTo>
                  <a:lnTo>
                    <a:pt x="378252" y="598748"/>
                  </a:lnTo>
                  <a:lnTo>
                    <a:pt x="377837" y="598835"/>
                  </a:lnTo>
                  <a:lnTo>
                    <a:pt x="377852" y="599143"/>
                  </a:lnTo>
                  <a:lnTo>
                    <a:pt x="377301" y="598935"/>
                  </a:lnTo>
                  <a:lnTo>
                    <a:pt x="377165" y="598903"/>
                  </a:lnTo>
                  <a:lnTo>
                    <a:pt x="377010" y="598916"/>
                  </a:lnTo>
                  <a:lnTo>
                    <a:pt x="376844" y="598948"/>
                  </a:lnTo>
                  <a:lnTo>
                    <a:pt x="376674" y="598975"/>
                  </a:lnTo>
                  <a:lnTo>
                    <a:pt x="376515" y="598971"/>
                  </a:lnTo>
                  <a:lnTo>
                    <a:pt x="376360" y="598944"/>
                  </a:lnTo>
                  <a:lnTo>
                    <a:pt x="376206" y="598903"/>
                  </a:lnTo>
                  <a:lnTo>
                    <a:pt x="376054" y="598848"/>
                  </a:lnTo>
                  <a:lnTo>
                    <a:pt x="375911" y="598780"/>
                  </a:lnTo>
                  <a:lnTo>
                    <a:pt x="375318" y="598163"/>
                  </a:lnTo>
                  <a:lnTo>
                    <a:pt x="375118" y="598045"/>
                  </a:lnTo>
                  <a:lnTo>
                    <a:pt x="374887" y="597954"/>
                  </a:lnTo>
                  <a:lnTo>
                    <a:pt x="374642" y="597890"/>
                  </a:lnTo>
                  <a:lnTo>
                    <a:pt x="374397" y="597868"/>
                  </a:lnTo>
                  <a:lnTo>
                    <a:pt x="374166" y="597877"/>
                  </a:lnTo>
                  <a:lnTo>
                    <a:pt x="373788" y="598031"/>
                  </a:lnTo>
                  <a:lnTo>
                    <a:pt x="373660" y="598090"/>
                  </a:lnTo>
                  <a:lnTo>
                    <a:pt x="373532" y="598131"/>
                  </a:lnTo>
                  <a:lnTo>
                    <a:pt x="373358" y="598149"/>
                  </a:lnTo>
                  <a:lnTo>
                    <a:pt x="372814" y="598104"/>
                  </a:lnTo>
                  <a:lnTo>
                    <a:pt x="372519" y="598154"/>
                  </a:lnTo>
                  <a:lnTo>
                    <a:pt x="371485" y="598099"/>
                  </a:lnTo>
                  <a:lnTo>
                    <a:pt x="371269" y="598040"/>
                  </a:lnTo>
                  <a:lnTo>
                    <a:pt x="371047" y="597990"/>
                  </a:lnTo>
                  <a:lnTo>
                    <a:pt x="370968" y="597559"/>
                  </a:lnTo>
                  <a:lnTo>
                    <a:pt x="370624" y="596819"/>
                  </a:lnTo>
                  <a:lnTo>
                    <a:pt x="370106" y="596488"/>
                  </a:lnTo>
                  <a:lnTo>
                    <a:pt x="369804" y="596170"/>
                  </a:lnTo>
                  <a:lnTo>
                    <a:pt x="369332" y="595830"/>
                  </a:lnTo>
                  <a:lnTo>
                    <a:pt x="369192" y="595516"/>
                  </a:lnTo>
                  <a:lnTo>
                    <a:pt x="368958" y="595094"/>
                  </a:lnTo>
                  <a:lnTo>
                    <a:pt x="368905" y="594944"/>
                  </a:lnTo>
                  <a:lnTo>
                    <a:pt x="368867" y="594790"/>
                  </a:lnTo>
                  <a:lnTo>
                    <a:pt x="368837" y="594626"/>
                  </a:lnTo>
                  <a:lnTo>
                    <a:pt x="368799" y="594472"/>
                  </a:lnTo>
                  <a:lnTo>
                    <a:pt x="368691" y="594200"/>
                  </a:lnTo>
                  <a:lnTo>
                    <a:pt x="368474" y="593850"/>
                  </a:lnTo>
                  <a:lnTo>
                    <a:pt x="368323" y="593605"/>
                  </a:lnTo>
                  <a:lnTo>
                    <a:pt x="368153" y="593342"/>
                  </a:lnTo>
                  <a:lnTo>
                    <a:pt x="368075" y="593205"/>
                  </a:lnTo>
                  <a:lnTo>
                    <a:pt x="367784" y="592788"/>
                  </a:lnTo>
                  <a:lnTo>
                    <a:pt x="367448" y="592583"/>
                  </a:lnTo>
                  <a:lnTo>
                    <a:pt x="367221" y="592393"/>
                  </a:lnTo>
                  <a:lnTo>
                    <a:pt x="366756" y="592016"/>
                  </a:lnTo>
                  <a:lnTo>
                    <a:pt x="366499" y="591807"/>
                  </a:lnTo>
                  <a:lnTo>
                    <a:pt x="366008" y="591875"/>
                  </a:lnTo>
                  <a:lnTo>
                    <a:pt x="365748" y="592112"/>
                  </a:lnTo>
                  <a:lnTo>
                    <a:pt x="365608" y="592234"/>
                  </a:lnTo>
                  <a:lnTo>
                    <a:pt x="365204" y="592543"/>
                  </a:lnTo>
                  <a:lnTo>
                    <a:pt x="364952" y="592779"/>
                  </a:lnTo>
                  <a:lnTo>
                    <a:pt x="364830" y="592906"/>
                  </a:lnTo>
                  <a:lnTo>
                    <a:pt x="364531" y="593260"/>
                  </a:lnTo>
                  <a:lnTo>
                    <a:pt x="364259" y="593619"/>
                  </a:lnTo>
                  <a:lnTo>
                    <a:pt x="364123" y="593832"/>
                  </a:lnTo>
                  <a:lnTo>
                    <a:pt x="364000" y="594050"/>
                  </a:lnTo>
                  <a:lnTo>
                    <a:pt x="363762" y="594499"/>
                  </a:lnTo>
                  <a:lnTo>
                    <a:pt x="363565" y="594826"/>
                  </a:lnTo>
                  <a:lnTo>
                    <a:pt x="362915" y="595852"/>
                  </a:lnTo>
                  <a:lnTo>
                    <a:pt x="362594" y="595929"/>
                  </a:lnTo>
                  <a:lnTo>
                    <a:pt x="362092" y="595984"/>
                  </a:lnTo>
                  <a:lnTo>
                    <a:pt x="361850" y="596056"/>
                  </a:lnTo>
                  <a:lnTo>
                    <a:pt x="361518" y="596156"/>
                  </a:lnTo>
                  <a:lnTo>
                    <a:pt x="361332" y="596183"/>
                  </a:lnTo>
                  <a:lnTo>
                    <a:pt x="361204" y="596252"/>
                  </a:lnTo>
                  <a:lnTo>
                    <a:pt x="361204" y="596469"/>
                  </a:lnTo>
                  <a:lnTo>
                    <a:pt x="361092" y="596742"/>
                  </a:lnTo>
                  <a:lnTo>
                    <a:pt x="360865" y="596892"/>
                  </a:lnTo>
                  <a:lnTo>
                    <a:pt x="360582" y="597105"/>
                  </a:lnTo>
                  <a:lnTo>
                    <a:pt x="360389" y="597237"/>
                  </a:lnTo>
                  <a:lnTo>
                    <a:pt x="360109" y="597432"/>
                  </a:lnTo>
                  <a:lnTo>
                    <a:pt x="359977" y="597459"/>
                  </a:lnTo>
                  <a:lnTo>
                    <a:pt x="359248" y="597541"/>
                  </a:lnTo>
                  <a:lnTo>
                    <a:pt x="358870" y="597677"/>
                  </a:lnTo>
                  <a:lnTo>
                    <a:pt x="358738" y="597514"/>
                  </a:lnTo>
                  <a:lnTo>
                    <a:pt x="358610" y="597309"/>
                  </a:lnTo>
                  <a:lnTo>
                    <a:pt x="358511" y="597005"/>
                  </a:lnTo>
                  <a:lnTo>
                    <a:pt x="358364" y="597014"/>
                  </a:lnTo>
                  <a:lnTo>
                    <a:pt x="358054" y="596987"/>
                  </a:lnTo>
                  <a:lnTo>
                    <a:pt x="357903" y="596951"/>
                  </a:lnTo>
                  <a:lnTo>
                    <a:pt x="357757" y="596905"/>
                  </a:lnTo>
                  <a:lnTo>
                    <a:pt x="357270" y="596583"/>
                  </a:lnTo>
                  <a:lnTo>
                    <a:pt x="356960" y="596361"/>
                  </a:lnTo>
                  <a:lnTo>
                    <a:pt x="356590" y="596065"/>
                  </a:lnTo>
                  <a:lnTo>
                    <a:pt x="356397" y="595934"/>
                  </a:lnTo>
                  <a:lnTo>
                    <a:pt x="356098" y="595784"/>
                  </a:lnTo>
                  <a:lnTo>
                    <a:pt x="355641" y="595525"/>
                  </a:lnTo>
                  <a:lnTo>
                    <a:pt x="355600" y="595380"/>
                  </a:lnTo>
                  <a:lnTo>
                    <a:pt x="355547" y="595044"/>
                  </a:lnTo>
                  <a:lnTo>
                    <a:pt x="355509" y="594885"/>
                  </a:lnTo>
                  <a:lnTo>
                    <a:pt x="355392" y="594513"/>
                  </a:lnTo>
                  <a:lnTo>
                    <a:pt x="355324" y="594331"/>
                  </a:lnTo>
                  <a:lnTo>
                    <a:pt x="355241" y="594168"/>
                  </a:lnTo>
                  <a:lnTo>
                    <a:pt x="354905" y="593923"/>
                  </a:lnTo>
                  <a:lnTo>
                    <a:pt x="354776" y="593882"/>
                  </a:lnTo>
                  <a:lnTo>
                    <a:pt x="354519" y="593809"/>
                  </a:lnTo>
                  <a:lnTo>
                    <a:pt x="354124" y="593718"/>
                  </a:lnTo>
                  <a:lnTo>
                    <a:pt x="353984" y="593655"/>
                  </a:lnTo>
                  <a:lnTo>
                    <a:pt x="353843" y="593578"/>
                  </a:lnTo>
                  <a:lnTo>
                    <a:pt x="353712" y="593491"/>
                  </a:lnTo>
                  <a:lnTo>
                    <a:pt x="353572" y="593414"/>
                  </a:lnTo>
                  <a:lnTo>
                    <a:pt x="353429" y="593351"/>
                  </a:lnTo>
                  <a:lnTo>
                    <a:pt x="353285" y="593314"/>
                  </a:lnTo>
                  <a:lnTo>
                    <a:pt x="353138" y="593292"/>
                  </a:lnTo>
                  <a:lnTo>
                    <a:pt x="352987" y="593274"/>
                  </a:lnTo>
                  <a:lnTo>
                    <a:pt x="352835" y="593264"/>
                  </a:lnTo>
                  <a:lnTo>
                    <a:pt x="352563" y="593242"/>
                  </a:lnTo>
                  <a:lnTo>
                    <a:pt x="351989" y="593260"/>
                  </a:lnTo>
                  <a:lnTo>
                    <a:pt x="351241" y="593051"/>
                  </a:lnTo>
                  <a:lnTo>
                    <a:pt x="351056" y="592987"/>
                  </a:lnTo>
                  <a:lnTo>
                    <a:pt x="350852" y="592947"/>
                  </a:lnTo>
                  <a:lnTo>
                    <a:pt x="350644" y="592929"/>
                  </a:lnTo>
                  <a:lnTo>
                    <a:pt x="350438" y="592929"/>
                  </a:lnTo>
                  <a:lnTo>
                    <a:pt x="350236" y="592947"/>
                  </a:lnTo>
                  <a:lnTo>
                    <a:pt x="350081" y="592983"/>
                  </a:lnTo>
                  <a:lnTo>
                    <a:pt x="349935" y="593037"/>
                  </a:lnTo>
                  <a:lnTo>
                    <a:pt x="349788" y="593101"/>
                  </a:lnTo>
                  <a:lnTo>
                    <a:pt x="349637" y="593160"/>
                  </a:lnTo>
                  <a:lnTo>
                    <a:pt x="349399" y="593215"/>
                  </a:lnTo>
                  <a:lnTo>
                    <a:pt x="349221" y="593233"/>
                  </a:lnTo>
                  <a:lnTo>
                    <a:pt x="349047" y="593237"/>
                  </a:lnTo>
                  <a:lnTo>
                    <a:pt x="348915" y="593224"/>
                  </a:lnTo>
                  <a:lnTo>
                    <a:pt x="348783" y="593201"/>
                  </a:lnTo>
                  <a:lnTo>
                    <a:pt x="348651" y="593169"/>
                  </a:lnTo>
                  <a:lnTo>
                    <a:pt x="348163" y="593010"/>
                  </a:lnTo>
                  <a:lnTo>
                    <a:pt x="347823" y="592906"/>
                  </a:lnTo>
                  <a:lnTo>
                    <a:pt x="347522" y="592923"/>
                  </a:lnTo>
                  <a:lnTo>
                    <a:pt x="347209" y="592996"/>
                  </a:lnTo>
                  <a:lnTo>
                    <a:pt x="346890" y="593128"/>
                  </a:lnTo>
                  <a:lnTo>
                    <a:pt x="346627" y="593301"/>
                  </a:lnTo>
                  <a:lnTo>
                    <a:pt x="346400" y="593632"/>
                  </a:lnTo>
                  <a:lnTo>
                    <a:pt x="346215" y="593696"/>
                  </a:lnTo>
                  <a:lnTo>
                    <a:pt x="345588" y="594018"/>
                  </a:lnTo>
                  <a:lnTo>
                    <a:pt x="343869" y="593859"/>
                  </a:lnTo>
                  <a:lnTo>
                    <a:pt x="342351" y="593696"/>
                  </a:lnTo>
                  <a:lnTo>
                    <a:pt x="342125" y="594132"/>
                  </a:lnTo>
                  <a:lnTo>
                    <a:pt x="341717" y="594345"/>
                  </a:lnTo>
                  <a:lnTo>
                    <a:pt x="341573" y="594449"/>
                  </a:lnTo>
                  <a:lnTo>
                    <a:pt x="341362" y="594504"/>
                  </a:lnTo>
                  <a:lnTo>
                    <a:pt x="340587" y="594377"/>
                  </a:lnTo>
                  <a:lnTo>
                    <a:pt x="339926" y="594740"/>
                  </a:lnTo>
                  <a:lnTo>
                    <a:pt x="339892" y="594894"/>
                  </a:lnTo>
                  <a:lnTo>
                    <a:pt x="339907" y="595049"/>
                  </a:lnTo>
                  <a:lnTo>
                    <a:pt x="339204" y="595489"/>
                  </a:lnTo>
                  <a:lnTo>
                    <a:pt x="338476" y="596388"/>
                  </a:lnTo>
                  <a:lnTo>
                    <a:pt x="338427" y="596529"/>
                  </a:lnTo>
                  <a:lnTo>
                    <a:pt x="338000" y="597159"/>
                  </a:lnTo>
                  <a:lnTo>
                    <a:pt x="337649" y="597464"/>
                  </a:lnTo>
                  <a:lnTo>
                    <a:pt x="336931" y="597822"/>
                  </a:lnTo>
                  <a:lnTo>
                    <a:pt x="336561" y="597977"/>
                  </a:lnTo>
                  <a:lnTo>
                    <a:pt x="336328" y="598067"/>
                  </a:lnTo>
                  <a:lnTo>
                    <a:pt x="336056" y="598195"/>
                  </a:lnTo>
                  <a:lnTo>
                    <a:pt x="335791" y="598290"/>
                  </a:lnTo>
                  <a:lnTo>
                    <a:pt x="335625" y="598326"/>
                  </a:lnTo>
                  <a:lnTo>
                    <a:pt x="335391" y="598358"/>
                  </a:lnTo>
                  <a:lnTo>
                    <a:pt x="335187" y="598363"/>
                  </a:lnTo>
                  <a:lnTo>
                    <a:pt x="334873" y="598381"/>
                  </a:lnTo>
                  <a:lnTo>
                    <a:pt x="334632" y="598381"/>
                  </a:lnTo>
                  <a:lnTo>
                    <a:pt x="334401" y="598358"/>
                  </a:lnTo>
                  <a:lnTo>
                    <a:pt x="334246" y="598349"/>
                  </a:lnTo>
                  <a:lnTo>
                    <a:pt x="333540" y="598344"/>
                  </a:lnTo>
                  <a:lnTo>
                    <a:pt x="333177" y="598326"/>
                  </a:lnTo>
                  <a:lnTo>
                    <a:pt x="332914" y="598299"/>
                  </a:lnTo>
                  <a:lnTo>
                    <a:pt x="332589" y="598254"/>
                  </a:lnTo>
                  <a:lnTo>
                    <a:pt x="332222" y="598140"/>
                  </a:lnTo>
                  <a:lnTo>
                    <a:pt x="331988" y="597968"/>
                  </a:lnTo>
                  <a:lnTo>
                    <a:pt x="331845" y="597909"/>
                  </a:lnTo>
                  <a:lnTo>
                    <a:pt x="331542" y="597818"/>
                  </a:lnTo>
                  <a:lnTo>
                    <a:pt x="331214" y="597850"/>
                  </a:lnTo>
                  <a:lnTo>
                    <a:pt x="331183" y="597995"/>
                  </a:lnTo>
                  <a:lnTo>
                    <a:pt x="331172" y="598140"/>
                  </a:lnTo>
                  <a:lnTo>
                    <a:pt x="331278" y="598363"/>
                  </a:lnTo>
                  <a:lnTo>
                    <a:pt x="331440" y="598512"/>
                  </a:lnTo>
                  <a:lnTo>
                    <a:pt x="331761" y="599520"/>
                  </a:lnTo>
                  <a:lnTo>
                    <a:pt x="331788" y="599783"/>
                  </a:lnTo>
                  <a:lnTo>
                    <a:pt x="331799" y="600051"/>
                  </a:lnTo>
                  <a:lnTo>
                    <a:pt x="331784" y="600306"/>
                  </a:lnTo>
                  <a:lnTo>
                    <a:pt x="331697" y="600796"/>
                  </a:lnTo>
                  <a:lnTo>
                    <a:pt x="331697" y="600946"/>
                  </a:lnTo>
                  <a:lnTo>
                    <a:pt x="331709" y="601096"/>
                  </a:lnTo>
                  <a:lnTo>
                    <a:pt x="331727" y="601250"/>
                  </a:lnTo>
                  <a:lnTo>
                    <a:pt x="331773" y="601550"/>
                  </a:lnTo>
                  <a:lnTo>
                    <a:pt x="331807" y="601704"/>
                  </a:lnTo>
                  <a:lnTo>
                    <a:pt x="331894" y="602017"/>
                  </a:lnTo>
                  <a:lnTo>
                    <a:pt x="331928" y="602172"/>
                  </a:lnTo>
                  <a:lnTo>
                    <a:pt x="331943" y="602326"/>
                  </a:lnTo>
                  <a:lnTo>
                    <a:pt x="331928" y="602725"/>
                  </a:lnTo>
                  <a:lnTo>
                    <a:pt x="331716" y="602998"/>
                  </a:lnTo>
                  <a:lnTo>
                    <a:pt x="331614" y="603225"/>
                  </a:lnTo>
                  <a:lnTo>
                    <a:pt x="331565" y="603361"/>
                  </a:lnTo>
                  <a:lnTo>
                    <a:pt x="331535" y="603501"/>
                  </a:lnTo>
                  <a:lnTo>
                    <a:pt x="331546" y="603633"/>
                  </a:lnTo>
                  <a:lnTo>
                    <a:pt x="331637" y="604350"/>
                  </a:lnTo>
                  <a:lnTo>
                    <a:pt x="331622" y="604487"/>
                  </a:lnTo>
                  <a:lnTo>
                    <a:pt x="331554" y="605472"/>
                  </a:lnTo>
                  <a:lnTo>
                    <a:pt x="331554" y="605604"/>
                  </a:lnTo>
                  <a:lnTo>
                    <a:pt x="331463" y="605903"/>
                  </a:lnTo>
                  <a:lnTo>
                    <a:pt x="331353" y="606067"/>
                  </a:lnTo>
                  <a:lnTo>
                    <a:pt x="331225" y="606335"/>
                  </a:lnTo>
                  <a:lnTo>
                    <a:pt x="331157" y="606548"/>
                  </a:lnTo>
                  <a:lnTo>
                    <a:pt x="331066" y="606997"/>
                  </a:lnTo>
                  <a:lnTo>
                    <a:pt x="330949" y="607565"/>
                  </a:lnTo>
                  <a:lnTo>
                    <a:pt x="330976" y="608150"/>
                  </a:lnTo>
                  <a:lnTo>
                    <a:pt x="330939" y="608476"/>
                  </a:lnTo>
                  <a:lnTo>
                    <a:pt x="330896" y="608709"/>
                  </a:lnTo>
                  <a:lnTo>
                    <a:pt x="330862" y="609140"/>
                  </a:lnTo>
                  <a:lnTo>
                    <a:pt x="330874" y="609363"/>
                  </a:lnTo>
                  <a:lnTo>
                    <a:pt x="330911" y="609499"/>
                  </a:lnTo>
                  <a:lnTo>
                    <a:pt x="330953" y="609635"/>
                  </a:lnTo>
                  <a:lnTo>
                    <a:pt x="330968" y="609780"/>
                  </a:lnTo>
                  <a:lnTo>
                    <a:pt x="330919" y="610107"/>
                  </a:lnTo>
                  <a:lnTo>
                    <a:pt x="330874" y="610520"/>
                  </a:lnTo>
                  <a:lnTo>
                    <a:pt x="330840" y="610698"/>
                  </a:lnTo>
                  <a:lnTo>
                    <a:pt x="330753" y="610988"/>
                  </a:lnTo>
                  <a:lnTo>
                    <a:pt x="330613" y="611501"/>
                  </a:lnTo>
                  <a:lnTo>
                    <a:pt x="330020" y="612286"/>
                  </a:lnTo>
                  <a:lnTo>
                    <a:pt x="329797" y="612531"/>
                  </a:lnTo>
                  <a:lnTo>
                    <a:pt x="329487" y="612817"/>
                  </a:lnTo>
                  <a:lnTo>
                    <a:pt x="329332" y="613053"/>
                  </a:lnTo>
                  <a:lnTo>
                    <a:pt x="329239" y="613253"/>
                  </a:lnTo>
                  <a:lnTo>
                    <a:pt x="329156" y="613462"/>
                  </a:lnTo>
                  <a:lnTo>
                    <a:pt x="329084" y="613657"/>
                  </a:lnTo>
                  <a:lnTo>
                    <a:pt x="328990" y="613934"/>
                  </a:lnTo>
                  <a:lnTo>
                    <a:pt x="328842" y="614302"/>
                  </a:lnTo>
                  <a:lnTo>
                    <a:pt x="328735" y="614588"/>
                  </a:lnTo>
                  <a:lnTo>
                    <a:pt x="328442" y="615092"/>
                  </a:lnTo>
                  <a:lnTo>
                    <a:pt x="328389" y="615219"/>
                  </a:lnTo>
                  <a:lnTo>
                    <a:pt x="328347" y="615351"/>
                  </a:lnTo>
                  <a:lnTo>
                    <a:pt x="327860" y="615923"/>
                  </a:lnTo>
                  <a:lnTo>
                    <a:pt x="328211" y="616182"/>
                  </a:lnTo>
                  <a:lnTo>
                    <a:pt x="328260" y="616322"/>
                  </a:lnTo>
                  <a:lnTo>
                    <a:pt x="328287" y="616472"/>
                  </a:lnTo>
                  <a:lnTo>
                    <a:pt x="328355" y="616745"/>
                  </a:lnTo>
                  <a:lnTo>
                    <a:pt x="328374" y="616876"/>
                  </a:lnTo>
                  <a:lnTo>
                    <a:pt x="328211" y="617430"/>
                  </a:lnTo>
                  <a:lnTo>
                    <a:pt x="328072" y="617870"/>
                  </a:lnTo>
                  <a:lnTo>
                    <a:pt x="328019" y="618016"/>
                  </a:lnTo>
                  <a:lnTo>
                    <a:pt x="327958" y="618161"/>
                  </a:lnTo>
                  <a:lnTo>
                    <a:pt x="327856" y="618424"/>
                  </a:lnTo>
                  <a:lnTo>
                    <a:pt x="327777" y="618656"/>
                  </a:lnTo>
                  <a:lnTo>
                    <a:pt x="327698" y="618969"/>
                  </a:lnTo>
                  <a:lnTo>
                    <a:pt x="327580" y="619369"/>
                  </a:lnTo>
                  <a:lnTo>
                    <a:pt x="327429" y="619982"/>
                  </a:lnTo>
                  <a:lnTo>
                    <a:pt x="327426" y="620141"/>
                  </a:lnTo>
                  <a:lnTo>
                    <a:pt x="327486" y="620603"/>
                  </a:lnTo>
                  <a:lnTo>
                    <a:pt x="327494" y="620862"/>
                  </a:lnTo>
                  <a:lnTo>
                    <a:pt x="327067" y="621462"/>
                  </a:lnTo>
                  <a:lnTo>
                    <a:pt x="327025" y="621593"/>
                  </a:lnTo>
                  <a:lnTo>
                    <a:pt x="326999" y="621734"/>
                  </a:lnTo>
                  <a:lnTo>
                    <a:pt x="326987" y="621879"/>
                  </a:lnTo>
                  <a:lnTo>
                    <a:pt x="326980" y="622020"/>
                  </a:lnTo>
                  <a:lnTo>
                    <a:pt x="326980" y="622147"/>
                  </a:lnTo>
                  <a:lnTo>
                    <a:pt x="326987" y="622279"/>
                  </a:lnTo>
                  <a:lnTo>
                    <a:pt x="327025" y="622537"/>
                  </a:lnTo>
                  <a:lnTo>
                    <a:pt x="327082" y="622819"/>
                  </a:lnTo>
                  <a:lnTo>
                    <a:pt x="327161" y="623128"/>
                  </a:lnTo>
                  <a:lnTo>
                    <a:pt x="327218" y="623268"/>
                  </a:lnTo>
                  <a:lnTo>
                    <a:pt x="327346" y="623468"/>
                  </a:lnTo>
                  <a:lnTo>
                    <a:pt x="327592" y="623713"/>
                  </a:lnTo>
                  <a:lnTo>
                    <a:pt x="327932" y="624354"/>
                  </a:lnTo>
                  <a:lnTo>
                    <a:pt x="327943" y="624549"/>
                  </a:lnTo>
                  <a:lnTo>
                    <a:pt x="327909" y="625075"/>
                  </a:lnTo>
                  <a:lnTo>
                    <a:pt x="327845" y="625244"/>
                  </a:lnTo>
                  <a:lnTo>
                    <a:pt x="327603" y="625525"/>
                  </a:lnTo>
                  <a:lnTo>
                    <a:pt x="327267" y="625811"/>
                  </a:lnTo>
                  <a:lnTo>
                    <a:pt x="327331" y="626120"/>
                  </a:lnTo>
                  <a:lnTo>
                    <a:pt x="327335" y="626270"/>
                  </a:lnTo>
                  <a:lnTo>
                    <a:pt x="327327" y="626560"/>
                  </a:lnTo>
                  <a:lnTo>
                    <a:pt x="327331" y="626710"/>
                  </a:lnTo>
                  <a:lnTo>
                    <a:pt x="327373" y="626955"/>
                  </a:lnTo>
                  <a:lnTo>
                    <a:pt x="327490" y="627559"/>
                  </a:lnTo>
                  <a:lnTo>
                    <a:pt x="327441" y="627863"/>
                  </a:lnTo>
                  <a:lnTo>
                    <a:pt x="327448" y="628013"/>
                  </a:lnTo>
                  <a:lnTo>
                    <a:pt x="327467" y="628167"/>
                  </a:lnTo>
                  <a:lnTo>
                    <a:pt x="327520" y="628472"/>
                  </a:lnTo>
                  <a:lnTo>
                    <a:pt x="327584" y="629025"/>
                  </a:lnTo>
                  <a:lnTo>
                    <a:pt x="327588" y="629161"/>
                  </a:lnTo>
                  <a:lnTo>
                    <a:pt x="327584" y="629293"/>
                  </a:lnTo>
                  <a:lnTo>
                    <a:pt x="327562" y="629457"/>
                  </a:lnTo>
                  <a:lnTo>
                    <a:pt x="327520" y="629620"/>
                  </a:lnTo>
                  <a:lnTo>
                    <a:pt x="327471" y="629779"/>
                  </a:lnTo>
                  <a:lnTo>
                    <a:pt x="327429" y="629943"/>
                  </a:lnTo>
                  <a:lnTo>
                    <a:pt x="327403" y="630106"/>
                  </a:lnTo>
                  <a:lnTo>
                    <a:pt x="327407" y="630251"/>
                  </a:lnTo>
                  <a:lnTo>
                    <a:pt x="327422" y="630397"/>
                  </a:lnTo>
                  <a:lnTo>
                    <a:pt x="327463" y="630692"/>
                  </a:lnTo>
                  <a:lnTo>
                    <a:pt x="327475" y="630837"/>
                  </a:lnTo>
                  <a:lnTo>
                    <a:pt x="327490" y="631128"/>
                  </a:lnTo>
                  <a:lnTo>
                    <a:pt x="327494" y="631568"/>
                  </a:lnTo>
                  <a:lnTo>
                    <a:pt x="327486" y="631836"/>
                  </a:lnTo>
                  <a:lnTo>
                    <a:pt x="327482" y="632126"/>
                  </a:lnTo>
                  <a:lnTo>
                    <a:pt x="327505" y="632576"/>
                  </a:lnTo>
                  <a:lnTo>
                    <a:pt x="327554" y="632707"/>
                  </a:lnTo>
                  <a:lnTo>
                    <a:pt x="327800" y="633198"/>
                  </a:lnTo>
                  <a:lnTo>
                    <a:pt x="327735" y="633334"/>
                  </a:lnTo>
                  <a:lnTo>
                    <a:pt x="327584" y="633475"/>
                  </a:lnTo>
                  <a:lnTo>
                    <a:pt x="327380" y="633606"/>
                  </a:lnTo>
                  <a:lnTo>
                    <a:pt x="327157" y="633711"/>
                  </a:lnTo>
                  <a:lnTo>
                    <a:pt x="326953" y="633774"/>
                  </a:lnTo>
                  <a:lnTo>
                    <a:pt x="326674" y="633824"/>
                  </a:lnTo>
                  <a:lnTo>
                    <a:pt x="326390" y="633475"/>
                  </a:lnTo>
                  <a:lnTo>
                    <a:pt x="326194" y="633139"/>
                  </a:lnTo>
                  <a:lnTo>
                    <a:pt x="326126" y="632957"/>
                  </a:lnTo>
                  <a:lnTo>
                    <a:pt x="326005" y="632707"/>
                  </a:lnTo>
                  <a:lnTo>
                    <a:pt x="325865" y="632508"/>
                  </a:lnTo>
                  <a:lnTo>
                    <a:pt x="325810" y="632371"/>
                  </a:lnTo>
                  <a:lnTo>
                    <a:pt x="325786" y="632231"/>
                  </a:lnTo>
                  <a:lnTo>
                    <a:pt x="325548" y="631808"/>
                  </a:lnTo>
                  <a:lnTo>
                    <a:pt x="325340" y="631477"/>
                  </a:lnTo>
                  <a:lnTo>
                    <a:pt x="325213" y="631322"/>
                  </a:lnTo>
                  <a:lnTo>
                    <a:pt x="325028" y="631050"/>
                  </a:lnTo>
                  <a:lnTo>
                    <a:pt x="324903" y="630810"/>
                  </a:lnTo>
                  <a:lnTo>
                    <a:pt x="324850" y="630664"/>
                  </a:lnTo>
                  <a:lnTo>
                    <a:pt x="323985" y="630133"/>
                  </a:lnTo>
                  <a:lnTo>
                    <a:pt x="323479" y="630219"/>
                  </a:lnTo>
                  <a:lnTo>
                    <a:pt x="323309" y="630301"/>
                  </a:lnTo>
                  <a:lnTo>
                    <a:pt x="323169" y="630383"/>
                  </a:lnTo>
                  <a:lnTo>
                    <a:pt x="322838" y="630687"/>
                  </a:lnTo>
                  <a:lnTo>
                    <a:pt x="322644" y="631036"/>
                  </a:lnTo>
                  <a:lnTo>
                    <a:pt x="322553" y="631345"/>
                  </a:lnTo>
                  <a:lnTo>
                    <a:pt x="322377" y="631776"/>
                  </a:lnTo>
                  <a:lnTo>
                    <a:pt x="322334" y="631922"/>
                  </a:lnTo>
                  <a:lnTo>
                    <a:pt x="322345" y="632281"/>
                  </a:lnTo>
                  <a:lnTo>
                    <a:pt x="322421" y="632603"/>
                  </a:lnTo>
                  <a:lnTo>
                    <a:pt x="322455" y="633148"/>
                  </a:lnTo>
                  <a:lnTo>
                    <a:pt x="322543" y="633643"/>
                  </a:lnTo>
                  <a:lnTo>
                    <a:pt x="322561" y="633965"/>
                  </a:lnTo>
                  <a:lnTo>
                    <a:pt x="322561" y="634178"/>
                  </a:lnTo>
                  <a:lnTo>
                    <a:pt x="322553" y="634401"/>
                  </a:lnTo>
                  <a:lnTo>
                    <a:pt x="322508" y="634851"/>
                  </a:lnTo>
                  <a:lnTo>
                    <a:pt x="322455" y="635186"/>
                  </a:lnTo>
                  <a:lnTo>
                    <a:pt x="322466" y="635359"/>
                  </a:lnTo>
                  <a:lnTo>
                    <a:pt x="322528" y="635608"/>
                  </a:lnTo>
                  <a:lnTo>
                    <a:pt x="322451" y="636303"/>
                  </a:lnTo>
                  <a:lnTo>
                    <a:pt x="322436" y="636526"/>
                  </a:lnTo>
                  <a:lnTo>
                    <a:pt x="322430" y="636753"/>
                  </a:lnTo>
                  <a:lnTo>
                    <a:pt x="322430" y="636884"/>
                  </a:lnTo>
                  <a:lnTo>
                    <a:pt x="322445" y="637266"/>
                  </a:lnTo>
                  <a:lnTo>
                    <a:pt x="322430" y="637561"/>
                  </a:lnTo>
                  <a:lnTo>
                    <a:pt x="322173" y="638365"/>
                  </a:lnTo>
                  <a:lnTo>
                    <a:pt x="322154" y="638705"/>
                  </a:lnTo>
                  <a:lnTo>
                    <a:pt x="321462" y="640189"/>
                  </a:lnTo>
                  <a:lnTo>
                    <a:pt x="321289" y="640498"/>
                  </a:lnTo>
                  <a:lnTo>
                    <a:pt x="321145" y="640703"/>
                  </a:lnTo>
                  <a:lnTo>
                    <a:pt x="320937" y="641011"/>
                  </a:lnTo>
                  <a:lnTo>
                    <a:pt x="320843" y="641229"/>
                  </a:lnTo>
                  <a:lnTo>
                    <a:pt x="320767" y="641461"/>
                  </a:lnTo>
                  <a:lnTo>
                    <a:pt x="320699" y="641697"/>
                  </a:lnTo>
                  <a:lnTo>
                    <a:pt x="320575" y="642187"/>
                  </a:lnTo>
                  <a:lnTo>
                    <a:pt x="320401" y="642514"/>
                  </a:lnTo>
                  <a:lnTo>
                    <a:pt x="320091" y="643000"/>
                  </a:lnTo>
                  <a:lnTo>
                    <a:pt x="319970" y="643186"/>
                  </a:lnTo>
                  <a:lnTo>
                    <a:pt x="319694" y="643599"/>
                  </a:lnTo>
                  <a:lnTo>
                    <a:pt x="319528" y="643826"/>
                  </a:lnTo>
                  <a:lnTo>
                    <a:pt x="319294" y="644181"/>
                  </a:lnTo>
                  <a:lnTo>
                    <a:pt x="319026" y="644662"/>
                  </a:lnTo>
                  <a:lnTo>
                    <a:pt x="318644" y="645211"/>
                  </a:lnTo>
                  <a:lnTo>
                    <a:pt x="318478" y="645397"/>
                  </a:lnTo>
                  <a:lnTo>
                    <a:pt x="318313" y="645570"/>
                  </a:lnTo>
                  <a:lnTo>
                    <a:pt x="318041" y="645792"/>
                  </a:lnTo>
                  <a:lnTo>
                    <a:pt x="316994" y="646646"/>
                  </a:lnTo>
                  <a:lnTo>
                    <a:pt x="316787" y="646755"/>
                  </a:lnTo>
                  <a:lnTo>
                    <a:pt x="316575" y="646859"/>
                  </a:lnTo>
                  <a:lnTo>
                    <a:pt x="316167" y="647073"/>
                  </a:lnTo>
                  <a:lnTo>
                    <a:pt x="315876" y="647236"/>
                  </a:lnTo>
                  <a:lnTo>
                    <a:pt x="315264" y="647450"/>
                  </a:lnTo>
                  <a:lnTo>
                    <a:pt x="314782" y="647695"/>
                  </a:lnTo>
                  <a:lnTo>
                    <a:pt x="314544" y="647677"/>
                  </a:lnTo>
                  <a:lnTo>
                    <a:pt x="314400" y="647690"/>
                  </a:lnTo>
                  <a:lnTo>
                    <a:pt x="314256" y="647713"/>
                  </a:lnTo>
                  <a:lnTo>
                    <a:pt x="313954" y="647804"/>
                  </a:lnTo>
                  <a:lnTo>
                    <a:pt x="313614" y="647931"/>
                  </a:lnTo>
                  <a:lnTo>
                    <a:pt x="313478" y="647958"/>
                  </a:lnTo>
                  <a:lnTo>
                    <a:pt x="313338" y="647976"/>
                  </a:lnTo>
                  <a:lnTo>
                    <a:pt x="313059" y="648013"/>
                  </a:lnTo>
                  <a:lnTo>
                    <a:pt x="312813" y="648076"/>
                  </a:lnTo>
                  <a:lnTo>
                    <a:pt x="312488" y="648199"/>
                  </a:lnTo>
                  <a:lnTo>
                    <a:pt x="312315" y="648208"/>
                  </a:lnTo>
                  <a:lnTo>
                    <a:pt x="312186" y="648181"/>
                  </a:lnTo>
                  <a:lnTo>
                    <a:pt x="311986" y="648117"/>
                  </a:lnTo>
                  <a:lnTo>
                    <a:pt x="311793" y="648026"/>
                  </a:lnTo>
                  <a:lnTo>
                    <a:pt x="311194" y="648162"/>
                  </a:lnTo>
                  <a:lnTo>
                    <a:pt x="310521" y="647840"/>
                  </a:lnTo>
                  <a:lnTo>
                    <a:pt x="310049" y="647785"/>
                  </a:lnTo>
                  <a:lnTo>
                    <a:pt x="309732" y="647654"/>
                  </a:lnTo>
                  <a:lnTo>
                    <a:pt x="308987" y="647286"/>
                  </a:lnTo>
                  <a:lnTo>
                    <a:pt x="308965" y="647136"/>
                  </a:lnTo>
                  <a:lnTo>
                    <a:pt x="308965" y="646982"/>
                  </a:lnTo>
                  <a:lnTo>
                    <a:pt x="309195" y="646455"/>
                  </a:lnTo>
                  <a:lnTo>
                    <a:pt x="309369" y="646374"/>
                  </a:lnTo>
                  <a:lnTo>
                    <a:pt x="309554" y="646278"/>
                  </a:lnTo>
                  <a:lnTo>
                    <a:pt x="309992" y="645992"/>
                  </a:lnTo>
                  <a:lnTo>
                    <a:pt x="310740" y="645030"/>
                  </a:lnTo>
                  <a:lnTo>
                    <a:pt x="311234" y="644426"/>
                  </a:lnTo>
                  <a:lnTo>
                    <a:pt x="311307" y="644253"/>
                  </a:lnTo>
                  <a:lnTo>
                    <a:pt x="311351" y="644122"/>
                  </a:lnTo>
                  <a:lnTo>
                    <a:pt x="311405" y="643990"/>
                  </a:lnTo>
                  <a:lnTo>
                    <a:pt x="311492" y="643849"/>
                  </a:lnTo>
                  <a:lnTo>
                    <a:pt x="311903" y="643386"/>
                  </a:lnTo>
                  <a:lnTo>
                    <a:pt x="312141" y="642764"/>
                  </a:lnTo>
                  <a:lnTo>
                    <a:pt x="312107" y="642614"/>
                  </a:lnTo>
                  <a:lnTo>
                    <a:pt x="312088" y="642473"/>
                  </a:lnTo>
                  <a:lnTo>
                    <a:pt x="312220" y="642187"/>
                  </a:lnTo>
                  <a:lnTo>
                    <a:pt x="312254" y="642042"/>
                  </a:lnTo>
                  <a:lnTo>
                    <a:pt x="312250" y="641897"/>
                  </a:lnTo>
                  <a:lnTo>
                    <a:pt x="312258" y="641652"/>
                  </a:lnTo>
                  <a:lnTo>
                    <a:pt x="312322" y="641143"/>
                  </a:lnTo>
                  <a:lnTo>
                    <a:pt x="312402" y="640449"/>
                  </a:lnTo>
                  <a:lnTo>
                    <a:pt x="312470" y="640153"/>
                  </a:lnTo>
                  <a:lnTo>
                    <a:pt x="312522" y="639749"/>
                  </a:lnTo>
                  <a:lnTo>
                    <a:pt x="312587" y="639136"/>
                  </a:lnTo>
                  <a:lnTo>
                    <a:pt x="312428" y="638755"/>
                  </a:lnTo>
                  <a:lnTo>
                    <a:pt x="312394" y="638396"/>
                  </a:lnTo>
                  <a:lnTo>
                    <a:pt x="312364" y="638224"/>
                  </a:lnTo>
                  <a:lnTo>
                    <a:pt x="312311" y="637974"/>
                  </a:lnTo>
                  <a:lnTo>
                    <a:pt x="312161" y="637270"/>
                  </a:lnTo>
                  <a:lnTo>
                    <a:pt x="311895" y="636762"/>
                  </a:lnTo>
                  <a:lnTo>
                    <a:pt x="311854" y="636635"/>
                  </a:lnTo>
                  <a:lnTo>
                    <a:pt x="311820" y="636507"/>
                  </a:lnTo>
                  <a:lnTo>
                    <a:pt x="311744" y="636253"/>
                  </a:lnTo>
                  <a:lnTo>
                    <a:pt x="311638" y="635999"/>
                  </a:lnTo>
                  <a:lnTo>
                    <a:pt x="311570" y="635827"/>
                  </a:lnTo>
                  <a:lnTo>
                    <a:pt x="311521" y="635681"/>
                  </a:lnTo>
                  <a:lnTo>
                    <a:pt x="311432" y="635382"/>
                  </a:lnTo>
                  <a:lnTo>
                    <a:pt x="311383" y="635236"/>
                  </a:lnTo>
                  <a:lnTo>
                    <a:pt x="311281" y="635055"/>
                  </a:lnTo>
                  <a:lnTo>
                    <a:pt x="311092" y="634773"/>
                  </a:lnTo>
                  <a:lnTo>
                    <a:pt x="310842" y="634387"/>
                  </a:lnTo>
                  <a:lnTo>
                    <a:pt x="310313" y="633892"/>
                  </a:lnTo>
                  <a:lnTo>
                    <a:pt x="310113" y="633438"/>
                  </a:lnTo>
                  <a:lnTo>
                    <a:pt x="309592" y="632971"/>
                  </a:lnTo>
                  <a:lnTo>
                    <a:pt x="308485" y="633021"/>
                  </a:lnTo>
                  <a:lnTo>
                    <a:pt x="307961" y="633498"/>
                  </a:lnTo>
                  <a:lnTo>
                    <a:pt x="307644" y="633901"/>
                  </a:lnTo>
                  <a:lnTo>
                    <a:pt x="307508" y="633978"/>
                  </a:lnTo>
                  <a:lnTo>
                    <a:pt x="307379" y="634019"/>
                  </a:lnTo>
                  <a:lnTo>
                    <a:pt x="306941" y="634296"/>
                  </a:lnTo>
                  <a:lnTo>
                    <a:pt x="306272" y="634678"/>
                  </a:lnTo>
                  <a:lnTo>
                    <a:pt x="305981" y="634773"/>
                  </a:lnTo>
                  <a:lnTo>
                    <a:pt x="305426" y="634900"/>
                  </a:lnTo>
                  <a:lnTo>
                    <a:pt x="304946" y="634987"/>
                  </a:lnTo>
                  <a:lnTo>
                    <a:pt x="304702" y="634973"/>
                  </a:lnTo>
                  <a:lnTo>
                    <a:pt x="304543" y="634955"/>
                  </a:lnTo>
                  <a:lnTo>
                    <a:pt x="304313" y="634914"/>
                  </a:lnTo>
                  <a:lnTo>
                    <a:pt x="304024" y="634837"/>
                  </a:lnTo>
                  <a:lnTo>
                    <a:pt x="303893" y="634832"/>
                  </a:lnTo>
                  <a:lnTo>
                    <a:pt x="303478" y="634855"/>
                  </a:lnTo>
                  <a:lnTo>
                    <a:pt x="303232" y="634791"/>
                  </a:lnTo>
                  <a:lnTo>
                    <a:pt x="303062" y="634764"/>
                  </a:lnTo>
                  <a:lnTo>
                    <a:pt x="302745" y="634678"/>
                  </a:lnTo>
                  <a:lnTo>
                    <a:pt x="302356" y="634505"/>
                  </a:lnTo>
                  <a:lnTo>
                    <a:pt x="301944" y="634356"/>
                  </a:lnTo>
                  <a:lnTo>
                    <a:pt x="301725" y="634247"/>
                  </a:lnTo>
                  <a:lnTo>
                    <a:pt x="300929" y="633879"/>
                  </a:lnTo>
                  <a:lnTo>
                    <a:pt x="300664" y="633788"/>
                  </a:lnTo>
                  <a:lnTo>
                    <a:pt x="300449" y="633738"/>
                  </a:lnTo>
                  <a:lnTo>
                    <a:pt x="300230" y="633697"/>
                  </a:lnTo>
                  <a:lnTo>
                    <a:pt x="299557" y="633561"/>
                  </a:lnTo>
                  <a:lnTo>
                    <a:pt x="299308" y="633533"/>
                  </a:lnTo>
                  <a:lnTo>
                    <a:pt x="299142" y="633502"/>
                  </a:lnTo>
                  <a:lnTo>
                    <a:pt x="298998" y="633452"/>
                  </a:lnTo>
                  <a:lnTo>
                    <a:pt x="298636" y="633348"/>
                  </a:lnTo>
                  <a:lnTo>
                    <a:pt x="298262" y="633175"/>
                  </a:lnTo>
                  <a:lnTo>
                    <a:pt x="296944" y="632780"/>
                  </a:lnTo>
                  <a:lnTo>
                    <a:pt x="296680" y="632548"/>
                  </a:lnTo>
                  <a:lnTo>
                    <a:pt x="296461" y="632262"/>
                  </a:lnTo>
                  <a:lnTo>
                    <a:pt x="296272" y="632158"/>
                  </a:lnTo>
                  <a:lnTo>
                    <a:pt x="296003" y="632054"/>
                  </a:lnTo>
                  <a:lnTo>
                    <a:pt x="295671" y="631872"/>
                  </a:lnTo>
                  <a:lnTo>
                    <a:pt x="295407" y="631758"/>
                  </a:lnTo>
                  <a:lnTo>
                    <a:pt x="295176" y="631718"/>
                  </a:lnTo>
                  <a:lnTo>
                    <a:pt x="294700" y="631736"/>
                  </a:lnTo>
                  <a:lnTo>
                    <a:pt x="294471" y="631695"/>
                  </a:lnTo>
                  <a:lnTo>
                    <a:pt x="294330" y="631681"/>
                  </a:lnTo>
                  <a:lnTo>
                    <a:pt x="293904" y="631681"/>
                  </a:lnTo>
                  <a:lnTo>
                    <a:pt x="293730" y="631668"/>
                  </a:lnTo>
                  <a:lnTo>
                    <a:pt x="293583" y="631622"/>
                  </a:lnTo>
                  <a:lnTo>
                    <a:pt x="293145" y="631418"/>
                  </a:lnTo>
                  <a:lnTo>
                    <a:pt x="292948" y="631368"/>
                  </a:lnTo>
                  <a:lnTo>
                    <a:pt x="292759" y="631336"/>
                  </a:lnTo>
                  <a:lnTo>
                    <a:pt x="292487" y="631277"/>
                  </a:lnTo>
                  <a:lnTo>
                    <a:pt x="291887" y="631046"/>
                  </a:lnTo>
                  <a:lnTo>
                    <a:pt x="291554" y="630773"/>
                  </a:lnTo>
                  <a:lnTo>
                    <a:pt x="291150" y="630487"/>
                  </a:lnTo>
                  <a:lnTo>
                    <a:pt x="290742" y="630455"/>
                  </a:lnTo>
                  <a:lnTo>
                    <a:pt x="290428" y="630147"/>
                  </a:lnTo>
                  <a:lnTo>
                    <a:pt x="289625" y="629652"/>
                  </a:lnTo>
                  <a:lnTo>
                    <a:pt x="289409" y="629570"/>
                  </a:lnTo>
                  <a:lnTo>
                    <a:pt x="289190" y="629466"/>
                  </a:lnTo>
                  <a:lnTo>
                    <a:pt x="288854" y="629275"/>
                  </a:lnTo>
                  <a:lnTo>
                    <a:pt x="288216" y="629152"/>
                  </a:lnTo>
                  <a:lnTo>
                    <a:pt x="287853" y="629175"/>
                  </a:lnTo>
                  <a:lnTo>
                    <a:pt x="287679" y="629157"/>
                  </a:lnTo>
                  <a:lnTo>
                    <a:pt x="287426" y="629098"/>
                  </a:lnTo>
                  <a:lnTo>
                    <a:pt x="287265" y="629053"/>
                  </a:lnTo>
                  <a:lnTo>
                    <a:pt x="286456" y="628594"/>
                  </a:lnTo>
                  <a:lnTo>
                    <a:pt x="286305" y="628580"/>
                  </a:lnTo>
                  <a:lnTo>
                    <a:pt x="286177" y="628589"/>
                  </a:lnTo>
                  <a:lnTo>
                    <a:pt x="285478" y="628671"/>
                  </a:lnTo>
                  <a:lnTo>
                    <a:pt x="284883" y="628366"/>
                  </a:lnTo>
                  <a:lnTo>
                    <a:pt x="284749" y="628313"/>
                  </a:lnTo>
                  <a:lnTo>
                    <a:pt x="284337" y="628172"/>
                  </a:lnTo>
                  <a:lnTo>
                    <a:pt x="283706" y="627872"/>
                  </a:lnTo>
                  <a:lnTo>
                    <a:pt x="283027" y="627795"/>
                  </a:lnTo>
                  <a:lnTo>
                    <a:pt x="282797" y="627663"/>
                  </a:lnTo>
                  <a:lnTo>
                    <a:pt x="282547" y="627550"/>
                  </a:lnTo>
                  <a:lnTo>
                    <a:pt x="282419" y="627495"/>
                  </a:lnTo>
                  <a:lnTo>
                    <a:pt x="282290" y="627445"/>
                  </a:lnTo>
                  <a:lnTo>
                    <a:pt x="282162" y="627404"/>
                  </a:lnTo>
                  <a:lnTo>
                    <a:pt x="282030" y="627377"/>
                  </a:lnTo>
                  <a:lnTo>
                    <a:pt x="281894" y="627354"/>
                  </a:lnTo>
                  <a:lnTo>
                    <a:pt x="281758" y="627341"/>
                  </a:lnTo>
                  <a:lnTo>
                    <a:pt x="281274" y="627309"/>
                  </a:lnTo>
                  <a:lnTo>
                    <a:pt x="281059" y="627309"/>
                  </a:lnTo>
                  <a:lnTo>
                    <a:pt x="280095" y="627627"/>
                  </a:lnTo>
                  <a:lnTo>
                    <a:pt x="279959" y="627604"/>
                  </a:lnTo>
                  <a:lnTo>
                    <a:pt x="279726" y="627100"/>
                  </a:lnTo>
                  <a:lnTo>
                    <a:pt x="279424" y="626819"/>
                  </a:lnTo>
                  <a:lnTo>
                    <a:pt x="279073" y="626483"/>
                  </a:lnTo>
                  <a:lnTo>
                    <a:pt x="278933" y="626256"/>
                  </a:lnTo>
                  <a:lnTo>
                    <a:pt x="278778" y="625852"/>
                  </a:lnTo>
                  <a:lnTo>
                    <a:pt x="278230" y="625212"/>
                  </a:lnTo>
                  <a:lnTo>
                    <a:pt x="277932" y="625065"/>
                  </a:lnTo>
                  <a:lnTo>
                    <a:pt x="277713" y="624953"/>
                  </a:lnTo>
                  <a:lnTo>
                    <a:pt x="277509" y="624858"/>
                  </a:lnTo>
                  <a:lnTo>
                    <a:pt x="277316" y="624758"/>
                  </a:lnTo>
                  <a:lnTo>
                    <a:pt x="277157" y="624640"/>
                  </a:lnTo>
                  <a:lnTo>
                    <a:pt x="277059" y="624503"/>
                  </a:lnTo>
                  <a:lnTo>
                    <a:pt x="277036" y="624376"/>
                  </a:lnTo>
                  <a:lnTo>
                    <a:pt x="277052" y="624236"/>
                  </a:lnTo>
                  <a:lnTo>
                    <a:pt x="277074" y="624090"/>
                  </a:lnTo>
                  <a:lnTo>
                    <a:pt x="277089" y="623950"/>
                  </a:lnTo>
                  <a:lnTo>
                    <a:pt x="277067" y="623822"/>
                  </a:lnTo>
                  <a:lnTo>
                    <a:pt x="276968" y="623686"/>
                  </a:lnTo>
                  <a:lnTo>
                    <a:pt x="276806" y="623577"/>
                  </a:lnTo>
                  <a:lnTo>
                    <a:pt x="276407" y="623386"/>
                  </a:lnTo>
                  <a:lnTo>
                    <a:pt x="276224" y="623273"/>
                  </a:lnTo>
                  <a:lnTo>
                    <a:pt x="276078" y="623160"/>
                  </a:lnTo>
                  <a:lnTo>
                    <a:pt x="275933" y="623037"/>
                  </a:lnTo>
                  <a:lnTo>
                    <a:pt x="275795" y="622915"/>
                  </a:lnTo>
                  <a:lnTo>
                    <a:pt x="275659" y="622787"/>
                  </a:lnTo>
                  <a:lnTo>
                    <a:pt x="274484" y="622202"/>
                  </a:lnTo>
                  <a:lnTo>
                    <a:pt x="274276" y="622070"/>
                  </a:lnTo>
                  <a:lnTo>
                    <a:pt x="274019" y="621888"/>
                  </a:lnTo>
                  <a:lnTo>
                    <a:pt x="272256" y="621085"/>
                  </a:lnTo>
                  <a:lnTo>
                    <a:pt x="271810" y="620962"/>
                  </a:lnTo>
                  <a:lnTo>
                    <a:pt x="271678" y="620958"/>
                  </a:lnTo>
                  <a:lnTo>
                    <a:pt x="270922" y="621035"/>
                  </a:lnTo>
                  <a:lnTo>
                    <a:pt x="270737" y="621008"/>
                  </a:lnTo>
                  <a:lnTo>
                    <a:pt x="270446" y="620976"/>
                  </a:lnTo>
                  <a:lnTo>
                    <a:pt x="270182" y="620958"/>
                  </a:lnTo>
                  <a:lnTo>
                    <a:pt x="269910" y="620948"/>
                  </a:lnTo>
                  <a:lnTo>
                    <a:pt x="269275" y="620921"/>
                  </a:lnTo>
                  <a:lnTo>
                    <a:pt x="269031" y="620853"/>
                  </a:lnTo>
                  <a:lnTo>
                    <a:pt x="268649" y="620726"/>
                  </a:lnTo>
                  <a:lnTo>
                    <a:pt x="268256" y="620853"/>
                  </a:lnTo>
                  <a:lnTo>
                    <a:pt x="268086" y="620939"/>
                  </a:lnTo>
                  <a:lnTo>
                    <a:pt x="266216" y="622124"/>
                  </a:lnTo>
                  <a:lnTo>
                    <a:pt x="265851" y="622560"/>
                  </a:lnTo>
                  <a:lnTo>
                    <a:pt x="265513" y="622946"/>
                  </a:lnTo>
                  <a:lnTo>
                    <a:pt x="265386" y="622933"/>
                  </a:lnTo>
                  <a:lnTo>
                    <a:pt x="264060" y="623373"/>
                  </a:lnTo>
                  <a:lnTo>
                    <a:pt x="263218" y="623341"/>
                  </a:lnTo>
                  <a:lnTo>
                    <a:pt x="262666" y="623609"/>
                  </a:lnTo>
                  <a:lnTo>
                    <a:pt x="262031" y="623563"/>
                  </a:lnTo>
                  <a:lnTo>
                    <a:pt x="261783" y="623509"/>
                  </a:lnTo>
                  <a:lnTo>
                    <a:pt x="261526" y="623536"/>
                  </a:lnTo>
                  <a:lnTo>
                    <a:pt x="261179" y="623695"/>
                  </a:lnTo>
                  <a:lnTo>
                    <a:pt x="260986" y="623777"/>
                  </a:lnTo>
                  <a:lnTo>
                    <a:pt x="260725" y="623868"/>
                  </a:lnTo>
                  <a:lnTo>
                    <a:pt x="260427" y="623977"/>
                  </a:lnTo>
                  <a:lnTo>
                    <a:pt x="260117" y="624099"/>
                  </a:lnTo>
                  <a:lnTo>
                    <a:pt x="259913" y="624290"/>
                  </a:lnTo>
                  <a:lnTo>
                    <a:pt x="259592" y="624485"/>
                  </a:lnTo>
                  <a:lnTo>
                    <a:pt x="259414" y="624562"/>
                  </a:lnTo>
                  <a:lnTo>
                    <a:pt x="259184" y="624685"/>
                  </a:lnTo>
                  <a:lnTo>
                    <a:pt x="258972" y="624817"/>
                  </a:lnTo>
                  <a:lnTo>
                    <a:pt x="258791" y="624958"/>
                  </a:lnTo>
                  <a:lnTo>
                    <a:pt x="258534" y="625189"/>
                  </a:lnTo>
                  <a:lnTo>
                    <a:pt x="258297" y="625416"/>
                  </a:lnTo>
                  <a:lnTo>
                    <a:pt x="258069" y="625652"/>
                  </a:lnTo>
                  <a:lnTo>
                    <a:pt x="257840" y="625924"/>
                  </a:lnTo>
                  <a:lnTo>
                    <a:pt x="257719" y="626074"/>
                  </a:lnTo>
                  <a:lnTo>
                    <a:pt x="257466" y="626378"/>
                  </a:lnTo>
                  <a:lnTo>
                    <a:pt x="257262" y="626583"/>
                  </a:lnTo>
                  <a:lnTo>
                    <a:pt x="256102" y="627173"/>
                  </a:lnTo>
                  <a:lnTo>
                    <a:pt x="255913" y="627309"/>
                  </a:lnTo>
                  <a:lnTo>
                    <a:pt x="255687" y="627495"/>
                  </a:lnTo>
                  <a:lnTo>
                    <a:pt x="255367" y="627790"/>
                  </a:lnTo>
                  <a:lnTo>
                    <a:pt x="255165" y="627967"/>
                  </a:lnTo>
                  <a:lnTo>
                    <a:pt x="254781" y="628344"/>
                  </a:lnTo>
                  <a:lnTo>
                    <a:pt x="254513" y="628662"/>
                  </a:lnTo>
                  <a:lnTo>
                    <a:pt x="254048" y="629021"/>
                  </a:lnTo>
                  <a:lnTo>
                    <a:pt x="253848" y="629402"/>
                  </a:lnTo>
                  <a:lnTo>
                    <a:pt x="253735" y="629652"/>
                  </a:lnTo>
                  <a:lnTo>
                    <a:pt x="253606" y="629897"/>
                  </a:lnTo>
                  <a:lnTo>
                    <a:pt x="253508" y="630038"/>
                  </a:lnTo>
                  <a:lnTo>
                    <a:pt x="253395" y="630169"/>
                  </a:lnTo>
                  <a:lnTo>
                    <a:pt x="253164" y="630428"/>
                  </a:lnTo>
                  <a:lnTo>
                    <a:pt x="253058" y="630565"/>
                  </a:lnTo>
                  <a:lnTo>
                    <a:pt x="252930" y="630741"/>
                  </a:lnTo>
                  <a:lnTo>
                    <a:pt x="252752" y="631018"/>
                  </a:lnTo>
                  <a:lnTo>
                    <a:pt x="252545" y="631386"/>
                  </a:lnTo>
                  <a:lnTo>
                    <a:pt x="252359" y="631758"/>
                  </a:lnTo>
                  <a:lnTo>
                    <a:pt x="252254" y="632008"/>
                  </a:lnTo>
                  <a:lnTo>
                    <a:pt x="252140" y="632253"/>
                  </a:lnTo>
                  <a:lnTo>
                    <a:pt x="252051" y="632403"/>
                  </a:lnTo>
                  <a:lnTo>
                    <a:pt x="251756" y="632830"/>
                  </a:lnTo>
                  <a:lnTo>
                    <a:pt x="251668" y="632975"/>
                  </a:lnTo>
                  <a:lnTo>
                    <a:pt x="251594" y="633116"/>
                  </a:lnTo>
                  <a:lnTo>
                    <a:pt x="251454" y="633406"/>
                  </a:lnTo>
                  <a:lnTo>
                    <a:pt x="251390" y="633552"/>
                  </a:lnTo>
                  <a:lnTo>
                    <a:pt x="251333" y="633702"/>
                  </a:lnTo>
                  <a:lnTo>
                    <a:pt x="251280" y="633870"/>
                  </a:lnTo>
                  <a:lnTo>
                    <a:pt x="251237" y="634042"/>
                  </a:lnTo>
                  <a:lnTo>
                    <a:pt x="251203" y="634219"/>
                  </a:lnTo>
                  <a:lnTo>
                    <a:pt x="251091" y="634732"/>
                  </a:lnTo>
                  <a:lnTo>
                    <a:pt x="251004" y="635068"/>
                  </a:lnTo>
                  <a:lnTo>
                    <a:pt x="250895" y="635550"/>
                  </a:lnTo>
                  <a:lnTo>
                    <a:pt x="250842" y="635854"/>
                  </a:lnTo>
                  <a:lnTo>
                    <a:pt x="250781" y="636158"/>
                  </a:lnTo>
                  <a:lnTo>
                    <a:pt x="250634" y="636748"/>
                  </a:lnTo>
                  <a:lnTo>
                    <a:pt x="250562" y="637120"/>
                  </a:lnTo>
                  <a:lnTo>
                    <a:pt x="250540" y="637247"/>
                  </a:lnTo>
                  <a:lnTo>
                    <a:pt x="250037" y="637720"/>
                  </a:lnTo>
                  <a:lnTo>
                    <a:pt x="249905" y="637742"/>
                  </a:lnTo>
                  <a:lnTo>
                    <a:pt x="249425" y="637656"/>
                  </a:lnTo>
                  <a:lnTo>
                    <a:pt x="249006" y="637547"/>
                  </a:lnTo>
                  <a:lnTo>
                    <a:pt x="248794" y="637511"/>
                  </a:lnTo>
                  <a:lnTo>
                    <a:pt x="248348" y="637502"/>
                  </a:lnTo>
                  <a:lnTo>
                    <a:pt x="248095" y="637488"/>
                  </a:lnTo>
                  <a:lnTo>
                    <a:pt x="247934" y="637475"/>
                  </a:lnTo>
                  <a:lnTo>
                    <a:pt x="247760" y="637452"/>
                  </a:lnTo>
                  <a:lnTo>
                    <a:pt x="247469" y="637397"/>
                  </a:lnTo>
                  <a:lnTo>
                    <a:pt x="246661" y="637802"/>
                  </a:lnTo>
                  <a:lnTo>
                    <a:pt x="246479" y="637829"/>
                  </a:lnTo>
                  <a:lnTo>
                    <a:pt x="246325" y="637860"/>
                  </a:lnTo>
                  <a:lnTo>
                    <a:pt x="246060" y="637933"/>
                  </a:lnTo>
                  <a:lnTo>
                    <a:pt x="245656" y="637883"/>
                  </a:lnTo>
                  <a:lnTo>
                    <a:pt x="244670" y="637166"/>
                  </a:lnTo>
                  <a:lnTo>
                    <a:pt x="245250" y="636716"/>
                  </a:lnTo>
                  <a:lnTo>
                    <a:pt x="245927" y="636041"/>
                  </a:lnTo>
                  <a:lnTo>
                    <a:pt x="246614" y="634448"/>
                  </a:lnTo>
                  <a:lnTo>
                    <a:pt x="247256" y="632300"/>
                  </a:lnTo>
                  <a:lnTo>
                    <a:pt x="247577" y="630430"/>
                  </a:lnTo>
                  <a:lnTo>
                    <a:pt x="247528" y="628836"/>
                  </a:lnTo>
                  <a:lnTo>
                    <a:pt x="247120" y="627025"/>
                  </a:lnTo>
                  <a:lnTo>
                    <a:pt x="246387" y="625209"/>
                  </a:lnTo>
                  <a:lnTo>
                    <a:pt x="245243" y="622462"/>
                  </a:lnTo>
                  <a:lnTo>
                    <a:pt x="244745" y="621427"/>
                  </a:lnTo>
                  <a:lnTo>
                    <a:pt x="244144" y="620864"/>
                  </a:lnTo>
                  <a:lnTo>
                    <a:pt x="243366" y="620206"/>
                  </a:lnTo>
                  <a:lnTo>
                    <a:pt x="241946" y="619216"/>
                  </a:lnTo>
                  <a:lnTo>
                    <a:pt x="240847" y="618063"/>
                  </a:lnTo>
                  <a:lnTo>
                    <a:pt x="240635" y="617740"/>
                  </a:lnTo>
                  <a:lnTo>
                    <a:pt x="240216" y="617255"/>
                  </a:lnTo>
                  <a:lnTo>
                    <a:pt x="239563" y="616233"/>
                  </a:lnTo>
                  <a:lnTo>
                    <a:pt x="238366" y="614939"/>
                  </a:lnTo>
                  <a:lnTo>
                    <a:pt x="237233" y="613600"/>
                  </a:lnTo>
                  <a:lnTo>
                    <a:pt x="236710" y="612942"/>
                  </a:lnTo>
                  <a:lnTo>
                    <a:pt x="236275" y="612413"/>
                  </a:lnTo>
                  <a:lnTo>
                    <a:pt x="235828" y="611901"/>
                  </a:lnTo>
                  <a:lnTo>
                    <a:pt x="235398" y="611427"/>
                  </a:lnTo>
                  <a:lnTo>
                    <a:pt x="234964" y="610955"/>
                  </a:lnTo>
                  <a:lnTo>
                    <a:pt x="234524" y="610495"/>
                  </a:lnTo>
                  <a:lnTo>
                    <a:pt x="234068" y="610059"/>
                  </a:lnTo>
                  <a:lnTo>
                    <a:pt x="233595" y="609657"/>
                  </a:lnTo>
                  <a:lnTo>
                    <a:pt x="233314" y="609440"/>
                  </a:lnTo>
                  <a:lnTo>
                    <a:pt x="233028" y="609228"/>
                  </a:lnTo>
                  <a:lnTo>
                    <a:pt x="232737" y="609027"/>
                  </a:lnTo>
                  <a:lnTo>
                    <a:pt x="232441" y="608840"/>
                  </a:lnTo>
                  <a:lnTo>
                    <a:pt x="232138" y="608672"/>
                  </a:lnTo>
                  <a:lnTo>
                    <a:pt x="231701" y="608478"/>
                  </a:lnTo>
                  <a:lnTo>
                    <a:pt x="231248" y="608326"/>
                  </a:lnTo>
                  <a:lnTo>
                    <a:pt x="230786" y="608199"/>
                  </a:lnTo>
                  <a:lnTo>
                    <a:pt x="230321" y="608083"/>
                  </a:lnTo>
                  <a:lnTo>
                    <a:pt x="228955" y="607722"/>
                  </a:lnTo>
                  <a:lnTo>
                    <a:pt x="228433" y="607607"/>
                  </a:lnTo>
                  <a:lnTo>
                    <a:pt x="226243" y="607181"/>
                  </a:lnTo>
                  <a:lnTo>
                    <a:pt x="225854" y="607176"/>
                  </a:lnTo>
                  <a:lnTo>
                    <a:pt x="223731" y="606622"/>
                  </a:lnTo>
                  <a:lnTo>
                    <a:pt x="222440" y="606404"/>
                  </a:lnTo>
                  <a:lnTo>
                    <a:pt x="222183" y="606400"/>
                  </a:lnTo>
                  <a:lnTo>
                    <a:pt x="219275" y="606482"/>
                  </a:lnTo>
                  <a:lnTo>
                    <a:pt x="218757" y="606359"/>
                  </a:lnTo>
                  <a:lnTo>
                    <a:pt x="218198" y="606427"/>
                  </a:lnTo>
                  <a:lnTo>
                    <a:pt x="217764" y="606513"/>
                  </a:lnTo>
                  <a:lnTo>
                    <a:pt x="217334" y="606622"/>
                  </a:lnTo>
                  <a:lnTo>
                    <a:pt x="216903" y="606745"/>
                  </a:lnTo>
                  <a:lnTo>
                    <a:pt x="214777" y="607072"/>
                  </a:lnTo>
                  <a:lnTo>
                    <a:pt x="212779" y="607653"/>
                  </a:lnTo>
                  <a:lnTo>
                    <a:pt x="209598" y="607280"/>
                  </a:lnTo>
                  <a:lnTo>
                    <a:pt x="201642" y="606346"/>
                  </a:lnTo>
                  <a:lnTo>
                    <a:pt x="196800" y="605125"/>
                  </a:lnTo>
                  <a:lnTo>
                    <a:pt x="187339" y="599613"/>
                  </a:lnTo>
                  <a:lnTo>
                    <a:pt x="184964" y="596100"/>
                  </a:lnTo>
                  <a:lnTo>
                    <a:pt x="185009" y="595791"/>
                  </a:lnTo>
                  <a:lnTo>
                    <a:pt x="185122" y="594942"/>
                  </a:lnTo>
                  <a:lnTo>
                    <a:pt x="185742" y="591383"/>
                  </a:lnTo>
                  <a:lnTo>
                    <a:pt x="187082" y="583634"/>
                  </a:lnTo>
                  <a:lnTo>
                    <a:pt x="184212" y="583153"/>
                  </a:lnTo>
                  <a:lnTo>
                    <a:pt x="184431" y="582408"/>
                  </a:lnTo>
                  <a:lnTo>
                    <a:pt x="186954" y="567223"/>
                  </a:lnTo>
                  <a:lnTo>
                    <a:pt x="188955" y="555203"/>
                  </a:lnTo>
                  <a:lnTo>
                    <a:pt x="192951" y="531141"/>
                  </a:lnTo>
                  <a:lnTo>
                    <a:pt x="192108" y="529730"/>
                  </a:lnTo>
                  <a:lnTo>
                    <a:pt x="191604" y="523368"/>
                  </a:lnTo>
                  <a:lnTo>
                    <a:pt x="191942" y="521700"/>
                  </a:lnTo>
                  <a:lnTo>
                    <a:pt x="195168" y="517738"/>
                  </a:lnTo>
                  <a:lnTo>
                    <a:pt x="196724" y="508356"/>
                  </a:lnTo>
                  <a:lnTo>
                    <a:pt x="197152" y="505781"/>
                  </a:lnTo>
                  <a:lnTo>
                    <a:pt x="197182" y="504945"/>
                  </a:lnTo>
                  <a:lnTo>
                    <a:pt x="196940" y="504850"/>
                  </a:lnTo>
                  <a:lnTo>
                    <a:pt x="196687" y="504773"/>
                  </a:lnTo>
                  <a:lnTo>
                    <a:pt x="196434" y="504719"/>
                  </a:lnTo>
                  <a:lnTo>
                    <a:pt x="196179" y="504689"/>
                  </a:lnTo>
                  <a:lnTo>
                    <a:pt x="194448" y="503897"/>
                  </a:lnTo>
                  <a:lnTo>
                    <a:pt x="189912" y="514563"/>
                  </a:lnTo>
                  <a:lnTo>
                    <a:pt x="189704" y="515085"/>
                  </a:lnTo>
                  <a:lnTo>
                    <a:pt x="189470" y="515607"/>
                  </a:lnTo>
                  <a:lnTo>
                    <a:pt x="189217" y="516115"/>
                  </a:lnTo>
                  <a:lnTo>
                    <a:pt x="188941" y="516615"/>
                  </a:lnTo>
                  <a:lnTo>
                    <a:pt x="188647" y="517096"/>
                  </a:lnTo>
                  <a:lnTo>
                    <a:pt x="188431" y="517423"/>
                  </a:lnTo>
                  <a:lnTo>
                    <a:pt x="188212" y="517740"/>
                  </a:lnTo>
                  <a:lnTo>
                    <a:pt x="187982" y="518053"/>
                  </a:lnTo>
                  <a:lnTo>
                    <a:pt x="187740" y="518353"/>
                  </a:lnTo>
                  <a:lnTo>
                    <a:pt x="187487" y="518643"/>
                  </a:lnTo>
                  <a:lnTo>
                    <a:pt x="187223" y="518916"/>
                  </a:lnTo>
                  <a:lnTo>
                    <a:pt x="186943" y="519179"/>
                  </a:lnTo>
                  <a:lnTo>
                    <a:pt x="186656" y="519433"/>
                  </a:lnTo>
                  <a:lnTo>
                    <a:pt x="186358" y="519674"/>
                  </a:lnTo>
                  <a:lnTo>
                    <a:pt x="186052" y="519896"/>
                  </a:lnTo>
                  <a:lnTo>
                    <a:pt x="185629" y="520173"/>
                  </a:lnTo>
                  <a:lnTo>
                    <a:pt x="185187" y="520427"/>
                  </a:lnTo>
                  <a:lnTo>
                    <a:pt x="184730" y="520654"/>
                  </a:lnTo>
                  <a:lnTo>
                    <a:pt x="184262" y="520858"/>
                  </a:lnTo>
                  <a:lnTo>
                    <a:pt x="183790" y="521031"/>
                  </a:lnTo>
                  <a:lnTo>
                    <a:pt x="183148" y="521190"/>
                  </a:lnTo>
                  <a:lnTo>
                    <a:pt x="182498" y="521294"/>
                  </a:lnTo>
                  <a:lnTo>
                    <a:pt x="181675" y="521349"/>
                  </a:lnTo>
                  <a:lnTo>
                    <a:pt x="181014" y="521330"/>
                  </a:lnTo>
                  <a:lnTo>
                    <a:pt x="180523" y="521285"/>
                  </a:lnTo>
                  <a:lnTo>
                    <a:pt x="179870" y="521181"/>
                  </a:lnTo>
                  <a:lnTo>
                    <a:pt x="179231" y="521022"/>
                  </a:lnTo>
                  <a:lnTo>
                    <a:pt x="178759" y="520872"/>
                  </a:lnTo>
                  <a:lnTo>
                    <a:pt x="174567" y="518684"/>
                  </a:lnTo>
                  <a:lnTo>
                    <a:pt x="174269" y="518525"/>
                  </a:lnTo>
                  <a:lnTo>
                    <a:pt x="173789" y="518235"/>
                  </a:lnTo>
                  <a:lnTo>
                    <a:pt x="172868" y="517708"/>
                  </a:lnTo>
                  <a:lnTo>
                    <a:pt x="172377" y="517454"/>
                  </a:lnTo>
                  <a:lnTo>
                    <a:pt x="172131" y="517341"/>
                  </a:lnTo>
                  <a:lnTo>
                    <a:pt x="171723" y="517182"/>
                  </a:lnTo>
                  <a:lnTo>
                    <a:pt x="171304" y="517041"/>
                  </a:lnTo>
                  <a:lnTo>
                    <a:pt x="170877" y="516923"/>
                  </a:lnTo>
                  <a:lnTo>
                    <a:pt x="170447" y="516823"/>
                  </a:lnTo>
                  <a:lnTo>
                    <a:pt x="170016" y="516733"/>
                  </a:lnTo>
                  <a:lnTo>
                    <a:pt x="169563" y="516660"/>
                  </a:lnTo>
                  <a:lnTo>
                    <a:pt x="169102" y="516610"/>
                  </a:lnTo>
                  <a:lnTo>
                    <a:pt x="168638" y="516569"/>
                  </a:lnTo>
                  <a:lnTo>
                    <a:pt x="166459" y="516419"/>
                  </a:lnTo>
                  <a:lnTo>
                    <a:pt x="165205" y="516356"/>
                  </a:lnTo>
                  <a:lnTo>
                    <a:pt x="164487" y="516324"/>
                  </a:lnTo>
                  <a:lnTo>
                    <a:pt x="160375" y="515804"/>
                  </a:lnTo>
                  <a:lnTo>
                    <a:pt x="157817" y="515480"/>
                  </a:lnTo>
                  <a:lnTo>
                    <a:pt x="155276" y="515180"/>
                  </a:lnTo>
                  <a:lnTo>
                    <a:pt x="150192" y="514677"/>
                  </a:lnTo>
                  <a:lnTo>
                    <a:pt x="149671" y="514672"/>
                  </a:lnTo>
                  <a:lnTo>
                    <a:pt x="149324" y="514686"/>
                  </a:lnTo>
                  <a:lnTo>
                    <a:pt x="148462" y="514776"/>
                  </a:lnTo>
                  <a:lnTo>
                    <a:pt x="147949" y="514872"/>
                  </a:lnTo>
                  <a:lnTo>
                    <a:pt x="147443" y="514990"/>
                  </a:lnTo>
                  <a:lnTo>
                    <a:pt x="146944" y="515140"/>
                  </a:lnTo>
                  <a:lnTo>
                    <a:pt x="146457" y="515317"/>
                  </a:lnTo>
                  <a:lnTo>
                    <a:pt x="145977" y="515521"/>
                  </a:lnTo>
                  <a:lnTo>
                    <a:pt x="145513" y="515761"/>
                  </a:lnTo>
                  <a:lnTo>
                    <a:pt x="145354" y="515829"/>
                  </a:lnTo>
                  <a:lnTo>
                    <a:pt x="145064" y="515997"/>
                  </a:lnTo>
                  <a:lnTo>
                    <a:pt x="144618" y="516283"/>
                  </a:lnTo>
                  <a:lnTo>
                    <a:pt x="144335" y="516488"/>
                  </a:lnTo>
                  <a:lnTo>
                    <a:pt x="143923" y="516805"/>
                  </a:lnTo>
                  <a:lnTo>
                    <a:pt x="143277" y="517391"/>
                  </a:lnTo>
                  <a:lnTo>
                    <a:pt x="142918" y="517767"/>
                  </a:lnTo>
                  <a:lnTo>
                    <a:pt x="142582" y="518167"/>
                  </a:lnTo>
                  <a:lnTo>
                    <a:pt x="142265" y="518580"/>
                  </a:lnTo>
                  <a:lnTo>
                    <a:pt x="141974" y="519016"/>
                  </a:lnTo>
                  <a:lnTo>
                    <a:pt x="141623" y="519615"/>
                  </a:lnTo>
                  <a:lnTo>
                    <a:pt x="138613" y="524440"/>
                  </a:lnTo>
                  <a:lnTo>
                    <a:pt x="138262" y="524848"/>
                  </a:lnTo>
                  <a:lnTo>
                    <a:pt x="138020" y="525111"/>
                  </a:lnTo>
                  <a:lnTo>
                    <a:pt x="137767" y="525361"/>
                  </a:lnTo>
                  <a:lnTo>
                    <a:pt x="137503" y="525606"/>
                  </a:lnTo>
                  <a:lnTo>
                    <a:pt x="137231" y="525838"/>
                  </a:lnTo>
                  <a:lnTo>
                    <a:pt x="136811" y="526169"/>
                  </a:lnTo>
                  <a:lnTo>
                    <a:pt x="136521" y="526378"/>
                  </a:lnTo>
                  <a:lnTo>
                    <a:pt x="135644" y="526936"/>
                  </a:lnTo>
                  <a:lnTo>
                    <a:pt x="135403" y="527081"/>
                  </a:lnTo>
                  <a:lnTo>
                    <a:pt x="135169" y="527213"/>
                  </a:lnTo>
                  <a:lnTo>
                    <a:pt x="134810" y="527390"/>
                  </a:lnTo>
                  <a:lnTo>
                    <a:pt x="134681" y="527462"/>
                  </a:lnTo>
                  <a:lnTo>
                    <a:pt x="134440" y="527576"/>
                  </a:lnTo>
                  <a:lnTo>
                    <a:pt x="134198" y="527680"/>
                  </a:lnTo>
                  <a:lnTo>
                    <a:pt x="133699" y="527880"/>
                  </a:lnTo>
                  <a:lnTo>
                    <a:pt x="133446" y="527966"/>
                  </a:lnTo>
                  <a:lnTo>
                    <a:pt x="132702" y="528175"/>
                  </a:lnTo>
                  <a:lnTo>
                    <a:pt x="131932" y="528329"/>
                  </a:lnTo>
                  <a:lnTo>
                    <a:pt x="131146" y="528425"/>
                  </a:lnTo>
                  <a:lnTo>
                    <a:pt x="130364" y="528461"/>
                  </a:lnTo>
                  <a:lnTo>
                    <a:pt x="129594" y="528434"/>
                  </a:lnTo>
                  <a:lnTo>
                    <a:pt x="122016" y="527629"/>
                  </a:lnTo>
                  <a:lnTo>
                    <a:pt x="112367" y="526605"/>
                  </a:lnTo>
                  <a:lnTo>
                    <a:pt x="110269" y="526382"/>
                  </a:lnTo>
                  <a:lnTo>
                    <a:pt x="108267" y="526101"/>
                  </a:lnTo>
                  <a:lnTo>
                    <a:pt x="108343" y="524747"/>
                  </a:lnTo>
                  <a:lnTo>
                    <a:pt x="108920" y="522764"/>
                  </a:lnTo>
                  <a:lnTo>
                    <a:pt x="109317" y="521515"/>
                  </a:lnTo>
                  <a:lnTo>
                    <a:pt x="110174" y="520594"/>
                  </a:lnTo>
                  <a:lnTo>
                    <a:pt x="110170" y="519252"/>
                  </a:lnTo>
                  <a:lnTo>
                    <a:pt x="110722" y="517508"/>
                  </a:lnTo>
                  <a:lnTo>
                    <a:pt x="111624" y="515756"/>
                  </a:lnTo>
                  <a:lnTo>
                    <a:pt x="112353" y="513886"/>
                  </a:lnTo>
                  <a:lnTo>
                    <a:pt x="113422" y="512982"/>
                  </a:lnTo>
                  <a:lnTo>
                    <a:pt x="113709" y="512633"/>
                  </a:lnTo>
                  <a:lnTo>
                    <a:pt x="113875" y="512551"/>
                  </a:lnTo>
                  <a:lnTo>
                    <a:pt x="114906" y="511907"/>
                  </a:lnTo>
                  <a:lnTo>
                    <a:pt x="116311" y="511531"/>
                  </a:lnTo>
                  <a:lnTo>
                    <a:pt x="117682" y="510804"/>
                  </a:lnTo>
                  <a:lnTo>
                    <a:pt x="118808" y="510297"/>
                  </a:lnTo>
                  <a:lnTo>
                    <a:pt x="121640" y="509375"/>
                  </a:lnTo>
                  <a:lnTo>
                    <a:pt x="122369" y="508685"/>
                  </a:lnTo>
                  <a:lnTo>
                    <a:pt x="123389" y="508303"/>
                  </a:lnTo>
                  <a:lnTo>
                    <a:pt x="124344" y="507799"/>
                  </a:lnTo>
                  <a:lnTo>
                    <a:pt x="125262" y="507096"/>
                  </a:lnTo>
                  <a:lnTo>
                    <a:pt x="126651" y="506447"/>
                  </a:lnTo>
                  <a:lnTo>
                    <a:pt x="127509" y="505938"/>
                  </a:lnTo>
                  <a:lnTo>
                    <a:pt x="127977" y="505661"/>
                  </a:lnTo>
                  <a:lnTo>
                    <a:pt x="128514" y="505362"/>
                  </a:lnTo>
                  <a:lnTo>
                    <a:pt x="129273" y="504967"/>
                  </a:lnTo>
                  <a:lnTo>
                    <a:pt x="129590" y="504350"/>
                  </a:lnTo>
                  <a:lnTo>
                    <a:pt x="129590" y="503673"/>
                  </a:lnTo>
                  <a:lnTo>
                    <a:pt x="129786" y="502652"/>
                  </a:lnTo>
                  <a:lnTo>
                    <a:pt x="129956" y="501695"/>
                  </a:lnTo>
                  <a:lnTo>
                    <a:pt x="130281" y="500760"/>
                  </a:lnTo>
                  <a:lnTo>
                    <a:pt x="131142" y="500433"/>
                  </a:lnTo>
                  <a:lnTo>
                    <a:pt x="131671" y="500138"/>
                  </a:lnTo>
                  <a:lnTo>
                    <a:pt x="132864" y="499720"/>
                  </a:lnTo>
                  <a:lnTo>
                    <a:pt x="133952" y="499870"/>
                  </a:lnTo>
                  <a:lnTo>
                    <a:pt x="135761" y="500778"/>
                  </a:lnTo>
                  <a:lnTo>
                    <a:pt x="136531" y="500805"/>
                  </a:lnTo>
                  <a:lnTo>
                    <a:pt x="137253" y="500478"/>
                  </a:lnTo>
                  <a:lnTo>
                    <a:pt x="138114" y="500346"/>
                  </a:lnTo>
                  <a:lnTo>
                    <a:pt x="138808" y="500210"/>
                  </a:lnTo>
                  <a:lnTo>
                    <a:pt x="139209" y="500038"/>
                  </a:lnTo>
                  <a:lnTo>
                    <a:pt x="139337" y="499947"/>
                  </a:lnTo>
                  <a:lnTo>
                    <a:pt x="140319" y="499461"/>
                  </a:lnTo>
                  <a:lnTo>
                    <a:pt x="141497" y="499103"/>
                  </a:lnTo>
                  <a:lnTo>
                    <a:pt x="142291" y="498967"/>
                  </a:lnTo>
                  <a:lnTo>
                    <a:pt x="142630" y="498449"/>
                  </a:lnTo>
                  <a:lnTo>
                    <a:pt x="142876" y="497896"/>
                  </a:lnTo>
                  <a:lnTo>
                    <a:pt x="143273" y="497396"/>
                  </a:lnTo>
                  <a:lnTo>
                    <a:pt x="143945" y="496765"/>
                  </a:lnTo>
                  <a:lnTo>
                    <a:pt x="144541" y="496260"/>
                  </a:lnTo>
                  <a:lnTo>
                    <a:pt x="144686" y="495768"/>
                  </a:lnTo>
                  <a:lnTo>
                    <a:pt x="144681" y="495368"/>
                  </a:lnTo>
                  <a:lnTo>
                    <a:pt x="144691" y="494193"/>
                  </a:lnTo>
                  <a:lnTo>
                    <a:pt x="144868" y="493293"/>
                  </a:lnTo>
                  <a:lnTo>
                    <a:pt x="144866" y="492552"/>
                  </a:lnTo>
                  <a:lnTo>
                    <a:pt x="145333" y="491794"/>
                  </a:lnTo>
                  <a:lnTo>
                    <a:pt x="145666" y="491572"/>
                  </a:lnTo>
                  <a:lnTo>
                    <a:pt x="145747" y="491306"/>
                  </a:lnTo>
                  <a:lnTo>
                    <a:pt x="145681" y="491056"/>
                  </a:lnTo>
                  <a:lnTo>
                    <a:pt x="145550" y="490917"/>
                  </a:lnTo>
                  <a:lnTo>
                    <a:pt x="145435" y="490569"/>
                  </a:lnTo>
                  <a:lnTo>
                    <a:pt x="146016" y="488419"/>
                  </a:lnTo>
                  <a:lnTo>
                    <a:pt x="146794" y="486867"/>
                  </a:lnTo>
                  <a:lnTo>
                    <a:pt x="147655" y="485617"/>
                  </a:lnTo>
                  <a:lnTo>
                    <a:pt x="148655" y="484747"/>
                  </a:lnTo>
                  <a:lnTo>
                    <a:pt x="149545" y="483804"/>
                  </a:lnTo>
                  <a:lnTo>
                    <a:pt x="150276" y="482804"/>
                  </a:lnTo>
                  <a:lnTo>
                    <a:pt x="151533" y="481925"/>
                  </a:lnTo>
                  <a:lnTo>
                    <a:pt x="152166" y="481081"/>
                  </a:lnTo>
                  <a:lnTo>
                    <a:pt x="152495" y="480454"/>
                  </a:lnTo>
                  <a:lnTo>
                    <a:pt x="152833" y="478931"/>
                  </a:lnTo>
                  <a:lnTo>
                    <a:pt x="153132" y="477731"/>
                  </a:lnTo>
                  <a:lnTo>
                    <a:pt x="153589" y="476437"/>
                  </a:lnTo>
                  <a:lnTo>
                    <a:pt x="154119" y="474746"/>
                  </a:lnTo>
                  <a:lnTo>
                    <a:pt x="154675" y="473865"/>
                  </a:lnTo>
                  <a:lnTo>
                    <a:pt x="154912" y="472575"/>
                  </a:lnTo>
                  <a:lnTo>
                    <a:pt x="155530" y="470532"/>
                  </a:lnTo>
                  <a:lnTo>
                    <a:pt x="155885" y="469193"/>
                  </a:lnTo>
                  <a:lnTo>
                    <a:pt x="156510" y="468074"/>
                  </a:lnTo>
                  <a:lnTo>
                    <a:pt x="156838" y="467206"/>
                  </a:lnTo>
                  <a:lnTo>
                    <a:pt x="157077" y="466477"/>
                  </a:lnTo>
                  <a:lnTo>
                    <a:pt x="157275" y="465943"/>
                  </a:lnTo>
                  <a:lnTo>
                    <a:pt x="157796" y="464927"/>
                  </a:lnTo>
                  <a:lnTo>
                    <a:pt x="158251" y="464398"/>
                  </a:lnTo>
                  <a:lnTo>
                    <a:pt x="158727" y="464070"/>
                  </a:lnTo>
                  <a:lnTo>
                    <a:pt x="159250" y="462890"/>
                  </a:lnTo>
                  <a:lnTo>
                    <a:pt x="159488" y="462108"/>
                  </a:lnTo>
                  <a:lnTo>
                    <a:pt x="159795" y="461019"/>
                  </a:lnTo>
                  <a:lnTo>
                    <a:pt x="160244" y="459815"/>
                  </a:lnTo>
                  <a:lnTo>
                    <a:pt x="160564" y="458848"/>
                  </a:lnTo>
                  <a:lnTo>
                    <a:pt x="160965" y="457927"/>
                  </a:lnTo>
                  <a:lnTo>
                    <a:pt x="161252" y="456932"/>
                  </a:lnTo>
                  <a:lnTo>
                    <a:pt x="161665" y="456243"/>
                  </a:lnTo>
                  <a:lnTo>
                    <a:pt x="161749" y="455372"/>
                  </a:lnTo>
                  <a:lnTo>
                    <a:pt x="161747" y="454737"/>
                  </a:lnTo>
                  <a:lnTo>
                    <a:pt x="162145" y="454049"/>
                  </a:lnTo>
                  <a:lnTo>
                    <a:pt x="162335" y="453431"/>
                  </a:lnTo>
                  <a:lnTo>
                    <a:pt x="162310" y="453185"/>
                  </a:lnTo>
                  <a:lnTo>
                    <a:pt x="162477" y="453095"/>
                  </a:lnTo>
                  <a:lnTo>
                    <a:pt x="162724" y="452742"/>
                  </a:lnTo>
                  <a:lnTo>
                    <a:pt x="162776" y="452305"/>
                  </a:lnTo>
                  <a:lnTo>
                    <a:pt x="162697" y="451670"/>
                  </a:lnTo>
                  <a:lnTo>
                    <a:pt x="162687" y="450909"/>
                  </a:lnTo>
                  <a:lnTo>
                    <a:pt x="162771" y="450079"/>
                  </a:lnTo>
                  <a:lnTo>
                    <a:pt x="163144" y="449325"/>
                  </a:lnTo>
                  <a:lnTo>
                    <a:pt x="163493" y="448772"/>
                  </a:lnTo>
                  <a:lnTo>
                    <a:pt x="163812" y="447948"/>
                  </a:lnTo>
                  <a:lnTo>
                    <a:pt x="164190" y="447354"/>
                  </a:lnTo>
                  <a:lnTo>
                    <a:pt x="164363" y="446711"/>
                  </a:lnTo>
                  <a:lnTo>
                    <a:pt x="164538" y="446298"/>
                  </a:lnTo>
                  <a:lnTo>
                    <a:pt x="164778" y="445984"/>
                  </a:lnTo>
                  <a:lnTo>
                    <a:pt x="164699" y="445825"/>
                  </a:lnTo>
                  <a:lnTo>
                    <a:pt x="164650" y="445630"/>
                  </a:lnTo>
                  <a:lnTo>
                    <a:pt x="164634" y="445421"/>
                  </a:lnTo>
                  <a:lnTo>
                    <a:pt x="164650" y="445217"/>
                  </a:lnTo>
                  <a:lnTo>
                    <a:pt x="164869" y="444790"/>
                  </a:lnTo>
                  <a:lnTo>
                    <a:pt x="165114" y="444468"/>
                  </a:lnTo>
                  <a:lnTo>
                    <a:pt x="165688" y="443737"/>
                  </a:lnTo>
                  <a:lnTo>
                    <a:pt x="165832" y="443333"/>
                  </a:lnTo>
                  <a:lnTo>
                    <a:pt x="165885" y="443179"/>
                  </a:lnTo>
                  <a:lnTo>
                    <a:pt x="165934" y="443020"/>
                  </a:lnTo>
                  <a:lnTo>
                    <a:pt x="166013" y="442703"/>
                  </a:lnTo>
                  <a:lnTo>
                    <a:pt x="166043" y="442494"/>
                  </a:lnTo>
                  <a:lnTo>
                    <a:pt x="166058" y="442281"/>
                  </a:lnTo>
                  <a:lnTo>
                    <a:pt x="166085" y="441377"/>
                  </a:lnTo>
                  <a:lnTo>
                    <a:pt x="166096" y="440602"/>
                  </a:lnTo>
                  <a:lnTo>
                    <a:pt x="166096" y="440343"/>
                  </a:lnTo>
                  <a:lnTo>
                    <a:pt x="166100" y="440207"/>
                  </a:lnTo>
                  <a:lnTo>
                    <a:pt x="166100" y="439807"/>
                  </a:lnTo>
                  <a:lnTo>
                    <a:pt x="166096" y="439676"/>
                  </a:lnTo>
                  <a:lnTo>
                    <a:pt x="166092" y="438922"/>
                  </a:lnTo>
                  <a:lnTo>
                    <a:pt x="166085" y="438546"/>
                  </a:lnTo>
                  <a:lnTo>
                    <a:pt x="166066" y="438174"/>
                  </a:lnTo>
                  <a:lnTo>
                    <a:pt x="166032" y="437802"/>
                  </a:lnTo>
                  <a:lnTo>
                    <a:pt x="166009" y="437611"/>
                  </a:lnTo>
                  <a:lnTo>
                    <a:pt x="165956" y="437239"/>
                  </a:lnTo>
                  <a:lnTo>
                    <a:pt x="165896" y="436862"/>
                  </a:lnTo>
                  <a:lnTo>
                    <a:pt x="165850" y="436613"/>
                  </a:lnTo>
                  <a:lnTo>
                    <a:pt x="165745" y="436109"/>
                  </a:lnTo>
                  <a:lnTo>
                    <a:pt x="165703" y="435859"/>
                  </a:lnTo>
                  <a:lnTo>
                    <a:pt x="165669" y="435605"/>
                  </a:lnTo>
                  <a:lnTo>
                    <a:pt x="165631" y="435165"/>
                  </a:lnTo>
                  <a:lnTo>
                    <a:pt x="165624" y="434947"/>
                  </a:lnTo>
                  <a:lnTo>
                    <a:pt x="165628" y="434729"/>
                  </a:lnTo>
                  <a:lnTo>
                    <a:pt x="165650" y="434516"/>
                  </a:lnTo>
                  <a:lnTo>
                    <a:pt x="165688" y="434330"/>
                  </a:lnTo>
                  <a:lnTo>
                    <a:pt x="165741" y="434153"/>
                  </a:lnTo>
                  <a:lnTo>
                    <a:pt x="165801" y="433976"/>
                  </a:lnTo>
                  <a:lnTo>
                    <a:pt x="166002" y="433468"/>
                  </a:lnTo>
                  <a:lnTo>
                    <a:pt x="166221" y="432991"/>
                  </a:lnTo>
                  <a:lnTo>
                    <a:pt x="166289" y="432833"/>
                  </a:lnTo>
                  <a:lnTo>
                    <a:pt x="166406" y="432547"/>
                  </a:lnTo>
                  <a:lnTo>
                    <a:pt x="166515" y="432261"/>
                  </a:lnTo>
                  <a:lnTo>
                    <a:pt x="166617" y="431966"/>
                  </a:lnTo>
                  <a:lnTo>
                    <a:pt x="166825" y="431385"/>
                  </a:lnTo>
                  <a:lnTo>
                    <a:pt x="167029" y="430850"/>
                  </a:lnTo>
                  <a:lnTo>
                    <a:pt x="167085" y="430668"/>
                  </a:lnTo>
                  <a:lnTo>
                    <a:pt x="167135" y="430487"/>
                  </a:lnTo>
                  <a:lnTo>
                    <a:pt x="167161" y="430332"/>
                  </a:lnTo>
                  <a:lnTo>
                    <a:pt x="167180" y="430174"/>
                  </a:lnTo>
                  <a:lnTo>
                    <a:pt x="167274" y="429084"/>
                  </a:lnTo>
                  <a:lnTo>
                    <a:pt x="167282" y="428799"/>
                  </a:lnTo>
                  <a:lnTo>
                    <a:pt x="167282" y="428513"/>
                  </a:lnTo>
                  <a:lnTo>
                    <a:pt x="167289" y="428231"/>
                  </a:lnTo>
                  <a:lnTo>
                    <a:pt x="167304" y="427959"/>
                  </a:lnTo>
                  <a:lnTo>
                    <a:pt x="167339" y="427578"/>
                  </a:lnTo>
                  <a:lnTo>
                    <a:pt x="167573" y="425953"/>
                  </a:lnTo>
                  <a:lnTo>
                    <a:pt x="167686" y="425009"/>
                  </a:lnTo>
                  <a:lnTo>
                    <a:pt x="167724" y="424774"/>
                  </a:lnTo>
                  <a:lnTo>
                    <a:pt x="167784" y="424361"/>
                  </a:lnTo>
                  <a:lnTo>
                    <a:pt x="167822" y="424152"/>
                  </a:lnTo>
                  <a:lnTo>
                    <a:pt x="167867" y="423952"/>
                  </a:lnTo>
                  <a:lnTo>
                    <a:pt x="168026" y="423535"/>
                  </a:lnTo>
                  <a:lnTo>
                    <a:pt x="168139" y="423317"/>
                  </a:lnTo>
                  <a:lnTo>
                    <a:pt x="168294" y="422986"/>
                  </a:lnTo>
                  <a:lnTo>
                    <a:pt x="168430" y="422645"/>
                  </a:lnTo>
                  <a:lnTo>
                    <a:pt x="168490" y="422455"/>
                  </a:lnTo>
                  <a:lnTo>
                    <a:pt x="168543" y="422264"/>
                  </a:lnTo>
                  <a:lnTo>
                    <a:pt x="168611" y="422001"/>
                  </a:lnTo>
                  <a:lnTo>
                    <a:pt x="168687" y="421665"/>
                  </a:lnTo>
                  <a:lnTo>
                    <a:pt x="168713" y="421493"/>
                  </a:lnTo>
                  <a:lnTo>
                    <a:pt x="168728" y="421320"/>
                  </a:lnTo>
                  <a:lnTo>
                    <a:pt x="168728" y="421193"/>
                  </a:lnTo>
                  <a:lnTo>
                    <a:pt x="168724" y="421062"/>
                  </a:lnTo>
                  <a:lnTo>
                    <a:pt x="168717" y="420930"/>
                  </a:lnTo>
                  <a:lnTo>
                    <a:pt x="168694" y="420667"/>
                  </a:lnTo>
                  <a:lnTo>
                    <a:pt x="168668" y="420322"/>
                  </a:lnTo>
                  <a:lnTo>
                    <a:pt x="168653" y="420091"/>
                  </a:lnTo>
                  <a:lnTo>
                    <a:pt x="168645" y="419927"/>
                  </a:lnTo>
                  <a:lnTo>
                    <a:pt x="168653" y="419632"/>
                  </a:lnTo>
                  <a:lnTo>
                    <a:pt x="168675" y="419442"/>
                  </a:lnTo>
                  <a:lnTo>
                    <a:pt x="168694" y="419120"/>
                  </a:lnTo>
                  <a:lnTo>
                    <a:pt x="168698" y="418888"/>
                  </a:lnTo>
                  <a:lnTo>
                    <a:pt x="168691" y="418643"/>
                  </a:lnTo>
                  <a:lnTo>
                    <a:pt x="168675" y="418398"/>
                  </a:lnTo>
                  <a:lnTo>
                    <a:pt x="168460" y="418439"/>
                  </a:lnTo>
                  <a:lnTo>
                    <a:pt x="168075" y="418475"/>
                  </a:lnTo>
                  <a:lnTo>
                    <a:pt x="167697" y="418466"/>
                  </a:lnTo>
                  <a:lnTo>
                    <a:pt x="167384" y="418421"/>
                  </a:lnTo>
                  <a:lnTo>
                    <a:pt x="167070" y="418344"/>
                  </a:lnTo>
                  <a:lnTo>
                    <a:pt x="166761" y="418239"/>
                  </a:lnTo>
                  <a:lnTo>
                    <a:pt x="166455" y="418117"/>
                  </a:lnTo>
                  <a:lnTo>
                    <a:pt x="166160" y="417971"/>
                  </a:lnTo>
                  <a:lnTo>
                    <a:pt x="165986" y="417881"/>
                  </a:lnTo>
                  <a:lnTo>
                    <a:pt x="165733" y="417726"/>
                  </a:lnTo>
                  <a:lnTo>
                    <a:pt x="165307" y="417463"/>
                  </a:lnTo>
                  <a:lnTo>
                    <a:pt x="165212" y="417304"/>
                  </a:lnTo>
                  <a:lnTo>
                    <a:pt x="165103" y="417050"/>
                  </a:lnTo>
                  <a:lnTo>
                    <a:pt x="165039" y="416796"/>
                  </a:lnTo>
                  <a:lnTo>
                    <a:pt x="165027" y="416556"/>
                  </a:lnTo>
                  <a:lnTo>
                    <a:pt x="165065" y="416347"/>
                  </a:lnTo>
                  <a:lnTo>
                    <a:pt x="165167" y="416093"/>
                  </a:lnTo>
                  <a:lnTo>
                    <a:pt x="165250" y="415934"/>
                  </a:lnTo>
                  <a:lnTo>
                    <a:pt x="165382" y="415753"/>
                  </a:lnTo>
                  <a:lnTo>
                    <a:pt x="165609" y="415558"/>
                  </a:lnTo>
                  <a:lnTo>
                    <a:pt x="166069" y="415326"/>
                  </a:lnTo>
                  <a:lnTo>
                    <a:pt x="166764" y="414995"/>
                  </a:lnTo>
                  <a:lnTo>
                    <a:pt x="167067" y="414854"/>
                  </a:lnTo>
                  <a:lnTo>
                    <a:pt x="167671" y="414582"/>
                  </a:lnTo>
                  <a:lnTo>
                    <a:pt x="167977" y="414450"/>
                  </a:lnTo>
                  <a:lnTo>
                    <a:pt x="168283" y="414328"/>
                  </a:lnTo>
                  <a:lnTo>
                    <a:pt x="168607" y="414219"/>
                  </a:lnTo>
                  <a:lnTo>
                    <a:pt x="169272" y="414042"/>
                  </a:lnTo>
                  <a:lnTo>
                    <a:pt x="169589" y="413933"/>
                  </a:lnTo>
                  <a:lnTo>
                    <a:pt x="169880" y="413783"/>
                  </a:lnTo>
                  <a:lnTo>
                    <a:pt x="170182" y="413561"/>
                  </a:lnTo>
                  <a:lnTo>
                    <a:pt x="170458" y="413298"/>
                  </a:lnTo>
                  <a:lnTo>
                    <a:pt x="170715" y="412998"/>
                  </a:lnTo>
                  <a:lnTo>
                    <a:pt x="170949" y="412685"/>
                  </a:lnTo>
                  <a:lnTo>
                    <a:pt x="171157" y="412363"/>
                  </a:lnTo>
                  <a:lnTo>
                    <a:pt x="171300" y="412100"/>
                  </a:lnTo>
                  <a:lnTo>
                    <a:pt x="171429" y="411823"/>
                  </a:lnTo>
                  <a:lnTo>
                    <a:pt x="171648" y="411256"/>
                  </a:lnTo>
                  <a:lnTo>
                    <a:pt x="171870" y="410707"/>
                  </a:lnTo>
                  <a:lnTo>
                    <a:pt x="171984" y="410444"/>
                  </a:lnTo>
                  <a:lnTo>
                    <a:pt x="172093" y="410176"/>
                  </a:lnTo>
                  <a:lnTo>
                    <a:pt x="172195" y="409908"/>
                  </a:lnTo>
                  <a:lnTo>
                    <a:pt x="172286" y="409636"/>
                  </a:lnTo>
                  <a:lnTo>
                    <a:pt x="172388" y="409259"/>
                  </a:lnTo>
                  <a:lnTo>
                    <a:pt x="172467" y="408869"/>
                  </a:lnTo>
                  <a:lnTo>
                    <a:pt x="172611" y="408089"/>
                  </a:lnTo>
                  <a:lnTo>
                    <a:pt x="172701" y="407703"/>
                  </a:lnTo>
                  <a:lnTo>
                    <a:pt x="172879" y="407031"/>
                  </a:lnTo>
                  <a:lnTo>
                    <a:pt x="172977" y="406700"/>
                  </a:lnTo>
                  <a:lnTo>
                    <a:pt x="173090" y="406373"/>
                  </a:lnTo>
                  <a:lnTo>
                    <a:pt x="173223" y="406056"/>
                  </a:lnTo>
                  <a:lnTo>
                    <a:pt x="173385" y="405770"/>
                  </a:lnTo>
                  <a:lnTo>
                    <a:pt x="173578" y="405493"/>
                  </a:lnTo>
                  <a:lnTo>
                    <a:pt x="173782" y="405225"/>
                  </a:lnTo>
                  <a:lnTo>
                    <a:pt x="173974" y="404953"/>
                  </a:lnTo>
                  <a:lnTo>
                    <a:pt x="174137" y="404663"/>
                  </a:lnTo>
                  <a:lnTo>
                    <a:pt x="174269" y="404359"/>
                  </a:lnTo>
                  <a:lnTo>
                    <a:pt x="174382" y="404041"/>
                  </a:lnTo>
                  <a:lnTo>
                    <a:pt x="174480" y="403719"/>
                  </a:lnTo>
                  <a:lnTo>
                    <a:pt x="174658" y="403066"/>
                  </a:lnTo>
                  <a:lnTo>
                    <a:pt x="174748" y="402743"/>
                  </a:lnTo>
                  <a:lnTo>
                    <a:pt x="174832" y="402412"/>
                  </a:lnTo>
                  <a:lnTo>
                    <a:pt x="174907" y="402085"/>
                  </a:lnTo>
                  <a:lnTo>
                    <a:pt x="174975" y="401754"/>
                  </a:lnTo>
                  <a:lnTo>
                    <a:pt x="175028" y="401423"/>
                  </a:lnTo>
                  <a:lnTo>
                    <a:pt x="175069" y="400978"/>
                  </a:lnTo>
                  <a:lnTo>
                    <a:pt x="175084" y="400529"/>
                  </a:lnTo>
                  <a:lnTo>
                    <a:pt x="175084" y="400080"/>
                  </a:lnTo>
                  <a:lnTo>
                    <a:pt x="175069" y="399626"/>
                  </a:lnTo>
                  <a:lnTo>
                    <a:pt x="175028" y="398673"/>
                  </a:lnTo>
                  <a:lnTo>
                    <a:pt x="175001" y="398170"/>
                  </a:lnTo>
                  <a:lnTo>
                    <a:pt x="174960" y="397661"/>
                  </a:lnTo>
                  <a:lnTo>
                    <a:pt x="174892" y="397167"/>
                  </a:lnTo>
                  <a:lnTo>
                    <a:pt x="174782" y="396681"/>
                  </a:lnTo>
                  <a:lnTo>
                    <a:pt x="174707" y="396414"/>
                  </a:lnTo>
                  <a:lnTo>
                    <a:pt x="174624" y="396146"/>
                  </a:lnTo>
                  <a:lnTo>
                    <a:pt x="174529" y="395887"/>
                  </a:lnTo>
                  <a:lnTo>
                    <a:pt x="174424" y="395629"/>
                  </a:lnTo>
                  <a:lnTo>
                    <a:pt x="174303" y="395384"/>
                  </a:lnTo>
                  <a:lnTo>
                    <a:pt x="174121" y="395084"/>
                  </a:lnTo>
                  <a:lnTo>
                    <a:pt x="173914" y="394798"/>
                  </a:lnTo>
                  <a:lnTo>
                    <a:pt x="173687" y="394526"/>
                  </a:lnTo>
                  <a:lnTo>
                    <a:pt x="173445" y="394263"/>
                  </a:lnTo>
                  <a:lnTo>
                    <a:pt x="173196" y="394013"/>
                  </a:lnTo>
                  <a:lnTo>
                    <a:pt x="173004" y="393850"/>
                  </a:lnTo>
                  <a:lnTo>
                    <a:pt x="172392" y="393387"/>
                  </a:lnTo>
                  <a:lnTo>
                    <a:pt x="172203" y="393219"/>
                  </a:lnTo>
                  <a:lnTo>
                    <a:pt x="172033" y="393047"/>
                  </a:lnTo>
                  <a:lnTo>
                    <a:pt x="171867" y="392870"/>
                  </a:lnTo>
                  <a:lnTo>
                    <a:pt x="171708" y="392684"/>
                  </a:lnTo>
                  <a:lnTo>
                    <a:pt x="171565" y="392493"/>
                  </a:lnTo>
                  <a:lnTo>
                    <a:pt x="171440" y="392289"/>
                  </a:lnTo>
                  <a:lnTo>
                    <a:pt x="171304" y="392008"/>
                  </a:lnTo>
                  <a:lnTo>
                    <a:pt x="171198" y="391704"/>
                  </a:lnTo>
                  <a:lnTo>
                    <a:pt x="171115" y="391391"/>
                  </a:lnTo>
                  <a:lnTo>
                    <a:pt x="171062" y="391073"/>
                  </a:lnTo>
                  <a:lnTo>
                    <a:pt x="171032" y="390756"/>
                  </a:lnTo>
                  <a:lnTo>
                    <a:pt x="171040" y="390411"/>
                  </a:lnTo>
                  <a:lnTo>
                    <a:pt x="171085" y="390057"/>
                  </a:lnTo>
                  <a:lnTo>
                    <a:pt x="171161" y="389703"/>
                  </a:lnTo>
                  <a:lnTo>
                    <a:pt x="171251" y="389354"/>
                  </a:lnTo>
                  <a:lnTo>
                    <a:pt x="171346" y="389009"/>
                  </a:lnTo>
                  <a:lnTo>
                    <a:pt x="171459" y="388628"/>
                  </a:lnTo>
                  <a:lnTo>
                    <a:pt x="171587" y="388255"/>
                  </a:lnTo>
                  <a:lnTo>
                    <a:pt x="171874" y="387516"/>
                  </a:lnTo>
                  <a:lnTo>
                    <a:pt x="172022" y="387148"/>
                  </a:lnTo>
                  <a:lnTo>
                    <a:pt x="172392" y="386109"/>
                  </a:lnTo>
                  <a:lnTo>
                    <a:pt x="172531" y="385769"/>
                  </a:lnTo>
                  <a:lnTo>
                    <a:pt x="172698" y="385447"/>
                  </a:lnTo>
                  <a:lnTo>
                    <a:pt x="172849" y="385179"/>
                  </a:lnTo>
                  <a:lnTo>
                    <a:pt x="173011" y="384921"/>
                  </a:lnTo>
                  <a:lnTo>
                    <a:pt x="173189" y="384667"/>
                  </a:lnTo>
                  <a:lnTo>
                    <a:pt x="173377" y="384426"/>
                  </a:lnTo>
                  <a:lnTo>
                    <a:pt x="173585" y="384208"/>
                  </a:lnTo>
                  <a:lnTo>
                    <a:pt x="173887" y="383959"/>
                  </a:lnTo>
                  <a:lnTo>
                    <a:pt x="174227" y="383736"/>
                  </a:lnTo>
                  <a:lnTo>
                    <a:pt x="174586" y="383546"/>
                  </a:lnTo>
                  <a:lnTo>
                    <a:pt x="174960" y="383373"/>
                  </a:lnTo>
                  <a:lnTo>
                    <a:pt x="175334" y="383224"/>
                  </a:lnTo>
                  <a:lnTo>
                    <a:pt x="175700" y="383097"/>
                  </a:lnTo>
                  <a:lnTo>
                    <a:pt x="176082" y="382988"/>
                  </a:lnTo>
                  <a:lnTo>
                    <a:pt x="176467" y="382901"/>
                  </a:lnTo>
                  <a:lnTo>
                    <a:pt x="176852" y="382833"/>
                  </a:lnTo>
                  <a:lnTo>
                    <a:pt x="177241" y="382784"/>
                  </a:lnTo>
                  <a:lnTo>
                    <a:pt x="177634" y="382756"/>
                  </a:lnTo>
                  <a:lnTo>
                    <a:pt x="178027" y="382747"/>
                  </a:lnTo>
                  <a:lnTo>
                    <a:pt x="178419" y="382756"/>
                  </a:lnTo>
                  <a:lnTo>
                    <a:pt x="178816" y="382774"/>
                  </a:lnTo>
                  <a:lnTo>
                    <a:pt x="179209" y="382784"/>
                  </a:lnTo>
                  <a:lnTo>
                    <a:pt x="179530" y="382797"/>
                  </a:lnTo>
                  <a:lnTo>
                    <a:pt x="179851" y="382820"/>
                  </a:lnTo>
                  <a:lnTo>
                    <a:pt x="180172" y="382838"/>
                  </a:lnTo>
                  <a:lnTo>
                    <a:pt x="180493" y="382847"/>
                  </a:lnTo>
                  <a:lnTo>
                    <a:pt x="180814" y="382843"/>
                  </a:lnTo>
                  <a:lnTo>
                    <a:pt x="181207" y="382824"/>
                  </a:lnTo>
                  <a:lnTo>
                    <a:pt x="181603" y="382797"/>
                  </a:lnTo>
                  <a:lnTo>
                    <a:pt x="182000" y="382747"/>
                  </a:lnTo>
                  <a:lnTo>
                    <a:pt x="182381" y="382675"/>
                  </a:lnTo>
                  <a:lnTo>
                    <a:pt x="182751" y="382561"/>
                  </a:lnTo>
                  <a:lnTo>
                    <a:pt x="182978" y="382470"/>
                  </a:lnTo>
                  <a:lnTo>
                    <a:pt x="183205" y="382366"/>
                  </a:lnTo>
                  <a:lnTo>
                    <a:pt x="183424" y="382248"/>
                  </a:lnTo>
                  <a:lnTo>
                    <a:pt x="183635" y="382117"/>
                  </a:lnTo>
                  <a:lnTo>
                    <a:pt x="183831" y="381971"/>
                  </a:lnTo>
                  <a:lnTo>
                    <a:pt x="184050" y="381772"/>
                  </a:lnTo>
                  <a:lnTo>
                    <a:pt x="184258" y="381540"/>
                  </a:lnTo>
                  <a:lnTo>
                    <a:pt x="184447" y="381295"/>
                  </a:lnTo>
                  <a:lnTo>
                    <a:pt x="184613" y="381032"/>
                  </a:lnTo>
                  <a:lnTo>
                    <a:pt x="184745" y="380764"/>
                  </a:lnTo>
                  <a:lnTo>
                    <a:pt x="184836" y="380510"/>
                  </a:lnTo>
                  <a:lnTo>
                    <a:pt x="184896" y="380247"/>
                  </a:lnTo>
                  <a:lnTo>
                    <a:pt x="184938" y="379975"/>
                  </a:lnTo>
                  <a:lnTo>
                    <a:pt x="185014" y="379431"/>
                  </a:lnTo>
                  <a:lnTo>
                    <a:pt x="185081" y="378845"/>
                  </a:lnTo>
                  <a:lnTo>
                    <a:pt x="185123" y="378260"/>
                  </a:lnTo>
                  <a:lnTo>
                    <a:pt x="185146" y="377539"/>
                  </a:lnTo>
                  <a:lnTo>
                    <a:pt x="185180" y="376481"/>
                  </a:lnTo>
                  <a:lnTo>
                    <a:pt x="185236" y="375356"/>
                  </a:lnTo>
                  <a:lnTo>
                    <a:pt x="185327" y="373106"/>
                  </a:lnTo>
                  <a:lnTo>
                    <a:pt x="185391" y="370851"/>
                  </a:lnTo>
                  <a:lnTo>
                    <a:pt x="185406" y="370039"/>
                  </a:lnTo>
                  <a:lnTo>
                    <a:pt x="185021" y="369980"/>
                  </a:lnTo>
                  <a:lnTo>
                    <a:pt x="184319" y="369884"/>
                  </a:lnTo>
                  <a:lnTo>
                    <a:pt x="182608" y="369839"/>
                  </a:lnTo>
                  <a:lnTo>
                    <a:pt x="180659" y="369880"/>
                  </a:lnTo>
                  <a:lnTo>
                    <a:pt x="177479" y="368687"/>
                  </a:lnTo>
                  <a:lnTo>
                    <a:pt x="175730" y="368591"/>
                  </a:lnTo>
                  <a:lnTo>
                    <a:pt x="170824" y="369299"/>
                  </a:lnTo>
                  <a:lnTo>
                    <a:pt x="170114" y="368287"/>
                  </a:lnTo>
                  <a:lnTo>
                    <a:pt x="166946" y="362716"/>
                  </a:lnTo>
                  <a:lnTo>
                    <a:pt x="162969" y="359848"/>
                  </a:lnTo>
                  <a:lnTo>
                    <a:pt x="159351" y="358270"/>
                  </a:lnTo>
                  <a:lnTo>
                    <a:pt x="157364" y="357698"/>
                  </a:lnTo>
                  <a:lnTo>
                    <a:pt x="155272" y="356786"/>
                  </a:lnTo>
                  <a:lnTo>
                    <a:pt x="152462" y="355293"/>
                  </a:lnTo>
                  <a:lnTo>
                    <a:pt x="148946" y="354894"/>
                  </a:lnTo>
                  <a:lnTo>
                    <a:pt x="147707" y="355838"/>
                  </a:lnTo>
                  <a:lnTo>
                    <a:pt x="147420" y="360552"/>
                  </a:lnTo>
                  <a:lnTo>
                    <a:pt x="146797" y="363582"/>
                  </a:lnTo>
                  <a:lnTo>
                    <a:pt x="145271" y="365370"/>
                  </a:lnTo>
                  <a:lnTo>
                    <a:pt x="142416" y="367307"/>
                  </a:lnTo>
                  <a:lnTo>
                    <a:pt x="140807" y="366858"/>
                  </a:lnTo>
                  <a:lnTo>
                    <a:pt x="138779" y="365570"/>
                  </a:lnTo>
                  <a:lnTo>
                    <a:pt x="137004" y="364277"/>
                  </a:lnTo>
                  <a:lnTo>
                    <a:pt x="133242" y="363732"/>
                  </a:lnTo>
                  <a:lnTo>
                    <a:pt x="129152" y="364077"/>
                  </a:lnTo>
                  <a:lnTo>
                    <a:pt x="128034" y="362689"/>
                  </a:lnTo>
                  <a:lnTo>
                    <a:pt x="127785" y="359712"/>
                  </a:lnTo>
                  <a:lnTo>
                    <a:pt x="128201" y="356682"/>
                  </a:lnTo>
                  <a:lnTo>
                    <a:pt x="127910" y="353805"/>
                  </a:lnTo>
                  <a:lnTo>
                    <a:pt x="128654" y="351519"/>
                  </a:lnTo>
                  <a:lnTo>
                    <a:pt x="133333" y="344060"/>
                  </a:lnTo>
                  <a:lnTo>
                    <a:pt x="133960" y="341093"/>
                  </a:lnTo>
                  <a:lnTo>
                    <a:pt x="133866" y="337518"/>
                  </a:lnTo>
                  <a:lnTo>
                    <a:pt x="133378" y="334610"/>
                  </a:lnTo>
                  <a:lnTo>
                    <a:pt x="132340" y="332922"/>
                  </a:lnTo>
                  <a:lnTo>
                    <a:pt x="131127" y="331992"/>
                  </a:lnTo>
                  <a:lnTo>
                    <a:pt x="128948" y="331584"/>
                  </a:lnTo>
                  <a:lnTo>
                    <a:pt x="125825" y="331353"/>
                  </a:lnTo>
                  <a:lnTo>
                    <a:pt x="117086" y="331012"/>
                  </a:lnTo>
                  <a:lnTo>
                    <a:pt x="115613" y="330214"/>
                  </a:lnTo>
                  <a:lnTo>
                    <a:pt x="114370" y="328789"/>
                  </a:lnTo>
                  <a:lnTo>
                    <a:pt x="113158" y="326086"/>
                  </a:lnTo>
                  <a:lnTo>
                    <a:pt x="110760" y="325391"/>
                  </a:lnTo>
                  <a:lnTo>
                    <a:pt x="108188" y="325564"/>
                  </a:lnTo>
                  <a:lnTo>
                    <a:pt x="106194" y="326984"/>
                  </a:lnTo>
                  <a:lnTo>
                    <a:pt x="101284" y="335522"/>
                  </a:lnTo>
                  <a:lnTo>
                    <a:pt x="99550" y="336874"/>
                  </a:lnTo>
                  <a:lnTo>
                    <a:pt x="97632" y="337182"/>
                  </a:lnTo>
                  <a:lnTo>
                    <a:pt x="95475" y="336783"/>
                  </a:lnTo>
                  <a:lnTo>
                    <a:pt x="96310" y="335481"/>
                  </a:lnTo>
                  <a:lnTo>
                    <a:pt x="96763" y="334696"/>
                  </a:lnTo>
                  <a:lnTo>
                    <a:pt x="98795" y="331511"/>
                  </a:lnTo>
                  <a:lnTo>
                    <a:pt x="98923" y="331348"/>
                  </a:lnTo>
                  <a:lnTo>
                    <a:pt x="99388" y="330677"/>
                  </a:lnTo>
                  <a:lnTo>
                    <a:pt x="99822" y="329978"/>
                  </a:lnTo>
                  <a:lnTo>
                    <a:pt x="100219" y="329266"/>
                  </a:lnTo>
                  <a:lnTo>
                    <a:pt x="100578" y="328535"/>
                  </a:lnTo>
                  <a:lnTo>
                    <a:pt x="100778" y="328077"/>
                  </a:lnTo>
                  <a:lnTo>
                    <a:pt x="100959" y="327610"/>
                  </a:lnTo>
                  <a:lnTo>
                    <a:pt x="101469" y="326190"/>
                  </a:lnTo>
                  <a:lnTo>
                    <a:pt x="102118" y="324589"/>
                  </a:lnTo>
                  <a:lnTo>
                    <a:pt x="102319" y="324049"/>
                  </a:lnTo>
                  <a:lnTo>
                    <a:pt x="102489" y="323500"/>
                  </a:lnTo>
                  <a:lnTo>
                    <a:pt x="102613" y="323060"/>
                  </a:lnTo>
                  <a:lnTo>
                    <a:pt x="102734" y="322611"/>
                  </a:lnTo>
                  <a:lnTo>
                    <a:pt x="102836" y="322157"/>
                  </a:lnTo>
                  <a:lnTo>
                    <a:pt x="102900" y="321708"/>
                  </a:lnTo>
                  <a:lnTo>
                    <a:pt x="102912" y="321263"/>
                  </a:lnTo>
                  <a:lnTo>
                    <a:pt x="102859" y="320742"/>
                  </a:lnTo>
                  <a:lnTo>
                    <a:pt x="102742" y="320211"/>
                  </a:lnTo>
                  <a:lnTo>
                    <a:pt x="102575" y="319689"/>
                  </a:lnTo>
                  <a:lnTo>
                    <a:pt x="102356" y="319195"/>
                  </a:lnTo>
                  <a:lnTo>
                    <a:pt x="102092" y="318745"/>
                  </a:lnTo>
                  <a:lnTo>
                    <a:pt x="101477" y="318138"/>
                  </a:lnTo>
                  <a:lnTo>
                    <a:pt x="99620" y="317289"/>
                  </a:lnTo>
                  <a:lnTo>
                    <a:pt x="92415" y="313564"/>
                  </a:lnTo>
                  <a:lnTo>
                    <a:pt x="85507" y="309722"/>
                  </a:lnTo>
                  <a:lnTo>
                    <a:pt x="81500" y="306955"/>
                  </a:lnTo>
                  <a:lnTo>
                    <a:pt x="78600" y="303952"/>
                  </a:lnTo>
                  <a:lnTo>
                    <a:pt x="77096" y="300105"/>
                  </a:lnTo>
                  <a:lnTo>
                    <a:pt x="76095" y="297225"/>
                  </a:lnTo>
                  <a:lnTo>
                    <a:pt x="74392" y="295183"/>
                  </a:lnTo>
                  <a:lnTo>
                    <a:pt x="69690" y="291695"/>
                  </a:lnTo>
                  <a:lnTo>
                    <a:pt x="64985" y="288692"/>
                  </a:lnTo>
                  <a:lnTo>
                    <a:pt x="60479" y="285807"/>
                  </a:lnTo>
                  <a:lnTo>
                    <a:pt x="56578" y="283644"/>
                  </a:lnTo>
                  <a:lnTo>
                    <a:pt x="51271" y="281244"/>
                  </a:lnTo>
                  <a:lnTo>
                    <a:pt x="47567" y="280523"/>
                  </a:lnTo>
                  <a:lnTo>
                    <a:pt x="43163" y="279321"/>
                  </a:lnTo>
                  <a:lnTo>
                    <a:pt x="40361" y="277760"/>
                  </a:lnTo>
                  <a:lnTo>
                    <a:pt x="37154" y="275356"/>
                  </a:lnTo>
                  <a:lnTo>
                    <a:pt x="34752" y="271991"/>
                  </a:lnTo>
                  <a:lnTo>
                    <a:pt x="33253" y="269228"/>
                  </a:lnTo>
                  <a:lnTo>
                    <a:pt x="32052" y="264661"/>
                  </a:lnTo>
                  <a:lnTo>
                    <a:pt x="31750" y="259739"/>
                  </a:lnTo>
                  <a:lnTo>
                    <a:pt x="30549" y="256251"/>
                  </a:lnTo>
                  <a:lnTo>
                    <a:pt x="28048" y="252527"/>
                  </a:lnTo>
                  <a:lnTo>
                    <a:pt x="24842" y="249407"/>
                  </a:lnTo>
                  <a:lnTo>
                    <a:pt x="23800" y="247665"/>
                  </a:lnTo>
                  <a:lnTo>
                    <a:pt x="20506" y="239120"/>
                  </a:lnTo>
                  <a:lnTo>
                    <a:pt x="19283" y="235079"/>
                  </a:lnTo>
                  <a:lnTo>
                    <a:pt x="17292" y="230208"/>
                  </a:lnTo>
                  <a:lnTo>
                    <a:pt x="12390" y="219273"/>
                  </a:lnTo>
                  <a:lnTo>
                    <a:pt x="8565" y="210724"/>
                  </a:lnTo>
                  <a:lnTo>
                    <a:pt x="4516" y="203096"/>
                  </a:lnTo>
                  <a:lnTo>
                    <a:pt x="845" y="196289"/>
                  </a:lnTo>
                  <a:lnTo>
                    <a:pt x="0" y="193140"/>
                  </a:lnTo>
                  <a:lnTo>
                    <a:pt x="11066" y="187821"/>
                  </a:lnTo>
                  <a:lnTo>
                    <a:pt x="11355" y="186393"/>
                  </a:lnTo>
                  <a:lnTo>
                    <a:pt x="11837" y="185168"/>
                  </a:lnTo>
                  <a:lnTo>
                    <a:pt x="12108" y="184783"/>
                  </a:lnTo>
                  <a:lnTo>
                    <a:pt x="12712" y="184402"/>
                  </a:lnTo>
                  <a:lnTo>
                    <a:pt x="13049" y="184216"/>
                  </a:lnTo>
                  <a:lnTo>
                    <a:pt x="13804" y="184030"/>
                  </a:lnTo>
                  <a:lnTo>
                    <a:pt x="14061" y="183971"/>
                  </a:lnTo>
                  <a:lnTo>
                    <a:pt x="14318" y="183921"/>
                  </a:lnTo>
                  <a:lnTo>
                    <a:pt x="14575" y="183885"/>
                  </a:lnTo>
                  <a:lnTo>
                    <a:pt x="14838" y="183857"/>
                  </a:lnTo>
                  <a:lnTo>
                    <a:pt x="15348" y="183835"/>
                  </a:lnTo>
                  <a:lnTo>
                    <a:pt x="15599" y="183830"/>
                  </a:lnTo>
                  <a:lnTo>
                    <a:pt x="15847" y="183839"/>
                  </a:lnTo>
                  <a:lnTo>
                    <a:pt x="16096" y="183866"/>
                  </a:lnTo>
                  <a:lnTo>
                    <a:pt x="16425" y="183944"/>
                  </a:lnTo>
                  <a:lnTo>
                    <a:pt x="16602" y="184003"/>
                  </a:lnTo>
                  <a:lnTo>
                    <a:pt x="16776" y="184075"/>
                  </a:lnTo>
                  <a:lnTo>
                    <a:pt x="17940" y="184678"/>
                  </a:lnTo>
                  <a:lnTo>
                    <a:pt x="18471" y="184964"/>
                  </a:lnTo>
                  <a:lnTo>
                    <a:pt x="18955" y="185236"/>
                  </a:lnTo>
                  <a:lnTo>
                    <a:pt x="19204" y="185363"/>
                  </a:lnTo>
                  <a:lnTo>
                    <a:pt x="19971" y="185694"/>
                  </a:lnTo>
                  <a:lnTo>
                    <a:pt x="20236" y="185790"/>
                  </a:lnTo>
                  <a:lnTo>
                    <a:pt x="20481" y="185839"/>
                  </a:lnTo>
                  <a:lnTo>
                    <a:pt x="20689" y="185808"/>
                  </a:lnTo>
                  <a:lnTo>
                    <a:pt x="20825" y="185712"/>
                  </a:lnTo>
                  <a:lnTo>
                    <a:pt x="20946" y="185576"/>
                  </a:lnTo>
                  <a:lnTo>
                    <a:pt x="21055" y="185417"/>
                  </a:lnTo>
                  <a:lnTo>
                    <a:pt x="21161" y="185250"/>
                  </a:lnTo>
                  <a:lnTo>
                    <a:pt x="21267" y="185091"/>
                  </a:lnTo>
                  <a:lnTo>
                    <a:pt x="21694" y="184588"/>
                  </a:lnTo>
                  <a:lnTo>
                    <a:pt x="21815" y="184406"/>
                  </a:lnTo>
                  <a:lnTo>
                    <a:pt x="21902" y="184220"/>
                  </a:lnTo>
                  <a:lnTo>
                    <a:pt x="21943" y="184035"/>
                  </a:lnTo>
                  <a:lnTo>
                    <a:pt x="21951" y="183839"/>
                  </a:lnTo>
                  <a:lnTo>
                    <a:pt x="21947" y="183635"/>
                  </a:lnTo>
                  <a:lnTo>
                    <a:pt x="21947" y="183431"/>
                  </a:lnTo>
                  <a:lnTo>
                    <a:pt x="21970" y="183236"/>
                  </a:lnTo>
                  <a:lnTo>
                    <a:pt x="22044" y="182973"/>
                  </a:lnTo>
                  <a:lnTo>
                    <a:pt x="22151" y="182715"/>
                  </a:lnTo>
                  <a:lnTo>
                    <a:pt x="22267" y="182461"/>
                  </a:lnTo>
                  <a:lnTo>
                    <a:pt x="22393" y="182207"/>
                  </a:lnTo>
                  <a:lnTo>
                    <a:pt x="22718" y="181495"/>
                  </a:lnTo>
                  <a:lnTo>
                    <a:pt x="22781" y="181336"/>
                  </a:lnTo>
                  <a:lnTo>
                    <a:pt x="22830" y="181182"/>
                  </a:lnTo>
                  <a:lnTo>
                    <a:pt x="22879" y="180901"/>
                  </a:lnTo>
                  <a:lnTo>
                    <a:pt x="22887" y="180611"/>
                  </a:lnTo>
                  <a:lnTo>
                    <a:pt x="22879" y="180316"/>
                  </a:lnTo>
                  <a:lnTo>
                    <a:pt x="22879" y="180021"/>
                  </a:lnTo>
                  <a:lnTo>
                    <a:pt x="22909" y="179731"/>
                  </a:lnTo>
                  <a:lnTo>
                    <a:pt x="22996" y="179372"/>
                  </a:lnTo>
                  <a:lnTo>
                    <a:pt x="23113" y="179019"/>
                  </a:lnTo>
                  <a:lnTo>
                    <a:pt x="23249" y="178665"/>
                  </a:lnTo>
                  <a:lnTo>
                    <a:pt x="23559" y="177980"/>
                  </a:lnTo>
                  <a:lnTo>
                    <a:pt x="23710" y="177654"/>
                  </a:lnTo>
                  <a:lnTo>
                    <a:pt x="23876" y="177332"/>
                  </a:lnTo>
                  <a:lnTo>
                    <a:pt x="24046" y="177014"/>
                  </a:lnTo>
                  <a:lnTo>
                    <a:pt x="24409" y="176388"/>
                  </a:lnTo>
                  <a:lnTo>
                    <a:pt x="24730" y="175862"/>
                  </a:lnTo>
                  <a:lnTo>
                    <a:pt x="24900" y="175604"/>
                  </a:lnTo>
                  <a:lnTo>
                    <a:pt x="25074" y="175355"/>
                  </a:lnTo>
                  <a:lnTo>
                    <a:pt x="25259" y="175110"/>
                  </a:lnTo>
                  <a:lnTo>
                    <a:pt x="25458" y="174874"/>
                  </a:lnTo>
                  <a:lnTo>
                    <a:pt x="25671" y="174652"/>
                  </a:lnTo>
                  <a:lnTo>
                    <a:pt x="26104" y="174216"/>
                  </a:lnTo>
                  <a:lnTo>
                    <a:pt x="26308" y="173985"/>
                  </a:lnTo>
                  <a:lnTo>
                    <a:pt x="26478" y="173772"/>
                  </a:lnTo>
                  <a:lnTo>
                    <a:pt x="26641" y="173550"/>
                  </a:lnTo>
                  <a:lnTo>
                    <a:pt x="26799" y="173327"/>
                  </a:lnTo>
                  <a:lnTo>
                    <a:pt x="26969" y="173110"/>
                  </a:lnTo>
                  <a:lnTo>
                    <a:pt x="27151" y="172915"/>
                  </a:lnTo>
                  <a:lnTo>
                    <a:pt x="27347" y="172743"/>
                  </a:lnTo>
                  <a:lnTo>
                    <a:pt x="27551" y="172588"/>
                  </a:lnTo>
                  <a:lnTo>
                    <a:pt x="27763" y="172438"/>
                  </a:lnTo>
                  <a:lnTo>
                    <a:pt x="28197" y="172153"/>
                  </a:lnTo>
                  <a:lnTo>
                    <a:pt x="28386" y="172044"/>
                  </a:lnTo>
                  <a:lnTo>
                    <a:pt x="28775" y="171836"/>
                  </a:lnTo>
                  <a:lnTo>
                    <a:pt x="28960" y="171727"/>
                  </a:lnTo>
                  <a:lnTo>
                    <a:pt x="29138" y="171600"/>
                  </a:lnTo>
                  <a:lnTo>
                    <a:pt x="29376" y="171359"/>
                  </a:lnTo>
                  <a:lnTo>
                    <a:pt x="29584" y="171083"/>
                  </a:lnTo>
                  <a:lnTo>
                    <a:pt x="29775" y="170784"/>
                  </a:lnTo>
                  <a:lnTo>
                    <a:pt x="29972" y="170489"/>
                  </a:lnTo>
                  <a:lnTo>
                    <a:pt x="30191" y="170221"/>
                  </a:lnTo>
                  <a:lnTo>
                    <a:pt x="30512" y="169908"/>
                  </a:lnTo>
                  <a:lnTo>
                    <a:pt x="30856" y="169609"/>
                  </a:lnTo>
                  <a:lnTo>
                    <a:pt x="31215" y="169332"/>
                  </a:lnTo>
                  <a:lnTo>
                    <a:pt x="31589" y="169074"/>
                  </a:lnTo>
                  <a:lnTo>
                    <a:pt x="31970" y="168842"/>
                  </a:lnTo>
                  <a:lnTo>
                    <a:pt x="32310" y="168802"/>
                  </a:lnTo>
                  <a:lnTo>
                    <a:pt x="32989" y="168729"/>
                  </a:lnTo>
                  <a:lnTo>
                    <a:pt x="33665" y="168666"/>
                  </a:lnTo>
                  <a:lnTo>
                    <a:pt x="34606" y="168566"/>
                  </a:lnTo>
                  <a:lnTo>
                    <a:pt x="34920" y="168548"/>
                  </a:lnTo>
                  <a:lnTo>
                    <a:pt x="35226" y="168566"/>
                  </a:lnTo>
                  <a:lnTo>
                    <a:pt x="35694" y="168648"/>
                  </a:lnTo>
                  <a:lnTo>
                    <a:pt x="36165" y="168788"/>
                  </a:lnTo>
                  <a:lnTo>
                    <a:pt x="36626" y="168974"/>
                  </a:lnTo>
                  <a:lnTo>
                    <a:pt x="37068" y="169201"/>
                  </a:lnTo>
                  <a:lnTo>
                    <a:pt x="37484" y="169450"/>
                  </a:lnTo>
                  <a:lnTo>
                    <a:pt x="37756" y="169650"/>
                  </a:lnTo>
                  <a:lnTo>
                    <a:pt x="38020" y="169872"/>
                  </a:lnTo>
                  <a:lnTo>
                    <a:pt x="38270" y="170103"/>
                  </a:lnTo>
                  <a:lnTo>
                    <a:pt x="38515" y="170344"/>
                  </a:lnTo>
                  <a:lnTo>
                    <a:pt x="39176" y="170974"/>
                  </a:lnTo>
                  <a:lnTo>
                    <a:pt x="39380" y="171173"/>
                  </a:lnTo>
                  <a:lnTo>
                    <a:pt x="39583" y="171373"/>
                  </a:lnTo>
                  <a:lnTo>
                    <a:pt x="39783" y="171577"/>
                  </a:lnTo>
                  <a:lnTo>
                    <a:pt x="40180" y="171967"/>
                  </a:lnTo>
                  <a:lnTo>
                    <a:pt x="40374" y="172162"/>
                  </a:lnTo>
                  <a:lnTo>
                    <a:pt x="40562" y="172362"/>
                  </a:lnTo>
                  <a:lnTo>
                    <a:pt x="40743" y="172570"/>
                  </a:lnTo>
                  <a:lnTo>
                    <a:pt x="41079" y="173037"/>
                  </a:lnTo>
                  <a:lnTo>
                    <a:pt x="41374" y="173540"/>
                  </a:lnTo>
                  <a:lnTo>
                    <a:pt x="41638" y="174067"/>
                  </a:lnTo>
                  <a:lnTo>
                    <a:pt x="41884" y="174602"/>
                  </a:lnTo>
                  <a:lnTo>
                    <a:pt x="42307" y="175536"/>
                  </a:lnTo>
                  <a:lnTo>
                    <a:pt x="42477" y="175939"/>
                  </a:lnTo>
                  <a:lnTo>
                    <a:pt x="42643" y="176348"/>
                  </a:lnTo>
                  <a:lnTo>
                    <a:pt x="42798" y="176760"/>
                  </a:lnTo>
                  <a:lnTo>
                    <a:pt x="42938" y="177173"/>
                  </a:lnTo>
                  <a:lnTo>
                    <a:pt x="43025" y="177499"/>
                  </a:lnTo>
                  <a:lnTo>
                    <a:pt x="43167" y="178166"/>
                  </a:lnTo>
                  <a:lnTo>
                    <a:pt x="43250" y="178493"/>
                  </a:lnTo>
                  <a:lnTo>
                    <a:pt x="43365" y="178810"/>
                  </a:lnTo>
                  <a:lnTo>
                    <a:pt x="43569" y="179218"/>
                  </a:lnTo>
                  <a:lnTo>
                    <a:pt x="43826" y="179608"/>
                  </a:lnTo>
                  <a:lnTo>
                    <a:pt x="44108" y="179985"/>
                  </a:lnTo>
                  <a:lnTo>
                    <a:pt x="44694" y="180724"/>
                  </a:lnTo>
                  <a:lnTo>
                    <a:pt x="45041" y="181155"/>
                  </a:lnTo>
                  <a:lnTo>
                    <a:pt x="45785" y="181980"/>
                  </a:lnTo>
                  <a:lnTo>
                    <a:pt x="46144" y="182402"/>
                  </a:lnTo>
                  <a:lnTo>
                    <a:pt x="46477" y="182842"/>
                  </a:lnTo>
                  <a:lnTo>
                    <a:pt x="46804" y="183313"/>
                  </a:lnTo>
                  <a:lnTo>
                    <a:pt x="47134" y="183803"/>
                  </a:lnTo>
                  <a:lnTo>
                    <a:pt x="47431" y="184302"/>
                  </a:lnTo>
                  <a:lnTo>
                    <a:pt x="47685" y="184815"/>
                  </a:lnTo>
                  <a:lnTo>
                    <a:pt x="47862" y="185345"/>
                  </a:lnTo>
                  <a:lnTo>
                    <a:pt x="47945" y="185835"/>
                  </a:lnTo>
                  <a:lnTo>
                    <a:pt x="47968" y="186343"/>
                  </a:lnTo>
                  <a:lnTo>
                    <a:pt x="47949" y="186855"/>
                  </a:lnTo>
                  <a:lnTo>
                    <a:pt x="47881" y="187885"/>
                  </a:lnTo>
                  <a:lnTo>
                    <a:pt x="47843" y="188556"/>
                  </a:lnTo>
                  <a:lnTo>
                    <a:pt x="47783" y="189227"/>
                  </a:lnTo>
                  <a:lnTo>
                    <a:pt x="47703" y="189894"/>
                  </a:lnTo>
                  <a:lnTo>
                    <a:pt x="47590" y="190556"/>
                  </a:lnTo>
                  <a:lnTo>
                    <a:pt x="47435" y="191204"/>
                  </a:lnTo>
                  <a:lnTo>
                    <a:pt x="47337" y="191517"/>
                  </a:lnTo>
                  <a:lnTo>
                    <a:pt x="47225" y="191830"/>
                  </a:lnTo>
                  <a:lnTo>
                    <a:pt x="47108" y="192134"/>
                  </a:lnTo>
                  <a:lnTo>
                    <a:pt x="46993" y="192447"/>
                  </a:lnTo>
                  <a:lnTo>
                    <a:pt x="46891" y="192760"/>
                  </a:lnTo>
                  <a:lnTo>
                    <a:pt x="46726" y="193227"/>
                  </a:lnTo>
                  <a:lnTo>
                    <a:pt x="46692" y="193386"/>
                  </a:lnTo>
                  <a:lnTo>
                    <a:pt x="46681" y="193540"/>
                  </a:lnTo>
                  <a:lnTo>
                    <a:pt x="46726" y="193726"/>
                  </a:lnTo>
                  <a:lnTo>
                    <a:pt x="46819" y="193912"/>
                  </a:lnTo>
                  <a:lnTo>
                    <a:pt x="47074" y="194274"/>
                  </a:lnTo>
                  <a:lnTo>
                    <a:pt x="47186" y="194460"/>
                  </a:lnTo>
                  <a:lnTo>
                    <a:pt x="47314" y="194705"/>
                  </a:lnTo>
                  <a:lnTo>
                    <a:pt x="47813" y="195708"/>
                  </a:lnTo>
                  <a:lnTo>
                    <a:pt x="48629" y="197317"/>
                  </a:lnTo>
                  <a:lnTo>
                    <a:pt x="48886" y="197857"/>
                  </a:lnTo>
                  <a:lnTo>
                    <a:pt x="49131" y="198406"/>
                  </a:lnTo>
                  <a:lnTo>
                    <a:pt x="49301" y="198832"/>
                  </a:lnTo>
                  <a:lnTo>
                    <a:pt x="49460" y="199268"/>
                  </a:lnTo>
                  <a:lnTo>
                    <a:pt x="49770" y="200138"/>
                  </a:lnTo>
                  <a:lnTo>
                    <a:pt x="50061" y="200868"/>
                  </a:lnTo>
                  <a:lnTo>
                    <a:pt x="50185" y="201163"/>
                  </a:lnTo>
                  <a:lnTo>
                    <a:pt x="50441" y="201757"/>
                  </a:lnTo>
                  <a:lnTo>
                    <a:pt x="50575" y="202052"/>
                  </a:lnTo>
                  <a:lnTo>
                    <a:pt x="50762" y="202497"/>
                  </a:lnTo>
                  <a:lnTo>
                    <a:pt x="51004" y="203993"/>
                  </a:lnTo>
                  <a:lnTo>
                    <a:pt x="51000" y="204383"/>
                  </a:lnTo>
                  <a:lnTo>
                    <a:pt x="51167" y="204851"/>
                  </a:lnTo>
                  <a:lnTo>
                    <a:pt x="52266" y="204143"/>
                  </a:lnTo>
                  <a:lnTo>
                    <a:pt x="53074" y="203571"/>
                  </a:lnTo>
                  <a:lnTo>
                    <a:pt x="53543" y="203381"/>
                  </a:lnTo>
                  <a:lnTo>
                    <a:pt x="54339" y="203395"/>
                  </a:lnTo>
                  <a:lnTo>
                    <a:pt x="55929" y="203871"/>
                  </a:lnTo>
                  <a:lnTo>
                    <a:pt x="56326" y="204138"/>
                  </a:lnTo>
                  <a:lnTo>
                    <a:pt x="57119" y="204474"/>
                  </a:lnTo>
                  <a:lnTo>
                    <a:pt x="58380" y="204687"/>
                  </a:lnTo>
                  <a:lnTo>
                    <a:pt x="61297" y="205249"/>
                  </a:lnTo>
                  <a:lnTo>
                    <a:pt x="61760" y="205386"/>
                  </a:lnTo>
                  <a:lnTo>
                    <a:pt x="63676" y="206456"/>
                  </a:lnTo>
                  <a:lnTo>
                    <a:pt x="66897" y="208905"/>
                  </a:lnTo>
                  <a:lnTo>
                    <a:pt x="67823" y="209245"/>
                  </a:lnTo>
                  <a:lnTo>
                    <a:pt x="68619" y="209513"/>
                  </a:lnTo>
                  <a:lnTo>
                    <a:pt x="69148" y="209717"/>
                  </a:lnTo>
                  <a:lnTo>
                    <a:pt x="70277" y="209993"/>
                  </a:lnTo>
                  <a:lnTo>
                    <a:pt x="71142" y="210007"/>
                  </a:lnTo>
                  <a:lnTo>
                    <a:pt x="69767" y="208492"/>
                  </a:lnTo>
                  <a:lnTo>
                    <a:pt x="69038" y="208025"/>
                  </a:lnTo>
                  <a:lnTo>
                    <a:pt x="67781" y="207617"/>
                  </a:lnTo>
                  <a:lnTo>
                    <a:pt x="67452" y="207417"/>
                  </a:lnTo>
                  <a:lnTo>
                    <a:pt x="66924" y="207218"/>
                  </a:lnTo>
                  <a:lnTo>
                    <a:pt x="65484" y="205635"/>
                  </a:lnTo>
                  <a:lnTo>
                    <a:pt x="64895" y="204914"/>
                  </a:lnTo>
                  <a:lnTo>
                    <a:pt x="64507" y="204129"/>
                  </a:lnTo>
                  <a:lnTo>
                    <a:pt x="64382" y="203739"/>
                  </a:lnTo>
                  <a:lnTo>
                    <a:pt x="63407" y="202034"/>
                  </a:lnTo>
                  <a:lnTo>
                    <a:pt x="62822" y="201182"/>
                  </a:lnTo>
                  <a:lnTo>
                    <a:pt x="62032" y="200519"/>
                  </a:lnTo>
                  <a:lnTo>
                    <a:pt x="59990" y="199191"/>
                  </a:lnTo>
                  <a:lnTo>
                    <a:pt x="59268" y="198533"/>
                  </a:lnTo>
                  <a:lnTo>
                    <a:pt x="58943" y="198138"/>
                  </a:lnTo>
                  <a:lnTo>
                    <a:pt x="58482" y="197807"/>
                  </a:lnTo>
                  <a:lnTo>
                    <a:pt x="57762" y="196950"/>
                  </a:lnTo>
                  <a:lnTo>
                    <a:pt x="56855" y="195381"/>
                  </a:lnTo>
                  <a:lnTo>
                    <a:pt x="56602" y="194528"/>
                  </a:lnTo>
                  <a:lnTo>
                    <a:pt x="56541" y="194075"/>
                  </a:lnTo>
                  <a:lnTo>
                    <a:pt x="56413" y="193685"/>
                  </a:lnTo>
                  <a:lnTo>
                    <a:pt x="56353" y="193227"/>
                  </a:lnTo>
                  <a:lnTo>
                    <a:pt x="56160" y="192769"/>
                  </a:lnTo>
                  <a:lnTo>
                    <a:pt x="55979" y="191599"/>
                  </a:lnTo>
                  <a:lnTo>
                    <a:pt x="56001" y="189975"/>
                  </a:lnTo>
                  <a:lnTo>
                    <a:pt x="56149" y="189200"/>
                  </a:lnTo>
                  <a:lnTo>
                    <a:pt x="56303" y="187576"/>
                  </a:lnTo>
                  <a:lnTo>
                    <a:pt x="56330" y="185889"/>
                  </a:lnTo>
                  <a:lnTo>
                    <a:pt x="56016" y="184715"/>
                  </a:lnTo>
                  <a:lnTo>
                    <a:pt x="55956" y="184261"/>
                  </a:lnTo>
                  <a:lnTo>
                    <a:pt x="55827" y="183871"/>
                  </a:lnTo>
                  <a:lnTo>
                    <a:pt x="55767" y="183413"/>
                  </a:lnTo>
                  <a:lnTo>
                    <a:pt x="55325" y="181785"/>
                  </a:lnTo>
                  <a:lnTo>
                    <a:pt x="55204" y="181000"/>
                  </a:lnTo>
                  <a:lnTo>
                    <a:pt x="55011" y="180547"/>
                  </a:lnTo>
                  <a:lnTo>
                    <a:pt x="54698" y="179305"/>
                  </a:lnTo>
                  <a:lnTo>
                    <a:pt x="54505" y="178851"/>
                  </a:lnTo>
                  <a:lnTo>
                    <a:pt x="54441" y="178525"/>
                  </a:lnTo>
                  <a:lnTo>
                    <a:pt x="54189" y="177608"/>
                  </a:lnTo>
                  <a:lnTo>
                    <a:pt x="53683" y="175913"/>
                  </a:lnTo>
                  <a:lnTo>
                    <a:pt x="53490" y="175459"/>
                  </a:lnTo>
                  <a:lnTo>
                    <a:pt x="53430" y="175064"/>
                  </a:lnTo>
                  <a:lnTo>
                    <a:pt x="53108" y="174284"/>
                  </a:lnTo>
                  <a:lnTo>
                    <a:pt x="52916" y="173954"/>
                  </a:lnTo>
                  <a:lnTo>
                    <a:pt x="52402" y="172647"/>
                  </a:lnTo>
                  <a:lnTo>
                    <a:pt x="52206" y="172321"/>
                  </a:lnTo>
                  <a:lnTo>
                    <a:pt x="51952" y="171473"/>
                  </a:lnTo>
                  <a:lnTo>
                    <a:pt x="51771" y="170303"/>
                  </a:lnTo>
                  <a:lnTo>
                    <a:pt x="51582" y="169455"/>
                  </a:lnTo>
                  <a:lnTo>
                    <a:pt x="51522" y="169065"/>
                  </a:lnTo>
                  <a:lnTo>
                    <a:pt x="51416" y="167441"/>
                  </a:lnTo>
                  <a:lnTo>
                    <a:pt x="51692" y="166598"/>
                  </a:lnTo>
                  <a:lnTo>
                    <a:pt x="51896" y="166276"/>
                  </a:lnTo>
                  <a:lnTo>
                    <a:pt x="52368" y="165895"/>
                  </a:lnTo>
                  <a:lnTo>
                    <a:pt x="52904" y="165657"/>
                  </a:lnTo>
                  <a:lnTo>
                    <a:pt x="53101" y="165410"/>
                  </a:lnTo>
                  <a:lnTo>
                    <a:pt x="53784" y="165267"/>
                  </a:lnTo>
                  <a:lnTo>
                    <a:pt x="54781" y="164825"/>
                  </a:lnTo>
                  <a:lnTo>
                    <a:pt x="56307" y="164979"/>
                  </a:lnTo>
                  <a:lnTo>
                    <a:pt x="58025" y="165718"/>
                  </a:lnTo>
                  <a:lnTo>
                    <a:pt x="58754" y="165990"/>
                  </a:lnTo>
                  <a:lnTo>
                    <a:pt x="60016" y="166204"/>
                  </a:lnTo>
                  <a:lnTo>
                    <a:pt x="61414" y="166090"/>
                  </a:lnTo>
                  <a:lnTo>
                    <a:pt x="61545" y="166226"/>
                  </a:lnTo>
                  <a:lnTo>
                    <a:pt x="61741" y="166290"/>
                  </a:lnTo>
                  <a:lnTo>
                    <a:pt x="62146" y="165908"/>
                  </a:lnTo>
                  <a:lnTo>
                    <a:pt x="62089" y="165451"/>
                  </a:lnTo>
                  <a:lnTo>
                    <a:pt x="61371" y="164271"/>
                  </a:lnTo>
                  <a:lnTo>
                    <a:pt x="60738" y="162186"/>
                  </a:lnTo>
                  <a:lnTo>
                    <a:pt x="60420" y="161401"/>
                  </a:lnTo>
                  <a:lnTo>
                    <a:pt x="59506" y="160091"/>
                  </a:lnTo>
                  <a:lnTo>
                    <a:pt x="59446" y="159633"/>
                  </a:lnTo>
                  <a:lnTo>
                    <a:pt x="59060" y="158848"/>
                  </a:lnTo>
                  <a:lnTo>
                    <a:pt x="58203" y="158123"/>
                  </a:lnTo>
                  <a:lnTo>
                    <a:pt x="57477" y="157724"/>
                  </a:lnTo>
                  <a:lnTo>
                    <a:pt x="56617" y="157578"/>
                  </a:lnTo>
                  <a:lnTo>
                    <a:pt x="55015" y="157814"/>
                  </a:lnTo>
                  <a:lnTo>
                    <a:pt x="53407" y="158766"/>
                  </a:lnTo>
                  <a:lnTo>
                    <a:pt x="52538" y="159079"/>
                  </a:lnTo>
                  <a:lnTo>
                    <a:pt x="51733" y="159456"/>
                  </a:lnTo>
                  <a:lnTo>
                    <a:pt x="50187" y="160667"/>
                  </a:lnTo>
                  <a:lnTo>
                    <a:pt x="49178" y="161170"/>
                  </a:lnTo>
                  <a:lnTo>
                    <a:pt x="48912" y="161170"/>
                  </a:lnTo>
                  <a:lnTo>
                    <a:pt x="48251" y="161029"/>
                  </a:lnTo>
                  <a:lnTo>
                    <a:pt x="47191" y="160689"/>
                  </a:lnTo>
                  <a:lnTo>
                    <a:pt x="45615" y="159238"/>
                  </a:lnTo>
                  <a:lnTo>
                    <a:pt x="44769" y="157991"/>
                  </a:lnTo>
                  <a:lnTo>
                    <a:pt x="44051" y="157202"/>
                  </a:lnTo>
                  <a:lnTo>
                    <a:pt x="43851" y="157261"/>
                  </a:lnTo>
                  <a:lnTo>
                    <a:pt x="42477" y="155619"/>
                  </a:lnTo>
                  <a:lnTo>
                    <a:pt x="42088" y="155030"/>
                  </a:lnTo>
                  <a:lnTo>
                    <a:pt x="41431" y="154499"/>
                  </a:lnTo>
                  <a:lnTo>
                    <a:pt x="40841" y="153778"/>
                  </a:lnTo>
                  <a:lnTo>
                    <a:pt x="40777" y="153515"/>
                  </a:lnTo>
                  <a:lnTo>
                    <a:pt x="40584" y="153058"/>
                  </a:lnTo>
                  <a:lnTo>
                    <a:pt x="40524" y="152736"/>
                  </a:lnTo>
                  <a:lnTo>
                    <a:pt x="40267" y="152078"/>
                  </a:lnTo>
                  <a:lnTo>
                    <a:pt x="39040" y="149593"/>
                  </a:lnTo>
                  <a:lnTo>
                    <a:pt x="38530" y="148287"/>
                  </a:lnTo>
                  <a:lnTo>
                    <a:pt x="38338" y="147634"/>
                  </a:lnTo>
                  <a:lnTo>
                    <a:pt x="37828" y="146265"/>
                  </a:lnTo>
                  <a:lnTo>
                    <a:pt x="37635" y="145612"/>
                  </a:lnTo>
                  <a:lnTo>
                    <a:pt x="37253" y="144569"/>
                  </a:lnTo>
                  <a:lnTo>
                    <a:pt x="37057" y="144242"/>
                  </a:lnTo>
                  <a:lnTo>
                    <a:pt x="36932" y="143848"/>
                  </a:lnTo>
                  <a:lnTo>
                    <a:pt x="36736" y="143521"/>
                  </a:lnTo>
                  <a:lnTo>
                    <a:pt x="36675" y="143263"/>
                  </a:lnTo>
                  <a:lnTo>
                    <a:pt x="36484" y="142805"/>
                  </a:lnTo>
                  <a:lnTo>
                    <a:pt x="36418" y="142610"/>
                  </a:lnTo>
                  <a:lnTo>
                    <a:pt x="35513" y="140905"/>
                  </a:lnTo>
                  <a:lnTo>
                    <a:pt x="33752" y="138606"/>
                  </a:lnTo>
                  <a:lnTo>
                    <a:pt x="33620" y="138347"/>
                  </a:lnTo>
                  <a:lnTo>
                    <a:pt x="33424" y="138148"/>
                  </a:lnTo>
                  <a:lnTo>
                    <a:pt x="33295" y="137885"/>
                  </a:lnTo>
                  <a:lnTo>
                    <a:pt x="32575" y="137228"/>
                  </a:lnTo>
                  <a:lnTo>
                    <a:pt x="32446" y="136964"/>
                  </a:lnTo>
                  <a:lnTo>
                    <a:pt x="32182" y="136702"/>
                  </a:lnTo>
                  <a:lnTo>
                    <a:pt x="31668" y="135654"/>
                  </a:lnTo>
                  <a:lnTo>
                    <a:pt x="31218" y="134416"/>
                  </a:lnTo>
                  <a:lnTo>
                    <a:pt x="31037" y="133242"/>
                  </a:lnTo>
                  <a:lnTo>
                    <a:pt x="31041" y="132920"/>
                  </a:lnTo>
                  <a:lnTo>
                    <a:pt x="30980" y="132593"/>
                  </a:lnTo>
                  <a:lnTo>
                    <a:pt x="31056" y="131882"/>
                  </a:lnTo>
                  <a:lnTo>
                    <a:pt x="31339" y="130843"/>
                  </a:lnTo>
                  <a:lnTo>
                    <a:pt x="31683" y="130136"/>
                  </a:lnTo>
                  <a:lnTo>
                    <a:pt x="32698" y="128789"/>
                  </a:lnTo>
                  <a:lnTo>
                    <a:pt x="33444" y="128082"/>
                  </a:lnTo>
                  <a:lnTo>
                    <a:pt x="34527" y="126735"/>
                  </a:lnTo>
                  <a:lnTo>
                    <a:pt x="35267" y="126032"/>
                  </a:lnTo>
                  <a:lnTo>
                    <a:pt x="35940" y="125588"/>
                  </a:lnTo>
                  <a:lnTo>
                    <a:pt x="36181" y="125307"/>
                  </a:lnTo>
                  <a:lnTo>
                    <a:pt x="36486" y="125048"/>
                  </a:lnTo>
                  <a:lnTo>
                    <a:pt x="36834" y="124831"/>
                  </a:lnTo>
                  <a:lnTo>
                    <a:pt x="37197" y="124667"/>
                  </a:lnTo>
                  <a:lnTo>
                    <a:pt x="37552" y="124567"/>
                  </a:lnTo>
                  <a:lnTo>
                    <a:pt x="37896" y="124536"/>
                  </a:lnTo>
                  <a:lnTo>
                    <a:pt x="38270" y="124550"/>
                  </a:lnTo>
                  <a:lnTo>
                    <a:pt x="38640" y="124608"/>
                  </a:lnTo>
                  <a:lnTo>
                    <a:pt x="38968" y="124722"/>
                  </a:lnTo>
                  <a:lnTo>
                    <a:pt x="39229" y="124889"/>
                  </a:lnTo>
                  <a:lnTo>
                    <a:pt x="39403" y="125107"/>
                  </a:lnTo>
                  <a:lnTo>
                    <a:pt x="39543" y="125384"/>
                  </a:lnTo>
                  <a:lnTo>
                    <a:pt x="39641" y="125688"/>
                  </a:lnTo>
                  <a:lnTo>
                    <a:pt x="39701" y="126001"/>
                  </a:lnTo>
                  <a:lnTo>
                    <a:pt x="39713" y="126291"/>
                  </a:lnTo>
                  <a:lnTo>
                    <a:pt x="39660" y="126554"/>
                  </a:lnTo>
                  <a:lnTo>
                    <a:pt x="39539" y="126817"/>
                  </a:lnTo>
                  <a:lnTo>
                    <a:pt x="39392" y="127075"/>
                  </a:lnTo>
                  <a:lnTo>
                    <a:pt x="39259" y="127333"/>
                  </a:lnTo>
                  <a:lnTo>
                    <a:pt x="39180" y="127601"/>
                  </a:lnTo>
                  <a:lnTo>
                    <a:pt x="39150" y="127946"/>
                  </a:lnTo>
                  <a:lnTo>
                    <a:pt x="39154" y="128313"/>
                  </a:lnTo>
                  <a:lnTo>
                    <a:pt x="39199" y="128680"/>
                  </a:lnTo>
                  <a:lnTo>
                    <a:pt x="39293" y="129011"/>
                  </a:lnTo>
                  <a:lnTo>
                    <a:pt x="39444" y="129292"/>
                  </a:lnTo>
                  <a:lnTo>
                    <a:pt x="39660" y="129501"/>
                  </a:lnTo>
                  <a:lnTo>
                    <a:pt x="39938" y="129659"/>
                  </a:lnTo>
                  <a:lnTo>
                    <a:pt x="40257" y="129796"/>
                  </a:lnTo>
                  <a:lnTo>
                    <a:pt x="40582" y="129918"/>
                  </a:lnTo>
                  <a:lnTo>
                    <a:pt x="41347" y="130258"/>
                  </a:lnTo>
                  <a:lnTo>
                    <a:pt x="41816" y="130444"/>
                  </a:lnTo>
                  <a:lnTo>
                    <a:pt x="42284" y="130634"/>
                  </a:lnTo>
                  <a:lnTo>
                    <a:pt x="42730" y="130852"/>
                  </a:lnTo>
                  <a:lnTo>
                    <a:pt x="43138" y="131115"/>
                  </a:lnTo>
                  <a:lnTo>
                    <a:pt x="43569" y="131505"/>
                  </a:lnTo>
                  <a:lnTo>
                    <a:pt x="43964" y="131959"/>
                  </a:lnTo>
                  <a:lnTo>
                    <a:pt x="44320" y="132448"/>
                  </a:lnTo>
                  <a:lnTo>
                    <a:pt x="44641" y="132970"/>
                  </a:lnTo>
                  <a:lnTo>
                    <a:pt x="44920" y="133496"/>
                  </a:lnTo>
                  <a:lnTo>
                    <a:pt x="45147" y="134013"/>
                  </a:lnTo>
                  <a:lnTo>
                    <a:pt x="45328" y="134552"/>
                  </a:lnTo>
                  <a:lnTo>
                    <a:pt x="45479" y="135106"/>
                  </a:lnTo>
                  <a:lnTo>
                    <a:pt x="45751" y="136221"/>
                  </a:lnTo>
                  <a:lnTo>
                    <a:pt x="45880" y="136837"/>
                  </a:lnTo>
                  <a:lnTo>
                    <a:pt x="46076" y="138089"/>
                  </a:lnTo>
                  <a:lnTo>
                    <a:pt x="46193" y="138706"/>
                  </a:lnTo>
                  <a:lnTo>
                    <a:pt x="46356" y="139309"/>
                  </a:lnTo>
                  <a:lnTo>
                    <a:pt x="46545" y="139848"/>
                  </a:lnTo>
                  <a:lnTo>
                    <a:pt x="46764" y="140374"/>
                  </a:lnTo>
                  <a:lnTo>
                    <a:pt x="47006" y="140896"/>
                  </a:lnTo>
                  <a:lnTo>
                    <a:pt x="47269" y="141404"/>
                  </a:lnTo>
                  <a:lnTo>
                    <a:pt x="47552" y="141898"/>
                  </a:lnTo>
                  <a:lnTo>
                    <a:pt x="47813" y="142297"/>
                  </a:lnTo>
                  <a:lnTo>
                    <a:pt x="47987" y="142528"/>
                  </a:lnTo>
                  <a:lnTo>
                    <a:pt x="48221" y="142855"/>
                  </a:lnTo>
                  <a:lnTo>
                    <a:pt x="48444" y="143190"/>
                  </a:lnTo>
                  <a:lnTo>
                    <a:pt x="48553" y="143363"/>
                  </a:lnTo>
                  <a:lnTo>
                    <a:pt x="48655" y="143535"/>
                  </a:lnTo>
                  <a:lnTo>
                    <a:pt x="48950" y="144061"/>
                  </a:lnTo>
                  <a:lnTo>
                    <a:pt x="50182" y="144614"/>
                  </a:lnTo>
                  <a:lnTo>
                    <a:pt x="50272" y="144433"/>
                  </a:lnTo>
                  <a:lnTo>
                    <a:pt x="50420" y="143807"/>
                  </a:lnTo>
                  <a:lnTo>
                    <a:pt x="50445" y="143376"/>
                  </a:lnTo>
                  <a:lnTo>
                    <a:pt x="50445" y="143072"/>
                  </a:lnTo>
                  <a:lnTo>
                    <a:pt x="50475" y="141127"/>
                  </a:lnTo>
                  <a:lnTo>
                    <a:pt x="50779" y="138665"/>
                  </a:lnTo>
                  <a:lnTo>
                    <a:pt x="51055" y="137953"/>
                  </a:lnTo>
                  <a:lnTo>
                    <a:pt x="52564" y="134729"/>
                  </a:lnTo>
                  <a:lnTo>
                    <a:pt x="52844" y="133953"/>
                  </a:lnTo>
                  <a:lnTo>
                    <a:pt x="53549" y="131106"/>
                  </a:lnTo>
                  <a:lnTo>
                    <a:pt x="54310" y="129365"/>
                  </a:lnTo>
                  <a:lnTo>
                    <a:pt x="54853" y="128336"/>
                  </a:lnTo>
                  <a:lnTo>
                    <a:pt x="55465" y="127692"/>
                  </a:lnTo>
                  <a:lnTo>
                    <a:pt x="55642" y="127479"/>
                  </a:lnTo>
                  <a:lnTo>
                    <a:pt x="55839" y="127270"/>
                  </a:lnTo>
                  <a:lnTo>
                    <a:pt x="56050" y="127075"/>
                  </a:lnTo>
                  <a:lnTo>
                    <a:pt x="56269" y="126893"/>
                  </a:lnTo>
                  <a:lnTo>
                    <a:pt x="56496" y="126730"/>
                  </a:lnTo>
                  <a:lnTo>
                    <a:pt x="56772" y="126576"/>
                  </a:lnTo>
                  <a:lnTo>
                    <a:pt x="57070" y="126449"/>
                  </a:lnTo>
                  <a:lnTo>
                    <a:pt x="57375" y="126341"/>
                  </a:lnTo>
                  <a:lnTo>
                    <a:pt x="57679" y="126227"/>
                  </a:lnTo>
                  <a:lnTo>
                    <a:pt x="57968" y="126096"/>
                  </a:lnTo>
                  <a:lnTo>
                    <a:pt x="58342" y="125883"/>
                  </a:lnTo>
                  <a:lnTo>
                    <a:pt x="58709" y="125656"/>
                  </a:lnTo>
                  <a:lnTo>
                    <a:pt x="59064" y="125411"/>
                  </a:lnTo>
                  <a:lnTo>
                    <a:pt x="59408" y="125153"/>
                  </a:lnTo>
                  <a:lnTo>
                    <a:pt x="59740" y="124880"/>
                  </a:lnTo>
                  <a:lnTo>
                    <a:pt x="60069" y="124567"/>
                  </a:lnTo>
                  <a:lnTo>
                    <a:pt x="60375" y="124227"/>
                  </a:lnTo>
                  <a:lnTo>
                    <a:pt x="60673" y="123879"/>
                  </a:lnTo>
                  <a:lnTo>
                    <a:pt x="60978" y="123538"/>
                  </a:lnTo>
                  <a:lnTo>
                    <a:pt x="61303" y="123221"/>
                  </a:lnTo>
                  <a:lnTo>
                    <a:pt x="61677" y="122894"/>
                  </a:lnTo>
                  <a:lnTo>
                    <a:pt x="62059" y="122577"/>
                  </a:lnTo>
                  <a:lnTo>
                    <a:pt x="62459" y="122282"/>
                  </a:lnTo>
                  <a:lnTo>
                    <a:pt x="62871" y="122015"/>
                  </a:lnTo>
                  <a:lnTo>
                    <a:pt x="63298" y="121788"/>
                  </a:lnTo>
                  <a:lnTo>
                    <a:pt x="63691" y="121616"/>
                  </a:lnTo>
                  <a:lnTo>
                    <a:pt x="64103" y="121462"/>
                  </a:lnTo>
                  <a:lnTo>
                    <a:pt x="64517" y="121339"/>
                  </a:lnTo>
                  <a:lnTo>
                    <a:pt x="64940" y="121258"/>
                  </a:lnTo>
                  <a:lnTo>
                    <a:pt x="65352" y="121235"/>
                  </a:lnTo>
                  <a:lnTo>
                    <a:pt x="65794" y="121289"/>
                  </a:lnTo>
                  <a:lnTo>
                    <a:pt x="66244" y="121412"/>
                  </a:lnTo>
                  <a:lnTo>
                    <a:pt x="66686" y="121584"/>
                  </a:lnTo>
                  <a:lnTo>
                    <a:pt x="67116" y="121788"/>
                  </a:lnTo>
                  <a:lnTo>
                    <a:pt x="67532" y="122006"/>
                  </a:lnTo>
                  <a:lnTo>
                    <a:pt x="67925" y="122228"/>
                  </a:lnTo>
                  <a:lnTo>
                    <a:pt x="68314" y="122473"/>
                  </a:lnTo>
                  <a:lnTo>
                    <a:pt x="68687" y="122740"/>
                  </a:lnTo>
                  <a:lnTo>
                    <a:pt x="69031" y="123035"/>
                  </a:lnTo>
                  <a:lnTo>
                    <a:pt x="69333" y="123357"/>
                  </a:lnTo>
                  <a:lnTo>
                    <a:pt x="69646" y="123792"/>
                  </a:lnTo>
                  <a:lnTo>
                    <a:pt x="69915" y="124282"/>
                  </a:lnTo>
                  <a:lnTo>
                    <a:pt x="70134" y="124803"/>
                  </a:lnTo>
                  <a:lnTo>
                    <a:pt x="70292" y="125338"/>
                  </a:lnTo>
                  <a:lnTo>
                    <a:pt x="70383" y="125869"/>
                  </a:lnTo>
                  <a:lnTo>
                    <a:pt x="70406" y="126363"/>
                  </a:lnTo>
                  <a:lnTo>
                    <a:pt x="70368" y="126871"/>
                  </a:lnTo>
                  <a:lnTo>
                    <a:pt x="70277" y="127383"/>
                  </a:lnTo>
                  <a:lnTo>
                    <a:pt x="70145" y="127882"/>
                  </a:lnTo>
                  <a:lnTo>
                    <a:pt x="69979" y="128354"/>
                  </a:lnTo>
                  <a:lnTo>
                    <a:pt x="69813" y="128685"/>
                  </a:lnTo>
                  <a:lnTo>
                    <a:pt x="69609" y="129002"/>
                  </a:lnTo>
                  <a:lnTo>
                    <a:pt x="69389" y="129311"/>
                  </a:lnTo>
                  <a:lnTo>
                    <a:pt x="69178" y="129623"/>
                  </a:lnTo>
                  <a:lnTo>
                    <a:pt x="69000" y="129950"/>
                  </a:lnTo>
                  <a:lnTo>
                    <a:pt x="68698" y="130585"/>
                  </a:lnTo>
                  <a:lnTo>
                    <a:pt x="68567" y="130911"/>
                  </a:lnTo>
                  <a:lnTo>
                    <a:pt x="68479" y="131238"/>
                  </a:lnTo>
                  <a:lnTo>
                    <a:pt x="68460" y="131555"/>
                  </a:lnTo>
                  <a:lnTo>
                    <a:pt x="68509" y="131795"/>
                  </a:lnTo>
                  <a:lnTo>
                    <a:pt x="68600" y="132031"/>
                  </a:lnTo>
                  <a:lnTo>
                    <a:pt x="68838" y="132503"/>
                  </a:lnTo>
                  <a:lnTo>
                    <a:pt x="68951" y="132734"/>
                  </a:lnTo>
                  <a:lnTo>
                    <a:pt x="69076" y="133047"/>
                  </a:lnTo>
                  <a:lnTo>
                    <a:pt x="69189" y="133369"/>
                  </a:lnTo>
                  <a:lnTo>
                    <a:pt x="69314" y="133686"/>
                  </a:lnTo>
                  <a:lnTo>
                    <a:pt x="69465" y="133972"/>
                  </a:lnTo>
                  <a:lnTo>
                    <a:pt x="69658" y="134212"/>
                  </a:lnTo>
                  <a:lnTo>
                    <a:pt x="69865" y="134380"/>
                  </a:lnTo>
                  <a:lnTo>
                    <a:pt x="70103" y="134516"/>
                  </a:lnTo>
                  <a:lnTo>
                    <a:pt x="70364" y="134629"/>
                  </a:lnTo>
                  <a:lnTo>
                    <a:pt x="70629" y="134729"/>
                  </a:lnTo>
                  <a:lnTo>
                    <a:pt x="70889" y="134820"/>
                  </a:lnTo>
                  <a:lnTo>
                    <a:pt x="71297" y="134928"/>
                  </a:lnTo>
                  <a:lnTo>
                    <a:pt x="71719" y="134983"/>
                  </a:lnTo>
                  <a:lnTo>
                    <a:pt x="72581" y="135069"/>
                  </a:lnTo>
                  <a:lnTo>
                    <a:pt x="73000" y="135151"/>
                  </a:lnTo>
                  <a:lnTo>
                    <a:pt x="73340" y="135255"/>
                  </a:lnTo>
                  <a:lnTo>
                    <a:pt x="73672" y="135382"/>
                  </a:lnTo>
                  <a:lnTo>
                    <a:pt x="74001" y="135518"/>
                  </a:lnTo>
                  <a:lnTo>
                    <a:pt x="74334" y="135650"/>
                  </a:lnTo>
                  <a:lnTo>
                    <a:pt x="74670" y="135767"/>
                  </a:lnTo>
                  <a:lnTo>
                    <a:pt x="75320" y="135971"/>
                  </a:lnTo>
                  <a:lnTo>
                    <a:pt x="75539" y="136030"/>
                  </a:lnTo>
                  <a:lnTo>
                    <a:pt x="75762" y="136080"/>
                  </a:lnTo>
                  <a:lnTo>
                    <a:pt x="76414" y="136162"/>
                  </a:lnTo>
                  <a:lnTo>
                    <a:pt x="76709" y="136352"/>
                  </a:lnTo>
                  <a:lnTo>
                    <a:pt x="76962" y="136674"/>
                  </a:lnTo>
                  <a:lnTo>
                    <a:pt x="77189" y="137069"/>
                  </a:lnTo>
                  <a:lnTo>
                    <a:pt x="77404" y="137486"/>
                  </a:lnTo>
                  <a:lnTo>
                    <a:pt x="77627" y="137871"/>
                  </a:lnTo>
                  <a:lnTo>
                    <a:pt x="77846" y="138207"/>
                  </a:lnTo>
                  <a:lnTo>
                    <a:pt x="78473" y="139236"/>
                  </a:lnTo>
                  <a:lnTo>
                    <a:pt x="78696" y="139576"/>
                  </a:lnTo>
                  <a:lnTo>
                    <a:pt x="78919" y="139889"/>
                  </a:lnTo>
                  <a:lnTo>
                    <a:pt x="79395" y="140501"/>
                  </a:lnTo>
                  <a:lnTo>
                    <a:pt x="79624" y="140809"/>
                  </a:lnTo>
                  <a:lnTo>
                    <a:pt x="79836" y="141131"/>
                  </a:lnTo>
                  <a:lnTo>
                    <a:pt x="80013" y="141485"/>
                  </a:lnTo>
                  <a:lnTo>
                    <a:pt x="80164" y="141853"/>
                  </a:lnTo>
                  <a:lnTo>
                    <a:pt x="80312" y="142229"/>
                  </a:lnTo>
                  <a:lnTo>
                    <a:pt x="80474" y="142583"/>
                  </a:lnTo>
                  <a:lnTo>
                    <a:pt x="80682" y="142909"/>
                  </a:lnTo>
                  <a:lnTo>
                    <a:pt x="81018" y="143345"/>
                  </a:lnTo>
                  <a:lnTo>
                    <a:pt x="81256" y="143585"/>
                  </a:lnTo>
                  <a:lnTo>
                    <a:pt x="81404" y="143707"/>
                  </a:lnTo>
                  <a:lnTo>
                    <a:pt x="81615" y="143802"/>
                  </a:lnTo>
                  <a:lnTo>
                    <a:pt x="81800" y="143829"/>
                  </a:lnTo>
                  <a:lnTo>
                    <a:pt x="81999" y="143829"/>
                  </a:lnTo>
                  <a:lnTo>
                    <a:pt x="82201" y="143802"/>
                  </a:lnTo>
                  <a:lnTo>
                    <a:pt x="82392" y="143748"/>
                  </a:lnTo>
                  <a:lnTo>
                    <a:pt x="82566" y="143671"/>
                  </a:lnTo>
                  <a:lnTo>
                    <a:pt x="83121" y="143317"/>
                  </a:lnTo>
                  <a:lnTo>
                    <a:pt x="83688" y="142972"/>
                  </a:lnTo>
                  <a:lnTo>
                    <a:pt x="83975" y="142805"/>
                  </a:lnTo>
                  <a:lnTo>
                    <a:pt x="84319" y="142624"/>
                  </a:lnTo>
                  <a:lnTo>
                    <a:pt x="85022" y="142288"/>
                  </a:lnTo>
                  <a:lnTo>
                    <a:pt x="85362" y="142102"/>
                  </a:lnTo>
                  <a:lnTo>
                    <a:pt x="85668" y="141880"/>
                  </a:lnTo>
                  <a:lnTo>
                    <a:pt x="85999" y="141531"/>
                  </a:lnTo>
                  <a:lnTo>
                    <a:pt x="86280" y="141127"/>
                  </a:lnTo>
                  <a:lnTo>
                    <a:pt x="86537" y="140687"/>
                  </a:lnTo>
                  <a:lnTo>
                    <a:pt x="86796" y="140256"/>
                  </a:lnTo>
                  <a:lnTo>
                    <a:pt x="87091" y="139853"/>
                  </a:lnTo>
                  <a:lnTo>
                    <a:pt x="87446" y="139449"/>
                  </a:lnTo>
                  <a:lnTo>
                    <a:pt x="87820" y="139060"/>
                  </a:lnTo>
                  <a:lnTo>
                    <a:pt x="88209" y="138683"/>
                  </a:lnTo>
                  <a:lnTo>
                    <a:pt x="88610" y="138325"/>
                  </a:lnTo>
                  <a:lnTo>
                    <a:pt x="89021" y="137980"/>
                  </a:lnTo>
                  <a:lnTo>
                    <a:pt x="89331" y="137713"/>
                  </a:lnTo>
                  <a:lnTo>
                    <a:pt x="89644" y="137427"/>
                  </a:lnTo>
                  <a:lnTo>
                    <a:pt x="89965" y="137164"/>
                  </a:lnTo>
                  <a:lnTo>
                    <a:pt x="90301" y="136955"/>
                  </a:lnTo>
                  <a:lnTo>
                    <a:pt x="90645" y="136833"/>
                  </a:lnTo>
                  <a:lnTo>
                    <a:pt x="90966" y="136829"/>
                  </a:lnTo>
                  <a:lnTo>
                    <a:pt x="91302" y="136906"/>
                  </a:lnTo>
                  <a:lnTo>
                    <a:pt x="91642" y="137014"/>
                  </a:lnTo>
                  <a:lnTo>
                    <a:pt x="91982" y="137110"/>
                  </a:lnTo>
                  <a:lnTo>
                    <a:pt x="92322" y="137155"/>
                  </a:lnTo>
                  <a:lnTo>
                    <a:pt x="92598" y="137132"/>
                  </a:lnTo>
                  <a:lnTo>
                    <a:pt x="92880" y="137078"/>
                  </a:lnTo>
                  <a:lnTo>
                    <a:pt x="93160" y="137010"/>
                  </a:lnTo>
                  <a:lnTo>
                    <a:pt x="93437" y="136964"/>
                  </a:lnTo>
                  <a:lnTo>
                    <a:pt x="93711" y="136960"/>
                  </a:lnTo>
                  <a:lnTo>
                    <a:pt x="94006" y="137014"/>
                  </a:lnTo>
                  <a:lnTo>
                    <a:pt x="94297" y="137114"/>
                  </a:lnTo>
                  <a:lnTo>
                    <a:pt x="94588" y="137237"/>
                  </a:lnTo>
                  <a:lnTo>
                    <a:pt x="94875" y="137372"/>
                  </a:lnTo>
                  <a:lnTo>
                    <a:pt x="95162" y="137499"/>
                  </a:lnTo>
                  <a:lnTo>
                    <a:pt x="95634" y="137694"/>
                  </a:lnTo>
                  <a:lnTo>
                    <a:pt x="96099" y="137903"/>
                  </a:lnTo>
                  <a:lnTo>
                    <a:pt x="96560" y="138121"/>
                  </a:lnTo>
                  <a:lnTo>
                    <a:pt x="97669" y="138656"/>
                  </a:lnTo>
                  <a:lnTo>
                    <a:pt x="98040" y="138846"/>
                  </a:lnTo>
                  <a:lnTo>
                    <a:pt x="98232" y="138937"/>
                  </a:lnTo>
                  <a:lnTo>
                    <a:pt x="98421" y="139019"/>
                  </a:lnTo>
                  <a:lnTo>
                    <a:pt x="98746" y="139146"/>
                  </a:lnTo>
                  <a:lnTo>
                    <a:pt x="99079" y="139259"/>
                  </a:lnTo>
                  <a:lnTo>
                    <a:pt x="99415" y="139359"/>
                  </a:lnTo>
                  <a:lnTo>
                    <a:pt x="99755" y="139436"/>
                  </a:lnTo>
                  <a:lnTo>
                    <a:pt x="100095" y="139490"/>
                  </a:lnTo>
                  <a:lnTo>
                    <a:pt x="100521" y="139549"/>
                  </a:lnTo>
                  <a:lnTo>
                    <a:pt x="100736" y="139567"/>
                  </a:lnTo>
                  <a:lnTo>
                    <a:pt x="100936" y="139558"/>
                  </a:lnTo>
                  <a:lnTo>
                    <a:pt x="101114" y="139508"/>
                  </a:lnTo>
                  <a:lnTo>
                    <a:pt x="101272" y="139322"/>
                  </a:lnTo>
                  <a:lnTo>
                    <a:pt x="101363" y="139014"/>
                  </a:lnTo>
                  <a:lnTo>
                    <a:pt x="101480" y="138248"/>
                  </a:lnTo>
                  <a:lnTo>
                    <a:pt x="101582" y="137903"/>
                  </a:lnTo>
                  <a:lnTo>
                    <a:pt x="101775" y="137504"/>
                  </a:lnTo>
                  <a:lnTo>
                    <a:pt x="102002" y="137119"/>
                  </a:lnTo>
                  <a:lnTo>
                    <a:pt x="102255" y="136747"/>
                  </a:lnTo>
                  <a:lnTo>
                    <a:pt x="102515" y="136380"/>
                  </a:lnTo>
                  <a:lnTo>
                    <a:pt x="102780" y="136017"/>
                  </a:lnTo>
                  <a:lnTo>
                    <a:pt x="103097" y="135572"/>
                  </a:lnTo>
                  <a:lnTo>
                    <a:pt x="103421" y="135137"/>
                  </a:lnTo>
                  <a:lnTo>
                    <a:pt x="103761" y="134711"/>
                  </a:lnTo>
                  <a:lnTo>
                    <a:pt x="104116" y="134303"/>
                  </a:lnTo>
                  <a:lnTo>
                    <a:pt x="104494" y="133918"/>
                  </a:lnTo>
                  <a:lnTo>
                    <a:pt x="104849" y="133636"/>
                  </a:lnTo>
                  <a:lnTo>
                    <a:pt x="105635" y="133142"/>
                  </a:lnTo>
                  <a:lnTo>
                    <a:pt x="105990" y="132874"/>
                  </a:lnTo>
                  <a:lnTo>
                    <a:pt x="106269" y="132557"/>
                  </a:lnTo>
                  <a:lnTo>
                    <a:pt x="106438" y="132190"/>
                  </a:lnTo>
                  <a:lnTo>
                    <a:pt x="106538" y="131777"/>
                  </a:lnTo>
                  <a:lnTo>
                    <a:pt x="106606" y="131342"/>
                  </a:lnTo>
                  <a:lnTo>
                    <a:pt x="106685" y="130916"/>
                  </a:lnTo>
                  <a:lnTo>
                    <a:pt x="106817" y="130512"/>
                  </a:lnTo>
                  <a:lnTo>
                    <a:pt x="107016" y="130131"/>
                  </a:lnTo>
                  <a:lnTo>
                    <a:pt x="107262" y="129773"/>
                  </a:lnTo>
                  <a:lnTo>
                    <a:pt x="107783" y="129066"/>
                  </a:lnTo>
                  <a:lnTo>
                    <a:pt x="108014" y="128699"/>
                  </a:lnTo>
                  <a:lnTo>
                    <a:pt x="108169" y="128394"/>
                  </a:lnTo>
                  <a:lnTo>
                    <a:pt x="108448" y="127769"/>
                  </a:lnTo>
                  <a:lnTo>
                    <a:pt x="108596" y="127460"/>
                  </a:lnTo>
                  <a:lnTo>
                    <a:pt x="108769" y="127175"/>
                  </a:lnTo>
                  <a:lnTo>
                    <a:pt x="109113" y="126676"/>
                  </a:lnTo>
                  <a:lnTo>
                    <a:pt x="109302" y="126436"/>
                  </a:lnTo>
                  <a:lnTo>
                    <a:pt x="109510" y="126236"/>
                  </a:lnTo>
                  <a:lnTo>
                    <a:pt x="109740" y="126091"/>
                  </a:lnTo>
                  <a:lnTo>
                    <a:pt x="109993" y="126001"/>
                  </a:lnTo>
                  <a:lnTo>
                    <a:pt x="110277" y="125955"/>
                  </a:lnTo>
                  <a:lnTo>
                    <a:pt x="110574" y="125946"/>
                  </a:lnTo>
                  <a:lnTo>
                    <a:pt x="110861" y="125973"/>
                  </a:lnTo>
                  <a:lnTo>
                    <a:pt x="111126" y="126041"/>
                  </a:lnTo>
                  <a:lnTo>
                    <a:pt x="111417" y="126200"/>
                  </a:lnTo>
                  <a:lnTo>
                    <a:pt x="111689" y="126440"/>
                  </a:lnTo>
                  <a:lnTo>
                    <a:pt x="111934" y="126740"/>
                  </a:lnTo>
                  <a:lnTo>
                    <a:pt x="112153" y="127062"/>
                  </a:lnTo>
                  <a:lnTo>
                    <a:pt x="112346" y="127379"/>
                  </a:lnTo>
                  <a:lnTo>
                    <a:pt x="112418" y="127542"/>
                  </a:lnTo>
                  <a:lnTo>
                    <a:pt x="112482" y="127715"/>
                  </a:lnTo>
                  <a:lnTo>
                    <a:pt x="112539" y="127882"/>
                  </a:lnTo>
                  <a:lnTo>
                    <a:pt x="112607" y="128046"/>
                  </a:lnTo>
                  <a:lnTo>
                    <a:pt x="112697" y="128195"/>
                  </a:lnTo>
                  <a:lnTo>
                    <a:pt x="112977" y="128399"/>
                  </a:lnTo>
                  <a:lnTo>
                    <a:pt x="113370" y="128517"/>
                  </a:lnTo>
                  <a:lnTo>
                    <a:pt x="113827" y="128585"/>
                  </a:lnTo>
                  <a:lnTo>
                    <a:pt x="114294" y="128644"/>
                  </a:lnTo>
                  <a:lnTo>
                    <a:pt x="114729" y="128739"/>
                  </a:lnTo>
                  <a:lnTo>
                    <a:pt x="115065" y="128862"/>
                  </a:lnTo>
                  <a:lnTo>
                    <a:pt x="115726" y="129134"/>
                  </a:lnTo>
                  <a:lnTo>
                    <a:pt x="116062" y="129260"/>
                  </a:lnTo>
                  <a:lnTo>
                    <a:pt x="116402" y="129356"/>
                  </a:lnTo>
                  <a:lnTo>
                    <a:pt x="116716" y="129429"/>
                  </a:lnTo>
                  <a:lnTo>
                    <a:pt x="117041" y="129487"/>
                  </a:lnTo>
                  <a:lnTo>
                    <a:pt x="117366" y="129528"/>
                  </a:lnTo>
                  <a:lnTo>
                    <a:pt x="117687" y="129546"/>
                  </a:lnTo>
                  <a:lnTo>
                    <a:pt x="118003" y="129528"/>
                  </a:lnTo>
                  <a:lnTo>
                    <a:pt x="118464" y="129419"/>
                  </a:lnTo>
                  <a:lnTo>
                    <a:pt x="118921" y="129225"/>
                  </a:lnTo>
                  <a:lnTo>
                    <a:pt x="119367" y="128970"/>
                  </a:lnTo>
                  <a:lnTo>
                    <a:pt x="119945" y="128585"/>
                  </a:lnTo>
                  <a:lnTo>
                    <a:pt x="120780" y="127986"/>
                  </a:lnTo>
                  <a:lnTo>
                    <a:pt x="121334" y="127537"/>
                  </a:lnTo>
                  <a:lnTo>
                    <a:pt x="121853" y="127043"/>
                  </a:lnTo>
                  <a:lnTo>
                    <a:pt x="122305" y="126513"/>
                  </a:lnTo>
                  <a:lnTo>
                    <a:pt x="122664" y="125946"/>
                  </a:lnTo>
                  <a:lnTo>
                    <a:pt x="122894" y="125420"/>
                  </a:lnTo>
                  <a:lnTo>
                    <a:pt x="123072" y="124853"/>
                  </a:lnTo>
                  <a:lnTo>
                    <a:pt x="123193" y="124268"/>
                  </a:lnTo>
                  <a:lnTo>
                    <a:pt x="123268" y="123679"/>
                  </a:lnTo>
                  <a:lnTo>
                    <a:pt x="123295" y="123094"/>
                  </a:lnTo>
                  <a:lnTo>
                    <a:pt x="123283" y="122758"/>
                  </a:lnTo>
                  <a:lnTo>
                    <a:pt x="123242" y="122418"/>
                  </a:lnTo>
                  <a:lnTo>
                    <a:pt x="123144" y="121743"/>
                  </a:lnTo>
                  <a:lnTo>
                    <a:pt x="123106" y="121407"/>
                  </a:lnTo>
                  <a:lnTo>
                    <a:pt x="123076" y="121176"/>
                  </a:lnTo>
                  <a:lnTo>
                    <a:pt x="123030" y="120940"/>
                  </a:lnTo>
                  <a:lnTo>
                    <a:pt x="122996" y="120705"/>
                  </a:lnTo>
                  <a:lnTo>
                    <a:pt x="122996" y="120491"/>
                  </a:lnTo>
                  <a:lnTo>
                    <a:pt x="123053" y="120305"/>
                  </a:lnTo>
                  <a:lnTo>
                    <a:pt x="123200" y="120160"/>
                  </a:lnTo>
                  <a:lnTo>
                    <a:pt x="123431" y="120065"/>
                  </a:lnTo>
                  <a:lnTo>
                    <a:pt x="123703" y="119988"/>
                  </a:lnTo>
                  <a:lnTo>
                    <a:pt x="123977" y="119915"/>
                  </a:lnTo>
                  <a:lnTo>
                    <a:pt x="124228" y="119811"/>
                  </a:lnTo>
                  <a:lnTo>
                    <a:pt x="124485" y="119670"/>
                  </a:lnTo>
                  <a:lnTo>
                    <a:pt x="124742" y="119512"/>
                  </a:lnTo>
                  <a:lnTo>
                    <a:pt x="124986" y="119344"/>
                  </a:lnTo>
                  <a:lnTo>
                    <a:pt x="125213" y="119158"/>
                  </a:lnTo>
                  <a:lnTo>
                    <a:pt x="125409" y="118954"/>
                  </a:lnTo>
                  <a:lnTo>
                    <a:pt x="125560" y="118750"/>
                  </a:lnTo>
                  <a:lnTo>
                    <a:pt x="125696" y="118528"/>
                  </a:lnTo>
                  <a:lnTo>
                    <a:pt x="125810" y="118292"/>
                  </a:lnTo>
                  <a:lnTo>
                    <a:pt x="125908" y="118052"/>
                  </a:lnTo>
                  <a:lnTo>
                    <a:pt x="125980" y="117812"/>
                  </a:lnTo>
                  <a:lnTo>
                    <a:pt x="125995" y="117349"/>
                  </a:lnTo>
                  <a:lnTo>
                    <a:pt x="125995" y="116887"/>
                  </a:lnTo>
                  <a:lnTo>
                    <a:pt x="125972" y="116424"/>
                  </a:lnTo>
                  <a:lnTo>
                    <a:pt x="125927" y="115962"/>
                  </a:lnTo>
                  <a:lnTo>
                    <a:pt x="125870" y="115508"/>
                  </a:lnTo>
                  <a:lnTo>
                    <a:pt x="125776" y="115046"/>
                  </a:lnTo>
                  <a:lnTo>
                    <a:pt x="125655" y="114588"/>
                  </a:lnTo>
                  <a:lnTo>
                    <a:pt x="125519" y="114135"/>
                  </a:lnTo>
                  <a:lnTo>
                    <a:pt x="125379" y="113681"/>
                  </a:lnTo>
                  <a:lnTo>
                    <a:pt x="125251" y="113223"/>
                  </a:lnTo>
                  <a:lnTo>
                    <a:pt x="125001" y="112253"/>
                  </a:lnTo>
                  <a:lnTo>
                    <a:pt x="124636" y="110793"/>
                  </a:lnTo>
                  <a:lnTo>
                    <a:pt x="124481" y="110235"/>
                  </a:lnTo>
                  <a:lnTo>
                    <a:pt x="124164" y="109120"/>
                  </a:lnTo>
                  <a:lnTo>
                    <a:pt x="124012" y="108557"/>
                  </a:lnTo>
                  <a:lnTo>
                    <a:pt x="123880" y="107995"/>
                  </a:lnTo>
                  <a:lnTo>
                    <a:pt x="123616" y="106934"/>
                  </a:lnTo>
                  <a:lnTo>
                    <a:pt x="123495" y="106404"/>
                  </a:lnTo>
                  <a:lnTo>
                    <a:pt x="123419" y="105873"/>
                  </a:lnTo>
                  <a:lnTo>
                    <a:pt x="123412" y="105347"/>
                  </a:lnTo>
                  <a:lnTo>
                    <a:pt x="123434" y="105035"/>
                  </a:lnTo>
                  <a:lnTo>
                    <a:pt x="123472" y="104713"/>
                  </a:lnTo>
                  <a:lnTo>
                    <a:pt x="123525" y="104395"/>
                  </a:lnTo>
                  <a:lnTo>
                    <a:pt x="123608" y="104092"/>
                  </a:lnTo>
                  <a:lnTo>
                    <a:pt x="123729" y="103815"/>
                  </a:lnTo>
                  <a:lnTo>
                    <a:pt x="123903" y="103538"/>
                  </a:lnTo>
                  <a:lnTo>
                    <a:pt x="124122" y="103276"/>
                  </a:lnTo>
                  <a:lnTo>
                    <a:pt x="124368" y="103035"/>
                  </a:lnTo>
                  <a:lnTo>
                    <a:pt x="124636" y="102827"/>
                  </a:lnTo>
                  <a:lnTo>
                    <a:pt x="124918" y="102663"/>
                  </a:lnTo>
                  <a:lnTo>
                    <a:pt x="125213" y="102536"/>
                  </a:lnTo>
                  <a:lnTo>
                    <a:pt x="125541" y="102436"/>
                  </a:lnTo>
                  <a:lnTo>
                    <a:pt x="125878" y="102378"/>
                  </a:lnTo>
                  <a:lnTo>
                    <a:pt x="126214" y="102364"/>
                  </a:lnTo>
                  <a:lnTo>
                    <a:pt x="126527" y="102396"/>
                  </a:lnTo>
                  <a:lnTo>
                    <a:pt x="126837" y="102505"/>
                  </a:lnTo>
                  <a:lnTo>
                    <a:pt x="127128" y="102686"/>
                  </a:lnTo>
                  <a:lnTo>
                    <a:pt x="127415" y="102908"/>
                  </a:lnTo>
                  <a:lnTo>
                    <a:pt x="127695" y="103149"/>
                  </a:lnTo>
                  <a:lnTo>
                    <a:pt x="127973" y="103375"/>
                  </a:lnTo>
                  <a:lnTo>
                    <a:pt x="128292" y="103647"/>
                  </a:lnTo>
                  <a:lnTo>
                    <a:pt x="128895" y="104241"/>
                  </a:lnTo>
                  <a:lnTo>
                    <a:pt x="129212" y="104509"/>
                  </a:lnTo>
                  <a:lnTo>
                    <a:pt x="129556" y="104722"/>
                  </a:lnTo>
                  <a:lnTo>
                    <a:pt x="129911" y="104849"/>
                  </a:lnTo>
                  <a:lnTo>
                    <a:pt x="130289" y="104921"/>
                  </a:lnTo>
                  <a:lnTo>
                    <a:pt x="131071" y="105030"/>
                  </a:lnTo>
                  <a:lnTo>
                    <a:pt x="131445" y="105121"/>
                  </a:lnTo>
                  <a:lnTo>
                    <a:pt x="132022" y="105320"/>
                  </a:lnTo>
                  <a:lnTo>
                    <a:pt x="132596" y="105561"/>
                  </a:lnTo>
                  <a:lnTo>
                    <a:pt x="133152" y="105837"/>
                  </a:lnTo>
                  <a:lnTo>
                    <a:pt x="133688" y="106145"/>
                  </a:lnTo>
                  <a:lnTo>
                    <a:pt x="134198" y="106485"/>
                  </a:lnTo>
                  <a:lnTo>
                    <a:pt x="134697" y="106866"/>
                  </a:lnTo>
                  <a:lnTo>
                    <a:pt x="135179" y="107288"/>
                  </a:lnTo>
                  <a:lnTo>
                    <a:pt x="135634" y="107737"/>
                  </a:lnTo>
                  <a:lnTo>
                    <a:pt x="136052" y="108218"/>
                  </a:lnTo>
                  <a:lnTo>
                    <a:pt x="136422" y="108721"/>
                  </a:lnTo>
                  <a:lnTo>
                    <a:pt x="136728" y="109242"/>
                  </a:lnTo>
                  <a:lnTo>
                    <a:pt x="136989" y="109791"/>
                  </a:lnTo>
                  <a:lnTo>
                    <a:pt x="137216" y="110366"/>
                  </a:lnTo>
                  <a:lnTo>
                    <a:pt x="137420" y="110947"/>
                  </a:lnTo>
                  <a:lnTo>
                    <a:pt x="137854" y="112235"/>
                  </a:lnTo>
                  <a:lnTo>
                    <a:pt x="138073" y="112951"/>
                  </a:lnTo>
                  <a:lnTo>
                    <a:pt x="138266" y="113677"/>
                  </a:lnTo>
                  <a:lnTo>
                    <a:pt x="138413" y="114406"/>
                  </a:lnTo>
                  <a:lnTo>
                    <a:pt x="138504" y="115136"/>
                  </a:lnTo>
                  <a:lnTo>
                    <a:pt x="138542" y="115604"/>
                  </a:lnTo>
                  <a:lnTo>
                    <a:pt x="138560" y="116079"/>
                  </a:lnTo>
                  <a:lnTo>
                    <a:pt x="138560" y="116551"/>
                  </a:lnTo>
                  <a:lnTo>
                    <a:pt x="138534" y="117023"/>
                  </a:lnTo>
                  <a:lnTo>
                    <a:pt x="138465" y="117481"/>
                  </a:lnTo>
                  <a:lnTo>
                    <a:pt x="138340" y="117957"/>
                  </a:lnTo>
                  <a:lnTo>
                    <a:pt x="138164" y="118424"/>
                  </a:lnTo>
                  <a:lnTo>
                    <a:pt x="137748" y="119349"/>
                  </a:lnTo>
                  <a:lnTo>
                    <a:pt x="137552" y="119811"/>
                  </a:lnTo>
                  <a:lnTo>
                    <a:pt x="137302" y="120419"/>
                  </a:lnTo>
                  <a:lnTo>
                    <a:pt x="137042" y="121026"/>
                  </a:lnTo>
                  <a:lnTo>
                    <a:pt x="136789" y="121634"/>
                  </a:lnTo>
                  <a:lnTo>
                    <a:pt x="136570" y="122246"/>
                  </a:lnTo>
                  <a:lnTo>
                    <a:pt x="136403" y="122872"/>
                  </a:lnTo>
                  <a:lnTo>
                    <a:pt x="136275" y="123701"/>
                  </a:lnTo>
                  <a:lnTo>
                    <a:pt x="136218" y="124558"/>
                  </a:lnTo>
                  <a:lnTo>
                    <a:pt x="136230" y="125420"/>
                  </a:lnTo>
                  <a:lnTo>
                    <a:pt x="136294" y="126281"/>
                  </a:lnTo>
                  <a:lnTo>
                    <a:pt x="136403" y="127125"/>
                  </a:lnTo>
                  <a:lnTo>
                    <a:pt x="136524" y="127687"/>
                  </a:lnTo>
                  <a:lnTo>
                    <a:pt x="136687" y="128245"/>
                  </a:lnTo>
                  <a:lnTo>
                    <a:pt x="136864" y="128803"/>
                  </a:lnTo>
                  <a:lnTo>
                    <a:pt x="137030" y="129360"/>
                  </a:lnTo>
                  <a:lnTo>
                    <a:pt x="137159" y="129923"/>
                  </a:lnTo>
                  <a:lnTo>
                    <a:pt x="137265" y="130703"/>
                  </a:lnTo>
                  <a:lnTo>
                    <a:pt x="137318" y="131496"/>
                  </a:lnTo>
                  <a:lnTo>
                    <a:pt x="137340" y="132294"/>
                  </a:lnTo>
                  <a:lnTo>
                    <a:pt x="137355" y="133092"/>
                  </a:lnTo>
                  <a:lnTo>
                    <a:pt x="137386" y="133886"/>
                  </a:lnTo>
                  <a:lnTo>
                    <a:pt x="137401" y="134493"/>
                  </a:lnTo>
                  <a:lnTo>
                    <a:pt x="137397" y="135106"/>
                  </a:lnTo>
                  <a:lnTo>
                    <a:pt x="137401" y="135713"/>
                  </a:lnTo>
                  <a:lnTo>
                    <a:pt x="137446" y="136311"/>
                  </a:lnTo>
                  <a:lnTo>
                    <a:pt x="137556" y="136897"/>
                  </a:lnTo>
                  <a:lnTo>
                    <a:pt x="137714" y="137468"/>
                  </a:lnTo>
                  <a:lnTo>
                    <a:pt x="137907" y="138062"/>
                  </a:lnTo>
                  <a:lnTo>
                    <a:pt x="138149" y="138629"/>
                  </a:lnTo>
                  <a:lnTo>
                    <a:pt x="138451" y="139118"/>
                  </a:lnTo>
                  <a:lnTo>
                    <a:pt x="138824" y="139481"/>
                  </a:lnTo>
                  <a:lnTo>
                    <a:pt x="139024" y="139613"/>
                  </a:lnTo>
                  <a:lnTo>
                    <a:pt x="139236" y="139730"/>
                  </a:lnTo>
                  <a:lnTo>
                    <a:pt x="139462" y="139835"/>
                  </a:lnTo>
                  <a:lnTo>
                    <a:pt x="139689" y="139907"/>
                  </a:lnTo>
                  <a:lnTo>
                    <a:pt x="139912" y="139939"/>
                  </a:lnTo>
                  <a:lnTo>
                    <a:pt x="140244" y="139871"/>
                  </a:lnTo>
                  <a:lnTo>
                    <a:pt x="140577" y="139672"/>
                  </a:lnTo>
                  <a:lnTo>
                    <a:pt x="141264" y="139109"/>
                  </a:lnTo>
                  <a:lnTo>
                    <a:pt x="141608" y="138869"/>
                  </a:lnTo>
                  <a:lnTo>
                    <a:pt x="142111" y="138570"/>
                  </a:lnTo>
                  <a:lnTo>
                    <a:pt x="142623" y="138257"/>
                  </a:lnTo>
                  <a:lnTo>
                    <a:pt x="143141" y="137971"/>
                  </a:lnTo>
                  <a:lnTo>
                    <a:pt x="143662" y="137758"/>
                  </a:lnTo>
                  <a:lnTo>
                    <a:pt x="144187" y="137667"/>
                  </a:lnTo>
                  <a:lnTo>
                    <a:pt x="144716" y="137744"/>
                  </a:lnTo>
                  <a:lnTo>
                    <a:pt x="145245" y="137962"/>
                  </a:lnTo>
                  <a:lnTo>
                    <a:pt x="145778" y="138252"/>
                  </a:lnTo>
                  <a:lnTo>
                    <a:pt x="146317" y="138534"/>
                  </a:lnTo>
                  <a:lnTo>
                    <a:pt x="146710" y="138678"/>
                  </a:lnTo>
                  <a:lnTo>
                    <a:pt x="147001" y="138878"/>
                  </a:lnTo>
                  <a:lnTo>
                    <a:pt x="147537" y="139381"/>
                  </a:lnTo>
                  <a:lnTo>
                    <a:pt x="147681" y="140039"/>
                  </a:lnTo>
                  <a:lnTo>
                    <a:pt x="147696" y="140220"/>
                  </a:lnTo>
                  <a:lnTo>
                    <a:pt x="147715" y="140370"/>
                  </a:lnTo>
                  <a:lnTo>
                    <a:pt x="148123" y="140909"/>
                  </a:lnTo>
                  <a:lnTo>
                    <a:pt x="148255" y="140941"/>
                  </a:lnTo>
                  <a:lnTo>
                    <a:pt x="148542" y="140869"/>
                  </a:lnTo>
                  <a:lnTo>
                    <a:pt x="148875" y="140660"/>
                  </a:lnTo>
                  <a:lnTo>
                    <a:pt x="149270" y="140515"/>
                  </a:lnTo>
                  <a:lnTo>
                    <a:pt x="149444" y="140411"/>
                  </a:lnTo>
                  <a:lnTo>
                    <a:pt x="150075" y="139885"/>
                  </a:lnTo>
                  <a:lnTo>
                    <a:pt x="150354" y="139799"/>
                  </a:lnTo>
                  <a:lnTo>
                    <a:pt x="150653" y="139658"/>
                  </a:lnTo>
                  <a:lnTo>
                    <a:pt x="150842" y="139549"/>
                  </a:lnTo>
                  <a:lnTo>
                    <a:pt x="151148" y="139495"/>
                  </a:lnTo>
                  <a:lnTo>
                    <a:pt x="151458" y="139477"/>
                  </a:lnTo>
                  <a:lnTo>
                    <a:pt x="151956" y="139549"/>
                  </a:lnTo>
                  <a:lnTo>
                    <a:pt x="152455" y="139699"/>
                  </a:lnTo>
                  <a:lnTo>
                    <a:pt x="152946" y="139898"/>
                  </a:lnTo>
                  <a:lnTo>
                    <a:pt x="153436" y="140116"/>
                  </a:lnTo>
                  <a:lnTo>
                    <a:pt x="153923" y="140325"/>
                  </a:lnTo>
                  <a:lnTo>
                    <a:pt x="154195" y="140433"/>
                  </a:lnTo>
                  <a:lnTo>
                    <a:pt x="154736" y="140660"/>
                  </a:lnTo>
                  <a:lnTo>
                    <a:pt x="155272" y="140900"/>
                  </a:lnTo>
                  <a:lnTo>
                    <a:pt x="156427" y="141363"/>
                  </a:lnTo>
                  <a:lnTo>
                    <a:pt x="156748" y="141431"/>
                  </a:lnTo>
                  <a:lnTo>
                    <a:pt x="157776" y="141839"/>
                  </a:lnTo>
                  <a:lnTo>
                    <a:pt x="158165" y="141911"/>
                  </a:lnTo>
                  <a:lnTo>
                    <a:pt x="158482" y="142048"/>
                  </a:lnTo>
                  <a:lnTo>
                    <a:pt x="158871" y="142115"/>
                  </a:lnTo>
                  <a:lnTo>
                    <a:pt x="159189" y="142252"/>
                  </a:lnTo>
                  <a:lnTo>
                    <a:pt x="159578" y="142324"/>
                  </a:lnTo>
                  <a:lnTo>
                    <a:pt x="159899" y="142460"/>
                  </a:lnTo>
                  <a:lnTo>
                    <a:pt x="160283" y="142528"/>
                  </a:lnTo>
                  <a:lnTo>
                    <a:pt x="160604" y="142664"/>
                  </a:lnTo>
                  <a:lnTo>
                    <a:pt x="161311" y="142805"/>
                  </a:lnTo>
                  <a:lnTo>
                    <a:pt x="161700" y="142814"/>
                  </a:lnTo>
                  <a:lnTo>
                    <a:pt x="162021" y="142882"/>
                  </a:lnTo>
                  <a:lnTo>
                    <a:pt x="162410" y="142891"/>
                  </a:lnTo>
                  <a:lnTo>
                    <a:pt x="163117" y="143095"/>
                  </a:lnTo>
                  <a:lnTo>
                    <a:pt x="164207" y="143571"/>
                  </a:lnTo>
                  <a:lnTo>
                    <a:pt x="164914" y="143775"/>
                  </a:lnTo>
                  <a:lnTo>
                    <a:pt x="166586" y="144129"/>
                  </a:lnTo>
                  <a:lnTo>
                    <a:pt x="167293" y="144333"/>
                  </a:lnTo>
                  <a:lnTo>
                    <a:pt x="168573" y="145004"/>
                  </a:lnTo>
                  <a:lnTo>
                    <a:pt x="168891" y="145272"/>
                  </a:lnTo>
                  <a:lnTo>
                    <a:pt x="171451" y="146614"/>
                  </a:lnTo>
                  <a:lnTo>
                    <a:pt x="171836" y="146750"/>
                  </a:lnTo>
                  <a:lnTo>
                    <a:pt x="173178" y="147679"/>
                  </a:lnTo>
                  <a:lnTo>
                    <a:pt x="173875" y="148341"/>
                  </a:lnTo>
                  <a:lnTo>
                    <a:pt x="174130" y="148672"/>
                  </a:lnTo>
                  <a:lnTo>
                    <a:pt x="174510" y="149003"/>
                  </a:lnTo>
                  <a:lnTo>
                    <a:pt x="175587" y="150318"/>
                  </a:lnTo>
                  <a:lnTo>
                    <a:pt x="176021" y="151561"/>
                  </a:lnTo>
                  <a:lnTo>
                    <a:pt x="176017" y="151756"/>
                  </a:lnTo>
                  <a:lnTo>
                    <a:pt x="176335" y="152273"/>
                  </a:lnTo>
                  <a:lnTo>
                    <a:pt x="176667" y="151507"/>
                  </a:lnTo>
                  <a:lnTo>
                    <a:pt x="176554" y="150464"/>
                  </a:lnTo>
                  <a:lnTo>
                    <a:pt x="175549" y="148890"/>
                  </a:lnTo>
                  <a:lnTo>
                    <a:pt x="175292" y="148623"/>
                  </a:lnTo>
                  <a:lnTo>
                    <a:pt x="174479" y="146921"/>
                  </a:lnTo>
                  <a:lnTo>
                    <a:pt x="174043" y="146201"/>
                  </a:lnTo>
                  <a:lnTo>
                    <a:pt x="171821" y="143889"/>
                  </a:lnTo>
                  <a:lnTo>
                    <a:pt x="170485" y="142569"/>
                  </a:lnTo>
                  <a:lnTo>
                    <a:pt x="170232" y="142175"/>
                  </a:lnTo>
                  <a:lnTo>
                    <a:pt x="169660" y="141580"/>
                  </a:lnTo>
                  <a:lnTo>
                    <a:pt x="168891" y="141240"/>
                  </a:lnTo>
                  <a:lnTo>
                    <a:pt x="168184" y="141100"/>
                  </a:lnTo>
                  <a:lnTo>
                    <a:pt x="167927" y="140968"/>
                  </a:lnTo>
                  <a:lnTo>
                    <a:pt x="167230" y="140370"/>
                  </a:lnTo>
                  <a:lnTo>
                    <a:pt x="166599" y="139386"/>
                  </a:lnTo>
                  <a:lnTo>
                    <a:pt x="166153" y="138923"/>
                  </a:lnTo>
                  <a:lnTo>
                    <a:pt x="165454" y="138261"/>
                  </a:lnTo>
                  <a:lnTo>
                    <a:pt x="165201" y="137935"/>
                  </a:lnTo>
                  <a:lnTo>
                    <a:pt x="162905" y="136334"/>
                  </a:lnTo>
                  <a:lnTo>
                    <a:pt x="160805" y="134353"/>
                  </a:lnTo>
                  <a:lnTo>
                    <a:pt x="160366" y="133564"/>
                  </a:lnTo>
                  <a:lnTo>
                    <a:pt x="160249" y="132915"/>
                  </a:lnTo>
                  <a:lnTo>
                    <a:pt x="160253" y="132589"/>
                  </a:lnTo>
                  <a:lnTo>
                    <a:pt x="160194" y="132262"/>
                  </a:lnTo>
                  <a:lnTo>
                    <a:pt x="160219" y="130703"/>
                  </a:lnTo>
                  <a:lnTo>
                    <a:pt x="160419" y="130254"/>
                  </a:lnTo>
                  <a:lnTo>
                    <a:pt x="160427" y="129864"/>
                  </a:lnTo>
                  <a:lnTo>
                    <a:pt x="160627" y="129542"/>
                  </a:lnTo>
                  <a:lnTo>
                    <a:pt x="160574" y="128825"/>
                  </a:lnTo>
                  <a:lnTo>
                    <a:pt x="160264" y="128109"/>
                  </a:lnTo>
                  <a:lnTo>
                    <a:pt x="159690" y="127511"/>
                  </a:lnTo>
                  <a:lnTo>
                    <a:pt x="159438" y="127120"/>
                  </a:lnTo>
                  <a:lnTo>
                    <a:pt x="159185" y="126853"/>
                  </a:lnTo>
                  <a:lnTo>
                    <a:pt x="158622" y="125869"/>
                  </a:lnTo>
                  <a:lnTo>
                    <a:pt x="158191" y="124436"/>
                  </a:lnTo>
                  <a:lnTo>
                    <a:pt x="157953" y="123325"/>
                  </a:lnTo>
                  <a:lnTo>
                    <a:pt x="157829" y="122999"/>
                  </a:lnTo>
                  <a:lnTo>
                    <a:pt x="157772" y="122609"/>
                  </a:lnTo>
                  <a:lnTo>
                    <a:pt x="157647" y="122282"/>
                  </a:lnTo>
                  <a:lnTo>
                    <a:pt x="157594" y="121566"/>
                  </a:lnTo>
                  <a:lnTo>
                    <a:pt x="157746" y="120206"/>
                  </a:lnTo>
                  <a:lnTo>
                    <a:pt x="157885" y="119557"/>
                  </a:lnTo>
                  <a:lnTo>
                    <a:pt x="158282" y="118850"/>
                  </a:lnTo>
                  <a:lnTo>
                    <a:pt x="158943" y="118079"/>
                  </a:lnTo>
                  <a:lnTo>
                    <a:pt x="159593" y="117703"/>
                  </a:lnTo>
                  <a:lnTo>
                    <a:pt x="160763" y="117395"/>
                  </a:lnTo>
                  <a:lnTo>
                    <a:pt x="161734" y="117218"/>
                  </a:lnTo>
                  <a:lnTo>
                    <a:pt x="162380" y="117163"/>
                  </a:lnTo>
                  <a:lnTo>
                    <a:pt x="165807" y="116632"/>
                  </a:lnTo>
                  <a:lnTo>
                    <a:pt x="166852" y="116130"/>
                  </a:lnTo>
                  <a:lnTo>
                    <a:pt x="168815" y="114343"/>
                  </a:lnTo>
                  <a:lnTo>
                    <a:pt x="170121" y="113522"/>
                  </a:lnTo>
                  <a:lnTo>
                    <a:pt x="171549" y="113092"/>
                  </a:lnTo>
                  <a:lnTo>
                    <a:pt x="172906" y="112983"/>
                  </a:lnTo>
                  <a:lnTo>
                    <a:pt x="174582" y="113074"/>
                  </a:lnTo>
                  <a:lnTo>
                    <a:pt x="176001" y="113358"/>
                  </a:lnTo>
                  <a:lnTo>
                    <a:pt x="176384" y="113495"/>
                  </a:lnTo>
                  <a:lnTo>
                    <a:pt x="177028" y="113635"/>
                  </a:lnTo>
                  <a:lnTo>
                    <a:pt x="177801" y="113776"/>
                  </a:lnTo>
                  <a:lnTo>
                    <a:pt x="178442" y="114048"/>
                  </a:lnTo>
                  <a:lnTo>
                    <a:pt x="178763" y="114053"/>
                  </a:lnTo>
                  <a:lnTo>
                    <a:pt x="179148" y="114320"/>
                  </a:lnTo>
                  <a:lnTo>
                    <a:pt x="180172" y="114728"/>
                  </a:lnTo>
                  <a:lnTo>
                    <a:pt x="180877" y="115000"/>
                  </a:lnTo>
                  <a:lnTo>
                    <a:pt x="181264" y="115263"/>
                  </a:lnTo>
                  <a:lnTo>
                    <a:pt x="181901" y="115599"/>
                  </a:lnTo>
                  <a:lnTo>
                    <a:pt x="182287" y="115735"/>
                  </a:lnTo>
                  <a:lnTo>
                    <a:pt x="182608" y="116003"/>
                  </a:lnTo>
                  <a:lnTo>
                    <a:pt x="182925" y="116139"/>
                  </a:lnTo>
                  <a:lnTo>
                    <a:pt x="183692" y="116732"/>
                  </a:lnTo>
                  <a:lnTo>
                    <a:pt x="184009" y="117064"/>
                  </a:lnTo>
                  <a:lnTo>
                    <a:pt x="184391" y="117331"/>
                  </a:lnTo>
                  <a:lnTo>
                    <a:pt x="185410" y="118256"/>
                  </a:lnTo>
                  <a:lnTo>
                    <a:pt x="186437" y="118727"/>
                  </a:lnTo>
                  <a:lnTo>
                    <a:pt x="186823" y="118732"/>
                  </a:lnTo>
                  <a:lnTo>
                    <a:pt x="187911" y="119272"/>
                  </a:lnTo>
                  <a:lnTo>
                    <a:pt x="188612" y="119866"/>
                  </a:lnTo>
                  <a:lnTo>
                    <a:pt x="189119" y="120527"/>
                  </a:lnTo>
                  <a:lnTo>
                    <a:pt x="189307" y="120854"/>
                  </a:lnTo>
                  <a:lnTo>
                    <a:pt x="189557" y="121249"/>
                  </a:lnTo>
                  <a:lnTo>
                    <a:pt x="189681" y="121639"/>
                  </a:lnTo>
                  <a:lnTo>
                    <a:pt x="189870" y="121965"/>
                  </a:lnTo>
                  <a:lnTo>
                    <a:pt x="189863" y="122228"/>
                  </a:lnTo>
                  <a:lnTo>
                    <a:pt x="190112" y="122818"/>
                  </a:lnTo>
                  <a:lnTo>
                    <a:pt x="190169" y="123334"/>
                  </a:lnTo>
                  <a:lnTo>
                    <a:pt x="190293" y="123729"/>
                  </a:lnTo>
                  <a:lnTo>
                    <a:pt x="190732" y="124386"/>
                  </a:lnTo>
                  <a:lnTo>
                    <a:pt x="191369" y="125044"/>
                  </a:lnTo>
                  <a:lnTo>
                    <a:pt x="191951" y="125053"/>
                  </a:lnTo>
                  <a:lnTo>
                    <a:pt x="192098" y="125234"/>
                  </a:lnTo>
                  <a:lnTo>
                    <a:pt x="192797" y="124613"/>
                  </a:lnTo>
                  <a:lnTo>
                    <a:pt x="194764" y="122763"/>
                  </a:lnTo>
                  <a:lnTo>
                    <a:pt x="195098" y="122051"/>
                  </a:lnTo>
                  <a:lnTo>
                    <a:pt x="195240" y="121339"/>
                  </a:lnTo>
                  <a:lnTo>
                    <a:pt x="195181" y="121013"/>
                  </a:lnTo>
                  <a:lnTo>
                    <a:pt x="195319" y="120432"/>
                  </a:lnTo>
                  <a:lnTo>
                    <a:pt x="195720" y="119594"/>
                  </a:lnTo>
                  <a:lnTo>
                    <a:pt x="196895" y="118832"/>
                  </a:lnTo>
                  <a:lnTo>
                    <a:pt x="198327" y="118079"/>
                  </a:lnTo>
                  <a:lnTo>
                    <a:pt x="198648" y="117694"/>
                  </a:lnTo>
                  <a:lnTo>
                    <a:pt x="198599" y="117236"/>
                  </a:lnTo>
                  <a:lnTo>
                    <a:pt x="197702" y="116831"/>
                  </a:lnTo>
                  <a:lnTo>
                    <a:pt x="195969" y="116089"/>
                  </a:lnTo>
                  <a:lnTo>
                    <a:pt x="194626" y="115418"/>
                  </a:lnTo>
                  <a:lnTo>
                    <a:pt x="193602" y="114751"/>
                  </a:lnTo>
                  <a:lnTo>
                    <a:pt x="192642" y="114348"/>
                  </a:lnTo>
                  <a:lnTo>
                    <a:pt x="191618" y="113744"/>
                  </a:lnTo>
                  <a:lnTo>
                    <a:pt x="191302" y="113413"/>
                  </a:lnTo>
                  <a:lnTo>
                    <a:pt x="190543" y="112298"/>
                  </a:lnTo>
                  <a:lnTo>
                    <a:pt x="190290" y="112035"/>
                  </a:lnTo>
                  <a:lnTo>
                    <a:pt x="189270" y="111237"/>
                  </a:lnTo>
                  <a:lnTo>
                    <a:pt x="186974" y="109578"/>
                  </a:lnTo>
                  <a:lnTo>
                    <a:pt x="186717" y="109310"/>
                  </a:lnTo>
                  <a:lnTo>
                    <a:pt x="186335" y="109047"/>
                  </a:lnTo>
                  <a:lnTo>
                    <a:pt x="186082" y="108716"/>
                  </a:lnTo>
                  <a:lnTo>
                    <a:pt x="184427" y="107387"/>
                  </a:lnTo>
                  <a:lnTo>
                    <a:pt x="183601" y="106467"/>
                  </a:lnTo>
                  <a:lnTo>
                    <a:pt x="182974" y="105352"/>
                  </a:lnTo>
                  <a:lnTo>
                    <a:pt x="182849" y="105026"/>
                  </a:lnTo>
                  <a:lnTo>
                    <a:pt x="182732" y="104373"/>
                  </a:lnTo>
                  <a:lnTo>
                    <a:pt x="182747" y="103402"/>
                  </a:lnTo>
                  <a:lnTo>
                    <a:pt x="182687" y="103076"/>
                  </a:lnTo>
                  <a:lnTo>
                    <a:pt x="182634" y="102423"/>
                  </a:lnTo>
                  <a:lnTo>
                    <a:pt x="182838" y="101843"/>
                  </a:lnTo>
                  <a:lnTo>
                    <a:pt x="183103" y="101457"/>
                  </a:lnTo>
                  <a:lnTo>
                    <a:pt x="183174" y="101135"/>
                  </a:lnTo>
                  <a:lnTo>
                    <a:pt x="183641" y="100101"/>
                  </a:lnTo>
                  <a:lnTo>
                    <a:pt x="183990" y="98678"/>
                  </a:lnTo>
                  <a:lnTo>
                    <a:pt x="184021" y="98415"/>
                  </a:lnTo>
                  <a:lnTo>
                    <a:pt x="184115" y="98261"/>
                  </a:lnTo>
                  <a:lnTo>
                    <a:pt x="184187" y="98089"/>
                  </a:lnTo>
                  <a:lnTo>
                    <a:pt x="184225" y="97916"/>
                  </a:lnTo>
                  <a:lnTo>
                    <a:pt x="183718" y="97191"/>
                  </a:lnTo>
                  <a:lnTo>
                    <a:pt x="183586" y="97159"/>
                  </a:lnTo>
                  <a:lnTo>
                    <a:pt x="183446" y="97141"/>
                  </a:lnTo>
                  <a:lnTo>
                    <a:pt x="183159" y="97123"/>
                  </a:lnTo>
                  <a:lnTo>
                    <a:pt x="182891" y="97109"/>
                  </a:lnTo>
                  <a:lnTo>
                    <a:pt x="182619" y="97123"/>
                  </a:lnTo>
                  <a:lnTo>
                    <a:pt x="182347" y="97150"/>
                  </a:lnTo>
                  <a:lnTo>
                    <a:pt x="181508" y="97245"/>
                  </a:lnTo>
                  <a:lnTo>
                    <a:pt x="181215" y="97286"/>
                  </a:lnTo>
                  <a:lnTo>
                    <a:pt x="180629" y="97377"/>
                  </a:lnTo>
                  <a:lnTo>
                    <a:pt x="179930" y="97458"/>
                  </a:lnTo>
                  <a:lnTo>
                    <a:pt x="179522" y="97499"/>
                  </a:lnTo>
                  <a:lnTo>
                    <a:pt x="178298" y="97608"/>
                  </a:lnTo>
                  <a:lnTo>
                    <a:pt x="176898" y="97712"/>
                  </a:lnTo>
                  <a:lnTo>
                    <a:pt x="176550" y="97748"/>
                  </a:lnTo>
                  <a:lnTo>
                    <a:pt x="176255" y="97785"/>
                  </a:lnTo>
                  <a:lnTo>
                    <a:pt x="175666" y="97875"/>
                  </a:lnTo>
                  <a:lnTo>
                    <a:pt x="175375" y="97916"/>
                  </a:lnTo>
                  <a:lnTo>
                    <a:pt x="175077" y="97948"/>
                  </a:lnTo>
                  <a:lnTo>
                    <a:pt x="174809" y="97966"/>
                  </a:lnTo>
                  <a:lnTo>
                    <a:pt x="174537" y="97975"/>
                  </a:lnTo>
                  <a:lnTo>
                    <a:pt x="173725" y="97984"/>
                  </a:lnTo>
                  <a:lnTo>
                    <a:pt x="173091" y="97984"/>
                  </a:lnTo>
                  <a:lnTo>
                    <a:pt x="172777" y="97980"/>
                  </a:lnTo>
                  <a:lnTo>
                    <a:pt x="172460" y="97971"/>
                  </a:lnTo>
                  <a:lnTo>
                    <a:pt x="172146" y="97957"/>
                  </a:lnTo>
                  <a:lnTo>
                    <a:pt x="171621" y="97930"/>
                  </a:lnTo>
                  <a:lnTo>
                    <a:pt x="171357" y="97912"/>
                  </a:lnTo>
                  <a:lnTo>
                    <a:pt x="171100" y="97875"/>
                  </a:lnTo>
                  <a:lnTo>
                    <a:pt x="170848" y="97821"/>
                  </a:lnTo>
                  <a:lnTo>
                    <a:pt x="170344" y="97640"/>
                  </a:lnTo>
                  <a:lnTo>
                    <a:pt x="170126" y="97626"/>
                  </a:lnTo>
                  <a:lnTo>
                    <a:pt x="169903" y="97653"/>
                  </a:lnTo>
                  <a:lnTo>
                    <a:pt x="169442" y="97753"/>
                  </a:lnTo>
                  <a:lnTo>
                    <a:pt x="169212" y="97794"/>
                  </a:lnTo>
                  <a:lnTo>
                    <a:pt x="168819" y="97825"/>
                  </a:lnTo>
                  <a:lnTo>
                    <a:pt x="168422" y="97853"/>
                  </a:lnTo>
                  <a:lnTo>
                    <a:pt x="168026" y="97871"/>
                  </a:lnTo>
                  <a:lnTo>
                    <a:pt x="167629" y="97894"/>
                  </a:lnTo>
                  <a:lnTo>
                    <a:pt x="167236" y="97930"/>
                  </a:lnTo>
                  <a:lnTo>
                    <a:pt x="166886" y="97971"/>
                  </a:lnTo>
                  <a:lnTo>
                    <a:pt x="166533" y="98021"/>
                  </a:lnTo>
                  <a:lnTo>
                    <a:pt x="165484" y="98184"/>
                  </a:lnTo>
                  <a:lnTo>
                    <a:pt x="164664" y="98288"/>
                  </a:lnTo>
                  <a:lnTo>
                    <a:pt x="164392" y="98329"/>
                  </a:lnTo>
                  <a:lnTo>
                    <a:pt x="163950" y="98429"/>
                  </a:lnTo>
                  <a:lnTo>
                    <a:pt x="163780" y="98478"/>
                  </a:lnTo>
                  <a:lnTo>
                    <a:pt x="163438" y="98587"/>
                  </a:lnTo>
                  <a:lnTo>
                    <a:pt x="163274" y="98655"/>
                  </a:lnTo>
                  <a:lnTo>
                    <a:pt x="162935" y="98818"/>
                  </a:lnTo>
                  <a:lnTo>
                    <a:pt x="162780" y="98882"/>
                  </a:lnTo>
                  <a:lnTo>
                    <a:pt x="162463" y="98991"/>
                  </a:lnTo>
                  <a:lnTo>
                    <a:pt x="161893" y="99168"/>
                  </a:lnTo>
                  <a:lnTo>
                    <a:pt x="161643" y="99249"/>
                  </a:lnTo>
                  <a:lnTo>
                    <a:pt x="161145" y="99394"/>
                  </a:lnTo>
                  <a:lnTo>
                    <a:pt x="160665" y="99526"/>
                  </a:lnTo>
                  <a:lnTo>
                    <a:pt x="160442" y="99585"/>
                  </a:lnTo>
                  <a:lnTo>
                    <a:pt x="160215" y="99639"/>
                  </a:lnTo>
                  <a:lnTo>
                    <a:pt x="159990" y="99689"/>
                  </a:lnTo>
                  <a:lnTo>
                    <a:pt x="159759" y="99730"/>
                  </a:lnTo>
                  <a:lnTo>
                    <a:pt x="159468" y="99757"/>
                  </a:lnTo>
                  <a:lnTo>
                    <a:pt x="159177" y="99771"/>
                  </a:lnTo>
                  <a:lnTo>
                    <a:pt x="158883" y="99771"/>
                  </a:lnTo>
                  <a:lnTo>
                    <a:pt x="158293" y="99762"/>
                  </a:lnTo>
                  <a:lnTo>
                    <a:pt x="158033" y="99752"/>
                  </a:lnTo>
                  <a:lnTo>
                    <a:pt x="157515" y="99725"/>
                  </a:lnTo>
                  <a:lnTo>
                    <a:pt x="156703" y="99653"/>
                  </a:lnTo>
                  <a:lnTo>
                    <a:pt x="156408" y="99616"/>
                  </a:lnTo>
                  <a:lnTo>
                    <a:pt x="156117" y="99576"/>
                  </a:lnTo>
                  <a:lnTo>
                    <a:pt x="155499" y="99480"/>
                  </a:lnTo>
                  <a:lnTo>
                    <a:pt x="154970" y="99367"/>
                  </a:lnTo>
                  <a:lnTo>
                    <a:pt x="154698" y="99313"/>
                  </a:lnTo>
                  <a:lnTo>
                    <a:pt x="154498" y="99267"/>
                  </a:lnTo>
                  <a:lnTo>
                    <a:pt x="154309" y="99204"/>
                  </a:lnTo>
                  <a:lnTo>
                    <a:pt x="154131" y="99118"/>
                  </a:lnTo>
                  <a:lnTo>
                    <a:pt x="153988" y="99022"/>
                  </a:lnTo>
                  <a:lnTo>
                    <a:pt x="153855" y="98914"/>
                  </a:lnTo>
                  <a:lnTo>
                    <a:pt x="153474" y="98542"/>
                  </a:lnTo>
                  <a:lnTo>
                    <a:pt x="153062" y="98179"/>
                  </a:lnTo>
                  <a:lnTo>
                    <a:pt x="152859" y="97993"/>
                  </a:lnTo>
                  <a:lnTo>
                    <a:pt x="152663" y="97803"/>
                  </a:lnTo>
                  <a:lnTo>
                    <a:pt x="152470" y="97603"/>
                  </a:lnTo>
                  <a:lnTo>
                    <a:pt x="152262" y="97377"/>
                  </a:lnTo>
                  <a:lnTo>
                    <a:pt x="152058" y="97145"/>
                  </a:lnTo>
                  <a:lnTo>
                    <a:pt x="151866" y="96910"/>
                  </a:lnTo>
                  <a:lnTo>
                    <a:pt x="151684" y="96665"/>
                  </a:lnTo>
                  <a:lnTo>
                    <a:pt x="151518" y="96406"/>
                  </a:lnTo>
                  <a:lnTo>
                    <a:pt x="151363" y="96134"/>
                  </a:lnTo>
                  <a:lnTo>
                    <a:pt x="151216" y="95849"/>
                  </a:lnTo>
                  <a:lnTo>
                    <a:pt x="151087" y="95559"/>
                  </a:lnTo>
                  <a:lnTo>
                    <a:pt x="150989" y="95259"/>
                  </a:lnTo>
                  <a:lnTo>
                    <a:pt x="150929" y="94960"/>
                  </a:lnTo>
                  <a:lnTo>
                    <a:pt x="150925" y="94770"/>
                  </a:lnTo>
                  <a:lnTo>
                    <a:pt x="150944" y="94574"/>
                  </a:lnTo>
                  <a:lnTo>
                    <a:pt x="150974" y="94380"/>
                  </a:lnTo>
                  <a:lnTo>
                    <a:pt x="150993" y="94185"/>
                  </a:lnTo>
                  <a:lnTo>
                    <a:pt x="150997" y="93990"/>
                  </a:lnTo>
                  <a:lnTo>
                    <a:pt x="150951" y="93645"/>
                  </a:lnTo>
                  <a:lnTo>
                    <a:pt x="150864" y="93305"/>
                  </a:lnTo>
                  <a:lnTo>
                    <a:pt x="150751" y="92965"/>
                  </a:lnTo>
                  <a:lnTo>
                    <a:pt x="150630" y="92625"/>
                  </a:lnTo>
                  <a:lnTo>
                    <a:pt x="150517" y="92289"/>
                  </a:lnTo>
                  <a:lnTo>
                    <a:pt x="150268" y="91451"/>
                  </a:lnTo>
                  <a:lnTo>
                    <a:pt x="150139" y="91038"/>
                  </a:lnTo>
                  <a:lnTo>
                    <a:pt x="149999" y="90626"/>
                  </a:lnTo>
                  <a:lnTo>
                    <a:pt x="149837" y="90227"/>
                  </a:lnTo>
                  <a:lnTo>
                    <a:pt x="149736" y="90004"/>
                  </a:lnTo>
                  <a:lnTo>
                    <a:pt x="149402" y="89356"/>
                  </a:lnTo>
                  <a:lnTo>
                    <a:pt x="149293" y="89138"/>
                  </a:lnTo>
                  <a:lnTo>
                    <a:pt x="148814" y="88150"/>
                  </a:lnTo>
                  <a:lnTo>
                    <a:pt x="148701" y="87896"/>
                  </a:lnTo>
                  <a:lnTo>
                    <a:pt x="148535" y="87511"/>
                  </a:lnTo>
                  <a:lnTo>
                    <a:pt x="148372" y="87117"/>
                  </a:lnTo>
                  <a:lnTo>
                    <a:pt x="148217" y="86726"/>
                  </a:lnTo>
                  <a:lnTo>
                    <a:pt x="147802" y="85648"/>
                  </a:lnTo>
                  <a:lnTo>
                    <a:pt x="147571" y="85076"/>
                  </a:lnTo>
                  <a:lnTo>
                    <a:pt x="147465" y="84786"/>
                  </a:lnTo>
                  <a:lnTo>
                    <a:pt x="147379" y="84491"/>
                  </a:lnTo>
                  <a:lnTo>
                    <a:pt x="147307" y="84188"/>
                  </a:lnTo>
                  <a:lnTo>
                    <a:pt x="147250" y="83879"/>
                  </a:lnTo>
                  <a:lnTo>
                    <a:pt x="147205" y="83571"/>
                  </a:lnTo>
                  <a:lnTo>
                    <a:pt x="147171" y="83258"/>
                  </a:lnTo>
                  <a:lnTo>
                    <a:pt x="147133" y="82710"/>
                  </a:lnTo>
                  <a:lnTo>
                    <a:pt x="147122" y="82469"/>
                  </a:lnTo>
                  <a:lnTo>
                    <a:pt x="147118" y="82234"/>
                  </a:lnTo>
                  <a:lnTo>
                    <a:pt x="147133" y="81998"/>
                  </a:lnTo>
                  <a:lnTo>
                    <a:pt x="147171" y="81767"/>
                  </a:lnTo>
                  <a:lnTo>
                    <a:pt x="147261" y="81504"/>
                  </a:lnTo>
                  <a:lnTo>
                    <a:pt x="147401" y="81250"/>
                  </a:lnTo>
                  <a:lnTo>
                    <a:pt x="147719" y="80756"/>
                  </a:lnTo>
                  <a:lnTo>
                    <a:pt x="147855" y="80497"/>
                  </a:lnTo>
                  <a:lnTo>
                    <a:pt x="148051" y="80058"/>
                  </a:lnTo>
                  <a:lnTo>
                    <a:pt x="148142" y="79835"/>
                  </a:lnTo>
                  <a:lnTo>
                    <a:pt x="148221" y="79609"/>
                  </a:lnTo>
                  <a:lnTo>
                    <a:pt x="148281" y="79377"/>
                  </a:lnTo>
                  <a:lnTo>
                    <a:pt x="148315" y="79092"/>
                  </a:lnTo>
                  <a:lnTo>
                    <a:pt x="148308" y="78797"/>
                  </a:lnTo>
                  <a:lnTo>
                    <a:pt x="148289" y="78498"/>
                  </a:lnTo>
                  <a:lnTo>
                    <a:pt x="148297" y="78212"/>
                  </a:lnTo>
                  <a:lnTo>
                    <a:pt x="148357" y="77940"/>
                  </a:lnTo>
                  <a:lnTo>
                    <a:pt x="148448" y="77773"/>
                  </a:lnTo>
                  <a:lnTo>
                    <a:pt x="148569" y="77614"/>
                  </a:lnTo>
                  <a:lnTo>
                    <a:pt x="148697" y="77460"/>
                  </a:lnTo>
                  <a:lnTo>
                    <a:pt x="148809" y="77301"/>
                  </a:lnTo>
                  <a:lnTo>
                    <a:pt x="148882" y="77129"/>
                  </a:lnTo>
                  <a:lnTo>
                    <a:pt x="148901" y="76993"/>
                  </a:lnTo>
                  <a:lnTo>
                    <a:pt x="148896" y="76847"/>
                  </a:lnTo>
                  <a:lnTo>
                    <a:pt x="148886" y="76702"/>
                  </a:lnTo>
                  <a:lnTo>
                    <a:pt x="148882" y="76553"/>
                  </a:lnTo>
                  <a:lnTo>
                    <a:pt x="148892" y="76412"/>
                  </a:lnTo>
                  <a:lnTo>
                    <a:pt x="148960" y="76199"/>
                  </a:lnTo>
                  <a:lnTo>
                    <a:pt x="149062" y="75986"/>
                  </a:lnTo>
                  <a:lnTo>
                    <a:pt x="149188" y="75782"/>
                  </a:lnTo>
                  <a:lnTo>
                    <a:pt x="149328" y="75587"/>
                  </a:lnTo>
                  <a:lnTo>
                    <a:pt x="149474" y="75396"/>
                  </a:lnTo>
                  <a:lnTo>
                    <a:pt x="149659" y="75193"/>
                  </a:lnTo>
                  <a:lnTo>
                    <a:pt x="149875" y="75007"/>
                  </a:lnTo>
                  <a:lnTo>
                    <a:pt x="150098" y="74825"/>
                  </a:lnTo>
                  <a:lnTo>
                    <a:pt x="150313" y="74644"/>
                  </a:lnTo>
                  <a:lnTo>
                    <a:pt x="150509" y="74440"/>
                  </a:lnTo>
                  <a:lnTo>
                    <a:pt x="150668" y="74218"/>
                  </a:lnTo>
                  <a:lnTo>
                    <a:pt x="150804" y="73973"/>
                  </a:lnTo>
                  <a:lnTo>
                    <a:pt x="150936" y="73724"/>
                  </a:lnTo>
                  <a:lnTo>
                    <a:pt x="151076" y="73488"/>
                  </a:lnTo>
                  <a:lnTo>
                    <a:pt x="151246" y="73275"/>
                  </a:lnTo>
                  <a:lnTo>
                    <a:pt x="151469" y="73066"/>
                  </a:lnTo>
                  <a:lnTo>
                    <a:pt x="151718" y="72881"/>
                  </a:lnTo>
                  <a:lnTo>
                    <a:pt x="151983" y="72713"/>
                  </a:lnTo>
                  <a:lnTo>
                    <a:pt x="152255" y="72559"/>
                  </a:lnTo>
                  <a:lnTo>
                    <a:pt x="152533" y="72423"/>
                  </a:lnTo>
                  <a:lnTo>
                    <a:pt x="152810" y="72300"/>
                  </a:lnTo>
                  <a:lnTo>
                    <a:pt x="153092" y="72191"/>
                  </a:lnTo>
                  <a:lnTo>
                    <a:pt x="153383" y="72101"/>
                  </a:lnTo>
                  <a:lnTo>
                    <a:pt x="153678" y="72033"/>
                  </a:lnTo>
                  <a:lnTo>
                    <a:pt x="153973" y="71987"/>
                  </a:lnTo>
                  <a:lnTo>
                    <a:pt x="154229" y="71969"/>
                  </a:lnTo>
                  <a:lnTo>
                    <a:pt x="154494" y="71965"/>
                  </a:lnTo>
                  <a:lnTo>
                    <a:pt x="154755" y="71983"/>
                  </a:lnTo>
                  <a:lnTo>
                    <a:pt x="155015" y="72015"/>
                  </a:lnTo>
                  <a:lnTo>
                    <a:pt x="155272" y="72065"/>
                  </a:lnTo>
                  <a:lnTo>
                    <a:pt x="155820" y="72423"/>
                  </a:lnTo>
                  <a:lnTo>
                    <a:pt x="155982" y="72364"/>
                  </a:lnTo>
                  <a:lnTo>
                    <a:pt x="156151" y="72309"/>
                  </a:lnTo>
                  <a:lnTo>
                    <a:pt x="156321" y="72269"/>
                  </a:lnTo>
                  <a:lnTo>
                    <a:pt x="156495" y="72232"/>
                  </a:lnTo>
                  <a:lnTo>
                    <a:pt x="156670" y="72209"/>
                  </a:lnTo>
                  <a:lnTo>
                    <a:pt x="156873" y="72196"/>
                  </a:lnTo>
                  <a:lnTo>
                    <a:pt x="157081" y="72196"/>
                  </a:lnTo>
                  <a:lnTo>
                    <a:pt x="157285" y="72205"/>
                  </a:lnTo>
                  <a:lnTo>
                    <a:pt x="157489" y="72237"/>
                  </a:lnTo>
                  <a:lnTo>
                    <a:pt x="157685" y="72286"/>
                  </a:lnTo>
                  <a:lnTo>
                    <a:pt x="157912" y="72386"/>
                  </a:lnTo>
                  <a:lnTo>
                    <a:pt x="158131" y="72527"/>
                  </a:lnTo>
                  <a:lnTo>
                    <a:pt x="158339" y="72690"/>
                  </a:lnTo>
                  <a:lnTo>
                    <a:pt x="158905" y="73180"/>
                  </a:lnTo>
                  <a:lnTo>
                    <a:pt x="159215" y="73479"/>
                  </a:lnTo>
                  <a:lnTo>
                    <a:pt x="159521" y="73787"/>
                  </a:lnTo>
                  <a:lnTo>
                    <a:pt x="160072" y="74363"/>
                  </a:lnTo>
                  <a:lnTo>
                    <a:pt x="160223" y="74494"/>
                  </a:lnTo>
                  <a:lnTo>
                    <a:pt x="160385" y="74621"/>
                  </a:lnTo>
                  <a:lnTo>
                    <a:pt x="160544" y="74739"/>
                  </a:lnTo>
                  <a:lnTo>
                    <a:pt x="160703" y="74866"/>
                  </a:lnTo>
                  <a:lnTo>
                    <a:pt x="160850" y="74998"/>
                  </a:lnTo>
                  <a:lnTo>
                    <a:pt x="160978" y="75134"/>
                  </a:lnTo>
                  <a:lnTo>
                    <a:pt x="161209" y="75424"/>
                  </a:lnTo>
                  <a:lnTo>
                    <a:pt x="161330" y="75565"/>
                  </a:lnTo>
                  <a:lnTo>
                    <a:pt x="161458" y="75687"/>
                  </a:lnTo>
                  <a:lnTo>
                    <a:pt x="161628" y="75809"/>
                  </a:lnTo>
                  <a:lnTo>
                    <a:pt x="161806" y="75909"/>
                  </a:lnTo>
                  <a:lnTo>
                    <a:pt x="161995" y="76004"/>
                  </a:lnTo>
                  <a:lnTo>
                    <a:pt x="162180" y="76104"/>
                  </a:lnTo>
                  <a:lnTo>
                    <a:pt x="162353" y="76213"/>
                  </a:lnTo>
                  <a:lnTo>
                    <a:pt x="162501" y="76340"/>
                  </a:lnTo>
                  <a:lnTo>
                    <a:pt x="162641" y="76476"/>
                  </a:lnTo>
                  <a:lnTo>
                    <a:pt x="162777" y="76616"/>
                  </a:lnTo>
                  <a:lnTo>
                    <a:pt x="162920" y="76748"/>
                  </a:lnTo>
                  <a:lnTo>
                    <a:pt x="163075" y="76847"/>
                  </a:lnTo>
                  <a:lnTo>
                    <a:pt x="163289" y="76929"/>
                  </a:lnTo>
                  <a:lnTo>
                    <a:pt x="163525" y="76974"/>
                  </a:lnTo>
                  <a:lnTo>
                    <a:pt x="163765" y="77002"/>
                  </a:lnTo>
                  <a:lnTo>
                    <a:pt x="164015" y="77015"/>
                  </a:lnTo>
                  <a:lnTo>
                    <a:pt x="164256" y="77038"/>
                  </a:lnTo>
                  <a:lnTo>
                    <a:pt x="164604" y="77079"/>
                  </a:lnTo>
                  <a:lnTo>
                    <a:pt x="164952" y="77110"/>
                  </a:lnTo>
                  <a:lnTo>
                    <a:pt x="165303" y="77138"/>
                  </a:lnTo>
                  <a:lnTo>
                    <a:pt x="166002" y="77183"/>
                  </a:lnTo>
                  <a:lnTo>
                    <a:pt x="166285" y="77197"/>
                  </a:lnTo>
                  <a:lnTo>
                    <a:pt x="166848" y="77215"/>
                  </a:lnTo>
                  <a:lnTo>
                    <a:pt x="167130" y="77233"/>
                  </a:lnTo>
                  <a:lnTo>
                    <a:pt x="167411" y="77260"/>
                  </a:lnTo>
                  <a:lnTo>
                    <a:pt x="167716" y="77314"/>
                  </a:lnTo>
                  <a:lnTo>
                    <a:pt x="168320" y="77464"/>
                  </a:lnTo>
                  <a:lnTo>
                    <a:pt x="168623" y="77550"/>
                  </a:lnTo>
                  <a:lnTo>
                    <a:pt x="169779" y="77845"/>
                  </a:lnTo>
                  <a:lnTo>
                    <a:pt x="170204" y="77958"/>
                  </a:lnTo>
                  <a:lnTo>
                    <a:pt x="170631" y="78067"/>
                  </a:lnTo>
                  <a:lnTo>
                    <a:pt x="171440" y="78262"/>
                  </a:lnTo>
                  <a:lnTo>
                    <a:pt x="172588" y="78507"/>
                  </a:lnTo>
                  <a:lnTo>
                    <a:pt x="172970" y="78602"/>
                  </a:lnTo>
                  <a:lnTo>
                    <a:pt x="173374" y="78711"/>
                  </a:lnTo>
                  <a:lnTo>
                    <a:pt x="173782" y="78829"/>
                  </a:lnTo>
                  <a:lnTo>
                    <a:pt x="174586" y="79074"/>
                  </a:lnTo>
                  <a:lnTo>
                    <a:pt x="174986" y="79201"/>
                  </a:lnTo>
                  <a:lnTo>
                    <a:pt x="175345" y="79323"/>
                  </a:lnTo>
                  <a:lnTo>
                    <a:pt x="176059" y="79577"/>
                  </a:lnTo>
                  <a:lnTo>
                    <a:pt x="176418" y="79695"/>
                  </a:lnTo>
                  <a:lnTo>
                    <a:pt x="176784" y="79799"/>
                  </a:lnTo>
                  <a:lnTo>
                    <a:pt x="177191" y="79894"/>
                  </a:lnTo>
                  <a:lnTo>
                    <a:pt x="177608" y="79971"/>
                  </a:lnTo>
                  <a:lnTo>
                    <a:pt x="178026" y="80035"/>
                  </a:lnTo>
                  <a:lnTo>
                    <a:pt x="178446" y="80103"/>
                  </a:lnTo>
                  <a:lnTo>
                    <a:pt x="178861" y="80175"/>
                  </a:lnTo>
                  <a:lnTo>
                    <a:pt x="179632" y="80302"/>
                  </a:lnTo>
                  <a:lnTo>
                    <a:pt x="180017" y="80370"/>
                  </a:lnTo>
                  <a:lnTo>
                    <a:pt x="180399" y="80447"/>
                  </a:lnTo>
                  <a:lnTo>
                    <a:pt x="180773" y="80547"/>
                  </a:lnTo>
                  <a:lnTo>
                    <a:pt x="180998" y="80624"/>
                  </a:lnTo>
                  <a:lnTo>
                    <a:pt x="181221" y="80710"/>
                  </a:lnTo>
                  <a:lnTo>
                    <a:pt x="181440" y="80805"/>
                  </a:lnTo>
                  <a:lnTo>
                    <a:pt x="181667" y="80892"/>
                  </a:lnTo>
                  <a:lnTo>
                    <a:pt x="181894" y="80960"/>
                  </a:lnTo>
                  <a:lnTo>
                    <a:pt x="182169" y="81018"/>
                  </a:lnTo>
                  <a:lnTo>
                    <a:pt x="182449" y="81059"/>
                  </a:lnTo>
                  <a:lnTo>
                    <a:pt x="182732" y="81091"/>
                  </a:lnTo>
                  <a:lnTo>
                    <a:pt x="183016" y="81118"/>
                  </a:lnTo>
                  <a:lnTo>
                    <a:pt x="183299" y="81155"/>
                  </a:lnTo>
                  <a:lnTo>
                    <a:pt x="183862" y="81236"/>
                  </a:lnTo>
                  <a:lnTo>
                    <a:pt x="184141" y="81282"/>
                  </a:lnTo>
                  <a:lnTo>
                    <a:pt x="184425" y="81318"/>
                  </a:lnTo>
                  <a:lnTo>
                    <a:pt x="184703" y="81345"/>
                  </a:lnTo>
                  <a:lnTo>
                    <a:pt x="185043" y="81363"/>
                  </a:lnTo>
                  <a:lnTo>
                    <a:pt x="186060" y="81359"/>
                  </a:lnTo>
                  <a:lnTo>
                    <a:pt x="186396" y="81377"/>
                  </a:lnTo>
                  <a:lnTo>
                    <a:pt x="186713" y="81413"/>
                  </a:lnTo>
                  <a:lnTo>
                    <a:pt x="187027" y="81458"/>
                  </a:lnTo>
                  <a:lnTo>
                    <a:pt x="187344" y="81513"/>
                  </a:lnTo>
                  <a:lnTo>
                    <a:pt x="188306" y="81694"/>
                  </a:lnTo>
                  <a:lnTo>
                    <a:pt x="188979" y="81830"/>
                  </a:lnTo>
                  <a:lnTo>
                    <a:pt x="189319" y="81894"/>
                  </a:lnTo>
                  <a:lnTo>
                    <a:pt x="189655" y="81939"/>
                  </a:lnTo>
                  <a:lnTo>
                    <a:pt x="189848" y="81957"/>
                  </a:lnTo>
                  <a:lnTo>
                    <a:pt x="190237" y="81966"/>
                  </a:lnTo>
                  <a:lnTo>
                    <a:pt x="190426" y="81980"/>
                  </a:lnTo>
                  <a:lnTo>
                    <a:pt x="190615" y="82012"/>
                  </a:lnTo>
                  <a:lnTo>
                    <a:pt x="190800" y="82066"/>
                  </a:lnTo>
                  <a:lnTo>
                    <a:pt x="190989" y="82129"/>
                  </a:lnTo>
                  <a:lnTo>
                    <a:pt x="191170" y="82206"/>
                  </a:lnTo>
                  <a:lnTo>
                    <a:pt x="191346" y="82292"/>
                  </a:lnTo>
                  <a:lnTo>
                    <a:pt x="191514" y="82388"/>
                  </a:lnTo>
                  <a:lnTo>
                    <a:pt x="191743" y="82369"/>
                  </a:lnTo>
                  <a:lnTo>
                    <a:pt x="192846" y="82193"/>
                  </a:lnTo>
                  <a:lnTo>
                    <a:pt x="193492" y="82075"/>
                  </a:lnTo>
                  <a:lnTo>
                    <a:pt x="193817" y="81984"/>
                  </a:lnTo>
                  <a:lnTo>
                    <a:pt x="194131" y="81857"/>
                  </a:lnTo>
                  <a:lnTo>
                    <a:pt x="194440" y="81717"/>
                  </a:lnTo>
                  <a:lnTo>
                    <a:pt x="194745" y="81563"/>
                  </a:lnTo>
                  <a:lnTo>
                    <a:pt x="195045" y="81395"/>
                  </a:lnTo>
                  <a:lnTo>
                    <a:pt x="195332" y="81213"/>
                  </a:lnTo>
                  <a:lnTo>
                    <a:pt x="195618" y="81001"/>
                  </a:lnTo>
                  <a:lnTo>
                    <a:pt x="195886" y="80756"/>
                  </a:lnTo>
                  <a:lnTo>
                    <a:pt x="196151" y="80506"/>
                  </a:lnTo>
                  <a:lnTo>
                    <a:pt x="196419" y="80266"/>
                  </a:lnTo>
                  <a:lnTo>
                    <a:pt x="196714" y="80066"/>
                  </a:lnTo>
                  <a:lnTo>
                    <a:pt x="196974" y="79931"/>
                  </a:lnTo>
                  <a:lnTo>
                    <a:pt x="197250" y="79822"/>
                  </a:lnTo>
                  <a:lnTo>
                    <a:pt x="197809" y="79618"/>
                  </a:lnTo>
                  <a:lnTo>
                    <a:pt x="198085" y="79504"/>
                  </a:lnTo>
                  <a:lnTo>
                    <a:pt x="198637" y="79232"/>
                  </a:lnTo>
                  <a:lnTo>
                    <a:pt x="199180" y="78946"/>
                  </a:lnTo>
                  <a:lnTo>
                    <a:pt x="199652" y="78711"/>
                  </a:lnTo>
                  <a:lnTo>
                    <a:pt x="199844" y="78611"/>
                  </a:lnTo>
                  <a:lnTo>
                    <a:pt x="200037" y="78516"/>
                  </a:lnTo>
                  <a:lnTo>
                    <a:pt x="200234" y="78430"/>
                  </a:lnTo>
                  <a:lnTo>
                    <a:pt x="200438" y="78371"/>
                  </a:lnTo>
                  <a:lnTo>
                    <a:pt x="200642" y="78353"/>
                  </a:lnTo>
                  <a:lnTo>
                    <a:pt x="200864" y="78371"/>
                  </a:lnTo>
                  <a:lnTo>
                    <a:pt x="201084" y="78394"/>
                  </a:lnTo>
                  <a:lnTo>
                    <a:pt x="201272" y="78385"/>
                  </a:lnTo>
                  <a:lnTo>
                    <a:pt x="201533" y="78094"/>
                  </a:lnTo>
                  <a:lnTo>
                    <a:pt x="201563" y="77958"/>
                  </a:lnTo>
                  <a:lnTo>
                    <a:pt x="201635" y="77559"/>
                  </a:lnTo>
                  <a:lnTo>
                    <a:pt x="201692" y="77088"/>
                  </a:lnTo>
                  <a:lnTo>
                    <a:pt x="201798" y="76897"/>
                  </a:lnTo>
                  <a:lnTo>
                    <a:pt x="201956" y="76725"/>
                  </a:lnTo>
                  <a:lnTo>
                    <a:pt x="202149" y="76562"/>
                  </a:lnTo>
                  <a:lnTo>
                    <a:pt x="202548" y="76258"/>
                  </a:lnTo>
                  <a:lnTo>
                    <a:pt x="202699" y="76136"/>
                  </a:lnTo>
                  <a:lnTo>
                    <a:pt x="202854" y="76018"/>
                  </a:lnTo>
                  <a:lnTo>
                    <a:pt x="203013" y="75900"/>
                  </a:lnTo>
                  <a:lnTo>
                    <a:pt x="203172" y="75791"/>
                  </a:lnTo>
                  <a:lnTo>
                    <a:pt x="203334" y="75682"/>
                  </a:lnTo>
                  <a:lnTo>
                    <a:pt x="203538" y="75560"/>
                  </a:lnTo>
                  <a:lnTo>
                    <a:pt x="203954" y="75329"/>
                  </a:lnTo>
                  <a:lnTo>
                    <a:pt x="204384" y="75116"/>
                  </a:lnTo>
                  <a:lnTo>
                    <a:pt x="204755" y="74953"/>
                  </a:lnTo>
                  <a:lnTo>
                    <a:pt x="205136" y="74812"/>
                  </a:lnTo>
                  <a:lnTo>
                    <a:pt x="205520" y="74676"/>
                  </a:lnTo>
                  <a:lnTo>
                    <a:pt x="205902" y="74531"/>
                  </a:lnTo>
                  <a:lnTo>
                    <a:pt x="206276" y="74367"/>
                  </a:lnTo>
                  <a:lnTo>
                    <a:pt x="206869" y="74068"/>
                  </a:lnTo>
                  <a:lnTo>
                    <a:pt x="207164" y="73910"/>
                  </a:lnTo>
                  <a:lnTo>
                    <a:pt x="207447" y="73733"/>
                  </a:lnTo>
                  <a:lnTo>
                    <a:pt x="207715" y="73542"/>
                  </a:lnTo>
                  <a:lnTo>
                    <a:pt x="207942" y="73356"/>
                  </a:lnTo>
                  <a:lnTo>
                    <a:pt x="208154" y="73157"/>
                  </a:lnTo>
                  <a:lnTo>
                    <a:pt x="208565" y="72731"/>
                  </a:lnTo>
                  <a:lnTo>
                    <a:pt x="209272" y="72005"/>
                  </a:lnTo>
                  <a:lnTo>
                    <a:pt x="209446" y="71838"/>
                  </a:lnTo>
                  <a:lnTo>
                    <a:pt x="209626" y="71688"/>
                  </a:lnTo>
                  <a:lnTo>
                    <a:pt x="209849" y="71543"/>
                  </a:lnTo>
                  <a:lnTo>
                    <a:pt x="210083" y="71416"/>
                  </a:lnTo>
                  <a:lnTo>
                    <a:pt x="210570" y="71180"/>
                  </a:lnTo>
                  <a:lnTo>
                    <a:pt x="210805" y="71058"/>
                  </a:lnTo>
                  <a:lnTo>
                    <a:pt x="211322" y="70777"/>
                  </a:lnTo>
                  <a:lnTo>
                    <a:pt x="211575" y="70627"/>
                  </a:lnTo>
                  <a:lnTo>
                    <a:pt x="211821" y="70473"/>
                  </a:lnTo>
                  <a:lnTo>
                    <a:pt x="212051" y="70296"/>
                  </a:lnTo>
                  <a:lnTo>
                    <a:pt x="212282" y="70065"/>
                  </a:lnTo>
                  <a:lnTo>
                    <a:pt x="212492" y="69807"/>
                  </a:lnTo>
                  <a:lnTo>
                    <a:pt x="212894" y="69267"/>
                  </a:lnTo>
                  <a:lnTo>
                    <a:pt x="213108" y="69013"/>
                  </a:lnTo>
                  <a:lnTo>
                    <a:pt x="213289" y="68827"/>
                  </a:lnTo>
                  <a:lnTo>
                    <a:pt x="213471" y="68646"/>
                  </a:lnTo>
                  <a:lnTo>
                    <a:pt x="214589" y="67581"/>
                  </a:lnTo>
                  <a:lnTo>
                    <a:pt x="214955" y="67218"/>
                  </a:lnTo>
                  <a:lnTo>
                    <a:pt x="215140" y="67027"/>
                  </a:lnTo>
                  <a:lnTo>
                    <a:pt x="215322" y="66833"/>
                  </a:lnTo>
                  <a:lnTo>
                    <a:pt x="215503" y="66633"/>
                  </a:lnTo>
                  <a:lnTo>
                    <a:pt x="215684" y="66443"/>
                  </a:lnTo>
                  <a:lnTo>
                    <a:pt x="215877" y="66257"/>
                  </a:lnTo>
                  <a:lnTo>
                    <a:pt x="216066" y="66094"/>
                  </a:lnTo>
                  <a:lnTo>
                    <a:pt x="216259" y="65935"/>
                  </a:lnTo>
                  <a:lnTo>
                    <a:pt x="216454" y="65781"/>
                  </a:lnTo>
                  <a:lnTo>
                    <a:pt x="216658" y="65631"/>
                  </a:lnTo>
                  <a:lnTo>
                    <a:pt x="216862" y="65495"/>
                  </a:lnTo>
                  <a:lnTo>
                    <a:pt x="217100" y="65346"/>
                  </a:lnTo>
                  <a:lnTo>
                    <a:pt x="217342" y="65210"/>
                  </a:lnTo>
                  <a:lnTo>
                    <a:pt x="217595" y="65078"/>
                  </a:lnTo>
                  <a:lnTo>
                    <a:pt x="217848" y="64965"/>
                  </a:lnTo>
                  <a:lnTo>
                    <a:pt x="218105" y="64865"/>
                  </a:lnTo>
                  <a:lnTo>
                    <a:pt x="218422" y="64770"/>
                  </a:lnTo>
                  <a:lnTo>
                    <a:pt x="218743" y="64702"/>
                  </a:lnTo>
                  <a:lnTo>
                    <a:pt x="219072" y="64652"/>
                  </a:lnTo>
                  <a:lnTo>
                    <a:pt x="219732" y="64566"/>
                  </a:lnTo>
                  <a:lnTo>
                    <a:pt x="220174" y="64502"/>
                  </a:lnTo>
                  <a:lnTo>
                    <a:pt x="220393" y="64475"/>
                  </a:lnTo>
                  <a:lnTo>
                    <a:pt x="220616" y="64461"/>
                  </a:lnTo>
                  <a:lnTo>
                    <a:pt x="220835" y="64452"/>
                  </a:lnTo>
                  <a:lnTo>
                    <a:pt x="221070" y="64461"/>
                  </a:lnTo>
                  <a:lnTo>
                    <a:pt x="221538" y="64512"/>
                  </a:lnTo>
                  <a:lnTo>
                    <a:pt x="221772" y="64552"/>
                  </a:lnTo>
                  <a:lnTo>
                    <a:pt x="222003" y="64602"/>
                  </a:lnTo>
                  <a:lnTo>
                    <a:pt x="222237" y="64665"/>
                  </a:lnTo>
                  <a:lnTo>
                    <a:pt x="222475" y="64743"/>
                  </a:lnTo>
                  <a:lnTo>
                    <a:pt x="222705" y="64824"/>
                  </a:lnTo>
                  <a:lnTo>
                    <a:pt x="223161" y="65015"/>
                  </a:lnTo>
                  <a:lnTo>
                    <a:pt x="223467" y="65155"/>
                  </a:lnTo>
                  <a:lnTo>
                    <a:pt x="223766" y="65309"/>
                  </a:lnTo>
                  <a:lnTo>
                    <a:pt x="224064" y="65472"/>
                  </a:lnTo>
                  <a:lnTo>
                    <a:pt x="224355" y="65645"/>
                  </a:lnTo>
                  <a:lnTo>
                    <a:pt x="224892" y="65980"/>
                  </a:lnTo>
                  <a:lnTo>
                    <a:pt x="225141" y="66148"/>
                  </a:lnTo>
                  <a:lnTo>
                    <a:pt x="225387" y="66320"/>
                  </a:lnTo>
                  <a:lnTo>
                    <a:pt x="225625" y="66497"/>
                  </a:lnTo>
                  <a:lnTo>
                    <a:pt x="225859" y="66688"/>
                  </a:lnTo>
                  <a:lnTo>
                    <a:pt x="226206" y="66991"/>
                  </a:lnTo>
                  <a:lnTo>
                    <a:pt x="226373" y="67150"/>
                  </a:lnTo>
                  <a:lnTo>
                    <a:pt x="226535" y="67313"/>
                  </a:lnTo>
                  <a:lnTo>
                    <a:pt x="226686" y="67481"/>
                  </a:lnTo>
                  <a:lnTo>
                    <a:pt x="226845" y="67667"/>
                  </a:lnTo>
                  <a:lnTo>
                    <a:pt x="227000" y="67857"/>
                  </a:lnTo>
                  <a:lnTo>
                    <a:pt x="227146" y="68052"/>
                  </a:lnTo>
                  <a:lnTo>
                    <a:pt x="227278" y="68256"/>
                  </a:lnTo>
                  <a:lnTo>
                    <a:pt x="227384" y="68469"/>
                  </a:lnTo>
                  <a:lnTo>
                    <a:pt x="227456" y="68705"/>
                  </a:lnTo>
                  <a:lnTo>
                    <a:pt x="227501" y="68959"/>
                  </a:lnTo>
                  <a:lnTo>
                    <a:pt x="227528" y="69213"/>
                  </a:lnTo>
                  <a:lnTo>
                    <a:pt x="227563" y="69467"/>
                  </a:lnTo>
                  <a:lnTo>
                    <a:pt x="227671" y="69829"/>
                  </a:lnTo>
                  <a:lnTo>
                    <a:pt x="227871" y="70301"/>
                  </a:lnTo>
                  <a:lnTo>
                    <a:pt x="227909" y="70523"/>
                  </a:lnTo>
                  <a:lnTo>
                    <a:pt x="227909" y="70759"/>
                  </a:lnTo>
                  <a:lnTo>
                    <a:pt x="227902" y="70995"/>
                  </a:lnTo>
                  <a:lnTo>
                    <a:pt x="227917" y="71217"/>
                  </a:lnTo>
                  <a:lnTo>
                    <a:pt x="228430" y="71874"/>
                  </a:lnTo>
                  <a:lnTo>
                    <a:pt x="228619" y="71951"/>
                  </a:lnTo>
                  <a:lnTo>
                    <a:pt x="228838" y="71974"/>
                  </a:lnTo>
                  <a:lnTo>
                    <a:pt x="229073" y="71978"/>
                  </a:lnTo>
                  <a:lnTo>
                    <a:pt x="229307" y="71987"/>
                  </a:lnTo>
                  <a:lnTo>
                    <a:pt x="229530" y="72024"/>
                  </a:lnTo>
                  <a:lnTo>
                    <a:pt x="229934" y="72187"/>
                  </a:lnTo>
                  <a:lnTo>
                    <a:pt x="230318" y="72427"/>
                  </a:lnTo>
                  <a:lnTo>
                    <a:pt x="231066" y="72980"/>
                  </a:lnTo>
                  <a:lnTo>
                    <a:pt x="231452" y="73225"/>
                  </a:lnTo>
                  <a:lnTo>
                    <a:pt x="231988" y="73511"/>
                  </a:lnTo>
                  <a:lnTo>
                    <a:pt x="232532" y="73774"/>
                  </a:lnTo>
                  <a:lnTo>
                    <a:pt x="232804" y="73901"/>
                  </a:lnTo>
                  <a:lnTo>
                    <a:pt x="232997" y="73982"/>
                  </a:lnTo>
                  <a:lnTo>
                    <a:pt x="233197" y="74055"/>
                  </a:lnTo>
                  <a:lnTo>
                    <a:pt x="233392" y="74132"/>
                  </a:lnTo>
                  <a:lnTo>
                    <a:pt x="233586" y="74213"/>
                  </a:lnTo>
                  <a:lnTo>
                    <a:pt x="233771" y="74309"/>
                  </a:lnTo>
                  <a:lnTo>
                    <a:pt x="234032" y="74490"/>
                  </a:lnTo>
                  <a:lnTo>
                    <a:pt x="234274" y="74703"/>
                  </a:lnTo>
                  <a:lnTo>
                    <a:pt x="234503" y="74930"/>
                  </a:lnTo>
                  <a:lnTo>
                    <a:pt x="234741" y="75157"/>
                  </a:lnTo>
                  <a:lnTo>
                    <a:pt x="234983" y="75370"/>
                  </a:lnTo>
                  <a:lnTo>
                    <a:pt x="235213" y="75533"/>
                  </a:lnTo>
                  <a:lnTo>
                    <a:pt x="235448" y="75692"/>
                  </a:lnTo>
                  <a:lnTo>
                    <a:pt x="235682" y="75841"/>
                  </a:lnTo>
                  <a:lnTo>
                    <a:pt x="235916" y="76000"/>
                  </a:lnTo>
                  <a:lnTo>
                    <a:pt x="236139" y="76172"/>
                  </a:lnTo>
                  <a:lnTo>
                    <a:pt x="236309" y="76322"/>
                  </a:lnTo>
                  <a:lnTo>
                    <a:pt x="236800" y="76811"/>
                  </a:lnTo>
                  <a:lnTo>
                    <a:pt x="236970" y="76965"/>
                  </a:lnTo>
                  <a:lnTo>
                    <a:pt x="237295" y="77283"/>
                  </a:lnTo>
                  <a:lnTo>
                    <a:pt x="237460" y="77437"/>
                  </a:lnTo>
                  <a:lnTo>
                    <a:pt x="238134" y="77183"/>
                  </a:lnTo>
                  <a:lnTo>
                    <a:pt x="238149" y="77024"/>
                  </a:lnTo>
                  <a:lnTo>
                    <a:pt x="238087" y="76830"/>
                  </a:lnTo>
                  <a:lnTo>
                    <a:pt x="237985" y="76616"/>
                  </a:lnTo>
                  <a:lnTo>
                    <a:pt x="237864" y="76399"/>
                  </a:lnTo>
                  <a:lnTo>
                    <a:pt x="237760" y="76199"/>
                  </a:lnTo>
                  <a:lnTo>
                    <a:pt x="237660" y="76036"/>
                  </a:lnTo>
                  <a:lnTo>
                    <a:pt x="237422" y="75710"/>
                  </a:lnTo>
                  <a:lnTo>
                    <a:pt x="237340" y="75555"/>
                  </a:lnTo>
                  <a:lnTo>
                    <a:pt x="237401" y="75215"/>
                  </a:lnTo>
                  <a:lnTo>
                    <a:pt x="237454" y="75084"/>
                  </a:lnTo>
                  <a:lnTo>
                    <a:pt x="237456" y="74862"/>
                  </a:lnTo>
                  <a:lnTo>
                    <a:pt x="237382" y="74612"/>
                  </a:lnTo>
                  <a:lnTo>
                    <a:pt x="237265" y="74354"/>
                  </a:lnTo>
                  <a:lnTo>
                    <a:pt x="237131" y="74096"/>
                  </a:lnTo>
                  <a:lnTo>
                    <a:pt x="237019" y="73841"/>
                  </a:lnTo>
                  <a:lnTo>
                    <a:pt x="236912" y="73551"/>
                  </a:lnTo>
                  <a:lnTo>
                    <a:pt x="236796" y="73266"/>
                  </a:lnTo>
                  <a:lnTo>
                    <a:pt x="236570" y="72690"/>
                  </a:lnTo>
                  <a:lnTo>
                    <a:pt x="236460" y="72400"/>
                  </a:lnTo>
                  <a:lnTo>
                    <a:pt x="236396" y="72219"/>
                  </a:lnTo>
                  <a:lnTo>
                    <a:pt x="236335" y="72033"/>
                  </a:lnTo>
                  <a:lnTo>
                    <a:pt x="236271" y="71852"/>
                  </a:lnTo>
                  <a:lnTo>
                    <a:pt x="236150" y="71484"/>
                  </a:lnTo>
                  <a:lnTo>
                    <a:pt x="236044" y="71117"/>
                  </a:lnTo>
                  <a:lnTo>
                    <a:pt x="235950" y="70754"/>
                  </a:lnTo>
                  <a:lnTo>
                    <a:pt x="235859" y="70383"/>
                  </a:lnTo>
                  <a:lnTo>
                    <a:pt x="235765" y="70015"/>
                  </a:lnTo>
                  <a:lnTo>
                    <a:pt x="235663" y="69653"/>
                  </a:lnTo>
                  <a:lnTo>
                    <a:pt x="235591" y="69417"/>
                  </a:lnTo>
                  <a:lnTo>
                    <a:pt x="235432" y="68945"/>
                  </a:lnTo>
                  <a:lnTo>
                    <a:pt x="235357" y="68710"/>
                  </a:lnTo>
                  <a:lnTo>
                    <a:pt x="235293" y="68474"/>
                  </a:lnTo>
                  <a:lnTo>
                    <a:pt x="235228" y="68188"/>
                  </a:lnTo>
                  <a:lnTo>
                    <a:pt x="235126" y="67617"/>
                  </a:lnTo>
                  <a:lnTo>
                    <a:pt x="235089" y="67327"/>
                  </a:lnTo>
                  <a:lnTo>
                    <a:pt x="235058" y="67037"/>
                  </a:lnTo>
                  <a:lnTo>
                    <a:pt x="235036" y="66801"/>
                  </a:lnTo>
                  <a:lnTo>
                    <a:pt x="235021" y="66570"/>
                  </a:lnTo>
                  <a:lnTo>
                    <a:pt x="235013" y="66334"/>
                  </a:lnTo>
                  <a:lnTo>
                    <a:pt x="235009" y="66098"/>
                  </a:lnTo>
                  <a:lnTo>
                    <a:pt x="235017" y="65695"/>
                  </a:lnTo>
                  <a:lnTo>
                    <a:pt x="235040" y="65355"/>
                  </a:lnTo>
                  <a:lnTo>
                    <a:pt x="235058" y="65182"/>
                  </a:lnTo>
                  <a:lnTo>
                    <a:pt x="235092" y="65019"/>
                  </a:lnTo>
                  <a:lnTo>
                    <a:pt x="235142" y="64847"/>
                  </a:lnTo>
                  <a:lnTo>
                    <a:pt x="235202" y="64675"/>
                  </a:lnTo>
                  <a:lnTo>
                    <a:pt x="235274" y="64507"/>
                  </a:lnTo>
                  <a:lnTo>
                    <a:pt x="235353" y="64344"/>
                  </a:lnTo>
                  <a:lnTo>
                    <a:pt x="235429" y="64176"/>
                  </a:lnTo>
                  <a:lnTo>
                    <a:pt x="235546" y="63945"/>
                  </a:lnTo>
                  <a:lnTo>
                    <a:pt x="235674" y="63714"/>
                  </a:lnTo>
                  <a:lnTo>
                    <a:pt x="235806" y="63487"/>
                  </a:lnTo>
                  <a:lnTo>
                    <a:pt x="235946" y="63269"/>
                  </a:lnTo>
                  <a:lnTo>
                    <a:pt x="236097" y="63056"/>
                  </a:lnTo>
                  <a:lnTo>
                    <a:pt x="236222" y="62635"/>
                  </a:lnTo>
                  <a:lnTo>
                    <a:pt x="236294" y="62181"/>
                  </a:lnTo>
                  <a:lnTo>
                    <a:pt x="236430" y="61796"/>
                  </a:lnTo>
                  <a:lnTo>
                    <a:pt x="236328" y="60168"/>
                  </a:lnTo>
                  <a:lnTo>
                    <a:pt x="235837" y="58473"/>
                  </a:lnTo>
                  <a:lnTo>
                    <a:pt x="235599" y="57235"/>
                  </a:lnTo>
                  <a:lnTo>
                    <a:pt x="235478" y="56841"/>
                  </a:lnTo>
                  <a:lnTo>
                    <a:pt x="235304" y="55608"/>
                  </a:lnTo>
                  <a:lnTo>
                    <a:pt x="235123" y="54760"/>
                  </a:lnTo>
                  <a:lnTo>
                    <a:pt x="235130" y="54302"/>
                  </a:lnTo>
                  <a:lnTo>
                    <a:pt x="235013" y="53522"/>
                  </a:lnTo>
                  <a:lnTo>
                    <a:pt x="234964" y="52675"/>
                  </a:lnTo>
                  <a:lnTo>
                    <a:pt x="234972" y="52158"/>
                  </a:lnTo>
                  <a:lnTo>
                    <a:pt x="235255" y="50539"/>
                  </a:lnTo>
                  <a:lnTo>
                    <a:pt x="235980" y="49705"/>
                  </a:lnTo>
                  <a:lnTo>
                    <a:pt x="237619" y="48173"/>
                  </a:lnTo>
                  <a:lnTo>
                    <a:pt x="238533" y="47538"/>
                  </a:lnTo>
                  <a:lnTo>
                    <a:pt x="241384" y="46935"/>
                  </a:lnTo>
                  <a:lnTo>
                    <a:pt x="242544" y="46953"/>
                  </a:lnTo>
                  <a:lnTo>
                    <a:pt x="243443" y="47357"/>
                  </a:lnTo>
                  <a:lnTo>
                    <a:pt x="243757" y="47751"/>
                  </a:lnTo>
                  <a:lnTo>
                    <a:pt x="244520" y="48676"/>
                  </a:lnTo>
                  <a:lnTo>
                    <a:pt x="245282" y="49401"/>
                  </a:lnTo>
                  <a:lnTo>
                    <a:pt x="246049" y="49805"/>
                  </a:lnTo>
                  <a:lnTo>
                    <a:pt x="246502" y="49877"/>
                  </a:lnTo>
                  <a:lnTo>
                    <a:pt x="246884" y="50013"/>
                  </a:lnTo>
                  <a:lnTo>
                    <a:pt x="247662" y="50027"/>
                  </a:lnTo>
                  <a:lnTo>
                    <a:pt x="250366" y="50263"/>
                  </a:lnTo>
                  <a:lnTo>
                    <a:pt x="250823" y="50140"/>
                  </a:lnTo>
                  <a:lnTo>
                    <a:pt x="252514" y="49130"/>
                  </a:lnTo>
                  <a:lnTo>
                    <a:pt x="253236" y="48490"/>
                  </a:lnTo>
                  <a:lnTo>
                    <a:pt x="253765" y="47719"/>
                  </a:lnTo>
                  <a:lnTo>
                    <a:pt x="254165" y="47012"/>
                  </a:lnTo>
                  <a:lnTo>
                    <a:pt x="254301" y="46432"/>
                  </a:lnTo>
                  <a:lnTo>
                    <a:pt x="254702" y="45593"/>
                  </a:lnTo>
                  <a:lnTo>
                    <a:pt x="256083" y="43993"/>
                  </a:lnTo>
                  <a:lnTo>
                    <a:pt x="257394" y="42973"/>
                  </a:lnTo>
                  <a:lnTo>
                    <a:pt x="258175" y="42465"/>
                  </a:lnTo>
                  <a:lnTo>
                    <a:pt x="260253" y="41722"/>
                  </a:lnTo>
                  <a:lnTo>
                    <a:pt x="260642" y="41531"/>
                  </a:lnTo>
                  <a:lnTo>
                    <a:pt x="261099" y="41346"/>
                  </a:lnTo>
                  <a:lnTo>
                    <a:pt x="261880" y="40838"/>
                  </a:lnTo>
                  <a:lnTo>
                    <a:pt x="263127" y="39691"/>
                  </a:lnTo>
                  <a:lnTo>
                    <a:pt x="263909" y="39310"/>
                  </a:lnTo>
                  <a:lnTo>
                    <a:pt x="267028" y="37932"/>
                  </a:lnTo>
                  <a:lnTo>
                    <a:pt x="267414" y="37941"/>
                  </a:lnTo>
                  <a:lnTo>
                    <a:pt x="268721" y="37053"/>
                  </a:lnTo>
                  <a:lnTo>
                    <a:pt x="269377" y="36282"/>
                  </a:lnTo>
                  <a:lnTo>
                    <a:pt x="270499" y="34741"/>
                  </a:lnTo>
                  <a:lnTo>
                    <a:pt x="270703" y="34292"/>
                  </a:lnTo>
                  <a:lnTo>
                    <a:pt x="272746" y="31531"/>
                  </a:lnTo>
                  <a:lnTo>
                    <a:pt x="272951" y="31078"/>
                  </a:lnTo>
                  <a:lnTo>
                    <a:pt x="273275" y="30760"/>
                  </a:lnTo>
                  <a:lnTo>
                    <a:pt x="274008" y="29536"/>
                  </a:lnTo>
                  <a:lnTo>
                    <a:pt x="274272" y="29088"/>
                  </a:lnTo>
                  <a:lnTo>
                    <a:pt x="274801" y="28317"/>
                  </a:lnTo>
                  <a:lnTo>
                    <a:pt x="275337" y="27093"/>
                  </a:lnTo>
                  <a:lnTo>
                    <a:pt x="275477" y="26313"/>
                  </a:lnTo>
                  <a:lnTo>
                    <a:pt x="275557" y="25534"/>
                  </a:lnTo>
                  <a:lnTo>
                    <a:pt x="275322" y="23906"/>
                  </a:lnTo>
                  <a:lnTo>
                    <a:pt x="274646" y="21821"/>
                  </a:lnTo>
                  <a:lnTo>
                    <a:pt x="274461" y="21363"/>
                  </a:lnTo>
                  <a:lnTo>
                    <a:pt x="273857" y="18884"/>
                  </a:lnTo>
                  <a:lnTo>
                    <a:pt x="273739" y="18104"/>
                  </a:lnTo>
                  <a:lnTo>
                    <a:pt x="273687" y="17256"/>
                  </a:lnTo>
                  <a:lnTo>
                    <a:pt x="273785" y="15244"/>
                  </a:lnTo>
                  <a:lnTo>
                    <a:pt x="273792" y="14791"/>
                  </a:lnTo>
                  <a:lnTo>
                    <a:pt x="274147" y="12783"/>
                  </a:lnTo>
                  <a:lnTo>
                    <a:pt x="274484" y="11944"/>
                  </a:lnTo>
                  <a:lnTo>
                    <a:pt x="274763" y="10652"/>
                  </a:lnTo>
                  <a:lnTo>
                    <a:pt x="274824" y="10484"/>
                  </a:lnTo>
                  <a:lnTo>
                    <a:pt x="274994" y="9977"/>
                  </a:lnTo>
                  <a:lnTo>
                    <a:pt x="275047" y="9809"/>
                  </a:lnTo>
                  <a:lnTo>
                    <a:pt x="275092" y="9650"/>
                  </a:lnTo>
                  <a:lnTo>
                    <a:pt x="275171" y="9324"/>
                  </a:lnTo>
                  <a:lnTo>
                    <a:pt x="275217" y="9165"/>
                  </a:lnTo>
                  <a:lnTo>
                    <a:pt x="275269" y="9006"/>
                  </a:lnTo>
                  <a:lnTo>
                    <a:pt x="275326" y="8862"/>
                  </a:lnTo>
                  <a:lnTo>
                    <a:pt x="275451" y="8581"/>
                  </a:lnTo>
                  <a:lnTo>
                    <a:pt x="275519" y="8444"/>
                  </a:lnTo>
                  <a:lnTo>
                    <a:pt x="275594" y="8308"/>
                  </a:lnTo>
                  <a:lnTo>
                    <a:pt x="276103" y="7230"/>
                  </a:lnTo>
                  <a:lnTo>
                    <a:pt x="276191" y="7053"/>
                  </a:lnTo>
                  <a:lnTo>
                    <a:pt x="276297" y="6881"/>
                  </a:lnTo>
                  <a:lnTo>
                    <a:pt x="276417" y="6713"/>
                  </a:lnTo>
                  <a:lnTo>
                    <a:pt x="276675" y="6395"/>
                  </a:lnTo>
                  <a:lnTo>
                    <a:pt x="276802" y="6246"/>
                  </a:lnTo>
                  <a:lnTo>
                    <a:pt x="277350" y="5670"/>
                  </a:lnTo>
                  <a:lnTo>
                    <a:pt x="277478" y="5525"/>
                  </a:lnTo>
                  <a:lnTo>
                    <a:pt x="277728" y="5221"/>
                  </a:lnTo>
                  <a:lnTo>
                    <a:pt x="277856" y="5081"/>
                  </a:lnTo>
                  <a:lnTo>
                    <a:pt x="277992" y="4945"/>
                  </a:lnTo>
                  <a:lnTo>
                    <a:pt x="278162" y="4809"/>
                  </a:lnTo>
                  <a:lnTo>
                    <a:pt x="278340" y="4687"/>
                  </a:lnTo>
                  <a:lnTo>
                    <a:pt x="278706" y="4456"/>
                  </a:lnTo>
                  <a:lnTo>
                    <a:pt x="278876" y="4329"/>
                  </a:lnTo>
                  <a:lnTo>
                    <a:pt x="279152" y="4084"/>
                  </a:lnTo>
                  <a:lnTo>
                    <a:pt x="279416" y="3830"/>
                  </a:lnTo>
                  <a:lnTo>
                    <a:pt x="279551" y="3707"/>
                  </a:lnTo>
                  <a:lnTo>
                    <a:pt x="279817" y="3481"/>
                  </a:lnTo>
                  <a:lnTo>
                    <a:pt x="280224" y="3155"/>
                  </a:lnTo>
                  <a:lnTo>
                    <a:pt x="280704" y="2792"/>
                  </a:lnTo>
                  <a:lnTo>
                    <a:pt x="280870" y="2679"/>
                  </a:lnTo>
                  <a:lnTo>
                    <a:pt x="281142" y="2515"/>
                  </a:lnTo>
                  <a:lnTo>
                    <a:pt x="281667" y="2234"/>
                  </a:lnTo>
                  <a:lnTo>
                    <a:pt x="281852" y="2080"/>
                  </a:lnTo>
                  <a:lnTo>
                    <a:pt x="282094" y="1858"/>
                  </a:lnTo>
                  <a:lnTo>
                    <a:pt x="282570" y="1618"/>
                  </a:lnTo>
                  <a:lnTo>
                    <a:pt x="282940" y="1727"/>
                  </a:lnTo>
                  <a:lnTo>
                    <a:pt x="283226" y="1749"/>
                  </a:lnTo>
                  <a:lnTo>
                    <a:pt x="283371" y="1754"/>
                  </a:lnTo>
                  <a:lnTo>
                    <a:pt x="283507" y="1772"/>
                  </a:lnTo>
                  <a:lnTo>
                    <a:pt x="283638" y="1808"/>
                  </a:lnTo>
                  <a:lnTo>
                    <a:pt x="283770" y="1867"/>
                  </a:lnTo>
                  <a:lnTo>
                    <a:pt x="284310" y="2402"/>
                  </a:lnTo>
                  <a:lnTo>
                    <a:pt x="284394" y="2665"/>
                  </a:lnTo>
                  <a:lnTo>
                    <a:pt x="284416" y="2810"/>
                  </a:lnTo>
                  <a:lnTo>
                    <a:pt x="284424" y="3259"/>
                  </a:lnTo>
                  <a:lnTo>
                    <a:pt x="284450" y="3404"/>
                  </a:lnTo>
                  <a:lnTo>
                    <a:pt x="284514" y="3554"/>
                  </a:lnTo>
                  <a:lnTo>
                    <a:pt x="284601" y="3694"/>
                  </a:lnTo>
                  <a:lnTo>
                    <a:pt x="284700" y="3834"/>
                  </a:lnTo>
                  <a:lnTo>
                    <a:pt x="284802" y="3971"/>
                  </a:lnTo>
                  <a:lnTo>
                    <a:pt x="284896" y="4111"/>
                  </a:lnTo>
                  <a:lnTo>
                    <a:pt x="284987" y="4274"/>
                  </a:lnTo>
                  <a:lnTo>
                    <a:pt x="285164" y="4614"/>
                  </a:lnTo>
                  <a:lnTo>
                    <a:pt x="285262" y="4773"/>
                  </a:lnTo>
                  <a:lnTo>
                    <a:pt x="285372" y="4927"/>
                  </a:lnTo>
                  <a:lnTo>
                    <a:pt x="285614" y="5190"/>
                  </a:lnTo>
                  <a:lnTo>
                    <a:pt x="285746" y="5312"/>
                  </a:lnTo>
                  <a:lnTo>
                    <a:pt x="285882" y="5425"/>
                  </a:lnTo>
                  <a:lnTo>
                    <a:pt x="286026" y="5534"/>
                  </a:lnTo>
                  <a:lnTo>
                    <a:pt x="286203" y="5652"/>
                  </a:lnTo>
                  <a:lnTo>
                    <a:pt x="286384" y="5757"/>
                  </a:lnTo>
                  <a:lnTo>
                    <a:pt x="286577" y="5856"/>
                  </a:lnTo>
                  <a:lnTo>
                    <a:pt x="286770" y="5947"/>
                  </a:lnTo>
                  <a:lnTo>
                    <a:pt x="287139" y="6128"/>
                  </a:lnTo>
                  <a:lnTo>
                    <a:pt x="287318" y="6210"/>
                  </a:lnTo>
                  <a:lnTo>
                    <a:pt x="287679" y="6369"/>
                  </a:lnTo>
                  <a:lnTo>
                    <a:pt x="287864" y="6441"/>
                  </a:lnTo>
                  <a:lnTo>
                    <a:pt x="288034" y="6518"/>
                  </a:lnTo>
                  <a:lnTo>
                    <a:pt x="288378" y="6663"/>
                  </a:lnTo>
                  <a:lnTo>
                    <a:pt x="288552" y="6726"/>
                  </a:lnTo>
                  <a:lnTo>
                    <a:pt x="288729" y="6772"/>
                  </a:lnTo>
                  <a:lnTo>
                    <a:pt x="288869" y="6799"/>
                  </a:lnTo>
                  <a:lnTo>
                    <a:pt x="289009" y="6817"/>
                  </a:lnTo>
                  <a:lnTo>
                    <a:pt x="289149" y="6826"/>
                  </a:lnTo>
                  <a:lnTo>
                    <a:pt x="289292" y="6826"/>
                  </a:lnTo>
                  <a:lnTo>
                    <a:pt x="289885" y="6722"/>
                  </a:lnTo>
                  <a:lnTo>
                    <a:pt x="290024" y="6640"/>
                  </a:lnTo>
                  <a:lnTo>
                    <a:pt x="290154" y="6536"/>
                  </a:lnTo>
                  <a:lnTo>
                    <a:pt x="290523" y="6169"/>
                  </a:lnTo>
                  <a:lnTo>
                    <a:pt x="290825" y="5924"/>
                  </a:lnTo>
                  <a:lnTo>
                    <a:pt x="290980" y="5806"/>
                  </a:lnTo>
                  <a:lnTo>
                    <a:pt x="291139" y="5693"/>
                  </a:lnTo>
                  <a:lnTo>
                    <a:pt x="291301" y="5589"/>
                  </a:lnTo>
                  <a:lnTo>
                    <a:pt x="291471" y="5489"/>
                  </a:lnTo>
                  <a:lnTo>
                    <a:pt x="291645" y="5403"/>
                  </a:lnTo>
                  <a:lnTo>
                    <a:pt x="291822" y="5321"/>
                  </a:lnTo>
                  <a:lnTo>
                    <a:pt x="292000" y="5249"/>
                  </a:lnTo>
                  <a:lnTo>
                    <a:pt x="292185" y="5181"/>
                  </a:lnTo>
                  <a:lnTo>
                    <a:pt x="292529" y="5063"/>
                  </a:lnTo>
                  <a:lnTo>
                    <a:pt x="292706" y="5013"/>
                  </a:lnTo>
                  <a:lnTo>
                    <a:pt x="292884" y="4977"/>
                  </a:lnTo>
                  <a:lnTo>
                    <a:pt x="293062" y="4950"/>
                  </a:lnTo>
                  <a:lnTo>
                    <a:pt x="293273" y="4936"/>
                  </a:lnTo>
                  <a:lnTo>
                    <a:pt x="293485" y="4936"/>
                  </a:lnTo>
                  <a:lnTo>
                    <a:pt x="293700" y="4950"/>
                  </a:lnTo>
                  <a:lnTo>
                    <a:pt x="293908" y="4986"/>
                  </a:lnTo>
                  <a:lnTo>
                    <a:pt x="294107" y="5036"/>
                  </a:lnTo>
                  <a:lnTo>
                    <a:pt x="294349" y="5145"/>
                  </a:lnTo>
                  <a:lnTo>
                    <a:pt x="294579" y="5289"/>
                  </a:lnTo>
                  <a:lnTo>
                    <a:pt x="295021" y="5634"/>
                  </a:lnTo>
                  <a:lnTo>
                    <a:pt x="295252" y="5793"/>
                  </a:lnTo>
                  <a:lnTo>
                    <a:pt x="295429" y="5897"/>
                  </a:lnTo>
                  <a:lnTo>
                    <a:pt x="295973" y="6196"/>
                  </a:lnTo>
                  <a:lnTo>
                    <a:pt x="296340" y="6414"/>
                  </a:lnTo>
                  <a:lnTo>
                    <a:pt x="296899" y="6763"/>
                  </a:lnTo>
                  <a:lnTo>
                    <a:pt x="297224" y="6958"/>
                  </a:lnTo>
                  <a:lnTo>
                    <a:pt x="297944" y="7370"/>
                  </a:lnTo>
                  <a:lnTo>
                    <a:pt x="298273" y="7570"/>
                  </a:lnTo>
                  <a:lnTo>
                    <a:pt x="298439" y="7660"/>
                  </a:lnTo>
                  <a:lnTo>
                    <a:pt x="298738" y="7801"/>
                  </a:lnTo>
                  <a:lnTo>
                    <a:pt x="299002" y="7900"/>
                  </a:lnTo>
                  <a:lnTo>
                    <a:pt x="299134" y="7937"/>
                  </a:lnTo>
                  <a:lnTo>
                    <a:pt x="299270" y="7964"/>
                  </a:lnTo>
                  <a:lnTo>
                    <a:pt x="299425" y="8009"/>
                  </a:lnTo>
                  <a:lnTo>
                    <a:pt x="299584" y="8041"/>
                  </a:lnTo>
                  <a:lnTo>
                    <a:pt x="299746" y="8064"/>
                  </a:lnTo>
                  <a:lnTo>
                    <a:pt x="299909" y="8068"/>
                  </a:lnTo>
                  <a:lnTo>
                    <a:pt x="300071" y="8068"/>
                  </a:lnTo>
                  <a:lnTo>
                    <a:pt x="300286" y="8032"/>
                  </a:lnTo>
                  <a:lnTo>
                    <a:pt x="300498" y="7973"/>
                  </a:lnTo>
                  <a:lnTo>
                    <a:pt x="300713" y="7887"/>
                  </a:lnTo>
                  <a:lnTo>
                    <a:pt x="301124" y="7696"/>
                  </a:lnTo>
                  <a:lnTo>
                    <a:pt x="301336" y="7592"/>
                  </a:lnTo>
                  <a:lnTo>
                    <a:pt x="301543" y="7470"/>
                  </a:lnTo>
                  <a:lnTo>
                    <a:pt x="302148" y="7085"/>
                  </a:lnTo>
                  <a:lnTo>
                    <a:pt x="302329" y="6958"/>
                  </a:lnTo>
                  <a:lnTo>
                    <a:pt x="302688" y="6690"/>
                  </a:lnTo>
                  <a:lnTo>
                    <a:pt x="302873" y="6568"/>
                  </a:lnTo>
                  <a:lnTo>
                    <a:pt x="303066" y="6468"/>
                  </a:lnTo>
                  <a:lnTo>
                    <a:pt x="303213" y="6404"/>
                  </a:lnTo>
                  <a:lnTo>
                    <a:pt x="303368" y="6350"/>
                  </a:lnTo>
                  <a:lnTo>
                    <a:pt x="303523" y="6305"/>
                  </a:lnTo>
                  <a:lnTo>
                    <a:pt x="303682" y="6269"/>
                  </a:lnTo>
                  <a:lnTo>
                    <a:pt x="303976" y="6210"/>
                  </a:lnTo>
                  <a:lnTo>
                    <a:pt x="304115" y="6191"/>
                  </a:lnTo>
                  <a:lnTo>
                    <a:pt x="304260" y="6178"/>
                  </a:lnTo>
                  <a:lnTo>
                    <a:pt x="304398" y="6174"/>
                  </a:lnTo>
                  <a:lnTo>
                    <a:pt x="304538" y="6178"/>
                  </a:lnTo>
                  <a:lnTo>
                    <a:pt x="304693" y="6196"/>
                  </a:lnTo>
                  <a:lnTo>
                    <a:pt x="305150" y="6309"/>
                  </a:lnTo>
                  <a:lnTo>
                    <a:pt x="305305" y="6328"/>
                  </a:lnTo>
                  <a:lnTo>
                    <a:pt x="306072" y="6065"/>
                  </a:lnTo>
                  <a:lnTo>
                    <a:pt x="306257" y="5852"/>
                  </a:lnTo>
                  <a:lnTo>
                    <a:pt x="306363" y="5720"/>
                  </a:lnTo>
                  <a:lnTo>
                    <a:pt x="306465" y="5580"/>
                  </a:lnTo>
                  <a:lnTo>
                    <a:pt x="306556" y="5430"/>
                  </a:lnTo>
                  <a:lnTo>
                    <a:pt x="306642" y="5281"/>
                  </a:lnTo>
                  <a:lnTo>
                    <a:pt x="306722" y="5126"/>
                  </a:lnTo>
                  <a:lnTo>
                    <a:pt x="306809" y="4922"/>
                  </a:lnTo>
                  <a:lnTo>
                    <a:pt x="306884" y="4714"/>
                  </a:lnTo>
                  <a:lnTo>
                    <a:pt x="307016" y="4288"/>
                  </a:lnTo>
                  <a:lnTo>
                    <a:pt x="307292" y="3486"/>
                  </a:lnTo>
                  <a:lnTo>
                    <a:pt x="307368" y="3290"/>
                  </a:lnTo>
                  <a:lnTo>
                    <a:pt x="307455" y="3105"/>
                  </a:lnTo>
                  <a:lnTo>
                    <a:pt x="307572" y="2887"/>
                  </a:lnTo>
                  <a:lnTo>
                    <a:pt x="307704" y="2674"/>
                  </a:lnTo>
                  <a:lnTo>
                    <a:pt x="307844" y="2470"/>
                  </a:lnTo>
                  <a:lnTo>
                    <a:pt x="308243" y="1908"/>
                  </a:lnTo>
                  <a:lnTo>
                    <a:pt x="308587" y="1450"/>
                  </a:lnTo>
                  <a:lnTo>
                    <a:pt x="308704" y="1300"/>
                  </a:lnTo>
                  <a:lnTo>
                    <a:pt x="309169" y="711"/>
                  </a:lnTo>
                  <a:lnTo>
                    <a:pt x="309301" y="603"/>
                  </a:lnTo>
                  <a:lnTo>
                    <a:pt x="309445" y="507"/>
                  </a:lnTo>
                  <a:lnTo>
                    <a:pt x="309596" y="417"/>
                  </a:lnTo>
                  <a:lnTo>
                    <a:pt x="309909" y="267"/>
                  </a:lnTo>
                  <a:lnTo>
                    <a:pt x="310132" y="186"/>
                  </a:lnTo>
                  <a:lnTo>
                    <a:pt x="310359" y="117"/>
                  </a:lnTo>
                  <a:lnTo>
                    <a:pt x="310593" y="68"/>
                  </a:lnTo>
                  <a:lnTo>
                    <a:pt x="310831" y="31"/>
                  </a:lnTo>
                  <a:lnTo>
                    <a:pt x="311069" y="4"/>
                  </a:lnTo>
                  <a:lnTo>
                    <a:pt x="311283" y="0"/>
                  </a:lnTo>
                  <a:lnTo>
                    <a:pt x="311500" y="9"/>
                  </a:lnTo>
                  <a:lnTo>
                    <a:pt x="311933" y="45"/>
                  </a:lnTo>
                  <a:lnTo>
                    <a:pt x="312148" y="59"/>
                  </a:lnTo>
                  <a:lnTo>
                    <a:pt x="313017" y="68"/>
                  </a:lnTo>
                  <a:lnTo>
                    <a:pt x="313233" y="77"/>
                  </a:lnTo>
                  <a:lnTo>
                    <a:pt x="313750" y="113"/>
                  </a:lnTo>
                  <a:lnTo>
                    <a:pt x="314007" y="140"/>
                  </a:lnTo>
                  <a:lnTo>
                    <a:pt x="314521" y="204"/>
                  </a:lnTo>
                  <a:lnTo>
                    <a:pt x="315171" y="299"/>
                  </a:lnTo>
                  <a:lnTo>
                    <a:pt x="315492" y="358"/>
                  </a:lnTo>
                  <a:lnTo>
                    <a:pt x="315808" y="426"/>
                  </a:lnTo>
                  <a:lnTo>
                    <a:pt x="316125" y="512"/>
                  </a:lnTo>
                  <a:lnTo>
                    <a:pt x="316363" y="585"/>
                  </a:lnTo>
                  <a:lnTo>
                    <a:pt x="316601" y="671"/>
                  </a:lnTo>
                  <a:lnTo>
                    <a:pt x="316836" y="761"/>
                  </a:lnTo>
                  <a:lnTo>
                    <a:pt x="317304" y="952"/>
                  </a:lnTo>
                  <a:lnTo>
                    <a:pt x="317584" y="1070"/>
                  </a:lnTo>
                  <a:lnTo>
                    <a:pt x="318415" y="1450"/>
                  </a:lnTo>
                  <a:lnTo>
                    <a:pt x="318693" y="1573"/>
                  </a:lnTo>
                  <a:lnTo>
                    <a:pt x="319468" y="1867"/>
                  </a:lnTo>
                  <a:lnTo>
                    <a:pt x="319676" y="1967"/>
                  </a:lnTo>
                  <a:lnTo>
                    <a:pt x="319880" y="2071"/>
                  </a:lnTo>
                  <a:lnTo>
                    <a:pt x="320272" y="2311"/>
                  </a:lnTo>
                  <a:lnTo>
                    <a:pt x="320461" y="2438"/>
                  </a:lnTo>
                  <a:lnTo>
                    <a:pt x="320594" y="2547"/>
                  </a:lnTo>
                  <a:lnTo>
                    <a:pt x="320847" y="2783"/>
                  </a:lnTo>
                  <a:lnTo>
                    <a:pt x="320975" y="2891"/>
                  </a:lnTo>
                  <a:lnTo>
                    <a:pt x="321119" y="2978"/>
                  </a:lnTo>
                  <a:lnTo>
                    <a:pt x="321270" y="3023"/>
                  </a:lnTo>
                  <a:lnTo>
                    <a:pt x="321436" y="3041"/>
                  </a:lnTo>
                  <a:lnTo>
                    <a:pt x="321606" y="3055"/>
                  </a:lnTo>
                  <a:lnTo>
                    <a:pt x="321772" y="3078"/>
                  </a:lnTo>
                  <a:lnTo>
                    <a:pt x="322217" y="3390"/>
                  </a:lnTo>
                  <a:lnTo>
                    <a:pt x="322398" y="3594"/>
                  </a:lnTo>
                  <a:lnTo>
                    <a:pt x="322776" y="3984"/>
                  </a:lnTo>
                  <a:lnTo>
                    <a:pt x="323029" y="4202"/>
                  </a:lnTo>
                  <a:lnTo>
                    <a:pt x="323161" y="4301"/>
                  </a:lnTo>
                  <a:lnTo>
                    <a:pt x="323294" y="4396"/>
                  </a:lnTo>
                  <a:lnTo>
                    <a:pt x="323433" y="4487"/>
                  </a:lnTo>
                  <a:lnTo>
                    <a:pt x="323592" y="4582"/>
                  </a:lnTo>
                  <a:lnTo>
                    <a:pt x="323758" y="4673"/>
                  </a:lnTo>
                  <a:lnTo>
                    <a:pt x="323928" y="4759"/>
                  </a:lnTo>
                  <a:lnTo>
                    <a:pt x="324265" y="4922"/>
                  </a:lnTo>
                  <a:lnTo>
                    <a:pt x="324567" y="5081"/>
                  </a:lnTo>
                  <a:lnTo>
                    <a:pt x="324869" y="5226"/>
                  </a:lnTo>
                  <a:lnTo>
                    <a:pt x="325285" y="5385"/>
                  </a:lnTo>
                  <a:lnTo>
                    <a:pt x="325810" y="5330"/>
                  </a:lnTo>
                  <a:lnTo>
                    <a:pt x="326043" y="5126"/>
                  </a:lnTo>
                  <a:lnTo>
                    <a:pt x="326171" y="5090"/>
                  </a:lnTo>
                  <a:lnTo>
                    <a:pt x="326311" y="5081"/>
                  </a:lnTo>
                  <a:lnTo>
                    <a:pt x="326602" y="5081"/>
                  </a:lnTo>
                  <a:lnTo>
                    <a:pt x="326742" y="5068"/>
                  </a:lnTo>
                  <a:lnTo>
                    <a:pt x="326874" y="5045"/>
                  </a:lnTo>
                  <a:lnTo>
                    <a:pt x="327554" y="4673"/>
                  </a:lnTo>
                  <a:lnTo>
                    <a:pt x="327841" y="4188"/>
                  </a:lnTo>
                  <a:lnTo>
                    <a:pt x="328128" y="3689"/>
                  </a:lnTo>
                  <a:lnTo>
                    <a:pt x="328249" y="3535"/>
                  </a:lnTo>
                  <a:lnTo>
                    <a:pt x="328381" y="3386"/>
                  </a:lnTo>
                  <a:lnTo>
                    <a:pt x="328525" y="3250"/>
                  </a:lnTo>
                  <a:lnTo>
                    <a:pt x="328676" y="3127"/>
                  </a:lnTo>
                  <a:lnTo>
                    <a:pt x="329069" y="2955"/>
                  </a:lnTo>
                  <a:lnTo>
                    <a:pt x="329434" y="2869"/>
                  </a:lnTo>
                  <a:lnTo>
                    <a:pt x="329598" y="2810"/>
                  </a:lnTo>
                  <a:lnTo>
                    <a:pt x="330077" y="2620"/>
                  </a:lnTo>
                  <a:lnTo>
                    <a:pt x="330243" y="2565"/>
                  </a:lnTo>
                  <a:lnTo>
                    <a:pt x="330401" y="2524"/>
                  </a:lnTo>
                  <a:lnTo>
                    <a:pt x="331187" y="2375"/>
                  </a:lnTo>
                  <a:lnTo>
                    <a:pt x="331467" y="2311"/>
                  </a:lnTo>
                  <a:lnTo>
                    <a:pt x="331610" y="2289"/>
                  </a:lnTo>
                  <a:lnTo>
                    <a:pt x="331750" y="2275"/>
                  </a:lnTo>
                  <a:lnTo>
                    <a:pt x="331916" y="2271"/>
                  </a:lnTo>
                  <a:lnTo>
                    <a:pt x="332090" y="2271"/>
                  </a:lnTo>
                  <a:lnTo>
                    <a:pt x="332260" y="2284"/>
                  </a:lnTo>
                  <a:lnTo>
                    <a:pt x="332426" y="2311"/>
                  </a:lnTo>
                  <a:lnTo>
                    <a:pt x="333050" y="2597"/>
                  </a:lnTo>
                  <a:lnTo>
                    <a:pt x="333868" y="2942"/>
                  </a:lnTo>
                  <a:lnTo>
                    <a:pt x="334020" y="2969"/>
                  </a:lnTo>
                  <a:lnTo>
                    <a:pt x="334167" y="3014"/>
                  </a:lnTo>
                  <a:lnTo>
                    <a:pt x="334314" y="3069"/>
                  </a:lnTo>
                  <a:lnTo>
                    <a:pt x="334458" y="3132"/>
                  </a:lnTo>
                  <a:lnTo>
                    <a:pt x="334598" y="3200"/>
                  </a:lnTo>
                  <a:lnTo>
                    <a:pt x="334726" y="3273"/>
                  </a:lnTo>
                  <a:lnTo>
                    <a:pt x="335092" y="3522"/>
                  </a:lnTo>
                  <a:lnTo>
                    <a:pt x="335221" y="3594"/>
                  </a:lnTo>
                  <a:lnTo>
                    <a:pt x="335410" y="3676"/>
                  </a:lnTo>
                  <a:lnTo>
                    <a:pt x="335610" y="3744"/>
                  </a:lnTo>
                  <a:lnTo>
                    <a:pt x="335814" y="3803"/>
                  </a:lnTo>
                  <a:lnTo>
                    <a:pt x="336007" y="3871"/>
                  </a:lnTo>
                  <a:lnTo>
                    <a:pt x="336192" y="3962"/>
                  </a:lnTo>
                  <a:lnTo>
                    <a:pt x="336328" y="4048"/>
                  </a:lnTo>
                  <a:lnTo>
                    <a:pt x="336905" y="4569"/>
                  </a:lnTo>
                  <a:lnTo>
                    <a:pt x="337498" y="5167"/>
                  </a:lnTo>
                  <a:lnTo>
                    <a:pt x="337755" y="5312"/>
                  </a:lnTo>
                  <a:lnTo>
                    <a:pt x="337883" y="5394"/>
                  </a:lnTo>
                  <a:lnTo>
                    <a:pt x="338012" y="5489"/>
                  </a:lnTo>
                  <a:lnTo>
                    <a:pt x="338144" y="5593"/>
                  </a:lnTo>
                  <a:lnTo>
                    <a:pt x="338272" y="5702"/>
                  </a:lnTo>
                  <a:lnTo>
                    <a:pt x="338401" y="5802"/>
                  </a:lnTo>
                  <a:lnTo>
                    <a:pt x="338537" y="5892"/>
                  </a:lnTo>
                  <a:lnTo>
                    <a:pt x="338711" y="5992"/>
                  </a:lnTo>
                  <a:lnTo>
                    <a:pt x="339262" y="6237"/>
                  </a:lnTo>
                  <a:lnTo>
                    <a:pt x="339440" y="6332"/>
                  </a:lnTo>
                  <a:lnTo>
                    <a:pt x="339578" y="6418"/>
                  </a:lnTo>
                  <a:lnTo>
                    <a:pt x="339850" y="6613"/>
                  </a:lnTo>
                  <a:lnTo>
                    <a:pt x="339990" y="6708"/>
                  </a:lnTo>
                  <a:lnTo>
                    <a:pt x="340277" y="6890"/>
                  </a:lnTo>
                  <a:lnTo>
                    <a:pt x="340576" y="7062"/>
                  </a:lnTo>
                  <a:lnTo>
                    <a:pt x="340731" y="7139"/>
                  </a:lnTo>
                  <a:lnTo>
                    <a:pt x="340889" y="7198"/>
                  </a:lnTo>
                  <a:lnTo>
                    <a:pt x="341078" y="7243"/>
                  </a:lnTo>
                  <a:lnTo>
                    <a:pt x="341271" y="7266"/>
                  </a:lnTo>
                  <a:lnTo>
                    <a:pt x="341471" y="7280"/>
                  </a:lnTo>
                  <a:lnTo>
                    <a:pt x="341671" y="7284"/>
                  </a:lnTo>
                  <a:lnTo>
                    <a:pt x="341868" y="7284"/>
                  </a:lnTo>
                  <a:lnTo>
                    <a:pt x="342162" y="7266"/>
                  </a:lnTo>
                  <a:lnTo>
                    <a:pt x="342457" y="7230"/>
                  </a:lnTo>
                  <a:lnTo>
                    <a:pt x="342752" y="7180"/>
                  </a:lnTo>
                  <a:lnTo>
                    <a:pt x="343340" y="7062"/>
                  </a:lnTo>
                  <a:lnTo>
                    <a:pt x="343627" y="6976"/>
                  </a:lnTo>
                  <a:lnTo>
                    <a:pt x="343929" y="6858"/>
                  </a:lnTo>
                  <a:lnTo>
                    <a:pt x="344224" y="6749"/>
                  </a:lnTo>
                  <a:lnTo>
                    <a:pt x="344489" y="6695"/>
                  </a:lnTo>
                  <a:lnTo>
                    <a:pt x="344636" y="6649"/>
                  </a:lnTo>
                  <a:lnTo>
                    <a:pt x="344934" y="6577"/>
                  </a:lnTo>
                  <a:lnTo>
                    <a:pt x="345085" y="6550"/>
                  </a:lnTo>
                  <a:lnTo>
                    <a:pt x="345237" y="6527"/>
                  </a:lnTo>
                  <a:lnTo>
                    <a:pt x="345452" y="6504"/>
                  </a:lnTo>
                  <a:lnTo>
                    <a:pt x="345671" y="6495"/>
                  </a:lnTo>
                  <a:lnTo>
                    <a:pt x="345890" y="6495"/>
                  </a:lnTo>
                  <a:lnTo>
                    <a:pt x="346109" y="6509"/>
                  </a:lnTo>
                  <a:lnTo>
                    <a:pt x="346317" y="6545"/>
                  </a:lnTo>
                  <a:lnTo>
                    <a:pt x="346497" y="6599"/>
                  </a:lnTo>
                  <a:lnTo>
                    <a:pt x="346671" y="6668"/>
                  </a:lnTo>
                  <a:lnTo>
                    <a:pt x="346845" y="6745"/>
                  </a:lnTo>
                  <a:lnTo>
                    <a:pt x="347016" y="6831"/>
                  </a:lnTo>
                  <a:lnTo>
                    <a:pt x="347362" y="6994"/>
                  </a:lnTo>
                  <a:lnTo>
                    <a:pt x="347714" y="7171"/>
                  </a:lnTo>
                  <a:lnTo>
                    <a:pt x="348065" y="7357"/>
                  </a:lnTo>
                  <a:lnTo>
                    <a:pt x="348462" y="7483"/>
                  </a:lnTo>
                  <a:lnTo>
                    <a:pt x="349678" y="8281"/>
                  </a:lnTo>
                  <a:lnTo>
                    <a:pt x="350124" y="8485"/>
                  </a:lnTo>
                  <a:lnTo>
                    <a:pt x="350886" y="9210"/>
                  </a:lnTo>
                  <a:lnTo>
                    <a:pt x="353062" y="10543"/>
                  </a:lnTo>
                  <a:lnTo>
                    <a:pt x="353319" y="10679"/>
                  </a:lnTo>
                  <a:lnTo>
                    <a:pt x="354920" y="11418"/>
                  </a:lnTo>
                  <a:lnTo>
                    <a:pt x="355687" y="11953"/>
                  </a:lnTo>
                  <a:lnTo>
                    <a:pt x="356839" y="12488"/>
                  </a:lnTo>
                  <a:lnTo>
                    <a:pt x="358817" y="13820"/>
                  </a:lnTo>
                  <a:lnTo>
                    <a:pt x="359150" y="14133"/>
                  </a:lnTo>
                  <a:lnTo>
                    <a:pt x="359207" y="14297"/>
                  </a:lnTo>
                  <a:lnTo>
                    <a:pt x="359339" y="14623"/>
                  </a:lnTo>
                  <a:lnTo>
                    <a:pt x="359490" y="14936"/>
                  </a:lnTo>
                  <a:lnTo>
                    <a:pt x="359581" y="15090"/>
                  </a:lnTo>
                  <a:lnTo>
                    <a:pt x="359879" y="15529"/>
                  </a:lnTo>
                  <a:lnTo>
                    <a:pt x="359970" y="15679"/>
                  </a:lnTo>
                  <a:lnTo>
                    <a:pt x="360057" y="15847"/>
                  </a:lnTo>
                  <a:lnTo>
                    <a:pt x="360211" y="16191"/>
                  </a:lnTo>
                  <a:lnTo>
                    <a:pt x="360506" y="16758"/>
                  </a:lnTo>
                  <a:lnTo>
                    <a:pt x="360773" y="17202"/>
                  </a:lnTo>
                  <a:lnTo>
                    <a:pt x="360947" y="17528"/>
                  </a:lnTo>
                  <a:lnTo>
                    <a:pt x="361208" y="17819"/>
                  </a:lnTo>
                  <a:lnTo>
                    <a:pt x="361521" y="18344"/>
                  </a:lnTo>
                  <a:lnTo>
                    <a:pt x="362224" y="18938"/>
                  </a:lnTo>
                  <a:lnTo>
                    <a:pt x="363962" y="19228"/>
                  </a:lnTo>
                  <a:lnTo>
                    <a:pt x="364287" y="19102"/>
                  </a:lnTo>
                  <a:lnTo>
                    <a:pt x="365355" y="18771"/>
                  </a:lnTo>
                  <a:lnTo>
                    <a:pt x="366156" y="17646"/>
                  </a:lnTo>
                  <a:lnTo>
                    <a:pt x="366212" y="17501"/>
                  </a:lnTo>
                  <a:lnTo>
                    <a:pt x="366311" y="17356"/>
                  </a:lnTo>
                  <a:lnTo>
                    <a:pt x="366439" y="17220"/>
                  </a:lnTo>
                  <a:lnTo>
                    <a:pt x="366583" y="17098"/>
                  </a:lnTo>
                  <a:lnTo>
                    <a:pt x="366726" y="16989"/>
                  </a:lnTo>
                  <a:lnTo>
                    <a:pt x="366923" y="16880"/>
                  </a:lnTo>
                  <a:lnTo>
                    <a:pt x="367142" y="16803"/>
                  </a:lnTo>
                  <a:lnTo>
                    <a:pt x="367376" y="16749"/>
                  </a:lnTo>
                  <a:lnTo>
                    <a:pt x="368090" y="16613"/>
                  </a:lnTo>
                  <a:lnTo>
                    <a:pt x="368334" y="16581"/>
                  </a:lnTo>
                  <a:lnTo>
                    <a:pt x="368580" y="16554"/>
                  </a:lnTo>
                  <a:lnTo>
                    <a:pt x="368829" y="16531"/>
                  </a:lnTo>
                  <a:lnTo>
                    <a:pt x="369407" y="16468"/>
                  </a:lnTo>
                  <a:lnTo>
                    <a:pt x="370121" y="16486"/>
                  </a:lnTo>
                  <a:lnTo>
                    <a:pt x="370378" y="16663"/>
                  </a:lnTo>
                  <a:lnTo>
                    <a:pt x="370741" y="17021"/>
                  </a:lnTo>
                  <a:lnTo>
                    <a:pt x="370884" y="17107"/>
                  </a:lnTo>
                  <a:lnTo>
                    <a:pt x="371330" y="17334"/>
                  </a:lnTo>
                  <a:lnTo>
                    <a:pt x="371711" y="17624"/>
                  </a:lnTo>
                  <a:lnTo>
                    <a:pt x="372055" y="17955"/>
                  </a:lnTo>
                  <a:lnTo>
                    <a:pt x="372459" y="18308"/>
                  </a:lnTo>
                  <a:lnTo>
                    <a:pt x="372587" y="18431"/>
                  </a:lnTo>
                  <a:lnTo>
                    <a:pt x="372807" y="18684"/>
                  </a:lnTo>
                  <a:lnTo>
                    <a:pt x="372980" y="18938"/>
                  </a:lnTo>
                  <a:lnTo>
                    <a:pt x="373154" y="19201"/>
                  </a:lnTo>
                  <a:lnTo>
                    <a:pt x="373482" y="19682"/>
                  </a:lnTo>
                  <a:lnTo>
                    <a:pt x="373675" y="19976"/>
                  </a:lnTo>
                  <a:lnTo>
                    <a:pt x="373792" y="20149"/>
                  </a:lnTo>
                  <a:lnTo>
                    <a:pt x="373902" y="20321"/>
                  </a:lnTo>
                  <a:lnTo>
                    <a:pt x="373996" y="20502"/>
                  </a:lnTo>
                  <a:lnTo>
                    <a:pt x="374072" y="20688"/>
                  </a:lnTo>
                  <a:lnTo>
                    <a:pt x="374109" y="20860"/>
                  </a:lnTo>
                  <a:lnTo>
                    <a:pt x="374128" y="21032"/>
                  </a:lnTo>
                  <a:lnTo>
                    <a:pt x="374143" y="21391"/>
                  </a:lnTo>
                  <a:lnTo>
                    <a:pt x="374158" y="21567"/>
                  </a:lnTo>
                  <a:lnTo>
                    <a:pt x="374227" y="22057"/>
                  </a:lnTo>
                  <a:lnTo>
                    <a:pt x="374253" y="22216"/>
                  </a:lnTo>
                  <a:lnTo>
                    <a:pt x="374287" y="22374"/>
                  </a:lnTo>
                  <a:lnTo>
                    <a:pt x="374325" y="22528"/>
                  </a:lnTo>
                  <a:lnTo>
                    <a:pt x="374412" y="22828"/>
                  </a:lnTo>
                  <a:lnTo>
                    <a:pt x="374464" y="22973"/>
                  </a:lnTo>
                  <a:lnTo>
                    <a:pt x="375258" y="23943"/>
                  </a:lnTo>
                  <a:lnTo>
                    <a:pt x="375265" y="24088"/>
                  </a:lnTo>
                  <a:lnTo>
                    <a:pt x="375265" y="24396"/>
                  </a:lnTo>
                  <a:lnTo>
                    <a:pt x="375443" y="24741"/>
                  </a:lnTo>
                  <a:lnTo>
                    <a:pt x="375628" y="24931"/>
                  </a:lnTo>
                  <a:lnTo>
                    <a:pt x="375805" y="25149"/>
                  </a:lnTo>
                  <a:lnTo>
                    <a:pt x="376156" y="25634"/>
                  </a:lnTo>
                  <a:lnTo>
                    <a:pt x="376240" y="25779"/>
                  </a:lnTo>
                  <a:lnTo>
                    <a:pt x="376315" y="25924"/>
                  </a:lnTo>
                  <a:lnTo>
                    <a:pt x="376383" y="26078"/>
                  </a:lnTo>
                  <a:lnTo>
                    <a:pt x="376606" y="26531"/>
                  </a:lnTo>
                  <a:lnTo>
                    <a:pt x="376851" y="27003"/>
                  </a:lnTo>
                  <a:lnTo>
                    <a:pt x="377131" y="27515"/>
                  </a:lnTo>
                  <a:lnTo>
                    <a:pt x="377233" y="27692"/>
                  </a:lnTo>
                  <a:lnTo>
                    <a:pt x="377444" y="28041"/>
                  </a:lnTo>
                  <a:lnTo>
                    <a:pt x="377561" y="28213"/>
                  </a:lnTo>
                  <a:lnTo>
                    <a:pt x="377807" y="28544"/>
                  </a:lnTo>
                  <a:lnTo>
                    <a:pt x="377924" y="28716"/>
                  </a:lnTo>
                  <a:lnTo>
                    <a:pt x="378026" y="28893"/>
                  </a:lnTo>
                  <a:lnTo>
                    <a:pt x="378101" y="29079"/>
                  </a:lnTo>
                  <a:lnTo>
                    <a:pt x="378215" y="29473"/>
                  </a:lnTo>
                  <a:lnTo>
                    <a:pt x="378275" y="29664"/>
                  </a:lnTo>
                  <a:lnTo>
                    <a:pt x="378358" y="29845"/>
                  </a:lnTo>
                  <a:lnTo>
                    <a:pt x="378449" y="29981"/>
                  </a:lnTo>
                  <a:lnTo>
                    <a:pt x="378777" y="30353"/>
                  </a:lnTo>
                  <a:lnTo>
                    <a:pt x="378872" y="30484"/>
                  </a:lnTo>
                  <a:lnTo>
                    <a:pt x="378944" y="30616"/>
                  </a:lnTo>
                  <a:lnTo>
                    <a:pt x="379008" y="30751"/>
                  </a:lnTo>
                  <a:lnTo>
                    <a:pt x="379068" y="30892"/>
                  </a:lnTo>
                  <a:lnTo>
                    <a:pt x="379208" y="31155"/>
                  </a:lnTo>
                  <a:lnTo>
                    <a:pt x="379314" y="31296"/>
                  </a:lnTo>
                  <a:lnTo>
                    <a:pt x="379427" y="31427"/>
                  </a:lnTo>
                  <a:lnTo>
                    <a:pt x="379793" y="31799"/>
                  </a:lnTo>
                  <a:lnTo>
                    <a:pt x="380171" y="32152"/>
                  </a:lnTo>
                  <a:lnTo>
                    <a:pt x="380231" y="32306"/>
                  </a:lnTo>
                  <a:lnTo>
                    <a:pt x="380250" y="32488"/>
                  </a:lnTo>
                  <a:lnTo>
                    <a:pt x="380243" y="32683"/>
                  </a:lnTo>
                  <a:lnTo>
                    <a:pt x="380231" y="32878"/>
                  </a:lnTo>
                  <a:lnTo>
                    <a:pt x="380228" y="33068"/>
                  </a:lnTo>
                  <a:lnTo>
                    <a:pt x="380231" y="33304"/>
                  </a:lnTo>
                  <a:lnTo>
                    <a:pt x="380228" y="33657"/>
                  </a:lnTo>
                  <a:lnTo>
                    <a:pt x="380507" y="34233"/>
                  </a:lnTo>
                  <a:lnTo>
                    <a:pt x="380688" y="34954"/>
                  </a:lnTo>
                  <a:lnTo>
                    <a:pt x="380681" y="35344"/>
                  </a:lnTo>
                  <a:lnTo>
                    <a:pt x="380741" y="35670"/>
                  </a:lnTo>
                  <a:lnTo>
                    <a:pt x="380726" y="36640"/>
                  </a:lnTo>
                  <a:lnTo>
                    <a:pt x="380654" y="36967"/>
                  </a:lnTo>
                  <a:lnTo>
                    <a:pt x="380647" y="37420"/>
                  </a:lnTo>
                  <a:lnTo>
                    <a:pt x="380175" y="38775"/>
                  </a:lnTo>
                  <a:lnTo>
                    <a:pt x="379450" y="39868"/>
                  </a:lnTo>
                  <a:lnTo>
                    <a:pt x="378793" y="40507"/>
                  </a:lnTo>
                  <a:lnTo>
                    <a:pt x="378521" y="40697"/>
                  </a:lnTo>
                  <a:lnTo>
                    <a:pt x="378245" y="40883"/>
                  </a:lnTo>
                  <a:lnTo>
                    <a:pt x="377962" y="41060"/>
                  </a:lnTo>
                  <a:lnTo>
                    <a:pt x="377675" y="41232"/>
                  </a:lnTo>
                  <a:lnTo>
                    <a:pt x="377388" y="41396"/>
                  </a:lnTo>
                  <a:lnTo>
                    <a:pt x="377089" y="41554"/>
                  </a:lnTo>
                  <a:lnTo>
                    <a:pt x="376787" y="41708"/>
                  </a:lnTo>
                  <a:lnTo>
                    <a:pt x="376481" y="41853"/>
                  </a:lnTo>
                  <a:lnTo>
                    <a:pt x="376175" y="41994"/>
                  </a:lnTo>
                  <a:lnTo>
                    <a:pt x="375866" y="42130"/>
                  </a:lnTo>
                  <a:lnTo>
                    <a:pt x="375492" y="42266"/>
                  </a:lnTo>
                  <a:lnTo>
                    <a:pt x="375307" y="42329"/>
                  </a:lnTo>
                  <a:lnTo>
                    <a:pt x="375125" y="42402"/>
                  </a:lnTo>
                  <a:lnTo>
                    <a:pt x="374846" y="42556"/>
                  </a:lnTo>
                  <a:lnTo>
                    <a:pt x="374283" y="43082"/>
                  </a:lnTo>
                  <a:lnTo>
                    <a:pt x="374147" y="43300"/>
                  </a:lnTo>
                  <a:lnTo>
                    <a:pt x="374056" y="43689"/>
                  </a:lnTo>
                  <a:lnTo>
                    <a:pt x="374245" y="44188"/>
                  </a:lnTo>
                  <a:lnTo>
                    <a:pt x="374325" y="44342"/>
                  </a:lnTo>
                  <a:lnTo>
                    <a:pt x="374521" y="44628"/>
                  </a:lnTo>
                  <a:lnTo>
                    <a:pt x="374627" y="44773"/>
                  </a:lnTo>
                  <a:lnTo>
                    <a:pt x="374721" y="44918"/>
                  </a:lnTo>
                  <a:lnTo>
                    <a:pt x="375027" y="45367"/>
                  </a:lnTo>
                  <a:lnTo>
                    <a:pt x="375122" y="45521"/>
                  </a:lnTo>
                  <a:lnTo>
                    <a:pt x="375201" y="45684"/>
                  </a:lnTo>
                  <a:lnTo>
                    <a:pt x="375292" y="45970"/>
                  </a:lnTo>
                  <a:lnTo>
                    <a:pt x="375341" y="46269"/>
                  </a:lnTo>
                  <a:lnTo>
                    <a:pt x="375394" y="46894"/>
                  </a:lnTo>
                  <a:lnTo>
                    <a:pt x="375443" y="47203"/>
                  </a:lnTo>
                  <a:lnTo>
                    <a:pt x="375484" y="47402"/>
                  </a:lnTo>
                  <a:lnTo>
                    <a:pt x="375582" y="47801"/>
                  </a:lnTo>
                  <a:lnTo>
                    <a:pt x="375688" y="48196"/>
                  </a:lnTo>
                  <a:lnTo>
                    <a:pt x="375752" y="48400"/>
                  </a:lnTo>
                  <a:lnTo>
                    <a:pt x="375956" y="49016"/>
                  </a:lnTo>
                  <a:lnTo>
                    <a:pt x="376058" y="49397"/>
                  </a:lnTo>
                  <a:lnTo>
                    <a:pt x="376100" y="49569"/>
                  </a:lnTo>
                  <a:lnTo>
                    <a:pt x="376138" y="49746"/>
                  </a:lnTo>
                  <a:lnTo>
                    <a:pt x="376168" y="49923"/>
                  </a:lnTo>
                  <a:lnTo>
                    <a:pt x="376187" y="50100"/>
                  </a:lnTo>
                  <a:lnTo>
                    <a:pt x="376194" y="50308"/>
                  </a:lnTo>
                  <a:lnTo>
                    <a:pt x="376187" y="50521"/>
                  </a:lnTo>
                  <a:lnTo>
                    <a:pt x="376149" y="50947"/>
                  </a:lnTo>
                  <a:lnTo>
                    <a:pt x="376134" y="51160"/>
                  </a:lnTo>
                  <a:lnTo>
                    <a:pt x="376126" y="51342"/>
                  </a:lnTo>
                  <a:lnTo>
                    <a:pt x="376122" y="51523"/>
                  </a:lnTo>
                  <a:lnTo>
                    <a:pt x="376104" y="51890"/>
                  </a:lnTo>
                  <a:lnTo>
                    <a:pt x="376081" y="52067"/>
                  </a:lnTo>
                  <a:lnTo>
                    <a:pt x="376051" y="52253"/>
                  </a:lnTo>
                  <a:lnTo>
                    <a:pt x="376013" y="52443"/>
                  </a:lnTo>
                  <a:lnTo>
                    <a:pt x="375971" y="52629"/>
                  </a:lnTo>
                  <a:lnTo>
                    <a:pt x="375911" y="52806"/>
                  </a:lnTo>
                  <a:lnTo>
                    <a:pt x="375669" y="53223"/>
                  </a:lnTo>
                  <a:lnTo>
                    <a:pt x="375375" y="53572"/>
                  </a:lnTo>
                  <a:lnTo>
                    <a:pt x="375227" y="53767"/>
                  </a:lnTo>
                  <a:lnTo>
                    <a:pt x="374929" y="54148"/>
                  </a:lnTo>
                  <a:lnTo>
                    <a:pt x="374770" y="54334"/>
                  </a:lnTo>
                  <a:lnTo>
                    <a:pt x="374604" y="54511"/>
                  </a:lnTo>
                  <a:lnTo>
                    <a:pt x="374389" y="54710"/>
                  </a:lnTo>
                  <a:lnTo>
                    <a:pt x="374158" y="54896"/>
                  </a:lnTo>
                  <a:lnTo>
                    <a:pt x="373917" y="55073"/>
                  </a:lnTo>
                  <a:lnTo>
                    <a:pt x="373668" y="55240"/>
                  </a:lnTo>
                  <a:lnTo>
                    <a:pt x="373184" y="55544"/>
                  </a:lnTo>
                  <a:lnTo>
                    <a:pt x="372946" y="55685"/>
                  </a:lnTo>
                  <a:lnTo>
                    <a:pt x="372705" y="55816"/>
                  </a:lnTo>
                  <a:lnTo>
                    <a:pt x="372455" y="55930"/>
                  </a:lnTo>
                  <a:lnTo>
                    <a:pt x="372202" y="56025"/>
                  </a:lnTo>
                  <a:lnTo>
                    <a:pt x="371949" y="56088"/>
                  </a:lnTo>
                  <a:lnTo>
                    <a:pt x="371692" y="56125"/>
                  </a:lnTo>
                  <a:lnTo>
                    <a:pt x="371167" y="56183"/>
                  </a:lnTo>
                  <a:lnTo>
                    <a:pt x="370914" y="56229"/>
                  </a:lnTo>
                  <a:lnTo>
                    <a:pt x="370438" y="56378"/>
                  </a:lnTo>
                  <a:lnTo>
                    <a:pt x="369974" y="56551"/>
                  </a:lnTo>
                  <a:lnTo>
                    <a:pt x="369736" y="56628"/>
                  </a:lnTo>
                  <a:lnTo>
                    <a:pt x="369525" y="56691"/>
                  </a:lnTo>
                  <a:lnTo>
                    <a:pt x="369101" y="56809"/>
                  </a:lnTo>
                  <a:lnTo>
                    <a:pt x="368675" y="56913"/>
                  </a:lnTo>
                  <a:lnTo>
                    <a:pt x="368478" y="56954"/>
                  </a:lnTo>
                  <a:lnTo>
                    <a:pt x="367885" y="57049"/>
                  </a:lnTo>
                  <a:lnTo>
                    <a:pt x="367542" y="57117"/>
                  </a:lnTo>
                  <a:lnTo>
                    <a:pt x="367202" y="57122"/>
                  </a:lnTo>
                  <a:lnTo>
                    <a:pt x="366401" y="57226"/>
                  </a:lnTo>
                  <a:lnTo>
                    <a:pt x="366012" y="57856"/>
                  </a:lnTo>
                  <a:lnTo>
                    <a:pt x="366061" y="58477"/>
                  </a:lnTo>
                  <a:lnTo>
                    <a:pt x="366054" y="58668"/>
                  </a:lnTo>
                  <a:lnTo>
                    <a:pt x="366076" y="59561"/>
                  </a:lnTo>
                  <a:lnTo>
                    <a:pt x="366110" y="59711"/>
                  </a:lnTo>
                  <a:lnTo>
                    <a:pt x="366152" y="59860"/>
                  </a:lnTo>
                  <a:lnTo>
                    <a:pt x="366205" y="60010"/>
                  </a:lnTo>
                  <a:lnTo>
                    <a:pt x="366265" y="60155"/>
                  </a:lnTo>
                  <a:lnTo>
                    <a:pt x="366318" y="60300"/>
                  </a:lnTo>
                  <a:lnTo>
                    <a:pt x="366382" y="60463"/>
                  </a:lnTo>
                  <a:lnTo>
                    <a:pt x="366658" y="61107"/>
                  </a:lnTo>
                  <a:lnTo>
                    <a:pt x="366786" y="61429"/>
                  </a:lnTo>
                  <a:lnTo>
                    <a:pt x="366907" y="61751"/>
                  </a:lnTo>
                  <a:lnTo>
                    <a:pt x="366964" y="61914"/>
                  </a:lnTo>
                  <a:lnTo>
                    <a:pt x="367047" y="62181"/>
                  </a:lnTo>
                  <a:lnTo>
                    <a:pt x="367085" y="62317"/>
                  </a:lnTo>
                  <a:lnTo>
                    <a:pt x="367115" y="62453"/>
                  </a:lnTo>
                  <a:lnTo>
                    <a:pt x="367160" y="62703"/>
                  </a:lnTo>
                  <a:lnTo>
                    <a:pt x="367198" y="63170"/>
                  </a:lnTo>
                  <a:lnTo>
                    <a:pt x="367221" y="63346"/>
                  </a:lnTo>
                  <a:lnTo>
                    <a:pt x="367274" y="63704"/>
                  </a:lnTo>
                  <a:lnTo>
                    <a:pt x="367296" y="63886"/>
                  </a:lnTo>
                  <a:lnTo>
                    <a:pt x="367311" y="64067"/>
                  </a:lnTo>
                  <a:lnTo>
                    <a:pt x="367326" y="64389"/>
                  </a:lnTo>
                  <a:lnTo>
                    <a:pt x="367326" y="64552"/>
                  </a:lnTo>
                  <a:lnTo>
                    <a:pt x="367319" y="64711"/>
                  </a:lnTo>
                  <a:lnTo>
                    <a:pt x="367300" y="64870"/>
                  </a:lnTo>
                  <a:lnTo>
                    <a:pt x="367255" y="65046"/>
                  </a:lnTo>
                  <a:lnTo>
                    <a:pt x="367198" y="65219"/>
                  </a:lnTo>
                  <a:lnTo>
                    <a:pt x="367126" y="65391"/>
                  </a:lnTo>
                  <a:lnTo>
                    <a:pt x="367047" y="65563"/>
                  </a:lnTo>
                  <a:lnTo>
                    <a:pt x="366964" y="65726"/>
                  </a:lnTo>
                  <a:lnTo>
                    <a:pt x="366817" y="65999"/>
                  </a:lnTo>
                  <a:lnTo>
                    <a:pt x="366737" y="66134"/>
                  </a:lnTo>
                  <a:lnTo>
                    <a:pt x="366571" y="66393"/>
                  </a:lnTo>
                  <a:lnTo>
                    <a:pt x="366367" y="66688"/>
                  </a:lnTo>
                  <a:lnTo>
                    <a:pt x="366258" y="66828"/>
                  </a:lnTo>
                  <a:lnTo>
                    <a:pt x="366152" y="66973"/>
                  </a:lnTo>
                  <a:lnTo>
                    <a:pt x="365978" y="67241"/>
                  </a:lnTo>
                  <a:lnTo>
                    <a:pt x="365570" y="67789"/>
                  </a:lnTo>
                  <a:lnTo>
                    <a:pt x="365438" y="67866"/>
                  </a:lnTo>
                  <a:lnTo>
                    <a:pt x="365155" y="68002"/>
                  </a:lnTo>
                  <a:lnTo>
                    <a:pt x="364868" y="68134"/>
                  </a:lnTo>
                  <a:lnTo>
                    <a:pt x="364573" y="68261"/>
                  </a:lnTo>
                  <a:lnTo>
                    <a:pt x="364275" y="68374"/>
                  </a:lnTo>
                  <a:lnTo>
                    <a:pt x="364007" y="68465"/>
                  </a:lnTo>
                  <a:lnTo>
                    <a:pt x="363599" y="68587"/>
                  </a:lnTo>
                  <a:lnTo>
                    <a:pt x="363285" y="68687"/>
                  </a:lnTo>
                  <a:lnTo>
                    <a:pt x="362976" y="68796"/>
                  </a:lnTo>
                  <a:lnTo>
                    <a:pt x="362828" y="68864"/>
                  </a:lnTo>
                  <a:lnTo>
                    <a:pt x="362674" y="68950"/>
                  </a:lnTo>
                  <a:lnTo>
                    <a:pt x="362523" y="69045"/>
                  </a:lnTo>
                  <a:lnTo>
                    <a:pt x="362375" y="69149"/>
                  </a:lnTo>
                  <a:lnTo>
                    <a:pt x="361975" y="69453"/>
                  </a:lnTo>
                  <a:lnTo>
                    <a:pt x="361537" y="69802"/>
                  </a:lnTo>
                  <a:lnTo>
                    <a:pt x="361393" y="69893"/>
                  </a:lnTo>
                  <a:lnTo>
                    <a:pt x="361242" y="69970"/>
                  </a:lnTo>
                  <a:lnTo>
                    <a:pt x="361087" y="70042"/>
                  </a:lnTo>
                  <a:lnTo>
                    <a:pt x="360940" y="70120"/>
                  </a:lnTo>
                  <a:lnTo>
                    <a:pt x="360729" y="70256"/>
                  </a:lnTo>
                  <a:lnTo>
                    <a:pt x="360540" y="70410"/>
                  </a:lnTo>
                  <a:lnTo>
                    <a:pt x="360351" y="70541"/>
                  </a:lnTo>
                  <a:lnTo>
                    <a:pt x="359830" y="70831"/>
                  </a:lnTo>
                  <a:lnTo>
                    <a:pt x="359603" y="70976"/>
                  </a:lnTo>
                  <a:lnTo>
                    <a:pt x="359157" y="71276"/>
                  </a:lnTo>
                  <a:lnTo>
                    <a:pt x="358931" y="71421"/>
                  </a:lnTo>
                  <a:lnTo>
                    <a:pt x="358701" y="71552"/>
                  </a:lnTo>
                  <a:lnTo>
                    <a:pt x="358315" y="71738"/>
                  </a:lnTo>
                  <a:lnTo>
                    <a:pt x="358070" y="71956"/>
                  </a:lnTo>
                  <a:lnTo>
                    <a:pt x="357964" y="72092"/>
                  </a:lnTo>
                  <a:lnTo>
                    <a:pt x="357873" y="72237"/>
                  </a:lnTo>
                  <a:lnTo>
                    <a:pt x="357802" y="72382"/>
                  </a:lnTo>
                  <a:lnTo>
                    <a:pt x="357454" y="72522"/>
                  </a:lnTo>
                  <a:lnTo>
                    <a:pt x="357088" y="72645"/>
                  </a:lnTo>
                  <a:lnTo>
                    <a:pt x="356718" y="72745"/>
                  </a:lnTo>
                  <a:lnTo>
                    <a:pt x="356340" y="72822"/>
                  </a:lnTo>
                  <a:lnTo>
                    <a:pt x="355966" y="72867"/>
                  </a:lnTo>
                  <a:lnTo>
                    <a:pt x="355702" y="72885"/>
                  </a:lnTo>
                  <a:lnTo>
                    <a:pt x="355437" y="72890"/>
                  </a:lnTo>
                  <a:lnTo>
                    <a:pt x="355173" y="72881"/>
                  </a:lnTo>
                  <a:lnTo>
                    <a:pt x="354909" y="72867"/>
                  </a:lnTo>
                  <a:lnTo>
                    <a:pt x="354437" y="72831"/>
                  </a:lnTo>
                  <a:lnTo>
                    <a:pt x="353606" y="72735"/>
                  </a:lnTo>
                  <a:lnTo>
                    <a:pt x="353424" y="72704"/>
                  </a:lnTo>
                  <a:lnTo>
                    <a:pt x="353062" y="72631"/>
                  </a:lnTo>
                  <a:lnTo>
                    <a:pt x="352884" y="72613"/>
                  </a:lnTo>
                  <a:lnTo>
                    <a:pt x="352533" y="72663"/>
                  </a:lnTo>
                  <a:lnTo>
                    <a:pt x="352284" y="72763"/>
                  </a:lnTo>
                  <a:lnTo>
                    <a:pt x="352137" y="72867"/>
                  </a:lnTo>
                  <a:lnTo>
                    <a:pt x="352008" y="73007"/>
                  </a:lnTo>
                  <a:lnTo>
                    <a:pt x="351884" y="73162"/>
                  </a:lnTo>
                  <a:lnTo>
                    <a:pt x="351755" y="73307"/>
                  </a:lnTo>
                  <a:lnTo>
                    <a:pt x="351608" y="73415"/>
                  </a:lnTo>
                  <a:lnTo>
                    <a:pt x="351461" y="73484"/>
                  </a:lnTo>
                  <a:lnTo>
                    <a:pt x="351298" y="73538"/>
                  </a:lnTo>
                  <a:lnTo>
                    <a:pt x="351132" y="73579"/>
                  </a:lnTo>
                  <a:lnTo>
                    <a:pt x="350962" y="73597"/>
                  </a:lnTo>
                  <a:lnTo>
                    <a:pt x="350803" y="73592"/>
                  </a:lnTo>
                  <a:lnTo>
                    <a:pt x="350652" y="73561"/>
                  </a:lnTo>
                  <a:lnTo>
                    <a:pt x="350501" y="73506"/>
                  </a:lnTo>
                  <a:lnTo>
                    <a:pt x="350358" y="73434"/>
                  </a:lnTo>
                  <a:lnTo>
                    <a:pt x="350101" y="73248"/>
                  </a:lnTo>
                  <a:lnTo>
                    <a:pt x="349988" y="73107"/>
                  </a:lnTo>
                  <a:lnTo>
                    <a:pt x="349905" y="72939"/>
                  </a:lnTo>
                  <a:lnTo>
                    <a:pt x="349833" y="72754"/>
                  </a:lnTo>
                  <a:lnTo>
                    <a:pt x="349765" y="72563"/>
                  </a:lnTo>
                  <a:lnTo>
                    <a:pt x="349633" y="72250"/>
                  </a:lnTo>
                  <a:lnTo>
                    <a:pt x="349096" y="71679"/>
                  </a:lnTo>
                  <a:lnTo>
                    <a:pt x="348900" y="71661"/>
                  </a:lnTo>
                  <a:lnTo>
                    <a:pt x="348753" y="71652"/>
                  </a:lnTo>
                  <a:lnTo>
                    <a:pt x="348602" y="71647"/>
                  </a:lnTo>
                  <a:lnTo>
                    <a:pt x="348450" y="71661"/>
                  </a:lnTo>
                  <a:lnTo>
                    <a:pt x="348080" y="71847"/>
                  </a:lnTo>
                  <a:lnTo>
                    <a:pt x="347990" y="71987"/>
                  </a:lnTo>
                  <a:lnTo>
                    <a:pt x="347918" y="72155"/>
                  </a:lnTo>
                  <a:lnTo>
                    <a:pt x="347858" y="72332"/>
                  </a:lnTo>
                  <a:lnTo>
                    <a:pt x="347797" y="72495"/>
                  </a:lnTo>
                  <a:lnTo>
                    <a:pt x="347748" y="72645"/>
                  </a:lnTo>
                  <a:lnTo>
                    <a:pt x="347710" y="72799"/>
                  </a:lnTo>
                  <a:lnTo>
                    <a:pt x="347680" y="72953"/>
                  </a:lnTo>
                  <a:lnTo>
                    <a:pt x="347642" y="73103"/>
                  </a:lnTo>
                  <a:lnTo>
                    <a:pt x="347555" y="73370"/>
                  </a:lnTo>
                  <a:lnTo>
                    <a:pt x="347351" y="73819"/>
                  </a:lnTo>
                  <a:lnTo>
                    <a:pt x="347219" y="73982"/>
                  </a:lnTo>
                  <a:lnTo>
                    <a:pt x="347057" y="74123"/>
                  </a:lnTo>
                  <a:lnTo>
                    <a:pt x="346883" y="74259"/>
                  </a:lnTo>
                  <a:lnTo>
                    <a:pt x="346717" y="74404"/>
                  </a:lnTo>
                  <a:lnTo>
                    <a:pt x="346539" y="74635"/>
                  </a:lnTo>
                  <a:lnTo>
                    <a:pt x="346385" y="74943"/>
                  </a:lnTo>
                  <a:lnTo>
                    <a:pt x="346237" y="75084"/>
                  </a:lnTo>
                  <a:lnTo>
                    <a:pt x="346101" y="75243"/>
                  </a:lnTo>
                  <a:lnTo>
                    <a:pt x="345852" y="75574"/>
                  </a:lnTo>
                  <a:lnTo>
                    <a:pt x="345701" y="75800"/>
                  </a:lnTo>
                  <a:lnTo>
                    <a:pt x="345569" y="76036"/>
                  </a:lnTo>
                  <a:lnTo>
                    <a:pt x="345444" y="76281"/>
                  </a:lnTo>
                  <a:lnTo>
                    <a:pt x="345331" y="76530"/>
                  </a:lnTo>
                  <a:lnTo>
                    <a:pt x="345229" y="76779"/>
                  </a:lnTo>
                  <a:lnTo>
                    <a:pt x="345127" y="77065"/>
                  </a:lnTo>
                  <a:lnTo>
                    <a:pt x="345048" y="77360"/>
                  </a:lnTo>
                  <a:lnTo>
                    <a:pt x="344904" y="77958"/>
                  </a:lnTo>
                  <a:lnTo>
                    <a:pt x="344825" y="78253"/>
                  </a:lnTo>
                  <a:lnTo>
                    <a:pt x="344761" y="78465"/>
                  </a:lnTo>
                  <a:lnTo>
                    <a:pt x="344625" y="78906"/>
                  </a:lnTo>
                  <a:lnTo>
                    <a:pt x="344307" y="79876"/>
                  </a:lnTo>
                  <a:lnTo>
                    <a:pt x="344202" y="80216"/>
                  </a:lnTo>
                  <a:lnTo>
                    <a:pt x="343983" y="80892"/>
                  </a:lnTo>
                  <a:lnTo>
                    <a:pt x="343884" y="81232"/>
                  </a:lnTo>
                  <a:lnTo>
                    <a:pt x="343790" y="81576"/>
                  </a:lnTo>
                  <a:lnTo>
                    <a:pt x="343711" y="81889"/>
                  </a:lnTo>
                  <a:lnTo>
                    <a:pt x="343639" y="82206"/>
                  </a:lnTo>
                  <a:lnTo>
                    <a:pt x="343575" y="82524"/>
                  </a:lnTo>
                  <a:lnTo>
                    <a:pt x="343514" y="82846"/>
                  </a:lnTo>
                  <a:lnTo>
                    <a:pt x="343461" y="83163"/>
                  </a:lnTo>
                  <a:lnTo>
                    <a:pt x="343427" y="83403"/>
                  </a:lnTo>
                  <a:lnTo>
                    <a:pt x="343375" y="83888"/>
                  </a:lnTo>
                  <a:lnTo>
                    <a:pt x="343329" y="84378"/>
                  </a:lnTo>
                  <a:lnTo>
                    <a:pt x="343216" y="85217"/>
                  </a:lnTo>
                  <a:lnTo>
                    <a:pt x="343193" y="85498"/>
                  </a:lnTo>
                  <a:lnTo>
                    <a:pt x="343193" y="85779"/>
                  </a:lnTo>
                  <a:lnTo>
                    <a:pt x="343205" y="85969"/>
                  </a:lnTo>
                  <a:lnTo>
                    <a:pt x="343254" y="86350"/>
                  </a:lnTo>
                  <a:lnTo>
                    <a:pt x="343325" y="86731"/>
                  </a:lnTo>
                  <a:lnTo>
                    <a:pt x="343435" y="87157"/>
                  </a:lnTo>
                  <a:lnTo>
                    <a:pt x="343548" y="87466"/>
                  </a:lnTo>
                  <a:lnTo>
                    <a:pt x="343696" y="87756"/>
                  </a:lnTo>
                  <a:lnTo>
                    <a:pt x="344311" y="89587"/>
                  </a:lnTo>
                  <a:lnTo>
                    <a:pt x="344500" y="89914"/>
                  </a:lnTo>
                  <a:lnTo>
                    <a:pt x="344749" y="90567"/>
                  </a:lnTo>
                  <a:lnTo>
                    <a:pt x="345123" y="91351"/>
                  </a:lnTo>
                  <a:lnTo>
                    <a:pt x="345501" y="91945"/>
                  </a:lnTo>
                  <a:lnTo>
                    <a:pt x="346381" y="93582"/>
                  </a:lnTo>
                  <a:lnTo>
                    <a:pt x="347136" y="94697"/>
                  </a:lnTo>
                  <a:lnTo>
                    <a:pt x="348405" y="96084"/>
                  </a:lnTo>
                  <a:lnTo>
                    <a:pt x="348722" y="96479"/>
                  </a:lnTo>
                  <a:lnTo>
                    <a:pt x="349104" y="96810"/>
                  </a:lnTo>
                  <a:lnTo>
                    <a:pt x="349485" y="97204"/>
                  </a:lnTo>
                  <a:lnTo>
                    <a:pt x="350562" y="98519"/>
                  </a:lnTo>
                  <a:lnTo>
                    <a:pt x="350815" y="98914"/>
                  </a:lnTo>
                  <a:lnTo>
                    <a:pt x="351449" y="99639"/>
                  </a:lnTo>
                  <a:lnTo>
                    <a:pt x="351476" y="99866"/>
                  </a:lnTo>
                  <a:lnTo>
                    <a:pt x="351540" y="100201"/>
                  </a:lnTo>
                  <a:lnTo>
                    <a:pt x="351593" y="100369"/>
                  </a:lnTo>
                  <a:lnTo>
                    <a:pt x="351736" y="100691"/>
                  </a:lnTo>
                  <a:lnTo>
                    <a:pt x="351797" y="100854"/>
                  </a:lnTo>
                  <a:lnTo>
                    <a:pt x="351834" y="101249"/>
                  </a:lnTo>
                  <a:lnTo>
                    <a:pt x="351808" y="101484"/>
                  </a:lnTo>
                  <a:lnTo>
                    <a:pt x="351782" y="101711"/>
                  </a:lnTo>
                  <a:lnTo>
                    <a:pt x="351751" y="101920"/>
                  </a:lnTo>
                  <a:lnTo>
                    <a:pt x="351729" y="102255"/>
                  </a:lnTo>
                  <a:lnTo>
                    <a:pt x="351748" y="102749"/>
                  </a:lnTo>
                  <a:lnTo>
                    <a:pt x="351721" y="103008"/>
                  </a:lnTo>
                  <a:lnTo>
                    <a:pt x="351627" y="103389"/>
                  </a:lnTo>
                  <a:lnTo>
                    <a:pt x="351570" y="103525"/>
                  </a:lnTo>
                  <a:lnTo>
                    <a:pt x="351498" y="103665"/>
                  </a:lnTo>
                  <a:lnTo>
                    <a:pt x="350936" y="104218"/>
                  </a:lnTo>
                  <a:lnTo>
                    <a:pt x="350596" y="104373"/>
                  </a:lnTo>
                  <a:lnTo>
                    <a:pt x="350339" y="104459"/>
                  </a:lnTo>
                  <a:lnTo>
                    <a:pt x="350207" y="104495"/>
                  </a:lnTo>
                  <a:lnTo>
                    <a:pt x="350078" y="104536"/>
                  </a:lnTo>
                  <a:lnTo>
                    <a:pt x="349493" y="104722"/>
                  </a:lnTo>
                  <a:lnTo>
                    <a:pt x="349365" y="104726"/>
                  </a:lnTo>
                  <a:lnTo>
                    <a:pt x="349236" y="104717"/>
                  </a:lnTo>
                  <a:lnTo>
                    <a:pt x="348979" y="104676"/>
                  </a:lnTo>
                  <a:lnTo>
                    <a:pt x="348707" y="104622"/>
                  </a:lnTo>
                  <a:lnTo>
                    <a:pt x="348564" y="104586"/>
                  </a:lnTo>
                  <a:lnTo>
                    <a:pt x="348277" y="104504"/>
                  </a:lnTo>
                  <a:lnTo>
                    <a:pt x="348133" y="104472"/>
                  </a:lnTo>
                  <a:lnTo>
                    <a:pt x="347982" y="104454"/>
                  </a:lnTo>
                  <a:lnTo>
                    <a:pt x="347835" y="104445"/>
                  </a:lnTo>
                  <a:lnTo>
                    <a:pt x="347680" y="104441"/>
                  </a:lnTo>
                  <a:lnTo>
                    <a:pt x="347533" y="104427"/>
                  </a:lnTo>
                  <a:lnTo>
                    <a:pt x="347385" y="104404"/>
                  </a:lnTo>
                  <a:lnTo>
                    <a:pt x="347106" y="104336"/>
                  </a:lnTo>
                  <a:lnTo>
                    <a:pt x="346566" y="104160"/>
                  </a:lnTo>
                  <a:lnTo>
                    <a:pt x="346438" y="104114"/>
                  </a:lnTo>
                  <a:lnTo>
                    <a:pt x="346056" y="103992"/>
                  </a:lnTo>
                  <a:lnTo>
                    <a:pt x="345769" y="103928"/>
                  </a:lnTo>
                  <a:lnTo>
                    <a:pt x="345478" y="103874"/>
                  </a:lnTo>
                  <a:lnTo>
                    <a:pt x="344991" y="103760"/>
                  </a:lnTo>
                  <a:lnTo>
                    <a:pt x="344821" y="103715"/>
                  </a:lnTo>
                  <a:lnTo>
                    <a:pt x="344647" y="103674"/>
                  </a:lnTo>
                  <a:lnTo>
                    <a:pt x="344179" y="103534"/>
                  </a:lnTo>
                  <a:lnTo>
                    <a:pt x="343881" y="103452"/>
                  </a:lnTo>
                  <a:lnTo>
                    <a:pt x="343582" y="103380"/>
                  </a:lnTo>
                  <a:lnTo>
                    <a:pt x="343276" y="103334"/>
                  </a:lnTo>
                  <a:lnTo>
                    <a:pt x="342967" y="103298"/>
                  </a:lnTo>
                  <a:lnTo>
                    <a:pt x="342812" y="103284"/>
                  </a:lnTo>
                  <a:lnTo>
                    <a:pt x="342653" y="103284"/>
                  </a:lnTo>
                  <a:lnTo>
                    <a:pt x="342498" y="103293"/>
                  </a:lnTo>
                  <a:lnTo>
                    <a:pt x="341913" y="103420"/>
                  </a:lnTo>
                  <a:lnTo>
                    <a:pt x="341777" y="103502"/>
                  </a:lnTo>
                  <a:lnTo>
                    <a:pt x="341528" y="103724"/>
                  </a:lnTo>
                  <a:lnTo>
                    <a:pt x="341093" y="104182"/>
                  </a:lnTo>
                  <a:lnTo>
                    <a:pt x="340810" y="104522"/>
                  </a:lnTo>
                  <a:lnTo>
                    <a:pt x="340308" y="105347"/>
                  </a:lnTo>
                  <a:lnTo>
                    <a:pt x="340281" y="105891"/>
                  </a:lnTo>
                  <a:lnTo>
                    <a:pt x="340274" y="106191"/>
                  </a:lnTo>
                  <a:lnTo>
                    <a:pt x="340266" y="106345"/>
                  </a:lnTo>
                  <a:lnTo>
                    <a:pt x="340251" y="106494"/>
                  </a:lnTo>
                  <a:lnTo>
                    <a:pt x="340214" y="106762"/>
                  </a:lnTo>
                  <a:lnTo>
                    <a:pt x="340161" y="107030"/>
                  </a:lnTo>
                  <a:lnTo>
                    <a:pt x="340131" y="107161"/>
                  </a:lnTo>
                  <a:lnTo>
                    <a:pt x="340040" y="107465"/>
                  </a:lnTo>
                  <a:lnTo>
                    <a:pt x="339930" y="107764"/>
                  </a:lnTo>
                  <a:lnTo>
                    <a:pt x="339866" y="107909"/>
                  </a:lnTo>
                  <a:lnTo>
                    <a:pt x="339768" y="108100"/>
                  </a:lnTo>
                  <a:lnTo>
                    <a:pt x="339424" y="108635"/>
                  </a:lnTo>
                  <a:lnTo>
                    <a:pt x="339326" y="108820"/>
                  </a:lnTo>
                  <a:lnTo>
                    <a:pt x="339250" y="108997"/>
                  </a:lnTo>
                  <a:lnTo>
                    <a:pt x="339190" y="109174"/>
                  </a:lnTo>
                  <a:lnTo>
                    <a:pt x="339073" y="109537"/>
                  </a:lnTo>
                  <a:lnTo>
                    <a:pt x="339005" y="109709"/>
                  </a:lnTo>
                  <a:lnTo>
                    <a:pt x="338914" y="109891"/>
                  </a:lnTo>
                  <a:lnTo>
                    <a:pt x="338816" y="110067"/>
                  </a:lnTo>
                  <a:lnTo>
                    <a:pt x="338612" y="110416"/>
                  </a:lnTo>
                  <a:lnTo>
                    <a:pt x="338352" y="110924"/>
                  </a:lnTo>
                  <a:lnTo>
                    <a:pt x="337751" y="112203"/>
                  </a:lnTo>
                  <a:lnTo>
                    <a:pt x="337653" y="112398"/>
                  </a:lnTo>
                  <a:lnTo>
                    <a:pt x="337522" y="112624"/>
                  </a:lnTo>
                  <a:lnTo>
                    <a:pt x="339643" y="113804"/>
                  </a:lnTo>
                  <a:lnTo>
                    <a:pt x="338764" y="115418"/>
                  </a:lnTo>
                  <a:lnTo>
                    <a:pt x="336580" y="114225"/>
                  </a:lnTo>
                  <a:lnTo>
                    <a:pt x="336422" y="114470"/>
                  </a:lnTo>
                  <a:lnTo>
                    <a:pt x="336342" y="114615"/>
                  </a:lnTo>
                  <a:lnTo>
                    <a:pt x="336191" y="114914"/>
                  </a:lnTo>
                  <a:lnTo>
                    <a:pt x="336119" y="115064"/>
                  </a:lnTo>
                  <a:lnTo>
                    <a:pt x="336052" y="115218"/>
                  </a:lnTo>
                  <a:lnTo>
                    <a:pt x="335814" y="115649"/>
                  </a:lnTo>
                  <a:lnTo>
                    <a:pt x="335757" y="115794"/>
                  </a:lnTo>
                  <a:lnTo>
                    <a:pt x="335734" y="116034"/>
                  </a:lnTo>
                  <a:lnTo>
                    <a:pt x="335840" y="116420"/>
                  </a:lnTo>
                  <a:lnTo>
                    <a:pt x="335730" y="116909"/>
                  </a:lnTo>
                  <a:lnTo>
                    <a:pt x="335663" y="117150"/>
                  </a:lnTo>
                  <a:lnTo>
                    <a:pt x="335572" y="117435"/>
                  </a:lnTo>
                  <a:lnTo>
                    <a:pt x="335478" y="117716"/>
                  </a:lnTo>
                  <a:lnTo>
                    <a:pt x="335376" y="117998"/>
                  </a:lnTo>
                  <a:lnTo>
                    <a:pt x="335258" y="118270"/>
                  </a:lnTo>
                  <a:lnTo>
                    <a:pt x="335122" y="118533"/>
                  </a:lnTo>
                  <a:lnTo>
                    <a:pt x="334930" y="118814"/>
                  </a:lnTo>
                  <a:lnTo>
                    <a:pt x="334707" y="119072"/>
                  </a:lnTo>
                  <a:lnTo>
                    <a:pt x="334227" y="119580"/>
                  </a:lnTo>
                  <a:lnTo>
                    <a:pt x="334005" y="119843"/>
                  </a:lnTo>
                  <a:lnTo>
                    <a:pt x="333804" y="120110"/>
                  </a:lnTo>
                  <a:lnTo>
                    <a:pt x="333612" y="120383"/>
                  </a:lnTo>
                  <a:lnTo>
                    <a:pt x="333423" y="120659"/>
                  </a:lnTo>
                  <a:lnTo>
                    <a:pt x="333060" y="121217"/>
                  </a:lnTo>
                  <a:lnTo>
                    <a:pt x="332872" y="121484"/>
                  </a:lnTo>
                  <a:lnTo>
                    <a:pt x="332675" y="121752"/>
                  </a:lnTo>
                  <a:lnTo>
                    <a:pt x="332486" y="122024"/>
                  </a:lnTo>
                  <a:lnTo>
                    <a:pt x="332332" y="122305"/>
                  </a:lnTo>
                  <a:lnTo>
                    <a:pt x="332230" y="122595"/>
                  </a:lnTo>
                  <a:lnTo>
                    <a:pt x="332052" y="122754"/>
                  </a:lnTo>
                  <a:lnTo>
                    <a:pt x="331882" y="122917"/>
                  </a:lnTo>
                  <a:lnTo>
                    <a:pt x="331542" y="123257"/>
                  </a:lnTo>
                  <a:lnTo>
                    <a:pt x="331380" y="123429"/>
                  </a:lnTo>
                  <a:lnTo>
                    <a:pt x="331225" y="123615"/>
                  </a:lnTo>
                  <a:lnTo>
                    <a:pt x="330938" y="124001"/>
                  </a:lnTo>
                  <a:lnTo>
                    <a:pt x="330787" y="124182"/>
                  </a:lnTo>
                  <a:lnTo>
                    <a:pt x="330496" y="124432"/>
                  </a:lnTo>
                  <a:lnTo>
                    <a:pt x="330368" y="124513"/>
                  </a:lnTo>
                  <a:lnTo>
                    <a:pt x="330107" y="124667"/>
                  </a:lnTo>
                  <a:lnTo>
                    <a:pt x="329975" y="124740"/>
                  </a:lnTo>
                  <a:lnTo>
                    <a:pt x="329812" y="124817"/>
                  </a:lnTo>
                  <a:lnTo>
                    <a:pt x="329473" y="124958"/>
                  </a:lnTo>
                  <a:lnTo>
                    <a:pt x="329310" y="125035"/>
                  </a:lnTo>
                  <a:lnTo>
                    <a:pt x="329163" y="125130"/>
                  </a:lnTo>
                  <a:lnTo>
                    <a:pt x="328959" y="125311"/>
                  </a:lnTo>
                  <a:lnTo>
                    <a:pt x="328778" y="125529"/>
                  </a:lnTo>
                  <a:lnTo>
                    <a:pt x="328615" y="125769"/>
                  </a:lnTo>
                  <a:lnTo>
                    <a:pt x="328468" y="126023"/>
                  </a:lnTo>
                  <a:lnTo>
                    <a:pt x="328336" y="126272"/>
                  </a:lnTo>
                  <a:lnTo>
                    <a:pt x="328230" y="126517"/>
                  </a:lnTo>
                  <a:lnTo>
                    <a:pt x="328136" y="126767"/>
                  </a:lnTo>
                  <a:lnTo>
                    <a:pt x="327713" y="128227"/>
                  </a:lnTo>
                  <a:lnTo>
                    <a:pt x="327622" y="128571"/>
                  </a:lnTo>
                  <a:lnTo>
                    <a:pt x="327543" y="128921"/>
                  </a:lnTo>
                  <a:lnTo>
                    <a:pt x="327482" y="129270"/>
                  </a:lnTo>
                  <a:lnTo>
                    <a:pt x="327456" y="129596"/>
                  </a:lnTo>
                  <a:lnTo>
                    <a:pt x="327471" y="130258"/>
                  </a:lnTo>
                  <a:lnTo>
                    <a:pt x="327459" y="130580"/>
                  </a:lnTo>
                  <a:lnTo>
                    <a:pt x="327395" y="130888"/>
                  </a:lnTo>
                  <a:lnTo>
                    <a:pt x="327271" y="131183"/>
                  </a:lnTo>
                  <a:lnTo>
                    <a:pt x="327108" y="131464"/>
                  </a:lnTo>
                  <a:lnTo>
                    <a:pt x="326916" y="131736"/>
                  </a:lnTo>
                  <a:lnTo>
                    <a:pt x="326508" y="132262"/>
                  </a:lnTo>
                  <a:lnTo>
                    <a:pt x="326300" y="132539"/>
                  </a:lnTo>
                  <a:lnTo>
                    <a:pt x="326081" y="132802"/>
                  </a:lnTo>
                  <a:lnTo>
                    <a:pt x="325855" y="133065"/>
                  </a:lnTo>
                  <a:lnTo>
                    <a:pt x="325624" y="133323"/>
                  </a:lnTo>
                  <a:lnTo>
                    <a:pt x="325008" y="134003"/>
                  </a:lnTo>
                  <a:lnTo>
                    <a:pt x="324812" y="134212"/>
                  </a:lnTo>
                  <a:lnTo>
                    <a:pt x="324608" y="134416"/>
                  </a:lnTo>
                  <a:lnTo>
                    <a:pt x="324397" y="134602"/>
                  </a:lnTo>
                  <a:lnTo>
                    <a:pt x="324102" y="134824"/>
                  </a:lnTo>
                  <a:lnTo>
                    <a:pt x="323796" y="135024"/>
                  </a:lnTo>
                  <a:lnTo>
                    <a:pt x="323475" y="135214"/>
                  </a:lnTo>
                  <a:lnTo>
                    <a:pt x="323150" y="135391"/>
                  </a:lnTo>
                  <a:lnTo>
                    <a:pt x="322822" y="135559"/>
                  </a:lnTo>
                  <a:lnTo>
                    <a:pt x="322346" y="135817"/>
                  </a:lnTo>
                  <a:lnTo>
                    <a:pt x="322100" y="135935"/>
                  </a:lnTo>
                  <a:lnTo>
                    <a:pt x="321855" y="136039"/>
                  </a:lnTo>
                  <a:lnTo>
                    <a:pt x="321602" y="136121"/>
                  </a:lnTo>
                  <a:lnTo>
                    <a:pt x="321409" y="136153"/>
                  </a:lnTo>
                  <a:lnTo>
                    <a:pt x="321213" y="136171"/>
                  </a:lnTo>
                  <a:lnTo>
                    <a:pt x="321013" y="136180"/>
                  </a:lnTo>
                  <a:lnTo>
                    <a:pt x="320816" y="136194"/>
                  </a:lnTo>
                  <a:lnTo>
                    <a:pt x="320620" y="136221"/>
                  </a:lnTo>
                  <a:lnTo>
                    <a:pt x="319691" y="136783"/>
                  </a:lnTo>
                  <a:lnTo>
                    <a:pt x="319604" y="136960"/>
                  </a:lnTo>
                  <a:lnTo>
                    <a:pt x="319540" y="137159"/>
                  </a:lnTo>
                  <a:lnTo>
                    <a:pt x="319506" y="137377"/>
                  </a:lnTo>
                  <a:lnTo>
                    <a:pt x="319498" y="137586"/>
                  </a:lnTo>
                  <a:lnTo>
                    <a:pt x="319408" y="138094"/>
                  </a:lnTo>
                  <a:lnTo>
                    <a:pt x="319355" y="138511"/>
                  </a:lnTo>
                  <a:lnTo>
                    <a:pt x="319347" y="138683"/>
                  </a:lnTo>
                  <a:lnTo>
                    <a:pt x="319347" y="138855"/>
                  </a:lnTo>
                  <a:lnTo>
                    <a:pt x="319359" y="139032"/>
                  </a:lnTo>
                  <a:lnTo>
                    <a:pt x="319381" y="139200"/>
                  </a:lnTo>
                  <a:lnTo>
                    <a:pt x="319260" y="139490"/>
                  </a:lnTo>
                  <a:lnTo>
                    <a:pt x="319173" y="139794"/>
                  </a:lnTo>
                  <a:lnTo>
                    <a:pt x="319094" y="140102"/>
                  </a:lnTo>
                  <a:lnTo>
                    <a:pt x="319007" y="140406"/>
                  </a:lnTo>
                  <a:lnTo>
                    <a:pt x="318902" y="140701"/>
                  </a:lnTo>
                  <a:lnTo>
                    <a:pt x="318777" y="140964"/>
                  </a:lnTo>
                  <a:lnTo>
                    <a:pt x="318641" y="141218"/>
                  </a:lnTo>
                  <a:lnTo>
                    <a:pt x="318497" y="141472"/>
                  </a:lnTo>
                  <a:lnTo>
                    <a:pt x="318195" y="141970"/>
                  </a:lnTo>
                  <a:lnTo>
                    <a:pt x="318014" y="142256"/>
                  </a:lnTo>
                  <a:lnTo>
                    <a:pt x="317825" y="142533"/>
                  </a:lnTo>
                  <a:lnTo>
                    <a:pt x="317440" y="143086"/>
                  </a:lnTo>
                  <a:lnTo>
                    <a:pt x="317262" y="143372"/>
                  </a:lnTo>
                  <a:lnTo>
                    <a:pt x="317108" y="143653"/>
                  </a:lnTo>
                  <a:lnTo>
                    <a:pt x="316824" y="144224"/>
                  </a:lnTo>
                  <a:lnTo>
                    <a:pt x="316677" y="144510"/>
                  </a:lnTo>
                  <a:lnTo>
                    <a:pt x="316511" y="144777"/>
                  </a:lnTo>
                  <a:lnTo>
                    <a:pt x="316296" y="145077"/>
                  </a:lnTo>
                  <a:lnTo>
                    <a:pt x="316186" y="145217"/>
                  </a:lnTo>
                  <a:lnTo>
                    <a:pt x="315952" y="145503"/>
                  </a:lnTo>
                  <a:lnTo>
                    <a:pt x="315699" y="145775"/>
                  </a:lnTo>
                  <a:lnTo>
                    <a:pt x="315302" y="146174"/>
                  </a:lnTo>
                  <a:lnTo>
                    <a:pt x="314996" y="146491"/>
                  </a:lnTo>
                  <a:lnTo>
                    <a:pt x="314683" y="146800"/>
                  </a:lnTo>
                  <a:lnTo>
                    <a:pt x="313962" y="147344"/>
                  </a:lnTo>
                  <a:lnTo>
                    <a:pt x="313561" y="147521"/>
                  </a:lnTo>
                  <a:lnTo>
                    <a:pt x="313512" y="147661"/>
                  </a:lnTo>
                  <a:lnTo>
                    <a:pt x="313444" y="148001"/>
                  </a:lnTo>
                  <a:lnTo>
                    <a:pt x="313403" y="148160"/>
                  </a:lnTo>
                  <a:lnTo>
                    <a:pt x="313180" y="148736"/>
                  </a:lnTo>
                  <a:lnTo>
                    <a:pt x="313014" y="149112"/>
                  </a:lnTo>
                  <a:lnTo>
                    <a:pt x="312881" y="149434"/>
                  </a:lnTo>
                  <a:lnTo>
                    <a:pt x="312549" y="149820"/>
                  </a:lnTo>
                  <a:lnTo>
                    <a:pt x="312281" y="150532"/>
                  </a:lnTo>
                  <a:lnTo>
                    <a:pt x="312277" y="150854"/>
                  </a:lnTo>
                  <a:lnTo>
                    <a:pt x="311684" y="151624"/>
                  </a:lnTo>
                  <a:lnTo>
                    <a:pt x="311503" y="151747"/>
                  </a:lnTo>
                  <a:lnTo>
                    <a:pt x="311650" y="153706"/>
                  </a:lnTo>
                  <a:lnTo>
                    <a:pt x="311971" y="153774"/>
                  </a:lnTo>
                  <a:lnTo>
                    <a:pt x="312360" y="153778"/>
                  </a:lnTo>
                  <a:lnTo>
                    <a:pt x="313063" y="154050"/>
                  </a:lnTo>
                  <a:lnTo>
                    <a:pt x="313448" y="154318"/>
                  </a:lnTo>
                  <a:lnTo>
                    <a:pt x="313444" y="154450"/>
                  </a:lnTo>
                  <a:lnTo>
                    <a:pt x="313452" y="154586"/>
                  </a:lnTo>
                  <a:lnTo>
                    <a:pt x="313478" y="154722"/>
                  </a:lnTo>
                  <a:lnTo>
                    <a:pt x="313565" y="154975"/>
                  </a:lnTo>
                  <a:lnTo>
                    <a:pt x="313682" y="155152"/>
                  </a:lnTo>
                  <a:lnTo>
                    <a:pt x="313845" y="155316"/>
                  </a:lnTo>
                  <a:lnTo>
                    <a:pt x="314041" y="155461"/>
                  </a:lnTo>
                  <a:lnTo>
                    <a:pt x="314252" y="155579"/>
                  </a:lnTo>
                  <a:lnTo>
                    <a:pt x="314464" y="155674"/>
                  </a:lnTo>
                  <a:lnTo>
                    <a:pt x="314619" y="155728"/>
                  </a:lnTo>
                  <a:lnTo>
                    <a:pt x="314781" y="155769"/>
                  </a:lnTo>
                  <a:lnTo>
                    <a:pt x="315114" y="155814"/>
                  </a:lnTo>
                  <a:lnTo>
                    <a:pt x="315280" y="155828"/>
                  </a:lnTo>
                  <a:lnTo>
                    <a:pt x="315631" y="155846"/>
                  </a:lnTo>
                  <a:lnTo>
                    <a:pt x="315808" y="155846"/>
                  </a:lnTo>
                  <a:lnTo>
                    <a:pt x="315982" y="155828"/>
                  </a:lnTo>
                  <a:lnTo>
                    <a:pt x="316148" y="155796"/>
                  </a:lnTo>
                  <a:lnTo>
                    <a:pt x="316299" y="155746"/>
                  </a:lnTo>
                  <a:lnTo>
                    <a:pt x="316447" y="155683"/>
                  </a:lnTo>
                  <a:lnTo>
                    <a:pt x="316590" y="155606"/>
                  </a:lnTo>
                  <a:lnTo>
                    <a:pt x="316851" y="155424"/>
                  </a:lnTo>
                  <a:lnTo>
                    <a:pt x="317753" y="155492"/>
                  </a:lnTo>
                  <a:lnTo>
                    <a:pt x="318760" y="155075"/>
                  </a:lnTo>
                  <a:lnTo>
                    <a:pt x="317276" y="154748"/>
                  </a:lnTo>
                  <a:lnTo>
                    <a:pt x="317553" y="153616"/>
                  </a:lnTo>
                  <a:lnTo>
                    <a:pt x="319447" y="154024"/>
                  </a:lnTo>
                  <a:lnTo>
                    <a:pt x="320107" y="154710"/>
                  </a:lnTo>
                  <a:lnTo>
                    <a:pt x="320865" y="154826"/>
                  </a:lnTo>
                  <a:lnTo>
                    <a:pt x="322935" y="154468"/>
                  </a:lnTo>
                  <a:lnTo>
                    <a:pt x="323913" y="154096"/>
                  </a:lnTo>
                  <a:lnTo>
                    <a:pt x="324948" y="153982"/>
                  </a:lnTo>
                  <a:lnTo>
                    <a:pt x="326379" y="153289"/>
                  </a:lnTo>
                  <a:lnTo>
                    <a:pt x="327097" y="152849"/>
                  </a:lnTo>
                  <a:lnTo>
                    <a:pt x="327422" y="152527"/>
                  </a:lnTo>
                  <a:lnTo>
                    <a:pt x="328283" y="151244"/>
                  </a:lnTo>
                  <a:lnTo>
                    <a:pt x="331569" y="147657"/>
                  </a:lnTo>
                  <a:lnTo>
                    <a:pt x="332872" y="147026"/>
                  </a:lnTo>
                  <a:lnTo>
                    <a:pt x="333261" y="146967"/>
                  </a:lnTo>
                  <a:lnTo>
                    <a:pt x="333585" y="146845"/>
                  </a:lnTo>
                  <a:lnTo>
                    <a:pt x="334688" y="146600"/>
                  </a:lnTo>
                  <a:lnTo>
                    <a:pt x="335334" y="146482"/>
                  </a:lnTo>
                  <a:lnTo>
                    <a:pt x="335851" y="146296"/>
                  </a:lnTo>
                  <a:lnTo>
                    <a:pt x="336697" y="145983"/>
                  </a:lnTo>
                  <a:lnTo>
                    <a:pt x="337415" y="145539"/>
                  </a:lnTo>
                  <a:lnTo>
                    <a:pt x="338854" y="144460"/>
                  </a:lnTo>
                  <a:lnTo>
                    <a:pt x="339900" y="143503"/>
                  </a:lnTo>
                  <a:lnTo>
                    <a:pt x="340618" y="142995"/>
                  </a:lnTo>
                  <a:lnTo>
                    <a:pt x="340942" y="142868"/>
                  </a:lnTo>
                  <a:lnTo>
                    <a:pt x="341178" y="142641"/>
                  </a:lnTo>
                  <a:lnTo>
                    <a:pt x="340865" y="142221"/>
                  </a:lnTo>
                  <a:lnTo>
                    <a:pt x="340736" y="142319"/>
                  </a:lnTo>
                  <a:lnTo>
                    <a:pt x="339952" y="141262"/>
                  </a:lnTo>
                  <a:lnTo>
                    <a:pt x="340786" y="140624"/>
                  </a:lnTo>
                  <a:lnTo>
                    <a:pt x="341815" y="141988"/>
                  </a:lnTo>
                  <a:lnTo>
                    <a:pt x="342385" y="141825"/>
                  </a:lnTo>
                  <a:lnTo>
                    <a:pt x="342691" y="141581"/>
                  </a:lnTo>
                  <a:lnTo>
                    <a:pt x="343001" y="141340"/>
                  </a:lnTo>
                  <a:lnTo>
                    <a:pt x="343318" y="141113"/>
                  </a:lnTo>
                  <a:lnTo>
                    <a:pt x="343643" y="140900"/>
                  </a:lnTo>
                  <a:lnTo>
                    <a:pt x="344047" y="140656"/>
                  </a:lnTo>
                  <a:lnTo>
                    <a:pt x="344462" y="140429"/>
                  </a:lnTo>
                  <a:lnTo>
                    <a:pt x="344889" y="140216"/>
                  </a:lnTo>
                  <a:lnTo>
                    <a:pt x="345320" y="140016"/>
                  </a:lnTo>
                  <a:lnTo>
                    <a:pt x="345758" y="139826"/>
                  </a:lnTo>
                  <a:lnTo>
                    <a:pt x="346117" y="139681"/>
                  </a:lnTo>
                  <a:lnTo>
                    <a:pt x="346479" y="139540"/>
                  </a:lnTo>
                  <a:lnTo>
                    <a:pt x="346845" y="139409"/>
                  </a:lnTo>
                  <a:lnTo>
                    <a:pt x="347216" y="139295"/>
                  </a:lnTo>
                  <a:lnTo>
                    <a:pt x="347589" y="139191"/>
                  </a:lnTo>
                  <a:lnTo>
                    <a:pt x="348050" y="139078"/>
                  </a:lnTo>
                  <a:lnTo>
                    <a:pt x="348522" y="138973"/>
                  </a:lnTo>
                  <a:lnTo>
                    <a:pt x="348994" y="138892"/>
                  </a:lnTo>
                  <a:lnTo>
                    <a:pt x="349585" y="138870"/>
                  </a:lnTo>
                  <a:lnTo>
                    <a:pt x="349912" y="138896"/>
                  </a:lnTo>
                  <a:lnTo>
                    <a:pt x="350214" y="138978"/>
                  </a:lnTo>
                  <a:lnTo>
                    <a:pt x="350509" y="139091"/>
                  </a:lnTo>
                  <a:lnTo>
                    <a:pt x="351094" y="139363"/>
                  </a:lnTo>
                  <a:lnTo>
                    <a:pt x="351393" y="139477"/>
                  </a:lnTo>
                  <a:lnTo>
                    <a:pt x="351819" y="139585"/>
                  </a:lnTo>
                  <a:lnTo>
                    <a:pt x="352254" y="139667"/>
                  </a:lnTo>
                  <a:lnTo>
                    <a:pt x="352692" y="139740"/>
                  </a:lnTo>
                  <a:lnTo>
                    <a:pt x="353122" y="139826"/>
                  </a:lnTo>
                  <a:lnTo>
                    <a:pt x="353538" y="139957"/>
                  </a:lnTo>
                  <a:lnTo>
                    <a:pt x="353896" y="140102"/>
                  </a:lnTo>
                  <a:lnTo>
                    <a:pt x="354248" y="140266"/>
                  </a:lnTo>
                  <a:lnTo>
                    <a:pt x="354588" y="140451"/>
                  </a:lnTo>
                  <a:lnTo>
                    <a:pt x="354920" y="140651"/>
                  </a:lnTo>
                  <a:lnTo>
                    <a:pt x="355237" y="140869"/>
                  </a:lnTo>
                  <a:lnTo>
                    <a:pt x="355513" y="141077"/>
                  </a:lnTo>
                  <a:lnTo>
                    <a:pt x="355789" y="141295"/>
                  </a:lnTo>
                  <a:lnTo>
                    <a:pt x="356053" y="141531"/>
                  </a:lnTo>
                  <a:lnTo>
                    <a:pt x="356287" y="141785"/>
                  </a:lnTo>
                  <a:lnTo>
                    <a:pt x="356483" y="142052"/>
                  </a:lnTo>
                  <a:lnTo>
                    <a:pt x="356612" y="142292"/>
                  </a:lnTo>
                  <a:lnTo>
                    <a:pt x="356706" y="142546"/>
                  </a:lnTo>
                  <a:lnTo>
                    <a:pt x="356873" y="143077"/>
                  </a:lnTo>
                  <a:lnTo>
                    <a:pt x="356959" y="143335"/>
                  </a:lnTo>
                  <a:lnTo>
                    <a:pt x="357069" y="143594"/>
                  </a:lnTo>
                  <a:lnTo>
                    <a:pt x="357190" y="143848"/>
                  </a:lnTo>
                  <a:lnTo>
                    <a:pt x="357303" y="144102"/>
                  </a:lnTo>
                  <a:lnTo>
                    <a:pt x="357409" y="144360"/>
                  </a:lnTo>
                  <a:lnTo>
                    <a:pt x="357492" y="144619"/>
                  </a:lnTo>
                  <a:lnTo>
                    <a:pt x="357579" y="144950"/>
                  </a:lnTo>
                  <a:lnTo>
                    <a:pt x="357613" y="145117"/>
                  </a:lnTo>
                  <a:lnTo>
                    <a:pt x="357635" y="145290"/>
                  </a:lnTo>
                  <a:lnTo>
                    <a:pt x="357647" y="145453"/>
                  </a:lnTo>
                  <a:lnTo>
                    <a:pt x="357609" y="145752"/>
                  </a:lnTo>
                  <a:lnTo>
                    <a:pt x="357514" y="146052"/>
                  </a:lnTo>
                  <a:lnTo>
                    <a:pt x="357390" y="146351"/>
                  </a:lnTo>
                  <a:lnTo>
                    <a:pt x="357250" y="146646"/>
                  </a:lnTo>
                  <a:lnTo>
                    <a:pt x="357126" y="146945"/>
                  </a:lnTo>
                  <a:lnTo>
                    <a:pt x="356888" y="147543"/>
                  </a:lnTo>
                  <a:lnTo>
                    <a:pt x="356763" y="147843"/>
                  </a:lnTo>
                  <a:lnTo>
                    <a:pt x="356631" y="148137"/>
                  </a:lnTo>
                  <a:lnTo>
                    <a:pt x="356491" y="148428"/>
                  </a:lnTo>
                  <a:lnTo>
                    <a:pt x="356374" y="148654"/>
                  </a:lnTo>
                  <a:lnTo>
                    <a:pt x="356253" y="148877"/>
                  </a:lnTo>
                  <a:lnTo>
                    <a:pt x="356000" y="149312"/>
                  </a:lnTo>
                  <a:lnTo>
                    <a:pt x="355868" y="149529"/>
                  </a:lnTo>
                  <a:lnTo>
                    <a:pt x="355728" y="149734"/>
                  </a:lnTo>
                  <a:lnTo>
                    <a:pt x="355426" y="150142"/>
                  </a:lnTo>
                  <a:lnTo>
                    <a:pt x="355294" y="150350"/>
                  </a:lnTo>
                  <a:lnTo>
                    <a:pt x="355188" y="150568"/>
                  </a:lnTo>
                  <a:lnTo>
                    <a:pt x="355094" y="150849"/>
                  </a:lnTo>
                  <a:lnTo>
                    <a:pt x="355029" y="151139"/>
                  </a:lnTo>
                  <a:lnTo>
                    <a:pt x="355011" y="151289"/>
                  </a:lnTo>
                  <a:lnTo>
                    <a:pt x="354999" y="151452"/>
                  </a:lnTo>
                  <a:lnTo>
                    <a:pt x="355003" y="151620"/>
                  </a:lnTo>
                  <a:lnTo>
                    <a:pt x="355029" y="151955"/>
                  </a:lnTo>
                  <a:lnTo>
                    <a:pt x="355094" y="152391"/>
                  </a:lnTo>
                  <a:lnTo>
                    <a:pt x="355154" y="152667"/>
                  </a:lnTo>
                  <a:lnTo>
                    <a:pt x="355226" y="152935"/>
                  </a:lnTo>
                  <a:lnTo>
                    <a:pt x="355313" y="153202"/>
                  </a:lnTo>
                  <a:lnTo>
                    <a:pt x="355415" y="153456"/>
                  </a:lnTo>
                  <a:lnTo>
                    <a:pt x="355517" y="153638"/>
                  </a:lnTo>
                  <a:lnTo>
                    <a:pt x="355634" y="153815"/>
                  </a:lnTo>
                  <a:lnTo>
                    <a:pt x="355755" y="153987"/>
                  </a:lnTo>
                  <a:lnTo>
                    <a:pt x="355868" y="154164"/>
                  </a:lnTo>
                  <a:lnTo>
                    <a:pt x="355955" y="154350"/>
                  </a:lnTo>
                  <a:lnTo>
                    <a:pt x="356004" y="154531"/>
                  </a:lnTo>
                  <a:lnTo>
                    <a:pt x="356042" y="154722"/>
                  </a:lnTo>
                  <a:lnTo>
                    <a:pt x="356064" y="154912"/>
                  </a:lnTo>
                  <a:lnTo>
                    <a:pt x="356083" y="155107"/>
                  </a:lnTo>
                  <a:lnTo>
                    <a:pt x="356178" y="155896"/>
                  </a:lnTo>
                  <a:lnTo>
                    <a:pt x="356193" y="156096"/>
                  </a:lnTo>
                  <a:lnTo>
                    <a:pt x="356196" y="156295"/>
                  </a:lnTo>
                  <a:lnTo>
                    <a:pt x="356196" y="156635"/>
                  </a:lnTo>
                  <a:lnTo>
                    <a:pt x="356189" y="156803"/>
                  </a:lnTo>
                  <a:lnTo>
                    <a:pt x="356170" y="156966"/>
                  </a:lnTo>
                  <a:lnTo>
                    <a:pt x="356128" y="157125"/>
                  </a:lnTo>
                  <a:lnTo>
                    <a:pt x="356064" y="157279"/>
                  </a:lnTo>
                  <a:lnTo>
                    <a:pt x="355974" y="157420"/>
                  </a:lnTo>
                  <a:lnTo>
                    <a:pt x="355875" y="157560"/>
                  </a:lnTo>
                  <a:lnTo>
                    <a:pt x="355770" y="157696"/>
                  </a:lnTo>
                  <a:lnTo>
                    <a:pt x="355675" y="157841"/>
                  </a:lnTo>
                  <a:lnTo>
                    <a:pt x="355585" y="157991"/>
                  </a:lnTo>
                  <a:lnTo>
                    <a:pt x="355498" y="158150"/>
                  </a:lnTo>
                  <a:lnTo>
                    <a:pt x="355317" y="158458"/>
                  </a:lnTo>
                  <a:lnTo>
                    <a:pt x="355222" y="158608"/>
                  </a:lnTo>
                  <a:lnTo>
                    <a:pt x="354988" y="158948"/>
                  </a:lnTo>
                  <a:lnTo>
                    <a:pt x="354867" y="159116"/>
                  </a:lnTo>
                  <a:lnTo>
                    <a:pt x="354739" y="159274"/>
                  </a:lnTo>
                  <a:lnTo>
                    <a:pt x="354365" y="159660"/>
                  </a:lnTo>
                  <a:lnTo>
                    <a:pt x="354112" y="159873"/>
                  </a:lnTo>
                  <a:lnTo>
                    <a:pt x="353983" y="159973"/>
                  </a:lnTo>
                  <a:lnTo>
                    <a:pt x="353798" y="160109"/>
                  </a:lnTo>
                  <a:lnTo>
                    <a:pt x="353217" y="160485"/>
                  </a:lnTo>
                  <a:lnTo>
                    <a:pt x="353035" y="160621"/>
                  </a:lnTo>
                  <a:lnTo>
                    <a:pt x="352779" y="160852"/>
                  </a:lnTo>
                  <a:lnTo>
                    <a:pt x="352537" y="161097"/>
                  </a:lnTo>
                  <a:lnTo>
                    <a:pt x="352265" y="161392"/>
                  </a:lnTo>
                  <a:lnTo>
                    <a:pt x="352118" y="161564"/>
                  </a:lnTo>
                  <a:lnTo>
                    <a:pt x="351687" y="162099"/>
                  </a:lnTo>
                  <a:lnTo>
                    <a:pt x="351234" y="162644"/>
                  </a:lnTo>
                  <a:lnTo>
                    <a:pt x="351181" y="162789"/>
                  </a:lnTo>
                  <a:lnTo>
                    <a:pt x="351147" y="162938"/>
                  </a:lnTo>
                  <a:lnTo>
                    <a:pt x="351128" y="163102"/>
                  </a:lnTo>
                  <a:lnTo>
                    <a:pt x="351117" y="163260"/>
                  </a:lnTo>
                  <a:lnTo>
                    <a:pt x="351113" y="163419"/>
                  </a:lnTo>
                  <a:lnTo>
                    <a:pt x="351117" y="163573"/>
                  </a:lnTo>
                  <a:lnTo>
                    <a:pt x="351132" y="163732"/>
                  </a:lnTo>
                  <a:lnTo>
                    <a:pt x="351155" y="163886"/>
                  </a:lnTo>
                  <a:lnTo>
                    <a:pt x="351181" y="164040"/>
                  </a:lnTo>
                  <a:lnTo>
                    <a:pt x="351249" y="164390"/>
                  </a:lnTo>
                  <a:lnTo>
                    <a:pt x="351294" y="164580"/>
                  </a:lnTo>
                  <a:lnTo>
                    <a:pt x="351404" y="164961"/>
                  </a:lnTo>
                  <a:lnTo>
                    <a:pt x="351513" y="165247"/>
                  </a:lnTo>
                  <a:lnTo>
                    <a:pt x="351498" y="165387"/>
                  </a:lnTo>
                  <a:lnTo>
                    <a:pt x="351479" y="165523"/>
                  </a:lnTo>
                  <a:lnTo>
                    <a:pt x="351449" y="165804"/>
                  </a:lnTo>
                  <a:lnTo>
                    <a:pt x="351438" y="165945"/>
                  </a:lnTo>
                  <a:lnTo>
                    <a:pt x="351426" y="166158"/>
                  </a:lnTo>
                  <a:lnTo>
                    <a:pt x="351404" y="166793"/>
                  </a:lnTo>
                  <a:lnTo>
                    <a:pt x="351385" y="167006"/>
                  </a:lnTo>
                  <a:lnTo>
                    <a:pt x="351347" y="167314"/>
                  </a:lnTo>
                  <a:lnTo>
                    <a:pt x="351294" y="167618"/>
                  </a:lnTo>
                  <a:lnTo>
                    <a:pt x="351264" y="167772"/>
                  </a:lnTo>
                  <a:lnTo>
                    <a:pt x="351226" y="167936"/>
                  </a:lnTo>
                  <a:lnTo>
                    <a:pt x="351139" y="168258"/>
                  </a:lnTo>
                  <a:lnTo>
                    <a:pt x="351090" y="168416"/>
                  </a:lnTo>
                  <a:lnTo>
                    <a:pt x="350970" y="168725"/>
                  </a:lnTo>
                  <a:lnTo>
                    <a:pt x="350902" y="168874"/>
                  </a:lnTo>
                  <a:lnTo>
                    <a:pt x="350826" y="169019"/>
                  </a:lnTo>
                  <a:lnTo>
                    <a:pt x="350747" y="169160"/>
                  </a:lnTo>
                  <a:lnTo>
                    <a:pt x="350656" y="169296"/>
                  </a:lnTo>
                  <a:lnTo>
                    <a:pt x="350418" y="169550"/>
                  </a:lnTo>
                  <a:lnTo>
                    <a:pt x="350154" y="169786"/>
                  </a:lnTo>
                  <a:lnTo>
                    <a:pt x="350025" y="169908"/>
                  </a:lnTo>
                  <a:lnTo>
                    <a:pt x="349814" y="170149"/>
                  </a:lnTo>
                  <a:lnTo>
                    <a:pt x="349508" y="170520"/>
                  </a:lnTo>
                  <a:lnTo>
                    <a:pt x="349402" y="170661"/>
                  </a:lnTo>
                  <a:lnTo>
                    <a:pt x="349206" y="170942"/>
                  </a:lnTo>
                  <a:lnTo>
                    <a:pt x="349100" y="171078"/>
                  </a:lnTo>
                  <a:lnTo>
                    <a:pt x="348987" y="171205"/>
                  </a:lnTo>
                  <a:lnTo>
                    <a:pt x="348855" y="171328"/>
                  </a:lnTo>
                  <a:lnTo>
                    <a:pt x="348719" y="171437"/>
                  </a:lnTo>
                  <a:lnTo>
                    <a:pt x="348163" y="171831"/>
                  </a:lnTo>
                  <a:lnTo>
                    <a:pt x="347657" y="172171"/>
                  </a:lnTo>
                  <a:lnTo>
                    <a:pt x="347344" y="172402"/>
                  </a:lnTo>
                  <a:lnTo>
                    <a:pt x="347144" y="172566"/>
                  </a:lnTo>
                  <a:lnTo>
                    <a:pt x="346955" y="172743"/>
                  </a:lnTo>
                  <a:lnTo>
                    <a:pt x="346626" y="173128"/>
                  </a:lnTo>
                  <a:lnTo>
                    <a:pt x="346419" y="174244"/>
                  </a:lnTo>
                  <a:lnTo>
                    <a:pt x="346615" y="174529"/>
                  </a:lnTo>
                  <a:lnTo>
                    <a:pt x="346830" y="174806"/>
                  </a:lnTo>
                  <a:lnTo>
                    <a:pt x="347129" y="175636"/>
                  </a:lnTo>
                  <a:lnTo>
                    <a:pt x="347136" y="175794"/>
                  </a:lnTo>
                  <a:lnTo>
                    <a:pt x="347121" y="175953"/>
                  </a:lnTo>
                  <a:lnTo>
                    <a:pt x="347095" y="176116"/>
                  </a:lnTo>
                  <a:lnTo>
                    <a:pt x="347061" y="176280"/>
                  </a:lnTo>
                  <a:lnTo>
                    <a:pt x="347042" y="176443"/>
                  </a:lnTo>
                  <a:lnTo>
                    <a:pt x="347030" y="176815"/>
                  </a:lnTo>
                  <a:lnTo>
                    <a:pt x="347034" y="177064"/>
                  </a:lnTo>
                  <a:lnTo>
                    <a:pt x="347030" y="177314"/>
                  </a:lnTo>
                  <a:lnTo>
                    <a:pt x="347061" y="177685"/>
                  </a:lnTo>
                  <a:lnTo>
                    <a:pt x="347332" y="178343"/>
                  </a:lnTo>
                  <a:lnTo>
                    <a:pt x="347597" y="178592"/>
                  </a:lnTo>
                  <a:lnTo>
                    <a:pt x="347861" y="178747"/>
                  </a:lnTo>
                  <a:lnTo>
                    <a:pt x="348046" y="178851"/>
                  </a:lnTo>
                  <a:lnTo>
                    <a:pt x="348439" y="179050"/>
                  </a:lnTo>
                  <a:lnTo>
                    <a:pt x="349270" y="179581"/>
                  </a:lnTo>
                  <a:lnTo>
                    <a:pt x="349591" y="179717"/>
                  </a:lnTo>
                  <a:lnTo>
                    <a:pt x="350932" y="180715"/>
                  </a:lnTo>
                  <a:lnTo>
                    <a:pt x="351249" y="181041"/>
                  </a:lnTo>
                  <a:lnTo>
                    <a:pt x="351446" y="181182"/>
                  </a:lnTo>
                  <a:lnTo>
                    <a:pt x="351634" y="181440"/>
                  </a:lnTo>
                  <a:lnTo>
                    <a:pt x="351721" y="181572"/>
                  </a:lnTo>
                  <a:lnTo>
                    <a:pt x="351808" y="181708"/>
                  </a:lnTo>
                  <a:lnTo>
                    <a:pt x="351887" y="181844"/>
                  </a:lnTo>
                  <a:lnTo>
                    <a:pt x="352091" y="182170"/>
                  </a:lnTo>
                  <a:lnTo>
                    <a:pt x="352035" y="182397"/>
                  </a:lnTo>
                  <a:lnTo>
                    <a:pt x="351838" y="182737"/>
                  </a:lnTo>
                  <a:lnTo>
                    <a:pt x="351815" y="182869"/>
                  </a:lnTo>
                  <a:lnTo>
                    <a:pt x="351785" y="183141"/>
                  </a:lnTo>
                  <a:lnTo>
                    <a:pt x="351721" y="183390"/>
                  </a:lnTo>
                  <a:lnTo>
                    <a:pt x="351268" y="184207"/>
                  </a:lnTo>
                  <a:lnTo>
                    <a:pt x="351128" y="184347"/>
                  </a:lnTo>
                  <a:lnTo>
                    <a:pt x="350694" y="184805"/>
                  </a:lnTo>
                  <a:lnTo>
                    <a:pt x="350486" y="185186"/>
                  </a:lnTo>
                  <a:lnTo>
                    <a:pt x="350180" y="185708"/>
                  </a:lnTo>
                  <a:lnTo>
                    <a:pt x="350071" y="185921"/>
                  </a:lnTo>
                  <a:lnTo>
                    <a:pt x="349753" y="186479"/>
                  </a:lnTo>
                  <a:lnTo>
                    <a:pt x="349474" y="186819"/>
                  </a:lnTo>
                  <a:lnTo>
                    <a:pt x="349293" y="187077"/>
                  </a:lnTo>
                  <a:lnTo>
                    <a:pt x="349119" y="187340"/>
                  </a:lnTo>
                  <a:lnTo>
                    <a:pt x="348382" y="188238"/>
                  </a:lnTo>
                  <a:lnTo>
                    <a:pt x="348254" y="188320"/>
                  </a:lnTo>
                  <a:lnTo>
                    <a:pt x="347854" y="188560"/>
                  </a:lnTo>
                  <a:lnTo>
                    <a:pt x="347571" y="188710"/>
                  </a:lnTo>
                  <a:lnTo>
                    <a:pt x="347291" y="188869"/>
                  </a:lnTo>
                  <a:lnTo>
                    <a:pt x="347129" y="188973"/>
                  </a:lnTo>
                  <a:lnTo>
                    <a:pt x="346645" y="189299"/>
                  </a:lnTo>
                  <a:lnTo>
                    <a:pt x="346483" y="189404"/>
                  </a:lnTo>
                  <a:lnTo>
                    <a:pt x="346343" y="189485"/>
                  </a:lnTo>
                  <a:lnTo>
                    <a:pt x="346207" y="189572"/>
                  </a:lnTo>
                  <a:lnTo>
                    <a:pt x="345928" y="189726"/>
                  </a:lnTo>
                  <a:lnTo>
                    <a:pt x="345784" y="189794"/>
                  </a:lnTo>
                  <a:lnTo>
                    <a:pt x="345618" y="189862"/>
                  </a:lnTo>
                  <a:lnTo>
                    <a:pt x="345452" y="189921"/>
                  </a:lnTo>
                  <a:lnTo>
                    <a:pt x="345108" y="190021"/>
                  </a:lnTo>
                  <a:lnTo>
                    <a:pt x="344764" y="190129"/>
                  </a:lnTo>
                  <a:lnTo>
                    <a:pt x="344406" y="190229"/>
                  </a:lnTo>
                  <a:lnTo>
                    <a:pt x="344232" y="190284"/>
                  </a:lnTo>
                  <a:lnTo>
                    <a:pt x="343937" y="190406"/>
                  </a:lnTo>
                  <a:lnTo>
                    <a:pt x="343371" y="190755"/>
                  </a:lnTo>
                  <a:lnTo>
                    <a:pt x="343088" y="191045"/>
                  </a:lnTo>
                  <a:lnTo>
                    <a:pt x="342642" y="191472"/>
                  </a:lnTo>
                  <a:lnTo>
                    <a:pt x="342159" y="191848"/>
                  </a:lnTo>
                  <a:lnTo>
                    <a:pt x="341539" y="192873"/>
                  </a:lnTo>
                  <a:lnTo>
                    <a:pt x="341509" y="193005"/>
                  </a:lnTo>
                  <a:lnTo>
                    <a:pt x="341494" y="193141"/>
                  </a:lnTo>
                  <a:lnTo>
                    <a:pt x="341494" y="193789"/>
                  </a:lnTo>
                  <a:lnTo>
                    <a:pt x="341430" y="194352"/>
                  </a:lnTo>
                  <a:lnTo>
                    <a:pt x="341301" y="194823"/>
                  </a:lnTo>
                  <a:lnTo>
                    <a:pt x="341233" y="195195"/>
                  </a:lnTo>
                  <a:lnTo>
                    <a:pt x="341180" y="195449"/>
                  </a:lnTo>
                  <a:lnTo>
                    <a:pt x="341112" y="195712"/>
                  </a:lnTo>
                  <a:lnTo>
                    <a:pt x="341052" y="195975"/>
                  </a:lnTo>
                  <a:lnTo>
                    <a:pt x="340991" y="196265"/>
                  </a:lnTo>
                  <a:lnTo>
                    <a:pt x="340965" y="196410"/>
                  </a:lnTo>
                  <a:lnTo>
                    <a:pt x="340931" y="196705"/>
                  </a:lnTo>
                  <a:lnTo>
                    <a:pt x="340924" y="196846"/>
                  </a:lnTo>
                  <a:lnTo>
                    <a:pt x="340924" y="196986"/>
                  </a:lnTo>
                  <a:lnTo>
                    <a:pt x="340935" y="197263"/>
                  </a:lnTo>
                  <a:lnTo>
                    <a:pt x="340980" y="197540"/>
                  </a:lnTo>
                  <a:lnTo>
                    <a:pt x="341207" y="198134"/>
                  </a:lnTo>
                  <a:lnTo>
                    <a:pt x="341475" y="198497"/>
                  </a:lnTo>
                  <a:lnTo>
                    <a:pt x="341698" y="198914"/>
                  </a:lnTo>
                  <a:lnTo>
                    <a:pt x="341788" y="199054"/>
                  </a:lnTo>
                  <a:lnTo>
                    <a:pt x="341985" y="199331"/>
                  </a:lnTo>
                  <a:lnTo>
                    <a:pt x="342079" y="199472"/>
                  </a:lnTo>
                  <a:lnTo>
                    <a:pt x="342159" y="199617"/>
                  </a:lnTo>
                  <a:lnTo>
                    <a:pt x="342230" y="199785"/>
                  </a:lnTo>
                  <a:lnTo>
                    <a:pt x="342287" y="199961"/>
                  </a:lnTo>
                  <a:lnTo>
                    <a:pt x="342385" y="200320"/>
                  </a:lnTo>
                  <a:lnTo>
                    <a:pt x="342438" y="200501"/>
                  </a:lnTo>
                  <a:lnTo>
                    <a:pt x="342483" y="200687"/>
                  </a:lnTo>
                  <a:lnTo>
                    <a:pt x="342521" y="200891"/>
                  </a:lnTo>
                  <a:lnTo>
                    <a:pt x="342563" y="201086"/>
                  </a:lnTo>
                  <a:lnTo>
                    <a:pt x="342714" y="201345"/>
                  </a:lnTo>
                  <a:lnTo>
                    <a:pt x="342865" y="201685"/>
                  </a:lnTo>
                  <a:lnTo>
                    <a:pt x="343212" y="202429"/>
                  </a:lnTo>
                  <a:lnTo>
                    <a:pt x="343461" y="202873"/>
                  </a:lnTo>
                  <a:lnTo>
                    <a:pt x="343609" y="203091"/>
                  </a:lnTo>
                  <a:lnTo>
                    <a:pt x="343805" y="203435"/>
                  </a:lnTo>
                  <a:lnTo>
                    <a:pt x="344175" y="204084"/>
                  </a:lnTo>
                  <a:lnTo>
                    <a:pt x="344432" y="204311"/>
                  </a:lnTo>
                  <a:lnTo>
                    <a:pt x="344863" y="204918"/>
                  </a:lnTo>
                  <a:lnTo>
                    <a:pt x="346453" y="206438"/>
                  </a:lnTo>
                  <a:lnTo>
                    <a:pt x="346766" y="206964"/>
                  </a:lnTo>
                  <a:lnTo>
                    <a:pt x="347019" y="207227"/>
                  </a:lnTo>
                  <a:lnTo>
                    <a:pt x="347325" y="208270"/>
                  </a:lnTo>
                  <a:lnTo>
                    <a:pt x="347321" y="208660"/>
                  </a:lnTo>
                  <a:lnTo>
                    <a:pt x="348250" y="211082"/>
                  </a:lnTo>
                  <a:lnTo>
                    <a:pt x="348432" y="211798"/>
                  </a:lnTo>
                  <a:lnTo>
                    <a:pt x="348552" y="212451"/>
                  </a:lnTo>
                  <a:lnTo>
                    <a:pt x="348598" y="213553"/>
                  </a:lnTo>
                  <a:lnTo>
                    <a:pt x="348651" y="214270"/>
                  </a:lnTo>
                  <a:lnTo>
                    <a:pt x="349145" y="215644"/>
                  </a:lnTo>
                  <a:lnTo>
                    <a:pt x="349776" y="216692"/>
                  </a:lnTo>
                  <a:lnTo>
                    <a:pt x="350029" y="216959"/>
                  </a:lnTo>
                  <a:lnTo>
                    <a:pt x="350724" y="218007"/>
                  </a:lnTo>
                  <a:lnTo>
                    <a:pt x="350841" y="218724"/>
                  </a:lnTo>
                  <a:lnTo>
                    <a:pt x="350837" y="219050"/>
                  </a:lnTo>
                  <a:lnTo>
                    <a:pt x="350766" y="219372"/>
                  </a:lnTo>
                  <a:lnTo>
                    <a:pt x="350762" y="219699"/>
                  </a:lnTo>
                  <a:lnTo>
                    <a:pt x="350550" y="220733"/>
                  </a:lnTo>
                  <a:lnTo>
                    <a:pt x="350282" y="221381"/>
                  </a:lnTo>
                  <a:lnTo>
                    <a:pt x="349753" y="222152"/>
                  </a:lnTo>
                  <a:lnTo>
                    <a:pt x="347971" y="224461"/>
                  </a:lnTo>
                  <a:lnTo>
                    <a:pt x="347733" y="224552"/>
                  </a:lnTo>
                  <a:lnTo>
                    <a:pt x="347257" y="224724"/>
                  </a:lnTo>
                  <a:lnTo>
                    <a:pt x="347019" y="224806"/>
                  </a:lnTo>
                  <a:lnTo>
                    <a:pt x="346120" y="225087"/>
                  </a:lnTo>
                  <a:lnTo>
                    <a:pt x="345792" y="225178"/>
                  </a:lnTo>
                  <a:lnTo>
                    <a:pt x="345459" y="225264"/>
                  </a:lnTo>
                  <a:lnTo>
                    <a:pt x="345123" y="225336"/>
                  </a:lnTo>
                  <a:lnTo>
                    <a:pt x="344492" y="225459"/>
                  </a:lnTo>
                  <a:lnTo>
                    <a:pt x="344175" y="225504"/>
                  </a:lnTo>
                  <a:lnTo>
                    <a:pt x="343858" y="225527"/>
                  </a:lnTo>
                  <a:lnTo>
                    <a:pt x="343545" y="225518"/>
                  </a:lnTo>
                  <a:lnTo>
                    <a:pt x="343140" y="225436"/>
                  </a:lnTo>
                  <a:lnTo>
                    <a:pt x="342740" y="225295"/>
                  </a:lnTo>
                  <a:lnTo>
                    <a:pt x="342347" y="225119"/>
                  </a:lnTo>
                  <a:lnTo>
                    <a:pt x="341955" y="224919"/>
                  </a:lnTo>
                  <a:lnTo>
                    <a:pt x="341222" y="224556"/>
                  </a:lnTo>
                  <a:lnTo>
                    <a:pt x="340878" y="224379"/>
                  </a:lnTo>
                  <a:lnTo>
                    <a:pt x="340542" y="224193"/>
                  </a:lnTo>
                  <a:lnTo>
                    <a:pt x="339870" y="223803"/>
                  </a:lnTo>
                  <a:lnTo>
                    <a:pt x="339587" y="223622"/>
                  </a:lnTo>
                  <a:lnTo>
                    <a:pt x="339028" y="223227"/>
                  </a:lnTo>
                  <a:lnTo>
                    <a:pt x="338741" y="223046"/>
                  </a:lnTo>
                  <a:lnTo>
                    <a:pt x="338446" y="222887"/>
                  </a:lnTo>
                  <a:lnTo>
                    <a:pt x="338208" y="222778"/>
                  </a:lnTo>
                  <a:lnTo>
                    <a:pt x="337966" y="222683"/>
                  </a:lnTo>
                  <a:lnTo>
                    <a:pt x="337721" y="222592"/>
                  </a:lnTo>
                  <a:lnTo>
                    <a:pt x="337222" y="222452"/>
                  </a:lnTo>
                  <a:lnTo>
                    <a:pt x="336977" y="222402"/>
                  </a:lnTo>
                  <a:lnTo>
                    <a:pt x="336731" y="222356"/>
                  </a:lnTo>
                  <a:lnTo>
                    <a:pt x="336482" y="222325"/>
                  </a:lnTo>
                  <a:lnTo>
                    <a:pt x="336237" y="222302"/>
                  </a:lnTo>
                  <a:lnTo>
                    <a:pt x="335987" y="222293"/>
                  </a:lnTo>
                  <a:lnTo>
                    <a:pt x="335602" y="222307"/>
                  </a:lnTo>
                  <a:lnTo>
                    <a:pt x="335410" y="222320"/>
                  </a:lnTo>
                  <a:lnTo>
                    <a:pt x="335217" y="222343"/>
                  </a:lnTo>
                  <a:lnTo>
                    <a:pt x="335025" y="222372"/>
                  </a:lnTo>
                  <a:lnTo>
                    <a:pt x="334567" y="222592"/>
                  </a:lnTo>
                  <a:lnTo>
                    <a:pt x="334069" y="222846"/>
                  </a:lnTo>
                  <a:lnTo>
                    <a:pt x="333865" y="222942"/>
                  </a:lnTo>
                  <a:lnTo>
                    <a:pt x="333669" y="223046"/>
                  </a:lnTo>
                  <a:lnTo>
                    <a:pt x="333476" y="223155"/>
                  </a:lnTo>
                  <a:lnTo>
                    <a:pt x="333298" y="223282"/>
                  </a:lnTo>
                  <a:lnTo>
                    <a:pt x="333128" y="223454"/>
                  </a:lnTo>
                  <a:lnTo>
                    <a:pt x="332981" y="223645"/>
                  </a:lnTo>
                  <a:lnTo>
                    <a:pt x="332838" y="223853"/>
                  </a:lnTo>
                  <a:lnTo>
                    <a:pt x="332694" y="224053"/>
                  </a:lnTo>
                  <a:lnTo>
                    <a:pt x="332532" y="224234"/>
                  </a:lnTo>
                  <a:lnTo>
                    <a:pt x="332044" y="224638"/>
                  </a:lnTo>
                  <a:lnTo>
                    <a:pt x="331837" y="224751"/>
                  </a:lnTo>
                  <a:lnTo>
                    <a:pt x="331614" y="224842"/>
                  </a:lnTo>
                  <a:lnTo>
                    <a:pt x="331384" y="224919"/>
                  </a:lnTo>
                  <a:lnTo>
                    <a:pt x="331157" y="225001"/>
                  </a:lnTo>
                  <a:lnTo>
                    <a:pt x="330938" y="225100"/>
                  </a:lnTo>
                  <a:lnTo>
                    <a:pt x="330768" y="225200"/>
                  </a:lnTo>
                  <a:lnTo>
                    <a:pt x="330602" y="225305"/>
                  </a:lnTo>
                  <a:lnTo>
                    <a:pt x="330107" y="225640"/>
                  </a:lnTo>
                  <a:lnTo>
                    <a:pt x="329744" y="225871"/>
                  </a:lnTo>
                  <a:lnTo>
                    <a:pt x="329559" y="225994"/>
                  </a:lnTo>
                  <a:lnTo>
                    <a:pt x="329382" y="226116"/>
                  </a:lnTo>
                  <a:lnTo>
                    <a:pt x="329208" y="226243"/>
                  </a:lnTo>
                  <a:lnTo>
                    <a:pt x="328887" y="226497"/>
                  </a:lnTo>
                  <a:lnTo>
                    <a:pt x="328732" y="226633"/>
                  </a:lnTo>
                  <a:lnTo>
                    <a:pt x="328585" y="226774"/>
                  </a:lnTo>
                  <a:lnTo>
                    <a:pt x="328442" y="226919"/>
                  </a:lnTo>
                  <a:lnTo>
                    <a:pt x="328321" y="227060"/>
                  </a:lnTo>
                  <a:lnTo>
                    <a:pt x="327992" y="227518"/>
                  </a:lnTo>
                  <a:lnTo>
                    <a:pt x="327883" y="227668"/>
                  </a:lnTo>
                  <a:lnTo>
                    <a:pt x="327773" y="227808"/>
                  </a:lnTo>
                  <a:lnTo>
                    <a:pt x="327671" y="227953"/>
                  </a:lnTo>
                  <a:lnTo>
                    <a:pt x="327562" y="228094"/>
                  </a:lnTo>
                  <a:lnTo>
                    <a:pt x="327448" y="228225"/>
                  </a:lnTo>
                  <a:lnTo>
                    <a:pt x="327320" y="228348"/>
                  </a:lnTo>
                  <a:lnTo>
                    <a:pt x="327139" y="228484"/>
                  </a:lnTo>
                  <a:lnTo>
                    <a:pt x="326935" y="228597"/>
                  </a:lnTo>
                  <a:lnTo>
                    <a:pt x="326723" y="228702"/>
                  </a:lnTo>
                  <a:lnTo>
                    <a:pt x="326504" y="228792"/>
                  </a:lnTo>
                  <a:lnTo>
                    <a:pt x="326285" y="228878"/>
                  </a:lnTo>
                  <a:lnTo>
                    <a:pt x="325990" y="228978"/>
                  </a:lnTo>
                  <a:lnTo>
                    <a:pt x="325688" y="229055"/>
                  </a:lnTo>
                  <a:lnTo>
                    <a:pt x="325382" y="229123"/>
                  </a:lnTo>
                  <a:lnTo>
                    <a:pt x="325073" y="229187"/>
                  </a:lnTo>
                  <a:lnTo>
                    <a:pt x="324771" y="229269"/>
                  </a:lnTo>
                  <a:lnTo>
                    <a:pt x="324450" y="229364"/>
                  </a:lnTo>
                  <a:lnTo>
                    <a:pt x="323815" y="229568"/>
                  </a:lnTo>
                  <a:lnTo>
                    <a:pt x="323498" y="229677"/>
                  </a:lnTo>
                  <a:lnTo>
                    <a:pt x="323184" y="229790"/>
                  </a:lnTo>
                  <a:lnTo>
                    <a:pt x="322743" y="229972"/>
                  </a:lnTo>
                  <a:lnTo>
                    <a:pt x="322300" y="230162"/>
                  </a:lnTo>
                  <a:lnTo>
                    <a:pt x="321821" y="230362"/>
                  </a:lnTo>
                  <a:lnTo>
                    <a:pt x="321556" y="230461"/>
                  </a:lnTo>
                  <a:lnTo>
                    <a:pt x="321028" y="230670"/>
                  </a:lnTo>
                  <a:lnTo>
                    <a:pt x="320605" y="230861"/>
                  </a:lnTo>
                  <a:lnTo>
                    <a:pt x="320106" y="231105"/>
                  </a:lnTo>
                  <a:lnTo>
                    <a:pt x="319695" y="231300"/>
                  </a:lnTo>
                  <a:lnTo>
                    <a:pt x="319321" y="231450"/>
                  </a:lnTo>
                  <a:lnTo>
                    <a:pt x="319136" y="231486"/>
                  </a:lnTo>
                  <a:lnTo>
                    <a:pt x="318943" y="231509"/>
                  </a:lnTo>
                  <a:lnTo>
                    <a:pt x="318550" y="231514"/>
                  </a:lnTo>
                  <a:lnTo>
                    <a:pt x="318248" y="231495"/>
                  </a:lnTo>
                  <a:lnTo>
                    <a:pt x="317591" y="231319"/>
                  </a:lnTo>
                  <a:lnTo>
                    <a:pt x="317270" y="231137"/>
                  </a:lnTo>
                  <a:lnTo>
                    <a:pt x="317058" y="231060"/>
                  </a:lnTo>
                  <a:lnTo>
                    <a:pt x="316843" y="230997"/>
                  </a:lnTo>
                  <a:lnTo>
                    <a:pt x="316179" y="230847"/>
                  </a:lnTo>
                  <a:lnTo>
                    <a:pt x="315975" y="230797"/>
                  </a:lnTo>
                  <a:lnTo>
                    <a:pt x="315355" y="230661"/>
                  </a:lnTo>
                  <a:lnTo>
                    <a:pt x="315151" y="230620"/>
                  </a:lnTo>
                  <a:lnTo>
                    <a:pt x="314653" y="230529"/>
                  </a:lnTo>
                  <a:lnTo>
                    <a:pt x="314403" y="230489"/>
                  </a:lnTo>
                  <a:lnTo>
                    <a:pt x="313905" y="230416"/>
                  </a:lnTo>
                  <a:lnTo>
                    <a:pt x="312881" y="229876"/>
                  </a:lnTo>
                  <a:lnTo>
                    <a:pt x="312175" y="229541"/>
                  </a:lnTo>
                  <a:lnTo>
                    <a:pt x="311922" y="229278"/>
                  </a:lnTo>
                  <a:lnTo>
                    <a:pt x="311601" y="229142"/>
                  </a:lnTo>
                  <a:lnTo>
                    <a:pt x="310517" y="228148"/>
                  </a:lnTo>
                  <a:lnTo>
                    <a:pt x="310136" y="227885"/>
                  </a:lnTo>
                  <a:lnTo>
                    <a:pt x="309819" y="227554"/>
                  </a:lnTo>
                  <a:lnTo>
                    <a:pt x="309433" y="227287"/>
                  </a:lnTo>
                  <a:lnTo>
                    <a:pt x="308735" y="226624"/>
                  </a:lnTo>
                  <a:lnTo>
                    <a:pt x="308610" y="226298"/>
                  </a:lnTo>
                  <a:lnTo>
                    <a:pt x="308229" y="225903"/>
                  </a:lnTo>
                  <a:lnTo>
                    <a:pt x="307722" y="225182"/>
                  </a:lnTo>
                  <a:lnTo>
                    <a:pt x="307349" y="224524"/>
                  </a:lnTo>
                  <a:lnTo>
                    <a:pt x="307224" y="224134"/>
                  </a:lnTo>
                  <a:lnTo>
                    <a:pt x="306975" y="223477"/>
                  </a:lnTo>
                  <a:lnTo>
                    <a:pt x="306790" y="223023"/>
                  </a:lnTo>
                  <a:lnTo>
                    <a:pt x="306729" y="222760"/>
                  </a:lnTo>
                  <a:lnTo>
                    <a:pt x="305793" y="220796"/>
                  </a:lnTo>
                  <a:lnTo>
                    <a:pt x="304841" y="219676"/>
                  </a:lnTo>
                  <a:lnTo>
                    <a:pt x="304597" y="219020"/>
                  </a:lnTo>
                  <a:lnTo>
                    <a:pt x="304599" y="218633"/>
                  </a:lnTo>
                  <a:lnTo>
                    <a:pt x="304544" y="218045"/>
                  </a:lnTo>
                  <a:lnTo>
                    <a:pt x="303916" y="216864"/>
                  </a:lnTo>
                  <a:lnTo>
                    <a:pt x="303402" y="216860"/>
                  </a:lnTo>
                  <a:lnTo>
                    <a:pt x="303013" y="217046"/>
                  </a:lnTo>
                  <a:lnTo>
                    <a:pt x="302620" y="217363"/>
                  </a:lnTo>
                  <a:lnTo>
                    <a:pt x="302465" y="217395"/>
                  </a:lnTo>
                  <a:lnTo>
                    <a:pt x="302310" y="217431"/>
                  </a:lnTo>
                  <a:lnTo>
                    <a:pt x="302159" y="217481"/>
                  </a:lnTo>
                  <a:lnTo>
                    <a:pt x="302012" y="217535"/>
                  </a:lnTo>
                  <a:lnTo>
                    <a:pt x="301869" y="217599"/>
                  </a:lnTo>
                  <a:lnTo>
                    <a:pt x="301623" y="217753"/>
                  </a:lnTo>
                  <a:lnTo>
                    <a:pt x="301397" y="217953"/>
                  </a:lnTo>
                  <a:lnTo>
                    <a:pt x="300974" y="218402"/>
                  </a:lnTo>
                  <a:lnTo>
                    <a:pt x="300754" y="218615"/>
                  </a:lnTo>
                  <a:lnTo>
                    <a:pt x="300369" y="218941"/>
                  </a:lnTo>
                  <a:lnTo>
                    <a:pt x="299784" y="219422"/>
                  </a:lnTo>
                  <a:lnTo>
                    <a:pt x="299557" y="219599"/>
                  </a:lnTo>
                  <a:lnTo>
                    <a:pt x="299100" y="219935"/>
                  </a:lnTo>
                  <a:lnTo>
                    <a:pt x="298877" y="220112"/>
                  </a:lnTo>
                  <a:lnTo>
                    <a:pt x="298673" y="220302"/>
                  </a:lnTo>
                  <a:lnTo>
                    <a:pt x="298534" y="220438"/>
                  </a:lnTo>
                  <a:lnTo>
                    <a:pt x="298394" y="220583"/>
                  </a:lnTo>
                  <a:lnTo>
                    <a:pt x="298266" y="220728"/>
                  </a:lnTo>
                  <a:lnTo>
                    <a:pt x="298145" y="220883"/>
                  </a:lnTo>
                  <a:lnTo>
                    <a:pt x="298043" y="221046"/>
                  </a:lnTo>
                  <a:lnTo>
                    <a:pt x="297929" y="221318"/>
                  </a:lnTo>
                  <a:lnTo>
                    <a:pt x="297861" y="221617"/>
                  </a:lnTo>
                  <a:lnTo>
                    <a:pt x="297824" y="221930"/>
                  </a:lnTo>
                  <a:lnTo>
                    <a:pt x="297790" y="222248"/>
                  </a:lnTo>
                  <a:lnTo>
                    <a:pt x="297744" y="222556"/>
                  </a:lnTo>
                  <a:lnTo>
                    <a:pt x="297510" y="223821"/>
                  </a:lnTo>
                  <a:lnTo>
                    <a:pt x="297442" y="224134"/>
                  </a:lnTo>
                  <a:lnTo>
                    <a:pt x="297314" y="224688"/>
                  </a:lnTo>
                  <a:lnTo>
                    <a:pt x="297242" y="224960"/>
                  </a:lnTo>
                  <a:lnTo>
                    <a:pt x="297163" y="225232"/>
                  </a:lnTo>
                  <a:lnTo>
                    <a:pt x="297076" y="225504"/>
                  </a:lnTo>
                  <a:lnTo>
                    <a:pt x="296974" y="225781"/>
                  </a:lnTo>
                  <a:lnTo>
                    <a:pt x="296861" y="226053"/>
                  </a:lnTo>
                  <a:lnTo>
                    <a:pt x="296740" y="226325"/>
                  </a:lnTo>
                  <a:lnTo>
                    <a:pt x="296506" y="226869"/>
                  </a:lnTo>
                  <a:lnTo>
                    <a:pt x="296411" y="227137"/>
                  </a:lnTo>
                  <a:lnTo>
                    <a:pt x="296328" y="227404"/>
                  </a:lnTo>
                  <a:lnTo>
                    <a:pt x="296237" y="227672"/>
                  </a:lnTo>
                  <a:lnTo>
                    <a:pt x="296135" y="227931"/>
                  </a:lnTo>
                  <a:lnTo>
                    <a:pt x="296007" y="228171"/>
                  </a:lnTo>
                  <a:lnTo>
                    <a:pt x="295833" y="228398"/>
                  </a:lnTo>
                  <a:lnTo>
                    <a:pt x="295633" y="228611"/>
                  </a:lnTo>
                  <a:lnTo>
                    <a:pt x="295418" y="228810"/>
                  </a:lnTo>
                  <a:lnTo>
                    <a:pt x="295191" y="229001"/>
                  </a:lnTo>
                  <a:lnTo>
                    <a:pt x="294961" y="229187"/>
                  </a:lnTo>
                  <a:lnTo>
                    <a:pt x="294723" y="229364"/>
                  </a:lnTo>
                  <a:lnTo>
                    <a:pt x="294478" y="229532"/>
                  </a:lnTo>
                  <a:lnTo>
                    <a:pt x="293972" y="229840"/>
                  </a:lnTo>
                  <a:lnTo>
                    <a:pt x="293469" y="230135"/>
                  </a:lnTo>
                  <a:lnTo>
                    <a:pt x="293224" y="230275"/>
                  </a:lnTo>
                  <a:lnTo>
                    <a:pt x="292974" y="230411"/>
                  </a:lnTo>
                  <a:lnTo>
                    <a:pt x="292725" y="230538"/>
                  </a:lnTo>
                  <a:lnTo>
                    <a:pt x="292468" y="230656"/>
                  </a:lnTo>
                  <a:lnTo>
                    <a:pt x="292200" y="230770"/>
                  </a:lnTo>
                  <a:lnTo>
                    <a:pt x="291928" y="230879"/>
                  </a:lnTo>
                  <a:lnTo>
                    <a:pt x="291649" y="230974"/>
                  </a:lnTo>
                  <a:lnTo>
                    <a:pt x="291373" y="231055"/>
                  </a:lnTo>
                  <a:lnTo>
                    <a:pt x="291090" y="231119"/>
                  </a:lnTo>
                  <a:lnTo>
                    <a:pt x="290765" y="231160"/>
                  </a:lnTo>
                  <a:lnTo>
                    <a:pt x="290436" y="231178"/>
                  </a:lnTo>
                  <a:lnTo>
                    <a:pt x="290108" y="231178"/>
                  </a:lnTo>
                  <a:lnTo>
                    <a:pt x="289443" y="231160"/>
                  </a:lnTo>
                  <a:lnTo>
                    <a:pt x="289156" y="231146"/>
                  </a:lnTo>
                  <a:lnTo>
                    <a:pt x="288869" y="231128"/>
                  </a:lnTo>
                  <a:lnTo>
                    <a:pt x="288295" y="231083"/>
                  </a:lnTo>
                  <a:lnTo>
                    <a:pt x="288008" y="231065"/>
                  </a:lnTo>
                  <a:lnTo>
                    <a:pt x="287596" y="231055"/>
                  </a:lnTo>
                  <a:lnTo>
                    <a:pt x="287185" y="231060"/>
                  </a:lnTo>
                  <a:lnTo>
                    <a:pt x="286769" y="231060"/>
                  </a:lnTo>
                  <a:lnTo>
                    <a:pt x="286361" y="231055"/>
                  </a:lnTo>
                  <a:lnTo>
                    <a:pt x="285950" y="231033"/>
                  </a:lnTo>
                  <a:lnTo>
                    <a:pt x="285315" y="230969"/>
                  </a:lnTo>
                  <a:lnTo>
                    <a:pt x="284998" y="230924"/>
                  </a:lnTo>
                  <a:lnTo>
                    <a:pt x="284688" y="230870"/>
                  </a:lnTo>
                  <a:lnTo>
                    <a:pt x="284379" y="230797"/>
                  </a:lnTo>
                  <a:lnTo>
                    <a:pt x="284016" y="230688"/>
                  </a:lnTo>
                  <a:lnTo>
                    <a:pt x="283657" y="230552"/>
                  </a:lnTo>
                  <a:lnTo>
                    <a:pt x="283306" y="230398"/>
                  </a:lnTo>
                  <a:lnTo>
                    <a:pt x="282388" y="229981"/>
                  </a:lnTo>
                  <a:lnTo>
                    <a:pt x="281958" y="229777"/>
                  </a:lnTo>
                  <a:lnTo>
                    <a:pt x="281520" y="229582"/>
                  </a:lnTo>
                  <a:lnTo>
                    <a:pt x="281206" y="229464"/>
                  </a:lnTo>
                  <a:lnTo>
                    <a:pt x="280889" y="229350"/>
                  </a:lnTo>
                  <a:lnTo>
                    <a:pt x="280572" y="229250"/>
                  </a:lnTo>
                  <a:lnTo>
                    <a:pt x="280251" y="229155"/>
                  </a:lnTo>
                  <a:lnTo>
                    <a:pt x="279930" y="229069"/>
                  </a:lnTo>
                  <a:lnTo>
                    <a:pt x="279571" y="228883"/>
                  </a:lnTo>
                  <a:lnTo>
                    <a:pt x="278933" y="228484"/>
                  </a:lnTo>
                  <a:lnTo>
                    <a:pt x="278294" y="227953"/>
                  </a:lnTo>
                  <a:lnTo>
                    <a:pt x="277977" y="227559"/>
                  </a:lnTo>
                  <a:lnTo>
                    <a:pt x="277150" y="226960"/>
                  </a:lnTo>
                  <a:lnTo>
                    <a:pt x="276572" y="226629"/>
                  </a:lnTo>
                  <a:lnTo>
                    <a:pt x="276251" y="226556"/>
                  </a:lnTo>
                  <a:lnTo>
                    <a:pt x="275862" y="226552"/>
                  </a:lnTo>
                  <a:lnTo>
                    <a:pt x="275216" y="226670"/>
                  </a:lnTo>
                  <a:lnTo>
                    <a:pt x="274824" y="226987"/>
                  </a:lnTo>
                  <a:lnTo>
                    <a:pt x="274559" y="227309"/>
                  </a:lnTo>
                  <a:lnTo>
                    <a:pt x="274359" y="227826"/>
                  </a:lnTo>
                  <a:lnTo>
                    <a:pt x="274291" y="228021"/>
                  </a:lnTo>
                  <a:lnTo>
                    <a:pt x="274280" y="228670"/>
                  </a:lnTo>
                  <a:lnTo>
                    <a:pt x="275209" y="231087"/>
                  </a:lnTo>
                  <a:lnTo>
                    <a:pt x="275564" y="233174"/>
                  </a:lnTo>
                  <a:lnTo>
                    <a:pt x="275836" y="233872"/>
                  </a:lnTo>
                  <a:lnTo>
                    <a:pt x="275768" y="234317"/>
                  </a:lnTo>
                  <a:lnTo>
                    <a:pt x="276266" y="235355"/>
                  </a:lnTo>
                  <a:lnTo>
                    <a:pt x="276195" y="235795"/>
                  </a:lnTo>
                  <a:lnTo>
                    <a:pt x="276383" y="236593"/>
                  </a:lnTo>
                  <a:lnTo>
                    <a:pt x="276844" y="236884"/>
                  </a:lnTo>
                  <a:lnTo>
                    <a:pt x="276910" y="236736"/>
                  </a:lnTo>
                  <a:lnTo>
                    <a:pt x="277070" y="236661"/>
                  </a:lnTo>
                  <a:lnTo>
                    <a:pt x="277218" y="236634"/>
                  </a:lnTo>
                  <a:lnTo>
                    <a:pt x="277497" y="236684"/>
                  </a:lnTo>
                  <a:lnTo>
                    <a:pt x="277826" y="236825"/>
                  </a:lnTo>
                  <a:lnTo>
                    <a:pt x="278026" y="236811"/>
                  </a:lnTo>
                  <a:lnTo>
                    <a:pt x="278291" y="236834"/>
                  </a:lnTo>
                  <a:lnTo>
                    <a:pt x="278404" y="236988"/>
                  </a:lnTo>
                  <a:lnTo>
                    <a:pt x="278514" y="237210"/>
                  </a:lnTo>
                  <a:lnTo>
                    <a:pt x="278676" y="237255"/>
                  </a:lnTo>
                  <a:lnTo>
                    <a:pt x="278846" y="237355"/>
                  </a:lnTo>
                  <a:lnTo>
                    <a:pt x="279458" y="237596"/>
                  </a:lnTo>
                  <a:lnTo>
                    <a:pt x="279593" y="237686"/>
                  </a:lnTo>
                  <a:lnTo>
                    <a:pt x="279821" y="238045"/>
                  </a:lnTo>
                  <a:lnTo>
                    <a:pt x="279948" y="238294"/>
                  </a:lnTo>
                  <a:lnTo>
                    <a:pt x="280214" y="238458"/>
                  </a:lnTo>
                  <a:lnTo>
                    <a:pt x="280454" y="238557"/>
                  </a:lnTo>
                  <a:lnTo>
                    <a:pt x="280651" y="238748"/>
                  </a:lnTo>
                  <a:lnTo>
                    <a:pt x="280821" y="238884"/>
                  </a:lnTo>
                  <a:lnTo>
                    <a:pt x="280927" y="239070"/>
                  </a:lnTo>
                  <a:lnTo>
                    <a:pt x="281425" y="239356"/>
                  </a:lnTo>
                  <a:lnTo>
                    <a:pt x="281618" y="239591"/>
                  </a:lnTo>
                  <a:lnTo>
                    <a:pt x="281822" y="239700"/>
                  </a:lnTo>
                  <a:lnTo>
                    <a:pt x="282003" y="239854"/>
                  </a:lnTo>
                  <a:lnTo>
                    <a:pt x="282151" y="239968"/>
                  </a:lnTo>
                  <a:lnTo>
                    <a:pt x="282351" y="240226"/>
                  </a:lnTo>
                  <a:lnTo>
                    <a:pt x="282479" y="240317"/>
                  </a:lnTo>
                  <a:lnTo>
                    <a:pt x="282683" y="240453"/>
                  </a:lnTo>
                  <a:lnTo>
                    <a:pt x="282818" y="240580"/>
                  </a:lnTo>
                  <a:lnTo>
                    <a:pt x="283025" y="240669"/>
                  </a:lnTo>
                  <a:lnTo>
                    <a:pt x="283231" y="241047"/>
                  </a:lnTo>
                  <a:lnTo>
                    <a:pt x="284156" y="242004"/>
                  </a:lnTo>
                  <a:lnTo>
                    <a:pt x="284344" y="242045"/>
                  </a:lnTo>
                  <a:lnTo>
                    <a:pt x="284465" y="242177"/>
                  </a:lnTo>
                  <a:lnTo>
                    <a:pt x="284794" y="242526"/>
                  </a:lnTo>
                  <a:lnTo>
                    <a:pt x="284938" y="242626"/>
                  </a:lnTo>
                  <a:lnTo>
                    <a:pt x="285066" y="242730"/>
                  </a:lnTo>
                  <a:lnTo>
                    <a:pt x="285194" y="242875"/>
                  </a:lnTo>
                  <a:lnTo>
                    <a:pt x="285289" y="243011"/>
                  </a:lnTo>
                  <a:lnTo>
                    <a:pt x="285618" y="243361"/>
                  </a:lnTo>
                  <a:lnTo>
                    <a:pt x="285882" y="243596"/>
                  </a:lnTo>
                  <a:lnTo>
                    <a:pt x="286052" y="243846"/>
                  </a:lnTo>
                  <a:lnTo>
                    <a:pt x="286366" y="244295"/>
                  </a:lnTo>
                  <a:lnTo>
                    <a:pt x="286757" y="244494"/>
                  </a:lnTo>
                  <a:lnTo>
                    <a:pt x="287483" y="244989"/>
                  </a:lnTo>
                  <a:lnTo>
                    <a:pt x="287702" y="245347"/>
                  </a:lnTo>
                  <a:lnTo>
                    <a:pt x="287929" y="245619"/>
                  </a:lnTo>
                  <a:lnTo>
                    <a:pt x="288129" y="245801"/>
                  </a:lnTo>
                  <a:lnTo>
                    <a:pt x="288389" y="246077"/>
                  </a:lnTo>
                  <a:lnTo>
                    <a:pt x="288522" y="246127"/>
                  </a:lnTo>
                  <a:lnTo>
                    <a:pt x="288677" y="246213"/>
                  </a:lnTo>
                  <a:lnTo>
                    <a:pt x="288952" y="246467"/>
                  </a:lnTo>
                  <a:lnTo>
                    <a:pt x="289119" y="246576"/>
                  </a:lnTo>
                  <a:lnTo>
                    <a:pt x="289232" y="246735"/>
                  </a:lnTo>
                  <a:lnTo>
                    <a:pt x="289504" y="247048"/>
                  </a:lnTo>
                  <a:lnTo>
                    <a:pt x="289632" y="247180"/>
                  </a:lnTo>
                  <a:lnTo>
                    <a:pt x="289768" y="247361"/>
                  </a:lnTo>
                  <a:lnTo>
                    <a:pt x="289980" y="247542"/>
                  </a:lnTo>
                  <a:lnTo>
                    <a:pt x="290111" y="247692"/>
                  </a:lnTo>
                  <a:lnTo>
                    <a:pt x="290222" y="247828"/>
                  </a:lnTo>
                  <a:lnTo>
                    <a:pt x="290309" y="247964"/>
                  </a:lnTo>
                  <a:lnTo>
                    <a:pt x="290523" y="248186"/>
                  </a:lnTo>
                  <a:lnTo>
                    <a:pt x="290916" y="248635"/>
                  </a:lnTo>
                  <a:lnTo>
                    <a:pt x="291071" y="248822"/>
                  </a:lnTo>
                  <a:lnTo>
                    <a:pt x="291267" y="249116"/>
                  </a:lnTo>
                  <a:lnTo>
                    <a:pt x="291358" y="249262"/>
                  </a:lnTo>
                  <a:lnTo>
                    <a:pt x="291509" y="249488"/>
                  </a:lnTo>
                  <a:lnTo>
                    <a:pt x="291634" y="249642"/>
                  </a:lnTo>
                  <a:lnTo>
                    <a:pt x="291830" y="249956"/>
                  </a:lnTo>
                  <a:lnTo>
                    <a:pt x="291932" y="250173"/>
                  </a:lnTo>
                  <a:lnTo>
                    <a:pt x="292042" y="250427"/>
                  </a:lnTo>
                  <a:lnTo>
                    <a:pt x="292178" y="250586"/>
                  </a:lnTo>
                  <a:lnTo>
                    <a:pt x="292468" y="250849"/>
                  </a:lnTo>
                  <a:lnTo>
                    <a:pt x="292552" y="251067"/>
                  </a:lnTo>
                  <a:lnTo>
                    <a:pt x="292695" y="251284"/>
                  </a:lnTo>
                  <a:lnTo>
                    <a:pt x="292763" y="251439"/>
                  </a:lnTo>
                  <a:lnTo>
                    <a:pt x="292865" y="251579"/>
                  </a:lnTo>
                  <a:lnTo>
                    <a:pt x="292941" y="251756"/>
                  </a:lnTo>
                  <a:lnTo>
                    <a:pt x="293012" y="251933"/>
                  </a:lnTo>
                  <a:lnTo>
                    <a:pt x="293205" y="252332"/>
                  </a:lnTo>
                  <a:lnTo>
                    <a:pt x="293351" y="252609"/>
                  </a:lnTo>
                  <a:lnTo>
                    <a:pt x="293661" y="253071"/>
                  </a:lnTo>
                  <a:lnTo>
                    <a:pt x="293783" y="253294"/>
                  </a:lnTo>
                  <a:lnTo>
                    <a:pt x="293927" y="253448"/>
                  </a:lnTo>
                  <a:lnTo>
                    <a:pt x="294063" y="253611"/>
                  </a:lnTo>
                  <a:lnTo>
                    <a:pt x="294315" y="253870"/>
                  </a:lnTo>
                  <a:lnTo>
                    <a:pt x="294477" y="254051"/>
                  </a:lnTo>
                  <a:lnTo>
                    <a:pt x="294617" y="254178"/>
                  </a:lnTo>
                  <a:lnTo>
                    <a:pt x="294772" y="254292"/>
                  </a:lnTo>
                  <a:lnTo>
                    <a:pt x="295029" y="254496"/>
                  </a:lnTo>
                  <a:lnTo>
                    <a:pt x="295271" y="254668"/>
                  </a:lnTo>
                  <a:lnTo>
                    <a:pt x="295550" y="254840"/>
                  </a:lnTo>
                  <a:lnTo>
                    <a:pt x="295705" y="254963"/>
                  </a:lnTo>
                  <a:lnTo>
                    <a:pt x="295883" y="255058"/>
                  </a:lnTo>
                  <a:lnTo>
                    <a:pt x="296037" y="255094"/>
                  </a:lnTo>
                  <a:lnTo>
                    <a:pt x="296400" y="255135"/>
                  </a:lnTo>
                  <a:lnTo>
                    <a:pt x="296634" y="255130"/>
                  </a:lnTo>
                  <a:lnTo>
                    <a:pt x="296782" y="255144"/>
                  </a:lnTo>
                  <a:lnTo>
                    <a:pt x="296920" y="255130"/>
                  </a:lnTo>
                  <a:lnTo>
                    <a:pt x="297317" y="255190"/>
                  </a:lnTo>
                  <a:lnTo>
                    <a:pt x="297498" y="255199"/>
                  </a:lnTo>
                  <a:lnTo>
                    <a:pt x="297647" y="255162"/>
                  </a:lnTo>
                  <a:lnTo>
                    <a:pt x="297821" y="255135"/>
                  </a:lnTo>
                  <a:lnTo>
                    <a:pt x="297974" y="255130"/>
                  </a:lnTo>
                  <a:lnTo>
                    <a:pt x="298205" y="255090"/>
                  </a:lnTo>
                  <a:lnTo>
                    <a:pt x="298700" y="254958"/>
                  </a:lnTo>
                  <a:lnTo>
                    <a:pt x="298870" y="254908"/>
                  </a:lnTo>
                  <a:lnTo>
                    <a:pt x="299108" y="254827"/>
                  </a:lnTo>
                  <a:lnTo>
                    <a:pt x="299463" y="254704"/>
                  </a:lnTo>
                  <a:lnTo>
                    <a:pt x="299614" y="254659"/>
                  </a:lnTo>
                  <a:lnTo>
                    <a:pt x="299746" y="254595"/>
                  </a:lnTo>
                  <a:lnTo>
                    <a:pt x="299928" y="254523"/>
                  </a:lnTo>
                  <a:lnTo>
                    <a:pt x="300298" y="254319"/>
                  </a:lnTo>
                  <a:lnTo>
                    <a:pt x="300542" y="254301"/>
                  </a:lnTo>
                  <a:lnTo>
                    <a:pt x="300812" y="254255"/>
                  </a:lnTo>
                  <a:lnTo>
                    <a:pt x="301479" y="254178"/>
                  </a:lnTo>
                  <a:lnTo>
                    <a:pt x="301736" y="254264"/>
                  </a:lnTo>
                  <a:lnTo>
                    <a:pt x="301906" y="254296"/>
                  </a:lnTo>
                  <a:lnTo>
                    <a:pt x="302042" y="254296"/>
                  </a:lnTo>
                  <a:lnTo>
                    <a:pt x="302601" y="254410"/>
                  </a:lnTo>
                  <a:lnTo>
                    <a:pt x="303017" y="254618"/>
                  </a:lnTo>
                  <a:lnTo>
                    <a:pt x="303225" y="254709"/>
                  </a:lnTo>
                  <a:lnTo>
                    <a:pt x="303493" y="254836"/>
                  </a:lnTo>
                  <a:lnTo>
                    <a:pt x="303757" y="254926"/>
                  </a:lnTo>
                  <a:lnTo>
                    <a:pt x="304059" y="255044"/>
                  </a:lnTo>
                  <a:lnTo>
                    <a:pt x="304349" y="255235"/>
                  </a:lnTo>
                  <a:lnTo>
                    <a:pt x="304383" y="255371"/>
                  </a:lnTo>
                  <a:lnTo>
                    <a:pt x="304330" y="255571"/>
                  </a:lnTo>
                  <a:lnTo>
                    <a:pt x="304267" y="255775"/>
                  </a:lnTo>
                  <a:lnTo>
                    <a:pt x="304207" y="256033"/>
                  </a:lnTo>
                  <a:lnTo>
                    <a:pt x="304124" y="256269"/>
                  </a:lnTo>
                  <a:lnTo>
                    <a:pt x="304067" y="256464"/>
                  </a:lnTo>
                  <a:lnTo>
                    <a:pt x="304014" y="256609"/>
                  </a:lnTo>
                  <a:lnTo>
                    <a:pt x="303912" y="256786"/>
                  </a:lnTo>
                  <a:lnTo>
                    <a:pt x="303784" y="256895"/>
                  </a:lnTo>
                  <a:lnTo>
                    <a:pt x="303633" y="256990"/>
                  </a:lnTo>
                  <a:lnTo>
                    <a:pt x="303323" y="257154"/>
                  </a:lnTo>
                  <a:lnTo>
                    <a:pt x="302726" y="257544"/>
                  </a:lnTo>
                  <a:lnTo>
                    <a:pt x="302518" y="257612"/>
                  </a:lnTo>
                  <a:lnTo>
                    <a:pt x="302307" y="257666"/>
                  </a:lnTo>
                  <a:lnTo>
                    <a:pt x="302091" y="257716"/>
                  </a:lnTo>
                  <a:lnTo>
                    <a:pt x="301929" y="257748"/>
                  </a:lnTo>
                  <a:lnTo>
                    <a:pt x="301763" y="257766"/>
                  </a:lnTo>
                  <a:lnTo>
                    <a:pt x="301528" y="257820"/>
                  </a:lnTo>
                  <a:lnTo>
                    <a:pt x="301313" y="257857"/>
                  </a:lnTo>
                  <a:lnTo>
                    <a:pt x="301129" y="257866"/>
                  </a:lnTo>
                  <a:lnTo>
                    <a:pt x="300984" y="257911"/>
                  </a:lnTo>
                  <a:lnTo>
                    <a:pt x="300827" y="257929"/>
                  </a:lnTo>
                  <a:lnTo>
                    <a:pt x="300589" y="257966"/>
                  </a:lnTo>
                  <a:lnTo>
                    <a:pt x="300173" y="258006"/>
                  </a:lnTo>
                  <a:lnTo>
                    <a:pt x="300014" y="258056"/>
                  </a:lnTo>
                  <a:lnTo>
                    <a:pt x="299799" y="258097"/>
                  </a:lnTo>
                  <a:lnTo>
                    <a:pt x="299569" y="258124"/>
                  </a:lnTo>
                  <a:lnTo>
                    <a:pt x="299350" y="258165"/>
                  </a:lnTo>
                  <a:lnTo>
                    <a:pt x="299119" y="258224"/>
                  </a:lnTo>
                  <a:lnTo>
                    <a:pt x="298960" y="258274"/>
                  </a:lnTo>
                  <a:lnTo>
                    <a:pt x="298753" y="258346"/>
                  </a:lnTo>
                  <a:lnTo>
                    <a:pt x="298526" y="258387"/>
                  </a:lnTo>
                  <a:lnTo>
                    <a:pt x="298348" y="258473"/>
                  </a:lnTo>
                  <a:lnTo>
                    <a:pt x="298069" y="258596"/>
                  </a:lnTo>
                  <a:lnTo>
                    <a:pt x="297778" y="258737"/>
                  </a:lnTo>
                  <a:lnTo>
                    <a:pt x="297254" y="259004"/>
                  </a:lnTo>
                  <a:lnTo>
                    <a:pt x="296831" y="259176"/>
                  </a:lnTo>
                  <a:lnTo>
                    <a:pt x="296491" y="259372"/>
                  </a:lnTo>
                  <a:lnTo>
                    <a:pt x="296362" y="259508"/>
                  </a:lnTo>
                  <a:lnTo>
                    <a:pt x="296241" y="259653"/>
                  </a:lnTo>
                  <a:lnTo>
                    <a:pt x="295614" y="260515"/>
                  </a:lnTo>
                  <a:lnTo>
                    <a:pt x="295346" y="261059"/>
                  </a:lnTo>
                  <a:lnTo>
                    <a:pt x="295297" y="261290"/>
                  </a:lnTo>
                  <a:lnTo>
                    <a:pt x="295248" y="261444"/>
                  </a:lnTo>
                  <a:lnTo>
                    <a:pt x="294524" y="262656"/>
                  </a:lnTo>
                  <a:lnTo>
                    <a:pt x="294356" y="263168"/>
                  </a:lnTo>
                  <a:lnTo>
                    <a:pt x="294251" y="263422"/>
                  </a:lnTo>
                  <a:lnTo>
                    <a:pt x="294492" y="263749"/>
                  </a:lnTo>
                  <a:lnTo>
                    <a:pt x="294349" y="263880"/>
                  </a:lnTo>
                  <a:lnTo>
                    <a:pt x="294099" y="264089"/>
                  </a:lnTo>
                  <a:lnTo>
                    <a:pt x="293443" y="264547"/>
                  </a:lnTo>
                  <a:lnTo>
                    <a:pt x="293235" y="264361"/>
                  </a:lnTo>
                  <a:lnTo>
                    <a:pt x="293062" y="264443"/>
                  </a:lnTo>
                  <a:lnTo>
                    <a:pt x="292257" y="264524"/>
                  </a:lnTo>
                  <a:lnTo>
                    <a:pt x="291413" y="264133"/>
                  </a:lnTo>
                  <a:lnTo>
                    <a:pt x="290653" y="265620"/>
                  </a:lnTo>
                  <a:lnTo>
                    <a:pt x="289929" y="265246"/>
                  </a:lnTo>
                  <a:lnTo>
                    <a:pt x="290397" y="264335"/>
                  </a:lnTo>
                  <a:lnTo>
                    <a:pt x="289632" y="263935"/>
                  </a:lnTo>
                  <a:lnTo>
                    <a:pt x="289039" y="263545"/>
                  </a:lnTo>
                  <a:lnTo>
                    <a:pt x="288386" y="262968"/>
                  </a:lnTo>
                  <a:lnTo>
                    <a:pt x="287638" y="262542"/>
                  </a:lnTo>
                  <a:lnTo>
                    <a:pt x="286856" y="262311"/>
                  </a:lnTo>
                  <a:lnTo>
                    <a:pt x="286327" y="262111"/>
                  </a:lnTo>
                  <a:lnTo>
                    <a:pt x="285863" y="261757"/>
                  </a:lnTo>
                  <a:lnTo>
                    <a:pt x="285583" y="261467"/>
                  </a:lnTo>
                  <a:lnTo>
                    <a:pt x="284866" y="261172"/>
                  </a:lnTo>
                  <a:lnTo>
                    <a:pt x="284239" y="260941"/>
                  </a:lnTo>
                  <a:lnTo>
                    <a:pt x="283582" y="260864"/>
                  </a:lnTo>
                  <a:lnTo>
                    <a:pt x="282921" y="260887"/>
                  </a:lnTo>
                  <a:lnTo>
                    <a:pt x="282483" y="260782"/>
                  </a:lnTo>
                  <a:lnTo>
                    <a:pt x="281886" y="260710"/>
                  </a:lnTo>
                  <a:lnTo>
                    <a:pt x="281131" y="260669"/>
                  </a:lnTo>
                  <a:lnTo>
                    <a:pt x="280534" y="260719"/>
                  </a:lnTo>
                  <a:lnTo>
                    <a:pt x="280175" y="260900"/>
                  </a:lnTo>
                  <a:lnTo>
                    <a:pt x="280035" y="260950"/>
                  </a:lnTo>
                  <a:lnTo>
                    <a:pt x="279741" y="261018"/>
                  </a:lnTo>
                  <a:lnTo>
                    <a:pt x="279590" y="261041"/>
                  </a:lnTo>
                  <a:lnTo>
                    <a:pt x="279322" y="261054"/>
                  </a:lnTo>
                  <a:lnTo>
                    <a:pt x="279076" y="261027"/>
                  </a:lnTo>
                  <a:lnTo>
                    <a:pt x="278831" y="261014"/>
                  </a:lnTo>
                  <a:lnTo>
                    <a:pt x="278551" y="261027"/>
                  </a:lnTo>
                  <a:lnTo>
                    <a:pt x="278411" y="261041"/>
                  </a:lnTo>
                  <a:lnTo>
                    <a:pt x="278272" y="261059"/>
                  </a:lnTo>
                  <a:lnTo>
                    <a:pt x="278136" y="261082"/>
                  </a:lnTo>
                  <a:lnTo>
                    <a:pt x="278075" y="261454"/>
                  </a:lnTo>
                  <a:lnTo>
                    <a:pt x="278045" y="261612"/>
                  </a:lnTo>
                  <a:lnTo>
                    <a:pt x="278011" y="261744"/>
                  </a:lnTo>
                  <a:lnTo>
                    <a:pt x="278011" y="262061"/>
                  </a:lnTo>
                  <a:lnTo>
                    <a:pt x="278060" y="262334"/>
                  </a:lnTo>
                  <a:lnTo>
                    <a:pt x="278060" y="262878"/>
                  </a:lnTo>
                  <a:lnTo>
                    <a:pt x="278083" y="263059"/>
                  </a:lnTo>
                  <a:lnTo>
                    <a:pt x="278117" y="263245"/>
                  </a:lnTo>
                  <a:lnTo>
                    <a:pt x="278166" y="263427"/>
                  </a:lnTo>
                  <a:lnTo>
                    <a:pt x="278234" y="263599"/>
                  </a:lnTo>
                  <a:lnTo>
                    <a:pt x="278381" y="263817"/>
                  </a:lnTo>
                  <a:lnTo>
                    <a:pt x="278581" y="263994"/>
                  </a:lnTo>
                  <a:lnTo>
                    <a:pt x="278642" y="264125"/>
                  </a:lnTo>
                  <a:lnTo>
                    <a:pt x="278649" y="264261"/>
                  </a:lnTo>
                  <a:lnTo>
                    <a:pt x="278612" y="264747"/>
                  </a:lnTo>
                  <a:lnTo>
                    <a:pt x="278525" y="265386"/>
                  </a:lnTo>
                  <a:lnTo>
                    <a:pt x="278513" y="265518"/>
                  </a:lnTo>
                  <a:lnTo>
                    <a:pt x="278513" y="265654"/>
                  </a:lnTo>
                  <a:lnTo>
                    <a:pt x="278555" y="265871"/>
                  </a:lnTo>
                  <a:lnTo>
                    <a:pt x="278634" y="266089"/>
                  </a:lnTo>
                  <a:lnTo>
                    <a:pt x="278740" y="266302"/>
                  </a:lnTo>
                  <a:lnTo>
                    <a:pt x="278970" y="266720"/>
                  </a:lnTo>
                  <a:lnTo>
                    <a:pt x="279080" y="266897"/>
                  </a:lnTo>
                  <a:lnTo>
                    <a:pt x="279326" y="267241"/>
                  </a:lnTo>
                  <a:lnTo>
                    <a:pt x="279442" y="267414"/>
                  </a:lnTo>
                  <a:lnTo>
                    <a:pt x="279541" y="267595"/>
                  </a:lnTo>
                  <a:lnTo>
                    <a:pt x="279605" y="267772"/>
                  </a:lnTo>
                  <a:lnTo>
                    <a:pt x="279688" y="268139"/>
                  </a:lnTo>
                  <a:lnTo>
                    <a:pt x="279737" y="268321"/>
                  </a:lnTo>
                  <a:lnTo>
                    <a:pt x="279862" y="268602"/>
                  </a:lnTo>
                  <a:lnTo>
                    <a:pt x="280126" y="269029"/>
                  </a:lnTo>
                  <a:lnTo>
                    <a:pt x="280183" y="269214"/>
                  </a:lnTo>
                  <a:lnTo>
                    <a:pt x="280209" y="269405"/>
                  </a:lnTo>
                  <a:lnTo>
                    <a:pt x="280224" y="269609"/>
                  </a:lnTo>
                  <a:lnTo>
                    <a:pt x="280232" y="269809"/>
                  </a:lnTo>
                  <a:lnTo>
                    <a:pt x="280270" y="270131"/>
                  </a:lnTo>
                  <a:lnTo>
                    <a:pt x="280323" y="270625"/>
                  </a:lnTo>
                  <a:lnTo>
                    <a:pt x="280277" y="270770"/>
                  </a:lnTo>
                  <a:lnTo>
                    <a:pt x="280198" y="270911"/>
                  </a:lnTo>
                  <a:lnTo>
                    <a:pt x="279748" y="271396"/>
                  </a:lnTo>
                  <a:lnTo>
                    <a:pt x="279616" y="271505"/>
                  </a:lnTo>
                  <a:lnTo>
                    <a:pt x="279477" y="271600"/>
                  </a:lnTo>
                  <a:lnTo>
                    <a:pt x="279333" y="271664"/>
                  </a:lnTo>
                  <a:lnTo>
                    <a:pt x="279114" y="271691"/>
                  </a:lnTo>
                  <a:lnTo>
                    <a:pt x="278955" y="271659"/>
                  </a:lnTo>
                  <a:lnTo>
                    <a:pt x="278695" y="271514"/>
                  </a:lnTo>
                  <a:lnTo>
                    <a:pt x="278604" y="271383"/>
                  </a:lnTo>
                  <a:lnTo>
                    <a:pt x="278517" y="271237"/>
                  </a:lnTo>
                  <a:lnTo>
                    <a:pt x="278313" y="271038"/>
                  </a:lnTo>
                  <a:lnTo>
                    <a:pt x="278185" y="271024"/>
                  </a:lnTo>
                  <a:lnTo>
                    <a:pt x="278041" y="271056"/>
                  </a:lnTo>
                  <a:lnTo>
                    <a:pt x="277739" y="271160"/>
                  </a:lnTo>
                  <a:lnTo>
                    <a:pt x="277588" y="271192"/>
                  </a:lnTo>
                  <a:lnTo>
                    <a:pt x="277430" y="271206"/>
                  </a:lnTo>
                  <a:lnTo>
                    <a:pt x="277267" y="271215"/>
                  </a:lnTo>
                  <a:lnTo>
                    <a:pt x="277105" y="271215"/>
                  </a:lnTo>
                  <a:lnTo>
                    <a:pt x="276576" y="271197"/>
                  </a:lnTo>
                  <a:lnTo>
                    <a:pt x="276372" y="271178"/>
                  </a:lnTo>
                  <a:lnTo>
                    <a:pt x="276164" y="271151"/>
                  </a:lnTo>
                  <a:lnTo>
                    <a:pt x="275756" y="271106"/>
                  </a:lnTo>
                  <a:lnTo>
                    <a:pt x="275375" y="271052"/>
                  </a:lnTo>
                  <a:lnTo>
                    <a:pt x="275186" y="271020"/>
                  </a:lnTo>
                  <a:lnTo>
                    <a:pt x="275001" y="271006"/>
                  </a:lnTo>
                  <a:lnTo>
                    <a:pt x="274812" y="271006"/>
                  </a:lnTo>
                  <a:lnTo>
                    <a:pt x="274672" y="271029"/>
                  </a:lnTo>
                  <a:lnTo>
                    <a:pt x="274533" y="271061"/>
                  </a:lnTo>
                  <a:lnTo>
                    <a:pt x="274253" y="271138"/>
                  </a:lnTo>
                  <a:lnTo>
                    <a:pt x="274114" y="271160"/>
                  </a:lnTo>
                  <a:lnTo>
                    <a:pt x="273925" y="271183"/>
                  </a:lnTo>
                  <a:lnTo>
                    <a:pt x="273732" y="271197"/>
                  </a:lnTo>
                  <a:lnTo>
                    <a:pt x="273536" y="271201"/>
                  </a:lnTo>
                  <a:lnTo>
                    <a:pt x="273347" y="271188"/>
                  </a:lnTo>
                  <a:lnTo>
                    <a:pt x="273181" y="271156"/>
                  </a:lnTo>
                  <a:lnTo>
                    <a:pt x="273003" y="271147"/>
                  </a:lnTo>
                  <a:lnTo>
                    <a:pt x="272829" y="271147"/>
                  </a:lnTo>
                  <a:lnTo>
                    <a:pt x="272656" y="271165"/>
                  </a:lnTo>
                  <a:lnTo>
                    <a:pt x="271712" y="271741"/>
                  </a:lnTo>
                  <a:lnTo>
                    <a:pt x="271613" y="271995"/>
                  </a:lnTo>
                  <a:lnTo>
                    <a:pt x="271621" y="272244"/>
                  </a:lnTo>
                  <a:lnTo>
                    <a:pt x="271534" y="272616"/>
                  </a:lnTo>
                  <a:lnTo>
                    <a:pt x="271258" y="273347"/>
                  </a:lnTo>
                  <a:lnTo>
                    <a:pt x="271470" y="274227"/>
                  </a:lnTo>
                  <a:lnTo>
                    <a:pt x="271436" y="274435"/>
                  </a:lnTo>
                  <a:lnTo>
                    <a:pt x="271217" y="275234"/>
                  </a:lnTo>
                  <a:lnTo>
                    <a:pt x="271190" y="275365"/>
                  </a:lnTo>
                  <a:lnTo>
                    <a:pt x="270896" y="275973"/>
                  </a:lnTo>
                  <a:lnTo>
                    <a:pt x="270639" y="276114"/>
                  </a:lnTo>
                  <a:lnTo>
                    <a:pt x="270480" y="276177"/>
                  </a:lnTo>
                  <a:lnTo>
                    <a:pt x="270326" y="276250"/>
                  </a:lnTo>
                  <a:lnTo>
                    <a:pt x="270174" y="276331"/>
                  </a:lnTo>
                  <a:lnTo>
                    <a:pt x="270027" y="276418"/>
                  </a:lnTo>
                  <a:lnTo>
                    <a:pt x="269804" y="276581"/>
                  </a:lnTo>
                  <a:lnTo>
                    <a:pt x="269332" y="276930"/>
                  </a:lnTo>
                  <a:lnTo>
                    <a:pt x="269162" y="276985"/>
                  </a:lnTo>
                  <a:lnTo>
                    <a:pt x="268781" y="277130"/>
                  </a:lnTo>
                  <a:lnTo>
                    <a:pt x="268585" y="277211"/>
                  </a:lnTo>
                  <a:lnTo>
                    <a:pt x="268033" y="277443"/>
                  </a:lnTo>
                  <a:lnTo>
                    <a:pt x="267761" y="277488"/>
                  </a:lnTo>
                  <a:lnTo>
                    <a:pt x="267629" y="277506"/>
                  </a:lnTo>
                  <a:lnTo>
                    <a:pt x="267497" y="277520"/>
                  </a:lnTo>
                  <a:lnTo>
                    <a:pt x="267368" y="277529"/>
                  </a:lnTo>
                  <a:lnTo>
                    <a:pt x="267006" y="277543"/>
                  </a:lnTo>
                  <a:lnTo>
                    <a:pt x="266711" y="277538"/>
                  </a:lnTo>
                  <a:lnTo>
                    <a:pt x="266258" y="277497"/>
                  </a:lnTo>
                  <a:lnTo>
                    <a:pt x="266084" y="277470"/>
                  </a:lnTo>
                  <a:lnTo>
                    <a:pt x="265914" y="277429"/>
                  </a:lnTo>
                  <a:lnTo>
                    <a:pt x="264819" y="276676"/>
                  </a:lnTo>
                  <a:lnTo>
                    <a:pt x="264691" y="276595"/>
                  </a:lnTo>
                  <a:lnTo>
                    <a:pt x="264558" y="276549"/>
                  </a:lnTo>
                  <a:lnTo>
                    <a:pt x="264321" y="276422"/>
                  </a:lnTo>
                  <a:lnTo>
                    <a:pt x="263950" y="276250"/>
                  </a:lnTo>
                  <a:lnTo>
                    <a:pt x="263724" y="276168"/>
                  </a:lnTo>
                  <a:lnTo>
                    <a:pt x="263493" y="276096"/>
                  </a:lnTo>
                  <a:lnTo>
                    <a:pt x="263244" y="276009"/>
                  </a:lnTo>
                  <a:lnTo>
                    <a:pt x="262980" y="275910"/>
                  </a:lnTo>
                  <a:lnTo>
                    <a:pt x="262844" y="275869"/>
                  </a:lnTo>
                  <a:lnTo>
                    <a:pt x="262708" y="275842"/>
                  </a:lnTo>
                  <a:lnTo>
                    <a:pt x="262493" y="275819"/>
                  </a:lnTo>
                  <a:lnTo>
                    <a:pt x="262274" y="275819"/>
                  </a:lnTo>
                  <a:lnTo>
                    <a:pt x="262051" y="275837"/>
                  </a:lnTo>
                  <a:lnTo>
                    <a:pt x="261836" y="275878"/>
                  </a:lnTo>
                  <a:lnTo>
                    <a:pt x="261205" y="276127"/>
                  </a:lnTo>
                  <a:lnTo>
                    <a:pt x="260246" y="276721"/>
                  </a:lnTo>
                  <a:lnTo>
                    <a:pt x="260181" y="276876"/>
                  </a:lnTo>
                  <a:lnTo>
                    <a:pt x="260132" y="277044"/>
                  </a:lnTo>
                  <a:lnTo>
                    <a:pt x="260095" y="277220"/>
                  </a:lnTo>
                  <a:lnTo>
                    <a:pt x="260019" y="277515"/>
                  </a:lnTo>
                  <a:lnTo>
                    <a:pt x="259989" y="277647"/>
                  </a:lnTo>
                  <a:lnTo>
                    <a:pt x="259962" y="277774"/>
                  </a:lnTo>
                  <a:lnTo>
                    <a:pt x="259924" y="278037"/>
                  </a:lnTo>
                  <a:lnTo>
                    <a:pt x="259766" y="278223"/>
                  </a:lnTo>
                  <a:lnTo>
                    <a:pt x="259558" y="278423"/>
                  </a:lnTo>
                  <a:lnTo>
                    <a:pt x="259347" y="278618"/>
                  </a:lnTo>
                  <a:lnTo>
                    <a:pt x="259120" y="278804"/>
                  </a:lnTo>
                  <a:lnTo>
                    <a:pt x="258882" y="278971"/>
                  </a:lnTo>
                  <a:lnTo>
                    <a:pt x="258637" y="279112"/>
                  </a:lnTo>
                  <a:lnTo>
                    <a:pt x="258331" y="279248"/>
                  </a:lnTo>
                  <a:lnTo>
                    <a:pt x="258078" y="279271"/>
                  </a:lnTo>
                  <a:lnTo>
                    <a:pt x="257825" y="279280"/>
                  </a:lnTo>
                  <a:lnTo>
                    <a:pt x="257515" y="279330"/>
                  </a:lnTo>
                  <a:lnTo>
                    <a:pt x="257213" y="279430"/>
                  </a:lnTo>
                  <a:lnTo>
                    <a:pt x="256952" y="279484"/>
                  </a:lnTo>
                  <a:lnTo>
                    <a:pt x="256775" y="279511"/>
                  </a:lnTo>
                  <a:lnTo>
                    <a:pt x="256510" y="279538"/>
                  </a:lnTo>
                  <a:lnTo>
                    <a:pt x="256333" y="279547"/>
                  </a:lnTo>
                  <a:lnTo>
                    <a:pt x="256140" y="279552"/>
                  </a:lnTo>
                  <a:lnTo>
                    <a:pt x="255729" y="279529"/>
                  </a:lnTo>
                  <a:lnTo>
                    <a:pt x="255479" y="279502"/>
                  </a:lnTo>
                  <a:lnTo>
                    <a:pt x="255155" y="279448"/>
                  </a:lnTo>
                  <a:lnTo>
                    <a:pt x="254924" y="279393"/>
                  </a:lnTo>
                  <a:lnTo>
                    <a:pt x="254758" y="279366"/>
                  </a:lnTo>
                  <a:lnTo>
                    <a:pt x="254581" y="279357"/>
                  </a:lnTo>
                  <a:lnTo>
                    <a:pt x="254282" y="279307"/>
                  </a:lnTo>
                  <a:lnTo>
                    <a:pt x="253806" y="279171"/>
                  </a:lnTo>
                  <a:lnTo>
                    <a:pt x="253666" y="279166"/>
                  </a:lnTo>
                  <a:lnTo>
                    <a:pt x="253244" y="279225"/>
                  </a:lnTo>
                  <a:lnTo>
                    <a:pt x="253104" y="279225"/>
                  </a:lnTo>
                  <a:lnTo>
                    <a:pt x="252564" y="279094"/>
                  </a:lnTo>
                  <a:lnTo>
                    <a:pt x="251744" y="278967"/>
                  </a:lnTo>
                  <a:lnTo>
                    <a:pt x="251612" y="278899"/>
                  </a:lnTo>
                  <a:lnTo>
                    <a:pt x="251495" y="278763"/>
                  </a:lnTo>
                  <a:lnTo>
                    <a:pt x="251382" y="278590"/>
                  </a:lnTo>
                  <a:lnTo>
                    <a:pt x="251268" y="278409"/>
                  </a:lnTo>
                  <a:lnTo>
                    <a:pt x="251144" y="278255"/>
                  </a:lnTo>
                  <a:lnTo>
                    <a:pt x="250630" y="277815"/>
                  </a:lnTo>
                  <a:lnTo>
                    <a:pt x="250498" y="277760"/>
                  </a:lnTo>
                  <a:lnTo>
                    <a:pt x="250358" y="277719"/>
                  </a:lnTo>
                  <a:lnTo>
                    <a:pt x="250215" y="277692"/>
                  </a:lnTo>
                  <a:lnTo>
                    <a:pt x="250079" y="277683"/>
                  </a:lnTo>
                  <a:lnTo>
                    <a:pt x="249829" y="277597"/>
                  </a:lnTo>
                  <a:lnTo>
                    <a:pt x="249210" y="277347"/>
                  </a:lnTo>
                  <a:lnTo>
                    <a:pt x="248991" y="277220"/>
                  </a:lnTo>
                  <a:lnTo>
                    <a:pt x="248783" y="277080"/>
                  </a:lnTo>
                  <a:lnTo>
                    <a:pt x="248583" y="276935"/>
                  </a:lnTo>
                  <a:lnTo>
                    <a:pt x="248413" y="276699"/>
                  </a:lnTo>
                  <a:lnTo>
                    <a:pt x="248066" y="276236"/>
                  </a:lnTo>
                  <a:lnTo>
                    <a:pt x="247884" y="276009"/>
                  </a:lnTo>
                  <a:lnTo>
                    <a:pt x="247518" y="275569"/>
                  </a:lnTo>
                  <a:lnTo>
                    <a:pt x="247333" y="275356"/>
                  </a:lnTo>
                  <a:lnTo>
                    <a:pt x="247148" y="275148"/>
                  </a:lnTo>
                  <a:lnTo>
                    <a:pt x="246951" y="274943"/>
                  </a:lnTo>
                  <a:lnTo>
                    <a:pt x="246755" y="274744"/>
                  </a:lnTo>
                  <a:lnTo>
                    <a:pt x="246585" y="274608"/>
                  </a:lnTo>
                  <a:lnTo>
                    <a:pt x="246400" y="274485"/>
                  </a:lnTo>
                  <a:lnTo>
                    <a:pt x="246200" y="274372"/>
                  </a:lnTo>
                  <a:lnTo>
                    <a:pt x="246003" y="274272"/>
                  </a:lnTo>
                  <a:lnTo>
                    <a:pt x="244731" y="274195"/>
                  </a:lnTo>
                  <a:lnTo>
                    <a:pt x="244493" y="274268"/>
                  </a:lnTo>
                  <a:lnTo>
                    <a:pt x="244240" y="274313"/>
                  </a:lnTo>
                  <a:lnTo>
                    <a:pt x="243983" y="274331"/>
                  </a:lnTo>
                  <a:lnTo>
                    <a:pt x="243722" y="274327"/>
                  </a:lnTo>
                  <a:lnTo>
                    <a:pt x="243481" y="274290"/>
                  </a:lnTo>
                  <a:lnTo>
                    <a:pt x="243277" y="274222"/>
                  </a:lnTo>
                  <a:lnTo>
                    <a:pt x="243084" y="274127"/>
                  </a:lnTo>
                  <a:lnTo>
                    <a:pt x="242699" y="273900"/>
                  </a:lnTo>
                  <a:lnTo>
                    <a:pt x="242499" y="273805"/>
                  </a:lnTo>
                  <a:lnTo>
                    <a:pt x="242208" y="273705"/>
                  </a:lnTo>
                  <a:lnTo>
                    <a:pt x="241910" y="273628"/>
                  </a:lnTo>
                  <a:lnTo>
                    <a:pt x="241607" y="273555"/>
                  </a:lnTo>
                  <a:lnTo>
                    <a:pt x="241302" y="273496"/>
                  </a:lnTo>
                  <a:lnTo>
                    <a:pt x="240765" y="273383"/>
                  </a:lnTo>
                  <a:lnTo>
                    <a:pt x="240305" y="273292"/>
                  </a:lnTo>
                  <a:lnTo>
                    <a:pt x="239840" y="273206"/>
                  </a:lnTo>
                  <a:lnTo>
                    <a:pt x="239187" y="273106"/>
                  </a:lnTo>
                  <a:lnTo>
                    <a:pt x="238858" y="273061"/>
                  </a:lnTo>
                  <a:lnTo>
                    <a:pt x="238537" y="272997"/>
                  </a:lnTo>
                  <a:lnTo>
                    <a:pt x="238220" y="272920"/>
                  </a:lnTo>
                  <a:lnTo>
                    <a:pt x="237865" y="272793"/>
                  </a:lnTo>
                  <a:lnTo>
                    <a:pt x="237517" y="272639"/>
                  </a:lnTo>
                  <a:lnTo>
                    <a:pt x="237174" y="272471"/>
                  </a:lnTo>
                  <a:lnTo>
                    <a:pt x="236834" y="272299"/>
                  </a:lnTo>
                  <a:lnTo>
                    <a:pt x="236188" y="271986"/>
                  </a:lnTo>
                  <a:lnTo>
                    <a:pt x="235886" y="271832"/>
                  </a:lnTo>
                  <a:lnTo>
                    <a:pt x="235580" y="271682"/>
                  </a:lnTo>
                  <a:lnTo>
                    <a:pt x="235274" y="271537"/>
                  </a:lnTo>
                  <a:lnTo>
                    <a:pt x="234964" y="271405"/>
                  </a:lnTo>
                  <a:lnTo>
                    <a:pt x="234613" y="271283"/>
                  </a:lnTo>
                  <a:lnTo>
                    <a:pt x="234254" y="271178"/>
                  </a:lnTo>
                  <a:lnTo>
                    <a:pt x="233533" y="270988"/>
                  </a:lnTo>
                  <a:lnTo>
                    <a:pt x="233174" y="270879"/>
                  </a:lnTo>
                  <a:lnTo>
                    <a:pt x="232804" y="270761"/>
                  </a:lnTo>
                  <a:lnTo>
                    <a:pt x="232249" y="270575"/>
                  </a:lnTo>
                  <a:lnTo>
                    <a:pt x="231890" y="270466"/>
                  </a:lnTo>
                  <a:lnTo>
                    <a:pt x="231520" y="270371"/>
                  </a:lnTo>
                  <a:lnTo>
                    <a:pt x="231146" y="270294"/>
                  </a:lnTo>
                  <a:lnTo>
                    <a:pt x="230772" y="270235"/>
                  </a:lnTo>
                  <a:lnTo>
                    <a:pt x="230168" y="270172"/>
                  </a:lnTo>
                  <a:lnTo>
                    <a:pt x="229934" y="270153"/>
                  </a:lnTo>
                  <a:lnTo>
                    <a:pt x="229700" y="270144"/>
                  </a:lnTo>
                  <a:lnTo>
                    <a:pt x="229469" y="270149"/>
                  </a:lnTo>
                  <a:lnTo>
                    <a:pt x="229239" y="270172"/>
                  </a:lnTo>
                  <a:lnTo>
                    <a:pt x="228990" y="270221"/>
                  </a:lnTo>
                  <a:lnTo>
                    <a:pt x="228744" y="270289"/>
                  </a:lnTo>
                  <a:lnTo>
                    <a:pt x="228499" y="270376"/>
                  </a:lnTo>
                  <a:lnTo>
                    <a:pt x="228264" y="270480"/>
                  </a:lnTo>
                  <a:lnTo>
                    <a:pt x="228042" y="270602"/>
                  </a:lnTo>
                  <a:lnTo>
                    <a:pt x="228268" y="270698"/>
                  </a:lnTo>
                  <a:lnTo>
                    <a:pt x="228729" y="270879"/>
                  </a:lnTo>
                  <a:lnTo>
                    <a:pt x="229197" y="271047"/>
                  </a:lnTo>
                  <a:lnTo>
                    <a:pt x="229465" y="271133"/>
                  </a:lnTo>
                  <a:lnTo>
                    <a:pt x="230285" y="271360"/>
                  </a:lnTo>
                  <a:lnTo>
                    <a:pt x="230553" y="271451"/>
                  </a:lnTo>
                  <a:lnTo>
                    <a:pt x="230833" y="271550"/>
                  </a:lnTo>
                  <a:lnTo>
                    <a:pt x="231112" y="271659"/>
                  </a:lnTo>
                  <a:lnTo>
                    <a:pt x="231391" y="271777"/>
                  </a:lnTo>
                  <a:lnTo>
                    <a:pt x="231830" y="271977"/>
                  </a:lnTo>
                  <a:lnTo>
                    <a:pt x="232660" y="272517"/>
                  </a:lnTo>
                  <a:lnTo>
                    <a:pt x="233208" y="272889"/>
                  </a:lnTo>
                  <a:lnTo>
                    <a:pt x="233397" y="273029"/>
                  </a:lnTo>
                  <a:lnTo>
                    <a:pt x="233771" y="273320"/>
                  </a:lnTo>
                  <a:lnTo>
                    <a:pt x="233963" y="273451"/>
                  </a:lnTo>
                  <a:lnTo>
                    <a:pt x="234164" y="273564"/>
                  </a:lnTo>
                  <a:lnTo>
                    <a:pt x="234318" y="273633"/>
                  </a:lnTo>
                  <a:lnTo>
                    <a:pt x="234481" y="273687"/>
                  </a:lnTo>
                  <a:lnTo>
                    <a:pt x="234643" y="273732"/>
                  </a:lnTo>
                  <a:lnTo>
                    <a:pt x="234806" y="273787"/>
                  </a:lnTo>
                  <a:lnTo>
                    <a:pt x="234960" y="273855"/>
                  </a:lnTo>
                  <a:lnTo>
                    <a:pt x="235168" y="273977"/>
                  </a:lnTo>
                  <a:lnTo>
                    <a:pt x="235361" y="274127"/>
                  </a:lnTo>
                  <a:lnTo>
                    <a:pt x="235738" y="274440"/>
                  </a:lnTo>
                  <a:lnTo>
                    <a:pt x="236278" y="274844"/>
                  </a:lnTo>
                  <a:lnTo>
                    <a:pt x="236456" y="274966"/>
                  </a:lnTo>
                  <a:lnTo>
                    <a:pt x="236637" y="275061"/>
                  </a:lnTo>
                  <a:lnTo>
                    <a:pt x="236819" y="275111"/>
                  </a:lnTo>
                  <a:lnTo>
                    <a:pt x="236962" y="275107"/>
                  </a:lnTo>
                  <a:lnTo>
                    <a:pt x="237253" y="275020"/>
                  </a:lnTo>
                  <a:lnTo>
                    <a:pt x="237396" y="274984"/>
                  </a:lnTo>
                  <a:lnTo>
                    <a:pt x="237532" y="274980"/>
                  </a:lnTo>
                  <a:lnTo>
                    <a:pt x="237687" y="275020"/>
                  </a:lnTo>
                  <a:lnTo>
                    <a:pt x="237835" y="275093"/>
                  </a:lnTo>
                  <a:lnTo>
                    <a:pt x="237982" y="275188"/>
                  </a:lnTo>
                  <a:lnTo>
                    <a:pt x="238257" y="275392"/>
                  </a:lnTo>
                  <a:lnTo>
                    <a:pt x="238397" y="275506"/>
                  </a:lnTo>
                  <a:lnTo>
                    <a:pt x="238537" y="275628"/>
                  </a:lnTo>
                  <a:lnTo>
                    <a:pt x="238669" y="275755"/>
                  </a:lnTo>
                  <a:lnTo>
                    <a:pt x="238790" y="275887"/>
                  </a:lnTo>
                  <a:lnTo>
                    <a:pt x="238903" y="276027"/>
                  </a:lnTo>
                  <a:lnTo>
                    <a:pt x="239001" y="276182"/>
                  </a:lnTo>
                  <a:lnTo>
                    <a:pt x="239088" y="276345"/>
                  </a:lnTo>
                  <a:lnTo>
                    <a:pt x="239243" y="276681"/>
                  </a:lnTo>
                  <a:lnTo>
                    <a:pt x="239330" y="276844"/>
                  </a:lnTo>
                  <a:lnTo>
                    <a:pt x="239451" y="277048"/>
                  </a:lnTo>
                  <a:lnTo>
                    <a:pt x="239579" y="277257"/>
                  </a:lnTo>
                  <a:lnTo>
                    <a:pt x="239715" y="277456"/>
                  </a:lnTo>
                  <a:lnTo>
                    <a:pt x="239855" y="277651"/>
                  </a:lnTo>
                  <a:lnTo>
                    <a:pt x="240100" y="277955"/>
                  </a:lnTo>
                  <a:lnTo>
                    <a:pt x="240297" y="278173"/>
                  </a:lnTo>
                  <a:lnTo>
                    <a:pt x="240505" y="278382"/>
                  </a:lnTo>
                  <a:lnTo>
                    <a:pt x="240758" y="278572"/>
                  </a:lnTo>
                  <a:lnTo>
                    <a:pt x="241030" y="278740"/>
                  </a:lnTo>
                  <a:lnTo>
                    <a:pt x="241596" y="279058"/>
                  </a:lnTo>
                  <a:lnTo>
                    <a:pt x="241872" y="279225"/>
                  </a:lnTo>
                  <a:lnTo>
                    <a:pt x="242079" y="279366"/>
                  </a:lnTo>
                  <a:lnTo>
                    <a:pt x="242291" y="279502"/>
                  </a:lnTo>
                  <a:lnTo>
                    <a:pt x="242495" y="279647"/>
                  </a:lnTo>
                  <a:lnTo>
                    <a:pt x="242695" y="279797"/>
                  </a:lnTo>
                  <a:lnTo>
                    <a:pt x="242884" y="279960"/>
                  </a:lnTo>
                  <a:lnTo>
                    <a:pt x="243145" y="280228"/>
                  </a:lnTo>
                  <a:lnTo>
                    <a:pt x="243390" y="280514"/>
                  </a:lnTo>
                  <a:lnTo>
                    <a:pt x="243617" y="280822"/>
                  </a:lnTo>
                  <a:lnTo>
                    <a:pt x="243817" y="281144"/>
                  </a:lnTo>
                  <a:lnTo>
                    <a:pt x="243987" y="281471"/>
                  </a:lnTo>
                  <a:lnTo>
                    <a:pt x="244130" y="281797"/>
                  </a:lnTo>
                  <a:lnTo>
                    <a:pt x="244198" y="281961"/>
                  </a:lnTo>
                  <a:lnTo>
                    <a:pt x="244247" y="282128"/>
                  </a:lnTo>
                  <a:lnTo>
                    <a:pt x="244278" y="282301"/>
                  </a:lnTo>
                  <a:lnTo>
                    <a:pt x="244274" y="282582"/>
                  </a:lnTo>
                  <a:lnTo>
                    <a:pt x="244210" y="282872"/>
                  </a:lnTo>
                  <a:lnTo>
                    <a:pt x="244104" y="283167"/>
                  </a:lnTo>
                  <a:lnTo>
                    <a:pt x="243975" y="283458"/>
                  </a:lnTo>
                  <a:lnTo>
                    <a:pt x="243847" y="283734"/>
                  </a:lnTo>
                  <a:lnTo>
                    <a:pt x="243715" y="283966"/>
                  </a:lnTo>
                  <a:lnTo>
                    <a:pt x="243564" y="284188"/>
                  </a:lnTo>
                  <a:lnTo>
                    <a:pt x="243341" y="284492"/>
                  </a:lnTo>
                  <a:lnTo>
                    <a:pt x="243292" y="284669"/>
                  </a:lnTo>
                  <a:lnTo>
                    <a:pt x="243179" y="284841"/>
                  </a:lnTo>
                  <a:lnTo>
                    <a:pt x="243024" y="285013"/>
                  </a:lnTo>
                  <a:lnTo>
                    <a:pt x="242854" y="285177"/>
                  </a:lnTo>
                  <a:lnTo>
                    <a:pt x="242548" y="285494"/>
                  </a:lnTo>
                  <a:lnTo>
                    <a:pt x="242393" y="285649"/>
                  </a:lnTo>
                  <a:lnTo>
                    <a:pt x="242231" y="285794"/>
                  </a:lnTo>
                  <a:lnTo>
                    <a:pt x="242064" y="285934"/>
                  </a:lnTo>
                  <a:lnTo>
                    <a:pt x="241894" y="286070"/>
                  </a:lnTo>
                  <a:lnTo>
                    <a:pt x="242219" y="286084"/>
                  </a:lnTo>
                  <a:lnTo>
                    <a:pt x="242555" y="286147"/>
                  </a:lnTo>
                  <a:lnTo>
                    <a:pt x="242888" y="286256"/>
                  </a:lnTo>
                  <a:lnTo>
                    <a:pt x="243201" y="286406"/>
                  </a:lnTo>
                  <a:lnTo>
                    <a:pt x="243681" y="286601"/>
                  </a:lnTo>
                  <a:lnTo>
                    <a:pt x="244123" y="286551"/>
                  </a:lnTo>
                  <a:lnTo>
                    <a:pt x="244308" y="286560"/>
                  </a:lnTo>
                  <a:lnTo>
                    <a:pt x="244584" y="286542"/>
                  </a:lnTo>
                  <a:lnTo>
                    <a:pt x="245252" y="286538"/>
                  </a:lnTo>
                  <a:lnTo>
                    <a:pt x="245445" y="286610"/>
                  </a:lnTo>
                  <a:lnTo>
                    <a:pt x="246064" y="286851"/>
                  </a:lnTo>
                  <a:lnTo>
                    <a:pt x="246321" y="286864"/>
                  </a:lnTo>
                  <a:lnTo>
                    <a:pt x="246521" y="286900"/>
                  </a:lnTo>
                  <a:lnTo>
                    <a:pt x="246902" y="286982"/>
                  </a:lnTo>
                  <a:lnTo>
                    <a:pt x="247333" y="287073"/>
                  </a:lnTo>
                  <a:lnTo>
                    <a:pt x="247745" y="287195"/>
                  </a:lnTo>
                  <a:lnTo>
                    <a:pt x="247911" y="287268"/>
                  </a:lnTo>
                  <a:lnTo>
                    <a:pt x="248073" y="287345"/>
                  </a:lnTo>
                  <a:lnTo>
                    <a:pt x="248538" y="287595"/>
                  </a:lnTo>
                  <a:lnTo>
                    <a:pt x="248678" y="287649"/>
                  </a:lnTo>
                  <a:lnTo>
                    <a:pt x="248821" y="287699"/>
                  </a:lnTo>
                  <a:lnTo>
                    <a:pt x="248965" y="287740"/>
                  </a:lnTo>
                  <a:lnTo>
                    <a:pt x="249112" y="287776"/>
                  </a:lnTo>
                  <a:lnTo>
                    <a:pt x="249259" y="287803"/>
                  </a:lnTo>
                  <a:lnTo>
                    <a:pt x="249437" y="287830"/>
                  </a:lnTo>
                  <a:lnTo>
                    <a:pt x="249701" y="287844"/>
                  </a:lnTo>
                  <a:lnTo>
                    <a:pt x="250011" y="288121"/>
                  </a:lnTo>
                  <a:lnTo>
                    <a:pt x="250347" y="288438"/>
                  </a:lnTo>
                  <a:lnTo>
                    <a:pt x="250509" y="288597"/>
                  </a:lnTo>
                  <a:lnTo>
                    <a:pt x="250713" y="288815"/>
                  </a:lnTo>
                  <a:lnTo>
                    <a:pt x="250857" y="288960"/>
                  </a:lnTo>
                  <a:lnTo>
                    <a:pt x="251125" y="289196"/>
                  </a:lnTo>
                  <a:lnTo>
                    <a:pt x="251280" y="289345"/>
                  </a:lnTo>
                  <a:lnTo>
                    <a:pt x="251812" y="289736"/>
                  </a:lnTo>
                  <a:lnTo>
                    <a:pt x="252186" y="289790"/>
                  </a:lnTo>
                  <a:lnTo>
                    <a:pt x="252734" y="289858"/>
                  </a:lnTo>
                  <a:lnTo>
                    <a:pt x="253315" y="290321"/>
                  </a:lnTo>
                  <a:lnTo>
                    <a:pt x="253444" y="290475"/>
                  </a:lnTo>
                  <a:lnTo>
                    <a:pt x="253727" y="290901"/>
                  </a:lnTo>
                  <a:lnTo>
                    <a:pt x="253848" y="291056"/>
                  </a:lnTo>
                  <a:lnTo>
                    <a:pt x="254089" y="291428"/>
                  </a:lnTo>
                  <a:lnTo>
                    <a:pt x="254229" y="291691"/>
                  </a:lnTo>
                  <a:lnTo>
                    <a:pt x="254294" y="291827"/>
                  </a:lnTo>
                  <a:lnTo>
                    <a:pt x="254350" y="291963"/>
                  </a:lnTo>
                  <a:lnTo>
                    <a:pt x="254407" y="292453"/>
                  </a:lnTo>
                  <a:lnTo>
                    <a:pt x="254388" y="292816"/>
                  </a:lnTo>
                  <a:lnTo>
                    <a:pt x="254358" y="293065"/>
                  </a:lnTo>
                  <a:lnTo>
                    <a:pt x="254426" y="293464"/>
                  </a:lnTo>
                  <a:lnTo>
                    <a:pt x="254543" y="293696"/>
                  </a:lnTo>
                  <a:lnTo>
                    <a:pt x="254716" y="294063"/>
                  </a:lnTo>
                  <a:lnTo>
                    <a:pt x="254864" y="294263"/>
                  </a:lnTo>
                  <a:lnTo>
                    <a:pt x="255109" y="294544"/>
                  </a:lnTo>
                  <a:lnTo>
                    <a:pt x="255525" y="295038"/>
                  </a:lnTo>
                  <a:lnTo>
                    <a:pt x="256019" y="295510"/>
                  </a:lnTo>
                  <a:lnTo>
                    <a:pt x="256310" y="295565"/>
                  </a:lnTo>
                  <a:lnTo>
                    <a:pt x="256805" y="295828"/>
                  </a:lnTo>
                  <a:lnTo>
                    <a:pt x="257171" y="296064"/>
                  </a:lnTo>
                  <a:lnTo>
                    <a:pt x="258331" y="296495"/>
                  </a:lnTo>
                  <a:lnTo>
                    <a:pt x="258569" y="296349"/>
                  </a:lnTo>
                  <a:lnTo>
                    <a:pt x="258795" y="296299"/>
                  </a:lnTo>
                  <a:lnTo>
                    <a:pt x="259063" y="296286"/>
                  </a:lnTo>
                  <a:lnTo>
                    <a:pt x="259577" y="296136"/>
                  </a:lnTo>
                  <a:lnTo>
                    <a:pt x="259664" y="295878"/>
                  </a:lnTo>
                  <a:lnTo>
                    <a:pt x="259766" y="295714"/>
                  </a:lnTo>
                  <a:lnTo>
                    <a:pt x="259883" y="295556"/>
                  </a:lnTo>
                  <a:lnTo>
                    <a:pt x="260011" y="295406"/>
                  </a:lnTo>
                  <a:lnTo>
                    <a:pt x="260155" y="295270"/>
                  </a:lnTo>
                  <a:lnTo>
                    <a:pt x="260929" y="295156"/>
                  </a:lnTo>
                  <a:lnTo>
                    <a:pt x="261212" y="294816"/>
                  </a:lnTo>
                  <a:lnTo>
                    <a:pt x="261420" y="294526"/>
                  </a:lnTo>
                  <a:lnTo>
                    <a:pt x="261541" y="294394"/>
                  </a:lnTo>
                  <a:lnTo>
                    <a:pt x="261677" y="294272"/>
                  </a:lnTo>
                  <a:lnTo>
                    <a:pt x="261956" y="294040"/>
                  </a:lnTo>
                  <a:lnTo>
                    <a:pt x="262089" y="293918"/>
                  </a:lnTo>
                  <a:lnTo>
                    <a:pt x="262508" y="293473"/>
                  </a:lnTo>
                  <a:lnTo>
                    <a:pt x="262617" y="293337"/>
                  </a:lnTo>
                  <a:lnTo>
                    <a:pt x="262972" y="292970"/>
                  </a:lnTo>
                  <a:lnTo>
                    <a:pt x="263120" y="292856"/>
                  </a:lnTo>
                  <a:lnTo>
                    <a:pt x="263278" y="292757"/>
                  </a:lnTo>
                  <a:lnTo>
                    <a:pt x="263611" y="292580"/>
                  </a:lnTo>
                  <a:lnTo>
                    <a:pt x="263777" y="292498"/>
                  </a:lnTo>
                  <a:lnTo>
                    <a:pt x="263909" y="292444"/>
                  </a:lnTo>
                  <a:lnTo>
                    <a:pt x="264181" y="292344"/>
                  </a:lnTo>
                  <a:lnTo>
                    <a:pt x="264547" y="292181"/>
                  </a:lnTo>
                  <a:lnTo>
                    <a:pt x="264951" y="291967"/>
                  </a:lnTo>
                  <a:lnTo>
                    <a:pt x="265091" y="291949"/>
                  </a:lnTo>
                  <a:lnTo>
                    <a:pt x="265231" y="291954"/>
                  </a:lnTo>
                  <a:lnTo>
                    <a:pt x="265378" y="291967"/>
                  </a:lnTo>
                  <a:lnTo>
                    <a:pt x="265522" y="291972"/>
                  </a:lnTo>
                  <a:lnTo>
                    <a:pt x="265661" y="291958"/>
                  </a:lnTo>
                  <a:lnTo>
                    <a:pt x="265865" y="291881"/>
                  </a:lnTo>
                  <a:lnTo>
                    <a:pt x="266167" y="291736"/>
                  </a:lnTo>
                  <a:lnTo>
                    <a:pt x="266322" y="291686"/>
                  </a:lnTo>
                  <a:lnTo>
                    <a:pt x="266485" y="291641"/>
                  </a:lnTo>
                  <a:lnTo>
                    <a:pt x="266809" y="291559"/>
                  </a:lnTo>
                  <a:lnTo>
                    <a:pt x="266968" y="291523"/>
                  </a:lnTo>
                  <a:lnTo>
                    <a:pt x="267138" y="291477"/>
                  </a:lnTo>
                  <a:lnTo>
                    <a:pt x="267478" y="291396"/>
                  </a:lnTo>
                  <a:lnTo>
                    <a:pt x="267818" y="291328"/>
                  </a:lnTo>
                  <a:lnTo>
                    <a:pt x="268120" y="291296"/>
                  </a:lnTo>
                  <a:lnTo>
                    <a:pt x="268422" y="291273"/>
                  </a:lnTo>
                  <a:lnTo>
                    <a:pt x="268573" y="291251"/>
                  </a:lnTo>
                  <a:lnTo>
                    <a:pt x="269128" y="291133"/>
                  </a:lnTo>
                  <a:lnTo>
                    <a:pt x="269378" y="291137"/>
                  </a:lnTo>
                  <a:lnTo>
                    <a:pt x="269759" y="291160"/>
                  </a:lnTo>
                  <a:lnTo>
                    <a:pt x="270035" y="291183"/>
                  </a:lnTo>
                  <a:lnTo>
                    <a:pt x="270707" y="291251"/>
                  </a:lnTo>
                  <a:lnTo>
                    <a:pt x="270971" y="291269"/>
                  </a:lnTo>
                  <a:lnTo>
                    <a:pt x="271353" y="291269"/>
                  </a:lnTo>
                  <a:lnTo>
                    <a:pt x="271610" y="291255"/>
                  </a:lnTo>
                  <a:lnTo>
                    <a:pt x="271904" y="291301"/>
                  </a:lnTo>
                  <a:lnTo>
                    <a:pt x="272104" y="291341"/>
                  </a:lnTo>
                  <a:lnTo>
                    <a:pt x="272301" y="291387"/>
                  </a:lnTo>
                  <a:lnTo>
                    <a:pt x="272727" y="291509"/>
                  </a:lnTo>
                  <a:lnTo>
                    <a:pt x="272939" y="291582"/>
                  </a:lnTo>
                  <a:lnTo>
                    <a:pt x="273143" y="291668"/>
                  </a:lnTo>
                  <a:lnTo>
                    <a:pt x="273853" y="292140"/>
                  </a:lnTo>
                  <a:lnTo>
                    <a:pt x="273974" y="292312"/>
                  </a:lnTo>
                  <a:lnTo>
                    <a:pt x="274068" y="292516"/>
                  </a:lnTo>
                  <a:lnTo>
                    <a:pt x="274140" y="292739"/>
                  </a:lnTo>
                  <a:lnTo>
                    <a:pt x="274193" y="292970"/>
                  </a:lnTo>
                  <a:lnTo>
                    <a:pt x="274238" y="293192"/>
                  </a:lnTo>
                  <a:lnTo>
                    <a:pt x="274265" y="293401"/>
                  </a:lnTo>
                  <a:lnTo>
                    <a:pt x="274280" y="293610"/>
                  </a:lnTo>
                  <a:lnTo>
                    <a:pt x="274284" y="293823"/>
                  </a:lnTo>
                  <a:lnTo>
                    <a:pt x="274276" y="294031"/>
                  </a:lnTo>
                  <a:lnTo>
                    <a:pt x="274261" y="294240"/>
                  </a:lnTo>
                  <a:lnTo>
                    <a:pt x="274223" y="294494"/>
                  </a:lnTo>
                  <a:lnTo>
                    <a:pt x="274170" y="294744"/>
                  </a:lnTo>
                  <a:lnTo>
                    <a:pt x="274106" y="294993"/>
                  </a:lnTo>
                  <a:lnTo>
                    <a:pt x="274034" y="295243"/>
                  </a:lnTo>
                  <a:lnTo>
                    <a:pt x="273959" y="295487"/>
                  </a:lnTo>
                  <a:lnTo>
                    <a:pt x="273902" y="295655"/>
                  </a:lnTo>
                  <a:lnTo>
                    <a:pt x="273770" y="295991"/>
                  </a:lnTo>
                  <a:lnTo>
                    <a:pt x="273710" y="296159"/>
                  </a:lnTo>
                  <a:lnTo>
                    <a:pt x="273573" y="296930"/>
                  </a:lnTo>
                  <a:lnTo>
                    <a:pt x="273513" y="297093"/>
                  </a:lnTo>
                  <a:lnTo>
                    <a:pt x="273441" y="297257"/>
                  </a:lnTo>
                  <a:lnTo>
                    <a:pt x="273354" y="297411"/>
                  </a:lnTo>
                  <a:lnTo>
                    <a:pt x="273271" y="297570"/>
                  </a:lnTo>
                  <a:lnTo>
                    <a:pt x="273200" y="297728"/>
                  </a:lnTo>
                  <a:lnTo>
                    <a:pt x="273124" y="297928"/>
                  </a:lnTo>
                  <a:lnTo>
                    <a:pt x="273060" y="298128"/>
                  </a:lnTo>
                  <a:lnTo>
                    <a:pt x="272999" y="298332"/>
                  </a:lnTo>
                  <a:lnTo>
                    <a:pt x="272724" y="299121"/>
                  </a:lnTo>
                  <a:lnTo>
                    <a:pt x="272648" y="299312"/>
                  </a:lnTo>
                  <a:lnTo>
                    <a:pt x="272558" y="299493"/>
                  </a:lnTo>
                  <a:lnTo>
                    <a:pt x="272444" y="299652"/>
                  </a:lnTo>
                  <a:lnTo>
                    <a:pt x="272316" y="299779"/>
                  </a:lnTo>
                  <a:lnTo>
                    <a:pt x="272169" y="299892"/>
                  </a:lnTo>
                  <a:lnTo>
                    <a:pt x="272010" y="299997"/>
                  </a:lnTo>
                  <a:lnTo>
                    <a:pt x="271844" y="300083"/>
                  </a:lnTo>
                  <a:lnTo>
                    <a:pt x="271674" y="300164"/>
                  </a:lnTo>
                  <a:lnTo>
                    <a:pt x="271421" y="300264"/>
                  </a:lnTo>
                  <a:lnTo>
                    <a:pt x="271292" y="300305"/>
                  </a:lnTo>
                  <a:lnTo>
                    <a:pt x="271160" y="300337"/>
                  </a:lnTo>
                  <a:lnTo>
                    <a:pt x="271028" y="300355"/>
                  </a:lnTo>
                  <a:lnTo>
                    <a:pt x="270885" y="300355"/>
                  </a:lnTo>
                  <a:lnTo>
                    <a:pt x="270741" y="300346"/>
                  </a:lnTo>
                  <a:lnTo>
                    <a:pt x="270420" y="300355"/>
                  </a:lnTo>
                  <a:lnTo>
                    <a:pt x="270299" y="300486"/>
                  </a:lnTo>
                  <a:lnTo>
                    <a:pt x="270110" y="300609"/>
                  </a:lnTo>
                  <a:lnTo>
                    <a:pt x="269895" y="300700"/>
                  </a:lnTo>
                  <a:lnTo>
                    <a:pt x="269680" y="300750"/>
                  </a:lnTo>
                  <a:lnTo>
                    <a:pt x="268977" y="300341"/>
                  </a:lnTo>
                  <a:lnTo>
                    <a:pt x="268834" y="300300"/>
                  </a:lnTo>
                  <a:lnTo>
                    <a:pt x="268679" y="300282"/>
                  </a:lnTo>
                  <a:lnTo>
                    <a:pt x="268520" y="300278"/>
                  </a:lnTo>
                  <a:lnTo>
                    <a:pt x="268203" y="300282"/>
                  </a:lnTo>
                  <a:lnTo>
                    <a:pt x="267822" y="300305"/>
                  </a:lnTo>
                  <a:lnTo>
                    <a:pt x="267444" y="300368"/>
                  </a:lnTo>
                  <a:lnTo>
                    <a:pt x="267063" y="300446"/>
                  </a:lnTo>
                  <a:lnTo>
                    <a:pt x="266828" y="300486"/>
                  </a:lnTo>
                  <a:lnTo>
                    <a:pt x="266651" y="300541"/>
                  </a:lnTo>
                  <a:lnTo>
                    <a:pt x="266265" y="300604"/>
                  </a:lnTo>
                  <a:lnTo>
                    <a:pt x="266050" y="300609"/>
                  </a:lnTo>
                  <a:lnTo>
                    <a:pt x="265763" y="300595"/>
                  </a:lnTo>
                  <a:lnTo>
                    <a:pt x="265631" y="300582"/>
                  </a:lnTo>
                  <a:lnTo>
                    <a:pt x="265423" y="300595"/>
                  </a:lnTo>
                  <a:lnTo>
                    <a:pt x="265189" y="300682"/>
                  </a:lnTo>
                  <a:lnTo>
                    <a:pt x="264751" y="300577"/>
                  </a:lnTo>
                  <a:lnTo>
                    <a:pt x="264181" y="300550"/>
                  </a:lnTo>
                  <a:lnTo>
                    <a:pt x="264177" y="300700"/>
                  </a:lnTo>
                  <a:lnTo>
                    <a:pt x="264056" y="301035"/>
                  </a:lnTo>
                  <a:lnTo>
                    <a:pt x="263894" y="301035"/>
                  </a:lnTo>
                  <a:lnTo>
                    <a:pt x="263233" y="300995"/>
                  </a:lnTo>
                  <a:lnTo>
                    <a:pt x="263097" y="300913"/>
                  </a:lnTo>
                  <a:lnTo>
                    <a:pt x="262153" y="300840"/>
                  </a:lnTo>
                  <a:lnTo>
                    <a:pt x="261363" y="300514"/>
                  </a:lnTo>
                  <a:lnTo>
                    <a:pt x="261118" y="300808"/>
                  </a:lnTo>
                  <a:lnTo>
                    <a:pt x="260953" y="300879"/>
                  </a:lnTo>
                  <a:lnTo>
                    <a:pt x="260997" y="301876"/>
                  </a:lnTo>
                  <a:lnTo>
                    <a:pt x="260224" y="301872"/>
                  </a:lnTo>
                  <a:lnTo>
                    <a:pt x="260227" y="301254"/>
                  </a:lnTo>
                  <a:lnTo>
                    <a:pt x="260361" y="301254"/>
                  </a:lnTo>
                  <a:lnTo>
                    <a:pt x="260249" y="300854"/>
                  </a:lnTo>
                  <a:lnTo>
                    <a:pt x="260045" y="300736"/>
                  </a:lnTo>
                  <a:lnTo>
                    <a:pt x="259845" y="300600"/>
                  </a:lnTo>
                  <a:lnTo>
                    <a:pt x="259641" y="300477"/>
                  </a:lnTo>
                  <a:lnTo>
                    <a:pt x="259434" y="300414"/>
                  </a:lnTo>
                  <a:lnTo>
                    <a:pt x="259249" y="300418"/>
                  </a:lnTo>
                  <a:lnTo>
                    <a:pt x="259056" y="300468"/>
                  </a:lnTo>
                  <a:lnTo>
                    <a:pt x="258860" y="300527"/>
                  </a:lnTo>
                  <a:lnTo>
                    <a:pt x="258674" y="300568"/>
                  </a:lnTo>
                  <a:lnTo>
                    <a:pt x="258293" y="300468"/>
                  </a:lnTo>
                  <a:lnTo>
                    <a:pt x="257998" y="300296"/>
                  </a:lnTo>
                  <a:lnTo>
                    <a:pt x="257658" y="300133"/>
                  </a:lnTo>
                  <a:lnTo>
                    <a:pt x="257488" y="300060"/>
                  </a:lnTo>
                  <a:lnTo>
                    <a:pt x="257315" y="300001"/>
                  </a:lnTo>
                  <a:lnTo>
                    <a:pt x="257137" y="299960"/>
                  </a:lnTo>
                  <a:lnTo>
                    <a:pt x="256975" y="299947"/>
                  </a:lnTo>
                  <a:lnTo>
                    <a:pt x="256805" y="299942"/>
                  </a:lnTo>
                  <a:lnTo>
                    <a:pt x="256639" y="299956"/>
                  </a:lnTo>
                  <a:lnTo>
                    <a:pt x="256473" y="299978"/>
                  </a:lnTo>
                  <a:lnTo>
                    <a:pt x="256314" y="300015"/>
                  </a:lnTo>
                  <a:lnTo>
                    <a:pt x="256152" y="300078"/>
                  </a:lnTo>
                  <a:lnTo>
                    <a:pt x="255997" y="300160"/>
                  </a:lnTo>
                  <a:lnTo>
                    <a:pt x="255691" y="300341"/>
                  </a:lnTo>
                  <a:lnTo>
                    <a:pt x="255532" y="300414"/>
                  </a:lnTo>
                  <a:lnTo>
                    <a:pt x="255381" y="300468"/>
                  </a:lnTo>
                  <a:lnTo>
                    <a:pt x="255230" y="300509"/>
                  </a:lnTo>
                  <a:lnTo>
                    <a:pt x="255075" y="300545"/>
                  </a:lnTo>
                  <a:lnTo>
                    <a:pt x="254773" y="300632"/>
                  </a:lnTo>
                  <a:lnTo>
                    <a:pt x="254512" y="300722"/>
                  </a:lnTo>
                  <a:lnTo>
                    <a:pt x="254010" y="300917"/>
                  </a:lnTo>
                  <a:lnTo>
                    <a:pt x="253659" y="301053"/>
                  </a:lnTo>
                  <a:lnTo>
                    <a:pt x="253130" y="300963"/>
                  </a:lnTo>
                  <a:lnTo>
                    <a:pt x="252620" y="300446"/>
                  </a:lnTo>
                  <a:lnTo>
                    <a:pt x="251997" y="300695"/>
                  </a:lnTo>
                  <a:lnTo>
                    <a:pt x="251974" y="300868"/>
                  </a:lnTo>
                  <a:lnTo>
                    <a:pt x="251906" y="301212"/>
                  </a:lnTo>
                  <a:lnTo>
                    <a:pt x="251832" y="301689"/>
                  </a:lnTo>
                  <a:lnTo>
                    <a:pt x="251876" y="301965"/>
                  </a:lnTo>
                  <a:lnTo>
                    <a:pt x="251921" y="302333"/>
                  </a:lnTo>
                  <a:lnTo>
                    <a:pt x="251959" y="302573"/>
                  </a:lnTo>
                  <a:lnTo>
                    <a:pt x="252017" y="302868"/>
                  </a:lnTo>
                  <a:lnTo>
                    <a:pt x="252110" y="303317"/>
                  </a:lnTo>
                  <a:lnTo>
                    <a:pt x="252148" y="303494"/>
                  </a:lnTo>
                  <a:lnTo>
                    <a:pt x="252397" y="304152"/>
                  </a:lnTo>
                  <a:lnTo>
                    <a:pt x="252577" y="304394"/>
                  </a:lnTo>
                  <a:lnTo>
                    <a:pt x="253164" y="304283"/>
                  </a:lnTo>
                  <a:lnTo>
                    <a:pt x="253353" y="304474"/>
                  </a:lnTo>
                  <a:lnTo>
                    <a:pt x="253795" y="304805"/>
                  </a:lnTo>
                  <a:lnTo>
                    <a:pt x="253939" y="304927"/>
                  </a:lnTo>
                  <a:lnTo>
                    <a:pt x="254283" y="305235"/>
                  </a:lnTo>
                  <a:lnTo>
                    <a:pt x="254786" y="305612"/>
                  </a:lnTo>
                  <a:lnTo>
                    <a:pt x="255324" y="305658"/>
                  </a:lnTo>
                  <a:lnTo>
                    <a:pt x="255585" y="305458"/>
                  </a:lnTo>
                  <a:lnTo>
                    <a:pt x="256148" y="305865"/>
                  </a:lnTo>
                  <a:lnTo>
                    <a:pt x="257284" y="304172"/>
                  </a:lnTo>
                  <a:lnTo>
                    <a:pt x="257936" y="304616"/>
                  </a:lnTo>
                  <a:lnTo>
                    <a:pt x="256642" y="307023"/>
                  </a:lnTo>
                  <a:lnTo>
                    <a:pt x="256979" y="307318"/>
                  </a:lnTo>
                  <a:lnTo>
                    <a:pt x="257285" y="307640"/>
                  </a:lnTo>
                  <a:lnTo>
                    <a:pt x="257466" y="307813"/>
                  </a:lnTo>
                  <a:lnTo>
                    <a:pt x="257685" y="307999"/>
                  </a:lnTo>
                  <a:lnTo>
                    <a:pt x="257908" y="308171"/>
                  </a:lnTo>
                  <a:lnTo>
                    <a:pt x="258655" y="308783"/>
                  </a:lnTo>
                  <a:lnTo>
                    <a:pt x="259392" y="309405"/>
                  </a:lnTo>
                  <a:lnTo>
                    <a:pt x="259551" y="309550"/>
                  </a:lnTo>
                  <a:lnTo>
                    <a:pt x="259713" y="309759"/>
                  </a:lnTo>
                  <a:lnTo>
                    <a:pt x="260162" y="310289"/>
                  </a:lnTo>
                  <a:lnTo>
                    <a:pt x="260510" y="310571"/>
                  </a:lnTo>
                  <a:lnTo>
                    <a:pt x="261046" y="310943"/>
                  </a:lnTo>
                  <a:lnTo>
                    <a:pt x="261186" y="310988"/>
                  </a:lnTo>
                  <a:lnTo>
                    <a:pt x="261337" y="311015"/>
                  </a:lnTo>
                  <a:lnTo>
                    <a:pt x="261488" y="311029"/>
                  </a:lnTo>
                  <a:lnTo>
                    <a:pt x="261643" y="311029"/>
                  </a:lnTo>
                  <a:lnTo>
                    <a:pt x="262443" y="310952"/>
                  </a:lnTo>
                  <a:lnTo>
                    <a:pt x="263014" y="311151"/>
                  </a:lnTo>
                  <a:lnTo>
                    <a:pt x="263267" y="311301"/>
                  </a:lnTo>
                  <a:lnTo>
                    <a:pt x="263709" y="311546"/>
                  </a:lnTo>
                  <a:lnTo>
                    <a:pt x="264135" y="311764"/>
                  </a:lnTo>
                  <a:lnTo>
                    <a:pt x="264264" y="311818"/>
                  </a:lnTo>
                  <a:lnTo>
                    <a:pt x="264638" y="312009"/>
                  </a:lnTo>
                  <a:lnTo>
                    <a:pt x="264849" y="312149"/>
                  </a:lnTo>
                  <a:lnTo>
                    <a:pt x="265250" y="312453"/>
                  </a:lnTo>
                  <a:lnTo>
                    <a:pt x="265435" y="312608"/>
                  </a:lnTo>
                  <a:lnTo>
                    <a:pt x="265624" y="312753"/>
                  </a:lnTo>
                  <a:lnTo>
                    <a:pt x="266186" y="313152"/>
                  </a:lnTo>
                  <a:lnTo>
                    <a:pt x="266473" y="313392"/>
                  </a:lnTo>
                  <a:lnTo>
                    <a:pt x="266745" y="313646"/>
                  </a:lnTo>
                  <a:lnTo>
                    <a:pt x="266881" y="313778"/>
                  </a:lnTo>
                  <a:lnTo>
                    <a:pt x="267217" y="314136"/>
                  </a:lnTo>
                  <a:lnTo>
                    <a:pt x="267436" y="314381"/>
                  </a:lnTo>
                  <a:lnTo>
                    <a:pt x="267927" y="314912"/>
                  </a:lnTo>
                  <a:lnTo>
                    <a:pt x="268003" y="315039"/>
                  </a:lnTo>
                  <a:lnTo>
                    <a:pt x="268071" y="315175"/>
                  </a:lnTo>
                  <a:lnTo>
                    <a:pt x="268184" y="315461"/>
                  </a:lnTo>
                  <a:lnTo>
                    <a:pt x="268286" y="315747"/>
                  </a:lnTo>
                  <a:lnTo>
                    <a:pt x="268381" y="316037"/>
                  </a:lnTo>
                  <a:lnTo>
                    <a:pt x="268422" y="316187"/>
                  </a:lnTo>
                  <a:lnTo>
                    <a:pt x="268449" y="316337"/>
                  </a:lnTo>
                  <a:lnTo>
                    <a:pt x="268467" y="316464"/>
                  </a:lnTo>
                  <a:lnTo>
                    <a:pt x="268479" y="316600"/>
                  </a:lnTo>
                  <a:lnTo>
                    <a:pt x="268483" y="316731"/>
                  </a:lnTo>
                  <a:lnTo>
                    <a:pt x="268483" y="317130"/>
                  </a:lnTo>
                  <a:lnTo>
                    <a:pt x="268479" y="317267"/>
                  </a:lnTo>
                  <a:lnTo>
                    <a:pt x="268471" y="317398"/>
                  </a:lnTo>
                  <a:lnTo>
                    <a:pt x="268331" y="317911"/>
                  </a:lnTo>
                  <a:lnTo>
                    <a:pt x="268248" y="318065"/>
                  </a:lnTo>
                  <a:lnTo>
                    <a:pt x="268120" y="318196"/>
                  </a:lnTo>
                  <a:lnTo>
                    <a:pt x="267988" y="318319"/>
                  </a:lnTo>
                  <a:lnTo>
                    <a:pt x="267708" y="318550"/>
                  </a:lnTo>
                  <a:lnTo>
                    <a:pt x="267444" y="318723"/>
                  </a:lnTo>
                  <a:lnTo>
                    <a:pt x="267006" y="318986"/>
                  </a:lnTo>
                  <a:lnTo>
                    <a:pt x="266975" y="319122"/>
                  </a:lnTo>
                  <a:lnTo>
                    <a:pt x="266794" y="319299"/>
                  </a:lnTo>
                  <a:lnTo>
                    <a:pt x="266533" y="319217"/>
                  </a:lnTo>
                  <a:lnTo>
                    <a:pt x="266386" y="319204"/>
                  </a:lnTo>
                  <a:lnTo>
                    <a:pt x="266235" y="319208"/>
                  </a:lnTo>
                  <a:lnTo>
                    <a:pt x="265929" y="319236"/>
                  </a:lnTo>
                  <a:lnTo>
                    <a:pt x="265797" y="319251"/>
                  </a:lnTo>
                  <a:lnTo>
                    <a:pt x="265598" y="319322"/>
                  </a:lnTo>
                  <a:lnTo>
                    <a:pt x="265020" y="319467"/>
                  </a:lnTo>
                  <a:lnTo>
                    <a:pt x="264336" y="319834"/>
                  </a:lnTo>
                  <a:lnTo>
                    <a:pt x="264139" y="319920"/>
                  </a:lnTo>
                  <a:lnTo>
                    <a:pt x="263932" y="319988"/>
                  </a:lnTo>
                  <a:lnTo>
                    <a:pt x="263716" y="320043"/>
                  </a:lnTo>
                  <a:lnTo>
                    <a:pt x="263497" y="320093"/>
                  </a:lnTo>
                  <a:lnTo>
                    <a:pt x="263289" y="320156"/>
                  </a:lnTo>
                  <a:lnTo>
                    <a:pt x="263070" y="320229"/>
                  </a:lnTo>
                  <a:lnTo>
                    <a:pt x="262855" y="320306"/>
                  </a:lnTo>
                  <a:lnTo>
                    <a:pt x="262424" y="320469"/>
                  </a:lnTo>
                  <a:lnTo>
                    <a:pt x="261874" y="320751"/>
                  </a:lnTo>
                  <a:lnTo>
                    <a:pt x="261677" y="320810"/>
                  </a:lnTo>
                  <a:lnTo>
                    <a:pt x="261341" y="320950"/>
                  </a:lnTo>
                  <a:lnTo>
                    <a:pt x="260302" y="321272"/>
                  </a:lnTo>
                  <a:lnTo>
                    <a:pt x="260136" y="321517"/>
                  </a:lnTo>
                  <a:lnTo>
                    <a:pt x="259992" y="321640"/>
                  </a:lnTo>
                  <a:lnTo>
                    <a:pt x="259830" y="321749"/>
                  </a:lnTo>
                  <a:lnTo>
                    <a:pt x="259656" y="321844"/>
                  </a:lnTo>
                  <a:lnTo>
                    <a:pt x="259486" y="321944"/>
                  </a:lnTo>
                  <a:lnTo>
                    <a:pt x="259320" y="322053"/>
                  </a:lnTo>
                  <a:lnTo>
                    <a:pt x="258985" y="322307"/>
                  </a:lnTo>
                  <a:lnTo>
                    <a:pt x="258660" y="322579"/>
                  </a:lnTo>
                  <a:lnTo>
                    <a:pt x="258501" y="322720"/>
                  </a:lnTo>
                  <a:lnTo>
                    <a:pt x="258345" y="322864"/>
                  </a:lnTo>
                  <a:lnTo>
                    <a:pt x="257413" y="323781"/>
                  </a:lnTo>
                  <a:lnTo>
                    <a:pt x="257084" y="324089"/>
                  </a:lnTo>
                  <a:lnTo>
                    <a:pt x="256911" y="324235"/>
                  </a:lnTo>
                  <a:lnTo>
                    <a:pt x="256782" y="324334"/>
                  </a:lnTo>
                  <a:lnTo>
                    <a:pt x="256537" y="324652"/>
                  </a:lnTo>
                  <a:lnTo>
                    <a:pt x="256033" y="324999"/>
                  </a:lnTo>
                  <a:lnTo>
                    <a:pt x="255144" y="326085"/>
                  </a:lnTo>
                  <a:lnTo>
                    <a:pt x="254893" y="326612"/>
                  </a:lnTo>
                  <a:lnTo>
                    <a:pt x="254785" y="326762"/>
                  </a:lnTo>
                  <a:lnTo>
                    <a:pt x="254664" y="326907"/>
                  </a:lnTo>
                  <a:lnTo>
                    <a:pt x="254407" y="327188"/>
                  </a:lnTo>
                  <a:lnTo>
                    <a:pt x="254282" y="327333"/>
                  </a:lnTo>
                  <a:lnTo>
                    <a:pt x="254124" y="327541"/>
                  </a:lnTo>
                  <a:lnTo>
                    <a:pt x="254403" y="327787"/>
                  </a:lnTo>
                  <a:lnTo>
                    <a:pt x="253984" y="328309"/>
                  </a:lnTo>
                  <a:lnTo>
                    <a:pt x="253787" y="328109"/>
                  </a:lnTo>
                  <a:lnTo>
                    <a:pt x="252608" y="328706"/>
                  </a:lnTo>
                  <a:lnTo>
                    <a:pt x="252405" y="328790"/>
                  </a:lnTo>
                  <a:lnTo>
                    <a:pt x="251745" y="329171"/>
                  </a:lnTo>
                  <a:lnTo>
                    <a:pt x="251541" y="329280"/>
                  </a:lnTo>
                  <a:lnTo>
                    <a:pt x="251328" y="329384"/>
                  </a:lnTo>
                  <a:lnTo>
                    <a:pt x="251106" y="329484"/>
                  </a:lnTo>
                  <a:lnTo>
                    <a:pt x="250880" y="329574"/>
                  </a:lnTo>
                  <a:lnTo>
                    <a:pt x="250177" y="329846"/>
                  </a:lnTo>
                  <a:lnTo>
                    <a:pt x="249844" y="329996"/>
                  </a:lnTo>
                  <a:lnTo>
                    <a:pt x="249501" y="330105"/>
                  </a:lnTo>
                  <a:lnTo>
                    <a:pt x="249051" y="330318"/>
                  </a:lnTo>
                  <a:lnTo>
                    <a:pt x="248605" y="330586"/>
                  </a:lnTo>
                  <a:lnTo>
                    <a:pt x="248259" y="330677"/>
                  </a:lnTo>
                  <a:lnTo>
                    <a:pt x="247507" y="330949"/>
                  </a:lnTo>
                  <a:lnTo>
                    <a:pt x="247258" y="331148"/>
                  </a:lnTo>
                  <a:lnTo>
                    <a:pt x="246944" y="331335"/>
                  </a:lnTo>
                  <a:lnTo>
                    <a:pt x="246729" y="331444"/>
                  </a:lnTo>
                  <a:lnTo>
                    <a:pt x="246468" y="331557"/>
                  </a:lnTo>
                  <a:lnTo>
                    <a:pt x="246332" y="331607"/>
                  </a:lnTo>
                  <a:lnTo>
                    <a:pt x="246064" y="331698"/>
                  </a:lnTo>
                  <a:lnTo>
                    <a:pt x="245777" y="331775"/>
                  </a:lnTo>
                  <a:lnTo>
                    <a:pt x="245633" y="331806"/>
                  </a:lnTo>
                  <a:lnTo>
                    <a:pt x="245486" y="331834"/>
                  </a:lnTo>
                  <a:lnTo>
                    <a:pt x="245225" y="331874"/>
                  </a:lnTo>
                  <a:lnTo>
                    <a:pt x="244743" y="331929"/>
                  </a:lnTo>
                  <a:lnTo>
                    <a:pt x="244511" y="331947"/>
                  </a:lnTo>
                  <a:lnTo>
                    <a:pt x="244282" y="331956"/>
                  </a:lnTo>
                  <a:lnTo>
                    <a:pt x="243655" y="332196"/>
                  </a:lnTo>
                  <a:lnTo>
                    <a:pt x="243662" y="332364"/>
                  </a:lnTo>
                  <a:lnTo>
                    <a:pt x="244017" y="332741"/>
                  </a:lnTo>
                  <a:lnTo>
                    <a:pt x="244146" y="332854"/>
                  </a:lnTo>
                  <a:lnTo>
                    <a:pt x="244388" y="333040"/>
                  </a:lnTo>
                  <a:lnTo>
                    <a:pt x="244923" y="333408"/>
                  </a:lnTo>
                  <a:lnTo>
                    <a:pt x="245067" y="333567"/>
                  </a:lnTo>
                  <a:lnTo>
                    <a:pt x="245195" y="333734"/>
                  </a:lnTo>
                  <a:lnTo>
                    <a:pt x="245437" y="334097"/>
                  </a:lnTo>
                  <a:lnTo>
                    <a:pt x="245565" y="334270"/>
                  </a:lnTo>
                  <a:lnTo>
                    <a:pt x="245716" y="334460"/>
                  </a:lnTo>
                  <a:lnTo>
                    <a:pt x="246034" y="334828"/>
                  </a:lnTo>
                  <a:lnTo>
                    <a:pt x="246189" y="335014"/>
                  </a:lnTo>
                  <a:lnTo>
                    <a:pt x="246336" y="335204"/>
                  </a:lnTo>
                  <a:lnTo>
                    <a:pt x="246461" y="335381"/>
                  </a:lnTo>
                  <a:lnTo>
                    <a:pt x="246699" y="335753"/>
                  </a:lnTo>
                  <a:lnTo>
                    <a:pt x="246808" y="335939"/>
                  </a:lnTo>
                  <a:lnTo>
                    <a:pt x="246910" y="336134"/>
                  </a:lnTo>
                  <a:lnTo>
                    <a:pt x="247001" y="336334"/>
                  </a:lnTo>
                  <a:lnTo>
                    <a:pt x="247088" y="336533"/>
                  </a:lnTo>
                  <a:lnTo>
                    <a:pt x="247167" y="336738"/>
                  </a:lnTo>
                  <a:lnTo>
                    <a:pt x="247235" y="336946"/>
                  </a:lnTo>
                  <a:lnTo>
                    <a:pt x="247284" y="337160"/>
                  </a:lnTo>
                  <a:lnTo>
                    <a:pt x="247318" y="337373"/>
                  </a:lnTo>
                  <a:lnTo>
                    <a:pt x="247337" y="337591"/>
                  </a:lnTo>
                  <a:lnTo>
                    <a:pt x="247345" y="337808"/>
                  </a:lnTo>
                  <a:lnTo>
                    <a:pt x="247341" y="338026"/>
                  </a:lnTo>
                  <a:lnTo>
                    <a:pt x="247333" y="338244"/>
                  </a:lnTo>
                  <a:lnTo>
                    <a:pt x="247294" y="338570"/>
                  </a:lnTo>
                  <a:lnTo>
                    <a:pt x="247231" y="338893"/>
                  </a:lnTo>
                  <a:lnTo>
                    <a:pt x="247148" y="339215"/>
                  </a:lnTo>
                  <a:lnTo>
                    <a:pt x="247050" y="339537"/>
                  </a:lnTo>
                  <a:lnTo>
                    <a:pt x="246944" y="339850"/>
                  </a:lnTo>
                  <a:lnTo>
                    <a:pt x="246838" y="340127"/>
                  </a:lnTo>
                  <a:lnTo>
                    <a:pt x="246721" y="340403"/>
                  </a:lnTo>
                  <a:lnTo>
                    <a:pt x="246597" y="340680"/>
                  </a:lnTo>
                  <a:lnTo>
                    <a:pt x="246332" y="341220"/>
                  </a:lnTo>
                  <a:lnTo>
                    <a:pt x="246204" y="341460"/>
                  </a:lnTo>
                  <a:lnTo>
                    <a:pt x="245928" y="341937"/>
                  </a:lnTo>
                  <a:lnTo>
                    <a:pt x="245799" y="342177"/>
                  </a:lnTo>
                  <a:lnTo>
                    <a:pt x="245690" y="342422"/>
                  </a:lnTo>
                  <a:lnTo>
                    <a:pt x="245614" y="342654"/>
                  </a:lnTo>
                  <a:lnTo>
                    <a:pt x="245550" y="342890"/>
                  </a:lnTo>
                  <a:lnTo>
                    <a:pt x="245437" y="343366"/>
                  </a:lnTo>
                  <a:lnTo>
                    <a:pt x="245301" y="343878"/>
                  </a:lnTo>
                  <a:lnTo>
                    <a:pt x="245233" y="344160"/>
                  </a:lnTo>
                  <a:lnTo>
                    <a:pt x="245157" y="344441"/>
                  </a:lnTo>
                  <a:lnTo>
                    <a:pt x="245070" y="344714"/>
                  </a:lnTo>
                  <a:lnTo>
                    <a:pt x="244961" y="344976"/>
                  </a:lnTo>
                  <a:lnTo>
                    <a:pt x="244851" y="345181"/>
                  </a:lnTo>
                  <a:lnTo>
                    <a:pt x="244730" y="345380"/>
                  </a:lnTo>
                  <a:lnTo>
                    <a:pt x="244462" y="345761"/>
                  </a:lnTo>
                  <a:lnTo>
                    <a:pt x="244131" y="346210"/>
                  </a:lnTo>
                  <a:lnTo>
                    <a:pt x="243930" y="346460"/>
                  </a:lnTo>
                  <a:lnTo>
                    <a:pt x="243723" y="346709"/>
                  </a:lnTo>
                  <a:lnTo>
                    <a:pt x="243511" y="346950"/>
                  </a:lnTo>
                  <a:lnTo>
                    <a:pt x="243288" y="347181"/>
                  </a:lnTo>
                  <a:lnTo>
                    <a:pt x="243107" y="347358"/>
                  </a:lnTo>
                  <a:lnTo>
                    <a:pt x="242733" y="347685"/>
                  </a:lnTo>
                  <a:lnTo>
                    <a:pt x="242359" y="348021"/>
                  </a:lnTo>
                  <a:lnTo>
                    <a:pt x="242181" y="348207"/>
                  </a:lnTo>
                  <a:lnTo>
                    <a:pt x="241841" y="348601"/>
                  </a:lnTo>
                  <a:lnTo>
                    <a:pt x="241660" y="348778"/>
                  </a:lnTo>
                  <a:lnTo>
                    <a:pt x="241461" y="348928"/>
                  </a:lnTo>
                  <a:lnTo>
                    <a:pt x="241297" y="349010"/>
                  </a:lnTo>
                  <a:lnTo>
                    <a:pt x="241131" y="349078"/>
                  </a:lnTo>
                  <a:lnTo>
                    <a:pt x="240955" y="349137"/>
                  </a:lnTo>
                  <a:lnTo>
                    <a:pt x="240777" y="349187"/>
                  </a:lnTo>
                  <a:lnTo>
                    <a:pt x="240603" y="349241"/>
                  </a:lnTo>
                  <a:lnTo>
                    <a:pt x="240399" y="349291"/>
                  </a:lnTo>
                  <a:lnTo>
                    <a:pt x="240184" y="349323"/>
                  </a:lnTo>
                  <a:lnTo>
                    <a:pt x="239976" y="349359"/>
                  </a:lnTo>
                  <a:lnTo>
                    <a:pt x="239772" y="349409"/>
                  </a:lnTo>
                  <a:lnTo>
                    <a:pt x="239583" y="349486"/>
                  </a:lnTo>
                  <a:lnTo>
                    <a:pt x="239387" y="349613"/>
                  </a:lnTo>
                  <a:lnTo>
                    <a:pt x="239198" y="349772"/>
                  </a:lnTo>
                  <a:lnTo>
                    <a:pt x="239024" y="349949"/>
                  </a:lnTo>
                  <a:lnTo>
                    <a:pt x="238873" y="350144"/>
                  </a:lnTo>
                  <a:lnTo>
                    <a:pt x="239428" y="351124"/>
                  </a:lnTo>
                  <a:lnTo>
                    <a:pt x="239511" y="351487"/>
                  </a:lnTo>
                  <a:lnTo>
                    <a:pt x="239844" y="352099"/>
                  </a:lnTo>
                  <a:lnTo>
                    <a:pt x="240097" y="352431"/>
                  </a:lnTo>
                  <a:lnTo>
                    <a:pt x="240392" y="352743"/>
                  </a:lnTo>
                  <a:lnTo>
                    <a:pt x="240728" y="353025"/>
                  </a:lnTo>
                  <a:lnTo>
                    <a:pt x="241083" y="353270"/>
                  </a:lnTo>
                  <a:lnTo>
                    <a:pt x="241448" y="353460"/>
                  </a:lnTo>
                  <a:lnTo>
                    <a:pt x="241853" y="353796"/>
                  </a:lnTo>
                  <a:lnTo>
                    <a:pt x="242042" y="353932"/>
                  </a:lnTo>
                  <a:lnTo>
                    <a:pt x="242223" y="354073"/>
                  </a:lnTo>
                  <a:lnTo>
                    <a:pt x="242393" y="354222"/>
                  </a:lnTo>
                  <a:lnTo>
                    <a:pt x="242540" y="354391"/>
                  </a:lnTo>
                  <a:lnTo>
                    <a:pt x="242676" y="354631"/>
                  </a:lnTo>
                  <a:lnTo>
                    <a:pt x="242782" y="354894"/>
                  </a:lnTo>
                  <a:lnTo>
                    <a:pt x="242861" y="355175"/>
                  </a:lnTo>
                  <a:lnTo>
                    <a:pt x="242982" y="355747"/>
                  </a:lnTo>
                  <a:lnTo>
                    <a:pt x="243028" y="356046"/>
                  </a:lnTo>
                  <a:lnTo>
                    <a:pt x="243058" y="356346"/>
                  </a:lnTo>
                  <a:lnTo>
                    <a:pt x="243088" y="356954"/>
                  </a:lnTo>
                  <a:lnTo>
                    <a:pt x="243130" y="357503"/>
                  </a:lnTo>
                  <a:lnTo>
                    <a:pt x="243145" y="357757"/>
                  </a:lnTo>
                  <a:lnTo>
                    <a:pt x="243167" y="358006"/>
                  </a:lnTo>
                  <a:lnTo>
                    <a:pt x="243194" y="358256"/>
                  </a:lnTo>
                  <a:lnTo>
                    <a:pt x="243243" y="358501"/>
                  </a:lnTo>
                  <a:lnTo>
                    <a:pt x="243334" y="358728"/>
                  </a:lnTo>
                  <a:lnTo>
                    <a:pt x="243454" y="358950"/>
                  </a:lnTo>
                  <a:lnTo>
                    <a:pt x="243579" y="359172"/>
                  </a:lnTo>
                  <a:lnTo>
                    <a:pt x="243670" y="359386"/>
                  </a:lnTo>
                  <a:lnTo>
                    <a:pt x="243692" y="359599"/>
                  </a:lnTo>
                  <a:lnTo>
                    <a:pt x="243662" y="359744"/>
                  </a:lnTo>
                  <a:lnTo>
                    <a:pt x="243602" y="359889"/>
                  </a:lnTo>
                  <a:lnTo>
                    <a:pt x="243530" y="360034"/>
                  </a:lnTo>
                  <a:lnTo>
                    <a:pt x="243371" y="360316"/>
                  </a:lnTo>
                  <a:lnTo>
                    <a:pt x="243258" y="360497"/>
                  </a:lnTo>
                  <a:lnTo>
                    <a:pt x="242888" y="361006"/>
                  </a:lnTo>
                  <a:lnTo>
                    <a:pt x="242786" y="361191"/>
                  </a:lnTo>
                  <a:lnTo>
                    <a:pt x="242706" y="361368"/>
                  </a:lnTo>
                  <a:lnTo>
                    <a:pt x="242631" y="361554"/>
                  </a:lnTo>
                  <a:lnTo>
                    <a:pt x="242570" y="361741"/>
                  </a:lnTo>
                  <a:lnTo>
                    <a:pt x="242529" y="361931"/>
                  </a:lnTo>
                  <a:lnTo>
                    <a:pt x="242514" y="362117"/>
                  </a:lnTo>
                  <a:lnTo>
                    <a:pt x="242533" y="362335"/>
                  </a:lnTo>
                  <a:lnTo>
                    <a:pt x="242589" y="362562"/>
                  </a:lnTo>
                  <a:lnTo>
                    <a:pt x="242672" y="362779"/>
                  </a:lnTo>
                  <a:lnTo>
                    <a:pt x="242782" y="362983"/>
                  </a:lnTo>
                  <a:lnTo>
                    <a:pt x="242910" y="363160"/>
                  </a:lnTo>
                  <a:lnTo>
                    <a:pt x="243103" y="363482"/>
                  </a:lnTo>
                  <a:lnTo>
                    <a:pt x="243277" y="363818"/>
                  </a:lnTo>
                  <a:lnTo>
                    <a:pt x="243428" y="364168"/>
                  </a:lnTo>
                  <a:lnTo>
                    <a:pt x="243556" y="364526"/>
                  </a:lnTo>
                  <a:lnTo>
                    <a:pt x="243655" y="364885"/>
                  </a:lnTo>
                  <a:lnTo>
                    <a:pt x="243719" y="365220"/>
                  </a:lnTo>
                  <a:lnTo>
                    <a:pt x="243757" y="365560"/>
                  </a:lnTo>
                  <a:lnTo>
                    <a:pt x="243779" y="365905"/>
                  </a:lnTo>
                  <a:lnTo>
                    <a:pt x="243783" y="366255"/>
                  </a:lnTo>
                  <a:lnTo>
                    <a:pt x="243783" y="366600"/>
                  </a:lnTo>
                  <a:lnTo>
                    <a:pt x="243764" y="367058"/>
                  </a:lnTo>
                  <a:lnTo>
                    <a:pt x="243730" y="367516"/>
                  </a:lnTo>
                  <a:lnTo>
                    <a:pt x="243670" y="367974"/>
                  </a:lnTo>
                  <a:lnTo>
                    <a:pt x="243590" y="368428"/>
                  </a:lnTo>
                  <a:lnTo>
                    <a:pt x="243485" y="368877"/>
                  </a:lnTo>
                  <a:lnTo>
                    <a:pt x="243364" y="369290"/>
                  </a:lnTo>
                  <a:lnTo>
                    <a:pt x="243216" y="369698"/>
                  </a:lnTo>
                  <a:lnTo>
                    <a:pt x="242941" y="370429"/>
                  </a:lnTo>
                  <a:lnTo>
                    <a:pt x="242861" y="370910"/>
                  </a:lnTo>
                  <a:lnTo>
                    <a:pt x="242778" y="371123"/>
                  </a:lnTo>
                  <a:lnTo>
                    <a:pt x="242627" y="371436"/>
                  </a:lnTo>
                  <a:lnTo>
                    <a:pt x="242344" y="371999"/>
                  </a:lnTo>
                  <a:lnTo>
                    <a:pt x="242102" y="372498"/>
                  </a:lnTo>
                  <a:lnTo>
                    <a:pt x="241724" y="372752"/>
                  </a:lnTo>
                  <a:lnTo>
                    <a:pt x="241509" y="373006"/>
                  </a:lnTo>
                  <a:lnTo>
                    <a:pt x="241343" y="373546"/>
                  </a:lnTo>
                  <a:lnTo>
                    <a:pt x="241445" y="373918"/>
                  </a:lnTo>
                  <a:lnTo>
                    <a:pt x="241445" y="374208"/>
                  </a:lnTo>
                  <a:lnTo>
                    <a:pt x="241471" y="374376"/>
                  </a:lnTo>
                  <a:lnTo>
                    <a:pt x="241520" y="374526"/>
                  </a:lnTo>
                  <a:lnTo>
                    <a:pt x="241509" y="374848"/>
                  </a:lnTo>
                  <a:lnTo>
                    <a:pt x="241392" y="375206"/>
                  </a:lnTo>
                  <a:lnTo>
                    <a:pt x="241316" y="375724"/>
                  </a:lnTo>
                  <a:lnTo>
                    <a:pt x="241237" y="376209"/>
                  </a:lnTo>
                  <a:lnTo>
                    <a:pt x="241229" y="376418"/>
                  </a:lnTo>
                  <a:lnTo>
                    <a:pt x="241214" y="376631"/>
                  </a:lnTo>
                  <a:lnTo>
                    <a:pt x="241208" y="376799"/>
                  </a:lnTo>
                  <a:lnTo>
                    <a:pt x="241127" y="377067"/>
                  </a:lnTo>
                  <a:lnTo>
                    <a:pt x="240887" y="377439"/>
                  </a:lnTo>
                  <a:lnTo>
                    <a:pt x="240932" y="377824"/>
                  </a:lnTo>
                  <a:lnTo>
                    <a:pt x="240946" y="377970"/>
                  </a:lnTo>
                  <a:lnTo>
                    <a:pt x="240946" y="378101"/>
                  </a:lnTo>
                  <a:lnTo>
                    <a:pt x="240928" y="378324"/>
                  </a:lnTo>
                  <a:lnTo>
                    <a:pt x="240887" y="378505"/>
                  </a:lnTo>
                  <a:lnTo>
                    <a:pt x="240834" y="378682"/>
                  </a:lnTo>
                  <a:lnTo>
                    <a:pt x="240093" y="379549"/>
                  </a:lnTo>
                  <a:lnTo>
                    <a:pt x="239723" y="379757"/>
                  </a:lnTo>
                  <a:lnTo>
                    <a:pt x="239595" y="379816"/>
                  </a:lnTo>
                  <a:lnTo>
                    <a:pt x="239323" y="379907"/>
                  </a:lnTo>
                  <a:lnTo>
                    <a:pt x="239175" y="379939"/>
                  </a:lnTo>
                  <a:lnTo>
                    <a:pt x="239028" y="379966"/>
                  </a:lnTo>
                  <a:lnTo>
                    <a:pt x="238881" y="379979"/>
                  </a:lnTo>
                  <a:lnTo>
                    <a:pt x="238733" y="379988"/>
                  </a:lnTo>
                  <a:lnTo>
                    <a:pt x="238457" y="380097"/>
                  </a:lnTo>
                  <a:lnTo>
                    <a:pt x="237902" y="380297"/>
                  </a:lnTo>
                  <a:lnTo>
                    <a:pt x="237619" y="380392"/>
                  </a:lnTo>
                  <a:lnTo>
                    <a:pt x="237116" y="380547"/>
                  </a:lnTo>
                  <a:lnTo>
                    <a:pt x="236675" y="380674"/>
                  </a:lnTo>
                  <a:lnTo>
                    <a:pt x="236456" y="380728"/>
                  </a:lnTo>
                  <a:lnTo>
                    <a:pt x="236230" y="380769"/>
                  </a:lnTo>
                  <a:lnTo>
                    <a:pt x="235976" y="380805"/>
                  </a:lnTo>
                  <a:lnTo>
                    <a:pt x="235720" y="380828"/>
                  </a:lnTo>
                  <a:lnTo>
                    <a:pt x="235463" y="380846"/>
                  </a:lnTo>
                  <a:lnTo>
                    <a:pt x="235206" y="380846"/>
                  </a:lnTo>
                  <a:lnTo>
                    <a:pt x="234949" y="380837"/>
                  </a:lnTo>
                  <a:lnTo>
                    <a:pt x="234756" y="380814"/>
                  </a:lnTo>
                  <a:lnTo>
                    <a:pt x="234565" y="380783"/>
                  </a:lnTo>
                  <a:lnTo>
                    <a:pt x="234371" y="380742"/>
                  </a:lnTo>
                  <a:lnTo>
                    <a:pt x="234178" y="380710"/>
                  </a:lnTo>
                  <a:lnTo>
                    <a:pt x="233983" y="380687"/>
                  </a:lnTo>
                  <a:lnTo>
                    <a:pt x="233851" y="380683"/>
                  </a:lnTo>
                  <a:lnTo>
                    <a:pt x="233717" y="380683"/>
                  </a:lnTo>
                  <a:lnTo>
                    <a:pt x="233586" y="380687"/>
                  </a:lnTo>
                  <a:lnTo>
                    <a:pt x="233322" y="380678"/>
                  </a:lnTo>
                  <a:lnTo>
                    <a:pt x="233103" y="380637"/>
                  </a:lnTo>
                  <a:lnTo>
                    <a:pt x="232883" y="380578"/>
                  </a:lnTo>
                  <a:lnTo>
                    <a:pt x="232664" y="380510"/>
                  </a:lnTo>
                  <a:lnTo>
                    <a:pt x="232445" y="380447"/>
                  </a:lnTo>
                  <a:lnTo>
                    <a:pt x="232226" y="380392"/>
                  </a:lnTo>
                  <a:lnTo>
                    <a:pt x="231981" y="380356"/>
                  </a:lnTo>
                  <a:lnTo>
                    <a:pt x="231482" y="380315"/>
                  </a:lnTo>
                  <a:lnTo>
                    <a:pt x="231236" y="380284"/>
                  </a:lnTo>
                  <a:lnTo>
                    <a:pt x="230996" y="380238"/>
                  </a:lnTo>
                  <a:lnTo>
                    <a:pt x="230788" y="380179"/>
                  </a:lnTo>
                  <a:lnTo>
                    <a:pt x="230588" y="380106"/>
                  </a:lnTo>
                  <a:lnTo>
                    <a:pt x="230187" y="379943"/>
                  </a:lnTo>
                  <a:lnTo>
                    <a:pt x="229779" y="379784"/>
                  </a:lnTo>
                  <a:lnTo>
                    <a:pt x="229360" y="379607"/>
                  </a:lnTo>
                  <a:lnTo>
                    <a:pt x="229148" y="379539"/>
                  </a:lnTo>
                  <a:lnTo>
                    <a:pt x="228933" y="379494"/>
                  </a:lnTo>
                  <a:lnTo>
                    <a:pt x="228782" y="379480"/>
                  </a:lnTo>
                  <a:lnTo>
                    <a:pt x="228623" y="379476"/>
                  </a:lnTo>
                  <a:lnTo>
                    <a:pt x="228468" y="379480"/>
                  </a:lnTo>
                  <a:lnTo>
                    <a:pt x="228313" y="379498"/>
                  </a:lnTo>
                  <a:lnTo>
                    <a:pt x="228064" y="379526"/>
                  </a:lnTo>
                  <a:lnTo>
                    <a:pt x="227346" y="379589"/>
                  </a:lnTo>
                  <a:lnTo>
                    <a:pt x="227180" y="379607"/>
                  </a:lnTo>
                  <a:lnTo>
                    <a:pt x="226851" y="379657"/>
                  </a:lnTo>
                  <a:lnTo>
                    <a:pt x="226530" y="379725"/>
                  </a:lnTo>
                  <a:lnTo>
                    <a:pt x="226210" y="379816"/>
                  </a:lnTo>
                  <a:lnTo>
                    <a:pt x="225893" y="379921"/>
                  </a:lnTo>
                  <a:lnTo>
                    <a:pt x="225587" y="380048"/>
                  </a:lnTo>
                  <a:lnTo>
                    <a:pt x="225749" y="382715"/>
                  </a:lnTo>
                  <a:lnTo>
                    <a:pt x="225897" y="382715"/>
                  </a:lnTo>
                  <a:lnTo>
                    <a:pt x="226792" y="382434"/>
                  </a:lnTo>
                  <a:lnTo>
                    <a:pt x="227063" y="382230"/>
                  </a:lnTo>
                  <a:lnTo>
                    <a:pt x="227321" y="382234"/>
                  </a:lnTo>
                  <a:lnTo>
                    <a:pt x="227569" y="382216"/>
                  </a:lnTo>
                  <a:lnTo>
                    <a:pt x="227947" y="382176"/>
                  </a:lnTo>
                  <a:lnTo>
                    <a:pt x="228204" y="382180"/>
                  </a:lnTo>
                  <a:lnTo>
                    <a:pt x="228359" y="382194"/>
                  </a:lnTo>
                  <a:lnTo>
                    <a:pt x="228665" y="382203"/>
                  </a:lnTo>
                  <a:lnTo>
                    <a:pt x="228971" y="382221"/>
                  </a:lnTo>
                  <a:lnTo>
                    <a:pt x="229126" y="382234"/>
                  </a:lnTo>
                  <a:lnTo>
                    <a:pt x="229435" y="382271"/>
                  </a:lnTo>
                  <a:lnTo>
                    <a:pt x="229857" y="382334"/>
                  </a:lnTo>
                  <a:lnTo>
                    <a:pt x="231131" y="382911"/>
                  </a:lnTo>
                  <a:lnTo>
                    <a:pt x="231429" y="382951"/>
                  </a:lnTo>
                  <a:lnTo>
                    <a:pt x="231867" y="383015"/>
                  </a:lnTo>
                  <a:lnTo>
                    <a:pt x="232494" y="383142"/>
                  </a:lnTo>
                  <a:lnTo>
                    <a:pt x="232853" y="383337"/>
                  </a:lnTo>
                  <a:lnTo>
                    <a:pt x="233178" y="383482"/>
                  </a:lnTo>
                  <a:lnTo>
                    <a:pt x="233507" y="383532"/>
                  </a:lnTo>
                  <a:lnTo>
                    <a:pt x="233673" y="383541"/>
                  </a:lnTo>
                  <a:lnTo>
                    <a:pt x="234153" y="383577"/>
                  </a:lnTo>
                  <a:lnTo>
                    <a:pt x="234484" y="383577"/>
                  </a:lnTo>
                  <a:lnTo>
                    <a:pt x="235236" y="383541"/>
                  </a:lnTo>
                  <a:lnTo>
                    <a:pt x="235425" y="383550"/>
                  </a:lnTo>
                  <a:lnTo>
                    <a:pt x="235701" y="383577"/>
                  </a:lnTo>
                  <a:lnTo>
                    <a:pt x="236116" y="383582"/>
                  </a:lnTo>
                  <a:lnTo>
                    <a:pt x="236335" y="383587"/>
                  </a:lnTo>
                  <a:lnTo>
                    <a:pt x="236849" y="383768"/>
                  </a:lnTo>
                  <a:lnTo>
                    <a:pt x="237552" y="383614"/>
                  </a:lnTo>
                  <a:lnTo>
                    <a:pt x="237843" y="383841"/>
                  </a:lnTo>
                  <a:lnTo>
                    <a:pt x="238087" y="383836"/>
                  </a:lnTo>
                  <a:lnTo>
                    <a:pt x="238378" y="383873"/>
                  </a:lnTo>
                  <a:lnTo>
                    <a:pt x="238771" y="384372"/>
                  </a:lnTo>
                  <a:lnTo>
                    <a:pt x="238813" y="384553"/>
                  </a:lnTo>
                  <a:lnTo>
                    <a:pt x="238873" y="384707"/>
                  </a:lnTo>
                  <a:lnTo>
                    <a:pt x="238949" y="384834"/>
                  </a:lnTo>
                  <a:lnTo>
                    <a:pt x="238828" y="385234"/>
                  </a:lnTo>
                  <a:lnTo>
                    <a:pt x="238805" y="385384"/>
                  </a:lnTo>
                  <a:lnTo>
                    <a:pt x="238801" y="385537"/>
                  </a:lnTo>
                  <a:lnTo>
                    <a:pt x="238393" y="385837"/>
                  </a:lnTo>
                  <a:lnTo>
                    <a:pt x="238374" y="386001"/>
                  </a:lnTo>
                  <a:lnTo>
                    <a:pt x="238303" y="386241"/>
                  </a:lnTo>
                  <a:lnTo>
                    <a:pt x="237974" y="386899"/>
                  </a:lnTo>
                  <a:lnTo>
                    <a:pt x="237891" y="387099"/>
                  </a:lnTo>
                  <a:lnTo>
                    <a:pt x="237790" y="387393"/>
                  </a:lnTo>
                  <a:lnTo>
                    <a:pt x="237306" y="388328"/>
                  </a:lnTo>
                  <a:lnTo>
                    <a:pt x="237271" y="388469"/>
                  </a:lnTo>
                  <a:lnTo>
                    <a:pt x="237246" y="388614"/>
                  </a:lnTo>
                  <a:lnTo>
                    <a:pt x="237125" y="388864"/>
                  </a:lnTo>
                  <a:lnTo>
                    <a:pt x="236464" y="389608"/>
                  </a:lnTo>
                  <a:lnTo>
                    <a:pt x="235901" y="391136"/>
                  </a:lnTo>
                  <a:lnTo>
                    <a:pt x="235852" y="391268"/>
                  </a:lnTo>
                  <a:lnTo>
                    <a:pt x="235281" y="392126"/>
                  </a:lnTo>
                  <a:lnTo>
                    <a:pt x="235198" y="392330"/>
                  </a:lnTo>
                  <a:lnTo>
                    <a:pt x="235070" y="392475"/>
                  </a:lnTo>
                  <a:lnTo>
                    <a:pt x="235383" y="392979"/>
                  </a:lnTo>
                  <a:lnTo>
                    <a:pt x="235160" y="393396"/>
                  </a:lnTo>
                  <a:lnTo>
                    <a:pt x="234972" y="393564"/>
                  </a:lnTo>
                  <a:lnTo>
                    <a:pt x="234809" y="394127"/>
                  </a:lnTo>
                  <a:lnTo>
                    <a:pt x="234484" y="394140"/>
                  </a:lnTo>
                  <a:lnTo>
                    <a:pt x="234752" y="394621"/>
                  </a:lnTo>
                  <a:lnTo>
                    <a:pt x="234734" y="394898"/>
                  </a:lnTo>
                  <a:lnTo>
                    <a:pt x="234718" y="395052"/>
                  </a:lnTo>
                  <a:lnTo>
                    <a:pt x="235153" y="395193"/>
                  </a:lnTo>
                  <a:lnTo>
                    <a:pt x="235784" y="395175"/>
                  </a:lnTo>
                  <a:lnTo>
                    <a:pt x="236479" y="394531"/>
                  </a:lnTo>
                  <a:lnTo>
                    <a:pt x="236230" y="393977"/>
                  </a:lnTo>
                  <a:lnTo>
                    <a:pt x="236517" y="393959"/>
                  </a:lnTo>
                  <a:lnTo>
                    <a:pt x="236664" y="393954"/>
                  </a:lnTo>
                  <a:lnTo>
                    <a:pt x="236732" y="393809"/>
                  </a:lnTo>
                  <a:lnTo>
                    <a:pt x="236872" y="393483"/>
                  </a:lnTo>
                  <a:lnTo>
                    <a:pt x="236955" y="393265"/>
                  </a:lnTo>
                  <a:lnTo>
                    <a:pt x="237080" y="392933"/>
                  </a:lnTo>
                  <a:lnTo>
                    <a:pt x="237454" y="392571"/>
                  </a:lnTo>
                  <a:lnTo>
                    <a:pt x="237679" y="392525"/>
                  </a:lnTo>
                  <a:lnTo>
                    <a:pt x="237756" y="392362"/>
                  </a:lnTo>
                  <a:lnTo>
                    <a:pt x="237828" y="392148"/>
                  </a:lnTo>
                  <a:lnTo>
                    <a:pt x="237891" y="391926"/>
                  </a:lnTo>
                  <a:lnTo>
                    <a:pt x="237964" y="391727"/>
                  </a:lnTo>
                  <a:lnTo>
                    <a:pt x="238061" y="391522"/>
                  </a:lnTo>
                  <a:lnTo>
                    <a:pt x="238178" y="391309"/>
                  </a:lnTo>
                  <a:lnTo>
                    <a:pt x="238284" y="391105"/>
                  </a:lnTo>
                  <a:lnTo>
                    <a:pt x="238348" y="390914"/>
                  </a:lnTo>
                  <a:lnTo>
                    <a:pt x="238306" y="390483"/>
                  </a:lnTo>
                  <a:lnTo>
                    <a:pt x="238454" y="390134"/>
                  </a:lnTo>
                  <a:lnTo>
                    <a:pt x="238941" y="389018"/>
                  </a:lnTo>
                  <a:lnTo>
                    <a:pt x="239217" y="388755"/>
                  </a:lnTo>
                  <a:lnTo>
                    <a:pt x="239636" y="388374"/>
                  </a:lnTo>
                  <a:lnTo>
                    <a:pt x="239946" y="388101"/>
                  </a:lnTo>
                  <a:lnTo>
                    <a:pt x="241841" y="387974"/>
                  </a:lnTo>
                  <a:lnTo>
                    <a:pt x="241902" y="387734"/>
                  </a:lnTo>
                  <a:lnTo>
                    <a:pt x="241898" y="387480"/>
                  </a:lnTo>
                  <a:lnTo>
                    <a:pt x="241913" y="387226"/>
                  </a:lnTo>
                  <a:lnTo>
                    <a:pt x="241928" y="387085"/>
                  </a:lnTo>
                  <a:lnTo>
                    <a:pt x="241955" y="386949"/>
                  </a:lnTo>
                  <a:lnTo>
                    <a:pt x="242015" y="386817"/>
                  </a:lnTo>
                  <a:lnTo>
                    <a:pt x="242008" y="386295"/>
                  </a:lnTo>
                  <a:lnTo>
                    <a:pt x="242008" y="386155"/>
                  </a:lnTo>
                  <a:lnTo>
                    <a:pt x="242408" y="385715"/>
                  </a:lnTo>
                  <a:lnTo>
                    <a:pt x="242657" y="385674"/>
                  </a:lnTo>
                  <a:lnTo>
                    <a:pt x="242820" y="385606"/>
                  </a:lnTo>
                  <a:lnTo>
                    <a:pt x="243020" y="385470"/>
                  </a:lnTo>
                  <a:lnTo>
                    <a:pt x="243345" y="385302"/>
                  </a:lnTo>
                  <a:lnTo>
                    <a:pt x="243568" y="385165"/>
                  </a:lnTo>
                  <a:lnTo>
                    <a:pt x="243587" y="384848"/>
                  </a:lnTo>
                  <a:lnTo>
                    <a:pt x="243602" y="384689"/>
                  </a:lnTo>
                  <a:lnTo>
                    <a:pt x="243647" y="384549"/>
                  </a:lnTo>
                  <a:lnTo>
                    <a:pt x="243946" y="383891"/>
                  </a:lnTo>
                  <a:lnTo>
                    <a:pt x="243972" y="383546"/>
                  </a:lnTo>
                  <a:lnTo>
                    <a:pt x="243938" y="383296"/>
                  </a:lnTo>
                  <a:lnTo>
                    <a:pt x="244002" y="383010"/>
                  </a:lnTo>
                  <a:lnTo>
                    <a:pt x="244100" y="382856"/>
                  </a:lnTo>
                  <a:lnTo>
                    <a:pt x="244670" y="380669"/>
                  </a:lnTo>
                  <a:lnTo>
                    <a:pt x="244675" y="380533"/>
                  </a:lnTo>
                  <a:lnTo>
                    <a:pt x="244705" y="380402"/>
                  </a:lnTo>
                  <a:lnTo>
                    <a:pt x="244932" y="380043"/>
                  </a:lnTo>
                  <a:lnTo>
                    <a:pt x="245852" y="379008"/>
                  </a:lnTo>
                  <a:lnTo>
                    <a:pt x="246389" y="378850"/>
                  </a:lnTo>
                  <a:lnTo>
                    <a:pt x="245932" y="377756"/>
                  </a:lnTo>
                  <a:lnTo>
                    <a:pt x="246090" y="377471"/>
                  </a:lnTo>
                  <a:lnTo>
                    <a:pt x="246706" y="376917"/>
                  </a:lnTo>
                  <a:lnTo>
                    <a:pt x="247511" y="375910"/>
                  </a:lnTo>
                  <a:lnTo>
                    <a:pt x="247813" y="375706"/>
                  </a:lnTo>
                  <a:lnTo>
                    <a:pt x="249108" y="374589"/>
                  </a:lnTo>
                  <a:lnTo>
                    <a:pt x="249448" y="373836"/>
                  </a:lnTo>
                  <a:lnTo>
                    <a:pt x="249542" y="373410"/>
                  </a:lnTo>
                  <a:lnTo>
                    <a:pt x="249648" y="373110"/>
                  </a:lnTo>
                  <a:lnTo>
                    <a:pt x="249939" y="372597"/>
                  </a:lnTo>
                  <a:lnTo>
                    <a:pt x="250381" y="371500"/>
                  </a:lnTo>
                  <a:lnTo>
                    <a:pt x="250358" y="371359"/>
                  </a:lnTo>
                  <a:lnTo>
                    <a:pt x="250328" y="371209"/>
                  </a:lnTo>
                  <a:lnTo>
                    <a:pt x="250313" y="371010"/>
                  </a:lnTo>
                  <a:lnTo>
                    <a:pt x="250396" y="370474"/>
                  </a:lnTo>
                  <a:lnTo>
                    <a:pt x="250435" y="370325"/>
                  </a:lnTo>
                  <a:lnTo>
                    <a:pt x="250317" y="369689"/>
                  </a:lnTo>
                  <a:lnTo>
                    <a:pt x="250615" y="369639"/>
                  </a:lnTo>
                  <a:lnTo>
                    <a:pt x="250736" y="369353"/>
                  </a:lnTo>
                  <a:lnTo>
                    <a:pt x="250993" y="368932"/>
                  </a:lnTo>
                  <a:lnTo>
                    <a:pt x="251324" y="368396"/>
                  </a:lnTo>
                  <a:lnTo>
                    <a:pt x="251290" y="368019"/>
                  </a:lnTo>
                  <a:lnTo>
                    <a:pt x="251299" y="367879"/>
                  </a:lnTo>
                  <a:lnTo>
                    <a:pt x="251324" y="367743"/>
                  </a:lnTo>
                  <a:lnTo>
                    <a:pt x="251363" y="367611"/>
                  </a:lnTo>
                  <a:lnTo>
                    <a:pt x="251465" y="367357"/>
                  </a:lnTo>
                  <a:lnTo>
                    <a:pt x="251507" y="367226"/>
                  </a:lnTo>
                  <a:lnTo>
                    <a:pt x="251543" y="367085"/>
                  </a:lnTo>
                  <a:lnTo>
                    <a:pt x="251619" y="366736"/>
                  </a:lnTo>
                  <a:lnTo>
                    <a:pt x="251692" y="366259"/>
                  </a:lnTo>
                  <a:lnTo>
                    <a:pt x="251732" y="366091"/>
                  </a:lnTo>
                  <a:lnTo>
                    <a:pt x="251741" y="365932"/>
                  </a:lnTo>
                  <a:lnTo>
                    <a:pt x="251732" y="365520"/>
                  </a:lnTo>
                  <a:lnTo>
                    <a:pt x="251789" y="364907"/>
                  </a:lnTo>
                  <a:lnTo>
                    <a:pt x="251736" y="364471"/>
                  </a:lnTo>
                  <a:lnTo>
                    <a:pt x="251736" y="364109"/>
                  </a:lnTo>
                  <a:lnTo>
                    <a:pt x="251717" y="363764"/>
                  </a:lnTo>
                  <a:lnTo>
                    <a:pt x="251717" y="363469"/>
                  </a:lnTo>
                  <a:lnTo>
                    <a:pt x="251726" y="363260"/>
                  </a:lnTo>
                  <a:lnTo>
                    <a:pt x="251721" y="362970"/>
                  </a:lnTo>
                  <a:lnTo>
                    <a:pt x="252167" y="362253"/>
                  </a:lnTo>
                  <a:lnTo>
                    <a:pt x="252922" y="361776"/>
                  </a:lnTo>
                  <a:lnTo>
                    <a:pt x="253051" y="361772"/>
                  </a:lnTo>
                  <a:lnTo>
                    <a:pt x="253183" y="361799"/>
                  </a:lnTo>
                  <a:lnTo>
                    <a:pt x="253893" y="361736"/>
                  </a:lnTo>
                  <a:lnTo>
                    <a:pt x="254025" y="361745"/>
                  </a:lnTo>
                  <a:lnTo>
                    <a:pt x="254158" y="361763"/>
                  </a:lnTo>
                  <a:lnTo>
                    <a:pt x="254792" y="361713"/>
                  </a:lnTo>
                  <a:lnTo>
                    <a:pt x="255061" y="361831"/>
                  </a:lnTo>
                  <a:lnTo>
                    <a:pt x="255256" y="361940"/>
                  </a:lnTo>
                  <a:lnTo>
                    <a:pt x="255450" y="362062"/>
                  </a:lnTo>
                  <a:lnTo>
                    <a:pt x="255641" y="362190"/>
                  </a:lnTo>
                  <a:lnTo>
                    <a:pt x="256136" y="362507"/>
                  </a:lnTo>
                  <a:lnTo>
                    <a:pt x="256340" y="362639"/>
                  </a:lnTo>
                  <a:lnTo>
                    <a:pt x="256665" y="362825"/>
                  </a:lnTo>
                  <a:lnTo>
                    <a:pt x="256888" y="362943"/>
                  </a:lnTo>
                  <a:lnTo>
                    <a:pt x="257077" y="363033"/>
                  </a:lnTo>
                  <a:lnTo>
                    <a:pt x="257273" y="363115"/>
                  </a:lnTo>
                  <a:lnTo>
                    <a:pt x="257470" y="363192"/>
                  </a:lnTo>
                  <a:lnTo>
                    <a:pt x="257670" y="363260"/>
                  </a:lnTo>
                  <a:lnTo>
                    <a:pt x="257908" y="363324"/>
                  </a:lnTo>
                  <a:lnTo>
                    <a:pt x="258388" y="363514"/>
                  </a:lnTo>
                  <a:lnTo>
                    <a:pt x="258700" y="363714"/>
                  </a:lnTo>
                  <a:lnTo>
                    <a:pt x="259191" y="364022"/>
                  </a:lnTo>
                  <a:lnTo>
                    <a:pt x="259550" y="364177"/>
                  </a:lnTo>
                  <a:lnTo>
                    <a:pt x="259773" y="364326"/>
                  </a:lnTo>
                  <a:lnTo>
                    <a:pt x="259943" y="364449"/>
                  </a:lnTo>
                  <a:lnTo>
                    <a:pt x="260219" y="364676"/>
                  </a:lnTo>
                  <a:lnTo>
                    <a:pt x="260325" y="364821"/>
                  </a:lnTo>
                  <a:lnTo>
                    <a:pt x="260585" y="365143"/>
                  </a:lnTo>
                  <a:lnTo>
                    <a:pt x="260910" y="365229"/>
                  </a:lnTo>
                  <a:lnTo>
                    <a:pt x="261122" y="365275"/>
                  </a:lnTo>
                  <a:lnTo>
                    <a:pt x="261481" y="365402"/>
                  </a:lnTo>
                  <a:lnTo>
                    <a:pt x="261609" y="365529"/>
                  </a:lnTo>
                  <a:lnTo>
                    <a:pt x="261957" y="365579"/>
                  </a:lnTo>
                  <a:lnTo>
                    <a:pt x="262896" y="365892"/>
                  </a:lnTo>
                  <a:lnTo>
                    <a:pt x="263127" y="366028"/>
                  </a:lnTo>
                  <a:lnTo>
                    <a:pt x="263267" y="366123"/>
                  </a:lnTo>
                  <a:lnTo>
                    <a:pt x="263406" y="366227"/>
                  </a:lnTo>
                  <a:lnTo>
                    <a:pt x="263811" y="366554"/>
                  </a:lnTo>
                  <a:lnTo>
                    <a:pt x="264207" y="366890"/>
                  </a:lnTo>
                  <a:lnTo>
                    <a:pt x="264453" y="367067"/>
                  </a:lnTo>
                  <a:lnTo>
                    <a:pt x="265235" y="367811"/>
                  </a:lnTo>
                  <a:lnTo>
                    <a:pt x="265615" y="368038"/>
                  </a:lnTo>
                  <a:lnTo>
                    <a:pt x="265620" y="367825"/>
                  </a:lnTo>
                  <a:lnTo>
                    <a:pt x="265598" y="367607"/>
                  </a:lnTo>
                  <a:lnTo>
                    <a:pt x="265547" y="367389"/>
                  </a:lnTo>
                  <a:lnTo>
                    <a:pt x="265477" y="367180"/>
                  </a:lnTo>
                  <a:lnTo>
                    <a:pt x="265197" y="366772"/>
                  </a:lnTo>
                  <a:lnTo>
                    <a:pt x="264804" y="366332"/>
                  </a:lnTo>
                  <a:lnTo>
                    <a:pt x="264725" y="366196"/>
                  </a:lnTo>
                  <a:lnTo>
                    <a:pt x="264585" y="365914"/>
                  </a:lnTo>
                  <a:lnTo>
                    <a:pt x="264472" y="365665"/>
                  </a:lnTo>
                  <a:lnTo>
                    <a:pt x="264294" y="365234"/>
                  </a:lnTo>
                  <a:lnTo>
                    <a:pt x="264102" y="364817"/>
                  </a:lnTo>
                  <a:lnTo>
                    <a:pt x="264045" y="364676"/>
                  </a:lnTo>
                  <a:lnTo>
                    <a:pt x="264007" y="364535"/>
                  </a:lnTo>
                  <a:lnTo>
                    <a:pt x="263984" y="364404"/>
                  </a:lnTo>
                  <a:lnTo>
                    <a:pt x="263969" y="364272"/>
                  </a:lnTo>
                  <a:lnTo>
                    <a:pt x="263962" y="364140"/>
                  </a:lnTo>
                  <a:lnTo>
                    <a:pt x="264230" y="363428"/>
                  </a:lnTo>
                  <a:lnTo>
                    <a:pt x="264294" y="363179"/>
                  </a:lnTo>
                  <a:lnTo>
                    <a:pt x="264302" y="363047"/>
                  </a:lnTo>
                  <a:lnTo>
                    <a:pt x="264298" y="362906"/>
                  </a:lnTo>
                  <a:lnTo>
                    <a:pt x="264279" y="362775"/>
                  </a:lnTo>
                  <a:lnTo>
                    <a:pt x="264249" y="362643"/>
                  </a:lnTo>
                  <a:lnTo>
                    <a:pt x="264079" y="362589"/>
                  </a:lnTo>
                  <a:lnTo>
                    <a:pt x="263901" y="362543"/>
                  </a:lnTo>
                  <a:lnTo>
                    <a:pt x="263724" y="362507"/>
                  </a:lnTo>
                  <a:lnTo>
                    <a:pt x="263546" y="362480"/>
                  </a:lnTo>
                  <a:lnTo>
                    <a:pt x="263365" y="362466"/>
                  </a:lnTo>
                  <a:lnTo>
                    <a:pt x="263206" y="362475"/>
                  </a:lnTo>
                  <a:lnTo>
                    <a:pt x="263048" y="362493"/>
                  </a:lnTo>
                  <a:lnTo>
                    <a:pt x="262889" y="362521"/>
                  </a:lnTo>
                  <a:lnTo>
                    <a:pt x="262730" y="362539"/>
                  </a:lnTo>
                  <a:lnTo>
                    <a:pt x="262575" y="362539"/>
                  </a:lnTo>
                  <a:lnTo>
                    <a:pt x="262447" y="362521"/>
                  </a:lnTo>
                  <a:lnTo>
                    <a:pt x="261957" y="362371"/>
                  </a:lnTo>
                  <a:lnTo>
                    <a:pt x="261700" y="362040"/>
                  </a:lnTo>
                  <a:lnTo>
                    <a:pt x="261303" y="361554"/>
                  </a:lnTo>
                  <a:lnTo>
                    <a:pt x="261031" y="361260"/>
                  </a:lnTo>
                  <a:lnTo>
                    <a:pt x="260174" y="360415"/>
                  </a:lnTo>
                  <a:lnTo>
                    <a:pt x="259913" y="360112"/>
                  </a:lnTo>
                  <a:lnTo>
                    <a:pt x="259679" y="359803"/>
                  </a:lnTo>
                  <a:lnTo>
                    <a:pt x="259044" y="358823"/>
                  </a:lnTo>
                  <a:lnTo>
                    <a:pt x="258815" y="358510"/>
                  </a:lnTo>
                  <a:lnTo>
                    <a:pt x="258577" y="358220"/>
                  </a:lnTo>
                  <a:lnTo>
                    <a:pt x="258326" y="357934"/>
                  </a:lnTo>
                  <a:lnTo>
                    <a:pt x="258067" y="357657"/>
                  </a:lnTo>
                  <a:lnTo>
                    <a:pt x="257145" y="356677"/>
                  </a:lnTo>
                  <a:lnTo>
                    <a:pt x="256941" y="356464"/>
                  </a:lnTo>
                  <a:lnTo>
                    <a:pt x="256733" y="356255"/>
                  </a:lnTo>
                  <a:lnTo>
                    <a:pt x="256529" y="356042"/>
                  </a:lnTo>
                  <a:lnTo>
                    <a:pt x="256484" y="355792"/>
                  </a:lnTo>
                  <a:lnTo>
                    <a:pt x="256435" y="355543"/>
                  </a:lnTo>
                  <a:lnTo>
                    <a:pt x="256374" y="355293"/>
                  </a:lnTo>
                  <a:lnTo>
                    <a:pt x="256306" y="355048"/>
                  </a:lnTo>
                  <a:lnTo>
                    <a:pt x="256231" y="354808"/>
                  </a:lnTo>
                  <a:lnTo>
                    <a:pt x="256136" y="354567"/>
                  </a:lnTo>
                  <a:lnTo>
                    <a:pt x="256027" y="354336"/>
                  </a:lnTo>
                  <a:lnTo>
                    <a:pt x="255910" y="354105"/>
                  </a:lnTo>
                  <a:lnTo>
                    <a:pt x="255804" y="353873"/>
                  </a:lnTo>
                  <a:lnTo>
                    <a:pt x="255721" y="353633"/>
                  </a:lnTo>
                  <a:lnTo>
                    <a:pt x="255656" y="353365"/>
                  </a:lnTo>
                  <a:lnTo>
                    <a:pt x="255611" y="353093"/>
                  </a:lnTo>
                  <a:lnTo>
                    <a:pt x="255577" y="352821"/>
                  </a:lnTo>
                  <a:lnTo>
                    <a:pt x="255558" y="352544"/>
                  </a:lnTo>
                  <a:lnTo>
                    <a:pt x="255554" y="352272"/>
                  </a:lnTo>
                  <a:lnTo>
                    <a:pt x="255558" y="352113"/>
                  </a:lnTo>
                  <a:lnTo>
                    <a:pt x="255600" y="351641"/>
                  </a:lnTo>
                  <a:lnTo>
                    <a:pt x="255611" y="351487"/>
                  </a:lnTo>
                  <a:lnTo>
                    <a:pt x="255615" y="351183"/>
                  </a:lnTo>
                  <a:lnTo>
                    <a:pt x="255596" y="350579"/>
                  </a:lnTo>
                  <a:lnTo>
                    <a:pt x="255604" y="350276"/>
                  </a:lnTo>
                  <a:lnTo>
                    <a:pt x="255635" y="349981"/>
                  </a:lnTo>
                  <a:lnTo>
                    <a:pt x="255698" y="349677"/>
                  </a:lnTo>
                  <a:lnTo>
                    <a:pt x="255781" y="349377"/>
                  </a:lnTo>
                  <a:lnTo>
                    <a:pt x="255879" y="349078"/>
                  </a:lnTo>
                  <a:lnTo>
                    <a:pt x="255996" y="348787"/>
                  </a:lnTo>
                  <a:lnTo>
                    <a:pt x="256125" y="348501"/>
                  </a:lnTo>
                  <a:lnTo>
                    <a:pt x="256204" y="348343"/>
                  </a:lnTo>
                  <a:lnTo>
                    <a:pt x="256476" y="347880"/>
                  </a:lnTo>
                  <a:lnTo>
                    <a:pt x="256559" y="347726"/>
                  </a:lnTo>
                  <a:lnTo>
                    <a:pt x="256631" y="347572"/>
                  </a:lnTo>
                  <a:lnTo>
                    <a:pt x="256835" y="347100"/>
                  </a:lnTo>
                  <a:lnTo>
                    <a:pt x="256911" y="346945"/>
                  </a:lnTo>
                  <a:lnTo>
                    <a:pt x="257103" y="346610"/>
                  </a:lnTo>
                  <a:lnTo>
                    <a:pt x="257209" y="346442"/>
                  </a:lnTo>
                  <a:lnTo>
                    <a:pt x="257432" y="346124"/>
                  </a:lnTo>
                  <a:lnTo>
                    <a:pt x="257519" y="345766"/>
                  </a:lnTo>
                  <a:lnTo>
                    <a:pt x="257700" y="344963"/>
                  </a:lnTo>
                  <a:lnTo>
                    <a:pt x="257798" y="344568"/>
                  </a:lnTo>
                  <a:lnTo>
                    <a:pt x="257923" y="344183"/>
                  </a:lnTo>
                  <a:lnTo>
                    <a:pt x="258082" y="343815"/>
                  </a:lnTo>
                  <a:lnTo>
                    <a:pt x="258252" y="343524"/>
                  </a:lnTo>
                  <a:lnTo>
                    <a:pt x="258443" y="343244"/>
                  </a:lnTo>
                  <a:lnTo>
                    <a:pt x="258655" y="342967"/>
                  </a:lnTo>
                  <a:lnTo>
                    <a:pt x="259093" y="342440"/>
                  </a:lnTo>
                  <a:lnTo>
                    <a:pt x="259471" y="342014"/>
                  </a:lnTo>
                  <a:lnTo>
                    <a:pt x="259871" y="341605"/>
                  </a:lnTo>
                  <a:lnTo>
                    <a:pt x="260283" y="341211"/>
                  </a:lnTo>
                  <a:lnTo>
                    <a:pt x="260492" y="341018"/>
                  </a:lnTo>
                  <a:lnTo>
                    <a:pt x="261129" y="340435"/>
                  </a:lnTo>
                  <a:lnTo>
                    <a:pt x="261386" y="340213"/>
                  </a:lnTo>
                  <a:lnTo>
                    <a:pt x="261915" y="339777"/>
                  </a:lnTo>
                  <a:lnTo>
                    <a:pt x="262167" y="339550"/>
                  </a:lnTo>
                  <a:lnTo>
                    <a:pt x="262403" y="339305"/>
                  </a:lnTo>
                  <a:lnTo>
                    <a:pt x="262617" y="339033"/>
                  </a:lnTo>
                  <a:lnTo>
                    <a:pt x="262810" y="338743"/>
                  </a:lnTo>
                  <a:lnTo>
                    <a:pt x="263172" y="338140"/>
                  </a:lnTo>
                  <a:lnTo>
                    <a:pt x="263361" y="337844"/>
                  </a:lnTo>
                  <a:lnTo>
                    <a:pt x="263527" y="337595"/>
                  </a:lnTo>
                  <a:lnTo>
                    <a:pt x="263852" y="337087"/>
                  </a:lnTo>
                  <a:lnTo>
                    <a:pt x="264026" y="336838"/>
                  </a:lnTo>
                  <a:lnTo>
                    <a:pt x="264110" y="336566"/>
                  </a:lnTo>
                  <a:lnTo>
                    <a:pt x="264519" y="336181"/>
                  </a:lnTo>
                  <a:lnTo>
                    <a:pt x="264196" y="335830"/>
                  </a:lnTo>
                  <a:lnTo>
                    <a:pt x="264054" y="335822"/>
                  </a:lnTo>
                  <a:lnTo>
                    <a:pt x="263739" y="335398"/>
                  </a:lnTo>
                  <a:lnTo>
                    <a:pt x="263979" y="335250"/>
                  </a:lnTo>
                  <a:lnTo>
                    <a:pt x="264310" y="335731"/>
                  </a:lnTo>
                  <a:lnTo>
                    <a:pt x="264669" y="336017"/>
                  </a:lnTo>
                  <a:lnTo>
                    <a:pt x="265205" y="335512"/>
                  </a:lnTo>
                  <a:lnTo>
                    <a:pt x="264810" y="333910"/>
                  </a:lnTo>
                  <a:lnTo>
                    <a:pt x="263198" y="334184"/>
                  </a:lnTo>
                  <a:lnTo>
                    <a:pt x="263227" y="334339"/>
                  </a:lnTo>
                  <a:lnTo>
                    <a:pt x="261153" y="336303"/>
                  </a:lnTo>
                  <a:lnTo>
                    <a:pt x="260594" y="335708"/>
                  </a:lnTo>
                  <a:lnTo>
                    <a:pt x="261102" y="335227"/>
                  </a:lnTo>
                  <a:lnTo>
                    <a:pt x="260711" y="334811"/>
                  </a:lnTo>
                  <a:lnTo>
                    <a:pt x="262785" y="332847"/>
                  </a:lnTo>
                  <a:lnTo>
                    <a:pt x="263008" y="333076"/>
                  </a:lnTo>
                  <a:lnTo>
                    <a:pt x="264571" y="332789"/>
                  </a:lnTo>
                  <a:lnTo>
                    <a:pt x="264268" y="332062"/>
                  </a:lnTo>
                  <a:lnTo>
                    <a:pt x="264206" y="331870"/>
                  </a:lnTo>
                  <a:lnTo>
                    <a:pt x="265581" y="331456"/>
                  </a:lnTo>
                  <a:lnTo>
                    <a:pt x="265556" y="331293"/>
                  </a:lnTo>
                  <a:lnTo>
                    <a:pt x="266537" y="331143"/>
                  </a:lnTo>
                  <a:lnTo>
                    <a:pt x="266595" y="331474"/>
                  </a:lnTo>
                  <a:lnTo>
                    <a:pt x="267047" y="331403"/>
                  </a:lnTo>
                  <a:lnTo>
                    <a:pt x="267713" y="334858"/>
                  </a:lnTo>
                  <a:lnTo>
                    <a:pt x="268211" y="334664"/>
                  </a:lnTo>
                  <a:lnTo>
                    <a:pt x="268679" y="334542"/>
                  </a:lnTo>
                  <a:lnTo>
                    <a:pt x="268834" y="334506"/>
                  </a:lnTo>
                  <a:lnTo>
                    <a:pt x="269154" y="334451"/>
                  </a:lnTo>
                  <a:lnTo>
                    <a:pt x="269475" y="334406"/>
                  </a:lnTo>
                  <a:lnTo>
                    <a:pt x="269639" y="334388"/>
                  </a:lnTo>
                  <a:lnTo>
                    <a:pt x="269781" y="334365"/>
                  </a:lnTo>
                  <a:lnTo>
                    <a:pt x="270220" y="334311"/>
                  </a:lnTo>
                  <a:lnTo>
                    <a:pt x="270367" y="334297"/>
                  </a:lnTo>
                  <a:lnTo>
                    <a:pt x="270526" y="334320"/>
                  </a:lnTo>
                  <a:lnTo>
                    <a:pt x="270847" y="334342"/>
                  </a:lnTo>
                  <a:lnTo>
                    <a:pt x="271005" y="334347"/>
                  </a:lnTo>
                  <a:lnTo>
                    <a:pt x="271168" y="334342"/>
                  </a:lnTo>
                  <a:lnTo>
                    <a:pt x="271530" y="334320"/>
                  </a:lnTo>
                  <a:lnTo>
                    <a:pt x="271712" y="334292"/>
                  </a:lnTo>
                  <a:lnTo>
                    <a:pt x="271889" y="334251"/>
                  </a:lnTo>
                  <a:lnTo>
                    <a:pt x="272052" y="334188"/>
                  </a:lnTo>
                  <a:lnTo>
                    <a:pt x="272354" y="334006"/>
                  </a:lnTo>
                  <a:lnTo>
                    <a:pt x="272664" y="333825"/>
                  </a:lnTo>
                  <a:lnTo>
                    <a:pt x="273290" y="333489"/>
                  </a:lnTo>
                  <a:lnTo>
                    <a:pt x="273751" y="333267"/>
                  </a:lnTo>
                  <a:lnTo>
                    <a:pt x="274185" y="333077"/>
                  </a:lnTo>
                  <a:lnTo>
                    <a:pt x="274329" y="333009"/>
                  </a:lnTo>
                  <a:lnTo>
                    <a:pt x="274518" y="332909"/>
                  </a:lnTo>
                  <a:lnTo>
                    <a:pt x="274695" y="332791"/>
                  </a:lnTo>
                  <a:lnTo>
                    <a:pt x="275043" y="332532"/>
                  </a:lnTo>
                  <a:lnTo>
                    <a:pt x="275220" y="332414"/>
                  </a:lnTo>
                  <a:lnTo>
                    <a:pt x="275515" y="332251"/>
                  </a:lnTo>
                  <a:lnTo>
                    <a:pt x="275812" y="332101"/>
                  </a:lnTo>
                  <a:lnTo>
                    <a:pt x="276116" y="331956"/>
                  </a:lnTo>
                  <a:lnTo>
                    <a:pt x="276422" y="331815"/>
                  </a:lnTo>
                  <a:lnTo>
                    <a:pt x="277335" y="331362"/>
                  </a:lnTo>
                  <a:lnTo>
                    <a:pt x="277637" y="331208"/>
                  </a:lnTo>
                  <a:lnTo>
                    <a:pt x="277936" y="331040"/>
                  </a:lnTo>
                  <a:lnTo>
                    <a:pt x="278438" y="330813"/>
                  </a:lnTo>
                  <a:lnTo>
                    <a:pt x="278865" y="330817"/>
                  </a:lnTo>
                  <a:lnTo>
                    <a:pt x="279167" y="330699"/>
                  </a:lnTo>
                  <a:lnTo>
                    <a:pt x="279337" y="330631"/>
                  </a:lnTo>
                  <a:lnTo>
                    <a:pt x="279216" y="330618"/>
                  </a:lnTo>
                  <a:lnTo>
                    <a:pt x="279309" y="329973"/>
                  </a:lnTo>
                  <a:lnTo>
                    <a:pt x="279101" y="329535"/>
                  </a:lnTo>
                  <a:lnTo>
                    <a:pt x="279700" y="329339"/>
                  </a:lnTo>
                  <a:lnTo>
                    <a:pt x="280095" y="329334"/>
                  </a:lnTo>
                  <a:lnTo>
                    <a:pt x="280526" y="329202"/>
                  </a:lnTo>
                  <a:lnTo>
                    <a:pt x="280689" y="329175"/>
                  </a:lnTo>
                  <a:lnTo>
                    <a:pt x="280851" y="329162"/>
                  </a:lnTo>
                  <a:lnTo>
                    <a:pt x="281040" y="329166"/>
                  </a:lnTo>
                  <a:lnTo>
                    <a:pt x="281463" y="329193"/>
                  </a:lnTo>
                  <a:lnTo>
                    <a:pt x="281637" y="329139"/>
                  </a:lnTo>
                  <a:lnTo>
                    <a:pt x="281826" y="329053"/>
                  </a:lnTo>
                  <a:lnTo>
                    <a:pt x="281969" y="328984"/>
                  </a:lnTo>
                  <a:lnTo>
                    <a:pt x="282142" y="328896"/>
                  </a:lnTo>
                  <a:lnTo>
                    <a:pt x="282035" y="328723"/>
                  </a:lnTo>
                  <a:lnTo>
                    <a:pt x="282196" y="328497"/>
                  </a:lnTo>
                  <a:lnTo>
                    <a:pt x="282023" y="328606"/>
                  </a:lnTo>
                  <a:lnTo>
                    <a:pt x="281849" y="328330"/>
                  </a:lnTo>
                  <a:lnTo>
                    <a:pt x="282245" y="328079"/>
                  </a:lnTo>
                  <a:lnTo>
                    <a:pt x="282419" y="328355"/>
                  </a:lnTo>
                  <a:lnTo>
                    <a:pt x="282247" y="328465"/>
                  </a:lnTo>
                  <a:lnTo>
                    <a:pt x="282420" y="328741"/>
                  </a:lnTo>
                  <a:lnTo>
                    <a:pt x="282623" y="328627"/>
                  </a:lnTo>
                  <a:lnTo>
                    <a:pt x="282898" y="328844"/>
                  </a:lnTo>
                  <a:lnTo>
                    <a:pt x="283027" y="329098"/>
                  </a:lnTo>
                  <a:lnTo>
                    <a:pt x="283378" y="329611"/>
                  </a:lnTo>
                  <a:lnTo>
                    <a:pt x="283559" y="329806"/>
                  </a:lnTo>
                  <a:lnTo>
                    <a:pt x="284481" y="330731"/>
                  </a:lnTo>
                  <a:lnTo>
                    <a:pt x="284700" y="331108"/>
                  </a:lnTo>
                  <a:lnTo>
                    <a:pt x="284847" y="331325"/>
                  </a:lnTo>
                  <a:lnTo>
                    <a:pt x="285085" y="331643"/>
                  </a:lnTo>
                  <a:lnTo>
                    <a:pt x="285206" y="331920"/>
                  </a:lnTo>
                  <a:lnTo>
                    <a:pt x="285319" y="332083"/>
                  </a:lnTo>
                  <a:lnTo>
                    <a:pt x="285731" y="332541"/>
                  </a:lnTo>
                  <a:lnTo>
                    <a:pt x="285852" y="332705"/>
                  </a:lnTo>
                  <a:lnTo>
                    <a:pt x="286003" y="332959"/>
                  </a:lnTo>
                  <a:lnTo>
                    <a:pt x="286127" y="333226"/>
                  </a:lnTo>
                  <a:lnTo>
                    <a:pt x="286240" y="333503"/>
                  </a:lnTo>
                  <a:lnTo>
                    <a:pt x="286361" y="333775"/>
                  </a:lnTo>
                  <a:lnTo>
                    <a:pt x="286494" y="334043"/>
                  </a:lnTo>
                  <a:lnTo>
                    <a:pt x="286671" y="334342"/>
                  </a:lnTo>
                  <a:lnTo>
                    <a:pt x="286860" y="334637"/>
                  </a:lnTo>
                  <a:lnTo>
                    <a:pt x="287056" y="334928"/>
                  </a:lnTo>
                  <a:lnTo>
                    <a:pt x="287460" y="335499"/>
                  </a:lnTo>
                  <a:lnTo>
                    <a:pt x="287562" y="335631"/>
                  </a:lnTo>
                  <a:lnTo>
                    <a:pt x="288423" y="336484"/>
                  </a:lnTo>
                  <a:lnTo>
                    <a:pt x="288548" y="336964"/>
                  </a:lnTo>
                  <a:lnTo>
                    <a:pt x="288533" y="337123"/>
                  </a:lnTo>
                  <a:lnTo>
                    <a:pt x="288242" y="337559"/>
                  </a:lnTo>
                  <a:lnTo>
                    <a:pt x="287970" y="337695"/>
                  </a:lnTo>
                  <a:lnTo>
                    <a:pt x="287517" y="338058"/>
                  </a:lnTo>
                  <a:lnTo>
                    <a:pt x="287483" y="338303"/>
                  </a:lnTo>
                  <a:lnTo>
                    <a:pt x="287453" y="338775"/>
                  </a:lnTo>
                  <a:lnTo>
                    <a:pt x="287438" y="339133"/>
                  </a:lnTo>
                  <a:lnTo>
                    <a:pt x="287577" y="339446"/>
                  </a:lnTo>
                  <a:lnTo>
                    <a:pt x="287755" y="339750"/>
                  </a:lnTo>
                  <a:lnTo>
                    <a:pt x="287951" y="340045"/>
                  </a:lnTo>
                  <a:lnTo>
                    <a:pt x="288152" y="340326"/>
                  </a:lnTo>
                  <a:lnTo>
                    <a:pt x="288393" y="340630"/>
                  </a:lnTo>
                  <a:lnTo>
                    <a:pt x="288658" y="340916"/>
                  </a:lnTo>
                  <a:lnTo>
                    <a:pt x="289228" y="341460"/>
                  </a:lnTo>
                  <a:lnTo>
                    <a:pt x="289806" y="342023"/>
                  </a:lnTo>
                  <a:lnTo>
                    <a:pt x="290112" y="342304"/>
                  </a:lnTo>
                  <a:lnTo>
                    <a:pt x="290414" y="342590"/>
                  </a:lnTo>
                  <a:lnTo>
                    <a:pt x="290705" y="342885"/>
                  </a:lnTo>
                  <a:lnTo>
                    <a:pt x="290973" y="343198"/>
                  </a:lnTo>
                  <a:lnTo>
                    <a:pt x="291128" y="343398"/>
                  </a:lnTo>
                  <a:lnTo>
                    <a:pt x="291275" y="343606"/>
                  </a:lnTo>
                  <a:lnTo>
                    <a:pt x="291418" y="343820"/>
                  </a:lnTo>
                  <a:lnTo>
                    <a:pt x="291547" y="344037"/>
                  </a:lnTo>
                  <a:lnTo>
                    <a:pt x="291671" y="344260"/>
                  </a:lnTo>
                  <a:lnTo>
                    <a:pt x="291834" y="344595"/>
                  </a:lnTo>
                  <a:lnTo>
                    <a:pt x="291977" y="344949"/>
                  </a:lnTo>
                  <a:lnTo>
                    <a:pt x="292098" y="345308"/>
                  </a:lnTo>
                  <a:lnTo>
                    <a:pt x="292189" y="345675"/>
                  </a:lnTo>
                  <a:lnTo>
                    <a:pt x="292249" y="346043"/>
                  </a:lnTo>
                  <a:lnTo>
                    <a:pt x="292268" y="346369"/>
                  </a:lnTo>
                  <a:lnTo>
                    <a:pt x="292264" y="346709"/>
                  </a:lnTo>
                  <a:lnTo>
                    <a:pt x="292238" y="347045"/>
                  </a:lnTo>
                  <a:lnTo>
                    <a:pt x="292185" y="347376"/>
                  </a:lnTo>
                  <a:lnTo>
                    <a:pt x="292110" y="347699"/>
                  </a:lnTo>
                  <a:lnTo>
                    <a:pt x="292053" y="347880"/>
                  </a:lnTo>
                  <a:lnTo>
                    <a:pt x="291921" y="348234"/>
                  </a:lnTo>
                  <a:lnTo>
                    <a:pt x="291766" y="348579"/>
                  </a:lnTo>
                  <a:lnTo>
                    <a:pt x="291638" y="348842"/>
                  </a:lnTo>
                  <a:lnTo>
                    <a:pt x="291502" y="349100"/>
                  </a:lnTo>
                  <a:lnTo>
                    <a:pt x="291354" y="349359"/>
                  </a:lnTo>
                  <a:lnTo>
                    <a:pt x="291196" y="349604"/>
                  </a:lnTo>
                  <a:lnTo>
                    <a:pt x="291029" y="349840"/>
                  </a:lnTo>
                  <a:lnTo>
                    <a:pt x="290833" y="350053"/>
                  </a:lnTo>
                  <a:lnTo>
                    <a:pt x="290618" y="350253"/>
                  </a:lnTo>
                  <a:lnTo>
                    <a:pt x="290391" y="350443"/>
                  </a:lnTo>
                  <a:lnTo>
                    <a:pt x="290187" y="350647"/>
                  </a:lnTo>
                  <a:lnTo>
                    <a:pt x="290017" y="350874"/>
                  </a:lnTo>
                  <a:lnTo>
                    <a:pt x="289927" y="351051"/>
                  </a:lnTo>
                  <a:lnTo>
                    <a:pt x="289822" y="351294"/>
                  </a:lnTo>
                  <a:lnTo>
                    <a:pt x="289775" y="351423"/>
                  </a:lnTo>
                  <a:lnTo>
                    <a:pt x="289719" y="351618"/>
                  </a:lnTo>
                  <a:lnTo>
                    <a:pt x="289674" y="351809"/>
                  </a:lnTo>
                  <a:lnTo>
                    <a:pt x="289704" y="351986"/>
                  </a:lnTo>
                  <a:lnTo>
                    <a:pt x="289757" y="352244"/>
                  </a:lnTo>
                  <a:lnTo>
                    <a:pt x="289828" y="352562"/>
                  </a:lnTo>
                  <a:lnTo>
                    <a:pt x="289911" y="352871"/>
                  </a:lnTo>
                  <a:lnTo>
                    <a:pt x="289957" y="353025"/>
                  </a:lnTo>
                  <a:lnTo>
                    <a:pt x="290010" y="353184"/>
                  </a:lnTo>
                  <a:lnTo>
                    <a:pt x="290070" y="353347"/>
                  </a:lnTo>
                  <a:lnTo>
                    <a:pt x="290202" y="353665"/>
                  </a:lnTo>
                  <a:lnTo>
                    <a:pt x="290278" y="353814"/>
                  </a:lnTo>
                  <a:lnTo>
                    <a:pt x="290403" y="354023"/>
                  </a:lnTo>
                  <a:lnTo>
                    <a:pt x="290542" y="354223"/>
                  </a:lnTo>
                  <a:lnTo>
                    <a:pt x="290693" y="354413"/>
                  </a:lnTo>
                  <a:lnTo>
                    <a:pt x="290852" y="354604"/>
                  </a:lnTo>
                  <a:lnTo>
                    <a:pt x="291128" y="354926"/>
                  </a:lnTo>
                  <a:lnTo>
                    <a:pt x="291249" y="355057"/>
                  </a:lnTo>
                  <a:lnTo>
                    <a:pt x="291498" y="355316"/>
                  </a:lnTo>
                  <a:lnTo>
                    <a:pt x="291921" y="355779"/>
                  </a:lnTo>
                  <a:lnTo>
                    <a:pt x="292068" y="355947"/>
                  </a:lnTo>
                  <a:lnTo>
                    <a:pt x="292378" y="356273"/>
                  </a:lnTo>
                  <a:lnTo>
                    <a:pt x="292623" y="356518"/>
                  </a:lnTo>
                  <a:lnTo>
                    <a:pt x="292793" y="356677"/>
                  </a:lnTo>
                  <a:lnTo>
                    <a:pt x="292956" y="356795"/>
                  </a:lnTo>
                  <a:lnTo>
                    <a:pt x="293277" y="357045"/>
                  </a:lnTo>
                  <a:lnTo>
                    <a:pt x="293435" y="357176"/>
                  </a:lnTo>
                  <a:lnTo>
                    <a:pt x="293586" y="357308"/>
                  </a:lnTo>
                  <a:lnTo>
                    <a:pt x="293790" y="357507"/>
                  </a:lnTo>
                  <a:lnTo>
                    <a:pt x="294176" y="357938"/>
                  </a:lnTo>
                  <a:lnTo>
                    <a:pt x="294372" y="358147"/>
                  </a:lnTo>
                  <a:lnTo>
                    <a:pt x="294580" y="358342"/>
                  </a:lnTo>
                  <a:lnTo>
                    <a:pt x="294844" y="358546"/>
                  </a:lnTo>
                  <a:lnTo>
                    <a:pt x="295116" y="358737"/>
                  </a:lnTo>
                  <a:lnTo>
                    <a:pt x="295403" y="358914"/>
                  </a:lnTo>
                  <a:lnTo>
                    <a:pt x="295694" y="359073"/>
                  </a:lnTo>
                  <a:lnTo>
                    <a:pt x="295996" y="359204"/>
                  </a:lnTo>
                  <a:lnTo>
                    <a:pt x="296219" y="359277"/>
                  </a:lnTo>
                  <a:lnTo>
                    <a:pt x="297033" y="359440"/>
                  </a:lnTo>
                  <a:lnTo>
                    <a:pt x="298410" y="357456"/>
                  </a:lnTo>
                  <a:lnTo>
                    <a:pt x="298183" y="357290"/>
                  </a:lnTo>
                  <a:lnTo>
                    <a:pt x="298917" y="356215"/>
                  </a:lnTo>
                  <a:lnTo>
                    <a:pt x="299415" y="354913"/>
                  </a:lnTo>
                  <a:lnTo>
                    <a:pt x="299848" y="354311"/>
                  </a:lnTo>
                  <a:lnTo>
                    <a:pt x="304445" y="357184"/>
                  </a:lnTo>
                  <a:lnTo>
                    <a:pt x="302816" y="359527"/>
                  </a:lnTo>
                  <a:lnTo>
                    <a:pt x="300568" y="360633"/>
                  </a:lnTo>
                  <a:lnTo>
                    <a:pt x="300709" y="360788"/>
                  </a:lnTo>
                  <a:lnTo>
                    <a:pt x="300788" y="360964"/>
                  </a:lnTo>
                  <a:lnTo>
                    <a:pt x="300819" y="361200"/>
                  </a:lnTo>
                  <a:lnTo>
                    <a:pt x="300803" y="361464"/>
                  </a:lnTo>
                  <a:lnTo>
                    <a:pt x="300751" y="361699"/>
                  </a:lnTo>
                  <a:lnTo>
                    <a:pt x="300586" y="362361"/>
                  </a:lnTo>
                  <a:lnTo>
                    <a:pt x="299079" y="362289"/>
                  </a:lnTo>
                  <a:lnTo>
                    <a:pt x="298934" y="362702"/>
                  </a:lnTo>
                  <a:lnTo>
                    <a:pt x="298828" y="362929"/>
                  </a:lnTo>
                  <a:lnTo>
                    <a:pt x="298662" y="363179"/>
                  </a:lnTo>
                  <a:lnTo>
                    <a:pt x="298288" y="363650"/>
                  </a:lnTo>
                  <a:lnTo>
                    <a:pt x="298103" y="363891"/>
                  </a:lnTo>
                  <a:lnTo>
                    <a:pt x="297937" y="364140"/>
                  </a:lnTo>
                  <a:lnTo>
                    <a:pt x="297782" y="364399"/>
                  </a:lnTo>
                  <a:lnTo>
                    <a:pt x="297631" y="364662"/>
                  </a:lnTo>
                  <a:lnTo>
                    <a:pt x="297495" y="364934"/>
                  </a:lnTo>
                  <a:lnTo>
                    <a:pt x="297378" y="365211"/>
                  </a:lnTo>
                  <a:lnTo>
                    <a:pt x="297335" y="365343"/>
                  </a:lnTo>
                  <a:lnTo>
                    <a:pt x="297287" y="365492"/>
                  </a:lnTo>
                  <a:lnTo>
                    <a:pt x="297250" y="365642"/>
                  </a:lnTo>
                  <a:lnTo>
                    <a:pt x="297219" y="365796"/>
                  </a:lnTo>
                  <a:lnTo>
                    <a:pt x="297197" y="365946"/>
                  </a:lnTo>
                  <a:lnTo>
                    <a:pt x="297178" y="366100"/>
                  </a:lnTo>
                  <a:lnTo>
                    <a:pt x="297167" y="366255"/>
                  </a:lnTo>
                  <a:lnTo>
                    <a:pt x="297159" y="366776"/>
                  </a:lnTo>
                  <a:lnTo>
                    <a:pt x="297529" y="367756"/>
                  </a:lnTo>
                  <a:lnTo>
                    <a:pt x="298096" y="368805"/>
                  </a:lnTo>
                  <a:lnTo>
                    <a:pt x="298254" y="369009"/>
                  </a:lnTo>
                  <a:lnTo>
                    <a:pt x="298953" y="369907"/>
                  </a:lnTo>
                  <a:lnTo>
                    <a:pt x="300838" y="371586"/>
                  </a:lnTo>
                  <a:lnTo>
                    <a:pt x="301487" y="372294"/>
                  </a:lnTo>
                  <a:lnTo>
                    <a:pt x="302042" y="372620"/>
                  </a:lnTo>
                  <a:lnTo>
                    <a:pt x="302227" y="372725"/>
                  </a:lnTo>
                  <a:lnTo>
                    <a:pt x="302843" y="373051"/>
                  </a:lnTo>
                  <a:lnTo>
                    <a:pt x="303058" y="373160"/>
                  </a:lnTo>
                  <a:lnTo>
                    <a:pt x="303277" y="373260"/>
                  </a:lnTo>
                  <a:lnTo>
                    <a:pt x="303496" y="373355"/>
                  </a:lnTo>
                  <a:lnTo>
                    <a:pt x="303666" y="373405"/>
                  </a:lnTo>
                  <a:lnTo>
                    <a:pt x="304040" y="373482"/>
                  </a:lnTo>
                  <a:lnTo>
                    <a:pt x="305067" y="373700"/>
                  </a:lnTo>
                  <a:lnTo>
                    <a:pt x="305509" y="373455"/>
                  </a:lnTo>
                  <a:lnTo>
                    <a:pt x="305834" y="373346"/>
                  </a:lnTo>
                  <a:lnTo>
                    <a:pt x="306140" y="373178"/>
                  </a:lnTo>
                  <a:lnTo>
                    <a:pt x="306480" y="372811"/>
                  </a:lnTo>
                  <a:lnTo>
                    <a:pt x="307836" y="372598"/>
                  </a:lnTo>
                  <a:lnTo>
                    <a:pt x="308047" y="372443"/>
                  </a:lnTo>
                  <a:lnTo>
                    <a:pt x="308270" y="372307"/>
                  </a:lnTo>
                  <a:lnTo>
                    <a:pt x="308433" y="372235"/>
                  </a:lnTo>
                  <a:lnTo>
                    <a:pt x="308602" y="372180"/>
                  </a:lnTo>
                  <a:lnTo>
                    <a:pt x="308837" y="372148"/>
                  </a:lnTo>
                  <a:lnTo>
                    <a:pt x="309090" y="372157"/>
                  </a:lnTo>
                  <a:lnTo>
                    <a:pt x="309350" y="372203"/>
                  </a:lnTo>
                  <a:lnTo>
                    <a:pt x="309860" y="372325"/>
                  </a:lnTo>
                  <a:lnTo>
                    <a:pt x="310015" y="372366"/>
                  </a:lnTo>
                  <a:lnTo>
                    <a:pt x="310479" y="372516"/>
                  </a:lnTo>
                  <a:lnTo>
                    <a:pt x="310774" y="372607"/>
                  </a:lnTo>
                  <a:lnTo>
                    <a:pt x="310914" y="372638"/>
                  </a:lnTo>
                  <a:lnTo>
                    <a:pt x="311518" y="372947"/>
                  </a:lnTo>
                  <a:lnTo>
                    <a:pt x="312451" y="373573"/>
                  </a:lnTo>
                  <a:lnTo>
                    <a:pt x="313146" y="373795"/>
                  </a:lnTo>
                  <a:lnTo>
                    <a:pt x="313342" y="373913"/>
                  </a:lnTo>
                  <a:lnTo>
                    <a:pt x="313603" y="374730"/>
                  </a:lnTo>
                  <a:lnTo>
                    <a:pt x="313981" y="375016"/>
                  </a:lnTo>
                  <a:lnTo>
                    <a:pt x="314192" y="375188"/>
                  </a:lnTo>
                  <a:lnTo>
                    <a:pt x="314615" y="375901"/>
                  </a:lnTo>
                  <a:lnTo>
                    <a:pt x="314838" y="376518"/>
                  </a:lnTo>
                  <a:lnTo>
                    <a:pt x="314965" y="376693"/>
                  </a:lnTo>
                  <a:lnTo>
                    <a:pt x="317265" y="374225"/>
                  </a:lnTo>
                  <a:lnTo>
                    <a:pt x="317714" y="374646"/>
                  </a:lnTo>
                  <a:lnTo>
                    <a:pt x="315597" y="377638"/>
                  </a:lnTo>
                  <a:lnTo>
                    <a:pt x="315748" y="377765"/>
                  </a:lnTo>
                  <a:lnTo>
                    <a:pt x="316058" y="378006"/>
                  </a:lnTo>
                  <a:lnTo>
                    <a:pt x="316813" y="378528"/>
                  </a:lnTo>
                  <a:lnTo>
                    <a:pt x="317036" y="378668"/>
                  </a:lnTo>
                  <a:lnTo>
                    <a:pt x="317262" y="378782"/>
                  </a:lnTo>
                  <a:lnTo>
                    <a:pt x="317497" y="378859"/>
                  </a:lnTo>
                  <a:lnTo>
                    <a:pt x="317640" y="378877"/>
                  </a:lnTo>
                  <a:lnTo>
                    <a:pt x="317787" y="378882"/>
                  </a:lnTo>
                  <a:lnTo>
                    <a:pt x="317935" y="378877"/>
                  </a:lnTo>
                  <a:lnTo>
                    <a:pt x="318082" y="378882"/>
                  </a:lnTo>
                  <a:lnTo>
                    <a:pt x="318222" y="378900"/>
                  </a:lnTo>
                  <a:lnTo>
                    <a:pt x="318369" y="378954"/>
                  </a:lnTo>
                  <a:lnTo>
                    <a:pt x="318513" y="379031"/>
                  </a:lnTo>
                  <a:lnTo>
                    <a:pt x="318792" y="379199"/>
                  </a:lnTo>
                  <a:lnTo>
                    <a:pt x="318939" y="379263"/>
                  </a:lnTo>
                  <a:lnTo>
                    <a:pt x="320001" y="379226"/>
                  </a:lnTo>
                  <a:lnTo>
                    <a:pt x="320295" y="379294"/>
                  </a:lnTo>
                  <a:lnTo>
                    <a:pt x="320828" y="379090"/>
                  </a:lnTo>
                  <a:lnTo>
                    <a:pt x="320643" y="379716"/>
                  </a:lnTo>
                  <a:lnTo>
                    <a:pt x="320779" y="379798"/>
                  </a:lnTo>
                  <a:lnTo>
                    <a:pt x="320960" y="379866"/>
                  </a:lnTo>
                  <a:lnTo>
                    <a:pt x="321145" y="379911"/>
                  </a:lnTo>
                  <a:lnTo>
                    <a:pt x="321492" y="379816"/>
                  </a:lnTo>
                  <a:lnTo>
                    <a:pt x="321779" y="379834"/>
                  </a:lnTo>
                  <a:lnTo>
                    <a:pt x="322123" y="379993"/>
                  </a:lnTo>
                  <a:lnTo>
                    <a:pt x="322542" y="379961"/>
                  </a:lnTo>
                  <a:lnTo>
                    <a:pt x="322720" y="380043"/>
                  </a:lnTo>
                  <a:lnTo>
                    <a:pt x="322882" y="380193"/>
                  </a:lnTo>
                  <a:lnTo>
                    <a:pt x="323037" y="380379"/>
                  </a:lnTo>
                  <a:lnTo>
                    <a:pt x="323188" y="380578"/>
                  </a:lnTo>
                  <a:lnTo>
                    <a:pt x="323339" y="380760"/>
                  </a:lnTo>
                  <a:lnTo>
                    <a:pt x="323981" y="381377"/>
                  </a:lnTo>
                  <a:lnTo>
                    <a:pt x="324295" y="381690"/>
                  </a:lnTo>
                  <a:lnTo>
                    <a:pt x="324514" y="381953"/>
                  </a:lnTo>
                  <a:lnTo>
                    <a:pt x="324302" y="382684"/>
                  </a:lnTo>
                  <a:lnTo>
                    <a:pt x="324480" y="382942"/>
                  </a:lnTo>
                  <a:lnTo>
                    <a:pt x="324548" y="383074"/>
                  </a:lnTo>
                  <a:lnTo>
                    <a:pt x="324608" y="383292"/>
                  </a:lnTo>
                  <a:lnTo>
                    <a:pt x="324646" y="383519"/>
                  </a:lnTo>
                  <a:lnTo>
                    <a:pt x="324680" y="383745"/>
                  </a:lnTo>
                  <a:lnTo>
                    <a:pt x="324729" y="383963"/>
                  </a:lnTo>
                  <a:lnTo>
                    <a:pt x="324873" y="384222"/>
                  </a:lnTo>
                  <a:lnTo>
                    <a:pt x="325103" y="384476"/>
                  </a:lnTo>
                  <a:lnTo>
                    <a:pt x="325129" y="384621"/>
                  </a:lnTo>
                  <a:lnTo>
                    <a:pt x="325118" y="384803"/>
                  </a:lnTo>
                  <a:lnTo>
                    <a:pt x="325092" y="384984"/>
                  </a:lnTo>
                  <a:lnTo>
                    <a:pt x="325375" y="385279"/>
                  </a:lnTo>
                  <a:lnTo>
                    <a:pt x="325447" y="385424"/>
                  </a:lnTo>
                  <a:lnTo>
                    <a:pt x="325348" y="385810"/>
                  </a:lnTo>
                  <a:lnTo>
                    <a:pt x="325345" y="385901"/>
                  </a:lnTo>
                  <a:lnTo>
                    <a:pt x="325579" y="385951"/>
                  </a:lnTo>
                  <a:lnTo>
                    <a:pt x="325673" y="386096"/>
                  </a:lnTo>
                  <a:lnTo>
                    <a:pt x="325753" y="386268"/>
                  </a:lnTo>
                  <a:lnTo>
                    <a:pt x="325768" y="386799"/>
                  </a:lnTo>
                  <a:lnTo>
                    <a:pt x="325945" y="387085"/>
                  </a:lnTo>
                  <a:lnTo>
                    <a:pt x="326013" y="387226"/>
                  </a:lnTo>
                  <a:lnTo>
                    <a:pt x="326055" y="387380"/>
                  </a:lnTo>
                  <a:lnTo>
                    <a:pt x="326085" y="387543"/>
                  </a:lnTo>
                  <a:lnTo>
                    <a:pt x="326107" y="387711"/>
                  </a:lnTo>
                  <a:lnTo>
                    <a:pt x="326145" y="388038"/>
                  </a:lnTo>
                  <a:lnTo>
                    <a:pt x="326179" y="388265"/>
                  </a:lnTo>
                  <a:lnTo>
                    <a:pt x="326228" y="388514"/>
                  </a:lnTo>
                  <a:lnTo>
                    <a:pt x="326266" y="388750"/>
                  </a:lnTo>
                  <a:lnTo>
                    <a:pt x="326145" y="389056"/>
                  </a:lnTo>
                  <a:lnTo>
                    <a:pt x="326250" y="389929"/>
                  </a:lnTo>
                  <a:lnTo>
                    <a:pt x="326636" y="390057"/>
                  </a:lnTo>
                  <a:lnTo>
                    <a:pt x="326742" y="390197"/>
                  </a:lnTo>
                  <a:lnTo>
                    <a:pt x="326829" y="390365"/>
                  </a:lnTo>
                  <a:lnTo>
                    <a:pt x="326889" y="390538"/>
                  </a:lnTo>
                  <a:lnTo>
                    <a:pt x="326833" y="391486"/>
                  </a:lnTo>
                  <a:lnTo>
                    <a:pt x="326885" y="391781"/>
                  </a:lnTo>
                  <a:lnTo>
                    <a:pt x="326991" y="392244"/>
                  </a:lnTo>
                  <a:lnTo>
                    <a:pt x="327259" y="392298"/>
                  </a:lnTo>
                  <a:lnTo>
                    <a:pt x="327305" y="392434"/>
                  </a:lnTo>
                  <a:lnTo>
                    <a:pt x="327342" y="392580"/>
                  </a:lnTo>
                  <a:lnTo>
                    <a:pt x="327433" y="392852"/>
                  </a:lnTo>
                  <a:lnTo>
                    <a:pt x="327471" y="392993"/>
                  </a:lnTo>
                  <a:lnTo>
                    <a:pt x="327490" y="393129"/>
                  </a:lnTo>
                  <a:lnTo>
                    <a:pt x="327486" y="393260"/>
                  </a:lnTo>
                  <a:lnTo>
                    <a:pt x="327626" y="393669"/>
                  </a:lnTo>
                  <a:lnTo>
                    <a:pt x="328649" y="394240"/>
                  </a:lnTo>
                  <a:lnTo>
                    <a:pt x="329261" y="394744"/>
                  </a:lnTo>
                  <a:lnTo>
                    <a:pt x="329303" y="394934"/>
                  </a:lnTo>
                  <a:lnTo>
                    <a:pt x="329269" y="395098"/>
                  </a:lnTo>
                  <a:lnTo>
                    <a:pt x="329673" y="395456"/>
                  </a:lnTo>
                  <a:lnTo>
                    <a:pt x="329718" y="395674"/>
                  </a:lnTo>
                  <a:lnTo>
                    <a:pt x="329918" y="395760"/>
                  </a:lnTo>
                  <a:lnTo>
                    <a:pt x="330167" y="395833"/>
                  </a:lnTo>
                  <a:lnTo>
                    <a:pt x="330398" y="395869"/>
                  </a:lnTo>
                  <a:lnTo>
                    <a:pt x="330572" y="395818"/>
                  </a:lnTo>
                  <a:lnTo>
                    <a:pt x="330787" y="395314"/>
                  </a:lnTo>
                  <a:lnTo>
                    <a:pt x="331545" y="391574"/>
                  </a:lnTo>
                  <a:lnTo>
                    <a:pt x="331636" y="390279"/>
                  </a:lnTo>
                  <a:lnTo>
                    <a:pt x="331836" y="389283"/>
                  </a:lnTo>
                  <a:lnTo>
                    <a:pt x="332920" y="389451"/>
                  </a:lnTo>
                  <a:lnTo>
                    <a:pt x="332851" y="390444"/>
                  </a:lnTo>
                  <a:lnTo>
                    <a:pt x="332717" y="390455"/>
                  </a:lnTo>
                  <a:lnTo>
                    <a:pt x="332211" y="393112"/>
                  </a:lnTo>
                  <a:lnTo>
                    <a:pt x="332544" y="393166"/>
                  </a:lnTo>
                  <a:lnTo>
                    <a:pt x="332462" y="393420"/>
                  </a:lnTo>
                  <a:lnTo>
                    <a:pt x="333353" y="393612"/>
                  </a:lnTo>
                  <a:lnTo>
                    <a:pt x="332921" y="395471"/>
                  </a:lnTo>
                  <a:lnTo>
                    <a:pt x="333559" y="395435"/>
                  </a:lnTo>
                  <a:lnTo>
                    <a:pt x="333540" y="394854"/>
                  </a:lnTo>
                  <a:lnTo>
                    <a:pt x="333825" y="390669"/>
                  </a:lnTo>
                  <a:lnTo>
                    <a:pt x="333882" y="390305"/>
                  </a:lnTo>
                  <a:lnTo>
                    <a:pt x="335005" y="390453"/>
                  </a:lnTo>
                  <a:lnTo>
                    <a:pt x="334536" y="393014"/>
                  </a:lnTo>
                  <a:lnTo>
                    <a:pt x="334901" y="393062"/>
                  </a:lnTo>
                  <a:lnTo>
                    <a:pt x="334654" y="395040"/>
                  </a:lnTo>
                  <a:lnTo>
                    <a:pt x="334901" y="395181"/>
                  </a:lnTo>
                  <a:lnTo>
                    <a:pt x="335314" y="392605"/>
                  </a:lnTo>
                  <a:lnTo>
                    <a:pt x="336859" y="392819"/>
                  </a:lnTo>
                  <a:lnTo>
                    <a:pt x="336456" y="395781"/>
                  </a:lnTo>
                  <a:lnTo>
                    <a:pt x="337295" y="395916"/>
                  </a:lnTo>
                  <a:lnTo>
                    <a:pt x="337290" y="396641"/>
                  </a:lnTo>
                  <a:lnTo>
                    <a:pt x="338227" y="397108"/>
                  </a:lnTo>
                  <a:lnTo>
                    <a:pt x="338420" y="397094"/>
                  </a:lnTo>
                  <a:lnTo>
                    <a:pt x="338665" y="397058"/>
                  </a:lnTo>
                  <a:lnTo>
                    <a:pt x="338816" y="397022"/>
                  </a:lnTo>
                  <a:lnTo>
                    <a:pt x="338967" y="396976"/>
                  </a:lnTo>
                  <a:lnTo>
                    <a:pt x="339114" y="396917"/>
                  </a:lnTo>
                  <a:lnTo>
                    <a:pt x="339330" y="396808"/>
                  </a:lnTo>
                  <a:lnTo>
                    <a:pt x="339628" y="396622"/>
                  </a:lnTo>
                  <a:lnTo>
                    <a:pt x="339779" y="396618"/>
                  </a:lnTo>
                  <a:lnTo>
                    <a:pt x="339949" y="396672"/>
                  </a:lnTo>
                  <a:lnTo>
                    <a:pt x="340312" y="396831"/>
                  </a:lnTo>
                  <a:lnTo>
                    <a:pt x="340489" y="396877"/>
                  </a:lnTo>
                  <a:lnTo>
                    <a:pt x="340629" y="396872"/>
                  </a:lnTo>
                  <a:lnTo>
                    <a:pt x="340912" y="396827"/>
                  </a:lnTo>
                  <a:lnTo>
                    <a:pt x="341052" y="396813"/>
                  </a:lnTo>
                  <a:lnTo>
                    <a:pt x="341188" y="396822"/>
                  </a:lnTo>
                  <a:lnTo>
                    <a:pt x="341418" y="396913"/>
                  </a:lnTo>
                  <a:lnTo>
                    <a:pt x="341645" y="397081"/>
                  </a:lnTo>
                  <a:lnTo>
                    <a:pt x="341860" y="397294"/>
                  </a:lnTo>
                  <a:lnTo>
                    <a:pt x="342053" y="397534"/>
                  </a:lnTo>
                  <a:lnTo>
                    <a:pt x="342215" y="397775"/>
                  </a:lnTo>
                  <a:lnTo>
                    <a:pt x="342340" y="398156"/>
                  </a:lnTo>
                  <a:lnTo>
                    <a:pt x="342370" y="398619"/>
                  </a:lnTo>
                  <a:lnTo>
                    <a:pt x="342370" y="399091"/>
                  </a:lnTo>
                  <a:lnTo>
                    <a:pt x="342412" y="399508"/>
                  </a:lnTo>
                  <a:lnTo>
                    <a:pt x="342657" y="399871"/>
                  </a:lnTo>
                  <a:lnTo>
                    <a:pt x="343020" y="400098"/>
                  </a:lnTo>
                  <a:lnTo>
                    <a:pt x="343148" y="400230"/>
                  </a:lnTo>
                  <a:lnTo>
                    <a:pt x="343265" y="400379"/>
                  </a:lnTo>
                  <a:lnTo>
                    <a:pt x="343367" y="400547"/>
                  </a:lnTo>
                  <a:lnTo>
                    <a:pt x="343446" y="400720"/>
                  </a:lnTo>
                  <a:lnTo>
                    <a:pt x="343960" y="400956"/>
                  </a:lnTo>
                  <a:lnTo>
                    <a:pt x="344122" y="401781"/>
                  </a:lnTo>
                  <a:lnTo>
                    <a:pt x="344613" y="402126"/>
                  </a:lnTo>
                  <a:lnTo>
                    <a:pt x="344651" y="402317"/>
                  </a:lnTo>
                  <a:lnTo>
                    <a:pt x="344787" y="402566"/>
                  </a:lnTo>
                  <a:lnTo>
                    <a:pt x="344999" y="402793"/>
                  </a:lnTo>
                  <a:lnTo>
                    <a:pt x="345259" y="403007"/>
                  </a:lnTo>
                  <a:lnTo>
                    <a:pt x="345795" y="403397"/>
                  </a:lnTo>
                  <a:lnTo>
                    <a:pt x="345973" y="403533"/>
                  </a:lnTo>
                  <a:lnTo>
                    <a:pt x="346249" y="403719"/>
                  </a:lnTo>
                  <a:lnTo>
                    <a:pt x="346555" y="403878"/>
                  </a:lnTo>
                  <a:lnTo>
                    <a:pt x="346910" y="404032"/>
                  </a:lnTo>
                  <a:lnTo>
                    <a:pt x="347265" y="404150"/>
                  </a:lnTo>
                  <a:lnTo>
                    <a:pt x="347555" y="404204"/>
                  </a:lnTo>
                  <a:lnTo>
                    <a:pt x="348349" y="404377"/>
                  </a:lnTo>
                  <a:lnTo>
                    <a:pt x="348537" y="404023"/>
                  </a:lnTo>
                  <a:lnTo>
                    <a:pt x="348632" y="403864"/>
                  </a:lnTo>
                  <a:lnTo>
                    <a:pt x="348968" y="403792"/>
                  </a:lnTo>
                  <a:lnTo>
                    <a:pt x="349089" y="403655"/>
                  </a:lnTo>
                  <a:lnTo>
                    <a:pt x="349213" y="403488"/>
                  </a:lnTo>
                  <a:lnTo>
                    <a:pt x="349795" y="403397"/>
                  </a:lnTo>
                  <a:lnTo>
                    <a:pt x="350139" y="403179"/>
                  </a:lnTo>
                  <a:lnTo>
                    <a:pt x="350358" y="403011"/>
                  </a:lnTo>
                  <a:lnTo>
                    <a:pt x="350562" y="402802"/>
                  </a:lnTo>
                  <a:lnTo>
                    <a:pt x="350758" y="402589"/>
                  </a:lnTo>
                  <a:lnTo>
                    <a:pt x="350962" y="402403"/>
                  </a:lnTo>
                  <a:lnTo>
                    <a:pt x="351566" y="402154"/>
                  </a:lnTo>
                  <a:lnTo>
                    <a:pt x="352159" y="401886"/>
                  </a:lnTo>
                  <a:lnTo>
                    <a:pt x="352337" y="401881"/>
                  </a:lnTo>
                  <a:lnTo>
                    <a:pt x="352835" y="401931"/>
                  </a:lnTo>
                  <a:lnTo>
                    <a:pt x="353209" y="401868"/>
                  </a:lnTo>
                  <a:lnTo>
                    <a:pt x="353458" y="401813"/>
                  </a:lnTo>
                  <a:lnTo>
                    <a:pt x="353730" y="401768"/>
                  </a:lnTo>
                  <a:lnTo>
                    <a:pt x="353870" y="401741"/>
                  </a:lnTo>
                  <a:lnTo>
                    <a:pt x="354146" y="401700"/>
                  </a:lnTo>
                  <a:lnTo>
                    <a:pt x="354304" y="401682"/>
                  </a:lnTo>
                  <a:lnTo>
                    <a:pt x="354792" y="401641"/>
                  </a:lnTo>
                  <a:lnTo>
                    <a:pt x="355147" y="401623"/>
                  </a:lnTo>
                  <a:lnTo>
                    <a:pt x="355528" y="401623"/>
                  </a:lnTo>
                  <a:lnTo>
                    <a:pt x="355721" y="401618"/>
                  </a:lnTo>
                  <a:lnTo>
                    <a:pt x="355985" y="401591"/>
                  </a:lnTo>
                  <a:lnTo>
                    <a:pt x="356465" y="401682"/>
                  </a:lnTo>
                  <a:lnTo>
                    <a:pt x="357126" y="402226"/>
                  </a:lnTo>
                  <a:lnTo>
                    <a:pt x="357024" y="402371"/>
                  </a:lnTo>
                  <a:lnTo>
                    <a:pt x="356725" y="402752"/>
                  </a:lnTo>
                  <a:lnTo>
                    <a:pt x="356593" y="402929"/>
                  </a:lnTo>
                  <a:lnTo>
                    <a:pt x="356510" y="403057"/>
                  </a:lnTo>
                  <a:lnTo>
                    <a:pt x="356272" y="403442"/>
                  </a:lnTo>
                  <a:lnTo>
                    <a:pt x="356189" y="403569"/>
                  </a:lnTo>
                  <a:lnTo>
                    <a:pt x="355913" y="403855"/>
                  </a:lnTo>
                  <a:lnTo>
                    <a:pt x="355815" y="403728"/>
                  </a:lnTo>
                  <a:lnTo>
                    <a:pt x="355702" y="403574"/>
                  </a:lnTo>
                  <a:lnTo>
                    <a:pt x="355400" y="403447"/>
                  </a:lnTo>
                  <a:lnTo>
                    <a:pt x="355305" y="403583"/>
                  </a:lnTo>
                  <a:lnTo>
                    <a:pt x="355226" y="403760"/>
                  </a:lnTo>
                  <a:lnTo>
                    <a:pt x="355173" y="403941"/>
                  </a:lnTo>
                  <a:lnTo>
                    <a:pt x="355468" y="404558"/>
                  </a:lnTo>
                  <a:lnTo>
                    <a:pt x="355445" y="404708"/>
                  </a:lnTo>
                  <a:lnTo>
                    <a:pt x="355347" y="404881"/>
                  </a:lnTo>
                  <a:lnTo>
                    <a:pt x="355203" y="405058"/>
                  </a:lnTo>
                  <a:lnTo>
                    <a:pt x="355037" y="405216"/>
                  </a:lnTo>
                  <a:lnTo>
                    <a:pt x="354773" y="405384"/>
                  </a:lnTo>
                  <a:lnTo>
                    <a:pt x="354353" y="405638"/>
                  </a:lnTo>
                  <a:lnTo>
                    <a:pt x="354391" y="405779"/>
                  </a:lnTo>
                  <a:lnTo>
                    <a:pt x="354455" y="405933"/>
                  </a:lnTo>
                  <a:lnTo>
                    <a:pt x="354531" y="406097"/>
                  </a:lnTo>
                  <a:lnTo>
                    <a:pt x="354591" y="406251"/>
                  </a:lnTo>
                  <a:lnTo>
                    <a:pt x="354739" y="406727"/>
                  </a:lnTo>
                  <a:lnTo>
                    <a:pt x="354784" y="406886"/>
                  </a:lnTo>
                  <a:lnTo>
                    <a:pt x="354826" y="407045"/>
                  </a:lnTo>
                  <a:lnTo>
                    <a:pt x="354901" y="407394"/>
                  </a:lnTo>
                  <a:lnTo>
                    <a:pt x="354871" y="407744"/>
                  </a:lnTo>
                  <a:lnTo>
                    <a:pt x="355064" y="408061"/>
                  </a:lnTo>
                  <a:lnTo>
                    <a:pt x="355203" y="408243"/>
                  </a:lnTo>
                  <a:lnTo>
                    <a:pt x="355166" y="408374"/>
                  </a:lnTo>
                  <a:lnTo>
                    <a:pt x="354610" y="408765"/>
                  </a:lnTo>
                  <a:lnTo>
                    <a:pt x="354599" y="408901"/>
                  </a:lnTo>
                  <a:lnTo>
                    <a:pt x="354584" y="409164"/>
                  </a:lnTo>
                  <a:lnTo>
                    <a:pt x="354580" y="409314"/>
                  </a:lnTo>
                  <a:lnTo>
                    <a:pt x="354591" y="409468"/>
                  </a:lnTo>
                  <a:lnTo>
                    <a:pt x="354607" y="409768"/>
                  </a:lnTo>
                  <a:lnTo>
                    <a:pt x="354595" y="409917"/>
                  </a:lnTo>
                  <a:lnTo>
                    <a:pt x="354569" y="410076"/>
                  </a:lnTo>
                  <a:lnTo>
                    <a:pt x="354527" y="410239"/>
                  </a:lnTo>
                  <a:lnTo>
                    <a:pt x="354474" y="410398"/>
                  </a:lnTo>
                  <a:lnTo>
                    <a:pt x="354278" y="410947"/>
                  </a:lnTo>
                  <a:lnTo>
                    <a:pt x="354078" y="411356"/>
                  </a:lnTo>
                  <a:lnTo>
                    <a:pt x="353874" y="411628"/>
                  </a:lnTo>
                  <a:lnTo>
                    <a:pt x="353794" y="411814"/>
                  </a:lnTo>
                  <a:lnTo>
                    <a:pt x="353730" y="412036"/>
                  </a:lnTo>
                  <a:lnTo>
                    <a:pt x="353689" y="412259"/>
                  </a:lnTo>
                  <a:lnTo>
                    <a:pt x="353689" y="412445"/>
                  </a:lnTo>
                  <a:lnTo>
                    <a:pt x="353538" y="412871"/>
                  </a:lnTo>
                  <a:lnTo>
                    <a:pt x="353417" y="413053"/>
                  </a:lnTo>
                  <a:lnTo>
                    <a:pt x="353300" y="413293"/>
                  </a:lnTo>
                  <a:lnTo>
                    <a:pt x="353202" y="413556"/>
                  </a:lnTo>
                  <a:lnTo>
                    <a:pt x="353137" y="413792"/>
                  </a:lnTo>
                  <a:lnTo>
                    <a:pt x="353107" y="413978"/>
                  </a:lnTo>
                  <a:lnTo>
                    <a:pt x="353081" y="414183"/>
                  </a:lnTo>
                  <a:lnTo>
                    <a:pt x="353077" y="414387"/>
                  </a:lnTo>
                  <a:lnTo>
                    <a:pt x="353205" y="414664"/>
                  </a:lnTo>
                  <a:lnTo>
                    <a:pt x="353069" y="415054"/>
                  </a:lnTo>
                  <a:lnTo>
                    <a:pt x="352964" y="415244"/>
                  </a:lnTo>
                  <a:lnTo>
                    <a:pt x="352881" y="415471"/>
                  </a:lnTo>
                  <a:lnTo>
                    <a:pt x="352839" y="415680"/>
                  </a:lnTo>
                  <a:lnTo>
                    <a:pt x="352507" y="416560"/>
                  </a:lnTo>
                  <a:lnTo>
                    <a:pt x="352329" y="417005"/>
                  </a:lnTo>
                  <a:lnTo>
                    <a:pt x="352050" y="417341"/>
                  </a:lnTo>
                  <a:lnTo>
                    <a:pt x="351702" y="417690"/>
                  </a:lnTo>
                  <a:lnTo>
                    <a:pt x="351653" y="417826"/>
                  </a:lnTo>
                  <a:lnTo>
                    <a:pt x="351630" y="417981"/>
                  </a:lnTo>
                  <a:lnTo>
                    <a:pt x="351627" y="418139"/>
                  </a:lnTo>
                  <a:lnTo>
                    <a:pt x="351642" y="418294"/>
                  </a:lnTo>
                  <a:lnTo>
                    <a:pt x="351479" y="419632"/>
                  </a:lnTo>
                  <a:lnTo>
                    <a:pt x="351419" y="419864"/>
                  </a:lnTo>
                  <a:lnTo>
                    <a:pt x="351298" y="420313"/>
                  </a:lnTo>
                  <a:lnTo>
                    <a:pt x="351185" y="420454"/>
                  </a:lnTo>
                  <a:lnTo>
                    <a:pt x="350618" y="420631"/>
                  </a:lnTo>
                  <a:lnTo>
                    <a:pt x="350124" y="420767"/>
                  </a:lnTo>
                  <a:lnTo>
                    <a:pt x="350260" y="421447"/>
                  </a:lnTo>
                  <a:lnTo>
                    <a:pt x="350463" y="421475"/>
                  </a:lnTo>
                  <a:lnTo>
                    <a:pt x="351019" y="422069"/>
                  </a:lnTo>
                  <a:lnTo>
                    <a:pt x="351053" y="422409"/>
                  </a:lnTo>
                  <a:lnTo>
                    <a:pt x="351056" y="422741"/>
                  </a:lnTo>
                  <a:lnTo>
                    <a:pt x="351056" y="422958"/>
                  </a:lnTo>
                  <a:lnTo>
                    <a:pt x="350520" y="424220"/>
                  </a:lnTo>
                  <a:lnTo>
                    <a:pt x="350222" y="424320"/>
                  </a:lnTo>
                  <a:lnTo>
                    <a:pt x="349954" y="424356"/>
                  </a:lnTo>
                  <a:lnTo>
                    <a:pt x="349319" y="424814"/>
                  </a:lnTo>
                  <a:lnTo>
                    <a:pt x="349191" y="425069"/>
                  </a:lnTo>
                  <a:lnTo>
                    <a:pt x="348828" y="425690"/>
                  </a:lnTo>
                  <a:lnTo>
                    <a:pt x="348575" y="425940"/>
                  </a:lnTo>
                  <a:lnTo>
                    <a:pt x="347944" y="426407"/>
                  </a:lnTo>
                  <a:lnTo>
                    <a:pt x="347627" y="426716"/>
                  </a:lnTo>
                  <a:lnTo>
                    <a:pt x="347257" y="427020"/>
                  </a:lnTo>
                  <a:lnTo>
                    <a:pt x="346702" y="427537"/>
                  </a:lnTo>
                  <a:lnTo>
                    <a:pt x="346600" y="427700"/>
                  </a:lnTo>
                  <a:lnTo>
                    <a:pt x="346506" y="427877"/>
                  </a:lnTo>
                  <a:lnTo>
                    <a:pt x="345905" y="428540"/>
                  </a:lnTo>
                  <a:lnTo>
                    <a:pt x="345327" y="429007"/>
                  </a:lnTo>
                  <a:lnTo>
                    <a:pt x="345282" y="429152"/>
                  </a:lnTo>
                  <a:lnTo>
                    <a:pt x="345263" y="429302"/>
                  </a:lnTo>
                  <a:lnTo>
                    <a:pt x="345252" y="429574"/>
                  </a:lnTo>
                  <a:lnTo>
                    <a:pt x="345221" y="429729"/>
                  </a:lnTo>
                  <a:lnTo>
                    <a:pt x="345180" y="429883"/>
                  </a:lnTo>
                  <a:lnTo>
                    <a:pt x="345153" y="430028"/>
                  </a:lnTo>
                  <a:lnTo>
                    <a:pt x="345135" y="430164"/>
                  </a:lnTo>
                  <a:lnTo>
                    <a:pt x="345138" y="430387"/>
                  </a:lnTo>
                  <a:lnTo>
                    <a:pt x="345153" y="430754"/>
                  </a:lnTo>
                  <a:lnTo>
                    <a:pt x="344651" y="431208"/>
                  </a:lnTo>
                  <a:lnTo>
                    <a:pt x="344492" y="431580"/>
                  </a:lnTo>
                  <a:lnTo>
                    <a:pt x="344326" y="431771"/>
                  </a:lnTo>
                  <a:lnTo>
                    <a:pt x="344115" y="431939"/>
                  </a:lnTo>
                  <a:lnTo>
                    <a:pt x="343778" y="432129"/>
                  </a:lnTo>
                  <a:lnTo>
                    <a:pt x="343722" y="432529"/>
                  </a:lnTo>
                  <a:lnTo>
                    <a:pt x="343711" y="432784"/>
                  </a:lnTo>
                  <a:lnTo>
                    <a:pt x="344001" y="432706"/>
                  </a:lnTo>
                  <a:lnTo>
                    <a:pt x="344443" y="432524"/>
                  </a:lnTo>
                  <a:lnTo>
                    <a:pt x="344666" y="432429"/>
                  </a:lnTo>
                  <a:lnTo>
                    <a:pt x="345675" y="431957"/>
                  </a:lnTo>
                  <a:lnTo>
                    <a:pt x="345811" y="431853"/>
                  </a:lnTo>
                  <a:lnTo>
                    <a:pt x="346060" y="431612"/>
                  </a:lnTo>
                  <a:lnTo>
                    <a:pt x="346294" y="431358"/>
                  </a:lnTo>
                  <a:lnTo>
                    <a:pt x="346725" y="430927"/>
                  </a:lnTo>
                  <a:lnTo>
                    <a:pt x="346849" y="430777"/>
                  </a:lnTo>
                  <a:lnTo>
                    <a:pt x="347189" y="429928"/>
                  </a:lnTo>
                  <a:lnTo>
                    <a:pt x="347306" y="429715"/>
                  </a:lnTo>
                  <a:lnTo>
                    <a:pt x="347529" y="429352"/>
                  </a:lnTo>
                  <a:lnTo>
                    <a:pt x="347631" y="429202"/>
                  </a:lnTo>
                  <a:lnTo>
                    <a:pt x="347948" y="428762"/>
                  </a:lnTo>
                  <a:lnTo>
                    <a:pt x="348254" y="428249"/>
                  </a:lnTo>
                  <a:lnTo>
                    <a:pt x="348367" y="428086"/>
                  </a:lnTo>
                  <a:lnTo>
                    <a:pt x="348621" y="427827"/>
                  </a:lnTo>
                  <a:lnTo>
                    <a:pt x="348753" y="427709"/>
                  </a:lnTo>
                  <a:lnTo>
                    <a:pt x="348892" y="427605"/>
                  </a:lnTo>
                  <a:lnTo>
                    <a:pt x="349036" y="427528"/>
                  </a:lnTo>
                  <a:lnTo>
                    <a:pt x="349587" y="427578"/>
                  </a:lnTo>
                  <a:lnTo>
                    <a:pt x="349652" y="427714"/>
                  </a:lnTo>
                  <a:lnTo>
                    <a:pt x="349712" y="427855"/>
                  </a:lnTo>
                  <a:lnTo>
                    <a:pt x="349787" y="427995"/>
                  </a:lnTo>
                  <a:lnTo>
                    <a:pt x="349946" y="428268"/>
                  </a:lnTo>
                  <a:lnTo>
                    <a:pt x="350573" y="428853"/>
                  </a:lnTo>
                  <a:lnTo>
                    <a:pt x="350505" y="428499"/>
                  </a:lnTo>
                  <a:lnTo>
                    <a:pt x="350460" y="428354"/>
                  </a:lnTo>
                  <a:lnTo>
                    <a:pt x="350116" y="427719"/>
                  </a:lnTo>
                  <a:lnTo>
                    <a:pt x="349757" y="426248"/>
                  </a:lnTo>
                  <a:lnTo>
                    <a:pt x="349746" y="426094"/>
                  </a:lnTo>
                  <a:lnTo>
                    <a:pt x="349761" y="425931"/>
                  </a:lnTo>
                  <a:lnTo>
                    <a:pt x="350142" y="425459"/>
                  </a:lnTo>
                  <a:lnTo>
                    <a:pt x="350392" y="424783"/>
                  </a:lnTo>
                  <a:lnTo>
                    <a:pt x="350954" y="424701"/>
                  </a:lnTo>
                  <a:lnTo>
                    <a:pt x="351275" y="424814"/>
                  </a:lnTo>
                  <a:lnTo>
                    <a:pt x="351415" y="424842"/>
                  </a:lnTo>
                  <a:lnTo>
                    <a:pt x="351702" y="424878"/>
                  </a:lnTo>
                  <a:lnTo>
                    <a:pt x="351846" y="424892"/>
                  </a:lnTo>
                  <a:lnTo>
                    <a:pt x="352084" y="424932"/>
                  </a:lnTo>
                  <a:lnTo>
                    <a:pt x="352484" y="425009"/>
                  </a:lnTo>
                  <a:lnTo>
                    <a:pt x="352612" y="425023"/>
                  </a:lnTo>
                  <a:lnTo>
                    <a:pt x="352873" y="425037"/>
                  </a:lnTo>
                  <a:lnTo>
                    <a:pt x="353134" y="425059"/>
                  </a:lnTo>
                  <a:lnTo>
                    <a:pt x="353296" y="425087"/>
                  </a:lnTo>
                  <a:lnTo>
                    <a:pt x="353458" y="425123"/>
                  </a:lnTo>
                  <a:lnTo>
                    <a:pt x="353617" y="425164"/>
                  </a:lnTo>
                  <a:lnTo>
                    <a:pt x="353942" y="425236"/>
                  </a:lnTo>
                  <a:lnTo>
                    <a:pt x="354255" y="425282"/>
                  </a:lnTo>
                  <a:lnTo>
                    <a:pt x="354573" y="425323"/>
                  </a:lnTo>
                  <a:lnTo>
                    <a:pt x="354727" y="425350"/>
                  </a:lnTo>
                  <a:lnTo>
                    <a:pt x="355271" y="425463"/>
                  </a:lnTo>
                  <a:lnTo>
                    <a:pt x="355441" y="425491"/>
                  </a:lnTo>
                  <a:lnTo>
                    <a:pt x="355592" y="425491"/>
                  </a:lnTo>
                  <a:lnTo>
                    <a:pt x="355864" y="425459"/>
                  </a:lnTo>
                  <a:lnTo>
                    <a:pt x="356219" y="425486"/>
                  </a:lnTo>
                  <a:lnTo>
                    <a:pt x="356416" y="425472"/>
                  </a:lnTo>
                  <a:lnTo>
                    <a:pt x="356703" y="425422"/>
                  </a:lnTo>
                  <a:lnTo>
                    <a:pt x="357250" y="425132"/>
                  </a:lnTo>
                  <a:lnTo>
                    <a:pt x="357511" y="425050"/>
                  </a:lnTo>
                  <a:lnTo>
                    <a:pt x="357688" y="424978"/>
                  </a:lnTo>
                  <a:lnTo>
                    <a:pt x="358599" y="424143"/>
                  </a:lnTo>
                  <a:lnTo>
                    <a:pt x="358946" y="423712"/>
                  </a:lnTo>
                  <a:lnTo>
                    <a:pt x="359097" y="423390"/>
                  </a:lnTo>
                  <a:lnTo>
                    <a:pt x="359127" y="422954"/>
                  </a:lnTo>
                  <a:lnTo>
                    <a:pt x="359078" y="422446"/>
                  </a:lnTo>
                  <a:lnTo>
                    <a:pt x="358995" y="421928"/>
                  </a:lnTo>
                  <a:lnTo>
                    <a:pt x="358908" y="421452"/>
                  </a:lnTo>
                  <a:lnTo>
                    <a:pt x="358825" y="420894"/>
                  </a:lnTo>
                  <a:lnTo>
                    <a:pt x="358768" y="420612"/>
                  </a:lnTo>
                  <a:lnTo>
                    <a:pt x="358685" y="420354"/>
                  </a:lnTo>
                  <a:lnTo>
                    <a:pt x="358334" y="419750"/>
                  </a:lnTo>
                  <a:lnTo>
                    <a:pt x="358194" y="419197"/>
                  </a:lnTo>
                  <a:lnTo>
                    <a:pt x="358285" y="418915"/>
                  </a:lnTo>
                  <a:lnTo>
                    <a:pt x="358096" y="418484"/>
                  </a:lnTo>
                  <a:lnTo>
                    <a:pt x="358058" y="418335"/>
                  </a:lnTo>
                  <a:lnTo>
                    <a:pt x="358145" y="418167"/>
                  </a:lnTo>
                  <a:lnTo>
                    <a:pt x="358285" y="418162"/>
                  </a:lnTo>
                  <a:lnTo>
                    <a:pt x="358451" y="418167"/>
                  </a:lnTo>
                  <a:lnTo>
                    <a:pt x="358546" y="417976"/>
                  </a:lnTo>
                  <a:lnTo>
                    <a:pt x="358542" y="417822"/>
                  </a:lnTo>
                  <a:lnTo>
                    <a:pt x="358455" y="417109"/>
                  </a:lnTo>
                  <a:lnTo>
                    <a:pt x="358746" y="416415"/>
                  </a:lnTo>
                  <a:lnTo>
                    <a:pt x="358693" y="416261"/>
                  </a:lnTo>
                  <a:lnTo>
                    <a:pt x="358791" y="415494"/>
                  </a:lnTo>
                  <a:lnTo>
                    <a:pt x="358459" y="415303"/>
                  </a:lnTo>
                  <a:lnTo>
                    <a:pt x="358576" y="415163"/>
                  </a:lnTo>
                  <a:lnTo>
                    <a:pt x="359782" y="414896"/>
                  </a:lnTo>
                  <a:lnTo>
                    <a:pt x="359642" y="414686"/>
                  </a:lnTo>
                  <a:lnTo>
                    <a:pt x="359865" y="414498"/>
                  </a:lnTo>
                  <a:lnTo>
                    <a:pt x="360387" y="414037"/>
                  </a:lnTo>
                  <a:lnTo>
                    <a:pt x="360569" y="413831"/>
                  </a:lnTo>
                  <a:lnTo>
                    <a:pt x="360737" y="413480"/>
                  </a:lnTo>
                  <a:lnTo>
                    <a:pt x="360925" y="413239"/>
                  </a:lnTo>
                  <a:lnTo>
                    <a:pt x="361240" y="413032"/>
                  </a:lnTo>
                  <a:lnTo>
                    <a:pt x="361555" y="413067"/>
                  </a:lnTo>
                  <a:lnTo>
                    <a:pt x="361837" y="412904"/>
                  </a:lnTo>
                  <a:lnTo>
                    <a:pt x="362120" y="412781"/>
                  </a:lnTo>
                  <a:lnTo>
                    <a:pt x="362893" y="412586"/>
                  </a:lnTo>
                  <a:lnTo>
                    <a:pt x="363296" y="412450"/>
                  </a:lnTo>
                  <a:lnTo>
                    <a:pt x="363711" y="412273"/>
                  </a:lnTo>
                  <a:lnTo>
                    <a:pt x="363943" y="412199"/>
                  </a:lnTo>
                  <a:lnTo>
                    <a:pt x="364223" y="412051"/>
                  </a:lnTo>
                  <a:lnTo>
                    <a:pt x="364520" y="411772"/>
                  </a:lnTo>
                  <a:lnTo>
                    <a:pt x="364597" y="411569"/>
                  </a:lnTo>
                  <a:lnTo>
                    <a:pt x="364710" y="411335"/>
                  </a:lnTo>
                  <a:lnTo>
                    <a:pt x="364888" y="411011"/>
                  </a:lnTo>
                  <a:lnTo>
                    <a:pt x="365071" y="410944"/>
                  </a:lnTo>
                  <a:lnTo>
                    <a:pt x="365217" y="410947"/>
                  </a:lnTo>
                  <a:lnTo>
                    <a:pt x="365364" y="411000"/>
                  </a:lnTo>
                  <a:lnTo>
                    <a:pt x="365585" y="411236"/>
                  </a:lnTo>
                  <a:lnTo>
                    <a:pt x="365737" y="411485"/>
                  </a:lnTo>
                  <a:lnTo>
                    <a:pt x="365988" y="411750"/>
                  </a:lnTo>
                  <a:lnTo>
                    <a:pt x="366790" y="411959"/>
                  </a:lnTo>
                  <a:lnTo>
                    <a:pt x="367028" y="412263"/>
                  </a:lnTo>
                  <a:lnTo>
                    <a:pt x="367198" y="412454"/>
                  </a:lnTo>
                  <a:lnTo>
                    <a:pt x="367376" y="412635"/>
                  </a:lnTo>
                  <a:lnTo>
                    <a:pt x="367557" y="412812"/>
                  </a:lnTo>
                  <a:lnTo>
                    <a:pt x="367927" y="413157"/>
                  </a:lnTo>
                  <a:lnTo>
                    <a:pt x="368123" y="413320"/>
                  </a:lnTo>
                  <a:lnTo>
                    <a:pt x="368438" y="413560"/>
                  </a:lnTo>
                  <a:lnTo>
                    <a:pt x="370171" y="412397"/>
                  </a:lnTo>
                  <a:lnTo>
                    <a:pt x="370457" y="412829"/>
                  </a:lnTo>
                  <a:lnTo>
                    <a:pt x="368807" y="413936"/>
                  </a:lnTo>
                  <a:lnTo>
                    <a:pt x="368920" y="414151"/>
                  </a:lnTo>
                  <a:lnTo>
                    <a:pt x="368966" y="414310"/>
                  </a:lnTo>
                  <a:lnTo>
                    <a:pt x="369037" y="414645"/>
                  </a:lnTo>
                  <a:lnTo>
                    <a:pt x="369135" y="414868"/>
                  </a:lnTo>
                  <a:lnTo>
                    <a:pt x="369207" y="414999"/>
                  </a:lnTo>
                  <a:lnTo>
                    <a:pt x="369842" y="415635"/>
                  </a:lnTo>
                  <a:lnTo>
                    <a:pt x="369951" y="415762"/>
                  </a:lnTo>
                  <a:lnTo>
                    <a:pt x="370042" y="415898"/>
                  </a:lnTo>
                  <a:lnTo>
                    <a:pt x="370472" y="416814"/>
                  </a:lnTo>
                  <a:lnTo>
                    <a:pt x="370635" y="416960"/>
                  </a:lnTo>
                  <a:lnTo>
                    <a:pt x="370793" y="417182"/>
                  </a:lnTo>
                  <a:lnTo>
                    <a:pt x="371054" y="417690"/>
                  </a:lnTo>
                  <a:lnTo>
                    <a:pt x="371194" y="417922"/>
                  </a:lnTo>
                  <a:lnTo>
                    <a:pt x="371696" y="418257"/>
                  </a:lnTo>
                  <a:lnTo>
                    <a:pt x="372036" y="418403"/>
                  </a:lnTo>
                  <a:lnTo>
                    <a:pt x="372085" y="418543"/>
                  </a:lnTo>
                  <a:lnTo>
                    <a:pt x="372119" y="418707"/>
                  </a:lnTo>
                  <a:lnTo>
                    <a:pt x="372149" y="418884"/>
                  </a:lnTo>
                  <a:lnTo>
                    <a:pt x="372240" y="419256"/>
                  </a:lnTo>
                  <a:lnTo>
                    <a:pt x="372372" y="419650"/>
                  </a:lnTo>
                  <a:lnTo>
                    <a:pt x="372550" y="419982"/>
                  </a:lnTo>
                  <a:lnTo>
                    <a:pt x="372569" y="420136"/>
                  </a:lnTo>
                  <a:lnTo>
                    <a:pt x="372557" y="420304"/>
                  </a:lnTo>
                  <a:lnTo>
                    <a:pt x="372542" y="420467"/>
                  </a:lnTo>
                  <a:lnTo>
                    <a:pt x="372871" y="421071"/>
                  </a:lnTo>
                  <a:lnTo>
                    <a:pt x="372818" y="421370"/>
                  </a:lnTo>
                  <a:lnTo>
                    <a:pt x="372852" y="421529"/>
                  </a:lnTo>
                  <a:lnTo>
                    <a:pt x="372908" y="421683"/>
                  </a:lnTo>
                  <a:lnTo>
                    <a:pt x="373063" y="421987"/>
                  </a:lnTo>
                  <a:lnTo>
                    <a:pt x="373169" y="422223"/>
                  </a:lnTo>
                  <a:lnTo>
                    <a:pt x="373245" y="422387"/>
                  </a:lnTo>
                  <a:lnTo>
                    <a:pt x="373350" y="422673"/>
                  </a:lnTo>
                  <a:lnTo>
                    <a:pt x="373471" y="423149"/>
                  </a:lnTo>
                  <a:lnTo>
                    <a:pt x="373551" y="423716"/>
                  </a:lnTo>
                  <a:lnTo>
                    <a:pt x="374072" y="423970"/>
                  </a:lnTo>
                  <a:lnTo>
                    <a:pt x="374064" y="424347"/>
                  </a:lnTo>
                  <a:lnTo>
                    <a:pt x="374325" y="424701"/>
                  </a:lnTo>
                  <a:lnTo>
                    <a:pt x="375628" y="425649"/>
                  </a:lnTo>
                  <a:lnTo>
                    <a:pt x="375745" y="426130"/>
                  </a:lnTo>
                  <a:lnTo>
                    <a:pt x="375937" y="426602"/>
                  </a:lnTo>
                  <a:lnTo>
                    <a:pt x="376092" y="426856"/>
                  </a:lnTo>
                  <a:lnTo>
                    <a:pt x="376273" y="427138"/>
                  </a:lnTo>
                  <a:lnTo>
                    <a:pt x="376523" y="427719"/>
                  </a:lnTo>
                  <a:lnTo>
                    <a:pt x="376893" y="428603"/>
                  </a:lnTo>
                  <a:lnTo>
                    <a:pt x="377342" y="428708"/>
                  </a:lnTo>
                  <a:lnTo>
                    <a:pt x="377433" y="428844"/>
                  </a:lnTo>
                  <a:lnTo>
                    <a:pt x="377508" y="428994"/>
                  </a:lnTo>
                  <a:lnTo>
                    <a:pt x="377550" y="429198"/>
                  </a:lnTo>
                  <a:lnTo>
                    <a:pt x="377520" y="429348"/>
                  </a:lnTo>
                  <a:lnTo>
                    <a:pt x="378154" y="431072"/>
                  </a:lnTo>
                  <a:lnTo>
                    <a:pt x="378562" y="431081"/>
                  </a:lnTo>
                  <a:lnTo>
                    <a:pt x="378430" y="431358"/>
                  </a:lnTo>
                  <a:lnTo>
                    <a:pt x="378592" y="431444"/>
                  </a:lnTo>
                  <a:lnTo>
                    <a:pt x="378774" y="431063"/>
                  </a:lnTo>
                  <a:lnTo>
                    <a:pt x="379095" y="431099"/>
                  </a:lnTo>
                  <a:lnTo>
                    <a:pt x="379487" y="431036"/>
                  </a:lnTo>
                  <a:lnTo>
                    <a:pt x="379657" y="430527"/>
                  </a:lnTo>
                  <a:lnTo>
                    <a:pt x="379767" y="430387"/>
                  </a:lnTo>
                  <a:lnTo>
                    <a:pt x="380050" y="430210"/>
                  </a:lnTo>
                  <a:lnTo>
                    <a:pt x="379691" y="429901"/>
                  </a:lnTo>
                  <a:lnTo>
                    <a:pt x="379669" y="429584"/>
                  </a:lnTo>
                  <a:lnTo>
                    <a:pt x="379457" y="429098"/>
                  </a:lnTo>
                  <a:lnTo>
                    <a:pt x="379616" y="428953"/>
                  </a:lnTo>
                  <a:lnTo>
                    <a:pt x="379657" y="428749"/>
                  </a:lnTo>
                  <a:lnTo>
                    <a:pt x="379978" y="428581"/>
                  </a:lnTo>
                  <a:lnTo>
                    <a:pt x="380496" y="428835"/>
                  </a:lnTo>
                  <a:lnTo>
                    <a:pt x="380873" y="429180"/>
                  </a:lnTo>
                  <a:lnTo>
                    <a:pt x="381364" y="429348"/>
                  </a:lnTo>
                  <a:lnTo>
                    <a:pt x="381784" y="429665"/>
                  </a:lnTo>
                  <a:lnTo>
                    <a:pt x="382490" y="430060"/>
                  </a:lnTo>
                  <a:lnTo>
                    <a:pt x="382853" y="430096"/>
                  </a:lnTo>
                  <a:lnTo>
                    <a:pt x="383015" y="430101"/>
                  </a:lnTo>
                  <a:lnTo>
                    <a:pt x="383351" y="430083"/>
                  </a:lnTo>
                  <a:lnTo>
                    <a:pt x="383513" y="430083"/>
                  </a:lnTo>
                  <a:lnTo>
                    <a:pt x="383755" y="430142"/>
                  </a:lnTo>
                  <a:lnTo>
                    <a:pt x="384091" y="430291"/>
                  </a:lnTo>
                  <a:lnTo>
                    <a:pt x="384227" y="430310"/>
                  </a:lnTo>
                  <a:lnTo>
                    <a:pt x="384371" y="430314"/>
                  </a:lnTo>
                  <a:lnTo>
                    <a:pt x="384514" y="430301"/>
                  </a:lnTo>
                  <a:lnTo>
                    <a:pt x="384654" y="430269"/>
                  </a:lnTo>
                  <a:lnTo>
                    <a:pt x="384866" y="430246"/>
                  </a:lnTo>
                  <a:lnTo>
                    <a:pt x="385368" y="430174"/>
                  </a:lnTo>
                  <a:lnTo>
                    <a:pt x="385455" y="430037"/>
                  </a:lnTo>
                  <a:lnTo>
                    <a:pt x="385239" y="429915"/>
                  </a:lnTo>
                  <a:lnTo>
                    <a:pt x="384809" y="429643"/>
                  </a:lnTo>
                  <a:lnTo>
                    <a:pt x="384144" y="429388"/>
                  </a:lnTo>
                  <a:lnTo>
                    <a:pt x="384001" y="429407"/>
                  </a:lnTo>
                  <a:lnTo>
                    <a:pt x="383872" y="429407"/>
                  </a:lnTo>
                  <a:lnTo>
                    <a:pt x="383736" y="429397"/>
                  </a:lnTo>
                  <a:lnTo>
                    <a:pt x="383600" y="429384"/>
                  </a:lnTo>
                  <a:lnTo>
                    <a:pt x="382894" y="428935"/>
                  </a:lnTo>
                  <a:lnTo>
                    <a:pt x="382244" y="428712"/>
                  </a:lnTo>
                  <a:lnTo>
                    <a:pt x="381655" y="428141"/>
                  </a:lnTo>
                  <a:lnTo>
                    <a:pt x="381021" y="427850"/>
                  </a:lnTo>
                  <a:lnTo>
                    <a:pt x="381009" y="427691"/>
                  </a:lnTo>
                  <a:lnTo>
                    <a:pt x="380790" y="427129"/>
                  </a:lnTo>
                  <a:lnTo>
                    <a:pt x="380658" y="427079"/>
                  </a:lnTo>
                  <a:lnTo>
                    <a:pt x="380492" y="427079"/>
                  </a:lnTo>
                  <a:lnTo>
                    <a:pt x="379748" y="426702"/>
                  </a:lnTo>
                  <a:lnTo>
                    <a:pt x="378959" y="425794"/>
                  </a:lnTo>
                  <a:lnTo>
                    <a:pt x="378872" y="425336"/>
                  </a:lnTo>
                  <a:lnTo>
                    <a:pt x="378657" y="424928"/>
                  </a:lnTo>
                  <a:lnTo>
                    <a:pt x="378562" y="424683"/>
                  </a:lnTo>
                  <a:lnTo>
                    <a:pt x="378415" y="424211"/>
                  </a:lnTo>
                  <a:lnTo>
                    <a:pt x="378354" y="423989"/>
                  </a:lnTo>
                  <a:lnTo>
                    <a:pt x="378268" y="423644"/>
                  </a:lnTo>
                  <a:lnTo>
                    <a:pt x="378188" y="423290"/>
                  </a:lnTo>
                  <a:lnTo>
                    <a:pt x="378180" y="423088"/>
                  </a:lnTo>
                  <a:lnTo>
                    <a:pt x="376501" y="423399"/>
                  </a:lnTo>
                  <a:lnTo>
                    <a:pt x="376157" y="421534"/>
                  </a:lnTo>
                  <a:lnTo>
                    <a:pt x="376646" y="421455"/>
                  </a:lnTo>
                  <a:lnTo>
                    <a:pt x="376894" y="421479"/>
                  </a:lnTo>
                  <a:lnTo>
                    <a:pt x="377443" y="421207"/>
                  </a:lnTo>
                  <a:lnTo>
                    <a:pt x="377667" y="421202"/>
                  </a:lnTo>
                  <a:lnTo>
                    <a:pt x="377516" y="420812"/>
                  </a:lnTo>
                  <a:lnTo>
                    <a:pt x="377448" y="420653"/>
                  </a:lnTo>
                  <a:lnTo>
                    <a:pt x="377388" y="420494"/>
                  </a:lnTo>
                  <a:lnTo>
                    <a:pt x="377346" y="420336"/>
                  </a:lnTo>
                  <a:lnTo>
                    <a:pt x="377573" y="419655"/>
                  </a:lnTo>
                  <a:lnTo>
                    <a:pt x="377558" y="419523"/>
                  </a:lnTo>
                  <a:lnTo>
                    <a:pt x="377505" y="419383"/>
                  </a:lnTo>
                  <a:lnTo>
                    <a:pt x="377433" y="419247"/>
                  </a:lnTo>
                  <a:lnTo>
                    <a:pt x="376696" y="418539"/>
                  </a:lnTo>
                  <a:lnTo>
                    <a:pt x="376666" y="418393"/>
                  </a:lnTo>
                  <a:lnTo>
                    <a:pt x="376655" y="418239"/>
                  </a:lnTo>
                  <a:lnTo>
                    <a:pt x="376663" y="418080"/>
                  </a:lnTo>
                  <a:lnTo>
                    <a:pt x="376855" y="417459"/>
                  </a:lnTo>
                  <a:lnTo>
                    <a:pt x="376810" y="417323"/>
                  </a:lnTo>
                  <a:lnTo>
                    <a:pt x="376689" y="417187"/>
                  </a:lnTo>
                  <a:lnTo>
                    <a:pt x="376542" y="417050"/>
                  </a:lnTo>
                  <a:lnTo>
                    <a:pt x="376402" y="416905"/>
                  </a:lnTo>
                  <a:lnTo>
                    <a:pt x="376311" y="416751"/>
                  </a:lnTo>
                  <a:lnTo>
                    <a:pt x="376281" y="416556"/>
                  </a:lnTo>
                  <a:lnTo>
                    <a:pt x="376304" y="416338"/>
                  </a:lnTo>
                  <a:lnTo>
                    <a:pt x="376345" y="416116"/>
                  </a:lnTo>
                  <a:lnTo>
                    <a:pt x="376372" y="415898"/>
                  </a:lnTo>
                  <a:lnTo>
                    <a:pt x="376326" y="415603"/>
                  </a:lnTo>
                  <a:lnTo>
                    <a:pt x="376338" y="415031"/>
                  </a:lnTo>
                  <a:lnTo>
                    <a:pt x="376591" y="414791"/>
                  </a:lnTo>
                  <a:lnTo>
                    <a:pt x="376678" y="414659"/>
                  </a:lnTo>
                  <a:lnTo>
                    <a:pt x="376719" y="414527"/>
                  </a:lnTo>
                  <a:lnTo>
                    <a:pt x="376738" y="414382"/>
                  </a:lnTo>
                  <a:lnTo>
                    <a:pt x="376745" y="414237"/>
                  </a:lnTo>
                  <a:lnTo>
                    <a:pt x="376765" y="414096"/>
                  </a:lnTo>
                  <a:lnTo>
                    <a:pt x="376802" y="413960"/>
                  </a:lnTo>
                  <a:lnTo>
                    <a:pt x="376923" y="413742"/>
                  </a:lnTo>
                  <a:lnTo>
                    <a:pt x="377089" y="413538"/>
                  </a:lnTo>
                  <a:lnTo>
                    <a:pt x="377293" y="413352"/>
                  </a:lnTo>
                  <a:lnTo>
                    <a:pt x="377512" y="413189"/>
                  </a:lnTo>
                  <a:lnTo>
                    <a:pt x="377735" y="413053"/>
                  </a:lnTo>
                  <a:lnTo>
                    <a:pt x="377897" y="412980"/>
                  </a:lnTo>
                  <a:lnTo>
                    <a:pt x="378071" y="412926"/>
                  </a:lnTo>
                  <a:lnTo>
                    <a:pt x="378249" y="412885"/>
                  </a:lnTo>
                  <a:lnTo>
                    <a:pt x="378604" y="412790"/>
                  </a:lnTo>
                  <a:lnTo>
                    <a:pt x="379049" y="412644"/>
                  </a:lnTo>
                  <a:lnTo>
                    <a:pt x="379197" y="412590"/>
                  </a:lnTo>
                  <a:lnTo>
                    <a:pt x="379586" y="412358"/>
                  </a:lnTo>
                  <a:lnTo>
                    <a:pt x="379725" y="412327"/>
                  </a:lnTo>
                  <a:lnTo>
                    <a:pt x="379880" y="412336"/>
                  </a:lnTo>
                  <a:lnTo>
                    <a:pt x="380039" y="412363"/>
                  </a:lnTo>
                  <a:lnTo>
                    <a:pt x="380205" y="412399"/>
                  </a:lnTo>
                  <a:lnTo>
                    <a:pt x="380364" y="412427"/>
                  </a:lnTo>
                  <a:lnTo>
                    <a:pt x="380564" y="412454"/>
                  </a:lnTo>
                  <a:lnTo>
                    <a:pt x="380964" y="412526"/>
                  </a:lnTo>
                  <a:lnTo>
                    <a:pt x="381164" y="412558"/>
                  </a:lnTo>
                  <a:lnTo>
                    <a:pt x="381364" y="412581"/>
                  </a:lnTo>
                  <a:lnTo>
                    <a:pt x="381584" y="412594"/>
                  </a:lnTo>
                  <a:lnTo>
                    <a:pt x="382233" y="412594"/>
                  </a:lnTo>
                  <a:lnTo>
                    <a:pt x="382452" y="412599"/>
                  </a:lnTo>
                  <a:lnTo>
                    <a:pt x="382630" y="412608"/>
                  </a:lnTo>
                  <a:lnTo>
                    <a:pt x="383166" y="412653"/>
                  </a:lnTo>
                  <a:lnTo>
                    <a:pt x="383476" y="412685"/>
                  </a:lnTo>
                  <a:lnTo>
                    <a:pt x="383744" y="412726"/>
                  </a:lnTo>
                  <a:lnTo>
                    <a:pt x="383880" y="412740"/>
                  </a:lnTo>
                  <a:lnTo>
                    <a:pt x="384012" y="412735"/>
                  </a:lnTo>
                  <a:lnTo>
                    <a:pt x="384190" y="412708"/>
                  </a:lnTo>
                  <a:lnTo>
                    <a:pt x="384363" y="412649"/>
                  </a:lnTo>
                  <a:lnTo>
                    <a:pt x="384541" y="412576"/>
                  </a:lnTo>
                  <a:lnTo>
                    <a:pt x="385020" y="412349"/>
                  </a:lnTo>
                  <a:lnTo>
                    <a:pt x="385292" y="412204"/>
                  </a:lnTo>
                  <a:lnTo>
                    <a:pt x="385557" y="412036"/>
                  </a:lnTo>
                  <a:lnTo>
                    <a:pt x="385980" y="411678"/>
                  </a:lnTo>
                  <a:lnTo>
                    <a:pt x="386032" y="411546"/>
                  </a:lnTo>
                  <a:lnTo>
                    <a:pt x="386066" y="411387"/>
                  </a:lnTo>
                  <a:lnTo>
                    <a:pt x="386082" y="411224"/>
                  </a:lnTo>
                  <a:lnTo>
                    <a:pt x="385927" y="410938"/>
                  </a:lnTo>
                  <a:lnTo>
                    <a:pt x="385798" y="410934"/>
                  </a:lnTo>
                  <a:lnTo>
                    <a:pt x="385492" y="410970"/>
                  </a:lnTo>
                  <a:lnTo>
                    <a:pt x="385349" y="410970"/>
                  </a:lnTo>
                  <a:lnTo>
                    <a:pt x="385119" y="410915"/>
                  </a:lnTo>
                  <a:lnTo>
                    <a:pt x="384892" y="410829"/>
                  </a:lnTo>
                  <a:lnTo>
                    <a:pt x="384669" y="410729"/>
                  </a:lnTo>
                  <a:lnTo>
                    <a:pt x="384442" y="410634"/>
                  </a:lnTo>
                  <a:lnTo>
                    <a:pt x="383566" y="410630"/>
                  </a:lnTo>
                  <a:lnTo>
                    <a:pt x="383226" y="410607"/>
                  </a:lnTo>
                  <a:lnTo>
                    <a:pt x="382633" y="410457"/>
                  </a:lnTo>
                  <a:lnTo>
                    <a:pt x="382309" y="410530"/>
                  </a:lnTo>
                  <a:lnTo>
                    <a:pt x="381704" y="410162"/>
                  </a:lnTo>
                  <a:lnTo>
                    <a:pt x="381648" y="410035"/>
                  </a:lnTo>
                  <a:lnTo>
                    <a:pt x="381795" y="409640"/>
                  </a:lnTo>
                  <a:lnTo>
                    <a:pt x="381262" y="409023"/>
                  </a:lnTo>
                  <a:lnTo>
                    <a:pt x="380375" y="408742"/>
                  </a:lnTo>
                  <a:lnTo>
                    <a:pt x="380247" y="408787"/>
                  </a:lnTo>
                  <a:lnTo>
                    <a:pt x="380114" y="408846"/>
                  </a:lnTo>
                  <a:lnTo>
                    <a:pt x="379472" y="408579"/>
                  </a:lnTo>
                  <a:lnTo>
                    <a:pt x="379306" y="408406"/>
                  </a:lnTo>
                  <a:lnTo>
                    <a:pt x="378876" y="408041"/>
                  </a:lnTo>
                  <a:lnTo>
                    <a:pt x="378581" y="407948"/>
                  </a:lnTo>
                  <a:lnTo>
                    <a:pt x="378430" y="407884"/>
                  </a:lnTo>
                  <a:lnTo>
                    <a:pt x="377693" y="407417"/>
                  </a:lnTo>
                  <a:lnTo>
                    <a:pt x="377565" y="407363"/>
                  </a:lnTo>
                  <a:lnTo>
                    <a:pt x="377082" y="407517"/>
                  </a:lnTo>
                  <a:lnTo>
                    <a:pt x="376719" y="407717"/>
                  </a:lnTo>
                  <a:lnTo>
                    <a:pt x="376474" y="407440"/>
                  </a:lnTo>
                  <a:lnTo>
                    <a:pt x="376345" y="407335"/>
                  </a:lnTo>
                  <a:lnTo>
                    <a:pt x="376104" y="407217"/>
                  </a:lnTo>
                  <a:lnTo>
                    <a:pt x="375835" y="407140"/>
                  </a:lnTo>
                  <a:lnTo>
                    <a:pt x="375273" y="407031"/>
                  </a:lnTo>
                  <a:lnTo>
                    <a:pt x="374831" y="406913"/>
                  </a:lnTo>
                  <a:lnTo>
                    <a:pt x="374513" y="406873"/>
                  </a:lnTo>
                  <a:lnTo>
                    <a:pt x="374454" y="407555"/>
                  </a:lnTo>
                  <a:lnTo>
                    <a:pt x="374885" y="407696"/>
                  </a:lnTo>
                  <a:lnTo>
                    <a:pt x="374470" y="408956"/>
                  </a:lnTo>
                  <a:lnTo>
                    <a:pt x="374906" y="409062"/>
                  </a:lnTo>
                  <a:lnTo>
                    <a:pt x="376231" y="409493"/>
                  </a:lnTo>
                  <a:lnTo>
                    <a:pt x="375872" y="410270"/>
                  </a:lnTo>
                  <a:lnTo>
                    <a:pt x="375826" y="410410"/>
                  </a:lnTo>
                  <a:lnTo>
                    <a:pt x="374633" y="409906"/>
                  </a:lnTo>
                  <a:lnTo>
                    <a:pt x="373172" y="409540"/>
                  </a:lnTo>
                  <a:lnTo>
                    <a:pt x="371986" y="409151"/>
                  </a:lnTo>
                  <a:lnTo>
                    <a:pt x="369266" y="406845"/>
                  </a:lnTo>
                  <a:lnTo>
                    <a:pt x="370055" y="405904"/>
                  </a:lnTo>
                  <a:lnTo>
                    <a:pt x="371727" y="407480"/>
                  </a:lnTo>
                  <a:lnTo>
                    <a:pt x="372706" y="408311"/>
                  </a:lnTo>
                  <a:lnTo>
                    <a:pt x="373382" y="408533"/>
                  </a:lnTo>
                  <a:lnTo>
                    <a:pt x="373670" y="407641"/>
                  </a:lnTo>
                  <a:lnTo>
                    <a:pt x="373878" y="407664"/>
                  </a:lnTo>
                  <a:lnTo>
                    <a:pt x="374036" y="407426"/>
                  </a:lnTo>
                  <a:lnTo>
                    <a:pt x="374266" y="406744"/>
                  </a:lnTo>
                  <a:lnTo>
                    <a:pt x="374075" y="406664"/>
                  </a:lnTo>
                  <a:lnTo>
                    <a:pt x="373615" y="406419"/>
                  </a:lnTo>
                  <a:lnTo>
                    <a:pt x="373433" y="406015"/>
                  </a:lnTo>
                  <a:lnTo>
                    <a:pt x="373373" y="405752"/>
                  </a:lnTo>
                  <a:lnTo>
                    <a:pt x="373226" y="405548"/>
                  </a:lnTo>
                  <a:lnTo>
                    <a:pt x="372999" y="405375"/>
                  </a:lnTo>
                  <a:lnTo>
                    <a:pt x="372440" y="405076"/>
                  </a:lnTo>
                  <a:lnTo>
                    <a:pt x="371938" y="404776"/>
                  </a:lnTo>
                  <a:lnTo>
                    <a:pt x="371685" y="404640"/>
                  </a:lnTo>
                  <a:lnTo>
                    <a:pt x="371439" y="404499"/>
                  </a:lnTo>
                  <a:lnTo>
                    <a:pt x="371216" y="404341"/>
                  </a:lnTo>
                  <a:lnTo>
                    <a:pt x="371039" y="404150"/>
                  </a:lnTo>
                  <a:lnTo>
                    <a:pt x="370956" y="404018"/>
                  </a:lnTo>
                  <a:lnTo>
                    <a:pt x="370892" y="403869"/>
                  </a:lnTo>
                  <a:lnTo>
                    <a:pt x="370839" y="403714"/>
                  </a:lnTo>
                  <a:lnTo>
                    <a:pt x="370778" y="403565"/>
                  </a:lnTo>
                  <a:lnTo>
                    <a:pt x="370703" y="403424"/>
                  </a:lnTo>
                  <a:lnTo>
                    <a:pt x="370605" y="403283"/>
                  </a:lnTo>
                  <a:lnTo>
                    <a:pt x="370495" y="403152"/>
                  </a:lnTo>
                  <a:lnTo>
                    <a:pt x="370265" y="402889"/>
                  </a:lnTo>
                  <a:lnTo>
                    <a:pt x="370167" y="402748"/>
                  </a:lnTo>
                  <a:lnTo>
                    <a:pt x="370072" y="402566"/>
                  </a:lnTo>
                  <a:lnTo>
                    <a:pt x="369989" y="402371"/>
                  </a:lnTo>
                  <a:lnTo>
                    <a:pt x="369838" y="401977"/>
                  </a:lnTo>
                  <a:lnTo>
                    <a:pt x="369751" y="401786"/>
                  </a:lnTo>
                  <a:lnTo>
                    <a:pt x="369509" y="401341"/>
                  </a:lnTo>
                  <a:lnTo>
                    <a:pt x="369408" y="401183"/>
                  </a:lnTo>
                  <a:lnTo>
                    <a:pt x="367818" y="401639"/>
                  </a:lnTo>
                  <a:lnTo>
                    <a:pt x="367335" y="399917"/>
                  </a:lnTo>
                  <a:lnTo>
                    <a:pt x="367717" y="399801"/>
                  </a:lnTo>
                  <a:lnTo>
                    <a:pt x="367481" y="399751"/>
                  </a:lnTo>
                  <a:lnTo>
                    <a:pt x="364922" y="397149"/>
                  </a:lnTo>
                  <a:lnTo>
                    <a:pt x="366020" y="396077"/>
                  </a:lnTo>
                  <a:lnTo>
                    <a:pt x="368109" y="398237"/>
                  </a:lnTo>
                  <a:lnTo>
                    <a:pt x="368990" y="398208"/>
                  </a:lnTo>
                  <a:lnTo>
                    <a:pt x="369005" y="398446"/>
                  </a:lnTo>
                  <a:lnTo>
                    <a:pt x="369139" y="398469"/>
                  </a:lnTo>
                  <a:lnTo>
                    <a:pt x="369430" y="398492"/>
                  </a:lnTo>
                  <a:lnTo>
                    <a:pt x="369785" y="398310"/>
                  </a:lnTo>
                  <a:lnTo>
                    <a:pt x="369883" y="398151"/>
                  </a:lnTo>
                  <a:lnTo>
                    <a:pt x="369970" y="397979"/>
                  </a:lnTo>
                  <a:lnTo>
                    <a:pt x="370193" y="397716"/>
                  </a:lnTo>
                  <a:lnTo>
                    <a:pt x="370363" y="397661"/>
                  </a:lnTo>
                  <a:lnTo>
                    <a:pt x="370556" y="397657"/>
                  </a:lnTo>
                  <a:lnTo>
                    <a:pt x="370763" y="397675"/>
                  </a:lnTo>
                  <a:lnTo>
                    <a:pt x="370975" y="397689"/>
                  </a:lnTo>
                  <a:lnTo>
                    <a:pt x="371171" y="397675"/>
                  </a:lnTo>
                  <a:lnTo>
                    <a:pt x="371556" y="397480"/>
                  </a:lnTo>
                  <a:lnTo>
                    <a:pt x="371462" y="397312"/>
                  </a:lnTo>
                  <a:lnTo>
                    <a:pt x="371341" y="397126"/>
                  </a:lnTo>
                  <a:lnTo>
                    <a:pt x="370771" y="395815"/>
                  </a:lnTo>
                  <a:lnTo>
                    <a:pt x="370801" y="395683"/>
                  </a:lnTo>
                  <a:lnTo>
                    <a:pt x="370854" y="395552"/>
                  </a:lnTo>
                  <a:lnTo>
                    <a:pt x="370737" y="395093"/>
                  </a:lnTo>
                  <a:lnTo>
                    <a:pt x="370223" y="395275"/>
                  </a:lnTo>
                  <a:lnTo>
                    <a:pt x="369978" y="395057"/>
                  </a:lnTo>
                  <a:lnTo>
                    <a:pt x="369725" y="394857"/>
                  </a:lnTo>
                  <a:lnTo>
                    <a:pt x="369287" y="394472"/>
                  </a:lnTo>
                  <a:lnTo>
                    <a:pt x="369181" y="394345"/>
                  </a:lnTo>
                  <a:lnTo>
                    <a:pt x="369030" y="394091"/>
                  </a:lnTo>
                  <a:lnTo>
                    <a:pt x="368595" y="393650"/>
                  </a:lnTo>
                  <a:lnTo>
                    <a:pt x="368161" y="393587"/>
                  </a:lnTo>
                  <a:lnTo>
                    <a:pt x="367836" y="393451"/>
                  </a:lnTo>
                  <a:lnTo>
                    <a:pt x="367523" y="393256"/>
                  </a:lnTo>
                  <a:lnTo>
                    <a:pt x="367047" y="392879"/>
                  </a:lnTo>
                  <a:lnTo>
                    <a:pt x="366684" y="392548"/>
                  </a:lnTo>
                  <a:lnTo>
                    <a:pt x="366288" y="392035"/>
                  </a:lnTo>
                  <a:lnTo>
                    <a:pt x="366020" y="391754"/>
                  </a:lnTo>
                  <a:lnTo>
                    <a:pt x="365612" y="391577"/>
                  </a:lnTo>
                  <a:lnTo>
                    <a:pt x="365566" y="391368"/>
                  </a:lnTo>
                  <a:lnTo>
                    <a:pt x="365529" y="391150"/>
                  </a:lnTo>
                  <a:lnTo>
                    <a:pt x="365521" y="390923"/>
                  </a:lnTo>
                  <a:lnTo>
                    <a:pt x="365540" y="390687"/>
                  </a:lnTo>
                  <a:lnTo>
                    <a:pt x="365589" y="390461"/>
                  </a:lnTo>
                  <a:lnTo>
                    <a:pt x="365691" y="390043"/>
                  </a:lnTo>
                  <a:lnTo>
                    <a:pt x="365714" y="389912"/>
                  </a:lnTo>
                  <a:lnTo>
                    <a:pt x="365789" y="389676"/>
                  </a:lnTo>
                  <a:lnTo>
                    <a:pt x="366088" y="389295"/>
                  </a:lnTo>
                  <a:lnTo>
                    <a:pt x="366284" y="389108"/>
                  </a:lnTo>
                  <a:lnTo>
                    <a:pt x="366488" y="388782"/>
                  </a:lnTo>
                  <a:lnTo>
                    <a:pt x="366688" y="388473"/>
                  </a:lnTo>
                  <a:lnTo>
                    <a:pt x="367024" y="388074"/>
                  </a:lnTo>
                  <a:lnTo>
                    <a:pt x="367370" y="387595"/>
                  </a:lnTo>
                  <a:lnTo>
                    <a:pt x="365361" y="387369"/>
                  </a:lnTo>
                  <a:lnTo>
                    <a:pt x="365122" y="387312"/>
                  </a:lnTo>
                  <a:lnTo>
                    <a:pt x="365604" y="384761"/>
                  </a:lnTo>
                  <a:lnTo>
                    <a:pt x="366235" y="383968"/>
                  </a:lnTo>
                  <a:lnTo>
                    <a:pt x="367101" y="383047"/>
                  </a:lnTo>
                  <a:lnTo>
                    <a:pt x="368053" y="382685"/>
                  </a:lnTo>
                  <a:lnTo>
                    <a:pt x="368134" y="382923"/>
                  </a:lnTo>
                  <a:lnTo>
                    <a:pt x="368449" y="384022"/>
                  </a:lnTo>
                  <a:lnTo>
                    <a:pt x="368991" y="385396"/>
                  </a:lnTo>
                  <a:lnTo>
                    <a:pt x="369366" y="385228"/>
                  </a:lnTo>
                  <a:lnTo>
                    <a:pt x="369520" y="385604"/>
                  </a:lnTo>
                  <a:lnTo>
                    <a:pt x="370272" y="386059"/>
                  </a:lnTo>
                  <a:lnTo>
                    <a:pt x="370964" y="385755"/>
                  </a:lnTo>
                  <a:lnTo>
                    <a:pt x="371330" y="385683"/>
                  </a:lnTo>
                  <a:lnTo>
                    <a:pt x="372387" y="385288"/>
                  </a:lnTo>
                  <a:lnTo>
                    <a:pt x="372629" y="385156"/>
                  </a:lnTo>
                  <a:lnTo>
                    <a:pt x="372950" y="385079"/>
                  </a:lnTo>
                  <a:lnTo>
                    <a:pt x="373158" y="384934"/>
                  </a:lnTo>
                  <a:lnTo>
                    <a:pt x="373112" y="384176"/>
                  </a:lnTo>
                  <a:lnTo>
                    <a:pt x="372644" y="383174"/>
                  </a:lnTo>
                  <a:lnTo>
                    <a:pt x="372587" y="382747"/>
                  </a:lnTo>
                  <a:lnTo>
                    <a:pt x="372187" y="381826"/>
                  </a:lnTo>
                  <a:lnTo>
                    <a:pt x="372153" y="381586"/>
                  </a:lnTo>
                  <a:lnTo>
                    <a:pt x="372093" y="381359"/>
                  </a:lnTo>
                  <a:lnTo>
                    <a:pt x="372017" y="381136"/>
                  </a:lnTo>
                  <a:lnTo>
                    <a:pt x="371945" y="380955"/>
                  </a:lnTo>
                  <a:lnTo>
                    <a:pt x="371881" y="380819"/>
                  </a:lnTo>
                  <a:lnTo>
                    <a:pt x="371798" y="380569"/>
                  </a:lnTo>
                  <a:lnTo>
                    <a:pt x="371764" y="380333"/>
                  </a:lnTo>
                  <a:lnTo>
                    <a:pt x="371741" y="379993"/>
                  </a:lnTo>
                  <a:lnTo>
                    <a:pt x="371096" y="379521"/>
                  </a:lnTo>
                  <a:lnTo>
                    <a:pt x="370563" y="379671"/>
                  </a:lnTo>
                  <a:lnTo>
                    <a:pt x="370291" y="379653"/>
                  </a:lnTo>
                  <a:lnTo>
                    <a:pt x="369876" y="379653"/>
                  </a:lnTo>
                  <a:lnTo>
                    <a:pt x="369736" y="379644"/>
                  </a:lnTo>
                  <a:lnTo>
                    <a:pt x="369475" y="379598"/>
                  </a:lnTo>
                  <a:lnTo>
                    <a:pt x="369101" y="379462"/>
                  </a:lnTo>
                  <a:lnTo>
                    <a:pt x="368860" y="379417"/>
                  </a:lnTo>
                  <a:lnTo>
                    <a:pt x="368240" y="379308"/>
                  </a:lnTo>
                  <a:lnTo>
                    <a:pt x="368082" y="379217"/>
                  </a:lnTo>
                  <a:lnTo>
                    <a:pt x="367742" y="378959"/>
                  </a:lnTo>
                  <a:lnTo>
                    <a:pt x="367583" y="378804"/>
                  </a:lnTo>
                  <a:lnTo>
                    <a:pt x="367138" y="378437"/>
                  </a:lnTo>
                  <a:lnTo>
                    <a:pt x="366477" y="378033"/>
                  </a:lnTo>
                  <a:lnTo>
                    <a:pt x="366243" y="377965"/>
                  </a:lnTo>
                  <a:lnTo>
                    <a:pt x="365589" y="377815"/>
                  </a:lnTo>
                  <a:lnTo>
                    <a:pt x="365049" y="377861"/>
                  </a:lnTo>
                  <a:lnTo>
                    <a:pt x="364830" y="377901"/>
                  </a:lnTo>
                  <a:lnTo>
                    <a:pt x="364762" y="378215"/>
                  </a:lnTo>
                  <a:lnTo>
                    <a:pt x="364349" y="379327"/>
                  </a:lnTo>
                  <a:lnTo>
                    <a:pt x="364332" y="380383"/>
                  </a:lnTo>
                  <a:lnTo>
                    <a:pt x="364586" y="381036"/>
                  </a:lnTo>
                  <a:lnTo>
                    <a:pt x="364419" y="381308"/>
                  </a:lnTo>
                  <a:lnTo>
                    <a:pt x="364032" y="381532"/>
                  </a:lnTo>
                  <a:lnTo>
                    <a:pt x="363227" y="380137"/>
                  </a:lnTo>
                  <a:lnTo>
                    <a:pt x="363165" y="380329"/>
                  </a:lnTo>
                  <a:lnTo>
                    <a:pt x="362991" y="380660"/>
                  </a:lnTo>
                  <a:lnTo>
                    <a:pt x="362606" y="380751"/>
                  </a:lnTo>
                  <a:lnTo>
                    <a:pt x="362373" y="380869"/>
                  </a:lnTo>
                  <a:lnTo>
                    <a:pt x="363170" y="381969"/>
                  </a:lnTo>
                  <a:lnTo>
                    <a:pt x="364408" y="383142"/>
                  </a:lnTo>
                  <a:lnTo>
                    <a:pt x="362485" y="385323"/>
                  </a:lnTo>
                  <a:lnTo>
                    <a:pt x="363580" y="386265"/>
                  </a:lnTo>
                  <a:lnTo>
                    <a:pt x="358499" y="390496"/>
                  </a:lnTo>
                  <a:lnTo>
                    <a:pt x="358348" y="390787"/>
                  </a:lnTo>
                  <a:lnTo>
                    <a:pt x="355730" y="389843"/>
                  </a:lnTo>
                  <a:lnTo>
                    <a:pt x="353946" y="387731"/>
                  </a:lnTo>
                  <a:lnTo>
                    <a:pt x="349905" y="382256"/>
                  </a:lnTo>
                  <a:lnTo>
                    <a:pt x="349540" y="380923"/>
                  </a:lnTo>
                  <a:lnTo>
                    <a:pt x="354844" y="379520"/>
                  </a:lnTo>
                  <a:lnTo>
                    <a:pt x="355706" y="379732"/>
                  </a:lnTo>
                  <a:lnTo>
                    <a:pt x="357490" y="379229"/>
                  </a:lnTo>
                  <a:lnTo>
                    <a:pt x="356982" y="377364"/>
                  </a:lnTo>
                  <a:lnTo>
                    <a:pt x="356612" y="376663"/>
                  </a:lnTo>
                  <a:lnTo>
                    <a:pt x="356461" y="376495"/>
                  </a:lnTo>
                  <a:lnTo>
                    <a:pt x="356306" y="376332"/>
                  </a:lnTo>
                  <a:lnTo>
                    <a:pt x="356151" y="376159"/>
                  </a:lnTo>
                  <a:lnTo>
                    <a:pt x="356015" y="375987"/>
                  </a:lnTo>
                  <a:lnTo>
                    <a:pt x="355898" y="375796"/>
                  </a:lnTo>
                  <a:lnTo>
                    <a:pt x="355849" y="375665"/>
                  </a:lnTo>
                  <a:lnTo>
                    <a:pt x="355781" y="375379"/>
                  </a:lnTo>
                  <a:lnTo>
                    <a:pt x="355513" y="375052"/>
                  </a:lnTo>
                  <a:lnTo>
                    <a:pt x="355162" y="374816"/>
                  </a:lnTo>
                  <a:lnTo>
                    <a:pt x="355079" y="374666"/>
                  </a:lnTo>
                  <a:lnTo>
                    <a:pt x="355014" y="374499"/>
                  </a:lnTo>
                  <a:lnTo>
                    <a:pt x="354961" y="374326"/>
                  </a:lnTo>
                  <a:lnTo>
                    <a:pt x="354912" y="374154"/>
                  </a:lnTo>
                  <a:lnTo>
                    <a:pt x="354867" y="373927"/>
                  </a:lnTo>
                  <a:lnTo>
                    <a:pt x="354844" y="373691"/>
                  </a:lnTo>
                  <a:lnTo>
                    <a:pt x="354837" y="373455"/>
                  </a:lnTo>
                  <a:lnTo>
                    <a:pt x="354833" y="373215"/>
                  </a:lnTo>
                  <a:lnTo>
                    <a:pt x="354803" y="372870"/>
                  </a:lnTo>
                  <a:lnTo>
                    <a:pt x="354622" y="372738"/>
                  </a:lnTo>
                  <a:lnTo>
                    <a:pt x="354478" y="372834"/>
                  </a:lnTo>
                  <a:lnTo>
                    <a:pt x="354131" y="372752"/>
                  </a:lnTo>
                  <a:lnTo>
                    <a:pt x="354051" y="372516"/>
                  </a:lnTo>
                  <a:lnTo>
                    <a:pt x="353855" y="372026"/>
                  </a:lnTo>
                  <a:lnTo>
                    <a:pt x="353859" y="371876"/>
                  </a:lnTo>
                  <a:lnTo>
                    <a:pt x="353893" y="371722"/>
                  </a:lnTo>
                  <a:lnTo>
                    <a:pt x="353995" y="371413"/>
                  </a:lnTo>
                  <a:lnTo>
                    <a:pt x="354029" y="371255"/>
                  </a:lnTo>
                  <a:lnTo>
                    <a:pt x="354055" y="371078"/>
                  </a:lnTo>
                  <a:lnTo>
                    <a:pt x="354074" y="370901"/>
                  </a:lnTo>
                  <a:lnTo>
                    <a:pt x="354085" y="370719"/>
                  </a:lnTo>
                  <a:lnTo>
                    <a:pt x="354089" y="370542"/>
                  </a:lnTo>
                  <a:lnTo>
                    <a:pt x="354082" y="370288"/>
                  </a:lnTo>
                  <a:lnTo>
                    <a:pt x="354070" y="370143"/>
                  </a:lnTo>
                  <a:lnTo>
                    <a:pt x="354051" y="369998"/>
                  </a:lnTo>
                  <a:lnTo>
                    <a:pt x="354055" y="369653"/>
                  </a:lnTo>
                  <a:lnTo>
                    <a:pt x="354093" y="369281"/>
                  </a:lnTo>
                  <a:lnTo>
                    <a:pt x="354116" y="369131"/>
                  </a:lnTo>
                  <a:lnTo>
                    <a:pt x="354142" y="368986"/>
                  </a:lnTo>
                  <a:lnTo>
                    <a:pt x="354176" y="368845"/>
                  </a:lnTo>
                  <a:lnTo>
                    <a:pt x="354301" y="368537"/>
                  </a:lnTo>
                  <a:lnTo>
                    <a:pt x="354391" y="368070"/>
                  </a:lnTo>
                  <a:lnTo>
                    <a:pt x="354338" y="367648"/>
                  </a:lnTo>
                  <a:lnTo>
                    <a:pt x="354406" y="367280"/>
                  </a:lnTo>
                  <a:lnTo>
                    <a:pt x="354422" y="367126"/>
                  </a:lnTo>
                  <a:lnTo>
                    <a:pt x="354452" y="366663"/>
                  </a:lnTo>
                  <a:lnTo>
                    <a:pt x="354467" y="366513"/>
                  </a:lnTo>
                  <a:lnTo>
                    <a:pt x="354486" y="366377"/>
                  </a:lnTo>
                  <a:lnTo>
                    <a:pt x="354535" y="366109"/>
                  </a:lnTo>
                  <a:lnTo>
                    <a:pt x="354576" y="365842"/>
                  </a:lnTo>
                  <a:lnTo>
                    <a:pt x="354584" y="365710"/>
                  </a:lnTo>
                  <a:lnTo>
                    <a:pt x="354580" y="365579"/>
                  </a:lnTo>
                  <a:lnTo>
                    <a:pt x="354580" y="365442"/>
                  </a:lnTo>
                  <a:lnTo>
                    <a:pt x="354584" y="365311"/>
                  </a:lnTo>
                  <a:lnTo>
                    <a:pt x="354814" y="364372"/>
                  </a:lnTo>
                  <a:lnTo>
                    <a:pt x="354799" y="364186"/>
                  </a:lnTo>
                  <a:lnTo>
                    <a:pt x="354444" y="363392"/>
                  </a:lnTo>
                  <a:lnTo>
                    <a:pt x="354248" y="363206"/>
                  </a:lnTo>
                  <a:lnTo>
                    <a:pt x="354029" y="363038"/>
                  </a:lnTo>
                  <a:lnTo>
                    <a:pt x="353794" y="362888"/>
                  </a:lnTo>
                  <a:lnTo>
                    <a:pt x="353553" y="362761"/>
                  </a:lnTo>
                  <a:lnTo>
                    <a:pt x="353304" y="362657"/>
                  </a:lnTo>
                  <a:lnTo>
                    <a:pt x="353032" y="362589"/>
                  </a:lnTo>
                  <a:lnTo>
                    <a:pt x="352826" y="362645"/>
                  </a:lnTo>
                  <a:lnTo>
                    <a:pt x="352078" y="364146"/>
                  </a:lnTo>
                  <a:lnTo>
                    <a:pt x="351293" y="364125"/>
                  </a:lnTo>
                  <a:lnTo>
                    <a:pt x="351272" y="366869"/>
                  </a:lnTo>
                  <a:lnTo>
                    <a:pt x="351474" y="366860"/>
                  </a:lnTo>
                  <a:lnTo>
                    <a:pt x="351469" y="368133"/>
                  </a:lnTo>
                  <a:lnTo>
                    <a:pt x="344885" y="368099"/>
                  </a:lnTo>
                  <a:lnTo>
                    <a:pt x="344900" y="365163"/>
                  </a:lnTo>
                  <a:lnTo>
                    <a:pt x="344610" y="364264"/>
                  </a:lnTo>
                  <a:lnTo>
                    <a:pt x="344904" y="363452"/>
                  </a:lnTo>
                  <a:lnTo>
                    <a:pt x="344651" y="363076"/>
                  </a:lnTo>
                  <a:lnTo>
                    <a:pt x="343455" y="359556"/>
                  </a:lnTo>
                  <a:lnTo>
                    <a:pt x="343605" y="356753"/>
                  </a:lnTo>
                  <a:lnTo>
                    <a:pt x="348323" y="357316"/>
                  </a:lnTo>
                  <a:lnTo>
                    <a:pt x="348598" y="357185"/>
                  </a:lnTo>
                  <a:lnTo>
                    <a:pt x="348522" y="356949"/>
                  </a:lnTo>
                  <a:lnTo>
                    <a:pt x="348349" y="356482"/>
                  </a:lnTo>
                  <a:lnTo>
                    <a:pt x="348273" y="356246"/>
                  </a:lnTo>
                  <a:lnTo>
                    <a:pt x="348201" y="355933"/>
                  </a:lnTo>
                  <a:lnTo>
                    <a:pt x="348137" y="355620"/>
                  </a:lnTo>
                  <a:lnTo>
                    <a:pt x="348080" y="355302"/>
                  </a:lnTo>
                  <a:lnTo>
                    <a:pt x="347975" y="354672"/>
                  </a:lnTo>
                  <a:lnTo>
                    <a:pt x="347861" y="353969"/>
                  </a:lnTo>
                  <a:lnTo>
                    <a:pt x="347827" y="353733"/>
                  </a:lnTo>
                  <a:lnTo>
                    <a:pt x="347801" y="353497"/>
                  </a:lnTo>
                  <a:lnTo>
                    <a:pt x="347775" y="353179"/>
                  </a:lnTo>
                  <a:lnTo>
                    <a:pt x="347759" y="352548"/>
                  </a:lnTo>
                  <a:lnTo>
                    <a:pt x="347740" y="352235"/>
                  </a:lnTo>
                  <a:lnTo>
                    <a:pt x="347695" y="351927"/>
                  </a:lnTo>
                  <a:lnTo>
                    <a:pt x="347616" y="351659"/>
                  </a:lnTo>
                  <a:lnTo>
                    <a:pt x="347510" y="351401"/>
                  </a:lnTo>
                  <a:lnTo>
                    <a:pt x="347397" y="351137"/>
                  </a:lnTo>
                  <a:lnTo>
                    <a:pt x="347306" y="350879"/>
                  </a:lnTo>
                  <a:lnTo>
                    <a:pt x="347261" y="350616"/>
                  </a:lnTo>
                  <a:lnTo>
                    <a:pt x="347568" y="350492"/>
                  </a:lnTo>
                  <a:lnTo>
                    <a:pt x="347605" y="350153"/>
                  </a:lnTo>
                  <a:lnTo>
                    <a:pt x="347667" y="349923"/>
                  </a:lnTo>
                  <a:lnTo>
                    <a:pt x="347750" y="349638"/>
                  </a:lnTo>
                  <a:lnTo>
                    <a:pt x="347790" y="349322"/>
                  </a:lnTo>
                  <a:lnTo>
                    <a:pt x="347846" y="348988"/>
                  </a:lnTo>
                  <a:lnTo>
                    <a:pt x="348005" y="348288"/>
                  </a:lnTo>
                  <a:lnTo>
                    <a:pt x="348054" y="347948"/>
                  </a:lnTo>
                  <a:lnTo>
                    <a:pt x="348110" y="347306"/>
                  </a:lnTo>
                  <a:lnTo>
                    <a:pt x="348319" y="346779"/>
                  </a:lnTo>
                  <a:lnTo>
                    <a:pt x="348393" y="346585"/>
                  </a:lnTo>
                  <a:lnTo>
                    <a:pt x="348551" y="346409"/>
                  </a:lnTo>
                  <a:lnTo>
                    <a:pt x="348740" y="346262"/>
                  </a:lnTo>
                  <a:lnTo>
                    <a:pt x="349124" y="346011"/>
                  </a:lnTo>
                  <a:lnTo>
                    <a:pt x="349731" y="345689"/>
                  </a:lnTo>
                  <a:lnTo>
                    <a:pt x="349972" y="345516"/>
                  </a:lnTo>
                  <a:lnTo>
                    <a:pt x="350471" y="345194"/>
                  </a:lnTo>
                  <a:lnTo>
                    <a:pt x="350724" y="345044"/>
                  </a:lnTo>
                  <a:lnTo>
                    <a:pt x="350909" y="344940"/>
                  </a:lnTo>
                  <a:lnTo>
                    <a:pt x="351090" y="344831"/>
                  </a:lnTo>
                  <a:lnTo>
                    <a:pt x="351279" y="344731"/>
                  </a:lnTo>
                  <a:lnTo>
                    <a:pt x="351468" y="344645"/>
                  </a:lnTo>
                  <a:lnTo>
                    <a:pt x="351664" y="344577"/>
                  </a:lnTo>
                  <a:lnTo>
                    <a:pt x="351857" y="344532"/>
                  </a:lnTo>
                  <a:lnTo>
                    <a:pt x="352057" y="344505"/>
                  </a:lnTo>
                  <a:lnTo>
                    <a:pt x="352661" y="344455"/>
                  </a:lnTo>
                  <a:lnTo>
                    <a:pt x="353428" y="344364"/>
                  </a:lnTo>
                  <a:lnTo>
                    <a:pt x="353685" y="344337"/>
                  </a:lnTo>
                  <a:lnTo>
                    <a:pt x="354369" y="344237"/>
                  </a:lnTo>
                  <a:lnTo>
                    <a:pt x="354580" y="344201"/>
                  </a:lnTo>
                  <a:lnTo>
                    <a:pt x="355007" y="344146"/>
                  </a:lnTo>
                  <a:lnTo>
                    <a:pt x="355215" y="344123"/>
                  </a:lnTo>
                  <a:lnTo>
                    <a:pt x="355630" y="344087"/>
                  </a:lnTo>
                  <a:lnTo>
                    <a:pt x="355838" y="344083"/>
                  </a:lnTo>
                  <a:lnTo>
                    <a:pt x="356042" y="344096"/>
                  </a:lnTo>
                  <a:lnTo>
                    <a:pt x="356204" y="344123"/>
                  </a:lnTo>
                  <a:lnTo>
                    <a:pt x="356518" y="344214"/>
                  </a:lnTo>
                  <a:lnTo>
                    <a:pt x="356672" y="344255"/>
                  </a:lnTo>
                  <a:lnTo>
                    <a:pt x="356831" y="344282"/>
                  </a:lnTo>
                  <a:lnTo>
                    <a:pt x="357047" y="344271"/>
                  </a:lnTo>
                  <a:lnTo>
                    <a:pt x="357195" y="342256"/>
                  </a:lnTo>
                  <a:lnTo>
                    <a:pt x="358080" y="342150"/>
                  </a:lnTo>
                  <a:lnTo>
                    <a:pt x="358077" y="344003"/>
                  </a:lnTo>
                  <a:lnTo>
                    <a:pt x="360043" y="344299"/>
                  </a:lnTo>
                  <a:lnTo>
                    <a:pt x="360167" y="344743"/>
                  </a:lnTo>
                  <a:lnTo>
                    <a:pt x="360321" y="344779"/>
                  </a:lnTo>
                  <a:lnTo>
                    <a:pt x="360541" y="344782"/>
                  </a:lnTo>
                  <a:lnTo>
                    <a:pt x="360717" y="344843"/>
                  </a:lnTo>
                  <a:lnTo>
                    <a:pt x="361155" y="344928"/>
                  </a:lnTo>
                  <a:lnTo>
                    <a:pt x="361351" y="344989"/>
                  </a:lnTo>
                  <a:lnTo>
                    <a:pt x="361587" y="345021"/>
                  </a:lnTo>
                  <a:lnTo>
                    <a:pt x="361990" y="345163"/>
                  </a:lnTo>
                  <a:lnTo>
                    <a:pt x="362434" y="345235"/>
                  </a:lnTo>
                  <a:lnTo>
                    <a:pt x="362606" y="345280"/>
                  </a:lnTo>
                  <a:lnTo>
                    <a:pt x="362948" y="345344"/>
                  </a:lnTo>
                  <a:lnTo>
                    <a:pt x="363123" y="345462"/>
                  </a:lnTo>
                  <a:lnTo>
                    <a:pt x="363285" y="345426"/>
                  </a:lnTo>
                  <a:lnTo>
                    <a:pt x="363425" y="345353"/>
                  </a:lnTo>
                  <a:lnTo>
                    <a:pt x="363554" y="345253"/>
                  </a:lnTo>
                  <a:lnTo>
                    <a:pt x="363682" y="345140"/>
                  </a:lnTo>
                  <a:lnTo>
                    <a:pt x="363810" y="344875"/>
                  </a:lnTo>
                  <a:close/>
                </a:path>
              </a:pathLst>
            </a:custGeom>
            <a:solidFill>
              <a:srgbClr val="FFFCF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7" name="pg127"/>
            <p:cNvSpPr/>
            <p:nvPr/>
          </p:nvSpPr>
          <p:spPr>
            <a:xfrm>
              <a:off x="7164713" y="3484233"/>
              <a:ext cx="36115" cy="38425"/>
            </a:xfrm>
            <a:custGeom>
              <a:avLst/>
              <a:gdLst/>
              <a:ahLst/>
              <a:cxnLst/>
              <a:rect l="0" t="0" r="0" b="0"/>
              <a:pathLst>
                <a:path w="36115" h="38425">
                  <a:moveTo>
                    <a:pt x="7710" y="27959"/>
                  </a:moveTo>
                  <a:lnTo>
                    <a:pt x="7321" y="27673"/>
                  </a:lnTo>
                  <a:lnTo>
                    <a:pt x="7072" y="27465"/>
                  </a:lnTo>
                  <a:lnTo>
                    <a:pt x="6887" y="27283"/>
                  </a:lnTo>
                  <a:lnTo>
                    <a:pt x="6717" y="27093"/>
                  </a:lnTo>
                  <a:lnTo>
                    <a:pt x="6551" y="26893"/>
                  </a:lnTo>
                  <a:lnTo>
                    <a:pt x="6381" y="26698"/>
                  </a:lnTo>
                  <a:lnTo>
                    <a:pt x="6200" y="26512"/>
                  </a:lnTo>
                  <a:lnTo>
                    <a:pt x="5633" y="26049"/>
                  </a:lnTo>
                  <a:lnTo>
                    <a:pt x="4897" y="25641"/>
                  </a:lnTo>
                  <a:lnTo>
                    <a:pt x="4564" y="25351"/>
                  </a:lnTo>
                  <a:lnTo>
                    <a:pt x="4055" y="24911"/>
                  </a:lnTo>
                  <a:lnTo>
                    <a:pt x="3662" y="24398"/>
                  </a:lnTo>
                  <a:lnTo>
                    <a:pt x="3216" y="24053"/>
                  </a:lnTo>
                  <a:lnTo>
                    <a:pt x="2974" y="23804"/>
                  </a:lnTo>
                  <a:lnTo>
                    <a:pt x="2861" y="23672"/>
                  </a:lnTo>
                  <a:lnTo>
                    <a:pt x="2685" y="23476"/>
                  </a:lnTo>
                  <a:lnTo>
                    <a:pt x="1850" y="24093"/>
                  </a:lnTo>
                  <a:lnTo>
                    <a:pt x="1220" y="23478"/>
                  </a:lnTo>
                  <a:lnTo>
                    <a:pt x="2086" y="22835"/>
                  </a:lnTo>
                  <a:lnTo>
                    <a:pt x="1872" y="22525"/>
                  </a:lnTo>
                  <a:lnTo>
                    <a:pt x="1664" y="22243"/>
                  </a:lnTo>
                  <a:lnTo>
                    <a:pt x="1539" y="22103"/>
                  </a:lnTo>
                  <a:lnTo>
                    <a:pt x="1275" y="21844"/>
                  </a:lnTo>
                  <a:lnTo>
                    <a:pt x="1150" y="21708"/>
                  </a:lnTo>
                  <a:lnTo>
                    <a:pt x="712" y="20851"/>
                  </a:lnTo>
                  <a:lnTo>
                    <a:pt x="561" y="20692"/>
                  </a:lnTo>
                  <a:lnTo>
                    <a:pt x="93" y="20129"/>
                  </a:lnTo>
                  <a:lnTo>
                    <a:pt x="44" y="19998"/>
                  </a:lnTo>
                  <a:lnTo>
                    <a:pt x="36" y="19857"/>
                  </a:lnTo>
                  <a:lnTo>
                    <a:pt x="62" y="19707"/>
                  </a:lnTo>
                  <a:lnTo>
                    <a:pt x="108" y="19553"/>
                  </a:lnTo>
                  <a:lnTo>
                    <a:pt x="165" y="19399"/>
                  </a:lnTo>
                  <a:lnTo>
                    <a:pt x="338" y="19022"/>
                  </a:lnTo>
                  <a:lnTo>
                    <a:pt x="565" y="18569"/>
                  </a:lnTo>
                  <a:lnTo>
                    <a:pt x="792" y="18029"/>
                  </a:lnTo>
                  <a:lnTo>
                    <a:pt x="1192" y="17471"/>
                  </a:lnTo>
                  <a:lnTo>
                    <a:pt x="1286" y="17063"/>
                  </a:lnTo>
                  <a:lnTo>
                    <a:pt x="1668" y="16169"/>
                  </a:lnTo>
                  <a:lnTo>
                    <a:pt x="1705" y="16024"/>
                  </a:lnTo>
                  <a:lnTo>
                    <a:pt x="1724" y="15870"/>
                  </a:lnTo>
                  <a:lnTo>
                    <a:pt x="1762" y="15647"/>
                  </a:lnTo>
                  <a:lnTo>
                    <a:pt x="1792" y="15502"/>
                  </a:lnTo>
                  <a:lnTo>
                    <a:pt x="1811" y="15348"/>
                  </a:lnTo>
                  <a:lnTo>
                    <a:pt x="1823" y="15198"/>
                  </a:lnTo>
                  <a:lnTo>
                    <a:pt x="1819" y="15049"/>
                  </a:lnTo>
                  <a:lnTo>
                    <a:pt x="1804" y="14903"/>
                  </a:lnTo>
                  <a:lnTo>
                    <a:pt x="1773" y="14758"/>
                  </a:lnTo>
                  <a:lnTo>
                    <a:pt x="1668" y="14323"/>
                  </a:lnTo>
                  <a:lnTo>
                    <a:pt x="1641" y="14132"/>
                  </a:lnTo>
                  <a:lnTo>
                    <a:pt x="1603" y="13742"/>
                  </a:lnTo>
                  <a:lnTo>
                    <a:pt x="1581" y="13552"/>
                  </a:lnTo>
                  <a:lnTo>
                    <a:pt x="1547" y="13361"/>
                  </a:lnTo>
                  <a:lnTo>
                    <a:pt x="1490" y="13161"/>
                  </a:lnTo>
                  <a:lnTo>
                    <a:pt x="1422" y="12966"/>
                  </a:lnTo>
                  <a:lnTo>
                    <a:pt x="1347" y="12771"/>
                  </a:lnTo>
                  <a:lnTo>
                    <a:pt x="1282" y="12572"/>
                  </a:lnTo>
                  <a:lnTo>
                    <a:pt x="1233" y="12372"/>
                  </a:lnTo>
                  <a:lnTo>
                    <a:pt x="1211" y="12163"/>
                  </a:lnTo>
                  <a:lnTo>
                    <a:pt x="1199" y="11946"/>
                  </a:lnTo>
                  <a:lnTo>
                    <a:pt x="1195" y="11728"/>
                  </a:lnTo>
                  <a:lnTo>
                    <a:pt x="1207" y="11297"/>
                  </a:lnTo>
                  <a:lnTo>
                    <a:pt x="1223" y="10971"/>
                  </a:lnTo>
                  <a:lnTo>
                    <a:pt x="1245" y="10666"/>
                  </a:lnTo>
                  <a:lnTo>
                    <a:pt x="1264" y="10458"/>
                  </a:lnTo>
                  <a:lnTo>
                    <a:pt x="1267" y="10131"/>
                  </a:lnTo>
                  <a:lnTo>
                    <a:pt x="1328" y="9941"/>
                  </a:lnTo>
                  <a:lnTo>
                    <a:pt x="1457" y="9797"/>
                  </a:lnTo>
                  <a:lnTo>
                    <a:pt x="0" y="9013"/>
                  </a:lnTo>
                  <a:lnTo>
                    <a:pt x="544" y="8073"/>
                  </a:lnTo>
                  <a:lnTo>
                    <a:pt x="1778" y="8746"/>
                  </a:lnTo>
                  <a:lnTo>
                    <a:pt x="1966" y="8407"/>
                  </a:lnTo>
                  <a:lnTo>
                    <a:pt x="2336" y="8013"/>
                  </a:lnTo>
                  <a:lnTo>
                    <a:pt x="2431" y="7877"/>
                  </a:lnTo>
                  <a:lnTo>
                    <a:pt x="2548" y="7704"/>
                  </a:lnTo>
                  <a:lnTo>
                    <a:pt x="2759" y="7396"/>
                  </a:lnTo>
                  <a:lnTo>
                    <a:pt x="2903" y="7192"/>
                  </a:lnTo>
                  <a:lnTo>
                    <a:pt x="3405" y="6588"/>
                  </a:lnTo>
                  <a:lnTo>
                    <a:pt x="3537" y="6479"/>
                  </a:lnTo>
                  <a:lnTo>
                    <a:pt x="3681" y="6384"/>
                  </a:lnTo>
                  <a:lnTo>
                    <a:pt x="3828" y="6298"/>
                  </a:lnTo>
                  <a:lnTo>
                    <a:pt x="4421" y="5971"/>
                  </a:lnTo>
                  <a:lnTo>
                    <a:pt x="4564" y="5899"/>
                  </a:lnTo>
                  <a:lnTo>
                    <a:pt x="4712" y="5831"/>
                  </a:lnTo>
                  <a:lnTo>
                    <a:pt x="4863" y="5767"/>
                  </a:lnTo>
                  <a:lnTo>
                    <a:pt x="5037" y="5708"/>
                  </a:lnTo>
                  <a:lnTo>
                    <a:pt x="5218" y="5663"/>
                  </a:lnTo>
                  <a:lnTo>
                    <a:pt x="5403" y="5622"/>
                  </a:lnTo>
                  <a:lnTo>
                    <a:pt x="5939" y="5518"/>
                  </a:lnTo>
                  <a:lnTo>
                    <a:pt x="6800" y="5395"/>
                  </a:lnTo>
                  <a:lnTo>
                    <a:pt x="7174" y="5332"/>
                  </a:lnTo>
                  <a:lnTo>
                    <a:pt x="7359" y="5309"/>
                  </a:lnTo>
                  <a:lnTo>
                    <a:pt x="7548" y="5300"/>
                  </a:lnTo>
                  <a:lnTo>
                    <a:pt x="7710" y="5305"/>
                  </a:lnTo>
                  <a:lnTo>
                    <a:pt x="8035" y="5345"/>
                  </a:lnTo>
                  <a:lnTo>
                    <a:pt x="8198" y="5359"/>
                  </a:lnTo>
                  <a:lnTo>
                    <a:pt x="8360" y="5359"/>
                  </a:lnTo>
                  <a:lnTo>
                    <a:pt x="8692" y="5327"/>
                  </a:lnTo>
                  <a:lnTo>
                    <a:pt x="8855" y="5295"/>
                  </a:lnTo>
                  <a:lnTo>
                    <a:pt x="9013" y="5250"/>
                  </a:lnTo>
                  <a:lnTo>
                    <a:pt x="9153" y="5187"/>
                  </a:lnTo>
                  <a:lnTo>
                    <a:pt x="9289" y="5091"/>
                  </a:lnTo>
                  <a:lnTo>
                    <a:pt x="9418" y="4978"/>
                  </a:lnTo>
                  <a:lnTo>
                    <a:pt x="9531" y="4846"/>
                  </a:lnTo>
                  <a:lnTo>
                    <a:pt x="9633" y="4706"/>
                  </a:lnTo>
                  <a:lnTo>
                    <a:pt x="9723" y="4565"/>
                  </a:lnTo>
                  <a:lnTo>
                    <a:pt x="9795" y="4420"/>
                  </a:lnTo>
                  <a:lnTo>
                    <a:pt x="9852" y="4270"/>
                  </a:lnTo>
                  <a:lnTo>
                    <a:pt x="9942" y="3953"/>
                  </a:lnTo>
                  <a:lnTo>
                    <a:pt x="10056" y="3613"/>
                  </a:lnTo>
                  <a:lnTo>
                    <a:pt x="10248" y="3073"/>
                  </a:lnTo>
                  <a:lnTo>
                    <a:pt x="10316" y="2891"/>
                  </a:lnTo>
                  <a:lnTo>
                    <a:pt x="10331" y="2651"/>
                  </a:lnTo>
                  <a:lnTo>
                    <a:pt x="10335" y="2415"/>
                  </a:lnTo>
                  <a:lnTo>
                    <a:pt x="10309" y="2188"/>
                  </a:lnTo>
                  <a:lnTo>
                    <a:pt x="10241" y="1998"/>
                  </a:lnTo>
                  <a:lnTo>
                    <a:pt x="10143" y="1807"/>
                  </a:lnTo>
                  <a:lnTo>
                    <a:pt x="10041" y="1621"/>
                  </a:lnTo>
                  <a:lnTo>
                    <a:pt x="9969" y="1440"/>
                  </a:lnTo>
                  <a:lnTo>
                    <a:pt x="9961" y="1272"/>
                  </a:lnTo>
                  <a:lnTo>
                    <a:pt x="10048" y="1108"/>
                  </a:lnTo>
                  <a:lnTo>
                    <a:pt x="10214" y="950"/>
                  </a:lnTo>
                  <a:lnTo>
                    <a:pt x="10426" y="809"/>
                  </a:lnTo>
                  <a:lnTo>
                    <a:pt x="10660" y="678"/>
                  </a:lnTo>
                  <a:lnTo>
                    <a:pt x="11049" y="469"/>
                  </a:lnTo>
                  <a:lnTo>
                    <a:pt x="11230" y="378"/>
                  </a:lnTo>
                  <a:lnTo>
                    <a:pt x="11415" y="297"/>
                  </a:lnTo>
                  <a:lnTo>
                    <a:pt x="11600" y="242"/>
                  </a:lnTo>
                  <a:lnTo>
                    <a:pt x="11785" y="215"/>
                  </a:lnTo>
                  <a:lnTo>
                    <a:pt x="11948" y="224"/>
                  </a:lnTo>
                  <a:lnTo>
                    <a:pt x="12110" y="256"/>
                  </a:lnTo>
                  <a:lnTo>
                    <a:pt x="12597" y="410"/>
                  </a:lnTo>
                  <a:lnTo>
                    <a:pt x="13224" y="600"/>
                  </a:lnTo>
                  <a:lnTo>
                    <a:pt x="13413" y="709"/>
                  </a:lnTo>
                  <a:lnTo>
                    <a:pt x="13591" y="841"/>
                  </a:lnTo>
                  <a:lnTo>
                    <a:pt x="13761" y="986"/>
                  </a:lnTo>
                  <a:lnTo>
                    <a:pt x="13938" y="1127"/>
                  </a:lnTo>
                  <a:lnTo>
                    <a:pt x="14116" y="1254"/>
                  </a:lnTo>
                  <a:lnTo>
                    <a:pt x="14395" y="1426"/>
                  </a:lnTo>
                  <a:lnTo>
                    <a:pt x="14539" y="1508"/>
                  </a:lnTo>
                  <a:lnTo>
                    <a:pt x="14686" y="1580"/>
                  </a:lnTo>
                  <a:lnTo>
                    <a:pt x="14833" y="1626"/>
                  </a:lnTo>
                  <a:lnTo>
                    <a:pt x="15419" y="1635"/>
                  </a:lnTo>
                  <a:lnTo>
                    <a:pt x="15808" y="1630"/>
                  </a:lnTo>
                  <a:lnTo>
                    <a:pt x="16352" y="1644"/>
                  </a:lnTo>
                  <a:lnTo>
                    <a:pt x="16529" y="1635"/>
                  </a:lnTo>
                  <a:lnTo>
                    <a:pt x="16824" y="1585"/>
                  </a:lnTo>
                  <a:lnTo>
                    <a:pt x="17394" y="1431"/>
                  </a:lnTo>
                  <a:lnTo>
                    <a:pt x="17617" y="1417"/>
                  </a:lnTo>
                  <a:lnTo>
                    <a:pt x="17839" y="1435"/>
                  </a:lnTo>
                  <a:lnTo>
                    <a:pt x="17983" y="1462"/>
                  </a:lnTo>
                  <a:lnTo>
                    <a:pt x="18123" y="1508"/>
                  </a:lnTo>
                  <a:lnTo>
                    <a:pt x="18402" y="1617"/>
                  </a:lnTo>
                  <a:lnTo>
                    <a:pt x="18678" y="1735"/>
                  </a:lnTo>
                  <a:lnTo>
                    <a:pt x="18942" y="1862"/>
                  </a:lnTo>
                  <a:lnTo>
                    <a:pt x="19448" y="2129"/>
                  </a:lnTo>
                  <a:lnTo>
                    <a:pt x="19924" y="2410"/>
                  </a:lnTo>
                  <a:lnTo>
                    <a:pt x="20147" y="2569"/>
                  </a:lnTo>
                  <a:lnTo>
                    <a:pt x="20753" y="3176"/>
                  </a:lnTo>
                  <a:lnTo>
                    <a:pt x="20872" y="3313"/>
                  </a:lnTo>
                  <a:lnTo>
                    <a:pt x="21159" y="3594"/>
                  </a:lnTo>
                  <a:lnTo>
                    <a:pt x="21337" y="3794"/>
                  </a:lnTo>
                  <a:lnTo>
                    <a:pt x="21431" y="3944"/>
                  </a:lnTo>
                  <a:lnTo>
                    <a:pt x="21575" y="4266"/>
                  </a:lnTo>
                  <a:lnTo>
                    <a:pt x="21767" y="4529"/>
                  </a:lnTo>
                  <a:lnTo>
                    <a:pt x="21907" y="4610"/>
                  </a:lnTo>
                  <a:lnTo>
                    <a:pt x="22069" y="4679"/>
                  </a:lnTo>
                  <a:lnTo>
                    <a:pt x="22247" y="4724"/>
                  </a:lnTo>
                  <a:lnTo>
                    <a:pt x="22421" y="4742"/>
                  </a:lnTo>
                  <a:lnTo>
                    <a:pt x="22912" y="4642"/>
                  </a:lnTo>
                  <a:lnTo>
                    <a:pt x="23184" y="4479"/>
                  </a:lnTo>
                  <a:lnTo>
                    <a:pt x="24184" y="3898"/>
                  </a:lnTo>
                  <a:lnTo>
                    <a:pt x="24388" y="3517"/>
                  </a:lnTo>
                  <a:lnTo>
                    <a:pt x="24528" y="3345"/>
                  </a:lnTo>
                  <a:lnTo>
                    <a:pt x="24679" y="3182"/>
                  </a:lnTo>
                  <a:lnTo>
                    <a:pt x="25020" y="2723"/>
                  </a:lnTo>
                  <a:lnTo>
                    <a:pt x="23723" y="1277"/>
                  </a:lnTo>
                  <a:lnTo>
                    <a:pt x="22405" y="1886"/>
                  </a:lnTo>
                  <a:lnTo>
                    <a:pt x="22118" y="1532"/>
                  </a:lnTo>
                  <a:lnTo>
                    <a:pt x="21508" y="1496"/>
                  </a:lnTo>
                  <a:lnTo>
                    <a:pt x="21560" y="603"/>
                  </a:lnTo>
                  <a:lnTo>
                    <a:pt x="22542" y="661"/>
                  </a:lnTo>
                  <a:lnTo>
                    <a:pt x="23068" y="0"/>
                  </a:lnTo>
                  <a:lnTo>
                    <a:pt x="24379" y="590"/>
                  </a:lnTo>
                  <a:lnTo>
                    <a:pt x="25255" y="1664"/>
                  </a:lnTo>
                  <a:lnTo>
                    <a:pt x="25552" y="1476"/>
                  </a:lnTo>
                  <a:lnTo>
                    <a:pt x="25729" y="1385"/>
                  </a:lnTo>
                  <a:lnTo>
                    <a:pt x="25982" y="1290"/>
                  </a:lnTo>
                  <a:lnTo>
                    <a:pt x="26730" y="977"/>
                  </a:lnTo>
                  <a:lnTo>
                    <a:pt x="27557" y="963"/>
                  </a:lnTo>
                  <a:lnTo>
                    <a:pt x="27697" y="995"/>
                  </a:lnTo>
                  <a:lnTo>
                    <a:pt x="28320" y="1177"/>
                  </a:lnTo>
                  <a:lnTo>
                    <a:pt x="28467" y="1204"/>
                  </a:lnTo>
                  <a:lnTo>
                    <a:pt x="28607" y="1240"/>
                  </a:lnTo>
                  <a:lnTo>
                    <a:pt x="28909" y="1335"/>
                  </a:lnTo>
                  <a:lnTo>
                    <a:pt x="29056" y="1394"/>
                  </a:lnTo>
                  <a:lnTo>
                    <a:pt x="29196" y="1462"/>
                  </a:lnTo>
                  <a:lnTo>
                    <a:pt x="29536" y="1748"/>
                  </a:lnTo>
                  <a:lnTo>
                    <a:pt x="29823" y="2097"/>
                  </a:lnTo>
                  <a:lnTo>
                    <a:pt x="30254" y="2506"/>
                  </a:lnTo>
                  <a:lnTo>
                    <a:pt x="30352" y="2637"/>
                  </a:lnTo>
                  <a:lnTo>
                    <a:pt x="30442" y="2782"/>
                  </a:lnTo>
                  <a:lnTo>
                    <a:pt x="30526" y="2932"/>
                  </a:lnTo>
                  <a:lnTo>
                    <a:pt x="30601" y="3082"/>
                  </a:lnTo>
                  <a:lnTo>
                    <a:pt x="30673" y="3236"/>
                  </a:lnTo>
                  <a:lnTo>
                    <a:pt x="30741" y="3395"/>
                  </a:lnTo>
                  <a:lnTo>
                    <a:pt x="30801" y="3554"/>
                  </a:lnTo>
                  <a:lnTo>
                    <a:pt x="30854" y="3717"/>
                  </a:lnTo>
                  <a:lnTo>
                    <a:pt x="31088" y="4502"/>
                  </a:lnTo>
                  <a:lnTo>
                    <a:pt x="31115" y="4656"/>
                  </a:lnTo>
                  <a:lnTo>
                    <a:pt x="31092" y="4937"/>
                  </a:lnTo>
                  <a:lnTo>
                    <a:pt x="30982" y="5196"/>
                  </a:lnTo>
                  <a:lnTo>
                    <a:pt x="30930" y="5327"/>
                  </a:lnTo>
                  <a:lnTo>
                    <a:pt x="30892" y="5459"/>
                  </a:lnTo>
                  <a:lnTo>
                    <a:pt x="30869" y="5608"/>
                  </a:lnTo>
                  <a:lnTo>
                    <a:pt x="30858" y="5763"/>
                  </a:lnTo>
                  <a:lnTo>
                    <a:pt x="30858" y="5917"/>
                  </a:lnTo>
                  <a:lnTo>
                    <a:pt x="30865" y="6071"/>
                  </a:lnTo>
                  <a:lnTo>
                    <a:pt x="30880" y="6221"/>
                  </a:lnTo>
                  <a:lnTo>
                    <a:pt x="30903" y="6384"/>
                  </a:lnTo>
                  <a:lnTo>
                    <a:pt x="30941" y="6543"/>
                  </a:lnTo>
                  <a:lnTo>
                    <a:pt x="31084" y="7024"/>
                  </a:lnTo>
                  <a:lnTo>
                    <a:pt x="31134" y="7223"/>
                  </a:lnTo>
                  <a:lnTo>
                    <a:pt x="31292" y="7813"/>
                  </a:lnTo>
                  <a:lnTo>
                    <a:pt x="31356" y="8008"/>
                  </a:lnTo>
                  <a:lnTo>
                    <a:pt x="31489" y="8362"/>
                  </a:lnTo>
                  <a:lnTo>
                    <a:pt x="31704" y="8888"/>
                  </a:lnTo>
                  <a:lnTo>
                    <a:pt x="31908" y="9410"/>
                  </a:lnTo>
                  <a:lnTo>
                    <a:pt x="31968" y="9587"/>
                  </a:lnTo>
                  <a:lnTo>
                    <a:pt x="32013" y="9764"/>
                  </a:lnTo>
                  <a:lnTo>
                    <a:pt x="32044" y="9932"/>
                  </a:lnTo>
                  <a:lnTo>
                    <a:pt x="32059" y="10099"/>
                  </a:lnTo>
                  <a:lnTo>
                    <a:pt x="32082" y="10435"/>
                  </a:lnTo>
                  <a:lnTo>
                    <a:pt x="32108" y="10603"/>
                  </a:lnTo>
                  <a:lnTo>
                    <a:pt x="32146" y="10748"/>
                  </a:lnTo>
                  <a:lnTo>
                    <a:pt x="32240" y="11038"/>
                  </a:lnTo>
                  <a:lnTo>
                    <a:pt x="32282" y="11184"/>
                  </a:lnTo>
                  <a:lnTo>
                    <a:pt x="32327" y="11456"/>
                  </a:lnTo>
                  <a:lnTo>
                    <a:pt x="32361" y="12068"/>
                  </a:lnTo>
                  <a:lnTo>
                    <a:pt x="32448" y="12417"/>
                  </a:lnTo>
                  <a:lnTo>
                    <a:pt x="32501" y="12653"/>
                  </a:lnTo>
                  <a:lnTo>
                    <a:pt x="32646" y="13210"/>
                  </a:lnTo>
                  <a:lnTo>
                    <a:pt x="32965" y="13769"/>
                  </a:lnTo>
                  <a:lnTo>
                    <a:pt x="33135" y="13964"/>
                  </a:lnTo>
                  <a:lnTo>
                    <a:pt x="33411" y="14232"/>
                  </a:lnTo>
                  <a:lnTo>
                    <a:pt x="33717" y="14472"/>
                  </a:lnTo>
                  <a:lnTo>
                    <a:pt x="34015" y="14722"/>
                  </a:lnTo>
                  <a:lnTo>
                    <a:pt x="34434" y="15035"/>
                  </a:lnTo>
                  <a:lnTo>
                    <a:pt x="34925" y="15298"/>
                  </a:lnTo>
                  <a:lnTo>
                    <a:pt x="35137" y="15466"/>
                  </a:lnTo>
                  <a:lnTo>
                    <a:pt x="35333" y="15647"/>
                  </a:lnTo>
                  <a:lnTo>
                    <a:pt x="35817" y="16223"/>
                  </a:lnTo>
                  <a:lnTo>
                    <a:pt x="35885" y="16391"/>
                  </a:lnTo>
                  <a:lnTo>
                    <a:pt x="35934" y="16573"/>
                  </a:lnTo>
                  <a:lnTo>
                    <a:pt x="36022" y="16828"/>
                  </a:lnTo>
                  <a:lnTo>
                    <a:pt x="36009" y="17203"/>
                  </a:lnTo>
                  <a:lnTo>
                    <a:pt x="36013" y="17389"/>
                  </a:lnTo>
                  <a:lnTo>
                    <a:pt x="36002" y="17875"/>
                  </a:lnTo>
                  <a:lnTo>
                    <a:pt x="35979" y="18179"/>
                  </a:lnTo>
                  <a:lnTo>
                    <a:pt x="35949" y="18415"/>
                  </a:lnTo>
                  <a:lnTo>
                    <a:pt x="35926" y="18678"/>
                  </a:lnTo>
                  <a:lnTo>
                    <a:pt x="35966" y="19251"/>
                  </a:lnTo>
                  <a:lnTo>
                    <a:pt x="35994" y="19685"/>
                  </a:lnTo>
                  <a:lnTo>
                    <a:pt x="36032" y="19866"/>
                  </a:lnTo>
                  <a:lnTo>
                    <a:pt x="36100" y="20297"/>
                  </a:lnTo>
                  <a:lnTo>
                    <a:pt x="36115" y="20460"/>
                  </a:lnTo>
                  <a:lnTo>
                    <a:pt x="36092" y="20846"/>
                  </a:lnTo>
                  <a:lnTo>
                    <a:pt x="35538" y="22420"/>
                  </a:lnTo>
                  <a:lnTo>
                    <a:pt x="35530" y="22561"/>
                  </a:lnTo>
                  <a:lnTo>
                    <a:pt x="35359" y="23070"/>
                  </a:lnTo>
                  <a:lnTo>
                    <a:pt x="35331" y="23284"/>
                  </a:lnTo>
                  <a:lnTo>
                    <a:pt x="35195" y="23656"/>
                  </a:lnTo>
                  <a:lnTo>
                    <a:pt x="35051" y="23847"/>
                  </a:lnTo>
                  <a:lnTo>
                    <a:pt x="34835" y="24203"/>
                  </a:lnTo>
                  <a:lnTo>
                    <a:pt x="34612" y="24389"/>
                  </a:lnTo>
                  <a:lnTo>
                    <a:pt x="34494" y="24519"/>
                  </a:lnTo>
                  <a:lnTo>
                    <a:pt x="36008" y="25431"/>
                  </a:lnTo>
                  <a:lnTo>
                    <a:pt x="35539" y="26172"/>
                  </a:lnTo>
                  <a:lnTo>
                    <a:pt x="33884" y="25166"/>
                  </a:lnTo>
                  <a:lnTo>
                    <a:pt x="33815" y="25491"/>
                  </a:lnTo>
                  <a:lnTo>
                    <a:pt x="33739" y="25832"/>
                  </a:lnTo>
                  <a:lnTo>
                    <a:pt x="33713" y="25990"/>
                  </a:lnTo>
                  <a:lnTo>
                    <a:pt x="33694" y="26263"/>
                  </a:lnTo>
                  <a:lnTo>
                    <a:pt x="33728" y="26639"/>
                  </a:lnTo>
                  <a:lnTo>
                    <a:pt x="33826" y="27174"/>
                  </a:lnTo>
                  <a:lnTo>
                    <a:pt x="33823" y="27356"/>
                  </a:lnTo>
                  <a:lnTo>
                    <a:pt x="33864" y="27787"/>
                  </a:lnTo>
                  <a:lnTo>
                    <a:pt x="33860" y="27959"/>
                  </a:lnTo>
                  <a:lnTo>
                    <a:pt x="33823" y="28204"/>
                  </a:lnTo>
                  <a:lnTo>
                    <a:pt x="33796" y="28386"/>
                  </a:lnTo>
                  <a:lnTo>
                    <a:pt x="33709" y="28867"/>
                  </a:lnTo>
                  <a:lnTo>
                    <a:pt x="33611" y="29293"/>
                  </a:lnTo>
                  <a:lnTo>
                    <a:pt x="33554" y="29456"/>
                  </a:lnTo>
                  <a:lnTo>
                    <a:pt x="33396" y="29810"/>
                  </a:lnTo>
                  <a:lnTo>
                    <a:pt x="33241" y="30096"/>
                  </a:lnTo>
                  <a:lnTo>
                    <a:pt x="33162" y="30268"/>
                  </a:lnTo>
                  <a:lnTo>
                    <a:pt x="32973" y="30600"/>
                  </a:lnTo>
                  <a:lnTo>
                    <a:pt x="32844" y="30745"/>
                  </a:lnTo>
                  <a:lnTo>
                    <a:pt x="32637" y="30949"/>
                  </a:lnTo>
                  <a:lnTo>
                    <a:pt x="32414" y="31139"/>
                  </a:lnTo>
                  <a:lnTo>
                    <a:pt x="32221" y="31271"/>
                  </a:lnTo>
                  <a:lnTo>
                    <a:pt x="31700" y="31598"/>
                  </a:lnTo>
                  <a:lnTo>
                    <a:pt x="31545" y="31679"/>
                  </a:lnTo>
                  <a:lnTo>
                    <a:pt x="31409" y="31743"/>
                  </a:lnTo>
                  <a:lnTo>
                    <a:pt x="31058" y="31988"/>
                  </a:lnTo>
                  <a:lnTo>
                    <a:pt x="30854" y="32151"/>
                  </a:lnTo>
                  <a:lnTo>
                    <a:pt x="30699" y="32260"/>
                  </a:lnTo>
                  <a:lnTo>
                    <a:pt x="30457" y="32405"/>
                  </a:lnTo>
                  <a:lnTo>
                    <a:pt x="30027" y="32709"/>
                  </a:lnTo>
                  <a:lnTo>
                    <a:pt x="29899" y="32813"/>
                  </a:lnTo>
                  <a:lnTo>
                    <a:pt x="29370" y="33194"/>
                  </a:lnTo>
                  <a:lnTo>
                    <a:pt x="28860" y="33802"/>
                  </a:lnTo>
                  <a:lnTo>
                    <a:pt x="28543" y="33970"/>
                  </a:lnTo>
                  <a:lnTo>
                    <a:pt x="28414" y="34088"/>
                  </a:lnTo>
                  <a:lnTo>
                    <a:pt x="28301" y="34224"/>
                  </a:lnTo>
                  <a:lnTo>
                    <a:pt x="28090" y="34515"/>
                  </a:lnTo>
                  <a:lnTo>
                    <a:pt x="27972" y="34651"/>
                  </a:lnTo>
                  <a:lnTo>
                    <a:pt x="27821" y="34800"/>
                  </a:lnTo>
                  <a:lnTo>
                    <a:pt x="27659" y="34946"/>
                  </a:lnTo>
                  <a:lnTo>
                    <a:pt x="27497" y="35082"/>
                  </a:lnTo>
                  <a:lnTo>
                    <a:pt x="27323" y="35209"/>
                  </a:lnTo>
                  <a:lnTo>
                    <a:pt x="26904" y="35440"/>
                  </a:lnTo>
                  <a:lnTo>
                    <a:pt x="25831" y="36257"/>
                  </a:lnTo>
                  <a:lnTo>
                    <a:pt x="25457" y="36415"/>
                  </a:lnTo>
                  <a:lnTo>
                    <a:pt x="25079" y="36588"/>
                  </a:lnTo>
                  <a:lnTo>
                    <a:pt x="24505" y="36833"/>
                  </a:lnTo>
                  <a:lnTo>
                    <a:pt x="24343" y="36910"/>
                  </a:lnTo>
                  <a:lnTo>
                    <a:pt x="24181" y="36996"/>
                  </a:lnTo>
                  <a:lnTo>
                    <a:pt x="24014" y="37078"/>
                  </a:lnTo>
                  <a:lnTo>
                    <a:pt x="23852" y="37137"/>
                  </a:lnTo>
                  <a:lnTo>
                    <a:pt x="23686" y="37159"/>
                  </a:lnTo>
                  <a:lnTo>
                    <a:pt x="23557" y="37155"/>
                  </a:lnTo>
                  <a:lnTo>
                    <a:pt x="23422" y="37132"/>
                  </a:lnTo>
                  <a:lnTo>
                    <a:pt x="23289" y="37091"/>
                  </a:lnTo>
                  <a:lnTo>
                    <a:pt x="23048" y="36978"/>
                  </a:lnTo>
                  <a:lnTo>
                    <a:pt x="22919" y="36864"/>
                  </a:lnTo>
                  <a:lnTo>
                    <a:pt x="22810" y="36715"/>
                  </a:lnTo>
                  <a:lnTo>
                    <a:pt x="22715" y="36547"/>
                  </a:lnTo>
                  <a:lnTo>
                    <a:pt x="22545" y="36198"/>
                  </a:lnTo>
                  <a:lnTo>
                    <a:pt x="22477" y="36048"/>
                  </a:lnTo>
                  <a:lnTo>
                    <a:pt x="22360" y="35739"/>
                  </a:lnTo>
                  <a:lnTo>
                    <a:pt x="22296" y="35594"/>
                  </a:lnTo>
                  <a:lnTo>
                    <a:pt x="22213" y="35458"/>
                  </a:lnTo>
                  <a:lnTo>
                    <a:pt x="22059" y="35287"/>
                  </a:lnTo>
                  <a:lnTo>
                    <a:pt x="20876" y="37065"/>
                  </a:lnTo>
                  <a:lnTo>
                    <a:pt x="21302" y="37351"/>
                  </a:lnTo>
                  <a:lnTo>
                    <a:pt x="20809" y="38092"/>
                  </a:lnTo>
                  <a:lnTo>
                    <a:pt x="20383" y="37806"/>
                  </a:lnTo>
                  <a:lnTo>
                    <a:pt x="19971" y="38425"/>
                  </a:lnTo>
                  <a:lnTo>
                    <a:pt x="19222" y="37933"/>
                  </a:lnTo>
                  <a:lnTo>
                    <a:pt x="19638" y="37307"/>
                  </a:lnTo>
                  <a:lnTo>
                    <a:pt x="18818" y="36756"/>
                  </a:lnTo>
                  <a:lnTo>
                    <a:pt x="19311" y="36015"/>
                  </a:lnTo>
                  <a:lnTo>
                    <a:pt x="20131" y="36565"/>
                  </a:lnTo>
                  <a:lnTo>
                    <a:pt x="21323" y="34775"/>
                  </a:lnTo>
                  <a:lnTo>
                    <a:pt x="21027" y="34587"/>
                  </a:lnTo>
                  <a:lnTo>
                    <a:pt x="20899" y="34533"/>
                  </a:lnTo>
                  <a:lnTo>
                    <a:pt x="20770" y="34496"/>
                  </a:lnTo>
                  <a:lnTo>
                    <a:pt x="20634" y="34478"/>
                  </a:lnTo>
                  <a:lnTo>
                    <a:pt x="20355" y="34451"/>
                  </a:lnTo>
                  <a:lnTo>
                    <a:pt x="20011" y="34406"/>
                  </a:lnTo>
                  <a:lnTo>
                    <a:pt x="19800" y="34383"/>
                  </a:lnTo>
                  <a:lnTo>
                    <a:pt x="19588" y="34347"/>
                  </a:lnTo>
                  <a:lnTo>
                    <a:pt x="19399" y="34292"/>
                  </a:lnTo>
                  <a:lnTo>
                    <a:pt x="19124" y="34079"/>
                  </a:lnTo>
                  <a:lnTo>
                    <a:pt x="19041" y="33925"/>
                  </a:lnTo>
                  <a:lnTo>
                    <a:pt x="18965" y="33757"/>
                  </a:lnTo>
                  <a:lnTo>
                    <a:pt x="18882" y="33594"/>
                  </a:lnTo>
                  <a:lnTo>
                    <a:pt x="18772" y="33462"/>
                  </a:lnTo>
                  <a:lnTo>
                    <a:pt x="18644" y="33376"/>
                  </a:lnTo>
                  <a:lnTo>
                    <a:pt x="18497" y="33308"/>
                  </a:lnTo>
                  <a:lnTo>
                    <a:pt x="18342" y="33249"/>
                  </a:lnTo>
                  <a:lnTo>
                    <a:pt x="18191" y="33185"/>
                  </a:lnTo>
                  <a:lnTo>
                    <a:pt x="18051" y="33108"/>
                  </a:lnTo>
                  <a:lnTo>
                    <a:pt x="17670" y="32773"/>
                  </a:lnTo>
                  <a:lnTo>
                    <a:pt x="17560" y="32645"/>
                  </a:lnTo>
                  <a:lnTo>
                    <a:pt x="16812" y="31938"/>
                  </a:lnTo>
                  <a:lnTo>
                    <a:pt x="16484" y="31738"/>
                  </a:lnTo>
                  <a:lnTo>
                    <a:pt x="16355" y="31616"/>
                  </a:lnTo>
                  <a:lnTo>
                    <a:pt x="16083" y="31226"/>
                  </a:lnTo>
                  <a:lnTo>
                    <a:pt x="15989" y="31089"/>
                  </a:lnTo>
                  <a:lnTo>
                    <a:pt x="15842" y="30913"/>
                  </a:lnTo>
                  <a:lnTo>
                    <a:pt x="15589" y="30522"/>
                  </a:lnTo>
                  <a:lnTo>
                    <a:pt x="15483" y="30300"/>
                  </a:lnTo>
                  <a:lnTo>
                    <a:pt x="15252" y="29878"/>
                  </a:lnTo>
                  <a:lnTo>
                    <a:pt x="15147" y="29665"/>
                  </a:lnTo>
                  <a:lnTo>
                    <a:pt x="15098" y="29524"/>
                  </a:lnTo>
                  <a:lnTo>
                    <a:pt x="15026" y="29229"/>
                  </a:lnTo>
                  <a:lnTo>
                    <a:pt x="14902" y="28989"/>
                  </a:lnTo>
                  <a:lnTo>
                    <a:pt x="14691" y="28837"/>
                  </a:lnTo>
                  <a:lnTo>
                    <a:pt x="14451" y="28692"/>
                  </a:lnTo>
                  <a:lnTo>
                    <a:pt x="14203" y="28517"/>
                  </a:lnTo>
                  <a:lnTo>
                    <a:pt x="13964" y="28396"/>
                  </a:lnTo>
                  <a:lnTo>
                    <a:pt x="13678" y="28168"/>
                  </a:lnTo>
                  <a:lnTo>
                    <a:pt x="13065" y="27997"/>
                  </a:lnTo>
                  <a:lnTo>
                    <a:pt x="12879" y="28007"/>
                  </a:lnTo>
                  <a:lnTo>
                    <a:pt x="12660" y="28007"/>
                  </a:lnTo>
                  <a:lnTo>
                    <a:pt x="12279" y="28052"/>
                  </a:lnTo>
                  <a:lnTo>
                    <a:pt x="11401" y="28113"/>
                  </a:lnTo>
                  <a:lnTo>
                    <a:pt x="11138" y="28114"/>
                  </a:lnTo>
                  <a:lnTo>
                    <a:pt x="10803" y="28231"/>
                  </a:lnTo>
                  <a:lnTo>
                    <a:pt x="10494" y="28408"/>
                  </a:lnTo>
                  <a:lnTo>
                    <a:pt x="10335" y="28540"/>
                  </a:lnTo>
                  <a:lnTo>
                    <a:pt x="10184" y="28671"/>
                  </a:lnTo>
                  <a:lnTo>
                    <a:pt x="9134" y="28948"/>
                  </a:lnTo>
                  <a:lnTo>
                    <a:pt x="8930" y="28821"/>
                  </a:lnTo>
                  <a:lnTo>
                    <a:pt x="8787" y="28699"/>
                  </a:lnTo>
                  <a:lnTo>
                    <a:pt x="8643" y="28567"/>
                  </a:lnTo>
                  <a:lnTo>
                    <a:pt x="8496" y="28454"/>
                  </a:lnTo>
                  <a:close/>
                </a:path>
              </a:pathLst>
            </a:custGeom>
            <a:solidFill>
              <a:srgbClr val="FFFCF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8" name="pg128"/>
            <p:cNvSpPr/>
            <p:nvPr/>
          </p:nvSpPr>
          <p:spPr>
            <a:xfrm>
              <a:off x="7321332" y="3592289"/>
              <a:ext cx="10586" cy="5150"/>
            </a:xfrm>
            <a:custGeom>
              <a:avLst/>
              <a:gdLst/>
              <a:ahLst/>
              <a:cxnLst/>
              <a:rect l="0" t="0" r="0" b="0"/>
              <a:pathLst>
                <a:path w="10586" h="5150">
                  <a:moveTo>
                    <a:pt x="4656" y="3688"/>
                  </a:moveTo>
                  <a:lnTo>
                    <a:pt x="4411" y="3375"/>
                  </a:lnTo>
                  <a:lnTo>
                    <a:pt x="3791" y="2999"/>
                  </a:lnTo>
                  <a:lnTo>
                    <a:pt x="3742" y="2849"/>
                  </a:lnTo>
                  <a:lnTo>
                    <a:pt x="3671" y="2500"/>
                  </a:lnTo>
                  <a:lnTo>
                    <a:pt x="3614" y="2345"/>
                  </a:lnTo>
                  <a:lnTo>
                    <a:pt x="3512" y="2214"/>
                  </a:lnTo>
                  <a:lnTo>
                    <a:pt x="3123" y="1842"/>
                  </a:lnTo>
                  <a:lnTo>
                    <a:pt x="2843" y="1687"/>
                  </a:lnTo>
                  <a:lnTo>
                    <a:pt x="2605" y="1597"/>
                  </a:lnTo>
                  <a:lnTo>
                    <a:pt x="2473" y="1556"/>
                  </a:lnTo>
                  <a:lnTo>
                    <a:pt x="2137" y="1470"/>
                  </a:lnTo>
                  <a:lnTo>
                    <a:pt x="1801" y="1406"/>
                  </a:lnTo>
                  <a:lnTo>
                    <a:pt x="1503" y="1338"/>
                  </a:lnTo>
                  <a:lnTo>
                    <a:pt x="1110" y="1102"/>
                  </a:lnTo>
                  <a:lnTo>
                    <a:pt x="660" y="712"/>
                  </a:lnTo>
                  <a:lnTo>
                    <a:pt x="400" y="644"/>
                  </a:lnTo>
                  <a:lnTo>
                    <a:pt x="271" y="598"/>
                  </a:lnTo>
                  <a:lnTo>
                    <a:pt x="30" y="444"/>
                  </a:lnTo>
                  <a:lnTo>
                    <a:pt x="0" y="299"/>
                  </a:lnTo>
                  <a:lnTo>
                    <a:pt x="166" y="0"/>
                  </a:lnTo>
                  <a:lnTo>
                    <a:pt x="407" y="36"/>
                  </a:lnTo>
                  <a:lnTo>
                    <a:pt x="781" y="294"/>
                  </a:lnTo>
                  <a:lnTo>
                    <a:pt x="1208" y="499"/>
                  </a:lnTo>
                  <a:lnTo>
                    <a:pt x="1469" y="594"/>
                  </a:lnTo>
                  <a:lnTo>
                    <a:pt x="1710" y="621"/>
                  </a:lnTo>
                  <a:lnTo>
                    <a:pt x="1873" y="621"/>
                  </a:lnTo>
                  <a:lnTo>
                    <a:pt x="2001" y="617"/>
                  </a:lnTo>
                  <a:lnTo>
                    <a:pt x="2575" y="607"/>
                  </a:lnTo>
                  <a:lnTo>
                    <a:pt x="2730" y="676"/>
                  </a:lnTo>
                  <a:lnTo>
                    <a:pt x="3961" y="1483"/>
                  </a:lnTo>
                  <a:lnTo>
                    <a:pt x="4139" y="1588"/>
                  </a:lnTo>
                  <a:lnTo>
                    <a:pt x="4275" y="1701"/>
                  </a:lnTo>
                  <a:lnTo>
                    <a:pt x="4407" y="1819"/>
                  </a:lnTo>
                  <a:lnTo>
                    <a:pt x="4547" y="1914"/>
                  </a:lnTo>
                  <a:lnTo>
                    <a:pt x="4804" y="2041"/>
                  </a:lnTo>
                  <a:lnTo>
                    <a:pt x="4932" y="2100"/>
                  </a:lnTo>
                  <a:lnTo>
                    <a:pt x="5064" y="2146"/>
                  </a:lnTo>
                  <a:lnTo>
                    <a:pt x="5196" y="2164"/>
                  </a:lnTo>
                  <a:lnTo>
                    <a:pt x="5381" y="2010"/>
                  </a:lnTo>
                  <a:lnTo>
                    <a:pt x="5581" y="1873"/>
                  </a:lnTo>
                  <a:lnTo>
                    <a:pt x="5797" y="1746"/>
                  </a:lnTo>
                  <a:lnTo>
                    <a:pt x="6016" y="1642"/>
                  </a:lnTo>
                  <a:lnTo>
                    <a:pt x="6239" y="1560"/>
                  </a:lnTo>
                  <a:lnTo>
                    <a:pt x="6367" y="1520"/>
                  </a:lnTo>
                  <a:lnTo>
                    <a:pt x="6499" y="1488"/>
                  </a:lnTo>
                  <a:lnTo>
                    <a:pt x="6631" y="1461"/>
                  </a:lnTo>
                  <a:lnTo>
                    <a:pt x="6764" y="1442"/>
                  </a:lnTo>
                  <a:lnTo>
                    <a:pt x="7481" y="1510"/>
                  </a:lnTo>
                  <a:lnTo>
                    <a:pt x="7651" y="1588"/>
                  </a:lnTo>
                  <a:lnTo>
                    <a:pt x="7817" y="1692"/>
                  </a:lnTo>
                  <a:lnTo>
                    <a:pt x="7972" y="1814"/>
                  </a:lnTo>
                  <a:lnTo>
                    <a:pt x="8135" y="1932"/>
                  </a:lnTo>
                  <a:lnTo>
                    <a:pt x="8297" y="2041"/>
                  </a:lnTo>
                  <a:lnTo>
                    <a:pt x="8539" y="2164"/>
                  </a:lnTo>
                  <a:lnTo>
                    <a:pt x="9290" y="2486"/>
                  </a:lnTo>
                  <a:lnTo>
                    <a:pt x="9528" y="2618"/>
                  </a:lnTo>
                  <a:lnTo>
                    <a:pt x="9887" y="2804"/>
                  </a:lnTo>
                  <a:lnTo>
                    <a:pt x="10061" y="2908"/>
                  </a:lnTo>
                  <a:lnTo>
                    <a:pt x="10200" y="3017"/>
                  </a:lnTo>
                  <a:lnTo>
                    <a:pt x="10280" y="3266"/>
                  </a:lnTo>
                  <a:lnTo>
                    <a:pt x="10242" y="3398"/>
                  </a:lnTo>
                  <a:lnTo>
                    <a:pt x="10189" y="3534"/>
                  </a:lnTo>
                  <a:lnTo>
                    <a:pt x="10144" y="3670"/>
                  </a:lnTo>
                  <a:lnTo>
                    <a:pt x="10129" y="3802"/>
                  </a:lnTo>
                  <a:lnTo>
                    <a:pt x="10193" y="3974"/>
                  </a:lnTo>
                  <a:lnTo>
                    <a:pt x="10321" y="4142"/>
                  </a:lnTo>
                  <a:lnTo>
                    <a:pt x="10469" y="4310"/>
                  </a:lnTo>
                  <a:lnTo>
                    <a:pt x="10586" y="4478"/>
                  </a:lnTo>
                  <a:lnTo>
                    <a:pt x="10234" y="5150"/>
                  </a:lnTo>
                  <a:lnTo>
                    <a:pt x="10098" y="5122"/>
                  </a:lnTo>
                  <a:lnTo>
                    <a:pt x="9959" y="5081"/>
                  </a:lnTo>
                  <a:lnTo>
                    <a:pt x="9536" y="4909"/>
                  </a:lnTo>
                  <a:lnTo>
                    <a:pt x="9230" y="4673"/>
                  </a:lnTo>
                  <a:lnTo>
                    <a:pt x="9120" y="4532"/>
                  </a:lnTo>
                  <a:lnTo>
                    <a:pt x="9018" y="4383"/>
                  </a:lnTo>
                  <a:lnTo>
                    <a:pt x="8909" y="4242"/>
                  </a:lnTo>
                  <a:lnTo>
                    <a:pt x="8780" y="4124"/>
                  </a:lnTo>
                  <a:lnTo>
                    <a:pt x="8652" y="4038"/>
                  </a:lnTo>
                  <a:lnTo>
                    <a:pt x="8508" y="3947"/>
                  </a:lnTo>
                  <a:lnTo>
                    <a:pt x="8361" y="3874"/>
                  </a:lnTo>
                  <a:lnTo>
                    <a:pt x="7636" y="4129"/>
                  </a:lnTo>
                  <a:lnTo>
                    <a:pt x="7508" y="4120"/>
                  </a:lnTo>
                  <a:lnTo>
                    <a:pt x="7100" y="4224"/>
                  </a:lnTo>
                  <a:lnTo>
                    <a:pt x="7073" y="4355"/>
                  </a:lnTo>
                  <a:lnTo>
                    <a:pt x="7058" y="4510"/>
                  </a:lnTo>
                  <a:lnTo>
                    <a:pt x="6790" y="5000"/>
                  </a:lnTo>
                  <a:lnTo>
                    <a:pt x="6325" y="4845"/>
                  </a:lnTo>
                  <a:lnTo>
                    <a:pt x="6065" y="4855"/>
                  </a:lnTo>
                  <a:lnTo>
                    <a:pt x="6016" y="4718"/>
                  </a:lnTo>
                  <a:lnTo>
                    <a:pt x="5967" y="4555"/>
                  </a:lnTo>
                  <a:lnTo>
                    <a:pt x="5468" y="4591"/>
                  </a:lnTo>
                  <a:lnTo>
                    <a:pt x="5393" y="4414"/>
                  </a:lnTo>
                  <a:lnTo>
                    <a:pt x="5366" y="4269"/>
                  </a:lnTo>
                  <a:close/>
                </a:path>
              </a:pathLst>
            </a:custGeom>
            <a:solidFill>
              <a:srgbClr val="FFFCF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9" name="pg129"/>
            <p:cNvSpPr/>
            <p:nvPr/>
          </p:nvSpPr>
          <p:spPr>
            <a:xfrm>
              <a:off x="6691078" y="3386315"/>
              <a:ext cx="592788" cy="807724"/>
            </a:xfrm>
            <a:custGeom>
              <a:avLst/>
              <a:gdLst/>
              <a:ahLst/>
              <a:cxnLst/>
              <a:rect l="0" t="0" r="0" b="0"/>
              <a:pathLst>
                <a:path w="592788" h="807724">
                  <a:moveTo>
                    <a:pt x="433901" y="492355"/>
                  </a:moveTo>
                  <a:lnTo>
                    <a:pt x="433935" y="491919"/>
                  </a:lnTo>
                  <a:lnTo>
                    <a:pt x="434060" y="491320"/>
                  </a:lnTo>
                  <a:lnTo>
                    <a:pt x="434041" y="491124"/>
                  </a:lnTo>
                  <a:lnTo>
                    <a:pt x="434003" y="490820"/>
                  </a:lnTo>
                  <a:lnTo>
                    <a:pt x="434084" y="490520"/>
                  </a:lnTo>
                  <a:lnTo>
                    <a:pt x="434250" y="490275"/>
                  </a:lnTo>
                  <a:lnTo>
                    <a:pt x="434298" y="490116"/>
                  </a:lnTo>
                  <a:lnTo>
                    <a:pt x="434487" y="489503"/>
                  </a:lnTo>
                  <a:lnTo>
                    <a:pt x="434815" y="489190"/>
                  </a:lnTo>
                  <a:lnTo>
                    <a:pt x="435201" y="488749"/>
                  </a:lnTo>
                  <a:lnTo>
                    <a:pt x="435310" y="488586"/>
                  </a:lnTo>
                  <a:lnTo>
                    <a:pt x="435409" y="488423"/>
                  </a:lnTo>
                  <a:lnTo>
                    <a:pt x="435579" y="488127"/>
                  </a:lnTo>
                  <a:lnTo>
                    <a:pt x="435688" y="487909"/>
                  </a:lnTo>
                  <a:lnTo>
                    <a:pt x="435764" y="487723"/>
                  </a:lnTo>
                  <a:lnTo>
                    <a:pt x="435888" y="487319"/>
                  </a:lnTo>
                  <a:lnTo>
                    <a:pt x="436693" y="486474"/>
                  </a:lnTo>
                  <a:lnTo>
                    <a:pt x="436965" y="486084"/>
                  </a:lnTo>
                  <a:lnTo>
                    <a:pt x="437451" y="484690"/>
                  </a:lnTo>
                  <a:lnTo>
                    <a:pt x="437625" y="484404"/>
                  </a:lnTo>
                  <a:lnTo>
                    <a:pt x="437727" y="484263"/>
                  </a:lnTo>
                  <a:lnTo>
                    <a:pt x="437999" y="483528"/>
                  </a:lnTo>
                  <a:lnTo>
                    <a:pt x="438007" y="483400"/>
                  </a:lnTo>
                  <a:lnTo>
                    <a:pt x="438075" y="483092"/>
                  </a:lnTo>
                  <a:lnTo>
                    <a:pt x="438128" y="482769"/>
                  </a:lnTo>
                  <a:lnTo>
                    <a:pt x="438128" y="482620"/>
                  </a:lnTo>
                  <a:lnTo>
                    <a:pt x="438109" y="482483"/>
                  </a:lnTo>
                  <a:lnTo>
                    <a:pt x="438086" y="482347"/>
                  </a:lnTo>
                  <a:lnTo>
                    <a:pt x="438048" y="481966"/>
                  </a:lnTo>
                  <a:lnTo>
                    <a:pt x="438052" y="481811"/>
                  </a:lnTo>
                  <a:lnTo>
                    <a:pt x="438075" y="481579"/>
                  </a:lnTo>
                  <a:lnTo>
                    <a:pt x="438097" y="481271"/>
                  </a:lnTo>
                  <a:lnTo>
                    <a:pt x="438169" y="481012"/>
                  </a:lnTo>
                  <a:lnTo>
                    <a:pt x="438207" y="480694"/>
                  </a:lnTo>
                  <a:lnTo>
                    <a:pt x="438192" y="480408"/>
                  </a:lnTo>
                  <a:lnTo>
                    <a:pt x="438252" y="480159"/>
                  </a:lnTo>
                  <a:lnTo>
                    <a:pt x="438320" y="479877"/>
                  </a:lnTo>
                  <a:lnTo>
                    <a:pt x="438758" y="479359"/>
                  </a:lnTo>
                  <a:lnTo>
                    <a:pt x="438883" y="479223"/>
                  </a:lnTo>
                  <a:lnTo>
                    <a:pt x="439053" y="479005"/>
                  </a:lnTo>
                  <a:lnTo>
                    <a:pt x="439533" y="478379"/>
                  </a:lnTo>
                  <a:lnTo>
                    <a:pt x="439794" y="477929"/>
                  </a:lnTo>
                  <a:lnTo>
                    <a:pt x="440005" y="477797"/>
                  </a:lnTo>
                  <a:lnTo>
                    <a:pt x="440115" y="477670"/>
                  </a:lnTo>
                  <a:lnTo>
                    <a:pt x="440219" y="477529"/>
                  </a:lnTo>
                  <a:lnTo>
                    <a:pt x="440341" y="477384"/>
                  </a:lnTo>
                  <a:lnTo>
                    <a:pt x="440877" y="476930"/>
                  </a:lnTo>
                  <a:lnTo>
                    <a:pt x="441010" y="476866"/>
                  </a:lnTo>
                  <a:lnTo>
                    <a:pt x="441141" y="476812"/>
                  </a:lnTo>
                  <a:lnTo>
                    <a:pt x="441285" y="476690"/>
                  </a:lnTo>
                  <a:lnTo>
                    <a:pt x="441334" y="476294"/>
                  </a:lnTo>
                  <a:lnTo>
                    <a:pt x="441349" y="476149"/>
                  </a:lnTo>
                  <a:lnTo>
                    <a:pt x="441413" y="475936"/>
                  </a:lnTo>
                  <a:lnTo>
                    <a:pt x="441625" y="475595"/>
                  </a:lnTo>
                  <a:lnTo>
                    <a:pt x="442146" y="475146"/>
                  </a:lnTo>
                  <a:lnTo>
                    <a:pt x="442373" y="474900"/>
                  </a:lnTo>
                  <a:lnTo>
                    <a:pt x="442509" y="474796"/>
                  </a:lnTo>
                  <a:lnTo>
                    <a:pt x="443079" y="474187"/>
                  </a:lnTo>
                  <a:lnTo>
                    <a:pt x="443276" y="473393"/>
                  </a:lnTo>
                  <a:lnTo>
                    <a:pt x="443393" y="473071"/>
                  </a:lnTo>
                  <a:lnTo>
                    <a:pt x="443820" y="472385"/>
                  </a:lnTo>
                  <a:lnTo>
                    <a:pt x="444793" y="470668"/>
                  </a:lnTo>
                  <a:lnTo>
                    <a:pt x="444612" y="470096"/>
                  </a:lnTo>
                  <a:lnTo>
                    <a:pt x="444816" y="469692"/>
                  </a:lnTo>
                  <a:lnTo>
                    <a:pt x="445258" y="469629"/>
                  </a:lnTo>
                  <a:lnTo>
                    <a:pt x="446100" y="469211"/>
                  </a:lnTo>
                  <a:lnTo>
                    <a:pt x="446425" y="469216"/>
                  </a:lnTo>
                  <a:lnTo>
                    <a:pt x="446561" y="469175"/>
                  </a:lnTo>
                  <a:lnTo>
                    <a:pt x="446694" y="469120"/>
                  </a:lnTo>
                  <a:lnTo>
                    <a:pt x="446954" y="468984"/>
                  </a:lnTo>
                  <a:lnTo>
                    <a:pt x="447158" y="468890"/>
                  </a:lnTo>
                  <a:lnTo>
                    <a:pt x="447298" y="468825"/>
                  </a:lnTo>
                  <a:lnTo>
                    <a:pt x="447812" y="468666"/>
                  </a:lnTo>
                  <a:lnTo>
                    <a:pt x="448103" y="468635"/>
                  </a:lnTo>
                  <a:lnTo>
                    <a:pt x="448634" y="468517"/>
                  </a:lnTo>
                  <a:lnTo>
                    <a:pt x="450104" y="467899"/>
                  </a:lnTo>
                  <a:lnTo>
                    <a:pt x="450232" y="467967"/>
                  </a:lnTo>
                  <a:lnTo>
                    <a:pt x="450365" y="468012"/>
                  </a:lnTo>
                  <a:lnTo>
                    <a:pt x="450497" y="467990"/>
                  </a:lnTo>
                  <a:lnTo>
                    <a:pt x="450882" y="467831"/>
                  </a:lnTo>
                  <a:lnTo>
                    <a:pt x="451067" y="467726"/>
                  </a:lnTo>
                  <a:lnTo>
                    <a:pt x="451332" y="467545"/>
                  </a:lnTo>
                  <a:lnTo>
                    <a:pt x="451576" y="467204"/>
                  </a:lnTo>
                  <a:lnTo>
                    <a:pt x="451965" y="466700"/>
                  </a:lnTo>
                  <a:lnTo>
                    <a:pt x="452509" y="465846"/>
                  </a:lnTo>
                  <a:lnTo>
                    <a:pt x="452778" y="465179"/>
                  </a:lnTo>
                  <a:lnTo>
                    <a:pt x="452789" y="464829"/>
                  </a:lnTo>
                  <a:lnTo>
                    <a:pt x="452785" y="464698"/>
                  </a:lnTo>
                  <a:lnTo>
                    <a:pt x="452902" y="464171"/>
                  </a:lnTo>
                  <a:lnTo>
                    <a:pt x="453065" y="463854"/>
                  </a:lnTo>
                  <a:lnTo>
                    <a:pt x="453178" y="463368"/>
                  </a:lnTo>
                  <a:lnTo>
                    <a:pt x="453216" y="463241"/>
                  </a:lnTo>
                  <a:lnTo>
                    <a:pt x="453250" y="463109"/>
                  </a:lnTo>
                  <a:lnTo>
                    <a:pt x="453276" y="462981"/>
                  </a:lnTo>
                  <a:lnTo>
                    <a:pt x="453284" y="462786"/>
                  </a:lnTo>
                  <a:lnTo>
                    <a:pt x="453265" y="462536"/>
                  </a:lnTo>
                  <a:lnTo>
                    <a:pt x="453265" y="462369"/>
                  </a:lnTo>
                  <a:lnTo>
                    <a:pt x="453272" y="462119"/>
                  </a:lnTo>
                  <a:lnTo>
                    <a:pt x="453299" y="461710"/>
                  </a:lnTo>
                  <a:lnTo>
                    <a:pt x="453291" y="461583"/>
                  </a:lnTo>
                  <a:lnTo>
                    <a:pt x="453095" y="461061"/>
                  </a:lnTo>
                  <a:lnTo>
                    <a:pt x="453148" y="460843"/>
                  </a:lnTo>
                  <a:lnTo>
                    <a:pt x="453201" y="460484"/>
                  </a:lnTo>
                  <a:lnTo>
                    <a:pt x="453110" y="460235"/>
                  </a:lnTo>
                  <a:lnTo>
                    <a:pt x="453046" y="460108"/>
                  </a:lnTo>
                  <a:lnTo>
                    <a:pt x="452974" y="459871"/>
                  </a:lnTo>
                  <a:lnTo>
                    <a:pt x="452985" y="459467"/>
                  </a:lnTo>
                  <a:lnTo>
                    <a:pt x="453027" y="459340"/>
                  </a:lnTo>
                  <a:lnTo>
                    <a:pt x="453148" y="458995"/>
                  </a:lnTo>
                  <a:lnTo>
                    <a:pt x="453295" y="458532"/>
                  </a:lnTo>
                  <a:lnTo>
                    <a:pt x="453314" y="458155"/>
                  </a:lnTo>
                  <a:lnTo>
                    <a:pt x="453348" y="457715"/>
                  </a:lnTo>
                  <a:lnTo>
                    <a:pt x="453476" y="457424"/>
                  </a:lnTo>
                  <a:lnTo>
                    <a:pt x="453552" y="457174"/>
                  </a:lnTo>
                  <a:lnTo>
                    <a:pt x="453544" y="457043"/>
                  </a:lnTo>
                  <a:lnTo>
                    <a:pt x="453518" y="456907"/>
                  </a:lnTo>
                  <a:lnTo>
                    <a:pt x="453510" y="456434"/>
                  </a:lnTo>
                  <a:lnTo>
                    <a:pt x="453526" y="456303"/>
                  </a:lnTo>
                  <a:lnTo>
                    <a:pt x="453499" y="456153"/>
                  </a:lnTo>
                  <a:lnTo>
                    <a:pt x="453529" y="455726"/>
                  </a:lnTo>
                  <a:lnTo>
                    <a:pt x="453582" y="455544"/>
                  </a:lnTo>
                  <a:lnTo>
                    <a:pt x="453635" y="455376"/>
                  </a:lnTo>
                  <a:lnTo>
                    <a:pt x="453699" y="455213"/>
                  </a:lnTo>
                  <a:lnTo>
                    <a:pt x="453790" y="454945"/>
                  </a:lnTo>
                  <a:lnTo>
                    <a:pt x="453934" y="454595"/>
                  </a:lnTo>
                  <a:lnTo>
                    <a:pt x="454017" y="454450"/>
                  </a:lnTo>
                  <a:lnTo>
                    <a:pt x="454156" y="454237"/>
                  </a:lnTo>
                  <a:lnTo>
                    <a:pt x="454427" y="453928"/>
                  </a:lnTo>
                  <a:lnTo>
                    <a:pt x="454625" y="453765"/>
                  </a:lnTo>
                  <a:lnTo>
                    <a:pt x="454756" y="453669"/>
                  </a:lnTo>
                  <a:lnTo>
                    <a:pt x="455134" y="453383"/>
                  </a:lnTo>
                  <a:lnTo>
                    <a:pt x="455372" y="453142"/>
                  </a:lnTo>
                  <a:lnTo>
                    <a:pt x="455882" y="452798"/>
                  </a:lnTo>
                  <a:lnTo>
                    <a:pt x="456226" y="452770"/>
                  </a:lnTo>
                  <a:lnTo>
                    <a:pt x="456687" y="452688"/>
                  </a:lnTo>
                  <a:lnTo>
                    <a:pt x="457151" y="452511"/>
                  </a:lnTo>
                  <a:lnTo>
                    <a:pt x="457707" y="452280"/>
                  </a:lnTo>
                  <a:lnTo>
                    <a:pt x="458257" y="452039"/>
                  </a:lnTo>
                  <a:lnTo>
                    <a:pt x="458514" y="451840"/>
                  </a:lnTo>
                  <a:lnTo>
                    <a:pt x="458797" y="451662"/>
                  </a:lnTo>
                  <a:lnTo>
                    <a:pt x="459024" y="451508"/>
                  </a:lnTo>
                  <a:lnTo>
                    <a:pt x="459500" y="450841"/>
                  </a:lnTo>
                  <a:lnTo>
                    <a:pt x="459538" y="450691"/>
                  </a:lnTo>
                  <a:lnTo>
                    <a:pt x="459560" y="450532"/>
                  </a:lnTo>
                  <a:lnTo>
                    <a:pt x="459572" y="450373"/>
                  </a:lnTo>
                  <a:lnTo>
                    <a:pt x="459591" y="450214"/>
                  </a:lnTo>
                  <a:lnTo>
                    <a:pt x="460112" y="449628"/>
                  </a:lnTo>
                  <a:lnTo>
                    <a:pt x="460055" y="449996"/>
                  </a:lnTo>
                  <a:lnTo>
                    <a:pt x="460025" y="450137"/>
                  </a:lnTo>
                  <a:lnTo>
                    <a:pt x="459991" y="450273"/>
                  </a:lnTo>
                  <a:lnTo>
                    <a:pt x="459946" y="450418"/>
                  </a:lnTo>
                  <a:lnTo>
                    <a:pt x="459802" y="450859"/>
                  </a:lnTo>
                  <a:lnTo>
                    <a:pt x="459772" y="451009"/>
                  </a:lnTo>
                  <a:lnTo>
                    <a:pt x="459757" y="451163"/>
                  </a:lnTo>
                  <a:lnTo>
                    <a:pt x="459757" y="451318"/>
                  </a:lnTo>
                  <a:lnTo>
                    <a:pt x="459772" y="451635"/>
                  </a:lnTo>
                  <a:lnTo>
                    <a:pt x="459783" y="451794"/>
                  </a:lnTo>
                  <a:lnTo>
                    <a:pt x="459783" y="452253"/>
                  </a:lnTo>
                  <a:lnTo>
                    <a:pt x="459795" y="452407"/>
                  </a:lnTo>
                  <a:lnTo>
                    <a:pt x="459814" y="452557"/>
                  </a:lnTo>
                  <a:lnTo>
                    <a:pt x="459859" y="452720"/>
                  </a:lnTo>
                  <a:lnTo>
                    <a:pt x="459923" y="452884"/>
                  </a:lnTo>
                  <a:lnTo>
                    <a:pt x="460063" y="453202"/>
                  </a:lnTo>
                  <a:lnTo>
                    <a:pt x="460123" y="453370"/>
                  </a:lnTo>
                  <a:lnTo>
                    <a:pt x="460169" y="453546"/>
                  </a:lnTo>
                  <a:lnTo>
                    <a:pt x="460229" y="453914"/>
                  </a:lnTo>
                  <a:lnTo>
                    <a:pt x="460267" y="454096"/>
                  </a:lnTo>
                  <a:lnTo>
                    <a:pt x="460316" y="454273"/>
                  </a:lnTo>
                  <a:lnTo>
                    <a:pt x="460369" y="454423"/>
                  </a:lnTo>
                  <a:lnTo>
                    <a:pt x="460433" y="454573"/>
                  </a:lnTo>
                  <a:lnTo>
                    <a:pt x="460648" y="455013"/>
                  </a:lnTo>
                  <a:lnTo>
                    <a:pt x="460709" y="455145"/>
                  </a:lnTo>
                  <a:lnTo>
                    <a:pt x="460773" y="455272"/>
                  </a:lnTo>
                  <a:lnTo>
                    <a:pt x="461068" y="455767"/>
                  </a:lnTo>
                  <a:lnTo>
                    <a:pt x="461351" y="456125"/>
                  </a:lnTo>
                  <a:lnTo>
                    <a:pt x="461430" y="456253"/>
                  </a:lnTo>
                  <a:lnTo>
                    <a:pt x="461502" y="456402"/>
                  </a:lnTo>
                  <a:lnTo>
                    <a:pt x="461559" y="456557"/>
                  </a:lnTo>
                  <a:lnTo>
                    <a:pt x="461650" y="456879"/>
                  </a:lnTo>
                  <a:lnTo>
                    <a:pt x="461725" y="457156"/>
                  </a:lnTo>
                  <a:lnTo>
                    <a:pt x="461846" y="457619"/>
                  </a:lnTo>
                  <a:lnTo>
                    <a:pt x="461899" y="457760"/>
                  </a:lnTo>
                  <a:lnTo>
                    <a:pt x="461958" y="457901"/>
                  </a:lnTo>
                  <a:lnTo>
                    <a:pt x="462026" y="458037"/>
                  </a:lnTo>
                  <a:lnTo>
                    <a:pt x="462098" y="458169"/>
                  </a:lnTo>
                  <a:lnTo>
                    <a:pt x="462258" y="458419"/>
                  </a:lnTo>
                  <a:lnTo>
                    <a:pt x="462593" y="458891"/>
                  </a:lnTo>
                  <a:lnTo>
                    <a:pt x="463133" y="459540"/>
                  </a:lnTo>
                  <a:lnTo>
                    <a:pt x="463496" y="459994"/>
                  </a:lnTo>
                  <a:lnTo>
                    <a:pt x="463605" y="460153"/>
                  </a:lnTo>
                  <a:lnTo>
                    <a:pt x="463689" y="460284"/>
                  </a:lnTo>
                  <a:lnTo>
                    <a:pt x="463915" y="460689"/>
                  </a:lnTo>
                  <a:lnTo>
                    <a:pt x="464097" y="460988"/>
                  </a:lnTo>
                  <a:lnTo>
                    <a:pt x="464202" y="461152"/>
                  </a:lnTo>
                  <a:lnTo>
                    <a:pt x="464312" y="461315"/>
                  </a:lnTo>
                  <a:lnTo>
                    <a:pt x="464425" y="461474"/>
                  </a:lnTo>
                  <a:lnTo>
                    <a:pt x="464633" y="461733"/>
                  </a:lnTo>
                  <a:lnTo>
                    <a:pt x="464913" y="462033"/>
                  </a:lnTo>
                  <a:lnTo>
                    <a:pt x="465109" y="462250"/>
                  </a:lnTo>
                  <a:lnTo>
                    <a:pt x="465410" y="462605"/>
                  </a:lnTo>
                  <a:lnTo>
                    <a:pt x="465561" y="462796"/>
                  </a:lnTo>
                  <a:lnTo>
                    <a:pt x="465943" y="463241"/>
                  </a:lnTo>
                  <a:lnTo>
                    <a:pt x="466306" y="463590"/>
                  </a:lnTo>
                  <a:lnTo>
                    <a:pt x="466823" y="464103"/>
                  </a:lnTo>
                  <a:lnTo>
                    <a:pt x="467220" y="464303"/>
                  </a:lnTo>
                  <a:lnTo>
                    <a:pt x="467692" y="464616"/>
                  </a:lnTo>
                  <a:lnTo>
                    <a:pt x="468580" y="463572"/>
                  </a:lnTo>
                  <a:lnTo>
                    <a:pt x="468130" y="463004"/>
                  </a:lnTo>
                  <a:lnTo>
                    <a:pt x="468429" y="462995"/>
                  </a:lnTo>
                  <a:lnTo>
                    <a:pt x="468949" y="462972"/>
                  </a:lnTo>
                  <a:lnTo>
                    <a:pt x="470124" y="463422"/>
                  </a:lnTo>
                  <a:lnTo>
                    <a:pt x="470985" y="464067"/>
                  </a:lnTo>
                  <a:lnTo>
                    <a:pt x="471491" y="464435"/>
                  </a:lnTo>
                  <a:lnTo>
                    <a:pt x="471816" y="464566"/>
                  </a:lnTo>
                  <a:lnTo>
                    <a:pt x="472013" y="464630"/>
                  </a:lnTo>
                  <a:lnTo>
                    <a:pt x="472368" y="464725"/>
                  </a:lnTo>
                  <a:lnTo>
                    <a:pt x="472533" y="464793"/>
                  </a:lnTo>
                  <a:lnTo>
                    <a:pt x="473274" y="465488"/>
                  </a:lnTo>
                  <a:lnTo>
                    <a:pt x="473519" y="465969"/>
                  </a:lnTo>
                  <a:lnTo>
                    <a:pt x="473666" y="466169"/>
                  </a:lnTo>
                  <a:lnTo>
                    <a:pt x="474271" y="466841"/>
                  </a:lnTo>
                  <a:lnTo>
                    <a:pt x="474547" y="467313"/>
                  </a:lnTo>
                  <a:lnTo>
                    <a:pt x="474717" y="467477"/>
                  </a:lnTo>
                  <a:lnTo>
                    <a:pt x="474966" y="467736"/>
                  </a:lnTo>
                  <a:lnTo>
                    <a:pt x="475026" y="467881"/>
                  </a:lnTo>
                  <a:lnTo>
                    <a:pt x="475208" y="468121"/>
                  </a:lnTo>
                  <a:lnTo>
                    <a:pt x="475461" y="468267"/>
                  </a:lnTo>
                  <a:lnTo>
                    <a:pt x="475907" y="468448"/>
                  </a:lnTo>
                  <a:lnTo>
                    <a:pt x="476189" y="468689"/>
                  </a:lnTo>
                  <a:lnTo>
                    <a:pt x="476321" y="468825"/>
                  </a:lnTo>
                  <a:lnTo>
                    <a:pt x="476461" y="468962"/>
                  </a:lnTo>
                  <a:lnTo>
                    <a:pt x="477806" y="469570"/>
                  </a:lnTo>
                  <a:lnTo>
                    <a:pt x="478240" y="469738"/>
                  </a:lnTo>
                  <a:lnTo>
                    <a:pt x="478919" y="469320"/>
                  </a:lnTo>
                  <a:lnTo>
                    <a:pt x="479049" y="469270"/>
                  </a:lnTo>
                  <a:lnTo>
                    <a:pt x="479123" y="470492"/>
                  </a:lnTo>
                  <a:lnTo>
                    <a:pt x="479457" y="470832"/>
                  </a:lnTo>
                  <a:lnTo>
                    <a:pt x="479599" y="470950"/>
                  </a:lnTo>
                  <a:lnTo>
                    <a:pt x="480298" y="471272"/>
                  </a:lnTo>
                  <a:lnTo>
                    <a:pt x="480514" y="471300"/>
                  </a:lnTo>
                  <a:lnTo>
                    <a:pt x="480710" y="471304"/>
                  </a:lnTo>
                  <a:lnTo>
                    <a:pt x="480903" y="471295"/>
                  </a:lnTo>
                  <a:lnTo>
                    <a:pt x="481318" y="471245"/>
                  </a:lnTo>
                  <a:lnTo>
                    <a:pt x="481530" y="471218"/>
                  </a:lnTo>
                  <a:lnTo>
                    <a:pt x="482100" y="471168"/>
                  </a:lnTo>
                  <a:lnTo>
                    <a:pt x="482368" y="471122"/>
                  </a:lnTo>
                  <a:lnTo>
                    <a:pt x="482550" y="471095"/>
                  </a:lnTo>
                  <a:lnTo>
                    <a:pt x="483200" y="471027"/>
                  </a:lnTo>
                  <a:lnTo>
                    <a:pt x="483527" y="470937"/>
                  </a:lnTo>
                  <a:lnTo>
                    <a:pt x="484676" y="471354"/>
                  </a:lnTo>
                  <a:lnTo>
                    <a:pt x="484789" y="471545"/>
                  </a:lnTo>
                  <a:lnTo>
                    <a:pt x="484944" y="471845"/>
                  </a:lnTo>
                  <a:lnTo>
                    <a:pt x="485167" y="472244"/>
                  </a:lnTo>
                  <a:lnTo>
                    <a:pt x="485303" y="472512"/>
                  </a:lnTo>
                  <a:lnTo>
                    <a:pt x="485401" y="473484"/>
                  </a:lnTo>
                  <a:lnTo>
                    <a:pt x="485280" y="473811"/>
                  </a:lnTo>
                  <a:lnTo>
                    <a:pt x="485178" y="474137"/>
                  </a:lnTo>
                  <a:lnTo>
                    <a:pt x="485008" y="474533"/>
                  </a:lnTo>
                  <a:lnTo>
                    <a:pt x="484861" y="474909"/>
                  </a:lnTo>
                  <a:lnTo>
                    <a:pt x="484570" y="475259"/>
                  </a:lnTo>
                  <a:lnTo>
                    <a:pt x="484944" y="475554"/>
                  </a:lnTo>
                  <a:lnTo>
                    <a:pt x="485193" y="475827"/>
                  </a:lnTo>
                  <a:lnTo>
                    <a:pt x="485477" y="476058"/>
                  </a:lnTo>
                  <a:lnTo>
                    <a:pt x="485650" y="476213"/>
                  </a:lnTo>
                  <a:lnTo>
                    <a:pt x="485824" y="476358"/>
                  </a:lnTo>
                  <a:lnTo>
                    <a:pt x="485994" y="476476"/>
                  </a:lnTo>
                  <a:lnTo>
                    <a:pt x="486606" y="476976"/>
                  </a:lnTo>
                  <a:lnTo>
                    <a:pt x="486750" y="477089"/>
                  </a:lnTo>
                  <a:lnTo>
                    <a:pt x="487640" y="477180"/>
                  </a:lnTo>
                  <a:lnTo>
                    <a:pt x="488218" y="477693"/>
                  </a:lnTo>
                  <a:lnTo>
                    <a:pt x="488415" y="477897"/>
                  </a:lnTo>
                  <a:lnTo>
                    <a:pt x="488558" y="478065"/>
                  </a:lnTo>
                  <a:lnTo>
                    <a:pt x="488962" y="478551"/>
                  </a:lnTo>
                  <a:lnTo>
                    <a:pt x="489427" y="478919"/>
                  </a:lnTo>
                  <a:lnTo>
                    <a:pt x="489990" y="479327"/>
                  </a:lnTo>
                  <a:lnTo>
                    <a:pt x="490431" y="479473"/>
                  </a:lnTo>
                  <a:lnTo>
                    <a:pt x="490794" y="479550"/>
                  </a:lnTo>
                  <a:lnTo>
                    <a:pt x="491028" y="479636"/>
                  </a:lnTo>
                  <a:lnTo>
                    <a:pt x="491255" y="479736"/>
                  </a:lnTo>
                  <a:lnTo>
                    <a:pt x="491474" y="479836"/>
                  </a:lnTo>
                  <a:lnTo>
                    <a:pt x="491901" y="480063"/>
                  </a:lnTo>
                  <a:lnTo>
                    <a:pt x="492516" y="480358"/>
                  </a:lnTo>
                  <a:lnTo>
                    <a:pt x="493004" y="480753"/>
                  </a:lnTo>
                  <a:lnTo>
                    <a:pt x="493331" y="481139"/>
                  </a:lnTo>
                  <a:lnTo>
                    <a:pt x="493502" y="481325"/>
                  </a:lnTo>
                  <a:lnTo>
                    <a:pt x="493679" y="481507"/>
                  </a:lnTo>
                  <a:lnTo>
                    <a:pt x="493956" y="481757"/>
                  </a:lnTo>
                  <a:lnTo>
                    <a:pt x="494140" y="481920"/>
                  </a:lnTo>
                  <a:lnTo>
                    <a:pt x="494325" y="482102"/>
                  </a:lnTo>
                  <a:lnTo>
                    <a:pt x="494729" y="482628"/>
                  </a:lnTo>
                  <a:lnTo>
                    <a:pt x="495190" y="483173"/>
                  </a:lnTo>
                  <a:lnTo>
                    <a:pt x="495439" y="483305"/>
                  </a:lnTo>
                  <a:lnTo>
                    <a:pt x="495927" y="483519"/>
                  </a:lnTo>
                  <a:lnTo>
                    <a:pt x="496293" y="483550"/>
                  </a:lnTo>
                  <a:lnTo>
                    <a:pt x="496486" y="483532"/>
                  </a:lnTo>
                  <a:lnTo>
                    <a:pt x="497467" y="484063"/>
                  </a:lnTo>
                  <a:lnTo>
                    <a:pt x="497531" y="484204"/>
                  </a:lnTo>
                  <a:lnTo>
                    <a:pt x="497569" y="484349"/>
                  </a:lnTo>
                  <a:lnTo>
                    <a:pt x="497429" y="484654"/>
                  </a:lnTo>
                  <a:lnTo>
                    <a:pt x="497457" y="484917"/>
                  </a:lnTo>
                  <a:lnTo>
                    <a:pt x="497747" y="484913"/>
                  </a:lnTo>
                  <a:lnTo>
                    <a:pt x="498566" y="485226"/>
                  </a:lnTo>
                  <a:lnTo>
                    <a:pt x="499054" y="485312"/>
                  </a:lnTo>
                  <a:lnTo>
                    <a:pt x="500746" y="485053"/>
                  </a:lnTo>
                  <a:lnTo>
                    <a:pt x="501096" y="484785"/>
                  </a:lnTo>
                  <a:lnTo>
                    <a:pt x="501312" y="484812"/>
                  </a:lnTo>
                  <a:lnTo>
                    <a:pt x="501788" y="484794"/>
                  </a:lnTo>
                  <a:lnTo>
                    <a:pt x="502109" y="484481"/>
                  </a:lnTo>
                  <a:lnTo>
                    <a:pt x="502283" y="484377"/>
                  </a:lnTo>
                  <a:lnTo>
                    <a:pt x="502419" y="484290"/>
                  </a:lnTo>
                  <a:lnTo>
                    <a:pt x="502649" y="484118"/>
                  </a:lnTo>
                  <a:lnTo>
                    <a:pt x="502932" y="483877"/>
                  </a:lnTo>
                  <a:lnTo>
                    <a:pt x="503359" y="483514"/>
                  </a:lnTo>
                  <a:lnTo>
                    <a:pt x="503514" y="483192"/>
                  </a:lnTo>
                  <a:lnTo>
                    <a:pt x="503620" y="483060"/>
                  </a:lnTo>
                  <a:lnTo>
                    <a:pt x="503975" y="482669"/>
                  </a:lnTo>
                  <a:lnTo>
                    <a:pt x="504289" y="482238"/>
                  </a:lnTo>
                  <a:lnTo>
                    <a:pt x="504344" y="482111"/>
                  </a:lnTo>
                  <a:lnTo>
                    <a:pt x="504580" y="481634"/>
                  </a:lnTo>
                  <a:lnTo>
                    <a:pt x="504556" y="480921"/>
                  </a:lnTo>
                  <a:lnTo>
                    <a:pt x="504613" y="480594"/>
                  </a:lnTo>
                  <a:lnTo>
                    <a:pt x="505130" y="480158"/>
                  </a:lnTo>
                  <a:lnTo>
                    <a:pt x="505410" y="480118"/>
                  </a:lnTo>
                  <a:lnTo>
                    <a:pt x="505572" y="479822"/>
                  </a:lnTo>
                  <a:lnTo>
                    <a:pt x="505942" y="479391"/>
                  </a:lnTo>
                  <a:lnTo>
                    <a:pt x="506040" y="479169"/>
                  </a:lnTo>
                  <a:lnTo>
                    <a:pt x="506101" y="479010"/>
                  </a:lnTo>
                  <a:lnTo>
                    <a:pt x="506244" y="478696"/>
                  </a:lnTo>
                  <a:lnTo>
                    <a:pt x="506513" y="478324"/>
                  </a:lnTo>
                  <a:lnTo>
                    <a:pt x="506864" y="477157"/>
                  </a:lnTo>
                  <a:lnTo>
                    <a:pt x="506996" y="476871"/>
                  </a:lnTo>
                  <a:lnTo>
                    <a:pt x="507121" y="476399"/>
                  </a:lnTo>
                  <a:lnTo>
                    <a:pt x="507298" y="476135"/>
                  </a:lnTo>
                  <a:lnTo>
                    <a:pt x="507740" y="475386"/>
                  </a:lnTo>
                  <a:lnTo>
                    <a:pt x="508095" y="474741"/>
                  </a:lnTo>
                  <a:lnTo>
                    <a:pt x="508288" y="474101"/>
                  </a:lnTo>
                  <a:lnTo>
                    <a:pt x="507971" y="473615"/>
                  </a:lnTo>
                  <a:lnTo>
                    <a:pt x="507918" y="473275"/>
                  </a:lnTo>
                  <a:lnTo>
                    <a:pt x="507982" y="472966"/>
                  </a:lnTo>
                  <a:lnTo>
                    <a:pt x="508054" y="472616"/>
                  </a:lnTo>
                  <a:lnTo>
                    <a:pt x="508084" y="472249"/>
                  </a:lnTo>
                  <a:lnTo>
                    <a:pt x="508155" y="471781"/>
                  </a:lnTo>
                  <a:lnTo>
                    <a:pt x="508201" y="471363"/>
                  </a:lnTo>
                  <a:lnTo>
                    <a:pt x="508265" y="470791"/>
                  </a:lnTo>
                  <a:lnTo>
                    <a:pt x="508265" y="470541"/>
                  </a:lnTo>
                  <a:lnTo>
                    <a:pt x="508273" y="470410"/>
                  </a:lnTo>
                  <a:lnTo>
                    <a:pt x="508300" y="470142"/>
                  </a:lnTo>
                  <a:lnTo>
                    <a:pt x="508322" y="470006"/>
                  </a:lnTo>
                  <a:lnTo>
                    <a:pt x="508360" y="469865"/>
                  </a:lnTo>
                  <a:lnTo>
                    <a:pt x="508201" y="469256"/>
                  </a:lnTo>
                  <a:lnTo>
                    <a:pt x="508227" y="469061"/>
                  </a:lnTo>
                  <a:lnTo>
                    <a:pt x="508261" y="468861"/>
                  </a:lnTo>
                  <a:lnTo>
                    <a:pt x="508356" y="468380"/>
                  </a:lnTo>
                  <a:lnTo>
                    <a:pt x="508333" y="468017"/>
                  </a:lnTo>
                  <a:lnTo>
                    <a:pt x="508341" y="467840"/>
                  </a:lnTo>
                  <a:lnTo>
                    <a:pt x="508337" y="467577"/>
                  </a:lnTo>
                  <a:lnTo>
                    <a:pt x="508314" y="467399"/>
                  </a:lnTo>
                  <a:lnTo>
                    <a:pt x="508276" y="467032"/>
                  </a:lnTo>
                  <a:lnTo>
                    <a:pt x="508368" y="466637"/>
                  </a:lnTo>
                  <a:lnTo>
                    <a:pt x="508703" y="466192"/>
                  </a:lnTo>
                  <a:lnTo>
                    <a:pt x="508998" y="465956"/>
                  </a:lnTo>
                  <a:lnTo>
                    <a:pt x="509515" y="465511"/>
                  </a:lnTo>
                  <a:lnTo>
                    <a:pt x="509576" y="465234"/>
                  </a:lnTo>
                  <a:lnTo>
                    <a:pt x="509595" y="465084"/>
                  </a:lnTo>
                  <a:lnTo>
                    <a:pt x="509598" y="464934"/>
                  </a:lnTo>
                  <a:lnTo>
                    <a:pt x="509591" y="464780"/>
                  </a:lnTo>
                  <a:lnTo>
                    <a:pt x="509579" y="464625"/>
                  </a:lnTo>
                  <a:lnTo>
                    <a:pt x="509534" y="464253"/>
                  </a:lnTo>
                  <a:lnTo>
                    <a:pt x="509493" y="464035"/>
                  </a:lnTo>
                  <a:lnTo>
                    <a:pt x="509451" y="463858"/>
                  </a:lnTo>
                  <a:lnTo>
                    <a:pt x="509296" y="463299"/>
                  </a:lnTo>
                  <a:lnTo>
                    <a:pt x="509349" y="463068"/>
                  </a:lnTo>
                  <a:lnTo>
                    <a:pt x="509493" y="462596"/>
                  </a:lnTo>
                  <a:lnTo>
                    <a:pt x="509557" y="462450"/>
                  </a:lnTo>
                  <a:lnTo>
                    <a:pt x="509708" y="462187"/>
                  </a:lnTo>
                  <a:lnTo>
                    <a:pt x="509912" y="461729"/>
                  </a:lnTo>
                  <a:lnTo>
                    <a:pt x="510248" y="460562"/>
                  </a:lnTo>
                  <a:lnTo>
                    <a:pt x="510104" y="459390"/>
                  </a:lnTo>
                  <a:lnTo>
                    <a:pt x="510384" y="459136"/>
                  </a:lnTo>
                  <a:lnTo>
                    <a:pt x="510629" y="458591"/>
                  </a:lnTo>
                  <a:lnTo>
                    <a:pt x="510618" y="458414"/>
                  </a:lnTo>
                  <a:lnTo>
                    <a:pt x="510554" y="457883"/>
                  </a:lnTo>
                  <a:lnTo>
                    <a:pt x="510320" y="457370"/>
                  </a:lnTo>
                  <a:lnTo>
                    <a:pt x="510324" y="457215"/>
                  </a:lnTo>
                  <a:lnTo>
                    <a:pt x="510354" y="456920"/>
                  </a:lnTo>
                  <a:lnTo>
                    <a:pt x="510356" y="456671"/>
                  </a:lnTo>
                  <a:lnTo>
                    <a:pt x="510577" y="456049"/>
                  </a:lnTo>
                  <a:lnTo>
                    <a:pt x="510802" y="455567"/>
                  </a:lnTo>
                  <a:lnTo>
                    <a:pt x="510761" y="455317"/>
                  </a:lnTo>
                  <a:lnTo>
                    <a:pt x="510860" y="454754"/>
                  </a:lnTo>
                  <a:lnTo>
                    <a:pt x="510924" y="454555"/>
                  </a:lnTo>
                  <a:lnTo>
                    <a:pt x="510954" y="454414"/>
                  </a:lnTo>
                  <a:lnTo>
                    <a:pt x="511283" y="454005"/>
                  </a:lnTo>
                  <a:lnTo>
                    <a:pt x="511359" y="453737"/>
                  </a:lnTo>
                  <a:lnTo>
                    <a:pt x="511354" y="453583"/>
                  </a:lnTo>
                  <a:lnTo>
                    <a:pt x="511354" y="453428"/>
                  </a:lnTo>
                  <a:lnTo>
                    <a:pt x="511380" y="453238"/>
                  </a:lnTo>
                  <a:lnTo>
                    <a:pt x="511453" y="452997"/>
                  </a:lnTo>
                  <a:lnTo>
                    <a:pt x="511581" y="452707"/>
                  </a:lnTo>
                  <a:lnTo>
                    <a:pt x="511574" y="452522"/>
                  </a:lnTo>
                  <a:lnTo>
                    <a:pt x="511585" y="452362"/>
                  </a:lnTo>
                  <a:lnTo>
                    <a:pt x="511683" y="451717"/>
                  </a:lnTo>
                  <a:lnTo>
                    <a:pt x="511502" y="451385"/>
                  </a:lnTo>
                  <a:lnTo>
                    <a:pt x="511554" y="451036"/>
                  </a:lnTo>
                  <a:lnTo>
                    <a:pt x="511592" y="450872"/>
                  </a:lnTo>
                  <a:lnTo>
                    <a:pt x="511649" y="450405"/>
                  </a:lnTo>
                  <a:lnTo>
                    <a:pt x="511570" y="450232"/>
                  </a:lnTo>
                  <a:lnTo>
                    <a:pt x="511340" y="449642"/>
                  </a:lnTo>
                  <a:lnTo>
                    <a:pt x="511539" y="449061"/>
                  </a:lnTo>
                  <a:lnTo>
                    <a:pt x="511653" y="448829"/>
                  </a:lnTo>
                  <a:lnTo>
                    <a:pt x="512529" y="447789"/>
                  </a:lnTo>
                  <a:lnTo>
                    <a:pt x="512608" y="447653"/>
                  </a:lnTo>
                  <a:lnTo>
                    <a:pt x="512733" y="447462"/>
                  </a:lnTo>
                  <a:lnTo>
                    <a:pt x="512861" y="447281"/>
                  </a:lnTo>
                  <a:lnTo>
                    <a:pt x="513009" y="446977"/>
                  </a:lnTo>
                  <a:lnTo>
                    <a:pt x="513069" y="446809"/>
                  </a:lnTo>
                  <a:lnTo>
                    <a:pt x="513130" y="446623"/>
                  </a:lnTo>
                  <a:lnTo>
                    <a:pt x="513179" y="446432"/>
                  </a:lnTo>
                  <a:lnTo>
                    <a:pt x="513316" y="445805"/>
                  </a:lnTo>
                  <a:lnTo>
                    <a:pt x="513420" y="445356"/>
                  </a:lnTo>
                  <a:lnTo>
                    <a:pt x="513292" y="444898"/>
                  </a:lnTo>
                  <a:lnTo>
                    <a:pt x="513375" y="444693"/>
                  </a:lnTo>
                  <a:lnTo>
                    <a:pt x="513492" y="444176"/>
                  </a:lnTo>
                  <a:lnTo>
                    <a:pt x="513481" y="443898"/>
                  </a:lnTo>
                  <a:lnTo>
                    <a:pt x="513473" y="443485"/>
                  </a:lnTo>
                  <a:lnTo>
                    <a:pt x="513503" y="443349"/>
                  </a:lnTo>
                  <a:lnTo>
                    <a:pt x="513545" y="443208"/>
                  </a:lnTo>
                  <a:lnTo>
                    <a:pt x="513571" y="443072"/>
                  </a:lnTo>
                  <a:lnTo>
                    <a:pt x="513583" y="442941"/>
                  </a:lnTo>
                  <a:lnTo>
                    <a:pt x="514112" y="442028"/>
                  </a:lnTo>
                  <a:lnTo>
                    <a:pt x="514251" y="441928"/>
                  </a:lnTo>
                  <a:lnTo>
                    <a:pt x="514395" y="441846"/>
                  </a:lnTo>
                  <a:lnTo>
                    <a:pt x="514693" y="441638"/>
                  </a:lnTo>
                  <a:lnTo>
                    <a:pt x="514935" y="441451"/>
                  </a:lnTo>
                  <a:lnTo>
                    <a:pt x="515093" y="441352"/>
                  </a:lnTo>
                  <a:lnTo>
                    <a:pt x="515411" y="441184"/>
                  </a:lnTo>
                  <a:lnTo>
                    <a:pt x="515732" y="441056"/>
                  </a:lnTo>
                  <a:lnTo>
                    <a:pt x="517627" y="439567"/>
                  </a:lnTo>
                  <a:lnTo>
                    <a:pt x="517896" y="439331"/>
                  </a:lnTo>
                  <a:lnTo>
                    <a:pt x="518043" y="439150"/>
                  </a:lnTo>
                  <a:lnTo>
                    <a:pt x="518239" y="438886"/>
                  </a:lnTo>
                  <a:lnTo>
                    <a:pt x="518749" y="438169"/>
                  </a:lnTo>
                  <a:lnTo>
                    <a:pt x="518949" y="437928"/>
                  </a:lnTo>
                  <a:lnTo>
                    <a:pt x="519293" y="437497"/>
                  </a:lnTo>
                  <a:lnTo>
                    <a:pt x="519837" y="436866"/>
                  </a:lnTo>
                  <a:lnTo>
                    <a:pt x="520324" y="436494"/>
                  </a:lnTo>
                  <a:lnTo>
                    <a:pt x="520388" y="436353"/>
                  </a:lnTo>
                  <a:lnTo>
                    <a:pt x="520418" y="436194"/>
                  </a:lnTo>
                  <a:lnTo>
                    <a:pt x="520437" y="436030"/>
                  </a:lnTo>
                  <a:lnTo>
                    <a:pt x="520464" y="435867"/>
                  </a:lnTo>
                  <a:lnTo>
                    <a:pt x="520943" y="435181"/>
                  </a:lnTo>
                  <a:lnTo>
                    <a:pt x="521038" y="435032"/>
                  </a:lnTo>
                  <a:lnTo>
                    <a:pt x="521197" y="434709"/>
                  </a:lnTo>
                  <a:lnTo>
                    <a:pt x="521279" y="434555"/>
                  </a:lnTo>
                  <a:lnTo>
                    <a:pt x="521374" y="434410"/>
                  </a:lnTo>
                  <a:lnTo>
                    <a:pt x="521495" y="434269"/>
                  </a:lnTo>
                  <a:lnTo>
                    <a:pt x="521627" y="434137"/>
                  </a:lnTo>
                  <a:lnTo>
                    <a:pt x="522110" y="433701"/>
                  </a:lnTo>
                  <a:lnTo>
                    <a:pt x="522371" y="433261"/>
                  </a:lnTo>
                  <a:lnTo>
                    <a:pt x="522443" y="432707"/>
                  </a:lnTo>
                  <a:lnTo>
                    <a:pt x="522605" y="432385"/>
                  </a:lnTo>
                  <a:lnTo>
                    <a:pt x="522651" y="432258"/>
                  </a:lnTo>
                  <a:lnTo>
                    <a:pt x="522692" y="432126"/>
                  </a:lnTo>
                  <a:lnTo>
                    <a:pt x="522764" y="431863"/>
                  </a:lnTo>
                  <a:lnTo>
                    <a:pt x="522794" y="431731"/>
                  </a:lnTo>
                  <a:lnTo>
                    <a:pt x="522821" y="431586"/>
                  </a:lnTo>
                  <a:lnTo>
                    <a:pt x="522858" y="431291"/>
                  </a:lnTo>
                  <a:lnTo>
                    <a:pt x="522885" y="431145"/>
                  </a:lnTo>
                  <a:lnTo>
                    <a:pt x="522926" y="431009"/>
                  </a:lnTo>
                  <a:lnTo>
                    <a:pt x="523258" y="430519"/>
                  </a:lnTo>
                  <a:lnTo>
                    <a:pt x="523507" y="430316"/>
                  </a:lnTo>
                  <a:lnTo>
                    <a:pt x="523475" y="430160"/>
                  </a:lnTo>
                  <a:lnTo>
                    <a:pt x="523453" y="430015"/>
                  </a:lnTo>
                  <a:lnTo>
                    <a:pt x="523073" y="429329"/>
                  </a:lnTo>
                  <a:lnTo>
                    <a:pt x="523066" y="429197"/>
                  </a:lnTo>
                  <a:lnTo>
                    <a:pt x="523100" y="429052"/>
                  </a:lnTo>
                  <a:lnTo>
                    <a:pt x="523153" y="428907"/>
                  </a:lnTo>
                  <a:lnTo>
                    <a:pt x="523198" y="428757"/>
                  </a:lnTo>
                  <a:lnTo>
                    <a:pt x="523149" y="428417"/>
                  </a:lnTo>
                  <a:lnTo>
                    <a:pt x="523032" y="428131"/>
                  </a:lnTo>
                  <a:lnTo>
                    <a:pt x="522926" y="427772"/>
                  </a:lnTo>
                  <a:lnTo>
                    <a:pt x="522877" y="427590"/>
                  </a:lnTo>
                  <a:lnTo>
                    <a:pt x="522839" y="427409"/>
                  </a:lnTo>
                  <a:lnTo>
                    <a:pt x="522809" y="427223"/>
                  </a:lnTo>
                  <a:lnTo>
                    <a:pt x="522794" y="427046"/>
                  </a:lnTo>
                  <a:lnTo>
                    <a:pt x="522790" y="426864"/>
                  </a:lnTo>
                  <a:lnTo>
                    <a:pt x="522794" y="426683"/>
                  </a:lnTo>
                  <a:lnTo>
                    <a:pt x="522824" y="426324"/>
                  </a:lnTo>
                  <a:lnTo>
                    <a:pt x="522847" y="426179"/>
                  </a:lnTo>
                  <a:lnTo>
                    <a:pt x="522941" y="425747"/>
                  </a:lnTo>
                  <a:lnTo>
                    <a:pt x="522956" y="425607"/>
                  </a:lnTo>
                  <a:lnTo>
                    <a:pt x="522956" y="425475"/>
                  </a:lnTo>
                  <a:lnTo>
                    <a:pt x="522945" y="425339"/>
                  </a:lnTo>
                  <a:lnTo>
                    <a:pt x="522915" y="425076"/>
                  </a:lnTo>
                  <a:lnTo>
                    <a:pt x="522907" y="424944"/>
                  </a:lnTo>
                  <a:lnTo>
                    <a:pt x="522900" y="424744"/>
                  </a:lnTo>
                  <a:lnTo>
                    <a:pt x="522892" y="424335"/>
                  </a:lnTo>
                  <a:lnTo>
                    <a:pt x="522915" y="424145"/>
                  </a:lnTo>
                  <a:lnTo>
                    <a:pt x="523043" y="423904"/>
                  </a:lnTo>
                  <a:lnTo>
                    <a:pt x="523500" y="423250"/>
                  </a:lnTo>
                  <a:lnTo>
                    <a:pt x="523595" y="422973"/>
                  </a:lnTo>
                  <a:lnTo>
                    <a:pt x="523712" y="422610"/>
                  </a:lnTo>
                  <a:lnTo>
                    <a:pt x="523776" y="422429"/>
                  </a:lnTo>
                  <a:lnTo>
                    <a:pt x="523848" y="422256"/>
                  </a:lnTo>
                  <a:lnTo>
                    <a:pt x="523931" y="422111"/>
                  </a:lnTo>
                  <a:lnTo>
                    <a:pt x="524029" y="421970"/>
                  </a:lnTo>
                  <a:lnTo>
                    <a:pt x="524290" y="420921"/>
                  </a:lnTo>
                  <a:lnTo>
                    <a:pt x="524290" y="420762"/>
                  </a:lnTo>
                  <a:lnTo>
                    <a:pt x="524320" y="420449"/>
                  </a:lnTo>
                  <a:lnTo>
                    <a:pt x="524339" y="420295"/>
                  </a:lnTo>
                  <a:lnTo>
                    <a:pt x="524369" y="419886"/>
                  </a:lnTo>
                  <a:lnTo>
                    <a:pt x="524369" y="419595"/>
                  </a:lnTo>
                  <a:lnTo>
                    <a:pt x="524377" y="419355"/>
                  </a:lnTo>
                  <a:lnTo>
                    <a:pt x="524399" y="419064"/>
                  </a:lnTo>
                  <a:lnTo>
                    <a:pt x="524418" y="418924"/>
                  </a:lnTo>
                  <a:lnTo>
                    <a:pt x="524634" y="418243"/>
                  </a:lnTo>
                  <a:lnTo>
                    <a:pt x="524622" y="418066"/>
                  </a:lnTo>
                  <a:lnTo>
                    <a:pt x="524569" y="417875"/>
                  </a:lnTo>
                  <a:lnTo>
                    <a:pt x="524501" y="417689"/>
                  </a:lnTo>
                  <a:lnTo>
                    <a:pt x="524456" y="417507"/>
                  </a:lnTo>
                  <a:lnTo>
                    <a:pt x="524948" y="416581"/>
                  </a:lnTo>
                  <a:lnTo>
                    <a:pt x="524986" y="415726"/>
                  </a:lnTo>
                  <a:lnTo>
                    <a:pt x="524932" y="415414"/>
                  </a:lnTo>
                  <a:lnTo>
                    <a:pt x="524921" y="415246"/>
                  </a:lnTo>
                  <a:lnTo>
                    <a:pt x="524932" y="415065"/>
                  </a:lnTo>
                  <a:lnTo>
                    <a:pt x="524955" y="414888"/>
                  </a:lnTo>
                  <a:lnTo>
                    <a:pt x="524985" y="414706"/>
                  </a:lnTo>
                  <a:lnTo>
                    <a:pt x="525023" y="414529"/>
                  </a:lnTo>
                  <a:lnTo>
                    <a:pt x="525057" y="414347"/>
                  </a:lnTo>
                  <a:lnTo>
                    <a:pt x="525098" y="414057"/>
                  </a:lnTo>
                  <a:lnTo>
                    <a:pt x="525151" y="413771"/>
                  </a:lnTo>
                  <a:lnTo>
                    <a:pt x="525184" y="413630"/>
                  </a:lnTo>
                  <a:lnTo>
                    <a:pt x="525242" y="413471"/>
                  </a:lnTo>
                  <a:lnTo>
                    <a:pt x="525393" y="413167"/>
                  </a:lnTo>
                  <a:lnTo>
                    <a:pt x="525456" y="413013"/>
                  </a:lnTo>
                  <a:lnTo>
                    <a:pt x="525499" y="412854"/>
                  </a:lnTo>
                  <a:lnTo>
                    <a:pt x="525509" y="412690"/>
                  </a:lnTo>
                  <a:lnTo>
                    <a:pt x="525501" y="412522"/>
                  </a:lnTo>
                  <a:lnTo>
                    <a:pt x="525484" y="412350"/>
                  </a:lnTo>
                  <a:lnTo>
                    <a:pt x="525460" y="412182"/>
                  </a:lnTo>
                  <a:lnTo>
                    <a:pt x="525452" y="412010"/>
                  </a:lnTo>
                  <a:lnTo>
                    <a:pt x="525450" y="411819"/>
                  </a:lnTo>
                  <a:lnTo>
                    <a:pt x="525562" y="411065"/>
                  </a:lnTo>
                  <a:lnTo>
                    <a:pt x="526476" y="409976"/>
                  </a:lnTo>
                  <a:lnTo>
                    <a:pt x="527194" y="409830"/>
                  </a:lnTo>
                  <a:lnTo>
                    <a:pt x="527409" y="409703"/>
                  </a:lnTo>
                  <a:lnTo>
                    <a:pt x="527568" y="409626"/>
                  </a:lnTo>
                  <a:lnTo>
                    <a:pt x="527976" y="409417"/>
                  </a:lnTo>
                  <a:lnTo>
                    <a:pt x="528594" y="408972"/>
                  </a:lnTo>
                  <a:lnTo>
                    <a:pt x="529792" y="408160"/>
                  </a:lnTo>
                  <a:lnTo>
                    <a:pt x="529924" y="408128"/>
                  </a:lnTo>
                  <a:lnTo>
                    <a:pt x="530128" y="408119"/>
                  </a:lnTo>
                  <a:lnTo>
                    <a:pt x="530310" y="408146"/>
                  </a:lnTo>
                  <a:lnTo>
                    <a:pt x="530495" y="408164"/>
                  </a:lnTo>
                  <a:lnTo>
                    <a:pt x="530680" y="408178"/>
                  </a:lnTo>
                  <a:lnTo>
                    <a:pt x="530865" y="408182"/>
                  </a:lnTo>
                  <a:lnTo>
                    <a:pt x="531050" y="408178"/>
                  </a:lnTo>
                  <a:lnTo>
                    <a:pt x="531250" y="408160"/>
                  </a:lnTo>
                  <a:lnTo>
                    <a:pt x="531454" y="408128"/>
                  </a:lnTo>
                  <a:lnTo>
                    <a:pt x="531858" y="408051"/>
                  </a:lnTo>
                  <a:lnTo>
                    <a:pt x="532059" y="408019"/>
                  </a:lnTo>
                  <a:lnTo>
                    <a:pt x="532278" y="407991"/>
                  </a:lnTo>
                  <a:lnTo>
                    <a:pt x="532720" y="407951"/>
                  </a:lnTo>
                  <a:lnTo>
                    <a:pt x="533282" y="407892"/>
                  </a:lnTo>
                  <a:lnTo>
                    <a:pt x="533882" y="407787"/>
                  </a:lnTo>
                  <a:lnTo>
                    <a:pt x="534305" y="407569"/>
                  </a:lnTo>
                  <a:lnTo>
                    <a:pt x="534615" y="407465"/>
                  </a:lnTo>
                  <a:lnTo>
                    <a:pt x="534774" y="407424"/>
                  </a:lnTo>
                  <a:lnTo>
                    <a:pt x="534936" y="407393"/>
                  </a:lnTo>
                  <a:lnTo>
                    <a:pt x="535099" y="407365"/>
                  </a:lnTo>
                  <a:lnTo>
                    <a:pt x="535227" y="407361"/>
                  </a:lnTo>
                  <a:lnTo>
                    <a:pt x="535813" y="407220"/>
                  </a:lnTo>
                  <a:lnTo>
                    <a:pt x="536032" y="406907"/>
                  </a:lnTo>
                  <a:lnTo>
                    <a:pt x="536473" y="406276"/>
                  </a:lnTo>
                  <a:lnTo>
                    <a:pt x="536907" y="406376"/>
                  </a:lnTo>
                  <a:lnTo>
                    <a:pt x="537119" y="406434"/>
                  </a:lnTo>
                  <a:lnTo>
                    <a:pt x="537304" y="406516"/>
                  </a:lnTo>
                  <a:lnTo>
                    <a:pt x="537546" y="406675"/>
                  </a:lnTo>
                  <a:lnTo>
                    <a:pt x="537704" y="406966"/>
                  </a:lnTo>
                  <a:lnTo>
                    <a:pt x="537874" y="407170"/>
                  </a:lnTo>
                  <a:lnTo>
                    <a:pt x="538003" y="407220"/>
                  </a:lnTo>
                  <a:lnTo>
                    <a:pt x="538143" y="407252"/>
                  </a:lnTo>
                  <a:lnTo>
                    <a:pt x="538434" y="407288"/>
                  </a:lnTo>
                  <a:lnTo>
                    <a:pt x="538581" y="407297"/>
                  </a:lnTo>
                  <a:lnTo>
                    <a:pt x="538728" y="407292"/>
                  </a:lnTo>
                  <a:lnTo>
                    <a:pt x="539029" y="407266"/>
                  </a:lnTo>
                  <a:lnTo>
                    <a:pt x="539301" y="407247"/>
                  </a:lnTo>
                  <a:lnTo>
                    <a:pt x="539547" y="407238"/>
                  </a:lnTo>
                  <a:lnTo>
                    <a:pt x="539794" y="407220"/>
                  </a:lnTo>
                  <a:lnTo>
                    <a:pt x="540076" y="407193"/>
                  </a:lnTo>
                  <a:lnTo>
                    <a:pt x="540355" y="407156"/>
                  </a:lnTo>
                  <a:lnTo>
                    <a:pt x="540726" y="407129"/>
                  </a:lnTo>
                  <a:lnTo>
                    <a:pt x="540952" y="407120"/>
                  </a:lnTo>
                  <a:lnTo>
                    <a:pt x="541466" y="407084"/>
                  </a:lnTo>
                  <a:lnTo>
                    <a:pt x="541598" y="407066"/>
                  </a:lnTo>
                  <a:lnTo>
                    <a:pt x="541727" y="407034"/>
                  </a:lnTo>
                  <a:lnTo>
                    <a:pt x="542350" y="406380"/>
                  </a:lnTo>
                  <a:lnTo>
                    <a:pt x="542358" y="406253"/>
                  </a:lnTo>
                  <a:lnTo>
                    <a:pt x="542456" y="405703"/>
                  </a:lnTo>
                  <a:lnTo>
                    <a:pt x="542596" y="405677"/>
                  </a:lnTo>
                  <a:lnTo>
                    <a:pt x="542942" y="405681"/>
                  </a:lnTo>
                  <a:lnTo>
                    <a:pt x="543112" y="405763"/>
                  </a:lnTo>
                  <a:lnTo>
                    <a:pt x="543291" y="405831"/>
                  </a:lnTo>
                  <a:lnTo>
                    <a:pt x="543471" y="405885"/>
                  </a:lnTo>
                  <a:lnTo>
                    <a:pt x="543656" y="405926"/>
                  </a:lnTo>
                  <a:lnTo>
                    <a:pt x="543940" y="405963"/>
                  </a:lnTo>
                  <a:lnTo>
                    <a:pt x="544140" y="405972"/>
                  </a:lnTo>
                  <a:lnTo>
                    <a:pt x="544431" y="405958"/>
                  </a:lnTo>
                  <a:lnTo>
                    <a:pt x="544695" y="405931"/>
                  </a:lnTo>
                  <a:lnTo>
                    <a:pt x="544975" y="405890"/>
                  </a:lnTo>
                  <a:lnTo>
                    <a:pt x="545394" y="405831"/>
                  </a:lnTo>
                  <a:lnTo>
                    <a:pt x="545522" y="405835"/>
                  </a:lnTo>
                  <a:lnTo>
                    <a:pt x="546002" y="405627"/>
                  </a:lnTo>
                  <a:lnTo>
                    <a:pt x="546201" y="405518"/>
                  </a:lnTo>
                  <a:lnTo>
                    <a:pt x="546909" y="405336"/>
                  </a:lnTo>
                  <a:lnTo>
                    <a:pt x="547210" y="405259"/>
                  </a:lnTo>
                  <a:lnTo>
                    <a:pt x="547346" y="405232"/>
                  </a:lnTo>
                  <a:lnTo>
                    <a:pt x="547992" y="404845"/>
                  </a:lnTo>
                  <a:lnTo>
                    <a:pt x="548158" y="404796"/>
                  </a:lnTo>
                  <a:lnTo>
                    <a:pt x="548498" y="404705"/>
                  </a:lnTo>
                  <a:lnTo>
                    <a:pt x="548665" y="404655"/>
                  </a:lnTo>
                  <a:lnTo>
                    <a:pt x="548827" y="404596"/>
                  </a:lnTo>
                  <a:lnTo>
                    <a:pt x="549042" y="404496"/>
                  </a:lnTo>
                  <a:lnTo>
                    <a:pt x="549246" y="404378"/>
                  </a:lnTo>
                  <a:lnTo>
                    <a:pt x="549447" y="404251"/>
                  </a:lnTo>
                  <a:lnTo>
                    <a:pt x="549647" y="404119"/>
                  </a:lnTo>
                  <a:lnTo>
                    <a:pt x="549847" y="403997"/>
                  </a:lnTo>
                  <a:lnTo>
                    <a:pt x="550246" y="403793"/>
                  </a:lnTo>
                  <a:lnTo>
                    <a:pt x="550688" y="403602"/>
                  </a:lnTo>
                  <a:lnTo>
                    <a:pt x="551112" y="403406"/>
                  </a:lnTo>
                  <a:lnTo>
                    <a:pt x="551361" y="403239"/>
                  </a:lnTo>
                  <a:lnTo>
                    <a:pt x="551701" y="403057"/>
                  </a:lnTo>
                  <a:lnTo>
                    <a:pt x="552547" y="402689"/>
                  </a:lnTo>
                  <a:lnTo>
                    <a:pt x="552781" y="402653"/>
                  </a:lnTo>
                  <a:lnTo>
                    <a:pt x="553847" y="402172"/>
                  </a:lnTo>
                  <a:lnTo>
                    <a:pt x="554012" y="402185"/>
                  </a:lnTo>
                  <a:lnTo>
                    <a:pt x="554322" y="402244"/>
                  </a:lnTo>
                  <a:lnTo>
                    <a:pt x="554465" y="402281"/>
                  </a:lnTo>
                  <a:lnTo>
                    <a:pt x="554737" y="402376"/>
                  </a:lnTo>
                  <a:lnTo>
                    <a:pt x="554949" y="402526"/>
                  </a:lnTo>
                  <a:lnTo>
                    <a:pt x="555089" y="402735"/>
                  </a:lnTo>
                  <a:lnTo>
                    <a:pt x="555296" y="403093"/>
                  </a:lnTo>
                  <a:lnTo>
                    <a:pt x="555372" y="403239"/>
                  </a:lnTo>
                  <a:lnTo>
                    <a:pt x="555447" y="403384"/>
                  </a:lnTo>
                  <a:lnTo>
                    <a:pt x="555512" y="403534"/>
                  </a:lnTo>
                  <a:lnTo>
                    <a:pt x="555572" y="403683"/>
                  </a:lnTo>
                  <a:lnTo>
                    <a:pt x="555663" y="403970"/>
                  </a:lnTo>
                  <a:lnTo>
                    <a:pt x="555704" y="404115"/>
                  </a:lnTo>
                  <a:lnTo>
                    <a:pt x="555723" y="404255"/>
                  </a:lnTo>
                  <a:lnTo>
                    <a:pt x="555591" y="404750"/>
                  </a:lnTo>
                  <a:lnTo>
                    <a:pt x="555225" y="404973"/>
                  </a:lnTo>
                  <a:lnTo>
                    <a:pt x="554866" y="405055"/>
                  </a:lnTo>
                  <a:lnTo>
                    <a:pt x="554413" y="405263"/>
                  </a:lnTo>
                  <a:lnTo>
                    <a:pt x="553986" y="405599"/>
                  </a:lnTo>
                  <a:lnTo>
                    <a:pt x="553586" y="406012"/>
                  </a:lnTo>
                  <a:lnTo>
                    <a:pt x="553212" y="406466"/>
                  </a:lnTo>
                  <a:lnTo>
                    <a:pt x="552860" y="406907"/>
                  </a:lnTo>
                  <a:lnTo>
                    <a:pt x="552562" y="407329"/>
                  </a:lnTo>
                  <a:lnTo>
                    <a:pt x="552298" y="407783"/>
                  </a:lnTo>
                  <a:lnTo>
                    <a:pt x="552052" y="408251"/>
                  </a:lnTo>
                  <a:lnTo>
                    <a:pt x="551803" y="408714"/>
                  </a:lnTo>
                  <a:lnTo>
                    <a:pt x="551538" y="409168"/>
                  </a:lnTo>
                  <a:lnTo>
                    <a:pt x="551187" y="409685"/>
                  </a:lnTo>
                  <a:lnTo>
                    <a:pt x="550436" y="410693"/>
                  </a:lnTo>
                  <a:lnTo>
                    <a:pt x="550066" y="411197"/>
                  </a:lnTo>
                  <a:lnTo>
                    <a:pt x="549718" y="411719"/>
                  </a:lnTo>
                  <a:lnTo>
                    <a:pt x="549435" y="412182"/>
                  </a:lnTo>
                  <a:lnTo>
                    <a:pt x="549167" y="412650"/>
                  </a:lnTo>
                  <a:lnTo>
                    <a:pt x="548646" y="413598"/>
                  </a:lnTo>
                  <a:lnTo>
                    <a:pt x="548117" y="414606"/>
                  </a:lnTo>
                  <a:lnTo>
                    <a:pt x="547849" y="415133"/>
                  </a:lnTo>
                  <a:lnTo>
                    <a:pt x="547320" y="416200"/>
                  </a:lnTo>
                  <a:lnTo>
                    <a:pt x="547063" y="416735"/>
                  </a:lnTo>
                  <a:lnTo>
                    <a:pt x="546859" y="417189"/>
                  </a:lnTo>
                  <a:lnTo>
                    <a:pt x="546670" y="417653"/>
                  </a:lnTo>
                  <a:lnTo>
                    <a:pt x="546474" y="418111"/>
                  </a:lnTo>
                  <a:lnTo>
                    <a:pt x="546270" y="418565"/>
                  </a:lnTo>
                  <a:lnTo>
                    <a:pt x="546040" y="419005"/>
                  </a:lnTo>
                  <a:lnTo>
                    <a:pt x="545768" y="419423"/>
                  </a:lnTo>
                  <a:lnTo>
                    <a:pt x="545462" y="419827"/>
                  </a:lnTo>
                  <a:lnTo>
                    <a:pt x="545152" y="420222"/>
                  </a:lnTo>
                  <a:lnTo>
                    <a:pt x="544861" y="420631"/>
                  </a:lnTo>
                  <a:lnTo>
                    <a:pt x="544623" y="421067"/>
                  </a:lnTo>
                  <a:lnTo>
                    <a:pt x="544529" y="421298"/>
                  </a:lnTo>
                  <a:lnTo>
                    <a:pt x="544382" y="421779"/>
                  </a:lnTo>
                  <a:lnTo>
                    <a:pt x="544302" y="422015"/>
                  </a:lnTo>
                  <a:lnTo>
                    <a:pt x="544208" y="422251"/>
                  </a:lnTo>
                  <a:lnTo>
                    <a:pt x="544034" y="422578"/>
                  </a:lnTo>
                  <a:lnTo>
                    <a:pt x="543838" y="422892"/>
                  </a:lnTo>
                  <a:lnTo>
                    <a:pt x="543404" y="423509"/>
                  </a:lnTo>
                  <a:lnTo>
                    <a:pt x="542897" y="424267"/>
                  </a:lnTo>
                  <a:lnTo>
                    <a:pt x="542588" y="424708"/>
                  </a:lnTo>
                  <a:lnTo>
                    <a:pt x="542286" y="425153"/>
                  </a:lnTo>
                  <a:lnTo>
                    <a:pt x="542006" y="425606"/>
                  </a:lnTo>
                  <a:lnTo>
                    <a:pt x="541772" y="426079"/>
                  </a:lnTo>
                  <a:lnTo>
                    <a:pt x="541606" y="426555"/>
                  </a:lnTo>
                  <a:lnTo>
                    <a:pt x="541485" y="427050"/>
                  </a:lnTo>
                  <a:lnTo>
                    <a:pt x="541277" y="428058"/>
                  </a:lnTo>
                  <a:lnTo>
                    <a:pt x="541141" y="428553"/>
                  </a:lnTo>
                  <a:lnTo>
                    <a:pt x="540718" y="429606"/>
                  </a:lnTo>
                  <a:lnTo>
                    <a:pt x="540190" y="430623"/>
                  </a:lnTo>
                  <a:lnTo>
                    <a:pt x="539619" y="431622"/>
                  </a:lnTo>
                  <a:lnTo>
                    <a:pt x="539068" y="432634"/>
                  </a:lnTo>
                  <a:lnTo>
                    <a:pt x="538584" y="433674"/>
                  </a:lnTo>
                  <a:lnTo>
                    <a:pt x="538362" y="434255"/>
                  </a:lnTo>
                  <a:lnTo>
                    <a:pt x="538150" y="434850"/>
                  </a:lnTo>
                  <a:lnTo>
                    <a:pt x="537750" y="436040"/>
                  </a:lnTo>
                  <a:lnTo>
                    <a:pt x="537557" y="436601"/>
                  </a:lnTo>
                  <a:lnTo>
                    <a:pt x="536821" y="438773"/>
                  </a:lnTo>
                  <a:lnTo>
                    <a:pt x="536568" y="439481"/>
                  </a:lnTo>
                  <a:lnTo>
                    <a:pt x="536303" y="440185"/>
                  </a:lnTo>
                  <a:lnTo>
                    <a:pt x="536065" y="440761"/>
                  </a:lnTo>
                  <a:lnTo>
                    <a:pt x="535820" y="441333"/>
                  </a:lnTo>
                  <a:lnTo>
                    <a:pt x="535567" y="441901"/>
                  </a:lnTo>
                  <a:lnTo>
                    <a:pt x="535314" y="442473"/>
                  </a:lnTo>
                  <a:lnTo>
                    <a:pt x="534785" y="443731"/>
                  </a:lnTo>
                  <a:lnTo>
                    <a:pt x="534502" y="444416"/>
                  </a:lnTo>
                  <a:lnTo>
                    <a:pt x="534230" y="445102"/>
                  </a:lnTo>
                  <a:lnTo>
                    <a:pt x="533969" y="445796"/>
                  </a:lnTo>
                  <a:lnTo>
                    <a:pt x="533728" y="446496"/>
                  </a:lnTo>
                  <a:lnTo>
                    <a:pt x="533524" y="447245"/>
                  </a:lnTo>
                  <a:lnTo>
                    <a:pt x="533357" y="448008"/>
                  </a:lnTo>
                  <a:lnTo>
                    <a:pt x="533199" y="448770"/>
                  </a:lnTo>
                  <a:lnTo>
                    <a:pt x="533018" y="449524"/>
                  </a:lnTo>
                  <a:lnTo>
                    <a:pt x="532776" y="450255"/>
                  </a:lnTo>
                  <a:lnTo>
                    <a:pt x="532523" y="450868"/>
                  </a:lnTo>
                  <a:lnTo>
                    <a:pt x="532240" y="451472"/>
                  </a:lnTo>
                  <a:lnTo>
                    <a:pt x="531934" y="452066"/>
                  </a:lnTo>
                  <a:lnTo>
                    <a:pt x="531601" y="452648"/>
                  </a:lnTo>
                  <a:lnTo>
                    <a:pt x="531246" y="453206"/>
                  </a:lnTo>
                  <a:lnTo>
                    <a:pt x="531103" y="453497"/>
                  </a:lnTo>
                  <a:lnTo>
                    <a:pt x="530971" y="453796"/>
                  </a:lnTo>
                  <a:lnTo>
                    <a:pt x="530846" y="454096"/>
                  </a:lnTo>
                  <a:lnTo>
                    <a:pt x="530733" y="454400"/>
                  </a:lnTo>
                  <a:lnTo>
                    <a:pt x="530606" y="454820"/>
                  </a:lnTo>
                  <a:lnTo>
                    <a:pt x="530472" y="455417"/>
                  </a:lnTo>
                  <a:lnTo>
                    <a:pt x="530404" y="456153"/>
                  </a:lnTo>
                  <a:lnTo>
                    <a:pt x="530366" y="456902"/>
                  </a:lnTo>
                  <a:lnTo>
                    <a:pt x="530298" y="457638"/>
                  </a:lnTo>
                  <a:lnTo>
                    <a:pt x="530147" y="458350"/>
                  </a:lnTo>
                  <a:lnTo>
                    <a:pt x="529898" y="458972"/>
                  </a:lnTo>
                  <a:lnTo>
                    <a:pt x="529581" y="459572"/>
                  </a:lnTo>
                  <a:lnTo>
                    <a:pt x="529237" y="460167"/>
                  </a:lnTo>
                  <a:lnTo>
                    <a:pt x="528916" y="460761"/>
                  </a:lnTo>
                  <a:lnTo>
                    <a:pt x="528659" y="461383"/>
                  </a:lnTo>
                  <a:lnTo>
                    <a:pt x="528508" y="461928"/>
                  </a:lnTo>
                  <a:lnTo>
                    <a:pt x="528395" y="462487"/>
                  </a:lnTo>
                  <a:lnTo>
                    <a:pt x="528300" y="463050"/>
                  </a:lnTo>
                  <a:lnTo>
                    <a:pt x="528210" y="463617"/>
                  </a:lnTo>
                  <a:lnTo>
                    <a:pt x="528108" y="464176"/>
                  </a:lnTo>
                  <a:lnTo>
                    <a:pt x="528002" y="464671"/>
                  </a:lnTo>
                  <a:lnTo>
                    <a:pt x="527674" y="466142"/>
                  </a:lnTo>
                  <a:lnTo>
                    <a:pt x="527560" y="466632"/>
                  </a:lnTo>
                  <a:lnTo>
                    <a:pt x="527371" y="467340"/>
                  </a:lnTo>
                  <a:lnTo>
                    <a:pt x="526963" y="468757"/>
                  </a:lnTo>
                  <a:lnTo>
                    <a:pt x="526786" y="469465"/>
                  </a:lnTo>
                  <a:lnTo>
                    <a:pt x="526654" y="470183"/>
                  </a:lnTo>
                  <a:lnTo>
                    <a:pt x="526597" y="470755"/>
                  </a:lnTo>
                  <a:lnTo>
                    <a:pt x="526575" y="471332"/>
                  </a:lnTo>
                  <a:lnTo>
                    <a:pt x="526552" y="472489"/>
                  </a:lnTo>
                  <a:lnTo>
                    <a:pt x="526522" y="473071"/>
                  </a:lnTo>
                  <a:lnTo>
                    <a:pt x="526473" y="473647"/>
                  </a:lnTo>
                  <a:lnTo>
                    <a:pt x="526416" y="474224"/>
                  </a:lnTo>
                  <a:lnTo>
                    <a:pt x="526223" y="475954"/>
                  </a:lnTo>
                  <a:lnTo>
                    <a:pt x="526065" y="477411"/>
                  </a:lnTo>
                  <a:lnTo>
                    <a:pt x="525982" y="478138"/>
                  </a:lnTo>
                  <a:lnTo>
                    <a:pt x="525853" y="479323"/>
                  </a:lnTo>
                  <a:lnTo>
                    <a:pt x="525823" y="479595"/>
                  </a:lnTo>
                  <a:lnTo>
                    <a:pt x="525766" y="480190"/>
                  </a:lnTo>
                  <a:lnTo>
                    <a:pt x="525721" y="480790"/>
                  </a:lnTo>
                  <a:lnTo>
                    <a:pt x="525668" y="481384"/>
                  </a:lnTo>
                  <a:lnTo>
                    <a:pt x="525608" y="481975"/>
                  </a:lnTo>
                  <a:lnTo>
                    <a:pt x="525521" y="482565"/>
                  </a:lnTo>
                  <a:lnTo>
                    <a:pt x="525450" y="482908"/>
                  </a:lnTo>
                  <a:lnTo>
                    <a:pt x="525423" y="483042"/>
                  </a:lnTo>
                  <a:lnTo>
                    <a:pt x="525302" y="483514"/>
                  </a:lnTo>
                  <a:lnTo>
                    <a:pt x="525173" y="483986"/>
                  </a:lnTo>
                  <a:lnTo>
                    <a:pt x="525056" y="484458"/>
                  </a:lnTo>
                  <a:lnTo>
                    <a:pt x="524977" y="484935"/>
                  </a:lnTo>
                  <a:lnTo>
                    <a:pt x="524928" y="485507"/>
                  </a:lnTo>
                  <a:lnTo>
                    <a:pt x="524920" y="486084"/>
                  </a:lnTo>
                  <a:lnTo>
                    <a:pt x="524943" y="487242"/>
                  </a:lnTo>
                  <a:lnTo>
                    <a:pt x="524928" y="487823"/>
                  </a:lnTo>
                  <a:lnTo>
                    <a:pt x="524871" y="488431"/>
                  </a:lnTo>
                  <a:lnTo>
                    <a:pt x="524697" y="489658"/>
                  </a:lnTo>
                  <a:lnTo>
                    <a:pt x="524637" y="490266"/>
                  </a:lnTo>
                  <a:lnTo>
                    <a:pt x="524622" y="490874"/>
                  </a:lnTo>
                  <a:lnTo>
                    <a:pt x="524682" y="491506"/>
                  </a:lnTo>
                  <a:lnTo>
                    <a:pt x="524796" y="492132"/>
                  </a:lnTo>
                  <a:lnTo>
                    <a:pt x="524935" y="492763"/>
                  </a:lnTo>
                  <a:lnTo>
                    <a:pt x="525068" y="493395"/>
                  </a:lnTo>
                  <a:lnTo>
                    <a:pt x="525166" y="494026"/>
                  </a:lnTo>
                  <a:lnTo>
                    <a:pt x="525241" y="494907"/>
                  </a:lnTo>
                  <a:lnTo>
                    <a:pt x="525294" y="495788"/>
                  </a:lnTo>
                  <a:lnTo>
                    <a:pt x="525313" y="496678"/>
                  </a:lnTo>
                  <a:lnTo>
                    <a:pt x="525302" y="497563"/>
                  </a:lnTo>
                  <a:lnTo>
                    <a:pt x="525260" y="498444"/>
                  </a:lnTo>
                  <a:lnTo>
                    <a:pt x="525309" y="499220"/>
                  </a:lnTo>
                  <a:lnTo>
                    <a:pt x="525324" y="499611"/>
                  </a:lnTo>
                  <a:lnTo>
                    <a:pt x="525343" y="500392"/>
                  </a:lnTo>
                  <a:lnTo>
                    <a:pt x="525343" y="500819"/>
                  </a:lnTo>
                  <a:lnTo>
                    <a:pt x="525319" y="501511"/>
                  </a:lnTo>
                  <a:lnTo>
                    <a:pt x="525302" y="502104"/>
                  </a:lnTo>
                  <a:lnTo>
                    <a:pt x="525309" y="502535"/>
                  </a:lnTo>
                  <a:lnTo>
                    <a:pt x="525336" y="503003"/>
                  </a:lnTo>
                  <a:lnTo>
                    <a:pt x="525377" y="503475"/>
                  </a:lnTo>
                  <a:lnTo>
                    <a:pt x="525430" y="503943"/>
                  </a:lnTo>
                  <a:lnTo>
                    <a:pt x="525491" y="504411"/>
                  </a:lnTo>
                  <a:lnTo>
                    <a:pt x="525562" y="504878"/>
                  </a:lnTo>
                  <a:lnTo>
                    <a:pt x="525642" y="505310"/>
                  </a:lnTo>
                  <a:lnTo>
                    <a:pt x="525732" y="505737"/>
                  </a:lnTo>
                  <a:lnTo>
                    <a:pt x="525929" y="506595"/>
                  </a:lnTo>
                  <a:lnTo>
                    <a:pt x="526012" y="507026"/>
                  </a:lnTo>
                  <a:lnTo>
                    <a:pt x="526091" y="507494"/>
                  </a:lnTo>
                  <a:lnTo>
                    <a:pt x="526159" y="507966"/>
                  </a:lnTo>
                  <a:lnTo>
                    <a:pt x="526288" y="508906"/>
                  </a:lnTo>
                  <a:lnTo>
                    <a:pt x="526491" y="510155"/>
                  </a:lnTo>
                  <a:lnTo>
                    <a:pt x="526559" y="510550"/>
                  </a:lnTo>
                  <a:lnTo>
                    <a:pt x="526635" y="510941"/>
                  </a:lnTo>
                  <a:lnTo>
                    <a:pt x="526718" y="511327"/>
                  </a:lnTo>
                  <a:lnTo>
                    <a:pt x="526835" y="511781"/>
                  </a:lnTo>
                  <a:lnTo>
                    <a:pt x="527049" y="512501"/>
                  </a:lnTo>
                  <a:lnTo>
                    <a:pt x="527239" y="513129"/>
                  </a:lnTo>
                  <a:lnTo>
                    <a:pt x="527360" y="513579"/>
                  </a:lnTo>
                  <a:lnTo>
                    <a:pt x="527447" y="513956"/>
                  </a:lnTo>
                  <a:lnTo>
                    <a:pt x="527541" y="514442"/>
                  </a:lnTo>
                  <a:lnTo>
                    <a:pt x="527621" y="514873"/>
                  </a:lnTo>
                  <a:lnTo>
                    <a:pt x="527708" y="515304"/>
                  </a:lnTo>
                  <a:lnTo>
                    <a:pt x="527809" y="515731"/>
                  </a:lnTo>
                  <a:lnTo>
                    <a:pt x="527930" y="516145"/>
                  </a:lnTo>
                  <a:lnTo>
                    <a:pt x="528036" y="516471"/>
                  </a:lnTo>
                  <a:lnTo>
                    <a:pt x="528202" y="516962"/>
                  </a:lnTo>
                  <a:lnTo>
                    <a:pt x="528335" y="517375"/>
                  </a:lnTo>
                  <a:lnTo>
                    <a:pt x="528455" y="517788"/>
                  </a:lnTo>
                  <a:lnTo>
                    <a:pt x="528554" y="518197"/>
                  </a:lnTo>
                  <a:lnTo>
                    <a:pt x="528622" y="518523"/>
                  </a:lnTo>
                  <a:lnTo>
                    <a:pt x="528807" y="519432"/>
                  </a:lnTo>
                  <a:lnTo>
                    <a:pt x="528909" y="519841"/>
                  </a:lnTo>
                  <a:lnTo>
                    <a:pt x="529101" y="520495"/>
                  </a:lnTo>
                  <a:lnTo>
                    <a:pt x="529324" y="521144"/>
                  </a:lnTo>
                  <a:lnTo>
                    <a:pt x="529562" y="521785"/>
                  </a:lnTo>
                  <a:lnTo>
                    <a:pt x="529796" y="522429"/>
                  </a:lnTo>
                  <a:lnTo>
                    <a:pt x="530019" y="523074"/>
                  </a:lnTo>
                  <a:lnTo>
                    <a:pt x="530174" y="523565"/>
                  </a:lnTo>
                  <a:lnTo>
                    <a:pt x="530472" y="524541"/>
                  </a:lnTo>
                  <a:lnTo>
                    <a:pt x="530755" y="525522"/>
                  </a:lnTo>
                  <a:lnTo>
                    <a:pt x="530865" y="525935"/>
                  </a:lnTo>
                  <a:lnTo>
                    <a:pt x="531076" y="526762"/>
                  </a:lnTo>
                  <a:lnTo>
                    <a:pt x="531186" y="527170"/>
                  </a:lnTo>
                  <a:lnTo>
                    <a:pt x="531303" y="527579"/>
                  </a:lnTo>
                  <a:lnTo>
                    <a:pt x="531541" y="528333"/>
                  </a:lnTo>
                  <a:lnTo>
                    <a:pt x="531669" y="528705"/>
                  </a:lnTo>
                  <a:lnTo>
                    <a:pt x="531805" y="529078"/>
                  </a:lnTo>
                  <a:lnTo>
                    <a:pt x="531953" y="529441"/>
                  </a:lnTo>
                  <a:lnTo>
                    <a:pt x="532130" y="529850"/>
                  </a:lnTo>
                  <a:lnTo>
                    <a:pt x="532270" y="530227"/>
                  </a:lnTo>
                  <a:lnTo>
                    <a:pt x="532666" y="530908"/>
                  </a:lnTo>
                  <a:lnTo>
                    <a:pt x="532783" y="531103"/>
                  </a:lnTo>
                  <a:lnTo>
                    <a:pt x="532908" y="531298"/>
                  </a:lnTo>
                  <a:lnTo>
                    <a:pt x="533150" y="531693"/>
                  </a:lnTo>
                  <a:lnTo>
                    <a:pt x="533263" y="531893"/>
                  </a:lnTo>
                  <a:lnTo>
                    <a:pt x="533392" y="532139"/>
                  </a:lnTo>
                  <a:lnTo>
                    <a:pt x="533618" y="532643"/>
                  </a:lnTo>
                  <a:lnTo>
                    <a:pt x="533735" y="532892"/>
                  </a:lnTo>
                  <a:lnTo>
                    <a:pt x="533856" y="533138"/>
                  </a:lnTo>
                  <a:lnTo>
                    <a:pt x="534139" y="533637"/>
                  </a:lnTo>
                  <a:lnTo>
                    <a:pt x="534238" y="533801"/>
                  </a:lnTo>
                  <a:lnTo>
                    <a:pt x="534332" y="533969"/>
                  </a:lnTo>
                  <a:lnTo>
                    <a:pt x="534751" y="534772"/>
                  </a:lnTo>
                  <a:lnTo>
                    <a:pt x="534876" y="534995"/>
                  </a:lnTo>
                  <a:lnTo>
                    <a:pt x="535000" y="535213"/>
                  </a:lnTo>
                  <a:lnTo>
                    <a:pt x="535276" y="535808"/>
                  </a:lnTo>
                  <a:lnTo>
                    <a:pt x="535389" y="536012"/>
                  </a:lnTo>
                  <a:lnTo>
                    <a:pt x="535514" y="536212"/>
                  </a:lnTo>
                  <a:lnTo>
                    <a:pt x="535782" y="536603"/>
                  </a:lnTo>
                  <a:lnTo>
                    <a:pt x="535922" y="536789"/>
                  </a:lnTo>
                  <a:lnTo>
                    <a:pt x="536058" y="536957"/>
                  </a:lnTo>
                  <a:lnTo>
                    <a:pt x="536488" y="537443"/>
                  </a:lnTo>
                  <a:lnTo>
                    <a:pt x="536628" y="537606"/>
                  </a:lnTo>
                  <a:lnTo>
                    <a:pt x="536760" y="537774"/>
                  </a:lnTo>
                  <a:lnTo>
                    <a:pt x="537013" y="538119"/>
                  </a:lnTo>
                  <a:lnTo>
                    <a:pt x="537145" y="538287"/>
                  </a:lnTo>
                  <a:lnTo>
                    <a:pt x="537281" y="538451"/>
                  </a:lnTo>
                  <a:lnTo>
                    <a:pt x="537470" y="538651"/>
                  </a:lnTo>
                  <a:lnTo>
                    <a:pt x="538090" y="539214"/>
                  </a:lnTo>
                  <a:lnTo>
                    <a:pt x="538286" y="539414"/>
                  </a:lnTo>
                  <a:lnTo>
                    <a:pt x="538426" y="539577"/>
                  </a:lnTo>
                  <a:lnTo>
                    <a:pt x="538683" y="539918"/>
                  </a:lnTo>
                  <a:lnTo>
                    <a:pt x="538819" y="540081"/>
                  </a:lnTo>
                  <a:lnTo>
                    <a:pt x="539208" y="540413"/>
                  </a:lnTo>
                  <a:lnTo>
                    <a:pt x="539597" y="540658"/>
                  </a:lnTo>
                  <a:lnTo>
                    <a:pt x="539725" y="540749"/>
                  </a:lnTo>
                  <a:lnTo>
                    <a:pt x="539982" y="540939"/>
                  </a:lnTo>
                  <a:lnTo>
                    <a:pt x="540254" y="541058"/>
                  </a:lnTo>
                  <a:lnTo>
                    <a:pt x="540428" y="541071"/>
                  </a:lnTo>
                  <a:lnTo>
                    <a:pt x="540688" y="541067"/>
                  </a:lnTo>
                  <a:lnTo>
                    <a:pt x="540877" y="541039"/>
                  </a:lnTo>
                  <a:lnTo>
                    <a:pt x="541160" y="540967"/>
                  </a:lnTo>
                  <a:lnTo>
                    <a:pt x="541708" y="540613"/>
                  </a:lnTo>
                  <a:lnTo>
                    <a:pt x="541938" y="540290"/>
                  </a:lnTo>
                  <a:lnTo>
                    <a:pt x="542059" y="540113"/>
                  </a:lnTo>
                  <a:lnTo>
                    <a:pt x="542229" y="539845"/>
                  </a:lnTo>
                  <a:lnTo>
                    <a:pt x="542486" y="539432"/>
                  </a:lnTo>
                  <a:lnTo>
                    <a:pt x="542671" y="539168"/>
                  </a:lnTo>
                  <a:lnTo>
                    <a:pt x="542981" y="539450"/>
                  </a:lnTo>
                  <a:lnTo>
                    <a:pt x="543113" y="539586"/>
                  </a:lnTo>
                  <a:lnTo>
                    <a:pt x="543230" y="539713"/>
                  </a:lnTo>
                  <a:lnTo>
                    <a:pt x="543370" y="539877"/>
                  </a:lnTo>
                  <a:lnTo>
                    <a:pt x="543963" y="540531"/>
                  </a:lnTo>
                  <a:lnTo>
                    <a:pt x="544250" y="541503"/>
                  </a:lnTo>
                  <a:lnTo>
                    <a:pt x="545398" y="542529"/>
                  </a:lnTo>
                  <a:lnTo>
                    <a:pt x="545836" y="542792"/>
                  </a:lnTo>
                  <a:lnTo>
                    <a:pt x="545945" y="543065"/>
                  </a:lnTo>
                  <a:lnTo>
                    <a:pt x="545998" y="543210"/>
                  </a:lnTo>
                  <a:lnTo>
                    <a:pt x="546036" y="543365"/>
                  </a:lnTo>
                  <a:lnTo>
                    <a:pt x="546051" y="543528"/>
                  </a:lnTo>
                  <a:lnTo>
                    <a:pt x="546077" y="543687"/>
                  </a:lnTo>
                  <a:lnTo>
                    <a:pt x="546138" y="543823"/>
                  </a:lnTo>
                  <a:lnTo>
                    <a:pt x="546334" y="544187"/>
                  </a:lnTo>
                  <a:lnTo>
                    <a:pt x="546750" y="544636"/>
                  </a:lnTo>
                  <a:lnTo>
                    <a:pt x="547090" y="544813"/>
                  </a:lnTo>
                  <a:lnTo>
                    <a:pt x="547071" y="544945"/>
                  </a:lnTo>
                  <a:lnTo>
                    <a:pt x="546950" y="545186"/>
                  </a:lnTo>
                  <a:lnTo>
                    <a:pt x="546123" y="546062"/>
                  </a:lnTo>
                  <a:lnTo>
                    <a:pt x="546145" y="546198"/>
                  </a:lnTo>
                  <a:lnTo>
                    <a:pt x="546255" y="546548"/>
                  </a:lnTo>
                  <a:lnTo>
                    <a:pt x="546410" y="546871"/>
                  </a:lnTo>
                  <a:lnTo>
                    <a:pt x="546474" y="546998"/>
                  </a:lnTo>
                  <a:lnTo>
                    <a:pt x="546689" y="547375"/>
                  </a:lnTo>
                  <a:lnTo>
                    <a:pt x="546829" y="547588"/>
                  </a:lnTo>
                  <a:lnTo>
                    <a:pt x="547082" y="547942"/>
                  </a:lnTo>
                  <a:lnTo>
                    <a:pt x="547161" y="548069"/>
                  </a:lnTo>
                  <a:lnTo>
                    <a:pt x="547301" y="548328"/>
                  </a:lnTo>
                  <a:lnTo>
                    <a:pt x="547524" y="548683"/>
                  </a:lnTo>
                  <a:lnTo>
                    <a:pt x="547683" y="548873"/>
                  </a:lnTo>
                  <a:lnTo>
                    <a:pt x="547886" y="549173"/>
                  </a:lnTo>
                  <a:lnTo>
                    <a:pt x="548098" y="549586"/>
                  </a:lnTo>
                  <a:lnTo>
                    <a:pt x="548385" y="550168"/>
                  </a:lnTo>
                  <a:lnTo>
                    <a:pt x="548385" y="550390"/>
                  </a:lnTo>
                  <a:lnTo>
                    <a:pt x="548415" y="550658"/>
                  </a:lnTo>
                  <a:lnTo>
                    <a:pt x="548457" y="550899"/>
                  </a:lnTo>
                  <a:lnTo>
                    <a:pt x="548445" y="551376"/>
                  </a:lnTo>
                  <a:lnTo>
                    <a:pt x="548423" y="551562"/>
                  </a:lnTo>
                  <a:lnTo>
                    <a:pt x="548377" y="551848"/>
                  </a:lnTo>
                  <a:lnTo>
                    <a:pt x="548344" y="552120"/>
                  </a:lnTo>
                  <a:lnTo>
                    <a:pt x="548313" y="552393"/>
                  </a:lnTo>
                  <a:lnTo>
                    <a:pt x="548306" y="552534"/>
                  </a:lnTo>
                  <a:lnTo>
                    <a:pt x="548309" y="552893"/>
                  </a:lnTo>
                  <a:lnTo>
                    <a:pt x="548321" y="553074"/>
                  </a:lnTo>
                  <a:lnTo>
                    <a:pt x="548347" y="553251"/>
                  </a:lnTo>
                  <a:lnTo>
                    <a:pt x="548464" y="553669"/>
                  </a:lnTo>
                  <a:lnTo>
                    <a:pt x="548608" y="554023"/>
                  </a:lnTo>
                  <a:lnTo>
                    <a:pt x="548653" y="554187"/>
                  </a:lnTo>
                  <a:lnTo>
                    <a:pt x="548714" y="554514"/>
                  </a:lnTo>
                  <a:lnTo>
                    <a:pt x="548751" y="554677"/>
                  </a:lnTo>
                  <a:lnTo>
                    <a:pt x="548804" y="554832"/>
                  </a:lnTo>
                  <a:lnTo>
                    <a:pt x="548880" y="554986"/>
                  </a:lnTo>
                  <a:lnTo>
                    <a:pt x="549050" y="555345"/>
                  </a:lnTo>
                  <a:lnTo>
                    <a:pt x="549121" y="555599"/>
                  </a:lnTo>
                  <a:lnTo>
                    <a:pt x="549201" y="555849"/>
                  </a:lnTo>
                  <a:lnTo>
                    <a:pt x="549310" y="556067"/>
                  </a:lnTo>
                  <a:lnTo>
                    <a:pt x="549594" y="556585"/>
                  </a:lnTo>
                  <a:lnTo>
                    <a:pt x="549692" y="556794"/>
                  </a:lnTo>
                  <a:lnTo>
                    <a:pt x="549801" y="557107"/>
                  </a:lnTo>
                  <a:lnTo>
                    <a:pt x="549930" y="557502"/>
                  </a:lnTo>
                  <a:lnTo>
                    <a:pt x="549986" y="557702"/>
                  </a:lnTo>
                  <a:lnTo>
                    <a:pt x="550111" y="558097"/>
                  </a:lnTo>
                  <a:lnTo>
                    <a:pt x="550270" y="558551"/>
                  </a:lnTo>
                  <a:lnTo>
                    <a:pt x="550330" y="558701"/>
                  </a:lnTo>
                  <a:lnTo>
                    <a:pt x="550394" y="558846"/>
                  </a:lnTo>
                  <a:lnTo>
                    <a:pt x="550481" y="559001"/>
                  </a:lnTo>
                  <a:lnTo>
                    <a:pt x="550579" y="559151"/>
                  </a:lnTo>
                  <a:lnTo>
                    <a:pt x="550783" y="559450"/>
                  </a:lnTo>
                  <a:lnTo>
                    <a:pt x="550987" y="559737"/>
                  </a:lnTo>
                  <a:lnTo>
                    <a:pt x="551289" y="560145"/>
                  </a:lnTo>
                  <a:lnTo>
                    <a:pt x="551380" y="560291"/>
                  </a:lnTo>
                  <a:lnTo>
                    <a:pt x="551452" y="560431"/>
                  </a:lnTo>
                  <a:lnTo>
                    <a:pt x="551576" y="560731"/>
                  </a:lnTo>
                  <a:lnTo>
                    <a:pt x="551640" y="560877"/>
                  </a:lnTo>
                  <a:lnTo>
                    <a:pt x="552177" y="561462"/>
                  </a:lnTo>
                  <a:lnTo>
                    <a:pt x="552309" y="561553"/>
                  </a:lnTo>
                  <a:lnTo>
                    <a:pt x="552610" y="561848"/>
                  </a:lnTo>
                  <a:lnTo>
                    <a:pt x="553072" y="562280"/>
                  </a:lnTo>
                  <a:lnTo>
                    <a:pt x="553608" y="562761"/>
                  </a:lnTo>
                  <a:lnTo>
                    <a:pt x="553956" y="563052"/>
                  </a:lnTo>
                  <a:lnTo>
                    <a:pt x="554137" y="563193"/>
                  </a:lnTo>
                  <a:lnTo>
                    <a:pt x="554522" y="563470"/>
                  </a:lnTo>
                  <a:lnTo>
                    <a:pt x="554922" y="563729"/>
                  </a:lnTo>
                  <a:lnTo>
                    <a:pt x="555126" y="563851"/>
                  </a:lnTo>
                  <a:lnTo>
                    <a:pt x="555364" y="563988"/>
                  </a:lnTo>
                  <a:lnTo>
                    <a:pt x="555610" y="564119"/>
                  </a:lnTo>
                  <a:lnTo>
                    <a:pt x="555855" y="564242"/>
                  </a:lnTo>
                  <a:lnTo>
                    <a:pt x="556104" y="564360"/>
                  </a:lnTo>
                  <a:lnTo>
                    <a:pt x="556358" y="564478"/>
                  </a:lnTo>
                  <a:lnTo>
                    <a:pt x="556781" y="564669"/>
                  </a:lnTo>
                  <a:lnTo>
                    <a:pt x="557211" y="564850"/>
                  </a:lnTo>
                  <a:lnTo>
                    <a:pt x="557680" y="565041"/>
                  </a:lnTo>
                  <a:lnTo>
                    <a:pt x="557933" y="565150"/>
                  </a:lnTo>
                  <a:lnTo>
                    <a:pt x="558186" y="565250"/>
                  </a:lnTo>
                  <a:lnTo>
                    <a:pt x="558442" y="565336"/>
                  </a:lnTo>
                  <a:lnTo>
                    <a:pt x="558703" y="565400"/>
                  </a:lnTo>
                  <a:lnTo>
                    <a:pt x="558952" y="565427"/>
                  </a:lnTo>
                  <a:lnTo>
                    <a:pt x="559209" y="565427"/>
                  </a:lnTo>
                  <a:lnTo>
                    <a:pt x="559726" y="565409"/>
                  </a:lnTo>
                  <a:lnTo>
                    <a:pt x="559979" y="565418"/>
                  </a:lnTo>
                  <a:lnTo>
                    <a:pt x="560198" y="565450"/>
                  </a:lnTo>
                  <a:lnTo>
                    <a:pt x="560625" y="565541"/>
                  </a:lnTo>
                  <a:lnTo>
                    <a:pt x="560844" y="565577"/>
                  </a:lnTo>
                  <a:lnTo>
                    <a:pt x="561060" y="565600"/>
                  </a:lnTo>
                  <a:lnTo>
                    <a:pt x="561301" y="565600"/>
                  </a:lnTo>
                  <a:lnTo>
                    <a:pt x="561543" y="565582"/>
                  </a:lnTo>
                  <a:lnTo>
                    <a:pt x="561785" y="565554"/>
                  </a:lnTo>
                  <a:lnTo>
                    <a:pt x="562026" y="565514"/>
                  </a:lnTo>
                  <a:lnTo>
                    <a:pt x="562261" y="565459"/>
                  </a:lnTo>
                  <a:lnTo>
                    <a:pt x="562551" y="565368"/>
                  </a:lnTo>
                  <a:lnTo>
                    <a:pt x="562835" y="565250"/>
                  </a:lnTo>
                  <a:lnTo>
                    <a:pt x="563118" y="565118"/>
                  </a:lnTo>
                  <a:lnTo>
                    <a:pt x="563669" y="564837"/>
                  </a:lnTo>
                  <a:lnTo>
                    <a:pt x="563832" y="564751"/>
                  </a:lnTo>
                  <a:lnTo>
                    <a:pt x="564149" y="564564"/>
                  </a:lnTo>
                  <a:lnTo>
                    <a:pt x="564311" y="564478"/>
                  </a:lnTo>
                  <a:lnTo>
                    <a:pt x="564478" y="564410"/>
                  </a:lnTo>
                  <a:lnTo>
                    <a:pt x="564685" y="564342"/>
                  </a:lnTo>
                  <a:lnTo>
                    <a:pt x="564908" y="564278"/>
                  </a:lnTo>
                  <a:lnTo>
                    <a:pt x="565131" y="564233"/>
                  </a:lnTo>
                  <a:lnTo>
                    <a:pt x="565339" y="564224"/>
                  </a:lnTo>
                  <a:lnTo>
                    <a:pt x="565954" y="564632"/>
                  </a:lnTo>
                  <a:lnTo>
                    <a:pt x="566086" y="564628"/>
                  </a:lnTo>
                  <a:lnTo>
                    <a:pt x="566230" y="564560"/>
                  </a:lnTo>
                  <a:lnTo>
                    <a:pt x="566381" y="564473"/>
                  </a:lnTo>
                  <a:lnTo>
                    <a:pt x="566532" y="564396"/>
                  </a:lnTo>
                  <a:lnTo>
                    <a:pt x="566679" y="564364"/>
                  </a:lnTo>
                  <a:lnTo>
                    <a:pt x="566921" y="564405"/>
                  </a:lnTo>
                  <a:lnTo>
                    <a:pt x="567201" y="564496"/>
                  </a:lnTo>
                  <a:lnTo>
                    <a:pt x="567676" y="564664"/>
                  </a:lnTo>
                  <a:lnTo>
                    <a:pt x="567816" y="564651"/>
                  </a:lnTo>
                  <a:lnTo>
                    <a:pt x="567963" y="564605"/>
                  </a:lnTo>
                  <a:lnTo>
                    <a:pt x="568254" y="564483"/>
                  </a:lnTo>
                  <a:lnTo>
                    <a:pt x="568398" y="564433"/>
                  </a:lnTo>
                  <a:lnTo>
                    <a:pt x="568658" y="564378"/>
                  </a:lnTo>
                  <a:lnTo>
                    <a:pt x="569380" y="564097"/>
                  </a:lnTo>
                  <a:lnTo>
                    <a:pt x="569606" y="563969"/>
                  </a:lnTo>
                  <a:lnTo>
                    <a:pt x="569780" y="563906"/>
                  </a:lnTo>
                  <a:lnTo>
                    <a:pt x="569961" y="563851"/>
                  </a:lnTo>
                  <a:lnTo>
                    <a:pt x="570146" y="563801"/>
                  </a:lnTo>
                  <a:lnTo>
                    <a:pt x="570324" y="563742"/>
                  </a:lnTo>
                  <a:lnTo>
                    <a:pt x="571019" y="563270"/>
                  </a:lnTo>
                  <a:lnTo>
                    <a:pt x="571147" y="563206"/>
                  </a:lnTo>
                  <a:lnTo>
                    <a:pt x="571423" y="563097"/>
                  </a:lnTo>
                  <a:lnTo>
                    <a:pt x="571702" y="563002"/>
                  </a:lnTo>
                  <a:lnTo>
                    <a:pt x="571869" y="562934"/>
                  </a:lnTo>
                  <a:lnTo>
                    <a:pt x="572205" y="562788"/>
                  </a:lnTo>
                  <a:lnTo>
                    <a:pt x="572375" y="562734"/>
                  </a:lnTo>
                  <a:lnTo>
                    <a:pt x="572548" y="562693"/>
                  </a:lnTo>
                  <a:lnTo>
                    <a:pt x="572688" y="562680"/>
                  </a:lnTo>
                  <a:lnTo>
                    <a:pt x="572835" y="562680"/>
                  </a:lnTo>
                  <a:lnTo>
                    <a:pt x="572979" y="562684"/>
                  </a:lnTo>
                  <a:lnTo>
                    <a:pt x="573266" y="562707"/>
                  </a:lnTo>
                  <a:lnTo>
                    <a:pt x="573591" y="562725"/>
                  </a:lnTo>
                  <a:lnTo>
                    <a:pt x="573753" y="562739"/>
                  </a:lnTo>
                  <a:lnTo>
                    <a:pt x="573912" y="562761"/>
                  </a:lnTo>
                  <a:lnTo>
                    <a:pt x="574067" y="562798"/>
                  </a:lnTo>
                  <a:lnTo>
                    <a:pt x="574323" y="562920"/>
                  </a:lnTo>
                  <a:lnTo>
                    <a:pt x="574573" y="563066"/>
                  </a:lnTo>
                  <a:lnTo>
                    <a:pt x="574701" y="563129"/>
                  </a:lnTo>
                  <a:lnTo>
                    <a:pt x="574841" y="563188"/>
                  </a:lnTo>
                  <a:lnTo>
                    <a:pt x="574984" y="563238"/>
                  </a:lnTo>
                  <a:lnTo>
                    <a:pt x="575132" y="563284"/>
                  </a:lnTo>
                  <a:lnTo>
                    <a:pt x="575419" y="563383"/>
                  </a:lnTo>
                  <a:lnTo>
                    <a:pt x="575853" y="563547"/>
                  </a:lnTo>
                  <a:lnTo>
                    <a:pt x="575996" y="563606"/>
                  </a:lnTo>
                  <a:lnTo>
                    <a:pt x="576669" y="564092"/>
                  </a:lnTo>
                  <a:lnTo>
                    <a:pt x="577156" y="564551"/>
                  </a:lnTo>
                  <a:lnTo>
                    <a:pt x="577424" y="564587"/>
                  </a:lnTo>
                  <a:lnTo>
                    <a:pt x="577798" y="564800"/>
                  </a:lnTo>
                  <a:lnTo>
                    <a:pt x="577836" y="564932"/>
                  </a:lnTo>
                  <a:lnTo>
                    <a:pt x="577907" y="565191"/>
                  </a:lnTo>
                  <a:lnTo>
                    <a:pt x="577964" y="565345"/>
                  </a:lnTo>
                  <a:lnTo>
                    <a:pt x="578013" y="565500"/>
                  </a:lnTo>
                  <a:lnTo>
                    <a:pt x="578119" y="565809"/>
                  </a:lnTo>
                  <a:lnTo>
                    <a:pt x="578176" y="565959"/>
                  </a:lnTo>
                  <a:lnTo>
                    <a:pt x="578240" y="566118"/>
                  </a:lnTo>
                  <a:lnTo>
                    <a:pt x="578455" y="566576"/>
                  </a:lnTo>
                  <a:lnTo>
                    <a:pt x="578523" y="566731"/>
                  </a:lnTo>
                  <a:lnTo>
                    <a:pt x="578753" y="567298"/>
                  </a:lnTo>
                  <a:lnTo>
                    <a:pt x="578954" y="567621"/>
                  </a:lnTo>
                  <a:lnTo>
                    <a:pt x="579180" y="567911"/>
                  </a:lnTo>
                  <a:lnTo>
                    <a:pt x="579422" y="568148"/>
                  </a:lnTo>
                  <a:lnTo>
                    <a:pt x="579660" y="568438"/>
                  </a:lnTo>
                  <a:lnTo>
                    <a:pt x="579815" y="568652"/>
                  </a:lnTo>
                  <a:lnTo>
                    <a:pt x="580083" y="569033"/>
                  </a:lnTo>
                  <a:lnTo>
                    <a:pt x="580268" y="569310"/>
                  </a:lnTo>
                  <a:lnTo>
                    <a:pt x="580415" y="569542"/>
                  </a:lnTo>
                  <a:lnTo>
                    <a:pt x="580521" y="569724"/>
                  </a:lnTo>
                  <a:lnTo>
                    <a:pt x="580631" y="569901"/>
                  </a:lnTo>
                  <a:lnTo>
                    <a:pt x="580831" y="570146"/>
                  </a:lnTo>
                  <a:lnTo>
                    <a:pt x="581140" y="570509"/>
                  </a:lnTo>
                  <a:lnTo>
                    <a:pt x="581318" y="570755"/>
                  </a:lnTo>
                  <a:lnTo>
                    <a:pt x="581571" y="571118"/>
                  </a:lnTo>
                  <a:lnTo>
                    <a:pt x="581926" y="571568"/>
                  </a:lnTo>
                  <a:lnTo>
                    <a:pt x="582160" y="571799"/>
                  </a:lnTo>
                  <a:lnTo>
                    <a:pt x="582496" y="572167"/>
                  </a:lnTo>
                  <a:lnTo>
                    <a:pt x="582689" y="572426"/>
                  </a:lnTo>
                  <a:lnTo>
                    <a:pt x="583025" y="572980"/>
                  </a:lnTo>
                  <a:lnTo>
                    <a:pt x="583202" y="573253"/>
                  </a:lnTo>
                  <a:lnTo>
                    <a:pt x="583406" y="573493"/>
                  </a:lnTo>
                  <a:lnTo>
                    <a:pt x="583614" y="573688"/>
                  </a:lnTo>
                  <a:lnTo>
                    <a:pt x="583837" y="573870"/>
                  </a:lnTo>
                  <a:lnTo>
                    <a:pt x="584075" y="574043"/>
                  </a:lnTo>
                  <a:lnTo>
                    <a:pt x="584313" y="574202"/>
                  </a:lnTo>
                  <a:lnTo>
                    <a:pt x="584558" y="574356"/>
                  </a:lnTo>
                  <a:lnTo>
                    <a:pt x="584755" y="574474"/>
                  </a:lnTo>
                  <a:lnTo>
                    <a:pt x="585163" y="574688"/>
                  </a:lnTo>
                  <a:lnTo>
                    <a:pt x="585574" y="574887"/>
                  </a:lnTo>
                  <a:lnTo>
                    <a:pt x="586247" y="575192"/>
                  </a:lnTo>
                  <a:lnTo>
                    <a:pt x="586409" y="575278"/>
                  </a:lnTo>
                  <a:lnTo>
                    <a:pt x="586673" y="575442"/>
                  </a:lnTo>
                  <a:lnTo>
                    <a:pt x="586930" y="575632"/>
                  </a:lnTo>
                  <a:lnTo>
                    <a:pt x="587179" y="575828"/>
                  </a:lnTo>
                  <a:lnTo>
                    <a:pt x="587436" y="576018"/>
                  </a:lnTo>
                  <a:lnTo>
                    <a:pt x="587700" y="576186"/>
                  </a:lnTo>
                  <a:lnTo>
                    <a:pt x="587897" y="576300"/>
                  </a:lnTo>
                  <a:lnTo>
                    <a:pt x="588097" y="576409"/>
                  </a:lnTo>
                  <a:lnTo>
                    <a:pt x="588301" y="576509"/>
                  </a:lnTo>
                  <a:lnTo>
                    <a:pt x="588505" y="576600"/>
                  </a:lnTo>
                  <a:lnTo>
                    <a:pt x="588716" y="576672"/>
                  </a:lnTo>
                  <a:lnTo>
                    <a:pt x="588924" y="576727"/>
                  </a:lnTo>
                  <a:lnTo>
                    <a:pt x="589139" y="576763"/>
                  </a:lnTo>
                  <a:lnTo>
                    <a:pt x="589355" y="576795"/>
                  </a:lnTo>
                  <a:lnTo>
                    <a:pt x="589785" y="576831"/>
                  </a:lnTo>
                  <a:lnTo>
                    <a:pt x="589967" y="576836"/>
                  </a:lnTo>
                  <a:lnTo>
                    <a:pt x="590322" y="576827"/>
                  </a:lnTo>
                  <a:lnTo>
                    <a:pt x="590499" y="576827"/>
                  </a:lnTo>
                  <a:lnTo>
                    <a:pt x="590673" y="576845"/>
                  </a:lnTo>
                  <a:lnTo>
                    <a:pt x="590899" y="576890"/>
                  </a:lnTo>
                  <a:lnTo>
                    <a:pt x="591228" y="576995"/>
                  </a:lnTo>
                  <a:lnTo>
                    <a:pt x="591364" y="577058"/>
                  </a:lnTo>
                  <a:lnTo>
                    <a:pt x="591496" y="577131"/>
                  </a:lnTo>
                  <a:lnTo>
                    <a:pt x="591877" y="577381"/>
                  </a:lnTo>
                  <a:lnTo>
                    <a:pt x="592429" y="577762"/>
                  </a:lnTo>
                  <a:lnTo>
                    <a:pt x="592554" y="577931"/>
                  </a:lnTo>
                  <a:lnTo>
                    <a:pt x="592659" y="578130"/>
                  </a:lnTo>
                  <a:lnTo>
                    <a:pt x="592742" y="578344"/>
                  </a:lnTo>
                  <a:lnTo>
                    <a:pt x="592788" y="578557"/>
                  </a:lnTo>
                  <a:lnTo>
                    <a:pt x="592788" y="578753"/>
                  </a:lnTo>
                  <a:lnTo>
                    <a:pt x="592754" y="578889"/>
                  </a:lnTo>
                  <a:lnTo>
                    <a:pt x="592697" y="579030"/>
                  </a:lnTo>
                  <a:lnTo>
                    <a:pt x="592625" y="579161"/>
                  </a:lnTo>
                  <a:lnTo>
                    <a:pt x="592229" y="579606"/>
                  </a:lnTo>
                  <a:lnTo>
                    <a:pt x="592100" y="579697"/>
                  </a:lnTo>
                  <a:lnTo>
                    <a:pt x="591836" y="579861"/>
                  </a:lnTo>
                  <a:lnTo>
                    <a:pt x="591689" y="579943"/>
                  </a:lnTo>
                  <a:lnTo>
                    <a:pt x="591228" y="580142"/>
                  </a:lnTo>
                  <a:lnTo>
                    <a:pt x="590967" y="580310"/>
                  </a:lnTo>
                  <a:lnTo>
                    <a:pt x="590635" y="580596"/>
                  </a:lnTo>
                  <a:lnTo>
                    <a:pt x="590280" y="580819"/>
                  </a:lnTo>
                  <a:lnTo>
                    <a:pt x="590087" y="580874"/>
                  </a:lnTo>
                  <a:lnTo>
                    <a:pt x="589876" y="580883"/>
                  </a:lnTo>
                  <a:lnTo>
                    <a:pt x="589430" y="580855"/>
                  </a:lnTo>
                  <a:lnTo>
                    <a:pt x="589207" y="580851"/>
                  </a:lnTo>
                  <a:lnTo>
                    <a:pt x="588928" y="580869"/>
                  </a:lnTo>
                  <a:lnTo>
                    <a:pt x="588788" y="580883"/>
                  </a:lnTo>
                  <a:lnTo>
                    <a:pt x="588648" y="580887"/>
                  </a:lnTo>
                  <a:lnTo>
                    <a:pt x="588509" y="580883"/>
                  </a:lnTo>
                  <a:lnTo>
                    <a:pt x="588358" y="580865"/>
                  </a:lnTo>
                  <a:lnTo>
                    <a:pt x="588210" y="580837"/>
                  </a:lnTo>
                  <a:lnTo>
                    <a:pt x="587916" y="580765"/>
                  </a:lnTo>
                  <a:lnTo>
                    <a:pt x="587765" y="580733"/>
                  </a:lnTo>
                  <a:lnTo>
                    <a:pt x="587357" y="580665"/>
                  </a:lnTo>
                  <a:lnTo>
                    <a:pt x="586945" y="580610"/>
                  </a:lnTo>
                  <a:lnTo>
                    <a:pt x="586443" y="580519"/>
                  </a:lnTo>
                  <a:lnTo>
                    <a:pt x="586145" y="580456"/>
                  </a:lnTo>
                  <a:lnTo>
                    <a:pt x="585857" y="580383"/>
                  </a:lnTo>
                  <a:lnTo>
                    <a:pt x="585442" y="580260"/>
                  </a:lnTo>
                  <a:lnTo>
                    <a:pt x="585219" y="580201"/>
                  </a:lnTo>
                  <a:lnTo>
                    <a:pt x="585049" y="580165"/>
                  </a:lnTo>
                  <a:lnTo>
                    <a:pt x="584883" y="580124"/>
                  </a:lnTo>
                  <a:lnTo>
                    <a:pt x="584755" y="580079"/>
                  </a:lnTo>
                  <a:lnTo>
                    <a:pt x="584498" y="579965"/>
                  </a:lnTo>
                  <a:lnTo>
                    <a:pt x="584366" y="579915"/>
                  </a:lnTo>
                  <a:lnTo>
                    <a:pt x="584233" y="579879"/>
                  </a:lnTo>
                  <a:lnTo>
                    <a:pt x="584026" y="579843"/>
                  </a:lnTo>
                  <a:lnTo>
                    <a:pt x="583814" y="579833"/>
                  </a:lnTo>
                  <a:lnTo>
                    <a:pt x="583595" y="579833"/>
                  </a:lnTo>
                  <a:lnTo>
                    <a:pt x="582844" y="579879"/>
                  </a:lnTo>
                  <a:lnTo>
                    <a:pt x="582526" y="579915"/>
                  </a:lnTo>
                  <a:lnTo>
                    <a:pt x="582372" y="579938"/>
                  </a:lnTo>
                  <a:lnTo>
                    <a:pt x="582190" y="579979"/>
                  </a:lnTo>
                  <a:lnTo>
                    <a:pt x="581835" y="580079"/>
                  </a:lnTo>
                  <a:lnTo>
                    <a:pt x="581658" y="580124"/>
                  </a:lnTo>
                  <a:lnTo>
                    <a:pt x="581359" y="580174"/>
                  </a:lnTo>
                  <a:lnTo>
                    <a:pt x="580993" y="580188"/>
                  </a:lnTo>
                  <a:lnTo>
                    <a:pt x="580423" y="580238"/>
                  </a:lnTo>
                  <a:lnTo>
                    <a:pt x="580124" y="580279"/>
                  </a:lnTo>
                  <a:lnTo>
                    <a:pt x="579917" y="580319"/>
                  </a:lnTo>
                  <a:lnTo>
                    <a:pt x="579713" y="580374"/>
                  </a:lnTo>
                  <a:lnTo>
                    <a:pt x="579301" y="580492"/>
                  </a:lnTo>
                  <a:lnTo>
                    <a:pt x="579097" y="580542"/>
                  </a:lnTo>
                  <a:lnTo>
                    <a:pt x="578927" y="580578"/>
                  </a:lnTo>
                  <a:lnTo>
                    <a:pt x="578587" y="580633"/>
                  </a:lnTo>
                  <a:lnTo>
                    <a:pt x="578417" y="580669"/>
                  </a:lnTo>
                  <a:lnTo>
                    <a:pt x="578251" y="580715"/>
                  </a:lnTo>
                  <a:lnTo>
                    <a:pt x="578085" y="580769"/>
                  </a:lnTo>
                  <a:lnTo>
                    <a:pt x="577919" y="580833"/>
                  </a:lnTo>
                  <a:lnTo>
                    <a:pt x="577753" y="580901"/>
                  </a:lnTo>
                  <a:lnTo>
                    <a:pt x="577598" y="580983"/>
                  </a:lnTo>
                  <a:lnTo>
                    <a:pt x="576978" y="581632"/>
                  </a:lnTo>
                  <a:lnTo>
                    <a:pt x="576827" y="581727"/>
                  </a:lnTo>
                  <a:lnTo>
                    <a:pt x="576661" y="581800"/>
                  </a:lnTo>
                  <a:lnTo>
                    <a:pt x="576306" y="581923"/>
                  </a:lnTo>
                  <a:lnTo>
                    <a:pt x="576136" y="581991"/>
                  </a:lnTo>
                  <a:lnTo>
                    <a:pt x="575921" y="582100"/>
                  </a:lnTo>
                  <a:lnTo>
                    <a:pt x="575713" y="582213"/>
                  </a:lnTo>
                  <a:lnTo>
                    <a:pt x="575505" y="582332"/>
                  </a:lnTo>
                  <a:lnTo>
                    <a:pt x="575302" y="582454"/>
                  </a:lnTo>
                  <a:lnTo>
                    <a:pt x="574788" y="582727"/>
                  </a:lnTo>
                  <a:lnTo>
                    <a:pt x="574641" y="582836"/>
                  </a:lnTo>
                  <a:lnTo>
                    <a:pt x="574497" y="582963"/>
                  </a:lnTo>
                  <a:lnTo>
                    <a:pt x="574357" y="583076"/>
                  </a:lnTo>
                  <a:lnTo>
                    <a:pt x="573878" y="583272"/>
                  </a:lnTo>
                  <a:lnTo>
                    <a:pt x="573549" y="583185"/>
                  </a:lnTo>
                  <a:lnTo>
                    <a:pt x="573085" y="583131"/>
                  </a:lnTo>
                  <a:lnTo>
                    <a:pt x="572586" y="583058"/>
                  </a:lnTo>
                  <a:lnTo>
                    <a:pt x="572258" y="582904"/>
                  </a:lnTo>
                  <a:lnTo>
                    <a:pt x="572069" y="582899"/>
                  </a:lnTo>
                  <a:lnTo>
                    <a:pt x="571778" y="582940"/>
                  </a:lnTo>
                  <a:lnTo>
                    <a:pt x="571177" y="582986"/>
                  </a:lnTo>
                  <a:lnTo>
                    <a:pt x="570664" y="583013"/>
                  </a:lnTo>
                  <a:lnTo>
                    <a:pt x="570399" y="583076"/>
                  </a:lnTo>
                  <a:lnTo>
                    <a:pt x="570067" y="583131"/>
                  </a:lnTo>
                  <a:lnTo>
                    <a:pt x="569901" y="583167"/>
                  </a:lnTo>
                  <a:lnTo>
                    <a:pt x="569497" y="583285"/>
                  </a:lnTo>
                  <a:lnTo>
                    <a:pt x="568915" y="583494"/>
                  </a:lnTo>
                  <a:lnTo>
                    <a:pt x="568666" y="583581"/>
                  </a:lnTo>
                  <a:lnTo>
                    <a:pt x="568477" y="583608"/>
                  </a:lnTo>
                  <a:lnTo>
                    <a:pt x="568349" y="583599"/>
                  </a:lnTo>
                  <a:lnTo>
                    <a:pt x="568084" y="583612"/>
                  </a:lnTo>
                  <a:lnTo>
                    <a:pt x="567639" y="583735"/>
                  </a:lnTo>
                  <a:lnTo>
                    <a:pt x="567329" y="583912"/>
                  </a:lnTo>
                  <a:lnTo>
                    <a:pt x="567031" y="584089"/>
                  </a:lnTo>
                  <a:lnTo>
                    <a:pt x="566887" y="584130"/>
                  </a:lnTo>
                  <a:lnTo>
                    <a:pt x="566653" y="584235"/>
                  </a:lnTo>
                  <a:lnTo>
                    <a:pt x="566475" y="584389"/>
                  </a:lnTo>
                  <a:lnTo>
                    <a:pt x="566286" y="584525"/>
                  </a:lnTo>
                  <a:lnTo>
                    <a:pt x="566139" y="584616"/>
                  </a:lnTo>
                  <a:lnTo>
                    <a:pt x="565818" y="584766"/>
                  </a:lnTo>
                  <a:lnTo>
                    <a:pt x="565486" y="584898"/>
                  </a:lnTo>
                  <a:lnTo>
                    <a:pt x="565327" y="584952"/>
                  </a:lnTo>
                  <a:lnTo>
                    <a:pt x="565002" y="585047"/>
                  </a:lnTo>
                  <a:lnTo>
                    <a:pt x="564840" y="585102"/>
                  </a:lnTo>
                  <a:lnTo>
                    <a:pt x="564685" y="585170"/>
                  </a:lnTo>
                  <a:lnTo>
                    <a:pt x="564515" y="585270"/>
                  </a:lnTo>
                  <a:lnTo>
                    <a:pt x="564353" y="585384"/>
                  </a:lnTo>
                  <a:lnTo>
                    <a:pt x="564194" y="585506"/>
                  </a:lnTo>
                  <a:lnTo>
                    <a:pt x="563885" y="585765"/>
                  </a:lnTo>
                  <a:lnTo>
                    <a:pt x="563609" y="585983"/>
                  </a:lnTo>
                  <a:lnTo>
                    <a:pt x="563473" y="586097"/>
                  </a:lnTo>
                  <a:lnTo>
                    <a:pt x="563205" y="586328"/>
                  </a:lnTo>
                  <a:lnTo>
                    <a:pt x="562755" y="586733"/>
                  </a:lnTo>
                  <a:lnTo>
                    <a:pt x="562555" y="586828"/>
                  </a:lnTo>
                  <a:lnTo>
                    <a:pt x="562332" y="586887"/>
                  </a:lnTo>
                  <a:lnTo>
                    <a:pt x="561860" y="586969"/>
                  </a:lnTo>
                  <a:lnTo>
                    <a:pt x="561637" y="587037"/>
                  </a:lnTo>
                  <a:lnTo>
                    <a:pt x="561460" y="587110"/>
                  </a:lnTo>
                  <a:lnTo>
                    <a:pt x="561286" y="587196"/>
                  </a:lnTo>
                  <a:lnTo>
                    <a:pt x="560946" y="587382"/>
                  </a:lnTo>
                  <a:lnTo>
                    <a:pt x="560380" y="587664"/>
                  </a:lnTo>
                  <a:lnTo>
                    <a:pt x="560180" y="587759"/>
                  </a:lnTo>
                  <a:lnTo>
                    <a:pt x="559983" y="587850"/>
                  </a:lnTo>
                  <a:lnTo>
                    <a:pt x="559779" y="587932"/>
                  </a:lnTo>
                  <a:lnTo>
                    <a:pt x="559560" y="588004"/>
                  </a:lnTo>
                  <a:lnTo>
                    <a:pt x="559115" y="588127"/>
                  </a:lnTo>
                  <a:lnTo>
                    <a:pt x="558888" y="588181"/>
                  </a:lnTo>
                  <a:lnTo>
                    <a:pt x="558541" y="588259"/>
                  </a:lnTo>
                  <a:lnTo>
                    <a:pt x="557944" y="588354"/>
                  </a:lnTo>
                  <a:lnTo>
                    <a:pt x="557717" y="588381"/>
                  </a:lnTo>
                  <a:lnTo>
                    <a:pt x="557498" y="588427"/>
                  </a:lnTo>
                  <a:lnTo>
                    <a:pt x="557306" y="588495"/>
                  </a:lnTo>
                  <a:lnTo>
                    <a:pt x="557022" y="588599"/>
                  </a:lnTo>
                  <a:lnTo>
                    <a:pt x="556890" y="588622"/>
                  </a:lnTo>
                  <a:lnTo>
                    <a:pt x="556750" y="588636"/>
                  </a:lnTo>
                  <a:lnTo>
                    <a:pt x="556614" y="588640"/>
                  </a:lnTo>
                  <a:lnTo>
                    <a:pt x="556478" y="588654"/>
                  </a:lnTo>
                  <a:lnTo>
                    <a:pt x="556343" y="588676"/>
                  </a:lnTo>
                  <a:lnTo>
                    <a:pt x="556203" y="588713"/>
                  </a:lnTo>
                  <a:lnTo>
                    <a:pt x="556063" y="588758"/>
                  </a:lnTo>
                  <a:lnTo>
                    <a:pt x="555927" y="588813"/>
                  </a:lnTo>
                  <a:lnTo>
                    <a:pt x="555659" y="588931"/>
                  </a:lnTo>
                  <a:lnTo>
                    <a:pt x="555519" y="589003"/>
                  </a:lnTo>
                  <a:lnTo>
                    <a:pt x="555115" y="589253"/>
                  </a:lnTo>
                  <a:lnTo>
                    <a:pt x="554975" y="589335"/>
                  </a:lnTo>
                  <a:lnTo>
                    <a:pt x="554836" y="589408"/>
                  </a:lnTo>
                  <a:lnTo>
                    <a:pt x="554405" y="589608"/>
                  </a:lnTo>
                  <a:lnTo>
                    <a:pt x="554137" y="589744"/>
                  </a:lnTo>
                  <a:lnTo>
                    <a:pt x="553763" y="589957"/>
                  </a:lnTo>
                  <a:lnTo>
                    <a:pt x="553453" y="590107"/>
                  </a:lnTo>
                  <a:lnTo>
                    <a:pt x="552679" y="590761"/>
                  </a:lnTo>
                  <a:lnTo>
                    <a:pt x="552536" y="590816"/>
                  </a:lnTo>
                  <a:lnTo>
                    <a:pt x="552249" y="590911"/>
                  </a:lnTo>
                  <a:lnTo>
                    <a:pt x="552026" y="591043"/>
                  </a:lnTo>
                  <a:lnTo>
                    <a:pt x="551671" y="591352"/>
                  </a:lnTo>
                  <a:lnTo>
                    <a:pt x="551542" y="591420"/>
                  </a:lnTo>
                  <a:lnTo>
                    <a:pt x="551123" y="591556"/>
                  </a:lnTo>
                  <a:lnTo>
                    <a:pt x="550889" y="591656"/>
                  </a:lnTo>
                  <a:lnTo>
                    <a:pt x="550696" y="591756"/>
                  </a:lnTo>
                  <a:lnTo>
                    <a:pt x="550270" y="592047"/>
                  </a:lnTo>
                  <a:lnTo>
                    <a:pt x="549824" y="592392"/>
                  </a:lnTo>
                  <a:lnTo>
                    <a:pt x="549273" y="592850"/>
                  </a:lnTo>
                  <a:lnTo>
                    <a:pt x="548951" y="593123"/>
                  </a:lnTo>
                  <a:lnTo>
                    <a:pt x="548661" y="593287"/>
                  </a:lnTo>
                  <a:lnTo>
                    <a:pt x="548344" y="593536"/>
                  </a:lnTo>
                  <a:lnTo>
                    <a:pt x="547758" y="594222"/>
                  </a:lnTo>
                  <a:lnTo>
                    <a:pt x="547256" y="594581"/>
                  </a:lnTo>
                  <a:lnTo>
                    <a:pt x="546655" y="594867"/>
                  </a:lnTo>
                  <a:lnTo>
                    <a:pt x="546334" y="595389"/>
                  </a:lnTo>
                  <a:lnTo>
                    <a:pt x="546055" y="595644"/>
                  </a:lnTo>
                  <a:lnTo>
                    <a:pt x="545938" y="595776"/>
                  </a:lnTo>
                  <a:lnTo>
                    <a:pt x="545707" y="596048"/>
                  </a:lnTo>
                  <a:lnTo>
                    <a:pt x="545586" y="596175"/>
                  </a:lnTo>
                  <a:lnTo>
                    <a:pt x="545454" y="596289"/>
                  </a:lnTo>
                  <a:lnTo>
                    <a:pt x="545326" y="596361"/>
                  </a:lnTo>
                  <a:lnTo>
                    <a:pt x="545190" y="596425"/>
                  </a:lnTo>
                  <a:lnTo>
                    <a:pt x="545050" y="596484"/>
                  </a:lnTo>
                  <a:lnTo>
                    <a:pt x="544907" y="596539"/>
                  </a:lnTo>
                  <a:lnTo>
                    <a:pt x="544650" y="596661"/>
                  </a:lnTo>
                  <a:lnTo>
                    <a:pt x="544091" y="596961"/>
                  </a:lnTo>
                  <a:lnTo>
                    <a:pt x="543676" y="597229"/>
                  </a:lnTo>
                  <a:lnTo>
                    <a:pt x="543400" y="597615"/>
                  </a:lnTo>
                  <a:lnTo>
                    <a:pt x="543252" y="597747"/>
                  </a:lnTo>
                  <a:lnTo>
                    <a:pt x="543094" y="597865"/>
                  </a:lnTo>
                  <a:lnTo>
                    <a:pt x="542769" y="598097"/>
                  </a:lnTo>
                  <a:lnTo>
                    <a:pt x="542516" y="598328"/>
                  </a:lnTo>
                  <a:lnTo>
                    <a:pt x="542320" y="598546"/>
                  </a:lnTo>
                  <a:lnTo>
                    <a:pt x="542138" y="598778"/>
                  </a:lnTo>
                  <a:lnTo>
                    <a:pt x="542044" y="598914"/>
                  </a:lnTo>
                  <a:lnTo>
                    <a:pt x="541836" y="599168"/>
                  </a:lnTo>
                  <a:lnTo>
                    <a:pt x="541058" y="599123"/>
                  </a:lnTo>
                  <a:lnTo>
                    <a:pt x="540907" y="599123"/>
                  </a:lnTo>
                  <a:lnTo>
                    <a:pt x="540741" y="599164"/>
                  </a:lnTo>
                  <a:lnTo>
                    <a:pt x="540578" y="599209"/>
                  </a:lnTo>
                  <a:lnTo>
                    <a:pt x="540261" y="599096"/>
                  </a:lnTo>
                  <a:lnTo>
                    <a:pt x="540269" y="598905"/>
                  </a:lnTo>
                  <a:lnTo>
                    <a:pt x="540306" y="598664"/>
                  </a:lnTo>
                  <a:lnTo>
                    <a:pt x="540333" y="598419"/>
                  </a:lnTo>
                  <a:lnTo>
                    <a:pt x="540325" y="598197"/>
                  </a:lnTo>
                  <a:lnTo>
                    <a:pt x="540291" y="598024"/>
                  </a:lnTo>
                  <a:lnTo>
                    <a:pt x="540246" y="597842"/>
                  </a:lnTo>
                  <a:lnTo>
                    <a:pt x="540189" y="597665"/>
                  </a:lnTo>
                  <a:lnTo>
                    <a:pt x="540114" y="597506"/>
                  </a:lnTo>
                  <a:lnTo>
                    <a:pt x="540015" y="597379"/>
                  </a:lnTo>
                  <a:lnTo>
                    <a:pt x="539830" y="597274"/>
                  </a:lnTo>
                  <a:lnTo>
                    <a:pt x="539577" y="597238"/>
                  </a:lnTo>
                  <a:lnTo>
                    <a:pt x="539291" y="597233"/>
                  </a:lnTo>
                  <a:lnTo>
                    <a:pt x="538996" y="597242"/>
                  </a:lnTo>
                  <a:lnTo>
                    <a:pt x="538721" y="597224"/>
                  </a:lnTo>
                  <a:lnTo>
                    <a:pt x="538248" y="597170"/>
                  </a:lnTo>
                  <a:lnTo>
                    <a:pt x="538014" y="597138"/>
                  </a:lnTo>
                  <a:lnTo>
                    <a:pt x="537780" y="597097"/>
                  </a:lnTo>
                  <a:lnTo>
                    <a:pt x="537553" y="597043"/>
                  </a:lnTo>
                  <a:lnTo>
                    <a:pt x="537323" y="596970"/>
                  </a:lnTo>
                  <a:lnTo>
                    <a:pt x="536654" y="596679"/>
                  </a:lnTo>
                  <a:lnTo>
                    <a:pt x="536424" y="596602"/>
                  </a:lnTo>
                  <a:lnTo>
                    <a:pt x="536066" y="596502"/>
                  </a:lnTo>
                  <a:lnTo>
                    <a:pt x="535842" y="596470"/>
                  </a:lnTo>
                  <a:lnTo>
                    <a:pt x="535269" y="596448"/>
                  </a:lnTo>
                  <a:lnTo>
                    <a:pt x="535023" y="596493"/>
                  </a:lnTo>
                  <a:lnTo>
                    <a:pt x="534562" y="596557"/>
                  </a:lnTo>
                  <a:lnTo>
                    <a:pt x="534392" y="596575"/>
                  </a:lnTo>
                  <a:lnTo>
                    <a:pt x="534222" y="596588"/>
                  </a:lnTo>
                  <a:lnTo>
                    <a:pt x="534052" y="596593"/>
                  </a:lnTo>
                  <a:lnTo>
                    <a:pt x="533879" y="596588"/>
                  </a:lnTo>
                  <a:lnTo>
                    <a:pt x="533705" y="596575"/>
                  </a:lnTo>
                  <a:lnTo>
                    <a:pt x="533527" y="596552"/>
                  </a:lnTo>
                  <a:lnTo>
                    <a:pt x="533176" y="596516"/>
                  </a:lnTo>
                  <a:lnTo>
                    <a:pt x="532949" y="596498"/>
                  </a:lnTo>
                  <a:lnTo>
                    <a:pt x="532724" y="596489"/>
                  </a:lnTo>
                  <a:lnTo>
                    <a:pt x="532269" y="596457"/>
                  </a:lnTo>
                  <a:lnTo>
                    <a:pt x="532044" y="596429"/>
                  </a:lnTo>
                  <a:lnTo>
                    <a:pt x="531847" y="596398"/>
                  </a:lnTo>
                  <a:lnTo>
                    <a:pt x="531651" y="596362"/>
                  </a:lnTo>
                  <a:lnTo>
                    <a:pt x="531265" y="596270"/>
                  </a:lnTo>
                  <a:lnTo>
                    <a:pt x="531073" y="596221"/>
                  </a:lnTo>
                  <a:lnTo>
                    <a:pt x="530835" y="596153"/>
                  </a:lnTo>
                  <a:lnTo>
                    <a:pt x="530370" y="596007"/>
                  </a:lnTo>
                  <a:lnTo>
                    <a:pt x="529909" y="595839"/>
                  </a:lnTo>
                  <a:lnTo>
                    <a:pt x="529743" y="595771"/>
                  </a:lnTo>
                  <a:lnTo>
                    <a:pt x="529410" y="595607"/>
                  </a:lnTo>
                  <a:lnTo>
                    <a:pt x="529240" y="595544"/>
                  </a:lnTo>
                  <a:lnTo>
                    <a:pt x="528889" y="595494"/>
                  </a:lnTo>
                  <a:lnTo>
                    <a:pt x="528618" y="595494"/>
                  </a:lnTo>
                  <a:lnTo>
                    <a:pt x="528486" y="595462"/>
                  </a:lnTo>
                  <a:lnTo>
                    <a:pt x="528354" y="595421"/>
                  </a:lnTo>
                  <a:lnTo>
                    <a:pt x="528097" y="595312"/>
                  </a:lnTo>
                  <a:lnTo>
                    <a:pt x="527840" y="595194"/>
                  </a:lnTo>
                  <a:lnTo>
                    <a:pt x="527587" y="595058"/>
                  </a:lnTo>
                  <a:lnTo>
                    <a:pt x="527458" y="594999"/>
                  </a:lnTo>
                  <a:lnTo>
                    <a:pt x="526744" y="594735"/>
                  </a:lnTo>
                  <a:lnTo>
                    <a:pt x="526593" y="594726"/>
                  </a:lnTo>
                  <a:lnTo>
                    <a:pt x="526438" y="594740"/>
                  </a:lnTo>
                  <a:lnTo>
                    <a:pt x="526283" y="594767"/>
                  </a:lnTo>
                  <a:lnTo>
                    <a:pt x="526125" y="594790"/>
                  </a:lnTo>
                  <a:lnTo>
                    <a:pt x="525970" y="594804"/>
                  </a:lnTo>
                  <a:lnTo>
                    <a:pt x="525824" y="594804"/>
                  </a:lnTo>
                  <a:lnTo>
                    <a:pt x="525675" y="594799"/>
                  </a:lnTo>
                  <a:lnTo>
                    <a:pt x="525524" y="594790"/>
                  </a:lnTo>
                  <a:lnTo>
                    <a:pt x="525378" y="594776"/>
                  </a:lnTo>
                  <a:lnTo>
                    <a:pt x="525233" y="594749"/>
                  </a:lnTo>
                  <a:lnTo>
                    <a:pt x="525106" y="594713"/>
                  </a:lnTo>
                  <a:lnTo>
                    <a:pt x="524845" y="594608"/>
                  </a:lnTo>
                  <a:lnTo>
                    <a:pt x="524717" y="594563"/>
                  </a:lnTo>
                  <a:lnTo>
                    <a:pt x="524584" y="594536"/>
                  </a:lnTo>
                  <a:lnTo>
                    <a:pt x="524456" y="594527"/>
                  </a:lnTo>
                  <a:lnTo>
                    <a:pt x="524328" y="594536"/>
                  </a:lnTo>
                  <a:lnTo>
                    <a:pt x="524063" y="594563"/>
                  </a:lnTo>
                  <a:lnTo>
                    <a:pt x="523931" y="594563"/>
                  </a:lnTo>
                  <a:lnTo>
                    <a:pt x="523636" y="594540"/>
                  </a:lnTo>
                  <a:lnTo>
                    <a:pt x="523489" y="594522"/>
                  </a:lnTo>
                  <a:lnTo>
                    <a:pt x="523100" y="594440"/>
                  </a:lnTo>
                  <a:lnTo>
                    <a:pt x="522066" y="594631"/>
                  </a:lnTo>
                  <a:lnTo>
                    <a:pt x="521635" y="594722"/>
                  </a:lnTo>
                  <a:lnTo>
                    <a:pt x="521314" y="594808"/>
                  </a:lnTo>
                  <a:lnTo>
                    <a:pt x="521155" y="594799"/>
                  </a:lnTo>
                  <a:lnTo>
                    <a:pt x="520989" y="594767"/>
                  </a:lnTo>
                  <a:lnTo>
                    <a:pt x="520827" y="594713"/>
                  </a:lnTo>
                  <a:lnTo>
                    <a:pt x="519973" y="594377"/>
                  </a:lnTo>
                  <a:lnTo>
                    <a:pt x="519841" y="594345"/>
                  </a:lnTo>
                  <a:lnTo>
                    <a:pt x="519701" y="594327"/>
                  </a:lnTo>
                  <a:lnTo>
                    <a:pt x="519421" y="594304"/>
                  </a:lnTo>
                  <a:lnTo>
                    <a:pt x="519281" y="594281"/>
                  </a:lnTo>
                  <a:lnTo>
                    <a:pt x="518303" y="594186"/>
                  </a:lnTo>
                  <a:lnTo>
                    <a:pt x="518057" y="594222"/>
                  </a:lnTo>
                  <a:lnTo>
                    <a:pt x="517794" y="594254"/>
                  </a:lnTo>
                  <a:lnTo>
                    <a:pt x="517662" y="594267"/>
                  </a:lnTo>
                  <a:lnTo>
                    <a:pt x="517314" y="594222"/>
                  </a:lnTo>
                  <a:lnTo>
                    <a:pt x="516959" y="594041"/>
                  </a:lnTo>
                  <a:lnTo>
                    <a:pt x="516763" y="593940"/>
                  </a:lnTo>
                  <a:lnTo>
                    <a:pt x="516487" y="593981"/>
                  </a:lnTo>
                  <a:lnTo>
                    <a:pt x="516026" y="594204"/>
                  </a:lnTo>
                  <a:lnTo>
                    <a:pt x="515648" y="594222"/>
                  </a:lnTo>
                  <a:lnTo>
                    <a:pt x="515157" y="594395"/>
                  </a:lnTo>
                  <a:lnTo>
                    <a:pt x="515070" y="594594"/>
                  </a:lnTo>
                  <a:lnTo>
                    <a:pt x="514603" y="595058"/>
                  </a:lnTo>
                  <a:lnTo>
                    <a:pt x="514304" y="595126"/>
                  </a:lnTo>
                  <a:lnTo>
                    <a:pt x="513877" y="595176"/>
                  </a:lnTo>
                  <a:lnTo>
                    <a:pt x="513715" y="595208"/>
                  </a:lnTo>
                  <a:lnTo>
                    <a:pt x="513469" y="595253"/>
                  </a:lnTo>
                  <a:lnTo>
                    <a:pt x="512948" y="595467"/>
                  </a:lnTo>
                  <a:lnTo>
                    <a:pt x="512808" y="595735"/>
                  </a:lnTo>
                  <a:lnTo>
                    <a:pt x="512204" y="596166"/>
                  </a:lnTo>
                  <a:lnTo>
                    <a:pt x="511820" y="596184"/>
                  </a:lnTo>
                  <a:lnTo>
                    <a:pt x="511490" y="596284"/>
                  </a:lnTo>
                  <a:lnTo>
                    <a:pt x="511325" y="596384"/>
                  </a:lnTo>
                  <a:lnTo>
                    <a:pt x="511170" y="596516"/>
                  </a:lnTo>
                  <a:lnTo>
                    <a:pt x="511021" y="596666"/>
                  </a:lnTo>
                  <a:lnTo>
                    <a:pt x="510870" y="596807"/>
                  </a:lnTo>
                  <a:lnTo>
                    <a:pt x="510705" y="596929"/>
                  </a:lnTo>
                  <a:lnTo>
                    <a:pt x="510520" y="597025"/>
                  </a:lnTo>
                  <a:lnTo>
                    <a:pt x="510324" y="597106"/>
                  </a:lnTo>
                  <a:lnTo>
                    <a:pt x="510123" y="597179"/>
                  </a:lnTo>
                  <a:lnTo>
                    <a:pt x="509919" y="597247"/>
                  </a:lnTo>
                  <a:lnTo>
                    <a:pt x="509515" y="597397"/>
                  </a:lnTo>
                  <a:lnTo>
                    <a:pt x="509304" y="597470"/>
                  </a:lnTo>
                  <a:lnTo>
                    <a:pt x="508892" y="597624"/>
                  </a:lnTo>
                  <a:lnTo>
                    <a:pt x="508692" y="597715"/>
                  </a:lnTo>
                  <a:lnTo>
                    <a:pt x="508450" y="597842"/>
                  </a:lnTo>
                  <a:lnTo>
                    <a:pt x="508213" y="597987"/>
                  </a:lnTo>
                  <a:lnTo>
                    <a:pt x="507981" y="598142"/>
                  </a:lnTo>
                  <a:lnTo>
                    <a:pt x="507756" y="598305"/>
                  </a:lnTo>
                  <a:lnTo>
                    <a:pt x="507049" y="598941"/>
                  </a:lnTo>
                  <a:lnTo>
                    <a:pt x="506792" y="599105"/>
                  </a:lnTo>
                  <a:lnTo>
                    <a:pt x="506524" y="599214"/>
                  </a:lnTo>
                  <a:lnTo>
                    <a:pt x="506392" y="599259"/>
                  </a:lnTo>
                  <a:lnTo>
                    <a:pt x="506256" y="599314"/>
                  </a:lnTo>
                  <a:lnTo>
                    <a:pt x="505908" y="599468"/>
                  </a:lnTo>
                  <a:lnTo>
                    <a:pt x="505565" y="599627"/>
                  </a:lnTo>
                  <a:lnTo>
                    <a:pt x="505395" y="599709"/>
                  </a:lnTo>
                  <a:lnTo>
                    <a:pt x="505217" y="599804"/>
                  </a:lnTo>
                  <a:lnTo>
                    <a:pt x="504703" y="600099"/>
                  </a:lnTo>
                  <a:lnTo>
                    <a:pt x="504527" y="600186"/>
                  </a:lnTo>
                  <a:lnTo>
                    <a:pt x="504261" y="600304"/>
                  </a:lnTo>
                  <a:lnTo>
                    <a:pt x="503994" y="600404"/>
                  </a:lnTo>
                  <a:lnTo>
                    <a:pt x="503442" y="600594"/>
                  </a:lnTo>
                  <a:lnTo>
                    <a:pt x="503174" y="600699"/>
                  </a:lnTo>
                  <a:lnTo>
                    <a:pt x="502993" y="600785"/>
                  </a:lnTo>
                  <a:lnTo>
                    <a:pt x="502857" y="600867"/>
                  </a:lnTo>
                  <a:lnTo>
                    <a:pt x="502702" y="600931"/>
                  </a:lnTo>
                  <a:lnTo>
                    <a:pt x="502536" y="600976"/>
                  </a:lnTo>
                  <a:lnTo>
                    <a:pt x="502373" y="600999"/>
                  </a:lnTo>
                  <a:lnTo>
                    <a:pt x="502003" y="600922"/>
                  </a:lnTo>
                  <a:lnTo>
                    <a:pt x="501100" y="600890"/>
                  </a:lnTo>
                  <a:lnTo>
                    <a:pt x="500255" y="600726"/>
                  </a:lnTo>
                  <a:lnTo>
                    <a:pt x="499873" y="600867"/>
                  </a:lnTo>
                  <a:lnTo>
                    <a:pt x="499469" y="600971"/>
                  </a:lnTo>
                  <a:lnTo>
                    <a:pt x="498880" y="601040"/>
                  </a:lnTo>
                  <a:lnTo>
                    <a:pt x="498457" y="601212"/>
                  </a:lnTo>
                  <a:lnTo>
                    <a:pt x="497531" y="601203"/>
                  </a:lnTo>
                  <a:lnTo>
                    <a:pt x="497385" y="601099"/>
                  </a:lnTo>
                  <a:lnTo>
                    <a:pt x="497238" y="600971"/>
                  </a:lnTo>
                  <a:lnTo>
                    <a:pt x="496750" y="600517"/>
                  </a:lnTo>
                  <a:lnTo>
                    <a:pt x="495039" y="600104"/>
                  </a:lnTo>
                  <a:lnTo>
                    <a:pt x="494009" y="599922"/>
                  </a:lnTo>
                  <a:lnTo>
                    <a:pt x="493820" y="599918"/>
                  </a:lnTo>
                  <a:lnTo>
                    <a:pt x="493532" y="599831"/>
                  </a:lnTo>
                  <a:lnTo>
                    <a:pt x="493423" y="600082"/>
                  </a:lnTo>
                  <a:lnTo>
                    <a:pt x="493637" y="600131"/>
                  </a:lnTo>
                  <a:lnTo>
                    <a:pt x="494355" y="600395"/>
                  </a:lnTo>
                  <a:lnTo>
                    <a:pt x="494529" y="600404"/>
                  </a:lnTo>
                  <a:lnTo>
                    <a:pt x="496558" y="600881"/>
                  </a:lnTo>
                  <a:lnTo>
                    <a:pt x="496663" y="601212"/>
                  </a:lnTo>
                  <a:lnTo>
                    <a:pt x="496354" y="601208"/>
                  </a:lnTo>
                  <a:lnTo>
                    <a:pt x="496063" y="601181"/>
                  </a:lnTo>
                  <a:lnTo>
                    <a:pt x="495530" y="601589"/>
                  </a:lnTo>
                  <a:lnTo>
                    <a:pt x="494963" y="601876"/>
                  </a:lnTo>
                  <a:lnTo>
                    <a:pt x="494812" y="602007"/>
                  </a:lnTo>
                  <a:lnTo>
                    <a:pt x="494378" y="603152"/>
                  </a:lnTo>
                  <a:lnTo>
                    <a:pt x="494427" y="603292"/>
                  </a:lnTo>
                  <a:lnTo>
                    <a:pt x="494778" y="603879"/>
                  </a:lnTo>
                  <a:lnTo>
                    <a:pt x="495216" y="603987"/>
                  </a:lnTo>
                  <a:lnTo>
                    <a:pt x="495190" y="603669"/>
                  </a:lnTo>
                  <a:lnTo>
                    <a:pt x="495386" y="602375"/>
                  </a:lnTo>
                  <a:lnTo>
                    <a:pt x="495511" y="602193"/>
                  </a:lnTo>
                  <a:lnTo>
                    <a:pt x="497370" y="601703"/>
                  </a:lnTo>
                  <a:lnTo>
                    <a:pt x="497554" y="601780"/>
                  </a:lnTo>
                  <a:lnTo>
                    <a:pt x="497981" y="601889"/>
                  </a:lnTo>
                  <a:lnTo>
                    <a:pt x="498963" y="602493"/>
                  </a:lnTo>
                  <a:lnTo>
                    <a:pt x="499148" y="602902"/>
                  </a:lnTo>
                  <a:lnTo>
                    <a:pt x="499416" y="603461"/>
                  </a:lnTo>
                  <a:lnTo>
                    <a:pt x="499443" y="603770"/>
                  </a:lnTo>
                  <a:lnTo>
                    <a:pt x="499450" y="603929"/>
                  </a:lnTo>
                  <a:lnTo>
                    <a:pt x="499450" y="604092"/>
                  </a:lnTo>
                  <a:lnTo>
                    <a:pt x="499443" y="604256"/>
                  </a:lnTo>
                  <a:lnTo>
                    <a:pt x="499443" y="604419"/>
                  </a:lnTo>
                  <a:lnTo>
                    <a:pt x="499458" y="604696"/>
                  </a:lnTo>
                  <a:lnTo>
                    <a:pt x="499488" y="604923"/>
                  </a:lnTo>
                  <a:lnTo>
                    <a:pt x="499673" y="605441"/>
                  </a:lnTo>
                  <a:lnTo>
                    <a:pt x="499839" y="605918"/>
                  </a:lnTo>
                  <a:lnTo>
                    <a:pt x="500025" y="606399"/>
                  </a:lnTo>
                  <a:lnTo>
                    <a:pt x="500399" y="607317"/>
                  </a:lnTo>
                  <a:lnTo>
                    <a:pt x="500526" y="608007"/>
                  </a:lnTo>
                  <a:lnTo>
                    <a:pt x="500537" y="608357"/>
                  </a:lnTo>
                  <a:lnTo>
                    <a:pt x="500644" y="609420"/>
                  </a:lnTo>
                  <a:lnTo>
                    <a:pt x="500769" y="609551"/>
                  </a:lnTo>
                  <a:lnTo>
                    <a:pt x="500828" y="609751"/>
                  </a:lnTo>
                  <a:lnTo>
                    <a:pt x="501149" y="610078"/>
                  </a:lnTo>
                  <a:lnTo>
                    <a:pt x="501980" y="610551"/>
                  </a:lnTo>
                  <a:lnTo>
                    <a:pt x="502551" y="611146"/>
                  </a:lnTo>
                  <a:lnTo>
                    <a:pt x="502668" y="611927"/>
                  </a:lnTo>
                  <a:lnTo>
                    <a:pt x="502653" y="612967"/>
                  </a:lnTo>
                  <a:lnTo>
                    <a:pt x="503095" y="613431"/>
                  </a:lnTo>
                  <a:lnTo>
                    <a:pt x="504119" y="614230"/>
                  </a:lnTo>
                  <a:lnTo>
                    <a:pt x="504813" y="615220"/>
                  </a:lnTo>
                  <a:lnTo>
                    <a:pt x="504873" y="615416"/>
                  </a:lnTo>
                  <a:lnTo>
                    <a:pt x="505002" y="615547"/>
                  </a:lnTo>
                  <a:lnTo>
                    <a:pt x="505062" y="615743"/>
                  </a:lnTo>
                  <a:lnTo>
                    <a:pt x="505376" y="616206"/>
                  </a:lnTo>
                  <a:lnTo>
                    <a:pt x="505572" y="616274"/>
                  </a:lnTo>
                  <a:lnTo>
                    <a:pt x="505825" y="616474"/>
                  </a:lnTo>
                  <a:lnTo>
                    <a:pt x="506275" y="616674"/>
                  </a:lnTo>
                  <a:lnTo>
                    <a:pt x="507622" y="617350"/>
                  </a:lnTo>
                  <a:lnTo>
                    <a:pt x="508393" y="617555"/>
                  </a:lnTo>
                  <a:lnTo>
                    <a:pt x="509693" y="617251"/>
                  </a:lnTo>
                  <a:lnTo>
                    <a:pt x="509821" y="617387"/>
                  </a:lnTo>
                  <a:lnTo>
                    <a:pt x="510014" y="617455"/>
                  </a:lnTo>
                  <a:lnTo>
                    <a:pt x="510395" y="617982"/>
                  </a:lnTo>
                  <a:lnTo>
                    <a:pt x="510966" y="618445"/>
                  </a:lnTo>
                  <a:lnTo>
                    <a:pt x="512121" y="619117"/>
                  </a:lnTo>
                  <a:lnTo>
                    <a:pt x="512823" y="619649"/>
                  </a:lnTo>
                  <a:lnTo>
                    <a:pt x="513401" y="619790"/>
                  </a:lnTo>
                  <a:lnTo>
                    <a:pt x="513794" y="619663"/>
                  </a:lnTo>
                  <a:lnTo>
                    <a:pt x="514316" y="619281"/>
                  </a:lnTo>
                  <a:lnTo>
                    <a:pt x="515788" y="616247"/>
                  </a:lnTo>
                  <a:lnTo>
                    <a:pt x="515992" y="615665"/>
                  </a:lnTo>
                  <a:lnTo>
                    <a:pt x="516128" y="615474"/>
                  </a:lnTo>
                  <a:lnTo>
                    <a:pt x="516396" y="614825"/>
                  </a:lnTo>
                  <a:lnTo>
                    <a:pt x="516661" y="614375"/>
                  </a:lnTo>
                  <a:lnTo>
                    <a:pt x="518429" y="613040"/>
                  </a:lnTo>
                  <a:lnTo>
                    <a:pt x="518824" y="612718"/>
                  </a:lnTo>
                  <a:lnTo>
                    <a:pt x="519021" y="612527"/>
                  </a:lnTo>
                  <a:lnTo>
                    <a:pt x="519281" y="612400"/>
                  </a:lnTo>
                  <a:lnTo>
                    <a:pt x="521212" y="609243"/>
                  </a:lnTo>
                  <a:lnTo>
                    <a:pt x="521677" y="608407"/>
                  </a:lnTo>
                  <a:lnTo>
                    <a:pt x="521809" y="608280"/>
                  </a:lnTo>
                  <a:lnTo>
                    <a:pt x="521911" y="608007"/>
                  </a:lnTo>
                  <a:lnTo>
                    <a:pt x="522042" y="607762"/>
                  </a:lnTo>
                  <a:lnTo>
                    <a:pt x="522164" y="607517"/>
                  </a:lnTo>
                  <a:lnTo>
                    <a:pt x="522261" y="607281"/>
                  </a:lnTo>
                  <a:lnTo>
                    <a:pt x="522424" y="606835"/>
                  </a:lnTo>
                  <a:lnTo>
                    <a:pt x="522499" y="606690"/>
                  </a:lnTo>
                  <a:lnTo>
                    <a:pt x="522775" y="606272"/>
                  </a:lnTo>
                  <a:lnTo>
                    <a:pt x="522960" y="605886"/>
                  </a:lnTo>
                  <a:lnTo>
                    <a:pt x="523051" y="605636"/>
                  </a:lnTo>
                  <a:lnTo>
                    <a:pt x="523092" y="605509"/>
                  </a:lnTo>
                  <a:lnTo>
                    <a:pt x="523138" y="605382"/>
                  </a:lnTo>
                  <a:lnTo>
                    <a:pt x="523258" y="604991"/>
                  </a:lnTo>
                  <a:lnTo>
                    <a:pt x="523300" y="604864"/>
                  </a:lnTo>
                  <a:lnTo>
                    <a:pt x="523447" y="604369"/>
                  </a:lnTo>
                  <a:lnTo>
                    <a:pt x="523504" y="604206"/>
                  </a:lnTo>
                  <a:lnTo>
                    <a:pt x="523572" y="604051"/>
                  </a:lnTo>
                  <a:lnTo>
                    <a:pt x="523640" y="603920"/>
                  </a:lnTo>
                  <a:lnTo>
                    <a:pt x="523712" y="603792"/>
                  </a:lnTo>
                  <a:lnTo>
                    <a:pt x="523972" y="603438"/>
                  </a:lnTo>
                  <a:lnTo>
                    <a:pt x="524108" y="603320"/>
                  </a:lnTo>
                  <a:lnTo>
                    <a:pt x="524260" y="603211"/>
                  </a:lnTo>
                  <a:lnTo>
                    <a:pt x="524422" y="603115"/>
                  </a:lnTo>
                  <a:lnTo>
                    <a:pt x="524588" y="603034"/>
                  </a:lnTo>
                  <a:lnTo>
                    <a:pt x="524845" y="602934"/>
                  </a:lnTo>
                  <a:lnTo>
                    <a:pt x="525287" y="602802"/>
                  </a:lnTo>
                  <a:lnTo>
                    <a:pt x="525873" y="602647"/>
                  </a:lnTo>
                  <a:lnTo>
                    <a:pt x="526042" y="602661"/>
                  </a:lnTo>
                  <a:lnTo>
                    <a:pt x="526340" y="602634"/>
                  </a:lnTo>
                  <a:lnTo>
                    <a:pt x="526548" y="602598"/>
                  </a:lnTo>
                  <a:lnTo>
                    <a:pt x="526752" y="602543"/>
                  </a:lnTo>
                  <a:lnTo>
                    <a:pt x="527281" y="602230"/>
                  </a:lnTo>
                  <a:lnTo>
                    <a:pt x="527470" y="601962"/>
                  </a:lnTo>
                  <a:lnTo>
                    <a:pt x="527999" y="601549"/>
                  </a:lnTo>
                  <a:lnTo>
                    <a:pt x="528146" y="601476"/>
                  </a:lnTo>
                  <a:lnTo>
                    <a:pt x="528308" y="601417"/>
                  </a:lnTo>
                  <a:lnTo>
                    <a:pt x="528471" y="601367"/>
                  </a:lnTo>
                  <a:lnTo>
                    <a:pt x="528633" y="601308"/>
                  </a:lnTo>
                  <a:lnTo>
                    <a:pt x="528783" y="601235"/>
                  </a:lnTo>
                  <a:lnTo>
                    <a:pt x="528924" y="601144"/>
                  </a:lnTo>
                  <a:lnTo>
                    <a:pt x="529189" y="600926"/>
                  </a:lnTo>
                  <a:lnTo>
                    <a:pt x="529558" y="600577"/>
                  </a:lnTo>
                  <a:lnTo>
                    <a:pt x="529905" y="600218"/>
                  </a:lnTo>
                  <a:lnTo>
                    <a:pt x="530276" y="599977"/>
                  </a:lnTo>
                  <a:lnTo>
                    <a:pt x="530529" y="599863"/>
                  </a:lnTo>
                  <a:lnTo>
                    <a:pt x="530657" y="599800"/>
                  </a:lnTo>
                  <a:lnTo>
                    <a:pt x="531182" y="599514"/>
                  </a:lnTo>
                  <a:lnTo>
                    <a:pt x="531492" y="599436"/>
                  </a:lnTo>
                  <a:lnTo>
                    <a:pt x="531704" y="599391"/>
                  </a:lnTo>
                  <a:lnTo>
                    <a:pt x="532367" y="599191"/>
                  </a:lnTo>
                  <a:lnTo>
                    <a:pt x="532671" y="599060"/>
                  </a:lnTo>
                  <a:lnTo>
                    <a:pt x="533195" y="599100"/>
                  </a:lnTo>
                  <a:lnTo>
                    <a:pt x="533350" y="599164"/>
                  </a:lnTo>
                  <a:lnTo>
                    <a:pt x="533814" y="599332"/>
                  </a:lnTo>
                  <a:lnTo>
                    <a:pt x="534260" y="599468"/>
                  </a:lnTo>
                  <a:lnTo>
                    <a:pt x="534555" y="599568"/>
                  </a:lnTo>
                  <a:lnTo>
                    <a:pt x="534815" y="599677"/>
                  </a:lnTo>
                  <a:lnTo>
                    <a:pt x="535072" y="599791"/>
                  </a:lnTo>
                  <a:lnTo>
                    <a:pt x="535201" y="599841"/>
                  </a:lnTo>
                  <a:lnTo>
                    <a:pt x="535804" y="599927"/>
                  </a:lnTo>
                  <a:lnTo>
                    <a:pt x="536620" y="599986"/>
                  </a:lnTo>
                  <a:lnTo>
                    <a:pt x="537973" y="600863"/>
                  </a:lnTo>
                  <a:lnTo>
                    <a:pt x="537992" y="600994"/>
                  </a:lnTo>
                  <a:lnTo>
                    <a:pt x="537988" y="601480"/>
                  </a:lnTo>
                  <a:lnTo>
                    <a:pt x="537931" y="601812"/>
                  </a:lnTo>
                  <a:lnTo>
                    <a:pt x="537901" y="601966"/>
                  </a:lnTo>
                  <a:lnTo>
                    <a:pt x="537833" y="602279"/>
                  </a:lnTo>
                  <a:lnTo>
                    <a:pt x="537795" y="602439"/>
                  </a:lnTo>
                  <a:lnTo>
                    <a:pt x="537750" y="602593"/>
                  </a:lnTo>
                  <a:lnTo>
                    <a:pt x="537485" y="602720"/>
                  </a:lnTo>
                  <a:lnTo>
                    <a:pt x="537191" y="602707"/>
                  </a:lnTo>
                  <a:lnTo>
                    <a:pt x="536953" y="602634"/>
                  </a:lnTo>
                  <a:lnTo>
                    <a:pt x="536700" y="602652"/>
                  </a:lnTo>
                  <a:lnTo>
                    <a:pt x="536424" y="602743"/>
                  </a:lnTo>
                  <a:lnTo>
                    <a:pt x="536152" y="602888"/>
                  </a:lnTo>
                  <a:lnTo>
                    <a:pt x="535907" y="603070"/>
                  </a:lnTo>
                  <a:lnTo>
                    <a:pt x="535661" y="603338"/>
                  </a:lnTo>
                  <a:lnTo>
                    <a:pt x="535525" y="603583"/>
                  </a:lnTo>
                  <a:lnTo>
                    <a:pt x="535442" y="603742"/>
                  </a:lnTo>
                  <a:lnTo>
                    <a:pt x="535114" y="604228"/>
                  </a:lnTo>
                  <a:lnTo>
                    <a:pt x="534755" y="604551"/>
                  </a:lnTo>
                  <a:lnTo>
                    <a:pt x="534309" y="605019"/>
                  </a:lnTo>
                  <a:lnTo>
                    <a:pt x="533781" y="605427"/>
                  </a:lnTo>
                  <a:lnTo>
                    <a:pt x="533395" y="605768"/>
                  </a:lnTo>
                  <a:lnTo>
                    <a:pt x="532931" y="606254"/>
                  </a:lnTo>
                  <a:lnTo>
                    <a:pt x="532606" y="606504"/>
                  </a:lnTo>
                  <a:lnTo>
                    <a:pt x="532183" y="606854"/>
                  </a:lnTo>
                  <a:lnTo>
                    <a:pt x="531866" y="607126"/>
                  </a:lnTo>
                  <a:lnTo>
                    <a:pt x="531571" y="607353"/>
                  </a:lnTo>
                  <a:lnTo>
                    <a:pt x="531375" y="607508"/>
                  </a:lnTo>
                  <a:lnTo>
                    <a:pt x="531001" y="607807"/>
                  </a:lnTo>
                  <a:lnTo>
                    <a:pt x="530759" y="608007"/>
                  </a:lnTo>
                  <a:lnTo>
                    <a:pt x="530669" y="608157"/>
                  </a:lnTo>
                  <a:lnTo>
                    <a:pt x="530408" y="608620"/>
                  </a:lnTo>
                  <a:lnTo>
                    <a:pt x="530151" y="608979"/>
                  </a:lnTo>
                  <a:lnTo>
                    <a:pt x="529637" y="609188"/>
                  </a:lnTo>
                  <a:lnTo>
                    <a:pt x="529539" y="609324"/>
                  </a:lnTo>
                  <a:lnTo>
                    <a:pt x="529335" y="609683"/>
                  </a:lnTo>
                  <a:lnTo>
                    <a:pt x="529218" y="609833"/>
                  </a:lnTo>
                  <a:lnTo>
                    <a:pt x="529075" y="609960"/>
                  </a:lnTo>
                  <a:lnTo>
                    <a:pt x="528909" y="610069"/>
                  </a:lnTo>
                  <a:lnTo>
                    <a:pt x="528742" y="610169"/>
                  </a:lnTo>
                  <a:lnTo>
                    <a:pt x="528580" y="610283"/>
                  </a:lnTo>
                  <a:lnTo>
                    <a:pt x="528433" y="610406"/>
                  </a:lnTo>
                  <a:lnTo>
                    <a:pt x="528278" y="610601"/>
                  </a:lnTo>
                  <a:lnTo>
                    <a:pt x="528149" y="610823"/>
                  </a:lnTo>
                  <a:lnTo>
                    <a:pt x="528032" y="611060"/>
                  </a:lnTo>
                  <a:lnTo>
                    <a:pt x="527911" y="611287"/>
                  </a:lnTo>
                  <a:lnTo>
                    <a:pt x="527708" y="611582"/>
                  </a:lnTo>
                  <a:lnTo>
                    <a:pt x="527579" y="611741"/>
                  </a:lnTo>
                  <a:lnTo>
                    <a:pt x="527439" y="611886"/>
                  </a:lnTo>
                  <a:lnTo>
                    <a:pt x="527311" y="611991"/>
                  </a:lnTo>
                  <a:lnTo>
                    <a:pt x="527111" y="612141"/>
                  </a:lnTo>
                  <a:lnTo>
                    <a:pt x="526963" y="612291"/>
                  </a:lnTo>
                  <a:lnTo>
                    <a:pt x="526828" y="612454"/>
                  </a:lnTo>
                  <a:lnTo>
                    <a:pt x="526699" y="612627"/>
                  </a:lnTo>
                  <a:lnTo>
                    <a:pt x="526450" y="612976"/>
                  </a:lnTo>
                  <a:lnTo>
                    <a:pt x="526208" y="613335"/>
                  </a:lnTo>
                  <a:lnTo>
                    <a:pt x="525974" y="613699"/>
                  </a:lnTo>
                  <a:lnTo>
                    <a:pt x="525853" y="613880"/>
                  </a:lnTo>
                  <a:lnTo>
                    <a:pt x="525086" y="614802"/>
                  </a:lnTo>
                  <a:lnTo>
                    <a:pt x="524210" y="615652"/>
                  </a:lnTo>
                  <a:lnTo>
                    <a:pt x="523308" y="616483"/>
                  </a:lnTo>
                  <a:lnTo>
                    <a:pt x="522466" y="617346"/>
                  </a:lnTo>
                  <a:lnTo>
                    <a:pt x="521771" y="618300"/>
                  </a:lnTo>
                  <a:lnTo>
                    <a:pt x="521631" y="618554"/>
                  </a:lnTo>
                  <a:lnTo>
                    <a:pt x="521495" y="618813"/>
                  </a:lnTo>
                  <a:lnTo>
                    <a:pt x="521238" y="619335"/>
                  </a:lnTo>
                  <a:lnTo>
                    <a:pt x="521102" y="619590"/>
                  </a:lnTo>
                  <a:lnTo>
                    <a:pt x="520456" y="620652"/>
                  </a:lnTo>
                  <a:lnTo>
                    <a:pt x="519882" y="621493"/>
                  </a:lnTo>
                  <a:lnTo>
                    <a:pt x="519233" y="622420"/>
                  </a:lnTo>
                  <a:lnTo>
                    <a:pt x="518625" y="623369"/>
                  </a:lnTo>
                  <a:lnTo>
                    <a:pt x="518111" y="624359"/>
                  </a:lnTo>
                  <a:lnTo>
                    <a:pt x="518009" y="624586"/>
                  </a:lnTo>
                  <a:lnTo>
                    <a:pt x="517813" y="625050"/>
                  </a:lnTo>
                  <a:lnTo>
                    <a:pt x="517722" y="625286"/>
                  </a:lnTo>
                  <a:lnTo>
                    <a:pt x="517639" y="625522"/>
                  </a:lnTo>
                  <a:lnTo>
                    <a:pt x="517594" y="625663"/>
                  </a:lnTo>
                  <a:lnTo>
                    <a:pt x="517518" y="625949"/>
                  </a:lnTo>
                  <a:lnTo>
                    <a:pt x="517435" y="626235"/>
                  </a:lnTo>
                  <a:lnTo>
                    <a:pt x="517359" y="626444"/>
                  </a:lnTo>
                  <a:lnTo>
                    <a:pt x="517189" y="626853"/>
                  </a:lnTo>
                  <a:lnTo>
                    <a:pt x="517027" y="627266"/>
                  </a:lnTo>
                  <a:lnTo>
                    <a:pt x="516914" y="627589"/>
                  </a:lnTo>
                  <a:lnTo>
                    <a:pt x="516797" y="627907"/>
                  </a:lnTo>
                  <a:lnTo>
                    <a:pt x="516691" y="628234"/>
                  </a:lnTo>
                  <a:lnTo>
                    <a:pt x="516656" y="628394"/>
                  </a:lnTo>
                  <a:lnTo>
                    <a:pt x="516521" y="629006"/>
                  </a:lnTo>
                  <a:lnTo>
                    <a:pt x="516389" y="629792"/>
                  </a:lnTo>
                  <a:lnTo>
                    <a:pt x="516298" y="630587"/>
                  </a:lnTo>
                  <a:lnTo>
                    <a:pt x="516245" y="631386"/>
                  </a:lnTo>
                  <a:lnTo>
                    <a:pt x="516230" y="632177"/>
                  </a:lnTo>
                  <a:lnTo>
                    <a:pt x="516241" y="632567"/>
                  </a:lnTo>
                  <a:lnTo>
                    <a:pt x="516257" y="632953"/>
                  </a:lnTo>
                  <a:lnTo>
                    <a:pt x="516283" y="633344"/>
                  </a:lnTo>
                  <a:lnTo>
                    <a:pt x="516321" y="633730"/>
                  </a:lnTo>
                  <a:lnTo>
                    <a:pt x="516400" y="634407"/>
                  </a:lnTo>
                  <a:lnTo>
                    <a:pt x="516487" y="634988"/>
                  </a:lnTo>
                  <a:lnTo>
                    <a:pt x="516544" y="635275"/>
                  </a:lnTo>
                  <a:lnTo>
                    <a:pt x="516615" y="635556"/>
                  </a:lnTo>
                  <a:lnTo>
                    <a:pt x="516721" y="635901"/>
                  </a:lnTo>
                  <a:lnTo>
                    <a:pt x="516781" y="636069"/>
                  </a:lnTo>
                  <a:lnTo>
                    <a:pt x="516850" y="636238"/>
                  </a:lnTo>
                  <a:lnTo>
                    <a:pt x="516933" y="636392"/>
                  </a:lnTo>
                  <a:lnTo>
                    <a:pt x="517031" y="636542"/>
                  </a:lnTo>
                  <a:lnTo>
                    <a:pt x="517140" y="636687"/>
                  </a:lnTo>
                  <a:lnTo>
                    <a:pt x="517261" y="636828"/>
                  </a:lnTo>
                  <a:lnTo>
                    <a:pt x="517390" y="636951"/>
                  </a:lnTo>
                  <a:lnTo>
                    <a:pt x="517526" y="637064"/>
                  </a:lnTo>
                  <a:lnTo>
                    <a:pt x="518073" y="637351"/>
                  </a:lnTo>
                  <a:lnTo>
                    <a:pt x="518205" y="637387"/>
                  </a:lnTo>
                  <a:lnTo>
                    <a:pt x="518341" y="637419"/>
                  </a:lnTo>
                  <a:lnTo>
                    <a:pt x="518477" y="637441"/>
                  </a:lnTo>
                  <a:lnTo>
                    <a:pt x="519010" y="637210"/>
                  </a:lnTo>
                  <a:lnTo>
                    <a:pt x="519285" y="636928"/>
                  </a:lnTo>
                  <a:lnTo>
                    <a:pt x="519576" y="636592"/>
                  </a:lnTo>
                  <a:lnTo>
                    <a:pt x="519807" y="636387"/>
                  </a:lnTo>
                  <a:lnTo>
                    <a:pt x="519935" y="636283"/>
                  </a:lnTo>
                  <a:lnTo>
                    <a:pt x="520071" y="636192"/>
                  </a:lnTo>
                  <a:lnTo>
                    <a:pt x="520207" y="636115"/>
                  </a:lnTo>
                  <a:lnTo>
                    <a:pt x="520354" y="636060"/>
                  </a:lnTo>
                  <a:lnTo>
                    <a:pt x="520528" y="636042"/>
                  </a:lnTo>
                  <a:lnTo>
                    <a:pt x="520713" y="636056"/>
                  </a:lnTo>
                  <a:lnTo>
                    <a:pt x="520906" y="636097"/>
                  </a:lnTo>
                  <a:lnTo>
                    <a:pt x="521287" y="636188"/>
                  </a:lnTo>
                  <a:lnTo>
                    <a:pt x="521665" y="636265"/>
                  </a:lnTo>
                  <a:lnTo>
                    <a:pt x="521850" y="636310"/>
                  </a:lnTo>
                  <a:lnTo>
                    <a:pt x="522039" y="636365"/>
                  </a:lnTo>
                  <a:lnTo>
                    <a:pt x="522220" y="636424"/>
                  </a:lnTo>
                  <a:lnTo>
                    <a:pt x="522488" y="636528"/>
                  </a:lnTo>
                  <a:lnTo>
                    <a:pt x="522620" y="636587"/>
                  </a:lnTo>
                  <a:lnTo>
                    <a:pt x="522881" y="636715"/>
                  </a:lnTo>
                  <a:lnTo>
                    <a:pt x="523221" y="637023"/>
                  </a:lnTo>
                  <a:lnTo>
                    <a:pt x="523379" y="637205"/>
                  </a:lnTo>
                  <a:lnTo>
                    <a:pt x="523519" y="637400"/>
                  </a:lnTo>
                  <a:lnTo>
                    <a:pt x="523670" y="637646"/>
                  </a:lnTo>
                  <a:lnTo>
                    <a:pt x="523802" y="637905"/>
                  </a:lnTo>
                  <a:lnTo>
                    <a:pt x="523919" y="638173"/>
                  </a:lnTo>
                  <a:lnTo>
                    <a:pt x="524029" y="638445"/>
                  </a:lnTo>
                  <a:lnTo>
                    <a:pt x="524327" y="639131"/>
                  </a:lnTo>
                  <a:lnTo>
                    <a:pt x="524501" y="639549"/>
                  </a:lnTo>
                  <a:lnTo>
                    <a:pt x="524580" y="639763"/>
                  </a:lnTo>
                  <a:lnTo>
                    <a:pt x="524743" y="640244"/>
                  </a:lnTo>
                  <a:lnTo>
                    <a:pt x="524886" y="640739"/>
                  </a:lnTo>
                  <a:lnTo>
                    <a:pt x="525007" y="641239"/>
                  </a:lnTo>
                  <a:lnTo>
                    <a:pt x="525105" y="641739"/>
                  </a:lnTo>
                  <a:lnTo>
                    <a:pt x="525196" y="642347"/>
                  </a:lnTo>
                  <a:lnTo>
                    <a:pt x="525260" y="642847"/>
                  </a:lnTo>
                  <a:lnTo>
                    <a:pt x="525271" y="643079"/>
                  </a:lnTo>
                  <a:lnTo>
                    <a:pt x="525271" y="643310"/>
                  </a:lnTo>
                  <a:lnTo>
                    <a:pt x="525260" y="643542"/>
                  </a:lnTo>
                  <a:lnTo>
                    <a:pt x="525238" y="643774"/>
                  </a:lnTo>
                  <a:lnTo>
                    <a:pt x="525200" y="644001"/>
                  </a:lnTo>
                  <a:lnTo>
                    <a:pt x="525162" y="644201"/>
                  </a:lnTo>
                  <a:lnTo>
                    <a:pt x="525041" y="644609"/>
                  </a:lnTo>
                  <a:lnTo>
                    <a:pt x="524818" y="645164"/>
                  </a:lnTo>
                  <a:lnTo>
                    <a:pt x="524732" y="645650"/>
                  </a:lnTo>
                  <a:lnTo>
                    <a:pt x="524739" y="645809"/>
                  </a:lnTo>
                  <a:lnTo>
                    <a:pt x="524762" y="645963"/>
                  </a:lnTo>
                  <a:lnTo>
                    <a:pt x="524799" y="646122"/>
                  </a:lnTo>
                  <a:lnTo>
                    <a:pt x="524841" y="646277"/>
                  </a:lnTo>
                  <a:lnTo>
                    <a:pt x="524886" y="646426"/>
                  </a:lnTo>
                  <a:lnTo>
                    <a:pt x="524954" y="646622"/>
                  </a:lnTo>
                  <a:lnTo>
                    <a:pt x="525136" y="646999"/>
                  </a:lnTo>
                  <a:lnTo>
                    <a:pt x="525230" y="647185"/>
                  </a:lnTo>
                  <a:lnTo>
                    <a:pt x="525309" y="647376"/>
                  </a:lnTo>
                  <a:lnTo>
                    <a:pt x="525392" y="647626"/>
                  </a:lnTo>
                  <a:lnTo>
                    <a:pt x="525525" y="648144"/>
                  </a:lnTo>
                  <a:lnTo>
                    <a:pt x="525593" y="648402"/>
                  </a:lnTo>
                  <a:lnTo>
                    <a:pt x="525676" y="648652"/>
                  </a:lnTo>
                  <a:lnTo>
                    <a:pt x="525732" y="648802"/>
                  </a:lnTo>
                  <a:lnTo>
                    <a:pt x="525853" y="649093"/>
                  </a:lnTo>
                  <a:lnTo>
                    <a:pt x="525921" y="649238"/>
                  </a:lnTo>
                  <a:lnTo>
                    <a:pt x="525993" y="649379"/>
                  </a:lnTo>
                  <a:lnTo>
                    <a:pt x="526099" y="649543"/>
                  </a:lnTo>
                  <a:lnTo>
                    <a:pt x="526216" y="649702"/>
                  </a:lnTo>
                  <a:lnTo>
                    <a:pt x="526465" y="650006"/>
                  </a:lnTo>
                  <a:lnTo>
                    <a:pt x="526586" y="650160"/>
                  </a:lnTo>
                  <a:lnTo>
                    <a:pt x="527058" y="650937"/>
                  </a:lnTo>
                  <a:lnTo>
                    <a:pt x="527062" y="651273"/>
                  </a:lnTo>
                  <a:lnTo>
                    <a:pt x="527069" y="651464"/>
                  </a:lnTo>
                  <a:lnTo>
                    <a:pt x="527069" y="651841"/>
                  </a:lnTo>
                  <a:lnTo>
                    <a:pt x="527077" y="652032"/>
                  </a:lnTo>
                  <a:lnTo>
                    <a:pt x="527103" y="652214"/>
                  </a:lnTo>
                  <a:lnTo>
                    <a:pt x="527149" y="652386"/>
                  </a:lnTo>
                  <a:lnTo>
                    <a:pt x="527209" y="652554"/>
                  </a:lnTo>
                  <a:lnTo>
                    <a:pt x="527421" y="653050"/>
                  </a:lnTo>
                  <a:lnTo>
                    <a:pt x="527587" y="653472"/>
                  </a:lnTo>
                  <a:lnTo>
                    <a:pt x="527843" y="654108"/>
                  </a:lnTo>
                  <a:lnTo>
                    <a:pt x="528017" y="654503"/>
                  </a:lnTo>
                  <a:lnTo>
                    <a:pt x="528070" y="654639"/>
                  </a:lnTo>
                  <a:lnTo>
                    <a:pt x="528108" y="654776"/>
                  </a:lnTo>
                  <a:lnTo>
                    <a:pt x="528131" y="654971"/>
                  </a:lnTo>
                  <a:lnTo>
                    <a:pt x="528131" y="655171"/>
                  </a:lnTo>
                  <a:lnTo>
                    <a:pt x="528115" y="655375"/>
                  </a:lnTo>
                  <a:lnTo>
                    <a:pt x="528115" y="655580"/>
                  </a:lnTo>
                  <a:lnTo>
                    <a:pt x="528146" y="655771"/>
                  </a:lnTo>
                  <a:lnTo>
                    <a:pt x="528191" y="655911"/>
                  </a:lnTo>
                  <a:lnTo>
                    <a:pt x="528244" y="656057"/>
                  </a:lnTo>
                  <a:lnTo>
                    <a:pt x="528308" y="656193"/>
                  </a:lnTo>
                  <a:lnTo>
                    <a:pt x="528667" y="656616"/>
                  </a:lnTo>
                  <a:lnTo>
                    <a:pt x="529011" y="656834"/>
                  </a:lnTo>
                  <a:lnTo>
                    <a:pt x="529668" y="657283"/>
                  </a:lnTo>
                  <a:lnTo>
                    <a:pt x="530128" y="657633"/>
                  </a:lnTo>
                  <a:lnTo>
                    <a:pt x="530434" y="657910"/>
                  </a:lnTo>
                  <a:lnTo>
                    <a:pt x="530653" y="658156"/>
                  </a:lnTo>
                  <a:lnTo>
                    <a:pt x="530755" y="658283"/>
                  </a:lnTo>
                  <a:lnTo>
                    <a:pt x="530857" y="658414"/>
                  </a:lnTo>
                  <a:lnTo>
                    <a:pt x="530986" y="658605"/>
                  </a:lnTo>
                  <a:lnTo>
                    <a:pt x="531107" y="658805"/>
                  </a:lnTo>
                  <a:lnTo>
                    <a:pt x="531446" y="659418"/>
                  </a:lnTo>
                  <a:lnTo>
                    <a:pt x="531749" y="660004"/>
                  </a:lnTo>
                  <a:lnTo>
                    <a:pt x="531854" y="660191"/>
                  </a:lnTo>
                  <a:lnTo>
                    <a:pt x="531983" y="660368"/>
                  </a:lnTo>
                  <a:lnTo>
                    <a:pt x="532107" y="660500"/>
                  </a:lnTo>
                  <a:lnTo>
                    <a:pt x="532247" y="660613"/>
                  </a:lnTo>
                  <a:lnTo>
                    <a:pt x="532394" y="660727"/>
                  </a:lnTo>
                  <a:lnTo>
                    <a:pt x="532527" y="660849"/>
                  </a:lnTo>
                  <a:lnTo>
                    <a:pt x="532776" y="661345"/>
                  </a:lnTo>
                  <a:lnTo>
                    <a:pt x="532810" y="661472"/>
                  </a:lnTo>
                  <a:lnTo>
                    <a:pt x="532889" y="661822"/>
                  </a:lnTo>
                  <a:lnTo>
                    <a:pt x="532942" y="662153"/>
                  </a:lnTo>
                  <a:lnTo>
                    <a:pt x="533033" y="662639"/>
                  </a:lnTo>
                  <a:lnTo>
                    <a:pt x="532357" y="663452"/>
                  </a:lnTo>
                  <a:lnTo>
                    <a:pt x="531990" y="663243"/>
                  </a:lnTo>
                  <a:lnTo>
                    <a:pt x="531598" y="663389"/>
                  </a:lnTo>
                  <a:lnTo>
                    <a:pt x="531598" y="663571"/>
                  </a:lnTo>
                  <a:lnTo>
                    <a:pt x="531847" y="664206"/>
                  </a:lnTo>
                  <a:lnTo>
                    <a:pt x="532039" y="664379"/>
                  </a:lnTo>
                  <a:lnTo>
                    <a:pt x="532243" y="664556"/>
                  </a:lnTo>
                  <a:lnTo>
                    <a:pt x="532825" y="665101"/>
                  </a:lnTo>
                  <a:lnTo>
                    <a:pt x="532999" y="665415"/>
                  </a:lnTo>
                  <a:lnTo>
                    <a:pt x="533055" y="665601"/>
                  </a:lnTo>
                  <a:lnTo>
                    <a:pt x="533078" y="665801"/>
                  </a:lnTo>
                  <a:lnTo>
                    <a:pt x="533086" y="666005"/>
                  </a:lnTo>
                  <a:lnTo>
                    <a:pt x="533086" y="666210"/>
                  </a:lnTo>
                  <a:lnTo>
                    <a:pt x="533093" y="666414"/>
                  </a:lnTo>
                  <a:lnTo>
                    <a:pt x="533120" y="666814"/>
                  </a:lnTo>
                  <a:lnTo>
                    <a:pt x="533127" y="667009"/>
                  </a:lnTo>
                  <a:lnTo>
                    <a:pt x="533131" y="667209"/>
                  </a:lnTo>
                  <a:lnTo>
                    <a:pt x="533131" y="667409"/>
                  </a:lnTo>
                  <a:lnTo>
                    <a:pt x="533120" y="667709"/>
                  </a:lnTo>
                  <a:lnTo>
                    <a:pt x="533093" y="668004"/>
                  </a:lnTo>
                  <a:lnTo>
                    <a:pt x="533025" y="668604"/>
                  </a:lnTo>
                  <a:lnTo>
                    <a:pt x="532999" y="668899"/>
                  </a:lnTo>
                  <a:lnTo>
                    <a:pt x="532946" y="670053"/>
                  </a:lnTo>
                  <a:lnTo>
                    <a:pt x="532919" y="670335"/>
                  </a:lnTo>
                  <a:lnTo>
                    <a:pt x="532897" y="670525"/>
                  </a:lnTo>
                  <a:lnTo>
                    <a:pt x="532836" y="670907"/>
                  </a:lnTo>
                  <a:lnTo>
                    <a:pt x="532806" y="671093"/>
                  </a:lnTo>
                  <a:lnTo>
                    <a:pt x="532768" y="671280"/>
                  </a:lnTo>
                  <a:lnTo>
                    <a:pt x="532817" y="671452"/>
                  </a:lnTo>
                  <a:lnTo>
                    <a:pt x="532874" y="671625"/>
                  </a:lnTo>
                  <a:lnTo>
                    <a:pt x="532938" y="671793"/>
                  </a:lnTo>
                  <a:lnTo>
                    <a:pt x="533006" y="671957"/>
                  </a:lnTo>
                  <a:lnTo>
                    <a:pt x="533086" y="672115"/>
                  </a:lnTo>
                  <a:lnTo>
                    <a:pt x="533161" y="672256"/>
                  </a:lnTo>
                  <a:lnTo>
                    <a:pt x="533248" y="672388"/>
                  </a:lnTo>
                  <a:lnTo>
                    <a:pt x="533429" y="672652"/>
                  </a:lnTo>
                  <a:lnTo>
                    <a:pt x="533516" y="672788"/>
                  </a:lnTo>
                  <a:lnTo>
                    <a:pt x="533595" y="672920"/>
                  </a:lnTo>
                  <a:lnTo>
                    <a:pt x="533679" y="673047"/>
                  </a:lnTo>
                  <a:lnTo>
                    <a:pt x="533758" y="673183"/>
                  </a:lnTo>
                  <a:lnTo>
                    <a:pt x="533830" y="673315"/>
                  </a:lnTo>
                  <a:lnTo>
                    <a:pt x="533890" y="673456"/>
                  </a:lnTo>
                  <a:lnTo>
                    <a:pt x="533939" y="673628"/>
                  </a:lnTo>
                  <a:lnTo>
                    <a:pt x="533973" y="673801"/>
                  </a:lnTo>
                  <a:lnTo>
                    <a:pt x="533996" y="673983"/>
                  </a:lnTo>
                  <a:lnTo>
                    <a:pt x="534015" y="674164"/>
                  </a:lnTo>
                  <a:lnTo>
                    <a:pt x="534086" y="674619"/>
                  </a:lnTo>
                  <a:lnTo>
                    <a:pt x="534135" y="674896"/>
                  </a:lnTo>
                  <a:lnTo>
                    <a:pt x="534181" y="675173"/>
                  </a:lnTo>
                  <a:lnTo>
                    <a:pt x="534215" y="675450"/>
                  </a:lnTo>
                  <a:lnTo>
                    <a:pt x="534238" y="675727"/>
                  </a:lnTo>
                  <a:lnTo>
                    <a:pt x="534241" y="675895"/>
                  </a:lnTo>
                  <a:lnTo>
                    <a:pt x="534226" y="676227"/>
                  </a:lnTo>
                  <a:lnTo>
                    <a:pt x="534222" y="676558"/>
                  </a:lnTo>
                  <a:lnTo>
                    <a:pt x="534238" y="676758"/>
                  </a:lnTo>
                  <a:lnTo>
                    <a:pt x="534283" y="677158"/>
                  </a:lnTo>
                  <a:lnTo>
                    <a:pt x="534317" y="677553"/>
                  </a:lnTo>
                  <a:lnTo>
                    <a:pt x="534332" y="677912"/>
                  </a:lnTo>
                  <a:lnTo>
                    <a:pt x="534336" y="678089"/>
                  </a:lnTo>
                  <a:lnTo>
                    <a:pt x="534328" y="678267"/>
                  </a:lnTo>
                  <a:lnTo>
                    <a:pt x="534302" y="678439"/>
                  </a:lnTo>
                  <a:lnTo>
                    <a:pt x="534253" y="678621"/>
                  </a:lnTo>
                  <a:lnTo>
                    <a:pt x="534181" y="678794"/>
                  </a:lnTo>
                  <a:lnTo>
                    <a:pt x="534018" y="679139"/>
                  </a:lnTo>
                  <a:lnTo>
                    <a:pt x="533958" y="679321"/>
                  </a:lnTo>
                  <a:lnTo>
                    <a:pt x="533909" y="679543"/>
                  </a:lnTo>
                  <a:lnTo>
                    <a:pt x="533875" y="679775"/>
                  </a:lnTo>
                  <a:lnTo>
                    <a:pt x="533852" y="680011"/>
                  </a:lnTo>
                  <a:lnTo>
                    <a:pt x="533837" y="680243"/>
                  </a:lnTo>
                  <a:lnTo>
                    <a:pt x="533830" y="680479"/>
                  </a:lnTo>
                  <a:lnTo>
                    <a:pt x="533826" y="680779"/>
                  </a:lnTo>
                  <a:lnTo>
                    <a:pt x="533833" y="681074"/>
                  </a:lnTo>
                  <a:lnTo>
                    <a:pt x="533854" y="681397"/>
                  </a:lnTo>
                  <a:lnTo>
                    <a:pt x="533879" y="681674"/>
                  </a:lnTo>
                  <a:lnTo>
                    <a:pt x="533951" y="682242"/>
                  </a:lnTo>
                  <a:lnTo>
                    <a:pt x="534045" y="682778"/>
                  </a:lnTo>
                  <a:lnTo>
                    <a:pt x="534166" y="683305"/>
                  </a:lnTo>
                  <a:lnTo>
                    <a:pt x="534268" y="683632"/>
                  </a:lnTo>
                  <a:lnTo>
                    <a:pt x="534385" y="683954"/>
                  </a:lnTo>
                  <a:lnTo>
                    <a:pt x="534513" y="684272"/>
                  </a:lnTo>
                  <a:lnTo>
                    <a:pt x="534634" y="684590"/>
                  </a:lnTo>
                  <a:lnTo>
                    <a:pt x="534747" y="684918"/>
                  </a:lnTo>
                  <a:lnTo>
                    <a:pt x="534925" y="685535"/>
                  </a:lnTo>
                  <a:lnTo>
                    <a:pt x="535163" y="686471"/>
                  </a:lnTo>
                  <a:lnTo>
                    <a:pt x="535231" y="686717"/>
                  </a:lnTo>
                  <a:lnTo>
                    <a:pt x="535306" y="686957"/>
                  </a:lnTo>
                  <a:lnTo>
                    <a:pt x="535378" y="687203"/>
                  </a:lnTo>
                  <a:lnTo>
                    <a:pt x="535435" y="687448"/>
                  </a:lnTo>
                  <a:lnTo>
                    <a:pt x="535473" y="687693"/>
                  </a:lnTo>
                  <a:lnTo>
                    <a:pt x="535484" y="687948"/>
                  </a:lnTo>
                  <a:lnTo>
                    <a:pt x="535480" y="688202"/>
                  </a:lnTo>
                  <a:lnTo>
                    <a:pt x="535457" y="688457"/>
                  </a:lnTo>
                  <a:lnTo>
                    <a:pt x="535397" y="688965"/>
                  </a:lnTo>
                  <a:lnTo>
                    <a:pt x="535348" y="689265"/>
                  </a:lnTo>
                  <a:lnTo>
                    <a:pt x="535204" y="689856"/>
                  </a:lnTo>
                  <a:lnTo>
                    <a:pt x="535140" y="690151"/>
                  </a:lnTo>
                  <a:lnTo>
                    <a:pt x="535099" y="690451"/>
                  </a:lnTo>
                  <a:lnTo>
                    <a:pt x="535087" y="690651"/>
                  </a:lnTo>
                  <a:lnTo>
                    <a:pt x="535091" y="691251"/>
                  </a:lnTo>
                  <a:lnTo>
                    <a:pt x="535080" y="691446"/>
                  </a:lnTo>
                  <a:lnTo>
                    <a:pt x="535057" y="691646"/>
                  </a:lnTo>
                  <a:lnTo>
                    <a:pt x="534981" y="692046"/>
                  </a:lnTo>
                  <a:lnTo>
                    <a:pt x="534940" y="692241"/>
                  </a:lnTo>
                  <a:lnTo>
                    <a:pt x="534861" y="692659"/>
                  </a:lnTo>
                  <a:lnTo>
                    <a:pt x="534827" y="692882"/>
                  </a:lnTo>
                  <a:lnTo>
                    <a:pt x="534676" y="693786"/>
                  </a:lnTo>
                  <a:lnTo>
                    <a:pt x="534562" y="694513"/>
                  </a:lnTo>
                  <a:lnTo>
                    <a:pt x="534532" y="694758"/>
                  </a:lnTo>
                  <a:lnTo>
                    <a:pt x="534517" y="694921"/>
                  </a:lnTo>
                  <a:lnTo>
                    <a:pt x="534449" y="695707"/>
                  </a:lnTo>
                  <a:lnTo>
                    <a:pt x="534400" y="696194"/>
                  </a:lnTo>
                  <a:lnTo>
                    <a:pt x="534419" y="696475"/>
                  </a:lnTo>
                  <a:lnTo>
                    <a:pt x="534445" y="696616"/>
                  </a:lnTo>
                  <a:lnTo>
                    <a:pt x="534989" y="697143"/>
                  </a:lnTo>
                  <a:lnTo>
                    <a:pt x="535133" y="697266"/>
                  </a:lnTo>
                  <a:lnTo>
                    <a:pt x="535314" y="697479"/>
                  </a:lnTo>
                  <a:lnTo>
                    <a:pt x="535382" y="697611"/>
                  </a:lnTo>
                  <a:lnTo>
                    <a:pt x="535193" y="698029"/>
                  </a:lnTo>
                  <a:lnTo>
                    <a:pt x="535049" y="698092"/>
                  </a:lnTo>
                  <a:lnTo>
                    <a:pt x="534876" y="698115"/>
                  </a:lnTo>
                  <a:lnTo>
                    <a:pt x="534687" y="698115"/>
                  </a:lnTo>
                  <a:lnTo>
                    <a:pt x="534494" y="698097"/>
                  </a:lnTo>
                  <a:lnTo>
                    <a:pt x="534071" y="698015"/>
                  </a:lnTo>
                  <a:lnTo>
                    <a:pt x="533709" y="697893"/>
                  </a:lnTo>
                  <a:lnTo>
                    <a:pt x="533331" y="697775"/>
                  </a:lnTo>
                  <a:lnTo>
                    <a:pt x="533142" y="697706"/>
                  </a:lnTo>
                  <a:lnTo>
                    <a:pt x="532957" y="697634"/>
                  </a:lnTo>
                  <a:lnTo>
                    <a:pt x="532780" y="697547"/>
                  </a:lnTo>
                  <a:lnTo>
                    <a:pt x="532557" y="697420"/>
                  </a:lnTo>
                  <a:lnTo>
                    <a:pt x="532338" y="697270"/>
                  </a:lnTo>
                  <a:lnTo>
                    <a:pt x="532126" y="697111"/>
                  </a:lnTo>
                  <a:lnTo>
                    <a:pt x="531930" y="696939"/>
                  </a:lnTo>
                  <a:lnTo>
                    <a:pt x="531745" y="696757"/>
                  </a:lnTo>
                  <a:lnTo>
                    <a:pt x="531613" y="696611"/>
                  </a:lnTo>
                  <a:lnTo>
                    <a:pt x="531488" y="696462"/>
                  </a:lnTo>
                  <a:lnTo>
                    <a:pt x="531367" y="696303"/>
                  </a:lnTo>
                  <a:lnTo>
                    <a:pt x="531258" y="696139"/>
                  </a:lnTo>
                  <a:lnTo>
                    <a:pt x="531152" y="695971"/>
                  </a:lnTo>
                  <a:lnTo>
                    <a:pt x="531076" y="695844"/>
                  </a:lnTo>
                  <a:lnTo>
                    <a:pt x="531001" y="695712"/>
                  </a:lnTo>
                  <a:lnTo>
                    <a:pt x="530933" y="695580"/>
                  </a:lnTo>
                  <a:lnTo>
                    <a:pt x="530876" y="695444"/>
                  </a:lnTo>
                  <a:lnTo>
                    <a:pt x="530789" y="694940"/>
                  </a:lnTo>
                  <a:lnTo>
                    <a:pt x="530789" y="694694"/>
                  </a:lnTo>
                  <a:lnTo>
                    <a:pt x="530801" y="694562"/>
                  </a:lnTo>
                  <a:lnTo>
                    <a:pt x="530850" y="694290"/>
                  </a:lnTo>
                  <a:lnTo>
                    <a:pt x="530861" y="694158"/>
                  </a:lnTo>
                  <a:lnTo>
                    <a:pt x="530854" y="694031"/>
                  </a:lnTo>
                  <a:lnTo>
                    <a:pt x="530820" y="693899"/>
                  </a:lnTo>
                  <a:lnTo>
                    <a:pt x="530533" y="693418"/>
                  </a:lnTo>
                  <a:lnTo>
                    <a:pt x="530381" y="693268"/>
                  </a:lnTo>
                  <a:lnTo>
                    <a:pt x="530200" y="693136"/>
                  </a:lnTo>
                  <a:lnTo>
                    <a:pt x="530004" y="693022"/>
                  </a:lnTo>
                  <a:lnTo>
                    <a:pt x="529804" y="692913"/>
                  </a:lnTo>
                  <a:lnTo>
                    <a:pt x="529607" y="692795"/>
                  </a:lnTo>
                  <a:lnTo>
                    <a:pt x="529154" y="692482"/>
                  </a:lnTo>
                  <a:lnTo>
                    <a:pt x="528844" y="692282"/>
                  </a:lnTo>
                  <a:lnTo>
                    <a:pt x="528674" y="692186"/>
                  </a:lnTo>
                  <a:lnTo>
                    <a:pt x="528319" y="692009"/>
                  </a:lnTo>
                  <a:lnTo>
                    <a:pt x="527874" y="691768"/>
                  </a:lnTo>
                  <a:lnTo>
                    <a:pt x="527481" y="691541"/>
                  </a:lnTo>
                  <a:lnTo>
                    <a:pt x="527285" y="691505"/>
                  </a:lnTo>
                  <a:lnTo>
                    <a:pt x="527137" y="691500"/>
                  </a:lnTo>
                  <a:lnTo>
                    <a:pt x="526952" y="691514"/>
                  </a:lnTo>
                  <a:lnTo>
                    <a:pt x="526771" y="691541"/>
                  </a:lnTo>
                  <a:lnTo>
                    <a:pt x="526597" y="691582"/>
                  </a:lnTo>
                  <a:lnTo>
                    <a:pt x="526412" y="691650"/>
                  </a:lnTo>
                  <a:lnTo>
                    <a:pt x="526235" y="691741"/>
                  </a:lnTo>
                  <a:lnTo>
                    <a:pt x="526057" y="691846"/>
                  </a:lnTo>
                  <a:lnTo>
                    <a:pt x="525883" y="691959"/>
                  </a:lnTo>
                  <a:lnTo>
                    <a:pt x="525540" y="692173"/>
                  </a:lnTo>
                  <a:lnTo>
                    <a:pt x="525045" y="692500"/>
                  </a:lnTo>
                  <a:lnTo>
                    <a:pt x="524875" y="692604"/>
                  </a:lnTo>
                  <a:lnTo>
                    <a:pt x="524512" y="692809"/>
                  </a:lnTo>
                  <a:lnTo>
                    <a:pt x="524142" y="693004"/>
                  </a:lnTo>
                  <a:lnTo>
                    <a:pt x="523957" y="693095"/>
                  </a:lnTo>
                  <a:lnTo>
                    <a:pt x="523644" y="693240"/>
                  </a:lnTo>
                  <a:lnTo>
                    <a:pt x="523334" y="693399"/>
                  </a:lnTo>
                  <a:lnTo>
                    <a:pt x="523047" y="693499"/>
                  </a:lnTo>
                  <a:lnTo>
                    <a:pt x="522771" y="693563"/>
                  </a:lnTo>
                  <a:lnTo>
                    <a:pt x="522447" y="693817"/>
                  </a:lnTo>
                  <a:lnTo>
                    <a:pt x="521076" y="694449"/>
                  </a:lnTo>
                  <a:lnTo>
                    <a:pt x="520290" y="694953"/>
                  </a:lnTo>
                  <a:lnTo>
                    <a:pt x="517873" y="696607"/>
                  </a:lnTo>
                  <a:lnTo>
                    <a:pt x="513326" y="701545"/>
                  </a:lnTo>
                  <a:lnTo>
                    <a:pt x="512200" y="703022"/>
                  </a:lnTo>
                  <a:lnTo>
                    <a:pt x="511864" y="703667"/>
                  </a:lnTo>
                  <a:lnTo>
                    <a:pt x="510406" y="705857"/>
                  </a:lnTo>
                  <a:lnTo>
                    <a:pt x="508873" y="708433"/>
                  </a:lnTo>
                  <a:lnTo>
                    <a:pt x="508477" y="708951"/>
                  </a:lnTo>
                  <a:lnTo>
                    <a:pt x="508016" y="709464"/>
                  </a:lnTo>
                  <a:lnTo>
                    <a:pt x="507751" y="709850"/>
                  </a:lnTo>
                  <a:lnTo>
                    <a:pt x="506297" y="711581"/>
                  </a:lnTo>
                  <a:lnTo>
                    <a:pt x="505229" y="712899"/>
                  </a:lnTo>
                  <a:lnTo>
                    <a:pt x="504790" y="713462"/>
                  </a:lnTo>
                  <a:lnTo>
                    <a:pt x="504371" y="714035"/>
                  </a:lnTo>
                  <a:lnTo>
                    <a:pt x="504164" y="714326"/>
                  </a:lnTo>
                  <a:lnTo>
                    <a:pt x="504012" y="714544"/>
                  </a:lnTo>
                  <a:lnTo>
                    <a:pt x="503231" y="715720"/>
                  </a:lnTo>
                  <a:lnTo>
                    <a:pt x="502827" y="716311"/>
                  </a:lnTo>
                  <a:lnTo>
                    <a:pt x="502518" y="716753"/>
                  </a:lnTo>
                  <a:lnTo>
                    <a:pt x="502415" y="716897"/>
                  </a:lnTo>
                  <a:lnTo>
                    <a:pt x="502256" y="717106"/>
                  </a:lnTo>
                  <a:lnTo>
                    <a:pt x="501773" y="717720"/>
                  </a:lnTo>
                  <a:lnTo>
                    <a:pt x="501626" y="717933"/>
                  </a:lnTo>
                  <a:lnTo>
                    <a:pt x="501478" y="718188"/>
                  </a:lnTo>
                  <a:lnTo>
                    <a:pt x="501339" y="718451"/>
                  </a:lnTo>
                  <a:lnTo>
                    <a:pt x="501082" y="718987"/>
                  </a:lnTo>
                  <a:lnTo>
                    <a:pt x="500946" y="719251"/>
                  </a:lnTo>
                  <a:lnTo>
                    <a:pt x="500776" y="719537"/>
                  </a:lnTo>
                  <a:lnTo>
                    <a:pt x="500421" y="720100"/>
                  </a:lnTo>
                  <a:lnTo>
                    <a:pt x="500251" y="720382"/>
                  </a:lnTo>
                  <a:lnTo>
                    <a:pt x="500096" y="720673"/>
                  </a:lnTo>
                  <a:lnTo>
                    <a:pt x="499979" y="720909"/>
                  </a:lnTo>
                  <a:lnTo>
                    <a:pt x="499869" y="721150"/>
                  </a:lnTo>
                  <a:lnTo>
                    <a:pt x="499767" y="721391"/>
                  </a:lnTo>
                  <a:lnTo>
                    <a:pt x="499480" y="722140"/>
                  </a:lnTo>
                  <a:lnTo>
                    <a:pt x="499295" y="722667"/>
                  </a:lnTo>
                  <a:lnTo>
                    <a:pt x="499220" y="722935"/>
                  </a:lnTo>
                  <a:lnTo>
                    <a:pt x="499171" y="723203"/>
                  </a:lnTo>
                  <a:lnTo>
                    <a:pt x="499148" y="723399"/>
                  </a:lnTo>
                  <a:lnTo>
                    <a:pt x="499133" y="723603"/>
                  </a:lnTo>
                  <a:lnTo>
                    <a:pt x="499126" y="723803"/>
                  </a:lnTo>
                  <a:lnTo>
                    <a:pt x="499133" y="724003"/>
                  </a:lnTo>
                  <a:lnTo>
                    <a:pt x="499156" y="724198"/>
                  </a:lnTo>
                  <a:lnTo>
                    <a:pt x="499186" y="724371"/>
                  </a:lnTo>
                  <a:lnTo>
                    <a:pt x="499227" y="724544"/>
                  </a:lnTo>
                  <a:lnTo>
                    <a:pt x="499280" y="724712"/>
                  </a:lnTo>
                  <a:lnTo>
                    <a:pt x="499341" y="724875"/>
                  </a:lnTo>
                  <a:lnTo>
                    <a:pt x="499416" y="725030"/>
                  </a:lnTo>
                  <a:lnTo>
                    <a:pt x="499526" y="725207"/>
                  </a:lnTo>
                  <a:lnTo>
                    <a:pt x="499990" y="725116"/>
                  </a:lnTo>
                  <a:lnTo>
                    <a:pt x="500198" y="725071"/>
                  </a:lnTo>
                  <a:lnTo>
                    <a:pt x="500561" y="725075"/>
                  </a:lnTo>
                  <a:lnTo>
                    <a:pt x="500870" y="725030"/>
                  </a:lnTo>
                  <a:lnTo>
                    <a:pt x="501384" y="725402"/>
                  </a:lnTo>
                  <a:lnTo>
                    <a:pt x="501792" y="725771"/>
                  </a:lnTo>
                  <a:lnTo>
                    <a:pt x="502147" y="726143"/>
                  </a:lnTo>
                  <a:lnTo>
                    <a:pt x="502347" y="726507"/>
                  </a:lnTo>
                  <a:lnTo>
                    <a:pt x="502445" y="726925"/>
                  </a:lnTo>
                  <a:lnTo>
                    <a:pt x="502336" y="727338"/>
                  </a:lnTo>
                  <a:lnTo>
                    <a:pt x="502324" y="727911"/>
                  </a:lnTo>
                  <a:lnTo>
                    <a:pt x="502438" y="728787"/>
                  </a:lnTo>
                  <a:lnTo>
                    <a:pt x="502513" y="729015"/>
                  </a:lnTo>
                  <a:lnTo>
                    <a:pt x="502630" y="729478"/>
                  </a:lnTo>
                  <a:lnTo>
                    <a:pt x="502672" y="729719"/>
                  </a:lnTo>
                  <a:lnTo>
                    <a:pt x="502694" y="729955"/>
                  </a:lnTo>
                  <a:lnTo>
                    <a:pt x="502706" y="730228"/>
                  </a:lnTo>
                  <a:lnTo>
                    <a:pt x="502698" y="730509"/>
                  </a:lnTo>
                  <a:lnTo>
                    <a:pt x="502672" y="730787"/>
                  </a:lnTo>
                  <a:lnTo>
                    <a:pt x="502630" y="731064"/>
                  </a:lnTo>
                  <a:lnTo>
                    <a:pt x="502566" y="731332"/>
                  </a:lnTo>
                  <a:lnTo>
                    <a:pt x="502521" y="732286"/>
                  </a:lnTo>
                  <a:lnTo>
                    <a:pt x="502570" y="733131"/>
                  </a:lnTo>
                  <a:lnTo>
                    <a:pt x="502502" y="733326"/>
                  </a:lnTo>
                  <a:lnTo>
                    <a:pt x="502630" y="733590"/>
                  </a:lnTo>
                  <a:lnTo>
                    <a:pt x="502868" y="734767"/>
                  </a:lnTo>
                  <a:lnTo>
                    <a:pt x="502929" y="735026"/>
                  </a:lnTo>
                  <a:lnTo>
                    <a:pt x="503235" y="735944"/>
                  </a:lnTo>
                  <a:lnTo>
                    <a:pt x="503469" y="737507"/>
                  </a:lnTo>
                  <a:lnTo>
                    <a:pt x="503526" y="738029"/>
                  </a:lnTo>
                  <a:lnTo>
                    <a:pt x="503518" y="738357"/>
                  </a:lnTo>
                  <a:lnTo>
                    <a:pt x="503446" y="738943"/>
                  </a:lnTo>
                  <a:lnTo>
                    <a:pt x="503291" y="740369"/>
                  </a:lnTo>
                  <a:lnTo>
                    <a:pt x="503280" y="741151"/>
                  </a:lnTo>
                  <a:lnTo>
                    <a:pt x="503208" y="741478"/>
                  </a:lnTo>
                  <a:lnTo>
                    <a:pt x="503200" y="741997"/>
                  </a:lnTo>
                  <a:lnTo>
                    <a:pt x="503057" y="742709"/>
                  </a:lnTo>
                  <a:lnTo>
                    <a:pt x="503053" y="743036"/>
                  </a:lnTo>
                  <a:lnTo>
                    <a:pt x="502985" y="743232"/>
                  </a:lnTo>
                  <a:lnTo>
                    <a:pt x="503095" y="744277"/>
                  </a:lnTo>
                  <a:lnTo>
                    <a:pt x="503951" y="745446"/>
                  </a:lnTo>
                  <a:lnTo>
                    <a:pt x="504107" y="745658"/>
                  </a:lnTo>
                  <a:lnTo>
                    <a:pt x="504107" y="745853"/>
                  </a:lnTo>
                  <a:lnTo>
                    <a:pt x="505179" y="747435"/>
                  </a:lnTo>
                  <a:lnTo>
                    <a:pt x="506890" y="749547"/>
                  </a:lnTo>
                  <a:lnTo>
                    <a:pt x="507273" y="750200"/>
                  </a:lnTo>
                  <a:lnTo>
                    <a:pt x="507370" y="750497"/>
                  </a:lnTo>
                  <a:lnTo>
                    <a:pt x="507585" y="751092"/>
                  </a:lnTo>
                  <a:lnTo>
                    <a:pt x="507699" y="751383"/>
                  </a:lnTo>
                  <a:lnTo>
                    <a:pt x="507819" y="751674"/>
                  </a:lnTo>
                  <a:lnTo>
                    <a:pt x="507906" y="751892"/>
                  </a:lnTo>
                  <a:lnTo>
                    <a:pt x="508193" y="752528"/>
                  </a:lnTo>
                  <a:lnTo>
                    <a:pt x="508295" y="752733"/>
                  </a:lnTo>
                  <a:lnTo>
                    <a:pt x="508424" y="752973"/>
                  </a:lnTo>
                  <a:lnTo>
                    <a:pt x="508560" y="753214"/>
                  </a:lnTo>
                  <a:lnTo>
                    <a:pt x="508699" y="753451"/>
                  </a:lnTo>
                  <a:lnTo>
                    <a:pt x="508843" y="753682"/>
                  </a:lnTo>
                  <a:lnTo>
                    <a:pt x="508994" y="753909"/>
                  </a:lnTo>
                  <a:lnTo>
                    <a:pt x="509164" y="754137"/>
                  </a:lnTo>
                  <a:lnTo>
                    <a:pt x="509345" y="754355"/>
                  </a:lnTo>
                  <a:lnTo>
                    <a:pt x="509530" y="754568"/>
                  </a:lnTo>
                  <a:lnTo>
                    <a:pt x="509704" y="754791"/>
                  </a:lnTo>
                  <a:lnTo>
                    <a:pt x="509855" y="755027"/>
                  </a:lnTo>
                  <a:lnTo>
                    <a:pt x="509942" y="755191"/>
                  </a:lnTo>
                  <a:lnTo>
                    <a:pt x="510021" y="755354"/>
                  </a:lnTo>
                  <a:lnTo>
                    <a:pt x="510093" y="755523"/>
                  </a:lnTo>
                  <a:lnTo>
                    <a:pt x="510229" y="755863"/>
                  </a:lnTo>
                  <a:lnTo>
                    <a:pt x="510335" y="756154"/>
                  </a:lnTo>
                  <a:lnTo>
                    <a:pt x="510433" y="756454"/>
                  </a:lnTo>
                  <a:lnTo>
                    <a:pt x="510520" y="756754"/>
                  </a:lnTo>
                  <a:lnTo>
                    <a:pt x="510592" y="757058"/>
                  </a:lnTo>
                  <a:lnTo>
                    <a:pt x="510644" y="757363"/>
                  </a:lnTo>
                  <a:lnTo>
                    <a:pt x="510671" y="757604"/>
                  </a:lnTo>
                  <a:lnTo>
                    <a:pt x="510686" y="757849"/>
                  </a:lnTo>
                  <a:lnTo>
                    <a:pt x="510690" y="758094"/>
                  </a:lnTo>
                  <a:lnTo>
                    <a:pt x="510686" y="758340"/>
                  </a:lnTo>
                  <a:lnTo>
                    <a:pt x="510671" y="758817"/>
                  </a:lnTo>
                  <a:lnTo>
                    <a:pt x="510659" y="759053"/>
                  </a:lnTo>
                  <a:lnTo>
                    <a:pt x="510641" y="759289"/>
                  </a:lnTo>
                  <a:lnTo>
                    <a:pt x="510607" y="759521"/>
                  </a:lnTo>
                  <a:lnTo>
                    <a:pt x="510550" y="759739"/>
                  </a:lnTo>
                  <a:lnTo>
                    <a:pt x="510490" y="759903"/>
                  </a:lnTo>
                  <a:lnTo>
                    <a:pt x="510421" y="760062"/>
                  </a:lnTo>
                  <a:lnTo>
                    <a:pt x="510342" y="760221"/>
                  </a:lnTo>
                  <a:lnTo>
                    <a:pt x="510252" y="760371"/>
                  </a:lnTo>
                  <a:lnTo>
                    <a:pt x="510150" y="760507"/>
                  </a:lnTo>
                  <a:lnTo>
                    <a:pt x="510029" y="760648"/>
                  </a:lnTo>
                  <a:lnTo>
                    <a:pt x="509893" y="760784"/>
                  </a:lnTo>
                  <a:lnTo>
                    <a:pt x="509746" y="760907"/>
                  </a:lnTo>
                  <a:lnTo>
                    <a:pt x="509587" y="761011"/>
                  </a:lnTo>
                  <a:lnTo>
                    <a:pt x="509424" y="761102"/>
                  </a:lnTo>
                  <a:lnTo>
                    <a:pt x="509281" y="761166"/>
                  </a:lnTo>
                  <a:lnTo>
                    <a:pt x="509126" y="761216"/>
                  </a:lnTo>
                  <a:lnTo>
                    <a:pt x="508971" y="761257"/>
                  </a:lnTo>
                  <a:lnTo>
                    <a:pt x="508809" y="761289"/>
                  </a:lnTo>
                  <a:lnTo>
                    <a:pt x="508650" y="761311"/>
                  </a:lnTo>
                  <a:lnTo>
                    <a:pt x="508442" y="761334"/>
                  </a:lnTo>
                  <a:lnTo>
                    <a:pt x="508231" y="761343"/>
                  </a:lnTo>
                  <a:lnTo>
                    <a:pt x="508023" y="761339"/>
                  </a:lnTo>
                  <a:lnTo>
                    <a:pt x="507812" y="761325"/>
                  </a:lnTo>
                  <a:lnTo>
                    <a:pt x="507604" y="761293"/>
                  </a:lnTo>
                  <a:lnTo>
                    <a:pt x="507347" y="761234"/>
                  </a:lnTo>
                  <a:lnTo>
                    <a:pt x="507098" y="761139"/>
                  </a:lnTo>
                  <a:lnTo>
                    <a:pt x="506599" y="760925"/>
                  </a:lnTo>
                  <a:lnTo>
                    <a:pt x="506346" y="760834"/>
                  </a:lnTo>
                  <a:lnTo>
                    <a:pt x="506082" y="760762"/>
                  </a:lnTo>
                  <a:lnTo>
                    <a:pt x="505538" y="760653"/>
                  </a:lnTo>
                  <a:lnTo>
                    <a:pt x="505274" y="760580"/>
                  </a:lnTo>
                  <a:lnTo>
                    <a:pt x="505028" y="760480"/>
                  </a:lnTo>
                  <a:lnTo>
                    <a:pt x="504840" y="760366"/>
                  </a:lnTo>
                  <a:lnTo>
                    <a:pt x="504662" y="760239"/>
                  </a:lnTo>
                  <a:lnTo>
                    <a:pt x="504488" y="760098"/>
                  </a:lnTo>
                  <a:lnTo>
                    <a:pt x="504318" y="759953"/>
                  </a:lnTo>
                  <a:lnTo>
                    <a:pt x="504028" y="759676"/>
                  </a:lnTo>
                  <a:lnTo>
                    <a:pt x="503899" y="759548"/>
                  </a:lnTo>
                  <a:lnTo>
                    <a:pt x="503774" y="759412"/>
                  </a:lnTo>
                  <a:lnTo>
                    <a:pt x="503665" y="759276"/>
                  </a:lnTo>
                  <a:lnTo>
                    <a:pt x="503563" y="759126"/>
                  </a:lnTo>
                  <a:lnTo>
                    <a:pt x="503480" y="758953"/>
                  </a:lnTo>
                  <a:lnTo>
                    <a:pt x="503416" y="758762"/>
                  </a:lnTo>
                  <a:lnTo>
                    <a:pt x="503314" y="758372"/>
                  </a:lnTo>
                  <a:lnTo>
                    <a:pt x="503250" y="758181"/>
                  </a:lnTo>
                  <a:lnTo>
                    <a:pt x="503193" y="758035"/>
                  </a:lnTo>
                  <a:lnTo>
                    <a:pt x="503000" y="757599"/>
                  </a:lnTo>
                  <a:lnTo>
                    <a:pt x="502744" y="757081"/>
                  </a:lnTo>
                  <a:lnTo>
                    <a:pt x="502638" y="756895"/>
                  </a:lnTo>
                  <a:lnTo>
                    <a:pt x="502524" y="756722"/>
                  </a:lnTo>
                  <a:lnTo>
                    <a:pt x="502396" y="756563"/>
                  </a:lnTo>
                  <a:lnTo>
                    <a:pt x="502218" y="756409"/>
                  </a:lnTo>
                  <a:lnTo>
                    <a:pt x="502018" y="756277"/>
                  </a:lnTo>
                  <a:lnTo>
                    <a:pt x="501799" y="756159"/>
                  </a:lnTo>
                  <a:lnTo>
                    <a:pt x="501576" y="756045"/>
                  </a:lnTo>
                  <a:lnTo>
                    <a:pt x="501123" y="755822"/>
                  </a:lnTo>
                  <a:lnTo>
                    <a:pt x="500882" y="755718"/>
                  </a:lnTo>
                  <a:lnTo>
                    <a:pt x="500398" y="755523"/>
                  </a:lnTo>
                  <a:lnTo>
                    <a:pt x="500156" y="755418"/>
                  </a:lnTo>
                  <a:lnTo>
                    <a:pt x="499896" y="755300"/>
                  </a:lnTo>
                  <a:lnTo>
                    <a:pt x="499375" y="755054"/>
                  </a:lnTo>
                  <a:lnTo>
                    <a:pt x="499110" y="754941"/>
                  </a:lnTo>
                  <a:lnTo>
                    <a:pt x="498842" y="754845"/>
                  </a:lnTo>
                  <a:lnTo>
                    <a:pt x="498638" y="754782"/>
                  </a:lnTo>
                  <a:lnTo>
                    <a:pt x="498431" y="754718"/>
                  </a:lnTo>
                  <a:lnTo>
                    <a:pt x="498219" y="754664"/>
                  </a:lnTo>
                  <a:lnTo>
                    <a:pt x="498011" y="754623"/>
                  </a:lnTo>
                  <a:lnTo>
                    <a:pt x="497800" y="754605"/>
                  </a:lnTo>
                  <a:lnTo>
                    <a:pt x="497592" y="754618"/>
                  </a:lnTo>
                  <a:lnTo>
                    <a:pt x="497381" y="754655"/>
                  </a:lnTo>
                  <a:lnTo>
                    <a:pt x="496750" y="754809"/>
                  </a:lnTo>
                  <a:lnTo>
                    <a:pt x="496380" y="754886"/>
                  </a:lnTo>
                  <a:lnTo>
                    <a:pt x="496010" y="754964"/>
                  </a:lnTo>
                  <a:lnTo>
                    <a:pt x="495643" y="755050"/>
                  </a:lnTo>
                  <a:lnTo>
                    <a:pt x="495277" y="755154"/>
                  </a:lnTo>
                  <a:lnTo>
                    <a:pt x="494926" y="755277"/>
                  </a:lnTo>
                  <a:lnTo>
                    <a:pt x="494684" y="755377"/>
                  </a:lnTo>
                  <a:lnTo>
                    <a:pt x="494450" y="755491"/>
                  </a:lnTo>
                  <a:lnTo>
                    <a:pt x="494216" y="755609"/>
                  </a:lnTo>
                  <a:lnTo>
                    <a:pt x="493985" y="755736"/>
                  </a:lnTo>
                  <a:lnTo>
                    <a:pt x="493759" y="755868"/>
                  </a:lnTo>
                  <a:lnTo>
                    <a:pt x="493347" y="756122"/>
                  </a:lnTo>
                  <a:lnTo>
                    <a:pt x="492947" y="756404"/>
                  </a:lnTo>
                  <a:lnTo>
                    <a:pt x="492558" y="756699"/>
                  </a:lnTo>
                  <a:lnTo>
                    <a:pt x="492180" y="757008"/>
                  </a:lnTo>
                  <a:lnTo>
                    <a:pt x="491806" y="757326"/>
                  </a:lnTo>
                  <a:lnTo>
                    <a:pt x="491527" y="757576"/>
                  </a:lnTo>
                  <a:lnTo>
                    <a:pt x="491251" y="757831"/>
                  </a:lnTo>
                  <a:lnTo>
                    <a:pt x="490983" y="758094"/>
                  </a:lnTo>
                  <a:lnTo>
                    <a:pt x="490722" y="758358"/>
                  </a:lnTo>
                  <a:lnTo>
                    <a:pt x="490465" y="758631"/>
                  </a:lnTo>
                  <a:lnTo>
                    <a:pt x="490254" y="758867"/>
                  </a:lnTo>
                  <a:lnTo>
                    <a:pt x="490050" y="759103"/>
                  </a:lnTo>
                  <a:lnTo>
                    <a:pt x="489850" y="759344"/>
                  </a:lnTo>
                  <a:lnTo>
                    <a:pt x="489219" y="760121"/>
                  </a:lnTo>
                  <a:lnTo>
                    <a:pt x="488758" y="760702"/>
                  </a:lnTo>
                  <a:lnTo>
                    <a:pt x="488539" y="761002"/>
                  </a:lnTo>
                  <a:lnTo>
                    <a:pt x="488328" y="761307"/>
                  </a:lnTo>
                  <a:lnTo>
                    <a:pt x="488101" y="761661"/>
                  </a:lnTo>
                  <a:lnTo>
                    <a:pt x="487886" y="762025"/>
                  </a:lnTo>
                  <a:lnTo>
                    <a:pt x="487686" y="762393"/>
                  </a:lnTo>
                  <a:lnTo>
                    <a:pt x="487493" y="762770"/>
                  </a:lnTo>
                  <a:lnTo>
                    <a:pt x="487316" y="763152"/>
                  </a:lnTo>
                  <a:lnTo>
                    <a:pt x="487214" y="763567"/>
                  </a:lnTo>
                  <a:lnTo>
                    <a:pt x="486968" y="764578"/>
                  </a:lnTo>
                  <a:lnTo>
                    <a:pt x="487025" y="765101"/>
                  </a:lnTo>
                  <a:lnTo>
                    <a:pt x="487146" y="765687"/>
                  </a:lnTo>
                  <a:lnTo>
                    <a:pt x="487780" y="766351"/>
                  </a:lnTo>
                  <a:lnTo>
                    <a:pt x="488101" y="766487"/>
                  </a:lnTo>
                  <a:lnTo>
                    <a:pt x="488796" y="767473"/>
                  </a:lnTo>
                  <a:lnTo>
                    <a:pt x="489109" y="768132"/>
                  </a:lnTo>
                  <a:lnTo>
                    <a:pt x="489672" y="769182"/>
                  </a:lnTo>
                  <a:lnTo>
                    <a:pt x="489842" y="769609"/>
                  </a:lnTo>
                  <a:lnTo>
                    <a:pt x="489914" y="769909"/>
                  </a:lnTo>
                  <a:lnTo>
                    <a:pt x="490323" y="770584"/>
                  </a:lnTo>
                  <a:lnTo>
                    <a:pt x="490530" y="770926"/>
                  </a:lnTo>
                  <a:lnTo>
                    <a:pt x="490707" y="771195"/>
                  </a:lnTo>
                  <a:lnTo>
                    <a:pt x="490741" y="771490"/>
                  </a:lnTo>
                  <a:lnTo>
                    <a:pt x="490771" y="771826"/>
                  </a:lnTo>
                  <a:lnTo>
                    <a:pt x="490843" y="772167"/>
                  </a:lnTo>
                  <a:lnTo>
                    <a:pt x="491058" y="772503"/>
                  </a:lnTo>
                  <a:lnTo>
                    <a:pt x="491353" y="772735"/>
                  </a:lnTo>
                  <a:lnTo>
                    <a:pt x="491572" y="772926"/>
                  </a:lnTo>
                  <a:lnTo>
                    <a:pt x="491787" y="773376"/>
                  </a:lnTo>
                  <a:lnTo>
                    <a:pt x="491893" y="773676"/>
                  </a:lnTo>
                  <a:lnTo>
                    <a:pt x="491999" y="774012"/>
                  </a:lnTo>
                  <a:lnTo>
                    <a:pt x="492071" y="774353"/>
                  </a:lnTo>
                  <a:lnTo>
                    <a:pt x="492361" y="774730"/>
                  </a:lnTo>
                  <a:lnTo>
                    <a:pt x="492690" y="775071"/>
                  </a:lnTo>
                  <a:lnTo>
                    <a:pt x="493018" y="775339"/>
                  </a:lnTo>
                  <a:lnTo>
                    <a:pt x="493162" y="775675"/>
                  </a:lnTo>
                  <a:lnTo>
                    <a:pt x="493192" y="776125"/>
                  </a:lnTo>
                  <a:lnTo>
                    <a:pt x="493219" y="776720"/>
                  </a:lnTo>
                  <a:lnTo>
                    <a:pt x="493200" y="777438"/>
                  </a:lnTo>
                  <a:lnTo>
                    <a:pt x="493169" y="777679"/>
                  </a:lnTo>
                  <a:lnTo>
                    <a:pt x="493128" y="777915"/>
                  </a:lnTo>
                  <a:lnTo>
                    <a:pt x="493056" y="778197"/>
                  </a:lnTo>
                  <a:lnTo>
                    <a:pt x="493010" y="778351"/>
                  </a:lnTo>
                  <a:lnTo>
                    <a:pt x="492856" y="778856"/>
                  </a:lnTo>
                  <a:lnTo>
                    <a:pt x="492781" y="779088"/>
                  </a:lnTo>
                  <a:lnTo>
                    <a:pt x="492622" y="779547"/>
                  </a:lnTo>
                  <a:lnTo>
                    <a:pt x="492535" y="779778"/>
                  </a:lnTo>
                  <a:lnTo>
                    <a:pt x="492399" y="779960"/>
                  </a:lnTo>
                  <a:lnTo>
                    <a:pt x="492244" y="780137"/>
                  </a:lnTo>
                  <a:lnTo>
                    <a:pt x="492074" y="780301"/>
                  </a:lnTo>
                  <a:lnTo>
                    <a:pt x="491893" y="780446"/>
                  </a:lnTo>
                  <a:lnTo>
                    <a:pt x="491704" y="780578"/>
                  </a:lnTo>
                  <a:lnTo>
                    <a:pt x="491364" y="780742"/>
                  </a:lnTo>
                  <a:lnTo>
                    <a:pt x="491164" y="780760"/>
                  </a:lnTo>
                  <a:lnTo>
                    <a:pt x="491032" y="780751"/>
                  </a:lnTo>
                  <a:lnTo>
                    <a:pt x="490446" y="780678"/>
                  </a:lnTo>
                  <a:lnTo>
                    <a:pt x="490265" y="780696"/>
                  </a:lnTo>
                  <a:lnTo>
                    <a:pt x="489872" y="780751"/>
                  </a:lnTo>
                  <a:lnTo>
                    <a:pt x="489453" y="780760"/>
                  </a:lnTo>
                  <a:lnTo>
                    <a:pt x="489272" y="780837"/>
                  </a:lnTo>
                  <a:lnTo>
                    <a:pt x="488928" y="780942"/>
                  </a:lnTo>
                  <a:lnTo>
                    <a:pt x="488430" y="781105"/>
                  </a:lnTo>
                  <a:lnTo>
                    <a:pt x="488211" y="781128"/>
                  </a:lnTo>
                  <a:lnTo>
                    <a:pt x="487977" y="781110"/>
                  </a:lnTo>
                  <a:lnTo>
                    <a:pt x="487482" y="781019"/>
                  </a:lnTo>
                  <a:lnTo>
                    <a:pt x="487259" y="780892"/>
                  </a:lnTo>
                  <a:lnTo>
                    <a:pt x="486753" y="780678"/>
                  </a:lnTo>
                  <a:lnTo>
                    <a:pt x="485371" y="779710"/>
                  </a:lnTo>
                  <a:lnTo>
                    <a:pt x="485213" y="779877"/>
                  </a:lnTo>
                  <a:lnTo>
                    <a:pt x="484388" y="779459"/>
                  </a:lnTo>
                  <a:lnTo>
                    <a:pt x="483945" y="779240"/>
                  </a:lnTo>
                  <a:lnTo>
                    <a:pt x="483714" y="779109"/>
                  </a:lnTo>
                  <a:lnTo>
                    <a:pt x="483149" y="778749"/>
                  </a:lnTo>
                  <a:lnTo>
                    <a:pt x="482464" y="778260"/>
                  </a:lnTo>
                  <a:lnTo>
                    <a:pt x="482134" y="777936"/>
                  </a:lnTo>
                  <a:lnTo>
                    <a:pt x="481969" y="777754"/>
                  </a:lnTo>
                  <a:lnTo>
                    <a:pt x="481689" y="777389"/>
                  </a:lnTo>
                  <a:lnTo>
                    <a:pt x="481579" y="777214"/>
                  </a:lnTo>
                  <a:lnTo>
                    <a:pt x="481476" y="777031"/>
                  </a:lnTo>
                  <a:lnTo>
                    <a:pt x="481378" y="776833"/>
                  </a:lnTo>
                  <a:lnTo>
                    <a:pt x="481285" y="776618"/>
                  </a:lnTo>
                  <a:lnTo>
                    <a:pt x="481204" y="776397"/>
                  </a:lnTo>
                  <a:lnTo>
                    <a:pt x="481054" y="776171"/>
                  </a:lnTo>
                  <a:lnTo>
                    <a:pt x="479163" y="774464"/>
                  </a:lnTo>
                  <a:lnTo>
                    <a:pt x="476988" y="774351"/>
                  </a:lnTo>
                  <a:lnTo>
                    <a:pt x="474010" y="775041"/>
                  </a:lnTo>
                  <a:lnTo>
                    <a:pt x="471425" y="774547"/>
                  </a:lnTo>
                  <a:lnTo>
                    <a:pt x="467719" y="773034"/>
                  </a:lnTo>
                  <a:lnTo>
                    <a:pt x="465990" y="772343"/>
                  </a:lnTo>
                  <a:lnTo>
                    <a:pt x="465191" y="772185"/>
                  </a:lnTo>
                  <a:lnTo>
                    <a:pt x="464547" y="772052"/>
                  </a:lnTo>
                  <a:lnTo>
                    <a:pt x="460971" y="770977"/>
                  </a:lnTo>
                  <a:lnTo>
                    <a:pt x="460792" y="771565"/>
                  </a:lnTo>
                  <a:lnTo>
                    <a:pt x="460179" y="772416"/>
                  </a:lnTo>
                  <a:lnTo>
                    <a:pt x="458728" y="772753"/>
                  </a:lnTo>
                  <a:lnTo>
                    <a:pt x="457139" y="772315"/>
                  </a:lnTo>
                  <a:lnTo>
                    <a:pt x="455995" y="771535"/>
                  </a:lnTo>
                  <a:lnTo>
                    <a:pt x="455282" y="770681"/>
                  </a:lnTo>
                  <a:lnTo>
                    <a:pt x="454347" y="770306"/>
                  </a:lnTo>
                  <a:lnTo>
                    <a:pt x="453131" y="770121"/>
                  </a:lnTo>
                  <a:lnTo>
                    <a:pt x="451927" y="769958"/>
                  </a:lnTo>
                  <a:lnTo>
                    <a:pt x="450379" y="769217"/>
                  </a:lnTo>
                  <a:lnTo>
                    <a:pt x="449987" y="765479"/>
                  </a:lnTo>
                  <a:lnTo>
                    <a:pt x="448323" y="764329"/>
                  </a:lnTo>
                  <a:lnTo>
                    <a:pt x="447801" y="764316"/>
                  </a:lnTo>
                  <a:lnTo>
                    <a:pt x="447198" y="764304"/>
                  </a:lnTo>
                  <a:lnTo>
                    <a:pt x="446564" y="764306"/>
                  </a:lnTo>
                  <a:lnTo>
                    <a:pt x="444212" y="765937"/>
                  </a:lnTo>
                  <a:lnTo>
                    <a:pt x="442612" y="767051"/>
                  </a:lnTo>
                  <a:lnTo>
                    <a:pt x="441313" y="769929"/>
                  </a:lnTo>
                  <a:lnTo>
                    <a:pt x="440718" y="771171"/>
                  </a:lnTo>
                  <a:lnTo>
                    <a:pt x="440384" y="771857"/>
                  </a:lnTo>
                  <a:lnTo>
                    <a:pt x="438494" y="772667"/>
                  </a:lnTo>
                  <a:lnTo>
                    <a:pt x="437184" y="772799"/>
                  </a:lnTo>
                  <a:lnTo>
                    <a:pt x="435801" y="772169"/>
                  </a:lnTo>
                  <a:lnTo>
                    <a:pt x="433987" y="769424"/>
                  </a:lnTo>
                  <a:lnTo>
                    <a:pt x="432962" y="769509"/>
                  </a:lnTo>
                  <a:lnTo>
                    <a:pt x="432733" y="770628"/>
                  </a:lnTo>
                  <a:lnTo>
                    <a:pt x="432447" y="772480"/>
                  </a:lnTo>
                  <a:lnTo>
                    <a:pt x="432345" y="773035"/>
                  </a:lnTo>
                  <a:lnTo>
                    <a:pt x="432236" y="773624"/>
                  </a:lnTo>
                  <a:lnTo>
                    <a:pt x="431935" y="775127"/>
                  </a:lnTo>
                  <a:lnTo>
                    <a:pt x="431883" y="775558"/>
                  </a:lnTo>
                  <a:lnTo>
                    <a:pt x="431813" y="775975"/>
                  </a:lnTo>
                  <a:lnTo>
                    <a:pt x="431428" y="778059"/>
                  </a:lnTo>
                  <a:lnTo>
                    <a:pt x="431383" y="778337"/>
                  </a:lnTo>
                  <a:lnTo>
                    <a:pt x="431272" y="778984"/>
                  </a:lnTo>
                  <a:lnTo>
                    <a:pt x="431674" y="779010"/>
                  </a:lnTo>
                  <a:lnTo>
                    <a:pt x="431444" y="780282"/>
                  </a:lnTo>
                  <a:lnTo>
                    <a:pt x="431116" y="782161"/>
                  </a:lnTo>
                  <a:lnTo>
                    <a:pt x="430773" y="784094"/>
                  </a:lnTo>
                  <a:lnTo>
                    <a:pt x="430513" y="785535"/>
                  </a:lnTo>
                  <a:lnTo>
                    <a:pt x="430611" y="785925"/>
                  </a:lnTo>
                  <a:lnTo>
                    <a:pt x="430494" y="786275"/>
                  </a:lnTo>
                  <a:lnTo>
                    <a:pt x="430349" y="786723"/>
                  </a:lnTo>
                  <a:lnTo>
                    <a:pt x="429426" y="786426"/>
                  </a:lnTo>
                  <a:lnTo>
                    <a:pt x="425465" y="785774"/>
                  </a:lnTo>
                  <a:lnTo>
                    <a:pt x="421257" y="785083"/>
                  </a:lnTo>
                  <a:lnTo>
                    <a:pt x="413507" y="783807"/>
                  </a:lnTo>
                  <a:lnTo>
                    <a:pt x="413269" y="783975"/>
                  </a:lnTo>
                  <a:lnTo>
                    <a:pt x="412875" y="783911"/>
                  </a:lnTo>
                  <a:lnTo>
                    <a:pt x="412475" y="783845"/>
                  </a:lnTo>
                  <a:lnTo>
                    <a:pt x="412323" y="783640"/>
                  </a:lnTo>
                  <a:lnTo>
                    <a:pt x="409230" y="783125"/>
                  </a:lnTo>
                  <a:lnTo>
                    <a:pt x="408792" y="783046"/>
                  </a:lnTo>
                  <a:lnTo>
                    <a:pt x="407945" y="782902"/>
                  </a:lnTo>
                  <a:lnTo>
                    <a:pt x="405156" y="782432"/>
                  </a:lnTo>
                  <a:lnTo>
                    <a:pt x="404757" y="782374"/>
                  </a:lnTo>
                  <a:lnTo>
                    <a:pt x="404357" y="782313"/>
                  </a:lnTo>
                  <a:lnTo>
                    <a:pt x="402494" y="782011"/>
                  </a:lnTo>
                  <a:lnTo>
                    <a:pt x="400502" y="781695"/>
                  </a:lnTo>
                  <a:lnTo>
                    <a:pt x="400358" y="781797"/>
                  </a:lnTo>
                  <a:lnTo>
                    <a:pt x="399952" y="781702"/>
                  </a:lnTo>
                  <a:lnTo>
                    <a:pt x="399774" y="782261"/>
                  </a:lnTo>
                  <a:lnTo>
                    <a:pt x="397401" y="788706"/>
                  </a:lnTo>
                  <a:lnTo>
                    <a:pt x="395460" y="790329"/>
                  </a:lnTo>
                  <a:lnTo>
                    <a:pt x="394833" y="790586"/>
                  </a:lnTo>
                  <a:lnTo>
                    <a:pt x="394415" y="790764"/>
                  </a:lnTo>
                  <a:lnTo>
                    <a:pt x="393891" y="791015"/>
                  </a:lnTo>
                  <a:lnTo>
                    <a:pt x="393630" y="791144"/>
                  </a:lnTo>
                  <a:lnTo>
                    <a:pt x="393366" y="791264"/>
                  </a:lnTo>
                  <a:lnTo>
                    <a:pt x="393098" y="791367"/>
                  </a:lnTo>
                  <a:lnTo>
                    <a:pt x="392774" y="791462"/>
                  </a:lnTo>
                  <a:lnTo>
                    <a:pt x="392445" y="791535"/>
                  </a:lnTo>
                  <a:lnTo>
                    <a:pt x="392112" y="791594"/>
                  </a:lnTo>
                  <a:lnTo>
                    <a:pt x="391451" y="791696"/>
                  </a:lnTo>
                  <a:lnTo>
                    <a:pt x="390990" y="791782"/>
                  </a:lnTo>
                  <a:lnTo>
                    <a:pt x="386948" y="791045"/>
                  </a:lnTo>
                  <a:lnTo>
                    <a:pt x="382840" y="790715"/>
                  </a:lnTo>
                  <a:lnTo>
                    <a:pt x="380382" y="790472"/>
                  </a:lnTo>
                  <a:lnTo>
                    <a:pt x="379186" y="790328"/>
                  </a:lnTo>
                  <a:lnTo>
                    <a:pt x="378535" y="790281"/>
                  </a:lnTo>
                  <a:lnTo>
                    <a:pt x="377575" y="790176"/>
                  </a:lnTo>
                  <a:lnTo>
                    <a:pt x="376205" y="790083"/>
                  </a:lnTo>
                  <a:lnTo>
                    <a:pt x="375548" y="790033"/>
                  </a:lnTo>
                  <a:lnTo>
                    <a:pt x="374626" y="790036"/>
                  </a:lnTo>
                  <a:lnTo>
                    <a:pt x="374584" y="790194"/>
                  </a:lnTo>
                  <a:lnTo>
                    <a:pt x="373812" y="790233"/>
                  </a:lnTo>
                  <a:lnTo>
                    <a:pt x="372654" y="790538"/>
                  </a:lnTo>
                  <a:lnTo>
                    <a:pt x="371015" y="791237"/>
                  </a:lnTo>
                  <a:lnTo>
                    <a:pt x="370648" y="791360"/>
                  </a:lnTo>
                  <a:lnTo>
                    <a:pt x="365653" y="793023"/>
                  </a:lnTo>
                  <a:lnTo>
                    <a:pt x="364939" y="793340"/>
                  </a:lnTo>
                  <a:lnTo>
                    <a:pt x="364009" y="793930"/>
                  </a:lnTo>
                  <a:lnTo>
                    <a:pt x="363776" y="794088"/>
                  </a:lnTo>
                  <a:lnTo>
                    <a:pt x="362545" y="794922"/>
                  </a:lnTo>
                  <a:lnTo>
                    <a:pt x="361070" y="796208"/>
                  </a:lnTo>
                  <a:lnTo>
                    <a:pt x="360227" y="797224"/>
                  </a:lnTo>
                  <a:lnTo>
                    <a:pt x="358936" y="798590"/>
                  </a:lnTo>
                  <a:lnTo>
                    <a:pt x="358029" y="799782"/>
                  </a:lnTo>
                  <a:lnTo>
                    <a:pt x="357388" y="800707"/>
                  </a:lnTo>
                  <a:lnTo>
                    <a:pt x="356553" y="801851"/>
                  </a:lnTo>
                  <a:lnTo>
                    <a:pt x="353419" y="805647"/>
                  </a:lnTo>
                  <a:lnTo>
                    <a:pt x="353036" y="806054"/>
                  </a:lnTo>
                  <a:lnTo>
                    <a:pt x="352217" y="806978"/>
                  </a:lnTo>
                  <a:lnTo>
                    <a:pt x="352055" y="807144"/>
                  </a:lnTo>
                  <a:lnTo>
                    <a:pt x="351870" y="807322"/>
                  </a:lnTo>
                  <a:lnTo>
                    <a:pt x="351658" y="807574"/>
                  </a:lnTo>
                  <a:lnTo>
                    <a:pt x="351500" y="807724"/>
                  </a:lnTo>
                  <a:lnTo>
                    <a:pt x="351347" y="807724"/>
                  </a:lnTo>
                  <a:lnTo>
                    <a:pt x="351192" y="807717"/>
                  </a:lnTo>
                  <a:lnTo>
                    <a:pt x="351060" y="807706"/>
                  </a:lnTo>
                  <a:lnTo>
                    <a:pt x="350723" y="807685"/>
                  </a:lnTo>
                  <a:lnTo>
                    <a:pt x="350308" y="807670"/>
                  </a:lnTo>
                  <a:lnTo>
                    <a:pt x="349468" y="807665"/>
                  </a:lnTo>
                  <a:lnTo>
                    <a:pt x="348335" y="807606"/>
                  </a:lnTo>
                  <a:lnTo>
                    <a:pt x="347184" y="807592"/>
                  </a:lnTo>
                  <a:lnTo>
                    <a:pt x="346712" y="807511"/>
                  </a:lnTo>
                  <a:lnTo>
                    <a:pt x="346396" y="807498"/>
                  </a:lnTo>
                  <a:lnTo>
                    <a:pt x="344217" y="807406"/>
                  </a:lnTo>
                  <a:lnTo>
                    <a:pt x="343550" y="807207"/>
                  </a:lnTo>
                  <a:lnTo>
                    <a:pt x="342935" y="807004"/>
                  </a:lnTo>
                  <a:lnTo>
                    <a:pt x="342591" y="806882"/>
                  </a:lnTo>
                  <a:lnTo>
                    <a:pt x="341952" y="806640"/>
                  </a:lnTo>
                  <a:lnTo>
                    <a:pt x="341654" y="806520"/>
                  </a:lnTo>
                  <a:lnTo>
                    <a:pt x="341422" y="806417"/>
                  </a:lnTo>
                  <a:lnTo>
                    <a:pt x="341255" y="806338"/>
                  </a:lnTo>
                  <a:lnTo>
                    <a:pt x="341004" y="806202"/>
                  </a:lnTo>
                  <a:lnTo>
                    <a:pt x="340667" y="805988"/>
                  </a:lnTo>
                  <a:lnTo>
                    <a:pt x="339790" y="805139"/>
                  </a:lnTo>
                  <a:lnTo>
                    <a:pt x="339585" y="804659"/>
                  </a:lnTo>
                  <a:lnTo>
                    <a:pt x="339468" y="804363"/>
                  </a:lnTo>
                  <a:lnTo>
                    <a:pt x="339403" y="804221"/>
                  </a:lnTo>
                  <a:lnTo>
                    <a:pt x="339328" y="804088"/>
                  </a:lnTo>
                  <a:lnTo>
                    <a:pt x="339229" y="803948"/>
                  </a:lnTo>
                  <a:lnTo>
                    <a:pt x="338872" y="803580"/>
                  </a:lnTo>
                  <a:lnTo>
                    <a:pt x="338660" y="803445"/>
                  </a:lnTo>
                  <a:lnTo>
                    <a:pt x="338240" y="803223"/>
                  </a:lnTo>
                  <a:lnTo>
                    <a:pt x="337914" y="802820"/>
                  </a:lnTo>
                  <a:lnTo>
                    <a:pt x="337468" y="802363"/>
                  </a:lnTo>
                  <a:lnTo>
                    <a:pt x="337261" y="802223"/>
                  </a:lnTo>
                  <a:lnTo>
                    <a:pt x="337038" y="802115"/>
                  </a:lnTo>
                  <a:lnTo>
                    <a:pt x="336804" y="802026"/>
                  </a:lnTo>
                  <a:lnTo>
                    <a:pt x="336568" y="801942"/>
                  </a:lnTo>
                  <a:lnTo>
                    <a:pt x="335570" y="801562"/>
                  </a:lnTo>
                  <a:lnTo>
                    <a:pt x="335365" y="801474"/>
                  </a:lnTo>
                  <a:lnTo>
                    <a:pt x="334955" y="801287"/>
                  </a:lnTo>
                  <a:lnTo>
                    <a:pt x="334750" y="801201"/>
                  </a:lnTo>
                  <a:lnTo>
                    <a:pt x="334541" y="801129"/>
                  </a:lnTo>
                  <a:lnTo>
                    <a:pt x="334201" y="801032"/>
                  </a:lnTo>
                  <a:lnTo>
                    <a:pt x="334030" y="800992"/>
                  </a:lnTo>
                  <a:lnTo>
                    <a:pt x="333857" y="800965"/>
                  </a:lnTo>
                  <a:lnTo>
                    <a:pt x="333685" y="800955"/>
                  </a:lnTo>
                  <a:lnTo>
                    <a:pt x="333475" y="800976"/>
                  </a:lnTo>
                  <a:lnTo>
                    <a:pt x="333265" y="801010"/>
                  </a:lnTo>
                  <a:lnTo>
                    <a:pt x="333032" y="801027"/>
                  </a:lnTo>
                  <a:lnTo>
                    <a:pt x="332523" y="800985"/>
                  </a:lnTo>
                  <a:lnTo>
                    <a:pt x="332333" y="800883"/>
                  </a:lnTo>
                  <a:lnTo>
                    <a:pt x="332031" y="800585"/>
                  </a:lnTo>
                  <a:lnTo>
                    <a:pt x="331630" y="800101"/>
                  </a:lnTo>
                  <a:lnTo>
                    <a:pt x="331498" y="800041"/>
                  </a:lnTo>
                  <a:lnTo>
                    <a:pt x="331363" y="799991"/>
                  </a:lnTo>
                  <a:lnTo>
                    <a:pt x="331115" y="799911"/>
                  </a:lnTo>
                  <a:lnTo>
                    <a:pt x="330232" y="799740"/>
                  </a:lnTo>
                  <a:lnTo>
                    <a:pt x="330098" y="799706"/>
                  </a:lnTo>
                  <a:lnTo>
                    <a:pt x="329964" y="799662"/>
                  </a:lnTo>
                  <a:lnTo>
                    <a:pt x="329743" y="799555"/>
                  </a:lnTo>
                  <a:lnTo>
                    <a:pt x="329525" y="799432"/>
                  </a:lnTo>
                  <a:lnTo>
                    <a:pt x="329040" y="799183"/>
                  </a:lnTo>
                  <a:lnTo>
                    <a:pt x="328912" y="799129"/>
                  </a:lnTo>
                  <a:lnTo>
                    <a:pt x="328694" y="799075"/>
                  </a:lnTo>
                  <a:lnTo>
                    <a:pt x="328130" y="799026"/>
                  </a:lnTo>
                  <a:lnTo>
                    <a:pt x="327854" y="798850"/>
                  </a:lnTo>
                  <a:lnTo>
                    <a:pt x="327755" y="798708"/>
                  </a:lnTo>
                  <a:lnTo>
                    <a:pt x="327622" y="798490"/>
                  </a:lnTo>
                  <a:lnTo>
                    <a:pt x="327499" y="798311"/>
                  </a:lnTo>
                  <a:lnTo>
                    <a:pt x="327381" y="798152"/>
                  </a:lnTo>
                  <a:lnTo>
                    <a:pt x="327164" y="797911"/>
                  </a:lnTo>
                  <a:lnTo>
                    <a:pt x="326940" y="797678"/>
                  </a:lnTo>
                  <a:lnTo>
                    <a:pt x="326723" y="797381"/>
                  </a:lnTo>
                  <a:lnTo>
                    <a:pt x="326514" y="797017"/>
                  </a:lnTo>
                  <a:lnTo>
                    <a:pt x="326338" y="796630"/>
                  </a:lnTo>
                  <a:lnTo>
                    <a:pt x="326242" y="796327"/>
                  </a:lnTo>
                  <a:lnTo>
                    <a:pt x="326175" y="796006"/>
                  </a:lnTo>
                  <a:lnTo>
                    <a:pt x="326072" y="795347"/>
                  </a:lnTo>
                  <a:lnTo>
                    <a:pt x="326004" y="795024"/>
                  </a:lnTo>
                  <a:lnTo>
                    <a:pt x="325943" y="794806"/>
                  </a:lnTo>
                  <a:lnTo>
                    <a:pt x="325807" y="794374"/>
                  </a:lnTo>
                  <a:lnTo>
                    <a:pt x="325741" y="794157"/>
                  </a:lnTo>
                  <a:lnTo>
                    <a:pt x="325683" y="793937"/>
                  </a:lnTo>
                  <a:lnTo>
                    <a:pt x="325626" y="793683"/>
                  </a:lnTo>
                  <a:lnTo>
                    <a:pt x="325592" y="793409"/>
                  </a:lnTo>
                  <a:lnTo>
                    <a:pt x="325589" y="793193"/>
                  </a:lnTo>
                  <a:lnTo>
                    <a:pt x="325593" y="792977"/>
                  </a:lnTo>
                  <a:lnTo>
                    <a:pt x="325592" y="792760"/>
                  </a:lnTo>
                  <a:lnTo>
                    <a:pt x="325571" y="792549"/>
                  </a:lnTo>
                  <a:lnTo>
                    <a:pt x="325525" y="792282"/>
                  </a:lnTo>
                  <a:lnTo>
                    <a:pt x="325429" y="791960"/>
                  </a:lnTo>
                  <a:lnTo>
                    <a:pt x="325328" y="791673"/>
                  </a:lnTo>
                  <a:lnTo>
                    <a:pt x="325211" y="791395"/>
                  </a:lnTo>
                  <a:lnTo>
                    <a:pt x="325085" y="791127"/>
                  </a:lnTo>
                  <a:lnTo>
                    <a:pt x="324995" y="790980"/>
                  </a:lnTo>
                  <a:lnTo>
                    <a:pt x="324787" y="790702"/>
                  </a:lnTo>
                  <a:lnTo>
                    <a:pt x="324701" y="790559"/>
                  </a:lnTo>
                  <a:lnTo>
                    <a:pt x="324648" y="790319"/>
                  </a:lnTo>
                  <a:lnTo>
                    <a:pt x="324602" y="789720"/>
                  </a:lnTo>
                  <a:lnTo>
                    <a:pt x="324378" y="789499"/>
                  </a:lnTo>
                  <a:lnTo>
                    <a:pt x="323811" y="789108"/>
                  </a:lnTo>
                  <a:lnTo>
                    <a:pt x="323354" y="788536"/>
                  </a:lnTo>
                  <a:lnTo>
                    <a:pt x="323162" y="788470"/>
                  </a:lnTo>
                  <a:lnTo>
                    <a:pt x="322881" y="788365"/>
                  </a:lnTo>
                  <a:lnTo>
                    <a:pt x="322689" y="788306"/>
                  </a:lnTo>
                  <a:lnTo>
                    <a:pt x="322500" y="788245"/>
                  </a:lnTo>
                  <a:lnTo>
                    <a:pt x="322318" y="788169"/>
                  </a:lnTo>
                  <a:lnTo>
                    <a:pt x="322149" y="788066"/>
                  </a:lnTo>
                  <a:lnTo>
                    <a:pt x="321979" y="787916"/>
                  </a:lnTo>
                  <a:lnTo>
                    <a:pt x="321822" y="787736"/>
                  </a:lnTo>
                  <a:lnTo>
                    <a:pt x="321675" y="787537"/>
                  </a:lnTo>
                  <a:lnTo>
                    <a:pt x="321539" y="787326"/>
                  </a:lnTo>
                  <a:lnTo>
                    <a:pt x="319986" y="785720"/>
                  </a:lnTo>
                  <a:lnTo>
                    <a:pt x="319756" y="785440"/>
                  </a:lnTo>
                  <a:lnTo>
                    <a:pt x="319520" y="785240"/>
                  </a:lnTo>
                  <a:lnTo>
                    <a:pt x="319346" y="785058"/>
                  </a:lnTo>
                  <a:lnTo>
                    <a:pt x="319185" y="784854"/>
                  </a:lnTo>
                  <a:lnTo>
                    <a:pt x="319030" y="784643"/>
                  </a:lnTo>
                  <a:lnTo>
                    <a:pt x="318871" y="784438"/>
                  </a:lnTo>
                  <a:lnTo>
                    <a:pt x="318699" y="784253"/>
                  </a:lnTo>
                  <a:lnTo>
                    <a:pt x="318446" y="784033"/>
                  </a:lnTo>
                  <a:lnTo>
                    <a:pt x="318178" y="783834"/>
                  </a:lnTo>
                  <a:lnTo>
                    <a:pt x="317898" y="783654"/>
                  </a:lnTo>
                  <a:lnTo>
                    <a:pt x="317612" y="783493"/>
                  </a:lnTo>
                  <a:lnTo>
                    <a:pt x="317321" y="783350"/>
                  </a:lnTo>
                  <a:lnTo>
                    <a:pt x="317024" y="783239"/>
                  </a:lnTo>
                  <a:lnTo>
                    <a:pt x="316715" y="783162"/>
                  </a:lnTo>
                  <a:lnTo>
                    <a:pt x="316402" y="783095"/>
                  </a:lnTo>
                  <a:lnTo>
                    <a:pt x="316092" y="783020"/>
                  </a:lnTo>
                  <a:lnTo>
                    <a:pt x="315686" y="782872"/>
                  </a:lnTo>
                  <a:lnTo>
                    <a:pt x="315474" y="782782"/>
                  </a:lnTo>
                  <a:lnTo>
                    <a:pt x="315276" y="782664"/>
                  </a:lnTo>
                  <a:lnTo>
                    <a:pt x="315119" y="782493"/>
                  </a:lnTo>
                  <a:lnTo>
                    <a:pt x="314991" y="782269"/>
                  </a:lnTo>
                  <a:lnTo>
                    <a:pt x="314758" y="781769"/>
                  </a:lnTo>
                  <a:lnTo>
                    <a:pt x="314622" y="781544"/>
                  </a:lnTo>
                  <a:lnTo>
                    <a:pt x="314421" y="781260"/>
                  </a:lnTo>
                  <a:lnTo>
                    <a:pt x="314080" y="780908"/>
                  </a:lnTo>
                  <a:lnTo>
                    <a:pt x="313861" y="780807"/>
                  </a:lnTo>
                  <a:lnTo>
                    <a:pt x="313626" y="780753"/>
                  </a:lnTo>
                  <a:lnTo>
                    <a:pt x="313410" y="780744"/>
                  </a:lnTo>
                  <a:lnTo>
                    <a:pt x="313210" y="780781"/>
                  </a:lnTo>
                  <a:lnTo>
                    <a:pt x="313008" y="780808"/>
                  </a:lnTo>
                  <a:lnTo>
                    <a:pt x="312762" y="780789"/>
                  </a:lnTo>
                  <a:lnTo>
                    <a:pt x="312518" y="780740"/>
                  </a:lnTo>
                  <a:lnTo>
                    <a:pt x="312255" y="780657"/>
                  </a:lnTo>
                  <a:lnTo>
                    <a:pt x="311701" y="780390"/>
                  </a:lnTo>
                  <a:lnTo>
                    <a:pt x="311446" y="780308"/>
                  </a:lnTo>
                  <a:lnTo>
                    <a:pt x="310981" y="780063"/>
                  </a:lnTo>
                  <a:lnTo>
                    <a:pt x="310834" y="779904"/>
                  </a:lnTo>
                  <a:lnTo>
                    <a:pt x="310725" y="779776"/>
                  </a:lnTo>
                  <a:lnTo>
                    <a:pt x="310487" y="779436"/>
                  </a:lnTo>
                  <a:lnTo>
                    <a:pt x="310101" y="778922"/>
                  </a:lnTo>
                  <a:lnTo>
                    <a:pt x="309577" y="778872"/>
                  </a:lnTo>
                  <a:lnTo>
                    <a:pt x="309252" y="778999"/>
                  </a:lnTo>
                  <a:lnTo>
                    <a:pt x="308221" y="778945"/>
                  </a:lnTo>
                  <a:lnTo>
                    <a:pt x="307721" y="778822"/>
                  </a:lnTo>
                  <a:lnTo>
                    <a:pt x="308066" y="776411"/>
                  </a:lnTo>
                  <a:lnTo>
                    <a:pt x="308162" y="776197"/>
                  </a:lnTo>
                  <a:lnTo>
                    <a:pt x="308515" y="775402"/>
                  </a:lnTo>
                  <a:lnTo>
                    <a:pt x="309231" y="771575"/>
                  </a:lnTo>
                  <a:lnTo>
                    <a:pt x="309736" y="768900"/>
                  </a:lnTo>
                  <a:lnTo>
                    <a:pt x="309958" y="767609"/>
                  </a:lnTo>
                  <a:lnTo>
                    <a:pt x="310106" y="766632"/>
                  </a:lnTo>
                  <a:lnTo>
                    <a:pt x="310726" y="762918"/>
                  </a:lnTo>
                  <a:lnTo>
                    <a:pt x="310851" y="762061"/>
                  </a:lnTo>
                  <a:lnTo>
                    <a:pt x="310968" y="761324"/>
                  </a:lnTo>
                  <a:lnTo>
                    <a:pt x="311117" y="760309"/>
                  </a:lnTo>
                  <a:lnTo>
                    <a:pt x="311426" y="758613"/>
                  </a:lnTo>
                  <a:lnTo>
                    <a:pt x="310710" y="758370"/>
                  </a:lnTo>
                  <a:lnTo>
                    <a:pt x="310827" y="757641"/>
                  </a:lnTo>
                  <a:lnTo>
                    <a:pt x="296075" y="746565"/>
                  </a:lnTo>
                  <a:lnTo>
                    <a:pt x="296041" y="746360"/>
                  </a:lnTo>
                  <a:lnTo>
                    <a:pt x="292845" y="745840"/>
                  </a:lnTo>
                  <a:lnTo>
                    <a:pt x="292864" y="745461"/>
                  </a:lnTo>
                  <a:lnTo>
                    <a:pt x="270023" y="741789"/>
                  </a:lnTo>
                  <a:lnTo>
                    <a:pt x="270042" y="741523"/>
                  </a:lnTo>
                  <a:lnTo>
                    <a:pt x="270102" y="741055"/>
                  </a:lnTo>
                  <a:lnTo>
                    <a:pt x="270144" y="740819"/>
                  </a:lnTo>
                  <a:lnTo>
                    <a:pt x="270174" y="740669"/>
                  </a:lnTo>
                  <a:lnTo>
                    <a:pt x="270212" y="740519"/>
                  </a:lnTo>
                  <a:lnTo>
                    <a:pt x="270253" y="740374"/>
                  </a:lnTo>
                  <a:lnTo>
                    <a:pt x="270393" y="740078"/>
                  </a:lnTo>
                  <a:lnTo>
                    <a:pt x="270623" y="739715"/>
                  </a:lnTo>
                  <a:lnTo>
                    <a:pt x="270805" y="739442"/>
                  </a:lnTo>
                  <a:lnTo>
                    <a:pt x="270903" y="739310"/>
                  </a:lnTo>
                  <a:lnTo>
                    <a:pt x="270997" y="739174"/>
                  </a:lnTo>
                  <a:lnTo>
                    <a:pt x="271209" y="738883"/>
                  </a:lnTo>
                  <a:lnTo>
                    <a:pt x="271318" y="738738"/>
                  </a:lnTo>
                  <a:lnTo>
                    <a:pt x="271432" y="738597"/>
                  </a:lnTo>
                  <a:lnTo>
                    <a:pt x="271685" y="738306"/>
                  </a:lnTo>
                  <a:lnTo>
                    <a:pt x="271824" y="738156"/>
                  </a:lnTo>
                  <a:lnTo>
                    <a:pt x="271972" y="738011"/>
                  </a:lnTo>
                  <a:lnTo>
                    <a:pt x="272123" y="737879"/>
                  </a:lnTo>
                  <a:lnTo>
                    <a:pt x="272285" y="737766"/>
                  </a:lnTo>
                  <a:lnTo>
                    <a:pt x="272413" y="737702"/>
                  </a:lnTo>
                  <a:lnTo>
                    <a:pt x="272549" y="737652"/>
                  </a:lnTo>
                  <a:lnTo>
                    <a:pt x="272689" y="737611"/>
                  </a:lnTo>
                  <a:lnTo>
                    <a:pt x="273078" y="737366"/>
                  </a:lnTo>
                  <a:lnTo>
                    <a:pt x="273161" y="736943"/>
                  </a:lnTo>
                  <a:lnTo>
                    <a:pt x="273025" y="736866"/>
                  </a:lnTo>
                  <a:lnTo>
                    <a:pt x="272799" y="736848"/>
                  </a:lnTo>
                  <a:lnTo>
                    <a:pt x="272523" y="736866"/>
                  </a:lnTo>
                  <a:lnTo>
                    <a:pt x="272236" y="736875"/>
                  </a:lnTo>
                  <a:lnTo>
                    <a:pt x="271983" y="736852"/>
                  </a:lnTo>
                  <a:lnTo>
                    <a:pt x="271726" y="736771"/>
                  </a:lnTo>
                  <a:lnTo>
                    <a:pt x="271473" y="736666"/>
                  </a:lnTo>
                  <a:lnTo>
                    <a:pt x="271228" y="736548"/>
                  </a:lnTo>
                  <a:lnTo>
                    <a:pt x="270982" y="736421"/>
                  </a:lnTo>
                  <a:lnTo>
                    <a:pt x="270740" y="736289"/>
                  </a:lnTo>
                  <a:lnTo>
                    <a:pt x="270280" y="736053"/>
                  </a:lnTo>
                  <a:lnTo>
                    <a:pt x="269815" y="735803"/>
                  </a:lnTo>
                  <a:lnTo>
                    <a:pt x="269369" y="735535"/>
                  </a:lnTo>
                  <a:lnTo>
                    <a:pt x="268954" y="735235"/>
                  </a:lnTo>
                  <a:lnTo>
                    <a:pt x="268584" y="734889"/>
                  </a:lnTo>
                  <a:lnTo>
                    <a:pt x="268248" y="734485"/>
                  </a:lnTo>
                  <a:lnTo>
                    <a:pt x="267949" y="734031"/>
                  </a:lnTo>
                  <a:lnTo>
                    <a:pt x="267689" y="733545"/>
                  </a:lnTo>
                  <a:lnTo>
                    <a:pt x="267481" y="733040"/>
                  </a:lnTo>
                  <a:lnTo>
                    <a:pt x="267330" y="732536"/>
                  </a:lnTo>
                  <a:lnTo>
                    <a:pt x="267224" y="732154"/>
                  </a:lnTo>
                  <a:lnTo>
                    <a:pt x="267096" y="731782"/>
                  </a:lnTo>
                  <a:lnTo>
                    <a:pt x="266952" y="731414"/>
                  </a:lnTo>
                  <a:lnTo>
                    <a:pt x="266786" y="731055"/>
                  </a:lnTo>
                  <a:lnTo>
                    <a:pt x="266605" y="730705"/>
                  </a:lnTo>
                  <a:lnTo>
                    <a:pt x="266446" y="730459"/>
                  </a:lnTo>
                  <a:lnTo>
                    <a:pt x="266080" y="729987"/>
                  </a:lnTo>
                  <a:lnTo>
                    <a:pt x="265906" y="729751"/>
                  </a:lnTo>
                  <a:lnTo>
                    <a:pt x="265759" y="729496"/>
                  </a:lnTo>
                  <a:lnTo>
                    <a:pt x="265615" y="729128"/>
                  </a:lnTo>
                  <a:lnTo>
                    <a:pt x="265517" y="728742"/>
                  </a:lnTo>
                  <a:lnTo>
                    <a:pt x="265438" y="728338"/>
                  </a:lnTo>
                  <a:lnTo>
                    <a:pt x="265370" y="727938"/>
                  </a:lnTo>
                  <a:lnTo>
                    <a:pt x="265283" y="727538"/>
                  </a:lnTo>
                  <a:lnTo>
                    <a:pt x="265147" y="727074"/>
                  </a:lnTo>
                  <a:lnTo>
                    <a:pt x="264996" y="726616"/>
                  </a:lnTo>
                  <a:lnTo>
                    <a:pt x="264853" y="726157"/>
                  </a:lnTo>
                  <a:lnTo>
                    <a:pt x="264728" y="725693"/>
                  </a:lnTo>
                  <a:lnTo>
                    <a:pt x="264649" y="725225"/>
                  </a:lnTo>
                  <a:lnTo>
                    <a:pt x="264611" y="724830"/>
                  </a:lnTo>
                  <a:lnTo>
                    <a:pt x="264588" y="724430"/>
                  </a:lnTo>
                  <a:lnTo>
                    <a:pt x="264592" y="724030"/>
                  </a:lnTo>
                  <a:lnTo>
                    <a:pt x="264618" y="723635"/>
                  </a:lnTo>
                  <a:lnTo>
                    <a:pt x="264683" y="723244"/>
                  </a:lnTo>
                  <a:lnTo>
                    <a:pt x="264747" y="722999"/>
                  </a:lnTo>
                  <a:lnTo>
                    <a:pt x="264826" y="722758"/>
                  </a:lnTo>
                  <a:lnTo>
                    <a:pt x="264920" y="722517"/>
                  </a:lnTo>
                  <a:lnTo>
                    <a:pt x="265007" y="722277"/>
                  </a:lnTo>
                  <a:lnTo>
                    <a:pt x="265079" y="722031"/>
                  </a:lnTo>
                  <a:lnTo>
                    <a:pt x="265170" y="721663"/>
                  </a:lnTo>
                  <a:lnTo>
                    <a:pt x="265257" y="721282"/>
                  </a:lnTo>
                  <a:lnTo>
                    <a:pt x="265317" y="720900"/>
                  </a:lnTo>
                  <a:lnTo>
                    <a:pt x="265340" y="720527"/>
                  </a:lnTo>
                  <a:lnTo>
                    <a:pt x="265298" y="720168"/>
                  </a:lnTo>
                  <a:lnTo>
                    <a:pt x="265230" y="719905"/>
                  </a:lnTo>
                  <a:lnTo>
                    <a:pt x="265128" y="719641"/>
                  </a:lnTo>
                  <a:lnTo>
                    <a:pt x="265007" y="719382"/>
                  </a:lnTo>
                  <a:lnTo>
                    <a:pt x="264860" y="719146"/>
                  </a:lnTo>
                  <a:lnTo>
                    <a:pt x="264467" y="718392"/>
                  </a:lnTo>
                  <a:lnTo>
                    <a:pt x="264301" y="718278"/>
                  </a:lnTo>
                  <a:lnTo>
                    <a:pt x="264075" y="718219"/>
                  </a:lnTo>
                  <a:lnTo>
                    <a:pt x="263810" y="718192"/>
                  </a:lnTo>
                  <a:lnTo>
                    <a:pt x="263538" y="718183"/>
                  </a:lnTo>
                  <a:lnTo>
                    <a:pt x="263281" y="718183"/>
                  </a:lnTo>
                  <a:lnTo>
                    <a:pt x="263040" y="718178"/>
                  </a:lnTo>
                  <a:lnTo>
                    <a:pt x="262794" y="718192"/>
                  </a:lnTo>
                  <a:lnTo>
                    <a:pt x="262553" y="718219"/>
                  </a:lnTo>
                  <a:lnTo>
                    <a:pt x="262311" y="718260"/>
                  </a:lnTo>
                  <a:lnTo>
                    <a:pt x="261899" y="718387"/>
                  </a:lnTo>
                  <a:lnTo>
                    <a:pt x="261657" y="718533"/>
                  </a:lnTo>
                  <a:lnTo>
                    <a:pt x="261400" y="718755"/>
                  </a:lnTo>
                  <a:lnTo>
                    <a:pt x="261287" y="718887"/>
                  </a:lnTo>
                  <a:lnTo>
                    <a:pt x="261189" y="719028"/>
                  </a:lnTo>
                  <a:lnTo>
                    <a:pt x="261106" y="719173"/>
                  </a:lnTo>
                  <a:lnTo>
                    <a:pt x="261034" y="719378"/>
                  </a:lnTo>
                  <a:lnTo>
                    <a:pt x="261004" y="719605"/>
                  </a:lnTo>
                  <a:lnTo>
                    <a:pt x="260981" y="720078"/>
                  </a:lnTo>
                  <a:lnTo>
                    <a:pt x="260951" y="720309"/>
                  </a:lnTo>
                  <a:lnTo>
                    <a:pt x="260879" y="720600"/>
                  </a:lnTo>
                  <a:lnTo>
                    <a:pt x="260796" y="720886"/>
                  </a:lnTo>
                  <a:lnTo>
                    <a:pt x="260706" y="721173"/>
                  </a:lnTo>
                  <a:lnTo>
                    <a:pt x="260604" y="721459"/>
                  </a:lnTo>
                  <a:lnTo>
                    <a:pt x="260336" y="722127"/>
                  </a:lnTo>
                  <a:lnTo>
                    <a:pt x="260158" y="722513"/>
                  </a:lnTo>
                  <a:lnTo>
                    <a:pt x="259969" y="722890"/>
                  </a:lnTo>
                  <a:lnTo>
                    <a:pt x="259761" y="723258"/>
                  </a:lnTo>
                  <a:lnTo>
                    <a:pt x="259546" y="723617"/>
                  </a:lnTo>
                  <a:lnTo>
                    <a:pt x="259384" y="723844"/>
                  </a:lnTo>
                  <a:lnTo>
                    <a:pt x="259206" y="724067"/>
                  </a:lnTo>
                  <a:lnTo>
                    <a:pt x="259025" y="724280"/>
                  </a:lnTo>
                  <a:lnTo>
                    <a:pt x="258859" y="724507"/>
                  </a:lnTo>
                  <a:lnTo>
                    <a:pt x="258715" y="724744"/>
                  </a:lnTo>
                  <a:lnTo>
                    <a:pt x="258613" y="724957"/>
                  </a:lnTo>
                  <a:lnTo>
                    <a:pt x="258519" y="725180"/>
                  </a:lnTo>
                  <a:lnTo>
                    <a:pt x="258417" y="725475"/>
                  </a:lnTo>
                  <a:lnTo>
                    <a:pt x="258368" y="725639"/>
                  </a:lnTo>
                  <a:lnTo>
                    <a:pt x="258319" y="725875"/>
                  </a:lnTo>
                  <a:lnTo>
                    <a:pt x="258281" y="726093"/>
                  </a:lnTo>
                  <a:lnTo>
                    <a:pt x="258255" y="726316"/>
                  </a:lnTo>
                  <a:lnTo>
                    <a:pt x="258239" y="726543"/>
                  </a:lnTo>
                  <a:lnTo>
                    <a:pt x="258247" y="726766"/>
                  </a:lnTo>
                  <a:lnTo>
                    <a:pt x="258273" y="726984"/>
                  </a:lnTo>
                  <a:lnTo>
                    <a:pt x="258315" y="727170"/>
                  </a:lnTo>
                  <a:lnTo>
                    <a:pt x="258375" y="727356"/>
                  </a:lnTo>
                  <a:lnTo>
                    <a:pt x="258447" y="727538"/>
                  </a:lnTo>
                  <a:lnTo>
                    <a:pt x="258534" y="727711"/>
                  </a:lnTo>
                  <a:lnTo>
                    <a:pt x="259014" y="728488"/>
                  </a:lnTo>
                  <a:lnTo>
                    <a:pt x="259161" y="728583"/>
                  </a:lnTo>
                  <a:lnTo>
                    <a:pt x="259320" y="728665"/>
                  </a:lnTo>
                  <a:lnTo>
                    <a:pt x="259648" y="728819"/>
                  </a:lnTo>
                  <a:lnTo>
                    <a:pt x="259837" y="728919"/>
                  </a:lnTo>
                  <a:lnTo>
                    <a:pt x="260030" y="729015"/>
                  </a:lnTo>
                  <a:lnTo>
                    <a:pt x="260222" y="729105"/>
                  </a:lnTo>
                  <a:lnTo>
                    <a:pt x="260615" y="729274"/>
                  </a:lnTo>
                  <a:lnTo>
                    <a:pt x="262987" y="733517"/>
                  </a:lnTo>
                  <a:lnTo>
                    <a:pt x="264233" y="740137"/>
                  </a:lnTo>
                  <a:lnTo>
                    <a:pt x="261639" y="743922"/>
                  </a:lnTo>
                  <a:lnTo>
                    <a:pt x="261502" y="744181"/>
                  </a:lnTo>
                  <a:lnTo>
                    <a:pt x="261378" y="744390"/>
                  </a:lnTo>
                  <a:lnTo>
                    <a:pt x="261234" y="744613"/>
                  </a:lnTo>
                  <a:lnTo>
                    <a:pt x="261102" y="744831"/>
                  </a:lnTo>
                  <a:lnTo>
                    <a:pt x="261019" y="745031"/>
                  </a:lnTo>
                  <a:lnTo>
                    <a:pt x="261023" y="745185"/>
                  </a:lnTo>
                  <a:lnTo>
                    <a:pt x="261000" y="745485"/>
                  </a:lnTo>
                  <a:lnTo>
                    <a:pt x="260944" y="745785"/>
                  </a:lnTo>
                  <a:lnTo>
                    <a:pt x="260826" y="746180"/>
                  </a:lnTo>
                  <a:lnTo>
                    <a:pt x="260796" y="746367"/>
                  </a:lnTo>
                  <a:lnTo>
                    <a:pt x="260781" y="746558"/>
                  </a:lnTo>
                  <a:lnTo>
                    <a:pt x="260762" y="747135"/>
                  </a:lnTo>
                  <a:lnTo>
                    <a:pt x="260706" y="747816"/>
                  </a:lnTo>
                  <a:lnTo>
                    <a:pt x="260694" y="748043"/>
                  </a:lnTo>
                  <a:lnTo>
                    <a:pt x="260698" y="748266"/>
                  </a:lnTo>
                  <a:lnTo>
                    <a:pt x="260728" y="748543"/>
                  </a:lnTo>
                  <a:lnTo>
                    <a:pt x="260777" y="748820"/>
                  </a:lnTo>
                  <a:lnTo>
                    <a:pt x="260842" y="749093"/>
                  </a:lnTo>
                  <a:lnTo>
                    <a:pt x="260913" y="749366"/>
                  </a:lnTo>
                  <a:lnTo>
                    <a:pt x="260993" y="749634"/>
                  </a:lnTo>
                  <a:lnTo>
                    <a:pt x="261034" y="749765"/>
                  </a:lnTo>
                  <a:lnTo>
                    <a:pt x="261133" y="750015"/>
                  </a:lnTo>
                  <a:lnTo>
                    <a:pt x="261174" y="750147"/>
                  </a:lnTo>
                  <a:lnTo>
                    <a:pt x="261208" y="750274"/>
                  </a:lnTo>
                  <a:lnTo>
                    <a:pt x="261234" y="750452"/>
                  </a:lnTo>
                  <a:lnTo>
                    <a:pt x="261246" y="750633"/>
                  </a:lnTo>
                  <a:lnTo>
                    <a:pt x="261246" y="750820"/>
                  </a:lnTo>
                  <a:lnTo>
                    <a:pt x="261238" y="751183"/>
                  </a:lnTo>
                  <a:lnTo>
                    <a:pt x="261219" y="751492"/>
                  </a:lnTo>
                  <a:lnTo>
                    <a:pt x="261185" y="751801"/>
                  </a:lnTo>
                  <a:lnTo>
                    <a:pt x="261106" y="752419"/>
                  </a:lnTo>
                  <a:lnTo>
                    <a:pt x="261076" y="752723"/>
                  </a:lnTo>
                  <a:lnTo>
                    <a:pt x="261023" y="753378"/>
                  </a:lnTo>
                  <a:lnTo>
                    <a:pt x="261000" y="753705"/>
                  </a:lnTo>
                  <a:lnTo>
                    <a:pt x="260993" y="754032"/>
                  </a:lnTo>
                  <a:lnTo>
                    <a:pt x="261000" y="754359"/>
                  </a:lnTo>
                  <a:lnTo>
                    <a:pt x="261031" y="754650"/>
                  </a:lnTo>
                  <a:lnTo>
                    <a:pt x="261068" y="754941"/>
                  </a:lnTo>
                  <a:lnTo>
                    <a:pt x="261080" y="755086"/>
                  </a:lnTo>
                  <a:lnTo>
                    <a:pt x="261098" y="755577"/>
                  </a:lnTo>
                  <a:lnTo>
                    <a:pt x="261095" y="755827"/>
                  </a:lnTo>
                  <a:lnTo>
                    <a:pt x="261083" y="756068"/>
                  </a:lnTo>
                  <a:lnTo>
                    <a:pt x="261061" y="756313"/>
                  </a:lnTo>
                  <a:lnTo>
                    <a:pt x="261023" y="756540"/>
                  </a:lnTo>
                  <a:lnTo>
                    <a:pt x="260974" y="756768"/>
                  </a:lnTo>
                  <a:lnTo>
                    <a:pt x="260861" y="757217"/>
                  </a:lnTo>
                  <a:lnTo>
                    <a:pt x="260811" y="757445"/>
                  </a:lnTo>
                  <a:lnTo>
                    <a:pt x="260781" y="757617"/>
                  </a:lnTo>
                  <a:lnTo>
                    <a:pt x="260702" y="758135"/>
                  </a:lnTo>
                  <a:lnTo>
                    <a:pt x="260660" y="758303"/>
                  </a:lnTo>
                  <a:lnTo>
                    <a:pt x="260589" y="758571"/>
                  </a:lnTo>
                  <a:lnTo>
                    <a:pt x="260502" y="758835"/>
                  </a:lnTo>
                  <a:lnTo>
                    <a:pt x="260400" y="759098"/>
                  </a:lnTo>
                  <a:lnTo>
                    <a:pt x="260294" y="759357"/>
                  </a:lnTo>
                  <a:lnTo>
                    <a:pt x="260188" y="759612"/>
                  </a:lnTo>
                  <a:lnTo>
                    <a:pt x="259996" y="759989"/>
                  </a:lnTo>
                  <a:lnTo>
                    <a:pt x="259943" y="760116"/>
                  </a:lnTo>
                  <a:lnTo>
                    <a:pt x="259894" y="760344"/>
                  </a:lnTo>
                  <a:lnTo>
                    <a:pt x="259898" y="760743"/>
                  </a:lnTo>
                  <a:lnTo>
                    <a:pt x="259875" y="760984"/>
                  </a:lnTo>
                  <a:lnTo>
                    <a:pt x="259841" y="761221"/>
                  </a:lnTo>
                  <a:lnTo>
                    <a:pt x="259799" y="761452"/>
                  </a:lnTo>
                  <a:lnTo>
                    <a:pt x="259750" y="761689"/>
                  </a:lnTo>
                  <a:lnTo>
                    <a:pt x="259693" y="761920"/>
                  </a:lnTo>
                  <a:lnTo>
                    <a:pt x="259656" y="762097"/>
                  </a:lnTo>
                  <a:lnTo>
                    <a:pt x="259614" y="762270"/>
                  </a:lnTo>
                  <a:lnTo>
                    <a:pt x="259516" y="762615"/>
                  </a:lnTo>
                  <a:lnTo>
                    <a:pt x="259456" y="762779"/>
                  </a:lnTo>
                  <a:lnTo>
                    <a:pt x="259350" y="763034"/>
                  </a:lnTo>
                  <a:lnTo>
                    <a:pt x="259229" y="763283"/>
                  </a:lnTo>
                  <a:lnTo>
                    <a:pt x="259097" y="763529"/>
                  </a:lnTo>
                  <a:lnTo>
                    <a:pt x="258953" y="763765"/>
                  </a:lnTo>
                  <a:lnTo>
                    <a:pt x="258802" y="763997"/>
                  </a:lnTo>
                  <a:lnTo>
                    <a:pt x="258549" y="764360"/>
                  </a:lnTo>
                  <a:lnTo>
                    <a:pt x="258413" y="764538"/>
                  </a:lnTo>
                  <a:lnTo>
                    <a:pt x="258266" y="764701"/>
                  </a:lnTo>
                  <a:lnTo>
                    <a:pt x="258107" y="764847"/>
                  </a:lnTo>
                  <a:lnTo>
                    <a:pt x="257858" y="765015"/>
                  </a:lnTo>
                  <a:lnTo>
                    <a:pt x="257575" y="765151"/>
                  </a:lnTo>
                  <a:lnTo>
                    <a:pt x="257269" y="765260"/>
                  </a:lnTo>
                  <a:lnTo>
                    <a:pt x="256959" y="765346"/>
                  </a:lnTo>
                  <a:lnTo>
                    <a:pt x="256649" y="765415"/>
                  </a:lnTo>
                  <a:lnTo>
                    <a:pt x="256385" y="765446"/>
                  </a:lnTo>
                  <a:lnTo>
                    <a:pt x="256113" y="765455"/>
                  </a:lnTo>
                  <a:lnTo>
                    <a:pt x="255562" y="765455"/>
                  </a:lnTo>
                  <a:lnTo>
                    <a:pt x="255294" y="765478"/>
                  </a:lnTo>
                  <a:lnTo>
                    <a:pt x="255124" y="765501"/>
                  </a:lnTo>
                  <a:lnTo>
                    <a:pt x="254946" y="765515"/>
                  </a:lnTo>
                  <a:lnTo>
                    <a:pt x="254776" y="765537"/>
                  </a:lnTo>
                  <a:lnTo>
                    <a:pt x="254614" y="765578"/>
                  </a:lnTo>
                  <a:lnTo>
                    <a:pt x="254247" y="765869"/>
                  </a:lnTo>
                  <a:lnTo>
                    <a:pt x="254097" y="765964"/>
                  </a:lnTo>
                  <a:lnTo>
                    <a:pt x="253927" y="766037"/>
                  </a:lnTo>
                  <a:lnTo>
                    <a:pt x="253745" y="766087"/>
                  </a:lnTo>
                  <a:lnTo>
                    <a:pt x="253560" y="766119"/>
                  </a:lnTo>
                  <a:lnTo>
                    <a:pt x="253383" y="766128"/>
                  </a:lnTo>
                  <a:lnTo>
                    <a:pt x="253254" y="766110"/>
                  </a:lnTo>
                  <a:lnTo>
                    <a:pt x="253126" y="766069"/>
                  </a:lnTo>
                  <a:lnTo>
                    <a:pt x="252752" y="765983"/>
                  </a:lnTo>
                  <a:lnTo>
                    <a:pt x="252601" y="766042"/>
                  </a:lnTo>
                  <a:lnTo>
                    <a:pt x="252457" y="766164"/>
                  </a:lnTo>
                  <a:lnTo>
                    <a:pt x="252318" y="766314"/>
                  </a:lnTo>
                  <a:lnTo>
                    <a:pt x="252174" y="766455"/>
                  </a:lnTo>
                  <a:lnTo>
                    <a:pt x="252019" y="766560"/>
                  </a:lnTo>
                  <a:lnTo>
                    <a:pt x="251876" y="766614"/>
                  </a:lnTo>
                  <a:lnTo>
                    <a:pt x="251725" y="766655"/>
                  </a:lnTo>
                  <a:lnTo>
                    <a:pt x="251570" y="766687"/>
                  </a:lnTo>
                  <a:lnTo>
                    <a:pt x="251415" y="766701"/>
                  </a:lnTo>
                  <a:lnTo>
                    <a:pt x="251264" y="766705"/>
                  </a:lnTo>
                  <a:lnTo>
                    <a:pt x="250977" y="766496"/>
                  </a:lnTo>
                  <a:lnTo>
                    <a:pt x="250694" y="766282"/>
                  </a:lnTo>
                  <a:lnTo>
                    <a:pt x="250558" y="766169"/>
                  </a:lnTo>
                  <a:lnTo>
                    <a:pt x="250410" y="766055"/>
                  </a:lnTo>
                  <a:lnTo>
                    <a:pt x="250267" y="765937"/>
                  </a:lnTo>
                  <a:lnTo>
                    <a:pt x="249987" y="765696"/>
                  </a:lnTo>
                  <a:lnTo>
                    <a:pt x="249851" y="765569"/>
                  </a:lnTo>
                  <a:lnTo>
                    <a:pt x="249693" y="765410"/>
                  </a:lnTo>
                  <a:lnTo>
                    <a:pt x="249398" y="765078"/>
                  </a:lnTo>
                  <a:lnTo>
                    <a:pt x="249247" y="764919"/>
                  </a:lnTo>
                  <a:lnTo>
                    <a:pt x="249081" y="764774"/>
                  </a:lnTo>
                  <a:lnTo>
                    <a:pt x="248937" y="764665"/>
                  </a:lnTo>
                  <a:lnTo>
                    <a:pt x="248786" y="764560"/>
                  </a:lnTo>
                  <a:lnTo>
                    <a:pt x="248631" y="764460"/>
                  </a:lnTo>
                  <a:lnTo>
                    <a:pt x="248473" y="764374"/>
                  </a:lnTo>
                  <a:lnTo>
                    <a:pt x="248220" y="764270"/>
                  </a:lnTo>
                  <a:lnTo>
                    <a:pt x="247857" y="764165"/>
                  </a:lnTo>
                  <a:lnTo>
                    <a:pt x="247623" y="764079"/>
                  </a:lnTo>
                  <a:lnTo>
                    <a:pt x="247162" y="763892"/>
                  </a:lnTo>
                  <a:lnTo>
                    <a:pt x="246928" y="763811"/>
                  </a:lnTo>
                  <a:lnTo>
                    <a:pt x="246690" y="763752"/>
                  </a:lnTo>
                  <a:lnTo>
                    <a:pt x="246445" y="763711"/>
                  </a:lnTo>
                  <a:lnTo>
                    <a:pt x="246192" y="763679"/>
                  </a:lnTo>
                  <a:lnTo>
                    <a:pt x="245939" y="763665"/>
                  </a:lnTo>
                  <a:lnTo>
                    <a:pt x="245689" y="763683"/>
                  </a:lnTo>
                  <a:lnTo>
                    <a:pt x="245455" y="763729"/>
                  </a:lnTo>
                  <a:lnTo>
                    <a:pt x="245270" y="763797"/>
                  </a:lnTo>
                  <a:lnTo>
                    <a:pt x="245093" y="763888"/>
                  </a:lnTo>
                  <a:lnTo>
                    <a:pt x="244919" y="763992"/>
                  </a:lnTo>
                  <a:lnTo>
                    <a:pt x="244753" y="764110"/>
                  </a:lnTo>
                  <a:lnTo>
                    <a:pt x="244598" y="764238"/>
                  </a:lnTo>
                  <a:lnTo>
                    <a:pt x="244390" y="764424"/>
                  </a:lnTo>
                  <a:lnTo>
                    <a:pt x="244179" y="764638"/>
                  </a:lnTo>
                  <a:lnTo>
                    <a:pt x="243990" y="764869"/>
                  </a:lnTo>
                  <a:lnTo>
                    <a:pt x="243858" y="765101"/>
                  </a:lnTo>
                  <a:lnTo>
                    <a:pt x="244364" y="766455"/>
                  </a:lnTo>
                  <a:lnTo>
                    <a:pt x="244417" y="766632"/>
                  </a:lnTo>
                  <a:lnTo>
                    <a:pt x="244432" y="766828"/>
                  </a:lnTo>
                  <a:lnTo>
                    <a:pt x="244420" y="767037"/>
                  </a:lnTo>
                  <a:lnTo>
                    <a:pt x="244390" y="767241"/>
                  </a:lnTo>
                  <a:lnTo>
                    <a:pt x="244349" y="767437"/>
                  </a:lnTo>
                  <a:lnTo>
                    <a:pt x="244307" y="767605"/>
                  </a:lnTo>
                  <a:lnTo>
                    <a:pt x="244258" y="767777"/>
                  </a:lnTo>
                  <a:lnTo>
                    <a:pt x="244194" y="767946"/>
                  </a:lnTo>
                  <a:lnTo>
                    <a:pt x="244013" y="768214"/>
                  </a:lnTo>
                  <a:lnTo>
                    <a:pt x="243843" y="768309"/>
                  </a:lnTo>
                  <a:lnTo>
                    <a:pt x="243627" y="768354"/>
                  </a:lnTo>
                  <a:lnTo>
                    <a:pt x="242899" y="768391"/>
                  </a:lnTo>
                  <a:lnTo>
                    <a:pt x="242510" y="768441"/>
                  </a:lnTo>
                  <a:lnTo>
                    <a:pt x="242113" y="768486"/>
                  </a:lnTo>
                  <a:lnTo>
                    <a:pt x="241720" y="768523"/>
                  </a:lnTo>
                  <a:lnTo>
                    <a:pt x="241327" y="768527"/>
                  </a:lnTo>
                  <a:lnTo>
                    <a:pt x="240946" y="768486"/>
                  </a:lnTo>
                  <a:lnTo>
                    <a:pt x="240655" y="768423"/>
                  </a:lnTo>
                  <a:lnTo>
                    <a:pt x="240368" y="768336"/>
                  </a:lnTo>
                  <a:lnTo>
                    <a:pt x="240081" y="768232"/>
                  </a:lnTo>
                  <a:lnTo>
                    <a:pt x="239801" y="768118"/>
                  </a:lnTo>
                  <a:lnTo>
                    <a:pt x="239522" y="768005"/>
                  </a:lnTo>
                  <a:lnTo>
                    <a:pt x="239110" y="767827"/>
                  </a:lnTo>
                  <a:lnTo>
                    <a:pt x="238710" y="767632"/>
                  </a:lnTo>
                  <a:lnTo>
                    <a:pt x="238310" y="767423"/>
                  </a:lnTo>
                  <a:lnTo>
                    <a:pt x="237913" y="767209"/>
                  </a:lnTo>
                  <a:lnTo>
                    <a:pt x="237520" y="766991"/>
                  </a:lnTo>
                  <a:lnTo>
                    <a:pt x="237264" y="766832"/>
                  </a:lnTo>
                  <a:lnTo>
                    <a:pt x="237014" y="766655"/>
                  </a:lnTo>
                  <a:lnTo>
                    <a:pt x="236761" y="766487"/>
                  </a:lnTo>
                  <a:lnTo>
                    <a:pt x="236501" y="766346"/>
                  </a:lnTo>
                  <a:lnTo>
                    <a:pt x="236233" y="766251"/>
                  </a:lnTo>
                  <a:lnTo>
                    <a:pt x="235979" y="766210"/>
                  </a:lnTo>
                  <a:lnTo>
                    <a:pt x="235719" y="766205"/>
                  </a:lnTo>
                  <a:lnTo>
                    <a:pt x="235455" y="766223"/>
                  </a:lnTo>
                  <a:lnTo>
                    <a:pt x="235190" y="766255"/>
                  </a:lnTo>
                  <a:lnTo>
                    <a:pt x="234930" y="766292"/>
                  </a:lnTo>
                  <a:lnTo>
                    <a:pt x="234665" y="766346"/>
                  </a:lnTo>
                  <a:lnTo>
                    <a:pt x="234405" y="766423"/>
                  </a:lnTo>
                  <a:lnTo>
                    <a:pt x="234144" y="766514"/>
                  </a:lnTo>
                  <a:lnTo>
                    <a:pt x="233883" y="766596"/>
                  </a:lnTo>
                  <a:lnTo>
                    <a:pt x="233347" y="766723"/>
                  </a:lnTo>
                  <a:lnTo>
                    <a:pt x="233072" y="766782"/>
                  </a:lnTo>
                  <a:lnTo>
                    <a:pt x="232792" y="766832"/>
                  </a:lnTo>
                  <a:lnTo>
                    <a:pt x="232516" y="766850"/>
                  </a:lnTo>
                  <a:lnTo>
                    <a:pt x="232252" y="766832"/>
                  </a:lnTo>
                  <a:lnTo>
                    <a:pt x="232025" y="766773"/>
                  </a:lnTo>
                  <a:lnTo>
                    <a:pt x="231802" y="766687"/>
                  </a:lnTo>
                  <a:lnTo>
                    <a:pt x="231372" y="766464"/>
                  </a:lnTo>
                  <a:lnTo>
                    <a:pt x="231153" y="766355"/>
                  </a:lnTo>
                  <a:lnTo>
                    <a:pt x="229914" y="765810"/>
                  </a:lnTo>
                  <a:lnTo>
                    <a:pt x="229306" y="765551"/>
                  </a:lnTo>
                  <a:lnTo>
                    <a:pt x="228415" y="765183"/>
                  </a:lnTo>
                  <a:lnTo>
                    <a:pt x="228113" y="765065"/>
                  </a:lnTo>
                  <a:lnTo>
                    <a:pt x="227829" y="764956"/>
                  </a:lnTo>
                  <a:lnTo>
                    <a:pt x="227252" y="764756"/>
                  </a:lnTo>
                  <a:lnTo>
                    <a:pt x="226968" y="764642"/>
                  </a:lnTo>
                  <a:lnTo>
                    <a:pt x="226693" y="764515"/>
                  </a:lnTo>
                  <a:lnTo>
                    <a:pt x="226440" y="764365"/>
                  </a:lnTo>
                  <a:lnTo>
                    <a:pt x="225964" y="764024"/>
                  </a:lnTo>
                  <a:lnTo>
                    <a:pt x="225722" y="763856"/>
                  </a:lnTo>
                  <a:lnTo>
                    <a:pt x="225469" y="763711"/>
                  </a:lnTo>
                  <a:lnTo>
                    <a:pt x="225156" y="763552"/>
                  </a:lnTo>
                  <a:lnTo>
                    <a:pt x="224835" y="763397"/>
                  </a:lnTo>
                  <a:lnTo>
                    <a:pt x="224502" y="763265"/>
                  </a:lnTo>
                  <a:lnTo>
                    <a:pt x="224174" y="763179"/>
                  </a:lnTo>
                  <a:lnTo>
                    <a:pt x="223849" y="763161"/>
                  </a:lnTo>
                  <a:lnTo>
                    <a:pt x="223668" y="763188"/>
                  </a:lnTo>
                  <a:lnTo>
                    <a:pt x="223486" y="763243"/>
                  </a:lnTo>
                  <a:lnTo>
                    <a:pt x="223120" y="763365"/>
                  </a:lnTo>
                  <a:lnTo>
                    <a:pt x="222935" y="763406"/>
                  </a:lnTo>
                  <a:lnTo>
                    <a:pt x="222667" y="763415"/>
                  </a:lnTo>
                  <a:lnTo>
                    <a:pt x="222391" y="763388"/>
                  </a:lnTo>
                  <a:lnTo>
                    <a:pt x="222115" y="763347"/>
                  </a:lnTo>
                  <a:lnTo>
                    <a:pt x="221843" y="763315"/>
                  </a:lnTo>
                  <a:lnTo>
                    <a:pt x="221568" y="763315"/>
                  </a:lnTo>
                  <a:lnTo>
                    <a:pt x="221375" y="763338"/>
                  </a:lnTo>
                  <a:lnTo>
                    <a:pt x="221175" y="763370"/>
                  </a:lnTo>
                  <a:lnTo>
                    <a:pt x="220979" y="763411"/>
                  </a:lnTo>
                  <a:lnTo>
                    <a:pt x="220786" y="763456"/>
                  </a:lnTo>
                  <a:lnTo>
                    <a:pt x="220590" y="763493"/>
                  </a:lnTo>
                  <a:lnTo>
                    <a:pt x="220340" y="763547"/>
                  </a:lnTo>
                  <a:lnTo>
                    <a:pt x="219846" y="763674"/>
                  </a:lnTo>
                  <a:lnTo>
                    <a:pt x="219596" y="763715"/>
                  </a:lnTo>
                  <a:lnTo>
                    <a:pt x="219347" y="763733"/>
                  </a:lnTo>
                  <a:lnTo>
                    <a:pt x="219007" y="763706"/>
                  </a:lnTo>
                  <a:lnTo>
                    <a:pt x="218663" y="763633"/>
                  </a:lnTo>
                  <a:lnTo>
                    <a:pt x="218320" y="763529"/>
                  </a:lnTo>
                  <a:lnTo>
                    <a:pt x="217983" y="763397"/>
                  </a:lnTo>
                  <a:lnTo>
                    <a:pt x="217663" y="763247"/>
                  </a:lnTo>
                  <a:lnTo>
                    <a:pt x="217289" y="763024"/>
                  </a:lnTo>
                  <a:lnTo>
                    <a:pt x="216941" y="762747"/>
                  </a:lnTo>
                  <a:lnTo>
                    <a:pt x="216605" y="762447"/>
                  </a:lnTo>
                  <a:lnTo>
                    <a:pt x="216273" y="762138"/>
                  </a:lnTo>
                  <a:lnTo>
                    <a:pt x="215929" y="761843"/>
                  </a:lnTo>
                  <a:lnTo>
                    <a:pt x="215604" y="761570"/>
                  </a:lnTo>
                  <a:lnTo>
                    <a:pt x="215279" y="761284"/>
                  </a:lnTo>
                  <a:lnTo>
                    <a:pt x="214951" y="761007"/>
                  </a:lnTo>
                  <a:lnTo>
                    <a:pt x="214615" y="760743"/>
                  </a:lnTo>
                  <a:lnTo>
                    <a:pt x="214260" y="760507"/>
                  </a:lnTo>
                  <a:lnTo>
                    <a:pt x="213848" y="760275"/>
                  </a:lnTo>
                  <a:lnTo>
                    <a:pt x="213417" y="760057"/>
                  </a:lnTo>
                  <a:lnTo>
                    <a:pt x="212972" y="759866"/>
                  </a:lnTo>
                  <a:lnTo>
                    <a:pt x="212519" y="759717"/>
                  </a:lnTo>
                  <a:lnTo>
                    <a:pt x="212066" y="759621"/>
                  </a:lnTo>
                  <a:lnTo>
                    <a:pt x="211556" y="759589"/>
                  </a:lnTo>
                  <a:lnTo>
                    <a:pt x="211031" y="759626"/>
                  </a:lnTo>
                  <a:lnTo>
                    <a:pt x="210506" y="759707"/>
                  </a:lnTo>
                  <a:lnTo>
                    <a:pt x="209456" y="759903"/>
                  </a:lnTo>
                  <a:lnTo>
                    <a:pt x="209082" y="759953"/>
                  </a:lnTo>
                  <a:lnTo>
                    <a:pt x="208700" y="759994"/>
                  </a:lnTo>
                  <a:lnTo>
                    <a:pt x="208327" y="760048"/>
                  </a:lnTo>
                  <a:lnTo>
                    <a:pt x="207964" y="760135"/>
                  </a:lnTo>
                  <a:lnTo>
                    <a:pt x="207628" y="760262"/>
                  </a:lnTo>
                  <a:lnTo>
                    <a:pt x="207405" y="760394"/>
                  </a:lnTo>
                  <a:lnTo>
                    <a:pt x="206997" y="760734"/>
                  </a:lnTo>
                  <a:lnTo>
                    <a:pt x="206793" y="760898"/>
                  </a:lnTo>
                  <a:lnTo>
                    <a:pt x="206570" y="761030"/>
                  </a:lnTo>
                  <a:lnTo>
                    <a:pt x="206348" y="761116"/>
                  </a:lnTo>
                  <a:lnTo>
                    <a:pt x="206113" y="761180"/>
                  </a:lnTo>
                  <a:lnTo>
                    <a:pt x="205630" y="761280"/>
                  </a:lnTo>
                  <a:lnTo>
                    <a:pt x="205392" y="761334"/>
                  </a:lnTo>
                  <a:lnTo>
                    <a:pt x="205105" y="761420"/>
                  </a:lnTo>
                  <a:lnTo>
                    <a:pt x="204818" y="761516"/>
                  </a:lnTo>
                  <a:lnTo>
                    <a:pt x="204531" y="761602"/>
                  </a:lnTo>
                  <a:lnTo>
                    <a:pt x="204244" y="761670"/>
                  </a:lnTo>
                  <a:lnTo>
                    <a:pt x="203957" y="761702"/>
                  </a:lnTo>
                  <a:lnTo>
                    <a:pt x="203651" y="761702"/>
                  </a:lnTo>
                  <a:lnTo>
                    <a:pt x="203330" y="761689"/>
                  </a:lnTo>
                  <a:lnTo>
                    <a:pt x="203013" y="761643"/>
                  </a:lnTo>
                  <a:lnTo>
                    <a:pt x="202737" y="761557"/>
                  </a:lnTo>
                  <a:lnTo>
                    <a:pt x="202529" y="761416"/>
                  </a:lnTo>
                  <a:lnTo>
                    <a:pt x="202389" y="761198"/>
                  </a:lnTo>
                  <a:lnTo>
                    <a:pt x="202306" y="760916"/>
                  </a:lnTo>
                  <a:lnTo>
                    <a:pt x="202265" y="760593"/>
                  </a:lnTo>
                  <a:lnTo>
                    <a:pt x="202261" y="760271"/>
                  </a:lnTo>
                  <a:lnTo>
                    <a:pt x="202291" y="759976"/>
                  </a:lnTo>
                  <a:lnTo>
                    <a:pt x="202359" y="759717"/>
                  </a:lnTo>
                  <a:lnTo>
                    <a:pt x="202461" y="759462"/>
                  </a:lnTo>
                  <a:lnTo>
                    <a:pt x="202597" y="759212"/>
                  </a:lnTo>
                  <a:lnTo>
                    <a:pt x="202745" y="758971"/>
                  </a:lnTo>
                  <a:lnTo>
                    <a:pt x="202899" y="758744"/>
                  </a:lnTo>
                  <a:lnTo>
                    <a:pt x="203149" y="758431"/>
                  </a:lnTo>
                  <a:lnTo>
                    <a:pt x="203436" y="758144"/>
                  </a:lnTo>
                  <a:lnTo>
                    <a:pt x="204059" y="757608"/>
                  </a:lnTo>
                  <a:lnTo>
                    <a:pt x="204584" y="757117"/>
                  </a:lnTo>
                  <a:lnTo>
                    <a:pt x="204822" y="756913"/>
                  </a:lnTo>
                  <a:lnTo>
                    <a:pt x="205048" y="756704"/>
                  </a:lnTo>
                  <a:lnTo>
                    <a:pt x="205256" y="756481"/>
                  </a:lnTo>
                  <a:lnTo>
                    <a:pt x="205418" y="756236"/>
                  </a:lnTo>
                  <a:lnTo>
                    <a:pt x="205532" y="755972"/>
                  </a:lnTo>
                  <a:lnTo>
                    <a:pt x="205622" y="755686"/>
                  </a:lnTo>
                  <a:lnTo>
                    <a:pt x="205679" y="755391"/>
                  </a:lnTo>
                  <a:lnTo>
                    <a:pt x="205705" y="755091"/>
                  </a:lnTo>
                  <a:lnTo>
                    <a:pt x="205702" y="754805"/>
                  </a:lnTo>
                  <a:lnTo>
                    <a:pt x="205675" y="754586"/>
                  </a:lnTo>
                  <a:lnTo>
                    <a:pt x="205637" y="754364"/>
                  </a:lnTo>
                  <a:lnTo>
                    <a:pt x="205577" y="754146"/>
                  </a:lnTo>
                  <a:lnTo>
                    <a:pt x="205494" y="753941"/>
                  </a:lnTo>
                  <a:lnTo>
                    <a:pt x="205392" y="753755"/>
                  </a:lnTo>
                  <a:lnTo>
                    <a:pt x="205222" y="753564"/>
                  </a:lnTo>
                  <a:lnTo>
                    <a:pt x="205003" y="753405"/>
                  </a:lnTo>
                  <a:lnTo>
                    <a:pt x="204758" y="753264"/>
                  </a:lnTo>
                  <a:lnTo>
                    <a:pt x="204516" y="753119"/>
                  </a:lnTo>
                  <a:lnTo>
                    <a:pt x="204301" y="752951"/>
                  </a:lnTo>
                  <a:lnTo>
                    <a:pt x="204134" y="752764"/>
                  </a:lnTo>
                  <a:lnTo>
                    <a:pt x="203987" y="752565"/>
                  </a:lnTo>
                  <a:lnTo>
                    <a:pt x="203844" y="752355"/>
                  </a:lnTo>
                  <a:lnTo>
                    <a:pt x="203696" y="752151"/>
                  </a:lnTo>
                  <a:lnTo>
                    <a:pt x="203538" y="751956"/>
                  </a:lnTo>
                  <a:lnTo>
                    <a:pt x="203341" y="751760"/>
                  </a:lnTo>
                  <a:lnTo>
                    <a:pt x="202711" y="751215"/>
                  </a:lnTo>
                  <a:lnTo>
                    <a:pt x="202510" y="751024"/>
                  </a:lnTo>
                  <a:lnTo>
                    <a:pt x="202272" y="750765"/>
                  </a:lnTo>
                  <a:lnTo>
                    <a:pt x="202042" y="750492"/>
                  </a:lnTo>
                  <a:lnTo>
                    <a:pt x="201823" y="750215"/>
                  </a:lnTo>
                  <a:lnTo>
                    <a:pt x="201615" y="749929"/>
                  </a:lnTo>
                  <a:lnTo>
                    <a:pt x="201430" y="749634"/>
                  </a:lnTo>
                  <a:lnTo>
                    <a:pt x="201306" y="749388"/>
                  </a:lnTo>
                  <a:lnTo>
                    <a:pt x="201192" y="749138"/>
                  </a:lnTo>
                  <a:lnTo>
                    <a:pt x="201090" y="748879"/>
                  </a:lnTo>
                  <a:lnTo>
                    <a:pt x="200985" y="748625"/>
                  </a:lnTo>
                  <a:lnTo>
                    <a:pt x="200864" y="748380"/>
                  </a:lnTo>
                  <a:lnTo>
                    <a:pt x="200724" y="748134"/>
                  </a:lnTo>
                  <a:lnTo>
                    <a:pt x="200573" y="747898"/>
                  </a:lnTo>
                  <a:lnTo>
                    <a:pt x="200256" y="747425"/>
                  </a:lnTo>
                  <a:lnTo>
                    <a:pt x="200105" y="747189"/>
                  </a:lnTo>
                  <a:lnTo>
                    <a:pt x="199942" y="746912"/>
                  </a:lnTo>
                  <a:lnTo>
                    <a:pt x="199629" y="746344"/>
                  </a:lnTo>
                  <a:lnTo>
                    <a:pt x="199463" y="746067"/>
                  </a:lnTo>
                  <a:lnTo>
                    <a:pt x="199281" y="745803"/>
                  </a:lnTo>
                  <a:lnTo>
                    <a:pt x="199157" y="745653"/>
                  </a:lnTo>
                  <a:lnTo>
                    <a:pt x="198889" y="745372"/>
                  </a:lnTo>
                  <a:lnTo>
                    <a:pt x="198760" y="745226"/>
                  </a:lnTo>
                  <a:lnTo>
                    <a:pt x="198643" y="745072"/>
                  </a:lnTo>
                  <a:lnTo>
                    <a:pt x="198556" y="744922"/>
                  </a:lnTo>
                  <a:lnTo>
                    <a:pt x="198413" y="744604"/>
                  </a:lnTo>
                  <a:lnTo>
                    <a:pt x="198265" y="744281"/>
                  </a:lnTo>
                  <a:lnTo>
                    <a:pt x="198126" y="744036"/>
                  </a:lnTo>
                  <a:lnTo>
                    <a:pt x="197820" y="743563"/>
                  </a:lnTo>
                  <a:lnTo>
                    <a:pt x="197661" y="743332"/>
                  </a:lnTo>
                  <a:lnTo>
                    <a:pt x="197506" y="743091"/>
                  </a:lnTo>
                  <a:lnTo>
                    <a:pt x="197008" y="742300"/>
                  </a:lnTo>
                  <a:lnTo>
                    <a:pt x="196683" y="741773"/>
                  </a:lnTo>
                  <a:lnTo>
                    <a:pt x="196286" y="741146"/>
                  </a:lnTo>
                  <a:lnTo>
                    <a:pt x="196162" y="740932"/>
                  </a:lnTo>
                  <a:lnTo>
                    <a:pt x="196052" y="740714"/>
                  </a:lnTo>
                  <a:lnTo>
                    <a:pt x="195950" y="740455"/>
                  </a:lnTo>
                  <a:lnTo>
                    <a:pt x="195871" y="740192"/>
                  </a:lnTo>
                  <a:lnTo>
                    <a:pt x="195803" y="739919"/>
                  </a:lnTo>
                  <a:lnTo>
                    <a:pt x="195720" y="739656"/>
                  </a:lnTo>
                  <a:lnTo>
                    <a:pt x="195618" y="739401"/>
                  </a:lnTo>
                  <a:lnTo>
                    <a:pt x="195539" y="739247"/>
                  </a:lnTo>
                  <a:lnTo>
                    <a:pt x="195455" y="739101"/>
                  </a:lnTo>
                  <a:lnTo>
                    <a:pt x="195274" y="738811"/>
                  </a:lnTo>
                  <a:lnTo>
                    <a:pt x="195172" y="738674"/>
                  </a:lnTo>
                  <a:lnTo>
                    <a:pt x="195089" y="738524"/>
                  </a:lnTo>
                  <a:lnTo>
                    <a:pt x="194931" y="738220"/>
                  </a:lnTo>
                  <a:lnTo>
                    <a:pt x="194859" y="738065"/>
                  </a:lnTo>
                  <a:lnTo>
                    <a:pt x="194791" y="737906"/>
                  </a:lnTo>
                  <a:lnTo>
                    <a:pt x="194696" y="737670"/>
                  </a:lnTo>
                  <a:lnTo>
                    <a:pt x="194617" y="737425"/>
                  </a:lnTo>
                  <a:lnTo>
                    <a:pt x="194474" y="736934"/>
                  </a:lnTo>
                  <a:lnTo>
                    <a:pt x="194394" y="736689"/>
                  </a:lnTo>
                  <a:lnTo>
                    <a:pt x="194326" y="736430"/>
                  </a:lnTo>
                  <a:lnTo>
                    <a:pt x="194266" y="736153"/>
                  </a:lnTo>
                  <a:lnTo>
                    <a:pt x="194198" y="735889"/>
                  </a:lnTo>
                  <a:lnTo>
                    <a:pt x="194103" y="735662"/>
                  </a:lnTo>
                  <a:lnTo>
                    <a:pt x="193964" y="735507"/>
                  </a:lnTo>
                  <a:lnTo>
                    <a:pt x="193816" y="735439"/>
                  </a:lnTo>
                  <a:lnTo>
                    <a:pt x="193646" y="735412"/>
                  </a:lnTo>
                  <a:lnTo>
                    <a:pt x="193276" y="735394"/>
                  </a:lnTo>
                  <a:lnTo>
                    <a:pt x="193099" y="735376"/>
                  </a:lnTo>
                  <a:lnTo>
                    <a:pt x="192540" y="735285"/>
                  </a:lnTo>
                  <a:lnTo>
                    <a:pt x="191981" y="735185"/>
                  </a:lnTo>
                  <a:lnTo>
                    <a:pt x="191757" y="735137"/>
                  </a:lnTo>
                  <a:lnTo>
                    <a:pt x="191422" y="735067"/>
                  </a:lnTo>
                  <a:lnTo>
                    <a:pt x="191135" y="735012"/>
                  </a:lnTo>
                  <a:lnTo>
                    <a:pt x="190852" y="734949"/>
                  </a:lnTo>
                  <a:lnTo>
                    <a:pt x="190580" y="734867"/>
                  </a:lnTo>
                  <a:lnTo>
                    <a:pt x="190315" y="734762"/>
                  </a:lnTo>
                  <a:lnTo>
                    <a:pt x="190093" y="734640"/>
                  </a:lnTo>
                  <a:lnTo>
                    <a:pt x="189881" y="734499"/>
                  </a:lnTo>
                  <a:lnTo>
                    <a:pt x="189673" y="734344"/>
                  </a:lnTo>
                  <a:lnTo>
                    <a:pt x="189273" y="734022"/>
                  </a:lnTo>
                  <a:lnTo>
                    <a:pt x="188986" y="733799"/>
                  </a:lnTo>
                  <a:lnTo>
                    <a:pt x="188707" y="733572"/>
                  </a:lnTo>
                  <a:lnTo>
                    <a:pt x="188431" y="733336"/>
                  </a:lnTo>
                  <a:lnTo>
                    <a:pt x="188170" y="733090"/>
                  </a:lnTo>
                  <a:lnTo>
                    <a:pt x="187932" y="732822"/>
                  </a:lnTo>
                  <a:lnTo>
                    <a:pt x="187736" y="732522"/>
                  </a:lnTo>
                  <a:lnTo>
                    <a:pt x="187574" y="732191"/>
                  </a:lnTo>
                  <a:lnTo>
                    <a:pt x="187419" y="731850"/>
                  </a:lnTo>
                  <a:lnTo>
                    <a:pt x="187241" y="731541"/>
                  </a:lnTo>
                  <a:lnTo>
                    <a:pt x="187015" y="731291"/>
                  </a:lnTo>
                  <a:lnTo>
                    <a:pt x="186841" y="731182"/>
                  </a:lnTo>
                  <a:lnTo>
                    <a:pt x="186644" y="731100"/>
                  </a:lnTo>
                  <a:lnTo>
                    <a:pt x="186441" y="731023"/>
                  </a:lnTo>
                  <a:lnTo>
                    <a:pt x="186248" y="730937"/>
                  </a:lnTo>
                  <a:lnTo>
                    <a:pt x="186082" y="730823"/>
                  </a:lnTo>
                  <a:lnTo>
                    <a:pt x="185908" y="730609"/>
                  </a:lnTo>
                  <a:lnTo>
                    <a:pt x="185783" y="730346"/>
                  </a:lnTo>
                  <a:lnTo>
                    <a:pt x="185678" y="730064"/>
                  </a:lnTo>
                  <a:lnTo>
                    <a:pt x="185564" y="729778"/>
                  </a:lnTo>
                  <a:lnTo>
                    <a:pt x="185425" y="729519"/>
                  </a:lnTo>
                  <a:lnTo>
                    <a:pt x="185258" y="729287"/>
                  </a:lnTo>
                  <a:lnTo>
                    <a:pt x="185081" y="729056"/>
                  </a:lnTo>
                  <a:lnTo>
                    <a:pt x="184892" y="728833"/>
                  </a:lnTo>
                  <a:lnTo>
                    <a:pt x="184684" y="728638"/>
                  </a:lnTo>
                  <a:lnTo>
                    <a:pt x="184461" y="728483"/>
                  </a:lnTo>
                  <a:lnTo>
                    <a:pt x="184080" y="728319"/>
                  </a:lnTo>
                  <a:lnTo>
                    <a:pt x="183619" y="728206"/>
                  </a:lnTo>
                  <a:lnTo>
                    <a:pt x="183147" y="728160"/>
                  </a:lnTo>
                  <a:lnTo>
                    <a:pt x="182728" y="728197"/>
                  </a:lnTo>
                  <a:lnTo>
                    <a:pt x="182358" y="728397"/>
                  </a:lnTo>
                  <a:lnTo>
                    <a:pt x="182229" y="728547"/>
                  </a:lnTo>
                  <a:lnTo>
                    <a:pt x="182116" y="728706"/>
                  </a:lnTo>
                  <a:lnTo>
                    <a:pt x="181984" y="728946"/>
                  </a:lnTo>
                  <a:lnTo>
                    <a:pt x="181882" y="729210"/>
                  </a:lnTo>
                  <a:lnTo>
                    <a:pt x="181791" y="729483"/>
                  </a:lnTo>
                  <a:lnTo>
                    <a:pt x="181682" y="729737"/>
                  </a:lnTo>
                  <a:lnTo>
                    <a:pt x="181531" y="729946"/>
                  </a:lnTo>
                  <a:lnTo>
                    <a:pt x="181380" y="730078"/>
                  </a:lnTo>
                  <a:lnTo>
                    <a:pt x="181210" y="730200"/>
                  </a:lnTo>
                  <a:lnTo>
                    <a:pt x="181032" y="730310"/>
                  </a:lnTo>
                  <a:lnTo>
                    <a:pt x="180843" y="730396"/>
                  </a:lnTo>
                  <a:lnTo>
                    <a:pt x="180655" y="730459"/>
                  </a:lnTo>
                  <a:lnTo>
                    <a:pt x="180092" y="730110"/>
                  </a:lnTo>
                  <a:lnTo>
                    <a:pt x="179673" y="730369"/>
                  </a:lnTo>
                  <a:lnTo>
                    <a:pt x="179665" y="730800"/>
                  </a:lnTo>
                  <a:lnTo>
                    <a:pt x="179401" y="730932"/>
                  </a:lnTo>
                  <a:lnTo>
                    <a:pt x="179174" y="730932"/>
                  </a:lnTo>
                  <a:lnTo>
                    <a:pt x="178914" y="730827"/>
                  </a:lnTo>
                  <a:lnTo>
                    <a:pt x="178634" y="730659"/>
                  </a:lnTo>
                  <a:lnTo>
                    <a:pt x="178355" y="730469"/>
                  </a:lnTo>
                  <a:lnTo>
                    <a:pt x="177633" y="730010"/>
                  </a:lnTo>
                  <a:lnTo>
                    <a:pt x="177199" y="729682"/>
                  </a:lnTo>
                  <a:lnTo>
                    <a:pt x="176776" y="729333"/>
                  </a:lnTo>
                  <a:lnTo>
                    <a:pt x="176357" y="728978"/>
                  </a:lnTo>
                  <a:lnTo>
                    <a:pt x="175930" y="728638"/>
                  </a:lnTo>
                  <a:lnTo>
                    <a:pt x="174816" y="727765"/>
                  </a:lnTo>
                  <a:lnTo>
                    <a:pt x="174442" y="727479"/>
                  </a:lnTo>
                  <a:lnTo>
                    <a:pt x="174068" y="727202"/>
                  </a:lnTo>
                  <a:lnTo>
                    <a:pt x="173698" y="726938"/>
                  </a:lnTo>
                  <a:lnTo>
                    <a:pt x="172572" y="726175"/>
                  </a:lnTo>
                  <a:lnTo>
                    <a:pt x="172202" y="725916"/>
                  </a:lnTo>
                  <a:lnTo>
                    <a:pt x="171874" y="725680"/>
                  </a:lnTo>
                  <a:lnTo>
                    <a:pt x="171220" y="725194"/>
                  </a:lnTo>
                  <a:lnTo>
                    <a:pt x="170563" y="724716"/>
                  </a:lnTo>
                  <a:lnTo>
                    <a:pt x="170329" y="724562"/>
                  </a:lnTo>
                  <a:lnTo>
                    <a:pt x="169853" y="724267"/>
                  </a:lnTo>
                  <a:lnTo>
                    <a:pt x="169623" y="724108"/>
                  </a:lnTo>
                  <a:lnTo>
                    <a:pt x="169408" y="723935"/>
                  </a:lnTo>
                  <a:lnTo>
                    <a:pt x="169200" y="723744"/>
                  </a:lnTo>
                  <a:lnTo>
                    <a:pt x="169007" y="723535"/>
                  </a:lnTo>
                  <a:lnTo>
                    <a:pt x="168822" y="723317"/>
                  </a:lnTo>
                  <a:lnTo>
                    <a:pt x="168649" y="723090"/>
                  </a:lnTo>
                  <a:lnTo>
                    <a:pt x="168482" y="722858"/>
                  </a:lnTo>
                  <a:lnTo>
                    <a:pt x="168343" y="722626"/>
                  </a:lnTo>
                  <a:lnTo>
                    <a:pt x="168218" y="722386"/>
                  </a:lnTo>
                  <a:lnTo>
                    <a:pt x="168097" y="722140"/>
                  </a:lnTo>
                  <a:lnTo>
                    <a:pt x="167969" y="721900"/>
                  </a:lnTo>
                  <a:lnTo>
                    <a:pt x="167825" y="721672"/>
                  </a:lnTo>
                  <a:lnTo>
                    <a:pt x="167689" y="721500"/>
                  </a:lnTo>
                  <a:lnTo>
                    <a:pt x="167546" y="721332"/>
                  </a:lnTo>
                  <a:lnTo>
                    <a:pt x="167398" y="721168"/>
                  </a:lnTo>
                  <a:lnTo>
                    <a:pt x="167244" y="721014"/>
                  </a:lnTo>
                  <a:lnTo>
                    <a:pt x="167081" y="720864"/>
                  </a:lnTo>
                  <a:lnTo>
                    <a:pt x="165400" y="718865"/>
                  </a:lnTo>
                  <a:lnTo>
                    <a:pt x="165174" y="718419"/>
                  </a:lnTo>
                  <a:lnTo>
                    <a:pt x="164962" y="717960"/>
                  </a:lnTo>
                  <a:lnTo>
                    <a:pt x="164770" y="717488"/>
                  </a:lnTo>
                  <a:lnTo>
                    <a:pt x="164705" y="717307"/>
                  </a:lnTo>
                  <a:lnTo>
                    <a:pt x="164577" y="717461"/>
                  </a:lnTo>
                  <a:lnTo>
                    <a:pt x="164105" y="718001"/>
                  </a:lnTo>
                  <a:lnTo>
                    <a:pt x="163618" y="718533"/>
                  </a:lnTo>
                  <a:lnTo>
                    <a:pt x="163119" y="719046"/>
                  </a:lnTo>
                  <a:lnTo>
                    <a:pt x="162606" y="719546"/>
                  </a:lnTo>
                  <a:lnTo>
                    <a:pt x="162213" y="719909"/>
                  </a:lnTo>
                  <a:lnTo>
                    <a:pt x="161809" y="720268"/>
                  </a:lnTo>
                  <a:lnTo>
                    <a:pt x="161399" y="720620"/>
                  </a:lnTo>
                  <a:lnTo>
                    <a:pt x="160983" y="720962"/>
                  </a:lnTo>
                  <a:lnTo>
                    <a:pt x="160560" y="721296"/>
                  </a:lnTo>
                  <a:lnTo>
                    <a:pt x="159815" y="721851"/>
                  </a:lnTo>
                  <a:lnTo>
                    <a:pt x="159211" y="722090"/>
                  </a:lnTo>
                  <a:lnTo>
                    <a:pt x="159037" y="721763"/>
                  </a:lnTo>
                  <a:lnTo>
                    <a:pt x="158803" y="721931"/>
                  </a:lnTo>
                  <a:lnTo>
                    <a:pt x="157843" y="722499"/>
                  </a:lnTo>
                  <a:lnTo>
                    <a:pt x="157602" y="722395"/>
                  </a:lnTo>
                  <a:lnTo>
                    <a:pt x="157382" y="722268"/>
                  </a:lnTo>
                  <a:lnTo>
                    <a:pt x="157179" y="722090"/>
                  </a:lnTo>
                  <a:lnTo>
                    <a:pt x="156997" y="721881"/>
                  </a:lnTo>
                  <a:lnTo>
                    <a:pt x="156835" y="721645"/>
                  </a:lnTo>
                  <a:lnTo>
                    <a:pt x="156680" y="721404"/>
                  </a:lnTo>
                  <a:lnTo>
                    <a:pt x="156533" y="721163"/>
                  </a:lnTo>
                  <a:lnTo>
                    <a:pt x="156355" y="720841"/>
                  </a:lnTo>
                  <a:lnTo>
                    <a:pt x="156200" y="720505"/>
                  </a:lnTo>
                  <a:lnTo>
                    <a:pt x="156057" y="720164"/>
                  </a:lnTo>
                  <a:lnTo>
                    <a:pt x="155789" y="719469"/>
                  </a:lnTo>
                  <a:lnTo>
                    <a:pt x="155664" y="719119"/>
                  </a:lnTo>
                  <a:lnTo>
                    <a:pt x="155547" y="718769"/>
                  </a:lnTo>
                  <a:lnTo>
                    <a:pt x="155324" y="718060"/>
                  </a:lnTo>
                  <a:lnTo>
                    <a:pt x="155199" y="717715"/>
                  </a:lnTo>
                  <a:lnTo>
                    <a:pt x="155030" y="717356"/>
                  </a:lnTo>
                  <a:lnTo>
                    <a:pt x="154814" y="716988"/>
                  </a:lnTo>
                  <a:lnTo>
                    <a:pt x="154618" y="716629"/>
                  </a:lnTo>
                  <a:lnTo>
                    <a:pt x="154486" y="716293"/>
                  </a:lnTo>
                  <a:lnTo>
                    <a:pt x="154486" y="715988"/>
                  </a:lnTo>
                  <a:lnTo>
                    <a:pt x="154576" y="715784"/>
                  </a:lnTo>
                  <a:lnTo>
                    <a:pt x="154716" y="715593"/>
                  </a:lnTo>
                  <a:lnTo>
                    <a:pt x="154886" y="715412"/>
                  </a:lnTo>
                  <a:lnTo>
                    <a:pt x="155245" y="715066"/>
                  </a:lnTo>
                  <a:lnTo>
                    <a:pt x="155441" y="714884"/>
                  </a:lnTo>
                  <a:lnTo>
                    <a:pt x="155645" y="714712"/>
                  </a:lnTo>
                  <a:lnTo>
                    <a:pt x="155857" y="714544"/>
                  </a:lnTo>
                  <a:lnTo>
                    <a:pt x="156284" y="714217"/>
                  </a:lnTo>
                  <a:lnTo>
                    <a:pt x="156627" y="713980"/>
                  </a:lnTo>
                  <a:lnTo>
                    <a:pt x="157356" y="713553"/>
                  </a:lnTo>
                  <a:lnTo>
                    <a:pt x="157681" y="713313"/>
                  </a:lnTo>
                  <a:lnTo>
                    <a:pt x="157949" y="713031"/>
                  </a:lnTo>
                  <a:lnTo>
                    <a:pt x="158119" y="712745"/>
                  </a:lnTo>
                  <a:lnTo>
                    <a:pt x="158255" y="712431"/>
                  </a:lnTo>
                  <a:lnTo>
                    <a:pt x="158361" y="712095"/>
                  </a:lnTo>
                  <a:lnTo>
                    <a:pt x="158451" y="711759"/>
                  </a:lnTo>
                  <a:lnTo>
                    <a:pt x="158534" y="711422"/>
                  </a:lnTo>
                  <a:lnTo>
                    <a:pt x="158644" y="710868"/>
                  </a:lnTo>
                  <a:lnTo>
                    <a:pt x="158712" y="710296"/>
                  </a:lnTo>
                  <a:lnTo>
                    <a:pt x="158738" y="709714"/>
                  </a:lnTo>
                  <a:lnTo>
                    <a:pt x="158723" y="709137"/>
                  </a:lnTo>
                  <a:lnTo>
                    <a:pt x="158667" y="708574"/>
                  </a:lnTo>
                  <a:lnTo>
                    <a:pt x="158538" y="708301"/>
                  </a:lnTo>
                  <a:lnTo>
                    <a:pt x="158153" y="707642"/>
                  </a:lnTo>
                  <a:lnTo>
                    <a:pt x="157991" y="707402"/>
                  </a:lnTo>
                  <a:lnTo>
                    <a:pt x="157817" y="707165"/>
                  </a:lnTo>
                  <a:lnTo>
                    <a:pt x="157639" y="706934"/>
                  </a:lnTo>
                  <a:lnTo>
                    <a:pt x="157454" y="706706"/>
                  </a:lnTo>
                  <a:lnTo>
                    <a:pt x="157262" y="706484"/>
                  </a:lnTo>
                  <a:lnTo>
                    <a:pt x="157020" y="706220"/>
                  </a:lnTo>
                  <a:lnTo>
                    <a:pt x="156767" y="705961"/>
                  </a:lnTo>
                  <a:lnTo>
                    <a:pt x="156506" y="705712"/>
                  </a:lnTo>
                  <a:lnTo>
                    <a:pt x="156238" y="705466"/>
                  </a:lnTo>
                  <a:lnTo>
                    <a:pt x="155966" y="705230"/>
                  </a:lnTo>
                  <a:lnTo>
                    <a:pt x="155664" y="704989"/>
                  </a:lnTo>
                  <a:lnTo>
                    <a:pt x="155037" y="704539"/>
                  </a:lnTo>
                  <a:lnTo>
                    <a:pt x="154727" y="704308"/>
                  </a:lnTo>
                  <a:lnTo>
                    <a:pt x="154437" y="704058"/>
                  </a:lnTo>
                  <a:lnTo>
                    <a:pt x="154123" y="703717"/>
                  </a:lnTo>
                  <a:lnTo>
                    <a:pt x="153840" y="703344"/>
                  </a:lnTo>
                  <a:lnTo>
                    <a:pt x="153564" y="702963"/>
                  </a:lnTo>
                  <a:lnTo>
                    <a:pt x="153281" y="702590"/>
                  </a:lnTo>
                  <a:lnTo>
                    <a:pt x="152968" y="702250"/>
                  </a:lnTo>
                  <a:lnTo>
                    <a:pt x="152560" y="701877"/>
                  </a:lnTo>
                  <a:lnTo>
                    <a:pt x="152125" y="701527"/>
                  </a:lnTo>
                  <a:lnTo>
                    <a:pt x="151672" y="701200"/>
                  </a:lnTo>
                  <a:lnTo>
                    <a:pt x="151204" y="700909"/>
                  </a:lnTo>
                  <a:lnTo>
                    <a:pt x="150717" y="700655"/>
                  </a:lnTo>
                  <a:lnTo>
                    <a:pt x="150328" y="700491"/>
                  </a:lnTo>
                  <a:lnTo>
                    <a:pt x="149924" y="700346"/>
                  </a:lnTo>
                  <a:lnTo>
                    <a:pt x="149512" y="700228"/>
                  </a:lnTo>
                  <a:lnTo>
                    <a:pt x="149096" y="700119"/>
                  </a:lnTo>
                  <a:lnTo>
                    <a:pt x="148681" y="700023"/>
                  </a:lnTo>
                  <a:lnTo>
                    <a:pt x="148232" y="699937"/>
                  </a:lnTo>
                  <a:lnTo>
                    <a:pt x="147778" y="699869"/>
                  </a:lnTo>
                  <a:lnTo>
                    <a:pt x="147321" y="699814"/>
                  </a:lnTo>
                  <a:lnTo>
                    <a:pt x="146864" y="699778"/>
                  </a:lnTo>
                  <a:lnTo>
                    <a:pt x="146407" y="699755"/>
                  </a:lnTo>
                  <a:lnTo>
                    <a:pt x="145969" y="699755"/>
                  </a:lnTo>
                  <a:lnTo>
                    <a:pt x="145531" y="699769"/>
                  </a:lnTo>
                  <a:lnTo>
                    <a:pt x="145089" y="699796"/>
                  </a:lnTo>
                  <a:lnTo>
                    <a:pt x="144651" y="699842"/>
                  </a:lnTo>
                  <a:lnTo>
                    <a:pt x="144021" y="699901"/>
                  </a:lnTo>
                  <a:lnTo>
                    <a:pt x="143888" y="699883"/>
                  </a:lnTo>
                  <a:lnTo>
                    <a:pt x="143518" y="699619"/>
                  </a:lnTo>
                  <a:lnTo>
                    <a:pt x="143439" y="699346"/>
                  </a:lnTo>
                  <a:lnTo>
                    <a:pt x="143360" y="699197"/>
                  </a:lnTo>
                  <a:lnTo>
                    <a:pt x="143265" y="699051"/>
                  </a:lnTo>
                  <a:lnTo>
                    <a:pt x="143054" y="698774"/>
                  </a:lnTo>
                  <a:lnTo>
                    <a:pt x="142956" y="698633"/>
                  </a:lnTo>
                  <a:lnTo>
                    <a:pt x="142665" y="698179"/>
                  </a:lnTo>
                  <a:lnTo>
                    <a:pt x="142567" y="698029"/>
                  </a:lnTo>
                  <a:lnTo>
                    <a:pt x="142472" y="697874"/>
                  </a:lnTo>
                  <a:lnTo>
                    <a:pt x="142461" y="697743"/>
                  </a:lnTo>
                  <a:lnTo>
                    <a:pt x="142789" y="697279"/>
                  </a:lnTo>
                  <a:lnTo>
                    <a:pt x="142831" y="697152"/>
                  </a:lnTo>
                  <a:lnTo>
                    <a:pt x="142854" y="697016"/>
                  </a:lnTo>
                  <a:lnTo>
                    <a:pt x="142827" y="696766"/>
                  </a:lnTo>
                  <a:lnTo>
                    <a:pt x="142782" y="696493"/>
                  </a:lnTo>
                  <a:lnTo>
                    <a:pt x="142725" y="696221"/>
                  </a:lnTo>
                  <a:lnTo>
                    <a:pt x="142661" y="695948"/>
                  </a:lnTo>
                  <a:lnTo>
                    <a:pt x="142589" y="695680"/>
                  </a:lnTo>
                  <a:lnTo>
                    <a:pt x="142506" y="695417"/>
                  </a:lnTo>
                  <a:lnTo>
                    <a:pt x="142397" y="695144"/>
                  </a:lnTo>
                  <a:lnTo>
                    <a:pt x="142268" y="694876"/>
                  </a:lnTo>
                  <a:lnTo>
                    <a:pt x="142132" y="694608"/>
                  </a:lnTo>
                  <a:lnTo>
                    <a:pt x="142011" y="694340"/>
                  </a:lnTo>
                  <a:lnTo>
                    <a:pt x="141925" y="694063"/>
                  </a:lnTo>
                  <a:lnTo>
                    <a:pt x="141875" y="693831"/>
                  </a:lnTo>
                  <a:lnTo>
                    <a:pt x="141845" y="693599"/>
                  </a:lnTo>
                  <a:lnTo>
                    <a:pt x="141823" y="693359"/>
                  </a:lnTo>
                  <a:lnTo>
                    <a:pt x="141811" y="693122"/>
                  </a:lnTo>
                  <a:lnTo>
                    <a:pt x="141815" y="692886"/>
                  </a:lnTo>
                  <a:lnTo>
                    <a:pt x="141838" y="692636"/>
                  </a:lnTo>
                  <a:lnTo>
                    <a:pt x="141887" y="692386"/>
                  </a:lnTo>
                  <a:lnTo>
                    <a:pt x="141943" y="692137"/>
                  </a:lnTo>
                  <a:lnTo>
                    <a:pt x="141989" y="691887"/>
                  </a:lnTo>
                  <a:lnTo>
                    <a:pt x="142008" y="691632"/>
                  </a:lnTo>
                  <a:lnTo>
                    <a:pt x="142000" y="691432"/>
                  </a:lnTo>
                  <a:lnTo>
                    <a:pt x="141981" y="691232"/>
                  </a:lnTo>
                  <a:lnTo>
                    <a:pt x="141921" y="690833"/>
                  </a:lnTo>
                  <a:lnTo>
                    <a:pt x="141898" y="690633"/>
                  </a:lnTo>
                  <a:lnTo>
                    <a:pt x="141864" y="690387"/>
                  </a:lnTo>
                  <a:lnTo>
                    <a:pt x="141788" y="689897"/>
                  </a:lnTo>
                  <a:lnTo>
                    <a:pt x="141773" y="689656"/>
                  </a:lnTo>
                  <a:lnTo>
                    <a:pt x="141788" y="689415"/>
                  </a:lnTo>
                  <a:lnTo>
                    <a:pt x="141856" y="689161"/>
                  </a:lnTo>
                  <a:lnTo>
                    <a:pt x="141966" y="688915"/>
                  </a:lnTo>
                  <a:lnTo>
                    <a:pt x="142098" y="688670"/>
                  </a:lnTo>
                  <a:lnTo>
                    <a:pt x="142223" y="688420"/>
                  </a:lnTo>
                  <a:lnTo>
                    <a:pt x="142329" y="688170"/>
                  </a:lnTo>
                  <a:lnTo>
                    <a:pt x="142423" y="687839"/>
                  </a:lnTo>
                  <a:lnTo>
                    <a:pt x="142495" y="687503"/>
                  </a:lnTo>
                  <a:lnTo>
                    <a:pt x="142555" y="687162"/>
                  </a:lnTo>
                  <a:lnTo>
                    <a:pt x="142661" y="686480"/>
                  </a:lnTo>
                  <a:lnTo>
                    <a:pt x="142718" y="686085"/>
                  </a:lnTo>
                  <a:lnTo>
                    <a:pt x="142767" y="685685"/>
                  </a:lnTo>
                  <a:lnTo>
                    <a:pt x="142857" y="684890"/>
                  </a:lnTo>
                  <a:lnTo>
                    <a:pt x="142910" y="684491"/>
                  </a:lnTo>
                  <a:lnTo>
                    <a:pt x="143008" y="683814"/>
                  </a:lnTo>
                  <a:lnTo>
                    <a:pt x="143050" y="683586"/>
                  </a:lnTo>
                  <a:lnTo>
                    <a:pt x="143103" y="683368"/>
                  </a:lnTo>
                  <a:lnTo>
                    <a:pt x="143208" y="683087"/>
                  </a:lnTo>
                  <a:lnTo>
                    <a:pt x="143499" y="682542"/>
                  </a:lnTo>
                  <a:lnTo>
                    <a:pt x="143624" y="682269"/>
                  </a:lnTo>
                  <a:lnTo>
                    <a:pt x="143688" y="681987"/>
                  </a:lnTo>
                  <a:lnTo>
                    <a:pt x="143703" y="681806"/>
                  </a:lnTo>
                  <a:lnTo>
                    <a:pt x="143707" y="681619"/>
                  </a:lnTo>
                  <a:lnTo>
                    <a:pt x="143666" y="681251"/>
                  </a:lnTo>
                  <a:lnTo>
                    <a:pt x="143620" y="681074"/>
                  </a:lnTo>
                  <a:lnTo>
                    <a:pt x="143488" y="680856"/>
                  </a:lnTo>
                  <a:lnTo>
                    <a:pt x="143288" y="680661"/>
                  </a:lnTo>
                  <a:lnTo>
                    <a:pt x="143061" y="680475"/>
                  </a:lnTo>
                  <a:lnTo>
                    <a:pt x="142846" y="680279"/>
                  </a:lnTo>
                  <a:lnTo>
                    <a:pt x="142687" y="680061"/>
                  </a:lnTo>
                  <a:lnTo>
                    <a:pt x="142574" y="679784"/>
                  </a:lnTo>
                  <a:lnTo>
                    <a:pt x="142506" y="679484"/>
                  </a:lnTo>
                  <a:lnTo>
                    <a:pt x="142468" y="679171"/>
                  </a:lnTo>
                  <a:lnTo>
                    <a:pt x="142408" y="678539"/>
                  </a:lnTo>
                  <a:lnTo>
                    <a:pt x="142374" y="678080"/>
                  </a:lnTo>
                  <a:lnTo>
                    <a:pt x="142359" y="677622"/>
                  </a:lnTo>
                  <a:lnTo>
                    <a:pt x="142359" y="677163"/>
                  </a:lnTo>
                  <a:lnTo>
                    <a:pt x="142363" y="676699"/>
                  </a:lnTo>
                  <a:lnTo>
                    <a:pt x="142363" y="675709"/>
                  </a:lnTo>
                  <a:lnTo>
                    <a:pt x="142378" y="674651"/>
                  </a:lnTo>
                  <a:lnTo>
                    <a:pt x="142382" y="674119"/>
                  </a:lnTo>
                  <a:lnTo>
                    <a:pt x="142366" y="673592"/>
                  </a:lnTo>
                  <a:lnTo>
                    <a:pt x="142347" y="673215"/>
                  </a:lnTo>
                  <a:lnTo>
                    <a:pt x="142325" y="672838"/>
                  </a:lnTo>
                  <a:lnTo>
                    <a:pt x="142268" y="672084"/>
                  </a:lnTo>
                  <a:lnTo>
                    <a:pt x="142234" y="671707"/>
                  </a:lnTo>
                  <a:lnTo>
                    <a:pt x="142026" y="671298"/>
                  </a:lnTo>
                  <a:lnTo>
                    <a:pt x="141909" y="671098"/>
                  </a:lnTo>
                  <a:lnTo>
                    <a:pt x="141788" y="670903"/>
                  </a:lnTo>
                  <a:lnTo>
                    <a:pt x="141660" y="670712"/>
                  </a:lnTo>
                  <a:lnTo>
                    <a:pt x="141384" y="670348"/>
                  </a:lnTo>
                  <a:lnTo>
                    <a:pt x="141075" y="670003"/>
                  </a:lnTo>
                  <a:lnTo>
                    <a:pt x="140739" y="669676"/>
                  </a:lnTo>
                  <a:lnTo>
                    <a:pt x="140387" y="669376"/>
                  </a:lnTo>
                  <a:lnTo>
                    <a:pt x="140017" y="669104"/>
                  </a:lnTo>
                  <a:lnTo>
                    <a:pt x="139640" y="668867"/>
                  </a:lnTo>
                  <a:lnTo>
                    <a:pt x="139239" y="668658"/>
                  </a:lnTo>
                  <a:lnTo>
                    <a:pt x="138824" y="668472"/>
                  </a:lnTo>
                  <a:lnTo>
                    <a:pt x="138401" y="668313"/>
                  </a:lnTo>
                  <a:lnTo>
                    <a:pt x="137970" y="668181"/>
                  </a:lnTo>
                  <a:lnTo>
                    <a:pt x="137627" y="668104"/>
                  </a:lnTo>
                  <a:lnTo>
                    <a:pt x="137272" y="668054"/>
                  </a:lnTo>
                  <a:lnTo>
                    <a:pt x="136913" y="668018"/>
                  </a:lnTo>
                  <a:lnTo>
                    <a:pt x="136558" y="667972"/>
                  </a:lnTo>
                  <a:lnTo>
                    <a:pt x="136207" y="667904"/>
                  </a:lnTo>
                  <a:lnTo>
                    <a:pt x="135844" y="667800"/>
                  </a:lnTo>
                  <a:lnTo>
                    <a:pt x="135481" y="667673"/>
                  </a:lnTo>
                  <a:lnTo>
                    <a:pt x="134764" y="667405"/>
                  </a:lnTo>
                  <a:lnTo>
                    <a:pt x="134401" y="667282"/>
                  </a:lnTo>
                  <a:lnTo>
                    <a:pt x="133918" y="667137"/>
                  </a:lnTo>
                  <a:lnTo>
                    <a:pt x="132932" y="666882"/>
                  </a:lnTo>
                  <a:lnTo>
                    <a:pt x="132441" y="666750"/>
                  </a:lnTo>
                  <a:lnTo>
                    <a:pt x="131958" y="666596"/>
                  </a:lnTo>
                  <a:lnTo>
                    <a:pt x="131463" y="666414"/>
                  </a:lnTo>
                  <a:lnTo>
                    <a:pt x="130972" y="666214"/>
                  </a:lnTo>
                  <a:lnTo>
                    <a:pt x="129522" y="665569"/>
                  </a:lnTo>
                  <a:lnTo>
                    <a:pt x="128419" y="665110"/>
                  </a:lnTo>
                  <a:lnTo>
                    <a:pt x="128060" y="664942"/>
                  </a:lnTo>
                  <a:lnTo>
                    <a:pt x="127720" y="664747"/>
                  </a:lnTo>
                  <a:lnTo>
                    <a:pt x="127380" y="664506"/>
                  </a:lnTo>
                  <a:lnTo>
                    <a:pt x="127059" y="664238"/>
                  </a:lnTo>
                  <a:lnTo>
                    <a:pt x="126440" y="663666"/>
                  </a:lnTo>
                  <a:lnTo>
                    <a:pt x="125847" y="663153"/>
                  </a:lnTo>
                  <a:lnTo>
                    <a:pt x="125579" y="662907"/>
                  </a:lnTo>
                  <a:lnTo>
                    <a:pt x="125307" y="662666"/>
                  </a:lnTo>
                  <a:lnTo>
                    <a:pt x="125020" y="662453"/>
                  </a:lnTo>
                  <a:lnTo>
                    <a:pt x="124718" y="662280"/>
                  </a:lnTo>
                  <a:lnTo>
                    <a:pt x="124525" y="662203"/>
                  </a:lnTo>
                  <a:lnTo>
                    <a:pt x="124329" y="662149"/>
                  </a:lnTo>
                  <a:lnTo>
                    <a:pt x="124129" y="662099"/>
                  </a:lnTo>
                  <a:lnTo>
                    <a:pt x="123928" y="662040"/>
                  </a:lnTo>
                  <a:lnTo>
                    <a:pt x="123740" y="661967"/>
                  </a:lnTo>
                  <a:lnTo>
                    <a:pt x="123521" y="661844"/>
                  </a:lnTo>
                  <a:lnTo>
                    <a:pt x="123313" y="661699"/>
                  </a:lnTo>
                  <a:lnTo>
                    <a:pt x="123109" y="661544"/>
                  </a:lnTo>
                  <a:lnTo>
                    <a:pt x="122912" y="661376"/>
                  </a:lnTo>
                  <a:lnTo>
                    <a:pt x="122724" y="661208"/>
                  </a:lnTo>
                  <a:lnTo>
                    <a:pt x="122391" y="660877"/>
                  </a:lnTo>
                  <a:lnTo>
                    <a:pt x="122085" y="660513"/>
                  </a:lnTo>
                  <a:lnTo>
                    <a:pt x="121798" y="660127"/>
                  </a:lnTo>
                  <a:lnTo>
                    <a:pt x="121519" y="659741"/>
                  </a:lnTo>
                  <a:lnTo>
                    <a:pt x="120779" y="658751"/>
                  </a:lnTo>
                  <a:lnTo>
                    <a:pt x="120556" y="658442"/>
                  </a:lnTo>
                  <a:lnTo>
                    <a:pt x="120326" y="658146"/>
                  </a:lnTo>
                  <a:lnTo>
                    <a:pt x="120080" y="657860"/>
                  </a:lnTo>
                  <a:lnTo>
                    <a:pt x="119865" y="657601"/>
                  </a:lnTo>
                  <a:lnTo>
                    <a:pt x="119642" y="657324"/>
                  </a:lnTo>
                  <a:lnTo>
                    <a:pt x="119415" y="657065"/>
                  </a:lnTo>
                  <a:lnTo>
                    <a:pt x="119174" y="656861"/>
                  </a:lnTo>
                  <a:lnTo>
                    <a:pt x="118907" y="656751"/>
                  </a:lnTo>
                  <a:lnTo>
                    <a:pt x="119495" y="656281"/>
                  </a:lnTo>
                  <a:lnTo>
                    <a:pt x="120431" y="655532"/>
                  </a:lnTo>
                  <a:lnTo>
                    <a:pt x="119286" y="653146"/>
                  </a:lnTo>
                  <a:lnTo>
                    <a:pt x="115374" y="650283"/>
                  </a:lnTo>
                  <a:lnTo>
                    <a:pt x="114181" y="646991"/>
                  </a:lnTo>
                  <a:lnTo>
                    <a:pt x="114515" y="643937"/>
                  </a:lnTo>
                  <a:lnTo>
                    <a:pt x="115374" y="642028"/>
                  </a:lnTo>
                  <a:lnTo>
                    <a:pt x="116901" y="641026"/>
                  </a:lnTo>
                  <a:lnTo>
                    <a:pt x="118618" y="639929"/>
                  </a:lnTo>
                  <a:lnTo>
                    <a:pt x="120241" y="639166"/>
                  </a:lnTo>
                  <a:lnTo>
                    <a:pt x="122006" y="638164"/>
                  </a:lnTo>
                  <a:lnTo>
                    <a:pt x="123724" y="636828"/>
                  </a:lnTo>
                  <a:lnTo>
                    <a:pt x="125203" y="635826"/>
                  </a:lnTo>
                  <a:lnTo>
                    <a:pt x="126133" y="635477"/>
                  </a:lnTo>
                  <a:lnTo>
                    <a:pt x="127350" y="635229"/>
                  </a:lnTo>
                  <a:lnTo>
                    <a:pt x="129068" y="634609"/>
                  </a:lnTo>
                  <a:lnTo>
                    <a:pt x="130833" y="634370"/>
                  </a:lnTo>
                  <a:lnTo>
                    <a:pt x="132313" y="633464"/>
                  </a:lnTo>
                  <a:lnTo>
                    <a:pt x="132313" y="632629"/>
                  </a:lnTo>
                  <a:lnTo>
                    <a:pt x="131979" y="631579"/>
                  </a:lnTo>
                  <a:lnTo>
                    <a:pt x="131215" y="630339"/>
                  </a:lnTo>
                  <a:lnTo>
                    <a:pt x="129736" y="629480"/>
                  </a:lnTo>
                  <a:lnTo>
                    <a:pt x="128638" y="629098"/>
                  </a:lnTo>
                  <a:lnTo>
                    <a:pt x="127493" y="628907"/>
                  </a:lnTo>
                  <a:lnTo>
                    <a:pt x="126443" y="628860"/>
                  </a:lnTo>
                  <a:lnTo>
                    <a:pt x="124917" y="628677"/>
                  </a:lnTo>
                  <a:lnTo>
                    <a:pt x="123986" y="627461"/>
                  </a:lnTo>
                  <a:lnTo>
                    <a:pt x="124201" y="625266"/>
                  </a:lnTo>
                  <a:lnTo>
                    <a:pt x="124606" y="623739"/>
                  </a:lnTo>
                  <a:lnTo>
                    <a:pt x="125060" y="622236"/>
                  </a:lnTo>
                  <a:lnTo>
                    <a:pt x="125346" y="620781"/>
                  </a:lnTo>
                  <a:lnTo>
                    <a:pt x="125561" y="618753"/>
                  </a:lnTo>
                  <a:lnTo>
                    <a:pt x="125465" y="617298"/>
                  </a:lnTo>
                  <a:lnTo>
                    <a:pt x="125003" y="616256"/>
                  </a:lnTo>
                  <a:lnTo>
                    <a:pt x="124225" y="615103"/>
                  </a:lnTo>
                  <a:lnTo>
                    <a:pt x="123342" y="614363"/>
                  </a:lnTo>
                  <a:lnTo>
                    <a:pt x="122507" y="613767"/>
                  </a:lnTo>
                  <a:lnTo>
                    <a:pt x="121696" y="613337"/>
                  </a:lnTo>
                  <a:lnTo>
                    <a:pt x="120861" y="613051"/>
                  </a:lnTo>
                  <a:lnTo>
                    <a:pt x="119740" y="613027"/>
                  </a:lnTo>
                  <a:lnTo>
                    <a:pt x="118721" y="613021"/>
                  </a:lnTo>
                  <a:lnTo>
                    <a:pt x="117870" y="612524"/>
                  </a:lnTo>
                  <a:lnTo>
                    <a:pt x="117444" y="611560"/>
                  </a:lnTo>
                  <a:lnTo>
                    <a:pt x="117373" y="610638"/>
                  </a:lnTo>
                  <a:lnTo>
                    <a:pt x="117543" y="609305"/>
                  </a:lnTo>
                  <a:lnTo>
                    <a:pt x="117714" y="608766"/>
                  </a:lnTo>
                  <a:lnTo>
                    <a:pt x="117855" y="608227"/>
                  </a:lnTo>
                  <a:lnTo>
                    <a:pt x="118011" y="607815"/>
                  </a:lnTo>
                  <a:lnTo>
                    <a:pt x="118097" y="607546"/>
                  </a:lnTo>
                  <a:lnTo>
                    <a:pt x="118267" y="607177"/>
                  </a:lnTo>
                  <a:lnTo>
                    <a:pt x="118309" y="606553"/>
                  </a:lnTo>
                  <a:lnTo>
                    <a:pt x="117941" y="605901"/>
                  </a:lnTo>
                  <a:lnTo>
                    <a:pt x="117260" y="605277"/>
                  </a:lnTo>
                  <a:lnTo>
                    <a:pt x="116395" y="604808"/>
                  </a:lnTo>
                  <a:lnTo>
                    <a:pt x="115176" y="604224"/>
                  </a:lnTo>
                  <a:lnTo>
                    <a:pt x="113758" y="603744"/>
                  </a:lnTo>
                  <a:lnTo>
                    <a:pt x="112963" y="603365"/>
                  </a:lnTo>
                  <a:lnTo>
                    <a:pt x="112334" y="602865"/>
                  </a:lnTo>
                  <a:lnTo>
                    <a:pt x="111697" y="602009"/>
                  </a:lnTo>
                  <a:lnTo>
                    <a:pt x="111237" y="600960"/>
                  </a:lnTo>
                  <a:lnTo>
                    <a:pt x="110936" y="600384"/>
                  </a:lnTo>
                  <a:lnTo>
                    <a:pt x="110452" y="599351"/>
                  </a:lnTo>
                  <a:lnTo>
                    <a:pt x="110047" y="598166"/>
                  </a:lnTo>
                  <a:lnTo>
                    <a:pt x="109787" y="597525"/>
                  </a:lnTo>
                  <a:lnTo>
                    <a:pt x="109483" y="596638"/>
                  </a:lnTo>
                  <a:lnTo>
                    <a:pt x="109333" y="596262"/>
                  </a:lnTo>
                  <a:lnTo>
                    <a:pt x="109157" y="595924"/>
                  </a:lnTo>
                  <a:lnTo>
                    <a:pt x="108994" y="595560"/>
                  </a:lnTo>
                  <a:lnTo>
                    <a:pt x="108844" y="595285"/>
                  </a:lnTo>
                  <a:lnTo>
                    <a:pt x="108681" y="594921"/>
                  </a:lnTo>
                  <a:lnTo>
                    <a:pt x="108568" y="594621"/>
                  </a:lnTo>
                  <a:lnTo>
                    <a:pt x="108368" y="594232"/>
                  </a:lnTo>
                  <a:lnTo>
                    <a:pt x="108205" y="593907"/>
                  </a:lnTo>
                  <a:lnTo>
                    <a:pt x="107980" y="593355"/>
                  </a:lnTo>
                  <a:lnTo>
                    <a:pt x="107817" y="593017"/>
                  </a:lnTo>
                  <a:lnTo>
                    <a:pt x="107541" y="592328"/>
                  </a:lnTo>
                  <a:lnTo>
                    <a:pt x="106714" y="590812"/>
                  </a:lnTo>
                  <a:lnTo>
                    <a:pt x="106526" y="590436"/>
                  </a:lnTo>
                  <a:lnTo>
                    <a:pt x="106213" y="589823"/>
                  </a:lnTo>
                  <a:lnTo>
                    <a:pt x="105674" y="588783"/>
                  </a:lnTo>
                  <a:lnTo>
                    <a:pt x="105311" y="588206"/>
                  </a:lnTo>
                  <a:lnTo>
                    <a:pt x="105123" y="587718"/>
                  </a:lnTo>
                  <a:lnTo>
                    <a:pt x="104848" y="587054"/>
                  </a:lnTo>
                  <a:lnTo>
                    <a:pt x="104346" y="586315"/>
                  </a:lnTo>
                  <a:lnTo>
                    <a:pt x="103394" y="586139"/>
                  </a:lnTo>
                  <a:lnTo>
                    <a:pt x="102630" y="586565"/>
                  </a:lnTo>
                  <a:lnTo>
                    <a:pt x="102136" y="587268"/>
                  </a:lnTo>
                  <a:lnTo>
                    <a:pt x="100806" y="588791"/>
                  </a:lnTo>
                  <a:lnTo>
                    <a:pt x="99530" y="589354"/>
                  </a:lnTo>
                  <a:lnTo>
                    <a:pt x="98725" y="589599"/>
                  </a:lnTo>
                  <a:lnTo>
                    <a:pt x="97860" y="589586"/>
                  </a:lnTo>
                  <a:lnTo>
                    <a:pt x="95866" y="589290"/>
                  </a:lnTo>
                  <a:lnTo>
                    <a:pt x="94541" y="588813"/>
                  </a:lnTo>
                  <a:lnTo>
                    <a:pt x="93944" y="588741"/>
                  </a:lnTo>
                  <a:lnTo>
                    <a:pt x="93283" y="588405"/>
                  </a:lnTo>
                  <a:lnTo>
                    <a:pt x="93019" y="588400"/>
                  </a:lnTo>
                  <a:lnTo>
                    <a:pt x="91829" y="587860"/>
                  </a:lnTo>
                  <a:lnTo>
                    <a:pt x="91364" y="587719"/>
                  </a:lnTo>
                  <a:lnTo>
                    <a:pt x="89781" y="586652"/>
                  </a:lnTo>
                  <a:lnTo>
                    <a:pt x="89454" y="586320"/>
                  </a:lnTo>
                  <a:lnTo>
                    <a:pt x="86942" y="585044"/>
                  </a:lnTo>
                  <a:lnTo>
                    <a:pt x="86481" y="584908"/>
                  </a:lnTo>
                  <a:lnTo>
                    <a:pt x="86213" y="584903"/>
                  </a:lnTo>
                  <a:lnTo>
                    <a:pt x="85749" y="584767"/>
                  </a:lnTo>
                  <a:lnTo>
                    <a:pt x="84566" y="583836"/>
                  </a:lnTo>
                  <a:lnTo>
                    <a:pt x="83841" y="583368"/>
                  </a:lnTo>
                  <a:lnTo>
                    <a:pt x="82584" y="582891"/>
                  </a:lnTo>
                  <a:lnTo>
                    <a:pt x="82123" y="582687"/>
                  </a:lnTo>
                  <a:lnTo>
                    <a:pt x="81655" y="582550"/>
                  </a:lnTo>
                  <a:lnTo>
                    <a:pt x="80733" y="582014"/>
                  </a:lnTo>
                  <a:lnTo>
                    <a:pt x="80476" y="581361"/>
                  </a:lnTo>
                  <a:lnTo>
                    <a:pt x="80487" y="580902"/>
                  </a:lnTo>
                  <a:lnTo>
                    <a:pt x="80631" y="580061"/>
                  </a:lnTo>
                  <a:lnTo>
                    <a:pt x="80839" y="579607"/>
                  </a:lnTo>
                  <a:lnTo>
                    <a:pt x="80910" y="579349"/>
                  </a:lnTo>
                  <a:lnTo>
                    <a:pt x="80725" y="578435"/>
                  </a:lnTo>
                  <a:lnTo>
                    <a:pt x="80341" y="577650"/>
                  </a:lnTo>
                  <a:lnTo>
                    <a:pt x="79687" y="576923"/>
                  </a:lnTo>
                  <a:lnTo>
                    <a:pt x="78898" y="576387"/>
                  </a:lnTo>
                  <a:lnTo>
                    <a:pt x="78101" y="576115"/>
                  </a:lnTo>
                  <a:lnTo>
                    <a:pt x="76780" y="575638"/>
                  </a:lnTo>
                  <a:lnTo>
                    <a:pt x="75325" y="574961"/>
                  </a:lnTo>
                  <a:lnTo>
                    <a:pt x="74796" y="574562"/>
                  </a:lnTo>
                  <a:lnTo>
                    <a:pt x="74211" y="573708"/>
                  </a:lnTo>
                  <a:lnTo>
                    <a:pt x="74022" y="573185"/>
                  </a:lnTo>
                  <a:lnTo>
                    <a:pt x="73901" y="572400"/>
                  </a:lnTo>
                  <a:lnTo>
                    <a:pt x="73856" y="571164"/>
                  </a:lnTo>
                  <a:lnTo>
                    <a:pt x="73860" y="570905"/>
                  </a:lnTo>
                  <a:lnTo>
                    <a:pt x="74003" y="570192"/>
                  </a:lnTo>
                  <a:lnTo>
                    <a:pt x="74211" y="569738"/>
                  </a:lnTo>
                  <a:lnTo>
                    <a:pt x="74286" y="569352"/>
                  </a:lnTo>
                  <a:lnTo>
                    <a:pt x="75612" y="565664"/>
                  </a:lnTo>
                  <a:lnTo>
                    <a:pt x="76726" y="562889"/>
                  </a:lnTo>
                  <a:lnTo>
                    <a:pt x="76798" y="562499"/>
                  </a:lnTo>
                  <a:lnTo>
                    <a:pt x="77081" y="561722"/>
                  </a:lnTo>
                  <a:lnTo>
                    <a:pt x="77561" y="560887"/>
                  </a:lnTo>
                  <a:lnTo>
                    <a:pt x="78649" y="559538"/>
                  </a:lnTo>
                  <a:lnTo>
                    <a:pt x="79608" y="557994"/>
                  </a:lnTo>
                  <a:lnTo>
                    <a:pt x="79815" y="557539"/>
                  </a:lnTo>
                  <a:lnTo>
                    <a:pt x="80582" y="555537"/>
                  </a:lnTo>
                  <a:lnTo>
                    <a:pt x="80654" y="555083"/>
                  </a:lnTo>
                  <a:lnTo>
                    <a:pt x="80688" y="553071"/>
                  </a:lnTo>
                  <a:lnTo>
                    <a:pt x="80495" y="552676"/>
                  </a:lnTo>
                  <a:lnTo>
                    <a:pt x="80076" y="549869"/>
                  </a:lnTo>
                  <a:lnTo>
                    <a:pt x="79891" y="549024"/>
                  </a:lnTo>
                  <a:lnTo>
                    <a:pt x="79698" y="548693"/>
                  </a:lnTo>
                  <a:lnTo>
                    <a:pt x="79574" y="548234"/>
                  </a:lnTo>
                  <a:lnTo>
                    <a:pt x="79313" y="547843"/>
                  </a:lnTo>
                  <a:lnTo>
                    <a:pt x="79120" y="547448"/>
                  </a:lnTo>
                  <a:lnTo>
                    <a:pt x="79143" y="545954"/>
                  </a:lnTo>
                  <a:lnTo>
                    <a:pt x="79354" y="545436"/>
                  </a:lnTo>
                  <a:lnTo>
                    <a:pt x="79691" y="545114"/>
                  </a:lnTo>
                  <a:lnTo>
                    <a:pt x="80095" y="544864"/>
                  </a:lnTo>
                  <a:lnTo>
                    <a:pt x="80907" y="544229"/>
                  </a:lnTo>
                  <a:lnTo>
                    <a:pt x="81311" y="543779"/>
                  </a:lnTo>
                  <a:lnTo>
                    <a:pt x="81590" y="543066"/>
                  </a:lnTo>
                  <a:lnTo>
                    <a:pt x="81473" y="542221"/>
                  </a:lnTo>
                  <a:lnTo>
                    <a:pt x="81277" y="541890"/>
                  </a:lnTo>
                  <a:lnTo>
                    <a:pt x="80960" y="541040"/>
                  </a:lnTo>
                  <a:lnTo>
                    <a:pt x="80714" y="539801"/>
                  </a:lnTo>
                  <a:lnTo>
                    <a:pt x="80722" y="539347"/>
                  </a:lnTo>
                  <a:lnTo>
                    <a:pt x="81005" y="538243"/>
                  </a:lnTo>
                  <a:lnTo>
                    <a:pt x="81496" y="536885"/>
                  </a:lnTo>
                  <a:lnTo>
                    <a:pt x="81843" y="536045"/>
                  </a:lnTo>
                  <a:lnTo>
                    <a:pt x="82323" y="535273"/>
                  </a:lnTo>
                  <a:lnTo>
                    <a:pt x="83543" y="534061"/>
                  </a:lnTo>
                  <a:lnTo>
                    <a:pt x="84358" y="532966"/>
                  </a:lnTo>
                  <a:lnTo>
                    <a:pt x="85982" y="531499"/>
                  </a:lnTo>
                  <a:lnTo>
                    <a:pt x="86458" y="530986"/>
                  </a:lnTo>
                  <a:lnTo>
                    <a:pt x="86998" y="530473"/>
                  </a:lnTo>
                  <a:lnTo>
                    <a:pt x="87278" y="529828"/>
                  </a:lnTo>
                  <a:lnTo>
                    <a:pt x="87417" y="529442"/>
                  </a:lnTo>
                  <a:lnTo>
                    <a:pt x="87825" y="528734"/>
                  </a:lnTo>
                  <a:lnTo>
                    <a:pt x="89597" y="526613"/>
                  </a:lnTo>
                  <a:lnTo>
                    <a:pt x="90813" y="525532"/>
                  </a:lnTo>
                  <a:lnTo>
                    <a:pt x="91621" y="525023"/>
                  </a:lnTo>
                  <a:lnTo>
                    <a:pt x="92625" y="524519"/>
                  </a:lnTo>
                  <a:lnTo>
                    <a:pt x="93305" y="523752"/>
                  </a:lnTo>
                  <a:lnTo>
                    <a:pt x="94257" y="522726"/>
                  </a:lnTo>
                  <a:lnTo>
                    <a:pt x="94461" y="522408"/>
                  </a:lnTo>
                  <a:lnTo>
                    <a:pt x="95008" y="521636"/>
                  </a:lnTo>
                  <a:lnTo>
                    <a:pt x="95216" y="521182"/>
                  </a:lnTo>
                  <a:lnTo>
                    <a:pt x="95363" y="520405"/>
                  </a:lnTo>
                  <a:lnTo>
                    <a:pt x="95635" y="520019"/>
                  </a:lnTo>
                  <a:lnTo>
                    <a:pt x="96039" y="519701"/>
                  </a:lnTo>
                  <a:lnTo>
                    <a:pt x="96787" y="518866"/>
                  </a:lnTo>
                  <a:lnTo>
                    <a:pt x="98808" y="517535"/>
                  </a:lnTo>
                  <a:lnTo>
                    <a:pt x="99548" y="517027"/>
                  </a:lnTo>
                  <a:lnTo>
                    <a:pt x="101092" y="516209"/>
                  </a:lnTo>
                  <a:lnTo>
                    <a:pt x="101565" y="516018"/>
                  </a:lnTo>
                  <a:lnTo>
                    <a:pt x="101965" y="515964"/>
                  </a:lnTo>
                  <a:lnTo>
                    <a:pt x="102433" y="515773"/>
                  </a:lnTo>
                  <a:lnTo>
                    <a:pt x="103302" y="515660"/>
                  </a:lnTo>
                  <a:lnTo>
                    <a:pt x="103703" y="515664"/>
                  </a:lnTo>
                  <a:lnTo>
                    <a:pt x="105881" y="516740"/>
                  </a:lnTo>
                  <a:lnTo>
                    <a:pt x="106561" y="515973"/>
                  </a:lnTo>
                  <a:lnTo>
                    <a:pt x="107233" y="515464"/>
                  </a:lnTo>
                  <a:lnTo>
                    <a:pt x="107502" y="515405"/>
                  </a:lnTo>
                  <a:lnTo>
                    <a:pt x="109703" y="515310"/>
                  </a:lnTo>
                  <a:lnTo>
                    <a:pt x="110632" y="515392"/>
                  </a:lnTo>
                  <a:lnTo>
                    <a:pt x="111365" y="515405"/>
                  </a:lnTo>
                  <a:lnTo>
                    <a:pt x="112162" y="515546"/>
                  </a:lnTo>
                  <a:lnTo>
                    <a:pt x="113019" y="516082"/>
                  </a:lnTo>
                  <a:lnTo>
                    <a:pt x="113416" y="516459"/>
                  </a:lnTo>
                  <a:lnTo>
                    <a:pt x="114987" y="517935"/>
                  </a:lnTo>
                  <a:lnTo>
                    <a:pt x="115584" y="518075"/>
                  </a:lnTo>
                  <a:lnTo>
                    <a:pt x="115916" y="518080"/>
                  </a:lnTo>
                  <a:lnTo>
                    <a:pt x="116320" y="517957"/>
                  </a:lnTo>
                  <a:lnTo>
                    <a:pt x="116728" y="517312"/>
                  </a:lnTo>
                  <a:lnTo>
                    <a:pt x="117008" y="516604"/>
                  </a:lnTo>
                  <a:lnTo>
                    <a:pt x="117034" y="514978"/>
                  </a:lnTo>
                  <a:lnTo>
                    <a:pt x="117253" y="513875"/>
                  </a:lnTo>
                  <a:lnTo>
                    <a:pt x="116803" y="512894"/>
                  </a:lnTo>
                  <a:lnTo>
                    <a:pt x="116618" y="511913"/>
                  </a:lnTo>
                  <a:lnTo>
                    <a:pt x="116690" y="511591"/>
                  </a:lnTo>
                  <a:lnTo>
                    <a:pt x="116698" y="511264"/>
                  </a:lnTo>
                  <a:lnTo>
                    <a:pt x="116513" y="510415"/>
                  </a:lnTo>
                  <a:lnTo>
                    <a:pt x="115931" y="509429"/>
                  </a:lnTo>
                  <a:lnTo>
                    <a:pt x="115670" y="508907"/>
                  </a:lnTo>
                  <a:lnTo>
                    <a:pt x="115217" y="508185"/>
                  </a:lnTo>
                  <a:lnTo>
                    <a:pt x="114888" y="507917"/>
                  </a:lnTo>
                  <a:lnTo>
                    <a:pt x="114425" y="507781"/>
                  </a:lnTo>
                  <a:lnTo>
                    <a:pt x="113834" y="507186"/>
                  </a:lnTo>
                  <a:lnTo>
                    <a:pt x="113575" y="506855"/>
                  </a:lnTo>
                  <a:lnTo>
                    <a:pt x="112317" y="506251"/>
                  </a:lnTo>
                  <a:lnTo>
                    <a:pt x="111467" y="505324"/>
                  </a:lnTo>
                  <a:lnTo>
                    <a:pt x="111202" y="505188"/>
                  </a:lnTo>
                  <a:lnTo>
                    <a:pt x="110873" y="504925"/>
                  </a:lnTo>
                  <a:lnTo>
                    <a:pt x="109949" y="504521"/>
                  </a:lnTo>
                  <a:lnTo>
                    <a:pt x="109620" y="504385"/>
                  </a:lnTo>
                  <a:lnTo>
                    <a:pt x="108887" y="504434"/>
                  </a:lnTo>
                  <a:lnTo>
                    <a:pt x="107404" y="505388"/>
                  </a:lnTo>
                  <a:lnTo>
                    <a:pt x="107003" y="505379"/>
                  </a:lnTo>
                  <a:lnTo>
                    <a:pt x="106482" y="504852"/>
                  </a:lnTo>
                  <a:lnTo>
                    <a:pt x="106036" y="503544"/>
                  </a:lnTo>
                  <a:lnTo>
                    <a:pt x="106040" y="503217"/>
                  </a:lnTo>
                  <a:lnTo>
                    <a:pt x="105979" y="502890"/>
                  </a:lnTo>
                  <a:lnTo>
                    <a:pt x="106051" y="502568"/>
                  </a:lnTo>
                  <a:lnTo>
                    <a:pt x="106059" y="502178"/>
                  </a:lnTo>
                  <a:lnTo>
                    <a:pt x="106550" y="500756"/>
                  </a:lnTo>
                  <a:lnTo>
                    <a:pt x="106826" y="500175"/>
                  </a:lnTo>
                  <a:lnTo>
                    <a:pt x="107573" y="499339"/>
                  </a:lnTo>
                  <a:lnTo>
                    <a:pt x="107720" y="498563"/>
                  </a:lnTo>
                  <a:lnTo>
                    <a:pt x="107525" y="498236"/>
                  </a:lnTo>
                  <a:lnTo>
                    <a:pt x="107132" y="497773"/>
                  </a:lnTo>
                  <a:lnTo>
                    <a:pt x="106739" y="497505"/>
                  </a:lnTo>
                  <a:lnTo>
                    <a:pt x="106017" y="496779"/>
                  </a:lnTo>
                  <a:lnTo>
                    <a:pt x="105692" y="496252"/>
                  </a:lnTo>
                  <a:lnTo>
                    <a:pt x="105103" y="495657"/>
                  </a:lnTo>
                  <a:lnTo>
                    <a:pt x="104317" y="494799"/>
                  </a:lnTo>
                  <a:lnTo>
                    <a:pt x="104196" y="494018"/>
                  </a:lnTo>
                  <a:lnTo>
                    <a:pt x="104073" y="493622"/>
                  </a:lnTo>
                  <a:lnTo>
                    <a:pt x="103951" y="492841"/>
                  </a:lnTo>
                  <a:lnTo>
                    <a:pt x="103976" y="491283"/>
                  </a:lnTo>
                  <a:lnTo>
                    <a:pt x="104161" y="490389"/>
                  </a:lnTo>
                  <a:lnTo>
                    <a:pt x="104631" y="488106"/>
                  </a:lnTo>
                  <a:lnTo>
                    <a:pt x="105110" y="487270"/>
                  </a:lnTo>
                  <a:lnTo>
                    <a:pt x="105250" y="486880"/>
                  </a:lnTo>
                  <a:lnTo>
                    <a:pt x="105258" y="486425"/>
                  </a:lnTo>
                  <a:lnTo>
                    <a:pt x="104604" y="485699"/>
                  </a:lnTo>
                  <a:lnTo>
                    <a:pt x="104208" y="485563"/>
                  </a:lnTo>
                  <a:lnTo>
                    <a:pt x="103283" y="485027"/>
                  </a:lnTo>
                  <a:lnTo>
                    <a:pt x="102629" y="484300"/>
                  </a:lnTo>
                  <a:lnTo>
                    <a:pt x="102569" y="483978"/>
                  </a:lnTo>
                  <a:lnTo>
                    <a:pt x="102248" y="483320"/>
                  </a:lnTo>
                  <a:lnTo>
                    <a:pt x="101938" y="481885"/>
                  </a:lnTo>
                  <a:lnTo>
                    <a:pt x="101949" y="481104"/>
                  </a:lnTo>
                  <a:lnTo>
                    <a:pt x="102025" y="480714"/>
                  </a:lnTo>
                  <a:lnTo>
                    <a:pt x="102305" y="479937"/>
                  </a:lnTo>
                  <a:lnTo>
                    <a:pt x="102516" y="479161"/>
                  </a:lnTo>
                  <a:lnTo>
                    <a:pt x="102184" y="475319"/>
                  </a:lnTo>
                  <a:lnTo>
                    <a:pt x="102758" y="472795"/>
                  </a:lnTo>
                  <a:lnTo>
                    <a:pt x="102833" y="472145"/>
                  </a:lnTo>
                  <a:lnTo>
                    <a:pt x="103113" y="471369"/>
                  </a:lnTo>
                  <a:lnTo>
                    <a:pt x="102988" y="470910"/>
                  </a:lnTo>
                  <a:lnTo>
                    <a:pt x="102999" y="470198"/>
                  </a:lnTo>
                  <a:lnTo>
                    <a:pt x="103139" y="469743"/>
                  </a:lnTo>
                  <a:lnTo>
                    <a:pt x="104034" y="468132"/>
                  </a:lnTo>
                  <a:lnTo>
                    <a:pt x="104321" y="466969"/>
                  </a:lnTo>
                  <a:lnTo>
                    <a:pt x="104669" y="466129"/>
                  </a:lnTo>
                  <a:lnTo>
                    <a:pt x="105284" y="465099"/>
                  </a:lnTo>
                  <a:lnTo>
                    <a:pt x="105563" y="464259"/>
                  </a:lnTo>
                  <a:lnTo>
                    <a:pt x="106043" y="463487"/>
                  </a:lnTo>
                  <a:lnTo>
                    <a:pt x="106670" y="461802"/>
                  </a:lnTo>
                  <a:lnTo>
                    <a:pt x="107018" y="460663"/>
                  </a:lnTo>
                  <a:lnTo>
                    <a:pt x="106783" y="459205"/>
                  </a:lnTo>
                  <a:lnTo>
                    <a:pt x="106655" y="458878"/>
                  </a:lnTo>
                  <a:lnTo>
                    <a:pt x="106530" y="458161"/>
                  </a:lnTo>
                  <a:lnTo>
                    <a:pt x="106538" y="457838"/>
                  </a:lnTo>
                  <a:lnTo>
                    <a:pt x="106477" y="457511"/>
                  </a:lnTo>
                  <a:lnTo>
                    <a:pt x="106504" y="455886"/>
                  </a:lnTo>
                  <a:lnTo>
                    <a:pt x="106375" y="455559"/>
                  </a:lnTo>
                  <a:lnTo>
                    <a:pt x="106319" y="455169"/>
                  </a:lnTo>
                  <a:lnTo>
                    <a:pt x="106190" y="454837"/>
                  </a:lnTo>
                  <a:lnTo>
                    <a:pt x="106134" y="454120"/>
                  </a:lnTo>
                  <a:lnTo>
                    <a:pt x="106141" y="453797"/>
                  </a:lnTo>
                  <a:lnTo>
                    <a:pt x="105956" y="452821"/>
                  </a:lnTo>
                  <a:lnTo>
                    <a:pt x="105964" y="452431"/>
                  </a:lnTo>
                  <a:lnTo>
                    <a:pt x="105900" y="452104"/>
                  </a:lnTo>
                  <a:lnTo>
                    <a:pt x="105850" y="451128"/>
                  </a:lnTo>
                  <a:lnTo>
                    <a:pt x="105729" y="450474"/>
                  </a:lnTo>
                  <a:lnTo>
                    <a:pt x="105669" y="450084"/>
                  </a:lnTo>
                  <a:lnTo>
                    <a:pt x="105677" y="449693"/>
                  </a:lnTo>
                  <a:lnTo>
                    <a:pt x="106239" y="447950"/>
                  </a:lnTo>
                  <a:lnTo>
                    <a:pt x="106719" y="446978"/>
                  </a:lnTo>
                  <a:lnTo>
                    <a:pt x="107742" y="445698"/>
                  </a:lnTo>
                  <a:lnTo>
                    <a:pt x="109208" y="444254"/>
                  </a:lnTo>
                  <a:lnTo>
                    <a:pt x="110258" y="436962"/>
                  </a:lnTo>
                  <a:lnTo>
                    <a:pt x="110714" y="433911"/>
                  </a:lnTo>
                  <a:lnTo>
                    <a:pt x="111439" y="429117"/>
                  </a:lnTo>
                  <a:lnTo>
                    <a:pt x="111556" y="428371"/>
                  </a:lnTo>
                  <a:lnTo>
                    <a:pt x="111696" y="427446"/>
                  </a:lnTo>
                  <a:lnTo>
                    <a:pt x="111749" y="427078"/>
                  </a:lnTo>
                  <a:lnTo>
                    <a:pt x="112406" y="422738"/>
                  </a:lnTo>
                  <a:lnTo>
                    <a:pt x="115801" y="400389"/>
                  </a:lnTo>
                  <a:lnTo>
                    <a:pt x="115627" y="400311"/>
                  </a:lnTo>
                  <a:lnTo>
                    <a:pt x="114177" y="399444"/>
                  </a:lnTo>
                  <a:lnTo>
                    <a:pt x="113327" y="398518"/>
                  </a:lnTo>
                  <a:lnTo>
                    <a:pt x="112164" y="396353"/>
                  </a:lnTo>
                  <a:lnTo>
                    <a:pt x="111904" y="396026"/>
                  </a:lnTo>
                  <a:lnTo>
                    <a:pt x="111450" y="395236"/>
                  </a:lnTo>
                  <a:lnTo>
                    <a:pt x="111326" y="394909"/>
                  </a:lnTo>
                  <a:lnTo>
                    <a:pt x="110937" y="394256"/>
                  </a:lnTo>
                  <a:lnTo>
                    <a:pt x="110423" y="393139"/>
                  </a:lnTo>
                  <a:lnTo>
                    <a:pt x="110046" y="391704"/>
                  </a:lnTo>
                  <a:lnTo>
                    <a:pt x="109925" y="390987"/>
                  </a:lnTo>
                  <a:lnTo>
                    <a:pt x="109543" y="389939"/>
                  </a:lnTo>
                  <a:lnTo>
                    <a:pt x="108573" y="388300"/>
                  </a:lnTo>
                  <a:lnTo>
                    <a:pt x="108259" y="387188"/>
                  </a:lnTo>
                  <a:lnTo>
                    <a:pt x="108270" y="386407"/>
                  </a:lnTo>
                  <a:lnTo>
                    <a:pt x="108150" y="385689"/>
                  </a:lnTo>
                  <a:lnTo>
                    <a:pt x="107300" y="384831"/>
                  </a:lnTo>
                  <a:lnTo>
                    <a:pt x="107107" y="384373"/>
                  </a:lnTo>
                  <a:lnTo>
                    <a:pt x="106590" y="383452"/>
                  </a:lnTo>
                  <a:lnTo>
                    <a:pt x="105151" y="381872"/>
                  </a:lnTo>
                  <a:lnTo>
                    <a:pt x="104886" y="381672"/>
                  </a:lnTo>
                  <a:lnTo>
                    <a:pt x="104426" y="381531"/>
                  </a:lnTo>
                  <a:lnTo>
                    <a:pt x="104026" y="381527"/>
                  </a:lnTo>
                  <a:lnTo>
                    <a:pt x="103156" y="381640"/>
                  </a:lnTo>
                  <a:lnTo>
                    <a:pt x="101820" y="382008"/>
                  </a:lnTo>
                  <a:lnTo>
                    <a:pt x="98285" y="382276"/>
                  </a:lnTo>
                  <a:lnTo>
                    <a:pt x="96691" y="381985"/>
                  </a:lnTo>
                  <a:lnTo>
                    <a:pt x="95029" y="381831"/>
                  </a:lnTo>
                  <a:lnTo>
                    <a:pt x="94365" y="381754"/>
                  </a:lnTo>
                  <a:lnTo>
                    <a:pt x="93840" y="381486"/>
                  </a:lnTo>
                  <a:lnTo>
                    <a:pt x="92246" y="381005"/>
                  </a:lnTo>
                  <a:lnTo>
                    <a:pt x="90652" y="380782"/>
                  </a:lnTo>
                  <a:lnTo>
                    <a:pt x="89059" y="380624"/>
                  </a:lnTo>
                  <a:lnTo>
                    <a:pt x="87061" y="380592"/>
                  </a:lnTo>
                  <a:lnTo>
                    <a:pt x="86260" y="380705"/>
                  </a:lnTo>
                  <a:lnTo>
                    <a:pt x="84587" y="381264"/>
                  </a:lnTo>
                  <a:lnTo>
                    <a:pt x="83318" y="381504"/>
                  </a:lnTo>
                  <a:lnTo>
                    <a:pt x="82517" y="381491"/>
                  </a:lnTo>
                  <a:lnTo>
                    <a:pt x="81192" y="381141"/>
                  </a:lnTo>
                  <a:lnTo>
                    <a:pt x="80731" y="380942"/>
                  </a:lnTo>
                  <a:lnTo>
                    <a:pt x="79606" y="380465"/>
                  </a:lnTo>
                  <a:lnTo>
                    <a:pt x="79145" y="380265"/>
                  </a:lnTo>
                  <a:lnTo>
                    <a:pt x="78348" y="380120"/>
                  </a:lnTo>
                  <a:lnTo>
                    <a:pt x="77483" y="380106"/>
                  </a:lnTo>
                  <a:lnTo>
                    <a:pt x="75821" y="379820"/>
                  </a:lnTo>
                  <a:lnTo>
                    <a:pt x="75025" y="379543"/>
                  </a:lnTo>
                  <a:lnTo>
                    <a:pt x="73299" y="379321"/>
                  </a:lnTo>
                  <a:lnTo>
                    <a:pt x="72898" y="379312"/>
                  </a:lnTo>
                  <a:lnTo>
                    <a:pt x="71300" y="379480"/>
                  </a:lnTo>
                  <a:lnTo>
                    <a:pt x="68426" y="380147"/>
                  </a:lnTo>
                  <a:lnTo>
                    <a:pt x="67354" y="380392"/>
                  </a:lnTo>
                  <a:lnTo>
                    <a:pt x="65760" y="380170"/>
                  </a:lnTo>
                  <a:lnTo>
                    <a:pt x="64507" y="379630"/>
                  </a:lnTo>
                  <a:lnTo>
                    <a:pt x="64174" y="379557"/>
                  </a:lnTo>
                  <a:lnTo>
                    <a:pt x="63646" y="379289"/>
                  </a:lnTo>
                  <a:lnTo>
                    <a:pt x="62320" y="378876"/>
                  </a:lnTo>
                  <a:lnTo>
                    <a:pt x="60126" y="378645"/>
                  </a:lnTo>
                  <a:lnTo>
                    <a:pt x="58800" y="378490"/>
                  </a:lnTo>
                  <a:lnTo>
                    <a:pt x="58467" y="378289"/>
                  </a:lnTo>
                  <a:lnTo>
                    <a:pt x="56893" y="376965"/>
                  </a:lnTo>
                  <a:lnTo>
                    <a:pt x="56500" y="376566"/>
                  </a:lnTo>
                  <a:lnTo>
                    <a:pt x="53736" y="374764"/>
                  </a:lnTo>
                  <a:lnTo>
                    <a:pt x="52157" y="373633"/>
                  </a:lnTo>
                  <a:lnTo>
                    <a:pt x="51236" y="372902"/>
                  </a:lnTo>
                  <a:lnTo>
                    <a:pt x="50986" y="371926"/>
                  </a:lnTo>
                  <a:lnTo>
                    <a:pt x="51001" y="371082"/>
                  </a:lnTo>
                  <a:lnTo>
                    <a:pt x="51073" y="370755"/>
                  </a:lnTo>
                  <a:lnTo>
                    <a:pt x="51220" y="369979"/>
                  </a:lnTo>
                  <a:lnTo>
                    <a:pt x="51726" y="367582"/>
                  </a:lnTo>
                  <a:lnTo>
                    <a:pt x="51673" y="366733"/>
                  </a:lnTo>
                  <a:lnTo>
                    <a:pt x="51545" y="366407"/>
                  </a:lnTo>
                  <a:lnTo>
                    <a:pt x="51028" y="365617"/>
                  </a:lnTo>
                  <a:lnTo>
                    <a:pt x="50899" y="365163"/>
                  </a:lnTo>
                  <a:lnTo>
                    <a:pt x="49864" y="363456"/>
                  </a:lnTo>
                  <a:lnTo>
                    <a:pt x="49536" y="363125"/>
                  </a:lnTo>
                  <a:lnTo>
                    <a:pt x="49211" y="362662"/>
                  </a:lnTo>
                  <a:lnTo>
                    <a:pt x="47833" y="361404"/>
                  </a:lnTo>
                  <a:lnTo>
                    <a:pt x="47440" y="361137"/>
                  </a:lnTo>
                  <a:lnTo>
                    <a:pt x="46326" y="360079"/>
                  </a:lnTo>
                  <a:lnTo>
                    <a:pt x="45480" y="358894"/>
                  </a:lnTo>
                  <a:lnTo>
                    <a:pt x="45287" y="358567"/>
                  </a:lnTo>
                  <a:lnTo>
                    <a:pt x="44849" y="356870"/>
                  </a:lnTo>
                  <a:lnTo>
                    <a:pt x="44864" y="356089"/>
                  </a:lnTo>
                  <a:lnTo>
                    <a:pt x="45208" y="355381"/>
                  </a:lnTo>
                  <a:lnTo>
                    <a:pt x="47304" y="353402"/>
                  </a:lnTo>
                  <a:lnTo>
                    <a:pt x="48452" y="352576"/>
                  </a:lnTo>
                  <a:lnTo>
                    <a:pt x="48924" y="352126"/>
                  </a:lnTo>
                  <a:lnTo>
                    <a:pt x="49268" y="351613"/>
                  </a:lnTo>
                  <a:lnTo>
                    <a:pt x="49407" y="351028"/>
                  </a:lnTo>
                  <a:lnTo>
                    <a:pt x="49075" y="351023"/>
                  </a:lnTo>
                  <a:lnTo>
                    <a:pt x="48743" y="350955"/>
                  </a:lnTo>
                  <a:lnTo>
                    <a:pt x="47885" y="350615"/>
                  </a:lnTo>
                  <a:lnTo>
                    <a:pt x="46232" y="349938"/>
                  </a:lnTo>
                  <a:lnTo>
                    <a:pt x="45306" y="349593"/>
                  </a:lnTo>
                  <a:lnTo>
                    <a:pt x="44509" y="349516"/>
                  </a:lnTo>
                  <a:lnTo>
                    <a:pt x="43247" y="349298"/>
                  </a:lnTo>
                  <a:lnTo>
                    <a:pt x="42054" y="349022"/>
                  </a:lnTo>
                  <a:lnTo>
                    <a:pt x="41657" y="348754"/>
                  </a:lnTo>
                  <a:lnTo>
                    <a:pt x="40400" y="348341"/>
                  </a:lnTo>
                  <a:lnTo>
                    <a:pt x="39944" y="347946"/>
                  </a:lnTo>
                  <a:lnTo>
                    <a:pt x="38833" y="346625"/>
                  </a:lnTo>
                  <a:lnTo>
                    <a:pt x="37790" y="345177"/>
                  </a:lnTo>
                  <a:lnTo>
                    <a:pt x="37137" y="344387"/>
                  </a:lnTo>
                  <a:lnTo>
                    <a:pt x="35438" y="342535"/>
                  </a:lnTo>
                  <a:lnTo>
                    <a:pt x="34920" y="341750"/>
                  </a:lnTo>
                  <a:lnTo>
                    <a:pt x="34727" y="341292"/>
                  </a:lnTo>
                  <a:lnTo>
                    <a:pt x="34210" y="340438"/>
                  </a:lnTo>
                  <a:lnTo>
                    <a:pt x="32054" y="338060"/>
                  </a:lnTo>
                  <a:lnTo>
                    <a:pt x="31593" y="337728"/>
                  </a:lnTo>
                  <a:lnTo>
                    <a:pt x="31200" y="337329"/>
                  </a:lnTo>
                  <a:lnTo>
                    <a:pt x="29625" y="336004"/>
                  </a:lnTo>
                  <a:lnTo>
                    <a:pt x="28175" y="335069"/>
                  </a:lnTo>
                  <a:lnTo>
                    <a:pt x="27249" y="334665"/>
                  </a:lnTo>
                  <a:lnTo>
                    <a:pt x="25532" y="334047"/>
                  </a:lnTo>
                  <a:lnTo>
                    <a:pt x="25339" y="333462"/>
                  </a:lnTo>
                  <a:lnTo>
                    <a:pt x="25245" y="332904"/>
                  </a:lnTo>
                  <a:lnTo>
                    <a:pt x="24818" y="331769"/>
                  </a:lnTo>
                  <a:lnTo>
                    <a:pt x="24236" y="330367"/>
                  </a:lnTo>
                  <a:lnTo>
                    <a:pt x="23809" y="329073"/>
                  </a:lnTo>
                  <a:lnTo>
                    <a:pt x="22910" y="327943"/>
                  </a:lnTo>
                  <a:lnTo>
                    <a:pt x="21788" y="326808"/>
                  </a:lnTo>
                  <a:lnTo>
                    <a:pt x="21025" y="326241"/>
                  </a:lnTo>
                  <a:lnTo>
                    <a:pt x="20172" y="325678"/>
                  </a:lnTo>
                  <a:lnTo>
                    <a:pt x="19250" y="324893"/>
                  </a:lnTo>
                  <a:lnTo>
                    <a:pt x="18666" y="324003"/>
                  </a:lnTo>
                  <a:lnTo>
                    <a:pt x="18642" y="323572"/>
                  </a:lnTo>
                  <a:lnTo>
                    <a:pt x="19114" y="322120"/>
                  </a:lnTo>
                  <a:lnTo>
                    <a:pt x="19923" y="320903"/>
                  </a:lnTo>
                  <a:lnTo>
                    <a:pt x="20731" y="320068"/>
                  </a:lnTo>
                  <a:lnTo>
                    <a:pt x="21585" y="319287"/>
                  </a:lnTo>
                  <a:lnTo>
                    <a:pt x="23027" y="317726"/>
                  </a:lnTo>
                  <a:lnTo>
                    <a:pt x="25292" y="315302"/>
                  </a:lnTo>
                  <a:lnTo>
                    <a:pt x="26218" y="314295"/>
                  </a:lnTo>
                  <a:lnTo>
                    <a:pt x="27604" y="313033"/>
                  </a:lnTo>
                  <a:lnTo>
                    <a:pt x="28695" y="311521"/>
                  </a:lnTo>
                  <a:lnTo>
                    <a:pt x="30248" y="309002"/>
                  </a:lnTo>
                  <a:lnTo>
                    <a:pt x="31381" y="307033"/>
                  </a:lnTo>
                  <a:lnTo>
                    <a:pt x="32808" y="305018"/>
                  </a:lnTo>
                  <a:lnTo>
                    <a:pt x="33858" y="303406"/>
                  </a:lnTo>
                  <a:lnTo>
                    <a:pt x="34614" y="301641"/>
                  </a:lnTo>
                  <a:lnTo>
                    <a:pt x="35846" y="299294"/>
                  </a:lnTo>
                  <a:lnTo>
                    <a:pt x="35677" y="297097"/>
                  </a:lnTo>
                  <a:lnTo>
                    <a:pt x="35719" y="295407"/>
                  </a:lnTo>
                  <a:lnTo>
                    <a:pt x="35538" y="294230"/>
                  </a:lnTo>
                  <a:lnTo>
                    <a:pt x="35959" y="292918"/>
                  </a:lnTo>
                  <a:lnTo>
                    <a:pt x="36672" y="291810"/>
                  </a:lnTo>
                  <a:lnTo>
                    <a:pt x="37763" y="290699"/>
                  </a:lnTo>
                  <a:lnTo>
                    <a:pt x="39190" y="289541"/>
                  </a:lnTo>
                  <a:lnTo>
                    <a:pt x="40325" y="288646"/>
                  </a:lnTo>
                  <a:lnTo>
                    <a:pt x="41311" y="287185"/>
                  </a:lnTo>
                  <a:lnTo>
                    <a:pt x="41886" y="286200"/>
                  </a:lnTo>
                  <a:lnTo>
                    <a:pt x="41475" y="284803"/>
                  </a:lnTo>
                  <a:lnTo>
                    <a:pt x="40571" y="283900"/>
                  </a:lnTo>
                  <a:lnTo>
                    <a:pt x="39873" y="283284"/>
                  </a:lnTo>
                  <a:lnTo>
                    <a:pt x="39011" y="282667"/>
                  </a:lnTo>
                  <a:lnTo>
                    <a:pt x="37793" y="282189"/>
                  </a:lnTo>
                  <a:lnTo>
                    <a:pt x="36207" y="281581"/>
                  </a:lnTo>
                  <a:lnTo>
                    <a:pt x="33900" y="281322"/>
                  </a:lnTo>
                  <a:lnTo>
                    <a:pt x="31842" y="280769"/>
                  </a:lnTo>
                  <a:lnTo>
                    <a:pt x="30501" y="280161"/>
                  </a:lnTo>
                  <a:lnTo>
                    <a:pt x="29492" y="279203"/>
                  </a:lnTo>
                  <a:lnTo>
                    <a:pt x="28944" y="278195"/>
                  </a:lnTo>
                  <a:lnTo>
                    <a:pt x="28566" y="276585"/>
                  </a:lnTo>
                  <a:lnTo>
                    <a:pt x="28566" y="274719"/>
                  </a:lnTo>
                  <a:lnTo>
                    <a:pt x="28916" y="273097"/>
                  </a:lnTo>
                  <a:lnTo>
                    <a:pt x="28443" y="272196"/>
                  </a:lnTo>
                  <a:lnTo>
                    <a:pt x="28022" y="270984"/>
                  </a:lnTo>
                  <a:lnTo>
                    <a:pt x="27056" y="269777"/>
                  </a:lnTo>
                  <a:lnTo>
                    <a:pt x="25923" y="268565"/>
                  </a:lnTo>
                  <a:lnTo>
                    <a:pt x="24791" y="267408"/>
                  </a:lnTo>
                  <a:lnTo>
                    <a:pt x="24243" y="266550"/>
                  </a:lnTo>
                  <a:lnTo>
                    <a:pt x="23990" y="265339"/>
                  </a:lnTo>
                  <a:lnTo>
                    <a:pt x="24118" y="263828"/>
                  </a:lnTo>
                  <a:lnTo>
                    <a:pt x="24453" y="262416"/>
                  </a:lnTo>
                  <a:lnTo>
                    <a:pt x="25084" y="261608"/>
                  </a:lnTo>
                  <a:lnTo>
                    <a:pt x="26301" y="260701"/>
                  </a:lnTo>
                  <a:lnTo>
                    <a:pt x="27434" y="260297"/>
                  </a:lnTo>
                  <a:lnTo>
                    <a:pt x="28360" y="260197"/>
                  </a:lnTo>
                  <a:lnTo>
                    <a:pt x="28989" y="259898"/>
                  </a:lnTo>
                  <a:lnTo>
                    <a:pt x="29239" y="259289"/>
                  </a:lnTo>
                  <a:lnTo>
                    <a:pt x="29156" y="258232"/>
                  </a:lnTo>
                  <a:lnTo>
                    <a:pt x="28861" y="257275"/>
                  </a:lnTo>
                  <a:lnTo>
                    <a:pt x="28313" y="256267"/>
                  </a:lnTo>
                  <a:lnTo>
                    <a:pt x="27351" y="254248"/>
                  </a:lnTo>
                  <a:lnTo>
                    <a:pt x="26637" y="252637"/>
                  </a:lnTo>
                  <a:lnTo>
                    <a:pt x="26471" y="251525"/>
                  </a:lnTo>
                  <a:lnTo>
                    <a:pt x="26637" y="250468"/>
                  </a:lnTo>
                  <a:lnTo>
                    <a:pt x="27139" y="249211"/>
                  </a:lnTo>
                  <a:lnTo>
                    <a:pt x="28105" y="247949"/>
                  </a:lnTo>
                  <a:lnTo>
                    <a:pt x="29367" y="246638"/>
                  </a:lnTo>
                  <a:lnTo>
                    <a:pt x="30289" y="245326"/>
                  </a:lnTo>
                  <a:lnTo>
                    <a:pt x="30750" y="243411"/>
                  </a:lnTo>
                  <a:lnTo>
                    <a:pt x="30667" y="241900"/>
                  </a:lnTo>
                  <a:lnTo>
                    <a:pt x="29911" y="240235"/>
                  </a:lnTo>
                  <a:lnTo>
                    <a:pt x="28736" y="238873"/>
                  </a:lnTo>
                  <a:lnTo>
                    <a:pt x="27557" y="238120"/>
                  </a:lnTo>
                  <a:lnTo>
                    <a:pt x="26130" y="237113"/>
                  </a:lnTo>
                  <a:lnTo>
                    <a:pt x="25292" y="236405"/>
                  </a:lnTo>
                  <a:lnTo>
                    <a:pt x="24619" y="235647"/>
                  </a:lnTo>
                  <a:lnTo>
                    <a:pt x="24076" y="234490"/>
                  </a:lnTo>
                  <a:lnTo>
                    <a:pt x="23782" y="233229"/>
                  </a:lnTo>
                  <a:lnTo>
                    <a:pt x="23612" y="231513"/>
                  </a:lnTo>
                  <a:lnTo>
                    <a:pt x="23611" y="229802"/>
                  </a:lnTo>
                  <a:lnTo>
                    <a:pt x="23570" y="228391"/>
                  </a:lnTo>
                  <a:lnTo>
                    <a:pt x="23279" y="227229"/>
                  </a:lnTo>
                  <a:lnTo>
                    <a:pt x="22690" y="226472"/>
                  </a:lnTo>
                  <a:lnTo>
                    <a:pt x="21515" y="225365"/>
                  </a:lnTo>
                  <a:lnTo>
                    <a:pt x="19627" y="224053"/>
                  </a:lnTo>
                  <a:lnTo>
                    <a:pt x="17190" y="222443"/>
                  </a:lnTo>
                  <a:lnTo>
                    <a:pt x="15133" y="220927"/>
                  </a:lnTo>
                  <a:lnTo>
                    <a:pt x="12867" y="219012"/>
                  </a:lnTo>
                  <a:lnTo>
                    <a:pt x="10430" y="216798"/>
                  </a:lnTo>
                  <a:lnTo>
                    <a:pt x="7367" y="214375"/>
                  </a:lnTo>
                  <a:lnTo>
                    <a:pt x="5351" y="212260"/>
                  </a:lnTo>
                  <a:lnTo>
                    <a:pt x="3883" y="210645"/>
                  </a:lnTo>
                  <a:lnTo>
                    <a:pt x="2791" y="208930"/>
                  </a:lnTo>
                  <a:lnTo>
                    <a:pt x="2621" y="207369"/>
                  </a:lnTo>
                  <a:lnTo>
                    <a:pt x="2831" y="204801"/>
                  </a:lnTo>
                  <a:lnTo>
                    <a:pt x="3538" y="204919"/>
                  </a:lnTo>
                  <a:lnTo>
                    <a:pt x="5838" y="204247"/>
                  </a:lnTo>
                  <a:lnTo>
                    <a:pt x="8142" y="202135"/>
                  </a:lnTo>
                  <a:lnTo>
                    <a:pt x="8320" y="201962"/>
                  </a:lnTo>
                  <a:lnTo>
                    <a:pt x="8497" y="201781"/>
                  </a:lnTo>
                  <a:lnTo>
                    <a:pt x="8675" y="201604"/>
                  </a:lnTo>
                  <a:lnTo>
                    <a:pt x="9022" y="201241"/>
                  </a:lnTo>
                  <a:lnTo>
                    <a:pt x="9234" y="200996"/>
                  </a:lnTo>
                  <a:lnTo>
                    <a:pt x="9642" y="200497"/>
                  </a:lnTo>
                  <a:lnTo>
                    <a:pt x="9850" y="200252"/>
                  </a:lnTo>
                  <a:lnTo>
                    <a:pt x="10071" y="200020"/>
                  </a:lnTo>
                  <a:lnTo>
                    <a:pt x="10254" y="199852"/>
                  </a:lnTo>
                  <a:lnTo>
                    <a:pt x="10439" y="199685"/>
                  </a:lnTo>
                  <a:lnTo>
                    <a:pt x="10628" y="199521"/>
                  </a:lnTo>
                  <a:lnTo>
                    <a:pt x="10827" y="199371"/>
                  </a:lnTo>
                  <a:lnTo>
                    <a:pt x="11031" y="199235"/>
                  </a:lnTo>
                  <a:lnTo>
                    <a:pt x="11201" y="199145"/>
                  </a:lnTo>
                  <a:lnTo>
                    <a:pt x="11564" y="198999"/>
                  </a:lnTo>
                  <a:lnTo>
                    <a:pt x="11741" y="198922"/>
                  </a:lnTo>
                  <a:lnTo>
                    <a:pt x="12229" y="198482"/>
                  </a:lnTo>
                  <a:lnTo>
                    <a:pt x="12319" y="198355"/>
                  </a:lnTo>
                  <a:lnTo>
                    <a:pt x="12395" y="198223"/>
                  </a:lnTo>
                  <a:lnTo>
                    <a:pt x="12455" y="198051"/>
                  </a:lnTo>
                  <a:lnTo>
                    <a:pt x="12493" y="197865"/>
                  </a:lnTo>
                  <a:lnTo>
                    <a:pt x="12512" y="197670"/>
                  </a:lnTo>
                  <a:lnTo>
                    <a:pt x="12523" y="197275"/>
                  </a:lnTo>
                  <a:lnTo>
                    <a:pt x="12523" y="197016"/>
                  </a:lnTo>
                  <a:lnTo>
                    <a:pt x="12497" y="196758"/>
                  </a:lnTo>
                  <a:lnTo>
                    <a:pt x="12429" y="196240"/>
                  </a:lnTo>
                  <a:lnTo>
                    <a:pt x="12406" y="195982"/>
                  </a:lnTo>
                  <a:lnTo>
                    <a:pt x="12383" y="195597"/>
                  </a:lnTo>
                  <a:lnTo>
                    <a:pt x="12368" y="195211"/>
                  </a:lnTo>
                  <a:lnTo>
                    <a:pt x="12361" y="194825"/>
                  </a:lnTo>
                  <a:lnTo>
                    <a:pt x="12365" y="194439"/>
                  </a:lnTo>
                  <a:lnTo>
                    <a:pt x="12380" y="194054"/>
                  </a:lnTo>
                  <a:lnTo>
                    <a:pt x="12395" y="193841"/>
                  </a:lnTo>
                  <a:lnTo>
                    <a:pt x="12485" y="192992"/>
                  </a:lnTo>
                  <a:lnTo>
                    <a:pt x="12576" y="192216"/>
                  </a:lnTo>
                  <a:lnTo>
                    <a:pt x="12603" y="191958"/>
                  </a:lnTo>
                  <a:lnTo>
                    <a:pt x="12625" y="191703"/>
                  </a:lnTo>
                  <a:lnTo>
                    <a:pt x="12655" y="191163"/>
                  </a:lnTo>
                  <a:lnTo>
                    <a:pt x="12667" y="190891"/>
                  </a:lnTo>
                  <a:lnTo>
                    <a:pt x="12674" y="190619"/>
                  </a:lnTo>
                  <a:lnTo>
                    <a:pt x="12678" y="190170"/>
                  </a:lnTo>
                  <a:lnTo>
                    <a:pt x="12671" y="189630"/>
                  </a:lnTo>
                  <a:lnTo>
                    <a:pt x="12663" y="189453"/>
                  </a:lnTo>
                  <a:lnTo>
                    <a:pt x="12580" y="189131"/>
                  </a:lnTo>
                  <a:lnTo>
                    <a:pt x="12478" y="188813"/>
                  </a:lnTo>
                  <a:lnTo>
                    <a:pt x="12353" y="188500"/>
                  </a:lnTo>
                  <a:lnTo>
                    <a:pt x="12210" y="188196"/>
                  </a:lnTo>
                  <a:lnTo>
                    <a:pt x="12055" y="187901"/>
                  </a:lnTo>
                  <a:lnTo>
                    <a:pt x="11802" y="187529"/>
                  </a:lnTo>
                  <a:lnTo>
                    <a:pt x="11507" y="187175"/>
                  </a:lnTo>
                  <a:lnTo>
                    <a:pt x="11186" y="186839"/>
                  </a:lnTo>
                  <a:lnTo>
                    <a:pt x="10511" y="186209"/>
                  </a:lnTo>
                  <a:lnTo>
                    <a:pt x="10167" y="185905"/>
                  </a:lnTo>
                  <a:lnTo>
                    <a:pt x="9816" y="185614"/>
                  </a:lnTo>
                  <a:lnTo>
                    <a:pt x="9453" y="185337"/>
                  </a:lnTo>
                  <a:lnTo>
                    <a:pt x="9079" y="185065"/>
                  </a:lnTo>
                  <a:lnTo>
                    <a:pt x="8705" y="184807"/>
                  </a:lnTo>
                  <a:lnTo>
                    <a:pt x="8350" y="184584"/>
                  </a:lnTo>
                  <a:lnTo>
                    <a:pt x="7987" y="184371"/>
                  </a:lnTo>
                  <a:lnTo>
                    <a:pt x="7254" y="183963"/>
                  </a:lnTo>
                  <a:lnTo>
                    <a:pt x="6545" y="183546"/>
                  </a:lnTo>
                  <a:lnTo>
                    <a:pt x="5850" y="183128"/>
                  </a:lnTo>
                  <a:lnTo>
                    <a:pt x="5506" y="182915"/>
                  </a:lnTo>
                  <a:lnTo>
                    <a:pt x="5166" y="182693"/>
                  </a:lnTo>
                  <a:lnTo>
                    <a:pt x="4902" y="182515"/>
                  </a:lnTo>
                  <a:lnTo>
                    <a:pt x="4641" y="182334"/>
                  </a:lnTo>
                  <a:lnTo>
                    <a:pt x="3863" y="181776"/>
                  </a:lnTo>
                  <a:lnTo>
                    <a:pt x="3577" y="181576"/>
                  </a:lnTo>
                  <a:lnTo>
                    <a:pt x="3277" y="181381"/>
                  </a:lnTo>
                  <a:lnTo>
                    <a:pt x="2987" y="181182"/>
                  </a:lnTo>
                  <a:lnTo>
                    <a:pt x="2715" y="180968"/>
                  </a:lnTo>
                  <a:lnTo>
                    <a:pt x="2477" y="180723"/>
                  </a:lnTo>
                  <a:lnTo>
                    <a:pt x="2266" y="180428"/>
                  </a:lnTo>
                  <a:lnTo>
                    <a:pt x="2084" y="180102"/>
                  </a:lnTo>
                  <a:lnTo>
                    <a:pt x="1933" y="179757"/>
                  </a:lnTo>
                  <a:lnTo>
                    <a:pt x="1805" y="179398"/>
                  </a:lnTo>
                  <a:lnTo>
                    <a:pt x="1699" y="179044"/>
                  </a:lnTo>
                  <a:lnTo>
                    <a:pt x="1624" y="178668"/>
                  </a:lnTo>
                  <a:lnTo>
                    <a:pt x="1586" y="178287"/>
                  </a:lnTo>
                  <a:lnTo>
                    <a:pt x="1567" y="177897"/>
                  </a:lnTo>
                  <a:lnTo>
                    <a:pt x="1563" y="177507"/>
                  </a:lnTo>
                  <a:lnTo>
                    <a:pt x="1563" y="177116"/>
                  </a:lnTo>
                  <a:lnTo>
                    <a:pt x="1567" y="176785"/>
                  </a:lnTo>
                  <a:lnTo>
                    <a:pt x="1578" y="176454"/>
                  </a:lnTo>
                  <a:lnTo>
                    <a:pt x="1692" y="174507"/>
                  </a:lnTo>
                  <a:lnTo>
                    <a:pt x="1737" y="173877"/>
                  </a:lnTo>
                  <a:lnTo>
                    <a:pt x="1582" y="172625"/>
                  </a:lnTo>
                  <a:lnTo>
                    <a:pt x="1540" y="172311"/>
                  </a:lnTo>
                  <a:lnTo>
                    <a:pt x="1499" y="171908"/>
                  </a:lnTo>
                  <a:lnTo>
                    <a:pt x="1423" y="171096"/>
                  </a:lnTo>
                  <a:lnTo>
                    <a:pt x="1363" y="170696"/>
                  </a:lnTo>
                  <a:lnTo>
                    <a:pt x="1280" y="170302"/>
                  </a:lnTo>
                  <a:lnTo>
                    <a:pt x="1166" y="169934"/>
                  </a:lnTo>
                  <a:lnTo>
                    <a:pt x="1023" y="169575"/>
                  </a:lnTo>
                  <a:lnTo>
                    <a:pt x="713" y="168863"/>
                  </a:lnTo>
                  <a:lnTo>
                    <a:pt x="301" y="167793"/>
                  </a:lnTo>
                  <a:lnTo>
                    <a:pt x="173" y="167434"/>
                  </a:lnTo>
                  <a:lnTo>
                    <a:pt x="72" y="167071"/>
                  </a:lnTo>
                  <a:lnTo>
                    <a:pt x="10" y="166708"/>
                  </a:lnTo>
                  <a:lnTo>
                    <a:pt x="0" y="166513"/>
                  </a:lnTo>
                  <a:lnTo>
                    <a:pt x="0" y="166323"/>
                  </a:lnTo>
                  <a:lnTo>
                    <a:pt x="3" y="166128"/>
                  </a:lnTo>
                  <a:lnTo>
                    <a:pt x="14" y="165932"/>
                  </a:lnTo>
                  <a:lnTo>
                    <a:pt x="29" y="165742"/>
                  </a:lnTo>
                  <a:lnTo>
                    <a:pt x="52" y="165165"/>
                  </a:lnTo>
                  <a:lnTo>
                    <a:pt x="76" y="164875"/>
                  </a:lnTo>
                  <a:lnTo>
                    <a:pt x="125" y="164599"/>
                  </a:lnTo>
                  <a:lnTo>
                    <a:pt x="199" y="164331"/>
                  </a:lnTo>
                  <a:lnTo>
                    <a:pt x="401" y="163963"/>
                  </a:lnTo>
                  <a:lnTo>
                    <a:pt x="679" y="163628"/>
                  </a:lnTo>
                  <a:lnTo>
                    <a:pt x="1012" y="163310"/>
                  </a:lnTo>
                  <a:lnTo>
                    <a:pt x="1363" y="163011"/>
                  </a:lnTo>
                  <a:lnTo>
                    <a:pt x="1710" y="162720"/>
                  </a:lnTo>
                  <a:lnTo>
                    <a:pt x="2239" y="162326"/>
                  </a:lnTo>
                  <a:lnTo>
                    <a:pt x="2810" y="161981"/>
                  </a:lnTo>
                  <a:lnTo>
                    <a:pt x="3399" y="161663"/>
                  </a:lnTo>
                  <a:lnTo>
                    <a:pt x="3987" y="161337"/>
                  </a:lnTo>
                  <a:lnTo>
                    <a:pt x="4558" y="160987"/>
                  </a:lnTo>
                  <a:lnTo>
                    <a:pt x="5026" y="160638"/>
                  </a:lnTo>
                  <a:lnTo>
                    <a:pt x="5925" y="159880"/>
                  </a:lnTo>
                  <a:lnTo>
                    <a:pt x="6390" y="159536"/>
                  </a:lnTo>
                  <a:lnTo>
                    <a:pt x="6885" y="159245"/>
                  </a:lnTo>
                  <a:lnTo>
                    <a:pt x="7292" y="159046"/>
                  </a:lnTo>
                  <a:lnTo>
                    <a:pt x="7500" y="158959"/>
                  </a:lnTo>
                  <a:lnTo>
                    <a:pt x="7715" y="158877"/>
                  </a:lnTo>
                  <a:lnTo>
                    <a:pt x="7927" y="158814"/>
                  </a:lnTo>
                  <a:lnTo>
                    <a:pt x="8161" y="158764"/>
                  </a:lnTo>
                  <a:lnTo>
                    <a:pt x="8399" y="158723"/>
                  </a:lnTo>
                  <a:lnTo>
                    <a:pt x="8637" y="158696"/>
                  </a:lnTo>
                  <a:lnTo>
                    <a:pt x="8879" y="158683"/>
                  </a:lnTo>
                  <a:lnTo>
                    <a:pt x="9117" y="158687"/>
                  </a:lnTo>
                  <a:lnTo>
                    <a:pt x="9668" y="158814"/>
                  </a:lnTo>
                  <a:lnTo>
                    <a:pt x="10211" y="159086"/>
                  </a:lnTo>
                  <a:lnTo>
                    <a:pt x="10751" y="159440"/>
                  </a:lnTo>
                  <a:lnTo>
                    <a:pt x="11292" y="159817"/>
                  </a:lnTo>
                  <a:lnTo>
                    <a:pt x="11832" y="160148"/>
                  </a:lnTo>
                  <a:lnTo>
                    <a:pt x="12255" y="160384"/>
                  </a:lnTo>
                  <a:lnTo>
                    <a:pt x="13097" y="160865"/>
                  </a:lnTo>
                  <a:lnTo>
                    <a:pt x="13524" y="161092"/>
                  </a:lnTo>
                  <a:lnTo>
                    <a:pt x="13959" y="161305"/>
                  </a:lnTo>
                  <a:lnTo>
                    <a:pt x="14218" y="161418"/>
                  </a:lnTo>
                  <a:lnTo>
                    <a:pt x="14747" y="161640"/>
                  </a:lnTo>
                  <a:lnTo>
                    <a:pt x="15012" y="161745"/>
                  </a:lnTo>
                  <a:lnTo>
                    <a:pt x="15280" y="161845"/>
                  </a:lnTo>
                  <a:lnTo>
                    <a:pt x="15484" y="161772"/>
                  </a:lnTo>
                  <a:lnTo>
                    <a:pt x="15688" y="161686"/>
                  </a:lnTo>
                  <a:lnTo>
                    <a:pt x="16066" y="161827"/>
                  </a:lnTo>
                  <a:lnTo>
                    <a:pt x="16640" y="162031"/>
                  </a:lnTo>
                  <a:lnTo>
                    <a:pt x="17146" y="162194"/>
                  </a:lnTo>
                  <a:lnTo>
                    <a:pt x="17398" y="162271"/>
                  </a:lnTo>
                  <a:lnTo>
                    <a:pt x="17649" y="162357"/>
                  </a:lnTo>
                  <a:lnTo>
                    <a:pt x="17893" y="162453"/>
                  </a:lnTo>
                  <a:lnTo>
                    <a:pt x="18437" y="162720"/>
                  </a:lnTo>
                  <a:lnTo>
                    <a:pt x="18962" y="163042"/>
                  </a:lnTo>
                  <a:lnTo>
                    <a:pt x="19469" y="163405"/>
                  </a:lnTo>
                  <a:lnTo>
                    <a:pt x="19945" y="163805"/>
                  </a:lnTo>
                  <a:lnTo>
                    <a:pt x="20383" y="164231"/>
                  </a:lnTo>
                  <a:lnTo>
                    <a:pt x="20744" y="164640"/>
                  </a:lnTo>
                  <a:lnTo>
                    <a:pt x="21084" y="165075"/>
                  </a:lnTo>
                  <a:lnTo>
                    <a:pt x="21398" y="165538"/>
                  </a:lnTo>
                  <a:lnTo>
                    <a:pt x="21679" y="166014"/>
                  </a:lnTo>
                  <a:lnTo>
                    <a:pt x="21919" y="166504"/>
                  </a:lnTo>
                  <a:lnTo>
                    <a:pt x="22067" y="166391"/>
                  </a:lnTo>
                  <a:lnTo>
                    <a:pt x="22206" y="166259"/>
                  </a:lnTo>
                  <a:lnTo>
                    <a:pt x="22331" y="166114"/>
                  </a:lnTo>
                  <a:lnTo>
                    <a:pt x="22448" y="165960"/>
                  </a:lnTo>
                  <a:lnTo>
                    <a:pt x="22543" y="165801"/>
                  </a:lnTo>
                  <a:lnTo>
                    <a:pt x="22652" y="165524"/>
                  </a:lnTo>
                  <a:lnTo>
                    <a:pt x="22720" y="165220"/>
                  </a:lnTo>
                  <a:lnTo>
                    <a:pt x="22747" y="164898"/>
                  </a:lnTo>
                  <a:lnTo>
                    <a:pt x="22739" y="164576"/>
                  </a:lnTo>
                  <a:lnTo>
                    <a:pt x="22701" y="164272"/>
                  </a:lnTo>
                  <a:lnTo>
                    <a:pt x="22633" y="164009"/>
                  </a:lnTo>
                  <a:lnTo>
                    <a:pt x="22524" y="163750"/>
                  </a:lnTo>
                  <a:lnTo>
                    <a:pt x="22395" y="163496"/>
                  </a:lnTo>
                  <a:lnTo>
                    <a:pt x="22256" y="163246"/>
                  </a:lnTo>
                  <a:lnTo>
                    <a:pt x="22127" y="162992"/>
                  </a:lnTo>
                  <a:lnTo>
                    <a:pt x="21870" y="162457"/>
                  </a:lnTo>
                  <a:lnTo>
                    <a:pt x="21602" y="161922"/>
                  </a:lnTo>
                  <a:lnTo>
                    <a:pt x="21326" y="161391"/>
                  </a:lnTo>
                  <a:lnTo>
                    <a:pt x="21033" y="160874"/>
                  </a:lnTo>
                  <a:lnTo>
                    <a:pt x="20715" y="160375"/>
                  </a:lnTo>
                  <a:lnTo>
                    <a:pt x="20466" y="160007"/>
                  </a:lnTo>
                  <a:lnTo>
                    <a:pt x="20205" y="159644"/>
                  </a:lnTo>
                  <a:lnTo>
                    <a:pt x="19933" y="159291"/>
                  </a:lnTo>
                  <a:lnTo>
                    <a:pt x="19650" y="158946"/>
                  </a:lnTo>
                  <a:lnTo>
                    <a:pt x="19351" y="158619"/>
                  </a:lnTo>
                  <a:lnTo>
                    <a:pt x="19200" y="158465"/>
                  </a:lnTo>
                  <a:lnTo>
                    <a:pt x="19045" y="158315"/>
                  </a:lnTo>
                  <a:lnTo>
                    <a:pt x="18362" y="157675"/>
                  </a:lnTo>
                  <a:lnTo>
                    <a:pt x="17727" y="157095"/>
                  </a:lnTo>
                  <a:lnTo>
                    <a:pt x="17513" y="156904"/>
                  </a:lnTo>
                  <a:lnTo>
                    <a:pt x="17290" y="156632"/>
                  </a:lnTo>
                  <a:lnTo>
                    <a:pt x="17024" y="156373"/>
                  </a:lnTo>
                  <a:lnTo>
                    <a:pt x="16750" y="156115"/>
                  </a:lnTo>
                  <a:lnTo>
                    <a:pt x="16500" y="155842"/>
                  </a:lnTo>
                  <a:lnTo>
                    <a:pt x="16247" y="155552"/>
                  </a:lnTo>
                  <a:lnTo>
                    <a:pt x="15986" y="155266"/>
                  </a:lnTo>
                  <a:lnTo>
                    <a:pt x="15733" y="154971"/>
                  </a:lnTo>
                  <a:lnTo>
                    <a:pt x="15514" y="154663"/>
                  </a:lnTo>
                  <a:lnTo>
                    <a:pt x="15340" y="154336"/>
                  </a:lnTo>
                  <a:lnTo>
                    <a:pt x="15212" y="153932"/>
                  </a:lnTo>
                  <a:lnTo>
                    <a:pt x="15136" y="153501"/>
                  </a:lnTo>
                  <a:lnTo>
                    <a:pt x="15106" y="153057"/>
                  </a:lnTo>
                  <a:lnTo>
                    <a:pt x="15118" y="152608"/>
                  </a:lnTo>
                  <a:lnTo>
                    <a:pt x="15159" y="152176"/>
                  </a:lnTo>
                  <a:lnTo>
                    <a:pt x="15340" y="151523"/>
                  </a:lnTo>
                  <a:lnTo>
                    <a:pt x="15673" y="150893"/>
                  </a:lnTo>
                  <a:lnTo>
                    <a:pt x="16493" y="149649"/>
                  </a:lnTo>
                  <a:lnTo>
                    <a:pt x="16844" y="149010"/>
                  </a:lnTo>
                  <a:lnTo>
                    <a:pt x="17086" y="148456"/>
                  </a:lnTo>
                  <a:lnTo>
                    <a:pt x="17316" y="147899"/>
                  </a:lnTo>
                  <a:lnTo>
                    <a:pt x="17534" y="147336"/>
                  </a:lnTo>
                  <a:lnTo>
                    <a:pt x="17738" y="146773"/>
                  </a:lnTo>
                  <a:lnTo>
                    <a:pt x="17931" y="146202"/>
                  </a:lnTo>
                  <a:lnTo>
                    <a:pt x="18078" y="145735"/>
                  </a:lnTo>
                  <a:lnTo>
                    <a:pt x="18222" y="145263"/>
                  </a:lnTo>
                  <a:lnTo>
                    <a:pt x="18354" y="144791"/>
                  </a:lnTo>
                  <a:lnTo>
                    <a:pt x="18471" y="144310"/>
                  </a:lnTo>
                  <a:lnTo>
                    <a:pt x="18600" y="143620"/>
                  </a:lnTo>
                  <a:lnTo>
                    <a:pt x="18630" y="143402"/>
                  </a:lnTo>
                  <a:lnTo>
                    <a:pt x="18683" y="142972"/>
                  </a:lnTo>
                  <a:lnTo>
                    <a:pt x="18702" y="142758"/>
                  </a:lnTo>
                  <a:lnTo>
                    <a:pt x="18328" y="141969"/>
                  </a:lnTo>
                  <a:lnTo>
                    <a:pt x="18086" y="141442"/>
                  </a:lnTo>
                  <a:lnTo>
                    <a:pt x="17946" y="141111"/>
                  </a:lnTo>
                  <a:lnTo>
                    <a:pt x="17674" y="140445"/>
                  </a:lnTo>
                  <a:lnTo>
                    <a:pt x="17534" y="140118"/>
                  </a:lnTo>
                  <a:lnTo>
                    <a:pt x="17377" y="139796"/>
                  </a:lnTo>
                  <a:lnTo>
                    <a:pt x="17188" y="139469"/>
                  </a:lnTo>
                  <a:lnTo>
                    <a:pt x="16984" y="139156"/>
                  </a:lnTo>
                  <a:lnTo>
                    <a:pt x="16564" y="138535"/>
                  </a:lnTo>
                  <a:lnTo>
                    <a:pt x="16368" y="138212"/>
                  </a:lnTo>
                  <a:lnTo>
                    <a:pt x="16168" y="137863"/>
                  </a:lnTo>
                  <a:lnTo>
                    <a:pt x="15971" y="137505"/>
                  </a:lnTo>
                  <a:lnTo>
                    <a:pt x="15782" y="137146"/>
                  </a:lnTo>
                  <a:lnTo>
                    <a:pt x="15601" y="136783"/>
                  </a:lnTo>
                  <a:lnTo>
                    <a:pt x="15435" y="136411"/>
                  </a:lnTo>
                  <a:lnTo>
                    <a:pt x="15257" y="135967"/>
                  </a:lnTo>
                  <a:lnTo>
                    <a:pt x="14751" y="134578"/>
                  </a:lnTo>
                  <a:lnTo>
                    <a:pt x="14581" y="134102"/>
                  </a:lnTo>
                  <a:lnTo>
                    <a:pt x="14475" y="133526"/>
                  </a:lnTo>
                  <a:lnTo>
                    <a:pt x="14396" y="132936"/>
                  </a:lnTo>
                  <a:lnTo>
                    <a:pt x="14352" y="132337"/>
                  </a:lnTo>
                  <a:lnTo>
                    <a:pt x="14339" y="131743"/>
                  </a:lnTo>
                  <a:lnTo>
                    <a:pt x="14362" y="131153"/>
                  </a:lnTo>
                  <a:lnTo>
                    <a:pt x="14392" y="130723"/>
                  </a:lnTo>
                  <a:lnTo>
                    <a:pt x="14434" y="130287"/>
                  </a:lnTo>
                  <a:lnTo>
                    <a:pt x="14498" y="129856"/>
                  </a:lnTo>
                  <a:lnTo>
                    <a:pt x="14589" y="129434"/>
                  </a:lnTo>
                  <a:lnTo>
                    <a:pt x="14725" y="129035"/>
                  </a:lnTo>
                  <a:lnTo>
                    <a:pt x="14951" y="128604"/>
                  </a:lnTo>
                  <a:lnTo>
                    <a:pt x="15235" y="128200"/>
                  </a:lnTo>
                  <a:lnTo>
                    <a:pt x="15563" y="127810"/>
                  </a:lnTo>
                  <a:lnTo>
                    <a:pt x="15900" y="127429"/>
                  </a:lnTo>
                  <a:lnTo>
                    <a:pt x="16228" y="127043"/>
                  </a:lnTo>
                  <a:lnTo>
                    <a:pt x="16508" y="126721"/>
                  </a:lnTo>
                  <a:lnTo>
                    <a:pt x="16806" y="126413"/>
                  </a:lnTo>
                  <a:lnTo>
                    <a:pt x="17101" y="126100"/>
                  </a:lnTo>
                  <a:lnTo>
                    <a:pt x="17377" y="125778"/>
                  </a:lnTo>
                  <a:lnTo>
                    <a:pt x="17615" y="125433"/>
                  </a:lnTo>
                  <a:lnTo>
                    <a:pt x="17819" y="125056"/>
                  </a:lnTo>
                  <a:lnTo>
                    <a:pt x="17999" y="124662"/>
                  </a:lnTo>
                  <a:lnTo>
                    <a:pt x="18154" y="124258"/>
                  </a:lnTo>
                  <a:lnTo>
                    <a:pt x="18271" y="123840"/>
                  </a:lnTo>
                  <a:lnTo>
                    <a:pt x="18358" y="123428"/>
                  </a:lnTo>
                  <a:lnTo>
                    <a:pt x="18388" y="122883"/>
                  </a:lnTo>
                  <a:lnTo>
                    <a:pt x="18339" y="122325"/>
                  </a:lnTo>
                  <a:lnTo>
                    <a:pt x="18241" y="121763"/>
                  </a:lnTo>
                  <a:lnTo>
                    <a:pt x="18127" y="121201"/>
                  </a:lnTo>
                  <a:lnTo>
                    <a:pt x="18025" y="120638"/>
                  </a:lnTo>
                  <a:lnTo>
                    <a:pt x="17950" y="120157"/>
                  </a:lnTo>
                  <a:lnTo>
                    <a:pt x="17867" y="119672"/>
                  </a:lnTo>
                  <a:lnTo>
                    <a:pt x="17683" y="118710"/>
                  </a:lnTo>
                  <a:lnTo>
                    <a:pt x="17581" y="118234"/>
                  </a:lnTo>
                  <a:lnTo>
                    <a:pt x="17475" y="117802"/>
                  </a:lnTo>
                  <a:lnTo>
                    <a:pt x="17127" y="116523"/>
                  </a:lnTo>
                  <a:lnTo>
                    <a:pt x="17018" y="116093"/>
                  </a:lnTo>
                  <a:lnTo>
                    <a:pt x="16931" y="115693"/>
                  </a:lnTo>
                  <a:lnTo>
                    <a:pt x="16768" y="114881"/>
                  </a:lnTo>
                  <a:lnTo>
                    <a:pt x="16621" y="114069"/>
                  </a:lnTo>
                  <a:lnTo>
                    <a:pt x="16425" y="113148"/>
                  </a:lnTo>
                  <a:lnTo>
                    <a:pt x="16383" y="112844"/>
                  </a:lnTo>
                  <a:lnTo>
                    <a:pt x="16376" y="112541"/>
                  </a:lnTo>
                  <a:lnTo>
                    <a:pt x="16417" y="112196"/>
                  </a:lnTo>
                  <a:lnTo>
                    <a:pt x="16493" y="111847"/>
                  </a:lnTo>
                  <a:lnTo>
                    <a:pt x="16606" y="111506"/>
                  </a:lnTo>
                  <a:lnTo>
                    <a:pt x="16742" y="111170"/>
                  </a:lnTo>
                  <a:lnTo>
                    <a:pt x="16897" y="110857"/>
                  </a:lnTo>
                  <a:lnTo>
                    <a:pt x="17052" y="110590"/>
                  </a:lnTo>
                  <a:lnTo>
                    <a:pt x="17233" y="110336"/>
                  </a:lnTo>
                  <a:lnTo>
                    <a:pt x="17426" y="110091"/>
                  </a:lnTo>
                  <a:lnTo>
                    <a:pt x="17630" y="109850"/>
                  </a:lnTo>
                  <a:lnTo>
                    <a:pt x="17840" y="109619"/>
                  </a:lnTo>
                  <a:lnTo>
                    <a:pt x="18110" y="109347"/>
                  </a:lnTo>
                  <a:lnTo>
                    <a:pt x="18396" y="109088"/>
                  </a:lnTo>
                  <a:lnTo>
                    <a:pt x="18690" y="108839"/>
                  </a:lnTo>
                  <a:lnTo>
                    <a:pt x="18985" y="108594"/>
                  </a:lnTo>
                  <a:lnTo>
                    <a:pt x="19276" y="108335"/>
                  </a:lnTo>
                  <a:lnTo>
                    <a:pt x="19563" y="108059"/>
                  </a:lnTo>
                  <a:lnTo>
                    <a:pt x="20126" y="107492"/>
                  </a:lnTo>
                  <a:lnTo>
                    <a:pt x="20417" y="107210"/>
                  </a:lnTo>
                  <a:lnTo>
                    <a:pt x="21218" y="106484"/>
                  </a:lnTo>
                  <a:lnTo>
                    <a:pt x="21475" y="106262"/>
                  </a:lnTo>
                  <a:lnTo>
                    <a:pt x="21746" y="106072"/>
                  </a:lnTo>
                  <a:lnTo>
                    <a:pt x="22033" y="105931"/>
                  </a:lnTo>
                  <a:lnTo>
                    <a:pt x="22267" y="105854"/>
                  </a:lnTo>
                  <a:lnTo>
                    <a:pt x="22516" y="105790"/>
                  </a:lnTo>
                  <a:lnTo>
                    <a:pt x="22769" y="105749"/>
                  </a:lnTo>
                  <a:lnTo>
                    <a:pt x="23011" y="105745"/>
                  </a:lnTo>
                  <a:lnTo>
                    <a:pt x="23230" y="105790"/>
                  </a:lnTo>
                  <a:lnTo>
                    <a:pt x="23446" y="105936"/>
                  </a:lnTo>
                  <a:lnTo>
                    <a:pt x="23627" y="106181"/>
                  </a:lnTo>
                  <a:lnTo>
                    <a:pt x="23952" y="106784"/>
                  </a:lnTo>
                  <a:lnTo>
                    <a:pt x="24133" y="107060"/>
                  </a:lnTo>
                  <a:lnTo>
                    <a:pt x="24449" y="107423"/>
                  </a:lnTo>
                  <a:lnTo>
                    <a:pt x="24789" y="107768"/>
                  </a:lnTo>
                  <a:lnTo>
                    <a:pt x="25142" y="108104"/>
                  </a:lnTo>
                  <a:lnTo>
                    <a:pt x="25496" y="108435"/>
                  </a:lnTo>
                  <a:lnTo>
                    <a:pt x="25840" y="108780"/>
                  </a:lnTo>
                  <a:lnTo>
                    <a:pt x="26115" y="109084"/>
                  </a:lnTo>
                  <a:lnTo>
                    <a:pt x="26652" y="109701"/>
                  </a:lnTo>
                  <a:lnTo>
                    <a:pt x="26928" y="110000"/>
                  </a:lnTo>
                  <a:lnTo>
                    <a:pt x="27226" y="110277"/>
                  </a:lnTo>
                  <a:lnTo>
                    <a:pt x="27483" y="110481"/>
                  </a:lnTo>
                  <a:lnTo>
                    <a:pt x="27755" y="110667"/>
                  </a:lnTo>
                  <a:lnTo>
                    <a:pt x="28031" y="110844"/>
                  </a:lnTo>
                  <a:lnTo>
                    <a:pt x="28303" y="111030"/>
                  </a:lnTo>
                  <a:lnTo>
                    <a:pt x="28566" y="111229"/>
                  </a:lnTo>
                  <a:lnTo>
                    <a:pt x="28789" y="111420"/>
                  </a:lnTo>
                  <a:lnTo>
                    <a:pt x="29001" y="111615"/>
                  </a:lnTo>
                  <a:lnTo>
                    <a:pt x="29216" y="111819"/>
                  </a:lnTo>
                  <a:lnTo>
                    <a:pt x="30368" y="112935"/>
                  </a:lnTo>
                  <a:lnTo>
                    <a:pt x="30546" y="113112"/>
                  </a:lnTo>
                  <a:lnTo>
                    <a:pt x="31179" y="113076"/>
                  </a:lnTo>
                  <a:lnTo>
                    <a:pt x="31498" y="113053"/>
                  </a:lnTo>
                  <a:lnTo>
                    <a:pt x="32128" y="112999"/>
                  </a:lnTo>
                  <a:lnTo>
                    <a:pt x="32570" y="112944"/>
                  </a:lnTo>
                  <a:lnTo>
                    <a:pt x="33008" y="112876"/>
                  </a:lnTo>
                  <a:lnTo>
                    <a:pt x="33888" y="112754"/>
                  </a:lnTo>
                  <a:lnTo>
                    <a:pt x="34330" y="112722"/>
                  </a:lnTo>
                  <a:lnTo>
                    <a:pt x="34897" y="112708"/>
                  </a:lnTo>
                  <a:lnTo>
                    <a:pt x="35462" y="112713"/>
                  </a:lnTo>
                  <a:lnTo>
                    <a:pt x="36029" y="112745"/>
                  </a:lnTo>
                  <a:lnTo>
                    <a:pt x="36596" y="112808"/>
                  </a:lnTo>
                  <a:lnTo>
                    <a:pt x="37151" y="112899"/>
                  </a:lnTo>
                  <a:lnTo>
                    <a:pt x="37536" y="112971"/>
                  </a:lnTo>
                  <a:lnTo>
                    <a:pt x="37929" y="113048"/>
                  </a:lnTo>
                  <a:lnTo>
                    <a:pt x="38311" y="113144"/>
                  </a:lnTo>
                  <a:lnTo>
                    <a:pt x="38680" y="113266"/>
                  </a:lnTo>
                  <a:lnTo>
                    <a:pt x="39024" y="113434"/>
                  </a:lnTo>
                  <a:lnTo>
                    <a:pt x="39252" y="113584"/>
                  </a:lnTo>
                  <a:lnTo>
                    <a:pt x="39466" y="113761"/>
                  </a:lnTo>
                  <a:lnTo>
                    <a:pt x="39670" y="113947"/>
                  </a:lnTo>
                  <a:lnTo>
                    <a:pt x="40074" y="114337"/>
                  </a:lnTo>
                  <a:lnTo>
                    <a:pt x="40369" y="114632"/>
                  </a:lnTo>
                  <a:lnTo>
                    <a:pt x="40648" y="114940"/>
                  </a:lnTo>
                  <a:lnTo>
                    <a:pt x="41200" y="115571"/>
                  </a:lnTo>
                  <a:lnTo>
                    <a:pt x="41920" y="116315"/>
                  </a:lnTo>
                  <a:lnTo>
                    <a:pt x="42073" y="116451"/>
                  </a:lnTo>
                  <a:lnTo>
                    <a:pt x="42230" y="116578"/>
                  </a:lnTo>
                  <a:lnTo>
                    <a:pt x="42428" y="116714"/>
                  </a:lnTo>
                  <a:lnTo>
                    <a:pt x="42638" y="116836"/>
                  </a:lnTo>
                  <a:lnTo>
                    <a:pt x="42855" y="116950"/>
                  </a:lnTo>
                  <a:lnTo>
                    <a:pt x="43076" y="117045"/>
                  </a:lnTo>
                  <a:lnTo>
                    <a:pt x="43299" y="117131"/>
                  </a:lnTo>
                  <a:lnTo>
                    <a:pt x="43182" y="116723"/>
                  </a:lnTo>
                  <a:lnTo>
                    <a:pt x="43042" y="116319"/>
                  </a:lnTo>
                  <a:lnTo>
                    <a:pt x="42884" y="115920"/>
                  </a:lnTo>
                  <a:lnTo>
                    <a:pt x="42706" y="115534"/>
                  </a:lnTo>
                  <a:lnTo>
                    <a:pt x="42510" y="115158"/>
                  </a:lnTo>
                  <a:lnTo>
                    <a:pt x="42336" y="114890"/>
                  </a:lnTo>
                  <a:lnTo>
                    <a:pt x="42141" y="114641"/>
                  </a:lnTo>
                  <a:lnTo>
                    <a:pt x="41939" y="114391"/>
                  </a:lnTo>
                  <a:lnTo>
                    <a:pt x="41763" y="114133"/>
                  </a:lnTo>
                  <a:lnTo>
                    <a:pt x="41634" y="113861"/>
                  </a:lnTo>
                  <a:lnTo>
                    <a:pt x="41570" y="113602"/>
                  </a:lnTo>
                  <a:lnTo>
                    <a:pt x="41540" y="113330"/>
                  </a:lnTo>
                  <a:lnTo>
                    <a:pt x="41521" y="112776"/>
                  </a:lnTo>
                  <a:lnTo>
                    <a:pt x="41506" y="112500"/>
                  </a:lnTo>
                  <a:lnTo>
                    <a:pt x="41498" y="112236"/>
                  </a:lnTo>
                  <a:lnTo>
                    <a:pt x="41502" y="111960"/>
                  </a:lnTo>
                  <a:lnTo>
                    <a:pt x="41498" y="111692"/>
                  </a:lnTo>
                  <a:lnTo>
                    <a:pt x="41464" y="111438"/>
                  </a:lnTo>
                  <a:lnTo>
                    <a:pt x="41381" y="111220"/>
                  </a:lnTo>
                  <a:lnTo>
                    <a:pt x="41162" y="111003"/>
                  </a:lnTo>
                  <a:lnTo>
                    <a:pt x="40837" y="110844"/>
                  </a:lnTo>
                  <a:lnTo>
                    <a:pt x="40448" y="110726"/>
                  </a:lnTo>
                  <a:lnTo>
                    <a:pt x="40044" y="110622"/>
                  </a:lnTo>
                  <a:lnTo>
                    <a:pt x="39666" y="110508"/>
                  </a:lnTo>
                  <a:lnTo>
                    <a:pt x="39281" y="110386"/>
                  </a:lnTo>
                  <a:lnTo>
                    <a:pt x="38107" y="110073"/>
                  </a:lnTo>
                  <a:lnTo>
                    <a:pt x="37234" y="109782"/>
                  </a:lnTo>
                  <a:lnTo>
                    <a:pt x="36992" y="109692"/>
                  </a:lnTo>
                  <a:lnTo>
                    <a:pt x="36758" y="109592"/>
                  </a:lnTo>
                  <a:lnTo>
                    <a:pt x="36532" y="109474"/>
                  </a:lnTo>
                  <a:lnTo>
                    <a:pt x="36282" y="109283"/>
                  </a:lnTo>
                  <a:lnTo>
                    <a:pt x="36052" y="109056"/>
                  </a:lnTo>
                  <a:lnTo>
                    <a:pt x="35834" y="108811"/>
                  </a:lnTo>
                  <a:lnTo>
                    <a:pt x="35602" y="108585"/>
                  </a:lnTo>
                  <a:lnTo>
                    <a:pt x="35349" y="108399"/>
                  </a:lnTo>
                  <a:lnTo>
                    <a:pt x="35092" y="108281"/>
                  </a:lnTo>
                  <a:lnTo>
                    <a:pt x="34820" y="108199"/>
                  </a:lnTo>
                  <a:lnTo>
                    <a:pt x="34538" y="108126"/>
                  </a:lnTo>
                  <a:lnTo>
                    <a:pt x="34262" y="108040"/>
                  </a:lnTo>
                  <a:lnTo>
                    <a:pt x="34009" y="107922"/>
                  </a:lnTo>
                  <a:lnTo>
                    <a:pt x="33680" y="107687"/>
                  </a:lnTo>
                  <a:lnTo>
                    <a:pt x="33371" y="107405"/>
                  </a:lnTo>
                  <a:lnTo>
                    <a:pt x="33091" y="107083"/>
                  </a:lnTo>
                  <a:lnTo>
                    <a:pt x="32834" y="106743"/>
                  </a:lnTo>
                  <a:lnTo>
                    <a:pt x="32611" y="106389"/>
                  </a:lnTo>
                  <a:lnTo>
                    <a:pt x="32407" y="106013"/>
                  </a:lnTo>
                  <a:lnTo>
                    <a:pt x="32233" y="105609"/>
                  </a:lnTo>
                  <a:lnTo>
                    <a:pt x="32095" y="105192"/>
                  </a:lnTo>
                  <a:lnTo>
                    <a:pt x="31980" y="104770"/>
                  </a:lnTo>
                  <a:lnTo>
                    <a:pt x="31893" y="104343"/>
                  </a:lnTo>
                  <a:lnTo>
                    <a:pt x="31848" y="103971"/>
                  </a:lnTo>
                  <a:lnTo>
                    <a:pt x="31825" y="103595"/>
                  </a:lnTo>
                  <a:lnTo>
                    <a:pt x="31823" y="103218"/>
                  </a:lnTo>
                  <a:lnTo>
                    <a:pt x="31833" y="102837"/>
                  </a:lnTo>
                  <a:lnTo>
                    <a:pt x="31853" y="102461"/>
                  </a:lnTo>
                  <a:lnTo>
                    <a:pt x="31871" y="102157"/>
                  </a:lnTo>
                  <a:lnTo>
                    <a:pt x="31897" y="101853"/>
                  </a:lnTo>
                  <a:lnTo>
                    <a:pt x="31927" y="101553"/>
                  </a:lnTo>
                  <a:lnTo>
                    <a:pt x="31973" y="101250"/>
                  </a:lnTo>
                  <a:lnTo>
                    <a:pt x="32029" y="100955"/>
                  </a:lnTo>
                  <a:lnTo>
                    <a:pt x="32177" y="100429"/>
                  </a:lnTo>
                  <a:lnTo>
                    <a:pt x="32373" y="99907"/>
                  </a:lnTo>
                  <a:lnTo>
                    <a:pt x="32604" y="99399"/>
                  </a:lnTo>
                  <a:lnTo>
                    <a:pt x="32857" y="98900"/>
                  </a:lnTo>
                  <a:lnTo>
                    <a:pt x="33125" y="98415"/>
                  </a:lnTo>
                  <a:lnTo>
                    <a:pt x="33348" y="98083"/>
                  </a:lnTo>
                  <a:lnTo>
                    <a:pt x="33862" y="97444"/>
                  </a:lnTo>
                  <a:lnTo>
                    <a:pt x="34077" y="97117"/>
                  </a:lnTo>
                  <a:lnTo>
                    <a:pt x="34205" y="96777"/>
                  </a:lnTo>
                  <a:lnTo>
                    <a:pt x="34224" y="96428"/>
                  </a:lnTo>
                  <a:lnTo>
                    <a:pt x="34168" y="96069"/>
                  </a:lnTo>
                  <a:lnTo>
                    <a:pt x="33986" y="95330"/>
                  </a:lnTo>
                  <a:lnTo>
                    <a:pt x="33937" y="94962"/>
                  </a:lnTo>
                  <a:lnTo>
                    <a:pt x="33930" y="94572"/>
                  </a:lnTo>
                  <a:lnTo>
                    <a:pt x="33941" y="94178"/>
                  </a:lnTo>
                  <a:lnTo>
                    <a:pt x="33967" y="93787"/>
                  </a:lnTo>
                  <a:lnTo>
                    <a:pt x="34005" y="93393"/>
                  </a:lnTo>
                  <a:lnTo>
                    <a:pt x="34047" y="93003"/>
                  </a:lnTo>
                  <a:lnTo>
                    <a:pt x="34126" y="92381"/>
                  </a:lnTo>
                  <a:lnTo>
                    <a:pt x="34224" y="91755"/>
                  </a:lnTo>
                  <a:lnTo>
                    <a:pt x="34349" y="91129"/>
                  </a:lnTo>
                  <a:lnTo>
                    <a:pt x="34504" y="90521"/>
                  </a:lnTo>
                  <a:lnTo>
                    <a:pt x="34699" y="89927"/>
                  </a:lnTo>
                  <a:lnTo>
                    <a:pt x="34916" y="89415"/>
                  </a:lnTo>
                  <a:lnTo>
                    <a:pt x="35160" y="88911"/>
                  </a:lnTo>
                  <a:lnTo>
                    <a:pt x="35432" y="88421"/>
                  </a:lnTo>
                  <a:lnTo>
                    <a:pt x="35723" y="87940"/>
                  </a:lnTo>
                  <a:lnTo>
                    <a:pt x="36018" y="87464"/>
                  </a:lnTo>
                  <a:lnTo>
                    <a:pt x="36479" y="86757"/>
                  </a:lnTo>
                  <a:lnTo>
                    <a:pt x="36724" y="86412"/>
                  </a:lnTo>
                  <a:lnTo>
                    <a:pt x="36977" y="86076"/>
                  </a:lnTo>
                  <a:lnTo>
                    <a:pt x="37249" y="85754"/>
                  </a:lnTo>
                  <a:lnTo>
                    <a:pt x="37502" y="85482"/>
                  </a:lnTo>
                  <a:lnTo>
                    <a:pt x="37767" y="85214"/>
                  </a:lnTo>
                  <a:lnTo>
                    <a:pt x="38039" y="84960"/>
                  </a:lnTo>
                  <a:lnTo>
                    <a:pt x="38326" y="84720"/>
                  </a:lnTo>
                  <a:lnTo>
                    <a:pt x="38621" y="84498"/>
                  </a:lnTo>
                  <a:lnTo>
                    <a:pt x="38895" y="84316"/>
                  </a:lnTo>
                  <a:lnTo>
                    <a:pt x="39184" y="84157"/>
                  </a:lnTo>
                  <a:lnTo>
                    <a:pt x="39772" y="83854"/>
                  </a:lnTo>
                  <a:lnTo>
                    <a:pt x="40444" y="83482"/>
                  </a:lnTo>
                  <a:lnTo>
                    <a:pt x="40833" y="83278"/>
                  </a:lnTo>
                  <a:lnTo>
                    <a:pt x="41219" y="83064"/>
                  </a:lnTo>
                  <a:lnTo>
                    <a:pt x="41593" y="82842"/>
                  </a:lnTo>
                  <a:lnTo>
                    <a:pt x="41954" y="82597"/>
                  </a:lnTo>
                  <a:lnTo>
                    <a:pt x="42253" y="82357"/>
                  </a:lnTo>
                  <a:lnTo>
                    <a:pt x="42536" y="82094"/>
                  </a:lnTo>
                  <a:lnTo>
                    <a:pt x="42812" y="81826"/>
                  </a:lnTo>
                  <a:lnTo>
                    <a:pt x="43099" y="81567"/>
                  </a:lnTo>
                  <a:lnTo>
                    <a:pt x="43405" y="81345"/>
                  </a:lnTo>
                  <a:lnTo>
                    <a:pt x="43772" y="81127"/>
                  </a:lnTo>
                  <a:lnTo>
                    <a:pt x="44161" y="80942"/>
                  </a:lnTo>
                  <a:lnTo>
                    <a:pt x="44561" y="80773"/>
                  </a:lnTo>
                  <a:lnTo>
                    <a:pt x="44965" y="80620"/>
                  </a:lnTo>
                  <a:lnTo>
                    <a:pt x="45370" y="80474"/>
                  </a:lnTo>
                  <a:lnTo>
                    <a:pt x="45706" y="80375"/>
                  </a:lnTo>
                  <a:lnTo>
                    <a:pt x="46396" y="80220"/>
                  </a:lnTo>
                  <a:lnTo>
                    <a:pt x="46725" y="80120"/>
                  </a:lnTo>
                  <a:lnTo>
                    <a:pt x="47031" y="79975"/>
                  </a:lnTo>
                  <a:lnTo>
                    <a:pt x="47186" y="79875"/>
                  </a:lnTo>
                  <a:lnTo>
                    <a:pt x="47333" y="79767"/>
                  </a:lnTo>
                  <a:lnTo>
                    <a:pt x="47480" y="79644"/>
                  </a:lnTo>
                  <a:lnTo>
                    <a:pt x="47616" y="79522"/>
                  </a:lnTo>
                  <a:lnTo>
                    <a:pt x="47745" y="79390"/>
                  </a:lnTo>
                  <a:lnTo>
                    <a:pt x="47571" y="78864"/>
                  </a:lnTo>
                  <a:lnTo>
                    <a:pt x="47412" y="78329"/>
                  </a:lnTo>
                  <a:lnTo>
                    <a:pt x="47269" y="77793"/>
                  </a:lnTo>
                  <a:lnTo>
                    <a:pt x="47148" y="77249"/>
                  </a:lnTo>
                  <a:lnTo>
                    <a:pt x="47042" y="76705"/>
                  </a:lnTo>
                  <a:lnTo>
                    <a:pt x="46963" y="76197"/>
                  </a:lnTo>
                  <a:lnTo>
                    <a:pt x="46906" y="75689"/>
                  </a:lnTo>
                  <a:lnTo>
                    <a:pt x="46827" y="74659"/>
                  </a:lnTo>
                  <a:lnTo>
                    <a:pt x="46797" y="74146"/>
                  </a:lnTo>
                  <a:lnTo>
                    <a:pt x="46774" y="73521"/>
                  </a:lnTo>
                  <a:lnTo>
                    <a:pt x="46766" y="72894"/>
                  </a:lnTo>
                  <a:lnTo>
                    <a:pt x="46766" y="72264"/>
                  </a:lnTo>
                  <a:lnTo>
                    <a:pt x="46759" y="71638"/>
                  </a:lnTo>
                  <a:lnTo>
                    <a:pt x="46736" y="71012"/>
                  </a:lnTo>
                  <a:lnTo>
                    <a:pt x="46702" y="70536"/>
                  </a:lnTo>
                  <a:lnTo>
                    <a:pt x="46662" y="70060"/>
                  </a:lnTo>
                  <a:lnTo>
                    <a:pt x="46615" y="69583"/>
                  </a:lnTo>
                  <a:lnTo>
                    <a:pt x="46574" y="69103"/>
                  </a:lnTo>
                  <a:lnTo>
                    <a:pt x="46547" y="68626"/>
                  </a:lnTo>
                  <a:lnTo>
                    <a:pt x="46540" y="68128"/>
                  </a:lnTo>
                  <a:lnTo>
                    <a:pt x="46543" y="67628"/>
                  </a:lnTo>
                  <a:lnTo>
                    <a:pt x="46574" y="66631"/>
                  </a:lnTo>
                  <a:lnTo>
                    <a:pt x="46611" y="65669"/>
                  </a:lnTo>
                  <a:lnTo>
                    <a:pt x="46662" y="64739"/>
                  </a:lnTo>
                  <a:lnTo>
                    <a:pt x="46679" y="64276"/>
                  </a:lnTo>
                  <a:lnTo>
                    <a:pt x="46691" y="63814"/>
                  </a:lnTo>
                  <a:lnTo>
                    <a:pt x="46687" y="63347"/>
                  </a:lnTo>
                  <a:lnTo>
                    <a:pt x="46676" y="62884"/>
                  </a:lnTo>
                  <a:lnTo>
                    <a:pt x="46589" y="60933"/>
                  </a:lnTo>
                  <a:lnTo>
                    <a:pt x="46517" y="59818"/>
                  </a:lnTo>
                  <a:lnTo>
                    <a:pt x="46494" y="59260"/>
                  </a:lnTo>
                  <a:lnTo>
                    <a:pt x="46491" y="58702"/>
                  </a:lnTo>
                  <a:lnTo>
                    <a:pt x="46506" y="58367"/>
                  </a:lnTo>
                  <a:lnTo>
                    <a:pt x="46528" y="58026"/>
                  </a:lnTo>
                  <a:lnTo>
                    <a:pt x="46555" y="57691"/>
                  </a:lnTo>
                  <a:lnTo>
                    <a:pt x="46574" y="57355"/>
                  </a:lnTo>
                  <a:lnTo>
                    <a:pt x="46577" y="57020"/>
                  </a:lnTo>
                  <a:lnTo>
                    <a:pt x="46547" y="56666"/>
                  </a:lnTo>
                  <a:lnTo>
                    <a:pt x="46426" y="55953"/>
                  </a:lnTo>
                  <a:lnTo>
                    <a:pt x="46400" y="55609"/>
                  </a:lnTo>
                  <a:lnTo>
                    <a:pt x="46434" y="55273"/>
                  </a:lnTo>
                  <a:lnTo>
                    <a:pt x="46502" y="55042"/>
                  </a:lnTo>
                  <a:lnTo>
                    <a:pt x="46593" y="54810"/>
                  </a:lnTo>
                  <a:lnTo>
                    <a:pt x="46702" y="54584"/>
                  </a:lnTo>
                  <a:lnTo>
                    <a:pt x="46827" y="54371"/>
                  </a:lnTo>
                  <a:lnTo>
                    <a:pt x="46974" y="54180"/>
                  </a:lnTo>
                  <a:lnTo>
                    <a:pt x="47178" y="53989"/>
                  </a:lnTo>
                  <a:lnTo>
                    <a:pt x="47412" y="53826"/>
                  </a:lnTo>
                  <a:lnTo>
                    <a:pt x="47669" y="53686"/>
                  </a:lnTo>
                  <a:lnTo>
                    <a:pt x="47934" y="53559"/>
                  </a:lnTo>
                  <a:lnTo>
                    <a:pt x="48202" y="53450"/>
                  </a:lnTo>
                  <a:lnTo>
                    <a:pt x="48523" y="53346"/>
                  </a:lnTo>
                  <a:lnTo>
                    <a:pt x="48859" y="53268"/>
                  </a:lnTo>
                  <a:lnTo>
                    <a:pt x="49199" y="53214"/>
                  </a:lnTo>
                  <a:lnTo>
                    <a:pt x="50128" y="53101"/>
                  </a:lnTo>
                  <a:lnTo>
                    <a:pt x="50369" y="53073"/>
                  </a:lnTo>
                  <a:lnTo>
                    <a:pt x="50615" y="53050"/>
                  </a:lnTo>
                  <a:lnTo>
                    <a:pt x="50857" y="53037"/>
                  </a:lnTo>
                  <a:lnTo>
                    <a:pt x="51627" y="53037"/>
                  </a:lnTo>
                  <a:lnTo>
                    <a:pt x="51888" y="53050"/>
                  </a:lnTo>
                  <a:lnTo>
                    <a:pt x="52141" y="53091"/>
                  </a:lnTo>
                  <a:lnTo>
                    <a:pt x="52368" y="53173"/>
                  </a:lnTo>
                  <a:lnTo>
                    <a:pt x="52582" y="53309"/>
                  </a:lnTo>
                  <a:lnTo>
                    <a:pt x="52776" y="53482"/>
                  </a:lnTo>
                  <a:lnTo>
                    <a:pt x="52956" y="53686"/>
                  </a:lnTo>
                  <a:lnTo>
                    <a:pt x="53122" y="53903"/>
                  </a:lnTo>
                  <a:lnTo>
                    <a:pt x="53277" y="54121"/>
                  </a:lnTo>
                  <a:lnTo>
                    <a:pt x="53477" y="54438"/>
                  </a:lnTo>
                  <a:lnTo>
                    <a:pt x="53644" y="54783"/>
                  </a:lnTo>
                  <a:lnTo>
                    <a:pt x="53791" y="55146"/>
                  </a:lnTo>
                  <a:lnTo>
                    <a:pt x="54055" y="55877"/>
                  </a:lnTo>
                  <a:lnTo>
                    <a:pt x="54139" y="56153"/>
                  </a:lnTo>
                  <a:lnTo>
                    <a:pt x="54267" y="56729"/>
                  </a:lnTo>
                  <a:lnTo>
                    <a:pt x="54358" y="56992"/>
                  </a:lnTo>
                  <a:lnTo>
                    <a:pt x="54494" y="57219"/>
                  </a:lnTo>
                  <a:lnTo>
                    <a:pt x="54645" y="57369"/>
                  </a:lnTo>
                  <a:lnTo>
                    <a:pt x="54819" y="57504"/>
                  </a:lnTo>
                  <a:lnTo>
                    <a:pt x="55007" y="57627"/>
                  </a:lnTo>
                  <a:lnTo>
                    <a:pt x="55208" y="57731"/>
                  </a:lnTo>
                  <a:lnTo>
                    <a:pt x="55408" y="57813"/>
                  </a:lnTo>
                  <a:lnTo>
                    <a:pt x="55703" y="57899"/>
                  </a:lnTo>
                  <a:lnTo>
                    <a:pt x="56011" y="57940"/>
                  </a:lnTo>
                  <a:lnTo>
                    <a:pt x="56337" y="57954"/>
                  </a:lnTo>
                  <a:lnTo>
                    <a:pt x="56657" y="57936"/>
                  </a:lnTo>
                  <a:lnTo>
                    <a:pt x="56967" y="57899"/>
                  </a:lnTo>
                  <a:lnTo>
                    <a:pt x="57269" y="57845"/>
                  </a:lnTo>
                  <a:lnTo>
                    <a:pt x="57564" y="57759"/>
                  </a:lnTo>
                  <a:lnTo>
                    <a:pt x="57855" y="57654"/>
                  </a:lnTo>
                  <a:lnTo>
                    <a:pt x="58142" y="57532"/>
                  </a:lnTo>
                  <a:lnTo>
                    <a:pt x="58422" y="57405"/>
                  </a:lnTo>
                  <a:lnTo>
                    <a:pt x="58675" y="57260"/>
                  </a:lnTo>
                  <a:lnTo>
                    <a:pt x="58916" y="57092"/>
                  </a:lnTo>
                  <a:lnTo>
                    <a:pt x="59154" y="56915"/>
                  </a:lnTo>
                  <a:lnTo>
                    <a:pt x="59396" y="56752"/>
                  </a:lnTo>
                  <a:lnTo>
                    <a:pt x="59652" y="56611"/>
                  </a:lnTo>
                  <a:lnTo>
                    <a:pt x="59959" y="56489"/>
                  </a:lnTo>
                  <a:lnTo>
                    <a:pt x="60283" y="56389"/>
                  </a:lnTo>
                  <a:lnTo>
                    <a:pt x="60612" y="56312"/>
                  </a:lnTo>
                  <a:lnTo>
                    <a:pt x="60944" y="56239"/>
                  </a:lnTo>
                  <a:lnTo>
                    <a:pt x="61484" y="56135"/>
                  </a:lnTo>
                  <a:lnTo>
                    <a:pt x="61900" y="56067"/>
                  </a:lnTo>
                  <a:lnTo>
                    <a:pt x="62111" y="56040"/>
                  </a:lnTo>
                  <a:lnTo>
                    <a:pt x="62319" y="56021"/>
                  </a:lnTo>
                  <a:lnTo>
                    <a:pt x="62712" y="56021"/>
                  </a:lnTo>
                  <a:lnTo>
                    <a:pt x="63101" y="56062"/>
                  </a:lnTo>
                  <a:lnTo>
                    <a:pt x="63891" y="56185"/>
                  </a:lnTo>
                  <a:lnTo>
                    <a:pt x="64490" y="56253"/>
                  </a:lnTo>
                  <a:lnTo>
                    <a:pt x="64906" y="56294"/>
                  </a:lnTo>
                  <a:lnTo>
                    <a:pt x="65114" y="56307"/>
                  </a:lnTo>
                  <a:lnTo>
                    <a:pt x="65322" y="56307"/>
                  </a:lnTo>
                  <a:lnTo>
                    <a:pt x="65556" y="56289"/>
                  </a:lnTo>
                  <a:lnTo>
                    <a:pt x="65794" y="56262"/>
                  </a:lnTo>
                  <a:lnTo>
                    <a:pt x="66028" y="56217"/>
                  </a:lnTo>
                  <a:lnTo>
                    <a:pt x="66262" y="56162"/>
                  </a:lnTo>
                  <a:lnTo>
                    <a:pt x="66485" y="56099"/>
                  </a:lnTo>
                  <a:lnTo>
                    <a:pt x="66795" y="55926"/>
                  </a:lnTo>
                  <a:lnTo>
                    <a:pt x="67092" y="55736"/>
                  </a:lnTo>
                  <a:lnTo>
                    <a:pt x="67383" y="55532"/>
                  </a:lnTo>
                  <a:lnTo>
                    <a:pt x="67659" y="55310"/>
                  </a:lnTo>
                  <a:lnTo>
                    <a:pt x="67923" y="55078"/>
                  </a:lnTo>
                  <a:lnTo>
                    <a:pt x="68173" y="54815"/>
                  </a:lnTo>
                  <a:lnTo>
                    <a:pt x="68399" y="54525"/>
                  </a:lnTo>
                  <a:lnTo>
                    <a:pt x="68838" y="53931"/>
                  </a:lnTo>
                  <a:lnTo>
                    <a:pt x="69079" y="53658"/>
                  </a:lnTo>
                  <a:lnTo>
                    <a:pt x="69291" y="53450"/>
                  </a:lnTo>
                  <a:lnTo>
                    <a:pt x="69510" y="53246"/>
                  </a:lnTo>
                  <a:lnTo>
                    <a:pt x="69733" y="53050"/>
                  </a:lnTo>
                  <a:lnTo>
                    <a:pt x="70185" y="52670"/>
                  </a:lnTo>
                  <a:lnTo>
                    <a:pt x="70389" y="52493"/>
                  </a:lnTo>
                  <a:lnTo>
                    <a:pt x="70593" y="52302"/>
                  </a:lnTo>
                  <a:lnTo>
                    <a:pt x="70801" y="52125"/>
                  </a:lnTo>
                  <a:lnTo>
                    <a:pt x="71013" y="51971"/>
                  </a:lnTo>
                  <a:lnTo>
                    <a:pt x="71247" y="51858"/>
                  </a:lnTo>
                  <a:lnTo>
                    <a:pt x="71477" y="51794"/>
                  </a:lnTo>
                  <a:lnTo>
                    <a:pt x="71727" y="51754"/>
                  </a:lnTo>
                  <a:lnTo>
                    <a:pt x="71980" y="51735"/>
                  </a:lnTo>
                  <a:lnTo>
                    <a:pt x="72229" y="51749"/>
                  </a:lnTo>
                  <a:lnTo>
                    <a:pt x="72467" y="51794"/>
                  </a:lnTo>
                  <a:lnTo>
                    <a:pt x="72679" y="51862"/>
                  </a:lnTo>
                  <a:lnTo>
                    <a:pt x="72890" y="51962"/>
                  </a:lnTo>
                  <a:lnTo>
                    <a:pt x="73094" y="52085"/>
                  </a:lnTo>
                  <a:lnTo>
                    <a:pt x="73287" y="52225"/>
                  </a:lnTo>
                  <a:lnTo>
                    <a:pt x="73457" y="52379"/>
                  </a:lnTo>
                  <a:lnTo>
                    <a:pt x="73623" y="52574"/>
                  </a:lnTo>
                  <a:lnTo>
                    <a:pt x="73763" y="52801"/>
                  </a:lnTo>
                  <a:lnTo>
                    <a:pt x="73888" y="53042"/>
                  </a:lnTo>
                  <a:lnTo>
                    <a:pt x="74005" y="53291"/>
                  </a:lnTo>
                  <a:lnTo>
                    <a:pt x="74133" y="53527"/>
                  </a:lnTo>
                  <a:lnTo>
                    <a:pt x="74277" y="53776"/>
                  </a:lnTo>
                  <a:lnTo>
                    <a:pt x="74423" y="54021"/>
                  </a:lnTo>
                  <a:lnTo>
                    <a:pt x="74563" y="54271"/>
                  </a:lnTo>
                  <a:lnTo>
                    <a:pt x="74710" y="54516"/>
                  </a:lnTo>
                  <a:lnTo>
                    <a:pt x="75016" y="55060"/>
                  </a:lnTo>
                  <a:lnTo>
                    <a:pt x="75341" y="55650"/>
                  </a:lnTo>
                  <a:lnTo>
                    <a:pt x="75511" y="55940"/>
                  </a:lnTo>
                  <a:lnTo>
                    <a:pt x="75696" y="56221"/>
                  </a:lnTo>
                  <a:lnTo>
                    <a:pt x="75904" y="56493"/>
                  </a:lnTo>
                  <a:lnTo>
                    <a:pt x="76123" y="56752"/>
                  </a:lnTo>
                  <a:lnTo>
                    <a:pt x="76807" y="57509"/>
                  </a:lnTo>
                  <a:lnTo>
                    <a:pt x="77177" y="57940"/>
                  </a:lnTo>
                  <a:lnTo>
                    <a:pt x="77555" y="58367"/>
                  </a:lnTo>
                  <a:lnTo>
                    <a:pt x="77746" y="58575"/>
                  </a:lnTo>
                  <a:lnTo>
                    <a:pt x="78132" y="58974"/>
                  </a:lnTo>
                  <a:lnTo>
                    <a:pt x="78528" y="59364"/>
                  </a:lnTo>
                  <a:lnTo>
                    <a:pt x="78729" y="59555"/>
                  </a:lnTo>
                  <a:lnTo>
                    <a:pt x="78933" y="59736"/>
                  </a:lnTo>
                  <a:lnTo>
                    <a:pt x="79144" y="59908"/>
                  </a:lnTo>
                  <a:lnTo>
                    <a:pt x="79560" y="60262"/>
                  </a:lnTo>
                  <a:lnTo>
                    <a:pt x="79987" y="60671"/>
                  </a:lnTo>
                  <a:lnTo>
                    <a:pt x="80315" y="61025"/>
                  </a:lnTo>
                  <a:lnTo>
                    <a:pt x="80444" y="61210"/>
                  </a:lnTo>
                  <a:lnTo>
                    <a:pt x="80561" y="61433"/>
                  </a:lnTo>
                  <a:lnTo>
                    <a:pt x="80678" y="61646"/>
                  </a:lnTo>
                  <a:lnTo>
                    <a:pt x="80969" y="61777"/>
                  </a:lnTo>
                  <a:lnTo>
                    <a:pt x="81037" y="61555"/>
                  </a:lnTo>
                  <a:lnTo>
                    <a:pt x="81100" y="61256"/>
                  </a:lnTo>
                  <a:lnTo>
                    <a:pt x="81158" y="60933"/>
                  </a:lnTo>
                  <a:lnTo>
                    <a:pt x="81192" y="60648"/>
                  </a:lnTo>
                  <a:lnTo>
                    <a:pt x="81207" y="60371"/>
                  </a:lnTo>
                  <a:lnTo>
                    <a:pt x="81192" y="60090"/>
                  </a:lnTo>
                  <a:lnTo>
                    <a:pt x="81143" y="59528"/>
                  </a:lnTo>
                  <a:lnTo>
                    <a:pt x="81130" y="59246"/>
                  </a:lnTo>
                  <a:lnTo>
                    <a:pt x="81130" y="58879"/>
                  </a:lnTo>
                  <a:lnTo>
                    <a:pt x="81149" y="58144"/>
                  </a:lnTo>
                  <a:lnTo>
                    <a:pt x="81164" y="57409"/>
                  </a:lnTo>
                  <a:lnTo>
                    <a:pt x="81145" y="56625"/>
                  </a:lnTo>
                  <a:lnTo>
                    <a:pt x="81143" y="56362"/>
                  </a:lnTo>
                  <a:lnTo>
                    <a:pt x="81145" y="55826"/>
                  </a:lnTo>
                  <a:lnTo>
                    <a:pt x="81164" y="55287"/>
                  </a:lnTo>
                  <a:lnTo>
                    <a:pt x="81183" y="55014"/>
                  </a:lnTo>
                  <a:lnTo>
                    <a:pt x="81236" y="54516"/>
                  </a:lnTo>
                  <a:lnTo>
                    <a:pt x="81304" y="54062"/>
                  </a:lnTo>
                  <a:lnTo>
                    <a:pt x="81349" y="53835"/>
                  </a:lnTo>
                  <a:lnTo>
                    <a:pt x="81402" y="53613"/>
                  </a:lnTo>
                  <a:lnTo>
                    <a:pt x="81502" y="53268"/>
                  </a:lnTo>
                  <a:lnTo>
                    <a:pt x="81618" y="52928"/>
                  </a:lnTo>
                  <a:lnTo>
                    <a:pt x="81754" y="52593"/>
                  </a:lnTo>
                  <a:lnTo>
                    <a:pt x="81909" y="52270"/>
                  </a:lnTo>
                  <a:lnTo>
                    <a:pt x="82086" y="51962"/>
                  </a:lnTo>
                  <a:lnTo>
                    <a:pt x="82264" y="51685"/>
                  </a:lnTo>
                  <a:lnTo>
                    <a:pt x="82460" y="51409"/>
                  </a:lnTo>
                  <a:lnTo>
                    <a:pt x="82668" y="51146"/>
                  </a:lnTo>
                  <a:lnTo>
                    <a:pt x="82902" y="50910"/>
                  </a:lnTo>
                  <a:lnTo>
                    <a:pt x="83151" y="50715"/>
                  </a:lnTo>
                  <a:lnTo>
                    <a:pt x="83333" y="50606"/>
                  </a:lnTo>
                  <a:lnTo>
                    <a:pt x="83522" y="50520"/>
                  </a:lnTo>
                  <a:lnTo>
                    <a:pt x="83917" y="50366"/>
                  </a:lnTo>
                  <a:lnTo>
                    <a:pt x="84119" y="50293"/>
                  </a:lnTo>
                  <a:lnTo>
                    <a:pt x="84307" y="50220"/>
                  </a:lnTo>
                  <a:lnTo>
                    <a:pt x="84499" y="50152"/>
                  </a:lnTo>
                  <a:lnTo>
                    <a:pt x="85081" y="49962"/>
                  </a:lnTo>
                  <a:lnTo>
                    <a:pt x="85311" y="49903"/>
                  </a:lnTo>
                  <a:lnTo>
                    <a:pt x="85549" y="49862"/>
                  </a:lnTo>
                  <a:lnTo>
                    <a:pt x="85784" y="49812"/>
                  </a:lnTo>
                  <a:lnTo>
                    <a:pt x="85999" y="49744"/>
                  </a:lnTo>
                  <a:lnTo>
                    <a:pt x="86278" y="49513"/>
                  </a:lnTo>
                  <a:lnTo>
                    <a:pt x="86365" y="49381"/>
                  </a:lnTo>
                  <a:lnTo>
                    <a:pt x="86441" y="49236"/>
                  </a:lnTo>
                  <a:lnTo>
                    <a:pt x="86581" y="48937"/>
                  </a:lnTo>
                  <a:lnTo>
                    <a:pt x="86690" y="48669"/>
                  </a:lnTo>
                  <a:lnTo>
                    <a:pt x="86777" y="48388"/>
                  </a:lnTo>
                  <a:lnTo>
                    <a:pt x="86853" y="48102"/>
                  </a:lnTo>
                  <a:lnTo>
                    <a:pt x="86936" y="47821"/>
                  </a:lnTo>
                  <a:lnTo>
                    <a:pt x="87038" y="47549"/>
                  </a:lnTo>
                  <a:lnTo>
                    <a:pt x="87178" y="47258"/>
                  </a:lnTo>
                  <a:lnTo>
                    <a:pt x="87336" y="46978"/>
                  </a:lnTo>
                  <a:lnTo>
                    <a:pt x="87501" y="46705"/>
                  </a:lnTo>
                  <a:lnTo>
                    <a:pt x="87846" y="46161"/>
                  </a:lnTo>
                  <a:lnTo>
                    <a:pt x="88185" y="45635"/>
                  </a:lnTo>
                  <a:lnTo>
                    <a:pt x="88427" y="45299"/>
                  </a:lnTo>
                  <a:lnTo>
                    <a:pt x="88552" y="45150"/>
                  </a:lnTo>
                  <a:lnTo>
                    <a:pt x="88816" y="44868"/>
                  </a:lnTo>
                  <a:lnTo>
                    <a:pt x="88941" y="44723"/>
                  </a:lnTo>
                  <a:lnTo>
                    <a:pt x="89050" y="44564"/>
                  </a:lnTo>
                  <a:lnTo>
                    <a:pt x="89198" y="44274"/>
                  </a:lnTo>
                  <a:lnTo>
                    <a:pt x="89315" y="43957"/>
                  </a:lnTo>
                  <a:lnTo>
                    <a:pt x="89402" y="43625"/>
                  </a:lnTo>
                  <a:lnTo>
                    <a:pt x="89466" y="43290"/>
                  </a:lnTo>
                  <a:lnTo>
                    <a:pt x="89515" y="42954"/>
                  </a:lnTo>
                  <a:lnTo>
                    <a:pt x="89526" y="42718"/>
                  </a:lnTo>
                  <a:lnTo>
                    <a:pt x="89504" y="42242"/>
                  </a:lnTo>
                  <a:lnTo>
                    <a:pt x="89504" y="42007"/>
                  </a:lnTo>
                  <a:lnTo>
                    <a:pt x="89534" y="41775"/>
                  </a:lnTo>
                  <a:lnTo>
                    <a:pt x="89591" y="41589"/>
                  </a:lnTo>
                  <a:lnTo>
                    <a:pt x="89666" y="41403"/>
                  </a:lnTo>
                  <a:lnTo>
                    <a:pt x="89753" y="41222"/>
                  </a:lnTo>
                  <a:lnTo>
                    <a:pt x="89847" y="41040"/>
                  </a:lnTo>
                  <a:lnTo>
                    <a:pt x="89942" y="40864"/>
                  </a:lnTo>
                  <a:lnTo>
                    <a:pt x="90059" y="40659"/>
                  </a:lnTo>
                  <a:lnTo>
                    <a:pt x="90142" y="40528"/>
                  </a:lnTo>
                  <a:lnTo>
                    <a:pt x="90346" y="40151"/>
                  </a:lnTo>
                  <a:lnTo>
                    <a:pt x="90448" y="39943"/>
                  </a:lnTo>
                  <a:lnTo>
                    <a:pt x="90633" y="39512"/>
                  </a:lnTo>
                  <a:lnTo>
                    <a:pt x="90728" y="39298"/>
                  </a:lnTo>
                  <a:lnTo>
                    <a:pt x="90830" y="39090"/>
                  </a:lnTo>
                  <a:lnTo>
                    <a:pt x="91003" y="38804"/>
                  </a:lnTo>
                  <a:lnTo>
                    <a:pt x="91192" y="38528"/>
                  </a:lnTo>
                  <a:lnTo>
                    <a:pt x="91593" y="37988"/>
                  </a:lnTo>
                  <a:lnTo>
                    <a:pt x="91784" y="37711"/>
                  </a:lnTo>
                  <a:lnTo>
                    <a:pt x="92098" y="37185"/>
                  </a:lnTo>
                  <a:lnTo>
                    <a:pt x="92209" y="37013"/>
                  </a:lnTo>
                  <a:lnTo>
                    <a:pt x="92328" y="36854"/>
                  </a:lnTo>
                  <a:lnTo>
                    <a:pt x="92551" y="36614"/>
                  </a:lnTo>
                  <a:lnTo>
                    <a:pt x="92797" y="36391"/>
                  </a:lnTo>
                  <a:lnTo>
                    <a:pt x="93061" y="36187"/>
                  </a:lnTo>
                  <a:lnTo>
                    <a:pt x="93333" y="35992"/>
                  </a:lnTo>
                  <a:lnTo>
                    <a:pt x="93609" y="35806"/>
                  </a:lnTo>
                  <a:lnTo>
                    <a:pt x="93938" y="35602"/>
                  </a:lnTo>
                  <a:lnTo>
                    <a:pt x="94285" y="35412"/>
                  </a:lnTo>
                  <a:lnTo>
                    <a:pt x="94637" y="35235"/>
                  </a:lnTo>
                  <a:lnTo>
                    <a:pt x="94992" y="35067"/>
                  </a:lnTo>
                  <a:lnTo>
                    <a:pt x="95350" y="34904"/>
                  </a:lnTo>
                  <a:lnTo>
                    <a:pt x="95886" y="34672"/>
                  </a:lnTo>
                  <a:lnTo>
                    <a:pt x="96430" y="34459"/>
                  </a:lnTo>
                  <a:lnTo>
                    <a:pt x="96978" y="34260"/>
                  </a:lnTo>
                  <a:lnTo>
                    <a:pt x="98089" y="33888"/>
                  </a:lnTo>
                  <a:lnTo>
                    <a:pt x="98463" y="33770"/>
                  </a:lnTo>
                  <a:lnTo>
                    <a:pt x="98839" y="33665"/>
                  </a:lnTo>
                  <a:lnTo>
                    <a:pt x="99213" y="33557"/>
                  </a:lnTo>
                  <a:lnTo>
                    <a:pt x="99587" y="33443"/>
                  </a:lnTo>
                  <a:lnTo>
                    <a:pt x="99958" y="33321"/>
                  </a:lnTo>
                  <a:lnTo>
                    <a:pt x="100347" y="33153"/>
                  </a:lnTo>
                  <a:lnTo>
                    <a:pt x="101114" y="32754"/>
                  </a:lnTo>
                  <a:lnTo>
                    <a:pt x="101499" y="32591"/>
                  </a:lnTo>
                  <a:lnTo>
                    <a:pt x="101898" y="32487"/>
                  </a:lnTo>
                  <a:lnTo>
                    <a:pt x="102446" y="32459"/>
                  </a:lnTo>
                  <a:lnTo>
                    <a:pt x="103028" y="32509"/>
                  </a:lnTo>
                  <a:lnTo>
                    <a:pt x="103610" y="32636"/>
                  </a:lnTo>
                  <a:lnTo>
                    <a:pt x="104165" y="32827"/>
                  </a:lnTo>
                  <a:lnTo>
                    <a:pt x="104675" y="33072"/>
                  </a:lnTo>
                  <a:lnTo>
                    <a:pt x="104966" y="33276"/>
                  </a:lnTo>
                  <a:lnTo>
                    <a:pt x="105229" y="33530"/>
                  </a:lnTo>
                  <a:lnTo>
                    <a:pt x="105486" y="33793"/>
                  </a:lnTo>
                  <a:lnTo>
                    <a:pt x="105754" y="34038"/>
                  </a:lnTo>
                  <a:lnTo>
                    <a:pt x="106049" y="34228"/>
                  </a:lnTo>
                  <a:lnTo>
                    <a:pt x="106272" y="34328"/>
                  </a:lnTo>
                  <a:lnTo>
                    <a:pt x="106506" y="34410"/>
                  </a:lnTo>
                  <a:lnTo>
                    <a:pt x="106748" y="34482"/>
                  </a:lnTo>
                  <a:lnTo>
                    <a:pt x="106994" y="34537"/>
                  </a:lnTo>
                  <a:lnTo>
                    <a:pt x="107235" y="34582"/>
                  </a:lnTo>
                  <a:lnTo>
                    <a:pt x="107742" y="34614"/>
                  </a:lnTo>
                  <a:lnTo>
                    <a:pt x="108259" y="34573"/>
                  </a:lnTo>
                  <a:lnTo>
                    <a:pt x="108784" y="34487"/>
                  </a:lnTo>
                  <a:lnTo>
                    <a:pt x="109308" y="34382"/>
                  </a:lnTo>
                  <a:lnTo>
                    <a:pt x="109830" y="34296"/>
                  </a:lnTo>
                  <a:lnTo>
                    <a:pt x="110298" y="34210"/>
                  </a:lnTo>
                  <a:lnTo>
                    <a:pt x="111235" y="34006"/>
                  </a:lnTo>
                  <a:lnTo>
                    <a:pt x="111700" y="33942"/>
                  </a:lnTo>
                  <a:lnTo>
                    <a:pt x="112161" y="33938"/>
                  </a:lnTo>
                  <a:lnTo>
                    <a:pt x="112576" y="33974"/>
                  </a:lnTo>
                  <a:lnTo>
                    <a:pt x="113007" y="34042"/>
                  </a:lnTo>
                  <a:lnTo>
                    <a:pt x="113429" y="34142"/>
                  </a:lnTo>
                  <a:lnTo>
                    <a:pt x="113814" y="34296"/>
                  </a:lnTo>
                  <a:lnTo>
                    <a:pt x="114139" y="34505"/>
                  </a:lnTo>
                  <a:lnTo>
                    <a:pt x="114404" y="34786"/>
                  </a:lnTo>
                  <a:lnTo>
                    <a:pt x="114626" y="35130"/>
                  </a:lnTo>
                  <a:lnTo>
                    <a:pt x="114808" y="35521"/>
                  </a:lnTo>
                  <a:lnTo>
                    <a:pt x="114944" y="35924"/>
                  </a:lnTo>
                  <a:lnTo>
                    <a:pt x="114985" y="36101"/>
                  </a:lnTo>
                  <a:lnTo>
                    <a:pt x="133650" y="35239"/>
                  </a:lnTo>
                  <a:lnTo>
                    <a:pt x="133692" y="34986"/>
                  </a:lnTo>
                  <a:lnTo>
                    <a:pt x="133756" y="34732"/>
                  </a:lnTo>
                  <a:lnTo>
                    <a:pt x="133830" y="34487"/>
                  </a:lnTo>
                  <a:lnTo>
                    <a:pt x="133926" y="34242"/>
                  </a:lnTo>
                  <a:lnTo>
                    <a:pt x="134032" y="34010"/>
                  </a:lnTo>
                  <a:lnTo>
                    <a:pt x="134159" y="33788"/>
                  </a:lnTo>
                  <a:lnTo>
                    <a:pt x="134306" y="33570"/>
                  </a:lnTo>
                  <a:lnTo>
                    <a:pt x="134635" y="33162"/>
                  </a:lnTo>
                  <a:lnTo>
                    <a:pt x="134798" y="32954"/>
                  </a:lnTo>
                  <a:lnTo>
                    <a:pt x="135183" y="32436"/>
                  </a:lnTo>
                  <a:lnTo>
                    <a:pt x="135383" y="32183"/>
                  </a:lnTo>
                  <a:lnTo>
                    <a:pt x="135587" y="31938"/>
                  </a:lnTo>
                  <a:lnTo>
                    <a:pt x="135806" y="31706"/>
                  </a:lnTo>
                  <a:lnTo>
                    <a:pt x="136044" y="31484"/>
                  </a:lnTo>
                  <a:lnTo>
                    <a:pt x="136294" y="31276"/>
                  </a:lnTo>
                  <a:lnTo>
                    <a:pt x="136554" y="31076"/>
                  </a:lnTo>
                  <a:lnTo>
                    <a:pt x="137087" y="30695"/>
                  </a:lnTo>
                  <a:lnTo>
                    <a:pt x="137340" y="30554"/>
                  </a:lnTo>
                  <a:lnTo>
                    <a:pt x="137883" y="30300"/>
                  </a:lnTo>
                  <a:lnTo>
                    <a:pt x="138117" y="30155"/>
                  </a:lnTo>
                  <a:lnTo>
                    <a:pt x="138325" y="29883"/>
                  </a:lnTo>
                  <a:lnTo>
                    <a:pt x="138446" y="29534"/>
                  </a:lnTo>
                  <a:lnTo>
                    <a:pt x="138623" y="29044"/>
                  </a:lnTo>
                  <a:lnTo>
                    <a:pt x="138691" y="28890"/>
                  </a:lnTo>
                  <a:lnTo>
                    <a:pt x="138778" y="28745"/>
                  </a:lnTo>
                  <a:lnTo>
                    <a:pt x="138895" y="28609"/>
                  </a:lnTo>
                  <a:lnTo>
                    <a:pt x="139039" y="28491"/>
                  </a:lnTo>
                  <a:lnTo>
                    <a:pt x="139190" y="28377"/>
                  </a:lnTo>
                  <a:lnTo>
                    <a:pt x="139334" y="28259"/>
                  </a:lnTo>
                  <a:lnTo>
                    <a:pt x="139458" y="28124"/>
                  </a:lnTo>
                  <a:lnTo>
                    <a:pt x="139541" y="27992"/>
                  </a:lnTo>
                  <a:lnTo>
                    <a:pt x="139613" y="27847"/>
                  </a:lnTo>
                  <a:lnTo>
                    <a:pt x="139745" y="27557"/>
                  </a:lnTo>
                  <a:lnTo>
                    <a:pt x="139825" y="27416"/>
                  </a:lnTo>
                  <a:lnTo>
                    <a:pt x="139942" y="27271"/>
                  </a:lnTo>
                  <a:lnTo>
                    <a:pt x="140070" y="27130"/>
                  </a:lnTo>
                  <a:lnTo>
                    <a:pt x="140210" y="26994"/>
                  </a:lnTo>
                  <a:lnTo>
                    <a:pt x="140342" y="26858"/>
                  </a:lnTo>
                  <a:lnTo>
                    <a:pt x="140471" y="26717"/>
                  </a:lnTo>
                  <a:lnTo>
                    <a:pt x="140641" y="26468"/>
                  </a:lnTo>
                  <a:lnTo>
                    <a:pt x="140788" y="26205"/>
                  </a:lnTo>
                  <a:lnTo>
                    <a:pt x="140932" y="25937"/>
                  </a:lnTo>
                  <a:lnTo>
                    <a:pt x="141089" y="25683"/>
                  </a:lnTo>
                  <a:lnTo>
                    <a:pt x="141278" y="25461"/>
                  </a:lnTo>
                  <a:lnTo>
                    <a:pt x="141501" y="25262"/>
                  </a:lnTo>
                  <a:lnTo>
                    <a:pt x="141747" y="25076"/>
                  </a:lnTo>
                  <a:lnTo>
                    <a:pt x="142007" y="24908"/>
                  </a:lnTo>
                  <a:lnTo>
                    <a:pt x="142279" y="24776"/>
                  </a:lnTo>
                  <a:lnTo>
                    <a:pt x="142555" y="24695"/>
                  </a:lnTo>
                  <a:lnTo>
                    <a:pt x="142895" y="24663"/>
                  </a:lnTo>
                  <a:lnTo>
                    <a:pt x="143254" y="24704"/>
                  </a:lnTo>
                  <a:lnTo>
                    <a:pt x="143620" y="24790"/>
                  </a:lnTo>
                  <a:lnTo>
                    <a:pt x="143979" y="24912"/>
                  </a:lnTo>
                  <a:lnTo>
                    <a:pt x="144322" y="25039"/>
                  </a:lnTo>
                  <a:lnTo>
                    <a:pt x="144652" y="25180"/>
                  </a:lnTo>
                  <a:lnTo>
                    <a:pt x="144976" y="25343"/>
                  </a:lnTo>
                  <a:lnTo>
                    <a:pt x="145293" y="25534"/>
                  </a:lnTo>
                  <a:lnTo>
                    <a:pt x="145584" y="25742"/>
                  </a:lnTo>
                  <a:lnTo>
                    <a:pt x="145848" y="25978"/>
                  </a:lnTo>
                  <a:lnTo>
                    <a:pt x="146007" y="26173"/>
                  </a:lnTo>
                  <a:lnTo>
                    <a:pt x="146147" y="26391"/>
                  </a:lnTo>
                  <a:lnTo>
                    <a:pt x="146275" y="26613"/>
                  </a:lnTo>
                  <a:lnTo>
                    <a:pt x="146415" y="26826"/>
                  </a:lnTo>
                  <a:lnTo>
                    <a:pt x="146577" y="27021"/>
                  </a:lnTo>
                  <a:lnTo>
                    <a:pt x="146789" y="27225"/>
                  </a:lnTo>
                  <a:lnTo>
                    <a:pt x="147023" y="27439"/>
                  </a:lnTo>
                  <a:lnTo>
                    <a:pt x="147269" y="27624"/>
                  </a:lnTo>
                  <a:lnTo>
                    <a:pt x="147514" y="27756"/>
                  </a:lnTo>
                  <a:lnTo>
                    <a:pt x="147749" y="27793"/>
                  </a:lnTo>
                  <a:lnTo>
                    <a:pt x="147915" y="27765"/>
                  </a:lnTo>
                  <a:lnTo>
                    <a:pt x="148091" y="27706"/>
                  </a:lnTo>
                  <a:lnTo>
                    <a:pt x="148259" y="27624"/>
                  </a:lnTo>
                  <a:lnTo>
                    <a:pt x="148537" y="27407"/>
                  </a:lnTo>
                  <a:lnTo>
                    <a:pt x="148809" y="26954"/>
                  </a:lnTo>
                  <a:lnTo>
                    <a:pt x="148881" y="26695"/>
                  </a:lnTo>
                  <a:lnTo>
                    <a:pt x="148692" y="25784"/>
                  </a:lnTo>
                  <a:lnTo>
                    <a:pt x="148618" y="25560"/>
                  </a:lnTo>
                  <a:lnTo>
                    <a:pt x="148376" y="24872"/>
                  </a:lnTo>
                  <a:lnTo>
                    <a:pt x="148123" y="24023"/>
                  </a:lnTo>
                  <a:lnTo>
                    <a:pt x="148065" y="23307"/>
                  </a:lnTo>
                  <a:lnTo>
                    <a:pt x="148178" y="22776"/>
                  </a:lnTo>
                  <a:lnTo>
                    <a:pt x="148280" y="22422"/>
                  </a:lnTo>
                  <a:lnTo>
                    <a:pt x="148386" y="22073"/>
                  </a:lnTo>
                  <a:lnTo>
                    <a:pt x="148503" y="21724"/>
                  </a:lnTo>
                  <a:lnTo>
                    <a:pt x="148628" y="21384"/>
                  </a:lnTo>
                  <a:lnTo>
                    <a:pt x="148760" y="21039"/>
                  </a:lnTo>
                  <a:lnTo>
                    <a:pt x="148862" y="20799"/>
                  </a:lnTo>
                  <a:lnTo>
                    <a:pt x="149077" y="20318"/>
                  </a:lnTo>
                  <a:lnTo>
                    <a:pt x="149191" y="20078"/>
                  </a:lnTo>
                  <a:lnTo>
                    <a:pt x="149580" y="19297"/>
                  </a:lnTo>
                  <a:lnTo>
                    <a:pt x="149878" y="18758"/>
                  </a:lnTo>
                  <a:lnTo>
                    <a:pt x="149976" y="18572"/>
                  </a:lnTo>
                  <a:lnTo>
                    <a:pt x="150082" y="18390"/>
                  </a:lnTo>
                  <a:lnTo>
                    <a:pt x="150196" y="18214"/>
                  </a:lnTo>
                  <a:lnTo>
                    <a:pt x="150316" y="18046"/>
                  </a:lnTo>
                  <a:lnTo>
                    <a:pt x="150468" y="17874"/>
                  </a:lnTo>
                  <a:lnTo>
                    <a:pt x="150630" y="17710"/>
                  </a:lnTo>
                  <a:lnTo>
                    <a:pt x="150800" y="17556"/>
                  </a:lnTo>
                  <a:lnTo>
                    <a:pt x="150980" y="17406"/>
                  </a:lnTo>
                  <a:lnTo>
                    <a:pt x="151159" y="17266"/>
                  </a:lnTo>
                  <a:lnTo>
                    <a:pt x="151344" y="17130"/>
                  </a:lnTo>
                  <a:lnTo>
                    <a:pt x="151533" y="17007"/>
                  </a:lnTo>
                  <a:lnTo>
                    <a:pt x="151921" y="16767"/>
                  </a:lnTo>
                  <a:lnTo>
                    <a:pt x="152110" y="16640"/>
                  </a:lnTo>
                  <a:lnTo>
                    <a:pt x="152768" y="16037"/>
                  </a:lnTo>
                  <a:lnTo>
                    <a:pt x="152958" y="16014"/>
                  </a:lnTo>
                  <a:lnTo>
                    <a:pt x="153217" y="15828"/>
                  </a:lnTo>
                  <a:lnTo>
                    <a:pt x="154067" y="15198"/>
                  </a:lnTo>
                  <a:lnTo>
                    <a:pt x="154361" y="15003"/>
                  </a:lnTo>
                  <a:lnTo>
                    <a:pt x="154664" y="14830"/>
                  </a:lnTo>
                  <a:lnTo>
                    <a:pt x="155010" y="14667"/>
                  </a:lnTo>
                  <a:lnTo>
                    <a:pt x="155369" y="14513"/>
                  </a:lnTo>
                  <a:lnTo>
                    <a:pt x="155737" y="14386"/>
                  </a:lnTo>
                  <a:lnTo>
                    <a:pt x="156106" y="14286"/>
                  </a:lnTo>
                  <a:lnTo>
                    <a:pt x="156480" y="14223"/>
                  </a:lnTo>
                  <a:lnTo>
                    <a:pt x="156718" y="14209"/>
                  </a:lnTo>
                  <a:lnTo>
                    <a:pt x="156963" y="14214"/>
                  </a:lnTo>
                  <a:lnTo>
                    <a:pt x="157443" y="14241"/>
                  </a:lnTo>
                  <a:lnTo>
                    <a:pt x="157816" y="14293"/>
                  </a:lnTo>
                  <a:lnTo>
                    <a:pt x="158041" y="14220"/>
                  </a:lnTo>
                  <a:lnTo>
                    <a:pt x="158339" y="14183"/>
                  </a:lnTo>
                  <a:lnTo>
                    <a:pt x="158553" y="14187"/>
                  </a:lnTo>
                  <a:lnTo>
                    <a:pt x="158803" y="14097"/>
                  </a:lnTo>
                  <a:lnTo>
                    <a:pt x="158935" y="14074"/>
                  </a:lnTo>
                  <a:lnTo>
                    <a:pt x="159109" y="14064"/>
                  </a:lnTo>
                  <a:lnTo>
                    <a:pt x="159245" y="14051"/>
                  </a:lnTo>
                  <a:lnTo>
                    <a:pt x="159426" y="14023"/>
                  </a:lnTo>
                  <a:lnTo>
                    <a:pt x="159554" y="13955"/>
                  </a:lnTo>
                  <a:lnTo>
                    <a:pt x="159841" y="13846"/>
                  </a:lnTo>
                  <a:lnTo>
                    <a:pt x="160313" y="13651"/>
                  </a:lnTo>
                  <a:lnTo>
                    <a:pt x="160528" y="13366"/>
                  </a:lnTo>
                  <a:lnTo>
                    <a:pt x="160706" y="13221"/>
                  </a:lnTo>
                  <a:lnTo>
                    <a:pt x="160899" y="12990"/>
                  </a:lnTo>
                  <a:lnTo>
                    <a:pt x="161329" y="12654"/>
                  </a:lnTo>
                  <a:lnTo>
                    <a:pt x="161531" y="12465"/>
                  </a:lnTo>
                  <a:lnTo>
                    <a:pt x="161838" y="12064"/>
                  </a:lnTo>
                  <a:lnTo>
                    <a:pt x="161964" y="11896"/>
                  </a:lnTo>
                  <a:lnTo>
                    <a:pt x="162210" y="11552"/>
                  </a:lnTo>
                  <a:lnTo>
                    <a:pt x="162424" y="11225"/>
                  </a:lnTo>
                  <a:lnTo>
                    <a:pt x="162609" y="10930"/>
                  </a:lnTo>
                  <a:lnTo>
                    <a:pt x="162790" y="10626"/>
                  </a:lnTo>
                  <a:lnTo>
                    <a:pt x="162949" y="10368"/>
                  </a:lnTo>
                  <a:lnTo>
                    <a:pt x="163124" y="10017"/>
                  </a:lnTo>
                  <a:lnTo>
                    <a:pt x="163199" y="9818"/>
                  </a:lnTo>
                  <a:lnTo>
                    <a:pt x="163251" y="9656"/>
                  </a:lnTo>
                  <a:lnTo>
                    <a:pt x="163293" y="9461"/>
                  </a:lnTo>
                  <a:lnTo>
                    <a:pt x="163387" y="9172"/>
                  </a:lnTo>
                  <a:lnTo>
                    <a:pt x="163481" y="8822"/>
                  </a:lnTo>
                  <a:lnTo>
                    <a:pt x="163553" y="8623"/>
                  </a:lnTo>
                  <a:lnTo>
                    <a:pt x="163647" y="8401"/>
                  </a:lnTo>
                  <a:lnTo>
                    <a:pt x="163681" y="8215"/>
                  </a:lnTo>
                  <a:lnTo>
                    <a:pt x="163882" y="7675"/>
                  </a:lnTo>
                  <a:lnTo>
                    <a:pt x="164006" y="7389"/>
                  </a:lnTo>
                  <a:lnTo>
                    <a:pt x="164100" y="7126"/>
                  </a:lnTo>
                  <a:lnTo>
                    <a:pt x="164236" y="6677"/>
                  </a:lnTo>
                  <a:lnTo>
                    <a:pt x="164300" y="6441"/>
                  </a:lnTo>
                  <a:lnTo>
                    <a:pt x="164493" y="6047"/>
                  </a:lnTo>
                  <a:lnTo>
                    <a:pt x="164754" y="5684"/>
                  </a:lnTo>
                  <a:lnTo>
                    <a:pt x="165034" y="5444"/>
                  </a:lnTo>
                  <a:lnTo>
                    <a:pt x="165268" y="5317"/>
                  </a:lnTo>
                  <a:lnTo>
                    <a:pt x="165453" y="5208"/>
                  </a:lnTo>
                  <a:lnTo>
                    <a:pt x="165702" y="5140"/>
                  </a:lnTo>
                  <a:lnTo>
                    <a:pt x="166062" y="4885"/>
                  </a:lnTo>
                  <a:lnTo>
                    <a:pt x="166308" y="4743"/>
                  </a:lnTo>
                  <a:lnTo>
                    <a:pt x="166550" y="4684"/>
                  </a:lnTo>
                  <a:lnTo>
                    <a:pt x="166796" y="4606"/>
                  </a:lnTo>
                  <a:lnTo>
                    <a:pt x="166997" y="4529"/>
                  </a:lnTo>
                  <a:lnTo>
                    <a:pt x="167285" y="4438"/>
                  </a:lnTo>
                  <a:lnTo>
                    <a:pt x="167717" y="4378"/>
                  </a:lnTo>
                  <a:lnTo>
                    <a:pt x="167898" y="4387"/>
                  </a:lnTo>
                  <a:lnTo>
                    <a:pt x="168169" y="4508"/>
                  </a:lnTo>
                  <a:lnTo>
                    <a:pt x="168324" y="4499"/>
                  </a:lnTo>
                  <a:lnTo>
                    <a:pt x="168471" y="4481"/>
                  </a:lnTo>
                  <a:lnTo>
                    <a:pt x="168559" y="4330"/>
                  </a:lnTo>
                  <a:lnTo>
                    <a:pt x="168845" y="4271"/>
                  </a:lnTo>
                  <a:lnTo>
                    <a:pt x="169026" y="4244"/>
                  </a:lnTo>
                  <a:lnTo>
                    <a:pt x="169343" y="4249"/>
                  </a:lnTo>
                  <a:lnTo>
                    <a:pt x="169686" y="4208"/>
                  </a:lnTo>
                  <a:lnTo>
                    <a:pt x="169999" y="4122"/>
                  </a:lnTo>
                  <a:lnTo>
                    <a:pt x="170245" y="4073"/>
                  </a:lnTo>
                  <a:lnTo>
                    <a:pt x="170652" y="4032"/>
                  </a:lnTo>
                  <a:lnTo>
                    <a:pt x="171410" y="3910"/>
                  </a:lnTo>
                  <a:lnTo>
                    <a:pt x="171731" y="3947"/>
                  </a:lnTo>
                  <a:lnTo>
                    <a:pt x="172198" y="3974"/>
                  </a:lnTo>
                  <a:lnTo>
                    <a:pt x="172444" y="3956"/>
                  </a:lnTo>
                  <a:lnTo>
                    <a:pt x="172768" y="4065"/>
                  </a:lnTo>
                  <a:lnTo>
                    <a:pt x="173025" y="4033"/>
                  </a:lnTo>
                  <a:lnTo>
                    <a:pt x="173308" y="4038"/>
                  </a:lnTo>
                  <a:lnTo>
                    <a:pt x="173701" y="3978"/>
                  </a:lnTo>
                  <a:lnTo>
                    <a:pt x="174430" y="3942"/>
                  </a:lnTo>
                  <a:lnTo>
                    <a:pt x="174732" y="3956"/>
                  </a:lnTo>
                  <a:lnTo>
                    <a:pt x="174977" y="3951"/>
                  </a:lnTo>
                  <a:lnTo>
                    <a:pt x="175242" y="4028"/>
                  </a:lnTo>
                  <a:lnTo>
                    <a:pt x="175525" y="4078"/>
                  </a:lnTo>
                  <a:lnTo>
                    <a:pt x="175737" y="4137"/>
                  </a:lnTo>
                  <a:lnTo>
                    <a:pt x="175827" y="4305"/>
                  </a:lnTo>
                  <a:lnTo>
                    <a:pt x="175975" y="4440"/>
                  </a:lnTo>
                  <a:lnTo>
                    <a:pt x="176016" y="4631"/>
                  </a:lnTo>
                  <a:lnTo>
                    <a:pt x="176259" y="4513"/>
                  </a:lnTo>
                  <a:lnTo>
                    <a:pt x="186126" y="0"/>
                  </a:lnTo>
                  <a:lnTo>
                    <a:pt x="186972" y="3149"/>
                  </a:lnTo>
                  <a:lnTo>
                    <a:pt x="190643" y="9956"/>
                  </a:lnTo>
                  <a:lnTo>
                    <a:pt x="194691" y="17584"/>
                  </a:lnTo>
                  <a:lnTo>
                    <a:pt x="198517" y="26133"/>
                  </a:lnTo>
                  <a:lnTo>
                    <a:pt x="203419" y="37068"/>
                  </a:lnTo>
                  <a:lnTo>
                    <a:pt x="205410" y="41939"/>
                  </a:lnTo>
                  <a:lnTo>
                    <a:pt x="206633" y="45980"/>
                  </a:lnTo>
                  <a:lnTo>
                    <a:pt x="209927" y="54525"/>
                  </a:lnTo>
                  <a:lnTo>
                    <a:pt x="210969" y="56267"/>
                  </a:lnTo>
                  <a:lnTo>
                    <a:pt x="214175" y="59387"/>
                  </a:lnTo>
                  <a:lnTo>
                    <a:pt x="216676" y="63111"/>
                  </a:lnTo>
                  <a:lnTo>
                    <a:pt x="217877" y="66599"/>
                  </a:lnTo>
                  <a:lnTo>
                    <a:pt x="218179" y="71521"/>
                  </a:lnTo>
                  <a:lnTo>
                    <a:pt x="219380" y="76088"/>
                  </a:lnTo>
                  <a:lnTo>
                    <a:pt x="220879" y="78851"/>
                  </a:lnTo>
                  <a:lnTo>
                    <a:pt x="223281" y="82216"/>
                  </a:lnTo>
                  <a:lnTo>
                    <a:pt x="226488" y="84620"/>
                  </a:lnTo>
                  <a:lnTo>
                    <a:pt x="229290" y="86181"/>
                  </a:lnTo>
                  <a:lnTo>
                    <a:pt x="233693" y="87383"/>
                  </a:lnTo>
                  <a:lnTo>
                    <a:pt x="237398" y="88104"/>
                  </a:lnTo>
                  <a:lnTo>
                    <a:pt x="242705" y="90503"/>
                  </a:lnTo>
                  <a:lnTo>
                    <a:pt x="246606" y="92667"/>
                  </a:lnTo>
                  <a:lnTo>
                    <a:pt x="251111" y="95552"/>
                  </a:lnTo>
                  <a:lnTo>
                    <a:pt x="255817" y="98555"/>
                  </a:lnTo>
                  <a:lnTo>
                    <a:pt x="260519" y="102043"/>
                  </a:lnTo>
                  <a:lnTo>
                    <a:pt x="262222" y="104085"/>
                  </a:lnTo>
                  <a:lnTo>
                    <a:pt x="263223" y="106965"/>
                  </a:lnTo>
                  <a:lnTo>
                    <a:pt x="264726" y="110812"/>
                  </a:lnTo>
                  <a:lnTo>
                    <a:pt x="267627" y="113815"/>
                  </a:lnTo>
                  <a:lnTo>
                    <a:pt x="271634" y="116582"/>
                  </a:lnTo>
                  <a:lnTo>
                    <a:pt x="278541" y="120424"/>
                  </a:lnTo>
                  <a:lnTo>
                    <a:pt x="285791" y="124185"/>
                  </a:lnTo>
                  <a:lnTo>
                    <a:pt x="287603" y="124997"/>
                  </a:lnTo>
                  <a:lnTo>
                    <a:pt x="288219" y="125605"/>
                  </a:lnTo>
                  <a:lnTo>
                    <a:pt x="288483" y="126054"/>
                  </a:lnTo>
                  <a:lnTo>
                    <a:pt x="288702" y="126549"/>
                  </a:lnTo>
                  <a:lnTo>
                    <a:pt x="288869" y="127071"/>
                  </a:lnTo>
                  <a:lnTo>
                    <a:pt x="288986" y="127601"/>
                  </a:lnTo>
                  <a:lnTo>
                    <a:pt x="289039" y="128123"/>
                  </a:lnTo>
                  <a:lnTo>
                    <a:pt x="289027" y="128568"/>
                  </a:lnTo>
                  <a:lnTo>
                    <a:pt x="288963" y="129017"/>
                  </a:lnTo>
                  <a:lnTo>
                    <a:pt x="288861" y="129470"/>
                  </a:lnTo>
                  <a:lnTo>
                    <a:pt x="288740" y="129920"/>
                  </a:lnTo>
                  <a:lnTo>
                    <a:pt x="288615" y="130360"/>
                  </a:lnTo>
                  <a:lnTo>
                    <a:pt x="288446" y="130909"/>
                  </a:lnTo>
                  <a:lnTo>
                    <a:pt x="288245" y="131448"/>
                  </a:lnTo>
                  <a:lnTo>
                    <a:pt x="287596" y="133050"/>
                  </a:lnTo>
                  <a:lnTo>
                    <a:pt x="287086" y="134470"/>
                  </a:lnTo>
                  <a:lnTo>
                    <a:pt x="286905" y="134937"/>
                  </a:lnTo>
                  <a:lnTo>
                    <a:pt x="286704" y="135395"/>
                  </a:lnTo>
                  <a:lnTo>
                    <a:pt x="286346" y="136126"/>
                  </a:lnTo>
                  <a:lnTo>
                    <a:pt x="285949" y="136838"/>
                  </a:lnTo>
                  <a:lnTo>
                    <a:pt x="285515" y="137537"/>
                  </a:lnTo>
                  <a:lnTo>
                    <a:pt x="285050" y="138208"/>
                  </a:lnTo>
                  <a:lnTo>
                    <a:pt x="284922" y="138371"/>
                  </a:lnTo>
                  <a:lnTo>
                    <a:pt x="282890" y="141556"/>
                  </a:lnTo>
                  <a:lnTo>
                    <a:pt x="282437" y="142341"/>
                  </a:lnTo>
                  <a:lnTo>
                    <a:pt x="281602" y="143643"/>
                  </a:lnTo>
                  <a:lnTo>
                    <a:pt x="283759" y="144042"/>
                  </a:lnTo>
                  <a:lnTo>
                    <a:pt x="285677" y="143734"/>
                  </a:lnTo>
                  <a:lnTo>
                    <a:pt x="287411" y="142382"/>
                  </a:lnTo>
                  <a:lnTo>
                    <a:pt x="292320" y="133844"/>
                  </a:lnTo>
                  <a:lnTo>
                    <a:pt x="294315" y="132424"/>
                  </a:lnTo>
                  <a:lnTo>
                    <a:pt x="296886" y="132251"/>
                  </a:lnTo>
                  <a:lnTo>
                    <a:pt x="299285" y="132946"/>
                  </a:lnTo>
                  <a:lnTo>
                    <a:pt x="300497" y="135649"/>
                  </a:lnTo>
                  <a:lnTo>
                    <a:pt x="301740" y="137074"/>
                  </a:lnTo>
                  <a:lnTo>
                    <a:pt x="303213" y="137872"/>
                  </a:lnTo>
                  <a:lnTo>
                    <a:pt x="311952" y="138212"/>
                  </a:lnTo>
                  <a:lnTo>
                    <a:pt x="315075" y="138444"/>
                  </a:lnTo>
                  <a:lnTo>
                    <a:pt x="317254" y="138852"/>
                  </a:lnTo>
                  <a:lnTo>
                    <a:pt x="318467" y="139782"/>
                  </a:lnTo>
                  <a:lnTo>
                    <a:pt x="319505" y="141470"/>
                  </a:lnTo>
                  <a:lnTo>
                    <a:pt x="319992" y="144378"/>
                  </a:lnTo>
                  <a:lnTo>
                    <a:pt x="320087" y="147953"/>
                  </a:lnTo>
                  <a:lnTo>
                    <a:pt x="319460" y="150920"/>
                  </a:lnTo>
                  <a:lnTo>
                    <a:pt x="314780" y="158378"/>
                  </a:lnTo>
                  <a:lnTo>
                    <a:pt x="314037" y="160665"/>
                  </a:lnTo>
                  <a:lnTo>
                    <a:pt x="314327" y="163541"/>
                  </a:lnTo>
                  <a:lnTo>
                    <a:pt x="313912" y="166572"/>
                  </a:lnTo>
                  <a:lnTo>
                    <a:pt x="314161" y="169548"/>
                  </a:lnTo>
                  <a:lnTo>
                    <a:pt x="315279" y="170937"/>
                  </a:lnTo>
                  <a:lnTo>
                    <a:pt x="319369" y="170592"/>
                  </a:lnTo>
                  <a:lnTo>
                    <a:pt x="323131" y="171136"/>
                  </a:lnTo>
                  <a:lnTo>
                    <a:pt x="324906" y="172429"/>
                  </a:lnTo>
                  <a:lnTo>
                    <a:pt x="326934" y="173718"/>
                  </a:lnTo>
                  <a:lnTo>
                    <a:pt x="328543" y="174167"/>
                  </a:lnTo>
                  <a:lnTo>
                    <a:pt x="331398" y="172230"/>
                  </a:lnTo>
                  <a:lnTo>
                    <a:pt x="332924" y="170442"/>
                  </a:lnTo>
                  <a:lnTo>
                    <a:pt x="333547" y="167411"/>
                  </a:lnTo>
                  <a:lnTo>
                    <a:pt x="333834" y="162698"/>
                  </a:lnTo>
                  <a:lnTo>
                    <a:pt x="335073" y="161754"/>
                  </a:lnTo>
                  <a:lnTo>
                    <a:pt x="338589" y="162153"/>
                  </a:lnTo>
                  <a:lnTo>
                    <a:pt x="341399" y="163646"/>
                  </a:lnTo>
                  <a:lnTo>
                    <a:pt x="343491" y="164558"/>
                  </a:lnTo>
                  <a:lnTo>
                    <a:pt x="345478" y="165129"/>
                  </a:lnTo>
                  <a:lnTo>
                    <a:pt x="349096" y="166708"/>
                  </a:lnTo>
                  <a:lnTo>
                    <a:pt x="353073" y="169576"/>
                  </a:lnTo>
                  <a:lnTo>
                    <a:pt x="356241" y="175147"/>
                  </a:lnTo>
                  <a:lnTo>
                    <a:pt x="356951" y="176159"/>
                  </a:lnTo>
                  <a:lnTo>
                    <a:pt x="361857" y="175451"/>
                  </a:lnTo>
                  <a:lnTo>
                    <a:pt x="363606" y="175546"/>
                  </a:lnTo>
                  <a:lnTo>
                    <a:pt x="366786" y="176740"/>
                  </a:lnTo>
                  <a:lnTo>
                    <a:pt x="368735" y="176699"/>
                  </a:lnTo>
                  <a:lnTo>
                    <a:pt x="370445" y="176744"/>
                  </a:lnTo>
                  <a:lnTo>
                    <a:pt x="371148" y="176840"/>
                  </a:lnTo>
                  <a:lnTo>
                    <a:pt x="371533" y="176898"/>
                  </a:lnTo>
                  <a:lnTo>
                    <a:pt x="371518" y="177711"/>
                  </a:lnTo>
                  <a:lnTo>
                    <a:pt x="371454" y="179966"/>
                  </a:lnTo>
                  <a:lnTo>
                    <a:pt x="371363" y="182216"/>
                  </a:lnTo>
                  <a:lnTo>
                    <a:pt x="371306" y="183341"/>
                  </a:lnTo>
                  <a:lnTo>
                    <a:pt x="371273" y="184525"/>
                  </a:lnTo>
                  <a:lnTo>
                    <a:pt x="371250" y="185120"/>
                  </a:lnTo>
                  <a:lnTo>
                    <a:pt x="371208" y="185705"/>
                  </a:lnTo>
                  <a:lnTo>
                    <a:pt x="371140" y="186290"/>
                  </a:lnTo>
                  <a:lnTo>
                    <a:pt x="371065" y="186835"/>
                  </a:lnTo>
                  <a:lnTo>
                    <a:pt x="371023" y="187107"/>
                  </a:lnTo>
                  <a:lnTo>
                    <a:pt x="370963" y="187370"/>
                  </a:lnTo>
                  <a:lnTo>
                    <a:pt x="370872" y="187624"/>
                  </a:lnTo>
                  <a:lnTo>
                    <a:pt x="370740" y="187892"/>
                  </a:lnTo>
                  <a:lnTo>
                    <a:pt x="370574" y="188155"/>
                  </a:lnTo>
                  <a:lnTo>
                    <a:pt x="370385" y="188400"/>
                  </a:lnTo>
                  <a:lnTo>
                    <a:pt x="370177" y="188632"/>
                  </a:lnTo>
                  <a:lnTo>
                    <a:pt x="369958" y="188831"/>
                  </a:lnTo>
                  <a:lnTo>
                    <a:pt x="369762" y="188976"/>
                  </a:lnTo>
                  <a:lnTo>
                    <a:pt x="369550" y="189108"/>
                  </a:lnTo>
                  <a:lnTo>
                    <a:pt x="369331" y="189226"/>
                  </a:lnTo>
                  <a:lnTo>
                    <a:pt x="369105" y="189330"/>
                  </a:lnTo>
                  <a:lnTo>
                    <a:pt x="368878" y="189421"/>
                  </a:lnTo>
                  <a:lnTo>
                    <a:pt x="368508" y="189535"/>
                  </a:lnTo>
                  <a:lnTo>
                    <a:pt x="368127" y="189607"/>
                  </a:lnTo>
                  <a:lnTo>
                    <a:pt x="367730" y="189657"/>
                  </a:lnTo>
                  <a:lnTo>
                    <a:pt x="367333" y="189684"/>
                  </a:lnTo>
                  <a:lnTo>
                    <a:pt x="366941" y="189702"/>
                  </a:lnTo>
                  <a:lnTo>
                    <a:pt x="366620" y="189707"/>
                  </a:lnTo>
                  <a:lnTo>
                    <a:pt x="366299" y="189698"/>
                  </a:lnTo>
                  <a:lnTo>
                    <a:pt x="365978" y="189680"/>
                  </a:lnTo>
                  <a:lnTo>
                    <a:pt x="365657" y="189657"/>
                  </a:lnTo>
                  <a:lnTo>
                    <a:pt x="365336" y="189643"/>
                  </a:lnTo>
                  <a:lnTo>
                    <a:pt x="364943" y="189634"/>
                  </a:lnTo>
                  <a:lnTo>
                    <a:pt x="364546" y="189616"/>
                  </a:lnTo>
                  <a:lnTo>
                    <a:pt x="364153" y="189607"/>
                  </a:lnTo>
                  <a:lnTo>
                    <a:pt x="363761" y="189616"/>
                  </a:lnTo>
                  <a:lnTo>
                    <a:pt x="363368" y="189643"/>
                  </a:lnTo>
                  <a:lnTo>
                    <a:pt x="362979" y="189693"/>
                  </a:lnTo>
                  <a:lnTo>
                    <a:pt x="362594" y="189761"/>
                  </a:lnTo>
                  <a:lnTo>
                    <a:pt x="362208" y="189848"/>
                  </a:lnTo>
                  <a:lnTo>
                    <a:pt x="361827" y="189956"/>
                  </a:lnTo>
                  <a:lnTo>
                    <a:pt x="361461" y="190084"/>
                  </a:lnTo>
                  <a:lnTo>
                    <a:pt x="361087" y="190233"/>
                  </a:lnTo>
                  <a:lnTo>
                    <a:pt x="360713" y="190406"/>
                  </a:lnTo>
                  <a:lnTo>
                    <a:pt x="360354" y="190596"/>
                  </a:lnTo>
                  <a:lnTo>
                    <a:pt x="360014" y="190819"/>
                  </a:lnTo>
                  <a:lnTo>
                    <a:pt x="359712" y="191068"/>
                  </a:lnTo>
                  <a:lnTo>
                    <a:pt x="359504" y="191286"/>
                  </a:lnTo>
                  <a:lnTo>
                    <a:pt x="359315" y="191526"/>
                  </a:lnTo>
                  <a:lnTo>
                    <a:pt x="359138" y="191781"/>
                  </a:lnTo>
                  <a:lnTo>
                    <a:pt x="358976" y="192039"/>
                  </a:lnTo>
                  <a:lnTo>
                    <a:pt x="358824" y="192307"/>
                  </a:lnTo>
                  <a:lnTo>
                    <a:pt x="358658" y="192629"/>
                  </a:lnTo>
                  <a:lnTo>
                    <a:pt x="358519" y="192969"/>
                  </a:lnTo>
                  <a:lnTo>
                    <a:pt x="358148" y="194008"/>
                  </a:lnTo>
                  <a:lnTo>
                    <a:pt x="358001" y="194376"/>
                  </a:lnTo>
                  <a:lnTo>
                    <a:pt x="357714" y="195115"/>
                  </a:lnTo>
                  <a:lnTo>
                    <a:pt x="357586" y="195487"/>
                  </a:lnTo>
                  <a:lnTo>
                    <a:pt x="357472" y="195869"/>
                  </a:lnTo>
                  <a:lnTo>
                    <a:pt x="357378" y="196213"/>
                  </a:lnTo>
                  <a:lnTo>
                    <a:pt x="357287" y="196563"/>
                  </a:lnTo>
                  <a:lnTo>
                    <a:pt x="357212" y="196917"/>
                  </a:lnTo>
                  <a:lnTo>
                    <a:pt x="357167" y="197271"/>
                  </a:lnTo>
                  <a:lnTo>
                    <a:pt x="357159" y="197615"/>
                  </a:lnTo>
                  <a:lnTo>
                    <a:pt x="357189" y="197933"/>
                  </a:lnTo>
                  <a:lnTo>
                    <a:pt x="357242" y="198251"/>
                  </a:lnTo>
                  <a:lnTo>
                    <a:pt x="357325" y="198564"/>
                  </a:lnTo>
                  <a:lnTo>
                    <a:pt x="357431" y="198868"/>
                  </a:lnTo>
                  <a:lnTo>
                    <a:pt x="357567" y="199149"/>
                  </a:lnTo>
                  <a:lnTo>
                    <a:pt x="357691" y="199353"/>
                  </a:lnTo>
                  <a:lnTo>
                    <a:pt x="357835" y="199544"/>
                  </a:lnTo>
                  <a:lnTo>
                    <a:pt x="357994" y="199730"/>
                  </a:lnTo>
                  <a:lnTo>
                    <a:pt x="358160" y="199907"/>
                  </a:lnTo>
                  <a:lnTo>
                    <a:pt x="358330" y="200079"/>
                  </a:lnTo>
                  <a:lnTo>
                    <a:pt x="358519" y="200247"/>
                  </a:lnTo>
                  <a:lnTo>
                    <a:pt x="359130" y="200710"/>
                  </a:lnTo>
                  <a:lnTo>
                    <a:pt x="359323" y="200873"/>
                  </a:lnTo>
                  <a:lnTo>
                    <a:pt x="359572" y="201123"/>
                  </a:lnTo>
                  <a:lnTo>
                    <a:pt x="359814" y="201386"/>
                  </a:lnTo>
                  <a:lnTo>
                    <a:pt x="360041" y="201658"/>
                  </a:lnTo>
                  <a:lnTo>
                    <a:pt x="360248" y="201944"/>
                  </a:lnTo>
                  <a:lnTo>
                    <a:pt x="360430" y="202244"/>
                  </a:lnTo>
                  <a:lnTo>
                    <a:pt x="360550" y="202489"/>
                  </a:lnTo>
                  <a:lnTo>
                    <a:pt x="360656" y="202747"/>
                  </a:lnTo>
                  <a:lnTo>
                    <a:pt x="360751" y="203006"/>
                  </a:lnTo>
                  <a:lnTo>
                    <a:pt x="360834" y="203274"/>
                  </a:lnTo>
                  <a:lnTo>
                    <a:pt x="360909" y="203541"/>
                  </a:lnTo>
                  <a:lnTo>
                    <a:pt x="361019" y="204027"/>
                  </a:lnTo>
                  <a:lnTo>
                    <a:pt x="361087" y="204521"/>
                  </a:lnTo>
                  <a:lnTo>
                    <a:pt x="361128" y="205030"/>
                  </a:lnTo>
                  <a:lnTo>
                    <a:pt x="361155" y="205533"/>
                  </a:lnTo>
                  <a:lnTo>
                    <a:pt x="361196" y="206486"/>
                  </a:lnTo>
                  <a:lnTo>
                    <a:pt x="361211" y="206940"/>
                  </a:lnTo>
                  <a:lnTo>
                    <a:pt x="361211" y="207389"/>
                  </a:lnTo>
                  <a:lnTo>
                    <a:pt x="361196" y="207838"/>
                  </a:lnTo>
                  <a:lnTo>
                    <a:pt x="361155" y="208283"/>
                  </a:lnTo>
                  <a:lnTo>
                    <a:pt x="361102" y="208614"/>
                  </a:lnTo>
                  <a:lnTo>
                    <a:pt x="361034" y="208945"/>
                  </a:lnTo>
                  <a:lnTo>
                    <a:pt x="360958" y="209272"/>
                  </a:lnTo>
                  <a:lnTo>
                    <a:pt x="360875" y="209603"/>
                  </a:lnTo>
                  <a:lnTo>
                    <a:pt x="360785" y="209925"/>
                  </a:lnTo>
                  <a:lnTo>
                    <a:pt x="360607" y="210579"/>
                  </a:lnTo>
                  <a:lnTo>
                    <a:pt x="360509" y="210901"/>
                  </a:lnTo>
                  <a:lnTo>
                    <a:pt x="360396" y="211219"/>
                  </a:lnTo>
                  <a:lnTo>
                    <a:pt x="360263" y="211523"/>
                  </a:lnTo>
                  <a:lnTo>
                    <a:pt x="360101" y="211813"/>
                  </a:lnTo>
                  <a:lnTo>
                    <a:pt x="359908" y="212085"/>
                  </a:lnTo>
                  <a:lnTo>
                    <a:pt x="359704" y="212353"/>
                  </a:lnTo>
                  <a:lnTo>
                    <a:pt x="359512" y="212630"/>
                  </a:lnTo>
                  <a:lnTo>
                    <a:pt x="359350" y="212916"/>
                  </a:lnTo>
                  <a:lnTo>
                    <a:pt x="359217" y="213233"/>
                  </a:lnTo>
                  <a:lnTo>
                    <a:pt x="359104" y="213560"/>
                  </a:lnTo>
                  <a:lnTo>
                    <a:pt x="359006" y="213891"/>
                  </a:lnTo>
                  <a:lnTo>
                    <a:pt x="358828" y="214563"/>
                  </a:lnTo>
                  <a:lnTo>
                    <a:pt x="358738" y="214949"/>
                  </a:lnTo>
                  <a:lnTo>
                    <a:pt x="358594" y="215729"/>
                  </a:lnTo>
                  <a:lnTo>
                    <a:pt x="358515" y="216119"/>
                  </a:lnTo>
                  <a:lnTo>
                    <a:pt x="358413" y="216496"/>
                  </a:lnTo>
                  <a:lnTo>
                    <a:pt x="358322" y="216768"/>
                  </a:lnTo>
                  <a:lnTo>
                    <a:pt x="358220" y="217036"/>
                  </a:lnTo>
                  <a:lnTo>
                    <a:pt x="358111" y="217304"/>
                  </a:lnTo>
                  <a:lnTo>
                    <a:pt x="357997" y="217567"/>
                  </a:lnTo>
                  <a:lnTo>
                    <a:pt x="357775" y="218116"/>
                  </a:lnTo>
                  <a:lnTo>
                    <a:pt x="357556" y="218683"/>
                  </a:lnTo>
                  <a:lnTo>
                    <a:pt x="357427" y="218960"/>
                  </a:lnTo>
                  <a:lnTo>
                    <a:pt x="357284" y="219223"/>
                  </a:lnTo>
                  <a:lnTo>
                    <a:pt x="357076" y="219545"/>
                  </a:lnTo>
                  <a:lnTo>
                    <a:pt x="356842" y="219858"/>
                  </a:lnTo>
                  <a:lnTo>
                    <a:pt x="356585" y="220158"/>
                  </a:lnTo>
                  <a:lnTo>
                    <a:pt x="356309" y="220421"/>
                  </a:lnTo>
                  <a:lnTo>
                    <a:pt x="356007" y="220643"/>
                  </a:lnTo>
                  <a:lnTo>
                    <a:pt x="355716" y="220793"/>
                  </a:lnTo>
                  <a:lnTo>
                    <a:pt x="355399" y="220902"/>
                  </a:lnTo>
                  <a:lnTo>
                    <a:pt x="354734" y="221079"/>
                  </a:lnTo>
                  <a:lnTo>
                    <a:pt x="354410" y="221188"/>
                  </a:lnTo>
                  <a:lnTo>
                    <a:pt x="354104" y="221310"/>
                  </a:lnTo>
                  <a:lnTo>
                    <a:pt x="353798" y="221442"/>
                  </a:lnTo>
                  <a:lnTo>
                    <a:pt x="353193" y="221714"/>
                  </a:lnTo>
                  <a:lnTo>
                    <a:pt x="352891" y="221855"/>
                  </a:lnTo>
                  <a:lnTo>
                    <a:pt x="352196" y="222186"/>
                  </a:lnTo>
                  <a:lnTo>
                    <a:pt x="351675" y="222458"/>
                  </a:lnTo>
                  <a:lnTo>
                    <a:pt x="351509" y="222612"/>
                  </a:lnTo>
                  <a:lnTo>
                    <a:pt x="351377" y="222794"/>
                  </a:lnTo>
                  <a:lnTo>
                    <a:pt x="351294" y="222953"/>
                  </a:lnTo>
                  <a:lnTo>
                    <a:pt x="351192" y="223207"/>
                  </a:lnTo>
                  <a:lnTo>
                    <a:pt x="351154" y="223416"/>
                  </a:lnTo>
                  <a:lnTo>
                    <a:pt x="351165" y="223656"/>
                  </a:lnTo>
                  <a:lnTo>
                    <a:pt x="351229" y="223910"/>
                  </a:lnTo>
                  <a:lnTo>
                    <a:pt x="351339" y="224164"/>
                  </a:lnTo>
                  <a:lnTo>
                    <a:pt x="351434" y="224323"/>
                  </a:lnTo>
                  <a:lnTo>
                    <a:pt x="351943" y="224641"/>
                  </a:lnTo>
                  <a:lnTo>
                    <a:pt x="352113" y="224741"/>
                  </a:lnTo>
                  <a:lnTo>
                    <a:pt x="352287" y="224831"/>
                  </a:lnTo>
                  <a:lnTo>
                    <a:pt x="352582" y="224977"/>
                  </a:lnTo>
                  <a:lnTo>
                    <a:pt x="352888" y="225099"/>
                  </a:lnTo>
                  <a:lnTo>
                    <a:pt x="353197" y="225204"/>
                  </a:lnTo>
                  <a:lnTo>
                    <a:pt x="353511" y="225281"/>
                  </a:lnTo>
                  <a:lnTo>
                    <a:pt x="353824" y="225326"/>
                  </a:lnTo>
                  <a:lnTo>
                    <a:pt x="354202" y="225335"/>
                  </a:lnTo>
                  <a:lnTo>
                    <a:pt x="354587" y="225299"/>
                  </a:lnTo>
                  <a:lnTo>
                    <a:pt x="354802" y="225258"/>
                  </a:lnTo>
                  <a:lnTo>
                    <a:pt x="354817" y="225503"/>
                  </a:lnTo>
                  <a:lnTo>
                    <a:pt x="354825" y="225748"/>
                  </a:lnTo>
                  <a:lnTo>
                    <a:pt x="354817" y="226088"/>
                  </a:lnTo>
                  <a:lnTo>
                    <a:pt x="354802" y="226302"/>
                  </a:lnTo>
                  <a:lnTo>
                    <a:pt x="354772" y="226624"/>
                  </a:lnTo>
                  <a:lnTo>
                    <a:pt x="354772" y="226787"/>
                  </a:lnTo>
                  <a:lnTo>
                    <a:pt x="354780" y="226951"/>
                  </a:lnTo>
                  <a:lnTo>
                    <a:pt x="354806" y="227295"/>
                  </a:lnTo>
                  <a:lnTo>
                    <a:pt x="354821" y="227527"/>
                  </a:lnTo>
                  <a:lnTo>
                    <a:pt x="354844" y="227790"/>
                  </a:lnTo>
                  <a:lnTo>
                    <a:pt x="354851" y="227922"/>
                  </a:lnTo>
                  <a:lnTo>
                    <a:pt x="354855" y="228053"/>
                  </a:lnTo>
                  <a:lnTo>
                    <a:pt x="354855" y="228180"/>
                  </a:lnTo>
                  <a:lnTo>
                    <a:pt x="354840" y="228353"/>
                  </a:lnTo>
                  <a:lnTo>
                    <a:pt x="354814" y="228525"/>
                  </a:lnTo>
                  <a:lnTo>
                    <a:pt x="354738" y="228861"/>
                  </a:lnTo>
                  <a:lnTo>
                    <a:pt x="354670" y="229124"/>
                  </a:lnTo>
                  <a:lnTo>
                    <a:pt x="354617" y="229315"/>
                  </a:lnTo>
                  <a:lnTo>
                    <a:pt x="354557" y="229505"/>
                  </a:lnTo>
                  <a:lnTo>
                    <a:pt x="354421" y="229846"/>
                  </a:lnTo>
                  <a:lnTo>
                    <a:pt x="354266" y="230177"/>
                  </a:lnTo>
                  <a:lnTo>
                    <a:pt x="354055" y="230621"/>
                  </a:lnTo>
                  <a:lnTo>
                    <a:pt x="353994" y="230812"/>
                  </a:lnTo>
                  <a:lnTo>
                    <a:pt x="353949" y="231012"/>
                  </a:lnTo>
                  <a:lnTo>
                    <a:pt x="353911" y="231220"/>
                  </a:lnTo>
                  <a:lnTo>
                    <a:pt x="353851" y="231633"/>
                  </a:lnTo>
                  <a:lnTo>
                    <a:pt x="353813" y="231869"/>
                  </a:lnTo>
                  <a:lnTo>
                    <a:pt x="353699" y="232813"/>
                  </a:lnTo>
                  <a:lnTo>
                    <a:pt x="353465" y="234438"/>
                  </a:lnTo>
                  <a:lnTo>
                    <a:pt x="353431" y="234819"/>
                  </a:lnTo>
                  <a:lnTo>
                    <a:pt x="353416" y="235091"/>
                  </a:lnTo>
                  <a:lnTo>
                    <a:pt x="353409" y="235373"/>
                  </a:lnTo>
                  <a:lnTo>
                    <a:pt x="353409" y="235658"/>
                  </a:lnTo>
                  <a:lnTo>
                    <a:pt x="353394" y="236067"/>
                  </a:lnTo>
                  <a:lnTo>
                    <a:pt x="353307" y="237033"/>
                  </a:lnTo>
                  <a:lnTo>
                    <a:pt x="353288" y="237192"/>
                  </a:lnTo>
                  <a:lnTo>
                    <a:pt x="353261" y="237346"/>
                  </a:lnTo>
                  <a:lnTo>
                    <a:pt x="353212" y="237528"/>
                  </a:lnTo>
                  <a:lnTo>
                    <a:pt x="353156" y="237710"/>
                  </a:lnTo>
                  <a:lnTo>
                    <a:pt x="352952" y="238245"/>
                  </a:lnTo>
                  <a:lnTo>
                    <a:pt x="352744" y="238826"/>
                  </a:lnTo>
                  <a:lnTo>
                    <a:pt x="352642" y="239121"/>
                  </a:lnTo>
                  <a:lnTo>
                    <a:pt x="352533" y="239407"/>
                  </a:lnTo>
                  <a:lnTo>
                    <a:pt x="352415" y="239692"/>
                  </a:lnTo>
                  <a:lnTo>
                    <a:pt x="352347" y="239851"/>
                  </a:lnTo>
                  <a:lnTo>
                    <a:pt x="352128" y="240328"/>
                  </a:lnTo>
                  <a:lnTo>
                    <a:pt x="351928" y="240836"/>
                  </a:lnTo>
                  <a:lnTo>
                    <a:pt x="351868" y="241013"/>
                  </a:lnTo>
                  <a:lnTo>
                    <a:pt x="351815" y="241190"/>
                  </a:lnTo>
                  <a:lnTo>
                    <a:pt x="351777" y="241376"/>
                  </a:lnTo>
                  <a:lnTo>
                    <a:pt x="351755" y="241589"/>
                  </a:lnTo>
                  <a:lnTo>
                    <a:pt x="351751" y="241807"/>
                  </a:lnTo>
                  <a:lnTo>
                    <a:pt x="351758" y="242025"/>
                  </a:lnTo>
                  <a:lnTo>
                    <a:pt x="351796" y="242465"/>
                  </a:lnTo>
                  <a:lnTo>
                    <a:pt x="351830" y="242719"/>
                  </a:lnTo>
                  <a:lnTo>
                    <a:pt x="351872" y="242969"/>
                  </a:lnTo>
                  <a:lnTo>
                    <a:pt x="351977" y="243473"/>
                  </a:lnTo>
                  <a:lnTo>
                    <a:pt x="352023" y="243722"/>
                  </a:lnTo>
                  <a:lnTo>
                    <a:pt x="352083" y="244099"/>
                  </a:lnTo>
                  <a:lnTo>
                    <a:pt x="352136" y="244471"/>
                  </a:lnTo>
                  <a:lnTo>
                    <a:pt x="352159" y="244661"/>
                  </a:lnTo>
                  <a:lnTo>
                    <a:pt x="352193" y="245034"/>
                  </a:lnTo>
                  <a:lnTo>
                    <a:pt x="352212" y="245406"/>
                  </a:lnTo>
                  <a:lnTo>
                    <a:pt x="352219" y="245782"/>
                  </a:lnTo>
                  <a:lnTo>
                    <a:pt x="352223" y="246536"/>
                  </a:lnTo>
                  <a:lnTo>
                    <a:pt x="352227" y="246667"/>
                  </a:lnTo>
                  <a:lnTo>
                    <a:pt x="352227" y="247067"/>
                  </a:lnTo>
                  <a:lnTo>
                    <a:pt x="352223" y="247203"/>
                  </a:lnTo>
                  <a:lnTo>
                    <a:pt x="352223" y="247461"/>
                  </a:lnTo>
                  <a:lnTo>
                    <a:pt x="352212" y="248237"/>
                  </a:lnTo>
                  <a:lnTo>
                    <a:pt x="352185" y="249140"/>
                  </a:lnTo>
                  <a:lnTo>
                    <a:pt x="352170" y="249354"/>
                  </a:lnTo>
                  <a:lnTo>
                    <a:pt x="352140" y="249562"/>
                  </a:lnTo>
                  <a:lnTo>
                    <a:pt x="352060" y="249880"/>
                  </a:lnTo>
                  <a:lnTo>
                    <a:pt x="352011" y="250039"/>
                  </a:lnTo>
                  <a:lnTo>
                    <a:pt x="351958" y="250193"/>
                  </a:lnTo>
                  <a:lnTo>
                    <a:pt x="351358" y="251201"/>
                  </a:lnTo>
                  <a:lnTo>
                    <a:pt x="351086" y="251523"/>
                  </a:lnTo>
                  <a:lnTo>
                    <a:pt x="350829" y="251909"/>
                  </a:lnTo>
                  <a:lnTo>
                    <a:pt x="350776" y="252076"/>
                  </a:lnTo>
                  <a:lnTo>
                    <a:pt x="350761" y="252281"/>
                  </a:lnTo>
                  <a:lnTo>
                    <a:pt x="350776" y="252489"/>
                  </a:lnTo>
                  <a:lnTo>
                    <a:pt x="350825" y="252685"/>
                  </a:lnTo>
                  <a:lnTo>
                    <a:pt x="350905" y="252843"/>
                  </a:lnTo>
                  <a:lnTo>
                    <a:pt x="350665" y="253158"/>
                  </a:lnTo>
                  <a:lnTo>
                    <a:pt x="350490" y="253571"/>
                  </a:lnTo>
                  <a:lnTo>
                    <a:pt x="350317" y="254214"/>
                  </a:lnTo>
                  <a:lnTo>
                    <a:pt x="349939" y="254808"/>
                  </a:lnTo>
                  <a:lnTo>
                    <a:pt x="349620" y="255631"/>
                  </a:lnTo>
                  <a:lnTo>
                    <a:pt x="349271" y="256185"/>
                  </a:lnTo>
                  <a:lnTo>
                    <a:pt x="348898" y="256938"/>
                  </a:lnTo>
                  <a:lnTo>
                    <a:pt x="348814" y="257769"/>
                  </a:lnTo>
                  <a:lnTo>
                    <a:pt x="348824" y="258530"/>
                  </a:lnTo>
                  <a:lnTo>
                    <a:pt x="348903" y="259164"/>
                  </a:lnTo>
                  <a:lnTo>
                    <a:pt x="348851" y="259602"/>
                  </a:lnTo>
                  <a:lnTo>
                    <a:pt x="348603" y="259955"/>
                  </a:lnTo>
                  <a:lnTo>
                    <a:pt x="348437" y="260045"/>
                  </a:lnTo>
                  <a:lnTo>
                    <a:pt x="348462" y="260291"/>
                  </a:lnTo>
                  <a:lnTo>
                    <a:pt x="348272" y="260909"/>
                  </a:lnTo>
                  <a:lnTo>
                    <a:pt x="347874" y="261597"/>
                  </a:lnTo>
                  <a:lnTo>
                    <a:pt x="347876" y="262231"/>
                  </a:lnTo>
                  <a:lnTo>
                    <a:pt x="347792" y="263103"/>
                  </a:lnTo>
                  <a:lnTo>
                    <a:pt x="347378" y="263792"/>
                  </a:lnTo>
                  <a:lnTo>
                    <a:pt x="347092" y="264787"/>
                  </a:lnTo>
                  <a:lnTo>
                    <a:pt x="346691" y="265708"/>
                  </a:lnTo>
                  <a:lnTo>
                    <a:pt x="346371" y="266674"/>
                  </a:lnTo>
                  <a:lnTo>
                    <a:pt x="345922" y="267879"/>
                  </a:lnTo>
                  <a:lnTo>
                    <a:pt x="345615" y="268968"/>
                  </a:lnTo>
                  <a:lnTo>
                    <a:pt x="345376" y="269750"/>
                  </a:lnTo>
                  <a:lnTo>
                    <a:pt x="344854" y="270929"/>
                  </a:lnTo>
                  <a:lnTo>
                    <a:pt x="344378" y="271258"/>
                  </a:lnTo>
                  <a:lnTo>
                    <a:pt x="343923" y="271787"/>
                  </a:lnTo>
                  <a:lnTo>
                    <a:pt x="343402" y="272802"/>
                  </a:lnTo>
                  <a:lnTo>
                    <a:pt x="343203" y="273337"/>
                  </a:lnTo>
                  <a:lnTo>
                    <a:pt x="342965" y="274066"/>
                  </a:lnTo>
                  <a:lnTo>
                    <a:pt x="342637" y="274934"/>
                  </a:lnTo>
                  <a:lnTo>
                    <a:pt x="342012" y="276053"/>
                  </a:lnTo>
                  <a:lnTo>
                    <a:pt x="341657" y="277392"/>
                  </a:lnTo>
                  <a:lnTo>
                    <a:pt x="341039" y="279435"/>
                  </a:lnTo>
                  <a:lnTo>
                    <a:pt x="340802" y="280725"/>
                  </a:lnTo>
                  <a:lnTo>
                    <a:pt x="340246" y="281606"/>
                  </a:lnTo>
                  <a:lnTo>
                    <a:pt x="339716" y="283297"/>
                  </a:lnTo>
                  <a:lnTo>
                    <a:pt x="339259" y="284591"/>
                  </a:lnTo>
                  <a:lnTo>
                    <a:pt x="338960" y="285791"/>
                  </a:lnTo>
                  <a:lnTo>
                    <a:pt x="338622" y="287314"/>
                  </a:lnTo>
                  <a:lnTo>
                    <a:pt x="338293" y="287941"/>
                  </a:lnTo>
                  <a:lnTo>
                    <a:pt x="337660" y="288785"/>
                  </a:lnTo>
                  <a:lnTo>
                    <a:pt x="336403" y="289664"/>
                  </a:lnTo>
                  <a:lnTo>
                    <a:pt x="335672" y="290664"/>
                  </a:lnTo>
                  <a:lnTo>
                    <a:pt x="334782" y="291607"/>
                  </a:lnTo>
                  <a:lnTo>
                    <a:pt x="333782" y="292477"/>
                  </a:lnTo>
                  <a:lnTo>
                    <a:pt x="332921" y="293727"/>
                  </a:lnTo>
                  <a:lnTo>
                    <a:pt x="332143" y="295279"/>
                  </a:lnTo>
                  <a:lnTo>
                    <a:pt x="331554" y="297515"/>
                  </a:lnTo>
                  <a:lnTo>
                    <a:pt x="331677" y="297777"/>
                  </a:lnTo>
                  <a:lnTo>
                    <a:pt x="331808" y="297916"/>
                  </a:lnTo>
                  <a:lnTo>
                    <a:pt x="331874" y="298166"/>
                  </a:lnTo>
                  <a:lnTo>
                    <a:pt x="331793" y="298432"/>
                  </a:lnTo>
                  <a:lnTo>
                    <a:pt x="331460" y="298654"/>
                  </a:lnTo>
                  <a:lnTo>
                    <a:pt x="330993" y="299412"/>
                  </a:lnTo>
                  <a:lnTo>
                    <a:pt x="330995" y="300152"/>
                  </a:lnTo>
                  <a:lnTo>
                    <a:pt x="330818" y="301053"/>
                  </a:lnTo>
                  <a:lnTo>
                    <a:pt x="330808" y="302227"/>
                  </a:lnTo>
                  <a:lnTo>
                    <a:pt x="330813" y="302628"/>
                  </a:lnTo>
                  <a:lnTo>
                    <a:pt x="330668" y="303120"/>
                  </a:lnTo>
                  <a:lnTo>
                    <a:pt x="330072" y="303625"/>
                  </a:lnTo>
                  <a:lnTo>
                    <a:pt x="329399" y="304256"/>
                  </a:lnTo>
                  <a:lnTo>
                    <a:pt x="329003" y="304756"/>
                  </a:lnTo>
                  <a:lnTo>
                    <a:pt x="328757" y="305309"/>
                  </a:lnTo>
                  <a:lnTo>
                    <a:pt x="328417" y="305827"/>
                  </a:lnTo>
                  <a:lnTo>
                    <a:pt x="327624" y="305963"/>
                  </a:lnTo>
                  <a:lnTo>
                    <a:pt x="326446" y="306321"/>
                  </a:lnTo>
                  <a:lnTo>
                    <a:pt x="325464" y="306807"/>
                  </a:lnTo>
                  <a:lnTo>
                    <a:pt x="325336" y="306898"/>
                  </a:lnTo>
                  <a:lnTo>
                    <a:pt x="324935" y="307070"/>
                  </a:lnTo>
                  <a:lnTo>
                    <a:pt x="324240" y="307206"/>
                  </a:lnTo>
                  <a:lnTo>
                    <a:pt x="323379" y="307338"/>
                  </a:lnTo>
                  <a:lnTo>
                    <a:pt x="322658" y="307665"/>
                  </a:lnTo>
                  <a:lnTo>
                    <a:pt x="321888" y="307638"/>
                  </a:lnTo>
                  <a:lnTo>
                    <a:pt x="320079" y="306730"/>
                  </a:lnTo>
                  <a:lnTo>
                    <a:pt x="318991" y="306580"/>
                  </a:lnTo>
                  <a:lnTo>
                    <a:pt x="317798" y="306998"/>
                  </a:lnTo>
                  <a:lnTo>
                    <a:pt x="317269" y="307293"/>
                  </a:lnTo>
                  <a:lnTo>
                    <a:pt x="316408" y="307619"/>
                  </a:lnTo>
                  <a:lnTo>
                    <a:pt x="316083" y="308554"/>
                  </a:lnTo>
                  <a:lnTo>
                    <a:pt x="315913" y="309512"/>
                  </a:lnTo>
                  <a:lnTo>
                    <a:pt x="315717" y="310533"/>
                  </a:lnTo>
                  <a:lnTo>
                    <a:pt x="315717" y="311209"/>
                  </a:lnTo>
                  <a:lnTo>
                    <a:pt x="315399" y="311827"/>
                  </a:lnTo>
                  <a:lnTo>
                    <a:pt x="314640" y="312222"/>
                  </a:lnTo>
                  <a:lnTo>
                    <a:pt x="314006" y="312607"/>
                  </a:lnTo>
                  <a:lnTo>
                    <a:pt x="313636" y="312798"/>
                  </a:lnTo>
                  <a:lnTo>
                    <a:pt x="312778" y="313306"/>
                  </a:lnTo>
                  <a:lnTo>
                    <a:pt x="311389" y="313955"/>
                  </a:lnTo>
                  <a:lnTo>
                    <a:pt x="310471" y="314659"/>
                  </a:lnTo>
                  <a:lnTo>
                    <a:pt x="309515" y="315163"/>
                  </a:lnTo>
                  <a:lnTo>
                    <a:pt x="308496" y="315545"/>
                  </a:lnTo>
                  <a:lnTo>
                    <a:pt x="307767" y="316235"/>
                  </a:lnTo>
                  <a:lnTo>
                    <a:pt x="304935" y="317157"/>
                  </a:lnTo>
                  <a:lnTo>
                    <a:pt x="303809" y="317664"/>
                  </a:lnTo>
                  <a:lnTo>
                    <a:pt x="302438" y="318391"/>
                  </a:lnTo>
                  <a:lnTo>
                    <a:pt x="301033" y="318767"/>
                  </a:lnTo>
                  <a:lnTo>
                    <a:pt x="300002" y="319411"/>
                  </a:lnTo>
                  <a:lnTo>
                    <a:pt x="299836" y="319493"/>
                  </a:lnTo>
                  <a:lnTo>
                    <a:pt x="299549" y="319842"/>
                  </a:lnTo>
                  <a:lnTo>
                    <a:pt x="298480" y="320746"/>
                  </a:lnTo>
                  <a:lnTo>
                    <a:pt x="297751" y="322615"/>
                  </a:lnTo>
                  <a:lnTo>
                    <a:pt x="296849" y="324368"/>
                  </a:lnTo>
                  <a:lnTo>
                    <a:pt x="296297" y="326112"/>
                  </a:lnTo>
                  <a:lnTo>
                    <a:pt x="296301" y="327454"/>
                  </a:lnTo>
                  <a:lnTo>
                    <a:pt x="295444" y="328375"/>
                  </a:lnTo>
                  <a:lnTo>
                    <a:pt x="295047" y="329624"/>
                  </a:lnTo>
                  <a:lnTo>
                    <a:pt x="294469" y="331607"/>
                  </a:lnTo>
                  <a:lnTo>
                    <a:pt x="294394" y="332961"/>
                  </a:lnTo>
                  <a:lnTo>
                    <a:pt x="296396" y="333242"/>
                  </a:lnTo>
                  <a:lnTo>
                    <a:pt x="298494" y="333465"/>
                  </a:lnTo>
                  <a:lnTo>
                    <a:pt x="308143" y="334489"/>
                  </a:lnTo>
                  <a:lnTo>
                    <a:pt x="315721" y="335294"/>
                  </a:lnTo>
                  <a:lnTo>
                    <a:pt x="316491" y="335321"/>
                  </a:lnTo>
                  <a:lnTo>
                    <a:pt x="317273" y="335285"/>
                  </a:lnTo>
                  <a:lnTo>
                    <a:pt x="318059" y="335189"/>
                  </a:lnTo>
                  <a:lnTo>
                    <a:pt x="318829" y="335035"/>
                  </a:lnTo>
                  <a:lnTo>
                    <a:pt x="319573" y="334826"/>
                  </a:lnTo>
                  <a:lnTo>
                    <a:pt x="319826" y="334740"/>
                  </a:lnTo>
                  <a:lnTo>
                    <a:pt x="320325" y="334540"/>
                  </a:lnTo>
                  <a:lnTo>
                    <a:pt x="320566" y="334436"/>
                  </a:lnTo>
                  <a:lnTo>
                    <a:pt x="320808" y="334322"/>
                  </a:lnTo>
                  <a:lnTo>
                    <a:pt x="320937" y="334250"/>
                  </a:lnTo>
                  <a:lnTo>
                    <a:pt x="321295" y="334073"/>
                  </a:lnTo>
                  <a:lnTo>
                    <a:pt x="321530" y="333941"/>
                  </a:lnTo>
                  <a:lnTo>
                    <a:pt x="321771" y="333796"/>
                  </a:lnTo>
                  <a:lnTo>
                    <a:pt x="322647" y="333238"/>
                  </a:lnTo>
                  <a:lnTo>
                    <a:pt x="322938" y="333029"/>
                  </a:lnTo>
                  <a:lnTo>
                    <a:pt x="323357" y="332697"/>
                  </a:lnTo>
                  <a:lnTo>
                    <a:pt x="323629" y="332466"/>
                  </a:lnTo>
                  <a:lnTo>
                    <a:pt x="323894" y="332221"/>
                  </a:lnTo>
                  <a:lnTo>
                    <a:pt x="324147" y="331971"/>
                  </a:lnTo>
                  <a:lnTo>
                    <a:pt x="324388" y="331708"/>
                  </a:lnTo>
                  <a:lnTo>
                    <a:pt x="324740" y="331299"/>
                  </a:lnTo>
                  <a:lnTo>
                    <a:pt x="327750" y="326475"/>
                  </a:lnTo>
                  <a:lnTo>
                    <a:pt x="328101" y="325876"/>
                  </a:lnTo>
                  <a:lnTo>
                    <a:pt x="328392" y="325440"/>
                  </a:lnTo>
                  <a:lnTo>
                    <a:pt x="328709" y="325027"/>
                  </a:lnTo>
                  <a:lnTo>
                    <a:pt x="329045" y="324627"/>
                  </a:lnTo>
                  <a:lnTo>
                    <a:pt x="329404" y="324251"/>
                  </a:lnTo>
                  <a:lnTo>
                    <a:pt x="330050" y="323665"/>
                  </a:lnTo>
                  <a:lnTo>
                    <a:pt x="330461" y="323347"/>
                  </a:lnTo>
                  <a:lnTo>
                    <a:pt x="330745" y="323143"/>
                  </a:lnTo>
                  <a:lnTo>
                    <a:pt x="331190" y="322857"/>
                  </a:lnTo>
                  <a:lnTo>
                    <a:pt x="331481" y="322689"/>
                  </a:lnTo>
                  <a:lnTo>
                    <a:pt x="331640" y="322621"/>
                  </a:lnTo>
                  <a:lnTo>
                    <a:pt x="332104" y="322381"/>
                  </a:lnTo>
                  <a:lnTo>
                    <a:pt x="332584" y="322176"/>
                  </a:lnTo>
                  <a:lnTo>
                    <a:pt x="333071" y="321999"/>
                  </a:lnTo>
                  <a:lnTo>
                    <a:pt x="333570" y="321850"/>
                  </a:lnTo>
                  <a:lnTo>
                    <a:pt x="334076" y="321732"/>
                  </a:lnTo>
                  <a:lnTo>
                    <a:pt x="334589" y="321636"/>
                  </a:lnTo>
                  <a:lnTo>
                    <a:pt x="335451" y="321545"/>
                  </a:lnTo>
                  <a:lnTo>
                    <a:pt x="335798" y="321532"/>
                  </a:lnTo>
                  <a:lnTo>
                    <a:pt x="336319" y="321536"/>
                  </a:lnTo>
                  <a:lnTo>
                    <a:pt x="341403" y="322040"/>
                  </a:lnTo>
                  <a:lnTo>
                    <a:pt x="343944" y="322340"/>
                  </a:lnTo>
                  <a:lnTo>
                    <a:pt x="346502" y="322664"/>
                  </a:lnTo>
                  <a:lnTo>
                    <a:pt x="350705" y="323193"/>
                  </a:lnTo>
                  <a:lnTo>
                    <a:pt x="351331" y="323216"/>
                  </a:lnTo>
                  <a:lnTo>
                    <a:pt x="352585" y="323279"/>
                  </a:lnTo>
                  <a:lnTo>
                    <a:pt x="354765" y="323429"/>
                  </a:lnTo>
                  <a:lnTo>
                    <a:pt x="355229" y="323470"/>
                  </a:lnTo>
                  <a:lnTo>
                    <a:pt x="355690" y="323520"/>
                  </a:lnTo>
                  <a:lnTo>
                    <a:pt x="356143" y="323593"/>
                  </a:lnTo>
                  <a:lnTo>
                    <a:pt x="356574" y="323683"/>
                  </a:lnTo>
                  <a:lnTo>
                    <a:pt x="357004" y="323783"/>
                  </a:lnTo>
                  <a:lnTo>
                    <a:pt x="357431" y="323901"/>
                  </a:lnTo>
                  <a:lnTo>
                    <a:pt x="357850" y="324042"/>
                  </a:lnTo>
                  <a:lnTo>
                    <a:pt x="358258" y="324201"/>
                  </a:lnTo>
                  <a:lnTo>
                    <a:pt x="358504" y="324314"/>
                  </a:lnTo>
                  <a:lnTo>
                    <a:pt x="358995" y="324568"/>
                  </a:lnTo>
                  <a:lnTo>
                    <a:pt x="359916" y="325095"/>
                  </a:lnTo>
                  <a:lnTo>
                    <a:pt x="360396" y="325385"/>
                  </a:lnTo>
                  <a:lnTo>
                    <a:pt x="360694" y="325544"/>
                  </a:lnTo>
                  <a:lnTo>
                    <a:pt x="364886" y="327732"/>
                  </a:lnTo>
                  <a:lnTo>
                    <a:pt x="365358" y="327882"/>
                  </a:lnTo>
                  <a:lnTo>
                    <a:pt x="365997" y="328041"/>
                  </a:lnTo>
                  <a:lnTo>
                    <a:pt x="366650" y="328145"/>
                  </a:lnTo>
                  <a:lnTo>
                    <a:pt x="367141" y="328190"/>
                  </a:lnTo>
                  <a:lnTo>
                    <a:pt x="367802" y="328209"/>
                  </a:lnTo>
                  <a:lnTo>
                    <a:pt x="368625" y="328154"/>
                  </a:lnTo>
                  <a:lnTo>
                    <a:pt x="369275" y="328050"/>
                  </a:lnTo>
                  <a:lnTo>
                    <a:pt x="369917" y="327891"/>
                  </a:lnTo>
                  <a:lnTo>
                    <a:pt x="370389" y="327718"/>
                  </a:lnTo>
                  <a:lnTo>
                    <a:pt x="370857" y="327514"/>
                  </a:lnTo>
                  <a:lnTo>
                    <a:pt x="371314" y="327287"/>
                  </a:lnTo>
                  <a:lnTo>
                    <a:pt x="371756" y="327033"/>
                  </a:lnTo>
                  <a:lnTo>
                    <a:pt x="372179" y="326756"/>
                  </a:lnTo>
                  <a:lnTo>
                    <a:pt x="372485" y="326534"/>
                  </a:lnTo>
                  <a:lnTo>
                    <a:pt x="372783" y="326293"/>
                  </a:lnTo>
                  <a:lnTo>
                    <a:pt x="373070" y="326039"/>
                  </a:lnTo>
                  <a:lnTo>
                    <a:pt x="373350" y="325776"/>
                  </a:lnTo>
                  <a:lnTo>
                    <a:pt x="373614" y="325503"/>
                  </a:lnTo>
                  <a:lnTo>
                    <a:pt x="373867" y="325213"/>
                  </a:lnTo>
                  <a:lnTo>
                    <a:pt x="374109" y="324913"/>
                  </a:lnTo>
                  <a:lnTo>
                    <a:pt x="374339" y="324600"/>
                  </a:lnTo>
                  <a:lnTo>
                    <a:pt x="374558" y="324282"/>
                  </a:lnTo>
                  <a:lnTo>
                    <a:pt x="374774" y="323956"/>
                  </a:lnTo>
                  <a:lnTo>
                    <a:pt x="375068" y="323474"/>
                  </a:lnTo>
                  <a:lnTo>
                    <a:pt x="375344" y="322975"/>
                  </a:lnTo>
                  <a:lnTo>
                    <a:pt x="375597" y="322467"/>
                  </a:lnTo>
                  <a:lnTo>
                    <a:pt x="375831" y="321945"/>
                  </a:lnTo>
                  <a:lnTo>
                    <a:pt x="376103" y="321350"/>
                  </a:lnTo>
                  <a:lnTo>
                    <a:pt x="380575" y="310757"/>
                  </a:lnTo>
                  <a:lnTo>
                    <a:pt x="382306" y="311549"/>
                  </a:lnTo>
                  <a:lnTo>
                    <a:pt x="382561" y="311578"/>
                  </a:lnTo>
                  <a:lnTo>
                    <a:pt x="382814" y="311633"/>
                  </a:lnTo>
                  <a:lnTo>
                    <a:pt x="383067" y="311710"/>
                  </a:lnTo>
                  <a:lnTo>
                    <a:pt x="383309" y="311805"/>
                  </a:lnTo>
                  <a:lnTo>
                    <a:pt x="383279" y="312640"/>
                  </a:lnTo>
                  <a:lnTo>
                    <a:pt x="382850" y="315216"/>
                  </a:lnTo>
                  <a:lnTo>
                    <a:pt x="381295" y="324598"/>
                  </a:lnTo>
                  <a:lnTo>
                    <a:pt x="378069" y="328560"/>
                  </a:lnTo>
                  <a:lnTo>
                    <a:pt x="377731" y="330228"/>
                  </a:lnTo>
                  <a:lnTo>
                    <a:pt x="378235" y="336590"/>
                  </a:lnTo>
                  <a:lnTo>
                    <a:pt x="379078" y="338001"/>
                  </a:lnTo>
                  <a:lnTo>
                    <a:pt x="375082" y="362063"/>
                  </a:lnTo>
                  <a:lnTo>
                    <a:pt x="373081" y="374083"/>
                  </a:lnTo>
                  <a:lnTo>
                    <a:pt x="370558" y="389268"/>
                  </a:lnTo>
                  <a:lnTo>
                    <a:pt x="370339" y="390012"/>
                  </a:lnTo>
                  <a:lnTo>
                    <a:pt x="373209" y="390494"/>
                  </a:lnTo>
                  <a:lnTo>
                    <a:pt x="371869" y="398243"/>
                  </a:lnTo>
                  <a:lnTo>
                    <a:pt x="371249" y="401802"/>
                  </a:lnTo>
                  <a:lnTo>
                    <a:pt x="371136" y="402651"/>
                  </a:lnTo>
                  <a:lnTo>
                    <a:pt x="371091" y="402960"/>
                  </a:lnTo>
                  <a:lnTo>
                    <a:pt x="373466" y="406473"/>
                  </a:lnTo>
                  <a:lnTo>
                    <a:pt x="382927" y="411984"/>
                  </a:lnTo>
                  <a:lnTo>
                    <a:pt x="387768" y="413206"/>
                  </a:lnTo>
                  <a:lnTo>
                    <a:pt x="395725" y="414140"/>
                  </a:lnTo>
                  <a:lnTo>
                    <a:pt x="398906" y="414513"/>
                  </a:lnTo>
                  <a:lnTo>
                    <a:pt x="400904" y="413932"/>
                  </a:lnTo>
                  <a:lnTo>
                    <a:pt x="403030" y="413605"/>
                  </a:lnTo>
                  <a:lnTo>
                    <a:pt x="403461" y="413482"/>
                  </a:lnTo>
                  <a:lnTo>
                    <a:pt x="403891" y="413373"/>
                  </a:lnTo>
                  <a:lnTo>
                    <a:pt x="404325" y="413287"/>
                  </a:lnTo>
                  <a:lnTo>
                    <a:pt x="404884" y="413219"/>
                  </a:lnTo>
                  <a:lnTo>
                    <a:pt x="405402" y="413342"/>
                  </a:lnTo>
                  <a:lnTo>
                    <a:pt x="408310" y="413260"/>
                  </a:lnTo>
                  <a:lnTo>
                    <a:pt x="408566" y="413264"/>
                  </a:lnTo>
                  <a:lnTo>
                    <a:pt x="409858" y="413482"/>
                  </a:lnTo>
                  <a:lnTo>
                    <a:pt x="411980" y="414036"/>
                  </a:lnTo>
                  <a:lnTo>
                    <a:pt x="412369" y="414041"/>
                  </a:lnTo>
                  <a:lnTo>
                    <a:pt x="414560" y="414467"/>
                  </a:lnTo>
                  <a:lnTo>
                    <a:pt x="415082" y="414582"/>
                  </a:lnTo>
                  <a:lnTo>
                    <a:pt x="416448" y="414943"/>
                  </a:lnTo>
                  <a:lnTo>
                    <a:pt x="416913" y="415059"/>
                  </a:lnTo>
                  <a:lnTo>
                    <a:pt x="417375" y="415185"/>
                  </a:lnTo>
                  <a:lnTo>
                    <a:pt x="417828" y="415338"/>
                  </a:lnTo>
                  <a:lnTo>
                    <a:pt x="418264" y="415532"/>
                  </a:lnTo>
                  <a:lnTo>
                    <a:pt x="418568" y="415700"/>
                  </a:lnTo>
                  <a:lnTo>
                    <a:pt x="418864" y="415887"/>
                  </a:lnTo>
                  <a:lnTo>
                    <a:pt x="419155" y="416088"/>
                  </a:lnTo>
                  <a:lnTo>
                    <a:pt x="419441" y="416300"/>
                  </a:lnTo>
                  <a:lnTo>
                    <a:pt x="419722" y="416517"/>
                  </a:lnTo>
                  <a:lnTo>
                    <a:pt x="420195" y="416919"/>
                  </a:lnTo>
                  <a:lnTo>
                    <a:pt x="420651" y="417355"/>
                  </a:lnTo>
                  <a:lnTo>
                    <a:pt x="421091" y="417815"/>
                  </a:lnTo>
                  <a:lnTo>
                    <a:pt x="421525" y="418287"/>
                  </a:lnTo>
                  <a:lnTo>
                    <a:pt x="421954" y="418761"/>
                  </a:lnTo>
                  <a:lnTo>
                    <a:pt x="422402" y="419273"/>
                  </a:lnTo>
                  <a:lnTo>
                    <a:pt x="422837" y="419802"/>
                  </a:lnTo>
                  <a:lnTo>
                    <a:pt x="423360" y="420460"/>
                  </a:lnTo>
                  <a:lnTo>
                    <a:pt x="424493" y="421799"/>
                  </a:lnTo>
                  <a:lnTo>
                    <a:pt x="425690" y="423093"/>
                  </a:lnTo>
                  <a:lnTo>
                    <a:pt x="426343" y="424114"/>
                  </a:lnTo>
                  <a:lnTo>
                    <a:pt x="426762" y="424600"/>
                  </a:lnTo>
                  <a:lnTo>
                    <a:pt x="426974" y="424923"/>
                  </a:lnTo>
                  <a:lnTo>
                    <a:pt x="428073" y="426076"/>
                  </a:lnTo>
                  <a:lnTo>
                    <a:pt x="429493" y="427065"/>
                  </a:lnTo>
                  <a:lnTo>
                    <a:pt x="430271" y="427724"/>
                  </a:lnTo>
                  <a:lnTo>
                    <a:pt x="430872" y="428287"/>
                  </a:lnTo>
                  <a:lnTo>
                    <a:pt x="431370" y="429322"/>
                  </a:lnTo>
                  <a:lnTo>
                    <a:pt x="432514" y="432068"/>
                  </a:lnTo>
                  <a:lnTo>
                    <a:pt x="433247" y="433884"/>
                  </a:lnTo>
                  <a:lnTo>
                    <a:pt x="433655" y="435696"/>
                  </a:lnTo>
                  <a:lnTo>
                    <a:pt x="433704" y="437290"/>
                  </a:lnTo>
                  <a:lnTo>
                    <a:pt x="433383" y="439160"/>
                  </a:lnTo>
                  <a:lnTo>
                    <a:pt x="432741" y="441308"/>
                  </a:lnTo>
                  <a:lnTo>
                    <a:pt x="432054" y="442901"/>
                  </a:lnTo>
                  <a:lnTo>
                    <a:pt x="431377" y="443576"/>
                  </a:lnTo>
                  <a:lnTo>
                    <a:pt x="430797" y="444026"/>
                  </a:lnTo>
                  <a:lnTo>
                    <a:pt x="429793" y="443345"/>
                  </a:lnTo>
                  <a:lnTo>
                    <a:pt x="429642" y="443345"/>
                  </a:lnTo>
                  <a:lnTo>
                    <a:pt x="429483" y="443335"/>
                  </a:lnTo>
                  <a:lnTo>
                    <a:pt x="429226" y="443286"/>
                  </a:lnTo>
                  <a:lnTo>
                    <a:pt x="428663" y="443168"/>
                  </a:lnTo>
                  <a:lnTo>
                    <a:pt x="428388" y="443190"/>
                  </a:lnTo>
                  <a:lnTo>
                    <a:pt x="428036" y="443195"/>
                  </a:lnTo>
                  <a:lnTo>
                    <a:pt x="427700" y="443213"/>
                  </a:lnTo>
                  <a:lnTo>
                    <a:pt x="427496" y="443222"/>
                  </a:lnTo>
                  <a:lnTo>
                    <a:pt x="427292" y="443249"/>
                  </a:lnTo>
                  <a:lnTo>
                    <a:pt x="426835" y="443386"/>
                  </a:lnTo>
                  <a:lnTo>
                    <a:pt x="426676" y="443476"/>
                  </a:lnTo>
                  <a:lnTo>
                    <a:pt x="426515" y="443558"/>
                  </a:lnTo>
                  <a:lnTo>
                    <a:pt x="426334" y="443640"/>
                  </a:lnTo>
                  <a:lnTo>
                    <a:pt x="425952" y="443762"/>
                  </a:lnTo>
                  <a:lnTo>
                    <a:pt x="425521" y="443812"/>
                  </a:lnTo>
                  <a:lnTo>
                    <a:pt x="424958" y="443894"/>
                  </a:lnTo>
                  <a:lnTo>
                    <a:pt x="424584" y="443958"/>
                  </a:lnTo>
                  <a:lnTo>
                    <a:pt x="424373" y="443944"/>
                  </a:lnTo>
                  <a:lnTo>
                    <a:pt x="424124" y="443980"/>
                  </a:lnTo>
                  <a:lnTo>
                    <a:pt x="423581" y="444176"/>
                  </a:lnTo>
                  <a:lnTo>
                    <a:pt x="423175" y="444176"/>
                  </a:lnTo>
                  <a:lnTo>
                    <a:pt x="422440" y="444366"/>
                  </a:lnTo>
                  <a:lnTo>
                    <a:pt x="422258" y="444475"/>
                  </a:lnTo>
                  <a:lnTo>
                    <a:pt x="421990" y="444593"/>
                  </a:lnTo>
                  <a:lnTo>
                    <a:pt x="421355" y="445002"/>
                  </a:lnTo>
                  <a:lnTo>
                    <a:pt x="421008" y="445043"/>
                  </a:lnTo>
                  <a:lnTo>
                    <a:pt x="420555" y="445111"/>
                  </a:lnTo>
                  <a:lnTo>
                    <a:pt x="420422" y="445143"/>
                  </a:lnTo>
                  <a:lnTo>
                    <a:pt x="420046" y="445374"/>
                  </a:lnTo>
                  <a:lnTo>
                    <a:pt x="419721" y="445651"/>
                  </a:lnTo>
                  <a:lnTo>
                    <a:pt x="419226" y="446069"/>
                  </a:lnTo>
                  <a:lnTo>
                    <a:pt x="419094" y="446132"/>
                  </a:lnTo>
                  <a:lnTo>
                    <a:pt x="418958" y="446191"/>
                  </a:lnTo>
                  <a:lnTo>
                    <a:pt x="418723" y="446346"/>
                  </a:lnTo>
                  <a:lnTo>
                    <a:pt x="418621" y="446477"/>
                  </a:lnTo>
                  <a:lnTo>
                    <a:pt x="418550" y="446636"/>
                  </a:lnTo>
                  <a:lnTo>
                    <a:pt x="418485" y="446804"/>
                  </a:lnTo>
                  <a:lnTo>
                    <a:pt x="418425" y="446977"/>
                  </a:lnTo>
                  <a:lnTo>
                    <a:pt x="418349" y="447136"/>
                  </a:lnTo>
                  <a:lnTo>
                    <a:pt x="418179" y="447417"/>
                  </a:lnTo>
                  <a:lnTo>
                    <a:pt x="418085" y="447554"/>
                  </a:lnTo>
                  <a:lnTo>
                    <a:pt x="417756" y="447917"/>
                  </a:lnTo>
                  <a:lnTo>
                    <a:pt x="417624" y="448021"/>
                  </a:lnTo>
                  <a:lnTo>
                    <a:pt x="417484" y="448116"/>
                  </a:lnTo>
                  <a:lnTo>
                    <a:pt x="417201" y="448298"/>
                  </a:lnTo>
                  <a:lnTo>
                    <a:pt x="416895" y="448480"/>
                  </a:lnTo>
                  <a:lnTo>
                    <a:pt x="416581" y="448643"/>
                  </a:lnTo>
                  <a:lnTo>
                    <a:pt x="416303" y="448788"/>
                  </a:lnTo>
                  <a:lnTo>
                    <a:pt x="416056" y="448943"/>
                  </a:lnTo>
                  <a:lnTo>
                    <a:pt x="415823" y="449097"/>
                  </a:lnTo>
                  <a:lnTo>
                    <a:pt x="415644" y="449220"/>
                  </a:lnTo>
                  <a:lnTo>
                    <a:pt x="415305" y="449474"/>
                  </a:lnTo>
                  <a:lnTo>
                    <a:pt x="415139" y="449610"/>
                  </a:lnTo>
                  <a:lnTo>
                    <a:pt x="414981" y="449751"/>
                  </a:lnTo>
                  <a:lnTo>
                    <a:pt x="414837" y="449892"/>
                  </a:lnTo>
                  <a:lnTo>
                    <a:pt x="414697" y="450037"/>
                  </a:lnTo>
                  <a:lnTo>
                    <a:pt x="414433" y="450346"/>
                  </a:lnTo>
                  <a:lnTo>
                    <a:pt x="414187" y="450655"/>
                  </a:lnTo>
                  <a:lnTo>
                    <a:pt x="414074" y="450809"/>
                  </a:lnTo>
                  <a:lnTo>
                    <a:pt x="413964" y="450968"/>
                  </a:lnTo>
                  <a:lnTo>
                    <a:pt x="413859" y="451127"/>
                  </a:lnTo>
                  <a:lnTo>
                    <a:pt x="413704" y="451413"/>
                  </a:lnTo>
                  <a:lnTo>
                    <a:pt x="413488" y="451890"/>
                  </a:lnTo>
                  <a:lnTo>
                    <a:pt x="413296" y="452144"/>
                  </a:lnTo>
                  <a:lnTo>
                    <a:pt x="412978" y="452511"/>
                  </a:lnTo>
                  <a:lnTo>
                    <a:pt x="412787" y="452770"/>
                  </a:lnTo>
                  <a:lnTo>
                    <a:pt x="412598" y="453034"/>
                  </a:lnTo>
                  <a:lnTo>
                    <a:pt x="412413" y="453311"/>
                  </a:lnTo>
                  <a:lnTo>
                    <a:pt x="412231" y="453601"/>
                  </a:lnTo>
                  <a:lnTo>
                    <a:pt x="412144" y="453746"/>
                  </a:lnTo>
                  <a:lnTo>
                    <a:pt x="412061" y="453892"/>
                  </a:lnTo>
                  <a:lnTo>
                    <a:pt x="411891" y="454205"/>
                  </a:lnTo>
                  <a:lnTo>
                    <a:pt x="411812" y="454364"/>
                  </a:lnTo>
                  <a:lnTo>
                    <a:pt x="411744" y="454523"/>
                  </a:lnTo>
                  <a:lnTo>
                    <a:pt x="411684" y="454686"/>
                  </a:lnTo>
                  <a:lnTo>
                    <a:pt x="411653" y="454823"/>
                  </a:lnTo>
                  <a:lnTo>
                    <a:pt x="411627" y="454963"/>
                  </a:lnTo>
                  <a:lnTo>
                    <a:pt x="411612" y="455104"/>
                  </a:lnTo>
                  <a:lnTo>
                    <a:pt x="411574" y="455385"/>
                  </a:lnTo>
                  <a:lnTo>
                    <a:pt x="411544" y="455535"/>
                  </a:lnTo>
                  <a:lnTo>
                    <a:pt x="411472" y="455839"/>
                  </a:lnTo>
                  <a:lnTo>
                    <a:pt x="411446" y="455994"/>
                  </a:lnTo>
                  <a:lnTo>
                    <a:pt x="411427" y="456148"/>
                  </a:lnTo>
                  <a:lnTo>
                    <a:pt x="411427" y="456307"/>
                  </a:lnTo>
                  <a:lnTo>
                    <a:pt x="411457" y="456625"/>
                  </a:lnTo>
                  <a:lnTo>
                    <a:pt x="411476" y="456784"/>
                  </a:lnTo>
                  <a:lnTo>
                    <a:pt x="411483" y="456948"/>
                  </a:lnTo>
                  <a:lnTo>
                    <a:pt x="411476" y="457170"/>
                  </a:lnTo>
                  <a:lnTo>
                    <a:pt x="411461" y="457397"/>
                  </a:lnTo>
                  <a:lnTo>
                    <a:pt x="411434" y="457624"/>
                  </a:lnTo>
                  <a:lnTo>
                    <a:pt x="411404" y="457847"/>
                  </a:lnTo>
                  <a:lnTo>
                    <a:pt x="411359" y="458069"/>
                  </a:lnTo>
                  <a:lnTo>
                    <a:pt x="411374" y="458673"/>
                  </a:lnTo>
                  <a:lnTo>
                    <a:pt x="411398" y="459007"/>
                  </a:lnTo>
                  <a:lnTo>
                    <a:pt x="411449" y="459463"/>
                  </a:lnTo>
                  <a:lnTo>
                    <a:pt x="411510" y="460103"/>
                  </a:lnTo>
                  <a:lnTo>
                    <a:pt x="411529" y="460248"/>
                  </a:lnTo>
                  <a:lnTo>
                    <a:pt x="411574" y="460534"/>
                  </a:lnTo>
                  <a:lnTo>
                    <a:pt x="411600" y="460680"/>
                  </a:lnTo>
                  <a:lnTo>
                    <a:pt x="411627" y="460825"/>
                  </a:lnTo>
                  <a:lnTo>
                    <a:pt x="411662" y="460982"/>
                  </a:lnTo>
                  <a:lnTo>
                    <a:pt x="411706" y="461179"/>
                  </a:lnTo>
                  <a:lnTo>
                    <a:pt x="411767" y="461415"/>
                  </a:lnTo>
                  <a:lnTo>
                    <a:pt x="411831" y="461642"/>
                  </a:lnTo>
                  <a:lnTo>
                    <a:pt x="411899" y="461869"/>
                  </a:lnTo>
                  <a:lnTo>
                    <a:pt x="412046" y="462319"/>
                  </a:lnTo>
                  <a:lnTo>
                    <a:pt x="412113" y="462546"/>
                  </a:lnTo>
                  <a:lnTo>
                    <a:pt x="412194" y="462873"/>
                  </a:lnTo>
                  <a:lnTo>
                    <a:pt x="412288" y="463200"/>
                  </a:lnTo>
                  <a:lnTo>
                    <a:pt x="412536" y="463889"/>
                  </a:lnTo>
                  <a:lnTo>
                    <a:pt x="412672" y="464257"/>
                  </a:lnTo>
                  <a:lnTo>
                    <a:pt x="412855" y="464730"/>
                  </a:lnTo>
                  <a:lnTo>
                    <a:pt x="412982" y="465043"/>
                  </a:lnTo>
                  <a:lnTo>
                    <a:pt x="413148" y="465433"/>
                  </a:lnTo>
                  <a:lnTo>
                    <a:pt x="413326" y="465815"/>
                  </a:lnTo>
                  <a:lnTo>
                    <a:pt x="413492" y="466142"/>
                  </a:lnTo>
                  <a:lnTo>
                    <a:pt x="413662" y="466459"/>
                  </a:lnTo>
                  <a:lnTo>
                    <a:pt x="413843" y="466777"/>
                  </a:lnTo>
                  <a:lnTo>
                    <a:pt x="414036" y="467082"/>
                  </a:lnTo>
                  <a:lnTo>
                    <a:pt x="414240" y="467381"/>
                  </a:lnTo>
                  <a:lnTo>
                    <a:pt x="414637" y="467899"/>
                  </a:lnTo>
                  <a:lnTo>
                    <a:pt x="415479" y="468684"/>
                  </a:lnTo>
                  <a:lnTo>
                    <a:pt x="415697" y="468830"/>
                  </a:lnTo>
                  <a:lnTo>
                    <a:pt x="416273" y="469257"/>
                  </a:lnTo>
                  <a:lnTo>
                    <a:pt x="417099" y="469529"/>
                  </a:lnTo>
                  <a:lnTo>
                    <a:pt x="417586" y="469483"/>
                  </a:lnTo>
                  <a:lnTo>
                    <a:pt x="417851" y="469438"/>
                  </a:lnTo>
                  <a:lnTo>
                    <a:pt x="417983" y="469425"/>
                  </a:lnTo>
                  <a:lnTo>
                    <a:pt x="418240" y="469443"/>
                  </a:lnTo>
                  <a:lnTo>
                    <a:pt x="418368" y="469470"/>
                  </a:lnTo>
                  <a:lnTo>
                    <a:pt x="418746" y="469575"/>
                  </a:lnTo>
                  <a:lnTo>
                    <a:pt x="419109" y="469661"/>
                  </a:lnTo>
                  <a:lnTo>
                    <a:pt x="419653" y="469783"/>
                  </a:lnTo>
                  <a:lnTo>
                    <a:pt x="420003" y="469856"/>
                  </a:lnTo>
                  <a:lnTo>
                    <a:pt x="420182" y="469887"/>
                  </a:lnTo>
                  <a:lnTo>
                    <a:pt x="420358" y="469924"/>
                  </a:lnTo>
                  <a:lnTo>
                    <a:pt x="420532" y="469965"/>
                  </a:lnTo>
                  <a:lnTo>
                    <a:pt x="420664" y="470001"/>
                  </a:lnTo>
                  <a:lnTo>
                    <a:pt x="420929" y="470092"/>
                  </a:lnTo>
                  <a:lnTo>
                    <a:pt x="421061" y="470128"/>
                  </a:lnTo>
                  <a:lnTo>
                    <a:pt x="421193" y="470142"/>
                  </a:lnTo>
                  <a:lnTo>
                    <a:pt x="421348" y="470133"/>
                  </a:lnTo>
                  <a:lnTo>
                    <a:pt x="421503" y="470101"/>
                  </a:lnTo>
                  <a:lnTo>
                    <a:pt x="421661" y="470051"/>
                  </a:lnTo>
                  <a:lnTo>
                    <a:pt x="422092" y="469874"/>
                  </a:lnTo>
                  <a:lnTo>
                    <a:pt x="422704" y="469570"/>
                  </a:lnTo>
                  <a:lnTo>
                    <a:pt x="422833" y="469538"/>
                  </a:lnTo>
                  <a:lnTo>
                    <a:pt x="422961" y="469515"/>
                  </a:lnTo>
                  <a:lnTo>
                    <a:pt x="423218" y="469456"/>
                  </a:lnTo>
                  <a:lnTo>
                    <a:pt x="423368" y="469411"/>
                  </a:lnTo>
                  <a:lnTo>
                    <a:pt x="423814" y="469261"/>
                  </a:lnTo>
                  <a:lnTo>
                    <a:pt x="424195" y="469161"/>
                  </a:lnTo>
                  <a:lnTo>
                    <a:pt x="424690" y="469057"/>
                  </a:lnTo>
                  <a:lnTo>
                    <a:pt x="424841" y="469011"/>
                  </a:lnTo>
                  <a:lnTo>
                    <a:pt x="424985" y="468975"/>
                  </a:lnTo>
                  <a:lnTo>
                    <a:pt x="425121" y="468966"/>
                  </a:lnTo>
                  <a:lnTo>
                    <a:pt x="425484" y="469216"/>
                  </a:lnTo>
                  <a:lnTo>
                    <a:pt x="425461" y="469397"/>
                  </a:lnTo>
                  <a:lnTo>
                    <a:pt x="426103" y="469792"/>
                  </a:lnTo>
                  <a:lnTo>
                    <a:pt x="427137" y="470532"/>
                  </a:lnTo>
                  <a:lnTo>
                    <a:pt x="427205" y="470668"/>
                  </a:lnTo>
                  <a:lnTo>
                    <a:pt x="427247" y="470805"/>
                  </a:lnTo>
                  <a:lnTo>
                    <a:pt x="427201" y="471200"/>
                  </a:lnTo>
                  <a:lnTo>
                    <a:pt x="426432" y="472144"/>
                  </a:lnTo>
                  <a:lnTo>
                    <a:pt x="426043" y="472299"/>
                  </a:lnTo>
                  <a:lnTo>
                    <a:pt x="425892" y="472353"/>
                  </a:lnTo>
                  <a:lnTo>
                    <a:pt x="425740" y="472399"/>
                  </a:lnTo>
                  <a:lnTo>
                    <a:pt x="425589" y="472435"/>
                  </a:lnTo>
                  <a:lnTo>
                    <a:pt x="425125" y="472444"/>
                  </a:lnTo>
                  <a:lnTo>
                    <a:pt x="424992" y="472421"/>
                  </a:lnTo>
                  <a:lnTo>
                    <a:pt x="424856" y="472380"/>
                  </a:lnTo>
                  <a:lnTo>
                    <a:pt x="424724" y="472335"/>
                  </a:lnTo>
                  <a:lnTo>
                    <a:pt x="424384" y="472321"/>
                  </a:lnTo>
                  <a:lnTo>
                    <a:pt x="424067" y="472471"/>
                  </a:lnTo>
                  <a:lnTo>
                    <a:pt x="423923" y="472521"/>
                  </a:lnTo>
                  <a:lnTo>
                    <a:pt x="423625" y="472603"/>
                  </a:lnTo>
                  <a:lnTo>
                    <a:pt x="421926" y="473329"/>
                  </a:lnTo>
                  <a:lnTo>
                    <a:pt x="421586" y="473062"/>
                  </a:lnTo>
                  <a:lnTo>
                    <a:pt x="421420" y="473152"/>
                  </a:lnTo>
                  <a:lnTo>
                    <a:pt x="421185" y="473275"/>
                  </a:lnTo>
                  <a:lnTo>
                    <a:pt x="420947" y="473434"/>
                  </a:lnTo>
                  <a:lnTo>
                    <a:pt x="420479" y="473838"/>
                  </a:lnTo>
                  <a:lnTo>
                    <a:pt x="420041" y="474528"/>
                  </a:lnTo>
                  <a:lnTo>
                    <a:pt x="419944" y="474746"/>
                  </a:lnTo>
                  <a:lnTo>
                    <a:pt x="419818" y="475050"/>
                  </a:lnTo>
                  <a:lnTo>
                    <a:pt x="419712" y="475259"/>
                  </a:lnTo>
                  <a:lnTo>
                    <a:pt x="419451" y="475695"/>
                  </a:lnTo>
                  <a:lnTo>
                    <a:pt x="419207" y="476126"/>
                  </a:lnTo>
                  <a:lnTo>
                    <a:pt x="418975" y="476540"/>
                  </a:lnTo>
                  <a:lnTo>
                    <a:pt x="418746" y="476884"/>
                  </a:lnTo>
                  <a:lnTo>
                    <a:pt x="418527" y="477189"/>
                  </a:lnTo>
                  <a:lnTo>
                    <a:pt x="418157" y="478034"/>
                  </a:lnTo>
                  <a:lnTo>
                    <a:pt x="418172" y="478379"/>
                  </a:lnTo>
                  <a:lnTo>
                    <a:pt x="418164" y="478692"/>
                  </a:lnTo>
                  <a:lnTo>
                    <a:pt x="418164" y="479078"/>
                  </a:lnTo>
                  <a:lnTo>
                    <a:pt x="418172" y="479341"/>
                  </a:lnTo>
                  <a:lnTo>
                    <a:pt x="418255" y="479732"/>
                  </a:lnTo>
                  <a:lnTo>
                    <a:pt x="418304" y="479927"/>
                  </a:lnTo>
                  <a:lnTo>
                    <a:pt x="418346" y="480122"/>
                  </a:lnTo>
                  <a:lnTo>
                    <a:pt x="418429" y="480562"/>
                  </a:lnTo>
                  <a:lnTo>
                    <a:pt x="418546" y="481230"/>
                  </a:lnTo>
                  <a:lnTo>
                    <a:pt x="418606" y="481689"/>
                  </a:lnTo>
                  <a:lnTo>
                    <a:pt x="418629" y="481839"/>
                  </a:lnTo>
                  <a:lnTo>
                    <a:pt x="418667" y="481984"/>
                  </a:lnTo>
                  <a:lnTo>
                    <a:pt x="418720" y="482134"/>
                  </a:lnTo>
                  <a:lnTo>
                    <a:pt x="418780" y="482279"/>
                  </a:lnTo>
                  <a:lnTo>
                    <a:pt x="418852" y="482424"/>
                  </a:lnTo>
                  <a:lnTo>
                    <a:pt x="419007" y="482701"/>
                  </a:lnTo>
                  <a:lnTo>
                    <a:pt x="419109" y="482846"/>
                  </a:lnTo>
                  <a:lnTo>
                    <a:pt x="419339" y="483123"/>
                  </a:lnTo>
                  <a:lnTo>
                    <a:pt x="419445" y="483264"/>
                  </a:lnTo>
                  <a:lnTo>
                    <a:pt x="419557" y="483510"/>
                  </a:lnTo>
                  <a:lnTo>
                    <a:pt x="419649" y="483904"/>
                  </a:lnTo>
                  <a:lnTo>
                    <a:pt x="419757" y="484118"/>
                  </a:lnTo>
                  <a:lnTo>
                    <a:pt x="419905" y="484313"/>
                  </a:lnTo>
                  <a:lnTo>
                    <a:pt x="420233" y="484690"/>
                  </a:lnTo>
                  <a:lnTo>
                    <a:pt x="420381" y="484890"/>
                  </a:lnTo>
                  <a:lnTo>
                    <a:pt x="420521" y="485135"/>
                  </a:lnTo>
                  <a:lnTo>
                    <a:pt x="420645" y="485385"/>
                  </a:lnTo>
                  <a:lnTo>
                    <a:pt x="420887" y="485893"/>
                  </a:lnTo>
                  <a:lnTo>
                    <a:pt x="421023" y="486143"/>
                  </a:lnTo>
                  <a:lnTo>
                    <a:pt x="421450" y="486810"/>
                  </a:lnTo>
                  <a:lnTo>
                    <a:pt x="421548" y="486983"/>
                  </a:lnTo>
                  <a:lnTo>
                    <a:pt x="421726" y="487328"/>
                  </a:lnTo>
                  <a:lnTo>
                    <a:pt x="421820" y="487496"/>
                  </a:lnTo>
                  <a:lnTo>
                    <a:pt x="421922" y="487660"/>
                  </a:lnTo>
                  <a:lnTo>
                    <a:pt x="422054" y="487828"/>
                  </a:lnTo>
                  <a:lnTo>
                    <a:pt x="422360" y="488136"/>
                  </a:lnTo>
                  <a:lnTo>
                    <a:pt x="422500" y="488295"/>
                  </a:lnTo>
                  <a:lnTo>
                    <a:pt x="422708" y="488695"/>
                  </a:lnTo>
                  <a:lnTo>
                    <a:pt x="422825" y="489049"/>
                  </a:lnTo>
                  <a:lnTo>
                    <a:pt x="422869" y="489195"/>
                  </a:lnTo>
                  <a:lnTo>
                    <a:pt x="422952" y="489490"/>
                  </a:lnTo>
                  <a:lnTo>
                    <a:pt x="423005" y="489630"/>
                  </a:lnTo>
                  <a:lnTo>
                    <a:pt x="423077" y="489762"/>
                  </a:lnTo>
                  <a:lnTo>
                    <a:pt x="423190" y="489903"/>
                  </a:lnTo>
                  <a:lnTo>
                    <a:pt x="423326" y="490039"/>
                  </a:lnTo>
                  <a:lnTo>
                    <a:pt x="423481" y="490157"/>
                  </a:lnTo>
                  <a:lnTo>
                    <a:pt x="423648" y="490262"/>
                  </a:lnTo>
                  <a:lnTo>
                    <a:pt x="423814" y="490348"/>
                  </a:lnTo>
                  <a:lnTo>
                    <a:pt x="423957" y="490407"/>
                  </a:lnTo>
                  <a:lnTo>
                    <a:pt x="424105" y="490452"/>
                  </a:lnTo>
                  <a:lnTo>
                    <a:pt x="424256" y="490488"/>
                  </a:lnTo>
                  <a:lnTo>
                    <a:pt x="424407" y="490516"/>
                  </a:lnTo>
                  <a:lnTo>
                    <a:pt x="424841" y="490579"/>
                  </a:lnTo>
                  <a:lnTo>
                    <a:pt x="425310" y="490034"/>
                  </a:lnTo>
                  <a:lnTo>
                    <a:pt x="425438" y="490053"/>
                  </a:lnTo>
                  <a:lnTo>
                    <a:pt x="425744" y="490134"/>
                  </a:lnTo>
                  <a:lnTo>
                    <a:pt x="425997" y="490161"/>
                  </a:lnTo>
                  <a:lnTo>
                    <a:pt x="426685" y="490448"/>
                  </a:lnTo>
                  <a:lnTo>
                    <a:pt x="427199" y="490352"/>
                  </a:lnTo>
                  <a:lnTo>
                    <a:pt x="427851" y="490239"/>
                  </a:lnTo>
                  <a:lnTo>
                    <a:pt x="427965" y="489757"/>
                  </a:lnTo>
                  <a:lnTo>
                    <a:pt x="428010" y="489608"/>
                  </a:lnTo>
                  <a:lnTo>
                    <a:pt x="428172" y="489158"/>
                  </a:lnTo>
                  <a:lnTo>
                    <a:pt x="428214" y="489008"/>
                  </a:lnTo>
                  <a:lnTo>
                    <a:pt x="428267" y="488704"/>
                  </a:lnTo>
                  <a:lnTo>
                    <a:pt x="428316" y="488568"/>
                  </a:lnTo>
                  <a:lnTo>
                    <a:pt x="428486" y="488395"/>
                  </a:lnTo>
                  <a:lnTo>
                    <a:pt x="428573" y="488636"/>
                  </a:lnTo>
                  <a:lnTo>
                    <a:pt x="428622" y="488781"/>
                  </a:lnTo>
                  <a:lnTo>
                    <a:pt x="428701" y="489040"/>
                  </a:lnTo>
                  <a:lnTo>
                    <a:pt x="428735" y="489172"/>
                  </a:lnTo>
                  <a:lnTo>
                    <a:pt x="428796" y="489435"/>
                  </a:lnTo>
                  <a:lnTo>
                    <a:pt x="428822" y="489567"/>
                  </a:lnTo>
                  <a:lnTo>
                    <a:pt x="428879" y="489912"/>
                  </a:lnTo>
                  <a:lnTo>
                    <a:pt x="428943" y="490430"/>
                  </a:lnTo>
                  <a:lnTo>
                    <a:pt x="429022" y="490965"/>
                  </a:lnTo>
                  <a:lnTo>
                    <a:pt x="429068" y="491324"/>
                  </a:lnTo>
                  <a:lnTo>
                    <a:pt x="429094" y="491583"/>
                  </a:lnTo>
                  <a:lnTo>
                    <a:pt x="429151" y="492373"/>
                  </a:lnTo>
                  <a:lnTo>
                    <a:pt x="429181" y="492632"/>
                  </a:lnTo>
                  <a:lnTo>
                    <a:pt x="429211" y="492827"/>
                  </a:lnTo>
                  <a:lnTo>
                    <a:pt x="429287" y="493208"/>
                  </a:lnTo>
                  <a:lnTo>
                    <a:pt x="429317" y="493404"/>
                  </a:lnTo>
                  <a:lnTo>
                    <a:pt x="429336" y="493594"/>
                  </a:lnTo>
                  <a:lnTo>
                    <a:pt x="429332" y="493767"/>
                  </a:lnTo>
                  <a:lnTo>
                    <a:pt x="429283" y="494116"/>
                  </a:lnTo>
                  <a:lnTo>
                    <a:pt x="429272" y="494289"/>
                  </a:lnTo>
                  <a:lnTo>
                    <a:pt x="429287" y="494452"/>
                  </a:lnTo>
                  <a:lnTo>
                    <a:pt x="429332" y="494602"/>
                  </a:lnTo>
                  <a:lnTo>
                    <a:pt x="429393" y="494752"/>
                  </a:lnTo>
                  <a:lnTo>
                    <a:pt x="429468" y="494897"/>
                  </a:lnTo>
                  <a:lnTo>
                    <a:pt x="429653" y="495147"/>
                  </a:lnTo>
                  <a:lnTo>
                    <a:pt x="429782" y="495261"/>
                  </a:lnTo>
                  <a:lnTo>
                    <a:pt x="429933" y="495361"/>
                  </a:lnTo>
                  <a:lnTo>
                    <a:pt x="430094" y="495443"/>
                  </a:lnTo>
                  <a:lnTo>
                    <a:pt x="430264" y="495515"/>
                  </a:lnTo>
                  <a:lnTo>
                    <a:pt x="430430" y="495574"/>
                  </a:lnTo>
                  <a:lnTo>
                    <a:pt x="430608" y="495620"/>
                  </a:lnTo>
                  <a:lnTo>
                    <a:pt x="430793" y="495647"/>
                  </a:lnTo>
                  <a:lnTo>
                    <a:pt x="430982" y="495660"/>
                  </a:lnTo>
                  <a:lnTo>
                    <a:pt x="431171" y="495665"/>
                  </a:lnTo>
                  <a:lnTo>
                    <a:pt x="431356" y="495656"/>
                  </a:lnTo>
                  <a:lnTo>
                    <a:pt x="431507" y="495638"/>
                  </a:lnTo>
                  <a:lnTo>
                    <a:pt x="431658" y="495611"/>
                  </a:lnTo>
                  <a:lnTo>
                    <a:pt x="431809" y="495579"/>
                  </a:lnTo>
                  <a:lnTo>
                    <a:pt x="432108" y="495497"/>
                  </a:lnTo>
                  <a:lnTo>
                    <a:pt x="432561" y="495392"/>
                  </a:lnTo>
                  <a:lnTo>
                    <a:pt x="432705" y="495338"/>
                  </a:lnTo>
                  <a:lnTo>
                    <a:pt x="432833" y="495270"/>
                  </a:lnTo>
                  <a:lnTo>
                    <a:pt x="433158" y="494957"/>
                  </a:lnTo>
                  <a:lnTo>
                    <a:pt x="433241" y="494798"/>
                  </a:lnTo>
                  <a:lnTo>
                    <a:pt x="433275" y="494657"/>
                  </a:lnTo>
                  <a:lnTo>
                    <a:pt x="433591" y="494284"/>
                  </a:lnTo>
                  <a:lnTo>
                    <a:pt x="433653" y="494148"/>
                  </a:lnTo>
                  <a:lnTo>
                    <a:pt x="433642" y="493994"/>
                  </a:lnTo>
                  <a:lnTo>
                    <a:pt x="433644" y="493839"/>
                  </a:lnTo>
                  <a:lnTo>
                    <a:pt x="433697" y="493703"/>
                  </a:lnTo>
                  <a:lnTo>
                    <a:pt x="433765" y="493567"/>
                  </a:lnTo>
                  <a:lnTo>
                    <a:pt x="433793" y="493431"/>
                  </a:lnTo>
                  <a:lnTo>
                    <a:pt x="433784" y="493290"/>
                  </a:lnTo>
                  <a:lnTo>
                    <a:pt x="433914" y="492913"/>
                  </a:lnTo>
                  <a:lnTo>
                    <a:pt x="433935" y="492686"/>
                  </a:lnTo>
                  <a:close/>
                </a:path>
              </a:pathLst>
            </a:custGeom>
            <a:solidFill>
              <a:srgbClr val="FFFBED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0" name="pg130"/>
            <p:cNvSpPr/>
            <p:nvPr/>
          </p:nvSpPr>
          <p:spPr>
            <a:xfrm>
              <a:off x="4758084" y="5192577"/>
              <a:ext cx="519815" cy="408242"/>
            </a:xfrm>
            <a:custGeom>
              <a:avLst/>
              <a:gdLst/>
              <a:ahLst/>
              <a:cxnLst/>
              <a:rect l="0" t="0" r="0" b="0"/>
              <a:pathLst>
                <a:path w="519815" h="408242">
                  <a:moveTo>
                    <a:pt x="172327" y="134088"/>
                  </a:moveTo>
                  <a:lnTo>
                    <a:pt x="172735" y="133714"/>
                  </a:lnTo>
                  <a:lnTo>
                    <a:pt x="177494" y="130651"/>
                  </a:lnTo>
                  <a:lnTo>
                    <a:pt x="181064" y="125914"/>
                  </a:lnTo>
                  <a:lnTo>
                    <a:pt x="182536" y="123961"/>
                  </a:lnTo>
                  <a:lnTo>
                    <a:pt x="185852" y="120752"/>
                  </a:lnTo>
                  <a:lnTo>
                    <a:pt x="200970" y="105804"/>
                  </a:lnTo>
                  <a:lnTo>
                    <a:pt x="213648" y="92783"/>
                  </a:lnTo>
                  <a:lnTo>
                    <a:pt x="214290" y="92159"/>
                  </a:lnTo>
                  <a:lnTo>
                    <a:pt x="216534" y="85127"/>
                  </a:lnTo>
                  <a:lnTo>
                    <a:pt x="217806" y="81718"/>
                  </a:lnTo>
                  <a:lnTo>
                    <a:pt x="218626" y="79996"/>
                  </a:lnTo>
                  <a:lnTo>
                    <a:pt x="219453" y="78569"/>
                  </a:lnTo>
                  <a:lnTo>
                    <a:pt x="221175" y="75603"/>
                  </a:lnTo>
                  <a:lnTo>
                    <a:pt x="226077" y="69688"/>
                  </a:lnTo>
                  <a:lnTo>
                    <a:pt x="227055" y="68339"/>
                  </a:lnTo>
                  <a:lnTo>
                    <a:pt x="228948" y="65682"/>
                  </a:lnTo>
                  <a:lnTo>
                    <a:pt x="231474" y="61285"/>
                  </a:lnTo>
                  <a:lnTo>
                    <a:pt x="232226" y="58897"/>
                  </a:lnTo>
                  <a:lnTo>
                    <a:pt x="232600" y="57024"/>
                  </a:lnTo>
                  <a:lnTo>
                    <a:pt x="233208" y="51775"/>
                  </a:lnTo>
                  <a:lnTo>
                    <a:pt x="233551" y="50344"/>
                  </a:lnTo>
                  <a:lnTo>
                    <a:pt x="233918" y="48394"/>
                  </a:lnTo>
                  <a:lnTo>
                    <a:pt x="235058" y="42939"/>
                  </a:lnTo>
                  <a:lnTo>
                    <a:pt x="235058" y="39522"/>
                  </a:lnTo>
                  <a:lnTo>
                    <a:pt x="234360" y="35744"/>
                  </a:lnTo>
                  <a:lnTo>
                    <a:pt x="234084" y="34286"/>
                  </a:lnTo>
                  <a:lnTo>
                    <a:pt x="231157" y="28408"/>
                  </a:lnTo>
                  <a:lnTo>
                    <a:pt x="229654" y="25369"/>
                  </a:lnTo>
                  <a:lnTo>
                    <a:pt x="228328" y="21747"/>
                  </a:lnTo>
                  <a:lnTo>
                    <a:pt x="227981" y="19828"/>
                  </a:lnTo>
                  <a:lnTo>
                    <a:pt x="227973" y="16589"/>
                  </a:lnTo>
                  <a:lnTo>
                    <a:pt x="228294" y="13896"/>
                  </a:lnTo>
                  <a:lnTo>
                    <a:pt x="233178" y="13272"/>
                  </a:lnTo>
                  <a:lnTo>
                    <a:pt x="237676" y="12051"/>
                  </a:lnTo>
                  <a:lnTo>
                    <a:pt x="251884" y="7636"/>
                  </a:lnTo>
                  <a:lnTo>
                    <a:pt x="254505" y="7453"/>
                  </a:lnTo>
                  <a:lnTo>
                    <a:pt x="255755" y="7490"/>
                  </a:lnTo>
                  <a:lnTo>
                    <a:pt x="261118" y="8210"/>
                  </a:lnTo>
                  <a:lnTo>
                    <a:pt x="264604" y="8893"/>
                  </a:lnTo>
                  <a:lnTo>
                    <a:pt x="275473" y="10597"/>
                  </a:lnTo>
                  <a:lnTo>
                    <a:pt x="284042" y="11846"/>
                  </a:lnTo>
                  <a:lnTo>
                    <a:pt x="284934" y="0"/>
                  </a:lnTo>
                  <a:lnTo>
                    <a:pt x="295580" y="1817"/>
                  </a:lnTo>
                  <a:lnTo>
                    <a:pt x="298945" y="2246"/>
                  </a:lnTo>
                  <a:lnTo>
                    <a:pt x="310445" y="11007"/>
                  </a:lnTo>
                  <a:lnTo>
                    <a:pt x="312201" y="12014"/>
                  </a:lnTo>
                  <a:lnTo>
                    <a:pt x="314823" y="12766"/>
                  </a:lnTo>
                  <a:lnTo>
                    <a:pt x="318546" y="13090"/>
                  </a:lnTo>
                  <a:lnTo>
                    <a:pt x="322544" y="12527"/>
                  </a:lnTo>
                  <a:lnTo>
                    <a:pt x="324921" y="12192"/>
                  </a:lnTo>
                  <a:lnTo>
                    <a:pt x="329151" y="10971"/>
                  </a:lnTo>
                  <a:lnTo>
                    <a:pt x="334903" y="8328"/>
                  </a:lnTo>
                  <a:lnTo>
                    <a:pt x="337819" y="6989"/>
                  </a:lnTo>
                  <a:lnTo>
                    <a:pt x="346309" y="6879"/>
                  </a:lnTo>
                  <a:lnTo>
                    <a:pt x="348990" y="7130"/>
                  </a:lnTo>
                  <a:lnTo>
                    <a:pt x="351283" y="8816"/>
                  </a:lnTo>
                  <a:lnTo>
                    <a:pt x="352922" y="11294"/>
                  </a:lnTo>
                  <a:lnTo>
                    <a:pt x="355603" y="16106"/>
                  </a:lnTo>
                  <a:lnTo>
                    <a:pt x="357299" y="18370"/>
                  </a:lnTo>
                  <a:lnTo>
                    <a:pt x="361650" y="22321"/>
                  </a:lnTo>
                  <a:lnTo>
                    <a:pt x="364656" y="24385"/>
                  </a:lnTo>
                  <a:lnTo>
                    <a:pt x="368142" y="26772"/>
                  </a:lnTo>
                  <a:lnTo>
                    <a:pt x="368682" y="26996"/>
                  </a:lnTo>
                  <a:lnTo>
                    <a:pt x="374846" y="29570"/>
                  </a:lnTo>
                  <a:lnTo>
                    <a:pt x="380088" y="31046"/>
                  </a:lnTo>
                  <a:lnTo>
                    <a:pt x="382886" y="31621"/>
                  </a:lnTo>
                  <a:lnTo>
                    <a:pt x="392962" y="32687"/>
                  </a:lnTo>
                  <a:lnTo>
                    <a:pt x="395161" y="33097"/>
                  </a:lnTo>
                  <a:lnTo>
                    <a:pt x="409550" y="35781"/>
                  </a:lnTo>
                  <a:lnTo>
                    <a:pt x="414607" y="36337"/>
                  </a:lnTo>
                  <a:lnTo>
                    <a:pt x="421779" y="37120"/>
                  </a:lnTo>
                  <a:lnTo>
                    <a:pt x="423822" y="37284"/>
                  </a:lnTo>
                  <a:lnTo>
                    <a:pt x="423290" y="38410"/>
                  </a:lnTo>
                  <a:lnTo>
                    <a:pt x="421918" y="41312"/>
                  </a:lnTo>
                  <a:lnTo>
                    <a:pt x="421397" y="42219"/>
                  </a:lnTo>
                  <a:lnTo>
                    <a:pt x="418425" y="48047"/>
                  </a:lnTo>
                  <a:lnTo>
                    <a:pt x="416895" y="50110"/>
                  </a:lnTo>
                  <a:lnTo>
                    <a:pt x="416736" y="50370"/>
                  </a:lnTo>
                  <a:lnTo>
                    <a:pt x="416445" y="50813"/>
                  </a:lnTo>
                  <a:lnTo>
                    <a:pt x="416084" y="51322"/>
                  </a:lnTo>
                  <a:lnTo>
                    <a:pt x="415709" y="51821"/>
                  </a:lnTo>
                  <a:lnTo>
                    <a:pt x="415320" y="52310"/>
                  </a:lnTo>
                  <a:lnTo>
                    <a:pt x="414918" y="52787"/>
                  </a:lnTo>
                  <a:lnTo>
                    <a:pt x="414358" y="53506"/>
                  </a:lnTo>
                  <a:lnTo>
                    <a:pt x="413281" y="54910"/>
                  </a:lnTo>
                  <a:lnTo>
                    <a:pt x="412605" y="55789"/>
                  </a:lnTo>
                  <a:lnTo>
                    <a:pt x="412873" y="56076"/>
                  </a:lnTo>
                  <a:lnTo>
                    <a:pt x="414169" y="56947"/>
                  </a:lnTo>
                  <a:lnTo>
                    <a:pt x="433014" y="69847"/>
                  </a:lnTo>
                  <a:lnTo>
                    <a:pt x="439186" y="74067"/>
                  </a:lnTo>
                  <a:lnTo>
                    <a:pt x="441078" y="75366"/>
                  </a:lnTo>
                  <a:lnTo>
                    <a:pt x="445372" y="78301"/>
                  </a:lnTo>
                  <a:lnTo>
                    <a:pt x="451203" y="82293"/>
                  </a:lnTo>
                  <a:lnTo>
                    <a:pt x="451509" y="82507"/>
                  </a:lnTo>
                  <a:lnTo>
                    <a:pt x="458919" y="87574"/>
                  </a:lnTo>
                  <a:lnTo>
                    <a:pt x="459138" y="87716"/>
                  </a:lnTo>
                  <a:lnTo>
                    <a:pt x="459391" y="87898"/>
                  </a:lnTo>
                  <a:lnTo>
                    <a:pt x="461200" y="89137"/>
                  </a:lnTo>
                  <a:lnTo>
                    <a:pt x="468330" y="94014"/>
                  </a:lnTo>
                  <a:lnTo>
                    <a:pt x="468199" y="94242"/>
                  </a:lnTo>
                  <a:lnTo>
                    <a:pt x="468621" y="94524"/>
                  </a:lnTo>
                  <a:lnTo>
                    <a:pt x="470780" y="95998"/>
                  </a:lnTo>
                  <a:lnTo>
                    <a:pt x="473363" y="97752"/>
                  </a:lnTo>
                  <a:lnTo>
                    <a:pt x="475959" y="99574"/>
                  </a:lnTo>
                  <a:lnTo>
                    <a:pt x="478426" y="101228"/>
                  </a:lnTo>
                  <a:lnTo>
                    <a:pt x="480189" y="102417"/>
                  </a:lnTo>
                  <a:lnTo>
                    <a:pt x="480642" y="102705"/>
                  </a:lnTo>
                  <a:lnTo>
                    <a:pt x="481330" y="103165"/>
                  </a:lnTo>
                  <a:lnTo>
                    <a:pt x="490013" y="109062"/>
                  </a:lnTo>
                  <a:lnTo>
                    <a:pt x="491969" y="110388"/>
                  </a:lnTo>
                  <a:lnTo>
                    <a:pt x="494156" y="111879"/>
                  </a:lnTo>
                  <a:lnTo>
                    <a:pt x="504844" y="119134"/>
                  </a:lnTo>
                  <a:lnTo>
                    <a:pt x="505535" y="119599"/>
                  </a:lnTo>
                  <a:lnTo>
                    <a:pt x="509746" y="122395"/>
                  </a:lnTo>
                  <a:lnTo>
                    <a:pt x="506208" y="127718"/>
                  </a:lnTo>
                  <a:lnTo>
                    <a:pt x="496557" y="141823"/>
                  </a:lnTo>
                  <a:lnTo>
                    <a:pt x="512725" y="153648"/>
                  </a:lnTo>
                  <a:lnTo>
                    <a:pt x="516076" y="148668"/>
                  </a:lnTo>
                  <a:lnTo>
                    <a:pt x="519452" y="152839"/>
                  </a:lnTo>
                  <a:lnTo>
                    <a:pt x="519690" y="155337"/>
                  </a:lnTo>
                  <a:lnTo>
                    <a:pt x="519784" y="156836"/>
                  </a:lnTo>
                  <a:lnTo>
                    <a:pt x="519815" y="157183"/>
                  </a:lnTo>
                  <a:lnTo>
                    <a:pt x="519603" y="157725"/>
                  </a:lnTo>
                  <a:lnTo>
                    <a:pt x="518991" y="157917"/>
                  </a:lnTo>
                  <a:lnTo>
                    <a:pt x="517760" y="159749"/>
                  </a:lnTo>
                  <a:lnTo>
                    <a:pt x="514833" y="162438"/>
                  </a:lnTo>
                  <a:lnTo>
                    <a:pt x="513768" y="164731"/>
                  </a:lnTo>
                  <a:lnTo>
                    <a:pt x="513371" y="165592"/>
                  </a:lnTo>
                  <a:lnTo>
                    <a:pt x="513220" y="165907"/>
                  </a:lnTo>
                  <a:lnTo>
                    <a:pt x="513073" y="166235"/>
                  </a:lnTo>
                  <a:lnTo>
                    <a:pt x="512148" y="168218"/>
                  </a:lnTo>
                  <a:lnTo>
                    <a:pt x="511827" y="170852"/>
                  </a:lnTo>
                  <a:lnTo>
                    <a:pt x="511419" y="172808"/>
                  </a:lnTo>
                  <a:lnTo>
                    <a:pt x="510939" y="177690"/>
                  </a:lnTo>
                  <a:lnTo>
                    <a:pt x="509538" y="178642"/>
                  </a:lnTo>
                  <a:lnTo>
                    <a:pt x="508613" y="178752"/>
                  </a:lnTo>
                  <a:lnTo>
                    <a:pt x="507416" y="179518"/>
                  </a:lnTo>
                  <a:lnTo>
                    <a:pt x="507136" y="179695"/>
                  </a:lnTo>
                  <a:lnTo>
                    <a:pt x="506018" y="180406"/>
                  </a:lnTo>
                  <a:lnTo>
                    <a:pt x="503620" y="181933"/>
                  </a:lnTo>
                  <a:lnTo>
                    <a:pt x="501728" y="186483"/>
                  </a:lnTo>
                  <a:lnTo>
                    <a:pt x="501158" y="188534"/>
                  </a:lnTo>
                  <a:lnTo>
                    <a:pt x="498839" y="192623"/>
                  </a:lnTo>
                  <a:lnTo>
                    <a:pt x="499994" y="195185"/>
                  </a:lnTo>
                  <a:lnTo>
                    <a:pt x="500444" y="196128"/>
                  </a:lnTo>
                  <a:lnTo>
                    <a:pt x="500591" y="196452"/>
                  </a:lnTo>
                  <a:lnTo>
                    <a:pt x="501037" y="197396"/>
                  </a:lnTo>
                  <a:lnTo>
                    <a:pt x="505659" y="206786"/>
                  </a:lnTo>
                  <a:lnTo>
                    <a:pt x="505912" y="207310"/>
                  </a:lnTo>
                  <a:lnTo>
                    <a:pt x="503356" y="209576"/>
                  </a:lnTo>
                  <a:lnTo>
                    <a:pt x="503435" y="210187"/>
                  </a:lnTo>
                  <a:lnTo>
                    <a:pt x="503858" y="214098"/>
                  </a:lnTo>
                  <a:lnTo>
                    <a:pt x="503628" y="215183"/>
                  </a:lnTo>
                  <a:lnTo>
                    <a:pt x="502167" y="217039"/>
                  </a:lnTo>
                  <a:lnTo>
                    <a:pt x="501943" y="217235"/>
                  </a:lnTo>
                  <a:lnTo>
                    <a:pt x="500380" y="218668"/>
                  </a:lnTo>
                  <a:lnTo>
                    <a:pt x="500818" y="219013"/>
                  </a:lnTo>
                  <a:lnTo>
                    <a:pt x="501309" y="219387"/>
                  </a:lnTo>
                  <a:lnTo>
                    <a:pt x="501812" y="219751"/>
                  </a:lnTo>
                  <a:lnTo>
                    <a:pt x="502322" y="220107"/>
                  </a:lnTo>
                  <a:lnTo>
                    <a:pt x="502838" y="220456"/>
                  </a:lnTo>
                  <a:lnTo>
                    <a:pt x="504311" y="221251"/>
                  </a:lnTo>
                  <a:lnTo>
                    <a:pt x="505454" y="221855"/>
                  </a:lnTo>
                  <a:lnTo>
                    <a:pt x="507011" y="222624"/>
                  </a:lnTo>
                  <a:lnTo>
                    <a:pt x="507396" y="222825"/>
                  </a:lnTo>
                  <a:lnTo>
                    <a:pt x="507823" y="223064"/>
                  </a:lnTo>
                  <a:lnTo>
                    <a:pt x="508243" y="223312"/>
                  </a:lnTo>
                  <a:lnTo>
                    <a:pt x="509082" y="223818"/>
                  </a:lnTo>
                  <a:lnTo>
                    <a:pt x="509509" y="224059"/>
                  </a:lnTo>
                  <a:lnTo>
                    <a:pt x="510441" y="224565"/>
                  </a:lnTo>
                  <a:lnTo>
                    <a:pt x="510759" y="224725"/>
                  </a:lnTo>
                  <a:lnTo>
                    <a:pt x="511563" y="225103"/>
                  </a:lnTo>
                  <a:lnTo>
                    <a:pt x="511807" y="225210"/>
                  </a:lnTo>
                  <a:lnTo>
                    <a:pt x="512055" y="225301"/>
                  </a:lnTo>
                  <a:lnTo>
                    <a:pt x="511751" y="225771"/>
                  </a:lnTo>
                  <a:lnTo>
                    <a:pt x="515208" y="228917"/>
                  </a:lnTo>
                  <a:lnTo>
                    <a:pt x="514764" y="229339"/>
                  </a:lnTo>
                  <a:lnTo>
                    <a:pt x="513952" y="230131"/>
                  </a:lnTo>
                  <a:lnTo>
                    <a:pt x="513149" y="230931"/>
                  </a:lnTo>
                  <a:lnTo>
                    <a:pt x="512352" y="231737"/>
                  </a:lnTo>
                  <a:lnTo>
                    <a:pt x="511056" y="233064"/>
                  </a:lnTo>
                  <a:lnTo>
                    <a:pt x="510416" y="233735"/>
                  </a:lnTo>
                  <a:lnTo>
                    <a:pt x="509784" y="234413"/>
                  </a:lnTo>
                  <a:lnTo>
                    <a:pt x="509161" y="235099"/>
                  </a:lnTo>
                  <a:lnTo>
                    <a:pt x="508368" y="236001"/>
                  </a:lnTo>
                  <a:lnTo>
                    <a:pt x="507590" y="236915"/>
                  </a:lnTo>
                  <a:lnTo>
                    <a:pt x="506826" y="237843"/>
                  </a:lnTo>
                  <a:lnTo>
                    <a:pt x="506076" y="238781"/>
                  </a:lnTo>
                  <a:lnTo>
                    <a:pt x="505342" y="239731"/>
                  </a:lnTo>
                  <a:lnTo>
                    <a:pt x="504660" y="240524"/>
                  </a:lnTo>
                  <a:lnTo>
                    <a:pt x="503990" y="241328"/>
                  </a:lnTo>
                  <a:lnTo>
                    <a:pt x="503333" y="242143"/>
                  </a:lnTo>
                  <a:lnTo>
                    <a:pt x="502690" y="242968"/>
                  </a:lnTo>
                  <a:lnTo>
                    <a:pt x="502060" y="243803"/>
                  </a:lnTo>
                  <a:lnTo>
                    <a:pt x="501259" y="244915"/>
                  </a:lnTo>
                  <a:lnTo>
                    <a:pt x="500486" y="246048"/>
                  </a:lnTo>
                  <a:lnTo>
                    <a:pt x="499733" y="247196"/>
                  </a:lnTo>
                  <a:lnTo>
                    <a:pt x="498995" y="248353"/>
                  </a:lnTo>
                  <a:lnTo>
                    <a:pt x="498265" y="249515"/>
                  </a:lnTo>
                  <a:lnTo>
                    <a:pt x="497427" y="250856"/>
                  </a:lnTo>
                  <a:lnTo>
                    <a:pt x="496602" y="252206"/>
                  </a:lnTo>
                  <a:lnTo>
                    <a:pt x="495796" y="253566"/>
                  </a:lnTo>
                  <a:lnTo>
                    <a:pt x="495585" y="253938"/>
                  </a:lnTo>
                  <a:lnTo>
                    <a:pt x="494012" y="256205"/>
                  </a:lnTo>
                  <a:lnTo>
                    <a:pt x="488725" y="267751"/>
                  </a:lnTo>
                  <a:lnTo>
                    <a:pt x="483609" y="278900"/>
                  </a:lnTo>
                  <a:lnTo>
                    <a:pt x="466106" y="317061"/>
                  </a:lnTo>
                  <a:lnTo>
                    <a:pt x="463644" y="322423"/>
                  </a:lnTo>
                  <a:lnTo>
                    <a:pt x="462288" y="322747"/>
                  </a:lnTo>
                  <a:lnTo>
                    <a:pt x="462129" y="322788"/>
                  </a:lnTo>
                  <a:lnTo>
                    <a:pt x="459481" y="323539"/>
                  </a:lnTo>
                  <a:lnTo>
                    <a:pt x="452291" y="325057"/>
                  </a:lnTo>
                  <a:lnTo>
                    <a:pt x="450992" y="325465"/>
                  </a:lnTo>
                  <a:lnTo>
                    <a:pt x="450021" y="325725"/>
                  </a:lnTo>
                  <a:lnTo>
                    <a:pt x="441773" y="328579"/>
                  </a:lnTo>
                  <a:lnTo>
                    <a:pt x="439548" y="328912"/>
                  </a:lnTo>
                  <a:lnTo>
                    <a:pt x="435216" y="330002"/>
                  </a:lnTo>
                  <a:lnTo>
                    <a:pt x="434287" y="330235"/>
                  </a:lnTo>
                  <a:lnTo>
                    <a:pt x="433928" y="330321"/>
                  </a:lnTo>
                  <a:lnTo>
                    <a:pt x="430159" y="331265"/>
                  </a:lnTo>
                  <a:lnTo>
                    <a:pt x="429902" y="331334"/>
                  </a:lnTo>
                  <a:lnTo>
                    <a:pt x="428705" y="331630"/>
                  </a:lnTo>
                  <a:lnTo>
                    <a:pt x="427723" y="331917"/>
                  </a:lnTo>
                  <a:lnTo>
                    <a:pt x="427500" y="331917"/>
                  </a:lnTo>
                  <a:lnTo>
                    <a:pt x="427338" y="331913"/>
                  </a:lnTo>
                  <a:lnTo>
                    <a:pt x="426891" y="331886"/>
                  </a:lnTo>
                  <a:lnTo>
                    <a:pt x="426685" y="331863"/>
                  </a:lnTo>
                  <a:lnTo>
                    <a:pt x="426360" y="331817"/>
                  </a:lnTo>
                  <a:lnTo>
                    <a:pt x="426197" y="331790"/>
                  </a:lnTo>
                  <a:lnTo>
                    <a:pt x="425877" y="331726"/>
                  </a:lnTo>
                  <a:lnTo>
                    <a:pt x="425495" y="331635"/>
                  </a:lnTo>
                  <a:lnTo>
                    <a:pt x="425182" y="331543"/>
                  </a:lnTo>
                  <a:lnTo>
                    <a:pt x="425027" y="331493"/>
                  </a:lnTo>
                  <a:lnTo>
                    <a:pt x="424721" y="331384"/>
                  </a:lnTo>
                  <a:lnTo>
                    <a:pt x="424566" y="331325"/>
                  </a:lnTo>
                  <a:lnTo>
                    <a:pt x="424415" y="331261"/>
                  </a:lnTo>
                  <a:lnTo>
                    <a:pt x="423969" y="331055"/>
                  </a:lnTo>
                  <a:lnTo>
                    <a:pt x="423535" y="330823"/>
                  </a:lnTo>
                  <a:lnTo>
                    <a:pt x="423255" y="330654"/>
                  </a:lnTo>
                  <a:lnTo>
                    <a:pt x="422980" y="330476"/>
                  </a:lnTo>
                  <a:lnTo>
                    <a:pt x="422844" y="330381"/>
                  </a:lnTo>
                  <a:lnTo>
                    <a:pt x="422583" y="330185"/>
                  </a:lnTo>
                  <a:lnTo>
                    <a:pt x="422206" y="329870"/>
                  </a:lnTo>
                  <a:lnTo>
                    <a:pt x="412265" y="321707"/>
                  </a:lnTo>
                  <a:lnTo>
                    <a:pt x="411888" y="321393"/>
                  </a:lnTo>
                  <a:lnTo>
                    <a:pt x="411623" y="321197"/>
                  </a:lnTo>
                  <a:lnTo>
                    <a:pt x="411355" y="321010"/>
                  </a:lnTo>
                  <a:lnTo>
                    <a:pt x="410940" y="320750"/>
                  </a:lnTo>
                  <a:lnTo>
                    <a:pt x="410800" y="320668"/>
                  </a:lnTo>
                  <a:lnTo>
                    <a:pt x="410362" y="320435"/>
                  </a:lnTo>
                  <a:lnTo>
                    <a:pt x="409916" y="320230"/>
                  </a:lnTo>
                  <a:lnTo>
                    <a:pt x="409614" y="320107"/>
                  </a:lnTo>
                  <a:lnTo>
                    <a:pt x="409153" y="319943"/>
                  </a:lnTo>
                  <a:lnTo>
                    <a:pt x="408681" y="319806"/>
                  </a:lnTo>
                  <a:lnTo>
                    <a:pt x="408522" y="319765"/>
                  </a:lnTo>
                  <a:lnTo>
                    <a:pt x="408360" y="319728"/>
                  </a:lnTo>
                  <a:lnTo>
                    <a:pt x="406842" y="319405"/>
                  </a:lnTo>
                  <a:lnTo>
                    <a:pt x="406634" y="319368"/>
                  </a:lnTo>
                  <a:lnTo>
                    <a:pt x="406313" y="319304"/>
                  </a:lnTo>
                  <a:lnTo>
                    <a:pt x="405996" y="319222"/>
                  </a:lnTo>
                  <a:lnTo>
                    <a:pt x="405841" y="319177"/>
                  </a:lnTo>
                  <a:lnTo>
                    <a:pt x="405528" y="319076"/>
                  </a:lnTo>
                  <a:lnTo>
                    <a:pt x="405373" y="319022"/>
                  </a:lnTo>
                  <a:lnTo>
                    <a:pt x="405071" y="318899"/>
                  </a:lnTo>
                  <a:lnTo>
                    <a:pt x="404772" y="318762"/>
                  </a:lnTo>
                  <a:lnTo>
                    <a:pt x="404482" y="318616"/>
                  </a:lnTo>
                  <a:lnTo>
                    <a:pt x="404334" y="318534"/>
                  </a:lnTo>
                  <a:lnTo>
                    <a:pt x="404055" y="318370"/>
                  </a:lnTo>
                  <a:lnTo>
                    <a:pt x="403647" y="318096"/>
                  </a:lnTo>
                  <a:lnTo>
                    <a:pt x="403258" y="317795"/>
                  </a:lnTo>
                  <a:lnTo>
                    <a:pt x="403008" y="317581"/>
                  </a:lnTo>
                  <a:lnTo>
                    <a:pt x="402657" y="317239"/>
                  </a:lnTo>
                  <a:lnTo>
                    <a:pt x="402325" y="316874"/>
                  </a:lnTo>
                  <a:lnTo>
                    <a:pt x="402019" y="316486"/>
                  </a:lnTo>
                  <a:lnTo>
                    <a:pt x="401830" y="316217"/>
                  </a:lnTo>
                  <a:lnTo>
                    <a:pt x="401653" y="315939"/>
                  </a:lnTo>
                  <a:lnTo>
                    <a:pt x="401570" y="315798"/>
                  </a:lnTo>
                  <a:lnTo>
                    <a:pt x="401411" y="315511"/>
                  </a:lnTo>
                  <a:lnTo>
                    <a:pt x="401335" y="315365"/>
                  </a:lnTo>
                  <a:lnTo>
                    <a:pt x="401132" y="314918"/>
                  </a:lnTo>
                  <a:lnTo>
                    <a:pt x="400958" y="314457"/>
                  </a:lnTo>
                  <a:lnTo>
                    <a:pt x="400860" y="314143"/>
                  </a:lnTo>
                  <a:lnTo>
                    <a:pt x="400002" y="311297"/>
                  </a:lnTo>
                  <a:lnTo>
                    <a:pt x="399900" y="310987"/>
                  </a:lnTo>
                  <a:lnTo>
                    <a:pt x="399787" y="310677"/>
                  </a:lnTo>
                  <a:lnTo>
                    <a:pt x="399727" y="310527"/>
                  </a:lnTo>
                  <a:lnTo>
                    <a:pt x="399594" y="310226"/>
                  </a:lnTo>
                  <a:lnTo>
                    <a:pt x="399383" y="309806"/>
                  </a:lnTo>
                  <a:lnTo>
                    <a:pt x="399315" y="309674"/>
                  </a:lnTo>
                  <a:lnTo>
                    <a:pt x="399119" y="309341"/>
                  </a:lnTo>
                  <a:lnTo>
                    <a:pt x="398937" y="309063"/>
                  </a:lnTo>
                  <a:lnTo>
                    <a:pt x="398752" y="308794"/>
                  </a:lnTo>
                  <a:lnTo>
                    <a:pt x="398654" y="308662"/>
                  </a:lnTo>
                  <a:lnTo>
                    <a:pt x="398450" y="308406"/>
                  </a:lnTo>
                  <a:lnTo>
                    <a:pt x="398208" y="308126"/>
                  </a:lnTo>
                  <a:lnTo>
                    <a:pt x="394900" y="308554"/>
                  </a:lnTo>
                  <a:lnTo>
                    <a:pt x="351985" y="314060"/>
                  </a:lnTo>
                  <a:lnTo>
                    <a:pt x="351762" y="312588"/>
                  </a:lnTo>
                  <a:lnTo>
                    <a:pt x="351547" y="311420"/>
                  </a:lnTo>
                  <a:lnTo>
                    <a:pt x="351324" y="310695"/>
                  </a:lnTo>
                  <a:lnTo>
                    <a:pt x="351135" y="310335"/>
                  </a:lnTo>
                  <a:lnTo>
                    <a:pt x="351090" y="310157"/>
                  </a:lnTo>
                  <a:lnTo>
                    <a:pt x="351003" y="309989"/>
                  </a:lnTo>
                  <a:lnTo>
                    <a:pt x="350837" y="309847"/>
                  </a:lnTo>
                  <a:lnTo>
                    <a:pt x="350618" y="309601"/>
                  </a:lnTo>
                  <a:lnTo>
                    <a:pt x="350497" y="309450"/>
                  </a:lnTo>
                  <a:lnTo>
                    <a:pt x="350180" y="309036"/>
                  </a:lnTo>
                  <a:lnTo>
                    <a:pt x="349561" y="307964"/>
                  </a:lnTo>
                  <a:lnTo>
                    <a:pt x="349338" y="307645"/>
                  </a:lnTo>
                  <a:lnTo>
                    <a:pt x="349062" y="307212"/>
                  </a:lnTo>
                  <a:lnTo>
                    <a:pt x="348885" y="306947"/>
                  </a:lnTo>
                  <a:lnTo>
                    <a:pt x="348756" y="306829"/>
                  </a:lnTo>
                  <a:lnTo>
                    <a:pt x="348571" y="306610"/>
                  </a:lnTo>
                  <a:lnTo>
                    <a:pt x="348318" y="306177"/>
                  </a:lnTo>
                  <a:lnTo>
                    <a:pt x="347982" y="305689"/>
                  </a:lnTo>
                  <a:lnTo>
                    <a:pt x="347695" y="305224"/>
                  </a:lnTo>
                  <a:lnTo>
                    <a:pt x="347563" y="305082"/>
                  </a:lnTo>
                  <a:lnTo>
                    <a:pt x="347298" y="304968"/>
                  </a:lnTo>
                  <a:lnTo>
                    <a:pt x="347068" y="304977"/>
                  </a:lnTo>
                  <a:lnTo>
                    <a:pt x="346747" y="304895"/>
                  </a:lnTo>
                  <a:lnTo>
                    <a:pt x="346558" y="304763"/>
                  </a:lnTo>
                  <a:lnTo>
                    <a:pt x="346479" y="304631"/>
                  </a:lnTo>
                  <a:lnTo>
                    <a:pt x="346460" y="304480"/>
                  </a:lnTo>
                  <a:lnTo>
                    <a:pt x="346365" y="304239"/>
                  </a:lnTo>
                  <a:lnTo>
                    <a:pt x="346218" y="303860"/>
                  </a:lnTo>
                  <a:lnTo>
                    <a:pt x="345976" y="303641"/>
                  </a:lnTo>
                  <a:lnTo>
                    <a:pt x="345667" y="303349"/>
                  </a:lnTo>
                  <a:lnTo>
                    <a:pt x="345508" y="303044"/>
                  </a:lnTo>
                  <a:lnTo>
                    <a:pt x="345376" y="302643"/>
                  </a:lnTo>
                  <a:lnTo>
                    <a:pt x="345202" y="302442"/>
                  </a:lnTo>
                  <a:lnTo>
                    <a:pt x="344923" y="302141"/>
                  </a:lnTo>
                  <a:lnTo>
                    <a:pt x="344779" y="302032"/>
                  </a:lnTo>
                  <a:lnTo>
                    <a:pt x="344606" y="301945"/>
                  </a:lnTo>
                  <a:lnTo>
                    <a:pt x="344228" y="301767"/>
                  </a:lnTo>
                  <a:lnTo>
                    <a:pt x="343911" y="301526"/>
                  </a:lnTo>
                  <a:lnTo>
                    <a:pt x="343593" y="301266"/>
                  </a:lnTo>
                  <a:lnTo>
                    <a:pt x="343303" y="301074"/>
                  </a:lnTo>
                  <a:lnTo>
                    <a:pt x="342925" y="300782"/>
                  </a:lnTo>
                  <a:lnTo>
                    <a:pt x="342629" y="300629"/>
                  </a:lnTo>
                  <a:lnTo>
                    <a:pt x="342283" y="300477"/>
                  </a:lnTo>
                  <a:lnTo>
                    <a:pt x="341920" y="300281"/>
                  </a:lnTo>
                  <a:lnTo>
                    <a:pt x="341588" y="300053"/>
                  </a:lnTo>
                  <a:lnTo>
                    <a:pt x="341259" y="299843"/>
                  </a:lnTo>
                  <a:lnTo>
                    <a:pt x="340889" y="299647"/>
                  </a:lnTo>
                  <a:lnTo>
                    <a:pt x="340576" y="299501"/>
                  </a:lnTo>
                  <a:lnTo>
                    <a:pt x="340266" y="299373"/>
                  </a:lnTo>
                  <a:lnTo>
                    <a:pt x="339613" y="299118"/>
                  </a:lnTo>
                  <a:lnTo>
                    <a:pt x="339303" y="299063"/>
                  </a:lnTo>
                  <a:lnTo>
                    <a:pt x="338990" y="298949"/>
                  </a:lnTo>
                  <a:lnTo>
                    <a:pt x="338703" y="298776"/>
                  </a:lnTo>
                  <a:lnTo>
                    <a:pt x="338385" y="298644"/>
                  </a:lnTo>
                  <a:lnTo>
                    <a:pt x="338008" y="298585"/>
                  </a:lnTo>
                  <a:lnTo>
                    <a:pt x="337620" y="298545"/>
                  </a:lnTo>
                  <a:lnTo>
                    <a:pt x="336803" y="298484"/>
                  </a:lnTo>
                  <a:lnTo>
                    <a:pt x="336353" y="298493"/>
                  </a:lnTo>
                  <a:lnTo>
                    <a:pt x="335953" y="298489"/>
                  </a:lnTo>
                  <a:lnTo>
                    <a:pt x="335734" y="298471"/>
                  </a:lnTo>
                  <a:lnTo>
                    <a:pt x="335594" y="298425"/>
                  </a:lnTo>
                  <a:lnTo>
                    <a:pt x="334918" y="298097"/>
                  </a:lnTo>
                  <a:lnTo>
                    <a:pt x="334597" y="298024"/>
                  </a:lnTo>
                  <a:lnTo>
                    <a:pt x="333910" y="297969"/>
                  </a:lnTo>
                  <a:lnTo>
                    <a:pt x="333581" y="297928"/>
                  </a:lnTo>
                  <a:lnTo>
                    <a:pt x="333275" y="297823"/>
                  </a:lnTo>
                  <a:lnTo>
                    <a:pt x="332943" y="297686"/>
                  </a:lnTo>
                  <a:lnTo>
                    <a:pt x="332599" y="297572"/>
                  </a:lnTo>
                  <a:lnTo>
                    <a:pt x="332267" y="297408"/>
                  </a:lnTo>
                  <a:lnTo>
                    <a:pt x="332074" y="297317"/>
                  </a:lnTo>
                  <a:lnTo>
                    <a:pt x="331920" y="297290"/>
                  </a:lnTo>
                  <a:lnTo>
                    <a:pt x="331610" y="297317"/>
                  </a:lnTo>
                  <a:lnTo>
                    <a:pt x="331289" y="297381"/>
                  </a:lnTo>
                  <a:lnTo>
                    <a:pt x="330960" y="297303"/>
                  </a:lnTo>
                  <a:lnTo>
                    <a:pt x="330617" y="297217"/>
                  </a:lnTo>
                  <a:lnTo>
                    <a:pt x="330296" y="297249"/>
                  </a:lnTo>
                  <a:lnTo>
                    <a:pt x="329933" y="297016"/>
                  </a:lnTo>
                  <a:lnTo>
                    <a:pt x="329744" y="296989"/>
                  </a:lnTo>
                  <a:lnTo>
                    <a:pt x="329174" y="296888"/>
                  </a:lnTo>
                  <a:lnTo>
                    <a:pt x="329045" y="296898"/>
                  </a:lnTo>
                  <a:lnTo>
                    <a:pt x="328713" y="297021"/>
                  </a:lnTo>
                  <a:lnTo>
                    <a:pt x="328581" y="297016"/>
                  </a:lnTo>
                  <a:lnTo>
                    <a:pt x="328252" y="296866"/>
                  </a:lnTo>
                  <a:lnTo>
                    <a:pt x="328067" y="296888"/>
                  </a:lnTo>
                  <a:lnTo>
                    <a:pt x="327788" y="296957"/>
                  </a:lnTo>
                  <a:lnTo>
                    <a:pt x="327421" y="297025"/>
                  </a:lnTo>
                  <a:lnTo>
                    <a:pt x="327085" y="297012"/>
                  </a:lnTo>
                  <a:lnTo>
                    <a:pt x="326738" y="296961"/>
                  </a:lnTo>
                  <a:lnTo>
                    <a:pt x="326402" y="297012"/>
                  </a:lnTo>
                  <a:lnTo>
                    <a:pt x="326100" y="297080"/>
                  </a:lnTo>
                  <a:lnTo>
                    <a:pt x="325809" y="297180"/>
                  </a:lnTo>
                  <a:lnTo>
                    <a:pt x="325522" y="297335"/>
                  </a:lnTo>
                  <a:lnTo>
                    <a:pt x="325201" y="297353"/>
                  </a:lnTo>
                  <a:lnTo>
                    <a:pt x="324876" y="297294"/>
                  </a:lnTo>
                  <a:lnTo>
                    <a:pt x="324532" y="297217"/>
                  </a:lnTo>
                  <a:lnTo>
                    <a:pt x="324238" y="297203"/>
                  </a:lnTo>
                  <a:lnTo>
                    <a:pt x="323951" y="297253"/>
                  </a:lnTo>
                  <a:lnTo>
                    <a:pt x="323618" y="297062"/>
                  </a:lnTo>
                  <a:lnTo>
                    <a:pt x="323411" y="297025"/>
                  </a:lnTo>
                  <a:lnTo>
                    <a:pt x="323086" y="296989"/>
                  </a:lnTo>
                  <a:lnTo>
                    <a:pt x="322772" y="297071"/>
                  </a:lnTo>
                  <a:lnTo>
                    <a:pt x="322629" y="297130"/>
                  </a:lnTo>
                  <a:lnTo>
                    <a:pt x="322463" y="297103"/>
                  </a:lnTo>
                  <a:lnTo>
                    <a:pt x="322153" y="297034"/>
                  </a:lnTo>
                  <a:lnTo>
                    <a:pt x="321806" y="296998"/>
                  </a:lnTo>
                  <a:lnTo>
                    <a:pt x="321496" y="297080"/>
                  </a:lnTo>
                  <a:lnTo>
                    <a:pt x="321326" y="297189"/>
                  </a:lnTo>
                  <a:lnTo>
                    <a:pt x="321186" y="297176"/>
                  </a:lnTo>
                  <a:lnTo>
                    <a:pt x="320876" y="297116"/>
                  </a:lnTo>
                  <a:lnTo>
                    <a:pt x="320537" y="296993"/>
                  </a:lnTo>
                  <a:lnTo>
                    <a:pt x="320227" y="296916"/>
                  </a:lnTo>
                  <a:lnTo>
                    <a:pt x="319910" y="296893"/>
                  </a:lnTo>
                  <a:lnTo>
                    <a:pt x="319781" y="296898"/>
                  </a:lnTo>
                  <a:lnTo>
                    <a:pt x="319324" y="297053"/>
                  </a:lnTo>
                  <a:lnTo>
                    <a:pt x="318969" y="296993"/>
                  </a:lnTo>
                  <a:lnTo>
                    <a:pt x="318603" y="297258"/>
                  </a:lnTo>
                  <a:lnTo>
                    <a:pt x="318195" y="297271"/>
                  </a:lnTo>
                  <a:lnTo>
                    <a:pt x="317893" y="297167"/>
                  </a:lnTo>
                  <a:lnTo>
                    <a:pt x="317553" y="297139"/>
                  </a:lnTo>
                  <a:lnTo>
                    <a:pt x="317088" y="297098"/>
                  </a:lnTo>
                  <a:lnTo>
                    <a:pt x="316756" y="297066"/>
                  </a:lnTo>
                  <a:lnTo>
                    <a:pt x="316537" y="297053"/>
                  </a:lnTo>
                  <a:lnTo>
                    <a:pt x="316239" y="297080"/>
                  </a:lnTo>
                  <a:lnTo>
                    <a:pt x="315887" y="297171"/>
                  </a:lnTo>
                  <a:lnTo>
                    <a:pt x="315578" y="297112"/>
                  </a:lnTo>
                  <a:lnTo>
                    <a:pt x="315442" y="296879"/>
                  </a:lnTo>
                  <a:lnTo>
                    <a:pt x="315268" y="296856"/>
                  </a:lnTo>
                  <a:lnTo>
                    <a:pt x="314932" y="296934"/>
                  </a:lnTo>
                  <a:lnTo>
                    <a:pt x="314619" y="296998"/>
                  </a:lnTo>
                  <a:lnTo>
                    <a:pt x="314290" y="297057"/>
                  </a:lnTo>
                  <a:lnTo>
                    <a:pt x="313935" y="297098"/>
                  </a:lnTo>
                  <a:lnTo>
                    <a:pt x="313591" y="297112"/>
                  </a:lnTo>
                  <a:lnTo>
                    <a:pt x="313425" y="297285"/>
                  </a:lnTo>
                  <a:lnTo>
                    <a:pt x="313285" y="297317"/>
                  </a:lnTo>
                  <a:lnTo>
                    <a:pt x="312991" y="297276"/>
                  </a:lnTo>
                  <a:lnTo>
                    <a:pt x="312651" y="297198"/>
                  </a:lnTo>
                  <a:lnTo>
                    <a:pt x="312334" y="297080"/>
                  </a:lnTo>
                  <a:lnTo>
                    <a:pt x="312028" y="297021"/>
                  </a:lnTo>
                  <a:lnTo>
                    <a:pt x="311782" y="296970"/>
                  </a:lnTo>
                  <a:lnTo>
                    <a:pt x="311627" y="297048"/>
                  </a:lnTo>
                  <a:lnTo>
                    <a:pt x="311484" y="297171"/>
                  </a:lnTo>
                  <a:lnTo>
                    <a:pt x="311340" y="297285"/>
                  </a:lnTo>
                  <a:lnTo>
                    <a:pt x="311201" y="297299"/>
                  </a:lnTo>
                  <a:lnTo>
                    <a:pt x="310910" y="297230"/>
                  </a:lnTo>
                  <a:lnTo>
                    <a:pt x="310774" y="297279"/>
                  </a:lnTo>
                  <a:lnTo>
                    <a:pt x="310642" y="297417"/>
                  </a:lnTo>
                  <a:lnTo>
                    <a:pt x="310642" y="297664"/>
                  </a:lnTo>
                  <a:lnTo>
                    <a:pt x="310256" y="297741"/>
                  </a:lnTo>
                  <a:lnTo>
                    <a:pt x="310030" y="297768"/>
                  </a:lnTo>
                  <a:lnTo>
                    <a:pt x="309716" y="297746"/>
                  </a:lnTo>
                  <a:lnTo>
                    <a:pt x="309384" y="297737"/>
                  </a:lnTo>
                  <a:lnTo>
                    <a:pt x="309089" y="297882"/>
                  </a:lnTo>
                  <a:lnTo>
                    <a:pt x="308953" y="297919"/>
                  </a:lnTo>
                  <a:lnTo>
                    <a:pt x="308780" y="298015"/>
                  </a:lnTo>
                  <a:lnTo>
                    <a:pt x="308579" y="298010"/>
                  </a:lnTo>
                  <a:lnTo>
                    <a:pt x="308417" y="297964"/>
                  </a:lnTo>
                  <a:lnTo>
                    <a:pt x="308115" y="297832"/>
                  </a:lnTo>
                  <a:lnTo>
                    <a:pt x="307934" y="297732"/>
                  </a:lnTo>
                  <a:lnTo>
                    <a:pt x="307798" y="297691"/>
                  </a:lnTo>
                  <a:lnTo>
                    <a:pt x="307499" y="297650"/>
                  </a:lnTo>
                  <a:lnTo>
                    <a:pt x="307137" y="297654"/>
                  </a:lnTo>
                  <a:lnTo>
                    <a:pt x="306801" y="297741"/>
                  </a:lnTo>
                  <a:lnTo>
                    <a:pt x="306499" y="297882"/>
                  </a:lnTo>
                  <a:lnTo>
                    <a:pt x="306181" y="298088"/>
                  </a:lnTo>
                  <a:lnTo>
                    <a:pt x="306038" y="298211"/>
                  </a:lnTo>
                  <a:lnTo>
                    <a:pt x="305883" y="298284"/>
                  </a:lnTo>
                  <a:lnTo>
                    <a:pt x="305743" y="298288"/>
                  </a:lnTo>
                  <a:lnTo>
                    <a:pt x="305577" y="298220"/>
                  </a:lnTo>
                  <a:lnTo>
                    <a:pt x="305415" y="298147"/>
                  </a:lnTo>
                  <a:lnTo>
                    <a:pt x="305252" y="298133"/>
                  </a:lnTo>
                  <a:lnTo>
                    <a:pt x="305086" y="298161"/>
                  </a:lnTo>
                  <a:lnTo>
                    <a:pt x="304909" y="298247"/>
                  </a:lnTo>
                  <a:lnTo>
                    <a:pt x="304769" y="298306"/>
                  </a:lnTo>
                  <a:lnTo>
                    <a:pt x="304572" y="298316"/>
                  </a:lnTo>
                  <a:lnTo>
                    <a:pt x="304232" y="298379"/>
                  </a:lnTo>
                  <a:lnTo>
                    <a:pt x="303915" y="298521"/>
                  </a:lnTo>
                  <a:lnTo>
                    <a:pt x="303787" y="298607"/>
                  </a:lnTo>
                  <a:lnTo>
                    <a:pt x="303541" y="298689"/>
                  </a:lnTo>
                  <a:lnTo>
                    <a:pt x="303202" y="298762"/>
                  </a:lnTo>
                  <a:lnTo>
                    <a:pt x="302877" y="299068"/>
                  </a:lnTo>
                  <a:lnTo>
                    <a:pt x="302865" y="299264"/>
                  </a:lnTo>
                  <a:lnTo>
                    <a:pt x="302960" y="299588"/>
                  </a:lnTo>
                  <a:lnTo>
                    <a:pt x="302967" y="299770"/>
                  </a:lnTo>
                  <a:lnTo>
                    <a:pt x="302933" y="299953"/>
                  </a:lnTo>
                  <a:lnTo>
                    <a:pt x="302809" y="300281"/>
                  </a:lnTo>
                  <a:lnTo>
                    <a:pt x="302276" y="300883"/>
                  </a:lnTo>
                  <a:lnTo>
                    <a:pt x="302076" y="301193"/>
                  </a:lnTo>
                  <a:lnTo>
                    <a:pt x="301906" y="301366"/>
                  </a:lnTo>
                  <a:lnTo>
                    <a:pt x="301623" y="301599"/>
                  </a:lnTo>
                  <a:lnTo>
                    <a:pt x="301541" y="301771"/>
                  </a:lnTo>
                  <a:lnTo>
                    <a:pt x="301366" y="302091"/>
                  </a:lnTo>
                  <a:lnTo>
                    <a:pt x="301173" y="302433"/>
                  </a:lnTo>
                  <a:lnTo>
                    <a:pt x="300830" y="302871"/>
                  </a:lnTo>
                  <a:lnTo>
                    <a:pt x="300633" y="303035"/>
                  </a:lnTo>
                  <a:lnTo>
                    <a:pt x="300248" y="303240"/>
                  </a:lnTo>
                  <a:lnTo>
                    <a:pt x="299942" y="303368"/>
                  </a:lnTo>
                  <a:lnTo>
                    <a:pt x="299591" y="303491"/>
                  </a:lnTo>
                  <a:lnTo>
                    <a:pt x="299266" y="303555"/>
                  </a:lnTo>
                  <a:lnTo>
                    <a:pt x="298934" y="303491"/>
                  </a:lnTo>
                  <a:lnTo>
                    <a:pt x="298741" y="303427"/>
                  </a:lnTo>
                  <a:lnTo>
                    <a:pt x="298613" y="303427"/>
                  </a:lnTo>
                  <a:lnTo>
                    <a:pt x="298280" y="303468"/>
                  </a:lnTo>
                  <a:lnTo>
                    <a:pt x="297940" y="303491"/>
                  </a:lnTo>
                  <a:lnTo>
                    <a:pt x="297570" y="303536"/>
                  </a:lnTo>
                  <a:lnTo>
                    <a:pt x="297193" y="303546"/>
                  </a:lnTo>
                  <a:lnTo>
                    <a:pt x="296849" y="303573"/>
                  </a:lnTo>
                  <a:lnTo>
                    <a:pt x="296490" y="303596"/>
                  </a:lnTo>
                  <a:lnTo>
                    <a:pt x="296143" y="303660"/>
                  </a:lnTo>
                  <a:lnTo>
                    <a:pt x="295920" y="303714"/>
                  </a:lnTo>
                  <a:lnTo>
                    <a:pt x="295761" y="303728"/>
                  </a:lnTo>
                  <a:lnTo>
                    <a:pt x="295599" y="303710"/>
                  </a:lnTo>
                  <a:lnTo>
                    <a:pt x="295437" y="303696"/>
                  </a:lnTo>
                  <a:lnTo>
                    <a:pt x="295285" y="303705"/>
                  </a:lnTo>
                  <a:lnTo>
                    <a:pt x="295127" y="303769"/>
                  </a:lnTo>
                  <a:lnTo>
                    <a:pt x="294742" y="303824"/>
                  </a:lnTo>
                  <a:lnTo>
                    <a:pt x="294549" y="303815"/>
                  </a:lnTo>
                  <a:lnTo>
                    <a:pt x="294394" y="303769"/>
                  </a:lnTo>
                  <a:lnTo>
                    <a:pt x="293862" y="303641"/>
                  </a:lnTo>
                  <a:lnTo>
                    <a:pt x="293729" y="303646"/>
                  </a:lnTo>
                  <a:lnTo>
                    <a:pt x="293522" y="303696"/>
                  </a:lnTo>
                  <a:lnTo>
                    <a:pt x="293393" y="303687"/>
                  </a:lnTo>
                  <a:lnTo>
                    <a:pt x="293189" y="303623"/>
                  </a:lnTo>
                  <a:lnTo>
                    <a:pt x="293053" y="303628"/>
                  </a:lnTo>
                  <a:lnTo>
                    <a:pt x="292755" y="303701"/>
                  </a:lnTo>
                  <a:lnTo>
                    <a:pt x="292287" y="303568"/>
                  </a:lnTo>
                  <a:lnTo>
                    <a:pt x="292045" y="303555"/>
                  </a:lnTo>
                  <a:lnTo>
                    <a:pt x="291399" y="303582"/>
                  </a:lnTo>
                  <a:lnTo>
                    <a:pt x="291207" y="303559"/>
                  </a:lnTo>
                  <a:lnTo>
                    <a:pt x="291074" y="303592"/>
                  </a:lnTo>
                  <a:lnTo>
                    <a:pt x="290863" y="303669"/>
                  </a:lnTo>
                  <a:lnTo>
                    <a:pt x="290735" y="303678"/>
                  </a:lnTo>
                  <a:lnTo>
                    <a:pt x="290568" y="303682"/>
                  </a:lnTo>
                  <a:lnTo>
                    <a:pt x="290051" y="303760"/>
                  </a:lnTo>
                  <a:lnTo>
                    <a:pt x="289749" y="303710"/>
                  </a:lnTo>
                  <a:lnTo>
                    <a:pt x="289613" y="303682"/>
                  </a:lnTo>
                  <a:lnTo>
                    <a:pt x="289424" y="303723"/>
                  </a:lnTo>
                  <a:lnTo>
                    <a:pt x="289122" y="303819"/>
                  </a:lnTo>
                  <a:lnTo>
                    <a:pt x="288790" y="303869"/>
                  </a:lnTo>
                  <a:lnTo>
                    <a:pt x="288461" y="303769"/>
                  </a:lnTo>
                  <a:lnTo>
                    <a:pt x="288302" y="303755"/>
                  </a:lnTo>
                  <a:lnTo>
                    <a:pt x="288136" y="303746"/>
                  </a:lnTo>
                  <a:lnTo>
                    <a:pt x="287800" y="303509"/>
                  </a:lnTo>
                  <a:lnTo>
                    <a:pt x="287479" y="303436"/>
                  </a:lnTo>
                  <a:lnTo>
                    <a:pt x="287139" y="303482"/>
                  </a:lnTo>
                  <a:lnTo>
                    <a:pt x="286958" y="303518"/>
                  </a:lnTo>
                  <a:lnTo>
                    <a:pt x="286788" y="303514"/>
                  </a:lnTo>
                  <a:lnTo>
                    <a:pt x="286456" y="303473"/>
                  </a:lnTo>
                  <a:lnTo>
                    <a:pt x="286112" y="303272"/>
                  </a:lnTo>
                  <a:lnTo>
                    <a:pt x="285980" y="303190"/>
                  </a:lnTo>
                  <a:lnTo>
                    <a:pt x="285791" y="303181"/>
                  </a:lnTo>
                  <a:lnTo>
                    <a:pt x="285595" y="303204"/>
                  </a:lnTo>
                  <a:lnTo>
                    <a:pt x="285425" y="303176"/>
                  </a:lnTo>
                  <a:lnTo>
                    <a:pt x="285081" y="303067"/>
                  </a:lnTo>
                  <a:lnTo>
                    <a:pt x="284760" y="303017"/>
                  </a:lnTo>
                  <a:lnTo>
                    <a:pt x="284412" y="303058"/>
                  </a:lnTo>
                  <a:lnTo>
                    <a:pt x="284242" y="303103"/>
                  </a:lnTo>
                  <a:lnTo>
                    <a:pt x="283974" y="303254"/>
                  </a:lnTo>
                  <a:lnTo>
                    <a:pt x="283770" y="303249"/>
                  </a:lnTo>
                  <a:lnTo>
                    <a:pt x="283423" y="303181"/>
                  </a:lnTo>
                  <a:lnTo>
                    <a:pt x="283234" y="303204"/>
                  </a:lnTo>
                  <a:lnTo>
                    <a:pt x="283087" y="303185"/>
                  </a:lnTo>
                  <a:lnTo>
                    <a:pt x="282694" y="303049"/>
                  </a:lnTo>
                  <a:lnTo>
                    <a:pt x="282331" y="302985"/>
                  </a:lnTo>
                  <a:lnTo>
                    <a:pt x="281946" y="302925"/>
                  </a:lnTo>
                  <a:lnTo>
                    <a:pt x="281731" y="302916"/>
                  </a:lnTo>
                  <a:lnTo>
                    <a:pt x="281542" y="302953"/>
                  </a:lnTo>
                  <a:lnTo>
                    <a:pt x="281221" y="303008"/>
                  </a:lnTo>
                  <a:lnTo>
                    <a:pt x="280488" y="302930"/>
                  </a:lnTo>
                  <a:lnTo>
                    <a:pt x="280205" y="302921"/>
                  </a:lnTo>
                  <a:lnTo>
                    <a:pt x="279854" y="302880"/>
                  </a:lnTo>
                  <a:lnTo>
                    <a:pt x="279669" y="302866"/>
                  </a:lnTo>
                  <a:lnTo>
                    <a:pt x="279529" y="302821"/>
                  </a:lnTo>
                  <a:lnTo>
                    <a:pt x="279235" y="302656"/>
                  </a:lnTo>
                  <a:lnTo>
                    <a:pt x="279065" y="302583"/>
                  </a:lnTo>
                  <a:lnTo>
                    <a:pt x="278898" y="302620"/>
                  </a:lnTo>
                  <a:lnTo>
                    <a:pt x="278566" y="302638"/>
                  </a:lnTo>
                  <a:lnTo>
                    <a:pt x="278222" y="302611"/>
                  </a:lnTo>
                  <a:lnTo>
                    <a:pt x="277833" y="302643"/>
                  </a:lnTo>
                  <a:lnTo>
                    <a:pt x="277524" y="302629"/>
                  </a:lnTo>
                  <a:lnTo>
                    <a:pt x="276738" y="302506"/>
                  </a:lnTo>
                  <a:lnTo>
                    <a:pt x="276364" y="302305"/>
                  </a:lnTo>
                  <a:lnTo>
                    <a:pt x="276058" y="302228"/>
                  </a:lnTo>
                  <a:lnTo>
                    <a:pt x="275722" y="302187"/>
                  </a:lnTo>
                  <a:lnTo>
                    <a:pt x="275405" y="302082"/>
                  </a:lnTo>
                  <a:lnTo>
                    <a:pt x="275099" y="301913"/>
                  </a:lnTo>
                  <a:lnTo>
                    <a:pt x="274895" y="301827"/>
                  </a:lnTo>
                  <a:lnTo>
                    <a:pt x="274446" y="301512"/>
                  </a:lnTo>
                  <a:lnTo>
                    <a:pt x="273815" y="301120"/>
                  </a:lnTo>
                  <a:lnTo>
                    <a:pt x="273483" y="300905"/>
                  </a:lnTo>
                  <a:lnTo>
                    <a:pt x="273169" y="300732"/>
                  </a:lnTo>
                  <a:lnTo>
                    <a:pt x="272837" y="300614"/>
                  </a:lnTo>
                  <a:lnTo>
                    <a:pt x="272112" y="300345"/>
                  </a:lnTo>
                  <a:lnTo>
                    <a:pt x="271798" y="300222"/>
                  </a:lnTo>
                  <a:lnTo>
                    <a:pt x="271496" y="300231"/>
                  </a:lnTo>
                  <a:lnTo>
                    <a:pt x="271179" y="300194"/>
                  </a:lnTo>
                  <a:lnTo>
                    <a:pt x="270756" y="300185"/>
                  </a:lnTo>
                  <a:lnTo>
                    <a:pt x="270488" y="300167"/>
                  </a:lnTo>
                  <a:lnTo>
                    <a:pt x="270110" y="300108"/>
                  </a:lnTo>
                  <a:lnTo>
                    <a:pt x="269819" y="300139"/>
                  </a:lnTo>
                  <a:lnTo>
                    <a:pt x="269468" y="300126"/>
                  </a:lnTo>
                  <a:lnTo>
                    <a:pt x="269139" y="300126"/>
                  </a:lnTo>
                  <a:lnTo>
                    <a:pt x="268981" y="300153"/>
                  </a:lnTo>
                  <a:lnTo>
                    <a:pt x="268580" y="300427"/>
                  </a:lnTo>
                  <a:lnTo>
                    <a:pt x="268173" y="300486"/>
                  </a:lnTo>
                  <a:lnTo>
                    <a:pt x="267946" y="300623"/>
                  </a:lnTo>
                  <a:lnTo>
                    <a:pt x="267636" y="300828"/>
                  </a:lnTo>
                  <a:lnTo>
                    <a:pt x="267327" y="301010"/>
                  </a:lnTo>
                  <a:lnTo>
                    <a:pt x="266888" y="301188"/>
                  </a:lnTo>
                  <a:lnTo>
                    <a:pt x="266688" y="301174"/>
                  </a:lnTo>
                  <a:lnTo>
                    <a:pt x="265963" y="301038"/>
                  </a:lnTo>
                  <a:lnTo>
                    <a:pt x="265650" y="301033"/>
                  </a:lnTo>
                  <a:lnTo>
                    <a:pt x="265212" y="301425"/>
                  </a:lnTo>
                  <a:lnTo>
                    <a:pt x="265019" y="301544"/>
                  </a:lnTo>
                  <a:lnTo>
                    <a:pt x="264834" y="301562"/>
                  </a:lnTo>
                  <a:lnTo>
                    <a:pt x="264675" y="301530"/>
                  </a:lnTo>
                  <a:lnTo>
                    <a:pt x="264539" y="301480"/>
                  </a:lnTo>
                  <a:lnTo>
                    <a:pt x="264354" y="301530"/>
                  </a:lnTo>
                  <a:lnTo>
                    <a:pt x="264048" y="301676"/>
                  </a:lnTo>
                  <a:lnTo>
                    <a:pt x="263720" y="301758"/>
                  </a:lnTo>
                  <a:lnTo>
                    <a:pt x="263561" y="301909"/>
                  </a:lnTo>
                  <a:lnTo>
                    <a:pt x="263501" y="302045"/>
                  </a:lnTo>
                  <a:lnTo>
                    <a:pt x="263350" y="302333"/>
                  </a:lnTo>
                  <a:lnTo>
                    <a:pt x="263040" y="302506"/>
                  </a:lnTo>
                  <a:lnTo>
                    <a:pt x="262768" y="302912"/>
                  </a:lnTo>
                  <a:lnTo>
                    <a:pt x="262606" y="303003"/>
                  </a:lnTo>
                  <a:lnTo>
                    <a:pt x="262477" y="303044"/>
                  </a:lnTo>
                  <a:lnTo>
                    <a:pt x="261967" y="303062"/>
                  </a:lnTo>
                  <a:lnTo>
                    <a:pt x="261658" y="303108"/>
                  </a:lnTo>
                  <a:lnTo>
                    <a:pt x="261318" y="303190"/>
                  </a:lnTo>
                  <a:lnTo>
                    <a:pt x="260997" y="303345"/>
                  </a:lnTo>
                  <a:lnTo>
                    <a:pt x="260683" y="303482"/>
                  </a:lnTo>
                  <a:lnTo>
                    <a:pt x="260351" y="303591"/>
                  </a:lnTo>
                  <a:lnTo>
                    <a:pt x="260211" y="303719"/>
                  </a:lnTo>
                  <a:lnTo>
                    <a:pt x="259845" y="304102"/>
                  </a:lnTo>
                  <a:lnTo>
                    <a:pt x="259414" y="304029"/>
                  </a:lnTo>
                  <a:lnTo>
                    <a:pt x="259123" y="303888"/>
                  </a:lnTo>
                  <a:lnTo>
                    <a:pt x="258814" y="304020"/>
                  </a:lnTo>
                  <a:lnTo>
                    <a:pt x="258753" y="304166"/>
                  </a:lnTo>
                  <a:lnTo>
                    <a:pt x="258670" y="304312"/>
                  </a:lnTo>
                  <a:lnTo>
                    <a:pt x="258538" y="304362"/>
                  </a:lnTo>
                  <a:lnTo>
                    <a:pt x="258206" y="304426"/>
                  </a:lnTo>
                  <a:lnTo>
                    <a:pt x="257488" y="304553"/>
                  </a:lnTo>
                  <a:lnTo>
                    <a:pt x="257073" y="304617"/>
                  </a:lnTo>
                  <a:lnTo>
                    <a:pt x="256691" y="304608"/>
                  </a:lnTo>
                  <a:lnTo>
                    <a:pt x="255872" y="304672"/>
                  </a:lnTo>
                  <a:lnTo>
                    <a:pt x="255570" y="304699"/>
                  </a:lnTo>
                  <a:lnTo>
                    <a:pt x="254523" y="304754"/>
                  </a:lnTo>
                  <a:lnTo>
                    <a:pt x="254123" y="304731"/>
                  </a:lnTo>
                  <a:lnTo>
                    <a:pt x="253451" y="304772"/>
                  </a:lnTo>
                  <a:lnTo>
                    <a:pt x="253115" y="304758"/>
                  </a:lnTo>
                  <a:lnTo>
                    <a:pt x="252798" y="304772"/>
                  </a:lnTo>
                  <a:lnTo>
                    <a:pt x="252443" y="304831"/>
                  </a:lnTo>
                  <a:lnTo>
                    <a:pt x="252288" y="304882"/>
                  </a:lnTo>
                  <a:lnTo>
                    <a:pt x="252091" y="304986"/>
                  </a:lnTo>
                  <a:lnTo>
                    <a:pt x="251748" y="305155"/>
                  </a:lnTo>
                  <a:lnTo>
                    <a:pt x="251411" y="305151"/>
                  </a:lnTo>
                  <a:lnTo>
                    <a:pt x="251192" y="305183"/>
                  </a:lnTo>
                  <a:lnTo>
                    <a:pt x="251045" y="305160"/>
                  </a:lnTo>
                  <a:lnTo>
                    <a:pt x="250735" y="305005"/>
                  </a:lnTo>
                  <a:lnTo>
                    <a:pt x="250422" y="304841"/>
                  </a:lnTo>
                  <a:lnTo>
                    <a:pt x="250260" y="304740"/>
                  </a:lnTo>
                  <a:lnTo>
                    <a:pt x="250052" y="304681"/>
                  </a:lnTo>
                  <a:lnTo>
                    <a:pt x="249731" y="304594"/>
                  </a:lnTo>
                  <a:lnTo>
                    <a:pt x="249398" y="304581"/>
                  </a:lnTo>
                  <a:lnTo>
                    <a:pt x="249047" y="304576"/>
                  </a:lnTo>
                  <a:lnTo>
                    <a:pt x="248738" y="304558"/>
                  </a:lnTo>
                  <a:lnTo>
                    <a:pt x="248375" y="304526"/>
                  </a:lnTo>
                  <a:lnTo>
                    <a:pt x="248028" y="304458"/>
                  </a:lnTo>
                  <a:lnTo>
                    <a:pt x="247680" y="304348"/>
                  </a:lnTo>
                  <a:lnTo>
                    <a:pt x="247378" y="304261"/>
                  </a:lnTo>
                  <a:lnTo>
                    <a:pt x="247057" y="304248"/>
                  </a:lnTo>
                  <a:lnTo>
                    <a:pt x="246736" y="304284"/>
                  </a:lnTo>
                  <a:lnTo>
                    <a:pt x="246589" y="304289"/>
                  </a:lnTo>
                  <a:lnTo>
                    <a:pt x="246456" y="304248"/>
                  </a:lnTo>
                  <a:lnTo>
                    <a:pt x="246147" y="304097"/>
                  </a:lnTo>
                  <a:lnTo>
                    <a:pt x="245811" y="303992"/>
                  </a:lnTo>
                  <a:lnTo>
                    <a:pt x="245448" y="303929"/>
                  </a:lnTo>
                  <a:lnTo>
                    <a:pt x="245086" y="303933"/>
                  </a:lnTo>
                  <a:lnTo>
                    <a:pt x="244753" y="303837"/>
                  </a:lnTo>
                  <a:lnTo>
                    <a:pt x="244591" y="303810"/>
                  </a:lnTo>
                  <a:lnTo>
                    <a:pt x="244402" y="303847"/>
                  </a:lnTo>
                  <a:lnTo>
                    <a:pt x="244070" y="303874"/>
                  </a:lnTo>
                  <a:lnTo>
                    <a:pt x="243741" y="303865"/>
                  </a:lnTo>
                  <a:lnTo>
                    <a:pt x="243409" y="303947"/>
                  </a:lnTo>
                  <a:lnTo>
                    <a:pt x="243050" y="304084"/>
                  </a:lnTo>
                  <a:lnTo>
                    <a:pt x="242733" y="304106"/>
                  </a:lnTo>
                  <a:lnTo>
                    <a:pt x="242449" y="303974"/>
                  </a:lnTo>
                  <a:lnTo>
                    <a:pt x="242132" y="303847"/>
                  </a:lnTo>
                  <a:lnTo>
                    <a:pt x="241966" y="303815"/>
                  </a:lnTo>
                  <a:lnTo>
                    <a:pt x="241637" y="303787"/>
                  </a:lnTo>
                  <a:lnTo>
                    <a:pt x="241328" y="303701"/>
                  </a:lnTo>
                  <a:lnTo>
                    <a:pt x="240931" y="303609"/>
                  </a:lnTo>
                  <a:lnTo>
                    <a:pt x="240769" y="303596"/>
                  </a:lnTo>
                  <a:lnTo>
                    <a:pt x="240444" y="303541"/>
                  </a:lnTo>
                  <a:lnTo>
                    <a:pt x="240210" y="303491"/>
                  </a:lnTo>
                  <a:lnTo>
                    <a:pt x="239477" y="303409"/>
                  </a:lnTo>
                  <a:lnTo>
                    <a:pt x="238907" y="303354"/>
                  </a:lnTo>
                  <a:lnTo>
                    <a:pt x="238710" y="303290"/>
                  </a:lnTo>
                  <a:lnTo>
                    <a:pt x="238355" y="303208"/>
                  </a:lnTo>
                  <a:lnTo>
                    <a:pt x="237978" y="303153"/>
                  </a:lnTo>
                  <a:lnTo>
                    <a:pt x="237842" y="303117"/>
                  </a:lnTo>
                  <a:lnTo>
                    <a:pt x="237729" y="302967"/>
                  </a:lnTo>
                  <a:lnTo>
                    <a:pt x="237581" y="302935"/>
                  </a:lnTo>
                  <a:lnTo>
                    <a:pt x="237389" y="302939"/>
                  </a:lnTo>
                  <a:lnTo>
                    <a:pt x="236996" y="302935"/>
                  </a:lnTo>
                  <a:lnTo>
                    <a:pt x="236629" y="302985"/>
                  </a:lnTo>
                  <a:lnTo>
                    <a:pt x="236459" y="303030"/>
                  </a:lnTo>
                  <a:lnTo>
                    <a:pt x="236305" y="303035"/>
                  </a:lnTo>
                  <a:lnTo>
                    <a:pt x="235942" y="303035"/>
                  </a:lnTo>
                  <a:lnTo>
                    <a:pt x="235572" y="303062"/>
                  </a:lnTo>
                  <a:lnTo>
                    <a:pt x="234858" y="303044"/>
                  </a:lnTo>
                  <a:lnTo>
                    <a:pt x="234496" y="302967"/>
                  </a:lnTo>
                  <a:lnTo>
                    <a:pt x="234126" y="302852"/>
                  </a:lnTo>
                  <a:lnTo>
                    <a:pt x="233789" y="302716"/>
                  </a:lnTo>
                  <a:lnTo>
                    <a:pt x="233457" y="302661"/>
                  </a:lnTo>
                  <a:lnTo>
                    <a:pt x="233268" y="302670"/>
                  </a:lnTo>
                  <a:lnTo>
                    <a:pt x="233110" y="302634"/>
                  </a:lnTo>
                  <a:lnTo>
                    <a:pt x="232789" y="302524"/>
                  </a:lnTo>
                  <a:lnTo>
                    <a:pt x="232467" y="302406"/>
                  </a:lnTo>
                  <a:lnTo>
                    <a:pt x="232154" y="302369"/>
                  </a:lnTo>
                  <a:lnTo>
                    <a:pt x="231807" y="302296"/>
                  </a:lnTo>
                  <a:lnTo>
                    <a:pt x="231421" y="302159"/>
                  </a:lnTo>
                  <a:lnTo>
                    <a:pt x="231172" y="302077"/>
                  </a:lnTo>
                  <a:lnTo>
                    <a:pt x="230708" y="301991"/>
                  </a:lnTo>
                  <a:lnTo>
                    <a:pt x="230519" y="301900"/>
                  </a:lnTo>
                  <a:lnTo>
                    <a:pt x="230194" y="301767"/>
                  </a:lnTo>
                  <a:lnTo>
                    <a:pt x="229877" y="301653"/>
                  </a:lnTo>
                  <a:lnTo>
                    <a:pt x="229548" y="301516"/>
                  </a:lnTo>
                  <a:lnTo>
                    <a:pt x="229231" y="301361"/>
                  </a:lnTo>
                  <a:lnTo>
                    <a:pt x="228933" y="301161"/>
                  </a:lnTo>
                  <a:lnTo>
                    <a:pt x="228630" y="301115"/>
                  </a:lnTo>
                  <a:lnTo>
                    <a:pt x="228464" y="301111"/>
                  </a:lnTo>
                  <a:lnTo>
                    <a:pt x="228298" y="301070"/>
                  </a:lnTo>
                  <a:lnTo>
                    <a:pt x="227701" y="300773"/>
                  </a:lnTo>
                  <a:lnTo>
                    <a:pt x="227407" y="300641"/>
                  </a:lnTo>
                  <a:lnTo>
                    <a:pt x="227116" y="300541"/>
                  </a:lnTo>
                  <a:lnTo>
                    <a:pt x="226500" y="300390"/>
                  </a:lnTo>
                  <a:lnTo>
                    <a:pt x="226179" y="300317"/>
                  </a:lnTo>
                  <a:lnTo>
                    <a:pt x="225994" y="300235"/>
                  </a:lnTo>
                  <a:lnTo>
                    <a:pt x="225862" y="300217"/>
                  </a:lnTo>
                  <a:lnTo>
                    <a:pt x="225620" y="300249"/>
                  </a:lnTo>
                  <a:lnTo>
                    <a:pt x="225424" y="300176"/>
                  </a:lnTo>
                  <a:lnTo>
                    <a:pt x="224873" y="300048"/>
                  </a:lnTo>
                  <a:lnTo>
                    <a:pt x="223218" y="299921"/>
                  </a:lnTo>
                  <a:lnTo>
                    <a:pt x="222792" y="299870"/>
                  </a:lnTo>
                  <a:lnTo>
                    <a:pt x="221579" y="299510"/>
                  </a:lnTo>
                  <a:lnTo>
                    <a:pt x="221039" y="299410"/>
                  </a:lnTo>
                  <a:lnTo>
                    <a:pt x="218630" y="299670"/>
                  </a:lnTo>
                  <a:lnTo>
                    <a:pt x="217818" y="299711"/>
                  </a:lnTo>
                  <a:lnTo>
                    <a:pt x="217780" y="300057"/>
                  </a:lnTo>
                  <a:lnTo>
                    <a:pt x="218558" y="301279"/>
                  </a:lnTo>
                  <a:lnTo>
                    <a:pt x="220068" y="304075"/>
                  </a:lnTo>
                  <a:lnTo>
                    <a:pt x="221174" y="305310"/>
                  </a:lnTo>
                  <a:lnTo>
                    <a:pt x="223123" y="306154"/>
                  </a:lnTo>
                  <a:lnTo>
                    <a:pt x="223841" y="306870"/>
                  </a:lnTo>
                  <a:lnTo>
                    <a:pt x="224165" y="307326"/>
                  </a:lnTo>
                  <a:lnTo>
                    <a:pt x="225076" y="308238"/>
                  </a:lnTo>
                  <a:lnTo>
                    <a:pt x="225725" y="308630"/>
                  </a:lnTo>
                  <a:lnTo>
                    <a:pt x="227546" y="308885"/>
                  </a:lnTo>
                  <a:lnTo>
                    <a:pt x="228259" y="309209"/>
                  </a:lnTo>
                  <a:lnTo>
                    <a:pt x="229430" y="310445"/>
                  </a:lnTo>
                  <a:lnTo>
                    <a:pt x="231122" y="311288"/>
                  </a:lnTo>
                  <a:lnTo>
                    <a:pt x="233524" y="311607"/>
                  </a:lnTo>
                  <a:lnTo>
                    <a:pt x="233913" y="311735"/>
                  </a:lnTo>
                  <a:lnTo>
                    <a:pt x="234562" y="312191"/>
                  </a:lnTo>
                  <a:lnTo>
                    <a:pt x="235084" y="312843"/>
                  </a:lnTo>
                  <a:lnTo>
                    <a:pt x="235216" y="313171"/>
                  </a:lnTo>
                  <a:lnTo>
                    <a:pt x="235216" y="313559"/>
                  </a:lnTo>
                  <a:lnTo>
                    <a:pt x="235412" y="313887"/>
                  </a:lnTo>
                  <a:lnTo>
                    <a:pt x="235480" y="314603"/>
                  </a:lnTo>
                  <a:lnTo>
                    <a:pt x="235295" y="317672"/>
                  </a:lnTo>
                  <a:lnTo>
                    <a:pt x="235556" y="318716"/>
                  </a:lnTo>
                  <a:lnTo>
                    <a:pt x="235949" y="319368"/>
                  </a:lnTo>
                  <a:lnTo>
                    <a:pt x="236273" y="319628"/>
                  </a:lnTo>
                  <a:lnTo>
                    <a:pt x="237312" y="319888"/>
                  </a:lnTo>
                  <a:lnTo>
                    <a:pt x="238222" y="319751"/>
                  </a:lnTo>
                  <a:lnTo>
                    <a:pt x="239325" y="319423"/>
                  </a:lnTo>
                  <a:lnTo>
                    <a:pt x="241009" y="319158"/>
                  </a:lnTo>
                  <a:lnTo>
                    <a:pt x="243347" y="319345"/>
                  </a:lnTo>
                  <a:lnTo>
                    <a:pt x="244518" y="320125"/>
                  </a:lnTo>
                  <a:lnTo>
                    <a:pt x="245364" y="321037"/>
                  </a:lnTo>
                  <a:lnTo>
                    <a:pt x="245757" y="322081"/>
                  </a:lnTo>
                  <a:lnTo>
                    <a:pt x="246081" y="322341"/>
                  </a:lnTo>
                  <a:lnTo>
                    <a:pt x="248094" y="322856"/>
                  </a:lnTo>
                  <a:lnTo>
                    <a:pt x="249265" y="323837"/>
                  </a:lnTo>
                  <a:lnTo>
                    <a:pt x="249461" y="324160"/>
                  </a:lnTo>
                  <a:lnTo>
                    <a:pt x="249594" y="325141"/>
                  </a:lnTo>
                  <a:lnTo>
                    <a:pt x="250832" y="326504"/>
                  </a:lnTo>
                  <a:lnTo>
                    <a:pt x="251354" y="327485"/>
                  </a:lnTo>
                  <a:lnTo>
                    <a:pt x="251361" y="328853"/>
                  </a:lnTo>
                  <a:lnTo>
                    <a:pt x="251233" y="329505"/>
                  </a:lnTo>
                  <a:lnTo>
                    <a:pt x="251237" y="330814"/>
                  </a:lnTo>
                  <a:lnTo>
                    <a:pt x="251826" y="332182"/>
                  </a:lnTo>
                  <a:lnTo>
                    <a:pt x="252475" y="333030"/>
                  </a:lnTo>
                  <a:lnTo>
                    <a:pt x="252219" y="333682"/>
                  </a:lnTo>
                  <a:lnTo>
                    <a:pt x="251199" y="339295"/>
                  </a:lnTo>
                  <a:lnTo>
                    <a:pt x="250598" y="343710"/>
                  </a:lnTo>
                  <a:lnTo>
                    <a:pt x="250436" y="344781"/>
                  </a:lnTo>
                  <a:lnTo>
                    <a:pt x="248971" y="353072"/>
                  </a:lnTo>
                  <a:lnTo>
                    <a:pt x="248842" y="354052"/>
                  </a:lnTo>
                  <a:lnTo>
                    <a:pt x="248846" y="355161"/>
                  </a:lnTo>
                  <a:lnTo>
                    <a:pt x="247358" y="356082"/>
                  </a:lnTo>
                  <a:lnTo>
                    <a:pt x="244318" y="359352"/>
                  </a:lnTo>
                  <a:lnTo>
                    <a:pt x="243604" y="360204"/>
                  </a:lnTo>
                  <a:lnTo>
                    <a:pt x="242441" y="361513"/>
                  </a:lnTo>
                  <a:lnTo>
                    <a:pt x="241535" y="362818"/>
                  </a:lnTo>
                  <a:lnTo>
                    <a:pt x="238944" y="364396"/>
                  </a:lnTo>
                  <a:lnTo>
                    <a:pt x="237845" y="365308"/>
                  </a:lnTo>
                  <a:lnTo>
                    <a:pt x="237324" y="365508"/>
                  </a:lnTo>
                  <a:lnTo>
                    <a:pt x="236417" y="366097"/>
                  </a:lnTo>
                  <a:lnTo>
                    <a:pt x="235254" y="367665"/>
                  </a:lnTo>
                  <a:lnTo>
                    <a:pt x="234480" y="369038"/>
                  </a:lnTo>
                  <a:lnTo>
                    <a:pt x="233966" y="369827"/>
                  </a:lnTo>
                  <a:lnTo>
                    <a:pt x="233642" y="370087"/>
                  </a:lnTo>
                  <a:lnTo>
                    <a:pt x="232150" y="370808"/>
                  </a:lnTo>
                  <a:lnTo>
                    <a:pt x="230205" y="371204"/>
                  </a:lnTo>
                  <a:lnTo>
                    <a:pt x="228211" y="371893"/>
                  </a:lnTo>
                  <a:lnTo>
                    <a:pt x="212424" y="369504"/>
                  </a:lnTo>
                  <a:lnTo>
                    <a:pt x="212134" y="372769"/>
                  </a:lnTo>
                  <a:lnTo>
                    <a:pt x="210884" y="386852"/>
                  </a:lnTo>
                  <a:lnTo>
                    <a:pt x="208980" y="408242"/>
                  </a:lnTo>
                  <a:lnTo>
                    <a:pt x="204902" y="407931"/>
                  </a:lnTo>
                  <a:lnTo>
                    <a:pt x="184088" y="406291"/>
                  </a:lnTo>
                  <a:lnTo>
                    <a:pt x="179891" y="404967"/>
                  </a:lnTo>
                  <a:lnTo>
                    <a:pt x="176504" y="403747"/>
                  </a:lnTo>
                  <a:lnTo>
                    <a:pt x="175670" y="403627"/>
                  </a:lnTo>
                  <a:lnTo>
                    <a:pt x="175043" y="399604"/>
                  </a:lnTo>
                  <a:lnTo>
                    <a:pt x="175043" y="395768"/>
                  </a:lnTo>
                  <a:lnTo>
                    <a:pt x="174544" y="392229"/>
                  </a:lnTo>
                  <a:lnTo>
                    <a:pt x="174008" y="389265"/>
                  </a:lnTo>
                  <a:lnTo>
                    <a:pt x="173808" y="388302"/>
                  </a:lnTo>
                  <a:lnTo>
                    <a:pt x="172999" y="383431"/>
                  </a:lnTo>
                  <a:lnTo>
                    <a:pt x="172641" y="381808"/>
                  </a:lnTo>
                  <a:lnTo>
                    <a:pt x="172524" y="379555"/>
                  </a:lnTo>
                  <a:lnTo>
                    <a:pt x="172505" y="378538"/>
                  </a:lnTo>
                  <a:lnTo>
                    <a:pt x="172490" y="376590"/>
                  </a:lnTo>
                  <a:lnTo>
                    <a:pt x="172720" y="373649"/>
                  </a:lnTo>
                  <a:lnTo>
                    <a:pt x="173396" y="368604"/>
                  </a:lnTo>
                  <a:lnTo>
                    <a:pt x="173555" y="367089"/>
                  </a:lnTo>
                  <a:lnTo>
                    <a:pt x="173970" y="363372"/>
                  </a:lnTo>
                  <a:lnTo>
                    <a:pt x="174055" y="362663"/>
                  </a:lnTo>
                  <a:lnTo>
                    <a:pt x="174193" y="360451"/>
                  </a:lnTo>
                  <a:lnTo>
                    <a:pt x="174287" y="359562"/>
                  </a:lnTo>
                  <a:lnTo>
                    <a:pt x="173491" y="359425"/>
                  </a:lnTo>
                  <a:lnTo>
                    <a:pt x="167814" y="358421"/>
                  </a:lnTo>
                  <a:lnTo>
                    <a:pt x="167149" y="358303"/>
                  </a:lnTo>
                  <a:lnTo>
                    <a:pt x="163898" y="357737"/>
                  </a:lnTo>
                  <a:lnTo>
                    <a:pt x="151061" y="355494"/>
                  </a:lnTo>
                  <a:lnTo>
                    <a:pt x="150528" y="355398"/>
                  </a:lnTo>
                  <a:lnTo>
                    <a:pt x="150045" y="355320"/>
                  </a:lnTo>
                  <a:lnTo>
                    <a:pt x="148813" y="355065"/>
                  </a:lnTo>
                  <a:lnTo>
                    <a:pt x="138678" y="353174"/>
                  </a:lnTo>
                  <a:lnTo>
                    <a:pt x="108692" y="347898"/>
                  </a:lnTo>
                  <a:lnTo>
                    <a:pt x="102517" y="346808"/>
                  </a:lnTo>
                  <a:lnTo>
                    <a:pt x="95583" y="345591"/>
                  </a:lnTo>
                  <a:lnTo>
                    <a:pt x="95058" y="345493"/>
                  </a:lnTo>
                  <a:lnTo>
                    <a:pt x="93643" y="348501"/>
                  </a:lnTo>
                  <a:lnTo>
                    <a:pt x="92361" y="351250"/>
                  </a:lnTo>
                  <a:lnTo>
                    <a:pt x="91765" y="352613"/>
                  </a:lnTo>
                  <a:lnTo>
                    <a:pt x="91629" y="353101"/>
                  </a:lnTo>
                  <a:lnTo>
                    <a:pt x="90764" y="352874"/>
                  </a:lnTo>
                  <a:lnTo>
                    <a:pt x="86693" y="351856"/>
                  </a:lnTo>
                  <a:lnTo>
                    <a:pt x="73633" y="348947"/>
                  </a:lnTo>
                  <a:lnTo>
                    <a:pt x="58345" y="345814"/>
                  </a:lnTo>
                  <a:lnTo>
                    <a:pt x="46845" y="343206"/>
                  </a:lnTo>
                  <a:lnTo>
                    <a:pt x="44190" y="342700"/>
                  </a:lnTo>
                  <a:lnTo>
                    <a:pt x="42812" y="342166"/>
                  </a:lnTo>
                  <a:lnTo>
                    <a:pt x="35931" y="339439"/>
                  </a:lnTo>
                  <a:lnTo>
                    <a:pt x="28683" y="336379"/>
                  </a:lnTo>
                  <a:lnTo>
                    <a:pt x="21417" y="333155"/>
                  </a:lnTo>
                  <a:lnTo>
                    <a:pt x="17738" y="331495"/>
                  </a:lnTo>
                  <a:lnTo>
                    <a:pt x="14721" y="330305"/>
                  </a:lnTo>
                  <a:lnTo>
                    <a:pt x="11186" y="328244"/>
                  </a:lnTo>
                  <a:lnTo>
                    <a:pt x="7137" y="325184"/>
                  </a:lnTo>
                  <a:lnTo>
                    <a:pt x="3606" y="322854"/>
                  </a:lnTo>
                  <a:lnTo>
                    <a:pt x="0" y="320073"/>
                  </a:lnTo>
                  <a:lnTo>
                    <a:pt x="173" y="319567"/>
                  </a:lnTo>
                  <a:lnTo>
                    <a:pt x="2432" y="312973"/>
                  </a:lnTo>
                  <a:lnTo>
                    <a:pt x="6759" y="299134"/>
                  </a:lnTo>
                  <a:lnTo>
                    <a:pt x="8633" y="294178"/>
                  </a:lnTo>
                  <a:lnTo>
                    <a:pt x="8802" y="293808"/>
                  </a:lnTo>
                  <a:lnTo>
                    <a:pt x="10868" y="289244"/>
                  </a:lnTo>
                  <a:lnTo>
                    <a:pt x="11389" y="288319"/>
                  </a:lnTo>
                  <a:lnTo>
                    <a:pt x="12764" y="285323"/>
                  </a:lnTo>
                  <a:lnTo>
                    <a:pt x="13025" y="284931"/>
                  </a:lnTo>
                  <a:lnTo>
                    <a:pt x="13093" y="284607"/>
                  </a:lnTo>
                  <a:lnTo>
                    <a:pt x="14532" y="281867"/>
                  </a:lnTo>
                  <a:lnTo>
                    <a:pt x="15156" y="280141"/>
                  </a:lnTo>
                  <a:lnTo>
                    <a:pt x="15190" y="279845"/>
                  </a:lnTo>
                  <a:lnTo>
                    <a:pt x="15318" y="279717"/>
                  </a:lnTo>
                  <a:lnTo>
                    <a:pt x="16563" y="276523"/>
                  </a:lnTo>
                  <a:lnTo>
                    <a:pt x="18561" y="272625"/>
                  </a:lnTo>
                  <a:lnTo>
                    <a:pt x="20589" y="273140"/>
                  </a:lnTo>
                  <a:lnTo>
                    <a:pt x="24064" y="273532"/>
                  </a:lnTo>
                  <a:lnTo>
                    <a:pt x="26133" y="273404"/>
                  </a:lnTo>
                  <a:lnTo>
                    <a:pt x="28063" y="273031"/>
                  </a:lnTo>
                  <a:lnTo>
                    <a:pt x="30865" y="271850"/>
                  </a:lnTo>
                  <a:lnTo>
                    <a:pt x="34627" y="270012"/>
                  </a:lnTo>
                  <a:lnTo>
                    <a:pt x="36644" y="269137"/>
                  </a:lnTo>
                  <a:lnTo>
                    <a:pt x="38585" y="268289"/>
                  </a:lnTo>
                  <a:lnTo>
                    <a:pt x="40583" y="267568"/>
                  </a:lnTo>
                  <a:lnTo>
                    <a:pt x="40613" y="266725"/>
                  </a:lnTo>
                  <a:lnTo>
                    <a:pt x="40802" y="265293"/>
                  </a:lnTo>
                  <a:lnTo>
                    <a:pt x="41164" y="264299"/>
                  </a:lnTo>
                  <a:lnTo>
                    <a:pt x="41893" y="262982"/>
                  </a:lnTo>
                  <a:lnTo>
                    <a:pt x="44926" y="258732"/>
                  </a:lnTo>
                  <a:lnTo>
                    <a:pt x="47739" y="254748"/>
                  </a:lnTo>
                  <a:lnTo>
                    <a:pt x="49197" y="252354"/>
                  </a:lnTo>
                  <a:lnTo>
                    <a:pt x="49373" y="251951"/>
                  </a:lnTo>
                  <a:lnTo>
                    <a:pt x="49195" y="251905"/>
                  </a:lnTo>
                  <a:lnTo>
                    <a:pt x="37990" y="246130"/>
                  </a:lnTo>
                  <a:lnTo>
                    <a:pt x="37123" y="245698"/>
                  </a:lnTo>
                  <a:lnTo>
                    <a:pt x="32006" y="243063"/>
                  </a:lnTo>
                  <a:lnTo>
                    <a:pt x="31424" y="242739"/>
                  </a:lnTo>
                  <a:lnTo>
                    <a:pt x="29653" y="241691"/>
                  </a:lnTo>
                  <a:lnTo>
                    <a:pt x="30068" y="239242"/>
                  </a:lnTo>
                  <a:lnTo>
                    <a:pt x="30465" y="236881"/>
                  </a:lnTo>
                  <a:lnTo>
                    <a:pt x="29815" y="230571"/>
                  </a:lnTo>
                  <a:lnTo>
                    <a:pt x="30695" y="225379"/>
                  </a:lnTo>
                  <a:lnTo>
                    <a:pt x="31477" y="225520"/>
                  </a:lnTo>
                  <a:lnTo>
                    <a:pt x="31994" y="225579"/>
                  </a:lnTo>
                  <a:lnTo>
                    <a:pt x="32534" y="225625"/>
                  </a:lnTo>
                  <a:lnTo>
                    <a:pt x="33754" y="219844"/>
                  </a:lnTo>
                  <a:lnTo>
                    <a:pt x="36753" y="211178"/>
                  </a:lnTo>
                  <a:lnTo>
                    <a:pt x="37047" y="211228"/>
                  </a:lnTo>
                  <a:lnTo>
                    <a:pt x="37213" y="211288"/>
                  </a:lnTo>
                  <a:lnTo>
                    <a:pt x="37453" y="211357"/>
                  </a:lnTo>
                  <a:lnTo>
                    <a:pt x="37695" y="211400"/>
                  </a:lnTo>
                  <a:lnTo>
                    <a:pt x="37577" y="211044"/>
                  </a:lnTo>
                  <a:lnTo>
                    <a:pt x="37313" y="210275"/>
                  </a:lnTo>
                  <a:lnTo>
                    <a:pt x="37126" y="209695"/>
                  </a:lnTo>
                  <a:lnTo>
                    <a:pt x="37072" y="209276"/>
                  </a:lnTo>
                  <a:lnTo>
                    <a:pt x="36907" y="209003"/>
                  </a:lnTo>
                  <a:lnTo>
                    <a:pt x="36167" y="208999"/>
                  </a:lnTo>
                  <a:lnTo>
                    <a:pt x="35820" y="209219"/>
                  </a:lnTo>
                  <a:lnTo>
                    <a:pt x="35504" y="209408"/>
                  </a:lnTo>
                  <a:lnTo>
                    <a:pt x="35175" y="209593"/>
                  </a:lnTo>
                  <a:lnTo>
                    <a:pt x="34514" y="209462"/>
                  </a:lnTo>
                  <a:lnTo>
                    <a:pt x="34624" y="209145"/>
                  </a:lnTo>
                  <a:lnTo>
                    <a:pt x="34956" y="208702"/>
                  </a:lnTo>
                  <a:lnTo>
                    <a:pt x="35056" y="208415"/>
                  </a:lnTo>
                  <a:lnTo>
                    <a:pt x="35005" y="208175"/>
                  </a:lnTo>
                  <a:lnTo>
                    <a:pt x="34864" y="207860"/>
                  </a:lnTo>
                  <a:lnTo>
                    <a:pt x="34763" y="207355"/>
                  </a:lnTo>
                  <a:lnTo>
                    <a:pt x="35030" y="207203"/>
                  </a:lnTo>
                  <a:lnTo>
                    <a:pt x="35447" y="207029"/>
                  </a:lnTo>
                  <a:lnTo>
                    <a:pt x="35947" y="206568"/>
                  </a:lnTo>
                  <a:lnTo>
                    <a:pt x="36092" y="206125"/>
                  </a:lnTo>
                  <a:lnTo>
                    <a:pt x="36072" y="205676"/>
                  </a:lnTo>
                  <a:lnTo>
                    <a:pt x="35870" y="205232"/>
                  </a:lnTo>
                  <a:lnTo>
                    <a:pt x="35620" y="204705"/>
                  </a:lnTo>
                  <a:lnTo>
                    <a:pt x="35536" y="204078"/>
                  </a:lnTo>
                  <a:lnTo>
                    <a:pt x="35578" y="203728"/>
                  </a:lnTo>
                  <a:lnTo>
                    <a:pt x="35452" y="203378"/>
                  </a:lnTo>
                  <a:lnTo>
                    <a:pt x="35045" y="202861"/>
                  </a:lnTo>
                  <a:lnTo>
                    <a:pt x="35038" y="202507"/>
                  </a:lnTo>
                  <a:lnTo>
                    <a:pt x="35223" y="201950"/>
                  </a:lnTo>
                  <a:lnTo>
                    <a:pt x="35038" y="201608"/>
                  </a:lnTo>
                  <a:lnTo>
                    <a:pt x="34622" y="201497"/>
                  </a:lnTo>
                  <a:lnTo>
                    <a:pt x="34303" y="201326"/>
                  </a:lnTo>
                  <a:lnTo>
                    <a:pt x="34251" y="200955"/>
                  </a:lnTo>
                  <a:lnTo>
                    <a:pt x="34525" y="200517"/>
                  </a:lnTo>
                  <a:lnTo>
                    <a:pt x="34934" y="200146"/>
                  </a:lnTo>
                  <a:lnTo>
                    <a:pt x="35340" y="199902"/>
                  </a:lnTo>
                  <a:lnTo>
                    <a:pt x="35914" y="199721"/>
                  </a:lnTo>
                  <a:lnTo>
                    <a:pt x="36382" y="199391"/>
                  </a:lnTo>
                  <a:lnTo>
                    <a:pt x="37201" y="198785"/>
                  </a:lnTo>
                  <a:lnTo>
                    <a:pt x="38105" y="198179"/>
                  </a:lnTo>
                  <a:lnTo>
                    <a:pt x="38863" y="197490"/>
                  </a:lnTo>
                  <a:lnTo>
                    <a:pt x="39579" y="197172"/>
                  </a:lnTo>
                  <a:lnTo>
                    <a:pt x="40004" y="197147"/>
                  </a:lnTo>
                  <a:lnTo>
                    <a:pt x="40207" y="197222"/>
                  </a:lnTo>
                  <a:lnTo>
                    <a:pt x="40476" y="197336"/>
                  </a:lnTo>
                  <a:lnTo>
                    <a:pt x="40795" y="197372"/>
                  </a:lnTo>
                  <a:lnTo>
                    <a:pt x="41039" y="197264"/>
                  </a:lnTo>
                  <a:lnTo>
                    <a:pt x="41248" y="196940"/>
                  </a:lnTo>
                  <a:lnTo>
                    <a:pt x="41426" y="196495"/>
                  </a:lnTo>
                  <a:lnTo>
                    <a:pt x="41519" y="196003"/>
                  </a:lnTo>
                  <a:lnTo>
                    <a:pt x="41304" y="195426"/>
                  </a:lnTo>
                  <a:lnTo>
                    <a:pt x="41031" y="194897"/>
                  </a:lnTo>
                  <a:lnTo>
                    <a:pt x="41103" y="194569"/>
                  </a:lnTo>
                  <a:lnTo>
                    <a:pt x="41134" y="194298"/>
                  </a:lnTo>
                  <a:lnTo>
                    <a:pt x="41189" y="193680"/>
                  </a:lnTo>
                  <a:lnTo>
                    <a:pt x="41232" y="193496"/>
                  </a:lnTo>
                  <a:lnTo>
                    <a:pt x="41290" y="193315"/>
                  </a:lnTo>
                  <a:lnTo>
                    <a:pt x="41357" y="193135"/>
                  </a:lnTo>
                  <a:lnTo>
                    <a:pt x="41504" y="192783"/>
                  </a:lnTo>
                  <a:lnTo>
                    <a:pt x="41580" y="192610"/>
                  </a:lnTo>
                  <a:lnTo>
                    <a:pt x="41641" y="192479"/>
                  </a:lnTo>
                  <a:lnTo>
                    <a:pt x="41771" y="192247"/>
                  </a:lnTo>
                  <a:lnTo>
                    <a:pt x="41947" y="191888"/>
                  </a:lnTo>
                  <a:lnTo>
                    <a:pt x="42072" y="191647"/>
                  </a:lnTo>
                  <a:lnTo>
                    <a:pt x="42210" y="191413"/>
                  </a:lnTo>
                  <a:lnTo>
                    <a:pt x="42456" y="191070"/>
                  </a:lnTo>
                  <a:lnTo>
                    <a:pt x="42895" y="190838"/>
                  </a:lnTo>
                  <a:lnTo>
                    <a:pt x="43224" y="190902"/>
                  </a:lnTo>
                  <a:lnTo>
                    <a:pt x="43806" y="190529"/>
                  </a:lnTo>
                  <a:lnTo>
                    <a:pt x="43862" y="190368"/>
                  </a:lnTo>
                  <a:lnTo>
                    <a:pt x="43905" y="190203"/>
                  </a:lnTo>
                  <a:lnTo>
                    <a:pt x="43943" y="189951"/>
                  </a:lnTo>
                  <a:lnTo>
                    <a:pt x="43950" y="189695"/>
                  </a:lnTo>
                  <a:lnTo>
                    <a:pt x="43938" y="189525"/>
                  </a:lnTo>
                  <a:lnTo>
                    <a:pt x="43912" y="189357"/>
                  </a:lnTo>
                  <a:lnTo>
                    <a:pt x="43793" y="188785"/>
                  </a:lnTo>
                  <a:lnTo>
                    <a:pt x="43737" y="188541"/>
                  </a:lnTo>
                  <a:lnTo>
                    <a:pt x="43694" y="188228"/>
                  </a:lnTo>
                  <a:lnTo>
                    <a:pt x="43754" y="187775"/>
                  </a:lnTo>
                  <a:lnTo>
                    <a:pt x="44022" y="185555"/>
                  </a:lnTo>
                  <a:lnTo>
                    <a:pt x="43562" y="183472"/>
                  </a:lnTo>
                  <a:lnTo>
                    <a:pt x="43554" y="181056"/>
                  </a:lnTo>
                  <a:lnTo>
                    <a:pt x="43682" y="180208"/>
                  </a:lnTo>
                  <a:lnTo>
                    <a:pt x="44003" y="179424"/>
                  </a:lnTo>
                  <a:lnTo>
                    <a:pt x="46137" y="176940"/>
                  </a:lnTo>
                  <a:lnTo>
                    <a:pt x="46526" y="176156"/>
                  </a:lnTo>
                  <a:lnTo>
                    <a:pt x="46732" y="175752"/>
                  </a:lnTo>
                  <a:lnTo>
                    <a:pt x="46874" y="175384"/>
                  </a:lnTo>
                  <a:lnTo>
                    <a:pt x="47217" y="174833"/>
                  </a:lnTo>
                  <a:lnTo>
                    <a:pt x="47640" y="174236"/>
                  </a:lnTo>
                  <a:lnTo>
                    <a:pt x="47449" y="173588"/>
                  </a:lnTo>
                  <a:lnTo>
                    <a:pt x="46557" y="173242"/>
                  </a:lnTo>
                  <a:lnTo>
                    <a:pt x="46272" y="172916"/>
                  </a:lnTo>
                  <a:lnTo>
                    <a:pt x="46757" y="172402"/>
                  </a:lnTo>
                  <a:lnTo>
                    <a:pt x="47574" y="172060"/>
                  </a:lnTo>
                  <a:lnTo>
                    <a:pt x="47951" y="171437"/>
                  </a:lnTo>
                  <a:lnTo>
                    <a:pt x="48203" y="170192"/>
                  </a:lnTo>
                  <a:lnTo>
                    <a:pt x="49145" y="170003"/>
                  </a:lnTo>
                  <a:lnTo>
                    <a:pt x="49482" y="170095"/>
                  </a:lnTo>
                  <a:lnTo>
                    <a:pt x="49716" y="169992"/>
                  </a:lnTo>
                  <a:lnTo>
                    <a:pt x="49888" y="169392"/>
                  </a:lnTo>
                  <a:lnTo>
                    <a:pt x="49876" y="168849"/>
                  </a:lnTo>
                  <a:lnTo>
                    <a:pt x="49556" y="168467"/>
                  </a:lnTo>
                  <a:lnTo>
                    <a:pt x="49059" y="168364"/>
                  </a:lnTo>
                  <a:lnTo>
                    <a:pt x="48830" y="168065"/>
                  </a:lnTo>
                  <a:lnTo>
                    <a:pt x="48838" y="166959"/>
                  </a:lnTo>
                  <a:lnTo>
                    <a:pt x="48602" y="166642"/>
                  </a:lnTo>
                  <a:lnTo>
                    <a:pt x="47496" y="166542"/>
                  </a:lnTo>
                  <a:lnTo>
                    <a:pt x="46208" y="166796"/>
                  </a:lnTo>
                  <a:lnTo>
                    <a:pt x="46081" y="166207"/>
                  </a:lnTo>
                  <a:lnTo>
                    <a:pt x="46625" y="165019"/>
                  </a:lnTo>
                  <a:lnTo>
                    <a:pt x="47224" y="164348"/>
                  </a:lnTo>
                  <a:lnTo>
                    <a:pt x="48412" y="164094"/>
                  </a:lnTo>
                  <a:lnTo>
                    <a:pt x="49827" y="163994"/>
                  </a:lnTo>
                  <a:lnTo>
                    <a:pt x="50561" y="163758"/>
                  </a:lnTo>
                  <a:lnTo>
                    <a:pt x="51006" y="163277"/>
                  </a:lnTo>
                  <a:lnTo>
                    <a:pt x="51242" y="162615"/>
                  </a:lnTo>
                  <a:lnTo>
                    <a:pt x="51205" y="161890"/>
                  </a:lnTo>
                  <a:lnTo>
                    <a:pt x="51106" y="161201"/>
                  </a:lnTo>
                  <a:lnTo>
                    <a:pt x="51117" y="160745"/>
                  </a:lnTo>
                  <a:lnTo>
                    <a:pt x="51905" y="160275"/>
                  </a:lnTo>
                  <a:lnTo>
                    <a:pt x="52347" y="159224"/>
                  </a:lnTo>
                  <a:lnTo>
                    <a:pt x="52656" y="158557"/>
                  </a:lnTo>
                  <a:lnTo>
                    <a:pt x="52779" y="157870"/>
                  </a:lnTo>
                  <a:lnTo>
                    <a:pt x="52683" y="157399"/>
                  </a:lnTo>
                  <a:lnTo>
                    <a:pt x="52999" y="156632"/>
                  </a:lnTo>
                  <a:lnTo>
                    <a:pt x="53276" y="156380"/>
                  </a:lnTo>
                  <a:lnTo>
                    <a:pt x="53838" y="155973"/>
                  </a:lnTo>
                  <a:lnTo>
                    <a:pt x="54096" y="155754"/>
                  </a:lnTo>
                  <a:lnTo>
                    <a:pt x="54134" y="155212"/>
                  </a:lnTo>
                  <a:lnTo>
                    <a:pt x="54308" y="154702"/>
                  </a:lnTo>
                  <a:lnTo>
                    <a:pt x="54508" y="154644"/>
                  </a:lnTo>
                  <a:lnTo>
                    <a:pt x="55263" y="154212"/>
                  </a:lnTo>
                  <a:lnTo>
                    <a:pt x="55640" y="153544"/>
                  </a:lnTo>
                  <a:lnTo>
                    <a:pt x="55225" y="152519"/>
                  </a:lnTo>
                  <a:lnTo>
                    <a:pt x="54736" y="150358"/>
                  </a:lnTo>
                  <a:lnTo>
                    <a:pt x="54932" y="149747"/>
                  </a:lnTo>
                  <a:lnTo>
                    <a:pt x="55554" y="149186"/>
                  </a:lnTo>
                  <a:lnTo>
                    <a:pt x="56397" y="148978"/>
                  </a:lnTo>
                  <a:lnTo>
                    <a:pt x="56602" y="148400"/>
                  </a:lnTo>
                  <a:lnTo>
                    <a:pt x="56970" y="147810"/>
                  </a:lnTo>
                  <a:lnTo>
                    <a:pt x="56962" y="146915"/>
                  </a:lnTo>
                  <a:lnTo>
                    <a:pt x="55776" y="145904"/>
                  </a:lnTo>
                  <a:lnTo>
                    <a:pt x="55508" y="145422"/>
                  </a:lnTo>
                  <a:lnTo>
                    <a:pt x="55845" y="144940"/>
                  </a:lnTo>
                  <a:lnTo>
                    <a:pt x="56189" y="144848"/>
                  </a:lnTo>
                  <a:lnTo>
                    <a:pt x="56733" y="144741"/>
                  </a:lnTo>
                  <a:lnTo>
                    <a:pt x="56454" y="143484"/>
                  </a:lnTo>
                  <a:lnTo>
                    <a:pt x="56692" y="143082"/>
                  </a:lnTo>
                  <a:lnTo>
                    <a:pt x="56121" y="142319"/>
                  </a:lnTo>
                  <a:lnTo>
                    <a:pt x="56204" y="141778"/>
                  </a:lnTo>
                  <a:lnTo>
                    <a:pt x="56472" y="141342"/>
                  </a:lnTo>
                  <a:lnTo>
                    <a:pt x="57184" y="141120"/>
                  </a:lnTo>
                  <a:lnTo>
                    <a:pt x="57743" y="141104"/>
                  </a:lnTo>
                  <a:lnTo>
                    <a:pt x="58296" y="141349"/>
                  </a:lnTo>
                  <a:lnTo>
                    <a:pt x="58694" y="141751"/>
                  </a:lnTo>
                  <a:lnTo>
                    <a:pt x="58951" y="141359"/>
                  </a:lnTo>
                  <a:lnTo>
                    <a:pt x="59144" y="140575"/>
                  </a:lnTo>
                  <a:lnTo>
                    <a:pt x="59276" y="140248"/>
                  </a:lnTo>
                  <a:lnTo>
                    <a:pt x="60013" y="140146"/>
                  </a:lnTo>
                  <a:lnTo>
                    <a:pt x="60573" y="140110"/>
                  </a:lnTo>
                  <a:lnTo>
                    <a:pt x="61114" y="139918"/>
                  </a:lnTo>
                  <a:lnTo>
                    <a:pt x="61529" y="139718"/>
                  </a:lnTo>
                  <a:lnTo>
                    <a:pt x="61749" y="139233"/>
                  </a:lnTo>
                  <a:lnTo>
                    <a:pt x="61295" y="138702"/>
                  </a:lnTo>
                  <a:lnTo>
                    <a:pt x="61040" y="138313"/>
                  </a:lnTo>
                  <a:lnTo>
                    <a:pt x="60980" y="137923"/>
                  </a:lnTo>
                  <a:lnTo>
                    <a:pt x="61194" y="136104"/>
                  </a:lnTo>
                  <a:lnTo>
                    <a:pt x="61557" y="134958"/>
                  </a:lnTo>
                  <a:lnTo>
                    <a:pt x="61592" y="134085"/>
                  </a:lnTo>
                  <a:lnTo>
                    <a:pt x="61598" y="133085"/>
                  </a:lnTo>
                  <a:lnTo>
                    <a:pt x="63143" y="132280"/>
                  </a:lnTo>
                  <a:lnTo>
                    <a:pt x="63403" y="131888"/>
                  </a:lnTo>
                  <a:lnTo>
                    <a:pt x="63543" y="131721"/>
                  </a:lnTo>
                  <a:lnTo>
                    <a:pt x="64280" y="131302"/>
                  </a:lnTo>
                  <a:lnTo>
                    <a:pt x="64472" y="130904"/>
                  </a:lnTo>
                  <a:lnTo>
                    <a:pt x="64644" y="130732"/>
                  </a:lnTo>
                  <a:lnTo>
                    <a:pt x="64972" y="130651"/>
                  </a:lnTo>
                  <a:lnTo>
                    <a:pt x="65197" y="130602"/>
                  </a:lnTo>
                  <a:lnTo>
                    <a:pt x="65390" y="130529"/>
                  </a:lnTo>
                  <a:lnTo>
                    <a:pt x="65525" y="130381"/>
                  </a:lnTo>
                  <a:lnTo>
                    <a:pt x="65653" y="130024"/>
                  </a:lnTo>
                  <a:lnTo>
                    <a:pt x="65642" y="129892"/>
                  </a:lnTo>
                  <a:lnTo>
                    <a:pt x="65466" y="129601"/>
                  </a:lnTo>
                  <a:lnTo>
                    <a:pt x="65131" y="129472"/>
                  </a:lnTo>
                  <a:lnTo>
                    <a:pt x="64755" y="129307"/>
                  </a:lnTo>
                  <a:lnTo>
                    <a:pt x="64584" y="129088"/>
                  </a:lnTo>
                  <a:lnTo>
                    <a:pt x="64585" y="128850"/>
                  </a:lnTo>
                  <a:lnTo>
                    <a:pt x="64766" y="128469"/>
                  </a:lnTo>
                  <a:lnTo>
                    <a:pt x="65004" y="128116"/>
                  </a:lnTo>
                  <a:lnTo>
                    <a:pt x="65222" y="127825"/>
                  </a:lnTo>
                  <a:lnTo>
                    <a:pt x="65284" y="127492"/>
                  </a:lnTo>
                  <a:lnTo>
                    <a:pt x="65191" y="127258"/>
                  </a:lnTo>
                  <a:lnTo>
                    <a:pt x="65007" y="127343"/>
                  </a:lnTo>
                  <a:lnTo>
                    <a:pt x="64529" y="127342"/>
                  </a:lnTo>
                  <a:lnTo>
                    <a:pt x="64345" y="127296"/>
                  </a:lnTo>
                  <a:lnTo>
                    <a:pt x="64202" y="127189"/>
                  </a:lnTo>
                  <a:lnTo>
                    <a:pt x="64051" y="126999"/>
                  </a:lnTo>
                  <a:lnTo>
                    <a:pt x="63937" y="126785"/>
                  </a:lnTo>
                  <a:lnTo>
                    <a:pt x="63787" y="126575"/>
                  </a:lnTo>
                  <a:lnTo>
                    <a:pt x="63658" y="126291"/>
                  </a:lnTo>
                  <a:lnTo>
                    <a:pt x="63609" y="125892"/>
                  </a:lnTo>
                  <a:lnTo>
                    <a:pt x="63468" y="125313"/>
                  </a:lnTo>
                  <a:lnTo>
                    <a:pt x="63318" y="124905"/>
                  </a:lnTo>
                  <a:lnTo>
                    <a:pt x="63135" y="124519"/>
                  </a:lnTo>
                  <a:lnTo>
                    <a:pt x="62970" y="124144"/>
                  </a:lnTo>
                  <a:lnTo>
                    <a:pt x="62971" y="123721"/>
                  </a:lnTo>
                  <a:lnTo>
                    <a:pt x="63001" y="123372"/>
                  </a:lnTo>
                  <a:lnTo>
                    <a:pt x="63335" y="123171"/>
                  </a:lnTo>
                  <a:lnTo>
                    <a:pt x="63648" y="123214"/>
                  </a:lnTo>
                  <a:lnTo>
                    <a:pt x="63942" y="123305"/>
                  </a:lnTo>
                  <a:lnTo>
                    <a:pt x="64245" y="123306"/>
                  </a:lnTo>
                  <a:lnTo>
                    <a:pt x="64548" y="123245"/>
                  </a:lnTo>
                  <a:lnTo>
                    <a:pt x="65261" y="122916"/>
                  </a:lnTo>
                  <a:lnTo>
                    <a:pt x="65515" y="122543"/>
                  </a:lnTo>
                  <a:lnTo>
                    <a:pt x="65565" y="122194"/>
                  </a:lnTo>
                  <a:lnTo>
                    <a:pt x="65558" y="121935"/>
                  </a:lnTo>
                  <a:lnTo>
                    <a:pt x="65587" y="121656"/>
                  </a:lnTo>
                  <a:lnTo>
                    <a:pt x="65662" y="121426"/>
                  </a:lnTo>
                  <a:lnTo>
                    <a:pt x="65801" y="121332"/>
                  </a:lnTo>
                  <a:lnTo>
                    <a:pt x="65989" y="121275"/>
                  </a:lnTo>
                  <a:lnTo>
                    <a:pt x="66153" y="121210"/>
                  </a:lnTo>
                  <a:lnTo>
                    <a:pt x="66297" y="121112"/>
                  </a:lnTo>
                  <a:lnTo>
                    <a:pt x="66338" y="120824"/>
                  </a:lnTo>
                  <a:lnTo>
                    <a:pt x="66158" y="120491"/>
                  </a:lnTo>
                  <a:lnTo>
                    <a:pt x="65852" y="120305"/>
                  </a:lnTo>
                  <a:lnTo>
                    <a:pt x="65373" y="120304"/>
                  </a:lnTo>
                  <a:lnTo>
                    <a:pt x="65082" y="120422"/>
                  </a:lnTo>
                  <a:lnTo>
                    <a:pt x="64817" y="120421"/>
                  </a:lnTo>
                  <a:lnTo>
                    <a:pt x="64608" y="120285"/>
                  </a:lnTo>
                  <a:lnTo>
                    <a:pt x="64323" y="119793"/>
                  </a:lnTo>
                  <a:lnTo>
                    <a:pt x="64287" y="119538"/>
                  </a:lnTo>
                  <a:lnTo>
                    <a:pt x="64370" y="119337"/>
                  </a:lnTo>
                  <a:lnTo>
                    <a:pt x="64639" y="118442"/>
                  </a:lnTo>
                  <a:lnTo>
                    <a:pt x="64774" y="118192"/>
                  </a:lnTo>
                  <a:lnTo>
                    <a:pt x="64814" y="118023"/>
                  </a:lnTo>
                  <a:lnTo>
                    <a:pt x="64949" y="117572"/>
                  </a:lnTo>
                  <a:lnTo>
                    <a:pt x="65344" y="117105"/>
                  </a:lnTo>
                  <a:lnTo>
                    <a:pt x="66128" y="116711"/>
                  </a:lnTo>
                  <a:lnTo>
                    <a:pt x="66494" y="116506"/>
                  </a:lnTo>
                  <a:lnTo>
                    <a:pt x="68248" y="115214"/>
                  </a:lnTo>
                  <a:lnTo>
                    <a:pt x="69708" y="114068"/>
                  </a:lnTo>
                  <a:lnTo>
                    <a:pt x="70862" y="113049"/>
                  </a:lnTo>
                  <a:lnTo>
                    <a:pt x="71565" y="112583"/>
                  </a:lnTo>
                  <a:lnTo>
                    <a:pt x="72467" y="112039"/>
                  </a:lnTo>
                  <a:lnTo>
                    <a:pt x="72850" y="111961"/>
                  </a:lnTo>
                  <a:lnTo>
                    <a:pt x="73101" y="111903"/>
                  </a:lnTo>
                  <a:lnTo>
                    <a:pt x="73817" y="111399"/>
                  </a:lnTo>
                  <a:lnTo>
                    <a:pt x="74492" y="110780"/>
                  </a:lnTo>
                  <a:lnTo>
                    <a:pt x="75086" y="110165"/>
                  </a:lnTo>
                  <a:lnTo>
                    <a:pt x="75448" y="109416"/>
                  </a:lnTo>
                  <a:lnTo>
                    <a:pt x="75392" y="109064"/>
                  </a:lnTo>
                  <a:lnTo>
                    <a:pt x="75113" y="108836"/>
                  </a:lnTo>
                  <a:lnTo>
                    <a:pt x="74294" y="108399"/>
                  </a:lnTo>
                  <a:lnTo>
                    <a:pt x="73641" y="107782"/>
                  </a:lnTo>
                  <a:lnTo>
                    <a:pt x="73249" y="107017"/>
                  </a:lnTo>
                  <a:lnTo>
                    <a:pt x="73204" y="106625"/>
                  </a:lnTo>
                  <a:lnTo>
                    <a:pt x="73271" y="106451"/>
                  </a:lnTo>
                  <a:lnTo>
                    <a:pt x="73382" y="106306"/>
                  </a:lnTo>
                  <a:lnTo>
                    <a:pt x="73667" y="106116"/>
                  </a:lnTo>
                  <a:lnTo>
                    <a:pt x="74469" y="105714"/>
                  </a:lnTo>
                  <a:lnTo>
                    <a:pt x="74888" y="105162"/>
                  </a:lnTo>
                  <a:lnTo>
                    <a:pt x="74611" y="104937"/>
                  </a:lnTo>
                  <a:lnTo>
                    <a:pt x="74159" y="104741"/>
                  </a:lnTo>
                  <a:lnTo>
                    <a:pt x="73996" y="104550"/>
                  </a:lnTo>
                  <a:lnTo>
                    <a:pt x="73840" y="104255"/>
                  </a:lnTo>
                  <a:lnTo>
                    <a:pt x="73792" y="103910"/>
                  </a:lnTo>
                  <a:lnTo>
                    <a:pt x="73784" y="103668"/>
                  </a:lnTo>
                  <a:lnTo>
                    <a:pt x="73839" y="103379"/>
                  </a:lnTo>
                  <a:lnTo>
                    <a:pt x="73883" y="103165"/>
                  </a:lnTo>
                  <a:lnTo>
                    <a:pt x="73903" y="102978"/>
                  </a:lnTo>
                  <a:lnTo>
                    <a:pt x="73904" y="102808"/>
                  </a:lnTo>
                  <a:lnTo>
                    <a:pt x="73933" y="102384"/>
                  </a:lnTo>
                  <a:lnTo>
                    <a:pt x="73932" y="102167"/>
                  </a:lnTo>
                  <a:lnTo>
                    <a:pt x="73947" y="101951"/>
                  </a:lnTo>
                  <a:lnTo>
                    <a:pt x="73949" y="101739"/>
                  </a:lnTo>
                  <a:lnTo>
                    <a:pt x="73931" y="101523"/>
                  </a:lnTo>
                  <a:lnTo>
                    <a:pt x="73900" y="101311"/>
                  </a:lnTo>
                  <a:lnTo>
                    <a:pt x="73822" y="100891"/>
                  </a:lnTo>
                  <a:lnTo>
                    <a:pt x="73771" y="100676"/>
                  </a:lnTo>
                  <a:lnTo>
                    <a:pt x="73739" y="100430"/>
                  </a:lnTo>
                  <a:lnTo>
                    <a:pt x="73753" y="100273"/>
                  </a:lnTo>
                  <a:lnTo>
                    <a:pt x="73840" y="100058"/>
                  </a:lnTo>
                  <a:lnTo>
                    <a:pt x="73949" y="99830"/>
                  </a:lnTo>
                  <a:lnTo>
                    <a:pt x="74167" y="99627"/>
                  </a:lnTo>
                  <a:lnTo>
                    <a:pt x="74381" y="99575"/>
                  </a:lnTo>
                  <a:lnTo>
                    <a:pt x="74587" y="99701"/>
                  </a:lnTo>
                  <a:lnTo>
                    <a:pt x="74992" y="100117"/>
                  </a:lnTo>
                  <a:lnTo>
                    <a:pt x="75202" y="100294"/>
                  </a:lnTo>
                  <a:lnTo>
                    <a:pt x="75426" y="100449"/>
                  </a:lnTo>
                  <a:lnTo>
                    <a:pt x="75632" y="100512"/>
                  </a:lnTo>
                  <a:lnTo>
                    <a:pt x="75838" y="100558"/>
                  </a:lnTo>
                  <a:lnTo>
                    <a:pt x="76056" y="100557"/>
                  </a:lnTo>
                  <a:lnTo>
                    <a:pt x="76275" y="100497"/>
                  </a:lnTo>
                  <a:lnTo>
                    <a:pt x="76488" y="100353"/>
                  </a:lnTo>
                  <a:lnTo>
                    <a:pt x="76605" y="100137"/>
                  </a:lnTo>
                  <a:lnTo>
                    <a:pt x="76672" y="99930"/>
                  </a:lnTo>
                  <a:lnTo>
                    <a:pt x="76759" y="99719"/>
                  </a:lnTo>
                  <a:lnTo>
                    <a:pt x="76851" y="99512"/>
                  </a:lnTo>
                  <a:lnTo>
                    <a:pt x="76905" y="99304"/>
                  </a:lnTo>
                  <a:lnTo>
                    <a:pt x="76980" y="99097"/>
                  </a:lnTo>
                  <a:lnTo>
                    <a:pt x="77059" y="98890"/>
                  </a:lnTo>
                  <a:lnTo>
                    <a:pt x="77151" y="98675"/>
                  </a:lnTo>
                  <a:lnTo>
                    <a:pt x="77285" y="98463"/>
                  </a:lnTo>
                  <a:lnTo>
                    <a:pt x="77452" y="98256"/>
                  </a:lnTo>
                  <a:lnTo>
                    <a:pt x="77602" y="98036"/>
                  </a:lnTo>
                  <a:lnTo>
                    <a:pt x="77753" y="97828"/>
                  </a:lnTo>
                  <a:lnTo>
                    <a:pt x="77828" y="97617"/>
                  </a:lnTo>
                  <a:lnTo>
                    <a:pt x="77882" y="97397"/>
                  </a:lnTo>
                  <a:lnTo>
                    <a:pt x="77885" y="97182"/>
                  </a:lnTo>
                  <a:lnTo>
                    <a:pt x="77868" y="96967"/>
                  </a:lnTo>
                  <a:lnTo>
                    <a:pt x="77859" y="96756"/>
                  </a:lnTo>
                  <a:lnTo>
                    <a:pt x="77875" y="96536"/>
                  </a:lnTo>
                  <a:lnTo>
                    <a:pt x="77832" y="96317"/>
                  </a:lnTo>
                  <a:lnTo>
                    <a:pt x="77777" y="96102"/>
                  </a:lnTo>
                  <a:lnTo>
                    <a:pt x="77705" y="95883"/>
                  </a:lnTo>
                  <a:lnTo>
                    <a:pt x="77597" y="95665"/>
                  </a:lnTo>
                  <a:lnTo>
                    <a:pt x="77534" y="95459"/>
                  </a:lnTo>
                  <a:lnTo>
                    <a:pt x="77595" y="95242"/>
                  </a:lnTo>
                  <a:lnTo>
                    <a:pt x="77756" y="95030"/>
                  </a:lnTo>
                  <a:lnTo>
                    <a:pt x="77962" y="94858"/>
                  </a:lnTo>
                  <a:lnTo>
                    <a:pt x="78174" y="94844"/>
                  </a:lnTo>
                  <a:lnTo>
                    <a:pt x="78384" y="94877"/>
                  </a:lnTo>
                  <a:lnTo>
                    <a:pt x="78799" y="95030"/>
                  </a:lnTo>
                  <a:lnTo>
                    <a:pt x="79010" y="95000"/>
                  </a:lnTo>
                  <a:lnTo>
                    <a:pt x="79217" y="94852"/>
                  </a:lnTo>
                  <a:lnTo>
                    <a:pt x="79387" y="94639"/>
                  </a:lnTo>
                  <a:lnTo>
                    <a:pt x="79565" y="94426"/>
                  </a:lnTo>
                  <a:lnTo>
                    <a:pt x="79656" y="94217"/>
                  </a:lnTo>
                  <a:lnTo>
                    <a:pt x="79726" y="94009"/>
                  </a:lnTo>
                  <a:lnTo>
                    <a:pt x="79775" y="93797"/>
                  </a:lnTo>
                  <a:lnTo>
                    <a:pt x="79816" y="93590"/>
                  </a:lnTo>
                  <a:lnTo>
                    <a:pt x="79927" y="93162"/>
                  </a:lnTo>
                  <a:lnTo>
                    <a:pt x="80026" y="92952"/>
                  </a:lnTo>
                  <a:lnTo>
                    <a:pt x="80117" y="92743"/>
                  </a:lnTo>
                  <a:lnTo>
                    <a:pt x="80120" y="92529"/>
                  </a:lnTo>
                  <a:lnTo>
                    <a:pt x="80024" y="92324"/>
                  </a:lnTo>
                  <a:lnTo>
                    <a:pt x="79817" y="92262"/>
                  </a:lnTo>
                  <a:lnTo>
                    <a:pt x="79591" y="92251"/>
                  </a:lnTo>
                  <a:lnTo>
                    <a:pt x="79386" y="92336"/>
                  </a:lnTo>
                  <a:lnTo>
                    <a:pt x="79179" y="92466"/>
                  </a:lnTo>
                  <a:lnTo>
                    <a:pt x="78984" y="92676"/>
                  </a:lnTo>
                  <a:lnTo>
                    <a:pt x="78777" y="92710"/>
                  </a:lnTo>
                  <a:lnTo>
                    <a:pt x="78570" y="92644"/>
                  </a:lnTo>
                  <a:lnTo>
                    <a:pt x="78349" y="92465"/>
                  </a:lnTo>
                  <a:lnTo>
                    <a:pt x="78152" y="92256"/>
                  </a:lnTo>
                  <a:lnTo>
                    <a:pt x="77972" y="92038"/>
                  </a:lnTo>
                  <a:lnTo>
                    <a:pt x="77821" y="91823"/>
                  </a:lnTo>
                  <a:lnTo>
                    <a:pt x="77703" y="91606"/>
                  </a:lnTo>
                  <a:lnTo>
                    <a:pt x="77523" y="91392"/>
                  </a:lnTo>
                  <a:lnTo>
                    <a:pt x="77376" y="91180"/>
                  </a:lnTo>
                  <a:lnTo>
                    <a:pt x="77250" y="90977"/>
                  </a:lnTo>
                  <a:lnTo>
                    <a:pt x="77133" y="90772"/>
                  </a:lnTo>
                  <a:lnTo>
                    <a:pt x="77115" y="90555"/>
                  </a:lnTo>
                  <a:lnTo>
                    <a:pt x="77143" y="90336"/>
                  </a:lnTo>
                  <a:lnTo>
                    <a:pt x="77297" y="90108"/>
                  </a:lnTo>
                  <a:lnTo>
                    <a:pt x="77506" y="89942"/>
                  </a:lnTo>
                  <a:lnTo>
                    <a:pt x="77719" y="89788"/>
                  </a:lnTo>
                  <a:lnTo>
                    <a:pt x="77870" y="89581"/>
                  </a:lnTo>
                  <a:lnTo>
                    <a:pt x="77991" y="89374"/>
                  </a:lnTo>
                  <a:lnTo>
                    <a:pt x="78195" y="89154"/>
                  </a:lnTo>
                  <a:lnTo>
                    <a:pt x="78408" y="88966"/>
                  </a:lnTo>
                  <a:lnTo>
                    <a:pt x="78626" y="88850"/>
                  </a:lnTo>
                  <a:lnTo>
                    <a:pt x="78833" y="88809"/>
                  </a:lnTo>
                  <a:lnTo>
                    <a:pt x="79049" y="88792"/>
                  </a:lnTo>
                  <a:lnTo>
                    <a:pt x="79261" y="88768"/>
                  </a:lnTo>
                  <a:lnTo>
                    <a:pt x="79468" y="88718"/>
                  </a:lnTo>
                  <a:lnTo>
                    <a:pt x="79681" y="88564"/>
                  </a:lnTo>
                  <a:lnTo>
                    <a:pt x="79840" y="88357"/>
                  </a:lnTo>
                  <a:lnTo>
                    <a:pt x="79953" y="88151"/>
                  </a:lnTo>
                  <a:lnTo>
                    <a:pt x="80079" y="87727"/>
                  </a:lnTo>
                  <a:lnTo>
                    <a:pt x="80088" y="87514"/>
                  </a:lnTo>
                  <a:lnTo>
                    <a:pt x="80385" y="86891"/>
                  </a:lnTo>
                  <a:lnTo>
                    <a:pt x="80523" y="86680"/>
                  </a:lnTo>
                  <a:lnTo>
                    <a:pt x="80681" y="86468"/>
                  </a:lnTo>
                  <a:lnTo>
                    <a:pt x="80861" y="86261"/>
                  </a:lnTo>
                  <a:lnTo>
                    <a:pt x="81036" y="86045"/>
                  </a:lnTo>
                  <a:lnTo>
                    <a:pt x="81186" y="85837"/>
                  </a:lnTo>
                  <a:lnTo>
                    <a:pt x="81298" y="85629"/>
                  </a:lnTo>
                  <a:lnTo>
                    <a:pt x="81357" y="85396"/>
                  </a:lnTo>
                  <a:lnTo>
                    <a:pt x="81326" y="85178"/>
                  </a:lnTo>
                  <a:lnTo>
                    <a:pt x="81266" y="84952"/>
                  </a:lnTo>
                  <a:lnTo>
                    <a:pt x="81071" y="84724"/>
                  </a:lnTo>
                  <a:lnTo>
                    <a:pt x="80915" y="84496"/>
                  </a:lnTo>
                  <a:lnTo>
                    <a:pt x="80828" y="84278"/>
                  </a:lnTo>
                  <a:lnTo>
                    <a:pt x="80793" y="84048"/>
                  </a:lnTo>
                  <a:lnTo>
                    <a:pt x="80810" y="83823"/>
                  </a:lnTo>
                  <a:lnTo>
                    <a:pt x="80891" y="83608"/>
                  </a:lnTo>
                  <a:lnTo>
                    <a:pt x="81097" y="83399"/>
                  </a:lnTo>
                  <a:lnTo>
                    <a:pt x="81319" y="83277"/>
                  </a:lnTo>
                  <a:lnTo>
                    <a:pt x="81535" y="83263"/>
                  </a:lnTo>
                  <a:lnTo>
                    <a:pt x="81750" y="83258"/>
                  </a:lnTo>
                  <a:lnTo>
                    <a:pt x="81983" y="83279"/>
                  </a:lnTo>
                  <a:lnTo>
                    <a:pt x="82199" y="83287"/>
                  </a:lnTo>
                  <a:lnTo>
                    <a:pt x="82639" y="83246"/>
                  </a:lnTo>
                  <a:lnTo>
                    <a:pt x="82859" y="83237"/>
                  </a:lnTo>
                  <a:lnTo>
                    <a:pt x="83080" y="83206"/>
                  </a:lnTo>
                  <a:lnTo>
                    <a:pt x="83280" y="83105"/>
                  </a:lnTo>
                  <a:lnTo>
                    <a:pt x="83499" y="83040"/>
                  </a:lnTo>
                  <a:lnTo>
                    <a:pt x="83570" y="82663"/>
                  </a:lnTo>
                  <a:lnTo>
                    <a:pt x="83374" y="81747"/>
                  </a:lnTo>
                  <a:lnTo>
                    <a:pt x="82720" y="80904"/>
                  </a:lnTo>
                  <a:lnTo>
                    <a:pt x="82588" y="80448"/>
                  </a:lnTo>
                  <a:lnTo>
                    <a:pt x="83238" y="79860"/>
                  </a:lnTo>
                  <a:lnTo>
                    <a:pt x="83755" y="79660"/>
                  </a:lnTo>
                  <a:lnTo>
                    <a:pt x="86478" y="79787"/>
                  </a:lnTo>
                  <a:lnTo>
                    <a:pt x="86931" y="79655"/>
                  </a:lnTo>
                  <a:lnTo>
                    <a:pt x="87320" y="79391"/>
                  </a:lnTo>
                  <a:lnTo>
                    <a:pt x="87124" y="78220"/>
                  </a:lnTo>
                  <a:lnTo>
                    <a:pt x="86799" y="77632"/>
                  </a:lnTo>
                  <a:lnTo>
                    <a:pt x="86795" y="77240"/>
                  </a:lnTo>
                  <a:lnTo>
                    <a:pt x="86535" y="76392"/>
                  </a:lnTo>
                  <a:lnTo>
                    <a:pt x="86338" y="75221"/>
                  </a:lnTo>
                  <a:lnTo>
                    <a:pt x="85881" y="74437"/>
                  </a:lnTo>
                  <a:lnTo>
                    <a:pt x="85360" y="74114"/>
                  </a:lnTo>
                  <a:lnTo>
                    <a:pt x="84971" y="73722"/>
                  </a:lnTo>
                  <a:lnTo>
                    <a:pt x="83022" y="73011"/>
                  </a:lnTo>
                  <a:lnTo>
                    <a:pt x="82176" y="72296"/>
                  </a:lnTo>
                  <a:lnTo>
                    <a:pt x="82048" y="71904"/>
                  </a:lnTo>
                  <a:lnTo>
                    <a:pt x="81916" y="70664"/>
                  </a:lnTo>
                  <a:lnTo>
                    <a:pt x="82361" y="68641"/>
                  </a:lnTo>
                  <a:lnTo>
                    <a:pt x="82426" y="67925"/>
                  </a:lnTo>
                  <a:lnTo>
                    <a:pt x="82267" y="67105"/>
                  </a:lnTo>
                  <a:lnTo>
                    <a:pt x="81396" y="66220"/>
                  </a:lnTo>
                  <a:lnTo>
                    <a:pt x="81573" y="66193"/>
                  </a:lnTo>
                  <a:lnTo>
                    <a:pt x="81716" y="66183"/>
                  </a:lnTo>
                  <a:lnTo>
                    <a:pt x="81860" y="66183"/>
                  </a:lnTo>
                  <a:lnTo>
                    <a:pt x="82004" y="66188"/>
                  </a:lnTo>
                  <a:lnTo>
                    <a:pt x="82147" y="66202"/>
                  </a:lnTo>
                  <a:lnTo>
                    <a:pt x="82291" y="66224"/>
                  </a:lnTo>
                  <a:lnTo>
                    <a:pt x="82445" y="66265"/>
                  </a:lnTo>
                  <a:lnTo>
                    <a:pt x="82596" y="66325"/>
                  </a:lnTo>
                  <a:lnTo>
                    <a:pt x="82748" y="66393"/>
                  </a:lnTo>
                  <a:lnTo>
                    <a:pt x="82899" y="66452"/>
                  </a:lnTo>
                  <a:lnTo>
                    <a:pt x="83053" y="66498"/>
                  </a:lnTo>
                  <a:lnTo>
                    <a:pt x="83280" y="66534"/>
                  </a:lnTo>
                  <a:lnTo>
                    <a:pt x="83507" y="66548"/>
                  </a:lnTo>
                  <a:lnTo>
                    <a:pt x="83967" y="66539"/>
                  </a:lnTo>
                  <a:lnTo>
                    <a:pt x="84198" y="66530"/>
                  </a:lnTo>
                  <a:lnTo>
                    <a:pt x="84496" y="66512"/>
                  </a:lnTo>
                  <a:lnTo>
                    <a:pt x="84798" y="66484"/>
                  </a:lnTo>
                  <a:lnTo>
                    <a:pt x="85100" y="66452"/>
                  </a:lnTo>
                  <a:lnTo>
                    <a:pt x="85403" y="66416"/>
                  </a:lnTo>
                  <a:lnTo>
                    <a:pt x="85701" y="66375"/>
                  </a:lnTo>
                  <a:lnTo>
                    <a:pt x="85946" y="66348"/>
                  </a:lnTo>
                  <a:lnTo>
                    <a:pt x="86434" y="66284"/>
                  </a:lnTo>
                  <a:lnTo>
                    <a:pt x="86917" y="66211"/>
                  </a:lnTo>
                  <a:lnTo>
                    <a:pt x="87582" y="66092"/>
                  </a:lnTo>
                  <a:lnTo>
                    <a:pt x="88877" y="65819"/>
                  </a:lnTo>
                  <a:lnTo>
                    <a:pt x="89489" y="65682"/>
                  </a:lnTo>
                  <a:lnTo>
                    <a:pt x="89795" y="65609"/>
                  </a:lnTo>
                  <a:lnTo>
                    <a:pt x="91434" y="65208"/>
                  </a:lnTo>
                  <a:lnTo>
                    <a:pt x="91876" y="65053"/>
                  </a:lnTo>
                  <a:lnTo>
                    <a:pt x="92809" y="64748"/>
                  </a:lnTo>
                  <a:lnTo>
                    <a:pt x="94365" y="64160"/>
                  </a:lnTo>
                  <a:lnTo>
                    <a:pt x="96174" y="63659"/>
                  </a:lnTo>
                  <a:lnTo>
                    <a:pt x="97277" y="63509"/>
                  </a:lnTo>
                  <a:lnTo>
                    <a:pt x="98104" y="63522"/>
                  </a:lnTo>
                  <a:lnTo>
                    <a:pt x="99146" y="63581"/>
                  </a:lnTo>
                  <a:lnTo>
                    <a:pt x="100211" y="63659"/>
                  </a:lnTo>
                  <a:lnTo>
                    <a:pt x="101416" y="63686"/>
                  </a:lnTo>
                  <a:lnTo>
                    <a:pt x="102583" y="63764"/>
                  </a:lnTo>
                  <a:lnTo>
                    <a:pt x="103425" y="63750"/>
                  </a:lnTo>
                  <a:lnTo>
                    <a:pt x="106359" y="63581"/>
                  </a:lnTo>
                  <a:lnTo>
                    <a:pt x="109007" y="63372"/>
                  </a:lnTo>
                  <a:lnTo>
                    <a:pt x="111700" y="62547"/>
                  </a:lnTo>
                  <a:lnTo>
                    <a:pt x="112840" y="61727"/>
                  </a:lnTo>
                  <a:lnTo>
                    <a:pt x="113807" y="60619"/>
                  </a:lnTo>
                  <a:lnTo>
                    <a:pt x="115091" y="59790"/>
                  </a:lnTo>
                  <a:lnTo>
                    <a:pt x="117758" y="57425"/>
                  </a:lnTo>
                  <a:lnTo>
                    <a:pt x="118951" y="55684"/>
                  </a:lnTo>
                  <a:lnTo>
                    <a:pt x="119510" y="54823"/>
                  </a:lnTo>
                  <a:lnTo>
                    <a:pt x="121738" y="52891"/>
                  </a:lnTo>
                  <a:lnTo>
                    <a:pt x="122860" y="51506"/>
                  </a:lnTo>
                  <a:lnTo>
                    <a:pt x="124371" y="50162"/>
                  </a:lnTo>
                  <a:lnTo>
                    <a:pt x="125054" y="49432"/>
                  </a:lnTo>
                  <a:lnTo>
                    <a:pt x="126297" y="47482"/>
                  </a:lnTo>
                  <a:lnTo>
                    <a:pt x="127857" y="45505"/>
                  </a:lnTo>
                  <a:lnTo>
                    <a:pt x="129307" y="43700"/>
                  </a:lnTo>
                  <a:lnTo>
                    <a:pt x="130995" y="41850"/>
                  </a:lnTo>
                  <a:lnTo>
                    <a:pt x="132589" y="39977"/>
                  </a:lnTo>
                  <a:lnTo>
                    <a:pt x="134209" y="38255"/>
                  </a:lnTo>
                  <a:lnTo>
                    <a:pt x="134500" y="37972"/>
                  </a:lnTo>
                  <a:lnTo>
                    <a:pt x="135859" y="37047"/>
                  </a:lnTo>
                  <a:lnTo>
                    <a:pt x="136630" y="36792"/>
                  </a:lnTo>
                  <a:lnTo>
                    <a:pt x="136962" y="36687"/>
                  </a:lnTo>
                  <a:lnTo>
                    <a:pt x="137993" y="36378"/>
                  </a:lnTo>
                  <a:lnTo>
                    <a:pt x="138711" y="36168"/>
                  </a:lnTo>
                  <a:lnTo>
                    <a:pt x="139073" y="36077"/>
                  </a:lnTo>
                  <a:lnTo>
                    <a:pt x="139440" y="35999"/>
                  </a:lnTo>
                  <a:lnTo>
                    <a:pt x="139817" y="35936"/>
                  </a:lnTo>
                  <a:lnTo>
                    <a:pt x="140199" y="35890"/>
                  </a:lnTo>
                  <a:lnTo>
                    <a:pt x="140580" y="35854"/>
                  </a:lnTo>
                  <a:lnTo>
                    <a:pt x="140962" y="35826"/>
                  </a:lnTo>
                  <a:lnTo>
                    <a:pt x="141887" y="35749"/>
                  </a:lnTo>
                  <a:lnTo>
                    <a:pt x="144062" y="35608"/>
                  </a:lnTo>
                  <a:lnTo>
                    <a:pt x="144648" y="35548"/>
                  </a:lnTo>
                  <a:lnTo>
                    <a:pt x="145233" y="35475"/>
                  </a:lnTo>
                  <a:lnTo>
                    <a:pt x="145819" y="35407"/>
                  </a:lnTo>
                  <a:lnTo>
                    <a:pt x="146404" y="35361"/>
                  </a:lnTo>
                  <a:lnTo>
                    <a:pt x="146989" y="35357"/>
                  </a:lnTo>
                  <a:lnTo>
                    <a:pt x="147420" y="35375"/>
                  </a:lnTo>
                  <a:lnTo>
                    <a:pt x="147854" y="35403"/>
                  </a:lnTo>
                  <a:lnTo>
                    <a:pt x="148285" y="35448"/>
                  </a:lnTo>
                  <a:lnTo>
                    <a:pt x="148723" y="35524"/>
                  </a:lnTo>
                  <a:lnTo>
                    <a:pt x="149131" y="35617"/>
                  </a:lnTo>
                  <a:lnTo>
                    <a:pt x="149316" y="35671"/>
                  </a:lnTo>
                  <a:lnTo>
                    <a:pt x="149686" y="35799"/>
                  </a:lnTo>
                  <a:lnTo>
                    <a:pt x="149867" y="35867"/>
                  </a:lnTo>
                  <a:lnTo>
                    <a:pt x="150052" y="35931"/>
                  </a:lnTo>
                  <a:lnTo>
                    <a:pt x="151684" y="36487"/>
                  </a:lnTo>
                  <a:lnTo>
                    <a:pt x="154354" y="37462"/>
                  </a:lnTo>
                  <a:lnTo>
                    <a:pt x="156858" y="38934"/>
                  </a:lnTo>
                  <a:lnTo>
                    <a:pt x="158595" y="40068"/>
                  </a:lnTo>
                  <a:lnTo>
                    <a:pt x="159558" y="40939"/>
                  </a:lnTo>
                  <a:lnTo>
                    <a:pt x="161178" y="42597"/>
                  </a:lnTo>
                  <a:lnTo>
                    <a:pt x="162206" y="43896"/>
                  </a:lnTo>
                  <a:lnTo>
                    <a:pt x="162961" y="46279"/>
                  </a:lnTo>
                  <a:lnTo>
                    <a:pt x="163611" y="48662"/>
                  </a:lnTo>
                  <a:lnTo>
                    <a:pt x="163659" y="49083"/>
                  </a:lnTo>
                  <a:lnTo>
                    <a:pt x="164109" y="53269"/>
                  </a:lnTo>
                  <a:lnTo>
                    <a:pt x="163735" y="58774"/>
                  </a:lnTo>
                  <a:lnTo>
                    <a:pt x="163513" y="60852"/>
                  </a:lnTo>
                  <a:lnTo>
                    <a:pt x="163460" y="63272"/>
                  </a:lnTo>
                  <a:lnTo>
                    <a:pt x="163486" y="65286"/>
                  </a:lnTo>
                  <a:lnTo>
                    <a:pt x="163550" y="67122"/>
                  </a:lnTo>
                  <a:lnTo>
                    <a:pt x="163460" y="68075"/>
                  </a:lnTo>
                  <a:lnTo>
                    <a:pt x="163256" y="69205"/>
                  </a:lnTo>
                  <a:lnTo>
                    <a:pt x="162523" y="70458"/>
                  </a:lnTo>
                  <a:lnTo>
                    <a:pt x="161507" y="71884"/>
                  </a:lnTo>
                  <a:lnTo>
                    <a:pt x="160676" y="72714"/>
                  </a:lnTo>
                  <a:lnTo>
                    <a:pt x="160098" y="73338"/>
                  </a:lnTo>
                  <a:lnTo>
                    <a:pt x="159165" y="74163"/>
                  </a:lnTo>
                  <a:lnTo>
                    <a:pt x="158308" y="74746"/>
                  </a:lnTo>
                  <a:lnTo>
                    <a:pt x="157557" y="75188"/>
                  </a:lnTo>
                  <a:lnTo>
                    <a:pt x="156673" y="75452"/>
                  </a:lnTo>
                  <a:lnTo>
                    <a:pt x="156352" y="75621"/>
                  </a:lnTo>
                  <a:lnTo>
                    <a:pt x="155849" y="76031"/>
                  </a:lnTo>
                  <a:lnTo>
                    <a:pt x="155200" y="76724"/>
                  </a:lnTo>
                  <a:lnTo>
                    <a:pt x="155056" y="76865"/>
                  </a:lnTo>
                  <a:lnTo>
                    <a:pt x="154173" y="77394"/>
                  </a:lnTo>
                  <a:lnTo>
                    <a:pt x="153353" y="77836"/>
                  </a:lnTo>
                  <a:lnTo>
                    <a:pt x="152711" y="78241"/>
                  </a:lnTo>
                  <a:lnTo>
                    <a:pt x="152163" y="78674"/>
                  </a:lnTo>
                  <a:lnTo>
                    <a:pt x="151616" y="78920"/>
                  </a:lnTo>
                  <a:lnTo>
                    <a:pt x="150404" y="79203"/>
                  </a:lnTo>
                  <a:lnTo>
                    <a:pt x="149255" y="79458"/>
                  </a:lnTo>
                  <a:lnTo>
                    <a:pt x="148364" y="79809"/>
                  </a:lnTo>
                  <a:lnTo>
                    <a:pt x="146872" y="80720"/>
                  </a:lnTo>
                  <a:lnTo>
                    <a:pt x="146166" y="81213"/>
                  </a:lnTo>
                  <a:lnTo>
                    <a:pt x="145802" y="81456"/>
                  </a:lnTo>
                  <a:lnTo>
                    <a:pt x="145641" y="81563"/>
                  </a:lnTo>
                  <a:lnTo>
                    <a:pt x="145395" y="81846"/>
                  </a:lnTo>
                  <a:lnTo>
                    <a:pt x="144852" y="82520"/>
                  </a:lnTo>
                  <a:lnTo>
                    <a:pt x="144266" y="83254"/>
                  </a:lnTo>
                  <a:lnTo>
                    <a:pt x="143855" y="83869"/>
                  </a:lnTo>
                  <a:lnTo>
                    <a:pt x="143247" y="84603"/>
                  </a:lnTo>
                  <a:lnTo>
                    <a:pt x="142793" y="85259"/>
                  </a:lnTo>
                  <a:lnTo>
                    <a:pt x="142567" y="85597"/>
                  </a:lnTo>
                  <a:lnTo>
                    <a:pt x="142333" y="85957"/>
                  </a:lnTo>
                  <a:lnTo>
                    <a:pt x="141978" y="86590"/>
                  </a:lnTo>
                  <a:lnTo>
                    <a:pt x="141675" y="87064"/>
                  </a:lnTo>
                  <a:lnTo>
                    <a:pt x="141392" y="87456"/>
                  </a:lnTo>
                  <a:lnTo>
                    <a:pt x="141135" y="87775"/>
                  </a:lnTo>
                  <a:lnTo>
                    <a:pt x="140339" y="88732"/>
                  </a:lnTo>
                  <a:lnTo>
                    <a:pt x="139938" y="89165"/>
                  </a:lnTo>
                  <a:lnTo>
                    <a:pt x="139232" y="89962"/>
                  </a:lnTo>
                  <a:lnTo>
                    <a:pt x="139032" y="90145"/>
                  </a:lnTo>
                  <a:lnTo>
                    <a:pt x="138488" y="90737"/>
                  </a:lnTo>
                  <a:lnTo>
                    <a:pt x="137869" y="91494"/>
                  </a:lnTo>
                  <a:lnTo>
                    <a:pt x="137389" y="92104"/>
                  </a:lnTo>
                  <a:lnTo>
                    <a:pt x="136887" y="92820"/>
                  </a:lnTo>
                  <a:lnTo>
                    <a:pt x="136452" y="93676"/>
                  </a:lnTo>
                  <a:lnTo>
                    <a:pt x="135912" y="94652"/>
                  </a:lnTo>
                  <a:lnTo>
                    <a:pt x="135621" y="95190"/>
                  </a:lnTo>
                  <a:lnTo>
                    <a:pt x="134643" y="96420"/>
                  </a:lnTo>
                  <a:lnTo>
                    <a:pt x="133816" y="97026"/>
                  </a:lnTo>
                  <a:lnTo>
                    <a:pt x="132645" y="97673"/>
                  </a:lnTo>
                  <a:lnTo>
                    <a:pt x="130969" y="98389"/>
                  </a:lnTo>
                  <a:lnTo>
                    <a:pt x="130013" y="98790"/>
                  </a:lnTo>
                  <a:lnTo>
                    <a:pt x="128793" y="99441"/>
                  </a:lnTo>
                  <a:lnTo>
                    <a:pt x="127868" y="99947"/>
                  </a:lnTo>
                  <a:lnTo>
                    <a:pt x="127320" y="100426"/>
                  </a:lnTo>
                  <a:lnTo>
                    <a:pt x="126731" y="101068"/>
                  </a:lnTo>
                  <a:lnTo>
                    <a:pt x="126032" y="101752"/>
                  </a:lnTo>
                  <a:lnTo>
                    <a:pt x="125405" y="102531"/>
                  </a:lnTo>
                  <a:lnTo>
                    <a:pt x="124971" y="103001"/>
                  </a:lnTo>
                  <a:lnTo>
                    <a:pt x="124590" y="103493"/>
                  </a:lnTo>
                  <a:lnTo>
                    <a:pt x="123933" y="104286"/>
                  </a:lnTo>
                  <a:lnTo>
                    <a:pt x="122739" y="105792"/>
                  </a:lnTo>
                  <a:lnTo>
                    <a:pt x="122448" y="106118"/>
                  </a:lnTo>
                  <a:lnTo>
                    <a:pt x="121432" y="107225"/>
                  </a:lnTo>
                  <a:lnTo>
                    <a:pt x="120960" y="107750"/>
                  </a:lnTo>
                  <a:lnTo>
                    <a:pt x="120001" y="108743"/>
                  </a:lnTo>
                  <a:lnTo>
                    <a:pt x="118932" y="109901"/>
                  </a:lnTo>
                  <a:lnTo>
                    <a:pt x="118117" y="110808"/>
                  </a:lnTo>
                  <a:lnTo>
                    <a:pt x="117788" y="111332"/>
                  </a:lnTo>
                  <a:lnTo>
                    <a:pt x="117074" y="113000"/>
                  </a:lnTo>
                  <a:lnTo>
                    <a:pt x="116534" y="114226"/>
                  </a:lnTo>
                  <a:lnTo>
                    <a:pt x="116304" y="114864"/>
                  </a:lnTo>
                  <a:lnTo>
                    <a:pt x="115945" y="115680"/>
                  </a:lnTo>
                  <a:lnTo>
                    <a:pt x="115216" y="117174"/>
                  </a:lnTo>
                  <a:lnTo>
                    <a:pt x="114850" y="117891"/>
                  </a:lnTo>
                  <a:lnTo>
                    <a:pt x="114631" y="118350"/>
                  </a:lnTo>
                  <a:lnTo>
                    <a:pt x="114177" y="119317"/>
                  </a:lnTo>
                  <a:lnTo>
                    <a:pt x="113426" y="121039"/>
                  </a:lnTo>
                  <a:lnTo>
                    <a:pt x="113056" y="121787"/>
                  </a:lnTo>
                  <a:lnTo>
                    <a:pt x="112655" y="122425"/>
                  </a:lnTo>
                  <a:lnTo>
                    <a:pt x="112397" y="122786"/>
                  </a:lnTo>
                  <a:lnTo>
                    <a:pt x="112094" y="123503"/>
                  </a:lnTo>
                  <a:lnTo>
                    <a:pt x="111832" y="124157"/>
                  </a:lnTo>
                  <a:lnTo>
                    <a:pt x="111571" y="125041"/>
                  </a:lnTo>
                  <a:lnTo>
                    <a:pt x="111345" y="125770"/>
                  </a:lnTo>
                  <a:lnTo>
                    <a:pt x="111141" y="126171"/>
                  </a:lnTo>
                  <a:lnTo>
                    <a:pt x="110948" y="126782"/>
                  </a:lnTo>
                  <a:lnTo>
                    <a:pt x="110642" y="127926"/>
                  </a:lnTo>
                  <a:lnTo>
                    <a:pt x="110178" y="129279"/>
                  </a:lnTo>
                  <a:lnTo>
                    <a:pt x="109800" y="130483"/>
                  </a:lnTo>
                  <a:lnTo>
                    <a:pt x="109672" y="130875"/>
                  </a:lnTo>
                  <a:lnTo>
                    <a:pt x="108629" y="134398"/>
                  </a:lnTo>
                  <a:lnTo>
                    <a:pt x="108218" y="135519"/>
                  </a:lnTo>
                  <a:lnTo>
                    <a:pt x="108006" y="136504"/>
                  </a:lnTo>
                  <a:lnTo>
                    <a:pt x="107712" y="137980"/>
                  </a:lnTo>
                  <a:lnTo>
                    <a:pt x="107360" y="139612"/>
                  </a:lnTo>
                  <a:lnTo>
                    <a:pt x="107013" y="141061"/>
                  </a:lnTo>
                  <a:lnTo>
                    <a:pt x="106979" y="142169"/>
                  </a:lnTo>
                  <a:lnTo>
                    <a:pt x="106971" y="142424"/>
                  </a:lnTo>
                  <a:lnTo>
                    <a:pt x="106918" y="143140"/>
                  </a:lnTo>
                  <a:lnTo>
                    <a:pt x="106930" y="144616"/>
                  </a:lnTo>
                  <a:lnTo>
                    <a:pt x="106922" y="146631"/>
                  </a:lnTo>
                  <a:lnTo>
                    <a:pt x="106892" y="148313"/>
                  </a:lnTo>
                  <a:lnTo>
                    <a:pt x="106987" y="149721"/>
                  </a:lnTo>
                  <a:lnTo>
                    <a:pt x="106960" y="152506"/>
                  </a:lnTo>
                  <a:lnTo>
                    <a:pt x="106888" y="154097"/>
                  </a:lnTo>
                  <a:lnTo>
                    <a:pt x="106730" y="155984"/>
                  </a:lnTo>
                  <a:lnTo>
                    <a:pt x="106896" y="157725"/>
                  </a:lnTo>
                  <a:lnTo>
                    <a:pt x="106907" y="158413"/>
                  </a:lnTo>
                  <a:lnTo>
                    <a:pt x="107474" y="161668"/>
                  </a:lnTo>
                  <a:lnTo>
                    <a:pt x="108131" y="164503"/>
                  </a:lnTo>
                  <a:lnTo>
                    <a:pt x="108626" y="165848"/>
                  </a:lnTo>
                  <a:lnTo>
                    <a:pt x="109589" y="168696"/>
                  </a:lnTo>
                  <a:lnTo>
                    <a:pt x="109713" y="169061"/>
                  </a:lnTo>
                  <a:lnTo>
                    <a:pt x="110257" y="170456"/>
                  </a:lnTo>
                  <a:lnTo>
                    <a:pt x="110944" y="171541"/>
                  </a:lnTo>
                  <a:lnTo>
                    <a:pt x="113445" y="173410"/>
                  </a:lnTo>
                  <a:lnTo>
                    <a:pt x="115552" y="174271"/>
                  </a:lnTo>
                  <a:lnTo>
                    <a:pt x="118785" y="176272"/>
                  </a:lnTo>
                  <a:lnTo>
                    <a:pt x="120534" y="177466"/>
                  </a:lnTo>
                  <a:lnTo>
                    <a:pt x="122312" y="178250"/>
                  </a:lnTo>
                  <a:lnTo>
                    <a:pt x="123797" y="178483"/>
                  </a:lnTo>
                  <a:lnTo>
                    <a:pt x="125062" y="178296"/>
                  </a:lnTo>
                  <a:lnTo>
                    <a:pt x="126905" y="177321"/>
                  </a:lnTo>
                  <a:lnTo>
                    <a:pt x="128823" y="175917"/>
                  </a:lnTo>
                  <a:lnTo>
                    <a:pt x="130168" y="175114"/>
                  </a:lnTo>
                  <a:lnTo>
                    <a:pt x="132555" y="173829"/>
                  </a:lnTo>
                  <a:lnTo>
                    <a:pt x="134311" y="173054"/>
                  </a:lnTo>
                  <a:lnTo>
                    <a:pt x="135769" y="172480"/>
                  </a:lnTo>
                  <a:lnTo>
                    <a:pt x="136569" y="172393"/>
                  </a:lnTo>
                  <a:lnTo>
                    <a:pt x="137400" y="172457"/>
                  </a:lnTo>
                  <a:lnTo>
                    <a:pt x="139107" y="172739"/>
                  </a:lnTo>
                  <a:lnTo>
                    <a:pt x="139557" y="172812"/>
                  </a:lnTo>
                  <a:lnTo>
                    <a:pt x="140120" y="172653"/>
                  </a:lnTo>
                  <a:lnTo>
                    <a:pt x="141596" y="172398"/>
                  </a:lnTo>
                  <a:lnTo>
                    <a:pt x="144976" y="168947"/>
                  </a:lnTo>
                  <a:lnTo>
                    <a:pt x="145819" y="167944"/>
                  </a:lnTo>
                  <a:lnTo>
                    <a:pt x="147439" y="166285"/>
                  </a:lnTo>
                  <a:lnTo>
                    <a:pt x="148712" y="164603"/>
                  </a:lnTo>
                  <a:lnTo>
                    <a:pt x="150392" y="162488"/>
                  </a:lnTo>
                  <a:lnTo>
                    <a:pt x="151121" y="161321"/>
                  </a:lnTo>
                  <a:lnTo>
                    <a:pt x="152167" y="159307"/>
                  </a:lnTo>
                  <a:lnTo>
                    <a:pt x="153009" y="157766"/>
                  </a:lnTo>
                  <a:lnTo>
                    <a:pt x="154546" y="156057"/>
                  </a:lnTo>
                  <a:lnTo>
                    <a:pt x="155340" y="155259"/>
                  </a:lnTo>
                  <a:lnTo>
                    <a:pt x="156363" y="153349"/>
                  </a:lnTo>
                  <a:lnTo>
                    <a:pt x="157236" y="151795"/>
                  </a:lnTo>
                  <a:lnTo>
                    <a:pt x="157968" y="150961"/>
                  </a:lnTo>
                  <a:lnTo>
                    <a:pt x="158580" y="150523"/>
                  </a:lnTo>
                  <a:lnTo>
                    <a:pt x="159656" y="149790"/>
                  </a:lnTo>
                  <a:lnTo>
                    <a:pt x="160986" y="147328"/>
                  </a:lnTo>
                  <a:lnTo>
                    <a:pt x="162428" y="144917"/>
                  </a:lnTo>
                  <a:lnTo>
                    <a:pt x="163698" y="143281"/>
                  </a:lnTo>
                  <a:lnTo>
                    <a:pt x="164766" y="142192"/>
                  </a:lnTo>
                  <a:lnTo>
                    <a:pt x="166126" y="140268"/>
                  </a:lnTo>
                  <a:lnTo>
                    <a:pt x="168392" y="137351"/>
                  </a:lnTo>
                  <a:lnTo>
                    <a:pt x="169525" y="135797"/>
                  </a:lnTo>
                  <a:lnTo>
                    <a:pt x="170548" y="134421"/>
                  </a:lnTo>
                  <a:lnTo>
                    <a:pt x="171134" y="134106"/>
                  </a:lnTo>
                  <a:lnTo>
                    <a:pt x="171802" y="133942"/>
                  </a:lnTo>
                  <a:close/>
                </a:path>
              </a:pathLst>
            </a:custGeom>
            <a:solidFill>
              <a:srgbClr val="FFFCF4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1" name="pg131"/>
            <p:cNvSpPr/>
            <p:nvPr/>
          </p:nvSpPr>
          <p:spPr>
            <a:xfrm>
              <a:off x="5089739" y="4939094"/>
              <a:ext cx="981589" cy="1064369"/>
            </a:xfrm>
            <a:custGeom>
              <a:avLst/>
              <a:gdLst/>
              <a:ahLst/>
              <a:cxnLst/>
              <a:rect l="0" t="0" r="0" b="0"/>
              <a:pathLst>
                <a:path w="981589" h="1064369">
                  <a:moveTo>
                    <a:pt x="393330" y="1004614"/>
                  </a:moveTo>
                  <a:lnTo>
                    <a:pt x="347513" y="997122"/>
                  </a:lnTo>
                  <a:lnTo>
                    <a:pt x="301696" y="989629"/>
                  </a:lnTo>
                  <a:lnTo>
                    <a:pt x="273459" y="985024"/>
                  </a:lnTo>
                  <a:lnTo>
                    <a:pt x="245217" y="980414"/>
                  </a:lnTo>
                  <a:lnTo>
                    <a:pt x="244711" y="980322"/>
                  </a:lnTo>
                  <a:lnTo>
                    <a:pt x="197903" y="971942"/>
                  </a:lnTo>
                  <a:lnTo>
                    <a:pt x="127136" y="959258"/>
                  </a:lnTo>
                  <a:lnTo>
                    <a:pt x="117252" y="957483"/>
                  </a:lnTo>
                  <a:lnTo>
                    <a:pt x="90333" y="952659"/>
                  </a:lnTo>
                  <a:lnTo>
                    <a:pt x="76366" y="950149"/>
                  </a:lnTo>
                  <a:lnTo>
                    <a:pt x="62842" y="947725"/>
                  </a:lnTo>
                  <a:lnTo>
                    <a:pt x="58518" y="946950"/>
                  </a:lnTo>
                  <a:lnTo>
                    <a:pt x="57831" y="946822"/>
                  </a:lnTo>
                  <a:lnTo>
                    <a:pt x="58650" y="945763"/>
                  </a:lnTo>
                  <a:lnTo>
                    <a:pt x="61222" y="943230"/>
                  </a:lnTo>
                  <a:lnTo>
                    <a:pt x="63224" y="941851"/>
                  </a:lnTo>
                  <a:lnTo>
                    <a:pt x="65508" y="939893"/>
                  </a:lnTo>
                  <a:lnTo>
                    <a:pt x="67604" y="937246"/>
                  </a:lnTo>
                  <a:lnTo>
                    <a:pt x="68080" y="932645"/>
                  </a:lnTo>
                  <a:lnTo>
                    <a:pt x="66079" y="928734"/>
                  </a:lnTo>
                  <a:lnTo>
                    <a:pt x="63507" y="926091"/>
                  </a:lnTo>
                  <a:lnTo>
                    <a:pt x="61033" y="923786"/>
                  </a:lnTo>
                  <a:lnTo>
                    <a:pt x="58937" y="920107"/>
                  </a:lnTo>
                  <a:lnTo>
                    <a:pt x="58555" y="917114"/>
                  </a:lnTo>
                  <a:lnTo>
                    <a:pt x="58457" y="913321"/>
                  </a:lnTo>
                  <a:lnTo>
                    <a:pt x="58744" y="909177"/>
                  </a:lnTo>
                  <a:lnTo>
                    <a:pt x="57981" y="906420"/>
                  </a:lnTo>
                  <a:lnTo>
                    <a:pt x="56746" y="903312"/>
                  </a:lnTo>
                  <a:lnTo>
                    <a:pt x="55696" y="901012"/>
                  </a:lnTo>
                  <a:lnTo>
                    <a:pt x="55266" y="900410"/>
                  </a:lnTo>
                  <a:lnTo>
                    <a:pt x="54446" y="899287"/>
                  </a:lnTo>
                  <a:lnTo>
                    <a:pt x="53566" y="898529"/>
                  </a:lnTo>
                  <a:lnTo>
                    <a:pt x="50938" y="896371"/>
                  </a:lnTo>
                  <a:lnTo>
                    <a:pt x="49208" y="893131"/>
                  </a:lnTo>
                  <a:lnTo>
                    <a:pt x="48539" y="889019"/>
                  </a:lnTo>
                  <a:lnTo>
                    <a:pt x="48985" y="886253"/>
                  </a:lnTo>
                  <a:lnTo>
                    <a:pt x="50885" y="882812"/>
                  </a:lnTo>
                  <a:lnTo>
                    <a:pt x="52505" y="878764"/>
                  </a:lnTo>
                  <a:lnTo>
                    <a:pt x="53339" y="874853"/>
                  </a:lnTo>
                  <a:lnTo>
                    <a:pt x="53502" y="874557"/>
                  </a:lnTo>
                  <a:lnTo>
                    <a:pt x="54129" y="873370"/>
                  </a:lnTo>
                  <a:lnTo>
                    <a:pt x="54446" y="872622"/>
                  </a:lnTo>
                  <a:lnTo>
                    <a:pt x="55171" y="871453"/>
                  </a:lnTo>
                  <a:lnTo>
                    <a:pt x="55854" y="869596"/>
                  </a:lnTo>
                  <a:lnTo>
                    <a:pt x="56878" y="867844"/>
                  </a:lnTo>
                  <a:lnTo>
                    <a:pt x="58593" y="866087"/>
                  </a:lnTo>
                  <a:lnTo>
                    <a:pt x="60300" y="865671"/>
                  </a:lnTo>
                  <a:lnTo>
                    <a:pt x="62781" y="864950"/>
                  </a:lnTo>
                  <a:lnTo>
                    <a:pt x="64661" y="862678"/>
                  </a:lnTo>
                  <a:lnTo>
                    <a:pt x="65005" y="862267"/>
                  </a:lnTo>
                  <a:lnTo>
                    <a:pt x="66799" y="859273"/>
                  </a:lnTo>
                  <a:lnTo>
                    <a:pt x="69193" y="855244"/>
                  </a:lnTo>
                  <a:lnTo>
                    <a:pt x="71331" y="850599"/>
                  </a:lnTo>
                  <a:lnTo>
                    <a:pt x="72615" y="847605"/>
                  </a:lnTo>
                  <a:lnTo>
                    <a:pt x="73638" y="843991"/>
                  </a:lnTo>
                  <a:lnTo>
                    <a:pt x="73212" y="840582"/>
                  </a:lnTo>
                  <a:lnTo>
                    <a:pt x="72271" y="837379"/>
                  </a:lnTo>
                  <a:lnTo>
                    <a:pt x="71931" y="833975"/>
                  </a:lnTo>
                  <a:lnTo>
                    <a:pt x="71248" y="830051"/>
                  </a:lnTo>
                  <a:lnTo>
                    <a:pt x="70390" y="824991"/>
                  </a:lnTo>
                  <a:lnTo>
                    <a:pt x="69707" y="820241"/>
                  </a:lnTo>
                  <a:lnTo>
                    <a:pt x="68679" y="817868"/>
                  </a:lnTo>
                  <a:lnTo>
                    <a:pt x="67312" y="816317"/>
                  </a:lnTo>
                  <a:lnTo>
                    <a:pt x="65174" y="815080"/>
                  </a:lnTo>
                  <a:lnTo>
                    <a:pt x="63294" y="814049"/>
                  </a:lnTo>
                  <a:lnTo>
                    <a:pt x="61156" y="812498"/>
                  </a:lnTo>
                  <a:lnTo>
                    <a:pt x="59102" y="810741"/>
                  </a:lnTo>
                  <a:lnTo>
                    <a:pt x="56964" y="808884"/>
                  </a:lnTo>
                  <a:lnTo>
                    <a:pt x="55242" y="807342"/>
                  </a:lnTo>
                  <a:lnTo>
                    <a:pt x="54894" y="807123"/>
                  </a:lnTo>
                  <a:lnTo>
                    <a:pt x="54445" y="806653"/>
                  </a:lnTo>
                  <a:lnTo>
                    <a:pt x="53826" y="806165"/>
                  </a:lnTo>
                  <a:lnTo>
                    <a:pt x="51631" y="804043"/>
                  </a:lnTo>
                  <a:lnTo>
                    <a:pt x="50510" y="802716"/>
                  </a:lnTo>
                  <a:lnTo>
                    <a:pt x="49765" y="801205"/>
                  </a:lnTo>
                  <a:lnTo>
                    <a:pt x="49656" y="799590"/>
                  </a:lnTo>
                  <a:lnTo>
                    <a:pt x="50491" y="795799"/>
                  </a:lnTo>
                  <a:lnTo>
                    <a:pt x="52224" y="794845"/>
                  </a:lnTo>
                  <a:lnTo>
                    <a:pt x="53606" y="794211"/>
                  </a:lnTo>
                  <a:lnTo>
                    <a:pt x="54264" y="793864"/>
                  </a:lnTo>
                  <a:lnTo>
                    <a:pt x="54445" y="793764"/>
                  </a:lnTo>
                  <a:lnTo>
                    <a:pt x="55064" y="793161"/>
                  </a:lnTo>
                  <a:lnTo>
                    <a:pt x="56371" y="791761"/>
                  </a:lnTo>
                  <a:lnTo>
                    <a:pt x="57821" y="790944"/>
                  </a:lnTo>
                  <a:lnTo>
                    <a:pt x="59226" y="790009"/>
                  </a:lnTo>
                  <a:lnTo>
                    <a:pt x="60435" y="789306"/>
                  </a:lnTo>
                  <a:lnTo>
                    <a:pt x="62028" y="787321"/>
                  </a:lnTo>
                  <a:lnTo>
                    <a:pt x="64060" y="784930"/>
                  </a:lnTo>
                  <a:lnTo>
                    <a:pt x="65318" y="781308"/>
                  </a:lnTo>
                  <a:lnTo>
                    <a:pt x="67689" y="775295"/>
                  </a:lnTo>
                  <a:lnTo>
                    <a:pt x="71655" y="769455"/>
                  </a:lnTo>
                  <a:lnTo>
                    <a:pt x="72331" y="768465"/>
                  </a:lnTo>
                  <a:lnTo>
                    <a:pt x="72912" y="765956"/>
                  </a:lnTo>
                  <a:lnTo>
                    <a:pt x="73834" y="763168"/>
                  </a:lnTo>
                  <a:lnTo>
                    <a:pt x="74200" y="761028"/>
                  </a:lnTo>
                  <a:lnTo>
                    <a:pt x="75371" y="755522"/>
                  </a:lnTo>
                  <a:lnTo>
                    <a:pt x="74880" y="752789"/>
                  </a:lnTo>
                  <a:lnTo>
                    <a:pt x="72920" y="749449"/>
                  </a:lnTo>
                  <a:lnTo>
                    <a:pt x="67749" y="741453"/>
                  </a:lnTo>
                  <a:lnTo>
                    <a:pt x="64060" y="736348"/>
                  </a:lnTo>
                  <a:lnTo>
                    <a:pt x="59879" y="733912"/>
                  </a:lnTo>
                  <a:lnTo>
                    <a:pt x="56344" y="733228"/>
                  </a:lnTo>
                  <a:lnTo>
                    <a:pt x="50879" y="733502"/>
                  </a:lnTo>
                  <a:lnTo>
                    <a:pt x="48945" y="733096"/>
                  </a:lnTo>
                  <a:lnTo>
                    <a:pt x="46045" y="732421"/>
                  </a:lnTo>
                  <a:lnTo>
                    <a:pt x="43847" y="732019"/>
                  </a:lnTo>
                  <a:lnTo>
                    <a:pt x="40240" y="731390"/>
                  </a:lnTo>
                  <a:lnTo>
                    <a:pt x="37861" y="731390"/>
                  </a:lnTo>
                  <a:lnTo>
                    <a:pt x="35776" y="731883"/>
                  </a:lnTo>
                  <a:lnTo>
                    <a:pt x="34333" y="732621"/>
                  </a:lnTo>
                  <a:lnTo>
                    <a:pt x="31527" y="733981"/>
                  </a:lnTo>
                  <a:lnTo>
                    <a:pt x="28948" y="735454"/>
                  </a:lnTo>
                  <a:lnTo>
                    <a:pt x="26372" y="737038"/>
                  </a:lnTo>
                  <a:lnTo>
                    <a:pt x="25711" y="737582"/>
                  </a:lnTo>
                  <a:lnTo>
                    <a:pt x="24382" y="738675"/>
                  </a:lnTo>
                  <a:lnTo>
                    <a:pt x="22437" y="740203"/>
                  </a:lnTo>
                  <a:lnTo>
                    <a:pt x="20628" y="740860"/>
                  </a:lnTo>
                  <a:lnTo>
                    <a:pt x="18951" y="740587"/>
                  </a:lnTo>
                  <a:lnTo>
                    <a:pt x="15560" y="740313"/>
                  </a:lnTo>
                  <a:lnTo>
                    <a:pt x="12712" y="739442"/>
                  </a:lnTo>
                  <a:lnTo>
                    <a:pt x="10948" y="737257"/>
                  </a:lnTo>
                  <a:lnTo>
                    <a:pt x="10183" y="735956"/>
                  </a:lnTo>
                  <a:lnTo>
                    <a:pt x="8913" y="734251"/>
                  </a:lnTo>
                  <a:lnTo>
                    <a:pt x="8188" y="732941"/>
                  </a:lnTo>
                  <a:lnTo>
                    <a:pt x="6741" y="730213"/>
                  </a:lnTo>
                  <a:lnTo>
                    <a:pt x="3440" y="721916"/>
                  </a:lnTo>
                  <a:lnTo>
                    <a:pt x="906" y="713997"/>
                  </a:lnTo>
                  <a:lnTo>
                    <a:pt x="589" y="709631"/>
                  </a:lnTo>
                  <a:lnTo>
                    <a:pt x="0" y="705261"/>
                  </a:lnTo>
                  <a:lnTo>
                    <a:pt x="271" y="700075"/>
                  </a:lnTo>
                  <a:lnTo>
                    <a:pt x="951" y="696252"/>
                  </a:lnTo>
                  <a:lnTo>
                    <a:pt x="2126" y="690249"/>
                  </a:lnTo>
                  <a:lnTo>
                    <a:pt x="2579" y="686756"/>
                  </a:lnTo>
                  <a:lnTo>
                    <a:pt x="2488" y="685009"/>
                  </a:lnTo>
                  <a:lnTo>
                    <a:pt x="2488" y="680803"/>
                  </a:lnTo>
                  <a:lnTo>
                    <a:pt x="3122" y="676876"/>
                  </a:lnTo>
                  <a:lnTo>
                    <a:pt x="3440" y="673815"/>
                  </a:lnTo>
                  <a:lnTo>
                    <a:pt x="4161" y="669505"/>
                  </a:lnTo>
                  <a:lnTo>
                    <a:pt x="4614" y="665573"/>
                  </a:lnTo>
                  <a:lnTo>
                    <a:pt x="4705" y="662901"/>
                  </a:lnTo>
                  <a:lnTo>
                    <a:pt x="5249" y="656511"/>
                  </a:lnTo>
                  <a:lnTo>
                    <a:pt x="5566" y="654112"/>
                  </a:lnTo>
                  <a:lnTo>
                    <a:pt x="5921" y="651389"/>
                  </a:lnTo>
                  <a:lnTo>
                    <a:pt x="6408" y="648671"/>
                  </a:lnTo>
                  <a:lnTo>
                    <a:pt x="6986" y="646792"/>
                  </a:lnTo>
                  <a:lnTo>
                    <a:pt x="7597" y="645542"/>
                  </a:lnTo>
                  <a:lnTo>
                    <a:pt x="9667" y="641793"/>
                  </a:lnTo>
                  <a:lnTo>
                    <a:pt x="10917" y="639180"/>
                  </a:lnTo>
                  <a:lnTo>
                    <a:pt x="11008" y="636936"/>
                  </a:lnTo>
                  <a:lnTo>
                    <a:pt x="10857" y="634254"/>
                  </a:lnTo>
                  <a:lnTo>
                    <a:pt x="11744" y="629707"/>
                  </a:lnTo>
                  <a:lnTo>
                    <a:pt x="11969" y="627756"/>
                  </a:lnTo>
                  <a:lnTo>
                    <a:pt x="12295" y="624937"/>
                  </a:lnTo>
                  <a:lnTo>
                    <a:pt x="12752" y="621940"/>
                  </a:lnTo>
                  <a:lnTo>
                    <a:pt x="13213" y="618173"/>
                  </a:lnTo>
                  <a:lnTo>
                    <a:pt x="13296" y="617065"/>
                  </a:lnTo>
                  <a:lnTo>
                    <a:pt x="13402" y="614648"/>
                  </a:lnTo>
                  <a:lnTo>
                    <a:pt x="13402" y="611976"/>
                  </a:lnTo>
                  <a:lnTo>
                    <a:pt x="13466" y="608943"/>
                  </a:lnTo>
                  <a:lnTo>
                    <a:pt x="13798" y="605149"/>
                  </a:lnTo>
                  <a:lnTo>
                    <a:pt x="14327" y="601560"/>
                  </a:lnTo>
                  <a:lnTo>
                    <a:pt x="15584" y="594893"/>
                  </a:lnTo>
                  <a:lnTo>
                    <a:pt x="16211" y="590825"/>
                  </a:lnTo>
                  <a:lnTo>
                    <a:pt x="16309" y="587551"/>
                  </a:lnTo>
                  <a:lnTo>
                    <a:pt x="16113" y="585399"/>
                  </a:lnTo>
                  <a:lnTo>
                    <a:pt x="15747" y="582362"/>
                  </a:lnTo>
                  <a:lnTo>
                    <a:pt x="15981" y="579252"/>
                  </a:lnTo>
                  <a:lnTo>
                    <a:pt x="18692" y="572070"/>
                  </a:lnTo>
                  <a:lnTo>
                    <a:pt x="19285" y="570752"/>
                  </a:lnTo>
                  <a:lnTo>
                    <a:pt x="20372" y="568401"/>
                  </a:lnTo>
                  <a:lnTo>
                    <a:pt x="20331" y="567544"/>
                  </a:lnTo>
                  <a:lnTo>
                    <a:pt x="63245" y="562037"/>
                  </a:lnTo>
                  <a:lnTo>
                    <a:pt x="66554" y="561609"/>
                  </a:lnTo>
                  <a:lnTo>
                    <a:pt x="66795" y="561889"/>
                  </a:lnTo>
                  <a:lnTo>
                    <a:pt x="66999" y="562145"/>
                  </a:lnTo>
                  <a:lnTo>
                    <a:pt x="67098" y="562277"/>
                  </a:lnTo>
                  <a:lnTo>
                    <a:pt x="67283" y="562546"/>
                  </a:lnTo>
                  <a:lnTo>
                    <a:pt x="67464" y="562824"/>
                  </a:lnTo>
                  <a:lnTo>
                    <a:pt x="67660" y="563157"/>
                  </a:lnTo>
                  <a:lnTo>
                    <a:pt x="67793" y="563403"/>
                  </a:lnTo>
                  <a:lnTo>
                    <a:pt x="67940" y="563709"/>
                  </a:lnTo>
                  <a:lnTo>
                    <a:pt x="68072" y="564010"/>
                  </a:lnTo>
                  <a:lnTo>
                    <a:pt x="68132" y="564160"/>
                  </a:lnTo>
                  <a:lnTo>
                    <a:pt x="68246" y="564470"/>
                  </a:lnTo>
                  <a:lnTo>
                    <a:pt x="68348" y="564780"/>
                  </a:lnTo>
                  <a:lnTo>
                    <a:pt x="69205" y="567626"/>
                  </a:lnTo>
                  <a:lnTo>
                    <a:pt x="69303" y="567940"/>
                  </a:lnTo>
                  <a:lnTo>
                    <a:pt x="69477" y="568401"/>
                  </a:lnTo>
                  <a:lnTo>
                    <a:pt x="69681" y="568848"/>
                  </a:lnTo>
                  <a:lnTo>
                    <a:pt x="69756" y="568994"/>
                  </a:lnTo>
                  <a:lnTo>
                    <a:pt x="69915" y="569281"/>
                  </a:lnTo>
                  <a:lnTo>
                    <a:pt x="69998" y="569422"/>
                  </a:lnTo>
                  <a:lnTo>
                    <a:pt x="70176" y="569700"/>
                  </a:lnTo>
                  <a:lnTo>
                    <a:pt x="70365" y="569969"/>
                  </a:lnTo>
                  <a:lnTo>
                    <a:pt x="70670" y="570357"/>
                  </a:lnTo>
                  <a:lnTo>
                    <a:pt x="71116" y="570836"/>
                  </a:lnTo>
                  <a:lnTo>
                    <a:pt x="71354" y="571064"/>
                  </a:lnTo>
                  <a:lnTo>
                    <a:pt x="71603" y="571278"/>
                  </a:lnTo>
                  <a:lnTo>
                    <a:pt x="71992" y="571579"/>
                  </a:lnTo>
                  <a:lnTo>
                    <a:pt x="72400" y="571853"/>
                  </a:lnTo>
                  <a:lnTo>
                    <a:pt x="72680" y="572017"/>
                  </a:lnTo>
                  <a:lnTo>
                    <a:pt x="72827" y="572099"/>
                  </a:lnTo>
                  <a:lnTo>
                    <a:pt x="73118" y="572245"/>
                  </a:lnTo>
                  <a:lnTo>
                    <a:pt x="73416" y="572382"/>
                  </a:lnTo>
                  <a:lnTo>
                    <a:pt x="73718" y="572505"/>
                  </a:lnTo>
                  <a:lnTo>
                    <a:pt x="73873" y="572559"/>
                  </a:lnTo>
                  <a:lnTo>
                    <a:pt x="74187" y="572660"/>
                  </a:lnTo>
                  <a:lnTo>
                    <a:pt x="74341" y="572705"/>
                  </a:lnTo>
                  <a:lnTo>
                    <a:pt x="74659" y="572787"/>
                  </a:lnTo>
                  <a:lnTo>
                    <a:pt x="74980" y="572851"/>
                  </a:lnTo>
                  <a:lnTo>
                    <a:pt x="75187" y="572888"/>
                  </a:lnTo>
                  <a:lnTo>
                    <a:pt x="76706" y="573212"/>
                  </a:lnTo>
                  <a:lnTo>
                    <a:pt x="76868" y="573248"/>
                  </a:lnTo>
                  <a:lnTo>
                    <a:pt x="77027" y="573289"/>
                  </a:lnTo>
                  <a:lnTo>
                    <a:pt x="77499" y="573426"/>
                  </a:lnTo>
                  <a:lnTo>
                    <a:pt x="77959" y="573590"/>
                  </a:lnTo>
                  <a:lnTo>
                    <a:pt x="78262" y="573713"/>
                  </a:lnTo>
                  <a:lnTo>
                    <a:pt x="78707" y="573918"/>
                  </a:lnTo>
                  <a:lnTo>
                    <a:pt x="79145" y="574151"/>
                  </a:lnTo>
                  <a:lnTo>
                    <a:pt x="79285" y="574233"/>
                  </a:lnTo>
                  <a:lnTo>
                    <a:pt x="79701" y="574493"/>
                  </a:lnTo>
                  <a:lnTo>
                    <a:pt x="79969" y="574680"/>
                  </a:lnTo>
                  <a:lnTo>
                    <a:pt x="80233" y="574876"/>
                  </a:lnTo>
                  <a:lnTo>
                    <a:pt x="80611" y="575191"/>
                  </a:lnTo>
                  <a:lnTo>
                    <a:pt x="90672" y="583462"/>
                  </a:lnTo>
                  <a:lnTo>
                    <a:pt x="90929" y="583668"/>
                  </a:lnTo>
                  <a:lnTo>
                    <a:pt x="91189" y="583864"/>
                  </a:lnTo>
                  <a:lnTo>
                    <a:pt x="91325" y="583960"/>
                  </a:lnTo>
                  <a:lnTo>
                    <a:pt x="91601" y="584137"/>
                  </a:lnTo>
                  <a:lnTo>
                    <a:pt x="91880" y="584306"/>
                  </a:lnTo>
                  <a:lnTo>
                    <a:pt x="92315" y="584539"/>
                  </a:lnTo>
                  <a:lnTo>
                    <a:pt x="92760" y="584744"/>
                  </a:lnTo>
                  <a:lnTo>
                    <a:pt x="92912" y="584808"/>
                  </a:lnTo>
                  <a:lnTo>
                    <a:pt x="93066" y="584867"/>
                  </a:lnTo>
                  <a:lnTo>
                    <a:pt x="93372" y="584976"/>
                  </a:lnTo>
                  <a:lnTo>
                    <a:pt x="93527" y="585027"/>
                  </a:lnTo>
                  <a:lnTo>
                    <a:pt x="93841" y="585118"/>
                  </a:lnTo>
                  <a:lnTo>
                    <a:pt x="94222" y="585209"/>
                  </a:lnTo>
                  <a:lnTo>
                    <a:pt x="94543" y="585273"/>
                  </a:lnTo>
                  <a:lnTo>
                    <a:pt x="94705" y="585300"/>
                  </a:lnTo>
                  <a:lnTo>
                    <a:pt x="95030" y="585346"/>
                  </a:lnTo>
                  <a:lnTo>
                    <a:pt x="95236" y="585369"/>
                  </a:lnTo>
                  <a:lnTo>
                    <a:pt x="95684" y="585396"/>
                  </a:lnTo>
                  <a:lnTo>
                    <a:pt x="95846" y="585400"/>
                  </a:lnTo>
                  <a:lnTo>
                    <a:pt x="96069" y="585400"/>
                  </a:lnTo>
                  <a:lnTo>
                    <a:pt x="97051" y="585113"/>
                  </a:lnTo>
                  <a:lnTo>
                    <a:pt x="98248" y="584817"/>
                  </a:lnTo>
                  <a:lnTo>
                    <a:pt x="98505" y="584748"/>
                  </a:lnTo>
                  <a:lnTo>
                    <a:pt x="102274" y="583804"/>
                  </a:lnTo>
                  <a:lnTo>
                    <a:pt x="102727" y="583690"/>
                  </a:lnTo>
                  <a:lnTo>
                    <a:pt x="103562" y="583485"/>
                  </a:lnTo>
                  <a:lnTo>
                    <a:pt x="107894" y="582395"/>
                  </a:lnTo>
                  <a:lnTo>
                    <a:pt x="110118" y="582062"/>
                  </a:lnTo>
                  <a:lnTo>
                    <a:pt x="118366" y="579208"/>
                  </a:lnTo>
                  <a:lnTo>
                    <a:pt x="119337" y="578948"/>
                  </a:lnTo>
                  <a:lnTo>
                    <a:pt x="120637" y="578540"/>
                  </a:lnTo>
                  <a:lnTo>
                    <a:pt x="127827" y="577022"/>
                  </a:lnTo>
                  <a:lnTo>
                    <a:pt x="130475" y="576271"/>
                  </a:lnTo>
                  <a:lnTo>
                    <a:pt x="130633" y="576230"/>
                  </a:lnTo>
                  <a:lnTo>
                    <a:pt x="131989" y="575906"/>
                  </a:lnTo>
                  <a:lnTo>
                    <a:pt x="134451" y="570544"/>
                  </a:lnTo>
                  <a:lnTo>
                    <a:pt x="151955" y="532384"/>
                  </a:lnTo>
                  <a:lnTo>
                    <a:pt x="157070" y="521234"/>
                  </a:lnTo>
                  <a:lnTo>
                    <a:pt x="162358" y="509688"/>
                  </a:lnTo>
                  <a:lnTo>
                    <a:pt x="163930" y="507421"/>
                  </a:lnTo>
                  <a:lnTo>
                    <a:pt x="164141" y="507050"/>
                  </a:lnTo>
                  <a:lnTo>
                    <a:pt x="164947" y="505689"/>
                  </a:lnTo>
                  <a:lnTo>
                    <a:pt x="165773" y="504339"/>
                  </a:lnTo>
                  <a:lnTo>
                    <a:pt x="166610" y="502998"/>
                  </a:lnTo>
                  <a:lnTo>
                    <a:pt x="167340" y="501836"/>
                  </a:lnTo>
                  <a:lnTo>
                    <a:pt x="168079" y="500679"/>
                  </a:lnTo>
                  <a:lnTo>
                    <a:pt x="168832" y="499531"/>
                  </a:lnTo>
                  <a:lnTo>
                    <a:pt x="169604" y="498398"/>
                  </a:lnTo>
                  <a:lnTo>
                    <a:pt x="170405" y="497286"/>
                  </a:lnTo>
                  <a:lnTo>
                    <a:pt x="171036" y="496451"/>
                  </a:lnTo>
                  <a:lnTo>
                    <a:pt x="171679" y="495626"/>
                  </a:lnTo>
                  <a:lnTo>
                    <a:pt x="172336" y="494811"/>
                  </a:lnTo>
                  <a:lnTo>
                    <a:pt x="173006" y="494007"/>
                  </a:lnTo>
                  <a:lnTo>
                    <a:pt x="173687" y="493214"/>
                  </a:lnTo>
                  <a:lnTo>
                    <a:pt x="174421" y="492264"/>
                  </a:lnTo>
                  <a:lnTo>
                    <a:pt x="175172" y="491326"/>
                  </a:lnTo>
                  <a:lnTo>
                    <a:pt x="175936" y="490399"/>
                  </a:lnTo>
                  <a:lnTo>
                    <a:pt x="176714" y="489484"/>
                  </a:lnTo>
                  <a:lnTo>
                    <a:pt x="177506" y="488583"/>
                  </a:lnTo>
                  <a:lnTo>
                    <a:pt x="178129" y="487896"/>
                  </a:lnTo>
                  <a:lnTo>
                    <a:pt x="178761" y="487218"/>
                  </a:lnTo>
                  <a:lnTo>
                    <a:pt x="179402" y="486547"/>
                  </a:lnTo>
                  <a:lnTo>
                    <a:pt x="180697" y="485220"/>
                  </a:lnTo>
                  <a:lnTo>
                    <a:pt x="181494" y="484414"/>
                  </a:lnTo>
                  <a:lnTo>
                    <a:pt x="182297" y="483614"/>
                  </a:lnTo>
                  <a:lnTo>
                    <a:pt x="183109" y="482822"/>
                  </a:lnTo>
                  <a:lnTo>
                    <a:pt x="183554" y="482400"/>
                  </a:lnTo>
                  <a:lnTo>
                    <a:pt x="180097" y="479254"/>
                  </a:lnTo>
                  <a:lnTo>
                    <a:pt x="180401" y="478785"/>
                  </a:lnTo>
                  <a:lnTo>
                    <a:pt x="180152" y="478693"/>
                  </a:lnTo>
                  <a:lnTo>
                    <a:pt x="179909" y="478586"/>
                  </a:lnTo>
                  <a:lnTo>
                    <a:pt x="179104" y="478208"/>
                  </a:lnTo>
                  <a:lnTo>
                    <a:pt x="178787" y="478048"/>
                  </a:lnTo>
                  <a:lnTo>
                    <a:pt x="177854" y="477542"/>
                  </a:lnTo>
                  <a:lnTo>
                    <a:pt x="177427" y="477301"/>
                  </a:lnTo>
                  <a:lnTo>
                    <a:pt x="176589" y="476795"/>
                  </a:lnTo>
                  <a:lnTo>
                    <a:pt x="176168" y="476547"/>
                  </a:lnTo>
                  <a:lnTo>
                    <a:pt x="175741" y="476308"/>
                  </a:lnTo>
                  <a:lnTo>
                    <a:pt x="175357" y="476107"/>
                  </a:lnTo>
                  <a:lnTo>
                    <a:pt x="173800" y="475338"/>
                  </a:lnTo>
                  <a:lnTo>
                    <a:pt x="172657" y="474735"/>
                  </a:lnTo>
                  <a:lnTo>
                    <a:pt x="171184" y="473939"/>
                  </a:lnTo>
                  <a:lnTo>
                    <a:pt x="170667" y="473590"/>
                  </a:lnTo>
                  <a:lnTo>
                    <a:pt x="170157" y="473234"/>
                  </a:lnTo>
                  <a:lnTo>
                    <a:pt x="169655" y="472870"/>
                  </a:lnTo>
                  <a:lnTo>
                    <a:pt x="169164" y="472496"/>
                  </a:lnTo>
                  <a:lnTo>
                    <a:pt x="168725" y="472151"/>
                  </a:lnTo>
                  <a:lnTo>
                    <a:pt x="170289" y="470718"/>
                  </a:lnTo>
                  <a:lnTo>
                    <a:pt x="170512" y="470522"/>
                  </a:lnTo>
                  <a:lnTo>
                    <a:pt x="171973" y="468666"/>
                  </a:lnTo>
                  <a:lnTo>
                    <a:pt x="172203" y="467581"/>
                  </a:lnTo>
                  <a:lnTo>
                    <a:pt x="171780" y="463670"/>
                  </a:lnTo>
                  <a:lnTo>
                    <a:pt x="171701" y="463059"/>
                  </a:lnTo>
                  <a:lnTo>
                    <a:pt x="174258" y="460794"/>
                  </a:lnTo>
                  <a:lnTo>
                    <a:pt x="174005" y="460269"/>
                  </a:lnTo>
                  <a:lnTo>
                    <a:pt x="169382" y="450879"/>
                  </a:lnTo>
                  <a:lnTo>
                    <a:pt x="168937" y="449935"/>
                  </a:lnTo>
                  <a:lnTo>
                    <a:pt x="168789" y="449611"/>
                  </a:lnTo>
                  <a:lnTo>
                    <a:pt x="168340" y="448668"/>
                  </a:lnTo>
                  <a:lnTo>
                    <a:pt x="167184" y="446106"/>
                  </a:lnTo>
                  <a:lnTo>
                    <a:pt x="169503" y="442017"/>
                  </a:lnTo>
                  <a:lnTo>
                    <a:pt x="170073" y="439966"/>
                  </a:lnTo>
                  <a:lnTo>
                    <a:pt x="171965" y="435417"/>
                  </a:lnTo>
                  <a:lnTo>
                    <a:pt x="174477" y="433981"/>
                  </a:lnTo>
                  <a:lnTo>
                    <a:pt x="175482" y="433178"/>
                  </a:lnTo>
                  <a:lnTo>
                    <a:pt x="175852" y="432937"/>
                  </a:lnTo>
                  <a:lnTo>
                    <a:pt x="176958" y="432235"/>
                  </a:lnTo>
                  <a:lnTo>
                    <a:pt x="177884" y="432125"/>
                  </a:lnTo>
                  <a:lnTo>
                    <a:pt x="179285" y="431173"/>
                  </a:lnTo>
                  <a:lnTo>
                    <a:pt x="179764" y="426291"/>
                  </a:lnTo>
                  <a:lnTo>
                    <a:pt x="180172" y="424336"/>
                  </a:lnTo>
                  <a:lnTo>
                    <a:pt x="180493" y="421701"/>
                  </a:lnTo>
                  <a:lnTo>
                    <a:pt x="181419" y="419718"/>
                  </a:lnTo>
                  <a:lnTo>
                    <a:pt x="181566" y="419390"/>
                  </a:lnTo>
                  <a:lnTo>
                    <a:pt x="181717" y="419075"/>
                  </a:lnTo>
                  <a:lnTo>
                    <a:pt x="182114" y="418214"/>
                  </a:lnTo>
                  <a:lnTo>
                    <a:pt x="183179" y="415921"/>
                  </a:lnTo>
                  <a:lnTo>
                    <a:pt x="186105" y="413232"/>
                  </a:lnTo>
                  <a:lnTo>
                    <a:pt x="187337" y="411400"/>
                  </a:lnTo>
                  <a:lnTo>
                    <a:pt x="187948" y="411208"/>
                  </a:lnTo>
                  <a:lnTo>
                    <a:pt x="188160" y="410666"/>
                  </a:lnTo>
                  <a:lnTo>
                    <a:pt x="188130" y="410319"/>
                  </a:lnTo>
                  <a:lnTo>
                    <a:pt x="188035" y="408820"/>
                  </a:lnTo>
                  <a:lnTo>
                    <a:pt x="187797" y="406322"/>
                  </a:lnTo>
                  <a:lnTo>
                    <a:pt x="184421" y="402151"/>
                  </a:lnTo>
                  <a:lnTo>
                    <a:pt x="181071" y="407131"/>
                  </a:lnTo>
                  <a:lnTo>
                    <a:pt x="164903" y="395306"/>
                  </a:lnTo>
                  <a:lnTo>
                    <a:pt x="174553" y="381201"/>
                  </a:lnTo>
                  <a:lnTo>
                    <a:pt x="178092" y="375878"/>
                  </a:lnTo>
                  <a:lnTo>
                    <a:pt x="173880" y="373082"/>
                  </a:lnTo>
                  <a:lnTo>
                    <a:pt x="174605" y="371511"/>
                  </a:lnTo>
                  <a:lnTo>
                    <a:pt x="175411" y="371886"/>
                  </a:lnTo>
                  <a:lnTo>
                    <a:pt x="176507" y="369509"/>
                  </a:lnTo>
                  <a:lnTo>
                    <a:pt x="175701" y="369136"/>
                  </a:lnTo>
                  <a:lnTo>
                    <a:pt x="184213" y="350661"/>
                  </a:lnTo>
                  <a:lnTo>
                    <a:pt x="191057" y="335762"/>
                  </a:lnTo>
                  <a:lnTo>
                    <a:pt x="199805" y="348104"/>
                  </a:lnTo>
                  <a:lnTo>
                    <a:pt x="203573" y="353389"/>
                  </a:lnTo>
                  <a:lnTo>
                    <a:pt x="204472" y="351585"/>
                  </a:lnTo>
                  <a:lnTo>
                    <a:pt x="204947" y="327851"/>
                  </a:lnTo>
                  <a:lnTo>
                    <a:pt x="201371" y="325007"/>
                  </a:lnTo>
                  <a:lnTo>
                    <a:pt x="199758" y="318258"/>
                  </a:lnTo>
                  <a:lnTo>
                    <a:pt x="198474" y="307103"/>
                  </a:lnTo>
                  <a:lnTo>
                    <a:pt x="200215" y="298240"/>
                  </a:lnTo>
                  <a:lnTo>
                    <a:pt x="199879" y="294381"/>
                  </a:lnTo>
                  <a:lnTo>
                    <a:pt x="204173" y="291064"/>
                  </a:lnTo>
                  <a:lnTo>
                    <a:pt x="207946" y="291086"/>
                  </a:lnTo>
                  <a:lnTo>
                    <a:pt x="204328" y="283249"/>
                  </a:lnTo>
                  <a:lnTo>
                    <a:pt x="199400" y="282625"/>
                  </a:lnTo>
                  <a:lnTo>
                    <a:pt x="194815" y="279631"/>
                  </a:lnTo>
                  <a:lnTo>
                    <a:pt x="194199" y="277230"/>
                  </a:lnTo>
                  <a:lnTo>
                    <a:pt x="192277" y="269689"/>
                  </a:lnTo>
                  <a:lnTo>
                    <a:pt x="203856" y="261980"/>
                  </a:lnTo>
                  <a:lnTo>
                    <a:pt x="216179" y="253770"/>
                  </a:lnTo>
                  <a:lnTo>
                    <a:pt x="219964" y="256225"/>
                  </a:lnTo>
                  <a:lnTo>
                    <a:pt x="220164" y="253237"/>
                  </a:lnTo>
                  <a:lnTo>
                    <a:pt x="223427" y="253460"/>
                  </a:lnTo>
                  <a:lnTo>
                    <a:pt x="223801" y="247806"/>
                  </a:lnTo>
                  <a:lnTo>
                    <a:pt x="225410" y="243263"/>
                  </a:lnTo>
                  <a:lnTo>
                    <a:pt x="222919" y="242226"/>
                  </a:lnTo>
                  <a:lnTo>
                    <a:pt x="221002" y="240489"/>
                  </a:lnTo>
                  <a:lnTo>
                    <a:pt x="219582" y="238411"/>
                  </a:lnTo>
                  <a:lnTo>
                    <a:pt x="217120" y="236115"/>
                  </a:lnTo>
                  <a:lnTo>
                    <a:pt x="218105" y="229235"/>
                  </a:lnTo>
                  <a:lnTo>
                    <a:pt x="220500" y="225828"/>
                  </a:lnTo>
                  <a:lnTo>
                    <a:pt x="223099" y="222159"/>
                  </a:lnTo>
                  <a:lnTo>
                    <a:pt x="225021" y="219399"/>
                  </a:lnTo>
                  <a:lnTo>
                    <a:pt x="225304" y="219062"/>
                  </a:lnTo>
                  <a:lnTo>
                    <a:pt x="233862" y="198658"/>
                  </a:lnTo>
                  <a:lnTo>
                    <a:pt x="234270" y="197623"/>
                  </a:lnTo>
                  <a:lnTo>
                    <a:pt x="234704" y="196649"/>
                  </a:lnTo>
                  <a:lnTo>
                    <a:pt x="253059" y="152791"/>
                  </a:lnTo>
                  <a:lnTo>
                    <a:pt x="255938" y="145882"/>
                  </a:lnTo>
                  <a:lnTo>
                    <a:pt x="256192" y="145125"/>
                  </a:lnTo>
                  <a:lnTo>
                    <a:pt x="256804" y="144847"/>
                  </a:lnTo>
                  <a:lnTo>
                    <a:pt x="262844" y="130306"/>
                  </a:lnTo>
                  <a:lnTo>
                    <a:pt x="265159" y="125023"/>
                  </a:lnTo>
                  <a:lnTo>
                    <a:pt x="279726" y="90944"/>
                  </a:lnTo>
                  <a:lnTo>
                    <a:pt x="293953" y="57726"/>
                  </a:lnTo>
                  <a:lnTo>
                    <a:pt x="295947" y="53254"/>
                  </a:lnTo>
                  <a:lnTo>
                    <a:pt x="296268" y="53487"/>
                  </a:lnTo>
                  <a:lnTo>
                    <a:pt x="305196" y="69011"/>
                  </a:lnTo>
                  <a:lnTo>
                    <a:pt x="314767" y="84991"/>
                  </a:lnTo>
                  <a:lnTo>
                    <a:pt x="315881" y="86799"/>
                  </a:lnTo>
                  <a:lnTo>
                    <a:pt x="316224" y="86611"/>
                  </a:lnTo>
                  <a:lnTo>
                    <a:pt x="317790" y="85498"/>
                  </a:lnTo>
                  <a:lnTo>
                    <a:pt x="321706" y="83333"/>
                  </a:lnTo>
                  <a:lnTo>
                    <a:pt x="323417" y="81621"/>
                  </a:lnTo>
                  <a:lnTo>
                    <a:pt x="324532" y="79437"/>
                  </a:lnTo>
                  <a:lnTo>
                    <a:pt x="324906" y="78075"/>
                  </a:lnTo>
                  <a:lnTo>
                    <a:pt x="325133" y="77071"/>
                  </a:lnTo>
                  <a:lnTo>
                    <a:pt x="324650" y="70716"/>
                  </a:lnTo>
                  <a:lnTo>
                    <a:pt x="324706" y="67757"/>
                  </a:lnTo>
                  <a:lnTo>
                    <a:pt x="325316" y="64869"/>
                  </a:lnTo>
                  <a:lnTo>
                    <a:pt x="328156" y="55723"/>
                  </a:lnTo>
                  <a:lnTo>
                    <a:pt x="328724" y="54175"/>
                  </a:lnTo>
                  <a:lnTo>
                    <a:pt x="330429" y="50252"/>
                  </a:lnTo>
                  <a:lnTo>
                    <a:pt x="331267" y="48262"/>
                  </a:lnTo>
                  <a:lnTo>
                    <a:pt x="338944" y="30410"/>
                  </a:lnTo>
                  <a:lnTo>
                    <a:pt x="338597" y="26998"/>
                  </a:lnTo>
                  <a:lnTo>
                    <a:pt x="337627" y="25584"/>
                  </a:lnTo>
                  <a:lnTo>
                    <a:pt x="336383" y="23384"/>
                  </a:lnTo>
                  <a:lnTo>
                    <a:pt x="336206" y="22079"/>
                  </a:lnTo>
                  <a:lnTo>
                    <a:pt x="336354" y="17746"/>
                  </a:lnTo>
                  <a:lnTo>
                    <a:pt x="344889" y="24806"/>
                  </a:lnTo>
                  <a:lnTo>
                    <a:pt x="348790" y="22603"/>
                  </a:lnTo>
                  <a:lnTo>
                    <a:pt x="357848" y="18367"/>
                  </a:lnTo>
                  <a:lnTo>
                    <a:pt x="362345" y="15989"/>
                  </a:lnTo>
                  <a:lnTo>
                    <a:pt x="363062" y="15606"/>
                  </a:lnTo>
                  <a:lnTo>
                    <a:pt x="367338" y="13492"/>
                  </a:lnTo>
                  <a:lnTo>
                    <a:pt x="373249" y="10756"/>
                  </a:lnTo>
                  <a:lnTo>
                    <a:pt x="380000" y="7298"/>
                  </a:lnTo>
                  <a:lnTo>
                    <a:pt x="383012" y="5733"/>
                  </a:lnTo>
                  <a:lnTo>
                    <a:pt x="387950" y="3290"/>
                  </a:lnTo>
                  <a:lnTo>
                    <a:pt x="394720" y="0"/>
                  </a:lnTo>
                  <a:lnTo>
                    <a:pt x="395607" y="2296"/>
                  </a:lnTo>
                  <a:lnTo>
                    <a:pt x="396386" y="4369"/>
                  </a:lnTo>
                  <a:lnTo>
                    <a:pt x="396482" y="4616"/>
                  </a:lnTo>
                  <a:lnTo>
                    <a:pt x="397145" y="6609"/>
                  </a:lnTo>
                  <a:lnTo>
                    <a:pt x="398001" y="9135"/>
                  </a:lnTo>
                  <a:lnTo>
                    <a:pt x="398756" y="11362"/>
                  </a:lnTo>
                  <a:lnTo>
                    <a:pt x="399276" y="12763"/>
                  </a:lnTo>
                  <a:lnTo>
                    <a:pt x="399393" y="13136"/>
                  </a:lnTo>
                  <a:lnTo>
                    <a:pt x="401517" y="19037"/>
                  </a:lnTo>
                  <a:lnTo>
                    <a:pt x="403695" y="25320"/>
                  </a:lnTo>
                  <a:lnTo>
                    <a:pt x="404317" y="27126"/>
                  </a:lnTo>
                  <a:lnTo>
                    <a:pt x="404570" y="27845"/>
                  </a:lnTo>
                  <a:lnTo>
                    <a:pt x="405445" y="30373"/>
                  </a:lnTo>
                  <a:lnTo>
                    <a:pt x="405691" y="31070"/>
                  </a:lnTo>
                  <a:lnTo>
                    <a:pt x="405959" y="31893"/>
                  </a:lnTo>
                  <a:lnTo>
                    <a:pt x="406352" y="33139"/>
                  </a:lnTo>
                  <a:lnTo>
                    <a:pt x="407096" y="35155"/>
                  </a:lnTo>
                  <a:lnTo>
                    <a:pt x="407564" y="36556"/>
                  </a:lnTo>
                  <a:lnTo>
                    <a:pt x="412055" y="50112"/>
                  </a:lnTo>
                  <a:lnTo>
                    <a:pt x="413078" y="53230"/>
                  </a:lnTo>
                  <a:lnTo>
                    <a:pt x="416578" y="63644"/>
                  </a:lnTo>
                  <a:lnTo>
                    <a:pt x="417383" y="66201"/>
                  </a:lnTo>
                  <a:lnTo>
                    <a:pt x="419348" y="66584"/>
                  </a:lnTo>
                  <a:lnTo>
                    <a:pt x="435417" y="69462"/>
                  </a:lnTo>
                  <a:lnTo>
                    <a:pt x="451796" y="63706"/>
                  </a:lnTo>
                  <a:lnTo>
                    <a:pt x="457033" y="61930"/>
                  </a:lnTo>
                  <a:lnTo>
                    <a:pt x="464116" y="59521"/>
                  </a:lnTo>
                  <a:lnTo>
                    <a:pt x="465880" y="58923"/>
                  </a:lnTo>
                  <a:lnTo>
                    <a:pt x="470106" y="57553"/>
                  </a:lnTo>
                  <a:lnTo>
                    <a:pt x="481546" y="53660"/>
                  </a:lnTo>
                  <a:lnTo>
                    <a:pt x="484691" y="52570"/>
                  </a:lnTo>
                  <a:lnTo>
                    <a:pt x="489513" y="50907"/>
                  </a:lnTo>
                  <a:lnTo>
                    <a:pt x="492759" y="49780"/>
                  </a:lnTo>
                  <a:lnTo>
                    <a:pt x="499561" y="45682"/>
                  </a:lnTo>
                  <a:lnTo>
                    <a:pt x="508892" y="40079"/>
                  </a:lnTo>
                  <a:lnTo>
                    <a:pt x="517412" y="34972"/>
                  </a:lnTo>
                  <a:lnTo>
                    <a:pt x="521963" y="32228"/>
                  </a:lnTo>
                  <a:lnTo>
                    <a:pt x="523050" y="32042"/>
                  </a:lnTo>
                  <a:lnTo>
                    <a:pt x="521764" y="40037"/>
                  </a:lnTo>
                  <a:lnTo>
                    <a:pt x="521130" y="43917"/>
                  </a:lnTo>
                  <a:lnTo>
                    <a:pt x="520182" y="48824"/>
                  </a:lnTo>
                  <a:lnTo>
                    <a:pt x="525511" y="45063"/>
                  </a:lnTo>
                  <a:lnTo>
                    <a:pt x="530697" y="40921"/>
                  </a:lnTo>
                  <a:lnTo>
                    <a:pt x="537235" y="35663"/>
                  </a:lnTo>
                  <a:lnTo>
                    <a:pt x="538556" y="34596"/>
                  </a:lnTo>
                  <a:lnTo>
                    <a:pt x="539425" y="33927"/>
                  </a:lnTo>
                  <a:lnTo>
                    <a:pt x="543267" y="30652"/>
                  </a:lnTo>
                  <a:lnTo>
                    <a:pt x="546503" y="27838"/>
                  </a:lnTo>
                  <a:lnTo>
                    <a:pt x="550237" y="24421"/>
                  </a:lnTo>
                  <a:lnTo>
                    <a:pt x="553288" y="21630"/>
                  </a:lnTo>
                  <a:lnTo>
                    <a:pt x="555977" y="19171"/>
                  </a:lnTo>
                  <a:lnTo>
                    <a:pt x="560955" y="14613"/>
                  </a:lnTo>
                  <a:lnTo>
                    <a:pt x="562848" y="12877"/>
                  </a:lnTo>
                  <a:lnTo>
                    <a:pt x="565044" y="10934"/>
                  </a:lnTo>
                  <a:lnTo>
                    <a:pt x="566783" y="9192"/>
                  </a:lnTo>
                  <a:lnTo>
                    <a:pt x="567140" y="9808"/>
                  </a:lnTo>
                  <a:lnTo>
                    <a:pt x="568082" y="10185"/>
                  </a:lnTo>
                  <a:lnTo>
                    <a:pt x="575990" y="17042"/>
                  </a:lnTo>
                  <a:lnTo>
                    <a:pt x="580182" y="22123"/>
                  </a:lnTo>
                  <a:lnTo>
                    <a:pt x="582588" y="22155"/>
                  </a:lnTo>
                  <a:lnTo>
                    <a:pt x="584557" y="22217"/>
                  </a:lnTo>
                  <a:lnTo>
                    <a:pt x="585600" y="22250"/>
                  </a:lnTo>
                  <a:lnTo>
                    <a:pt x="589495" y="22369"/>
                  </a:lnTo>
                  <a:lnTo>
                    <a:pt x="593628" y="22590"/>
                  </a:lnTo>
                  <a:lnTo>
                    <a:pt x="594779" y="22651"/>
                  </a:lnTo>
                  <a:lnTo>
                    <a:pt x="595221" y="22683"/>
                  </a:lnTo>
                  <a:lnTo>
                    <a:pt x="596108" y="22761"/>
                  </a:lnTo>
                  <a:lnTo>
                    <a:pt x="596992" y="22861"/>
                  </a:lnTo>
                  <a:lnTo>
                    <a:pt x="597713" y="22961"/>
                  </a:lnTo>
                  <a:lnTo>
                    <a:pt x="598435" y="23079"/>
                  </a:lnTo>
                  <a:lnTo>
                    <a:pt x="599156" y="23202"/>
                  </a:lnTo>
                  <a:lnTo>
                    <a:pt x="600599" y="23462"/>
                  </a:lnTo>
                  <a:lnTo>
                    <a:pt x="602495" y="23785"/>
                  </a:lnTo>
                  <a:lnTo>
                    <a:pt x="603964" y="24040"/>
                  </a:lnTo>
                  <a:lnTo>
                    <a:pt x="607510" y="24665"/>
                  </a:lnTo>
                  <a:lnTo>
                    <a:pt x="608465" y="24832"/>
                  </a:lnTo>
                  <a:lnTo>
                    <a:pt x="609217" y="24969"/>
                  </a:lnTo>
                  <a:lnTo>
                    <a:pt x="609965" y="25115"/>
                  </a:lnTo>
                  <a:lnTo>
                    <a:pt x="610505" y="25215"/>
                  </a:lnTo>
                  <a:lnTo>
                    <a:pt x="611045" y="25306"/>
                  </a:lnTo>
                  <a:lnTo>
                    <a:pt x="611589" y="25411"/>
                  </a:lnTo>
                  <a:lnTo>
                    <a:pt x="612121" y="25533"/>
                  </a:lnTo>
                  <a:lnTo>
                    <a:pt x="612638" y="25693"/>
                  </a:lnTo>
                  <a:lnTo>
                    <a:pt x="612895" y="25789"/>
                  </a:lnTo>
                  <a:lnTo>
                    <a:pt x="613398" y="26007"/>
                  </a:lnTo>
                  <a:lnTo>
                    <a:pt x="613647" y="26121"/>
                  </a:lnTo>
                  <a:lnTo>
                    <a:pt x="613889" y="26248"/>
                  </a:lnTo>
                  <a:lnTo>
                    <a:pt x="614259" y="26513"/>
                  </a:lnTo>
                  <a:lnTo>
                    <a:pt x="614625" y="26781"/>
                  </a:lnTo>
                  <a:lnTo>
                    <a:pt x="614984" y="27064"/>
                  </a:lnTo>
                  <a:lnTo>
                    <a:pt x="615339" y="27350"/>
                  </a:lnTo>
                  <a:lnTo>
                    <a:pt x="615686" y="27642"/>
                  </a:lnTo>
                  <a:lnTo>
                    <a:pt x="616083" y="27992"/>
                  </a:lnTo>
                  <a:lnTo>
                    <a:pt x="616472" y="28357"/>
                  </a:lnTo>
                  <a:lnTo>
                    <a:pt x="616857" y="28725"/>
                  </a:lnTo>
                  <a:lnTo>
                    <a:pt x="617227" y="29103"/>
                  </a:lnTo>
                  <a:lnTo>
                    <a:pt x="617594" y="29486"/>
                  </a:lnTo>
                  <a:lnTo>
                    <a:pt x="617798" y="29713"/>
                  </a:lnTo>
                  <a:lnTo>
                    <a:pt x="617990" y="29928"/>
                  </a:lnTo>
                  <a:lnTo>
                    <a:pt x="618372" y="30374"/>
                  </a:lnTo>
                  <a:lnTo>
                    <a:pt x="618746" y="30834"/>
                  </a:lnTo>
                  <a:lnTo>
                    <a:pt x="619112" y="31298"/>
                  </a:lnTo>
                  <a:lnTo>
                    <a:pt x="619682" y="32072"/>
                  </a:lnTo>
                  <a:lnTo>
                    <a:pt x="619909" y="32368"/>
                  </a:lnTo>
                  <a:lnTo>
                    <a:pt x="620128" y="32669"/>
                  </a:lnTo>
                  <a:lnTo>
                    <a:pt x="620324" y="32983"/>
                  </a:lnTo>
                  <a:lnTo>
                    <a:pt x="620490" y="33302"/>
                  </a:lnTo>
                  <a:lnTo>
                    <a:pt x="620615" y="33607"/>
                  </a:lnTo>
                  <a:lnTo>
                    <a:pt x="620724" y="33916"/>
                  </a:lnTo>
                  <a:lnTo>
                    <a:pt x="620891" y="34422"/>
                  </a:lnTo>
                  <a:lnTo>
                    <a:pt x="621004" y="34964"/>
                  </a:lnTo>
                  <a:lnTo>
                    <a:pt x="621061" y="35519"/>
                  </a:lnTo>
                  <a:lnTo>
                    <a:pt x="621061" y="36070"/>
                  </a:lnTo>
                  <a:lnTo>
                    <a:pt x="621000" y="36599"/>
                  </a:lnTo>
                  <a:lnTo>
                    <a:pt x="620891" y="37045"/>
                  </a:lnTo>
                  <a:lnTo>
                    <a:pt x="620724" y="37491"/>
                  </a:lnTo>
                  <a:lnTo>
                    <a:pt x="620521" y="37924"/>
                  </a:lnTo>
                  <a:lnTo>
                    <a:pt x="620290" y="38347"/>
                  </a:lnTo>
                  <a:lnTo>
                    <a:pt x="619958" y="38843"/>
                  </a:lnTo>
                  <a:lnTo>
                    <a:pt x="619354" y="42099"/>
                  </a:lnTo>
                  <a:lnTo>
                    <a:pt x="628017" y="32819"/>
                  </a:lnTo>
                  <a:lnTo>
                    <a:pt x="628882" y="32978"/>
                  </a:lnTo>
                  <a:lnTo>
                    <a:pt x="640617" y="35040"/>
                  </a:lnTo>
                  <a:lnTo>
                    <a:pt x="647705" y="36266"/>
                  </a:lnTo>
                  <a:lnTo>
                    <a:pt x="662007" y="38511"/>
                  </a:lnTo>
                  <a:lnTo>
                    <a:pt x="666561" y="39142"/>
                  </a:lnTo>
                  <a:lnTo>
                    <a:pt x="666448" y="39945"/>
                  </a:lnTo>
                  <a:lnTo>
                    <a:pt x="664364" y="49530"/>
                  </a:lnTo>
                  <a:lnTo>
                    <a:pt x="663669" y="55583"/>
                  </a:lnTo>
                  <a:lnTo>
                    <a:pt x="663050" y="61539"/>
                  </a:lnTo>
                  <a:lnTo>
                    <a:pt x="662882" y="62912"/>
                  </a:lnTo>
                  <a:lnTo>
                    <a:pt x="662585" y="65355"/>
                  </a:lnTo>
                  <a:lnTo>
                    <a:pt x="661751" y="69012"/>
                  </a:lnTo>
                  <a:lnTo>
                    <a:pt x="661192" y="75880"/>
                  </a:lnTo>
                  <a:lnTo>
                    <a:pt x="660606" y="81108"/>
                  </a:lnTo>
                  <a:lnTo>
                    <a:pt x="660474" y="83276"/>
                  </a:lnTo>
                  <a:lnTo>
                    <a:pt x="660276" y="85763"/>
                  </a:lnTo>
                  <a:lnTo>
                    <a:pt x="660214" y="86609"/>
                  </a:lnTo>
                  <a:lnTo>
                    <a:pt x="660300" y="89531"/>
                  </a:lnTo>
                  <a:lnTo>
                    <a:pt x="660387" y="92161"/>
                  </a:lnTo>
                  <a:lnTo>
                    <a:pt x="660168" y="95495"/>
                  </a:lnTo>
                  <a:lnTo>
                    <a:pt x="659640" y="98724"/>
                  </a:lnTo>
                  <a:lnTo>
                    <a:pt x="658937" y="101260"/>
                  </a:lnTo>
                  <a:lnTo>
                    <a:pt x="657904" y="103800"/>
                  </a:lnTo>
                  <a:lnTo>
                    <a:pt x="656743" y="106712"/>
                  </a:lnTo>
                  <a:lnTo>
                    <a:pt x="655954" y="108138"/>
                  </a:lnTo>
                  <a:lnTo>
                    <a:pt x="655210" y="110624"/>
                  </a:lnTo>
                  <a:lnTo>
                    <a:pt x="654636" y="112054"/>
                  </a:lnTo>
                  <a:lnTo>
                    <a:pt x="654220" y="113530"/>
                  </a:lnTo>
                  <a:lnTo>
                    <a:pt x="652226" y="122913"/>
                  </a:lnTo>
                  <a:lnTo>
                    <a:pt x="651486" y="127171"/>
                  </a:lnTo>
                  <a:lnTo>
                    <a:pt x="650758" y="139953"/>
                  </a:lnTo>
                  <a:lnTo>
                    <a:pt x="650464" y="142485"/>
                  </a:lnTo>
                  <a:lnTo>
                    <a:pt x="649972" y="144192"/>
                  </a:lnTo>
                  <a:lnTo>
                    <a:pt x="649228" y="147226"/>
                  </a:lnTo>
                  <a:lnTo>
                    <a:pt x="649101" y="148442"/>
                  </a:lnTo>
                  <a:lnTo>
                    <a:pt x="648268" y="150155"/>
                  </a:lnTo>
                  <a:lnTo>
                    <a:pt x="647006" y="152584"/>
                  </a:lnTo>
                  <a:lnTo>
                    <a:pt x="646078" y="155678"/>
                  </a:lnTo>
                  <a:lnTo>
                    <a:pt x="646435" y="159154"/>
                  </a:lnTo>
                  <a:lnTo>
                    <a:pt x="646792" y="161999"/>
                  </a:lnTo>
                  <a:lnTo>
                    <a:pt x="647863" y="166498"/>
                  </a:lnTo>
                  <a:lnTo>
                    <a:pt x="648552" y="169787"/>
                  </a:lnTo>
                  <a:lnTo>
                    <a:pt x="648779" y="172220"/>
                  </a:lnTo>
                  <a:lnTo>
                    <a:pt x="648915" y="174097"/>
                  </a:lnTo>
                  <a:lnTo>
                    <a:pt x="648915" y="177631"/>
                  </a:lnTo>
                  <a:lnTo>
                    <a:pt x="648923" y="178650"/>
                  </a:lnTo>
                  <a:lnTo>
                    <a:pt x="648828" y="179745"/>
                  </a:lnTo>
                  <a:lnTo>
                    <a:pt x="648816" y="180685"/>
                  </a:lnTo>
                  <a:lnTo>
                    <a:pt x="648863" y="182756"/>
                  </a:lnTo>
                  <a:lnTo>
                    <a:pt x="648887" y="183566"/>
                  </a:lnTo>
                  <a:lnTo>
                    <a:pt x="648863" y="184339"/>
                  </a:lnTo>
                  <a:lnTo>
                    <a:pt x="649030" y="185780"/>
                  </a:lnTo>
                  <a:lnTo>
                    <a:pt x="649732" y="188005"/>
                  </a:lnTo>
                  <a:lnTo>
                    <a:pt x="650369" y="189763"/>
                  </a:lnTo>
                  <a:lnTo>
                    <a:pt x="651882" y="191780"/>
                  </a:lnTo>
                  <a:lnTo>
                    <a:pt x="654383" y="193737"/>
                  </a:lnTo>
                  <a:lnTo>
                    <a:pt x="655815" y="194402"/>
                  </a:lnTo>
                  <a:lnTo>
                    <a:pt x="657368" y="194725"/>
                  </a:lnTo>
                  <a:lnTo>
                    <a:pt x="660716" y="195088"/>
                  </a:lnTo>
                  <a:lnTo>
                    <a:pt x="662531" y="195733"/>
                  </a:lnTo>
                  <a:lnTo>
                    <a:pt x="663298" y="196943"/>
                  </a:lnTo>
                  <a:lnTo>
                    <a:pt x="663943" y="200917"/>
                  </a:lnTo>
                  <a:lnTo>
                    <a:pt x="661745" y="204890"/>
                  </a:lnTo>
                  <a:lnTo>
                    <a:pt x="657812" y="207552"/>
                  </a:lnTo>
                  <a:lnTo>
                    <a:pt x="653314" y="209287"/>
                  </a:lnTo>
                  <a:lnTo>
                    <a:pt x="647061" y="211889"/>
                  </a:lnTo>
                  <a:lnTo>
                    <a:pt x="641091" y="214874"/>
                  </a:lnTo>
                  <a:lnTo>
                    <a:pt x="637125" y="217146"/>
                  </a:lnTo>
                  <a:lnTo>
                    <a:pt x="635054" y="218388"/>
                  </a:lnTo>
                  <a:lnTo>
                    <a:pt x="632383" y="220902"/>
                  </a:lnTo>
                  <a:lnTo>
                    <a:pt x="631888" y="221342"/>
                  </a:lnTo>
                  <a:lnTo>
                    <a:pt x="629693" y="223294"/>
                  </a:lnTo>
                  <a:lnTo>
                    <a:pt x="626595" y="225425"/>
                  </a:lnTo>
                  <a:lnTo>
                    <a:pt x="624560" y="227473"/>
                  </a:lnTo>
                  <a:lnTo>
                    <a:pt x="622738" y="230643"/>
                  </a:lnTo>
                  <a:lnTo>
                    <a:pt x="622213" y="232530"/>
                  </a:lnTo>
                  <a:lnTo>
                    <a:pt x="622323" y="234907"/>
                  </a:lnTo>
                  <a:lnTo>
                    <a:pt x="622304" y="239411"/>
                  </a:lnTo>
                  <a:lnTo>
                    <a:pt x="623018" y="243642"/>
                  </a:lnTo>
                  <a:lnTo>
                    <a:pt x="622772" y="243661"/>
                  </a:lnTo>
                  <a:lnTo>
                    <a:pt x="623321" y="246837"/>
                  </a:lnTo>
                  <a:lnTo>
                    <a:pt x="624533" y="251501"/>
                  </a:lnTo>
                  <a:lnTo>
                    <a:pt x="624990" y="251942"/>
                  </a:lnTo>
                  <a:lnTo>
                    <a:pt x="625306" y="252248"/>
                  </a:lnTo>
                  <a:lnTo>
                    <a:pt x="626345" y="254722"/>
                  </a:lnTo>
                  <a:lnTo>
                    <a:pt x="626999" y="258490"/>
                  </a:lnTo>
                  <a:lnTo>
                    <a:pt x="628364" y="263734"/>
                  </a:lnTo>
                  <a:lnTo>
                    <a:pt x="628717" y="265522"/>
                  </a:lnTo>
                  <a:lnTo>
                    <a:pt x="629661" y="267750"/>
                  </a:lnTo>
                  <a:lnTo>
                    <a:pt x="630433" y="269294"/>
                  </a:lnTo>
                  <a:lnTo>
                    <a:pt x="631708" y="270928"/>
                  </a:lnTo>
                  <a:lnTo>
                    <a:pt x="632947" y="271898"/>
                  </a:lnTo>
                  <a:lnTo>
                    <a:pt x="634051" y="272516"/>
                  </a:lnTo>
                  <a:lnTo>
                    <a:pt x="634383" y="272760"/>
                  </a:lnTo>
                  <a:lnTo>
                    <a:pt x="635913" y="273532"/>
                  </a:lnTo>
                  <a:lnTo>
                    <a:pt x="636556" y="273693"/>
                  </a:lnTo>
                  <a:lnTo>
                    <a:pt x="637705" y="274142"/>
                  </a:lnTo>
                  <a:lnTo>
                    <a:pt x="639734" y="274824"/>
                  </a:lnTo>
                  <a:lnTo>
                    <a:pt x="640901" y="275309"/>
                  </a:lnTo>
                  <a:lnTo>
                    <a:pt x="641757" y="275927"/>
                  </a:lnTo>
                  <a:lnTo>
                    <a:pt x="642520" y="277822"/>
                  </a:lnTo>
                  <a:lnTo>
                    <a:pt x="642751" y="279148"/>
                  </a:lnTo>
                  <a:lnTo>
                    <a:pt x="642109" y="280479"/>
                  </a:lnTo>
                  <a:lnTo>
                    <a:pt x="640479" y="282048"/>
                  </a:lnTo>
                  <a:lnTo>
                    <a:pt x="639225" y="283065"/>
                  </a:lnTo>
                  <a:lnTo>
                    <a:pt x="638500" y="283575"/>
                  </a:lnTo>
                  <a:lnTo>
                    <a:pt x="637059" y="284215"/>
                  </a:lnTo>
                  <a:lnTo>
                    <a:pt x="635425" y="285328"/>
                  </a:lnTo>
                  <a:lnTo>
                    <a:pt x="632867" y="286225"/>
                  </a:lnTo>
                  <a:lnTo>
                    <a:pt x="630971" y="287009"/>
                  </a:lnTo>
                  <a:lnTo>
                    <a:pt x="626897" y="288869"/>
                  </a:lnTo>
                  <a:lnTo>
                    <a:pt x="625790" y="289788"/>
                  </a:lnTo>
                  <a:lnTo>
                    <a:pt x="625067" y="289959"/>
                  </a:lnTo>
                  <a:lnTo>
                    <a:pt x="623956" y="290396"/>
                  </a:lnTo>
                  <a:lnTo>
                    <a:pt x="621094" y="291412"/>
                  </a:lnTo>
                  <a:lnTo>
                    <a:pt x="618550" y="292453"/>
                  </a:lnTo>
                  <a:lnTo>
                    <a:pt x="618094" y="292752"/>
                  </a:lnTo>
                  <a:lnTo>
                    <a:pt x="617068" y="293241"/>
                  </a:lnTo>
                  <a:lnTo>
                    <a:pt x="615692" y="293976"/>
                  </a:lnTo>
                  <a:lnTo>
                    <a:pt x="613769" y="294361"/>
                  </a:lnTo>
                  <a:lnTo>
                    <a:pt x="611682" y="294710"/>
                  </a:lnTo>
                  <a:lnTo>
                    <a:pt x="609397" y="294955"/>
                  </a:lnTo>
                  <a:lnTo>
                    <a:pt x="607648" y="295072"/>
                  </a:lnTo>
                  <a:lnTo>
                    <a:pt x="606482" y="294967"/>
                  </a:lnTo>
                  <a:lnTo>
                    <a:pt x="604966" y="294477"/>
                  </a:lnTo>
                  <a:lnTo>
                    <a:pt x="604080" y="293813"/>
                  </a:lnTo>
                  <a:lnTo>
                    <a:pt x="603136" y="293288"/>
                  </a:lnTo>
                  <a:lnTo>
                    <a:pt x="602331" y="292868"/>
                  </a:lnTo>
                  <a:lnTo>
                    <a:pt x="601111" y="291851"/>
                  </a:lnTo>
                  <a:lnTo>
                    <a:pt x="599777" y="290810"/>
                  </a:lnTo>
                  <a:lnTo>
                    <a:pt x="596199" y="289214"/>
                  </a:lnTo>
                  <a:lnTo>
                    <a:pt x="595620" y="289358"/>
                  </a:lnTo>
                  <a:lnTo>
                    <a:pt x="595363" y="289353"/>
                  </a:lnTo>
                  <a:lnTo>
                    <a:pt x="593578" y="289615"/>
                  </a:lnTo>
                  <a:lnTo>
                    <a:pt x="591537" y="289737"/>
                  </a:lnTo>
                  <a:lnTo>
                    <a:pt x="589759" y="288495"/>
                  </a:lnTo>
                  <a:lnTo>
                    <a:pt x="589125" y="285425"/>
                  </a:lnTo>
                  <a:lnTo>
                    <a:pt x="589816" y="278863"/>
                  </a:lnTo>
                  <a:lnTo>
                    <a:pt x="589713" y="275738"/>
                  </a:lnTo>
                  <a:lnTo>
                    <a:pt x="590209" y="270613"/>
                  </a:lnTo>
                  <a:lnTo>
                    <a:pt x="590394" y="267507"/>
                  </a:lnTo>
                  <a:lnTo>
                    <a:pt x="591751" y="264123"/>
                  </a:lnTo>
                  <a:lnTo>
                    <a:pt x="591901" y="260553"/>
                  </a:lnTo>
                  <a:lnTo>
                    <a:pt x="590585" y="257095"/>
                  </a:lnTo>
                  <a:lnTo>
                    <a:pt x="589816" y="255781"/>
                  </a:lnTo>
                  <a:lnTo>
                    <a:pt x="588641" y="253772"/>
                  </a:lnTo>
                  <a:lnTo>
                    <a:pt x="586977" y="251607"/>
                  </a:lnTo>
                  <a:lnTo>
                    <a:pt x="586865" y="248036"/>
                  </a:lnTo>
                  <a:lnTo>
                    <a:pt x="587316" y="246270"/>
                  </a:lnTo>
                  <a:lnTo>
                    <a:pt x="587955" y="241346"/>
                  </a:lnTo>
                  <a:lnTo>
                    <a:pt x="587541" y="235596"/>
                  </a:lnTo>
                  <a:lnTo>
                    <a:pt x="587391" y="225035"/>
                  </a:lnTo>
                  <a:lnTo>
                    <a:pt x="586639" y="221878"/>
                  </a:lnTo>
                  <a:lnTo>
                    <a:pt x="584384" y="219097"/>
                  </a:lnTo>
                  <a:lnTo>
                    <a:pt x="581791" y="218345"/>
                  </a:lnTo>
                  <a:lnTo>
                    <a:pt x="578356" y="219029"/>
                  </a:lnTo>
                  <a:lnTo>
                    <a:pt x="575890" y="220638"/>
                  </a:lnTo>
                  <a:lnTo>
                    <a:pt x="574312" y="222554"/>
                  </a:lnTo>
                  <a:lnTo>
                    <a:pt x="573387" y="224501"/>
                  </a:lnTo>
                  <a:lnTo>
                    <a:pt x="573222" y="224847"/>
                  </a:lnTo>
                  <a:lnTo>
                    <a:pt x="572618" y="228304"/>
                  </a:lnTo>
                  <a:lnTo>
                    <a:pt x="572261" y="230393"/>
                  </a:lnTo>
                  <a:lnTo>
                    <a:pt x="572016" y="233218"/>
                  </a:lnTo>
                  <a:lnTo>
                    <a:pt x="571635" y="237309"/>
                  </a:lnTo>
                  <a:lnTo>
                    <a:pt x="571487" y="240515"/>
                  </a:lnTo>
                  <a:lnTo>
                    <a:pt x="571340" y="241817"/>
                  </a:lnTo>
                  <a:lnTo>
                    <a:pt x="571021" y="244581"/>
                  </a:lnTo>
                  <a:lnTo>
                    <a:pt x="570763" y="247935"/>
                  </a:lnTo>
                  <a:lnTo>
                    <a:pt x="569803" y="254164"/>
                  </a:lnTo>
                  <a:lnTo>
                    <a:pt x="569119" y="257572"/>
                  </a:lnTo>
                  <a:lnTo>
                    <a:pt x="568823" y="260519"/>
                  </a:lnTo>
                  <a:lnTo>
                    <a:pt x="568580" y="262242"/>
                  </a:lnTo>
                  <a:lnTo>
                    <a:pt x="568520" y="264436"/>
                  </a:lnTo>
                  <a:lnTo>
                    <a:pt x="568622" y="265201"/>
                  </a:lnTo>
                  <a:lnTo>
                    <a:pt x="568372" y="271407"/>
                  </a:lnTo>
                  <a:lnTo>
                    <a:pt x="568535" y="274779"/>
                  </a:lnTo>
                  <a:lnTo>
                    <a:pt x="568236" y="276979"/>
                  </a:lnTo>
                  <a:lnTo>
                    <a:pt x="567627" y="281538"/>
                  </a:lnTo>
                  <a:lnTo>
                    <a:pt x="566566" y="285945"/>
                  </a:lnTo>
                  <a:lnTo>
                    <a:pt x="566654" y="287031"/>
                  </a:lnTo>
                  <a:lnTo>
                    <a:pt x="566733" y="289135"/>
                  </a:lnTo>
                  <a:lnTo>
                    <a:pt x="566891" y="289946"/>
                  </a:lnTo>
                  <a:lnTo>
                    <a:pt x="567019" y="291734"/>
                  </a:lnTo>
                  <a:lnTo>
                    <a:pt x="566676" y="295892"/>
                  </a:lnTo>
                  <a:lnTo>
                    <a:pt x="566676" y="297829"/>
                  </a:lnTo>
                  <a:lnTo>
                    <a:pt x="566796" y="299862"/>
                  </a:lnTo>
                  <a:lnTo>
                    <a:pt x="566589" y="301989"/>
                  </a:lnTo>
                  <a:lnTo>
                    <a:pt x="566740" y="302285"/>
                  </a:lnTo>
                  <a:lnTo>
                    <a:pt x="566672" y="302481"/>
                  </a:lnTo>
                  <a:lnTo>
                    <a:pt x="566661" y="303001"/>
                  </a:lnTo>
                  <a:lnTo>
                    <a:pt x="566518" y="303780"/>
                  </a:lnTo>
                  <a:lnTo>
                    <a:pt x="566423" y="305088"/>
                  </a:lnTo>
                  <a:lnTo>
                    <a:pt x="566185" y="307170"/>
                  </a:lnTo>
                  <a:lnTo>
                    <a:pt x="566178" y="307626"/>
                  </a:lnTo>
                  <a:lnTo>
                    <a:pt x="566038" y="308018"/>
                  </a:lnTo>
                  <a:lnTo>
                    <a:pt x="566027" y="308733"/>
                  </a:lnTo>
                  <a:lnTo>
                    <a:pt x="565649" y="311271"/>
                  </a:lnTo>
                  <a:lnTo>
                    <a:pt x="565487" y="313217"/>
                  </a:lnTo>
                  <a:lnTo>
                    <a:pt x="565475" y="313358"/>
                  </a:lnTo>
                  <a:lnTo>
                    <a:pt x="565540" y="313764"/>
                  </a:lnTo>
                  <a:lnTo>
                    <a:pt x="565570" y="315619"/>
                  </a:lnTo>
                  <a:lnTo>
                    <a:pt x="565445" y="316708"/>
                  </a:lnTo>
                  <a:lnTo>
                    <a:pt x="565203" y="317460"/>
                  </a:lnTo>
                  <a:lnTo>
                    <a:pt x="565045" y="317742"/>
                  </a:lnTo>
                  <a:lnTo>
                    <a:pt x="564924" y="318116"/>
                  </a:lnTo>
                  <a:lnTo>
                    <a:pt x="564920" y="318312"/>
                  </a:lnTo>
                  <a:lnTo>
                    <a:pt x="564788" y="318503"/>
                  </a:lnTo>
                  <a:lnTo>
                    <a:pt x="564716" y="319697"/>
                  </a:lnTo>
                  <a:lnTo>
                    <a:pt x="564735" y="320722"/>
                  </a:lnTo>
                  <a:lnTo>
                    <a:pt x="564735" y="321729"/>
                  </a:lnTo>
                  <a:lnTo>
                    <a:pt x="564701" y="322609"/>
                  </a:lnTo>
                  <a:lnTo>
                    <a:pt x="564630" y="323005"/>
                  </a:lnTo>
                  <a:lnTo>
                    <a:pt x="564675" y="323283"/>
                  </a:lnTo>
                  <a:lnTo>
                    <a:pt x="564622" y="323461"/>
                  </a:lnTo>
                  <a:lnTo>
                    <a:pt x="564596" y="324637"/>
                  </a:lnTo>
                  <a:lnTo>
                    <a:pt x="564509" y="325744"/>
                  </a:lnTo>
                  <a:lnTo>
                    <a:pt x="564346" y="327376"/>
                  </a:lnTo>
                  <a:lnTo>
                    <a:pt x="564335" y="327963"/>
                  </a:lnTo>
                  <a:lnTo>
                    <a:pt x="564244" y="329135"/>
                  </a:lnTo>
                  <a:lnTo>
                    <a:pt x="564093" y="330242"/>
                  </a:lnTo>
                  <a:lnTo>
                    <a:pt x="564392" y="332329"/>
                  </a:lnTo>
                  <a:lnTo>
                    <a:pt x="564504" y="333694"/>
                  </a:lnTo>
                  <a:lnTo>
                    <a:pt x="564558" y="334348"/>
                  </a:lnTo>
                  <a:lnTo>
                    <a:pt x="564558" y="336371"/>
                  </a:lnTo>
                  <a:lnTo>
                    <a:pt x="564811" y="338490"/>
                  </a:lnTo>
                  <a:lnTo>
                    <a:pt x="564981" y="339707"/>
                  </a:lnTo>
                  <a:lnTo>
                    <a:pt x="565325" y="341234"/>
                  </a:lnTo>
                  <a:lnTo>
                    <a:pt x="565344" y="342086"/>
                  </a:lnTo>
                  <a:lnTo>
                    <a:pt x="565506" y="342879"/>
                  </a:lnTo>
                  <a:lnTo>
                    <a:pt x="565699" y="343795"/>
                  </a:lnTo>
                  <a:lnTo>
                    <a:pt x="565929" y="345103"/>
                  </a:lnTo>
                  <a:lnTo>
                    <a:pt x="566152" y="345941"/>
                  </a:lnTo>
                  <a:lnTo>
                    <a:pt x="586206" y="349541"/>
                  </a:lnTo>
                  <a:lnTo>
                    <a:pt x="589227" y="353898"/>
                  </a:lnTo>
                  <a:lnTo>
                    <a:pt x="598944" y="360306"/>
                  </a:lnTo>
                  <a:lnTo>
                    <a:pt x="615860" y="362757"/>
                  </a:lnTo>
                  <a:lnTo>
                    <a:pt x="630510" y="354691"/>
                  </a:lnTo>
                  <a:lnTo>
                    <a:pt x="630925" y="354467"/>
                  </a:lnTo>
                  <a:lnTo>
                    <a:pt x="640692" y="352138"/>
                  </a:lnTo>
                  <a:lnTo>
                    <a:pt x="641477" y="352179"/>
                  </a:lnTo>
                  <a:lnTo>
                    <a:pt x="641794" y="353073"/>
                  </a:lnTo>
                  <a:lnTo>
                    <a:pt x="641961" y="353519"/>
                  </a:lnTo>
                  <a:lnTo>
                    <a:pt x="642130" y="353961"/>
                  </a:lnTo>
                  <a:lnTo>
                    <a:pt x="642312" y="354403"/>
                  </a:lnTo>
                  <a:lnTo>
                    <a:pt x="642655" y="355183"/>
                  </a:lnTo>
                  <a:lnTo>
                    <a:pt x="642837" y="355570"/>
                  </a:lnTo>
                  <a:lnTo>
                    <a:pt x="643026" y="355953"/>
                  </a:lnTo>
                  <a:lnTo>
                    <a:pt x="643222" y="356331"/>
                  </a:lnTo>
                  <a:lnTo>
                    <a:pt x="643430" y="356705"/>
                  </a:lnTo>
                  <a:lnTo>
                    <a:pt x="643641" y="357074"/>
                  </a:lnTo>
                  <a:lnTo>
                    <a:pt x="643860" y="357439"/>
                  </a:lnTo>
                  <a:lnTo>
                    <a:pt x="644087" y="357799"/>
                  </a:lnTo>
                  <a:lnTo>
                    <a:pt x="644321" y="358154"/>
                  </a:lnTo>
                  <a:lnTo>
                    <a:pt x="644736" y="358742"/>
                  </a:lnTo>
                  <a:lnTo>
                    <a:pt x="645178" y="359316"/>
                  </a:lnTo>
                  <a:lnTo>
                    <a:pt x="645639" y="359881"/>
                  </a:lnTo>
                  <a:lnTo>
                    <a:pt x="646239" y="360598"/>
                  </a:lnTo>
                  <a:lnTo>
                    <a:pt x="663227" y="363536"/>
                  </a:lnTo>
                  <a:lnTo>
                    <a:pt x="664156" y="363700"/>
                  </a:lnTo>
                  <a:lnTo>
                    <a:pt x="664118" y="363559"/>
                  </a:lnTo>
                  <a:lnTo>
                    <a:pt x="664277" y="362584"/>
                  </a:lnTo>
                  <a:lnTo>
                    <a:pt x="688997" y="366980"/>
                  </a:lnTo>
                  <a:lnTo>
                    <a:pt x="688791" y="367323"/>
                  </a:lnTo>
                  <a:lnTo>
                    <a:pt x="688436" y="367875"/>
                  </a:lnTo>
                  <a:lnTo>
                    <a:pt x="741166" y="376985"/>
                  </a:lnTo>
                  <a:lnTo>
                    <a:pt x="762560" y="380662"/>
                  </a:lnTo>
                  <a:lnTo>
                    <a:pt x="770601" y="382030"/>
                  </a:lnTo>
                  <a:lnTo>
                    <a:pt x="770956" y="382116"/>
                  </a:lnTo>
                  <a:lnTo>
                    <a:pt x="771175" y="382157"/>
                  </a:lnTo>
                  <a:lnTo>
                    <a:pt x="793291" y="385954"/>
                  </a:lnTo>
                  <a:lnTo>
                    <a:pt x="794122" y="386099"/>
                  </a:lnTo>
                  <a:lnTo>
                    <a:pt x="798144" y="386788"/>
                  </a:lnTo>
                  <a:lnTo>
                    <a:pt x="802902" y="358818"/>
                  </a:lnTo>
                  <a:lnTo>
                    <a:pt x="803174" y="357104"/>
                  </a:lnTo>
                  <a:lnTo>
                    <a:pt x="803484" y="355281"/>
                  </a:lnTo>
                  <a:lnTo>
                    <a:pt x="811777" y="306597"/>
                  </a:lnTo>
                  <a:lnTo>
                    <a:pt x="843554" y="312015"/>
                  </a:lnTo>
                  <a:lnTo>
                    <a:pt x="844180" y="312125"/>
                  </a:lnTo>
                  <a:lnTo>
                    <a:pt x="873419" y="317100"/>
                  </a:lnTo>
                  <a:lnTo>
                    <a:pt x="874840" y="317313"/>
                  </a:lnTo>
                  <a:lnTo>
                    <a:pt x="875913" y="318131"/>
                  </a:lnTo>
                  <a:lnTo>
                    <a:pt x="869334" y="323886"/>
                  </a:lnTo>
                  <a:lnTo>
                    <a:pt x="860894" y="331150"/>
                  </a:lnTo>
                  <a:lnTo>
                    <a:pt x="859220" y="332759"/>
                  </a:lnTo>
                  <a:lnTo>
                    <a:pt x="857748" y="334431"/>
                  </a:lnTo>
                  <a:lnTo>
                    <a:pt x="856380" y="336336"/>
                  </a:lnTo>
                  <a:lnTo>
                    <a:pt x="855232" y="338273"/>
                  </a:lnTo>
                  <a:lnTo>
                    <a:pt x="854277" y="340360"/>
                  </a:lnTo>
                  <a:lnTo>
                    <a:pt x="848158" y="355746"/>
                  </a:lnTo>
                  <a:lnTo>
                    <a:pt x="847056" y="359305"/>
                  </a:lnTo>
                  <a:lnTo>
                    <a:pt x="846210" y="362747"/>
                  </a:lnTo>
                  <a:lnTo>
                    <a:pt x="841563" y="385728"/>
                  </a:lnTo>
                  <a:lnTo>
                    <a:pt x="841402" y="386555"/>
                  </a:lnTo>
                  <a:lnTo>
                    <a:pt x="841357" y="386828"/>
                  </a:lnTo>
                  <a:lnTo>
                    <a:pt x="841274" y="387384"/>
                  </a:lnTo>
                  <a:lnTo>
                    <a:pt x="841236" y="387662"/>
                  </a:lnTo>
                  <a:lnTo>
                    <a:pt x="841175" y="388218"/>
                  </a:lnTo>
                  <a:lnTo>
                    <a:pt x="841149" y="388501"/>
                  </a:lnTo>
                  <a:lnTo>
                    <a:pt x="841126" y="388779"/>
                  </a:lnTo>
                  <a:lnTo>
                    <a:pt x="841088" y="389339"/>
                  </a:lnTo>
                  <a:lnTo>
                    <a:pt x="841066" y="389900"/>
                  </a:lnTo>
                  <a:lnTo>
                    <a:pt x="841058" y="390461"/>
                  </a:lnTo>
                  <a:lnTo>
                    <a:pt x="841062" y="391021"/>
                  </a:lnTo>
                  <a:lnTo>
                    <a:pt x="841081" y="391582"/>
                  </a:lnTo>
                  <a:lnTo>
                    <a:pt x="841111" y="392142"/>
                  </a:lnTo>
                  <a:lnTo>
                    <a:pt x="841156" y="392698"/>
                  </a:lnTo>
                  <a:lnTo>
                    <a:pt x="841183" y="392981"/>
                  </a:lnTo>
                  <a:lnTo>
                    <a:pt x="841251" y="393537"/>
                  </a:lnTo>
                  <a:lnTo>
                    <a:pt x="843147" y="400041"/>
                  </a:lnTo>
                  <a:lnTo>
                    <a:pt x="850398" y="415465"/>
                  </a:lnTo>
                  <a:lnTo>
                    <a:pt x="850681" y="416085"/>
                  </a:lnTo>
                  <a:lnTo>
                    <a:pt x="850980" y="416696"/>
                  </a:lnTo>
                  <a:lnTo>
                    <a:pt x="851448" y="417608"/>
                  </a:lnTo>
                  <a:lnTo>
                    <a:pt x="851943" y="418501"/>
                  </a:lnTo>
                  <a:lnTo>
                    <a:pt x="852113" y="418797"/>
                  </a:lnTo>
                  <a:lnTo>
                    <a:pt x="852464" y="419381"/>
                  </a:lnTo>
                  <a:lnTo>
                    <a:pt x="852641" y="419668"/>
                  </a:lnTo>
                  <a:lnTo>
                    <a:pt x="853023" y="420265"/>
                  </a:lnTo>
                  <a:lnTo>
                    <a:pt x="853223" y="420570"/>
                  </a:lnTo>
                  <a:lnTo>
                    <a:pt x="853631" y="421181"/>
                  </a:lnTo>
                  <a:lnTo>
                    <a:pt x="853842" y="421482"/>
                  </a:lnTo>
                  <a:lnTo>
                    <a:pt x="854269" y="422079"/>
                  </a:lnTo>
                  <a:lnTo>
                    <a:pt x="854703" y="422667"/>
                  </a:lnTo>
                  <a:lnTo>
                    <a:pt x="855380" y="423533"/>
                  </a:lnTo>
                  <a:lnTo>
                    <a:pt x="855667" y="423916"/>
                  </a:lnTo>
                  <a:lnTo>
                    <a:pt x="857166" y="425680"/>
                  </a:lnTo>
                  <a:lnTo>
                    <a:pt x="859859" y="428269"/>
                  </a:lnTo>
                  <a:lnTo>
                    <a:pt x="865267" y="432768"/>
                  </a:lnTo>
                  <a:lnTo>
                    <a:pt x="872337" y="438662"/>
                  </a:lnTo>
                  <a:lnTo>
                    <a:pt x="875354" y="440727"/>
                  </a:lnTo>
                  <a:lnTo>
                    <a:pt x="878523" y="442291"/>
                  </a:lnTo>
                  <a:lnTo>
                    <a:pt x="889223" y="438320"/>
                  </a:lnTo>
                  <a:lnTo>
                    <a:pt x="890303" y="439597"/>
                  </a:lnTo>
                  <a:lnTo>
                    <a:pt x="893003" y="445007"/>
                  </a:lnTo>
                  <a:lnTo>
                    <a:pt x="894087" y="445162"/>
                  </a:lnTo>
                  <a:lnTo>
                    <a:pt x="900224" y="445997"/>
                  </a:lnTo>
                  <a:lnTo>
                    <a:pt x="912457" y="447683"/>
                  </a:lnTo>
                  <a:lnTo>
                    <a:pt x="919840" y="448745"/>
                  </a:lnTo>
                  <a:lnTo>
                    <a:pt x="924659" y="449470"/>
                  </a:lnTo>
                  <a:lnTo>
                    <a:pt x="929033" y="451321"/>
                  </a:lnTo>
                  <a:lnTo>
                    <a:pt x="934037" y="454020"/>
                  </a:lnTo>
                  <a:lnTo>
                    <a:pt x="935918" y="455364"/>
                  </a:lnTo>
                  <a:lnTo>
                    <a:pt x="937795" y="457192"/>
                  </a:lnTo>
                  <a:lnTo>
                    <a:pt x="941175" y="461473"/>
                  </a:lnTo>
                  <a:lnTo>
                    <a:pt x="943422" y="463328"/>
                  </a:lnTo>
                  <a:lnTo>
                    <a:pt x="947335" y="465325"/>
                  </a:lnTo>
                  <a:lnTo>
                    <a:pt x="950311" y="466100"/>
                  </a:lnTo>
                  <a:lnTo>
                    <a:pt x="953823" y="465621"/>
                  </a:lnTo>
                  <a:lnTo>
                    <a:pt x="956746" y="464696"/>
                  </a:lnTo>
                  <a:lnTo>
                    <a:pt x="959126" y="464126"/>
                  </a:lnTo>
                  <a:lnTo>
                    <a:pt x="962389" y="463825"/>
                  </a:lnTo>
                  <a:lnTo>
                    <a:pt x="968537" y="463314"/>
                  </a:lnTo>
                  <a:lnTo>
                    <a:pt x="970486" y="463283"/>
                  </a:lnTo>
                  <a:lnTo>
                    <a:pt x="973405" y="464336"/>
                  </a:lnTo>
                  <a:lnTo>
                    <a:pt x="975694" y="465922"/>
                  </a:lnTo>
                  <a:lnTo>
                    <a:pt x="977620" y="468785"/>
                  </a:lnTo>
                  <a:lnTo>
                    <a:pt x="979981" y="473900"/>
                  </a:lnTo>
                  <a:lnTo>
                    <a:pt x="980298" y="473882"/>
                  </a:lnTo>
                  <a:lnTo>
                    <a:pt x="980713" y="474483"/>
                  </a:lnTo>
                  <a:lnTo>
                    <a:pt x="980940" y="474884"/>
                  </a:lnTo>
                  <a:lnTo>
                    <a:pt x="981057" y="475327"/>
                  </a:lnTo>
                  <a:lnTo>
                    <a:pt x="981129" y="475719"/>
                  </a:lnTo>
                  <a:lnTo>
                    <a:pt x="981280" y="476074"/>
                  </a:lnTo>
                  <a:lnTo>
                    <a:pt x="981446" y="476375"/>
                  </a:lnTo>
                  <a:lnTo>
                    <a:pt x="981574" y="476758"/>
                  </a:lnTo>
                  <a:lnTo>
                    <a:pt x="981574" y="477018"/>
                  </a:lnTo>
                  <a:lnTo>
                    <a:pt x="981589" y="477260"/>
                  </a:lnTo>
                  <a:lnTo>
                    <a:pt x="981506" y="477665"/>
                  </a:lnTo>
                  <a:lnTo>
                    <a:pt x="981438" y="478363"/>
                  </a:lnTo>
                  <a:lnTo>
                    <a:pt x="981325" y="479206"/>
                  </a:lnTo>
                  <a:lnTo>
                    <a:pt x="981302" y="479936"/>
                  </a:lnTo>
                  <a:lnTo>
                    <a:pt x="981276" y="480528"/>
                  </a:lnTo>
                  <a:lnTo>
                    <a:pt x="981299" y="481171"/>
                  </a:lnTo>
                  <a:lnTo>
                    <a:pt x="981185" y="481882"/>
                  </a:lnTo>
                  <a:lnTo>
                    <a:pt x="981064" y="482279"/>
                  </a:lnTo>
                  <a:lnTo>
                    <a:pt x="980793" y="483036"/>
                  </a:lnTo>
                  <a:lnTo>
                    <a:pt x="980173" y="483925"/>
                  </a:lnTo>
                  <a:lnTo>
                    <a:pt x="979735" y="484618"/>
                  </a:lnTo>
                  <a:lnTo>
                    <a:pt x="979316" y="485270"/>
                  </a:lnTo>
                  <a:lnTo>
                    <a:pt x="979131" y="485684"/>
                  </a:lnTo>
                  <a:lnTo>
                    <a:pt x="978810" y="486063"/>
                  </a:lnTo>
                  <a:lnTo>
                    <a:pt x="978156" y="486350"/>
                  </a:lnTo>
                  <a:lnTo>
                    <a:pt x="977507" y="486546"/>
                  </a:lnTo>
                  <a:lnTo>
                    <a:pt x="976997" y="486450"/>
                  </a:lnTo>
                  <a:lnTo>
                    <a:pt x="976374" y="486373"/>
                  </a:lnTo>
                  <a:lnTo>
                    <a:pt x="975849" y="486446"/>
                  </a:lnTo>
                  <a:lnTo>
                    <a:pt x="975279" y="486619"/>
                  </a:lnTo>
                  <a:lnTo>
                    <a:pt x="974678" y="486856"/>
                  </a:lnTo>
                  <a:lnTo>
                    <a:pt x="973881" y="487029"/>
                  </a:lnTo>
                  <a:lnTo>
                    <a:pt x="973141" y="487093"/>
                  </a:lnTo>
                  <a:lnTo>
                    <a:pt x="972242" y="487234"/>
                  </a:lnTo>
                  <a:lnTo>
                    <a:pt x="971434" y="487467"/>
                  </a:lnTo>
                  <a:lnTo>
                    <a:pt x="970618" y="487695"/>
                  </a:lnTo>
                  <a:lnTo>
                    <a:pt x="969957" y="487859"/>
                  </a:lnTo>
                  <a:lnTo>
                    <a:pt x="969444" y="487950"/>
                  </a:lnTo>
                  <a:lnTo>
                    <a:pt x="968835" y="488014"/>
                  </a:lnTo>
                  <a:lnTo>
                    <a:pt x="967676" y="488119"/>
                  </a:lnTo>
                  <a:lnTo>
                    <a:pt x="967170" y="488287"/>
                  </a:lnTo>
                  <a:lnTo>
                    <a:pt x="966286" y="488497"/>
                  </a:lnTo>
                  <a:lnTo>
                    <a:pt x="965591" y="488711"/>
                  </a:lnTo>
                  <a:lnTo>
                    <a:pt x="964738" y="489049"/>
                  </a:lnTo>
                  <a:lnTo>
                    <a:pt x="963831" y="489345"/>
                  </a:lnTo>
                  <a:lnTo>
                    <a:pt x="963027" y="489587"/>
                  </a:lnTo>
                  <a:lnTo>
                    <a:pt x="962147" y="489792"/>
                  </a:lnTo>
                  <a:lnTo>
                    <a:pt x="961135" y="489970"/>
                  </a:lnTo>
                  <a:lnTo>
                    <a:pt x="960285" y="490230"/>
                  </a:lnTo>
                  <a:lnTo>
                    <a:pt x="959552" y="490439"/>
                  </a:lnTo>
                  <a:lnTo>
                    <a:pt x="958786" y="490854"/>
                  </a:lnTo>
                  <a:lnTo>
                    <a:pt x="958110" y="491283"/>
                  </a:lnTo>
                  <a:lnTo>
                    <a:pt x="957471" y="491625"/>
                  </a:lnTo>
                  <a:lnTo>
                    <a:pt x="956682" y="492040"/>
                  </a:lnTo>
                  <a:lnTo>
                    <a:pt x="955998" y="492454"/>
                  </a:lnTo>
                  <a:lnTo>
                    <a:pt x="955266" y="492751"/>
                  </a:lnTo>
                  <a:lnTo>
                    <a:pt x="954522" y="492992"/>
                  </a:lnTo>
                  <a:lnTo>
                    <a:pt x="953910" y="493261"/>
                  </a:lnTo>
                  <a:lnTo>
                    <a:pt x="953389" y="493599"/>
                  </a:lnTo>
                  <a:lnTo>
                    <a:pt x="952815" y="493877"/>
                  </a:lnTo>
                  <a:lnTo>
                    <a:pt x="952388" y="493950"/>
                  </a:lnTo>
                  <a:lnTo>
                    <a:pt x="951221" y="493982"/>
                  </a:lnTo>
                  <a:lnTo>
                    <a:pt x="949204" y="494178"/>
                  </a:lnTo>
                  <a:lnTo>
                    <a:pt x="948487" y="494360"/>
                  </a:lnTo>
                  <a:lnTo>
                    <a:pt x="947641" y="494661"/>
                  </a:lnTo>
                  <a:lnTo>
                    <a:pt x="947029" y="495039"/>
                  </a:lnTo>
                  <a:lnTo>
                    <a:pt x="946579" y="495445"/>
                  </a:lnTo>
                  <a:lnTo>
                    <a:pt x="946183" y="495896"/>
                  </a:lnTo>
                  <a:lnTo>
                    <a:pt x="945820" y="496494"/>
                  </a:lnTo>
                  <a:lnTo>
                    <a:pt x="945454" y="497077"/>
                  </a:lnTo>
                  <a:lnTo>
                    <a:pt x="945061" y="497606"/>
                  </a:lnTo>
                  <a:lnTo>
                    <a:pt x="944759" y="498076"/>
                  </a:lnTo>
                  <a:lnTo>
                    <a:pt x="944593" y="498609"/>
                  </a:lnTo>
                  <a:lnTo>
                    <a:pt x="944449" y="499174"/>
                  </a:lnTo>
                  <a:lnTo>
                    <a:pt x="944374" y="499808"/>
                  </a:lnTo>
                  <a:lnTo>
                    <a:pt x="944219" y="500601"/>
                  </a:lnTo>
                  <a:lnTo>
                    <a:pt x="944015" y="501262"/>
                  </a:lnTo>
                  <a:lnTo>
                    <a:pt x="943815" y="501700"/>
                  </a:lnTo>
                  <a:lnTo>
                    <a:pt x="943634" y="502083"/>
                  </a:lnTo>
                  <a:lnTo>
                    <a:pt x="942961" y="502457"/>
                  </a:lnTo>
                  <a:lnTo>
                    <a:pt x="942047" y="502931"/>
                  </a:lnTo>
                  <a:lnTo>
                    <a:pt x="941126" y="503474"/>
                  </a:lnTo>
                  <a:lnTo>
                    <a:pt x="940299" y="503943"/>
                  </a:lnTo>
                  <a:lnTo>
                    <a:pt x="939415" y="504472"/>
                  </a:lnTo>
                  <a:lnTo>
                    <a:pt x="938656" y="504951"/>
                  </a:lnTo>
                  <a:lnTo>
                    <a:pt x="938203" y="505211"/>
                  </a:lnTo>
                  <a:lnTo>
                    <a:pt x="937670" y="505612"/>
                  </a:lnTo>
                  <a:lnTo>
                    <a:pt x="937334" y="506009"/>
                  </a:lnTo>
                  <a:lnTo>
                    <a:pt x="936964" y="506683"/>
                  </a:lnTo>
                  <a:lnTo>
                    <a:pt x="936790" y="507194"/>
                  </a:lnTo>
                  <a:lnTo>
                    <a:pt x="936579" y="507759"/>
                  </a:lnTo>
                  <a:lnTo>
                    <a:pt x="936492" y="508347"/>
                  </a:lnTo>
                  <a:lnTo>
                    <a:pt x="936454" y="509100"/>
                  </a:lnTo>
                  <a:lnTo>
                    <a:pt x="936465" y="509670"/>
                  </a:lnTo>
                  <a:lnTo>
                    <a:pt x="936741" y="510271"/>
                  </a:lnTo>
                  <a:lnTo>
                    <a:pt x="937077" y="510568"/>
                  </a:lnTo>
                  <a:lnTo>
                    <a:pt x="937338" y="510914"/>
                  </a:lnTo>
                  <a:lnTo>
                    <a:pt x="937549" y="511470"/>
                  </a:lnTo>
                  <a:lnTo>
                    <a:pt x="937840" y="512173"/>
                  </a:lnTo>
                  <a:lnTo>
                    <a:pt x="938135" y="513021"/>
                  </a:lnTo>
                  <a:lnTo>
                    <a:pt x="938388" y="513654"/>
                  </a:lnTo>
                  <a:lnTo>
                    <a:pt x="938577" y="514347"/>
                  </a:lnTo>
                  <a:lnTo>
                    <a:pt x="938811" y="514967"/>
                  </a:lnTo>
                  <a:lnTo>
                    <a:pt x="939037" y="515423"/>
                  </a:lnTo>
                  <a:lnTo>
                    <a:pt x="939170" y="515966"/>
                  </a:lnTo>
                  <a:lnTo>
                    <a:pt x="939219" y="516668"/>
                  </a:lnTo>
                  <a:lnTo>
                    <a:pt x="939215" y="517420"/>
                  </a:lnTo>
                  <a:lnTo>
                    <a:pt x="939000" y="519025"/>
                  </a:lnTo>
                  <a:lnTo>
                    <a:pt x="938758" y="519809"/>
                  </a:lnTo>
                  <a:lnTo>
                    <a:pt x="938561" y="520575"/>
                  </a:lnTo>
                  <a:lnTo>
                    <a:pt x="938331" y="521127"/>
                  </a:lnTo>
                  <a:lnTo>
                    <a:pt x="938123" y="521998"/>
                  </a:lnTo>
                  <a:lnTo>
                    <a:pt x="937946" y="522992"/>
                  </a:lnTo>
                  <a:lnTo>
                    <a:pt x="937613" y="524131"/>
                  </a:lnTo>
                  <a:lnTo>
                    <a:pt x="937051" y="525467"/>
                  </a:lnTo>
                  <a:lnTo>
                    <a:pt x="936439" y="527606"/>
                  </a:lnTo>
                  <a:lnTo>
                    <a:pt x="936069" y="528673"/>
                  </a:lnTo>
                  <a:lnTo>
                    <a:pt x="935691" y="529694"/>
                  </a:lnTo>
                  <a:lnTo>
                    <a:pt x="935415" y="530533"/>
                  </a:lnTo>
                  <a:lnTo>
                    <a:pt x="935136" y="531276"/>
                  </a:lnTo>
                  <a:lnTo>
                    <a:pt x="934826" y="532156"/>
                  </a:lnTo>
                  <a:lnTo>
                    <a:pt x="934377" y="532845"/>
                  </a:lnTo>
                  <a:lnTo>
                    <a:pt x="933909" y="533725"/>
                  </a:lnTo>
                  <a:lnTo>
                    <a:pt x="933387" y="534682"/>
                  </a:lnTo>
                  <a:lnTo>
                    <a:pt x="932934" y="535484"/>
                  </a:lnTo>
                  <a:lnTo>
                    <a:pt x="932677" y="536027"/>
                  </a:lnTo>
                  <a:lnTo>
                    <a:pt x="932398" y="536597"/>
                  </a:lnTo>
                  <a:lnTo>
                    <a:pt x="932024" y="537440"/>
                  </a:lnTo>
                  <a:lnTo>
                    <a:pt x="931873" y="538115"/>
                  </a:lnTo>
                  <a:lnTo>
                    <a:pt x="931646" y="538831"/>
                  </a:lnTo>
                  <a:lnTo>
                    <a:pt x="931325" y="539492"/>
                  </a:lnTo>
                  <a:lnTo>
                    <a:pt x="931080" y="540062"/>
                  </a:lnTo>
                  <a:lnTo>
                    <a:pt x="930766" y="540687"/>
                  </a:lnTo>
                  <a:lnTo>
                    <a:pt x="930570" y="541426"/>
                  </a:lnTo>
                  <a:lnTo>
                    <a:pt x="930358" y="542187"/>
                  </a:lnTo>
                  <a:lnTo>
                    <a:pt x="930283" y="542871"/>
                  </a:lnTo>
                  <a:lnTo>
                    <a:pt x="930223" y="543797"/>
                  </a:lnTo>
                  <a:lnTo>
                    <a:pt x="930241" y="544558"/>
                  </a:lnTo>
                  <a:lnTo>
                    <a:pt x="930287" y="545484"/>
                  </a:lnTo>
                  <a:lnTo>
                    <a:pt x="930275" y="546487"/>
                  </a:lnTo>
                  <a:lnTo>
                    <a:pt x="930196" y="547408"/>
                  </a:lnTo>
                  <a:lnTo>
                    <a:pt x="930087" y="548005"/>
                  </a:lnTo>
                  <a:lnTo>
                    <a:pt x="929909" y="548944"/>
                  </a:lnTo>
                  <a:lnTo>
                    <a:pt x="929709" y="549847"/>
                  </a:lnTo>
                  <a:lnTo>
                    <a:pt x="929456" y="550572"/>
                  </a:lnTo>
                  <a:lnTo>
                    <a:pt x="929218" y="551361"/>
                  </a:lnTo>
                  <a:lnTo>
                    <a:pt x="929078" y="551995"/>
                  </a:lnTo>
                  <a:lnTo>
                    <a:pt x="928923" y="552633"/>
                  </a:lnTo>
                  <a:lnTo>
                    <a:pt x="928738" y="553340"/>
                  </a:lnTo>
                  <a:lnTo>
                    <a:pt x="928557" y="554079"/>
                  </a:lnTo>
                  <a:lnTo>
                    <a:pt x="928157" y="554790"/>
                  </a:lnTo>
                  <a:lnTo>
                    <a:pt x="927820" y="555474"/>
                  </a:lnTo>
                  <a:lnTo>
                    <a:pt x="927522" y="556094"/>
                  </a:lnTo>
                  <a:lnTo>
                    <a:pt x="927503" y="556541"/>
                  </a:lnTo>
                  <a:lnTo>
                    <a:pt x="927443" y="557284"/>
                  </a:lnTo>
                  <a:lnTo>
                    <a:pt x="927280" y="557836"/>
                  </a:lnTo>
                  <a:lnTo>
                    <a:pt x="927027" y="558629"/>
                  </a:lnTo>
                  <a:lnTo>
                    <a:pt x="926725" y="559345"/>
                  </a:lnTo>
                  <a:lnTo>
                    <a:pt x="926427" y="559993"/>
                  </a:lnTo>
                  <a:lnTo>
                    <a:pt x="926068" y="560695"/>
                  </a:lnTo>
                  <a:lnTo>
                    <a:pt x="925789" y="561315"/>
                  </a:lnTo>
                  <a:lnTo>
                    <a:pt x="925668" y="561999"/>
                  </a:lnTo>
                  <a:lnTo>
                    <a:pt x="925592" y="562610"/>
                  </a:lnTo>
                  <a:lnTo>
                    <a:pt x="925460" y="563207"/>
                  </a:lnTo>
                  <a:lnTo>
                    <a:pt x="925218" y="563686"/>
                  </a:lnTo>
                  <a:lnTo>
                    <a:pt x="924909" y="564197"/>
                  </a:lnTo>
                  <a:lnTo>
                    <a:pt x="924418" y="564552"/>
                  </a:lnTo>
                  <a:lnTo>
                    <a:pt x="923961" y="564999"/>
                  </a:lnTo>
                  <a:lnTo>
                    <a:pt x="923602" y="565437"/>
                  </a:lnTo>
                  <a:lnTo>
                    <a:pt x="923092" y="566240"/>
                  </a:lnTo>
                  <a:lnTo>
                    <a:pt x="922597" y="566910"/>
                  </a:lnTo>
                  <a:lnTo>
                    <a:pt x="922318" y="567462"/>
                  </a:lnTo>
                  <a:lnTo>
                    <a:pt x="922193" y="568004"/>
                  </a:lnTo>
                  <a:lnTo>
                    <a:pt x="922121" y="568298"/>
                  </a:lnTo>
                  <a:lnTo>
                    <a:pt x="922038" y="568638"/>
                  </a:lnTo>
                  <a:lnTo>
                    <a:pt x="921612" y="569276"/>
                  </a:lnTo>
                  <a:lnTo>
                    <a:pt x="921053" y="569897"/>
                  </a:lnTo>
                  <a:lnTo>
                    <a:pt x="920630" y="570330"/>
                  </a:lnTo>
                  <a:lnTo>
                    <a:pt x="920365" y="570704"/>
                  </a:lnTo>
                  <a:lnTo>
                    <a:pt x="919958" y="571082"/>
                  </a:lnTo>
                  <a:lnTo>
                    <a:pt x="919580" y="571365"/>
                  </a:lnTo>
                  <a:lnTo>
                    <a:pt x="919138" y="571506"/>
                  </a:lnTo>
                  <a:lnTo>
                    <a:pt x="918484" y="571579"/>
                  </a:lnTo>
                  <a:lnTo>
                    <a:pt x="917971" y="571620"/>
                  </a:lnTo>
                  <a:lnTo>
                    <a:pt x="917223" y="572035"/>
                  </a:lnTo>
                  <a:lnTo>
                    <a:pt x="916732" y="572696"/>
                  </a:lnTo>
                  <a:lnTo>
                    <a:pt x="916162" y="573417"/>
                  </a:lnTo>
                  <a:lnTo>
                    <a:pt x="915437" y="574292"/>
                  </a:lnTo>
                  <a:lnTo>
                    <a:pt x="914602" y="575318"/>
                  </a:lnTo>
                  <a:lnTo>
                    <a:pt x="913835" y="576294"/>
                  </a:lnTo>
                  <a:lnTo>
                    <a:pt x="913122" y="577215"/>
                  </a:lnTo>
                  <a:lnTo>
                    <a:pt x="912785" y="577863"/>
                  </a:lnTo>
                  <a:lnTo>
                    <a:pt x="912344" y="578624"/>
                  </a:lnTo>
                  <a:lnTo>
                    <a:pt x="912109" y="579217"/>
                  </a:lnTo>
                  <a:lnTo>
                    <a:pt x="911630" y="580143"/>
                  </a:lnTo>
                  <a:lnTo>
                    <a:pt x="911324" y="581027"/>
                  </a:lnTo>
                  <a:lnTo>
                    <a:pt x="911075" y="582149"/>
                  </a:lnTo>
                  <a:lnTo>
                    <a:pt x="910791" y="582975"/>
                  </a:lnTo>
                  <a:lnTo>
                    <a:pt x="910455" y="583526"/>
                  </a:lnTo>
                  <a:lnTo>
                    <a:pt x="910248" y="584060"/>
                  </a:lnTo>
                  <a:lnTo>
                    <a:pt x="909885" y="584894"/>
                  </a:lnTo>
                  <a:lnTo>
                    <a:pt x="909477" y="585656"/>
                  </a:lnTo>
                  <a:lnTo>
                    <a:pt x="909266" y="586062"/>
                  </a:lnTo>
                  <a:lnTo>
                    <a:pt x="908824" y="586623"/>
                  </a:lnTo>
                  <a:lnTo>
                    <a:pt x="908404" y="587206"/>
                  </a:lnTo>
                  <a:lnTo>
                    <a:pt x="908163" y="587589"/>
                  </a:lnTo>
                  <a:lnTo>
                    <a:pt x="908057" y="588073"/>
                  </a:lnTo>
                  <a:lnTo>
                    <a:pt x="907944" y="588533"/>
                  </a:lnTo>
                  <a:lnTo>
                    <a:pt x="907898" y="588966"/>
                  </a:lnTo>
                  <a:lnTo>
                    <a:pt x="907766" y="589331"/>
                  </a:lnTo>
                  <a:lnTo>
                    <a:pt x="907392" y="589755"/>
                  </a:lnTo>
                  <a:lnTo>
                    <a:pt x="906924" y="590339"/>
                  </a:lnTo>
                  <a:lnTo>
                    <a:pt x="906411" y="590708"/>
                  </a:lnTo>
                  <a:lnTo>
                    <a:pt x="905912" y="590918"/>
                  </a:lnTo>
                  <a:lnTo>
                    <a:pt x="905425" y="591128"/>
                  </a:lnTo>
                  <a:lnTo>
                    <a:pt x="904941" y="591242"/>
                  </a:lnTo>
                  <a:lnTo>
                    <a:pt x="904586" y="591228"/>
                  </a:lnTo>
                  <a:lnTo>
                    <a:pt x="904091" y="590886"/>
                  </a:lnTo>
                  <a:lnTo>
                    <a:pt x="903416" y="590494"/>
                  </a:lnTo>
                  <a:lnTo>
                    <a:pt x="902645" y="590243"/>
                  </a:lnTo>
                  <a:lnTo>
                    <a:pt x="901795" y="590120"/>
                  </a:lnTo>
                  <a:lnTo>
                    <a:pt x="900738" y="589933"/>
                  </a:lnTo>
                  <a:lnTo>
                    <a:pt x="899563" y="589892"/>
                  </a:lnTo>
                  <a:lnTo>
                    <a:pt x="898551" y="589687"/>
                  </a:lnTo>
                  <a:lnTo>
                    <a:pt x="897913" y="589473"/>
                  </a:lnTo>
                  <a:lnTo>
                    <a:pt x="897429" y="589559"/>
                  </a:lnTo>
                  <a:lnTo>
                    <a:pt x="897014" y="589837"/>
                  </a:lnTo>
                  <a:lnTo>
                    <a:pt x="896557" y="590325"/>
                  </a:lnTo>
                  <a:lnTo>
                    <a:pt x="896217" y="590695"/>
                  </a:lnTo>
                  <a:lnTo>
                    <a:pt x="896111" y="591187"/>
                  </a:lnTo>
                  <a:lnTo>
                    <a:pt x="896002" y="591949"/>
                  </a:lnTo>
                  <a:lnTo>
                    <a:pt x="895858" y="592414"/>
                  </a:lnTo>
                  <a:lnTo>
                    <a:pt x="895624" y="592970"/>
                  </a:lnTo>
                  <a:lnTo>
                    <a:pt x="895450" y="593504"/>
                  </a:lnTo>
                  <a:lnTo>
                    <a:pt x="895213" y="594252"/>
                  </a:lnTo>
                  <a:lnTo>
                    <a:pt x="895171" y="595319"/>
                  </a:lnTo>
                  <a:lnTo>
                    <a:pt x="895167" y="596564"/>
                  </a:lnTo>
                  <a:lnTo>
                    <a:pt x="895178" y="597499"/>
                  </a:lnTo>
                  <a:lnTo>
                    <a:pt x="895333" y="597868"/>
                  </a:lnTo>
                  <a:lnTo>
                    <a:pt x="895692" y="598274"/>
                  </a:lnTo>
                  <a:lnTo>
                    <a:pt x="895904" y="598725"/>
                  </a:lnTo>
                  <a:lnTo>
                    <a:pt x="896021" y="599341"/>
                  </a:lnTo>
                  <a:lnTo>
                    <a:pt x="895960" y="600362"/>
                  </a:lnTo>
                  <a:lnTo>
                    <a:pt x="895851" y="600782"/>
                  </a:lnTo>
                  <a:lnTo>
                    <a:pt x="895647" y="601165"/>
                  </a:lnTo>
                  <a:lnTo>
                    <a:pt x="895409" y="601448"/>
                  </a:lnTo>
                  <a:lnTo>
                    <a:pt x="895386" y="602009"/>
                  </a:lnTo>
                  <a:lnTo>
                    <a:pt x="895443" y="602793"/>
                  </a:lnTo>
                  <a:lnTo>
                    <a:pt x="895583" y="604430"/>
                  </a:lnTo>
                  <a:lnTo>
                    <a:pt x="895737" y="605588"/>
                  </a:lnTo>
                  <a:lnTo>
                    <a:pt x="895749" y="605785"/>
                  </a:lnTo>
                  <a:lnTo>
                    <a:pt x="895769" y="605913"/>
                  </a:lnTo>
                  <a:lnTo>
                    <a:pt x="895843" y="606975"/>
                  </a:lnTo>
                  <a:lnTo>
                    <a:pt x="895994" y="607942"/>
                  </a:lnTo>
                  <a:lnTo>
                    <a:pt x="896183" y="608858"/>
                  </a:lnTo>
                  <a:lnTo>
                    <a:pt x="896353" y="609884"/>
                  </a:lnTo>
                  <a:lnTo>
                    <a:pt x="896633" y="611006"/>
                  </a:lnTo>
                  <a:lnTo>
                    <a:pt x="896912" y="611850"/>
                  </a:lnTo>
                  <a:lnTo>
                    <a:pt x="897006" y="612689"/>
                  </a:lnTo>
                  <a:lnTo>
                    <a:pt x="897293" y="613323"/>
                  </a:lnTo>
                  <a:lnTo>
                    <a:pt x="897494" y="613984"/>
                  </a:lnTo>
                  <a:lnTo>
                    <a:pt x="897573" y="614787"/>
                  </a:lnTo>
                  <a:lnTo>
                    <a:pt x="897611" y="615480"/>
                  </a:lnTo>
                  <a:lnTo>
                    <a:pt x="897467" y="616128"/>
                  </a:lnTo>
                  <a:lnTo>
                    <a:pt x="897339" y="616757"/>
                  </a:lnTo>
                  <a:lnTo>
                    <a:pt x="897142" y="617400"/>
                  </a:lnTo>
                  <a:lnTo>
                    <a:pt x="896980" y="618029"/>
                  </a:lnTo>
                  <a:lnTo>
                    <a:pt x="896772" y="618777"/>
                  </a:lnTo>
                  <a:lnTo>
                    <a:pt x="896753" y="619242"/>
                  </a:lnTo>
                  <a:lnTo>
                    <a:pt x="896670" y="619749"/>
                  </a:lnTo>
                  <a:lnTo>
                    <a:pt x="896617" y="620205"/>
                  </a:lnTo>
                  <a:lnTo>
                    <a:pt x="896512" y="620583"/>
                  </a:lnTo>
                  <a:lnTo>
                    <a:pt x="896361" y="621007"/>
                  </a:lnTo>
                  <a:lnTo>
                    <a:pt x="896153" y="621472"/>
                  </a:lnTo>
                  <a:lnTo>
                    <a:pt x="896104" y="621878"/>
                  </a:lnTo>
                  <a:lnTo>
                    <a:pt x="895994" y="622357"/>
                  </a:lnTo>
                  <a:lnTo>
                    <a:pt x="896002" y="622713"/>
                  </a:lnTo>
                  <a:lnTo>
                    <a:pt x="895975" y="623265"/>
                  </a:lnTo>
                  <a:lnTo>
                    <a:pt x="895922" y="623958"/>
                  </a:lnTo>
                  <a:lnTo>
                    <a:pt x="895870" y="624482"/>
                  </a:lnTo>
                  <a:lnTo>
                    <a:pt x="895790" y="624966"/>
                  </a:lnTo>
                  <a:lnTo>
                    <a:pt x="895707" y="625527"/>
                  </a:lnTo>
                  <a:lnTo>
                    <a:pt x="895488" y="626229"/>
                  </a:lnTo>
                  <a:lnTo>
                    <a:pt x="895224" y="626817"/>
                  </a:lnTo>
                  <a:lnTo>
                    <a:pt x="895088" y="627337"/>
                  </a:lnTo>
                  <a:lnTo>
                    <a:pt x="894910" y="627720"/>
                  </a:lnTo>
                  <a:lnTo>
                    <a:pt x="894589" y="628249"/>
                  </a:lnTo>
                  <a:lnTo>
                    <a:pt x="894378" y="628824"/>
                  </a:lnTo>
                  <a:lnTo>
                    <a:pt x="894200" y="629362"/>
                  </a:lnTo>
                  <a:lnTo>
                    <a:pt x="894136" y="629827"/>
                  </a:lnTo>
                  <a:lnTo>
                    <a:pt x="893902" y="630320"/>
                  </a:lnTo>
                  <a:lnTo>
                    <a:pt x="893452" y="631569"/>
                  </a:lnTo>
                  <a:lnTo>
                    <a:pt x="893128" y="632130"/>
                  </a:lnTo>
                  <a:lnTo>
                    <a:pt x="892807" y="632833"/>
                  </a:lnTo>
                  <a:lnTo>
                    <a:pt x="892437" y="633704"/>
                  </a:lnTo>
                  <a:lnTo>
                    <a:pt x="892214" y="634338"/>
                  </a:lnTo>
                  <a:lnTo>
                    <a:pt x="892010" y="635168"/>
                  </a:lnTo>
                  <a:lnTo>
                    <a:pt x="891900" y="635875"/>
                  </a:lnTo>
                  <a:lnTo>
                    <a:pt x="891844" y="636541"/>
                  </a:lnTo>
                  <a:lnTo>
                    <a:pt x="891844" y="637165"/>
                  </a:lnTo>
                  <a:lnTo>
                    <a:pt x="891908" y="637549"/>
                  </a:lnTo>
                  <a:lnTo>
                    <a:pt x="892138" y="638018"/>
                  </a:lnTo>
                  <a:lnTo>
                    <a:pt x="892455" y="638406"/>
                  </a:lnTo>
                  <a:lnTo>
                    <a:pt x="892916" y="638698"/>
                  </a:lnTo>
                  <a:lnTo>
                    <a:pt x="893607" y="638821"/>
                  </a:lnTo>
                  <a:lnTo>
                    <a:pt x="894227" y="638835"/>
                  </a:lnTo>
                  <a:lnTo>
                    <a:pt x="894933" y="638707"/>
                  </a:lnTo>
                  <a:lnTo>
                    <a:pt x="895447" y="638479"/>
                  </a:lnTo>
                  <a:lnTo>
                    <a:pt x="896074" y="638178"/>
                  </a:lnTo>
                  <a:lnTo>
                    <a:pt x="896576" y="637735"/>
                  </a:lnTo>
                  <a:lnTo>
                    <a:pt x="897078" y="637307"/>
                  </a:lnTo>
                  <a:lnTo>
                    <a:pt x="897792" y="636883"/>
                  </a:lnTo>
                  <a:lnTo>
                    <a:pt x="898358" y="636595"/>
                  </a:lnTo>
                  <a:lnTo>
                    <a:pt x="898970" y="636463"/>
                  </a:lnTo>
                  <a:lnTo>
                    <a:pt x="899461" y="636459"/>
                  </a:lnTo>
                  <a:lnTo>
                    <a:pt x="899982" y="636582"/>
                  </a:lnTo>
                  <a:lnTo>
                    <a:pt x="900253" y="636657"/>
                  </a:lnTo>
                  <a:lnTo>
                    <a:pt x="900507" y="636659"/>
                  </a:lnTo>
                  <a:lnTo>
                    <a:pt x="900843" y="636673"/>
                  </a:lnTo>
                  <a:lnTo>
                    <a:pt x="901180" y="636696"/>
                  </a:lnTo>
                  <a:lnTo>
                    <a:pt x="901512" y="636732"/>
                  </a:lnTo>
                  <a:lnTo>
                    <a:pt x="901840" y="636787"/>
                  </a:lnTo>
                  <a:lnTo>
                    <a:pt x="902513" y="636905"/>
                  </a:lnTo>
                  <a:lnTo>
                    <a:pt x="902962" y="637010"/>
                  </a:lnTo>
                  <a:lnTo>
                    <a:pt x="903412" y="637334"/>
                  </a:lnTo>
                  <a:lnTo>
                    <a:pt x="903684" y="637808"/>
                  </a:lnTo>
                  <a:lnTo>
                    <a:pt x="903823" y="638547"/>
                  </a:lnTo>
                  <a:lnTo>
                    <a:pt x="903782" y="639309"/>
                  </a:lnTo>
                  <a:lnTo>
                    <a:pt x="903476" y="640422"/>
                  </a:lnTo>
                  <a:lnTo>
                    <a:pt x="903008" y="641179"/>
                  </a:lnTo>
                  <a:lnTo>
                    <a:pt x="902819" y="641612"/>
                  </a:lnTo>
                  <a:lnTo>
                    <a:pt x="902656" y="642064"/>
                  </a:lnTo>
                  <a:lnTo>
                    <a:pt x="901893" y="643313"/>
                  </a:lnTo>
                  <a:lnTo>
                    <a:pt x="901520" y="643728"/>
                  </a:lnTo>
                  <a:lnTo>
                    <a:pt x="901123" y="644140"/>
                  </a:lnTo>
                  <a:lnTo>
                    <a:pt x="900670" y="644627"/>
                  </a:lnTo>
                  <a:lnTo>
                    <a:pt x="900175" y="645242"/>
                  </a:lnTo>
                  <a:lnTo>
                    <a:pt x="899729" y="645899"/>
                  </a:lnTo>
                  <a:lnTo>
                    <a:pt x="899371" y="646219"/>
                  </a:lnTo>
                  <a:lnTo>
                    <a:pt x="898993" y="646734"/>
                  </a:lnTo>
                  <a:lnTo>
                    <a:pt x="898559" y="647240"/>
                  </a:lnTo>
                  <a:lnTo>
                    <a:pt x="898268" y="647755"/>
                  </a:lnTo>
                  <a:lnTo>
                    <a:pt x="897849" y="648216"/>
                  </a:lnTo>
                  <a:lnTo>
                    <a:pt x="897267" y="648887"/>
                  </a:lnTo>
                  <a:lnTo>
                    <a:pt x="896791" y="649425"/>
                  </a:lnTo>
                  <a:lnTo>
                    <a:pt x="896447" y="649844"/>
                  </a:lnTo>
                  <a:lnTo>
                    <a:pt x="896055" y="650474"/>
                  </a:lnTo>
                  <a:lnTo>
                    <a:pt x="895662" y="651035"/>
                  </a:lnTo>
                  <a:lnTo>
                    <a:pt x="895329" y="651354"/>
                  </a:lnTo>
                  <a:lnTo>
                    <a:pt x="894661" y="651792"/>
                  </a:lnTo>
                  <a:lnTo>
                    <a:pt x="894042" y="652234"/>
                  </a:lnTo>
                  <a:lnTo>
                    <a:pt x="893475" y="652649"/>
                  </a:lnTo>
                  <a:lnTo>
                    <a:pt x="892701" y="653060"/>
                  </a:lnTo>
                  <a:lnTo>
                    <a:pt x="891923" y="653425"/>
                  </a:lnTo>
                  <a:lnTo>
                    <a:pt x="891102" y="653849"/>
                  </a:lnTo>
                  <a:lnTo>
                    <a:pt x="890835" y="653908"/>
                  </a:lnTo>
                  <a:lnTo>
                    <a:pt x="890548" y="654040"/>
                  </a:lnTo>
                  <a:lnTo>
                    <a:pt x="890325" y="654186"/>
                  </a:lnTo>
                  <a:lnTo>
                    <a:pt x="890038" y="654263"/>
                  </a:lnTo>
                  <a:lnTo>
                    <a:pt x="889800" y="654378"/>
                  </a:lnTo>
                  <a:lnTo>
                    <a:pt x="889173" y="654606"/>
                  </a:lnTo>
                  <a:lnTo>
                    <a:pt x="888237" y="654934"/>
                  </a:lnTo>
                  <a:lnTo>
                    <a:pt x="887225" y="655327"/>
                  </a:lnTo>
                  <a:lnTo>
                    <a:pt x="886348" y="655605"/>
                  </a:lnTo>
                  <a:lnTo>
                    <a:pt x="885570" y="655728"/>
                  </a:lnTo>
                  <a:lnTo>
                    <a:pt x="884864" y="655732"/>
                  </a:lnTo>
                  <a:lnTo>
                    <a:pt x="884301" y="655550"/>
                  </a:lnTo>
                  <a:lnTo>
                    <a:pt x="883663" y="655153"/>
                  </a:lnTo>
                  <a:lnTo>
                    <a:pt x="882927" y="654501"/>
                  </a:lnTo>
                  <a:lnTo>
                    <a:pt x="882092" y="653876"/>
                  </a:lnTo>
                  <a:lnTo>
                    <a:pt x="881390" y="653069"/>
                  </a:lnTo>
                  <a:lnTo>
                    <a:pt x="880449" y="652116"/>
                  </a:lnTo>
                  <a:lnTo>
                    <a:pt x="879656" y="650939"/>
                  </a:lnTo>
                  <a:lnTo>
                    <a:pt x="878901" y="649771"/>
                  </a:lnTo>
                  <a:lnTo>
                    <a:pt x="878247" y="648896"/>
                  </a:lnTo>
                  <a:lnTo>
                    <a:pt x="877043" y="646935"/>
                  </a:lnTo>
                  <a:lnTo>
                    <a:pt x="876733" y="646401"/>
                  </a:lnTo>
                  <a:lnTo>
                    <a:pt x="876091" y="645835"/>
                  </a:lnTo>
                  <a:lnTo>
                    <a:pt x="875049" y="645037"/>
                  </a:lnTo>
                  <a:lnTo>
                    <a:pt x="874203" y="644371"/>
                  </a:lnTo>
                  <a:lnTo>
                    <a:pt x="873387" y="643715"/>
                  </a:lnTo>
                  <a:lnTo>
                    <a:pt x="872801" y="643231"/>
                  </a:lnTo>
                  <a:lnTo>
                    <a:pt x="872484" y="642830"/>
                  </a:lnTo>
                  <a:lnTo>
                    <a:pt x="872099" y="642241"/>
                  </a:lnTo>
                  <a:lnTo>
                    <a:pt x="871631" y="641740"/>
                  </a:lnTo>
                  <a:lnTo>
                    <a:pt x="871227" y="641366"/>
                  </a:lnTo>
                  <a:lnTo>
                    <a:pt x="870732" y="640759"/>
                  </a:lnTo>
                  <a:lnTo>
                    <a:pt x="869984" y="640011"/>
                  </a:lnTo>
                  <a:lnTo>
                    <a:pt x="868515" y="638716"/>
                  </a:lnTo>
                  <a:lnTo>
                    <a:pt x="867673" y="637849"/>
                  </a:lnTo>
                  <a:lnTo>
                    <a:pt x="866948" y="637302"/>
                  </a:lnTo>
                  <a:lnTo>
                    <a:pt x="865962" y="636627"/>
                  </a:lnTo>
                  <a:lnTo>
                    <a:pt x="865380" y="636221"/>
                  </a:lnTo>
                  <a:lnTo>
                    <a:pt x="864704" y="636094"/>
                  </a:lnTo>
                  <a:lnTo>
                    <a:pt x="863862" y="635793"/>
                  </a:lnTo>
                  <a:lnTo>
                    <a:pt x="863205" y="635569"/>
                  </a:lnTo>
                  <a:lnTo>
                    <a:pt x="862495" y="635482"/>
                  </a:lnTo>
                  <a:lnTo>
                    <a:pt x="861732" y="635355"/>
                  </a:lnTo>
                  <a:lnTo>
                    <a:pt x="861097" y="635387"/>
                  </a:lnTo>
                  <a:lnTo>
                    <a:pt x="860391" y="635428"/>
                  </a:lnTo>
                  <a:lnTo>
                    <a:pt x="859810" y="635587"/>
                  </a:lnTo>
                  <a:lnTo>
                    <a:pt x="859073" y="635683"/>
                  </a:lnTo>
                  <a:lnTo>
                    <a:pt x="858144" y="635765"/>
                  </a:lnTo>
                  <a:lnTo>
                    <a:pt x="857249" y="635902"/>
                  </a:lnTo>
                  <a:lnTo>
                    <a:pt x="856709" y="636203"/>
                  </a:lnTo>
                  <a:lnTo>
                    <a:pt x="856343" y="636759"/>
                  </a:lnTo>
                  <a:lnTo>
                    <a:pt x="855935" y="637590"/>
                  </a:lnTo>
                  <a:lnTo>
                    <a:pt x="855673" y="638142"/>
                  </a:lnTo>
                  <a:lnTo>
                    <a:pt x="855289" y="638721"/>
                  </a:lnTo>
                  <a:lnTo>
                    <a:pt x="854522" y="639838"/>
                  </a:lnTo>
                  <a:lnTo>
                    <a:pt x="854326" y="640112"/>
                  </a:lnTo>
                  <a:lnTo>
                    <a:pt x="854114" y="640385"/>
                  </a:lnTo>
                  <a:lnTo>
                    <a:pt x="853672" y="640928"/>
                  </a:lnTo>
                  <a:lnTo>
                    <a:pt x="853453" y="641215"/>
                  </a:lnTo>
                  <a:lnTo>
                    <a:pt x="853253" y="641503"/>
                  </a:lnTo>
                  <a:lnTo>
                    <a:pt x="852936" y="642013"/>
                  </a:lnTo>
                  <a:lnTo>
                    <a:pt x="852789" y="642278"/>
                  </a:lnTo>
                  <a:lnTo>
                    <a:pt x="852653" y="642547"/>
                  </a:lnTo>
                  <a:lnTo>
                    <a:pt x="852536" y="642825"/>
                  </a:lnTo>
                  <a:lnTo>
                    <a:pt x="852437" y="643044"/>
                  </a:lnTo>
                  <a:lnTo>
                    <a:pt x="852116" y="643605"/>
                  </a:lnTo>
                  <a:lnTo>
                    <a:pt x="851837" y="644194"/>
                  </a:lnTo>
                  <a:lnTo>
                    <a:pt x="851531" y="644686"/>
                  </a:lnTo>
                  <a:lnTo>
                    <a:pt x="851437" y="645106"/>
                  </a:lnTo>
                  <a:lnTo>
                    <a:pt x="851486" y="645521"/>
                  </a:lnTo>
                  <a:lnTo>
                    <a:pt x="851686" y="646031"/>
                  </a:lnTo>
                  <a:lnTo>
                    <a:pt x="851928" y="646606"/>
                  </a:lnTo>
                  <a:lnTo>
                    <a:pt x="852030" y="647176"/>
                  </a:lnTo>
                  <a:lnTo>
                    <a:pt x="852245" y="647787"/>
                  </a:lnTo>
                  <a:lnTo>
                    <a:pt x="852600" y="648307"/>
                  </a:lnTo>
                  <a:lnTo>
                    <a:pt x="853174" y="648713"/>
                  </a:lnTo>
                  <a:lnTo>
                    <a:pt x="853824" y="649137"/>
                  </a:lnTo>
                  <a:lnTo>
                    <a:pt x="854609" y="649320"/>
                  </a:lnTo>
                  <a:lnTo>
                    <a:pt x="855070" y="649616"/>
                  </a:lnTo>
                  <a:lnTo>
                    <a:pt x="855655" y="650109"/>
                  </a:lnTo>
                  <a:lnTo>
                    <a:pt x="856237" y="650547"/>
                  </a:lnTo>
                  <a:lnTo>
                    <a:pt x="856796" y="650953"/>
                  </a:lnTo>
                  <a:lnTo>
                    <a:pt x="857389" y="651477"/>
                  </a:lnTo>
                  <a:lnTo>
                    <a:pt x="858001" y="652034"/>
                  </a:lnTo>
                  <a:lnTo>
                    <a:pt x="858635" y="652699"/>
                  </a:lnTo>
                  <a:lnTo>
                    <a:pt x="859062" y="653201"/>
                  </a:lnTo>
                  <a:lnTo>
                    <a:pt x="859281" y="653561"/>
                  </a:lnTo>
                  <a:lnTo>
                    <a:pt x="859489" y="653958"/>
                  </a:lnTo>
                  <a:lnTo>
                    <a:pt x="859806" y="654319"/>
                  </a:lnTo>
                  <a:lnTo>
                    <a:pt x="859976" y="654839"/>
                  </a:lnTo>
                  <a:lnTo>
                    <a:pt x="860021" y="655518"/>
                  </a:lnTo>
                  <a:lnTo>
                    <a:pt x="859979" y="655997"/>
                  </a:lnTo>
                  <a:lnTo>
                    <a:pt x="859836" y="656334"/>
                  </a:lnTo>
                  <a:lnTo>
                    <a:pt x="859409" y="656512"/>
                  </a:lnTo>
                  <a:lnTo>
                    <a:pt x="858756" y="656640"/>
                  </a:lnTo>
                  <a:lnTo>
                    <a:pt x="858008" y="656722"/>
                  </a:lnTo>
                  <a:lnTo>
                    <a:pt x="857219" y="656695"/>
                  </a:lnTo>
                  <a:lnTo>
                    <a:pt x="856316" y="656635"/>
                  </a:lnTo>
                  <a:lnTo>
                    <a:pt x="855440" y="656645"/>
                  </a:lnTo>
                  <a:lnTo>
                    <a:pt x="854889" y="656786"/>
                  </a:lnTo>
                  <a:lnTo>
                    <a:pt x="854307" y="657046"/>
                  </a:lnTo>
                  <a:lnTo>
                    <a:pt x="853680" y="657374"/>
                  </a:lnTo>
                  <a:lnTo>
                    <a:pt x="853095" y="657689"/>
                  </a:lnTo>
                  <a:lnTo>
                    <a:pt x="852415" y="657858"/>
                  </a:lnTo>
                  <a:lnTo>
                    <a:pt x="851580" y="658013"/>
                  </a:lnTo>
                  <a:lnTo>
                    <a:pt x="850772" y="658214"/>
                  </a:lnTo>
                  <a:lnTo>
                    <a:pt x="850119" y="658396"/>
                  </a:lnTo>
                  <a:lnTo>
                    <a:pt x="849650" y="658515"/>
                  </a:lnTo>
                  <a:lnTo>
                    <a:pt x="849008" y="658870"/>
                  </a:lnTo>
                  <a:lnTo>
                    <a:pt x="848238" y="659308"/>
                  </a:lnTo>
                  <a:lnTo>
                    <a:pt x="847622" y="659705"/>
                  </a:lnTo>
                  <a:lnTo>
                    <a:pt x="846886" y="659919"/>
                  </a:lnTo>
                  <a:lnTo>
                    <a:pt x="846334" y="660147"/>
                  </a:lnTo>
                  <a:lnTo>
                    <a:pt x="845972" y="660567"/>
                  </a:lnTo>
                  <a:lnTo>
                    <a:pt x="845681" y="661055"/>
                  </a:lnTo>
                  <a:lnTo>
                    <a:pt x="845428" y="661744"/>
                  </a:lnTo>
                  <a:lnTo>
                    <a:pt x="845160" y="662419"/>
                  </a:lnTo>
                  <a:lnTo>
                    <a:pt x="845020" y="663212"/>
                  </a:lnTo>
                  <a:lnTo>
                    <a:pt x="844978" y="663933"/>
                  </a:lnTo>
                  <a:lnTo>
                    <a:pt x="844816" y="664978"/>
                  </a:lnTo>
                  <a:lnTo>
                    <a:pt x="844767" y="666013"/>
                  </a:lnTo>
                  <a:lnTo>
                    <a:pt x="844846" y="666907"/>
                  </a:lnTo>
                  <a:lnTo>
                    <a:pt x="844994" y="667377"/>
                  </a:lnTo>
                  <a:lnTo>
                    <a:pt x="845292" y="667851"/>
                  </a:lnTo>
                  <a:lnTo>
                    <a:pt x="845613" y="668157"/>
                  </a:lnTo>
                  <a:lnTo>
                    <a:pt x="845749" y="668453"/>
                  </a:lnTo>
                  <a:lnTo>
                    <a:pt x="845798" y="668923"/>
                  </a:lnTo>
                  <a:lnTo>
                    <a:pt x="845730" y="669388"/>
                  </a:lnTo>
                  <a:lnTo>
                    <a:pt x="845832" y="669899"/>
                  </a:lnTo>
                  <a:lnTo>
                    <a:pt x="845994" y="670350"/>
                  </a:lnTo>
                  <a:lnTo>
                    <a:pt x="846293" y="670893"/>
                  </a:lnTo>
                  <a:lnTo>
                    <a:pt x="846497" y="671354"/>
                  </a:lnTo>
                  <a:lnTo>
                    <a:pt x="846712" y="671965"/>
                  </a:lnTo>
                  <a:lnTo>
                    <a:pt x="846708" y="672786"/>
                  </a:lnTo>
                  <a:lnTo>
                    <a:pt x="846731" y="673680"/>
                  </a:lnTo>
                  <a:lnTo>
                    <a:pt x="846757" y="674446"/>
                  </a:lnTo>
                  <a:lnTo>
                    <a:pt x="846772" y="675368"/>
                  </a:lnTo>
                  <a:lnTo>
                    <a:pt x="846837" y="676289"/>
                  </a:lnTo>
                  <a:lnTo>
                    <a:pt x="846757" y="677379"/>
                  </a:lnTo>
                  <a:lnTo>
                    <a:pt x="846636" y="679135"/>
                  </a:lnTo>
                  <a:lnTo>
                    <a:pt x="846470" y="679815"/>
                  </a:lnTo>
                  <a:lnTo>
                    <a:pt x="846262" y="680330"/>
                  </a:lnTo>
                  <a:lnTo>
                    <a:pt x="846017" y="680837"/>
                  </a:lnTo>
                  <a:lnTo>
                    <a:pt x="845685" y="681270"/>
                  </a:lnTo>
                  <a:lnTo>
                    <a:pt x="845126" y="681753"/>
                  </a:lnTo>
                  <a:lnTo>
                    <a:pt x="844397" y="682305"/>
                  </a:lnTo>
                  <a:lnTo>
                    <a:pt x="843570" y="682684"/>
                  </a:lnTo>
                  <a:lnTo>
                    <a:pt x="842626" y="682666"/>
                  </a:lnTo>
                  <a:lnTo>
                    <a:pt x="841912" y="682173"/>
                  </a:lnTo>
                  <a:lnTo>
                    <a:pt x="841179" y="681562"/>
                  </a:lnTo>
                  <a:lnTo>
                    <a:pt x="840533" y="681265"/>
                  </a:lnTo>
                  <a:lnTo>
                    <a:pt x="839812" y="680827"/>
                  </a:lnTo>
                  <a:lnTo>
                    <a:pt x="838286" y="679518"/>
                  </a:lnTo>
                  <a:lnTo>
                    <a:pt x="837357" y="678652"/>
                  </a:lnTo>
                  <a:lnTo>
                    <a:pt x="836700" y="677662"/>
                  </a:lnTo>
                  <a:lnTo>
                    <a:pt x="836216" y="677238"/>
                  </a:lnTo>
                  <a:lnTo>
                    <a:pt x="834857" y="676065"/>
                  </a:lnTo>
                  <a:lnTo>
                    <a:pt x="833493" y="674943"/>
                  </a:lnTo>
                  <a:lnTo>
                    <a:pt x="832496" y="674132"/>
                  </a:lnTo>
                  <a:lnTo>
                    <a:pt x="832115" y="673689"/>
                  </a:lnTo>
                  <a:lnTo>
                    <a:pt x="831594" y="673156"/>
                  </a:lnTo>
                  <a:lnTo>
                    <a:pt x="830767" y="672795"/>
                  </a:lnTo>
                  <a:lnTo>
                    <a:pt x="829717" y="672453"/>
                  </a:lnTo>
                  <a:lnTo>
                    <a:pt x="828901" y="672321"/>
                  </a:lnTo>
                  <a:lnTo>
                    <a:pt x="827968" y="672403"/>
                  </a:lnTo>
                  <a:lnTo>
                    <a:pt x="827243" y="672699"/>
                  </a:lnTo>
                  <a:lnTo>
                    <a:pt x="826314" y="673119"/>
                  </a:lnTo>
                  <a:lnTo>
                    <a:pt x="825857" y="673552"/>
                  </a:lnTo>
                  <a:lnTo>
                    <a:pt x="825381" y="673894"/>
                  </a:lnTo>
                  <a:lnTo>
                    <a:pt x="824456" y="674428"/>
                  </a:lnTo>
                  <a:lnTo>
                    <a:pt x="823867" y="674957"/>
                  </a:lnTo>
                  <a:lnTo>
                    <a:pt x="823262" y="675541"/>
                  </a:lnTo>
                  <a:lnTo>
                    <a:pt x="822911" y="676129"/>
                  </a:lnTo>
                  <a:lnTo>
                    <a:pt x="822586" y="676914"/>
                  </a:lnTo>
                  <a:lnTo>
                    <a:pt x="822167" y="677958"/>
                  </a:lnTo>
                  <a:lnTo>
                    <a:pt x="821767" y="679012"/>
                  </a:lnTo>
                  <a:lnTo>
                    <a:pt x="821268" y="679993"/>
                  </a:lnTo>
                  <a:lnTo>
                    <a:pt x="821087" y="680494"/>
                  </a:lnTo>
                  <a:lnTo>
                    <a:pt x="821004" y="680987"/>
                  </a:lnTo>
                  <a:lnTo>
                    <a:pt x="821019" y="681557"/>
                  </a:lnTo>
                  <a:lnTo>
                    <a:pt x="820925" y="682095"/>
                  </a:lnTo>
                  <a:lnTo>
                    <a:pt x="820634" y="682469"/>
                  </a:lnTo>
                  <a:lnTo>
                    <a:pt x="819969" y="682752"/>
                  </a:lnTo>
                  <a:lnTo>
                    <a:pt x="819323" y="683135"/>
                  </a:lnTo>
                  <a:lnTo>
                    <a:pt x="818640" y="683477"/>
                  </a:lnTo>
                  <a:lnTo>
                    <a:pt x="817847" y="683728"/>
                  </a:lnTo>
                  <a:lnTo>
                    <a:pt x="817080" y="683902"/>
                  </a:lnTo>
                  <a:lnTo>
                    <a:pt x="816374" y="683902"/>
                  </a:lnTo>
                  <a:lnTo>
                    <a:pt x="815958" y="683578"/>
                  </a:lnTo>
                  <a:lnTo>
                    <a:pt x="815411" y="682789"/>
                  </a:lnTo>
                  <a:lnTo>
                    <a:pt x="814538" y="681895"/>
                  </a:lnTo>
                  <a:lnTo>
                    <a:pt x="813579" y="681179"/>
                  </a:lnTo>
                  <a:lnTo>
                    <a:pt x="812427" y="680166"/>
                  </a:lnTo>
                  <a:lnTo>
                    <a:pt x="811415" y="679377"/>
                  </a:lnTo>
                  <a:lnTo>
                    <a:pt x="810271" y="678729"/>
                  </a:lnTo>
                  <a:lnTo>
                    <a:pt x="809459" y="678355"/>
                  </a:lnTo>
                  <a:lnTo>
                    <a:pt x="808601" y="678150"/>
                  </a:lnTo>
                  <a:lnTo>
                    <a:pt x="807593" y="677749"/>
                  </a:lnTo>
                  <a:lnTo>
                    <a:pt x="806600" y="677475"/>
                  </a:lnTo>
                  <a:lnTo>
                    <a:pt x="805557" y="677466"/>
                  </a:lnTo>
                  <a:lnTo>
                    <a:pt x="804655" y="677379"/>
                  </a:lnTo>
                  <a:lnTo>
                    <a:pt x="803624" y="677443"/>
                  </a:lnTo>
                  <a:lnTo>
                    <a:pt x="802521" y="677479"/>
                  </a:lnTo>
                  <a:lnTo>
                    <a:pt x="801403" y="677666"/>
                  </a:lnTo>
                  <a:lnTo>
                    <a:pt x="800511" y="677844"/>
                  </a:lnTo>
                  <a:lnTo>
                    <a:pt x="799968" y="678150"/>
                  </a:lnTo>
                  <a:lnTo>
                    <a:pt x="799809" y="678387"/>
                  </a:lnTo>
                  <a:lnTo>
                    <a:pt x="799379" y="678720"/>
                  </a:lnTo>
                  <a:lnTo>
                    <a:pt x="798850" y="679049"/>
                  </a:lnTo>
                  <a:lnTo>
                    <a:pt x="798219" y="679646"/>
                  </a:lnTo>
                  <a:lnTo>
                    <a:pt x="797739" y="680285"/>
                  </a:lnTo>
                  <a:lnTo>
                    <a:pt x="797490" y="680905"/>
                  </a:lnTo>
                  <a:lnTo>
                    <a:pt x="797044" y="681813"/>
                  </a:lnTo>
                  <a:lnTo>
                    <a:pt x="796901" y="682748"/>
                  </a:lnTo>
                  <a:lnTo>
                    <a:pt x="796886" y="684166"/>
                  </a:lnTo>
                  <a:lnTo>
                    <a:pt x="797018" y="685215"/>
                  </a:lnTo>
                  <a:lnTo>
                    <a:pt x="797131" y="686055"/>
                  </a:lnTo>
                  <a:lnTo>
                    <a:pt x="797211" y="686698"/>
                  </a:lnTo>
                  <a:lnTo>
                    <a:pt x="797078" y="687459"/>
                  </a:lnTo>
                  <a:lnTo>
                    <a:pt x="796882" y="688294"/>
                  </a:lnTo>
                  <a:lnTo>
                    <a:pt x="796765" y="689225"/>
                  </a:lnTo>
                  <a:lnTo>
                    <a:pt x="796652" y="689872"/>
                  </a:lnTo>
                  <a:lnTo>
                    <a:pt x="796232" y="690506"/>
                  </a:lnTo>
                  <a:lnTo>
                    <a:pt x="795538" y="691314"/>
                  </a:lnTo>
                  <a:lnTo>
                    <a:pt x="794778" y="691948"/>
                  </a:lnTo>
                  <a:lnTo>
                    <a:pt x="793887" y="692723"/>
                  </a:lnTo>
                  <a:lnTo>
                    <a:pt x="793000" y="693417"/>
                  </a:lnTo>
                  <a:lnTo>
                    <a:pt x="792327" y="693868"/>
                  </a:lnTo>
                  <a:lnTo>
                    <a:pt x="791497" y="694434"/>
                  </a:lnTo>
                  <a:lnTo>
                    <a:pt x="790737" y="695141"/>
                  </a:lnTo>
                  <a:lnTo>
                    <a:pt x="790076" y="695611"/>
                  </a:lnTo>
                  <a:lnTo>
                    <a:pt x="789208" y="696755"/>
                  </a:lnTo>
                  <a:lnTo>
                    <a:pt x="788592" y="697166"/>
                  </a:lnTo>
                  <a:lnTo>
                    <a:pt x="787822" y="697545"/>
                  </a:lnTo>
                  <a:lnTo>
                    <a:pt x="787180" y="697900"/>
                  </a:lnTo>
                  <a:lnTo>
                    <a:pt x="785983" y="698489"/>
                  </a:lnTo>
                  <a:lnTo>
                    <a:pt x="784921" y="698790"/>
                  </a:lnTo>
                  <a:lnTo>
                    <a:pt x="784083" y="698972"/>
                  </a:lnTo>
                  <a:lnTo>
                    <a:pt x="783199" y="699351"/>
                  </a:lnTo>
                  <a:lnTo>
                    <a:pt x="782119" y="699894"/>
                  </a:lnTo>
                  <a:lnTo>
                    <a:pt x="781020" y="700455"/>
                  </a:lnTo>
                  <a:lnTo>
                    <a:pt x="779448" y="701188"/>
                  </a:lnTo>
                  <a:lnTo>
                    <a:pt x="779145" y="701292"/>
                  </a:lnTo>
                  <a:lnTo>
                    <a:pt x="778436" y="701703"/>
                  </a:lnTo>
                  <a:lnTo>
                    <a:pt x="778056" y="702408"/>
                  </a:lnTo>
                  <a:lnTo>
                    <a:pt x="777611" y="702966"/>
                  </a:lnTo>
                  <a:lnTo>
                    <a:pt x="777215" y="703373"/>
                  </a:lnTo>
                  <a:lnTo>
                    <a:pt x="777108" y="704162"/>
                  </a:lnTo>
                  <a:lnTo>
                    <a:pt x="776697" y="705429"/>
                  </a:lnTo>
                  <a:lnTo>
                    <a:pt x="776441" y="705868"/>
                  </a:lnTo>
                  <a:lnTo>
                    <a:pt x="776109" y="706656"/>
                  </a:lnTo>
                  <a:lnTo>
                    <a:pt x="775894" y="706902"/>
                  </a:lnTo>
                  <a:lnTo>
                    <a:pt x="775272" y="707427"/>
                  </a:lnTo>
                  <a:lnTo>
                    <a:pt x="774901" y="707784"/>
                  </a:lnTo>
                  <a:lnTo>
                    <a:pt x="774697" y="708149"/>
                  </a:lnTo>
                  <a:lnTo>
                    <a:pt x="774180" y="708958"/>
                  </a:lnTo>
                  <a:lnTo>
                    <a:pt x="774069" y="709184"/>
                  </a:lnTo>
                  <a:lnTo>
                    <a:pt x="773396" y="709731"/>
                  </a:lnTo>
                  <a:lnTo>
                    <a:pt x="772862" y="709907"/>
                  </a:lnTo>
                  <a:lnTo>
                    <a:pt x="772513" y="710060"/>
                  </a:lnTo>
                  <a:lnTo>
                    <a:pt x="772205" y="710218"/>
                  </a:lnTo>
                  <a:lnTo>
                    <a:pt x="771938" y="710342"/>
                  </a:lnTo>
                  <a:lnTo>
                    <a:pt x="771677" y="710455"/>
                  </a:lnTo>
                  <a:lnTo>
                    <a:pt x="771047" y="710679"/>
                  </a:lnTo>
                  <a:lnTo>
                    <a:pt x="770676" y="710781"/>
                  </a:lnTo>
                  <a:lnTo>
                    <a:pt x="770443" y="710836"/>
                  </a:lnTo>
                  <a:lnTo>
                    <a:pt x="770207" y="710878"/>
                  </a:lnTo>
                  <a:lnTo>
                    <a:pt x="769970" y="710885"/>
                  </a:lnTo>
                  <a:lnTo>
                    <a:pt x="769731" y="710857"/>
                  </a:lnTo>
                  <a:lnTo>
                    <a:pt x="769494" y="710816"/>
                  </a:lnTo>
                  <a:lnTo>
                    <a:pt x="769287" y="710778"/>
                  </a:lnTo>
                  <a:lnTo>
                    <a:pt x="768981" y="710705"/>
                  </a:lnTo>
                  <a:lnTo>
                    <a:pt x="768758" y="710635"/>
                  </a:lnTo>
                  <a:lnTo>
                    <a:pt x="768209" y="710421"/>
                  </a:lnTo>
                  <a:lnTo>
                    <a:pt x="767533" y="710084"/>
                  </a:lnTo>
                  <a:lnTo>
                    <a:pt x="766921" y="709715"/>
                  </a:lnTo>
                  <a:lnTo>
                    <a:pt x="766183" y="709332"/>
                  </a:lnTo>
                  <a:lnTo>
                    <a:pt x="767140" y="708928"/>
                  </a:lnTo>
                  <a:lnTo>
                    <a:pt x="760669" y="704231"/>
                  </a:lnTo>
                  <a:lnTo>
                    <a:pt x="760263" y="704637"/>
                  </a:lnTo>
                  <a:lnTo>
                    <a:pt x="757556" y="701545"/>
                  </a:lnTo>
                  <a:lnTo>
                    <a:pt x="751618" y="698484"/>
                  </a:lnTo>
                  <a:lnTo>
                    <a:pt x="743585" y="698471"/>
                  </a:lnTo>
                  <a:lnTo>
                    <a:pt x="745158" y="688921"/>
                  </a:lnTo>
                  <a:lnTo>
                    <a:pt x="754754" y="633222"/>
                  </a:lnTo>
                  <a:lnTo>
                    <a:pt x="712133" y="625113"/>
                  </a:lnTo>
                  <a:lnTo>
                    <a:pt x="714157" y="635337"/>
                  </a:lnTo>
                  <a:lnTo>
                    <a:pt x="710018" y="642041"/>
                  </a:lnTo>
                  <a:lnTo>
                    <a:pt x="709795" y="642392"/>
                  </a:lnTo>
                  <a:lnTo>
                    <a:pt x="703326" y="652864"/>
                  </a:lnTo>
                  <a:lnTo>
                    <a:pt x="702351" y="656562"/>
                  </a:lnTo>
                  <a:lnTo>
                    <a:pt x="701921" y="660439"/>
                  </a:lnTo>
                  <a:lnTo>
                    <a:pt x="698133" y="677001"/>
                  </a:lnTo>
                  <a:lnTo>
                    <a:pt x="691773" y="681183"/>
                  </a:lnTo>
                  <a:lnTo>
                    <a:pt x="690523" y="685480"/>
                  </a:lnTo>
                  <a:lnTo>
                    <a:pt x="690451" y="689795"/>
                  </a:lnTo>
                  <a:lnTo>
                    <a:pt x="691667" y="695510"/>
                  </a:lnTo>
                  <a:lnTo>
                    <a:pt x="689869" y="703470"/>
                  </a:lnTo>
                  <a:lnTo>
                    <a:pt x="686021" y="707543"/>
                  </a:lnTo>
                  <a:lnTo>
                    <a:pt x="679487" y="712985"/>
                  </a:lnTo>
                  <a:lnTo>
                    <a:pt x="678018" y="718263"/>
                  </a:lnTo>
                  <a:lnTo>
                    <a:pt x="677077" y="725594"/>
                  </a:lnTo>
                  <a:lnTo>
                    <a:pt x="675476" y="728855"/>
                  </a:lnTo>
                  <a:lnTo>
                    <a:pt x="675733" y="729768"/>
                  </a:lnTo>
                  <a:lnTo>
                    <a:pt x="675812" y="730014"/>
                  </a:lnTo>
                  <a:lnTo>
                    <a:pt x="676481" y="732172"/>
                  </a:lnTo>
                  <a:lnTo>
                    <a:pt x="679162" y="735210"/>
                  </a:lnTo>
                  <a:lnTo>
                    <a:pt x="677123" y="738376"/>
                  </a:lnTo>
                  <a:lnTo>
                    <a:pt x="674094" y="741638"/>
                  </a:lnTo>
                  <a:lnTo>
                    <a:pt x="672655" y="744407"/>
                  </a:lnTo>
                  <a:lnTo>
                    <a:pt x="670502" y="748180"/>
                  </a:lnTo>
                  <a:lnTo>
                    <a:pt x="669747" y="752066"/>
                  </a:lnTo>
                  <a:lnTo>
                    <a:pt x="666057" y="756008"/>
                  </a:lnTo>
                  <a:lnTo>
                    <a:pt x="661136" y="758289"/>
                  </a:lnTo>
                  <a:lnTo>
                    <a:pt x="661068" y="760538"/>
                  </a:lnTo>
                  <a:lnTo>
                    <a:pt x="666574" y="773746"/>
                  </a:lnTo>
                  <a:lnTo>
                    <a:pt x="664856" y="777925"/>
                  </a:lnTo>
                  <a:lnTo>
                    <a:pt x="659406" y="781985"/>
                  </a:lnTo>
                  <a:lnTo>
                    <a:pt x="658685" y="786571"/>
                  </a:lnTo>
                  <a:lnTo>
                    <a:pt x="659659" y="790394"/>
                  </a:lnTo>
                  <a:lnTo>
                    <a:pt x="658632" y="796503"/>
                  </a:lnTo>
                  <a:lnTo>
                    <a:pt x="653964" y="803448"/>
                  </a:lnTo>
                  <a:lnTo>
                    <a:pt x="653435" y="807070"/>
                  </a:lnTo>
                  <a:lnTo>
                    <a:pt x="652344" y="813449"/>
                  </a:lnTo>
                  <a:lnTo>
                    <a:pt x="650263" y="817419"/>
                  </a:lnTo>
                  <a:lnTo>
                    <a:pt x="649530" y="826818"/>
                  </a:lnTo>
                  <a:lnTo>
                    <a:pt x="648733" y="830519"/>
                  </a:lnTo>
                  <a:lnTo>
                    <a:pt x="643038" y="834863"/>
                  </a:lnTo>
                  <a:lnTo>
                    <a:pt x="642419" y="841630"/>
                  </a:lnTo>
                  <a:lnTo>
                    <a:pt x="644749" y="851199"/>
                  </a:lnTo>
                  <a:lnTo>
                    <a:pt x="644133" y="856770"/>
                  </a:lnTo>
                  <a:lnTo>
                    <a:pt x="643159" y="859098"/>
                  </a:lnTo>
                  <a:lnTo>
                    <a:pt x="641697" y="862612"/>
                  </a:lnTo>
                  <a:lnTo>
                    <a:pt x="639839" y="869511"/>
                  </a:lnTo>
                  <a:lnTo>
                    <a:pt x="640391" y="873769"/>
                  </a:lnTo>
                  <a:lnTo>
                    <a:pt x="638619" y="882768"/>
                  </a:lnTo>
                  <a:lnTo>
                    <a:pt x="634367" y="885539"/>
                  </a:lnTo>
                  <a:lnTo>
                    <a:pt x="627848" y="885319"/>
                  </a:lnTo>
                  <a:lnTo>
                    <a:pt x="624018" y="887638"/>
                  </a:lnTo>
                  <a:lnTo>
                    <a:pt x="618969" y="893735"/>
                  </a:lnTo>
                  <a:lnTo>
                    <a:pt x="618486" y="896035"/>
                  </a:lnTo>
                  <a:lnTo>
                    <a:pt x="619430" y="898915"/>
                  </a:lnTo>
                  <a:lnTo>
                    <a:pt x="618520" y="902999"/>
                  </a:lnTo>
                  <a:lnTo>
                    <a:pt x="618501" y="907832"/>
                  </a:lnTo>
                  <a:lnTo>
                    <a:pt x="613923" y="914058"/>
                  </a:lnTo>
                  <a:lnTo>
                    <a:pt x="615306" y="923414"/>
                  </a:lnTo>
                  <a:lnTo>
                    <a:pt x="615079" y="925815"/>
                  </a:lnTo>
                  <a:lnTo>
                    <a:pt x="615861" y="929407"/>
                  </a:lnTo>
                  <a:lnTo>
                    <a:pt x="615343" y="930771"/>
                  </a:lnTo>
                  <a:lnTo>
                    <a:pt x="615290" y="931214"/>
                  </a:lnTo>
                  <a:lnTo>
                    <a:pt x="614705" y="932529"/>
                  </a:lnTo>
                  <a:lnTo>
                    <a:pt x="611079" y="935098"/>
                  </a:lnTo>
                  <a:lnTo>
                    <a:pt x="603024" y="937417"/>
                  </a:lnTo>
                  <a:lnTo>
                    <a:pt x="600962" y="937239"/>
                  </a:lnTo>
                  <a:lnTo>
                    <a:pt x="591437" y="939790"/>
                  </a:lnTo>
                  <a:lnTo>
                    <a:pt x="590092" y="942743"/>
                  </a:lnTo>
                  <a:lnTo>
                    <a:pt x="591599" y="948125"/>
                  </a:lnTo>
                  <a:lnTo>
                    <a:pt x="591222" y="949111"/>
                  </a:lnTo>
                  <a:lnTo>
                    <a:pt x="593397" y="949991"/>
                  </a:lnTo>
                  <a:lnTo>
                    <a:pt x="595893" y="952625"/>
                  </a:lnTo>
                  <a:lnTo>
                    <a:pt x="594341" y="955829"/>
                  </a:lnTo>
                  <a:lnTo>
                    <a:pt x="591108" y="958358"/>
                  </a:lnTo>
                  <a:lnTo>
                    <a:pt x="588748" y="963785"/>
                  </a:lnTo>
                  <a:lnTo>
                    <a:pt x="588453" y="966346"/>
                  </a:lnTo>
                  <a:lnTo>
                    <a:pt x="588087" y="968701"/>
                  </a:lnTo>
                  <a:lnTo>
                    <a:pt x="587872" y="969875"/>
                  </a:lnTo>
                  <a:lnTo>
                    <a:pt x="587690" y="970509"/>
                  </a:lnTo>
                  <a:lnTo>
                    <a:pt x="587585" y="971029"/>
                  </a:lnTo>
                  <a:lnTo>
                    <a:pt x="587373" y="971782"/>
                  </a:lnTo>
                  <a:lnTo>
                    <a:pt x="587135" y="972723"/>
                  </a:lnTo>
                  <a:lnTo>
                    <a:pt x="586939" y="973284"/>
                  </a:lnTo>
                  <a:lnTo>
                    <a:pt x="586727" y="973864"/>
                  </a:lnTo>
                  <a:lnTo>
                    <a:pt x="586316" y="974549"/>
                  </a:lnTo>
                  <a:lnTo>
                    <a:pt x="585968" y="975074"/>
                  </a:lnTo>
                  <a:lnTo>
                    <a:pt x="585371" y="975790"/>
                  </a:lnTo>
                  <a:lnTo>
                    <a:pt x="584325" y="976845"/>
                  </a:lnTo>
                  <a:lnTo>
                    <a:pt x="583804" y="977447"/>
                  </a:lnTo>
                  <a:lnTo>
                    <a:pt x="583245" y="978114"/>
                  </a:lnTo>
                  <a:lnTo>
                    <a:pt x="582754" y="978735"/>
                  </a:lnTo>
                  <a:lnTo>
                    <a:pt x="582275" y="979328"/>
                  </a:lnTo>
                  <a:lnTo>
                    <a:pt x="581708" y="979990"/>
                  </a:lnTo>
                  <a:lnTo>
                    <a:pt x="581296" y="980277"/>
                  </a:lnTo>
                  <a:lnTo>
                    <a:pt x="580975" y="980519"/>
                  </a:lnTo>
                  <a:lnTo>
                    <a:pt x="580386" y="980907"/>
                  </a:lnTo>
                  <a:lnTo>
                    <a:pt x="579827" y="981177"/>
                  </a:lnTo>
                  <a:lnTo>
                    <a:pt x="579246" y="981533"/>
                  </a:lnTo>
                  <a:lnTo>
                    <a:pt x="578724" y="981811"/>
                  </a:lnTo>
                  <a:lnTo>
                    <a:pt x="577958" y="982213"/>
                  </a:lnTo>
                  <a:lnTo>
                    <a:pt x="577361" y="982500"/>
                  </a:lnTo>
                  <a:lnTo>
                    <a:pt x="576711" y="982838"/>
                  </a:lnTo>
                  <a:lnTo>
                    <a:pt x="576084" y="983144"/>
                  </a:lnTo>
                  <a:lnTo>
                    <a:pt x="575624" y="983423"/>
                  </a:lnTo>
                  <a:lnTo>
                    <a:pt x="574649" y="984126"/>
                  </a:lnTo>
                  <a:lnTo>
                    <a:pt x="574328" y="984518"/>
                  </a:lnTo>
                  <a:lnTo>
                    <a:pt x="574049" y="984797"/>
                  </a:lnTo>
                  <a:lnTo>
                    <a:pt x="573297" y="985605"/>
                  </a:lnTo>
                  <a:lnTo>
                    <a:pt x="573044" y="986075"/>
                  </a:lnTo>
                  <a:lnTo>
                    <a:pt x="572942" y="986280"/>
                  </a:lnTo>
                  <a:lnTo>
                    <a:pt x="572859" y="986686"/>
                  </a:lnTo>
                  <a:lnTo>
                    <a:pt x="572765" y="987052"/>
                  </a:lnTo>
                  <a:lnTo>
                    <a:pt x="572723" y="987668"/>
                  </a:lnTo>
                  <a:lnTo>
                    <a:pt x="572697" y="988462"/>
                  </a:lnTo>
                  <a:lnTo>
                    <a:pt x="572640" y="989092"/>
                  </a:lnTo>
                  <a:lnTo>
                    <a:pt x="572516" y="989845"/>
                  </a:lnTo>
                  <a:lnTo>
                    <a:pt x="572229" y="990530"/>
                  </a:lnTo>
                  <a:lnTo>
                    <a:pt x="571824" y="991251"/>
                  </a:lnTo>
                  <a:lnTo>
                    <a:pt x="571277" y="992068"/>
                  </a:lnTo>
                  <a:lnTo>
                    <a:pt x="570858" y="992785"/>
                  </a:lnTo>
                  <a:lnTo>
                    <a:pt x="570525" y="993438"/>
                  </a:lnTo>
                  <a:lnTo>
                    <a:pt x="570317" y="993972"/>
                  </a:lnTo>
                  <a:lnTo>
                    <a:pt x="570102" y="994643"/>
                  </a:lnTo>
                  <a:lnTo>
                    <a:pt x="570027" y="994990"/>
                  </a:lnTo>
                  <a:lnTo>
                    <a:pt x="570030" y="996172"/>
                  </a:lnTo>
                  <a:lnTo>
                    <a:pt x="569834" y="996998"/>
                  </a:lnTo>
                  <a:lnTo>
                    <a:pt x="569706" y="997788"/>
                  </a:lnTo>
                  <a:lnTo>
                    <a:pt x="569558" y="998587"/>
                  </a:lnTo>
                  <a:lnTo>
                    <a:pt x="569513" y="999217"/>
                  </a:lnTo>
                  <a:lnTo>
                    <a:pt x="569513" y="1000313"/>
                  </a:lnTo>
                  <a:lnTo>
                    <a:pt x="569585" y="1000851"/>
                  </a:lnTo>
                  <a:lnTo>
                    <a:pt x="569660" y="1001385"/>
                  </a:lnTo>
                  <a:lnTo>
                    <a:pt x="569792" y="1002111"/>
                  </a:lnTo>
                  <a:lnTo>
                    <a:pt x="569951" y="1003184"/>
                  </a:lnTo>
                  <a:lnTo>
                    <a:pt x="570095" y="1003974"/>
                  </a:lnTo>
                  <a:lnTo>
                    <a:pt x="570064" y="1004485"/>
                  </a:lnTo>
                  <a:lnTo>
                    <a:pt x="570042" y="1005010"/>
                  </a:lnTo>
                  <a:lnTo>
                    <a:pt x="570068" y="1005439"/>
                  </a:lnTo>
                  <a:lnTo>
                    <a:pt x="570068" y="1006023"/>
                  </a:lnTo>
                  <a:lnTo>
                    <a:pt x="570019" y="1007535"/>
                  </a:lnTo>
                  <a:lnTo>
                    <a:pt x="569993" y="1008133"/>
                  </a:lnTo>
                  <a:lnTo>
                    <a:pt x="569944" y="1008648"/>
                  </a:lnTo>
                  <a:lnTo>
                    <a:pt x="569993" y="1009123"/>
                  </a:lnTo>
                  <a:lnTo>
                    <a:pt x="570042" y="1009676"/>
                  </a:lnTo>
                  <a:lnTo>
                    <a:pt x="570110" y="1010132"/>
                  </a:lnTo>
                  <a:lnTo>
                    <a:pt x="570212" y="1010511"/>
                  </a:lnTo>
                  <a:lnTo>
                    <a:pt x="570401" y="1010913"/>
                  </a:lnTo>
                  <a:lnTo>
                    <a:pt x="570733" y="1011502"/>
                  </a:lnTo>
                  <a:lnTo>
                    <a:pt x="570959" y="1011958"/>
                  </a:lnTo>
                  <a:lnTo>
                    <a:pt x="571190" y="1012474"/>
                  </a:lnTo>
                  <a:lnTo>
                    <a:pt x="571439" y="1013168"/>
                  </a:lnTo>
                  <a:lnTo>
                    <a:pt x="571643" y="1013807"/>
                  </a:lnTo>
                  <a:lnTo>
                    <a:pt x="571881" y="1015081"/>
                  </a:lnTo>
                  <a:lnTo>
                    <a:pt x="572051" y="1015711"/>
                  </a:lnTo>
                  <a:lnTo>
                    <a:pt x="572304" y="1016496"/>
                  </a:lnTo>
                  <a:lnTo>
                    <a:pt x="572395" y="1017208"/>
                  </a:lnTo>
                  <a:lnTo>
                    <a:pt x="572485" y="1018066"/>
                  </a:lnTo>
                  <a:lnTo>
                    <a:pt x="572395" y="1018852"/>
                  </a:lnTo>
                  <a:lnTo>
                    <a:pt x="572300" y="1019450"/>
                  </a:lnTo>
                  <a:lnTo>
                    <a:pt x="572104" y="1019979"/>
                  </a:lnTo>
                  <a:lnTo>
                    <a:pt x="571896" y="1020422"/>
                  </a:lnTo>
                  <a:lnTo>
                    <a:pt x="571643" y="1021111"/>
                  </a:lnTo>
                  <a:lnTo>
                    <a:pt x="571386" y="1021732"/>
                  </a:lnTo>
                  <a:lnTo>
                    <a:pt x="571024" y="1022791"/>
                  </a:lnTo>
                  <a:lnTo>
                    <a:pt x="570903" y="1023293"/>
                  </a:lnTo>
                  <a:lnTo>
                    <a:pt x="570805" y="1023750"/>
                  </a:lnTo>
                  <a:lnTo>
                    <a:pt x="570688" y="1024344"/>
                  </a:lnTo>
                  <a:lnTo>
                    <a:pt x="570638" y="1025037"/>
                  </a:lnTo>
                  <a:lnTo>
                    <a:pt x="570616" y="1025649"/>
                  </a:lnTo>
                  <a:lnTo>
                    <a:pt x="570638" y="1026293"/>
                  </a:lnTo>
                  <a:lnTo>
                    <a:pt x="570752" y="1026941"/>
                  </a:lnTo>
                  <a:lnTo>
                    <a:pt x="570884" y="1027357"/>
                  </a:lnTo>
                  <a:lnTo>
                    <a:pt x="571050" y="1027790"/>
                  </a:lnTo>
                  <a:lnTo>
                    <a:pt x="571311" y="1028384"/>
                  </a:lnTo>
                  <a:lnTo>
                    <a:pt x="571598" y="1029091"/>
                  </a:lnTo>
                  <a:lnTo>
                    <a:pt x="571904" y="1029799"/>
                  </a:lnTo>
                  <a:lnTo>
                    <a:pt x="572134" y="1030292"/>
                  </a:lnTo>
                  <a:lnTo>
                    <a:pt x="572478" y="1030840"/>
                  </a:lnTo>
                  <a:lnTo>
                    <a:pt x="572874" y="1031347"/>
                  </a:lnTo>
                  <a:lnTo>
                    <a:pt x="573486" y="1031890"/>
                  </a:lnTo>
                  <a:lnTo>
                    <a:pt x="574683" y="1032885"/>
                  </a:lnTo>
                  <a:lnTo>
                    <a:pt x="575457" y="1033465"/>
                  </a:lnTo>
                  <a:lnTo>
                    <a:pt x="576428" y="1034013"/>
                  </a:lnTo>
                  <a:lnTo>
                    <a:pt x="577108" y="1034401"/>
                  </a:lnTo>
                  <a:lnTo>
                    <a:pt x="577962" y="1034734"/>
                  </a:lnTo>
                  <a:lnTo>
                    <a:pt x="578717" y="1034967"/>
                  </a:lnTo>
                  <a:lnTo>
                    <a:pt x="579423" y="1035246"/>
                  </a:lnTo>
                  <a:lnTo>
                    <a:pt x="580311" y="1035465"/>
                  </a:lnTo>
                  <a:lnTo>
                    <a:pt x="581160" y="1035679"/>
                  </a:lnTo>
                  <a:lnTo>
                    <a:pt x="581772" y="1035866"/>
                  </a:lnTo>
                  <a:lnTo>
                    <a:pt x="582679" y="1036122"/>
                  </a:lnTo>
                  <a:lnTo>
                    <a:pt x="583453" y="1036346"/>
                  </a:lnTo>
                  <a:lnTo>
                    <a:pt x="584057" y="1036469"/>
                  </a:lnTo>
                  <a:lnTo>
                    <a:pt x="584794" y="1036583"/>
                  </a:lnTo>
                  <a:lnTo>
                    <a:pt x="585647" y="1036611"/>
                  </a:lnTo>
                  <a:lnTo>
                    <a:pt x="586236" y="1036661"/>
                  </a:lnTo>
                  <a:lnTo>
                    <a:pt x="587056" y="1036656"/>
                  </a:lnTo>
                  <a:lnTo>
                    <a:pt x="588076" y="1036711"/>
                  </a:lnTo>
                  <a:lnTo>
                    <a:pt x="589005" y="1036784"/>
                  </a:lnTo>
                  <a:lnTo>
                    <a:pt x="589836" y="1036807"/>
                  </a:lnTo>
                  <a:lnTo>
                    <a:pt x="590934" y="1036752"/>
                  </a:lnTo>
                  <a:lnTo>
                    <a:pt x="592003" y="1036862"/>
                  </a:lnTo>
                  <a:lnTo>
                    <a:pt x="592777" y="1036976"/>
                  </a:lnTo>
                  <a:lnTo>
                    <a:pt x="593646" y="1037222"/>
                  </a:lnTo>
                  <a:lnTo>
                    <a:pt x="594893" y="1037907"/>
                  </a:lnTo>
                  <a:lnTo>
                    <a:pt x="595452" y="1038373"/>
                  </a:lnTo>
                  <a:lnTo>
                    <a:pt x="595829" y="1038752"/>
                  </a:lnTo>
                  <a:lnTo>
                    <a:pt x="596226" y="1039272"/>
                  </a:lnTo>
                  <a:lnTo>
                    <a:pt x="596660" y="1039980"/>
                  </a:lnTo>
                  <a:lnTo>
                    <a:pt x="597170" y="1040770"/>
                  </a:lnTo>
                  <a:lnTo>
                    <a:pt x="597627" y="1041432"/>
                  </a:lnTo>
                  <a:lnTo>
                    <a:pt x="598178" y="1042194"/>
                  </a:lnTo>
                  <a:lnTo>
                    <a:pt x="598530" y="1042719"/>
                  </a:lnTo>
                  <a:lnTo>
                    <a:pt x="599126" y="1043445"/>
                  </a:lnTo>
                  <a:lnTo>
                    <a:pt x="599598" y="1044130"/>
                  </a:lnTo>
                  <a:lnTo>
                    <a:pt x="600089" y="1044746"/>
                  </a:lnTo>
                  <a:lnTo>
                    <a:pt x="600576" y="1045303"/>
                  </a:lnTo>
                  <a:lnTo>
                    <a:pt x="601101" y="1045810"/>
                  </a:lnTo>
                  <a:lnTo>
                    <a:pt x="601381" y="1046139"/>
                  </a:lnTo>
                  <a:lnTo>
                    <a:pt x="602087" y="1046796"/>
                  </a:lnTo>
                  <a:lnTo>
                    <a:pt x="602725" y="1047230"/>
                  </a:lnTo>
                  <a:lnTo>
                    <a:pt x="603137" y="1047595"/>
                  </a:lnTo>
                  <a:lnTo>
                    <a:pt x="603741" y="1047997"/>
                  </a:lnTo>
                  <a:lnTo>
                    <a:pt x="604542" y="1048609"/>
                  </a:lnTo>
                  <a:lnTo>
                    <a:pt x="605078" y="1049010"/>
                  </a:lnTo>
                  <a:lnTo>
                    <a:pt x="605630" y="1049481"/>
                  </a:lnTo>
                  <a:lnTo>
                    <a:pt x="606389" y="1050298"/>
                  </a:lnTo>
                  <a:lnTo>
                    <a:pt x="606717" y="1051083"/>
                  </a:lnTo>
                  <a:lnTo>
                    <a:pt x="606717" y="1051613"/>
                  </a:lnTo>
                  <a:lnTo>
                    <a:pt x="606808" y="1052252"/>
                  </a:lnTo>
                  <a:lnTo>
                    <a:pt x="606940" y="1052681"/>
                  </a:lnTo>
                  <a:lnTo>
                    <a:pt x="607125" y="1052983"/>
                  </a:lnTo>
                  <a:lnTo>
                    <a:pt x="607356" y="1053179"/>
                  </a:lnTo>
                  <a:lnTo>
                    <a:pt x="607609" y="1053316"/>
                  </a:lnTo>
                  <a:lnTo>
                    <a:pt x="608126" y="1053494"/>
                  </a:lnTo>
                  <a:lnTo>
                    <a:pt x="609716" y="1054320"/>
                  </a:lnTo>
                  <a:lnTo>
                    <a:pt x="610513" y="1054991"/>
                  </a:lnTo>
                  <a:lnTo>
                    <a:pt x="611068" y="1055631"/>
                  </a:lnTo>
                  <a:lnTo>
                    <a:pt x="611586" y="1056096"/>
                  </a:lnTo>
                  <a:lnTo>
                    <a:pt x="611899" y="1056393"/>
                  </a:lnTo>
                  <a:lnTo>
                    <a:pt x="612039" y="1056462"/>
                  </a:lnTo>
                  <a:lnTo>
                    <a:pt x="612492" y="1056589"/>
                  </a:lnTo>
                  <a:lnTo>
                    <a:pt x="612545" y="1056717"/>
                  </a:lnTo>
                  <a:lnTo>
                    <a:pt x="612571" y="1057060"/>
                  </a:lnTo>
                  <a:lnTo>
                    <a:pt x="612650" y="1057397"/>
                  </a:lnTo>
                  <a:lnTo>
                    <a:pt x="612703" y="1057557"/>
                  </a:lnTo>
                  <a:lnTo>
                    <a:pt x="612730" y="1057685"/>
                  </a:lnTo>
                  <a:lnTo>
                    <a:pt x="612779" y="1057868"/>
                  </a:lnTo>
                  <a:lnTo>
                    <a:pt x="612832" y="1058000"/>
                  </a:lnTo>
                  <a:lnTo>
                    <a:pt x="613149" y="1059228"/>
                  </a:lnTo>
                  <a:lnTo>
                    <a:pt x="613149" y="1059361"/>
                  </a:lnTo>
                  <a:lnTo>
                    <a:pt x="613176" y="1059621"/>
                  </a:lnTo>
                  <a:lnTo>
                    <a:pt x="613281" y="1060091"/>
                  </a:lnTo>
                  <a:lnTo>
                    <a:pt x="613383" y="1060351"/>
                  </a:lnTo>
                  <a:lnTo>
                    <a:pt x="613463" y="1060484"/>
                  </a:lnTo>
                  <a:lnTo>
                    <a:pt x="613515" y="1060667"/>
                  </a:lnTo>
                  <a:lnTo>
                    <a:pt x="613674" y="1061087"/>
                  </a:lnTo>
                  <a:lnTo>
                    <a:pt x="613651" y="1061283"/>
                  </a:lnTo>
                  <a:lnTo>
                    <a:pt x="613746" y="1061803"/>
                  </a:lnTo>
                  <a:lnTo>
                    <a:pt x="613806" y="1062132"/>
                  </a:lnTo>
                  <a:lnTo>
                    <a:pt x="613980" y="1062981"/>
                  </a:lnTo>
                  <a:lnTo>
                    <a:pt x="614025" y="1063278"/>
                  </a:lnTo>
                  <a:lnTo>
                    <a:pt x="614120" y="1063516"/>
                  </a:lnTo>
                  <a:lnTo>
                    <a:pt x="614173" y="1063726"/>
                  </a:lnTo>
                  <a:lnTo>
                    <a:pt x="614146" y="1064146"/>
                  </a:lnTo>
                  <a:lnTo>
                    <a:pt x="614108" y="1064369"/>
                  </a:lnTo>
                  <a:lnTo>
                    <a:pt x="561095" y="1054954"/>
                  </a:lnTo>
                  <a:lnTo>
                    <a:pt x="559792" y="1062123"/>
                  </a:lnTo>
                  <a:lnTo>
                    <a:pt x="558564" y="1062105"/>
                  </a:lnTo>
                  <a:lnTo>
                    <a:pt x="558383" y="1062027"/>
                  </a:lnTo>
                  <a:lnTo>
                    <a:pt x="558153" y="1061945"/>
                  </a:lnTo>
                  <a:lnTo>
                    <a:pt x="557971" y="1061835"/>
                  </a:lnTo>
                  <a:lnTo>
                    <a:pt x="557764" y="1061730"/>
                  </a:lnTo>
                  <a:lnTo>
                    <a:pt x="557529" y="1061648"/>
                  </a:lnTo>
                  <a:lnTo>
                    <a:pt x="557193" y="1061593"/>
                  </a:lnTo>
                  <a:lnTo>
                    <a:pt x="557061" y="1061566"/>
                  </a:lnTo>
                  <a:lnTo>
                    <a:pt x="556933" y="1061484"/>
                  </a:lnTo>
                  <a:lnTo>
                    <a:pt x="556725" y="1061379"/>
                  </a:lnTo>
                  <a:lnTo>
                    <a:pt x="556521" y="1061242"/>
                  </a:lnTo>
                  <a:lnTo>
                    <a:pt x="556313" y="1061137"/>
                  </a:lnTo>
                  <a:lnTo>
                    <a:pt x="556132" y="1061004"/>
                  </a:lnTo>
                  <a:lnTo>
                    <a:pt x="555694" y="1060712"/>
                  </a:lnTo>
                  <a:lnTo>
                    <a:pt x="555539" y="1060552"/>
                  </a:lnTo>
                  <a:lnTo>
                    <a:pt x="555282" y="1060237"/>
                  </a:lnTo>
                  <a:lnTo>
                    <a:pt x="555180" y="1060078"/>
                  </a:lnTo>
                  <a:lnTo>
                    <a:pt x="555105" y="1059867"/>
                  </a:lnTo>
                  <a:lnTo>
                    <a:pt x="555003" y="1059658"/>
                  </a:lnTo>
                  <a:lnTo>
                    <a:pt x="554905" y="1059420"/>
                  </a:lnTo>
                  <a:lnTo>
                    <a:pt x="554829" y="1059183"/>
                  </a:lnTo>
                  <a:lnTo>
                    <a:pt x="554625" y="1058658"/>
                  </a:lnTo>
                  <a:lnTo>
                    <a:pt x="554527" y="1058420"/>
                  </a:lnTo>
                  <a:lnTo>
                    <a:pt x="554452" y="1058210"/>
                  </a:lnTo>
                  <a:lnTo>
                    <a:pt x="554372" y="1058055"/>
                  </a:lnTo>
                  <a:lnTo>
                    <a:pt x="554297" y="1057923"/>
                  </a:lnTo>
                  <a:lnTo>
                    <a:pt x="554146" y="1057713"/>
                  </a:lnTo>
                  <a:lnTo>
                    <a:pt x="553964" y="1057525"/>
                  </a:lnTo>
                  <a:lnTo>
                    <a:pt x="553862" y="1057393"/>
                  </a:lnTo>
                  <a:lnTo>
                    <a:pt x="553707" y="1057261"/>
                  </a:lnTo>
                  <a:lnTo>
                    <a:pt x="553579" y="1057078"/>
                  </a:lnTo>
                  <a:lnTo>
                    <a:pt x="553398" y="1056946"/>
                  </a:lnTo>
                  <a:lnTo>
                    <a:pt x="552907" y="1056649"/>
                  </a:lnTo>
                  <a:lnTo>
                    <a:pt x="552726" y="1056571"/>
                  </a:lnTo>
                  <a:lnTo>
                    <a:pt x="552491" y="1056489"/>
                  </a:lnTo>
                  <a:lnTo>
                    <a:pt x="552234" y="1056379"/>
                  </a:lnTo>
                  <a:lnTo>
                    <a:pt x="551947" y="1056297"/>
                  </a:lnTo>
                  <a:lnTo>
                    <a:pt x="551766" y="1056220"/>
                  </a:lnTo>
                  <a:lnTo>
                    <a:pt x="551558" y="1056188"/>
                  </a:lnTo>
                  <a:lnTo>
                    <a:pt x="551430" y="1056160"/>
                  </a:lnTo>
                  <a:lnTo>
                    <a:pt x="551117" y="1056156"/>
                  </a:lnTo>
                  <a:lnTo>
                    <a:pt x="550365" y="1056041"/>
                  </a:lnTo>
                  <a:lnTo>
                    <a:pt x="550052" y="1055987"/>
                  </a:lnTo>
                  <a:lnTo>
                    <a:pt x="549402" y="1055927"/>
                  </a:lnTo>
                  <a:lnTo>
                    <a:pt x="548987" y="1055868"/>
                  </a:lnTo>
                  <a:lnTo>
                    <a:pt x="548288" y="1055653"/>
                  </a:lnTo>
                  <a:lnTo>
                    <a:pt x="547948" y="1055516"/>
                  </a:lnTo>
                  <a:lnTo>
                    <a:pt x="547612" y="1055407"/>
                  </a:lnTo>
                  <a:lnTo>
                    <a:pt x="547276" y="1055274"/>
                  </a:lnTo>
                  <a:lnTo>
                    <a:pt x="546913" y="1055110"/>
                  </a:lnTo>
                  <a:lnTo>
                    <a:pt x="546577" y="1054950"/>
                  </a:lnTo>
                  <a:lnTo>
                    <a:pt x="546241" y="1054818"/>
                  </a:lnTo>
                  <a:lnTo>
                    <a:pt x="545931" y="1054681"/>
                  </a:lnTo>
                  <a:lnTo>
                    <a:pt x="545618" y="1054571"/>
                  </a:lnTo>
                  <a:lnTo>
                    <a:pt x="545255" y="1054462"/>
                  </a:lnTo>
                  <a:lnTo>
                    <a:pt x="544866" y="1054302"/>
                  </a:lnTo>
                  <a:lnTo>
                    <a:pt x="544504" y="1054165"/>
                  </a:lnTo>
                  <a:lnTo>
                    <a:pt x="543831" y="1053845"/>
                  </a:lnTo>
                  <a:lnTo>
                    <a:pt x="543469" y="1053658"/>
                  </a:lnTo>
                  <a:lnTo>
                    <a:pt x="542695" y="1053334"/>
                  </a:lnTo>
                  <a:lnTo>
                    <a:pt x="542279" y="1053174"/>
                  </a:lnTo>
                  <a:lnTo>
                    <a:pt x="540519" y="1052416"/>
                  </a:lnTo>
                  <a:lnTo>
                    <a:pt x="540104" y="1052229"/>
                  </a:lnTo>
                  <a:lnTo>
                    <a:pt x="539688" y="1052092"/>
                  </a:lnTo>
                  <a:lnTo>
                    <a:pt x="539326" y="1051987"/>
                  </a:lnTo>
                  <a:lnTo>
                    <a:pt x="538963" y="1051928"/>
                  </a:lnTo>
                  <a:lnTo>
                    <a:pt x="538597" y="1051923"/>
                  </a:lnTo>
                  <a:lnTo>
                    <a:pt x="537660" y="1051964"/>
                  </a:lnTo>
                  <a:lnTo>
                    <a:pt x="536697" y="1051900"/>
                  </a:lnTo>
                  <a:lnTo>
                    <a:pt x="536361" y="1051869"/>
                  </a:lnTo>
                  <a:lnTo>
                    <a:pt x="535995" y="1051864"/>
                  </a:lnTo>
                  <a:lnTo>
                    <a:pt x="535579" y="1051914"/>
                  </a:lnTo>
                  <a:lnTo>
                    <a:pt x="534718" y="1051900"/>
                  </a:lnTo>
                  <a:lnTo>
                    <a:pt x="532739" y="1051983"/>
                  </a:lnTo>
                  <a:lnTo>
                    <a:pt x="532297" y="1052028"/>
                  </a:lnTo>
                  <a:lnTo>
                    <a:pt x="531825" y="1052129"/>
                  </a:lnTo>
                  <a:lnTo>
                    <a:pt x="531304" y="1052225"/>
                  </a:lnTo>
                  <a:lnTo>
                    <a:pt x="530862" y="1052375"/>
                  </a:lnTo>
                  <a:lnTo>
                    <a:pt x="530311" y="1052553"/>
                  </a:lnTo>
                  <a:lnTo>
                    <a:pt x="529763" y="1052704"/>
                  </a:lnTo>
                  <a:lnTo>
                    <a:pt x="529370" y="1052804"/>
                  </a:lnTo>
                  <a:lnTo>
                    <a:pt x="529136" y="1052855"/>
                  </a:lnTo>
                  <a:lnTo>
                    <a:pt x="528981" y="1052905"/>
                  </a:lnTo>
                  <a:lnTo>
                    <a:pt x="528744" y="1052951"/>
                  </a:lnTo>
                  <a:lnTo>
                    <a:pt x="527675" y="1053124"/>
                  </a:lnTo>
                  <a:lnTo>
                    <a:pt x="527233" y="1053170"/>
                  </a:lnTo>
                  <a:lnTo>
                    <a:pt x="526685" y="1053243"/>
                  </a:lnTo>
                  <a:lnTo>
                    <a:pt x="526190" y="1053288"/>
                  </a:lnTo>
                  <a:lnTo>
                    <a:pt x="525616" y="1053434"/>
                  </a:lnTo>
                  <a:lnTo>
                    <a:pt x="524963" y="1053585"/>
                  </a:lnTo>
                  <a:lnTo>
                    <a:pt x="524257" y="1053759"/>
                  </a:lnTo>
                  <a:lnTo>
                    <a:pt x="523630" y="1053882"/>
                  </a:lnTo>
                  <a:lnTo>
                    <a:pt x="523109" y="1054033"/>
                  </a:lnTo>
                  <a:lnTo>
                    <a:pt x="522663" y="1054106"/>
                  </a:lnTo>
                  <a:lnTo>
                    <a:pt x="522089" y="1054229"/>
                  </a:lnTo>
                  <a:lnTo>
                    <a:pt x="521828" y="1054307"/>
                  </a:lnTo>
                  <a:lnTo>
                    <a:pt x="521488" y="1054380"/>
                  </a:lnTo>
                  <a:lnTo>
                    <a:pt x="521228" y="1054402"/>
                  </a:lnTo>
                  <a:lnTo>
                    <a:pt x="521099" y="1054398"/>
                  </a:lnTo>
                  <a:lnTo>
                    <a:pt x="520967" y="1054425"/>
                  </a:lnTo>
                  <a:lnTo>
                    <a:pt x="520786" y="1054421"/>
                  </a:lnTo>
                  <a:lnTo>
                    <a:pt x="519925" y="1054462"/>
                  </a:lnTo>
                  <a:lnTo>
                    <a:pt x="519796" y="1054462"/>
                  </a:lnTo>
                  <a:lnTo>
                    <a:pt x="519457" y="1054512"/>
                  </a:lnTo>
                  <a:lnTo>
                    <a:pt x="519068" y="1054453"/>
                  </a:lnTo>
                  <a:lnTo>
                    <a:pt x="518807" y="1054370"/>
                  </a:lnTo>
                  <a:lnTo>
                    <a:pt x="518577" y="1054211"/>
                  </a:lnTo>
                  <a:lnTo>
                    <a:pt x="518240" y="1054051"/>
                  </a:lnTo>
                  <a:lnTo>
                    <a:pt x="517957" y="1053891"/>
                  </a:lnTo>
                  <a:lnTo>
                    <a:pt x="517855" y="1053731"/>
                  </a:lnTo>
                  <a:lnTo>
                    <a:pt x="517572" y="1053494"/>
                  </a:lnTo>
                  <a:lnTo>
                    <a:pt x="517546" y="1053361"/>
                  </a:lnTo>
                  <a:lnTo>
                    <a:pt x="517470" y="1053179"/>
                  </a:lnTo>
                  <a:lnTo>
                    <a:pt x="517447" y="1052941"/>
                  </a:lnTo>
                  <a:lnTo>
                    <a:pt x="517478" y="1052604"/>
                  </a:lnTo>
                  <a:lnTo>
                    <a:pt x="517455" y="1052211"/>
                  </a:lnTo>
                  <a:lnTo>
                    <a:pt x="517466" y="1051375"/>
                  </a:lnTo>
                  <a:lnTo>
                    <a:pt x="517444" y="1051165"/>
                  </a:lnTo>
                  <a:lnTo>
                    <a:pt x="517447" y="1050878"/>
                  </a:lnTo>
                  <a:lnTo>
                    <a:pt x="517478" y="1050435"/>
                  </a:lnTo>
                  <a:lnTo>
                    <a:pt x="517674" y="1049389"/>
                  </a:lnTo>
                  <a:lnTo>
                    <a:pt x="517787" y="1048609"/>
                  </a:lnTo>
                  <a:lnTo>
                    <a:pt x="517953" y="1047878"/>
                  </a:lnTo>
                  <a:lnTo>
                    <a:pt x="518010" y="1047536"/>
                  </a:lnTo>
                  <a:lnTo>
                    <a:pt x="518040" y="1047276"/>
                  </a:lnTo>
                  <a:lnTo>
                    <a:pt x="518018" y="1047120"/>
                  </a:lnTo>
                  <a:lnTo>
                    <a:pt x="518018" y="1046988"/>
                  </a:lnTo>
                  <a:lnTo>
                    <a:pt x="517968" y="1046755"/>
                  </a:lnTo>
                  <a:lnTo>
                    <a:pt x="517972" y="1046568"/>
                  </a:lnTo>
                  <a:lnTo>
                    <a:pt x="517950" y="1046280"/>
                  </a:lnTo>
                  <a:lnTo>
                    <a:pt x="517953" y="1045915"/>
                  </a:lnTo>
                  <a:lnTo>
                    <a:pt x="517931" y="1045577"/>
                  </a:lnTo>
                  <a:lnTo>
                    <a:pt x="517882" y="1045312"/>
                  </a:lnTo>
                  <a:lnTo>
                    <a:pt x="517602" y="1044920"/>
                  </a:lnTo>
                  <a:lnTo>
                    <a:pt x="517447" y="1044787"/>
                  </a:lnTo>
                  <a:lnTo>
                    <a:pt x="517292" y="1044628"/>
                  </a:lnTo>
                  <a:lnTo>
                    <a:pt x="516907" y="1044335"/>
                  </a:lnTo>
                  <a:lnTo>
                    <a:pt x="516726" y="1044176"/>
                  </a:lnTo>
                  <a:lnTo>
                    <a:pt x="516443" y="1043988"/>
                  </a:lnTo>
                  <a:lnTo>
                    <a:pt x="516107" y="1043801"/>
                  </a:lnTo>
                  <a:lnTo>
                    <a:pt x="515718" y="1043614"/>
                  </a:lnTo>
                  <a:lnTo>
                    <a:pt x="515332" y="1043399"/>
                  </a:lnTo>
                  <a:lnTo>
                    <a:pt x="514736" y="1043025"/>
                  </a:lnTo>
                  <a:lnTo>
                    <a:pt x="514377" y="1042760"/>
                  </a:lnTo>
                  <a:lnTo>
                    <a:pt x="514222" y="1042655"/>
                  </a:lnTo>
                  <a:lnTo>
                    <a:pt x="514041" y="1042546"/>
                  </a:lnTo>
                  <a:lnTo>
                    <a:pt x="513859" y="1042413"/>
                  </a:lnTo>
                  <a:lnTo>
                    <a:pt x="513678" y="1042253"/>
                  </a:lnTo>
                  <a:lnTo>
                    <a:pt x="513346" y="1041911"/>
                  </a:lnTo>
                  <a:lnTo>
                    <a:pt x="513191" y="1041728"/>
                  </a:lnTo>
                  <a:lnTo>
                    <a:pt x="513013" y="1041541"/>
                  </a:lnTo>
                  <a:lnTo>
                    <a:pt x="512908" y="1041409"/>
                  </a:lnTo>
                  <a:lnTo>
                    <a:pt x="512783" y="1041226"/>
                  </a:lnTo>
                  <a:lnTo>
                    <a:pt x="512371" y="1040724"/>
                  </a:lnTo>
                  <a:lnTo>
                    <a:pt x="512167" y="1040299"/>
                  </a:lnTo>
                  <a:lnTo>
                    <a:pt x="512065" y="1040144"/>
                  </a:lnTo>
                  <a:lnTo>
                    <a:pt x="511990" y="1039934"/>
                  </a:lnTo>
                  <a:lnTo>
                    <a:pt x="511865" y="1039724"/>
                  </a:lnTo>
                  <a:lnTo>
                    <a:pt x="511763" y="1039537"/>
                  </a:lnTo>
                  <a:lnTo>
                    <a:pt x="511661" y="1039327"/>
                  </a:lnTo>
                  <a:lnTo>
                    <a:pt x="511575" y="1038021"/>
                  </a:lnTo>
                  <a:lnTo>
                    <a:pt x="511374" y="1037364"/>
                  </a:lnTo>
                  <a:lnTo>
                    <a:pt x="511246" y="1037076"/>
                  </a:lnTo>
                  <a:lnTo>
                    <a:pt x="511095" y="1036811"/>
                  </a:lnTo>
                  <a:lnTo>
                    <a:pt x="510914" y="1036551"/>
                  </a:lnTo>
                  <a:lnTo>
                    <a:pt x="510736" y="1036259"/>
                  </a:lnTo>
                  <a:lnTo>
                    <a:pt x="510585" y="1035944"/>
                  </a:lnTo>
                  <a:lnTo>
                    <a:pt x="510381" y="1035602"/>
                  </a:lnTo>
                  <a:lnTo>
                    <a:pt x="510151" y="1035287"/>
                  </a:lnTo>
                  <a:lnTo>
                    <a:pt x="509920" y="1034994"/>
                  </a:lnTo>
                  <a:lnTo>
                    <a:pt x="509739" y="1034730"/>
                  </a:lnTo>
                  <a:lnTo>
                    <a:pt x="509614" y="1034442"/>
                  </a:lnTo>
                  <a:lnTo>
                    <a:pt x="509335" y="1033917"/>
                  </a:lnTo>
                  <a:lnTo>
                    <a:pt x="509233" y="1033680"/>
                  </a:lnTo>
                  <a:lnTo>
                    <a:pt x="508980" y="1033255"/>
                  </a:lnTo>
                  <a:lnTo>
                    <a:pt x="508648" y="1032808"/>
                  </a:lnTo>
                  <a:lnTo>
                    <a:pt x="508028" y="1032228"/>
                  </a:lnTo>
                  <a:lnTo>
                    <a:pt x="507669" y="1031936"/>
                  </a:lnTo>
                  <a:lnTo>
                    <a:pt x="506948" y="1031296"/>
                  </a:lnTo>
                  <a:lnTo>
                    <a:pt x="506638" y="1030981"/>
                  </a:lnTo>
                  <a:lnTo>
                    <a:pt x="506329" y="1030712"/>
                  </a:lnTo>
                  <a:lnTo>
                    <a:pt x="505789" y="1030210"/>
                  </a:lnTo>
                  <a:lnTo>
                    <a:pt x="505558" y="1030050"/>
                  </a:lnTo>
                  <a:lnTo>
                    <a:pt x="505094" y="1029758"/>
                  </a:lnTo>
                  <a:lnTo>
                    <a:pt x="504682" y="1029438"/>
                  </a:lnTo>
                  <a:lnTo>
                    <a:pt x="504372" y="1029174"/>
                  </a:lnTo>
                  <a:lnTo>
                    <a:pt x="504191" y="1029041"/>
                  </a:lnTo>
                  <a:lnTo>
                    <a:pt x="503677" y="1028617"/>
                  </a:lnTo>
                  <a:lnTo>
                    <a:pt x="503496" y="1028484"/>
                  </a:lnTo>
                  <a:lnTo>
                    <a:pt x="503341" y="1028402"/>
                  </a:lnTo>
                  <a:lnTo>
                    <a:pt x="503107" y="1028270"/>
                  </a:lnTo>
                  <a:lnTo>
                    <a:pt x="502926" y="1028187"/>
                  </a:lnTo>
                  <a:lnTo>
                    <a:pt x="502718" y="1028105"/>
                  </a:lnTo>
                  <a:lnTo>
                    <a:pt x="502484" y="1028078"/>
                  </a:lnTo>
                  <a:lnTo>
                    <a:pt x="502227" y="1028073"/>
                  </a:lnTo>
                  <a:lnTo>
                    <a:pt x="501940" y="1028124"/>
                  </a:lnTo>
                  <a:lnTo>
                    <a:pt x="501623" y="1028224"/>
                  </a:lnTo>
                  <a:lnTo>
                    <a:pt x="501309" y="1028379"/>
                  </a:lnTo>
                  <a:lnTo>
                    <a:pt x="501049" y="1028480"/>
                  </a:lnTo>
                  <a:lnTo>
                    <a:pt x="500788" y="1028630"/>
                  </a:lnTo>
                  <a:lnTo>
                    <a:pt x="500630" y="1028735"/>
                  </a:lnTo>
                  <a:lnTo>
                    <a:pt x="500365" y="1028863"/>
                  </a:lnTo>
                  <a:lnTo>
                    <a:pt x="499425" y="1029215"/>
                  </a:lnTo>
                  <a:lnTo>
                    <a:pt x="498722" y="1029338"/>
                  </a:lnTo>
                  <a:lnTo>
                    <a:pt x="498356" y="1029388"/>
                  </a:lnTo>
                  <a:lnTo>
                    <a:pt x="498095" y="1029434"/>
                  </a:lnTo>
                  <a:lnTo>
                    <a:pt x="497442" y="1029530"/>
                  </a:lnTo>
                  <a:lnTo>
                    <a:pt x="497102" y="1029607"/>
                  </a:lnTo>
                  <a:lnTo>
                    <a:pt x="496766" y="1029653"/>
                  </a:lnTo>
                  <a:lnTo>
                    <a:pt x="496479" y="1029676"/>
                  </a:lnTo>
                  <a:lnTo>
                    <a:pt x="496218" y="1029726"/>
                  </a:lnTo>
                  <a:lnTo>
                    <a:pt x="495826" y="1029826"/>
                  </a:lnTo>
                  <a:lnTo>
                    <a:pt x="495327" y="1029977"/>
                  </a:lnTo>
                  <a:lnTo>
                    <a:pt x="494780" y="1030100"/>
                  </a:lnTo>
                  <a:lnTo>
                    <a:pt x="493918" y="1030246"/>
                  </a:lnTo>
                  <a:lnTo>
                    <a:pt x="493344" y="1030397"/>
                  </a:lnTo>
                  <a:lnTo>
                    <a:pt x="492748" y="1030415"/>
                  </a:lnTo>
                  <a:lnTo>
                    <a:pt x="492121" y="1030406"/>
                  </a:lnTo>
                  <a:lnTo>
                    <a:pt x="491603" y="1030347"/>
                  </a:lnTo>
                  <a:lnTo>
                    <a:pt x="490667" y="1030233"/>
                  </a:lnTo>
                  <a:lnTo>
                    <a:pt x="490119" y="1030201"/>
                  </a:lnTo>
                  <a:lnTo>
                    <a:pt x="488895" y="1030183"/>
                  </a:lnTo>
                  <a:lnTo>
                    <a:pt x="488427" y="1030151"/>
                  </a:lnTo>
                  <a:lnTo>
                    <a:pt x="487985" y="1030146"/>
                  </a:lnTo>
                  <a:lnTo>
                    <a:pt x="487490" y="1030164"/>
                  </a:lnTo>
                  <a:lnTo>
                    <a:pt x="486814" y="1030105"/>
                  </a:lnTo>
                  <a:lnTo>
                    <a:pt x="485802" y="1030068"/>
                  </a:lnTo>
                  <a:lnTo>
                    <a:pt x="484994" y="1030109"/>
                  </a:lnTo>
                  <a:lnTo>
                    <a:pt x="484654" y="1030078"/>
                  </a:lnTo>
                  <a:lnTo>
                    <a:pt x="484397" y="1030023"/>
                  </a:lnTo>
                  <a:lnTo>
                    <a:pt x="484137" y="1029995"/>
                  </a:lnTo>
                  <a:lnTo>
                    <a:pt x="483434" y="1029904"/>
                  </a:lnTo>
                  <a:lnTo>
                    <a:pt x="483121" y="1029904"/>
                  </a:lnTo>
                  <a:lnTo>
                    <a:pt x="482860" y="1029950"/>
                  </a:lnTo>
                  <a:lnTo>
                    <a:pt x="482494" y="1030078"/>
                  </a:lnTo>
                  <a:lnTo>
                    <a:pt x="481973" y="1030278"/>
                  </a:lnTo>
                  <a:lnTo>
                    <a:pt x="481421" y="1030429"/>
                  </a:lnTo>
                  <a:lnTo>
                    <a:pt x="481112" y="1030479"/>
                  </a:lnTo>
                  <a:lnTo>
                    <a:pt x="480900" y="1030580"/>
                  </a:lnTo>
                  <a:lnTo>
                    <a:pt x="480768" y="1030657"/>
                  </a:lnTo>
                  <a:lnTo>
                    <a:pt x="480560" y="1030758"/>
                  </a:lnTo>
                  <a:lnTo>
                    <a:pt x="480273" y="1030913"/>
                  </a:lnTo>
                  <a:lnTo>
                    <a:pt x="479982" y="1031041"/>
                  </a:lnTo>
                  <a:lnTo>
                    <a:pt x="479514" y="1031219"/>
                  </a:lnTo>
                  <a:lnTo>
                    <a:pt x="479042" y="1031370"/>
                  </a:lnTo>
                  <a:lnTo>
                    <a:pt x="478910" y="1031525"/>
                  </a:lnTo>
                  <a:lnTo>
                    <a:pt x="478253" y="1031958"/>
                  </a:lnTo>
                  <a:lnTo>
                    <a:pt x="478071" y="1032036"/>
                  </a:lnTo>
                  <a:lnTo>
                    <a:pt x="477754" y="1032347"/>
                  </a:lnTo>
                  <a:lnTo>
                    <a:pt x="477358" y="1032680"/>
                  </a:lnTo>
                  <a:lnTo>
                    <a:pt x="477018" y="1032858"/>
                  </a:lnTo>
                  <a:lnTo>
                    <a:pt x="476836" y="1032881"/>
                  </a:lnTo>
                  <a:lnTo>
                    <a:pt x="476602" y="1032931"/>
                  </a:lnTo>
                  <a:lnTo>
                    <a:pt x="476315" y="1032926"/>
                  </a:lnTo>
                  <a:lnTo>
                    <a:pt x="476028" y="1032949"/>
                  </a:lnTo>
                  <a:lnTo>
                    <a:pt x="475741" y="1032949"/>
                  </a:lnTo>
                  <a:lnTo>
                    <a:pt x="475484" y="1032890"/>
                  </a:lnTo>
                  <a:lnTo>
                    <a:pt x="475303" y="1032812"/>
                  </a:lnTo>
                  <a:lnTo>
                    <a:pt x="474888" y="1032570"/>
                  </a:lnTo>
                  <a:lnTo>
                    <a:pt x="474140" y="1032118"/>
                  </a:lnTo>
                  <a:lnTo>
                    <a:pt x="474038" y="1031986"/>
                  </a:lnTo>
                  <a:lnTo>
                    <a:pt x="473830" y="1031771"/>
                  </a:lnTo>
                  <a:lnTo>
                    <a:pt x="473547" y="1031506"/>
                  </a:lnTo>
                  <a:lnTo>
                    <a:pt x="472878" y="1030977"/>
                  </a:lnTo>
                  <a:lnTo>
                    <a:pt x="472595" y="1030762"/>
                  </a:lnTo>
                  <a:lnTo>
                    <a:pt x="472365" y="1030552"/>
                  </a:lnTo>
                  <a:lnTo>
                    <a:pt x="471258" y="1029416"/>
                  </a:lnTo>
                  <a:lnTo>
                    <a:pt x="470794" y="1028991"/>
                  </a:lnTo>
                  <a:lnTo>
                    <a:pt x="470590" y="1028859"/>
                  </a:lnTo>
                  <a:lnTo>
                    <a:pt x="470254" y="1028617"/>
                  </a:lnTo>
                  <a:lnTo>
                    <a:pt x="469868" y="1028324"/>
                  </a:lnTo>
                  <a:lnTo>
                    <a:pt x="469661" y="1028192"/>
                  </a:lnTo>
                  <a:lnTo>
                    <a:pt x="469479" y="1028082"/>
                  </a:lnTo>
                  <a:lnTo>
                    <a:pt x="469324" y="1028005"/>
                  </a:lnTo>
                  <a:lnTo>
                    <a:pt x="469170" y="1027977"/>
                  </a:lnTo>
                  <a:lnTo>
                    <a:pt x="469015" y="1027923"/>
                  </a:lnTo>
                  <a:lnTo>
                    <a:pt x="468883" y="1027895"/>
                  </a:lnTo>
                  <a:lnTo>
                    <a:pt x="468807" y="1027763"/>
                  </a:lnTo>
                  <a:lnTo>
                    <a:pt x="468599" y="1027603"/>
                  </a:lnTo>
                  <a:lnTo>
                    <a:pt x="468343" y="1027471"/>
                  </a:lnTo>
                  <a:lnTo>
                    <a:pt x="468033" y="1027284"/>
                  </a:lnTo>
                  <a:lnTo>
                    <a:pt x="467878" y="1027151"/>
                  </a:lnTo>
                  <a:lnTo>
                    <a:pt x="467644" y="1027014"/>
                  </a:lnTo>
                  <a:lnTo>
                    <a:pt x="467334" y="1026854"/>
                  </a:lnTo>
                  <a:lnTo>
                    <a:pt x="467025" y="1026745"/>
                  </a:lnTo>
                  <a:lnTo>
                    <a:pt x="466764" y="1026640"/>
                  </a:lnTo>
                  <a:lnTo>
                    <a:pt x="466534" y="1026558"/>
                  </a:lnTo>
                  <a:lnTo>
                    <a:pt x="466352" y="1026475"/>
                  </a:lnTo>
                  <a:lnTo>
                    <a:pt x="466145" y="1026398"/>
                  </a:lnTo>
                  <a:lnTo>
                    <a:pt x="465835" y="1026233"/>
                  </a:lnTo>
                  <a:lnTo>
                    <a:pt x="465654" y="1026129"/>
                  </a:lnTo>
                  <a:lnTo>
                    <a:pt x="465446" y="1026019"/>
                  </a:lnTo>
                  <a:lnTo>
                    <a:pt x="465265" y="1025941"/>
                  </a:lnTo>
                  <a:lnTo>
                    <a:pt x="465057" y="1025832"/>
                  </a:lnTo>
                  <a:lnTo>
                    <a:pt x="464849" y="1025699"/>
                  </a:lnTo>
                  <a:lnTo>
                    <a:pt x="464619" y="1025617"/>
                  </a:lnTo>
                  <a:lnTo>
                    <a:pt x="464437" y="1025562"/>
                  </a:lnTo>
                  <a:lnTo>
                    <a:pt x="463894" y="1025320"/>
                  </a:lnTo>
                  <a:lnTo>
                    <a:pt x="463686" y="1025266"/>
                  </a:lnTo>
                  <a:lnTo>
                    <a:pt x="463601" y="1024682"/>
                  </a:lnTo>
                  <a:lnTo>
                    <a:pt x="462736" y="1022504"/>
                  </a:lnTo>
                  <a:lnTo>
                    <a:pt x="461174" y="1019724"/>
                  </a:lnTo>
                  <a:lnTo>
                    <a:pt x="460032" y="1018263"/>
                  </a:lnTo>
                  <a:lnTo>
                    <a:pt x="458121" y="1016327"/>
                  </a:lnTo>
                  <a:lnTo>
                    <a:pt x="453208" y="1011972"/>
                  </a:lnTo>
                  <a:lnTo>
                    <a:pt x="451803" y="1010895"/>
                  </a:lnTo>
                  <a:lnTo>
                    <a:pt x="451225" y="1010557"/>
                  </a:lnTo>
                  <a:lnTo>
                    <a:pt x="450455" y="1010082"/>
                  </a:lnTo>
                  <a:lnTo>
                    <a:pt x="448774" y="1009589"/>
                  </a:lnTo>
                  <a:lnTo>
                    <a:pt x="447736" y="1009503"/>
                  </a:lnTo>
                  <a:lnTo>
                    <a:pt x="446693" y="1009612"/>
                  </a:lnTo>
                  <a:lnTo>
                    <a:pt x="444661" y="1010416"/>
                  </a:lnTo>
                  <a:lnTo>
                    <a:pt x="443079" y="1011434"/>
                  </a:lnTo>
                  <a:lnTo>
                    <a:pt x="441886" y="1012712"/>
                  </a:lnTo>
                  <a:lnTo>
                    <a:pt x="441546" y="1013360"/>
                  </a:lnTo>
                  <a:lnTo>
                    <a:pt x="441112" y="1015383"/>
                  </a:lnTo>
                  <a:lnTo>
                    <a:pt x="441089" y="1016556"/>
                  </a:lnTo>
                  <a:lnTo>
                    <a:pt x="441383" y="1017939"/>
                  </a:lnTo>
                  <a:lnTo>
                    <a:pt x="442180" y="1020377"/>
                  </a:lnTo>
                  <a:lnTo>
                    <a:pt x="443778" y="1024595"/>
                  </a:lnTo>
                  <a:lnTo>
                    <a:pt x="444900" y="1026974"/>
                  </a:lnTo>
                  <a:lnTo>
                    <a:pt x="445137" y="1028024"/>
                  </a:lnTo>
                  <a:lnTo>
                    <a:pt x="445266" y="1028156"/>
                  </a:lnTo>
                  <a:lnTo>
                    <a:pt x="445678" y="1030192"/>
                  </a:lnTo>
                  <a:lnTo>
                    <a:pt x="446203" y="1032037"/>
                  </a:lnTo>
                  <a:lnTo>
                    <a:pt x="446667" y="1034287"/>
                  </a:lnTo>
                  <a:lnTo>
                    <a:pt x="446958" y="1036223"/>
                  </a:lnTo>
                  <a:lnTo>
                    <a:pt x="446988" y="1038086"/>
                  </a:lnTo>
                  <a:lnTo>
                    <a:pt x="446611" y="1039423"/>
                  </a:lnTo>
                  <a:lnTo>
                    <a:pt x="445621" y="1040620"/>
                  </a:lnTo>
                  <a:lnTo>
                    <a:pt x="444628" y="1041181"/>
                  </a:lnTo>
                  <a:lnTo>
                    <a:pt x="443552" y="1041606"/>
                  </a:lnTo>
                  <a:lnTo>
                    <a:pt x="442532" y="1041254"/>
                  </a:lnTo>
                  <a:lnTo>
                    <a:pt x="442071" y="1040976"/>
                  </a:lnTo>
                  <a:lnTo>
                    <a:pt x="441369" y="1040309"/>
                  </a:lnTo>
                  <a:lnTo>
                    <a:pt x="440417" y="1039305"/>
                  </a:lnTo>
                  <a:lnTo>
                    <a:pt x="438706" y="1037113"/>
                  </a:lnTo>
                  <a:lnTo>
                    <a:pt x="436089" y="1034831"/>
                  </a:lnTo>
                  <a:lnTo>
                    <a:pt x="433011" y="1032936"/>
                  </a:lnTo>
                  <a:lnTo>
                    <a:pt x="430881" y="1032110"/>
                  </a:lnTo>
                  <a:lnTo>
                    <a:pt x="428229" y="1031530"/>
                  </a:lnTo>
                  <a:lnTo>
                    <a:pt x="426874" y="1031042"/>
                  </a:lnTo>
                  <a:lnTo>
                    <a:pt x="425129" y="1030681"/>
                  </a:lnTo>
                  <a:lnTo>
                    <a:pt x="424355" y="1030334"/>
                  </a:lnTo>
                  <a:lnTo>
                    <a:pt x="423014" y="1029065"/>
                  </a:lnTo>
                  <a:lnTo>
                    <a:pt x="422561" y="1028143"/>
                  </a:lnTo>
                  <a:lnTo>
                    <a:pt x="423157" y="1026604"/>
                  </a:lnTo>
                  <a:lnTo>
                    <a:pt x="425896" y="1024600"/>
                  </a:lnTo>
                  <a:lnTo>
                    <a:pt x="428637" y="1022514"/>
                  </a:lnTo>
                  <a:lnTo>
                    <a:pt x="431734" y="1020423"/>
                  </a:lnTo>
                  <a:lnTo>
                    <a:pt x="433970" y="1018679"/>
                  </a:lnTo>
                  <a:lnTo>
                    <a:pt x="434846" y="1016624"/>
                  </a:lnTo>
                  <a:lnTo>
                    <a:pt x="435061" y="1015839"/>
                  </a:lnTo>
                  <a:lnTo>
                    <a:pt x="434876" y="1015314"/>
                  </a:lnTo>
                  <a:lnTo>
                    <a:pt x="434491" y="1014981"/>
                  </a:lnTo>
                  <a:lnTo>
                    <a:pt x="433332" y="1014497"/>
                  </a:lnTo>
                  <a:lnTo>
                    <a:pt x="432822" y="1014095"/>
                  </a:lnTo>
                  <a:lnTo>
                    <a:pt x="432561" y="1014091"/>
                  </a:lnTo>
                  <a:lnTo>
                    <a:pt x="430019" y="1014493"/>
                  </a:lnTo>
                  <a:lnTo>
                    <a:pt x="429434" y="1014483"/>
                  </a:lnTo>
                  <a:lnTo>
                    <a:pt x="427670" y="1014835"/>
                  </a:lnTo>
                  <a:lnTo>
                    <a:pt x="427153" y="1014762"/>
                  </a:lnTo>
                  <a:lnTo>
                    <a:pt x="426043" y="1015063"/>
                  </a:lnTo>
                  <a:lnTo>
                    <a:pt x="424997" y="1015241"/>
                  </a:lnTo>
                  <a:lnTo>
                    <a:pt x="424676" y="1015168"/>
                  </a:lnTo>
                  <a:lnTo>
                    <a:pt x="423565" y="1015337"/>
                  </a:lnTo>
                  <a:lnTo>
                    <a:pt x="421994" y="1015766"/>
                  </a:lnTo>
                  <a:lnTo>
                    <a:pt x="418414" y="1016214"/>
                  </a:lnTo>
                  <a:lnTo>
                    <a:pt x="414641" y="1016200"/>
                  </a:lnTo>
                  <a:lnTo>
                    <a:pt x="412768" y="1015767"/>
                  </a:lnTo>
                  <a:lnTo>
                    <a:pt x="411412" y="1015214"/>
                  </a:lnTo>
                  <a:lnTo>
                    <a:pt x="410709" y="1014675"/>
                  </a:lnTo>
                  <a:lnTo>
                    <a:pt x="410181" y="1014150"/>
                  </a:lnTo>
                  <a:lnTo>
                    <a:pt x="409750" y="1013457"/>
                  </a:lnTo>
                  <a:lnTo>
                    <a:pt x="409244" y="1012151"/>
                  </a:lnTo>
                  <a:lnTo>
                    <a:pt x="409316" y="1010320"/>
                  </a:lnTo>
                  <a:lnTo>
                    <a:pt x="410132" y="1008188"/>
                  </a:lnTo>
                  <a:lnTo>
                    <a:pt x="410430" y="1006362"/>
                  </a:lnTo>
                  <a:lnTo>
                    <a:pt x="410283" y="1004071"/>
                  </a:lnTo>
                  <a:lnTo>
                    <a:pt x="409739" y="1002163"/>
                  </a:lnTo>
                  <a:lnTo>
                    <a:pt x="409550" y="1001834"/>
                  </a:lnTo>
                  <a:lnTo>
                    <a:pt x="409422" y="1001829"/>
                  </a:lnTo>
                  <a:lnTo>
                    <a:pt x="409040" y="1001364"/>
                  </a:lnTo>
                  <a:lnTo>
                    <a:pt x="407163" y="1001062"/>
                  </a:lnTo>
                  <a:lnTo>
                    <a:pt x="403092" y="1003071"/>
                  </a:lnTo>
                  <a:lnTo>
                    <a:pt x="401578" y="1003952"/>
                  </a:lnTo>
                  <a:lnTo>
                    <a:pt x="399867" y="1004769"/>
                  </a:lnTo>
                  <a:lnTo>
                    <a:pt x="398432" y="1005194"/>
                  </a:lnTo>
                  <a:lnTo>
                    <a:pt x="396928" y="1005491"/>
                  </a:lnTo>
                  <a:lnTo>
                    <a:pt x="395826" y="1005468"/>
                  </a:lnTo>
                  <a:lnTo>
                    <a:pt x="394987" y="1005121"/>
                  </a:lnTo>
                  <a:lnTo>
                    <a:pt x="394598" y="1005112"/>
                  </a:lnTo>
                  <a:close/>
                </a:path>
              </a:pathLst>
            </a:custGeom>
            <a:solidFill>
              <a:srgbClr val="FFFDF8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2" name="pg132"/>
            <p:cNvSpPr/>
            <p:nvPr/>
          </p:nvSpPr>
          <p:spPr>
            <a:xfrm>
              <a:off x="4327306" y="4869134"/>
              <a:ext cx="1226119" cy="1134329"/>
            </a:xfrm>
            <a:custGeom>
              <a:avLst/>
              <a:gdLst/>
              <a:ahLst/>
              <a:cxnLst/>
              <a:rect l="0" t="0" r="0" b="0"/>
              <a:pathLst>
                <a:path w="1226119" h="1134329">
                  <a:moveTo>
                    <a:pt x="0" y="379055"/>
                  </a:moveTo>
                  <a:lnTo>
                    <a:pt x="340" y="378995"/>
                  </a:lnTo>
                  <a:lnTo>
                    <a:pt x="1246" y="378604"/>
                  </a:lnTo>
                  <a:lnTo>
                    <a:pt x="3580" y="376840"/>
                  </a:lnTo>
                  <a:lnTo>
                    <a:pt x="3708" y="376448"/>
                  </a:lnTo>
                  <a:lnTo>
                    <a:pt x="4097" y="376321"/>
                  </a:lnTo>
                  <a:lnTo>
                    <a:pt x="4551" y="375993"/>
                  </a:lnTo>
                  <a:lnTo>
                    <a:pt x="5004" y="375860"/>
                  </a:lnTo>
                  <a:lnTo>
                    <a:pt x="5393" y="375601"/>
                  </a:lnTo>
                  <a:lnTo>
                    <a:pt x="12198" y="372921"/>
                  </a:lnTo>
                  <a:lnTo>
                    <a:pt x="13233" y="372853"/>
                  </a:lnTo>
                  <a:lnTo>
                    <a:pt x="14272" y="372593"/>
                  </a:lnTo>
                  <a:lnTo>
                    <a:pt x="15178" y="371613"/>
                  </a:lnTo>
                  <a:lnTo>
                    <a:pt x="15956" y="370502"/>
                  </a:lnTo>
                  <a:lnTo>
                    <a:pt x="17962" y="369002"/>
                  </a:lnTo>
                  <a:lnTo>
                    <a:pt x="18740" y="368219"/>
                  </a:lnTo>
                  <a:lnTo>
                    <a:pt x="18607" y="367567"/>
                  </a:lnTo>
                  <a:lnTo>
                    <a:pt x="18283" y="366455"/>
                  </a:lnTo>
                  <a:lnTo>
                    <a:pt x="18218" y="365804"/>
                  </a:lnTo>
                  <a:lnTo>
                    <a:pt x="17890" y="363001"/>
                  </a:lnTo>
                  <a:lnTo>
                    <a:pt x="17693" y="362546"/>
                  </a:lnTo>
                  <a:lnTo>
                    <a:pt x="17822" y="362218"/>
                  </a:lnTo>
                  <a:lnTo>
                    <a:pt x="19378" y="360650"/>
                  </a:lnTo>
                  <a:lnTo>
                    <a:pt x="19831" y="360327"/>
                  </a:lnTo>
                  <a:lnTo>
                    <a:pt x="21191" y="359739"/>
                  </a:lnTo>
                  <a:lnTo>
                    <a:pt x="23400" y="361821"/>
                  </a:lnTo>
                  <a:lnTo>
                    <a:pt x="24613" y="362514"/>
                  </a:lnTo>
                  <a:lnTo>
                    <a:pt x="26489" y="355460"/>
                  </a:lnTo>
                  <a:lnTo>
                    <a:pt x="28510" y="352353"/>
                  </a:lnTo>
                  <a:lnTo>
                    <a:pt x="33344" y="347997"/>
                  </a:lnTo>
                  <a:lnTo>
                    <a:pt x="37699" y="347026"/>
                  </a:lnTo>
                  <a:lnTo>
                    <a:pt x="43330" y="348015"/>
                  </a:lnTo>
                  <a:lnTo>
                    <a:pt x="45826" y="348739"/>
                  </a:lnTo>
                  <a:lnTo>
                    <a:pt x="51657" y="349951"/>
                  </a:lnTo>
                  <a:lnTo>
                    <a:pt x="56257" y="347263"/>
                  </a:lnTo>
                  <a:lnTo>
                    <a:pt x="64702" y="343194"/>
                  </a:lnTo>
                  <a:lnTo>
                    <a:pt x="64026" y="341691"/>
                  </a:lnTo>
                  <a:lnTo>
                    <a:pt x="62991" y="342196"/>
                  </a:lnTo>
                  <a:lnTo>
                    <a:pt x="60616" y="343609"/>
                  </a:lnTo>
                  <a:lnTo>
                    <a:pt x="58505" y="344534"/>
                  </a:lnTo>
                  <a:lnTo>
                    <a:pt x="57383" y="345217"/>
                  </a:lnTo>
                  <a:lnTo>
                    <a:pt x="55128" y="346288"/>
                  </a:lnTo>
                  <a:lnTo>
                    <a:pt x="53659" y="346593"/>
                  </a:lnTo>
                  <a:lnTo>
                    <a:pt x="52398" y="346735"/>
                  </a:lnTo>
                  <a:lnTo>
                    <a:pt x="51076" y="346488"/>
                  </a:lnTo>
                  <a:lnTo>
                    <a:pt x="49523" y="346129"/>
                  </a:lnTo>
                  <a:lnTo>
                    <a:pt x="47760" y="345586"/>
                  </a:lnTo>
                  <a:lnTo>
                    <a:pt x="45788" y="344602"/>
                  </a:lnTo>
                  <a:lnTo>
                    <a:pt x="42752" y="343404"/>
                  </a:lnTo>
                  <a:lnTo>
                    <a:pt x="41830" y="342998"/>
                  </a:lnTo>
                  <a:lnTo>
                    <a:pt x="40822" y="341978"/>
                  </a:lnTo>
                  <a:lnTo>
                    <a:pt x="39855" y="341153"/>
                  </a:lnTo>
                  <a:lnTo>
                    <a:pt x="38734" y="341139"/>
                  </a:lnTo>
                  <a:lnTo>
                    <a:pt x="37812" y="341504"/>
                  </a:lnTo>
                  <a:lnTo>
                    <a:pt x="36845" y="342073"/>
                  </a:lnTo>
                  <a:lnTo>
                    <a:pt x="35792" y="342374"/>
                  </a:lnTo>
                  <a:lnTo>
                    <a:pt x="34911" y="342465"/>
                  </a:lnTo>
                  <a:lnTo>
                    <a:pt x="33907" y="342429"/>
                  </a:lnTo>
                  <a:lnTo>
                    <a:pt x="32887" y="341923"/>
                  </a:lnTo>
                  <a:lnTo>
                    <a:pt x="31391" y="341258"/>
                  </a:lnTo>
                  <a:lnTo>
                    <a:pt x="29673" y="340643"/>
                  </a:lnTo>
                  <a:lnTo>
                    <a:pt x="27596" y="340228"/>
                  </a:lnTo>
                  <a:lnTo>
                    <a:pt x="25353" y="339886"/>
                  </a:lnTo>
                  <a:lnTo>
                    <a:pt x="23015" y="339180"/>
                  </a:lnTo>
                  <a:lnTo>
                    <a:pt x="20991" y="338560"/>
                  </a:lnTo>
                  <a:lnTo>
                    <a:pt x="19450" y="337850"/>
                  </a:lnTo>
                  <a:lnTo>
                    <a:pt x="18453" y="337198"/>
                  </a:lnTo>
                  <a:lnTo>
                    <a:pt x="17992" y="336533"/>
                  </a:lnTo>
                  <a:lnTo>
                    <a:pt x="17807" y="335767"/>
                  </a:lnTo>
                  <a:lnTo>
                    <a:pt x="17931" y="335084"/>
                  </a:lnTo>
                  <a:lnTo>
                    <a:pt x="18558" y="334487"/>
                  </a:lnTo>
                  <a:lnTo>
                    <a:pt x="20084" y="333453"/>
                  </a:lnTo>
                  <a:lnTo>
                    <a:pt x="21100" y="332400"/>
                  </a:lnTo>
                  <a:lnTo>
                    <a:pt x="21561" y="331361"/>
                  </a:lnTo>
                  <a:lnTo>
                    <a:pt x="21417" y="330218"/>
                  </a:lnTo>
                  <a:lnTo>
                    <a:pt x="21115" y="329307"/>
                  </a:lnTo>
                  <a:lnTo>
                    <a:pt x="20379" y="328318"/>
                  </a:lnTo>
                  <a:lnTo>
                    <a:pt x="19631" y="327744"/>
                  </a:lnTo>
                  <a:lnTo>
                    <a:pt x="18494" y="327388"/>
                  </a:lnTo>
                  <a:lnTo>
                    <a:pt x="17493" y="327161"/>
                  </a:lnTo>
                  <a:lnTo>
                    <a:pt x="16757" y="327120"/>
                  </a:lnTo>
                  <a:lnTo>
                    <a:pt x="15235" y="326760"/>
                  </a:lnTo>
                  <a:lnTo>
                    <a:pt x="14517" y="326340"/>
                  </a:lnTo>
                  <a:lnTo>
                    <a:pt x="13626" y="325402"/>
                  </a:lnTo>
                  <a:lnTo>
                    <a:pt x="13177" y="324304"/>
                  </a:lnTo>
                  <a:lnTo>
                    <a:pt x="13271" y="322942"/>
                  </a:lnTo>
                  <a:lnTo>
                    <a:pt x="13433" y="321593"/>
                  </a:lnTo>
                  <a:lnTo>
                    <a:pt x="13871" y="319401"/>
                  </a:lnTo>
                  <a:lnTo>
                    <a:pt x="14491" y="316495"/>
                  </a:lnTo>
                  <a:lnTo>
                    <a:pt x="14759" y="314836"/>
                  </a:lnTo>
                  <a:lnTo>
                    <a:pt x="14955" y="313082"/>
                  </a:lnTo>
                  <a:lnTo>
                    <a:pt x="15480" y="311811"/>
                  </a:lnTo>
                  <a:lnTo>
                    <a:pt x="16141" y="310472"/>
                  </a:lnTo>
                  <a:lnTo>
                    <a:pt x="16878" y="309036"/>
                  </a:lnTo>
                  <a:lnTo>
                    <a:pt x="17980" y="308203"/>
                  </a:lnTo>
                  <a:lnTo>
                    <a:pt x="19616" y="306850"/>
                  </a:lnTo>
                  <a:lnTo>
                    <a:pt x="20152" y="305902"/>
                  </a:lnTo>
                  <a:lnTo>
                    <a:pt x="20605" y="304366"/>
                  </a:lnTo>
                  <a:lnTo>
                    <a:pt x="20481" y="303196"/>
                  </a:lnTo>
                  <a:lnTo>
                    <a:pt x="20107" y="302248"/>
                  </a:lnTo>
                  <a:lnTo>
                    <a:pt x="19348" y="301423"/>
                  </a:lnTo>
                  <a:lnTo>
                    <a:pt x="18589" y="301027"/>
                  </a:lnTo>
                  <a:lnTo>
                    <a:pt x="17486" y="300503"/>
                  </a:lnTo>
                  <a:lnTo>
                    <a:pt x="16258" y="300075"/>
                  </a:lnTo>
                  <a:lnTo>
                    <a:pt x="15579" y="299715"/>
                  </a:lnTo>
                  <a:lnTo>
                    <a:pt x="14989" y="298954"/>
                  </a:lnTo>
                  <a:lnTo>
                    <a:pt x="14661" y="298348"/>
                  </a:lnTo>
                  <a:lnTo>
                    <a:pt x="14733" y="297688"/>
                  </a:lnTo>
                  <a:lnTo>
                    <a:pt x="15091" y="297063"/>
                  </a:lnTo>
                  <a:lnTo>
                    <a:pt x="15809" y="296485"/>
                  </a:lnTo>
                  <a:lnTo>
                    <a:pt x="17100" y="295883"/>
                  </a:lnTo>
                  <a:lnTo>
                    <a:pt x="18751" y="295063"/>
                  </a:lnTo>
                  <a:lnTo>
                    <a:pt x="20107" y="294239"/>
                  </a:lnTo>
                  <a:lnTo>
                    <a:pt x="21142" y="293688"/>
                  </a:lnTo>
                  <a:lnTo>
                    <a:pt x="22622" y="293150"/>
                  </a:lnTo>
                  <a:lnTo>
                    <a:pt x="24072" y="292763"/>
                  </a:lnTo>
                  <a:lnTo>
                    <a:pt x="24424" y="292371"/>
                  </a:lnTo>
                  <a:lnTo>
                    <a:pt x="24439" y="291801"/>
                  </a:lnTo>
                  <a:lnTo>
                    <a:pt x="23906" y="291077"/>
                  </a:lnTo>
                  <a:lnTo>
                    <a:pt x="23472" y="290243"/>
                  </a:lnTo>
                  <a:lnTo>
                    <a:pt x="23294" y="289647"/>
                  </a:lnTo>
                  <a:lnTo>
                    <a:pt x="22924" y="289027"/>
                  </a:lnTo>
                  <a:lnTo>
                    <a:pt x="22562" y="288467"/>
                  </a:lnTo>
                  <a:lnTo>
                    <a:pt x="22157" y="287920"/>
                  </a:lnTo>
                  <a:lnTo>
                    <a:pt x="21803" y="287469"/>
                  </a:lnTo>
                  <a:lnTo>
                    <a:pt x="21550" y="286262"/>
                  </a:lnTo>
                  <a:lnTo>
                    <a:pt x="21803" y="285004"/>
                  </a:lnTo>
                  <a:lnTo>
                    <a:pt x="22498" y="283893"/>
                  </a:lnTo>
                  <a:lnTo>
                    <a:pt x="22947" y="283351"/>
                  </a:lnTo>
                  <a:lnTo>
                    <a:pt x="24269" y="282366"/>
                  </a:lnTo>
                  <a:lnTo>
                    <a:pt x="25504" y="281651"/>
                  </a:lnTo>
                  <a:lnTo>
                    <a:pt x="26769" y="281223"/>
                  </a:lnTo>
                  <a:lnTo>
                    <a:pt x="27747" y="280963"/>
                  </a:lnTo>
                  <a:lnTo>
                    <a:pt x="30474" y="279724"/>
                  </a:lnTo>
                  <a:lnTo>
                    <a:pt x="33189" y="278458"/>
                  </a:lnTo>
                  <a:lnTo>
                    <a:pt x="35788" y="277287"/>
                  </a:lnTo>
                  <a:lnTo>
                    <a:pt x="37706" y="276399"/>
                  </a:lnTo>
                  <a:lnTo>
                    <a:pt x="39436" y="275656"/>
                  </a:lnTo>
                  <a:lnTo>
                    <a:pt x="41086" y="275196"/>
                  </a:lnTo>
                  <a:lnTo>
                    <a:pt x="42695" y="274777"/>
                  </a:lnTo>
                  <a:lnTo>
                    <a:pt x="44195" y="274185"/>
                  </a:lnTo>
                  <a:lnTo>
                    <a:pt x="45562" y="273319"/>
                  </a:lnTo>
                  <a:lnTo>
                    <a:pt x="45592" y="272148"/>
                  </a:lnTo>
                  <a:lnTo>
                    <a:pt x="44723" y="271078"/>
                  </a:lnTo>
                  <a:lnTo>
                    <a:pt x="43167" y="270085"/>
                  </a:lnTo>
                  <a:lnTo>
                    <a:pt x="42110" y="268896"/>
                  </a:lnTo>
                  <a:lnTo>
                    <a:pt x="41306" y="267656"/>
                  </a:lnTo>
                  <a:lnTo>
                    <a:pt x="40565" y="265971"/>
                  </a:lnTo>
                  <a:lnTo>
                    <a:pt x="40259" y="265256"/>
                  </a:lnTo>
                  <a:lnTo>
                    <a:pt x="40191" y="263994"/>
                  </a:lnTo>
                  <a:lnTo>
                    <a:pt x="40414" y="263160"/>
                  </a:lnTo>
                  <a:lnTo>
                    <a:pt x="40595" y="262422"/>
                  </a:lnTo>
                  <a:lnTo>
                    <a:pt x="41453" y="259393"/>
                  </a:lnTo>
                  <a:lnTo>
                    <a:pt x="41970" y="258295"/>
                  </a:lnTo>
                  <a:lnTo>
                    <a:pt x="44973" y="253922"/>
                  </a:lnTo>
                  <a:lnTo>
                    <a:pt x="47941" y="250774"/>
                  </a:lnTo>
                  <a:lnTo>
                    <a:pt x="48775" y="249772"/>
                  </a:lnTo>
                  <a:lnTo>
                    <a:pt x="48885" y="249640"/>
                  </a:lnTo>
                  <a:lnTo>
                    <a:pt x="49833" y="248606"/>
                  </a:lnTo>
                  <a:lnTo>
                    <a:pt x="50362" y="247554"/>
                  </a:lnTo>
                  <a:lnTo>
                    <a:pt x="50581" y="246483"/>
                  </a:lnTo>
                  <a:lnTo>
                    <a:pt x="50339" y="244110"/>
                  </a:lnTo>
                  <a:lnTo>
                    <a:pt x="49984" y="242916"/>
                  </a:lnTo>
                  <a:lnTo>
                    <a:pt x="49391" y="239664"/>
                  </a:lnTo>
                  <a:lnTo>
                    <a:pt x="49308" y="237373"/>
                  </a:lnTo>
                  <a:lnTo>
                    <a:pt x="49437" y="235232"/>
                  </a:lnTo>
                  <a:lnTo>
                    <a:pt x="49418" y="234161"/>
                  </a:lnTo>
                  <a:lnTo>
                    <a:pt x="49301" y="233041"/>
                  </a:lnTo>
                  <a:lnTo>
                    <a:pt x="49206" y="231870"/>
                  </a:lnTo>
                  <a:lnTo>
                    <a:pt x="49252" y="229675"/>
                  </a:lnTo>
                  <a:lnTo>
                    <a:pt x="49429" y="227511"/>
                  </a:lnTo>
                  <a:lnTo>
                    <a:pt x="49777" y="226486"/>
                  </a:lnTo>
                  <a:lnTo>
                    <a:pt x="50456" y="222983"/>
                  </a:lnTo>
                  <a:lnTo>
                    <a:pt x="50441" y="221858"/>
                  </a:lnTo>
                  <a:lnTo>
                    <a:pt x="50581" y="220788"/>
                  </a:lnTo>
                  <a:lnTo>
                    <a:pt x="51015" y="218460"/>
                  </a:lnTo>
                  <a:lnTo>
                    <a:pt x="51076" y="217362"/>
                  </a:lnTo>
                  <a:lnTo>
                    <a:pt x="51540" y="215190"/>
                  </a:lnTo>
                  <a:lnTo>
                    <a:pt x="52349" y="211947"/>
                  </a:lnTo>
                  <a:lnTo>
                    <a:pt x="53062" y="210863"/>
                  </a:lnTo>
                  <a:lnTo>
                    <a:pt x="54116" y="210038"/>
                  </a:lnTo>
                  <a:lnTo>
                    <a:pt x="55249" y="209528"/>
                  </a:lnTo>
                  <a:lnTo>
                    <a:pt x="57398" y="208972"/>
                  </a:lnTo>
                  <a:lnTo>
                    <a:pt x="59626" y="208653"/>
                  </a:lnTo>
                  <a:lnTo>
                    <a:pt x="61779" y="208490"/>
                  </a:lnTo>
                  <a:lnTo>
                    <a:pt x="63826" y="206476"/>
                  </a:lnTo>
                  <a:lnTo>
                    <a:pt x="64883" y="205734"/>
                  </a:lnTo>
                  <a:lnTo>
                    <a:pt x="68131" y="204172"/>
                  </a:lnTo>
                  <a:lnTo>
                    <a:pt x="69268" y="203734"/>
                  </a:lnTo>
                  <a:lnTo>
                    <a:pt x="71481" y="202500"/>
                  </a:lnTo>
                  <a:lnTo>
                    <a:pt x="74846" y="199790"/>
                  </a:lnTo>
                  <a:lnTo>
                    <a:pt x="76969" y="197699"/>
                  </a:lnTo>
                  <a:lnTo>
                    <a:pt x="78861" y="195581"/>
                  </a:lnTo>
                  <a:lnTo>
                    <a:pt x="81063" y="193386"/>
                  </a:lnTo>
                  <a:lnTo>
                    <a:pt x="82109" y="192275"/>
                  </a:lnTo>
                  <a:lnTo>
                    <a:pt x="85417" y="189305"/>
                  </a:lnTo>
                  <a:lnTo>
                    <a:pt x="86339" y="188299"/>
                  </a:lnTo>
                  <a:lnTo>
                    <a:pt x="88839" y="185183"/>
                  </a:lnTo>
                  <a:lnTo>
                    <a:pt x="89602" y="184049"/>
                  </a:lnTo>
                  <a:lnTo>
                    <a:pt x="90157" y="183024"/>
                  </a:lnTo>
                  <a:lnTo>
                    <a:pt x="90403" y="181977"/>
                  </a:lnTo>
                  <a:lnTo>
                    <a:pt x="90308" y="180911"/>
                  </a:lnTo>
                  <a:lnTo>
                    <a:pt x="90667" y="178689"/>
                  </a:lnTo>
                  <a:lnTo>
                    <a:pt x="90731" y="177618"/>
                  </a:lnTo>
                  <a:lnTo>
                    <a:pt x="90622" y="175455"/>
                  </a:lnTo>
                  <a:lnTo>
                    <a:pt x="90172" y="173219"/>
                  </a:lnTo>
                  <a:lnTo>
                    <a:pt x="89232" y="170910"/>
                  </a:lnTo>
                  <a:lnTo>
                    <a:pt x="88205" y="169985"/>
                  </a:lnTo>
                  <a:lnTo>
                    <a:pt x="87132" y="169297"/>
                  </a:lnTo>
                  <a:lnTo>
                    <a:pt x="86014" y="169261"/>
                  </a:lnTo>
                  <a:lnTo>
                    <a:pt x="85070" y="170267"/>
                  </a:lnTo>
                  <a:lnTo>
                    <a:pt x="84711" y="172440"/>
                  </a:lnTo>
                  <a:lnTo>
                    <a:pt x="84182" y="173542"/>
                  </a:lnTo>
                  <a:lnTo>
                    <a:pt x="83340" y="174599"/>
                  </a:lnTo>
                  <a:lnTo>
                    <a:pt x="82105" y="175555"/>
                  </a:lnTo>
                  <a:lnTo>
                    <a:pt x="80999" y="176015"/>
                  </a:lnTo>
                  <a:lnTo>
                    <a:pt x="79907" y="176161"/>
                  </a:lnTo>
                  <a:lnTo>
                    <a:pt x="78891" y="175760"/>
                  </a:lnTo>
                  <a:lnTo>
                    <a:pt x="78125" y="174703"/>
                  </a:lnTo>
                  <a:lnTo>
                    <a:pt x="77615" y="173642"/>
                  </a:lnTo>
                  <a:lnTo>
                    <a:pt x="76614" y="172663"/>
                  </a:lnTo>
                  <a:lnTo>
                    <a:pt x="75715" y="171611"/>
                  </a:lnTo>
                  <a:lnTo>
                    <a:pt x="74895" y="170472"/>
                  </a:lnTo>
                  <a:lnTo>
                    <a:pt x="73872" y="169602"/>
                  </a:lnTo>
                  <a:lnTo>
                    <a:pt x="72867" y="168550"/>
                  </a:lnTo>
                  <a:lnTo>
                    <a:pt x="72697" y="167480"/>
                  </a:lnTo>
                  <a:lnTo>
                    <a:pt x="72709" y="166437"/>
                  </a:lnTo>
                  <a:lnTo>
                    <a:pt x="73392" y="165203"/>
                  </a:lnTo>
                  <a:lnTo>
                    <a:pt x="74337" y="164196"/>
                  </a:lnTo>
                  <a:lnTo>
                    <a:pt x="75439" y="163217"/>
                  </a:lnTo>
                  <a:lnTo>
                    <a:pt x="76542" y="162206"/>
                  </a:lnTo>
                  <a:lnTo>
                    <a:pt x="78381" y="160120"/>
                  </a:lnTo>
                  <a:lnTo>
                    <a:pt x="79435" y="159191"/>
                  </a:lnTo>
                  <a:lnTo>
                    <a:pt x="80481" y="158080"/>
                  </a:lnTo>
                  <a:lnTo>
                    <a:pt x="82268" y="155835"/>
                  </a:lnTo>
                  <a:lnTo>
                    <a:pt x="82955" y="154810"/>
                  </a:lnTo>
                  <a:lnTo>
                    <a:pt x="84216" y="152492"/>
                  </a:lnTo>
                  <a:lnTo>
                    <a:pt x="84670" y="151472"/>
                  </a:lnTo>
                  <a:lnTo>
                    <a:pt x="87113" y="148015"/>
                  </a:lnTo>
                  <a:lnTo>
                    <a:pt x="87593" y="146891"/>
                  </a:lnTo>
                  <a:lnTo>
                    <a:pt x="88054" y="144741"/>
                  </a:lnTo>
                  <a:lnTo>
                    <a:pt x="88118" y="143621"/>
                  </a:lnTo>
                  <a:lnTo>
                    <a:pt x="87842" y="142528"/>
                  </a:lnTo>
                  <a:lnTo>
                    <a:pt x="86792" y="141867"/>
                  </a:lnTo>
                  <a:lnTo>
                    <a:pt x="85723" y="141594"/>
                  </a:lnTo>
                  <a:lnTo>
                    <a:pt x="84658" y="141458"/>
                  </a:lnTo>
                  <a:lnTo>
                    <a:pt x="83491" y="141658"/>
                  </a:lnTo>
                  <a:lnTo>
                    <a:pt x="82438" y="142141"/>
                  </a:lnTo>
                  <a:lnTo>
                    <a:pt x="81490" y="143147"/>
                  </a:lnTo>
                  <a:lnTo>
                    <a:pt x="80829" y="144276"/>
                  </a:lnTo>
                  <a:lnTo>
                    <a:pt x="80481" y="145351"/>
                  </a:lnTo>
                  <a:lnTo>
                    <a:pt x="79968" y="147501"/>
                  </a:lnTo>
                  <a:lnTo>
                    <a:pt x="79647" y="148598"/>
                  </a:lnTo>
                  <a:lnTo>
                    <a:pt x="79114" y="149650"/>
                  </a:lnTo>
                  <a:lnTo>
                    <a:pt x="78479" y="150675"/>
                  </a:lnTo>
                  <a:lnTo>
                    <a:pt x="77354" y="151686"/>
                  </a:lnTo>
                  <a:lnTo>
                    <a:pt x="76266" y="152014"/>
                  </a:lnTo>
                  <a:lnTo>
                    <a:pt x="75175" y="151873"/>
                  </a:lnTo>
                  <a:lnTo>
                    <a:pt x="74155" y="151445"/>
                  </a:lnTo>
                  <a:lnTo>
                    <a:pt x="72059" y="150042"/>
                  </a:lnTo>
                  <a:lnTo>
                    <a:pt x="71319" y="148985"/>
                  </a:lnTo>
                  <a:lnTo>
                    <a:pt x="71070" y="147920"/>
                  </a:lnTo>
                  <a:lnTo>
                    <a:pt x="71077" y="146772"/>
                  </a:lnTo>
                  <a:lnTo>
                    <a:pt x="70866" y="144531"/>
                  </a:lnTo>
                  <a:lnTo>
                    <a:pt x="71006" y="143384"/>
                  </a:lnTo>
                  <a:lnTo>
                    <a:pt x="71379" y="142254"/>
                  </a:lnTo>
                  <a:lnTo>
                    <a:pt x="72116" y="141203"/>
                  </a:lnTo>
                  <a:lnTo>
                    <a:pt x="73245" y="140401"/>
                  </a:lnTo>
                  <a:lnTo>
                    <a:pt x="75488" y="139326"/>
                  </a:lnTo>
                  <a:lnTo>
                    <a:pt x="76727" y="138552"/>
                  </a:lnTo>
                  <a:lnTo>
                    <a:pt x="77694" y="137414"/>
                  </a:lnTo>
                  <a:lnTo>
                    <a:pt x="78744" y="136407"/>
                  </a:lnTo>
                  <a:lnTo>
                    <a:pt x="79926" y="135423"/>
                  </a:lnTo>
                  <a:lnTo>
                    <a:pt x="80610" y="134321"/>
                  </a:lnTo>
                  <a:lnTo>
                    <a:pt x="80829" y="133219"/>
                  </a:lnTo>
                  <a:lnTo>
                    <a:pt x="80504" y="132181"/>
                  </a:lnTo>
                  <a:lnTo>
                    <a:pt x="79484" y="131780"/>
                  </a:lnTo>
                  <a:lnTo>
                    <a:pt x="77381" y="131758"/>
                  </a:lnTo>
                  <a:lnTo>
                    <a:pt x="76236" y="131671"/>
                  </a:lnTo>
                  <a:lnTo>
                    <a:pt x="75171" y="131612"/>
                  </a:lnTo>
                  <a:lnTo>
                    <a:pt x="70775" y="130892"/>
                  </a:lnTo>
                  <a:lnTo>
                    <a:pt x="66496" y="129212"/>
                  </a:lnTo>
                  <a:lnTo>
                    <a:pt x="64460" y="128643"/>
                  </a:lnTo>
                  <a:lnTo>
                    <a:pt x="61209" y="128196"/>
                  </a:lnTo>
                  <a:lnTo>
                    <a:pt x="60166" y="127796"/>
                  </a:lnTo>
                  <a:lnTo>
                    <a:pt x="59147" y="127313"/>
                  </a:lnTo>
                  <a:lnTo>
                    <a:pt x="58614" y="126252"/>
                  </a:lnTo>
                  <a:lnTo>
                    <a:pt x="59298" y="125145"/>
                  </a:lnTo>
                  <a:lnTo>
                    <a:pt x="59747" y="123993"/>
                  </a:lnTo>
                  <a:lnTo>
                    <a:pt x="60937" y="121835"/>
                  </a:lnTo>
                  <a:lnTo>
                    <a:pt x="61737" y="119658"/>
                  </a:lnTo>
                  <a:lnTo>
                    <a:pt x="61824" y="118538"/>
                  </a:lnTo>
                  <a:lnTo>
                    <a:pt x="61341" y="117317"/>
                  </a:lnTo>
                  <a:lnTo>
                    <a:pt x="60389" y="116161"/>
                  </a:lnTo>
                  <a:lnTo>
                    <a:pt x="59369" y="115628"/>
                  </a:lnTo>
                  <a:lnTo>
                    <a:pt x="58308" y="115696"/>
                  </a:lnTo>
                  <a:lnTo>
                    <a:pt x="57220" y="115947"/>
                  </a:lnTo>
                  <a:lnTo>
                    <a:pt x="56110" y="116457"/>
                  </a:lnTo>
                  <a:lnTo>
                    <a:pt x="55026" y="116762"/>
                  </a:lnTo>
                  <a:lnTo>
                    <a:pt x="52870" y="116584"/>
                  </a:lnTo>
                  <a:lnTo>
                    <a:pt x="51846" y="115792"/>
                  </a:lnTo>
                  <a:lnTo>
                    <a:pt x="51389" y="114676"/>
                  </a:lnTo>
                  <a:lnTo>
                    <a:pt x="51216" y="113583"/>
                  </a:lnTo>
                  <a:lnTo>
                    <a:pt x="51272" y="110323"/>
                  </a:lnTo>
                  <a:lnTo>
                    <a:pt x="51975" y="104786"/>
                  </a:lnTo>
                  <a:lnTo>
                    <a:pt x="52194" y="103716"/>
                  </a:lnTo>
                  <a:lnTo>
                    <a:pt x="53002" y="100519"/>
                  </a:lnTo>
                  <a:lnTo>
                    <a:pt x="53527" y="97149"/>
                  </a:lnTo>
                  <a:lnTo>
                    <a:pt x="53727" y="91280"/>
                  </a:lnTo>
                  <a:lnTo>
                    <a:pt x="53436" y="89117"/>
                  </a:lnTo>
                  <a:lnTo>
                    <a:pt x="52734" y="86913"/>
                  </a:lnTo>
                  <a:lnTo>
                    <a:pt x="52145" y="85852"/>
                  </a:lnTo>
                  <a:lnTo>
                    <a:pt x="51121" y="85005"/>
                  </a:lnTo>
                  <a:lnTo>
                    <a:pt x="50101" y="84500"/>
                  </a:lnTo>
                  <a:lnTo>
                    <a:pt x="49085" y="84127"/>
                  </a:lnTo>
                  <a:lnTo>
                    <a:pt x="47968" y="84036"/>
                  </a:lnTo>
                  <a:lnTo>
                    <a:pt x="45815" y="84045"/>
                  </a:lnTo>
                  <a:lnTo>
                    <a:pt x="43711" y="84154"/>
                  </a:lnTo>
                  <a:lnTo>
                    <a:pt x="42669" y="83858"/>
                  </a:lnTo>
                  <a:lnTo>
                    <a:pt x="41619" y="83061"/>
                  </a:lnTo>
                  <a:lnTo>
                    <a:pt x="41139" y="82000"/>
                  </a:lnTo>
                  <a:lnTo>
                    <a:pt x="41226" y="80958"/>
                  </a:lnTo>
                  <a:lnTo>
                    <a:pt x="41755" y="79696"/>
                  </a:lnTo>
                  <a:lnTo>
                    <a:pt x="42027" y="79141"/>
                  </a:lnTo>
                  <a:lnTo>
                    <a:pt x="42442" y="79204"/>
                  </a:lnTo>
                  <a:lnTo>
                    <a:pt x="89194" y="86840"/>
                  </a:lnTo>
                  <a:lnTo>
                    <a:pt x="133181" y="94017"/>
                  </a:lnTo>
                  <a:lnTo>
                    <a:pt x="133125" y="94395"/>
                  </a:lnTo>
                  <a:lnTo>
                    <a:pt x="141887" y="95902"/>
                  </a:lnTo>
                  <a:lnTo>
                    <a:pt x="155230" y="98151"/>
                  </a:lnTo>
                  <a:lnTo>
                    <a:pt x="155638" y="95487"/>
                  </a:lnTo>
                  <a:lnTo>
                    <a:pt x="199127" y="103199"/>
                  </a:lnTo>
                  <a:lnTo>
                    <a:pt x="242615" y="110910"/>
                  </a:lnTo>
                  <a:lnTo>
                    <a:pt x="242985" y="110519"/>
                  </a:lnTo>
                  <a:lnTo>
                    <a:pt x="245372" y="113843"/>
                  </a:lnTo>
                  <a:lnTo>
                    <a:pt x="247619" y="111804"/>
                  </a:lnTo>
                  <a:lnTo>
                    <a:pt x="248632" y="106812"/>
                  </a:lnTo>
                  <a:lnTo>
                    <a:pt x="252182" y="104016"/>
                  </a:lnTo>
                  <a:lnTo>
                    <a:pt x="255376" y="99068"/>
                  </a:lnTo>
                  <a:lnTo>
                    <a:pt x="256226" y="93434"/>
                  </a:lnTo>
                  <a:lnTo>
                    <a:pt x="265890" y="81774"/>
                  </a:lnTo>
                  <a:lnTo>
                    <a:pt x="263284" y="76264"/>
                  </a:lnTo>
                  <a:lnTo>
                    <a:pt x="264265" y="75372"/>
                  </a:lnTo>
                  <a:lnTo>
                    <a:pt x="267175" y="77065"/>
                  </a:lnTo>
                  <a:lnTo>
                    <a:pt x="272726" y="77389"/>
                  </a:lnTo>
                  <a:lnTo>
                    <a:pt x="278347" y="80616"/>
                  </a:lnTo>
                  <a:lnTo>
                    <a:pt x="281937" y="81136"/>
                  </a:lnTo>
                  <a:lnTo>
                    <a:pt x="285585" y="76187"/>
                  </a:lnTo>
                  <a:lnTo>
                    <a:pt x="286964" y="67290"/>
                  </a:lnTo>
                  <a:lnTo>
                    <a:pt x="291555" y="62431"/>
                  </a:lnTo>
                  <a:lnTo>
                    <a:pt x="296909" y="61022"/>
                  </a:lnTo>
                  <a:lnTo>
                    <a:pt x="297635" y="57341"/>
                  </a:lnTo>
                  <a:lnTo>
                    <a:pt x="301852" y="54268"/>
                  </a:lnTo>
                  <a:lnTo>
                    <a:pt x="302106" y="54135"/>
                  </a:lnTo>
                  <a:lnTo>
                    <a:pt x="306283" y="51882"/>
                  </a:lnTo>
                  <a:lnTo>
                    <a:pt x="310514" y="44979"/>
                  </a:lnTo>
                  <a:lnTo>
                    <a:pt x="313061" y="28673"/>
                  </a:lnTo>
                  <a:lnTo>
                    <a:pt x="319483" y="17503"/>
                  </a:lnTo>
                  <a:lnTo>
                    <a:pt x="324682" y="13418"/>
                  </a:lnTo>
                  <a:lnTo>
                    <a:pt x="330734" y="3878"/>
                  </a:lnTo>
                  <a:lnTo>
                    <a:pt x="330932" y="2894"/>
                  </a:lnTo>
                  <a:lnTo>
                    <a:pt x="331027" y="2127"/>
                  </a:lnTo>
                  <a:lnTo>
                    <a:pt x="331514" y="0"/>
                  </a:lnTo>
                  <a:lnTo>
                    <a:pt x="334994" y="591"/>
                  </a:lnTo>
                  <a:lnTo>
                    <a:pt x="335639" y="673"/>
                  </a:lnTo>
                  <a:lnTo>
                    <a:pt x="334831" y="2544"/>
                  </a:lnTo>
                  <a:lnTo>
                    <a:pt x="334004" y="4970"/>
                  </a:lnTo>
                  <a:lnTo>
                    <a:pt x="332746" y="7665"/>
                  </a:lnTo>
                  <a:lnTo>
                    <a:pt x="331387" y="10183"/>
                  </a:lnTo>
                  <a:lnTo>
                    <a:pt x="330378" y="12122"/>
                  </a:lnTo>
                  <a:lnTo>
                    <a:pt x="328649" y="15514"/>
                  </a:lnTo>
                  <a:lnTo>
                    <a:pt x="327149" y="18031"/>
                  </a:lnTo>
                  <a:lnTo>
                    <a:pt x="325884" y="20531"/>
                  </a:lnTo>
                  <a:lnTo>
                    <a:pt x="324385" y="23148"/>
                  </a:lnTo>
                  <a:lnTo>
                    <a:pt x="323188" y="24997"/>
                  </a:lnTo>
                  <a:lnTo>
                    <a:pt x="322002" y="27414"/>
                  </a:lnTo>
                  <a:lnTo>
                    <a:pt x="320631" y="30373"/>
                  </a:lnTo>
                  <a:lnTo>
                    <a:pt x="319671" y="33114"/>
                  </a:lnTo>
                  <a:lnTo>
                    <a:pt x="318905" y="35855"/>
                  </a:lnTo>
                  <a:lnTo>
                    <a:pt x="318402" y="38537"/>
                  </a:lnTo>
                  <a:lnTo>
                    <a:pt x="317783" y="41778"/>
                  </a:lnTo>
                  <a:lnTo>
                    <a:pt x="317232" y="44469"/>
                  </a:lnTo>
                  <a:lnTo>
                    <a:pt x="316480" y="47424"/>
                  </a:lnTo>
                  <a:lnTo>
                    <a:pt x="315638" y="49709"/>
                  </a:lnTo>
                  <a:lnTo>
                    <a:pt x="314773" y="51449"/>
                  </a:lnTo>
                  <a:lnTo>
                    <a:pt x="314033" y="53584"/>
                  </a:lnTo>
                  <a:lnTo>
                    <a:pt x="313753" y="55059"/>
                  </a:lnTo>
                  <a:lnTo>
                    <a:pt x="313655" y="56871"/>
                  </a:lnTo>
                  <a:lnTo>
                    <a:pt x="313663" y="59366"/>
                  </a:lnTo>
                  <a:lnTo>
                    <a:pt x="313855" y="61734"/>
                  </a:lnTo>
                  <a:lnTo>
                    <a:pt x="313987" y="62927"/>
                  </a:lnTo>
                  <a:lnTo>
                    <a:pt x="314316" y="65240"/>
                  </a:lnTo>
                  <a:lnTo>
                    <a:pt x="314580" y="67230"/>
                  </a:lnTo>
                  <a:lnTo>
                    <a:pt x="315321" y="69820"/>
                  </a:lnTo>
                  <a:lnTo>
                    <a:pt x="316363" y="73640"/>
                  </a:lnTo>
                  <a:lnTo>
                    <a:pt x="317934" y="76928"/>
                  </a:lnTo>
                  <a:lnTo>
                    <a:pt x="319626" y="79478"/>
                  </a:lnTo>
                  <a:lnTo>
                    <a:pt x="322549" y="82246"/>
                  </a:lnTo>
                  <a:lnTo>
                    <a:pt x="325132" y="84090"/>
                  </a:lnTo>
                  <a:lnTo>
                    <a:pt x="327266" y="85461"/>
                  </a:lnTo>
                  <a:lnTo>
                    <a:pt x="328649" y="86485"/>
                  </a:lnTo>
                  <a:lnTo>
                    <a:pt x="331013" y="87646"/>
                  </a:lnTo>
                  <a:lnTo>
                    <a:pt x="333679" y="88507"/>
                  </a:lnTo>
                  <a:lnTo>
                    <a:pt x="335050" y="88712"/>
                  </a:lnTo>
                  <a:lnTo>
                    <a:pt x="336293" y="88944"/>
                  </a:lnTo>
                  <a:lnTo>
                    <a:pt x="338068" y="88762"/>
                  </a:lnTo>
                  <a:lnTo>
                    <a:pt x="339692" y="88338"/>
                  </a:lnTo>
                  <a:lnTo>
                    <a:pt x="341727" y="87105"/>
                  </a:lnTo>
                  <a:lnTo>
                    <a:pt x="343306" y="85821"/>
                  </a:lnTo>
                  <a:lnTo>
                    <a:pt x="344598" y="84281"/>
                  </a:lnTo>
                  <a:lnTo>
                    <a:pt x="345583" y="82660"/>
                  </a:lnTo>
                  <a:lnTo>
                    <a:pt x="346497" y="80926"/>
                  </a:lnTo>
                  <a:lnTo>
                    <a:pt x="346939" y="79391"/>
                  </a:lnTo>
                  <a:lnTo>
                    <a:pt x="347544" y="77206"/>
                  </a:lnTo>
                  <a:lnTo>
                    <a:pt x="348397" y="75780"/>
                  </a:lnTo>
                  <a:lnTo>
                    <a:pt x="350312" y="74515"/>
                  </a:lnTo>
                  <a:lnTo>
                    <a:pt x="353027" y="74023"/>
                  </a:lnTo>
                  <a:lnTo>
                    <a:pt x="354168" y="74292"/>
                  </a:lnTo>
                  <a:lnTo>
                    <a:pt x="355082" y="74615"/>
                  </a:lnTo>
                  <a:lnTo>
                    <a:pt x="356615" y="75398"/>
                  </a:lnTo>
                  <a:lnTo>
                    <a:pt x="357793" y="74119"/>
                  </a:lnTo>
                  <a:lnTo>
                    <a:pt x="358439" y="75348"/>
                  </a:lnTo>
                  <a:lnTo>
                    <a:pt x="359440" y="78572"/>
                  </a:lnTo>
                  <a:lnTo>
                    <a:pt x="359738" y="81281"/>
                  </a:lnTo>
                  <a:lnTo>
                    <a:pt x="359087" y="84525"/>
                  </a:lnTo>
                  <a:lnTo>
                    <a:pt x="357830" y="92812"/>
                  </a:lnTo>
                  <a:lnTo>
                    <a:pt x="355795" y="104255"/>
                  </a:lnTo>
                  <a:lnTo>
                    <a:pt x="354148" y="111140"/>
                  </a:lnTo>
                  <a:lnTo>
                    <a:pt x="353464" y="116295"/>
                  </a:lnTo>
                  <a:lnTo>
                    <a:pt x="352547" y="121318"/>
                  </a:lnTo>
                  <a:lnTo>
                    <a:pt x="351939" y="127069"/>
                  </a:lnTo>
                  <a:lnTo>
                    <a:pt x="351025" y="131473"/>
                  </a:lnTo>
                  <a:lnTo>
                    <a:pt x="351025" y="136004"/>
                  </a:lnTo>
                  <a:lnTo>
                    <a:pt x="351939" y="141145"/>
                  </a:lnTo>
                  <a:lnTo>
                    <a:pt x="353990" y="144347"/>
                  </a:lnTo>
                  <a:lnTo>
                    <a:pt x="357729" y="146287"/>
                  </a:lnTo>
                  <a:lnTo>
                    <a:pt x="365146" y="148486"/>
                  </a:lnTo>
                  <a:lnTo>
                    <a:pt x="372763" y="151305"/>
                  </a:lnTo>
                  <a:lnTo>
                    <a:pt x="376727" y="152956"/>
                  </a:lnTo>
                  <a:lnTo>
                    <a:pt x="385460" y="156570"/>
                  </a:lnTo>
                  <a:lnTo>
                    <a:pt x="391760" y="159507"/>
                  </a:lnTo>
                  <a:lnTo>
                    <a:pt x="397043" y="162321"/>
                  </a:lnTo>
                  <a:lnTo>
                    <a:pt x="401413" y="164772"/>
                  </a:lnTo>
                  <a:lnTo>
                    <a:pt x="405076" y="166967"/>
                  </a:lnTo>
                  <a:lnTo>
                    <a:pt x="408105" y="169134"/>
                  </a:lnTo>
                  <a:lnTo>
                    <a:pt x="408498" y="169455"/>
                  </a:lnTo>
                  <a:lnTo>
                    <a:pt x="411039" y="171530"/>
                  </a:lnTo>
                  <a:lnTo>
                    <a:pt x="415583" y="175178"/>
                  </a:lnTo>
                  <a:lnTo>
                    <a:pt x="419273" y="179400"/>
                  </a:lnTo>
                  <a:lnTo>
                    <a:pt x="422966" y="184646"/>
                  </a:lnTo>
                  <a:lnTo>
                    <a:pt x="426089" y="189893"/>
                  </a:lnTo>
                  <a:lnTo>
                    <a:pt x="429874" y="194225"/>
                  </a:lnTo>
                  <a:lnTo>
                    <a:pt x="434134" y="199590"/>
                  </a:lnTo>
                  <a:lnTo>
                    <a:pt x="438201" y="202783"/>
                  </a:lnTo>
                  <a:lnTo>
                    <a:pt x="442272" y="204377"/>
                  </a:lnTo>
                  <a:lnTo>
                    <a:pt x="450222" y="205288"/>
                  </a:lnTo>
                  <a:lnTo>
                    <a:pt x="456186" y="206317"/>
                  </a:lnTo>
                  <a:lnTo>
                    <a:pt x="461390" y="206317"/>
                  </a:lnTo>
                  <a:lnTo>
                    <a:pt x="469623" y="206090"/>
                  </a:lnTo>
                  <a:lnTo>
                    <a:pt x="478615" y="205402"/>
                  </a:lnTo>
                  <a:lnTo>
                    <a:pt x="482914" y="204353"/>
                  </a:lnTo>
                  <a:lnTo>
                    <a:pt x="487167" y="203434"/>
                  </a:lnTo>
                  <a:lnTo>
                    <a:pt x="491420" y="201623"/>
                  </a:lnTo>
                  <a:lnTo>
                    <a:pt x="494583" y="200729"/>
                  </a:lnTo>
                  <a:lnTo>
                    <a:pt x="496373" y="201197"/>
                  </a:lnTo>
                  <a:lnTo>
                    <a:pt x="505151" y="203276"/>
                  </a:lnTo>
                  <a:lnTo>
                    <a:pt x="508797" y="205443"/>
                  </a:lnTo>
                  <a:lnTo>
                    <a:pt x="511982" y="209693"/>
                  </a:lnTo>
                  <a:lnTo>
                    <a:pt x="513222" y="213504"/>
                  </a:lnTo>
                  <a:lnTo>
                    <a:pt x="513592" y="217086"/>
                  </a:lnTo>
                  <a:lnTo>
                    <a:pt x="513073" y="220007"/>
                  </a:lnTo>
                  <a:lnTo>
                    <a:pt x="512561" y="223510"/>
                  </a:lnTo>
                  <a:lnTo>
                    <a:pt x="512877" y="224683"/>
                  </a:lnTo>
                  <a:lnTo>
                    <a:pt x="511850" y="227402"/>
                  </a:lnTo>
                  <a:lnTo>
                    <a:pt x="510301" y="229978"/>
                  </a:lnTo>
                  <a:lnTo>
                    <a:pt x="509697" y="230982"/>
                  </a:lnTo>
                  <a:lnTo>
                    <a:pt x="506623" y="234690"/>
                  </a:lnTo>
                  <a:lnTo>
                    <a:pt x="503957" y="237656"/>
                  </a:lnTo>
                  <a:lnTo>
                    <a:pt x="502318" y="239756"/>
                  </a:lnTo>
                  <a:lnTo>
                    <a:pt x="499958" y="242106"/>
                  </a:lnTo>
                  <a:lnTo>
                    <a:pt x="498115" y="244206"/>
                  </a:lnTo>
                  <a:lnTo>
                    <a:pt x="494833" y="248037"/>
                  </a:lnTo>
                  <a:lnTo>
                    <a:pt x="491755" y="251126"/>
                  </a:lnTo>
                  <a:lnTo>
                    <a:pt x="488681" y="254465"/>
                  </a:lnTo>
                  <a:lnTo>
                    <a:pt x="486936" y="256068"/>
                  </a:lnTo>
                  <a:lnTo>
                    <a:pt x="484783" y="258419"/>
                  </a:lnTo>
                  <a:lnTo>
                    <a:pt x="484156" y="259362"/>
                  </a:lnTo>
                  <a:lnTo>
                    <a:pt x="483144" y="260774"/>
                  </a:lnTo>
                  <a:lnTo>
                    <a:pt x="482510" y="261785"/>
                  </a:lnTo>
                  <a:lnTo>
                    <a:pt x="482011" y="262414"/>
                  </a:lnTo>
                  <a:lnTo>
                    <a:pt x="481531" y="262992"/>
                  </a:lnTo>
                  <a:lnTo>
                    <a:pt x="480010" y="264673"/>
                  </a:lnTo>
                  <a:lnTo>
                    <a:pt x="476501" y="269766"/>
                  </a:lnTo>
                  <a:lnTo>
                    <a:pt x="472574" y="273639"/>
                  </a:lnTo>
                  <a:lnTo>
                    <a:pt x="469152" y="276185"/>
                  </a:lnTo>
                  <a:lnTo>
                    <a:pt x="467165" y="277201"/>
                  </a:lnTo>
                  <a:lnTo>
                    <a:pt x="464403" y="279949"/>
                  </a:lnTo>
                  <a:lnTo>
                    <a:pt x="460558" y="283467"/>
                  </a:lnTo>
                  <a:lnTo>
                    <a:pt x="457009" y="286369"/>
                  </a:lnTo>
                  <a:lnTo>
                    <a:pt x="452584" y="290650"/>
                  </a:lnTo>
                  <a:lnTo>
                    <a:pt x="448951" y="293201"/>
                  </a:lnTo>
                  <a:lnTo>
                    <a:pt x="442277" y="297629"/>
                  </a:lnTo>
                  <a:lnTo>
                    <a:pt x="438852" y="300431"/>
                  </a:lnTo>
                  <a:lnTo>
                    <a:pt x="435725" y="305065"/>
                  </a:lnTo>
                  <a:lnTo>
                    <a:pt x="434543" y="307921"/>
                  </a:lnTo>
                  <a:lnTo>
                    <a:pt x="434418" y="310699"/>
                  </a:lnTo>
                  <a:lnTo>
                    <a:pt x="434501" y="313652"/>
                  </a:lnTo>
                  <a:lnTo>
                    <a:pt x="435136" y="321316"/>
                  </a:lnTo>
                  <a:lnTo>
                    <a:pt x="436530" y="324423"/>
                  </a:lnTo>
                  <a:lnTo>
                    <a:pt x="438517" y="327736"/>
                  </a:lnTo>
                  <a:lnTo>
                    <a:pt x="439786" y="329977"/>
                  </a:lnTo>
                  <a:lnTo>
                    <a:pt x="440250" y="332424"/>
                  </a:lnTo>
                  <a:lnTo>
                    <a:pt x="440080" y="334361"/>
                  </a:lnTo>
                  <a:lnTo>
                    <a:pt x="440325" y="336393"/>
                  </a:lnTo>
                  <a:lnTo>
                    <a:pt x="440238" y="338275"/>
                  </a:lnTo>
                  <a:lnTo>
                    <a:pt x="440367" y="339295"/>
                  </a:lnTo>
                  <a:lnTo>
                    <a:pt x="440831" y="340822"/>
                  </a:lnTo>
                  <a:lnTo>
                    <a:pt x="440798" y="342968"/>
                  </a:lnTo>
                  <a:lnTo>
                    <a:pt x="442233" y="346180"/>
                  </a:lnTo>
                  <a:lnTo>
                    <a:pt x="446546" y="352295"/>
                  </a:lnTo>
                  <a:lnTo>
                    <a:pt x="449586" y="354737"/>
                  </a:lnTo>
                  <a:lnTo>
                    <a:pt x="453136" y="357334"/>
                  </a:lnTo>
                  <a:lnTo>
                    <a:pt x="457107" y="359774"/>
                  </a:lnTo>
                  <a:lnTo>
                    <a:pt x="458326" y="362210"/>
                  </a:lnTo>
                  <a:lnTo>
                    <a:pt x="460274" y="364887"/>
                  </a:lnTo>
                  <a:lnTo>
                    <a:pt x="460860" y="366124"/>
                  </a:lnTo>
                  <a:lnTo>
                    <a:pt x="462231" y="367988"/>
                  </a:lnTo>
                  <a:lnTo>
                    <a:pt x="462087" y="369984"/>
                  </a:lnTo>
                  <a:lnTo>
                    <a:pt x="461908" y="371183"/>
                  </a:lnTo>
                  <a:lnTo>
                    <a:pt x="461815" y="371811"/>
                  </a:lnTo>
                  <a:lnTo>
                    <a:pt x="463070" y="374628"/>
                  </a:lnTo>
                  <a:lnTo>
                    <a:pt x="463741" y="376131"/>
                  </a:lnTo>
                  <a:lnTo>
                    <a:pt x="466291" y="381166"/>
                  </a:lnTo>
                  <a:lnTo>
                    <a:pt x="467518" y="382970"/>
                  </a:lnTo>
                  <a:lnTo>
                    <a:pt x="469399" y="385695"/>
                  </a:lnTo>
                  <a:lnTo>
                    <a:pt x="471166" y="387906"/>
                  </a:lnTo>
                  <a:lnTo>
                    <a:pt x="475004" y="392882"/>
                  </a:lnTo>
                  <a:lnTo>
                    <a:pt x="476627" y="393939"/>
                  </a:lnTo>
                  <a:lnTo>
                    <a:pt x="477156" y="394208"/>
                  </a:lnTo>
                  <a:lnTo>
                    <a:pt x="477855" y="394436"/>
                  </a:lnTo>
                  <a:lnTo>
                    <a:pt x="478810" y="394878"/>
                  </a:lnTo>
                  <a:lnTo>
                    <a:pt x="479418" y="395128"/>
                  </a:lnTo>
                  <a:lnTo>
                    <a:pt x="480117" y="395320"/>
                  </a:lnTo>
                  <a:lnTo>
                    <a:pt x="481020" y="395598"/>
                  </a:lnTo>
                  <a:lnTo>
                    <a:pt x="483554" y="396423"/>
                  </a:lnTo>
                  <a:lnTo>
                    <a:pt x="486537" y="397124"/>
                  </a:lnTo>
                  <a:lnTo>
                    <a:pt x="488384" y="396960"/>
                  </a:lnTo>
                  <a:lnTo>
                    <a:pt x="490476" y="396381"/>
                  </a:lnTo>
                  <a:lnTo>
                    <a:pt x="492603" y="395844"/>
                  </a:lnTo>
                  <a:lnTo>
                    <a:pt x="494347" y="395680"/>
                  </a:lnTo>
                  <a:lnTo>
                    <a:pt x="495922" y="395967"/>
                  </a:lnTo>
                  <a:lnTo>
                    <a:pt x="497841" y="396628"/>
                  </a:lnTo>
                  <a:lnTo>
                    <a:pt x="499623" y="397127"/>
                  </a:lnTo>
                  <a:lnTo>
                    <a:pt x="501268" y="396325"/>
                  </a:lnTo>
                  <a:lnTo>
                    <a:pt x="502301" y="395523"/>
                  </a:lnTo>
                  <a:lnTo>
                    <a:pt x="503688" y="394000"/>
                  </a:lnTo>
                  <a:lnTo>
                    <a:pt x="504137" y="393484"/>
                  </a:lnTo>
                  <a:lnTo>
                    <a:pt x="505646" y="391458"/>
                  </a:lnTo>
                  <a:lnTo>
                    <a:pt x="506733" y="390669"/>
                  </a:lnTo>
                  <a:lnTo>
                    <a:pt x="507848" y="390194"/>
                  </a:lnTo>
                  <a:lnTo>
                    <a:pt x="509942" y="389826"/>
                  </a:lnTo>
                  <a:lnTo>
                    <a:pt x="512096" y="389639"/>
                  </a:lnTo>
                  <a:lnTo>
                    <a:pt x="513057" y="390671"/>
                  </a:lnTo>
                  <a:lnTo>
                    <a:pt x="513204" y="391369"/>
                  </a:lnTo>
                  <a:lnTo>
                    <a:pt x="513140" y="392084"/>
                  </a:lnTo>
                  <a:lnTo>
                    <a:pt x="512694" y="394107"/>
                  </a:lnTo>
                  <a:lnTo>
                    <a:pt x="512826" y="395347"/>
                  </a:lnTo>
                  <a:lnTo>
                    <a:pt x="512955" y="395739"/>
                  </a:lnTo>
                  <a:lnTo>
                    <a:pt x="513801" y="396454"/>
                  </a:lnTo>
                  <a:lnTo>
                    <a:pt x="515750" y="397165"/>
                  </a:lnTo>
                  <a:lnTo>
                    <a:pt x="516139" y="397557"/>
                  </a:lnTo>
                  <a:lnTo>
                    <a:pt x="516660" y="397881"/>
                  </a:lnTo>
                  <a:lnTo>
                    <a:pt x="517117" y="398664"/>
                  </a:lnTo>
                  <a:lnTo>
                    <a:pt x="517313" y="399836"/>
                  </a:lnTo>
                  <a:lnTo>
                    <a:pt x="517574" y="400683"/>
                  </a:lnTo>
                  <a:lnTo>
                    <a:pt x="517578" y="401075"/>
                  </a:lnTo>
                  <a:lnTo>
                    <a:pt x="517902" y="401663"/>
                  </a:lnTo>
                  <a:lnTo>
                    <a:pt x="518099" y="402834"/>
                  </a:lnTo>
                  <a:lnTo>
                    <a:pt x="517710" y="403098"/>
                  </a:lnTo>
                  <a:lnTo>
                    <a:pt x="517257" y="403231"/>
                  </a:lnTo>
                  <a:lnTo>
                    <a:pt x="514534" y="403103"/>
                  </a:lnTo>
                  <a:lnTo>
                    <a:pt x="514016" y="403304"/>
                  </a:lnTo>
                  <a:lnTo>
                    <a:pt x="513366" y="403891"/>
                  </a:lnTo>
                  <a:lnTo>
                    <a:pt x="513499" y="404347"/>
                  </a:lnTo>
                  <a:lnTo>
                    <a:pt x="514152" y="405190"/>
                  </a:lnTo>
                  <a:lnTo>
                    <a:pt x="514349" y="406106"/>
                  </a:lnTo>
                  <a:lnTo>
                    <a:pt x="514277" y="406483"/>
                  </a:lnTo>
                  <a:lnTo>
                    <a:pt x="514059" y="406548"/>
                  </a:lnTo>
                  <a:lnTo>
                    <a:pt x="513858" y="406649"/>
                  </a:lnTo>
                  <a:lnTo>
                    <a:pt x="513638" y="406680"/>
                  </a:lnTo>
                  <a:lnTo>
                    <a:pt x="513417" y="406690"/>
                  </a:lnTo>
                  <a:lnTo>
                    <a:pt x="512977" y="406730"/>
                  </a:lnTo>
                  <a:lnTo>
                    <a:pt x="512761" y="406722"/>
                  </a:lnTo>
                  <a:lnTo>
                    <a:pt x="512529" y="406701"/>
                  </a:lnTo>
                  <a:lnTo>
                    <a:pt x="512313" y="406706"/>
                  </a:lnTo>
                  <a:lnTo>
                    <a:pt x="512097" y="406720"/>
                  </a:lnTo>
                  <a:lnTo>
                    <a:pt x="511875" y="406842"/>
                  </a:lnTo>
                  <a:lnTo>
                    <a:pt x="511669" y="407051"/>
                  </a:lnTo>
                  <a:lnTo>
                    <a:pt x="511588" y="407266"/>
                  </a:lnTo>
                  <a:lnTo>
                    <a:pt x="511571" y="407491"/>
                  </a:lnTo>
                  <a:lnTo>
                    <a:pt x="511607" y="407721"/>
                  </a:lnTo>
                  <a:lnTo>
                    <a:pt x="511694" y="407939"/>
                  </a:lnTo>
                  <a:lnTo>
                    <a:pt x="511849" y="408167"/>
                  </a:lnTo>
                  <a:lnTo>
                    <a:pt x="512044" y="408395"/>
                  </a:lnTo>
                  <a:lnTo>
                    <a:pt x="512105" y="408622"/>
                  </a:lnTo>
                  <a:lnTo>
                    <a:pt x="512136" y="408839"/>
                  </a:lnTo>
                  <a:lnTo>
                    <a:pt x="512076" y="409072"/>
                  </a:lnTo>
                  <a:lnTo>
                    <a:pt x="511964" y="409281"/>
                  </a:lnTo>
                  <a:lnTo>
                    <a:pt x="511814" y="409488"/>
                  </a:lnTo>
                  <a:lnTo>
                    <a:pt x="511639" y="409704"/>
                  </a:lnTo>
                  <a:lnTo>
                    <a:pt x="511460" y="409911"/>
                  </a:lnTo>
                  <a:lnTo>
                    <a:pt x="511301" y="410123"/>
                  </a:lnTo>
                  <a:lnTo>
                    <a:pt x="511163" y="410334"/>
                  </a:lnTo>
                  <a:lnTo>
                    <a:pt x="510866" y="410957"/>
                  </a:lnTo>
                  <a:lnTo>
                    <a:pt x="510857" y="411170"/>
                  </a:lnTo>
                  <a:lnTo>
                    <a:pt x="510731" y="411594"/>
                  </a:lnTo>
                  <a:lnTo>
                    <a:pt x="510618" y="411800"/>
                  </a:lnTo>
                  <a:lnTo>
                    <a:pt x="510460" y="412008"/>
                  </a:lnTo>
                  <a:lnTo>
                    <a:pt x="510246" y="412162"/>
                  </a:lnTo>
                  <a:lnTo>
                    <a:pt x="510039" y="412211"/>
                  </a:lnTo>
                  <a:lnTo>
                    <a:pt x="509828" y="412236"/>
                  </a:lnTo>
                  <a:lnTo>
                    <a:pt x="509612" y="412252"/>
                  </a:lnTo>
                  <a:lnTo>
                    <a:pt x="509405" y="412293"/>
                  </a:lnTo>
                  <a:lnTo>
                    <a:pt x="509186" y="412409"/>
                  </a:lnTo>
                  <a:lnTo>
                    <a:pt x="508973" y="412597"/>
                  </a:lnTo>
                  <a:lnTo>
                    <a:pt x="508769" y="412817"/>
                  </a:lnTo>
                  <a:lnTo>
                    <a:pt x="508648" y="413024"/>
                  </a:lnTo>
                  <a:lnTo>
                    <a:pt x="508498" y="413231"/>
                  </a:lnTo>
                  <a:lnTo>
                    <a:pt x="508284" y="413385"/>
                  </a:lnTo>
                  <a:lnTo>
                    <a:pt x="508043" y="413596"/>
                  </a:lnTo>
                  <a:lnTo>
                    <a:pt x="507921" y="413779"/>
                  </a:lnTo>
                  <a:lnTo>
                    <a:pt x="507893" y="413999"/>
                  </a:lnTo>
                  <a:lnTo>
                    <a:pt x="507911" y="414216"/>
                  </a:lnTo>
                  <a:lnTo>
                    <a:pt x="508028" y="414420"/>
                  </a:lnTo>
                  <a:lnTo>
                    <a:pt x="508154" y="414624"/>
                  </a:lnTo>
                  <a:lnTo>
                    <a:pt x="508301" y="414835"/>
                  </a:lnTo>
                  <a:lnTo>
                    <a:pt x="508481" y="415049"/>
                  </a:lnTo>
                  <a:lnTo>
                    <a:pt x="508599" y="415266"/>
                  </a:lnTo>
                  <a:lnTo>
                    <a:pt x="508750" y="415481"/>
                  </a:lnTo>
                  <a:lnTo>
                    <a:pt x="508931" y="415699"/>
                  </a:lnTo>
                  <a:lnTo>
                    <a:pt x="509128" y="415908"/>
                  </a:lnTo>
                  <a:lnTo>
                    <a:pt x="509348" y="416087"/>
                  </a:lnTo>
                  <a:lnTo>
                    <a:pt x="509555" y="416153"/>
                  </a:lnTo>
                  <a:lnTo>
                    <a:pt x="509762" y="416119"/>
                  </a:lnTo>
                  <a:lnTo>
                    <a:pt x="509958" y="415909"/>
                  </a:lnTo>
                  <a:lnTo>
                    <a:pt x="510165" y="415779"/>
                  </a:lnTo>
                  <a:lnTo>
                    <a:pt x="510370" y="415694"/>
                  </a:lnTo>
                  <a:lnTo>
                    <a:pt x="510595" y="415705"/>
                  </a:lnTo>
                  <a:lnTo>
                    <a:pt x="510802" y="415767"/>
                  </a:lnTo>
                  <a:lnTo>
                    <a:pt x="510899" y="415972"/>
                  </a:lnTo>
                  <a:lnTo>
                    <a:pt x="510895" y="416186"/>
                  </a:lnTo>
                  <a:lnTo>
                    <a:pt x="510805" y="416396"/>
                  </a:lnTo>
                  <a:lnTo>
                    <a:pt x="510705" y="416605"/>
                  </a:lnTo>
                  <a:lnTo>
                    <a:pt x="510595" y="417033"/>
                  </a:lnTo>
                  <a:lnTo>
                    <a:pt x="510554" y="417240"/>
                  </a:lnTo>
                  <a:lnTo>
                    <a:pt x="510505" y="417452"/>
                  </a:lnTo>
                  <a:lnTo>
                    <a:pt x="510434" y="417660"/>
                  </a:lnTo>
                  <a:lnTo>
                    <a:pt x="510343" y="417870"/>
                  </a:lnTo>
                  <a:lnTo>
                    <a:pt x="510165" y="418083"/>
                  </a:lnTo>
                  <a:lnTo>
                    <a:pt x="509995" y="418296"/>
                  </a:lnTo>
                  <a:lnTo>
                    <a:pt x="509789" y="418443"/>
                  </a:lnTo>
                  <a:lnTo>
                    <a:pt x="509578" y="418473"/>
                  </a:lnTo>
                  <a:lnTo>
                    <a:pt x="509162" y="418320"/>
                  </a:lnTo>
                  <a:lnTo>
                    <a:pt x="508952" y="418287"/>
                  </a:lnTo>
                  <a:lnTo>
                    <a:pt x="508740" y="418301"/>
                  </a:lnTo>
                  <a:lnTo>
                    <a:pt x="508535" y="418473"/>
                  </a:lnTo>
                  <a:lnTo>
                    <a:pt x="508373" y="418686"/>
                  </a:lnTo>
                  <a:lnTo>
                    <a:pt x="508312" y="418902"/>
                  </a:lnTo>
                  <a:lnTo>
                    <a:pt x="508375" y="419109"/>
                  </a:lnTo>
                  <a:lnTo>
                    <a:pt x="508483" y="419326"/>
                  </a:lnTo>
                  <a:lnTo>
                    <a:pt x="508555" y="419545"/>
                  </a:lnTo>
                  <a:lnTo>
                    <a:pt x="508611" y="419760"/>
                  </a:lnTo>
                  <a:lnTo>
                    <a:pt x="508653" y="419980"/>
                  </a:lnTo>
                  <a:lnTo>
                    <a:pt x="508637" y="420199"/>
                  </a:lnTo>
                  <a:lnTo>
                    <a:pt x="508646" y="420410"/>
                  </a:lnTo>
                  <a:lnTo>
                    <a:pt x="508664" y="420625"/>
                  </a:lnTo>
                  <a:lnTo>
                    <a:pt x="508660" y="420841"/>
                  </a:lnTo>
                  <a:lnTo>
                    <a:pt x="508606" y="421060"/>
                  </a:lnTo>
                  <a:lnTo>
                    <a:pt x="508532" y="421272"/>
                  </a:lnTo>
                  <a:lnTo>
                    <a:pt x="508381" y="421479"/>
                  </a:lnTo>
                  <a:lnTo>
                    <a:pt x="508230" y="421699"/>
                  </a:lnTo>
                  <a:lnTo>
                    <a:pt x="508063" y="421906"/>
                  </a:lnTo>
                  <a:lnTo>
                    <a:pt x="507929" y="422118"/>
                  </a:lnTo>
                  <a:lnTo>
                    <a:pt x="507838" y="422334"/>
                  </a:lnTo>
                  <a:lnTo>
                    <a:pt x="507758" y="422541"/>
                  </a:lnTo>
                  <a:lnTo>
                    <a:pt x="507684" y="422748"/>
                  </a:lnTo>
                  <a:lnTo>
                    <a:pt x="507630" y="422955"/>
                  </a:lnTo>
                  <a:lnTo>
                    <a:pt x="507538" y="423162"/>
                  </a:lnTo>
                  <a:lnTo>
                    <a:pt x="507450" y="423373"/>
                  </a:lnTo>
                  <a:lnTo>
                    <a:pt x="507384" y="423580"/>
                  </a:lnTo>
                  <a:lnTo>
                    <a:pt x="507267" y="423796"/>
                  </a:lnTo>
                  <a:lnTo>
                    <a:pt x="507053" y="423940"/>
                  </a:lnTo>
                  <a:lnTo>
                    <a:pt x="506835" y="424000"/>
                  </a:lnTo>
                  <a:lnTo>
                    <a:pt x="506616" y="424001"/>
                  </a:lnTo>
                  <a:lnTo>
                    <a:pt x="506410" y="423955"/>
                  </a:lnTo>
                  <a:lnTo>
                    <a:pt x="506204" y="423893"/>
                  </a:lnTo>
                  <a:lnTo>
                    <a:pt x="505981" y="423737"/>
                  </a:lnTo>
                  <a:lnTo>
                    <a:pt x="505770" y="423561"/>
                  </a:lnTo>
                  <a:lnTo>
                    <a:pt x="505365" y="423144"/>
                  </a:lnTo>
                  <a:lnTo>
                    <a:pt x="505159" y="423018"/>
                  </a:lnTo>
                  <a:lnTo>
                    <a:pt x="504945" y="423070"/>
                  </a:lnTo>
                  <a:lnTo>
                    <a:pt x="504727" y="423273"/>
                  </a:lnTo>
                  <a:lnTo>
                    <a:pt x="504619" y="423501"/>
                  </a:lnTo>
                  <a:lnTo>
                    <a:pt x="504532" y="423717"/>
                  </a:lnTo>
                  <a:lnTo>
                    <a:pt x="504517" y="423873"/>
                  </a:lnTo>
                  <a:lnTo>
                    <a:pt x="504549" y="424119"/>
                  </a:lnTo>
                  <a:lnTo>
                    <a:pt x="504601" y="424335"/>
                  </a:lnTo>
                  <a:lnTo>
                    <a:pt x="504679" y="424754"/>
                  </a:lnTo>
                  <a:lnTo>
                    <a:pt x="504709" y="424966"/>
                  </a:lnTo>
                  <a:lnTo>
                    <a:pt x="504727" y="425182"/>
                  </a:lnTo>
                  <a:lnTo>
                    <a:pt x="504725" y="425394"/>
                  </a:lnTo>
                  <a:lnTo>
                    <a:pt x="504710" y="425611"/>
                  </a:lnTo>
                  <a:lnTo>
                    <a:pt x="504712" y="425827"/>
                  </a:lnTo>
                  <a:lnTo>
                    <a:pt x="504682" y="426251"/>
                  </a:lnTo>
                  <a:lnTo>
                    <a:pt x="504682" y="426422"/>
                  </a:lnTo>
                  <a:lnTo>
                    <a:pt x="504662" y="426608"/>
                  </a:lnTo>
                  <a:lnTo>
                    <a:pt x="504617" y="426822"/>
                  </a:lnTo>
                  <a:lnTo>
                    <a:pt x="504563" y="427111"/>
                  </a:lnTo>
                  <a:lnTo>
                    <a:pt x="504571" y="427353"/>
                  </a:lnTo>
                  <a:lnTo>
                    <a:pt x="504619" y="427698"/>
                  </a:lnTo>
                  <a:lnTo>
                    <a:pt x="504775" y="427994"/>
                  </a:lnTo>
                  <a:lnTo>
                    <a:pt x="504937" y="428184"/>
                  </a:lnTo>
                  <a:lnTo>
                    <a:pt x="505390" y="428380"/>
                  </a:lnTo>
                  <a:lnTo>
                    <a:pt x="505616" y="428837"/>
                  </a:lnTo>
                  <a:lnTo>
                    <a:pt x="505248" y="429158"/>
                  </a:lnTo>
                  <a:lnTo>
                    <a:pt x="504446" y="429560"/>
                  </a:lnTo>
                  <a:lnTo>
                    <a:pt x="504160" y="429749"/>
                  </a:lnTo>
                  <a:lnTo>
                    <a:pt x="504050" y="429894"/>
                  </a:lnTo>
                  <a:lnTo>
                    <a:pt x="503982" y="430068"/>
                  </a:lnTo>
                  <a:lnTo>
                    <a:pt x="504028" y="430460"/>
                  </a:lnTo>
                  <a:lnTo>
                    <a:pt x="504419" y="431225"/>
                  </a:lnTo>
                  <a:lnTo>
                    <a:pt x="505072" y="431842"/>
                  </a:lnTo>
                  <a:lnTo>
                    <a:pt x="505891" y="432279"/>
                  </a:lnTo>
                  <a:lnTo>
                    <a:pt x="506274" y="432732"/>
                  </a:lnTo>
                  <a:lnTo>
                    <a:pt x="506226" y="432859"/>
                  </a:lnTo>
                  <a:lnTo>
                    <a:pt x="505864" y="433609"/>
                  </a:lnTo>
                  <a:lnTo>
                    <a:pt x="505271" y="434223"/>
                  </a:lnTo>
                  <a:lnTo>
                    <a:pt x="504595" y="434842"/>
                  </a:lnTo>
                  <a:lnTo>
                    <a:pt x="503879" y="435346"/>
                  </a:lnTo>
                  <a:lnTo>
                    <a:pt x="503629" y="435405"/>
                  </a:lnTo>
                  <a:lnTo>
                    <a:pt x="503245" y="435482"/>
                  </a:lnTo>
                  <a:lnTo>
                    <a:pt x="502344" y="436026"/>
                  </a:lnTo>
                  <a:lnTo>
                    <a:pt x="501640" y="436492"/>
                  </a:lnTo>
                  <a:lnTo>
                    <a:pt x="500486" y="437511"/>
                  </a:lnTo>
                  <a:lnTo>
                    <a:pt x="499027" y="438657"/>
                  </a:lnTo>
                  <a:lnTo>
                    <a:pt x="497272" y="439950"/>
                  </a:lnTo>
                  <a:lnTo>
                    <a:pt x="496906" y="440155"/>
                  </a:lnTo>
                  <a:lnTo>
                    <a:pt x="496122" y="440548"/>
                  </a:lnTo>
                  <a:lnTo>
                    <a:pt x="495728" y="441015"/>
                  </a:lnTo>
                  <a:lnTo>
                    <a:pt x="495593" y="441466"/>
                  </a:lnTo>
                  <a:lnTo>
                    <a:pt x="495553" y="441635"/>
                  </a:lnTo>
                  <a:lnTo>
                    <a:pt x="495417" y="441885"/>
                  </a:lnTo>
                  <a:lnTo>
                    <a:pt x="495148" y="442780"/>
                  </a:lnTo>
                  <a:lnTo>
                    <a:pt x="495066" y="442981"/>
                  </a:lnTo>
                  <a:lnTo>
                    <a:pt x="495195" y="443448"/>
                  </a:lnTo>
                  <a:lnTo>
                    <a:pt x="495387" y="443728"/>
                  </a:lnTo>
                  <a:lnTo>
                    <a:pt x="495595" y="443864"/>
                  </a:lnTo>
                  <a:lnTo>
                    <a:pt x="495861" y="443865"/>
                  </a:lnTo>
                  <a:lnTo>
                    <a:pt x="496152" y="443747"/>
                  </a:lnTo>
                  <a:lnTo>
                    <a:pt x="496630" y="443749"/>
                  </a:lnTo>
                  <a:lnTo>
                    <a:pt x="496936" y="443934"/>
                  </a:lnTo>
                  <a:lnTo>
                    <a:pt x="497137" y="444371"/>
                  </a:lnTo>
                  <a:lnTo>
                    <a:pt x="497075" y="444555"/>
                  </a:lnTo>
                  <a:lnTo>
                    <a:pt x="496931" y="444653"/>
                  </a:lnTo>
                  <a:lnTo>
                    <a:pt x="496768" y="444719"/>
                  </a:lnTo>
                  <a:lnTo>
                    <a:pt x="496579" y="444775"/>
                  </a:lnTo>
                  <a:lnTo>
                    <a:pt x="496440" y="444869"/>
                  </a:lnTo>
                  <a:lnTo>
                    <a:pt x="496366" y="445099"/>
                  </a:lnTo>
                  <a:lnTo>
                    <a:pt x="496334" y="445472"/>
                  </a:lnTo>
                  <a:lnTo>
                    <a:pt x="496344" y="445637"/>
                  </a:lnTo>
                  <a:lnTo>
                    <a:pt x="496293" y="445986"/>
                  </a:lnTo>
                  <a:lnTo>
                    <a:pt x="496039" y="446359"/>
                  </a:lnTo>
                  <a:lnTo>
                    <a:pt x="495326" y="446689"/>
                  </a:lnTo>
                  <a:lnTo>
                    <a:pt x="495023" y="446749"/>
                  </a:lnTo>
                  <a:lnTo>
                    <a:pt x="494721" y="446748"/>
                  </a:lnTo>
                  <a:lnTo>
                    <a:pt x="494426" y="446657"/>
                  </a:lnTo>
                  <a:lnTo>
                    <a:pt x="494005" y="446639"/>
                  </a:lnTo>
                  <a:lnTo>
                    <a:pt x="493780" y="446815"/>
                  </a:lnTo>
                  <a:lnTo>
                    <a:pt x="493750" y="447164"/>
                  </a:lnTo>
                  <a:lnTo>
                    <a:pt x="493787" y="447682"/>
                  </a:lnTo>
                  <a:lnTo>
                    <a:pt x="493913" y="447962"/>
                  </a:lnTo>
                  <a:lnTo>
                    <a:pt x="494096" y="448349"/>
                  </a:lnTo>
                  <a:lnTo>
                    <a:pt x="494246" y="448756"/>
                  </a:lnTo>
                  <a:lnTo>
                    <a:pt x="494387" y="449336"/>
                  </a:lnTo>
                  <a:lnTo>
                    <a:pt x="494476" y="449813"/>
                  </a:lnTo>
                  <a:lnTo>
                    <a:pt x="494565" y="450018"/>
                  </a:lnTo>
                  <a:lnTo>
                    <a:pt x="494716" y="450229"/>
                  </a:lnTo>
                  <a:lnTo>
                    <a:pt x="494829" y="450443"/>
                  </a:lnTo>
                  <a:lnTo>
                    <a:pt x="494980" y="450632"/>
                  </a:lnTo>
                  <a:lnTo>
                    <a:pt x="495123" y="450739"/>
                  </a:lnTo>
                  <a:lnTo>
                    <a:pt x="495307" y="450785"/>
                  </a:lnTo>
                  <a:lnTo>
                    <a:pt x="495785" y="450787"/>
                  </a:lnTo>
                  <a:lnTo>
                    <a:pt x="496035" y="450742"/>
                  </a:lnTo>
                  <a:lnTo>
                    <a:pt x="496063" y="450935"/>
                  </a:lnTo>
                  <a:lnTo>
                    <a:pt x="496001" y="451268"/>
                  </a:lnTo>
                  <a:lnTo>
                    <a:pt x="495783" y="451559"/>
                  </a:lnTo>
                  <a:lnTo>
                    <a:pt x="495544" y="451912"/>
                  </a:lnTo>
                  <a:lnTo>
                    <a:pt x="495363" y="452293"/>
                  </a:lnTo>
                  <a:lnTo>
                    <a:pt x="495362" y="452532"/>
                  </a:lnTo>
                  <a:lnTo>
                    <a:pt x="495534" y="452750"/>
                  </a:lnTo>
                  <a:lnTo>
                    <a:pt x="495909" y="452916"/>
                  </a:lnTo>
                  <a:lnTo>
                    <a:pt x="496244" y="453044"/>
                  </a:lnTo>
                  <a:lnTo>
                    <a:pt x="496420" y="453336"/>
                  </a:lnTo>
                  <a:lnTo>
                    <a:pt x="496398" y="453587"/>
                  </a:lnTo>
                  <a:lnTo>
                    <a:pt x="496303" y="453825"/>
                  </a:lnTo>
                  <a:lnTo>
                    <a:pt x="496168" y="453972"/>
                  </a:lnTo>
                  <a:lnTo>
                    <a:pt x="495975" y="454045"/>
                  </a:lnTo>
                  <a:lnTo>
                    <a:pt x="495750" y="454094"/>
                  </a:lnTo>
                  <a:lnTo>
                    <a:pt x="495423" y="454175"/>
                  </a:lnTo>
                  <a:lnTo>
                    <a:pt x="495251" y="454347"/>
                  </a:lnTo>
                  <a:lnTo>
                    <a:pt x="495058" y="454745"/>
                  </a:lnTo>
                  <a:lnTo>
                    <a:pt x="494322" y="455164"/>
                  </a:lnTo>
                  <a:lnTo>
                    <a:pt x="494182" y="455331"/>
                  </a:lnTo>
                  <a:lnTo>
                    <a:pt x="493921" y="455723"/>
                  </a:lnTo>
                  <a:lnTo>
                    <a:pt x="492376" y="456528"/>
                  </a:lnTo>
                  <a:lnTo>
                    <a:pt x="492370" y="457528"/>
                  </a:lnTo>
                  <a:lnTo>
                    <a:pt x="492336" y="458401"/>
                  </a:lnTo>
                  <a:lnTo>
                    <a:pt x="491973" y="459547"/>
                  </a:lnTo>
                  <a:lnTo>
                    <a:pt x="491758" y="461367"/>
                  </a:lnTo>
                  <a:lnTo>
                    <a:pt x="491818" y="461756"/>
                  </a:lnTo>
                  <a:lnTo>
                    <a:pt x="492074" y="462146"/>
                  </a:lnTo>
                  <a:lnTo>
                    <a:pt x="492528" y="462676"/>
                  </a:lnTo>
                  <a:lnTo>
                    <a:pt x="492307" y="463162"/>
                  </a:lnTo>
                  <a:lnTo>
                    <a:pt x="491893" y="463361"/>
                  </a:lnTo>
                  <a:lnTo>
                    <a:pt x="491352" y="463554"/>
                  </a:lnTo>
                  <a:lnTo>
                    <a:pt x="490791" y="463589"/>
                  </a:lnTo>
                  <a:lnTo>
                    <a:pt x="490054" y="463691"/>
                  </a:lnTo>
                  <a:lnTo>
                    <a:pt x="489922" y="464019"/>
                  </a:lnTo>
                  <a:lnTo>
                    <a:pt x="489729" y="464802"/>
                  </a:lnTo>
                  <a:lnTo>
                    <a:pt x="489472" y="465195"/>
                  </a:lnTo>
                  <a:lnTo>
                    <a:pt x="489074" y="464793"/>
                  </a:lnTo>
                  <a:lnTo>
                    <a:pt x="488521" y="464548"/>
                  </a:lnTo>
                  <a:lnTo>
                    <a:pt x="487963" y="464563"/>
                  </a:lnTo>
                  <a:lnTo>
                    <a:pt x="487251" y="464785"/>
                  </a:lnTo>
                  <a:lnTo>
                    <a:pt x="486983" y="465221"/>
                  </a:lnTo>
                  <a:lnTo>
                    <a:pt x="486900" y="465762"/>
                  </a:lnTo>
                  <a:lnTo>
                    <a:pt x="487470" y="466525"/>
                  </a:lnTo>
                  <a:lnTo>
                    <a:pt x="487232" y="466927"/>
                  </a:lnTo>
                  <a:lnTo>
                    <a:pt x="487511" y="468184"/>
                  </a:lnTo>
                  <a:lnTo>
                    <a:pt x="486967" y="468291"/>
                  </a:lnTo>
                  <a:lnTo>
                    <a:pt x="486623" y="468383"/>
                  </a:lnTo>
                  <a:lnTo>
                    <a:pt x="486286" y="468865"/>
                  </a:lnTo>
                  <a:lnTo>
                    <a:pt x="486554" y="469347"/>
                  </a:lnTo>
                  <a:lnTo>
                    <a:pt x="487741" y="470358"/>
                  </a:lnTo>
                  <a:lnTo>
                    <a:pt x="487748" y="471254"/>
                  </a:lnTo>
                  <a:lnTo>
                    <a:pt x="487381" y="471843"/>
                  </a:lnTo>
                  <a:lnTo>
                    <a:pt x="487175" y="472422"/>
                  </a:lnTo>
                  <a:lnTo>
                    <a:pt x="486333" y="472629"/>
                  </a:lnTo>
                  <a:lnTo>
                    <a:pt x="485710" y="473191"/>
                  </a:lnTo>
                  <a:lnTo>
                    <a:pt x="485515" y="473801"/>
                  </a:lnTo>
                  <a:lnTo>
                    <a:pt x="486003" y="475962"/>
                  </a:lnTo>
                  <a:lnTo>
                    <a:pt x="486418" y="476988"/>
                  </a:lnTo>
                  <a:lnTo>
                    <a:pt x="486042" y="477655"/>
                  </a:lnTo>
                  <a:lnTo>
                    <a:pt x="485287" y="478088"/>
                  </a:lnTo>
                  <a:lnTo>
                    <a:pt x="485087" y="478146"/>
                  </a:lnTo>
                  <a:lnTo>
                    <a:pt x="484913" y="478655"/>
                  </a:lnTo>
                  <a:lnTo>
                    <a:pt x="484874" y="479197"/>
                  </a:lnTo>
                  <a:lnTo>
                    <a:pt x="484616" y="479417"/>
                  </a:lnTo>
                  <a:lnTo>
                    <a:pt x="484055" y="479823"/>
                  </a:lnTo>
                  <a:lnTo>
                    <a:pt x="483777" y="480075"/>
                  </a:lnTo>
                  <a:lnTo>
                    <a:pt x="483461" y="480843"/>
                  </a:lnTo>
                  <a:lnTo>
                    <a:pt x="483558" y="481314"/>
                  </a:lnTo>
                  <a:lnTo>
                    <a:pt x="483435" y="482001"/>
                  </a:lnTo>
                  <a:lnTo>
                    <a:pt x="483125" y="482667"/>
                  </a:lnTo>
                  <a:lnTo>
                    <a:pt x="482684" y="483719"/>
                  </a:lnTo>
                  <a:lnTo>
                    <a:pt x="481895" y="484188"/>
                  </a:lnTo>
                  <a:lnTo>
                    <a:pt x="481884" y="484644"/>
                  </a:lnTo>
                  <a:lnTo>
                    <a:pt x="481984" y="485333"/>
                  </a:lnTo>
                  <a:lnTo>
                    <a:pt x="482020" y="486058"/>
                  </a:lnTo>
                  <a:lnTo>
                    <a:pt x="481784" y="486721"/>
                  </a:lnTo>
                  <a:lnTo>
                    <a:pt x="481340" y="487201"/>
                  </a:lnTo>
                  <a:lnTo>
                    <a:pt x="480605" y="487437"/>
                  </a:lnTo>
                  <a:lnTo>
                    <a:pt x="479190" y="487537"/>
                  </a:lnTo>
                  <a:lnTo>
                    <a:pt x="478002" y="487791"/>
                  </a:lnTo>
                  <a:lnTo>
                    <a:pt x="477404" y="488462"/>
                  </a:lnTo>
                  <a:lnTo>
                    <a:pt x="476860" y="489650"/>
                  </a:lnTo>
                  <a:lnTo>
                    <a:pt x="476987" y="490239"/>
                  </a:lnTo>
                  <a:lnTo>
                    <a:pt x="478274" y="489985"/>
                  </a:lnTo>
                  <a:lnTo>
                    <a:pt x="479381" y="490085"/>
                  </a:lnTo>
                  <a:lnTo>
                    <a:pt x="479617" y="490403"/>
                  </a:lnTo>
                  <a:lnTo>
                    <a:pt x="479608" y="491508"/>
                  </a:lnTo>
                  <a:lnTo>
                    <a:pt x="479838" y="491807"/>
                  </a:lnTo>
                  <a:lnTo>
                    <a:pt x="480335" y="491910"/>
                  </a:lnTo>
                  <a:lnTo>
                    <a:pt x="480655" y="492293"/>
                  </a:lnTo>
                  <a:lnTo>
                    <a:pt x="480666" y="492835"/>
                  </a:lnTo>
                  <a:lnTo>
                    <a:pt x="480495" y="493435"/>
                  </a:lnTo>
                  <a:lnTo>
                    <a:pt x="480261" y="493538"/>
                  </a:lnTo>
                  <a:lnTo>
                    <a:pt x="479924" y="493446"/>
                  </a:lnTo>
                  <a:lnTo>
                    <a:pt x="478981" y="493635"/>
                  </a:lnTo>
                  <a:lnTo>
                    <a:pt x="478730" y="494880"/>
                  </a:lnTo>
                  <a:lnTo>
                    <a:pt x="478353" y="495503"/>
                  </a:lnTo>
                  <a:lnTo>
                    <a:pt x="477536" y="495846"/>
                  </a:lnTo>
                  <a:lnTo>
                    <a:pt x="477050" y="496360"/>
                  </a:lnTo>
                  <a:lnTo>
                    <a:pt x="477336" y="496685"/>
                  </a:lnTo>
                  <a:lnTo>
                    <a:pt x="478227" y="497031"/>
                  </a:lnTo>
                  <a:lnTo>
                    <a:pt x="478418" y="497679"/>
                  </a:lnTo>
                  <a:lnTo>
                    <a:pt x="477996" y="498276"/>
                  </a:lnTo>
                  <a:lnTo>
                    <a:pt x="477653" y="498827"/>
                  </a:lnTo>
                  <a:lnTo>
                    <a:pt x="477511" y="499195"/>
                  </a:lnTo>
                  <a:lnTo>
                    <a:pt x="477305" y="499599"/>
                  </a:lnTo>
                  <a:lnTo>
                    <a:pt x="476916" y="500383"/>
                  </a:lnTo>
                  <a:lnTo>
                    <a:pt x="474782" y="502867"/>
                  </a:lnTo>
                  <a:lnTo>
                    <a:pt x="474461" y="503651"/>
                  </a:lnTo>
                  <a:lnTo>
                    <a:pt x="474332" y="504499"/>
                  </a:lnTo>
                  <a:lnTo>
                    <a:pt x="474340" y="506915"/>
                  </a:lnTo>
                  <a:lnTo>
                    <a:pt x="474801" y="508998"/>
                  </a:lnTo>
                  <a:lnTo>
                    <a:pt x="474532" y="511218"/>
                  </a:lnTo>
                  <a:lnTo>
                    <a:pt x="474455" y="511742"/>
                  </a:lnTo>
                  <a:lnTo>
                    <a:pt x="474515" y="511985"/>
                  </a:lnTo>
                  <a:lnTo>
                    <a:pt x="474572" y="512228"/>
                  </a:lnTo>
                  <a:lnTo>
                    <a:pt x="474691" y="512800"/>
                  </a:lnTo>
                  <a:lnTo>
                    <a:pt x="474716" y="512968"/>
                  </a:lnTo>
                  <a:lnTo>
                    <a:pt x="474729" y="513223"/>
                  </a:lnTo>
                  <a:lnTo>
                    <a:pt x="474712" y="513478"/>
                  </a:lnTo>
                  <a:lnTo>
                    <a:pt x="474683" y="513646"/>
                  </a:lnTo>
                  <a:lnTo>
                    <a:pt x="474640" y="513811"/>
                  </a:lnTo>
                  <a:lnTo>
                    <a:pt x="474200" y="514370"/>
                  </a:lnTo>
                  <a:lnTo>
                    <a:pt x="473904" y="514328"/>
                  </a:lnTo>
                  <a:lnTo>
                    <a:pt x="473365" y="514379"/>
                  </a:lnTo>
                  <a:lnTo>
                    <a:pt x="473138" y="514629"/>
                  </a:lnTo>
                  <a:lnTo>
                    <a:pt x="472988" y="514856"/>
                  </a:lnTo>
                  <a:lnTo>
                    <a:pt x="472851" y="515090"/>
                  </a:lnTo>
                  <a:lnTo>
                    <a:pt x="472670" y="515452"/>
                  </a:lnTo>
                  <a:lnTo>
                    <a:pt x="472550" y="515690"/>
                  </a:lnTo>
                  <a:lnTo>
                    <a:pt x="472420" y="515922"/>
                  </a:lnTo>
                  <a:lnTo>
                    <a:pt x="472358" y="516053"/>
                  </a:lnTo>
                  <a:lnTo>
                    <a:pt x="472282" y="516226"/>
                  </a:lnTo>
                  <a:lnTo>
                    <a:pt x="472135" y="516579"/>
                  </a:lnTo>
                  <a:lnTo>
                    <a:pt x="472068" y="516758"/>
                  </a:lnTo>
                  <a:lnTo>
                    <a:pt x="472011" y="516939"/>
                  </a:lnTo>
                  <a:lnTo>
                    <a:pt x="471936" y="517368"/>
                  </a:lnTo>
                  <a:lnTo>
                    <a:pt x="471913" y="517741"/>
                  </a:lnTo>
                  <a:lnTo>
                    <a:pt x="471772" y="518168"/>
                  </a:lnTo>
                  <a:lnTo>
                    <a:pt x="471810" y="518340"/>
                  </a:lnTo>
                  <a:lnTo>
                    <a:pt x="472082" y="518869"/>
                  </a:lnTo>
                  <a:lnTo>
                    <a:pt x="472297" y="519446"/>
                  </a:lnTo>
                  <a:lnTo>
                    <a:pt x="472204" y="519938"/>
                  </a:lnTo>
                  <a:lnTo>
                    <a:pt x="472027" y="520384"/>
                  </a:lnTo>
                  <a:lnTo>
                    <a:pt x="471818" y="520707"/>
                  </a:lnTo>
                  <a:lnTo>
                    <a:pt x="471574" y="520815"/>
                  </a:lnTo>
                  <a:lnTo>
                    <a:pt x="471254" y="520779"/>
                  </a:lnTo>
                  <a:lnTo>
                    <a:pt x="470985" y="520666"/>
                  </a:lnTo>
                  <a:lnTo>
                    <a:pt x="470782" y="520590"/>
                  </a:lnTo>
                  <a:lnTo>
                    <a:pt x="470357" y="520616"/>
                  </a:lnTo>
                  <a:lnTo>
                    <a:pt x="469641" y="520933"/>
                  </a:lnTo>
                  <a:lnTo>
                    <a:pt x="468883" y="521622"/>
                  </a:lnTo>
                  <a:lnTo>
                    <a:pt x="467979" y="522228"/>
                  </a:lnTo>
                  <a:lnTo>
                    <a:pt x="467160" y="522834"/>
                  </a:lnTo>
                  <a:lnTo>
                    <a:pt x="466693" y="523164"/>
                  </a:lnTo>
                  <a:lnTo>
                    <a:pt x="466118" y="523345"/>
                  </a:lnTo>
                  <a:lnTo>
                    <a:pt x="465712" y="523590"/>
                  </a:lnTo>
                  <a:lnTo>
                    <a:pt x="465304" y="523961"/>
                  </a:lnTo>
                  <a:lnTo>
                    <a:pt x="465029" y="524399"/>
                  </a:lnTo>
                  <a:lnTo>
                    <a:pt x="465081" y="524770"/>
                  </a:lnTo>
                  <a:lnTo>
                    <a:pt x="465400" y="524940"/>
                  </a:lnTo>
                  <a:lnTo>
                    <a:pt x="465816" y="525052"/>
                  </a:lnTo>
                  <a:lnTo>
                    <a:pt x="466002" y="525393"/>
                  </a:lnTo>
                  <a:lnTo>
                    <a:pt x="465816" y="525950"/>
                  </a:lnTo>
                  <a:lnTo>
                    <a:pt x="465824" y="526304"/>
                  </a:lnTo>
                  <a:lnTo>
                    <a:pt x="466231" y="526821"/>
                  </a:lnTo>
                  <a:lnTo>
                    <a:pt x="466356" y="527171"/>
                  </a:lnTo>
                  <a:lnTo>
                    <a:pt x="466315" y="527521"/>
                  </a:lnTo>
                  <a:lnTo>
                    <a:pt x="466398" y="528148"/>
                  </a:lnTo>
                  <a:lnTo>
                    <a:pt x="466649" y="528675"/>
                  </a:lnTo>
                  <a:lnTo>
                    <a:pt x="466850" y="529120"/>
                  </a:lnTo>
                  <a:lnTo>
                    <a:pt x="466870" y="529568"/>
                  </a:lnTo>
                  <a:lnTo>
                    <a:pt x="466726" y="530011"/>
                  </a:lnTo>
                  <a:lnTo>
                    <a:pt x="466225" y="530472"/>
                  </a:lnTo>
                  <a:lnTo>
                    <a:pt x="465808" y="530646"/>
                  </a:lnTo>
                  <a:lnTo>
                    <a:pt x="465540" y="530970"/>
                  </a:lnTo>
                  <a:lnTo>
                    <a:pt x="465643" y="531303"/>
                  </a:lnTo>
                  <a:lnTo>
                    <a:pt x="465819" y="531717"/>
                  </a:lnTo>
                  <a:lnTo>
                    <a:pt x="465813" y="532013"/>
                  </a:lnTo>
                  <a:lnTo>
                    <a:pt x="465623" y="532267"/>
                  </a:lnTo>
                  <a:lnTo>
                    <a:pt x="465403" y="532589"/>
                  </a:lnTo>
                  <a:lnTo>
                    <a:pt x="465560" y="533199"/>
                  </a:lnTo>
                  <a:lnTo>
                    <a:pt x="465954" y="533036"/>
                  </a:lnTo>
                  <a:lnTo>
                    <a:pt x="466283" y="532851"/>
                  </a:lnTo>
                  <a:lnTo>
                    <a:pt x="466756" y="532561"/>
                  </a:lnTo>
                  <a:lnTo>
                    <a:pt x="467511" y="532396"/>
                  </a:lnTo>
                  <a:lnTo>
                    <a:pt x="467797" y="532565"/>
                  </a:lnTo>
                  <a:lnTo>
                    <a:pt x="467850" y="532719"/>
                  </a:lnTo>
                  <a:lnTo>
                    <a:pt x="467982" y="533365"/>
                  </a:lnTo>
                  <a:lnTo>
                    <a:pt x="468092" y="533718"/>
                  </a:lnTo>
                  <a:lnTo>
                    <a:pt x="468356" y="534487"/>
                  </a:lnTo>
                  <a:lnTo>
                    <a:pt x="468474" y="534843"/>
                  </a:lnTo>
                  <a:lnTo>
                    <a:pt x="468231" y="534800"/>
                  </a:lnTo>
                  <a:lnTo>
                    <a:pt x="467981" y="534694"/>
                  </a:lnTo>
                  <a:lnTo>
                    <a:pt x="467826" y="534672"/>
                  </a:lnTo>
                  <a:lnTo>
                    <a:pt x="467531" y="534621"/>
                  </a:lnTo>
                  <a:lnTo>
                    <a:pt x="464532" y="543288"/>
                  </a:lnTo>
                  <a:lnTo>
                    <a:pt x="463313" y="549068"/>
                  </a:lnTo>
                  <a:lnTo>
                    <a:pt x="462773" y="549023"/>
                  </a:lnTo>
                  <a:lnTo>
                    <a:pt x="462255" y="548963"/>
                  </a:lnTo>
                  <a:lnTo>
                    <a:pt x="461473" y="548822"/>
                  </a:lnTo>
                  <a:lnTo>
                    <a:pt x="460594" y="554015"/>
                  </a:lnTo>
                  <a:lnTo>
                    <a:pt x="461243" y="560324"/>
                  </a:lnTo>
                  <a:lnTo>
                    <a:pt x="460847" y="562686"/>
                  </a:lnTo>
                  <a:lnTo>
                    <a:pt x="460431" y="565134"/>
                  </a:lnTo>
                  <a:lnTo>
                    <a:pt x="462202" y="566182"/>
                  </a:lnTo>
                  <a:lnTo>
                    <a:pt x="462784" y="566506"/>
                  </a:lnTo>
                  <a:lnTo>
                    <a:pt x="467902" y="569141"/>
                  </a:lnTo>
                  <a:lnTo>
                    <a:pt x="468768" y="569573"/>
                  </a:lnTo>
                  <a:lnTo>
                    <a:pt x="479974" y="575349"/>
                  </a:lnTo>
                  <a:lnTo>
                    <a:pt x="480151" y="575394"/>
                  </a:lnTo>
                  <a:lnTo>
                    <a:pt x="479976" y="575797"/>
                  </a:lnTo>
                  <a:lnTo>
                    <a:pt x="478518" y="578191"/>
                  </a:lnTo>
                  <a:lnTo>
                    <a:pt x="475704" y="582176"/>
                  </a:lnTo>
                  <a:lnTo>
                    <a:pt x="472672" y="586425"/>
                  </a:lnTo>
                  <a:lnTo>
                    <a:pt x="471943" y="587743"/>
                  </a:lnTo>
                  <a:lnTo>
                    <a:pt x="471580" y="588736"/>
                  </a:lnTo>
                  <a:lnTo>
                    <a:pt x="471391" y="590168"/>
                  </a:lnTo>
                  <a:lnTo>
                    <a:pt x="471361" y="591012"/>
                  </a:lnTo>
                  <a:lnTo>
                    <a:pt x="469363" y="591732"/>
                  </a:lnTo>
                  <a:lnTo>
                    <a:pt x="467422" y="592580"/>
                  </a:lnTo>
                  <a:lnTo>
                    <a:pt x="465405" y="593455"/>
                  </a:lnTo>
                  <a:lnTo>
                    <a:pt x="461644" y="595293"/>
                  </a:lnTo>
                  <a:lnTo>
                    <a:pt x="458842" y="596474"/>
                  </a:lnTo>
                  <a:lnTo>
                    <a:pt x="456912" y="596848"/>
                  </a:lnTo>
                  <a:lnTo>
                    <a:pt x="454842" y="596975"/>
                  </a:lnTo>
                  <a:lnTo>
                    <a:pt x="451368" y="596583"/>
                  </a:lnTo>
                  <a:lnTo>
                    <a:pt x="449340" y="596068"/>
                  </a:lnTo>
                  <a:lnTo>
                    <a:pt x="447342" y="599966"/>
                  </a:lnTo>
                  <a:lnTo>
                    <a:pt x="446097" y="603160"/>
                  </a:lnTo>
                  <a:lnTo>
                    <a:pt x="445968" y="603288"/>
                  </a:lnTo>
                  <a:lnTo>
                    <a:pt x="445934" y="603584"/>
                  </a:lnTo>
                  <a:lnTo>
                    <a:pt x="445310" y="605310"/>
                  </a:lnTo>
                  <a:lnTo>
                    <a:pt x="443871" y="608050"/>
                  </a:lnTo>
                  <a:lnTo>
                    <a:pt x="443803" y="608374"/>
                  </a:lnTo>
                  <a:lnTo>
                    <a:pt x="443543" y="608766"/>
                  </a:lnTo>
                  <a:lnTo>
                    <a:pt x="442168" y="611762"/>
                  </a:lnTo>
                  <a:lnTo>
                    <a:pt x="441647" y="612687"/>
                  </a:lnTo>
                  <a:lnTo>
                    <a:pt x="439581" y="617252"/>
                  </a:lnTo>
                  <a:lnTo>
                    <a:pt x="439411" y="617621"/>
                  </a:lnTo>
                  <a:lnTo>
                    <a:pt x="437538" y="622577"/>
                  </a:lnTo>
                  <a:lnTo>
                    <a:pt x="433210" y="636416"/>
                  </a:lnTo>
                  <a:lnTo>
                    <a:pt x="430951" y="643010"/>
                  </a:lnTo>
                  <a:lnTo>
                    <a:pt x="430778" y="643516"/>
                  </a:lnTo>
                  <a:lnTo>
                    <a:pt x="434385" y="646297"/>
                  </a:lnTo>
                  <a:lnTo>
                    <a:pt x="437916" y="648628"/>
                  </a:lnTo>
                  <a:lnTo>
                    <a:pt x="441964" y="651687"/>
                  </a:lnTo>
                  <a:lnTo>
                    <a:pt x="445499" y="653748"/>
                  </a:lnTo>
                  <a:lnTo>
                    <a:pt x="448517" y="654939"/>
                  </a:lnTo>
                  <a:lnTo>
                    <a:pt x="452195" y="656598"/>
                  </a:lnTo>
                  <a:lnTo>
                    <a:pt x="459462" y="659822"/>
                  </a:lnTo>
                  <a:lnTo>
                    <a:pt x="466709" y="662882"/>
                  </a:lnTo>
                  <a:lnTo>
                    <a:pt x="473590" y="665609"/>
                  </a:lnTo>
                  <a:lnTo>
                    <a:pt x="474969" y="666143"/>
                  </a:lnTo>
                  <a:lnTo>
                    <a:pt x="477624" y="666649"/>
                  </a:lnTo>
                  <a:lnTo>
                    <a:pt x="489124" y="669257"/>
                  </a:lnTo>
                  <a:lnTo>
                    <a:pt x="504411" y="672390"/>
                  </a:lnTo>
                  <a:lnTo>
                    <a:pt x="517471" y="675300"/>
                  </a:lnTo>
                  <a:lnTo>
                    <a:pt x="521543" y="676317"/>
                  </a:lnTo>
                  <a:lnTo>
                    <a:pt x="522407" y="676545"/>
                  </a:lnTo>
                  <a:lnTo>
                    <a:pt x="522543" y="676057"/>
                  </a:lnTo>
                  <a:lnTo>
                    <a:pt x="523140" y="674693"/>
                  </a:lnTo>
                  <a:lnTo>
                    <a:pt x="524422" y="671944"/>
                  </a:lnTo>
                  <a:lnTo>
                    <a:pt x="525836" y="668936"/>
                  </a:lnTo>
                  <a:lnTo>
                    <a:pt x="526361" y="669034"/>
                  </a:lnTo>
                  <a:lnTo>
                    <a:pt x="533295" y="670251"/>
                  </a:lnTo>
                  <a:lnTo>
                    <a:pt x="539470" y="671341"/>
                  </a:lnTo>
                  <a:lnTo>
                    <a:pt x="569457" y="676617"/>
                  </a:lnTo>
                  <a:lnTo>
                    <a:pt x="579592" y="678508"/>
                  </a:lnTo>
                  <a:lnTo>
                    <a:pt x="580823" y="678764"/>
                  </a:lnTo>
                  <a:lnTo>
                    <a:pt x="581306" y="678841"/>
                  </a:lnTo>
                  <a:lnTo>
                    <a:pt x="581839" y="678937"/>
                  </a:lnTo>
                  <a:lnTo>
                    <a:pt x="594676" y="681181"/>
                  </a:lnTo>
                  <a:lnTo>
                    <a:pt x="597928" y="681746"/>
                  </a:lnTo>
                  <a:lnTo>
                    <a:pt x="598593" y="681865"/>
                  </a:lnTo>
                  <a:lnTo>
                    <a:pt x="604269" y="682868"/>
                  </a:lnTo>
                  <a:lnTo>
                    <a:pt x="605066" y="683005"/>
                  </a:lnTo>
                  <a:lnTo>
                    <a:pt x="604971" y="683894"/>
                  </a:lnTo>
                  <a:lnTo>
                    <a:pt x="604834" y="686107"/>
                  </a:lnTo>
                  <a:lnTo>
                    <a:pt x="604749" y="686815"/>
                  </a:lnTo>
                  <a:lnTo>
                    <a:pt x="604334" y="690532"/>
                  </a:lnTo>
                  <a:lnTo>
                    <a:pt x="604174" y="692047"/>
                  </a:lnTo>
                  <a:lnTo>
                    <a:pt x="603498" y="697092"/>
                  </a:lnTo>
                  <a:lnTo>
                    <a:pt x="603268" y="700034"/>
                  </a:lnTo>
                  <a:lnTo>
                    <a:pt x="603283" y="701981"/>
                  </a:lnTo>
                  <a:lnTo>
                    <a:pt x="603302" y="702998"/>
                  </a:lnTo>
                  <a:lnTo>
                    <a:pt x="603419" y="705251"/>
                  </a:lnTo>
                  <a:lnTo>
                    <a:pt x="603778" y="706875"/>
                  </a:lnTo>
                  <a:lnTo>
                    <a:pt x="604586" y="711746"/>
                  </a:lnTo>
                  <a:lnTo>
                    <a:pt x="604786" y="712708"/>
                  </a:lnTo>
                  <a:lnTo>
                    <a:pt x="605323" y="715672"/>
                  </a:lnTo>
                  <a:lnTo>
                    <a:pt x="605821" y="719212"/>
                  </a:lnTo>
                  <a:lnTo>
                    <a:pt x="605821" y="723047"/>
                  </a:lnTo>
                  <a:lnTo>
                    <a:pt x="606448" y="727070"/>
                  </a:lnTo>
                  <a:lnTo>
                    <a:pt x="607282" y="727191"/>
                  </a:lnTo>
                  <a:lnTo>
                    <a:pt x="610669" y="728410"/>
                  </a:lnTo>
                  <a:lnTo>
                    <a:pt x="614866" y="729734"/>
                  </a:lnTo>
                  <a:lnTo>
                    <a:pt x="635680" y="731374"/>
                  </a:lnTo>
                  <a:lnTo>
                    <a:pt x="639759" y="731686"/>
                  </a:lnTo>
                  <a:lnTo>
                    <a:pt x="641662" y="710295"/>
                  </a:lnTo>
                  <a:lnTo>
                    <a:pt x="642912" y="696212"/>
                  </a:lnTo>
                  <a:lnTo>
                    <a:pt x="643203" y="692947"/>
                  </a:lnTo>
                  <a:lnTo>
                    <a:pt x="659038" y="695304"/>
                  </a:lnTo>
                  <a:lnTo>
                    <a:pt x="660984" y="694648"/>
                  </a:lnTo>
                  <a:lnTo>
                    <a:pt x="662928" y="694251"/>
                  </a:lnTo>
                  <a:lnTo>
                    <a:pt x="664420" y="693530"/>
                  </a:lnTo>
                  <a:lnTo>
                    <a:pt x="664745" y="693270"/>
                  </a:lnTo>
                  <a:lnTo>
                    <a:pt x="665259" y="692481"/>
                  </a:lnTo>
                  <a:lnTo>
                    <a:pt x="666033" y="691109"/>
                  </a:lnTo>
                  <a:lnTo>
                    <a:pt x="667196" y="689540"/>
                  </a:lnTo>
                  <a:lnTo>
                    <a:pt x="668102" y="688952"/>
                  </a:lnTo>
                  <a:lnTo>
                    <a:pt x="668623" y="688751"/>
                  </a:lnTo>
                  <a:lnTo>
                    <a:pt x="669722" y="687839"/>
                  </a:lnTo>
                  <a:lnTo>
                    <a:pt x="672313" y="686261"/>
                  </a:lnTo>
                  <a:lnTo>
                    <a:pt x="673220" y="684956"/>
                  </a:lnTo>
                  <a:lnTo>
                    <a:pt x="674383" y="683648"/>
                  </a:lnTo>
                  <a:lnTo>
                    <a:pt x="675097" y="682795"/>
                  </a:lnTo>
                  <a:lnTo>
                    <a:pt x="678137" y="679525"/>
                  </a:lnTo>
                  <a:lnTo>
                    <a:pt x="679625" y="678604"/>
                  </a:lnTo>
                  <a:lnTo>
                    <a:pt x="679621" y="677496"/>
                  </a:lnTo>
                  <a:lnTo>
                    <a:pt x="679749" y="676515"/>
                  </a:lnTo>
                  <a:lnTo>
                    <a:pt x="681214" y="668224"/>
                  </a:lnTo>
                  <a:lnTo>
                    <a:pt x="681377" y="667153"/>
                  </a:lnTo>
                  <a:lnTo>
                    <a:pt x="681977" y="662739"/>
                  </a:lnTo>
                  <a:lnTo>
                    <a:pt x="682997" y="657125"/>
                  </a:lnTo>
                  <a:lnTo>
                    <a:pt x="683254" y="656473"/>
                  </a:lnTo>
                  <a:lnTo>
                    <a:pt x="682604" y="655625"/>
                  </a:lnTo>
                  <a:lnTo>
                    <a:pt x="682015" y="654257"/>
                  </a:lnTo>
                  <a:lnTo>
                    <a:pt x="682011" y="652948"/>
                  </a:lnTo>
                  <a:lnTo>
                    <a:pt x="682140" y="652296"/>
                  </a:lnTo>
                  <a:lnTo>
                    <a:pt x="682132" y="650928"/>
                  </a:lnTo>
                  <a:lnTo>
                    <a:pt x="681611" y="649948"/>
                  </a:lnTo>
                  <a:lnTo>
                    <a:pt x="680372" y="648584"/>
                  </a:lnTo>
                  <a:lnTo>
                    <a:pt x="680240" y="647604"/>
                  </a:lnTo>
                  <a:lnTo>
                    <a:pt x="680043" y="647280"/>
                  </a:lnTo>
                  <a:lnTo>
                    <a:pt x="678873" y="646299"/>
                  </a:lnTo>
                  <a:lnTo>
                    <a:pt x="676860" y="645784"/>
                  </a:lnTo>
                  <a:lnTo>
                    <a:pt x="676535" y="645524"/>
                  </a:lnTo>
                  <a:lnTo>
                    <a:pt x="676142" y="644480"/>
                  </a:lnTo>
                  <a:lnTo>
                    <a:pt x="675296" y="643568"/>
                  </a:lnTo>
                  <a:lnTo>
                    <a:pt x="674126" y="642788"/>
                  </a:lnTo>
                  <a:lnTo>
                    <a:pt x="671788" y="642601"/>
                  </a:lnTo>
                  <a:lnTo>
                    <a:pt x="670103" y="642866"/>
                  </a:lnTo>
                  <a:lnTo>
                    <a:pt x="669001" y="643194"/>
                  </a:lnTo>
                  <a:lnTo>
                    <a:pt x="668090" y="643331"/>
                  </a:lnTo>
                  <a:lnTo>
                    <a:pt x="667052" y="643071"/>
                  </a:lnTo>
                  <a:lnTo>
                    <a:pt x="666727" y="642811"/>
                  </a:lnTo>
                  <a:lnTo>
                    <a:pt x="666334" y="642159"/>
                  </a:lnTo>
                  <a:lnTo>
                    <a:pt x="666074" y="641115"/>
                  </a:lnTo>
                  <a:lnTo>
                    <a:pt x="666259" y="638046"/>
                  </a:lnTo>
                  <a:lnTo>
                    <a:pt x="666191" y="637330"/>
                  </a:lnTo>
                  <a:lnTo>
                    <a:pt x="665994" y="637002"/>
                  </a:lnTo>
                  <a:lnTo>
                    <a:pt x="665994" y="636614"/>
                  </a:lnTo>
                  <a:lnTo>
                    <a:pt x="665862" y="636286"/>
                  </a:lnTo>
                  <a:lnTo>
                    <a:pt x="665341" y="635634"/>
                  </a:lnTo>
                  <a:lnTo>
                    <a:pt x="664691" y="635178"/>
                  </a:lnTo>
                  <a:lnTo>
                    <a:pt x="664302" y="635050"/>
                  </a:lnTo>
                  <a:lnTo>
                    <a:pt x="661900" y="634731"/>
                  </a:lnTo>
                  <a:lnTo>
                    <a:pt x="660208" y="633888"/>
                  </a:lnTo>
                  <a:lnTo>
                    <a:pt x="659038" y="632652"/>
                  </a:lnTo>
                  <a:lnTo>
                    <a:pt x="658324" y="632328"/>
                  </a:lnTo>
                  <a:lnTo>
                    <a:pt x="656504" y="632073"/>
                  </a:lnTo>
                  <a:lnTo>
                    <a:pt x="655854" y="631681"/>
                  </a:lnTo>
                  <a:lnTo>
                    <a:pt x="654944" y="630769"/>
                  </a:lnTo>
                  <a:lnTo>
                    <a:pt x="654619" y="630313"/>
                  </a:lnTo>
                  <a:lnTo>
                    <a:pt x="653901" y="629597"/>
                  </a:lnTo>
                  <a:lnTo>
                    <a:pt x="651953" y="628753"/>
                  </a:lnTo>
                  <a:lnTo>
                    <a:pt x="650846" y="627518"/>
                  </a:lnTo>
                  <a:lnTo>
                    <a:pt x="649336" y="624723"/>
                  </a:lnTo>
                  <a:lnTo>
                    <a:pt x="648558" y="623501"/>
                  </a:lnTo>
                  <a:lnTo>
                    <a:pt x="648596" y="623154"/>
                  </a:lnTo>
                  <a:lnTo>
                    <a:pt x="649408" y="623113"/>
                  </a:lnTo>
                  <a:lnTo>
                    <a:pt x="651818" y="622853"/>
                  </a:lnTo>
                  <a:lnTo>
                    <a:pt x="652358" y="622953"/>
                  </a:lnTo>
                  <a:lnTo>
                    <a:pt x="653570" y="623314"/>
                  </a:lnTo>
                  <a:lnTo>
                    <a:pt x="653997" y="623364"/>
                  </a:lnTo>
                  <a:lnTo>
                    <a:pt x="655651" y="623492"/>
                  </a:lnTo>
                  <a:lnTo>
                    <a:pt x="656202" y="623619"/>
                  </a:lnTo>
                  <a:lnTo>
                    <a:pt x="656399" y="623692"/>
                  </a:lnTo>
                  <a:lnTo>
                    <a:pt x="656641" y="623660"/>
                  </a:lnTo>
                  <a:lnTo>
                    <a:pt x="656773" y="623678"/>
                  </a:lnTo>
                  <a:lnTo>
                    <a:pt x="656958" y="623761"/>
                  </a:lnTo>
                  <a:lnTo>
                    <a:pt x="657279" y="623833"/>
                  </a:lnTo>
                  <a:lnTo>
                    <a:pt x="657894" y="623984"/>
                  </a:lnTo>
                  <a:lnTo>
                    <a:pt x="658185" y="624084"/>
                  </a:lnTo>
                  <a:lnTo>
                    <a:pt x="658480" y="624217"/>
                  </a:lnTo>
                  <a:lnTo>
                    <a:pt x="659076" y="624513"/>
                  </a:lnTo>
                  <a:lnTo>
                    <a:pt x="659243" y="624554"/>
                  </a:lnTo>
                  <a:lnTo>
                    <a:pt x="659409" y="624559"/>
                  </a:lnTo>
                  <a:lnTo>
                    <a:pt x="659711" y="624604"/>
                  </a:lnTo>
                  <a:lnTo>
                    <a:pt x="660009" y="624805"/>
                  </a:lnTo>
                  <a:lnTo>
                    <a:pt x="660327" y="624960"/>
                  </a:lnTo>
                  <a:lnTo>
                    <a:pt x="660655" y="625097"/>
                  </a:lnTo>
                  <a:lnTo>
                    <a:pt x="660972" y="625210"/>
                  </a:lnTo>
                  <a:lnTo>
                    <a:pt x="661297" y="625343"/>
                  </a:lnTo>
                  <a:lnTo>
                    <a:pt x="661486" y="625434"/>
                  </a:lnTo>
                  <a:lnTo>
                    <a:pt x="661951" y="625521"/>
                  </a:lnTo>
                  <a:lnTo>
                    <a:pt x="662200" y="625603"/>
                  </a:lnTo>
                  <a:lnTo>
                    <a:pt x="662585" y="625739"/>
                  </a:lnTo>
                  <a:lnTo>
                    <a:pt x="662932" y="625812"/>
                  </a:lnTo>
                  <a:lnTo>
                    <a:pt x="663246" y="625849"/>
                  </a:lnTo>
                  <a:lnTo>
                    <a:pt x="663567" y="625967"/>
                  </a:lnTo>
                  <a:lnTo>
                    <a:pt x="663888" y="626077"/>
                  </a:lnTo>
                  <a:lnTo>
                    <a:pt x="664047" y="626113"/>
                  </a:lnTo>
                  <a:lnTo>
                    <a:pt x="664236" y="626104"/>
                  </a:lnTo>
                  <a:lnTo>
                    <a:pt x="664568" y="626159"/>
                  </a:lnTo>
                  <a:lnTo>
                    <a:pt x="664904" y="626296"/>
                  </a:lnTo>
                  <a:lnTo>
                    <a:pt x="665274" y="626410"/>
                  </a:lnTo>
                  <a:lnTo>
                    <a:pt x="665637" y="626487"/>
                  </a:lnTo>
                  <a:lnTo>
                    <a:pt x="666350" y="626506"/>
                  </a:lnTo>
                  <a:lnTo>
                    <a:pt x="666721" y="626478"/>
                  </a:lnTo>
                  <a:lnTo>
                    <a:pt x="667083" y="626478"/>
                  </a:lnTo>
                  <a:lnTo>
                    <a:pt x="667238" y="626474"/>
                  </a:lnTo>
                  <a:lnTo>
                    <a:pt x="667408" y="626428"/>
                  </a:lnTo>
                  <a:lnTo>
                    <a:pt x="667774" y="626378"/>
                  </a:lnTo>
                  <a:lnTo>
                    <a:pt x="668201" y="626378"/>
                  </a:lnTo>
                  <a:lnTo>
                    <a:pt x="668360" y="626378"/>
                  </a:lnTo>
                  <a:lnTo>
                    <a:pt x="668507" y="626410"/>
                  </a:lnTo>
                  <a:lnTo>
                    <a:pt x="668620" y="626560"/>
                  </a:lnTo>
                  <a:lnTo>
                    <a:pt x="668756" y="626597"/>
                  </a:lnTo>
                  <a:lnTo>
                    <a:pt x="669134" y="626651"/>
                  </a:lnTo>
                  <a:lnTo>
                    <a:pt x="669489" y="626733"/>
                  </a:lnTo>
                  <a:lnTo>
                    <a:pt x="669685" y="626797"/>
                  </a:lnTo>
                  <a:lnTo>
                    <a:pt x="670607" y="626888"/>
                  </a:lnTo>
                  <a:lnTo>
                    <a:pt x="670988" y="626934"/>
                  </a:lnTo>
                  <a:lnTo>
                    <a:pt x="671222" y="626984"/>
                  </a:lnTo>
                  <a:lnTo>
                    <a:pt x="671547" y="627039"/>
                  </a:lnTo>
                  <a:lnTo>
                    <a:pt x="671978" y="627116"/>
                  </a:lnTo>
                  <a:lnTo>
                    <a:pt x="672280" y="627180"/>
                  </a:lnTo>
                  <a:lnTo>
                    <a:pt x="672556" y="627253"/>
                  </a:lnTo>
                  <a:lnTo>
                    <a:pt x="672744" y="627258"/>
                  </a:lnTo>
                  <a:lnTo>
                    <a:pt x="672911" y="627290"/>
                  </a:lnTo>
                  <a:lnTo>
                    <a:pt x="673228" y="627417"/>
                  </a:lnTo>
                  <a:lnTo>
                    <a:pt x="673632" y="627568"/>
                  </a:lnTo>
                  <a:lnTo>
                    <a:pt x="673828" y="627527"/>
                  </a:lnTo>
                  <a:lnTo>
                    <a:pt x="674187" y="627390"/>
                  </a:lnTo>
                  <a:lnTo>
                    <a:pt x="674519" y="627308"/>
                  </a:lnTo>
                  <a:lnTo>
                    <a:pt x="674848" y="627317"/>
                  </a:lnTo>
                  <a:lnTo>
                    <a:pt x="675180" y="627290"/>
                  </a:lnTo>
                  <a:lnTo>
                    <a:pt x="675369" y="627253"/>
                  </a:lnTo>
                  <a:lnTo>
                    <a:pt x="675532" y="627281"/>
                  </a:lnTo>
                  <a:lnTo>
                    <a:pt x="675864" y="627376"/>
                  </a:lnTo>
                  <a:lnTo>
                    <a:pt x="676227" y="627372"/>
                  </a:lnTo>
                  <a:lnTo>
                    <a:pt x="676589" y="627436"/>
                  </a:lnTo>
                  <a:lnTo>
                    <a:pt x="676925" y="627541"/>
                  </a:lnTo>
                  <a:lnTo>
                    <a:pt x="677235" y="627691"/>
                  </a:lnTo>
                  <a:lnTo>
                    <a:pt x="677367" y="627732"/>
                  </a:lnTo>
                  <a:lnTo>
                    <a:pt x="677514" y="627727"/>
                  </a:lnTo>
                  <a:lnTo>
                    <a:pt x="677835" y="627691"/>
                  </a:lnTo>
                  <a:lnTo>
                    <a:pt x="678156" y="627705"/>
                  </a:lnTo>
                  <a:lnTo>
                    <a:pt x="678459" y="627791"/>
                  </a:lnTo>
                  <a:lnTo>
                    <a:pt x="678806" y="627901"/>
                  </a:lnTo>
                  <a:lnTo>
                    <a:pt x="679153" y="627969"/>
                  </a:lnTo>
                  <a:lnTo>
                    <a:pt x="679516" y="628001"/>
                  </a:lnTo>
                  <a:lnTo>
                    <a:pt x="679826" y="628019"/>
                  </a:lnTo>
                  <a:lnTo>
                    <a:pt x="680177" y="628024"/>
                  </a:lnTo>
                  <a:lnTo>
                    <a:pt x="680509" y="628038"/>
                  </a:lnTo>
                  <a:lnTo>
                    <a:pt x="680864" y="628129"/>
                  </a:lnTo>
                  <a:lnTo>
                    <a:pt x="681038" y="628184"/>
                  </a:lnTo>
                  <a:lnTo>
                    <a:pt x="681200" y="628284"/>
                  </a:lnTo>
                  <a:lnTo>
                    <a:pt x="681514" y="628448"/>
                  </a:lnTo>
                  <a:lnTo>
                    <a:pt x="681824" y="628603"/>
                  </a:lnTo>
                  <a:lnTo>
                    <a:pt x="681971" y="628626"/>
                  </a:lnTo>
                  <a:lnTo>
                    <a:pt x="682190" y="628594"/>
                  </a:lnTo>
                  <a:lnTo>
                    <a:pt x="682526" y="628598"/>
                  </a:lnTo>
                  <a:lnTo>
                    <a:pt x="682870" y="628430"/>
                  </a:lnTo>
                  <a:lnTo>
                    <a:pt x="683066" y="628325"/>
                  </a:lnTo>
                  <a:lnTo>
                    <a:pt x="683221" y="628275"/>
                  </a:lnTo>
                  <a:lnTo>
                    <a:pt x="683576" y="628215"/>
                  </a:lnTo>
                  <a:lnTo>
                    <a:pt x="683893" y="628202"/>
                  </a:lnTo>
                  <a:lnTo>
                    <a:pt x="684229" y="628215"/>
                  </a:lnTo>
                  <a:lnTo>
                    <a:pt x="684902" y="628174"/>
                  </a:lnTo>
                  <a:lnTo>
                    <a:pt x="685302" y="628197"/>
                  </a:lnTo>
                  <a:lnTo>
                    <a:pt x="686348" y="628142"/>
                  </a:lnTo>
                  <a:lnTo>
                    <a:pt x="686650" y="628115"/>
                  </a:lnTo>
                  <a:lnTo>
                    <a:pt x="687470" y="628051"/>
                  </a:lnTo>
                  <a:lnTo>
                    <a:pt x="687851" y="628060"/>
                  </a:lnTo>
                  <a:lnTo>
                    <a:pt x="688267" y="627996"/>
                  </a:lnTo>
                  <a:lnTo>
                    <a:pt x="688984" y="627869"/>
                  </a:lnTo>
                  <a:lnTo>
                    <a:pt x="689317" y="627805"/>
                  </a:lnTo>
                  <a:lnTo>
                    <a:pt x="689449" y="627755"/>
                  </a:lnTo>
                  <a:lnTo>
                    <a:pt x="689532" y="627609"/>
                  </a:lnTo>
                  <a:lnTo>
                    <a:pt x="689702" y="627358"/>
                  </a:lnTo>
                  <a:lnTo>
                    <a:pt x="690004" y="627340"/>
                  </a:lnTo>
                  <a:lnTo>
                    <a:pt x="690314" y="627522"/>
                  </a:lnTo>
                  <a:lnTo>
                    <a:pt x="690786" y="627458"/>
                  </a:lnTo>
                  <a:lnTo>
                    <a:pt x="690990" y="627162"/>
                  </a:lnTo>
                  <a:lnTo>
                    <a:pt x="691129" y="627034"/>
                  </a:lnTo>
                  <a:lnTo>
                    <a:pt x="691462" y="626925"/>
                  </a:lnTo>
                  <a:lnTo>
                    <a:pt x="691775" y="626788"/>
                  </a:lnTo>
                  <a:lnTo>
                    <a:pt x="692096" y="626633"/>
                  </a:lnTo>
                  <a:lnTo>
                    <a:pt x="692436" y="626551"/>
                  </a:lnTo>
                  <a:lnTo>
                    <a:pt x="692746" y="626506"/>
                  </a:lnTo>
                  <a:lnTo>
                    <a:pt x="693256" y="626487"/>
                  </a:lnTo>
                  <a:lnTo>
                    <a:pt x="693384" y="626446"/>
                  </a:lnTo>
                  <a:lnTo>
                    <a:pt x="693547" y="626355"/>
                  </a:lnTo>
                  <a:lnTo>
                    <a:pt x="693909" y="625863"/>
                  </a:lnTo>
                  <a:lnTo>
                    <a:pt x="694238" y="625671"/>
                  </a:lnTo>
                  <a:lnTo>
                    <a:pt x="694279" y="625489"/>
                  </a:lnTo>
                  <a:lnTo>
                    <a:pt x="694340" y="625352"/>
                  </a:lnTo>
                  <a:lnTo>
                    <a:pt x="694498" y="625201"/>
                  </a:lnTo>
                  <a:lnTo>
                    <a:pt x="694827" y="625119"/>
                  </a:lnTo>
                  <a:lnTo>
                    <a:pt x="695133" y="624973"/>
                  </a:lnTo>
                  <a:lnTo>
                    <a:pt x="695318" y="624923"/>
                  </a:lnTo>
                  <a:lnTo>
                    <a:pt x="695454" y="624973"/>
                  </a:lnTo>
                  <a:lnTo>
                    <a:pt x="695612" y="625005"/>
                  </a:lnTo>
                  <a:lnTo>
                    <a:pt x="695797" y="624987"/>
                  </a:lnTo>
                  <a:lnTo>
                    <a:pt x="695990" y="624869"/>
                  </a:lnTo>
                  <a:lnTo>
                    <a:pt x="696553" y="624426"/>
                  </a:lnTo>
                  <a:lnTo>
                    <a:pt x="696742" y="624481"/>
                  </a:lnTo>
                  <a:lnTo>
                    <a:pt x="697467" y="624618"/>
                  </a:lnTo>
                  <a:lnTo>
                    <a:pt x="697776" y="624609"/>
                  </a:lnTo>
                  <a:lnTo>
                    <a:pt x="698105" y="624454"/>
                  </a:lnTo>
                  <a:lnTo>
                    <a:pt x="698415" y="624271"/>
                  </a:lnTo>
                  <a:lnTo>
                    <a:pt x="698724" y="624066"/>
                  </a:lnTo>
                  <a:lnTo>
                    <a:pt x="698951" y="623929"/>
                  </a:lnTo>
                  <a:lnTo>
                    <a:pt x="699359" y="623870"/>
                  </a:lnTo>
                  <a:lnTo>
                    <a:pt x="699759" y="623596"/>
                  </a:lnTo>
                  <a:lnTo>
                    <a:pt x="699918" y="623569"/>
                  </a:lnTo>
                  <a:lnTo>
                    <a:pt x="700246" y="623569"/>
                  </a:lnTo>
                  <a:lnTo>
                    <a:pt x="700598" y="623583"/>
                  </a:lnTo>
                  <a:lnTo>
                    <a:pt x="700888" y="623551"/>
                  </a:lnTo>
                  <a:lnTo>
                    <a:pt x="701266" y="623610"/>
                  </a:lnTo>
                  <a:lnTo>
                    <a:pt x="701602" y="623633"/>
                  </a:lnTo>
                  <a:lnTo>
                    <a:pt x="701957" y="623637"/>
                  </a:lnTo>
                  <a:lnTo>
                    <a:pt x="702274" y="623674"/>
                  </a:lnTo>
                  <a:lnTo>
                    <a:pt x="702645" y="623738"/>
                  </a:lnTo>
                  <a:lnTo>
                    <a:pt x="702890" y="623788"/>
                  </a:lnTo>
                  <a:lnTo>
                    <a:pt x="703615" y="624057"/>
                  </a:lnTo>
                  <a:lnTo>
                    <a:pt x="703948" y="624175"/>
                  </a:lnTo>
                  <a:lnTo>
                    <a:pt x="704382" y="624408"/>
                  </a:lnTo>
                  <a:lnTo>
                    <a:pt x="704593" y="624563"/>
                  </a:lnTo>
                  <a:lnTo>
                    <a:pt x="705224" y="624955"/>
                  </a:lnTo>
                  <a:lnTo>
                    <a:pt x="705673" y="625270"/>
                  </a:lnTo>
                  <a:lnTo>
                    <a:pt x="705877" y="625356"/>
                  </a:lnTo>
                  <a:lnTo>
                    <a:pt x="706183" y="625525"/>
                  </a:lnTo>
                  <a:lnTo>
                    <a:pt x="706501" y="625630"/>
                  </a:lnTo>
                  <a:lnTo>
                    <a:pt x="706837" y="625671"/>
                  </a:lnTo>
                  <a:lnTo>
                    <a:pt x="707143" y="625749"/>
                  </a:lnTo>
                  <a:lnTo>
                    <a:pt x="707516" y="625949"/>
                  </a:lnTo>
                  <a:lnTo>
                    <a:pt x="708302" y="626072"/>
                  </a:lnTo>
                  <a:lnTo>
                    <a:pt x="708612" y="626086"/>
                  </a:lnTo>
                  <a:lnTo>
                    <a:pt x="709001" y="626054"/>
                  </a:lnTo>
                  <a:lnTo>
                    <a:pt x="709344" y="626081"/>
                  </a:lnTo>
                  <a:lnTo>
                    <a:pt x="709677" y="626063"/>
                  </a:lnTo>
                  <a:lnTo>
                    <a:pt x="709843" y="626027"/>
                  </a:lnTo>
                  <a:lnTo>
                    <a:pt x="710013" y="626100"/>
                  </a:lnTo>
                  <a:lnTo>
                    <a:pt x="710308" y="626264"/>
                  </a:lnTo>
                  <a:lnTo>
                    <a:pt x="710447" y="626309"/>
                  </a:lnTo>
                  <a:lnTo>
                    <a:pt x="710632" y="626323"/>
                  </a:lnTo>
                  <a:lnTo>
                    <a:pt x="710984" y="626364"/>
                  </a:lnTo>
                  <a:lnTo>
                    <a:pt x="711267" y="626373"/>
                  </a:lnTo>
                  <a:lnTo>
                    <a:pt x="712000" y="626451"/>
                  </a:lnTo>
                  <a:lnTo>
                    <a:pt x="712320" y="626396"/>
                  </a:lnTo>
                  <a:lnTo>
                    <a:pt x="712509" y="626360"/>
                  </a:lnTo>
                  <a:lnTo>
                    <a:pt x="712725" y="626369"/>
                  </a:lnTo>
                  <a:lnTo>
                    <a:pt x="713110" y="626428"/>
                  </a:lnTo>
                  <a:lnTo>
                    <a:pt x="713472" y="626492"/>
                  </a:lnTo>
                  <a:lnTo>
                    <a:pt x="713865" y="626629"/>
                  </a:lnTo>
                  <a:lnTo>
                    <a:pt x="714012" y="626647"/>
                  </a:lnTo>
                  <a:lnTo>
                    <a:pt x="714201" y="626624"/>
                  </a:lnTo>
                  <a:lnTo>
                    <a:pt x="714549" y="626692"/>
                  </a:lnTo>
                  <a:lnTo>
                    <a:pt x="714855" y="626647"/>
                  </a:lnTo>
                  <a:lnTo>
                    <a:pt x="715021" y="626546"/>
                  </a:lnTo>
                  <a:lnTo>
                    <a:pt x="715191" y="626501"/>
                  </a:lnTo>
                  <a:lnTo>
                    <a:pt x="715538" y="626460"/>
                  </a:lnTo>
                  <a:lnTo>
                    <a:pt x="715859" y="626510"/>
                  </a:lnTo>
                  <a:lnTo>
                    <a:pt x="716203" y="626619"/>
                  </a:lnTo>
                  <a:lnTo>
                    <a:pt x="716373" y="626647"/>
                  </a:lnTo>
                  <a:lnTo>
                    <a:pt x="716569" y="626624"/>
                  </a:lnTo>
                  <a:lnTo>
                    <a:pt x="716758" y="626633"/>
                  </a:lnTo>
                  <a:lnTo>
                    <a:pt x="716890" y="626715"/>
                  </a:lnTo>
                  <a:lnTo>
                    <a:pt x="717234" y="626916"/>
                  </a:lnTo>
                  <a:lnTo>
                    <a:pt x="717566" y="626957"/>
                  </a:lnTo>
                  <a:lnTo>
                    <a:pt x="717736" y="626961"/>
                  </a:lnTo>
                  <a:lnTo>
                    <a:pt x="717918" y="626925"/>
                  </a:lnTo>
                  <a:lnTo>
                    <a:pt x="718257" y="626879"/>
                  </a:lnTo>
                  <a:lnTo>
                    <a:pt x="718579" y="626952"/>
                  </a:lnTo>
                  <a:lnTo>
                    <a:pt x="718915" y="627189"/>
                  </a:lnTo>
                  <a:lnTo>
                    <a:pt x="719081" y="627199"/>
                  </a:lnTo>
                  <a:lnTo>
                    <a:pt x="719239" y="627212"/>
                  </a:lnTo>
                  <a:lnTo>
                    <a:pt x="719568" y="627313"/>
                  </a:lnTo>
                  <a:lnTo>
                    <a:pt x="719900" y="627262"/>
                  </a:lnTo>
                  <a:lnTo>
                    <a:pt x="720203" y="627167"/>
                  </a:lnTo>
                  <a:lnTo>
                    <a:pt x="720391" y="627126"/>
                  </a:lnTo>
                  <a:lnTo>
                    <a:pt x="720527" y="627153"/>
                  </a:lnTo>
                  <a:lnTo>
                    <a:pt x="720934" y="627208"/>
                  </a:lnTo>
                  <a:lnTo>
                    <a:pt x="721347" y="627126"/>
                  </a:lnTo>
                  <a:lnTo>
                    <a:pt x="721513" y="627121"/>
                  </a:lnTo>
                  <a:lnTo>
                    <a:pt x="721641" y="627112"/>
                  </a:lnTo>
                  <a:lnTo>
                    <a:pt x="721852" y="627035"/>
                  </a:lnTo>
                  <a:lnTo>
                    <a:pt x="721985" y="627003"/>
                  </a:lnTo>
                  <a:lnTo>
                    <a:pt x="722178" y="627025"/>
                  </a:lnTo>
                  <a:lnTo>
                    <a:pt x="722823" y="626998"/>
                  </a:lnTo>
                  <a:lnTo>
                    <a:pt x="723065" y="627012"/>
                  </a:lnTo>
                  <a:lnTo>
                    <a:pt x="723658" y="627144"/>
                  </a:lnTo>
                  <a:lnTo>
                    <a:pt x="723832" y="627071"/>
                  </a:lnTo>
                  <a:lnTo>
                    <a:pt x="723968" y="627066"/>
                  </a:lnTo>
                  <a:lnTo>
                    <a:pt x="724172" y="627130"/>
                  </a:lnTo>
                  <a:lnTo>
                    <a:pt x="724300" y="627139"/>
                  </a:lnTo>
                  <a:lnTo>
                    <a:pt x="724508" y="627089"/>
                  </a:lnTo>
                  <a:lnTo>
                    <a:pt x="724640" y="627085"/>
                  </a:lnTo>
                  <a:lnTo>
                    <a:pt x="725173" y="627212"/>
                  </a:lnTo>
                  <a:lnTo>
                    <a:pt x="725328" y="627258"/>
                  </a:lnTo>
                  <a:lnTo>
                    <a:pt x="725520" y="627267"/>
                  </a:lnTo>
                  <a:lnTo>
                    <a:pt x="725905" y="627212"/>
                  </a:lnTo>
                  <a:lnTo>
                    <a:pt x="726064" y="627148"/>
                  </a:lnTo>
                  <a:lnTo>
                    <a:pt x="726215" y="627139"/>
                  </a:lnTo>
                  <a:lnTo>
                    <a:pt x="726377" y="627153"/>
                  </a:lnTo>
                  <a:lnTo>
                    <a:pt x="726540" y="627171"/>
                  </a:lnTo>
                  <a:lnTo>
                    <a:pt x="726698" y="627157"/>
                  </a:lnTo>
                  <a:lnTo>
                    <a:pt x="726921" y="627103"/>
                  </a:lnTo>
                  <a:lnTo>
                    <a:pt x="727269" y="627039"/>
                  </a:lnTo>
                  <a:lnTo>
                    <a:pt x="727628" y="627016"/>
                  </a:lnTo>
                  <a:lnTo>
                    <a:pt x="727971" y="626989"/>
                  </a:lnTo>
                  <a:lnTo>
                    <a:pt x="728349" y="626980"/>
                  </a:lnTo>
                  <a:lnTo>
                    <a:pt x="728719" y="626934"/>
                  </a:lnTo>
                  <a:lnTo>
                    <a:pt x="729059" y="626911"/>
                  </a:lnTo>
                  <a:lnTo>
                    <a:pt x="729391" y="626870"/>
                  </a:lnTo>
                  <a:lnTo>
                    <a:pt x="729520" y="626870"/>
                  </a:lnTo>
                  <a:lnTo>
                    <a:pt x="729712" y="626934"/>
                  </a:lnTo>
                  <a:lnTo>
                    <a:pt x="730045" y="626998"/>
                  </a:lnTo>
                  <a:lnTo>
                    <a:pt x="730369" y="626934"/>
                  </a:lnTo>
                  <a:lnTo>
                    <a:pt x="730721" y="626811"/>
                  </a:lnTo>
                  <a:lnTo>
                    <a:pt x="731027" y="626683"/>
                  </a:lnTo>
                  <a:lnTo>
                    <a:pt x="731412" y="626478"/>
                  </a:lnTo>
                  <a:lnTo>
                    <a:pt x="731812" y="626086"/>
                  </a:lnTo>
                  <a:lnTo>
                    <a:pt x="731952" y="625876"/>
                  </a:lnTo>
                  <a:lnTo>
                    <a:pt x="732144" y="625534"/>
                  </a:lnTo>
                  <a:lnTo>
                    <a:pt x="732320" y="625214"/>
                  </a:lnTo>
                  <a:lnTo>
                    <a:pt x="732488" y="624941"/>
                  </a:lnTo>
                  <a:lnTo>
                    <a:pt x="732684" y="624809"/>
                  </a:lnTo>
                  <a:lnTo>
                    <a:pt x="732854" y="624636"/>
                  </a:lnTo>
                  <a:lnTo>
                    <a:pt x="733055" y="624326"/>
                  </a:lnTo>
                  <a:lnTo>
                    <a:pt x="733587" y="623724"/>
                  </a:lnTo>
                  <a:lnTo>
                    <a:pt x="733712" y="623396"/>
                  </a:lnTo>
                  <a:lnTo>
                    <a:pt x="733746" y="623213"/>
                  </a:lnTo>
                  <a:lnTo>
                    <a:pt x="733738" y="623031"/>
                  </a:lnTo>
                  <a:lnTo>
                    <a:pt x="733644" y="622707"/>
                  </a:lnTo>
                  <a:lnTo>
                    <a:pt x="733810" y="622269"/>
                  </a:lnTo>
                  <a:lnTo>
                    <a:pt x="733980" y="622206"/>
                  </a:lnTo>
                  <a:lnTo>
                    <a:pt x="734320" y="622133"/>
                  </a:lnTo>
                  <a:lnTo>
                    <a:pt x="734565" y="622051"/>
                  </a:lnTo>
                  <a:lnTo>
                    <a:pt x="734694" y="621964"/>
                  </a:lnTo>
                  <a:lnTo>
                    <a:pt x="735011" y="621823"/>
                  </a:lnTo>
                  <a:lnTo>
                    <a:pt x="735351" y="621759"/>
                  </a:lnTo>
                  <a:lnTo>
                    <a:pt x="735547" y="621750"/>
                  </a:lnTo>
                  <a:lnTo>
                    <a:pt x="735687" y="621690"/>
                  </a:lnTo>
                  <a:lnTo>
                    <a:pt x="735864" y="621604"/>
                  </a:lnTo>
                  <a:lnTo>
                    <a:pt x="736031" y="621576"/>
                  </a:lnTo>
                  <a:lnTo>
                    <a:pt x="736193" y="621590"/>
                  </a:lnTo>
                  <a:lnTo>
                    <a:pt x="736356" y="621663"/>
                  </a:lnTo>
                  <a:lnTo>
                    <a:pt x="736522" y="621731"/>
                  </a:lnTo>
                  <a:lnTo>
                    <a:pt x="736661" y="621727"/>
                  </a:lnTo>
                  <a:lnTo>
                    <a:pt x="736816" y="621654"/>
                  </a:lnTo>
                  <a:lnTo>
                    <a:pt x="736960" y="621531"/>
                  </a:lnTo>
                  <a:lnTo>
                    <a:pt x="737300" y="621307"/>
                  </a:lnTo>
                  <a:lnTo>
                    <a:pt x="737579" y="621184"/>
                  </a:lnTo>
                  <a:lnTo>
                    <a:pt x="737915" y="621098"/>
                  </a:lnTo>
                  <a:lnTo>
                    <a:pt x="738278" y="621093"/>
                  </a:lnTo>
                  <a:lnTo>
                    <a:pt x="738576" y="621134"/>
                  </a:lnTo>
                  <a:lnTo>
                    <a:pt x="738712" y="621175"/>
                  </a:lnTo>
                  <a:lnTo>
                    <a:pt x="738893" y="621276"/>
                  </a:lnTo>
                  <a:lnTo>
                    <a:pt x="739195" y="621408"/>
                  </a:lnTo>
                  <a:lnTo>
                    <a:pt x="739358" y="621453"/>
                  </a:lnTo>
                  <a:lnTo>
                    <a:pt x="739558" y="621458"/>
                  </a:lnTo>
                  <a:lnTo>
                    <a:pt x="739732" y="621362"/>
                  </a:lnTo>
                  <a:lnTo>
                    <a:pt x="739868" y="621326"/>
                  </a:lnTo>
                  <a:lnTo>
                    <a:pt x="740276" y="621161"/>
                  </a:lnTo>
                  <a:lnTo>
                    <a:pt x="740495" y="621189"/>
                  </a:lnTo>
                  <a:lnTo>
                    <a:pt x="740808" y="621212"/>
                  </a:lnTo>
                  <a:lnTo>
                    <a:pt x="741239" y="621102"/>
                  </a:lnTo>
                  <a:lnTo>
                    <a:pt x="741473" y="621057"/>
                  </a:lnTo>
                  <a:lnTo>
                    <a:pt x="741420" y="620861"/>
                  </a:lnTo>
                  <a:lnTo>
                    <a:pt x="741552" y="620722"/>
                  </a:lnTo>
                  <a:lnTo>
                    <a:pt x="741688" y="620674"/>
                  </a:lnTo>
                  <a:lnTo>
                    <a:pt x="741979" y="620742"/>
                  </a:lnTo>
                  <a:lnTo>
                    <a:pt x="742119" y="620728"/>
                  </a:lnTo>
                  <a:lnTo>
                    <a:pt x="742262" y="620614"/>
                  </a:lnTo>
                  <a:lnTo>
                    <a:pt x="742406" y="620491"/>
                  </a:lnTo>
                  <a:lnTo>
                    <a:pt x="742666" y="620400"/>
                  </a:lnTo>
                  <a:lnTo>
                    <a:pt x="742806" y="620464"/>
                  </a:lnTo>
                  <a:lnTo>
                    <a:pt x="743112" y="620523"/>
                  </a:lnTo>
                  <a:lnTo>
                    <a:pt x="743429" y="620642"/>
                  </a:lnTo>
                  <a:lnTo>
                    <a:pt x="743769" y="620719"/>
                  </a:lnTo>
                  <a:lnTo>
                    <a:pt x="744064" y="620760"/>
                  </a:lnTo>
                  <a:lnTo>
                    <a:pt x="744158" y="620528"/>
                  </a:lnTo>
                  <a:lnTo>
                    <a:pt x="744370" y="620555"/>
                  </a:lnTo>
                  <a:lnTo>
                    <a:pt x="744713" y="620541"/>
                  </a:lnTo>
                  <a:lnTo>
                    <a:pt x="745068" y="620500"/>
                  </a:lnTo>
                  <a:lnTo>
                    <a:pt x="745397" y="620441"/>
                  </a:lnTo>
                  <a:lnTo>
                    <a:pt x="745710" y="620377"/>
                  </a:lnTo>
                  <a:lnTo>
                    <a:pt x="746046" y="620300"/>
                  </a:lnTo>
                  <a:lnTo>
                    <a:pt x="746292" y="620382"/>
                  </a:lnTo>
                  <a:lnTo>
                    <a:pt x="746451" y="620619"/>
                  </a:lnTo>
                  <a:lnTo>
                    <a:pt x="746798" y="620514"/>
                  </a:lnTo>
                  <a:lnTo>
                    <a:pt x="747017" y="620523"/>
                  </a:lnTo>
                  <a:lnTo>
                    <a:pt x="747315" y="620496"/>
                  </a:lnTo>
                  <a:lnTo>
                    <a:pt x="747731" y="620669"/>
                  </a:lnTo>
                  <a:lnTo>
                    <a:pt x="748010" y="620532"/>
                  </a:lnTo>
                  <a:lnTo>
                    <a:pt x="748331" y="620582"/>
                  </a:lnTo>
                  <a:lnTo>
                    <a:pt x="748671" y="620610"/>
                  </a:lnTo>
                  <a:lnTo>
                    <a:pt x="749090" y="620747"/>
                  </a:lnTo>
                  <a:lnTo>
                    <a:pt x="749524" y="620458"/>
                  </a:lnTo>
                  <a:lnTo>
                    <a:pt x="749748" y="620437"/>
                  </a:lnTo>
                  <a:lnTo>
                    <a:pt x="750375" y="620427"/>
                  </a:lnTo>
                  <a:lnTo>
                    <a:pt x="750560" y="620341"/>
                  </a:lnTo>
                  <a:lnTo>
                    <a:pt x="750688" y="620336"/>
                  </a:lnTo>
                  <a:lnTo>
                    <a:pt x="751005" y="620359"/>
                  </a:lnTo>
                  <a:lnTo>
                    <a:pt x="751315" y="620437"/>
                  </a:lnTo>
                  <a:lnTo>
                    <a:pt x="751655" y="620560"/>
                  </a:lnTo>
                  <a:lnTo>
                    <a:pt x="751965" y="620619"/>
                  </a:lnTo>
                  <a:lnTo>
                    <a:pt x="752104" y="620633"/>
                  </a:lnTo>
                  <a:lnTo>
                    <a:pt x="752388" y="620514"/>
                  </a:lnTo>
                  <a:lnTo>
                    <a:pt x="752667" y="620432"/>
                  </a:lnTo>
                  <a:lnTo>
                    <a:pt x="752931" y="620478"/>
                  </a:lnTo>
                  <a:lnTo>
                    <a:pt x="753241" y="620546"/>
                  </a:lnTo>
                  <a:lnTo>
                    <a:pt x="753407" y="620573"/>
                  </a:lnTo>
                  <a:lnTo>
                    <a:pt x="753668" y="620455"/>
                  </a:lnTo>
                  <a:lnTo>
                    <a:pt x="753864" y="620432"/>
                  </a:lnTo>
                  <a:lnTo>
                    <a:pt x="754189" y="620468"/>
                  </a:lnTo>
                  <a:lnTo>
                    <a:pt x="754518" y="620678"/>
                  </a:lnTo>
                  <a:lnTo>
                    <a:pt x="754729" y="620696"/>
                  </a:lnTo>
                  <a:lnTo>
                    <a:pt x="755016" y="620646"/>
                  </a:lnTo>
                  <a:lnTo>
                    <a:pt x="755311" y="620660"/>
                  </a:lnTo>
                  <a:lnTo>
                    <a:pt x="755654" y="620737"/>
                  </a:lnTo>
                  <a:lnTo>
                    <a:pt x="755979" y="620797"/>
                  </a:lnTo>
                  <a:lnTo>
                    <a:pt x="756395" y="620751"/>
                  </a:lnTo>
                  <a:lnTo>
                    <a:pt x="756587" y="620623"/>
                  </a:lnTo>
                  <a:lnTo>
                    <a:pt x="756878" y="620523"/>
                  </a:lnTo>
                  <a:lnTo>
                    <a:pt x="757180" y="620455"/>
                  </a:lnTo>
                  <a:lnTo>
                    <a:pt x="757516" y="620405"/>
                  </a:lnTo>
                  <a:lnTo>
                    <a:pt x="757864" y="620455"/>
                  </a:lnTo>
                  <a:lnTo>
                    <a:pt x="758200" y="620468"/>
                  </a:lnTo>
                  <a:lnTo>
                    <a:pt x="758566" y="620400"/>
                  </a:lnTo>
                  <a:lnTo>
                    <a:pt x="758846" y="620332"/>
                  </a:lnTo>
                  <a:lnTo>
                    <a:pt x="759031" y="620309"/>
                  </a:lnTo>
                  <a:lnTo>
                    <a:pt x="759359" y="620459"/>
                  </a:lnTo>
                  <a:lnTo>
                    <a:pt x="759492" y="620464"/>
                  </a:lnTo>
                  <a:lnTo>
                    <a:pt x="759824" y="620341"/>
                  </a:lnTo>
                  <a:lnTo>
                    <a:pt x="759952" y="620332"/>
                  </a:lnTo>
                  <a:lnTo>
                    <a:pt x="760523" y="620432"/>
                  </a:lnTo>
                  <a:lnTo>
                    <a:pt x="760927" y="620655"/>
                  </a:lnTo>
                  <a:lnTo>
                    <a:pt x="761074" y="620692"/>
                  </a:lnTo>
                  <a:lnTo>
                    <a:pt x="761395" y="620660"/>
                  </a:lnTo>
                  <a:lnTo>
                    <a:pt x="761739" y="620747"/>
                  </a:lnTo>
                  <a:lnTo>
                    <a:pt x="762162" y="620824"/>
                  </a:lnTo>
                  <a:lnTo>
                    <a:pt x="762388" y="620760"/>
                  </a:lnTo>
                  <a:lnTo>
                    <a:pt x="762698" y="620733"/>
                  </a:lnTo>
                  <a:lnTo>
                    <a:pt x="762853" y="620760"/>
                  </a:lnTo>
                  <a:lnTo>
                    <a:pt x="763045" y="620851"/>
                  </a:lnTo>
                  <a:lnTo>
                    <a:pt x="763378" y="621016"/>
                  </a:lnTo>
                  <a:lnTo>
                    <a:pt x="763721" y="621130"/>
                  </a:lnTo>
                  <a:lnTo>
                    <a:pt x="764054" y="621266"/>
                  </a:lnTo>
                  <a:lnTo>
                    <a:pt x="764360" y="621371"/>
                  </a:lnTo>
                  <a:lnTo>
                    <a:pt x="764688" y="621412"/>
                  </a:lnTo>
                  <a:lnTo>
                    <a:pt x="765376" y="621467"/>
                  </a:lnTo>
                  <a:lnTo>
                    <a:pt x="765697" y="621540"/>
                  </a:lnTo>
                  <a:lnTo>
                    <a:pt x="766373" y="621868"/>
                  </a:lnTo>
                  <a:lnTo>
                    <a:pt x="766512" y="621914"/>
                  </a:lnTo>
                  <a:lnTo>
                    <a:pt x="766732" y="621932"/>
                  </a:lnTo>
                  <a:lnTo>
                    <a:pt x="767132" y="621937"/>
                  </a:lnTo>
                  <a:lnTo>
                    <a:pt x="767581" y="621927"/>
                  </a:lnTo>
                  <a:lnTo>
                    <a:pt x="768398" y="621988"/>
                  </a:lnTo>
                  <a:lnTo>
                    <a:pt x="768786" y="622028"/>
                  </a:lnTo>
                  <a:lnTo>
                    <a:pt x="769164" y="622087"/>
                  </a:lnTo>
                  <a:lnTo>
                    <a:pt x="769481" y="622219"/>
                  </a:lnTo>
                  <a:lnTo>
                    <a:pt x="769768" y="622393"/>
                  </a:lnTo>
                  <a:lnTo>
                    <a:pt x="770081" y="622507"/>
                  </a:lnTo>
                  <a:lnTo>
                    <a:pt x="770391" y="622561"/>
                  </a:lnTo>
                  <a:lnTo>
                    <a:pt x="771044" y="622817"/>
                  </a:lnTo>
                  <a:lnTo>
                    <a:pt x="771354" y="622944"/>
                  </a:lnTo>
                  <a:lnTo>
                    <a:pt x="771668" y="623090"/>
                  </a:lnTo>
                  <a:lnTo>
                    <a:pt x="772038" y="623286"/>
                  </a:lnTo>
                  <a:lnTo>
                    <a:pt x="772366" y="623496"/>
                  </a:lnTo>
                  <a:lnTo>
                    <a:pt x="772699" y="623724"/>
                  </a:lnTo>
                  <a:lnTo>
                    <a:pt x="773061" y="623920"/>
                  </a:lnTo>
                  <a:lnTo>
                    <a:pt x="773408" y="624072"/>
                  </a:lnTo>
                  <a:lnTo>
                    <a:pt x="773703" y="624226"/>
                  </a:lnTo>
                  <a:lnTo>
                    <a:pt x="774081" y="624517"/>
                  </a:lnTo>
                  <a:lnTo>
                    <a:pt x="774372" y="624709"/>
                  </a:lnTo>
                  <a:lnTo>
                    <a:pt x="774689" y="624969"/>
                  </a:lnTo>
                  <a:lnTo>
                    <a:pt x="775006" y="625210"/>
                  </a:lnTo>
                  <a:lnTo>
                    <a:pt x="775384" y="625388"/>
                  </a:lnTo>
                  <a:lnTo>
                    <a:pt x="775558" y="625475"/>
                  </a:lnTo>
                  <a:lnTo>
                    <a:pt x="775701" y="625584"/>
                  </a:lnTo>
                  <a:lnTo>
                    <a:pt x="775981" y="625885"/>
                  </a:lnTo>
                  <a:lnTo>
                    <a:pt x="776196" y="626195"/>
                  </a:lnTo>
                  <a:lnTo>
                    <a:pt x="776287" y="626487"/>
                  </a:lnTo>
                  <a:lnTo>
                    <a:pt x="776445" y="626793"/>
                  </a:lnTo>
                  <a:lnTo>
                    <a:pt x="776755" y="627085"/>
                  </a:lnTo>
                  <a:lnTo>
                    <a:pt x="777049" y="627399"/>
                  </a:lnTo>
                  <a:lnTo>
                    <a:pt x="777144" y="627682"/>
                  </a:lnTo>
                  <a:lnTo>
                    <a:pt x="777238" y="627924"/>
                  </a:lnTo>
                  <a:lnTo>
                    <a:pt x="777257" y="628074"/>
                  </a:lnTo>
                  <a:lnTo>
                    <a:pt x="777336" y="628206"/>
                  </a:lnTo>
                  <a:lnTo>
                    <a:pt x="777525" y="628338"/>
                  </a:lnTo>
                  <a:lnTo>
                    <a:pt x="777846" y="628421"/>
                  </a:lnTo>
                  <a:lnTo>
                    <a:pt x="778179" y="628434"/>
                  </a:lnTo>
                  <a:lnTo>
                    <a:pt x="778341" y="628525"/>
                  </a:lnTo>
                  <a:lnTo>
                    <a:pt x="778473" y="628667"/>
                  </a:lnTo>
                  <a:lnTo>
                    <a:pt x="778760" y="629132"/>
                  </a:lnTo>
                  <a:lnTo>
                    <a:pt x="779096" y="629620"/>
                  </a:lnTo>
                  <a:lnTo>
                    <a:pt x="779410" y="630144"/>
                  </a:lnTo>
                  <a:lnTo>
                    <a:pt x="779534" y="630272"/>
                  </a:lnTo>
                  <a:lnTo>
                    <a:pt x="779720" y="630454"/>
                  </a:lnTo>
                  <a:lnTo>
                    <a:pt x="779867" y="630710"/>
                  </a:lnTo>
                  <a:lnTo>
                    <a:pt x="780116" y="631088"/>
                  </a:lnTo>
                  <a:lnTo>
                    <a:pt x="780739" y="632223"/>
                  </a:lnTo>
                  <a:lnTo>
                    <a:pt x="780958" y="632479"/>
                  </a:lnTo>
                  <a:lnTo>
                    <a:pt x="781276" y="632894"/>
                  </a:lnTo>
                  <a:lnTo>
                    <a:pt x="781396" y="633044"/>
                  </a:lnTo>
                  <a:lnTo>
                    <a:pt x="781615" y="633290"/>
                  </a:lnTo>
                  <a:lnTo>
                    <a:pt x="781782" y="633432"/>
                  </a:lnTo>
                  <a:lnTo>
                    <a:pt x="781869" y="633601"/>
                  </a:lnTo>
                  <a:lnTo>
                    <a:pt x="781914" y="633778"/>
                  </a:lnTo>
                  <a:lnTo>
                    <a:pt x="782103" y="634139"/>
                  </a:lnTo>
                  <a:lnTo>
                    <a:pt x="782326" y="634864"/>
                  </a:lnTo>
                  <a:lnTo>
                    <a:pt x="782541" y="636031"/>
                  </a:lnTo>
                  <a:lnTo>
                    <a:pt x="782764" y="637504"/>
                  </a:lnTo>
                  <a:lnTo>
                    <a:pt x="782805" y="638361"/>
                  </a:lnTo>
                  <a:lnTo>
                    <a:pt x="781718" y="640712"/>
                  </a:lnTo>
                  <a:lnTo>
                    <a:pt x="781125" y="642030"/>
                  </a:lnTo>
                  <a:lnTo>
                    <a:pt x="778414" y="649212"/>
                  </a:lnTo>
                  <a:lnTo>
                    <a:pt x="778180" y="652322"/>
                  </a:lnTo>
                  <a:lnTo>
                    <a:pt x="778546" y="655359"/>
                  </a:lnTo>
                  <a:lnTo>
                    <a:pt x="778742" y="657511"/>
                  </a:lnTo>
                  <a:lnTo>
                    <a:pt x="778644" y="660785"/>
                  </a:lnTo>
                  <a:lnTo>
                    <a:pt x="778017" y="664853"/>
                  </a:lnTo>
                  <a:lnTo>
                    <a:pt x="776760" y="671520"/>
                  </a:lnTo>
                  <a:lnTo>
                    <a:pt x="776231" y="675109"/>
                  </a:lnTo>
                  <a:lnTo>
                    <a:pt x="775899" y="678903"/>
                  </a:lnTo>
                  <a:lnTo>
                    <a:pt x="775835" y="681936"/>
                  </a:lnTo>
                  <a:lnTo>
                    <a:pt x="775835" y="684608"/>
                  </a:lnTo>
                  <a:lnTo>
                    <a:pt x="775729" y="687025"/>
                  </a:lnTo>
                  <a:lnTo>
                    <a:pt x="775646" y="688134"/>
                  </a:lnTo>
                  <a:lnTo>
                    <a:pt x="775185" y="691901"/>
                  </a:lnTo>
                  <a:lnTo>
                    <a:pt x="774728" y="694897"/>
                  </a:lnTo>
                  <a:lnTo>
                    <a:pt x="774402" y="697716"/>
                  </a:lnTo>
                  <a:lnTo>
                    <a:pt x="774177" y="699667"/>
                  </a:lnTo>
                  <a:lnTo>
                    <a:pt x="773289" y="704214"/>
                  </a:lnTo>
                  <a:lnTo>
                    <a:pt x="773441" y="706896"/>
                  </a:lnTo>
                  <a:lnTo>
                    <a:pt x="773350" y="709140"/>
                  </a:lnTo>
                  <a:lnTo>
                    <a:pt x="772100" y="711753"/>
                  </a:lnTo>
                  <a:lnTo>
                    <a:pt x="770030" y="715502"/>
                  </a:lnTo>
                  <a:lnTo>
                    <a:pt x="769391" y="716841"/>
                  </a:lnTo>
                  <a:lnTo>
                    <a:pt x="768841" y="718631"/>
                  </a:lnTo>
                  <a:lnTo>
                    <a:pt x="768354" y="721349"/>
                  </a:lnTo>
                  <a:lnTo>
                    <a:pt x="767999" y="724072"/>
                  </a:lnTo>
                  <a:lnTo>
                    <a:pt x="767681" y="726471"/>
                  </a:lnTo>
                  <a:lnTo>
                    <a:pt x="767138" y="732861"/>
                  </a:lnTo>
                  <a:lnTo>
                    <a:pt x="767047" y="735534"/>
                  </a:lnTo>
                  <a:lnTo>
                    <a:pt x="766594" y="739465"/>
                  </a:lnTo>
                  <a:lnTo>
                    <a:pt x="765873" y="743776"/>
                  </a:lnTo>
                  <a:lnTo>
                    <a:pt x="765555" y="746836"/>
                  </a:lnTo>
                  <a:lnTo>
                    <a:pt x="764921" y="750763"/>
                  </a:lnTo>
                  <a:lnTo>
                    <a:pt x="764921" y="754969"/>
                  </a:lnTo>
                  <a:lnTo>
                    <a:pt x="765012" y="756716"/>
                  </a:lnTo>
                  <a:lnTo>
                    <a:pt x="764558" y="760210"/>
                  </a:lnTo>
                  <a:lnTo>
                    <a:pt x="763384" y="766212"/>
                  </a:lnTo>
                  <a:lnTo>
                    <a:pt x="762704" y="770035"/>
                  </a:lnTo>
                  <a:lnTo>
                    <a:pt x="762432" y="775221"/>
                  </a:lnTo>
                  <a:lnTo>
                    <a:pt x="763022" y="779591"/>
                  </a:lnTo>
                  <a:lnTo>
                    <a:pt x="763339" y="783957"/>
                  </a:lnTo>
                  <a:lnTo>
                    <a:pt x="765873" y="791876"/>
                  </a:lnTo>
                  <a:lnTo>
                    <a:pt x="769174" y="800173"/>
                  </a:lnTo>
                  <a:lnTo>
                    <a:pt x="770620" y="802901"/>
                  </a:lnTo>
                  <a:lnTo>
                    <a:pt x="771346" y="804211"/>
                  </a:lnTo>
                  <a:lnTo>
                    <a:pt x="772616" y="805916"/>
                  </a:lnTo>
                  <a:lnTo>
                    <a:pt x="773381" y="807217"/>
                  </a:lnTo>
                  <a:lnTo>
                    <a:pt x="775145" y="809402"/>
                  </a:lnTo>
                  <a:lnTo>
                    <a:pt x="777993" y="810273"/>
                  </a:lnTo>
                  <a:lnTo>
                    <a:pt x="781384" y="810547"/>
                  </a:lnTo>
                  <a:lnTo>
                    <a:pt x="783061" y="810821"/>
                  </a:lnTo>
                  <a:lnTo>
                    <a:pt x="784870" y="810164"/>
                  </a:lnTo>
                  <a:lnTo>
                    <a:pt x="786815" y="808635"/>
                  </a:lnTo>
                  <a:lnTo>
                    <a:pt x="788144" y="807542"/>
                  </a:lnTo>
                  <a:lnTo>
                    <a:pt x="788805" y="806998"/>
                  </a:lnTo>
                  <a:lnTo>
                    <a:pt x="791381" y="805415"/>
                  </a:lnTo>
                  <a:lnTo>
                    <a:pt x="793960" y="803941"/>
                  </a:lnTo>
                  <a:lnTo>
                    <a:pt x="796766" y="802582"/>
                  </a:lnTo>
                  <a:lnTo>
                    <a:pt x="798209" y="801843"/>
                  </a:lnTo>
                  <a:lnTo>
                    <a:pt x="800294" y="801350"/>
                  </a:lnTo>
                  <a:lnTo>
                    <a:pt x="802673" y="801350"/>
                  </a:lnTo>
                  <a:lnTo>
                    <a:pt x="806280" y="801979"/>
                  </a:lnTo>
                  <a:lnTo>
                    <a:pt x="808478" y="802381"/>
                  </a:lnTo>
                  <a:lnTo>
                    <a:pt x="811378" y="803056"/>
                  </a:lnTo>
                  <a:lnTo>
                    <a:pt x="813312" y="803462"/>
                  </a:lnTo>
                  <a:lnTo>
                    <a:pt x="818777" y="803188"/>
                  </a:lnTo>
                  <a:lnTo>
                    <a:pt x="822312" y="803872"/>
                  </a:lnTo>
                  <a:lnTo>
                    <a:pt x="826492" y="806308"/>
                  </a:lnTo>
                  <a:lnTo>
                    <a:pt x="830182" y="811413"/>
                  </a:lnTo>
                  <a:lnTo>
                    <a:pt x="835353" y="819409"/>
                  </a:lnTo>
                  <a:lnTo>
                    <a:pt x="837313" y="822749"/>
                  </a:lnTo>
                  <a:lnTo>
                    <a:pt x="837804" y="825482"/>
                  </a:lnTo>
                  <a:lnTo>
                    <a:pt x="836633" y="830989"/>
                  </a:lnTo>
                  <a:lnTo>
                    <a:pt x="836267" y="833128"/>
                  </a:lnTo>
                  <a:lnTo>
                    <a:pt x="835345" y="835916"/>
                  </a:lnTo>
                  <a:lnTo>
                    <a:pt x="834764" y="838425"/>
                  </a:lnTo>
                  <a:lnTo>
                    <a:pt x="834088" y="839415"/>
                  </a:lnTo>
                  <a:lnTo>
                    <a:pt x="830122" y="845255"/>
                  </a:lnTo>
                  <a:lnTo>
                    <a:pt x="827750" y="851268"/>
                  </a:lnTo>
                  <a:lnTo>
                    <a:pt x="826493" y="854891"/>
                  </a:lnTo>
                  <a:lnTo>
                    <a:pt x="824461" y="857281"/>
                  </a:lnTo>
                  <a:lnTo>
                    <a:pt x="822867" y="859266"/>
                  </a:lnTo>
                  <a:lnTo>
                    <a:pt x="821659" y="859969"/>
                  </a:lnTo>
                  <a:lnTo>
                    <a:pt x="820254" y="860904"/>
                  </a:lnTo>
                  <a:lnTo>
                    <a:pt x="818804" y="861721"/>
                  </a:lnTo>
                  <a:lnTo>
                    <a:pt x="817497" y="863122"/>
                  </a:lnTo>
                  <a:lnTo>
                    <a:pt x="816878" y="863724"/>
                  </a:lnTo>
                  <a:lnTo>
                    <a:pt x="816696" y="863824"/>
                  </a:lnTo>
                  <a:lnTo>
                    <a:pt x="816039" y="864171"/>
                  </a:lnTo>
                  <a:lnTo>
                    <a:pt x="814657" y="864805"/>
                  </a:lnTo>
                  <a:lnTo>
                    <a:pt x="812923" y="865759"/>
                  </a:lnTo>
                  <a:lnTo>
                    <a:pt x="812089" y="869550"/>
                  </a:lnTo>
                  <a:lnTo>
                    <a:pt x="812198" y="871165"/>
                  </a:lnTo>
                  <a:lnTo>
                    <a:pt x="812943" y="872676"/>
                  </a:lnTo>
                  <a:lnTo>
                    <a:pt x="814064" y="874003"/>
                  </a:lnTo>
                  <a:lnTo>
                    <a:pt x="816258" y="876125"/>
                  </a:lnTo>
                  <a:lnTo>
                    <a:pt x="816878" y="876613"/>
                  </a:lnTo>
                  <a:lnTo>
                    <a:pt x="817327" y="877083"/>
                  </a:lnTo>
                  <a:lnTo>
                    <a:pt x="817860" y="877503"/>
                  </a:lnTo>
                  <a:lnTo>
                    <a:pt x="819397" y="878844"/>
                  </a:lnTo>
                  <a:lnTo>
                    <a:pt x="821534" y="880701"/>
                  </a:lnTo>
                  <a:lnTo>
                    <a:pt x="823589" y="882458"/>
                  </a:lnTo>
                  <a:lnTo>
                    <a:pt x="825727" y="884009"/>
                  </a:lnTo>
                  <a:lnTo>
                    <a:pt x="827607" y="885040"/>
                  </a:lnTo>
                  <a:lnTo>
                    <a:pt x="829745" y="886277"/>
                  </a:lnTo>
                  <a:lnTo>
                    <a:pt x="831112" y="887828"/>
                  </a:lnTo>
                  <a:lnTo>
                    <a:pt x="832139" y="890201"/>
                  </a:lnTo>
                  <a:lnTo>
                    <a:pt x="832823" y="894951"/>
                  </a:lnTo>
                  <a:lnTo>
                    <a:pt x="833680" y="900011"/>
                  </a:lnTo>
                  <a:lnTo>
                    <a:pt x="834364" y="903935"/>
                  </a:lnTo>
                  <a:lnTo>
                    <a:pt x="834704" y="907339"/>
                  </a:lnTo>
                  <a:lnTo>
                    <a:pt x="835644" y="910543"/>
                  </a:lnTo>
                  <a:lnTo>
                    <a:pt x="836071" y="913951"/>
                  </a:lnTo>
                  <a:lnTo>
                    <a:pt x="835048" y="917565"/>
                  </a:lnTo>
                  <a:lnTo>
                    <a:pt x="833764" y="920559"/>
                  </a:lnTo>
                  <a:lnTo>
                    <a:pt x="831626" y="925204"/>
                  </a:lnTo>
                  <a:lnTo>
                    <a:pt x="829232" y="929234"/>
                  </a:lnTo>
                  <a:lnTo>
                    <a:pt x="827438" y="932227"/>
                  </a:lnTo>
                  <a:lnTo>
                    <a:pt x="827094" y="932638"/>
                  </a:lnTo>
                  <a:lnTo>
                    <a:pt x="825214" y="934910"/>
                  </a:lnTo>
                  <a:lnTo>
                    <a:pt x="822732" y="935632"/>
                  </a:lnTo>
                  <a:lnTo>
                    <a:pt x="821025" y="936047"/>
                  </a:lnTo>
                  <a:lnTo>
                    <a:pt x="819311" y="937804"/>
                  </a:lnTo>
                  <a:lnTo>
                    <a:pt x="818287" y="939556"/>
                  </a:lnTo>
                  <a:lnTo>
                    <a:pt x="817604" y="941413"/>
                  </a:lnTo>
                  <a:lnTo>
                    <a:pt x="816879" y="942582"/>
                  </a:lnTo>
                  <a:lnTo>
                    <a:pt x="816561" y="943330"/>
                  </a:lnTo>
                  <a:lnTo>
                    <a:pt x="815935" y="944517"/>
                  </a:lnTo>
                  <a:lnTo>
                    <a:pt x="815772" y="944813"/>
                  </a:lnTo>
                  <a:lnTo>
                    <a:pt x="814938" y="948724"/>
                  </a:lnTo>
                  <a:lnTo>
                    <a:pt x="813317" y="952772"/>
                  </a:lnTo>
                  <a:lnTo>
                    <a:pt x="811418" y="956213"/>
                  </a:lnTo>
                  <a:lnTo>
                    <a:pt x="810972" y="958979"/>
                  </a:lnTo>
                  <a:lnTo>
                    <a:pt x="811641" y="963091"/>
                  </a:lnTo>
                  <a:lnTo>
                    <a:pt x="813371" y="966331"/>
                  </a:lnTo>
                  <a:lnTo>
                    <a:pt x="815999" y="968490"/>
                  </a:lnTo>
                  <a:lnTo>
                    <a:pt x="816879" y="969247"/>
                  </a:lnTo>
                  <a:lnTo>
                    <a:pt x="817699" y="970370"/>
                  </a:lnTo>
                  <a:lnTo>
                    <a:pt x="818129" y="970972"/>
                  </a:lnTo>
                  <a:lnTo>
                    <a:pt x="819179" y="973272"/>
                  </a:lnTo>
                  <a:lnTo>
                    <a:pt x="820414" y="976380"/>
                  </a:lnTo>
                  <a:lnTo>
                    <a:pt x="821177" y="979137"/>
                  </a:lnTo>
                  <a:lnTo>
                    <a:pt x="820890" y="983281"/>
                  </a:lnTo>
                  <a:lnTo>
                    <a:pt x="820988" y="987074"/>
                  </a:lnTo>
                  <a:lnTo>
                    <a:pt x="821370" y="990068"/>
                  </a:lnTo>
                  <a:lnTo>
                    <a:pt x="823466" y="993746"/>
                  </a:lnTo>
                  <a:lnTo>
                    <a:pt x="825940" y="996051"/>
                  </a:lnTo>
                  <a:lnTo>
                    <a:pt x="828512" y="998694"/>
                  </a:lnTo>
                  <a:lnTo>
                    <a:pt x="830513" y="1002605"/>
                  </a:lnTo>
                  <a:lnTo>
                    <a:pt x="830037" y="1007206"/>
                  </a:lnTo>
                  <a:lnTo>
                    <a:pt x="827941" y="1009853"/>
                  </a:lnTo>
                  <a:lnTo>
                    <a:pt x="825657" y="1011811"/>
                  </a:lnTo>
                  <a:lnTo>
                    <a:pt x="823655" y="1013190"/>
                  </a:lnTo>
                  <a:lnTo>
                    <a:pt x="821083" y="1015723"/>
                  </a:lnTo>
                  <a:lnTo>
                    <a:pt x="820264" y="1016782"/>
                  </a:lnTo>
                  <a:lnTo>
                    <a:pt x="820951" y="1016910"/>
                  </a:lnTo>
                  <a:lnTo>
                    <a:pt x="825275" y="1017686"/>
                  </a:lnTo>
                  <a:lnTo>
                    <a:pt x="838799" y="1020109"/>
                  </a:lnTo>
                  <a:lnTo>
                    <a:pt x="852766" y="1022619"/>
                  </a:lnTo>
                  <a:lnTo>
                    <a:pt x="879685" y="1027443"/>
                  </a:lnTo>
                  <a:lnTo>
                    <a:pt x="889569" y="1029219"/>
                  </a:lnTo>
                  <a:lnTo>
                    <a:pt x="960336" y="1041902"/>
                  </a:lnTo>
                  <a:lnTo>
                    <a:pt x="1007144" y="1050282"/>
                  </a:lnTo>
                  <a:lnTo>
                    <a:pt x="1007650" y="1050374"/>
                  </a:lnTo>
                  <a:lnTo>
                    <a:pt x="1035892" y="1054984"/>
                  </a:lnTo>
                  <a:lnTo>
                    <a:pt x="1064129" y="1059589"/>
                  </a:lnTo>
                  <a:lnTo>
                    <a:pt x="1109946" y="1067082"/>
                  </a:lnTo>
                  <a:lnTo>
                    <a:pt x="1155763" y="1074575"/>
                  </a:lnTo>
                  <a:lnTo>
                    <a:pt x="1157031" y="1075072"/>
                  </a:lnTo>
                  <a:lnTo>
                    <a:pt x="1157420" y="1075081"/>
                  </a:lnTo>
                  <a:lnTo>
                    <a:pt x="1158259" y="1075428"/>
                  </a:lnTo>
                  <a:lnTo>
                    <a:pt x="1159361" y="1075451"/>
                  </a:lnTo>
                  <a:lnTo>
                    <a:pt x="1160865" y="1075154"/>
                  </a:lnTo>
                  <a:lnTo>
                    <a:pt x="1162300" y="1074729"/>
                  </a:lnTo>
                  <a:lnTo>
                    <a:pt x="1164011" y="1073912"/>
                  </a:lnTo>
                  <a:lnTo>
                    <a:pt x="1165525" y="1073031"/>
                  </a:lnTo>
                  <a:lnTo>
                    <a:pt x="1169596" y="1071023"/>
                  </a:lnTo>
                  <a:lnTo>
                    <a:pt x="1171473" y="1071324"/>
                  </a:lnTo>
                  <a:lnTo>
                    <a:pt x="1171854" y="1071790"/>
                  </a:lnTo>
                  <a:lnTo>
                    <a:pt x="1171983" y="1071794"/>
                  </a:lnTo>
                  <a:lnTo>
                    <a:pt x="1172172" y="1072123"/>
                  </a:lnTo>
                  <a:lnTo>
                    <a:pt x="1172715" y="1074031"/>
                  </a:lnTo>
                  <a:lnTo>
                    <a:pt x="1172863" y="1076323"/>
                  </a:lnTo>
                  <a:lnTo>
                    <a:pt x="1172565" y="1078149"/>
                  </a:lnTo>
                  <a:lnTo>
                    <a:pt x="1171749" y="1080281"/>
                  </a:lnTo>
                  <a:lnTo>
                    <a:pt x="1171677" y="1082111"/>
                  </a:lnTo>
                  <a:lnTo>
                    <a:pt x="1172183" y="1083417"/>
                  </a:lnTo>
                  <a:lnTo>
                    <a:pt x="1172614" y="1084111"/>
                  </a:lnTo>
                  <a:lnTo>
                    <a:pt x="1173142" y="1084636"/>
                  </a:lnTo>
                  <a:lnTo>
                    <a:pt x="1173845" y="1085174"/>
                  </a:lnTo>
                  <a:lnTo>
                    <a:pt x="1175201" y="1085727"/>
                  </a:lnTo>
                  <a:lnTo>
                    <a:pt x="1177074" y="1086160"/>
                  </a:lnTo>
                  <a:lnTo>
                    <a:pt x="1180847" y="1086174"/>
                  </a:lnTo>
                  <a:lnTo>
                    <a:pt x="1184427" y="1085726"/>
                  </a:lnTo>
                  <a:lnTo>
                    <a:pt x="1185998" y="1085297"/>
                  </a:lnTo>
                  <a:lnTo>
                    <a:pt x="1187109" y="1085128"/>
                  </a:lnTo>
                  <a:lnTo>
                    <a:pt x="1187429" y="1085201"/>
                  </a:lnTo>
                  <a:lnTo>
                    <a:pt x="1188476" y="1085023"/>
                  </a:lnTo>
                  <a:lnTo>
                    <a:pt x="1189586" y="1084722"/>
                  </a:lnTo>
                  <a:lnTo>
                    <a:pt x="1190103" y="1084795"/>
                  </a:lnTo>
                  <a:lnTo>
                    <a:pt x="1191867" y="1084444"/>
                  </a:lnTo>
                  <a:lnTo>
                    <a:pt x="1192452" y="1084453"/>
                  </a:lnTo>
                  <a:lnTo>
                    <a:pt x="1194994" y="1084051"/>
                  </a:lnTo>
                  <a:lnTo>
                    <a:pt x="1195255" y="1084056"/>
                  </a:lnTo>
                  <a:lnTo>
                    <a:pt x="1195765" y="1084457"/>
                  </a:lnTo>
                  <a:lnTo>
                    <a:pt x="1196924" y="1084941"/>
                  </a:lnTo>
                  <a:lnTo>
                    <a:pt x="1197309" y="1085274"/>
                  </a:lnTo>
                  <a:lnTo>
                    <a:pt x="1197494" y="1085800"/>
                  </a:lnTo>
                  <a:lnTo>
                    <a:pt x="1197279" y="1086585"/>
                  </a:lnTo>
                  <a:lnTo>
                    <a:pt x="1196403" y="1088639"/>
                  </a:lnTo>
                  <a:lnTo>
                    <a:pt x="1194167" y="1090383"/>
                  </a:lnTo>
                  <a:lnTo>
                    <a:pt x="1191070" y="1092474"/>
                  </a:lnTo>
                  <a:lnTo>
                    <a:pt x="1188328" y="1094560"/>
                  </a:lnTo>
                  <a:lnTo>
                    <a:pt x="1185590" y="1096564"/>
                  </a:lnTo>
                  <a:lnTo>
                    <a:pt x="1184994" y="1098103"/>
                  </a:lnTo>
                  <a:lnTo>
                    <a:pt x="1185447" y="1099025"/>
                  </a:lnTo>
                  <a:lnTo>
                    <a:pt x="1186788" y="1100294"/>
                  </a:lnTo>
                  <a:lnTo>
                    <a:pt x="1187562" y="1100641"/>
                  </a:lnTo>
                  <a:lnTo>
                    <a:pt x="1189307" y="1101002"/>
                  </a:lnTo>
                  <a:lnTo>
                    <a:pt x="1190662" y="1101490"/>
                  </a:lnTo>
                  <a:lnTo>
                    <a:pt x="1193314" y="1102070"/>
                  </a:lnTo>
                  <a:lnTo>
                    <a:pt x="1195444" y="1102896"/>
                  </a:lnTo>
                  <a:lnTo>
                    <a:pt x="1198522" y="1104791"/>
                  </a:lnTo>
                  <a:lnTo>
                    <a:pt x="1201139" y="1107074"/>
                  </a:lnTo>
                  <a:lnTo>
                    <a:pt x="1202850" y="1109265"/>
                  </a:lnTo>
                  <a:lnTo>
                    <a:pt x="1203801" y="1110269"/>
                  </a:lnTo>
                  <a:lnTo>
                    <a:pt x="1204504" y="1110936"/>
                  </a:lnTo>
                  <a:lnTo>
                    <a:pt x="1204965" y="1111214"/>
                  </a:lnTo>
                  <a:lnTo>
                    <a:pt x="1205984" y="1111566"/>
                  </a:lnTo>
                  <a:lnTo>
                    <a:pt x="1207061" y="1111141"/>
                  </a:lnTo>
                  <a:lnTo>
                    <a:pt x="1208054" y="1110580"/>
                  </a:lnTo>
                  <a:lnTo>
                    <a:pt x="1209043" y="1109383"/>
                  </a:lnTo>
                  <a:lnTo>
                    <a:pt x="1209421" y="1108046"/>
                  </a:lnTo>
                  <a:lnTo>
                    <a:pt x="1209391" y="1106183"/>
                  </a:lnTo>
                  <a:lnTo>
                    <a:pt x="1209100" y="1104247"/>
                  </a:lnTo>
                  <a:lnTo>
                    <a:pt x="1208636" y="1101997"/>
                  </a:lnTo>
                  <a:lnTo>
                    <a:pt x="1208111" y="1100152"/>
                  </a:lnTo>
                  <a:lnTo>
                    <a:pt x="1207699" y="1098116"/>
                  </a:lnTo>
                  <a:lnTo>
                    <a:pt x="1207570" y="1097984"/>
                  </a:lnTo>
                  <a:lnTo>
                    <a:pt x="1207332" y="1096934"/>
                  </a:lnTo>
                  <a:lnTo>
                    <a:pt x="1206211" y="1094555"/>
                  </a:lnTo>
                  <a:lnTo>
                    <a:pt x="1204613" y="1090337"/>
                  </a:lnTo>
                  <a:lnTo>
                    <a:pt x="1203816" y="1087899"/>
                  </a:lnTo>
                  <a:lnTo>
                    <a:pt x="1203522" y="1086516"/>
                  </a:lnTo>
                  <a:lnTo>
                    <a:pt x="1203544" y="1085343"/>
                  </a:lnTo>
                  <a:lnTo>
                    <a:pt x="1203979" y="1083320"/>
                  </a:lnTo>
                  <a:lnTo>
                    <a:pt x="1204319" y="1082672"/>
                  </a:lnTo>
                  <a:lnTo>
                    <a:pt x="1205512" y="1081394"/>
                  </a:lnTo>
                  <a:lnTo>
                    <a:pt x="1207094" y="1080376"/>
                  </a:lnTo>
                  <a:lnTo>
                    <a:pt x="1209126" y="1079572"/>
                  </a:lnTo>
                  <a:lnTo>
                    <a:pt x="1210168" y="1079463"/>
                  </a:lnTo>
                  <a:lnTo>
                    <a:pt x="1211207" y="1079549"/>
                  </a:lnTo>
                  <a:lnTo>
                    <a:pt x="1212888" y="1080042"/>
                  </a:lnTo>
                  <a:lnTo>
                    <a:pt x="1213658" y="1080517"/>
                  </a:lnTo>
                  <a:lnTo>
                    <a:pt x="1214236" y="1080855"/>
                  </a:lnTo>
                  <a:lnTo>
                    <a:pt x="1215641" y="1081932"/>
                  </a:lnTo>
                  <a:lnTo>
                    <a:pt x="1220554" y="1086288"/>
                  </a:lnTo>
                  <a:lnTo>
                    <a:pt x="1222465" y="1088223"/>
                  </a:lnTo>
                  <a:lnTo>
                    <a:pt x="1223606" y="1089684"/>
                  </a:lnTo>
                  <a:lnTo>
                    <a:pt x="1225169" y="1092464"/>
                  </a:lnTo>
                  <a:lnTo>
                    <a:pt x="1226034" y="1094642"/>
                  </a:lnTo>
                  <a:lnTo>
                    <a:pt x="1226119" y="1095226"/>
                  </a:lnTo>
                  <a:lnTo>
                    <a:pt x="1225949" y="1096162"/>
                  </a:lnTo>
                  <a:lnTo>
                    <a:pt x="1225454" y="1097034"/>
                  </a:lnTo>
                  <a:lnTo>
                    <a:pt x="1224593" y="1097572"/>
                  </a:lnTo>
                  <a:lnTo>
                    <a:pt x="1223634" y="1097947"/>
                  </a:lnTo>
                  <a:lnTo>
                    <a:pt x="1222459" y="1097965"/>
                  </a:lnTo>
                  <a:lnTo>
                    <a:pt x="1221500" y="1097947"/>
                  </a:lnTo>
                  <a:lnTo>
                    <a:pt x="1220733" y="1098116"/>
                  </a:lnTo>
                  <a:lnTo>
                    <a:pt x="1219763" y="1098791"/>
                  </a:lnTo>
                  <a:lnTo>
                    <a:pt x="1219268" y="1099631"/>
                  </a:lnTo>
                  <a:lnTo>
                    <a:pt x="1219022" y="1100992"/>
                  </a:lnTo>
                  <a:lnTo>
                    <a:pt x="1219056" y="1101900"/>
                  </a:lnTo>
                  <a:lnTo>
                    <a:pt x="1219426" y="1103384"/>
                  </a:lnTo>
                  <a:lnTo>
                    <a:pt x="1219612" y="1105151"/>
                  </a:lnTo>
                  <a:lnTo>
                    <a:pt x="1219744" y="1107625"/>
                  </a:lnTo>
                  <a:lnTo>
                    <a:pt x="1219774" y="1109922"/>
                  </a:lnTo>
                  <a:lnTo>
                    <a:pt x="1219619" y="1111903"/>
                  </a:lnTo>
                  <a:lnTo>
                    <a:pt x="1219498" y="1114232"/>
                  </a:lnTo>
                  <a:lnTo>
                    <a:pt x="1219536" y="1115889"/>
                  </a:lnTo>
                  <a:lnTo>
                    <a:pt x="1219536" y="1117514"/>
                  </a:lnTo>
                  <a:lnTo>
                    <a:pt x="1219608" y="1119500"/>
                  </a:lnTo>
                  <a:lnTo>
                    <a:pt x="1219645" y="1121203"/>
                  </a:lnTo>
                  <a:lnTo>
                    <a:pt x="1219638" y="1123226"/>
                  </a:lnTo>
                  <a:lnTo>
                    <a:pt x="1219680" y="1124929"/>
                  </a:lnTo>
                  <a:lnTo>
                    <a:pt x="1219766" y="1125883"/>
                  </a:lnTo>
                  <a:lnTo>
                    <a:pt x="1220242" y="1127924"/>
                  </a:lnTo>
                  <a:lnTo>
                    <a:pt x="1220473" y="1129111"/>
                  </a:lnTo>
                  <a:lnTo>
                    <a:pt x="1220782" y="1130115"/>
                  </a:lnTo>
                  <a:lnTo>
                    <a:pt x="1221047" y="1131375"/>
                  </a:lnTo>
                  <a:lnTo>
                    <a:pt x="1221394" y="1132485"/>
                  </a:lnTo>
                  <a:lnTo>
                    <a:pt x="1221632" y="1133229"/>
                  </a:lnTo>
                  <a:lnTo>
                    <a:pt x="1221802" y="1133896"/>
                  </a:lnTo>
                  <a:lnTo>
                    <a:pt x="1221757" y="1134329"/>
                  </a:lnTo>
                  <a:lnTo>
                    <a:pt x="0" y="1134329"/>
                  </a:lnTo>
                  <a:close/>
                </a:path>
              </a:pathLst>
            </a:custGeom>
            <a:solidFill>
              <a:srgbClr val="FFFFF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" name="pg133"/>
            <p:cNvSpPr/>
            <p:nvPr/>
          </p:nvSpPr>
          <p:spPr>
            <a:xfrm>
              <a:off x="4327306" y="2936297"/>
              <a:ext cx="471907" cy="1213402"/>
            </a:xfrm>
            <a:custGeom>
              <a:avLst/>
              <a:gdLst/>
              <a:ahLst/>
              <a:cxnLst/>
              <a:rect l="0" t="0" r="0" b="0"/>
              <a:pathLst>
                <a:path w="471907" h="1213402">
                  <a:moveTo>
                    <a:pt x="351539" y="452649"/>
                  </a:moveTo>
                  <a:lnTo>
                    <a:pt x="351736" y="452586"/>
                  </a:lnTo>
                  <a:lnTo>
                    <a:pt x="351989" y="452785"/>
                  </a:lnTo>
                  <a:lnTo>
                    <a:pt x="353008" y="453330"/>
                  </a:lnTo>
                  <a:lnTo>
                    <a:pt x="353518" y="453665"/>
                  </a:lnTo>
                  <a:lnTo>
                    <a:pt x="355308" y="454486"/>
                  </a:lnTo>
                  <a:lnTo>
                    <a:pt x="356200" y="455089"/>
                  </a:lnTo>
                  <a:lnTo>
                    <a:pt x="356774" y="455425"/>
                  </a:lnTo>
                  <a:lnTo>
                    <a:pt x="357854" y="456100"/>
                  </a:lnTo>
                  <a:lnTo>
                    <a:pt x="359059" y="457230"/>
                  </a:lnTo>
                  <a:lnTo>
                    <a:pt x="361166" y="458318"/>
                  </a:lnTo>
                  <a:lnTo>
                    <a:pt x="361929" y="458853"/>
                  </a:lnTo>
                  <a:lnTo>
                    <a:pt x="362435" y="459384"/>
                  </a:lnTo>
                  <a:lnTo>
                    <a:pt x="362692" y="459456"/>
                  </a:lnTo>
                  <a:lnTo>
                    <a:pt x="362945" y="459656"/>
                  </a:lnTo>
                  <a:lnTo>
                    <a:pt x="363198" y="459792"/>
                  </a:lnTo>
                  <a:lnTo>
                    <a:pt x="363394" y="459797"/>
                  </a:lnTo>
                  <a:lnTo>
                    <a:pt x="364735" y="460477"/>
                  </a:lnTo>
                  <a:lnTo>
                    <a:pt x="365879" y="461216"/>
                  </a:lnTo>
                  <a:lnTo>
                    <a:pt x="367141" y="462608"/>
                  </a:lnTo>
                  <a:lnTo>
                    <a:pt x="367647" y="463139"/>
                  </a:lnTo>
                  <a:lnTo>
                    <a:pt x="368784" y="464205"/>
                  </a:lnTo>
                  <a:lnTo>
                    <a:pt x="370121" y="465144"/>
                  </a:lnTo>
                  <a:lnTo>
                    <a:pt x="371650" y="466019"/>
                  </a:lnTo>
                  <a:lnTo>
                    <a:pt x="372096" y="466223"/>
                  </a:lnTo>
                  <a:lnTo>
                    <a:pt x="373497" y="467230"/>
                  </a:lnTo>
                  <a:lnTo>
                    <a:pt x="374007" y="467502"/>
                  </a:lnTo>
                  <a:lnTo>
                    <a:pt x="374649" y="467711"/>
                  </a:lnTo>
                  <a:lnTo>
                    <a:pt x="375166" y="467724"/>
                  </a:lnTo>
                  <a:lnTo>
                    <a:pt x="375484" y="467924"/>
                  </a:lnTo>
                  <a:lnTo>
                    <a:pt x="377142" y="468872"/>
                  </a:lnTo>
                  <a:lnTo>
                    <a:pt x="377844" y="469212"/>
                  </a:lnTo>
                  <a:lnTo>
                    <a:pt x="378097" y="469411"/>
                  </a:lnTo>
                  <a:lnTo>
                    <a:pt x="378482" y="469615"/>
                  </a:lnTo>
                  <a:lnTo>
                    <a:pt x="379370" y="470282"/>
                  </a:lnTo>
                  <a:lnTo>
                    <a:pt x="379948" y="470427"/>
                  </a:lnTo>
                  <a:lnTo>
                    <a:pt x="381032" y="471098"/>
                  </a:lnTo>
                  <a:lnTo>
                    <a:pt x="381609" y="471244"/>
                  </a:lnTo>
                  <a:lnTo>
                    <a:pt x="382255" y="471257"/>
                  </a:lnTo>
                  <a:lnTo>
                    <a:pt x="382701" y="471461"/>
                  </a:lnTo>
                  <a:lnTo>
                    <a:pt x="382897" y="471402"/>
                  </a:lnTo>
                  <a:lnTo>
                    <a:pt x="384944" y="472291"/>
                  </a:lnTo>
                  <a:lnTo>
                    <a:pt x="387059" y="473053"/>
                  </a:lnTo>
                  <a:lnTo>
                    <a:pt x="387316" y="473189"/>
                  </a:lnTo>
                  <a:lnTo>
                    <a:pt x="389310" y="473557"/>
                  </a:lnTo>
                  <a:lnTo>
                    <a:pt x="390594" y="473842"/>
                  </a:lnTo>
                  <a:lnTo>
                    <a:pt x="391425" y="474250"/>
                  </a:lnTo>
                  <a:lnTo>
                    <a:pt x="392123" y="474778"/>
                  </a:lnTo>
                  <a:lnTo>
                    <a:pt x="392284" y="474805"/>
                  </a:lnTo>
                  <a:lnTo>
                    <a:pt x="392621" y="474909"/>
                  </a:lnTo>
                  <a:lnTo>
                    <a:pt x="393550" y="475118"/>
                  </a:lnTo>
                  <a:lnTo>
                    <a:pt x="393886" y="475172"/>
                  </a:lnTo>
                  <a:lnTo>
                    <a:pt x="394324" y="475276"/>
                  </a:lnTo>
                  <a:lnTo>
                    <a:pt x="395902" y="475535"/>
                  </a:lnTo>
                  <a:lnTo>
                    <a:pt x="398278" y="476056"/>
                  </a:lnTo>
                  <a:lnTo>
                    <a:pt x="399286" y="476238"/>
                  </a:lnTo>
                  <a:lnTo>
                    <a:pt x="400552" y="476419"/>
                  </a:lnTo>
                  <a:lnTo>
                    <a:pt x="401299" y="476474"/>
                  </a:lnTo>
                  <a:lnTo>
                    <a:pt x="402104" y="476474"/>
                  </a:lnTo>
                  <a:lnTo>
                    <a:pt x="402462" y="476446"/>
                  </a:lnTo>
                  <a:lnTo>
                    <a:pt x="403274" y="476446"/>
                  </a:lnTo>
                  <a:lnTo>
                    <a:pt x="403454" y="476400"/>
                  </a:lnTo>
                  <a:lnTo>
                    <a:pt x="403711" y="476405"/>
                  </a:lnTo>
                  <a:lnTo>
                    <a:pt x="403907" y="476346"/>
                  </a:lnTo>
                  <a:lnTo>
                    <a:pt x="404874" y="476368"/>
                  </a:lnTo>
                  <a:lnTo>
                    <a:pt x="405541" y="476319"/>
                  </a:lnTo>
                  <a:lnTo>
                    <a:pt x="406571" y="476161"/>
                  </a:lnTo>
                  <a:lnTo>
                    <a:pt x="406881" y="476138"/>
                  </a:lnTo>
                  <a:lnTo>
                    <a:pt x="407191" y="476084"/>
                  </a:lnTo>
                  <a:lnTo>
                    <a:pt x="408278" y="476006"/>
                  </a:lnTo>
                  <a:lnTo>
                    <a:pt x="408588" y="476006"/>
                  </a:lnTo>
                  <a:lnTo>
                    <a:pt x="409053" y="475929"/>
                  </a:lnTo>
                  <a:lnTo>
                    <a:pt x="409287" y="475929"/>
                  </a:lnTo>
                  <a:lnTo>
                    <a:pt x="410541" y="475644"/>
                  </a:lnTo>
                  <a:lnTo>
                    <a:pt x="412108" y="475371"/>
                  </a:lnTo>
                  <a:lnTo>
                    <a:pt x="412875" y="475199"/>
                  </a:lnTo>
                  <a:lnTo>
                    <a:pt x="413720" y="474978"/>
                  </a:lnTo>
                  <a:lnTo>
                    <a:pt x="413957" y="474822"/>
                  </a:lnTo>
                  <a:lnTo>
                    <a:pt x="414342" y="474559"/>
                  </a:lnTo>
                  <a:lnTo>
                    <a:pt x="415841" y="473942"/>
                  </a:lnTo>
                  <a:lnTo>
                    <a:pt x="416687" y="473638"/>
                  </a:lnTo>
                  <a:lnTo>
                    <a:pt x="419494" y="472332"/>
                  </a:lnTo>
                  <a:lnTo>
                    <a:pt x="421994" y="471529"/>
                  </a:lnTo>
                  <a:lnTo>
                    <a:pt x="421742" y="473385"/>
                  </a:lnTo>
                  <a:lnTo>
                    <a:pt x="417860" y="499323"/>
                  </a:lnTo>
                  <a:lnTo>
                    <a:pt x="415523" y="513974"/>
                  </a:lnTo>
                  <a:lnTo>
                    <a:pt x="410447" y="546839"/>
                  </a:lnTo>
                  <a:lnTo>
                    <a:pt x="409458" y="553229"/>
                  </a:lnTo>
                  <a:lnTo>
                    <a:pt x="417570" y="555043"/>
                  </a:lnTo>
                  <a:lnTo>
                    <a:pt x="423753" y="561335"/>
                  </a:lnTo>
                  <a:lnTo>
                    <a:pt x="419331" y="589344"/>
                  </a:lnTo>
                  <a:lnTo>
                    <a:pt x="448029" y="593971"/>
                  </a:lnTo>
                  <a:lnTo>
                    <a:pt x="445039" y="612499"/>
                  </a:lnTo>
                  <a:lnTo>
                    <a:pt x="445008" y="612703"/>
                  </a:lnTo>
                  <a:lnTo>
                    <a:pt x="445144" y="612703"/>
                  </a:lnTo>
                  <a:lnTo>
                    <a:pt x="445465" y="612667"/>
                  </a:lnTo>
                  <a:lnTo>
                    <a:pt x="445805" y="612585"/>
                  </a:lnTo>
                  <a:lnTo>
                    <a:pt x="446459" y="612367"/>
                  </a:lnTo>
                  <a:lnTo>
                    <a:pt x="446780" y="612245"/>
                  </a:lnTo>
                  <a:lnTo>
                    <a:pt x="447089" y="612186"/>
                  </a:lnTo>
                  <a:lnTo>
                    <a:pt x="447414" y="612150"/>
                  </a:lnTo>
                  <a:lnTo>
                    <a:pt x="448388" y="611959"/>
                  </a:lnTo>
                  <a:lnTo>
                    <a:pt x="448717" y="611909"/>
                  </a:lnTo>
                  <a:lnTo>
                    <a:pt x="449046" y="611823"/>
                  </a:lnTo>
                  <a:lnTo>
                    <a:pt x="449393" y="611700"/>
                  </a:lnTo>
                  <a:lnTo>
                    <a:pt x="450020" y="611306"/>
                  </a:lnTo>
                  <a:lnTo>
                    <a:pt x="450341" y="611151"/>
                  </a:lnTo>
                  <a:lnTo>
                    <a:pt x="450662" y="610920"/>
                  </a:lnTo>
                  <a:lnTo>
                    <a:pt x="450987" y="610752"/>
                  </a:lnTo>
                  <a:lnTo>
                    <a:pt x="451270" y="610530"/>
                  </a:lnTo>
                  <a:lnTo>
                    <a:pt x="446927" y="637539"/>
                  </a:lnTo>
                  <a:lnTo>
                    <a:pt x="442818" y="636872"/>
                  </a:lnTo>
                  <a:lnTo>
                    <a:pt x="438936" y="660249"/>
                  </a:lnTo>
                  <a:lnTo>
                    <a:pt x="463337" y="664224"/>
                  </a:lnTo>
                  <a:lnTo>
                    <a:pt x="462623" y="668321"/>
                  </a:lnTo>
                  <a:lnTo>
                    <a:pt x="460342" y="682169"/>
                  </a:lnTo>
                  <a:lnTo>
                    <a:pt x="456679" y="681544"/>
                  </a:lnTo>
                  <a:lnTo>
                    <a:pt x="453541" y="700653"/>
                  </a:lnTo>
                  <a:lnTo>
                    <a:pt x="453129" y="700598"/>
                  </a:lnTo>
                  <a:lnTo>
                    <a:pt x="447627" y="734689"/>
                  </a:lnTo>
                  <a:lnTo>
                    <a:pt x="450056" y="735084"/>
                  </a:lnTo>
                  <a:lnTo>
                    <a:pt x="447246" y="752103"/>
                  </a:lnTo>
                  <a:lnTo>
                    <a:pt x="451102" y="752747"/>
                  </a:lnTo>
                  <a:lnTo>
                    <a:pt x="448436" y="768941"/>
                  </a:lnTo>
                  <a:lnTo>
                    <a:pt x="468698" y="772309"/>
                  </a:lnTo>
                  <a:lnTo>
                    <a:pt x="469595" y="780606"/>
                  </a:lnTo>
                  <a:lnTo>
                    <a:pt x="470597" y="789920"/>
                  </a:lnTo>
                  <a:lnTo>
                    <a:pt x="470752" y="792711"/>
                  </a:lnTo>
                  <a:lnTo>
                    <a:pt x="471907" y="805850"/>
                  </a:lnTo>
                  <a:lnTo>
                    <a:pt x="471897" y="806127"/>
                  </a:lnTo>
                  <a:lnTo>
                    <a:pt x="471584" y="809739"/>
                  </a:lnTo>
                  <a:lnTo>
                    <a:pt x="471307" y="812784"/>
                  </a:lnTo>
                  <a:lnTo>
                    <a:pt x="470978" y="815626"/>
                  </a:lnTo>
                  <a:lnTo>
                    <a:pt x="470709" y="817752"/>
                  </a:lnTo>
                  <a:lnTo>
                    <a:pt x="470267" y="821721"/>
                  </a:lnTo>
                  <a:lnTo>
                    <a:pt x="469767" y="824342"/>
                  </a:lnTo>
                  <a:lnTo>
                    <a:pt x="469687" y="824774"/>
                  </a:lnTo>
                  <a:lnTo>
                    <a:pt x="469610" y="825206"/>
                  </a:lnTo>
                  <a:lnTo>
                    <a:pt x="469373" y="826603"/>
                  </a:lnTo>
                  <a:lnTo>
                    <a:pt x="469306" y="827071"/>
                  </a:lnTo>
                  <a:lnTo>
                    <a:pt x="469253" y="827539"/>
                  </a:lnTo>
                  <a:lnTo>
                    <a:pt x="469217" y="827978"/>
                  </a:lnTo>
                  <a:lnTo>
                    <a:pt x="469196" y="828418"/>
                  </a:lnTo>
                  <a:lnTo>
                    <a:pt x="469181" y="828859"/>
                  </a:lnTo>
                  <a:lnTo>
                    <a:pt x="469158" y="829741"/>
                  </a:lnTo>
                  <a:lnTo>
                    <a:pt x="469144" y="830525"/>
                  </a:lnTo>
                  <a:lnTo>
                    <a:pt x="469151" y="832095"/>
                  </a:lnTo>
                  <a:lnTo>
                    <a:pt x="469140" y="832879"/>
                  </a:lnTo>
                  <a:lnTo>
                    <a:pt x="469100" y="833660"/>
                  </a:lnTo>
                  <a:lnTo>
                    <a:pt x="469049" y="834199"/>
                  </a:lnTo>
                  <a:lnTo>
                    <a:pt x="468837" y="835808"/>
                  </a:lnTo>
                  <a:lnTo>
                    <a:pt x="468785" y="836346"/>
                  </a:lnTo>
                  <a:lnTo>
                    <a:pt x="468753" y="836909"/>
                  </a:lnTo>
                  <a:lnTo>
                    <a:pt x="468736" y="837473"/>
                  </a:lnTo>
                  <a:lnTo>
                    <a:pt x="468713" y="838601"/>
                  </a:lnTo>
                  <a:lnTo>
                    <a:pt x="468687" y="839165"/>
                  </a:lnTo>
                  <a:lnTo>
                    <a:pt x="468627" y="839976"/>
                  </a:lnTo>
                  <a:lnTo>
                    <a:pt x="468551" y="840787"/>
                  </a:lnTo>
                  <a:lnTo>
                    <a:pt x="468464" y="841597"/>
                  </a:lnTo>
                  <a:lnTo>
                    <a:pt x="468209" y="843841"/>
                  </a:lnTo>
                  <a:lnTo>
                    <a:pt x="468097" y="844779"/>
                  </a:lnTo>
                  <a:lnTo>
                    <a:pt x="467923" y="846152"/>
                  </a:lnTo>
                  <a:lnTo>
                    <a:pt x="467854" y="846607"/>
                  </a:lnTo>
                  <a:lnTo>
                    <a:pt x="467772" y="847061"/>
                  </a:lnTo>
                  <a:lnTo>
                    <a:pt x="467685" y="847477"/>
                  </a:lnTo>
                  <a:lnTo>
                    <a:pt x="467585" y="847912"/>
                  </a:lnTo>
                  <a:lnTo>
                    <a:pt x="467485" y="848305"/>
                  </a:lnTo>
                  <a:lnTo>
                    <a:pt x="467374" y="848716"/>
                  </a:lnTo>
                  <a:lnTo>
                    <a:pt x="467253" y="849125"/>
                  </a:lnTo>
                  <a:lnTo>
                    <a:pt x="467209" y="849594"/>
                  </a:lnTo>
                  <a:lnTo>
                    <a:pt x="467133" y="850895"/>
                  </a:lnTo>
                  <a:lnTo>
                    <a:pt x="467077" y="852726"/>
                  </a:lnTo>
                  <a:lnTo>
                    <a:pt x="467056" y="854568"/>
                  </a:lnTo>
                  <a:lnTo>
                    <a:pt x="467091" y="856408"/>
                  </a:lnTo>
                  <a:lnTo>
                    <a:pt x="467207" y="858233"/>
                  </a:lnTo>
                  <a:lnTo>
                    <a:pt x="467427" y="860028"/>
                  </a:lnTo>
                  <a:lnTo>
                    <a:pt x="467639" y="861074"/>
                  </a:lnTo>
                  <a:lnTo>
                    <a:pt x="467919" y="862105"/>
                  </a:lnTo>
                  <a:lnTo>
                    <a:pt x="468209" y="863131"/>
                  </a:lnTo>
                  <a:lnTo>
                    <a:pt x="468466" y="864162"/>
                  </a:lnTo>
                  <a:lnTo>
                    <a:pt x="468636" y="865210"/>
                  </a:lnTo>
                  <a:lnTo>
                    <a:pt x="468703" y="866536"/>
                  </a:lnTo>
                  <a:lnTo>
                    <a:pt x="468663" y="867875"/>
                  </a:lnTo>
                  <a:lnTo>
                    <a:pt x="468557" y="869228"/>
                  </a:lnTo>
                  <a:lnTo>
                    <a:pt x="468421" y="870581"/>
                  </a:lnTo>
                  <a:lnTo>
                    <a:pt x="468308" y="871929"/>
                  </a:lnTo>
                  <a:lnTo>
                    <a:pt x="468179" y="873600"/>
                  </a:lnTo>
                  <a:lnTo>
                    <a:pt x="468036" y="875271"/>
                  </a:lnTo>
                  <a:lnTo>
                    <a:pt x="467877" y="876942"/>
                  </a:lnTo>
                  <a:lnTo>
                    <a:pt x="467699" y="878608"/>
                  </a:lnTo>
                  <a:lnTo>
                    <a:pt x="467499" y="880269"/>
                  </a:lnTo>
                  <a:lnTo>
                    <a:pt x="464464" y="896964"/>
                  </a:lnTo>
                  <a:lnTo>
                    <a:pt x="465672" y="897181"/>
                  </a:lnTo>
                  <a:lnTo>
                    <a:pt x="465659" y="897354"/>
                  </a:lnTo>
                  <a:lnTo>
                    <a:pt x="464875" y="900450"/>
                  </a:lnTo>
                  <a:lnTo>
                    <a:pt x="463564" y="903115"/>
                  </a:lnTo>
                  <a:lnTo>
                    <a:pt x="462264" y="905590"/>
                  </a:lnTo>
                  <a:lnTo>
                    <a:pt x="461419" y="906403"/>
                  </a:lnTo>
                  <a:lnTo>
                    <a:pt x="460471" y="907352"/>
                  </a:lnTo>
                  <a:lnTo>
                    <a:pt x="459927" y="907838"/>
                  </a:lnTo>
                  <a:lnTo>
                    <a:pt x="459594" y="908618"/>
                  </a:lnTo>
                  <a:lnTo>
                    <a:pt x="459496" y="909109"/>
                  </a:lnTo>
                  <a:lnTo>
                    <a:pt x="459660" y="909517"/>
                  </a:lnTo>
                  <a:lnTo>
                    <a:pt x="459711" y="909971"/>
                  </a:lnTo>
                  <a:lnTo>
                    <a:pt x="459277" y="910526"/>
                  </a:lnTo>
                  <a:lnTo>
                    <a:pt x="458782" y="911533"/>
                  </a:lnTo>
                  <a:lnTo>
                    <a:pt x="457873" y="912337"/>
                  </a:lnTo>
                  <a:lnTo>
                    <a:pt x="457246" y="913059"/>
                  </a:lnTo>
                  <a:lnTo>
                    <a:pt x="456649" y="914639"/>
                  </a:lnTo>
                  <a:lnTo>
                    <a:pt x="456581" y="915057"/>
                  </a:lnTo>
                  <a:lnTo>
                    <a:pt x="454997" y="914722"/>
                  </a:lnTo>
                  <a:lnTo>
                    <a:pt x="451953" y="913588"/>
                  </a:lnTo>
                  <a:lnTo>
                    <a:pt x="448738" y="913199"/>
                  </a:lnTo>
                  <a:lnTo>
                    <a:pt x="442505" y="912543"/>
                  </a:lnTo>
                  <a:lnTo>
                    <a:pt x="433561" y="910936"/>
                  </a:lnTo>
                  <a:lnTo>
                    <a:pt x="430801" y="926787"/>
                  </a:lnTo>
                  <a:lnTo>
                    <a:pt x="428905" y="937366"/>
                  </a:lnTo>
                  <a:lnTo>
                    <a:pt x="420782" y="935936"/>
                  </a:lnTo>
                  <a:lnTo>
                    <a:pt x="412341" y="934461"/>
                  </a:lnTo>
                  <a:lnTo>
                    <a:pt x="412216" y="935378"/>
                  </a:lnTo>
                  <a:lnTo>
                    <a:pt x="411782" y="938466"/>
                  </a:lnTo>
                  <a:lnTo>
                    <a:pt x="411491" y="940609"/>
                  </a:lnTo>
                  <a:lnTo>
                    <a:pt x="411382" y="941363"/>
                  </a:lnTo>
                  <a:lnTo>
                    <a:pt x="411272" y="942153"/>
                  </a:lnTo>
                  <a:lnTo>
                    <a:pt x="411148" y="942984"/>
                  </a:lnTo>
                  <a:lnTo>
                    <a:pt x="410819" y="945331"/>
                  </a:lnTo>
                  <a:lnTo>
                    <a:pt x="410694" y="946271"/>
                  </a:lnTo>
                  <a:lnTo>
                    <a:pt x="410476" y="947738"/>
                  </a:lnTo>
                  <a:lnTo>
                    <a:pt x="410370" y="948492"/>
                  </a:lnTo>
                  <a:lnTo>
                    <a:pt x="410260" y="949223"/>
                  </a:lnTo>
                  <a:lnTo>
                    <a:pt x="410177" y="950022"/>
                  </a:lnTo>
                  <a:lnTo>
                    <a:pt x="410037" y="950930"/>
                  </a:lnTo>
                  <a:lnTo>
                    <a:pt x="409890" y="951825"/>
                  </a:lnTo>
                  <a:lnTo>
                    <a:pt x="408719" y="959458"/>
                  </a:lnTo>
                  <a:lnTo>
                    <a:pt x="408447" y="961224"/>
                  </a:lnTo>
                  <a:lnTo>
                    <a:pt x="408399" y="961583"/>
                  </a:lnTo>
                  <a:lnTo>
                    <a:pt x="408334" y="962060"/>
                  </a:lnTo>
                  <a:lnTo>
                    <a:pt x="408093" y="963554"/>
                  </a:lnTo>
                  <a:lnTo>
                    <a:pt x="407802" y="965402"/>
                  </a:lnTo>
                  <a:lnTo>
                    <a:pt x="407020" y="970801"/>
                  </a:lnTo>
                  <a:lnTo>
                    <a:pt x="406858" y="972014"/>
                  </a:lnTo>
                  <a:lnTo>
                    <a:pt x="406446" y="974820"/>
                  </a:lnTo>
                  <a:lnTo>
                    <a:pt x="406401" y="975202"/>
                  </a:lnTo>
                  <a:lnTo>
                    <a:pt x="414857" y="976696"/>
                  </a:lnTo>
                  <a:lnTo>
                    <a:pt x="423298" y="978167"/>
                  </a:lnTo>
                  <a:lnTo>
                    <a:pt x="423615" y="978221"/>
                  </a:lnTo>
                  <a:lnTo>
                    <a:pt x="423045" y="981219"/>
                  </a:lnTo>
                  <a:lnTo>
                    <a:pt x="422878" y="982077"/>
                  </a:lnTo>
                  <a:lnTo>
                    <a:pt x="422716" y="982940"/>
                  </a:lnTo>
                  <a:lnTo>
                    <a:pt x="422550" y="983798"/>
                  </a:lnTo>
                  <a:lnTo>
                    <a:pt x="422342" y="984901"/>
                  </a:lnTo>
                  <a:lnTo>
                    <a:pt x="421149" y="992000"/>
                  </a:lnTo>
                  <a:lnTo>
                    <a:pt x="420737" y="994466"/>
                  </a:lnTo>
                  <a:lnTo>
                    <a:pt x="417856" y="993961"/>
                  </a:lnTo>
                  <a:lnTo>
                    <a:pt x="416073" y="993644"/>
                  </a:lnTo>
                  <a:lnTo>
                    <a:pt x="412727" y="993058"/>
                  </a:lnTo>
                  <a:lnTo>
                    <a:pt x="412651" y="993494"/>
                  </a:lnTo>
                  <a:lnTo>
                    <a:pt x="407373" y="1023893"/>
                  </a:lnTo>
                  <a:lnTo>
                    <a:pt x="406544" y="1028657"/>
                  </a:lnTo>
                  <a:lnTo>
                    <a:pt x="406255" y="1028497"/>
                  </a:lnTo>
                  <a:lnTo>
                    <a:pt x="405855" y="1028196"/>
                  </a:lnTo>
                  <a:lnTo>
                    <a:pt x="405455" y="1028050"/>
                  </a:lnTo>
                  <a:lnTo>
                    <a:pt x="405336" y="1028480"/>
                  </a:lnTo>
                  <a:lnTo>
                    <a:pt x="402497" y="1038488"/>
                  </a:lnTo>
                  <a:lnTo>
                    <a:pt x="402055" y="1045073"/>
                  </a:lnTo>
                  <a:lnTo>
                    <a:pt x="399190" y="1056265"/>
                  </a:lnTo>
                  <a:lnTo>
                    <a:pt x="399548" y="1056587"/>
                  </a:lnTo>
                  <a:lnTo>
                    <a:pt x="401406" y="1058259"/>
                  </a:lnTo>
                  <a:lnTo>
                    <a:pt x="404570" y="1060398"/>
                  </a:lnTo>
                  <a:lnTo>
                    <a:pt x="407584" y="1061366"/>
                  </a:lnTo>
                  <a:lnTo>
                    <a:pt x="407512" y="1061602"/>
                  </a:lnTo>
                  <a:lnTo>
                    <a:pt x="407650" y="1061623"/>
                  </a:lnTo>
                  <a:lnTo>
                    <a:pt x="408215" y="1061706"/>
                  </a:lnTo>
                  <a:lnTo>
                    <a:pt x="411538" y="1062297"/>
                  </a:lnTo>
                  <a:lnTo>
                    <a:pt x="411682" y="1062642"/>
                  </a:lnTo>
                  <a:lnTo>
                    <a:pt x="412392" y="1064123"/>
                  </a:lnTo>
                  <a:lnTo>
                    <a:pt x="414023" y="1067707"/>
                  </a:lnTo>
                  <a:lnTo>
                    <a:pt x="414420" y="1068665"/>
                  </a:lnTo>
                  <a:lnTo>
                    <a:pt x="414763" y="1069651"/>
                  </a:lnTo>
                  <a:lnTo>
                    <a:pt x="414983" y="1070368"/>
                  </a:lnTo>
                  <a:lnTo>
                    <a:pt x="415191" y="1071095"/>
                  </a:lnTo>
                  <a:lnTo>
                    <a:pt x="415349" y="1071722"/>
                  </a:lnTo>
                  <a:lnTo>
                    <a:pt x="415519" y="1072567"/>
                  </a:lnTo>
                  <a:lnTo>
                    <a:pt x="415609" y="1073312"/>
                  </a:lnTo>
                  <a:lnTo>
                    <a:pt x="415636" y="1074120"/>
                  </a:lnTo>
                  <a:lnTo>
                    <a:pt x="415606" y="1074942"/>
                  </a:lnTo>
                  <a:lnTo>
                    <a:pt x="415526" y="1075765"/>
                  </a:lnTo>
                  <a:lnTo>
                    <a:pt x="415409" y="1076578"/>
                  </a:lnTo>
                  <a:lnTo>
                    <a:pt x="415270" y="1077382"/>
                  </a:lnTo>
                  <a:lnTo>
                    <a:pt x="415078" y="1078262"/>
                  </a:lnTo>
                  <a:lnTo>
                    <a:pt x="414839" y="1079130"/>
                  </a:lnTo>
                  <a:lnTo>
                    <a:pt x="414560" y="1079989"/>
                  </a:lnTo>
                  <a:lnTo>
                    <a:pt x="414250" y="1080834"/>
                  </a:lnTo>
                  <a:lnTo>
                    <a:pt x="413918" y="1081652"/>
                  </a:lnTo>
                  <a:lnTo>
                    <a:pt x="413615" y="1082328"/>
                  </a:lnTo>
                  <a:lnTo>
                    <a:pt x="413295" y="1082992"/>
                  </a:lnTo>
                  <a:lnTo>
                    <a:pt x="412951" y="1083641"/>
                  </a:lnTo>
                  <a:lnTo>
                    <a:pt x="412596" y="1084282"/>
                  </a:lnTo>
                  <a:lnTo>
                    <a:pt x="412226" y="1084908"/>
                  </a:lnTo>
                  <a:lnTo>
                    <a:pt x="411769" y="1085631"/>
                  </a:lnTo>
                  <a:lnTo>
                    <a:pt x="411289" y="1086335"/>
                  </a:lnTo>
                  <a:lnTo>
                    <a:pt x="410791" y="1087021"/>
                  </a:lnTo>
                  <a:lnTo>
                    <a:pt x="409771" y="1088370"/>
                  </a:lnTo>
                  <a:lnTo>
                    <a:pt x="409171" y="1089110"/>
                  </a:lnTo>
                  <a:lnTo>
                    <a:pt x="407909" y="1090527"/>
                  </a:lnTo>
                  <a:lnTo>
                    <a:pt x="407294" y="1091259"/>
                  </a:lnTo>
                  <a:lnTo>
                    <a:pt x="406727" y="1092031"/>
                  </a:lnTo>
                  <a:lnTo>
                    <a:pt x="406357" y="1092594"/>
                  </a:lnTo>
                  <a:lnTo>
                    <a:pt x="405998" y="1093167"/>
                  </a:lnTo>
                  <a:lnTo>
                    <a:pt x="405655" y="1093757"/>
                  </a:lnTo>
                  <a:lnTo>
                    <a:pt x="405334" y="1094361"/>
                  </a:lnTo>
                  <a:lnTo>
                    <a:pt x="405035" y="1094979"/>
                  </a:lnTo>
                  <a:lnTo>
                    <a:pt x="404707" y="1095756"/>
                  </a:lnTo>
                  <a:lnTo>
                    <a:pt x="404405" y="1096556"/>
                  </a:lnTo>
                  <a:lnTo>
                    <a:pt x="404140" y="1097376"/>
                  </a:lnTo>
                  <a:lnTo>
                    <a:pt x="403551" y="1099666"/>
                  </a:lnTo>
                  <a:lnTo>
                    <a:pt x="403422" y="1101653"/>
                  </a:lnTo>
                  <a:lnTo>
                    <a:pt x="403666" y="1103649"/>
                  </a:lnTo>
                  <a:lnTo>
                    <a:pt x="403714" y="1103885"/>
                  </a:lnTo>
                  <a:lnTo>
                    <a:pt x="403881" y="1104720"/>
                  </a:lnTo>
                  <a:lnTo>
                    <a:pt x="404004" y="1105358"/>
                  </a:lnTo>
                  <a:lnTo>
                    <a:pt x="404258" y="1106691"/>
                  </a:lnTo>
                  <a:lnTo>
                    <a:pt x="405585" y="1110350"/>
                  </a:lnTo>
                  <a:lnTo>
                    <a:pt x="405783" y="1111028"/>
                  </a:lnTo>
                  <a:lnTo>
                    <a:pt x="406486" y="1113213"/>
                  </a:lnTo>
                  <a:lnTo>
                    <a:pt x="406758" y="1114317"/>
                  </a:lnTo>
                  <a:lnTo>
                    <a:pt x="406860" y="1114958"/>
                  </a:lnTo>
                  <a:lnTo>
                    <a:pt x="406897" y="1115426"/>
                  </a:lnTo>
                  <a:lnTo>
                    <a:pt x="406912" y="1116134"/>
                  </a:lnTo>
                  <a:lnTo>
                    <a:pt x="406886" y="1116852"/>
                  </a:lnTo>
                  <a:lnTo>
                    <a:pt x="406829" y="1117570"/>
                  </a:lnTo>
                  <a:lnTo>
                    <a:pt x="406746" y="1118283"/>
                  </a:lnTo>
                  <a:lnTo>
                    <a:pt x="406644" y="1118987"/>
                  </a:lnTo>
                  <a:lnTo>
                    <a:pt x="406391" y="1120105"/>
                  </a:lnTo>
                  <a:lnTo>
                    <a:pt x="406033" y="1121195"/>
                  </a:lnTo>
                  <a:lnTo>
                    <a:pt x="405628" y="1122276"/>
                  </a:lnTo>
                  <a:lnTo>
                    <a:pt x="405247" y="1123367"/>
                  </a:lnTo>
                  <a:lnTo>
                    <a:pt x="404952" y="1124480"/>
                  </a:lnTo>
                  <a:lnTo>
                    <a:pt x="404582" y="1126265"/>
                  </a:lnTo>
                  <a:lnTo>
                    <a:pt x="404435" y="1127169"/>
                  </a:lnTo>
                  <a:lnTo>
                    <a:pt x="404352" y="1128069"/>
                  </a:lnTo>
                  <a:lnTo>
                    <a:pt x="404360" y="1128959"/>
                  </a:lnTo>
                  <a:lnTo>
                    <a:pt x="404480" y="1129849"/>
                  </a:lnTo>
                  <a:lnTo>
                    <a:pt x="404692" y="1130740"/>
                  </a:lnTo>
                  <a:lnTo>
                    <a:pt x="404975" y="1131621"/>
                  </a:lnTo>
                  <a:lnTo>
                    <a:pt x="405296" y="1132489"/>
                  </a:lnTo>
                  <a:lnTo>
                    <a:pt x="405628" y="1133329"/>
                  </a:lnTo>
                  <a:lnTo>
                    <a:pt x="406021" y="1134193"/>
                  </a:lnTo>
                  <a:lnTo>
                    <a:pt x="406474" y="1135019"/>
                  </a:lnTo>
                  <a:lnTo>
                    <a:pt x="407411" y="1136650"/>
                  </a:lnTo>
                  <a:lnTo>
                    <a:pt x="407827" y="1137500"/>
                  </a:lnTo>
                  <a:lnTo>
                    <a:pt x="408567" y="1139131"/>
                  </a:lnTo>
                  <a:lnTo>
                    <a:pt x="408907" y="1139967"/>
                  </a:lnTo>
                  <a:lnTo>
                    <a:pt x="409182" y="1140812"/>
                  </a:lnTo>
                  <a:lnTo>
                    <a:pt x="409352" y="1141675"/>
                  </a:lnTo>
                  <a:lnTo>
                    <a:pt x="409409" y="1142538"/>
                  </a:lnTo>
                  <a:lnTo>
                    <a:pt x="409386" y="1143429"/>
                  </a:lnTo>
                  <a:lnTo>
                    <a:pt x="409292" y="1144324"/>
                  </a:lnTo>
                  <a:lnTo>
                    <a:pt x="409133" y="1145205"/>
                  </a:lnTo>
                  <a:lnTo>
                    <a:pt x="408927" y="1146049"/>
                  </a:lnTo>
                  <a:lnTo>
                    <a:pt x="408620" y="1146881"/>
                  </a:lnTo>
                  <a:lnTo>
                    <a:pt x="408212" y="1147672"/>
                  </a:lnTo>
                  <a:lnTo>
                    <a:pt x="407306" y="1149217"/>
                  </a:lnTo>
                  <a:lnTo>
                    <a:pt x="406898" y="1150016"/>
                  </a:lnTo>
                  <a:lnTo>
                    <a:pt x="406689" y="1150478"/>
                  </a:lnTo>
                  <a:lnTo>
                    <a:pt x="406224" y="1151509"/>
                  </a:lnTo>
                  <a:lnTo>
                    <a:pt x="405817" y="1152477"/>
                  </a:lnTo>
                  <a:lnTo>
                    <a:pt x="405519" y="1153324"/>
                  </a:lnTo>
                  <a:lnTo>
                    <a:pt x="405291" y="1154189"/>
                  </a:lnTo>
                  <a:lnTo>
                    <a:pt x="405130" y="1155100"/>
                  </a:lnTo>
                  <a:lnTo>
                    <a:pt x="405032" y="1156036"/>
                  </a:lnTo>
                  <a:lnTo>
                    <a:pt x="404987" y="1156986"/>
                  </a:lnTo>
                  <a:lnTo>
                    <a:pt x="404987" y="1157935"/>
                  </a:lnTo>
                  <a:lnTo>
                    <a:pt x="405036" y="1158866"/>
                  </a:lnTo>
                  <a:lnTo>
                    <a:pt x="405138" y="1159730"/>
                  </a:lnTo>
                  <a:lnTo>
                    <a:pt x="405297" y="1160588"/>
                  </a:lnTo>
                  <a:lnTo>
                    <a:pt x="405485" y="1161438"/>
                  </a:lnTo>
                  <a:lnTo>
                    <a:pt x="405689" y="1162288"/>
                  </a:lnTo>
                  <a:lnTo>
                    <a:pt x="405964" y="1163509"/>
                  </a:lnTo>
                  <a:lnTo>
                    <a:pt x="406728" y="1166904"/>
                  </a:lnTo>
                  <a:lnTo>
                    <a:pt x="407472" y="1169975"/>
                  </a:lnTo>
                  <a:lnTo>
                    <a:pt x="407597" y="1170579"/>
                  </a:lnTo>
                  <a:lnTo>
                    <a:pt x="407680" y="1171006"/>
                  </a:lnTo>
                  <a:lnTo>
                    <a:pt x="407827" y="1172042"/>
                  </a:lnTo>
                  <a:lnTo>
                    <a:pt x="407929" y="1173496"/>
                  </a:lnTo>
                  <a:lnTo>
                    <a:pt x="407944" y="1174977"/>
                  </a:lnTo>
                  <a:lnTo>
                    <a:pt x="407925" y="1175318"/>
                  </a:lnTo>
                  <a:lnTo>
                    <a:pt x="407872" y="1176463"/>
                  </a:lnTo>
                  <a:lnTo>
                    <a:pt x="407717" y="1177931"/>
                  </a:lnTo>
                  <a:lnTo>
                    <a:pt x="407491" y="1179371"/>
                  </a:lnTo>
                  <a:lnTo>
                    <a:pt x="407253" y="1180502"/>
                  </a:lnTo>
                  <a:lnTo>
                    <a:pt x="406962" y="1181629"/>
                  </a:lnTo>
                  <a:lnTo>
                    <a:pt x="406626" y="1182742"/>
                  </a:lnTo>
                  <a:lnTo>
                    <a:pt x="406544" y="1182970"/>
                  </a:lnTo>
                  <a:lnTo>
                    <a:pt x="406237" y="1183824"/>
                  </a:lnTo>
                  <a:lnTo>
                    <a:pt x="405799" y="1184864"/>
                  </a:lnTo>
                  <a:lnTo>
                    <a:pt x="405240" y="1186036"/>
                  </a:lnTo>
                  <a:lnTo>
                    <a:pt x="404615" y="1187199"/>
                  </a:lnTo>
                  <a:lnTo>
                    <a:pt x="403926" y="1188299"/>
                  </a:lnTo>
                  <a:lnTo>
                    <a:pt x="403163" y="1189299"/>
                  </a:lnTo>
                  <a:lnTo>
                    <a:pt x="402331" y="1190156"/>
                  </a:lnTo>
                  <a:lnTo>
                    <a:pt x="401539" y="1190757"/>
                  </a:lnTo>
                  <a:lnTo>
                    <a:pt x="400678" y="1191266"/>
                  </a:lnTo>
                  <a:lnTo>
                    <a:pt x="399775" y="1191693"/>
                  </a:lnTo>
                  <a:lnTo>
                    <a:pt x="398853" y="1192064"/>
                  </a:lnTo>
                  <a:lnTo>
                    <a:pt x="397932" y="1192393"/>
                  </a:lnTo>
                  <a:lnTo>
                    <a:pt x="397128" y="1192634"/>
                  </a:lnTo>
                  <a:lnTo>
                    <a:pt x="396818" y="1193624"/>
                  </a:lnTo>
                  <a:lnTo>
                    <a:pt x="396120" y="1195919"/>
                  </a:lnTo>
                  <a:lnTo>
                    <a:pt x="395635" y="1197587"/>
                  </a:lnTo>
                  <a:lnTo>
                    <a:pt x="395470" y="1197253"/>
                  </a:lnTo>
                  <a:lnTo>
                    <a:pt x="395107" y="1197198"/>
                  </a:lnTo>
                  <a:lnTo>
                    <a:pt x="394771" y="1197071"/>
                  </a:lnTo>
                  <a:lnTo>
                    <a:pt x="394488" y="1196994"/>
                  </a:lnTo>
                  <a:lnTo>
                    <a:pt x="394201" y="1196862"/>
                  </a:lnTo>
                  <a:lnTo>
                    <a:pt x="393918" y="1196762"/>
                  </a:lnTo>
                  <a:lnTo>
                    <a:pt x="393529" y="1196658"/>
                  </a:lnTo>
                  <a:lnTo>
                    <a:pt x="393193" y="1196526"/>
                  </a:lnTo>
                  <a:lnTo>
                    <a:pt x="392830" y="1196372"/>
                  </a:lnTo>
                  <a:lnTo>
                    <a:pt x="392490" y="1196267"/>
                  </a:lnTo>
                  <a:lnTo>
                    <a:pt x="392131" y="1196217"/>
                  </a:lnTo>
                  <a:lnTo>
                    <a:pt x="391614" y="1196167"/>
                  </a:lnTo>
                  <a:lnTo>
                    <a:pt x="391300" y="1196167"/>
                  </a:lnTo>
                  <a:lnTo>
                    <a:pt x="390991" y="1196194"/>
                  </a:lnTo>
                  <a:lnTo>
                    <a:pt x="390602" y="1196222"/>
                  </a:lnTo>
                  <a:lnTo>
                    <a:pt x="390213" y="1196222"/>
                  </a:lnTo>
                  <a:lnTo>
                    <a:pt x="389877" y="1196272"/>
                  </a:lnTo>
                  <a:lnTo>
                    <a:pt x="389280" y="1196381"/>
                  </a:lnTo>
                  <a:lnTo>
                    <a:pt x="388895" y="1196508"/>
                  </a:lnTo>
                  <a:lnTo>
                    <a:pt x="388581" y="1196667"/>
                  </a:lnTo>
                  <a:lnTo>
                    <a:pt x="388298" y="1196771"/>
                  </a:lnTo>
                  <a:lnTo>
                    <a:pt x="387988" y="1196926"/>
                  </a:lnTo>
                  <a:lnTo>
                    <a:pt x="387705" y="1197003"/>
                  </a:lnTo>
                  <a:lnTo>
                    <a:pt x="387391" y="1197189"/>
                  </a:lnTo>
                  <a:lnTo>
                    <a:pt x="386953" y="1197344"/>
                  </a:lnTo>
                  <a:lnTo>
                    <a:pt x="386670" y="1197476"/>
                  </a:lnTo>
                  <a:lnTo>
                    <a:pt x="386383" y="1197580"/>
                  </a:lnTo>
                  <a:lnTo>
                    <a:pt x="386047" y="1197685"/>
                  </a:lnTo>
                  <a:lnTo>
                    <a:pt x="385711" y="1197816"/>
                  </a:lnTo>
                  <a:lnTo>
                    <a:pt x="385322" y="1197921"/>
                  </a:lnTo>
                  <a:lnTo>
                    <a:pt x="385039" y="1198025"/>
                  </a:lnTo>
                  <a:lnTo>
                    <a:pt x="384729" y="1198075"/>
                  </a:lnTo>
                  <a:lnTo>
                    <a:pt x="384393" y="1198103"/>
                  </a:lnTo>
                  <a:lnTo>
                    <a:pt x="384004" y="1198103"/>
                  </a:lnTo>
                  <a:lnTo>
                    <a:pt x="383615" y="1198130"/>
                  </a:lnTo>
                  <a:lnTo>
                    <a:pt x="383252" y="1198234"/>
                  </a:lnTo>
                  <a:lnTo>
                    <a:pt x="382837" y="1198339"/>
                  </a:lnTo>
                  <a:lnTo>
                    <a:pt x="382474" y="1198443"/>
                  </a:lnTo>
                  <a:lnTo>
                    <a:pt x="382138" y="1198575"/>
                  </a:lnTo>
                  <a:lnTo>
                    <a:pt x="381828" y="1198652"/>
                  </a:lnTo>
                  <a:lnTo>
                    <a:pt x="381519" y="1198757"/>
                  </a:lnTo>
                  <a:lnTo>
                    <a:pt x="381258" y="1198889"/>
                  </a:lnTo>
                  <a:lnTo>
                    <a:pt x="380899" y="1199021"/>
                  </a:lnTo>
                  <a:lnTo>
                    <a:pt x="380586" y="1199048"/>
                  </a:lnTo>
                  <a:lnTo>
                    <a:pt x="380223" y="1199048"/>
                  </a:lnTo>
                  <a:lnTo>
                    <a:pt x="379812" y="1198971"/>
                  </a:lnTo>
                  <a:lnTo>
                    <a:pt x="379472" y="1198921"/>
                  </a:lnTo>
                  <a:lnTo>
                    <a:pt x="378724" y="1198684"/>
                  </a:lnTo>
                  <a:lnTo>
                    <a:pt x="378410" y="1198607"/>
                  </a:lnTo>
                  <a:lnTo>
                    <a:pt x="378101" y="1198507"/>
                  </a:lnTo>
                  <a:lnTo>
                    <a:pt x="377765" y="1198425"/>
                  </a:lnTo>
                  <a:lnTo>
                    <a:pt x="377402" y="1198348"/>
                  </a:lnTo>
                  <a:lnTo>
                    <a:pt x="377013" y="1198248"/>
                  </a:lnTo>
                  <a:lnTo>
                    <a:pt x="376703" y="1198089"/>
                  </a:lnTo>
                  <a:lnTo>
                    <a:pt x="376469" y="1197885"/>
                  </a:lnTo>
                  <a:lnTo>
                    <a:pt x="376209" y="1197726"/>
                  </a:lnTo>
                  <a:lnTo>
                    <a:pt x="375872" y="1197544"/>
                  </a:lnTo>
                  <a:lnTo>
                    <a:pt x="375223" y="1197103"/>
                  </a:lnTo>
                  <a:lnTo>
                    <a:pt x="374913" y="1196871"/>
                  </a:lnTo>
                  <a:lnTo>
                    <a:pt x="374524" y="1196558"/>
                  </a:lnTo>
                  <a:lnTo>
                    <a:pt x="374060" y="1196299"/>
                  </a:lnTo>
                  <a:lnTo>
                    <a:pt x="373410" y="1196353"/>
                  </a:lnTo>
                  <a:lnTo>
                    <a:pt x="370717" y="1196358"/>
                  </a:lnTo>
                  <a:lnTo>
                    <a:pt x="370355" y="1196412"/>
                  </a:lnTo>
                  <a:lnTo>
                    <a:pt x="369970" y="1196517"/>
                  </a:lnTo>
                  <a:lnTo>
                    <a:pt x="369630" y="1196699"/>
                  </a:lnTo>
                  <a:lnTo>
                    <a:pt x="369373" y="1196908"/>
                  </a:lnTo>
                  <a:lnTo>
                    <a:pt x="369116" y="1197089"/>
                  </a:lnTo>
                  <a:lnTo>
                    <a:pt x="368674" y="1197271"/>
                  </a:lnTo>
                  <a:lnTo>
                    <a:pt x="368391" y="1197298"/>
                  </a:lnTo>
                  <a:lnTo>
                    <a:pt x="367975" y="1197298"/>
                  </a:lnTo>
                  <a:lnTo>
                    <a:pt x="367613" y="1197353"/>
                  </a:lnTo>
                  <a:lnTo>
                    <a:pt x="367330" y="1197430"/>
                  </a:lnTo>
                  <a:lnTo>
                    <a:pt x="367043" y="1197485"/>
                  </a:lnTo>
                  <a:lnTo>
                    <a:pt x="366733" y="1197589"/>
                  </a:lnTo>
                  <a:lnTo>
                    <a:pt x="366450" y="1197716"/>
                  </a:lnTo>
                  <a:lnTo>
                    <a:pt x="366087" y="1197903"/>
                  </a:lnTo>
                  <a:lnTo>
                    <a:pt x="365827" y="1198162"/>
                  </a:lnTo>
                  <a:lnTo>
                    <a:pt x="365494" y="1198398"/>
                  </a:lnTo>
                  <a:lnTo>
                    <a:pt x="365234" y="1198525"/>
                  </a:lnTo>
                  <a:lnTo>
                    <a:pt x="364950" y="1198734"/>
                  </a:lnTo>
                  <a:lnTo>
                    <a:pt x="364743" y="1198943"/>
                  </a:lnTo>
                  <a:lnTo>
                    <a:pt x="364535" y="1199202"/>
                  </a:lnTo>
                  <a:lnTo>
                    <a:pt x="364380" y="1199466"/>
                  </a:lnTo>
                  <a:lnTo>
                    <a:pt x="364199" y="1199752"/>
                  </a:lnTo>
                  <a:lnTo>
                    <a:pt x="364097" y="1200038"/>
                  </a:lnTo>
                  <a:lnTo>
                    <a:pt x="364021" y="1200429"/>
                  </a:lnTo>
                  <a:lnTo>
                    <a:pt x="363840" y="1200661"/>
                  </a:lnTo>
                  <a:lnTo>
                    <a:pt x="363632" y="1200947"/>
                  </a:lnTo>
                  <a:lnTo>
                    <a:pt x="362986" y="1201601"/>
                  </a:lnTo>
                  <a:lnTo>
                    <a:pt x="362752" y="1201860"/>
                  </a:lnTo>
                  <a:lnTo>
                    <a:pt x="362571" y="1202097"/>
                  </a:lnTo>
                  <a:lnTo>
                    <a:pt x="362367" y="1202306"/>
                  </a:lnTo>
                  <a:lnTo>
                    <a:pt x="362080" y="1202565"/>
                  </a:lnTo>
                  <a:lnTo>
                    <a:pt x="361952" y="1202824"/>
                  </a:lnTo>
                  <a:lnTo>
                    <a:pt x="361744" y="1203087"/>
                  </a:lnTo>
                  <a:lnTo>
                    <a:pt x="361408" y="1203891"/>
                  </a:lnTo>
                  <a:lnTo>
                    <a:pt x="361230" y="1204128"/>
                  </a:lnTo>
                  <a:lnTo>
                    <a:pt x="361102" y="1204437"/>
                  </a:lnTo>
                  <a:lnTo>
                    <a:pt x="361151" y="1204805"/>
                  </a:lnTo>
                  <a:lnTo>
                    <a:pt x="361151" y="1205141"/>
                  </a:lnTo>
                  <a:lnTo>
                    <a:pt x="361102" y="1205477"/>
                  </a:lnTo>
                  <a:lnTo>
                    <a:pt x="361075" y="1205818"/>
                  </a:lnTo>
                  <a:lnTo>
                    <a:pt x="360947" y="1206077"/>
                  </a:lnTo>
                  <a:lnTo>
                    <a:pt x="360584" y="1206650"/>
                  </a:lnTo>
                  <a:lnTo>
                    <a:pt x="360381" y="1206936"/>
                  </a:lnTo>
                  <a:lnTo>
                    <a:pt x="359939" y="1207431"/>
                  </a:lnTo>
                  <a:lnTo>
                    <a:pt x="359735" y="1207640"/>
                  </a:lnTo>
                  <a:lnTo>
                    <a:pt x="359474" y="1207899"/>
                  </a:lnTo>
                  <a:lnTo>
                    <a:pt x="359217" y="1208190"/>
                  </a:lnTo>
                  <a:lnTo>
                    <a:pt x="359010" y="1208476"/>
                  </a:lnTo>
                  <a:lnTo>
                    <a:pt x="358802" y="1208785"/>
                  </a:lnTo>
                  <a:lnTo>
                    <a:pt x="358647" y="1209049"/>
                  </a:lnTo>
                  <a:lnTo>
                    <a:pt x="358443" y="1209490"/>
                  </a:lnTo>
                  <a:lnTo>
                    <a:pt x="358262" y="1209853"/>
                  </a:lnTo>
                  <a:lnTo>
                    <a:pt x="358054" y="1210167"/>
                  </a:lnTo>
                  <a:lnTo>
                    <a:pt x="357914" y="1210407"/>
                  </a:lnTo>
                  <a:lnTo>
                    <a:pt x="357616" y="1210739"/>
                  </a:lnTo>
                  <a:lnTo>
                    <a:pt x="357382" y="1210921"/>
                  </a:lnTo>
                  <a:lnTo>
                    <a:pt x="357099" y="1211053"/>
                  </a:lnTo>
                  <a:lnTo>
                    <a:pt x="356838" y="1211184"/>
                  </a:lnTo>
                  <a:lnTo>
                    <a:pt x="356555" y="1211262"/>
                  </a:lnTo>
                  <a:lnTo>
                    <a:pt x="356245" y="1211443"/>
                  </a:lnTo>
                  <a:lnTo>
                    <a:pt x="355082" y="1212252"/>
                  </a:lnTo>
                  <a:lnTo>
                    <a:pt x="354768" y="1212384"/>
                  </a:lnTo>
                  <a:lnTo>
                    <a:pt x="354485" y="1212538"/>
                  </a:lnTo>
                  <a:lnTo>
                    <a:pt x="354096" y="1212698"/>
                  </a:lnTo>
                  <a:lnTo>
                    <a:pt x="353684" y="1212879"/>
                  </a:lnTo>
                  <a:lnTo>
                    <a:pt x="353348" y="1213061"/>
                  </a:lnTo>
                  <a:lnTo>
                    <a:pt x="352778" y="1213325"/>
                  </a:lnTo>
                  <a:lnTo>
                    <a:pt x="352468" y="1213402"/>
                  </a:lnTo>
                  <a:lnTo>
                    <a:pt x="352283" y="1213402"/>
                  </a:lnTo>
                  <a:lnTo>
                    <a:pt x="351252" y="1213402"/>
                  </a:lnTo>
                  <a:lnTo>
                    <a:pt x="350448" y="1213302"/>
                  </a:lnTo>
                  <a:lnTo>
                    <a:pt x="350138" y="1213247"/>
                  </a:lnTo>
                  <a:lnTo>
                    <a:pt x="349798" y="1213147"/>
                  </a:lnTo>
                  <a:lnTo>
                    <a:pt x="349205" y="1212993"/>
                  </a:lnTo>
                  <a:lnTo>
                    <a:pt x="348918" y="1212911"/>
                  </a:lnTo>
                  <a:lnTo>
                    <a:pt x="348582" y="1212784"/>
                  </a:lnTo>
                  <a:lnTo>
                    <a:pt x="348299" y="1212629"/>
                  </a:lnTo>
                  <a:lnTo>
                    <a:pt x="347676" y="1212211"/>
                  </a:lnTo>
                  <a:lnTo>
                    <a:pt x="347415" y="1211980"/>
                  </a:lnTo>
                  <a:lnTo>
                    <a:pt x="347181" y="1211748"/>
                  </a:lnTo>
                  <a:lnTo>
                    <a:pt x="346769" y="1211175"/>
                  </a:lnTo>
                  <a:lnTo>
                    <a:pt x="346611" y="1210862"/>
                  </a:lnTo>
                  <a:lnTo>
                    <a:pt x="346509" y="1210576"/>
                  </a:lnTo>
                  <a:lnTo>
                    <a:pt x="346376" y="1210317"/>
                  </a:lnTo>
                  <a:lnTo>
                    <a:pt x="346169" y="1210085"/>
                  </a:lnTo>
                  <a:lnTo>
                    <a:pt x="346014" y="1209821"/>
                  </a:lnTo>
                  <a:lnTo>
                    <a:pt x="345523" y="1209435"/>
                  </a:lnTo>
                  <a:lnTo>
                    <a:pt x="345236" y="1209121"/>
                  </a:lnTo>
                  <a:lnTo>
                    <a:pt x="345081" y="1208835"/>
                  </a:lnTo>
                  <a:lnTo>
                    <a:pt x="344979" y="1208499"/>
                  </a:lnTo>
                  <a:lnTo>
                    <a:pt x="344873" y="1208004"/>
                  </a:lnTo>
                  <a:lnTo>
                    <a:pt x="344741" y="1207667"/>
                  </a:lnTo>
                  <a:lnTo>
                    <a:pt x="344352" y="1207018"/>
                  </a:lnTo>
                  <a:lnTo>
                    <a:pt x="344171" y="1206650"/>
                  </a:lnTo>
                  <a:lnTo>
                    <a:pt x="343963" y="1206418"/>
                  </a:lnTo>
                  <a:lnTo>
                    <a:pt x="343755" y="1206159"/>
                  </a:lnTo>
                  <a:lnTo>
                    <a:pt x="343574" y="1205873"/>
                  </a:lnTo>
                  <a:lnTo>
                    <a:pt x="343419" y="1205509"/>
                  </a:lnTo>
                  <a:lnTo>
                    <a:pt x="343314" y="1205146"/>
                  </a:lnTo>
                  <a:lnTo>
                    <a:pt x="343132" y="1204700"/>
                  </a:lnTo>
                  <a:lnTo>
                    <a:pt x="343004" y="1204441"/>
                  </a:lnTo>
                  <a:lnTo>
                    <a:pt x="342796" y="1204210"/>
                  </a:lnTo>
                  <a:lnTo>
                    <a:pt x="342535" y="1203973"/>
                  </a:lnTo>
                  <a:lnTo>
                    <a:pt x="342252" y="1203846"/>
                  </a:lnTo>
                  <a:lnTo>
                    <a:pt x="341912" y="1203664"/>
                  </a:lnTo>
                  <a:lnTo>
                    <a:pt x="341656" y="1203510"/>
                  </a:lnTo>
                  <a:lnTo>
                    <a:pt x="341369" y="1203351"/>
                  </a:lnTo>
                  <a:lnTo>
                    <a:pt x="341059" y="1203146"/>
                  </a:lnTo>
                  <a:lnTo>
                    <a:pt x="340723" y="1202937"/>
                  </a:lnTo>
                  <a:lnTo>
                    <a:pt x="340409" y="1202728"/>
                  </a:lnTo>
                  <a:lnTo>
                    <a:pt x="340122" y="1202519"/>
                  </a:lnTo>
                  <a:lnTo>
                    <a:pt x="342917" y="1199888"/>
                  </a:lnTo>
                  <a:lnTo>
                    <a:pt x="344672" y="1198833"/>
                  </a:lnTo>
                  <a:lnTo>
                    <a:pt x="343868" y="1198029"/>
                  </a:lnTo>
                  <a:lnTo>
                    <a:pt x="343081" y="1197162"/>
                  </a:lnTo>
                  <a:lnTo>
                    <a:pt x="341884" y="1195767"/>
                  </a:lnTo>
                  <a:lnTo>
                    <a:pt x="341474" y="1195314"/>
                  </a:lnTo>
                  <a:lnTo>
                    <a:pt x="340874" y="1194681"/>
                  </a:lnTo>
                  <a:lnTo>
                    <a:pt x="340261" y="1194061"/>
                  </a:lnTo>
                  <a:lnTo>
                    <a:pt x="339642" y="1193464"/>
                  </a:lnTo>
                  <a:lnTo>
                    <a:pt x="338703" y="1192605"/>
                  </a:lnTo>
                  <a:lnTo>
                    <a:pt x="338374" y="1192338"/>
                  </a:lnTo>
                  <a:lnTo>
                    <a:pt x="337702" y="1191845"/>
                  </a:lnTo>
                  <a:lnTo>
                    <a:pt x="336998" y="1191387"/>
                  </a:lnTo>
                  <a:lnTo>
                    <a:pt x="335943" y="1190753"/>
                  </a:lnTo>
                  <a:lnTo>
                    <a:pt x="334752" y="1190261"/>
                  </a:lnTo>
                  <a:lnTo>
                    <a:pt x="333589" y="1189697"/>
                  </a:lnTo>
                  <a:lnTo>
                    <a:pt x="332902" y="1189326"/>
                  </a:lnTo>
                  <a:lnTo>
                    <a:pt x="332253" y="1188885"/>
                  </a:lnTo>
                  <a:lnTo>
                    <a:pt x="331686" y="1188423"/>
                  </a:lnTo>
                  <a:lnTo>
                    <a:pt x="331130" y="1187923"/>
                  </a:lnTo>
                  <a:lnTo>
                    <a:pt x="330598" y="1187386"/>
                  </a:lnTo>
                  <a:lnTo>
                    <a:pt x="330100" y="1186812"/>
                  </a:lnTo>
                  <a:lnTo>
                    <a:pt x="329648" y="1186201"/>
                  </a:lnTo>
                  <a:lnTo>
                    <a:pt x="329450" y="1185886"/>
                  </a:lnTo>
                  <a:lnTo>
                    <a:pt x="329036" y="1186781"/>
                  </a:lnTo>
                  <a:lnTo>
                    <a:pt x="327671" y="1189238"/>
                  </a:lnTo>
                  <a:lnTo>
                    <a:pt x="325741" y="1191760"/>
                  </a:lnTo>
                  <a:lnTo>
                    <a:pt x="323237" y="1193863"/>
                  </a:lnTo>
                  <a:lnTo>
                    <a:pt x="321631" y="1194063"/>
                  </a:lnTo>
                  <a:lnTo>
                    <a:pt x="320710" y="1190269"/>
                  </a:lnTo>
                  <a:lnTo>
                    <a:pt x="323271" y="1174226"/>
                  </a:lnTo>
                  <a:lnTo>
                    <a:pt x="313927" y="1172754"/>
                  </a:lnTo>
                  <a:lnTo>
                    <a:pt x="313123" y="1172631"/>
                  </a:lnTo>
                  <a:lnTo>
                    <a:pt x="312239" y="1178142"/>
                  </a:lnTo>
                  <a:lnTo>
                    <a:pt x="311431" y="1178142"/>
                  </a:lnTo>
                  <a:lnTo>
                    <a:pt x="311117" y="1178192"/>
                  </a:lnTo>
                  <a:lnTo>
                    <a:pt x="310807" y="1178324"/>
                  </a:lnTo>
                  <a:lnTo>
                    <a:pt x="310524" y="1178429"/>
                  </a:lnTo>
                  <a:lnTo>
                    <a:pt x="310082" y="1178533"/>
                  </a:lnTo>
                  <a:lnTo>
                    <a:pt x="309746" y="1178638"/>
                  </a:lnTo>
                  <a:lnTo>
                    <a:pt x="309463" y="1178797"/>
                  </a:lnTo>
                  <a:lnTo>
                    <a:pt x="309153" y="1178924"/>
                  </a:lnTo>
                  <a:lnTo>
                    <a:pt x="308817" y="1179083"/>
                  </a:lnTo>
                  <a:lnTo>
                    <a:pt x="308530" y="1179133"/>
                  </a:lnTo>
                  <a:lnTo>
                    <a:pt x="308220" y="1179265"/>
                  </a:lnTo>
                  <a:lnTo>
                    <a:pt x="307933" y="1179369"/>
                  </a:lnTo>
                  <a:lnTo>
                    <a:pt x="307597" y="1179501"/>
                  </a:lnTo>
                  <a:lnTo>
                    <a:pt x="307238" y="1179633"/>
                  </a:lnTo>
                  <a:lnTo>
                    <a:pt x="306899" y="1179787"/>
                  </a:lnTo>
                  <a:lnTo>
                    <a:pt x="306487" y="1179946"/>
                  </a:lnTo>
                  <a:lnTo>
                    <a:pt x="306226" y="1180073"/>
                  </a:lnTo>
                  <a:lnTo>
                    <a:pt x="305660" y="1180337"/>
                  </a:lnTo>
                  <a:lnTo>
                    <a:pt x="305350" y="1180464"/>
                  </a:lnTo>
                  <a:lnTo>
                    <a:pt x="305037" y="1180569"/>
                  </a:lnTo>
                  <a:lnTo>
                    <a:pt x="304651" y="1180623"/>
                  </a:lnTo>
                  <a:lnTo>
                    <a:pt x="304364" y="1180651"/>
                  </a:lnTo>
                  <a:lnTo>
                    <a:pt x="304028" y="1180728"/>
                  </a:lnTo>
                  <a:lnTo>
                    <a:pt x="303719" y="1180832"/>
                  </a:lnTo>
                  <a:lnTo>
                    <a:pt x="303356" y="1180964"/>
                  </a:lnTo>
                  <a:lnTo>
                    <a:pt x="303096" y="1181096"/>
                  </a:lnTo>
                  <a:lnTo>
                    <a:pt x="302812" y="1181200"/>
                  </a:lnTo>
                  <a:lnTo>
                    <a:pt x="302476" y="1181278"/>
                  </a:lnTo>
                  <a:lnTo>
                    <a:pt x="302189" y="1181355"/>
                  </a:lnTo>
                  <a:lnTo>
                    <a:pt x="301879" y="1181459"/>
                  </a:lnTo>
                  <a:lnTo>
                    <a:pt x="301596" y="1181514"/>
                  </a:lnTo>
                  <a:lnTo>
                    <a:pt x="301260" y="1181618"/>
                  </a:lnTo>
                  <a:lnTo>
                    <a:pt x="300973" y="1181646"/>
                  </a:lnTo>
                  <a:lnTo>
                    <a:pt x="299186" y="1181646"/>
                  </a:lnTo>
                  <a:lnTo>
                    <a:pt x="298797" y="1181623"/>
                  </a:lnTo>
                  <a:lnTo>
                    <a:pt x="298412" y="1181596"/>
                  </a:lnTo>
                  <a:lnTo>
                    <a:pt x="298125" y="1181518"/>
                  </a:lnTo>
                  <a:lnTo>
                    <a:pt x="297710" y="1181441"/>
                  </a:lnTo>
                  <a:lnTo>
                    <a:pt x="297377" y="1181337"/>
                  </a:lnTo>
                  <a:lnTo>
                    <a:pt x="297038" y="1181259"/>
                  </a:lnTo>
                  <a:lnTo>
                    <a:pt x="296622" y="1181128"/>
                  </a:lnTo>
                  <a:lnTo>
                    <a:pt x="296290" y="1180973"/>
                  </a:lnTo>
                  <a:lnTo>
                    <a:pt x="295976" y="1180869"/>
                  </a:lnTo>
                  <a:lnTo>
                    <a:pt x="295614" y="1180741"/>
                  </a:lnTo>
                  <a:lnTo>
                    <a:pt x="295198" y="1180714"/>
                  </a:lnTo>
                  <a:lnTo>
                    <a:pt x="294889" y="1180719"/>
                  </a:lnTo>
                  <a:lnTo>
                    <a:pt x="294473" y="1180719"/>
                  </a:lnTo>
                  <a:lnTo>
                    <a:pt x="294190" y="1180664"/>
                  </a:lnTo>
                  <a:lnTo>
                    <a:pt x="293929" y="1180482"/>
                  </a:lnTo>
                  <a:lnTo>
                    <a:pt x="293567" y="1180355"/>
                  </a:lnTo>
                  <a:lnTo>
                    <a:pt x="293231" y="1180251"/>
                  </a:lnTo>
                  <a:lnTo>
                    <a:pt x="292921" y="1180201"/>
                  </a:lnTo>
                  <a:lnTo>
                    <a:pt x="292611" y="1180096"/>
                  </a:lnTo>
                  <a:lnTo>
                    <a:pt x="292298" y="1179860"/>
                  </a:lnTo>
                  <a:lnTo>
                    <a:pt x="292041" y="1179705"/>
                  </a:lnTo>
                  <a:lnTo>
                    <a:pt x="291780" y="1179496"/>
                  </a:lnTo>
                  <a:lnTo>
                    <a:pt x="291497" y="1179237"/>
                  </a:lnTo>
                  <a:lnTo>
                    <a:pt x="291263" y="1179056"/>
                  </a:lnTo>
                  <a:lnTo>
                    <a:pt x="290927" y="1178928"/>
                  </a:lnTo>
                  <a:lnTo>
                    <a:pt x="290511" y="1178747"/>
                  </a:lnTo>
                  <a:lnTo>
                    <a:pt x="290251" y="1178615"/>
                  </a:lnTo>
                  <a:lnTo>
                    <a:pt x="289888" y="1178592"/>
                  </a:lnTo>
                  <a:lnTo>
                    <a:pt x="289579" y="1178592"/>
                  </a:lnTo>
                  <a:lnTo>
                    <a:pt x="288699" y="1178774"/>
                  </a:lnTo>
                  <a:lnTo>
                    <a:pt x="286138" y="1179637"/>
                  </a:lnTo>
                  <a:lnTo>
                    <a:pt x="283626" y="1180914"/>
                  </a:lnTo>
                  <a:lnTo>
                    <a:pt x="282747" y="1181437"/>
                  </a:lnTo>
                  <a:lnTo>
                    <a:pt x="281040" y="1181777"/>
                  </a:lnTo>
                  <a:lnTo>
                    <a:pt x="280756" y="1181518"/>
                  </a:lnTo>
                  <a:lnTo>
                    <a:pt x="280337" y="1178919"/>
                  </a:lnTo>
                  <a:lnTo>
                    <a:pt x="279865" y="1176343"/>
                  </a:lnTo>
                  <a:lnTo>
                    <a:pt x="279631" y="1173794"/>
                  </a:lnTo>
                  <a:lnTo>
                    <a:pt x="279007" y="1171323"/>
                  </a:lnTo>
                  <a:lnTo>
                    <a:pt x="278773" y="1170959"/>
                  </a:lnTo>
                  <a:lnTo>
                    <a:pt x="278535" y="1168697"/>
                  </a:lnTo>
                  <a:lnTo>
                    <a:pt x="278819" y="1166720"/>
                  </a:lnTo>
                  <a:lnTo>
                    <a:pt x="278921" y="1166175"/>
                  </a:lnTo>
                  <a:lnTo>
                    <a:pt x="278868" y="1165366"/>
                  </a:lnTo>
                  <a:lnTo>
                    <a:pt x="277546" y="1163576"/>
                  </a:lnTo>
                  <a:lnTo>
                    <a:pt x="276458" y="1162745"/>
                  </a:lnTo>
                  <a:lnTo>
                    <a:pt x="273867" y="1162227"/>
                  </a:lnTo>
                  <a:lnTo>
                    <a:pt x="271409" y="1161972"/>
                  </a:lnTo>
                  <a:lnTo>
                    <a:pt x="270650" y="1161972"/>
                  </a:lnTo>
                  <a:lnTo>
                    <a:pt x="273301" y="1145894"/>
                  </a:lnTo>
                  <a:lnTo>
                    <a:pt x="306910" y="1151468"/>
                  </a:lnTo>
                  <a:lnTo>
                    <a:pt x="307231" y="1149324"/>
                  </a:lnTo>
                  <a:lnTo>
                    <a:pt x="307450" y="1148006"/>
                  </a:lnTo>
                  <a:lnTo>
                    <a:pt x="307638" y="1146779"/>
                  </a:lnTo>
                  <a:lnTo>
                    <a:pt x="307369" y="1146699"/>
                  </a:lnTo>
                  <a:lnTo>
                    <a:pt x="306511" y="1146393"/>
                  </a:lnTo>
                  <a:lnTo>
                    <a:pt x="305678" y="1146018"/>
                  </a:lnTo>
                  <a:lnTo>
                    <a:pt x="305003" y="1145627"/>
                  </a:lnTo>
                  <a:lnTo>
                    <a:pt x="304348" y="1145180"/>
                  </a:lnTo>
                  <a:lnTo>
                    <a:pt x="303059" y="1144230"/>
                  </a:lnTo>
                  <a:lnTo>
                    <a:pt x="302402" y="1143780"/>
                  </a:lnTo>
                  <a:lnTo>
                    <a:pt x="300986" y="1142893"/>
                  </a:lnTo>
                  <a:lnTo>
                    <a:pt x="300270" y="1142463"/>
                  </a:lnTo>
                  <a:lnTo>
                    <a:pt x="298829" y="1141633"/>
                  </a:lnTo>
                  <a:lnTo>
                    <a:pt x="297955" y="1141175"/>
                  </a:lnTo>
                  <a:lnTo>
                    <a:pt x="296177" y="1140329"/>
                  </a:lnTo>
                  <a:lnTo>
                    <a:pt x="295297" y="1139887"/>
                  </a:lnTo>
                  <a:lnTo>
                    <a:pt x="294438" y="1139396"/>
                  </a:lnTo>
                  <a:lnTo>
                    <a:pt x="293045" y="1138519"/>
                  </a:lnTo>
                  <a:lnTo>
                    <a:pt x="292363" y="1138050"/>
                  </a:lnTo>
                  <a:lnTo>
                    <a:pt x="291706" y="1137541"/>
                  </a:lnTo>
                  <a:lnTo>
                    <a:pt x="291088" y="1136980"/>
                  </a:lnTo>
                  <a:lnTo>
                    <a:pt x="290453" y="1136287"/>
                  </a:lnTo>
                  <a:lnTo>
                    <a:pt x="289858" y="1135528"/>
                  </a:lnTo>
                  <a:lnTo>
                    <a:pt x="289298" y="1134722"/>
                  </a:lnTo>
                  <a:lnTo>
                    <a:pt x="288768" y="1133887"/>
                  </a:lnTo>
                  <a:lnTo>
                    <a:pt x="288260" y="1133042"/>
                  </a:lnTo>
                  <a:lnTo>
                    <a:pt x="287743" y="1132056"/>
                  </a:lnTo>
                  <a:lnTo>
                    <a:pt x="287289" y="1131016"/>
                  </a:lnTo>
                  <a:lnTo>
                    <a:pt x="286854" y="1129960"/>
                  </a:lnTo>
                  <a:lnTo>
                    <a:pt x="286398" y="1128923"/>
                  </a:lnTo>
                  <a:lnTo>
                    <a:pt x="285878" y="1127942"/>
                  </a:lnTo>
                  <a:lnTo>
                    <a:pt x="285403" y="1127180"/>
                  </a:lnTo>
                  <a:lnTo>
                    <a:pt x="284326" y="1125580"/>
                  </a:lnTo>
                  <a:lnTo>
                    <a:pt x="283271" y="1124362"/>
                  </a:lnTo>
                  <a:lnTo>
                    <a:pt x="282672" y="1123774"/>
                  </a:lnTo>
                  <a:lnTo>
                    <a:pt x="281373" y="1122724"/>
                  </a:lnTo>
                  <a:lnTo>
                    <a:pt x="280736" y="1122186"/>
                  </a:lnTo>
                  <a:lnTo>
                    <a:pt x="280145" y="1121588"/>
                  </a:lnTo>
                  <a:lnTo>
                    <a:pt x="279525" y="1120850"/>
                  </a:lnTo>
                  <a:lnTo>
                    <a:pt x="278926" y="1120067"/>
                  </a:lnTo>
                  <a:lnTo>
                    <a:pt x="278368" y="1119242"/>
                  </a:lnTo>
                  <a:lnTo>
                    <a:pt x="277355" y="1117221"/>
                  </a:lnTo>
                  <a:lnTo>
                    <a:pt x="276862" y="1114681"/>
                  </a:lnTo>
                  <a:lnTo>
                    <a:pt x="276707" y="1112220"/>
                  </a:lnTo>
                  <a:lnTo>
                    <a:pt x="276810" y="1108229"/>
                  </a:lnTo>
                  <a:lnTo>
                    <a:pt x="274494" y="1108360"/>
                  </a:lnTo>
                  <a:lnTo>
                    <a:pt x="274264" y="1103963"/>
                  </a:lnTo>
                  <a:lnTo>
                    <a:pt x="272523" y="1101703"/>
                  </a:lnTo>
                  <a:lnTo>
                    <a:pt x="272262" y="1101364"/>
                  </a:lnTo>
                  <a:lnTo>
                    <a:pt x="270212" y="1100474"/>
                  </a:lnTo>
                  <a:lnTo>
                    <a:pt x="268538" y="1099829"/>
                  </a:lnTo>
                  <a:lnTo>
                    <a:pt x="264996" y="1098911"/>
                  </a:lnTo>
                  <a:lnTo>
                    <a:pt x="250471" y="1096463"/>
                  </a:lnTo>
                  <a:lnTo>
                    <a:pt x="254229" y="1073737"/>
                  </a:lnTo>
                  <a:lnTo>
                    <a:pt x="216635" y="1067551"/>
                  </a:lnTo>
                  <a:lnTo>
                    <a:pt x="219872" y="1047474"/>
                  </a:lnTo>
                  <a:lnTo>
                    <a:pt x="220295" y="1044876"/>
                  </a:lnTo>
                  <a:lnTo>
                    <a:pt x="223328" y="1026082"/>
                  </a:lnTo>
                  <a:lnTo>
                    <a:pt x="228781" y="991280"/>
                  </a:lnTo>
                  <a:lnTo>
                    <a:pt x="230235" y="982384"/>
                  </a:lnTo>
                  <a:lnTo>
                    <a:pt x="230367" y="981557"/>
                  </a:lnTo>
                  <a:lnTo>
                    <a:pt x="231783" y="972954"/>
                  </a:lnTo>
                  <a:lnTo>
                    <a:pt x="232097" y="971031"/>
                  </a:lnTo>
                  <a:lnTo>
                    <a:pt x="232403" y="969187"/>
                  </a:lnTo>
                  <a:lnTo>
                    <a:pt x="233604" y="961872"/>
                  </a:lnTo>
                  <a:lnTo>
                    <a:pt x="234718" y="955069"/>
                  </a:lnTo>
                  <a:lnTo>
                    <a:pt x="235118" y="952644"/>
                  </a:lnTo>
                  <a:lnTo>
                    <a:pt x="227516" y="951368"/>
                  </a:lnTo>
                  <a:lnTo>
                    <a:pt x="225529" y="963261"/>
                  </a:lnTo>
                  <a:lnTo>
                    <a:pt x="212598" y="961195"/>
                  </a:lnTo>
                  <a:lnTo>
                    <a:pt x="211895" y="961086"/>
                  </a:lnTo>
                  <a:lnTo>
                    <a:pt x="211186" y="960968"/>
                  </a:lnTo>
                  <a:lnTo>
                    <a:pt x="204399" y="959883"/>
                  </a:lnTo>
                  <a:lnTo>
                    <a:pt x="207144" y="943463"/>
                  </a:lnTo>
                  <a:lnTo>
                    <a:pt x="207261" y="942673"/>
                  </a:lnTo>
                  <a:lnTo>
                    <a:pt x="190115" y="939885"/>
                  </a:lnTo>
                  <a:lnTo>
                    <a:pt x="188111" y="951795"/>
                  </a:lnTo>
                  <a:lnTo>
                    <a:pt x="186792" y="960423"/>
                  </a:lnTo>
                  <a:lnTo>
                    <a:pt x="176036" y="958752"/>
                  </a:lnTo>
                  <a:lnTo>
                    <a:pt x="175209" y="958620"/>
                  </a:lnTo>
                  <a:lnTo>
                    <a:pt x="171685" y="958003"/>
                  </a:lnTo>
                  <a:lnTo>
                    <a:pt x="155970" y="955424"/>
                  </a:lnTo>
                  <a:lnTo>
                    <a:pt x="155143" y="955292"/>
                  </a:lnTo>
                  <a:lnTo>
                    <a:pt x="153013" y="968688"/>
                  </a:lnTo>
                  <a:lnTo>
                    <a:pt x="148968" y="968025"/>
                  </a:lnTo>
                  <a:lnTo>
                    <a:pt x="148160" y="967911"/>
                  </a:lnTo>
                  <a:lnTo>
                    <a:pt x="143896" y="967203"/>
                  </a:lnTo>
                  <a:lnTo>
                    <a:pt x="135674" y="965850"/>
                  </a:lnTo>
                  <a:lnTo>
                    <a:pt x="141577" y="930259"/>
                  </a:lnTo>
                  <a:lnTo>
                    <a:pt x="141707" y="929379"/>
                  </a:lnTo>
                  <a:lnTo>
                    <a:pt x="142280" y="925509"/>
                  </a:lnTo>
                  <a:lnTo>
                    <a:pt x="142411" y="924700"/>
                  </a:lnTo>
                  <a:lnTo>
                    <a:pt x="142714" y="922835"/>
                  </a:lnTo>
                  <a:lnTo>
                    <a:pt x="143443" y="918385"/>
                  </a:lnTo>
                  <a:lnTo>
                    <a:pt x="133574" y="916761"/>
                  </a:lnTo>
                  <a:lnTo>
                    <a:pt x="133254" y="918722"/>
                  </a:lnTo>
                  <a:lnTo>
                    <a:pt x="133195" y="919107"/>
                  </a:lnTo>
                  <a:lnTo>
                    <a:pt x="132902" y="920909"/>
                  </a:lnTo>
                  <a:lnTo>
                    <a:pt x="132305" y="924565"/>
                  </a:lnTo>
                  <a:lnTo>
                    <a:pt x="132233" y="925023"/>
                  </a:lnTo>
                  <a:lnTo>
                    <a:pt x="132003" y="926444"/>
                  </a:lnTo>
                  <a:lnTo>
                    <a:pt x="131818" y="927557"/>
                  </a:lnTo>
                  <a:lnTo>
                    <a:pt x="131463" y="929755"/>
                  </a:lnTo>
                  <a:lnTo>
                    <a:pt x="128634" y="948549"/>
                  </a:lnTo>
                  <a:lnTo>
                    <a:pt x="110952" y="945606"/>
                  </a:lnTo>
                  <a:lnTo>
                    <a:pt x="113948" y="926884"/>
                  </a:lnTo>
                  <a:lnTo>
                    <a:pt x="114392" y="924188"/>
                  </a:lnTo>
                  <a:lnTo>
                    <a:pt x="114815" y="921563"/>
                  </a:lnTo>
                  <a:lnTo>
                    <a:pt x="115310" y="918535"/>
                  </a:lnTo>
                  <a:lnTo>
                    <a:pt x="110555" y="917749"/>
                  </a:lnTo>
                  <a:lnTo>
                    <a:pt x="109399" y="926122"/>
                  </a:lnTo>
                  <a:lnTo>
                    <a:pt x="103750" y="925196"/>
                  </a:lnTo>
                  <a:lnTo>
                    <a:pt x="101487" y="938745"/>
                  </a:lnTo>
                  <a:lnTo>
                    <a:pt x="101064" y="941297"/>
                  </a:lnTo>
                  <a:lnTo>
                    <a:pt x="83382" y="938273"/>
                  </a:lnTo>
                  <a:lnTo>
                    <a:pt x="81036" y="936388"/>
                  </a:lnTo>
                  <a:lnTo>
                    <a:pt x="80081" y="924605"/>
                  </a:lnTo>
                  <a:lnTo>
                    <a:pt x="78030" y="921005"/>
                  </a:lnTo>
                  <a:lnTo>
                    <a:pt x="72671" y="919988"/>
                  </a:lnTo>
                  <a:lnTo>
                    <a:pt x="72365" y="919761"/>
                  </a:lnTo>
                  <a:lnTo>
                    <a:pt x="72176" y="919606"/>
                  </a:lnTo>
                  <a:lnTo>
                    <a:pt x="71999" y="919447"/>
                  </a:lnTo>
                  <a:lnTo>
                    <a:pt x="71806" y="919225"/>
                  </a:lnTo>
                  <a:lnTo>
                    <a:pt x="71655" y="919012"/>
                  </a:lnTo>
                  <a:lnTo>
                    <a:pt x="71348" y="918608"/>
                  </a:lnTo>
                  <a:lnTo>
                    <a:pt x="71145" y="918353"/>
                  </a:lnTo>
                  <a:lnTo>
                    <a:pt x="70443" y="917518"/>
                  </a:lnTo>
                  <a:lnTo>
                    <a:pt x="70167" y="917213"/>
                  </a:lnTo>
                  <a:lnTo>
                    <a:pt x="69906" y="916950"/>
                  </a:lnTo>
                  <a:lnTo>
                    <a:pt x="69725" y="916787"/>
                  </a:lnTo>
                  <a:lnTo>
                    <a:pt x="69529" y="916632"/>
                  </a:lnTo>
                  <a:lnTo>
                    <a:pt x="69332" y="916487"/>
                  </a:lnTo>
                  <a:lnTo>
                    <a:pt x="69098" y="916305"/>
                  </a:lnTo>
                  <a:lnTo>
                    <a:pt x="68879" y="916151"/>
                  </a:lnTo>
                  <a:lnTo>
                    <a:pt x="68732" y="916060"/>
                  </a:lnTo>
                  <a:lnTo>
                    <a:pt x="68600" y="915992"/>
                  </a:lnTo>
                  <a:lnTo>
                    <a:pt x="68324" y="915874"/>
                  </a:lnTo>
                  <a:lnTo>
                    <a:pt x="68188" y="915820"/>
                  </a:lnTo>
                  <a:lnTo>
                    <a:pt x="67633" y="915552"/>
                  </a:lnTo>
                  <a:lnTo>
                    <a:pt x="67433" y="915434"/>
                  </a:lnTo>
                  <a:lnTo>
                    <a:pt x="67040" y="915166"/>
                  </a:lnTo>
                  <a:lnTo>
                    <a:pt x="66889" y="915025"/>
                  </a:lnTo>
                  <a:lnTo>
                    <a:pt x="66742" y="914871"/>
                  </a:lnTo>
                  <a:lnTo>
                    <a:pt x="66609" y="914712"/>
                  </a:lnTo>
                  <a:lnTo>
                    <a:pt x="66349" y="914376"/>
                  </a:lnTo>
                  <a:lnTo>
                    <a:pt x="66183" y="914180"/>
                  </a:lnTo>
                  <a:lnTo>
                    <a:pt x="65926" y="913686"/>
                  </a:lnTo>
                  <a:lnTo>
                    <a:pt x="65858" y="913318"/>
                  </a:lnTo>
                  <a:lnTo>
                    <a:pt x="65699" y="912750"/>
                  </a:lnTo>
                  <a:lnTo>
                    <a:pt x="65559" y="912432"/>
                  </a:lnTo>
                  <a:lnTo>
                    <a:pt x="65469" y="912237"/>
                  </a:lnTo>
                  <a:lnTo>
                    <a:pt x="65356" y="911938"/>
                  </a:lnTo>
                  <a:lnTo>
                    <a:pt x="65306" y="911633"/>
                  </a:lnTo>
                  <a:lnTo>
                    <a:pt x="65303" y="911352"/>
                  </a:lnTo>
                  <a:lnTo>
                    <a:pt x="65333" y="911048"/>
                  </a:lnTo>
                  <a:lnTo>
                    <a:pt x="65363" y="910893"/>
                  </a:lnTo>
                  <a:lnTo>
                    <a:pt x="65405" y="910739"/>
                  </a:lnTo>
                  <a:lnTo>
                    <a:pt x="65454" y="910584"/>
                  </a:lnTo>
                  <a:lnTo>
                    <a:pt x="65514" y="910439"/>
                  </a:lnTo>
                  <a:lnTo>
                    <a:pt x="65582" y="910294"/>
                  </a:lnTo>
                  <a:lnTo>
                    <a:pt x="60136" y="909390"/>
                  </a:lnTo>
                  <a:lnTo>
                    <a:pt x="63437" y="889032"/>
                  </a:lnTo>
                  <a:lnTo>
                    <a:pt x="49758" y="882612"/>
                  </a:lnTo>
                  <a:lnTo>
                    <a:pt x="29677" y="873142"/>
                  </a:lnTo>
                  <a:lnTo>
                    <a:pt x="29058" y="876542"/>
                  </a:lnTo>
                  <a:lnTo>
                    <a:pt x="18800" y="875076"/>
                  </a:lnTo>
                  <a:lnTo>
                    <a:pt x="15673" y="896491"/>
                  </a:lnTo>
                  <a:lnTo>
                    <a:pt x="23963" y="897694"/>
                  </a:lnTo>
                  <a:lnTo>
                    <a:pt x="22063" y="910630"/>
                  </a:lnTo>
                  <a:lnTo>
                    <a:pt x="0" y="907394"/>
                  </a:lnTo>
                  <a:lnTo>
                    <a:pt x="0" y="12577"/>
                  </a:lnTo>
                  <a:lnTo>
                    <a:pt x="3727" y="13137"/>
                  </a:lnTo>
                  <a:lnTo>
                    <a:pt x="4535" y="13255"/>
                  </a:lnTo>
                  <a:lnTo>
                    <a:pt x="24212" y="16208"/>
                  </a:lnTo>
                  <a:lnTo>
                    <a:pt x="45523" y="19406"/>
                  </a:lnTo>
                  <a:lnTo>
                    <a:pt x="48537" y="0"/>
                  </a:lnTo>
                  <a:lnTo>
                    <a:pt x="49546" y="3259"/>
                  </a:lnTo>
                  <a:lnTo>
                    <a:pt x="69393" y="6624"/>
                  </a:lnTo>
                  <a:lnTo>
                    <a:pt x="95286" y="11005"/>
                  </a:lnTo>
                  <a:lnTo>
                    <a:pt x="111348" y="13727"/>
                  </a:lnTo>
                  <a:lnTo>
                    <a:pt x="144957" y="18787"/>
                  </a:lnTo>
                  <a:lnTo>
                    <a:pt x="160083" y="21148"/>
                  </a:lnTo>
                  <a:lnTo>
                    <a:pt x="159079" y="27938"/>
                  </a:lnTo>
                  <a:lnTo>
                    <a:pt x="169007" y="29492"/>
                  </a:lnTo>
                  <a:lnTo>
                    <a:pt x="168849" y="30661"/>
                  </a:lnTo>
                  <a:lnTo>
                    <a:pt x="168256" y="34937"/>
                  </a:lnTo>
                  <a:lnTo>
                    <a:pt x="174419" y="36007"/>
                  </a:lnTo>
                  <a:lnTo>
                    <a:pt x="175379" y="30511"/>
                  </a:lnTo>
                  <a:lnTo>
                    <a:pt x="178672" y="31032"/>
                  </a:lnTo>
                  <a:lnTo>
                    <a:pt x="183238" y="31748"/>
                  </a:lnTo>
                  <a:lnTo>
                    <a:pt x="184239" y="28717"/>
                  </a:lnTo>
                  <a:lnTo>
                    <a:pt x="182233" y="24604"/>
                  </a:lnTo>
                  <a:lnTo>
                    <a:pt x="194251" y="26475"/>
                  </a:lnTo>
                  <a:lnTo>
                    <a:pt x="229858" y="32029"/>
                  </a:lnTo>
                  <a:lnTo>
                    <a:pt x="228777" y="36600"/>
                  </a:lnTo>
                  <a:lnTo>
                    <a:pt x="228607" y="39345"/>
                  </a:lnTo>
                  <a:lnTo>
                    <a:pt x="227029" y="45212"/>
                  </a:lnTo>
                  <a:lnTo>
                    <a:pt x="226870" y="45792"/>
                  </a:lnTo>
                  <a:lnTo>
                    <a:pt x="250829" y="49588"/>
                  </a:lnTo>
                  <a:lnTo>
                    <a:pt x="249338" y="59442"/>
                  </a:lnTo>
                  <a:lnTo>
                    <a:pt x="272289" y="63737"/>
                  </a:lnTo>
                  <a:lnTo>
                    <a:pt x="275306" y="47817"/>
                  </a:lnTo>
                  <a:lnTo>
                    <a:pt x="294265" y="51183"/>
                  </a:lnTo>
                  <a:lnTo>
                    <a:pt x="295523" y="44222"/>
                  </a:lnTo>
                  <a:lnTo>
                    <a:pt x="297336" y="44560"/>
                  </a:lnTo>
                  <a:lnTo>
                    <a:pt x="308390" y="46562"/>
                  </a:lnTo>
                  <a:lnTo>
                    <a:pt x="322889" y="48838"/>
                  </a:lnTo>
                  <a:lnTo>
                    <a:pt x="320959" y="60732"/>
                  </a:lnTo>
                  <a:lnTo>
                    <a:pt x="320814" y="61600"/>
                  </a:lnTo>
                  <a:lnTo>
                    <a:pt x="318346" y="76958"/>
                  </a:lnTo>
                  <a:lnTo>
                    <a:pt x="315904" y="93279"/>
                  </a:lnTo>
                  <a:lnTo>
                    <a:pt x="313617" y="108683"/>
                  </a:lnTo>
                  <a:lnTo>
                    <a:pt x="314237" y="108774"/>
                  </a:lnTo>
                  <a:lnTo>
                    <a:pt x="312601" y="118529"/>
                  </a:lnTo>
                  <a:lnTo>
                    <a:pt x="307657" y="146281"/>
                  </a:lnTo>
                  <a:lnTo>
                    <a:pt x="304839" y="145964"/>
                  </a:lnTo>
                  <a:lnTo>
                    <a:pt x="285201" y="143409"/>
                  </a:lnTo>
                  <a:lnTo>
                    <a:pt x="281995" y="163534"/>
                  </a:lnTo>
                  <a:lnTo>
                    <a:pt x="242932" y="157450"/>
                  </a:lnTo>
                  <a:lnTo>
                    <a:pt x="237468" y="166318"/>
                  </a:lnTo>
                  <a:lnTo>
                    <a:pt x="236546" y="169608"/>
                  </a:lnTo>
                  <a:lnTo>
                    <a:pt x="235424" y="176891"/>
                  </a:lnTo>
                  <a:lnTo>
                    <a:pt x="243869" y="178251"/>
                  </a:lnTo>
                  <a:lnTo>
                    <a:pt x="234922" y="234999"/>
                  </a:lnTo>
                  <a:lnTo>
                    <a:pt x="249534" y="237319"/>
                  </a:lnTo>
                  <a:lnTo>
                    <a:pt x="248616" y="243139"/>
                  </a:lnTo>
                  <a:lnTo>
                    <a:pt x="246807" y="254571"/>
                  </a:lnTo>
                  <a:lnTo>
                    <a:pt x="264645" y="257494"/>
                  </a:lnTo>
                  <a:lnTo>
                    <a:pt x="263972" y="261742"/>
                  </a:lnTo>
                  <a:lnTo>
                    <a:pt x="260400" y="284502"/>
                  </a:lnTo>
                  <a:lnTo>
                    <a:pt x="266658" y="285472"/>
                  </a:lnTo>
                  <a:lnTo>
                    <a:pt x="266673" y="285776"/>
                  </a:lnTo>
                  <a:lnTo>
                    <a:pt x="266854" y="286365"/>
                  </a:lnTo>
                  <a:lnTo>
                    <a:pt x="267043" y="286628"/>
                  </a:lnTo>
                  <a:lnTo>
                    <a:pt x="267341" y="287607"/>
                  </a:lnTo>
                  <a:lnTo>
                    <a:pt x="268792" y="289198"/>
                  </a:lnTo>
                  <a:lnTo>
                    <a:pt x="269600" y="290449"/>
                  </a:lnTo>
                  <a:lnTo>
                    <a:pt x="271677" y="292965"/>
                  </a:lnTo>
                  <a:lnTo>
                    <a:pt x="272735" y="294806"/>
                  </a:lnTo>
                  <a:lnTo>
                    <a:pt x="272980" y="295200"/>
                  </a:lnTo>
                  <a:lnTo>
                    <a:pt x="273101" y="295595"/>
                  </a:lnTo>
                  <a:lnTo>
                    <a:pt x="273478" y="296125"/>
                  </a:lnTo>
                  <a:lnTo>
                    <a:pt x="274989" y="297843"/>
                  </a:lnTo>
                  <a:lnTo>
                    <a:pt x="276258" y="298850"/>
                  </a:lnTo>
                  <a:lnTo>
                    <a:pt x="276825" y="299443"/>
                  </a:lnTo>
                  <a:lnTo>
                    <a:pt x="277387" y="300237"/>
                  </a:lnTo>
                  <a:lnTo>
                    <a:pt x="278740" y="303383"/>
                  </a:lnTo>
                  <a:lnTo>
                    <a:pt x="279102" y="304430"/>
                  </a:lnTo>
                  <a:lnTo>
                    <a:pt x="279215" y="305083"/>
                  </a:lnTo>
                  <a:lnTo>
                    <a:pt x="279559" y="306973"/>
                  </a:lnTo>
                  <a:lnTo>
                    <a:pt x="279536" y="308079"/>
                  </a:lnTo>
                  <a:lnTo>
                    <a:pt x="279336" y="308333"/>
                  </a:lnTo>
                  <a:lnTo>
                    <a:pt x="279268" y="308528"/>
                  </a:lnTo>
                  <a:lnTo>
                    <a:pt x="279329" y="308723"/>
                  </a:lnTo>
                  <a:lnTo>
                    <a:pt x="279317" y="309177"/>
                  </a:lnTo>
                  <a:lnTo>
                    <a:pt x="279378" y="309503"/>
                  </a:lnTo>
                  <a:lnTo>
                    <a:pt x="279302" y="309893"/>
                  </a:lnTo>
                  <a:lnTo>
                    <a:pt x="280129" y="313288"/>
                  </a:lnTo>
                  <a:lnTo>
                    <a:pt x="280564" y="314141"/>
                  </a:lnTo>
                  <a:lnTo>
                    <a:pt x="281228" y="316104"/>
                  </a:lnTo>
                  <a:lnTo>
                    <a:pt x="281221" y="316494"/>
                  </a:lnTo>
                  <a:lnTo>
                    <a:pt x="281587" y="317541"/>
                  </a:lnTo>
                  <a:lnTo>
                    <a:pt x="281636" y="318062"/>
                  </a:lnTo>
                  <a:lnTo>
                    <a:pt x="281614" y="319100"/>
                  </a:lnTo>
                  <a:lnTo>
                    <a:pt x="281545" y="319359"/>
                  </a:lnTo>
                  <a:lnTo>
                    <a:pt x="281368" y="321431"/>
                  </a:lnTo>
                  <a:lnTo>
                    <a:pt x="281489" y="321761"/>
                  </a:lnTo>
                  <a:lnTo>
                    <a:pt x="281485" y="322020"/>
                  </a:lnTo>
                  <a:lnTo>
                    <a:pt x="281277" y="322664"/>
                  </a:lnTo>
                  <a:lnTo>
                    <a:pt x="280805" y="323498"/>
                  </a:lnTo>
                  <a:lnTo>
                    <a:pt x="280658" y="324273"/>
                  </a:lnTo>
                  <a:lnTo>
                    <a:pt x="280628" y="325769"/>
                  </a:lnTo>
                  <a:lnTo>
                    <a:pt x="280749" y="326032"/>
                  </a:lnTo>
                  <a:lnTo>
                    <a:pt x="280707" y="327977"/>
                  </a:lnTo>
                  <a:lnTo>
                    <a:pt x="280492" y="328884"/>
                  </a:lnTo>
                  <a:lnTo>
                    <a:pt x="279876" y="330430"/>
                  </a:lnTo>
                  <a:lnTo>
                    <a:pt x="279604" y="331137"/>
                  </a:lnTo>
                  <a:lnTo>
                    <a:pt x="279068" y="331903"/>
                  </a:lnTo>
                  <a:lnTo>
                    <a:pt x="276953" y="334129"/>
                  </a:lnTo>
                  <a:lnTo>
                    <a:pt x="276428" y="334442"/>
                  </a:lnTo>
                  <a:lnTo>
                    <a:pt x="275507" y="335267"/>
                  </a:lnTo>
                  <a:lnTo>
                    <a:pt x="275242" y="335521"/>
                  </a:lnTo>
                  <a:lnTo>
                    <a:pt x="275038" y="336101"/>
                  </a:lnTo>
                  <a:lnTo>
                    <a:pt x="274766" y="336682"/>
                  </a:lnTo>
                  <a:lnTo>
                    <a:pt x="274755" y="337199"/>
                  </a:lnTo>
                  <a:lnTo>
                    <a:pt x="275000" y="337788"/>
                  </a:lnTo>
                  <a:lnTo>
                    <a:pt x="275684" y="338844"/>
                  </a:lnTo>
                  <a:lnTo>
                    <a:pt x="275933" y="339370"/>
                  </a:lnTo>
                  <a:lnTo>
                    <a:pt x="276243" y="339828"/>
                  </a:lnTo>
                  <a:lnTo>
                    <a:pt x="276496" y="340096"/>
                  </a:lnTo>
                  <a:lnTo>
                    <a:pt x="276881" y="340300"/>
                  </a:lnTo>
                  <a:lnTo>
                    <a:pt x="277569" y="341157"/>
                  </a:lnTo>
                  <a:lnTo>
                    <a:pt x="278626" y="343065"/>
                  </a:lnTo>
                  <a:lnTo>
                    <a:pt x="279378" y="344122"/>
                  </a:lnTo>
                  <a:lnTo>
                    <a:pt x="280258" y="345115"/>
                  </a:lnTo>
                  <a:lnTo>
                    <a:pt x="280956" y="345718"/>
                  </a:lnTo>
                  <a:lnTo>
                    <a:pt x="281338" y="345917"/>
                  </a:lnTo>
                  <a:lnTo>
                    <a:pt x="282165" y="346520"/>
                  </a:lnTo>
                  <a:lnTo>
                    <a:pt x="282675" y="346860"/>
                  </a:lnTo>
                  <a:lnTo>
                    <a:pt x="284057" y="348447"/>
                  </a:lnTo>
                  <a:lnTo>
                    <a:pt x="284809" y="349440"/>
                  </a:lnTo>
                  <a:lnTo>
                    <a:pt x="284869" y="349635"/>
                  </a:lnTo>
                  <a:lnTo>
                    <a:pt x="284997" y="349766"/>
                  </a:lnTo>
                  <a:lnTo>
                    <a:pt x="285670" y="351408"/>
                  </a:lnTo>
                  <a:lnTo>
                    <a:pt x="286040" y="352192"/>
                  </a:lnTo>
                  <a:lnTo>
                    <a:pt x="286097" y="352650"/>
                  </a:lnTo>
                  <a:lnTo>
                    <a:pt x="286153" y="352845"/>
                  </a:lnTo>
                  <a:lnTo>
                    <a:pt x="286085" y="353040"/>
                  </a:lnTo>
                  <a:lnTo>
                    <a:pt x="285998" y="354142"/>
                  </a:lnTo>
                  <a:lnTo>
                    <a:pt x="285715" y="355175"/>
                  </a:lnTo>
                  <a:lnTo>
                    <a:pt x="285379" y="355751"/>
                  </a:lnTo>
                  <a:lnTo>
                    <a:pt x="285179" y="356073"/>
                  </a:lnTo>
                  <a:lnTo>
                    <a:pt x="284586" y="356513"/>
                  </a:lnTo>
                  <a:lnTo>
                    <a:pt x="283732" y="357211"/>
                  </a:lnTo>
                  <a:lnTo>
                    <a:pt x="281327" y="357937"/>
                  </a:lnTo>
                  <a:lnTo>
                    <a:pt x="280356" y="358045"/>
                  </a:lnTo>
                  <a:lnTo>
                    <a:pt x="276979" y="358943"/>
                  </a:lnTo>
                  <a:lnTo>
                    <a:pt x="276198" y="359315"/>
                  </a:lnTo>
                  <a:lnTo>
                    <a:pt x="275933" y="359569"/>
                  </a:lnTo>
                  <a:lnTo>
                    <a:pt x="275661" y="360149"/>
                  </a:lnTo>
                  <a:lnTo>
                    <a:pt x="275465" y="360271"/>
                  </a:lnTo>
                  <a:lnTo>
                    <a:pt x="275257" y="360983"/>
                  </a:lnTo>
                  <a:lnTo>
                    <a:pt x="275121" y="361110"/>
                  </a:lnTo>
                  <a:lnTo>
                    <a:pt x="275046" y="361695"/>
                  </a:lnTo>
                  <a:lnTo>
                    <a:pt x="275038" y="362081"/>
                  </a:lnTo>
                  <a:lnTo>
                    <a:pt x="275099" y="362280"/>
                  </a:lnTo>
                  <a:lnTo>
                    <a:pt x="275038" y="364942"/>
                  </a:lnTo>
                  <a:lnTo>
                    <a:pt x="274959" y="365522"/>
                  </a:lnTo>
                  <a:lnTo>
                    <a:pt x="275080" y="365980"/>
                  </a:lnTo>
                  <a:lnTo>
                    <a:pt x="275069" y="366370"/>
                  </a:lnTo>
                  <a:lnTo>
                    <a:pt x="275771" y="369766"/>
                  </a:lnTo>
                  <a:lnTo>
                    <a:pt x="275933" y="371131"/>
                  </a:lnTo>
                  <a:lnTo>
                    <a:pt x="275911" y="372105"/>
                  </a:lnTo>
                  <a:lnTo>
                    <a:pt x="275624" y="373334"/>
                  </a:lnTo>
                  <a:lnTo>
                    <a:pt x="275359" y="373652"/>
                  </a:lnTo>
                  <a:lnTo>
                    <a:pt x="275084" y="374427"/>
                  </a:lnTo>
                  <a:lnTo>
                    <a:pt x="274476" y="375583"/>
                  </a:lnTo>
                  <a:lnTo>
                    <a:pt x="273781" y="377841"/>
                  </a:lnTo>
                  <a:lnTo>
                    <a:pt x="273494" y="379133"/>
                  </a:lnTo>
                  <a:lnTo>
                    <a:pt x="273486" y="379455"/>
                  </a:lnTo>
                  <a:lnTo>
                    <a:pt x="273414" y="379782"/>
                  </a:lnTo>
                  <a:lnTo>
                    <a:pt x="273327" y="380884"/>
                  </a:lnTo>
                  <a:lnTo>
                    <a:pt x="273248" y="381532"/>
                  </a:lnTo>
                  <a:lnTo>
                    <a:pt x="273350" y="382638"/>
                  </a:lnTo>
                  <a:lnTo>
                    <a:pt x="273637" y="384203"/>
                  </a:lnTo>
                  <a:lnTo>
                    <a:pt x="273939" y="385182"/>
                  </a:lnTo>
                  <a:lnTo>
                    <a:pt x="274687" y="386434"/>
                  </a:lnTo>
                  <a:lnTo>
                    <a:pt x="274936" y="386828"/>
                  </a:lnTo>
                  <a:lnTo>
                    <a:pt x="275888" y="387499"/>
                  </a:lnTo>
                  <a:lnTo>
                    <a:pt x="276655" y="387907"/>
                  </a:lnTo>
                  <a:lnTo>
                    <a:pt x="278007" y="388134"/>
                  </a:lnTo>
                  <a:lnTo>
                    <a:pt x="280443" y="388837"/>
                  </a:lnTo>
                  <a:lnTo>
                    <a:pt x="283124" y="390193"/>
                  </a:lnTo>
                  <a:lnTo>
                    <a:pt x="283823" y="390728"/>
                  </a:lnTo>
                  <a:lnTo>
                    <a:pt x="285711" y="392850"/>
                  </a:lnTo>
                  <a:lnTo>
                    <a:pt x="286406" y="393648"/>
                  </a:lnTo>
                  <a:lnTo>
                    <a:pt x="287354" y="394641"/>
                  </a:lnTo>
                  <a:lnTo>
                    <a:pt x="288177" y="395307"/>
                  </a:lnTo>
                  <a:lnTo>
                    <a:pt x="289005" y="395847"/>
                  </a:lnTo>
                  <a:lnTo>
                    <a:pt x="289193" y="396046"/>
                  </a:lnTo>
                  <a:lnTo>
                    <a:pt x="289703" y="396319"/>
                  </a:lnTo>
                  <a:lnTo>
                    <a:pt x="290655" y="397053"/>
                  </a:lnTo>
                  <a:lnTo>
                    <a:pt x="293714" y="398876"/>
                  </a:lnTo>
                  <a:lnTo>
                    <a:pt x="294991" y="399620"/>
                  </a:lnTo>
                  <a:lnTo>
                    <a:pt x="295312" y="399692"/>
                  </a:lnTo>
                  <a:lnTo>
                    <a:pt x="295633" y="399697"/>
                  </a:lnTo>
                  <a:lnTo>
                    <a:pt x="297117" y="399728"/>
                  </a:lnTo>
                  <a:lnTo>
                    <a:pt x="298337" y="400019"/>
                  </a:lnTo>
                  <a:lnTo>
                    <a:pt x="299628" y="399982"/>
                  </a:lnTo>
                  <a:lnTo>
                    <a:pt x="301181" y="399951"/>
                  </a:lnTo>
                  <a:lnTo>
                    <a:pt x="301309" y="399951"/>
                  </a:lnTo>
                  <a:lnTo>
                    <a:pt x="305244" y="400168"/>
                  </a:lnTo>
                  <a:lnTo>
                    <a:pt x="305822" y="400250"/>
                  </a:lnTo>
                  <a:lnTo>
                    <a:pt x="306593" y="400395"/>
                  </a:lnTo>
                  <a:lnTo>
                    <a:pt x="306849" y="400531"/>
                  </a:lnTo>
                  <a:lnTo>
                    <a:pt x="307238" y="400472"/>
                  </a:lnTo>
                  <a:lnTo>
                    <a:pt x="307752" y="400617"/>
                  </a:lnTo>
                  <a:lnTo>
                    <a:pt x="308968" y="400345"/>
                  </a:lnTo>
                  <a:lnTo>
                    <a:pt x="310131" y="401120"/>
                  </a:lnTo>
                  <a:lnTo>
                    <a:pt x="310641" y="401329"/>
                  </a:lnTo>
                  <a:lnTo>
                    <a:pt x="312042" y="402268"/>
                  </a:lnTo>
                  <a:lnTo>
                    <a:pt x="313183" y="403202"/>
                  </a:lnTo>
                  <a:lnTo>
                    <a:pt x="314263" y="404009"/>
                  </a:lnTo>
                  <a:lnTo>
                    <a:pt x="314803" y="404390"/>
                  </a:lnTo>
                  <a:lnTo>
                    <a:pt x="314629" y="404925"/>
                  </a:lnTo>
                  <a:lnTo>
                    <a:pt x="314490" y="405442"/>
                  </a:lnTo>
                  <a:lnTo>
                    <a:pt x="314089" y="405954"/>
                  </a:lnTo>
                  <a:lnTo>
                    <a:pt x="313954" y="406276"/>
                  </a:lnTo>
                  <a:lnTo>
                    <a:pt x="313089" y="407491"/>
                  </a:lnTo>
                  <a:lnTo>
                    <a:pt x="312692" y="407872"/>
                  </a:lnTo>
                  <a:lnTo>
                    <a:pt x="312091" y="408702"/>
                  </a:lnTo>
                  <a:lnTo>
                    <a:pt x="311831" y="408825"/>
                  </a:lnTo>
                  <a:lnTo>
                    <a:pt x="310781" y="409518"/>
                  </a:lnTo>
                  <a:lnTo>
                    <a:pt x="310192" y="410022"/>
                  </a:lnTo>
                  <a:lnTo>
                    <a:pt x="309788" y="410666"/>
                  </a:lnTo>
                  <a:lnTo>
                    <a:pt x="309652" y="410988"/>
                  </a:lnTo>
                  <a:lnTo>
                    <a:pt x="309319" y="411369"/>
                  </a:lnTo>
                  <a:lnTo>
                    <a:pt x="308779" y="412461"/>
                  </a:lnTo>
                  <a:lnTo>
                    <a:pt x="308840" y="412658"/>
                  </a:lnTo>
                  <a:lnTo>
                    <a:pt x="308576" y="412912"/>
                  </a:lnTo>
                  <a:lnTo>
                    <a:pt x="308569" y="413171"/>
                  </a:lnTo>
                  <a:lnTo>
                    <a:pt x="308292" y="414075"/>
                  </a:lnTo>
                  <a:lnTo>
                    <a:pt x="308242" y="416282"/>
                  </a:lnTo>
                  <a:lnTo>
                    <a:pt x="308385" y="418624"/>
                  </a:lnTo>
                  <a:lnTo>
                    <a:pt x="308559" y="419473"/>
                  </a:lnTo>
                  <a:lnTo>
                    <a:pt x="308555" y="419667"/>
                  </a:lnTo>
                  <a:lnTo>
                    <a:pt x="309468" y="422157"/>
                  </a:lnTo>
                  <a:lnTo>
                    <a:pt x="310205" y="423862"/>
                  </a:lnTo>
                  <a:lnTo>
                    <a:pt x="310638" y="424716"/>
                  </a:lnTo>
                  <a:lnTo>
                    <a:pt x="310764" y="424849"/>
                  </a:lnTo>
                  <a:lnTo>
                    <a:pt x="312930" y="428990"/>
                  </a:lnTo>
                  <a:lnTo>
                    <a:pt x="313870" y="430310"/>
                  </a:lnTo>
                  <a:lnTo>
                    <a:pt x="316140" y="432763"/>
                  </a:lnTo>
                  <a:lnTo>
                    <a:pt x="316586" y="433099"/>
                  </a:lnTo>
                  <a:lnTo>
                    <a:pt x="317281" y="433829"/>
                  </a:lnTo>
                  <a:lnTo>
                    <a:pt x="323282" y="436886"/>
                  </a:lnTo>
                  <a:lnTo>
                    <a:pt x="324755" y="437439"/>
                  </a:lnTo>
                  <a:lnTo>
                    <a:pt x="325269" y="437579"/>
                  </a:lnTo>
                  <a:lnTo>
                    <a:pt x="325393" y="437774"/>
                  </a:lnTo>
                  <a:lnTo>
                    <a:pt x="326224" y="438119"/>
                  </a:lnTo>
                  <a:lnTo>
                    <a:pt x="326673" y="438260"/>
                  </a:lnTo>
                  <a:lnTo>
                    <a:pt x="327897" y="438350"/>
                  </a:lnTo>
                  <a:lnTo>
                    <a:pt x="329060" y="438314"/>
                  </a:lnTo>
                  <a:lnTo>
                    <a:pt x="329838" y="438264"/>
                  </a:lnTo>
                  <a:lnTo>
                    <a:pt x="330552" y="438087"/>
                  </a:lnTo>
                  <a:lnTo>
                    <a:pt x="331923" y="437466"/>
                  </a:lnTo>
                  <a:lnTo>
                    <a:pt x="332388" y="436890"/>
                  </a:lnTo>
                  <a:lnTo>
                    <a:pt x="333184" y="435870"/>
                  </a:lnTo>
                  <a:lnTo>
                    <a:pt x="333260" y="435416"/>
                  </a:lnTo>
                  <a:lnTo>
                    <a:pt x="333728" y="434713"/>
                  </a:lnTo>
                  <a:lnTo>
                    <a:pt x="333929" y="434391"/>
                  </a:lnTo>
                  <a:lnTo>
                    <a:pt x="334857" y="433176"/>
                  </a:lnTo>
                  <a:lnTo>
                    <a:pt x="335711" y="432614"/>
                  </a:lnTo>
                  <a:lnTo>
                    <a:pt x="336164" y="432491"/>
                  </a:lnTo>
                  <a:lnTo>
                    <a:pt x="337645" y="432718"/>
                  </a:lnTo>
                  <a:lnTo>
                    <a:pt x="339065" y="432750"/>
                  </a:lnTo>
                  <a:lnTo>
                    <a:pt x="339646" y="432831"/>
                  </a:lnTo>
                  <a:lnTo>
                    <a:pt x="340220" y="433104"/>
                  </a:lnTo>
                  <a:lnTo>
                    <a:pt x="344280" y="433453"/>
                  </a:lnTo>
                  <a:lnTo>
                    <a:pt x="346939" y="432927"/>
                  </a:lnTo>
                  <a:lnTo>
                    <a:pt x="348775" y="431666"/>
                  </a:lnTo>
                  <a:lnTo>
                    <a:pt x="349232" y="431548"/>
                  </a:lnTo>
                  <a:lnTo>
                    <a:pt x="351101" y="431589"/>
                  </a:lnTo>
                  <a:lnTo>
                    <a:pt x="351743" y="431798"/>
                  </a:lnTo>
                  <a:lnTo>
                    <a:pt x="352125" y="432065"/>
                  </a:lnTo>
                  <a:lnTo>
                    <a:pt x="352695" y="432532"/>
                  </a:lnTo>
                  <a:lnTo>
                    <a:pt x="353012" y="432736"/>
                  </a:lnTo>
                  <a:lnTo>
                    <a:pt x="353144" y="432736"/>
                  </a:lnTo>
                  <a:lnTo>
                    <a:pt x="354349" y="433738"/>
                  </a:lnTo>
                  <a:lnTo>
                    <a:pt x="354844" y="434595"/>
                  </a:lnTo>
                  <a:lnTo>
                    <a:pt x="355033" y="434859"/>
                  </a:lnTo>
                  <a:lnTo>
                    <a:pt x="355059" y="434995"/>
                  </a:lnTo>
                  <a:lnTo>
                    <a:pt x="355150" y="435512"/>
                  </a:lnTo>
                  <a:lnTo>
                    <a:pt x="355267" y="435902"/>
                  </a:lnTo>
                  <a:lnTo>
                    <a:pt x="355256" y="436541"/>
                  </a:lnTo>
                  <a:lnTo>
                    <a:pt x="355241" y="437203"/>
                  </a:lnTo>
                  <a:lnTo>
                    <a:pt x="354825" y="438359"/>
                  </a:lnTo>
                  <a:lnTo>
                    <a:pt x="354364" y="438872"/>
                  </a:lnTo>
                  <a:lnTo>
                    <a:pt x="353556" y="440282"/>
                  </a:lnTo>
                  <a:lnTo>
                    <a:pt x="352884" y="441566"/>
                  </a:lnTo>
                  <a:lnTo>
                    <a:pt x="350765" y="443924"/>
                  </a:lnTo>
                  <a:lnTo>
                    <a:pt x="349757" y="445656"/>
                  </a:lnTo>
                  <a:lnTo>
                    <a:pt x="349492" y="445910"/>
                  </a:lnTo>
                  <a:lnTo>
                    <a:pt x="349349" y="446559"/>
                  </a:lnTo>
                  <a:lnTo>
                    <a:pt x="349330" y="447466"/>
                  </a:lnTo>
                  <a:lnTo>
                    <a:pt x="349568" y="448445"/>
                  </a:lnTo>
                  <a:lnTo>
                    <a:pt x="351169" y="451860"/>
                  </a:lnTo>
                  <a:lnTo>
                    <a:pt x="351290" y="452318"/>
                  </a:lnTo>
                  <a:close/>
                </a:path>
              </a:pathLst>
            </a:custGeom>
            <a:solidFill>
              <a:srgbClr val="FFFFF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" name="pg134"/>
            <p:cNvSpPr/>
            <p:nvPr/>
          </p:nvSpPr>
          <p:spPr>
            <a:xfrm>
              <a:off x="4327306" y="3809439"/>
              <a:ext cx="408496" cy="1438750"/>
            </a:xfrm>
            <a:custGeom>
              <a:avLst/>
              <a:gdLst/>
              <a:ahLst/>
              <a:cxnLst/>
              <a:rect l="0" t="0" r="0" b="0"/>
              <a:pathLst>
                <a:path w="408496" h="1438750">
                  <a:moveTo>
                    <a:pt x="0" y="34252"/>
                  </a:moveTo>
                  <a:lnTo>
                    <a:pt x="22063" y="37488"/>
                  </a:lnTo>
                  <a:lnTo>
                    <a:pt x="23963" y="24552"/>
                  </a:lnTo>
                  <a:lnTo>
                    <a:pt x="15673" y="23349"/>
                  </a:lnTo>
                  <a:lnTo>
                    <a:pt x="18800" y="1934"/>
                  </a:lnTo>
                  <a:lnTo>
                    <a:pt x="29058" y="3400"/>
                  </a:lnTo>
                  <a:lnTo>
                    <a:pt x="29677" y="0"/>
                  </a:lnTo>
                  <a:lnTo>
                    <a:pt x="49758" y="9470"/>
                  </a:lnTo>
                  <a:lnTo>
                    <a:pt x="63437" y="15890"/>
                  </a:lnTo>
                  <a:lnTo>
                    <a:pt x="60136" y="36248"/>
                  </a:lnTo>
                  <a:lnTo>
                    <a:pt x="65582" y="37152"/>
                  </a:lnTo>
                  <a:lnTo>
                    <a:pt x="65514" y="37297"/>
                  </a:lnTo>
                  <a:lnTo>
                    <a:pt x="65454" y="37442"/>
                  </a:lnTo>
                  <a:lnTo>
                    <a:pt x="65405" y="37597"/>
                  </a:lnTo>
                  <a:lnTo>
                    <a:pt x="65363" y="37751"/>
                  </a:lnTo>
                  <a:lnTo>
                    <a:pt x="65318" y="38005"/>
                  </a:lnTo>
                  <a:lnTo>
                    <a:pt x="65299" y="38314"/>
                  </a:lnTo>
                  <a:lnTo>
                    <a:pt x="65325" y="38646"/>
                  </a:lnTo>
                  <a:lnTo>
                    <a:pt x="65386" y="38895"/>
                  </a:lnTo>
                  <a:lnTo>
                    <a:pt x="65469" y="39095"/>
                  </a:lnTo>
                  <a:lnTo>
                    <a:pt x="65559" y="39290"/>
                  </a:lnTo>
                  <a:lnTo>
                    <a:pt x="65801" y="39908"/>
                  </a:lnTo>
                  <a:lnTo>
                    <a:pt x="65858" y="40176"/>
                  </a:lnTo>
                  <a:lnTo>
                    <a:pt x="66031" y="40834"/>
                  </a:lnTo>
                  <a:lnTo>
                    <a:pt x="66183" y="41038"/>
                  </a:lnTo>
                  <a:lnTo>
                    <a:pt x="66349" y="41234"/>
                  </a:lnTo>
                  <a:lnTo>
                    <a:pt x="66609" y="41570"/>
                  </a:lnTo>
                  <a:lnTo>
                    <a:pt x="66742" y="41729"/>
                  </a:lnTo>
                  <a:lnTo>
                    <a:pt x="66889" y="41883"/>
                  </a:lnTo>
                  <a:lnTo>
                    <a:pt x="67233" y="42164"/>
                  </a:lnTo>
                  <a:lnTo>
                    <a:pt x="67433" y="42292"/>
                  </a:lnTo>
                  <a:lnTo>
                    <a:pt x="67739" y="42464"/>
                  </a:lnTo>
                  <a:lnTo>
                    <a:pt x="68188" y="42678"/>
                  </a:lnTo>
                  <a:lnTo>
                    <a:pt x="68324" y="42732"/>
                  </a:lnTo>
                  <a:lnTo>
                    <a:pt x="68600" y="42850"/>
                  </a:lnTo>
                  <a:lnTo>
                    <a:pt x="68732" y="42918"/>
                  </a:lnTo>
                  <a:lnTo>
                    <a:pt x="68879" y="43009"/>
                  </a:lnTo>
                  <a:lnTo>
                    <a:pt x="69098" y="43163"/>
                  </a:lnTo>
                  <a:lnTo>
                    <a:pt x="69332" y="43345"/>
                  </a:lnTo>
                  <a:lnTo>
                    <a:pt x="69529" y="43490"/>
                  </a:lnTo>
                  <a:lnTo>
                    <a:pt x="69725" y="43645"/>
                  </a:lnTo>
                  <a:lnTo>
                    <a:pt x="69993" y="43894"/>
                  </a:lnTo>
                  <a:lnTo>
                    <a:pt x="70246" y="44162"/>
                  </a:lnTo>
                  <a:lnTo>
                    <a:pt x="70443" y="44376"/>
                  </a:lnTo>
                  <a:lnTo>
                    <a:pt x="71145" y="45211"/>
                  </a:lnTo>
                  <a:lnTo>
                    <a:pt x="71413" y="45547"/>
                  </a:lnTo>
                  <a:lnTo>
                    <a:pt x="71655" y="45869"/>
                  </a:lnTo>
                  <a:lnTo>
                    <a:pt x="71859" y="46151"/>
                  </a:lnTo>
                  <a:lnTo>
                    <a:pt x="71999" y="46305"/>
                  </a:lnTo>
                  <a:lnTo>
                    <a:pt x="72176" y="46464"/>
                  </a:lnTo>
                  <a:lnTo>
                    <a:pt x="72365" y="46619"/>
                  </a:lnTo>
                  <a:lnTo>
                    <a:pt x="72671" y="46846"/>
                  </a:lnTo>
                  <a:lnTo>
                    <a:pt x="78030" y="47863"/>
                  </a:lnTo>
                  <a:lnTo>
                    <a:pt x="80081" y="51463"/>
                  </a:lnTo>
                  <a:lnTo>
                    <a:pt x="81036" y="63246"/>
                  </a:lnTo>
                  <a:lnTo>
                    <a:pt x="83382" y="65131"/>
                  </a:lnTo>
                  <a:lnTo>
                    <a:pt x="101064" y="68155"/>
                  </a:lnTo>
                  <a:lnTo>
                    <a:pt x="101487" y="65603"/>
                  </a:lnTo>
                  <a:lnTo>
                    <a:pt x="103750" y="52054"/>
                  </a:lnTo>
                  <a:lnTo>
                    <a:pt x="109399" y="52980"/>
                  </a:lnTo>
                  <a:lnTo>
                    <a:pt x="110555" y="44607"/>
                  </a:lnTo>
                  <a:lnTo>
                    <a:pt x="115310" y="45393"/>
                  </a:lnTo>
                  <a:lnTo>
                    <a:pt x="114815" y="48421"/>
                  </a:lnTo>
                  <a:lnTo>
                    <a:pt x="114392" y="51046"/>
                  </a:lnTo>
                  <a:lnTo>
                    <a:pt x="113948" y="53742"/>
                  </a:lnTo>
                  <a:lnTo>
                    <a:pt x="110952" y="72464"/>
                  </a:lnTo>
                  <a:lnTo>
                    <a:pt x="128634" y="75407"/>
                  </a:lnTo>
                  <a:lnTo>
                    <a:pt x="131463" y="56612"/>
                  </a:lnTo>
                  <a:lnTo>
                    <a:pt x="131818" y="54415"/>
                  </a:lnTo>
                  <a:lnTo>
                    <a:pt x="132003" y="53302"/>
                  </a:lnTo>
                  <a:lnTo>
                    <a:pt x="132233" y="51881"/>
                  </a:lnTo>
                  <a:lnTo>
                    <a:pt x="132305" y="51423"/>
                  </a:lnTo>
                  <a:lnTo>
                    <a:pt x="132902" y="47767"/>
                  </a:lnTo>
                  <a:lnTo>
                    <a:pt x="133195" y="45965"/>
                  </a:lnTo>
                  <a:lnTo>
                    <a:pt x="133254" y="45580"/>
                  </a:lnTo>
                  <a:lnTo>
                    <a:pt x="133574" y="43619"/>
                  </a:lnTo>
                  <a:lnTo>
                    <a:pt x="143443" y="45243"/>
                  </a:lnTo>
                  <a:lnTo>
                    <a:pt x="142714" y="49693"/>
                  </a:lnTo>
                  <a:lnTo>
                    <a:pt x="142411" y="51558"/>
                  </a:lnTo>
                  <a:lnTo>
                    <a:pt x="142280" y="52367"/>
                  </a:lnTo>
                  <a:lnTo>
                    <a:pt x="141707" y="56237"/>
                  </a:lnTo>
                  <a:lnTo>
                    <a:pt x="141577" y="57116"/>
                  </a:lnTo>
                  <a:lnTo>
                    <a:pt x="135674" y="92708"/>
                  </a:lnTo>
                  <a:lnTo>
                    <a:pt x="143896" y="94061"/>
                  </a:lnTo>
                  <a:lnTo>
                    <a:pt x="148160" y="94769"/>
                  </a:lnTo>
                  <a:lnTo>
                    <a:pt x="148968" y="94883"/>
                  </a:lnTo>
                  <a:lnTo>
                    <a:pt x="153013" y="95546"/>
                  </a:lnTo>
                  <a:lnTo>
                    <a:pt x="155143" y="82150"/>
                  </a:lnTo>
                  <a:lnTo>
                    <a:pt x="155970" y="82281"/>
                  </a:lnTo>
                  <a:lnTo>
                    <a:pt x="171685" y="84861"/>
                  </a:lnTo>
                  <a:lnTo>
                    <a:pt x="175209" y="85478"/>
                  </a:lnTo>
                  <a:lnTo>
                    <a:pt x="176036" y="85610"/>
                  </a:lnTo>
                  <a:lnTo>
                    <a:pt x="186792" y="87281"/>
                  </a:lnTo>
                  <a:lnTo>
                    <a:pt x="188111" y="78653"/>
                  </a:lnTo>
                  <a:lnTo>
                    <a:pt x="190115" y="66743"/>
                  </a:lnTo>
                  <a:lnTo>
                    <a:pt x="207261" y="69531"/>
                  </a:lnTo>
                  <a:lnTo>
                    <a:pt x="207144" y="70321"/>
                  </a:lnTo>
                  <a:lnTo>
                    <a:pt x="204399" y="86741"/>
                  </a:lnTo>
                  <a:lnTo>
                    <a:pt x="211186" y="87826"/>
                  </a:lnTo>
                  <a:lnTo>
                    <a:pt x="211895" y="87944"/>
                  </a:lnTo>
                  <a:lnTo>
                    <a:pt x="212598" y="88053"/>
                  </a:lnTo>
                  <a:lnTo>
                    <a:pt x="225529" y="90119"/>
                  </a:lnTo>
                  <a:lnTo>
                    <a:pt x="227516" y="78226"/>
                  </a:lnTo>
                  <a:lnTo>
                    <a:pt x="235118" y="79502"/>
                  </a:lnTo>
                  <a:lnTo>
                    <a:pt x="234718" y="81927"/>
                  </a:lnTo>
                  <a:lnTo>
                    <a:pt x="233604" y="88730"/>
                  </a:lnTo>
                  <a:lnTo>
                    <a:pt x="232403" y="96045"/>
                  </a:lnTo>
                  <a:lnTo>
                    <a:pt x="232097" y="97889"/>
                  </a:lnTo>
                  <a:lnTo>
                    <a:pt x="231783" y="99812"/>
                  </a:lnTo>
                  <a:lnTo>
                    <a:pt x="230367" y="108415"/>
                  </a:lnTo>
                  <a:lnTo>
                    <a:pt x="230235" y="109242"/>
                  </a:lnTo>
                  <a:lnTo>
                    <a:pt x="228781" y="118138"/>
                  </a:lnTo>
                  <a:lnTo>
                    <a:pt x="223328" y="152940"/>
                  </a:lnTo>
                  <a:lnTo>
                    <a:pt x="220295" y="171734"/>
                  </a:lnTo>
                  <a:lnTo>
                    <a:pt x="219872" y="174332"/>
                  </a:lnTo>
                  <a:lnTo>
                    <a:pt x="216635" y="194409"/>
                  </a:lnTo>
                  <a:lnTo>
                    <a:pt x="254229" y="200595"/>
                  </a:lnTo>
                  <a:lnTo>
                    <a:pt x="250471" y="223321"/>
                  </a:lnTo>
                  <a:lnTo>
                    <a:pt x="264996" y="225769"/>
                  </a:lnTo>
                  <a:lnTo>
                    <a:pt x="268538" y="226687"/>
                  </a:lnTo>
                  <a:lnTo>
                    <a:pt x="270212" y="227332"/>
                  </a:lnTo>
                  <a:lnTo>
                    <a:pt x="272262" y="228222"/>
                  </a:lnTo>
                  <a:lnTo>
                    <a:pt x="272523" y="228561"/>
                  </a:lnTo>
                  <a:lnTo>
                    <a:pt x="274264" y="230821"/>
                  </a:lnTo>
                  <a:lnTo>
                    <a:pt x="274494" y="235218"/>
                  </a:lnTo>
                  <a:lnTo>
                    <a:pt x="276810" y="235087"/>
                  </a:lnTo>
                  <a:lnTo>
                    <a:pt x="276707" y="239078"/>
                  </a:lnTo>
                  <a:lnTo>
                    <a:pt x="276862" y="241539"/>
                  </a:lnTo>
                  <a:lnTo>
                    <a:pt x="277355" y="244079"/>
                  </a:lnTo>
                  <a:lnTo>
                    <a:pt x="278368" y="246100"/>
                  </a:lnTo>
                  <a:lnTo>
                    <a:pt x="278926" y="246925"/>
                  </a:lnTo>
                  <a:lnTo>
                    <a:pt x="279525" y="247708"/>
                  </a:lnTo>
                  <a:lnTo>
                    <a:pt x="280145" y="248446"/>
                  </a:lnTo>
                  <a:lnTo>
                    <a:pt x="280736" y="249044"/>
                  </a:lnTo>
                  <a:lnTo>
                    <a:pt x="281373" y="249582"/>
                  </a:lnTo>
                  <a:lnTo>
                    <a:pt x="282672" y="250632"/>
                  </a:lnTo>
                  <a:lnTo>
                    <a:pt x="283271" y="251220"/>
                  </a:lnTo>
                  <a:lnTo>
                    <a:pt x="284326" y="252438"/>
                  </a:lnTo>
                  <a:lnTo>
                    <a:pt x="285403" y="254038"/>
                  </a:lnTo>
                  <a:lnTo>
                    <a:pt x="285878" y="254800"/>
                  </a:lnTo>
                  <a:lnTo>
                    <a:pt x="286398" y="255781"/>
                  </a:lnTo>
                  <a:lnTo>
                    <a:pt x="286854" y="256818"/>
                  </a:lnTo>
                  <a:lnTo>
                    <a:pt x="287289" y="257874"/>
                  </a:lnTo>
                  <a:lnTo>
                    <a:pt x="287743" y="258914"/>
                  </a:lnTo>
                  <a:lnTo>
                    <a:pt x="288260" y="259900"/>
                  </a:lnTo>
                  <a:lnTo>
                    <a:pt x="288768" y="260745"/>
                  </a:lnTo>
                  <a:lnTo>
                    <a:pt x="289298" y="261580"/>
                  </a:lnTo>
                  <a:lnTo>
                    <a:pt x="289858" y="262386"/>
                  </a:lnTo>
                  <a:lnTo>
                    <a:pt x="290453" y="263144"/>
                  </a:lnTo>
                  <a:lnTo>
                    <a:pt x="291088" y="263837"/>
                  </a:lnTo>
                  <a:lnTo>
                    <a:pt x="291706" y="264399"/>
                  </a:lnTo>
                  <a:lnTo>
                    <a:pt x="292363" y="264908"/>
                  </a:lnTo>
                  <a:lnTo>
                    <a:pt x="293045" y="265377"/>
                  </a:lnTo>
                  <a:lnTo>
                    <a:pt x="294438" y="266254"/>
                  </a:lnTo>
                  <a:lnTo>
                    <a:pt x="295297" y="266745"/>
                  </a:lnTo>
                  <a:lnTo>
                    <a:pt x="296177" y="267187"/>
                  </a:lnTo>
                  <a:lnTo>
                    <a:pt x="297955" y="268033"/>
                  </a:lnTo>
                  <a:lnTo>
                    <a:pt x="298829" y="268491"/>
                  </a:lnTo>
                  <a:lnTo>
                    <a:pt x="300270" y="269321"/>
                  </a:lnTo>
                  <a:lnTo>
                    <a:pt x="300986" y="269751"/>
                  </a:lnTo>
                  <a:lnTo>
                    <a:pt x="302402" y="270638"/>
                  </a:lnTo>
                  <a:lnTo>
                    <a:pt x="303059" y="271088"/>
                  </a:lnTo>
                  <a:lnTo>
                    <a:pt x="304348" y="272038"/>
                  </a:lnTo>
                  <a:lnTo>
                    <a:pt x="305003" y="272485"/>
                  </a:lnTo>
                  <a:lnTo>
                    <a:pt x="305678" y="272876"/>
                  </a:lnTo>
                  <a:lnTo>
                    <a:pt x="306511" y="273251"/>
                  </a:lnTo>
                  <a:lnTo>
                    <a:pt x="307369" y="273557"/>
                  </a:lnTo>
                  <a:lnTo>
                    <a:pt x="307638" y="273637"/>
                  </a:lnTo>
                  <a:lnTo>
                    <a:pt x="307450" y="274864"/>
                  </a:lnTo>
                  <a:lnTo>
                    <a:pt x="307231" y="276182"/>
                  </a:lnTo>
                  <a:lnTo>
                    <a:pt x="306910" y="278326"/>
                  </a:lnTo>
                  <a:lnTo>
                    <a:pt x="273301" y="272752"/>
                  </a:lnTo>
                  <a:lnTo>
                    <a:pt x="270650" y="288830"/>
                  </a:lnTo>
                  <a:lnTo>
                    <a:pt x="271409" y="288830"/>
                  </a:lnTo>
                  <a:lnTo>
                    <a:pt x="273867" y="289085"/>
                  </a:lnTo>
                  <a:lnTo>
                    <a:pt x="276458" y="289603"/>
                  </a:lnTo>
                  <a:lnTo>
                    <a:pt x="277546" y="290434"/>
                  </a:lnTo>
                  <a:lnTo>
                    <a:pt x="278868" y="292224"/>
                  </a:lnTo>
                  <a:lnTo>
                    <a:pt x="278921" y="293033"/>
                  </a:lnTo>
                  <a:lnTo>
                    <a:pt x="278819" y="293578"/>
                  </a:lnTo>
                  <a:lnTo>
                    <a:pt x="278535" y="295555"/>
                  </a:lnTo>
                  <a:lnTo>
                    <a:pt x="278773" y="297817"/>
                  </a:lnTo>
                  <a:lnTo>
                    <a:pt x="279007" y="298181"/>
                  </a:lnTo>
                  <a:lnTo>
                    <a:pt x="279631" y="300652"/>
                  </a:lnTo>
                  <a:lnTo>
                    <a:pt x="279865" y="303201"/>
                  </a:lnTo>
                  <a:lnTo>
                    <a:pt x="280337" y="305777"/>
                  </a:lnTo>
                  <a:lnTo>
                    <a:pt x="280756" y="308376"/>
                  </a:lnTo>
                  <a:lnTo>
                    <a:pt x="281040" y="308635"/>
                  </a:lnTo>
                  <a:lnTo>
                    <a:pt x="282747" y="308294"/>
                  </a:lnTo>
                  <a:lnTo>
                    <a:pt x="283626" y="307772"/>
                  </a:lnTo>
                  <a:lnTo>
                    <a:pt x="286138" y="306495"/>
                  </a:lnTo>
                  <a:lnTo>
                    <a:pt x="288699" y="305632"/>
                  </a:lnTo>
                  <a:lnTo>
                    <a:pt x="289579" y="305450"/>
                  </a:lnTo>
                  <a:lnTo>
                    <a:pt x="289888" y="305450"/>
                  </a:lnTo>
                  <a:lnTo>
                    <a:pt x="290251" y="305473"/>
                  </a:lnTo>
                  <a:lnTo>
                    <a:pt x="290511" y="305605"/>
                  </a:lnTo>
                  <a:lnTo>
                    <a:pt x="290927" y="305786"/>
                  </a:lnTo>
                  <a:lnTo>
                    <a:pt x="291263" y="305914"/>
                  </a:lnTo>
                  <a:lnTo>
                    <a:pt x="291497" y="306095"/>
                  </a:lnTo>
                  <a:lnTo>
                    <a:pt x="291780" y="306354"/>
                  </a:lnTo>
                  <a:lnTo>
                    <a:pt x="292041" y="306563"/>
                  </a:lnTo>
                  <a:lnTo>
                    <a:pt x="292298" y="306718"/>
                  </a:lnTo>
                  <a:lnTo>
                    <a:pt x="292611" y="306954"/>
                  </a:lnTo>
                  <a:lnTo>
                    <a:pt x="292921" y="307059"/>
                  </a:lnTo>
                  <a:lnTo>
                    <a:pt x="293231" y="307109"/>
                  </a:lnTo>
                  <a:lnTo>
                    <a:pt x="293567" y="307213"/>
                  </a:lnTo>
                  <a:lnTo>
                    <a:pt x="293929" y="307340"/>
                  </a:lnTo>
                  <a:lnTo>
                    <a:pt x="294190" y="307522"/>
                  </a:lnTo>
                  <a:lnTo>
                    <a:pt x="294473" y="307577"/>
                  </a:lnTo>
                  <a:lnTo>
                    <a:pt x="294889" y="307577"/>
                  </a:lnTo>
                  <a:lnTo>
                    <a:pt x="295198" y="307572"/>
                  </a:lnTo>
                  <a:lnTo>
                    <a:pt x="295614" y="307599"/>
                  </a:lnTo>
                  <a:lnTo>
                    <a:pt x="295976" y="307727"/>
                  </a:lnTo>
                  <a:lnTo>
                    <a:pt x="296290" y="307831"/>
                  </a:lnTo>
                  <a:lnTo>
                    <a:pt x="296622" y="307985"/>
                  </a:lnTo>
                  <a:lnTo>
                    <a:pt x="297038" y="308117"/>
                  </a:lnTo>
                  <a:lnTo>
                    <a:pt x="297377" y="308195"/>
                  </a:lnTo>
                  <a:lnTo>
                    <a:pt x="297710" y="308299"/>
                  </a:lnTo>
                  <a:lnTo>
                    <a:pt x="298125" y="308376"/>
                  </a:lnTo>
                  <a:lnTo>
                    <a:pt x="298412" y="308454"/>
                  </a:lnTo>
                  <a:lnTo>
                    <a:pt x="298797" y="308481"/>
                  </a:lnTo>
                  <a:lnTo>
                    <a:pt x="299186" y="308503"/>
                  </a:lnTo>
                  <a:lnTo>
                    <a:pt x="300973" y="308503"/>
                  </a:lnTo>
                  <a:lnTo>
                    <a:pt x="301260" y="308476"/>
                  </a:lnTo>
                  <a:lnTo>
                    <a:pt x="301596" y="308372"/>
                  </a:lnTo>
                  <a:lnTo>
                    <a:pt x="301879" y="308317"/>
                  </a:lnTo>
                  <a:lnTo>
                    <a:pt x="302189" y="308213"/>
                  </a:lnTo>
                  <a:lnTo>
                    <a:pt x="302476" y="308135"/>
                  </a:lnTo>
                  <a:lnTo>
                    <a:pt x="302812" y="308058"/>
                  </a:lnTo>
                  <a:lnTo>
                    <a:pt x="303096" y="307954"/>
                  </a:lnTo>
                  <a:lnTo>
                    <a:pt x="303356" y="307822"/>
                  </a:lnTo>
                  <a:lnTo>
                    <a:pt x="303719" y="307690"/>
                  </a:lnTo>
                  <a:lnTo>
                    <a:pt x="304028" y="307586"/>
                  </a:lnTo>
                  <a:lnTo>
                    <a:pt x="304364" y="307508"/>
                  </a:lnTo>
                  <a:lnTo>
                    <a:pt x="304651" y="307481"/>
                  </a:lnTo>
                  <a:lnTo>
                    <a:pt x="305037" y="307427"/>
                  </a:lnTo>
                  <a:lnTo>
                    <a:pt x="305350" y="307322"/>
                  </a:lnTo>
                  <a:lnTo>
                    <a:pt x="305660" y="307195"/>
                  </a:lnTo>
                  <a:lnTo>
                    <a:pt x="306226" y="306931"/>
                  </a:lnTo>
                  <a:lnTo>
                    <a:pt x="306487" y="306804"/>
                  </a:lnTo>
                  <a:lnTo>
                    <a:pt x="306899" y="306645"/>
                  </a:lnTo>
                  <a:lnTo>
                    <a:pt x="307238" y="306491"/>
                  </a:lnTo>
                  <a:lnTo>
                    <a:pt x="307597" y="306359"/>
                  </a:lnTo>
                  <a:lnTo>
                    <a:pt x="307933" y="306227"/>
                  </a:lnTo>
                  <a:lnTo>
                    <a:pt x="308220" y="306123"/>
                  </a:lnTo>
                  <a:lnTo>
                    <a:pt x="308530" y="305991"/>
                  </a:lnTo>
                  <a:lnTo>
                    <a:pt x="308817" y="305941"/>
                  </a:lnTo>
                  <a:lnTo>
                    <a:pt x="309153" y="305782"/>
                  </a:lnTo>
                  <a:lnTo>
                    <a:pt x="309463" y="305655"/>
                  </a:lnTo>
                  <a:lnTo>
                    <a:pt x="309746" y="305496"/>
                  </a:lnTo>
                  <a:lnTo>
                    <a:pt x="310082" y="305391"/>
                  </a:lnTo>
                  <a:lnTo>
                    <a:pt x="310524" y="305287"/>
                  </a:lnTo>
                  <a:lnTo>
                    <a:pt x="310807" y="305182"/>
                  </a:lnTo>
                  <a:lnTo>
                    <a:pt x="311117" y="305050"/>
                  </a:lnTo>
                  <a:lnTo>
                    <a:pt x="311431" y="305000"/>
                  </a:lnTo>
                  <a:lnTo>
                    <a:pt x="312239" y="305000"/>
                  </a:lnTo>
                  <a:lnTo>
                    <a:pt x="313123" y="299489"/>
                  </a:lnTo>
                  <a:lnTo>
                    <a:pt x="313927" y="299612"/>
                  </a:lnTo>
                  <a:lnTo>
                    <a:pt x="323271" y="301084"/>
                  </a:lnTo>
                  <a:lnTo>
                    <a:pt x="320710" y="317127"/>
                  </a:lnTo>
                  <a:lnTo>
                    <a:pt x="321631" y="320921"/>
                  </a:lnTo>
                  <a:lnTo>
                    <a:pt x="323237" y="320721"/>
                  </a:lnTo>
                  <a:lnTo>
                    <a:pt x="325741" y="318618"/>
                  </a:lnTo>
                  <a:lnTo>
                    <a:pt x="327671" y="316096"/>
                  </a:lnTo>
                  <a:lnTo>
                    <a:pt x="329036" y="313639"/>
                  </a:lnTo>
                  <a:lnTo>
                    <a:pt x="329450" y="312744"/>
                  </a:lnTo>
                  <a:lnTo>
                    <a:pt x="329648" y="313058"/>
                  </a:lnTo>
                  <a:lnTo>
                    <a:pt x="330100" y="313670"/>
                  </a:lnTo>
                  <a:lnTo>
                    <a:pt x="330598" y="314244"/>
                  </a:lnTo>
                  <a:lnTo>
                    <a:pt x="331130" y="314780"/>
                  </a:lnTo>
                  <a:lnTo>
                    <a:pt x="331686" y="315281"/>
                  </a:lnTo>
                  <a:lnTo>
                    <a:pt x="332253" y="315743"/>
                  </a:lnTo>
                  <a:lnTo>
                    <a:pt x="332902" y="316183"/>
                  </a:lnTo>
                  <a:lnTo>
                    <a:pt x="333589" y="316555"/>
                  </a:lnTo>
                  <a:lnTo>
                    <a:pt x="334752" y="317119"/>
                  </a:lnTo>
                  <a:lnTo>
                    <a:pt x="335943" y="317611"/>
                  </a:lnTo>
                  <a:lnTo>
                    <a:pt x="336998" y="318245"/>
                  </a:lnTo>
                  <a:lnTo>
                    <a:pt x="337702" y="318703"/>
                  </a:lnTo>
                  <a:lnTo>
                    <a:pt x="338374" y="319196"/>
                  </a:lnTo>
                  <a:lnTo>
                    <a:pt x="338703" y="319463"/>
                  </a:lnTo>
                  <a:lnTo>
                    <a:pt x="339642" y="320321"/>
                  </a:lnTo>
                  <a:lnTo>
                    <a:pt x="340261" y="320919"/>
                  </a:lnTo>
                  <a:lnTo>
                    <a:pt x="340874" y="321539"/>
                  </a:lnTo>
                  <a:lnTo>
                    <a:pt x="341474" y="322172"/>
                  </a:lnTo>
                  <a:lnTo>
                    <a:pt x="341884" y="322625"/>
                  </a:lnTo>
                  <a:lnTo>
                    <a:pt x="343081" y="324020"/>
                  </a:lnTo>
                  <a:lnTo>
                    <a:pt x="343868" y="324887"/>
                  </a:lnTo>
                  <a:lnTo>
                    <a:pt x="344672" y="325691"/>
                  </a:lnTo>
                  <a:lnTo>
                    <a:pt x="342917" y="326746"/>
                  </a:lnTo>
                  <a:lnTo>
                    <a:pt x="340122" y="329377"/>
                  </a:lnTo>
                  <a:lnTo>
                    <a:pt x="340409" y="329586"/>
                  </a:lnTo>
                  <a:lnTo>
                    <a:pt x="340723" y="329795"/>
                  </a:lnTo>
                  <a:lnTo>
                    <a:pt x="341059" y="330004"/>
                  </a:lnTo>
                  <a:lnTo>
                    <a:pt x="341369" y="330209"/>
                  </a:lnTo>
                  <a:lnTo>
                    <a:pt x="341656" y="330368"/>
                  </a:lnTo>
                  <a:lnTo>
                    <a:pt x="341912" y="330522"/>
                  </a:lnTo>
                  <a:lnTo>
                    <a:pt x="342252" y="330704"/>
                  </a:lnTo>
                  <a:lnTo>
                    <a:pt x="342535" y="330831"/>
                  </a:lnTo>
                  <a:lnTo>
                    <a:pt x="342796" y="331067"/>
                  </a:lnTo>
                  <a:lnTo>
                    <a:pt x="343004" y="331299"/>
                  </a:lnTo>
                  <a:lnTo>
                    <a:pt x="343132" y="331558"/>
                  </a:lnTo>
                  <a:lnTo>
                    <a:pt x="343314" y="332004"/>
                  </a:lnTo>
                  <a:lnTo>
                    <a:pt x="343419" y="332367"/>
                  </a:lnTo>
                  <a:lnTo>
                    <a:pt x="343574" y="332731"/>
                  </a:lnTo>
                  <a:lnTo>
                    <a:pt x="343755" y="333017"/>
                  </a:lnTo>
                  <a:lnTo>
                    <a:pt x="343963" y="333276"/>
                  </a:lnTo>
                  <a:lnTo>
                    <a:pt x="344171" y="333508"/>
                  </a:lnTo>
                  <a:lnTo>
                    <a:pt x="344352" y="333876"/>
                  </a:lnTo>
                  <a:lnTo>
                    <a:pt x="344741" y="334525"/>
                  </a:lnTo>
                  <a:lnTo>
                    <a:pt x="344873" y="334862"/>
                  </a:lnTo>
                  <a:lnTo>
                    <a:pt x="344979" y="335357"/>
                  </a:lnTo>
                  <a:lnTo>
                    <a:pt x="345081" y="335693"/>
                  </a:lnTo>
                  <a:lnTo>
                    <a:pt x="345236" y="335979"/>
                  </a:lnTo>
                  <a:lnTo>
                    <a:pt x="345523" y="336293"/>
                  </a:lnTo>
                  <a:lnTo>
                    <a:pt x="346014" y="336679"/>
                  </a:lnTo>
                  <a:lnTo>
                    <a:pt x="346169" y="336943"/>
                  </a:lnTo>
                  <a:lnTo>
                    <a:pt x="346376" y="337174"/>
                  </a:lnTo>
                  <a:lnTo>
                    <a:pt x="346509" y="337433"/>
                  </a:lnTo>
                  <a:lnTo>
                    <a:pt x="346611" y="337720"/>
                  </a:lnTo>
                  <a:lnTo>
                    <a:pt x="346769" y="338033"/>
                  </a:lnTo>
                  <a:lnTo>
                    <a:pt x="347181" y="338606"/>
                  </a:lnTo>
                  <a:lnTo>
                    <a:pt x="347415" y="338837"/>
                  </a:lnTo>
                  <a:lnTo>
                    <a:pt x="347676" y="339069"/>
                  </a:lnTo>
                  <a:lnTo>
                    <a:pt x="348299" y="339487"/>
                  </a:lnTo>
                  <a:lnTo>
                    <a:pt x="348582" y="339642"/>
                  </a:lnTo>
                  <a:lnTo>
                    <a:pt x="348918" y="339769"/>
                  </a:lnTo>
                  <a:lnTo>
                    <a:pt x="349205" y="339851"/>
                  </a:lnTo>
                  <a:lnTo>
                    <a:pt x="349798" y="340005"/>
                  </a:lnTo>
                  <a:lnTo>
                    <a:pt x="350138" y="340105"/>
                  </a:lnTo>
                  <a:lnTo>
                    <a:pt x="350448" y="340160"/>
                  </a:lnTo>
                  <a:lnTo>
                    <a:pt x="351252" y="340260"/>
                  </a:lnTo>
                  <a:lnTo>
                    <a:pt x="352283" y="340260"/>
                  </a:lnTo>
                  <a:lnTo>
                    <a:pt x="352468" y="340260"/>
                  </a:lnTo>
                  <a:lnTo>
                    <a:pt x="352778" y="340182"/>
                  </a:lnTo>
                  <a:lnTo>
                    <a:pt x="353348" y="339919"/>
                  </a:lnTo>
                  <a:lnTo>
                    <a:pt x="353684" y="339737"/>
                  </a:lnTo>
                  <a:lnTo>
                    <a:pt x="354096" y="339555"/>
                  </a:lnTo>
                  <a:lnTo>
                    <a:pt x="354485" y="339396"/>
                  </a:lnTo>
                  <a:lnTo>
                    <a:pt x="354768" y="339242"/>
                  </a:lnTo>
                  <a:lnTo>
                    <a:pt x="355082" y="339110"/>
                  </a:lnTo>
                  <a:lnTo>
                    <a:pt x="356245" y="338301"/>
                  </a:lnTo>
                  <a:lnTo>
                    <a:pt x="356555" y="338120"/>
                  </a:lnTo>
                  <a:lnTo>
                    <a:pt x="356838" y="338042"/>
                  </a:lnTo>
                  <a:lnTo>
                    <a:pt x="357099" y="337911"/>
                  </a:lnTo>
                  <a:lnTo>
                    <a:pt x="357382" y="337779"/>
                  </a:lnTo>
                  <a:lnTo>
                    <a:pt x="357616" y="337597"/>
                  </a:lnTo>
                  <a:lnTo>
                    <a:pt x="357914" y="337265"/>
                  </a:lnTo>
                  <a:lnTo>
                    <a:pt x="358054" y="337025"/>
                  </a:lnTo>
                  <a:lnTo>
                    <a:pt x="358262" y="336711"/>
                  </a:lnTo>
                  <a:lnTo>
                    <a:pt x="358443" y="336347"/>
                  </a:lnTo>
                  <a:lnTo>
                    <a:pt x="358647" y="335907"/>
                  </a:lnTo>
                  <a:lnTo>
                    <a:pt x="358802" y="335643"/>
                  </a:lnTo>
                  <a:lnTo>
                    <a:pt x="359010" y="335334"/>
                  </a:lnTo>
                  <a:lnTo>
                    <a:pt x="359217" y="335048"/>
                  </a:lnTo>
                  <a:lnTo>
                    <a:pt x="359474" y="334757"/>
                  </a:lnTo>
                  <a:lnTo>
                    <a:pt x="359735" y="334498"/>
                  </a:lnTo>
                  <a:lnTo>
                    <a:pt x="359939" y="334289"/>
                  </a:lnTo>
                  <a:lnTo>
                    <a:pt x="360381" y="333794"/>
                  </a:lnTo>
                  <a:lnTo>
                    <a:pt x="360584" y="333508"/>
                  </a:lnTo>
                  <a:lnTo>
                    <a:pt x="360947" y="332935"/>
                  </a:lnTo>
                  <a:lnTo>
                    <a:pt x="361075" y="332676"/>
                  </a:lnTo>
                  <a:lnTo>
                    <a:pt x="361102" y="332335"/>
                  </a:lnTo>
                  <a:lnTo>
                    <a:pt x="361151" y="331999"/>
                  </a:lnTo>
                  <a:lnTo>
                    <a:pt x="361151" y="331663"/>
                  </a:lnTo>
                  <a:lnTo>
                    <a:pt x="361102" y="331295"/>
                  </a:lnTo>
                  <a:lnTo>
                    <a:pt x="361230" y="330986"/>
                  </a:lnTo>
                  <a:lnTo>
                    <a:pt x="361408" y="330749"/>
                  </a:lnTo>
                  <a:lnTo>
                    <a:pt x="361744" y="329945"/>
                  </a:lnTo>
                  <a:lnTo>
                    <a:pt x="361952" y="329682"/>
                  </a:lnTo>
                  <a:lnTo>
                    <a:pt x="362080" y="329423"/>
                  </a:lnTo>
                  <a:lnTo>
                    <a:pt x="362367" y="329164"/>
                  </a:lnTo>
                  <a:lnTo>
                    <a:pt x="362571" y="328955"/>
                  </a:lnTo>
                  <a:lnTo>
                    <a:pt x="362752" y="328718"/>
                  </a:lnTo>
                  <a:lnTo>
                    <a:pt x="362986" y="328459"/>
                  </a:lnTo>
                  <a:lnTo>
                    <a:pt x="363632" y="327805"/>
                  </a:lnTo>
                  <a:lnTo>
                    <a:pt x="363840" y="327519"/>
                  </a:lnTo>
                  <a:lnTo>
                    <a:pt x="364021" y="327287"/>
                  </a:lnTo>
                  <a:lnTo>
                    <a:pt x="364097" y="326896"/>
                  </a:lnTo>
                  <a:lnTo>
                    <a:pt x="364199" y="326610"/>
                  </a:lnTo>
                  <a:lnTo>
                    <a:pt x="364380" y="326324"/>
                  </a:lnTo>
                  <a:lnTo>
                    <a:pt x="364535" y="326060"/>
                  </a:lnTo>
                  <a:lnTo>
                    <a:pt x="364743" y="325801"/>
                  </a:lnTo>
                  <a:lnTo>
                    <a:pt x="364950" y="325592"/>
                  </a:lnTo>
                  <a:lnTo>
                    <a:pt x="365234" y="325383"/>
                  </a:lnTo>
                  <a:lnTo>
                    <a:pt x="365494" y="325256"/>
                  </a:lnTo>
                  <a:lnTo>
                    <a:pt x="365827" y="325020"/>
                  </a:lnTo>
                  <a:lnTo>
                    <a:pt x="366087" y="324761"/>
                  </a:lnTo>
                  <a:lnTo>
                    <a:pt x="366450" y="324574"/>
                  </a:lnTo>
                  <a:lnTo>
                    <a:pt x="366733" y="324447"/>
                  </a:lnTo>
                  <a:lnTo>
                    <a:pt x="367043" y="324343"/>
                  </a:lnTo>
                  <a:lnTo>
                    <a:pt x="367330" y="324288"/>
                  </a:lnTo>
                  <a:lnTo>
                    <a:pt x="367613" y="324211"/>
                  </a:lnTo>
                  <a:lnTo>
                    <a:pt x="367975" y="324156"/>
                  </a:lnTo>
                  <a:lnTo>
                    <a:pt x="368391" y="324156"/>
                  </a:lnTo>
                  <a:lnTo>
                    <a:pt x="368674" y="324129"/>
                  </a:lnTo>
                  <a:lnTo>
                    <a:pt x="369116" y="323947"/>
                  </a:lnTo>
                  <a:lnTo>
                    <a:pt x="369373" y="323766"/>
                  </a:lnTo>
                  <a:lnTo>
                    <a:pt x="369630" y="323557"/>
                  </a:lnTo>
                  <a:lnTo>
                    <a:pt x="369970" y="323375"/>
                  </a:lnTo>
                  <a:lnTo>
                    <a:pt x="370355" y="323270"/>
                  </a:lnTo>
                  <a:lnTo>
                    <a:pt x="370717" y="323216"/>
                  </a:lnTo>
                  <a:lnTo>
                    <a:pt x="373410" y="323211"/>
                  </a:lnTo>
                  <a:lnTo>
                    <a:pt x="374060" y="323157"/>
                  </a:lnTo>
                  <a:lnTo>
                    <a:pt x="374524" y="323416"/>
                  </a:lnTo>
                  <a:lnTo>
                    <a:pt x="374913" y="323729"/>
                  </a:lnTo>
                  <a:lnTo>
                    <a:pt x="375223" y="323961"/>
                  </a:lnTo>
                  <a:lnTo>
                    <a:pt x="375872" y="324402"/>
                  </a:lnTo>
                  <a:lnTo>
                    <a:pt x="376209" y="324584"/>
                  </a:lnTo>
                  <a:lnTo>
                    <a:pt x="376469" y="324743"/>
                  </a:lnTo>
                  <a:lnTo>
                    <a:pt x="376703" y="324947"/>
                  </a:lnTo>
                  <a:lnTo>
                    <a:pt x="377013" y="325106"/>
                  </a:lnTo>
                  <a:lnTo>
                    <a:pt x="377402" y="325206"/>
                  </a:lnTo>
                  <a:lnTo>
                    <a:pt x="377765" y="325283"/>
                  </a:lnTo>
                  <a:lnTo>
                    <a:pt x="378101" y="325365"/>
                  </a:lnTo>
                  <a:lnTo>
                    <a:pt x="378410" y="325465"/>
                  </a:lnTo>
                  <a:lnTo>
                    <a:pt x="378724" y="325542"/>
                  </a:lnTo>
                  <a:lnTo>
                    <a:pt x="379472" y="325779"/>
                  </a:lnTo>
                  <a:lnTo>
                    <a:pt x="379812" y="325829"/>
                  </a:lnTo>
                  <a:lnTo>
                    <a:pt x="380223" y="325906"/>
                  </a:lnTo>
                  <a:lnTo>
                    <a:pt x="380586" y="325906"/>
                  </a:lnTo>
                  <a:lnTo>
                    <a:pt x="380899" y="325878"/>
                  </a:lnTo>
                  <a:lnTo>
                    <a:pt x="381258" y="325747"/>
                  </a:lnTo>
                  <a:lnTo>
                    <a:pt x="381519" y="325615"/>
                  </a:lnTo>
                  <a:lnTo>
                    <a:pt x="381828" y="325510"/>
                  </a:lnTo>
                  <a:lnTo>
                    <a:pt x="382138" y="325433"/>
                  </a:lnTo>
                  <a:lnTo>
                    <a:pt x="382474" y="325301"/>
                  </a:lnTo>
                  <a:lnTo>
                    <a:pt x="382837" y="325197"/>
                  </a:lnTo>
                  <a:lnTo>
                    <a:pt x="383252" y="325092"/>
                  </a:lnTo>
                  <a:lnTo>
                    <a:pt x="383615" y="324988"/>
                  </a:lnTo>
                  <a:lnTo>
                    <a:pt x="384004" y="324961"/>
                  </a:lnTo>
                  <a:lnTo>
                    <a:pt x="384393" y="324961"/>
                  </a:lnTo>
                  <a:lnTo>
                    <a:pt x="384729" y="324933"/>
                  </a:lnTo>
                  <a:lnTo>
                    <a:pt x="385039" y="324883"/>
                  </a:lnTo>
                  <a:lnTo>
                    <a:pt x="385322" y="324779"/>
                  </a:lnTo>
                  <a:lnTo>
                    <a:pt x="385711" y="324674"/>
                  </a:lnTo>
                  <a:lnTo>
                    <a:pt x="386047" y="324543"/>
                  </a:lnTo>
                  <a:lnTo>
                    <a:pt x="386383" y="324438"/>
                  </a:lnTo>
                  <a:lnTo>
                    <a:pt x="386670" y="324334"/>
                  </a:lnTo>
                  <a:lnTo>
                    <a:pt x="386953" y="324202"/>
                  </a:lnTo>
                  <a:lnTo>
                    <a:pt x="387391" y="324047"/>
                  </a:lnTo>
                  <a:lnTo>
                    <a:pt x="387705" y="323861"/>
                  </a:lnTo>
                  <a:lnTo>
                    <a:pt x="387988" y="323784"/>
                  </a:lnTo>
                  <a:lnTo>
                    <a:pt x="388298" y="323629"/>
                  </a:lnTo>
                  <a:lnTo>
                    <a:pt x="388581" y="323525"/>
                  </a:lnTo>
                  <a:lnTo>
                    <a:pt x="388895" y="323366"/>
                  </a:lnTo>
                  <a:lnTo>
                    <a:pt x="389280" y="323239"/>
                  </a:lnTo>
                  <a:lnTo>
                    <a:pt x="389877" y="323129"/>
                  </a:lnTo>
                  <a:lnTo>
                    <a:pt x="390213" y="323080"/>
                  </a:lnTo>
                  <a:lnTo>
                    <a:pt x="390602" y="323080"/>
                  </a:lnTo>
                  <a:lnTo>
                    <a:pt x="390991" y="323052"/>
                  </a:lnTo>
                  <a:lnTo>
                    <a:pt x="391300" y="323025"/>
                  </a:lnTo>
                  <a:lnTo>
                    <a:pt x="391614" y="323025"/>
                  </a:lnTo>
                  <a:lnTo>
                    <a:pt x="392131" y="323075"/>
                  </a:lnTo>
                  <a:lnTo>
                    <a:pt x="392490" y="323125"/>
                  </a:lnTo>
                  <a:lnTo>
                    <a:pt x="392830" y="323229"/>
                  </a:lnTo>
                  <a:lnTo>
                    <a:pt x="393193" y="323384"/>
                  </a:lnTo>
                  <a:lnTo>
                    <a:pt x="393529" y="323516"/>
                  </a:lnTo>
                  <a:lnTo>
                    <a:pt x="393918" y="323620"/>
                  </a:lnTo>
                  <a:lnTo>
                    <a:pt x="394201" y="323720"/>
                  </a:lnTo>
                  <a:lnTo>
                    <a:pt x="394488" y="323852"/>
                  </a:lnTo>
                  <a:lnTo>
                    <a:pt x="394771" y="323929"/>
                  </a:lnTo>
                  <a:lnTo>
                    <a:pt x="395107" y="324056"/>
                  </a:lnTo>
                  <a:lnTo>
                    <a:pt x="395470" y="324111"/>
                  </a:lnTo>
                  <a:lnTo>
                    <a:pt x="395635" y="324444"/>
                  </a:lnTo>
                  <a:lnTo>
                    <a:pt x="395508" y="324881"/>
                  </a:lnTo>
                  <a:lnTo>
                    <a:pt x="397619" y="326812"/>
                  </a:lnTo>
                  <a:lnTo>
                    <a:pt x="399209" y="328016"/>
                  </a:lnTo>
                  <a:lnTo>
                    <a:pt x="399979" y="328298"/>
                  </a:lnTo>
                  <a:lnTo>
                    <a:pt x="401732" y="328402"/>
                  </a:lnTo>
                  <a:lnTo>
                    <a:pt x="403140" y="327698"/>
                  </a:lnTo>
                  <a:lnTo>
                    <a:pt x="404175" y="326943"/>
                  </a:lnTo>
                  <a:lnTo>
                    <a:pt x="405716" y="326603"/>
                  </a:lnTo>
                  <a:lnTo>
                    <a:pt x="407117" y="326893"/>
                  </a:lnTo>
                  <a:lnTo>
                    <a:pt x="408496" y="327334"/>
                  </a:lnTo>
                  <a:lnTo>
                    <a:pt x="406759" y="330465"/>
                  </a:lnTo>
                  <a:lnTo>
                    <a:pt x="403103" y="333396"/>
                  </a:lnTo>
                  <a:lnTo>
                    <a:pt x="399753" y="337058"/>
                  </a:lnTo>
                  <a:lnTo>
                    <a:pt x="390312" y="355003"/>
                  </a:lnTo>
                  <a:lnTo>
                    <a:pt x="383914" y="367822"/>
                  </a:lnTo>
                  <a:lnTo>
                    <a:pt x="379348" y="379542"/>
                  </a:lnTo>
                  <a:lnTo>
                    <a:pt x="374775" y="390898"/>
                  </a:lnTo>
                  <a:lnTo>
                    <a:pt x="371033" y="399356"/>
                  </a:lnTo>
                  <a:lnTo>
                    <a:pt x="366633" y="406318"/>
                  </a:lnTo>
                  <a:lnTo>
                    <a:pt x="356678" y="419685"/>
                  </a:lnTo>
                  <a:lnTo>
                    <a:pt x="352766" y="425325"/>
                  </a:lnTo>
                  <a:lnTo>
                    <a:pt x="352048" y="426366"/>
                  </a:lnTo>
                  <a:lnTo>
                    <a:pt x="345794" y="439174"/>
                  </a:lnTo>
                  <a:lnTo>
                    <a:pt x="340469" y="447805"/>
                  </a:lnTo>
                  <a:lnTo>
                    <a:pt x="333059" y="459223"/>
                  </a:lnTo>
                  <a:lnTo>
                    <a:pt x="320325" y="483173"/>
                  </a:lnTo>
                  <a:lnTo>
                    <a:pt x="312685" y="490692"/>
                  </a:lnTo>
                  <a:lnTo>
                    <a:pt x="302499" y="502670"/>
                  </a:lnTo>
                  <a:lnTo>
                    <a:pt x="290690" y="513530"/>
                  </a:lnTo>
                  <a:lnTo>
                    <a:pt x="280501" y="521886"/>
                  </a:lnTo>
                  <a:lnTo>
                    <a:pt x="270081" y="525787"/>
                  </a:lnTo>
                  <a:lnTo>
                    <a:pt x="255262" y="532470"/>
                  </a:lnTo>
                  <a:lnTo>
                    <a:pt x="245307" y="537485"/>
                  </a:lnTo>
                  <a:lnTo>
                    <a:pt x="235877" y="543577"/>
                  </a:lnTo>
                  <a:lnTo>
                    <a:pt x="225219" y="556698"/>
                  </a:lnTo>
                  <a:lnTo>
                    <a:pt x="218651" y="566837"/>
                  </a:lnTo>
                  <a:lnTo>
                    <a:pt x="212949" y="578317"/>
                  </a:lnTo>
                  <a:lnTo>
                    <a:pt x="209728" y="589202"/>
                  </a:lnTo>
                  <a:lnTo>
                    <a:pt x="207496" y="599492"/>
                  </a:lnTo>
                  <a:lnTo>
                    <a:pt x="205389" y="608736"/>
                  </a:lnTo>
                  <a:lnTo>
                    <a:pt x="202786" y="616193"/>
                  </a:lnTo>
                  <a:lnTo>
                    <a:pt x="200804" y="623501"/>
                  </a:lnTo>
                  <a:lnTo>
                    <a:pt x="200804" y="629317"/>
                  </a:lnTo>
                  <a:lnTo>
                    <a:pt x="201548" y="632745"/>
                  </a:lnTo>
                  <a:lnTo>
                    <a:pt x="204025" y="640349"/>
                  </a:lnTo>
                  <a:lnTo>
                    <a:pt x="206008" y="646169"/>
                  </a:lnTo>
                  <a:lnTo>
                    <a:pt x="209358" y="653473"/>
                  </a:lnTo>
                  <a:lnTo>
                    <a:pt x="212580" y="660485"/>
                  </a:lnTo>
                  <a:lnTo>
                    <a:pt x="215552" y="667643"/>
                  </a:lnTo>
                  <a:lnTo>
                    <a:pt x="218403" y="671372"/>
                  </a:lnTo>
                  <a:lnTo>
                    <a:pt x="221999" y="675247"/>
                  </a:lnTo>
                  <a:lnTo>
                    <a:pt x="226089" y="677785"/>
                  </a:lnTo>
                  <a:lnTo>
                    <a:pt x="230549" y="679126"/>
                  </a:lnTo>
                  <a:lnTo>
                    <a:pt x="235878" y="679722"/>
                  </a:lnTo>
                  <a:lnTo>
                    <a:pt x="242321" y="679694"/>
                  </a:lnTo>
                  <a:lnTo>
                    <a:pt x="247529" y="679126"/>
                  </a:lnTo>
                  <a:lnTo>
                    <a:pt x="257197" y="679571"/>
                  </a:lnTo>
                  <a:lnTo>
                    <a:pt x="265502" y="679276"/>
                  </a:lnTo>
                  <a:lnTo>
                    <a:pt x="272852" y="679120"/>
                  </a:lnTo>
                  <a:lnTo>
                    <a:pt x="276160" y="678529"/>
                  </a:lnTo>
                  <a:lnTo>
                    <a:pt x="280250" y="678825"/>
                  </a:lnTo>
                  <a:lnTo>
                    <a:pt x="282603" y="679421"/>
                  </a:lnTo>
                  <a:lnTo>
                    <a:pt x="285205" y="680171"/>
                  </a:lnTo>
                  <a:lnTo>
                    <a:pt x="287686" y="682108"/>
                  </a:lnTo>
                  <a:lnTo>
                    <a:pt x="288252" y="682418"/>
                  </a:lnTo>
                  <a:lnTo>
                    <a:pt x="288026" y="682663"/>
                  </a:lnTo>
                  <a:lnTo>
                    <a:pt x="287720" y="682986"/>
                  </a:lnTo>
                  <a:lnTo>
                    <a:pt x="285805" y="684255"/>
                  </a:lnTo>
                  <a:lnTo>
                    <a:pt x="286927" y="686324"/>
                  </a:lnTo>
                  <a:lnTo>
                    <a:pt x="287766" y="688126"/>
                  </a:lnTo>
                  <a:lnTo>
                    <a:pt x="289431" y="691542"/>
                  </a:lnTo>
                  <a:lnTo>
                    <a:pt x="290757" y="694193"/>
                  </a:lnTo>
                  <a:lnTo>
                    <a:pt x="292071" y="696440"/>
                  </a:lnTo>
                  <a:lnTo>
                    <a:pt x="292842" y="698419"/>
                  </a:lnTo>
                  <a:lnTo>
                    <a:pt x="293540" y="699624"/>
                  </a:lnTo>
                  <a:lnTo>
                    <a:pt x="294281" y="700420"/>
                  </a:lnTo>
                  <a:lnTo>
                    <a:pt x="294277" y="700588"/>
                  </a:lnTo>
                  <a:lnTo>
                    <a:pt x="294443" y="701138"/>
                  </a:lnTo>
                  <a:lnTo>
                    <a:pt x="294662" y="701821"/>
                  </a:lnTo>
                  <a:lnTo>
                    <a:pt x="294904" y="702503"/>
                  </a:lnTo>
                  <a:lnTo>
                    <a:pt x="295123" y="703162"/>
                  </a:lnTo>
                  <a:lnTo>
                    <a:pt x="295229" y="704049"/>
                  </a:lnTo>
                  <a:lnTo>
                    <a:pt x="295531" y="705568"/>
                  </a:lnTo>
                  <a:lnTo>
                    <a:pt x="295659" y="706692"/>
                  </a:lnTo>
                  <a:lnTo>
                    <a:pt x="295712" y="708802"/>
                  </a:lnTo>
                  <a:lnTo>
                    <a:pt x="295848" y="709562"/>
                  </a:lnTo>
                  <a:lnTo>
                    <a:pt x="296059" y="710453"/>
                  </a:lnTo>
                  <a:lnTo>
                    <a:pt x="296169" y="711340"/>
                  </a:lnTo>
                  <a:lnTo>
                    <a:pt x="296199" y="712177"/>
                  </a:lnTo>
                  <a:lnTo>
                    <a:pt x="296146" y="713323"/>
                  </a:lnTo>
                  <a:lnTo>
                    <a:pt x="296184" y="713974"/>
                  </a:lnTo>
                  <a:lnTo>
                    <a:pt x="296139" y="714756"/>
                  </a:lnTo>
                  <a:lnTo>
                    <a:pt x="296059" y="715898"/>
                  </a:lnTo>
                  <a:lnTo>
                    <a:pt x="296135" y="716994"/>
                  </a:lnTo>
                  <a:lnTo>
                    <a:pt x="296090" y="717853"/>
                  </a:lnTo>
                  <a:lnTo>
                    <a:pt x="295954" y="719204"/>
                  </a:lnTo>
                  <a:lnTo>
                    <a:pt x="295878" y="720223"/>
                  </a:lnTo>
                  <a:lnTo>
                    <a:pt x="295852" y="721237"/>
                  </a:lnTo>
                  <a:lnTo>
                    <a:pt x="295810" y="721938"/>
                  </a:lnTo>
                  <a:lnTo>
                    <a:pt x="295629" y="722875"/>
                  </a:lnTo>
                  <a:lnTo>
                    <a:pt x="295421" y="724094"/>
                  </a:lnTo>
                  <a:lnTo>
                    <a:pt x="295417" y="725240"/>
                  </a:lnTo>
                  <a:lnTo>
                    <a:pt x="295240" y="726095"/>
                  </a:lnTo>
                  <a:lnTo>
                    <a:pt x="295142" y="727005"/>
                  </a:lnTo>
                  <a:lnTo>
                    <a:pt x="294964" y="727937"/>
                  </a:lnTo>
                  <a:lnTo>
                    <a:pt x="294885" y="729020"/>
                  </a:lnTo>
                  <a:lnTo>
                    <a:pt x="294877" y="729643"/>
                  </a:lnTo>
                  <a:lnTo>
                    <a:pt x="294651" y="731503"/>
                  </a:lnTo>
                  <a:lnTo>
                    <a:pt x="294458" y="732845"/>
                  </a:lnTo>
                  <a:lnTo>
                    <a:pt x="293714" y="736306"/>
                  </a:lnTo>
                  <a:lnTo>
                    <a:pt x="293329" y="738012"/>
                  </a:lnTo>
                  <a:lnTo>
                    <a:pt x="292910" y="739472"/>
                  </a:lnTo>
                  <a:lnTo>
                    <a:pt x="292698" y="740459"/>
                  </a:lnTo>
                  <a:lnTo>
                    <a:pt x="292611" y="740846"/>
                  </a:lnTo>
                  <a:lnTo>
                    <a:pt x="292400" y="741264"/>
                  </a:lnTo>
                  <a:lnTo>
                    <a:pt x="292253" y="742101"/>
                  </a:lnTo>
                  <a:lnTo>
                    <a:pt x="291950" y="743534"/>
                  </a:lnTo>
                  <a:lnTo>
                    <a:pt x="291743" y="744667"/>
                  </a:lnTo>
                  <a:lnTo>
                    <a:pt x="291474" y="745804"/>
                  </a:lnTo>
                  <a:lnTo>
                    <a:pt x="291116" y="746909"/>
                  </a:lnTo>
                  <a:lnTo>
                    <a:pt x="290757" y="748133"/>
                  </a:lnTo>
                  <a:lnTo>
                    <a:pt x="290606" y="748820"/>
                  </a:lnTo>
                  <a:lnTo>
                    <a:pt x="290173" y="749749"/>
                  </a:lnTo>
                  <a:lnTo>
                    <a:pt x="288540" y="750839"/>
                  </a:lnTo>
                  <a:lnTo>
                    <a:pt x="286686" y="752304"/>
                  </a:lnTo>
                  <a:lnTo>
                    <a:pt x="283600" y="754829"/>
                  </a:lnTo>
                  <a:lnTo>
                    <a:pt x="280866" y="756807"/>
                  </a:lnTo>
                  <a:lnTo>
                    <a:pt x="274472" y="764145"/>
                  </a:lnTo>
                  <a:lnTo>
                    <a:pt x="273247" y="767028"/>
                  </a:lnTo>
                  <a:lnTo>
                    <a:pt x="271216" y="768216"/>
                  </a:lnTo>
                  <a:lnTo>
                    <a:pt x="267137" y="770082"/>
                  </a:lnTo>
                  <a:lnTo>
                    <a:pt x="264797" y="772594"/>
                  </a:lnTo>
                  <a:lnTo>
                    <a:pt x="262141" y="774029"/>
                  </a:lnTo>
                  <a:lnTo>
                    <a:pt x="260079" y="774921"/>
                  </a:lnTo>
                  <a:lnTo>
                    <a:pt x="257634" y="776986"/>
                  </a:lnTo>
                  <a:lnTo>
                    <a:pt x="251117" y="780589"/>
                  </a:lnTo>
                  <a:lnTo>
                    <a:pt x="244184" y="785412"/>
                  </a:lnTo>
                  <a:lnTo>
                    <a:pt x="241543" y="786847"/>
                  </a:lnTo>
                  <a:lnTo>
                    <a:pt x="240338" y="787809"/>
                  </a:lnTo>
                  <a:lnTo>
                    <a:pt x="237596" y="790177"/>
                  </a:lnTo>
                  <a:lnTo>
                    <a:pt x="235945" y="791871"/>
                  </a:lnTo>
                  <a:lnTo>
                    <a:pt x="233792" y="793507"/>
                  </a:lnTo>
                  <a:lnTo>
                    <a:pt x="228983" y="797512"/>
                  </a:lnTo>
                  <a:lnTo>
                    <a:pt x="232586" y="801845"/>
                  </a:lnTo>
                  <a:lnTo>
                    <a:pt x="223044" y="808156"/>
                  </a:lnTo>
                  <a:lnTo>
                    <a:pt x="202369" y="823262"/>
                  </a:lnTo>
                  <a:lnTo>
                    <a:pt x="170638" y="843681"/>
                  </a:lnTo>
                  <a:lnTo>
                    <a:pt x="163298" y="848819"/>
                  </a:lnTo>
                  <a:lnTo>
                    <a:pt x="139370" y="864087"/>
                  </a:lnTo>
                  <a:lnTo>
                    <a:pt x="126893" y="871574"/>
                  </a:lnTo>
                  <a:lnTo>
                    <a:pt x="114121" y="880823"/>
                  </a:lnTo>
                  <a:lnTo>
                    <a:pt x="97240" y="892716"/>
                  </a:lnTo>
                  <a:lnTo>
                    <a:pt x="85643" y="898295"/>
                  </a:lnTo>
                  <a:lnTo>
                    <a:pt x="86430" y="900035"/>
                  </a:lnTo>
                  <a:lnTo>
                    <a:pt x="88495" y="903520"/>
                  </a:lnTo>
                  <a:lnTo>
                    <a:pt x="90331" y="905709"/>
                  </a:lnTo>
                  <a:lnTo>
                    <a:pt x="92937" y="907930"/>
                  </a:lnTo>
                  <a:lnTo>
                    <a:pt x="94704" y="910237"/>
                  </a:lnTo>
                  <a:lnTo>
                    <a:pt x="96411" y="911657"/>
                  </a:lnTo>
                  <a:lnTo>
                    <a:pt x="97760" y="912927"/>
                  </a:lnTo>
                  <a:lnTo>
                    <a:pt x="99055" y="914078"/>
                  </a:lnTo>
                  <a:lnTo>
                    <a:pt x="100860" y="915357"/>
                  </a:lnTo>
                  <a:lnTo>
                    <a:pt x="103417" y="917368"/>
                  </a:lnTo>
                  <a:lnTo>
                    <a:pt x="104067" y="918196"/>
                  </a:lnTo>
                  <a:lnTo>
                    <a:pt x="105003" y="919602"/>
                  </a:lnTo>
                  <a:lnTo>
                    <a:pt x="105891" y="920863"/>
                  </a:lnTo>
                  <a:lnTo>
                    <a:pt x="106676" y="921960"/>
                  </a:lnTo>
                  <a:lnTo>
                    <a:pt x="107315" y="923197"/>
                  </a:lnTo>
                  <a:lnTo>
                    <a:pt x="107806" y="924080"/>
                  </a:lnTo>
                  <a:lnTo>
                    <a:pt x="108754" y="925036"/>
                  </a:lnTo>
                  <a:lnTo>
                    <a:pt x="109600" y="925764"/>
                  </a:lnTo>
                  <a:lnTo>
                    <a:pt x="110710" y="926360"/>
                  </a:lnTo>
                  <a:lnTo>
                    <a:pt x="111975" y="926638"/>
                  </a:lnTo>
                  <a:lnTo>
                    <a:pt x="113206" y="926629"/>
                  </a:lnTo>
                  <a:lnTo>
                    <a:pt x="114585" y="926506"/>
                  </a:lnTo>
                  <a:lnTo>
                    <a:pt x="116537" y="925983"/>
                  </a:lnTo>
                  <a:lnTo>
                    <a:pt x="117463" y="925600"/>
                  </a:lnTo>
                  <a:lnTo>
                    <a:pt x="118445" y="925109"/>
                  </a:lnTo>
                  <a:lnTo>
                    <a:pt x="119479" y="924567"/>
                  </a:lnTo>
                  <a:lnTo>
                    <a:pt x="120511" y="924185"/>
                  </a:lnTo>
                  <a:lnTo>
                    <a:pt x="121583" y="924158"/>
                  </a:lnTo>
                  <a:lnTo>
                    <a:pt x="122901" y="924440"/>
                  </a:lnTo>
                  <a:lnTo>
                    <a:pt x="123860" y="924881"/>
                  </a:lnTo>
                  <a:lnTo>
                    <a:pt x="124812" y="925669"/>
                  </a:lnTo>
                  <a:lnTo>
                    <a:pt x="126153" y="927084"/>
                  </a:lnTo>
                  <a:lnTo>
                    <a:pt x="126799" y="928126"/>
                  </a:lnTo>
                  <a:lnTo>
                    <a:pt x="126663" y="929409"/>
                  </a:lnTo>
                  <a:lnTo>
                    <a:pt x="126557" y="930633"/>
                  </a:lnTo>
                  <a:lnTo>
                    <a:pt x="126617" y="932331"/>
                  </a:lnTo>
                  <a:lnTo>
                    <a:pt x="126251" y="934679"/>
                  </a:lnTo>
                  <a:lnTo>
                    <a:pt x="125957" y="936618"/>
                  </a:lnTo>
                  <a:lnTo>
                    <a:pt x="125658" y="938152"/>
                  </a:lnTo>
                  <a:lnTo>
                    <a:pt x="125262" y="939895"/>
                  </a:lnTo>
                  <a:lnTo>
                    <a:pt x="124873" y="941410"/>
                  </a:lnTo>
                  <a:lnTo>
                    <a:pt x="124378" y="944100"/>
                  </a:lnTo>
                  <a:lnTo>
                    <a:pt x="123668" y="946321"/>
                  </a:lnTo>
                  <a:lnTo>
                    <a:pt x="122414" y="948446"/>
                  </a:lnTo>
                  <a:lnTo>
                    <a:pt x="121900" y="950316"/>
                  </a:lnTo>
                  <a:lnTo>
                    <a:pt x="121489" y="952082"/>
                  </a:lnTo>
                  <a:lnTo>
                    <a:pt x="121636" y="953680"/>
                  </a:lnTo>
                  <a:lnTo>
                    <a:pt x="122259" y="955013"/>
                  </a:lnTo>
                  <a:lnTo>
                    <a:pt x="123441" y="955882"/>
                  </a:lnTo>
                  <a:lnTo>
                    <a:pt x="125114" y="956765"/>
                  </a:lnTo>
                  <a:lnTo>
                    <a:pt x="126780" y="957170"/>
                  </a:lnTo>
                  <a:lnTo>
                    <a:pt x="129008" y="957698"/>
                  </a:lnTo>
                  <a:lnTo>
                    <a:pt x="130764" y="958308"/>
                  </a:lnTo>
                  <a:lnTo>
                    <a:pt x="132426" y="958913"/>
                  </a:lnTo>
                  <a:lnTo>
                    <a:pt x="133419" y="960056"/>
                  </a:lnTo>
                  <a:lnTo>
                    <a:pt x="133869" y="961093"/>
                  </a:lnTo>
                  <a:lnTo>
                    <a:pt x="134111" y="962509"/>
                  </a:lnTo>
                  <a:lnTo>
                    <a:pt x="134171" y="964298"/>
                  </a:lnTo>
                  <a:lnTo>
                    <a:pt x="133487" y="965599"/>
                  </a:lnTo>
                  <a:lnTo>
                    <a:pt x="132709" y="966987"/>
                  </a:lnTo>
                  <a:lnTo>
                    <a:pt x="131455" y="968457"/>
                  </a:lnTo>
                  <a:lnTo>
                    <a:pt x="130304" y="969932"/>
                  </a:lnTo>
                  <a:lnTo>
                    <a:pt x="128974" y="970833"/>
                  </a:lnTo>
                  <a:lnTo>
                    <a:pt x="127936" y="971470"/>
                  </a:lnTo>
                  <a:lnTo>
                    <a:pt x="126130" y="972544"/>
                  </a:lnTo>
                  <a:lnTo>
                    <a:pt x="124163" y="973250"/>
                  </a:lnTo>
                  <a:lnTo>
                    <a:pt x="122263" y="974228"/>
                  </a:lnTo>
                  <a:lnTo>
                    <a:pt x="120477" y="974938"/>
                  </a:lnTo>
                  <a:lnTo>
                    <a:pt x="118044" y="975444"/>
                  </a:lnTo>
                  <a:lnTo>
                    <a:pt x="116069" y="975780"/>
                  </a:lnTo>
                  <a:lnTo>
                    <a:pt x="113437" y="976927"/>
                  </a:lnTo>
                  <a:lnTo>
                    <a:pt x="111628" y="977924"/>
                  </a:lnTo>
                  <a:lnTo>
                    <a:pt x="109467" y="978994"/>
                  </a:lnTo>
                  <a:lnTo>
                    <a:pt x="107296" y="979968"/>
                  </a:lnTo>
                  <a:lnTo>
                    <a:pt x="105117" y="981324"/>
                  </a:lnTo>
                  <a:lnTo>
                    <a:pt x="103319" y="982412"/>
                  </a:lnTo>
                  <a:lnTo>
                    <a:pt x="101144" y="983573"/>
                  </a:lnTo>
                  <a:lnTo>
                    <a:pt x="98878" y="984742"/>
                  </a:lnTo>
                  <a:lnTo>
                    <a:pt x="96506" y="986372"/>
                  </a:lnTo>
                  <a:lnTo>
                    <a:pt x="94504" y="987824"/>
                  </a:lnTo>
                  <a:lnTo>
                    <a:pt x="92521" y="989184"/>
                  </a:lnTo>
                  <a:lnTo>
                    <a:pt x="90059" y="990718"/>
                  </a:lnTo>
                  <a:lnTo>
                    <a:pt x="88152" y="992175"/>
                  </a:lnTo>
                  <a:lnTo>
                    <a:pt x="85421" y="993518"/>
                  </a:lnTo>
                  <a:lnTo>
                    <a:pt x="83333" y="994769"/>
                  </a:lnTo>
                  <a:lnTo>
                    <a:pt x="80972" y="996080"/>
                  </a:lnTo>
                  <a:lnTo>
                    <a:pt x="78336" y="997150"/>
                  </a:lnTo>
                  <a:lnTo>
                    <a:pt x="76176" y="997746"/>
                  </a:lnTo>
                  <a:lnTo>
                    <a:pt x="72981" y="998706"/>
                  </a:lnTo>
                  <a:lnTo>
                    <a:pt x="71198" y="999230"/>
                  </a:lnTo>
                  <a:lnTo>
                    <a:pt x="66863" y="1000718"/>
                  </a:lnTo>
                  <a:lnTo>
                    <a:pt x="63279" y="1002689"/>
                  </a:lnTo>
                  <a:lnTo>
                    <a:pt x="60056" y="1004136"/>
                  </a:lnTo>
                  <a:lnTo>
                    <a:pt x="56234" y="1005994"/>
                  </a:lnTo>
                  <a:lnTo>
                    <a:pt x="53375" y="1007022"/>
                  </a:lnTo>
                  <a:lnTo>
                    <a:pt x="51265" y="1007732"/>
                  </a:lnTo>
                  <a:lnTo>
                    <a:pt x="49139" y="1008611"/>
                  </a:lnTo>
                  <a:lnTo>
                    <a:pt x="47420" y="1008971"/>
                  </a:lnTo>
                  <a:lnTo>
                    <a:pt x="45970" y="1009380"/>
                  </a:lnTo>
                  <a:lnTo>
                    <a:pt x="44587" y="1009676"/>
                  </a:lnTo>
                  <a:lnTo>
                    <a:pt x="42922" y="1009808"/>
                  </a:lnTo>
                  <a:lnTo>
                    <a:pt x="41423" y="1010049"/>
                  </a:lnTo>
                  <a:lnTo>
                    <a:pt x="39032" y="1010331"/>
                  </a:lnTo>
                  <a:lnTo>
                    <a:pt x="37431" y="1010400"/>
                  </a:lnTo>
                  <a:lnTo>
                    <a:pt x="34881" y="1010614"/>
                  </a:lnTo>
                  <a:lnTo>
                    <a:pt x="33061" y="1010623"/>
                  </a:lnTo>
                  <a:lnTo>
                    <a:pt x="31996" y="1010823"/>
                  </a:lnTo>
                  <a:lnTo>
                    <a:pt x="30565" y="1010905"/>
                  </a:lnTo>
                  <a:lnTo>
                    <a:pt x="29622" y="1010974"/>
                  </a:lnTo>
                  <a:lnTo>
                    <a:pt x="29292" y="1010982"/>
                  </a:lnTo>
                  <a:lnTo>
                    <a:pt x="28453" y="1010946"/>
                  </a:lnTo>
                  <a:lnTo>
                    <a:pt x="27222" y="1011010"/>
                  </a:lnTo>
                  <a:lnTo>
                    <a:pt x="26471" y="1011110"/>
                  </a:lnTo>
                  <a:lnTo>
                    <a:pt x="25590" y="1011210"/>
                  </a:lnTo>
                  <a:lnTo>
                    <a:pt x="24695" y="1011397"/>
                  </a:lnTo>
                  <a:lnTo>
                    <a:pt x="23997" y="1011497"/>
                  </a:lnTo>
                  <a:lnTo>
                    <a:pt x="23298" y="1011706"/>
                  </a:lnTo>
                  <a:lnTo>
                    <a:pt x="22732" y="1011888"/>
                  </a:lnTo>
                  <a:lnTo>
                    <a:pt x="22361" y="1012052"/>
                  </a:lnTo>
                  <a:lnTo>
                    <a:pt x="21893" y="1012302"/>
                  </a:lnTo>
                  <a:lnTo>
                    <a:pt x="21602" y="1012562"/>
                  </a:lnTo>
                  <a:lnTo>
                    <a:pt x="21160" y="1012881"/>
                  </a:lnTo>
                  <a:lnTo>
                    <a:pt x="20760" y="1013185"/>
                  </a:lnTo>
                  <a:lnTo>
                    <a:pt x="20348" y="1013490"/>
                  </a:lnTo>
                  <a:lnTo>
                    <a:pt x="20024" y="1013773"/>
                  </a:lnTo>
                  <a:lnTo>
                    <a:pt x="19533" y="1014155"/>
                  </a:lnTo>
                  <a:lnTo>
                    <a:pt x="19061" y="1014633"/>
                  </a:lnTo>
                  <a:lnTo>
                    <a:pt x="18683" y="1015070"/>
                  </a:lnTo>
                  <a:lnTo>
                    <a:pt x="18162" y="1015598"/>
                  </a:lnTo>
                  <a:lnTo>
                    <a:pt x="17795" y="1015999"/>
                  </a:lnTo>
                  <a:lnTo>
                    <a:pt x="17342" y="1016422"/>
                  </a:lnTo>
                  <a:lnTo>
                    <a:pt x="16874" y="1016763"/>
                  </a:lnTo>
                  <a:lnTo>
                    <a:pt x="16247" y="1017250"/>
                  </a:lnTo>
                  <a:lnTo>
                    <a:pt x="15673" y="1017724"/>
                  </a:lnTo>
                  <a:lnTo>
                    <a:pt x="15110" y="1018224"/>
                  </a:lnTo>
                  <a:lnTo>
                    <a:pt x="14589" y="1018698"/>
                  </a:lnTo>
                  <a:lnTo>
                    <a:pt x="14094" y="1019053"/>
                  </a:lnTo>
                  <a:lnTo>
                    <a:pt x="13694" y="1019308"/>
                  </a:lnTo>
                  <a:lnTo>
                    <a:pt x="13233" y="1019440"/>
                  </a:lnTo>
                  <a:lnTo>
                    <a:pt x="12693" y="1019558"/>
                  </a:lnTo>
                  <a:lnTo>
                    <a:pt x="11836" y="1019777"/>
                  </a:lnTo>
                  <a:lnTo>
                    <a:pt x="10491" y="1020150"/>
                  </a:lnTo>
                  <a:lnTo>
                    <a:pt x="9861" y="1020255"/>
                  </a:lnTo>
                  <a:lnTo>
                    <a:pt x="9294" y="1020359"/>
                  </a:lnTo>
                  <a:lnTo>
                    <a:pt x="8622" y="1020541"/>
                  </a:lnTo>
                  <a:lnTo>
                    <a:pt x="7897" y="1020682"/>
                  </a:lnTo>
                  <a:lnTo>
                    <a:pt x="7255" y="1020773"/>
                  </a:lnTo>
                  <a:lnTo>
                    <a:pt x="6386" y="1020946"/>
                  </a:lnTo>
                  <a:lnTo>
                    <a:pt x="5540" y="1021138"/>
                  </a:lnTo>
                  <a:lnTo>
                    <a:pt x="4687" y="1021315"/>
                  </a:lnTo>
                  <a:lnTo>
                    <a:pt x="3946" y="1021520"/>
                  </a:lnTo>
                  <a:lnTo>
                    <a:pt x="1895" y="1022298"/>
                  </a:lnTo>
                  <a:lnTo>
                    <a:pt x="1234" y="1022640"/>
                  </a:lnTo>
                  <a:lnTo>
                    <a:pt x="751" y="1022972"/>
                  </a:lnTo>
                  <a:lnTo>
                    <a:pt x="336" y="1023382"/>
                  </a:lnTo>
                  <a:lnTo>
                    <a:pt x="90" y="1023851"/>
                  </a:lnTo>
                  <a:lnTo>
                    <a:pt x="26" y="1024310"/>
                  </a:lnTo>
                  <a:lnTo>
                    <a:pt x="0" y="1024811"/>
                  </a:lnTo>
                  <a:lnTo>
                    <a:pt x="3" y="1025216"/>
                  </a:lnTo>
                  <a:lnTo>
                    <a:pt x="45" y="1025758"/>
                  </a:lnTo>
                  <a:lnTo>
                    <a:pt x="83" y="1026327"/>
                  </a:lnTo>
                  <a:lnTo>
                    <a:pt x="166" y="1026773"/>
                  </a:lnTo>
                  <a:lnTo>
                    <a:pt x="302" y="1027105"/>
                  </a:lnTo>
                  <a:lnTo>
                    <a:pt x="419" y="1027661"/>
                  </a:lnTo>
                  <a:lnTo>
                    <a:pt x="581" y="1028034"/>
                  </a:lnTo>
                  <a:lnTo>
                    <a:pt x="691" y="1028339"/>
                  </a:lnTo>
                  <a:lnTo>
                    <a:pt x="865" y="1029199"/>
                  </a:lnTo>
                  <a:lnTo>
                    <a:pt x="974" y="1029636"/>
                  </a:lnTo>
                  <a:lnTo>
                    <a:pt x="1042" y="1029996"/>
                  </a:lnTo>
                  <a:lnTo>
                    <a:pt x="1216" y="1030433"/>
                  </a:lnTo>
                  <a:lnTo>
                    <a:pt x="1480" y="1030888"/>
                  </a:lnTo>
                  <a:lnTo>
                    <a:pt x="1669" y="1031288"/>
                  </a:lnTo>
                  <a:lnTo>
                    <a:pt x="1869" y="1031648"/>
                  </a:lnTo>
                  <a:lnTo>
                    <a:pt x="2145" y="1032222"/>
                  </a:lnTo>
                  <a:lnTo>
                    <a:pt x="2647" y="1033719"/>
                  </a:lnTo>
                  <a:lnTo>
                    <a:pt x="3078" y="1035308"/>
                  </a:lnTo>
                  <a:lnTo>
                    <a:pt x="3300" y="1035973"/>
                  </a:lnTo>
                  <a:lnTo>
                    <a:pt x="3482" y="1036596"/>
                  </a:lnTo>
                  <a:lnTo>
                    <a:pt x="3622" y="1037220"/>
                  </a:lnTo>
                  <a:lnTo>
                    <a:pt x="3674" y="1037502"/>
                  </a:lnTo>
                  <a:lnTo>
                    <a:pt x="3739" y="1037880"/>
                  </a:lnTo>
                  <a:lnTo>
                    <a:pt x="3780" y="1038367"/>
                  </a:lnTo>
                  <a:lnTo>
                    <a:pt x="3803" y="1039068"/>
                  </a:lnTo>
                  <a:lnTo>
                    <a:pt x="3837" y="1039805"/>
                  </a:lnTo>
                  <a:lnTo>
                    <a:pt x="3890" y="1040238"/>
                  </a:lnTo>
                  <a:lnTo>
                    <a:pt x="3958" y="1040716"/>
                  </a:lnTo>
                  <a:lnTo>
                    <a:pt x="4143" y="1041194"/>
                  </a:lnTo>
                  <a:lnTo>
                    <a:pt x="4252" y="1041617"/>
                  </a:lnTo>
                  <a:lnTo>
                    <a:pt x="4501" y="1042705"/>
                  </a:lnTo>
                  <a:lnTo>
                    <a:pt x="4539" y="1043220"/>
                  </a:lnTo>
                  <a:lnTo>
                    <a:pt x="4592" y="1043811"/>
                  </a:lnTo>
                  <a:lnTo>
                    <a:pt x="4694" y="1044553"/>
                  </a:lnTo>
                  <a:lnTo>
                    <a:pt x="4758" y="1045118"/>
                  </a:lnTo>
                  <a:lnTo>
                    <a:pt x="4879" y="1045541"/>
                  </a:lnTo>
                  <a:lnTo>
                    <a:pt x="5000" y="1045942"/>
                  </a:lnTo>
                  <a:lnTo>
                    <a:pt x="5226" y="1046301"/>
                  </a:lnTo>
                  <a:lnTo>
                    <a:pt x="5506" y="1046679"/>
                  </a:lnTo>
                  <a:lnTo>
                    <a:pt x="5944" y="1047016"/>
                  </a:lnTo>
                  <a:lnTo>
                    <a:pt x="6329" y="1047303"/>
                  </a:lnTo>
                  <a:lnTo>
                    <a:pt x="6835" y="1047617"/>
                  </a:lnTo>
                  <a:lnTo>
                    <a:pt x="7900" y="1047945"/>
                  </a:lnTo>
                  <a:lnTo>
                    <a:pt x="8475" y="1048063"/>
                  </a:lnTo>
                  <a:lnTo>
                    <a:pt x="8932" y="1048118"/>
                  </a:lnTo>
                  <a:lnTo>
                    <a:pt x="9468" y="1048118"/>
                  </a:lnTo>
                  <a:lnTo>
                    <a:pt x="9981" y="1048049"/>
                  </a:lnTo>
                  <a:lnTo>
                    <a:pt x="10469" y="1047967"/>
                  </a:lnTo>
                  <a:lnTo>
                    <a:pt x="10960" y="1047794"/>
                  </a:lnTo>
                  <a:lnTo>
                    <a:pt x="11500" y="1047571"/>
                  </a:lnTo>
                  <a:lnTo>
                    <a:pt x="11975" y="1047362"/>
                  </a:lnTo>
                  <a:lnTo>
                    <a:pt x="12414" y="1047148"/>
                  </a:lnTo>
                  <a:lnTo>
                    <a:pt x="12772" y="1046943"/>
                  </a:lnTo>
                  <a:lnTo>
                    <a:pt x="13226" y="1046652"/>
                  </a:lnTo>
                  <a:lnTo>
                    <a:pt x="13652" y="1046388"/>
                  </a:lnTo>
                  <a:lnTo>
                    <a:pt x="14132" y="1046028"/>
                  </a:lnTo>
                  <a:lnTo>
                    <a:pt x="14532" y="1045764"/>
                  </a:lnTo>
                  <a:lnTo>
                    <a:pt x="15001" y="1045418"/>
                  </a:lnTo>
                  <a:lnTo>
                    <a:pt x="15556" y="1045022"/>
                  </a:lnTo>
                  <a:lnTo>
                    <a:pt x="16171" y="1044540"/>
                  </a:lnTo>
                  <a:lnTo>
                    <a:pt x="16745" y="1044130"/>
                  </a:lnTo>
                  <a:lnTo>
                    <a:pt x="17335" y="1043593"/>
                  </a:lnTo>
                  <a:lnTo>
                    <a:pt x="17973" y="1043238"/>
                  </a:lnTo>
                  <a:lnTo>
                    <a:pt x="18517" y="1042910"/>
                  </a:lnTo>
                  <a:lnTo>
                    <a:pt x="18996" y="1042564"/>
                  </a:lnTo>
                  <a:lnTo>
                    <a:pt x="19567" y="1042291"/>
                  </a:lnTo>
                  <a:lnTo>
                    <a:pt x="19994" y="1042077"/>
                  </a:lnTo>
                  <a:lnTo>
                    <a:pt x="20704" y="1041831"/>
                  </a:lnTo>
                  <a:lnTo>
                    <a:pt x="21655" y="1041563"/>
                  </a:lnTo>
                  <a:lnTo>
                    <a:pt x="22259" y="1041485"/>
                  </a:lnTo>
                  <a:lnTo>
                    <a:pt x="22992" y="1041531"/>
                  </a:lnTo>
                  <a:lnTo>
                    <a:pt x="23925" y="1041567"/>
                  </a:lnTo>
                  <a:lnTo>
                    <a:pt x="24680" y="1041635"/>
                  </a:lnTo>
                  <a:lnTo>
                    <a:pt x="25319" y="1041795"/>
                  </a:lnTo>
                  <a:lnTo>
                    <a:pt x="26153" y="1042027"/>
                  </a:lnTo>
                  <a:lnTo>
                    <a:pt x="27037" y="1042245"/>
                  </a:lnTo>
                  <a:lnTo>
                    <a:pt x="27830" y="1042514"/>
                  </a:lnTo>
                  <a:lnTo>
                    <a:pt x="28533" y="1042742"/>
                  </a:lnTo>
                  <a:lnTo>
                    <a:pt x="29311" y="1043169"/>
                  </a:lnTo>
                  <a:lnTo>
                    <a:pt x="29956" y="1043556"/>
                  </a:lnTo>
                  <a:lnTo>
                    <a:pt x="30466" y="1044094"/>
                  </a:lnTo>
                  <a:lnTo>
                    <a:pt x="30893" y="1044458"/>
                  </a:lnTo>
                  <a:lnTo>
                    <a:pt x="31297" y="1044981"/>
                  </a:lnTo>
                  <a:lnTo>
                    <a:pt x="31592" y="1045373"/>
                  </a:lnTo>
                  <a:lnTo>
                    <a:pt x="31905" y="1045905"/>
                  </a:lnTo>
                  <a:lnTo>
                    <a:pt x="32302" y="1046361"/>
                  </a:lnTo>
                  <a:lnTo>
                    <a:pt x="32736" y="1046752"/>
                  </a:lnTo>
                  <a:lnTo>
                    <a:pt x="33265" y="1047071"/>
                  </a:lnTo>
                  <a:lnTo>
                    <a:pt x="33760" y="1047307"/>
                  </a:lnTo>
                  <a:lnTo>
                    <a:pt x="34420" y="1047558"/>
                  </a:lnTo>
                  <a:lnTo>
                    <a:pt x="35070" y="1047849"/>
                  </a:lnTo>
                  <a:lnTo>
                    <a:pt x="35693" y="1048090"/>
                  </a:lnTo>
                  <a:lnTo>
                    <a:pt x="36290" y="1048327"/>
                  </a:lnTo>
                  <a:lnTo>
                    <a:pt x="36966" y="1048500"/>
                  </a:lnTo>
                  <a:lnTo>
                    <a:pt x="37646" y="1048546"/>
                  </a:lnTo>
                  <a:lnTo>
                    <a:pt x="38458" y="1048564"/>
                  </a:lnTo>
                  <a:lnTo>
                    <a:pt x="39168" y="1048568"/>
                  </a:lnTo>
                  <a:lnTo>
                    <a:pt x="39972" y="1048405"/>
                  </a:lnTo>
                  <a:lnTo>
                    <a:pt x="40724" y="1048063"/>
                  </a:lnTo>
                  <a:lnTo>
                    <a:pt x="41388" y="1047672"/>
                  </a:lnTo>
                  <a:lnTo>
                    <a:pt x="41978" y="1047134"/>
                  </a:lnTo>
                  <a:lnTo>
                    <a:pt x="42450" y="1046620"/>
                  </a:lnTo>
                  <a:lnTo>
                    <a:pt x="42899" y="1045983"/>
                  </a:lnTo>
                  <a:lnTo>
                    <a:pt x="43318" y="1045336"/>
                  </a:lnTo>
                  <a:lnTo>
                    <a:pt x="44108" y="1044212"/>
                  </a:lnTo>
                  <a:lnTo>
                    <a:pt x="44527" y="1043643"/>
                  </a:lnTo>
                  <a:lnTo>
                    <a:pt x="44999" y="1043047"/>
                  </a:lnTo>
                  <a:lnTo>
                    <a:pt x="45433" y="1042437"/>
                  </a:lnTo>
                  <a:lnTo>
                    <a:pt x="45890" y="1041845"/>
                  </a:lnTo>
                  <a:lnTo>
                    <a:pt x="46449" y="1041030"/>
                  </a:lnTo>
                  <a:lnTo>
                    <a:pt x="46869" y="1040566"/>
                  </a:lnTo>
                  <a:lnTo>
                    <a:pt x="47242" y="1040179"/>
                  </a:lnTo>
                  <a:lnTo>
                    <a:pt x="47631" y="1039805"/>
                  </a:lnTo>
                  <a:lnTo>
                    <a:pt x="47979" y="1039510"/>
                  </a:lnTo>
                  <a:lnTo>
                    <a:pt x="48474" y="1039141"/>
                  </a:lnTo>
                  <a:lnTo>
                    <a:pt x="49108" y="1038895"/>
                  </a:lnTo>
                  <a:lnTo>
                    <a:pt x="49897" y="1038740"/>
                  </a:lnTo>
                  <a:lnTo>
                    <a:pt x="50607" y="1038745"/>
                  </a:lnTo>
                  <a:lnTo>
                    <a:pt x="51110" y="1038954"/>
                  </a:lnTo>
                  <a:lnTo>
                    <a:pt x="51495" y="1039332"/>
                  </a:lnTo>
                  <a:lnTo>
                    <a:pt x="51654" y="1039783"/>
                  </a:lnTo>
                  <a:lnTo>
                    <a:pt x="51759" y="1040365"/>
                  </a:lnTo>
                  <a:lnTo>
                    <a:pt x="51706" y="1040957"/>
                  </a:lnTo>
                  <a:lnTo>
                    <a:pt x="51533" y="1041626"/>
                  </a:lnTo>
                  <a:lnTo>
                    <a:pt x="51442" y="1042214"/>
                  </a:lnTo>
                  <a:lnTo>
                    <a:pt x="51385" y="1042819"/>
                  </a:lnTo>
                  <a:lnTo>
                    <a:pt x="51359" y="1043424"/>
                  </a:lnTo>
                  <a:lnTo>
                    <a:pt x="51359" y="1044002"/>
                  </a:lnTo>
                  <a:lnTo>
                    <a:pt x="51314" y="1044699"/>
                  </a:lnTo>
                  <a:lnTo>
                    <a:pt x="51234" y="1045382"/>
                  </a:lnTo>
                  <a:lnTo>
                    <a:pt x="51125" y="1046065"/>
                  </a:lnTo>
                  <a:lnTo>
                    <a:pt x="51114" y="1046602"/>
                  </a:lnTo>
                  <a:lnTo>
                    <a:pt x="51083" y="1047235"/>
                  </a:lnTo>
                  <a:lnTo>
                    <a:pt x="51053" y="1047986"/>
                  </a:lnTo>
                  <a:lnTo>
                    <a:pt x="50951" y="1049037"/>
                  </a:lnTo>
                  <a:lnTo>
                    <a:pt x="50815" y="1050230"/>
                  </a:lnTo>
                  <a:lnTo>
                    <a:pt x="50759" y="1050981"/>
                  </a:lnTo>
                  <a:lnTo>
                    <a:pt x="50694" y="1051477"/>
                  </a:lnTo>
                  <a:lnTo>
                    <a:pt x="50683" y="1051951"/>
                  </a:lnTo>
                  <a:lnTo>
                    <a:pt x="50713" y="1052438"/>
                  </a:lnTo>
                  <a:lnTo>
                    <a:pt x="50766" y="1053417"/>
                  </a:lnTo>
                  <a:lnTo>
                    <a:pt x="50842" y="1054113"/>
                  </a:lnTo>
                  <a:lnTo>
                    <a:pt x="50996" y="1054828"/>
                  </a:lnTo>
                  <a:lnTo>
                    <a:pt x="51110" y="1055570"/>
                  </a:lnTo>
                  <a:lnTo>
                    <a:pt x="51223" y="1056284"/>
                  </a:lnTo>
                  <a:lnTo>
                    <a:pt x="51280" y="1057245"/>
                  </a:lnTo>
                  <a:lnTo>
                    <a:pt x="51355" y="1057946"/>
                  </a:lnTo>
                  <a:lnTo>
                    <a:pt x="51435" y="1059002"/>
                  </a:lnTo>
                  <a:lnTo>
                    <a:pt x="51540" y="1060095"/>
                  </a:lnTo>
                  <a:lnTo>
                    <a:pt x="51593" y="1061096"/>
                  </a:lnTo>
                  <a:lnTo>
                    <a:pt x="51665" y="1061916"/>
                  </a:lnTo>
                  <a:lnTo>
                    <a:pt x="51661" y="1062640"/>
                  </a:lnTo>
                  <a:lnTo>
                    <a:pt x="51567" y="1063245"/>
                  </a:lnTo>
                  <a:lnTo>
                    <a:pt x="51450" y="1063832"/>
                  </a:lnTo>
                  <a:lnTo>
                    <a:pt x="51385" y="1064278"/>
                  </a:lnTo>
                  <a:lnTo>
                    <a:pt x="51450" y="1064925"/>
                  </a:lnTo>
                  <a:lnTo>
                    <a:pt x="51605" y="1065626"/>
                  </a:lnTo>
                  <a:lnTo>
                    <a:pt x="51710" y="1066181"/>
                  </a:lnTo>
                  <a:lnTo>
                    <a:pt x="51790" y="1066673"/>
                  </a:lnTo>
                  <a:lnTo>
                    <a:pt x="51876" y="1067360"/>
                  </a:lnTo>
                  <a:lnTo>
                    <a:pt x="51941" y="1068007"/>
                  </a:lnTo>
                  <a:lnTo>
                    <a:pt x="52027" y="1068653"/>
                  </a:lnTo>
                  <a:lnTo>
                    <a:pt x="52111" y="1069154"/>
                  </a:lnTo>
                  <a:lnTo>
                    <a:pt x="52424" y="1070347"/>
                  </a:lnTo>
                  <a:lnTo>
                    <a:pt x="52613" y="1071144"/>
                  </a:lnTo>
                  <a:lnTo>
                    <a:pt x="52832" y="1071858"/>
                  </a:lnTo>
                  <a:lnTo>
                    <a:pt x="53009" y="1072559"/>
                  </a:lnTo>
                  <a:lnTo>
                    <a:pt x="53179" y="1073169"/>
                  </a:lnTo>
                  <a:lnTo>
                    <a:pt x="53376" y="1073857"/>
                  </a:lnTo>
                  <a:lnTo>
                    <a:pt x="53557" y="1074444"/>
                  </a:lnTo>
                  <a:lnTo>
                    <a:pt x="53765" y="1075054"/>
                  </a:lnTo>
                  <a:lnTo>
                    <a:pt x="54093" y="1075628"/>
                  </a:lnTo>
                  <a:lnTo>
                    <a:pt x="54513" y="1076083"/>
                  </a:lnTo>
                  <a:lnTo>
                    <a:pt x="54834" y="1076356"/>
                  </a:lnTo>
                  <a:lnTo>
                    <a:pt x="55257" y="1076748"/>
                  </a:lnTo>
                  <a:lnTo>
                    <a:pt x="55800" y="1077089"/>
                  </a:lnTo>
                  <a:lnTo>
                    <a:pt x="56329" y="1077485"/>
                  </a:lnTo>
                  <a:lnTo>
                    <a:pt x="56949" y="1077868"/>
                  </a:lnTo>
                  <a:lnTo>
                    <a:pt x="57375" y="1078050"/>
                  </a:lnTo>
                  <a:lnTo>
                    <a:pt x="57806" y="1078100"/>
                  </a:lnTo>
                  <a:lnTo>
                    <a:pt x="58304" y="1078123"/>
                  </a:lnTo>
                  <a:lnTo>
                    <a:pt x="58780" y="1077913"/>
                  </a:lnTo>
                  <a:lnTo>
                    <a:pt x="59536" y="1077563"/>
                  </a:lnTo>
                  <a:lnTo>
                    <a:pt x="60389" y="1077071"/>
                  </a:lnTo>
                  <a:lnTo>
                    <a:pt x="61144" y="1076652"/>
                  </a:lnTo>
                  <a:lnTo>
                    <a:pt x="61900" y="1076211"/>
                  </a:lnTo>
                  <a:lnTo>
                    <a:pt x="62368" y="1075956"/>
                  </a:lnTo>
                  <a:lnTo>
                    <a:pt x="62961" y="1075760"/>
                  </a:lnTo>
                  <a:lnTo>
                    <a:pt x="63539" y="1075696"/>
                  </a:lnTo>
                  <a:lnTo>
                    <a:pt x="63917" y="1075769"/>
                  </a:lnTo>
                  <a:lnTo>
                    <a:pt x="64411" y="1075965"/>
                  </a:lnTo>
                  <a:lnTo>
                    <a:pt x="64838" y="1076251"/>
                  </a:lnTo>
                  <a:lnTo>
                    <a:pt x="65246" y="1076593"/>
                  </a:lnTo>
                  <a:lnTo>
                    <a:pt x="65514" y="1076943"/>
                  </a:lnTo>
                  <a:lnTo>
                    <a:pt x="65782" y="1077358"/>
                  </a:lnTo>
                  <a:lnTo>
                    <a:pt x="66115" y="1078141"/>
                  </a:lnTo>
                  <a:lnTo>
                    <a:pt x="66277" y="1078591"/>
                  </a:lnTo>
                  <a:lnTo>
                    <a:pt x="66364" y="1079306"/>
                  </a:lnTo>
                  <a:lnTo>
                    <a:pt x="66462" y="1080162"/>
                  </a:lnTo>
                  <a:lnTo>
                    <a:pt x="66564" y="1080850"/>
                  </a:lnTo>
                  <a:lnTo>
                    <a:pt x="66674" y="1081655"/>
                  </a:lnTo>
                  <a:lnTo>
                    <a:pt x="66802" y="1082357"/>
                  </a:lnTo>
                  <a:lnTo>
                    <a:pt x="66893" y="1082967"/>
                  </a:lnTo>
                  <a:lnTo>
                    <a:pt x="66976" y="1083836"/>
                  </a:lnTo>
                  <a:lnTo>
                    <a:pt x="67131" y="1084578"/>
                  </a:lnTo>
                  <a:lnTo>
                    <a:pt x="67508" y="1085730"/>
                  </a:lnTo>
                  <a:lnTo>
                    <a:pt x="67667" y="1086249"/>
                  </a:lnTo>
                  <a:lnTo>
                    <a:pt x="68071" y="1087351"/>
                  </a:lnTo>
                  <a:lnTo>
                    <a:pt x="68324" y="1087856"/>
                  </a:lnTo>
                  <a:lnTo>
                    <a:pt x="68562" y="1088257"/>
                  </a:lnTo>
                  <a:lnTo>
                    <a:pt x="68841" y="1088676"/>
                  </a:lnTo>
                  <a:lnTo>
                    <a:pt x="69170" y="1089063"/>
                  </a:lnTo>
                  <a:lnTo>
                    <a:pt x="69506" y="1089372"/>
                  </a:lnTo>
                  <a:lnTo>
                    <a:pt x="69854" y="1089659"/>
                  </a:lnTo>
                  <a:lnTo>
                    <a:pt x="70190" y="1089827"/>
                  </a:lnTo>
                  <a:lnTo>
                    <a:pt x="70567" y="1089964"/>
                  </a:lnTo>
                  <a:lnTo>
                    <a:pt x="71024" y="1090028"/>
                  </a:lnTo>
                  <a:lnTo>
                    <a:pt x="71474" y="1089868"/>
                  </a:lnTo>
                  <a:lnTo>
                    <a:pt x="72014" y="1089736"/>
                  </a:lnTo>
                  <a:lnTo>
                    <a:pt x="72448" y="1089618"/>
                  </a:lnTo>
                  <a:lnTo>
                    <a:pt x="72924" y="1089481"/>
                  </a:lnTo>
                  <a:lnTo>
                    <a:pt x="73475" y="1089336"/>
                  </a:lnTo>
                  <a:lnTo>
                    <a:pt x="74061" y="1089140"/>
                  </a:lnTo>
                  <a:lnTo>
                    <a:pt x="74782" y="1089013"/>
                  </a:lnTo>
                  <a:lnTo>
                    <a:pt x="75492" y="1088912"/>
                  </a:lnTo>
                  <a:lnTo>
                    <a:pt x="76161" y="1088835"/>
                  </a:lnTo>
                  <a:lnTo>
                    <a:pt x="76871" y="1088776"/>
                  </a:lnTo>
                  <a:lnTo>
                    <a:pt x="77539" y="1088803"/>
                  </a:lnTo>
                  <a:lnTo>
                    <a:pt x="78060" y="1089040"/>
                  </a:lnTo>
                  <a:lnTo>
                    <a:pt x="78472" y="1089286"/>
                  </a:lnTo>
                  <a:lnTo>
                    <a:pt x="78869" y="1089636"/>
                  </a:lnTo>
                  <a:lnTo>
                    <a:pt x="79545" y="1090483"/>
                  </a:lnTo>
                  <a:lnTo>
                    <a:pt x="79783" y="1090925"/>
                  </a:lnTo>
                  <a:lnTo>
                    <a:pt x="80017" y="1091617"/>
                  </a:lnTo>
                  <a:lnTo>
                    <a:pt x="80251" y="1092277"/>
                  </a:lnTo>
                  <a:lnTo>
                    <a:pt x="80462" y="1093178"/>
                  </a:lnTo>
                  <a:lnTo>
                    <a:pt x="80579" y="1093852"/>
                  </a:lnTo>
                  <a:lnTo>
                    <a:pt x="80647" y="1094790"/>
                  </a:lnTo>
                  <a:lnTo>
                    <a:pt x="80746" y="1095700"/>
                  </a:lnTo>
                  <a:lnTo>
                    <a:pt x="80881" y="1097667"/>
                  </a:lnTo>
                  <a:lnTo>
                    <a:pt x="80863" y="1098482"/>
                  </a:lnTo>
                  <a:lnTo>
                    <a:pt x="80934" y="1099261"/>
                  </a:lnTo>
                  <a:lnTo>
                    <a:pt x="81033" y="1100158"/>
                  </a:lnTo>
                  <a:lnTo>
                    <a:pt x="81104" y="1100950"/>
                  </a:lnTo>
                  <a:lnTo>
                    <a:pt x="81255" y="1101769"/>
                  </a:lnTo>
                  <a:lnTo>
                    <a:pt x="81082" y="1102452"/>
                  </a:lnTo>
                  <a:lnTo>
                    <a:pt x="81093" y="1103135"/>
                  </a:lnTo>
                  <a:lnTo>
                    <a:pt x="80980" y="1104096"/>
                  </a:lnTo>
                  <a:lnTo>
                    <a:pt x="80855" y="1104893"/>
                  </a:lnTo>
                  <a:lnTo>
                    <a:pt x="80685" y="1105403"/>
                  </a:lnTo>
                  <a:lnTo>
                    <a:pt x="80425" y="1105817"/>
                  </a:lnTo>
                  <a:lnTo>
                    <a:pt x="80115" y="1106181"/>
                  </a:lnTo>
                  <a:lnTo>
                    <a:pt x="79741" y="1106527"/>
                  </a:lnTo>
                  <a:lnTo>
                    <a:pt x="79220" y="1106855"/>
                  </a:lnTo>
                  <a:lnTo>
                    <a:pt x="78797" y="1107137"/>
                  </a:lnTo>
                  <a:lnTo>
                    <a:pt x="78238" y="1107424"/>
                  </a:lnTo>
                  <a:lnTo>
                    <a:pt x="77509" y="1107870"/>
                  </a:lnTo>
                  <a:lnTo>
                    <a:pt x="76761" y="1108298"/>
                  </a:lnTo>
                  <a:lnTo>
                    <a:pt x="76081" y="1108849"/>
                  </a:lnTo>
                  <a:lnTo>
                    <a:pt x="75496" y="1109254"/>
                  </a:lnTo>
                  <a:lnTo>
                    <a:pt x="74929" y="1109860"/>
                  </a:lnTo>
                  <a:lnTo>
                    <a:pt x="74469" y="1110484"/>
                  </a:lnTo>
                  <a:lnTo>
                    <a:pt x="74012" y="1111062"/>
                  </a:lnTo>
                  <a:lnTo>
                    <a:pt x="73604" y="1111636"/>
                  </a:lnTo>
                  <a:lnTo>
                    <a:pt x="73355" y="1112141"/>
                  </a:lnTo>
                  <a:lnTo>
                    <a:pt x="73098" y="1112979"/>
                  </a:lnTo>
                  <a:lnTo>
                    <a:pt x="72977" y="1113753"/>
                  </a:lnTo>
                  <a:lnTo>
                    <a:pt x="72932" y="1114513"/>
                  </a:lnTo>
                  <a:lnTo>
                    <a:pt x="72852" y="1115169"/>
                  </a:lnTo>
                  <a:lnTo>
                    <a:pt x="72762" y="1116207"/>
                  </a:lnTo>
                  <a:lnTo>
                    <a:pt x="72758" y="1116840"/>
                  </a:lnTo>
                  <a:lnTo>
                    <a:pt x="72796" y="1117541"/>
                  </a:lnTo>
                  <a:lnTo>
                    <a:pt x="72656" y="1118379"/>
                  </a:lnTo>
                  <a:lnTo>
                    <a:pt x="72422" y="1119335"/>
                  </a:lnTo>
                  <a:lnTo>
                    <a:pt x="72116" y="1120145"/>
                  </a:lnTo>
                  <a:lnTo>
                    <a:pt x="71957" y="1120705"/>
                  </a:lnTo>
                  <a:lnTo>
                    <a:pt x="71512" y="1121315"/>
                  </a:lnTo>
                  <a:lnTo>
                    <a:pt x="71039" y="1121843"/>
                  </a:lnTo>
                  <a:lnTo>
                    <a:pt x="70454" y="1122290"/>
                  </a:lnTo>
                  <a:lnTo>
                    <a:pt x="69778" y="1122604"/>
                  </a:lnTo>
                  <a:lnTo>
                    <a:pt x="69253" y="1122695"/>
                  </a:lnTo>
                  <a:lnTo>
                    <a:pt x="67493" y="1122681"/>
                  </a:lnTo>
                  <a:lnTo>
                    <a:pt x="66553" y="1122576"/>
                  </a:lnTo>
                  <a:lnTo>
                    <a:pt x="65756" y="1122508"/>
                  </a:lnTo>
                  <a:lnTo>
                    <a:pt x="64955" y="1122499"/>
                  </a:lnTo>
                  <a:lnTo>
                    <a:pt x="63803" y="1122549"/>
                  </a:lnTo>
                  <a:lnTo>
                    <a:pt x="62938" y="1122545"/>
                  </a:lnTo>
                  <a:lnTo>
                    <a:pt x="62228" y="1122567"/>
                  </a:lnTo>
                  <a:lnTo>
                    <a:pt x="61628" y="1122526"/>
                  </a:lnTo>
                  <a:lnTo>
                    <a:pt x="60110" y="1122463"/>
                  </a:lnTo>
                  <a:lnTo>
                    <a:pt x="59554" y="1122540"/>
                  </a:lnTo>
                  <a:lnTo>
                    <a:pt x="59056" y="1122636"/>
                  </a:lnTo>
                  <a:lnTo>
                    <a:pt x="58459" y="1122886"/>
                  </a:lnTo>
                  <a:lnTo>
                    <a:pt x="58112" y="1123141"/>
                  </a:lnTo>
                  <a:lnTo>
                    <a:pt x="57628" y="1123601"/>
                  </a:lnTo>
                  <a:lnTo>
                    <a:pt x="57292" y="1123988"/>
                  </a:lnTo>
                  <a:lnTo>
                    <a:pt x="56964" y="1124562"/>
                  </a:lnTo>
                  <a:lnTo>
                    <a:pt x="56624" y="1125144"/>
                  </a:lnTo>
                  <a:lnTo>
                    <a:pt x="56288" y="1126005"/>
                  </a:lnTo>
                  <a:lnTo>
                    <a:pt x="56035" y="1126697"/>
                  </a:lnTo>
                  <a:lnTo>
                    <a:pt x="55838" y="1127248"/>
                  </a:lnTo>
                  <a:lnTo>
                    <a:pt x="55593" y="1127608"/>
                  </a:lnTo>
                  <a:lnTo>
                    <a:pt x="55241" y="1128077"/>
                  </a:lnTo>
                  <a:lnTo>
                    <a:pt x="54966" y="1128619"/>
                  </a:lnTo>
                  <a:lnTo>
                    <a:pt x="54395" y="1129488"/>
                  </a:lnTo>
                  <a:lnTo>
                    <a:pt x="53969" y="1129862"/>
                  </a:lnTo>
                  <a:lnTo>
                    <a:pt x="53406" y="1130294"/>
                  </a:lnTo>
                  <a:lnTo>
                    <a:pt x="52605" y="1130827"/>
                  </a:lnTo>
                  <a:lnTo>
                    <a:pt x="51639" y="1131346"/>
                  </a:lnTo>
                  <a:lnTo>
                    <a:pt x="50683" y="1131810"/>
                  </a:lnTo>
                  <a:lnTo>
                    <a:pt x="49305" y="1132516"/>
                  </a:lnTo>
                  <a:lnTo>
                    <a:pt x="48787" y="1132817"/>
                  </a:lnTo>
                  <a:lnTo>
                    <a:pt x="48085" y="1133131"/>
                  </a:lnTo>
                  <a:lnTo>
                    <a:pt x="47167" y="1133622"/>
                  </a:lnTo>
                  <a:lnTo>
                    <a:pt x="46155" y="1134283"/>
                  </a:lnTo>
                  <a:lnTo>
                    <a:pt x="45112" y="1135089"/>
                  </a:lnTo>
                  <a:lnTo>
                    <a:pt x="44312" y="1135740"/>
                  </a:lnTo>
                  <a:lnTo>
                    <a:pt x="43534" y="1136486"/>
                  </a:lnTo>
                  <a:lnTo>
                    <a:pt x="42937" y="1137324"/>
                  </a:lnTo>
                  <a:lnTo>
                    <a:pt x="42008" y="1138868"/>
                  </a:lnTo>
                  <a:lnTo>
                    <a:pt x="41755" y="1139391"/>
                  </a:lnTo>
                  <a:lnTo>
                    <a:pt x="41226" y="1140653"/>
                  </a:lnTo>
                  <a:lnTo>
                    <a:pt x="41139" y="1141695"/>
                  </a:lnTo>
                  <a:lnTo>
                    <a:pt x="41619" y="1142756"/>
                  </a:lnTo>
                  <a:lnTo>
                    <a:pt x="42669" y="1143553"/>
                  </a:lnTo>
                  <a:lnTo>
                    <a:pt x="43711" y="1143849"/>
                  </a:lnTo>
                  <a:lnTo>
                    <a:pt x="45815" y="1143740"/>
                  </a:lnTo>
                  <a:lnTo>
                    <a:pt x="47968" y="1143731"/>
                  </a:lnTo>
                  <a:lnTo>
                    <a:pt x="49085" y="1143822"/>
                  </a:lnTo>
                  <a:lnTo>
                    <a:pt x="50101" y="1144195"/>
                  </a:lnTo>
                  <a:lnTo>
                    <a:pt x="51121" y="1144701"/>
                  </a:lnTo>
                  <a:lnTo>
                    <a:pt x="52145" y="1145548"/>
                  </a:lnTo>
                  <a:lnTo>
                    <a:pt x="52734" y="1146609"/>
                  </a:lnTo>
                  <a:lnTo>
                    <a:pt x="53436" y="1148812"/>
                  </a:lnTo>
                  <a:lnTo>
                    <a:pt x="53727" y="1150975"/>
                  </a:lnTo>
                  <a:lnTo>
                    <a:pt x="53527" y="1156845"/>
                  </a:lnTo>
                  <a:lnTo>
                    <a:pt x="53002" y="1160214"/>
                  </a:lnTo>
                  <a:lnTo>
                    <a:pt x="52194" y="1163411"/>
                  </a:lnTo>
                  <a:lnTo>
                    <a:pt x="51975" y="1164481"/>
                  </a:lnTo>
                  <a:lnTo>
                    <a:pt x="51272" y="1170018"/>
                  </a:lnTo>
                  <a:lnTo>
                    <a:pt x="51216" y="1173279"/>
                  </a:lnTo>
                  <a:lnTo>
                    <a:pt x="51389" y="1174371"/>
                  </a:lnTo>
                  <a:lnTo>
                    <a:pt x="51846" y="1175487"/>
                  </a:lnTo>
                  <a:lnTo>
                    <a:pt x="52870" y="1176280"/>
                  </a:lnTo>
                  <a:lnTo>
                    <a:pt x="55026" y="1176457"/>
                  </a:lnTo>
                  <a:lnTo>
                    <a:pt x="56110" y="1176152"/>
                  </a:lnTo>
                  <a:lnTo>
                    <a:pt x="57220" y="1175642"/>
                  </a:lnTo>
                  <a:lnTo>
                    <a:pt x="58308" y="1175391"/>
                  </a:lnTo>
                  <a:lnTo>
                    <a:pt x="59369" y="1175323"/>
                  </a:lnTo>
                  <a:lnTo>
                    <a:pt x="60389" y="1175856"/>
                  </a:lnTo>
                  <a:lnTo>
                    <a:pt x="61341" y="1177013"/>
                  </a:lnTo>
                  <a:lnTo>
                    <a:pt x="61824" y="1178233"/>
                  </a:lnTo>
                  <a:lnTo>
                    <a:pt x="61737" y="1179353"/>
                  </a:lnTo>
                  <a:lnTo>
                    <a:pt x="60937" y="1181530"/>
                  </a:lnTo>
                  <a:lnTo>
                    <a:pt x="59747" y="1183689"/>
                  </a:lnTo>
                  <a:lnTo>
                    <a:pt x="59298" y="1184841"/>
                  </a:lnTo>
                  <a:lnTo>
                    <a:pt x="58614" y="1185947"/>
                  </a:lnTo>
                  <a:lnTo>
                    <a:pt x="59147" y="1187008"/>
                  </a:lnTo>
                  <a:lnTo>
                    <a:pt x="60166" y="1187491"/>
                  </a:lnTo>
                  <a:lnTo>
                    <a:pt x="61209" y="1187892"/>
                  </a:lnTo>
                  <a:lnTo>
                    <a:pt x="64460" y="1188338"/>
                  </a:lnTo>
                  <a:lnTo>
                    <a:pt x="66496" y="1188907"/>
                  </a:lnTo>
                  <a:lnTo>
                    <a:pt x="70775" y="1190588"/>
                  </a:lnTo>
                  <a:lnTo>
                    <a:pt x="75171" y="1191307"/>
                  </a:lnTo>
                  <a:lnTo>
                    <a:pt x="76236" y="1191366"/>
                  </a:lnTo>
                  <a:lnTo>
                    <a:pt x="77381" y="1191453"/>
                  </a:lnTo>
                  <a:lnTo>
                    <a:pt x="79484" y="1191476"/>
                  </a:lnTo>
                  <a:lnTo>
                    <a:pt x="80504" y="1191876"/>
                  </a:lnTo>
                  <a:lnTo>
                    <a:pt x="80829" y="1192915"/>
                  </a:lnTo>
                  <a:lnTo>
                    <a:pt x="80610" y="1194017"/>
                  </a:lnTo>
                  <a:lnTo>
                    <a:pt x="79926" y="1195119"/>
                  </a:lnTo>
                  <a:lnTo>
                    <a:pt x="78744" y="1196102"/>
                  </a:lnTo>
                  <a:lnTo>
                    <a:pt x="77694" y="1197109"/>
                  </a:lnTo>
                  <a:lnTo>
                    <a:pt x="76727" y="1198247"/>
                  </a:lnTo>
                  <a:lnTo>
                    <a:pt x="75488" y="1199022"/>
                  </a:lnTo>
                  <a:lnTo>
                    <a:pt x="73245" y="1200096"/>
                  </a:lnTo>
                  <a:lnTo>
                    <a:pt x="72116" y="1200898"/>
                  </a:lnTo>
                  <a:lnTo>
                    <a:pt x="71379" y="1201950"/>
                  </a:lnTo>
                  <a:lnTo>
                    <a:pt x="71006" y="1203079"/>
                  </a:lnTo>
                  <a:lnTo>
                    <a:pt x="70866" y="1204227"/>
                  </a:lnTo>
                  <a:lnTo>
                    <a:pt x="71077" y="1206467"/>
                  </a:lnTo>
                  <a:lnTo>
                    <a:pt x="71070" y="1207615"/>
                  </a:lnTo>
                  <a:lnTo>
                    <a:pt x="71319" y="1208681"/>
                  </a:lnTo>
                  <a:lnTo>
                    <a:pt x="72059" y="1209737"/>
                  </a:lnTo>
                  <a:lnTo>
                    <a:pt x="74155" y="1211140"/>
                  </a:lnTo>
                  <a:lnTo>
                    <a:pt x="75175" y="1211568"/>
                  </a:lnTo>
                  <a:lnTo>
                    <a:pt x="76266" y="1211709"/>
                  </a:lnTo>
                  <a:lnTo>
                    <a:pt x="77354" y="1211381"/>
                  </a:lnTo>
                  <a:lnTo>
                    <a:pt x="78479" y="1210370"/>
                  </a:lnTo>
                  <a:lnTo>
                    <a:pt x="79114" y="1209346"/>
                  </a:lnTo>
                  <a:lnTo>
                    <a:pt x="79647" y="1208294"/>
                  </a:lnTo>
                  <a:lnTo>
                    <a:pt x="79968" y="1207196"/>
                  </a:lnTo>
                  <a:lnTo>
                    <a:pt x="80481" y="1205046"/>
                  </a:lnTo>
                  <a:lnTo>
                    <a:pt x="80829" y="1203972"/>
                  </a:lnTo>
                  <a:lnTo>
                    <a:pt x="81490" y="1202842"/>
                  </a:lnTo>
                  <a:lnTo>
                    <a:pt x="82438" y="1201836"/>
                  </a:lnTo>
                  <a:lnTo>
                    <a:pt x="83491" y="1201353"/>
                  </a:lnTo>
                  <a:lnTo>
                    <a:pt x="84658" y="1201153"/>
                  </a:lnTo>
                  <a:lnTo>
                    <a:pt x="85723" y="1201289"/>
                  </a:lnTo>
                  <a:lnTo>
                    <a:pt x="86792" y="1201563"/>
                  </a:lnTo>
                  <a:lnTo>
                    <a:pt x="87842" y="1202223"/>
                  </a:lnTo>
                  <a:lnTo>
                    <a:pt x="88118" y="1203316"/>
                  </a:lnTo>
                  <a:lnTo>
                    <a:pt x="88054" y="1204436"/>
                  </a:lnTo>
                  <a:lnTo>
                    <a:pt x="87593" y="1206586"/>
                  </a:lnTo>
                  <a:lnTo>
                    <a:pt x="87113" y="1207711"/>
                  </a:lnTo>
                  <a:lnTo>
                    <a:pt x="84670" y="1211167"/>
                  </a:lnTo>
                  <a:lnTo>
                    <a:pt x="84216" y="1212187"/>
                  </a:lnTo>
                  <a:lnTo>
                    <a:pt x="82955" y="1214505"/>
                  </a:lnTo>
                  <a:lnTo>
                    <a:pt x="82268" y="1215530"/>
                  </a:lnTo>
                  <a:lnTo>
                    <a:pt x="80481" y="1217775"/>
                  </a:lnTo>
                  <a:lnTo>
                    <a:pt x="79435" y="1218887"/>
                  </a:lnTo>
                  <a:lnTo>
                    <a:pt x="78381" y="1219816"/>
                  </a:lnTo>
                  <a:lnTo>
                    <a:pt x="76542" y="1221901"/>
                  </a:lnTo>
                  <a:lnTo>
                    <a:pt x="75439" y="1222912"/>
                  </a:lnTo>
                  <a:lnTo>
                    <a:pt x="74337" y="1223892"/>
                  </a:lnTo>
                  <a:lnTo>
                    <a:pt x="73392" y="1224898"/>
                  </a:lnTo>
                  <a:lnTo>
                    <a:pt x="72709" y="1226132"/>
                  </a:lnTo>
                  <a:lnTo>
                    <a:pt x="72697" y="1227175"/>
                  </a:lnTo>
                  <a:lnTo>
                    <a:pt x="72867" y="1228246"/>
                  </a:lnTo>
                  <a:lnTo>
                    <a:pt x="73872" y="1229298"/>
                  </a:lnTo>
                  <a:lnTo>
                    <a:pt x="74895" y="1230168"/>
                  </a:lnTo>
                  <a:lnTo>
                    <a:pt x="75715" y="1231306"/>
                  </a:lnTo>
                  <a:lnTo>
                    <a:pt x="76614" y="1232358"/>
                  </a:lnTo>
                  <a:lnTo>
                    <a:pt x="77615" y="1233337"/>
                  </a:lnTo>
                  <a:lnTo>
                    <a:pt x="78125" y="1234399"/>
                  </a:lnTo>
                  <a:lnTo>
                    <a:pt x="78891" y="1235455"/>
                  </a:lnTo>
                  <a:lnTo>
                    <a:pt x="79907" y="1235856"/>
                  </a:lnTo>
                  <a:lnTo>
                    <a:pt x="80999" y="1235710"/>
                  </a:lnTo>
                  <a:lnTo>
                    <a:pt x="82105" y="1235250"/>
                  </a:lnTo>
                  <a:lnTo>
                    <a:pt x="83340" y="1234294"/>
                  </a:lnTo>
                  <a:lnTo>
                    <a:pt x="84182" y="1233237"/>
                  </a:lnTo>
                  <a:lnTo>
                    <a:pt x="84711" y="1232135"/>
                  </a:lnTo>
                  <a:lnTo>
                    <a:pt x="85070" y="1229963"/>
                  </a:lnTo>
                  <a:lnTo>
                    <a:pt x="86014" y="1228956"/>
                  </a:lnTo>
                  <a:lnTo>
                    <a:pt x="87132" y="1228992"/>
                  </a:lnTo>
                  <a:lnTo>
                    <a:pt x="88205" y="1229680"/>
                  </a:lnTo>
                  <a:lnTo>
                    <a:pt x="89232" y="1230605"/>
                  </a:lnTo>
                  <a:lnTo>
                    <a:pt x="90172" y="1232914"/>
                  </a:lnTo>
                  <a:lnTo>
                    <a:pt x="90622" y="1235150"/>
                  </a:lnTo>
                  <a:lnTo>
                    <a:pt x="90731" y="1237313"/>
                  </a:lnTo>
                  <a:lnTo>
                    <a:pt x="90667" y="1238384"/>
                  </a:lnTo>
                  <a:lnTo>
                    <a:pt x="90308" y="1240606"/>
                  </a:lnTo>
                  <a:lnTo>
                    <a:pt x="90403" y="1241672"/>
                  </a:lnTo>
                  <a:lnTo>
                    <a:pt x="90157" y="1242720"/>
                  </a:lnTo>
                  <a:lnTo>
                    <a:pt x="89602" y="1243744"/>
                  </a:lnTo>
                  <a:lnTo>
                    <a:pt x="88839" y="1244878"/>
                  </a:lnTo>
                  <a:lnTo>
                    <a:pt x="86339" y="1247994"/>
                  </a:lnTo>
                  <a:lnTo>
                    <a:pt x="85417" y="1249000"/>
                  </a:lnTo>
                  <a:lnTo>
                    <a:pt x="82109" y="1251970"/>
                  </a:lnTo>
                  <a:lnTo>
                    <a:pt x="81063" y="1253081"/>
                  </a:lnTo>
                  <a:lnTo>
                    <a:pt x="78861" y="1255277"/>
                  </a:lnTo>
                  <a:lnTo>
                    <a:pt x="76969" y="1257394"/>
                  </a:lnTo>
                  <a:lnTo>
                    <a:pt x="74846" y="1259485"/>
                  </a:lnTo>
                  <a:lnTo>
                    <a:pt x="71481" y="1262195"/>
                  </a:lnTo>
                  <a:lnTo>
                    <a:pt x="69268" y="1263429"/>
                  </a:lnTo>
                  <a:lnTo>
                    <a:pt x="68131" y="1263867"/>
                  </a:lnTo>
                  <a:lnTo>
                    <a:pt x="64883" y="1265429"/>
                  </a:lnTo>
                  <a:lnTo>
                    <a:pt x="63826" y="1266172"/>
                  </a:lnTo>
                  <a:lnTo>
                    <a:pt x="61779" y="1268185"/>
                  </a:lnTo>
                  <a:lnTo>
                    <a:pt x="59626" y="1268349"/>
                  </a:lnTo>
                  <a:lnTo>
                    <a:pt x="57398" y="1268667"/>
                  </a:lnTo>
                  <a:lnTo>
                    <a:pt x="55249" y="1269223"/>
                  </a:lnTo>
                  <a:lnTo>
                    <a:pt x="54116" y="1269733"/>
                  </a:lnTo>
                  <a:lnTo>
                    <a:pt x="53062" y="1270558"/>
                  </a:lnTo>
                  <a:lnTo>
                    <a:pt x="52349" y="1271642"/>
                  </a:lnTo>
                  <a:lnTo>
                    <a:pt x="51540" y="1274885"/>
                  </a:lnTo>
                  <a:lnTo>
                    <a:pt x="51076" y="1277058"/>
                  </a:lnTo>
                  <a:lnTo>
                    <a:pt x="51015" y="1278155"/>
                  </a:lnTo>
                  <a:lnTo>
                    <a:pt x="50581" y="1280483"/>
                  </a:lnTo>
                  <a:lnTo>
                    <a:pt x="50441" y="1281553"/>
                  </a:lnTo>
                  <a:lnTo>
                    <a:pt x="50456" y="1282678"/>
                  </a:lnTo>
                  <a:lnTo>
                    <a:pt x="49777" y="1286181"/>
                  </a:lnTo>
                  <a:lnTo>
                    <a:pt x="49429" y="1287206"/>
                  </a:lnTo>
                  <a:lnTo>
                    <a:pt x="49252" y="1289370"/>
                  </a:lnTo>
                  <a:lnTo>
                    <a:pt x="49206" y="1291565"/>
                  </a:lnTo>
                  <a:lnTo>
                    <a:pt x="49301" y="1292736"/>
                  </a:lnTo>
                  <a:lnTo>
                    <a:pt x="49418" y="1293856"/>
                  </a:lnTo>
                  <a:lnTo>
                    <a:pt x="49437" y="1294927"/>
                  </a:lnTo>
                  <a:lnTo>
                    <a:pt x="49308" y="1297068"/>
                  </a:lnTo>
                  <a:lnTo>
                    <a:pt x="49391" y="1299359"/>
                  </a:lnTo>
                  <a:lnTo>
                    <a:pt x="49984" y="1302612"/>
                  </a:lnTo>
                  <a:lnTo>
                    <a:pt x="50339" y="1303805"/>
                  </a:lnTo>
                  <a:lnTo>
                    <a:pt x="50581" y="1306178"/>
                  </a:lnTo>
                  <a:lnTo>
                    <a:pt x="50362" y="1307249"/>
                  </a:lnTo>
                  <a:lnTo>
                    <a:pt x="49833" y="1308301"/>
                  </a:lnTo>
                  <a:lnTo>
                    <a:pt x="48885" y="1309335"/>
                  </a:lnTo>
                  <a:lnTo>
                    <a:pt x="48775" y="1309467"/>
                  </a:lnTo>
                  <a:lnTo>
                    <a:pt x="47941" y="1310469"/>
                  </a:lnTo>
                  <a:lnTo>
                    <a:pt x="44973" y="1313617"/>
                  </a:lnTo>
                  <a:lnTo>
                    <a:pt x="41970" y="1317990"/>
                  </a:lnTo>
                  <a:lnTo>
                    <a:pt x="41453" y="1319088"/>
                  </a:lnTo>
                  <a:lnTo>
                    <a:pt x="40595" y="1322117"/>
                  </a:lnTo>
                  <a:lnTo>
                    <a:pt x="40414" y="1322855"/>
                  </a:lnTo>
                  <a:lnTo>
                    <a:pt x="40191" y="1323689"/>
                  </a:lnTo>
                  <a:lnTo>
                    <a:pt x="40259" y="1324951"/>
                  </a:lnTo>
                  <a:lnTo>
                    <a:pt x="40565" y="1325666"/>
                  </a:lnTo>
                  <a:lnTo>
                    <a:pt x="41306" y="1327352"/>
                  </a:lnTo>
                  <a:lnTo>
                    <a:pt x="42110" y="1328591"/>
                  </a:lnTo>
                  <a:lnTo>
                    <a:pt x="43167" y="1329780"/>
                  </a:lnTo>
                  <a:lnTo>
                    <a:pt x="44723" y="1330773"/>
                  </a:lnTo>
                  <a:lnTo>
                    <a:pt x="45592" y="1331843"/>
                  </a:lnTo>
                  <a:lnTo>
                    <a:pt x="45562" y="1333014"/>
                  </a:lnTo>
                  <a:lnTo>
                    <a:pt x="44195" y="1333880"/>
                  </a:lnTo>
                  <a:lnTo>
                    <a:pt x="42695" y="1334472"/>
                  </a:lnTo>
                  <a:lnTo>
                    <a:pt x="41086" y="1334891"/>
                  </a:lnTo>
                  <a:lnTo>
                    <a:pt x="39436" y="1335351"/>
                  </a:lnTo>
                  <a:lnTo>
                    <a:pt x="37706" y="1336094"/>
                  </a:lnTo>
                  <a:lnTo>
                    <a:pt x="35788" y="1336982"/>
                  </a:lnTo>
                  <a:lnTo>
                    <a:pt x="33189" y="1338153"/>
                  </a:lnTo>
                  <a:lnTo>
                    <a:pt x="30474" y="1339419"/>
                  </a:lnTo>
                  <a:lnTo>
                    <a:pt x="27747" y="1340659"/>
                  </a:lnTo>
                  <a:lnTo>
                    <a:pt x="26769" y="1340918"/>
                  </a:lnTo>
                  <a:lnTo>
                    <a:pt x="25504" y="1341346"/>
                  </a:lnTo>
                  <a:lnTo>
                    <a:pt x="24269" y="1342062"/>
                  </a:lnTo>
                  <a:lnTo>
                    <a:pt x="22947" y="1343046"/>
                  </a:lnTo>
                  <a:lnTo>
                    <a:pt x="22498" y="1343588"/>
                  </a:lnTo>
                  <a:lnTo>
                    <a:pt x="21803" y="1344699"/>
                  </a:lnTo>
                  <a:lnTo>
                    <a:pt x="21550" y="1345957"/>
                  </a:lnTo>
                  <a:lnTo>
                    <a:pt x="21803" y="1347164"/>
                  </a:lnTo>
                  <a:lnTo>
                    <a:pt x="22157" y="1347615"/>
                  </a:lnTo>
                  <a:lnTo>
                    <a:pt x="22562" y="1348162"/>
                  </a:lnTo>
                  <a:lnTo>
                    <a:pt x="22924" y="1348722"/>
                  </a:lnTo>
                  <a:lnTo>
                    <a:pt x="23294" y="1349342"/>
                  </a:lnTo>
                  <a:lnTo>
                    <a:pt x="23472" y="1349939"/>
                  </a:lnTo>
                  <a:lnTo>
                    <a:pt x="23906" y="1350772"/>
                  </a:lnTo>
                  <a:lnTo>
                    <a:pt x="24439" y="1351497"/>
                  </a:lnTo>
                  <a:lnTo>
                    <a:pt x="24424" y="1352066"/>
                  </a:lnTo>
                  <a:lnTo>
                    <a:pt x="24072" y="1352458"/>
                  </a:lnTo>
                  <a:lnTo>
                    <a:pt x="22622" y="1352845"/>
                  </a:lnTo>
                  <a:lnTo>
                    <a:pt x="21142" y="1353383"/>
                  </a:lnTo>
                  <a:lnTo>
                    <a:pt x="20107" y="1353934"/>
                  </a:lnTo>
                  <a:lnTo>
                    <a:pt x="18751" y="1354759"/>
                  </a:lnTo>
                  <a:lnTo>
                    <a:pt x="17100" y="1355579"/>
                  </a:lnTo>
                  <a:lnTo>
                    <a:pt x="15809" y="1356180"/>
                  </a:lnTo>
                  <a:lnTo>
                    <a:pt x="15091" y="1356759"/>
                  </a:lnTo>
                  <a:lnTo>
                    <a:pt x="14733" y="1357383"/>
                  </a:lnTo>
                  <a:lnTo>
                    <a:pt x="14661" y="1358043"/>
                  </a:lnTo>
                  <a:lnTo>
                    <a:pt x="14989" y="1358649"/>
                  </a:lnTo>
                  <a:lnTo>
                    <a:pt x="15579" y="1359410"/>
                  </a:lnTo>
                  <a:lnTo>
                    <a:pt x="16258" y="1359770"/>
                  </a:lnTo>
                  <a:lnTo>
                    <a:pt x="17486" y="1360198"/>
                  </a:lnTo>
                  <a:lnTo>
                    <a:pt x="18589" y="1360722"/>
                  </a:lnTo>
                  <a:lnTo>
                    <a:pt x="19348" y="1361119"/>
                  </a:lnTo>
                  <a:lnTo>
                    <a:pt x="20107" y="1361943"/>
                  </a:lnTo>
                  <a:lnTo>
                    <a:pt x="20481" y="1362891"/>
                  </a:lnTo>
                  <a:lnTo>
                    <a:pt x="20605" y="1364062"/>
                  </a:lnTo>
                  <a:lnTo>
                    <a:pt x="20152" y="1365597"/>
                  </a:lnTo>
                  <a:lnTo>
                    <a:pt x="19616" y="1366545"/>
                  </a:lnTo>
                  <a:lnTo>
                    <a:pt x="17980" y="1367898"/>
                  </a:lnTo>
                  <a:lnTo>
                    <a:pt x="16878" y="1368732"/>
                  </a:lnTo>
                  <a:lnTo>
                    <a:pt x="16141" y="1370167"/>
                  </a:lnTo>
                  <a:lnTo>
                    <a:pt x="15480" y="1371506"/>
                  </a:lnTo>
                  <a:lnTo>
                    <a:pt x="14955" y="1372777"/>
                  </a:lnTo>
                  <a:lnTo>
                    <a:pt x="14759" y="1374531"/>
                  </a:lnTo>
                  <a:lnTo>
                    <a:pt x="14491" y="1376190"/>
                  </a:lnTo>
                  <a:lnTo>
                    <a:pt x="13871" y="1379097"/>
                  </a:lnTo>
                  <a:lnTo>
                    <a:pt x="13433" y="1381288"/>
                  </a:lnTo>
                  <a:lnTo>
                    <a:pt x="13271" y="1382637"/>
                  </a:lnTo>
                  <a:lnTo>
                    <a:pt x="13177" y="1383999"/>
                  </a:lnTo>
                  <a:lnTo>
                    <a:pt x="13626" y="1385097"/>
                  </a:lnTo>
                  <a:lnTo>
                    <a:pt x="14517" y="1386036"/>
                  </a:lnTo>
                  <a:lnTo>
                    <a:pt x="15235" y="1386455"/>
                  </a:lnTo>
                  <a:lnTo>
                    <a:pt x="16757" y="1386815"/>
                  </a:lnTo>
                  <a:lnTo>
                    <a:pt x="17493" y="1386856"/>
                  </a:lnTo>
                  <a:lnTo>
                    <a:pt x="18494" y="1387084"/>
                  </a:lnTo>
                  <a:lnTo>
                    <a:pt x="19631" y="1387439"/>
                  </a:lnTo>
                  <a:lnTo>
                    <a:pt x="20379" y="1388013"/>
                  </a:lnTo>
                  <a:lnTo>
                    <a:pt x="21115" y="1389002"/>
                  </a:lnTo>
                  <a:lnTo>
                    <a:pt x="21417" y="1389913"/>
                  </a:lnTo>
                  <a:lnTo>
                    <a:pt x="21561" y="1391057"/>
                  </a:lnTo>
                  <a:lnTo>
                    <a:pt x="21100" y="1392095"/>
                  </a:lnTo>
                  <a:lnTo>
                    <a:pt x="20084" y="1393148"/>
                  </a:lnTo>
                  <a:lnTo>
                    <a:pt x="18558" y="1394182"/>
                  </a:lnTo>
                  <a:lnTo>
                    <a:pt x="17931" y="1394779"/>
                  </a:lnTo>
                  <a:lnTo>
                    <a:pt x="17807" y="1395463"/>
                  </a:lnTo>
                  <a:lnTo>
                    <a:pt x="17992" y="1396228"/>
                  </a:lnTo>
                  <a:lnTo>
                    <a:pt x="18453" y="1396893"/>
                  </a:lnTo>
                  <a:lnTo>
                    <a:pt x="19450" y="1397545"/>
                  </a:lnTo>
                  <a:lnTo>
                    <a:pt x="20991" y="1398256"/>
                  </a:lnTo>
                  <a:lnTo>
                    <a:pt x="23015" y="1398875"/>
                  </a:lnTo>
                  <a:lnTo>
                    <a:pt x="25353" y="1399581"/>
                  </a:lnTo>
                  <a:lnTo>
                    <a:pt x="27596" y="1399923"/>
                  </a:lnTo>
                  <a:lnTo>
                    <a:pt x="29673" y="1400338"/>
                  </a:lnTo>
                  <a:lnTo>
                    <a:pt x="31391" y="1400953"/>
                  </a:lnTo>
                  <a:lnTo>
                    <a:pt x="32887" y="1401618"/>
                  </a:lnTo>
                  <a:lnTo>
                    <a:pt x="33907" y="1402124"/>
                  </a:lnTo>
                  <a:lnTo>
                    <a:pt x="34911" y="1402160"/>
                  </a:lnTo>
                  <a:lnTo>
                    <a:pt x="35792" y="1402069"/>
                  </a:lnTo>
                  <a:lnTo>
                    <a:pt x="36845" y="1401769"/>
                  </a:lnTo>
                  <a:lnTo>
                    <a:pt x="37812" y="1401199"/>
                  </a:lnTo>
                  <a:lnTo>
                    <a:pt x="38734" y="1400834"/>
                  </a:lnTo>
                  <a:lnTo>
                    <a:pt x="39855" y="1400848"/>
                  </a:lnTo>
                  <a:lnTo>
                    <a:pt x="40822" y="1401673"/>
                  </a:lnTo>
                  <a:lnTo>
                    <a:pt x="41830" y="1402694"/>
                  </a:lnTo>
                  <a:lnTo>
                    <a:pt x="42752" y="1403099"/>
                  </a:lnTo>
                  <a:lnTo>
                    <a:pt x="45788" y="1404297"/>
                  </a:lnTo>
                  <a:lnTo>
                    <a:pt x="47760" y="1405281"/>
                  </a:lnTo>
                  <a:lnTo>
                    <a:pt x="49523" y="1405824"/>
                  </a:lnTo>
                  <a:lnTo>
                    <a:pt x="51076" y="1406184"/>
                  </a:lnTo>
                  <a:lnTo>
                    <a:pt x="52398" y="1406430"/>
                  </a:lnTo>
                  <a:lnTo>
                    <a:pt x="53659" y="1406288"/>
                  </a:lnTo>
                  <a:lnTo>
                    <a:pt x="55128" y="1405983"/>
                  </a:lnTo>
                  <a:lnTo>
                    <a:pt x="57383" y="1404912"/>
                  </a:lnTo>
                  <a:lnTo>
                    <a:pt x="58505" y="1404229"/>
                  </a:lnTo>
                  <a:lnTo>
                    <a:pt x="60616" y="1403304"/>
                  </a:lnTo>
                  <a:lnTo>
                    <a:pt x="62991" y="1401892"/>
                  </a:lnTo>
                  <a:lnTo>
                    <a:pt x="64026" y="1401386"/>
                  </a:lnTo>
                  <a:lnTo>
                    <a:pt x="64702" y="1402889"/>
                  </a:lnTo>
                  <a:lnTo>
                    <a:pt x="56257" y="1406958"/>
                  </a:lnTo>
                  <a:lnTo>
                    <a:pt x="51657" y="1409647"/>
                  </a:lnTo>
                  <a:lnTo>
                    <a:pt x="45826" y="1408435"/>
                  </a:lnTo>
                  <a:lnTo>
                    <a:pt x="43330" y="1407710"/>
                  </a:lnTo>
                  <a:lnTo>
                    <a:pt x="37699" y="1406721"/>
                  </a:lnTo>
                  <a:lnTo>
                    <a:pt x="33344" y="1407692"/>
                  </a:lnTo>
                  <a:lnTo>
                    <a:pt x="28510" y="1412048"/>
                  </a:lnTo>
                  <a:lnTo>
                    <a:pt x="26489" y="1415155"/>
                  </a:lnTo>
                  <a:lnTo>
                    <a:pt x="24613" y="1422209"/>
                  </a:lnTo>
                  <a:lnTo>
                    <a:pt x="23400" y="1421516"/>
                  </a:lnTo>
                  <a:lnTo>
                    <a:pt x="21191" y="1419434"/>
                  </a:lnTo>
                  <a:lnTo>
                    <a:pt x="19831" y="1420022"/>
                  </a:lnTo>
                  <a:lnTo>
                    <a:pt x="19378" y="1420345"/>
                  </a:lnTo>
                  <a:lnTo>
                    <a:pt x="17822" y="1421913"/>
                  </a:lnTo>
                  <a:lnTo>
                    <a:pt x="17693" y="1422241"/>
                  </a:lnTo>
                  <a:lnTo>
                    <a:pt x="17890" y="1422697"/>
                  </a:lnTo>
                  <a:lnTo>
                    <a:pt x="18218" y="1425499"/>
                  </a:lnTo>
                  <a:lnTo>
                    <a:pt x="18283" y="1426151"/>
                  </a:lnTo>
                  <a:lnTo>
                    <a:pt x="18607" y="1427262"/>
                  </a:lnTo>
                  <a:lnTo>
                    <a:pt x="18740" y="1427914"/>
                  </a:lnTo>
                  <a:lnTo>
                    <a:pt x="17962" y="1428698"/>
                  </a:lnTo>
                  <a:lnTo>
                    <a:pt x="15956" y="1430197"/>
                  </a:lnTo>
                  <a:lnTo>
                    <a:pt x="15178" y="1431309"/>
                  </a:lnTo>
                  <a:lnTo>
                    <a:pt x="14272" y="1432288"/>
                  </a:lnTo>
                  <a:lnTo>
                    <a:pt x="13233" y="1432548"/>
                  </a:lnTo>
                  <a:lnTo>
                    <a:pt x="12198" y="1432617"/>
                  </a:lnTo>
                  <a:lnTo>
                    <a:pt x="5393" y="1435296"/>
                  </a:lnTo>
                  <a:lnTo>
                    <a:pt x="5004" y="1435556"/>
                  </a:lnTo>
                  <a:lnTo>
                    <a:pt x="4551" y="1435688"/>
                  </a:lnTo>
                  <a:lnTo>
                    <a:pt x="4097" y="1436016"/>
                  </a:lnTo>
                  <a:lnTo>
                    <a:pt x="3708" y="1436143"/>
                  </a:lnTo>
                  <a:lnTo>
                    <a:pt x="3580" y="1436535"/>
                  </a:lnTo>
                  <a:lnTo>
                    <a:pt x="1246" y="1438299"/>
                  </a:lnTo>
                  <a:lnTo>
                    <a:pt x="340" y="1438691"/>
                  </a:lnTo>
                  <a:lnTo>
                    <a:pt x="0" y="143875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" name="pg135"/>
            <p:cNvSpPr/>
            <p:nvPr/>
          </p:nvSpPr>
          <p:spPr>
            <a:xfrm>
              <a:off x="4327306" y="3501202"/>
              <a:ext cx="941812" cy="1481775"/>
            </a:xfrm>
            <a:custGeom>
              <a:avLst/>
              <a:gdLst/>
              <a:ahLst/>
              <a:cxnLst/>
              <a:rect l="0" t="0" r="0" b="0"/>
              <a:pathLst>
                <a:path w="941812" h="1481775">
                  <a:moveTo>
                    <a:pt x="642815" y="182514"/>
                  </a:moveTo>
                  <a:lnTo>
                    <a:pt x="643222" y="182599"/>
                  </a:lnTo>
                  <a:lnTo>
                    <a:pt x="663420" y="186089"/>
                  </a:lnTo>
                  <a:lnTo>
                    <a:pt x="683636" y="189607"/>
                  </a:lnTo>
                  <a:lnTo>
                    <a:pt x="683709" y="189432"/>
                  </a:lnTo>
                  <a:lnTo>
                    <a:pt x="684935" y="189430"/>
                  </a:lnTo>
                  <a:lnTo>
                    <a:pt x="684211" y="190571"/>
                  </a:lnTo>
                  <a:lnTo>
                    <a:pt x="684028" y="191014"/>
                  </a:lnTo>
                  <a:lnTo>
                    <a:pt x="683815" y="191587"/>
                  </a:lnTo>
                  <a:lnTo>
                    <a:pt x="682171" y="200645"/>
                  </a:lnTo>
                  <a:lnTo>
                    <a:pt x="680440" y="210775"/>
                  </a:lnTo>
                  <a:lnTo>
                    <a:pt x="680853" y="210880"/>
                  </a:lnTo>
                  <a:lnTo>
                    <a:pt x="705677" y="215146"/>
                  </a:lnTo>
                  <a:lnTo>
                    <a:pt x="705149" y="218237"/>
                  </a:lnTo>
                  <a:lnTo>
                    <a:pt x="707732" y="218677"/>
                  </a:lnTo>
                  <a:lnTo>
                    <a:pt x="714847" y="219903"/>
                  </a:lnTo>
                  <a:lnTo>
                    <a:pt x="716509" y="220184"/>
                  </a:lnTo>
                  <a:lnTo>
                    <a:pt x="717751" y="220402"/>
                  </a:lnTo>
                  <a:lnTo>
                    <a:pt x="721271" y="221006"/>
                  </a:lnTo>
                  <a:lnTo>
                    <a:pt x="722450" y="220361"/>
                  </a:lnTo>
                  <a:lnTo>
                    <a:pt x="729617" y="221597"/>
                  </a:lnTo>
                  <a:lnTo>
                    <a:pt x="729063" y="225936"/>
                  </a:lnTo>
                  <a:lnTo>
                    <a:pt x="729040" y="226267"/>
                  </a:lnTo>
                  <a:lnTo>
                    <a:pt x="729055" y="227062"/>
                  </a:lnTo>
                  <a:lnTo>
                    <a:pt x="728802" y="227252"/>
                  </a:lnTo>
                  <a:lnTo>
                    <a:pt x="728693" y="227543"/>
                  </a:lnTo>
                  <a:lnTo>
                    <a:pt x="728674" y="227724"/>
                  </a:lnTo>
                  <a:lnTo>
                    <a:pt x="728689" y="227992"/>
                  </a:lnTo>
                  <a:lnTo>
                    <a:pt x="729206" y="227726"/>
                  </a:lnTo>
                  <a:lnTo>
                    <a:pt x="729995" y="227811"/>
                  </a:lnTo>
                  <a:lnTo>
                    <a:pt x="730442" y="227370"/>
                  </a:lnTo>
                  <a:lnTo>
                    <a:pt x="730747" y="227110"/>
                  </a:lnTo>
                  <a:lnTo>
                    <a:pt x="730994" y="226946"/>
                  </a:lnTo>
                  <a:lnTo>
                    <a:pt x="731788" y="226514"/>
                  </a:lnTo>
                  <a:lnTo>
                    <a:pt x="733377" y="225728"/>
                  </a:lnTo>
                  <a:lnTo>
                    <a:pt x="735013" y="224710"/>
                  </a:lnTo>
                  <a:lnTo>
                    <a:pt x="736619" y="223644"/>
                  </a:lnTo>
                  <a:lnTo>
                    <a:pt x="737639" y="222948"/>
                  </a:lnTo>
                  <a:lnTo>
                    <a:pt x="739572" y="221559"/>
                  </a:lnTo>
                  <a:lnTo>
                    <a:pt x="741071" y="220341"/>
                  </a:lnTo>
                  <a:lnTo>
                    <a:pt x="742324" y="219210"/>
                  </a:lnTo>
                  <a:lnTo>
                    <a:pt x="744965" y="216738"/>
                  </a:lnTo>
                  <a:lnTo>
                    <a:pt x="750033" y="212012"/>
                  </a:lnTo>
                  <a:lnTo>
                    <a:pt x="751500" y="210646"/>
                  </a:lnTo>
                  <a:lnTo>
                    <a:pt x="752571" y="209669"/>
                  </a:lnTo>
                  <a:lnTo>
                    <a:pt x="753490" y="208890"/>
                  </a:lnTo>
                  <a:lnTo>
                    <a:pt x="753879" y="208602"/>
                  </a:lnTo>
                  <a:lnTo>
                    <a:pt x="754281" y="208329"/>
                  </a:lnTo>
                  <a:lnTo>
                    <a:pt x="754688" y="208073"/>
                  </a:lnTo>
                  <a:lnTo>
                    <a:pt x="755308" y="207698"/>
                  </a:lnTo>
                  <a:lnTo>
                    <a:pt x="756983" y="206748"/>
                  </a:lnTo>
                  <a:lnTo>
                    <a:pt x="761208" y="204424"/>
                  </a:lnTo>
                  <a:lnTo>
                    <a:pt x="762862" y="203443"/>
                  </a:lnTo>
                  <a:lnTo>
                    <a:pt x="763641" y="202878"/>
                  </a:lnTo>
                  <a:lnTo>
                    <a:pt x="764577" y="202119"/>
                  </a:lnTo>
                  <a:lnTo>
                    <a:pt x="765132" y="201652"/>
                  </a:lnTo>
                  <a:lnTo>
                    <a:pt x="770469" y="197108"/>
                  </a:lnTo>
                  <a:lnTo>
                    <a:pt x="771734" y="195984"/>
                  </a:lnTo>
                  <a:lnTo>
                    <a:pt x="771936" y="196878"/>
                  </a:lnTo>
                  <a:lnTo>
                    <a:pt x="772870" y="201440"/>
                  </a:lnTo>
                  <a:lnTo>
                    <a:pt x="774474" y="201108"/>
                  </a:lnTo>
                  <a:lnTo>
                    <a:pt x="775108" y="204167"/>
                  </a:lnTo>
                  <a:lnTo>
                    <a:pt x="773507" y="204498"/>
                  </a:lnTo>
                  <a:lnTo>
                    <a:pt x="775546" y="214347"/>
                  </a:lnTo>
                  <a:lnTo>
                    <a:pt x="779338" y="213548"/>
                  </a:lnTo>
                  <a:lnTo>
                    <a:pt x="793992" y="210485"/>
                  </a:lnTo>
                  <a:lnTo>
                    <a:pt x="799272" y="209382"/>
                  </a:lnTo>
                  <a:lnTo>
                    <a:pt x="799177" y="210671"/>
                  </a:lnTo>
                  <a:lnTo>
                    <a:pt x="796851" y="224238"/>
                  </a:lnTo>
                  <a:lnTo>
                    <a:pt x="795982" y="229326"/>
                  </a:lnTo>
                  <a:lnTo>
                    <a:pt x="793354" y="244636"/>
                  </a:lnTo>
                  <a:lnTo>
                    <a:pt x="799400" y="245583"/>
                  </a:lnTo>
                  <a:lnTo>
                    <a:pt x="809227" y="247137"/>
                  </a:lnTo>
                  <a:lnTo>
                    <a:pt x="824232" y="249498"/>
                  </a:lnTo>
                  <a:lnTo>
                    <a:pt x="839312" y="251858"/>
                  </a:lnTo>
                  <a:lnTo>
                    <a:pt x="840026" y="247678"/>
                  </a:lnTo>
                  <a:lnTo>
                    <a:pt x="841212" y="240773"/>
                  </a:lnTo>
                  <a:lnTo>
                    <a:pt x="842689" y="232145"/>
                  </a:lnTo>
                  <a:lnTo>
                    <a:pt x="857252" y="234673"/>
                  </a:lnTo>
                  <a:lnTo>
                    <a:pt x="857937" y="234743"/>
                  </a:lnTo>
                  <a:lnTo>
                    <a:pt x="858623" y="234814"/>
                  </a:lnTo>
                  <a:lnTo>
                    <a:pt x="859038" y="232145"/>
                  </a:lnTo>
                  <a:lnTo>
                    <a:pt x="859321" y="231936"/>
                  </a:lnTo>
                  <a:lnTo>
                    <a:pt x="859450" y="231119"/>
                  </a:lnTo>
                  <a:lnTo>
                    <a:pt x="859246" y="230896"/>
                  </a:lnTo>
                  <a:lnTo>
                    <a:pt x="859722" y="228037"/>
                  </a:lnTo>
                  <a:lnTo>
                    <a:pt x="860734" y="222118"/>
                  </a:lnTo>
                  <a:lnTo>
                    <a:pt x="861244" y="219163"/>
                  </a:lnTo>
                  <a:lnTo>
                    <a:pt x="861746" y="216204"/>
                  </a:lnTo>
                  <a:lnTo>
                    <a:pt x="872823" y="218119"/>
                  </a:lnTo>
                  <a:lnTo>
                    <a:pt x="877291" y="218886"/>
                  </a:lnTo>
                  <a:lnTo>
                    <a:pt x="879530" y="219276"/>
                  </a:lnTo>
                  <a:lnTo>
                    <a:pt x="884028" y="220053"/>
                  </a:lnTo>
                  <a:lnTo>
                    <a:pt x="889123" y="220920"/>
                  </a:lnTo>
                  <a:lnTo>
                    <a:pt x="915692" y="225504"/>
                  </a:lnTo>
                  <a:lnTo>
                    <a:pt x="913750" y="227682"/>
                  </a:lnTo>
                  <a:lnTo>
                    <a:pt x="907440" y="234755"/>
                  </a:lnTo>
                  <a:lnTo>
                    <a:pt x="908101" y="235254"/>
                  </a:lnTo>
                  <a:lnTo>
                    <a:pt x="905129" y="238588"/>
                  </a:lnTo>
                  <a:lnTo>
                    <a:pt x="904710" y="239058"/>
                  </a:lnTo>
                  <a:lnTo>
                    <a:pt x="905261" y="239153"/>
                  </a:lnTo>
                  <a:lnTo>
                    <a:pt x="905552" y="239207"/>
                  </a:lnTo>
                  <a:lnTo>
                    <a:pt x="913396" y="240578"/>
                  </a:lnTo>
                  <a:lnTo>
                    <a:pt x="914495" y="240773"/>
                  </a:lnTo>
                  <a:lnTo>
                    <a:pt x="921244" y="241949"/>
                  </a:lnTo>
                  <a:lnTo>
                    <a:pt x="927268" y="243007"/>
                  </a:lnTo>
                  <a:lnTo>
                    <a:pt x="940717" y="245358"/>
                  </a:lnTo>
                  <a:lnTo>
                    <a:pt x="941650" y="245549"/>
                  </a:lnTo>
                  <a:lnTo>
                    <a:pt x="941812" y="245579"/>
                  </a:lnTo>
                  <a:lnTo>
                    <a:pt x="939286" y="247498"/>
                  </a:lnTo>
                  <a:lnTo>
                    <a:pt x="938371" y="247934"/>
                  </a:lnTo>
                  <a:lnTo>
                    <a:pt x="937055" y="248044"/>
                  </a:lnTo>
                  <a:lnTo>
                    <a:pt x="935714" y="248234"/>
                  </a:lnTo>
                  <a:lnTo>
                    <a:pt x="935195" y="248320"/>
                  </a:lnTo>
                  <a:lnTo>
                    <a:pt x="934549" y="248306"/>
                  </a:lnTo>
                  <a:lnTo>
                    <a:pt x="933357" y="248478"/>
                  </a:lnTo>
                  <a:lnTo>
                    <a:pt x="932383" y="248736"/>
                  </a:lnTo>
                  <a:lnTo>
                    <a:pt x="931305" y="249086"/>
                  </a:lnTo>
                  <a:lnTo>
                    <a:pt x="930804" y="249408"/>
                  </a:lnTo>
                  <a:lnTo>
                    <a:pt x="930263" y="250242"/>
                  </a:lnTo>
                  <a:lnTo>
                    <a:pt x="929972" y="250761"/>
                  </a:lnTo>
                  <a:lnTo>
                    <a:pt x="929160" y="251591"/>
                  </a:lnTo>
                  <a:lnTo>
                    <a:pt x="928094" y="252516"/>
                  </a:lnTo>
                  <a:lnTo>
                    <a:pt x="926923" y="253496"/>
                  </a:lnTo>
                  <a:lnTo>
                    <a:pt x="925944" y="254145"/>
                  </a:lnTo>
                  <a:lnTo>
                    <a:pt x="925685" y="254712"/>
                  </a:lnTo>
                  <a:lnTo>
                    <a:pt x="925694" y="255648"/>
                  </a:lnTo>
                  <a:lnTo>
                    <a:pt x="925680" y="256433"/>
                  </a:lnTo>
                  <a:lnTo>
                    <a:pt x="925356" y="257441"/>
                  </a:lnTo>
                  <a:lnTo>
                    <a:pt x="924718" y="258788"/>
                  </a:lnTo>
                  <a:lnTo>
                    <a:pt x="924319" y="258832"/>
                  </a:lnTo>
                  <a:lnTo>
                    <a:pt x="924247" y="258624"/>
                  </a:lnTo>
                  <a:lnTo>
                    <a:pt x="924144" y="257837"/>
                  </a:lnTo>
                  <a:lnTo>
                    <a:pt x="923791" y="257647"/>
                  </a:lnTo>
                  <a:lnTo>
                    <a:pt x="923431" y="257820"/>
                  </a:lnTo>
                  <a:lnTo>
                    <a:pt x="922540" y="258514"/>
                  </a:lnTo>
                  <a:lnTo>
                    <a:pt x="921813" y="259286"/>
                  </a:lnTo>
                  <a:lnTo>
                    <a:pt x="921526" y="259883"/>
                  </a:lnTo>
                  <a:lnTo>
                    <a:pt x="921571" y="260559"/>
                  </a:lnTo>
                  <a:lnTo>
                    <a:pt x="922054" y="261682"/>
                  </a:lnTo>
                  <a:lnTo>
                    <a:pt x="923089" y="263232"/>
                  </a:lnTo>
                  <a:lnTo>
                    <a:pt x="923431" y="263799"/>
                  </a:lnTo>
                  <a:lnTo>
                    <a:pt x="923630" y="263878"/>
                  </a:lnTo>
                  <a:lnTo>
                    <a:pt x="924162" y="264013"/>
                  </a:lnTo>
                  <a:lnTo>
                    <a:pt x="924387" y="264353"/>
                  </a:lnTo>
                  <a:lnTo>
                    <a:pt x="924466" y="264884"/>
                  </a:lnTo>
                  <a:lnTo>
                    <a:pt x="923938" y="266352"/>
                  </a:lnTo>
                  <a:lnTo>
                    <a:pt x="923690" y="267313"/>
                  </a:lnTo>
                  <a:lnTo>
                    <a:pt x="923553" y="268581"/>
                  </a:lnTo>
                  <a:lnTo>
                    <a:pt x="923618" y="269485"/>
                  </a:lnTo>
                  <a:lnTo>
                    <a:pt x="923819" y="270375"/>
                  </a:lnTo>
                  <a:lnTo>
                    <a:pt x="924229" y="271255"/>
                  </a:lnTo>
                  <a:lnTo>
                    <a:pt x="924452" y="271669"/>
                  </a:lnTo>
                  <a:lnTo>
                    <a:pt x="924919" y="272460"/>
                  </a:lnTo>
                  <a:lnTo>
                    <a:pt x="925238" y="273052"/>
                  </a:lnTo>
                  <a:lnTo>
                    <a:pt x="925415" y="273827"/>
                  </a:lnTo>
                  <a:lnTo>
                    <a:pt x="925440" y="274360"/>
                  </a:lnTo>
                  <a:lnTo>
                    <a:pt x="925221" y="275372"/>
                  </a:lnTo>
                  <a:lnTo>
                    <a:pt x="924984" y="276032"/>
                  </a:lnTo>
                  <a:lnTo>
                    <a:pt x="924417" y="277822"/>
                  </a:lnTo>
                  <a:lnTo>
                    <a:pt x="924145" y="278925"/>
                  </a:lnTo>
                  <a:lnTo>
                    <a:pt x="924009" y="279116"/>
                  </a:lnTo>
                  <a:lnTo>
                    <a:pt x="923287" y="280230"/>
                  </a:lnTo>
                  <a:lnTo>
                    <a:pt x="922704" y="281203"/>
                  </a:lnTo>
                  <a:lnTo>
                    <a:pt x="922134" y="281933"/>
                  </a:lnTo>
                  <a:lnTo>
                    <a:pt x="921189" y="283016"/>
                  </a:lnTo>
                  <a:lnTo>
                    <a:pt x="920476" y="283520"/>
                  </a:lnTo>
                  <a:lnTo>
                    <a:pt x="919664" y="283924"/>
                  </a:lnTo>
                  <a:lnTo>
                    <a:pt x="918920" y="284222"/>
                  </a:lnTo>
                  <a:lnTo>
                    <a:pt x="918401" y="284448"/>
                  </a:lnTo>
                  <a:lnTo>
                    <a:pt x="918035" y="284577"/>
                  </a:lnTo>
                  <a:lnTo>
                    <a:pt x="917711" y="284970"/>
                  </a:lnTo>
                  <a:lnTo>
                    <a:pt x="917708" y="285124"/>
                  </a:lnTo>
                  <a:lnTo>
                    <a:pt x="917721" y="285294"/>
                  </a:lnTo>
                  <a:lnTo>
                    <a:pt x="917726" y="285464"/>
                  </a:lnTo>
                  <a:lnTo>
                    <a:pt x="917701" y="285613"/>
                  </a:lnTo>
                  <a:lnTo>
                    <a:pt x="917581" y="285832"/>
                  </a:lnTo>
                  <a:lnTo>
                    <a:pt x="917260" y="286246"/>
                  </a:lnTo>
                  <a:lnTo>
                    <a:pt x="916890" y="286677"/>
                  </a:lnTo>
                  <a:lnTo>
                    <a:pt x="916409" y="286959"/>
                  </a:lnTo>
                  <a:lnTo>
                    <a:pt x="915886" y="287137"/>
                  </a:lnTo>
                  <a:lnTo>
                    <a:pt x="915218" y="287100"/>
                  </a:lnTo>
                  <a:lnTo>
                    <a:pt x="914540" y="286886"/>
                  </a:lnTo>
                  <a:lnTo>
                    <a:pt x="914068" y="286818"/>
                  </a:lnTo>
                  <a:lnTo>
                    <a:pt x="913500" y="286871"/>
                  </a:lnTo>
                  <a:lnTo>
                    <a:pt x="912901" y="287098"/>
                  </a:lnTo>
                  <a:lnTo>
                    <a:pt x="912515" y="287363"/>
                  </a:lnTo>
                  <a:lnTo>
                    <a:pt x="912226" y="287724"/>
                  </a:lnTo>
                  <a:lnTo>
                    <a:pt x="911952" y="288440"/>
                  </a:lnTo>
                  <a:lnTo>
                    <a:pt x="911771" y="289098"/>
                  </a:lnTo>
                  <a:lnTo>
                    <a:pt x="911778" y="289263"/>
                  </a:lnTo>
                  <a:lnTo>
                    <a:pt x="911974" y="289822"/>
                  </a:lnTo>
                  <a:lnTo>
                    <a:pt x="912346" y="290633"/>
                  </a:lnTo>
                  <a:lnTo>
                    <a:pt x="912534" y="291088"/>
                  </a:lnTo>
                  <a:lnTo>
                    <a:pt x="912621" y="291340"/>
                  </a:lnTo>
                  <a:lnTo>
                    <a:pt x="912654" y="291576"/>
                  </a:lnTo>
                  <a:lnTo>
                    <a:pt x="912659" y="291803"/>
                  </a:lnTo>
                  <a:lnTo>
                    <a:pt x="912537" y="292043"/>
                  </a:lnTo>
                  <a:lnTo>
                    <a:pt x="912280" y="292148"/>
                  </a:lnTo>
                  <a:lnTo>
                    <a:pt x="912144" y="292158"/>
                  </a:lnTo>
                  <a:lnTo>
                    <a:pt x="911573" y="292108"/>
                  </a:lnTo>
                  <a:lnTo>
                    <a:pt x="910421" y="291836"/>
                  </a:lnTo>
                  <a:lnTo>
                    <a:pt x="909979" y="291618"/>
                  </a:lnTo>
                  <a:lnTo>
                    <a:pt x="909130" y="290810"/>
                  </a:lnTo>
                  <a:lnTo>
                    <a:pt x="908223" y="290266"/>
                  </a:lnTo>
                  <a:lnTo>
                    <a:pt x="906475" y="288886"/>
                  </a:lnTo>
                  <a:lnTo>
                    <a:pt x="905160" y="287573"/>
                  </a:lnTo>
                  <a:lnTo>
                    <a:pt x="903831" y="285935"/>
                  </a:lnTo>
                  <a:lnTo>
                    <a:pt x="901625" y="283421"/>
                  </a:lnTo>
                  <a:lnTo>
                    <a:pt x="900368" y="281428"/>
                  </a:lnTo>
                  <a:lnTo>
                    <a:pt x="899514" y="280455"/>
                  </a:lnTo>
                  <a:lnTo>
                    <a:pt x="898802" y="279672"/>
                  </a:lnTo>
                  <a:lnTo>
                    <a:pt x="897297" y="279193"/>
                  </a:lnTo>
                  <a:lnTo>
                    <a:pt x="895707" y="279543"/>
                  </a:lnTo>
                  <a:lnTo>
                    <a:pt x="894378" y="280555"/>
                  </a:lnTo>
                  <a:lnTo>
                    <a:pt x="893181" y="281064"/>
                  </a:lnTo>
                  <a:lnTo>
                    <a:pt x="892467" y="281413"/>
                  </a:lnTo>
                  <a:lnTo>
                    <a:pt x="891787" y="282235"/>
                  </a:lnTo>
                  <a:lnTo>
                    <a:pt x="890788" y="283077"/>
                  </a:lnTo>
                  <a:lnTo>
                    <a:pt x="889956" y="283637"/>
                  </a:lnTo>
                  <a:lnTo>
                    <a:pt x="888252" y="285431"/>
                  </a:lnTo>
                  <a:lnTo>
                    <a:pt x="887101" y="286395"/>
                  </a:lnTo>
                  <a:lnTo>
                    <a:pt x="886309" y="287165"/>
                  </a:lnTo>
                  <a:lnTo>
                    <a:pt x="885385" y="288639"/>
                  </a:lnTo>
                  <a:lnTo>
                    <a:pt x="884685" y="290501"/>
                  </a:lnTo>
                  <a:lnTo>
                    <a:pt x="884538" y="290905"/>
                  </a:lnTo>
                  <a:lnTo>
                    <a:pt x="884482" y="291076"/>
                  </a:lnTo>
                  <a:lnTo>
                    <a:pt x="884378" y="291422"/>
                  </a:lnTo>
                  <a:lnTo>
                    <a:pt x="884323" y="291592"/>
                  </a:lnTo>
                  <a:lnTo>
                    <a:pt x="884259" y="291757"/>
                  </a:lnTo>
                  <a:lnTo>
                    <a:pt x="884143" y="291995"/>
                  </a:lnTo>
                  <a:lnTo>
                    <a:pt x="884009" y="292222"/>
                  </a:lnTo>
                  <a:lnTo>
                    <a:pt x="883575" y="292882"/>
                  </a:lnTo>
                  <a:lnTo>
                    <a:pt x="883131" y="293590"/>
                  </a:lnTo>
                  <a:lnTo>
                    <a:pt x="882748" y="294170"/>
                  </a:lnTo>
                  <a:lnTo>
                    <a:pt x="882561" y="294434"/>
                  </a:lnTo>
                  <a:lnTo>
                    <a:pt x="882455" y="294570"/>
                  </a:lnTo>
                  <a:lnTo>
                    <a:pt x="882121" y="294965"/>
                  </a:lnTo>
                  <a:lnTo>
                    <a:pt x="882017" y="295103"/>
                  </a:lnTo>
                  <a:lnTo>
                    <a:pt x="881855" y="295350"/>
                  </a:lnTo>
                  <a:lnTo>
                    <a:pt x="881707" y="295610"/>
                  </a:lnTo>
                  <a:lnTo>
                    <a:pt x="881426" y="296146"/>
                  </a:lnTo>
                  <a:lnTo>
                    <a:pt x="881063" y="296821"/>
                  </a:lnTo>
                  <a:lnTo>
                    <a:pt x="880843" y="297155"/>
                  </a:lnTo>
                  <a:lnTo>
                    <a:pt x="880560" y="297509"/>
                  </a:lnTo>
                  <a:lnTo>
                    <a:pt x="880202" y="298082"/>
                  </a:lnTo>
                  <a:lnTo>
                    <a:pt x="880041" y="298266"/>
                  </a:lnTo>
                  <a:lnTo>
                    <a:pt x="879910" y="298398"/>
                  </a:lnTo>
                  <a:lnTo>
                    <a:pt x="879772" y="298522"/>
                  </a:lnTo>
                  <a:lnTo>
                    <a:pt x="879629" y="298637"/>
                  </a:lnTo>
                  <a:lnTo>
                    <a:pt x="879481" y="298745"/>
                  </a:lnTo>
                  <a:lnTo>
                    <a:pt x="879331" y="298844"/>
                  </a:lnTo>
                  <a:lnTo>
                    <a:pt x="879199" y="298921"/>
                  </a:lnTo>
                  <a:lnTo>
                    <a:pt x="879063" y="298990"/>
                  </a:lnTo>
                  <a:lnTo>
                    <a:pt x="878925" y="299054"/>
                  </a:lnTo>
                  <a:lnTo>
                    <a:pt x="878647" y="299178"/>
                  </a:lnTo>
                  <a:lnTo>
                    <a:pt x="877991" y="299331"/>
                  </a:lnTo>
                  <a:lnTo>
                    <a:pt x="877863" y="299284"/>
                  </a:lnTo>
                  <a:lnTo>
                    <a:pt x="877407" y="299095"/>
                  </a:lnTo>
                  <a:lnTo>
                    <a:pt x="877210" y="298996"/>
                  </a:lnTo>
                  <a:lnTo>
                    <a:pt x="876819" y="298787"/>
                  </a:lnTo>
                  <a:lnTo>
                    <a:pt x="876620" y="298692"/>
                  </a:lnTo>
                  <a:lnTo>
                    <a:pt x="876287" y="298554"/>
                  </a:lnTo>
                  <a:lnTo>
                    <a:pt x="875784" y="298357"/>
                  </a:lnTo>
                  <a:lnTo>
                    <a:pt x="875547" y="298248"/>
                  </a:lnTo>
                  <a:lnTo>
                    <a:pt x="875310" y="298127"/>
                  </a:lnTo>
                  <a:lnTo>
                    <a:pt x="875073" y="298010"/>
                  </a:lnTo>
                  <a:lnTo>
                    <a:pt x="874835" y="297919"/>
                  </a:lnTo>
                  <a:lnTo>
                    <a:pt x="874594" y="297871"/>
                  </a:lnTo>
                  <a:lnTo>
                    <a:pt x="874353" y="297859"/>
                  </a:lnTo>
                  <a:lnTo>
                    <a:pt x="874100" y="297870"/>
                  </a:lnTo>
                  <a:lnTo>
                    <a:pt x="873850" y="297910"/>
                  </a:lnTo>
                  <a:lnTo>
                    <a:pt x="873621" y="297988"/>
                  </a:lnTo>
                  <a:lnTo>
                    <a:pt x="873428" y="298114"/>
                  </a:lnTo>
                  <a:lnTo>
                    <a:pt x="873291" y="298267"/>
                  </a:lnTo>
                  <a:lnTo>
                    <a:pt x="873171" y="298457"/>
                  </a:lnTo>
                  <a:lnTo>
                    <a:pt x="873068" y="298670"/>
                  </a:lnTo>
                  <a:lnTo>
                    <a:pt x="872985" y="298895"/>
                  </a:lnTo>
                  <a:lnTo>
                    <a:pt x="872922" y="299118"/>
                  </a:lnTo>
                  <a:lnTo>
                    <a:pt x="872890" y="299294"/>
                  </a:lnTo>
                  <a:lnTo>
                    <a:pt x="872874" y="299475"/>
                  </a:lnTo>
                  <a:lnTo>
                    <a:pt x="872858" y="300030"/>
                  </a:lnTo>
                  <a:lnTo>
                    <a:pt x="872822" y="300596"/>
                  </a:lnTo>
                  <a:lnTo>
                    <a:pt x="872808" y="300973"/>
                  </a:lnTo>
                  <a:lnTo>
                    <a:pt x="872808" y="301316"/>
                  </a:lnTo>
                  <a:lnTo>
                    <a:pt x="872811" y="301544"/>
                  </a:lnTo>
                  <a:lnTo>
                    <a:pt x="872819" y="301743"/>
                  </a:lnTo>
                  <a:lnTo>
                    <a:pt x="872809" y="301947"/>
                  </a:lnTo>
                  <a:lnTo>
                    <a:pt x="872757" y="302231"/>
                  </a:lnTo>
                  <a:lnTo>
                    <a:pt x="872755" y="302727"/>
                  </a:lnTo>
                  <a:lnTo>
                    <a:pt x="872838" y="303131"/>
                  </a:lnTo>
                  <a:lnTo>
                    <a:pt x="872856" y="303334"/>
                  </a:lnTo>
                  <a:lnTo>
                    <a:pt x="872865" y="303539"/>
                  </a:lnTo>
                  <a:lnTo>
                    <a:pt x="872864" y="303674"/>
                  </a:lnTo>
                  <a:lnTo>
                    <a:pt x="872838" y="304082"/>
                  </a:lnTo>
                  <a:lnTo>
                    <a:pt x="872838" y="304217"/>
                  </a:lnTo>
                  <a:lnTo>
                    <a:pt x="872972" y="305016"/>
                  </a:lnTo>
                  <a:lnTo>
                    <a:pt x="873127" y="305380"/>
                  </a:lnTo>
                  <a:lnTo>
                    <a:pt x="873568" y="306509"/>
                  </a:lnTo>
                  <a:lnTo>
                    <a:pt x="873654" y="306710"/>
                  </a:lnTo>
                  <a:lnTo>
                    <a:pt x="873838" y="307106"/>
                  </a:lnTo>
                  <a:lnTo>
                    <a:pt x="873924" y="307307"/>
                  </a:lnTo>
                  <a:lnTo>
                    <a:pt x="873998" y="307513"/>
                  </a:lnTo>
                  <a:lnTo>
                    <a:pt x="874065" y="307743"/>
                  </a:lnTo>
                  <a:lnTo>
                    <a:pt x="874122" y="307978"/>
                  </a:lnTo>
                  <a:lnTo>
                    <a:pt x="874170" y="308217"/>
                  </a:lnTo>
                  <a:lnTo>
                    <a:pt x="874213" y="308458"/>
                  </a:lnTo>
                  <a:lnTo>
                    <a:pt x="874252" y="308699"/>
                  </a:lnTo>
                  <a:lnTo>
                    <a:pt x="874287" y="308946"/>
                  </a:lnTo>
                  <a:lnTo>
                    <a:pt x="874315" y="309195"/>
                  </a:lnTo>
                  <a:lnTo>
                    <a:pt x="874339" y="309445"/>
                  </a:lnTo>
                  <a:lnTo>
                    <a:pt x="874378" y="309946"/>
                  </a:lnTo>
                  <a:lnTo>
                    <a:pt x="874403" y="310323"/>
                  </a:lnTo>
                  <a:lnTo>
                    <a:pt x="874429" y="310889"/>
                  </a:lnTo>
                  <a:lnTo>
                    <a:pt x="874435" y="311108"/>
                  </a:lnTo>
                  <a:lnTo>
                    <a:pt x="874438" y="311547"/>
                  </a:lnTo>
                  <a:lnTo>
                    <a:pt x="874443" y="311766"/>
                  </a:lnTo>
                  <a:lnTo>
                    <a:pt x="874454" y="311984"/>
                  </a:lnTo>
                  <a:lnTo>
                    <a:pt x="874486" y="312338"/>
                  </a:lnTo>
                  <a:lnTo>
                    <a:pt x="874530" y="312691"/>
                  </a:lnTo>
                  <a:lnTo>
                    <a:pt x="874556" y="312866"/>
                  </a:lnTo>
                  <a:lnTo>
                    <a:pt x="874595" y="313086"/>
                  </a:lnTo>
                  <a:lnTo>
                    <a:pt x="874740" y="313741"/>
                  </a:lnTo>
                  <a:lnTo>
                    <a:pt x="874784" y="313961"/>
                  </a:lnTo>
                  <a:lnTo>
                    <a:pt x="874832" y="314245"/>
                  </a:lnTo>
                  <a:lnTo>
                    <a:pt x="874877" y="314530"/>
                  </a:lnTo>
                  <a:lnTo>
                    <a:pt x="874954" y="315103"/>
                  </a:lnTo>
                  <a:lnTo>
                    <a:pt x="874987" y="315391"/>
                  </a:lnTo>
                  <a:lnTo>
                    <a:pt x="875017" y="315700"/>
                  </a:lnTo>
                  <a:lnTo>
                    <a:pt x="875042" y="316010"/>
                  </a:lnTo>
                  <a:lnTo>
                    <a:pt x="875082" y="316631"/>
                  </a:lnTo>
                  <a:lnTo>
                    <a:pt x="875101" y="316942"/>
                  </a:lnTo>
                  <a:lnTo>
                    <a:pt x="875114" y="317271"/>
                  </a:lnTo>
                  <a:lnTo>
                    <a:pt x="875125" y="317932"/>
                  </a:lnTo>
                  <a:lnTo>
                    <a:pt x="875142" y="318260"/>
                  </a:lnTo>
                  <a:lnTo>
                    <a:pt x="875176" y="318584"/>
                  </a:lnTo>
                  <a:lnTo>
                    <a:pt x="875253" y="319002"/>
                  </a:lnTo>
                  <a:lnTo>
                    <a:pt x="875354" y="319417"/>
                  </a:lnTo>
                  <a:lnTo>
                    <a:pt x="875475" y="319826"/>
                  </a:lnTo>
                  <a:lnTo>
                    <a:pt x="875612" y="320229"/>
                  </a:lnTo>
                  <a:lnTo>
                    <a:pt x="875758" y="320622"/>
                  </a:lnTo>
                  <a:lnTo>
                    <a:pt x="875885" y="320929"/>
                  </a:lnTo>
                  <a:lnTo>
                    <a:pt x="876023" y="321229"/>
                  </a:lnTo>
                  <a:lnTo>
                    <a:pt x="876169" y="321526"/>
                  </a:lnTo>
                  <a:lnTo>
                    <a:pt x="876671" y="322508"/>
                  </a:lnTo>
                  <a:lnTo>
                    <a:pt x="876882" y="322899"/>
                  </a:lnTo>
                  <a:lnTo>
                    <a:pt x="877530" y="324060"/>
                  </a:lnTo>
                  <a:lnTo>
                    <a:pt x="877718" y="324388"/>
                  </a:lnTo>
                  <a:lnTo>
                    <a:pt x="878102" y="325038"/>
                  </a:lnTo>
                  <a:lnTo>
                    <a:pt x="878289" y="325367"/>
                  </a:lnTo>
                  <a:lnTo>
                    <a:pt x="878466" y="325702"/>
                  </a:lnTo>
                  <a:lnTo>
                    <a:pt x="878672" y="326108"/>
                  </a:lnTo>
                  <a:lnTo>
                    <a:pt x="878771" y="326314"/>
                  </a:lnTo>
                  <a:lnTo>
                    <a:pt x="878864" y="326523"/>
                  </a:lnTo>
                  <a:lnTo>
                    <a:pt x="878947" y="326737"/>
                  </a:lnTo>
                  <a:lnTo>
                    <a:pt x="879032" y="327007"/>
                  </a:lnTo>
                  <a:lnTo>
                    <a:pt x="879104" y="327284"/>
                  </a:lnTo>
                  <a:lnTo>
                    <a:pt x="879165" y="327567"/>
                  </a:lnTo>
                  <a:lnTo>
                    <a:pt x="879358" y="328563"/>
                  </a:lnTo>
                  <a:lnTo>
                    <a:pt x="879435" y="328994"/>
                  </a:lnTo>
                  <a:lnTo>
                    <a:pt x="879501" y="329427"/>
                  </a:lnTo>
                  <a:lnTo>
                    <a:pt x="879550" y="329861"/>
                  </a:lnTo>
                  <a:lnTo>
                    <a:pt x="879578" y="330295"/>
                  </a:lnTo>
                  <a:lnTo>
                    <a:pt x="879578" y="330629"/>
                  </a:lnTo>
                  <a:lnTo>
                    <a:pt x="879563" y="330963"/>
                  </a:lnTo>
                  <a:lnTo>
                    <a:pt x="879515" y="331633"/>
                  </a:lnTo>
                  <a:lnTo>
                    <a:pt x="879501" y="331968"/>
                  </a:lnTo>
                  <a:lnTo>
                    <a:pt x="879497" y="332248"/>
                  </a:lnTo>
                  <a:lnTo>
                    <a:pt x="879500" y="333367"/>
                  </a:lnTo>
                  <a:lnTo>
                    <a:pt x="879505" y="333599"/>
                  </a:lnTo>
                  <a:lnTo>
                    <a:pt x="879524" y="334065"/>
                  </a:lnTo>
                  <a:lnTo>
                    <a:pt x="879521" y="334296"/>
                  </a:lnTo>
                  <a:lnTo>
                    <a:pt x="879500" y="334522"/>
                  </a:lnTo>
                  <a:lnTo>
                    <a:pt x="879465" y="334724"/>
                  </a:lnTo>
                  <a:lnTo>
                    <a:pt x="879421" y="334926"/>
                  </a:lnTo>
                  <a:lnTo>
                    <a:pt x="879366" y="335124"/>
                  </a:lnTo>
                  <a:lnTo>
                    <a:pt x="879299" y="335315"/>
                  </a:lnTo>
                  <a:lnTo>
                    <a:pt x="879221" y="335495"/>
                  </a:lnTo>
                  <a:lnTo>
                    <a:pt x="879099" y="335701"/>
                  </a:lnTo>
                  <a:lnTo>
                    <a:pt x="878954" y="335889"/>
                  </a:lnTo>
                  <a:lnTo>
                    <a:pt x="878793" y="336066"/>
                  </a:lnTo>
                  <a:lnTo>
                    <a:pt x="877880" y="336981"/>
                  </a:lnTo>
                  <a:lnTo>
                    <a:pt x="877217" y="337522"/>
                  </a:lnTo>
                  <a:lnTo>
                    <a:pt x="876628" y="337991"/>
                  </a:lnTo>
                  <a:lnTo>
                    <a:pt x="876461" y="338372"/>
                  </a:lnTo>
                  <a:lnTo>
                    <a:pt x="876365" y="338635"/>
                  </a:lnTo>
                  <a:lnTo>
                    <a:pt x="876231" y="339163"/>
                  </a:lnTo>
                  <a:lnTo>
                    <a:pt x="876072" y="339726"/>
                  </a:lnTo>
                  <a:lnTo>
                    <a:pt x="875836" y="340344"/>
                  </a:lnTo>
                  <a:lnTo>
                    <a:pt x="875730" y="340702"/>
                  </a:lnTo>
                  <a:lnTo>
                    <a:pt x="875599" y="341300"/>
                  </a:lnTo>
                  <a:lnTo>
                    <a:pt x="875531" y="341589"/>
                  </a:lnTo>
                  <a:lnTo>
                    <a:pt x="875598" y="342181"/>
                  </a:lnTo>
                  <a:lnTo>
                    <a:pt x="875682" y="342688"/>
                  </a:lnTo>
                  <a:lnTo>
                    <a:pt x="875645" y="342979"/>
                  </a:lnTo>
                  <a:lnTo>
                    <a:pt x="875523" y="343247"/>
                  </a:lnTo>
                  <a:lnTo>
                    <a:pt x="875116" y="343791"/>
                  </a:lnTo>
                  <a:lnTo>
                    <a:pt x="874716" y="344319"/>
                  </a:lnTo>
                  <a:lnTo>
                    <a:pt x="874178" y="344972"/>
                  </a:lnTo>
                  <a:lnTo>
                    <a:pt x="873543" y="346022"/>
                  </a:lnTo>
                  <a:lnTo>
                    <a:pt x="873242" y="346695"/>
                  </a:lnTo>
                  <a:lnTo>
                    <a:pt x="873176" y="347226"/>
                  </a:lnTo>
                  <a:lnTo>
                    <a:pt x="873143" y="347866"/>
                  </a:lnTo>
                  <a:lnTo>
                    <a:pt x="873087" y="348406"/>
                  </a:lnTo>
                  <a:lnTo>
                    <a:pt x="872983" y="348935"/>
                  </a:lnTo>
                  <a:lnTo>
                    <a:pt x="872961" y="349795"/>
                  </a:lnTo>
                  <a:lnTo>
                    <a:pt x="873007" y="350401"/>
                  </a:lnTo>
                  <a:lnTo>
                    <a:pt x="872979" y="351430"/>
                  </a:lnTo>
                  <a:lnTo>
                    <a:pt x="872910" y="352010"/>
                  </a:lnTo>
                  <a:lnTo>
                    <a:pt x="872783" y="352504"/>
                  </a:lnTo>
                  <a:lnTo>
                    <a:pt x="872452" y="353105"/>
                  </a:lnTo>
                  <a:lnTo>
                    <a:pt x="872267" y="353278"/>
                  </a:lnTo>
                  <a:lnTo>
                    <a:pt x="871991" y="353536"/>
                  </a:lnTo>
                  <a:lnTo>
                    <a:pt x="871536" y="354014"/>
                  </a:lnTo>
                  <a:lnTo>
                    <a:pt x="871324" y="354453"/>
                  </a:lnTo>
                  <a:lnTo>
                    <a:pt x="871239" y="354794"/>
                  </a:lnTo>
                  <a:lnTo>
                    <a:pt x="871028" y="355383"/>
                  </a:lnTo>
                  <a:lnTo>
                    <a:pt x="870994" y="355785"/>
                  </a:lnTo>
                  <a:lnTo>
                    <a:pt x="871054" y="356545"/>
                  </a:lnTo>
                  <a:lnTo>
                    <a:pt x="871237" y="357372"/>
                  </a:lnTo>
                  <a:lnTo>
                    <a:pt x="871554" y="358307"/>
                  </a:lnTo>
                  <a:lnTo>
                    <a:pt x="871688" y="358536"/>
                  </a:lnTo>
                  <a:lnTo>
                    <a:pt x="871837" y="358944"/>
                  </a:lnTo>
                  <a:lnTo>
                    <a:pt x="871574" y="359164"/>
                  </a:lnTo>
                  <a:lnTo>
                    <a:pt x="871272" y="359140"/>
                  </a:lnTo>
                  <a:lnTo>
                    <a:pt x="870307" y="358836"/>
                  </a:lnTo>
                  <a:lnTo>
                    <a:pt x="869851" y="358652"/>
                  </a:lnTo>
                  <a:lnTo>
                    <a:pt x="869346" y="358405"/>
                  </a:lnTo>
                  <a:lnTo>
                    <a:pt x="868919" y="358337"/>
                  </a:lnTo>
                  <a:lnTo>
                    <a:pt x="868648" y="358258"/>
                  </a:lnTo>
                  <a:lnTo>
                    <a:pt x="868220" y="357758"/>
                  </a:lnTo>
                  <a:lnTo>
                    <a:pt x="868087" y="357562"/>
                  </a:lnTo>
                  <a:lnTo>
                    <a:pt x="867681" y="357152"/>
                  </a:lnTo>
                  <a:lnTo>
                    <a:pt x="867121" y="356896"/>
                  </a:lnTo>
                  <a:lnTo>
                    <a:pt x="866878" y="356943"/>
                  </a:lnTo>
                  <a:lnTo>
                    <a:pt x="866480" y="357141"/>
                  </a:lnTo>
                  <a:lnTo>
                    <a:pt x="866027" y="357493"/>
                  </a:lnTo>
                  <a:lnTo>
                    <a:pt x="865554" y="358035"/>
                  </a:lnTo>
                  <a:lnTo>
                    <a:pt x="865053" y="358690"/>
                  </a:lnTo>
                  <a:lnTo>
                    <a:pt x="865055" y="358957"/>
                  </a:lnTo>
                  <a:lnTo>
                    <a:pt x="865246" y="359244"/>
                  </a:lnTo>
                  <a:lnTo>
                    <a:pt x="865393" y="359618"/>
                  </a:lnTo>
                  <a:lnTo>
                    <a:pt x="865750" y="360068"/>
                  </a:lnTo>
                  <a:lnTo>
                    <a:pt x="866149" y="360407"/>
                  </a:lnTo>
                  <a:lnTo>
                    <a:pt x="866234" y="360748"/>
                  </a:lnTo>
                  <a:lnTo>
                    <a:pt x="866136" y="361206"/>
                  </a:lnTo>
                  <a:lnTo>
                    <a:pt x="865796" y="361840"/>
                  </a:lnTo>
                  <a:lnTo>
                    <a:pt x="865219" y="362479"/>
                  </a:lnTo>
                  <a:lnTo>
                    <a:pt x="864762" y="362931"/>
                  </a:lnTo>
                  <a:lnTo>
                    <a:pt x="863963" y="363644"/>
                  </a:lnTo>
                  <a:lnTo>
                    <a:pt x="863158" y="364375"/>
                  </a:lnTo>
                  <a:lnTo>
                    <a:pt x="862407" y="365187"/>
                  </a:lnTo>
                  <a:lnTo>
                    <a:pt x="861642" y="365923"/>
                  </a:lnTo>
                  <a:lnTo>
                    <a:pt x="861217" y="366279"/>
                  </a:lnTo>
                  <a:lnTo>
                    <a:pt x="860510" y="366884"/>
                  </a:lnTo>
                  <a:lnTo>
                    <a:pt x="860001" y="367702"/>
                  </a:lnTo>
                  <a:lnTo>
                    <a:pt x="859663" y="368455"/>
                  </a:lnTo>
                  <a:lnTo>
                    <a:pt x="859560" y="369576"/>
                  </a:lnTo>
                  <a:lnTo>
                    <a:pt x="859525" y="371455"/>
                  </a:lnTo>
                  <a:lnTo>
                    <a:pt x="859593" y="372345"/>
                  </a:lnTo>
                  <a:lnTo>
                    <a:pt x="859758" y="372729"/>
                  </a:lnTo>
                  <a:lnTo>
                    <a:pt x="860029" y="372913"/>
                  </a:lnTo>
                  <a:lnTo>
                    <a:pt x="860363" y="373276"/>
                  </a:lnTo>
                  <a:lnTo>
                    <a:pt x="860947" y="374159"/>
                  </a:lnTo>
                  <a:lnTo>
                    <a:pt x="861266" y="374760"/>
                  </a:lnTo>
                  <a:lnTo>
                    <a:pt x="861539" y="375389"/>
                  </a:lnTo>
                  <a:lnTo>
                    <a:pt x="861890" y="376759"/>
                  </a:lnTo>
                  <a:lnTo>
                    <a:pt x="861843" y="377800"/>
                  </a:lnTo>
                  <a:lnTo>
                    <a:pt x="862006" y="378768"/>
                  </a:lnTo>
                  <a:lnTo>
                    <a:pt x="862417" y="380030"/>
                  </a:lnTo>
                  <a:lnTo>
                    <a:pt x="862848" y="381532"/>
                  </a:lnTo>
                  <a:lnTo>
                    <a:pt x="862999" y="382370"/>
                  </a:lnTo>
                  <a:lnTo>
                    <a:pt x="863117" y="383188"/>
                  </a:lnTo>
                  <a:lnTo>
                    <a:pt x="863505" y="384571"/>
                  </a:lnTo>
                  <a:lnTo>
                    <a:pt x="863834" y="385506"/>
                  </a:lnTo>
                  <a:lnTo>
                    <a:pt x="864084" y="386231"/>
                  </a:lnTo>
                  <a:lnTo>
                    <a:pt x="863782" y="386202"/>
                  </a:lnTo>
                  <a:lnTo>
                    <a:pt x="863420" y="385941"/>
                  </a:lnTo>
                  <a:lnTo>
                    <a:pt x="863174" y="386305"/>
                  </a:lnTo>
                  <a:lnTo>
                    <a:pt x="863560" y="387159"/>
                  </a:lnTo>
                  <a:lnTo>
                    <a:pt x="864294" y="388439"/>
                  </a:lnTo>
                  <a:lnTo>
                    <a:pt x="865176" y="389895"/>
                  </a:lnTo>
                  <a:lnTo>
                    <a:pt x="865166" y="390442"/>
                  </a:lnTo>
                  <a:lnTo>
                    <a:pt x="865404" y="391773"/>
                  </a:lnTo>
                  <a:lnTo>
                    <a:pt x="865334" y="392786"/>
                  </a:lnTo>
                  <a:lnTo>
                    <a:pt x="864859" y="393827"/>
                  </a:lnTo>
                  <a:lnTo>
                    <a:pt x="864075" y="395257"/>
                  </a:lnTo>
                  <a:lnTo>
                    <a:pt x="863302" y="396138"/>
                  </a:lnTo>
                  <a:lnTo>
                    <a:pt x="862724" y="397339"/>
                  </a:lnTo>
                  <a:lnTo>
                    <a:pt x="862117" y="398462"/>
                  </a:lnTo>
                  <a:lnTo>
                    <a:pt x="860520" y="399615"/>
                  </a:lnTo>
                  <a:lnTo>
                    <a:pt x="858368" y="399840"/>
                  </a:lnTo>
                  <a:lnTo>
                    <a:pt x="857132" y="400059"/>
                  </a:lnTo>
                  <a:lnTo>
                    <a:pt x="855980" y="400366"/>
                  </a:lnTo>
                  <a:lnTo>
                    <a:pt x="854720" y="400877"/>
                  </a:lnTo>
                  <a:lnTo>
                    <a:pt x="853413" y="401583"/>
                  </a:lnTo>
                  <a:lnTo>
                    <a:pt x="852008" y="402534"/>
                  </a:lnTo>
                  <a:lnTo>
                    <a:pt x="851237" y="403407"/>
                  </a:lnTo>
                  <a:lnTo>
                    <a:pt x="850622" y="404543"/>
                  </a:lnTo>
                  <a:lnTo>
                    <a:pt x="850308" y="405470"/>
                  </a:lnTo>
                  <a:lnTo>
                    <a:pt x="849995" y="406195"/>
                  </a:lnTo>
                  <a:lnTo>
                    <a:pt x="849565" y="406792"/>
                  </a:lnTo>
                  <a:lnTo>
                    <a:pt x="849269" y="407076"/>
                  </a:lnTo>
                  <a:lnTo>
                    <a:pt x="848993" y="407722"/>
                  </a:lnTo>
                  <a:lnTo>
                    <a:pt x="848841" y="409802"/>
                  </a:lnTo>
                  <a:lnTo>
                    <a:pt x="849072" y="410592"/>
                  </a:lnTo>
                  <a:lnTo>
                    <a:pt x="849857" y="411527"/>
                  </a:lnTo>
                  <a:lnTo>
                    <a:pt x="851465" y="412746"/>
                  </a:lnTo>
                  <a:lnTo>
                    <a:pt x="852292" y="413631"/>
                  </a:lnTo>
                  <a:lnTo>
                    <a:pt x="853469" y="415445"/>
                  </a:lnTo>
                  <a:lnTo>
                    <a:pt x="853950" y="416136"/>
                  </a:lnTo>
                  <a:lnTo>
                    <a:pt x="854591" y="416969"/>
                  </a:lnTo>
                  <a:lnTo>
                    <a:pt x="855291" y="417843"/>
                  </a:lnTo>
                  <a:lnTo>
                    <a:pt x="855832" y="418752"/>
                  </a:lnTo>
                  <a:lnTo>
                    <a:pt x="856285" y="419562"/>
                  </a:lnTo>
                  <a:lnTo>
                    <a:pt x="856599" y="420250"/>
                  </a:lnTo>
                  <a:lnTo>
                    <a:pt x="856714" y="420735"/>
                  </a:lnTo>
                  <a:lnTo>
                    <a:pt x="856833" y="421342"/>
                  </a:lnTo>
                  <a:lnTo>
                    <a:pt x="856887" y="422050"/>
                  </a:lnTo>
                  <a:lnTo>
                    <a:pt x="856898" y="423037"/>
                  </a:lnTo>
                  <a:lnTo>
                    <a:pt x="856808" y="423637"/>
                  </a:lnTo>
                  <a:lnTo>
                    <a:pt x="856766" y="424289"/>
                  </a:lnTo>
                  <a:lnTo>
                    <a:pt x="857033" y="424812"/>
                  </a:lnTo>
                  <a:lnTo>
                    <a:pt x="857395" y="425513"/>
                  </a:lnTo>
                  <a:lnTo>
                    <a:pt x="857615" y="426248"/>
                  </a:lnTo>
                  <a:lnTo>
                    <a:pt x="857696" y="426721"/>
                  </a:lnTo>
                  <a:lnTo>
                    <a:pt x="857734" y="427360"/>
                  </a:lnTo>
                  <a:lnTo>
                    <a:pt x="857728" y="427810"/>
                  </a:lnTo>
                  <a:lnTo>
                    <a:pt x="857633" y="428757"/>
                  </a:lnTo>
                  <a:lnTo>
                    <a:pt x="857450" y="429650"/>
                  </a:lnTo>
                  <a:lnTo>
                    <a:pt x="857281" y="430562"/>
                  </a:lnTo>
                  <a:lnTo>
                    <a:pt x="857111" y="432086"/>
                  </a:lnTo>
                  <a:lnTo>
                    <a:pt x="856991" y="433079"/>
                  </a:lnTo>
                  <a:lnTo>
                    <a:pt x="856942" y="433523"/>
                  </a:lnTo>
                  <a:lnTo>
                    <a:pt x="856908" y="433750"/>
                  </a:lnTo>
                  <a:lnTo>
                    <a:pt x="856825" y="434191"/>
                  </a:lnTo>
                  <a:lnTo>
                    <a:pt x="856764" y="434445"/>
                  </a:lnTo>
                  <a:lnTo>
                    <a:pt x="856617" y="434945"/>
                  </a:lnTo>
                  <a:lnTo>
                    <a:pt x="856538" y="435190"/>
                  </a:lnTo>
                  <a:lnTo>
                    <a:pt x="856296" y="435898"/>
                  </a:lnTo>
                  <a:lnTo>
                    <a:pt x="856213" y="436130"/>
                  </a:lnTo>
                  <a:lnTo>
                    <a:pt x="856122" y="436357"/>
                  </a:lnTo>
                  <a:lnTo>
                    <a:pt x="856024" y="436575"/>
                  </a:lnTo>
                  <a:lnTo>
                    <a:pt x="855816" y="436993"/>
                  </a:lnTo>
                  <a:lnTo>
                    <a:pt x="855703" y="437197"/>
                  </a:lnTo>
                  <a:lnTo>
                    <a:pt x="855575" y="437388"/>
                  </a:lnTo>
                  <a:lnTo>
                    <a:pt x="855356" y="437651"/>
                  </a:lnTo>
                  <a:lnTo>
                    <a:pt x="855178" y="437824"/>
                  </a:lnTo>
                  <a:lnTo>
                    <a:pt x="854989" y="437974"/>
                  </a:lnTo>
                  <a:lnTo>
                    <a:pt x="854808" y="438078"/>
                  </a:lnTo>
                  <a:lnTo>
                    <a:pt x="854615" y="438155"/>
                  </a:lnTo>
                  <a:lnTo>
                    <a:pt x="854415" y="438219"/>
                  </a:lnTo>
                  <a:lnTo>
                    <a:pt x="854215" y="438273"/>
                  </a:lnTo>
                  <a:lnTo>
                    <a:pt x="853788" y="438405"/>
                  </a:lnTo>
                  <a:lnTo>
                    <a:pt x="853324" y="438514"/>
                  </a:lnTo>
                  <a:lnTo>
                    <a:pt x="853101" y="438591"/>
                  </a:lnTo>
                  <a:lnTo>
                    <a:pt x="852893" y="438700"/>
                  </a:lnTo>
                  <a:lnTo>
                    <a:pt x="852750" y="438800"/>
                  </a:lnTo>
                  <a:lnTo>
                    <a:pt x="852614" y="438914"/>
                  </a:lnTo>
                  <a:lnTo>
                    <a:pt x="852482" y="439041"/>
                  </a:lnTo>
                  <a:lnTo>
                    <a:pt x="852357" y="439177"/>
                  </a:lnTo>
                  <a:lnTo>
                    <a:pt x="852244" y="439322"/>
                  </a:lnTo>
                  <a:lnTo>
                    <a:pt x="852153" y="439454"/>
                  </a:lnTo>
                  <a:lnTo>
                    <a:pt x="852066" y="439595"/>
                  </a:lnTo>
                  <a:lnTo>
                    <a:pt x="851987" y="439740"/>
                  </a:lnTo>
                  <a:lnTo>
                    <a:pt x="851923" y="439890"/>
                  </a:lnTo>
                  <a:lnTo>
                    <a:pt x="851877" y="440049"/>
                  </a:lnTo>
                  <a:lnTo>
                    <a:pt x="851855" y="440181"/>
                  </a:lnTo>
                  <a:lnTo>
                    <a:pt x="851847" y="440322"/>
                  </a:lnTo>
                  <a:lnTo>
                    <a:pt x="851851" y="440467"/>
                  </a:lnTo>
                  <a:lnTo>
                    <a:pt x="851862" y="440608"/>
                  </a:lnTo>
                  <a:lnTo>
                    <a:pt x="851877" y="440749"/>
                  </a:lnTo>
                  <a:lnTo>
                    <a:pt x="851915" y="440930"/>
                  </a:lnTo>
                  <a:lnTo>
                    <a:pt x="851968" y="441107"/>
                  </a:lnTo>
                  <a:lnTo>
                    <a:pt x="852036" y="441284"/>
                  </a:lnTo>
                  <a:lnTo>
                    <a:pt x="852180" y="441630"/>
                  </a:lnTo>
                  <a:lnTo>
                    <a:pt x="852274" y="441838"/>
                  </a:lnTo>
                  <a:lnTo>
                    <a:pt x="852380" y="442047"/>
                  </a:lnTo>
                  <a:lnTo>
                    <a:pt x="852595" y="442456"/>
                  </a:lnTo>
                  <a:lnTo>
                    <a:pt x="852697" y="442665"/>
                  </a:lnTo>
                  <a:lnTo>
                    <a:pt x="852795" y="442874"/>
                  </a:lnTo>
                  <a:lnTo>
                    <a:pt x="853067" y="443510"/>
                  </a:lnTo>
                  <a:lnTo>
                    <a:pt x="853154" y="443728"/>
                  </a:lnTo>
                  <a:lnTo>
                    <a:pt x="853309" y="444155"/>
                  </a:lnTo>
                  <a:lnTo>
                    <a:pt x="853384" y="444373"/>
                  </a:lnTo>
                  <a:lnTo>
                    <a:pt x="853520" y="444813"/>
                  </a:lnTo>
                  <a:lnTo>
                    <a:pt x="853645" y="445340"/>
                  </a:lnTo>
                  <a:lnTo>
                    <a:pt x="853751" y="445871"/>
                  </a:lnTo>
                  <a:lnTo>
                    <a:pt x="853800" y="446135"/>
                  </a:lnTo>
                  <a:lnTo>
                    <a:pt x="853936" y="446802"/>
                  </a:lnTo>
                  <a:lnTo>
                    <a:pt x="853970" y="447025"/>
                  </a:lnTo>
                  <a:lnTo>
                    <a:pt x="853992" y="447252"/>
                  </a:lnTo>
                  <a:lnTo>
                    <a:pt x="854008" y="447429"/>
                  </a:lnTo>
                  <a:lnTo>
                    <a:pt x="854015" y="447606"/>
                  </a:lnTo>
                  <a:lnTo>
                    <a:pt x="854019" y="447783"/>
                  </a:lnTo>
                  <a:lnTo>
                    <a:pt x="854011" y="447961"/>
                  </a:lnTo>
                  <a:lnTo>
                    <a:pt x="853992" y="448133"/>
                  </a:lnTo>
                  <a:lnTo>
                    <a:pt x="853958" y="448315"/>
                  </a:lnTo>
                  <a:lnTo>
                    <a:pt x="853913" y="448492"/>
                  </a:lnTo>
                  <a:lnTo>
                    <a:pt x="853856" y="448664"/>
                  </a:lnTo>
                  <a:lnTo>
                    <a:pt x="853735" y="449014"/>
                  </a:lnTo>
                  <a:lnTo>
                    <a:pt x="853652" y="449241"/>
                  </a:lnTo>
                  <a:lnTo>
                    <a:pt x="853328" y="450068"/>
                  </a:lnTo>
                  <a:lnTo>
                    <a:pt x="853116" y="450576"/>
                  </a:lnTo>
                  <a:lnTo>
                    <a:pt x="852784" y="451321"/>
                  </a:lnTo>
                  <a:lnTo>
                    <a:pt x="852636" y="451630"/>
                  </a:lnTo>
                  <a:lnTo>
                    <a:pt x="852546" y="451839"/>
                  </a:lnTo>
                  <a:lnTo>
                    <a:pt x="852485" y="452007"/>
                  </a:lnTo>
                  <a:lnTo>
                    <a:pt x="852429" y="452184"/>
                  </a:lnTo>
                  <a:lnTo>
                    <a:pt x="852331" y="452539"/>
                  </a:lnTo>
                  <a:lnTo>
                    <a:pt x="852290" y="452705"/>
                  </a:lnTo>
                  <a:lnTo>
                    <a:pt x="852240" y="452925"/>
                  </a:lnTo>
                  <a:lnTo>
                    <a:pt x="852157" y="453338"/>
                  </a:lnTo>
                  <a:lnTo>
                    <a:pt x="852093" y="453756"/>
                  </a:lnTo>
                  <a:lnTo>
                    <a:pt x="852074" y="453965"/>
                  </a:lnTo>
                  <a:lnTo>
                    <a:pt x="852055" y="454382"/>
                  </a:lnTo>
                  <a:lnTo>
                    <a:pt x="852040" y="454591"/>
                  </a:lnTo>
                  <a:lnTo>
                    <a:pt x="852006" y="454791"/>
                  </a:lnTo>
                  <a:lnTo>
                    <a:pt x="851953" y="455068"/>
                  </a:lnTo>
                  <a:lnTo>
                    <a:pt x="851598" y="455609"/>
                  </a:lnTo>
                  <a:lnTo>
                    <a:pt x="851462" y="455663"/>
                  </a:lnTo>
                  <a:lnTo>
                    <a:pt x="851062" y="455790"/>
                  </a:lnTo>
                  <a:lnTo>
                    <a:pt x="850801" y="455840"/>
                  </a:lnTo>
                  <a:lnTo>
                    <a:pt x="850669" y="455858"/>
                  </a:lnTo>
                  <a:lnTo>
                    <a:pt x="850540" y="455881"/>
                  </a:lnTo>
                  <a:lnTo>
                    <a:pt x="850386" y="455904"/>
                  </a:lnTo>
                  <a:lnTo>
                    <a:pt x="850072" y="455940"/>
                  </a:lnTo>
                  <a:lnTo>
                    <a:pt x="849762" y="455986"/>
                  </a:lnTo>
                  <a:lnTo>
                    <a:pt x="849630" y="456008"/>
                  </a:lnTo>
                  <a:lnTo>
                    <a:pt x="849007" y="456135"/>
                  </a:lnTo>
                  <a:lnTo>
                    <a:pt x="848788" y="456172"/>
                  </a:lnTo>
                  <a:lnTo>
                    <a:pt x="847795" y="456762"/>
                  </a:lnTo>
                  <a:lnTo>
                    <a:pt x="847753" y="456889"/>
                  </a:lnTo>
                  <a:lnTo>
                    <a:pt x="847731" y="457026"/>
                  </a:lnTo>
                  <a:lnTo>
                    <a:pt x="847719" y="457171"/>
                  </a:lnTo>
                  <a:lnTo>
                    <a:pt x="847708" y="457462"/>
                  </a:lnTo>
                  <a:lnTo>
                    <a:pt x="847708" y="457743"/>
                  </a:lnTo>
                  <a:lnTo>
                    <a:pt x="847715" y="457884"/>
                  </a:lnTo>
                  <a:lnTo>
                    <a:pt x="847731" y="458025"/>
                  </a:lnTo>
                  <a:lnTo>
                    <a:pt x="847772" y="458247"/>
                  </a:lnTo>
                  <a:lnTo>
                    <a:pt x="847825" y="458411"/>
                  </a:lnTo>
                  <a:lnTo>
                    <a:pt x="848018" y="458960"/>
                  </a:lnTo>
                  <a:lnTo>
                    <a:pt x="848059" y="459092"/>
                  </a:lnTo>
                  <a:lnTo>
                    <a:pt x="848135" y="459365"/>
                  </a:lnTo>
                  <a:lnTo>
                    <a:pt x="848195" y="459655"/>
                  </a:lnTo>
                  <a:lnTo>
                    <a:pt x="848229" y="459951"/>
                  </a:lnTo>
                  <a:lnTo>
                    <a:pt x="848229" y="460200"/>
                  </a:lnTo>
                  <a:lnTo>
                    <a:pt x="848206" y="460450"/>
                  </a:lnTo>
                  <a:lnTo>
                    <a:pt x="847829" y="461304"/>
                  </a:lnTo>
                  <a:lnTo>
                    <a:pt x="847103" y="461790"/>
                  </a:lnTo>
                  <a:lnTo>
                    <a:pt x="846964" y="461844"/>
                  </a:lnTo>
                  <a:lnTo>
                    <a:pt x="846817" y="461885"/>
                  </a:lnTo>
                  <a:lnTo>
                    <a:pt x="846669" y="461917"/>
                  </a:lnTo>
                  <a:lnTo>
                    <a:pt x="846371" y="461972"/>
                  </a:lnTo>
                  <a:lnTo>
                    <a:pt x="846152" y="462003"/>
                  </a:lnTo>
                  <a:lnTo>
                    <a:pt x="845933" y="462026"/>
                  </a:lnTo>
                  <a:lnTo>
                    <a:pt x="845710" y="462040"/>
                  </a:lnTo>
                  <a:lnTo>
                    <a:pt x="845268" y="462049"/>
                  </a:lnTo>
                  <a:lnTo>
                    <a:pt x="844800" y="462031"/>
                  </a:lnTo>
                  <a:lnTo>
                    <a:pt x="844328" y="461972"/>
                  </a:lnTo>
                  <a:lnTo>
                    <a:pt x="843387" y="461822"/>
                  </a:lnTo>
                  <a:lnTo>
                    <a:pt x="842915" y="461763"/>
                  </a:lnTo>
                  <a:lnTo>
                    <a:pt x="842232" y="461708"/>
                  </a:lnTo>
                  <a:lnTo>
                    <a:pt x="841552" y="461663"/>
                  </a:lnTo>
                  <a:lnTo>
                    <a:pt x="841208" y="461636"/>
                  </a:lnTo>
                  <a:lnTo>
                    <a:pt x="841038" y="461626"/>
                  </a:lnTo>
                  <a:lnTo>
                    <a:pt x="840695" y="461617"/>
                  </a:lnTo>
                  <a:lnTo>
                    <a:pt x="840528" y="461599"/>
                  </a:lnTo>
                  <a:lnTo>
                    <a:pt x="840366" y="461558"/>
                  </a:lnTo>
                  <a:lnTo>
                    <a:pt x="840189" y="461472"/>
                  </a:lnTo>
                  <a:lnTo>
                    <a:pt x="840015" y="461359"/>
                  </a:lnTo>
                  <a:lnTo>
                    <a:pt x="839845" y="461222"/>
                  </a:lnTo>
                  <a:lnTo>
                    <a:pt x="839682" y="461081"/>
                  </a:lnTo>
                  <a:lnTo>
                    <a:pt x="839414" y="460823"/>
                  </a:lnTo>
                  <a:lnTo>
                    <a:pt x="838984" y="460364"/>
                  </a:lnTo>
                  <a:lnTo>
                    <a:pt x="838806" y="460259"/>
                  </a:lnTo>
                  <a:lnTo>
                    <a:pt x="838614" y="460178"/>
                  </a:lnTo>
                  <a:lnTo>
                    <a:pt x="838417" y="460114"/>
                  </a:lnTo>
                  <a:lnTo>
                    <a:pt x="838213" y="460060"/>
                  </a:lnTo>
                  <a:lnTo>
                    <a:pt x="838013" y="460000"/>
                  </a:lnTo>
                  <a:lnTo>
                    <a:pt x="837666" y="459914"/>
                  </a:lnTo>
                  <a:lnTo>
                    <a:pt x="837488" y="459878"/>
                  </a:lnTo>
                  <a:lnTo>
                    <a:pt x="837318" y="459832"/>
                  </a:lnTo>
                  <a:lnTo>
                    <a:pt x="837148" y="459769"/>
                  </a:lnTo>
                  <a:lnTo>
                    <a:pt x="836974" y="459683"/>
                  </a:lnTo>
                  <a:lnTo>
                    <a:pt x="836805" y="459587"/>
                  </a:lnTo>
                  <a:lnTo>
                    <a:pt x="836638" y="459478"/>
                  </a:lnTo>
                  <a:lnTo>
                    <a:pt x="836480" y="459356"/>
                  </a:lnTo>
                  <a:lnTo>
                    <a:pt x="835853" y="458656"/>
                  </a:lnTo>
                  <a:lnTo>
                    <a:pt x="835785" y="458520"/>
                  </a:lnTo>
                  <a:lnTo>
                    <a:pt x="835724" y="458375"/>
                  </a:lnTo>
                  <a:lnTo>
                    <a:pt x="835672" y="458229"/>
                  </a:lnTo>
                  <a:lnTo>
                    <a:pt x="835490" y="457675"/>
                  </a:lnTo>
                  <a:lnTo>
                    <a:pt x="835415" y="457416"/>
                  </a:lnTo>
                  <a:lnTo>
                    <a:pt x="835343" y="457157"/>
                  </a:lnTo>
                  <a:lnTo>
                    <a:pt x="835135" y="456358"/>
                  </a:lnTo>
                  <a:lnTo>
                    <a:pt x="835071" y="456081"/>
                  </a:lnTo>
                  <a:lnTo>
                    <a:pt x="834935" y="455531"/>
                  </a:lnTo>
                  <a:lnTo>
                    <a:pt x="834860" y="455259"/>
                  </a:lnTo>
                  <a:lnTo>
                    <a:pt x="834678" y="454669"/>
                  </a:lnTo>
                  <a:lnTo>
                    <a:pt x="834580" y="454378"/>
                  </a:lnTo>
                  <a:lnTo>
                    <a:pt x="834474" y="454092"/>
                  </a:lnTo>
                  <a:lnTo>
                    <a:pt x="834361" y="453806"/>
                  </a:lnTo>
                  <a:lnTo>
                    <a:pt x="834248" y="453501"/>
                  </a:lnTo>
                  <a:lnTo>
                    <a:pt x="834187" y="453351"/>
                  </a:lnTo>
                  <a:lnTo>
                    <a:pt x="834119" y="453211"/>
                  </a:lnTo>
                  <a:lnTo>
                    <a:pt x="834040" y="453083"/>
                  </a:lnTo>
                  <a:lnTo>
                    <a:pt x="833870" y="452920"/>
                  </a:lnTo>
                  <a:lnTo>
                    <a:pt x="833666" y="452802"/>
                  </a:lnTo>
                  <a:lnTo>
                    <a:pt x="833436" y="452707"/>
                  </a:lnTo>
                  <a:lnTo>
                    <a:pt x="833201" y="452616"/>
                  </a:lnTo>
                  <a:lnTo>
                    <a:pt x="832983" y="452511"/>
                  </a:lnTo>
                  <a:lnTo>
                    <a:pt x="832480" y="452239"/>
                  </a:lnTo>
                  <a:lnTo>
                    <a:pt x="832231" y="452098"/>
                  </a:lnTo>
                  <a:lnTo>
                    <a:pt x="831985" y="451953"/>
                  </a:lnTo>
                  <a:lnTo>
                    <a:pt x="831748" y="451785"/>
                  </a:lnTo>
                  <a:lnTo>
                    <a:pt x="831615" y="451676"/>
                  </a:lnTo>
                  <a:lnTo>
                    <a:pt x="831483" y="451553"/>
                  </a:lnTo>
                  <a:lnTo>
                    <a:pt x="831355" y="451426"/>
                  </a:lnTo>
                  <a:lnTo>
                    <a:pt x="831219" y="451312"/>
                  </a:lnTo>
                  <a:lnTo>
                    <a:pt x="830970" y="451153"/>
                  </a:lnTo>
                  <a:lnTo>
                    <a:pt x="830497" y="450985"/>
                  </a:lnTo>
                  <a:lnTo>
                    <a:pt x="830361" y="450976"/>
                  </a:lnTo>
                  <a:lnTo>
                    <a:pt x="830222" y="450990"/>
                  </a:lnTo>
                  <a:lnTo>
                    <a:pt x="829942" y="451049"/>
                  </a:lnTo>
                  <a:lnTo>
                    <a:pt x="829806" y="451085"/>
                  </a:lnTo>
                  <a:lnTo>
                    <a:pt x="829640" y="451144"/>
                  </a:lnTo>
                  <a:lnTo>
                    <a:pt x="829474" y="451212"/>
                  </a:lnTo>
                  <a:lnTo>
                    <a:pt x="829149" y="451376"/>
                  </a:lnTo>
                  <a:lnTo>
                    <a:pt x="828394" y="451712"/>
                  </a:lnTo>
                  <a:lnTo>
                    <a:pt x="828194" y="451794"/>
                  </a:lnTo>
                  <a:lnTo>
                    <a:pt x="827990" y="451866"/>
                  </a:lnTo>
                  <a:lnTo>
                    <a:pt x="827771" y="451925"/>
                  </a:lnTo>
                  <a:lnTo>
                    <a:pt x="827548" y="451975"/>
                  </a:lnTo>
                  <a:lnTo>
                    <a:pt x="827321" y="452021"/>
                  </a:lnTo>
                  <a:lnTo>
                    <a:pt x="826641" y="452134"/>
                  </a:lnTo>
                  <a:lnTo>
                    <a:pt x="825954" y="452239"/>
                  </a:lnTo>
                  <a:lnTo>
                    <a:pt x="825629" y="452298"/>
                  </a:lnTo>
                  <a:lnTo>
                    <a:pt x="825248" y="452384"/>
                  </a:lnTo>
                  <a:lnTo>
                    <a:pt x="824998" y="452429"/>
                  </a:lnTo>
                  <a:lnTo>
                    <a:pt x="824387" y="452747"/>
                  </a:lnTo>
                  <a:lnTo>
                    <a:pt x="823760" y="453052"/>
                  </a:lnTo>
                  <a:lnTo>
                    <a:pt x="823167" y="453374"/>
                  </a:lnTo>
                  <a:lnTo>
                    <a:pt x="822952" y="453506"/>
                  </a:lnTo>
                  <a:lnTo>
                    <a:pt x="822744" y="453647"/>
                  </a:lnTo>
                  <a:lnTo>
                    <a:pt x="822434" y="453919"/>
                  </a:lnTo>
                  <a:lnTo>
                    <a:pt x="822211" y="454164"/>
                  </a:lnTo>
                  <a:lnTo>
                    <a:pt x="822011" y="454428"/>
                  </a:lnTo>
                  <a:lnTo>
                    <a:pt x="821890" y="454605"/>
                  </a:lnTo>
                  <a:lnTo>
                    <a:pt x="821781" y="454787"/>
                  </a:lnTo>
                  <a:lnTo>
                    <a:pt x="821679" y="454973"/>
                  </a:lnTo>
                  <a:lnTo>
                    <a:pt x="821581" y="455168"/>
                  </a:lnTo>
                  <a:lnTo>
                    <a:pt x="821490" y="455363"/>
                  </a:lnTo>
                  <a:lnTo>
                    <a:pt x="821403" y="455581"/>
                  </a:lnTo>
                  <a:lnTo>
                    <a:pt x="821324" y="455808"/>
                  </a:lnTo>
                  <a:lnTo>
                    <a:pt x="821252" y="456036"/>
                  </a:lnTo>
                  <a:lnTo>
                    <a:pt x="821184" y="456272"/>
                  </a:lnTo>
                  <a:lnTo>
                    <a:pt x="821124" y="456503"/>
                  </a:lnTo>
                  <a:lnTo>
                    <a:pt x="821022" y="456967"/>
                  </a:lnTo>
                  <a:lnTo>
                    <a:pt x="820980" y="457198"/>
                  </a:lnTo>
                  <a:lnTo>
                    <a:pt x="820908" y="457671"/>
                  </a:lnTo>
                  <a:lnTo>
                    <a:pt x="820889" y="457857"/>
                  </a:lnTo>
                  <a:lnTo>
                    <a:pt x="820848" y="458415"/>
                  </a:lnTo>
                  <a:lnTo>
                    <a:pt x="820822" y="458602"/>
                  </a:lnTo>
                  <a:lnTo>
                    <a:pt x="820795" y="458742"/>
                  </a:lnTo>
                  <a:lnTo>
                    <a:pt x="820727" y="459020"/>
                  </a:lnTo>
                  <a:lnTo>
                    <a:pt x="820671" y="459301"/>
                  </a:lnTo>
                  <a:lnTo>
                    <a:pt x="820648" y="459546"/>
                  </a:lnTo>
                  <a:lnTo>
                    <a:pt x="820640" y="459796"/>
                  </a:lnTo>
                  <a:lnTo>
                    <a:pt x="820644" y="460046"/>
                  </a:lnTo>
                  <a:lnTo>
                    <a:pt x="820655" y="460296"/>
                  </a:lnTo>
                  <a:lnTo>
                    <a:pt x="820678" y="460673"/>
                  </a:lnTo>
                  <a:lnTo>
                    <a:pt x="820701" y="460922"/>
                  </a:lnTo>
                  <a:lnTo>
                    <a:pt x="820735" y="461168"/>
                  </a:lnTo>
                  <a:lnTo>
                    <a:pt x="820765" y="461299"/>
                  </a:lnTo>
                  <a:lnTo>
                    <a:pt x="820803" y="461431"/>
                  </a:lnTo>
                  <a:lnTo>
                    <a:pt x="820848" y="461558"/>
                  </a:lnTo>
                  <a:lnTo>
                    <a:pt x="820931" y="461817"/>
                  </a:lnTo>
                  <a:lnTo>
                    <a:pt x="821075" y="462330"/>
                  </a:lnTo>
                  <a:lnTo>
                    <a:pt x="821143" y="462589"/>
                  </a:lnTo>
                  <a:lnTo>
                    <a:pt x="821275" y="463112"/>
                  </a:lnTo>
                  <a:lnTo>
                    <a:pt x="821388" y="463620"/>
                  </a:lnTo>
                  <a:lnTo>
                    <a:pt x="821441" y="463875"/>
                  </a:lnTo>
                  <a:lnTo>
                    <a:pt x="821558" y="464383"/>
                  </a:lnTo>
                  <a:lnTo>
                    <a:pt x="821630" y="464665"/>
                  </a:lnTo>
                  <a:lnTo>
                    <a:pt x="821709" y="464946"/>
                  </a:lnTo>
                  <a:lnTo>
                    <a:pt x="821792" y="465224"/>
                  </a:lnTo>
                  <a:lnTo>
                    <a:pt x="821966" y="465782"/>
                  </a:lnTo>
                  <a:lnTo>
                    <a:pt x="822143" y="466304"/>
                  </a:lnTo>
                  <a:lnTo>
                    <a:pt x="822419" y="467077"/>
                  </a:lnTo>
                  <a:lnTo>
                    <a:pt x="822732" y="467885"/>
                  </a:lnTo>
                  <a:lnTo>
                    <a:pt x="822918" y="468389"/>
                  </a:lnTo>
                  <a:lnTo>
                    <a:pt x="823019" y="468689"/>
                  </a:lnTo>
                  <a:lnTo>
                    <a:pt x="823159" y="469116"/>
                  </a:lnTo>
                  <a:lnTo>
                    <a:pt x="823246" y="469397"/>
                  </a:lnTo>
                  <a:lnTo>
                    <a:pt x="823284" y="469538"/>
                  </a:lnTo>
                  <a:lnTo>
                    <a:pt x="823325" y="469765"/>
                  </a:lnTo>
                  <a:lnTo>
                    <a:pt x="823356" y="469997"/>
                  </a:lnTo>
                  <a:lnTo>
                    <a:pt x="823378" y="470229"/>
                  </a:lnTo>
                  <a:lnTo>
                    <a:pt x="823408" y="470456"/>
                  </a:lnTo>
                  <a:lnTo>
                    <a:pt x="823458" y="470678"/>
                  </a:lnTo>
                  <a:lnTo>
                    <a:pt x="823510" y="470851"/>
                  </a:lnTo>
                  <a:lnTo>
                    <a:pt x="823575" y="471014"/>
                  </a:lnTo>
                  <a:lnTo>
                    <a:pt x="823714" y="471341"/>
                  </a:lnTo>
                  <a:lnTo>
                    <a:pt x="823862" y="471723"/>
                  </a:lnTo>
                  <a:lnTo>
                    <a:pt x="824020" y="472150"/>
                  </a:lnTo>
                  <a:lnTo>
                    <a:pt x="824104" y="472363"/>
                  </a:lnTo>
                  <a:lnTo>
                    <a:pt x="824190" y="472572"/>
                  </a:lnTo>
                  <a:lnTo>
                    <a:pt x="824270" y="472740"/>
                  </a:lnTo>
                  <a:lnTo>
                    <a:pt x="824436" y="473067"/>
                  </a:lnTo>
                  <a:lnTo>
                    <a:pt x="824523" y="473231"/>
                  </a:lnTo>
                  <a:lnTo>
                    <a:pt x="824602" y="473399"/>
                  </a:lnTo>
                  <a:lnTo>
                    <a:pt x="824749" y="473753"/>
                  </a:lnTo>
                  <a:lnTo>
                    <a:pt x="824817" y="473930"/>
                  </a:lnTo>
                  <a:lnTo>
                    <a:pt x="824968" y="474280"/>
                  </a:lnTo>
                  <a:lnTo>
                    <a:pt x="825059" y="474471"/>
                  </a:lnTo>
                  <a:lnTo>
                    <a:pt x="825153" y="474657"/>
                  </a:lnTo>
                  <a:lnTo>
                    <a:pt x="825252" y="474839"/>
                  </a:lnTo>
                  <a:lnTo>
                    <a:pt x="825354" y="475016"/>
                  </a:lnTo>
                  <a:lnTo>
                    <a:pt x="825467" y="475188"/>
                  </a:lnTo>
                  <a:lnTo>
                    <a:pt x="825580" y="475347"/>
                  </a:lnTo>
                  <a:lnTo>
                    <a:pt x="825697" y="475502"/>
                  </a:lnTo>
                  <a:lnTo>
                    <a:pt x="825826" y="475647"/>
                  </a:lnTo>
                  <a:lnTo>
                    <a:pt x="825954" y="475783"/>
                  </a:lnTo>
                  <a:lnTo>
                    <a:pt x="826090" y="475915"/>
                  </a:lnTo>
                  <a:lnTo>
                    <a:pt x="826347" y="476133"/>
                  </a:lnTo>
                  <a:lnTo>
                    <a:pt x="826479" y="476229"/>
                  </a:lnTo>
                  <a:lnTo>
                    <a:pt x="826619" y="476315"/>
                  </a:lnTo>
                  <a:lnTo>
                    <a:pt x="827072" y="476446"/>
                  </a:lnTo>
                  <a:lnTo>
                    <a:pt x="827280" y="476483"/>
                  </a:lnTo>
                  <a:lnTo>
                    <a:pt x="827472" y="476528"/>
                  </a:lnTo>
                  <a:lnTo>
                    <a:pt x="828001" y="476737"/>
                  </a:lnTo>
                  <a:lnTo>
                    <a:pt x="828360" y="476951"/>
                  </a:lnTo>
                  <a:lnTo>
                    <a:pt x="828726" y="477123"/>
                  </a:lnTo>
                  <a:lnTo>
                    <a:pt x="828911" y="477200"/>
                  </a:lnTo>
                  <a:lnTo>
                    <a:pt x="829100" y="477273"/>
                  </a:lnTo>
                  <a:lnTo>
                    <a:pt x="829289" y="477341"/>
                  </a:lnTo>
                  <a:lnTo>
                    <a:pt x="829470" y="477400"/>
                  </a:lnTo>
                  <a:lnTo>
                    <a:pt x="829655" y="477455"/>
                  </a:lnTo>
                  <a:lnTo>
                    <a:pt x="830029" y="477555"/>
                  </a:lnTo>
                  <a:lnTo>
                    <a:pt x="830218" y="477600"/>
                  </a:lnTo>
                  <a:lnTo>
                    <a:pt x="830656" y="477696"/>
                  </a:lnTo>
                  <a:lnTo>
                    <a:pt x="830803" y="477723"/>
                  </a:lnTo>
                  <a:lnTo>
                    <a:pt x="831166" y="477804"/>
                  </a:lnTo>
                  <a:lnTo>
                    <a:pt x="831491" y="477859"/>
                  </a:lnTo>
                  <a:lnTo>
                    <a:pt x="831661" y="477850"/>
                  </a:lnTo>
                  <a:lnTo>
                    <a:pt x="831827" y="477818"/>
                  </a:lnTo>
                  <a:lnTo>
                    <a:pt x="831997" y="477777"/>
                  </a:lnTo>
                  <a:lnTo>
                    <a:pt x="832167" y="477723"/>
                  </a:lnTo>
                  <a:lnTo>
                    <a:pt x="832333" y="477677"/>
                  </a:lnTo>
                  <a:lnTo>
                    <a:pt x="832480" y="477632"/>
                  </a:lnTo>
                  <a:lnTo>
                    <a:pt x="832918" y="477482"/>
                  </a:lnTo>
                  <a:lnTo>
                    <a:pt x="833066" y="477441"/>
                  </a:lnTo>
                  <a:lnTo>
                    <a:pt x="833387" y="477378"/>
                  </a:lnTo>
                  <a:lnTo>
                    <a:pt x="833545" y="477355"/>
                  </a:lnTo>
                  <a:lnTo>
                    <a:pt x="833708" y="477341"/>
                  </a:lnTo>
                  <a:lnTo>
                    <a:pt x="833866" y="477341"/>
                  </a:lnTo>
                  <a:lnTo>
                    <a:pt x="834017" y="477350"/>
                  </a:lnTo>
                  <a:lnTo>
                    <a:pt x="834172" y="477378"/>
                  </a:lnTo>
                  <a:lnTo>
                    <a:pt x="834323" y="477409"/>
                  </a:lnTo>
                  <a:lnTo>
                    <a:pt x="834474" y="477450"/>
                  </a:lnTo>
                  <a:lnTo>
                    <a:pt x="834890" y="477577"/>
                  </a:lnTo>
                  <a:lnTo>
                    <a:pt x="835022" y="477623"/>
                  </a:lnTo>
                  <a:lnTo>
                    <a:pt x="835358" y="477823"/>
                  </a:lnTo>
                  <a:lnTo>
                    <a:pt x="835679" y="478141"/>
                  </a:lnTo>
                  <a:lnTo>
                    <a:pt x="836091" y="478522"/>
                  </a:lnTo>
                  <a:lnTo>
                    <a:pt x="836223" y="478654"/>
                  </a:lnTo>
                  <a:lnTo>
                    <a:pt x="836351" y="478790"/>
                  </a:lnTo>
                  <a:lnTo>
                    <a:pt x="836480" y="478945"/>
                  </a:lnTo>
                  <a:lnTo>
                    <a:pt x="836604" y="479108"/>
                  </a:lnTo>
                  <a:lnTo>
                    <a:pt x="836842" y="479444"/>
                  </a:lnTo>
                  <a:lnTo>
                    <a:pt x="836956" y="479621"/>
                  </a:lnTo>
                  <a:lnTo>
                    <a:pt x="837050" y="479789"/>
                  </a:lnTo>
                  <a:lnTo>
                    <a:pt x="837231" y="480144"/>
                  </a:lnTo>
                  <a:lnTo>
                    <a:pt x="837326" y="480316"/>
                  </a:lnTo>
                  <a:lnTo>
                    <a:pt x="837431" y="480475"/>
                  </a:lnTo>
                  <a:lnTo>
                    <a:pt x="837545" y="480621"/>
                  </a:lnTo>
                  <a:lnTo>
                    <a:pt x="837669" y="480757"/>
                  </a:lnTo>
                  <a:lnTo>
                    <a:pt x="837802" y="480889"/>
                  </a:lnTo>
                  <a:lnTo>
                    <a:pt x="837938" y="481011"/>
                  </a:lnTo>
                  <a:lnTo>
                    <a:pt x="838327" y="481302"/>
                  </a:lnTo>
                  <a:lnTo>
                    <a:pt x="838591" y="481452"/>
                  </a:lnTo>
                  <a:lnTo>
                    <a:pt x="839097" y="481629"/>
                  </a:lnTo>
                  <a:lnTo>
                    <a:pt x="839354" y="481670"/>
                  </a:lnTo>
                  <a:lnTo>
                    <a:pt x="839497" y="481670"/>
                  </a:lnTo>
                  <a:lnTo>
                    <a:pt x="839648" y="481661"/>
                  </a:lnTo>
                  <a:lnTo>
                    <a:pt x="839796" y="481638"/>
                  </a:lnTo>
                  <a:lnTo>
                    <a:pt x="839943" y="481606"/>
                  </a:lnTo>
                  <a:lnTo>
                    <a:pt x="840087" y="481565"/>
                  </a:lnTo>
                  <a:lnTo>
                    <a:pt x="840275" y="481488"/>
                  </a:lnTo>
                  <a:lnTo>
                    <a:pt x="840460" y="481384"/>
                  </a:lnTo>
                  <a:lnTo>
                    <a:pt x="840638" y="481265"/>
                  </a:lnTo>
                  <a:lnTo>
                    <a:pt x="840993" y="481020"/>
                  </a:lnTo>
                  <a:lnTo>
                    <a:pt x="841299" y="480802"/>
                  </a:lnTo>
                  <a:lnTo>
                    <a:pt x="841450" y="480689"/>
                  </a:lnTo>
                  <a:lnTo>
                    <a:pt x="841601" y="480571"/>
                  </a:lnTo>
                  <a:lnTo>
                    <a:pt x="841914" y="480312"/>
                  </a:lnTo>
                  <a:lnTo>
                    <a:pt x="842077" y="480171"/>
                  </a:lnTo>
                  <a:lnTo>
                    <a:pt x="842235" y="480026"/>
                  </a:lnTo>
                  <a:lnTo>
                    <a:pt x="842742" y="479521"/>
                  </a:lnTo>
                  <a:lnTo>
                    <a:pt x="843025" y="479203"/>
                  </a:lnTo>
                  <a:lnTo>
                    <a:pt x="843319" y="478845"/>
                  </a:lnTo>
                  <a:lnTo>
                    <a:pt x="843625" y="478499"/>
                  </a:lnTo>
                  <a:lnTo>
                    <a:pt x="843841" y="478290"/>
                  </a:lnTo>
                  <a:lnTo>
                    <a:pt x="844060" y="478091"/>
                  </a:lnTo>
                  <a:lnTo>
                    <a:pt x="844388" y="477818"/>
                  </a:lnTo>
                  <a:lnTo>
                    <a:pt x="844879" y="477441"/>
                  </a:lnTo>
                  <a:lnTo>
                    <a:pt x="845140" y="477259"/>
                  </a:lnTo>
                  <a:lnTo>
                    <a:pt x="845423" y="477019"/>
                  </a:lnTo>
                  <a:lnTo>
                    <a:pt x="845616" y="476773"/>
                  </a:lnTo>
                  <a:lnTo>
                    <a:pt x="845831" y="476328"/>
                  </a:lnTo>
                  <a:lnTo>
                    <a:pt x="845956" y="476119"/>
                  </a:lnTo>
                  <a:lnTo>
                    <a:pt x="846088" y="475911"/>
                  </a:lnTo>
                  <a:lnTo>
                    <a:pt x="846394" y="475447"/>
                  </a:lnTo>
                  <a:lnTo>
                    <a:pt x="846496" y="475270"/>
                  </a:lnTo>
                  <a:lnTo>
                    <a:pt x="846594" y="475088"/>
                  </a:lnTo>
                  <a:lnTo>
                    <a:pt x="846711" y="474925"/>
                  </a:lnTo>
                  <a:lnTo>
                    <a:pt x="847300" y="474525"/>
                  </a:lnTo>
                  <a:lnTo>
                    <a:pt x="847553" y="474503"/>
                  </a:lnTo>
                  <a:lnTo>
                    <a:pt x="848108" y="474784"/>
                  </a:lnTo>
                  <a:lnTo>
                    <a:pt x="848293" y="475007"/>
                  </a:lnTo>
                  <a:lnTo>
                    <a:pt x="848425" y="475179"/>
                  </a:lnTo>
                  <a:lnTo>
                    <a:pt x="848550" y="475370"/>
                  </a:lnTo>
                  <a:lnTo>
                    <a:pt x="848660" y="475570"/>
                  </a:lnTo>
                  <a:lnTo>
                    <a:pt x="848762" y="475779"/>
                  </a:lnTo>
                  <a:lnTo>
                    <a:pt x="848856" y="475992"/>
                  </a:lnTo>
                  <a:lnTo>
                    <a:pt x="848928" y="476192"/>
                  </a:lnTo>
                  <a:lnTo>
                    <a:pt x="848992" y="476406"/>
                  </a:lnTo>
                  <a:lnTo>
                    <a:pt x="849045" y="476619"/>
                  </a:lnTo>
                  <a:lnTo>
                    <a:pt x="849094" y="476837"/>
                  </a:lnTo>
                  <a:lnTo>
                    <a:pt x="849136" y="477055"/>
                  </a:lnTo>
                  <a:lnTo>
                    <a:pt x="849196" y="477405"/>
                  </a:lnTo>
                  <a:lnTo>
                    <a:pt x="849219" y="477582"/>
                  </a:lnTo>
                  <a:lnTo>
                    <a:pt x="849245" y="477936"/>
                  </a:lnTo>
                  <a:lnTo>
                    <a:pt x="849241" y="478122"/>
                  </a:lnTo>
                  <a:lnTo>
                    <a:pt x="849215" y="478499"/>
                  </a:lnTo>
                  <a:lnTo>
                    <a:pt x="849188" y="478686"/>
                  </a:lnTo>
                  <a:lnTo>
                    <a:pt x="849158" y="478867"/>
                  </a:lnTo>
                  <a:lnTo>
                    <a:pt x="849124" y="479026"/>
                  </a:lnTo>
                  <a:lnTo>
                    <a:pt x="849083" y="479185"/>
                  </a:lnTo>
                  <a:lnTo>
                    <a:pt x="848992" y="479494"/>
                  </a:lnTo>
                  <a:lnTo>
                    <a:pt x="848879" y="479817"/>
                  </a:lnTo>
                  <a:lnTo>
                    <a:pt x="848811" y="479989"/>
                  </a:lnTo>
                  <a:lnTo>
                    <a:pt x="848739" y="480157"/>
                  </a:lnTo>
                  <a:lnTo>
                    <a:pt x="848675" y="480325"/>
                  </a:lnTo>
                  <a:lnTo>
                    <a:pt x="848618" y="480502"/>
                  </a:lnTo>
                  <a:lnTo>
                    <a:pt x="848535" y="480789"/>
                  </a:lnTo>
                  <a:lnTo>
                    <a:pt x="848501" y="480934"/>
                  </a:lnTo>
                  <a:lnTo>
                    <a:pt x="848475" y="481079"/>
                  </a:lnTo>
                  <a:lnTo>
                    <a:pt x="848467" y="481225"/>
                  </a:lnTo>
                  <a:lnTo>
                    <a:pt x="848475" y="481365"/>
                  </a:lnTo>
                  <a:lnTo>
                    <a:pt x="848501" y="481506"/>
                  </a:lnTo>
                  <a:lnTo>
                    <a:pt x="848569" y="481788"/>
                  </a:lnTo>
                  <a:lnTo>
                    <a:pt x="848595" y="481924"/>
                  </a:lnTo>
                  <a:lnTo>
                    <a:pt x="848633" y="482224"/>
                  </a:lnTo>
                  <a:lnTo>
                    <a:pt x="848656" y="482528"/>
                  </a:lnTo>
                  <a:lnTo>
                    <a:pt x="848660" y="482678"/>
                  </a:lnTo>
                  <a:lnTo>
                    <a:pt x="848660" y="482910"/>
                  </a:lnTo>
                  <a:lnTo>
                    <a:pt x="848645" y="483146"/>
                  </a:lnTo>
                  <a:lnTo>
                    <a:pt x="848626" y="483378"/>
                  </a:lnTo>
                  <a:lnTo>
                    <a:pt x="848550" y="484059"/>
                  </a:lnTo>
                  <a:lnTo>
                    <a:pt x="848497" y="484486"/>
                  </a:lnTo>
                  <a:lnTo>
                    <a:pt x="848463" y="484699"/>
                  </a:lnTo>
                  <a:lnTo>
                    <a:pt x="848293" y="485453"/>
                  </a:lnTo>
                  <a:lnTo>
                    <a:pt x="848206" y="485621"/>
                  </a:lnTo>
                  <a:lnTo>
                    <a:pt x="848097" y="485780"/>
                  </a:lnTo>
                  <a:lnTo>
                    <a:pt x="847972" y="485926"/>
                  </a:lnTo>
                  <a:lnTo>
                    <a:pt x="847840" y="486066"/>
                  </a:lnTo>
                  <a:lnTo>
                    <a:pt x="847496" y="486416"/>
                  </a:lnTo>
                  <a:lnTo>
                    <a:pt x="847266" y="486611"/>
                  </a:lnTo>
                  <a:lnTo>
                    <a:pt x="847024" y="486789"/>
                  </a:lnTo>
                  <a:lnTo>
                    <a:pt x="846775" y="486948"/>
                  </a:lnTo>
                  <a:lnTo>
                    <a:pt x="846522" y="487084"/>
                  </a:lnTo>
                  <a:lnTo>
                    <a:pt x="846107" y="487361"/>
                  </a:lnTo>
                  <a:lnTo>
                    <a:pt x="845831" y="487552"/>
                  </a:lnTo>
                  <a:lnTo>
                    <a:pt x="845544" y="487733"/>
                  </a:lnTo>
                  <a:lnTo>
                    <a:pt x="845404" y="487829"/>
                  </a:lnTo>
                  <a:lnTo>
                    <a:pt x="845268" y="487929"/>
                  </a:lnTo>
                  <a:lnTo>
                    <a:pt x="844664" y="488710"/>
                  </a:lnTo>
                  <a:lnTo>
                    <a:pt x="844551" y="488969"/>
                  </a:lnTo>
                  <a:lnTo>
                    <a:pt x="844316" y="489582"/>
                  </a:lnTo>
                  <a:lnTo>
                    <a:pt x="844199" y="489936"/>
                  </a:lnTo>
                  <a:lnTo>
                    <a:pt x="844071" y="490381"/>
                  </a:lnTo>
                  <a:lnTo>
                    <a:pt x="844037" y="490518"/>
                  </a:lnTo>
                  <a:lnTo>
                    <a:pt x="844011" y="490654"/>
                  </a:lnTo>
                  <a:lnTo>
                    <a:pt x="843995" y="490790"/>
                  </a:lnTo>
                  <a:lnTo>
                    <a:pt x="843995" y="491049"/>
                  </a:lnTo>
                  <a:lnTo>
                    <a:pt x="843980" y="491217"/>
                  </a:lnTo>
                  <a:lnTo>
                    <a:pt x="843905" y="491562"/>
                  </a:lnTo>
                  <a:lnTo>
                    <a:pt x="843520" y="492244"/>
                  </a:lnTo>
                  <a:lnTo>
                    <a:pt x="843142" y="492775"/>
                  </a:lnTo>
                  <a:lnTo>
                    <a:pt x="843096" y="492902"/>
                  </a:lnTo>
                  <a:lnTo>
                    <a:pt x="843047" y="493270"/>
                  </a:lnTo>
                  <a:lnTo>
                    <a:pt x="843221" y="493961"/>
                  </a:lnTo>
                  <a:lnTo>
                    <a:pt x="843368" y="494274"/>
                  </a:lnTo>
                  <a:lnTo>
                    <a:pt x="843595" y="494878"/>
                  </a:lnTo>
                  <a:lnTo>
                    <a:pt x="843671" y="495187"/>
                  </a:lnTo>
                  <a:lnTo>
                    <a:pt x="843976" y="495659"/>
                  </a:lnTo>
                  <a:lnTo>
                    <a:pt x="844120" y="495846"/>
                  </a:lnTo>
                  <a:lnTo>
                    <a:pt x="844301" y="496059"/>
                  </a:lnTo>
                  <a:lnTo>
                    <a:pt x="844547" y="496359"/>
                  </a:lnTo>
                  <a:lnTo>
                    <a:pt x="844675" y="496509"/>
                  </a:lnTo>
                  <a:lnTo>
                    <a:pt x="844951" y="496799"/>
                  </a:lnTo>
                  <a:lnTo>
                    <a:pt x="845113" y="496931"/>
                  </a:lnTo>
                  <a:lnTo>
                    <a:pt x="845276" y="497036"/>
                  </a:lnTo>
                  <a:lnTo>
                    <a:pt x="845634" y="497158"/>
                  </a:lnTo>
                  <a:lnTo>
                    <a:pt x="845872" y="497172"/>
                  </a:lnTo>
                  <a:lnTo>
                    <a:pt x="846269" y="497208"/>
                  </a:lnTo>
                  <a:lnTo>
                    <a:pt x="846643" y="497231"/>
                  </a:lnTo>
                  <a:lnTo>
                    <a:pt x="846783" y="497235"/>
                  </a:lnTo>
                  <a:lnTo>
                    <a:pt x="846918" y="497231"/>
                  </a:lnTo>
                  <a:lnTo>
                    <a:pt x="847051" y="497213"/>
                  </a:lnTo>
                  <a:lnTo>
                    <a:pt x="847187" y="497181"/>
                  </a:lnTo>
                  <a:lnTo>
                    <a:pt x="847319" y="497140"/>
                  </a:lnTo>
                  <a:lnTo>
                    <a:pt x="847451" y="497086"/>
                  </a:lnTo>
                  <a:lnTo>
                    <a:pt x="847579" y="497026"/>
                  </a:lnTo>
                  <a:lnTo>
                    <a:pt x="847953" y="496827"/>
                  </a:lnTo>
                  <a:lnTo>
                    <a:pt x="848191" y="496672"/>
                  </a:lnTo>
                  <a:lnTo>
                    <a:pt x="848573" y="496400"/>
                  </a:lnTo>
                  <a:lnTo>
                    <a:pt x="849026" y="495959"/>
                  </a:lnTo>
                  <a:lnTo>
                    <a:pt x="849215" y="495609"/>
                  </a:lnTo>
                  <a:lnTo>
                    <a:pt x="849400" y="495128"/>
                  </a:lnTo>
                  <a:lnTo>
                    <a:pt x="849608" y="494837"/>
                  </a:lnTo>
                  <a:lnTo>
                    <a:pt x="849766" y="494633"/>
                  </a:lnTo>
                  <a:lnTo>
                    <a:pt x="850031" y="494315"/>
                  </a:lnTo>
                  <a:lnTo>
                    <a:pt x="850163" y="494183"/>
                  </a:lnTo>
                  <a:lnTo>
                    <a:pt x="850318" y="494042"/>
                  </a:lnTo>
                  <a:lnTo>
                    <a:pt x="850567" y="493842"/>
                  </a:lnTo>
                  <a:lnTo>
                    <a:pt x="851137" y="493434"/>
                  </a:lnTo>
                  <a:lnTo>
                    <a:pt x="851349" y="493279"/>
                  </a:lnTo>
                  <a:lnTo>
                    <a:pt x="851843" y="492934"/>
                  </a:lnTo>
                  <a:lnTo>
                    <a:pt x="852074" y="492780"/>
                  </a:lnTo>
                  <a:lnTo>
                    <a:pt x="852304" y="492634"/>
                  </a:lnTo>
                  <a:lnTo>
                    <a:pt x="852614" y="492457"/>
                  </a:lnTo>
                  <a:lnTo>
                    <a:pt x="852742" y="492398"/>
                  </a:lnTo>
                  <a:lnTo>
                    <a:pt x="853162" y="492239"/>
                  </a:lnTo>
                  <a:lnTo>
                    <a:pt x="853452" y="492207"/>
                  </a:lnTo>
                  <a:lnTo>
                    <a:pt x="854091" y="492207"/>
                  </a:lnTo>
                  <a:lnTo>
                    <a:pt x="854302" y="492194"/>
                  </a:lnTo>
                  <a:lnTo>
                    <a:pt x="854495" y="492175"/>
                  </a:lnTo>
                  <a:lnTo>
                    <a:pt x="854683" y="492148"/>
                  </a:lnTo>
                  <a:lnTo>
                    <a:pt x="854993" y="492107"/>
                  </a:lnTo>
                  <a:lnTo>
                    <a:pt x="855435" y="492057"/>
                  </a:lnTo>
                  <a:lnTo>
                    <a:pt x="855616" y="492053"/>
                  </a:lnTo>
                  <a:lnTo>
                    <a:pt x="855760" y="492062"/>
                  </a:lnTo>
                  <a:lnTo>
                    <a:pt x="855979" y="492094"/>
                  </a:lnTo>
                  <a:lnTo>
                    <a:pt x="856138" y="492094"/>
                  </a:lnTo>
                  <a:lnTo>
                    <a:pt x="856489" y="492198"/>
                  </a:lnTo>
                  <a:lnTo>
                    <a:pt x="856644" y="492257"/>
                  </a:lnTo>
                  <a:lnTo>
                    <a:pt x="856840" y="492339"/>
                  </a:lnTo>
                  <a:lnTo>
                    <a:pt x="857025" y="492430"/>
                  </a:lnTo>
                  <a:lnTo>
                    <a:pt x="857180" y="492521"/>
                  </a:lnTo>
                  <a:lnTo>
                    <a:pt x="857399" y="492666"/>
                  </a:lnTo>
                  <a:lnTo>
                    <a:pt x="857652" y="492866"/>
                  </a:lnTo>
                  <a:lnTo>
                    <a:pt x="857958" y="493148"/>
                  </a:lnTo>
                  <a:lnTo>
                    <a:pt x="858347" y="493584"/>
                  </a:lnTo>
                  <a:lnTo>
                    <a:pt x="858479" y="493724"/>
                  </a:lnTo>
                  <a:lnTo>
                    <a:pt x="858721" y="493965"/>
                  </a:lnTo>
                  <a:lnTo>
                    <a:pt x="859242" y="494487"/>
                  </a:lnTo>
                  <a:lnTo>
                    <a:pt x="859703" y="495051"/>
                  </a:lnTo>
                  <a:lnTo>
                    <a:pt x="860213" y="495482"/>
                  </a:lnTo>
                  <a:lnTo>
                    <a:pt x="860401" y="495655"/>
                  </a:lnTo>
                  <a:lnTo>
                    <a:pt x="860636" y="495859"/>
                  </a:lnTo>
                  <a:lnTo>
                    <a:pt x="860771" y="495968"/>
                  </a:lnTo>
                  <a:lnTo>
                    <a:pt x="861104" y="496250"/>
                  </a:lnTo>
                  <a:lnTo>
                    <a:pt x="861550" y="496650"/>
                  </a:lnTo>
                  <a:lnTo>
                    <a:pt x="861784" y="496849"/>
                  </a:lnTo>
                  <a:lnTo>
                    <a:pt x="862018" y="497086"/>
                  </a:lnTo>
                  <a:lnTo>
                    <a:pt x="862233" y="497276"/>
                  </a:lnTo>
                  <a:lnTo>
                    <a:pt x="862460" y="497458"/>
                  </a:lnTo>
                  <a:lnTo>
                    <a:pt x="862656" y="497608"/>
                  </a:lnTo>
                  <a:lnTo>
                    <a:pt x="863106" y="497930"/>
                  </a:lnTo>
                  <a:lnTo>
                    <a:pt x="863423" y="498176"/>
                  </a:lnTo>
                  <a:lnTo>
                    <a:pt x="863600" y="498321"/>
                  </a:lnTo>
                  <a:lnTo>
                    <a:pt x="863744" y="498448"/>
                  </a:lnTo>
                  <a:lnTo>
                    <a:pt x="863974" y="498630"/>
                  </a:lnTo>
                  <a:lnTo>
                    <a:pt x="864235" y="498807"/>
                  </a:lnTo>
                  <a:lnTo>
                    <a:pt x="864507" y="499207"/>
                  </a:lnTo>
                  <a:lnTo>
                    <a:pt x="864658" y="499593"/>
                  </a:lnTo>
                  <a:lnTo>
                    <a:pt x="864726" y="499784"/>
                  </a:lnTo>
                  <a:lnTo>
                    <a:pt x="864828" y="500079"/>
                  </a:lnTo>
                  <a:lnTo>
                    <a:pt x="864934" y="500333"/>
                  </a:lnTo>
                  <a:lnTo>
                    <a:pt x="865103" y="500715"/>
                  </a:lnTo>
                  <a:lnTo>
                    <a:pt x="865300" y="501173"/>
                  </a:lnTo>
                  <a:lnTo>
                    <a:pt x="865421" y="501482"/>
                  </a:lnTo>
                  <a:lnTo>
                    <a:pt x="865477" y="501641"/>
                  </a:lnTo>
                  <a:lnTo>
                    <a:pt x="865621" y="502123"/>
                  </a:lnTo>
                  <a:lnTo>
                    <a:pt x="865727" y="502391"/>
                  </a:lnTo>
                  <a:lnTo>
                    <a:pt x="865934" y="502840"/>
                  </a:lnTo>
                  <a:lnTo>
                    <a:pt x="865983" y="502977"/>
                  </a:lnTo>
                  <a:lnTo>
                    <a:pt x="866146" y="503554"/>
                  </a:lnTo>
                  <a:lnTo>
                    <a:pt x="866233" y="503894"/>
                  </a:lnTo>
                  <a:lnTo>
                    <a:pt x="866467" y="504762"/>
                  </a:lnTo>
                  <a:lnTo>
                    <a:pt x="866263" y="505334"/>
                  </a:lnTo>
                  <a:lnTo>
                    <a:pt x="866036" y="505543"/>
                  </a:lnTo>
                  <a:lnTo>
                    <a:pt x="865481" y="506115"/>
                  </a:lnTo>
                  <a:lnTo>
                    <a:pt x="865417" y="506365"/>
                  </a:lnTo>
                  <a:lnTo>
                    <a:pt x="865406" y="506502"/>
                  </a:lnTo>
                  <a:lnTo>
                    <a:pt x="865406" y="506642"/>
                  </a:lnTo>
                  <a:lnTo>
                    <a:pt x="865417" y="506788"/>
                  </a:lnTo>
                  <a:lnTo>
                    <a:pt x="865481" y="507224"/>
                  </a:lnTo>
                  <a:lnTo>
                    <a:pt x="865662" y="507946"/>
                  </a:lnTo>
                  <a:lnTo>
                    <a:pt x="865685" y="508073"/>
                  </a:lnTo>
                  <a:lnTo>
                    <a:pt x="865715" y="508200"/>
                  </a:lnTo>
                  <a:lnTo>
                    <a:pt x="865810" y="508655"/>
                  </a:lnTo>
                  <a:lnTo>
                    <a:pt x="866055" y="509658"/>
                  </a:lnTo>
                  <a:lnTo>
                    <a:pt x="865965" y="509976"/>
                  </a:lnTo>
                  <a:lnTo>
                    <a:pt x="865957" y="510531"/>
                  </a:lnTo>
                  <a:lnTo>
                    <a:pt x="866044" y="510794"/>
                  </a:lnTo>
                  <a:lnTo>
                    <a:pt x="866116" y="511039"/>
                  </a:lnTo>
                  <a:lnTo>
                    <a:pt x="866267" y="511330"/>
                  </a:lnTo>
                  <a:lnTo>
                    <a:pt x="866478" y="511598"/>
                  </a:lnTo>
                  <a:lnTo>
                    <a:pt x="866682" y="511821"/>
                  </a:lnTo>
                  <a:lnTo>
                    <a:pt x="866890" y="512061"/>
                  </a:lnTo>
                  <a:lnTo>
                    <a:pt x="867030" y="512229"/>
                  </a:lnTo>
                  <a:lnTo>
                    <a:pt x="867147" y="512384"/>
                  </a:lnTo>
                  <a:lnTo>
                    <a:pt x="867332" y="512647"/>
                  </a:lnTo>
                  <a:lnTo>
                    <a:pt x="867758" y="513138"/>
                  </a:lnTo>
                  <a:lnTo>
                    <a:pt x="867819" y="513270"/>
                  </a:lnTo>
                  <a:lnTo>
                    <a:pt x="867876" y="513401"/>
                  </a:lnTo>
                  <a:lnTo>
                    <a:pt x="867925" y="513542"/>
                  </a:lnTo>
                  <a:lnTo>
                    <a:pt x="868072" y="513928"/>
                  </a:lnTo>
                  <a:lnTo>
                    <a:pt x="868159" y="514183"/>
                  </a:lnTo>
                  <a:lnTo>
                    <a:pt x="868234" y="514442"/>
                  </a:lnTo>
                  <a:lnTo>
                    <a:pt x="868306" y="514705"/>
                  </a:lnTo>
                  <a:lnTo>
                    <a:pt x="868370" y="514964"/>
                  </a:lnTo>
                  <a:lnTo>
                    <a:pt x="868419" y="515236"/>
                  </a:lnTo>
                  <a:lnTo>
                    <a:pt x="868457" y="515509"/>
                  </a:lnTo>
                  <a:lnTo>
                    <a:pt x="868487" y="515786"/>
                  </a:lnTo>
                  <a:lnTo>
                    <a:pt x="868525" y="516059"/>
                  </a:lnTo>
                  <a:lnTo>
                    <a:pt x="868586" y="516327"/>
                  </a:lnTo>
                  <a:lnTo>
                    <a:pt x="868684" y="516622"/>
                  </a:lnTo>
                  <a:lnTo>
                    <a:pt x="868808" y="516913"/>
                  </a:lnTo>
                  <a:lnTo>
                    <a:pt x="868941" y="517194"/>
                  </a:lnTo>
                  <a:lnTo>
                    <a:pt x="869069" y="517480"/>
                  </a:lnTo>
                  <a:lnTo>
                    <a:pt x="869212" y="517907"/>
                  </a:lnTo>
                  <a:lnTo>
                    <a:pt x="869288" y="518171"/>
                  </a:lnTo>
                  <a:lnTo>
                    <a:pt x="869314" y="518303"/>
                  </a:lnTo>
                  <a:lnTo>
                    <a:pt x="869326" y="518539"/>
                  </a:lnTo>
                  <a:lnTo>
                    <a:pt x="869141" y="519170"/>
                  </a:lnTo>
                  <a:lnTo>
                    <a:pt x="868956" y="519488"/>
                  </a:lnTo>
                  <a:lnTo>
                    <a:pt x="868858" y="519765"/>
                  </a:lnTo>
                  <a:lnTo>
                    <a:pt x="868816" y="519906"/>
                  </a:lnTo>
                  <a:lnTo>
                    <a:pt x="868789" y="520051"/>
                  </a:lnTo>
                  <a:lnTo>
                    <a:pt x="868778" y="520192"/>
                  </a:lnTo>
                  <a:lnTo>
                    <a:pt x="868789" y="520328"/>
                  </a:lnTo>
                  <a:lnTo>
                    <a:pt x="868816" y="520469"/>
                  </a:lnTo>
                  <a:lnTo>
                    <a:pt x="868854" y="520610"/>
                  </a:lnTo>
                  <a:lnTo>
                    <a:pt x="869450" y="521469"/>
                  </a:lnTo>
                  <a:lnTo>
                    <a:pt x="869590" y="521532"/>
                  </a:lnTo>
                  <a:lnTo>
                    <a:pt x="869885" y="521619"/>
                  </a:lnTo>
                  <a:lnTo>
                    <a:pt x="870032" y="521669"/>
                  </a:lnTo>
                  <a:lnTo>
                    <a:pt x="870172" y="521709"/>
                  </a:lnTo>
                  <a:lnTo>
                    <a:pt x="870463" y="521782"/>
                  </a:lnTo>
                  <a:lnTo>
                    <a:pt x="870867" y="522236"/>
                  </a:lnTo>
                  <a:lnTo>
                    <a:pt x="870742" y="523099"/>
                  </a:lnTo>
                  <a:lnTo>
                    <a:pt x="870455" y="523422"/>
                  </a:lnTo>
                  <a:lnTo>
                    <a:pt x="870142" y="523754"/>
                  </a:lnTo>
                  <a:lnTo>
                    <a:pt x="870028" y="523958"/>
                  </a:lnTo>
                  <a:lnTo>
                    <a:pt x="869858" y="524421"/>
                  </a:lnTo>
                  <a:lnTo>
                    <a:pt x="869734" y="525044"/>
                  </a:lnTo>
                  <a:lnTo>
                    <a:pt x="869518" y="525757"/>
                  </a:lnTo>
                  <a:lnTo>
                    <a:pt x="869424" y="526002"/>
                  </a:lnTo>
                  <a:lnTo>
                    <a:pt x="869333" y="526279"/>
                  </a:lnTo>
                  <a:lnTo>
                    <a:pt x="869292" y="526420"/>
                  </a:lnTo>
                  <a:lnTo>
                    <a:pt x="869265" y="526565"/>
                  </a:lnTo>
                  <a:lnTo>
                    <a:pt x="869250" y="526706"/>
                  </a:lnTo>
                  <a:lnTo>
                    <a:pt x="869250" y="526833"/>
                  </a:lnTo>
                  <a:lnTo>
                    <a:pt x="869261" y="526965"/>
                  </a:lnTo>
                  <a:lnTo>
                    <a:pt x="869280" y="527092"/>
                  </a:lnTo>
                  <a:lnTo>
                    <a:pt x="869348" y="527338"/>
                  </a:lnTo>
                  <a:lnTo>
                    <a:pt x="869413" y="527483"/>
                  </a:lnTo>
                  <a:lnTo>
                    <a:pt x="869503" y="527615"/>
                  </a:lnTo>
                  <a:lnTo>
                    <a:pt x="869700" y="527865"/>
                  </a:lnTo>
                  <a:lnTo>
                    <a:pt x="869798" y="527996"/>
                  </a:lnTo>
                  <a:lnTo>
                    <a:pt x="870074" y="528391"/>
                  </a:lnTo>
                  <a:lnTo>
                    <a:pt x="870157" y="528528"/>
                  </a:lnTo>
                  <a:lnTo>
                    <a:pt x="870225" y="528673"/>
                  </a:lnTo>
                  <a:lnTo>
                    <a:pt x="870270" y="528800"/>
                  </a:lnTo>
                  <a:lnTo>
                    <a:pt x="870308" y="528932"/>
                  </a:lnTo>
                  <a:lnTo>
                    <a:pt x="870368" y="529200"/>
                  </a:lnTo>
                  <a:lnTo>
                    <a:pt x="870402" y="529332"/>
                  </a:lnTo>
                  <a:lnTo>
                    <a:pt x="870580" y="529918"/>
                  </a:lnTo>
                  <a:lnTo>
                    <a:pt x="870595" y="530072"/>
                  </a:lnTo>
                  <a:lnTo>
                    <a:pt x="870598" y="530231"/>
                  </a:lnTo>
                  <a:lnTo>
                    <a:pt x="870591" y="530395"/>
                  </a:lnTo>
                  <a:lnTo>
                    <a:pt x="870580" y="530554"/>
                  </a:lnTo>
                  <a:lnTo>
                    <a:pt x="870561" y="530713"/>
                  </a:lnTo>
                  <a:lnTo>
                    <a:pt x="870531" y="530844"/>
                  </a:lnTo>
                  <a:lnTo>
                    <a:pt x="870448" y="531108"/>
                  </a:lnTo>
                  <a:lnTo>
                    <a:pt x="870413" y="531240"/>
                  </a:lnTo>
                  <a:lnTo>
                    <a:pt x="870519" y="531885"/>
                  </a:lnTo>
                  <a:lnTo>
                    <a:pt x="870614" y="532021"/>
                  </a:lnTo>
                  <a:lnTo>
                    <a:pt x="870742" y="532130"/>
                  </a:lnTo>
                  <a:lnTo>
                    <a:pt x="870889" y="532230"/>
                  </a:lnTo>
                  <a:lnTo>
                    <a:pt x="871040" y="532325"/>
                  </a:lnTo>
                  <a:lnTo>
                    <a:pt x="871184" y="532425"/>
                  </a:lnTo>
                  <a:lnTo>
                    <a:pt x="871429" y="532607"/>
                  </a:lnTo>
                  <a:lnTo>
                    <a:pt x="871671" y="532793"/>
                  </a:lnTo>
                  <a:lnTo>
                    <a:pt x="871898" y="532979"/>
                  </a:lnTo>
                  <a:lnTo>
                    <a:pt x="872204" y="533261"/>
                  </a:lnTo>
                  <a:lnTo>
                    <a:pt x="872377" y="533447"/>
                  </a:lnTo>
                  <a:lnTo>
                    <a:pt x="872649" y="533829"/>
                  </a:lnTo>
                  <a:lnTo>
                    <a:pt x="872695" y="533956"/>
                  </a:lnTo>
                  <a:lnTo>
                    <a:pt x="872721" y="534088"/>
                  </a:lnTo>
                  <a:lnTo>
                    <a:pt x="872759" y="534369"/>
                  </a:lnTo>
                  <a:lnTo>
                    <a:pt x="872789" y="534510"/>
                  </a:lnTo>
                  <a:lnTo>
                    <a:pt x="872883" y="534878"/>
                  </a:lnTo>
                  <a:lnTo>
                    <a:pt x="872940" y="535060"/>
                  </a:lnTo>
                  <a:lnTo>
                    <a:pt x="873004" y="535237"/>
                  </a:lnTo>
                  <a:lnTo>
                    <a:pt x="873080" y="535401"/>
                  </a:lnTo>
                  <a:lnTo>
                    <a:pt x="873167" y="535537"/>
                  </a:lnTo>
                  <a:lnTo>
                    <a:pt x="873269" y="535664"/>
                  </a:lnTo>
                  <a:lnTo>
                    <a:pt x="873484" y="535905"/>
                  </a:lnTo>
                  <a:lnTo>
                    <a:pt x="873590" y="536032"/>
                  </a:lnTo>
                  <a:lnTo>
                    <a:pt x="873820" y="536323"/>
                  </a:lnTo>
                  <a:lnTo>
                    <a:pt x="874039" y="536623"/>
                  </a:lnTo>
                  <a:lnTo>
                    <a:pt x="874137" y="536782"/>
                  </a:lnTo>
                  <a:lnTo>
                    <a:pt x="874213" y="536918"/>
                  </a:lnTo>
                  <a:lnTo>
                    <a:pt x="874288" y="537063"/>
                  </a:lnTo>
                  <a:lnTo>
                    <a:pt x="874420" y="537354"/>
                  </a:lnTo>
                  <a:lnTo>
                    <a:pt x="874470" y="537508"/>
                  </a:lnTo>
                  <a:lnTo>
                    <a:pt x="874507" y="537649"/>
                  </a:lnTo>
                  <a:lnTo>
                    <a:pt x="874538" y="537795"/>
                  </a:lnTo>
                  <a:lnTo>
                    <a:pt x="874560" y="537945"/>
                  </a:lnTo>
                  <a:lnTo>
                    <a:pt x="874572" y="538090"/>
                  </a:lnTo>
                  <a:lnTo>
                    <a:pt x="874470" y="538594"/>
                  </a:lnTo>
                  <a:lnTo>
                    <a:pt x="874372" y="538821"/>
                  </a:lnTo>
                  <a:lnTo>
                    <a:pt x="874300" y="538971"/>
                  </a:lnTo>
                  <a:lnTo>
                    <a:pt x="874220" y="539121"/>
                  </a:lnTo>
                  <a:lnTo>
                    <a:pt x="874133" y="539262"/>
                  </a:lnTo>
                  <a:lnTo>
                    <a:pt x="874039" y="539398"/>
                  </a:lnTo>
                  <a:lnTo>
                    <a:pt x="873741" y="539739"/>
                  </a:lnTo>
                  <a:lnTo>
                    <a:pt x="873526" y="539930"/>
                  </a:lnTo>
                  <a:lnTo>
                    <a:pt x="873295" y="540102"/>
                  </a:lnTo>
                  <a:lnTo>
                    <a:pt x="872649" y="540470"/>
                  </a:lnTo>
                  <a:lnTo>
                    <a:pt x="872222" y="540706"/>
                  </a:lnTo>
                  <a:lnTo>
                    <a:pt x="872083" y="540788"/>
                  </a:lnTo>
                  <a:lnTo>
                    <a:pt x="871909" y="540897"/>
                  </a:lnTo>
                  <a:lnTo>
                    <a:pt x="871395" y="541242"/>
                  </a:lnTo>
                  <a:lnTo>
                    <a:pt x="871225" y="541351"/>
                  </a:lnTo>
                  <a:lnTo>
                    <a:pt x="870916" y="541547"/>
                  </a:lnTo>
                  <a:lnTo>
                    <a:pt x="870602" y="541733"/>
                  </a:lnTo>
                  <a:lnTo>
                    <a:pt x="870444" y="541819"/>
                  </a:lnTo>
                  <a:lnTo>
                    <a:pt x="870311" y="541874"/>
                  </a:lnTo>
                  <a:lnTo>
                    <a:pt x="870040" y="541965"/>
                  </a:lnTo>
                  <a:lnTo>
                    <a:pt x="869571" y="542437"/>
                  </a:lnTo>
                  <a:lnTo>
                    <a:pt x="869598" y="542569"/>
                  </a:lnTo>
                  <a:lnTo>
                    <a:pt x="869651" y="542710"/>
                  </a:lnTo>
                  <a:lnTo>
                    <a:pt x="869711" y="542855"/>
                  </a:lnTo>
                  <a:lnTo>
                    <a:pt x="869820" y="543191"/>
                  </a:lnTo>
                  <a:lnTo>
                    <a:pt x="869892" y="543382"/>
                  </a:lnTo>
                  <a:lnTo>
                    <a:pt x="869960" y="543577"/>
                  </a:lnTo>
                  <a:lnTo>
                    <a:pt x="870021" y="543777"/>
                  </a:lnTo>
                  <a:lnTo>
                    <a:pt x="870070" y="543977"/>
                  </a:lnTo>
                  <a:lnTo>
                    <a:pt x="870115" y="544191"/>
                  </a:lnTo>
                  <a:lnTo>
                    <a:pt x="870153" y="544418"/>
                  </a:lnTo>
                  <a:lnTo>
                    <a:pt x="870179" y="544640"/>
                  </a:lnTo>
                  <a:lnTo>
                    <a:pt x="870183" y="544858"/>
                  </a:lnTo>
                  <a:lnTo>
                    <a:pt x="869983" y="545395"/>
                  </a:lnTo>
                  <a:lnTo>
                    <a:pt x="869545" y="545881"/>
                  </a:lnTo>
                  <a:lnTo>
                    <a:pt x="869326" y="546040"/>
                  </a:lnTo>
                  <a:lnTo>
                    <a:pt x="869175" y="546130"/>
                  </a:lnTo>
                  <a:lnTo>
                    <a:pt x="869012" y="546208"/>
                  </a:lnTo>
                  <a:lnTo>
                    <a:pt x="868846" y="546276"/>
                  </a:lnTo>
                  <a:lnTo>
                    <a:pt x="868676" y="546330"/>
                  </a:lnTo>
                  <a:lnTo>
                    <a:pt x="868506" y="546367"/>
                  </a:lnTo>
                  <a:lnTo>
                    <a:pt x="868299" y="546389"/>
                  </a:lnTo>
                  <a:lnTo>
                    <a:pt x="868087" y="546385"/>
                  </a:lnTo>
                  <a:lnTo>
                    <a:pt x="867876" y="546362"/>
                  </a:lnTo>
                  <a:lnTo>
                    <a:pt x="867660" y="546330"/>
                  </a:lnTo>
                  <a:lnTo>
                    <a:pt x="867226" y="546253"/>
                  </a:lnTo>
                  <a:lnTo>
                    <a:pt x="867003" y="546203"/>
                  </a:lnTo>
                  <a:lnTo>
                    <a:pt x="866561" y="546085"/>
                  </a:lnTo>
                  <a:lnTo>
                    <a:pt x="866040" y="545976"/>
                  </a:lnTo>
                  <a:lnTo>
                    <a:pt x="865889" y="545949"/>
                  </a:lnTo>
                  <a:lnTo>
                    <a:pt x="865742" y="545931"/>
                  </a:lnTo>
                  <a:lnTo>
                    <a:pt x="865594" y="545921"/>
                  </a:lnTo>
                  <a:lnTo>
                    <a:pt x="865228" y="545949"/>
                  </a:lnTo>
                  <a:lnTo>
                    <a:pt x="864730" y="546035"/>
                  </a:lnTo>
                  <a:lnTo>
                    <a:pt x="863816" y="546671"/>
                  </a:lnTo>
                  <a:lnTo>
                    <a:pt x="863672" y="546857"/>
                  </a:lnTo>
                  <a:lnTo>
                    <a:pt x="863517" y="547075"/>
                  </a:lnTo>
                  <a:lnTo>
                    <a:pt x="863381" y="547293"/>
                  </a:lnTo>
                  <a:lnTo>
                    <a:pt x="863785" y="547575"/>
                  </a:lnTo>
                  <a:lnTo>
                    <a:pt x="863925" y="547757"/>
                  </a:lnTo>
                  <a:lnTo>
                    <a:pt x="864072" y="547975"/>
                  </a:lnTo>
                  <a:lnTo>
                    <a:pt x="864171" y="548134"/>
                  </a:lnTo>
                  <a:lnTo>
                    <a:pt x="864261" y="548297"/>
                  </a:lnTo>
                  <a:lnTo>
                    <a:pt x="864359" y="548461"/>
                  </a:lnTo>
                  <a:lnTo>
                    <a:pt x="864461" y="548615"/>
                  </a:lnTo>
                  <a:lnTo>
                    <a:pt x="864575" y="548770"/>
                  </a:lnTo>
                  <a:lnTo>
                    <a:pt x="864692" y="548920"/>
                  </a:lnTo>
                  <a:lnTo>
                    <a:pt x="864816" y="549065"/>
                  </a:lnTo>
                  <a:lnTo>
                    <a:pt x="864934" y="549210"/>
                  </a:lnTo>
                  <a:lnTo>
                    <a:pt x="865047" y="549365"/>
                  </a:lnTo>
                  <a:lnTo>
                    <a:pt x="865168" y="549551"/>
                  </a:lnTo>
                  <a:lnTo>
                    <a:pt x="865281" y="549742"/>
                  </a:lnTo>
                  <a:lnTo>
                    <a:pt x="865504" y="550087"/>
                  </a:lnTo>
                  <a:lnTo>
                    <a:pt x="865583" y="550219"/>
                  </a:lnTo>
                  <a:lnTo>
                    <a:pt x="865655" y="550351"/>
                  </a:lnTo>
                  <a:lnTo>
                    <a:pt x="865711" y="550491"/>
                  </a:lnTo>
                  <a:lnTo>
                    <a:pt x="865745" y="550619"/>
                  </a:lnTo>
                  <a:lnTo>
                    <a:pt x="865768" y="550746"/>
                  </a:lnTo>
                  <a:lnTo>
                    <a:pt x="865802" y="551014"/>
                  </a:lnTo>
                  <a:lnTo>
                    <a:pt x="865828" y="551146"/>
                  </a:lnTo>
                  <a:lnTo>
                    <a:pt x="865874" y="551318"/>
                  </a:lnTo>
                  <a:lnTo>
                    <a:pt x="865923" y="551486"/>
                  </a:lnTo>
                  <a:lnTo>
                    <a:pt x="866032" y="551823"/>
                  </a:lnTo>
                  <a:lnTo>
                    <a:pt x="866082" y="551991"/>
                  </a:lnTo>
                  <a:lnTo>
                    <a:pt x="866202" y="552440"/>
                  </a:lnTo>
                  <a:lnTo>
                    <a:pt x="866316" y="552890"/>
                  </a:lnTo>
                  <a:lnTo>
                    <a:pt x="866414" y="553254"/>
                  </a:lnTo>
                  <a:lnTo>
                    <a:pt x="866482" y="553531"/>
                  </a:lnTo>
                  <a:lnTo>
                    <a:pt x="866523" y="553662"/>
                  </a:lnTo>
                  <a:lnTo>
                    <a:pt x="866573" y="553794"/>
                  </a:lnTo>
                  <a:lnTo>
                    <a:pt x="866644" y="553958"/>
                  </a:lnTo>
                  <a:lnTo>
                    <a:pt x="866727" y="554117"/>
                  </a:lnTo>
                  <a:lnTo>
                    <a:pt x="866909" y="554416"/>
                  </a:lnTo>
                  <a:lnTo>
                    <a:pt x="867128" y="554766"/>
                  </a:lnTo>
                  <a:lnTo>
                    <a:pt x="867392" y="555157"/>
                  </a:lnTo>
                  <a:lnTo>
                    <a:pt x="867649" y="555552"/>
                  </a:lnTo>
                  <a:lnTo>
                    <a:pt x="867743" y="555729"/>
                  </a:lnTo>
                  <a:lnTo>
                    <a:pt x="867830" y="555911"/>
                  </a:lnTo>
                  <a:lnTo>
                    <a:pt x="868012" y="556275"/>
                  </a:lnTo>
                  <a:lnTo>
                    <a:pt x="868204" y="556574"/>
                  </a:lnTo>
                  <a:lnTo>
                    <a:pt x="868604" y="557051"/>
                  </a:lnTo>
                  <a:lnTo>
                    <a:pt x="868740" y="557156"/>
                  </a:lnTo>
                  <a:lnTo>
                    <a:pt x="869043" y="557315"/>
                  </a:lnTo>
                  <a:lnTo>
                    <a:pt x="869197" y="557387"/>
                  </a:lnTo>
                  <a:lnTo>
                    <a:pt x="869348" y="557474"/>
                  </a:lnTo>
                  <a:lnTo>
                    <a:pt x="869677" y="557692"/>
                  </a:lnTo>
                  <a:lnTo>
                    <a:pt x="869896" y="557851"/>
                  </a:lnTo>
                  <a:lnTo>
                    <a:pt x="870334" y="558146"/>
                  </a:lnTo>
                  <a:lnTo>
                    <a:pt x="870663" y="558378"/>
                  </a:lnTo>
                  <a:lnTo>
                    <a:pt x="870889" y="558528"/>
                  </a:lnTo>
                  <a:lnTo>
                    <a:pt x="871108" y="558682"/>
                  </a:lnTo>
                  <a:lnTo>
                    <a:pt x="871327" y="558846"/>
                  </a:lnTo>
                  <a:lnTo>
                    <a:pt x="871535" y="559023"/>
                  </a:lnTo>
                  <a:lnTo>
                    <a:pt x="871701" y="559177"/>
                  </a:lnTo>
                  <a:lnTo>
                    <a:pt x="871860" y="559346"/>
                  </a:lnTo>
                  <a:lnTo>
                    <a:pt x="872015" y="559518"/>
                  </a:lnTo>
                  <a:lnTo>
                    <a:pt x="872173" y="559682"/>
                  </a:lnTo>
                  <a:lnTo>
                    <a:pt x="872340" y="559841"/>
                  </a:lnTo>
                  <a:lnTo>
                    <a:pt x="872521" y="559991"/>
                  </a:lnTo>
                  <a:lnTo>
                    <a:pt x="873091" y="560399"/>
                  </a:lnTo>
                  <a:lnTo>
                    <a:pt x="873276" y="560545"/>
                  </a:lnTo>
                  <a:lnTo>
                    <a:pt x="873529" y="560777"/>
                  </a:lnTo>
                  <a:lnTo>
                    <a:pt x="874243" y="561549"/>
                  </a:lnTo>
                  <a:lnTo>
                    <a:pt x="874488" y="561785"/>
                  </a:lnTo>
                  <a:lnTo>
                    <a:pt x="874670" y="561935"/>
                  </a:lnTo>
                  <a:lnTo>
                    <a:pt x="875040" y="562208"/>
                  </a:lnTo>
                  <a:lnTo>
                    <a:pt x="875221" y="562353"/>
                  </a:lnTo>
                  <a:lnTo>
                    <a:pt x="875387" y="562512"/>
                  </a:lnTo>
                  <a:lnTo>
                    <a:pt x="875761" y="562980"/>
                  </a:lnTo>
                  <a:lnTo>
                    <a:pt x="875860" y="563198"/>
                  </a:lnTo>
                  <a:lnTo>
                    <a:pt x="875977" y="563543"/>
                  </a:lnTo>
                  <a:lnTo>
                    <a:pt x="876022" y="563698"/>
                  </a:lnTo>
                  <a:lnTo>
                    <a:pt x="876071" y="563848"/>
                  </a:lnTo>
                  <a:lnTo>
                    <a:pt x="876143" y="564125"/>
                  </a:lnTo>
                  <a:lnTo>
                    <a:pt x="876377" y="564552"/>
                  </a:lnTo>
                  <a:lnTo>
                    <a:pt x="876452" y="564693"/>
                  </a:lnTo>
                  <a:lnTo>
                    <a:pt x="876596" y="564974"/>
                  </a:lnTo>
                  <a:lnTo>
                    <a:pt x="876656" y="565124"/>
                  </a:lnTo>
                  <a:lnTo>
                    <a:pt x="876709" y="565274"/>
                  </a:lnTo>
                  <a:lnTo>
                    <a:pt x="876747" y="565442"/>
                  </a:lnTo>
                  <a:lnTo>
                    <a:pt x="876770" y="565615"/>
                  </a:lnTo>
                  <a:lnTo>
                    <a:pt x="876785" y="565792"/>
                  </a:lnTo>
                  <a:lnTo>
                    <a:pt x="876804" y="565965"/>
                  </a:lnTo>
                  <a:lnTo>
                    <a:pt x="876838" y="566137"/>
                  </a:lnTo>
                  <a:lnTo>
                    <a:pt x="876902" y="566360"/>
                  </a:lnTo>
                  <a:lnTo>
                    <a:pt x="877026" y="566687"/>
                  </a:lnTo>
                  <a:lnTo>
                    <a:pt x="877117" y="566873"/>
                  </a:lnTo>
                  <a:lnTo>
                    <a:pt x="877223" y="567050"/>
                  </a:lnTo>
                  <a:lnTo>
                    <a:pt x="877336" y="567227"/>
                  </a:lnTo>
                  <a:lnTo>
                    <a:pt x="877570" y="567564"/>
                  </a:lnTo>
                  <a:lnTo>
                    <a:pt x="877672" y="567705"/>
                  </a:lnTo>
                  <a:lnTo>
                    <a:pt x="877888" y="567977"/>
                  </a:lnTo>
                  <a:lnTo>
                    <a:pt x="877990" y="568118"/>
                  </a:lnTo>
                  <a:lnTo>
                    <a:pt x="878073" y="568272"/>
                  </a:lnTo>
                  <a:lnTo>
                    <a:pt x="878156" y="568486"/>
                  </a:lnTo>
                  <a:lnTo>
                    <a:pt x="878209" y="568713"/>
                  </a:lnTo>
                  <a:lnTo>
                    <a:pt x="878254" y="568949"/>
                  </a:lnTo>
                  <a:lnTo>
                    <a:pt x="878292" y="569190"/>
                  </a:lnTo>
                  <a:lnTo>
                    <a:pt x="878447" y="570044"/>
                  </a:lnTo>
                  <a:lnTo>
                    <a:pt x="878518" y="570462"/>
                  </a:lnTo>
                  <a:lnTo>
                    <a:pt x="878635" y="571039"/>
                  </a:lnTo>
                  <a:lnTo>
                    <a:pt x="878666" y="571230"/>
                  </a:lnTo>
                  <a:lnTo>
                    <a:pt x="878190" y="572030"/>
                  </a:lnTo>
                  <a:lnTo>
                    <a:pt x="877940" y="571957"/>
                  </a:lnTo>
                  <a:lnTo>
                    <a:pt x="877397" y="572311"/>
                  </a:lnTo>
                  <a:lnTo>
                    <a:pt x="877355" y="572488"/>
                  </a:lnTo>
                  <a:lnTo>
                    <a:pt x="877313" y="572752"/>
                  </a:lnTo>
                  <a:lnTo>
                    <a:pt x="877212" y="573202"/>
                  </a:lnTo>
                  <a:lnTo>
                    <a:pt x="877185" y="573351"/>
                  </a:lnTo>
                  <a:lnTo>
                    <a:pt x="877170" y="573501"/>
                  </a:lnTo>
                  <a:lnTo>
                    <a:pt x="877174" y="573670"/>
                  </a:lnTo>
                  <a:lnTo>
                    <a:pt x="877185" y="573838"/>
                  </a:lnTo>
                  <a:lnTo>
                    <a:pt x="877212" y="574006"/>
                  </a:lnTo>
                  <a:lnTo>
                    <a:pt x="877246" y="574169"/>
                  </a:lnTo>
                  <a:lnTo>
                    <a:pt x="877291" y="574324"/>
                  </a:lnTo>
                  <a:lnTo>
                    <a:pt x="877370" y="574501"/>
                  </a:lnTo>
                  <a:lnTo>
                    <a:pt x="877472" y="574674"/>
                  </a:lnTo>
                  <a:lnTo>
                    <a:pt x="877585" y="574837"/>
                  </a:lnTo>
                  <a:lnTo>
                    <a:pt x="877831" y="575146"/>
                  </a:lnTo>
                  <a:lnTo>
                    <a:pt x="878008" y="575346"/>
                  </a:lnTo>
                  <a:lnTo>
                    <a:pt x="878201" y="575528"/>
                  </a:lnTo>
                  <a:lnTo>
                    <a:pt x="878401" y="575705"/>
                  </a:lnTo>
                  <a:lnTo>
                    <a:pt x="878597" y="575886"/>
                  </a:lnTo>
                  <a:lnTo>
                    <a:pt x="878783" y="576082"/>
                  </a:lnTo>
                  <a:lnTo>
                    <a:pt x="878945" y="576286"/>
                  </a:lnTo>
                  <a:lnTo>
                    <a:pt x="879104" y="576495"/>
                  </a:lnTo>
                  <a:lnTo>
                    <a:pt x="879251" y="576713"/>
                  </a:lnTo>
                  <a:lnTo>
                    <a:pt x="879406" y="576931"/>
                  </a:lnTo>
                  <a:lnTo>
                    <a:pt x="879564" y="577136"/>
                  </a:lnTo>
                  <a:lnTo>
                    <a:pt x="879697" y="577290"/>
                  </a:lnTo>
                  <a:lnTo>
                    <a:pt x="879833" y="577440"/>
                  </a:lnTo>
                  <a:lnTo>
                    <a:pt x="879972" y="577586"/>
                  </a:lnTo>
                  <a:lnTo>
                    <a:pt x="880101" y="577740"/>
                  </a:lnTo>
                  <a:lnTo>
                    <a:pt x="880225" y="577899"/>
                  </a:lnTo>
                  <a:lnTo>
                    <a:pt x="880437" y="578199"/>
                  </a:lnTo>
                  <a:lnTo>
                    <a:pt x="880535" y="578358"/>
                  </a:lnTo>
                  <a:lnTo>
                    <a:pt x="880614" y="578522"/>
                  </a:lnTo>
                  <a:lnTo>
                    <a:pt x="880667" y="578690"/>
                  </a:lnTo>
                  <a:lnTo>
                    <a:pt x="880679" y="578871"/>
                  </a:lnTo>
                  <a:lnTo>
                    <a:pt x="880667" y="579062"/>
                  </a:lnTo>
                  <a:lnTo>
                    <a:pt x="880637" y="579253"/>
                  </a:lnTo>
                  <a:lnTo>
                    <a:pt x="880592" y="579444"/>
                  </a:lnTo>
                  <a:lnTo>
                    <a:pt x="880543" y="579630"/>
                  </a:lnTo>
                  <a:lnTo>
                    <a:pt x="880497" y="579780"/>
                  </a:lnTo>
                  <a:lnTo>
                    <a:pt x="880441" y="579930"/>
                  </a:lnTo>
                  <a:lnTo>
                    <a:pt x="880316" y="580221"/>
                  </a:lnTo>
                  <a:lnTo>
                    <a:pt x="880169" y="580521"/>
                  </a:lnTo>
                  <a:lnTo>
                    <a:pt x="879897" y="580970"/>
                  </a:lnTo>
                  <a:lnTo>
                    <a:pt x="879810" y="581125"/>
                  </a:lnTo>
                  <a:lnTo>
                    <a:pt x="879719" y="581302"/>
                  </a:lnTo>
                  <a:lnTo>
                    <a:pt x="879636" y="581479"/>
                  </a:lnTo>
                  <a:lnTo>
                    <a:pt x="879462" y="581833"/>
                  </a:lnTo>
                  <a:lnTo>
                    <a:pt x="879368" y="582006"/>
                  </a:lnTo>
                  <a:lnTo>
                    <a:pt x="879285" y="582142"/>
                  </a:lnTo>
                  <a:lnTo>
                    <a:pt x="879013" y="582542"/>
                  </a:lnTo>
                  <a:lnTo>
                    <a:pt x="878930" y="582678"/>
                  </a:lnTo>
                  <a:lnTo>
                    <a:pt x="878711" y="583092"/>
                  </a:lnTo>
                  <a:lnTo>
                    <a:pt x="878616" y="583260"/>
                  </a:lnTo>
                  <a:lnTo>
                    <a:pt x="878526" y="583433"/>
                  </a:lnTo>
                  <a:lnTo>
                    <a:pt x="878369" y="583716"/>
                  </a:lnTo>
                  <a:lnTo>
                    <a:pt x="878246" y="583941"/>
                  </a:lnTo>
                  <a:lnTo>
                    <a:pt x="878163" y="584078"/>
                  </a:lnTo>
                  <a:lnTo>
                    <a:pt x="878073" y="584214"/>
                  </a:lnTo>
                  <a:lnTo>
                    <a:pt x="877982" y="584341"/>
                  </a:lnTo>
                  <a:lnTo>
                    <a:pt x="877782" y="584587"/>
                  </a:lnTo>
                  <a:lnTo>
                    <a:pt x="877544" y="584832"/>
                  </a:lnTo>
                  <a:lnTo>
                    <a:pt x="877415" y="584946"/>
                  </a:lnTo>
                  <a:lnTo>
                    <a:pt x="877283" y="585050"/>
                  </a:lnTo>
                  <a:lnTo>
                    <a:pt x="877147" y="585141"/>
                  </a:lnTo>
                  <a:lnTo>
                    <a:pt x="876989" y="585232"/>
                  </a:lnTo>
                  <a:lnTo>
                    <a:pt x="876826" y="585304"/>
                  </a:lnTo>
                  <a:lnTo>
                    <a:pt x="876486" y="585418"/>
                  </a:lnTo>
                  <a:lnTo>
                    <a:pt x="876316" y="585463"/>
                  </a:lnTo>
                  <a:lnTo>
                    <a:pt x="876124" y="585509"/>
                  </a:lnTo>
                  <a:lnTo>
                    <a:pt x="875927" y="585545"/>
                  </a:lnTo>
                  <a:lnTo>
                    <a:pt x="875731" y="585573"/>
                  </a:lnTo>
                  <a:lnTo>
                    <a:pt x="874938" y="585654"/>
                  </a:lnTo>
                  <a:lnTo>
                    <a:pt x="874538" y="585677"/>
                  </a:lnTo>
                  <a:lnTo>
                    <a:pt x="874337" y="585672"/>
                  </a:lnTo>
                  <a:lnTo>
                    <a:pt x="874081" y="585645"/>
                  </a:lnTo>
                  <a:lnTo>
                    <a:pt x="873824" y="585604"/>
                  </a:lnTo>
                  <a:lnTo>
                    <a:pt x="873571" y="585550"/>
                  </a:lnTo>
                  <a:lnTo>
                    <a:pt x="873314" y="585482"/>
                  </a:lnTo>
                  <a:lnTo>
                    <a:pt x="873065" y="585404"/>
                  </a:lnTo>
                  <a:lnTo>
                    <a:pt x="872838" y="585336"/>
                  </a:lnTo>
                  <a:lnTo>
                    <a:pt x="872615" y="585264"/>
                  </a:lnTo>
                  <a:lnTo>
                    <a:pt x="872392" y="585182"/>
                  </a:lnTo>
                  <a:lnTo>
                    <a:pt x="872173" y="585082"/>
                  </a:lnTo>
                  <a:lnTo>
                    <a:pt x="871966" y="584968"/>
                  </a:lnTo>
                  <a:lnTo>
                    <a:pt x="871758" y="584823"/>
                  </a:lnTo>
                  <a:lnTo>
                    <a:pt x="871558" y="584659"/>
                  </a:lnTo>
                  <a:lnTo>
                    <a:pt x="871365" y="584482"/>
                  </a:lnTo>
                  <a:lnTo>
                    <a:pt x="871184" y="584287"/>
                  </a:lnTo>
                  <a:lnTo>
                    <a:pt x="871014" y="584087"/>
                  </a:lnTo>
                  <a:lnTo>
                    <a:pt x="870855" y="583878"/>
                  </a:lnTo>
                  <a:lnTo>
                    <a:pt x="870738" y="583710"/>
                  </a:lnTo>
                  <a:lnTo>
                    <a:pt x="870655" y="583578"/>
                  </a:lnTo>
                  <a:lnTo>
                    <a:pt x="870572" y="583442"/>
                  </a:lnTo>
                  <a:lnTo>
                    <a:pt x="870455" y="583237"/>
                  </a:lnTo>
                  <a:lnTo>
                    <a:pt x="870342" y="583024"/>
                  </a:lnTo>
                  <a:lnTo>
                    <a:pt x="870236" y="582806"/>
                  </a:lnTo>
                  <a:lnTo>
                    <a:pt x="870142" y="582583"/>
                  </a:lnTo>
                  <a:lnTo>
                    <a:pt x="870058" y="582356"/>
                  </a:lnTo>
                  <a:lnTo>
                    <a:pt x="870002" y="582142"/>
                  </a:lnTo>
                  <a:lnTo>
                    <a:pt x="869956" y="581920"/>
                  </a:lnTo>
                  <a:lnTo>
                    <a:pt x="869881" y="581465"/>
                  </a:lnTo>
                  <a:lnTo>
                    <a:pt x="869839" y="581243"/>
                  </a:lnTo>
                  <a:lnTo>
                    <a:pt x="869609" y="580616"/>
                  </a:lnTo>
                  <a:lnTo>
                    <a:pt x="869439" y="580461"/>
                  </a:lnTo>
                  <a:lnTo>
                    <a:pt x="869145" y="580239"/>
                  </a:lnTo>
                  <a:lnTo>
                    <a:pt x="868601" y="580016"/>
                  </a:lnTo>
                  <a:lnTo>
                    <a:pt x="868276" y="579980"/>
                  </a:lnTo>
                  <a:lnTo>
                    <a:pt x="867993" y="579962"/>
                  </a:lnTo>
                  <a:lnTo>
                    <a:pt x="867853" y="579957"/>
                  </a:lnTo>
                  <a:lnTo>
                    <a:pt x="867566" y="579953"/>
                  </a:lnTo>
                  <a:lnTo>
                    <a:pt x="866860" y="579953"/>
                  </a:lnTo>
                  <a:lnTo>
                    <a:pt x="865991" y="580103"/>
                  </a:lnTo>
                  <a:lnTo>
                    <a:pt x="865659" y="580343"/>
                  </a:lnTo>
                  <a:lnTo>
                    <a:pt x="865424" y="580566"/>
                  </a:lnTo>
                  <a:lnTo>
                    <a:pt x="865122" y="580870"/>
                  </a:lnTo>
                  <a:lnTo>
                    <a:pt x="864805" y="582474"/>
                  </a:lnTo>
                  <a:lnTo>
                    <a:pt x="864510" y="582851"/>
                  </a:lnTo>
                  <a:lnTo>
                    <a:pt x="864133" y="583174"/>
                  </a:lnTo>
                  <a:lnTo>
                    <a:pt x="863849" y="583374"/>
                  </a:lnTo>
                  <a:lnTo>
                    <a:pt x="863136" y="583832"/>
                  </a:lnTo>
                  <a:lnTo>
                    <a:pt x="862996" y="583919"/>
                  </a:lnTo>
                  <a:lnTo>
                    <a:pt x="862720" y="584069"/>
                  </a:lnTo>
                  <a:lnTo>
                    <a:pt x="861731" y="584541"/>
                  </a:lnTo>
                  <a:lnTo>
                    <a:pt x="861580" y="584618"/>
                  </a:lnTo>
                  <a:lnTo>
                    <a:pt x="861432" y="584705"/>
                  </a:lnTo>
                  <a:lnTo>
                    <a:pt x="861247" y="584823"/>
                  </a:lnTo>
                  <a:lnTo>
                    <a:pt x="861066" y="584955"/>
                  </a:lnTo>
                  <a:lnTo>
                    <a:pt x="860889" y="585100"/>
                  </a:lnTo>
                  <a:lnTo>
                    <a:pt x="860719" y="585250"/>
                  </a:lnTo>
                  <a:lnTo>
                    <a:pt x="860553" y="585404"/>
                  </a:lnTo>
                  <a:lnTo>
                    <a:pt x="860394" y="585577"/>
                  </a:lnTo>
                  <a:lnTo>
                    <a:pt x="860235" y="585754"/>
                  </a:lnTo>
                  <a:lnTo>
                    <a:pt x="860084" y="585941"/>
                  </a:lnTo>
                  <a:lnTo>
                    <a:pt x="859944" y="586136"/>
                  </a:lnTo>
                  <a:lnTo>
                    <a:pt x="859820" y="586345"/>
                  </a:lnTo>
                  <a:lnTo>
                    <a:pt x="859688" y="586608"/>
                  </a:lnTo>
                  <a:lnTo>
                    <a:pt x="859574" y="586885"/>
                  </a:lnTo>
                  <a:lnTo>
                    <a:pt x="859525" y="587031"/>
                  </a:lnTo>
                  <a:lnTo>
                    <a:pt x="858473" y="588092"/>
                  </a:lnTo>
                  <a:lnTo>
                    <a:pt x="857153" y="589053"/>
                  </a:lnTo>
                  <a:lnTo>
                    <a:pt x="856984" y="589103"/>
                  </a:lnTo>
                  <a:lnTo>
                    <a:pt x="856817" y="589157"/>
                  </a:lnTo>
                  <a:lnTo>
                    <a:pt x="856655" y="589216"/>
                  </a:lnTo>
                  <a:lnTo>
                    <a:pt x="856330" y="589343"/>
                  </a:lnTo>
                  <a:lnTo>
                    <a:pt x="856024" y="589480"/>
                  </a:lnTo>
                  <a:lnTo>
                    <a:pt x="855877" y="589552"/>
                  </a:lnTo>
                  <a:lnTo>
                    <a:pt x="855730" y="589634"/>
                  </a:lnTo>
                  <a:lnTo>
                    <a:pt x="855590" y="589720"/>
                  </a:lnTo>
                  <a:lnTo>
                    <a:pt x="855359" y="589902"/>
                  </a:lnTo>
                  <a:lnTo>
                    <a:pt x="855144" y="590107"/>
                  </a:lnTo>
                  <a:lnTo>
                    <a:pt x="854940" y="590334"/>
                  </a:lnTo>
                  <a:lnTo>
                    <a:pt x="854744" y="590566"/>
                  </a:lnTo>
                  <a:lnTo>
                    <a:pt x="854559" y="590802"/>
                  </a:lnTo>
                  <a:lnTo>
                    <a:pt x="854298" y="591165"/>
                  </a:lnTo>
                  <a:lnTo>
                    <a:pt x="854064" y="591551"/>
                  </a:lnTo>
                  <a:lnTo>
                    <a:pt x="853845" y="591947"/>
                  </a:lnTo>
                  <a:lnTo>
                    <a:pt x="853426" y="592755"/>
                  </a:lnTo>
                  <a:lnTo>
                    <a:pt x="853037" y="593482"/>
                  </a:lnTo>
                  <a:lnTo>
                    <a:pt x="852848" y="593855"/>
                  </a:lnTo>
                  <a:lnTo>
                    <a:pt x="852674" y="594227"/>
                  </a:lnTo>
                  <a:lnTo>
                    <a:pt x="852523" y="594609"/>
                  </a:lnTo>
                  <a:lnTo>
                    <a:pt x="850852" y="599681"/>
                  </a:lnTo>
                  <a:lnTo>
                    <a:pt x="849698" y="603182"/>
                  </a:lnTo>
                  <a:lnTo>
                    <a:pt x="849362" y="604273"/>
                  </a:lnTo>
                  <a:lnTo>
                    <a:pt x="848626" y="606608"/>
                  </a:lnTo>
                  <a:lnTo>
                    <a:pt x="848263" y="607776"/>
                  </a:lnTo>
                  <a:lnTo>
                    <a:pt x="847908" y="608948"/>
                  </a:lnTo>
                  <a:lnTo>
                    <a:pt x="847323" y="610943"/>
                  </a:lnTo>
                  <a:lnTo>
                    <a:pt x="847070" y="611765"/>
                  </a:lnTo>
                  <a:lnTo>
                    <a:pt x="846828" y="612587"/>
                  </a:lnTo>
                  <a:lnTo>
                    <a:pt x="846616" y="613414"/>
                  </a:lnTo>
                  <a:lnTo>
                    <a:pt x="846458" y="614250"/>
                  </a:lnTo>
                  <a:lnTo>
                    <a:pt x="846363" y="614932"/>
                  </a:lnTo>
                  <a:lnTo>
                    <a:pt x="846295" y="615622"/>
                  </a:lnTo>
                  <a:lnTo>
                    <a:pt x="846250" y="616313"/>
                  </a:lnTo>
                  <a:lnTo>
                    <a:pt x="846235" y="617004"/>
                  </a:lnTo>
                  <a:lnTo>
                    <a:pt x="846420" y="619318"/>
                  </a:lnTo>
                  <a:lnTo>
                    <a:pt x="846465" y="619889"/>
                  </a:lnTo>
                  <a:lnTo>
                    <a:pt x="846484" y="620021"/>
                  </a:lnTo>
                  <a:lnTo>
                    <a:pt x="846579" y="620398"/>
                  </a:lnTo>
                  <a:lnTo>
                    <a:pt x="846658" y="620543"/>
                  </a:lnTo>
                  <a:lnTo>
                    <a:pt x="846764" y="620679"/>
                  </a:lnTo>
                  <a:lnTo>
                    <a:pt x="849630" y="623083"/>
                  </a:lnTo>
                  <a:lnTo>
                    <a:pt x="850170" y="623487"/>
                  </a:lnTo>
                  <a:lnTo>
                    <a:pt x="850722" y="623883"/>
                  </a:lnTo>
                  <a:lnTo>
                    <a:pt x="851266" y="624283"/>
                  </a:lnTo>
                  <a:lnTo>
                    <a:pt x="851783" y="624710"/>
                  </a:lnTo>
                  <a:lnTo>
                    <a:pt x="852255" y="625178"/>
                  </a:lnTo>
                  <a:lnTo>
                    <a:pt x="852595" y="625609"/>
                  </a:lnTo>
                  <a:lnTo>
                    <a:pt x="852905" y="626068"/>
                  </a:lnTo>
                  <a:lnTo>
                    <a:pt x="853482" y="627031"/>
                  </a:lnTo>
                  <a:lnTo>
                    <a:pt x="853781" y="627504"/>
                  </a:lnTo>
                  <a:lnTo>
                    <a:pt x="854208" y="628158"/>
                  </a:lnTo>
                  <a:lnTo>
                    <a:pt x="855072" y="629462"/>
                  </a:lnTo>
                  <a:lnTo>
                    <a:pt x="855514" y="630103"/>
                  </a:lnTo>
                  <a:lnTo>
                    <a:pt x="856387" y="631330"/>
                  </a:lnTo>
                  <a:lnTo>
                    <a:pt x="856798" y="631925"/>
                  </a:lnTo>
                  <a:lnTo>
                    <a:pt x="857225" y="632511"/>
                  </a:lnTo>
                  <a:lnTo>
                    <a:pt x="857690" y="633056"/>
                  </a:lnTo>
                  <a:lnTo>
                    <a:pt x="858196" y="633543"/>
                  </a:lnTo>
                  <a:lnTo>
                    <a:pt x="858762" y="634015"/>
                  </a:lnTo>
                  <a:lnTo>
                    <a:pt x="859057" y="634233"/>
                  </a:lnTo>
                  <a:lnTo>
                    <a:pt x="859367" y="634410"/>
                  </a:lnTo>
                  <a:lnTo>
                    <a:pt x="859684" y="634529"/>
                  </a:lnTo>
                  <a:lnTo>
                    <a:pt x="859884" y="634570"/>
                  </a:lnTo>
                  <a:lnTo>
                    <a:pt x="860088" y="634592"/>
                  </a:lnTo>
                  <a:lnTo>
                    <a:pt x="860296" y="634601"/>
                  </a:lnTo>
                  <a:lnTo>
                    <a:pt x="860503" y="634597"/>
                  </a:lnTo>
                  <a:lnTo>
                    <a:pt x="860707" y="634583"/>
                  </a:lnTo>
                  <a:lnTo>
                    <a:pt x="861036" y="634510"/>
                  </a:lnTo>
                  <a:lnTo>
                    <a:pt x="862136" y="634031"/>
                  </a:lnTo>
                  <a:lnTo>
                    <a:pt x="862368" y="633935"/>
                  </a:lnTo>
                  <a:lnTo>
                    <a:pt x="863053" y="633697"/>
                  </a:lnTo>
                  <a:lnTo>
                    <a:pt x="863298" y="633629"/>
                  </a:lnTo>
                  <a:lnTo>
                    <a:pt x="863547" y="633584"/>
                  </a:lnTo>
                  <a:lnTo>
                    <a:pt x="863782" y="633561"/>
                  </a:lnTo>
                  <a:lnTo>
                    <a:pt x="864019" y="633556"/>
                  </a:lnTo>
                  <a:lnTo>
                    <a:pt x="864495" y="633579"/>
                  </a:lnTo>
                  <a:lnTo>
                    <a:pt x="865066" y="633638"/>
                  </a:lnTo>
                  <a:lnTo>
                    <a:pt x="865228" y="633667"/>
                  </a:lnTo>
                  <a:lnTo>
                    <a:pt x="865394" y="633697"/>
                  </a:lnTo>
                  <a:lnTo>
                    <a:pt x="866444" y="633929"/>
                  </a:lnTo>
                  <a:lnTo>
                    <a:pt x="868079" y="634274"/>
                  </a:lnTo>
                  <a:lnTo>
                    <a:pt x="868302" y="634347"/>
                  </a:lnTo>
                  <a:lnTo>
                    <a:pt x="868635" y="634469"/>
                  </a:lnTo>
                  <a:lnTo>
                    <a:pt x="868797" y="634538"/>
                  </a:lnTo>
                  <a:lnTo>
                    <a:pt x="868956" y="634610"/>
                  </a:lnTo>
                  <a:lnTo>
                    <a:pt x="869107" y="634701"/>
                  </a:lnTo>
                  <a:lnTo>
                    <a:pt x="869575" y="635115"/>
                  </a:lnTo>
                  <a:lnTo>
                    <a:pt x="869885" y="635565"/>
                  </a:lnTo>
                  <a:lnTo>
                    <a:pt x="870100" y="635860"/>
                  </a:lnTo>
                  <a:lnTo>
                    <a:pt x="870395" y="636251"/>
                  </a:lnTo>
                  <a:lnTo>
                    <a:pt x="870542" y="636437"/>
                  </a:lnTo>
                  <a:lnTo>
                    <a:pt x="870697" y="636623"/>
                  </a:lnTo>
                  <a:lnTo>
                    <a:pt x="870859" y="636800"/>
                  </a:lnTo>
                  <a:lnTo>
                    <a:pt x="871055" y="636991"/>
                  </a:lnTo>
                  <a:lnTo>
                    <a:pt x="871263" y="637168"/>
                  </a:lnTo>
                  <a:lnTo>
                    <a:pt x="871475" y="637341"/>
                  </a:lnTo>
                  <a:lnTo>
                    <a:pt x="872064" y="637814"/>
                  </a:lnTo>
                  <a:lnTo>
                    <a:pt x="872562" y="638209"/>
                  </a:lnTo>
                  <a:lnTo>
                    <a:pt x="872729" y="638336"/>
                  </a:lnTo>
                  <a:lnTo>
                    <a:pt x="872944" y="638482"/>
                  </a:lnTo>
                  <a:lnTo>
                    <a:pt x="873382" y="638759"/>
                  </a:lnTo>
                  <a:lnTo>
                    <a:pt x="873593" y="638909"/>
                  </a:lnTo>
                  <a:lnTo>
                    <a:pt x="873794" y="639077"/>
                  </a:lnTo>
                  <a:lnTo>
                    <a:pt x="874009" y="639286"/>
                  </a:lnTo>
                  <a:lnTo>
                    <a:pt x="874220" y="639518"/>
                  </a:lnTo>
                  <a:lnTo>
                    <a:pt x="874417" y="639763"/>
                  </a:lnTo>
                  <a:lnTo>
                    <a:pt x="874594" y="640022"/>
                  </a:lnTo>
                  <a:lnTo>
                    <a:pt x="874742" y="640299"/>
                  </a:lnTo>
                  <a:lnTo>
                    <a:pt x="874825" y="640481"/>
                  </a:lnTo>
                  <a:lnTo>
                    <a:pt x="874896" y="640672"/>
                  </a:lnTo>
                  <a:lnTo>
                    <a:pt x="874961" y="640867"/>
                  </a:lnTo>
                  <a:lnTo>
                    <a:pt x="875014" y="641067"/>
                  </a:lnTo>
                  <a:lnTo>
                    <a:pt x="875051" y="641267"/>
                  </a:lnTo>
                  <a:lnTo>
                    <a:pt x="875078" y="641462"/>
                  </a:lnTo>
                  <a:lnTo>
                    <a:pt x="875097" y="641676"/>
                  </a:lnTo>
                  <a:lnTo>
                    <a:pt x="875100" y="641885"/>
                  </a:lnTo>
                  <a:lnTo>
                    <a:pt x="875081" y="642076"/>
                  </a:lnTo>
                  <a:lnTo>
                    <a:pt x="874930" y="642348"/>
                  </a:lnTo>
                  <a:lnTo>
                    <a:pt x="874798" y="642444"/>
                  </a:lnTo>
                  <a:lnTo>
                    <a:pt x="874651" y="642517"/>
                  </a:lnTo>
                  <a:lnTo>
                    <a:pt x="874337" y="642630"/>
                  </a:lnTo>
                  <a:lnTo>
                    <a:pt x="874186" y="642671"/>
                  </a:lnTo>
                  <a:lnTo>
                    <a:pt x="874031" y="642694"/>
                  </a:lnTo>
                  <a:lnTo>
                    <a:pt x="873714" y="642721"/>
                  </a:lnTo>
                  <a:lnTo>
                    <a:pt x="873556" y="642744"/>
                  </a:lnTo>
                  <a:lnTo>
                    <a:pt x="873276" y="642807"/>
                  </a:lnTo>
                  <a:lnTo>
                    <a:pt x="873136" y="642844"/>
                  </a:lnTo>
                  <a:lnTo>
                    <a:pt x="872857" y="642926"/>
                  </a:lnTo>
                  <a:lnTo>
                    <a:pt x="872581" y="643112"/>
                  </a:lnTo>
                  <a:lnTo>
                    <a:pt x="872396" y="643230"/>
                  </a:lnTo>
                  <a:lnTo>
                    <a:pt x="872094" y="643403"/>
                  </a:lnTo>
                  <a:lnTo>
                    <a:pt x="871788" y="643566"/>
                  </a:lnTo>
                  <a:lnTo>
                    <a:pt x="871456" y="643766"/>
                  </a:lnTo>
                  <a:lnTo>
                    <a:pt x="871275" y="643880"/>
                  </a:lnTo>
                  <a:lnTo>
                    <a:pt x="871089" y="643998"/>
                  </a:lnTo>
                  <a:lnTo>
                    <a:pt x="870912" y="644121"/>
                  </a:lnTo>
                  <a:lnTo>
                    <a:pt x="870565" y="644393"/>
                  </a:lnTo>
                  <a:lnTo>
                    <a:pt x="870387" y="644543"/>
                  </a:lnTo>
                  <a:lnTo>
                    <a:pt x="870217" y="644702"/>
                  </a:lnTo>
                  <a:lnTo>
                    <a:pt x="870058" y="644866"/>
                  </a:lnTo>
                  <a:lnTo>
                    <a:pt x="869911" y="645048"/>
                  </a:lnTo>
                  <a:lnTo>
                    <a:pt x="869813" y="645193"/>
                  </a:lnTo>
                  <a:lnTo>
                    <a:pt x="869722" y="645338"/>
                  </a:lnTo>
                  <a:lnTo>
                    <a:pt x="869560" y="645656"/>
                  </a:lnTo>
                  <a:lnTo>
                    <a:pt x="869484" y="645815"/>
                  </a:lnTo>
                  <a:lnTo>
                    <a:pt x="869424" y="645961"/>
                  </a:lnTo>
                  <a:lnTo>
                    <a:pt x="869341" y="646188"/>
                  </a:lnTo>
                  <a:lnTo>
                    <a:pt x="869269" y="646406"/>
                  </a:lnTo>
                  <a:lnTo>
                    <a:pt x="869224" y="646556"/>
                  </a:lnTo>
                  <a:lnTo>
                    <a:pt x="869175" y="646756"/>
                  </a:lnTo>
                  <a:lnTo>
                    <a:pt x="869065" y="647156"/>
                  </a:lnTo>
                  <a:lnTo>
                    <a:pt x="868937" y="647547"/>
                  </a:lnTo>
                  <a:lnTo>
                    <a:pt x="868842" y="647792"/>
                  </a:lnTo>
                  <a:lnTo>
                    <a:pt x="868517" y="648505"/>
                  </a:lnTo>
                  <a:lnTo>
                    <a:pt x="868434" y="648755"/>
                  </a:lnTo>
                  <a:lnTo>
                    <a:pt x="868378" y="648974"/>
                  </a:lnTo>
                  <a:lnTo>
                    <a:pt x="868332" y="649201"/>
                  </a:lnTo>
                  <a:lnTo>
                    <a:pt x="868265" y="649655"/>
                  </a:lnTo>
                  <a:lnTo>
                    <a:pt x="868234" y="649882"/>
                  </a:lnTo>
                  <a:lnTo>
                    <a:pt x="869422" y="652125"/>
                  </a:lnTo>
                  <a:lnTo>
                    <a:pt x="875311" y="652769"/>
                  </a:lnTo>
                  <a:lnTo>
                    <a:pt x="878241" y="653120"/>
                  </a:lnTo>
                  <a:lnTo>
                    <a:pt x="881265" y="653511"/>
                  </a:lnTo>
                  <a:lnTo>
                    <a:pt x="883312" y="653818"/>
                  </a:lnTo>
                  <a:lnTo>
                    <a:pt x="889863" y="654802"/>
                  </a:lnTo>
                  <a:lnTo>
                    <a:pt x="891953" y="655112"/>
                  </a:lnTo>
                  <a:lnTo>
                    <a:pt x="891681" y="656945"/>
                  </a:lnTo>
                  <a:lnTo>
                    <a:pt x="891380" y="658363"/>
                  </a:lnTo>
                  <a:lnTo>
                    <a:pt x="891197" y="659067"/>
                  </a:lnTo>
                  <a:lnTo>
                    <a:pt x="890996" y="659928"/>
                  </a:lnTo>
                  <a:lnTo>
                    <a:pt x="890963" y="660519"/>
                  </a:lnTo>
                  <a:lnTo>
                    <a:pt x="890884" y="661150"/>
                  </a:lnTo>
                  <a:lnTo>
                    <a:pt x="890773" y="661879"/>
                  </a:lnTo>
                  <a:lnTo>
                    <a:pt x="890442" y="664080"/>
                  </a:lnTo>
                  <a:lnTo>
                    <a:pt x="890055" y="666708"/>
                  </a:lnTo>
                  <a:lnTo>
                    <a:pt x="889878" y="668146"/>
                  </a:lnTo>
                  <a:lnTo>
                    <a:pt x="889799" y="669351"/>
                  </a:lnTo>
                  <a:lnTo>
                    <a:pt x="889729" y="671270"/>
                  </a:lnTo>
                  <a:lnTo>
                    <a:pt x="889396" y="674638"/>
                  </a:lnTo>
                  <a:lnTo>
                    <a:pt x="889197" y="676010"/>
                  </a:lnTo>
                  <a:lnTo>
                    <a:pt x="889134" y="676548"/>
                  </a:lnTo>
                  <a:lnTo>
                    <a:pt x="888775" y="678928"/>
                  </a:lnTo>
                  <a:lnTo>
                    <a:pt x="888021" y="684672"/>
                  </a:lnTo>
                  <a:lnTo>
                    <a:pt x="887671" y="687302"/>
                  </a:lnTo>
                  <a:lnTo>
                    <a:pt x="886997" y="691901"/>
                  </a:lnTo>
                  <a:lnTo>
                    <a:pt x="886836" y="693209"/>
                  </a:lnTo>
                  <a:lnTo>
                    <a:pt x="886290" y="696856"/>
                  </a:lnTo>
                  <a:lnTo>
                    <a:pt x="885104" y="704887"/>
                  </a:lnTo>
                  <a:lnTo>
                    <a:pt x="884977" y="705746"/>
                  </a:lnTo>
                  <a:lnTo>
                    <a:pt x="882988" y="719099"/>
                  </a:lnTo>
                  <a:lnTo>
                    <a:pt x="882458" y="722662"/>
                  </a:lnTo>
                  <a:lnTo>
                    <a:pt x="882223" y="724333"/>
                  </a:lnTo>
                  <a:lnTo>
                    <a:pt x="882107" y="725032"/>
                  </a:lnTo>
                  <a:lnTo>
                    <a:pt x="881574" y="728856"/>
                  </a:lnTo>
                  <a:lnTo>
                    <a:pt x="881466" y="730275"/>
                  </a:lnTo>
                  <a:lnTo>
                    <a:pt x="881468" y="731022"/>
                  </a:lnTo>
                  <a:lnTo>
                    <a:pt x="881574" y="732705"/>
                  </a:lnTo>
                  <a:lnTo>
                    <a:pt x="881695" y="733469"/>
                  </a:lnTo>
                  <a:lnTo>
                    <a:pt x="881859" y="734611"/>
                  </a:lnTo>
                  <a:lnTo>
                    <a:pt x="882256" y="736230"/>
                  </a:lnTo>
                  <a:lnTo>
                    <a:pt x="882476" y="737088"/>
                  </a:lnTo>
                  <a:lnTo>
                    <a:pt x="882839" y="737927"/>
                  </a:lnTo>
                  <a:lnTo>
                    <a:pt x="884180" y="740704"/>
                  </a:lnTo>
                  <a:lnTo>
                    <a:pt x="885494" y="743074"/>
                  </a:lnTo>
                  <a:lnTo>
                    <a:pt x="886261" y="744378"/>
                  </a:lnTo>
                  <a:lnTo>
                    <a:pt x="889352" y="749647"/>
                  </a:lnTo>
                  <a:lnTo>
                    <a:pt x="890426" y="751432"/>
                  </a:lnTo>
                  <a:lnTo>
                    <a:pt x="893835" y="757090"/>
                  </a:lnTo>
                  <a:lnTo>
                    <a:pt x="894331" y="757921"/>
                  </a:lnTo>
                  <a:lnTo>
                    <a:pt x="895247" y="759432"/>
                  </a:lnTo>
                  <a:lnTo>
                    <a:pt x="898936" y="765572"/>
                  </a:lnTo>
                  <a:lnTo>
                    <a:pt x="899439" y="766396"/>
                  </a:lnTo>
                  <a:lnTo>
                    <a:pt x="899935" y="767219"/>
                  </a:lnTo>
                  <a:lnTo>
                    <a:pt x="901068" y="769078"/>
                  </a:lnTo>
                  <a:lnTo>
                    <a:pt x="903320" y="772824"/>
                  </a:lnTo>
                  <a:lnTo>
                    <a:pt x="904930" y="775488"/>
                  </a:lnTo>
                  <a:lnTo>
                    <a:pt x="905938" y="777139"/>
                  </a:lnTo>
                  <a:lnTo>
                    <a:pt x="906932" y="778789"/>
                  </a:lnTo>
                  <a:lnTo>
                    <a:pt x="907176" y="779207"/>
                  </a:lnTo>
                  <a:lnTo>
                    <a:pt x="908209" y="781111"/>
                  </a:lnTo>
                  <a:lnTo>
                    <a:pt x="908792" y="782436"/>
                  </a:lnTo>
                  <a:lnTo>
                    <a:pt x="909332" y="784038"/>
                  </a:lnTo>
                  <a:lnTo>
                    <a:pt x="909569" y="784973"/>
                  </a:lnTo>
                  <a:lnTo>
                    <a:pt x="909788" y="786160"/>
                  </a:lnTo>
                  <a:lnTo>
                    <a:pt x="909929" y="787357"/>
                  </a:lnTo>
                  <a:lnTo>
                    <a:pt x="909984" y="788562"/>
                  </a:lnTo>
                  <a:lnTo>
                    <a:pt x="910006" y="789708"/>
                  </a:lnTo>
                  <a:lnTo>
                    <a:pt x="910014" y="790736"/>
                  </a:lnTo>
                  <a:lnTo>
                    <a:pt x="910047" y="793366"/>
                  </a:lnTo>
                  <a:lnTo>
                    <a:pt x="910122" y="795325"/>
                  </a:lnTo>
                  <a:lnTo>
                    <a:pt x="910202" y="802091"/>
                  </a:lnTo>
                  <a:lnTo>
                    <a:pt x="910218" y="805477"/>
                  </a:lnTo>
                  <a:lnTo>
                    <a:pt x="910236" y="807688"/>
                  </a:lnTo>
                  <a:lnTo>
                    <a:pt x="910323" y="816129"/>
                  </a:lnTo>
                  <a:lnTo>
                    <a:pt x="910410" y="818547"/>
                  </a:lnTo>
                  <a:lnTo>
                    <a:pt x="910491" y="820240"/>
                  </a:lnTo>
                  <a:lnTo>
                    <a:pt x="910530" y="820961"/>
                  </a:lnTo>
                  <a:lnTo>
                    <a:pt x="910631" y="822071"/>
                  </a:lnTo>
                  <a:lnTo>
                    <a:pt x="910681" y="822893"/>
                  </a:lnTo>
                  <a:lnTo>
                    <a:pt x="910815" y="824341"/>
                  </a:lnTo>
                  <a:lnTo>
                    <a:pt x="911060" y="826503"/>
                  </a:lnTo>
                  <a:lnTo>
                    <a:pt x="911373" y="828167"/>
                  </a:lnTo>
                  <a:lnTo>
                    <a:pt x="911820" y="829801"/>
                  </a:lnTo>
                  <a:lnTo>
                    <a:pt x="912143" y="830717"/>
                  </a:lnTo>
                  <a:lnTo>
                    <a:pt x="912413" y="831388"/>
                  </a:lnTo>
                  <a:lnTo>
                    <a:pt x="913204" y="833158"/>
                  </a:lnTo>
                  <a:lnTo>
                    <a:pt x="915629" y="838431"/>
                  </a:lnTo>
                  <a:lnTo>
                    <a:pt x="917878" y="843302"/>
                  </a:lnTo>
                  <a:lnTo>
                    <a:pt x="919010" y="845656"/>
                  </a:lnTo>
                  <a:lnTo>
                    <a:pt x="921360" y="850426"/>
                  </a:lnTo>
                  <a:lnTo>
                    <a:pt x="921826" y="851382"/>
                  </a:lnTo>
                  <a:lnTo>
                    <a:pt x="918456" y="851985"/>
                  </a:lnTo>
                  <a:lnTo>
                    <a:pt x="916862" y="852265"/>
                  </a:lnTo>
                  <a:lnTo>
                    <a:pt x="915579" y="852517"/>
                  </a:lnTo>
                  <a:lnTo>
                    <a:pt x="914587" y="852669"/>
                  </a:lnTo>
                  <a:lnTo>
                    <a:pt x="913228" y="852960"/>
                  </a:lnTo>
                  <a:lnTo>
                    <a:pt x="911131" y="853289"/>
                  </a:lnTo>
                  <a:lnTo>
                    <a:pt x="909330" y="853660"/>
                  </a:lnTo>
                  <a:lnTo>
                    <a:pt x="907014" y="854055"/>
                  </a:lnTo>
                  <a:lnTo>
                    <a:pt x="904477" y="854583"/>
                  </a:lnTo>
                  <a:lnTo>
                    <a:pt x="903469" y="854708"/>
                  </a:lnTo>
                  <a:lnTo>
                    <a:pt x="900532" y="855379"/>
                  </a:lnTo>
                  <a:lnTo>
                    <a:pt x="897366" y="856114"/>
                  </a:lnTo>
                  <a:lnTo>
                    <a:pt x="895120" y="856683"/>
                  </a:lnTo>
                  <a:lnTo>
                    <a:pt x="892129" y="857386"/>
                  </a:lnTo>
                  <a:lnTo>
                    <a:pt x="889908" y="857933"/>
                  </a:lnTo>
                  <a:lnTo>
                    <a:pt x="887280" y="858544"/>
                  </a:lnTo>
                  <a:lnTo>
                    <a:pt x="885196" y="859091"/>
                  </a:lnTo>
                  <a:lnTo>
                    <a:pt x="882754" y="859658"/>
                  </a:lnTo>
                  <a:lnTo>
                    <a:pt x="881985" y="859826"/>
                  </a:lnTo>
                  <a:lnTo>
                    <a:pt x="879552" y="860194"/>
                  </a:lnTo>
                  <a:lnTo>
                    <a:pt x="877971" y="860324"/>
                  </a:lnTo>
                  <a:lnTo>
                    <a:pt x="874971" y="860325"/>
                  </a:lnTo>
                  <a:lnTo>
                    <a:pt x="874367" y="860305"/>
                  </a:lnTo>
                  <a:lnTo>
                    <a:pt x="874458" y="861456"/>
                  </a:lnTo>
                  <a:lnTo>
                    <a:pt x="874583" y="861897"/>
                  </a:lnTo>
                  <a:lnTo>
                    <a:pt x="875153" y="864043"/>
                  </a:lnTo>
                  <a:lnTo>
                    <a:pt x="875338" y="864939"/>
                  </a:lnTo>
                  <a:lnTo>
                    <a:pt x="875353" y="865753"/>
                  </a:lnTo>
                  <a:lnTo>
                    <a:pt x="875508" y="866257"/>
                  </a:lnTo>
                  <a:lnTo>
                    <a:pt x="875599" y="867212"/>
                  </a:lnTo>
                  <a:lnTo>
                    <a:pt x="875535" y="867717"/>
                  </a:lnTo>
                  <a:lnTo>
                    <a:pt x="875410" y="868185"/>
                  </a:lnTo>
                  <a:lnTo>
                    <a:pt x="875301" y="868953"/>
                  </a:lnTo>
                  <a:lnTo>
                    <a:pt x="875282" y="869740"/>
                  </a:lnTo>
                  <a:lnTo>
                    <a:pt x="875387" y="870931"/>
                  </a:lnTo>
                  <a:lnTo>
                    <a:pt x="875463" y="872027"/>
                  </a:lnTo>
                  <a:lnTo>
                    <a:pt x="875289" y="872904"/>
                  </a:lnTo>
                  <a:lnTo>
                    <a:pt x="874757" y="873941"/>
                  </a:lnTo>
                  <a:lnTo>
                    <a:pt x="874504" y="874596"/>
                  </a:lnTo>
                  <a:lnTo>
                    <a:pt x="874050" y="875914"/>
                  </a:lnTo>
                  <a:lnTo>
                    <a:pt x="873737" y="876555"/>
                  </a:lnTo>
                  <a:lnTo>
                    <a:pt x="873329" y="877165"/>
                  </a:lnTo>
                  <a:lnTo>
                    <a:pt x="872921" y="877792"/>
                  </a:lnTo>
                  <a:lnTo>
                    <a:pt x="872796" y="878092"/>
                  </a:lnTo>
                  <a:lnTo>
                    <a:pt x="872374" y="879329"/>
                  </a:lnTo>
                  <a:lnTo>
                    <a:pt x="872260" y="880443"/>
                  </a:lnTo>
                  <a:lnTo>
                    <a:pt x="871962" y="881270"/>
                  </a:lnTo>
                  <a:lnTo>
                    <a:pt x="871803" y="882039"/>
                  </a:lnTo>
                  <a:lnTo>
                    <a:pt x="871754" y="882416"/>
                  </a:lnTo>
                  <a:lnTo>
                    <a:pt x="871656" y="884453"/>
                  </a:lnTo>
                  <a:lnTo>
                    <a:pt x="871622" y="885899"/>
                  </a:lnTo>
                  <a:lnTo>
                    <a:pt x="871652" y="886149"/>
                  </a:lnTo>
                  <a:lnTo>
                    <a:pt x="871947" y="887354"/>
                  </a:lnTo>
                  <a:lnTo>
                    <a:pt x="872117" y="887922"/>
                  </a:lnTo>
                  <a:lnTo>
                    <a:pt x="872351" y="888768"/>
                  </a:lnTo>
                  <a:lnTo>
                    <a:pt x="872585" y="889159"/>
                  </a:lnTo>
                  <a:lnTo>
                    <a:pt x="872940" y="889554"/>
                  </a:lnTo>
                  <a:lnTo>
                    <a:pt x="874054" y="890368"/>
                  </a:lnTo>
                  <a:lnTo>
                    <a:pt x="874194" y="890141"/>
                  </a:lnTo>
                  <a:lnTo>
                    <a:pt x="874349" y="890250"/>
                  </a:lnTo>
                  <a:lnTo>
                    <a:pt x="875788" y="890695"/>
                  </a:lnTo>
                  <a:lnTo>
                    <a:pt x="876921" y="890432"/>
                  </a:lnTo>
                  <a:lnTo>
                    <a:pt x="877906" y="890041"/>
                  </a:lnTo>
                  <a:lnTo>
                    <a:pt x="878039" y="890013"/>
                  </a:lnTo>
                  <a:lnTo>
                    <a:pt x="878167" y="889995"/>
                  </a:lnTo>
                  <a:lnTo>
                    <a:pt x="878428" y="889972"/>
                  </a:lnTo>
                  <a:lnTo>
                    <a:pt x="878624" y="889977"/>
                  </a:lnTo>
                  <a:lnTo>
                    <a:pt x="878824" y="890000"/>
                  </a:lnTo>
                  <a:lnTo>
                    <a:pt x="879021" y="890036"/>
                  </a:lnTo>
                  <a:lnTo>
                    <a:pt x="879217" y="890082"/>
                  </a:lnTo>
                  <a:lnTo>
                    <a:pt x="879410" y="890132"/>
                  </a:lnTo>
                  <a:lnTo>
                    <a:pt x="879576" y="890182"/>
                  </a:lnTo>
                  <a:lnTo>
                    <a:pt x="879738" y="890241"/>
                  </a:lnTo>
                  <a:lnTo>
                    <a:pt x="879901" y="890309"/>
                  </a:lnTo>
                  <a:lnTo>
                    <a:pt x="880059" y="890382"/>
                  </a:lnTo>
                  <a:lnTo>
                    <a:pt x="880210" y="890459"/>
                  </a:lnTo>
                  <a:lnTo>
                    <a:pt x="882197" y="891718"/>
                  </a:lnTo>
                  <a:lnTo>
                    <a:pt x="883228" y="892569"/>
                  </a:lnTo>
                  <a:lnTo>
                    <a:pt x="883439" y="893110"/>
                  </a:lnTo>
                  <a:lnTo>
                    <a:pt x="883262" y="893774"/>
                  </a:lnTo>
                  <a:lnTo>
                    <a:pt x="882914" y="895119"/>
                  </a:lnTo>
                  <a:lnTo>
                    <a:pt x="882914" y="896229"/>
                  </a:lnTo>
                  <a:lnTo>
                    <a:pt x="883889" y="898139"/>
                  </a:lnTo>
                  <a:lnTo>
                    <a:pt x="883991" y="899471"/>
                  </a:lnTo>
                  <a:lnTo>
                    <a:pt x="883028" y="901135"/>
                  </a:lnTo>
                  <a:lnTo>
                    <a:pt x="882797" y="901385"/>
                  </a:lnTo>
                  <a:lnTo>
                    <a:pt x="882680" y="901662"/>
                  </a:lnTo>
                  <a:lnTo>
                    <a:pt x="882654" y="901817"/>
                  </a:lnTo>
                  <a:lnTo>
                    <a:pt x="882639" y="901944"/>
                  </a:lnTo>
                  <a:lnTo>
                    <a:pt x="882601" y="902199"/>
                  </a:lnTo>
                  <a:lnTo>
                    <a:pt x="882488" y="902726"/>
                  </a:lnTo>
                  <a:lnTo>
                    <a:pt x="882008" y="903304"/>
                  </a:lnTo>
                  <a:lnTo>
                    <a:pt x="881491" y="903904"/>
                  </a:lnTo>
                  <a:lnTo>
                    <a:pt x="881706" y="904395"/>
                  </a:lnTo>
                  <a:lnTo>
                    <a:pt x="882933" y="904941"/>
                  </a:lnTo>
                  <a:lnTo>
                    <a:pt x="883239" y="906137"/>
                  </a:lnTo>
                  <a:lnTo>
                    <a:pt x="883265" y="908437"/>
                  </a:lnTo>
                  <a:lnTo>
                    <a:pt x="883481" y="909729"/>
                  </a:lnTo>
                  <a:lnTo>
                    <a:pt x="883462" y="909911"/>
                  </a:lnTo>
                  <a:lnTo>
                    <a:pt x="883386" y="910838"/>
                  </a:lnTo>
                  <a:lnTo>
                    <a:pt x="883334" y="911625"/>
                  </a:lnTo>
                  <a:lnTo>
                    <a:pt x="883262" y="912430"/>
                  </a:lnTo>
                  <a:lnTo>
                    <a:pt x="883254" y="912698"/>
                  </a:lnTo>
                  <a:lnTo>
                    <a:pt x="883273" y="912957"/>
                  </a:lnTo>
                  <a:lnTo>
                    <a:pt x="883367" y="913325"/>
                  </a:lnTo>
                  <a:lnTo>
                    <a:pt x="882674" y="914107"/>
                  </a:lnTo>
                  <a:lnTo>
                    <a:pt x="878330" y="919182"/>
                  </a:lnTo>
                  <a:lnTo>
                    <a:pt x="876875" y="920953"/>
                  </a:lnTo>
                  <a:lnTo>
                    <a:pt x="878817" y="926369"/>
                  </a:lnTo>
                  <a:lnTo>
                    <a:pt x="878555" y="930466"/>
                  </a:lnTo>
                  <a:lnTo>
                    <a:pt x="876987" y="938560"/>
                  </a:lnTo>
                  <a:lnTo>
                    <a:pt x="876051" y="943389"/>
                  </a:lnTo>
                  <a:lnTo>
                    <a:pt x="872920" y="949544"/>
                  </a:lnTo>
                  <a:lnTo>
                    <a:pt x="870568" y="951833"/>
                  </a:lnTo>
                  <a:lnTo>
                    <a:pt x="872767" y="951690"/>
                  </a:lnTo>
                  <a:lnTo>
                    <a:pt x="878467" y="965911"/>
                  </a:lnTo>
                  <a:lnTo>
                    <a:pt x="881724" y="974019"/>
                  </a:lnTo>
                  <a:lnTo>
                    <a:pt x="886208" y="971391"/>
                  </a:lnTo>
                  <a:lnTo>
                    <a:pt x="886211" y="972100"/>
                  </a:lnTo>
                  <a:lnTo>
                    <a:pt x="886170" y="972814"/>
                  </a:lnTo>
                  <a:lnTo>
                    <a:pt x="886091" y="973533"/>
                  </a:lnTo>
                  <a:lnTo>
                    <a:pt x="885970" y="974233"/>
                  </a:lnTo>
                  <a:lnTo>
                    <a:pt x="885811" y="974915"/>
                  </a:lnTo>
                  <a:lnTo>
                    <a:pt x="885596" y="975566"/>
                  </a:lnTo>
                  <a:lnTo>
                    <a:pt x="885324" y="976193"/>
                  </a:lnTo>
                  <a:lnTo>
                    <a:pt x="885026" y="976812"/>
                  </a:lnTo>
                  <a:lnTo>
                    <a:pt x="884716" y="977430"/>
                  </a:lnTo>
                  <a:lnTo>
                    <a:pt x="884429" y="978053"/>
                  </a:lnTo>
                  <a:lnTo>
                    <a:pt x="883817" y="979504"/>
                  </a:lnTo>
                  <a:lnTo>
                    <a:pt x="883530" y="980200"/>
                  </a:lnTo>
                  <a:lnTo>
                    <a:pt x="883243" y="980923"/>
                  </a:lnTo>
                  <a:lnTo>
                    <a:pt x="882975" y="981651"/>
                  </a:lnTo>
                  <a:lnTo>
                    <a:pt x="882654" y="982555"/>
                  </a:lnTo>
                  <a:lnTo>
                    <a:pt x="882344" y="983470"/>
                  </a:lnTo>
                  <a:lnTo>
                    <a:pt x="882061" y="984393"/>
                  </a:lnTo>
                  <a:lnTo>
                    <a:pt x="881804" y="985325"/>
                  </a:lnTo>
                  <a:lnTo>
                    <a:pt x="881593" y="986267"/>
                  </a:lnTo>
                  <a:lnTo>
                    <a:pt x="881245" y="987917"/>
                  </a:lnTo>
                  <a:lnTo>
                    <a:pt x="881113" y="988750"/>
                  </a:lnTo>
                  <a:lnTo>
                    <a:pt x="881060" y="989564"/>
                  </a:lnTo>
                  <a:lnTo>
                    <a:pt x="881132" y="990332"/>
                  </a:lnTo>
                  <a:lnTo>
                    <a:pt x="881453" y="991197"/>
                  </a:lnTo>
                  <a:lnTo>
                    <a:pt x="881981" y="992011"/>
                  </a:lnTo>
                  <a:lnTo>
                    <a:pt x="882642" y="992779"/>
                  </a:lnTo>
                  <a:lnTo>
                    <a:pt x="883356" y="993511"/>
                  </a:lnTo>
                  <a:lnTo>
                    <a:pt x="884047" y="994207"/>
                  </a:lnTo>
                  <a:lnTo>
                    <a:pt x="884686" y="994794"/>
                  </a:lnTo>
                  <a:lnTo>
                    <a:pt x="885373" y="995312"/>
                  </a:lnTo>
                  <a:lnTo>
                    <a:pt x="886072" y="995817"/>
                  </a:lnTo>
                  <a:lnTo>
                    <a:pt x="886740" y="996359"/>
                  </a:lnTo>
                  <a:lnTo>
                    <a:pt x="887344" y="996977"/>
                  </a:lnTo>
                  <a:lnTo>
                    <a:pt x="887851" y="997677"/>
                  </a:lnTo>
                  <a:lnTo>
                    <a:pt x="888300" y="998446"/>
                  </a:lnTo>
                  <a:lnTo>
                    <a:pt x="888719" y="999251"/>
                  </a:lnTo>
                  <a:lnTo>
                    <a:pt x="889135" y="1000065"/>
                  </a:lnTo>
                  <a:lnTo>
                    <a:pt x="889569" y="1000852"/>
                  </a:lnTo>
                  <a:lnTo>
                    <a:pt x="889784" y="1001179"/>
                  </a:lnTo>
                  <a:lnTo>
                    <a:pt x="890026" y="1001502"/>
                  </a:lnTo>
                  <a:lnTo>
                    <a:pt x="890253" y="1001825"/>
                  </a:lnTo>
                  <a:lnTo>
                    <a:pt x="890445" y="1002162"/>
                  </a:lnTo>
                  <a:lnTo>
                    <a:pt x="890566" y="1002517"/>
                  </a:lnTo>
                  <a:lnTo>
                    <a:pt x="890604" y="1002730"/>
                  </a:lnTo>
                  <a:lnTo>
                    <a:pt x="890630" y="1003062"/>
                  </a:lnTo>
                  <a:lnTo>
                    <a:pt x="891106" y="1004409"/>
                  </a:lnTo>
                  <a:lnTo>
                    <a:pt x="891193" y="1004577"/>
                  </a:lnTo>
                  <a:lnTo>
                    <a:pt x="891359" y="1004922"/>
                  </a:lnTo>
                  <a:lnTo>
                    <a:pt x="891510" y="1005277"/>
                  </a:lnTo>
                  <a:lnTo>
                    <a:pt x="891605" y="1005514"/>
                  </a:lnTo>
                  <a:lnTo>
                    <a:pt x="891782" y="1005996"/>
                  </a:lnTo>
                  <a:lnTo>
                    <a:pt x="891854" y="1006241"/>
                  </a:lnTo>
                  <a:lnTo>
                    <a:pt x="891910" y="1006492"/>
                  </a:lnTo>
                  <a:lnTo>
                    <a:pt x="891956" y="1006719"/>
                  </a:lnTo>
                  <a:lnTo>
                    <a:pt x="891994" y="1006955"/>
                  </a:lnTo>
                  <a:lnTo>
                    <a:pt x="892020" y="1007187"/>
                  </a:lnTo>
                  <a:lnTo>
                    <a:pt x="892027" y="1007419"/>
                  </a:lnTo>
                  <a:lnTo>
                    <a:pt x="892012" y="1007647"/>
                  </a:lnTo>
                  <a:lnTo>
                    <a:pt x="891967" y="1007865"/>
                  </a:lnTo>
                  <a:lnTo>
                    <a:pt x="891899" y="1008079"/>
                  </a:lnTo>
                  <a:lnTo>
                    <a:pt x="891816" y="1008288"/>
                  </a:lnTo>
                  <a:lnTo>
                    <a:pt x="891714" y="1008488"/>
                  </a:lnTo>
                  <a:lnTo>
                    <a:pt x="891608" y="1008679"/>
                  </a:lnTo>
                  <a:lnTo>
                    <a:pt x="891476" y="1008888"/>
                  </a:lnTo>
                  <a:lnTo>
                    <a:pt x="891321" y="1009079"/>
                  </a:lnTo>
                  <a:lnTo>
                    <a:pt x="891155" y="1009266"/>
                  </a:lnTo>
                  <a:lnTo>
                    <a:pt x="890981" y="1009434"/>
                  </a:lnTo>
                  <a:lnTo>
                    <a:pt x="890804" y="1009589"/>
                  </a:lnTo>
                  <a:lnTo>
                    <a:pt x="890604" y="1009739"/>
                  </a:lnTo>
                  <a:lnTo>
                    <a:pt x="890396" y="1009866"/>
                  </a:lnTo>
                  <a:lnTo>
                    <a:pt x="890181" y="1009984"/>
                  </a:lnTo>
                  <a:lnTo>
                    <a:pt x="889962" y="1010094"/>
                  </a:lnTo>
                  <a:lnTo>
                    <a:pt x="889573" y="1010276"/>
                  </a:lnTo>
                  <a:lnTo>
                    <a:pt x="889055" y="1010480"/>
                  </a:lnTo>
                  <a:lnTo>
                    <a:pt x="888885" y="1010562"/>
                  </a:lnTo>
                  <a:lnTo>
                    <a:pt x="888689" y="1010667"/>
                  </a:lnTo>
                  <a:lnTo>
                    <a:pt x="888492" y="1010780"/>
                  </a:lnTo>
                  <a:lnTo>
                    <a:pt x="888300" y="1010903"/>
                  </a:lnTo>
                  <a:lnTo>
                    <a:pt x="888111" y="1011031"/>
                  </a:lnTo>
                  <a:lnTo>
                    <a:pt x="887930" y="1011172"/>
                  </a:lnTo>
                  <a:lnTo>
                    <a:pt x="887688" y="1011372"/>
                  </a:lnTo>
                  <a:lnTo>
                    <a:pt x="887454" y="1011585"/>
                  </a:lnTo>
                  <a:lnTo>
                    <a:pt x="887227" y="1011817"/>
                  </a:lnTo>
                  <a:lnTo>
                    <a:pt x="887016" y="1012063"/>
                  </a:lnTo>
                  <a:lnTo>
                    <a:pt x="886820" y="1012322"/>
                  </a:lnTo>
                  <a:lnTo>
                    <a:pt x="886699" y="1012509"/>
                  </a:lnTo>
                  <a:lnTo>
                    <a:pt x="886585" y="1012700"/>
                  </a:lnTo>
                  <a:lnTo>
                    <a:pt x="886476" y="1012895"/>
                  </a:lnTo>
                  <a:lnTo>
                    <a:pt x="886264" y="1013296"/>
                  </a:lnTo>
                  <a:lnTo>
                    <a:pt x="886170" y="1013450"/>
                  </a:lnTo>
                  <a:lnTo>
                    <a:pt x="886064" y="1013609"/>
                  </a:lnTo>
                  <a:lnTo>
                    <a:pt x="885970" y="1013764"/>
                  </a:lnTo>
                  <a:lnTo>
                    <a:pt x="885894" y="1013923"/>
                  </a:lnTo>
                  <a:lnTo>
                    <a:pt x="885860" y="1014087"/>
                  </a:lnTo>
                  <a:lnTo>
                    <a:pt x="885879" y="1014255"/>
                  </a:lnTo>
                  <a:lnTo>
                    <a:pt x="885936" y="1014433"/>
                  </a:lnTo>
                  <a:lnTo>
                    <a:pt x="886019" y="1014610"/>
                  </a:lnTo>
                  <a:lnTo>
                    <a:pt x="886117" y="1014778"/>
                  </a:lnTo>
                  <a:lnTo>
                    <a:pt x="886215" y="1014937"/>
                  </a:lnTo>
                  <a:lnTo>
                    <a:pt x="886378" y="1015156"/>
                  </a:lnTo>
                  <a:lnTo>
                    <a:pt x="886570" y="1015356"/>
                  </a:lnTo>
                  <a:lnTo>
                    <a:pt x="886782" y="1015533"/>
                  </a:lnTo>
                  <a:lnTo>
                    <a:pt x="887001" y="1015697"/>
                  </a:lnTo>
                  <a:lnTo>
                    <a:pt x="887224" y="1015847"/>
                  </a:lnTo>
                  <a:lnTo>
                    <a:pt x="887545" y="1016056"/>
                  </a:lnTo>
                  <a:lnTo>
                    <a:pt x="887930" y="1016275"/>
                  </a:lnTo>
                  <a:lnTo>
                    <a:pt x="888296" y="1016457"/>
                  </a:lnTo>
                  <a:lnTo>
                    <a:pt x="888587" y="1016452"/>
                  </a:lnTo>
                  <a:lnTo>
                    <a:pt x="888889" y="1016488"/>
                  </a:lnTo>
                  <a:lnTo>
                    <a:pt x="889191" y="1016561"/>
                  </a:lnTo>
                  <a:lnTo>
                    <a:pt x="889478" y="1016675"/>
                  </a:lnTo>
                  <a:lnTo>
                    <a:pt x="889743" y="1016821"/>
                  </a:lnTo>
                  <a:lnTo>
                    <a:pt x="889992" y="1017012"/>
                  </a:lnTo>
                  <a:lnTo>
                    <a:pt x="890230" y="1017243"/>
                  </a:lnTo>
                  <a:lnTo>
                    <a:pt x="890449" y="1017507"/>
                  </a:lnTo>
                  <a:lnTo>
                    <a:pt x="890645" y="1017794"/>
                  </a:lnTo>
                  <a:lnTo>
                    <a:pt x="890804" y="1018094"/>
                  </a:lnTo>
                  <a:lnTo>
                    <a:pt x="890925" y="1018399"/>
                  </a:lnTo>
                  <a:lnTo>
                    <a:pt x="891023" y="1018722"/>
                  </a:lnTo>
                  <a:lnTo>
                    <a:pt x="891095" y="1019058"/>
                  </a:lnTo>
                  <a:lnTo>
                    <a:pt x="891140" y="1019399"/>
                  </a:lnTo>
                  <a:lnTo>
                    <a:pt x="891155" y="1019736"/>
                  </a:lnTo>
                  <a:lnTo>
                    <a:pt x="891140" y="1020027"/>
                  </a:lnTo>
                  <a:lnTo>
                    <a:pt x="891099" y="1020323"/>
                  </a:lnTo>
                  <a:lnTo>
                    <a:pt x="891038" y="1020614"/>
                  </a:lnTo>
                  <a:lnTo>
                    <a:pt x="890838" y="1021464"/>
                  </a:lnTo>
                  <a:lnTo>
                    <a:pt x="890687" y="1021996"/>
                  </a:lnTo>
                  <a:lnTo>
                    <a:pt x="890615" y="1022260"/>
                  </a:lnTo>
                  <a:lnTo>
                    <a:pt x="890551" y="1022533"/>
                  </a:lnTo>
                  <a:lnTo>
                    <a:pt x="890502" y="1022811"/>
                  </a:lnTo>
                  <a:lnTo>
                    <a:pt x="890468" y="1023088"/>
                  </a:lnTo>
                  <a:lnTo>
                    <a:pt x="890438" y="1023370"/>
                  </a:lnTo>
                  <a:lnTo>
                    <a:pt x="890400" y="1023652"/>
                  </a:lnTo>
                  <a:lnTo>
                    <a:pt x="890347" y="1023929"/>
                  </a:lnTo>
                  <a:lnTo>
                    <a:pt x="890279" y="1024325"/>
                  </a:lnTo>
                  <a:lnTo>
                    <a:pt x="890237" y="1024521"/>
                  </a:lnTo>
                  <a:lnTo>
                    <a:pt x="890181" y="1024698"/>
                  </a:lnTo>
                  <a:lnTo>
                    <a:pt x="889973" y="1024948"/>
                  </a:lnTo>
                  <a:lnTo>
                    <a:pt x="889818" y="1025016"/>
                  </a:lnTo>
                  <a:lnTo>
                    <a:pt x="889644" y="1025067"/>
                  </a:lnTo>
                  <a:lnTo>
                    <a:pt x="889070" y="1025189"/>
                  </a:lnTo>
                  <a:lnTo>
                    <a:pt x="888851" y="1025221"/>
                  </a:lnTo>
                  <a:lnTo>
                    <a:pt x="888629" y="1025244"/>
                  </a:lnTo>
                  <a:lnTo>
                    <a:pt x="888406" y="1025258"/>
                  </a:lnTo>
                  <a:lnTo>
                    <a:pt x="887937" y="1025253"/>
                  </a:lnTo>
                  <a:lnTo>
                    <a:pt x="887575" y="1025267"/>
                  </a:lnTo>
                  <a:lnTo>
                    <a:pt x="887390" y="1025330"/>
                  </a:lnTo>
                  <a:lnTo>
                    <a:pt x="887201" y="1025430"/>
                  </a:lnTo>
                  <a:lnTo>
                    <a:pt x="887023" y="1025558"/>
                  </a:lnTo>
                  <a:lnTo>
                    <a:pt x="886861" y="1025708"/>
                  </a:lnTo>
                  <a:lnTo>
                    <a:pt x="886718" y="1025872"/>
                  </a:lnTo>
                  <a:lnTo>
                    <a:pt x="886608" y="1026040"/>
                  </a:lnTo>
                  <a:lnTo>
                    <a:pt x="886510" y="1026226"/>
                  </a:lnTo>
                  <a:lnTo>
                    <a:pt x="886427" y="1026431"/>
                  </a:lnTo>
                  <a:lnTo>
                    <a:pt x="886362" y="1026636"/>
                  </a:lnTo>
                  <a:lnTo>
                    <a:pt x="886317" y="1026845"/>
                  </a:lnTo>
                  <a:lnTo>
                    <a:pt x="886313" y="1027154"/>
                  </a:lnTo>
                  <a:lnTo>
                    <a:pt x="886378" y="1027482"/>
                  </a:lnTo>
                  <a:lnTo>
                    <a:pt x="886476" y="1027814"/>
                  </a:lnTo>
                  <a:lnTo>
                    <a:pt x="886570" y="1028150"/>
                  </a:lnTo>
                  <a:lnTo>
                    <a:pt x="886619" y="1028487"/>
                  </a:lnTo>
                  <a:lnTo>
                    <a:pt x="886619" y="1028764"/>
                  </a:lnTo>
                  <a:lnTo>
                    <a:pt x="886604" y="1029042"/>
                  </a:lnTo>
                  <a:lnTo>
                    <a:pt x="886578" y="1029324"/>
                  </a:lnTo>
                  <a:lnTo>
                    <a:pt x="886517" y="1029883"/>
                  </a:lnTo>
                  <a:lnTo>
                    <a:pt x="886491" y="1030070"/>
                  </a:lnTo>
                  <a:lnTo>
                    <a:pt x="886419" y="1030438"/>
                  </a:lnTo>
                  <a:lnTo>
                    <a:pt x="886404" y="1030620"/>
                  </a:lnTo>
                  <a:lnTo>
                    <a:pt x="886415" y="1030793"/>
                  </a:lnTo>
                  <a:lnTo>
                    <a:pt x="886480" y="1030993"/>
                  </a:lnTo>
                  <a:lnTo>
                    <a:pt x="886589" y="1031189"/>
                  </a:lnTo>
                  <a:lnTo>
                    <a:pt x="886725" y="1031371"/>
                  </a:lnTo>
                  <a:lnTo>
                    <a:pt x="886872" y="1031543"/>
                  </a:lnTo>
                  <a:lnTo>
                    <a:pt x="887023" y="1031707"/>
                  </a:lnTo>
                  <a:lnTo>
                    <a:pt x="887227" y="1031903"/>
                  </a:lnTo>
                  <a:lnTo>
                    <a:pt x="887450" y="1032076"/>
                  </a:lnTo>
                  <a:lnTo>
                    <a:pt x="887688" y="1032230"/>
                  </a:lnTo>
                  <a:lnTo>
                    <a:pt x="887933" y="1032367"/>
                  </a:lnTo>
                  <a:lnTo>
                    <a:pt x="888183" y="1032494"/>
                  </a:lnTo>
                  <a:lnTo>
                    <a:pt x="888425" y="1032608"/>
                  </a:lnTo>
                  <a:lnTo>
                    <a:pt x="888674" y="1032703"/>
                  </a:lnTo>
                  <a:lnTo>
                    <a:pt x="888931" y="1032785"/>
                  </a:lnTo>
                  <a:lnTo>
                    <a:pt x="889184" y="1032858"/>
                  </a:lnTo>
                  <a:lnTo>
                    <a:pt x="889440" y="1032922"/>
                  </a:lnTo>
                  <a:lnTo>
                    <a:pt x="889682" y="1032976"/>
                  </a:lnTo>
                  <a:lnTo>
                    <a:pt x="890166" y="1033072"/>
                  </a:lnTo>
                  <a:lnTo>
                    <a:pt x="890411" y="1033094"/>
                  </a:lnTo>
                  <a:lnTo>
                    <a:pt x="890653" y="1033104"/>
                  </a:lnTo>
                  <a:lnTo>
                    <a:pt x="890959" y="1033081"/>
                  </a:lnTo>
                  <a:lnTo>
                    <a:pt x="891265" y="1033026"/>
                  </a:lnTo>
                  <a:lnTo>
                    <a:pt x="891571" y="1032953"/>
                  </a:lnTo>
                  <a:lnTo>
                    <a:pt x="891873" y="1032853"/>
                  </a:lnTo>
                  <a:lnTo>
                    <a:pt x="892163" y="1032740"/>
                  </a:lnTo>
                  <a:lnTo>
                    <a:pt x="892443" y="1032594"/>
                  </a:lnTo>
                  <a:lnTo>
                    <a:pt x="892711" y="1032412"/>
                  </a:lnTo>
                  <a:lnTo>
                    <a:pt x="893247" y="1032035"/>
                  </a:lnTo>
                  <a:lnTo>
                    <a:pt x="893527" y="1031889"/>
                  </a:lnTo>
                  <a:lnTo>
                    <a:pt x="893882" y="1031734"/>
                  </a:lnTo>
                  <a:lnTo>
                    <a:pt x="894067" y="1031671"/>
                  </a:lnTo>
                  <a:lnTo>
                    <a:pt x="894248" y="1031616"/>
                  </a:lnTo>
                  <a:lnTo>
                    <a:pt x="894433" y="1031584"/>
                  </a:lnTo>
                  <a:lnTo>
                    <a:pt x="894694" y="1031575"/>
                  </a:lnTo>
                  <a:lnTo>
                    <a:pt x="894958" y="1031607"/>
                  </a:lnTo>
                  <a:lnTo>
                    <a:pt x="895223" y="1031666"/>
                  </a:lnTo>
                  <a:lnTo>
                    <a:pt x="895487" y="1031744"/>
                  </a:lnTo>
                  <a:lnTo>
                    <a:pt x="895744" y="1031825"/>
                  </a:lnTo>
                  <a:lnTo>
                    <a:pt x="895993" y="1031921"/>
                  </a:lnTo>
                  <a:lnTo>
                    <a:pt x="896239" y="1032035"/>
                  </a:lnTo>
                  <a:lnTo>
                    <a:pt x="896480" y="1032157"/>
                  </a:lnTo>
                  <a:lnTo>
                    <a:pt x="896718" y="1032294"/>
                  </a:lnTo>
                  <a:lnTo>
                    <a:pt x="896956" y="1032435"/>
                  </a:lnTo>
                  <a:lnTo>
                    <a:pt x="897205" y="1032599"/>
                  </a:lnTo>
                  <a:lnTo>
                    <a:pt x="897451" y="1032771"/>
                  </a:lnTo>
                  <a:lnTo>
                    <a:pt x="897693" y="1032958"/>
                  </a:lnTo>
                  <a:lnTo>
                    <a:pt x="897930" y="1033149"/>
                  </a:lnTo>
                  <a:lnTo>
                    <a:pt x="898165" y="1033345"/>
                  </a:lnTo>
                  <a:lnTo>
                    <a:pt x="898625" y="1033759"/>
                  </a:lnTo>
                  <a:lnTo>
                    <a:pt x="898848" y="1033977"/>
                  </a:lnTo>
                  <a:lnTo>
                    <a:pt x="899063" y="1034204"/>
                  </a:lnTo>
                  <a:lnTo>
                    <a:pt x="899543" y="1034736"/>
                  </a:lnTo>
                  <a:lnTo>
                    <a:pt x="899675" y="1034891"/>
                  </a:lnTo>
                  <a:lnTo>
                    <a:pt x="899792" y="1035050"/>
                  </a:lnTo>
                  <a:lnTo>
                    <a:pt x="899879" y="1035228"/>
                  </a:lnTo>
                  <a:lnTo>
                    <a:pt x="899940" y="1035441"/>
                  </a:lnTo>
                  <a:lnTo>
                    <a:pt x="899978" y="1035669"/>
                  </a:lnTo>
                  <a:lnTo>
                    <a:pt x="899989" y="1035910"/>
                  </a:lnTo>
                  <a:lnTo>
                    <a:pt x="899989" y="1036151"/>
                  </a:lnTo>
                  <a:lnTo>
                    <a:pt x="899981" y="1036383"/>
                  </a:lnTo>
                  <a:lnTo>
                    <a:pt x="899925" y="1036729"/>
                  </a:lnTo>
                  <a:lnTo>
                    <a:pt x="899807" y="1037070"/>
                  </a:lnTo>
                  <a:lnTo>
                    <a:pt x="899679" y="1037406"/>
                  </a:lnTo>
                  <a:lnTo>
                    <a:pt x="899573" y="1037743"/>
                  </a:lnTo>
                  <a:lnTo>
                    <a:pt x="899524" y="1038084"/>
                  </a:lnTo>
                  <a:lnTo>
                    <a:pt x="899539" y="1038380"/>
                  </a:lnTo>
                  <a:lnTo>
                    <a:pt x="899589" y="1038675"/>
                  </a:lnTo>
                  <a:lnTo>
                    <a:pt x="899653" y="1038971"/>
                  </a:lnTo>
                  <a:lnTo>
                    <a:pt x="899736" y="1039262"/>
                  </a:lnTo>
                  <a:lnTo>
                    <a:pt x="899830" y="1039544"/>
                  </a:lnTo>
                  <a:lnTo>
                    <a:pt x="899940" y="1039822"/>
                  </a:lnTo>
                  <a:lnTo>
                    <a:pt x="900064" y="1040090"/>
                  </a:lnTo>
                  <a:lnTo>
                    <a:pt x="900348" y="1040618"/>
                  </a:lnTo>
                  <a:lnTo>
                    <a:pt x="900484" y="1040881"/>
                  </a:lnTo>
                  <a:lnTo>
                    <a:pt x="900616" y="1041173"/>
                  </a:lnTo>
                  <a:lnTo>
                    <a:pt x="900740" y="1041477"/>
                  </a:lnTo>
                  <a:lnTo>
                    <a:pt x="900869" y="1041773"/>
                  </a:lnTo>
                  <a:lnTo>
                    <a:pt x="901012" y="1042046"/>
                  </a:lnTo>
                  <a:lnTo>
                    <a:pt x="901190" y="1042278"/>
                  </a:lnTo>
                  <a:lnTo>
                    <a:pt x="901390" y="1042446"/>
                  </a:lnTo>
                  <a:lnTo>
                    <a:pt x="901617" y="1042587"/>
                  </a:lnTo>
                  <a:lnTo>
                    <a:pt x="901855" y="1042701"/>
                  </a:lnTo>
                  <a:lnTo>
                    <a:pt x="902104" y="1042796"/>
                  </a:lnTo>
                  <a:lnTo>
                    <a:pt x="902516" y="1042937"/>
                  </a:lnTo>
                  <a:lnTo>
                    <a:pt x="902682" y="1042978"/>
                  </a:lnTo>
                  <a:lnTo>
                    <a:pt x="902848" y="1043010"/>
                  </a:lnTo>
                  <a:lnTo>
                    <a:pt x="903018" y="1043051"/>
                  </a:lnTo>
                  <a:lnTo>
                    <a:pt x="903180" y="1043097"/>
                  </a:lnTo>
                  <a:lnTo>
                    <a:pt x="903365" y="1043169"/>
                  </a:lnTo>
                  <a:lnTo>
                    <a:pt x="903724" y="1043338"/>
                  </a:lnTo>
                  <a:lnTo>
                    <a:pt x="903905" y="1043415"/>
                  </a:lnTo>
                  <a:lnTo>
                    <a:pt x="904090" y="1043460"/>
                  </a:lnTo>
                  <a:lnTo>
                    <a:pt x="904230" y="1043483"/>
                  </a:lnTo>
                  <a:lnTo>
                    <a:pt x="904370" y="1043492"/>
                  </a:lnTo>
                  <a:lnTo>
                    <a:pt x="904513" y="1043492"/>
                  </a:lnTo>
                  <a:lnTo>
                    <a:pt x="904657" y="1043483"/>
                  </a:lnTo>
                  <a:lnTo>
                    <a:pt x="904797" y="1043460"/>
                  </a:lnTo>
                  <a:lnTo>
                    <a:pt x="904951" y="1043415"/>
                  </a:lnTo>
                  <a:lnTo>
                    <a:pt x="905103" y="1043342"/>
                  </a:lnTo>
                  <a:lnTo>
                    <a:pt x="905552" y="1043097"/>
                  </a:lnTo>
                  <a:lnTo>
                    <a:pt x="905703" y="1043010"/>
                  </a:lnTo>
                  <a:lnTo>
                    <a:pt x="905858" y="1042906"/>
                  </a:lnTo>
                  <a:lnTo>
                    <a:pt x="906013" y="1042810"/>
                  </a:lnTo>
                  <a:lnTo>
                    <a:pt x="906164" y="1042746"/>
                  </a:lnTo>
                  <a:lnTo>
                    <a:pt x="906307" y="1042733"/>
                  </a:lnTo>
                  <a:lnTo>
                    <a:pt x="906447" y="1042783"/>
                  </a:lnTo>
                  <a:lnTo>
                    <a:pt x="906587" y="1042874"/>
                  </a:lnTo>
                  <a:lnTo>
                    <a:pt x="906723" y="1043001"/>
                  </a:lnTo>
                  <a:lnTo>
                    <a:pt x="906964" y="1043278"/>
                  </a:lnTo>
                  <a:lnTo>
                    <a:pt x="907123" y="1043538"/>
                  </a:lnTo>
                  <a:lnTo>
                    <a:pt x="907240" y="1043843"/>
                  </a:lnTo>
                  <a:lnTo>
                    <a:pt x="907440" y="1044498"/>
                  </a:lnTo>
                  <a:lnTo>
                    <a:pt x="907569" y="1044798"/>
                  </a:lnTo>
                  <a:lnTo>
                    <a:pt x="907773" y="1045134"/>
                  </a:lnTo>
                  <a:lnTo>
                    <a:pt x="908007" y="1045448"/>
                  </a:lnTo>
                  <a:lnTo>
                    <a:pt x="908498" y="1046058"/>
                  </a:lnTo>
                  <a:lnTo>
                    <a:pt x="908728" y="1046376"/>
                  </a:lnTo>
                  <a:lnTo>
                    <a:pt x="909117" y="1047004"/>
                  </a:lnTo>
                  <a:lnTo>
                    <a:pt x="909495" y="1047641"/>
                  </a:lnTo>
                  <a:lnTo>
                    <a:pt x="909687" y="1047959"/>
                  </a:lnTo>
                  <a:lnTo>
                    <a:pt x="909854" y="1048209"/>
                  </a:lnTo>
                  <a:lnTo>
                    <a:pt x="910035" y="1048455"/>
                  </a:lnTo>
                  <a:lnTo>
                    <a:pt x="910209" y="1048705"/>
                  </a:lnTo>
                  <a:lnTo>
                    <a:pt x="910367" y="1048960"/>
                  </a:lnTo>
                  <a:lnTo>
                    <a:pt x="910496" y="1049233"/>
                  </a:lnTo>
                  <a:lnTo>
                    <a:pt x="910594" y="1049519"/>
                  </a:lnTo>
                  <a:lnTo>
                    <a:pt x="910635" y="1049665"/>
                  </a:lnTo>
                  <a:lnTo>
                    <a:pt x="910669" y="1049815"/>
                  </a:lnTo>
                  <a:lnTo>
                    <a:pt x="910703" y="1050083"/>
                  </a:lnTo>
                  <a:lnTo>
                    <a:pt x="910696" y="1050570"/>
                  </a:lnTo>
                  <a:lnTo>
                    <a:pt x="910722" y="1050706"/>
                  </a:lnTo>
                  <a:lnTo>
                    <a:pt x="910760" y="1050843"/>
                  </a:lnTo>
                  <a:lnTo>
                    <a:pt x="910805" y="1050975"/>
                  </a:lnTo>
                  <a:lnTo>
                    <a:pt x="910839" y="1051107"/>
                  </a:lnTo>
                  <a:lnTo>
                    <a:pt x="910847" y="1051239"/>
                  </a:lnTo>
                  <a:lnTo>
                    <a:pt x="910794" y="1051425"/>
                  </a:lnTo>
                  <a:lnTo>
                    <a:pt x="910684" y="1051602"/>
                  </a:lnTo>
                  <a:lnTo>
                    <a:pt x="910401" y="1051957"/>
                  </a:lnTo>
                  <a:lnTo>
                    <a:pt x="910292" y="1052148"/>
                  </a:lnTo>
                  <a:lnTo>
                    <a:pt x="910246" y="1052285"/>
                  </a:lnTo>
                  <a:lnTo>
                    <a:pt x="909619" y="1052371"/>
                  </a:lnTo>
                  <a:lnTo>
                    <a:pt x="909310" y="1052253"/>
                  </a:lnTo>
                  <a:lnTo>
                    <a:pt x="908785" y="1052385"/>
                  </a:lnTo>
                  <a:lnTo>
                    <a:pt x="908226" y="1052448"/>
                  </a:lnTo>
                  <a:lnTo>
                    <a:pt x="907746" y="1052453"/>
                  </a:lnTo>
                  <a:lnTo>
                    <a:pt x="907463" y="1052471"/>
                  </a:lnTo>
                  <a:lnTo>
                    <a:pt x="907206" y="1052499"/>
                  </a:lnTo>
                  <a:lnTo>
                    <a:pt x="906859" y="1052553"/>
                  </a:lnTo>
                  <a:lnTo>
                    <a:pt x="906613" y="1052580"/>
                  </a:lnTo>
                  <a:lnTo>
                    <a:pt x="906353" y="1052590"/>
                  </a:lnTo>
                  <a:lnTo>
                    <a:pt x="905964" y="1052617"/>
                  </a:lnTo>
                  <a:lnTo>
                    <a:pt x="905575" y="1052658"/>
                  </a:lnTo>
                  <a:lnTo>
                    <a:pt x="905446" y="1052676"/>
                  </a:lnTo>
                  <a:lnTo>
                    <a:pt x="905299" y="1052690"/>
                  </a:lnTo>
                  <a:lnTo>
                    <a:pt x="904857" y="1052744"/>
                  </a:lnTo>
                  <a:lnTo>
                    <a:pt x="904710" y="1052767"/>
                  </a:lnTo>
                  <a:lnTo>
                    <a:pt x="904347" y="1052812"/>
                  </a:lnTo>
                  <a:lnTo>
                    <a:pt x="903690" y="1052899"/>
                  </a:lnTo>
                  <a:lnTo>
                    <a:pt x="903173" y="1053690"/>
                  </a:lnTo>
                  <a:lnTo>
                    <a:pt x="903135" y="1053818"/>
                  </a:lnTo>
                  <a:lnTo>
                    <a:pt x="902984" y="1054163"/>
                  </a:lnTo>
                  <a:lnTo>
                    <a:pt x="902757" y="1054436"/>
                  </a:lnTo>
                  <a:lnTo>
                    <a:pt x="902508" y="1054714"/>
                  </a:lnTo>
                  <a:lnTo>
                    <a:pt x="902157" y="1055301"/>
                  </a:lnTo>
                  <a:lnTo>
                    <a:pt x="901915" y="1055569"/>
                  </a:lnTo>
                  <a:lnTo>
                    <a:pt x="901847" y="1055778"/>
                  </a:lnTo>
                  <a:lnTo>
                    <a:pt x="901892" y="1056060"/>
                  </a:lnTo>
                  <a:lnTo>
                    <a:pt x="902255" y="1056315"/>
                  </a:lnTo>
                  <a:lnTo>
                    <a:pt x="902893" y="1056474"/>
                  </a:lnTo>
                  <a:lnTo>
                    <a:pt x="903547" y="1056620"/>
                  </a:lnTo>
                  <a:lnTo>
                    <a:pt x="904196" y="1056642"/>
                  </a:lnTo>
                  <a:lnTo>
                    <a:pt x="904868" y="1057288"/>
                  </a:lnTo>
                  <a:lnTo>
                    <a:pt x="904936" y="1057516"/>
                  </a:lnTo>
                  <a:lnTo>
                    <a:pt x="904993" y="1057734"/>
                  </a:lnTo>
                  <a:lnTo>
                    <a:pt x="905046" y="1057957"/>
                  </a:lnTo>
                  <a:lnTo>
                    <a:pt x="905114" y="1058284"/>
                  </a:lnTo>
                  <a:lnTo>
                    <a:pt x="905144" y="1058453"/>
                  </a:lnTo>
                  <a:lnTo>
                    <a:pt x="905189" y="1058789"/>
                  </a:lnTo>
                  <a:lnTo>
                    <a:pt x="905212" y="1058994"/>
                  </a:lnTo>
                  <a:lnTo>
                    <a:pt x="905238" y="1059413"/>
                  </a:lnTo>
                  <a:lnTo>
                    <a:pt x="905242" y="1059622"/>
                  </a:lnTo>
                  <a:lnTo>
                    <a:pt x="905235" y="1059827"/>
                  </a:lnTo>
                  <a:lnTo>
                    <a:pt x="905220" y="1059995"/>
                  </a:lnTo>
                  <a:lnTo>
                    <a:pt x="905201" y="1060163"/>
                  </a:lnTo>
                  <a:lnTo>
                    <a:pt x="905174" y="1060331"/>
                  </a:lnTo>
                  <a:lnTo>
                    <a:pt x="905110" y="1060659"/>
                  </a:lnTo>
                  <a:lnTo>
                    <a:pt x="904861" y="1061778"/>
                  </a:lnTo>
                  <a:lnTo>
                    <a:pt x="904846" y="1061978"/>
                  </a:lnTo>
                  <a:lnTo>
                    <a:pt x="904849" y="1062296"/>
                  </a:lnTo>
                  <a:lnTo>
                    <a:pt x="904763" y="1062565"/>
                  </a:lnTo>
                  <a:lnTo>
                    <a:pt x="904717" y="1062874"/>
                  </a:lnTo>
                  <a:lnTo>
                    <a:pt x="904759" y="1063111"/>
                  </a:lnTo>
                  <a:lnTo>
                    <a:pt x="904827" y="1063538"/>
                  </a:lnTo>
                  <a:lnTo>
                    <a:pt x="904827" y="1064284"/>
                  </a:lnTo>
                  <a:lnTo>
                    <a:pt x="904929" y="1065376"/>
                  </a:lnTo>
                  <a:lnTo>
                    <a:pt x="905212" y="1065540"/>
                  </a:lnTo>
                  <a:lnTo>
                    <a:pt x="905431" y="1065290"/>
                  </a:lnTo>
                  <a:lnTo>
                    <a:pt x="905831" y="1065290"/>
                  </a:lnTo>
                  <a:lnTo>
                    <a:pt x="906081" y="1065976"/>
                  </a:lnTo>
                  <a:lnTo>
                    <a:pt x="906307" y="1066823"/>
                  </a:lnTo>
                  <a:lnTo>
                    <a:pt x="906307" y="1067350"/>
                  </a:lnTo>
                  <a:lnTo>
                    <a:pt x="906069" y="1067869"/>
                  </a:lnTo>
                  <a:lnTo>
                    <a:pt x="905578" y="1067869"/>
                  </a:lnTo>
                  <a:lnTo>
                    <a:pt x="905397" y="1067851"/>
                  </a:lnTo>
                  <a:lnTo>
                    <a:pt x="905167" y="1067846"/>
                  </a:lnTo>
                  <a:lnTo>
                    <a:pt x="905027" y="1067873"/>
                  </a:lnTo>
                  <a:lnTo>
                    <a:pt x="904706" y="1067919"/>
                  </a:lnTo>
                  <a:lnTo>
                    <a:pt x="904445" y="1068023"/>
                  </a:lnTo>
                  <a:lnTo>
                    <a:pt x="904241" y="1068187"/>
                  </a:lnTo>
                  <a:lnTo>
                    <a:pt x="903977" y="1068483"/>
                  </a:lnTo>
                  <a:lnTo>
                    <a:pt x="903690" y="1068756"/>
                  </a:lnTo>
                  <a:lnTo>
                    <a:pt x="903327" y="1069120"/>
                  </a:lnTo>
                  <a:lnTo>
                    <a:pt x="902870" y="1069515"/>
                  </a:lnTo>
                  <a:lnTo>
                    <a:pt x="902572" y="1069752"/>
                  </a:lnTo>
                  <a:lnTo>
                    <a:pt x="902055" y="1070066"/>
                  </a:lnTo>
                  <a:lnTo>
                    <a:pt x="901809" y="1070171"/>
                  </a:lnTo>
                  <a:lnTo>
                    <a:pt x="901571" y="1070207"/>
                  </a:lnTo>
                  <a:lnTo>
                    <a:pt x="901250" y="1070161"/>
                  </a:lnTo>
                  <a:lnTo>
                    <a:pt x="900944" y="1070080"/>
                  </a:lnTo>
                  <a:lnTo>
                    <a:pt x="900574" y="1069943"/>
                  </a:lnTo>
                  <a:lnTo>
                    <a:pt x="900189" y="1069738"/>
                  </a:lnTo>
                  <a:lnTo>
                    <a:pt x="899845" y="1069506"/>
                  </a:lnTo>
                  <a:lnTo>
                    <a:pt x="899558" y="1069329"/>
                  </a:lnTo>
                  <a:lnTo>
                    <a:pt x="899385" y="1069188"/>
                  </a:lnTo>
                  <a:lnTo>
                    <a:pt x="899268" y="1069024"/>
                  </a:lnTo>
                  <a:lnTo>
                    <a:pt x="899211" y="1068838"/>
                  </a:lnTo>
                  <a:lnTo>
                    <a:pt x="899286" y="1068583"/>
                  </a:lnTo>
                  <a:lnTo>
                    <a:pt x="899411" y="1068274"/>
                  </a:lnTo>
                  <a:lnTo>
                    <a:pt x="899509" y="1068069"/>
                  </a:lnTo>
                  <a:lnTo>
                    <a:pt x="899657" y="1067791"/>
                  </a:lnTo>
                  <a:lnTo>
                    <a:pt x="899740" y="1067382"/>
                  </a:lnTo>
                  <a:lnTo>
                    <a:pt x="899774" y="1067250"/>
                  </a:lnTo>
                  <a:lnTo>
                    <a:pt x="899830" y="1066932"/>
                  </a:lnTo>
                  <a:lnTo>
                    <a:pt x="899887" y="1066682"/>
                  </a:lnTo>
                  <a:lnTo>
                    <a:pt x="899974" y="1066245"/>
                  </a:lnTo>
                  <a:lnTo>
                    <a:pt x="899981" y="1065972"/>
                  </a:lnTo>
                  <a:lnTo>
                    <a:pt x="900027" y="1065781"/>
                  </a:lnTo>
                  <a:lnTo>
                    <a:pt x="900034" y="1065353"/>
                  </a:lnTo>
                  <a:lnTo>
                    <a:pt x="900095" y="1064971"/>
                  </a:lnTo>
                  <a:lnTo>
                    <a:pt x="900148" y="1064776"/>
                  </a:lnTo>
                  <a:lnTo>
                    <a:pt x="900212" y="1064575"/>
                  </a:lnTo>
                  <a:lnTo>
                    <a:pt x="900257" y="1064371"/>
                  </a:lnTo>
                  <a:lnTo>
                    <a:pt x="900291" y="1064180"/>
                  </a:lnTo>
                  <a:lnTo>
                    <a:pt x="900378" y="1063916"/>
                  </a:lnTo>
                  <a:lnTo>
                    <a:pt x="900442" y="1063638"/>
                  </a:lnTo>
                  <a:lnTo>
                    <a:pt x="900438" y="1063411"/>
                  </a:lnTo>
                  <a:lnTo>
                    <a:pt x="900359" y="1062938"/>
                  </a:lnTo>
                  <a:lnTo>
                    <a:pt x="900265" y="1062701"/>
                  </a:lnTo>
                  <a:lnTo>
                    <a:pt x="900117" y="1062506"/>
                  </a:lnTo>
                  <a:lnTo>
                    <a:pt x="899860" y="1062337"/>
                  </a:lnTo>
                  <a:lnTo>
                    <a:pt x="899604" y="1062160"/>
                  </a:lnTo>
                  <a:lnTo>
                    <a:pt x="899369" y="1061973"/>
                  </a:lnTo>
                  <a:lnTo>
                    <a:pt x="898928" y="1061546"/>
                  </a:lnTo>
                  <a:lnTo>
                    <a:pt x="898478" y="1061146"/>
                  </a:lnTo>
                  <a:lnTo>
                    <a:pt x="898270" y="1061005"/>
                  </a:lnTo>
                  <a:lnTo>
                    <a:pt x="898085" y="1060905"/>
                  </a:lnTo>
                  <a:lnTo>
                    <a:pt x="897942" y="1060809"/>
                  </a:lnTo>
                  <a:lnTo>
                    <a:pt x="897787" y="1060727"/>
                  </a:lnTo>
                  <a:lnTo>
                    <a:pt x="897504" y="1060627"/>
                  </a:lnTo>
                  <a:lnTo>
                    <a:pt x="897349" y="1060586"/>
                  </a:lnTo>
                  <a:lnTo>
                    <a:pt x="896990" y="1060513"/>
                  </a:lnTo>
                  <a:lnTo>
                    <a:pt x="896718" y="1060673"/>
                  </a:lnTo>
                  <a:lnTo>
                    <a:pt x="896314" y="1061177"/>
                  </a:lnTo>
                  <a:lnTo>
                    <a:pt x="896133" y="1062319"/>
                  </a:lnTo>
                  <a:lnTo>
                    <a:pt x="896133" y="1063243"/>
                  </a:lnTo>
                  <a:lnTo>
                    <a:pt x="895831" y="1063775"/>
                  </a:lnTo>
                  <a:lnTo>
                    <a:pt x="895816" y="1063925"/>
                  </a:lnTo>
                  <a:lnTo>
                    <a:pt x="895755" y="1064084"/>
                  </a:lnTo>
                  <a:lnTo>
                    <a:pt x="895721" y="1064275"/>
                  </a:lnTo>
                  <a:lnTo>
                    <a:pt x="895657" y="1064530"/>
                  </a:lnTo>
                  <a:lnTo>
                    <a:pt x="895627" y="1064967"/>
                  </a:lnTo>
                  <a:lnTo>
                    <a:pt x="895487" y="1065353"/>
                  </a:lnTo>
                  <a:lnTo>
                    <a:pt x="895306" y="1065572"/>
                  </a:lnTo>
                  <a:lnTo>
                    <a:pt x="895079" y="1065795"/>
                  </a:lnTo>
                  <a:lnTo>
                    <a:pt x="894868" y="1065926"/>
                  </a:lnTo>
                  <a:lnTo>
                    <a:pt x="894524" y="1066099"/>
                  </a:lnTo>
                  <a:lnTo>
                    <a:pt x="894297" y="1066331"/>
                  </a:lnTo>
                  <a:lnTo>
                    <a:pt x="893727" y="1066813"/>
                  </a:lnTo>
                  <a:lnTo>
                    <a:pt x="893474" y="1066977"/>
                  </a:lnTo>
                  <a:lnTo>
                    <a:pt x="893160" y="1067114"/>
                  </a:lnTo>
                  <a:lnTo>
                    <a:pt x="892930" y="1067236"/>
                  </a:lnTo>
                  <a:lnTo>
                    <a:pt x="892707" y="1067350"/>
                  </a:lnTo>
                  <a:lnTo>
                    <a:pt x="892401" y="1067523"/>
                  </a:lnTo>
                  <a:lnTo>
                    <a:pt x="892160" y="1067637"/>
                  </a:lnTo>
                  <a:lnTo>
                    <a:pt x="891669" y="1067723"/>
                  </a:lnTo>
                  <a:lnTo>
                    <a:pt x="891487" y="1067705"/>
                  </a:lnTo>
                  <a:lnTo>
                    <a:pt x="891280" y="1067669"/>
                  </a:lnTo>
                  <a:lnTo>
                    <a:pt x="891083" y="1067582"/>
                  </a:lnTo>
                  <a:lnTo>
                    <a:pt x="890566" y="1067396"/>
                  </a:lnTo>
                  <a:lnTo>
                    <a:pt x="890392" y="1067246"/>
                  </a:lnTo>
                  <a:lnTo>
                    <a:pt x="889966" y="1066772"/>
                  </a:lnTo>
                  <a:lnTo>
                    <a:pt x="889905" y="1066486"/>
                  </a:lnTo>
                  <a:lnTo>
                    <a:pt x="889848" y="1066036"/>
                  </a:lnTo>
                  <a:lnTo>
                    <a:pt x="889493" y="1065540"/>
                  </a:lnTo>
                  <a:lnTo>
                    <a:pt x="889051" y="1065449"/>
                  </a:lnTo>
                  <a:lnTo>
                    <a:pt x="888821" y="1065908"/>
                  </a:lnTo>
                  <a:lnTo>
                    <a:pt x="888817" y="1066754"/>
                  </a:lnTo>
                  <a:lnTo>
                    <a:pt x="889146" y="1067073"/>
                  </a:lnTo>
                  <a:lnTo>
                    <a:pt x="889293" y="1067405"/>
                  </a:lnTo>
                  <a:lnTo>
                    <a:pt x="889293" y="1068028"/>
                  </a:lnTo>
                  <a:lnTo>
                    <a:pt x="888678" y="1068669"/>
                  </a:lnTo>
                  <a:lnTo>
                    <a:pt x="888247" y="1068992"/>
                  </a:lnTo>
                  <a:lnTo>
                    <a:pt x="887654" y="1069265"/>
                  </a:lnTo>
                  <a:lnTo>
                    <a:pt x="886623" y="1069261"/>
                  </a:lnTo>
                  <a:lnTo>
                    <a:pt x="886427" y="1069102"/>
                  </a:lnTo>
                  <a:lnTo>
                    <a:pt x="886668" y="1068660"/>
                  </a:lnTo>
                  <a:lnTo>
                    <a:pt x="886895" y="1068187"/>
                  </a:lnTo>
                  <a:lnTo>
                    <a:pt x="886725" y="1067882"/>
                  </a:lnTo>
                  <a:lnTo>
                    <a:pt x="886155" y="1067832"/>
                  </a:lnTo>
                  <a:lnTo>
                    <a:pt x="886026" y="1067873"/>
                  </a:lnTo>
                  <a:lnTo>
                    <a:pt x="885872" y="1067942"/>
                  </a:lnTo>
                  <a:lnTo>
                    <a:pt x="885709" y="1068046"/>
                  </a:lnTo>
                  <a:lnTo>
                    <a:pt x="885547" y="1068183"/>
                  </a:lnTo>
                  <a:lnTo>
                    <a:pt x="885275" y="1068433"/>
                  </a:lnTo>
                  <a:lnTo>
                    <a:pt x="885143" y="1068528"/>
                  </a:lnTo>
                  <a:lnTo>
                    <a:pt x="884999" y="1068642"/>
                  </a:lnTo>
                  <a:lnTo>
                    <a:pt x="884855" y="1068747"/>
                  </a:lnTo>
                  <a:lnTo>
                    <a:pt x="884670" y="1068924"/>
                  </a:lnTo>
                  <a:lnTo>
                    <a:pt x="884550" y="1069083"/>
                  </a:lnTo>
                  <a:lnTo>
                    <a:pt x="884459" y="1069211"/>
                  </a:lnTo>
                  <a:lnTo>
                    <a:pt x="884353" y="1069347"/>
                  </a:lnTo>
                  <a:lnTo>
                    <a:pt x="884172" y="1069525"/>
                  </a:lnTo>
                  <a:lnTo>
                    <a:pt x="884036" y="1069629"/>
                  </a:lnTo>
                  <a:lnTo>
                    <a:pt x="883866" y="1069784"/>
                  </a:lnTo>
                  <a:lnTo>
                    <a:pt x="883568" y="1070080"/>
                  </a:lnTo>
                  <a:lnTo>
                    <a:pt x="883356" y="1070225"/>
                  </a:lnTo>
                  <a:lnTo>
                    <a:pt x="883213" y="1070362"/>
                  </a:lnTo>
                  <a:lnTo>
                    <a:pt x="882990" y="1070484"/>
                  </a:lnTo>
                  <a:lnTo>
                    <a:pt x="882741" y="1070534"/>
                  </a:lnTo>
                  <a:lnTo>
                    <a:pt x="882408" y="1070589"/>
                  </a:lnTo>
                  <a:lnTo>
                    <a:pt x="882076" y="1070657"/>
                  </a:lnTo>
                  <a:lnTo>
                    <a:pt x="881796" y="1070685"/>
                  </a:lnTo>
                  <a:lnTo>
                    <a:pt x="881256" y="1070694"/>
                  </a:lnTo>
                  <a:lnTo>
                    <a:pt x="880958" y="1070730"/>
                  </a:lnTo>
                  <a:lnTo>
                    <a:pt x="880765" y="1070780"/>
                  </a:lnTo>
                  <a:lnTo>
                    <a:pt x="880573" y="1070839"/>
                  </a:lnTo>
                  <a:lnTo>
                    <a:pt x="880373" y="1070921"/>
                  </a:lnTo>
                  <a:lnTo>
                    <a:pt x="880240" y="1070980"/>
                  </a:lnTo>
                  <a:lnTo>
                    <a:pt x="880104" y="1071794"/>
                  </a:lnTo>
                  <a:lnTo>
                    <a:pt x="876724" y="1071194"/>
                  </a:lnTo>
                  <a:lnTo>
                    <a:pt x="870753" y="1070152"/>
                  </a:lnTo>
                  <a:lnTo>
                    <a:pt x="863445" y="1068851"/>
                  </a:lnTo>
                  <a:lnTo>
                    <a:pt x="857244" y="1067814"/>
                  </a:lnTo>
                  <a:lnTo>
                    <a:pt x="850805" y="1066859"/>
                  </a:lnTo>
                  <a:lnTo>
                    <a:pt x="847991" y="1066418"/>
                  </a:lnTo>
                  <a:lnTo>
                    <a:pt x="844331" y="1065835"/>
                  </a:lnTo>
                  <a:lnTo>
                    <a:pt x="842130" y="1065462"/>
                  </a:lnTo>
                  <a:lnTo>
                    <a:pt x="838481" y="1064862"/>
                  </a:lnTo>
                  <a:lnTo>
                    <a:pt x="830033" y="1063534"/>
                  </a:lnTo>
                  <a:lnTo>
                    <a:pt x="828038" y="1063204"/>
                  </a:lnTo>
                  <a:lnTo>
                    <a:pt x="823322" y="1062477"/>
                  </a:lnTo>
                  <a:lnTo>
                    <a:pt x="819104" y="1061792"/>
                  </a:lnTo>
                  <a:lnTo>
                    <a:pt x="816207" y="1061328"/>
                  </a:lnTo>
                  <a:lnTo>
                    <a:pt x="811785" y="1060527"/>
                  </a:lnTo>
                  <a:lnTo>
                    <a:pt x="804160" y="1059358"/>
                  </a:lnTo>
                  <a:lnTo>
                    <a:pt x="798584" y="1058444"/>
                  </a:lnTo>
                  <a:lnTo>
                    <a:pt x="788803" y="1056824"/>
                  </a:lnTo>
                  <a:lnTo>
                    <a:pt x="771503" y="1053935"/>
                  </a:lnTo>
                  <a:lnTo>
                    <a:pt x="752720" y="1051011"/>
                  </a:lnTo>
                  <a:lnTo>
                    <a:pt x="734713" y="1048427"/>
                  </a:lnTo>
                  <a:lnTo>
                    <a:pt x="728523" y="1047500"/>
                  </a:lnTo>
                  <a:lnTo>
                    <a:pt x="702735" y="1043224"/>
                  </a:lnTo>
                  <a:lnTo>
                    <a:pt x="702312" y="1044024"/>
                  </a:lnTo>
                  <a:lnTo>
                    <a:pt x="702135" y="1044598"/>
                  </a:lnTo>
                  <a:lnTo>
                    <a:pt x="701799" y="1044971"/>
                  </a:lnTo>
                  <a:lnTo>
                    <a:pt x="701338" y="1045430"/>
                  </a:lnTo>
                  <a:lnTo>
                    <a:pt x="700847" y="1045967"/>
                  </a:lnTo>
                  <a:lnTo>
                    <a:pt x="701058" y="1046531"/>
                  </a:lnTo>
                  <a:lnTo>
                    <a:pt x="701613" y="1046958"/>
                  </a:lnTo>
                  <a:lnTo>
                    <a:pt x="702622" y="1047450"/>
                  </a:lnTo>
                  <a:lnTo>
                    <a:pt x="703279" y="1047913"/>
                  </a:lnTo>
                  <a:lnTo>
                    <a:pt x="703468" y="1048723"/>
                  </a:lnTo>
                  <a:lnTo>
                    <a:pt x="703355" y="1050079"/>
                  </a:lnTo>
                  <a:lnTo>
                    <a:pt x="702852" y="1050747"/>
                  </a:lnTo>
                  <a:lnTo>
                    <a:pt x="701987" y="1051043"/>
                  </a:lnTo>
                  <a:lnTo>
                    <a:pt x="701447" y="1051552"/>
                  </a:lnTo>
                  <a:lnTo>
                    <a:pt x="701164" y="1051862"/>
                  </a:lnTo>
                  <a:lnTo>
                    <a:pt x="700843" y="1052399"/>
                  </a:lnTo>
                  <a:lnTo>
                    <a:pt x="700987" y="1053140"/>
                  </a:lnTo>
                  <a:lnTo>
                    <a:pt x="701308" y="1053740"/>
                  </a:lnTo>
                  <a:lnTo>
                    <a:pt x="700937" y="1055110"/>
                  </a:lnTo>
                  <a:lnTo>
                    <a:pt x="700888" y="1055974"/>
                  </a:lnTo>
                  <a:lnTo>
                    <a:pt x="701036" y="1056729"/>
                  </a:lnTo>
                  <a:lnTo>
                    <a:pt x="701296" y="1057675"/>
                  </a:lnTo>
                  <a:lnTo>
                    <a:pt x="701878" y="1058826"/>
                  </a:lnTo>
                  <a:lnTo>
                    <a:pt x="702259" y="1059212"/>
                  </a:lnTo>
                  <a:lnTo>
                    <a:pt x="702626" y="1059995"/>
                  </a:lnTo>
                  <a:lnTo>
                    <a:pt x="702787" y="1061322"/>
                  </a:lnTo>
                  <a:lnTo>
                    <a:pt x="702682" y="1062165"/>
                  </a:lnTo>
                  <a:lnTo>
                    <a:pt x="702830" y="1062988"/>
                  </a:lnTo>
                  <a:lnTo>
                    <a:pt x="703411" y="1063907"/>
                  </a:lnTo>
                  <a:lnTo>
                    <a:pt x="704201" y="1064616"/>
                  </a:lnTo>
                  <a:lnTo>
                    <a:pt x="704956" y="1065421"/>
                  </a:lnTo>
                  <a:lnTo>
                    <a:pt x="704975" y="1066104"/>
                  </a:lnTo>
                  <a:lnTo>
                    <a:pt x="704748" y="1066863"/>
                  </a:lnTo>
                  <a:lnTo>
                    <a:pt x="704665" y="1067587"/>
                  </a:lnTo>
                  <a:lnTo>
                    <a:pt x="704760" y="1068351"/>
                  </a:lnTo>
                  <a:lnTo>
                    <a:pt x="704911" y="1069042"/>
                  </a:lnTo>
                  <a:lnTo>
                    <a:pt x="705149" y="1069693"/>
                  </a:lnTo>
                  <a:lnTo>
                    <a:pt x="705028" y="1070107"/>
                  </a:lnTo>
                  <a:lnTo>
                    <a:pt x="704627" y="1070298"/>
                  </a:lnTo>
                  <a:lnTo>
                    <a:pt x="704352" y="1070698"/>
                  </a:lnTo>
                  <a:lnTo>
                    <a:pt x="704257" y="1071876"/>
                  </a:lnTo>
                  <a:lnTo>
                    <a:pt x="703932" y="1072882"/>
                  </a:lnTo>
                  <a:lnTo>
                    <a:pt x="703340" y="1073400"/>
                  </a:lnTo>
                  <a:lnTo>
                    <a:pt x="703192" y="1073664"/>
                  </a:lnTo>
                  <a:lnTo>
                    <a:pt x="703494" y="1074483"/>
                  </a:lnTo>
                  <a:lnTo>
                    <a:pt x="703551" y="1075356"/>
                  </a:lnTo>
                  <a:lnTo>
                    <a:pt x="703426" y="1076334"/>
                  </a:lnTo>
                  <a:lnTo>
                    <a:pt x="680988" y="1072403"/>
                  </a:lnTo>
                  <a:lnTo>
                    <a:pt x="678033" y="1090340"/>
                  </a:lnTo>
                  <a:lnTo>
                    <a:pt x="670264" y="1089071"/>
                  </a:lnTo>
                  <a:lnTo>
                    <a:pt x="670431" y="1089887"/>
                  </a:lnTo>
                  <a:lnTo>
                    <a:pt x="670551" y="1090400"/>
                  </a:lnTo>
                  <a:lnTo>
                    <a:pt x="663546" y="1093035"/>
                  </a:lnTo>
                  <a:lnTo>
                    <a:pt x="646948" y="1099265"/>
                  </a:lnTo>
                  <a:lnTo>
                    <a:pt x="649357" y="1105731"/>
                  </a:lnTo>
                  <a:lnTo>
                    <a:pt x="644121" y="1107664"/>
                  </a:lnTo>
                  <a:lnTo>
                    <a:pt x="640576" y="1108994"/>
                  </a:lnTo>
                  <a:lnTo>
                    <a:pt x="641244" y="1110876"/>
                  </a:lnTo>
                  <a:lnTo>
                    <a:pt x="622054" y="1115116"/>
                  </a:lnTo>
                  <a:lnTo>
                    <a:pt x="622070" y="1116031"/>
                  </a:lnTo>
                  <a:lnTo>
                    <a:pt x="621778" y="1117250"/>
                  </a:lnTo>
                  <a:lnTo>
                    <a:pt x="620059" y="1120986"/>
                  </a:lnTo>
                  <a:lnTo>
                    <a:pt x="619043" y="1121445"/>
                  </a:lnTo>
                  <a:lnTo>
                    <a:pt x="618906" y="1120653"/>
                  </a:lnTo>
                  <a:lnTo>
                    <a:pt x="618648" y="1119717"/>
                  </a:lnTo>
                  <a:lnTo>
                    <a:pt x="618391" y="1119036"/>
                  </a:lnTo>
                  <a:lnTo>
                    <a:pt x="618090" y="1118378"/>
                  </a:lnTo>
                  <a:lnTo>
                    <a:pt x="617866" y="1117946"/>
                  </a:lnTo>
                  <a:lnTo>
                    <a:pt x="617622" y="1117528"/>
                  </a:lnTo>
                  <a:lnTo>
                    <a:pt x="617492" y="1117319"/>
                  </a:lnTo>
                  <a:lnTo>
                    <a:pt x="617229" y="1116913"/>
                  </a:lnTo>
                  <a:lnTo>
                    <a:pt x="616953" y="1116516"/>
                  </a:lnTo>
                  <a:lnTo>
                    <a:pt x="616661" y="1116128"/>
                  </a:lnTo>
                  <a:lnTo>
                    <a:pt x="616508" y="1115941"/>
                  </a:lnTo>
                  <a:lnTo>
                    <a:pt x="616350" y="1115757"/>
                  </a:lnTo>
                  <a:lnTo>
                    <a:pt x="615865" y="1115220"/>
                  </a:lnTo>
                  <a:lnTo>
                    <a:pt x="614811" y="1114222"/>
                  </a:lnTo>
                  <a:lnTo>
                    <a:pt x="613841" y="1113493"/>
                  </a:lnTo>
                  <a:lnTo>
                    <a:pt x="612593" y="1112757"/>
                  </a:lnTo>
                  <a:lnTo>
                    <a:pt x="612160" y="1112546"/>
                  </a:lnTo>
                  <a:lnTo>
                    <a:pt x="610828" y="1111982"/>
                  </a:lnTo>
                  <a:lnTo>
                    <a:pt x="610141" y="1111751"/>
                  </a:lnTo>
                  <a:lnTo>
                    <a:pt x="609674" y="1111624"/>
                  </a:lnTo>
                  <a:lnTo>
                    <a:pt x="609205" y="1111518"/>
                  </a:lnTo>
                  <a:lnTo>
                    <a:pt x="608489" y="1111403"/>
                  </a:lnTo>
                  <a:lnTo>
                    <a:pt x="608013" y="1111359"/>
                  </a:lnTo>
                  <a:lnTo>
                    <a:pt x="607514" y="1111335"/>
                  </a:lnTo>
                  <a:lnTo>
                    <a:pt x="606773" y="1111325"/>
                  </a:lnTo>
                  <a:lnTo>
                    <a:pt x="606082" y="1111333"/>
                  </a:lnTo>
                  <a:lnTo>
                    <a:pt x="605600" y="1111333"/>
                  </a:lnTo>
                  <a:lnTo>
                    <a:pt x="604872" y="1111326"/>
                  </a:lnTo>
                  <a:lnTo>
                    <a:pt x="604564" y="1111314"/>
                  </a:lnTo>
                  <a:lnTo>
                    <a:pt x="602477" y="1111017"/>
                  </a:lnTo>
                  <a:lnTo>
                    <a:pt x="600235" y="1110148"/>
                  </a:lnTo>
                  <a:lnTo>
                    <a:pt x="599136" y="1110836"/>
                  </a:lnTo>
                  <a:lnTo>
                    <a:pt x="599967" y="1111758"/>
                  </a:lnTo>
                  <a:lnTo>
                    <a:pt x="602882" y="1116996"/>
                  </a:lnTo>
                  <a:lnTo>
                    <a:pt x="604486" y="1122704"/>
                  </a:lnTo>
                  <a:lnTo>
                    <a:pt x="602977" y="1130409"/>
                  </a:lnTo>
                  <a:lnTo>
                    <a:pt x="600015" y="1137579"/>
                  </a:lnTo>
                  <a:lnTo>
                    <a:pt x="578493" y="1151418"/>
                  </a:lnTo>
                  <a:lnTo>
                    <a:pt x="581558" y="1157051"/>
                  </a:lnTo>
                  <a:lnTo>
                    <a:pt x="558608" y="1166582"/>
                  </a:lnTo>
                  <a:lnTo>
                    <a:pt x="558153" y="1166618"/>
                  </a:lnTo>
                  <a:lnTo>
                    <a:pt x="559443" y="1170507"/>
                  </a:lnTo>
                  <a:lnTo>
                    <a:pt x="559663" y="1171181"/>
                  </a:lnTo>
                  <a:lnTo>
                    <a:pt x="562042" y="1178410"/>
                  </a:lnTo>
                  <a:lnTo>
                    <a:pt x="563962" y="1183620"/>
                  </a:lnTo>
                  <a:lnTo>
                    <a:pt x="564752" y="1186447"/>
                  </a:lnTo>
                  <a:lnTo>
                    <a:pt x="574479" y="1183502"/>
                  </a:lnTo>
                  <a:lnTo>
                    <a:pt x="575834" y="1183100"/>
                  </a:lnTo>
                  <a:lnTo>
                    <a:pt x="576214" y="1183008"/>
                  </a:lnTo>
                  <a:lnTo>
                    <a:pt x="576406" y="1182970"/>
                  </a:lnTo>
                  <a:lnTo>
                    <a:pt x="576936" y="1182888"/>
                  </a:lnTo>
                  <a:lnTo>
                    <a:pt x="577276" y="1182858"/>
                  </a:lnTo>
                  <a:lnTo>
                    <a:pt x="577446" y="1182854"/>
                  </a:lnTo>
                  <a:lnTo>
                    <a:pt x="577670" y="1182866"/>
                  </a:lnTo>
                  <a:lnTo>
                    <a:pt x="578053" y="1182858"/>
                  </a:lnTo>
                  <a:lnTo>
                    <a:pt x="579000" y="1182957"/>
                  </a:lnTo>
                  <a:lnTo>
                    <a:pt x="579367" y="1183027"/>
                  </a:lnTo>
                  <a:lnTo>
                    <a:pt x="579557" y="1183071"/>
                  </a:lnTo>
                  <a:lnTo>
                    <a:pt x="579448" y="1183448"/>
                  </a:lnTo>
                  <a:lnTo>
                    <a:pt x="588706" y="1203614"/>
                  </a:lnTo>
                  <a:lnTo>
                    <a:pt x="574264" y="1206065"/>
                  </a:lnTo>
                  <a:lnTo>
                    <a:pt x="542554" y="1201575"/>
                  </a:lnTo>
                  <a:lnTo>
                    <a:pt x="541996" y="1197368"/>
                  </a:lnTo>
                  <a:lnTo>
                    <a:pt x="540032" y="1190360"/>
                  </a:lnTo>
                  <a:lnTo>
                    <a:pt x="539407" y="1181641"/>
                  </a:lnTo>
                  <a:lnTo>
                    <a:pt x="533583" y="1171916"/>
                  </a:lnTo>
                  <a:lnTo>
                    <a:pt x="527265" y="1160932"/>
                  </a:lnTo>
                  <a:lnTo>
                    <a:pt x="515757" y="1145736"/>
                  </a:lnTo>
                  <a:lnTo>
                    <a:pt x="507846" y="1143410"/>
                  </a:lnTo>
                  <a:lnTo>
                    <a:pt x="503874" y="1143960"/>
                  </a:lnTo>
                  <a:lnTo>
                    <a:pt x="499232" y="1147823"/>
                  </a:lnTo>
                  <a:lnTo>
                    <a:pt x="501561" y="1156237"/>
                  </a:lnTo>
                  <a:lnTo>
                    <a:pt x="497348" y="1159634"/>
                  </a:lnTo>
                  <a:lnTo>
                    <a:pt x="491337" y="1160372"/>
                  </a:lnTo>
                  <a:lnTo>
                    <a:pt x="485959" y="1165060"/>
                  </a:lnTo>
                  <a:lnTo>
                    <a:pt x="485122" y="1163717"/>
                  </a:lnTo>
                  <a:lnTo>
                    <a:pt x="482137" y="1165363"/>
                  </a:lnTo>
                  <a:lnTo>
                    <a:pt x="482066" y="1166952"/>
                  </a:lnTo>
                  <a:lnTo>
                    <a:pt x="479725" y="1167478"/>
                  </a:lnTo>
                  <a:lnTo>
                    <a:pt x="478349" y="1166070"/>
                  </a:lnTo>
                  <a:lnTo>
                    <a:pt x="474769" y="1168584"/>
                  </a:lnTo>
                  <a:lnTo>
                    <a:pt x="466398" y="1160401"/>
                  </a:lnTo>
                  <a:lnTo>
                    <a:pt x="464651" y="1149392"/>
                  </a:lnTo>
                  <a:lnTo>
                    <a:pt x="458626" y="1151121"/>
                  </a:lnTo>
                  <a:lnTo>
                    <a:pt x="455122" y="1152466"/>
                  </a:lnTo>
                  <a:lnTo>
                    <a:pt x="454722" y="1152500"/>
                  </a:lnTo>
                  <a:lnTo>
                    <a:pt x="454368" y="1152969"/>
                  </a:lnTo>
                  <a:lnTo>
                    <a:pt x="453894" y="1153540"/>
                  </a:lnTo>
                  <a:lnTo>
                    <a:pt x="453598" y="1153868"/>
                  </a:lnTo>
                  <a:lnTo>
                    <a:pt x="453217" y="1154270"/>
                  </a:lnTo>
                  <a:lnTo>
                    <a:pt x="452852" y="1154561"/>
                  </a:lnTo>
                  <a:lnTo>
                    <a:pt x="452440" y="1154860"/>
                  </a:lnTo>
                  <a:lnTo>
                    <a:pt x="452129" y="1155048"/>
                  </a:lnTo>
                  <a:lnTo>
                    <a:pt x="451694" y="1155282"/>
                  </a:lnTo>
                  <a:lnTo>
                    <a:pt x="450994" y="1155497"/>
                  </a:lnTo>
                  <a:lnTo>
                    <a:pt x="450582" y="1155591"/>
                  </a:lnTo>
                  <a:lnTo>
                    <a:pt x="441720" y="1157136"/>
                  </a:lnTo>
                  <a:lnTo>
                    <a:pt x="440780" y="1157295"/>
                  </a:lnTo>
                  <a:lnTo>
                    <a:pt x="439427" y="1157539"/>
                  </a:lnTo>
                  <a:lnTo>
                    <a:pt x="438494" y="1157745"/>
                  </a:lnTo>
                  <a:lnTo>
                    <a:pt x="437997" y="1157913"/>
                  </a:lnTo>
                  <a:lnTo>
                    <a:pt x="437631" y="1158054"/>
                  </a:lnTo>
                  <a:lnTo>
                    <a:pt x="437274" y="1158279"/>
                  </a:lnTo>
                  <a:lnTo>
                    <a:pt x="436994" y="1158475"/>
                  </a:lnTo>
                  <a:lnTo>
                    <a:pt x="436768" y="1158644"/>
                  </a:lnTo>
                  <a:lnTo>
                    <a:pt x="436504" y="1158869"/>
                  </a:lnTo>
                  <a:lnTo>
                    <a:pt x="436302" y="1159112"/>
                  </a:lnTo>
                  <a:lnTo>
                    <a:pt x="436069" y="1159403"/>
                  </a:lnTo>
                  <a:lnTo>
                    <a:pt x="435843" y="1159721"/>
                  </a:lnTo>
                  <a:lnTo>
                    <a:pt x="435494" y="1160259"/>
                  </a:lnTo>
                  <a:lnTo>
                    <a:pt x="434701" y="1161510"/>
                  </a:lnTo>
                  <a:lnTo>
                    <a:pt x="433997" y="1162594"/>
                  </a:lnTo>
                  <a:lnTo>
                    <a:pt x="433578" y="1163271"/>
                  </a:lnTo>
                  <a:lnTo>
                    <a:pt x="432797" y="1164494"/>
                  </a:lnTo>
                  <a:lnTo>
                    <a:pt x="432594" y="1164836"/>
                  </a:lnTo>
                  <a:lnTo>
                    <a:pt x="432361" y="1165239"/>
                  </a:lnTo>
                  <a:lnTo>
                    <a:pt x="432158" y="1165691"/>
                  </a:lnTo>
                  <a:lnTo>
                    <a:pt x="432006" y="1166216"/>
                  </a:lnTo>
                  <a:lnTo>
                    <a:pt x="431844" y="1166851"/>
                  </a:lnTo>
                  <a:lnTo>
                    <a:pt x="431616" y="1168267"/>
                  </a:lnTo>
                  <a:lnTo>
                    <a:pt x="431506" y="1168636"/>
                  </a:lnTo>
                  <a:lnTo>
                    <a:pt x="431362" y="1169069"/>
                  </a:lnTo>
                  <a:lnTo>
                    <a:pt x="431218" y="1169416"/>
                  </a:lnTo>
                  <a:lnTo>
                    <a:pt x="430967" y="1169834"/>
                  </a:lnTo>
                  <a:lnTo>
                    <a:pt x="430691" y="1170195"/>
                  </a:lnTo>
                  <a:lnTo>
                    <a:pt x="430224" y="1170758"/>
                  </a:lnTo>
                  <a:lnTo>
                    <a:pt x="427396" y="1174093"/>
                  </a:lnTo>
                  <a:lnTo>
                    <a:pt x="427049" y="1174555"/>
                  </a:lnTo>
                  <a:lnTo>
                    <a:pt x="426390" y="1175551"/>
                  </a:lnTo>
                  <a:lnTo>
                    <a:pt x="425982" y="1176244"/>
                  </a:lnTo>
                  <a:lnTo>
                    <a:pt x="425527" y="1176994"/>
                  </a:lnTo>
                  <a:lnTo>
                    <a:pt x="425010" y="1177913"/>
                  </a:lnTo>
                  <a:lnTo>
                    <a:pt x="424218" y="1179249"/>
                  </a:lnTo>
                  <a:lnTo>
                    <a:pt x="423860" y="1179811"/>
                  </a:lnTo>
                  <a:lnTo>
                    <a:pt x="423452" y="1180325"/>
                  </a:lnTo>
                  <a:lnTo>
                    <a:pt x="423006" y="1180834"/>
                  </a:lnTo>
                  <a:lnTo>
                    <a:pt x="422451" y="1181343"/>
                  </a:lnTo>
                  <a:lnTo>
                    <a:pt x="421911" y="1181756"/>
                  </a:lnTo>
                  <a:lnTo>
                    <a:pt x="421415" y="1182058"/>
                  </a:lnTo>
                  <a:lnTo>
                    <a:pt x="420959" y="1182342"/>
                  </a:lnTo>
                  <a:lnTo>
                    <a:pt x="420399" y="1182573"/>
                  </a:lnTo>
                  <a:lnTo>
                    <a:pt x="419766" y="1182815"/>
                  </a:lnTo>
                  <a:lnTo>
                    <a:pt x="417420" y="1183489"/>
                  </a:lnTo>
                  <a:lnTo>
                    <a:pt x="416895" y="1183643"/>
                  </a:lnTo>
                  <a:lnTo>
                    <a:pt x="416561" y="1183749"/>
                  </a:lnTo>
                  <a:lnTo>
                    <a:pt x="416134" y="1183903"/>
                  </a:lnTo>
                  <a:lnTo>
                    <a:pt x="415780" y="1184098"/>
                  </a:lnTo>
                  <a:lnTo>
                    <a:pt x="415427" y="1184341"/>
                  </a:lnTo>
                  <a:lnTo>
                    <a:pt x="415142" y="1184577"/>
                  </a:lnTo>
                  <a:lnTo>
                    <a:pt x="414784" y="1184962"/>
                  </a:lnTo>
                  <a:lnTo>
                    <a:pt x="414602" y="1185210"/>
                  </a:lnTo>
                  <a:lnTo>
                    <a:pt x="414381" y="1185577"/>
                  </a:lnTo>
                  <a:lnTo>
                    <a:pt x="414254" y="1185849"/>
                  </a:lnTo>
                  <a:lnTo>
                    <a:pt x="414121" y="1186245"/>
                  </a:lnTo>
                  <a:lnTo>
                    <a:pt x="414028" y="1186659"/>
                  </a:lnTo>
                  <a:lnTo>
                    <a:pt x="413964" y="1187185"/>
                  </a:lnTo>
                  <a:lnTo>
                    <a:pt x="413802" y="1188699"/>
                  </a:lnTo>
                  <a:lnTo>
                    <a:pt x="413778" y="1189415"/>
                  </a:lnTo>
                  <a:lnTo>
                    <a:pt x="413831" y="1190128"/>
                  </a:lnTo>
                  <a:lnTo>
                    <a:pt x="413883" y="1190562"/>
                  </a:lnTo>
                  <a:lnTo>
                    <a:pt x="413962" y="1190980"/>
                  </a:lnTo>
                  <a:lnTo>
                    <a:pt x="414106" y="1191556"/>
                  </a:lnTo>
                  <a:lnTo>
                    <a:pt x="414394" y="1192629"/>
                  </a:lnTo>
                  <a:lnTo>
                    <a:pt x="414545" y="1193087"/>
                  </a:lnTo>
                  <a:lnTo>
                    <a:pt x="414715" y="1193521"/>
                  </a:lnTo>
                  <a:lnTo>
                    <a:pt x="414879" y="1193915"/>
                  </a:lnTo>
                  <a:lnTo>
                    <a:pt x="415088" y="1194294"/>
                  </a:lnTo>
                  <a:lnTo>
                    <a:pt x="415350" y="1194720"/>
                  </a:lnTo>
                  <a:lnTo>
                    <a:pt x="415606" y="1195091"/>
                  </a:lnTo>
                  <a:lnTo>
                    <a:pt x="416470" y="1196196"/>
                  </a:lnTo>
                  <a:lnTo>
                    <a:pt x="417243" y="1197103"/>
                  </a:lnTo>
                  <a:lnTo>
                    <a:pt x="418382" y="1198516"/>
                  </a:lnTo>
                  <a:lnTo>
                    <a:pt x="419954" y="1200433"/>
                  </a:lnTo>
                  <a:lnTo>
                    <a:pt x="421179" y="1201948"/>
                  </a:lnTo>
                  <a:lnTo>
                    <a:pt x="422751" y="1203862"/>
                  </a:lnTo>
                  <a:lnTo>
                    <a:pt x="420621" y="1205078"/>
                  </a:lnTo>
                  <a:lnTo>
                    <a:pt x="418999" y="1205924"/>
                  </a:lnTo>
                  <a:lnTo>
                    <a:pt x="418353" y="1206206"/>
                  </a:lnTo>
                  <a:lnTo>
                    <a:pt x="417660" y="1206388"/>
                  </a:lnTo>
                  <a:lnTo>
                    <a:pt x="417035" y="1206485"/>
                  </a:lnTo>
                  <a:lnTo>
                    <a:pt x="416437" y="1206492"/>
                  </a:lnTo>
                  <a:lnTo>
                    <a:pt x="415677" y="1206440"/>
                  </a:lnTo>
                  <a:lnTo>
                    <a:pt x="414885" y="1206368"/>
                  </a:lnTo>
                  <a:lnTo>
                    <a:pt x="413963" y="1206264"/>
                  </a:lnTo>
                  <a:lnTo>
                    <a:pt x="413057" y="1206147"/>
                  </a:lnTo>
                  <a:lnTo>
                    <a:pt x="412040" y="1205978"/>
                  </a:lnTo>
                  <a:lnTo>
                    <a:pt x="409902" y="1205687"/>
                  </a:lnTo>
                  <a:lnTo>
                    <a:pt x="408517" y="1205554"/>
                  </a:lnTo>
                  <a:lnTo>
                    <a:pt x="407794" y="1205474"/>
                  </a:lnTo>
                  <a:lnTo>
                    <a:pt x="407086" y="1205445"/>
                  </a:lnTo>
                  <a:lnTo>
                    <a:pt x="406617" y="1205405"/>
                  </a:lnTo>
                  <a:lnTo>
                    <a:pt x="406050" y="1205415"/>
                  </a:lnTo>
                  <a:lnTo>
                    <a:pt x="405606" y="1205455"/>
                  </a:lnTo>
                  <a:lnTo>
                    <a:pt x="404421" y="1205633"/>
                  </a:lnTo>
                  <a:lnTo>
                    <a:pt x="403533" y="1205762"/>
                  </a:lnTo>
                  <a:lnTo>
                    <a:pt x="402620" y="1205930"/>
                  </a:lnTo>
                  <a:lnTo>
                    <a:pt x="401822" y="1206039"/>
                  </a:lnTo>
                  <a:lnTo>
                    <a:pt x="400752" y="1206208"/>
                  </a:lnTo>
                  <a:lnTo>
                    <a:pt x="400408" y="1206284"/>
                  </a:lnTo>
                  <a:lnTo>
                    <a:pt x="400340" y="1205841"/>
                  </a:lnTo>
                  <a:lnTo>
                    <a:pt x="379009" y="1197553"/>
                  </a:lnTo>
                  <a:lnTo>
                    <a:pt x="377750" y="1197992"/>
                  </a:lnTo>
                  <a:lnTo>
                    <a:pt x="377912" y="1198438"/>
                  </a:lnTo>
                  <a:lnTo>
                    <a:pt x="378169" y="1199098"/>
                  </a:lnTo>
                  <a:lnTo>
                    <a:pt x="378448" y="1199748"/>
                  </a:lnTo>
                  <a:lnTo>
                    <a:pt x="378766" y="1200376"/>
                  </a:lnTo>
                  <a:lnTo>
                    <a:pt x="379124" y="1200968"/>
                  </a:lnTo>
                  <a:lnTo>
                    <a:pt x="379531" y="1201497"/>
                  </a:lnTo>
                  <a:lnTo>
                    <a:pt x="379959" y="1201969"/>
                  </a:lnTo>
                  <a:lnTo>
                    <a:pt x="380431" y="1202438"/>
                  </a:lnTo>
                  <a:lnTo>
                    <a:pt x="380907" y="1202897"/>
                  </a:lnTo>
                  <a:lnTo>
                    <a:pt x="381375" y="1203361"/>
                  </a:lnTo>
                  <a:lnTo>
                    <a:pt x="381828" y="1203817"/>
                  </a:lnTo>
                  <a:lnTo>
                    <a:pt x="382750" y="1204717"/>
                  </a:lnTo>
                  <a:lnTo>
                    <a:pt x="383199" y="1205173"/>
                  </a:lnTo>
                  <a:lnTo>
                    <a:pt x="383634" y="1205646"/>
                  </a:lnTo>
                  <a:lnTo>
                    <a:pt x="384125" y="1206206"/>
                  </a:lnTo>
                  <a:lnTo>
                    <a:pt x="384608" y="1206779"/>
                  </a:lnTo>
                  <a:lnTo>
                    <a:pt x="385073" y="1207366"/>
                  </a:lnTo>
                  <a:lnTo>
                    <a:pt x="385503" y="1207976"/>
                  </a:lnTo>
                  <a:lnTo>
                    <a:pt x="385885" y="1208608"/>
                  </a:lnTo>
                  <a:lnTo>
                    <a:pt x="386232" y="1209318"/>
                  </a:lnTo>
                  <a:lnTo>
                    <a:pt x="386523" y="1210060"/>
                  </a:lnTo>
                  <a:lnTo>
                    <a:pt x="386776" y="1210824"/>
                  </a:lnTo>
                  <a:lnTo>
                    <a:pt x="387006" y="1211593"/>
                  </a:lnTo>
                  <a:lnTo>
                    <a:pt x="387229" y="1212362"/>
                  </a:lnTo>
                  <a:lnTo>
                    <a:pt x="387429" y="1213109"/>
                  </a:lnTo>
                  <a:lnTo>
                    <a:pt x="387603" y="1213859"/>
                  </a:lnTo>
                  <a:lnTo>
                    <a:pt x="387762" y="1214615"/>
                  </a:lnTo>
                  <a:lnTo>
                    <a:pt x="387932" y="1215370"/>
                  </a:lnTo>
                  <a:lnTo>
                    <a:pt x="388120" y="1216117"/>
                  </a:lnTo>
                  <a:lnTo>
                    <a:pt x="388339" y="1216899"/>
                  </a:lnTo>
                  <a:lnTo>
                    <a:pt x="388570" y="1217677"/>
                  </a:lnTo>
                  <a:lnTo>
                    <a:pt x="388812" y="1218451"/>
                  </a:lnTo>
                  <a:lnTo>
                    <a:pt x="389072" y="1219225"/>
                  </a:lnTo>
                  <a:lnTo>
                    <a:pt x="389578" y="1220622"/>
                  </a:lnTo>
                  <a:lnTo>
                    <a:pt x="389809" y="1221268"/>
                  </a:lnTo>
                  <a:lnTo>
                    <a:pt x="390054" y="1221900"/>
                  </a:lnTo>
                  <a:lnTo>
                    <a:pt x="390341" y="1222506"/>
                  </a:lnTo>
                  <a:lnTo>
                    <a:pt x="390696" y="1223056"/>
                  </a:lnTo>
                  <a:lnTo>
                    <a:pt x="391085" y="1223520"/>
                  </a:lnTo>
                  <a:lnTo>
                    <a:pt x="391523" y="1223957"/>
                  </a:lnTo>
                  <a:lnTo>
                    <a:pt x="391999" y="1224358"/>
                  </a:lnTo>
                  <a:lnTo>
                    <a:pt x="392501" y="1224722"/>
                  </a:lnTo>
                  <a:lnTo>
                    <a:pt x="393019" y="1225040"/>
                  </a:lnTo>
                  <a:lnTo>
                    <a:pt x="393476" y="1225272"/>
                  </a:lnTo>
                  <a:lnTo>
                    <a:pt x="393952" y="1225477"/>
                  </a:lnTo>
                  <a:lnTo>
                    <a:pt x="394439" y="1225650"/>
                  </a:lnTo>
                  <a:lnTo>
                    <a:pt x="394937" y="1225800"/>
                  </a:lnTo>
                  <a:lnTo>
                    <a:pt x="395436" y="1225937"/>
                  </a:lnTo>
                  <a:lnTo>
                    <a:pt x="396561" y="1226119"/>
                  </a:lnTo>
                  <a:lnTo>
                    <a:pt x="397725" y="1226146"/>
                  </a:lnTo>
                  <a:lnTo>
                    <a:pt x="400093" y="1226042"/>
                  </a:lnTo>
                  <a:lnTo>
                    <a:pt x="401267" y="1226069"/>
                  </a:lnTo>
                  <a:lnTo>
                    <a:pt x="402325" y="1226187"/>
                  </a:lnTo>
                  <a:lnTo>
                    <a:pt x="403382" y="1226342"/>
                  </a:lnTo>
                  <a:lnTo>
                    <a:pt x="404436" y="1226510"/>
                  </a:lnTo>
                  <a:lnTo>
                    <a:pt x="405490" y="1226660"/>
                  </a:lnTo>
                  <a:lnTo>
                    <a:pt x="406547" y="1226756"/>
                  </a:lnTo>
                  <a:lnTo>
                    <a:pt x="407344" y="1226760"/>
                  </a:lnTo>
                  <a:lnTo>
                    <a:pt x="408949" y="1226669"/>
                  </a:lnTo>
                  <a:lnTo>
                    <a:pt x="409738" y="1226674"/>
                  </a:lnTo>
                  <a:lnTo>
                    <a:pt x="410509" y="1226770"/>
                  </a:lnTo>
                  <a:lnTo>
                    <a:pt x="410868" y="1226856"/>
                  </a:lnTo>
                  <a:lnTo>
                    <a:pt x="411223" y="1226961"/>
                  </a:lnTo>
                  <a:lnTo>
                    <a:pt x="411574" y="1227074"/>
                  </a:lnTo>
                  <a:lnTo>
                    <a:pt x="411921" y="1227197"/>
                  </a:lnTo>
                  <a:lnTo>
                    <a:pt x="412269" y="1227329"/>
                  </a:lnTo>
                  <a:lnTo>
                    <a:pt x="412722" y="1227520"/>
                  </a:lnTo>
                  <a:lnTo>
                    <a:pt x="413167" y="1227730"/>
                  </a:lnTo>
                  <a:lnTo>
                    <a:pt x="414176" y="1228872"/>
                  </a:lnTo>
                  <a:lnTo>
                    <a:pt x="415239" y="1230100"/>
                  </a:lnTo>
                  <a:lnTo>
                    <a:pt x="416174" y="1231065"/>
                  </a:lnTo>
                  <a:lnTo>
                    <a:pt x="417008" y="1231994"/>
                  </a:lnTo>
                  <a:lnTo>
                    <a:pt x="418138" y="1233277"/>
                  </a:lnTo>
                  <a:lnTo>
                    <a:pt x="419025" y="1234501"/>
                  </a:lnTo>
                  <a:lnTo>
                    <a:pt x="419935" y="1235525"/>
                  </a:lnTo>
                  <a:lnTo>
                    <a:pt x="420906" y="1236517"/>
                  </a:lnTo>
                  <a:lnTo>
                    <a:pt x="421933" y="1237628"/>
                  </a:lnTo>
                  <a:lnTo>
                    <a:pt x="423470" y="1239207"/>
                  </a:lnTo>
                  <a:lnTo>
                    <a:pt x="424498" y="1240376"/>
                  </a:lnTo>
                  <a:lnTo>
                    <a:pt x="425899" y="1241469"/>
                  </a:lnTo>
                  <a:lnTo>
                    <a:pt x="427153" y="1242465"/>
                  </a:lnTo>
                  <a:lnTo>
                    <a:pt x="428324" y="1243453"/>
                  </a:lnTo>
                  <a:lnTo>
                    <a:pt x="429166" y="1244495"/>
                  </a:lnTo>
                  <a:lnTo>
                    <a:pt x="429959" y="1245847"/>
                  </a:lnTo>
                  <a:lnTo>
                    <a:pt x="430703" y="1247376"/>
                  </a:lnTo>
                  <a:lnTo>
                    <a:pt x="431216" y="1248950"/>
                  </a:lnTo>
                  <a:lnTo>
                    <a:pt x="431503" y="1250530"/>
                  </a:lnTo>
                  <a:lnTo>
                    <a:pt x="431639" y="1252273"/>
                  </a:lnTo>
                  <a:lnTo>
                    <a:pt x="431556" y="1254111"/>
                  </a:lnTo>
                  <a:lnTo>
                    <a:pt x="431239" y="1255991"/>
                  </a:lnTo>
                  <a:lnTo>
                    <a:pt x="430911" y="1258153"/>
                  </a:lnTo>
                  <a:lnTo>
                    <a:pt x="430624" y="1259914"/>
                  </a:lnTo>
                  <a:lnTo>
                    <a:pt x="429993" y="1261275"/>
                  </a:lnTo>
                  <a:lnTo>
                    <a:pt x="429090" y="1262813"/>
                  </a:lnTo>
                  <a:lnTo>
                    <a:pt x="428044" y="1264629"/>
                  </a:lnTo>
                  <a:lnTo>
                    <a:pt x="426941" y="1266213"/>
                  </a:lnTo>
                  <a:lnTo>
                    <a:pt x="425850" y="1267851"/>
                  </a:lnTo>
                  <a:lnTo>
                    <a:pt x="424902" y="1269339"/>
                  </a:lnTo>
                  <a:lnTo>
                    <a:pt x="424060" y="1270427"/>
                  </a:lnTo>
                  <a:lnTo>
                    <a:pt x="423527" y="1271287"/>
                  </a:lnTo>
                  <a:lnTo>
                    <a:pt x="422277" y="1273836"/>
                  </a:lnTo>
                  <a:lnTo>
                    <a:pt x="421597" y="1275433"/>
                  </a:lnTo>
                  <a:lnTo>
                    <a:pt x="420740" y="1277163"/>
                  </a:lnTo>
                  <a:lnTo>
                    <a:pt x="420287" y="1278942"/>
                  </a:lnTo>
                  <a:lnTo>
                    <a:pt x="419969" y="1280594"/>
                  </a:lnTo>
                  <a:lnTo>
                    <a:pt x="419426" y="1284076"/>
                  </a:lnTo>
                  <a:lnTo>
                    <a:pt x="418750" y="1285619"/>
                  </a:lnTo>
                  <a:lnTo>
                    <a:pt x="418024" y="1287176"/>
                  </a:lnTo>
                  <a:lnTo>
                    <a:pt x="417159" y="1289310"/>
                  </a:lnTo>
                  <a:lnTo>
                    <a:pt x="416094" y="1291363"/>
                  </a:lnTo>
                  <a:lnTo>
                    <a:pt x="414863" y="1293175"/>
                  </a:lnTo>
                  <a:lnTo>
                    <a:pt x="413983" y="1294586"/>
                  </a:lnTo>
                  <a:lnTo>
                    <a:pt x="412986" y="1295946"/>
                  </a:lnTo>
                  <a:lnTo>
                    <a:pt x="411445" y="1297471"/>
                  </a:lnTo>
                  <a:lnTo>
                    <a:pt x="409716" y="1298996"/>
                  </a:lnTo>
                  <a:lnTo>
                    <a:pt x="407895" y="1300148"/>
                  </a:lnTo>
                  <a:lnTo>
                    <a:pt x="404462" y="1302182"/>
                  </a:lnTo>
                  <a:lnTo>
                    <a:pt x="402506" y="1303425"/>
                  </a:lnTo>
                  <a:lnTo>
                    <a:pt x="400285" y="1304390"/>
                  </a:lnTo>
                  <a:lnTo>
                    <a:pt x="398763" y="1305045"/>
                  </a:lnTo>
                  <a:lnTo>
                    <a:pt x="396867" y="1305819"/>
                  </a:lnTo>
                  <a:lnTo>
                    <a:pt x="395379" y="1306615"/>
                  </a:lnTo>
                  <a:lnTo>
                    <a:pt x="394220" y="1307371"/>
                  </a:lnTo>
                  <a:lnTo>
                    <a:pt x="393378" y="1308090"/>
                  </a:lnTo>
                  <a:lnTo>
                    <a:pt x="392996" y="1308905"/>
                  </a:lnTo>
                  <a:lnTo>
                    <a:pt x="392879" y="1309592"/>
                  </a:lnTo>
                  <a:lnTo>
                    <a:pt x="393049" y="1310334"/>
                  </a:lnTo>
                  <a:lnTo>
                    <a:pt x="393155" y="1311531"/>
                  </a:lnTo>
                  <a:lnTo>
                    <a:pt x="393397" y="1312997"/>
                  </a:lnTo>
                  <a:lnTo>
                    <a:pt x="393714" y="1314795"/>
                  </a:lnTo>
                  <a:lnTo>
                    <a:pt x="394050" y="1315887"/>
                  </a:lnTo>
                  <a:lnTo>
                    <a:pt x="394016" y="1317494"/>
                  </a:lnTo>
                  <a:lnTo>
                    <a:pt x="393359" y="1317391"/>
                  </a:lnTo>
                  <a:lnTo>
                    <a:pt x="376386" y="1314467"/>
                  </a:lnTo>
                  <a:lnTo>
                    <a:pt x="375371" y="1314391"/>
                  </a:lnTo>
                  <a:lnTo>
                    <a:pt x="374365" y="1316234"/>
                  </a:lnTo>
                  <a:lnTo>
                    <a:pt x="369118" y="1318505"/>
                  </a:lnTo>
                  <a:lnTo>
                    <a:pt x="365069" y="1322389"/>
                  </a:lnTo>
                  <a:lnTo>
                    <a:pt x="360384" y="1329392"/>
                  </a:lnTo>
                  <a:lnTo>
                    <a:pt x="357967" y="1332460"/>
                  </a:lnTo>
                  <a:lnTo>
                    <a:pt x="354481" y="1335963"/>
                  </a:lnTo>
                  <a:lnTo>
                    <a:pt x="352166" y="1338847"/>
                  </a:lnTo>
                  <a:lnTo>
                    <a:pt x="349310" y="1341472"/>
                  </a:lnTo>
                  <a:lnTo>
                    <a:pt x="348265" y="1343294"/>
                  </a:lnTo>
                  <a:lnTo>
                    <a:pt x="347872" y="1343804"/>
                  </a:lnTo>
                  <a:lnTo>
                    <a:pt x="347698" y="1344041"/>
                  </a:lnTo>
                  <a:lnTo>
                    <a:pt x="347358" y="1344519"/>
                  </a:lnTo>
                  <a:lnTo>
                    <a:pt x="347075" y="1345261"/>
                  </a:lnTo>
                  <a:lnTo>
                    <a:pt x="346777" y="1346244"/>
                  </a:lnTo>
                  <a:lnTo>
                    <a:pt x="346316" y="1347655"/>
                  </a:lnTo>
                  <a:lnTo>
                    <a:pt x="345644" y="1349130"/>
                  </a:lnTo>
                  <a:lnTo>
                    <a:pt x="344790" y="1350955"/>
                  </a:lnTo>
                  <a:lnTo>
                    <a:pt x="343861" y="1352813"/>
                  </a:lnTo>
                  <a:lnTo>
                    <a:pt x="342683" y="1355216"/>
                  </a:lnTo>
                  <a:lnTo>
                    <a:pt x="341297" y="1358380"/>
                  </a:lnTo>
                  <a:lnTo>
                    <a:pt x="339854" y="1361726"/>
                  </a:lnTo>
                  <a:lnTo>
                    <a:pt x="338604" y="1364225"/>
                  </a:lnTo>
                  <a:lnTo>
                    <a:pt x="337135" y="1366347"/>
                  </a:lnTo>
                  <a:lnTo>
                    <a:pt x="335639" y="1368605"/>
                  </a:lnTo>
                  <a:lnTo>
                    <a:pt x="334994" y="1368523"/>
                  </a:lnTo>
                  <a:lnTo>
                    <a:pt x="331514" y="1367931"/>
                  </a:lnTo>
                  <a:lnTo>
                    <a:pt x="331027" y="1370059"/>
                  </a:lnTo>
                  <a:lnTo>
                    <a:pt x="330932" y="1370826"/>
                  </a:lnTo>
                  <a:lnTo>
                    <a:pt x="330734" y="1371809"/>
                  </a:lnTo>
                  <a:lnTo>
                    <a:pt x="324682" y="1381349"/>
                  </a:lnTo>
                  <a:lnTo>
                    <a:pt x="319483" y="1385435"/>
                  </a:lnTo>
                  <a:lnTo>
                    <a:pt x="313061" y="1396605"/>
                  </a:lnTo>
                  <a:lnTo>
                    <a:pt x="310514" y="1412911"/>
                  </a:lnTo>
                  <a:lnTo>
                    <a:pt x="306283" y="1419813"/>
                  </a:lnTo>
                  <a:lnTo>
                    <a:pt x="302106" y="1422067"/>
                  </a:lnTo>
                  <a:lnTo>
                    <a:pt x="301852" y="1422199"/>
                  </a:lnTo>
                  <a:lnTo>
                    <a:pt x="297635" y="1425273"/>
                  </a:lnTo>
                  <a:lnTo>
                    <a:pt x="296909" y="1428954"/>
                  </a:lnTo>
                  <a:lnTo>
                    <a:pt x="291555" y="1430363"/>
                  </a:lnTo>
                  <a:lnTo>
                    <a:pt x="286964" y="1435222"/>
                  </a:lnTo>
                  <a:lnTo>
                    <a:pt x="285585" y="1444118"/>
                  </a:lnTo>
                  <a:lnTo>
                    <a:pt x="281937" y="1449068"/>
                  </a:lnTo>
                  <a:lnTo>
                    <a:pt x="278347" y="1448548"/>
                  </a:lnTo>
                  <a:lnTo>
                    <a:pt x="272726" y="1445321"/>
                  </a:lnTo>
                  <a:lnTo>
                    <a:pt x="267175" y="1444997"/>
                  </a:lnTo>
                  <a:lnTo>
                    <a:pt x="264265" y="1443304"/>
                  </a:lnTo>
                  <a:lnTo>
                    <a:pt x="263284" y="1444196"/>
                  </a:lnTo>
                  <a:lnTo>
                    <a:pt x="265890" y="1449706"/>
                  </a:lnTo>
                  <a:lnTo>
                    <a:pt x="256226" y="1461366"/>
                  </a:lnTo>
                  <a:lnTo>
                    <a:pt x="255376" y="1467000"/>
                  </a:lnTo>
                  <a:lnTo>
                    <a:pt x="252182" y="1471948"/>
                  </a:lnTo>
                  <a:lnTo>
                    <a:pt x="248632" y="1474744"/>
                  </a:lnTo>
                  <a:lnTo>
                    <a:pt x="247619" y="1479736"/>
                  </a:lnTo>
                  <a:lnTo>
                    <a:pt x="245372" y="1481775"/>
                  </a:lnTo>
                  <a:lnTo>
                    <a:pt x="242985" y="1478451"/>
                  </a:lnTo>
                  <a:lnTo>
                    <a:pt x="242615" y="1478842"/>
                  </a:lnTo>
                  <a:lnTo>
                    <a:pt x="199127" y="1471131"/>
                  </a:lnTo>
                  <a:lnTo>
                    <a:pt x="155638" y="1463419"/>
                  </a:lnTo>
                  <a:lnTo>
                    <a:pt x="155230" y="1466083"/>
                  </a:lnTo>
                  <a:lnTo>
                    <a:pt x="141887" y="1463834"/>
                  </a:lnTo>
                  <a:lnTo>
                    <a:pt x="133125" y="1462326"/>
                  </a:lnTo>
                  <a:lnTo>
                    <a:pt x="133181" y="1461949"/>
                  </a:lnTo>
                  <a:lnTo>
                    <a:pt x="89194" y="1454772"/>
                  </a:lnTo>
                  <a:lnTo>
                    <a:pt x="42442" y="1447136"/>
                  </a:lnTo>
                  <a:lnTo>
                    <a:pt x="42027" y="1447073"/>
                  </a:lnTo>
                  <a:lnTo>
                    <a:pt x="42937" y="1445561"/>
                  </a:lnTo>
                  <a:lnTo>
                    <a:pt x="43534" y="1444723"/>
                  </a:lnTo>
                  <a:lnTo>
                    <a:pt x="44312" y="1443976"/>
                  </a:lnTo>
                  <a:lnTo>
                    <a:pt x="45112" y="1443325"/>
                  </a:lnTo>
                  <a:lnTo>
                    <a:pt x="46155" y="1442519"/>
                  </a:lnTo>
                  <a:lnTo>
                    <a:pt x="47167" y="1441859"/>
                  </a:lnTo>
                  <a:lnTo>
                    <a:pt x="48085" y="1441367"/>
                  </a:lnTo>
                  <a:lnTo>
                    <a:pt x="48787" y="1441053"/>
                  </a:lnTo>
                  <a:lnTo>
                    <a:pt x="49305" y="1440753"/>
                  </a:lnTo>
                  <a:lnTo>
                    <a:pt x="50683" y="1440047"/>
                  </a:lnTo>
                  <a:lnTo>
                    <a:pt x="51639" y="1439582"/>
                  </a:lnTo>
                  <a:lnTo>
                    <a:pt x="52605" y="1439063"/>
                  </a:lnTo>
                  <a:lnTo>
                    <a:pt x="53406" y="1438531"/>
                  </a:lnTo>
                  <a:lnTo>
                    <a:pt x="53969" y="1438098"/>
                  </a:lnTo>
                  <a:lnTo>
                    <a:pt x="54395" y="1437725"/>
                  </a:lnTo>
                  <a:lnTo>
                    <a:pt x="54966" y="1436855"/>
                  </a:lnTo>
                  <a:lnTo>
                    <a:pt x="55241" y="1436313"/>
                  </a:lnTo>
                  <a:lnTo>
                    <a:pt x="55593" y="1435844"/>
                  </a:lnTo>
                  <a:lnTo>
                    <a:pt x="55838" y="1435485"/>
                  </a:lnTo>
                  <a:lnTo>
                    <a:pt x="56035" y="1434934"/>
                  </a:lnTo>
                  <a:lnTo>
                    <a:pt x="56288" y="1434242"/>
                  </a:lnTo>
                  <a:lnTo>
                    <a:pt x="56624" y="1433381"/>
                  </a:lnTo>
                  <a:lnTo>
                    <a:pt x="56964" y="1432798"/>
                  </a:lnTo>
                  <a:lnTo>
                    <a:pt x="57292" y="1432225"/>
                  </a:lnTo>
                  <a:lnTo>
                    <a:pt x="57628" y="1431838"/>
                  </a:lnTo>
                  <a:lnTo>
                    <a:pt x="58112" y="1431378"/>
                  </a:lnTo>
                  <a:lnTo>
                    <a:pt x="58459" y="1431123"/>
                  </a:lnTo>
                  <a:lnTo>
                    <a:pt x="59056" y="1430872"/>
                  </a:lnTo>
                  <a:lnTo>
                    <a:pt x="59554" y="1430777"/>
                  </a:lnTo>
                  <a:lnTo>
                    <a:pt x="60110" y="1430699"/>
                  </a:lnTo>
                  <a:lnTo>
                    <a:pt x="61628" y="1430763"/>
                  </a:lnTo>
                  <a:lnTo>
                    <a:pt x="62228" y="1430804"/>
                  </a:lnTo>
                  <a:lnTo>
                    <a:pt x="62938" y="1430781"/>
                  </a:lnTo>
                  <a:lnTo>
                    <a:pt x="63803" y="1430786"/>
                  </a:lnTo>
                  <a:lnTo>
                    <a:pt x="64955" y="1430736"/>
                  </a:lnTo>
                  <a:lnTo>
                    <a:pt x="65756" y="1430745"/>
                  </a:lnTo>
                  <a:lnTo>
                    <a:pt x="66553" y="1430813"/>
                  </a:lnTo>
                  <a:lnTo>
                    <a:pt x="67493" y="1430918"/>
                  </a:lnTo>
                  <a:lnTo>
                    <a:pt x="69253" y="1430932"/>
                  </a:lnTo>
                  <a:lnTo>
                    <a:pt x="69778" y="1430840"/>
                  </a:lnTo>
                  <a:lnTo>
                    <a:pt x="70454" y="1430526"/>
                  </a:lnTo>
                  <a:lnTo>
                    <a:pt x="71039" y="1430080"/>
                  </a:lnTo>
                  <a:lnTo>
                    <a:pt x="71512" y="1429552"/>
                  </a:lnTo>
                  <a:lnTo>
                    <a:pt x="71957" y="1428942"/>
                  </a:lnTo>
                  <a:lnTo>
                    <a:pt x="72116" y="1428382"/>
                  </a:lnTo>
                  <a:lnTo>
                    <a:pt x="72422" y="1427571"/>
                  </a:lnTo>
                  <a:lnTo>
                    <a:pt x="72656" y="1426615"/>
                  </a:lnTo>
                  <a:lnTo>
                    <a:pt x="72796" y="1425777"/>
                  </a:lnTo>
                  <a:lnTo>
                    <a:pt x="72758" y="1425076"/>
                  </a:lnTo>
                  <a:lnTo>
                    <a:pt x="72762" y="1424443"/>
                  </a:lnTo>
                  <a:lnTo>
                    <a:pt x="72852" y="1423405"/>
                  </a:lnTo>
                  <a:lnTo>
                    <a:pt x="72932" y="1422750"/>
                  </a:lnTo>
                  <a:lnTo>
                    <a:pt x="72977" y="1421989"/>
                  </a:lnTo>
                  <a:lnTo>
                    <a:pt x="73098" y="1421215"/>
                  </a:lnTo>
                  <a:lnTo>
                    <a:pt x="73355" y="1420378"/>
                  </a:lnTo>
                  <a:lnTo>
                    <a:pt x="73604" y="1419872"/>
                  </a:lnTo>
                  <a:lnTo>
                    <a:pt x="74012" y="1419299"/>
                  </a:lnTo>
                  <a:lnTo>
                    <a:pt x="74469" y="1418720"/>
                  </a:lnTo>
                  <a:lnTo>
                    <a:pt x="74929" y="1418097"/>
                  </a:lnTo>
                  <a:lnTo>
                    <a:pt x="75496" y="1417491"/>
                  </a:lnTo>
                  <a:lnTo>
                    <a:pt x="76081" y="1417086"/>
                  </a:lnTo>
                  <a:lnTo>
                    <a:pt x="76761" y="1416535"/>
                  </a:lnTo>
                  <a:lnTo>
                    <a:pt x="77509" y="1416107"/>
                  </a:lnTo>
                  <a:lnTo>
                    <a:pt x="78238" y="1415661"/>
                  </a:lnTo>
                  <a:lnTo>
                    <a:pt x="78797" y="1415374"/>
                  </a:lnTo>
                  <a:lnTo>
                    <a:pt x="79220" y="1415092"/>
                  </a:lnTo>
                  <a:lnTo>
                    <a:pt x="79741" y="1414764"/>
                  </a:lnTo>
                  <a:lnTo>
                    <a:pt x="80115" y="1414418"/>
                  </a:lnTo>
                  <a:lnTo>
                    <a:pt x="80425" y="1414054"/>
                  </a:lnTo>
                  <a:lnTo>
                    <a:pt x="80685" y="1413639"/>
                  </a:lnTo>
                  <a:lnTo>
                    <a:pt x="80855" y="1413129"/>
                  </a:lnTo>
                  <a:lnTo>
                    <a:pt x="80980" y="1412333"/>
                  </a:lnTo>
                  <a:lnTo>
                    <a:pt x="81093" y="1411372"/>
                  </a:lnTo>
                  <a:lnTo>
                    <a:pt x="81082" y="1410689"/>
                  </a:lnTo>
                  <a:lnTo>
                    <a:pt x="81255" y="1410006"/>
                  </a:lnTo>
                  <a:lnTo>
                    <a:pt x="81104" y="1409186"/>
                  </a:lnTo>
                  <a:lnTo>
                    <a:pt x="81033" y="1408394"/>
                  </a:lnTo>
                  <a:lnTo>
                    <a:pt x="80934" y="1407497"/>
                  </a:lnTo>
                  <a:lnTo>
                    <a:pt x="80863" y="1406719"/>
                  </a:lnTo>
                  <a:lnTo>
                    <a:pt x="80881" y="1405904"/>
                  </a:lnTo>
                  <a:lnTo>
                    <a:pt x="80746" y="1403937"/>
                  </a:lnTo>
                  <a:lnTo>
                    <a:pt x="80647" y="1403027"/>
                  </a:lnTo>
                  <a:lnTo>
                    <a:pt x="80579" y="1402089"/>
                  </a:lnTo>
                  <a:lnTo>
                    <a:pt x="80462" y="1401415"/>
                  </a:lnTo>
                  <a:lnTo>
                    <a:pt x="80251" y="1400513"/>
                  </a:lnTo>
                  <a:lnTo>
                    <a:pt x="80017" y="1399853"/>
                  </a:lnTo>
                  <a:lnTo>
                    <a:pt x="79783" y="1399161"/>
                  </a:lnTo>
                  <a:lnTo>
                    <a:pt x="79545" y="1398720"/>
                  </a:lnTo>
                  <a:lnTo>
                    <a:pt x="78869" y="1397873"/>
                  </a:lnTo>
                  <a:lnTo>
                    <a:pt x="78472" y="1397522"/>
                  </a:lnTo>
                  <a:lnTo>
                    <a:pt x="78060" y="1397276"/>
                  </a:lnTo>
                  <a:lnTo>
                    <a:pt x="77539" y="1397040"/>
                  </a:lnTo>
                  <a:lnTo>
                    <a:pt x="76871" y="1397012"/>
                  </a:lnTo>
                  <a:lnTo>
                    <a:pt x="76161" y="1397072"/>
                  </a:lnTo>
                  <a:lnTo>
                    <a:pt x="75492" y="1397149"/>
                  </a:lnTo>
                  <a:lnTo>
                    <a:pt x="74782" y="1397249"/>
                  </a:lnTo>
                  <a:lnTo>
                    <a:pt x="74061" y="1397377"/>
                  </a:lnTo>
                  <a:lnTo>
                    <a:pt x="73475" y="1397572"/>
                  </a:lnTo>
                  <a:lnTo>
                    <a:pt x="72924" y="1397718"/>
                  </a:lnTo>
                  <a:lnTo>
                    <a:pt x="72448" y="1397855"/>
                  </a:lnTo>
                  <a:lnTo>
                    <a:pt x="72014" y="1397973"/>
                  </a:lnTo>
                  <a:lnTo>
                    <a:pt x="71474" y="1398105"/>
                  </a:lnTo>
                  <a:lnTo>
                    <a:pt x="71024" y="1398264"/>
                  </a:lnTo>
                  <a:lnTo>
                    <a:pt x="70567" y="1398201"/>
                  </a:lnTo>
                  <a:lnTo>
                    <a:pt x="70190" y="1398064"/>
                  </a:lnTo>
                  <a:lnTo>
                    <a:pt x="69854" y="1397896"/>
                  </a:lnTo>
                  <a:lnTo>
                    <a:pt x="69506" y="1397609"/>
                  </a:lnTo>
                  <a:lnTo>
                    <a:pt x="69170" y="1397299"/>
                  </a:lnTo>
                  <a:lnTo>
                    <a:pt x="68841" y="1396912"/>
                  </a:lnTo>
                  <a:lnTo>
                    <a:pt x="68562" y="1396493"/>
                  </a:lnTo>
                  <a:lnTo>
                    <a:pt x="68324" y="1396093"/>
                  </a:lnTo>
                  <a:lnTo>
                    <a:pt x="68071" y="1395587"/>
                  </a:lnTo>
                  <a:lnTo>
                    <a:pt x="67667" y="1394486"/>
                  </a:lnTo>
                  <a:lnTo>
                    <a:pt x="67508" y="1393967"/>
                  </a:lnTo>
                  <a:lnTo>
                    <a:pt x="67131" y="1392815"/>
                  </a:lnTo>
                  <a:lnTo>
                    <a:pt x="66976" y="1392073"/>
                  </a:lnTo>
                  <a:lnTo>
                    <a:pt x="66893" y="1391203"/>
                  </a:lnTo>
                  <a:lnTo>
                    <a:pt x="66802" y="1390593"/>
                  </a:lnTo>
                  <a:lnTo>
                    <a:pt x="66674" y="1389892"/>
                  </a:lnTo>
                  <a:lnTo>
                    <a:pt x="66564" y="1389086"/>
                  </a:lnTo>
                  <a:lnTo>
                    <a:pt x="66462" y="1388399"/>
                  </a:lnTo>
                  <a:lnTo>
                    <a:pt x="66364" y="1387543"/>
                  </a:lnTo>
                  <a:lnTo>
                    <a:pt x="66277" y="1386828"/>
                  </a:lnTo>
                  <a:lnTo>
                    <a:pt x="66115" y="1386377"/>
                  </a:lnTo>
                  <a:lnTo>
                    <a:pt x="65782" y="1385594"/>
                  </a:lnTo>
                  <a:lnTo>
                    <a:pt x="65514" y="1385180"/>
                  </a:lnTo>
                  <a:lnTo>
                    <a:pt x="65246" y="1384830"/>
                  </a:lnTo>
                  <a:lnTo>
                    <a:pt x="64838" y="1384488"/>
                  </a:lnTo>
                  <a:lnTo>
                    <a:pt x="64411" y="1384201"/>
                  </a:lnTo>
                  <a:lnTo>
                    <a:pt x="63917" y="1384006"/>
                  </a:lnTo>
                  <a:lnTo>
                    <a:pt x="63539" y="1383933"/>
                  </a:lnTo>
                  <a:lnTo>
                    <a:pt x="62961" y="1383996"/>
                  </a:lnTo>
                  <a:lnTo>
                    <a:pt x="62368" y="1384192"/>
                  </a:lnTo>
                  <a:lnTo>
                    <a:pt x="61900" y="1384447"/>
                  </a:lnTo>
                  <a:lnTo>
                    <a:pt x="61144" y="1384889"/>
                  </a:lnTo>
                  <a:lnTo>
                    <a:pt x="60389" y="1385308"/>
                  </a:lnTo>
                  <a:lnTo>
                    <a:pt x="59536" y="1385799"/>
                  </a:lnTo>
                  <a:lnTo>
                    <a:pt x="58780" y="1386150"/>
                  </a:lnTo>
                  <a:lnTo>
                    <a:pt x="58304" y="1386359"/>
                  </a:lnTo>
                  <a:lnTo>
                    <a:pt x="57806" y="1386336"/>
                  </a:lnTo>
                  <a:lnTo>
                    <a:pt x="57375" y="1386286"/>
                  </a:lnTo>
                  <a:lnTo>
                    <a:pt x="56949" y="1386104"/>
                  </a:lnTo>
                  <a:lnTo>
                    <a:pt x="56329" y="1385722"/>
                  </a:lnTo>
                  <a:lnTo>
                    <a:pt x="55800" y="1385326"/>
                  </a:lnTo>
                  <a:lnTo>
                    <a:pt x="55257" y="1384984"/>
                  </a:lnTo>
                  <a:lnTo>
                    <a:pt x="54834" y="1384593"/>
                  </a:lnTo>
                  <a:lnTo>
                    <a:pt x="54513" y="1384320"/>
                  </a:lnTo>
                  <a:lnTo>
                    <a:pt x="54093" y="1383864"/>
                  </a:lnTo>
                  <a:lnTo>
                    <a:pt x="53765" y="1383291"/>
                  </a:lnTo>
                  <a:lnTo>
                    <a:pt x="53557" y="1382681"/>
                  </a:lnTo>
                  <a:lnTo>
                    <a:pt x="53376" y="1382093"/>
                  </a:lnTo>
                  <a:lnTo>
                    <a:pt x="53179" y="1381406"/>
                  </a:lnTo>
                  <a:lnTo>
                    <a:pt x="53009" y="1380796"/>
                  </a:lnTo>
                  <a:lnTo>
                    <a:pt x="52832" y="1380095"/>
                  </a:lnTo>
                  <a:lnTo>
                    <a:pt x="52613" y="1379380"/>
                  </a:lnTo>
                  <a:lnTo>
                    <a:pt x="52424" y="1378583"/>
                  </a:lnTo>
                  <a:lnTo>
                    <a:pt x="52111" y="1377391"/>
                  </a:lnTo>
                  <a:lnTo>
                    <a:pt x="52027" y="1376890"/>
                  </a:lnTo>
                  <a:lnTo>
                    <a:pt x="51941" y="1376243"/>
                  </a:lnTo>
                  <a:lnTo>
                    <a:pt x="51876" y="1375597"/>
                  </a:lnTo>
                  <a:lnTo>
                    <a:pt x="51790" y="1374910"/>
                  </a:lnTo>
                  <a:lnTo>
                    <a:pt x="51710" y="1374418"/>
                  </a:lnTo>
                  <a:lnTo>
                    <a:pt x="51605" y="1373863"/>
                  </a:lnTo>
                  <a:lnTo>
                    <a:pt x="51450" y="1373162"/>
                  </a:lnTo>
                  <a:lnTo>
                    <a:pt x="51385" y="1372515"/>
                  </a:lnTo>
                  <a:lnTo>
                    <a:pt x="51450" y="1372069"/>
                  </a:lnTo>
                  <a:lnTo>
                    <a:pt x="51567" y="1371482"/>
                  </a:lnTo>
                  <a:lnTo>
                    <a:pt x="51661" y="1370876"/>
                  </a:lnTo>
                  <a:lnTo>
                    <a:pt x="51665" y="1370152"/>
                  </a:lnTo>
                  <a:lnTo>
                    <a:pt x="51593" y="1369333"/>
                  </a:lnTo>
                  <a:lnTo>
                    <a:pt x="51540" y="1368331"/>
                  </a:lnTo>
                  <a:lnTo>
                    <a:pt x="51435" y="1367239"/>
                  </a:lnTo>
                  <a:lnTo>
                    <a:pt x="51355" y="1366183"/>
                  </a:lnTo>
                  <a:lnTo>
                    <a:pt x="51280" y="1365482"/>
                  </a:lnTo>
                  <a:lnTo>
                    <a:pt x="51223" y="1364521"/>
                  </a:lnTo>
                  <a:lnTo>
                    <a:pt x="51110" y="1363806"/>
                  </a:lnTo>
                  <a:lnTo>
                    <a:pt x="50996" y="1363064"/>
                  </a:lnTo>
                  <a:lnTo>
                    <a:pt x="50842" y="1362350"/>
                  </a:lnTo>
                  <a:lnTo>
                    <a:pt x="50766" y="1361653"/>
                  </a:lnTo>
                  <a:lnTo>
                    <a:pt x="50713" y="1360674"/>
                  </a:lnTo>
                  <a:lnTo>
                    <a:pt x="50683" y="1360187"/>
                  </a:lnTo>
                  <a:lnTo>
                    <a:pt x="50694" y="1359714"/>
                  </a:lnTo>
                  <a:lnTo>
                    <a:pt x="50759" y="1359218"/>
                  </a:lnTo>
                  <a:lnTo>
                    <a:pt x="50815" y="1358467"/>
                  </a:lnTo>
                  <a:lnTo>
                    <a:pt x="50951" y="1357274"/>
                  </a:lnTo>
                  <a:lnTo>
                    <a:pt x="51053" y="1356222"/>
                  </a:lnTo>
                  <a:lnTo>
                    <a:pt x="51083" y="1355471"/>
                  </a:lnTo>
                  <a:lnTo>
                    <a:pt x="51114" y="1354838"/>
                  </a:lnTo>
                  <a:lnTo>
                    <a:pt x="51125" y="1354301"/>
                  </a:lnTo>
                  <a:lnTo>
                    <a:pt x="51234" y="1353618"/>
                  </a:lnTo>
                  <a:lnTo>
                    <a:pt x="51314" y="1352936"/>
                  </a:lnTo>
                  <a:lnTo>
                    <a:pt x="51359" y="1352239"/>
                  </a:lnTo>
                  <a:lnTo>
                    <a:pt x="51359" y="1351661"/>
                  </a:lnTo>
                  <a:lnTo>
                    <a:pt x="51385" y="1351056"/>
                  </a:lnTo>
                  <a:lnTo>
                    <a:pt x="51442" y="1350450"/>
                  </a:lnTo>
                  <a:lnTo>
                    <a:pt x="51533" y="1349863"/>
                  </a:lnTo>
                  <a:lnTo>
                    <a:pt x="51706" y="1349194"/>
                  </a:lnTo>
                  <a:lnTo>
                    <a:pt x="51759" y="1348602"/>
                  </a:lnTo>
                  <a:lnTo>
                    <a:pt x="51654" y="1348019"/>
                  </a:lnTo>
                  <a:lnTo>
                    <a:pt x="51495" y="1347569"/>
                  </a:lnTo>
                  <a:lnTo>
                    <a:pt x="51110" y="1347191"/>
                  </a:lnTo>
                  <a:lnTo>
                    <a:pt x="50607" y="1346981"/>
                  </a:lnTo>
                  <a:lnTo>
                    <a:pt x="49897" y="1346977"/>
                  </a:lnTo>
                  <a:lnTo>
                    <a:pt x="49108" y="1347132"/>
                  </a:lnTo>
                  <a:lnTo>
                    <a:pt x="48474" y="1347377"/>
                  </a:lnTo>
                  <a:lnTo>
                    <a:pt x="47979" y="1347746"/>
                  </a:lnTo>
                  <a:lnTo>
                    <a:pt x="47631" y="1348042"/>
                  </a:lnTo>
                  <a:lnTo>
                    <a:pt x="47242" y="1348415"/>
                  </a:lnTo>
                  <a:lnTo>
                    <a:pt x="46869" y="1348802"/>
                  </a:lnTo>
                  <a:lnTo>
                    <a:pt x="46449" y="1349267"/>
                  </a:lnTo>
                  <a:lnTo>
                    <a:pt x="45890" y="1350081"/>
                  </a:lnTo>
                  <a:lnTo>
                    <a:pt x="45433" y="1350673"/>
                  </a:lnTo>
                  <a:lnTo>
                    <a:pt x="44999" y="1351283"/>
                  </a:lnTo>
                  <a:lnTo>
                    <a:pt x="44527" y="1351880"/>
                  </a:lnTo>
                  <a:lnTo>
                    <a:pt x="44108" y="1352449"/>
                  </a:lnTo>
                  <a:lnTo>
                    <a:pt x="43318" y="1353573"/>
                  </a:lnTo>
                  <a:lnTo>
                    <a:pt x="42899" y="1354219"/>
                  </a:lnTo>
                  <a:lnTo>
                    <a:pt x="42450" y="1354857"/>
                  </a:lnTo>
                  <a:lnTo>
                    <a:pt x="41978" y="1355371"/>
                  </a:lnTo>
                  <a:lnTo>
                    <a:pt x="41388" y="1355908"/>
                  </a:lnTo>
                  <a:lnTo>
                    <a:pt x="40724" y="1356300"/>
                  </a:lnTo>
                  <a:lnTo>
                    <a:pt x="39972" y="1356641"/>
                  </a:lnTo>
                  <a:lnTo>
                    <a:pt x="39168" y="1356805"/>
                  </a:lnTo>
                  <a:lnTo>
                    <a:pt x="38458" y="1356800"/>
                  </a:lnTo>
                  <a:lnTo>
                    <a:pt x="37646" y="1356782"/>
                  </a:lnTo>
                  <a:lnTo>
                    <a:pt x="36966" y="1356737"/>
                  </a:lnTo>
                  <a:lnTo>
                    <a:pt x="36290" y="1356564"/>
                  </a:lnTo>
                  <a:lnTo>
                    <a:pt x="35693" y="1356327"/>
                  </a:lnTo>
                  <a:lnTo>
                    <a:pt x="35070" y="1356086"/>
                  </a:lnTo>
                  <a:lnTo>
                    <a:pt x="34420" y="1355794"/>
                  </a:lnTo>
                  <a:lnTo>
                    <a:pt x="33760" y="1355544"/>
                  </a:lnTo>
                  <a:lnTo>
                    <a:pt x="33265" y="1355307"/>
                  </a:lnTo>
                  <a:lnTo>
                    <a:pt x="32736" y="1354989"/>
                  </a:lnTo>
                  <a:lnTo>
                    <a:pt x="32302" y="1354597"/>
                  </a:lnTo>
                  <a:lnTo>
                    <a:pt x="31905" y="1354142"/>
                  </a:lnTo>
                  <a:lnTo>
                    <a:pt x="31592" y="1353609"/>
                  </a:lnTo>
                  <a:lnTo>
                    <a:pt x="31297" y="1353218"/>
                  </a:lnTo>
                  <a:lnTo>
                    <a:pt x="30893" y="1352694"/>
                  </a:lnTo>
                  <a:lnTo>
                    <a:pt x="30466" y="1352330"/>
                  </a:lnTo>
                  <a:lnTo>
                    <a:pt x="29956" y="1351793"/>
                  </a:lnTo>
                  <a:lnTo>
                    <a:pt x="29311" y="1351406"/>
                  </a:lnTo>
                  <a:lnTo>
                    <a:pt x="28533" y="1350978"/>
                  </a:lnTo>
                  <a:lnTo>
                    <a:pt x="27830" y="1350751"/>
                  </a:lnTo>
                  <a:lnTo>
                    <a:pt x="27037" y="1350482"/>
                  </a:lnTo>
                  <a:lnTo>
                    <a:pt x="26153" y="1350264"/>
                  </a:lnTo>
                  <a:lnTo>
                    <a:pt x="25319" y="1350031"/>
                  </a:lnTo>
                  <a:lnTo>
                    <a:pt x="24680" y="1349872"/>
                  </a:lnTo>
                  <a:lnTo>
                    <a:pt x="23925" y="1349804"/>
                  </a:lnTo>
                  <a:lnTo>
                    <a:pt x="22992" y="1349767"/>
                  </a:lnTo>
                  <a:lnTo>
                    <a:pt x="22259" y="1349722"/>
                  </a:lnTo>
                  <a:lnTo>
                    <a:pt x="21655" y="1349799"/>
                  </a:lnTo>
                  <a:lnTo>
                    <a:pt x="20704" y="1350068"/>
                  </a:lnTo>
                  <a:lnTo>
                    <a:pt x="19994" y="1350314"/>
                  </a:lnTo>
                  <a:lnTo>
                    <a:pt x="19567" y="1350528"/>
                  </a:lnTo>
                  <a:lnTo>
                    <a:pt x="18996" y="1350801"/>
                  </a:lnTo>
                  <a:lnTo>
                    <a:pt x="18517" y="1351147"/>
                  </a:lnTo>
                  <a:lnTo>
                    <a:pt x="17973" y="1351474"/>
                  </a:lnTo>
                  <a:lnTo>
                    <a:pt x="17335" y="1351829"/>
                  </a:lnTo>
                  <a:lnTo>
                    <a:pt x="16745" y="1352367"/>
                  </a:lnTo>
                  <a:lnTo>
                    <a:pt x="16171" y="1352776"/>
                  </a:lnTo>
                  <a:lnTo>
                    <a:pt x="15556" y="1353259"/>
                  </a:lnTo>
                  <a:lnTo>
                    <a:pt x="15001" y="1353655"/>
                  </a:lnTo>
                  <a:lnTo>
                    <a:pt x="14532" y="1354001"/>
                  </a:lnTo>
                  <a:lnTo>
                    <a:pt x="14132" y="1354265"/>
                  </a:lnTo>
                  <a:lnTo>
                    <a:pt x="13652" y="1354625"/>
                  </a:lnTo>
                  <a:lnTo>
                    <a:pt x="13226" y="1354889"/>
                  </a:lnTo>
                  <a:lnTo>
                    <a:pt x="12772" y="1355180"/>
                  </a:lnTo>
                  <a:lnTo>
                    <a:pt x="12414" y="1355385"/>
                  </a:lnTo>
                  <a:lnTo>
                    <a:pt x="11975" y="1355599"/>
                  </a:lnTo>
                  <a:lnTo>
                    <a:pt x="11500" y="1355808"/>
                  </a:lnTo>
                  <a:lnTo>
                    <a:pt x="10960" y="1356031"/>
                  </a:lnTo>
                  <a:lnTo>
                    <a:pt x="10469" y="1356204"/>
                  </a:lnTo>
                  <a:lnTo>
                    <a:pt x="9981" y="1356286"/>
                  </a:lnTo>
                  <a:lnTo>
                    <a:pt x="9468" y="1356354"/>
                  </a:lnTo>
                  <a:lnTo>
                    <a:pt x="8932" y="1356354"/>
                  </a:lnTo>
                  <a:lnTo>
                    <a:pt x="8475" y="1356300"/>
                  </a:lnTo>
                  <a:lnTo>
                    <a:pt x="7900" y="1356181"/>
                  </a:lnTo>
                  <a:lnTo>
                    <a:pt x="6835" y="1355854"/>
                  </a:lnTo>
                  <a:lnTo>
                    <a:pt x="6329" y="1355539"/>
                  </a:lnTo>
                  <a:lnTo>
                    <a:pt x="5944" y="1355253"/>
                  </a:lnTo>
                  <a:lnTo>
                    <a:pt x="5506" y="1354916"/>
                  </a:lnTo>
                  <a:lnTo>
                    <a:pt x="5226" y="1354538"/>
                  </a:lnTo>
                  <a:lnTo>
                    <a:pt x="5000" y="1354178"/>
                  </a:lnTo>
                  <a:lnTo>
                    <a:pt x="4879" y="1353778"/>
                  </a:lnTo>
                  <a:lnTo>
                    <a:pt x="4758" y="1353354"/>
                  </a:lnTo>
                  <a:lnTo>
                    <a:pt x="4694" y="1352790"/>
                  </a:lnTo>
                  <a:lnTo>
                    <a:pt x="4592" y="1352048"/>
                  </a:lnTo>
                  <a:lnTo>
                    <a:pt x="4539" y="1351456"/>
                  </a:lnTo>
                  <a:lnTo>
                    <a:pt x="4501" y="1350942"/>
                  </a:lnTo>
                  <a:lnTo>
                    <a:pt x="4252" y="1349854"/>
                  </a:lnTo>
                  <a:lnTo>
                    <a:pt x="4143" y="1349430"/>
                  </a:lnTo>
                  <a:lnTo>
                    <a:pt x="3958" y="1348952"/>
                  </a:lnTo>
                  <a:lnTo>
                    <a:pt x="3890" y="1348475"/>
                  </a:lnTo>
                  <a:lnTo>
                    <a:pt x="3837" y="1348042"/>
                  </a:lnTo>
                  <a:lnTo>
                    <a:pt x="3803" y="1347305"/>
                  </a:lnTo>
                  <a:lnTo>
                    <a:pt x="3780" y="1346604"/>
                  </a:lnTo>
                  <a:lnTo>
                    <a:pt x="3739" y="1346117"/>
                  </a:lnTo>
                  <a:lnTo>
                    <a:pt x="3674" y="1345739"/>
                  </a:lnTo>
                  <a:lnTo>
                    <a:pt x="3622" y="1345456"/>
                  </a:lnTo>
                  <a:lnTo>
                    <a:pt x="3482" y="1344833"/>
                  </a:lnTo>
                  <a:lnTo>
                    <a:pt x="3300" y="1344209"/>
                  </a:lnTo>
                  <a:lnTo>
                    <a:pt x="3078" y="1343545"/>
                  </a:lnTo>
                  <a:lnTo>
                    <a:pt x="2647" y="1341956"/>
                  </a:lnTo>
                  <a:lnTo>
                    <a:pt x="2145" y="1340458"/>
                  </a:lnTo>
                  <a:lnTo>
                    <a:pt x="1869" y="1339885"/>
                  </a:lnTo>
                  <a:lnTo>
                    <a:pt x="1669" y="1339525"/>
                  </a:lnTo>
                  <a:lnTo>
                    <a:pt x="1480" y="1339125"/>
                  </a:lnTo>
                  <a:lnTo>
                    <a:pt x="1216" y="1338669"/>
                  </a:lnTo>
                  <a:lnTo>
                    <a:pt x="1042" y="1338232"/>
                  </a:lnTo>
                  <a:lnTo>
                    <a:pt x="974" y="1337873"/>
                  </a:lnTo>
                  <a:lnTo>
                    <a:pt x="865" y="1337436"/>
                  </a:lnTo>
                  <a:lnTo>
                    <a:pt x="691" y="1336575"/>
                  </a:lnTo>
                  <a:lnTo>
                    <a:pt x="581" y="1336270"/>
                  </a:lnTo>
                  <a:lnTo>
                    <a:pt x="419" y="1335897"/>
                  </a:lnTo>
                  <a:lnTo>
                    <a:pt x="302" y="1335342"/>
                  </a:lnTo>
                  <a:lnTo>
                    <a:pt x="166" y="1335010"/>
                  </a:lnTo>
                  <a:lnTo>
                    <a:pt x="83" y="1334563"/>
                  </a:lnTo>
                  <a:lnTo>
                    <a:pt x="45" y="1333994"/>
                  </a:lnTo>
                  <a:lnTo>
                    <a:pt x="3" y="1333453"/>
                  </a:lnTo>
                  <a:lnTo>
                    <a:pt x="0" y="1333048"/>
                  </a:lnTo>
                  <a:lnTo>
                    <a:pt x="26" y="1332547"/>
                  </a:lnTo>
                  <a:lnTo>
                    <a:pt x="90" y="1332087"/>
                  </a:lnTo>
                  <a:lnTo>
                    <a:pt x="336" y="1331618"/>
                  </a:lnTo>
                  <a:lnTo>
                    <a:pt x="751" y="1331209"/>
                  </a:lnTo>
                  <a:lnTo>
                    <a:pt x="1234" y="1330876"/>
                  </a:lnTo>
                  <a:lnTo>
                    <a:pt x="1895" y="1330535"/>
                  </a:lnTo>
                  <a:lnTo>
                    <a:pt x="3946" y="1329757"/>
                  </a:lnTo>
                  <a:lnTo>
                    <a:pt x="4687" y="1329552"/>
                  </a:lnTo>
                  <a:lnTo>
                    <a:pt x="5540" y="1329374"/>
                  </a:lnTo>
                  <a:lnTo>
                    <a:pt x="6386" y="1329183"/>
                  </a:lnTo>
                  <a:lnTo>
                    <a:pt x="7255" y="1329010"/>
                  </a:lnTo>
                  <a:lnTo>
                    <a:pt x="7897" y="1328919"/>
                  </a:lnTo>
                  <a:lnTo>
                    <a:pt x="8622" y="1328778"/>
                  </a:lnTo>
                  <a:lnTo>
                    <a:pt x="9294" y="1328596"/>
                  </a:lnTo>
                  <a:lnTo>
                    <a:pt x="9861" y="1328491"/>
                  </a:lnTo>
                  <a:lnTo>
                    <a:pt x="10491" y="1328386"/>
                  </a:lnTo>
                  <a:lnTo>
                    <a:pt x="11836" y="1328013"/>
                  </a:lnTo>
                  <a:lnTo>
                    <a:pt x="12693" y="1327795"/>
                  </a:lnTo>
                  <a:lnTo>
                    <a:pt x="13233" y="1327676"/>
                  </a:lnTo>
                  <a:lnTo>
                    <a:pt x="13694" y="1327544"/>
                  </a:lnTo>
                  <a:lnTo>
                    <a:pt x="14094" y="1327289"/>
                  </a:lnTo>
                  <a:lnTo>
                    <a:pt x="14589" y="1326934"/>
                  </a:lnTo>
                  <a:lnTo>
                    <a:pt x="15110" y="1326461"/>
                  </a:lnTo>
                  <a:lnTo>
                    <a:pt x="15673" y="1325960"/>
                  </a:lnTo>
                  <a:lnTo>
                    <a:pt x="16247" y="1325487"/>
                  </a:lnTo>
                  <a:lnTo>
                    <a:pt x="16874" y="1325000"/>
                  </a:lnTo>
                  <a:lnTo>
                    <a:pt x="17342" y="1324659"/>
                  </a:lnTo>
                  <a:lnTo>
                    <a:pt x="17795" y="1324235"/>
                  </a:lnTo>
                  <a:lnTo>
                    <a:pt x="18162" y="1323835"/>
                  </a:lnTo>
                  <a:lnTo>
                    <a:pt x="18683" y="1323307"/>
                  </a:lnTo>
                  <a:lnTo>
                    <a:pt x="19061" y="1322870"/>
                  </a:lnTo>
                  <a:lnTo>
                    <a:pt x="19533" y="1322392"/>
                  </a:lnTo>
                  <a:lnTo>
                    <a:pt x="20024" y="1322009"/>
                  </a:lnTo>
                  <a:lnTo>
                    <a:pt x="20348" y="1321727"/>
                  </a:lnTo>
                  <a:lnTo>
                    <a:pt x="20760" y="1321422"/>
                  </a:lnTo>
                  <a:lnTo>
                    <a:pt x="21160" y="1321117"/>
                  </a:lnTo>
                  <a:lnTo>
                    <a:pt x="21602" y="1320799"/>
                  </a:lnTo>
                  <a:lnTo>
                    <a:pt x="21893" y="1320539"/>
                  </a:lnTo>
                  <a:lnTo>
                    <a:pt x="22361" y="1320289"/>
                  </a:lnTo>
                  <a:lnTo>
                    <a:pt x="22732" y="1320125"/>
                  </a:lnTo>
                  <a:lnTo>
                    <a:pt x="23298" y="1319943"/>
                  </a:lnTo>
                  <a:lnTo>
                    <a:pt x="23997" y="1319733"/>
                  </a:lnTo>
                  <a:lnTo>
                    <a:pt x="24695" y="1319633"/>
                  </a:lnTo>
                  <a:lnTo>
                    <a:pt x="25590" y="1319447"/>
                  </a:lnTo>
                  <a:lnTo>
                    <a:pt x="26471" y="1319347"/>
                  </a:lnTo>
                  <a:lnTo>
                    <a:pt x="27222" y="1319246"/>
                  </a:lnTo>
                  <a:lnTo>
                    <a:pt x="28453" y="1319183"/>
                  </a:lnTo>
                  <a:lnTo>
                    <a:pt x="29292" y="1319219"/>
                  </a:lnTo>
                  <a:lnTo>
                    <a:pt x="29622" y="1319211"/>
                  </a:lnTo>
                  <a:lnTo>
                    <a:pt x="30565" y="1319142"/>
                  </a:lnTo>
                  <a:lnTo>
                    <a:pt x="31996" y="1319060"/>
                  </a:lnTo>
                  <a:lnTo>
                    <a:pt x="33061" y="1318859"/>
                  </a:lnTo>
                  <a:lnTo>
                    <a:pt x="34881" y="1318850"/>
                  </a:lnTo>
                  <a:lnTo>
                    <a:pt x="37431" y="1318636"/>
                  </a:lnTo>
                  <a:lnTo>
                    <a:pt x="39032" y="1318568"/>
                  </a:lnTo>
                  <a:lnTo>
                    <a:pt x="41423" y="1318286"/>
                  </a:lnTo>
                  <a:lnTo>
                    <a:pt x="42922" y="1318045"/>
                  </a:lnTo>
                  <a:lnTo>
                    <a:pt x="44587" y="1317913"/>
                  </a:lnTo>
                  <a:lnTo>
                    <a:pt x="45970" y="1317617"/>
                  </a:lnTo>
                  <a:lnTo>
                    <a:pt x="47420" y="1317207"/>
                  </a:lnTo>
                  <a:lnTo>
                    <a:pt x="49139" y="1316847"/>
                  </a:lnTo>
                  <a:lnTo>
                    <a:pt x="51265" y="1315969"/>
                  </a:lnTo>
                  <a:lnTo>
                    <a:pt x="53375" y="1315259"/>
                  </a:lnTo>
                  <a:lnTo>
                    <a:pt x="56234" y="1314231"/>
                  </a:lnTo>
                  <a:lnTo>
                    <a:pt x="60056" y="1312373"/>
                  </a:lnTo>
                  <a:lnTo>
                    <a:pt x="63279" y="1310926"/>
                  </a:lnTo>
                  <a:lnTo>
                    <a:pt x="66863" y="1308955"/>
                  </a:lnTo>
                  <a:lnTo>
                    <a:pt x="71198" y="1307467"/>
                  </a:lnTo>
                  <a:lnTo>
                    <a:pt x="72981" y="1306943"/>
                  </a:lnTo>
                  <a:lnTo>
                    <a:pt x="76176" y="1305983"/>
                  </a:lnTo>
                  <a:lnTo>
                    <a:pt x="78336" y="1305386"/>
                  </a:lnTo>
                  <a:lnTo>
                    <a:pt x="80972" y="1304317"/>
                  </a:lnTo>
                  <a:lnTo>
                    <a:pt x="83333" y="1303006"/>
                  </a:lnTo>
                  <a:lnTo>
                    <a:pt x="85421" y="1301754"/>
                  </a:lnTo>
                  <a:lnTo>
                    <a:pt x="88152" y="1300412"/>
                  </a:lnTo>
                  <a:lnTo>
                    <a:pt x="90059" y="1298955"/>
                  </a:lnTo>
                  <a:lnTo>
                    <a:pt x="92521" y="1297421"/>
                  </a:lnTo>
                  <a:lnTo>
                    <a:pt x="94504" y="1296060"/>
                  </a:lnTo>
                  <a:lnTo>
                    <a:pt x="96506" y="1294608"/>
                  </a:lnTo>
                  <a:lnTo>
                    <a:pt x="98878" y="1292979"/>
                  </a:lnTo>
                  <a:lnTo>
                    <a:pt x="101144" y="1291809"/>
                  </a:lnTo>
                  <a:lnTo>
                    <a:pt x="103319" y="1290649"/>
                  </a:lnTo>
                  <a:lnTo>
                    <a:pt x="105117" y="1289561"/>
                  </a:lnTo>
                  <a:lnTo>
                    <a:pt x="107296" y="1288204"/>
                  </a:lnTo>
                  <a:lnTo>
                    <a:pt x="109467" y="1287230"/>
                  </a:lnTo>
                  <a:lnTo>
                    <a:pt x="111628" y="1286161"/>
                  </a:lnTo>
                  <a:lnTo>
                    <a:pt x="113437" y="1285164"/>
                  </a:lnTo>
                  <a:lnTo>
                    <a:pt x="116069" y="1284017"/>
                  </a:lnTo>
                  <a:lnTo>
                    <a:pt x="118044" y="1283680"/>
                  </a:lnTo>
                  <a:lnTo>
                    <a:pt x="120477" y="1283175"/>
                  </a:lnTo>
                  <a:lnTo>
                    <a:pt x="122263" y="1282465"/>
                  </a:lnTo>
                  <a:lnTo>
                    <a:pt x="124163" y="1281487"/>
                  </a:lnTo>
                  <a:lnTo>
                    <a:pt x="126130" y="1280781"/>
                  </a:lnTo>
                  <a:lnTo>
                    <a:pt x="127936" y="1279707"/>
                  </a:lnTo>
                  <a:lnTo>
                    <a:pt x="128974" y="1279070"/>
                  </a:lnTo>
                  <a:lnTo>
                    <a:pt x="130304" y="1278169"/>
                  </a:lnTo>
                  <a:lnTo>
                    <a:pt x="131455" y="1276694"/>
                  </a:lnTo>
                  <a:lnTo>
                    <a:pt x="132709" y="1275224"/>
                  </a:lnTo>
                  <a:lnTo>
                    <a:pt x="133487" y="1273836"/>
                  </a:lnTo>
                  <a:lnTo>
                    <a:pt x="134171" y="1272534"/>
                  </a:lnTo>
                  <a:lnTo>
                    <a:pt x="134111" y="1270746"/>
                  </a:lnTo>
                  <a:lnTo>
                    <a:pt x="133869" y="1269330"/>
                  </a:lnTo>
                  <a:lnTo>
                    <a:pt x="133419" y="1268292"/>
                  </a:lnTo>
                  <a:lnTo>
                    <a:pt x="132426" y="1267150"/>
                  </a:lnTo>
                  <a:lnTo>
                    <a:pt x="130764" y="1266545"/>
                  </a:lnTo>
                  <a:lnTo>
                    <a:pt x="129008" y="1265935"/>
                  </a:lnTo>
                  <a:lnTo>
                    <a:pt x="126780" y="1265407"/>
                  </a:lnTo>
                  <a:lnTo>
                    <a:pt x="125114" y="1265002"/>
                  </a:lnTo>
                  <a:lnTo>
                    <a:pt x="123441" y="1264119"/>
                  </a:lnTo>
                  <a:lnTo>
                    <a:pt x="122259" y="1263250"/>
                  </a:lnTo>
                  <a:lnTo>
                    <a:pt x="121636" y="1261916"/>
                  </a:lnTo>
                  <a:lnTo>
                    <a:pt x="121489" y="1260319"/>
                  </a:lnTo>
                  <a:lnTo>
                    <a:pt x="121900" y="1258553"/>
                  </a:lnTo>
                  <a:lnTo>
                    <a:pt x="122414" y="1256682"/>
                  </a:lnTo>
                  <a:lnTo>
                    <a:pt x="123668" y="1254557"/>
                  </a:lnTo>
                  <a:lnTo>
                    <a:pt x="124378" y="1252336"/>
                  </a:lnTo>
                  <a:lnTo>
                    <a:pt x="124873" y="1249647"/>
                  </a:lnTo>
                  <a:lnTo>
                    <a:pt x="125262" y="1248131"/>
                  </a:lnTo>
                  <a:lnTo>
                    <a:pt x="125658" y="1246388"/>
                  </a:lnTo>
                  <a:lnTo>
                    <a:pt x="125957" y="1244855"/>
                  </a:lnTo>
                  <a:lnTo>
                    <a:pt x="126251" y="1242916"/>
                  </a:lnTo>
                  <a:lnTo>
                    <a:pt x="126617" y="1240568"/>
                  </a:lnTo>
                  <a:lnTo>
                    <a:pt x="126557" y="1238870"/>
                  </a:lnTo>
                  <a:lnTo>
                    <a:pt x="126663" y="1237646"/>
                  </a:lnTo>
                  <a:lnTo>
                    <a:pt x="126799" y="1236363"/>
                  </a:lnTo>
                  <a:lnTo>
                    <a:pt x="126153" y="1235320"/>
                  </a:lnTo>
                  <a:lnTo>
                    <a:pt x="124812" y="1233905"/>
                  </a:lnTo>
                  <a:lnTo>
                    <a:pt x="123860" y="1233118"/>
                  </a:lnTo>
                  <a:lnTo>
                    <a:pt x="122901" y="1232676"/>
                  </a:lnTo>
                  <a:lnTo>
                    <a:pt x="121583" y="1232394"/>
                  </a:lnTo>
                  <a:lnTo>
                    <a:pt x="120511" y="1232422"/>
                  </a:lnTo>
                  <a:lnTo>
                    <a:pt x="119479" y="1232804"/>
                  </a:lnTo>
                  <a:lnTo>
                    <a:pt x="118445" y="1233345"/>
                  </a:lnTo>
                  <a:lnTo>
                    <a:pt x="117463" y="1233837"/>
                  </a:lnTo>
                  <a:lnTo>
                    <a:pt x="116537" y="1234219"/>
                  </a:lnTo>
                  <a:lnTo>
                    <a:pt x="114585" y="1234743"/>
                  </a:lnTo>
                  <a:lnTo>
                    <a:pt x="113206" y="1234865"/>
                  </a:lnTo>
                  <a:lnTo>
                    <a:pt x="111975" y="1234874"/>
                  </a:lnTo>
                  <a:lnTo>
                    <a:pt x="110710" y="1234597"/>
                  </a:lnTo>
                  <a:lnTo>
                    <a:pt x="109600" y="1234001"/>
                  </a:lnTo>
                  <a:lnTo>
                    <a:pt x="108754" y="1233273"/>
                  </a:lnTo>
                  <a:lnTo>
                    <a:pt x="107806" y="1232317"/>
                  </a:lnTo>
                  <a:lnTo>
                    <a:pt x="107315" y="1231434"/>
                  </a:lnTo>
                  <a:lnTo>
                    <a:pt x="106676" y="1230196"/>
                  </a:lnTo>
                  <a:lnTo>
                    <a:pt x="105891" y="1229100"/>
                  </a:lnTo>
                  <a:lnTo>
                    <a:pt x="105003" y="1227839"/>
                  </a:lnTo>
                  <a:lnTo>
                    <a:pt x="104067" y="1226433"/>
                  </a:lnTo>
                  <a:lnTo>
                    <a:pt x="103417" y="1225605"/>
                  </a:lnTo>
                  <a:lnTo>
                    <a:pt x="100860" y="1223593"/>
                  </a:lnTo>
                  <a:lnTo>
                    <a:pt x="99055" y="1222314"/>
                  </a:lnTo>
                  <a:lnTo>
                    <a:pt x="97760" y="1221163"/>
                  </a:lnTo>
                  <a:lnTo>
                    <a:pt x="96411" y="1219894"/>
                  </a:lnTo>
                  <a:lnTo>
                    <a:pt x="94704" y="1218474"/>
                  </a:lnTo>
                  <a:lnTo>
                    <a:pt x="92937" y="1216167"/>
                  </a:lnTo>
                  <a:lnTo>
                    <a:pt x="90331" y="1213946"/>
                  </a:lnTo>
                  <a:lnTo>
                    <a:pt x="88495" y="1211757"/>
                  </a:lnTo>
                  <a:lnTo>
                    <a:pt x="86430" y="1208271"/>
                  </a:lnTo>
                  <a:lnTo>
                    <a:pt x="85643" y="1206532"/>
                  </a:lnTo>
                  <a:lnTo>
                    <a:pt x="97240" y="1200952"/>
                  </a:lnTo>
                  <a:lnTo>
                    <a:pt x="114121" y="1189060"/>
                  </a:lnTo>
                  <a:lnTo>
                    <a:pt x="126893" y="1179811"/>
                  </a:lnTo>
                  <a:lnTo>
                    <a:pt x="139370" y="1172323"/>
                  </a:lnTo>
                  <a:lnTo>
                    <a:pt x="163298" y="1157056"/>
                  </a:lnTo>
                  <a:lnTo>
                    <a:pt x="170638" y="1151918"/>
                  </a:lnTo>
                  <a:lnTo>
                    <a:pt x="202369" y="1131498"/>
                  </a:lnTo>
                  <a:lnTo>
                    <a:pt x="223044" y="1116393"/>
                  </a:lnTo>
                  <a:lnTo>
                    <a:pt x="232586" y="1110081"/>
                  </a:lnTo>
                  <a:lnTo>
                    <a:pt x="228983" y="1105749"/>
                  </a:lnTo>
                  <a:lnTo>
                    <a:pt x="233792" y="1101744"/>
                  </a:lnTo>
                  <a:lnTo>
                    <a:pt x="235945" y="1100108"/>
                  </a:lnTo>
                  <a:lnTo>
                    <a:pt x="237596" y="1098414"/>
                  </a:lnTo>
                  <a:lnTo>
                    <a:pt x="240338" y="1096045"/>
                  </a:lnTo>
                  <a:lnTo>
                    <a:pt x="241543" y="1095084"/>
                  </a:lnTo>
                  <a:lnTo>
                    <a:pt x="244184" y="1093648"/>
                  </a:lnTo>
                  <a:lnTo>
                    <a:pt x="251117" y="1088825"/>
                  </a:lnTo>
                  <a:lnTo>
                    <a:pt x="257634" y="1085223"/>
                  </a:lnTo>
                  <a:lnTo>
                    <a:pt x="260079" y="1083158"/>
                  </a:lnTo>
                  <a:lnTo>
                    <a:pt x="262141" y="1082266"/>
                  </a:lnTo>
                  <a:lnTo>
                    <a:pt x="264797" y="1080831"/>
                  </a:lnTo>
                  <a:lnTo>
                    <a:pt x="267137" y="1078319"/>
                  </a:lnTo>
                  <a:lnTo>
                    <a:pt x="271216" y="1076453"/>
                  </a:lnTo>
                  <a:lnTo>
                    <a:pt x="273247" y="1075265"/>
                  </a:lnTo>
                  <a:lnTo>
                    <a:pt x="274472" y="1072381"/>
                  </a:lnTo>
                  <a:lnTo>
                    <a:pt x="280866" y="1065044"/>
                  </a:lnTo>
                  <a:lnTo>
                    <a:pt x="283600" y="1063065"/>
                  </a:lnTo>
                  <a:lnTo>
                    <a:pt x="286686" y="1060541"/>
                  </a:lnTo>
                  <a:lnTo>
                    <a:pt x="288540" y="1059076"/>
                  </a:lnTo>
                  <a:lnTo>
                    <a:pt x="290173" y="1057986"/>
                  </a:lnTo>
                  <a:lnTo>
                    <a:pt x="290606" y="1057056"/>
                  </a:lnTo>
                  <a:lnTo>
                    <a:pt x="290757" y="1056369"/>
                  </a:lnTo>
                  <a:lnTo>
                    <a:pt x="291116" y="1055146"/>
                  </a:lnTo>
                  <a:lnTo>
                    <a:pt x="291474" y="1054041"/>
                  </a:lnTo>
                  <a:lnTo>
                    <a:pt x="291743" y="1052903"/>
                  </a:lnTo>
                  <a:lnTo>
                    <a:pt x="291950" y="1051771"/>
                  </a:lnTo>
                  <a:lnTo>
                    <a:pt x="292253" y="1050338"/>
                  </a:lnTo>
                  <a:lnTo>
                    <a:pt x="292400" y="1049501"/>
                  </a:lnTo>
                  <a:lnTo>
                    <a:pt x="292611" y="1049082"/>
                  </a:lnTo>
                  <a:lnTo>
                    <a:pt x="292698" y="1048696"/>
                  </a:lnTo>
                  <a:lnTo>
                    <a:pt x="292910" y="1047709"/>
                  </a:lnTo>
                  <a:lnTo>
                    <a:pt x="293329" y="1046249"/>
                  </a:lnTo>
                  <a:lnTo>
                    <a:pt x="293714" y="1044543"/>
                  </a:lnTo>
                  <a:lnTo>
                    <a:pt x="294458" y="1041082"/>
                  </a:lnTo>
                  <a:lnTo>
                    <a:pt x="294651" y="1039740"/>
                  </a:lnTo>
                  <a:lnTo>
                    <a:pt x="294877" y="1037879"/>
                  </a:lnTo>
                  <a:lnTo>
                    <a:pt x="294885" y="1037256"/>
                  </a:lnTo>
                  <a:lnTo>
                    <a:pt x="294964" y="1036174"/>
                  </a:lnTo>
                  <a:lnTo>
                    <a:pt x="295142" y="1035241"/>
                  </a:lnTo>
                  <a:lnTo>
                    <a:pt x="295240" y="1034332"/>
                  </a:lnTo>
                  <a:lnTo>
                    <a:pt x="295417" y="1033477"/>
                  </a:lnTo>
                  <a:lnTo>
                    <a:pt x="295421" y="1032330"/>
                  </a:lnTo>
                  <a:lnTo>
                    <a:pt x="295629" y="1031111"/>
                  </a:lnTo>
                  <a:lnTo>
                    <a:pt x="295810" y="1030174"/>
                  </a:lnTo>
                  <a:lnTo>
                    <a:pt x="295852" y="1029474"/>
                  </a:lnTo>
                  <a:lnTo>
                    <a:pt x="295878" y="1028460"/>
                  </a:lnTo>
                  <a:lnTo>
                    <a:pt x="295954" y="1027441"/>
                  </a:lnTo>
                  <a:lnTo>
                    <a:pt x="296090" y="1026090"/>
                  </a:lnTo>
                  <a:lnTo>
                    <a:pt x="296135" y="1025230"/>
                  </a:lnTo>
                  <a:lnTo>
                    <a:pt x="296059" y="1024134"/>
                  </a:lnTo>
                  <a:lnTo>
                    <a:pt x="296139" y="1022992"/>
                  </a:lnTo>
                  <a:lnTo>
                    <a:pt x="296184" y="1022210"/>
                  </a:lnTo>
                  <a:lnTo>
                    <a:pt x="296146" y="1021560"/>
                  </a:lnTo>
                  <a:lnTo>
                    <a:pt x="296199" y="1020414"/>
                  </a:lnTo>
                  <a:lnTo>
                    <a:pt x="296169" y="1019577"/>
                  </a:lnTo>
                  <a:lnTo>
                    <a:pt x="296059" y="1018690"/>
                  </a:lnTo>
                  <a:lnTo>
                    <a:pt x="295848" y="1017798"/>
                  </a:lnTo>
                  <a:lnTo>
                    <a:pt x="295712" y="1017039"/>
                  </a:lnTo>
                  <a:lnTo>
                    <a:pt x="295659" y="1014928"/>
                  </a:lnTo>
                  <a:lnTo>
                    <a:pt x="295531" y="1013805"/>
                  </a:lnTo>
                  <a:lnTo>
                    <a:pt x="295229" y="1012286"/>
                  </a:lnTo>
                  <a:lnTo>
                    <a:pt x="295123" y="1011399"/>
                  </a:lnTo>
                  <a:lnTo>
                    <a:pt x="294904" y="1010739"/>
                  </a:lnTo>
                  <a:lnTo>
                    <a:pt x="294662" y="1010057"/>
                  </a:lnTo>
                  <a:lnTo>
                    <a:pt x="294443" y="1009375"/>
                  </a:lnTo>
                  <a:lnTo>
                    <a:pt x="294277" y="1008825"/>
                  </a:lnTo>
                  <a:lnTo>
                    <a:pt x="294281" y="1008656"/>
                  </a:lnTo>
                  <a:lnTo>
                    <a:pt x="293540" y="1007861"/>
                  </a:lnTo>
                  <a:lnTo>
                    <a:pt x="292842" y="1006655"/>
                  </a:lnTo>
                  <a:lnTo>
                    <a:pt x="292071" y="1004677"/>
                  </a:lnTo>
                  <a:lnTo>
                    <a:pt x="290757" y="1002430"/>
                  </a:lnTo>
                  <a:lnTo>
                    <a:pt x="289431" y="999779"/>
                  </a:lnTo>
                  <a:lnTo>
                    <a:pt x="287766" y="996363"/>
                  </a:lnTo>
                  <a:lnTo>
                    <a:pt x="286927" y="994560"/>
                  </a:lnTo>
                  <a:lnTo>
                    <a:pt x="285805" y="992492"/>
                  </a:lnTo>
                  <a:lnTo>
                    <a:pt x="287720" y="991223"/>
                  </a:lnTo>
                  <a:lnTo>
                    <a:pt x="288026" y="990900"/>
                  </a:lnTo>
                  <a:lnTo>
                    <a:pt x="288252" y="990654"/>
                  </a:lnTo>
                  <a:lnTo>
                    <a:pt x="287686" y="990345"/>
                  </a:lnTo>
                  <a:lnTo>
                    <a:pt x="285205" y="988408"/>
                  </a:lnTo>
                  <a:lnTo>
                    <a:pt x="282603" y="987657"/>
                  </a:lnTo>
                  <a:lnTo>
                    <a:pt x="280250" y="987062"/>
                  </a:lnTo>
                  <a:lnTo>
                    <a:pt x="276160" y="986766"/>
                  </a:lnTo>
                  <a:lnTo>
                    <a:pt x="272852" y="987357"/>
                  </a:lnTo>
                  <a:lnTo>
                    <a:pt x="265502" y="987512"/>
                  </a:lnTo>
                  <a:lnTo>
                    <a:pt x="257197" y="987808"/>
                  </a:lnTo>
                  <a:lnTo>
                    <a:pt x="247529" y="987362"/>
                  </a:lnTo>
                  <a:lnTo>
                    <a:pt x="242321" y="987931"/>
                  </a:lnTo>
                  <a:lnTo>
                    <a:pt x="235878" y="987958"/>
                  </a:lnTo>
                  <a:lnTo>
                    <a:pt x="230549" y="987363"/>
                  </a:lnTo>
                  <a:lnTo>
                    <a:pt x="226089" y="986021"/>
                  </a:lnTo>
                  <a:lnTo>
                    <a:pt x="221999" y="983483"/>
                  </a:lnTo>
                  <a:lnTo>
                    <a:pt x="218403" y="979609"/>
                  </a:lnTo>
                  <a:lnTo>
                    <a:pt x="215552" y="975880"/>
                  </a:lnTo>
                  <a:lnTo>
                    <a:pt x="212580" y="968722"/>
                  </a:lnTo>
                  <a:lnTo>
                    <a:pt x="209358" y="961709"/>
                  </a:lnTo>
                  <a:lnTo>
                    <a:pt x="206008" y="954406"/>
                  </a:lnTo>
                  <a:lnTo>
                    <a:pt x="204025" y="948585"/>
                  </a:lnTo>
                  <a:lnTo>
                    <a:pt x="201548" y="940982"/>
                  </a:lnTo>
                  <a:lnTo>
                    <a:pt x="200804" y="937553"/>
                  </a:lnTo>
                  <a:lnTo>
                    <a:pt x="200804" y="931737"/>
                  </a:lnTo>
                  <a:lnTo>
                    <a:pt x="202786" y="924430"/>
                  </a:lnTo>
                  <a:lnTo>
                    <a:pt x="205389" y="916973"/>
                  </a:lnTo>
                  <a:lnTo>
                    <a:pt x="207496" y="907728"/>
                  </a:lnTo>
                  <a:lnTo>
                    <a:pt x="209728" y="897439"/>
                  </a:lnTo>
                  <a:lnTo>
                    <a:pt x="212949" y="886554"/>
                  </a:lnTo>
                  <a:lnTo>
                    <a:pt x="218651" y="875073"/>
                  </a:lnTo>
                  <a:lnTo>
                    <a:pt x="225219" y="864934"/>
                  </a:lnTo>
                  <a:lnTo>
                    <a:pt x="235877" y="851813"/>
                  </a:lnTo>
                  <a:lnTo>
                    <a:pt x="245307" y="845721"/>
                  </a:lnTo>
                  <a:lnTo>
                    <a:pt x="255262" y="840707"/>
                  </a:lnTo>
                  <a:lnTo>
                    <a:pt x="270081" y="834024"/>
                  </a:lnTo>
                  <a:lnTo>
                    <a:pt x="280501" y="830123"/>
                  </a:lnTo>
                  <a:lnTo>
                    <a:pt x="290690" y="821767"/>
                  </a:lnTo>
                  <a:lnTo>
                    <a:pt x="302499" y="810907"/>
                  </a:lnTo>
                  <a:lnTo>
                    <a:pt x="312685" y="798928"/>
                  </a:lnTo>
                  <a:lnTo>
                    <a:pt x="320325" y="791410"/>
                  </a:lnTo>
                  <a:lnTo>
                    <a:pt x="333059" y="767460"/>
                  </a:lnTo>
                  <a:lnTo>
                    <a:pt x="340469" y="756042"/>
                  </a:lnTo>
                  <a:lnTo>
                    <a:pt x="345794" y="747410"/>
                  </a:lnTo>
                  <a:lnTo>
                    <a:pt x="352048" y="734602"/>
                  </a:lnTo>
                  <a:lnTo>
                    <a:pt x="352766" y="733562"/>
                  </a:lnTo>
                  <a:lnTo>
                    <a:pt x="356678" y="727921"/>
                  </a:lnTo>
                  <a:lnTo>
                    <a:pt x="366633" y="714555"/>
                  </a:lnTo>
                  <a:lnTo>
                    <a:pt x="371033" y="707592"/>
                  </a:lnTo>
                  <a:lnTo>
                    <a:pt x="374775" y="699135"/>
                  </a:lnTo>
                  <a:lnTo>
                    <a:pt x="379348" y="687778"/>
                  </a:lnTo>
                  <a:lnTo>
                    <a:pt x="383914" y="676058"/>
                  </a:lnTo>
                  <a:lnTo>
                    <a:pt x="390312" y="663239"/>
                  </a:lnTo>
                  <a:lnTo>
                    <a:pt x="399753" y="645295"/>
                  </a:lnTo>
                  <a:lnTo>
                    <a:pt x="403103" y="641632"/>
                  </a:lnTo>
                  <a:lnTo>
                    <a:pt x="406759" y="638702"/>
                  </a:lnTo>
                  <a:lnTo>
                    <a:pt x="408496" y="635571"/>
                  </a:lnTo>
                  <a:lnTo>
                    <a:pt x="407117" y="635130"/>
                  </a:lnTo>
                  <a:lnTo>
                    <a:pt x="405716" y="634839"/>
                  </a:lnTo>
                  <a:lnTo>
                    <a:pt x="404175" y="635180"/>
                  </a:lnTo>
                  <a:lnTo>
                    <a:pt x="403140" y="635934"/>
                  </a:lnTo>
                  <a:lnTo>
                    <a:pt x="401732" y="636639"/>
                  </a:lnTo>
                  <a:lnTo>
                    <a:pt x="399979" y="636534"/>
                  </a:lnTo>
                  <a:lnTo>
                    <a:pt x="399209" y="636253"/>
                  </a:lnTo>
                  <a:lnTo>
                    <a:pt x="397619" y="635048"/>
                  </a:lnTo>
                  <a:lnTo>
                    <a:pt x="395508" y="633117"/>
                  </a:lnTo>
                  <a:lnTo>
                    <a:pt x="395635" y="632681"/>
                  </a:lnTo>
                  <a:lnTo>
                    <a:pt x="396120" y="631014"/>
                  </a:lnTo>
                  <a:lnTo>
                    <a:pt x="396818" y="628719"/>
                  </a:lnTo>
                  <a:lnTo>
                    <a:pt x="397128" y="627728"/>
                  </a:lnTo>
                  <a:lnTo>
                    <a:pt x="397932" y="627488"/>
                  </a:lnTo>
                  <a:lnTo>
                    <a:pt x="398853" y="627159"/>
                  </a:lnTo>
                  <a:lnTo>
                    <a:pt x="399775" y="626788"/>
                  </a:lnTo>
                  <a:lnTo>
                    <a:pt x="400678" y="626361"/>
                  </a:lnTo>
                  <a:lnTo>
                    <a:pt x="401539" y="625852"/>
                  </a:lnTo>
                  <a:lnTo>
                    <a:pt x="402331" y="625250"/>
                  </a:lnTo>
                  <a:lnTo>
                    <a:pt x="403163" y="624393"/>
                  </a:lnTo>
                  <a:lnTo>
                    <a:pt x="403926" y="623394"/>
                  </a:lnTo>
                  <a:lnTo>
                    <a:pt x="404615" y="622293"/>
                  </a:lnTo>
                  <a:lnTo>
                    <a:pt x="405240" y="621131"/>
                  </a:lnTo>
                  <a:lnTo>
                    <a:pt x="405799" y="619959"/>
                  </a:lnTo>
                  <a:lnTo>
                    <a:pt x="406237" y="618918"/>
                  </a:lnTo>
                  <a:lnTo>
                    <a:pt x="406544" y="618064"/>
                  </a:lnTo>
                  <a:lnTo>
                    <a:pt x="406626" y="617837"/>
                  </a:lnTo>
                  <a:lnTo>
                    <a:pt x="406962" y="616724"/>
                  </a:lnTo>
                  <a:lnTo>
                    <a:pt x="407253" y="615597"/>
                  </a:lnTo>
                  <a:lnTo>
                    <a:pt x="407491" y="614465"/>
                  </a:lnTo>
                  <a:lnTo>
                    <a:pt x="407717" y="613025"/>
                  </a:lnTo>
                  <a:lnTo>
                    <a:pt x="407872" y="611558"/>
                  </a:lnTo>
                  <a:lnTo>
                    <a:pt x="407925" y="610413"/>
                  </a:lnTo>
                  <a:lnTo>
                    <a:pt x="407944" y="610072"/>
                  </a:lnTo>
                  <a:lnTo>
                    <a:pt x="407929" y="608591"/>
                  </a:lnTo>
                  <a:lnTo>
                    <a:pt x="407827" y="607137"/>
                  </a:lnTo>
                  <a:lnTo>
                    <a:pt x="407680" y="606101"/>
                  </a:lnTo>
                  <a:lnTo>
                    <a:pt x="407597" y="605674"/>
                  </a:lnTo>
                  <a:lnTo>
                    <a:pt x="407472" y="605070"/>
                  </a:lnTo>
                  <a:lnTo>
                    <a:pt x="406728" y="601998"/>
                  </a:lnTo>
                  <a:lnTo>
                    <a:pt x="405964" y="598604"/>
                  </a:lnTo>
                  <a:lnTo>
                    <a:pt x="405689" y="597382"/>
                  </a:lnTo>
                  <a:lnTo>
                    <a:pt x="405485" y="596533"/>
                  </a:lnTo>
                  <a:lnTo>
                    <a:pt x="405297" y="595683"/>
                  </a:lnTo>
                  <a:lnTo>
                    <a:pt x="405138" y="594824"/>
                  </a:lnTo>
                  <a:lnTo>
                    <a:pt x="405036" y="593961"/>
                  </a:lnTo>
                  <a:lnTo>
                    <a:pt x="404987" y="593030"/>
                  </a:lnTo>
                  <a:lnTo>
                    <a:pt x="404987" y="592080"/>
                  </a:lnTo>
                  <a:lnTo>
                    <a:pt x="405032" y="591131"/>
                  </a:lnTo>
                  <a:lnTo>
                    <a:pt x="405130" y="590195"/>
                  </a:lnTo>
                  <a:lnTo>
                    <a:pt x="405291" y="589283"/>
                  </a:lnTo>
                  <a:lnTo>
                    <a:pt x="405519" y="588418"/>
                  </a:lnTo>
                  <a:lnTo>
                    <a:pt x="405817" y="587572"/>
                  </a:lnTo>
                  <a:lnTo>
                    <a:pt x="406224" y="586604"/>
                  </a:lnTo>
                  <a:lnTo>
                    <a:pt x="406689" y="585572"/>
                  </a:lnTo>
                  <a:lnTo>
                    <a:pt x="406898" y="585111"/>
                  </a:lnTo>
                  <a:lnTo>
                    <a:pt x="407306" y="584311"/>
                  </a:lnTo>
                  <a:lnTo>
                    <a:pt x="408212" y="582766"/>
                  </a:lnTo>
                  <a:lnTo>
                    <a:pt x="408620" y="581976"/>
                  </a:lnTo>
                  <a:lnTo>
                    <a:pt x="408927" y="581144"/>
                  </a:lnTo>
                  <a:lnTo>
                    <a:pt x="409133" y="580300"/>
                  </a:lnTo>
                  <a:lnTo>
                    <a:pt x="409292" y="579418"/>
                  </a:lnTo>
                  <a:lnTo>
                    <a:pt x="409386" y="578523"/>
                  </a:lnTo>
                  <a:lnTo>
                    <a:pt x="409409" y="577633"/>
                  </a:lnTo>
                  <a:lnTo>
                    <a:pt x="409352" y="576769"/>
                  </a:lnTo>
                  <a:lnTo>
                    <a:pt x="409182" y="575906"/>
                  </a:lnTo>
                  <a:lnTo>
                    <a:pt x="408907" y="575061"/>
                  </a:lnTo>
                  <a:lnTo>
                    <a:pt x="408567" y="574225"/>
                  </a:lnTo>
                  <a:lnTo>
                    <a:pt x="407827" y="572594"/>
                  </a:lnTo>
                  <a:lnTo>
                    <a:pt x="407411" y="571745"/>
                  </a:lnTo>
                  <a:lnTo>
                    <a:pt x="406474" y="570114"/>
                  </a:lnTo>
                  <a:lnTo>
                    <a:pt x="406021" y="569287"/>
                  </a:lnTo>
                  <a:lnTo>
                    <a:pt x="405628" y="568424"/>
                  </a:lnTo>
                  <a:lnTo>
                    <a:pt x="405296" y="567584"/>
                  </a:lnTo>
                  <a:lnTo>
                    <a:pt x="404975" y="566716"/>
                  </a:lnTo>
                  <a:lnTo>
                    <a:pt x="404692" y="565835"/>
                  </a:lnTo>
                  <a:lnTo>
                    <a:pt x="404480" y="564944"/>
                  </a:lnTo>
                  <a:lnTo>
                    <a:pt x="404360" y="564054"/>
                  </a:lnTo>
                  <a:lnTo>
                    <a:pt x="404352" y="563163"/>
                  </a:lnTo>
                  <a:lnTo>
                    <a:pt x="404435" y="562264"/>
                  </a:lnTo>
                  <a:lnTo>
                    <a:pt x="404582" y="561360"/>
                  </a:lnTo>
                  <a:lnTo>
                    <a:pt x="404952" y="559574"/>
                  </a:lnTo>
                  <a:lnTo>
                    <a:pt x="405283" y="558359"/>
                  </a:lnTo>
                  <a:lnTo>
                    <a:pt x="405628" y="557371"/>
                  </a:lnTo>
                  <a:lnTo>
                    <a:pt x="406033" y="556290"/>
                  </a:lnTo>
                  <a:lnTo>
                    <a:pt x="406391" y="555200"/>
                  </a:lnTo>
                  <a:lnTo>
                    <a:pt x="406644" y="554082"/>
                  </a:lnTo>
                  <a:lnTo>
                    <a:pt x="406746" y="553378"/>
                  </a:lnTo>
                  <a:lnTo>
                    <a:pt x="406829" y="552665"/>
                  </a:lnTo>
                  <a:lnTo>
                    <a:pt x="406886" y="551947"/>
                  </a:lnTo>
                  <a:lnTo>
                    <a:pt x="406912" y="551229"/>
                  </a:lnTo>
                  <a:lnTo>
                    <a:pt x="406897" y="550520"/>
                  </a:lnTo>
                  <a:lnTo>
                    <a:pt x="406860" y="550052"/>
                  </a:lnTo>
                  <a:lnTo>
                    <a:pt x="406758" y="549412"/>
                  </a:lnTo>
                  <a:lnTo>
                    <a:pt x="406486" y="548308"/>
                  </a:lnTo>
                  <a:lnTo>
                    <a:pt x="405783" y="546123"/>
                  </a:lnTo>
                  <a:lnTo>
                    <a:pt x="405585" y="545444"/>
                  </a:lnTo>
                  <a:lnTo>
                    <a:pt x="404258" y="541785"/>
                  </a:lnTo>
                  <a:lnTo>
                    <a:pt x="404004" y="540452"/>
                  </a:lnTo>
                  <a:lnTo>
                    <a:pt x="403881" y="539815"/>
                  </a:lnTo>
                  <a:lnTo>
                    <a:pt x="403714" y="538980"/>
                  </a:lnTo>
                  <a:lnTo>
                    <a:pt x="403666" y="538744"/>
                  </a:lnTo>
                  <a:lnTo>
                    <a:pt x="403422" y="536748"/>
                  </a:lnTo>
                  <a:lnTo>
                    <a:pt x="403551" y="534760"/>
                  </a:lnTo>
                  <a:lnTo>
                    <a:pt x="404140" y="532471"/>
                  </a:lnTo>
                  <a:lnTo>
                    <a:pt x="404405" y="531650"/>
                  </a:lnTo>
                  <a:lnTo>
                    <a:pt x="404707" y="530851"/>
                  </a:lnTo>
                  <a:lnTo>
                    <a:pt x="405035" y="530074"/>
                  </a:lnTo>
                  <a:lnTo>
                    <a:pt x="405334" y="529456"/>
                  </a:lnTo>
                  <a:lnTo>
                    <a:pt x="405655" y="528852"/>
                  </a:lnTo>
                  <a:lnTo>
                    <a:pt x="405998" y="528261"/>
                  </a:lnTo>
                  <a:lnTo>
                    <a:pt x="406357" y="527689"/>
                  </a:lnTo>
                  <a:lnTo>
                    <a:pt x="406727" y="527126"/>
                  </a:lnTo>
                  <a:lnTo>
                    <a:pt x="407294" y="526353"/>
                  </a:lnTo>
                  <a:lnTo>
                    <a:pt x="407909" y="525622"/>
                  </a:lnTo>
                  <a:lnTo>
                    <a:pt x="409171" y="524205"/>
                  </a:lnTo>
                  <a:lnTo>
                    <a:pt x="409771" y="523464"/>
                  </a:lnTo>
                  <a:lnTo>
                    <a:pt x="410791" y="522115"/>
                  </a:lnTo>
                  <a:lnTo>
                    <a:pt x="411289" y="521429"/>
                  </a:lnTo>
                  <a:lnTo>
                    <a:pt x="411769" y="520725"/>
                  </a:lnTo>
                  <a:lnTo>
                    <a:pt x="412226" y="520003"/>
                  </a:lnTo>
                  <a:lnTo>
                    <a:pt x="412596" y="519376"/>
                  </a:lnTo>
                  <a:lnTo>
                    <a:pt x="412951" y="518736"/>
                  </a:lnTo>
                  <a:lnTo>
                    <a:pt x="413295" y="518086"/>
                  </a:lnTo>
                  <a:lnTo>
                    <a:pt x="413615" y="517423"/>
                  </a:lnTo>
                  <a:lnTo>
                    <a:pt x="413918" y="516746"/>
                  </a:lnTo>
                  <a:lnTo>
                    <a:pt x="414250" y="515928"/>
                  </a:lnTo>
                  <a:lnTo>
                    <a:pt x="414560" y="515084"/>
                  </a:lnTo>
                  <a:lnTo>
                    <a:pt x="414839" y="514225"/>
                  </a:lnTo>
                  <a:lnTo>
                    <a:pt x="415078" y="513357"/>
                  </a:lnTo>
                  <a:lnTo>
                    <a:pt x="415270" y="512476"/>
                  </a:lnTo>
                  <a:lnTo>
                    <a:pt x="415409" y="511672"/>
                  </a:lnTo>
                  <a:lnTo>
                    <a:pt x="415526" y="510859"/>
                  </a:lnTo>
                  <a:lnTo>
                    <a:pt x="415606" y="510037"/>
                  </a:lnTo>
                  <a:lnTo>
                    <a:pt x="415636" y="509215"/>
                  </a:lnTo>
                  <a:lnTo>
                    <a:pt x="415609" y="508406"/>
                  </a:lnTo>
                  <a:lnTo>
                    <a:pt x="415519" y="507661"/>
                  </a:lnTo>
                  <a:lnTo>
                    <a:pt x="415349" y="506816"/>
                  </a:lnTo>
                  <a:lnTo>
                    <a:pt x="415191" y="506190"/>
                  </a:lnTo>
                  <a:lnTo>
                    <a:pt x="414983" y="505463"/>
                  </a:lnTo>
                  <a:lnTo>
                    <a:pt x="414763" y="504745"/>
                  </a:lnTo>
                  <a:lnTo>
                    <a:pt x="414420" y="503760"/>
                  </a:lnTo>
                  <a:lnTo>
                    <a:pt x="414023" y="502801"/>
                  </a:lnTo>
                  <a:lnTo>
                    <a:pt x="412392" y="499217"/>
                  </a:lnTo>
                  <a:lnTo>
                    <a:pt x="411682" y="497737"/>
                  </a:lnTo>
                  <a:lnTo>
                    <a:pt x="411538" y="497391"/>
                  </a:lnTo>
                  <a:lnTo>
                    <a:pt x="408215" y="496801"/>
                  </a:lnTo>
                  <a:lnTo>
                    <a:pt x="407650" y="496718"/>
                  </a:lnTo>
                  <a:lnTo>
                    <a:pt x="407512" y="496697"/>
                  </a:lnTo>
                  <a:lnTo>
                    <a:pt x="407584" y="496460"/>
                  </a:lnTo>
                  <a:lnTo>
                    <a:pt x="404570" y="495493"/>
                  </a:lnTo>
                  <a:lnTo>
                    <a:pt x="401406" y="493354"/>
                  </a:lnTo>
                  <a:lnTo>
                    <a:pt x="399548" y="491682"/>
                  </a:lnTo>
                  <a:lnTo>
                    <a:pt x="399190" y="491359"/>
                  </a:lnTo>
                  <a:lnTo>
                    <a:pt x="402055" y="480168"/>
                  </a:lnTo>
                  <a:lnTo>
                    <a:pt x="402497" y="473582"/>
                  </a:lnTo>
                  <a:lnTo>
                    <a:pt x="405336" y="463575"/>
                  </a:lnTo>
                  <a:lnTo>
                    <a:pt x="405455" y="463144"/>
                  </a:lnTo>
                  <a:lnTo>
                    <a:pt x="405855" y="463291"/>
                  </a:lnTo>
                  <a:lnTo>
                    <a:pt x="406255" y="463591"/>
                  </a:lnTo>
                  <a:lnTo>
                    <a:pt x="406544" y="463751"/>
                  </a:lnTo>
                  <a:lnTo>
                    <a:pt x="407373" y="458988"/>
                  </a:lnTo>
                  <a:lnTo>
                    <a:pt x="412651" y="428588"/>
                  </a:lnTo>
                  <a:lnTo>
                    <a:pt x="412727" y="428152"/>
                  </a:lnTo>
                  <a:lnTo>
                    <a:pt x="416073" y="428738"/>
                  </a:lnTo>
                  <a:lnTo>
                    <a:pt x="417856" y="429056"/>
                  </a:lnTo>
                  <a:lnTo>
                    <a:pt x="420737" y="429560"/>
                  </a:lnTo>
                  <a:lnTo>
                    <a:pt x="421149" y="427094"/>
                  </a:lnTo>
                  <a:lnTo>
                    <a:pt x="422342" y="419996"/>
                  </a:lnTo>
                  <a:lnTo>
                    <a:pt x="422550" y="418893"/>
                  </a:lnTo>
                  <a:lnTo>
                    <a:pt x="422716" y="418034"/>
                  </a:lnTo>
                  <a:lnTo>
                    <a:pt x="422878" y="417171"/>
                  </a:lnTo>
                  <a:lnTo>
                    <a:pt x="423045" y="416313"/>
                  </a:lnTo>
                  <a:lnTo>
                    <a:pt x="423615" y="413316"/>
                  </a:lnTo>
                  <a:lnTo>
                    <a:pt x="423256" y="413257"/>
                  </a:lnTo>
                  <a:lnTo>
                    <a:pt x="414857" y="411790"/>
                  </a:lnTo>
                  <a:lnTo>
                    <a:pt x="406401" y="410296"/>
                  </a:lnTo>
                  <a:lnTo>
                    <a:pt x="406446" y="409915"/>
                  </a:lnTo>
                  <a:lnTo>
                    <a:pt x="406858" y="407108"/>
                  </a:lnTo>
                  <a:lnTo>
                    <a:pt x="407020" y="405896"/>
                  </a:lnTo>
                  <a:lnTo>
                    <a:pt x="407802" y="400497"/>
                  </a:lnTo>
                  <a:lnTo>
                    <a:pt x="408093" y="398648"/>
                  </a:lnTo>
                  <a:lnTo>
                    <a:pt x="408334" y="397154"/>
                  </a:lnTo>
                  <a:lnTo>
                    <a:pt x="408399" y="396678"/>
                  </a:lnTo>
                  <a:lnTo>
                    <a:pt x="408447" y="396319"/>
                  </a:lnTo>
                  <a:lnTo>
                    <a:pt x="408719" y="394552"/>
                  </a:lnTo>
                  <a:lnTo>
                    <a:pt x="409890" y="386919"/>
                  </a:lnTo>
                  <a:lnTo>
                    <a:pt x="410037" y="386025"/>
                  </a:lnTo>
                  <a:lnTo>
                    <a:pt x="410177" y="385116"/>
                  </a:lnTo>
                  <a:lnTo>
                    <a:pt x="410260" y="384317"/>
                  </a:lnTo>
                  <a:lnTo>
                    <a:pt x="410370" y="383586"/>
                  </a:lnTo>
                  <a:lnTo>
                    <a:pt x="410476" y="382832"/>
                  </a:lnTo>
                  <a:lnTo>
                    <a:pt x="410694" y="381366"/>
                  </a:lnTo>
                  <a:lnTo>
                    <a:pt x="410819" y="380426"/>
                  </a:lnTo>
                  <a:lnTo>
                    <a:pt x="411148" y="378078"/>
                  </a:lnTo>
                  <a:lnTo>
                    <a:pt x="411272" y="377247"/>
                  </a:lnTo>
                  <a:lnTo>
                    <a:pt x="411382" y="376457"/>
                  </a:lnTo>
                  <a:lnTo>
                    <a:pt x="411491" y="375703"/>
                  </a:lnTo>
                  <a:lnTo>
                    <a:pt x="411782" y="373560"/>
                  </a:lnTo>
                  <a:lnTo>
                    <a:pt x="412216" y="370472"/>
                  </a:lnTo>
                  <a:lnTo>
                    <a:pt x="412341" y="369555"/>
                  </a:lnTo>
                  <a:lnTo>
                    <a:pt x="420782" y="371031"/>
                  </a:lnTo>
                  <a:lnTo>
                    <a:pt x="428905" y="372461"/>
                  </a:lnTo>
                  <a:lnTo>
                    <a:pt x="430801" y="361881"/>
                  </a:lnTo>
                  <a:lnTo>
                    <a:pt x="433561" y="346030"/>
                  </a:lnTo>
                  <a:lnTo>
                    <a:pt x="442505" y="347638"/>
                  </a:lnTo>
                  <a:lnTo>
                    <a:pt x="448738" y="348293"/>
                  </a:lnTo>
                  <a:lnTo>
                    <a:pt x="451953" y="348682"/>
                  </a:lnTo>
                  <a:lnTo>
                    <a:pt x="454997" y="349817"/>
                  </a:lnTo>
                  <a:lnTo>
                    <a:pt x="456581" y="350152"/>
                  </a:lnTo>
                  <a:lnTo>
                    <a:pt x="456649" y="349733"/>
                  </a:lnTo>
                  <a:lnTo>
                    <a:pt x="457246" y="348154"/>
                  </a:lnTo>
                  <a:lnTo>
                    <a:pt x="457873" y="347432"/>
                  </a:lnTo>
                  <a:lnTo>
                    <a:pt x="458782" y="346628"/>
                  </a:lnTo>
                  <a:lnTo>
                    <a:pt x="459277" y="345620"/>
                  </a:lnTo>
                  <a:lnTo>
                    <a:pt x="459711" y="345066"/>
                  </a:lnTo>
                  <a:lnTo>
                    <a:pt x="459660" y="344612"/>
                  </a:lnTo>
                  <a:lnTo>
                    <a:pt x="459496" y="344203"/>
                  </a:lnTo>
                  <a:lnTo>
                    <a:pt x="459594" y="343713"/>
                  </a:lnTo>
                  <a:lnTo>
                    <a:pt x="459927" y="342932"/>
                  </a:lnTo>
                  <a:lnTo>
                    <a:pt x="460471" y="342446"/>
                  </a:lnTo>
                  <a:lnTo>
                    <a:pt x="461419" y="341497"/>
                  </a:lnTo>
                  <a:lnTo>
                    <a:pt x="462264" y="340685"/>
                  </a:lnTo>
                  <a:lnTo>
                    <a:pt x="463564" y="338210"/>
                  </a:lnTo>
                  <a:lnTo>
                    <a:pt x="464875" y="335545"/>
                  </a:lnTo>
                  <a:lnTo>
                    <a:pt x="465659" y="332448"/>
                  </a:lnTo>
                  <a:lnTo>
                    <a:pt x="465672" y="332276"/>
                  </a:lnTo>
                  <a:lnTo>
                    <a:pt x="464464" y="332059"/>
                  </a:lnTo>
                  <a:lnTo>
                    <a:pt x="467499" y="315364"/>
                  </a:lnTo>
                  <a:lnTo>
                    <a:pt x="467699" y="313702"/>
                  </a:lnTo>
                  <a:lnTo>
                    <a:pt x="467877" y="312036"/>
                  </a:lnTo>
                  <a:lnTo>
                    <a:pt x="468036" y="310365"/>
                  </a:lnTo>
                  <a:lnTo>
                    <a:pt x="468179" y="308695"/>
                  </a:lnTo>
                  <a:lnTo>
                    <a:pt x="468308" y="307024"/>
                  </a:lnTo>
                  <a:lnTo>
                    <a:pt x="468421" y="305676"/>
                  </a:lnTo>
                  <a:lnTo>
                    <a:pt x="468557" y="304323"/>
                  </a:lnTo>
                  <a:lnTo>
                    <a:pt x="468663" y="302970"/>
                  </a:lnTo>
                  <a:lnTo>
                    <a:pt x="468703" y="301631"/>
                  </a:lnTo>
                  <a:lnTo>
                    <a:pt x="468636" y="300305"/>
                  </a:lnTo>
                  <a:lnTo>
                    <a:pt x="468466" y="299256"/>
                  </a:lnTo>
                  <a:lnTo>
                    <a:pt x="468209" y="298226"/>
                  </a:lnTo>
                  <a:lnTo>
                    <a:pt x="467919" y="297200"/>
                  </a:lnTo>
                  <a:lnTo>
                    <a:pt x="467639" y="296169"/>
                  </a:lnTo>
                  <a:lnTo>
                    <a:pt x="467427" y="295123"/>
                  </a:lnTo>
                  <a:lnTo>
                    <a:pt x="467207" y="293327"/>
                  </a:lnTo>
                  <a:lnTo>
                    <a:pt x="467091" y="291503"/>
                  </a:lnTo>
                  <a:lnTo>
                    <a:pt x="467056" y="289663"/>
                  </a:lnTo>
                  <a:lnTo>
                    <a:pt x="467077" y="287820"/>
                  </a:lnTo>
                  <a:lnTo>
                    <a:pt x="467133" y="285990"/>
                  </a:lnTo>
                  <a:lnTo>
                    <a:pt x="467209" y="284689"/>
                  </a:lnTo>
                  <a:lnTo>
                    <a:pt x="467253" y="284219"/>
                  </a:lnTo>
                  <a:lnTo>
                    <a:pt x="467374" y="283811"/>
                  </a:lnTo>
                  <a:lnTo>
                    <a:pt x="467485" y="283400"/>
                  </a:lnTo>
                  <a:lnTo>
                    <a:pt x="467585" y="283007"/>
                  </a:lnTo>
                  <a:lnTo>
                    <a:pt x="467685" y="282571"/>
                  </a:lnTo>
                  <a:lnTo>
                    <a:pt x="467772" y="282155"/>
                  </a:lnTo>
                  <a:lnTo>
                    <a:pt x="467854" y="281702"/>
                  </a:lnTo>
                  <a:lnTo>
                    <a:pt x="467923" y="281246"/>
                  </a:lnTo>
                  <a:lnTo>
                    <a:pt x="468097" y="279873"/>
                  </a:lnTo>
                  <a:lnTo>
                    <a:pt x="468209" y="278936"/>
                  </a:lnTo>
                  <a:lnTo>
                    <a:pt x="468464" y="276691"/>
                  </a:lnTo>
                  <a:lnTo>
                    <a:pt x="468551" y="275882"/>
                  </a:lnTo>
                  <a:lnTo>
                    <a:pt x="468627" y="275071"/>
                  </a:lnTo>
                  <a:lnTo>
                    <a:pt x="468687" y="274259"/>
                  </a:lnTo>
                  <a:lnTo>
                    <a:pt x="468713" y="273696"/>
                  </a:lnTo>
                  <a:lnTo>
                    <a:pt x="468736" y="272567"/>
                  </a:lnTo>
                  <a:lnTo>
                    <a:pt x="468753" y="272004"/>
                  </a:lnTo>
                  <a:lnTo>
                    <a:pt x="468785" y="271441"/>
                  </a:lnTo>
                  <a:lnTo>
                    <a:pt x="468837" y="270903"/>
                  </a:lnTo>
                  <a:lnTo>
                    <a:pt x="469049" y="269293"/>
                  </a:lnTo>
                  <a:lnTo>
                    <a:pt x="469100" y="268755"/>
                  </a:lnTo>
                  <a:lnTo>
                    <a:pt x="469140" y="267973"/>
                  </a:lnTo>
                  <a:lnTo>
                    <a:pt x="469151" y="267189"/>
                  </a:lnTo>
                  <a:lnTo>
                    <a:pt x="469144" y="265619"/>
                  </a:lnTo>
                  <a:lnTo>
                    <a:pt x="469158" y="264835"/>
                  </a:lnTo>
                  <a:lnTo>
                    <a:pt x="469181" y="263953"/>
                  </a:lnTo>
                  <a:lnTo>
                    <a:pt x="469196" y="263512"/>
                  </a:lnTo>
                  <a:lnTo>
                    <a:pt x="469217" y="263073"/>
                  </a:lnTo>
                  <a:lnTo>
                    <a:pt x="469253" y="262633"/>
                  </a:lnTo>
                  <a:lnTo>
                    <a:pt x="469306" y="262165"/>
                  </a:lnTo>
                  <a:lnTo>
                    <a:pt x="469373" y="261698"/>
                  </a:lnTo>
                  <a:lnTo>
                    <a:pt x="469610" y="260301"/>
                  </a:lnTo>
                  <a:lnTo>
                    <a:pt x="469687" y="259868"/>
                  </a:lnTo>
                  <a:lnTo>
                    <a:pt x="469767" y="259437"/>
                  </a:lnTo>
                  <a:lnTo>
                    <a:pt x="470267" y="256816"/>
                  </a:lnTo>
                  <a:lnTo>
                    <a:pt x="470709" y="252847"/>
                  </a:lnTo>
                  <a:lnTo>
                    <a:pt x="470978" y="250721"/>
                  </a:lnTo>
                  <a:lnTo>
                    <a:pt x="471307" y="247879"/>
                  </a:lnTo>
                  <a:lnTo>
                    <a:pt x="471584" y="244833"/>
                  </a:lnTo>
                  <a:lnTo>
                    <a:pt x="471897" y="241222"/>
                  </a:lnTo>
                  <a:lnTo>
                    <a:pt x="471907" y="240944"/>
                  </a:lnTo>
                  <a:lnTo>
                    <a:pt x="470752" y="227806"/>
                  </a:lnTo>
                  <a:lnTo>
                    <a:pt x="470597" y="225014"/>
                  </a:lnTo>
                  <a:lnTo>
                    <a:pt x="469595" y="215700"/>
                  </a:lnTo>
                  <a:lnTo>
                    <a:pt x="468698" y="207403"/>
                  </a:lnTo>
                  <a:lnTo>
                    <a:pt x="464596" y="168994"/>
                  </a:lnTo>
                  <a:lnTo>
                    <a:pt x="468568" y="151045"/>
                  </a:lnTo>
                  <a:lnTo>
                    <a:pt x="469776" y="148384"/>
                  </a:lnTo>
                  <a:lnTo>
                    <a:pt x="475411" y="135969"/>
                  </a:lnTo>
                  <a:lnTo>
                    <a:pt x="477583" y="135663"/>
                  </a:lnTo>
                  <a:lnTo>
                    <a:pt x="479258" y="134935"/>
                  </a:lnTo>
                  <a:lnTo>
                    <a:pt x="489287" y="129344"/>
                  </a:lnTo>
                  <a:lnTo>
                    <a:pt x="494196" y="126636"/>
                  </a:lnTo>
                  <a:lnTo>
                    <a:pt x="499548" y="120894"/>
                  </a:lnTo>
                  <a:lnTo>
                    <a:pt x="500504" y="117508"/>
                  </a:lnTo>
                  <a:lnTo>
                    <a:pt x="500820" y="116371"/>
                  </a:lnTo>
                  <a:lnTo>
                    <a:pt x="501389" y="113273"/>
                  </a:lnTo>
                  <a:lnTo>
                    <a:pt x="502053" y="112609"/>
                  </a:lnTo>
                  <a:lnTo>
                    <a:pt x="501737" y="109384"/>
                  </a:lnTo>
                  <a:lnTo>
                    <a:pt x="501831" y="108182"/>
                  </a:lnTo>
                  <a:lnTo>
                    <a:pt x="502464" y="105875"/>
                  </a:lnTo>
                  <a:lnTo>
                    <a:pt x="502084" y="101259"/>
                  </a:lnTo>
                  <a:lnTo>
                    <a:pt x="501262" y="96516"/>
                  </a:lnTo>
                  <a:lnTo>
                    <a:pt x="501231" y="96042"/>
                  </a:lnTo>
                  <a:lnTo>
                    <a:pt x="500567" y="95314"/>
                  </a:lnTo>
                  <a:lnTo>
                    <a:pt x="500345" y="94935"/>
                  </a:lnTo>
                  <a:lnTo>
                    <a:pt x="499903" y="94587"/>
                  </a:lnTo>
                  <a:lnTo>
                    <a:pt x="499713" y="93860"/>
                  </a:lnTo>
                  <a:lnTo>
                    <a:pt x="499776" y="92343"/>
                  </a:lnTo>
                  <a:lnTo>
                    <a:pt x="500188" y="90794"/>
                  </a:lnTo>
                  <a:lnTo>
                    <a:pt x="501990" y="89738"/>
                  </a:lnTo>
                  <a:lnTo>
                    <a:pt x="501387" y="86815"/>
                  </a:lnTo>
                  <a:lnTo>
                    <a:pt x="500124" y="81816"/>
                  </a:lnTo>
                  <a:lnTo>
                    <a:pt x="498443" y="77578"/>
                  </a:lnTo>
                  <a:lnTo>
                    <a:pt x="497628" y="75073"/>
                  </a:lnTo>
                  <a:lnTo>
                    <a:pt x="497187" y="72665"/>
                  </a:lnTo>
                  <a:lnTo>
                    <a:pt x="496528" y="70086"/>
                  </a:lnTo>
                  <a:lnTo>
                    <a:pt x="496136" y="67048"/>
                  </a:lnTo>
                  <a:lnTo>
                    <a:pt x="496137" y="64879"/>
                  </a:lnTo>
                  <a:lnTo>
                    <a:pt x="496608" y="62764"/>
                  </a:lnTo>
                  <a:lnTo>
                    <a:pt x="496973" y="62411"/>
                  </a:lnTo>
                  <a:lnTo>
                    <a:pt x="497507" y="61790"/>
                  </a:lnTo>
                  <a:lnTo>
                    <a:pt x="497842" y="61114"/>
                  </a:lnTo>
                  <a:lnTo>
                    <a:pt x="499522" y="56585"/>
                  </a:lnTo>
                  <a:lnTo>
                    <a:pt x="499988" y="55254"/>
                  </a:lnTo>
                  <a:lnTo>
                    <a:pt x="500406" y="54220"/>
                  </a:lnTo>
                  <a:lnTo>
                    <a:pt x="500549" y="53898"/>
                  </a:lnTo>
                  <a:lnTo>
                    <a:pt x="500719" y="53577"/>
                  </a:lnTo>
                  <a:lnTo>
                    <a:pt x="500862" y="53242"/>
                  </a:lnTo>
                  <a:lnTo>
                    <a:pt x="501148" y="52625"/>
                  </a:lnTo>
                  <a:lnTo>
                    <a:pt x="501300" y="52283"/>
                  </a:lnTo>
                  <a:lnTo>
                    <a:pt x="501424" y="51980"/>
                  </a:lnTo>
                  <a:lnTo>
                    <a:pt x="501759" y="51324"/>
                  </a:lnTo>
                  <a:lnTo>
                    <a:pt x="501928" y="50970"/>
                  </a:lnTo>
                  <a:lnTo>
                    <a:pt x="502108" y="50630"/>
                  </a:lnTo>
                  <a:lnTo>
                    <a:pt x="502491" y="49962"/>
                  </a:lnTo>
                  <a:lnTo>
                    <a:pt x="502685" y="49610"/>
                  </a:lnTo>
                  <a:lnTo>
                    <a:pt x="502852" y="49295"/>
                  </a:lnTo>
                  <a:lnTo>
                    <a:pt x="503008" y="48953"/>
                  </a:lnTo>
                  <a:lnTo>
                    <a:pt x="503138" y="48636"/>
                  </a:lnTo>
                  <a:lnTo>
                    <a:pt x="503305" y="48320"/>
                  </a:lnTo>
                  <a:lnTo>
                    <a:pt x="503499" y="47980"/>
                  </a:lnTo>
                  <a:lnTo>
                    <a:pt x="503667" y="47652"/>
                  </a:lnTo>
                  <a:lnTo>
                    <a:pt x="503846" y="47312"/>
                  </a:lnTo>
                  <a:lnTo>
                    <a:pt x="504014" y="47009"/>
                  </a:lnTo>
                  <a:lnTo>
                    <a:pt x="504300" y="46570"/>
                  </a:lnTo>
                  <a:lnTo>
                    <a:pt x="504422" y="46378"/>
                  </a:lnTo>
                  <a:lnTo>
                    <a:pt x="504650" y="46038"/>
                  </a:lnTo>
                  <a:lnTo>
                    <a:pt x="504843" y="45723"/>
                  </a:lnTo>
                  <a:lnTo>
                    <a:pt x="505010" y="45421"/>
                  </a:lnTo>
                  <a:lnTo>
                    <a:pt x="505165" y="45182"/>
                  </a:lnTo>
                  <a:lnTo>
                    <a:pt x="505470" y="44144"/>
                  </a:lnTo>
                  <a:lnTo>
                    <a:pt x="505639" y="43797"/>
                  </a:lnTo>
                  <a:lnTo>
                    <a:pt x="505637" y="43620"/>
                  </a:lnTo>
                  <a:lnTo>
                    <a:pt x="506218" y="42874"/>
                  </a:lnTo>
                  <a:lnTo>
                    <a:pt x="509132" y="33351"/>
                  </a:lnTo>
                  <a:lnTo>
                    <a:pt x="513517" y="21294"/>
                  </a:lnTo>
                  <a:lnTo>
                    <a:pt x="518973" y="6290"/>
                  </a:lnTo>
                  <a:lnTo>
                    <a:pt x="521760" y="385"/>
                  </a:lnTo>
                  <a:lnTo>
                    <a:pt x="522004" y="0"/>
                  </a:lnTo>
                  <a:lnTo>
                    <a:pt x="524285" y="827"/>
                  </a:lnTo>
                  <a:lnTo>
                    <a:pt x="548392" y="6027"/>
                  </a:lnTo>
                  <a:lnTo>
                    <a:pt x="548620" y="6415"/>
                  </a:lnTo>
                  <a:lnTo>
                    <a:pt x="544231" y="13865"/>
                  </a:lnTo>
                  <a:lnTo>
                    <a:pt x="545027" y="14080"/>
                  </a:lnTo>
                  <a:lnTo>
                    <a:pt x="558527" y="19593"/>
                  </a:lnTo>
                  <a:lnTo>
                    <a:pt x="565439" y="22237"/>
                  </a:lnTo>
                  <a:lnTo>
                    <a:pt x="565979" y="21951"/>
                  </a:lnTo>
                  <a:lnTo>
                    <a:pt x="566983" y="21108"/>
                  </a:lnTo>
                  <a:lnTo>
                    <a:pt x="575624" y="22632"/>
                  </a:lnTo>
                  <a:lnTo>
                    <a:pt x="592510" y="25628"/>
                  </a:lnTo>
                  <a:lnTo>
                    <a:pt x="592214" y="27386"/>
                  </a:lnTo>
                  <a:lnTo>
                    <a:pt x="592622" y="27653"/>
                  </a:lnTo>
                  <a:lnTo>
                    <a:pt x="593036" y="27523"/>
                  </a:lnTo>
                  <a:lnTo>
                    <a:pt x="633541" y="34341"/>
                  </a:lnTo>
                  <a:lnTo>
                    <a:pt x="657726" y="38385"/>
                  </a:lnTo>
                  <a:lnTo>
                    <a:pt x="658325" y="38426"/>
                  </a:lnTo>
                  <a:lnTo>
                    <a:pt x="657362" y="39814"/>
                  </a:lnTo>
                  <a:lnTo>
                    <a:pt x="656334" y="40694"/>
                  </a:lnTo>
                  <a:lnTo>
                    <a:pt x="652502" y="42400"/>
                  </a:lnTo>
                  <a:lnTo>
                    <a:pt x="649858" y="43521"/>
                  </a:lnTo>
                  <a:lnTo>
                    <a:pt x="648033" y="44501"/>
                  </a:lnTo>
                  <a:lnTo>
                    <a:pt x="644737" y="46946"/>
                  </a:lnTo>
                  <a:lnTo>
                    <a:pt x="641813" y="48834"/>
                  </a:lnTo>
                  <a:lnTo>
                    <a:pt x="639985" y="50381"/>
                  </a:lnTo>
                  <a:lnTo>
                    <a:pt x="639366" y="51216"/>
                  </a:lnTo>
                  <a:lnTo>
                    <a:pt x="638777" y="52164"/>
                  </a:lnTo>
                  <a:lnTo>
                    <a:pt x="638448" y="53552"/>
                  </a:lnTo>
                  <a:lnTo>
                    <a:pt x="635892" y="69664"/>
                  </a:lnTo>
                  <a:lnTo>
                    <a:pt x="632924" y="88289"/>
                  </a:lnTo>
                  <a:lnTo>
                    <a:pt x="632353" y="91257"/>
                  </a:lnTo>
                  <a:lnTo>
                    <a:pt x="632236" y="91969"/>
                  </a:lnTo>
                  <a:lnTo>
                    <a:pt x="630926" y="100082"/>
                  </a:lnTo>
                  <a:lnTo>
                    <a:pt x="630741" y="100344"/>
                  </a:lnTo>
                  <a:lnTo>
                    <a:pt x="630805" y="100726"/>
                  </a:lnTo>
                  <a:lnTo>
                    <a:pt x="628006" y="117819"/>
                  </a:lnTo>
                  <a:lnTo>
                    <a:pt x="627164" y="123025"/>
                  </a:lnTo>
                  <a:lnTo>
                    <a:pt x="623955" y="142624"/>
                  </a:lnTo>
                  <a:lnTo>
                    <a:pt x="623484" y="146170"/>
                  </a:lnTo>
                  <a:lnTo>
                    <a:pt x="623258" y="146559"/>
                  </a:lnTo>
                  <a:lnTo>
                    <a:pt x="622891" y="146637"/>
                  </a:lnTo>
                  <a:lnTo>
                    <a:pt x="622364" y="146641"/>
                  </a:lnTo>
                  <a:lnTo>
                    <a:pt x="618732" y="146055"/>
                  </a:lnTo>
                  <a:lnTo>
                    <a:pt x="614980" y="145428"/>
                  </a:lnTo>
                  <a:lnTo>
                    <a:pt x="614802" y="145839"/>
                  </a:lnTo>
                  <a:lnTo>
                    <a:pt x="613029" y="155795"/>
                  </a:lnTo>
                  <a:lnTo>
                    <a:pt x="611066" y="167473"/>
                  </a:lnTo>
                  <a:lnTo>
                    <a:pt x="610385" y="169290"/>
                  </a:lnTo>
                  <a:lnTo>
                    <a:pt x="609691" y="173361"/>
                  </a:lnTo>
                  <a:lnTo>
                    <a:pt x="609664" y="173615"/>
                  </a:lnTo>
                  <a:lnTo>
                    <a:pt x="612911" y="174126"/>
                  </a:lnTo>
                  <a:lnTo>
                    <a:pt x="613412" y="174318"/>
                  </a:lnTo>
                  <a:lnTo>
                    <a:pt x="613086" y="176068"/>
                  </a:lnTo>
                  <a:lnTo>
                    <a:pt x="612919" y="177258"/>
                  </a:lnTo>
                  <a:lnTo>
                    <a:pt x="613285" y="177344"/>
                  </a:lnTo>
                  <a:lnTo>
                    <a:pt x="642417" y="182431"/>
                  </a:lnTo>
                  <a:close/>
                </a:path>
              </a:pathLst>
            </a:custGeom>
            <a:solidFill>
              <a:srgbClr val="FFFDF9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" name="pg136"/>
            <p:cNvSpPr/>
            <p:nvPr/>
          </p:nvSpPr>
          <p:spPr>
            <a:xfrm>
              <a:off x="4736764" y="3041301"/>
              <a:ext cx="747441" cy="711759"/>
            </a:xfrm>
            <a:custGeom>
              <a:avLst/>
              <a:gdLst/>
              <a:ahLst/>
              <a:cxnLst/>
              <a:rect l="0" t="0" r="0" b="0"/>
              <a:pathLst>
                <a:path w="747441" h="711759">
                  <a:moveTo>
                    <a:pt x="198432" y="323057"/>
                  </a:moveTo>
                  <a:lnTo>
                    <a:pt x="198485" y="322453"/>
                  </a:lnTo>
                  <a:lnTo>
                    <a:pt x="198678" y="321710"/>
                  </a:lnTo>
                  <a:lnTo>
                    <a:pt x="198621" y="321048"/>
                  </a:lnTo>
                  <a:lnTo>
                    <a:pt x="198240" y="320349"/>
                  </a:lnTo>
                  <a:lnTo>
                    <a:pt x="197998" y="319356"/>
                  </a:lnTo>
                  <a:lnTo>
                    <a:pt x="197949" y="317710"/>
                  </a:lnTo>
                  <a:lnTo>
                    <a:pt x="198005" y="316404"/>
                  </a:lnTo>
                  <a:lnTo>
                    <a:pt x="198107" y="315053"/>
                  </a:lnTo>
                  <a:lnTo>
                    <a:pt x="198383" y="313883"/>
                  </a:lnTo>
                  <a:lnTo>
                    <a:pt x="198708" y="312967"/>
                  </a:lnTo>
                  <a:lnTo>
                    <a:pt x="199357" y="311983"/>
                  </a:lnTo>
                  <a:lnTo>
                    <a:pt x="200230" y="311030"/>
                  </a:lnTo>
                  <a:lnTo>
                    <a:pt x="201344" y="310278"/>
                  </a:lnTo>
                  <a:lnTo>
                    <a:pt x="202806" y="309652"/>
                  </a:lnTo>
                  <a:lnTo>
                    <a:pt x="204324" y="309067"/>
                  </a:lnTo>
                  <a:lnTo>
                    <a:pt x="205589" y="308663"/>
                  </a:lnTo>
                  <a:lnTo>
                    <a:pt x="208467" y="307271"/>
                  </a:lnTo>
                  <a:lnTo>
                    <a:pt x="211636" y="305253"/>
                  </a:lnTo>
                  <a:lnTo>
                    <a:pt x="213324" y="304260"/>
                  </a:lnTo>
                  <a:lnTo>
                    <a:pt x="215544" y="302936"/>
                  </a:lnTo>
                  <a:lnTo>
                    <a:pt x="217327" y="301712"/>
                  </a:lnTo>
                  <a:lnTo>
                    <a:pt x="219049" y="300238"/>
                  </a:lnTo>
                  <a:lnTo>
                    <a:pt x="220771" y="298674"/>
                  </a:lnTo>
                  <a:lnTo>
                    <a:pt x="223385" y="296116"/>
                  </a:lnTo>
                  <a:lnTo>
                    <a:pt x="225749" y="293350"/>
                  </a:lnTo>
                  <a:lnTo>
                    <a:pt x="227513" y="290983"/>
                  </a:lnTo>
                  <a:lnTo>
                    <a:pt x="228850" y="288870"/>
                  </a:lnTo>
                  <a:lnTo>
                    <a:pt x="229537" y="287795"/>
                  </a:lnTo>
                  <a:lnTo>
                    <a:pt x="230394" y="286344"/>
                  </a:lnTo>
                  <a:lnTo>
                    <a:pt x="231395" y="284630"/>
                  </a:lnTo>
                  <a:lnTo>
                    <a:pt x="232525" y="282676"/>
                  </a:lnTo>
                  <a:lnTo>
                    <a:pt x="233533" y="280858"/>
                  </a:lnTo>
                  <a:lnTo>
                    <a:pt x="234077" y="279801"/>
                  </a:lnTo>
                  <a:lnTo>
                    <a:pt x="234651" y="278505"/>
                  </a:lnTo>
                  <a:lnTo>
                    <a:pt x="235112" y="277176"/>
                  </a:lnTo>
                  <a:lnTo>
                    <a:pt x="235180" y="276532"/>
                  </a:lnTo>
                  <a:lnTo>
                    <a:pt x="235115" y="275820"/>
                  </a:lnTo>
                  <a:lnTo>
                    <a:pt x="234874" y="274632"/>
                  </a:lnTo>
                  <a:lnTo>
                    <a:pt x="234469" y="273308"/>
                  </a:lnTo>
                  <a:lnTo>
                    <a:pt x="234043" y="272116"/>
                  </a:lnTo>
                  <a:lnTo>
                    <a:pt x="233692" y="270883"/>
                  </a:lnTo>
                  <a:lnTo>
                    <a:pt x="233438" y="269463"/>
                  </a:lnTo>
                  <a:lnTo>
                    <a:pt x="233136" y="268479"/>
                  </a:lnTo>
                  <a:lnTo>
                    <a:pt x="232543" y="267477"/>
                  </a:lnTo>
                  <a:lnTo>
                    <a:pt x="231886" y="266521"/>
                  </a:lnTo>
                  <a:lnTo>
                    <a:pt x="231441" y="265537"/>
                  </a:lnTo>
                  <a:lnTo>
                    <a:pt x="231093" y="264712"/>
                  </a:lnTo>
                  <a:lnTo>
                    <a:pt x="230810" y="263646"/>
                  </a:lnTo>
                  <a:lnTo>
                    <a:pt x="230697" y="262966"/>
                  </a:lnTo>
                  <a:lnTo>
                    <a:pt x="230719" y="262018"/>
                  </a:lnTo>
                  <a:lnTo>
                    <a:pt x="230972" y="261302"/>
                  </a:lnTo>
                  <a:lnTo>
                    <a:pt x="231384" y="260753"/>
                  </a:lnTo>
                  <a:lnTo>
                    <a:pt x="230568" y="260318"/>
                  </a:lnTo>
                  <a:lnTo>
                    <a:pt x="225288" y="257906"/>
                  </a:lnTo>
                  <a:lnTo>
                    <a:pt x="221999" y="257471"/>
                  </a:lnTo>
                  <a:lnTo>
                    <a:pt x="219748" y="255784"/>
                  </a:lnTo>
                  <a:lnTo>
                    <a:pt x="218702" y="254406"/>
                  </a:lnTo>
                  <a:lnTo>
                    <a:pt x="219011" y="253984"/>
                  </a:lnTo>
                  <a:lnTo>
                    <a:pt x="215522" y="251245"/>
                  </a:lnTo>
                  <a:lnTo>
                    <a:pt x="206492" y="244105"/>
                  </a:lnTo>
                  <a:lnTo>
                    <a:pt x="206356" y="243987"/>
                  </a:lnTo>
                  <a:lnTo>
                    <a:pt x="205971" y="243624"/>
                  </a:lnTo>
                  <a:lnTo>
                    <a:pt x="205786" y="243420"/>
                  </a:lnTo>
                  <a:lnTo>
                    <a:pt x="205612" y="243211"/>
                  </a:lnTo>
                  <a:lnTo>
                    <a:pt x="205442" y="242998"/>
                  </a:lnTo>
                  <a:lnTo>
                    <a:pt x="205283" y="242781"/>
                  </a:lnTo>
                  <a:lnTo>
                    <a:pt x="205132" y="242554"/>
                  </a:lnTo>
                  <a:lnTo>
                    <a:pt x="204985" y="242323"/>
                  </a:lnTo>
                  <a:lnTo>
                    <a:pt x="204849" y="242087"/>
                  </a:lnTo>
                  <a:lnTo>
                    <a:pt x="204720" y="241847"/>
                  </a:lnTo>
                  <a:lnTo>
                    <a:pt x="204600" y="241602"/>
                  </a:lnTo>
                  <a:lnTo>
                    <a:pt x="204490" y="241357"/>
                  </a:lnTo>
                  <a:lnTo>
                    <a:pt x="204388" y="241103"/>
                  </a:lnTo>
                  <a:lnTo>
                    <a:pt x="204294" y="240849"/>
                  </a:lnTo>
                  <a:lnTo>
                    <a:pt x="204207" y="240586"/>
                  </a:lnTo>
                  <a:lnTo>
                    <a:pt x="204131" y="240328"/>
                  </a:lnTo>
                  <a:lnTo>
                    <a:pt x="204067" y="240065"/>
                  </a:lnTo>
                  <a:lnTo>
                    <a:pt x="204014" y="239775"/>
                  </a:lnTo>
                  <a:lnTo>
                    <a:pt x="203973" y="239485"/>
                  </a:lnTo>
                  <a:lnTo>
                    <a:pt x="203939" y="239194"/>
                  </a:lnTo>
                  <a:lnTo>
                    <a:pt x="203916" y="238904"/>
                  </a:lnTo>
                  <a:lnTo>
                    <a:pt x="203905" y="238610"/>
                  </a:lnTo>
                  <a:lnTo>
                    <a:pt x="203905" y="238319"/>
                  </a:lnTo>
                  <a:lnTo>
                    <a:pt x="203912" y="238029"/>
                  </a:lnTo>
                  <a:lnTo>
                    <a:pt x="203942" y="237739"/>
                  </a:lnTo>
                  <a:lnTo>
                    <a:pt x="203980" y="237449"/>
                  </a:lnTo>
                  <a:lnTo>
                    <a:pt x="204029" y="237163"/>
                  </a:lnTo>
                  <a:lnTo>
                    <a:pt x="204090" y="236878"/>
                  </a:lnTo>
                  <a:lnTo>
                    <a:pt x="204161" y="236597"/>
                  </a:lnTo>
                  <a:lnTo>
                    <a:pt x="204241" y="236320"/>
                  </a:lnTo>
                  <a:lnTo>
                    <a:pt x="204520" y="235468"/>
                  </a:lnTo>
                  <a:lnTo>
                    <a:pt x="204615" y="234466"/>
                  </a:lnTo>
                  <a:lnTo>
                    <a:pt x="204584" y="234067"/>
                  </a:lnTo>
                  <a:lnTo>
                    <a:pt x="204275" y="233096"/>
                  </a:lnTo>
                  <a:lnTo>
                    <a:pt x="204139" y="232607"/>
                  </a:lnTo>
                  <a:lnTo>
                    <a:pt x="204218" y="231959"/>
                  </a:lnTo>
                  <a:lnTo>
                    <a:pt x="204407" y="231374"/>
                  </a:lnTo>
                  <a:lnTo>
                    <a:pt x="203856" y="231192"/>
                  </a:lnTo>
                  <a:lnTo>
                    <a:pt x="203889" y="230984"/>
                  </a:lnTo>
                  <a:lnTo>
                    <a:pt x="198617" y="229366"/>
                  </a:lnTo>
                  <a:lnTo>
                    <a:pt x="197263" y="228310"/>
                  </a:lnTo>
                  <a:lnTo>
                    <a:pt x="195294" y="226268"/>
                  </a:lnTo>
                  <a:lnTo>
                    <a:pt x="193242" y="224451"/>
                  </a:lnTo>
                  <a:lnTo>
                    <a:pt x="190975" y="223365"/>
                  </a:lnTo>
                  <a:lnTo>
                    <a:pt x="186602" y="222097"/>
                  </a:lnTo>
                  <a:lnTo>
                    <a:pt x="184334" y="221065"/>
                  </a:lnTo>
                  <a:lnTo>
                    <a:pt x="182030" y="219301"/>
                  </a:lnTo>
                  <a:lnTo>
                    <a:pt x="180146" y="216973"/>
                  </a:lnTo>
                  <a:lnTo>
                    <a:pt x="179568" y="216132"/>
                  </a:lnTo>
                  <a:lnTo>
                    <a:pt x="178895" y="215179"/>
                  </a:lnTo>
                  <a:lnTo>
                    <a:pt x="178663" y="214827"/>
                  </a:lnTo>
                  <a:lnTo>
                    <a:pt x="178569" y="214668"/>
                  </a:lnTo>
                  <a:lnTo>
                    <a:pt x="174588" y="208755"/>
                  </a:lnTo>
                  <a:lnTo>
                    <a:pt x="173436" y="204122"/>
                  </a:lnTo>
                  <a:lnTo>
                    <a:pt x="173106" y="200800"/>
                  </a:lnTo>
                  <a:lnTo>
                    <a:pt x="172950" y="199929"/>
                  </a:lnTo>
                  <a:lnTo>
                    <a:pt x="172933" y="194997"/>
                  </a:lnTo>
                  <a:lnTo>
                    <a:pt x="172590" y="193321"/>
                  </a:lnTo>
                  <a:lnTo>
                    <a:pt x="171294" y="192236"/>
                  </a:lnTo>
                  <a:lnTo>
                    <a:pt x="162612" y="189259"/>
                  </a:lnTo>
                  <a:lnTo>
                    <a:pt x="162571" y="183719"/>
                  </a:lnTo>
                  <a:lnTo>
                    <a:pt x="163746" y="179614"/>
                  </a:lnTo>
                  <a:lnTo>
                    <a:pt x="162616" y="178508"/>
                  </a:lnTo>
                  <a:lnTo>
                    <a:pt x="162963" y="177009"/>
                  </a:lnTo>
                  <a:lnTo>
                    <a:pt x="164090" y="175703"/>
                  </a:lnTo>
                  <a:lnTo>
                    <a:pt x="165919" y="174310"/>
                  </a:lnTo>
                  <a:lnTo>
                    <a:pt x="163714" y="167245"/>
                  </a:lnTo>
                  <a:lnTo>
                    <a:pt x="165730" y="166637"/>
                  </a:lnTo>
                  <a:lnTo>
                    <a:pt x="167044" y="166494"/>
                  </a:lnTo>
                  <a:lnTo>
                    <a:pt x="167023" y="165290"/>
                  </a:lnTo>
                  <a:lnTo>
                    <a:pt x="165742" y="165312"/>
                  </a:lnTo>
                  <a:lnTo>
                    <a:pt x="166754" y="161689"/>
                  </a:lnTo>
                  <a:lnTo>
                    <a:pt x="166645" y="160572"/>
                  </a:lnTo>
                  <a:lnTo>
                    <a:pt x="166422" y="160600"/>
                  </a:lnTo>
                  <a:lnTo>
                    <a:pt x="166106" y="160714"/>
                  </a:lnTo>
                  <a:lnTo>
                    <a:pt x="165793" y="160886"/>
                  </a:lnTo>
                  <a:lnTo>
                    <a:pt x="165471" y="161084"/>
                  </a:lnTo>
                  <a:lnTo>
                    <a:pt x="165153" y="161348"/>
                  </a:lnTo>
                  <a:lnTo>
                    <a:pt x="164695" y="161958"/>
                  </a:lnTo>
                  <a:lnTo>
                    <a:pt x="164443" y="162260"/>
                  </a:lnTo>
                  <a:lnTo>
                    <a:pt x="163856" y="162868"/>
                  </a:lnTo>
                  <a:lnTo>
                    <a:pt x="163596" y="163175"/>
                  </a:lnTo>
                  <a:lnTo>
                    <a:pt x="163357" y="163478"/>
                  </a:lnTo>
                  <a:lnTo>
                    <a:pt x="163142" y="163780"/>
                  </a:lnTo>
                  <a:lnTo>
                    <a:pt x="162990" y="164088"/>
                  </a:lnTo>
                  <a:lnTo>
                    <a:pt x="162709" y="164394"/>
                  </a:lnTo>
                  <a:lnTo>
                    <a:pt x="162397" y="164483"/>
                  </a:lnTo>
                  <a:lnTo>
                    <a:pt x="162090" y="164464"/>
                  </a:lnTo>
                  <a:lnTo>
                    <a:pt x="161783" y="164465"/>
                  </a:lnTo>
                  <a:lnTo>
                    <a:pt x="161466" y="164538"/>
                  </a:lnTo>
                  <a:lnTo>
                    <a:pt x="161150" y="164656"/>
                  </a:lnTo>
                  <a:lnTo>
                    <a:pt x="160837" y="164799"/>
                  </a:lnTo>
                  <a:lnTo>
                    <a:pt x="160513" y="164871"/>
                  </a:lnTo>
                  <a:lnTo>
                    <a:pt x="160102" y="164863"/>
                  </a:lnTo>
                  <a:lnTo>
                    <a:pt x="159787" y="164739"/>
                  </a:lnTo>
                  <a:lnTo>
                    <a:pt x="159476" y="164695"/>
                  </a:lnTo>
                  <a:lnTo>
                    <a:pt x="159169" y="164692"/>
                  </a:lnTo>
                  <a:lnTo>
                    <a:pt x="158863" y="164610"/>
                  </a:lnTo>
                  <a:lnTo>
                    <a:pt x="158243" y="164229"/>
                  </a:lnTo>
                  <a:lnTo>
                    <a:pt x="157938" y="164001"/>
                  </a:lnTo>
                  <a:lnTo>
                    <a:pt x="157625" y="163806"/>
                  </a:lnTo>
                  <a:lnTo>
                    <a:pt x="157315" y="163669"/>
                  </a:lnTo>
                  <a:lnTo>
                    <a:pt x="157004" y="163629"/>
                  </a:lnTo>
                  <a:lnTo>
                    <a:pt x="156679" y="163676"/>
                  </a:lnTo>
                  <a:lnTo>
                    <a:pt x="156354" y="163832"/>
                  </a:lnTo>
                  <a:lnTo>
                    <a:pt x="156028" y="164038"/>
                  </a:lnTo>
                  <a:lnTo>
                    <a:pt x="155711" y="164185"/>
                  </a:lnTo>
                  <a:lnTo>
                    <a:pt x="155395" y="164274"/>
                  </a:lnTo>
                  <a:lnTo>
                    <a:pt x="155083" y="164309"/>
                  </a:lnTo>
                  <a:lnTo>
                    <a:pt x="154776" y="164310"/>
                  </a:lnTo>
                  <a:lnTo>
                    <a:pt x="154461" y="164249"/>
                  </a:lnTo>
                  <a:lnTo>
                    <a:pt x="154143" y="164133"/>
                  </a:lnTo>
                  <a:lnTo>
                    <a:pt x="153833" y="163984"/>
                  </a:lnTo>
                  <a:lnTo>
                    <a:pt x="153527" y="163785"/>
                  </a:lnTo>
                  <a:lnTo>
                    <a:pt x="153217" y="163666"/>
                  </a:lnTo>
                  <a:lnTo>
                    <a:pt x="152903" y="163479"/>
                  </a:lnTo>
                  <a:lnTo>
                    <a:pt x="152590" y="163263"/>
                  </a:lnTo>
                  <a:lnTo>
                    <a:pt x="152281" y="163027"/>
                  </a:lnTo>
                  <a:lnTo>
                    <a:pt x="151979" y="162807"/>
                  </a:lnTo>
                  <a:lnTo>
                    <a:pt x="151665" y="162637"/>
                  </a:lnTo>
                  <a:lnTo>
                    <a:pt x="151360" y="162447"/>
                  </a:lnTo>
                  <a:lnTo>
                    <a:pt x="151046" y="162289"/>
                  </a:lnTo>
                  <a:lnTo>
                    <a:pt x="150736" y="162182"/>
                  </a:lnTo>
                  <a:lnTo>
                    <a:pt x="150421" y="162142"/>
                  </a:lnTo>
                  <a:lnTo>
                    <a:pt x="150114" y="162126"/>
                  </a:lnTo>
                  <a:lnTo>
                    <a:pt x="149574" y="162130"/>
                  </a:lnTo>
                  <a:lnTo>
                    <a:pt x="149263" y="162119"/>
                  </a:lnTo>
                  <a:lnTo>
                    <a:pt x="148955" y="162133"/>
                  </a:lnTo>
                  <a:lnTo>
                    <a:pt x="148648" y="162155"/>
                  </a:lnTo>
                  <a:lnTo>
                    <a:pt x="148217" y="162145"/>
                  </a:lnTo>
                  <a:lnTo>
                    <a:pt x="147853" y="162140"/>
                  </a:lnTo>
                  <a:lnTo>
                    <a:pt x="147707" y="162149"/>
                  </a:lnTo>
                  <a:lnTo>
                    <a:pt x="146706" y="163342"/>
                  </a:lnTo>
                  <a:lnTo>
                    <a:pt x="146835" y="164031"/>
                  </a:lnTo>
                  <a:lnTo>
                    <a:pt x="146982" y="166116"/>
                  </a:lnTo>
                  <a:lnTo>
                    <a:pt x="146858" y="166819"/>
                  </a:lnTo>
                  <a:lnTo>
                    <a:pt x="145551" y="166583"/>
                  </a:lnTo>
                  <a:lnTo>
                    <a:pt x="146083" y="162657"/>
                  </a:lnTo>
                  <a:lnTo>
                    <a:pt x="146450" y="160540"/>
                  </a:lnTo>
                  <a:lnTo>
                    <a:pt x="147677" y="153379"/>
                  </a:lnTo>
                  <a:lnTo>
                    <a:pt x="147749" y="152975"/>
                  </a:lnTo>
                  <a:lnTo>
                    <a:pt x="145532" y="152671"/>
                  </a:lnTo>
                  <a:lnTo>
                    <a:pt x="144947" y="152594"/>
                  </a:lnTo>
                  <a:lnTo>
                    <a:pt x="145362" y="149829"/>
                  </a:lnTo>
                  <a:lnTo>
                    <a:pt x="146956" y="139123"/>
                  </a:lnTo>
                  <a:lnTo>
                    <a:pt x="149497" y="139304"/>
                  </a:lnTo>
                  <a:lnTo>
                    <a:pt x="150611" y="131862"/>
                  </a:lnTo>
                  <a:lnTo>
                    <a:pt x="150763" y="130792"/>
                  </a:lnTo>
                  <a:lnTo>
                    <a:pt x="150966" y="130300"/>
                  </a:lnTo>
                  <a:lnTo>
                    <a:pt x="150809" y="130272"/>
                  </a:lnTo>
                  <a:lnTo>
                    <a:pt x="146225" y="128371"/>
                  </a:lnTo>
                  <a:lnTo>
                    <a:pt x="147074" y="128211"/>
                  </a:lnTo>
                  <a:lnTo>
                    <a:pt x="149029" y="124628"/>
                  </a:lnTo>
                  <a:lnTo>
                    <a:pt x="149339" y="124533"/>
                  </a:lnTo>
                  <a:lnTo>
                    <a:pt x="149652" y="124456"/>
                  </a:lnTo>
                  <a:lnTo>
                    <a:pt x="149966" y="124360"/>
                  </a:lnTo>
                  <a:lnTo>
                    <a:pt x="150279" y="124252"/>
                  </a:lnTo>
                  <a:lnTo>
                    <a:pt x="150593" y="124111"/>
                  </a:lnTo>
                  <a:lnTo>
                    <a:pt x="150936" y="123916"/>
                  </a:lnTo>
                  <a:lnTo>
                    <a:pt x="151246" y="123717"/>
                  </a:lnTo>
                  <a:lnTo>
                    <a:pt x="151559" y="123418"/>
                  </a:lnTo>
                  <a:lnTo>
                    <a:pt x="151831" y="123110"/>
                  </a:lnTo>
                  <a:lnTo>
                    <a:pt x="152111" y="122806"/>
                  </a:lnTo>
                  <a:lnTo>
                    <a:pt x="152307" y="122489"/>
                  </a:lnTo>
                  <a:lnTo>
                    <a:pt x="152564" y="122185"/>
                  </a:lnTo>
                  <a:lnTo>
                    <a:pt x="152847" y="121881"/>
                  </a:lnTo>
                  <a:lnTo>
                    <a:pt x="153172" y="121691"/>
                  </a:lnTo>
                  <a:lnTo>
                    <a:pt x="153486" y="121587"/>
                  </a:lnTo>
                  <a:lnTo>
                    <a:pt x="153791" y="121573"/>
                  </a:lnTo>
                  <a:lnTo>
                    <a:pt x="154018" y="121627"/>
                  </a:lnTo>
                  <a:lnTo>
                    <a:pt x="154418" y="121704"/>
                  </a:lnTo>
                  <a:lnTo>
                    <a:pt x="154724" y="121713"/>
                  </a:lnTo>
                  <a:lnTo>
                    <a:pt x="155064" y="121677"/>
                  </a:lnTo>
                  <a:lnTo>
                    <a:pt x="155491" y="121519"/>
                  </a:lnTo>
                  <a:lnTo>
                    <a:pt x="155805" y="121374"/>
                  </a:lnTo>
                  <a:lnTo>
                    <a:pt x="156122" y="121251"/>
                  </a:lnTo>
                  <a:lnTo>
                    <a:pt x="156435" y="121269"/>
                  </a:lnTo>
                  <a:lnTo>
                    <a:pt x="156741" y="121369"/>
                  </a:lnTo>
                  <a:lnTo>
                    <a:pt x="157047" y="121487"/>
                  </a:lnTo>
                  <a:lnTo>
                    <a:pt x="157353" y="121532"/>
                  </a:lnTo>
                  <a:lnTo>
                    <a:pt x="157659" y="121519"/>
                  </a:lnTo>
                  <a:lnTo>
                    <a:pt x="157965" y="121559"/>
                  </a:lnTo>
                  <a:lnTo>
                    <a:pt x="158275" y="121555"/>
                  </a:lnTo>
                  <a:lnTo>
                    <a:pt x="158588" y="121487"/>
                  </a:lnTo>
                  <a:lnTo>
                    <a:pt x="159041" y="121256"/>
                  </a:lnTo>
                  <a:lnTo>
                    <a:pt x="159290" y="120952"/>
                  </a:lnTo>
                  <a:lnTo>
                    <a:pt x="159487" y="120644"/>
                  </a:lnTo>
                  <a:lnTo>
                    <a:pt x="159766" y="120336"/>
                  </a:lnTo>
                  <a:lnTo>
                    <a:pt x="160057" y="120027"/>
                  </a:lnTo>
                  <a:lnTo>
                    <a:pt x="159932" y="119715"/>
                  </a:lnTo>
                  <a:lnTo>
                    <a:pt x="159649" y="119397"/>
                  </a:lnTo>
                  <a:lnTo>
                    <a:pt x="159430" y="119085"/>
                  </a:lnTo>
                  <a:lnTo>
                    <a:pt x="159177" y="118437"/>
                  </a:lnTo>
                  <a:lnTo>
                    <a:pt x="159015" y="117802"/>
                  </a:lnTo>
                  <a:lnTo>
                    <a:pt x="158951" y="117485"/>
                  </a:lnTo>
                  <a:lnTo>
                    <a:pt x="158879" y="117172"/>
                  </a:lnTo>
                  <a:lnTo>
                    <a:pt x="158796" y="116778"/>
                  </a:lnTo>
                  <a:lnTo>
                    <a:pt x="158773" y="116451"/>
                  </a:lnTo>
                  <a:lnTo>
                    <a:pt x="158792" y="116134"/>
                  </a:lnTo>
                  <a:lnTo>
                    <a:pt x="158867" y="115803"/>
                  </a:lnTo>
                  <a:lnTo>
                    <a:pt x="159034" y="114865"/>
                  </a:lnTo>
                  <a:lnTo>
                    <a:pt x="159098" y="114543"/>
                  </a:lnTo>
                  <a:lnTo>
                    <a:pt x="159211" y="113913"/>
                  </a:lnTo>
                  <a:lnTo>
                    <a:pt x="159253" y="113600"/>
                  </a:lnTo>
                  <a:lnTo>
                    <a:pt x="159238" y="113292"/>
                  </a:lnTo>
                  <a:lnTo>
                    <a:pt x="159200" y="112989"/>
                  </a:lnTo>
                  <a:lnTo>
                    <a:pt x="159124" y="112676"/>
                  </a:lnTo>
                  <a:lnTo>
                    <a:pt x="159079" y="112241"/>
                  </a:lnTo>
                  <a:lnTo>
                    <a:pt x="159018" y="111928"/>
                  </a:lnTo>
                  <a:lnTo>
                    <a:pt x="158924" y="111615"/>
                  </a:lnTo>
                  <a:lnTo>
                    <a:pt x="158860" y="111298"/>
                  </a:lnTo>
                  <a:lnTo>
                    <a:pt x="158792" y="110985"/>
                  </a:lnTo>
                  <a:lnTo>
                    <a:pt x="158705" y="110663"/>
                  </a:lnTo>
                  <a:lnTo>
                    <a:pt x="158626" y="110337"/>
                  </a:lnTo>
                  <a:lnTo>
                    <a:pt x="158558" y="110020"/>
                  </a:lnTo>
                  <a:lnTo>
                    <a:pt x="158452" y="109694"/>
                  </a:lnTo>
                  <a:lnTo>
                    <a:pt x="158376" y="109372"/>
                  </a:lnTo>
                  <a:lnTo>
                    <a:pt x="158309" y="109059"/>
                  </a:lnTo>
                  <a:lnTo>
                    <a:pt x="158210" y="108742"/>
                  </a:lnTo>
                  <a:lnTo>
                    <a:pt x="158074" y="108424"/>
                  </a:lnTo>
                  <a:lnTo>
                    <a:pt x="157904" y="108098"/>
                  </a:lnTo>
                  <a:lnTo>
                    <a:pt x="157504" y="107477"/>
                  </a:lnTo>
                  <a:lnTo>
                    <a:pt x="157274" y="107160"/>
                  </a:lnTo>
                  <a:lnTo>
                    <a:pt x="169442" y="109045"/>
                  </a:lnTo>
                  <a:lnTo>
                    <a:pt x="176613" y="110161"/>
                  </a:lnTo>
                  <a:lnTo>
                    <a:pt x="177544" y="110328"/>
                  </a:lnTo>
                  <a:lnTo>
                    <a:pt x="183266" y="111193"/>
                  </a:lnTo>
                  <a:lnTo>
                    <a:pt x="194474" y="112934"/>
                  </a:lnTo>
                  <a:lnTo>
                    <a:pt x="199577" y="113723"/>
                  </a:lnTo>
                  <a:lnTo>
                    <a:pt x="204834" y="114566"/>
                  </a:lnTo>
                  <a:lnTo>
                    <a:pt x="207005" y="98948"/>
                  </a:lnTo>
                  <a:lnTo>
                    <a:pt x="212395" y="99904"/>
                  </a:lnTo>
                  <a:lnTo>
                    <a:pt x="214797" y="102709"/>
                  </a:lnTo>
                  <a:lnTo>
                    <a:pt x="220752" y="109653"/>
                  </a:lnTo>
                  <a:lnTo>
                    <a:pt x="223805" y="113348"/>
                  </a:lnTo>
                  <a:lnTo>
                    <a:pt x="224089" y="117570"/>
                  </a:lnTo>
                  <a:lnTo>
                    <a:pt x="227205" y="118093"/>
                  </a:lnTo>
                  <a:lnTo>
                    <a:pt x="226969" y="117042"/>
                  </a:lnTo>
                  <a:lnTo>
                    <a:pt x="227764" y="118054"/>
                  </a:lnTo>
                  <a:lnTo>
                    <a:pt x="227649" y="117383"/>
                  </a:lnTo>
                  <a:lnTo>
                    <a:pt x="227558" y="116903"/>
                  </a:lnTo>
                  <a:lnTo>
                    <a:pt x="227076" y="114784"/>
                  </a:lnTo>
                  <a:lnTo>
                    <a:pt x="226893" y="114083"/>
                  </a:lnTo>
                  <a:lnTo>
                    <a:pt x="226685" y="113386"/>
                  </a:lnTo>
                  <a:lnTo>
                    <a:pt x="226542" y="112925"/>
                  </a:lnTo>
                  <a:lnTo>
                    <a:pt x="227165" y="112971"/>
                  </a:lnTo>
                  <a:lnTo>
                    <a:pt x="230190" y="110378"/>
                  </a:lnTo>
                  <a:lnTo>
                    <a:pt x="231435" y="109397"/>
                  </a:lnTo>
                  <a:lnTo>
                    <a:pt x="238485" y="103350"/>
                  </a:lnTo>
                  <a:lnTo>
                    <a:pt x="237635" y="102329"/>
                  </a:lnTo>
                  <a:lnTo>
                    <a:pt x="236335" y="100819"/>
                  </a:lnTo>
                  <a:lnTo>
                    <a:pt x="234704" y="98911"/>
                  </a:lnTo>
                  <a:lnTo>
                    <a:pt x="233363" y="97325"/>
                  </a:lnTo>
                  <a:lnTo>
                    <a:pt x="230357" y="93785"/>
                  </a:lnTo>
                  <a:lnTo>
                    <a:pt x="228990" y="92167"/>
                  </a:lnTo>
                  <a:lnTo>
                    <a:pt x="228831" y="91991"/>
                  </a:lnTo>
                  <a:lnTo>
                    <a:pt x="226550" y="89358"/>
                  </a:lnTo>
                  <a:lnTo>
                    <a:pt x="224824" y="87347"/>
                  </a:lnTo>
                  <a:lnTo>
                    <a:pt x="227128" y="85138"/>
                  </a:lnTo>
                  <a:lnTo>
                    <a:pt x="231286" y="81785"/>
                  </a:lnTo>
                  <a:lnTo>
                    <a:pt x="232936" y="80389"/>
                  </a:lnTo>
                  <a:lnTo>
                    <a:pt x="241834" y="72648"/>
                  </a:lnTo>
                  <a:lnTo>
                    <a:pt x="242559" y="73487"/>
                  </a:lnTo>
                  <a:lnTo>
                    <a:pt x="242623" y="72308"/>
                  </a:lnTo>
                  <a:lnTo>
                    <a:pt x="236354" y="65016"/>
                  </a:lnTo>
                  <a:lnTo>
                    <a:pt x="238012" y="60698"/>
                  </a:lnTo>
                  <a:lnTo>
                    <a:pt x="239689" y="62637"/>
                  </a:lnTo>
                  <a:lnTo>
                    <a:pt x="240550" y="61078"/>
                  </a:lnTo>
                  <a:lnTo>
                    <a:pt x="239602" y="60063"/>
                  </a:lnTo>
                  <a:lnTo>
                    <a:pt x="238499" y="59420"/>
                  </a:lnTo>
                  <a:lnTo>
                    <a:pt x="238643" y="59048"/>
                  </a:lnTo>
                  <a:lnTo>
                    <a:pt x="243983" y="54403"/>
                  </a:lnTo>
                  <a:lnTo>
                    <a:pt x="244104" y="50238"/>
                  </a:lnTo>
                  <a:lnTo>
                    <a:pt x="253750" y="51480"/>
                  </a:lnTo>
                  <a:lnTo>
                    <a:pt x="254267" y="50356"/>
                  </a:lnTo>
                  <a:lnTo>
                    <a:pt x="253364" y="47950"/>
                  </a:lnTo>
                  <a:lnTo>
                    <a:pt x="255694" y="48906"/>
                  </a:lnTo>
                  <a:lnTo>
                    <a:pt x="254811" y="51158"/>
                  </a:lnTo>
                  <a:lnTo>
                    <a:pt x="252367" y="56456"/>
                  </a:lnTo>
                  <a:lnTo>
                    <a:pt x="252179" y="56723"/>
                  </a:lnTo>
                  <a:lnTo>
                    <a:pt x="253463" y="58219"/>
                  </a:lnTo>
                  <a:lnTo>
                    <a:pt x="255619" y="60720"/>
                  </a:lnTo>
                  <a:lnTo>
                    <a:pt x="260536" y="56651"/>
                  </a:lnTo>
                  <a:lnTo>
                    <a:pt x="264698" y="61341"/>
                  </a:lnTo>
                  <a:lnTo>
                    <a:pt x="268471" y="65751"/>
                  </a:lnTo>
                  <a:lnTo>
                    <a:pt x="270050" y="67328"/>
                  </a:lnTo>
                  <a:lnTo>
                    <a:pt x="272486" y="70296"/>
                  </a:lnTo>
                  <a:lnTo>
                    <a:pt x="276534" y="75086"/>
                  </a:lnTo>
                  <a:lnTo>
                    <a:pt x="273324" y="77950"/>
                  </a:lnTo>
                  <a:lnTo>
                    <a:pt x="276451" y="81553"/>
                  </a:lnTo>
                  <a:lnTo>
                    <a:pt x="280466" y="86172"/>
                  </a:lnTo>
                  <a:lnTo>
                    <a:pt x="281233" y="85401"/>
                  </a:lnTo>
                  <a:lnTo>
                    <a:pt x="285300" y="81295"/>
                  </a:lnTo>
                  <a:lnTo>
                    <a:pt x="291626" y="77665"/>
                  </a:lnTo>
                  <a:lnTo>
                    <a:pt x="299142" y="82736"/>
                  </a:lnTo>
                  <a:lnTo>
                    <a:pt x="299696" y="81895"/>
                  </a:lnTo>
                  <a:lnTo>
                    <a:pt x="300490" y="80688"/>
                  </a:lnTo>
                  <a:lnTo>
                    <a:pt x="300679" y="80493"/>
                  </a:lnTo>
                  <a:lnTo>
                    <a:pt x="300570" y="79419"/>
                  </a:lnTo>
                  <a:lnTo>
                    <a:pt x="299867" y="77427"/>
                  </a:lnTo>
                  <a:lnTo>
                    <a:pt x="299412" y="75630"/>
                  </a:lnTo>
                  <a:lnTo>
                    <a:pt x="298418" y="73710"/>
                  </a:lnTo>
                  <a:lnTo>
                    <a:pt x="298508" y="73328"/>
                  </a:lnTo>
                  <a:lnTo>
                    <a:pt x="298707" y="73400"/>
                  </a:lnTo>
                  <a:lnTo>
                    <a:pt x="299096" y="71855"/>
                  </a:lnTo>
                  <a:lnTo>
                    <a:pt x="300048" y="70659"/>
                  </a:lnTo>
                  <a:lnTo>
                    <a:pt x="305011" y="72847"/>
                  </a:lnTo>
                  <a:lnTo>
                    <a:pt x="306276" y="73237"/>
                  </a:lnTo>
                  <a:lnTo>
                    <a:pt x="308640" y="73686"/>
                  </a:lnTo>
                  <a:lnTo>
                    <a:pt x="308621" y="74234"/>
                  </a:lnTo>
                  <a:lnTo>
                    <a:pt x="310446" y="73142"/>
                  </a:lnTo>
                  <a:lnTo>
                    <a:pt x="310825" y="72958"/>
                  </a:lnTo>
                  <a:lnTo>
                    <a:pt x="312980" y="71914"/>
                  </a:lnTo>
                  <a:lnTo>
                    <a:pt x="313928" y="71370"/>
                  </a:lnTo>
                  <a:lnTo>
                    <a:pt x="315718" y="60075"/>
                  </a:lnTo>
                  <a:lnTo>
                    <a:pt x="316511" y="60294"/>
                  </a:lnTo>
                  <a:lnTo>
                    <a:pt x="331006" y="59519"/>
                  </a:lnTo>
                  <a:lnTo>
                    <a:pt x="341033" y="47103"/>
                  </a:lnTo>
                  <a:lnTo>
                    <a:pt x="341498" y="47180"/>
                  </a:lnTo>
                  <a:lnTo>
                    <a:pt x="344595" y="47723"/>
                  </a:lnTo>
                  <a:lnTo>
                    <a:pt x="365068" y="51294"/>
                  </a:lnTo>
                  <a:lnTo>
                    <a:pt x="365922" y="46033"/>
                  </a:lnTo>
                  <a:lnTo>
                    <a:pt x="376508" y="47791"/>
                  </a:lnTo>
                  <a:lnTo>
                    <a:pt x="376976" y="44968"/>
                  </a:lnTo>
                  <a:lnTo>
                    <a:pt x="378117" y="37405"/>
                  </a:lnTo>
                  <a:lnTo>
                    <a:pt x="378472" y="33508"/>
                  </a:lnTo>
                  <a:lnTo>
                    <a:pt x="378551" y="32665"/>
                  </a:lnTo>
                  <a:lnTo>
                    <a:pt x="378800" y="29801"/>
                  </a:lnTo>
                  <a:lnTo>
                    <a:pt x="379367" y="23838"/>
                  </a:lnTo>
                  <a:lnTo>
                    <a:pt x="379831" y="21305"/>
                  </a:lnTo>
                  <a:lnTo>
                    <a:pt x="380624" y="17014"/>
                  </a:lnTo>
                  <a:lnTo>
                    <a:pt x="383476" y="0"/>
                  </a:lnTo>
                  <a:lnTo>
                    <a:pt x="389975" y="842"/>
                  </a:lnTo>
                  <a:lnTo>
                    <a:pt x="390108" y="860"/>
                  </a:lnTo>
                  <a:lnTo>
                    <a:pt x="397147" y="2093"/>
                  </a:lnTo>
                  <a:lnTo>
                    <a:pt x="407386" y="3756"/>
                  </a:lnTo>
                  <a:lnTo>
                    <a:pt x="415032" y="5067"/>
                  </a:lnTo>
                  <a:lnTo>
                    <a:pt x="414388" y="9705"/>
                  </a:lnTo>
                  <a:lnTo>
                    <a:pt x="413912" y="13076"/>
                  </a:lnTo>
                  <a:lnTo>
                    <a:pt x="413399" y="17748"/>
                  </a:lnTo>
                  <a:lnTo>
                    <a:pt x="412632" y="24278"/>
                  </a:lnTo>
                  <a:lnTo>
                    <a:pt x="410269" y="40244"/>
                  </a:lnTo>
                  <a:lnTo>
                    <a:pt x="422372" y="41836"/>
                  </a:lnTo>
                  <a:lnTo>
                    <a:pt x="422642" y="39621"/>
                  </a:lnTo>
                  <a:lnTo>
                    <a:pt x="422664" y="39188"/>
                  </a:lnTo>
                  <a:lnTo>
                    <a:pt x="423081" y="39086"/>
                  </a:lnTo>
                  <a:lnTo>
                    <a:pt x="423533" y="38958"/>
                  </a:lnTo>
                  <a:lnTo>
                    <a:pt x="423855" y="38787"/>
                  </a:lnTo>
                  <a:lnTo>
                    <a:pt x="424075" y="38742"/>
                  </a:lnTo>
                  <a:lnTo>
                    <a:pt x="424321" y="38697"/>
                  </a:lnTo>
                  <a:lnTo>
                    <a:pt x="424506" y="38669"/>
                  </a:lnTo>
                  <a:lnTo>
                    <a:pt x="424766" y="38665"/>
                  </a:lnTo>
                  <a:lnTo>
                    <a:pt x="424989" y="38642"/>
                  </a:lnTo>
                  <a:lnTo>
                    <a:pt x="425212" y="38606"/>
                  </a:lnTo>
                  <a:lnTo>
                    <a:pt x="425427" y="38620"/>
                  </a:lnTo>
                  <a:lnTo>
                    <a:pt x="425635" y="38688"/>
                  </a:lnTo>
                  <a:lnTo>
                    <a:pt x="425870" y="38577"/>
                  </a:lnTo>
                  <a:lnTo>
                    <a:pt x="425913" y="38207"/>
                  </a:lnTo>
                  <a:lnTo>
                    <a:pt x="426046" y="37782"/>
                  </a:lnTo>
                  <a:lnTo>
                    <a:pt x="426404" y="37266"/>
                  </a:lnTo>
                  <a:lnTo>
                    <a:pt x="426659" y="36495"/>
                  </a:lnTo>
                  <a:lnTo>
                    <a:pt x="426744" y="36058"/>
                  </a:lnTo>
                  <a:lnTo>
                    <a:pt x="426993" y="35682"/>
                  </a:lnTo>
                  <a:lnTo>
                    <a:pt x="427424" y="35652"/>
                  </a:lnTo>
                  <a:lnTo>
                    <a:pt x="427829" y="35937"/>
                  </a:lnTo>
                  <a:lnTo>
                    <a:pt x="428577" y="36368"/>
                  </a:lnTo>
                  <a:lnTo>
                    <a:pt x="429135" y="36283"/>
                  </a:lnTo>
                  <a:lnTo>
                    <a:pt x="429524" y="36143"/>
                  </a:lnTo>
                  <a:lnTo>
                    <a:pt x="429858" y="35815"/>
                  </a:lnTo>
                  <a:lnTo>
                    <a:pt x="430118" y="35579"/>
                  </a:lnTo>
                  <a:lnTo>
                    <a:pt x="430349" y="35536"/>
                  </a:lnTo>
                  <a:lnTo>
                    <a:pt x="430707" y="35603"/>
                  </a:lnTo>
                  <a:lnTo>
                    <a:pt x="431090" y="35494"/>
                  </a:lnTo>
                  <a:lnTo>
                    <a:pt x="431624" y="35239"/>
                  </a:lnTo>
                  <a:lnTo>
                    <a:pt x="432073" y="34856"/>
                  </a:lnTo>
                  <a:lnTo>
                    <a:pt x="432273" y="34523"/>
                  </a:lnTo>
                  <a:lnTo>
                    <a:pt x="432266" y="34058"/>
                  </a:lnTo>
                  <a:lnTo>
                    <a:pt x="432435" y="34058"/>
                  </a:lnTo>
                  <a:lnTo>
                    <a:pt x="432940" y="34070"/>
                  </a:lnTo>
                  <a:lnTo>
                    <a:pt x="435050" y="43020"/>
                  </a:lnTo>
                  <a:lnTo>
                    <a:pt x="449534" y="45376"/>
                  </a:lnTo>
                  <a:lnTo>
                    <a:pt x="446785" y="61913"/>
                  </a:lnTo>
                  <a:lnTo>
                    <a:pt x="446750" y="62184"/>
                  </a:lnTo>
                  <a:lnTo>
                    <a:pt x="443602" y="61654"/>
                  </a:lnTo>
                  <a:lnTo>
                    <a:pt x="443085" y="61977"/>
                  </a:lnTo>
                  <a:lnTo>
                    <a:pt x="438997" y="61260"/>
                  </a:lnTo>
                  <a:lnTo>
                    <a:pt x="437426" y="60988"/>
                  </a:lnTo>
                  <a:lnTo>
                    <a:pt x="427089" y="59229"/>
                  </a:lnTo>
                  <a:lnTo>
                    <a:pt x="425174" y="59460"/>
                  </a:lnTo>
                  <a:lnTo>
                    <a:pt x="423981" y="60018"/>
                  </a:lnTo>
                  <a:lnTo>
                    <a:pt x="423329" y="60485"/>
                  </a:lnTo>
                  <a:lnTo>
                    <a:pt x="426297" y="76271"/>
                  </a:lnTo>
                  <a:lnTo>
                    <a:pt x="431247" y="102329"/>
                  </a:lnTo>
                  <a:lnTo>
                    <a:pt x="431629" y="104323"/>
                  </a:lnTo>
                  <a:lnTo>
                    <a:pt x="433570" y="114879"/>
                  </a:lnTo>
                  <a:lnTo>
                    <a:pt x="434580" y="115261"/>
                  </a:lnTo>
                  <a:lnTo>
                    <a:pt x="434505" y="116401"/>
                  </a:lnTo>
                  <a:lnTo>
                    <a:pt x="434183" y="118503"/>
                  </a:lnTo>
                  <a:lnTo>
                    <a:pt x="434437" y="118804"/>
                  </a:lnTo>
                  <a:lnTo>
                    <a:pt x="434644" y="118813"/>
                  </a:lnTo>
                  <a:lnTo>
                    <a:pt x="434853" y="118788"/>
                  </a:lnTo>
                  <a:lnTo>
                    <a:pt x="435074" y="118776"/>
                  </a:lnTo>
                  <a:lnTo>
                    <a:pt x="435290" y="118797"/>
                  </a:lnTo>
                  <a:lnTo>
                    <a:pt x="435499" y="118810"/>
                  </a:lnTo>
                  <a:lnTo>
                    <a:pt x="435713" y="118808"/>
                  </a:lnTo>
                  <a:lnTo>
                    <a:pt x="436167" y="118819"/>
                  </a:lnTo>
                  <a:lnTo>
                    <a:pt x="436382" y="118813"/>
                  </a:lnTo>
                  <a:lnTo>
                    <a:pt x="436591" y="118828"/>
                  </a:lnTo>
                  <a:lnTo>
                    <a:pt x="437019" y="118802"/>
                  </a:lnTo>
                  <a:lnTo>
                    <a:pt x="437231" y="118802"/>
                  </a:lnTo>
                  <a:lnTo>
                    <a:pt x="437528" y="118822"/>
                  </a:lnTo>
                  <a:lnTo>
                    <a:pt x="437681" y="118818"/>
                  </a:lnTo>
                  <a:lnTo>
                    <a:pt x="438407" y="118841"/>
                  </a:lnTo>
                  <a:lnTo>
                    <a:pt x="438871" y="118841"/>
                  </a:lnTo>
                  <a:lnTo>
                    <a:pt x="439084" y="118841"/>
                  </a:lnTo>
                  <a:lnTo>
                    <a:pt x="439511" y="118873"/>
                  </a:lnTo>
                  <a:lnTo>
                    <a:pt x="439731" y="118895"/>
                  </a:lnTo>
                  <a:lnTo>
                    <a:pt x="440009" y="118922"/>
                  </a:lnTo>
                  <a:lnTo>
                    <a:pt x="439632" y="121151"/>
                  </a:lnTo>
                  <a:lnTo>
                    <a:pt x="439858" y="121142"/>
                  </a:lnTo>
                  <a:lnTo>
                    <a:pt x="440070" y="121129"/>
                  </a:lnTo>
                  <a:lnTo>
                    <a:pt x="440572" y="121120"/>
                  </a:lnTo>
                  <a:lnTo>
                    <a:pt x="440795" y="121106"/>
                  </a:lnTo>
                  <a:lnTo>
                    <a:pt x="441033" y="121097"/>
                  </a:lnTo>
                  <a:lnTo>
                    <a:pt x="441274" y="121093"/>
                  </a:lnTo>
                  <a:lnTo>
                    <a:pt x="441554" y="121093"/>
                  </a:lnTo>
                  <a:lnTo>
                    <a:pt x="442060" y="121111"/>
                  </a:lnTo>
                  <a:lnTo>
                    <a:pt x="442275" y="121102"/>
                  </a:lnTo>
                  <a:lnTo>
                    <a:pt x="442490" y="121106"/>
                  </a:lnTo>
                  <a:lnTo>
                    <a:pt x="442717" y="121124"/>
                  </a:lnTo>
                  <a:lnTo>
                    <a:pt x="443782" y="121142"/>
                  </a:lnTo>
                  <a:lnTo>
                    <a:pt x="444035" y="121151"/>
                  </a:lnTo>
                  <a:lnTo>
                    <a:pt x="444303" y="121156"/>
                  </a:lnTo>
                  <a:lnTo>
                    <a:pt x="445115" y="121192"/>
                  </a:lnTo>
                  <a:lnTo>
                    <a:pt x="445708" y="121192"/>
                  </a:lnTo>
                  <a:lnTo>
                    <a:pt x="445939" y="121197"/>
                  </a:lnTo>
                  <a:lnTo>
                    <a:pt x="446898" y="121197"/>
                  </a:lnTo>
                  <a:lnTo>
                    <a:pt x="447427" y="121210"/>
                  </a:lnTo>
                  <a:lnTo>
                    <a:pt x="447661" y="121219"/>
                  </a:lnTo>
                  <a:lnTo>
                    <a:pt x="448314" y="121256"/>
                  </a:lnTo>
                  <a:lnTo>
                    <a:pt x="448590" y="121274"/>
                  </a:lnTo>
                  <a:lnTo>
                    <a:pt x="448854" y="121296"/>
                  </a:lnTo>
                  <a:lnTo>
                    <a:pt x="449345" y="121346"/>
                  </a:lnTo>
                  <a:lnTo>
                    <a:pt x="449580" y="121351"/>
                  </a:lnTo>
                  <a:lnTo>
                    <a:pt x="449806" y="121364"/>
                  </a:lnTo>
                  <a:lnTo>
                    <a:pt x="450301" y="121432"/>
                  </a:lnTo>
                  <a:lnTo>
                    <a:pt x="450796" y="121451"/>
                  </a:lnTo>
                  <a:lnTo>
                    <a:pt x="451105" y="121469"/>
                  </a:lnTo>
                  <a:lnTo>
                    <a:pt x="451317" y="121473"/>
                  </a:lnTo>
                  <a:lnTo>
                    <a:pt x="451623" y="121500"/>
                  </a:lnTo>
                  <a:lnTo>
                    <a:pt x="451913" y="121519"/>
                  </a:lnTo>
                  <a:lnTo>
                    <a:pt x="452393" y="121573"/>
                  </a:lnTo>
                  <a:lnTo>
                    <a:pt x="452684" y="121614"/>
                  </a:lnTo>
                  <a:lnTo>
                    <a:pt x="452926" y="121655"/>
                  </a:lnTo>
                  <a:lnTo>
                    <a:pt x="453224" y="121691"/>
                  </a:lnTo>
                  <a:lnTo>
                    <a:pt x="453469" y="121713"/>
                  </a:lnTo>
                  <a:lnTo>
                    <a:pt x="453722" y="121745"/>
                  </a:lnTo>
                  <a:lnTo>
                    <a:pt x="453983" y="121786"/>
                  </a:lnTo>
                  <a:lnTo>
                    <a:pt x="454248" y="121818"/>
                  </a:lnTo>
                  <a:lnTo>
                    <a:pt x="454482" y="121854"/>
                  </a:lnTo>
                  <a:lnTo>
                    <a:pt x="454712" y="121895"/>
                  </a:lnTo>
                  <a:lnTo>
                    <a:pt x="454995" y="121936"/>
                  </a:lnTo>
                  <a:lnTo>
                    <a:pt x="455256" y="121985"/>
                  </a:lnTo>
                  <a:lnTo>
                    <a:pt x="455558" y="122031"/>
                  </a:lnTo>
                  <a:lnTo>
                    <a:pt x="456019" y="122117"/>
                  </a:lnTo>
                  <a:lnTo>
                    <a:pt x="456242" y="122153"/>
                  </a:lnTo>
                  <a:lnTo>
                    <a:pt x="456532" y="122194"/>
                  </a:lnTo>
                  <a:lnTo>
                    <a:pt x="456751" y="122230"/>
                  </a:lnTo>
                  <a:lnTo>
                    <a:pt x="457189" y="122325"/>
                  </a:lnTo>
                  <a:lnTo>
                    <a:pt x="457412" y="122380"/>
                  </a:lnTo>
                  <a:lnTo>
                    <a:pt x="457658" y="122452"/>
                  </a:lnTo>
                  <a:lnTo>
                    <a:pt x="457858" y="122493"/>
                  </a:lnTo>
                  <a:lnTo>
                    <a:pt x="458096" y="122525"/>
                  </a:lnTo>
                  <a:lnTo>
                    <a:pt x="458417" y="122579"/>
                  </a:lnTo>
                  <a:lnTo>
                    <a:pt x="458942" y="122674"/>
                  </a:lnTo>
                  <a:lnTo>
                    <a:pt x="459414" y="122765"/>
                  </a:lnTo>
                  <a:lnTo>
                    <a:pt x="460419" y="122928"/>
                  </a:lnTo>
                  <a:lnTo>
                    <a:pt x="460664" y="122951"/>
                  </a:lnTo>
                  <a:lnTo>
                    <a:pt x="460925" y="122992"/>
                  </a:lnTo>
                  <a:lnTo>
                    <a:pt x="461208" y="123028"/>
                  </a:lnTo>
                  <a:lnTo>
                    <a:pt x="461487" y="123073"/>
                  </a:lnTo>
                  <a:lnTo>
                    <a:pt x="461771" y="123091"/>
                  </a:lnTo>
                  <a:lnTo>
                    <a:pt x="462031" y="123119"/>
                  </a:lnTo>
                  <a:lnTo>
                    <a:pt x="462394" y="123173"/>
                  </a:lnTo>
                  <a:lnTo>
                    <a:pt x="462602" y="123200"/>
                  </a:lnTo>
                  <a:lnTo>
                    <a:pt x="462881" y="123250"/>
                  </a:lnTo>
                  <a:lnTo>
                    <a:pt x="463179" y="123291"/>
                  </a:lnTo>
                  <a:lnTo>
                    <a:pt x="463413" y="123304"/>
                  </a:lnTo>
                  <a:lnTo>
                    <a:pt x="463655" y="123327"/>
                  </a:lnTo>
                  <a:lnTo>
                    <a:pt x="464369" y="123449"/>
                  </a:lnTo>
                  <a:lnTo>
                    <a:pt x="464875" y="123549"/>
                  </a:lnTo>
                  <a:lnTo>
                    <a:pt x="465158" y="123626"/>
                  </a:lnTo>
                  <a:lnTo>
                    <a:pt x="465683" y="123744"/>
                  </a:lnTo>
                  <a:lnTo>
                    <a:pt x="465895" y="123798"/>
                  </a:lnTo>
                  <a:lnTo>
                    <a:pt x="466137" y="123853"/>
                  </a:lnTo>
                  <a:lnTo>
                    <a:pt x="466646" y="123980"/>
                  </a:lnTo>
                  <a:lnTo>
                    <a:pt x="466884" y="124034"/>
                  </a:lnTo>
                  <a:lnTo>
                    <a:pt x="467575" y="124211"/>
                  </a:lnTo>
                  <a:lnTo>
                    <a:pt x="467855" y="124274"/>
                  </a:lnTo>
                  <a:lnTo>
                    <a:pt x="468285" y="124356"/>
                  </a:lnTo>
                  <a:lnTo>
                    <a:pt x="468550" y="124424"/>
                  </a:lnTo>
                  <a:lnTo>
                    <a:pt x="468818" y="124487"/>
                  </a:lnTo>
                  <a:lnTo>
                    <a:pt x="469037" y="124546"/>
                  </a:lnTo>
                  <a:lnTo>
                    <a:pt x="469305" y="124605"/>
                  </a:lnTo>
                  <a:lnTo>
                    <a:pt x="469577" y="124664"/>
                  </a:lnTo>
                  <a:lnTo>
                    <a:pt x="470004" y="124737"/>
                  </a:lnTo>
                  <a:lnTo>
                    <a:pt x="470495" y="124832"/>
                  </a:lnTo>
                  <a:lnTo>
                    <a:pt x="470778" y="124863"/>
                  </a:lnTo>
                  <a:lnTo>
                    <a:pt x="471088" y="124904"/>
                  </a:lnTo>
                  <a:lnTo>
                    <a:pt x="471685" y="124995"/>
                  </a:lnTo>
                  <a:lnTo>
                    <a:pt x="472126" y="125099"/>
                  </a:lnTo>
                  <a:lnTo>
                    <a:pt x="472379" y="125172"/>
                  </a:lnTo>
                  <a:lnTo>
                    <a:pt x="472844" y="125294"/>
                  </a:lnTo>
                  <a:lnTo>
                    <a:pt x="473308" y="125403"/>
                  </a:lnTo>
                  <a:lnTo>
                    <a:pt x="473546" y="125448"/>
                  </a:lnTo>
                  <a:lnTo>
                    <a:pt x="473784" y="125512"/>
                  </a:lnTo>
                  <a:lnTo>
                    <a:pt x="474234" y="125639"/>
                  </a:lnTo>
                  <a:lnTo>
                    <a:pt x="474528" y="125729"/>
                  </a:lnTo>
                  <a:lnTo>
                    <a:pt x="474812" y="125802"/>
                  </a:lnTo>
                  <a:lnTo>
                    <a:pt x="475084" y="125883"/>
                  </a:lnTo>
                  <a:lnTo>
                    <a:pt x="475340" y="125969"/>
                  </a:lnTo>
                  <a:lnTo>
                    <a:pt x="475552" y="126019"/>
                  </a:lnTo>
                  <a:lnTo>
                    <a:pt x="476016" y="126151"/>
                  </a:lnTo>
                  <a:lnTo>
                    <a:pt x="476492" y="126273"/>
                  </a:lnTo>
                  <a:lnTo>
                    <a:pt x="477051" y="126450"/>
                  </a:lnTo>
                  <a:lnTo>
                    <a:pt x="477342" y="126536"/>
                  </a:lnTo>
                  <a:lnTo>
                    <a:pt x="477625" y="126627"/>
                  </a:lnTo>
                  <a:lnTo>
                    <a:pt x="478105" y="126790"/>
                  </a:lnTo>
                  <a:lnTo>
                    <a:pt x="478581" y="126935"/>
                  </a:lnTo>
                  <a:lnTo>
                    <a:pt x="478849" y="127035"/>
                  </a:lnTo>
                  <a:lnTo>
                    <a:pt x="479117" y="127116"/>
                  </a:lnTo>
                  <a:lnTo>
                    <a:pt x="479623" y="127239"/>
                  </a:lnTo>
                  <a:lnTo>
                    <a:pt x="479842" y="127302"/>
                  </a:lnTo>
                  <a:lnTo>
                    <a:pt x="480080" y="127365"/>
                  </a:lnTo>
                  <a:lnTo>
                    <a:pt x="480733" y="127565"/>
                  </a:lnTo>
                  <a:lnTo>
                    <a:pt x="480998" y="127660"/>
                  </a:lnTo>
                  <a:lnTo>
                    <a:pt x="481202" y="127724"/>
                  </a:lnTo>
                  <a:lnTo>
                    <a:pt x="481678" y="127860"/>
                  </a:lnTo>
                  <a:lnTo>
                    <a:pt x="482187" y="128027"/>
                  </a:lnTo>
                  <a:lnTo>
                    <a:pt x="482433" y="128113"/>
                  </a:lnTo>
                  <a:lnTo>
                    <a:pt x="482663" y="128168"/>
                  </a:lnTo>
                  <a:lnTo>
                    <a:pt x="482939" y="128249"/>
                  </a:lnTo>
                  <a:lnTo>
                    <a:pt x="483147" y="128317"/>
                  </a:lnTo>
                  <a:lnTo>
                    <a:pt x="483895" y="128535"/>
                  </a:lnTo>
                  <a:lnTo>
                    <a:pt x="484163" y="128626"/>
                  </a:lnTo>
                  <a:lnTo>
                    <a:pt x="484642" y="128802"/>
                  </a:lnTo>
                  <a:lnTo>
                    <a:pt x="484854" y="128870"/>
                  </a:lnTo>
                  <a:lnTo>
                    <a:pt x="485069" y="128947"/>
                  </a:lnTo>
                  <a:lnTo>
                    <a:pt x="485330" y="129047"/>
                  </a:lnTo>
                  <a:lnTo>
                    <a:pt x="485541" y="129120"/>
                  </a:lnTo>
                  <a:lnTo>
                    <a:pt x="486010" y="129305"/>
                  </a:lnTo>
                  <a:lnTo>
                    <a:pt x="486459" y="129459"/>
                  </a:lnTo>
                  <a:lnTo>
                    <a:pt x="486678" y="129523"/>
                  </a:lnTo>
                  <a:lnTo>
                    <a:pt x="486893" y="129591"/>
                  </a:lnTo>
                  <a:lnTo>
                    <a:pt x="487331" y="129750"/>
                  </a:lnTo>
                  <a:lnTo>
                    <a:pt x="487875" y="129935"/>
                  </a:lnTo>
                  <a:lnTo>
                    <a:pt x="488102" y="130022"/>
                  </a:lnTo>
                  <a:lnTo>
                    <a:pt x="488838" y="130343"/>
                  </a:lnTo>
                  <a:lnTo>
                    <a:pt x="489110" y="130466"/>
                  </a:lnTo>
                  <a:lnTo>
                    <a:pt x="489514" y="130656"/>
                  </a:lnTo>
                  <a:lnTo>
                    <a:pt x="489726" y="130747"/>
                  </a:lnTo>
                  <a:lnTo>
                    <a:pt x="490217" y="130982"/>
                  </a:lnTo>
                  <a:lnTo>
                    <a:pt x="490470" y="131114"/>
                  </a:lnTo>
                  <a:lnTo>
                    <a:pt x="490931" y="131322"/>
                  </a:lnTo>
                  <a:lnTo>
                    <a:pt x="491206" y="131436"/>
                  </a:lnTo>
                  <a:lnTo>
                    <a:pt x="491709" y="131676"/>
                  </a:lnTo>
                  <a:lnTo>
                    <a:pt x="492392" y="131952"/>
                  </a:lnTo>
                  <a:lnTo>
                    <a:pt x="492834" y="132165"/>
                  </a:lnTo>
                  <a:lnTo>
                    <a:pt x="493325" y="132388"/>
                  </a:lnTo>
                  <a:lnTo>
                    <a:pt x="493578" y="132487"/>
                  </a:lnTo>
                  <a:lnTo>
                    <a:pt x="493850" y="132605"/>
                  </a:lnTo>
                  <a:lnTo>
                    <a:pt x="494254" y="132773"/>
                  </a:lnTo>
                  <a:lnTo>
                    <a:pt x="494715" y="132986"/>
                  </a:lnTo>
                  <a:lnTo>
                    <a:pt x="494972" y="133086"/>
                  </a:lnTo>
                  <a:lnTo>
                    <a:pt x="495323" y="133244"/>
                  </a:lnTo>
                  <a:lnTo>
                    <a:pt x="495523" y="133339"/>
                  </a:lnTo>
                  <a:lnTo>
                    <a:pt x="495772" y="133466"/>
                  </a:lnTo>
                  <a:lnTo>
                    <a:pt x="496018" y="133575"/>
                  </a:lnTo>
                  <a:lnTo>
                    <a:pt x="496248" y="133670"/>
                  </a:lnTo>
                  <a:lnTo>
                    <a:pt x="496471" y="133770"/>
                  </a:lnTo>
                  <a:lnTo>
                    <a:pt x="496630" y="133870"/>
                  </a:lnTo>
                  <a:lnTo>
                    <a:pt x="496819" y="133997"/>
                  </a:lnTo>
                  <a:lnTo>
                    <a:pt x="497075" y="134137"/>
                  </a:lnTo>
                  <a:lnTo>
                    <a:pt x="497317" y="134264"/>
                  </a:lnTo>
                  <a:lnTo>
                    <a:pt x="499783" y="135084"/>
                  </a:lnTo>
                  <a:lnTo>
                    <a:pt x="503711" y="136752"/>
                  </a:lnTo>
                  <a:lnTo>
                    <a:pt x="506698" y="138235"/>
                  </a:lnTo>
                  <a:lnTo>
                    <a:pt x="509852" y="140519"/>
                  </a:lnTo>
                  <a:lnTo>
                    <a:pt x="515188" y="143719"/>
                  </a:lnTo>
                  <a:lnTo>
                    <a:pt x="527644" y="151615"/>
                  </a:lnTo>
                  <a:lnTo>
                    <a:pt x="543744" y="162957"/>
                  </a:lnTo>
                  <a:lnTo>
                    <a:pt x="558360" y="174235"/>
                  </a:lnTo>
                  <a:lnTo>
                    <a:pt x="560684" y="175623"/>
                  </a:lnTo>
                  <a:lnTo>
                    <a:pt x="587939" y="191896"/>
                  </a:lnTo>
                  <a:lnTo>
                    <a:pt x="599243" y="197359"/>
                  </a:lnTo>
                  <a:lnTo>
                    <a:pt x="610284" y="201574"/>
                  </a:lnTo>
                  <a:lnTo>
                    <a:pt x="612174" y="202295"/>
                  </a:lnTo>
                  <a:lnTo>
                    <a:pt x="616227" y="203039"/>
                  </a:lnTo>
                  <a:lnTo>
                    <a:pt x="619221" y="203977"/>
                  </a:lnTo>
                  <a:lnTo>
                    <a:pt x="621627" y="204662"/>
                  </a:lnTo>
                  <a:lnTo>
                    <a:pt x="624354" y="205170"/>
                  </a:lnTo>
                  <a:lnTo>
                    <a:pt x="627957" y="205550"/>
                  </a:lnTo>
                  <a:lnTo>
                    <a:pt x="630963" y="205736"/>
                  </a:lnTo>
                  <a:lnTo>
                    <a:pt x="633792" y="205732"/>
                  </a:lnTo>
                  <a:lnTo>
                    <a:pt x="639434" y="205782"/>
                  </a:lnTo>
                  <a:lnTo>
                    <a:pt x="642395" y="205918"/>
                  </a:lnTo>
                  <a:lnTo>
                    <a:pt x="645583" y="205863"/>
                  </a:lnTo>
                  <a:lnTo>
                    <a:pt x="648903" y="205510"/>
                  </a:lnTo>
                  <a:lnTo>
                    <a:pt x="651622" y="204843"/>
                  </a:lnTo>
                  <a:lnTo>
                    <a:pt x="654405" y="204236"/>
                  </a:lnTo>
                  <a:lnTo>
                    <a:pt x="656645" y="203837"/>
                  </a:lnTo>
                  <a:lnTo>
                    <a:pt x="660252" y="203120"/>
                  </a:lnTo>
                  <a:lnTo>
                    <a:pt x="662926" y="202604"/>
                  </a:lnTo>
                  <a:lnTo>
                    <a:pt x="665044" y="202041"/>
                  </a:lnTo>
                  <a:lnTo>
                    <a:pt x="667646" y="201371"/>
                  </a:lnTo>
                  <a:lnTo>
                    <a:pt x="670177" y="200817"/>
                  </a:lnTo>
                  <a:lnTo>
                    <a:pt x="673621" y="200677"/>
                  </a:lnTo>
                  <a:lnTo>
                    <a:pt x="676926" y="200781"/>
                  </a:lnTo>
                  <a:lnTo>
                    <a:pt x="679743" y="201389"/>
                  </a:lnTo>
                  <a:lnTo>
                    <a:pt x="682372" y="202227"/>
                  </a:lnTo>
                  <a:lnTo>
                    <a:pt x="684230" y="203333"/>
                  </a:lnTo>
                  <a:lnTo>
                    <a:pt x="685220" y="204657"/>
                  </a:lnTo>
                  <a:lnTo>
                    <a:pt x="685597" y="206090"/>
                  </a:lnTo>
                  <a:lnTo>
                    <a:pt x="685922" y="207010"/>
                  </a:lnTo>
                  <a:lnTo>
                    <a:pt x="686130" y="207613"/>
                  </a:lnTo>
                  <a:lnTo>
                    <a:pt x="686156" y="207822"/>
                  </a:lnTo>
                  <a:lnTo>
                    <a:pt x="686156" y="208030"/>
                  </a:lnTo>
                  <a:lnTo>
                    <a:pt x="686186" y="208289"/>
                  </a:lnTo>
                  <a:lnTo>
                    <a:pt x="686217" y="208502"/>
                  </a:lnTo>
                  <a:lnTo>
                    <a:pt x="686228" y="208719"/>
                  </a:lnTo>
                  <a:lnTo>
                    <a:pt x="686220" y="208941"/>
                  </a:lnTo>
                  <a:lnTo>
                    <a:pt x="686198" y="209164"/>
                  </a:lnTo>
                  <a:lnTo>
                    <a:pt x="686168" y="209386"/>
                  </a:lnTo>
                  <a:lnTo>
                    <a:pt x="686122" y="209626"/>
                  </a:lnTo>
                  <a:lnTo>
                    <a:pt x="686107" y="209834"/>
                  </a:lnTo>
                  <a:lnTo>
                    <a:pt x="686103" y="210487"/>
                  </a:lnTo>
                  <a:lnTo>
                    <a:pt x="686152" y="210936"/>
                  </a:lnTo>
                  <a:lnTo>
                    <a:pt x="686186" y="211154"/>
                  </a:lnTo>
                  <a:lnTo>
                    <a:pt x="686145" y="211616"/>
                  </a:lnTo>
                  <a:lnTo>
                    <a:pt x="686107" y="211843"/>
                  </a:lnTo>
                  <a:lnTo>
                    <a:pt x="686054" y="212056"/>
                  </a:lnTo>
                  <a:lnTo>
                    <a:pt x="685880" y="212491"/>
                  </a:lnTo>
                  <a:lnTo>
                    <a:pt x="685782" y="212727"/>
                  </a:lnTo>
                  <a:lnTo>
                    <a:pt x="685703" y="212944"/>
                  </a:lnTo>
                  <a:lnTo>
                    <a:pt x="685491" y="213407"/>
                  </a:lnTo>
                  <a:lnTo>
                    <a:pt x="685389" y="213615"/>
                  </a:lnTo>
                  <a:lnTo>
                    <a:pt x="685280" y="213819"/>
                  </a:lnTo>
                  <a:lnTo>
                    <a:pt x="684895" y="214486"/>
                  </a:lnTo>
                  <a:lnTo>
                    <a:pt x="684642" y="214939"/>
                  </a:lnTo>
                  <a:lnTo>
                    <a:pt x="684453" y="215406"/>
                  </a:lnTo>
                  <a:lnTo>
                    <a:pt x="684366" y="215610"/>
                  </a:lnTo>
                  <a:lnTo>
                    <a:pt x="684192" y="216091"/>
                  </a:lnTo>
                  <a:lnTo>
                    <a:pt x="683928" y="216757"/>
                  </a:lnTo>
                  <a:lnTo>
                    <a:pt x="683841" y="216993"/>
                  </a:lnTo>
                  <a:lnTo>
                    <a:pt x="683648" y="217464"/>
                  </a:lnTo>
                  <a:lnTo>
                    <a:pt x="683550" y="217682"/>
                  </a:lnTo>
                  <a:lnTo>
                    <a:pt x="683384" y="218104"/>
                  </a:lnTo>
                  <a:lnTo>
                    <a:pt x="683199" y="218539"/>
                  </a:lnTo>
                  <a:lnTo>
                    <a:pt x="683082" y="218793"/>
                  </a:lnTo>
                  <a:lnTo>
                    <a:pt x="682961" y="219033"/>
                  </a:lnTo>
                  <a:lnTo>
                    <a:pt x="682836" y="219291"/>
                  </a:lnTo>
                  <a:lnTo>
                    <a:pt x="682704" y="219550"/>
                  </a:lnTo>
                  <a:lnTo>
                    <a:pt x="682614" y="219767"/>
                  </a:lnTo>
                  <a:lnTo>
                    <a:pt x="682315" y="220452"/>
                  </a:lnTo>
                  <a:lnTo>
                    <a:pt x="682051" y="221223"/>
                  </a:lnTo>
                  <a:lnTo>
                    <a:pt x="681975" y="221431"/>
                  </a:lnTo>
                  <a:lnTo>
                    <a:pt x="681877" y="221663"/>
                  </a:lnTo>
                  <a:lnTo>
                    <a:pt x="681779" y="221907"/>
                  </a:lnTo>
                  <a:lnTo>
                    <a:pt x="681722" y="222125"/>
                  </a:lnTo>
                  <a:lnTo>
                    <a:pt x="681594" y="222560"/>
                  </a:lnTo>
                  <a:lnTo>
                    <a:pt x="681496" y="222914"/>
                  </a:lnTo>
                  <a:lnTo>
                    <a:pt x="681299" y="223580"/>
                  </a:lnTo>
                  <a:lnTo>
                    <a:pt x="681167" y="224074"/>
                  </a:lnTo>
                  <a:lnTo>
                    <a:pt x="680518" y="224940"/>
                  </a:lnTo>
                  <a:lnTo>
                    <a:pt x="679286" y="226087"/>
                  </a:lnTo>
                  <a:lnTo>
                    <a:pt x="678029" y="227633"/>
                  </a:lnTo>
                  <a:lnTo>
                    <a:pt x="676684" y="229510"/>
                  </a:lnTo>
                  <a:lnTo>
                    <a:pt x="675585" y="231074"/>
                  </a:lnTo>
                  <a:lnTo>
                    <a:pt x="674407" y="233337"/>
                  </a:lnTo>
                  <a:lnTo>
                    <a:pt x="673421" y="235200"/>
                  </a:lnTo>
                  <a:lnTo>
                    <a:pt x="672836" y="236660"/>
                  </a:lnTo>
                  <a:lnTo>
                    <a:pt x="672148" y="238238"/>
                  </a:lnTo>
                  <a:lnTo>
                    <a:pt x="671793" y="239222"/>
                  </a:lnTo>
                  <a:lnTo>
                    <a:pt x="671691" y="240555"/>
                  </a:lnTo>
                  <a:lnTo>
                    <a:pt x="671578" y="240804"/>
                  </a:lnTo>
                  <a:lnTo>
                    <a:pt x="671469" y="241022"/>
                  </a:lnTo>
                  <a:lnTo>
                    <a:pt x="671212" y="241502"/>
                  </a:lnTo>
                  <a:lnTo>
                    <a:pt x="670977" y="241960"/>
                  </a:lnTo>
                  <a:lnTo>
                    <a:pt x="670857" y="242164"/>
                  </a:lnTo>
                  <a:lnTo>
                    <a:pt x="670698" y="242418"/>
                  </a:lnTo>
                  <a:lnTo>
                    <a:pt x="670573" y="242640"/>
                  </a:lnTo>
                  <a:lnTo>
                    <a:pt x="670437" y="242853"/>
                  </a:lnTo>
                  <a:lnTo>
                    <a:pt x="670298" y="243062"/>
                  </a:lnTo>
                  <a:lnTo>
                    <a:pt x="669905" y="243570"/>
                  </a:lnTo>
                  <a:lnTo>
                    <a:pt x="669762" y="243787"/>
                  </a:lnTo>
                  <a:lnTo>
                    <a:pt x="669508" y="244263"/>
                  </a:lnTo>
                  <a:lnTo>
                    <a:pt x="669365" y="244526"/>
                  </a:lnTo>
                  <a:lnTo>
                    <a:pt x="669244" y="244735"/>
                  </a:lnTo>
                  <a:lnTo>
                    <a:pt x="668946" y="245215"/>
                  </a:lnTo>
                  <a:lnTo>
                    <a:pt x="668806" y="245433"/>
                  </a:lnTo>
                  <a:lnTo>
                    <a:pt x="668651" y="245691"/>
                  </a:lnTo>
                  <a:lnTo>
                    <a:pt x="668511" y="245950"/>
                  </a:lnTo>
                  <a:lnTo>
                    <a:pt x="668398" y="246172"/>
                  </a:lnTo>
                  <a:lnTo>
                    <a:pt x="668258" y="246435"/>
                  </a:lnTo>
                  <a:lnTo>
                    <a:pt x="667979" y="246952"/>
                  </a:lnTo>
                  <a:lnTo>
                    <a:pt x="667567" y="247673"/>
                  </a:lnTo>
                  <a:lnTo>
                    <a:pt x="667435" y="247909"/>
                  </a:lnTo>
                  <a:lnTo>
                    <a:pt x="667325" y="248113"/>
                  </a:lnTo>
                  <a:lnTo>
                    <a:pt x="667065" y="248570"/>
                  </a:lnTo>
                  <a:lnTo>
                    <a:pt x="666827" y="249028"/>
                  </a:lnTo>
                  <a:lnTo>
                    <a:pt x="666170" y="250253"/>
                  </a:lnTo>
                  <a:lnTo>
                    <a:pt x="665883" y="250738"/>
                  </a:lnTo>
                  <a:lnTo>
                    <a:pt x="665743" y="250964"/>
                  </a:lnTo>
                  <a:lnTo>
                    <a:pt x="665569" y="251178"/>
                  </a:lnTo>
                  <a:lnTo>
                    <a:pt x="665467" y="251404"/>
                  </a:lnTo>
                  <a:lnTo>
                    <a:pt x="665192" y="251907"/>
                  </a:lnTo>
                  <a:lnTo>
                    <a:pt x="665041" y="252161"/>
                  </a:lnTo>
                  <a:lnTo>
                    <a:pt x="664923" y="252374"/>
                  </a:lnTo>
                  <a:lnTo>
                    <a:pt x="664602" y="252832"/>
                  </a:lnTo>
                  <a:lnTo>
                    <a:pt x="664421" y="253259"/>
                  </a:lnTo>
                  <a:lnTo>
                    <a:pt x="664300" y="253526"/>
                  </a:lnTo>
                  <a:lnTo>
                    <a:pt x="664040" y="253989"/>
                  </a:lnTo>
                  <a:lnTo>
                    <a:pt x="663881" y="254238"/>
                  </a:lnTo>
                  <a:lnTo>
                    <a:pt x="663726" y="254442"/>
                  </a:lnTo>
                  <a:lnTo>
                    <a:pt x="663386" y="254877"/>
                  </a:lnTo>
                  <a:lnTo>
                    <a:pt x="663213" y="255108"/>
                  </a:lnTo>
                  <a:lnTo>
                    <a:pt x="662831" y="255603"/>
                  </a:lnTo>
                  <a:lnTo>
                    <a:pt x="662665" y="255843"/>
                  </a:lnTo>
                  <a:lnTo>
                    <a:pt x="662514" y="256079"/>
                  </a:lnTo>
                  <a:lnTo>
                    <a:pt x="662227" y="256550"/>
                  </a:lnTo>
                  <a:lnTo>
                    <a:pt x="662091" y="256786"/>
                  </a:lnTo>
                  <a:lnTo>
                    <a:pt x="661815" y="257226"/>
                  </a:lnTo>
                  <a:lnTo>
                    <a:pt x="661645" y="257466"/>
                  </a:lnTo>
                  <a:lnTo>
                    <a:pt x="661128" y="258178"/>
                  </a:lnTo>
                  <a:lnTo>
                    <a:pt x="660947" y="258418"/>
                  </a:lnTo>
                  <a:lnTo>
                    <a:pt x="660610" y="258885"/>
                  </a:lnTo>
                  <a:lnTo>
                    <a:pt x="660456" y="259112"/>
                  </a:lnTo>
                  <a:lnTo>
                    <a:pt x="660286" y="259334"/>
                  </a:lnTo>
                  <a:lnTo>
                    <a:pt x="659731" y="260010"/>
                  </a:lnTo>
                  <a:lnTo>
                    <a:pt x="659534" y="260236"/>
                  </a:lnTo>
                  <a:lnTo>
                    <a:pt x="659360" y="260463"/>
                  </a:lnTo>
                  <a:lnTo>
                    <a:pt x="659009" y="260898"/>
                  </a:lnTo>
                  <a:lnTo>
                    <a:pt x="658809" y="261130"/>
                  </a:lnTo>
                  <a:lnTo>
                    <a:pt x="658586" y="261379"/>
                  </a:lnTo>
                  <a:lnTo>
                    <a:pt x="658197" y="261828"/>
                  </a:lnTo>
                  <a:lnTo>
                    <a:pt x="657793" y="262281"/>
                  </a:lnTo>
                  <a:lnTo>
                    <a:pt x="657582" y="262508"/>
                  </a:lnTo>
                  <a:lnTo>
                    <a:pt x="657359" y="262739"/>
                  </a:lnTo>
                  <a:lnTo>
                    <a:pt x="656736" y="263428"/>
                  </a:lnTo>
                  <a:lnTo>
                    <a:pt x="656539" y="263664"/>
                  </a:lnTo>
                  <a:lnTo>
                    <a:pt x="656150" y="264081"/>
                  </a:lnTo>
                  <a:lnTo>
                    <a:pt x="655712" y="264594"/>
                  </a:lnTo>
                  <a:lnTo>
                    <a:pt x="655334" y="265015"/>
                  </a:lnTo>
                  <a:lnTo>
                    <a:pt x="655138" y="265247"/>
                  </a:lnTo>
                  <a:lnTo>
                    <a:pt x="654915" y="265496"/>
                  </a:lnTo>
                  <a:lnTo>
                    <a:pt x="654492" y="265954"/>
                  </a:lnTo>
                  <a:lnTo>
                    <a:pt x="654292" y="266181"/>
                  </a:lnTo>
                  <a:lnTo>
                    <a:pt x="654099" y="266430"/>
                  </a:lnTo>
                  <a:lnTo>
                    <a:pt x="653903" y="266698"/>
                  </a:lnTo>
                  <a:lnTo>
                    <a:pt x="653726" y="266924"/>
                  </a:lnTo>
                  <a:lnTo>
                    <a:pt x="653405" y="267355"/>
                  </a:lnTo>
                  <a:lnTo>
                    <a:pt x="653061" y="267836"/>
                  </a:lnTo>
                  <a:lnTo>
                    <a:pt x="652921" y="268044"/>
                  </a:lnTo>
                  <a:lnTo>
                    <a:pt x="652751" y="268271"/>
                  </a:lnTo>
                  <a:lnTo>
                    <a:pt x="652392" y="268770"/>
                  </a:lnTo>
                  <a:lnTo>
                    <a:pt x="652238" y="268974"/>
                  </a:lnTo>
                  <a:lnTo>
                    <a:pt x="652064" y="269223"/>
                  </a:lnTo>
                  <a:lnTo>
                    <a:pt x="651448" y="270035"/>
                  </a:lnTo>
                  <a:lnTo>
                    <a:pt x="651259" y="270275"/>
                  </a:lnTo>
                  <a:lnTo>
                    <a:pt x="650432" y="271304"/>
                  </a:lnTo>
                  <a:lnTo>
                    <a:pt x="650255" y="271508"/>
                  </a:lnTo>
                  <a:lnTo>
                    <a:pt x="650013" y="271758"/>
                  </a:lnTo>
                  <a:lnTo>
                    <a:pt x="649802" y="271989"/>
                  </a:lnTo>
                  <a:lnTo>
                    <a:pt x="649560" y="272288"/>
                  </a:lnTo>
                  <a:lnTo>
                    <a:pt x="649318" y="272556"/>
                  </a:lnTo>
                  <a:lnTo>
                    <a:pt x="649118" y="272760"/>
                  </a:lnTo>
                  <a:lnTo>
                    <a:pt x="648691" y="273304"/>
                  </a:lnTo>
                  <a:lnTo>
                    <a:pt x="648453" y="273599"/>
                  </a:lnTo>
                  <a:lnTo>
                    <a:pt x="648223" y="273875"/>
                  </a:lnTo>
                  <a:lnTo>
                    <a:pt x="647656" y="274619"/>
                  </a:lnTo>
                  <a:lnTo>
                    <a:pt x="647475" y="274841"/>
                  </a:lnTo>
                  <a:lnTo>
                    <a:pt x="647328" y="275054"/>
                  </a:lnTo>
                  <a:lnTo>
                    <a:pt x="647150" y="275335"/>
                  </a:lnTo>
                  <a:lnTo>
                    <a:pt x="647014" y="275539"/>
                  </a:lnTo>
                  <a:lnTo>
                    <a:pt x="646844" y="275757"/>
                  </a:lnTo>
                  <a:lnTo>
                    <a:pt x="646689" y="275970"/>
                  </a:lnTo>
                  <a:lnTo>
                    <a:pt x="646353" y="276405"/>
                  </a:lnTo>
                  <a:lnTo>
                    <a:pt x="646161" y="276664"/>
                  </a:lnTo>
                  <a:lnTo>
                    <a:pt x="645821" y="277176"/>
                  </a:lnTo>
                  <a:lnTo>
                    <a:pt x="645700" y="277380"/>
                  </a:lnTo>
                  <a:lnTo>
                    <a:pt x="645553" y="277652"/>
                  </a:lnTo>
                  <a:lnTo>
                    <a:pt x="645338" y="278142"/>
                  </a:lnTo>
                  <a:lnTo>
                    <a:pt x="645058" y="278822"/>
                  </a:lnTo>
                  <a:lnTo>
                    <a:pt x="644839" y="279316"/>
                  </a:lnTo>
                  <a:lnTo>
                    <a:pt x="644726" y="279597"/>
                  </a:lnTo>
                  <a:lnTo>
                    <a:pt x="644537" y="280128"/>
                  </a:lnTo>
                  <a:lnTo>
                    <a:pt x="644439" y="280373"/>
                  </a:lnTo>
                  <a:lnTo>
                    <a:pt x="644356" y="280595"/>
                  </a:lnTo>
                  <a:lnTo>
                    <a:pt x="644272" y="280799"/>
                  </a:lnTo>
                  <a:lnTo>
                    <a:pt x="644171" y="281085"/>
                  </a:lnTo>
                  <a:lnTo>
                    <a:pt x="644016" y="281579"/>
                  </a:lnTo>
                  <a:lnTo>
                    <a:pt x="643857" y="282105"/>
                  </a:lnTo>
                  <a:lnTo>
                    <a:pt x="643566" y="282944"/>
                  </a:lnTo>
                  <a:lnTo>
                    <a:pt x="643358" y="283470"/>
                  </a:lnTo>
                  <a:lnTo>
                    <a:pt x="643253" y="283724"/>
                  </a:lnTo>
                  <a:lnTo>
                    <a:pt x="643155" y="283973"/>
                  </a:lnTo>
                  <a:lnTo>
                    <a:pt x="643068" y="284218"/>
                  </a:lnTo>
                  <a:lnTo>
                    <a:pt x="642913" y="284708"/>
                  </a:lnTo>
                  <a:lnTo>
                    <a:pt x="642849" y="284925"/>
                  </a:lnTo>
                  <a:lnTo>
                    <a:pt x="642754" y="285419"/>
                  </a:lnTo>
                  <a:lnTo>
                    <a:pt x="642660" y="285859"/>
                  </a:lnTo>
                  <a:lnTo>
                    <a:pt x="642562" y="286354"/>
                  </a:lnTo>
                  <a:lnTo>
                    <a:pt x="642535" y="286598"/>
                  </a:lnTo>
                  <a:lnTo>
                    <a:pt x="642520" y="286821"/>
                  </a:lnTo>
                  <a:lnTo>
                    <a:pt x="642509" y="287061"/>
                  </a:lnTo>
                  <a:lnTo>
                    <a:pt x="642520" y="287637"/>
                  </a:lnTo>
                  <a:lnTo>
                    <a:pt x="642520" y="287904"/>
                  </a:lnTo>
                  <a:lnTo>
                    <a:pt x="642516" y="288126"/>
                  </a:lnTo>
                  <a:lnTo>
                    <a:pt x="642524" y="288353"/>
                  </a:lnTo>
                  <a:lnTo>
                    <a:pt x="642531" y="288897"/>
                  </a:lnTo>
                  <a:lnTo>
                    <a:pt x="642547" y="289423"/>
                  </a:lnTo>
                  <a:lnTo>
                    <a:pt x="642562" y="289645"/>
                  </a:lnTo>
                  <a:lnTo>
                    <a:pt x="642588" y="290153"/>
                  </a:lnTo>
                  <a:lnTo>
                    <a:pt x="642649" y="290670"/>
                  </a:lnTo>
                  <a:lnTo>
                    <a:pt x="642686" y="290942"/>
                  </a:lnTo>
                  <a:lnTo>
                    <a:pt x="642732" y="291205"/>
                  </a:lnTo>
                  <a:lnTo>
                    <a:pt x="642784" y="291446"/>
                  </a:lnTo>
                  <a:lnTo>
                    <a:pt x="642962" y="292162"/>
                  </a:lnTo>
                  <a:lnTo>
                    <a:pt x="643094" y="292629"/>
                  </a:lnTo>
                  <a:lnTo>
                    <a:pt x="643162" y="292851"/>
                  </a:lnTo>
                  <a:lnTo>
                    <a:pt x="643223" y="293064"/>
                  </a:lnTo>
                  <a:lnTo>
                    <a:pt x="643268" y="293305"/>
                  </a:lnTo>
                  <a:lnTo>
                    <a:pt x="643306" y="293545"/>
                  </a:lnTo>
                  <a:lnTo>
                    <a:pt x="643347" y="293840"/>
                  </a:lnTo>
                  <a:lnTo>
                    <a:pt x="643385" y="294053"/>
                  </a:lnTo>
                  <a:lnTo>
                    <a:pt x="643434" y="294284"/>
                  </a:lnTo>
                  <a:lnTo>
                    <a:pt x="643483" y="294497"/>
                  </a:lnTo>
                  <a:lnTo>
                    <a:pt x="643555" y="294751"/>
                  </a:lnTo>
                  <a:lnTo>
                    <a:pt x="643634" y="294978"/>
                  </a:lnTo>
                  <a:lnTo>
                    <a:pt x="643736" y="295214"/>
                  </a:lnTo>
                  <a:lnTo>
                    <a:pt x="643853" y="295445"/>
                  </a:lnTo>
                  <a:lnTo>
                    <a:pt x="643982" y="295676"/>
                  </a:lnTo>
                  <a:lnTo>
                    <a:pt x="644110" y="295926"/>
                  </a:lnTo>
                  <a:lnTo>
                    <a:pt x="644246" y="296134"/>
                  </a:lnTo>
                  <a:lnTo>
                    <a:pt x="644393" y="296347"/>
                  </a:lnTo>
                  <a:lnTo>
                    <a:pt x="644567" y="296583"/>
                  </a:lnTo>
                  <a:lnTo>
                    <a:pt x="644722" y="296801"/>
                  </a:lnTo>
                  <a:lnTo>
                    <a:pt x="644911" y="297019"/>
                  </a:lnTo>
                  <a:lnTo>
                    <a:pt x="645088" y="297241"/>
                  </a:lnTo>
                  <a:lnTo>
                    <a:pt x="645296" y="297440"/>
                  </a:lnTo>
                  <a:lnTo>
                    <a:pt x="645519" y="297635"/>
                  </a:lnTo>
                  <a:lnTo>
                    <a:pt x="645734" y="297776"/>
                  </a:lnTo>
                  <a:lnTo>
                    <a:pt x="645968" y="297912"/>
                  </a:lnTo>
                  <a:lnTo>
                    <a:pt x="646199" y="298061"/>
                  </a:lnTo>
                  <a:lnTo>
                    <a:pt x="646448" y="298188"/>
                  </a:lnTo>
                  <a:lnTo>
                    <a:pt x="646682" y="298297"/>
                  </a:lnTo>
                  <a:lnTo>
                    <a:pt x="646916" y="298397"/>
                  </a:lnTo>
                  <a:lnTo>
                    <a:pt x="647354" y="298569"/>
                  </a:lnTo>
                  <a:lnTo>
                    <a:pt x="647607" y="298696"/>
                  </a:lnTo>
                  <a:lnTo>
                    <a:pt x="648087" y="298928"/>
                  </a:lnTo>
                  <a:lnTo>
                    <a:pt x="648317" y="299032"/>
                  </a:lnTo>
                  <a:lnTo>
                    <a:pt x="648782" y="299259"/>
                  </a:lnTo>
                  <a:lnTo>
                    <a:pt x="649012" y="299376"/>
                  </a:lnTo>
                  <a:lnTo>
                    <a:pt x="649220" y="299472"/>
                  </a:lnTo>
                  <a:lnTo>
                    <a:pt x="649443" y="299581"/>
                  </a:lnTo>
                  <a:lnTo>
                    <a:pt x="649696" y="299753"/>
                  </a:lnTo>
                  <a:lnTo>
                    <a:pt x="650194" y="300102"/>
                  </a:lnTo>
                  <a:lnTo>
                    <a:pt x="650413" y="300220"/>
                  </a:lnTo>
                  <a:lnTo>
                    <a:pt x="650644" y="300320"/>
                  </a:lnTo>
                  <a:lnTo>
                    <a:pt x="650893" y="300410"/>
                  </a:lnTo>
                  <a:lnTo>
                    <a:pt x="651342" y="300555"/>
                  </a:lnTo>
                  <a:lnTo>
                    <a:pt x="652037" y="300696"/>
                  </a:lnTo>
                  <a:lnTo>
                    <a:pt x="652298" y="300755"/>
                  </a:lnTo>
                  <a:lnTo>
                    <a:pt x="652540" y="300787"/>
                  </a:lnTo>
                  <a:lnTo>
                    <a:pt x="652755" y="300828"/>
                  </a:lnTo>
                  <a:lnTo>
                    <a:pt x="652993" y="300864"/>
                  </a:lnTo>
                  <a:lnTo>
                    <a:pt x="653235" y="300909"/>
                  </a:lnTo>
                  <a:lnTo>
                    <a:pt x="653688" y="300977"/>
                  </a:lnTo>
                  <a:lnTo>
                    <a:pt x="653956" y="301004"/>
                  </a:lnTo>
                  <a:lnTo>
                    <a:pt x="654213" y="301018"/>
                  </a:lnTo>
                  <a:lnTo>
                    <a:pt x="654439" y="301036"/>
                  </a:lnTo>
                  <a:lnTo>
                    <a:pt x="654651" y="301059"/>
                  </a:lnTo>
                  <a:lnTo>
                    <a:pt x="654866" y="301091"/>
                  </a:lnTo>
                  <a:lnTo>
                    <a:pt x="655391" y="301140"/>
                  </a:lnTo>
                  <a:lnTo>
                    <a:pt x="655871" y="301190"/>
                  </a:lnTo>
                  <a:lnTo>
                    <a:pt x="656101" y="301204"/>
                  </a:lnTo>
                  <a:lnTo>
                    <a:pt x="656358" y="301213"/>
                  </a:lnTo>
                  <a:lnTo>
                    <a:pt x="656630" y="301186"/>
                  </a:lnTo>
                  <a:lnTo>
                    <a:pt x="656875" y="301159"/>
                  </a:lnTo>
                  <a:lnTo>
                    <a:pt x="657125" y="301118"/>
                  </a:lnTo>
                  <a:lnTo>
                    <a:pt x="657329" y="301095"/>
                  </a:lnTo>
                  <a:lnTo>
                    <a:pt x="657789" y="301009"/>
                  </a:lnTo>
                  <a:lnTo>
                    <a:pt x="658227" y="300932"/>
                  </a:lnTo>
                  <a:lnTo>
                    <a:pt x="658458" y="300873"/>
                  </a:lnTo>
                  <a:lnTo>
                    <a:pt x="658681" y="300809"/>
                  </a:lnTo>
                  <a:lnTo>
                    <a:pt x="659485" y="300637"/>
                  </a:lnTo>
                  <a:lnTo>
                    <a:pt x="660138" y="300506"/>
                  </a:lnTo>
                  <a:lnTo>
                    <a:pt x="660357" y="300451"/>
                  </a:lnTo>
                  <a:lnTo>
                    <a:pt x="660592" y="300388"/>
                  </a:lnTo>
                  <a:lnTo>
                    <a:pt x="660822" y="300338"/>
                  </a:lnTo>
                  <a:lnTo>
                    <a:pt x="661064" y="300261"/>
                  </a:lnTo>
                  <a:lnTo>
                    <a:pt x="661555" y="300084"/>
                  </a:lnTo>
                  <a:lnTo>
                    <a:pt x="661849" y="299966"/>
                  </a:lnTo>
                  <a:lnTo>
                    <a:pt x="662061" y="299875"/>
                  </a:lnTo>
                  <a:lnTo>
                    <a:pt x="662272" y="299776"/>
                  </a:lnTo>
                  <a:lnTo>
                    <a:pt x="662480" y="299685"/>
                  </a:lnTo>
                  <a:lnTo>
                    <a:pt x="662782" y="299526"/>
                  </a:lnTo>
                  <a:lnTo>
                    <a:pt x="663337" y="299213"/>
                  </a:lnTo>
                  <a:lnTo>
                    <a:pt x="663587" y="299068"/>
                  </a:lnTo>
                  <a:lnTo>
                    <a:pt x="664081" y="298801"/>
                  </a:lnTo>
                  <a:lnTo>
                    <a:pt x="664319" y="298674"/>
                  </a:lnTo>
                  <a:lnTo>
                    <a:pt x="665025" y="298311"/>
                  </a:lnTo>
                  <a:lnTo>
                    <a:pt x="665290" y="298170"/>
                  </a:lnTo>
                  <a:lnTo>
                    <a:pt x="665501" y="298052"/>
                  </a:lnTo>
                  <a:lnTo>
                    <a:pt x="665985" y="297803"/>
                  </a:lnTo>
                  <a:lnTo>
                    <a:pt x="666226" y="297667"/>
                  </a:lnTo>
                  <a:lnTo>
                    <a:pt x="666702" y="297413"/>
                  </a:lnTo>
                  <a:lnTo>
                    <a:pt x="667205" y="297159"/>
                  </a:lnTo>
                  <a:lnTo>
                    <a:pt x="667492" y="297019"/>
                  </a:lnTo>
                  <a:lnTo>
                    <a:pt x="667741" y="296887"/>
                  </a:lnTo>
                  <a:lnTo>
                    <a:pt x="668198" y="296660"/>
                  </a:lnTo>
                  <a:lnTo>
                    <a:pt x="668432" y="296552"/>
                  </a:lnTo>
                  <a:lnTo>
                    <a:pt x="668644" y="296474"/>
                  </a:lnTo>
                  <a:lnTo>
                    <a:pt x="669312" y="296257"/>
                  </a:lnTo>
                  <a:lnTo>
                    <a:pt x="669777" y="296071"/>
                  </a:lnTo>
                  <a:lnTo>
                    <a:pt x="670045" y="295971"/>
                  </a:lnTo>
                  <a:lnTo>
                    <a:pt x="670275" y="295876"/>
                  </a:lnTo>
                  <a:lnTo>
                    <a:pt x="670517" y="295790"/>
                  </a:lnTo>
                  <a:lnTo>
                    <a:pt x="670766" y="295676"/>
                  </a:lnTo>
                  <a:lnTo>
                    <a:pt x="671053" y="295558"/>
                  </a:lnTo>
                  <a:lnTo>
                    <a:pt x="671333" y="295436"/>
                  </a:lnTo>
                  <a:lnTo>
                    <a:pt x="671892" y="295173"/>
                  </a:lnTo>
                  <a:lnTo>
                    <a:pt x="672458" y="294851"/>
                  </a:lnTo>
                  <a:lnTo>
                    <a:pt x="672726" y="294729"/>
                  </a:lnTo>
                  <a:lnTo>
                    <a:pt x="672968" y="294624"/>
                  </a:lnTo>
                  <a:lnTo>
                    <a:pt x="673221" y="294515"/>
                  </a:lnTo>
                  <a:lnTo>
                    <a:pt x="673670" y="294339"/>
                  </a:lnTo>
                  <a:lnTo>
                    <a:pt x="673935" y="294225"/>
                  </a:lnTo>
                  <a:lnTo>
                    <a:pt x="674377" y="294044"/>
                  </a:lnTo>
                  <a:lnTo>
                    <a:pt x="674592" y="293949"/>
                  </a:lnTo>
                  <a:lnTo>
                    <a:pt x="674822" y="293863"/>
                  </a:lnTo>
                  <a:lnTo>
                    <a:pt x="675075" y="293776"/>
                  </a:lnTo>
                  <a:lnTo>
                    <a:pt x="675306" y="293690"/>
                  </a:lnTo>
                  <a:lnTo>
                    <a:pt x="675610" y="293595"/>
                  </a:lnTo>
                  <a:lnTo>
                    <a:pt x="678162" y="292698"/>
                  </a:lnTo>
                  <a:lnTo>
                    <a:pt x="678886" y="292411"/>
                  </a:lnTo>
                  <a:lnTo>
                    <a:pt x="679596" y="292221"/>
                  </a:lnTo>
                  <a:lnTo>
                    <a:pt x="680034" y="292126"/>
                  </a:lnTo>
                  <a:lnTo>
                    <a:pt x="680325" y="292049"/>
                  </a:lnTo>
                  <a:lnTo>
                    <a:pt x="680816" y="291867"/>
                  </a:lnTo>
                  <a:lnTo>
                    <a:pt x="681080" y="291740"/>
                  </a:lnTo>
                  <a:lnTo>
                    <a:pt x="681598" y="291473"/>
                  </a:lnTo>
                  <a:lnTo>
                    <a:pt x="681998" y="291214"/>
                  </a:lnTo>
                  <a:lnTo>
                    <a:pt x="682395" y="291015"/>
                  </a:lnTo>
                  <a:lnTo>
                    <a:pt x="682682" y="290865"/>
                  </a:lnTo>
                  <a:lnTo>
                    <a:pt x="683308" y="290530"/>
                  </a:lnTo>
                  <a:lnTo>
                    <a:pt x="683614" y="290362"/>
                  </a:lnTo>
                  <a:lnTo>
                    <a:pt x="684188" y="290040"/>
                  </a:lnTo>
                  <a:lnTo>
                    <a:pt x="684487" y="289881"/>
                  </a:lnTo>
                  <a:lnTo>
                    <a:pt x="685612" y="289256"/>
                  </a:lnTo>
                  <a:lnTo>
                    <a:pt x="686118" y="288988"/>
                  </a:lnTo>
                  <a:lnTo>
                    <a:pt x="686326" y="288866"/>
                  </a:lnTo>
                  <a:lnTo>
                    <a:pt x="686651" y="288693"/>
                  </a:lnTo>
                  <a:lnTo>
                    <a:pt x="686915" y="288544"/>
                  </a:lnTo>
                  <a:lnTo>
                    <a:pt x="687157" y="288399"/>
                  </a:lnTo>
                  <a:lnTo>
                    <a:pt x="687652" y="288090"/>
                  </a:lnTo>
                  <a:lnTo>
                    <a:pt x="687901" y="287941"/>
                  </a:lnTo>
                  <a:lnTo>
                    <a:pt x="688418" y="287655"/>
                  </a:lnTo>
                  <a:lnTo>
                    <a:pt x="689200" y="287188"/>
                  </a:lnTo>
                  <a:lnTo>
                    <a:pt x="689438" y="287052"/>
                  </a:lnTo>
                  <a:lnTo>
                    <a:pt x="689668" y="286911"/>
                  </a:lnTo>
                  <a:lnTo>
                    <a:pt x="689925" y="286775"/>
                  </a:lnTo>
                  <a:lnTo>
                    <a:pt x="690401" y="286508"/>
                  </a:lnTo>
                  <a:lnTo>
                    <a:pt x="691156" y="286100"/>
                  </a:lnTo>
                  <a:lnTo>
                    <a:pt x="691425" y="285945"/>
                  </a:lnTo>
                  <a:lnTo>
                    <a:pt x="691666" y="285800"/>
                  </a:lnTo>
                  <a:lnTo>
                    <a:pt x="692444" y="285365"/>
                  </a:lnTo>
                  <a:lnTo>
                    <a:pt x="693237" y="284907"/>
                  </a:lnTo>
                  <a:lnTo>
                    <a:pt x="693528" y="284748"/>
                  </a:lnTo>
                  <a:lnTo>
                    <a:pt x="693766" y="284612"/>
                  </a:lnTo>
                  <a:lnTo>
                    <a:pt x="694034" y="284467"/>
                  </a:lnTo>
                  <a:lnTo>
                    <a:pt x="695213" y="283773"/>
                  </a:lnTo>
                  <a:lnTo>
                    <a:pt x="695469" y="283628"/>
                  </a:lnTo>
                  <a:lnTo>
                    <a:pt x="695961" y="283361"/>
                  </a:lnTo>
                  <a:lnTo>
                    <a:pt x="696463" y="283098"/>
                  </a:lnTo>
                  <a:lnTo>
                    <a:pt x="696712" y="282944"/>
                  </a:lnTo>
                  <a:lnTo>
                    <a:pt x="696969" y="282808"/>
                  </a:lnTo>
                  <a:lnTo>
                    <a:pt x="697494" y="282504"/>
                  </a:lnTo>
                  <a:lnTo>
                    <a:pt x="697766" y="282336"/>
                  </a:lnTo>
                  <a:lnTo>
                    <a:pt x="698034" y="282164"/>
                  </a:lnTo>
                  <a:lnTo>
                    <a:pt x="698627" y="281756"/>
                  </a:lnTo>
                  <a:lnTo>
                    <a:pt x="698895" y="281552"/>
                  </a:lnTo>
                  <a:lnTo>
                    <a:pt x="699159" y="281370"/>
                  </a:lnTo>
                  <a:lnTo>
                    <a:pt x="699439" y="281171"/>
                  </a:lnTo>
                  <a:lnTo>
                    <a:pt x="699734" y="280967"/>
                  </a:lnTo>
                  <a:lnTo>
                    <a:pt x="700032" y="280767"/>
                  </a:lnTo>
                  <a:lnTo>
                    <a:pt x="700311" y="280572"/>
                  </a:lnTo>
                  <a:lnTo>
                    <a:pt x="700587" y="280391"/>
                  </a:lnTo>
                  <a:lnTo>
                    <a:pt x="700863" y="280196"/>
                  </a:lnTo>
                  <a:lnTo>
                    <a:pt x="701116" y="280024"/>
                  </a:lnTo>
                  <a:lnTo>
                    <a:pt x="701342" y="279860"/>
                  </a:lnTo>
                  <a:lnTo>
                    <a:pt x="701644" y="279665"/>
                  </a:lnTo>
                  <a:lnTo>
                    <a:pt x="702396" y="279162"/>
                  </a:lnTo>
                  <a:lnTo>
                    <a:pt x="702891" y="278827"/>
                  </a:lnTo>
                  <a:lnTo>
                    <a:pt x="703136" y="278654"/>
                  </a:lnTo>
                  <a:lnTo>
                    <a:pt x="703805" y="278223"/>
                  </a:lnTo>
                  <a:lnTo>
                    <a:pt x="704484" y="277834"/>
                  </a:lnTo>
                  <a:lnTo>
                    <a:pt x="704828" y="277620"/>
                  </a:lnTo>
                  <a:lnTo>
                    <a:pt x="705161" y="277426"/>
                  </a:lnTo>
                  <a:lnTo>
                    <a:pt x="705489" y="277244"/>
                  </a:lnTo>
                  <a:lnTo>
                    <a:pt x="705772" y="277081"/>
                  </a:lnTo>
                  <a:lnTo>
                    <a:pt x="706029" y="276940"/>
                  </a:lnTo>
                  <a:lnTo>
                    <a:pt x="706271" y="276813"/>
                  </a:lnTo>
                  <a:lnTo>
                    <a:pt x="706577" y="276646"/>
                  </a:lnTo>
                  <a:lnTo>
                    <a:pt x="706845" y="276505"/>
                  </a:lnTo>
                  <a:lnTo>
                    <a:pt x="707075" y="276378"/>
                  </a:lnTo>
                  <a:lnTo>
                    <a:pt x="707808" y="275993"/>
                  </a:lnTo>
                  <a:lnTo>
                    <a:pt x="708390" y="275675"/>
                  </a:lnTo>
                  <a:lnTo>
                    <a:pt x="709103" y="275303"/>
                  </a:lnTo>
                  <a:lnTo>
                    <a:pt x="709855" y="274895"/>
                  </a:lnTo>
                  <a:lnTo>
                    <a:pt x="710218" y="274705"/>
                  </a:lnTo>
                  <a:lnTo>
                    <a:pt x="710595" y="274519"/>
                  </a:lnTo>
                  <a:lnTo>
                    <a:pt x="711607" y="273989"/>
                  </a:lnTo>
                  <a:lnTo>
                    <a:pt x="711883" y="273848"/>
                  </a:lnTo>
                  <a:lnTo>
                    <a:pt x="712170" y="273707"/>
                  </a:lnTo>
                  <a:lnTo>
                    <a:pt x="712782" y="273385"/>
                  </a:lnTo>
                  <a:lnTo>
                    <a:pt x="713039" y="273259"/>
                  </a:lnTo>
                  <a:lnTo>
                    <a:pt x="713722" y="272887"/>
                  </a:lnTo>
                  <a:lnTo>
                    <a:pt x="714191" y="272624"/>
                  </a:lnTo>
                  <a:lnTo>
                    <a:pt x="714421" y="272488"/>
                  </a:lnTo>
                  <a:lnTo>
                    <a:pt x="714666" y="272361"/>
                  </a:lnTo>
                  <a:lnTo>
                    <a:pt x="715414" y="271925"/>
                  </a:lnTo>
                  <a:lnTo>
                    <a:pt x="715909" y="271667"/>
                  </a:lnTo>
                  <a:lnTo>
                    <a:pt x="716151" y="271535"/>
                  </a:lnTo>
                  <a:lnTo>
                    <a:pt x="716506" y="271350"/>
                  </a:lnTo>
                  <a:lnTo>
                    <a:pt x="716793" y="272188"/>
                  </a:lnTo>
                  <a:lnTo>
                    <a:pt x="717076" y="272991"/>
                  </a:lnTo>
                  <a:lnTo>
                    <a:pt x="717235" y="273685"/>
                  </a:lnTo>
                  <a:lnTo>
                    <a:pt x="717303" y="274528"/>
                  </a:lnTo>
                  <a:lnTo>
                    <a:pt x="717261" y="275326"/>
                  </a:lnTo>
                  <a:lnTo>
                    <a:pt x="717329" y="276210"/>
                  </a:lnTo>
                  <a:lnTo>
                    <a:pt x="717571" y="277058"/>
                  </a:lnTo>
                  <a:lnTo>
                    <a:pt x="717918" y="277974"/>
                  </a:lnTo>
                  <a:lnTo>
                    <a:pt x="718421" y="278609"/>
                  </a:lnTo>
                  <a:lnTo>
                    <a:pt x="718964" y="279312"/>
                  </a:lnTo>
                  <a:lnTo>
                    <a:pt x="719482" y="280078"/>
                  </a:lnTo>
                  <a:lnTo>
                    <a:pt x="720048" y="280844"/>
                  </a:lnTo>
                  <a:lnTo>
                    <a:pt x="720758" y="281896"/>
                  </a:lnTo>
                  <a:lnTo>
                    <a:pt x="721472" y="282472"/>
                  </a:lnTo>
                  <a:lnTo>
                    <a:pt x="722371" y="282794"/>
                  </a:lnTo>
                  <a:lnTo>
                    <a:pt x="723228" y="282812"/>
                  </a:lnTo>
                  <a:lnTo>
                    <a:pt x="724055" y="282309"/>
                  </a:lnTo>
                  <a:lnTo>
                    <a:pt x="724675" y="281588"/>
                  </a:lnTo>
                  <a:lnTo>
                    <a:pt x="725336" y="280808"/>
                  </a:lnTo>
                  <a:lnTo>
                    <a:pt x="725804" y="279951"/>
                  </a:lnTo>
                  <a:lnTo>
                    <a:pt x="726208" y="279053"/>
                  </a:lnTo>
                  <a:lnTo>
                    <a:pt x="726378" y="278087"/>
                  </a:lnTo>
                  <a:lnTo>
                    <a:pt x="726635" y="277099"/>
                  </a:lnTo>
                  <a:lnTo>
                    <a:pt x="727001" y="276179"/>
                  </a:lnTo>
                  <a:lnTo>
                    <a:pt x="727492" y="275263"/>
                  </a:lnTo>
                  <a:lnTo>
                    <a:pt x="727957" y="274560"/>
                  </a:lnTo>
                  <a:lnTo>
                    <a:pt x="728614" y="273816"/>
                  </a:lnTo>
                  <a:lnTo>
                    <a:pt x="729445" y="273272"/>
                  </a:lnTo>
                  <a:lnTo>
                    <a:pt x="730313" y="272923"/>
                  </a:lnTo>
                  <a:lnTo>
                    <a:pt x="731212" y="272814"/>
                  </a:lnTo>
                  <a:lnTo>
                    <a:pt x="732073" y="272918"/>
                  </a:lnTo>
                  <a:lnTo>
                    <a:pt x="733014" y="273045"/>
                  </a:lnTo>
                  <a:lnTo>
                    <a:pt x="733931" y="273517"/>
                  </a:lnTo>
                  <a:lnTo>
                    <a:pt x="734687" y="274247"/>
                  </a:lnTo>
                  <a:lnTo>
                    <a:pt x="735250" y="275031"/>
                  </a:lnTo>
                  <a:lnTo>
                    <a:pt x="735661" y="275952"/>
                  </a:lnTo>
                  <a:lnTo>
                    <a:pt x="736156" y="276822"/>
                  </a:lnTo>
                  <a:lnTo>
                    <a:pt x="736545" y="277888"/>
                  </a:lnTo>
                  <a:lnTo>
                    <a:pt x="736934" y="278827"/>
                  </a:lnTo>
                  <a:lnTo>
                    <a:pt x="737414" y="279570"/>
                  </a:lnTo>
                  <a:lnTo>
                    <a:pt x="737784" y="280395"/>
                  </a:lnTo>
                  <a:lnTo>
                    <a:pt x="738218" y="281139"/>
                  </a:lnTo>
                  <a:lnTo>
                    <a:pt x="738890" y="281910"/>
                  </a:lnTo>
                  <a:lnTo>
                    <a:pt x="739581" y="282790"/>
                  </a:lnTo>
                  <a:lnTo>
                    <a:pt x="740318" y="283506"/>
                  </a:lnTo>
                  <a:lnTo>
                    <a:pt x="741885" y="284526"/>
                  </a:lnTo>
                  <a:lnTo>
                    <a:pt x="742286" y="284807"/>
                  </a:lnTo>
                  <a:lnTo>
                    <a:pt x="742626" y="285054"/>
                  </a:lnTo>
                  <a:lnTo>
                    <a:pt x="742958" y="285311"/>
                  </a:lnTo>
                  <a:lnTo>
                    <a:pt x="743207" y="285515"/>
                  </a:lnTo>
                  <a:lnTo>
                    <a:pt x="743755" y="285950"/>
                  </a:lnTo>
                  <a:lnTo>
                    <a:pt x="744299" y="286376"/>
                  </a:lnTo>
                  <a:lnTo>
                    <a:pt x="744695" y="286680"/>
                  </a:lnTo>
                  <a:lnTo>
                    <a:pt x="745307" y="287133"/>
                  </a:lnTo>
                  <a:lnTo>
                    <a:pt x="745579" y="287369"/>
                  </a:lnTo>
                  <a:lnTo>
                    <a:pt x="745711" y="287496"/>
                  </a:lnTo>
                  <a:lnTo>
                    <a:pt x="745979" y="287741"/>
                  </a:lnTo>
                  <a:lnTo>
                    <a:pt x="746168" y="287900"/>
                  </a:lnTo>
                  <a:lnTo>
                    <a:pt x="746557" y="288208"/>
                  </a:lnTo>
                  <a:lnTo>
                    <a:pt x="746738" y="288376"/>
                  </a:lnTo>
                  <a:lnTo>
                    <a:pt x="746886" y="288562"/>
                  </a:lnTo>
                  <a:lnTo>
                    <a:pt x="747006" y="288770"/>
                  </a:lnTo>
                  <a:lnTo>
                    <a:pt x="747097" y="289002"/>
                  </a:lnTo>
                  <a:lnTo>
                    <a:pt x="747176" y="289237"/>
                  </a:lnTo>
                  <a:lnTo>
                    <a:pt x="747297" y="289727"/>
                  </a:lnTo>
                  <a:lnTo>
                    <a:pt x="747339" y="289881"/>
                  </a:lnTo>
                  <a:lnTo>
                    <a:pt x="747376" y="290040"/>
                  </a:lnTo>
                  <a:lnTo>
                    <a:pt x="747407" y="290194"/>
                  </a:lnTo>
                  <a:lnTo>
                    <a:pt x="747433" y="290353"/>
                  </a:lnTo>
                  <a:lnTo>
                    <a:pt x="747441" y="290512"/>
                  </a:lnTo>
                  <a:lnTo>
                    <a:pt x="747433" y="290702"/>
                  </a:lnTo>
                  <a:lnTo>
                    <a:pt x="747403" y="290897"/>
                  </a:lnTo>
                  <a:lnTo>
                    <a:pt x="747361" y="291087"/>
                  </a:lnTo>
                  <a:lnTo>
                    <a:pt x="747305" y="291278"/>
                  </a:lnTo>
                  <a:lnTo>
                    <a:pt x="747241" y="291459"/>
                  </a:lnTo>
                  <a:lnTo>
                    <a:pt x="747150" y="291650"/>
                  </a:lnTo>
                  <a:lnTo>
                    <a:pt x="747037" y="291831"/>
                  </a:lnTo>
                  <a:lnTo>
                    <a:pt x="746791" y="292189"/>
                  </a:lnTo>
                  <a:lnTo>
                    <a:pt x="746678" y="292371"/>
                  </a:lnTo>
                  <a:lnTo>
                    <a:pt x="746572" y="292579"/>
                  </a:lnTo>
                  <a:lnTo>
                    <a:pt x="746368" y="293001"/>
                  </a:lnTo>
                  <a:lnTo>
                    <a:pt x="745768" y="294311"/>
                  </a:lnTo>
                  <a:lnTo>
                    <a:pt x="745662" y="294534"/>
                  </a:lnTo>
                  <a:lnTo>
                    <a:pt x="745564" y="294738"/>
                  </a:lnTo>
                  <a:lnTo>
                    <a:pt x="745360" y="295137"/>
                  </a:lnTo>
                  <a:lnTo>
                    <a:pt x="745262" y="295341"/>
                  </a:lnTo>
                  <a:lnTo>
                    <a:pt x="745171" y="295545"/>
                  </a:lnTo>
                  <a:lnTo>
                    <a:pt x="744971" y="296035"/>
                  </a:lnTo>
                  <a:lnTo>
                    <a:pt x="744789" y="296533"/>
                  </a:lnTo>
                  <a:lnTo>
                    <a:pt x="744597" y="297082"/>
                  </a:lnTo>
                  <a:lnTo>
                    <a:pt x="744389" y="297690"/>
                  </a:lnTo>
                  <a:lnTo>
                    <a:pt x="744295" y="297993"/>
                  </a:lnTo>
                  <a:lnTo>
                    <a:pt x="744215" y="298302"/>
                  </a:lnTo>
                  <a:lnTo>
                    <a:pt x="744159" y="298569"/>
                  </a:lnTo>
                  <a:lnTo>
                    <a:pt x="744034" y="299395"/>
                  </a:lnTo>
                  <a:lnTo>
                    <a:pt x="743981" y="299667"/>
                  </a:lnTo>
                  <a:lnTo>
                    <a:pt x="743928" y="299871"/>
                  </a:lnTo>
                  <a:lnTo>
                    <a:pt x="743872" y="300070"/>
                  </a:lnTo>
                  <a:lnTo>
                    <a:pt x="743815" y="300265"/>
                  </a:lnTo>
                  <a:lnTo>
                    <a:pt x="743687" y="300660"/>
                  </a:lnTo>
                  <a:lnTo>
                    <a:pt x="743570" y="300964"/>
                  </a:lnTo>
                  <a:lnTo>
                    <a:pt x="743438" y="301258"/>
                  </a:lnTo>
                  <a:lnTo>
                    <a:pt x="743301" y="301549"/>
                  </a:lnTo>
                  <a:lnTo>
                    <a:pt x="743173" y="301848"/>
                  </a:lnTo>
                  <a:lnTo>
                    <a:pt x="743064" y="302147"/>
                  </a:lnTo>
                  <a:lnTo>
                    <a:pt x="742992" y="302428"/>
                  </a:lnTo>
                  <a:lnTo>
                    <a:pt x="742897" y="303009"/>
                  </a:lnTo>
                  <a:lnTo>
                    <a:pt x="742837" y="303290"/>
                  </a:lnTo>
                  <a:lnTo>
                    <a:pt x="742743" y="303562"/>
                  </a:lnTo>
                  <a:lnTo>
                    <a:pt x="742607" y="303811"/>
                  </a:lnTo>
                  <a:lnTo>
                    <a:pt x="742452" y="304061"/>
                  </a:lnTo>
                  <a:lnTo>
                    <a:pt x="742380" y="304188"/>
                  </a:lnTo>
                  <a:lnTo>
                    <a:pt x="742176" y="304623"/>
                  </a:lnTo>
                  <a:lnTo>
                    <a:pt x="742002" y="305081"/>
                  </a:lnTo>
                  <a:lnTo>
                    <a:pt x="741847" y="305543"/>
                  </a:lnTo>
                  <a:lnTo>
                    <a:pt x="741696" y="306011"/>
                  </a:lnTo>
                  <a:lnTo>
                    <a:pt x="741534" y="306473"/>
                  </a:lnTo>
                  <a:lnTo>
                    <a:pt x="741118" y="307552"/>
                  </a:lnTo>
                  <a:lnTo>
                    <a:pt x="740363" y="309303"/>
                  </a:lnTo>
                  <a:lnTo>
                    <a:pt x="740072" y="309919"/>
                  </a:lnTo>
                  <a:lnTo>
                    <a:pt x="739861" y="310296"/>
                  </a:lnTo>
                  <a:lnTo>
                    <a:pt x="739668" y="310663"/>
                  </a:lnTo>
                  <a:lnTo>
                    <a:pt x="739506" y="310922"/>
                  </a:lnTo>
                  <a:lnTo>
                    <a:pt x="738766" y="311946"/>
                  </a:lnTo>
                  <a:lnTo>
                    <a:pt x="738501" y="312273"/>
                  </a:lnTo>
                  <a:lnTo>
                    <a:pt x="738316" y="312491"/>
                  </a:lnTo>
                  <a:lnTo>
                    <a:pt x="738139" y="312858"/>
                  </a:lnTo>
                  <a:lnTo>
                    <a:pt x="737874" y="313184"/>
                  </a:lnTo>
                  <a:lnTo>
                    <a:pt x="737500" y="313493"/>
                  </a:lnTo>
                  <a:lnTo>
                    <a:pt x="736636" y="314327"/>
                  </a:lnTo>
                  <a:lnTo>
                    <a:pt x="736224" y="314703"/>
                  </a:lnTo>
                  <a:lnTo>
                    <a:pt x="735756" y="315175"/>
                  </a:lnTo>
                  <a:lnTo>
                    <a:pt x="735042" y="315792"/>
                  </a:lnTo>
                  <a:lnTo>
                    <a:pt x="733705" y="316930"/>
                  </a:lnTo>
                  <a:lnTo>
                    <a:pt x="733052" y="317506"/>
                  </a:lnTo>
                  <a:lnTo>
                    <a:pt x="732455" y="317905"/>
                  </a:lnTo>
                  <a:lnTo>
                    <a:pt x="731873" y="318318"/>
                  </a:lnTo>
                  <a:lnTo>
                    <a:pt x="731277" y="318694"/>
                  </a:lnTo>
                  <a:lnTo>
                    <a:pt x="730661" y="318998"/>
                  </a:lnTo>
                  <a:lnTo>
                    <a:pt x="729992" y="319315"/>
                  </a:lnTo>
                  <a:lnTo>
                    <a:pt x="729585" y="319469"/>
                  </a:lnTo>
                  <a:lnTo>
                    <a:pt x="728840" y="319719"/>
                  </a:lnTo>
                  <a:lnTo>
                    <a:pt x="728097" y="319982"/>
                  </a:lnTo>
                  <a:lnTo>
                    <a:pt x="727266" y="320222"/>
                  </a:lnTo>
                  <a:lnTo>
                    <a:pt x="726714" y="320354"/>
                  </a:lnTo>
                  <a:lnTo>
                    <a:pt x="726117" y="320508"/>
                  </a:lnTo>
                  <a:lnTo>
                    <a:pt x="725120" y="320635"/>
                  </a:lnTo>
                  <a:lnTo>
                    <a:pt x="722677" y="321120"/>
                  </a:lnTo>
                  <a:lnTo>
                    <a:pt x="721940" y="321197"/>
                  </a:lnTo>
                  <a:lnTo>
                    <a:pt x="720868" y="321302"/>
                  </a:lnTo>
                  <a:lnTo>
                    <a:pt x="720128" y="321456"/>
                  </a:lnTo>
                  <a:lnTo>
                    <a:pt x="719312" y="321569"/>
                  </a:lnTo>
                  <a:lnTo>
                    <a:pt x="718447" y="321660"/>
                  </a:lnTo>
                  <a:lnTo>
                    <a:pt x="717507" y="321769"/>
                  </a:lnTo>
                  <a:lnTo>
                    <a:pt x="716800" y="321868"/>
                  </a:lnTo>
                  <a:lnTo>
                    <a:pt x="716064" y="322018"/>
                  </a:lnTo>
                  <a:lnTo>
                    <a:pt x="715176" y="322258"/>
                  </a:lnTo>
                  <a:lnTo>
                    <a:pt x="714432" y="322503"/>
                  </a:lnTo>
                  <a:lnTo>
                    <a:pt x="713545" y="322685"/>
                  </a:lnTo>
                  <a:lnTo>
                    <a:pt x="712876" y="322784"/>
                  </a:lnTo>
                  <a:lnTo>
                    <a:pt x="712046" y="322934"/>
                  </a:lnTo>
                  <a:lnTo>
                    <a:pt x="711249" y="323215"/>
                  </a:lnTo>
                  <a:lnTo>
                    <a:pt x="710229" y="323524"/>
                  </a:lnTo>
                  <a:lnTo>
                    <a:pt x="709357" y="323691"/>
                  </a:lnTo>
                  <a:lnTo>
                    <a:pt x="708288" y="323836"/>
                  </a:lnTo>
                  <a:lnTo>
                    <a:pt x="707547" y="323968"/>
                  </a:lnTo>
                  <a:lnTo>
                    <a:pt x="706698" y="324095"/>
                  </a:lnTo>
                  <a:lnTo>
                    <a:pt x="706127" y="324081"/>
                  </a:lnTo>
                  <a:lnTo>
                    <a:pt x="705519" y="323982"/>
                  </a:lnTo>
                  <a:lnTo>
                    <a:pt x="705134" y="323846"/>
                  </a:lnTo>
                  <a:lnTo>
                    <a:pt x="704730" y="323723"/>
                  </a:lnTo>
                  <a:lnTo>
                    <a:pt x="704292" y="323564"/>
                  </a:lnTo>
                  <a:lnTo>
                    <a:pt x="703710" y="323270"/>
                  </a:lnTo>
                  <a:lnTo>
                    <a:pt x="703283" y="322929"/>
                  </a:lnTo>
                  <a:lnTo>
                    <a:pt x="702925" y="322558"/>
                  </a:lnTo>
                  <a:lnTo>
                    <a:pt x="702453" y="321982"/>
                  </a:lnTo>
                  <a:lnTo>
                    <a:pt x="701773" y="320980"/>
                  </a:lnTo>
                  <a:lnTo>
                    <a:pt x="701471" y="320381"/>
                  </a:lnTo>
                  <a:lnTo>
                    <a:pt x="701161" y="319492"/>
                  </a:lnTo>
                  <a:lnTo>
                    <a:pt x="700889" y="318744"/>
                  </a:lnTo>
                  <a:lnTo>
                    <a:pt x="700655" y="318082"/>
                  </a:lnTo>
                  <a:lnTo>
                    <a:pt x="700436" y="317583"/>
                  </a:lnTo>
                  <a:lnTo>
                    <a:pt x="700153" y="316925"/>
                  </a:lnTo>
                  <a:lnTo>
                    <a:pt x="699767" y="316105"/>
                  </a:lnTo>
                  <a:lnTo>
                    <a:pt x="699499" y="315592"/>
                  </a:lnTo>
                  <a:lnTo>
                    <a:pt x="699110" y="314871"/>
                  </a:lnTo>
                  <a:lnTo>
                    <a:pt x="698925" y="314631"/>
                  </a:lnTo>
                  <a:lnTo>
                    <a:pt x="698676" y="314259"/>
                  </a:lnTo>
                  <a:lnTo>
                    <a:pt x="698370" y="313833"/>
                  </a:lnTo>
                  <a:lnTo>
                    <a:pt x="698189" y="313556"/>
                  </a:lnTo>
                  <a:lnTo>
                    <a:pt x="697664" y="313066"/>
                  </a:lnTo>
                  <a:lnTo>
                    <a:pt x="696883" y="312055"/>
                  </a:lnTo>
                  <a:lnTo>
                    <a:pt x="696208" y="311392"/>
                  </a:lnTo>
                  <a:lnTo>
                    <a:pt x="695343" y="310852"/>
                  </a:lnTo>
                  <a:lnTo>
                    <a:pt x="694287" y="310234"/>
                  </a:lnTo>
                  <a:lnTo>
                    <a:pt x="693399" y="309751"/>
                  </a:lnTo>
                  <a:lnTo>
                    <a:pt x="691971" y="309279"/>
                  </a:lnTo>
                  <a:lnTo>
                    <a:pt x="690702" y="309223"/>
                  </a:lnTo>
                  <a:lnTo>
                    <a:pt x="690072" y="309223"/>
                  </a:lnTo>
                  <a:lnTo>
                    <a:pt x="689331" y="309605"/>
                  </a:lnTo>
                  <a:lnTo>
                    <a:pt x="688376" y="310291"/>
                  </a:lnTo>
                  <a:lnTo>
                    <a:pt x="687542" y="310925"/>
                  </a:lnTo>
                  <a:lnTo>
                    <a:pt x="687357" y="311118"/>
                  </a:lnTo>
                  <a:lnTo>
                    <a:pt x="687285" y="311362"/>
                  </a:lnTo>
                  <a:lnTo>
                    <a:pt x="687073" y="311543"/>
                  </a:lnTo>
                  <a:lnTo>
                    <a:pt x="686854" y="311743"/>
                  </a:lnTo>
                  <a:lnTo>
                    <a:pt x="686767" y="311961"/>
                  </a:lnTo>
                  <a:lnTo>
                    <a:pt x="686612" y="312174"/>
                  </a:lnTo>
                  <a:lnTo>
                    <a:pt x="686510" y="312378"/>
                  </a:lnTo>
                  <a:lnTo>
                    <a:pt x="686431" y="312582"/>
                  </a:lnTo>
                  <a:lnTo>
                    <a:pt x="686401" y="312822"/>
                  </a:lnTo>
                  <a:lnTo>
                    <a:pt x="686356" y="313049"/>
                  </a:lnTo>
                  <a:lnTo>
                    <a:pt x="686272" y="313271"/>
                  </a:lnTo>
                  <a:lnTo>
                    <a:pt x="686208" y="313489"/>
                  </a:lnTo>
                  <a:lnTo>
                    <a:pt x="686155" y="313693"/>
                  </a:lnTo>
                  <a:lnTo>
                    <a:pt x="686061" y="313897"/>
                  </a:lnTo>
                  <a:lnTo>
                    <a:pt x="685959" y="314097"/>
                  </a:lnTo>
                  <a:lnTo>
                    <a:pt x="685914" y="314319"/>
                  </a:lnTo>
                  <a:lnTo>
                    <a:pt x="685887" y="314527"/>
                  </a:lnTo>
                  <a:lnTo>
                    <a:pt x="685846" y="314750"/>
                  </a:lnTo>
                  <a:lnTo>
                    <a:pt x="685797" y="314963"/>
                  </a:lnTo>
                  <a:lnTo>
                    <a:pt x="685303" y="319538"/>
                  </a:lnTo>
                  <a:lnTo>
                    <a:pt x="685250" y="319760"/>
                  </a:lnTo>
                  <a:lnTo>
                    <a:pt x="685212" y="319986"/>
                  </a:lnTo>
                  <a:lnTo>
                    <a:pt x="685182" y="320222"/>
                  </a:lnTo>
                  <a:lnTo>
                    <a:pt x="685174" y="320444"/>
                  </a:lnTo>
                  <a:lnTo>
                    <a:pt x="685084" y="320880"/>
                  </a:lnTo>
                  <a:lnTo>
                    <a:pt x="685000" y="321515"/>
                  </a:lnTo>
                  <a:lnTo>
                    <a:pt x="684948" y="321945"/>
                  </a:lnTo>
                  <a:lnTo>
                    <a:pt x="684887" y="322163"/>
                  </a:lnTo>
                  <a:lnTo>
                    <a:pt x="684864" y="322390"/>
                  </a:lnTo>
                  <a:lnTo>
                    <a:pt x="684831" y="322617"/>
                  </a:lnTo>
                  <a:lnTo>
                    <a:pt x="684804" y="322830"/>
                  </a:lnTo>
                  <a:lnTo>
                    <a:pt x="684789" y="323052"/>
                  </a:lnTo>
                  <a:lnTo>
                    <a:pt x="684721" y="323256"/>
                  </a:lnTo>
                  <a:lnTo>
                    <a:pt x="684657" y="323492"/>
                  </a:lnTo>
                  <a:lnTo>
                    <a:pt x="684612" y="323700"/>
                  </a:lnTo>
                  <a:lnTo>
                    <a:pt x="684600" y="323923"/>
                  </a:lnTo>
                  <a:lnTo>
                    <a:pt x="684551" y="324136"/>
                  </a:lnTo>
                  <a:lnTo>
                    <a:pt x="684510" y="324349"/>
                  </a:lnTo>
                  <a:lnTo>
                    <a:pt x="684494" y="324802"/>
                  </a:lnTo>
                  <a:lnTo>
                    <a:pt x="684483" y="325011"/>
                  </a:lnTo>
                  <a:lnTo>
                    <a:pt x="684453" y="325224"/>
                  </a:lnTo>
                  <a:lnTo>
                    <a:pt x="684362" y="325691"/>
                  </a:lnTo>
                  <a:lnTo>
                    <a:pt x="684298" y="325913"/>
                  </a:lnTo>
                  <a:lnTo>
                    <a:pt x="684223" y="326131"/>
                  </a:lnTo>
                  <a:lnTo>
                    <a:pt x="684154" y="326344"/>
                  </a:lnTo>
                  <a:lnTo>
                    <a:pt x="684094" y="326589"/>
                  </a:lnTo>
                  <a:lnTo>
                    <a:pt x="684068" y="326798"/>
                  </a:lnTo>
                  <a:lnTo>
                    <a:pt x="684018" y="327029"/>
                  </a:lnTo>
                  <a:lnTo>
                    <a:pt x="683992" y="327251"/>
                  </a:lnTo>
                  <a:lnTo>
                    <a:pt x="683981" y="327473"/>
                  </a:lnTo>
                  <a:lnTo>
                    <a:pt x="683928" y="328009"/>
                  </a:lnTo>
                  <a:lnTo>
                    <a:pt x="683886" y="328235"/>
                  </a:lnTo>
                  <a:lnTo>
                    <a:pt x="683867" y="328448"/>
                  </a:lnTo>
                  <a:lnTo>
                    <a:pt x="683867" y="328661"/>
                  </a:lnTo>
                  <a:lnTo>
                    <a:pt x="683875" y="328875"/>
                  </a:lnTo>
                  <a:lnTo>
                    <a:pt x="683879" y="329101"/>
                  </a:lnTo>
                  <a:lnTo>
                    <a:pt x="683890" y="329346"/>
                  </a:lnTo>
                  <a:lnTo>
                    <a:pt x="683905" y="329559"/>
                  </a:lnTo>
                  <a:lnTo>
                    <a:pt x="683890" y="329791"/>
                  </a:lnTo>
                  <a:lnTo>
                    <a:pt x="683883" y="330004"/>
                  </a:lnTo>
                  <a:lnTo>
                    <a:pt x="683890" y="330222"/>
                  </a:lnTo>
                  <a:lnTo>
                    <a:pt x="683909" y="330435"/>
                  </a:lnTo>
                  <a:lnTo>
                    <a:pt x="683905" y="330661"/>
                  </a:lnTo>
                  <a:lnTo>
                    <a:pt x="683886" y="330879"/>
                  </a:lnTo>
                  <a:lnTo>
                    <a:pt x="683886" y="331092"/>
                  </a:lnTo>
                  <a:lnTo>
                    <a:pt x="683954" y="331768"/>
                  </a:lnTo>
                  <a:lnTo>
                    <a:pt x="683969" y="331977"/>
                  </a:lnTo>
                  <a:lnTo>
                    <a:pt x="683954" y="332203"/>
                  </a:lnTo>
                  <a:lnTo>
                    <a:pt x="683928" y="332416"/>
                  </a:lnTo>
                  <a:lnTo>
                    <a:pt x="683886" y="332630"/>
                  </a:lnTo>
                  <a:lnTo>
                    <a:pt x="683852" y="332838"/>
                  </a:lnTo>
                  <a:lnTo>
                    <a:pt x="683837" y="333047"/>
                  </a:lnTo>
                  <a:lnTo>
                    <a:pt x="683818" y="333963"/>
                  </a:lnTo>
                  <a:lnTo>
                    <a:pt x="683822" y="334171"/>
                  </a:lnTo>
                  <a:lnTo>
                    <a:pt x="683852" y="334625"/>
                  </a:lnTo>
                  <a:lnTo>
                    <a:pt x="683849" y="334852"/>
                  </a:lnTo>
                  <a:lnTo>
                    <a:pt x="683841" y="335074"/>
                  </a:lnTo>
                  <a:lnTo>
                    <a:pt x="683822" y="335305"/>
                  </a:lnTo>
                  <a:lnTo>
                    <a:pt x="683807" y="335536"/>
                  </a:lnTo>
                  <a:lnTo>
                    <a:pt x="683784" y="335777"/>
                  </a:lnTo>
                  <a:lnTo>
                    <a:pt x="683769" y="336008"/>
                  </a:lnTo>
                  <a:lnTo>
                    <a:pt x="683803" y="336434"/>
                  </a:lnTo>
                  <a:lnTo>
                    <a:pt x="683830" y="336652"/>
                  </a:lnTo>
                  <a:lnTo>
                    <a:pt x="683879" y="336874"/>
                  </a:lnTo>
                  <a:lnTo>
                    <a:pt x="683909" y="337110"/>
                  </a:lnTo>
                  <a:lnTo>
                    <a:pt x="683924" y="337346"/>
                  </a:lnTo>
                  <a:lnTo>
                    <a:pt x="683932" y="337554"/>
                  </a:lnTo>
                  <a:lnTo>
                    <a:pt x="683928" y="337781"/>
                  </a:lnTo>
                  <a:lnTo>
                    <a:pt x="683905" y="338008"/>
                  </a:lnTo>
                  <a:lnTo>
                    <a:pt x="683871" y="338666"/>
                  </a:lnTo>
                  <a:lnTo>
                    <a:pt x="683864" y="338892"/>
                  </a:lnTo>
                  <a:lnTo>
                    <a:pt x="683849" y="339101"/>
                  </a:lnTo>
                  <a:lnTo>
                    <a:pt x="683826" y="339332"/>
                  </a:lnTo>
                  <a:lnTo>
                    <a:pt x="683833" y="339559"/>
                  </a:lnTo>
                  <a:lnTo>
                    <a:pt x="683875" y="339772"/>
                  </a:lnTo>
                  <a:lnTo>
                    <a:pt x="683916" y="340008"/>
                  </a:lnTo>
                  <a:lnTo>
                    <a:pt x="683913" y="340235"/>
                  </a:lnTo>
                  <a:lnTo>
                    <a:pt x="683875" y="340656"/>
                  </a:lnTo>
                  <a:lnTo>
                    <a:pt x="683867" y="341114"/>
                  </a:lnTo>
                  <a:lnTo>
                    <a:pt x="683852" y="341323"/>
                  </a:lnTo>
                  <a:lnTo>
                    <a:pt x="683830" y="341532"/>
                  </a:lnTo>
                  <a:lnTo>
                    <a:pt x="683822" y="341777"/>
                  </a:lnTo>
                  <a:lnTo>
                    <a:pt x="683833" y="341999"/>
                  </a:lnTo>
                  <a:lnTo>
                    <a:pt x="683852" y="342216"/>
                  </a:lnTo>
                  <a:lnTo>
                    <a:pt x="683849" y="342425"/>
                  </a:lnTo>
                  <a:lnTo>
                    <a:pt x="683811" y="342638"/>
                  </a:lnTo>
                  <a:lnTo>
                    <a:pt x="683811" y="342847"/>
                  </a:lnTo>
                  <a:lnTo>
                    <a:pt x="683682" y="343051"/>
                  </a:lnTo>
                  <a:lnTo>
                    <a:pt x="683388" y="343672"/>
                  </a:lnTo>
                  <a:lnTo>
                    <a:pt x="683259" y="343894"/>
                  </a:lnTo>
                  <a:lnTo>
                    <a:pt x="683120" y="344108"/>
                  </a:lnTo>
                  <a:lnTo>
                    <a:pt x="682840" y="344588"/>
                  </a:lnTo>
                  <a:lnTo>
                    <a:pt x="682712" y="344801"/>
                  </a:lnTo>
                  <a:lnTo>
                    <a:pt x="682598" y="345019"/>
                  </a:lnTo>
                  <a:lnTo>
                    <a:pt x="682504" y="345232"/>
                  </a:lnTo>
                  <a:lnTo>
                    <a:pt x="682259" y="345672"/>
                  </a:lnTo>
                  <a:lnTo>
                    <a:pt x="682058" y="346107"/>
                  </a:lnTo>
                  <a:lnTo>
                    <a:pt x="681930" y="346321"/>
                  </a:lnTo>
                  <a:lnTo>
                    <a:pt x="681771" y="346538"/>
                  </a:lnTo>
                  <a:lnTo>
                    <a:pt x="681635" y="346742"/>
                  </a:lnTo>
                  <a:lnTo>
                    <a:pt x="681473" y="346951"/>
                  </a:lnTo>
                  <a:lnTo>
                    <a:pt x="681333" y="347169"/>
                  </a:lnTo>
                  <a:lnTo>
                    <a:pt x="681163" y="347391"/>
                  </a:lnTo>
                  <a:lnTo>
                    <a:pt x="681005" y="347613"/>
                  </a:lnTo>
                  <a:lnTo>
                    <a:pt x="680872" y="347831"/>
                  </a:lnTo>
                  <a:lnTo>
                    <a:pt x="680729" y="348048"/>
                  </a:lnTo>
                  <a:lnTo>
                    <a:pt x="680468" y="348479"/>
                  </a:lnTo>
                  <a:lnTo>
                    <a:pt x="680329" y="348683"/>
                  </a:lnTo>
                  <a:lnTo>
                    <a:pt x="680196" y="348887"/>
                  </a:lnTo>
                  <a:lnTo>
                    <a:pt x="680076" y="349110"/>
                  </a:lnTo>
                  <a:lnTo>
                    <a:pt x="679498" y="349990"/>
                  </a:lnTo>
                  <a:lnTo>
                    <a:pt x="679215" y="350407"/>
                  </a:lnTo>
                  <a:lnTo>
                    <a:pt x="679098" y="350615"/>
                  </a:lnTo>
                  <a:lnTo>
                    <a:pt x="679007" y="350770"/>
                  </a:lnTo>
                  <a:lnTo>
                    <a:pt x="678829" y="351060"/>
                  </a:lnTo>
                  <a:lnTo>
                    <a:pt x="678716" y="351268"/>
                  </a:lnTo>
                  <a:lnTo>
                    <a:pt x="678463" y="351704"/>
                  </a:lnTo>
                  <a:lnTo>
                    <a:pt x="678387" y="351917"/>
                  </a:lnTo>
                  <a:lnTo>
                    <a:pt x="678320" y="352153"/>
                  </a:lnTo>
                  <a:lnTo>
                    <a:pt x="678274" y="352384"/>
                  </a:lnTo>
                  <a:lnTo>
                    <a:pt x="678225" y="352602"/>
                  </a:lnTo>
                  <a:lnTo>
                    <a:pt x="678161" y="352824"/>
                  </a:lnTo>
                  <a:lnTo>
                    <a:pt x="678089" y="353037"/>
                  </a:lnTo>
                  <a:lnTo>
                    <a:pt x="677912" y="353708"/>
                  </a:lnTo>
                  <a:lnTo>
                    <a:pt x="677840" y="354144"/>
                  </a:lnTo>
                  <a:lnTo>
                    <a:pt x="677832" y="354371"/>
                  </a:lnTo>
                  <a:lnTo>
                    <a:pt x="677836" y="354588"/>
                  </a:lnTo>
                  <a:lnTo>
                    <a:pt x="677825" y="354801"/>
                  </a:lnTo>
                  <a:lnTo>
                    <a:pt x="677828" y="355014"/>
                  </a:lnTo>
                  <a:lnTo>
                    <a:pt x="677844" y="355228"/>
                  </a:lnTo>
                  <a:lnTo>
                    <a:pt x="677893" y="355477"/>
                  </a:lnTo>
                  <a:lnTo>
                    <a:pt x="677923" y="355704"/>
                  </a:lnTo>
                  <a:lnTo>
                    <a:pt x="677938" y="355917"/>
                  </a:lnTo>
                  <a:lnTo>
                    <a:pt x="677976" y="356126"/>
                  </a:lnTo>
                  <a:lnTo>
                    <a:pt x="678070" y="356770"/>
                  </a:lnTo>
                  <a:lnTo>
                    <a:pt x="678168" y="357405"/>
                  </a:lnTo>
                  <a:lnTo>
                    <a:pt x="678187" y="357618"/>
                  </a:lnTo>
                  <a:lnTo>
                    <a:pt x="678229" y="357849"/>
                  </a:lnTo>
                  <a:lnTo>
                    <a:pt x="678285" y="358062"/>
                  </a:lnTo>
                  <a:lnTo>
                    <a:pt x="678331" y="358275"/>
                  </a:lnTo>
                  <a:lnTo>
                    <a:pt x="678372" y="358493"/>
                  </a:lnTo>
                  <a:lnTo>
                    <a:pt x="678467" y="358924"/>
                  </a:lnTo>
                  <a:lnTo>
                    <a:pt x="678527" y="359142"/>
                  </a:lnTo>
                  <a:lnTo>
                    <a:pt x="678644" y="359722"/>
                  </a:lnTo>
                  <a:lnTo>
                    <a:pt x="678697" y="360144"/>
                  </a:lnTo>
                  <a:lnTo>
                    <a:pt x="678742" y="360407"/>
                  </a:lnTo>
                  <a:lnTo>
                    <a:pt x="678829" y="360824"/>
                  </a:lnTo>
                  <a:lnTo>
                    <a:pt x="678886" y="361042"/>
                  </a:lnTo>
                  <a:lnTo>
                    <a:pt x="678927" y="361282"/>
                  </a:lnTo>
                  <a:lnTo>
                    <a:pt x="678965" y="361527"/>
                  </a:lnTo>
                  <a:lnTo>
                    <a:pt x="679011" y="361745"/>
                  </a:lnTo>
                  <a:lnTo>
                    <a:pt x="679086" y="362189"/>
                  </a:lnTo>
                  <a:lnTo>
                    <a:pt x="679116" y="362402"/>
                  </a:lnTo>
                  <a:lnTo>
                    <a:pt x="679158" y="362842"/>
                  </a:lnTo>
                  <a:lnTo>
                    <a:pt x="679199" y="363055"/>
                  </a:lnTo>
                  <a:lnTo>
                    <a:pt x="679237" y="363278"/>
                  </a:lnTo>
                  <a:lnTo>
                    <a:pt x="679249" y="363486"/>
                  </a:lnTo>
                  <a:lnTo>
                    <a:pt x="679245" y="363704"/>
                  </a:lnTo>
                  <a:lnTo>
                    <a:pt x="679252" y="363931"/>
                  </a:lnTo>
                  <a:lnTo>
                    <a:pt x="679284" y="364150"/>
                  </a:lnTo>
                  <a:lnTo>
                    <a:pt x="679313" y="364597"/>
                  </a:lnTo>
                  <a:lnTo>
                    <a:pt x="679347" y="364815"/>
                  </a:lnTo>
                  <a:lnTo>
                    <a:pt x="679366" y="365024"/>
                  </a:lnTo>
                  <a:lnTo>
                    <a:pt x="679328" y="365250"/>
                  </a:lnTo>
                  <a:lnTo>
                    <a:pt x="679328" y="365464"/>
                  </a:lnTo>
                  <a:lnTo>
                    <a:pt x="679317" y="365677"/>
                  </a:lnTo>
                  <a:lnTo>
                    <a:pt x="679298" y="365885"/>
                  </a:lnTo>
                  <a:lnTo>
                    <a:pt x="679290" y="366121"/>
                  </a:lnTo>
                  <a:lnTo>
                    <a:pt x="679279" y="366343"/>
                  </a:lnTo>
                  <a:lnTo>
                    <a:pt x="679264" y="366561"/>
                  </a:lnTo>
                  <a:lnTo>
                    <a:pt x="679264" y="366788"/>
                  </a:lnTo>
                  <a:lnTo>
                    <a:pt x="679252" y="366997"/>
                  </a:lnTo>
                  <a:lnTo>
                    <a:pt x="679230" y="367205"/>
                  </a:lnTo>
                  <a:lnTo>
                    <a:pt x="679226" y="367427"/>
                  </a:lnTo>
                  <a:lnTo>
                    <a:pt x="679192" y="367867"/>
                  </a:lnTo>
                  <a:lnTo>
                    <a:pt x="679165" y="368085"/>
                  </a:lnTo>
                  <a:lnTo>
                    <a:pt x="679177" y="368534"/>
                  </a:lnTo>
                  <a:lnTo>
                    <a:pt x="679165" y="368752"/>
                  </a:lnTo>
                  <a:lnTo>
                    <a:pt x="679147" y="368969"/>
                  </a:lnTo>
                  <a:lnTo>
                    <a:pt x="679124" y="369183"/>
                  </a:lnTo>
                  <a:lnTo>
                    <a:pt x="679120" y="369423"/>
                  </a:lnTo>
                  <a:lnTo>
                    <a:pt x="679079" y="369636"/>
                  </a:lnTo>
                  <a:lnTo>
                    <a:pt x="679041" y="369854"/>
                  </a:lnTo>
                  <a:lnTo>
                    <a:pt x="679022" y="370076"/>
                  </a:lnTo>
                  <a:lnTo>
                    <a:pt x="679011" y="370298"/>
                  </a:lnTo>
                  <a:lnTo>
                    <a:pt x="678984" y="370979"/>
                  </a:lnTo>
                  <a:lnTo>
                    <a:pt x="678965" y="371205"/>
                  </a:lnTo>
                  <a:lnTo>
                    <a:pt x="678935" y="371419"/>
                  </a:lnTo>
                  <a:lnTo>
                    <a:pt x="678875" y="372090"/>
                  </a:lnTo>
                  <a:lnTo>
                    <a:pt x="678844" y="372312"/>
                  </a:lnTo>
                  <a:lnTo>
                    <a:pt x="678799" y="372530"/>
                  </a:lnTo>
                  <a:lnTo>
                    <a:pt x="678761" y="372743"/>
                  </a:lnTo>
                  <a:lnTo>
                    <a:pt x="678746" y="373201"/>
                  </a:lnTo>
                  <a:lnTo>
                    <a:pt x="678697" y="373423"/>
                  </a:lnTo>
                  <a:lnTo>
                    <a:pt x="678663" y="373641"/>
                  </a:lnTo>
                  <a:lnTo>
                    <a:pt x="678640" y="373863"/>
                  </a:lnTo>
                  <a:lnTo>
                    <a:pt x="678633" y="374081"/>
                  </a:lnTo>
                  <a:lnTo>
                    <a:pt x="678610" y="374289"/>
                  </a:lnTo>
                  <a:lnTo>
                    <a:pt x="678576" y="374503"/>
                  </a:lnTo>
                  <a:lnTo>
                    <a:pt x="678561" y="374716"/>
                  </a:lnTo>
                  <a:lnTo>
                    <a:pt x="678512" y="374933"/>
                  </a:lnTo>
                  <a:lnTo>
                    <a:pt x="678497" y="375156"/>
                  </a:lnTo>
                  <a:lnTo>
                    <a:pt x="678474" y="375373"/>
                  </a:lnTo>
                  <a:lnTo>
                    <a:pt x="678437" y="375582"/>
                  </a:lnTo>
                  <a:lnTo>
                    <a:pt x="678376" y="376185"/>
                  </a:lnTo>
                  <a:lnTo>
                    <a:pt x="678350" y="376398"/>
                  </a:lnTo>
                  <a:lnTo>
                    <a:pt x="678331" y="376621"/>
                  </a:lnTo>
                  <a:lnTo>
                    <a:pt x="678323" y="376843"/>
                  </a:lnTo>
                  <a:lnTo>
                    <a:pt x="678323" y="377056"/>
                  </a:lnTo>
                  <a:lnTo>
                    <a:pt x="678312" y="377269"/>
                  </a:lnTo>
                  <a:lnTo>
                    <a:pt x="678278" y="377505"/>
                  </a:lnTo>
                  <a:lnTo>
                    <a:pt x="678274" y="377940"/>
                  </a:lnTo>
                  <a:lnTo>
                    <a:pt x="678282" y="378149"/>
                  </a:lnTo>
                  <a:lnTo>
                    <a:pt x="678263" y="378367"/>
                  </a:lnTo>
                  <a:lnTo>
                    <a:pt x="678255" y="378593"/>
                  </a:lnTo>
                  <a:lnTo>
                    <a:pt x="678240" y="378820"/>
                  </a:lnTo>
                  <a:lnTo>
                    <a:pt x="678206" y="379029"/>
                  </a:lnTo>
                  <a:lnTo>
                    <a:pt x="678176" y="379233"/>
                  </a:lnTo>
                  <a:lnTo>
                    <a:pt x="678161" y="379659"/>
                  </a:lnTo>
                  <a:lnTo>
                    <a:pt x="678187" y="379877"/>
                  </a:lnTo>
                  <a:lnTo>
                    <a:pt x="678195" y="380294"/>
                  </a:lnTo>
                  <a:lnTo>
                    <a:pt x="678217" y="380512"/>
                  </a:lnTo>
                  <a:lnTo>
                    <a:pt x="678225" y="381410"/>
                  </a:lnTo>
                  <a:lnTo>
                    <a:pt x="678229" y="381628"/>
                  </a:lnTo>
                  <a:lnTo>
                    <a:pt x="678240" y="381850"/>
                  </a:lnTo>
                  <a:lnTo>
                    <a:pt x="678240" y="382068"/>
                  </a:lnTo>
                  <a:lnTo>
                    <a:pt x="678244" y="382281"/>
                  </a:lnTo>
                  <a:lnTo>
                    <a:pt x="678229" y="382970"/>
                  </a:lnTo>
                  <a:lnTo>
                    <a:pt x="678248" y="383197"/>
                  </a:lnTo>
                  <a:lnTo>
                    <a:pt x="678240" y="383632"/>
                  </a:lnTo>
                  <a:lnTo>
                    <a:pt x="678236" y="384068"/>
                  </a:lnTo>
                  <a:lnTo>
                    <a:pt x="678221" y="384281"/>
                  </a:lnTo>
                  <a:lnTo>
                    <a:pt x="678221" y="384490"/>
                  </a:lnTo>
                  <a:lnTo>
                    <a:pt x="678214" y="384698"/>
                  </a:lnTo>
                  <a:lnTo>
                    <a:pt x="678210" y="384934"/>
                  </a:lnTo>
                  <a:lnTo>
                    <a:pt x="678187" y="385143"/>
                  </a:lnTo>
                  <a:lnTo>
                    <a:pt x="678195" y="385351"/>
                  </a:lnTo>
                  <a:lnTo>
                    <a:pt x="678180" y="385565"/>
                  </a:lnTo>
                  <a:lnTo>
                    <a:pt x="678191" y="385964"/>
                  </a:lnTo>
                  <a:lnTo>
                    <a:pt x="678187" y="386186"/>
                  </a:lnTo>
                  <a:lnTo>
                    <a:pt x="678146" y="386825"/>
                  </a:lnTo>
                  <a:lnTo>
                    <a:pt x="678119" y="387043"/>
                  </a:lnTo>
                  <a:lnTo>
                    <a:pt x="678044" y="387479"/>
                  </a:lnTo>
                  <a:lnTo>
                    <a:pt x="678014" y="387687"/>
                  </a:lnTo>
                  <a:lnTo>
                    <a:pt x="678017" y="387909"/>
                  </a:lnTo>
                  <a:lnTo>
                    <a:pt x="678014" y="388127"/>
                  </a:lnTo>
                  <a:lnTo>
                    <a:pt x="678025" y="388340"/>
                  </a:lnTo>
                  <a:lnTo>
                    <a:pt x="678044" y="388549"/>
                  </a:lnTo>
                  <a:lnTo>
                    <a:pt x="678025" y="388966"/>
                  </a:lnTo>
                  <a:lnTo>
                    <a:pt x="678032" y="389179"/>
                  </a:lnTo>
                  <a:lnTo>
                    <a:pt x="678051" y="389388"/>
                  </a:lnTo>
                  <a:lnTo>
                    <a:pt x="678051" y="389601"/>
                  </a:lnTo>
                  <a:lnTo>
                    <a:pt x="678017" y="389832"/>
                  </a:lnTo>
                  <a:lnTo>
                    <a:pt x="677983" y="390250"/>
                  </a:lnTo>
                  <a:lnTo>
                    <a:pt x="677961" y="390467"/>
                  </a:lnTo>
                  <a:lnTo>
                    <a:pt x="677923" y="390681"/>
                  </a:lnTo>
                  <a:lnTo>
                    <a:pt x="677915" y="390903"/>
                  </a:lnTo>
                  <a:lnTo>
                    <a:pt x="677923" y="391121"/>
                  </a:lnTo>
                  <a:lnTo>
                    <a:pt x="677987" y="391561"/>
                  </a:lnTo>
                  <a:lnTo>
                    <a:pt x="678014" y="391774"/>
                  </a:lnTo>
                  <a:lnTo>
                    <a:pt x="678044" y="391982"/>
                  </a:lnTo>
                  <a:lnTo>
                    <a:pt x="678040" y="392599"/>
                  </a:lnTo>
                  <a:lnTo>
                    <a:pt x="678025" y="392740"/>
                  </a:lnTo>
                  <a:lnTo>
                    <a:pt x="677983" y="392976"/>
                  </a:lnTo>
                  <a:lnTo>
                    <a:pt x="677927" y="393275"/>
                  </a:lnTo>
                  <a:lnTo>
                    <a:pt x="677821" y="393488"/>
                  </a:lnTo>
                  <a:lnTo>
                    <a:pt x="677761" y="393738"/>
                  </a:lnTo>
                  <a:lnTo>
                    <a:pt x="677738" y="393946"/>
                  </a:lnTo>
                  <a:lnTo>
                    <a:pt x="677779" y="394182"/>
                  </a:lnTo>
                  <a:lnTo>
                    <a:pt x="677840" y="394468"/>
                  </a:lnTo>
                  <a:lnTo>
                    <a:pt x="677893" y="394658"/>
                  </a:lnTo>
                  <a:lnTo>
                    <a:pt x="677980" y="394835"/>
                  </a:lnTo>
                  <a:lnTo>
                    <a:pt x="678006" y="395058"/>
                  </a:lnTo>
                  <a:lnTo>
                    <a:pt x="678029" y="395293"/>
                  </a:lnTo>
                  <a:lnTo>
                    <a:pt x="678029" y="395516"/>
                  </a:lnTo>
                  <a:lnTo>
                    <a:pt x="677976" y="395751"/>
                  </a:lnTo>
                  <a:lnTo>
                    <a:pt x="677912" y="395960"/>
                  </a:lnTo>
                  <a:lnTo>
                    <a:pt x="677878" y="396169"/>
                  </a:lnTo>
                  <a:lnTo>
                    <a:pt x="677885" y="396604"/>
                  </a:lnTo>
                  <a:lnTo>
                    <a:pt x="677832" y="397099"/>
                  </a:lnTo>
                  <a:lnTo>
                    <a:pt x="677817" y="397312"/>
                  </a:lnTo>
                  <a:lnTo>
                    <a:pt x="677779" y="397534"/>
                  </a:lnTo>
                  <a:lnTo>
                    <a:pt x="677757" y="397743"/>
                  </a:lnTo>
                  <a:lnTo>
                    <a:pt x="677749" y="397965"/>
                  </a:lnTo>
                  <a:lnTo>
                    <a:pt x="677764" y="398604"/>
                  </a:lnTo>
                  <a:lnTo>
                    <a:pt x="677772" y="398813"/>
                  </a:lnTo>
                  <a:lnTo>
                    <a:pt x="677764" y="399035"/>
                  </a:lnTo>
                  <a:lnTo>
                    <a:pt x="677711" y="399466"/>
                  </a:lnTo>
                  <a:lnTo>
                    <a:pt x="677689" y="399702"/>
                  </a:lnTo>
                  <a:lnTo>
                    <a:pt x="677647" y="399915"/>
                  </a:lnTo>
                  <a:lnTo>
                    <a:pt x="677613" y="400133"/>
                  </a:lnTo>
                  <a:lnTo>
                    <a:pt x="677598" y="400373"/>
                  </a:lnTo>
                  <a:lnTo>
                    <a:pt x="677591" y="400596"/>
                  </a:lnTo>
                  <a:lnTo>
                    <a:pt x="677606" y="400809"/>
                  </a:lnTo>
                  <a:lnTo>
                    <a:pt x="677609" y="401017"/>
                  </a:lnTo>
                  <a:lnTo>
                    <a:pt x="677591" y="401457"/>
                  </a:lnTo>
                  <a:lnTo>
                    <a:pt x="677568" y="401680"/>
                  </a:lnTo>
                  <a:lnTo>
                    <a:pt x="677530" y="401888"/>
                  </a:lnTo>
                  <a:lnTo>
                    <a:pt x="677432" y="402210"/>
                  </a:lnTo>
                  <a:lnTo>
                    <a:pt x="677337" y="402519"/>
                  </a:lnTo>
                  <a:lnTo>
                    <a:pt x="677281" y="402727"/>
                  </a:lnTo>
                  <a:lnTo>
                    <a:pt x="677269" y="402959"/>
                  </a:lnTo>
                  <a:lnTo>
                    <a:pt x="677288" y="403185"/>
                  </a:lnTo>
                  <a:lnTo>
                    <a:pt x="677281" y="403408"/>
                  </a:lnTo>
                  <a:lnTo>
                    <a:pt x="677281" y="403625"/>
                  </a:lnTo>
                  <a:lnTo>
                    <a:pt x="677258" y="403848"/>
                  </a:lnTo>
                  <a:lnTo>
                    <a:pt x="677254" y="404061"/>
                  </a:lnTo>
                  <a:lnTo>
                    <a:pt x="677243" y="404265"/>
                  </a:lnTo>
                  <a:lnTo>
                    <a:pt x="677183" y="404709"/>
                  </a:lnTo>
                  <a:lnTo>
                    <a:pt x="677175" y="404950"/>
                  </a:lnTo>
                  <a:lnTo>
                    <a:pt x="677096" y="405403"/>
                  </a:lnTo>
                  <a:lnTo>
                    <a:pt x="677043" y="405635"/>
                  </a:lnTo>
                  <a:lnTo>
                    <a:pt x="676986" y="405857"/>
                  </a:lnTo>
                  <a:lnTo>
                    <a:pt x="676937" y="406088"/>
                  </a:lnTo>
                  <a:lnTo>
                    <a:pt x="676915" y="406302"/>
                  </a:lnTo>
                  <a:lnTo>
                    <a:pt x="676903" y="406533"/>
                  </a:lnTo>
                  <a:lnTo>
                    <a:pt x="676907" y="406741"/>
                  </a:lnTo>
                  <a:lnTo>
                    <a:pt x="676877" y="406968"/>
                  </a:lnTo>
                  <a:lnTo>
                    <a:pt x="676813" y="407177"/>
                  </a:lnTo>
                  <a:lnTo>
                    <a:pt x="676692" y="407594"/>
                  </a:lnTo>
                  <a:lnTo>
                    <a:pt x="676586" y="407803"/>
                  </a:lnTo>
                  <a:lnTo>
                    <a:pt x="676469" y="408007"/>
                  </a:lnTo>
                  <a:lnTo>
                    <a:pt x="676356" y="408216"/>
                  </a:lnTo>
                  <a:lnTo>
                    <a:pt x="676276" y="408433"/>
                  </a:lnTo>
                  <a:lnTo>
                    <a:pt x="676155" y="408873"/>
                  </a:lnTo>
                  <a:lnTo>
                    <a:pt x="676159" y="409082"/>
                  </a:lnTo>
                  <a:lnTo>
                    <a:pt x="676125" y="409327"/>
                  </a:lnTo>
                  <a:lnTo>
                    <a:pt x="676102" y="409549"/>
                  </a:lnTo>
                  <a:lnTo>
                    <a:pt x="676057" y="409794"/>
                  </a:lnTo>
                  <a:lnTo>
                    <a:pt x="675955" y="410003"/>
                  </a:lnTo>
                  <a:lnTo>
                    <a:pt x="675910" y="410225"/>
                  </a:lnTo>
                  <a:lnTo>
                    <a:pt x="675846" y="410470"/>
                  </a:lnTo>
                  <a:lnTo>
                    <a:pt x="675827" y="410719"/>
                  </a:lnTo>
                  <a:lnTo>
                    <a:pt x="675819" y="410942"/>
                  </a:lnTo>
                  <a:lnTo>
                    <a:pt x="675808" y="411159"/>
                  </a:lnTo>
                  <a:lnTo>
                    <a:pt x="675812" y="411363"/>
                  </a:lnTo>
                  <a:lnTo>
                    <a:pt x="675747" y="411708"/>
                  </a:lnTo>
                  <a:lnTo>
                    <a:pt x="675770" y="411949"/>
                  </a:lnTo>
                  <a:lnTo>
                    <a:pt x="675770" y="412203"/>
                  </a:lnTo>
                  <a:lnTo>
                    <a:pt x="675778" y="412384"/>
                  </a:lnTo>
                  <a:lnTo>
                    <a:pt x="675778" y="412606"/>
                  </a:lnTo>
                  <a:lnTo>
                    <a:pt x="675785" y="412828"/>
                  </a:lnTo>
                  <a:lnTo>
                    <a:pt x="675778" y="413069"/>
                  </a:lnTo>
                  <a:lnTo>
                    <a:pt x="675751" y="413282"/>
                  </a:lnTo>
                  <a:lnTo>
                    <a:pt x="675717" y="413486"/>
                  </a:lnTo>
                  <a:lnTo>
                    <a:pt x="675664" y="413713"/>
                  </a:lnTo>
                  <a:lnTo>
                    <a:pt x="675570" y="414167"/>
                  </a:lnTo>
                  <a:lnTo>
                    <a:pt x="675445" y="414584"/>
                  </a:lnTo>
                  <a:lnTo>
                    <a:pt x="675393" y="414793"/>
                  </a:lnTo>
                  <a:lnTo>
                    <a:pt x="675381" y="415001"/>
                  </a:lnTo>
                  <a:lnTo>
                    <a:pt x="675400" y="415210"/>
                  </a:lnTo>
                  <a:lnTo>
                    <a:pt x="675400" y="415446"/>
                  </a:lnTo>
                  <a:lnTo>
                    <a:pt x="675393" y="415659"/>
                  </a:lnTo>
                  <a:lnTo>
                    <a:pt x="675377" y="415926"/>
                  </a:lnTo>
                  <a:lnTo>
                    <a:pt x="675340" y="416149"/>
                  </a:lnTo>
                  <a:lnTo>
                    <a:pt x="675328" y="416430"/>
                  </a:lnTo>
                  <a:lnTo>
                    <a:pt x="675325" y="416648"/>
                  </a:lnTo>
                  <a:lnTo>
                    <a:pt x="675347" y="416865"/>
                  </a:lnTo>
                  <a:lnTo>
                    <a:pt x="675362" y="417088"/>
                  </a:lnTo>
                  <a:lnTo>
                    <a:pt x="675370" y="417296"/>
                  </a:lnTo>
                  <a:lnTo>
                    <a:pt x="675343" y="417714"/>
                  </a:lnTo>
                  <a:lnTo>
                    <a:pt x="675336" y="417922"/>
                  </a:lnTo>
                  <a:lnTo>
                    <a:pt x="675340" y="418136"/>
                  </a:lnTo>
                  <a:lnTo>
                    <a:pt x="675358" y="418362"/>
                  </a:lnTo>
                  <a:lnTo>
                    <a:pt x="675385" y="418571"/>
                  </a:lnTo>
                  <a:lnTo>
                    <a:pt x="675434" y="418802"/>
                  </a:lnTo>
                  <a:lnTo>
                    <a:pt x="675464" y="419020"/>
                  </a:lnTo>
                  <a:lnTo>
                    <a:pt x="675479" y="419242"/>
                  </a:lnTo>
                  <a:lnTo>
                    <a:pt x="675487" y="419455"/>
                  </a:lnTo>
                  <a:lnTo>
                    <a:pt x="675476" y="419891"/>
                  </a:lnTo>
                  <a:lnTo>
                    <a:pt x="675476" y="420109"/>
                  </a:lnTo>
                  <a:lnTo>
                    <a:pt x="675495" y="420331"/>
                  </a:lnTo>
                  <a:lnTo>
                    <a:pt x="675528" y="420558"/>
                  </a:lnTo>
                  <a:lnTo>
                    <a:pt x="675547" y="420739"/>
                  </a:lnTo>
                  <a:lnTo>
                    <a:pt x="675578" y="420975"/>
                  </a:lnTo>
                  <a:lnTo>
                    <a:pt x="675645" y="421429"/>
                  </a:lnTo>
                  <a:lnTo>
                    <a:pt x="675691" y="421655"/>
                  </a:lnTo>
                  <a:lnTo>
                    <a:pt x="675744" y="421882"/>
                  </a:lnTo>
                  <a:lnTo>
                    <a:pt x="675812" y="422104"/>
                  </a:lnTo>
                  <a:lnTo>
                    <a:pt x="675861" y="422349"/>
                  </a:lnTo>
                  <a:lnTo>
                    <a:pt x="675899" y="422567"/>
                  </a:lnTo>
                  <a:lnTo>
                    <a:pt x="675925" y="422776"/>
                  </a:lnTo>
                  <a:lnTo>
                    <a:pt x="675989" y="423216"/>
                  </a:lnTo>
                  <a:lnTo>
                    <a:pt x="676038" y="423415"/>
                  </a:lnTo>
                  <a:lnTo>
                    <a:pt x="676159" y="423846"/>
                  </a:lnTo>
                  <a:lnTo>
                    <a:pt x="676197" y="424082"/>
                  </a:lnTo>
                  <a:lnTo>
                    <a:pt x="676261" y="424509"/>
                  </a:lnTo>
                  <a:lnTo>
                    <a:pt x="676348" y="425375"/>
                  </a:lnTo>
                  <a:lnTo>
                    <a:pt x="676359" y="425652"/>
                  </a:lnTo>
                  <a:lnTo>
                    <a:pt x="676363" y="425892"/>
                  </a:lnTo>
                  <a:lnTo>
                    <a:pt x="676408" y="426150"/>
                  </a:lnTo>
                  <a:lnTo>
                    <a:pt x="676458" y="426368"/>
                  </a:lnTo>
                  <a:lnTo>
                    <a:pt x="676499" y="426577"/>
                  </a:lnTo>
                  <a:lnTo>
                    <a:pt x="676522" y="426790"/>
                  </a:lnTo>
                  <a:lnTo>
                    <a:pt x="676593" y="427248"/>
                  </a:lnTo>
                  <a:lnTo>
                    <a:pt x="676646" y="427684"/>
                  </a:lnTo>
                  <a:lnTo>
                    <a:pt x="676711" y="427951"/>
                  </a:lnTo>
                  <a:lnTo>
                    <a:pt x="676775" y="428178"/>
                  </a:lnTo>
                  <a:lnTo>
                    <a:pt x="676820" y="428414"/>
                  </a:lnTo>
                  <a:lnTo>
                    <a:pt x="676884" y="428645"/>
                  </a:lnTo>
                  <a:lnTo>
                    <a:pt x="676960" y="428858"/>
                  </a:lnTo>
                  <a:lnTo>
                    <a:pt x="677024" y="429076"/>
                  </a:lnTo>
                  <a:lnTo>
                    <a:pt x="677069" y="429303"/>
                  </a:lnTo>
                  <a:lnTo>
                    <a:pt x="677096" y="429516"/>
                  </a:lnTo>
                  <a:lnTo>
                    <a:pt x="677107" y="429738"/>
                  </a:lnTo>
                  <a:lnTo>
                    <a:pt x="677126" y="429947"/>
                  </a:lnTo>
                  <a:lnTo>
                    <a:pt x="677183" y="430410"/>
                  </a:lnTo>
                  <a:lnTo>
                    <a:pt x="677183" y="430628"/>
                  </a:lnTo>
                  <a:lnTo>
                    <a:pt x="677217" y="431040"/>
                  </a:lnTo>
                  <a:lnTo>
                    <a:pt x="677243" y="431503"/>
                  </a:lnTo>
                  <a:lnTo>
                    <a:pt x="677232" y="431730"/>
                  </a:lnTo>
                  <a:lnTo>
                    <a:pt x="677209" y="431934"/>
                  </a:lnTo>
                  <a:lnTo>
                    <a:pt x="677243" y="432378"/>
                  </a:lnTo>
                  <a:lnTo>
                    <a:pt x="677251" y="432592"/>
                  </a:lnTo>
                  <a:lnTo>
                    <a:pt x="677247" y="432841"/>
                  </a:lnTo>
                  <a:lnTo>
                    <a:pt x="677251" y="433059"/>
                  </a:lnTo>
                  <a:lnTo>
                    <a:pt x="677247" y="433268"/>
                  </a:lnTo>
                  <a:lnTo>
                    <a:pt x="677254" y="433698"/>
                  </a:lnTo>
                  <a:lnTo>
                    <a:pt x="677262" y="433912"/>
                  </a:lnTo>
                  <a:lnTo>
                    <a:pt x="677277" y="434134"/>
                  </a:lnTo>
                  <a:lnTo>
                    <a:pt x="677300" y="434592"/>
                  </a:lnTo>
                  <a:lnTo>
                    <a:pt x="677315" y="434805"/>
                  </a:lnTo>
                  <a:lnTo>
                    <a:pt x="677341" y="435014"/>
                  </a:lnTo>
                  <a:lnTo>
                    <a:pt x="677364" y="435254"/>
                  </a:lnTo>
                  <a:lnTo>
                    <a:pt x="677398" y="435463"/>
                  </a:lnTo>
                  <a:lnTo>
                    <a:pt x="677470" y="435676"/>
                  </a:lnTo>
                  <a:lnTo>
                    <a:pt x="677534" y="436057"/>
                  </a:lnTo>
                  <a:lnTo>
                    <a:pt x="677606" y="436270"/>
                  </a:lnTo>
                  <a:lnTo>
                    <a:pt x="677651" y="436497"/>
                  </a:lnTo>
                  <a:lnTo>
                    <a:pt x="677757" y="436955"/>
                  </a:lnTo>
                  <a:lnTo>
                    <a:pt x="677802" y="437173"/>
                  </a:lnTo>
                  <a:lnTo>
                    <a:pt x="677836" y="437382"/>
                  </a:lnTo>
                  <a:lnTo>
                    <a:pt x="677881" y="437622"/>
                  </a:lnTo>
                  <a:lnTo>
                    <a:pt x="677908" y="437831"/>
                  </a:lnTo>
                  <a:lnTo>
                    <a:pt x="677953" y="438040"/>
                  </a:lnTo>
                  <a:lnTo>
                    <a:pt x="678014" y="438253"/>
                  </a:lnTo>
                  <a:lnTo>
                    <a:pt x="678195" y="438693"/>
                  </a:lnTo>
                  <a:lnTo>
                    <a:pt x="678376" y="439115"/>
                  </a:lnTo>
                  <a:lnTo>
                    <a:pt x="678527" y="439536"/>
                  </a:lnTo>
                  <a:lnTo>
                    <a:pt x="678595" y="439745"/>
                  </a:lnTo>
                  <a:lnTo>
                    <a:pt x="678644" y="439954"/>
                  </a:lnTo>
                  <a:lnTo>
                    <a:pt x="678686" y="440176"/>
                  </a:lnTo>
                  <a:lnTo>
                    <a:pt x="678776" y="440630"/>
                  </a:lnTo>
                  <a:lnTo>
                    <a:pt x="678833" y="440843"/>
                  </a:lnTo>
                  <a:lnTo>
                    <a:pt x="678886" y="441079"/>
                  </a:lnTo>
                  <a:lnTo>
                    <a:pt x="678999" y="441505"/>
                  </a:lnTo>
                  <a:lnTo>
                    <a:pt x="679060" y="441718"/>
                  </a:lnTo>
                  <a:lnTo>
                    <a:pt x="679109" y="441936"/>
                  </a:lnTo>
                  <a:lnTo>
                    <a:pt x="679199" y="442149"/>
                  </a:lnTo>
                  <a:lnTo>
                    <a:pt x="679305" y="442358"/>
                  </a:lnTo>
                  <a:lnTo>
                    <a:pt x="679396" y="442576"/>
                  </a:lnTo>
                  <a:lnTo>
                    <a:pt x="679520" y="442789"/>
                  </a:lnTo>
                  <a:lnTo>
                    <a:pt x="679637" y="442998"/>
                  </a:lnTo>
                  <a:lnTo>
                    <a:pt x="679732" y="443211"/>
                  </a:lnTo>
                  <a:lnTo>
                    <a:pt x="679857" y="443438"/>
                  </a:lnTo>
                  <a:lnTo>
                    <a:pt x="679944" y="443660"/>
                  </a:lnTo>
                  <a:lnTo>
                    <a:pt x="680019" y="443868"/>
                  </a:lnTo>
                  <a:lnTo>
                    <a:pt x="680110" y="444077"/>
                  </a:lnTo>
                  <a:lnTo>
                    <a:pt x="680227" y="444304"/>
                  </a:lnTo>
                  <a:lnTo>
                    <a:pt x="680325" y="444513"/>
                  </a:lnTo>
                  <a:lnTo>
                    <a:pt x="680412" y="444721"/>
                  </a:lnTo>
                  <a:lnTo>
                    <a:pt x="680518" y="444944"/>
                  </a:lnTo>
                  <a:lnTo>
                    <a:pt x="680661" y="445179"/>
                  </a:lnTo>
                  <a:lnTo>
                    <a:pt x="680782" y="445397"/>
                  </a:lnTo>
                  <a:lnTo>
                    <a:pt x="680929" y="445606"/>
                  </a:lnTo>
                  <a:lnTo>
                    <a:pt x="681058" y="445819"/>
                  </a:lnTo>
                  <a:lnTo>
                    <a:pt x="681167" y="446028"/>
                  </a:lnTo>
                  <a:lnTo>
                    <a:pt x="681296" y="446245"/>
                  </a:lnTo>
                  <a:lnTo>
                    <a:pt x="681530" y="446676"/>
                  </a:lnTo>
                  <a:lnTo>
                    <a:pt x="681771" y="447302"/>
                  </a:lnTo>
                  <a:lnTo>
                    <a:pt x="681870" y="447534"/>
                  </a:lnTo>
                  <a:lnTo>
                    <a:pt x="681930" y="447742"/>
                  </a:lnTo>
                  <a:lnTo>
                    <a:pt x="682021" y="447960"/>
                  </a:lnTo>
                  <a:lnTo>
                    <a:pt x="682142" y="448187"/>
                  </a:lnTo>
                  <a:lnTo>
                    <a:pt x="682240" y="448405"/>
                  </a:lnTo>
                  <a:lnTo>
                    <a:pt x="682327" y="448627"/>
                  </a:lnTo>
                  <a:lnTo>
                    <a:pt x="682402" y="448836"/>
                  </a:lnTo>
                  <a:lnTo>
                    <a:pt x="682462" y="449044"/>
                  </a:lnTo>
                  <a:lnTo>
                    <a:pt x="682519" y="449267"/>
                  </a:lnTo>
                  <a:lnTo>
                    <a:pt x="682580" y="449475"/>
                  </a:lnTo>
                  <a:lnTo>
                    <a:pt x="682632" y="449689"/>
                  </a:lnTo>
                  <a:lnTo>
                    <a:pt x="682678" y="449897"/>
                  </a:lnTo>
                  <a:lnTo>
                    <a:pt x="682738" y="450124"/>
                  </a:lnTo>
                  <a:lnTo>
                    <a:pt x="682787" y="450337"/>
                  </a:lnTo>
                  <a:lnTo>
                    <a:pt x="682886" y="450963"/>
                  </a:lnTo>
                  <a:lnTo>
                    <a:pt x="682961" y="451399"/>
                  </a:lnTo>
                  <a:lnTo>
                    <a:pt x="682980" y="451621"/>
                  </a:lnTo>
                  <a:lnTo>
                    <a:pt x="682995" y="452061"/>
                  </a:lnTo>
                  <a:lnTo>
                    <a:pt x="682999" y="452288"/>
                  </a:lnTo>
                  <a:lnTo>
                    <a:pt x="683021" y="452492"/>
                  </a:lnTo>
                  <a:lnTo>
                    <a:pt x="683025" y="452701"/>
                  </a:lnTo>
                  <a:lnTo>
                    <a:pt x="682988" y="453145"/>
                  </a:lnTo>
                  <a:lnTo>
                    <a:pt x="682988" y="453358"/>
                  </a:lnTo>
                  <a:lnTo>
                    <a:pt x="682969" y="453567"/>
                  </a:lnTo>
                  <a:lnTo>
                    <a:pt x="682957" y="453785"/>
                  </a:lnTo>
                  <a:lnTo>
                    <a:pt x="682912" y="454007"/>
                  </a:lnTo>
                  <a:lnTo>
                    <a:pt x="682855" y="454220"/>
                  </a:lnTo>
                  <a:lnTo>
                    <a:pt x="682833" y="454438"/>
                  </a:lnTo>
                  <a:lnTo>
                    <a:pt x="682848" y="454878"/>
                  </a:lnTo>
                  <a:lnTo>
                    <a:pt x="682851" y="455091"/>
                  </a:lnTo>
                  <a:lnTo>
                    <a:pt x="682851" y="455518"/>
                  </a:lnTo>
                  <a:lnTo>
                    <a:pt x="682810" y="455722"/>
                  </a:lnTo>
                  <a:lnTo>
                    <a:pt x="682757" y="455935"/>
                  </a:lnTo>
                  <a:lnTo>
                    <a:pt x="682727" y="456144"/>
                  </a:lnTo>
                  <a:lnTo>
                    <a:pt x="682655" y="456348"/>
                  </a:lnTo>
                  <a:lnTo>
                    <a:pt x="682610" y="456556"/>
                  </a:lnTo>
                  <a:lnTo>
                    <a:pt x="682602" y="457105"/>
                  </a:lnTo>
                  <a:lnTo>
                    <a:pt x="682591" y="457319"/>
                  </a:lnTo>
                  <a:lnTo>
                    <a:pt x="682557" y="457541"/>
                  </a:lnTo>
                  <a:lnTo>
                    <a:pt x="682512" y="457759"/>
                  </a:lnTo>
                  <a:lnTo>
                    <a:pt x="682474" y="457976"/>
                  </a:lnTo>
                  <a:lnTo>
                    <a:pt x="682406" y="458190"/>
                  </a:lnTo>
                  <a:lnTo>
                    <a:pt x="682364" y="458425"/>
                  </a:lnTo>
                  <a:lnTo>
                    <a:pt x="682334" y="458639"/>
                  </a:lnTo>
                  <a:lnTo>
                    <a:pt x="682311" y="458875"/>
                  </a:lnTo>
                  <a:lnTo>
                    <a:pt x="682281" y="459097"/>
                  </a:lnTo>
                  <a:lnTo>
                    <a:pt x="682243" y="459528"/>
                  </a:lnTo>
                  <a:lnTo>
                    <a:pt x="682232" y="459741"/>
                  </a:lnTo>
                  <a:lnTo>
                    <a:pt x="682236" y="459968"/>
                  </a:lnTo>
                  <a:lnTo>
                    <a:pt x="682232" y="460176"/>
                  </a:lnTo>
                  <a:lnTo>
                    <a:pt x="682202" y="460617"/>
                  </a:lnTo>
                  <a:lnTo>
                    <a:pt x="682209" y="461084"/>
                  </a:lnTo>
                  <a:lnTo>
                    <a:pt x="682232" y="461333"/>
                  </a:lnTo>
                  <a:lnTo>
                    <a:pt x="682243" y="461551"/>
                  </a:lnTo>
                  <a:lnTo>
                    <a:pt x="682251" y="461796"/>
                  </a:lnTo>
                  <a:lnTo>
                    <a:pt x="682247" y="462014"/>
                  </a:lnTo>
                  <a:lnTo>
                    <a:pt x="682240" y="462231"/>
                  </a:lnTo>
                  <a:lnTo>
                    <a:pt x="682225" y="462472"/>
                  </a:lnTo>
                  <a:lnTo>
                    <a:pt x="682221" y="462889"/>
                  </a:lnTo>
                  <a:lnTo>
                    <a:pt x="682209" y="463121"/>
                  </a:lnTo>
                  <a:lnTo>
                    <a:pt x="682194" y="463329"/>
                  </a:lnTo>
                  <a:lnTo>
                    <a:pt x="682187" y="463543"/>
                  </a:lnTo>
                  <a:lnTo>
                    <a:pt x="682168" y="463760"/>
                  </a:lnTo>
                  <a:lnTo>
                    <a:pt x="682160" y="463983"/>
                  </a:lnTo>
                  <a:lnTo>
                    <a:pt x="682160" y="464205"/>
                  </a:lnTo>
                  <a:lnTo>
                    <a:pt x="682172" y="464863"/>
                  </a:lnTo>
                  <a:lnTo>
                    <a:pt x="682179" y="465112"/>
                  </a:lnTo>
                  <a:lnTo>
                    <a:pt x="682191" y="465321"/>
                  </a:lnTo>
                  <a:lnTo>
                    <a:pt x="682232" y="465752"/>
                  </a:lnTo>
                  <a:lnTo>
                    <a:pt x="682262" y="465983"/>
                  </a:lnTo>
                  <a:lnTo>
                    <a:pt x="682296" y="466201"/>
                  </a:lnTo>
                  <a:lnTo>
                    <a:pt x="682394" y="466636"/>
                  </a:lnTo>
                  <a:lnTo>
                    <a:pt x="682470" y="466850"/>
                  </a:lnTo>
                  <a:lnTo>
                    <a:pt x="682580" y="467063"/>
                  </a:lnTo>
                  <a:lnTo>
                    <a:pt x="682682" y="467308"/>
                  </a:lnTo>
                  <a:lnTo>
                    <a:pt x="682783" y="467521"/>
                  </a:lnTo>
                  <a:lnTo>
                    <a:pt x="682912" y="467743"/>
                  </a:lnTo>
                  <a:lnTo>
                    <a:pt x="683154" y="468174"/>
                  </a:lnTo>
                  <a:lnTo>
                    <a:pt x="683305" y="468401"/>
                  </a:lnTo>
                  <a:lnTo>
                    <a:pt x="683444" y="468619"/>
                  </a:lnTo>
                  <a:lnTo>
                    <a:pt x="683618" y="468846"/>
                  </a:lnTo>
                  <a:lnTo>
                    <a:pt x="683826" y="469023"/>
                  </a:lnTo>
                  <a:lnTo>
                    <a:pt x="684037" y="469122"/>
                  </a:lnTo>
                  <a:lnTo>
                    <a:pt x="684253" y="469190"/>
                  </a:lnTo>
                  <a:lnTo>
                    <a:pt x="684464" y="469290"/>
                  </a:lnTo>
                  <a:lnTo>
                    <a:pt x="684676" y="469381"/>
                  </a:lnTo>
                  <a:lnTo>
                    <a:pt x="684883" y="469444"/>
                  </a:lnTo>
                  <a:lnTo>
                    <a:pt x="685102" y="469553"/>
                  </a:lnTo>
                  <a:lnTo>
                    <a:pt x="685741" y="469816"/>
                  </a:lnTo>
                  <a:lnTo>
                    <a:pt x="685960" y="469875"/>
                  </a:lnTo>
                  <a:lnTo>
                    <a:pt x="686198" y="469957"/>
                  </a:lnTo>
                  <a:lnTo>
                    <a:pt x="686402" y="470011"/>
                  </a:lnTo>
                  <a:lnTo>
                    <a:pt x="686613" y="470098"/>
                  </a:lnTo>
                  <a:lnTo>
                    <a:pt x="687029" y="470320"/>
                  </a:lnTo>
                  <a:lnTo>
                    <a:pt x="687331" y="470424"/>
                  </a:lnTo>
                  <a:lnTo>
                    <a:pt x="687508" y="470479"/>
                  </a:lnTo>
                  <a:lnTo>
                    <a:pt x="687720" y="470524"/>
                  </a:lnTo>
                  <a:lnTo>
                    <a:pt x="687935" y="470560"/>
                  </a:lnTo>
                  <a:lnTo>
                    <a:pt x="688150" y="470619"/>
                  </a:lnTo>
                  <a:lnTo>
                    <a:pt x="688369" y="470696"/>
                  </a:lnTo>
                  <a:lnTo>
                    <a:pt x="688792" y="470760"/>
                  </a:lnTo>
                  <a:lnTo>
                    <a:pt x="689015" y="470837"/>
                  </a:lnTo>
                  <a:lnTo>
                    <a:pt x="689230" y="470969"/>
                  </a:lnTo>
                  <a:lnTo>
                    <a:pt x="689465" y="471146"/>
                  </a:lnTo>
                  <a:lnTo>
                    <a:pt x="689691" y="471259"/>
                  </a:lnTo>
                  <a:lnTo>
                    <a:pt x="690114" y="471391"/>
                  </a:lnTo>
                  <a:lnTo>
                    <a:pt x="690322" y="471463"/>
                  </a:lnTo>
                  <a:lnTo>
                    <a:pt x="690533" y="471577"/>
                  </a:lnTo>
                  <a:lnTo>
                    <a:pt x="690794" y="471702"/>
                  </a:lnTo>
                  <a:lnTo>
                    <a:pt x="690964" y="471776"/>
                  </a:lnTo>
                  <a:lnTo>
                    <a:pt x="691179" y="471858"/>
                  </a:lnTo>
                  <a:lnTo>
                    <a:pt x="691398" y="471926"/>
                  </a:lnTo>
                  <a:lnTo>
                    <a:pt x="691610" y="472017"/>
                  </a:lnTo>
                  <a:lnTo>
                    <a:pt x="691829" y="472085"/>
                  </a:lnTo>
                  <a:lnTo>
                    <a:pt x="692256" y="472153"/>
                  </a:lnTo>
                  <a:lnTo>
                    <a:pt x="692731" y="472212"/>
                  </a:lnTo>
                  <a:lnTo>
                    <a:pt x="693090" y="472289"/>
                  </a:lnTo>
                  <a:lnTo>
                    <a:pt x="693313" y="472402"/>
                  </a:lnTo>
                  <a:lnTo>
                    <a:pt x="693521" y="472525"/>
                  </a:lnTo>
                  <a:lnTo>
                    <a:pt x="693728" y="472679"/>
                  </a:lnTo>
                  <a:lnTo>
                    <a:pt x="693966" y="472824"/>
                  </a:lnTo>
                  <a:lnTo>
                    <a:pt x="694174" y="472969"/>
                  </a:lnTo>
                  <a:lnTo>
                    <a:pt x="694612" y="473355"/>
                  </a:lnTo>
                  <a:lnTo>
                    <a:pt x="694820" y="473532"/>
                  </a:lnTo>
                  <a:lnTo>
                    <a:pt x="695024" y="473713"/>
                  </a:lnTo>
                  <a:lnTo>
                    <a:pt x="695224" y="473927"/>
                  </a:lnTo>
                  <a:lnTo>
                    <a:pt x="695383" y="474144"/>
                  </a:lnTo>
                  <a:lnTo>
                    <a:pt x="695492" y="474571"/>
                  </a:lnTo>
                  <a:lnTo>
                    <a:pt x="695734" y="475002"/>
                  </a:lnTo>
                  <a:lnTo>
                    <a:pt x="695843" y="475215"/>
                  </a:lnTo>
                  <a:lnTo>
                    <a:pt x="695870" y="475428"/>
                  </a:lnTo>
                  <a:lnTo>
                    <a:pt x="695877" y="475886"/>
                  </a:lnTo>
                  <a:lnTo>
                    <a:pt x="695896" y="476113"/>
                  </a:lnTo>
                  <a:lnTo>
                    <a:pt x="695968" y="476322"/>
                  </a:lnTo>
                  <a:lnTo>
                    <a:pt x="696229" y="477143"/>
                  </a:lnTo>
                  <a:lnTo>
                    <a:pt x="696342" y="477361"/>
                  </a:lnTo>
                  <a:lnTo>
                    <a:pt x="696433" y="477583"/>
                  </a:lnTo>
                  <a:lnTo>
                    <a:pt x="696550" y="477810"/>
                  </a:lnTo>
                  <a:lnTo>
                    <a:pt x="695680" y="478779"/>
                  </a:lnTo>
                  <a:lnTo>
                    <a:pt x="695770" y="479078"/>
                  </a:lnTo>
                  <a:lnTo>
                    <a:pt x="695717" y="479286"/>
                  </a:lnTo>
                  <a:lnTo>
                    <a:pt x="695664" y="479513"/>
                  </a:lnTo>
                  <a:lnTo>
                    <a:pt x="695563" y="479731"/>
                  </a:lnTo>
                  <a:lnTo>
                    <a:pt x="695476" y="479949"/>
                  </a:lnTo>
                  <a:lnTo>
                    <a:pt x="695408" y="480158"/>
                  </a:lnTo>
                  <a:lnTo>
                    <a:pt x="695347" y="480366"/>
                  </a:lnTo>
                  <a:lnTo>
                    <a:pt x="695257" y="480584"/>
                  </a:lnTo>
                  <a:lnTo>
                    <a:pt x="695038" y="481088"/>
                  </a:lnTo>
                  <a:lnTo>
                    <a:pt x="694747" y="481732"/>
                  </a:lnTo>
                  <a:lnTo>
                    <a:pt x="694513" y="482367"/>
                  </a:lnTo>
                  <a:lnTo>
                    <a:pt x="694464" y="482589"/>
                  </a:lnTo>
                  <a:lnTo>
                    <a:pt x="694441" y="482802"/>
                  </a:lnTo>
                  <a:lnTo>
                    <a:pt x="694407" y="483020"/>
                  </a:lnTo>
                  <a:lnTo>
                    <a:pt x="694343" y="483238"/>
                  </a:lnTo>
                  <a:lnTo>
                    <a:pt x="694244" y="483447"/>
                  </a:lnTo>
                  <a:lnTo>
                    <a:pt x="694154" y="483655"/>
                  </a:lnTo>
                  <a:lnTo>
                    <a:pt x="694121" y="483833"/>
                  </a:lnTo>
                  <a:lnTo>
                    <a:pt x="694061" y="484042"/>
                  </a:lnTo>
                  <a:lnTo>
                    <a:pt x="693982" y="484459"/>
                  </a:lnTo>
                  <a:lnTo>
                    <a:pt x="693918" y="484668"/>
                  </a:lnTo>
                  <a:lnTo>
                    <a:pt x="693755" y="485099"/>
                  </a:lnTo>
                  <a:lnTo>
                    <a:pt x="693559" y="485516"/>
                  </a:lnTo>
                  <a:lnTo>
                    <a:pt x="693381" y="485947"/>
                  </a:lnTo>
                  <a:lnTo>
                    <a:pt x="693294" y="486188"/>
                  </a:lnTo>
                  <a:lnTo>
                    <a:pt x="693215" y="486423"/>
                  </a:lnTo>
                  <a:lnTo>
                    <a:pt x="693121" y="486659"/>
                  </a:lnTo>
                  <a:lnTo>
                    <a:pt x="693045" y="486877"/>
                  </a:lnTo>
                  <a:lnTo>
                    <a:pt x="692985" y="487104"/>
                  </a:lnTo>
                  <a:lnTo>
                    <a:pt x="692909" y="487308"/>
                  </a:lnTo>
                  <a:lnTo>
                    <a:pt x="692826" y="487517"/>
                  </a:lnTo>
                  <a:lnTo>
                    <a:pt x="692766" y="487739"/>
                  </a:lnTo>
                  <a:lnTo>
                    <a:pt x="692713" y="487957"/>
                  </a:lnTo>
                  <a:lnTo>
                    <a:pt x="692554" y="488379"/>
                  </a:lnTo>
                  <a:lnTo>
                    <a:pt x="692517" y="488642"/>
                  </a:lnTo>
                  <a:lnTo>
                    <a:pt x="692524" y="488855"/>
                  </a:lnTo>
                  <a:lnTo>
                    <a:pt x="692517" y="489064"/>
                  </a:lnTo>
                  <a:lnTo>
                    <a:pt x="692505" y="489272"/>
                  </a:lnTo>
                  <a:lnTo>
                    <a:pt x="692524" y="489481"/>
                  </a:lnTo>
                  <a:lnTo>
                    <a:pt x="692588" y="489912"/>
                  </a:lnTo>
                  <a:lnTo>
                    <a:pt x="692607" y="490130"/>
                  </a:lnTo>
                  <a:lnTo>
                    <a:pt x="692622" y="490588"/>
                  </a:lnTo>
                  <a:lnTo>
                    <a:pt x="692671" y="490810"/>
                  </a:lnTo>
                  <a:lnTo>
                    <a:pt x="692841" y="491269"/>
                  </a:lnTo>
                  <a:lnTo>
                    <a:pt x="692951" y="491709"/>
                  </a:lnTo>
                  <a:lnTo>
                    <a:pt x="692996" y="491917"/>
                  </a:lnTo>
                  <a:lnTo>
                    <a:pt x="693079" y="492144"/>
                  </a:lnTo>
                  <a:lnTo>
                    <a:pt x="693151" y="492371"/>
                  </a:lnTo>
                  <a:lnTo>
                    <a:pt x="693249" y="492584"/>
                  </a:lnTo>
                  <a:lnTo>
                    <a:pt x="693340" y="492752"/>
                  </a:lnTo>
                  <a:lnTo>
                    <a:pt x="693725" y="492835"/>
                  </a:lnTo>
                  <a:lnTo>
                    <a:pt x="694019" y="493266"/>
                  </a:lnTo>
                  <a:lnTo>
                    <a:pt x="694151" y="493498"/>
                  </a:lnTo>
                  <a:lnTo>
                    <a:pt x="694265" y="493711"/>
                  </a:lnTo>
                  <a:lnTo>
                    <a:pt x="694363" y="493920"/>
                  </a:lnTo>
                  <a:lnTo>
                    <a:pt x="694491" y="494137"/>
                  </a:lnTo>
                  <a:lnTo>
                    <a:pt x="694605" y="494346"/>
                  </a:lnTo>
                  <a:lnTo>
                    <a:pt x="694714" y="494559"/>
                  </a:lnTo>
                  <a:lnTo>
                    <a:pt x="694771" y="494786"/>
                  </a:lnTo>
                  <a:lnTo>
                    <a:pt x="694805" y="494995"/>
                  </a:lnTo>
                  <a:lnTo>
                    <a:pt x="694869" y="495213"/>
                  </a:lnTo>
                  <a:lnTo>
                    <a:pt x="694903" y="495421"/>
                  </a:lnTo>
                  <a:lnTo>
                    <a:pt x="694918" y="495639"/>
                  </a:lnTo>
                  <a:lnTo>
                    <a:pt x="694960" y="495848"/>
                  </a:lnTo>
                  <a:lnTo>
                    <a:pt x="695084" y="496283"/>
                  </a:lnTo>
                  <a:lnTo>
                    <a:pt x="695167" y="496515"/>
                  </a:lnTo>
                  <a:lnTo>
                    <a:pt x="695277" y="496732"/>
                  </a:lnTo>
                  <a:lnTo>
                    <a:pt x="695386" y="496964"/>
                  </a:lnTo>
                  <a:lnTo>
                    <a:pt x="695466" y="497177"/>
                  </a:lnTo>
                  <a:lnTo>
                    <a:pt x="695530" y="497390"/>
                  </a:lnTo>
                  <a:lnTo>
                    <a:pt x="695590" y="497608"/>
                  </a:lnTo>
                  <a:lnTo>
                    <a:pt x="695666" y="497844"/>
                  </a:lnTo>
                  <a:lnTo>
                    <a:pt x="695749" y="498053"/>
                  </a:lnTo>
                  <a:lnTo>
                    <a:pt x="695855" y="498270"/>
                  </a:lnTo>
                  <a:lnTo>
                    <a:pt x="695991" y="498488"/>
                  </a:lnTo>
                  <a:lnTo>
                    <a:pt x="696168" y="498706"/>
                  </a:lnTo>
                  <a:lnTo>
                    <a:pt x="696572" y="499141"/>
                  </a:lnTo>
                  <a:lnTo>
                    <a:pt x="696788" y="499364"/>
                  </a:lnTo>
                  <a:lnTo>
                    <a:pt x="696965" y="499577"/>
                  </a:lnTo>
                  <a:lnTo>
                    <a:pt x="697097" y="499786"/>
                  </a:lnTo>
                  <a:lnTo>
                    <a:pt x="697301" y="500230"/>
                  </a:lnTo>
                  <a:lnTo>
                    <a:pt x="697422" y="500475"/>
                  </a:lnTo>
                  <a:lnTo>
                    <a:pt x="697611" y="500943"/>
                  </a:lnTo>
                  <a:lnTo>
                    <a:pt x="697701" y="501156"/>
                  </a:lnTo>
                  <a:lnTo>
                    <a:pt x="697947" y="501582"/>
                  </a:lnTo>
                  <a:lnTo>
                    <a:pt x="698113" y="501809"/>
                  </a:lnTo>
                  <a:lnTo>
                    <a:pt x="698298" y="502031"/>
                  </a:lnTo>
                  <a:lnTo>
                    <a:pt x="698687" y="502476"/>
                  </a:lnTo>
                  <a:lnTo>
                    <a:pt x="698910" y="502694"/>
                  </a:lnTo>
                  <a:lnTo>
                    <a:pt x="699114" y="502871"/>
                  </a:lnTo>
                  <a:lnTo>
                    <a:pt x="699322" y="503061"/>
                  </a:lnTo>
                  <a:lnTo>
                    <a:pt x="699545" y="503247"/>
                  </a:lnTo>
                  <a:lnTo>
                    <a:pt x="699756" y="503447"/>
                  </a:lnTo>
                  <a:lnTo>
                    <a:pt x="699979" y="503651"/>
                  </a:lnTo>
                  <a:lnTo>
                    <a:pt x="700409" y="504087"/>
                  </a:lnTo>
                  <a:lnTo>
                    <a:pt x="700625" y="504309"/>
                  </a:lnTo>
                  <a:lnTo>
                    <a:pt x="701029" y="504745"/>
                  </a:lnTo>
                  <a:lnTo>
                    <a:pt x="701448" y="505185"/>
                  </a:lnTo>
                  <a:lnTo>
                    <a:pt x="701652" y="505371"/>
                  </a:lnTo>
                  <a:lnTo>
                    <a:pt x="701837" y="505584"/>
                  </a:lnTo>
                  <a:lnTo>
                    <a:pt x="702037" y="505806"/>
                  </a:lnTo>
                  <a:lnTo>
                    <a:pt x="702192" y="506024"/>
                  </a:lnTo>
                  <a:lnTo>
                    <a:pt x="702369" y="506237"/>
                  </a:lnTo>
                  <a:lnTo>
                    <a:pt x="702570" y="506450"/>
                  </a:lnTo>
                  <a:lnTo>
                    <a:pt x="702944" y="506913"/>
                  </a:lnTo>
                  <a:lnTo>
                    <a:pt x="703087" y="507126"/>
                  </a:lnTo>
                  <a:lnTo>
                    <a:pt x="703212" y="507353"/>
                  </a:lnTo>
                  <a:lnTo>
                    <a:pt x="703317" y="507571"/>
                  </a:lnTo>
                  <a:lnTo>
                    <a:pt x="703465" y="507798"/>
                  </a:lnTo>
                  <a:lnTo>
                    <a:pt x="703994" y="508456"/>
                  </a:lnTo>
                  <a:lnTo>
                    <a:pt x="704148" y="508664"/>
                  </a:lnTo>
                  <a:lnTo>
                    <a:pt x="704469" y="509127"/>
                  </a:lnTo>
                  <a:lnTo>
                    <a:pt x="704605" y="509363"/>
                  </a:lnTo>
                  <a:lnTo>
                    <a:pt x="704700" y="509576"/>
                  </a:lnTo>
                  <a:lnTo>
                    <a:pt x="704862" y="509790"/>
                  </a:lnTo>
                  <a:lnTo>
                    <a:pt x="704953" y="509998"/>
                  </a:lnTo>
                  <a:lnTo>
                    <a:pt x="705070" y="510212"/>
                  </a:lnTo>
                  <a:lnTo>
                    <a:pt x="705278" y="510411"/>
                  </a:lnTo>
                  <a:lnTo>
                    <a:pt x="705485" y="510579"/>
                  </a:lnTo>
                  <a:lnTo>
                    <a:pt x="705629" y="510806"/>
                  </a:lnTo>
                  <a:lnTo>
                    <a:pt x="705750" y="511028"/>
                  </a:lnTo>
                  <a:lnTo>
                    <a:pt x="705920" y="511241"/>
                  </a:lnTo>
                  <a:lnTo>
                    <a:pt x="706052" y="511486"/>
                  </a:lnTo>
                  <a:lnTo>
                    <a:pt x="706191" y="511917"/>
                  </a:lnTo>
                  <a:lnTo>
                    <a:pt x="706301" y="512131"/>
                  </a:lnTo>
                  <a:lnTo>
                    <a:pt x="706373" y="512344"/>
                  </a:lnTo>
                  <a:lnTo>
                    <a:pt x="706418" y="512562"/>
                  </a:lnTo>
                  <a:lnTo>
                    <a:pt x="706486" y="512784"/>
                  </a:lnTo>
                  <a:lnTo>
                    <a:pt x="706652" y="513233"/>
                  </a:lnTo>
                  <a:lnTo>
                    <a:pt x="706743" y="513446"/>
                  </a:lnTo>
                  <a:lnTo>
                    <a:pt x="706769" y="513732"/>
                  </a:lnTo>
                  <a:lnTo>
                    <a:pt x="706852" y="514023"/>
                  </a:lnTo>
                  <a:lnTo>
                    <a:pt x="706932" y="514181"/>
                  </a:lnTo>
                  <a:lnTo>
                    <a:pt x="707068" y="514440"/>
                  </a:lnTo>
                  <a:lnTo>
                    <a:pt x="707102" y="514653"/>
                  </a:lnTo>
                  <a:lnTo>
                    <a:pt x="707124" y="515075"/>
                  </a:lnTo>
                  <a:lnTo>
                    <a:pt x="707124" y="515334"/>
                  </a:lnTo>
                  <a:lnTo>
                    <a:pt x="707117" y="515552"/>
                  </a:lnTo>
                  <a:lnTo>
                    <a:pt x="707102" y="515778"/>
                  </a:lnTo>
                  <a:lnTo>
                    <a:pt x="707113" y="515996"/>
                  </a:lnTo>
                  <a:lnTo>
                    <a:pt x="707109" y="516228"/>
                  </a:lnTo>
                  <a:lnTo>
                    <a:pt x="707102" y="516432"/>
                  </a:lnTo>
                  <a:lnTo>
                    <a:pt x="707022" y="516636"/>
                  </a:lnTo>
                  <a:lnTo>
                    <a:pt x="706947" y="516872"/>
                  </a:lnTo>
                  <a:lnTo>
                    <a:pt x="706864" y="517099"/>
                  </a:lnTo>
                  <a:lnTo>
                    <a:pt x="706800" y="517362"/>
                  </a:lnTo>
                  <a:lnTo>
                    <a:pt x="706754" y="517566"/>
                  </a:lnTo>
                  <a:lnTo>
                    <a:pt x="706698" y="517784"/>
                  </a:lnTo>
                  <a:lnTo>
                    <a:pt x="706622" y="518002"/>
                  </a:lnTo>
                  <a:lnTo>
                    <a:pt x="706513" y="518215"/>
                  </a:lnTo>
                  <a:lnTo>
                    <a:pt x="706384" y="518442"/>
                  </a:lnTo>
                  <a:lnTo>
                    <a:pt x="706259" y="518646"/>
                  </a:lnTo>
                  <a:lnTo>
                    <a:pt x="706120" y="518859"/>
                  </a:lnTo>
                  <a:lnTo>
                    <a:pt x="705995" y="519072"/>
                  </a:lnTo>
                  <a:lnTo>
                    <a:pt x="705882" y="519295"/>
                  </a:lnTo>
                  <a:lnTo>
                    <a:pt x="705719" y="519526"/>
                  </a:lnTo>
                  <a:lnTo>
                    <a:pt x="705837" y="519095"/>
                  </a:lnTo>
                  <a:lnTo>
                    <a:pt x="705901" y="518891"/>
                  </a:lnTo>
                  <a:lnTo>
                    <a:pt x="705942" y="518669"/>
                  </a:lnTo>
                  <a:lnTo>
                    <a:pt x="705897" y="518460"/>
                  </a:lnTo>
                  <a:lnTo>
                    <a:pt x="705682" y="518442"/>
                  </a:lnTo>
                  <a:lnTo>
                    <a:pt x="705255" y="518496"/>
                  </a:lnTo>
                  <a:lnTo>
                    <a:pt x="705043" y="518528"/>
                  </a:lnTo>
                  <a:lnTo>
                    <a:pt x="704828" y="518519"/>
                  </a:lnTo>
                  <a:lnTo>
                    <a:pt x="704598" y="518482"/>
                  </a:lnTo>
                  <a:lnTo>
                    <a:pt x="704179" y="518369"/>
                  </a:lnTo>
                  <a:lnTo>
                    <a:pt x="703967" y="518247"/>
                  </a:lnTo>
                  <a:lnTo>
                    <a:pt x="703759" y="518138"/>
                  </a:lnTo>
                  <a:lnTo>
                    <a:pt x="703556" y="518011"/>
                  </a:lnTo>
                  <a:lnTo>
                    <a:pt x="703121" y="517725"/>
                  </a:lnTo>
                  <a:lnTo>
                    <a:pt x="702898" y="517589"/>
                  </a:lnTo>
                  <a:lnTo>
                    <a:pt x="702687" y="517466"/>
                  </a:lnTo>
                  <a:lnTo>
                    <a:pt x="702483" y="517357"/>
                  </a:lnTo>
                  <a:lnTo>
                    <a:pt x="702283" y="517262"/>
                  </a:lnTo>
                  <a:lnTo>
                    <a:pt x="702075" y="517158"/>
                  </a:lnTo>
                  <a:lnTo>
                    <a:pt x="701871" y="517022"/>
                  </a:lnTo>
                  <a:lnTo>
                    <a:pt x="701667" y="516922"/>
                  </a:lnTo>
                  <a:lnTo>
                    <a:pt x="701437" y="516894"/>
                  </a:lnTo>
                  <a:lnTo>
                    <a:pt x="701218" y="516894"/>
                  </a:lnTo>
                  <a:lnTo>
                    <a:pt x="701002" y="516908"/>
                  </a:lnTo>
                  <a:lnTo>
                    <a:pt x="700783" y="516931"/>
                  </a:lnTo>
                  <a:lnTo>
                    <a:pt x="700560" y="516963"/>
                  </a:lnTo>
                  <a:lnTo>
                    <a:pt x="700341" y="516976"/>
                  </a:lnTo>
                  <a:lnTo>
                    <a:pt x="700103" y="516940"/>
                  </a:lnTo>
                  <a:lnTo>
                    <a:pt x="699888" y="516953"/>
                  </a:lnTo>
                  <a:lnTo>
                    <a:pt x="699669" y="516958"/>
                  </a:lnTo>
                  <a:lnTo>
                    <a:pt x="699450" y="516981"/>
                  </a:lnTo>
                  <a:lnTo>
                    <a:pt x="699242" y="516981"/>
                  </a:lnTo>
                  <a:lnTo>
                    <a:pt x="699012" y="517022"/>
                  </a:lnTo>
                  <a:lnTo>
                    <a:pt x="698797" y="517067"/>
                  </a:lnTo>
                  <a:lnTo>
                    <a:pt x="698370" y="517176"/>
                  </a:lnTo>
                  <a:lnTo>
                    <a:pt x="698162" y="517221"/>
                  </a:lnTo>
                  <a:lnTo>
                    <a:pt x="697947" y="517339"/>
                  </a:lnTo>
                  <a:lnTo>
                    <a:pt x="697732" y="517498"/>
                  </a:lnTo>
                  <a:lnTo>
                    <a:pt x="697516" y="517679"/>
                  </a:lnTo>
                  <a:lnTo>
                    <a:pt x="697309" y="517888"/>
                  </a:lnTo>
                  <a:lnTo>
                    <a:pt x="696957" y="518324"/>
                  </a:lnTo>
                  <a:lnTo>
                    <a:pt x="696776" y="518528"/>
                  </a:lnTo>
                  <a:lnTo>
                    <a:pt x="696603" y="518741"/>
                  </a:lnTo>
                  <a:lnTo>
                    <a:pt x="696455" y="518950"/>
                  </a:lnTo>
                  <a:lnTo>
                    <a:pt x="696066" y="519435"/>
                  </a:lnTo>
                  <a:lnTo>
                    <a:pt x="695919" y="519639"/>
                  </a:lnTo>
                  <a:lnTo>
                    <a:pt x="695734" y="519848"/>
                  </a:lnTo>
                  <a:lnTo>
                    <a:pt x="695541" y="520052"/>
                  </a:lnTo>
                  <a:lnTo>
                    <a:pt x="695386" y="520261"/>
                  </a:lnTo>
                  <a:lnTo>
                    <a:pt x="695243" y="520483"/>
                  </a:lnTo>
                  <a:lnTo>
                    <a:pt x="695122" y="520706"/>
                  </a:lnTo>
                  <a:lnTo>
                    <a:pt x="695016" y="520928"/>
                  </a:lnTo>
                  <a:lnTo>
                    <a:pt x="694877" y="521155"/>
                  </a:lnTo>
                  <a:lnTo>
                    <a:pt x="694737" y="521354"/>
                  </a:lnTo>
                  <a:lnTo>
                    <a:pt x="694571" y="521563"/>
                  </a:lnTo>
                  <a:lnTo>
                    <a:pt x="694435" y="521776"/>
                  </a:lnTo>
                  <a:lnTo>
                    <a:pt x="694265" y="522017"/>
                  </a:lnTo>
                  <a:lnTo>
                    <a:pt x="694133" y="522226"/>
                  </a:lnTo>
                  <a:lnTo>
                    <a:pt x="694027" y="522457"/>
                  </a:lnTo>
                  <a:lnTo>
                    <a:pt x="693913" y="522666"/>
                  </a:lnTo>
                  <a:lnTo>
                    <a:pt x="693774" y="522883"/>
                  </a:lnTo>
                  <a:lnTo>
                    <a:pt x="693664" y="523101"/>
                  </a:lnTo>
                  <a:lnTo>
                    <a:pt x="693464" y="523519"/>
                  </a:lnTo>
                  <a:lnTo>
                    <a:pt x="693358" y="523727"/>
                  </a:lnTo>
                  <a:lnTo>
                    <a:pt x="693234" y="523932"/>
                  </a:lnTo>
                  <a:lnTo>
                    <a:pt x="693075" y="524217"/>
                  </a:lnTo>
                  <a:lnTo>
                    <a:pt x="692962" y="524444"/>
                  </a:lnTo>
                  <a:lnTo>
                    <a:pt x="692871" y="524648"/>
                  </a:lnTo>
                  <a:lnTo>
                    <a:pt x="692769" y="524862"/>
                  </a:lnTo>
                  <a:lnTo>
                    <a:pt x="692660" y="525070"/>
                  </a:lnTo>
                  <a:lnTo>
                    <a:pt x="692565" y="525284"/>
                  </a:lnTo>
                  <a:lnTo>
                    <a:pt x="692452" y="525483"/>
                  </a:lnTo>
                  <a:lnTo>
                    <a:pt x="692350" y="525710"/>
                  </a:lnTo>
                  <a:lnTo>
                    <a:pt x="692263" y="525923"/>
                  </a:lnTo>
                  <a:lnTo>
                    <a:pt x="692169" y="526137"/>
                  </a:lnTo>
                  <a:lnTo>
                    <a:pt x="692089" y="526359"/>
                  </a:lnTo>
                  <a:lnTo>
                    <a:pt x="692033" y="526577"/>
                  </a:lnTo>
                  <a:lnTo>
                    <a:pt x="691995" y="526794"/>
                  </a:lnTo>
                  <a:lnTo>
                    <a:pt x="691957" y="527221"/>
                  </a:lnTo>
                  <a:lnTo>
                    <a:pt x="691961" y="527439"/>
                  </a:lnTo>
                  <a:lnTo>
                    <a:pt x="692002" y="527652"/>
                  </a:lnTo>
                  <a:lnTo>
                    <a:pt x="692033" y="527861"/>
                  </a:lnTo>
                  <a:lnTo>
                    <a:pt x="692187" y="528401"/>
                  </a:lnTo>
                  <a:lnTo>
                    <a:pt x="692244" y="528609"/>
                  </a:lnTo>
                  <a:lnTo>
                    <a:pt x="692286" y="528818"/>
                  </a:lnTo>
                  <a:lnTo>
                    <a:pt x="692316" y="529027"/>
                  </a:lnTo>
                  <a:lnTo>
                    <a:pt x="692354" y="529249"/>
                  </a:lnTo>
                  <a:lnTo>
                    <a:pt x="692422" y="529462"/>
                  </a:lnTo>
                  <a:lnTo>
                    <a:pt x="692497" y="529671"/>
                  </a:lnTo>
                  <a:lnTo>
                    <a:pt x="692588" y="529902"/>
                  </a:lnTo>
                  <a:lnTo>
                    <a:pt x="692690" y="530125"/>
                  </a:lnTo>
                  <a:lnTo>
                    <a:pt x="692815" y="530343"/>
                  </a:lnTo>
                  <a:lnTo>
                    <a:pt x="692973" y="530565"/>
                  </a:lnTo>
                  <a:lnTo>
                    <a:pt x="693147" y="530783"/>
                  </a:lnTo>
                  <a:lnTo>
                    <a:pt x="693298" y="531005"/>
                  </a:lnTo>
                  <a:lnTo>
                    <a:pt x="693411" y="531218"/>
                  </a:lnTo>
                  <a:lnTo>
                    <a:pt x="693540" y="531432"/>
                  </a:lnTo>
                  <a:lnTo>
                    <a:pt x="693676" y="531640"/>
                  </a:lnTo>
                  <a:lnTo>
                    <a:pt x="693796" y="531853"/>
                  </a:lnTo>
                  <a:lnTo>
                    <a:pt x="693955" y="532076"/>
                  </a:lnTo>
                  <a:lnTo>
                    <a:pt x="694291" y="532502"/>
                  </a:lnTo>
                  <a:lnTo>
                    <a:pt x="694484" y="532720"/>
                  </a:lnTo>
                  <a:lnTo>
                    <a:pt x="694676" y="532929"/>
                  </a:lnTo>
                  <a:lnTo>
                    <a:pt x="694877" y="533133"/>
                  </a:lnTo>
                  <a:lnTo>
                    <a:pt x="695081" y="533355"/>
                  </a:lnTo>
                  <a:lnTo>
                    <a:pt x="695266" y="533578"/>
                  </a:lnTo>
                  <a:lnTo>
                    <a:pt x="695398" y="533795"/>
                  </a:lnTo>
                  <a:lnTo>
                    <a:pt x="695492" y="534013"/>
                  </a:lnTo>
                  <a:lnTo>
                    <a:pt x="695564" y="534222"/>
                  </a:lnTo>
                  <a:lnTo>
                    <a:pt x="695628" y="534435"/>
                  </a:lnTo>
                  <a:lnTo>
                    <a:pt x="695681" y="534648"/>
                  </a:lnTo>
                  <a:lnTo>
                    <a:pt x="695689" y="534866"/>
                  </a:lnTo>
                  <a:lnTo>
                    <a:pt x="695700" y="535075"/>
                  </a:lnTo>
                  <a:lnTo>
                    <a:pt x="695704" y="535497"/>
                  </a:lnTo>
                  <a:lnTo>
                    <a:pt x="695726" y="535946"/>
                  </a:lnTo>
                  <a:lnTo>
                    <a:pt x="695722" y="536159"/>
                  </a:lnTo>
                  <a:lnTo>
                    <a:pt x="695711" y="536373"/>
                  </a:lnTo>
                  <a:lnTo>
                    <a:pt x="695692" y="536595"/>
                  </a:lnTo>
                  <a:lnTo>
                    <a:pt x="695685" y="536835"/>
                  </a:lnTo>
                  <a:lnTo>
                    <a:pt x="695670" y="537053"/>
                  </a:lnTo>
                  <a:lnTo>
                    <a:pt x="695662" y="537275"/>
                  </a:lnTo>
                  <a:lnTo>
                    <a:pt x="695651" y="537484"/>
                  </a:lnTo>
                  <a:lnTo>
                    <a:pt x="695587" y="537697"/>
                  </a:lnTo>
                  <a:lnTo>
                    <a:pt x="695485" y="537906"/>
                  </a:lnTo>
                  <a:lnTo>
                    <a:pt x="695394" y="538110"/>
                  </a:lnTo>
                  <a:lnTo>
                    <a:pt x="695288" y="538328"/>
                  </a:lnTo>
                  <a:lnTo>
                    <a:pt x="694914" y="538968"/>
                  </a:lnTo>
                  <a:lnTo>
                    <a:pt x="694913" y="539190"/>
                  </a:lnTo>
                  <a:lnTo>
                    <a:pt x="694467" y="539208"/>
                  </a:lnTo>
                  <a:lnTo>
                    <a:pt x="694063" y="539820"/>
                  </a:lnTo>
                  <a:lnTo>
                    <a:pt x="693655" y="540410"/>
                  </a:lnTo>
                  <a:lnTo>
                    <a:pt x="693368" y="540896"/>
                  </a:lnTo>
                  <a:lnTo>
                    <a:pt x="692908" y="541835"/>
                  </a:lnTo>
                  <a:lnTo>
                    <a:pt x="692549" y="542547"/>
                  </a:lnTo>
                  <a:lnTo>
                    <a:pt x="692250" y="542969"/>
                  </a:lnTo>
                  <a:lnTo>
                    <a:pt x="691824" y="543446"/>
                  </a:lnTo>
                  <a:lnTo>
                    <a:pt x="691329" y="543859"/>
                  </a:lnTo>
                  <a:lnTo>
                    <a:pt x="690661" y="544276"/>
                  </a:lnTo>
                  <a:lnTo>
                    <a:pt x="690060" y="544748"/>
                  </a:lnTo>
                  <a:lnTo>
                    <a:pt x="689312" y="545460"/>
                  </a:lnTo>
                  <a:lnTo>
                    <a:pt x="688606" y="546087"/>
                  </a:lnTo>
                  <a:lnTo>
                    <a:pt x="687771" y="546749"/>
                  </a:lnTo>
                  <a:lnTo>
                    <a:pt x="687179" y="547266"/>
                  </a:lnTo>
                  <a:lnTo>
                    <a:pt x="686767" y="547570"/>
                  </a:lnTo>
                  <a:lnTo>
                    <a:pt x="686110" y="547938"/>
                  </a:lnTo>
                  <a:lnTo>
                    <a:pt x="685215" y="548455"/>
                  </a:lnTo>
                  <a:lnTo>
                    <a:pt x="684456" y="548972"/>
                  </a:lnTo>
                  <a:lnTo>
                    <a:pt x="683832" y="549344"/>
                  </a:lnTo>
                  <a:lnTo>
                    <a:pt x="682971" y="549757"/>
                  </a:lnTo>
                  <a:lnTo>
                    <a:pt x="682110" y="550166"/>
                  </a:lnTo>
                  <a:lnTo>
                    <a:pt x="681480" y="550397"/>
                  </a:lnTo>
                  <a:lnTo>
                    <a:pt x="680649" y="550638"/>
                  </a:lnTo>
                  <a:lnTo>
                    <a:pt x="679814" y="550910"/>
                  </a:lnTo>
                  <a:lnTo>
                    <a:pt x="679119" y="551105"/>
                  </a:lnTo>
                  <a:lnTo>
                    <a:pt x="678383" y="551273"/>
                  </a:lnTo>
                  <a:lnTo>
                    <a:pt x="677525" y="551527"/>
                  </a:lnTo>
                  <a:lnTo>
                    <a:pt x="676551" y="551822"/>
                  </a:lnTo>
                  <a:lnTo>
                    <a:pt x="675803" y="552035"/>
                  </a:lnTo>
                  <a:lnTo>
                    <a:pt x="675003" y="552280"/>
                  </a:lnTo>
                  <a:lnTo>
                    <a:pt x="673858" y="552539"/>
                  </a:lnTo>
                  <a:lnTo>
                    <a:pt x="672412" y="552829"/>
                  </a:lnTo>
                  <a:lnTo>
                    <a:pt x="670735" y="553011"/>
                  </a:lnTo>
                  <a:lnTo>
                    <a:pt x="669485" y="553265"/>
                  </a:lnTo>
                  <a:lnTo>
                    <a:pt x="668212" y="553696"/>
                  </a:lnTo>
                  <a:lnTo>
                    <a:pt x="667351" y="554082"/>
                  </a:lnTo>
                  <a:lnTo>
                    <a:pt x="666430" y="554640"/>
                  </a:lnTo>
                  <a:lnTo>
                    <a:pt x="665365" y="555366"/>
                  </a:lnTo>
                  <a:lnTo>
                    <a:pt x="664103" y="556264"/>
                  </a:lnTo>
                  <a:lnTo>
                    <a:pt x="663091" y="557008"/>
                  </a:lnTo>
                  <a:lnTo>
                    <a:pt x="662189" y="557703"/>
                  </a:lnTo>
                  <a:lnTo>
                    <a:pt x="661395" y="558352"/>
                  </a:lnTo>
                  <a:lnTo>
                    <a:pt x="660247" y="559314"/>
                  </a:lnTo>
                  <a:lnTo>
                    <a:pt x="659813" y="559708"/>
                  </a:lnTo>
                  <a:lnTo>
                    <a:pt x="658914" y="560548"/>
                  </a:lnTo>
                  <a:lnTo>
                    <a:pt x="658114" y="561528"/>
                  </a:lnTo>
                  <a:lnTo>
                    <a:pt x="657449" y="562440"/>
                  </a:lnTo>
                  <a:lnTo>
                    <a:pt x="656716" y="563534"/>
                  </a:lnTo>
                  <a:lnTo>
                    <a:pt x="656104" y="564473"/>
                  </a:lnTo>
                  <a:lnTo>
                    <a:pt x="655663" y="565226"/>
                  </a:lnTo>
                  <a:lnTo>
                    <a:pt x="654703" y="566932"/>
                  </a:lnTo>
                  <a:lnTo>
                    <a:pt x="654016" y="568811"/>
                  </a:lnTo>
                  <a:lnTo>
                    <a:pt x="653616" y="569718"/>
                  </a:lnTo>
                  <a:lnTo>
                    <a:pt x="652751" y="571593"/>
                  </a:lnTo>
                  <a:lnTo>
                    <a:pt x="652188" y="572663"/>
                  </a:lnTo>
                  <a:lnTo>
                    <a:pt x="651709" y="573516"/>
                  </a:lnTo>
                  <a:lnTo>
                    <a:pt x="651493" y="574011"/>
                  </a:lnTo>
                  <a:lnTo>
                    <a:pt x="651221" y="574855"/>
                  </a:lnTo>
                  <a:lnTo>
                    <a:pt x="650848" y="575831"/>
                  </a:lnTo>
                  <a:lnTo>
                    <a:pt x="650474" y="576557"/>
                  </a:lnTo>
                  <a:lnTo>
                    <a:pt x="649745" y="577691"/>
                  </a:lnTo>
                  <a:lnTo>
                    <a:pt x="649196" y="578205"/>
                  </a:lnTo>
                  <a:lnTo>
                    <a:pt x="648623" y="578826"/>
                  </a:lnTo>
                  <a:lnTo>
                    <a:pt x="645149" y="582719"/>
                  </a:lnTo>
                  <a:lnTo>
                    <a:pt x="643453" y="584761"/>
                  </a:lnTo>
                  <a:lnTo>
                    <a:pt x="642603" y="585968"/>
                  </a:lnTo>
                  <a:lnTo>
                    <a:pt x="642143" y="587266"/>
                  </a:lnTo>
                  <a:lnTo>
                    <a:pt x="641857" y="588293"/>
                  </a:lnTo>
                  <a:lnTo>
                    <a:pt x="641829" y="589549"/>
                  </a:lnTo>
                  <a:lnTo>
                    <a:pt x="641738" y="590052"/>
                  </a:lnTo>
                  <a:lnTo>
                    <a:pt x="641597" y="590499"/>
                  </a:lnTo>
                  <a:lnTo>
                    <a:pt x="641448" y="591160"/>
                  </a:lnTo>
                  <a:lnTo>
                    <a:pt x="641217" y="592367"/>
                  </a:lnTo>
                  <a:lnTo>
                    <a:pt x="641175" y="593711"/>
                  </a:lnTo>
                  <a:lnTo>
                    <a:pt x="641273" y="594555"/>
                  </a:lnTo>
                  <a:lnTo>
                    <a:pt x="641597" y="595626"/>
                  </a:lnTo>
                  <a:lnTo>
                    <a:pt x="641987" y="597086"/>
                  </a:lnTo>
                  <a:lnTo>
                    <a:pt x="642397" y="598487"/>
                  </a:lnTo>
                  <a:lnTo>
                    <a:pt x="643317" y="601629"/>
                  </a:lnTo>
                  <a:lnTo>
                    <a:pt x="643836" y="602992"/>
                  </a:lnTo>
                  <a:lnTo>
                    <a:pt x="643998" y="604711"/>
                  </a:lnTo>
                  <a:lnTo>
                    <a:pt x="644355" y="606723"/>
                  </a:lnTo>
                  <a:lnTo>
                    <a:pt x="645296" y="608573"/>
                  </a:lnTo>
                  <a:lnTo>
                    <a:pt x="646724" y="610682"/>
                  </a:lnTo>
                  <a:lnTo>
                    <a:pt x="647698" y="612142"/>
                  </a:lnTo>
                  <a:lnTo>
                    <a:pt x="648477" y="612856"/>
                  </a:lnTo>
                  <a:lnTo>
                    <a:pt x="649580" y="613797"/>
                  </a:lnTo>
                  <a:lnTo>
                    <a:pt x="651694" y="614966"/>
                  </a:lnTo>
                  <a:lnTo>
                    <a:pt x="653701" y="615322"/>
                  </a:lnTo>
                  <a:lnTo>
                    <a:pt x="655778" y="614901"/>
                  </a:lnTo>
                  <a:lnTo>
                    <a:pt x="657725" y="614252"/>
                  </a:lnTo>
                  <a:lnTo>
                    <a:pt x="658601" y="614122"/>
                  </a:lnTo>
                  <a:lnTo>
                    <a:pt x="659348" y="614057"/>
                  </a:lnTo>
                  <a:lnTo>
                    <a:pt x="660354" y="614154"/>
                  </a:lnTo>
                  <a:lnTo>
                    <a:pt x="661068" y="614414"/>
                  </a:lnTo>
                  <a:lnTo>
                    <a:pt x="661587" y="614836"/>
                  </a:lnTo>
                  <a:lnTo>
                    <a:pt x="662203" y="615809"/>
                  </a:lnTo>
                  <a:lnTo>
                    <a:pt x="663145" y="617432"/>
                  </a:lnTo>
                  <a:lnTo>
                    <a:pt x="663859" y="619379"/>
                  </a:lnTo>
                  <a:lnTo>
                    <a:pt x="664118" y="620612"/>
                  </a:lnTo>
                  <a:lnTo>
                    <a:pt x="664053" y="621812"/>
                  </a:lnTo>
                  <a:lnTo>
                    <a:pt x="664017" y="623257"/>
                  </a:lnTo>
                  <a:lnTo>
                    <a:pt x="663428" y="624519"/>
                  </a:lnTo>
                  <a:lnTo>
                    <a:pt x="662273" y="625940"/>
                  </a:lnTo>
                  <a:lnTo>
                    <a:pt x="660419" y="627556"/>
                  </a:lnTo>
                  <a:lnTo>
                    <a:pt x="658342" y="628205"/>
                  </a:lnTo>
                  <a:lnTo>
                    <a:pt x="656103" y="628952"/>
                  </a:lnTo>
                  <a:lnTo>
                    <a:pt x="654577" y="629114"/>
                  </a:lnTo>
                  <a:lnTo>
                    <a:pt x="653831" y="629958"/>
                  </a:lnTo>
                  <a:lnTo>
                    <a:pt x="651981" y="630574"/>
                  </a:lnTo>
                  <a:lnTo>
                    <a:pt x="649742" y="631158"/>
                  </a:lnTo>
                  <a:lnTo>
                    <a:pt x="648477" y="631321"/>
                  </a:lnTo>
                  <a:lnTo>
                    <a:pt x="647406" y="631288"/>
                  </a:lnTo>
                  <a:lnTo>
                    <a:pt x="646335" y="631385"/>
                  </a:lnTo>
                  <a:lnTo>
                    <a:pt x="644940" y="632164"/>
                  </a:lnTo>
                  <a:lnTo>
                    <a:pt x="643447" y="632327"/>
                  </a:lnTo>
                  <a:lnTo>
                    <a:pt x="642343" y="632359"/>
                  </a:lnTo>
                  <a:lnTo>
                    <a:pt x="641500" y="632262"/>
                  </a:lnTo>
                  <a:lnTo>
                    <a:pt x="640429" y="631970"/>
                  </a:lnTo>
                  <a:lnTo>
                    <a:pt x="638657" y="631539"/>
                  </a:lnTo>
                  <a:lnTo>
                    <a:pt x="638336" y="631480"/>
                  </a:lnTo>
                  <a:lnTo>
                    <a:pt x="636827" y="631708"/>
                  </a:lnTo>
                  <a:lnTo>
                    <a:pt x="635526" y="632466"/>
                  </a:lnTo>
                  <a:lnTo>
                    <a:pt x="634488" y="633882"/>
                  </a:lnTo>
                  <a:lnTo>
                    <a:pt x="633264" y="634881"/>
                  </a:lnTo>
                  <a:lnTo>
                    <a:pt x="630416" y="635711"/>
                  </a:lnTo>
                  <a:lnTo>
                    <a:pt x="629525" y="635571"/>
                  </a:lnTo>
                  <a:lnTo>
                    <a:pt x="627515" y="635065"/>
                  </a:lnTo>
                  <a:lnTo>
                    <a:pt x="625890" y="634628"/>
                  </a:lnTo>
                  <a:lnTo>
                    <a:pt x="624474" y="634390"/>
                  </a:lnTo>
                  <a:lnTo>
                    <a:pt x="622675" y="634435"/>
                  </a:lnTo>
                  <a:lnTo>
                    <a:pt x="620263" y="633719"/>
                  </a:lnTo>
                  <a:lnTo>
                    <a:pt x="618638" y="632461"/>
                  </a:lnTo>
                  <a:lnTo>
                    <a:pt x="617583" y="631463"/>
                  </a:lnTo>
                  <a:lnTo>
                    <a:pt x="616960" y="630766"/>
                  </a:lnTo>
                  <a:lnTo>
                    <a:pt x="615873" y="629076"/>
                  </a:lnTo>
                  <a:lnTo>
                    <a:pt x="615155" y="628132"/>
                  </a:lnTo>
                  <a:lnTo>
                    <a:pt x="613954" y="626494"/>
                  </a:lnTo>
                  <a:lnTo>
                    <a:pt x="613240" y="625300"/>
                  </a:lnTo>
                  <a:lnTo>
                    <a:pt x="612685" y="623825"/>
                  </a:lnTo>
                  <a:lnTo>
                    <a:pt x="612039" y="622559"/>
                  </a:lnTo>
                  <a:lnTo>
                    <a:pt x="611757" y="620910"/>
                  </a:lnTo>
                  <a:lnTo>
                    <a:pt x="611053" y="619683"/>
                  </a:lnTo>
                  <a:lnTo>
                    <a:pt x="610752" y="618959"/>
                  </a:lnTo>
                  <a:lnTo>
                    <a:pt x="610128" y="618215"/>
                  </a:lnTo>
                  <a:lnTo>
                    <a:pt x="609263" y="617370"/>
                  </a:lnTo>
                  <a:lnTo>
                    <a:pt x="608439" y="617008"/>
                  </a:lnTo>
                  <a:lnTo>
                    <a:pt x="607594" y="616887"/>
                  </a:lnTo>
                  <a:lnTo>
                    <a:pt x="607071" y="616867"/>
                  </a:lnTo>
                  <a:lnTo>
                    <a:pt x="606623" y="617177"/>
                  </a:lnTo>
                  <a:lnTo>
                    <a:pt x="606321" y="618035"/>
                  </a:lnTo>
                  <a:lnTo>
                    <a:pt x="606407" y="619059"/>
                  </a:lnTo>
                  <a:lnTo>
                    <a:pt x="606689" y="620045"/>
                  </a:lnTo>
                  <a:lnTo>
                    <a:pt x="606729" y="620809"/>
                  </a:lnTo>
                  <a:lnTo>
                    <a:pt x="606344" y="621511"/>
                  </a:lnTo>
                  <a:lnTo>
                    <a:pt x="605543" y="622016"/>
                  </a:lnTo>
                  <a:lnTo>
                    <a:pt x="603994" y="622016"/>
                  </a:lnTo>
                  <a:lnTo>
                    <a:pt x="602405" y="621071"/>
                  </a:lnTo>
                  <a:lnTo>
                    <a:pt x="601741" y="620729"/>
                  </a:lnTo>
                  <a:lnTo>
                    <a:pt x="600434" y="620769"/>
                  </a:lnTo>
                  <a:lnTo>
                    <a:pt x="599187" y="620568"/>
                  </a:lnTo>
                  <a:lnTo>
                    <a:pt x="598081" y="620447"/>
                  </a:lnTo>
                  <a:lnTo>
                    <a:pt x="597518" y="619824"/>
                  </a:lnTo>
                  <a:lnTo>
                    <a:pt x="597457" y="619200"/>
                  </a:lnTo>
                  <a:lnTo>
                    <a:pt x="597457" y="618496"/>
                  </a:lnTo>
                  <a:lnTo>
                    <a:pt x="597437" y="617410"/>
                  </a:lnTo>
                  <a:lnTo>
                    <a:pt x="597377" y="616887"/>
                  </a:lnTo>
                  <a:lnTo>
                    <a:pt x="597246" y="616456"/>
                  </a:lnTo>
                  <a:lnTo>
                    <a:pt x="596759" y="616260"/>
                  </a:lnTo>
                  <a:lnTo>
                    <a:pt x="596070" y="616525"/>
                  </a:lnTo>
                  <a:lnTo>
                    <a:pt x="594614" y="617323"/>
                  </a:lnTo>
                  <a:lnTo>
                    <a:pt x="593874" y="617844"/>
                  </a:lnTo>
                  <a:lnTo>
                    <a:pt x="592948" y="618734"/>
                  </a:lnTo>
                  <a:lnTo>
                    <a:pt x="592117" y="619315"/>
                  </a:lnTo>
                  <a:lnTo>
                    <a:pt x="591263" y="620387"/>
                  </a:lnTo>
                  <a:lnTo>
                    <a:pt x="590981" y="621252"/>
                  </a:lnTo>
                  <a:lnTo>
                    <a:pt x="590740" y="622499"/>
                  </a:lnTo>
                  <a:lnTo>
                    <a:pt x="590257" y="622861"/>
                  </a:lnTo>
                  <a:lnTo>
                    <a:pt x="589352" y="622418"/>
                  </a:lnTo>
                  <a:lnTo>
                    <a:pt x="588709" y="622901"/>
                  </a:lnTo>
                  <a:lnTo>
                    <a:pt x="588095" y="624384"/>
                  </a:lnTo>
                  <a:lnTo>
                    <a:pt x="586366" y="626694"/>
                  </a:lnTo>
                  <a:lnTo>
                    <a:pt x="584923" y="629063"/>
                  </a:lnTo>
                  <a:lnTo>
                    <a:pt x="583431" y="631378"/>
                  </a:lnTo>
                  <a:lnTo>
                    <a:pt x="582374" y="633343"/>
                  </a:lnTo>
                  <a:lnTo>
                    <a:pt x="581460" y="635480"/>
                  </a:lnTo>
                  <a:lnTo>
                    <a:pt x="580739" y="636347"/>
                  </a:lnTo>
                  <a:lnTo>
                    <a:pt x="579780" y="638544"/>
                  </a:lnTo>
                  <a:lnTo>
                    <a:pt x="578960" y="641494"/>
                  </a:lnTo>
                  <a:lnTo>
                    <a:pt x="578673" y="643169"/>
                  </a:lnTo>
                  <a:lnTo>
                    <a:pt x="578001" y="645946"/>
                  </a:lnTo>
                  <a:lnTo>
                    <a:pt x="577374" y="648719"/>
                  </a:lnTo>
                  <a:lnTo>
                    <a:pt x="577185" y="650743"/>
                  </a:lnTo>
                  <a:lnTo>
                    <a:pt x="576894" y="651842"/>
                  </a:lnTo>
                  <a:lnTo>
                    <a:pt x="575788" y="656757"/>
                  </a:lnTo>
                  <a:lnTo>
                    <a:pt x="576030" y="658663"/>
                  </a:lnTo>
                  <a:lnTo>
                    <a:pt x="575644" y="660974"/>
                  </a:lnTo>
                  <a:lnTo>
                    <a:pt x="574829" y="663402"/>
                  </a:lnTo>
                  <a:lnTo>
                    <a:pt x="573288" y="664904"/>
                  </a:lnTo>
                  <a:lnTo>
                    <a:pt x="571493" y="665682"/>
                  </a:lnTo>
                  <a:lnTo>
                    <a:pt x="569542" y="666584"/>
                  </a:lnTo>
                  <a:lnTo>
                    <a:pt x="567664" y="667278"/>
                  </a:lnTo>
                  <a:lnTo>
                    <a:pt x="565115" y="667914"/>
                  </a:lnTo>
                  <a:lnTo>
                    <a:pt x="563468" y="668357"/>
                  </a:lnTo>
                  <a:lnTo>
                    <a:pt x="559877" y="670051"/>
                  </a:lnTo>
                  <a:lnTo>
                    <a:pt x="558725" y="670746"/>
                  </a:lnTo>
                  <a:lnTo>
                    <a:pt x="556754" y="671844"/>
                  </a:lnTo>
                  <a:lnTo>
                    <a:pt x="555455" y="672652"/>
                  </a:lnTo>
                  <a:lnTo>
                    <a:pt x="555217" y="673510"/>
                  </a:lnTo>
                  <a:lnTo>
                    <a:pt x="555228" y="673796"/>
                  </a:lnTo>
                  <a:lnTo>
                    <a:pt x="555436" y="674295"/>
                  </a:lnTo>
                  <a:lnTo>
                    <a:pt x="555791" y="675058"/>
                  </a:lnTo>
                  <a:lnTo>
                    <a:pt x="556308" y="675839"/>
                  </a:lnTo>
                  <a:lnTo>
                    <a:pt x="556826" y="676424"/>
                  </a:lnTo>
                  <a:lnTo>
                    <a:pt x="557906" y="676932"/>
                  </a:lnTo>
                  <a:lnTo>
                    <a:pt x="558742" y="677167"/>
                  </a:lnTo>
                  <a:lnTo>
                    <a:pt x="559783" y="678090"/>
                  </a:lnTo>
                  <a:lnTo>
                    <a:pt x="559975" y="678725"/>
                  </a:lnTo>
                  <a:lnTo>
                    <a:pt x="559926" y="679883"/>
                  </a:lnTo>
                  <a:lnTo>
                    <a:pt x="559156" y="681208"/>
                  </a:lnTo>
                  <a:lnTo>
                    <a:pt x="558578" y="682311"/>
                  </a:lnTo>
                  <a:lnTo>
                    <a:pt x="557830" y="682715"/>
                  </a:lnTo>
                  <a:lnTo>
                    <a:pt x="557494" y="682815"/>
                  </a:lnTo>
                  <a:lnTo>
                    <a:pt x="555866" y="683496"/>
                  </a:lnTo>
                  <a:lnTo>
                    <a:pt x="555274" y="684004"/>
                  </a:lnTo>
                  <a:lnTo>
                    <a:pt x="554877" y="684385"/>
                  </a:lnTo>
                  <a:lnTo>
                    <a:pt x="554605" y="684962"/>
                  </a:lnTo>
                  <a:lnTo>
                    <a:pt x="554397" y="685543"/>
                  </a:lnTo>
                  <a:lnTo>
                    <a:pt x="553933" y="686315"/>
                  </a:lnTo>
                  <a:lnTo>
                    <a:pt x="553132" y="687340"/>
                  </a:lnTo>
                  <a:lnTo>
                    <a:pt x="552147" y="688098"/>
                  </a:lnTo>
                  <a:lnTo>
                    <a:pt x="551886" y="688226"/>
                  </a:lnTo>
                  <a:lnTo>
                    <a:pt x="551557" y="688475"/>
                  </a:lnTo>
                  <a:lnTo>
                    <a:pt x="549926" y="689224"/>
                  </a:lnTo>
                  <a:lnTo>
                    <a:pt x="548227" y="690164"/>
                  </a:lnTo>
                  <a:lnTo>
                    <a:pt x="546531" y="690908"/>
                  </a:lnTo>
                  <a:lnTo>
                    <a:pt x="544450" y="691448"/>
                  </a:lnTo>
                  <a:lnTo>
                    <a:pt x="542505" y="691798"/>
                  </a:lnTo>
                  <a:lnTo>
                    <a:pt x="542112" y="692048"/>
                  </a:lnTo>
                  <a:lnTo>
                    <a:pt x="541591" y="692170"/>
                  </a:lnTo>
                  <a:lnTo>
                    <a:pt x="540356" y="692533"/>
                  </a:lnTo>
                  <a:lnTo>
                    <a:pt x="540216" y="692556"/>
                  </a:lnTo>
                  <a:lnTo>
                    <a:pt x="539952" y="692492"/>
                  </a:lnTo>
                  <a:lnTo>
                    <a:pt x="539631" y="692570"/>
                  </a:lnTo>
                  <a:lnTo>
                    <a:pt x="539310" y="692803"/>
                  </a:lnTo>
                  <a:lnTo>
                    <a:pt x="538669" y="693159"/>
                  </a:lnTo>
                  <a:lnTo>
                    <a:pt x="538336" y="693269"/>
                  </a:lnTo>
                  <a:lnTo>
                    <a:pt x="537867" y="693977"/>
                  </a:lnTo>
                  <a:lnTo>
                    <a:pt x="537459" y="694192"/>
                  </a:lnTo>
                  <a:lnTo>
                    <a:pt x="537099" y="694440"/>
                  </a:lnTo>
                  <a:lnTo>
                    <a:pt x="536534" y="694908"/>
                  </a:lnTo>
                  <a:lnTo>
                    <a:pt x="535697" y="695364"/>
                  </a:lnTo>
                  <a:lnTo>
                    <a:pt x="535087" y="695579"/>
                  </a:lnTo>
                  <a:lnTo>
                    <a:pt x="534407" y="695824"/>
                  </a:lnTo>
                  <a:lnTo>
                    <a:pt x="534095" y="696164"/>
                  </a:lnTo>
                  <a:lnTo>
                    <a:pt x="534034" y="696642"/>
                  </a:lnTo>
                  <a:lnTo>
                    <a:pt x="534141" y="697067"/>
                  </a:lnTo>
                  <a:lnTo>
                    <a:pt x="534446" y="697511"/>
                  </a:lnTo>
                  <a:lnTo>
                    <a:pt x="534758" y="697766"/>
                  </a:lnTo>
                  <a:lnTo>
                    <a:pt x="535204" y="697827"/>
                  </a:lnTo>
                  <a:lnTo>
                    <a:pt x="535856" y="697760"/>
                  </a:lnTo>
                  <a:lnTo>
                    <a:pt x="536205" y="697662"/>
                  </a:lnTo>
                  <a:lnTo>
                    <a:pt x="536582" y="697432"/>
                  </a:lnTo>
                  <a:lnTo>
                    <a:pt x="537404" y="697181"/>
                  </a:lnTo>
                  <a:lnTo>
                    <a:pt x="537790" y="697141"/>
                  </a:lnTo>
                  <a:lnTo>
                    <a:pt x="538143" y="697343"/>
                  </a:lnTo>
                  <a:lnTo>
                    <a:pt x="538441" y="697880"/>
                  </a:lnTo>
                  <a:lnTo>
                    <a:pt x="538252" y="698902"/>
                  </a:lnTo>
                  <a:lnTo>
                    <a:pt x="537531" y="700132"/>
                  </a:lnTo>
                  <a:lnTo>
                    <a:pt x="536636" y="701407"/>
                  </a:lnTo>
                  <a:lnTo>
                    <a:pt x="535979" y="702329"/>
                  </a:lnTo>
                  <a:lnTo>
                    <a:pt x="535416" y="702901"/>
                  </a:lnTo>
                  <a:lnTo>
                    <a:pt x="535412" y="703096"/>
                  </a:lnTo>
                  <a:lnTo>
                    <a:pt x="534627" y="703600"/>
                  </a:lnTo>
                  <a:lnTo>
                    <a:pt x="534226" y="704108"/>
                  </a:lnTo>
                  <a:lnTo>
                    <a:pt x="533113" y="704930"/>
                  </a:lnTo>
                  <a:lnTo>
                    <a:pt x="532353" y="705480"/>
                  </a:lnTo>
                  <a:lnTo>
                    <a:pt x="532191" y="705450"/>
                  </a:lnTo>
                  <a:lnTo>
                    <a:pt x="531258" y="705259"/>
                  </a:lnTo>
                  <a:lnTo>
                    <a:pt x="517809" y="702908"/>
                  </a:lnTo>
                  <a:lnTo>
                    <a:pt x="511785" y="701850"/>
                  </a:lnTo>
                  <a:lnTo>
                    <a:pt x="505037" y="700674"/>
                  </a:lnTo>
                  <a:lnTo>
                    <a:pt x="503938" y="700479"/>
                  </a:lnTo>
                  <a:lnTo>
                    <a:pt x="496093" y="699109"/>
                  </a:lnTo>
                  <a:lnTo>
                    <a:pt x="495803" y="699054"/>
                  </a:lnTo>
                  <a:lnTo>
                    <a:pt x="495251" y="698959"/>
                  </a:lnTo>
                  <a:lnTo>
                    <a:pt x="495670" y="698489"/>
                  </a:lnTo>
                  <a:lnTo>
                    <a:pt x="498643" y="695155"/>
                  </a:lnTo>
                  <a:lnTo>
                    <a:pt x="497982" y="694656"/>
                  </a:lnTo>
                  <a:lnTo>
                    <a:pt x="504292" y="687583"/>
                  </a:lnTo>
                  <a:lnTo>
                    <a:pt x="506234" y="685405"/>
                  </a:lnTo>
                  <a:lnTo>
                    <a:pt x="479665" y="680821"/>
                  </a:lnTo>
                  <a:lnTo>
                    <a:pt x="474570" y="679954"/>
                  </a:lnTo>
                  <a:lnTo>
                    <a:pt x="470072" y="679178"/>
                  </a:lnTo>
                  <a:lnTo>
                    <a:pt x="467832" y="678787"/>
                  </a:lnTo>
                  <a:lnTo>
                    <a:pt x="463364" y="678020"/>
                  </a:lnTo>
                  <a:lnTo>
                    <a:pt x="452287" y="676105"/>
                  </a:lnTo>
                  <a:lnTo>
                    <a:pt x="451785" y="679064"/>
                  </a:lnTo>
                  <a:lnTo>
                    <a:pt x="451275" y="682019"/>
                  </a:lnTo>
                  <a:lnTo>
                    <a:pt x="450263" y="687938"/>
                  </a:lnTo>
                  <a:lnTo>
                    <a:pt x="449787" y="690797"/>
                  </a:lnTo>
                  <a:lnTo>
                    <a:pt x="449991" y="691020"/>
                  </a:lnTo>
                  <a:lnTo>
                    <a:pt x="449863" y="691837"/>
                  </a:lnTo>
                  <a:lnTo>
                    <a:pt x="449580" y="692046"/>
                  </a:lnTo>
                  <a:lnTo>
                    <a:pt x="449164" y="694715"/>
                  </a:lnTo>
                  <a:lnTo>
                    <a:pt x="448478" y="694644"/>
                  </a:lnTo>
                  <a:lnTo>
                    <a:pt x="447778" y="694542"/>
                  </a:lnTo>
                  <a:lnTo>
                    <a:pt x="433230" y="692046"/>
                  </a:lnTo>
                  <a:lnTo>
                    <a:pt x="431753" y="700674"/>
                  </a:lnTo>
                  <a:lnTo>
                    <a:pt x="430567" y="707579"/>
                  </a:lnTo>
                  <a:lnTo>
                    <a:pt x="429854" y="711759"/>
                  </a:lnTo>
                  <a:lnTo>
                    <a:pt x="414773" y="709399"/>
                  </a:lnTo>
                  <a:lnTo>
                    <a:pt x="399768" y="707039"/>
                  </a:lnTo>
                  <a:lnTo>
                    <a:pt x="389941" y="705484"/>
                  </a:lnTo>
                  <a:lnTo>
                    <a:pt x="383895" y="704537"/>
                  </a:lnTo>
                  <a:lnTo>
                    <a:pt x="386524" y="689227"/>
                  </a:lnTo>
                  <a:lnTo>
                    <a:pt x="387392" y="684139"/>
                  </a:lnTo>
                  <a:lnTo>
                    <a:pt x="389719" y="670572"/>
                  </a:lnTo>
                  <a:lnTo>
                    <a:pt x="389813" y="669283"/>
                  </a:lnTo>
                  <a:lnTo>
                    <a:pt x="384541" y="670340"/>
                  </a:lnTo>
                  <a:lnTo>
                    <a:pt x="369880" y="673449"/>
                  </a:lnTo>
                  <a:lnTo>
                    <a:pt x="366088" y="674248"/>
                  </a:lnTo>
                  <a:lnTo>
                    <a:pt x="364048" y="664399"/>
                  </a:lnTo>
                  <a:lnTo>
                    <a:pt x="365650" y="664068"/>
                  </a:lnTo>
                  <a:lnTo>
                    <a:pt x="365015" y="661009"/>
                  </a:lnTo>
                  <a:lnTo>
                    <a:pt x="363412" y="661341"/>
                  </a:lnTo>
                  <a:lnTo>
                    <a:pt x="362477" y="656779"/>
                  </a:lnTo>
                  <a:lnTo>
                    <a:pt x="362275" y="655885"/>
                  </a:lnTo>
                  <a:lnTo>
                    <a:pt x="361010" y="657009"/>
                  </a:lnTo>
                  <a:lnTo>
                    <a:pt x="355673" y="661553"/>
                  </a:lnTo>
                  <a:lnTo>
                    <a:pt x="355118" y="662020"/>
                  </a:lnTo>
                  <a:lnTo>
                    <a:pt x="354183" y="662779"/>
                  </a:lnTo>
                  <a:lnTo>
                    <a:pt x="353403" y="663344"/>
                  </a:lnTo>
                  <a:lnTo>
                    <a:pt x="351749" y="664325"/>
                  </a:lnTo>
                  <a:lnTo>
                    <a:pt x="347524" y="666649"/>
                  </a:lnTo>
                  <a:lnTo>
                    <a:pt x="345849" y="667599"/>
                  </a:lnTo>
                  <a:lnTo>
                    <a:pt x="345230" y="667974"/>
                  </a:lnTo>
                  <a:lnTo>
                    <a:pt x="344823" y="668230"/>
                  </a:lnTo>
                  <a:lnTo>
                    <a:pt x="344421" y="668503"/>
                  </a:lnTo>
                  <a:lnTo>
                    <a:pt x="344031" y="668791"/>
                  </a:lnTo>
                  <a:lnTo>
                    <a:pt x="343112" y="669570"/>
                  </a:lnTo>
                  <a:lnTo>
                    <a:pt x="342042" y="670547"/>
                  </a:lnTo>
                  <a:lnTo>
                    <a:pt x="340575" y="671913"/>
                  </a:lnTo>
                  <a:lnTo>
                    <a:pt x="335507" y="676639"/>
                  </a:lnTo>
                  <a:lnTo>
                    <a:pt x="332866" y="679111"/>
                  </a:lnTo>
                  <a:lnTo>
                    <a:pt x="331613" y="680242"/>
                  </a:lnTo>
                  <a:lnTo>
                    <a:pt x="330114" y="681460"/>
                  </a:lnTo>
                  <a:lnTo>
                    <a:pt x="328181" y="682849"/>
                  </a:lnTo>
                  <a:lnTo>
                    <a:pt x="327161" y="683545"/>
                  </a:lnTo>
                  <a:lnTo>
                    <a:pt x="325555" y="684611"/>
                  </a:lnTo>
                  <a:lnTo>
                    <a:pt x="323918" y="685629"/>
                  </a:lnTo>
                  <a:lnTo>
                    <a:pt x="322330" y="686415"/>
                  </a:lnTo>
                  <a:lnTo>
                    <a:pt x="321536" y="686847"/>
                  </a:lnTo>
                  <a:lnTo>
                    <a:pt x="321289" y="687012"/>
                  </a:lnTo>
                  <a:lnTo>
                    <a:pt x="320984" y="687271"/>
                  </a:lnTo>
                  <a:lnTo>
                    <a:pt x="320536" y="687712"/>
                  </a:lnTo>
                  <a:lnTo>
                    <a:pt x="319748" y="687628"/>
                  </a:lnTo>
                  <a:lnTo>
                    <a:pt x="319231" y="687893"/>
                  </a:lnTo>
                  <a:lnTo>
                    <a:pt x="319215" y="687626"/>
                  </a:lnTo>
                  <a:lnTo>
                    <a:pt x="319234" y="687444"/>
                  </a:lnTo>
                  <a:lnTo>
                    <a:pt x="319455" y="687056"/>
                  </a:lnTo>
                  <a:lnTo>
                    <a:pt x="319597" y="686963"/>
                  </a:lnTo>
                  <a:lnTo>
                    <a:pt x="319582" y="686169"/>
                  </a:lnTo>
                  <a:lnTo>
                    <a:pt x="319604" y="685837"/>
                  </a:lnTo>
                  <a:lnTo>
                    <a:pt x="320159" y="681498"/>
                  </a:lnTo>
                  <a:lnTo>
                    <a:pt x="312991" y="680262"/>
                  </a:lnTo>
                  <a:lnTo>
                    <a:pt x="311813" y="680907"/>
                  </a:lnTo>
                  <a:lnTo>
                    <a:pt x="308293" y="680303"/>
                  </a:lnTo>
                  <a:lnTo>
                    <a:pt x="307050" y="680085"/>
                  </a:lnTo>
                  <a:lnTo>
                    <a:pt x="305389" y="679804"/>
                  </a:lnTo>
                  <a:lnTo>
                    <a:pt x="298273" y="678578"/>
                  </a:lnTo>
                  <a:lnTo>
                    <a:pt x="295690" y="678138"/>
                  </a:lnTo>
                  <a:lnTo>
                    <a:pt x="296219" y="675047"/>
                  </a:lnTo>
                  <a:lnTo>
                    <a:pt x="271394" y="670781"/>
                  </a:lnTo>
                  <a:lnTo>
                    <a:pt x="270982" y="670676"/>
                  </a:lnTo>
                  <a:lnTo>
                    <a:pt x="272712" y="660546"/>
                  </a:lnTo>
                  <a:lnTo>
                    <a:pt x="274356" y="651488"/>
                  </a:lnTo>
                  <a:lnTo>
                    <a:pt x="274570" y="650915"/>
                  </a:lnTo>
                  <a:lnTo>
                    <a:pt x="274752" y="650472"/>
                  </a:lnTo>
                  <a:lnTo>
                    <a:pt x="275477" y="649331"/>
                  </a:lnTo>
                  <a:lnTo>
                    <a:pt x="274250" y="649333"/>
                  </a:lnTo>
                  <a:lnTo>
                    <a:pt x="274178" y="649508"/>
                  </a:lnTo>
                  <a:lnTo>
                    <a:pt x="253961" y="645990"/>
                  </a:lnTo>
                  <a:lnTo>
                    <a:pt x="233763" y="642500"/>
                  </a:lnTo>
                  <a:lnTo>
                    <a:pt x="233357" y="642415"/>
                  </a:lnTo>
                  <a:lnTo>
                    <a:pt x="232959" y="642332"/>
                  </a:lnTo>
                  <a:lnTo>
                    <a:pt x="203826" y="637245"/>
                  </a:lnTo>
                  <a:lnTo>
                    <a:pt x="203461" y="637159"/>
                  </a:lnTo>
                  <a:lnTo>
                    <a:pt x="203627" y="635969"/>
                  </a:lnTo>
                  <a:lnTo>
                    <a:pt x="203953" y="634219"/>
                  </a:lnTo>
                  <a:lnTo>
                    <a:pt x="203452" y="634027"/>
                  </a:lnTo>
                  <a:lnTo>
                    <a:pt x="200206" y="633516"/>
                  </a:lnTo>
                  <a:lnTo>
                    <a:pt x="200232" y="633262"/>
                  </a:lnTo>
                  <a:lnTo>
                    <a:pt x="200926" y="629191"/>
                  </a:lnTo>
                  <a:lnTo>
                    <a:pt x="201608" y="627374"/>
                  </a:lnTo>
                  <a:lnTo>
                    <a:pt x="203570" y="615697"/>
                  </a:lnTo>
                  <a:lnTo>
                    <a:pt x="205344" y="605740"/>
                  </a:lnTo>
                  <a:lnTo>
                    <a:pt x="205521" y="605330"/>
                  </a:lnTo>
                  <a:lnTo>
                    <a:pt x="209273" y="605956"/>
                  </a:lnTo>
                  <a:lnTo>
                    <a:pt x="212905" y="606543"/>
                  </a:lnTo>
                  <a:lnTo>
                    <a:pt x="213432" y="606538"/>
                  </a:lnTo>
                  <a:lnTo>
                    <a:pt x="213800" y="606460"/>
                  </a:lnTo>
                  <a:lnTo>
                    <a:pt x="214026" y="606071"/>
                  </a:lnTo>
                  <a:lnTo>
                    <a:pt x="214496" y="602525"/>
                  </a:lnTo>
                  <a:lnTo>
                    <a:pt x="217705" y="582926"/>
                  </a:lnTo>
                  <a:lnTo>
                    <a:pt x="218547" y="577720"/>
                  </a:lnTo>
                  <a:lnTo>
                    <a:pt x="221347" y="560627"/>
                  </a:lnTo>
                  <a:lnTo>
                    <a:pt x="221283" y="560245"/>
                  </a:lnTo>
                  <a:lnTo>
                    <a:pt x="221467" y="559983"/>
                  </a:lnTo>
                  <a:lnTo>
                    <a:pt x="222778" y="551870"/>
                  </a:lnTo>
                  <a:lnTo>
                    <a:pt x="222895" y="551158"/>
                  </a:lnTo>
                  <a:lnTo>
                    <a:pt x="223465" y="548191"/>
                  </a:lnTo>
                  <a:lnTo>
                    <a:pt x="226433" y="529565"/>
                  </a:lnTo>
                  <a:lnTo>
                    <a:pt x="228990" y="513453"/>
                  </a:lnTo>
                  <a:lnTo>
                    <a:pt x="229318" y="512065"/>
                  </a:lnTo>
                  <a:lnTo>
                    <a:pt x="229907" y="511117"/>
                  </a:lnTo>
                  <a:lnTo>
                    <a:pt x="230527" y="510282"/>
                  </a:lnTo>
                  <a:lnTo>
                    <a:pt x="232355" y="508735"/>
                  </a:lnTo>
                  <a:lnTo>
                    <a:pt x="235278" y="506848"/>
                  </a:lnTo>
                  <a:lnTo>
                    <a:pt x="238575" y="504402"/>
                  </a:lnTo>
                  <a:lnTo>
                    <a:pt x="240399" y="503422"/>
                  </a:lnTo>
                  <a:lnTo>
                    <a:pt x="243043" y="502301"/>
                  </a:lnTo>
                  <a:lnTo>
                    <a:pt x="246876" y="500595"/>
                  </a:lnTo>
                  <a:lnTo>
                    <a:pt x="247903" y="499715"/>
                  </a:lnTo>
                  <a:lnTo>
                    <a:pt x="248866" y="498327"/>
                  </a:lnTo>
                  <a:lnTo>
                    <a:pt x="248267" y="498286"/>
                  </a:lnTo>
                  <a:lnTo>
                    <a:pt x="224082" y="494242"/>
                  </a:lnTo>
                  <a:lnTo>
                    <a:pt x="183578" y="487424"/>
                  </a:lnTo>
                  <a:lnTo>
                    <a:pt x="183163" y="487554"/>
                  </a:lnTo>
                  <a:lnTo>
                    <a:pt x="182755" y="487287"/>
                  </a:lnTo>
                  <a:lnTo>
                    <a:pt x="183051" y="485529"/>
                  </a:lnTo>
                  <a:lnTo>
                    <a:pt x="166166" y="482533"/>
                  </a:lnTo>
                  <a:lnTo>
                    <a:pt x="157524" y="481009"/>
                  </a:lnTo>
                  <a:lnTo>
                    <a:pt x="156521" y="481852"/>
                  </a:lnTo>
                  <a:lnTo>
                    <a:pt x="155981" y="482138"/>
                  </a:lnTo>
                  <a:lnTo>
                    <a:pt x="149108" y="479404"/>
                  </a:lnTo>
                  <a:lnTo>
                    <a:pt x="135568" y="473981"/>
                  </a:lnTo>
                  <a:lnTo>
                    <a:pt x="134772" y="473766"/>
                  </a:lnTo>
                  <a:lnTo>
                    <a:pt x="139161" y="466316"/>
                  </a:lnTo>
                  <a:lnTo>
                    <a:pt x="138934" y="465928"/>
                  </a:lnTo>
                  <a:lnTo>
                    <a:pt x="114827" y="460728"/>
                  </a:lnTo>
                  <a:lnTo>
                    <a:pt x="112545" y="459901"/>
                  </a:lnTo>
                  <a:lnTo>
                    <a:pt x="112301" y="460286"/>
                  </a:lnTo>
                  <a:lnTo>
                    <a:pt x="109515" y="466191"/>
                  </a:lnTo>
                  <a:lnTo>
                    <a:pt x="104058" y="481195"/>
                  </a:lnTo>
                  <a:lnTo>
                    <a:pt x="99673" y="493252"/>
                  </a:lnTo>
                  <a:lnTo>
                    <a:pt x="96760" y="502775"/>
                  </a:lnTo>
                  <a:lnTo>
                    <a:pt x="96178" y="503521"/>
                  </a:lnTo>
                  <a:lnTo>
                    <a:pt x="96181" y="503698"/>
                  </a:lnTo>
                  <a:lnTo>
                    <a:pt x="96011" y="504045"/>
                  </a:lnTo>
                  <a:lnTo>
                    <a:pt x="95707" y="505083"/>
                  </a:lnTo>
                  <a:lnTo>
                    <a:pt x="95551" y="505322"/>
                  </a:lnTo>
                  <a:lnTo>
                    <a:pt x="95384" y="505624"/>
                  </a:lnTo>
                  <a:lnTo>
                    <a:pt x="95191" y="505939"/>
                  </a:lnTo>
                  <a:lnTo>
                    <a:pt x="94963" y="506279"/>
                  </a:lnTo>
                  <a:lnTo>
                    <a:pt x="94842" y="506471"/>
                  </a:lnTo>
                  <a:lnTo>
                    <a:pt x="94555" y="506910"/>
                  </a:lnTo>
                  <a:lnTo>
                    <a:pt x="94388" y="507213"/>
                  </a:lnTo>
                  <a:lnTo>
                    <a:pt x="94208" y="507553"/>
                  </a:lnTo>
                  <a:lnTo>
                    <a:pt x="94040" y="507881"/>
                  </a:lnTo>
                  <a:lnTo>
                    <a:pt x="93847" y="508221"/>
                  </a:lnTo>
                  <a:lnTo>
                    <a:pt x="93680" y="508537"/>
                  </a:lnTo>
                  <a:lnTo>
                    <a:pt x="93550" y="508854"/>
                  </a:lnTo>
                  <a:lnTo>
                    <a:pt x="93394" y="509196"/>
                  </a:lnTo>
                  <a:lnTo>
                    <a:pt x="93226" y="509512"/>
                  </a:lnTo>
                  <a:lnTo>
                    <a:pt x="93033" y="509863"/>
                  </a:lnTo>
                  <a:lnTo>
                    <a:pt x="92649" y="510532"/>
                  </a:lnTo>
                  <a:lnTo>
                    <a:pt x="92469" y="510871"/>
                  </a:lnTo>
                  <a:lnTo>
                    <a:pt x="92301" y="511225"/>
                  </a:lnTo>
                  <a:lnTo>
                    <a:pt x="91966" y="511881"/>
                  </a:lnTo>
                  <a:lnTo>
                    <a:pt x="91841" y="512184"/>
                  </a:lnTo>
                  <a:lnTo>
                    <a:pt x="91689" y="512526"/>
                  </a:lnTo>
                  <a:lnTo>
                    <a:pt x="91404" y="513143"/>
                  </a:lnTo>
                  <a:lnTo>
                    <a:pt x="91260" y="513478"/>
                  </a:lnTo>
                  <a:lnTo>
                    <a:pt x="91090" y="513799"/>
                  </a:lnTo>
                  <a:lnTo>
                    <a:pt x="90947" y="514121"/>
                  </a:lnTo>
                  <a:lnTo>
                    <a:pt x="90529" y="515155"/>
                  </a:lnTo>
                  <a:lnTo>
                    <a:pt x="90064" y="516486"/>
                  </a:lnTo>
                  <a:lnTo>
                    <a:pt x="88383" y="521015"/>
                  </a:lnTo>
                  <a:lnTo>
                    <a:pt x="88048" y="521691"/>
                  </a:lnTo>
                  <a:lnTo>
                    <a:pt x="87514" y="522312"/>
                  </a:lnTo>
                  <a:lnTo>
                    <a:pt x="87149" y="522665"/>
                  </a:lnTo>
                  <a:lnTo>
                    <a:pt x="86679" y="524780"/>
                  </a:lnTo>
                  <a:lnTo>
                    <a:pt x="86677" y="526949"/>
                  </a:lnTo>
                  <a:lnTo>
                    <a:pt x="87070" y="529987"/>
                  </a:lnTo>
                  <a:lnTo>
                    <a:pt x="87729" y="532566"/>
                  </a:lnTo>
                  <a:lnTo>
                    <a:pt x="88169" y="534974"/>
                  </a:lnTo>
                  <a:lnTo>
                    <a:pt x="88984" y="537479"/>
                  </a:lnTo>
                  <a:lnTo>
                    <a:pt x="90666" y="541717"/>
                  </a:lnTo>
                  <a:lnTo>
                    <a:pt x="91928" y="546716"/>
                  </a:lnTo>
                  <a:lnTo>
                    <a:pt x="92531" y="549639"/>
                  </a:lnTo>
                  <a:lnTo>
                    <a:pt x="90729" y="550695"/>
                  </a:lnTo>
                  <a:lnTo>
                    <a:pt x="90318" y="552244"/>
                  </a:lnTo>
                  <a:lnTo>
                    <a:pt x="90255" y="553761"/>
                  </a:lnTo>
                  <a:lnTo>
                    <a:pt x="90444" y="554488"/>
                  </a:lnTo>
                  <a:lnTo>
                    <a:pt x="90887" y="554836"/>
                  </a:lnTo>
                  <a:lnTo>
                    <a:pt x="91108" y="555216"/>
                  </a:lnTo>
                  <a:lnTo>
                    <a:pt x="91772" y="555943"/>
                  </a:lnTo>
                  <a:lnTo>
                    <a:pt x="91804" y="556417"/>
                  </a:lnTo>
                  <a:lnTo>
                    <a:pt x="92626" y="561160"/>
                  </a:lnTo>
                  <a:lnTo>
                    <a:pt x="93005" y="565776"/>
                  </a:lnTo>
                  <a:lnTo>
                    <a:pt x="92373" y="568084"/>
                  </a:lnTo>
                  <a:lnTo>
                    <a:pt x="92278" y="569285"/>
                  </a:lnTo>
                  <a:lnTo>
                    <a:pt x="92594" y="572510"/>
                  </a:lnTo>
                  <a:lnTo>
                    <a:pt x="91930" y="573174"/>
                  </a:lnTo>
                  <a:lnTo>
                    <a:pt x="91361" y="576272"/>
                  </a:lnTo>
                  <a:lnTo>
                    <a:pt x="91045" y="577409"/>
                  </a:lnTo>
                  <a:lnTo>
                    <a:pt x="90089" y="580795"/>
                  </a:lnTo>
                  <a:lnTo>
                    <a:pt x="84738" y="586537"/>
                  </a:lnTo>
                  <a:lnTo>
                    <a:pt x="79828" y="589245"/>
                  </a:lnTo>
                  <a:lnTo>
                    <a:pt x="69800" y="594836"/>
                  </a:lnTo>
                  <a:lnTo>
                    <a:pt x="68124" y="595564"/>
                  </a:lnTo>
                  <a:lnTo>
                    <a:pt x="65953" y="595870"/>
                  </a:lnTo>
                  <a:lnTo>
                    <a:pt x="60318" y="608285"/>
                  </a:lnTo>
                  <a:lnTo>
                    <a:pt x="59110" y="610946"/>
                  </a:lnTo>
                  <a:lnTo>
                    <a:pt x="55137" y="628895"/>
                  </a:lnTo>
                  <a:lnTo>
                    <a:pt x="59239" y="667304"/>
                  </a:lnTo>
                  <a:lnTo>
                    <a:pt x="38977" y="663937"/>
                  </a:lnTo>
                  <a:lnTo>
                    <a:pt x="41643" y="647743"/>
                  </a:lnTo>
                  <a:lnTo>
                    <a:pt x="37787" y="647098"/>
                  </a:lnTo>
                  <a:lnTo>
                    <a:pt x="40597" y="630079"/>
                  </a:lnTo>
                  <a:lnTo>
                    <a:pt x="38169" y="629685"/>
                  </a:lnTo>
                  <a:lnTo>
                    <a:pt x="43671" y="595594"/>
                  </a:lnTo>
                  <a:lnTo>
                    <a:pt x="44082" y="595648"/>
                  </a:lnTo>
                  <a:lnTo>
                    <a:pt x="47221" y="576539"/>
                  </a:lnTo>
                  <a:lnTo>
                    <a:pt x="50884" y="577165"/>
                  </a:lnTo>
                  <a:lnTo>
                    <a:pt x="53165" y="563317"/>
                  </a:lnTo>
                  <a:lnTo>
                    <a:pt x="53879" y="559219"/>
                  </a:lnTo>
                  <a:lnTo>
                    <a:pt x="29478" y="555245"/>
                  </a:lnTo>
                  <a:lnTo>
                    <a:pt x="33360" y="531868"/>
                  </a:lnTo>
                  <a:lnTo>
                    <a:pt x="37469" y="532535"/>
                  </a:lnTo>
                  <a:lnTo>
                    <a:pt x="41812" y="505526"/>
                  </a:lnTo>
                  <a:lnTo>
                    <a:pt x="41528" y="505748"/>
                  </a:lnTo>
                  <a:lnTo>
                    <a:pt x="41203" y="505916"/>
                  </a:lnTo>
                  <a:lnTo>
                    <a:pt x="40882" y="506147"/>
                  </a:lnTo>
                  <a:lnTo>
                    <a:pt x="40561" y="506301"/>
                  </a:lnTo>
                  <a:lnTo>
                    <a:pt x="39935" y="506696"/>
                  </a:lnTo>
                  <a:lnTo>
                    <a:pt x="39587" y="506819"/>
                  </a:lnTo>
                  <a:lnTo>
                    <a:pt x="39258" y="506905"/>
                  </a:lnTo>
                  <a:lnTo>
                    <a:pt x="38930" y="506955"/>
                  </a:lnTo>
                  <a:lnTo>
                    <a:pt x="37956" y="507145"/>
                  </a:lnTo>
                  <a:lnTo>
                    <a:pt x="37631" y="507182"/>
                  </a:lnTo>
                  <a:lnTo>
                    <a:pt x="37321" y="507241"/>
                  </a:lnTo>
                  <a:lnTo>
                    <a:pt x="37000" y="507363"/>
                  </a:lnTo>
                  <a:lnTo>
                    <a:pt x="36347" y="507581"/>
                  </a:lnTo>
                  <a:lnTo>
                    <a:pt x="36007" y="507663"/>
                  </a:lnTo>
                  <a:lnTo>
                    <a:pt x="35686" y="507699"/>
                  </a:lnTo>
                  <a:lnTo>
                    <a:pt x="35550" y="507699"/>
                  </a:lnTo>
                  <a:lnTo>
                    <a:pt x="35580" y="507495"/>
                  </a:lnTo>
                  <a:lnTo>
                    <a:pt x="38571" y="488966"/>
                  </a:lnTo>
                  <a:lnTo>
                    <a:pt x="9872" y="484339"/>
                  </a:lnTo>
                  <a:lnTo>
                    <a:pt x="14294" y="456331"/>
                  </a:lnTo>
                  <a:lnTo>
                    <a:pt x="8112" y="450039"/>
                  </a:lnTo>
                  <a:lnTo>
                    <a:pt x="0" y="448224"/>
                  </a:lnTo>
                  <a:lnTo>
                    <a:pt x="988" y="441835"/>
                  </a:lnTo>
                  <a:lnTo>
                    <a:pt x="6064" y="408969"/>
                  </a:lnTo>
                  <a:lnTo>
                    <a:pt x="8402" y="394319"/>
                  </a:lnTo>
                  <a:lnTo>
                    <a:pt x="12284" y="368380"/>
                  </a:lnTo>
                  <a:lnTo>
                    <a:pt x="12535" y="366525"/>
                  </a:lnTo>
                  <a:lnTo>
                    <a:pt x="14325" y="365758"/>
                  </a:lnTo>
                  <a:lnTo>
                    <a:pt x="16266" y="364960"/>
                  </a:lnTo>
                  <a:lnTo>
                    <a:pt x="18242" y="364071"/>
                  </a:lnTo>
                  <a:lnTo>
                    <a:pt x="20240" y="363191"/>
                  </a:lnTo>
                  <a:lnTo>
                    <a:pt x="22166" y="362176"/>
                  </a:lnTo>
                  <a:lnTo>
                    <a:pt x="24001" y="361191"/>
                  </a:lnTo>
                  <a:lnTo>
                    <a:pt x="26018" y="360103"/>
                  </a:lnTo>
                  <a:lnTo>
                    <a:pt x="27570" y="359228"/>
                  </a:lnTo>
                  <a:lnTo>
                    <a:pt x="29353" y="358126"/>
                  </a:lnTo>
                  <a:lnTo>
                    <a:pt x="31574" y="356838"/>
                  </a:lnTo>
                  <a:lnTo>
                    <a:pt x="32805" y="356180"/>
                  </a:lnTo>
                  <a:lnTo>
                    <a:pt x="33745" y="355681"/>
                  </a:lnTo>
                  <a:lnTo>
                    <a:pt x="36083" y="354330"/>
                  </a:lnTo>
                  <a:lnTo>
                    <a:pt x="39138" y="352525"/>
                  </a:lnTo>
                  <a:lnTo>
                    <a:pt x="41174" y="351518"/>
                  </a:lnTo>
                  <a:lnTo>
                    <a:pt x="43028" y="350588"/>
                  </a:lnTo>
                  <a:lnTo>
                    <a:pt x="44909" y="349686"/>
                  </a:lnTo>
                  <a:lnTo>
                    <a:pt x="46525" y="349151"/>
                  </a:lnTo>
                  <a:lnTo>
                    <a:pt x="47972" y="348770"/>
                  </a:lnTo>
                  <a:lnTo>
                    <a:pt x="49615" y="348434"/>
                  </a:lnTo>
                  <a:lnTo>
                    <a:pt x="51443" y="348216"/>
                  </a:lnTo>
                  <a:lnTo>
                    <a:pt x="53701" y="347985"/>
                  </a:lnTo>
                  <a:lnTo>
                    <a:pt x="55522" y="347681"/>
                  </a:lnTo>
                  <a:lnTo>
                    <a:pt x="57440" y="347268"/>
                  </a:lnTo>
                  <a:lnTo>
                    <a:pt x="59415" y="346693"/>
                  </a:lnTo>
                  <a:lnTo>
                    <a:pt x="60964" y="346275"/>
                  </a:lnTo>
                  <a:lnTo>
                    <a:pt x="62973" y="345867"/>
                  </a:lnTo>
                  <a:lnTo>
                    <a:pt x="64707" y="345518"/>
                  </a:lnTo>
                  <a:lnTo>
                    <a:pt x="66055" y="345400"/>
                  </a:lnTo>
                  <a:lnTo>
                    <a:pt x="67335" y="345491"/>
                  </a:lnTo>
                  <a:lnTo>
                    <a:pt x="69069" y="345645"/>
                  </a:lnTo>
                  <a:lnTo>
                    <a:pt x="70700" y="345654"/>
                  </a:lnTo>
                  <a:lnTo>
                    <a:pt x="72373" y="345554"/>
                  </a:lnTo>
                  <a:lnTo>
                    <a:pt x="74239" y="345409"/>
                  </a:lnTo>
                  <a:lnTo>
                    <a:pt x="76271" y="345337"/>
                  </a:lnTo>
                  <a:lnTo>
                    <a:pt x="77808" y="345287"/>
                  </a:lnTo>
                  <a:lnTo>
                    <a:pt x="79549" y="345146"/>
                  </a:lnTo>
                  <a:lnTo>
                    <a:pt x="81109" y="345060"/>
                  </a:lnTo>
                  <a:lnTo>
                    <a:pt x="82472" y="344978"/>
                  </a:lnTo>
                  <a:lnTo>
                    <a:pt x="84927" y="344756"/>
                  </a:lnTo>
                  <a:lnTo>
                    <a:pt x="88311" y="344157"/>
                  </a:lnTo>
                  <a:lnTo>
                    <a:pt x="90026" y="343840"/>
                  </a:lnTo>
                  <a:lnTo>
                    <a:pt x="91804" y="343559"/>
                  </a:lnTo>
                  <a:lnTo>
                    <a:pt x="93062" y="343418"/>
                  </a:lnTo>
                  <a:lnTo>
                    <a:pt x="94097" y="343400"/>
                  </a:lnTo>
                  <a:lnTo>
                    <a:pt x="95710" y="343318"/>
                  </a:lnTo>
                  <a:lnTo>
                    <a:pt x="97334" y="343300"/>
                  </a:lnTo>
                  <a:lnTo>
                    <a:pt x="98882" y="343518"/>
                  </a:lnTo>
                  <a:lnTo>
                    <a:pt x="100366" y="343908"/>
                  </a:lnTo>
                  <a:lnTo>
                    <a:pt x="102798" y="344606"/>
                  </a:lnTo>
                  <a:lnTo>
                    <a:pt x="105099" y="345210"/>
                  </a:lnTo>
                  <a:lnTo>
                    <a:pt x="107138" y="345854"/>
                  </a:lnTo>
                  <a:lnTo>
                    <a:pt x="108898" y="346552"/>
                  </a:lnTo>
                  <a:lnTo>
                    <a:pt x="110439" y="347064"/>
                  </a:lnTo>
                  <a:lnTo>
                    <a:pt x="112474" y="347758"/>
                  </a:lnTo>
                  <a:lnTo>
                    <a:pt x="114589" y="348534"/>
                  </a:lnTo>
                  <a:lnTo>
                    <a:pt x="116417" y="349164"/>
                  </a:lnTo>
                  <a:lnTo>
                    <a:pt x="118275" y="349659"/>
                  </a:lnTo>
                  <a:lnTo>
                    <a:pt x="120058" y="350153"/>
                  </a:lnTo>
                  <a:lnTo>
                    <a:pt x="121686" y="350611"/>
                  </a:lnTo>
                  <a:lnTo>
                    <a:pt x="123389" y="351019"/>
                  </a:lnTo>
                  <a:lnTo>
                    <a:pt x="125141" y="351491"/>
                  </a:lnTo>
                  <a:lnTo>
                    <a:pt x="127030" y="351849"/>
                  </a:lnTo>
                  <a:lnTo>
                    <a:pt x="128420" y="351908"/>
                  </a:lnTo>
                  <a:lnTo>
                    <a:pt x="129594" y="351890"/>
                  </a:lnTo>
                  <a:lnTo>
                    <a:pt x="130546" y="351817"/>
                  </a:lnTo>
                  <a:lnTo>
                    <a:pt x="135871" y="351704"/>
                  </a:lnTo>
                  <a:lnTo>
                    <a:pt x="136574" y="351618"/>
                  </a:lnTo>
                  <a:lnTo>
                    <a:pt x="136940" y="351609"/>
                  </a:lnTo>
                  <a:lnTo>
                    <a:pt x="137287" y="351640"/>
                  </a:lnTo>
                  <a:lnTo>
                    <a:pt x="137624" y="351645"/>
                  </a:lnTo>
                  <a:lnTo>
                    <a:pt x="138065" y="351604"/>
                  </a:lnTo>
                  <a:lnTo>
                    <a:pt x="138383" y="351581"/>
                  </a:lnTo>
                  <a:lnTo>
                    <a:pt x="138745" y="351550"/>
                  </a:lnTo>
                  <a:lnTo>
                    <a:pt x="139108" y="351531"/>
                  </a:lnTo>
                  <a:lnTo>
                    <a:pt x="139436" y="351504"/>
                  </a:lnTo>
                  <a:lnTo>
                    <a:pt x="139776" y="351468"/>
                  </a:lnTo>
                  <a:lnTo>
                    <a:pt x="140093" y="351441"/>
                  </a:lnTo>
                  <a:lnTo>
                    <a:pt x="140411" y="351386"/>
                  </a:lnTo>
                  <a:lnTo>
                    <a:pt x="141098" y="351287"/>
                  </a:lnTo>
                  <a:lnTo>
                    <a:pt x="141740" y="351182"/>
                  </a:lnTo>
                  <a:lnTo>
                    <a:pt x="142080" y="351101"/>
                  </a:lnTo>
                  <a:lnTo>
                    <a:pt x="142443" y="351024"/>
                  </a:lnTo>
                  <a:lnTo>
                    <a:pt x="142782" y="350946"/>
                  </a:lnTo>
                  <a:lnTo>
                    <a:pt x="143141" y="350883"/>
                  </a:lnTo>
                  <a:lnTo>
                    <a:pt x="143519" y="350806"/>
                  </a:lnTo>
                  <a:lnTo>
                    <a:pt x="144191" y="350679"/>
                  </a:lnTo>
                  <a:lnTo>
                    <a:pt x="144539" y="350597"/>
                  </a:lnTo>
                  <a:lnTo>
                    <a:pt x="144875" y="350534"/>
                  </a:lnTo>
                  <a:lnTo>
                    <a:pt x="145222" y="350479"/>
                  </a:lnTo>
                  <a:lnTo>
                    <a:pt x="145943" y="350420"/>
                  </a:lnTo>
                  <a:lnTo>
                    <a:pt x="146661" y="350380"/>
                  </a:lnTo>
                  <a:lnTo>
                    <a:pt x="147043" y="350330"/>
                  </a:lnTo>
                  <a:lnTo>
                    <a:pt x="147802" y="350085"/>
                  </a:lnTo>
                  <a:lnTo>
                    <a:pt x="148497" y="349890"/>
                  </a:lnTo>
                  <a:lnTo>
                    <a:pt x="148859" y="349772"/>
                  </a:lnTo>
                  <a:lnTo>
                    <a:pt x="149218" y="349668"/>
                  </a:lnTo>
                  <a:lnTo>
                    <a:pt x="149592" y="349568"/>
                  </a:lnTo>
                  <a:lnTo>
                    <a:pt x="149913" y="349468"/>
                  </a:lnTo>
                  <a:lnTo>
                    <a:pt x="150702" y="349237"/>
                  </a:lnTo>
                  <a:lnTo>
                    <a:pt x="151019" y="349132"/>
                  </a:lnTo>
                  <a:lnTo>
                    <a:pt x="151371" y="348996"/>
                  </a:lnTo>
                  <a:lnTo>
                    <a:pt x="151790" y="348851"/>
                  </a:lnTo>
                  <a:lnTo>
                    <a:pt x="152126" y="348742"/>
                  </a:lnTo>
                  <a:lnTo>
                    <a:pt x="152511" y="348634"/>
                  </a:lnTo>
                  <a:lnTo>
                    <a:pt x="152821" y="348502"/>
                  </a:lnTo>
                  <a:lnTo>
                    <a:pt x="153134" y="348380"/>
                  </a:lnTo>
                  <a:lnTo>
                    <a:pt x="153535" y="348234"/>
                  </a:lnTo>
                  <a:lnTo>
                    <a:pt x="153950" y="348098"/>
                  </a:lnTo>
                  <a:lnTo>
                    <a:pt x="154653" y="347817"/>
                  </a:lnTo>
                  <a:lnTo>
                    <a:pt x="155015" y="347681"/>
                  </a:lnTo>
                  <a:lnTo>
                    <a:pt x="155344" y="347536"/>
                  </a:lnTo>
                  <a:lnTo>
                    <a:pt x="155687" y="347373"/>
                  </a:lnTo>
                  <a:lnTo>
                    <a:pt x="156786" y="346874"/>
                  </a:lnTo>
                  <a:lnTo>
                    <a:pt x="157149" y="346724"/>
                  </a:lnTo>
                  <a:lnTo>
                    <a:pt x="157481" y="346575"/>
                  </a:lnTo>
                  <a:lnTo>
                    <a:pt x="157833" y="346398"/>
                  </a:lnTo>
                  <a:lnTo>
                    <a:pt x="158256" y="346235"/>
                  </a:lnTo>
                  <a:lnTo>
                    <a:pt x="158626" y="346098"/>
                  </a:lnTo>
                  <a:lnTo>
                    <a:pt x="159003" y="345935"/>
                  </a:lnTo>
                  <a:lnTo>
                    <a:pt x="159340" y="345772"/>
                  </a:lnTo>
                  <a:lnTo>
                    <a:pt x="159747" y="345604"/>
                  </a:lnTo>
                  <a:lnTo>
                    <a:pt x="160136" y="345459"/>
                  </a:lnTo>
                  <a:lnTo>
                    <a:pt x="160506" y="345296"/>
                  </a:lnTo>
                  <a:lnTo>
                    <a:pt x="160914" y="345123"/>
                  </a:lnTo>
                  <a:lnTo>
                    <a:pt x="161723" y="344747"/>
                  </a:lnTo>
                  <a:lnTo>
                    <a:pt x="162074" y="344606"/>
                  </a:lnTo>
                  <a:lnTo>
                    <a:pt x="162444" y="344475"/>
                  </a:lnTo>
                  <a:lnTo>
                    <a:pt x="162795" y="344312"/>
                  </a:lnTo>
                  <a:lnTo>
                    <a:pt x="163120" y="344153"/>
                  </a:lnTo>
                  <a:lnTo>
                    <a:pt x="163479" y="344021"/>
                  </a:lnTo>
                  <a:lnTo>
                    <a:pt x="164619" y="343668"/>
                  </a:lnTo>
                  <a:lnTo>
                    <a:pt x="164956" y="343495"/>
                  </a:lnTo>
                  <a:lnTo>
                    <a:pt x="165307" y="343309"/>
                  </a:lnTo>
                  <a:lnTo>
                    <a:pt x="165620" y="343173"/>
                  </a:lnTo>
                  <a:lnTo>
                    <a:pt x="165930" y="343055"/>
                  </a:lnTo>
                  <a:lnTo>
                    <a:pt x="166274" y="342933"/>
                  </a:lnTo>
                  <a:lnTo>
                    <a:pt x="166663" y="342765"/>
                  </a:lnTo>
                  <a:lnTo>
                    <a:pt x="167376" y="342502"/>
                  </a:lnTo>
                  <a:lnTo>
                    <a:pt x="168064" y="342235"/>
                  </a:lnTo>
                  <a:lnTo>
                    <a:pt x="168373" y="342089"/>
                  </a:lnTo>
                  <a:lnTo>
                    <a:pt x="169133" y="341758"/>
                  </a:lnTo>
                  <a:lnTo>
                    <a:pt x="169503" y="341568"/>
                  </a:lnTo>
                  <a:lnTo>
                    <a:pt x="170216" y="341182"/>
                  </a:lnTo>
                  <a:lnTo>
                    <a:pt x="170549" y="341046"/>
                  </a:lnTo>
                  <a:lnTo>
                    <a:pt x="170862" y="340901"/>
                  </a:lnTo>
                  <a:lnTo>
                    <a:pt x="171183" y="340783"/>
                  </a:lnTo>
                  <a:lnTo>
                    <a:pt x="171867" y="340507"/>
                  </a:lnTo>
                  <a:lnTo>
                    <a:pt x="172641" y="340153"/>
                  </a:lnTo>
                  <a:lnTo>
                    <a:pt x="173019" y="339990"/>
                  </a:lnTo>
                  <a:lnTo>
                    <a:pt x="173793" y="339591"/>
                  </a:lnTo>
                  <a:lnTo>
                    <a:pt x="174129" y="339423"/>
                  </a:lnTo>
                  <a:lnTo>
                    <a:pt x="174488" y="339264"/>
                  </a:lnTo>
                  <a:lnTo>
                    <a:pt x="174816" y="339133"/>
                  </a:lnTo>
                  <a:lnTo>
                    <a:pt x="175145" y="338978"/>
                  </a:lnTo>
                  <a:lnTo>
                    <a:pt x="175538" y="338824"/>
                  </a:lnTo>
                  <a:lnTo>
                    <a:pt x="175912" y="338661"/>
                  </a:lnTo>
                  <a:lnTo>
                    <a:pt x="176403" y="338430"/>
                  </a:lnTo>
                  <a:lnTo>
                    <a:pt x="176788" y="338171"/>
                  </a:lnTo>
                  <a:lnTo>
                    <a:pt x="177135" y="337944"/>
                  </a:lnTo>
                  <a:lnTo>
                    <a:pt x="177494" y="337745"/>
                  </a:lnTo>
                  <a:lnTo>
                    <a:pt x="178231" y="337305"/>
                  </a:lnTo>
                  <a:lnTo>
                    <a:pt x="178601" y="337096"/>
                  </a:lnTo>
                  <a:lnTo>
                    <a:pt x="178952" y="336942"/>
                  </a:lnTo>
                  <a:lnTo>
                    <a:pt x="179333" y="336734"/>
                  </a:lnTo>
                  <a:lnTo>
                    <a:pt x="180338" y="336253"/>
                  </a:lnTo>
                  <a:lnTo>
                    <a:pt x="180670" y="336063"/>
                  </a:lnTo>
                  <a:lnTo>
                    <a:pt x="181025" y="335849"/>
                  </a:lnTo>
                  <a:lnTo>
                    <a:pt x="181346" y="335627"/>
                  </a:lnTo>
                  <a:lnTo>
                    <a:pt x="181698" y="335355"/>
                  </a:lnTo>
                  <a:lnTo>
                    <a:pt x="182041" y="335119"/>
                  </a:lnTo>
                  <a:lnTo>
                    <a:pt x="182370" y="334829"/>
                  </a:lnTo>
                  <a:lnTo>
                    <a:pt x="182736" y="334561"/>
                  </a:lnTo>
                  <a:lnTo>
                    <a:pt x="183412" y="334049"/>
                  </a:lnTo>
                  <a:lnTo>
                    <a:pt x="183741" y="333768"/>
                  </a:lnTo>
                  <a:lnTo>
                    <a:pt x="184069" y="333532"/>
                  </a:lnTo>
                  <a:lnTo>
                    <a:pt x="184443" y="333296"/>
                  </a:lnTo>
                  <a:lnTo>
                    <a:pt x="184768" y="333106"/>
                  </a:lnTo>
                  <a:lnTo>
                    <a:pt x="185131" y="332865"/>
                  </a:lnTo>
                  <a:lnTo>
                    <a:pt x="185455" y="332666"/>
                  </a:lnTo>
                  <a:lnTo>
                    <a:pt x="185777" y="332480"/>
                  </a:lnTo>
                  <a:lnTo>
                    <a:pt x="186109" y="332267"/>
                  </a:lnTo>
                  <a:lnTo>
                    <a:pt x="186456" y="331999"/>
                  </a:lnTo>
                  <a:lnTo>
                    <a:pt x="186815" y="331759"/>
                  </a:lnTo>
                  <a:lnTo>
                    <a:pt x="187181" y="331473"/>
                  </a:lnTo>
                  <a:lnTo>
                    <a:pt x="187533" y="331183"/>
                  </a:lnTo>
                  <a:lnTo>
                    <a:pt x="187888" y="330915"/>
                  </a:lnTo>
                  <a:lnTo>
                    <a:pt x="188209" y="330657"/>
                  </a:lnTo>
                  <a:lnTo>
                    <a:pt x="188560" y="330389"/>
                  </a:lnTo>
                  <a:lnTo>
                    <a:pt x="188907" y="330163"/>
                  </a:lnTo>
                  <a:lnTo>
                    <a:pt x="189232" y="329927"/>
                  </a:lnTo>
                  <a:lnTo>
                    <a:pt x="189553" y="329709"/>
                  </a:lnTo>
                  <a:lnTo>
                    <a:pt x="189893" y="329460"/>
                  </a:lnTo>
                  <a:lnTo>
                    <a:pt x="190233" y="329224"/>
                  </a:lnTo>
                  <a:lnTo>
                    <a:pt x="190580" y="328993"/>
                  </a:lnTo>
                  <a:lnTo>
                    <a:pt x="190936" y="328734"/>
                  </a:lnTo>
                  <a:lnTo>
                    <a:pt x="191249" y="328516"/>
                  </a:lnTo>
                  <a:lnTo>
                    <a:pt x="191570" y="328308"/>
                  </a:lnTo>
                  <a:lnTo>
                    <a:pt x="191880" y="328117"/>
                  </a:lnTo>
                  <a:lnTo>
                    <a:pt x="192216" y="327904"/>
                  </a:lnTo>
                  <a:lnTo>
                    <a:pt x="192895" y="327392"/>
                  </a:lnTo>
                  <a:lnTo>
                    <a:pt x="193243" y="327115"/>
                  </a:lnTo>
                  <a:lnTo>
                    <a:pt x="193575" y="326897"/>
                  </a:lnTo>
                  <a:lnTo>
                    <a:pt x="193893" y="326643"/>
                  </a:lnTo>
                  <a:lnTo>
                    <a:pt x="194282" y="326358"/>
                  </a:lnTo>
                  <a:lnTo>
                    <a:pt x="194656" y="326136"/>
                  </a:lnTo>
                  <a:lnTo>
                    <a:pt x="195041" y="325845"/>
                  </a:lnTo>
                  <a:lnTo>
                    <a:pt x="195418" y="325601"/>
                  </a:lnTo>
                  <a:lnTo>
                    <a:pt x="195849" y="325265"/>
                  </a:lnTo>
                  <a:lnTo>
                    <a:pt x="196159" y="325070"/>
                  </a:lnTo>
                  <a:lnTo>
                    <a:pt x="196491" y="324888"/>
                  </a:lnTo>
                  <a:lnTo>
                    <a:pt x="196801" y="324684"/>
                  </a:lnTo>
                  <a:lnTo>
                    <a:pt x="197345" y="324245"/>
                  </a:lnTo>
                  <a:lnTo>
                    <a:pt x="197937" y="323496"/>
                  </a:lnTo>
                  <a:close/>
                </a:path>
              </a:pathLst>
            </a:custGeom>
            <a:solidFill>
              <a:srgbClr val="FFFEF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" name="pg137"/>
            <p:cNvSpPr/>
            <p:nvPr/>
          </p:nvSpPr>
          <p:spPr>
            <a:xfrm>
              <a:off x="5147946" y="3924662"/>
              <a:ext cx="240397" cy="427922"/>
            </a:xfrm>
            <a:custGeom>
              <a:avLst/>
              <a:gdLst/>
              <a:ahLst/>
              <a:cxnLst/>
              <a:rect l="0" t="0" r="0" b="0"/>
              <a:pathLst>
                <a:path w="240397" h="427922">
                  <a:moveTo>
                    <a:pt x="37832" y="164632"/>
                  </a:moveTo>
                  <a:lnTo>
                    <a:pt x="38885" y="163571"/>
                  </a:lnTo>
                  <a:lnTo>
                    <a:pt x="38934" y="163426"/>
                  </a:lnTo>
                  <a:lnTo>
                    <a:pt x="39047" y="163149"/>
                  </a:lnTo>
                  <a:lnTo>
                    <a:pt x="39179" y="162885"/>
                  </a:lnTo>
                  <a:lnTo>
                    <a:pt x="39304" y="162676"/>
                  </a:lnTo>
                  <a:lnTo>
                    <a:pt x="39443" y="162481"/>
                  </a:lnTo>
                  <a:lnTo>
                    <a:pt x="39595" y="162294"/>
                  </a:lnTo>
                  <a:lnTo>
                    <a:pt x="39753" y="162117"/>
                  </a:lnTo>
                  <a:lnTo>
                    <a:pt x="39912" y="161945"/>
                  </a:lnTo>
                  <a:lnTo>
                    <a:pt x="40078" y="161790"/>
                  </a:lnTo>
                  <a:lnTo>
                    <a:pt x="40248" y="161640"/>
                  </a:lnTo>
                  <a:lnTo>
                    <a:pt x="40425" y="161495"/>
                  </a:lnTo>
                  <a:lnTo>
                    <a:pt x="40607" y="161363"/>
                  </a:lnTo>
                  <a:lnTo>
                    <a:pt x="40792" y="161245"/>
                  </a:lnTo>
                  <a:lnTo>
                    <a:pt x="40939" y="161159"/>
                  </a:lnTo>
                  <a:lnTo>
                    <a:pt x="41090" y="161081"/>
                  </a:lnTo>
                  <a:lnTo>
                    <a:pt x="42080" y="160609"/>
                  </a:lnTo>
                  <a:lnTo>
                    <a:pt x="42355" y="160459"/>
                  </a:lnTo>
                  <a:lnTo>
                    <a:pt x="42495" y="160373"/>
                  </a:lnTo>
                  <a:lnTo>
                    <a:pt x="43209" y="159914"/>
                  </a:lnTo>
                  <a:lnTo>
                    <a:pt x="43492" y="159714"/>
                  </a:lnTo>
                  <a:lnTo>
                    <a:pt x="44085" y="159150"/>
                  </a:lnTo>
                  <a:lnTo>
                    <a:pt x="44330" y="157542"/>
                  </a:lnTo>
                  <a:lnTo>
                    <a:pt x="44553" y="157342"/>
                  </a:lnTo>
                  <a:lnTo>
                    <a:pt x="44784" y="157106"/>
                  </a:lnTo>
                  <a:lnTo>
                    <a:pt x="45143" y="156788"/>
                  </a:lnTo>
                  <a:lnTo>
                    <a:pt x="45890" y="156475"/>
                  </a:lnTo>
                  <a:lnTo>
                    <a:pt x="46219" y="156493"/>
                  </a:lnTo>
                  <a:lnTo>
                    <a:pt x="46925" y="156493"/>
                  </a:lnTo>
                  <a:lnTo>
                    <a:pt x="47212" y="156497"/>
                  </a:lnTo>
                  <a:lnTo>
                    <a:pt x="47352" y="156502"/>
                  </a:lnTo>
                  <a:lnTo>
                    <a:pt x="47635" y="156520"/>
                  </a:lnTo>
                  <a:lnTo>
                    <a:pt x="48285" y="156656"/>
                  </a:lnTo>
                  <a:lnTo>
                    <a:pt x="48610" y="156856"/>
                  </a:lnTo>
                  <a:lnTo>
                    <a:pt x="48798" y="157002"/>
                  </a:lnTo>
                  <a:lnTo>
                    <a:pt x="49153" y="157510"/>
                  </a:lnTo>
                  <a:lnTo>
                    <a:pt x="49199" y="157783"/>
                  </a:lnTo>
                  <a:lnTo>
                    <a:pt x="49240" y="158006"/>
                  </a:lnTo>
                  <a:lnTo>
                    <a:pt x="49316" y="158460"/>
                  </a:lnTo>
                  <a:lnTo>
                    <a:pt x="49361" y="158683"/>
                  </a:lnTo>
                  <a:lnTo>
                    <a:pt x="49418" y="158896"/>
                  </a:lnTo>
                  <a:lnTo>
                    <a:pt x="49501" y="159123"/>
                  </a:lnTo>
                  <a:lnTo>
                    <a:pt x="49595" y="159346"/>
                  </a:lnTo>
                  <a:lnTo>
                    <a:pt x="49701" y="159564"/>
                  </a:lnTo>
                  <a:lnTo>
                    <a:pt x="49814" y="159777"/>
                  </a:lnTo>
                  <a:lnTo>
                    <a:pt x="49931" y="159982"/>
                  </a:lnTo>
                  <a:lnTo>
                    <a:pt x="50014" y="160118"/>
                  </a:lnTo>
                  <a:lnTo>
                    <a:pt x="50098" y="160250"/>
                  </a:lnTo>
                  <a:lnTo>
                    <a:pt x="50215" y="160418"/>
                  </a:lnTo>
                  <a:lnTo>
                    <a:pt x="50373" y="160627"/>
                  </a:lnTo>
                  <a:lnTo>
                    <a:pt x="50543" y="160827"/>
                  </a:lnTo>
                  <a:lnTo>
                    <a:pt x="50725" y="161022"/>
                  </a:lnTo>
                  <a:lnTo>
                    <a:pt x="50917" y="161199"/>
                  </a:lnTo>
                  <a:lnTo>
                    <a:pt x="51117" y="161363"/>
                  </a:lnTo>
                  <a:lnTo>
                    <a:pt x="51325" y="161508"/>
                  </a:lnTo>
                  <a:lnTo>
                    <a:pt x="51533" y="161622"/>
                  </a:lnTo>
                  <a:lnTo>
                    <a:pt x="51752" y="161722"/>
                  </a:lnTo>
                  <a:lnTo>
                    <a:pt x="51975" y="161804"/>
                  </a:lnTo>
                  <a:lnTo>
                    <a:pt x="52197" y="161876"/>
                  </a:lnTo>
                  <a:lnTo>
                    <a:pt x="52424" y="161945"/>
                  </a:lnTo>
                  <a:lnTo>
                    <a:pt x="52673" y="162022"/>
                  </a:lnTo>
                  <a:lnTo>
                    <a:pt x="52930" y="162090"/>
                  </a:lnTo>
                  <a:lnTo>
                    <a:pt x="53183" y="162144"/>
                  </a:lnTo>
                  <a:lnTo>
                    <a:pt x="53440" y="162185"/>
                  </a:lnTo>
                  <a:lnTo>
                    <a:pt x="53697" y="162213"/>
                  </a:lnTo>
                  <a:lnTo>
                    <a:pt x="53897" y="162217"/>
                  </a:lnTo>
                  <a:lnTo>
                    <a:pt x="54297" y="162194"/>
                  </a:lnTo>
                  <a:lnTo>
                    <a:pt x="55090" y="162113"/>
                  </a:lnTo>
                  <a:lnTo>
                    <a:pt x="55287" y="162085"/>
                  </a:lnTo>
                  <a:lnTo>
                    <a:pt x="55483" y="162049"/>
                  </a:lnTo>
                  <a:lnTo>
                    <a:pt x="55676" y="162004"/>
                  </a:lnTo>
                  <a:lnTo>
                    <a:pt x="55846" y="161958"/>
                  </a:lnTo>
                  <a:lnTo>
                    <a:pt x="56186" y="161845"/>
                  </a:lnTo>
                  <a:lnTo>
                    <a:pt x="56348" y="161772"/>
                  </a:lnTo>
                  <a:lnTo>
                    <a:pt x="56507" y="161681"/>
                  </a:lnTo>
                  <a:lnTo>
                    <a:pt x="56643" y="161590"/>
                  </a:lnTo>
                  <a:lnTo>
                    <a:pt x="56775" y="161486"/>
                  </a:lnTo>
                  <a:lnTo>
                    <a:pt x="56903" y="161372"/>
                  </a:lnTo>
                  <a:lnTo>
                    <a:pt x="57243" y="161009"/>
                  </a:lnTo>
                  <a:lnTo>
                    <a:pt x="57341" y="160881"/>
                  </a:lnTo>
                  <a:lnTo>
                    <a:pt x="57432" y="160754"/>
                  </a:lnTo>
                  <a:lnTo>
                    <a:pt x="57523" y="160618"/>
                  </a:lnTo>
                  <a:lnTo>
                    <a:pt x="57606" y="160482"/>
                  </a:lnTo>
                  <a:lnTo>
                    <a:pt x="57729" y="160256"/>
                  </a:lnTo>
                  <a:lnTo>
                    <a:pt x="57885" y="159973"/>
                  </a:lnTo>
                  <a:lnTo>
                    <a:pt x="57976" y="159800"/>
                  </a:lnTo>
                  <a:lnTo>
                    <a:pt x="58112" y="159546"/>
                  </a:lnTo>
                  <a:lnTo>
                    <a:pt x="58289" y="159219"/>
                  </a:lnTo>
                  <a:lnTo>
                    <a:pt x="58372" y="159082"/>
                  </a:lnTo>
                  <a:lnTo>
                    <a:pt x="58644" y="158683"/>
                  </a:lnTo>
                  <a:lnTo>
                    <a:pt x="58727" y="158546"/>
                  </a:lnTo>
                  <a:lnTo>
                    <a:pt x="58822" y="158374"/>
                  </a:lnTo>
                  <a:lnTo>
                    <a:pt x="58995" y="158019"/>
                  </a:lnTo>
                  <a:lnTo>
                    <a:pt x="59079" y="157842"/>
                  </a:lnTo>
                  <a:lnTo>
                    <a:pt x="59169" y="157665"/>
                  </a:lnTo>
                  <a:lnTo>
                    <a:pt x="59256" y="157510"/>
                  </a:lnTo>
                  <a:lnTo>
                    <a:pt x="59528" y="157061"/>
                  </a:lnTo>
                  <a:lnTo>
                    <a:pt x="59675" y="156761"/>
                  </a:lnTo>
                  <a:lnTo>
                    <a:pt x="59800" y="156470"/>
                  </a:lnTo>
                  <a:lnTo>
                    <a:pt x="59857" y="156320"/>
                  </a:lnTo>
                  <a:lnTo>
                    <a:pt x="59902" y="156170"/>
                  </a:lnTo>
                  <a:lnTo>
                    <a:pt x="59951" y="155984"/>
                  </a:lnTo>
                  <a:lnTo>
                    <a:pt x="59996" y="155793"/>
                  </a:lnTo>
                  <a:lnTo>
                    <a:pt x="60026" y="155602"/>
                  </a:lnTo>
                  <a:lnTo>
                    <a:pt x="60038" y="155411"/>
                  </a:lnTo>
                  <a:lnTo>
                    <a:pt x="60026" y="155230"/>
                  </a:lnTo>
                  <a:lnTo>
                    <a:pt x="59974" y="155062"/>
                  </a:lnTo>
                  <a:lnTo>
                    <a:pt x="59894" y="154898"/>
                  </a:lnTo>
                  <a:lnTo>
                    <a:pt x="59796" y="154739"/>
                  </a:lnTo>
                  <a:lnTo>
                    <a:pt x="59585" y="154439"/>
                  </a:lnTo>
                  <a:lnTo>
                    <a:pt x="59460" y="154280"/>
                  </a:lnTo>
                  <a:lnTo>
                    <a:pt x="59332" y="154126"/>
                  </a:lnTo>
                  <a:lnTo>
                    <a:pt x="59192" y="153980"/>
                  </a:lnTo>
                  <a:lnTo>
                    <a:pt x="59056" y="153830"/>
                  </a:lnTo>
                  <a:lnTo>
                    <a:pt x="58924" y="153676"/>
                  </a:lnTo>
                  <a:lnTo>
                    <a:pt x="58765" y="153472"/>
                  </a:lnTo>
                  <a:lnTo>
                    <a:pt x="58610" y="153253"/>
                  </a:lnTo>
                  <a:lnTo>
                    <a:pt x="58463" y="153035"/>
                  </a:lnTo>
                  <a:lnTo>
                    <a:pt x="58304" y="152826"/>
                  </a:lnTo>
                  <a:lnTo>
                    <a:pt x="58142" y="152622"/>
                  </a:lnTo>
                  <a:lnTo>
                    <a:pt x="57957" y="152427"/>
                  </a:lnTo>
                  <a:lnTo>
                    <a:pt x="57760" y="152245"/>
                  </a:lnTo>
                  <a:lnTo>
                    <a:pt x="57560" y="152068"/>
                  </a:lnTo>
                  <a:lnTo>
                    <a:pt x="57368" y="151886"/>
                  </a:lnTo>
                  <a:lnTo>
                    <a:pt x="57190" y="151686"/>
                  </a:lnTo>
                  <a:lnTo>
                    <a:pt x="56945" y="151377"/>
                  </a:lnTo>
                  <a:lnTo>
                    <a:pt x="56831" y="151214"/>
                  </a:lnTo>
                  <a:lnTo>
                    <a:pt x="56730" y="151041"/>
                  </a:lnTo>
                  <a:lnTo>
                    <a:pt x="56650" y="150864"/>
                  </a:lnTo>
                  <a:lnTo>
                    <a:pt x="56605" y="150709"/>
                  </a:lnTo>
                  <a:lnTo>
                    <a:pt x="56571" y="150546"/>
                  </a:lnTo>
                  <a:lnTo>
                    <a:pt x="56544" y="150378"/>
                  </a:lnTo>
                  <a:lnTo>
                    <a:pt x="56533" y="150210"/>
                  </a:lnTo>
                  <a:lnTo>
                    <a:pt x="56529" y="150042"/>
                  </a:lnTo>
                  <a:lnTo>
                    <a:pt x="56544" y="149892"/>
                  </a:lnTo>
                  <a:lnTo>
                    <a:pt x="56571" y="149742"/>
                  </a:lnTo>
                  <a:lnTo>
                    <a:pt x="56673" y="149292"/>
                  </a:lnTo>
                  <a:lnTo>
                    <a:pt x="56714" y="149028"/>
                  </a:lnTo>
                  <a:lnTo>
                    <a:pt x="57039" y="148451"/>
                  </a:lnTo>
                  <a:lnTo>
                    <a:pt x="57300" y="148497"/>
                  </a:lnTo>
                  <a:lnTo>
                    <a:pt x="58067" y="148074"/>
                  </a:lnTo>
                  <a:lnTo>
                    <a:pt x="58025" y="147770"/>
                  </a:lnTo>
                  <a:lnTo>
                    <a:pt x="57995" y="147579"/>
                  </a:lnTo>
                  <a:lnTo>
                    <a:pt x="57878" y="147002"/>
                  </a:lnTo>
                  <a:lnTo>
                    <a:pt x="57806" y="146584"/>
                  </a:lnTo>
                  <a:lnTo>
                    <a:pt x="57651" y="145730"/>
                  </a:lnTo>
                  <a:lnTo>
                    <a:pt x="57613" y="145489"/>
                  </a:lnTo>
                  <a:lnTo>
                    <a:pt x="57568" y="145253"/>
                  </a:lnTo>
                  <a:lnTo>
                    <a:pt x="57515" y="145026"/>
                  </a:lnTo>
                  <a:lnTo>
                    <a:pt x="57432" y="144813"/>
                  </a:lnTo>
                  <a:lnTo>
                    <a:pt x="57349" y="144658"/>
                  </a:lnTo>
                  <a:lnTo>
                    <a:pt x="57247" y="144517"/>
                  </a:lnTo>
                  <a:lnTo>
                    <a:pt x="57032" y="144245"/>
                  </a:lnTo>
                  <a:lnTo>
                    <a:pt x="56930" y="144104"/>
                  </a:lnTo>
                  <a:lnTo>
                    <a:pt x="56695" y="143768"/>
                  </a:lnTo>
                  <a:lnTo>
                    <a:pt x="56582" y="143590"/>
                  </a:lnTo>
                  <a:lnTo>
                    <a:pt x="56476" y="143413"/>
                  </a:lnTo>
                  <a:lnTo>
                    <a:pt x="56340" y="143118"/>
                  </a:lnTo>
                  <a:lnTo>
                    <a:pt x="56261" y="142900"/>
                  </a:lnTo>
                  <a:lnTo>
                    <a:pt x="56197" y="142677"/>
                  </a:lnTo>
                  <a:lnTo>
                    <a:pt x="56163" y="142505"/>
                  </a:lnTo>
                  <a:lnTo>
                    <a:pt x="56144" y="142332"/>
                  </a:lnTo>
                  <a:lnTo>
                    <a:pt x="56129" y="142155"/>
                  </a:lnTo>
                  <a:lnTo>
                    <a:pt x="56106" y="141982"/>
                  </a:lnTo>
                  <a:lnTo>
                    <a:pt x="56069" y="141814"/>
                  </a:lnTo>
                  <a:lnTo>
                    <a:pt x="56016" y="141664"/>
                  </a:lnTo>
                  <a:lnTo>
                    <a:pt x="55955" y="141514"/>
                  </a:lnTo>
                  <a:lnTo>
                    <a:pt x="55812" y="141233"/>
                  </a:lnTo>
                  <a:lnTo>
                    <a:pt x="55600" y="140833"/>
                  </a:lnTo>
                  <a:lnTo>
                    <a:pt x="55502" y="140665"/>
                  </a:lnTo>
                  <a:lnTo>
                    <a:pt x="55430" y="140388"/>
                  </a:lnTo>
                  <a:lnTo>
                    <a:pt x="55381" y="140238"/>
                  </a:lnTo>
                  <a:lnTo>
                    <a:pt x="55294" y="139970"/>
                  </a:lnTo>
                  <a:lnTo>
                    <a:pt x="55219" y="139738"/>
                  </a:lnTo>
                  <a:lnTo>
                    <a:pt x="54985" y="139320"/>
                  </a:lnTo>
                  <a:lnTo>
                    <a:pt x="54747" y="139052"/>
                  </a:lnTo>
                  <a:lnTo>
                    <a:pt x="54581" y="138893"/>
                  </a:lnTo>
                  <a:lnTo>
                    <a:pt x="54399" y="138748"/>
                  </a:lnTo>
                  <a:lnTo>
                    <a:pt x="54029" y="138475"/>
                  </a:lnTo>
                  <a:lnTo>
                    <a:pt x="53848" y="138325"/>
                  </a:lnTo>
                  <a:lnTo>
                    <a:pt x="53602" y="138089"/>
                  </a:lnTo>
                  <a:lnTo>
                    <a:pt x="52889" y="137317"/>
                  </a:lnTo>
                  <a:lnTo>
                    <a:pt x="52636" y="137085"/>
                  </a:lnTo>
                  <a:lnTo>
                    <a:pt x="52451" y="136940"/>
                  </a:lnTo>
                  <a:lnTo>
                    <a:pt x="51880" y="136531"/>
                  </a:lnTo>
                  <a:lnTo>
                    <a:pt x="51699" y="136381"/>
                  </a:lnTo>
                  <a:lnTo>
                    <a:pt x="51533" y="136222"/>
                  </a:lnTo>
                  <a:lnTo>
                    <a:pt x="51374" y="136058"/>
                  </a:lnTo>
                  <a:lnTo>
                    <a:pt x="51219" y="135886"/>
                  </a:lnTo>
                  <a:lnTo>
                    <a:pt x="51061" y="135718"/>
                  </a:lnTo>
                  <a:lnTo>
                    <a:pt x="50894" y="135563"/>
                  </a:lnTo>
                  <a:lnTo>
                    <a:pt x="50687" y="135386"/>
                  </a:lnTo>
                  <a:lnTo>
                    <a:pt x="50468" y="135222"/>
                  </a:lnTo>
                  <a:lnTo>
                    <a:pt x="50249" y="135068"/>
                  </a:lnTo>
                  <a:lnTo>
                    <a:pt x="50022" y="134918"/>
                  </a:lnTo>
                  <a:lnTo>
                    <a:pt x="49693" y="134686"/>
                  </a:lnTo>
                  <a:lnTo>
                    <a:pt x="49255" y="134391"/>
                  </a:lnTo>
                  <a:lnTo>
                    <a:pt x="49036" y="134232"/>
                  </a:lnTo>
                  <a:lnTo>
                    <a:pt x="48708" y="134014"/>
                  </a:lnTo>
                  <a:lnTo>
                    <a:pt x="48557" y="133928"/>
                  </a:lnTo>
                  <a:lnTo>
                    <a:pt x="48402" y="133855"/>
                  </a:lnTo>
                  <a:lnTo>
                    <a:pt x="48100" y="133696"/>
                  </a:lnTo>
                  <a:lnTo>
                    <a:pt x="47658" y="133246"/>
                  </a:lnTo>
                  <a:lnTo>
                    <a:pt x="47563" y="133115"/>
                  </a:lnTo>
                  <a:lnTo>
                    <a:pt x="47371" y="132815"/>
                  </a:lnTo>
                  <a:lnTo>
                    <a:pt x="47189" y="132451"/>
                  </a:lnTo>
                  <a:lnTo>
                    <a:pt x="47103" y="132270"/>
                  </a:lnTo>
                  <a:lnTo>
                    <a:pt x="47008" y="132092"/>
                  </a:lnTo>
                  <a:lnTo>
                    <a:pt x="46751" y="131697"/>
                  </a:lnTo>
                  <a:lnTo>
                    <a:pt x="46487" y="131306"/>
                  </a:lnTo>
                  <a:lnTo>
                    <a:pt x="46268" y="130957"/>
                  </a:lnTo>
                  <a:lnTo>
                    <a:pt x="46087" y="130657"/>
                  </a:lnTo>
                  <a:lnTo>
                    <a:pt x="46004" y="130498"/>
                  </a:lnTo>
                  <a:lnTo>
                    <a:pt x="45932" y="130334"/>
                  </a:lnTo>
                  <a:lnTo>
                    <a:pt x="45883" y="130203"/>
                  </a:lnTo>
                  <a:lnTo>
                    <a:pt x="45841" y="130071"/>
                  </a:lnTo>
                  <a:lnTo>
                    <a:pt x="45773" y="129794"/>
                  </a:lnTo>
                  <a:lnTo>
                    <a:pt x="45675" y="129430"/>
                  </a:lnTo>
                  <a:lnTo>
                    <a:pt x="45562" y="128980"/>
                  </a:lnTo>
                  <a:lnTo>
                    <a:pt x="45441" y="128531"/>
                  </a:lnTo>
                  <a:lnTo>
                    <a:pt x="45392" y="128363"/>
                  </a:lnTo>
                  <a:lnTo>
                    <a:pt x="45282" y="128026"/>
                  </a:lnTo>
                  <a:lnTo>
                    <a:pt x="45233" y="127858"/>
                  </a:lnTo>
                  <a:lnTo>
                    <a:pt x="45188" y="127686"/>
                  </a:lnTo>
                  <a:lnTo>
                    <a:pt x="45161" y="127554"/>
                  </a:lnTo>
                  <a:lnTo>
                    <a:pt x="45127" y="127286"/>
                  </a:lnTo>
                  <a:lnTo>
                    <a:pt x="45105" y="127159"/>
                  </a:lnTo>
                  <a:lnTo>
                    <a:pt x="45071" y="127032"/>
                  </a:lnTo>
                  <a:lnTo>
                    <a:pt x="45014" y="126891"/>
                  </a:lnTo>
                  <a:lnTo>
                    <a:pt x="44942" y="126759"/>
                  </a:lnTo>
                  <a:lnTo>
                    <a:pt x="44863" y="126627"/>
                  </a:lnTo>
                  <a:lnTo>
                    <a:pt x="44640" y="126282"/>
                  </a:lnTo>
                  <a:lnTo>
                    <a:pt x="44527" y="126091"/>
                  </a:lnTo>
                  <a:lnTo>
                    <a:pt x="44406" y="125905"/>
                  </a:lnTo>
                  <a:lnTo>
                    <a:pt x="44293" y="125751"/>
                  </a:lnTo>
                  <a:lnTo>
                    <a:pt x="44176" y="125605"/>
                  </a:lnTo>
                  <a:lnTo>
                    <a:pt x="44051" y="125460"/>
                  </a:lnTo>
                  <a:lnTo>
                    <a:pt x="43934" y="125310"/>
                  </a:lnTo>
                  <a:lnTo>
                    <a:pt x="43821" y="125155"/>
                  </a:lnTo>
                  <a:lnTo>
                    <a:pt x="43719" y="125001"/>
                  </a:lnTo>
                  <a:lnTo>
                    <a:pt x="43620" y="124837"/>
                  </a:lnTo>
                  <a:lnTo>
                    <a:pt x="43530" y="124674"/>
                  </a:lnTo>
                  <a:lnTo>
                    <a:pt x="43432" y="124515"/>
                  </a:lnTo>
                  <a:lnTo>
                    <a:pt x="43284" y="124297"/>
                  </a:lnTo>
                  <a:lnTo>
                    <a:pt x="42646" y="124002"/>
                  </a:lnTo>
                  <a:lnTo>
                    <a:pt x="42741" y="123834"/>
                  </a:lnTo>
                  <a:lnTo>
                    <a:pt x="42876" y="123616"/>
                  </a:lnTo>
                  <a:lnTo>
                    <a:pt x="43031" y="123397"/>
                  </a:lnTo>
                  <a:lnTo>
                    <a:pt x="43960" y="122602"/>
                  </a:lnTo>
                  <a:lnTo>
                    <a:pt x="44089" y="122575"/>
                  </a:lnTo>
                  <a:lnTo>
                    <a:pt x="44708" y="122475"/>
                  </a:lnTo>
                  <a:lnTo>
                    <a:pt x="44954" y="122462"/>
                  </a:lnTo>
                  <a:lnTo>
                    <a:pt x="45101" y="122471"/>
                  </a:lnTo>
                  <a:lnTo>
                    <a:pt x="45248" y="122489"/>
                  </a:lnTo>
                  <a:lnTo>
                    <a:pt x="45399" y="122516"/>
                  </a:lnTo>
                  <a:lnTo>
                    <a:pt x="45921" y="122625"/>
                  </a:lnTo>
                  <a:lnTo>
                    <a:pt x="46362" y="122743"/>
                  </a:lnTo>
                  <a:lnTo>
                    <a:pt x="46585" y="122793"/>
                  </a:lnTo>
                  <a:lnTo>
                    <a:pt x="47020" y="122870"/>
                  </a:lnTo>
                  <a:lnTo>
                    <a:pt x="47235" y="122902"/>
                  </a:lnTo>
                  <a:lnTo>
                    <a:pt x="47446" y="122925"/>
                  </a:lnTo>
                  <a:lnTo>
                    <a:pt x="47658" y="122929"/>
                  </a:lnTo>
                  <a:lnTo>
                    <a:pt x="47865" y="122907"/>
                  </a:lnTo>
                  <a:lnTo>
                    <a:pt x="48035" y="122870"/>
                  </a:lnTo>
                  <a:lnTo>
                    <a:pt x="48205" y="122816"/>
                  </a:lnTo>
                  <a:lnTo>
                    <a:pt x="48372" y="122748"/>
                  </a:lnTo>
                  <a:lnTo>
                    <a:pt x="48534" y="122671"/>
                  </a:lnTo>
                  <a:lnTo>
                    <a:pt x="48685" y="122580"/>
                  </a:lnTo>
                  <a:lnTo>
                    <a:pt x="49195" y="122135"/>
                  </a:lnTo>
                  <a:lnTo>
                    <a:pt x="49508" y="121594"/>
                  </a:lnTo>
                  <a:lnTo>
                    <a:pt x="49542" y="121399"/>
                  </a:lnTo>
                  <a:lnTo>
                    <a:pt x="49539" y="121181"/>
                  </a:lnTo>
                  <a:lnTo>
                    <a:pt x="49512" y="120958"/>
                  </a:lnTo>
                  <a:lnTo>
                    <a:pt x="49474" y="120731"/>
                  </a:lnTo>
                  <a:lnTo>
                    <a:pt x="49429" y="120517"/>
                  </a:lnTo>
                  <a:lnTo>
                    <a:pt x="49380" y="120317"/>
                  </a:lnTo>
                  <a:lnTo>
                    <a:pt x="49320" y="120118"/>
                  </a:lnTo>
                  <a:lnTo>
                    <a:pt x="49252" y="119922"/>
                  </a:lnTo>
                  <a:lnTo>
                    <a:pt x="49180" y="119731"/>
                  </a:lnTo>
                  <a:lnTo>
                    <a:pt x="49070" y="119395"/>
                  </a:lnTo>
                  <a:lnTo>
                    <a:pt x="49010" y="119250"/>
                  </a:lnTo>
                  <a:lnTo>
                    <a:pt x="48957" y="119109"/>
                  </a:lnTo>
                  <a:lnTo>
                    <a:pt x="49270" y="118564"/>
                  </a:lnTo>
                  <a:lnTo>
                    <a:pt x="49399" y="118505"/>
                  </a:lnTo>
                  <a:lnTo>
                    <a:pt x="49671" y="118414"/>
                  </a:lnTo>
                  <a:lnTo>
                    <a:pt x="49803" y="118360"/>
                  </a:lnTo>
                  <a:lnTo>
                    <a:pt x="49962" y="118273"/>
                  </a:lnTo>
                  <a:lnTo>
                    <a:pt x="50275" y="118087"/>
                  </a:lnTo>
                  <a:lnTo>
                    <a:pt x="50585" y="117892"/>
                  </a:lnTo>
                  <a:lnTo>
                    <a:pt x="50755" y="117783"/>
                  </a:lnTo>
                  <a:lnTo>
                    <a:pt x="51268" y="117437"/>
                  </a:lnTo>
                  <a:lnTo>
                    <a:pt x="51442" y="117328"/>
                  </a:lnTo>
                  <a:lnTo>
                    <a:pt x="51582" y="117247"/>
                  </a:lnTo>
                  <a:lnTo>
                    <a:pt x="52009" y="117010"/>
                  </a:lnTo>
                  <a:lnTo>
                    <a:pt x="52654" y="116642"/>
                  </a:lnTo>
                  <a:lnTo>
                    <a:pt x="52885" y="116470"/>
                  </a:lnTo>
                  <a:lnTo>
                    <a:pt x="53300" y="116066"/>
                  </a:lnTo>
                  <a:lnTo>
                    <a:pt x="53399" y="115938"/>
                  </a:lnTo>
                  <a:lnTo>
                    <a:pt x="53493" y="115802"/>
                  </a:lnTo>
                  <a:lnTo>
                    <a:pt x="53580" y="115661"/>
                  </a:lnTo>
                  <a:lnTo>
                    <a:pt x="53659" y="115511"/>
                  </a:lnTo>
                  <a:lnTo>
                    <a:pt x="53731" y="115361"/>
                  </a:lnTo>
                  <a:lnTo>
                    <a:pt x="53927" y="114775"/>
                  </a:lnTo>
                  <a:lnTo>
                    <a:pt x="53931" y="114630"/>
                  </a:lnTo>
                  <a:lnTo>
                    <a:pt x="53920" y="114485"/>
                  </a:lnTo>
                  <a:lnTo>
                    <a:pt x="53897" y="114335"/>
                  </a:lnTo>
                  <a:lnTo>
                    <a:pt x="53867" y="114189"/>
                  </a:lnTo>
                  <a:lnTo>
                    <a:pt x="53829" y="114049"/>
                  </a:lnTo>
                  <a:lnTo>
                    <a:pt x="53780" y="113894"/>
                  </a:lnTo>
                  <a:lnTo>
                    <a:pt x="53648" y="113603"/>
                  </a:lnTo>
                  <a:lnTo>
                    <a:pt x="53572" y="113458"/>
                  </a:lnTo>
                  <a:lnTo>
                    <a:pt x="53497" y="113322"/>
                  </a:lnTo>
                  <a:lnTo>
                    <a:pt x="53399" y="113163"/>
                  </a:lnTo>
                  <a:lnTo>
                    <a:pt x="53179" y="112863"/>
                  </a:lnTo>
                  <a:lnTo>
                    <a:pt x="52949" y="112572"/>
                  </a:lnTo>
                  <a:lnTo>
                    <a:pt x="52843" y="112445"/>
                  </a:lnTo>
                  <a:lnTo>
                    <a:pt x="52628" y="112204"/>
                  </a:lnTo>
                  <a:lnTo>
                    <a:pt x="52526" y="112077"/>
                  </a:lnTo>
                  <a:lnTo>
                    <a:pt x="52439" y="111941"/>
                  </a:lnTo>
                  <a:lnTo>
                    <a:pt x="52364" y="111777"/>
                  </a:lnTo>
                  <a:lnTo>
                    <a:pt x="52299" y="111600"/>
                  </a:lnTo>
                  <a:lnTo>
                    <a:pt x="52243" y="111418"/>
                  </a:lnTo>
                  <a:lnTo>
                    <a:pt x="52148" y="111050"/>
                  </a:lnTo>
                  <a:lnTo>
                    <a:pt x="52118" y="110910"/>
                  </a:lnTo>
                  <a:lnTo>
                    <a:pt x="52080" y="110628"/>
                  </a:lnTo>
                  <a:lnTo>
                    <a:pt x="52054" y="110496"/>
                  </a:lnTo>
                  <a:lnTo>
                    <a:pt x="51888" y="110169"/>
                  </a:lnTo>
                  <a:lnTo>
                    <a:pt x="51737" y="109987"/>
                  </a:lnTo>
                  <a:lnTo>
                    <a:pt x="51465" y="109701"/>
                  </a:lnTo>
                  <a:lnTo>
                    <a:pt x="51257" y="109520"/>
                  </a:lnTo>
                  <a:lnTo>
                    <a:pt x="51030" y="109333"/>
                  </a:lnTo>
                  <a:lnTo>
                    <a:pt x="50789" y="109147"/>
                  </a:lnTo>
                  <a:lnTo>
                    <a:pt x="50543" y="108965"/>
                  </a:lnTo>
                  <a:lnTo>
                    <a:pt x="50400" y="108865"/>
                  </a:lnTo>
                  <a:lnTo>
                    <a:pt x="50249" y="108770"/>
                  </a:lnTo>
                  <a:lnTo>
                    <a:pt x="50101" y="108670"/>
                  </a:lnTo>
                  <a:lnTo>
                    <a:pt x="49973" y="108561"/>
                  </a:lnTo>
                  <a:lnTo>
                    <a:pt x="49761" y="107907"/>
                  </a:lnTo>
                  <a:lnTo>
                    <a:pt x="49773" y="107780"/>
                  </a:lnTo>
                  <a:lnTo>
                    <a:pt x="49807" y="107648"/>
                  </a:lnTo>
                  <a:lnTo>
                    <a:pt x="49890" y="107385"/>
                  </a:lnTo>
                  <a:lnTo>
                    <a:pt x="49920" y="107253"/>
                  </a:lnTo>
                  <a:lnTo>
                    <a:pt x="49939" y="107094"/>
                  </a:lnTo>
                  <a:lnTo>
                    <a:pt x="49950" y="106935"/>
                  </a:lnTo>
                  <a:lnTo>
                    <a:pt x="49958" y="106771"/>
                  </a:lnTo>
                  <a:lnTo>
                    <a:pt x="49954" y="106612"/>
                  </a:lnTo>
                  <a:lnTo>
                    <a:pt x="49879" y="106222"/>
                  </a:lnTo>
                  <a:lnTo>
                    <a:pt x="49761" y="105872"/>
                  </a:lnTo>
                  <a:lnTo>
                    <a:pt x="49727" y="105740"/>
                  </a:lnTo>
                  <a:lnTo>
                    <a:pt x="49667" y="105472"/>
                  </a:lnTo>
                  <a:lnTo>
                    <a:pt x="49629" y="105340"/>
                  </a:lnTo>
                  <a:lnTo>
                    <a:pt x="49584" y="105213"/>
                  </a:lnTo>
                  <a:lnTo>
                    <a:pt x="49516" y="105068"/>
                  </a:lnTo>
                  <a:lnTo>
                    <a:pt x="49433" y="104932"/>
                  </a:lnTo>
                  <a:lnTo>
                    <a:pt x="49157" y="104536"/>
                  </a:lnTo>
                  <a:lnTo>
                    <a:pt x="49059" y="104405"/>
                  </a:lnTo>
                  <a:lnTo>
                    <a:pt x="48863" y="104155"/>
                  </a:lnTo>
                  <a:lnTo>
                    <a:pt x="48772" y="104023"/>
                  </a:lnTo>
                  <a:lnTo>
                    <a:pt x="48670" y="103760"/>
                  </a:lnTo>
                  <a:lnTo>
                    <a:pt x="48640" y="103632"/>
                  </a:lnTo>
                  <a:lnTo>
                    <a:pt x="48621" y="103505"/>
                  </a:lnTo>
                  <a:lnTo>
                    <a:pt x="48610" y="103374"/>
                  </a:lnTo>
                  <a:lnTo>
                    <a:pt x="48610" y="103246"/>
                  </a:lnTo>
                  <a:lnTo>
                    <a:pt x="48625" y="103106"/>
                  </a:lnTo>
                  <a:lnTo>
                    <a:pt x="48651" y="102960"/>
                  </a:lnTo>
                  <a:lnTo>
                    <a:pt x="48693" y="102819"/>
                  </a:lnTo>
                  <a:lnTo>
                    <a:pt x="48783" y="102542"/>
                  </a:lnTo>
                  <a:lnTo>
                    <a:pt x="49048" y="101820"/>
                  </a:lnTo>
                  <a:lnTo>
                    <a:pt x="49112" y="101466"/>
                  </a:lnTo>
                  <a:lnTo>
                    <a:pt x="49293" y="100716"/>
                  </a:lnTo>
                  <a:lnTo>
                    <a:pt x="49387" y="100498"/>
                  </a:lnTo>
                  <a:lnTo>
                    <a:pt x="49641" y="100112"/>
                  </a:lnTo>
                  <a:lnTo>
                    <a:pt x="49977" y="99803"/>
                  </a:lnTo>
                  <a:lnTo>
                    <a:pt x="50268" y="98935"/>
                  </a:lnTo>
                  <a:lnTo>
                    <a:pt x="49950" y="98381"/>
                  </a:lnTo>
                  <a:lnTo>
                    <a:pt x="49822" y="98322"/>
                  </a:lnTo>
                  <a:lnTo>
                    <a:pt x="49531" y="98250"/>
                  </a:lnTo>
                  <a:lnTo>
                    <a:pt x="49391" y="98209"/>
                  </a:lnTo>
                  <a:lnTo>
                    <a:pt x="49244" y="98159"/>
                  </a:lnTo>
                  <a:lnTo>
                    <a:pt x="48949" y="98072"/>
                  </a:lnTo>
                  <a:lnTo>
                    <a:pt x="48262" y="97287"/>
                  </a:lnTo>
                  <a:lnTo>
                    <a:pt x="48213" y="97150"/>
                  </a:lnTo>
                  <a:lnTo>
                    <a:pt x="48175" y="97009"/>
                  </a:lnTo>
                  <a:lnTo>
                    <a:pt x="48149" y="96869"/>
                  </a:lnTo>
                  <a:lnTo>
                    <a:pt x="48137" y="96732"/>
                  </a:lnTo>
                  <a:lnTo>
                    <a:pt x="48149" y="96592"/>
                  </a:lnTo>
                  <a:lnTo>
                    <a:pt x="48175" y="96446"/>
                  </a:lnTo>
                  <a:lnTo>
                    <a:pt x="48217" y="96305"/>
                  </a:lnTo>
                  <a:lnTo>
                    <a:pt x="48368" y="95919"/>
                  </a:lnTo>
                  <a:lnTo>
                    <a:pt x="48659" y="95288"/>
                  </a:lnTo>
                  <a:lnTo>
                    <a:pt x="48685" y="94974"/>
                  </a:lnTo>
                  <a:lnTo>
                    <a:pt x="48674" y="94843"/>
                  </a:lnTo>
                  <a:lnTo>
                    <a:pt x="48647" y="94711"/>
                  </a:lnTo>
                  <a:lnTo>
                    <a:pt x="48572" y="94448"/>
                  </a:lnTo>
                  <a:lnTo>
                    <a:pt x="48428" y="94021"/>
                  </a:lnTo>
                  <a:lnTo>
                    <a:pt x="48300" y="93734"/>
                  </a:lnTo>
                  <a:lnTo>
                    <a:pt x="48168" y="93453"/>
                  </a:lnTo>
                  <a:lnTo>
                    <a:pt x="48043" y="93162"/>
                  </a:lnTo>
                  <a:lnTo>
                    <a:pt x="47945" y="92867"/>
                  </a:lnTo>
                  <a:lnTo>
                    <a:pt x="47885" y="92599"/>
                  </a:lnTo>
                  <a:lnTo>
                    <a:pt x="47847" y="92326"/>
                  </a:lnTo>
                  <a:lnTo>
                    <a:pt x="47816" y="92049"/>
                  </a:lnTo>
                  <a:lnTo>
                    <a:pt x="47779" y="91777"/>
                  </a:lnTo>
                  <a:lnTo>
                    <a:pt x="47730" y="91504"/>
                  </a:lnTo>
                  <a:lnTo>
                    <a:pt x="47665" y="91245"/>
                  </a:lnTo>
                  <a:lnTo>
                    <a:pt x="47594" y="90982"/>
                  </a:lnTo>
                  <a:lnTo>
                    <a:pt x="47518" y="90723"/>
                  </a:lnTo>
                  <a:lnTo>
                    <a:pt x="47431" y="90468"/>
                  </a:lnTo>
                  <a:lnTo>
                    <a:pt x="47284" y="90082"/>
                  </a:lnTo>
                  <a:lnTo>
                    <a:pt x="47235" y="89942"/>
                  </a:lnTo>
                  <a:lnTo>
                    <a:pt x="47178" y="89810"/>
                  </a:lnTo>
                  <a:lnTo>
                    <a:pt x="46835" y="89337"/>
                  </a:lnTo>
                  <a:lnTo>
                    <a:pt x="46642" y="89124"/>
                  </a:lnTo>
                  <a:lnTo>
                    <a:pt x="46506" y="88924"/>
                  </a:lnTo>
                  <a:lnTo>
                    <a:pt x="46389" y="88770"/>
                  </a:lnTo>
                  <a:lnTo>
                    <a:pt x="46249" y="88602"/>
                  </a:lnTo>
                  <a:lnTo>
                    <a:pt x="46041" y="88361"/>
                  </a:lnTo>
                  <a:lnTo>
                    <a:pt x="45773" y="88061"/>
                  </a:lnTo>
                  <a:lnTo>
                    <a:pt x="45539" y="87734"/>
                  </a:lnTo>
                  <a:lnTo>
                    <a:pt x="45448" y="87498"/>
                  </a:lnTo>
                  <a:lnTo>
                    <a:pt x="45403" y="87334"/>
                  </a:lnTo>
                  <a:lnTo>
                    <a:pt x="45294" y="86703"/>
                  </a:lnTo>
                  <a:lnTo>
                    <a:pt x="45362" y="86344"/>
                  </a:lnTo>
                  <a:lnTo>
                    <a:pt x="45214" y="85390"/>
                  </a:lnTo>
                  <a:lnTo>
                    <a:pt x="45150" y="85090"/>
                  </a:lnTo>
                  <a:lnTo>
                    <a:pt x="45075" y="84741"/>
                  </a:lnTo>
                  <a:lnTo>
                    <a:pt x="45044" y="84613"/>
                  </a:lnTo>
                  <a:lnTo>
                    <a:pt x="45022" y="84486"/>
                  </a:lnTo>
                  <a:lnTo>
                    <a:pt x="44840" y="83764"/>
                  </a:lnTo>
                  <a:lnTo>
                    <a:pt x="44776" y="83328"/>
                  </a:lnTo>
                  <a:lnTo>
                    <a:pt x="44765" y="83182"/>
                  </a:lnTo>
                  <a:lnTo>
                    <a:pt x="44765" y="83042"/>
                  </a:lnTo>
                  <a:lnTo>
                    <a:pt x="44803" y="82783"/>
                  </a:lnTo>
                  <a:lnTo>
                    <a:pt x="45192" y="82188"/>
                  </a:lnTo>
                  <a:lnTo>
                    <a:pt x="45482" y="82015"/>
                  </a:lnTo>
                  <a:lnTo>
                    <a:pt x="45819" y="81470"/>
                  </a:lnTo>
                  <a:lnTo>
                    <a:pt x="45652" y="80657"/>
                  </a:lnTo>
                  <a:lnTo>
                    <a:pt x="45565" y="80321"/>
                  </a:lnTo>
                  <a:lnTo>
                    <a:pt x="45505" y="80094"/>
                  </a:lnTo>
                  <a:lnTo>
                    <a:pt x="45343" y="79517"/>
                  </a:lnTo>
                  <a:lnTo>
                    <a:pt x="45245" y="79267"/>
                  </a:lnTo>
                  <a:lnTo>
                    <a:pt x="45037" y="78817"/>
                  </a:lnTo>
                  <a:lnTo>
                    <a:pt x="44980" y="78663"/>
                  </a:lnTo>
                  <a:lnTo>
                    <a:pt x="44837" y="78182"/>
                  </a:lnTo>
                  <a:lnTo>
                    <a:pt x="44780" y="78023"/>
                  </a:lnTo>
                  <a:lnTo>
                    <a:pt x="44659" y="77714"/>
                  </a:lnTo>
                  <a:lnTo>
                    <a:pt x="44463" y="77255"/>
                  </a:lnTo>
                  <a:lnTo>
                    <a:pt x="44293" y="76873"/>
                  </a:lnTo>
                  <a:lnTo>
                    <a:pt x="44149" y="76519"/>
                  </a:lnTo>
                  <a:lnTo>
                    <a:pt x="44085" y="76324"/>
                  </a:lnTo>
                  <a:lnTo>
                    <a:pt x="44017" y="76133"/>
                  </a:lnTo>
                  <a:lnTo>
                    <a:pt x="43741" y="75470"/>
                  </a:lnTo>
                  <a:lnTo>
                    <a:pt x="43594" y="75347"/>
                  </a:lnTo>
                  <a:lnTo>
                    <a:pt x="43333" y="75170"/>
                  </a:lnTo>
                  <a:lnTo>
                    <a:pt x="43103" y="74988"/>
                  </a:lnTo>
                  <a:lnTo>
                    <a:pt x="42960" y="74861"/>
                  </a:lnTo>
                  <a:lnTo>
                    <a:pt x="42782" y="74716"/>
                  </a:lnTo>
                  <a:lnTo>
                    <a:pt x="42185" y="74271"/>
                  </a:lnTo>
                  <a:lnTo>
                    <a:pt x="42015" y="74148"/>
                  </a:lnTo>
                  <a:lnTo>
                    <a:pt x="41819" y="73998"/>
                  </a:lnTo>
                  <a:lnTo>
                    <a:pt x="41592" y="73816"/>
                  </a:lnTo>
                  <a:lnTo>
                    <a:pt x="41283" y="73535"/>
                  </a:lnTo>
                  <a:lnTo>
                    <a:pt x="41049" y="73312"/>
                  </a:lnTo>
                  <a:lnTo>
                    <a:pt x="40909" y="73190"/>
                  </a:lnTo>
                  <a:lnTo>
                    <a:pt x="40463" y="72790"/>
                  </a:lnTo>
                  <a:lnTo>
                    <a:pt x="40131" y="72508"/>
                  </a:lnTo>
                  <a:lnTo>
                    <a:pt x="39995" y="72399"/>
                  </a:lnTo>
                  <a:lnTo>
                    <a:pt x="39761" y="72195"/>
                  </a:lnTo>
                  <a:lnTo>
                    <a:pt x="39572" y="72022"/>
                  </a:lnTo>
                  <a:lnTo>
                    <a:pt x="38877" y="71391"/>
                  </a:lnTo>
                  <a:lnTo>
                    <a:pt x="38405" y="70805"/>
                  </a:lnTo>
                  <a:lnTo>
                    <a:pt x="38080" y="70505"/>
                  </a:lnTo>
                  <a:lnTo>
                    <a:pt x="37838" y="70265"/>
                  </a:lnTo>
                  <a:lnTo>
                    <a:pt x="37706" y="70124"/>
                  </a:lnTo>
                  <a:lnTo>
                    <a:pt x="37204" y="69579"/>
                  </a:lnTo>
                  <a:lnTo>
                    <a:pt x="37011" y="69406"/>
                  </a:lnTo>
                  <a:lnTo>
                    <a:pt x="36758" y="69206"/>
                  </a:lnTo>
                  <a:lnTo>
                    <a:pt x="36539" y="69061"/>
                  </a:lnTo>
                  <a:lnTo>
                    <a:pt x="36384" y="68970"/>
                  </a:lnTo>
                  <a:lnTo>
                    <a:pt x="36199" y="68879"/>
                  </a:lnTo>
                  <a:lnTo>
                    <a:pt x="36003" y="68797"/>
                  </a:lnTo>
                  <a:lnTo>
                    <a:pt x="35667" y="68666"/>
                  </a:lnTo>
                  <a:lnTo>
                    <a:pt x="35497" y="68634"/>
                  </a:lnTo>
                  <a:lnTo>
                    <a:pt x="35338" y="68634"/>
                  </a:lnTo>
                  <a:lnTo>
                    <a:pt x="35119" y="68602"/>
                  </a:lnTo>
                  <a:lnTo>
                    <a:pt x="34976" y="68593"/>
                  </a:lnTo>
                  <a:lnTo>
                    <a:pt x="34674" y="68607"/>
                  </a:lnTo>
                  <a:lnTo>
                    <a:pt x="34247" y="68666"/>
                  </a:lnTo>
                  <a:lnTo>
                    <a:pt x="34043" y="68688"/>
                  </a:lnTo>
                  <a:lnTo>
                    <a:pt x="33854" y="68716"/>
                  </a:lnTo>
                  <a:lnTo>
                    <a:pt x="33661" y="68734"/>
                  </a:lnTo>
                  <a:lnTo>
                    <a:pt x="33450" y="68747"/>
                  </a:lnTo>
                  <a:lnTo>
                    <a:pt x="32672" y="68747"/>
                  </a:lnTo>
                  <a:lnTo>
                    <a:pt x="32445" y="68802"/>
                  </a:lnTo>
                  <a:lnTo>
                    <a:pt x="32102" y="68938"/>
                  </a:lnTo>
                  <a:lnTo>
                    <a:pt x="31894" y="69038"/>
                  </a:lnTo>
                  <a:lnTo>
                    <a:pt x="31663" y="69174"/>
                  </a:lnTo>
                  <a:lnTo>
                    <a:pt x="31354" y="69365"/>
                  </a:lnTo>
                  <a:lnTo>
                    <a:pt x="30851" y="69742"/>
                  </a:lnTo>
                  <a:lnTo>
                    <a:pt x="30708" y="69819"/>
                  </a:lnTo>
                  <a:lnTo>
                    <a:pt x="30289" y="70133"/>
                  </a:lnTo>
                  <a:lnTo>
                    <a:pt x="29926" y="70383"/>
                  </a:lnTo>
                  <a:lnTo>
                    <a:pt x="29677" y="70582"/>
                  </a:lnTo>
                  <a:lnTo>
                    <a:pt x="29522" y="70723"/>
                  </a:lnTo>
                  <a:lnTo>
                    <a:pt x="29284" y="70978"/>
                  </a:lnTo>
                  <a:lnTo>
                    <a:pt x="29126" y="71173"/>
                  </a:lnTo>
                  <a:lnTo>
                    <a:pt x="28967" y="71377"/>
                  </a:lnTo>
                  <a:lnTo>
                    <a:pt x="28642" y="71904"/>
                  </a:lnTo>
                  <a:lnTo>
                    <a:pt x="28472" y="72368"/>
                  </a:lnTo>
                  <a:lnTo>
                    <a:pt x="28106" y="72813"/>
                  </a:lnTo>
                  <a:lnTo>
                    <a:pt x="27845" y="73008"/>
                  </a:lnTo>
                  <a:lnTo>
                    <a:pt x="27551" y="73212"/>
                  </a:lnTo>
                  <a:lnTo>
                    <a:pt x="27192" y="73439"/>
                  </a:lnTo>
                  <a:lnTo>
                    <a:pt x="26939" y="73567"/>
                  </a:lnTo>
                  <a:lnTo>
                    <a:pt x="26810" y="73626"/>
                  </a:lnTo>
                  <a:lnTo>
                    <a:pt x="26678" y="73680"/>
                  </a:lnTo>
                  <a:lnTo>
                    <a:pt x="26546" y="73721"/>
                  </a:lnTo>
                  <a:lnTo>
                    <a:pt x="26410" y="73753"/>
                  </a:lnTo>
                  <a:lnTo>
                    <a:pt x="26278" y="73771"/>
                  </a:lnTo>
                  <a:lnTo>
                    <a:pt x="26142" y="73776"/>
                  </a:lnTo>
                  <a:lnTo>
                    <a:pt x="26002" y="73771"/>
                  </a:lnTo>
                  <a:lnTo>
                    <a:pt x="25628" y="73748"/>
                  </a:lnTo>
                  <a:lnTo>
                    <a:pt x="25232" y="73712"/>
                  </a:lnTo>
                  <a:lnTo>
                    <a:pt x="24786" y="73653"/>
                  </a:lnTo>
                  <a:lnTo>
                    <a:pt x="24635" y="73576"/>
                  </a:lnTo>
                  <a:lnTo>
                    <a:pt x="24473" y="73471"/>
                  </a:lnTo>
                  <a:lnTo>
                    <a:pt x="24193" y="73226"/>
                  </a:lnTo>
                  <a:lnTo>
                    <a:pt x="24035" y="73049"/>
                  </a:lnTo>
                  <a:lnTo>
                    <a:pt x="23781" y="72749"/>
                  </a:lnTo>
                  <a:lnTo>
                    <a:pt x="23661" y="72599"/>
                  </a:lnTo>
                  <a:lnTo>
                    <a:pt x="23479" y="72386"/>
                  </a:lnTo>
                  <a:lnTo>
                    <a:pt x="23087" y="71854"/>
                  </a:lnTo>
                  <a:lnTo>
                    <a:pt x="23003" y="71654"/>
                  </a:lnTo>
                  <a:lnTo>
                    <a:pt x="22901" y="71232"/>
                  </a:lnTo>
                  <a:lnTo>
                    <a:pt x="22682" y="70710"/>
                  </a:lnTo>
                  <a:lnTo>
                    <a:pt x="22441" y="70051"/>
                  </a:lnTo>
                  <a:lnTo>
                    <a:pt x="22422" y="69574"/>
                  </a:lnTo>
                  <a:lnTo>
                    <a:pt x="22456" y="69442"/>
                  </a:lnTo>
                  <a:lnTo>
                    <a:pt x="22675" y="69020"/>
                  </a:lnTo>
                  <a:lnTo>
                    <a:pt x="23200" y="68293"/>
                  </a:lnTo>
                  <a:lnTo>
                    <a:pt x="23309" y="67921"/>
                  </a:lnTo>
                  <a:lnTo>
                    <a:pt x="23340" y="67757"/>
                  </a:lnTo>
                  <a:lnTo>
                    <a:pt x="23355" y="67589"/>
                  </a:lnTo>
                  <a:lnTo>
                    <a:pt x="23355" y="67330"/>
                  </a:lnTo>
                  <a:lnTo>
                    <a:pt x="23370" y="67194"/>
                  </a:lnTo>
                  <a:lnTo>
                    <a:pt x="23396" y="67058"/>
                  </a:lnTo>
                  <a:lnTo>
                    <a:pt x="23430" y="66922"/>
                  </a:lnTo>
                  <a:lnTo>
                    <a:pt x="23559" y="66476"/>
                  </a:lnTo>
                  <a:lnTo>
                    <a:pt x="23676" y="66122"/>
                  </a:lnTo>
                  <a:lnTo>
                    <a:pt x="23910" y="65509"/>
                  </a:lnTo>
                  <a:lnTo>
                    <a:pt x="24499" y="64582"/>
                  </a:lnTo>
                  <a:lnTo>
                    <a:pt x="24627" y="64469"/>
                  </a:lnTo>
                  <a:lnTo>
                    <a:pt x="24763" y="64369"/>
                  </a:lnTo>
                  <a:lnTo>
                    <a:pt x="24903" y="64273"/>
                  </a:lnTo>
                  <a:lnTo>
                    <a:pt x="25190" y="64092"/>
                  </a:lnTo>
                  <a:lnTo>
                    <a:pt x="25466" y="63901"/>
                  </a:lnTo>
                  <a:lnTo>
                    <a:pt x="25881" y="63624"/>
                  </a:lnTo>
                  <a:lnTo>
                    <a:pt x="26134" y="63488"/>
                  </a:lnTo>
                  <a:lnTo>
                    <a:pt x="26384" y="63329"/>
                  </a:lnTo>
                  <a:lnTo>
                    <a:pt x="26625" y="63152"/>
                  </a:lnTo>
                  <a:lnTo>
                    <a:pt x="26856" y="62956"/>
                  </a:lnTo>
                  <a:lnTo>
                    <a:pt x="27199" y="62607"/>
                  </a:lnTo>
                  <a:lnTo>
                    <a:pt x="27332" y="62466"/>
                  </a:lnTo>
                  <a:lnTo>
                    <a:pt x="27456" y="62320"/>
                  </a:lnTo>
                  <a:lnTo>
                    <a:pt x="27566" y="62161"/>
                  </a:lnTo>
                  <a:lnTo>
                    <a:pt x="27758" y="61557"/>
                  </a:lnTo>
                  <a:lnTo>
                    <a:pt x="27822" y="61239"/>
                  </a:lnTo>
                  <a:lnTo>
                    <a:pt x="27857" y="61026"/>
                  </a:lnTo>
                  <a:lnTo>
                    <a:pt x="27909" y="60599"/>
                  </a:lnTo>
                  <a:lnTo>
                    <a:pt x="27985" y="59918"/>
                  </a:lnTo>
                  <a:lnTo>
                    <a:pt x="28004" y="59686"/>
                  </a:lnTo>
                  <a:lnTo>
                    <a:pt x="28019" y="59450"/>
                  </a:lnTo>
                  <a:lnTo>
                    <a:pt x="28019" y="59218"/>
                  </a:lnTo>
                  <a:lnTo>
                    <a:pt x="28015" y="59068"/>
                  </a:lnTo>
                  <a:lnTo>
                    <a:pt x="27993" y="58764"/>
                  </a:lnTo>
                  <a:lnTo>
                    <a:pt x="27955" y="58464"/>
                  </a:lnTo>
                  <a:lnTo>
                    <a:pt x="27928" y="58328"/>
                  </a:lnTo>
                  <a:lnTo>
                    <a:pt x="27860" y="58046"/>
                  </a:lnTo>
                  <a:lnTo>
                    <a:pt x="27834" y="57906"/>
                  </a:lnTo>
                  <a:lnTo>
                    <a:pt x="27826" y="57765"/>
                  </a:lnTo>
                  <a:lnTo>
                    <a:pt x="27834" y="57619"/>
                  </a:lnTo>
                  <a:lnTo>
                    <a:pt x="27860" y="57474"/>
                  </a:lnTo>
                  <a:lnTo>
                    <a:pt x="27894" y="57329"/>
                  </a:lnTo>
                  <a:lnTo>
                    <a:pt x="27977" y="57043"/>
                  </a:lnTo>
                  <a:lnTo>
                    <a:pt x="28034" y="56865"/>
                  </a:lnTo>
                  <a:lnTo>
                    <a:pt x="28098" y="56697"/>
                  </a:lnTo>
                  <a:lnTo>
                    <a:pt x="28170" y="56529"/>
                  </a:lnTo>
                  <a:lnTo>
                    <a:pt x="28238" y="56357"/>
                  </a:lnTo>
                  <a:lnTo>
                    <a:pt x="28351" y="56034"/>
                  </a:lnTo>
                  <a:lnTo>
                    <a:pt x="28442" y="55725"/>
                  </a:lnTo>
                  <a:lnTo>
                    <a:pt x="28483" y="55566"/>
                  </a:lnTo>
                  <a:lnTo>
                    <a:pt x="28517" y="55407"/>
                  </a:lnTo>
                  <a:lnTo>
                    <a:pt x="28548" y="55226"/>
                  </a:lnTo>
                  <a:lnTo>
                    <a:pt x="28574" y="55040"/>
                  </a:lnTo>
                  <a:lnTo>
                    <a:pt x="28601" y="54663"/>
                  </a:lnTo>
                  <a:lnTo>
                    <a:pt x="28604" y="54476"/>
                  </a:lnTo>
                  <a:lnTo>
                    <a:pt x="28578" y="54122"/>
                  </a:lnTo>
                  <a:lnTo>
                    <a:pt x="28555" y="53945"/>
                  </a:lnTo>
                  <a:lnTo>
                    <a:pt x="28495" y="53595"/>
                  </a:lnTo>
                  <a:lnTo>
                    <a:pt x="28453" y="53377"/>
                  </a:lnTo>
                  <a:lnTo>
                    <a:pt x="28404" y="53159"/>
                  </a:lnTo>
                  <a:lnTo>
                    <a:pt x="28351" y="52946"/>
                  </a:lnTo>
                  <a:lnTo>
                    <a:pt x="28287" y="52732"/>
                  </a:lnTo>
                  <a:lnTo>
                    <a:pt x="28215" y="52532"/>
                  </a:lnTo>
                  <a:lnTo>
                    <a:pt x="28121" y="52319"/>
                  </a:lnTo>
                  <a:lnTo>
                    <a:pt x="28019" y="52110"/>
                  </a:lnTo>
                  <a:lnTo>
                    <a:pt x="27909" y="51910"/>
                  </a:lnTo>
                  <a:lnTo>
                    <a:pt x="27785" y="51719"/>
                  </a:lnTo>
                  <a:lnTo>
                    <a:pt x="27653" y="51547"/>
                  </a:lnTo>
                  <a:lnTo>
                    <a:pt x="27078" y="51056"/>
                  </a:lnTo>
                  <a:lnTo>
                    <a:pt x="26825" y="51047"/>
                  </a:lnTo>
                  <a:lnTo>
                    <a:pt x="26195" y="51311"/>
                  </a:lnTo>
                  <a:lnTo>
                    <a:pt x="26070" y="51465"/>
                  </a:lnTo>
                  <a:lnTo>
                    <a:pt x="25953" y="51629"/>
                  </a:lnTo>
                  <a:lnTo>
                    <a:pt x="25855" y="51810"/>
                  </a:lnTo>
                  <a:lnTo>
                    <a:pt x="25753" y="51987"/>
                  </a:lnTo>
                  <a:lnTo>
                    <a:pt x="25447" y="52451"/>
                  </a:lnTo>
                  <a:lnTo>
                    <a:pt x="25315" y="52660"/>
                  </a:lnTo>
                  <a:lnTo>
                    <a:pt x="25134" y="52978"/>
                  </a:lnTo>
                  <a:lnTo>
                    <a:pt x="24911" y="53414"/>
                  </a:lnTo>
                  <a:lnTo>
                    <a:pt x="24635" y="53691"/>
                  </a:lnTo>
                  <a:lnTo>
                    <a:pt x="24499" y="53800"/>
                  </a:lnTo>
                  <a:lnTo>
                    <a:pt x="24238" y="53981"/>
                  </a:lnTo>
                  <a:lnTo>
                    <a:pt x="23747" y="54358"/>
                  </a:lnTo>
                  <a:lnTo>
                    <a:pt x="23419" y="54631"/>
                  </a:lnTo>
                  <a:lnTo>
                    <a:pt x="23200" y="54831"/>
                  </a:lnTo>
                  <a:lnTo>
                    <a:pt x="22879" y="55149"/>
                  </a:lnTo>
                  <a:lnTo>
                    <a:pt x="22679" y="55385"/>
                  </a:lnTo>
                  <a:lnTo>
                    <a:pt x="22384" y="55744"/>
                  </a:lnTo>
                  <a:lnTo>
                    <a:pt x="21908" y="56266"/>
                  </a:lnTo>
                  <a:lnTo>
                    <a:pt x="21595" y="56566"/>
                  </a:lnTo>
                  <a:lnTo>
                    <a:pt x="21436" y="56711"/>
                  </a:lnTo>
                  <a:lnTo>
                    <a:pt x="21274" y="56852"/>
                  </a:lnTo>
                  <a:lnTo>
                    <a:pt x="20960" y="57111"/>
                  </a:lnTo>
                  <a:lnTo>
                    <a:pt x="20809" y="57229"/>
                  </a:lnTo>
                  <a:lnTo>
                    <a:pt x="20658" y="57342"/>
                  </a:lnTo>
                  <a:lnTo>
                    <a:pt x="20352" y="57560"/>
                  </a:lnTo>
                  <a:lnTo>
                    <a:pt x="19997" y="57806"/>
                  </a:lnTo>
                  <a:lnTo>
                    <a:pt x="19820" y="57924"/>
                  </a:lnTo>
                  <a:lnTo>
                    <a:pt x="19635" y="58028"/>
                  </a:lnTo>
                  <a:lnTo>
                    <a:pt x="19446" y="58105"/>
                  </a:lnTo>
                  <a:lnTo>
                    <a:pt x="19302" y="58146"/>
                  </a:lnTo>
                  <a:lnTo>
                    <a:pt x="19155" y="58178"/>
                  </a:lnTo>
                  <a:lnTo>
                    <a:pt x="19008" y="58201"/>
                  </a:lnTo>
                  <a:lnTo>
                    <a:pt x="18857" y="58210"/>
                  </a:lnTo>
                  <a:lnTo>
                    <a:pt x="18713" y="58210"/>
                  </a:lnTo>
                  <a:lnTo>
                    <a:pt x="18086" y="58051"/>
                  </a:lnTo>
                  <a:lnTo>
                    <a:pt x="17950" y="57992"/>
                  </a:lnTo>
                  <a:lnTo>
                    <a:pt x="17437" y="57665"/>
                  </a:lnTo>
                  <a:lnTo>
                    <a:pt x="17297" y="57551"/>
                  </a:lnTo>
                  <a:lnTo>
                    <a:pt x="17161" y="57429"/>
                  </a:lnTo>
                  <a:lnTo>
                    <a:pt x="17029" y="57297"/>
                  </a:lnTo>
                  <a:lnTo>
                    <a:pt x="16904" y="57161"/>
                  </a:lnTo>
                  <a:lnTo>
                    <a:pt x="16791" y="57015"/>
                  </a:lnTo>
                  <a:lnTo>
                    <a:pt x="16685" y="56856"/>
                  </a:lnTo>
                  <a:lnTo>
                    <a:pt x="16591" y="56684"/>
                  </a:lnTo>
                  <a:lnTo>
                    <a:pt x="16409" y="56329"/>
                  </a:lnTo>
                  <a:lnTo>
                    <a:pt x="16315" y="56161"/>
                  </a:lnTo>
                  <a:lnTo>
                    <a:pt x="16202" y="55984"/>
                  </a:lnTo>
                  <a:lnTo>
                    <a:pt x="15964" y="55648"/>
                  </a:lnTo>
                  <a:lnTo>
                    <a:pt x="15839" y="55485"/>
                  </a:lnTo>
                  <a:lnTo>
                    <a:pt x="15711" y="55330"/>
                  </a:lnTo>
                  <a:lnTo>
                    <a:pt x="15582" y="55194"/>
                  </a:lnTo>
                  <a:lnTo>
                    <a:pt x="15450" y="55062"/>
                  </a:lnTo>
                  <a:lnTo>
                    <a:pt x="14880" y="54517"/>
                  </a:lnTo>
                  <a:lnTo>
                    <a:pt x="14510" y="54222"/>
                  </a:lnTo>
                  <a:lnTo>
                    <a:pt x="14381" y="54163"/>
                  </a:lnTo>
                  <a:lnTo>
                    <a:pt x="14249" y="54118"/>
                  </a:lnTo>
                  <a:lnTo>
                    <a:pt x="13834" y="53990"/>
                  </a:lnTo>
                  <a:lnTo>
                    <a:pt x="13683" y="53950"/>
                  </a:lnTo>
                  <a:lnTo>
                    <a:pt x="13532" y="53918"/>
                  </a:lnTo>
                  <a:lnTo>
                    <a:pt x="13377" y="53890"/>
                  </a:lnTo>
                  <a:lnTo>
                    <a:pt x="13225" y="53881"/>
                  </a:lnTo>
                  <a:lnTo>
                    <a:pt x="13067" y="53881"/>
                  </a:lnTo>
                  <a:lnTo>
                    <a:pt x="12905" y="53895"/>
                  </a:lnTo>
                  <a:lnTo>
                    <a:pt x="12746" y="53918"/>
                  </a:lnTo>
                  <a:lnTo>
                    <a:pt x="12425" y="53981"/>
                  </a:lnTo>
                  <a:lnTo>
                    <a:pt x="12278" y="54022"/>
                  </a:lnTo>
                  <a:lnTo>
                    <a:pt x="11839" y="54172"/>
                  </a:lnTo>
                  <a:lnTo>
                    <a:pt x="11692" y="54218"/>
                  </a:lnTo>
                  <a:lnTo>
                    <a:pt x="11526" y="54263"/>
                  </a:lnTo>
                  <a:lnTo>
                    <a:pt x="11356" y="54317"/>
                  </a:lnTo>
                  <a:lnTo>
                    <a:pt x="11186" y="54358"/>
                  </a:lnTo>
                  <a:lnTo>
                    <a:pt x="11020" y="54390"/>
                  </a:lnTo>
                  <a:lnTo>
                    <a:pt x="10740" y="54390"/>
                  </a:lnTo>
                  <a:lnTo>
                    <a:pt x="10420" y="54317"/>
                  </a:lnTo>
                  <a:lnTo>
                    <a:pt x="10163" y="54263"/>
                  </a:lnTo>
                  <a:lnTo>
                    <a:pt x="10015" y="54236"/>
                  </a:lnTo>
                  <a:lnTo>
                    <a:pt x="9577" y="54140"/>
                  </a:lnTo>
                  <a:lnTo>
                    <a:pt x="9388" y="54095"/>
                  </a:lnTo>
                  <a:lnTo>
                    <a:pt x="9015" y="53995"/>
                  </a:lnTo>
                  <a:lnTo>
                    <a:pt x="8829" y="53940"/>
                  </a:lnTo>
                  <a:lnTo>
                    <a:pt x="8648" y="53881"/>
                  </a:lnTo>
                  <a:lnTo>
                    <a:pt x="8459" y="53813"/>
                  </a:lnTo>
                  <a:lnTo>
                    <a:pt x="8270" y="53741"/>
                  </a:lnTo>
                  <a:lnTo>
                    <a:pt x="8085" y="53663"/>
                  </a:lnTo>
                  <a:lnTo>
                    <a:pt x="7598" y="53423"/>
                  </a:lnTo>
                  <a:lnTo>
                    <a:pt x="7020" y="53123"/>
                  </a:lnTo>
                  <a:lnTo>
                    <a:pt x="6832" y="53068"/>
                  </a:lnTo>
                  <a:lnTo>
                    <a:pt x="6639" y="53023"/>
                  </a:lnTo>
                  <a:lnTo>
                    <a:pt x="6122" y="52923"/>
                  </a:lnTo>
                  <a:lnTo>
                    <a:pt x="5978" y="52855"/>
                  </a:lnTo>
                  <a:lnTo>
                    <a:pt x="5838" y="52769"/>
                  </a:lnTo>
                  <a:lnTo>
                    <a:pt x="5706" y="52673"/>
                  </a:lnTo>
                  <a:lnTo>
                    <a:pt x="5449" y="52455"/>
                  </a:lnTo>
                  <a:lnTo>
                    <a:pt x="5313" y="52323"/>
                  </a:lnTo>
                  <a:lnTo>
                    <a:pt x="5185" y="52187"/>
                  </a:lnTo>
                  <a:lnTo>
                    <a:pt x="5057" y="52042"/>
                  </a:lnTo>
                  <a:lnTo>
                    <a:pt x="4939" y="51887"/>
                  </a:lnTo>
                  <a:lnTo>
                    <a:pt x="4826" y="51728"/>
                  </a:lnTo>
                  <a:lnTo>
                    <a:pt x="4713" y="51556"/>
                  </a:lnTo>
                  <a:lnTo>
                    <a:pt x="4611" y="51379"/>
                  </a:lnTo>
                  <a:lnTo>
                    <a:pt x="4513" y="51197"/>
                  </a:lnTo>
                  <a:lnTo>
                    <a:pt x="4418" y="51011"/>
                  </a:lnTo>
                  <a:lnTo>
                    <a:pt x="4328" y="50820"/>
                  </a:lnTo>
                  <a:lnTo>
                    <a:pt x="4176" y="50470"/>
                  </a:lnTo>
                  <a:lnTo>
                    <a:pt x="4109" y="50293"/>
                  </a:lnTo>
                  <a:lnTo>
                    <a:pt x="3961" y="49939"/>
                  </a:lnTo>
                  <a:lnTo>
                    <a:pt x="3882" y="49771"/>
                  </a:lnTo>
                  <a:lnTo>
                    <a:pt x="3795" y="49607"/>
                  </a:lnTo>
                  <a:lnTo>
                    <a:pt x="3629" y="49280"/>
                  </a:lnTo>
                  <a:lnTo>
                    <a:pt x="3550" y="49112"/>
                  </a:lnTo>
                  <a:lnTo>
                    <a:pt x="3463" y="48903"/>
                  </a:lnTo>
                  <a:lnTo>
                    <a:pt x="3380" y="48690"/>
                  </a:lnTo>
                  <a:lnTo>
                    <a:pt x="3221" y="48263"/>
                  </a:lnTo>
                  <a:lnTo>
                    <a:pt x="3074" y="47881"/>
                  </a:lnTo>
                  <a:lnTo>
                    <a:pt x="2934" y="47554"/>
                  </a:lnTo>
                  <a:lnTo>
                    <a:pt x="2870" y="47391"/>
                  </a:lnTo>
                  <a:lnTo>
                    <a:pt x="2817" y="47218"/>
                  </a:lnTo>
                  <a:lnTo>
                    <a:pt x="2768" y="46996"/>
                  </a:lnTo>
                  <a:lnTo>
                    <a:pt x="2738" y="46769"/>
                  </a:lnTo>
                  <a:lnTo>
                    <a:pt x="2715" y="46537"/>
                  </a:lnTo>
                  <a:lnTo>
                    <a:pt x="2685" y="46306"/>
                  </a:lnTo>
                  <a:lnTo>
                    <a:pt x="2643" y="46078"/>
                  </a:lnTo>
                  <a:lnTo>
                    <a:pt x="2605" y="45938"/>
                  </a:lnTo>
                  <a:lnTo>
                    <a:pt x="2519" y="45656"/>
                  </a:lnTo>
                  <a:lnTo>
                    <a:pt x="2379" y="45229"/>
                  </a:lnTo>
                  <a:lnTo>
                    <a:pt x="2277" y="44929"/>
                  </a:lnTo>
                  <a:lnTo>
                    <a:pt x="2092" y="44425"/>
                  </a:lnTo>
                  <a:lnTo>
                    <a:pt x="1778" y="43617"/>
                  </a:lnTo>
                  <a:lnTo>
                    <a:pt x="1503" y="42845"/>
                  </a:lnTo>
                  <a:lnTo>
                    <a:pt x="1325" y="42322"/>
                  </a:lnTo>
                  <a:lnTo>
                    <a:pt x="1151" y="41764"/>
                  </a:lnTo>
                  <a:lnTo>
                    <a:pt x="1068" y="41487"/>
                  </a:lnTo>
                  <a:lnTo>
                    <a:pt x="989" y="41205"/>
                  </a:lnTo>
                  <a:lnTo>
                    <a:pt x="917" y="40923"/>
                  </a:lnTo>
                  <a:lnTo>
                    <a:pt x="800" y="40415"/>
                  </a:lnTo>
                  <a:lnTo>
                    <a:pt x="747" y="40160"/>
                  </a:lnTo>
                  <a:lnTo>
                    <a:pt x="634" y="39652"/>
                  </a:lnTo>
                  <a:lnTo>
                    <a:pt x="502" y="39129"/>
                  </a:lnTo>
                  <a:lnTo>
                    <a:pt x="434" y="38871"/>
                  </a:lnTo>
                  <a:lnTo>
                    <a:pt x="290" y="38357"/>
                  </a:lnTo>
                  <a:lnTo>
                    <a:pt x="207" y="38098"/>
                  </a:lnTo>
                  <a:lnTo>
                    <a:pt x="162" y="37971"/>
                  </a:lnTo>
                  <a:lnTo>
                    <a:pt x="124" y="37840"/>
                  </a:lnTo>
                  <a:lnTo>
                    <a:pt x="94" y="37708"/>
                  </a:lnTo>
                  <a:lnTo>
                    <a:pt x="60" y="37463"/>
                  </a:lnTo>
                  <a:lnTo>
                    <a:pt x="37" y="37213"/>
                  </a:lnTo>
                  <a:lnTo>
                    <a:pt x="15" y="36836"/>
                  </a:lnTo>
                  <a:lnTo>
                    <a:pt x="3" y="36586"/>
                  </a:lnTo>
                  <a:lnTo>
                    <a:pt x="0" y="36336"/>
                  </a:lnTo>
                  <a:lnTo>
                    <a:pt x="7" y="36086"/>
                  </a:lnTo>
                  <a:lnTo>
                    <a:pt x="30" y="35841"/>
                  </a:lnTo>
                  <a:lnTo>
                    <a:pt x="86" y="35560"/>
                  </a:lnTo>
                  <a:lnTo>
                    <a:pt x="154" y="35283"/>
                  </a:lnTo>
                  <a:lnTo>
                    <a:pt x="181" y="35142"/>
                  </a:lnTo>
                  <a:lnTo>
                    <a:pt x="207" y="34956"/>
                  </a:lnTo>
                  <a:lnTo>
                    <a:pt x="249" y="34397"/>
                  </a:lnTo>
                  <a:lnTo>
                    <a:pt x="268" y="34211"/>
                  </a:lnTo>
                  <a:lnTo>
                    <a:pt x="339" y="33738"/>
                  </a:lnTo>
                  <a:lnTo>
                    <a:pt x="381" y="33507"/>
                  </a:lnTo>
                  <a:lnTo>
                    <a:pt x="483" y="33044"/>
                  </a:lnTo>
                  <a:lnTo>
                    <a:pt x="543" y="32812"/>
                  </a:lnTo>
                  <a:lnTo>
                    <a:pt x="611" y="32576"/>
                  </a:lnTo>
                  <a:lnTo>
                    <a:pt x="683" y="32349"/>
                  </a:lnTo>
                  <a:lnTo>
                    <a:pt x="762" y="32122"/>
                  </a:lnTo>
                  <a:lnTo>
                    <a:pt x="849" y="31904"/>
                  </a:lnTo>
                  <a:lnTo>
                    <a:pt x="940" y="31708"/>
                  </a:lnTo>
                  <a:lnTo>
                    <a:pt x="1038" y="31513"/>
                  </a:lnTo>
                  <a:lnTo>
                    <a:pt x="1140" y="31327"/>
                  </a:lnTo>
                  <a:lnTo>
                    <a:pt x="1250" y="31145"/>
                  </a:lnTo>
                  <a:lnTo>
                    <a:pt x="1371" y="30968"/>
                  </a:lnTo>
                  <a:lnTo>
                    <a:pt x="1571" y="30705"/>
                  </a:lnTo>
                  <a:lnTo>
                    <a:pt x="1911" y="30350"/>
                  </a:lnTo>
                  <a:lnTo>
                    <a:pt x="2103" y="30187"/>
                  </a:lnTo>
                  <a:lnTo>
                    <a:pt x="2311" y="30046"/>
                  </a:lnTo>
                  <a:lnTo>
                    <a:pt x="2526" y="29914"/>
                  </a:lnTo>
                  <a:lnTo>
                    <a:pt x="3119" y="29592"/>
                  </a:lnTo>
                  <a:lnTo>
                    <a:pt x="3746" y="29288"/>
                  </a:lnTo>
                  <a:lnTo>
                    <a:pt x="4358" y="28970"/>
                  </a:lnTo>
                  <a:lnTo>
                    <a:pt x="4800" y="28883"/>
                  </a:lnTo>
                  <a:lnTo>
                    <a:pt x="4989" y="28838"/>
                  </a:lnTo>
                  <a:lnTo>
                    <a:pt x="5313" y="28779"/>
                  </a:lnTo>
                  <a:lnTo>
                    <a:pt x="6001" y="28674"/>
                  </a:lnTo>
                  <a:lnTo>
                    <a:pt x="6681" y="28561"/>
                  </a:lnTo>
                  <a:lnTo>
                    <a:pt x="6907" y="28515"/>
                  </a:lnTo>
                  <a:lnTo>
                    <a:pt x="7130" y="28465"/>
                  </a:lnTo>
                  <a:lnTo>
                    <a:pt x="7349" y="28407"/>
                  </a:lnTo>
                  <a:lnTo>
                    <a:pt x="7553" y="28334"/>
                  </a:lnTo>
                  <a:lnTo>
                    <a:pt x="7753" y="28252"/>
                  </a:lnTo>
                  <a:lnTo>
                    <a:pt x="8508" y="27916"/>
                  </a:lnTo>
                  <a:lnTo>
                    <a:pt x="8833" y="27752"/>
                  </a:lnTo>
                  <a:lnTo>
                    <a:pt x="8999" y="27684"/>
                  </a:lnTo>
                  <a:lnTo>
                    <a:pt x="9166" y="27625"/>
                  </a:lnTo>
                  <a:lnTo>
                    <a:pt x="9302" y="27589"/>
                  </a:lnTo>
                  <a:lnTo>
                    <a:pt x="9581" y="27530"/>
                  </a:lnTo>
                  <a:lnTo>
                    <a:pt x="9721" y="27516"/>
                  </a:lnTo>
                  <a:lnTo>
                    <a:pt x="10095" y="27589"/>
                  </a:lnTo>
                  <a:lnTo>
                    <a:pt x="10438" y="27757"/>
                  </a:lnTo>
                  <a:lnTo>
                    <a:pt x="10578" y="27852"/>
                  </a:lnTo>
                  <a:lnTo>
                    <a:pt x="10714" y="27966"/>
                  </a:lnTo>
                  <a:lnTo>
                    <a:pt x="10842" y="28093"/>
                  </a:lnTo>
                  <a:lnTo>
                    <a:pt x="10975" y="28216"/>
                  </a:lnTo>
                  <a:lnTo>
                    <a:pt x="11107" y="28325"/>
                  </a:lnTo>
                  <a:lnTo>
                    <a:pt x="11345" y="28493"/>
                  </a:lnTo>
                  <a:lnTo>
                    <a:pt x="11590" y="28638"/>
                  </a:lnTo>
                  <a:lnTo>
                    <a:pt x="11839" y="28779"/>
                  </a:lnTo>
                  <a:lnTo>
                    <a:pt x="12342" y="29051"/>
                  </a:lnTo>
                  <a:lnTo>
                    <a:pt x="12561" y="29156"/>
                  </a:lnTo>
                  <a:lnTo>
                    <a:pt x="12795" y="29247"/>
                  </a:lnTo>
                  <a:lnTo>
                    <a:pt x="13025" y="29342"/>
                  </a:lnTo>
                  <a:lnTo>
                    <a:pt x="13229" y="29460"/>
                  </a:lnTo>
                  <a:lnTo>
                    <a:pt x="13399" y="29624"/>
                  </a:lnTo>
                  <a:lnTo>
                    <a:pt x="13479" y="29751"/>
                  </a:lnTo>
                  <a:lnTo>
                    <a:pt x="13547" y="29892"/>
                  </a:lnTo>
                  <a:lnTo>
                    <a:pt x="13607" y="30041"/>
                  </a:lnTo>
                  <a:lnTo>
                    <a:pt x="13720" y="30346"/>
                  </a:lnTo>
                  <a:lnTo>
                    <a:pt x="13834" y="30632"/>
                  </a:lnTo>
                  <a:lnTo>
                    <a:pt x="13939" y="30918"/>
                  </a:lnTo>
                  <a:lnTo>
                    <a:pt x="14038" y="31209"/>
                  </a:lnTo>
                  <a:lnTo>
                    <a:pt x="14219" y="31799"/>
                  </a:lnTo>
                  <a:lnTo>
                    <a:pt x="14294" y="32072"/>
                  </a:lnTo>
                  <a:lnTo>
                    <a:pt x="14430" y="32621"/>
                  </a:lnTo>
                  <a:lnTo>
                    <a:pt x="14495" y="32898"/>
                  </a:lnTo>
                  <a:lnTo>
                    <a:pt x="14702" y="33698"/>
                  </a:lnTo>
                  <a:lnTo>
                    <a:pt x="14774" y="33956"/>
                  </a:lnTo>
                  <a:lnTo>
                    <a:pt x="14850" y="34215"/>
                  </a:lnTo>
                  <a:lnTo>
                    <a:pt x="15031" y="34769"/>
                  </a:lnTo>
                  <a:lnTo>
                    <a:pt x="15084" y="34915"/>
                  </a:lnTo>
                  <a:lnTo>
                    <a:pt x="15144" y="35060"/>
                  </a:lnTo>
                  <a:lnTo>
                    <a:pt x="15688" y="35764"/>
                  </a:lnTo>
                  <a:lnTo>
                    <a:pt x="15839" y="35896"/>
                  </a:lnTo>
                  <a:lnTo>
                    <a:pt x="15998" y="36018"/>
                  </a:lnTo>
                  <a:lnTo>
                    <a:pt x="16164" y="36127"/>
                  </a:lnTo>
                  <a:lnTo>
                    <a:pt x="16334" y="36223"/>
                  </a:lnTo>
                  <a:lnTo>
                    <a:pt x="16508" y="36309"/>
                  </a:lnTo>
                  <a:lnTo>
                    <a:pt x="16678" y="36373"/>
                  </a:lnTo>
                  <a:lnTo>
                    <a:pt x="16847" y="36418"/>
                  </a:lnTo>
                  <a:lnTo>
                    <a:pt x="17025" y="36454"/>
                  </a:lnTo>
                  <a:lnTo>
                    <a:pt x="17372" y="36541"/>
                  </a:lnTo>
                  <a:lnTo>
                    <a:pt x="17573" y="36600"/>
                  </a:lnTo>
                  <a:lnTo>
                    <a:pt x="17777" y="36654"/>
                  </a:lnTo>
                  <a:lnTo>
                    <a:pt x="17973" y="36718"/>
                  </a:lnTo>
                  <a:lnTo>
                    <a:pt x="18165" y="36799"/>
                  </a:lnTo>
                  <a:lnTo>
                    <a:pt x="18566" y="37117"/>
                  </a:lnTo>
                  <a:lnTo>
                    <a:pt x="18883" y="37476"/>
                  </a:lnTo>
                  <a:lnTo>
                    <a:pt x="19042" y="37622"/>
                  </a:lnTo>
                  <a:lnTo>
                    <a:pt x="19204" y="37762"/>
                  </a:lnTo>
                  <a:lnTo>
                    <a:pt x="19374" y="37899"/>
                  </a:lnTo>
                  <a:lnTo>
                    <a:pt x="19548" y="38012"/>
                  </a:lnTo>
                  <a:lnTo>
                    <a:pt x="19725" y="38098"/>
                  </a:lnTo>
                  <a:lnTo>
                    <a:pt x="19888" y="38139"/>
                  </a:lnTo>
                  <a:lnTo>
                    <a:pt x="20054" y="38158"/>
                  </a:lnTo>
                  <a:lnTo>
                    <a:pt x="20398" y="38167"/>
                  </a:lnTo>
                  <a:lnTo>
                    <a:pt x="20568" y="38176"/>
                  </a:lnTo>
                  <a:lnTo>
                    <a:pt x="20911" y="38203"/>
                  </a:lnTo>
                  <a:lnTo>
                    <a:pt x="21591" y="38248"/>
                  </a:lnTo>
                  <a:lnTo>
                    <a:pt x="22275" y="38303"/>
                  </a:lnTo>
                  <a:lnTo>
                    <a:pt x="22747" y="38362"/>
                  </a:lnTo>
                  <a:lnTo>
                    <a:pt x="23687" y="38512"/>
                  </a:lnTo>
                  <a:lnTo>
                    <a:pt x="24159" y="38571"/>
                  </a:lnTo>
                  <a:lnTo>
                    <a:pt x="24627" y="38589"/>
                  </a:lnTo>
                  <a:lnTo>
                    <a:pt x="25069" y="38580"/>
                  </a:lnTo>
                  <a:lnTo>
                    <a:pt x="25292" y="38566"/>
                  </a:lnTo>
                  <a:lnTo>
                    <a:pt x="25511" y="38544"/>
                  </a:lnTo>
                  <a:lnTo>
                    <a:pt x="25730" y="38512"/>
                  </a:lnTo>
                  <a:lnTo>
                    <a:pt x="26029" y="38457"/>
                  </a:lnTo>
                  <a:lnTo>
                    <a:pt x="26176" y="38425"/>
                  </a:lnTo>
                  <a:lnTo>
                    <a:pt x="26323" y="38385"/>
                  </a:lnTo>
                  <a:lnTo>
                    <a:pt x="27048" y="37967"/>
                  </a:lnTo>
                  <a:lnTo>
                    <a:pt x="27521" y="37222"/>
                  </a:lnTo>
                  <a:lnTo>
                    <a:pt x="27566" y="36990"/>
                  </a:lnTo>
                  <a:lnTo>
                    <a:pt x="27588" y="36740"/>
                  </a:lnTo>
                  <a:lnTo>
                    <a:pt x="27588" y="36491"/>
                  </a:lnTo>
                  <a:lnTo>
                    <a:pt x="27554" y="36195"/>
                  </a:lnTo>
                  <a:lnTo>
                    <a:pt x="27494" y="35905"/>
                  </a:lnTo>
                  <a:lnTo>
                    <a:pt x="27419" y="35632"/>
                  </a:lnTo>
                  <a:lnTo>
                    <a:pt x="27377" y="35501"/>
                  </a:lnTo>
                  <a:lnTo>
                    <a:pt x="27184" y="34951"/>
                  </a:lnTo>
                  <a:lnTo>
                    <a:pt x="27113" y="34701"/>
                  </a:lnTo>
                  <a:lnTo>
                    <a:pt x="27090" y="34565"/>
                  </a:lnTo>
                  <a:lnTo>
                    <a:pt x="27075" y="34424"/>
                  </a:lnTo>
                  <a:lnTo>
                    <a:pt x="27067" y="34283"/>
                  </a:lnTo>
                  <a:lnTo>
                    <a:pt x="27067" y="34002"/>
                  </a:lnTo>
                  <a:lnTo>
                    <a:pt x="27078" y="33711"/>
                  </a:lnTo>
                  <a:lnTo>
                    <a:pt x="27090" y="33566"/>
                  </a:lnTo>
                  <a:lnTo>
                    <a:pt x="27113" y="33430"/>
                  </a:lnTo>
                  <a:lnTo>
                    <a:pt x="27649" y="32812"/>
                  </a:lnTo>
                  <a:lnTo>
                    <a:pt x="28147" y="32712"/>
                  </a:lnTo>
                  <a:lnTo>
                    <a:pt x="28367" y="32676"/>
                  </a:lnTo>
                  <a:lnTo>
                    <a:pt x="28990" y="32548"/>
                  </a:lnTo>
                  <a:lnTo>
                    <a:pt x="29122" y="32526"/>
                  </a:lnTo>
                  <a:lnTo>
                    <a:pt x="29431" y="32480"/>
                  </a:lnTo>
                  <a:lnTo>
                    <a:pt x="29745" y="32444"/>
                  </a:lnTo>
                  <a:lnTo>
                    <a:pt x="29900" y="32421"/>
                  </a:lnTo>
                  <a:lnTo>
                    <a:pt x="30028" y="32399"/>
                  </a:lnTo>
                  <a:lnTo>
                    <a:pt x="30160" y="32380"/>
                  </a:lnTo>
                  <a:lnTo>
                    <a:pt x="30421" y="32330"/>
                  </a:lnTo>
                  <a:lnTo>
                    <a:pt x="30821" y="32203"/>
                  </a:lnTo>
                  <a:lnTo>
                    <a:pt x="31278" y="31749"/>
                  </a:lnTo>
                  <a:lnTo>
                    <a:pt x="31312" y="31608"/>
                  </a:lnTo>
                  <a:lnTo>
                    <a:pt x="31365" y="31331"/>
                  </a:lnTo>
                  <a:lnTo>
                    <a:pt x="31399" y="31131"/>
                  </a:lnTo>
                  <a:lnTo>
                    <a:pt x="31414" y="30923"/>
                  </a:lnTo>
                  <a:lnTo>
                    <a:pt x="31433" y="30505"/>
                  </a:lnTo>
                  <a:lnTo>
                    <a:pt x="31452" y="30296"/>
                  </a:lnTo>
                  <a:lnTo>
                    <a:pt x="31516" y="29878"/>
                  </a:lnTo>
                  <a:lnTo>
                    <a:pt x="31599" y="29465"/>
                  </a:lnTo>
                  <a:lnTo>
                    <a:pt x="31649" y="29246"/>
                  </a:lnTo>
                  <a:lnTo>
                    <a:pt x="31690" y="29079"/>
                  </a:lnTo>
                  <a:lnTo>
                    <a:pt x="31788" y="28724"/>
                  </a:lnTo>
                  <a:lnTo>
                    <a:pt x="31845" y="28547"/>
                  </a:lnTo>
                  <a:lnTo>
                    <a:pt x="31905" y="28379"/>
                  </a:lnTo>
                  <a:lnTo>
                    <a:pt x="31996" y="28170"/>
                  </a:lnTo>
                  <a:lnTo>
                    <a:pt x="32143" y="27861"/>
                  </a:lnTo>
                  <a:lnTo>
                    <a:pt x="32476" y="27117"/>
                  </a:lnTo>
                  <a:lnTo>
                    <a:pt x="32687" y="26608"/>
                  </a:lnTo>
                  <a:lnTo>
                    <a:pt x="33012" y="25781"/>
                  </a:lnTo>
                  <a:lnTo>
                    <a:pt x="33095" y="25554"/>
                  </a:lnTo>
                  <a:lnTo>
                    <a:pt x="33216" y="25205"/>
                  </a:lnTo>
                  <a:lnTo>
                    <a:pt x="33272" y="25032"/>
                  </a:lnTo>
                  <a:lnTo>
                    <a:pt x="33318" y="24855"/>
                  </a:lnTo>
                  <a:lnTo>
                    <a:pt x="33352" y="24673"/>
                  </a:lnTo>
                  <a:lnTo>
                    <a:pt x="33371" y="24501"/>
                  </a:lnTo>
                  <a:lnTo>
                    <a:pt x="33378" y="24324"/>
                  </a:lnTo>
                  <a:lnTo>
                    <a:pt x="33374" y="24146"/>
                  </a:lnTo>
                  <a:lnTo>
                    <a:pt x="33367" y="23969"/>
                  </a:lnTo>
                  <a:lnTo>
                    <a:pt x="33352" y="23792"/>
                  </a:lnTo>
                  <a:lnTo>
                    <a:pt x="33329" y="23565"/>
                  </a:lnTo>
                  <a:lnTo>
                    <a:pt x="33295" y="23343"/>
                  </a:lnTo>
                  <a:lnTo>
                    <a:pt x="33159" y="22675"/>
                  </a:lnTo>
                  <a:lnTo>
                    <a:pt x="33110" y="22412"/>
                  </a:lnTo>
                  <a:lnTo>
                    <a:pt x="33004" y="21880"/>
                  </a:lnTo>
                  <a:lnTo>
                    <a:pt x="32880" y="21353"/>
                  </a:lnTo>
                  <a:lnTo>
                    <a:pt x="32744" y="20913"/>
                  </a:lnTo>
                  <a:lnTo>
                    <a:pt x="32668" y="20695"/>
                  </a:lnTo>
                  <a:lnTo>
                    <a:pt x="32513" y="20268"/>
                  </a:lnTo>
                  <a:lnTo>
                    <a:pt x="32426" y="20050"/>
                  </a:lnTo>
                  <a:lnTo>
                    <a:pt x="32154" y="19414"/>
                  </a:lnTo>
                  <a:lnTo>
                    <a:pt x="32056" y="19205"/>
                  </a:lnTo>
                  <a:lnTo>
                    <a:pt x="31954" y="18996"/>
                  </a:lnTo>
                  <a:lnTo>
                    <a:pt x="31739" y="18588"/>
                  </a:lnTo>
                  <a:lnTo>
                    <a:pt x="31633" y="18379"/>
                  </a:lnTo>
                  <a:lnTo>
                    <a:pt x="31539" y="18170"/>
                  </a:lnTo>
                  <a:lnTo>
                    <a:pt x="31395" y="17825"/>
                  </a:lnTo>
                  <a:lnTo>
                    <a:pt x="31327" y="17648"/>
                  </a:lnTo>
                  <a:lnTo>
                    <a:pt x="31274" y="17470"/>
                  </a:lnTo>
                  <a:lnTo>
                    <a:pt x="31237" y="17289"/>
                  </a:lnTo>
                  <a:lnTo>
                    <a:pt x="31222" y="17148"/>
                  </a:lnTo>
                  <a:lnTo>
                    <a:pt x="31210" y="17007"/>
                  </a:lnTo>
                  <a:lnTo>
                    <a:pt x="31206" y="16862"/>
                  </a:lnTo>
                  <a:lnTo>
                    <a:pt x="31214" y="16721"/>
                  </a:lnTo>
                  <a:lnTo>
                    <a:pt x="31237" y="16589"/>
                  </a:lnTo>
                  <a:lnTo>
                    <a:pt x="31282" y="16430"/>
                  </a:lnTo>
                  <a:lnTo>
                    <a:pt x="31346" y="16280"/>
                  </a:lnTo>
                  <a:lnTo>
                    <a:pt x="31426" y="16135"/>
                  </a:lnTo>
                  <a:lnTo>
                    <a:pt x="31512" y="15994"/>
                  </a:lnTo>
                  <a:lnTo>
                    <a:pt x="31603" y="15863"/>
                  </a:lnTo>
                  <a:lnTo>
                    <a:pt x="31716" y="15717"/>
                  </a:lnTo>
                  <a:lnTo>
                    <a:pt x="31841" y="15581"/>
                  </a:lnTo>
                  <a:lnTo>
                    <a:pt x="31973" y="15454"/>
                  </a:lnTo>
                  <a:lnTo>
                    <a:pt x="32109" y="15340"/>
                  </a:lnTo>
                  <a:lnTo>
                    <a:pt x="32253" y="15240"/>
                  </a:lnTo>
                  <a:lnTo>
                    <a:pt x="32460" y="15132"/>
                  </a:lnTo>
                  <a:lnTo>
                    <a:pt x="32683" y="15054"/>
                  </a:lnTo>
                  <a:lnTo>
                    <a:pt x="33148" y="14945"/>
                  </a:lnTo>
                  <a:lnTo>
                    <a:pt x="33574" y="14814"/>
                  </a:lnTo>
                  <a:lnTo>
                    <a:pt x="33775" y="14759"/>
                  </a:lnTo>
                  <a:lnTo>
                    <a:pt x="33975" y="14695"/>
                  </a:lnTo>
                  <a:lnTo>
                    <a:pt x="34168" y="14618"/>
                  </a:lnTo>
                  <a:lnTo>
                    <a:pt x="34349" y="14514"/>
                  </a:lnTo>
                  <a:lnTo>
                    <a:pt x="34537" y="14364"/>
                  </a:lnTo>
                  <a:lnTo>
                    <a:pt x="34798" y="14101"/>
                  </a:lnTo>
                  <a:lnTo>
                    <a:pt x="34934" y="13928"/>
                  </a:lnTo>
                  <a:lnTo>
                    <a:pt x="35063" y="13737"/>
                  </a:lnTo>
                  <a:lnTo>
                    <a:pt x="35176" y="13533"/>
                  </a:lnTo>
                  <a:lnTo>
                    <a:pt x="35383" y="13115"/>
                  </a:lnTo>
                  <a:lnTo>
                    <a:pt x="35482" y="12897"/>
                  </a:lnTo>
                  <a:lnTo>
                    <a:pt x="35572" y="12670"/>
                  </a:lnTo>
                  <a:lnTo>
                    <a:pt x="35655" y="12438"/>
                  </a:lnTo>
                  <a:lnTo>
                    <a:pt x="35897" y="11730"/>
                  </a:lnTo>
                  <a:lnTo>
                    <a:pt x="35976" y="11485"/>
                  </a:lnTo>
                  <a:lnTo>
                    <a:pt x="36124" y="10985"/>
                  </a:lnTo>
                  <a:lnTo>
                    <a:pt x="36184" y="10731"/>
                  </a:lnTo>
                  <a:lnTo>
                    <a:pt x="36267" y="10290"/>
                  </a:lnTo>
                  <a:lnTo>
                    <a:pt x="36301" y="10063"/>
                  </a:lnTo>
                  <a:lnTo>
                    <a:pt x="36351" y="9619"/>
                  </a:lnTo>
                  <a:lnTo>
                    <a:pt x="57273" y="11666"/>
                  </a:lnTo>
                  <a:lnTo>
                    <a:pt x="58950" y="8696"/>
                  </a:lnTo>
                  <a:lnTo>
                    <a:pt x="63705" y="0"/>
                  </a:lnTo>
                  <a:lnTo>
                    <a:pt x="71934" y="5390"/>
                  </a:lnTo>
                  <a:lnTo>
                    <a:pt x="72901" y="6080"/>
                  </a:lnTo>
                  <a:lnTo>
                    <a:pt x="75009" y="8823"/>
                  </a:lnTo>
                  <a:lnTo>
                    <a:pt x="89209" y="17069"/>
                  </a:lnTo>
                  <a:lnTo>
                    <a:pt x="87535" y="19980"/>
                  </a:lnTo>
                  <a:lnTo>
                    <a:pt x="96532" y="21576"/>
                  </a:lnTo>
                  <a:lnTo>
                    <a:pt x="96498" y="22130"/>
                  </a:lnTo>
                  <a:lnTo>
                    <a:pt x="96321" y="22325"/>
                  </a:lnTo>
                  <a:lnTo>
                    <a:pt x="96185" y="22739"/>
                  </a:lnTo>
                  <a:lnTo>
                    <a:pt x="96574" y="25350"/>
                  </a:lnTo>
                  <a:lnTo>
                    <a:pt x="96600" y="26004"/>
                  </a:lnTo>
                  <a:lnTo>
                    <a:pt x="96608" y="26894"/>
                  </a:lnTo>
                  <a:lnTo>
                    <a:pt x="97204" y="28461"/>
                  </a:lnTo>
                  <a:lnTo>
                    <a:pt x="98096" y="29378"/>
                  </a:lnTo>
                  <a:lnTo>
                    <a:pt x="98734" y="29746"/>
                  </a:lnTo>
                  <a:lnTo>
                    <a:pt x="99108" y="30019"/>
                  </a:lnTo>
                  <a:lnTo>
                    <a:pt x="99433" y="31054"/>
                  </a:lnTo>
                  <a:lnTo>
                    <a:pt x="99727" y="31404"/>
                  </a:lnTo>
                  <a:lnTo>
                    <a:pt x="100226" y="31640"/>
                  </a:lnTo>
                  <a:lnTo>
                    <a:pt x="100520" y="31518"/>
                  </a:lnTo>
                  <a:lnTo>
                    <a:pt x="101114" y="31167"/>
                  </a:lnTo>
                  <a:lnTo>
                    <a:pt x="101769" y="30935"/>
                  </a:lnTo>
                  <a:lnTo>
                    <a:pt x="102139" y="30696"/>
                  </a:lnTo>
                  <a:lnTo>
                    <a:pt x="102530" y="30542"/>
                  </a:lnTo>
                  <a:lnTo>
                    <a:pt x="103067" y="30521"/>
                  </a:lnTo>
                  <a:lnTo>
                    <a:pt x="103754" y="30548"/>
                  </a:lnTo>
                  <a:lnTo>
                    <a:pt x="104877" y="30582"/>
                  </a:lnTo>
                  <a:lnTo>
                    <a:pt x="105228" y="30648"/>
                  </a:lnTo>
                  <a:lnTo>
                    <a:pt x="105648" y="30850"/>
                  </a:lnTo>
                  <a:lnTo>
                    <a:pt x="106134" y="30712"/>
                  </a:lnTo>
                  <a:lnTo>
                    <a:pt x="106814" y="30596"/>
                  </a:lnTo>
                  <a:lnTo>
                    <a:pt x="107705" y="30603"/>
                  </a:lnTo>
                  <a:lnTo>
                    <a:pt x="108317" y="30768"/>
                  </a:lnTo>
                  <a:lnTo>
                    <a:pt x="108500" y="30943"/>
                  </a:lnTo>
                  <a:lnTo>
                    <a:pt x="108711" y="31244"/>
                  </a:lnTo>
                  <a:lnTo>
                    <a:pt x="109088" y="31809"/>
                  </a:lnTo>
                  <a:lnTo>
                    <a:pt x="109523" y="32332"/>
                  </a:lnTo>
                  <a:lnTo>
                    <a:pt x="110052" y="32826"/>
                  </a:lnTo>
                  <a:lnTo>
                    <a:pt x="110908" y="33459"/>
                  </a:lnTo>
                  <a:lnTo>
                    <a:pt x="111490" y="33708"/>
                  </a:lnTo>
                  <a:lnTo>
                    <a:pt x="111859" y="33794"/>
                  </a:lnTo>
                  <a:lnTo>
                    <a:pt x="112262" y="33787"/>
                  </a:lnTo>
                  <a:lnTo>
                    <a:pt x="112758" y="33687"/>
                  </a:lnTo>
                  <a:lnTo>
                    <a:pt x="113151" y="33363"/>
                  </a:lnTo>
                  <a:lnTo>
                    <a:pt x="113505" y="32813"/>
                  </a:lnTo>
                  <a:lnTo>
                    <a:pt x="113863" y="32203"/>
                  </a:lnTo>
                  <a:lnTo>
                    <a:pt x="114423" y="31669"/>
                  </a:lnTo>
                  <a:lnTo>
                    <a:pt x="114675" y="31586"/>
                  </a:lnTo>
                  <a:lnTo>
                    <a:pt x="115209" y="31784"/>
                  </a:lnTo>
                  <a:lnTo>
                    <a:pt x="116136" y="32207"/>
                  </a:lnTo>
                  <a:lnTo>
                    <a:pt x="116763" y="32600"/>
                  </a:lnTo>
                  <a:lnTo>
                    <a:pt x="117425" y="33106"/>
                  </a:lnTo>
                  <a:lnTo>
                    <a:pt x="117790" y="33445"/>
                  </a:lnTo>
                  <a:lnTo>
                    <a:pt x="118393" y="34128"/>
                  </a:lnTo>
                  <a:lnTo>
                    <a:pt x="118947" y="34597"/>
                  </a:lnTo>
                  <a:lnTo>
                    <a:pt x="119428" y="34943"/>
                  </a:lnTo>
                  <a:lnTo>
                    <a:pt x="120140" y="35854"/>
                  </a:lnTo>
                  <a:lnTo>
                    <a:pt x="120714" y="36523"/>
                  </a:lnTo>
                  <a:lnTo>
                    <a:pt x="121070" y="37153"/>
                  </a:lnTo>
                  <a:lnTo>
                    <a:pt x="121097" y="37528"/>
                  </a:lnTo>
                  <a:lnTo>
                    <a:pt x="120784" y="37899"/>
                  </a:lnTo>
                  <a:lnTo>
                    <a:pt x="120473" y="38367"/>
                  </a:lnTo>
                  <a:lnTo>
                    <a:pt x="120256" y="38820"/>
                  </a:lnTo>
                  <a:lnTo>
                    <a:pt x="120274" y="39267"/>
                  </a:lnTo>
                  <a:lnTo>
                    <a:pt x="120411" y="39933"/>
                  </a:lnTo>
                  <a:lnTo>
                    <a:pt x="120680" y="40857"/>
                  </a:lnTo>
                  <a:lnTo>
                    <a:pt x="121079" y="42067"/>
                  </a:lnTo>
                  <a:lnTo>
                    <a:pt x="121488" y="43008"/>
                  </a:lnTo>
                  <a:lnTo>
                    <a:pt x="121847" y="43533"/>
                  </a:lnTo>
                  <a:lnTo>
                    <a:pt x="122509" y="44152"/>
                  </a:lnTo>
                  <a:lnTo>
                    <a:pt x="122946" y="44392"/>
                  </a:lnTo>
                  <a:lnTo>
                    <a:pt x="123350" y="44687"/>
                  </a:lnTo>
                  <a:lnTo>
                    <a:pt x="123734" y="45018"/>
                  </a:lnTo>
                  <a:lnTo>
                    <a:pt x="123865" y="45252"/>
                  </a:lnTo>
                  <a:lnTo>
                    <a:pt x="123650" y="45681"/>
                  </a:lnTo>
                  <a:lnTo>
                    <a:pt x="123164" y="46475"/>
                  </a:lnTo>
                  <a:lnTo>
                    <a:pt x="122903" y="46917"/>
                  </a:lnTo>
                  <a:lnTo>
                    <a:pt x="122884" y="47306"/>
                  </a:lnTo>
                  <a:lnTo>
                    <a:pt x="122921" y="47458"/>
                  </a:lnTo>
                  <a:lnTo>
                    <a:pt x="123279" y="47917"/>
                  </a:lnTo>
                  <a:lnTo>
                    <a:pt x="123553" y="48381"/>
                  </a:lnTo>
                  <a:lnTo>
                    <a:pt x="123722" y="49043"/>
                  </a:lnTo>
                  <a:lnTo>
                    <a:pt x="123759" y="49842"/>
                  </a:lnTo>
                  <a:lnTo>
                    <a:pt x="123701" y="50554"/>
                  </a:lnTo>
                  <a:lnTo>
                    <a:pt x="123790" y="51020"/>
                  </a:lnTo>
                  <a:lnTo>
                    <a:pt x="124260" y="51383"/>
                  </a:lnTo>
                  <a:lnTo>
                    <a:pt x="124960" y="51874"/>
                  </a:lnTo>
                  <a:lnTo>
                    <a:pt x="125793" y="52355"/>
                  </a:lnTo>
                  <a:lnTo>
                    <a:pt x="126166" y="52771"/>
                  </a:lnTo>
                  <a:lnTo>
                    <a:pt x="126592" y="53531"/>
                  </a:lnTo>
                  <a:lnTo>
                    <a:pt x="126995" y="54509"/>
                  </a:lnTo>
                  <a:lnTo>
                    <a:pt x="127364" y="55291"/>
                  </a:lnTo>
                  <a:lnTo>
                    <a:pt x="128003" y="56137"/>
                  </a:lnTo>
                  <a:lnTo>
                    <a:pt x="128516" y="56715"/>
                  </a:lnTo>
                  <a:lnTo>
                    <a:pt x="128857" y="57273"/>
                  </a:lnTo>
                  <a:lnTo>
                    <a:pt x="129040" y="57930"/>
                  </a:lnTo>
                  <a:lnTo>
                    <a:pt x="129120" y="58267"/>
                  </a:lnTo>
                  <a:lnTo>
                    <a:pt x="129552" y="59139"/>
                  </a:lnTo>
                  <a:lnTo>
                    <a:pt x="129930" y="59717"/>
                  </a:lnTo>
                  <a:lnTo>
                    <a:pt x="130519" y="60281"/>
                  </a:lnTo>
                  <a:lnTo>
                    <a:pt x="131086" y="60555"/>
                  </a:lnTo>
                  <a:lnTo>
                    <a:pt x="131733" y="60761"/>
                  </a:lnTo>
                  <a:lnTo>
                    <a:pt x="132265" y="61126"/>
                  </a:lnTo>
                  <a:lnTo>
                    <a:pt x="133060" y="61729"/>
                  </a:lnTo>
                  <a:lnTo>
                    <a:pt x="133507" y="61918"/>
                  </a:lnTo>
                  <a:lnTo>
                    <a:pt x="133928" y="61965"/>
                  </a:lnTo>
                  <a:lnTo>
                    <a:pt x="134549" y="61893"/>
                  </a:lnTo>
                  <a:lnTo>
                    <a:pt x="134920" y="61711"/>
                  </a:lnTo>
                  <a:lnTo>
                    <a:pt x="135331" y="61234"/>
                  </a:lnTo>
                  <a:lnTo>
                    <a:pt x="135539" y="60924"/>
                  </a:lnTo>
                  <a:lnTo>
                    <a:pt x="135920" y="60304"/>
                  </a:lnTo>
                  <a:lnTo>
                    <a:pt x="136181" y="60099"/>
                  </a:lnTo>
                  <a:lnTo>
                    <a:pt x="136851" y="60011"/>
                  </a:lnTo>
                  <a:lnTo>
                    <a:pt x="137501" y="60109"/>
                  </a:lnTo>
                  <a:lnTo>
                    <a:pt x="138128" y="60410"/>
                  </a:lnTo>
                  <a:lnTo>
                    <a:pt x="138540" y="60654"/>
                  </a:lnTo>
                  <a:lnTo>
                    <a:pt x="138934" y="61010"/>
                  </a:lnTo>
                  <a:lnTo>
                    <a:pt x="139293" y="61577"/>
                  </a:lnTo>
                  <a:lnTo>
                    <a:pt x="139693" y="62228"/>
                  </a:lnTo>
                  <a:lnTo>
                    <a:pt x="139804" y="62724"/>
                  </a:lnTo>
                  <a:lnTo>
                    <a:pt x="140032" y="64117"/>
                  </a:lnTo>
                  <a:lnTo>
                    <a:pt x="139989" y="64696"/>
                  </a:lnTo>
                  <a:lnTo>
                    <a:pt x="139715" y="65323"/>
                  </a:lnTo>
                  <a:lnTo>
                    <a:pt x="139586" y="65645"/>
                  </a:lnTo>
                  <a:lnTo>
                    <a:pt x="139349" y="66293"/>
                  </a:lnTo>
                  <a:lnTo>
                    <a:pt x="139044" y="66637"/>
                  </a:lnTo>
                  <a:lnTo>
                    <a:pt x="138690" y="67008"/>
                  </a:lnTo>
                  <a:lnTo>
                    <a:pt x="138473" y="67539"/>
                  </a:lnTo>
                  <a:lnTo>
                    <a:pt x="138471" y="67882"/>
                  </a:lnTo>
                  <a:lnTo>
                    <a:pt x="138693" y="68424"/>
                  </a:lnTo>
                  <a:lnTo>
                    <a:pt x="139213" y="69001"/>
                  </a:lnTo>
                  <a:lnTo>
                    <a:pt x="139507" y="69437"/>
                  </a:lnTo>
                  <a:lnTo>
                    <a:pt x="139831" y="70265"/>
                  </a:lnTo>
                  <a:lnTo>
                    <a:pt x="140068" y="70894"/>
                  </a:lnTo>
                  <a:lnTo>
                    <a:pt x="140374" y="71795"/>
                  </a:lnTo>
                  <a:lnTo>
                    <a:pt x="140534" y="72582"/>
                  </a:lnTo>
                  <a:lnTo>
                    <a:pt x="140959" y="73498"/>
                  </a:lnTo>
                  <a:lnTo>
                    <a:pt x="141165" y="74060"/>
                  </a:lnTo>
                  <a:lnTo>
                    <a:pt x="140905" y="74588"/>
                  </a:lnTo>
                  <a:lnTo>
                    <a:pt x="139667" y="74983"/>
                  </a:lnTo>
                  <a:lnTo>
                    <a:pt x="139190" y="75299"/>
                  </a:lnTo>
                  <a:lnTo>
                    <a:pt x="139043" y="75828"/>
                  </a:lnTo>
                  <a:lnTo>
                    <a:pt x="139399" y="76429"/>
                  </a:lnTo>
                  <a:lnTo>
                    <a:pt x="139913" y="76831"/>
                  </a:lnTo>
                  <a:lnTo>
                    <a:pt x="140219" y="77174"/>
                  </a:lnTo>
                  <a:lnTo>
                    <a:pt x="140464" y="77553"/>
                  </a:lnTo>
                  <a:lnTo>
                    <a:pt x="140465" y="78100"/>
                  </a:lnTo>
                  <a:lnTo>
                    <a:pt x="140171" y="78776"/>
                  </a:lnTo>
                  <a:lnTo>
                    <a:pt x="139795" y="79064"/>
                  </a:lnTo>
                  <a:lnTo>
                    <a:pt x="139199" y="79309"/>
                  </a:lnTo>
                  <a:lnTo>
                    <a:pt x="138896" y="79558"/>
                  </a:lnTo>
                  <a:lnTo>
                    <a:pt x="138625" y="79994"/>
                  </a:lnTo>
                  <a:lnTo>
                    <a:pt x="138263" y="80703"/>
                  </a:lnTo>
                  <a:lnTo>
                    <a:pt x="138145" y="81197"/>
                  </a:lnTo>
                  <a:lnTo>
                    <a:pt x="138193" y="81696"/>
                  </a:lnTo>
                  <a:lnTo>
                    <a:pt x="138476" y="82240"/>
                  </a:lnTo>
                  <a:lnTo>
                    <a:pt x="139040" y="82735"/>
                  </a:lnTo>
                  <a:lnTo>
                    <a:pt x="139533" y="82830"/>
                  </a:lnTo>
                  <a:lnTo>
                    <a:pt x="140322" y="82907"/>
                  </a:lnTo>
                  <a:lnTo>
                    <a:pt x="141296" y="83035"/>
                  </a:lnTo>
                  <a:lnTo>
                    <a:pt x="142336" y="83319"/>
                  </a:lnTo>
                  <a:lnTo>
                    <a:pt x="142788" y="83650"/>
                  </a:lnTo>
                  <a:lnTo>
                    <a:pt x="143462" y="84069"/>
                  </a:lnTo>
                  <a:lnTo>
                    <a:pt x="143759" y="84195"/>
                  </a:lnTo>
                  <a:lnTo>
                    <a:pt x="144598" y="84501"/>
                  </a:lnTo>
                  <a:lnTo>
                    <a:pt x="145610" y="84594"/>
                  </a:lnTo>
                  <a:lnTo>
                    <a:pt x="146107" y="84694"/>
                  </a:lnTo>
                  <a:lnTo>
                    <a:pt x="146526" y="84908"/>
                  </a:lnTo>
                  <a:lnTo>
                    <a:pt x="147009" y="85350"/>
                  </a:lnTo>
                  <a:lnTo>
                    <a:pt x="147541" y="85895"/>
                  </a:lnTo>
                  <a:lnTo>
                    <a:pt x="148904" y="87263"/>
                  </a:lnTo>
                  <a:lnTo>
                    <a:pt x="149379" y="87543"/>
                  </a:lnTo>
                  <a:lnTo>
                    <a:pt x="150101" y="87986"/>
                  </a:lnTo>
                  <a:lnTo>
                    <a:pt x="150607" y="88381"/>
                  </a:lnTo>
                  <a:lnTo>
                    <a:pt x="151002" y="88944"/>
                  </a:lnTo>
                  <a:lnTo>
                    <a:pt x="151093" y="89571"/>
                  </a:lnTo>
                  <a:lnTo>
                    <a:pt x="151020" y="90156"/>
                  </a:lnTo>
                  <a:lnTo>
                    <a:pt x="151021" y="90410"/>
                  </a:lnTo>
                  <a:lnTo>
                    <a:pt x="151144" y="90608"/>
                  </a:lnTo>
                  <a:lnTo>
                    <a:pt x="151645" y="90990"/>
                  </a:lnTo>
                  <a:lnTo>
                    <a:pt x="153054" y="91554"/>
                  </a:lnTo>
                  <a:lnTo>
                    <a:pt x="153738" y="91969"/>
                  </a:lnTo>
                  <a:lnTo>
                    <a:pt x="153926" y="92149"/>
                  </a:lnTo>
                  <a:lnTo>
                    <a:pt x="154305" y="92659"/>
                  </a:lnTo>
                  <a:lnTo>
                    <a:pt x="154349" y="92879"/>
                  </a:lnTo>
                  <a:lnTo>
                    <a:pt x="154207" y="93447"/>
                  </a:lnTo>
                  <a:lnTo>
                    <a:pt x="153932" y="93775"/>
                  </a:lnTo>
                  <a:lnTo>
                    <a:pt x="152670" y="94545"/>
                  </a:lnTo>
                  <a:lnTo>
                    <a:pt x="152205" y="94736"/>
                  </a:lnTo>
                  <a:lnTo>
                    <a:pt x="151939" y="95178"/>
                  </a:lnTo>
                  <a:lnTo>
                    <a:pt x="152006" y="95749"/>
                  </a:lnTo>
                  <a:lnTo>
                    <a:pt x="152443" y="96381"/>
                  </a:lnTo>
                  <a:lnTo>
                    <a:pt x="152626" y="96734"/>
                  </a:lnTo>
                  <a:lnTo>
                    <a:pt x="152531" y="97292"/>
                  </a:lnTo>
                  <a:lnTo>
                    <a:pt x="152348" y="98221"/>
                  </a:lnTo>
                  <a:lnTo>
                    <a:pt x="152352" y="98733"/>
                  </a:lnTo>
                  <a:lnTo>
                    <a:pt x="152418" y="99351"/>
                  </a:lnTo>
                  <a:lnTo>
                    <a:pt x="152443" y="99929"/>
                  </a:lnTo>
                  <a:lnTo>
                    <a:pt x="152342" y="100458"/>
                  </a:lnTo>
                  <a:lnTo>
                    <a:pt x="152009" y="100559"/>
                  </a:lnTo>
                  <a:lnTo>
                    <a:pt x="151268" y="100684"/>
                  </a:lnTo>
                  <a:lnTo>
                    <a:pt x="150705" y="100852"/>
                  </a:lnTo>
                  <a:lnTo>
                    <a:pt x="150256" y="101042"/>
                  </a:lnTo>
                  <a:lnTo>
                    <a:pt x="149902" y="101168"/>
                  </a:lnTo>
                  <a:lnTo>
                    <a:pt x="149390" y="101250"/>
                  </a:lnTo>
                  <a:lnTo>
                    <a:pt x="149053" y="101565"/>
                  </a:lnTo>
                  <a:lnTo>
                    <a:pt x="148960" y="102012"/>
                  </a:lnTo>
                  <a:lnTo>
                    <a:pt x="149051" y="102953"/>
                  </a:lnTo>
                  <a:lnTo>
                    <a:pt x="149147" y="103416"/>
                  </a:lnTo>
                  <a:lnTo>
                    <a:pt x="149256" y="104058"/>
                  </a:lnTo>
                  <a:lnTo>
                    <a:pt x="149507" y="105099"/>
                  </a:lnTo>
                  <a:lnTo>
                    <a:pt x="149761" y="105576"/>
                  </a:lnTo>
                  <a:lnTo>
                    <a:pt x="150051" y="105783"/>
                  </a:lnTo>
                  <a:lnTo>
                    <a:pt x="150712" y="106337"/>
                  </a:lnTo>
                  <a:lnTo>
                    <a:pt x="151267" y="106725"/>
                  </a:lnTo>
                  <a:lnTo>
                    <a:pt x="151545" y="107029"/>
                  </a:lnTo>
                  <a:lnTo>
                    <a:pt x="151746" y="107572"/>
                  </a:lnTo>
                  <a:lnTo>
                    <a:pt x="151898" y="108149"/>
                  </a:lnTo>
                  <a:lnTo>
                    <a:pt x="152002" y="108705"/>
                  </a:lnTo>
                  <a:lnTo>
                    <a:pt x="152096" y="109695"/>
                  </a:lnTo>
                  <a:lnTo>
                    <a:pt x="152136" y="110456"/>
                  </a:lnTo>
                  <a:lnTo>
                    <a:pt x="152258" y="110927"/>
                  </a:lnTo>
                  <a:lnTo>
                    <a:pt x="152539" y="111454"/>
                  </a:lnTo>
                  <a:lnTo>
                    <a:pt x="152980" y="112062"/>
                  </a:lnTo>
                  <a:lnTo>
                    <a:pt x="153386" y="112605"/>
                  </a:lnTo>
                  <a:lnTo>
                    <a:pt x="153663" y="112992"/>
                  </a:lnTo>
                  <a:lnTo>
                    <a:pt x="153496" y="113617"/>
                  </a:lnTo>
                  <a:lnTo>
                    <a:pt x="153066" y="114424"/>
                  </a:lnTo>
                  <a:lnTo>
                    <a:pt x="153031" y="115033"/>
                  </a:lnTo>
                  <a:lnTo>
                    <a:pt x="153372" y="115572"/>
                  </a:lnTo>
                  <a:lnTo>
                    <a:pt x="154119" y="116091"/>
                  </a:lnTo>
                  <a:lnTo>
                    <a:pt x="154704" y="116112"/>
                  </a:lnTo>
                  <a:lnTo>
                    <a:pt x="155139" y="116224"/>
                  </a:lnTo>
                  <a:lnTo>
                    <a:pt x="155357" y="116399"/>
                  </a:lnTo>
                  <a:lnTo>
                    <a:pt x="155417" y="116919"/>
                  </a:lnTo>
                  <a:lnTo>
                    <a:pt x="155556" y="117557"/>
                  </a:lnTo>
                  <a:lnTo>
                    <a:pt x="155841" y="118010"/>
                  </a:lnTo>
                  <a:lnTo>
                    <a:pt x="156281" y="118314"/>
                  </a:lnTo>
                  <a:lnTo>
                    <a:pt x="156945" y="118733"/>
                  </a:lnTo>
                  <a:lnTo>
                    <a:pt x="157407" y="119058"/>
                  </a:lnTo>
                  <a:lnTo>
                    <a:pt x="157789" y="119445"/>
                  </a:lnTo>
                  <a:lnTo>
                    <a:pt x="158088" y="119896"/>
                  </a:lnTo>
                  <a:lnTo>
                    <a:pt x="158274" y="120484"/>
                  </a:lnTo>
                  <a:lnTo>
                    <a:pt x="158279" y="121148"/>
                  </a:lnTo>
                  <a:lnTo>
                    <a:pt x="158129" y="121670"/>
                  </a:lnTo>
                  <a:lnTo>
                    <a:pt x="157953" y="122527"/>
                  </a:lnTo>
                  <a:lnTo>
                    <a:pt x="157908" y="123217"/>
                  </a:lnTo>
                  <a:lnTo>
                    <a:pt x="157954" y="123940"/>
                  </a:lnTo>
                  <a:lnTo>
                    <a:pt x="158080" y="124268"/>
                  </a:lnTo>
                  <a:lnTo>
                    <a:pt x="158379" y="124717"/>
                  </a:lnTo>
                  <a:lnTo>
                    <a:pt x="158865" y="125089"/>
                  </a:lnTo>
                  <a:lnTo>
                    <a:pt x="159381" y="125359"/>
                  </a:lnTo>
                  <a:lnTo>
                    <a:pt x="160039" y="125639"/>
                  </a:lnTo>
                  <a:lnTo>
                    <a:pt x="160417" y="125835"/>
                  </a:lnTo>
                  <a:lnTo>
                    <a:pt x="160585" y="126130"/>
                  </a:lnTo>
                  <a:lnTo>
                    <a:pt x="160631" y="126460"/>
                  </a:lnTo>
                  <a:lnTo>
                    <a:pt x="160297" y="127155"/>
                  </a:lnTo>
                  <a:lnTo>
                    <a:pt x="159887" y="127645"/>
                  </a:lnTo>
                  <a:lnTo>
                    <a:pt x="159447" y="128038"/>
                  </a:lnTo>
                  <a:lnTo>
                    <a:pt x="159037" y="128465"/>
                  </a:lnTo>
                  <a:lnTo>
                    <a:pt x="158866" y="128717"/>
                  </a:lnTo>
                  <a:lnTo>
                    <a:pt x="158754" y="129201"/>
                  </a:lnTo>
                  <a:lnTo>
                    <a:pt x="158857" y="129610"/>
                  </a:lnTo>
                  <a:lnTo>
                    <a:pt x="159380" y="130173"/>
                  </a:lnTo>
                  <a:lnTo>
                    <a:pt x="159944" y="130584"/>
                  </a:lnTo>
                  <a:lnTo>
                    <a:pt x="160571" y="131201"/>
                  </a:lnTo>
                  <a:lnTo>
                    <a:pt x="161268" y="132031"/>
                  </a:lnTo>
                  <a:lnTo>
                    <a:pt x="161550" y="132436"/>
                  </a:lnTo>
                  <a:lnTo>
                    <a:pt x="161828" y="133035"/>
                  </a:lnTo>
                  <a:lnTo>
                    <a:pt x="162046" y="133866"/>
                  </a:lnTo>
                  <a:lnTo>
                    <a:pt x="162095" y="134328"/>
                  </a:lnTo>
                  <a:lnTo>
                    <a:pt x="162201" y="134978"/>
                  </a:lnTo>
                  <a:lnTo>
                    <a:pt x="162358" y="135549"/>
                  </a:lnTo>
                  <a:lnTo>
                    <a:pt x="162608" y="136031"/>
                  </a:lnTo>
                  <a:lnTo>
                    <a:pt x="162906" y="136468"/>
                  </a:lnTo>
                  <a:lnTo>
                    <a:pt x="163305" y="137271"/>
                  </a:lnTo>
                  <a:lnTo>
                    <a:pt x="163437" y="137920"/>
                  </a:lnTo>
                  <a:lnTo>
                    <a:pt x="163475" y="138574"/>
                  </a:lnTo>
                  <a:lnTo>
                    <a:pt x="163434" y="139403"/>
                  </a:lnTo>
                  <a:lnTo>
                    <a:pt x="163466" y="139978"/>
                  </a:lnTo>
                  <a:lnTo>
                    <a:pt x="163499" y="140361"/>
                  </a:lnTo>
                  <a:lnTo>
                    <a:pt x="163661" y="140898"/>
                  </a:lnTo>
                  <a:lnTo>
                    <a:pt x="164065" y="141346"/>
                  </a:lnTo>
                  <a:lnTo>
                    <a:pt x="164386" y="141560"/>
                  </a:lnTo>
                  <a:lnTo>
                    <a:pt x="165120" y="141780"/>
                  </a:lnTo>
                  <a:lnTo>
                    <a:pt x="165633" y="141802"/>
                  </a:lnTo>
                  <a:lnTo>
                    <a:pt x="166162" y="141769"/>
                  </a:lnTo>
                  <a:lnTo>
                    <a:pt x="166514" y="141760"/>
                  </a:lnTo>
                  <a:lnTo>
                    <a:pt x="167291" y="141887"/>
                  </a:lnTo>
                  <a:lnTo>
                    <a:pt x="168204" y="141925"/>
                  </a:lnTo>
                  <a:lnTo>
                    <a:pt x="168475" y="142041"/>
                  </a:lnTo>
                  <a:lnTo>
                    <a:pt x="168856" y="142248"/>
                  </a:lnTo>
                  <a:lnTo>
                    <a:pt x="169388" y="142665"/>
                  </a:lnTo>
                  <a:lnTo>
                    <a:pt x="169607" y="143025"/>
                  </a:lnTo>
                  <a:lnTo>
                    <a:pt x="169683" y="143561"/>
                  </a:lnTo>
                  <a:lnTo>
                    <a:pt x="169620" y="144001"/>
                  </a:lnTo>
                  <a:lnTo>
                    <a:pt x="169408" y="145062"/>
                  </a:lnTo>
                  <a:lnTo>
                    <a:pt x="169338" y="145697"/>
                  </a:lnTo>
                  <a:lnTo>
                    <a:pt x="169585" y="146375"/>
                  </a:lnTo>
                  <a:lnTo>
                    <a:pt x="169755" y="146902"/>
                  </a:lnTo>
                  <a:lnTo>
                    <a:pt x="170020" y="147386"/>
                  </a:lnTo>
                  <a:lnTo>
                    <a:pt x="170359" y="147719"/>
                  </a:lnTo>
                  <a:lnTo>
                    <a:pt x="170833" y="147977"/>
                  </a:lnTo>
                  <a:lnTo>
                    <a:pt x="170997" y="148026"/>
                  </a:lnTo>
                  <a:lnTo>
                    <a:pt x="171687" y="148670"/>
                  </a:lnTo>
                  <a:lnTo>
                    <a:pt x="171960" y="148903"/>
                  </a:lnTo>
                  <a:lnTo>
                    <a:pt x="172944" y="149784"/>
                  </a:lnTo>
                  <a:lnTo>
                    <a:pt x="172923" y="151168"/>
                  </a:lnTo>
                  <a:lnTo>
                    <a:pt x="172975" y="151517"/>
                  </a:lnTo>
                  <a:lnTo>
                    <a:pt x="173132" y="152074"/>
                  </a:lnTo>
                  <a:lnTo>
                    <a:pt x="173265" y="152533"/>
                  </a:lnTo>
                  <a:lnTo>
                    <a:pt x="173556" y="153247"/>
                  </a:lnTo>
                  <a:lnTo>
                    <a:pt x="173898" y="153850"/>
                  </a:lnTo>
                  <a:lnTo>
                    <a:pt x="174387" y="154723"/>
                  </a:lnTo>
                  <a:lnTo>
                    <a:pt x="174800" y="155211"/>
                  </a:lnTo>
                  <a:lnTo>
                    <a:pt x="175265" y="155602"/>
                  </a:lnTo>
                  <a:lnTo>
                    <a:pt x="175807" y="155863"/>
                  </a:lnTo>
                  <a:lnTo>
                    <a:pt x="175935" y="155941"/>
                  </a:lnTo>
                  <a:lnTo>
                    <a:pt x="176292" y="156247"/>
                  </a:lnTo>
                  <a:lnTo>
                    <a:pt x="176684" y="156829"/>
                  </a:lnTo>
                  <a:lnTo>
                    <a:pt x="177024" y="157578"/>
                  </a:lnTo>
                  <a:lnTo>
                    <a:pt x="177362" y="158147"/>
                  </a:lnTo>
                  <a:lnTo>
                    <a:pt x="177678" y="158790"/>
                  </a:lnTo>
                  <a:lnTo>
                    <a:pt x="178140" y="159530"/>
                  </a:lnTo>
                  <a:lnTo>
                    <a:pt x="178542" y="159963"/>
                  </a:lnTo>
                  <a:lnTo>
                    <a:pt x="179073" y="160435"/>
                  </a:lnTo>
                  <a:lnTo>
                    <a:pt x="179352" y="160810"/>
                  </a:lnTo>
                  <a:lnTo>
                    <a:pt x="180027" y="161074"/>
                  </a:lnTo>
                  <a:lnTo>
                    <a:pt x="180531" y="161299"/>
                  </a:lnTo>
                  <a:lnTo>
                    <a:pt x="181138" y="161749"/>
                  </a:lnTo>
                  <a:lnTo>
                    <a:pt x="181584" y="162711"/>
                  </a:lnTo>
                  <a:lnTo>
                    <a:pt x="181844" y="163502"/>
                  </a:lnTo>
                  <a:lnTo>
                    <a:pt x="182174" y="164300"/>
                  </a:lnTo>
                  <a:lnTo>
                    <a:pt x="182382" y="164830"/>
                  </a:lnTo>
                  <a:lnTo>
                    <a:pt x="182658" y="165706"/>
                  </a:lnTo>
                  <a:lnTo>
                    <a:pt x="182814" y="166311"/>
                  </a:lnTo>
                  <a:lnTo>
                    <a:pt x="183251" y="167100"/>
                  </a:lnTo>
                  <a:lnTo>
                    <a:pt x="183581" y="167432"/>
                  </a:lnTo>
                  <a:lnTo>
                    <a:pt x="184256" y="167789"/>
                  </a:lnTo>
                  <a:lnTo>
                    <a:pt x="184758" y="167922"/>
                  </a:lnTo>
                  <a:lnTo>
                    <a:pt x="185747" y="167917"/>
                  </a:lnTo>
                  <a:lnTo>
                    <a:pt x="186378" y="167730"/>
                  </a:lnTo>
                  <a:lnTo>
                    <a:pt x="186563" y="167624"/>
                  </a:lnTo>
                  <a:lnTo>
                    <a:pt x="187039" y="167313"/>
                  </a:lnTo>
                  <a:lnTo>
                    <a:pt x="187527" y="167328"/>
                  </a:lnTo>
                  <a:lnTo>
                    <a:pt x="187915" y="167544"/>
                  </a:lnTo>
                  <a:lnTo>
                    <a:pt x="188250" y="167850"/>
                  </a:lnTo>
                  <a:lnTo>
                    <a:pt x="188461" y="168299"/>
                  </a:lnTo>
                  <a:lnTo>
                    <a:pt x="188489" y="168854"/>
                  </a:lnTo>
                  <a:lnTo>
                    <a:pt x="188289" y="169638"/>
                  </a:lnTo>
                  <a:lnTo>
                    <a:pt x="187892" y="169991"/>
                  </a:lnTo>
                  <a:lnTo>
                    <a:pt x="187447" y="170178"/>
                  </a:lnTo>
                  <a:lnTo>
                    <a:pt x="186941" y="170268"/>
                  </a:lnTo>
                  <a:lnTo>
                    <a:pt x="186505" y="170467"/>
                  </a:lnTo>
                  <a:lnTo>
                    <a:pt x="186249" y="170659"/>
                  </a:lnTo>
                  <a:lnTo>
                    <a:pt x="185946" y="171158"/>
                  </a:lnTo>
                  <a:lnTo>
                    <a:pt x="185869" y="171823"/>
                  </a:lnTo>
                  <a:lnTo>
                    <a:pt x="186033" y="172633"/>
                  </a:lnTo>
                  <a:lnTo>
                    <a:pt x="186205" y="173272"/>
                  </a:lnTo>
                  <a:lnTo>
                    <a:pt x="186300" y="173809"/>
                  </a:lnTo>
                  <a:lnTo>
                    <a:pt x="186340" y="174318"/>
                  </a:lnTo>
                  <a:lnTo>
                    <a:pt x="186442" y="175118"/>
                  </a:lnTo>
                  <a:lnTo>
                    <a:pt x="186639" y="175840"/>
                  </a:lnTo>
                  <a:lnTo>
                    <a:pt x="186871" y="176248"/>
                  </a:lnTo>
                  <a:lnTo>
                    <a:pt x="187157" y="176502"/>
                  </a:lnTo>
                  <a:lnTo>
                    <a:pt x="187969" y="177090"/>
                  </a:lnTo>
                  <a:lnTo>
                    <a:pt x="188461" y="177430"/>
                  </a:lnTo>
                  <a:lnTo>
                    <a:pt x="189051" y="177874"/>
                  </a:lnTo>
                  <a:lnTo>
                    <a:pt x="189529" y="178418"/>
                  </a:lnTo>
                  <a:lnTo>
                    <a:pt x="190272" y="179186"/>
                  </a:lnTo>
                  <a:lnTo>
                    <a:pt x="190603" y="179737"/>
                  </a:lnTo>
                  <a:lnTo>
                    <a:pt x="190970" y="180290"/>
                  </a:lnTo>
                  <a:lnTo>
                    <a:pt x="191366" y="180948"/>
                  </a:lnTo>
                  <a:lnTo>
                    <a:pt x="191555" y="181389"/>
                  </a:lnTo>
                  <a:lnTo>
                    <a:pt x="191587" y="182011"/>
                  </a:lnTo>
                  <a:lnTo>
                    <a:pt x="191286" y="182408"/>
                  </a:lnTo>
                  <a:lnTo>
                    <a:pt x="190792" y="182477"/>
                  </a:lnTo>
                  <a:lnTo>
                    <a:pt x="189933" y="182786"/>
                  </a:lnTo>
                  <a:lnTo>
                    <a:pt x="189817" y="183278"/>
                  </a:lnTo>
                  <a:lnTo>
                    <a:pt x="189770" y="184014"/>
                  </a:lnTo>
                  <a:lnTo>
                    <a:pt x="189736" y="184342"/>
                  </a:lnTo>
                  <a:lnTo>
                    <a:pt x="189592" y="184597"/>
                  </a:lnTo>
                  <a:lnTo>
                    <a:pt x="189176" y="184845"/>
                  </a:lnTo>
                  <a:lnTo>
                    <a:pt x="188929" y="185086"/>
                  </a:lnTo>
                  <a:lnTo>
                    <a:pt x="188613" y="185577"/>
                  </a:lnTo>
                  <a:lnTo>
                    <a:pt x="188307" y="186154"/>
                  </a:lnTo>
                  <a:lnTo>
                    <a:pt x="188245" y="186536"/>
                  </a:lnTo>
                  <a:lnTo>
                    <a:pt x="188381" y="186936"/>
                  </a:lnTo>
                  <a:lnTo>
                    <a:pt x="189102" y="187272"/>
                  </a:lnTo>
                  <a:lnTo>
                    <a:pt x="189748" y="187469"/>
                  </a:lnTo>
                  <a:lnTo>
                    <a:pt x="190114" y="187668"/>
                  </a:lnTo>
                  <a:lnTo>
                    <a:pt x="190581" y="188015"/>
                  </a:lnTo>
                  <a:lnTo>
                    <a:pt x="190695" y="188414"/>
                  </a:lnTo>
                  <a:lnTo>
                    <a:pt x="190814" y="188891"/>
                  </a:lnTo>
                  <a:lnTo>
                    <a:pt x="190995" y="189525"/>
                  </a:lnTo>
                  <a:lnTo>
                    <a:pt x="191166" y="189989"/>
                  </a:lnTo>
                  <a:lnTo>
                    <a:pt x="191376" y="190446"/>
                  </a:lnTo>
                  <a:lnTo>
                    <a:pt x="191630" y="190929"/>
                  </a:lnTo>
                  <a:lnTo>
                    <a:pt x="191788" y="191312"/>
                  </a:lnTo>
                  <a:lnTo>
                    <a:pt x="191868" y="191990"/>
                  </a:lnTo>
                  <a:lnTo>
                    <a:pt x="191747" y="192553"/>
                  </a:lnTo>
                  <a:lnTo>
                    <a:pt x="191756" y="192975"/>
                  </a:lnTo>
                  <a:lnTo>
                    <a:pt x="191873" y="193373"/>
                  </a:lnTo>
                  <a:lnTo>
                    <a:pt x="192504" y="193994"/>
                  </a:lnTo>
                  <a:lnTo>
                    <a:pt x="192840" y="194368"/>
                  </a:lnTo>
                  <a:lnTo>
                    <a:pt x="193437" y="195292"/>
                  </a:lnTo>
                  <a:lnTo>
                    <a:pt x="193512" y="195757"/>
                  </a:lnTo>
                  <a:lnTo>
                    <a:pt x="193583" y="196471"/>
                  </a:lnTo>
                  <a:lnTo>
                    <a:pt x="193604" y="197498"/>
                  </a:lnTo>
                  <a:lnTo>
                    <a:pt x="193599" y="197661"/>
                  </a:lnTo>
                  <a:lnTo>
                    <a:pt x="193435" y="198634"/>
                  </a:lnTo>
                  <a:lnTo>
                    <a:pt x="193385" y="198948"/>
                  </a:lnTo>
                  <a:lnTo>
                    <a:pt x="193272" y="199580"/>
                  </a:lnTo>
                  <a:lnTo>
                    <a:pt x="193375" y="199875"/>
                  </a:lnTo>
                  <a:lnTo>
                    <a:pt x="193727" y="200422"/>
                  </a:lnTo>
                  <a:lnTo>
                    <a:pt x="194427" y="200886"/>
                  </a:lnTo>
                  <a:lnTo>
                    <a:pt x="195060" y="201209"/>
                  </a:lnTo>
                  <a:lnTo>
                    <a:pt x="195809" y="201714"/>
                  </a:lnTo>
                  <a:lnTo>
                    <a:pt x="196140" y="201965"/>
                  </a:lnTo>
                  <a:lnTo>
                    <a:pt x="196833" y="202535"/>
                  </a:lnTo>
                  <a:lnTo>
                    <a:pt x="197189" y="202886"/>
                  </a:lnTo>
                  <a:lnTo>
                    <a:pt x="197954" y="203722"/>
                  </a:lnTo>
                  <a:lnTo>
                    <a:pt x="198452" y="204327"/>
                  </a:lnTo>
                  <a:lnTo>
                    <a:pt x="199179" y="205071"/>
                  </a:lnTo>
                  <a:lnTo>
                    <a:pt x="199645" y="205390"/>
                  </a:lnTo>
                  <a:lnTo>
                    <a:pt x="200340" y="205755"/>
                  </a:lnTo>
                  <a:lnTo>
                    <a:pt x="200943" y="205843"/>
                  </a:lnTo>
                  <a:lnTo>
                    <a:pt x="201484" y="205634"/>
                  </a:lnTo>
                  <a:lnTo>
                    <a:pt x="202119" y="205121"/>
                  </a:lnTo>
                  <a:lnTo>
                    <a:pt x="202727" y="204783"/>
                  </a:lnTo>
                  <a:lnTo>
                    <a:pt x="203239" y="204864"/>
                  </a:lnTo>
                  <a:lnTo>
                    <a:pt x="203572" y="205030"/>
                  </a:lnTo>
                  <a:lnTo>
                    <a:pt x="203878" y="205378"/>
                  </a:lnTo>
                  <a:lnTo>
                    <a:pt x="204033" y="205797"/>
                  </a:lnTo>
                  <a:lnTo>
                    <a:pt x="204068" y="206528"/>
                  </a:lnTo>
                  <a:lnTo>
                    <a:pt x="203965" y="206941"/>
                  </a:lnTo>
                  <a:lnTo>
                    <a:pt x="203673" y="207332"/>
                  </a:lnTo>
                  <a:lnTo>
                    <a:pt x="203372" y="207509"/>
                  </a:lnTo>
                  <a:lnTo>
                    <a:pt x="202659" y="207822"/>
                  </a:lnTo>
                  <a:lnTo>
                    <a:pt x="202131" y="208421"/>
                  </a:lnTo>
                  <a:lnTo>
                    <a:pt x="201938" y="208774"/>
                  </a:lnTo>
                  <a:lnTo>
                    <a:pt x="201303" y="210015"/>
                  </a:lnTo>
                  <a:lnTo>
                    <a:pt x="200995" y="210816"/>
                  </a:lnTo>
                  <a:lnTo>
                    <a:pt x="200941" y="211240"/>
                  </a:lnTo>
                  <a:lnTo>
                    <a:pt x="201146" y="211541"/>
                  </a:lnTo>
                  <a:lnTo>
                    <a:pt x="201529" y="211777"/>
                  </a:lnTo>
                  <a:lnTo>
                    <a:pt x="202057" y="212003"/>
                  </a:lnTo>
                  <a:lnTo>
                    <a:pt x="202776" y="212264"/>
                  </a:lnTo>
                  <a:lnTo>
                    <a:pt x="203333" y="212502"/>
                  </a:lnTo>
                  <a:lnTo>
                    <a:pt x="204070" y="212746"/>
                  </a:lnTo>
                  <a:lnTo>
                    <a:pt x="204768" y="212861"/>
                  </a:lnTo>
                  <a:lnTo>
                    <a:pt x="205556" y="212788"/>
                  </a:lnTo>
                  <a:lnTo>
                    <a:pt x="205968" y="212681"/>
                  </a:lnTo>
                  <a:lnTo>
                    <a:pt x="206646" y="212684"/>
                  </a:lnTo>
                  <a:lnTo>
                    <a:pt x="206796" y="212719"/>
                  </a:lnTo>
                  <a:lnTo>
                    <a:pt x="207181" y="213042"/>
                  </a:lnTo>
                  <a:lnTo>
                    <a:pt x="207524" y="213517"/>
                  </a:lnTo>
                  <a:lnTo>
                    <a:pt x="207942" y="213813"/>
                  </a:lnTo>
                  <a:lnTo>
                    <a:pt x="208126" y="214105"/>
                  </a:lnTo>
                  <a:lnTo>
                    <a:pt x="208250" y="214461"/>
                  </a:lnTo>
                  <a:lnTo>
                    <a:pt x="208206" y="215353"/>
                  </a:lnTo>
                  <a:lnTo>
                    <a:pt x="208332" y="215930"/>
                  </a:lnTo>
                  <a:lnTo>
                    <a:pt x="208833" y="216552"/>
                  </a:lnTo>
                  <a:lnTo>
                    <a:pt x="209392" y="216960"/>
                  </a:lnTo>
                  <a:lnTo>
                    <a:pt x="209957" y="217334"/>
                  </a:lnTo>
                  <a:lnTo>
                    <a:pt x="210406" y="217625"/>
                  </a:lnTo>
                  <a:lnTo>
                    <a:pt x="210886" y="218068"/>
                  </a:lnTo>
                  <a:lnTo>
                    <a:pt x="211123" y="218496"/>
                  </a:lnTo>
                  <a:lnTo>
                    <a:pt x="211202" y="219067"/>
                  </a:lnTo>
                  <a:lnTo>
                    <a:pt x="210911" y="219736"/>
                  </a:lnTo>
                  <a:lnTo>
                    <a:pt x="210390" y="220365"/>
                  </a:lnTo>
                  <a:lnTo>
                    <a:pt x="210004" y="220868"/>
                  </a:lnTo>
                  <a:lnTo>
                    <a:pt x="209709" y="221892"/>
                  </a:lnTo>
                  <a:lnTo>
                    <a:pt x="209720" y="222506"/>
                  </a:lnTo>
                  <a:lnTo>
                    <a:pt x="209936" y="223144"/>
                  </a:lnTo>
                  <a:lnTo>
                    <a:pt x="210318" y="223611"/>
                  </a:lnTo>
                  <a:lnTo>
                    <a:pt x="211501" y="224085"/>
                  </a:lnTo>
                  <a:lnTo>
                    <a:pt x="212371" y="224491"/>
                  </a:lnTo>
                  <a:lnTo>
                    <a:pt x="212680" y="224735"/>
                  </a:lnTo>
                  <a:lnTo>
                    <a:pt x="212777" y="225272"/>
                  </a:lnTo>
                  <a:lnTo>
                    <a:pt x="212666" y="226131"/>
                  </a:lnTo>
                  <a:lnTo>
                    <a:pt x="212524" y="226577"/>
                  </a:lnTo>
                  <a:lnTo>
                    <a:pt x="212302" y="227441"/>
                  </a:lnTo>
                  <a:lnTo>
                    <a:pt x="211985" y="228467"/>
                  </a:lnTo>
                  <a:lnTo>
                    <a:pt x="211764" y="229072"/>
                  </a:lnTo>
                  <a:lnTo>
                    <a:pt x="211582" y="229489"/>
                  </a:lnTo>
                  <a:lnTo>
                    <a:pt x="211649" y="230160"/>
                  </a:lnTo>
                  <a:lnTo>
                    <a:pt x="212124" y="230622"/>
                  </a:lnTo>
                  <a:lnTo>
                    <a:pt x="212876" y="230816"/>
                  </a:lnTo>
                  <a:lnTo>
                    <a:pt x="214644" y="231200"/>
                  </a:lnTo>
                  <a:lnTo>
                    <a:pt x="215391" y="231327"/>
                  </a:lnTo>
                  <a:lnTo>
                    <a:pt x="215871" y="231290"/>
                  </a:lnTo>
                  <a:lnTo>
                    <a:pt x="216193" y="231141"/>
                  </a:lnTo>
                  <a:lnTo>
                    <a:pt x="216427" y="230853"/>
                  </a:lnTo>
                  <a:lnTo>
                    <a:pt x="216710" y="230324"/>
                  </a:lnTo>
                  <a:lnTo>
                    <a:pt x="216881" y="230068"/>
                  </a:lnTo>
                  <a:lnTo>
                    <a:pt x="217166" y="229779"/>
                  </a:lnTo>
                  <a:lnTo>
                    <a:pt x="217500" y="229624"/>
                  </a:lnTo>
                  <a:lnTo>
                    <a:pt x="217949" y="229632"/>
                  </a:lnTo>
                  <a:lnTo>
                    <a:pt x="218206" y="229886"/>
                  </a:lnTo>
                  <a:lnTo>
                    <a:pt x="218497" y="230301"/>
                  </a:lnTo>
                  <a:lnTo>
                    <a:pt x="218716" y="230746"/>
                  </a:lnTo>
                  <a:lnTo>
                    <a:pt x="218846" y="231124"/>
                  </a:lnTo>
                  <a:lnTo>
                    <a:pt x="218939" y="231601"/>
                  </a:lnTo>
                  <a:lnTo>
                    <a:pt x="219026" y="232129"/>
                  </a:lnTo>
                  <a:lnTo>
                    <a:pt x="219061" y="232448"/>
                  </a:lnTo>
                  <a:lnTo>
                    <a:pt x="219194" y="233143"/>
                  </a:lnTo>
                  <a:lnTo>
                    <a:pt x="219256" y="233730"/>
                  </a:lnTo>
                  <a:lnTo>
                    <a:pt x="219145" y="234358"/>
                  </a:lnTo>
                  <a:lnTo>
                    <a:pt x="218912" y="234906"/>
                  </a:lnTo>
                  <a:lnTo>
                    <a:pt x="218538" y="235414"/>
                  </a:lnTo>
                  <a:lnTo>
                    <a:pt x="218229" y="235646"/>
                  </a:lnTo>
                  <a:lnTo>
                    <a:pt x="217478" y="236143"/>
                  </a:lnTo>
                  <a:lnTo>
                    <a:pt x="216962" y="236734"/>
                  </a:lnTo>
                  <a:lnTo>
                    <a:pt x="216918" y="236968"/>
                  </a:lnTo>
                  <a:lnTo>
                    <a:pt x="217095" y="237739"/>
                  </a:lnTo>
                  <a:lnTo>
                    <a:pt x="217067" y="238171"/>
                  </a:lnTo>
                  <a:lnTo>
                    <a:pt x="216927" y="238373"/>
                  </a:lnTo>
                  <a:lnTo>
                    <a:pt x="216476" y="238567"/>
                  </a:lnTo>
                  <a:lnTo>
                    <a:pt x="216002" y="238742"/>
                  </a:lnTo>
                  <a:lnTo>
                    <a:pt x="215478" y="239111"/>
                  </a:lnTo>
                  <a:lnTo>
                    <a:pt x="215021" y="239730"/>
                  </a:lnTo>
                  <a:lnTo>
                    <a:pt x="214760" y="240379"/>
                  </a:lnTo>
                  <a:lnTo>
                    <a:pt x="214770" y="240767"/>
                  </a:lnTo>
                  <a:lnTo>
                    <a:pt x="214925" y="241019"/>
                  </a:lnTo>
                  <a:lnTo>
                    <a:pt x="215282" y="241279"/>
                  </a:lnTo>
                  <a:lnTo>
                    <a:pt x="215820" y="241382"/>
                  </a:lnTo>
                  <a:lnTo>
                    <a:pt x="216313" y="241325"/>
                  </a:lnTo>
                  <a:lnTo>
                    <a:pt x="216688" y="241261"/>
                  </a:lnTo>
                  <a:lnTo>
                    <a:pt x="216948" y="241308"/>
                  </a:lnTo>
                  <a:lnTo>
                    <a:pt x="217267" y="241589"/>
                  </a:lnTo>
                  <a:lnTo>
                    <a:pt x="217338" y="241767"/>
                  </a:lnTo>
                  <a:lnTo>
                    <a:pt x="217474" y="242468"/>
                  </a:lnTo>
                  <a:lnTo>
                    <a:pt x="217540" y="243066"/>
                  </a:lnTo>
                  <a:lnTo>
                    <a:pt x="217590" y="243870"/>
                  </a:lnTo>
                  <a:lnTo>
                    <a:pt x="217609" y="244164"/>
                  </a:lnTo>
                  <a:lnTo>
                    <a:pt x="217629" y="244828"/>
                  </a:lnTo>
                  <a:lnTo>
                    <a:pt x="217591" y="245271"/>
                  </a:lnTo>
                  <a:lnTo>
                    <a:pt x="217375" y="246012"/>
                  </a:lnTo>
                  <a:lnTo>
                    <a:pt x="217137" y="246597"/>
                  </a:lnTo>
                  <a:lnTo>
                    <a:pt x="216777" y="247308"/>
                  </a:lnTo>
                  <a:lnTo>
                    <a:pt x="216328" y="248096"/>
                  </a:lnTo>
                  <a:lnTo>
                    <a:pt x="216190" y="248505"/>
                  </a:lnTo>
                  <a:lnTo>
                    <a:pt x="216165" y="249177"/>
                  </a:lnTo>
                  <a:lnTo>
                    <a:pt x="216502" y="249536"/>
                  </a:lnTo>
                  <a:lnTo>
                    <a:pt x="216787" y="249636"/>
                  </a:lnTo>
                  <a:lnTo>
                    <a:pt x="217490" y="249649"/>
                  </a:lnTo>
                  <a:lnTo>
                    <a:pt x="218405" y="249890"/>
                  </a:lnTo>
                  <a:lnTo>
                    <a:pt x="218944" y="250112"/>
                  </a:lnTo>
                  <a:lnTo>
                    <a:pt x="219782" y="250419"/>
                  </a:lnTo>
                  <a:lnTo>
                    <a:pt x="220352" y="250581"/>
                  </a:lnTo>
                  <a:lnTo>
                    <a:pt x="221392" y="250599"/>
                  </a:lnTo>
                  <a:lnTo>
                    <a:pt x="222152" y="250333"/>
                  </a:lnTo>
                  <a:lnTo>
                    <a:pt x="222872" y="250027"/>
                  </a:lnTo>
                  <a:lnTo>
                    <a:pt x="223555" y="249786"/>
                  </a:lnTo>
                  <a:lnTo>
                    <a:pt x="223802" y="249852"/>
                  </a:lnTo>
                  <a:lnTo>
                    <a:pt x="224100" y="250118"/>
                  </a:lnTo>
                  <a:lnTo>
                    <a:pt x="224371" y="250734"/>
                  </a:lnTo>
                  <a:lnTo>
                    <a:pt x="224500" y="251178"/>
                  </a:lnTo>
                  <a:lnTo>
                    <a:pt x="224663" y="252130"/>
                  </a:lnTo>
                  <a:lnTo>
                    <a:pt x="225081" y="253105"/>
                  </a:lnTo>
                  <a:lnTo>
                    <a:pt x="225151" y="253636"/>
                  </a:lnTo>
                  <a:lnTo>
                    <a:pt x="225147" y="254190"/>
                  </a:lnTo>
                  <a:lnTo>
                    <a:pt x="225092" y="254832"/>
                  </a:lnTo>
                  <a:lnTo>
                    <a:pt x="224940" y="255565"/>
                  </a:lnTo>
                  <a:lnTo>
                    <a:pt x="224699" y="256566"/>
                  </a:lnTo>
                  <a:lnTo>
                    <a:pt x="224446" y="257653"/>
                  </a:lnTo>
                  <a:lnTo>
                    <a:pt x="224378" y="258318"/>
                  </a:lnTo>
                  <a:lnTo>
                    <a:pt x="224423" y="259307"/>
                  </a:lnTo>
                  <a:lnTo>
                    <a:pt x="224652" y="260034"/>
                  </a:lnTo>
                  <a:lnTo>
                    <a:pt x="225149" y="260966"/>
                  </a:lnTo>
                  <a:lnTo>
                    <a:pt x="225480" y="261404"/>
                  </a:lnTo>
                  <a:lnTo>
                    <a:pt x="225659" y="261601"/>
                  </a:lnTo>
                  <a:lnTo>
                    <a:pt x="224042" y="263660"/>
                  </a:lnTo>
                  <a:lnTo>
                    <a:pt x="223472" y="264395"/>
                  </a:lnTo>
                  <a:lnTo>
                    <a:pt x="220808" y="267800"/>
                  </a:lnTo>
                  <a:lnTo>
                    <a:pt x="220897" y="268232"/>
                  </a:lnTo>
                  <a:lnTo>
                    <a:pt x="220933" y="268465"/>
                  </a:lnTo>
                  <a:lnTo>
                    <a:pt x="220957" y="268714"/>
                  </a:lnTo>
                  <a:lnTo>
                    <a:pt x="220988" y="268961"/>
                  </a:lnTo>
                  <a:lnTo>
                    <a:pt x="221084" y="269318"/>
                  </a:lnTo>
                  <a:lnTo>
                    <a:pt x="221055" y="269512"/>
                  </a:lnTo>
                  <a:lnTo>
                    <a:pt x="220914" y="269719"/>
                  </a:lnTo>
                  <a:lnTo>
                    <a:pt x="220742" y="269905"/>
                  </a:lnTo>
                  <a:lnTo>
                    <a:pt x="220506" y="270095"/>
                  </a:lnTo>
                  <a:lnTo>
                    <a:pt x="220249" y="270256"/>
                  </a:lnTo>
                  <a:lnTo>
                    <a:pt x="220009" y="270451"/>
                  </a:lnTo>
                  <a:lnTo>
                    <a:pt x="219780" y="270672"/>
                  </a:lnTo>
                  <a:lnTo>
                    <a:pt x="219562" y="270907"/>
                  </a:lnTo>
                  <a:lnTo>
                    <a:pt x="219380" y="271091"/>
                  </a:lnTo>
                  <a:lnTo>
                    <a:pt x="219275" y="271357"/>
                  </a:lnTo>
                  <a:lnTo>
                    <a:pt x="219342" y="271666"/>
                  </a:lnTo>
                  <a:lnTo>
                    <a:pt x="219462" y="271969"/>
                  </a:lnTo>
                  <a:lnTo>
                    <a:pt x="219591" y="272186"/>
                  </a:lnTo>
                  <a:lnTo>
                    <a:pt x="219740" y="272391"/>
                  </a:lnTo>
                  <a:lnTo>
                    <a:pt x="219855" y="272603"/>
                  </a:lnTo>
                  <a:lnTo>
                    <a:pt x="219945" y="272815"/>
                  </a:lnTo>
                  <a:lnTo>
                    <a:pt x="220025" y="273032"/>
                  </a:lnTo>
                  <a:lnTo>
                    <a:pt x="220090" y="273327"/>
                  </a:lnTo>
                  <a:lnTo>
                    <a:pt x="220220" y="273711"/>
                  </a:lnTo>
                  <a:lnTo>
                    <a:pt x="220371" y="273810"/>
                  </a:lnTo>
                  <a:lnTo>
                    <a:pt x="220638" y="273889"/>
                  </a:lnTo>
                  <a:lnTo>
                    <a:pt x="220861" y="273916"/>
                  </a:lnTo>
                  <a:lnTo>
                    <a:pt x="221202" y="273919"/>
                  </a:lnTo>
                  <a:lnTo>
                    <a:pt x="221660" y="273948"/>
                  </a:lnTo>
                  <a:lnTo>
                    <a:pt x="222132" y="274000"/>
                  </a:lnTo>
                  <a:lnTo>
                    <a:pt x="222633" y="274086"/>
                  </a:lnTo>
                  <a:lnTo>
                    <a:pt x="223031" y="274179"/>
                  </a:lnTo>
                  <a:lnTo>
                    <a:pt x="223258" y="274248"/>
                  </a:lnTo>
                  <a:lnTo>
                    <a:pt x="223566" y="274449"/>
                  </a:lnTo>
                  <a:lnTo>
                    <a:pt x="223742" y="274637"/>
                  </a:lnTo>
                  <a:lnTo>
                    <a:pt x="223837" y="274817"/>
                  </a:lnTo>
                  <a:lnTo>
                    <a:pt x="223887" y="274973"/>
                  </a:lnTo>
                  <a:lnTo>
                    <a:pt x="223904" y="275129"/>
                  </a:lnTo>
                  <a:lnTo>
                    <a:pt x="223858" y="275315"/>
                  </a:lnTo>
                  <a:lnTo>
                    <a:pt x="223762" y="275493"/>
                  </a:lnTo>
                  <a:lnTo>
                    <a:pt x="223607" y="275678"/>
                  </a:lnTo>
                  <a:lnTo>
                    <a:pt x="223347" y="275830"/>
                  </a:lnTo>
                  <a:lnTo>
                    <a:pt x="223069" y="275956"/>
                  </a:lnTo>
                  <a:lnTo>
                    <a:pt x="222595" y="276154"/>
                  </a:lnTo>
                  <a:lnTo>
                    <a:pt x="221866" y="276399"/>
                  </a:lnTo>
                  <a:lnTo>
                    <a:pt x="221080" y="276694"/>
                  </a:lnTo>
                  <a:lnTo>
                    <a:pt x="220620" y="276840"/>
                  </a:lnTo>
                  <a:lnTo>
                    <a:pt x="220254" y="277063"/>
                  </a:lnTo>
                  <a:lnTo>
                    <a:pt x="220014" y="277330"/>
                  </a:lnTo>
                  <a:lnTo>
                    <a:pt x="220012" y="277712"/>
                  </a:lnTo>
                  <a:lnTo>
                    <a:pt x="220134" y="277937"/>
                  </a:lnTo>
                  <a:lnTo>
                    <a:pt x="220361" y="278265"/>
                  </a:lnTo>
                  <a:lnTo>
                    <a:pt x="220659" y="278450"/>
                  </a:lnTo>
                  <a:lnTo>
                    <a:pt x="221093" y="278619"/>
                  </a:lnTo>
                  <a:lnTo>
                    <a:pt x="221546" y="278731"/>
                  </a:lnTo>
                  <a:lnTo>
                    <a:pt x="222077" y="279063"/>
                  </a:lnTo>
                  <a:lnTo>
                    <a:pt x="222357" y="279381"/>
                  </a:lnTo>
                  <a:lnTo>
                    <a:pt x="222467" y="279634"/>
                  </a:lnTo>
                  <a:lnTo>
                    <a:pt x="222530" y="279934"/>
                  </a:lnTo>
                  <a:lnTo>
                    <a:pt x="222642" y="281427"/>
                  </a:lnTo>
                  <a:lnTo>
                    <a:pt x="222662" y="281942"/>
                  </a:lnTo>
                  <a:lnTo>
                    <a:pt x="222662" y="282459"/>
                  </a:lnTo>
                  <a:lnTo>
                    <a:pt x="222655" y="282650"/>
                  </a:lnTo>
                  <a:lnTo>
                    <a:pt x="222704" y="282938"/>
                  </a:lnTo>
                  <a:lnTo>
                    <a:pt x="222769" y="283224"/>
                  </a:lnTo>
                  <a:lnTo>
                    <a:pt x="222850" y="283506"/>
                  </a:lnTo>
                  <a:lnTo>
                    <a:pt x="222944" y="283780"/>
                  </a:lnTo>
                  <a:lnTo>
                    <a:pt x="223052" y="284043"/>
                  </a:lnTo>
                  <a:lnTo>
                    <a:pt x="223198" y="284321"/>
                  </a:lnTo>
                  <a:lnTo>
                    <a:pt x="223370" y="284583"/>
                  </a:lnTo>
                  <a:lnTo>
                    <a:pt x="223744" y="285088"/>
                  </a:lnTo>
                  <a:lnTo>
                    <a:pt x="223922" y="285347"/>
                  </a:lnTo>
                  <a:lnTo>
                    <a:pt x="224073" y="285608"/>
                  </a:lnTo>
                  <a:lnTo>
                    <a:pt x="224359" y="286151"/>
                  </a:lnTo>
                  <a:lnTo>
                    <a:pt x="224517" y="286401"/>
                  </a:lnTo>
                  <a:lnTo>
                    <a:pt x="224699" y="286614"/>
                  </a:lnTo>
                  <a:lnTo>
                    <a:pt x="224887" y="286772"/>
                  </a:lnTo>
                  <a:lnTo>
                    <a:pt x="225092" y="286908"/>
                  </a:lnTo>
                  <a:lnTo>
                    <a:pt x="225309" y="287024"/>
                  </a:lnTo>
                  <a:lnTo>
                    <a:pt x="225532" y="287124"/>
                  </a:lnTo>
                  <a:lnTo>
                    <a:pt x="225755" y="287210"/>
                  </a:lnTo>
                  <a:lnTo>
                    <a:pt x="226049" y="287289"/>
                  </a:lnTo>
                  <a:lnTo>
                    <a:pt x="226352" y="287330"/>
                  </a:lnTo>
                  <a:lnTo>
                    <a:pt x="226970" y="287366"/>
                  </a:lnTo>
                  <a:lnTo>
                    <a:pt x="227277" y="287396"/>
                  </a:lnTo>
                  <a:lnTo>
                    <a:pt x="228099" y="287517"/>
                  </a:lnTo>
                  <a:lnTo>
                    <a:pt x="228372" y="287565"/>
                  </a:lnTo>
                  <a:lnTo>
                    <a:pt x="228873" y="287662"/>
                  </a:lnTo>
                  <a:lnTo>
                    <a:pt x="229106" y="287700"/>
                  </a:lnTo>
                  <a:lnTo>
                    <a:pt x="229336" y="287747"/>
                  </a:lnTo>
                  <a:lnTo>
                    <a:pt x="229557" y="287815"/>
                  </a:lnTo>
                  <a:lnTo>
                    <a:pt x="229892" y="288001"/>
                  </a:lnTo>
                  <a:lnTo>
                    <a:pt x="230152" y="288196"/>
                  </a:lnTo>
                  <a:lnTo>
                    <a:pt x="230321" y="288440"/>
                  </a:lnTo>
                  <a:lnTo>
                    <a:pt x="230347" y="288696"/>
                  </a:lnTo>
                  <a:lnTo>
                    <a:pt x="230314" y="288976"/>
                  </a:lnTo>
                  <a:lnTo>
                    <a:pt x="230198" y="289466"/>
                  </a:lnTo>
                  <a:lnTo>
                    <a:pt x="230059" y="289807"/>
                  </a:lnTo>
                  <a:lnTo>
                    <a:pt x="229842" y="290179"/>
                  </a:lnTo>
                  <a:lnTo>
                    <a:pt x="229677" y="290369"/>
                  </a:lnTo>
                  <a:lnTo>
                    <a:pt x="229500" y="290550"/>
                  </a:lnTo>
                  <a:lnTo>
                    <a:pt x="229327" y="290735"/>
                  </a:lnTo>
                  <a:lnTo>
                    <a:pt x="229172" y="290936"/>
                  </a:lnTo>
                  <a:lnTo>
                    <a:pt x="228974" y="291235"/>
                  </a:lnTo>
                  <a:lnTo>
                    <a:pt x="228881" y="291390"/>
                  </a:lnTo>
                  <a:lnTo>
                    <a:pt x="228800" y="291551"/>
                  </a:lnTo>
                  <a:lnTo>
                    <a:pt x="228737" y="291719"/>
                  </a:lnTo>
                  <a:lnTo>
                    <a:pt x="228692" y="291874"/>
                  </a:lnTo>
                  <a:lnTo>
                    <a:pt x="228652" y="292039"/>
                  </a:lnTo>
                  <a:lnTo>
                    <a:pt x="228624" y="292206"/>
                  </a:lnTo>
                  <a:lnTo>
                    <a:pt x="228618" y="292363"/>
                  </a:lnTo>
                  <a:lnTo>
                    <a:pt x="228777" y="292719"/>
                  </a:lnTo>
                  <a:lnTo>
                    <a:pt x="229079" y="292949"/>
                  </a:lnTo>
                  <a:lnTo>
                    <a:pt x="229370" y="292946"/>
                  </a:lnTo>
                  <a:lnTo>
                    <a:pt x="229785" y="292821"/>
                  </a:lnTo>
                  <a:lnTo>
                    <a:pt x="230272" y="292740"/>
                  </a:lnTo>
                  <a:lnTo>
                    <a:pt x="230615" y="292799"/>
                  </a:lnTo>
                  <a:lnTo>
                    <a:pt x="230900" y="292976"/>
                  </a:lnTo>
                  <a:lnTo>
                    <a:pt x="231141" y="293229"/>
                  </a:lnTo>
                  <a:lnTo>
                    <a:pt x="231391" y="293669"/>
                  </a:lnTo>
                  <a:lnTo>
                    <a:pt x="231520" y="294073"/>
                  </a:lnTo>
                  <a:lnTo>
                    <a:pt x="231638" y="294493"/>
                  </a:lnTo>
                  <a:lnTo>
                    <a:pt x="231744" y="294924"/>
                  </a:lnTo>
                  <a:lnTo>
                    <a:pt x="231801" y="295286"/>
                  </a:lnTo>
                  <a:lnTo>
                    <a:pt x="231877" y="295479"/>
                  </a:lnTo>
                  <a:lnTo>
                    <a:pt x="232012" y="295583"/>
                  </a:lnTo>
                  <a:lnTo>
                    <a:pt x="232175" y="295638"/>
                  </a:lnTo>
                  <a:lnTo>
                    <a:pt x="232758" y="295640"/>
                  </a:lnTo>
                  <a:lnTo>
                    <a:pt x="233046" y="295621"/>
                  </a:lnTo>
                  <a:lnTo>
                    <a:pt x="233340" y="295583"/>
                  </a:lnTo>
                  <a:lnTo>
                    <a:pt x="233631" y="295555"/>
                  </a:lnTo>
                  <a:lnTo>
                    <a:pt x="233910" y="295564"/>
                  </a:lnTo>
                  <a:lnTo>
                    <a:pt x="234166" y="295640"/>
                  </a:lnTo>
                  <a:lnTo>
                    <a:pt x="234332" y="295726"/>
                  </a:lnTo>
                  <a:lnTo>
                    <a:pt x="234508" y="295832"/>
                  </a:lnTo>
                  <a:lnTo>
                    <a:pt x="234794" y="296087"/>
                  </a:lnTo>
                  <a:lnTo>
                    <a:pt x="234856" y="296228"/>
                  </a:lnTo>
                  <a:lnTo>
                    <a:pt x="234803" y="296523"/>
                  </a:lnTo>
                  <a:lnTo>
                    <a:pt x="234568" y="296988"/>
                  </a:lnTo>
                  <a:lnTo>
                    <a:pt x="234416" y="297235"/>
                  </a:lnTo>
                  <a:lnTo>
                    <a:pt x="234230" y="297461"/>
                  </a:lnTo>
                  <a:lnTo>
                    <a:pt x="234037" y="297681"/>
                  </a:lnTo>
                  <a:lnTo>
                    <a:pt x="233863" y="297910"/>
                  </a:lnTo>
                  <a:lnTo>
                    <a:pt x="233735" y="298164"/>
                  </a:lnTo>
                  <a:lnTo>
                    <a:pt x="233673" y="298378"/>
                  </a:lnTo>
                  <a:lnTo>
                    <a:pt x="233630" y="298604"/>
                  </a:lnTo>
                  <a:lnTo>
                    <a:pt x="233601" y="298837"/>
                  </a:lnTo>
                  <a:lnTo>
                    <a:pt x="233562" y="299304"/>
                  </a:lnTo>
                  <a:lnTo>
                    <a:pt x="233545" y="299647"/>
                  </a:lnTo>
                  <a:lnTo>
                    <a:pt x="233546" y="299993"/>
                  </a:lnTo>
                  <a:lnTo>
                    <a:pt x="233559" y="300339"/>
                  </a:lnTo>
                  <a:lnTo>
                    <a:pt x="233602" y="301281"/>
                  </a:lnTo>
                  <a:lnTo>
                    <a:pt x="233643" y="302028"/>
                  </a:lnTo>
                  <a:lnTo>
                    <a:pt x="233649" y="302277"/>
                  </a:lnTo>
                  <a:lnTo>
                    <a:pt x="233645" y="302588"/>
                  </a:lnTo>
                  <a:lnTo>
                    <a:pt x="233633" y="302899"/>
                  </a:lnTo>
                  <a:lnTo>
                    <a:pt x="233601" y="303521"/>
                  </a:lnTo>
                  <a:lnTo>
                    <a:pt x="233591" y="303832"/>
                  </a:lnTo>
                  <a:lnTo>
                    <a:pt x="233581" y="304510"/>
                  </a:lnTo>
                  <a:lnTo>
                    <a:pt x="233580" y="304849"/>
                  </a:lnTo>
                  <a:lnTo>
                    <a:pt x="233583" y="305188"/>
                  </a:lnTo>
                  <a:lnTo>
                    <a:pt x="233591" y="305526"/>
                  </a:lnTo>
                  <a:lnTo>
                    <a:pt x="233609" y="305935"/>
                  </a:lnTo>
                  <a:lnTo>
                    <a:pt x="233634" y="306343"/>
                  </a:lnTo>
                  <a:lnTo>
                    <a:pt x="233665" y="306751"/>
                  </a:lnTo>
                  <a:lnTo>
                    <a:pt x="233735" y="307565"/>
                  </a:lnTo>
                  <a:lnTo>
                    <a:pt x="233749" y="307927"/>
                  </a:lnTo>
                  <a:lnTo>
                    <a:pt x="233747" y="308303"/>
                  </a:lnTo>
                  <a:lnTo>
                    <a:pt x="233756" y="308671"/>
                  </a:lnTo>
                  <a:lnTo>
                    <a:pt x="233800" y="309009"/>
                  </a:lnTo>
                  <a:lnTo>
                    <a:pt x="233907" y="309294"/>
                  </a:lnTo>
                  <a:lnTo>
                    <a:pt x="234043" y="309487"/>
                  </a:lnTo>
                  <a:lnTo>
                    <a:pt x="234350" y="309799"/>
                  </a:lnTo>
                  <a:lnTo>
                    <a:pt x="234563" y="309955"/>
                  </a:lnTo>
                  <a:lnTo>
                    <a:pt x="234588" y="310165"/>
                  </a:lnTo>
                  <a:lnTo>
                    <a:pt x="234443" y="310597"/>
                  </a:lnTo>
                  <a:lnTo>
                    <a:pt x="234357" y="310789"/>
                  </a:lnTo>
                  <a:lnTo>
                    <a:pt x="234260" y="310975"/>
                  </a:lnTo>
                  <a:lnTo>
                    <a:pt x="234051" y="311333"/>
                  </a:lnTo>
                  <a:lnTo>
                    <a:pt x="233930" y="311511"/>
                  </a:lnTo>
                  <a:lnTo>
                    <a:pt x="233659" y="311843"/>
                  </a:lnTo>
                  <a:lnTo>
                    <a:pt x="233530" y="312014"/>
                  </a:lnTo>
                  <a:lnTo>
                    <a:pt x="233419" y="312197"/>
                  </a:lnTo>
                  <a:lnTo>
                    <a:pt x="233327" y="312385"/>
                  </a:lnTo>
                  <a:lnTo>
                    <a:pt x="233243" y="312582"/>
                  </a:lnTo>
                  <a:lnTo>
                    <a:pt x="233170" y="312784"/>
                  </a:lnTo>
                  <a:lnTo>
                    <a:pt x="233112" y="312991"/>
                  </a:lnTo>
                  <a:lnTo>
                    <a:pt x="233074" y="313200"/>
                  </a:lnTo>
                  <a:lnTo>
                    <a:pt x="233050" y="313431"/>
                  </a:lnTo>
                  <a:lnTo>
                    <a:pt x="233040" y="313677"/>
                  </a:lnTo>
                  <a:lnTo>
                    <a:pt x="233050" y="313920"/>
                  </a:lnTo>
                  <a:lnTo>
                    <a:pt x="233088" y="314147"/>
                  </a:lnTo>
                  <a:lnTo>
                    <a:pt x="233257" y="314481"/>
                  </a:lnTo>
                  <a:lnTo>
                    <a:pt x="233524" y="314710"/>
                  </a:lnTo>
                  <a:lnTo>
                    <a:pt x="233821" y="314894"/>
                  </a:lnTo>
                  <a:lnTo>
                    <a:pt x="234134" y="315042"/>
                  </a:lnTo>
                  <a:lnTo>
                    <a:pt x="234626" y="315205"/>
                  </a:lnTo>
                  <a:lnTo>
                    <a:pt x="234860" y="315276"/>
                  </a:lnTo>
                  <a:lnTo>
                    <a:pt x="235095" y="315338"/>
                  </a:lnTo>
                  <a:lnTo>
                    <a:pt x="235569" y="315452"/>
                  </a:lnTo>
                  <a:lnTo>
                    <a:pt x="235804" y="315516"/>
                  </a:lnTo>
                  <a:lnTo>
                    <a:pt x="235988" y="315560"/>
                  </a:lnTo>
                  <a:lnTo>
                    <a:pt x="236176" y="315596"/>
                  </a:lnTo>
                  <a:lnTo>
                    <a:pt x="236362" y="315638"/>
                  </a:lnTo>
                  <a:lnTo>
                    <a:pt x="236537" y="315699"/>
                  </a:lnTo>
                  <a:lnTo>
                    <a:pt x="236695" y="315792"/>
                  </a:lnTo>
                  <a:lnTo>
                    <a:pt x="236942" y="316020"/>
                  </a:lnTo>
                  <a:lnTo>
                    <a:pt x="237069" y="316207"/>
                  </a:lnTo>
                  <a:lnTo>
                    <a:pt x="237159" y="316578"/>
                  </a:lnTo>
                  <a:lnTo>
                    <a:pt x="237152" y="317007"/>
                  </a:lnTo>
                  <a:lnTo>
                    <a:pt x="237082" y="317395"/>
                  </a:lnTo>
                  <a:lnTo>
                    <a:pt x="236935" y="317751"/>
                  </a:lnTo>
                  <a:lnTo>
                    <a:pt x="236782" y="318108"/>
                  </a:lnTo>
                  <a:lnTo>
                    <a:pt x="236668" y="318486"/>
                  </a:lnTo>
                  <a:lnTo>
                    <a:pt x="236528" y="318850"/>
                  </a:lnTo>
                  <a:lnTo>
                    <a:pt x="236342" y="319192"/>
                  </a:lnTo>
                  <a:lnTo>
                    <a:pt x="236060" y="319413"/>
                  </a:lnTo>
                  <a:lnTo>
                    <a:pt x="235718" y="319560"/>
                  </a:lnTo>
                  <a:lnTo>
                    <a:pt x="235412" y="319749"/>
                  </a:lnTo>
                  <a:lnTo>
                    <a:pt x="235230" y="319906"/>
                  </a:lnTo>
                  <a:lnTo>
                    <a:pt x="235103" y="320096"/>
                  </a:lnTo>
                  <a:lnTo>
                    <a:pt x="235007" y="320330"/>
                  </a:lnTo>
                  <a:lnTo>
                    <a:pt x="234933" y="320590"/>
                  </a:lnTo>
                  <a:lnTo>
                    <a:pt x="234867" y="320858"/>
                  </a:lnTo>
                  <a:lnTo>
                    <a:pt x="234743" y="321322"/>
                  </a:lnTo>
                  <a:lnTo>
                    <a:pt x="234598" y="321948"/>
                  </a:lnTo>
                  <a:lnTo>
                    <a:pt x="234540" y="322153"/>
                  </a:lnTo>
                  <a:lnTo>
                    <a:pt x="234467" y="322364"/>
                  </a:lnTo>
                  <a:lnTo>
                    <a:pt x="234386" y="322571"/>
                  </a:lnTo>
                  <a:lnTo>
                    <a:pt x="234217" y="322982"/>
                  </a:lnTo>
                  <a:lnTo>
                    <a:pt x="234067" y="323374"/>
                  </a:lnTo>
                  <a:lnTo>
                    <a:pt x="233992" y="323558"/>
                  </a:lnTo>
                  <a:lnTo>
                    <a:pt x="233922" y="323744"/>
                  </a:lnTo>
                  <a:lnTo>
                    <a:pt x="233862" y="323932"/>
                  </a:lnTo>
                  <a:lnTo>
                    <a:pt x="233821" y="324123"/>
                  </a:lnTo>
                  <a:lnTo>
                    <a:pt x="233800" y="324300"/>
                  </a:lnTo>
                  <a:lnTo>
                    <a:pt x="233791" y="324481"/>
                  </a:lnTo>
                  <a:lnTo>
                    <a:pt x="233802" y="324844"/>
                  </a:lnTo>
                  <a:lnTo>
                    <a:pt x="233898" y="325357"/>
                  </a:lnTo>
                  <a:lnTo>
                    <a:pt x="234051" y="325852"/>
                  </a:lnTo>
                  <a:lnTo>
                    <a:pt x="234236" y="326471"/>
                  </a:lnTo>
                  <a:lnTo>
                    <a:pt x="234283" y="326679"/>
                  </a:lnTo>
                  <a:lnTo>
                    <a:pt x="234310" y="326889"/>
                  </a:lnTo>
                  <a:lnTo>
                    <a:pt x="234304" y="327095"/>
                  </a:lnTo>
                  <a:lnTo>
                    <a:pt x="234272" y="327303"/>
                  </a:lnTo>
                  <a:lnTo>
                    <a:pt x="234231" y="327512"/>
                  </a:lnTo>
                  <a:lnTo>
                    <a:pt x="234200" y="327720"/>
                  </a:lnTo>
                  <a:lnTo>
                    <a:pt x="234195" y="327926"/>
                  </a:lnTo>
                  <a:lnTo>
                    <a:pt x="234209" y="328091"/>
                  </a:lnTo>
                  <a:lnTo>
                    <a:pt x="234230" y="328259"/>
                  </a:lnTo>
                  <a:lnTo>
                    <a:pt x="234261" y="328425"/>
                  </a:lnTo>
                  <a:lnTo>
                    <a:pt x="234306" y="328581"/>
                  </a:lnTo>
                  <a:lnTo>
                    <a:pt x="234367" y="328721"/>
                  </a:lnTo>
                  <a:lnTo>
                    <a:pt x="234539" y="328887"/>
                  </a:lnTo>
                  <a:lnTo>
                    <a:pt x="234799" y="328982"/>
                  </a:lnTo>
                  <a:lnTo>
                    <a:pt x="235107" y="329039"/>
                  </a:lnTo>
                  <a:lnTo>
                    <a:pt x="235426" y="329091"/>
                  </a:lnTo>
                  <a:lnTo>
                    <a:pt x="235718" y="329170"/>
                  </a:lnTo>
                  <a:lnTo>
                    <a:pt x="235957" y="329265"/>
                  </a:lnTo>
                  <a:lnTo>
                    <a:pt x="236194" y="329364"/>
                  </a:lnTo>
                  <a:lnTo>
                    <a:pt x="236430" y="329468"/>
                  </a:lnTo>
                  <a:lnTo>
                    <a:pt x="236664" y="329576"/>
                  </a:lnTo>
                  <a:lnTo>
                    <a:pt x="236897" y="329689"/>
                  </a:lnTo>
                  <a:lnTo>
                    <a:pt x="237859" y="330188"/>
                  </a:lnTo>
                  <a:lnTo>
                    <a:pt x="238076" y="330324"/>
                  </a:lnTo>
                  <a:lnTo>
                    <a:pt x="238148" y="330497"/>
                  </a:lnTo>
                  <a:lnTo>
                    <a:pt x="238138" y="330681"/>
                  </a:lnTo>
                  <a:lnTo>
                    <a:pt x="238079" y="330974"/>
                  </a:lnTo>
                  <a:lnTo>
                    <a:pt x="237959" y="331293"/>
                  </a:lnTo>
                  <a:lnTo>
                    <a:pt x="237662" y="331555"/>
                  </a:lnTo>
                  <a:lnTo>
                    <a:pt x="237213" y="331728"/>
                  </a:lnTo>
                  <a:lnTo>
                    <a:pt x="236854" y="331904"/>
                  </a:lnTo>
                  <a:lnTo>
                    <a:pt x="236677" y="331997"/>
                  </a:lnTo>
                  <a:lnTo>
                    <a:pt x="236515" y="332108"/>
                  </a:lnTo>
                  <a:lnTo>
                    <a:pt x="236219" y="332473"/>
                  </a:lnTo>
                  <a:lnTo>
                    <a:pt x="236103" y="332720"/>
                  </a:lnTo>
                  <a:lnTo>
                    <a:pt x="236117" y="332932"/>
                  </a:lnTo>
                  <a:lnTo>
                    <a:pt x="236232" y="333122"/>
                  </a:lnTo>
                  <a:lnTo>
                    <a:pt x="236498" y="333367"/>
                  </a:lnTo>
                  <a:lnTo>
                    <a:pt x="236931" y="333500"/>
                  </a:lnTo>
                  <a:lnTo>
                    <a:pt x="237291" y="333690"/>
                  </a:lnTo>
                  <a:lnTo>
                    <a:pt x="237587" y="333941"/>
                  </a:lnTo>
                  <a:lnTo>
                    <a:pt x="237751" y="334187"/>
                  </a:lnTo>
                  <a:lnTo>
                    <a:pt x="237863" y="334466"/>
                  </a:lnTo>
                  <a:lnTo>
                    <a:pt x="237848" y="334703"/>
                  </a:lnTo>
                  <a:lnTo>
                    <a:pt x="237727" y="334905"/>
                  </a:lnTo>
                  <a:lnTo>
                    <a:pt x="237616" y="335116"/>
                  </a:lnTo>
                  <a:lnTo>
                    <a:pt x="237553" y="335481"/>
                  </a:lnTo>
                  <a:lnTo>
                    <a:pt x="237548" y="335675"/>
                  </a:lnTo>
                  <a:lnTo>
                    <a:pt x="237559" y="335867"/>
                  </a:lnTo>
                  <a:lnTo>
                    <a:pt x="237587" y="336049"/>
                  </a:lnTo>
                  <a:lnTo>
                    <a:pt x="237621" y="336203"/>
                  </a:lnTo>
                  <a:lnTo>
                    <a:pt x="237665" y="336363"/>
                  </a:lnTo>
                  <a:lnTo>
                    <a:pt x="237790" y="336646"/>
                  </a:lnTo>
                  <a:lnTo>
                    <a:pt x="237952" y="336788"/>
                  </a:lnTo>
                  <a:lnTo>
                    <a:pt x="238184" y="336901"/>
                  </a:lnTo>
                  <a:lnTo>
                    <a:pt x="238512" y="337068"/>
                  </a:lnTo>
                  <a:lnTo>
                    <a:pt x="238914" y="337248"/>
                  </a:lnTo>
                  <a:lnTo>
                    <a:pt x="239110" y="337328"/>
                  </a:lnTo>
                  <a:lnTo>
                    <a:pt x="239296" y="337382"/>
                  </a:lnTo>
                  <a:lnTo>
                    <a:pt x="239472" y="337445"/>
                  </a:lnTo>
                  <a:lnTo>
                    <a:pt x="239626" y="337716"/>
                  </a:lnTo>
                  <a:lnTo>
                    <a:pt x="239685" y="338123"/>
                  </a:lnTo>
                  <a:lnTo>
                    <a:pt x="239804" y="338549"/>
                  </a:lnTo>
                  <a:lnTo>
                    <a:pt x="239834" y="338974"/>
                  </a:lnTo>
                  <a:lnTo>
                    <a:pt x="239727" y="339397"/>
                  </a:lnTo>
                  <a:lnTo>
                    <a:pt x="239576" y="339674"/>
                  </a:lnTo>
                  <a:lnTo>
                    <a:pt x="239180" y="340042"/>
                  </a:lnTo>
                  <a:lnTo>
                    <a:pt x="238693" y="340332"/>
                  </a:lnTo>
                  <a:lnTo>
                    <a:pt x="238147" y="340561"/>
                  </a:lnTo>
                  <a:lnTo>
                    <a:pt x="237724" y="340770"/>
                  </a:lnTo>
                  <a:lnTo>
                    <a:pt x="237333" y="341048"/>
                  </a:lnTo>
                  <a:lnTo>
                    <a:pt x="236990" y="341428"/>
                  </a:lnTo>
                  <a:lnTo>
                    <a:pt x="236883" y="341563"/>
                  </a:lnTo>
                  <a:lnTo>
                    <a:pt x="236748" y="341755"/>
                  </a:lnTo>
                  <a:lnTo>
                    <a:pt x="236626" y="341960"/>
                  </a:lnTo>
                  <a:lnTo>
                    <a:pt x="236508" y="342170"/>
                  </a:lnTo>
                  <a:lnTo>
                    <a:pt x="236385" y="342375"/>
                  </a:lnTo>
                  <a:lnTo>
                    <a:pt x="236250" y="342566"/>
                  </a:lnTo>
                  <a:lnTo>
                    <a:pt x="235917" y="342913"/>
                  </a:lnTo>
                  <a:lnTo>
                    <a:pt x="235704" y="343153"/>
                  </a:lnTo>
                  <a:lnTo>
                    <a:pt x="235435" y="343660"/>
                  </a:lnTo>
                  <a:lnTo>
                    <a:pt x="235244" y="343983"/>
                  </a:lnTo>
                  <a:lnTo>
                    <a:pt x="235053" y="344181"/>
                  </a:lnTo>
                  <a:lnTo>
                    <a:pt x="234834" y="344346"/>
                  </a:lnTo>
                  <a:lnTo>
                    <a:pt x="234598" y="344492"/>
                  </a:lnTo>
                  <a:lnTo>
                    <a:pt x="234357" y="344632"/>
                  </a:lnTo>
                  <a:lnTo>
                    <a:pt x="233910" y="344916"/>
                  </a:lnTo>
                  <a:lnTo>
                    <a:pt x="233476" y="345178"/>
                  </a:lnTo>
                  <a:lnTo>
                    <a:pt x="233264" y="345317"/>
                  </a:lnTo>
                  <a:lnTo>
                    <a:pt x="233060" y="345470"/>
                  </a:lnTo>
                  <a:lnTo>
                    <a:pt x="232926" y="345593"/>
                  </a:lnTo>
                  <a:lnTo>
                    <a:pt x="232671" y="345864"/>
                  </a:lnTo>
                  <a:lnTo>
                    <a:pt x="232540" y="345989"/>
                  </a:lnTo>
                  <a:lnTo>
                    <a:pt x="232399" y="346092"/>
                  </a:lnTo>
                  <a:lnTo>
                    <a:pt x="232117" y="346345"/>
                  </a:lnTo>
                  <a:lnTo>
                    <a:pt x="231951" y="346646"/>
                  </a:lnTo>
                  <a:lnTo>
                    <a:pt x="231804" y="347157"/>
                  </a:lnTo>
                  <a:lnTo>
                    <a:pt x="231744" y="347741"/>
                  </a:lnTo>
                  <a:lnTo>
                    <a:pt x="231770" y="348222"/>
                  </a:lnTo>
                  <a:lnTo>
                    <a:pt x="231929" y="348893"/>
                  </a:lnTo>
                  <a:lnTo>
                    <a:pt x="232188" y="349388"/>
                  </a:lnTo>
                  <a:lnTo>
                    <a:pt x="232565" y="349911"/>
                  </a:lnTo>
                  <a:lnTo>
                    <a:pt x="232799" y="350033"/>
                  </a:lnTo>
                  <a:lnTo>
                    <a:pt x="233188" y="349974"/>
                  </a:lnTo>
                  <a:lnTo>
                    <a:pt x="233394" y="349927"/>
                  </a:lnTo>
                  <a:lnTo>
                    <a:pt x="233592" y="349912"/>
                  </a:lnTo>
                  <a:lnTo>
                    <a:pt x="234009" y="349953"/>
                  </a:lnTo>
                  <a:lnTo>
                    <a:pt x="234345" y="350084"/>
                  </a:lnTo>
                  <a:lnTo>
                    <a:pt x="234655" y="350327"/>
                  </a:lnTo>
                  <a:lnTo>
                    <a:pt x="234879" y="350733"/>
                  </a:lnTo>
                  <a:lnTo>
                    <a:pt x="234935" y="351153"/>
                  </a:lnTo>
                  <a:lnTo>
                    <a:pt x="234912" y="351480"/>
                  </a:lnTo>
                  <a:lnTo>
                    <a:pt x="234914" y="351640"/>
                  </a:lnTo>
                  <a:lnTo>
                    <a:pt x="234933" y="351830"/>
                  </a:lnTo>
                  <a:lnTo>
                    <a:pt x="234960" y="352019"/>
                  </a:lnTo>
                  <a:lnTo>
                    <a:pt x="234995" y="352207"/>
                  </a:lnTo>
                  <a:lnTo>
                    <a:pt x="235037" y="352393"/>
                  </a:lnTo>
                  <a:lnTo>
                    <a:pt x="235086" y="352574"/>
                  </a:lnTo>
                  <a:lnTo>
                    <a:pt x="235131" y="352708"/>
                  </a:lnTo>
                  <a:lnTo>
                    <a:pt x="235183" y="352840"/>
                  </a:lnTo>
                  <a:lnTo>
                    <a:pt x="235345" y="353231"/>
                  </a:lnTo>
                  <a:lnTo>
                    <a:pt x="235410" y="353402"/>
                  </a:lnTo>
                  <a:lnTo>
                    <a:pt x="235522" y="353722"/>
                  </a:lnTo>
                  <a:lnTo>
                    <a:pt x="235560" y="353938"/>
                  </a:lnTo>
                  <a:lnTo>
                    <a:pt x="235591" y="354262"/>
                  </a:lnTo>
                  <a:lnTo>
                    <a:pt x="235463" y="354572"/>
                  </a:lnTo>
                  <a:lnTo>
                    <a:pt x="235272" y="354737"/>
                  </a:lnTo>
                  <a:lnTo>
                    <a:pt x="234973" y="354941"/>
                  </a:lnTo>
                  <a:lnTo>
                    <a:pt x="234328" y="355348"/>
                  </a:lnTo>
                  <a:lnTo>
                    <a:pt x="233741" y="355748"/>
                  </a:lnTo>
                  <a:lnTo>
                    <a:pt x="233592" y="355875"/>
                  </a:lnTo>
                  <a:lnTo>
                    <a:pt x="233447" y="356011"/>
                  </a:lnTo>
                  <a:lnTo>
                    <a:pt x="233307" y="356155"/>
                  </a:lnTo>
                  <a:lnTo>
                    <a:pt x="233170" y="356302"/>
                  </a:lnTo>
                  <a:lnTo>
                    <a:pt x="232943" y="356563"/>
                  </a:lnTo>
                  <a:lnTo>
                    <a:pt x="232763" y="356788"/>
                  </a:lnTo>
                  <a:lnTo>
                    <a:pt x="232586" y="357018"/>
                  </a:lnTo>
                  <a:lnTo>
                    <a:pt x="232359" y="357340"/>
                  </a:lnTo>
                  <a:lnTo>
                    <a:pt x="232317" y="357690"/>
                  </a:lnTo>
                  <a:lnTo>
                    <a:pt x="232311" y="357945"/>
                  </a:lnTo>
                  <a:lnTo>
                    <a:pt x="232319" y="358293"/>
                  </a:lnTo>
                  <a:lnTo>
                    <a:pt x="232348" y="358594"/>
                  </a:lnTo>
                  <a:lnTo>
                    <a:pt x="232422" y="358937"/>
                  </a:lnTo>
                  <a:lnTo>
                    <a:pt x="232604" y="359242"/>
                  </a:lnTo>
                  <a:lnTo>
                    <a:pt x="233009" y="359730"/>
                  </a:lnTo>
                  <a:lnTo>
                    <a:pt x="233082" y="360077"/>
                  </a:lnTo>
                  <a:lnTo>
                    <a:pt x="232908" y="360383"/>
                  </a:lnTo>
                  <a:lnTo>
                    <a:pt x="232648" y="360682"/>
                  </a:lnTo>
                  <a:lnTo>
                    <a:pt x="232341" y="360928"/>
                  </a:lnTo>
                  <a:lnTo>
                    <a:pt x="232060" y="361008"/>
                  </a:lnTo>
                  <a:lnTo>
                    <a:pt x="231549" y="361005"/>
                  </a:lnTo>
                  <a:lnTo>
                    <a:pt x="231290" y="361165"/>
                  </a:lnTo>
                  <a:lnTo>
                    <a:pt x="231144" y="361445"/>
                  </a:lnTo>
                  <a:lnTo>
                    <a:pt x="231134" y="361807"/>
                  </a:lnTo>
                  <a:lnTo>
                    <a:pt x="231346" y="362199"/>
                  </a:lnTo>
                  <a:lnTo>
                    <a:pt x="231499" y="362275"/>
                  </a:lnTo>
                  <a:lnTo>
                    <a:pt x="231852" y="362324"/>
                  </a:lnTo>
                  <a:lnTo>
                    <a:pt x="232135" y="362332"/>
                  </a:lnTo>
                  <a:lnTo>
                    <a:pt x="232336" y="362343"/>
                  </a:lnTo>
                  <a:lnTo>
                    <a:pt x="232505" y="362426"/>
                  </a:lnTo>
                  <a:lnTo>
                    <a:pt x="232654" y="362621"/>
                  </a:lnTo>
                  <a:lnTo>
                    <a:pt x="232677" y="362921"/>
                  </a:lnTo>
                  <a:lnTo>
                    <a:pt x="232695" y="363175"/>
                  </a:lnTo>
                  <a:lnTo>
                    <a:pt x="232662" y="363721"/>
                  </a:lnTo>
                  <a:lnTo>
                    <a:pt x="232595" y="364023"/>
                  </a:lnTo>
                  <a:lnTo>
                    <a:pt x="232537" y="364350"/>
                  </a:lnTo>
                  <a:lnTo>
                    <a:pt x="232507" y="364730"/>
                  </a:lnTo>
                  <a:lnTo>
                    <a:pt x="232564" y="365201"/>
                  </a:lnTo>
                  <a:lnTo>
                    <a:pt x="232618" y="365555"/>
                  </a:lnTo>
                  <a:lnTo>
                    <a:pt x="232734" y="365769"/>
                  </a:lnTo>
                  <a:lnTo>
                    <a:pt x="232952" y="365856"/>
                  </a:lnTo>
                  <a:lnTo>
                    <a:pt x="233192" y="365905"/>
                  </a:lnTo>
                  <a:lnTo>
                    <a:pt x="233615" y="365901"/>
                  </a:lnTo>
                  <a:lnTo>
                    <a:pt x="233897" y="365905"/>
                  </a:lnTo>
                  <a:lnTo>
                    <a:pt x="234154" y="365971"/>
                  </a:lnTo>
                  <a:lnTo>
                    <a:pt x="234523" y="366140"/>
                  </a:lnTo>
                  <a:lnTo>
                    <a:pt x="234820" y="366357"/>
                  </a:lnTo>
                  <a:lnTo>
                    <a:pt x="235067" y="366640"/>
                  </a:lnTo>
                  <a:lnTo>
                    <a:pt x="235286" y="367104"/>
                  </a:lnTo>
                  <a:lnTo>
                    <a:pt x="235254" y="367507"/>
                  </a:lnTo>
                  <a:lnTo>
                    <a:pt x="235365" y="367785"/>
                  </a:lnTo>
                  <a:lnTo>
                    <a:pt x="235737" y="368138"/>
                  </a:lnTo>
                  <a:lnTo>
                    <a:pt x="236816" y="368484"/>
                  </a:lnTo>
                  <a:lnTo>
                    <a:pt x="236987" y="368596"/>
                  </a:lnTo>
                  <a:lnTo>
                    <a:pt x="237263" y="368890"/>
                  </a:lnTo>
                  <a:lnTo>
                    <a:pt x="237546" y="369286"/>
                  </a:lnTo>
                  <a:lnTo>
                    <a:pt x="237876" y="369862"/>
                  </a:lnTo>
                  <a:lnTo>
                    <a:pt x="238066" y="370324"/>
                  </a:lnTo>
                  <a:lnTo>
                    <a:pt x="238128" y="370705"/>
                  </a:lnTo>
                  <a:lnTo>
                    <a:pt x="238080" y="371148"/>
                  </a:lnTo>
                  <a:lnTo>
                    <a:pt x="237940" y="371635"/>
                  </a:lnTo>
                  <a:lnTo>
                    <a:pt x="237841" y="372050"/>
                  </a:lnTo>
                  <a:lnTo>
                    <a:pt x="237572" y="372907"/>
                  </a:lnTo>
                  <a:lnTo>
                    <a:pt x="237753" y="373286"/>
                  </a:lnTo>
                  <a:lnTo>
                    <a:pt x="238063" y="373730"/>
                  </a:lnTo>
                  <a:lnTo>
                    <a:pt x="238244" y="374142"/>
                  </a:lnTo>
                  <a:lnTo>
                    <a:pt x="238260" y="374544"/>
                  </a:lnTo>
                  <a:lnTo>
                    <a:pt x="238165" y="374838"/>
                  </a:lnTo>
                  <a:lnTo>
                    <a:pt x="237950" y="375237"/>
                  </a:lnTo>
                  <a:lnTo>
                    <a:pt x="237577" y="375561"/>
                  </a:lnTo>
                  <a:lnTo>
                    <a:pt x="237197" y="375875"/>
                  </a:lnTo>
                  <a:lnTo>
                    <a:pt x="236844" y="376178"/>
                  </a:lnTo>
                  <a:lnTo>
                    <a:pt x="236573" y="376483"/>
                  </a:lnTo>
                  <a:lnTo>
                    <a:pt x="236458" y="376711"/>
                  </a:lnTo>
                  <a:lnTo>
                    <a:pt x="236467" y="376974"/>
                  </a:lnTo>
                  <a:lnTo>
                    <a:pt x="236601" y="377329"/>
                  </a:lnTo>
                  <a:lnTo>
                    <a:pt x="237072" y="378115"/>
                  </a:lnTo>
                  <a:lnTo>
                    <a:pt x="237399" y="378628"/>
                  </a:lnTo>
                  <a:lnTo>
                    <a:pt x="237618" y="378929"/>
                  </a:lnTo>
                  <a:lnTo>
                    <a:pt x="237923" y="379164"/>
                  </a:lnTo>
                  <a:lnTo>
                    <a:pt x="238317" y="379330"/>
                  </a:lnTo>
                  <a:lnTo>
                    <a:pt x="238557" y="379422"/>
                  </a:lnTo>
                  <a:lnTo>
                    <a:pt x="238672" y="379553"/>
                  </a:lnTo>
                  <a:lnTo>
                    <a:pt x="238767" y="379762"/>
                  </a:lnTo>
                  <a:lnTo>
                    <a:pt x="238790" y="380128"/>
                  </a:lnTo>
                  <a:lnTo>
                    <a:pt x="238910" y="380504"/>
                  </a:lnTo>
                  <a:lnTo>
                    <a:pt x="239054" y="380564"/>
                  </a:lnTo>
                  <a:lnTo>
                    <a:pt x="239340" y="380574"/>
                  </a:lnTo>
                  <a:lnTo>
                    <a:pt x="239790" y="380644"/>
                  </a:lnTo>
                  <a:lnTo>
                    <a:pt x="240129" y="380580"/>
                  </a:lnTo>
                  <a:lnTo>
                    <a:pt x="240304" y="380671"/>
                  </a:lnTo>
                  <a:lnTo>
                    <a:pt x="240384" y="380800"/>
                  </a:lnTo>
                  <a:lnTo>
                    <a:pt x="240397" y="381114"/>
                  </a:lnTo>
                  <a:lnTo>
                    <a:pt x="240043" y="381543"/>
                  </a:lnTo>
                  <a:lnTo>
                    <a:pt x="239694" y="382114"/>
                  </a:lnTo>
                  <a:lnTo>
                    <a:pt x="239459" y="382593"/>
                  </a:lnTo>
                  <a:lnTo>
                    <a:pt x="239329" y="382830"/>
                  </a:lnTo>
                  <a:lnTo>
                    <a:pt x="238892" y="383556"/>
                  </a:lnTo>
                  <a:lnTo>
                    <a:pt x="238458" y="384076"/>
                  </a:lnTo>
                  <a:lnTo>
                    <a:pt x="237962" y="384469"/>
                  </a:lnTo>
                  <a:lnTo>
                    <a:pt x="237454" y="384716"/>
                  </a:lnTo>
                  <a:lnTo>
                    <a:pt x="236782" y="385001"/>
                  </a:lnTo>
                  <a:lnTo>
                    <a:pt x="236220" y="385205"/>
                  </a:lnTo>
                  <a:lnTo>
                    <a:pt x="236128" y="385465"/>
                  </a:lnTo>
                  <a:lnTo>
                    <a:pt x="236177" y="385822"/>
                  </a:lnTo>
                  <a:lnTo>
                    <a:pt x="236306" y="386105"/>
                  </a:lnTo>
                  <a:lnTo>
                    <a:pt x="236529" y="386391"/>
                  </a:lnTo>
                  <a:lnTo>
                    <a:pt x="236761" y="386545"/>
                  </a:lnTo>
                  <a:lnTo>
                    <a:pt x="237076" y="386735"/>
                  </a:lnTo>
                  <a:lnTo>
                    <a:pt x="237265" y="387003"/>
                  </a:lnTo>
                  <a:lnTo>
                    <a:pt x="237197" y="387355"/>
                  </a:lnTo>
                  <a:lnTo>
                    <a:pt x="236857" y="387792"/>
                  </a:lnTo>
                  <a:lnTo>
                    <a:pt x="236041" y="388211"/>
                  </a:lnTo>
                  <a:lnTo>
                    <a:pt x="235570" y="388491"/>
                  </a:lnTo>
                  <a:lnTo>
                    <a:pt x="234908" y="388777"/>
                  </a:lnTo>
                  <a:lnTo>
                    <a:pt x="234272" y="389064"/>
                  </a:lnTo>
                  <a:lnTo>
                    <a:pt x="233969" y="389150"/>
                  </a:lnTo>
                  <a:lnTo>
                    <a:pt x="233653" y="389310"/>
                  </a:lnTo>
                  <a:lnTo>
                    <a:pt x="233644" y="389539"/>
                  </a:lnTo>
                  <a:lnTo>
                    <a:pt x="233709" y="389871"/>
                  </a:lnTo>
                  <a:lnTo>
                    <a:pt x="233796" y="390268"/>
                  </a:lnTo>
                  <a:lnTo>
                    <a:pt x="233934" y="390584"/>
                  </a:lnTo>
                  <a:lnTo>
                    <a:pt x="233935" y="390805"/>
                  </a:lnTo>
                  <a:lnTo>
                    <a:pt x="233720" y="391266"/>
                  </a:lnTo>
                  <a:lnTo>
                    <a:pt x="233433" y="391785"/>
                  </a:lnTo>
                  <a:lnTo>
                    <a:pt x="233030" y="392395"/>
                  </a:lnTo>
                  <a:lnTo>
                    <a:pt x="232890" y="392773"/>
                  </a:lnTo>
                  <a:lnTo>
                    <a:pt x="232837" y="393324"/>
                  </a:lnTo>
                  <a:lnTo>
                    <a:pt x="232919" y="393865"/>
                  </a:lnTo>
                  <a:lnTo>
                    <a:pt x="233031" y="394307"/>
                  </a:lnTo>
                  <a:lnTo>
                    <a:pt x="233097" y="394637"/>
                  </a:lnTo>
                  <a:lnTo>
                    <a:pt x="233041" y="394924"/>
                  </a:lnTo>
                  <a:lnTo>
                    <a:pt x="232686" y="395182"/>
                  </a:lnTo>
                  <a:lnTo>
                    <a:pt x="232312" y="395320"/>
                  </a:lnTo>
                  <a:lnTo>
                    <a:pt x="231644" y="395554"/>
                  </a:lnTo>
                  <a:lnTo>
                    <a:pt x="231242" y="395774"/>
                  </a:lnTo>
                  <a:lnTo>
                    <a:pt x="230678" y="396140"/>
                  </a:lnTo>
                  <a:lnTo>
                    <a:pt x="230078" y="396733"/>
                  </a:lnTo>
                  <a:lnTo>
                    <a:pt x="229619" y="397352"/>
                  </a:lnTo>
                  <a:lnTo>
                    <a:pt x="229327" y="398019"/>
                  </a:lnTo>
                  <a:lnTo>
                    <a:pt x="229478" y="398665"/>
                  </a:lnTo>
                  <a:lnTo>
                    <a:pt x="229835" y="399019"/>
                  </a:lnTo>
                  <a:lnTo>
                    <a:pt x="230043" y="399358"/>
                  </a:lnTo>
                  <a:lnTo>
                    <a:pt x="230214" y="399816"/>
                  </a:lnTo>
                  <a:lnTo>
                    <a:pt x="230445" y="400257"/>
                  </a:lnTo>
                  <a:lnTo>
                    <a:pt x="230551" y="400697"/>
                  </a:lnTo>
                  <a:lnTo>
                    <a:pt x="230521" y="401011"/>
                  </a:lnTo>
                  <a:lnTo>
                    <a:pt x="230305" y="401382"/>
                  </a:lnTo>
                  <a:lnTo>
                    <a:pt x="229914" y="401615"/>
                  </a:lnTo>
                  <a:lnTo>
                    <a:pt x="229495" y="401776"/>
                  </a:lnTo>
                  <a:lnTo>
                    <a:pt x="228960" y="402024"/>
                  </a:lnTo>
                  <a:lnTo>
                    <a:pt x="228538" y="402313"/>
                  </a:lnTo>
                  <a:lnTo>
                    <a:pt x="228330" y="402617"/>
                  </a:lnTo>
                  <a:lnTo>
                    <a:pt x="228234" y="403255"/>
                  </a:lnTo>
                  <a:lnTo>
                    <a:pt x="228162" y="403659"/>
                  </a:lnTo>
                  <a:lnTo>
                    <a:pt x="228037" y="403927"/>
                  </a:lnTo>
                  <a:lnTo>
                    <a:pt x="228182" y="404233"/>
                  </a:lnTo>
                  <a:lnTo>
                    <a:pt x="228555" y="404315"/>
                  </a:lnTo>
                  <a:lnTo>
                    <a:pt x="228821" y="404339"/>
                  </a:lnTo>
                  <a:lnTo>
                    <a:pt x="229245" y="404550"/>
                  </a:lnTo>
                  <a:lnTo>
                    <a:pt x="229319" y="404686"/>
                  </a:lnTo>
                  <a:lnTo>
                    <a:pt x="229346" y="404862"/>
                  </a:lnTo>
                  <a:lnTo>
                    <a:pt x="229387" y="405223"/>
                  </a:lnTo>
                  <a:lnTo>
                    <a:pt x="229410" y="405640"/>
                  </a:lnTo>
                  <a:lnTo>
                    <a:pt x="228067" y="405839"/>
                  </a:lnTo>
                  <a:lnTo>
                    <a:pt x="226528" y="406002"/>
                  </a:lnTo>
                  <a:lnTo>
                    <a:pt x="224526" y="406243"/>
                  </a:lnTo>
                  <a:lnTo>
                    <a:pt x="222210" y="406586"/>
                  </a:lnTo>
                  <a:lnTo>
                    <a:pt x="219468" y="406925"/>
                  </a:lnTo>
                  <a:lnTo>
                    <a:pt x="216088" y="407450"/>
                  </a:lnTo>
                  <a:lnTo>
                    <a:pt x="214354" y="407781"/>
                  </a:lnTo>
                  <a:lnTo>
                    <a:pt x="211673" y="408173"/>
                  </a:lnTo>
                  <a:lnTo>
                    <a:pt x="207957" y="408800"/>
                  </a:lnTo>
                  <a:lnTo>
                    <a:pt x="202186" y="409831"/>
                  </a:lnTo>
                  <a:lnTo>
                    <a:pt x="201615" y="409938"/>
                  </a:lnTo>
                  <a:lnTo>
                    <a:pt x="198115" y="410614"/>
                  </a:lnTo>
                  <a:lnTo>
                    <a:pt x="196295" y="410944"/>
                  </a:lnTo>
                  <a:lnTo>
                    <a:pt x="195515" y="411066"/>
                  </a:lnTo>
                  <a:lnTo>
                    <a:pt x="193026" y="411418"/>
                  </a:lnTo>
                  <a:lnTo>
                    <a:pt x="190209" y="412006"/>
                  </a:lnTo>
                  <a:lnTo>
                    <a:pt x="187010" y="412585"/>
                  </a:lnTo>
                  <a:lnTo>
                    <a:pt x="184135" y="413070"/>
                  </a:lnTo>
                  <a:lnTo>
                    <a:pt x="181252" y="413530"/>
                  </a:lnTo>
                  <a:lnTo>
                    <a:pt x="178397" y="414036"/>
                  </a:lnTo>
                  <a:lnTo>
                    <a:pt x="175137" y="414541"/>
                  </a:lnTo>
                  <a:lnTo>
                    <a:pt x="170917" y="415346"/>
                  </a:lnTo>
                  <a:lnTo>
                    <a:pt x="168037" y="415989"/>
                  </a:lnTo>
                  <a:lnTo>
                    <a:pt x="163467" y="416762"/>
                  </a:lnTo>
                  <a:lnTo>
                    <a:pt x="160150" y="417337"/>
                  </a:lnTo>
                  <a:lnTo>
                    <a:pt x="156675" y="417956"/>
                  </a:lnTo>
                  <a:lnTo>
                    <a:pt x="153282" y="418537"/>
                  </a:lnTo>
                  <a:lnTo>
                    <a:pt x="148960" y="419321"/>
                  </a:lnTo>
                  <a:lnTo>
                    <a:pt x="141654" y="420599"/>
                  </a:lnTo>
                  <a:lnTo>
                    <a:pt x="139099" y="421059"/>
                  </a:lnTo>
                  <a:lnTo>
                    <a:pt x="135259" y="421742"/>
                  </a:lnTo>
                  <a:lnTo>
                    <a:pt x="133117" y="422152"/>
                  </a:lnTo>
                  <a:lnTo>
                    <a:pt x="125223" y="423593"/>
                  </a:lnTo>
                  <a:lnTo>
                    <a:pt x="123064" y="423945"/>
                  </a:lnTo>
                  <a:lnTo>
                    <a:pt x="118186" y="424824"/>
                  </a:lnTo>
                  <a:lnTo>
                    <a:pt x="115774" y="425305"/>
                  </a:lnTo>
                  <a:lnTo>
                    <a:pt x="113019" y="425809"/>
                  </a:lnTo>
                  <a:lnTo>
                    <a:pt x="111378" y="426064"/>
                  </a:lnTo>
                  <a:lnTo>
                    <a:pt x="108436" y="426587"/>
                  </a:lnTo>
                  <a:lnTo>
                    <a:pt x="107740" y="426734"/>
                  </a:lnTo>
                  <a:lnTo>
                    <a:pt x="103498" y="427466"/>
                  </a:lnTo>
                  <a:lnTo>
                    <a:pt x="101185" y="427922"/>
                  </a:lnTo>
                  <a:lnTo>
                    <a:pt x="100720" y="426967"/>
                  </a:lnTo>
                  <a:lnTo>
                    <a:pt x="98370" y="422196"/>
                  </a:lnTo>
                  <a:lnTo>
                    <a:pt x="97237" y="419842"/>
                  </a:lnTo>
                  <a:lnTo>
                    <a:pt x="94988" y="414971"/>
                  </a:lnTo>
                  <a:lnTo>
                    <a:pt x="92563" y="409698"/>
                  </a:lnTo>
                  <a:lnTo>
                    <a:pt x="91772" y="407928"/>
                  </a:lnTo>
                  <a:lnTo>
                    <a:pt x="91503" y="407257"/>
                  </a:lnTo>
                  <a:lnTo>
                    <a:pt x="91180" y="406341"/>
                  </a:lnTo>
                  <a:lnTo>
                    <a:pt x="90733" y="404707"/>
                  </a:lnTo>
                  <a:lnTo>
                    <a:pt x="90419" y="403044"/>
                  </a:lnTo>
                  <a:lnTo>
                    <a:pt x="90174" y="400881"/>
                  </a:lnTo>
                  <a:lnTo>
                    <a:pt x="90040" y="399433"/>
                  </a:lnTo>
                  <a:lnTo>
                    <a:pt x="89990" y="398611"/>
                  </a:lnTo>
                  <a:lnTo>
                    <a:pt x="89889" y="397501"/>
                  </a:lnTo>
                  <a:lnTo>
                    <a:pt x="89851" y="396780"/>
                  </a:lnTo>
                  <a:lnTo>
                    <a:pt x="89769" y="395087"/>
                  </a:lnTo>
                  <a:lnTo>
                    <a:pt x="89682" y="392669"/>
                  </a:lnTo>
                  <a:lnTo>
                    <a:pt x="89595" y="384228"/>
                  </a:lnTo>
                  <a:lnTo>
                    <a:pt x="89577" y="382017"/>
                  </a:lnTo>
                  <a:lnTo>
                    <a:pt x="89561" y="378631"/>
                  </a:lnTo>
                  <a:lnTo>
                    <a:pt x="89481" y="371865"/>
                  </a:lnTo>
                  <a:lnTo>
                    <a:pt x="89407" y="369906"/>
                  </a:lnTo>
                  <a:lnTo>
                    <a:pt x="89373" y="367276"/>
                  </a:lnTo>
                  <a:lnTo>
                    <a:pt x="89366" y="366248"/>
                  </a:lnTo>
                  <a:lnTo>
                    <a:pt x="89344" y="365102"/>
                  </a:lnTo>
                  <a:lnTo>
                    <a:pt x="89288" y="363897"/>
                  </a:lnTo>
                  <a:lnTo>
                    <a:pt x="89147" y="362700"/>
                  </a:lnTo>
                  <a:lnTo>
                    <a:pt x="88929" y="361513"/>
                  </a:lnTo>
                  <a:lnTo>
                    <a:pt x="88691" y="360578"/>
                  </a:lnTo>
                  <a:lnTo>
                    <a:pt x="88151" y="358976"/>
                  </a:lnTo>
                  <a:lnTo>
                    <a:pt x="87568" y="357651"/>
                  </a:lnTo>
                  <a:lnTo>
                    <a:pt x="86536" y="355747"/>
                  </a:lnTo>
                  <a:lnTo>
                    <a:pt x="86292" y="355329"/>
                  </a:lnTo>
                  <a:lnTo>
                    <a:pt x="85297" y="353679"/>
                  </a:lnTo>
                  <a:lnTo>
                    <a:pt x="84290" y="352028"/>
                  </a:lnTo>
                  <a:lnTo>
                    <a:pt x="82679" y="349364"/>
                  </a:lnTo>
                  <a:lnTo>
                    <a:pt x="80427" y="345618"/>
                  </a:lnTo>
                  <a:lnTo>
                    <a:pt x="79294" y="343759"/>
                  </a:lnTo>
                  <a:lnTo>
                    <a:pt x="78799" y="342936"/>
                  </a:lnTo>
                  <a:lnTo>
                    <a:pt x="78295" y="342113"/>
                  </a:lnTo>
                  <a:lnTo>
                    <a:pt x="74606" y="335972"/>
                  </a:lnTo>
                  <a:lnTo>
                    <a:pt x="73690" y="334461"/>
                  </a:lnTo>
                  <a:lnTo>
                    <a:pt x="73194" y="333630"/>
                  </a:lnTo>
                  <a:lnTo>
                    <a:pt x="69786" y="327972"/>
                  </a:lnTo>
                  <a:lnTo>
                    <a:pt x="68711" y="326187"/>
                  </a:lnTo>
                  <a:lnTo>
                    <a:pt x="65620" y="320918"/>
                  </a:lnTo>
                  <a:lnTo>
                    <a:pt x="64853" y="319614"/>
                  </a:lnTo>
                  <a:lnTo>
                    <a:pt x="63540" y="317244"/>
                  </a:lnTo>
                  <a:lnTo>
                    <a:pt x="62198" y="314467"/>
                  </a:lnTo>
                  <a:lnTo>
                    <a:pt x="61835" y="313628"/>
                  </a:lnTo>
                  <a:lnTo>
                    <a:pt x="61615" y="312770"/>
                  </a:lnTo>
                  <a:lnTo>
                    <a:pt x="61218" y="311151"/>
                  </a:lnTo>
                  <a:lnTo>
                    <a:pt x="61055" y="310009"/>
                  </a:lnTo>
                  <a:lnTo>
                    <a:pt x="60933" y="309245"/>
                  </a:lnTo>
                  <a:lnTo>
                    <a:pt x="60828" y="307562"/>
                  </a:lnTo>
                  <a:lnTo>
                    <a:pt x="60825" y="306815"/>
                  </a:lnTo>
                  <a:lnTo>
                    <a:pt x="60934" y="305396"/>
                  </a:lnTo>
                  <a:lnTo>
                    <a:pt x="61466" y="301572"/>
                  </a:lnTo>
                  <a:lnTo>
                    <a:pt x="61583" y="300873"/>
                  </a:lnTo>
                  <a:lnTo>
                    <a:pt x="61817" y="299202"/>
                  </a:lnTo>
                  <a:lnTo>
                    <a:pt x="62348" y="295639"/>
                  </a:lnTo>
                  <a:lnTo>
                    <a:pt x="64336" y="282286"/>
                  </a:lnTo>
                  <a:lnTo>
                    <a:pt x="64463" y="281427"/>
                  </a:lnTo>
                  <a:lnTo>
                    <a:pt x="65650" y="273396"/>
                  </a:lnTo>
                  <a:lnTo>
                    <a:pt x="66196" y="269749"/>
                  </a:lnTo>
                  <a:lnTo>
                    <a:pt x="66356" y="268441"/>
                  </a:lnTo>
                  <a:lnTo>
                    <a:pt x="67030" y="263843"/>
                  </a:lnTo>
                  <a:lnTo>
                    <a:pt x="67380" y="261212"/>
                  </a:lnTo>
                  <a:lnTo>
                    <a:pt x="68134" y="255469"/>
                  </a:lnTo>
                  <a:lnTo>
                    <a:pt x="68494" y="253088"/>
                  </a:lnTo>
                  <a:lnTo>
                    <a:pt x="68556" y="252550"/>
                  </a:lnTo>
                  <a:lnTo>
                    <a:pt x="68756" y="251179"/>
                  </a:lnTo>
                  <a:lnTo>
                    <a:pt x="69088" y="247810"/>
                  </a:lnTo>
                  <a:lnTo>
                    <a:pt x="69158" y="245891"/>
                  </a:lnTo>
                  <a:lnTo>
                    <a:pt x="69237" y="244686"/>
                  </a:lnTo>
                  <a:lnTo>
                    <a:pt x="69414" y="243248"/>
                  </a:lnTo>
                  <a:lnTo>
                    <a:pt x="69802" y="240620"/>
                  </a:lnTo>
                  <a:lnTo>
                    <a:pt x="70133" y="238419"/>
                  </a:lnTo>
                  <a:lnTo>
                    <a:pt x="70244" y="237691"/>
                  </a:lnTo>
                  <a:lnTo>
                    <a:pt x="70322" y="237059"/>
                  </a:lnTo>
                  <a:lnTo>
                    <a:pt x="70355" y="236468"/>
                  </a:lnTo>
                  <a:lnTo>
                    <a:pt x="70557" y="235607"/>
                  </a:lnTo>
                  <a:lnTo>
                    <a:pt x="70740" y="234903"/>
                  </a:lnTo>
                  <a:lnTo>
                    <a:pt x="71040" y="233485"/>
                  </a:lnTo>
                  <a:lnTo>
                    <a:pt x="71313" y="231652"/>
                  </a:lnTo>
                  <a:lnTo>
                    <a:pt x="69222" y="231342"/>
                  </a:lnTo>
                  <a:lnTo>
                    <a:pt x="62672" y="230358"/>
                  </a:lnTo>
                  <a:lnTo>
                    <a:pt x="60625" y="230051"/>
                  </a:lnTo>
                  <a:lnTo>
                    <a:pt x="57601" y="229660"/>
                  </a:lnTo>
                  <a:lnTo>
                    <a:pt x="54670" y="229309"/>
                  </a:lnTo>
                  <a:lnTo>
                    <a:pt x="48781" y="228665"/>
                  </a:lnTo>
                  <a:lnTo>
                    <a:pt x="47594" y="226422"/>
                  </a:lnTo>
                  <a:lnTo>
                    <a:pt x="47624" y="226195"/>
                  </a:lnTo>
                  <a:lnTo>
                    <a:pt x="47692" y="225741"/>
                  </a:lnTo>
                  <a:lnTo>
                    <a:pt x="47737" y="225514"/>
                  </a:lnTo>
                  <a:lnTo>
                    <a:pt x="47794" y="225296"/>
                  </a:lnTo>
                  <a:lnTo>
                    <a:pt x="47877" y="225046"/>
                  </a:lnTo>
                  <a:lnTo>
                    <a:pt x="48202" y="224332"/>
                  </a:lnTo>
                  <a:lnTo>
                    <a:pt x="48296" y="224087"/>
                  </a:lnTo>
                  <a:lnTo>
                    <a:pt x="48424" y="223696"/>
                  </a:lnTo>
                  <a:lnTo>
                    <a:pt x="48534" y="223296"/>
                  </a:lnTo>
                  <a:lnTo>
                    <a:pt x="48583" y="223096"/>
                  </a:lnTo>
                  <a:lnTo>
                    <a:pt x="48628" y="222946"/>
                  </a:lnTo>
                  <a:lnTo>
                    <a:pt x="48700" y="222728"/>
                  </a:lnTo>
                  <a:lnTo>
                    <a:pt x="48783" y="222501"/>
                  </a:lnTo>
                  <a:lnTo>
                    <a:pt x="48844" y="222356"/>
                  </a:lnTo>
                  <a:lnTo>
                    <a:pt x="48919" y="222197"/>
                  </a:lnTo>
                  <a:lnTo>
                    <a:pt x="49082" y="221879"/>
                  </a:lnTo>
                  <a:lnTo>
                    <a:pt x="49172" y="221733"/>
                  </a:lnTo>
                  <a:lnTo>
                    <a:pt x="49270" y="221588"/>
                  </a:lnTo>
                  <a:lnTo>
                    <a:pt x="49418" y="221406"/>
                  </a:lnTo>
                  <a:lnTo>
                    <a:pt x="49576" y="221242"/>
                  </a:lnTo>
                  <a:lnTo>
                    <a:pt x="49746" y="221083"/>
                  </a:lnTo>
                  <a:lnTo>
                    <a:pt x="49924" y="220933"/>
                  </a:lnTo>
                  <a:lnTo>
                    <a:pt x="50271" y="220661"/>
                  </a:lnTo>
                  <a:lnTo>
                    <a:pt x="50449" y="220538"/>
                  </a:lnTo>
                  <a:lnTo>
                    <a:pt x="50634" y="220420"/>
                  </a:lnTo>
                  <a:lnTo>
                    <a:pt x="50815" y="220306"/>
                  </a:lnTo>
                  <a:lnTo>
                    <a:pt x="51148" y="220106"/>
                  </a:lnTo>
                  <a:lnTo>
                    <a:pt x="51453" y="219943"/>
                  </a:lnTo>
                  <a:lnTo>
                    <a:pt x="51756" y="219770"/>
                  </a:lnTo>
                  <a:lnTo>
                    <a:pt x="51941" y="219652"/>
                  </a:lnTo>
                  <a:lnTo>
                    <a:pt x="52216" y="219466"/>
                  </a:lnTo>
                  <a:lnTo>
                    <a:pt x="52496" y="219384"/>
                  </a:lnTo>
                  <a:lnTo>
                    <a:pt x="52636" y="219348"/>
                  </a:lnTo>
                  <a:lnTo>
                    <a:pt x="52915" y="219284"/>
                  </a:lnTo>
                  <a:lnTo>
                    <a:pt x="53074" y="219261"/>
                  </a:lnTo>
                  <a:lnTo>
                    <a:pt x="53391" y="219234"/>
                  </a:lnTo>
                  <a:lnTo>
                    <a:pt x="53546" y="219211"/>
                  </a:lnTo>
                  <a:lnTo>
                    <a:pt x="53697" y="219170"/>
                  </a:lnTo>
                  <a:lnTo>
                    <a:pt x="54010" y="219057"/>
                  </a:lnTo>
                  <a:lnTo>
                    <a:pt x="54158" y="218984"/>
                  </a:lnTo>
                  <a:lnTo>
                    <a:pt x="54384" y="218771"/>
                  </a:lnTo>
                  <a:lnTo>
                    <a:pt x="54441" y="218616"/>
                  </a:lnTo>
                  <a:lnTo>
                    <a:pt x="54460" y="218425"/>
                  </a:lnTo>
                  <a:lnTo>
                    <a:pt x="54456" y="218216"/>
                  </a:lnTo>
                  <a:lnTo>
                    <a:pt x="54437" y="218003"/>
                  </a:lnTo>
                  <a:lnTo>
                    <a:pt x="54411" y="217807"/>
                  </a:lnTo>
                  <a:lnTo>
                    <a:pt x="54373" y="217607"/>
                  </a:lnTo>
                  <a:lnTo>
                    <a:pt x="54320" y="217407"/>
                  </a:lnTo>
                  <a:lnTo>
                    <a:pt x="54256" y="217212"/>
                  </a:lnTo>
                  <a:lnTo>
                    <a:pt x="54184" y="217021"/>
                  </a:lnTo>
                  <a:lnTo>
                    <a:pt x="54101" y="216839"/>
                  </a:lnTo>
                  <a:lnTo>
                    <a:pt x="53953" y="216562"/>
                  </a:lnTo>
                  <a:lnTo>
                    <a:pt x="53776" y="216303"/>
                  </a:lnTo>
                  <a:lnTo>
                    <a:pt x="53580" y="216058"/>
                  </a:lnTo>
                  <a:lnTo>
                    <a:pt x="53368" y="215826"/>
                  </a:lnTo>
                  <a:lnTo>
                    <a:pt x="53153" y="215617"/>
                  </a:lnTo>
                  <a:lnTo>
                    <a:pt x="52953" y="215449"/>
                  </a:lnTo>
                  <a:lnTo>
                    <a:pt x="52741" y="215299"/>
                  </a:lnTo>
                  <a:lnTo>
                    <a:pt x="52303" y="215022"/>
                  </a:lnTo>
                  <a:lnTo>
                    <a:pt x="52088" y="214876"/>
                  </a:lnTo>
                  <a:lnTo>
                    <a:pt x="51922" y="214749"/>
                  </a:lnTo>
                  <a:lnTo>
                    <a:pt x="51423" y="214354"/>
                  </a:lnTo>
                  <a:lnTo>
                    <a:pt x="50834" y="213881"/>
                  </a:lnTo>
                  <a:lnTo>
                    <a:pt x="50622" y="213709"/>
                  </a:lnTo>
                  <a:lnTo>
                    <a:pt x="50415" y="213531"/>
                  </a:lnTo>
                  <a:lnTo>
                    <a:pt x="50218" y="213341"/>
                  </a:lnTo>
                  <a:lnTo>
                    <a:pt x="50056" y="213163"/>
                  </a:lnTo>
                  <a:lnTo>
                    <a:pt x="49901" y="212977"/>
                  </a:lnTo>
                  <a:lnTo>
                    <a:pt x="49754" y="212791"/>
                  </a:lnTo>
                  <a:lnTo>
                    <a:pt x="49459" y="212400"/>
                  </a:lnTo>
                  <a:lnTo>
                    <a:pt x="49244" y="212105"/>
                  </a:lnTo>
                  <a:lnTo>
                    <a:pt x="48666" y="211391"/>
                  </a:lnTo>
                  <a:lnTo>
                    <a:pt x="48466" y="211241"/>
                  </a:lnTo>
                  <a:lnTo>
                    <a:pt x="48315" y="211151"/>
                  </a:lnTo>
                  <a:lnTo>
                    <a:pt x="48156" y="211078"/>
                  </a:lnTo>
                  <a:lnTo>
                    <a:pt x="47994" y="211010"/>
                  </a:lnTo>
                  <a:lnTo>
                    <a:pt x="47662" y="210887"/>
                  </a:lnTo>
                  <a:lnTo>
                    <a:pt x="47439" y="210814"/>
                  </a:lnTo>
                  <a:lnTo>
                    <a:pt x="45803" y="210469"/>
                  </a:lnTo>
                  <a:lnTo>
                    <a:pt x="44754" y="210237"/>
                  </a:lnTo>
                  <a:lnTo>
                    <a:pt x="44588" y="210207"/>
                  </a:lnTo>
                  <a:lnTo>
                    <a:pt x="44425" y="210178"/>
                  </a:lnTo>
                  <a:lnTo>
                    <a:pt x="43855" y="210119"/>
                  </a:lnTo>
                  <a:lnTo>
                    <a:pt x="43379" y="210096"/>
                  </a:lnTo>
                  <a:lnTo>
                    <a:pt x="43141" y="210101"/>
                  </a:lnTo>
                  <a:lnTo>
                    <a:pt x="42907" y="210124"/>
                  </a:lnTo>
                  <a:lnTo>
                    <a:pt x="42658" y="210169"/>
                  </a:lnTo>
                  <a:lnTo>
                    <a:pt x="42412" y="210237"/>
                  </a:lnTo>
                  <a:lnTo>
                    <a:pt x="41694" y="210496"/>
                  </a:lnTo>
                  <a:lnTo>
                    <a:pt x="41495" y="210572"/>
                  </a:lnTo>
                  <a:lnTo>
                    <a:pt x="40395" y="211051"/>
                  </a:lnTo>
                  <a:lnTo>
                    <a:pt x="40067" y="211123"/>
                  </a:lnTo>
                  <a:lnTo>
                    <a:pt x="39863" y="211137"/>
                  </a:lnTo>
                  <a:lnTo>
                    <a:pt x="39655" y="211141"/>
                  </a:lnTo>
                  <a:lnTo>
                    <a:pt x="39447" y="211132"/>
                  </a:lnTo>
                  <a:lnTo>
                    <a:pt x="39243" y="211110"/>
                  </a:lnTo>
                  <a:lnTo>
                    <a:pt x="39043" y="211069"/>
                  </a:lnTo>
                  <a:lnTo>
                    <a:pt x="38726" y="210951"/>
                  </a:lnTo>
                  <a:lnTo>
                    <a:pt x="38416" y="210773"/>
                  </a:lnTo>
                  <a:lnTo>
                    <a:pt x="38122" y="210555"/>
                  </a:lnTo>
                  <a:lnTo>
                    <a:pt x="37555" y="210083"/>
                  </a:lnTo>
                  <a:lnTo>
                    <a:pt x="37049" y="209597"/>
                  </a:lnTo>
                  <a:lnTo>
                    <a:pt x="36584" y="209051"/>
                  </a:lnTo>
                  <a:lnTo>
                    <a:pt x="36158" y="208465"/>
                  </a:lnTo>
                  <a:lnTo>
                    <a:pt x="35746" y="207870"/>
                  </a:lnTo>
                  <a:lnTo>
                    <a:pt x="34874" y="206643"/>
                  </a:lnTo>
                  <a:lnTo>
                    <a:pt x="34432" y="206002"/>
                  </a:lnTo>
                  <a:lnTo>
                    <a:pt x="33567" y="204698"/>
                  </a:lnTo>
                  <a:lnTo>
                    <a:pt x="33140" y="204044"/>
                  </a:lnTo>
                  <a:lnTo>
                    <a:pt x="32842" y="203572"/>
                  </a:lnTo>
                  <a:lnTo>
                    <a:pt x="32264" y="202608"/>
                  </a:lnTo>
                  <a:lnTo>
                    <a:pt x="31954" y="202149"/>
                  </a:lnTo>
                  <a:lnTo>
                    <a:pt x="31614" y="201718"/>
                  </a:lnTo>
                  <a:lnTo>
                    <a:pt x="31142" y="201250"/>
                  </a:lnTo>
                  <a:lnTo>
                    <a:pt x="30625" y="200823"/>
                  </a:lnTo>
                  <a:lnTo>
                    <a:pt x="30081" y="200423"/>
                  </a:lnTo>
                  <a:lnTo>
                    <a:pt x="29530" y="200028"/>
                  </a:lnTo>
                  <a:lnTo>
                    <a:pt x="28990" y="199623"/>
                  </a:lnTo>
                  <a:lnTo>
                    <a:pt x="26123" y="197220"/>
                  </a:lnTo>
                  <a:lnTo>
                    <a:pt x="26017" y="197083"/>
                  </a:lnTo>
                  <a:lnTo>
                    <a:pt x="25893" y="196815"/>
                  </a:lnTo>
                  <a:lnTo>
                    <a:pt x="25844" y="196561"/>
                  </a:lnTo>
                  <a:lnTo>
                    <a:pt x="25825" y="196429"/>
                  </a:lnTo>
                  <a:lnTo>
                    <a:pt x="25779" y="195858"/>
                  </a:lnTo>
                  <a:lnTo>
                    <a:pt x="25594" y="193544"/>
                  </a:lnTo>
                  <a:lnTo>
                    <a:pt x="25609" y="192853"/>
                  </a:lnTo>
                  <a:lnTo>
                    <a:pt x="25655" y="192163"/>
                  </a:lnTo>
                  <a:lnTo>
                    <a:pt x="25723" y="191472"/>
                  </a:lnTo>
                  <a:lnTo>
                    <a:pt x="25817" y="190790"/>
                  </a:lnTo>
                  <a:lnTo>
                    <a:pt x="25976" y="189954"/>
                  </a:lnTo>
                  <a:lnTo>
                    <a:pt x="26212" y="189044"/>
                  </a:lnTo>
                  <a:lnTo>
                    <a:pt x="26429" y="188305"/>
                  </a:lnTo>
                  <a:lnTo>
                    <a:pt x="26682" y="187483"/>
                  </a:lnTo>
                  <a:lnTo>
                    <a:pt x="27267" y="185488"/>
                  </a:lnTo>
                  <a:lnTo>
                    <a:pt x="27622" y="184316"/>
                  </a:lnTo>
                  <a:lnTo>
                    <a:pt x="27985" y="183148"/>
                  </a:lnTo>
                  <a:lnTo>
                    <a:pt x="28721" y="180813"/>
                  </a:lnTo>
                  <a:lnTo>
                    <a:pt x="29058" y="179722"/>
                  </a:lnTo>
                  <a:lnTo>
                    <a:pt x="30211" y="176221"/>
                  </a:lnTo>
                  <a:lnTo>
                    <a:pt x="31883" y="171149"/>
                  </a:lnTo>
                  <a:lnTo>
                    <a:pt x="32034" y="170768"/>
                  </a:lnTo>
                  <a:lnTo>
                    <a:pt x="32207" y="170395"/>
                  </a:lnTo>
                  <a:lnTo>
                    <a:pt x="32396" y="170022"/>
                  </a:lnTo>
                  <a:lnTo>
                    <a:pt x="32785" y="169296"/>
                  </a:lnTo>
                  <a:lnTo>
                    <a:pt x="33204" y="168487"/>
                  </a:lnTo>
                  <a:lnTo>
                    <a:pt x="33423" y="168092"/>
                  </a:lnTo>
                  <a:lnTo>
                    <a:pt x="33658" y="167705"/>
                  </a:lnTo>
                  <a:lnTo>
                    <a:pt x="33918" y="167342"/>
                  </a:lnTo>
                  <a:lnTo>
                    <a:pt x="34103" y="167106"/>
                  </a:lnTo>
                  <a:lnTo>
                    <a:pt x="34300" y="166874"/>
                  </a:lnTo>
                  <a:lnTo>
                    <a:pt x="34504" y="166647"/>
                  </a:lnTo>
                  <a:lnTo>
                    <a:pt x="34719" y="166442"/>
                  </a:lnTo>
                  <a:lnTo>
                    <a:pt x="34949" y="166261"/>
                  </a:lnTo>
                  <a:lnTo>
                    <a:pt x="35089" y="166174"/>
                  </a:lnTo>
                  <a:lnTo>
                    <a:pt x="35236" y="166093"/>
                  </a:lnTo>
                  <a:lnTo>
                    <a:pt x="35383" y="166020"/>
                  </a:lnTo>
                  <a:lnTo>
                    <a:pt x="35689" y="165884"/>
                  </a:lnTo>
                  <a:lnTo>
                    <a:pt x="36014" y="165756"/>
                  </a:lnTo>
                  <a:lnTo>
                    <a:pt x="36177" y="165697"/>
                  </a:lnTo>
                  <a:lnTo>
                    <a:pt x="36343" y="165643"/>
                  </a:lnTo>
                  <a:lnTo>
                    <a:pt x="36513" y="165593"/>
                  </a:lnTo>
                  <a:close/>
                </a:path>
              </a:pathLst>
            </a:custGeom>
            <a:solidFill>
              <a:srgbClr val="FFFDF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8" name="pg138"/>
            <p:cNvSpPr/>
            <p:nvPr/>
          </p:nvSpPr>
          <p:spPr>
            <a:xfrm>
              <a:off x="6129754" y="4321324"/>
              <a:ext cx="271901" cy="311649"/>
            </a:xfrm>
            <a:custGeom>
              <a:avLst/>
              <a:gdLst/>
              <a:ahLst/>
              <a:cxnLst/>
              <a:rect l="0" t="0" r="0" b="0"/>
              <a:pathLst>
                <a:path w="271901" h="311649">
                  <a:moveTo>
                    <a:pt x="15129" y="142978"/>
                  </a:moveTo>
                  <a:lnTo>
                    <a:pt x="15397" y="142573"/>
                  </a:lnTo>
                  <a:lnTo>
                    <a:pt x="15669" y="142173"/>
                  </a:lnTo>
                  <a:lnTo>
                    <a:pt x="15952" y="141782"/>
                  </a:lnTo>
                  <a:lnTo>
                    <a:pt x="16251" y="141409"/>
                  </a:lnTo>
                  <a:lnTo>
                    <a:pt x="16674" y="140936"/>
                  </a:lnTo>
                  <a:lnTo>
                    <a:pt x="17138" y="140491"/>
                  </a:lnTo>
                  <a:lnTo>
                    <a:pt x="17482" y="140136"/>
                  </a:lnTo>
                  <a:lnTo>
                    <a:pt x="17833" y="139781"/>
                  </a:lnTo>
                  <a:lnTo>
                    <a:pt x="18014" y="139617"/>
                  </a:lnTo>
                  <a:lnTo>
                    <a:pt x="18403" y="139326"/>
                  </a:lnTo>
                  <a:lnTo>
                    <a:pt x="18826" y="139081"/>
                  </a:lnTo>
                  <a:lnTo>
                    <a:pt x="19253" y="138849"/>
                  </a:lnTo>
                  <a:lnTo>
                    <a:pt x="19672" y="138603"/>
                  </a:lnTo>
                  <a:lnTo>
                    <a:pt x="20061" y="138308"/>
                  </a:lnTo>
                  <a:lnTo>
                    <a:pt x="20265" y="138130"/>
                  </a:lnTo>
                  <a:lnTo>
                    <a:pt x="20466" y="137948"/>
                  </a:lnTo>
                  <a:lnTo>
                    <a:pt x="20658" y="137757"/>
                  </a:lnTo>
                  <a:lnTo>
                    <a:pt x="20839" y="137553"/>
                  </a:lnTo>
                  <a:lnTo>
                    <a:pt x="21123" y="137148"/>
                  </a:lnTo>
                  <a:lnTo>
                    <a:pt x="21281" y="136848"/>
                  </a:lnTo>
                  <a:lnTo>
                    <a:pt x="21334" y="136721"/>
                  </a:lnTo>
                  <a:lnTo>
                    <a:pt x="21417" y="136452"/>
                  </a:lnTo>
                  <a:lnTo>
                    <a:pt x="21493" y="136179"/>
                  </a:lnTo>
                  <a:lnTo>
                    <a:pt x="21610" y="135843"/>
                  </a:lnTo>
                  <a:lnTo>
                    <a:pt x="21734" y="135497"/>
                  </a:lnTo>
                  <a:lnTo>
                    <a:pt x="21848" y="135152"/>
                  </a:lnTo>
                  <a:lnTo>
                    <a:pt x="21920" y="134811"/>
                  </a:lnTo>
                  <a:lnTo>
                    <a:pt x="21920" y="134488"/>
                  </a:lnTo>
                  <a:lnTo>
                    <a:pt x="21829" y="134183"/>
                  </a:lnTo>
                  <a:lnTo>
                    <a:pt x="21663" y="133897"/>
                  </a:lnTo>
                  <a:lnTo>
                    <a:pt x="21459" y="133615"/>
                  </a:lnTo>
                  <a:lnTo>
                    <a:pt x="21262" y="133328"/>
                  </a:lnTo>
                  <a:lnTo>
                    <a:pt x="21111" y="133024"/>
                  </a:lnTo>
                  <a:lnTo>
                    <a:pt x="21036" y="132801"/>
                  </a:lnTo>
                  <a:lnTo>
                    <a:pt x="20919" y="132337"/>
                  </a:lnTo>
                  <a:lnTo>
                    <a:pt x="20866" y="132105"/>
                  </a:lnTo>
                  <a:lnTo>
                    <a:pt x="20730" y="131541"/>
                  </a:lnTo>
                  <a:lnTo>
                    <a:pt x="20654" y="131214"/>
                  </a:lnTo>
                  <a:lnTo>
                    <a:pt x="20620" y="131050"/>
                  </a:lnTo>
                  <a:lnTo>
                    <a:pt x="20560" y="130613"/>
                  </a:lnTo>
                  <a:lnTo>
                    <a:pt x="20533" y="130168"/>
                  </a:lnTo>
                  <a:lnTo>
                    <a:pt x="20511" y="129722"/>
                  </a:lnTo>
                  <a:lnTo>
                    <a:pt x="20473" y="129285"/>
                  </a:lnTo>
                  <a:lnTo>
                    <a:pt x="20382" y="128867"/>
                  </a:lnTo>
                  <a:lnTo>
                    <a:pt x="20269" y="128544"/>
                  </a:lnTo>
                  <a:lnTo>
                    <a:pt x="20133" y="128226"/>
                  </a:lnTo>
                  <a:lnTo>
                    <a:pt x="19978" y="127917"/>
                  </a:lnTo>
                  <a:lnTo>
                    <a:pt x="19808" y="127617"/>
                  </a:lnTo>
                  <a:lnTo>
                    <a:pt x="19567" y="127216"/>
                  </a:lnTo>
                  <a:lnTo>
                    <a:pt x="19423" y="126998"/>
                  </a:lnTo>
                  <a:lnTo>
                    <a:pt x="19212" y="126716"/>
                  </a:lnTo>
                  <a:lnTo>
                    <a:pt x="19079" y="126575"/>
                  </a:lnTo>
                  <a:lnTo>
                    <a:pt x="18951" y="126430"/>
                  </a:lnTo>
                  <a:lnTo>
                    <a:pt x="18823" y="126266"/>
                  </a:lnTo>
                  <a:lnTo>
                    <a:pt x="18698" y="126089"/>
                  </a:lnTo>
                  <a:lnTo>
                    <a:pt x="18577" y="125907"/>
                  </a:lnTo>
                  <a:lnTo>
                    <a:pt x="18464" y="125720"/>
                  </a:lnTo>
                  <a:lnTo>
                    <a:pt x="18354" y="125534"/>
                  </a:lnTo>
                  <a:lnTo>
                    <a:pt x="18218" y="125293"/>
                  </a:lnTo>
                  <a:lnTo>
                    <a:pt x="18139" y="125125"/>
                  </a:lnTo>
                  <a:lnTo>
                    <a:pt x="18082" y="124934"/>
                  </a:lnTo>
                  <a:lnTo>
                    <a:pt x="18045" y="124729"/>
                  </a:lnTo>
                  <a:lnTo>
                    <a:pt x="18018" y="124520"/>
                  </a:lnTo>
                  <a:lnTo>
                    <a:pt x="17984" y="124315"/>
                  </a:lnTo>
                  <a:lnTo>
                    <a:pt x="17814" y="123892"/>
                  </a:lnTo>
                  <a:lnTo>
                    <a:pt x="17693" y="123688"/>
                  </a:lnTo>
                  <a:lnTo>
                    <a:pt x="17599" y="123492"/>
                  </a:lnTo>
                  <a:lnTo>
                    <a:pt x="17240" y="122924"/>
                  </a:lnTo>
                  <a:lnTo>
                    <a:pt x="17063" y="122614"/>
                  </a:lnTo>
                  <a:lnTo>
                    <a:pt x="16942" y="122378"/>
                  </a:lnTo>
                  <a:lnTo>
                    <a:pt x="16768" y="121973"/>
                  </a:lnTo>
                  <a:lnTo>
                    <a:pt x="16572" y="121541"/>
                  </a:lnTo>
                  <a:lnTo>
                    <a:pt x="16500" y="121396"/>
                  </a:lnTo>
                  <a:lnTo>
                    <a:pt x="16368" y="121096"/>
                  </a:lnTo>
                  <a:lnTo>
                    <a:pt x="16130" y="120582"/>
                  </a:lnTo>
                  <a:lnTo>
                    <a:pt x="16069" y="120404"/>
                  </a:lnTo>
                  <a:lnTo>
                    <a:pt x="16013" y="120127"/>
                  </a:lnTo>
                  <a:lnTo>
                    <a:pt x="16005" y="119931"/>
                  </a:lnTo>
                  <a:lnTo>
                    <a:pt x="16005" y="119490"/>
                  </a:lnTo>
                  <a:lnTo>
                    <a:pt x="16024" y="119122"/>
                  </a:lnTo>
                  <a:lnTo>
                    <a:pt x="16035" y="118977"/>
                  </a:lnTo>
                  <a:lnTo>
                    <a:pt x="16081" y="118545"/>
                  </a:lnTo>
                  <a:lnTo>
                    <a:pt x="16092" y="118285"/>
                  </a:lnTo>
                  <a:lnTo>
                    <a:pt x="16088" y="117812"/>
                  </a:lnTo>
                  <a:lnTo>
                    <a:pt x="16092" y="117394"/>
                  </a:lnTo>
                  <a:lnTo>
                    <a:pt x="16100" y="117185"/>
                  </a:lnTo>
                  <a:lnTo>
                    <a:pt x="16118" y="116985"/>
                  </a:lnTo>
                  <a:lnTo>
                    <a:pt x="16152" y="116785"/>
                  </a:lnTo>
                  <a:lnTo>
                    <a:pt x="16190" y="116657"/>
                  </a:lnTo>
                  <a:lnTo>
                    <a:pt x="16390" y="116171"/>
                  </a:lnTo>
                  <a:lnTo>
                    <a:pt x="16436" y="115993"/>
                  </a:lnTo>
                  <a:lnTo>
                    <a:pt x="16473" y="115816"/>
                  </a:lnTo>
                  <a:lnTo>
                    <a:pt x="16508" y="115634"/>
                  </a:lnTo>
                  <a:lnTo>
                    <a:pt x="16560" y="115270"/>
                  </a:lnTo>
                  <a:lnTo>
                    <a:pt x="16579" y="115080"/>
                  </a:lnTo>
                  <a:lnTo>
                    <a:pt x="16606" y="114688"/>
                  </a:lnTo>
                  <a:lnTo>
                    <a:pt x="16624" y="114297"/>
                  </a:lnTo>
                  <a:lnTo>
                    <a:pt x="16636" y="113879"/>
                  </a:lnTo>
                  <a:lnTo>
                    <a:pt x="16643" y="113743"/>
                  </a:lnTo>
                  <a:lnTo>
                    <a:pt x="16647" y="113306"/>
                  </a:lnTo>
                  <a:lnTo>
                    <a:pt x="16643" y="112860"/>
                  </a:lnTo>
                  <a:lnTo>
                    <a:pt x="16651" y="112460"/>
                  </a:lnTo>
                  <a:lnTo>
                    <a:pt x="16651" y="112060"/>
                  </a:lnTo>
                  <a:lnTo>
                    <a:pt x="16643" y="111860"/>
                  </a:lnTo>
                  <a:lnTo>
                    <a:pt x="16636" y="111719"/>
                  </a:lnTo>
                  <a:lnTo>
                    <a:pt x="16624" y="111583"/>
                  </a:lnTo>
                  <a:lnTo>
                    <a:pt x="16530" y="110682"/>
                  </a:lnTo>
                  <a:lnTo>
                    <a:pt x="16485" y="110200"/>
                  </a:lnTo>
                  <a:lnTo>
                    <a:pt x="16473" y="109959"/>
                  </a:lnTo>
                  <a:lnTo>
                    <a:pt x="16470" y="109609"/>
                  </a:lnTo>
                  <a:lnTo>
                    <a:pt x="16481" y="109254"/>
                  </a:lnTo>
                  <a:lnTo>
                    <a:pt x="16504" y="108900"/>
                  </a:lnTo>
                  <a:lnTo>
                    <a:pt x="16530" y="108545"/>
                  </a:lnTo>
                  <a:lnTo>
                    <a:pt x="16594" y="107777"/>
                  </a:lnTo>
                  <a:lnTo>
                    <a:pt x="16632" y="107367"/>
                  </a:lnTo>
                  <a:lnTo>
                    <a:pt x="16677" y="106954"/>
                  </a:lnTo>
                  <a:lnTo>
                    <a:pt x="16730" y="106544"/>
                  </a:lnTo>
                  <a:lnTo>
                    <a:pt x="16795" y="106140"/>
                  </a:lnTo>
                  <a:lnTo>
                    <a:pt x="16855" y="105799"/>
                  </a:lnTo>
                  <a:lnTo>
                    <a:pt x="16919" y="105462"/>
                  </a:lnTo>
                  <a:lnTo>
                    <a:pt x="16991" y="105126"/>
                  </a:lnTo>
                  <a:lnTo>
                    <a:pt x="17153" y="104462"/>
                  </a:lnTo>
                  <a:lnTo>
                    <a:pt x="17248" y="103939"/>
                  </a:lnTo>
                  <a:lnTo>
                    <a:pt x="17350" y="103420"/>
                  </a:lnTo>
                  <a:lnTo>
                    <a:pt x="17463" y="102907"/>
                  </a:lnTo>
                  <a:lnTo>
                    <a:pt x="17580" y="102402"/>
                  </a:lnTo>
                  <a:lnTo>
                    <a:pt x="17716" y="101906"/>
                  </a:lnTo>
                  <a:lnTo>
                    <a:pt x="17799" y="101652"/>
                  </a:lnTo>
                  <a:lnTo>
                    <a:pt x="18169" y="100651"/>
                  </a:lnTo>
                  <a:lnTo>
                    <a:pt x="18385" y="100019"/>
                  </a:lnTo>
                  <a:lnTo>
                    <a:pt x="18460" y="99810"/>
                  </a:lnTo>
                  <a:lnTo>
                    <a:pt x="18603" y="99423"/>
                  </a:lnTo>
                  <a:lnTo>
                    <a:pt x="18751" y="99069"/>
                  </a:lnTo>
                  <a:lnTo>
                    <a:pt x="18944" y="98819"/>
                  </a:lnTo>
                  <a:lnTo>
                    <a:pt x="19132" y="98564"/>
                  </a:lnTo>
                  <a:lnTo>
                    <a:pt x="19310" y="98300"/>
                  </a:lnTo>
                  <a:lnTo>
                    <a:pt x="19480" y="98028"/>
                  </a:lnTo>
                  <a:lnTo>
                    <a:pt x="19635" y="97750"/>
                  </a:lnTo>
                  <a:lnTo>
                    <a:pt x="19797" y="97441"/>
                  </a:lnTo>
                  <a:lnTo>
                    <a:pt x="19952" y="97127"/>
                  </a:lnTo>
                  <a:lnTo>
                    <a:pt x="20095" y="96804"/>
                  </a:lnTo>
                  <a:lnTo>
                    <a:pt x="20220" y="96472"/>
                  </a:lnTo>
                  <a:lnTo>
                    <a:pt x="20322" y="96131"/>
                  </a:lnTo>
                  <a:lnTo>
                    <a:pt x="20409" y="95672"/>
                  </a:lnTo>
                  <a:lnTo>
                    <a:pt x="20450" y="95195"/>
                  </a:lnTo>
                  <a:lnTo>
                    <a:pt x="20466" y="94704"/>
                  </a:lnTo>
                  <a:lnTo>
                    <a:pt x="20473" y="94213"/>
                  </a:lnTo>
                  <a:lnTo>
                    <a:pt x="20496" y="93726"/>
                  </a:lnTo>
                  <a:lnTo>
                    <a:pt x="20522" y="93362"/>
                  </a:lnTo>
                  <a:lnTo>
                    <a:pt x="20552" y="92998"/>
                  </a:lnTo>
                  <a:lnTo>
                    <a:pt x="20586" y="92635"/>
                  </a:lnTo>
                  <a:lnTo>
                    <a:pt x="20639" y="91907"/>
                  </a:lnTo>
                  <a:lnTo>
                    <a:pt x="20662" y="91439"/>
                  </a:lnTo>
                  <a:lnTo>
                    <a:pt x="20696" y="90507"/>
                  </a:lnTo>
                  <a:lnTo>
                    <a:pt x="20707" y="90038"/>
                  </a:lnTo>
                  <a:lnTo>
                    <a:pt x="20733" y="89193"/>
                  </a:lnTo>
                  <a:lnTo>
                    <a:pt x="20749" y="88433"/>
                  </a:lnTo>
                  <a:lnTo>
                    <a:pt x="20760" y="88056"/>
                  </a:lnTo>
                  <a:lnTo>
                    <a:pt x="20779" y="87679"/>
                  </a:lnTo>
                  <a:lnTo>
                    <a:pt x="20847" y="86824"/>
                  </a:lnTo>
                  <a:lnTo>
                    <a:pt x="20892" y="86396"/>
                  </a:lnTo>
                  <a:lnTo>
                    <a:pt x="20945" y="85973"/>
                  </a:lnTo>
                  <a:lnTo>
                    <a:pt x="21009" y="85551"/>
                  </a:lnTo>
                  <a:lnTo>
                    <a:pt x="21130" y="84855"/>
                  </a:lnTo>
                  <a:lnTo>
                    <a:pt x="21202" y="84505"/>
                  </a:lnTo>
                  <a:lnTo>
                    <a:pt x="21285" y="84164"/>
                  </a:lnTo>
                  <a:lnTo>
                    <a:pt x="21383" y="83832"/>
                  </a:lnTo>
                  <a:lnTo>
                    <a:pt x="21493" y="83513"/>
                  </a:lnTo>
                  <a:lnTo>
                    <a:pt x="21614" y="83195"/>
                  </a:lnTo>
                  <a:lnTo>
                    <a:pt x="21746" y="82886"/>
                  </a:lnTo>
                  <a:lnTo>
                    <a:pt x="21889" y="82581"/>
                  </a:lnTo>
                  <a:lnTo>
                    <a:pt x="22040" y="82286"/>
                  </a:lnTo>
                  <a:lnTo>
                    <a:pt x="22157" y="82072"/>
                  </a:lnTo>
                  <a:lnTo>
                    <a:pt x="22282" y="81863"/>
                  </a:lnTo>
                  <a:lnTo>
                    <a:pt x="22867" y="80935"/>
                  </a:lnTo>
                  <a:lnTo>
                    <a:pt x="23068" y="80613"/>
                  </a:lnTo>
                  <a:lnTo>
                    <a:pt x="23271" y="80299"/>
                  </a:lnTo>
                  <a:lnTo>
                    <a:pt x="23483" y="79994"/>
                  </a:lnTo>
                  <a:lnTo>
                    <a:pt x="23713" y="79708"/>
                  </a:lnTo>
                  <a:lnTo>
                    <a:pt x="24042" y="79376"/>
                  </a:lnTo>
                  <a:lnTo>
                    <a:pt x="24405" y="79085"/>
                  </a:lnTo>
                  <a:lnTo>
                    <a:pt x="25156" y="78530"/>
                  </a:lnTo>
                  <a:lnTo>
                    <a:pt x="25515" y="78230"/>
                  </a:lnTo>
                  <a:lnTo>
                    <a:pt x="25840" y="77930"/>
                  </a:lnTo>
                  <a:lnTo>
                    <a:pt x="26112" y="77662"/>
                  </a:lnTo>
                  <a:lnTo>
                    <a:pt x="26236" y="77530"/>
                  </a:lnTo>
                  <a:lnTo>
                    <a:pt x="26353" y="77393"/>
                  </a:lnTo>
                  <a:lnTo>
                    <a:pt x="26463" y="77252"/>
                  </a:lnTo>
                  <a:lnTo>
                    <a:pt x="26569" y="77102"/>
                  </a:lnTo>
                  <a:lnTo>
                    <a:pt x="26739" y="76821"/>
                  </a:lnTo>
                  <a:lnTo>
                    <a:pt x="26803" y="76684"/>
                  </a:lnTo>
                  <a:lnTo>
                    <a:pt x="26988" y="76266"/>
                  </a:lnTo>
                  <a:lnTo>
                    <a:pt x="27044" y="76129"/>
                  </a:lnTo>
                  <a:lnTo>
                    <a:pt x="27097" y="75993"/>
                  </a:lnTo>
                  <a:lnTo>
                    <a:pt x="27146" y="75852"/>
                  </a:lnTo>
                  <a:lnTo>
                    <a:pt x="27203" y="75716"/>
                  </a:lnTo>
                  <a:lnTo>
                    <a:pt x="27267" y="75588"/>
                  </a:lnTo>
                  <a:lnTo>
                    <a:pt x="27343" y="75452"/>
                  </a:lnTo>
                  <a:lnTo>
                    <a:pt x="27426" y="75320"/>
                  </a:lnTo>
                  <a:lnTo>
                    <a:pt x="27554" y="75138"/>
                  </a:lnTo>
                  <a:lnTo>
                    <a:pt x="28110" y="74597"/>
                  </a:lnTo>
                  <a:lnTo>
                    <a:pt x="28344" y="74429"/>
                  </a:lnTo>
                  <a:lnTo>
                    <a:pt x="28480" y="74347"/>
                  </a:lnTo>
                  <a:lnTo>
                    <a:pt x="28759" y="74197"/>
                  </a:lnTo>
                  <a:lnTo>
                    <a:pt x="28899" y="74129"/>
                  </a:lnTo>
                  <a:lnTo>
                    <a:pt x="29073" y="74051"/>
                  </a:lnTo>
                  <a:lnTo>
                    <a:pt x="29246" y="73979"/>
                  </a:lnTo>
                  <a:lnTo>
                    <a:pt x="29424" y="73911"/>
                  </a:lnTo>
                  <a:lnTo>
                    <a:pt x="29601" y="73847"/>
                  </a:lnTo>
                  <a:lnTo>
                    <a:pt x="29968" y="73733"/>
                  </a:lnTo>
                  <a:lnTo>
                    <a:pt x="30149" y="73683"/>
                  </a:lnTo>
                  <a:lnTo>
                    <a:pt x="30334" y="73633"/>
                  </a:lnTo>
                  <a:lnTo>
                    <a:pt x="30523" y="73597"/>
                  </a:lnTo>
                  <a:lnTo>
                    <a:pt x="30708" y="73569"/>
                  </a:lnTo>
                  <a:lnTo>
                    <a:pt x="30961" y="73547"/>
                  </a:lnTo>
                  <a:lnTo>
                    <a:pt x="31089" y="73542"/>
                  </a:lnTo>
                  <a:lnTo>
                    <a:pt x="31342" y="73547"/>
                  </a:lnTo>
                  <a:lnTo>
                    <a:pt x="31531" y="73515"/>
                  </a:lnTo>
                  <a:lnTo>
                    <a:pt x="31720" y="73488"/>
                  </a:lnTo>
                  <a:lnTo>
                    <a:pt x="31913" y="73479"/>
                  </a:lnTo>
                  <a:lnTo>
                    <a:pt x="32098" y="73488"/>
                  </a:lnTo>
                  <a:lnTo>
                    <a:pt x="32305" y="73529"/>
                  </a:lnTo>
                  <a:lnTo>
                    <a:pt x="32509" y="73601"/>
                  </a:lnTo>
                  <a:lnTo>
                    <a:pt x="32921" y="73770"/>
                  </a:lnTo>
                  <a:lnTo>
                    <a:pt x="33129" y="73833"/>
                  </a:lnTo>
                  <a:lnTo>
                    <a:pt x="33344" y="73874"/>
                  </a:lnTo>
                  <a:lnTo>
                    <a:pt x="33559" y="73901"/>
                  </a:lnTo>
                  <a:lnTo>
                    <a:pt x="33778" y="73920"/>
                  </a:lnTo>
                  <a:lnTo>
                    <a:pt x="34216" y="73970"/>
                  </a:lnTo>
                  <a:lnTo>
                    <a:pt x="34511" y="74024"/>
                  </a:lnTo>
                  <a:lnTo>
                    <a:pt x="35108" y="74151"/>
                  </a:lnTo>
                  <a:lnTo>
                    <a:pt x="35406" y="74206"/>
                  </a:lnTo>
                  <a:lnTo>
                    <a:pt x="35701" y="74242"/>
                  </a:lnTo>
                  <a:lnTo>
                    <a:pt x="36026" y="74274"/>
                  </a:lnTo>
                  <a:lnTo>
                    <a:pt x="36350" y="74302"/>
                  </a:lnTo>
                  <a:lnTo>
                    <a:pt x="36679" y="74311"/>
                  </a:lnTo>
                  <a:lnTo>
                    <a:pt x="36996" y="74283"/>
                  </a:lnTo>
                  <a:lnTo>
                    <a:pt x="37302" y="74211"/>
                  </a:lnTo>
                  <a:lnTo>
                    <a:pt x="37612" y="74070"/>
                  </a:lnTo>
                  <a:lnTo>
                    <a:pt x="37906" y="73879"/>
                  </a:lnTo>
                  <a:lnTo>
                    <a:pt x="38193" y="73651"/>
                  </a:lnTo>
                  <a:lnTo>
                    <a:pt x="38469" y="73401"/>
                  </a:lnTo>
                  <a:lnTo>
                    <a:pt x="38733" y="73142"/>
                  </a:lnTo>
                  <a:lnTo>
                    <a:pt x="38934" y="72928"/>
                  </a:lnTo>
                  <a:lnTo>
                    <a:pt x="39126" y="72701"/>
                  </a:lnTo>
                  <a:lnTo>
                    <a:pt x="39885" y="71705"/>
                  </a:lnTo>
                  <a:lnTo>
                    <a:pt x="40097" y="71437"/>
                  </a:lnTo>
                  <a:lnTo>
                    <a:pt x="40304" y="71160"/>
                  </a:lnTo>
                  <a:lnTo>
                    <a:pt x="40508" y="70882"/>
                  </a:lnTo>
                  <a:lnTo>
                    <a:pt x="41064" y="70100"/>
                  </a:lnTo>
                  <a:lnTo>
                    <a:pt x="41173" y="69928"/>
                  </a:lnTo>
                  <a:lnTo>
                    <a:pt x="41279" y="69746"/>
                  </a:lnTo>
                  <a:lnTo>
                    <a:pt x="41449" y="69441"/>
                  </a:lnTo>
                  <a:lnTo>
                    <a:pt x="41528" y="69282"/>
                  </a:lnTo>
                  <a:lnTo>
                    <a:pt x="41589" y="69118"/>
                  </a:lnTo>
                  <a:lnTo>
                    <a:pt x="41623" y="68955"/>
                  </a:lnTo>
                  <a:lnTo>
                    <a:pt x="41611" y="68764"/>
                  </a:lnTo>
                  <a:lnTo>
                    <a:pt x="41555" y="68568"/>
                  </a:lnTo>
                  <a:lnTo>
                    <a:pt x="41404" y="68163"/>
                  </a:lnTo>
                  <a:lnTo>
                    <a:pt x="41351" y="67959"/>
                  </a:lnTo>
                  <a:lnTo>
                    <a:pt x="41320" y="67750"/>
                  </a:lnTo>
                  <a:lnTo>
                    <a:pt x="41286" y="67322"/>
                  </a:lnTo>
                  <a:lnTo>
                    <a:pt x="41286" y="67109"/>
                  </a:lnTo>
                  <a:lnTo>
                    <a:pt x="41294" y="66895"/>
                  </a:lnTo>
                  <a:lnTo>
                    <a:pt x="41309" y="66658"/>
                  </a:lnTo>
                  <a:lnTo>
                    <a:pt x="41339" y="66422"/>
                  </a:lnTo>
                  <a:lnTo>
                    <a:pt x="41377" y="66186"/>
                  </a:lnTo>
                  <a:lnTo>
                    <a:pt x="41438" y="65963"/>
                  </a:lnTo>
                  <a:lnTo>
                    <a:pt x="41521" y="65763"/>
                  </a:lnTo>
                  <a:lnTo>
                    <a:pt x="41611" y="65622"/>
                  </a:lnTo>
                  <a:lnTo>
                    <a:pt x="41830" y="65372"/>
                  </a:lnTo>
                  <a:lnTo>
                    <a:pt x="42064" y="65144"/>
                  </a:lnTo>
                  <a:lnTo>
                    <a:pt x="42231" y="64976"/>
                  </a:lnTo>
                  <a:lnTo>
                    <a:pt x="42404" y="64812"/>
                  </a:lnTo>
                  <a:lnTo>
                    <a:pt x="42582" y="64658"/>
                  </a:lnTo>
                  <a:lnTo>
                    <a:pt x="42763" y="64512"/>
                  </a:lnTo>
                  <a:lnTo>
                    <a:pt x="42952" y="64385"/>
                  </a:lnTo>
                  <a:lnTo>
                    <a:pt x="43269" y="64230"/>
                  </a:lnTo>
                  <a:lnTo>
                    <a:pt x="43609" y="64117"/>
                  </a:lnTo>
                  <a:lnTo>
                    <a:pt x="43960" y="64035"/>
                  </a:lnTo>
                  <a:lnTo>
                    <a:pt x="44667" y="63908"/>
                  </a:lnTo>
                  <a:lnTo>
                    <a:pt x="45297" y="63771"/>
                  </a:lnTo>
                  <a:lnTo>
                    <a:pt x="45615" y="63712"/>
                  </a:lnTo>
                  <a:lnTo>
                    <a:pt x="45932" y="63685"/>
                  </a:lnTo>
                  <a:lnTo>
                    <a:pt x="46241" y="63699"/>
                  </a:lnTo>
                  <a:lnTo>
                    <a:pt x="46532" y="63758"/>
                  </a:lnTo>
                  <a:lnTo>
                    <a:pt x="46823" y="63853"/>
                  </a:lnTo>
                  <a:lnTo>
                    <a:pt x="47110" y="63976"/>
                  </a:lnTo>
                  <a:lnTo>
                    <a:pt x="47669" y="64249"/>
                  </a:lnTo>
                  <a:lnTo>
                    <a:pt x="48035" y="64449"/>
                  </a:lnTo>
                  <a:lnTo>
                    <a:pt x="48390" y="64681"/>
                  </a:lnTo>
                  <a:lnTo>
                    <a:pt x="49089" y="65163"/>
                  </a:lnTo>
                  <a:lnTo>
                    <a:pt x="49444" y="65385"/>
                  </a:lnTo>
                  <a:lnTo>
                    <a:pt x="50064" y="65745"/>
                  </a:lnTo>
                  <a:lnTo>
                    <a:pt x="50377" y="65917"/>
                  </a:lnTo>
                  <a:lnTo>
                    <a:pt x="50694" y="66076"/>
                  </a:lnTo>
                  <a:lnTo>
                    <a:pt x="51019" y="66208"/>
                  </a:lnTo>
                  <a:lnTo>
                    <a:pt x="51408" y="66327"/>
                  </a:lnTo>
                  <a:lnTo>
                    <a:pt x="51808" y="66408"/>
                  </a:lnTo>
                  <a:lnTo>
                    <a:pt x="52212" y="66472"/>
                  </a:lnTo>
                  <a:lnTo>
                    <a:pt x="52616" y="66513"/>
                  </a:lnTo>
                  <a:lnTo>
                    <a:pt x="53357" y="66577"/>
                  </a:lnTo>
                  <a:lnTo>
                    <a:pt x="53697" y="66590"/>
                  </a:lnTo>
                  <a:lnTo>
                    <a:pt x="54033" y="66595"/>
                  </a:lnTo>
                  <a:lnTo>
                    <a:pt x="54373" y="66595"/>
                  </a:lnTo>
                  <a:lnTo>
                    <a:pt x="54709" y="66586"/>
                  </a:lnTo>
                  <a:lnTo>
                    <a:pt x="55041" y="66568"/>
                  </a:lnTo>
                  <a:lnTo>
                    <a:pt x="55373" y="66536"/>
                  </a:lnTo>
                  <a:lnTo>
                    <a:pt x="55702" y="66499"/>
                  </a:lnTo>
                  <a:lnTo>
                    <a:pt x="56034" y="66472"/>
                  </a:lnTo>
                  <a:lnTo>
                    <a:pt x="56367" y="66449"/>
                  </a:lnTo>
                  <a:lnTo>
                    <a:pt x="56756" y="66436"/>
                  </a:lnTo>
                  <a:lnTo>
                    <a:pt x="57145" y="66436"/>
                  </a:lnTo>
                  <a:lnTo>
                    <a:pt x="58312" y="66449"/>
                  </a:lnTo>
                  <a:lnTo>
                    <a:pt x="58467" y="66445"/>
                  </a:lnTo>
                  <a:lnTo>
                    <a:pt x="58931" y="66445"/>
                  </a:lnTo>
                  <a:lnTo>
                    <a:pt x="59403" y="66458"/>
                  </a:lnTo>
                  <a:lnTo>
                    <a:pt x="59724" y="66472"/>
                  </a:lnTo>
                  <a:lnTo>
                    <a:pt x="60045" y="66499"/>
                  </a:lnTo>
                  <a:lnTo>
                    <a:pt x="60363" y="66545"/>
                  </a:lnTo>
                  <a:lnTo>
                    <a:pt x="60672" y="66617"/>
                  </a:lnTo>
                  <a:lnTo>
                    <a:pt x="61001" y="66745"/>
                  </a:lnTo>
                  <a:lnTo>
                    <a:pt x="61318" y="66909"/>
                  </a:lnTo>
                  <a:lnTo>
                    <a:pt x="61632" y="67090"/>
                  </a:lnTo>
                  <a:lnTo>
                    <a:pt x="61949" y="67263"/>
                  </a:lnTo>
                  <a:lnTo>
                    <a:pt x="62274" y="67409"/>
                  </a:lnTo>
                  <a:lnTo>
                    <a:pt x="62659" y="67540"/>
                  </a:lnTo>
                  <a:lnTo>
                    <a:pt x="63052" y="67650"/>
                  </a:lnTo>
                  <a:lnTo>
                    <a:pt x="63448" y="67736"/>
                  </a:lnTo>
                  <a:lnTo>
                    <a:pt x="63848" y="67804"/>
                  </a:lnTo>
                  <a:lnTo>
                    <a:pt x="64249" y="67854"/>
                  </a:lnTo>
                  <a:lnTo>
                    <a:pt x="64574" y="67882"/>
                  </a:lnTo>
                  <a:lnTo>
                    <a:pt x="64898" y="67900"/>
                  </a:lnTo>
                  <a:lnTo>
                    <a:pt x="65227" y="67904"/>
                  </a:lnTo>
                  <a:lnTo>
                    <a:pt x="65555" y="67891"/>
                  </a:lnTo>
                  <a:lnTo>
                    <a:pt x="65880" y="67854"/>
                  </a:lnTo>
                  <a:lnTo>
                    <a:pt x="66277" y="67777"/>
                  </a:lnTo>
                  <a:lnTo>
                    <a:pt x="66677" y="67668"/>
                  </a:lnTo>
                  <a:lnTo>
                    <a:pt x="67070" y="67531"/>
                  </a:lnTo>
                  <a:lnTo>
                    <a:pt x="67463" y="67386"/>
                  </a:lnTo>
                  <a:lnTo>
                    <a:pt x="67795" y="67259"/>
                  </a:lnTo>
                  <a:lnTo>
                    <a:pt x="68267" y="67086"/>
                  </a:lnTo>
                  <a:lnTo>
                    <a:pt x="68679" y="66927"/>
                  </a:lnTo>
                  <a:lnTo>
                    <a:pt x="69087" y="66763"/>
                  </a:lnTo>
                  <a:lnTo>
                    <a:pt x="69491" y="66581"/>
                  </a:lnTo>
                  <a:lnTo>
                    <a:pt x="69887" y="66377"/>
                  </a:lnTo>
                  <a:lnTo>
                    <a:pt x="70284" y="66145"/>
                  </a:lnTo>
                  <a:lnTo>
                    <a:pt x="70669" y="65895"/>
                  </a:lnTo>
                  <a:lnTo>
                    <a:pt x="71051" y="65626"/>
                  </a:lnTo>
                  <a:lnTo>
                    <a:pt x="71428" y="65349"/>
                  </a:lnTo>
                  <a:lnTo>
                    <a:pt x="71802" y="65072"/>
                  </a:lnTo>
                  <a:lnTo>
                    <a:pt x="72206" y="64762"/>
                  </a:lnTo>
                  <a:lnTo>
                    <a:pt x="72603" y="64444"/>
                  </a:lnTo>
                  <a:lnTo>
                    <a:pt x="73778" y="63458"/>
                  </a:lnTo>
                  <a:lnTo>
                    <a:pt x="74336" y="62994"/>
                  </a:lnTo>
                  <a:lnTo>
                    <a:pt x="78272" y="60434"/>
                  </a:lnTo>
                  <a:lnTo>
                    <a:pt x="78785" y="60138"/>
                  </a:lnTo>
                  <a:lnTo>
                    <a:pt x="79843" y="59425"/>
                  </a:lnTo>
                  <a:lnTo>
                    <a:pt x="80855" y="58643"/>
                  </a:lnTo>
                  <a:lnTo>
                    <a:pt x="81814" y="57788"/>
                  </a:lnTo>
                  <a:lnTo>
                    <a:pt x="82305" y="57279"/>
                  </a:lnTo>
                  <a:lnTo>
                    <a:pt x="82777" y="56738"/>
                  </a:lnTo>
                  <a:lnTo>
                    <a:pt x="83699" y="55624"/>
                  </a:lnTo>
                  <a:lnTo>
                    <a:pt x="84934" y="54260"/>
                  </a:lnTo>
                  <a:lnTo>
                    <a:pt x="85697" y="53391"/>
                  </a:lnTo>
                  <a:lnTo>
                    <a:pt x="86486" y="52578"/>
                  </a:lnTo>
                  <a:lnTo>
                    <a:pt x="87302" y="51918"/>
                  </a:lnTo>
                  <a:lnTo>
                    <a:pt x="88167" y="51500"/>
                  </a:lnTo>
                  <a:lnTo>
                    <a:pt x="89073" y="51377"/>
                  </a:lnTo>
                  <a:lnTo>
                    <a:pt x="90032" y="51464"/>
                  </a:lnTo>
                  <a:lnTo>
                    <a:pt x="91014" y="51695"/>
                  </a:lnTo>
                  <a:lnTo>
                    <a:pt x="91992" y="52018"/>
                  </a:lnTo>
                  <a:lnTo>
                    <a:pt x="92933" y="52359"/>
                  </a:lnTo>
                  <a:lnTo>
                    <a:pt x="93318" y="52523"/>
                  </a:lnTo>
                  <a:lnTo>
                    <a:pt x="93699" y="52714"/>
                  </a:lnTo>
                  <a:lnTo>
                    <a:pt x="94077" y="52909"/>
                  </a:lnTo>
                  <a:lnTo>
                    <a:pt x="94462" y="53087"/>
                  </a:lnTo>
                  <a:lnTo>
                    <a:pt x="94855" y="53219"/>
                  </a:lnTo>
                  <a:lnTo>
                    <a:pt x="95331" y="53323"/>
                  </a:lnTo>
                  <a:lnTo>
                    <a:pt x="95652" y="53378"/>
                  </a:lnTo>
                  <a:lnTo>
                    <a:pt x="95977" y="53423"/>
                  </a:lnTo>
                  <a:lnTo>
                    <a:pt x="96139" y="53441"/>
                  </a:lnTo>
                  <a:lnTo>
                    <a:pt x="96464" y="53469"/>
                  </a:lnTo>
                  <a:lnTo>
                    <a:pt x="96796" y="53487"/>
                  </a:lnTo>
                  <a:lnTo>
                    <a:pt x="96966" y="53491"/>
                  </a:lnTo>
                  <a:lnTo>
                    <a:pt x="97299" y="53491"/>
                  </a:lnTo>
                  <a:lnTo>
                    <a:pt x="97465" y="53487"/>
                  </a:lnTo>
                  <a:lnTo>
                    <a:pt x="97797" y="53469"/>
                  </a:lnTo>
                  <a:lnTo>
                    <a:pt x="97964" y="53455"/>
                  </a:lnTo>
                  <a:lnTo>
                    <a:pt x="98292" y="53419"/>
                  </a:lnTo>
                  <a:lnTo>
                    <a:pt x="98541" y="53382"/>
                  </a:lnTo>
                  <a:lnTo>
                    <a:pt x="99342" y="53187"/>
                  </a:lnTo>
                  <a:lnTo>
                    <a:pt x="100135" y="52882"/>
                  </a:lnTo>
                  <a:lnTo>
                    <a:pt x="100921" y="52496"/>
                  </a:lnTo>
                  <a:lnTo>
                    <a:pt x="101691" y="52073"/>
                  </a:lnTo>
                  <a:lnTo>
                    <a:pt x="102450" y="51641"/>
                  </a:lnTo>
                  <a:lnTo>
                    <a:pt x="102998" y="51314"/>
                  </a:lnTo>
                  <a:lnTo>
                    <a:pt x="103538" y="50973"/>
                  </a:lnTo>
                  <a:lnTo>
                    <a:pt x="104070" y="50613"/>
                  </a:lnTo>
                  <a:lnTo>
                    <a:pt x="104603" y="50245"/>
                  </a:lnTo>
                  <a:lnTo>
                    <a:pt x="105385" y="49713"/>
                  </a:lnTo>
                  <a:lnTo>
                    <a:pt x="105883" y="49372"/>
                  </a:lnTo>
                  <a:lnTo>
                    <a:pt x="106457" y="48963"/>
                  </a:lnTo>
                  <a:lnTo>
                    <a:pt x="107175" y="48422"/>
                  </a:lnTo>
                  <a:lnTo>
                    <a:pt x="107983" y="47795"/>
                  </a:lnTo>
                  <a:lnTo>
                    <a:pt x="108387" y="47476"/>
                  </a:lnTo>
                  <a:lnTo>
                    <a:pt x="109599" y="46508"/>
                  </a:lnTo>
                  <a:lnTo>
                    <a:pt x="109909" y="46244"/>
                  </a:lnTo>
                  <a:lnTo>
                    <a:pt x="110513" y="45685"/>
                  </a:lnTo>
                  <a:lnTo>
                    <a:pt x="110819" y="45417"/>
                  </a:lnTo>
                  <a:lnTo>
                    <a:pt x="111137" y="45162"/>
                  </a:lnTo>
                  <a:lnTo>
                    <a:pt x="112277" y="44457"/>
                  </a:lnTo>
                  <a:lnTo>
                    <a:pt x="113508" y="43926"/>
                  </a:lnTo>
                  <a:lnTo>
                    <a:pt x="114800" y="43516"/>
                  </a:lnTo>
                  <a:lnTo>
                    <a:pt x="116114" y="43184"/>
                  </a:lnTo>
                  <a:lnTo>
                    <a:pt x="117413" y="42880"/>
                  </a:lnTo>
                  <a:lnTo>
                    <a:pt x="118645" y="42680"/>
                  </a:lnTo>
                  <a:lnTo>
                    <a:pt x="119895" y="42593"/>
                  </a:lnTo>
                  <a:lnTo>
                    <a:pt x="121153" y="42534"/>
                  </a:lnTo>
                  <a:lnTo>
                    <a:pt x="122391" y="42402"/>
                  </a:lnTo>
                  <a:lnTo>
                    <a:pt x="123592" y="42111"/>
                  </a:lnTo>
                  <a:lnTo>
                    <a:pt x="124570" y="41748"/>
                  </a:lnTo>
                  <a:lnTo>
                    <a:pt x="125545" y="41311"/>
                  </a:lnTo>
                  <a:lnTo>
                    <a:pt x="126496" y="40811"/>
                  </a:lnTo>
                  <a:lnTo>
                    <a:pt x="127414" y="40238"/>
                  </a:lnTo>
                  <a:lnTo>
                    <a:pt x="128287" y="39593"/>
                  </a:lnTo>
                  <a:lnTo>
                    <a:pt x="130009" y="37879"/>
                  </a:lnTo>
                  <a:lnTo>
                    <a:pt x="130489" y="37199"/>
                  </a:lnTo>
                  <a:lnTo>
                    <a:pt x="131591" y="35697"/>
                  </a:lnTo>
                  <a:lnTo>
                    <a:pt x="132947" y="33219"/>
                  </a:lnTo>
                  <a:lnTo>
                    <a:pt x="133986" y="30605"/>
                  </a:lnTo>
                  <a:lnTo>
                    <a:pt x="134613" y="28022"/>
                  </a:lnTo>
                  <a:lnTo>
                    <a:pt x="134783" y="26695"/>
                  </a:lnTo>
                  <a:lnTo>
                    <a:pt x="134881" y="26040"/>
                  </a:lnTo>
                  <a:lnTo>
                    <a:pt x="135425" y="24553"/>
                  </a:lnTo>
                  <a:lnTo>
                    <a:pt x="136713" y="21939"/>
                  </a:lnTo>
                  <a:lnTo>
                    <a:pt x="137453" y="20871"/>
                  </a:lnTo>
                  <a:lnTo>
                    <a:pt x="139677" y="18766"/>
                  </a:lnTo>
                  <a:lnTo>
                    <a:pt x="141184" y="18130"/>
                  </a:lnTo>
                  <a:lnTo>
                    <a:pt x="143193" y="17275"/>
                  </a:lnTo>
                  <a:lnTo>
                    <a:pt x="147200" y="17522"/>
                  </a:lnTo>
                  <a:lnTo>
                    <a:pt x="147079" y="19564"/>
                  </a:lnTo>
                  <a:lnTo>
                    <a:pt x="147536" y="19597"/>
                  </a:lnTo>
                  <a:lnTo>
                    <a:pt x="148326" y="19686"/>
                  </a:lnTo>
                  <a:lnTo>
                    <a:pt x="148836" y="19697"/>
                  </a:lnTo>
                  <a:lnTo>
                    <a:pt x="150072" y="19830"/>
                  </a:lnTo>
                  <a:lnTo>
                    <a:pt x="151392" y="19897"/>
                  </a:lnTo>
                  <a:lnTo>
                    <a:pt x="153052" y="19972"/>
                  </a:lnTo>
                  <a:lnTo>
                    <a:pt x="153709" y="20009"/>
                  </a:lnTo>
                  <a:lnTo>
                    <a:pt x="154877" y="20066"/>
                  </a:lnTo>
                  <a:lnTo>
                    <a:pt x="155771" y="20263"/>
                  </a:lnTo>
                  <a:lnTo>
                    <a:pt x="155934" y="20246"/>
                  </a:lnTo>
                  <a:lnTo>
                    <a:pt x="157294" y="20184"/>
                  </a:lnTo>
                  <a:lnTo>
                    <a:pt x="157828" y="20291"/>
                  </a:lnTo>
                  <a:lnTo>
                    <a:pt x="158768" y="20258"/>
                  </a:lnTo>
                  <a:lnTo>
                    <a:pt x="159298" y="20397"/>
                  </a:lnTo>
                  <a:lnTo>
                    <a:pt x="159589" y="20446"/>
                  </a:lnTo>
                  <a:lnTo>
                    <a:pt x="159915" y="20487"/>
                  </a:lnTo>
                  <a:lnTo>
                    <a:pt x="161002" y="20367"/>
                  </a:lnTo>
                  <a:lnTo>
                    <a:pt x="161862" y="20539"/>
                  </a:lnTo>
                  <a:lnTo>
                    <a:pt x="162908" y="20592"/>
                  </a:lnTo>
                  <a:lnTo>
                    <a:pt x="163590" y="20654"/>
                  </a:lnTo>
                  <a:lnTo>
                    <a:pt x="164006" y="20621"/>
                  </a:lnTo>
                  <a:lnTo>
                    <a:pt x="164284" y="20530"/>
                  </a:lnTo>
                  <a:lnTo>
                    <a:pt x="164504" y="20542"/>
                  </a:lnTo>
                  <a:lnTo>
                    <a:pt x="164912" y="20467"/>
                  </a:lnTo>
                  <a:lnTo>
                    <a:pt x="165441" y="20249"/>
                  </a:lnTo>
                  <a:lnTo>
                    <a:pt x="166048" y="19764"/>
                  </a:lnTo>
                  <a:lnTo>
                    <a:pt x="166500" y="19579"/>
                  </a:lnTo>
                  <a:lnTo>
                    <a:pt x="166916" y="19738"/>
                  </a:lnTo>
                  <a:lnTo>
                    <a:pt x="167377" y="19827"/>
                  </a:lnTo>
                  <a:lnTo>
                    <a:pt x="168319" y="19825"/>
                  </a:lnTo>
                  <a:lnTo>
                    <a:pt x="169180" y="19726"/>
                  </a:lnTo>
                  <a:lnTo>
                    <a:pt x="169526" y="19799"/>
                  </a:lnTo>
                  <a:lnTo>
                    <a:pt x="170248" y="19663"/>
                  </a:lnTo>
                  <a:lnTo>
                    <a:pt x="171182" y="19376"/>
                  </a:lnTo>
                  <a:lnTo>
                    <a:pt x="173152" y="19015"/>
                  </a:lnTo>
                  <a:lnTo>
                    <a:pt x="175360" y="18723"/>
                  </a:lnTo>
                  <a:lnTo>
                    <a:pt x="177795" y="18804"/>
                  </a:lnTo>
                  <a:lnTo>
                    <a:pt x="182901" y="20683"/>
                  </a:lnTo>
                  <a:lnTo>
                    <a:pt x="183843" y="20945"/>
                  </a:lnTo>
                  <a:lnTo>
                    <a:pt x="186405" y="21067"/>
                  </a:lnTo>
                  <a:lnTo>
                    <a:pt x="187874" y="21152"/>
                  </a:lnTo>
                  <a:lnTo>
                    <a:pt x="189286" y="20755"/>
                  </a:lnTo>
                  <a:lnTo>
                    <a:pt x="189519" y="20708"/>
                  </a:lnTo>
                  <a:lnTo>
                    <a:pt x="189710" y="20682"/>
                  </a:lnTo>
                  <a:lnTo>
                    <a:pt x="189904" y="20676"/>
                  </a:lnTo>
                  <a:lnTo>
                    <a:pt x="190100" y="20682"/>
                  </a:lnTo>
                  <a:lnTo>
                    <a:pt x="190731" y="20720"/>
                  </a:lnTo>
                  <a:lnTo>
                    <a:pt x="190970" y="20744"/>
                  </a:lnTo>
                  <a:lnTo>
                    <a:pt x="191446" y="20799"/>
                  </a:lnTo>
                  <a:lnTo>
                    <a:pt x="191685" y="20821"/>
                  </a:lnTo>
                  <a:lnTo>
                    <a:pt x="192267" y="20856"/>
                  </a:lnTo>
                  <a:lnTo>
                    <a:pt x="192876" y="20880"/>
                  </a:lnTo>
                  <a:lnTo>
                    <a:pt x="193493" y="20892"/>
                  </a:lnTo>
                  <a:lnTo>
                    <a:pt x="194111" y="20894"/>
                  </a:lnTo>
                  <a:lnTo>
                    <a:pt x="194727" y="20887"/>
                  </a:lnTo>
                  <a:lnTo>
                    <a:pt x="195439" y="20872"/>
                  </a:lnTo>
                  <a:lnTo>
                    <a:pt x="195794" y="20860"/>
                  </a:lnTo>
                  <a:lnTo>
                    <a:pt x="196150" y="20843"/>
                  </a:lnTo>
                  <a:lnTo>
                    <a:pt x="196505" y="20819"/>
                  </a:lnTo>
                  <a:lnTo>
                    <a:pt x="196815" y="20792"/>
                  </a:lnTo>
                  <a:lnTo>
                    <a:pt x="197435" y="20726"/>
                  </a:lnTo>
                  <a:lnTo>
                    <a:pt x="198054" y="20643"/>
                  </a:lnTo>
                  <a:lnTo>
                    <a:pt x="199386" y="20371"/>
                  </a:lnTo>
                  <a:lnTo>
                    <a:pt x="199727" y="20297"/>
                  </a:lnTo>
                  <a:lnTo>
                    <a:pt x="200067" y="20216"/>
                  </a:lnTo>
                  <a:lnTo>
                    <a:pt x="200406" y="20127"/>
                  </a:lnTo>
                  <a:lnTo>
                    <a:pt x="200742" y="20032"/>
                  </a:lnTo>
                  <a:lnTo>
                    <a:pt x="201075" y="19929"/>
                  </a:lnTo>
                  <a:lnTo>
                    <a:pt x="201591" y="19755"/>
                  </a:lnTo>
                  <a:lnTo>
                    <a:pt x="202104" y="19565"/>
                  </a:lnTo>
                  <a:lnTo>
                    <a:pt x="202610" y="19357"/>
                  </a:lnTo>
                  <a:lnTo>
                    <a:pt x="203106" y="19130"/>
                  </a:lnTo>
                  <a:lnTo>
                    <a:pt x="203591" y="18884"/>
                  </a:lnTo>
                  <a:lnTo>
                    <a:pt x="203954" y="18683"/>
                  </a:lnTo>
                  <a:lnTo>
                    <a:pt x="204313" y="18470"/>
                  </a:lnTo>
                  <a:lnTo>
                    <a:pt x="204666" y="18245"/>
                  </a:lnTo>
                  <a:lnTo>
                    <a:pt x="205011" y="18011"/>
                  </a:lnTo>
                  <a:lnTo>
                    <a:pt x="205348" y="17767"/>
                  </a:lnTo>
                  <a:lnTo>
                    <a:pt x="220177" y="6846"/>
                  </a:lnTo>
                  <a:lnTo>
                    <a:pt x="226504" y="2052"/>
                  </a:lnTo>
                  <a:lnTo>
                    <a:pt x="226931" y="1744"/>
                  </a:lnTo>
                  <a:lnTo>
                    <a:pt x="227372" y="1458"/>
                  </a:lnTo>
                  <a:lnTo>
                    <a:pt x="227829" y="1196"/>
                  </a:lnTo>
                  <a:lnTo>
                    <a:pt x="228298" y="959"/>
                  </a:lnTo>
                  <a:lnTo>
                    <a:pt x="228780" y="746"/>
                  </a:lnTo>
                  <a:lnTo>
                    <a:pt x="229272" y="559"/>
                  </a:lnTo>
                  <a:lnTo>
                    <a:pt x="229774" y="398"/>
                  </a:lnTo>
                  <a:lnTo>
                    <a:pt x="230282" y="264"/>
                  </a:lnTo>
                  <a:lnTo>
                    <a:pt x="230796" y="157"/>
                  </a:lnTo>
                  <a:lnTo>
                    <a:pt x="231317" y="77"/>
                  </a:lnTo>
                  <a:lnTo>
                    <a:pt x="231839" y="24"/>
                  </a:lnTo>
                  <a:lnTo>
                    <a:pt x="232365" y="0"/>
                  </a:lnTo>
                  <a:lnTo>
                    <a:pt x="232890" y="2"/>
                  </a:lnTo>
                  <a:lnTo>
                    <a:pt x="233155" y="14"/>
                  </a:lnTo>
                  <a:lnTo>
                    <a:pt x="233572" y="40"/>
                  </a:lnTo>
                  <a:lnTo>
                    <a:pt x="233953" y="79"/>
                  </a:lnTo>
                  <a:lnTo>
                    <a:pt x="234142" y="103"/>
                  </a:lnTo>
                  <a:lnTo>
                    <a:pt x="234517" y="162"/>
                  </a:lnTo>
                  <a:lnTo>
                    <a:pt x="234676" y="196"/>
                  </a:lnTo>
                  <a:lnTo>
                    <a:pt x="235170" y="308"/>
                  </a:lnTo>
                  <a:lnTo>
                    <a:pt x="235658" y="446"/>
                  </a:lnTo>
                  <a:lnTo>
                    <a:pt x="236138" y="610"/>
                  </a:lnTo>
                  <a:lnTo>
                    <a:pt x="236641" y="817"/>
                  </a:lnTo>
                  <a:lnTo>
                    <a:pt x="237135" y="1050"/>
                  </a:lnTo>
                  <a:lnTo>
                    <a:pt x="237598" y="1304"/>
                  </a:lnTo>
                  <a:lnTo>
                    <a:pt x="238049" y="1582"/>
                  </a:lnTo>
                  <a:lnTo>
                    <a:pt x="238301" y="1751"/>
                  </a:lnTo>
                  <a:lnTo>
                    <a:pt x="244963" y="6352"/>
                  </a:lnTo>
                  <a:lnTo>
                    <a:pt x="245707" y="6837"/>
                  </a:lnTo>
                  <a:lnTo>
                    <a:pt x="246476" y="7282"/>
                  </a:lnTo>
                  <a:lnTo>
                    <a:pt x="247266" y="7686"/>
                  </a:lnTo>
                  <a:lnTo>
                    <a:pt x="248077" y="8048"/>
                  </a:lnTo>
                  <a:lnTo>
                    <a:pt x="248906" y="8367"/>
                  </a:lnTo>
                  <a:lnTo>
                    <a:pt x="249749" y="8642"/>
                  </a:lnTo>
                  <a:lnTo>
                    <a:pt x="250607" y="8872"/>
                  </a:lnTo>
                  <a:lnTo>
                    <a:pt x="251234" y="9010"/>
                  </a:lnTo>
                  <a:lnTo>
                    <a:pt x="252101" y="9161"/>
                  </a:lnTo>
                  <a:lnTo>
                    <a:pt x="252975" y="9265"/>
                  </a:lnTo>
                  <a:lnTo>
                    <a:pt x="253854" y="9324"/>
                  </a:lnTo>
                  <a:lnTo>
                    <a:pt x="254733" y="9336"/>
                  </a:lnTo>
                  <a:lnTo>
                    <a:pt x="255613" y="9302"/>
                  </a:lnTo>
                  <a:lnTo>
                    <a:pt x="256490" y="9222"/>
                  </a:lnTo>
                  <a:lnTo>
                    <a:pt x="257124" y="9147"/>
                  </a:lnTo>
                  <a:lnTo>
                    <a:pt x="260827" y="8732"/>
                  </a:lnTo>
                  <a:lnTo>
                    <a:pt x="270480" y="7516"/>
                  </a:lnTo>
                  <a:lnTo>
                    <a:pt x="271901" y="8457"/>
                  </a:lnTo>
                  <a:lnTo>
                    <a:pt x="271522" y="9658"/>
                  </a:lnTo>
                  <a:lnTo>
                    <a:pt x="262030" y="22880"/>
                  </a:lnTo>
                  <a:lnTo>
                    <a:pt x="253753" y="34498"/>
                  </a:lnTo>
                  <a:lnTo>
                    <a:pt x="246351" y="44874"/>
                  </a:lnTo>
                  <a:lnTo>
                    <a:pt x="243892" y="48326"/>
                  </a:lnTo>
                  <a:lnTo>
                    <a:pt x="241856" y="51178"/>
                  </a:lnTo>
                  <a:lnTo>
                    <a:pt x="239061" y="55110"/>
                  </a:lnTo>
                  <a:lnTo>
                    <a:pt x="238463" y="55936"/>
                  </a:lnTo>
                  <a:lnTo>
                    <a:pt x="239239" y="56956"/>
                  </a:lnTo>
                  <a:lnTo>
                    <a:pt x="239571" y="57397"/>
                  </a:lnTo>
                  <a:lnTo>
                    <a:pt x="241909" y="60119"/>
                  </a:lnTo>
                  <a:lnTo>
                    <a:pt x="243503" y="61875"/>
                  </a:lnTo>
                  <a:lnTo>
                    <a:pt x="243525" y="62055"/>
                  </a:lnTo>
                  <a:lnTo>
                    <a:pt x="243290" y="63387"/>
                  </a:lnTo>
                  <a:lnTo>
                    <a:pt x="243124" y="64701"/>
                  </a:lnTo>
                  <a:lnTo>
                    <a:pt x="244105" y="65175"/>
                  </a:lnTo>
                  <a:lnTo>
                    <a:pt x="244066" y="65336"/>
                  </a:lnTo>
                  <a:lnTo>
                    <a:pt x="243975" y="65911"/>
                  </a:lnTo>
                  <a:lnTo>
                    <a:pt x="243905" y="66315"/>
                  </a:lnTo>
                  <a:lnTo>
                    <a:pt x="244139" y="66927"/>
                  </a:lnTo>
                  <a:lnTo>
                    <a:pt x="244388" y="66918"/>
                  </a:lnTo>
                  <a:lnTo>
                    <a:pt x="244954" y="66914"/>
                  </a:lnTo>
                  <a:lnTo>
                    <a:pt x="245194" y="66925"/>
                  </a:lnTo>
                  <a:lnTo>
                    <a:pt x="245390" y="66945"/>
                  </a:lnTo>
                  <a:lnTo>
                    <a:pt x="245688" y="66963"/>
                  </a:lnTo>
                  <a:lnTo>
                    <a:pt x="246259" y="66961"/>
                  </a:lnTo>
                  <a:lnTo>
                    <a:pt x="246426" y="66966"/>
                  </a:lnTo>
                  <a:lnTo>
                    <a:pt x="246572" y="66978"/>
                  </a:lnTo>
                  <a:lnTo>
                    <a:pt x="246820" y="67014"/>
                  </a:lnTo>
                  <a:lnTo>
                    <a:pt x="247231" y="67086"/>
                  </a:lnTo>
                  <a:lnTo>
                    <a:pt x="247368" y="67104"/>
                  </a:lnTo>
                  <a:lnTo>
                    <a:pt x="247506" y="67111"/>
                  </a:lnTo>
                  <a:lnTo>
                    <a:pt x="248020" y="66874"/>
                  </a:lnTo>
                  <a:lnTo>
                    <a:pt x="248351" y="66475"/>
                  </a:lnTo>
                  <a:lnTo>
                    <a:pt x="248498" y="66315"/>
                  </a:lnTo>
                  <a:lnTo>
                    <a:pt x="248748" y="66067"/>
                  </a:lnTo>
                  <a:lnTo>
                    <a:pt x="249107" y="65696"/>
                  </a:lnTo>
                  <a:lnTo>
                    <a:pt x="249360" y="65444"/>
                  </a:lnTo>
                  <a:lnTo>
                    <a:pt x="249691" y="65133"/>
                  </a:lnTo>
                  <a:lnTo>
                    <a:pt x="250120" y="64527"/>
                  </a:lnTo>
                  <a:lnTo>
                    <a:pt x="250141" y="64377"/>
                  </a:lnTo>
                  <a:lnTo>
                    <a:pt x="250285" y="64065"/>
                  </a:lnTo>
                  <a:lnTo>
                    <a:pt x="250502" y="64030"/>
                  </a:lnTo>
                  <a:lnTo>
                    <a:pt x="250977" y="64625"/>
                  </a:lnTo>
                  <a:lnTo>
                    <a:pt x="250693" y="65527"/>
                  </a:lnTo>
                  <a:lnTo>
                    <a:pt x="250630" y="65992"/>
                  </a:lnTo>
                  <a:lnTo>
                    <a:pt x="250368" y="65975"/>
                  </a:lnTo>
                  <a:lnTo>
                    <a:pt x="250039" y="66005"/>
                  </a:lnTo>
                  <a:lnTo>
                    <a:pt x="249684" y="66337"/>
                  </a:lnTo>
                  <a:lnTo>
                    <a:pt x="249472" y="66578"/>
                  </a:lnTo>
                  <a:lnTo>
                    <a:pt x="249327" y="66765"/>
                  </a:lnTo>
                  <a:lnTo>
                    <a:pt x="249292" y="67378"/>
                  </a:lnTo>
                  <a:lnTo>
                    <a:pt x="249455" y="67369"/>
                  </a:lnTo>
                  <a:lnTo>
                    <a:pt x="249735" y="67388"/>
                  </a:lnTo>
                  <a:lnTo>
                    <a:pt x="250073" y="67438"/>
                  </a:lnTo>
                  <a:lnTo>
                    <a:pt x="250381" y="67421"/>
                  </a:lnTo>
                  <a:lnTo>
                    <a:pt x="251451" y="66257"/>
                  </a:lnTo>
                  <a:lnTo>
                    <a:pt x="257715" y="66663"/>
                  </a:lnTo>
                  <a:lnTo>
                    <a:pt x="256442" y="86292"/>
                  </a:lnTo>
                  <a:lnTo>
                    <a:pt x="258349" y="86518"/>
                  </a:lnTo>
                  <a:lnTo>
                    <a:pt x="257057" y="99064"/>
                  </a:lnTo>
                  <a:lnTo>
                    <a:pt x="256880" y="105471"/>
                  </a:lnTo>
                  <a:lnTo>
                    <a:pt x="257514" y="105057"/>
                  </a:lnTo>
                  <a:lnTo>
                    <a:pt x="258568" y="104966"/>
                  </a:lnTo>
                  <a:lnTo>
                    <a:pt x="259588" y="107463"/>
                  </a:lnTo>
                  <a:lnTo>
                    <a:pt x="258931" y="109086"/>
                  </a:lnTo>
                  <a:lnTo>
                    <a:pt x="256948" y="110037"/>
                  </a:lnTo>
                  <a:lnTo>
                    <a:pt x="252925" y="111715"/>
                  </a:lnTo>
                  <a:lnTo>
                    <a:pt x="248922" y="116798"/>
                  </a:lnTo>
                  <a:lnTo>
                    <a:pt x="248843" y="118595"/>
                  </a:lnTo>
                  <a:lnTo>
                    <a:pt x="252155" y="125911"/>
                  </a:lnTo>
                  <a:lnTo>
                    <a:pt x="252631" y="126525"/>
                  </a:lnTo>
                  <a:lnTo>
                    <a:pt x="254032" y="129245"/>
                  </a:lnTo>
                  <a:lnTo>
                    <a:pt x="260347" y="129531"/>
                  </a:lnTo>
                  <a:lnTo>
                    <a:pt x="261714" y="134602"/>
                  </a:lnTo>
                  <a:lnTo>
                    <a:pt x="260702" y="136539"/>
                  </a:lnTo>
                  <a:lnTo>
                    <a:pt x="259969" y="137908"/>
                  </a:lnTo>
                  <a:lnTo>
                    <a:pt x="259168" y="139349"/>
                  </a:lnTo>
                  <a:lnTo>
                    <a:pt x="258428" y="140577"/>
                  </a:lnTo>
                  <a:lnTo>
                    <a:pt x="257692" y="141673"/>
                  </a:lnTo>
                  <a:lnTo>
                    <a:pt x="256925" y="142746"/>
                  </a:lnTo>
                  <a:lnTo>
                    <a:pt x="256128" y="143792"/>
                  </a:lnTo>
                  <a:lnTo>
                    <a:pt x="255305" y="144802"/>
                  </a:lnTo>
                  <a:lnTo>
                    <a:pt x="254459" y="145775"/>
                  </a:lnTo>
                  <a:lnTo>
                    <a:pt x="254115" y="146066"/>
                  </a:lnTo>
                  <a:lnTo>
                    <a:pt x="252706" y="147485"/>
                  </a:lnTo>
                  <a:lnTo>
                    <a:pt x="252272" y="147903"/>
                  </a:lnTo>
                  <a:lnTo>
                    <a:pt x="251860" y="148285"/>
                  </a:lnTo>
                  <a:lnTo>
                    <a:pt x="251449" y="148658"/>
                  </a:lnTo>
                  <a:lnTo>
                    <a:pt x="251030" y="149031"/>
                  </a:lnTo>
                  <a:lnTo>
                    <a:pt x="250187" y="149750"/>
                  </a:lnTo>
                  <a:lnTo>
                    <a:pt x="248715" y="150841"/>
                  </a:lnTo>
                  <a:lnTo>
                    <a:pt x="247208" y="151882"/>
                  </a:lnTo>
                  <a:lnTo>
                    <a:pt x="245682" y="152874"/>
                  </a:lnTo>
                  <a:lnTo>
                    <a:pt x="244960" y="153306"/>
                  </a:lnTo>
                  <a:lnTo>
                    <a:pt x="244130" y="153811"/>
                  </a:lnTo>
                  <a:lnTo>
                    <a:pt x="242562" y="154688"/>
                  </a:lnTo>
                  <a:lnTo>
                    <a:pt x="241426" y="155266"/>
                  </a:lnTo>
                  <a:lnTo>
                    <a:pt x="240281" y="155807"/>
                  </a:lnTo>
                  <a:lnTo>
                    <a:pt x="238963" y="156394"/>
                  </a:lnTo>
                  <a:lnTo>
                    <a:pt x="237966" y="156835"/>
                  </a:lnTo>
                  <a:lnTo>
                    <a:pt x="236814" y="157362"/>
                  </a:lnTo>
                  <a:lnTo>
                    <a:pt x="235443" y="158017"/>
                  </a:lnTo>
                  <a:lnTo>
                    <a:pt x="231345" y="160009"/>
                  </a:lnTo>
                  <a:lnTo>
                    <a:pt x="229974" y="160660"/>
                  </a:lnTo>
                  <a:lnTo>
                    <a:pt x="228841" y="161187"/>
                  </a:lnTo>
                  <a:lnTo>
                    <a:pt x="226572" y="162229"/>
                  </a:lnTo>
                  <a:lnTo>
                    <a:pt x="225435" y="162743"/>
                  </a:lnTo>
                  <a:lnTo>
                    <a:pt x="224294" y="163252"/>
                  </a:lnTo>
                  <a:lnTo>
                    <a:pt x="222859" y="163829"/>
                  </a:lnTo>
                  <a:lnTo>
                    <a:pt x="222297" y="164298"/>
                  </a:lnTo>
                  <a:lnTo>
                    <a:pt x="221741" y="164789"/>
                  </a:lnTo>
                  <a:lnTo>
                    <a:pt x="221201" y="165303"/>
                  </a:lnTo>
                  <a:lnTo>
                    <a:pt x="220672" y="165831"/>
                  </a:lnTo>
                  <a:lnTo>
                    <a:pt x="220159" y="166381"/>
                  </a:lnTo>
                  <a:lnTo>
                    <a:pt x="219694" y="166936"/>
                  </a:lnTo>
                  <a:lnTo>
                    <a:pt x="219252" y="167527"/>
                  </a:lnTo>
                  <a:lnTo>
                    <a:pt x="218818" y="168123"/>
                  </a:lnTo>
                  <a:lnTo>
                    <a:pt x="218372" y="168709"/>
                  </a:lnTo>
                  <a:lnTo>
                    <a:pt x="217904" y="169260"/>
                  </a:lnTo>
                  <a:lnTo>
                    <a:pt x="217640" y="169546"/>
                  </a:lnTo>
                  <a:lnTo>
                    <a:pt x="217368" y="169824"/>
                  </a:lnTo>
                  <a:lnTo>
                    <a:pt x="217070" y="170119"/>
                  </a:lnTo>
                  <a:lnTo>
                    <a:pt x="216854" y="170310"/>
                  </a:lnTo>
                  <a:lnTo>
                    <a:pt x="216646" y="170519"/>
                  </a:lnTo>
                  <a:lnTo>
                    <a:pt x="216450" y="170742"/>
                  </a:lnTo>
                  <a:lnTo>
                    <a:pt x="216261" y="170979"/>
                  </a:lnTo>
                  <a:lnTo>
                    <a:pt x="216084" y="171220"/>
                  </a:lnTo>
                  <a:lnTo>
                    <a:pt x="215914" y="171484"/>
                  </a:lnTo>
                  <a:lnTo>
                    <a:pt x="215755" y="171761"/>
                  </a:lnTo>
                  <a:lnTo>
                    <a:pt x="215385" y="172466"/>
                  </a:lnTo>
                  <a:lnTo>
                    <a:pt x="214543" y="172066"/>
                  </a:lnTo>
                  <a:lnTo>
                    <a:pt x="211076" y="170460"/>
                  </a:lnTo>
                  <a:lnTo>
                    <a:pt x="210687" y="170242"/>
                  </a:lnTo>
                  <a:lnTo>
                    <a:pt x="210464" y="170119"/>
                  </a:lnTo>
                  <a:lnTo>
                    <a:pt x="210211" y="169878"/>
                  </a:lnTo>
                  <a:lnTo>
                    <a:pt x="209429" y="169496"/>
                  </a:lnTo>
                  <a:lnTo>
                    <a:pt x="205116" y="167295"/>
                  </a:lnTo>
                  <a:lnTo>
                    <a:pt x="195886" y="162661"/>
                  </a:lnTo>
                  <a:lnTo>
                    <a:pt x="195622" y="163065"/>
                  </a:lnTo>
                  <a:lnTo>
                    <a:pt x="190311" y="170647"/>
                  </a:lnTo>
                  <a:lnTo>
                    <a:pt x="188034" y="173044"/>
                  </a:lnTo>
                  <a:lnTo>
                    <a:pt x="185594" y="177835"/>
                  </a:lnTo>
                  <a:lnTo>
                    <a:pt x="183615" y="181721"/>
                  </a:lnTo>
                  <a:lnTo>
                    <a:pt x="183442" y="181958"/>
                  </a:lnTo>
                  <a:lnTo>
                    <a:pt x="183332" y="182121"/>
                  </a:lnTo>
                  <a:lnTo>
                    <a:pt x="182894" y="183067"/>
                  </a:lnTo>
                  <a:lnTo>
                    <a:pt x="182622" y="184227"/>
                  </a:lnTo>
                  <a:lnTo>
                    <a:pt x="182497" y="185496"/>
                  </a:lnTo>
                  <a:lnTo>
                    <a:pt x="182501" y="186770"/>
                  </a:lnTo>
                  <a:lnTo>
                    <a:pt x="182615" y="187948"/>
                  </a:lnTo>
                  <a:lnTo>
                    <a:pt x="182792" y="188821"/>
                  </a:lnTo>
                  <a:lnTo>
                    <a:pt x="183045" y="189694"/>
                  </a:lnTo>
                  <a:lnTo>
                    <a:pt x="183374" y="190545"/>
                  </a:lnTo>
                  <a:lnTo>
                    <a:pt x="183759" y="191345"/>
                  </a:lnTo>
                  <a:lnTo>
                    <a:pt x="184197" y="192068"/>
                  </a:lnTo>
                  <a:lnTo>
                    <a:pt x="184356" y="192300"/>
                  </a:lnTo>
                  <a:lnTo>
                    <a:pt x="184552" y="192573"/>
                  </a:lnTo>
                  <a:lnTo>
                    <a:pt x="184850" y="192960"/>
                  </a:lnTo>
                  <a:lnTo>
                    <a:pt x="185028" y="193164"/>
                  </a:lnTo>
                  <a:lnTo>
                    <a:pt x="185511" y="193656"/>
                  </a:lnTo>
                  <a:lnTo>
                    <a:pt x="186036" y="194088"/>
                  </a:lnTo>
                  <a:lnTo>
                    <a:pt x="186599" y="194483"/>
                  </a:lnTo>
                  <a:lnTo>
                    <a:pt x="187173" y="194843"/>
                  </a:lnTo>
                  <a:lnTo>
                    <a:pt x="187751" y="195184"/>
                  </a:lnTo>
                  <a:lnTo>
                    <a:pt x="188895" y="195743"/>
                  </a:lnTo>
                  <a:lnTo>
                    <a:pt x="190100" y="196166"/>
                  </a:lnTo>
                  <a:lnTo>
                    <a:pt x="191339" y="196494"/>
                  </a:lnTo>
                  <a:lnTo>
                    <a:pt x="194760" y="197249"/>
                  </a:lnTo>
                  <a:lnTo>
                    <a:pt x="195285" y="197371"/>
                  </a:lnTo>
                  <a:lnTo>
                    <a:pt x="194647" y="197344"/>
                  </a:lnTo>
                  <a:lnTo>
                    <a:pt x="191139" y="197098"/>
                  </a:lnTo>
                  <a:lnTo>
                    <a:pt x="188947" y="197195"/>
                  </a:lnTo>
                  <a:lnTo>
                    <a:pt x="184986" y="197326"/>
                  </a:lnTo>
                  <a:lnTo>
                    <a:pt x="177531" y="198586"/>
                  </a:lnTo>
                  <a:lnTo>
                    <a:pt x="176085" y="198940"/>
                  </a:lnTo>
                  <a:lnTo>
                    <a:pt x="174650" y="199313"/>
                  </a:lnTo>
                  <a:lnTo>
                    <a:pt x="172874" y="199741"/>
                  </a:lnTo>
                  <a:lnTo>
                    <a:pt x="168444" y="200878"/>
                  </a:lnTo>
                  <a:lnTo>
                    <a:pt x="168901" y="201124"/>
                  </a:lnTo>
                  <a:lnTo>
                    <a:pt x="169211" y="201356"/>
                  </a:lnTo>
                  <a:lnTo>
                    <a:pt x="173347" y="203448"/>
                  </a:lnTo>
                  <a:lnTo>
                    <a:pt x="181353" y="207519"/>
                  </a:lnTo>
                  <a:lnTo>
                    <a:pt x="185066" y="209402"/>
                  </a:lnTo>
                  <a:lnTo>
                    <a:pt x="185251" y="209497"/>
                  </a:lnTo>
                  <a:lnTo>
                    <a:pt x="185583" y="210175"/>
                  </a:lnTo>
                  <a:lnTo>
                    <a:pt x="186051" y="210821"/>
                  </a:lnTo>
                  <a:lnTo>
                    <a:pt x="187245" y="213368"/>
                  </a:lnTo>
                  <a:lnTo>
                    <a:pt x="190897" y="219204"/>
                  </a:lnTo>
                  <a:lnTo>
                    <a:pt x="191686" y="220391"/>
                  </a:lnTo>
                  <a:lnTo>
                    <a:pt x="193310" y="222820"/>
                  </a:lnTo>
                  <a:lnTo>
                    <a:pt x="197125" y="228137"/>
                  </a:lnTo>
                  <a:lnTo>
                    <a:pt x="199527" y="231949"/>
                  </a:lnTo>
                  <a:lnTo>
                    <a:pt x="201766" y="235856"/>
                  </a:lnTo>
                  <a:lnTo>
                    <a:pt x="204251" y="241187"/>
                  </a:lnTo>
                  <a:lnTo>
                    <a:pt x="204674" y="242101"/>
                  </a:lnTo>
                  <a:lnTo>
                    <a:pt x="204825" y="242506"/>
                  </a:lnTo>
                  <a:lnTo>
                    <a:pt x="204047" y="242697"/>
                  </a:lnTo>
                  <a:lnTo>
                    <a:pt x="203239" y="242879"/>
                  </a:lnTo>
                  <a:lnTo>
                    <a:pt x="203016" y="242943"/>
                  </a:lnTo>
                  <a:lnTo>
                    <a:pt x="200663" y="243525"/>
                  </a:lnTo>
                  <a:lnTo>
                    <a:pt x="199900" y="248420"/>
                  </a:lnTo>
                  <a:lnTo>
                    <a:pt x="199851" y="248957"/>
                  </a:lnTo>
                  <a:lnTo>
                    <a:pt x="199768" y="249511"/>
                  </a:lnTo>
                  <a:lnTo>
                    <a:pt x="196777" y="268153"/>
                  </a:lnTo>
                  <a:lnTo>
                    <a:pt x="196264" y="271374"/>
                  </a:lnTo>
                  <a:lnTo>
                    <a:pt x="196184" y="271806"/>
                  </a:lnTo>
                  <a:lnTo>
                    <a:pt x="191388" y="270996"/>
                  </a:lnTo>
                  <a:lnTo>
                    <a:pt x="191048" y="270855"/>
                  </a:lnTo>
                  <a:lnTo>
                    <a:pt x="190682" y="270751"/>
                  </a:lnTo>
                  <a:lnTo>
                    <a:pt x="190311" y="270678"/>
                  </a:lnTo>
                  <a:lnTo>
                    <a:pt x="189938" y="270637"/>
                  </a:lnTo>
                  <a:lnTo>
                    <a:pt x="189560" y="270632"/>
                  </a:lnTo>
                  <a:lnTo>
                    <a:pt x="189186" y="270660"/>
                  </a:lnTo>
                  <a:lnTo>
                    <a:pt x="188812" y="270723"/>
                  </a:lnTo>
                  <a:lnTo>
                    <a:pt x="188582" y="270783"/>
                  </a:lnTo>
                  <a:lnTo>
                    <a:pt x="188559" y="270910"/>
                  </a:lnTo>
                  <a:lnTo>
                    <a:pt x="188480" y="271388"/>
                  </a:lnTo>
                  <a:lnTo>
                    <a:pt x="186693" y="282629"/>
                  </a:lnTo>
                  <a:lnTo>
                    <a:pt x="186478" y="283966"/>
                  </a:lnTo>
                  <a:lnTo>
                    <a:pt x="186384" y="284653"/>
                  </a:lnTo>
                  <a:lnTo>
                    <a:pt x="176406" y="287551"/>
                  </a:lnTo>
                  <a:lnTo>
                    <a:pt x="175877" y="287701"/>
                  </a:lnTo>
                  <a:lnTo>
                    <a:pt x="175741" y="289371"/>
                  </a:lnTo>
                  <a:lnTo>
                    <a:pt x="175446" y="290581"/>
                  </a:lnTo>
                  <a:lnTo>
                    <a:pt x="171643" y="290513"/>
                  </a:lnTo>
                  <a:lnTo>
                    <a:pt x="165789" y="290631"/>
                  </a:lnTo>
                  <a:lnTo>
                    <a:pt x="150732" y="294733"/>
                  </a:lnTo>
                  <a:lnTo>
                    <a:pt x="139605" y="297759"/>
                  </a:lnTo>
                  <a:lnTo>
                    <a:pt x="139998" y="298970"/>
                  </a:lnTo>
                  <a:lnTo>
                    <a:pt x="141124" y="303406"/>
                  </a:lnTo>
                  <a:lnTo>
                    <a:pt x="115405" y="305322"/>
                  </a:lnTo>
                  <a:lnTo>
                    <a:pt x="103917" y="306178"/>
                  </a:lnTo>
                  <a:lnTo>
                    <a:pt x="103569" y="306170"/>
                  </a:lnTo>
                  <a:lnTo>
                    <a:pt x="103036" y="306129"/>
                  </a:lnTo>
                  <a:lnTo>
                    <a:pt x="102655" y="306110"/>
                  </a:lnTo>
                  <a:lnTo>
                    <a:pt x="96805" y="306420"/>
                  </a:lnTo>
                  <a:lnTo>
                    <a:pt x="85706" y="307516"/>
                  </a:lnTo>
                  <a:lnTo>
                    <a:pt x="85509" y="307575"/>
                  </a:lnTo>
                  <a:lnTo>
                    <a:pt x="84799" y="307630"/>
                  </a:lnTo>
                  <a:lnTo>
                    <a:pt x="82851" y="307853"/>
                  </a:lnTo>
                  <a:lnTo>
                    <a:pt x="82590" y="307976"/>
                  </a:lnTo>
                  <a:lnTo>
                    <a:pt x="78953" y="308303"/>
                  </a:lnTo>
                  <a:lnTo>
                    <a:pt x="76423" y="308513"/>
                  </a:lnTo>
                  <a:lnTo>
                    <a:pt x="74093" y="308403"/>
                  </a:lnTo>
                  <a:lnTo>
                    <a:pt x="73896" y="308399"/>
                  </a:lnTo>
                  <a:lnTo>
                    <a:pt x="72801" y="308185"/>
                  </a:lnTo>
                  <a:lnTo>
                    <a:pt x="72673" y="308181"/>
                  </a:lnTo>
                  <a:lnTo>
                    <a:pt x="70799" y="307753"/>
                  </a:lnTo>
                  <a:lnTo>
                    <a:pt x="69900" y="307412"/>
                  </a:lnTo>
                  <a:lnTo>
                    <a:pt x="69579" y="307275"/>
                  </a:lnTo>
                  <a:lnTo>
                    <a:pt x="67842" y="306593"/>
                  </a:lnTo>
                  <a:lnTo>
                    <a:pt x="66996" y="306983"/>
                  </a:lnTo>
                  <a:lnTo>
                    <a:pt x="63131" y="307409"/>
                  </a:lnTo>
                  <a:lnTo>
                    <a:pt x="58458" y="307921"/>
                  </a:lnTo>
                  <a:lnTo>
                    <a:pt x="57953" y="308017"/>
                  </a:lnTo>
                  <a:lnTo>
                    <a:pt x="56905" y="308218"/>
                  </a:lnTo>
                  <a:lnTo>
                    <a:pt x="55880" y="308406"/>
                  </a:lnTo>
                  <a:lnTo>
                    <a:pt x="55021" y="308552"/>
                  </a:lnTo>
                  <a:lnTo>
                    <a:pt x="53402" y="308955"/>
                  </a:lnTo>
                  <a:lnTo>
                    <a:pt x="48867" y="310297"/>
                  </a:lnTo>
                  <a:lnTo>
                    <a:pt x="45764" y="311185"/>
                  </a:lnTo>
                  <a:lnTo>
                    <a:pt x="45172" y="311296"/>
                  </a:lnTo>
                  <a:lnTo>
                    <a:pt x="44421" y="310539"/>
                  </a:lnTo>
                  <a:lnTo>
                    <a:pt x="43877" y="310612"/>
                  </a:lnTo>
                  <a:lnTo>
                    <a:pt x="43899" y="311649"/>
                  </a:lnTo>
                  <a:lnTo>
                    <a:pt x="43255" y="311357"/>
                  </a:lnTo>
                  <a:lnTo>
                    <a:pt x="42493" y="311062"/>
                  </a:lnTo>
                  <a:lnTo>
                    <a:pt x="41997" y="310940"/>
                  </a:lnTo>
                  <a:lnTo>
                    <a:pt x="40999" y="310767"/>
                  </a:lnTo>
                  <a:lnTo>
                    <a:pt x="39264" y="310527"/>
                  </a:lnTo>
                  <a:lnTo>
                    <a:pt x="39173" y="311220"/>
                  </a:lnTo>
                  <a:lnTo>
                    <a:pt x="38992" y="311645"/>
                  </a:lnTo>
                  <a:lnTo>
                    <a:pt x="38734" y="311325"/>
                  </a:lnTo>
                  <a:lnTo>
                    <a:pt x="38045" y="311364"/>
                  </a:lnTo>
                  <a:lnTo>
                    <a:pt x="37468" y="311235"/>
                  </a:lnTo>
                  <a:lnTo>
                    <a:pt x="36441" y="310840"/>
                  </a:lnTo>
                  <a:lnTo>
                    <a:pt x="36057" y="310702"/>
                  </a:lnTo>
                  <a:lnTo>
                    <a:pt x="35134" y="310315"/>
                  </a:lnTo>
                  <a:lnTo>
                    <a:pt x="34705" y="310096"/>
                  </a:lnTo>
                  <a:lnTo>
                    <a:pt x="34011" y="309766"/>
                  </a:lnTo>
                  <a:lnTo>
                    <a:pt x="33139" y="309275"/>
                  </a:lnTo>
                  <a:lnTo>
                    <a:pt x="32087" y="308600"/>
                  </a:lnTo>
                  <a:lnTo>
                    <a:pt x="31276" y="308010"/>
                  </a:lnTo>
                  <a:lnTo>
                    <a:pt x="30621" y="307447"/>
                  </a:lnTo>
                  <a:lnTo>
                    <a:pt x="26959" y="304098"/>
                  </a:lnTo>
                  <a:lnTo>
                    <a:pt x="26622" y="303785"/>
                  </a:lnTo>
                  <a:lnTo>
                    <a:pt x="26101" y="303333"/>
                  </a:lnTo>
                  <a:lnTo>
                    <a:pt x="25192" y="302629"/>
                  </a:lnTo>
                  <a:lnTo>
                    <a:pt x="24815" y="302365"/>
                  </a:lnTo>
                  <a:lnTo>
                    <a:pt x="24237" y="301989"/>
                  </a:lnTo>
                  <a:lnTo>
                    <a:pt x="23246" y="301431"/>
                  </a:lnTo>
                  <a:lnTo>
                    <a:pt x="22390" y="301000"/>
                  </a:lnTo>
                  <a:lnTo>
                    <a:pt x="21579" y="300658"/>
                  </a:lnTo>
                  <a:lnTo>
                    <a:pt x="20750" y="300365"/>
                  </a:lnTo>
                  <a:lnTo>
                    <a:pt x="20330" y="300237"/>
                  </a:lnTo>
                  <a:lnTo>
                    <a:pt x="19906" y="300121"/>
                  </a:lnTo>
                  <a:lnTo>
                    <a:pt x="18832" y="299887"/>
                  </a:lnTo>
                  <a:lnTo>
                    <a:pt x="15427" y="299284"/>
                  </a:lnTo>
                  <a:lnTo>
                    <a:pt x="14571" y="299124"/>
                  </a:lnTo>
                  <a:lnTo>
                    <a:pt x="14708" y="298015"/>
                  </a:lnTo>
                  <a:lnTo>
                    <a:pt x="15058" y="295944"/>
                  </a:lnTo>
                  <a:lnTo>
                    <a:pt x="15005" y="295328"/>
                  </a:lnTo>
                  <a:lnTo>
                    <a:pt x="15295" y="295043"/>
                  </a:lnTo>
                  <a:lnTo>
                    <a:pt x="15338" y="294563"/>
                  </a:lnTo>
                  <a:lnTo>
                    <a:pt x="15971" y="290739"/>
                  </a:lnTo>
                  <a:lnTo>
                    <a:pt x="14181" y="290435"/>
                  </a:lnTo>
                  <a:lnTo>
                    <a:pt x="14252" y="290027"/>
                  </a:lnTo>
                  <a:lnTo>
                    <a:pt x="15609" y="281915"/>
                  </a:lnTo>
                  <a:lnTo>
                    <a:pt x="11842" y="281250"/>
                  </a:lnTo>
                  <a:lnTo>
                    <a:pt x="11113" y="281067"/>
                  </a:lnTo>
                  <a:lnTo>
                    <a:pt x="11416" y="279064"/>
                  </a:lnTo>
                  <a:lnTo>
                    <a:pt x="12804" y="270733"/>
                  </a:lnTo>
                  <a:lnTo>
                    <a:pt x="12886" y="269977"/>
                  </a:lnTo>
                  <a:lnTo>
                    <a:pt x="7988" y="266636"/>
                  </a:lnTo>
                  <a:lnTo>
                    <a:pt x="3912" y="263873"/>
                  </a:lnTo>
                  <a:lnTo>
                    <a:pt x="4029" y="263609"/>
                  </a:lnTo>
                  <a:lnTo>
                    <a:pt x="4124" y="263327"/>
                  </a:lnTo>
                  <a:lnTo>
                    <a:pt x="4158" y="263186"/>
                  </a:lnTo>
                  <a:lnTo>
                    <a:pt x="4192" y="262999"/>
                  </a:lnTo>
                  <a:lnTo>
                    <a:pt x="4233" y="262708"/>
                  </a:lnTo>
                  <a:lnTo>
                    <a:pt x="4309" y="262139"/>
                  </a:lnTo>
                  <a:lnTo>
                    <a:pt x="4301" y="261971"/>
                  </a:lnTo>
                  <a:lnTo>
                    <a:pt x="4278" y="261803"/>
                  </a:lnTo>
                  <a:lnTo>
                    <a:pt x="4214" y="261471"/>
                  </a:lnTo>
                  <a:lnTo>
                    <a:pt x="4195" y="261302"/>
                  </a:lnTo>
                  <a:lnTo>
                    <a:pt x="4199" y="261070"/>
                  </a:lnTo>
                  <a:lnTo>
                    <a:pt x="4248" y="260611"/>
                  </a:lnTo>
                  <a:lnTo>
                    <a:pt x="4263" y="260383"/>
                  </a:lnTo>
                  <a:lnTo>
                    <a:pt x="4256" y="260156"/>
                  </a:lnTo>
                  <a:lnTo>
                    <a:pt x="4226" y="259992"/>
                  </a:lnTo>
                  <a:lnTo>
                    <a:pt x="4184" y="259824"/>
                  </a:lnTo>
                  <a:lnTo>
                    <a:pt x="4135" y="259660"/>
                  </a:lnTo>
                  <a:lnTo>
                    <a:pt x="3980" y="259210"/>
                  </a:lnTo>
                  <a:lnTo>
                    <a:pt x="3859" y="258923"/>
                  </a:lnTo>
                  <a:lnTo>
                    <a:pt x="3761" y="258709"/>
                  </a:lnTo>
                  <a:lnTo>
                    <a:pt x="3693" y="258577"/>
                  </a:lnTo>
                  <a:lnTo>
                    <a:pt x="3470" y="258191"/>
                  </a:lnTo>
                  <a:lnTo>
                    <a:pt x="3402" y="258063"/>
                  </a:lnTo>
                  <a:lnTo>
                    <a:pt x="3266" y="257786"/>
                  </a:lnTo>
                  <a:lnTo>
                    <a:pt x="3149" y="257504"/>
                  </a:lnTo>
                  <a:lnTo>
                    <a:pt x="3100" y="257358"/>
                  </a:lnTo>
                  <a:lnTo>
                    <a:pt x="3017" y="257040"/>
                  </a:lnTo>
                  <a:lnTo>
                    <a:pt x="2979" y="256822"/>
                  </a:lnTo>
                  <a:lnTo>
                    <a:pt x="2991" y="256676"/>
                  </a:lnTo>
                  <a:lnTo>
                    <a:pt x="2991" y="256248"/>
                  </a:lnTo>
                  <a:lnTo>
                    <a:pt x="2957" y="255821"/>
                  </a:lnTo>
                  <a:lnTo>
                    <a:pt x="2889" y="255402"/>
                  </a:lnTo>
                  <a:lnTo>
                    <a:pt x="2787" y="254993"/>
                  </a:lnTo>
                  <a:lnTo>
                    <a:pt x="2654" y="254597"/>
                  </a:lnTo>
                  <a:lnTo>
                    <a:pt x="2590" y="254251"/>
                  </a:lnTo>
                  <a:lnTo>
                    <a:pt x="2560" y="253901"/>
                  </a:lnTo>
                  <a:lnTo>
                    <a:pt x="2560" y="253546"/>
                  </a:lnTo>
                  <a:lnTo>
                    <a:pt x="2590" y="253196"/>
                  </a:lnTo>
                  <a:lnTo>
                    <a:pt x="2654" y="252850"/>
                  </a:lnTo>
                  <a:lnTo>
                    <a:pt x="2749" y="252518"/>
                  </a:lnTo>
                  <a:lnTo>
                    <a:pt x="2870" y="252195"/>
                  </a:lnTo>
                  <a:lnTo>
                    <a:pt x="2881" y="251886"/>
                  </a:lnTo>
                  <a:lnTo>
                    <a:pt x="2858" y="251572"/>
                  </a:lnTo>
                  <a:lnTo>
                    <a:pt x="2802" y="251267"/>
                  </a:lnTo>
                  <a:lnTo>
                    <a:pt x="2711" y="250976"/>
                  </a:lnTo>
                  <a:lnTo>
                    <a:pt x="2590" y="250699"/>
                  </a:lnTo>
                  <a:lnTo>
                    <a:pt x="2443" y="250444"/>
                  </a:lnTo>
                  <a:lnTo>
                    <a:pt x="2265" y="250212"/>
                  </a:lnTo>
                  <a:lnTo>
                    <a:pt x="1450" y="249370"/>
                  </a:lnTo>
                  <a:lnTo>
                    <a:pt x="660" y="248493"/>
                  </a:lnTo>
                  <a:lnTo>
                    <a:pt x="487" y="248224"/>
                  </a:lnTo>
                  <a:lnTo>
                    <a:pt x="328" y="247933"/>
                  </a:lnTo>
                  <a:lnTo>
                    <a:pt x="207" y="247628"/>
                  </a:lnTo>
                  <a:lnTo>
                    <a:pt x="128" y="247360"/>
                  </a:lnTo>
                  <a:lnTo>
                    <a:pt x="45" y="246978"/>
                  </a:lnTo>
                  <a:lnTo>
                    <a:pt x="11" y="246637"/>
                  </a:lnTo>
                  <a:lnTo>
                    <a:pt x="0" y="245581"/>
                  </a:lnTo>
                  <a:lnTo>
                    <a:pt x="26" y="244867"/>
                  </a:lnTo>
                  <a:lnTo>
                    <a:pt x="94" y="244158"/>
                  </a:lnTo>
                  <a:lnTo>
                    <a:pt x="158" y="243885"/>
                  </a:lnTo>
                  <a:lnTo>
                    <a:pt x="256" y="243621"/>
                  </a:lnTo>
                  <a:lnTo>
                    <a:pt x="385" y="243380"/>
                  </a:lnTo>
                  <a:lnTo>
                    <a:pt x="540" y="243161"/>
                  </a:lnTo>
                  <a:lnTo>
                    <a:pt x="717" y="242975"/>
                  </a:lnTo>
                  <a:lnTo>
                    <a:pt x="917" y="242816"/>
                  </a:lnTo>
                  <a:lnTo>
                    <a:pt x="1132" y="242697"/>
                  </a:lnTo>
                  <a:lnTo>
                    <a:pt x="1284" y="242579"/>
                  </a:lnTo>
                  <a:lnTo>
                    <a:pt x="1419" y="242433"/>
                  </a:lnTo>
                  <a:lnTo>
                    <a:pt x="1533" y="242270"/>
                  </a:lnTo>
                  <a:lnTo>
                    <a:pt x="1623" y="242083"/>
                  </a:lnTo>
                  <a:lnTo>
                    <a:pt x="1691" y="241883"/>
                  </a:lnTo>
                  <a:lnTo>
                    <a:pt x="1722" y="241728"/>
                  </a:lnTo>
                  <a:lnTo>
                    <a:pt x="1771" y="241187"/>
                  </a:lnTo>
                  <a:lnTo>
                    <a:pt x="1839" y="240805"/>
                  </a:lnTo>
                  <a:lnTo>
                    <a:pt x="1910" y="240296"/>
                  </a:lnTo>
                  <a:lnTo>
                    <a:pt x="2012" y="239245"/>
                  </a:lnTo>
                  <a:lnTo>
                    <a:pt x="2137" y="238071"/>
                  </a:lnTo>
                  <a:lnTo>
                    <a:pt x="2662" y="237262"/>
                  </a:lnTo>
                  <a:lnTo>
                    <a:pt x="2787" y="236002"/>
                  </a:lnTo>
                  <a:lnTo>
                    <a:pt x="2386" y="234678"/>
                  </a:lnTo>
                  <a:lnTo>
                    <a:pt x="1737" y="232818"/>
                  </a:lnTo>
                  <a:lnTo>
                    <a:pt x="1314" y="231312"/>
                  </a:lnTo>
                  <a:lnTo>
                    <a:pt x="1386" y="229961"/>
                  </a:lnTo>
                  <a:lnTo>
                    <a:pt x="1737" y="229033"/>
                  </a:lnTo>
                  <a:lnTo>
                    <a:pt x="2265" y="228701"/>
                  </a:lnTo>
                  <a:lnTo>
                    <a:pt x="2439" y="228128"/>
                  </a:lnTo>
                  <a:lnTo>
                    <a:pt x="2088" y="227168"/>
                  </a:lnTo>
                  <a:lnTo>
                    <a:pt x="2126" y="226695"/>
                  </a:lnTo>
                  <a:lnTo>
                    <a:pt x="2167" y="226499"/>
                  </a:lnTo>
                  <a:lnTo>
                    <a:pt x="2258" y="226254"/>
                  </a:lnTo>
                  <a:lnTo>
                    <a:pt x="2571" y="226113"/>
                  </a:lnTo>
                  <a:lnTo>
                    <a:pt x="2836" y="226040"/>
                  </a:lnTo>
                  <a:lnTo>
                    <a:pt x="3100" y="225985"/>
                  </a:lnTo>
                  <a:lnTo>
                    <a:pt x="3338" y="225908"/>
                  </a:lnTo>
                  <a:lnTo>
                    <a:pt x="3614" y="225635"/>
                  </a:lnTo>
                  <a:lnTo>
                    <a:pt x="3614" y="225035"/>
                  </a:lnTo>
                  <a:lnTo>
                    <a:pt x="3788" y="224466"/>
                  </a:lnTo>
                  <a:lnTo>
                    <a:pt x="4014" y="223957"/>
                  </a:lnTo>
                  <a:lnTo>
                    <a:pt x="4592" y="223834"/>
                  </a:lnTo>
                  <a:lnTo>
                    <a:pt x="5313" y="224193"/>
                  </a:lnTo>
                  <a:lnTo>
                    <a:pt x="6416" y="224766"/>
                  </a:lnTo>
                  <a:lnTo>
                    <a:pt x="7243" y="224826"/>
                  </a:lnTo>
                  <a:lnTo>
                    <a:pt x="8191" y="224766"/>
                  </a:lnTo>
                  <a:lnTo>
                    <a:pt x="8969" y="223834"/>
                  </a:lnTo>
                  <a:lnTo>
                    <a:pt x="9419" y="222933"/>
                  </a:lnTo>
                  <a:lnTo>
                    <a:pt x="9392" y="222060"/>
                  </a:lnTo>
                  <a:lnTo>
                    <a:pt x="9018" y="220591"/>
                  </a:lnTo>
                  <a:lnTo>
                    <a:pt x="8592" y="219658"/>
                  </a:lnTo>
                  <a:lnTo>
                    <a:pt x="7866" y="216775"/>
                  </a:lnTo>
                  <a:lnTo>
                    <a:pt x="7492" y="216056"/>
                  </a:lnTo>
                  <a:lnTo>
                    <a:pt x="6767" y="215242"/>
                  </a:lnTo>
                  <a:lnTo>
                    <a:pt x="5616" y="214132"/>
                  </a:lnTo>
                  <a:lnTo>
                    <a:pt x="4690" y="212722"/>
                  </a:lnTo>
                  <a:lnTo>
                    <a:pt x="4792" y="211608"/>
                  </a:lnTo>
                  <a:lnTo>
                    <a:pt x="4890" y="210798"/>
                  </a:lnTo>
                  <a:lnTo>
                    <a:pt x="5593" y="209088"/>
                  </a:lnTo>
                  <a:lnTo>
                    <a:pt x="5717" y="208005"/>
                  </a:lnTo>
                  <a:lnTo>
                    <a:pt x="5940" y="206745"/>
                  </a:lnTo>
                  <a:lnTo>
                    <a:pt x="6065" y="205872"/>
                  </a:lnTo>
                  <a:lnTo>
                    <a:pt x="6767" y="204430"/>
                  </a:lnTo>
                  <a:lnTo>
                    <a:pt x="7319" y="203230"/>
                  </a:lnTo>
                  <a:lnTo>
                    <a:pt x="8017" y="202238"/>
                  </a:lnTo>
                  <a:lnTo>
                    <a:pt x="8818" y="200587"/>
                  </a:lnTo>
                  <a:lnTo>
                    <a:pt x="9396" y="199386"/>
                  </a:lnTo>
                  <a:lnTo>
                    <a:pt x="9997" y="198904"/>
                  </a:lnTo>
                  <a:lnTo>
                    <a:pt x="10344" y="198363"/>
                  </a:lnTo>
                  <a:lnTo>
                    <a:pt x="10446" y="197853"/>
                  </a:lnTo>
                  <a:lnTo>
                    <a:pt x="10895" y="196712"/>
                  </a:lnTo>
                  <a:lnTo>
                    <a:pt x="11224" y="195529"/>
                  </a:lnTo>
                  <a:lnTo>
                    <a:pt x="11288" y="195129"/>
                  </a:lnTo>
                  <a:lnTo>
                    <a:pt x="11352" y="194761"/>
                  </a:lnTo>
                  <a:lnTo>
                    <a:pt x="11220" y="194188"/>
                  </a:lnTo>
                  <a:lnTo>
                    <a:pt x="10646" y="193378"/>
                  </a:lnTo>
                  <a:lnTo>
                    <a:pt x="9894" y="192027"/>
                  </a:lnTo>
                  <a:lnTo>
                    <a:pt x="9094" y="190886"/>
                  </a:lnTo>
                  <a:lnTo>
                    <a:pt x="8493" y="188994"/>
                  </a:lnTo>
                  <a:lnTo>
                    <a:pt x="8195" y="187402"/>
                  </a:lnTo>
                  <a:lnTo>
                    <a:pt x="7417" y="185596"/>
                  </a:lnTo>
                  <a:lnTo>
                    <a:pt x="7043" y="183945"/>
                  </a:lnTo>
                  <a:lnTo>
                    <a:pt x="6816" y="181994"/>
                  </a:lnTo>
                  <a:lnTo>
                    <a:pt x="6820" y="180671"/>
                  </a:lnTo>
                  <a:lnTo>
                    <a:pt x="7417" y="179411"/>
                  </a:lnTo>
                  <a:lnTo>
                    <a:pt x="8894" y="178028"/>
                  </a:lnTo>
                  <a:lnTo>
                    <a:pt x="9845" y="177068"/>
                  </a:lnTo>
                  <a:lnTo>
                    <a:pt x="10386" y="176423"/>
                  </a:lnTo>
                  <a:lnTo>
                    <a:pt x="11039" y="175604"/>
                  </a:lnTo>
                  <a:lnTo>
                    <a:pt x="11156" y="175413"/>
                  </a:lnTo>
                  <a:lnTo>
                    <a:pt x="11330" y="175108"/>
                  </a:lnTo>
                  <a:lnTo>
                    <a:pt x="11658" y="174513"/>
                  </a:lnTo>
                  <a:lnTo>
                    <a:pt x="11817" y="174208"/>
                  </a:lnTo>
                  <a:lnTo>
                    <a:pt x="11949" y="173958"/>
                  </a:lnTo>
                  <a:lnTo>
                    <a:pt x="12066" y="173639"/>
                  </a:lnTo>
                  <a:lnTo>
                    <a:pt x="12111" y="173462"/>
                  </a:lnTo>
                  <a:lnTo>
                    <a:pt x="12149" y="173271"/>
                  </a:lnTo>
                  <a:lnTo>
                    <a:pt x="12168" y="173075"/>
                  </a:lnTo>
                  <a:lnTo>
                    <a:pt x="12157" y="172848"/>
                  </a:lnTo>
                  <a:lnTo>
                    <a:pt x="12115" y="172616"/>
                  </a:lnTo>
                  <a:lnTo>
                    <a:pt x="12051" y="172389"/>
                  </a:lnTo>
                  <a:lnTo>
                    <a:pt x="11892" y="171938"/>
                  </a:lnTo>
                  <a:lnTo>
                    <a:pt x="11786" y="171697"/>
                  </a:lnTo>
                  <a:lnTo>
                    <a:pt x="11651" y="171465"/>
                  </a:lnTo>
                  <a:lnTo>
                    <a:pt x="11511" y="171238"/>
                  </a:lnTo>
                  <a:lnTo>
                    <a:pt x="11394" y="171006"/>
                  </a:lnTo>
                  <a:lnTo>
                    <a:pt x="11314" y="170765"/>
                  </a:lnTo>
                  <a:lnTo>
                    <a:pt x="11292" y="170638"/>
                  </a:lnTo>
                  <a:lnTo>
                    <a:pt x="11277" y="170510"/>
                  </a:lnTo>
                  <a:lnTo>
                    <a:pt x="11265" y="170251"/>
                  </a:lnTo>
                  <a:lnTo>
                    <a:pt x="11269" y="170119"/>
                  </a:lnTo>
                  <a:lnTo>
                    <a:pt x="11281" y="169892"/>
                  </a:lnTo>
                  <a:lnTo>
                    <a:pt x="11296" y="169678"/>
                  </a:lnTo>
                  <a:lnTo>
                    <a:pt x="11330" y="169464"/>
                  </a:lnTo>
                  <a:lnTo>
                    <a:pt x="11379" y="169246"/>
                  </a:lnTo>
                  <a:lnTo>
                    <a:pt x="11443" y="169037"/>
                  </a:lnTo>
                  <a:lnTo>
                    <a:pt x="11518" y="168832"/>
                  </a:lnTo>
                  <a:lnTo>
                    <a:pt x="11605" y="168637"/>
                  </a:lnTo>
                  <a:lnTo>
                    <a:pt x="11753" y="168400"/>
                  </a:lnTo>
                  <a:lnTo>
                    <a:pt x="11938" y="168182"/>
                  </a:lnTo>
                  <a:lnTo>
                    <a:pt x="12138" y="167982"/>
                  </a:lnTo>
                  <a:lnTo>
                    <a:pt x="12345" y="167786"/>
                  </a:lnTo>
                  <a:lnTo>
                    <a:pt x="12546" y="167586"/>
                  </a:lnTo>
                  <a:lnTo>
                    <a:pt x="12904" y="167218"/>
                  </a:lnTo>
                  <a:lnTo>
                    <a:pt x="13275" y="166858"/>
                  </a:lnTo>
                  <a:lnTo>
                    <a:pt x="13648" y="166504"/>
                  </a:lnTo>
                  <a:lnTo>
                    <a:pt x="14404" y="165817"/>
                  </a:lnTo>
                  <a:lnTo>
                    <a:pt x="14645" y="165617"/>
                  </a:lnTo>
                  <a:lnTo>
                    <a:pt x="15140" y="165235"/>
                  </a:lnTo>
                  <a:lnTo>
                    <a:pt x="15374" y="165026"/>
                  </a:lnTo>
                  <a:lnTo>
                    <a:pt x="15578" y="164789"/>
                  </a:lnTo>
                  <a:lnTo>
                    <a:pt x="15677" y="164653"/>
                  </a:lnTo>
                  <a:lnTo>
                    <a:pt x="15771" y="164507"/>
                  </a:lnTo>
                  <a:lnTo>
                    <a:pt x="15858" y="164362"/>
                  </a:lnTo>
                  <a:lnTo>
                    <a:pt x="15937" y="164207"/>
                  </a:lnTo>
                  <a:lnTo>
                    <a:pt x="16005" y="164048"/>
                  </a:lnTo>
                  <a:lnTo>
                    <a:pt x="16047" y="163920"/>
                  </a:lnTo>
                  <a:lnTo>
                    <a:pt x="16077" y="163793"/>
                  </a:lnTo>
                  <a:lnTo>
                    <a:pt x="16194" y="163202"/>
                  </a:lnTo>
                  <a:lnTo>
                    <a:pt x="16239" y="162893"/>
                  </a:lnTo>
                  <a:lnTo>
                    <a:pt x="16266" y="162592"/>
                  </a:lnTo>
                  <a:lnTo>
                    <a:pt x="16296" y="161906"/>
                  </a:lnTo>
                  <a:lnTo>
                    <a:pt x="16311" y="161660"/>
                  </a:lnTo>
                  <a:lnTo>
                    <a:pt x="16319" y="161415"/>
                  </a:lnTo>
                  <a:lnTo>
                    <a:pt x="16311" y="161173"/>
                  </a:lnTo>
                  <a:lnTo>
                    <a:pt x="16285" y="160942"/>
                  </a:lnTo>
                  <a:lnTo>
                    <a:pt x="16228" y="160737"/>
                  </a:lnTo>
                  <a:lnTo>
                    <a:pt x="16149" y="160537"/>
                  </a:lnTo>
                  <a:lnTo>
                    <a:pt x="15975" y="160141"/>
                  </a:lnTo>
                  <a:lnTo>
                    <a:pt x="15899" y="159941"/>
                  </a:lnTo>
                  <a:lnTo>
                    <a:pt x="15786" y="159577"/>
                  </a:lnTo>
                  <a:lnTo>
                    <a:pt x="15684" y="159204"/>
                  </a:lnTo>
                  <a:lnTo>
                    <a:pt x="15601" y="158827"/>
                  </a:lnTo>
                  <a:lnTo>
                    <a:pt x="15537" y="158449"/>
                  </a:lnTo>
                  <a:lnTo>
                    <a:pt x="15491" y="158067"/>
                  </a:lnTo>
                  <a:lnTo>
                    <a:pt x="15480" y="157863"/>
                  </a:lnTo>
                  <a:lnTo>
                    <a:pt x="15476" y="157658"/>
                  </a:lnTo>
                  <a:lnTo>
                    <a:pt x="15484" y="157244"/>
                  </a:lnTo>
                  <a:lnTo>
                    <a:pt x="15491" y="157040"/>
                  </a:lnTo>
                  <a:lnTo>
                    <a:pt x="15522" y="156598"/>
                  </a:lnTo>
                  <a:lnTo>
                    <a:pt x="15544" y="156376"/>
                  </a:lnTo>
                  <a:lnTo>
                    <a:pt x="15597" y="155939"/>
                  </a:lnTo>
                  <a:lnTo>
                    <a:pt x="15658" y="155571"/>
                  </a:lnTo>
                  <a:lnTo>
                    <a:pt x="15729" y="155207"/>
                  </a:lnTo>
                  <a:lnTo>
                    <a:pt x="15813" y="154848"/>
                  </a:lnTo>
                  <a:lnTo>
                    <a:pt x="15918" y="154497"/>
                  </a:lnTo>
                  <a:lnTo>
                    <a:pt x="16047" y="154165"/>
                  </a:lnTo>
                  <a:lnTo>
                    <a:pt x="16209" y="153856"/>
                  </a:lnTo>
                  <a:lnTo>
                    <a:pt x="16402" y="153565"/>
                  </a:lnTo>
                  <a:lnTo>
                    <a:pt x="16825" y="153010"/>
                  </a:lnTo>
                  <a:lnTo>
                    <a:pt x="17032" y="152728"/>
                  </a:lnTo>
                  <a:lnTo>
                    <a:pt x="17206" y="152505"/>
                  </a:lnTo>
                  <a:lnTo>
                    <a:pt x="17399" y="152287"/>
                  </a:lnTo>
                  <a:lnTo>
                    <a:pt x="17580" y="152069"/>
                  </a:lnTo>
                  <a:lnTo>
                    <a:pt x="17724" y="151842"/>
                  </a:lnTo>
                  <a:lnTo>
                    <a:pt x="17795" y="151359"/>
                  </a:lnTo>
                  <a:lnTo>
                    <a:pt x="17757" y="150986"/>
                  </a:lnTo>
                  <a:lnTo>
                    <a:pt x="17765" y="150827"/>
                  </a:lnTo>
                  <a:lnTo>
                    <a:pt x="17799" y="150504"/>
                  </a:lnTo>
                  <a:lnTo>
                    <a:pt x="17803" y="150354"/>
                  </a:lnTo>
                  <a:lnTo>
                    <a:pt x="17437" y="149754"/>
                  </a:lnTo>
                  <a:lnTo>
                    <a:pt x="17214" y="149690"/>
                  </a:lnTo>
                  <a:lnTo>
                    <a:pt x="16919" y="149763"/>
                  </a:lnTo>
                  <a:lnTo>
                    <a:pt x="16587" y="149900"/>
                  </a:lnTo>
                  <a:lnTo>
                    <a:pt x="16243" y="150027"/>
                  </a:lnTo>
                  <a:lnTo>
                    <a:pt x="15918" y="150086"/>
                  </a:lnTo>
                  <a:lnTo>
                    <a:pt x="15507" y="150068"/>
                  </a:lnTo>
                  <a:lnTo>
                    <a:pt x="15084" y="150009"/>
                  </a:lnTo>
                  <a:lnTo>
                    <a:pt x="14665" y="149895"/>
                  </a:lnTo>
                  <a:lnTo>
                    <a:pt x="14276" y="149727"/>
                  </a:lnTo>
                  <a:lnTo>
                    <a:pt x="13932" y="149495"/>
                  </a:lnTo>
                  <a:lnTo>
                    <a:pt x="13652" y="149217"/>
                  </a:lnTo>
                  <a:lnTo>
                    <a:pt x="13377" y="148876"/>
                  </a:lnTo>
                  <a:lnTo>
                    <a:pt x="13135" y="148503"/>
                  </a:lnTo>
                  <a:lnTo>
                    <a:pt x="12969" y="148117"/>
                  </a:lnTo>
                  <a:lnTo>
                    <a:pt x="12908" y="147753"/>
                  </a:lnTo>
                  <a:lnTo>
                    <a:pt x="12954" y="147476"/>
                  </a:lnTo>
                  <a:lnTo>
                    <a:pt x="13056" y="147198"/>
                  </a:lnTo>
                  <a:lnTo>
                    <a:pt x="13191" y="146921"/>
                  </a:lnTo>
                  <a:lnTo>
                    <a:pt x="13335" y="146644"/>
                  </a:lnTo>
                  <a:lnTo>
                    <a:pt x="13463" y="146366"/>
                  </a:lnTo>
                  <a:lnTo>
                    <a:pt x="13573" y="146080"/>
                  </a:lnTo>
                  <a:lnTo>
                    <a:pt x="13679" y="145789"/>
                  </a:lnTo>
                  <a:lnTo>
                    <a:pt x="13898" y="145211"/>
                  </a:lnTo>
                  <a:lnTo>
                    <a:pt x="14019" y="144929"/>
                  </a:lnTo>
                  <a:lnTo>
                    <a:pt x="14215" y="144520"/>
                  </a:lnTo>
                  <a:lnTo>
                    <a:pt x="14430" y="144124"/>
                  </a:lnTo>
                  <a:lnTo>
                    <a:pt x="14657" y="143738"/>
                  </a:lnTo>
                  <a:lnTo>
                    <a:pt x="14891" y="143356"/>
                  </a:lnTo>
                  <a:close/>
                </a:path>
              </a:pathLst>
            </a:custGeom>
            <a:solidFill>
              <a:srgbClr val="FFF5D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9" name="pg139"/>
            <p:cNvSpPr/>
            <p:nvPr/>
          </p:nvSpPr>
          <p:spPr>
            <a:xfrm>
              <a:off x="6137108" y="4033565"/>
              <a:ext cx="226118" cy="306371"/>
            </a:xfrm>
            <a:custGeom>
              <a:avLst/>
              <a:gdLst/>
              <a:ahLst/>
              <a:cxnLst/>
              <a:rect l="0" t="0" r="0" b="0"/>
              <a:pathLst>
                <a:path w="226118" h="306371">
                  <a:moveTo>
                    <a:pt x="49640" y="128030"/>
                  </a:moveTo>
                  <a:lnTo>
                    <a:pt x="49403" y="126567"/>
                  </a:lnTo>
                  <a:lnTo>
                    <a:pt x="49116" y="124726"/>
                  </a:lnTo>
                  <a:lnTo>
                    <a:pt x="47854" y="116751"/>
                  </a:lnTo>
                  <a:lnTo>
                    <a:pt x="43968" y="117497"/>
                  </a:lnTo>
                  <a:lnTo>
                    <a:pt x="41041" y="118069"/>
                  </a:lnTo>
                  <a:lnTo>
                    <a:pt x="40112" y="118247"/>
                  </a:lnTo>
                  <a:lnTo>
                    <a:pt x="36637" y="118928"/>
                  </a:lnTo>
                  <a:lnTo>
                    <a:pt x="35170" y="119209"/>
                  </a:lnTo>
                  <a:lnTo>
                    <a:pt x="32974" y="119637"/>
                  </a:lnTo>
                  <a:lnTo>
                    <a:pt x="32245" y="119783"/>
                  </a:lnTo>
                  <a:lnTo>
                    <a:pt x="30772" y="120064"/>
                  </a:lnTo>
                  <a:lnTo>
                    <a:pt x="27747" y="120650"/>
                  </a:lnTo>
                  <a:lnTo>
                    <a:pt x="27660" y="120146"/>
                  </a:lnTo>
                  <a:lnTo>
                    <a:pt x="27173" y="117515"/>
                  </a:lnTo>
                  <a:lnTo>
                    <a:pt x="26931" y="116188"/>
                  </a:lnTo>
                  <a:lnTo>
                    <a:pt x="28461" y="115929"/>
                  </a:lnTo>
                  <a:lnTo>
                    <a:pt x="31051" y="115507"/>
                  </a:lnTo>
                  <a:lnTo>
                    <a:pt x="31780" y="115384"/>
                  </a:lnTo>
                  <a:lnTo>
                    <a:pt x="35474" y="114780"/>
                  </a:lnTo>
                  <a:lnTo>
                    <a:pt x="37699" y="114412"/>
                  </a:lnTo>
                  <a:lnTo>
                    <a:pt x="38435" y="114293"/>
                  </a:lnTo>
                  <a:lnTo>
                    <a:pt x="42144" y="113680"/>
                  </a:lnTo>
                  <a:lnTo>
                    <a:pt x="43579" y="113448"/>
                  </a:lnTo>
                  <a:lnTo>
                    <a:pt x="43641" y="113016"/>
                  </a:lnTo>
                  <a:lnTo>
                    <a:pt x="43704" y="112630"/>
                  </a:lnTo>
                  <a:lnTo>
                    <a:pt x="45429" y="109940"/>
                  </a:lnTo>
                  <a:lnTo>
                    <a:pt x="46921" y="103815"/>
                  </a:lnTo>
                  <a:lnTo>
                    <a:pt x="48043" y="103547"/>
                  </a:lnTo>
                  <a:lnTo>
                    <a:pt x="50819" y="102875"/>
                  </a:lnTo>
                  <a:lnTo>
                    <a:pt x="51287" y="102834"/>
                  </a:lnTo>
                  <a:lnTo>
                    <a:pt x="52514" y="102738"/>
                  </a:lnTo>
                  <a:lnTo>
                    <a:pt x="52941" y="102702"/>
                  </a:lnTo>
                  <a:lnTo>
                    <a:pt x="53564" y="102361"/>
                  </a:lnTo>
                  <a:lnTo>
                    <a:pt x="54301" y="101593"/>
                  </a:lnTo>
                  <a:lnTo>
                    <a:pt x="54966" y="100380"/>
                  </a:lnTo>
                  <a:lnTo>
                    <a:pt x="55064" y="99858"/>
                  </a:lnTo>
                  <a:lnTo>
                    <a:pt x="55483" y="98940"/>
                  </a:lnTo>
                  <a:lnTo>
                    <a:pt x="55997" y="98236"/>
                  </a:lnTo>
                  <a:lnTo>
                    <a:pt x="56197" y="97967"/>
                  </a:lnTo>
                  <a:lnTo>
                    <a:pt x="56935" y="97484"/>
                  </a:lnTo>
                  <a:lnTo>
                    <a:pt x="57258" y="97277"/>
                  </a:lnTo>
                  <a:lnTo>
                    <a:pt x="60490" y="97048"/>
                  </a:lnTo>
                  <a:lnTo>
                    <a:pt x="60999" y="96954"/>
                  </a:lnTo>
                  <a:lnTo>
                    <a:pt x="61359" y="97069"/>
                  </a:lnTo>
                  <a:lnTo>
                    <a:pt x="61530" y="97136"/>
                  </a:lnTo>
                  <a:lnTo>
                    <a:pt x="62844" y="97622"/>
                  </a:lnTo>
                  <a:lnTo>
                    <a:pt x="63014" y="97636"/>
                  </a:lnTo>
                  <a:lnTo>
                    <a:pt x="65171" y="97772"/>
                  </a:lnTo>
                  <a:lnTo>
                    <a:pt x="64993" y="96404"/>
                  </a:lnTo>
                  <a:lnTo>
                    <a:pt x="64645" y="93878"/>
                  </a:lnTo>
                  <a:lnTo>
                    <a:pt x="64419" y="92111"/>
                  </a:lnTo>
                  <a:lnTo>
                    <a:pt x="63916" y="88308"/>
                  </a:lnTo>
                  <a:lnTo>
                    <a:pt x="63724" y="86808"/>
                  </a:lnTo>
                  <a:lnTo>
                    <a:pt x="63524" y="85318"/>
                  </a:lnTo>
                  <a:lnTo>
                    <a:pt x="63135" y="82351"/>
                  </a:lnTo>
                  <a:lnTo>
                    <a:pt x="62972" y="81083"/>
                  </a:lnTo>
                  <a:lnTo>
                    <a:pt x="62942" y="80879"/>
                  </a:lnTo>
                  <a:lnTo>
                    <a:pt x="64445" y="80674"/>
                  </a:lnTo>
                  <a:lnTo>
                    <a:pt x="64832" y="80635"/>
                  </a:lnTo>
                  <a:lnTo>
                    <a:pt x="64590" y="78770"/>
                  </a:lnTo>
                  <a:lnTo>
                    <a:pt x="64378" y="77219"/>
                  </a:lnTo>
                  <a:lnTo>
                    <a:pt x="63966" y="77049"/>
                  </a:lnTo>
                  <a:lnTo>
                    <a:pt x="62912" y="77185"/>
                  </a:lnTo>
                  <a:lnTo>
                    <a:pt x="62459" y="77249"/>
                  </a:lnTo>
                  <a:lnTo>
                    <a:pt x="62357" y="76508"/>
                  </a:lnTo>
                  <a:lnTo>
                    <a:pt x="62039" y="74268"/>
                  </a:lnTo>
                  <a:lnTo>
                    <a:pt x="61919" y="73521"/>
                  </a:lnTo>
                  <a:lnTo>
                    <a:pt x="61794" y="72614"/>
                  </a:lnTo>
                  <a:lnTo>
                    <a:pt x="61715" y="72001"/>
                  </a:lnTo>
                  <a:lnTo>
                    <a:pt x="61545" y="71592"/>
                  </a:lnTo>
                  <a:lnTo>
                    <a:pt x="61397" y="71188"/>
                  </a:lnTo>
                  <a:lnTo>
                    <a:pt x="61110" y="70420"/>
                  </a:lnTo>
                  <a:lnTo>
                    <a:pt x="60804" y="69575"/>
                  </a:lnTo>
                  <a:lnTo>
                    <a:pt x="63123" y="69170"/>
                  </a:lnTo>
                  <a:lnTo>
                    <a:pt x="64366" y="68961"/>
                  </a:lnTo>
                  <a:lnTo>
                    <a:pt x="65899" y="68693"/>
                  </a:lnTo>
                  <a:lnTo>
                    <a:pt x="66798" y="68539"/>
                  </a:lnTo>
                  <a:lnTo>
                    <a:pt x="67565" y="68412"/>
                  </a:lnTo>
                  <a:lnTo>
                    <a:pt x="68267" y="68289"/>
                  </a:lnTo>
                  <a:lnTo>
                    <a:pt x="67999" y="66676"/>
                  </a:lnTo>
                  <a:lnTo>
                    <a:pt x="67737" y="66284"/>
                  </a:lnTo>
                  <a:lnTo>
                    <a:pt x="67659" y="66022"/>
                  </a:lnTo>
                  <a:lnTo>
                    <a:pt x="67565" y="65495"/>
                  </a:lnTo>
                  <a:lnTo>
                    <a:pt x="67157" y="63296"/>
                  </a:lnTo>
                  <a:lnTo>
                    <a:pt x="67055" y="62723"/>
                  </a:lnTo>
                  <a:lnTo>
                    <a:pt x="66757" y="61115"/>
                  </a:lnTo>
                  <a:lnTo>
                    <a:pt x="66339" y="58817"/>
                  </a:lnTo>
                  <a:lnTo>
                    <a:pt x="66260" y="58424"/>
                  </a:lnTo>
                  <a:lnTo>
                    <a:pt x="65944" y="56713"/>
                  </a:lnTo>
                  <a:lnTo>
                    <a:pt x="65733" y="55590"/>
                  </a:lnTo>
                  <a:lnTo>
                    <a:pt x="65966" y="55207"/>
                  </a:lnTo>
                  <a:lnTo>
                    <a:pt x="64943" y="54474"/>
                  </a:lnTo>
                  <a:lnTo>
                    <a:pt x="64419" y="54086"/>
                  </a:lnTo>
                  <a:lnTo>
                    <a:pt x="64512" y="53704"/>
                  </a:lnTo>
                  <a:lnTo>
                    <a:pt x="64335" y="52724"/>
                  </a:lnTo>
                  <a:lnTo>
                    <a:pt x="63531" y="48382"/>
                  </a:lnTo>
                  <a:lnTo>
                    <a:pt x="62874" y="44797"/>
                  </a:lnTo>
                  <a:lnTo>
                    <a:pt x="62712" y="43946"/>
                  </a:lnTo>
                  <a:lnTo>
                    <a:pt x="61595" y="37888"/>
                  </a:lnTo>
                  <a:lnTo>
                    <a:pt x="59154" y="38349"/>
                  </a:lnTo>
                  <a:lnTo>
                    <a:pt x="58852" y="36466"/>
                  </a:lnTo>
                  <a:lnTo>
                    <a:pt x="58462" y="34458"/>
                  </a:lnTo>
                  <a:lnTo>
                    <a:pt x="57451" y="29278"/>
                  </a:lnTo>
                  <a:lnTo>
                    <a:pt x="57392" y="28938"/>
                  </a:lnTo>
                  <a:lnTo>
                    <a:pt x="57680" y="28631"/>
                  </a:lnTo>
                  <a:lnTo>
                    <a:pt x="58311" y="28037"/>
                  </a:lnTo>
                  <a:lnTo>
                    <a:pt x="59489" y="27338"/>
                  </a:lnTo>
                  <a:lnTo>
                    <a:pt x="60756" y="27109"/>
                  </a:lnTo>
                  <a:lnTo>
                    <a:pt x="61693" y="27290"/>
                  </a:lnTo>
                  <a:lnTo>
                    <a:pt x="62768" y="27842"/>
                  </a:lnTo>
                  <a:lnTo>
                    <a:pt x="63578" y="28133"/>
                  </a:lnTo>
                  <a:lnTo>
                    <a:pt x="64120" y="28035"/>
                  </a:lnTo>
                  <a:lnTo>
                    <a:pt x="67158" y="27465"/>
                  </a:lnTo>
                  <a:lnTo>
                    <a:pt x="66866" y="25942"/>
                  </a:lnTo>
                  <a:lnTo>
                    <a:pt x="77187" y="23953"/>
                  </a:lnTo>
                  <a:lnTo>
                    <a:pt x="78987" y="23601"/>
                  </a:lnTo>
                  <a:lnTo>
                    <a:pt x="78809" y="22626"/>
                  </a:lnTo>
                  <a:lnTo>
                    <a:pt x="77948" y="17996"/>
                  </a:lnTo>
                  <a:lnTo>
                    <a:pt x="78749" y="17833"/>
                  </a:lnTo>
                  <a:lnTo>
                    <a:pt x="78664" y="17443"/>
                  </a:lnTo>
                  <a:lnTo>
                    <a:pt x="102726" y="12596"/>
                  </a:lnTo>
                  <a:lnTo>
                    <a:pt x="103200" y="12506"/>
                  </a:lnTo>
                  <a:lnTo>
                    <a:pt x="104732" y="12214"/>
                  </a:lnTo>
                  <a:lnTo>
                    <a:pt x="106304" y="11823"/>
                  </a:lnTo>
                  <a:lnTo>
                    <a:pt x="110102" y="11057"/>
                  </a:lnTo>
                  <a:lnTo>
                    <a:pt x="112773" y="10618"/>
                  </a:lnTo>
                  <a:lnTo>
                    <a:pt x="114861" y="10204"/>
                  </a:lnTo>
                  <a:lnTo>
                    <a:pt x="119559" y="9270"/>
                  </a:lnTo>
                  <a:lnTo>
                    <a:pt x="128339" y="7503"/>
                  </a:lnTo>
                  <a:lnTo>
                    <a:pt x="131676" y="7168"/>
                  </a:lnTo>
                  <a:lnTo>
                    <a:pt x="131723" y="7746"/>
                  </a:lnTo>
                  <a:lnTo>
                    <a:pt x="131745" y="8108"/>
                  </a:lnTo>
                  <a:lnTo>
                    <a:pt x="133830" y="7811"/>
                  </a:lnTo>
                  <a:lnTo>
                    <a:pt x="136200" y="7440"/>
                  </a:lnTo>
                  <a:lnTo>
                    <a:pt x="137237" y="7258"/>
                  </a:lnTo>
                  <a:lnTo>
                    <a:pt x="137855" y="7154"/>
                  </a:lnTo>
                  <a:lnTo>
                    <a:pt x="139538" y="6847"/>
                  </a:lnTo>
                  <a:lnTo>
                    <a:pt x="141155" y="6537"/>
                  </a:lnTo>
                  <a:lnTo>
                    <a:pt x="145746" y="5610"/>
                  </a:lnTo>
                  <a:lnTo>
                    <a:pt x="147796" y="5084"/>
                  </a:lnTo>
                  <a:lnTo>
                    <a:pt x="150049" y="4533"/>
                  </a:lnTo>
                  <a:lnTo>
                    <a:pt x="152383" y="3970"/>
                  </a:lnTo>
                  <a:lnTo>
                    <a:pt x="153567" y="3756"/>
                  </a:lnTo>
                  <a:lnTo>
                    <a:pt x="155902" y="3197"/>
                  </a:lnTo>
                  <a:lnTo>
                    <a:pt x="156367" y="3081"/>
                  </a:lnTo>
                  <a:lnTo>
                    <a:pt x="157757" y="2698"/>
                  </a:lnTo>
                  <a:lnTo>
                    <a:pt x="158738" y="2452"/>
                  </a:lnTo>
                  <a:lnTo>
                    <a:pt x="162895" y="1480"/>
                  </a:lnTo>
                  <a:lnTo>
                    <a:pt x="164760" y="1030"/>
                  </a:lnTo>
                  <a:lnTo>
                    <a:pt x="165230" y="921"/>
                  </a:lnTo>
                  <a:lnTo>
                    <a:pt x="165732" y="807"/>
                  </a:lnTo>
                  <a:lnTo>
                    <a:pt x="165949" y="764"/>
                  </a:lnTo>
                  <a:lnTo>
                    <a:pt x="166404" y="666"/>
                  </a:lnTo>
                  <a:lnTo>
                    <a:pt x="166874" y="574"/>
                  </a:lnTo>
                  <a:lnTo>
                    <a:pt x="167361" y="485"/>
                  </a:lnTo>
                  <a:lnTo>
                    <a:pt x="168302" y="338"/>
                  </a:lnTo>
                  <a:lnTo>
                    <a:pt x="169733" y="171"/>
                  </a:lnTo>
                  <a:lnTo>
                    <a:pt x="170694" y="93"/>
                  </a:lnTo>
                  <a:lnTo>
                    <a:pt x="171651" y="43"/>
                  </a:lnTo>
                  <a:lnTo>
                    <a:pt x="173091" y="3"/>
                  </a:lnTo>
                  <a:lnTo>
                    <a:pt x="173814" y="0"/>
                  </a:lnTo>
                  <a:lnTo>
                    <a:pt x="174782" y="23"/>
                  </a:lnTo>
                  <a:lnTo>
                    <a:pt x="175494" y="61"/>
                  </a:lnTo>
                  <a:lnTo>
                    <a:pt x="176449" y="143"/>
                  </a:lnTo>
                  <a:lnTo>
                    <a:pt x="177166" y="217"/>
                  </a:lnTo>
                  <a:lnTo>
                    <a:pt x="178118" y="336"/>
                  </a:lnTo>
                  <a:lnTo>
                    <a:pt x="179306" y="527"/>
                  </a:lnTo>
                  <a:lnTo>
                    <a:pt x="179775" y="616"/>
                  </a:lnTo>
                  <a:lnTo>
                    <a:pt x="180717" y="809"/>
                  </a:lnTo>
                  <a:lnTo>
                    <a:pt x="181187" y="917"/>
                  </a:lnTo>
                  <a:lnTo>
                    <a:pt x="181653" y="1035"/>
                  </a:lnTo>
                  <a:lnTo>
                    <a:pt x="182115" y="1156"/>
                  </a:lnTo>
                  <a:lnTo>
                    <a:pt x="183040" y="1423"/>
                  </a:lnTo>
                  <a:lnTo>
                    <a:pt x="184181" y="1776"/>
                  </a:lnTo>
                  <a:lnTo>
                    <a:pt x="185092" y="2110"/>
                  </a:lnTo>
                  <a:lnTo>
                    <a:pt x="185763" y="2367"/>
                  </a:lnTo>
                  <a:lnTo>
                    <a:pt x="186431" y="2645"/>
                  </a:lnTo>
                  <a:lnTo>
                    <a:pt x="187092" y="2931"/>
                  </a:lnTo>
                  <a:lnTo>
                    <a:pt x="187745" y="3233"/>
                  </a:lnTo>
                  <a:lnTo>
                    <a:pt x="188614" y="3651"/>
                  </a:lnTo>
                  <a:lnTo>
                    <a:pt x="189468" y="4093"/>
                  </a:lnTo>
                  <a:lnTo>
                    <a:pt x="190098" y="4442"/>
                  </a:lnTo>
                  <a:lnTo>
                    <a:pt x="190986" y="4966"/>
                  </a:lnTo>
                  <a:lnTo>
                    <a:pt x="191340" y="5181"/>
                  </a:lnTo>
                  <a:lnTo>
                    <a:pt x="192353" y="5834"/>
                  </a:lnTo>
                  <a:lnTo>
                    <a:pt x="194126" y="7111"/>
                  </a:lnTo>
                  <a:lnTo>
                    <a:pt x="196098" y="8736"/>
                  </a:lnTo>
                  <a:lnTo>
                    <a:pt x="200867" y="12890"/>
                  </a:lnTo>
                  <a:lnTo>
                    <a:pt x="201901" y="13779"/>
                  </a:lnTo>
                  <a:lnTo>
                    <a:pt x="204868" y="16351"/>
                  </a:lnTo>
                  <a:lnTo>
                    <a:pt x="204637" y="17747"/>
                  </a:lnTo>
                  <a:lnTo>
                    <a:pt x="204334" y="17832"/>
                  </a:lnTo>
                  <a:lnTo>
                    <a:pt x="203037" y="18343"/>
                  </a:lnTo>
                  <a:lnTo>
                    <a:pt x="201701" y="18841"/>
                  </a:lnTo>
                  <a:lnTo>
                    <a:pt x="201123" y="18787"/>
                  </a:lnTo>
                  <a:lnTo>
                    <a:pt x="201098" y="19168"/>
                  </a:lnTo>
                  <a:lnTo>
                    <a:pt x="200985" y="20270"/>
                  </a:lnTo>
                  <a:lnTo>
                    <a:pt x="200985" y="20757"/>
                  </a:lnTo>
                  <a:lnTo>
                    <a:pt x="200543" y="21077"/>
                  </a:lnTo>
                  <a:lnTo>
                    <a:pt x="199931" y="21545"/>
                  </a:lnTo>
                  <a:lnTo>
                    <a:pt x="198722" y="22458"/>
                  </a:lnTo>
                  <a:lnTo>
                    <a:pt x="198745" y="22603"/>
                  </a:lnTo>
                  <a:lnTo>
                    <a:pt x="197412" y="22890"/>
                  </a:lnTo>
                  <a:lnTo>
                    <a:pt x="196071" y="23171"/>
                  </a:lnTo>
                  <a:lnTo>
                    <a:pt x="194028" y="23385"/>
                  </a:lnTo>
                  <a:lnTo>
                    <a:pt x="192719" y="23869"/>
                  </a:lnTo>
                  <a:lnTo>
                    <a:pt x="193070" y="25622"/>
                  </a:lnTo>
                  <a:lnTo>
                    <a:pt x="190865" y="26085"/>
                  </a:lnTo>
                  <a:lnTo>
                    <a:pt x="191320" y="28278"/>
                  </a:lnTo>
                  <a:lnTo>
                    <a:pt x="191631" y="28715"/>
                  </a:lnTo>
                  <a:lnTo>
                    <a:pt x="190272" y="28998"/>
                  </a:lnTo>
                  <a:lnTo>
                    <a:pt x="190345" y="29359"/>
                  </a:lnTo>
                  <a:lnTo>
                    <a:pt x="190232" y="30226"/>
                  </a:lnTo>
                  <a:lnTo>
                    <a:pt x="189885" y="32820"/>
                  </a:lnTo>
                  <a:lnTo>
                    <a:pt x="189866" y="32998"/>
                  </a:lnTo>
                  <a:lnTo>
                    <a:pt x="188525" y="33361"/>
                  </a:lnTo>
                  <a:lnTo>
                    <a:pt x="187857" y="33547"/>
                  </a:lnTo>
                  <a:lnTo>
                    <a:pt x="186781" y="33838"/>
                  </a:lnTo>
                  <a:lnTo>
                    <a:pt x="185253" y="35773"/>
                  </a:lnTo>
                  <a:lnTo>
                    <a:pt x="185277" y="35969"/>
                  </a:lnTo>
                  <a:lnTo>
                    <a:pt x="183555" y="37268"/>
                  </a:lnTo>
                  <a:lnTo>
                    <a:pt x="183551" y="38445"/>
                  </a:lnTo>
                  <a:lnTo>
                    <a:pt x="182399" y="39276"/>
                  </a:lnTo>
                  <a:lnTo>
                    <a:pt x="182598" y="40904"/>
                  </a:lnTo>
                  <a:lnTo>
                    <a:pt x="182806" y="41131"/>
                  </a:lnTo>
                  <a:lnTo>
                    <a:pt x="182534" y="41329"/>
                  </a:lnTo>
                  <a:lnTo>
                    <a:pt x="182180" y="41578"/>
                  </a:lnTo>
                  <a:lnTo>
                    <a:pt x="181893" y="41402"/>
                  </a:lnTo>
                  <a:lnTo>
                    <a:pt x="181595" y="41148"/>
                  </a:lnTo>
                  <a:lnTo>
                    <a:pt x="180205" y="41929"/>
                  </a:lnTo>
                  <a:lnTo>
                    <a:pt x="179562" y="43521"/>
                  </a:lnTo>
                  <a:lnTo>
                    <a:pt x="179053" y="44801"/>
                  </a:lnTo>
                  <a:lnTo>
                    <a:pt x="178502" y="45109"/>
                  </a:lnTo>
                  <a:lnTo>
                    <a:pt x="178709" y="46822"/>
                  </a:lnTo>
                  <a:lnTo>
                    <a:pt x="178906" y="48380"/>
                  </a:lnTo>
                  <a:lnTo>
                    <a:pt x="179155" y="50420"/>
                  </a:lnTo>
                  <a:lnTo>
                    <a:pt x="181248" y="49812"/>
                  </a:lnTo>
                  <a:lnTo>
                    <a:pt x="181749" y="54344"/>
                  </a:lnTo>
                  <a:lnTo>
                    <a:pt x="168798" y="58059"/>
                  </a:lnTo>
                  <a:lnTo>
                    <a:pt x="168345" y="58155"/>
                  </a:lnTo>
                  <a:lnTo>
                    <a:pt x="168367" y="58578"/>
                  </a:lnTo>
                  <a:lnTo>
                    <a:pt x="168994" y="61843"/>
                  </a:lnTo>
                  <a:lnTo>
                    <a:pt x="169323" y="63437"/>
                  </a:lnTo>
                  <a:lnTo>
                    <a:pt x="170157" y="67483"/>
                  </a:lnTo>
                  <a:lnTo>
                    <a:pt x="170690" y="70076"/>
                  </a:lnTo>
                  <a:lnTo>
                    <a:pt x="172777" y="80217"/>
                  </a:lnTo>
                  <a:lnTo>
                    <a:pt x="173091" y="81744"/>
                  </a:lnTo>
                  <a:lnTo>
                    <a:pt x="173718" y="84801"/>
                  </a:lnTo>
                  <a:lnTo>
                    <a:pt x="174953" y="90939"/>
                  </a:lnTo>
                  <a:lnTo>
                    <a:pt x="175738" y="94873"/>
                  </a:lnTo>
                  <a:lnTo>
                    <a:pt x="175822" y="95298"/>
                  </a:lnTo>
                  <a:lnTo>
                    <a:pt x="176294" y="97670"/>
                  </a:lnTo>
                  <a:lnTo>
                    <a:pt x="176947" y="100481"/>
                  </a:lnTo>
                  <a:lnTo>
                    <a:pt x="178106" y="105841"/>
                  </a:lnTo>
                  <a:lnTo>
                    <a:pt x="184628" y="104272"/>
                  </a:lnTo>
                  <a:lnTo>
                    <a:pt x="184781" y="104835"/>
                  </a:lnTo>
                  <a:lnTo>
                    <a:pt x="185273" y="106559"/>
                  </a:lnTo>
                  <a:lnTo>
                    <a:pt x="185825" y="108473"/>
                  </a:lnTo>
                  <a:lnTo>
                    <a:pt x="186470" y="110731"/>
                  </a:lnTo>
                  <a:lnTo>
                    <a:pt x="187147" y="113085"/>
                  </a:lnTo>
                  <a:lnTo>
                    <a:pt x="187679" y="114957"/>
                  </a:lnTo>
                  <a:lnTo>
                    <a:pt x="188030" y="116166"/>
                  </a:lnTo>
                  <a:lnTo>
                    <a:pt x="188611" y="118205"/>
                  </a:lnTo>
                  <a:lnTo>
                    <a:pt x="190443" y="117058"/>
                  </a:lnTo>
                  <a:lnTo>
                    <a:pt x="190633" y="117093"/>
                  </a:lnTo>
                  <a:lnTo>
                    <a:pt x="192170" y="118942"/>
                  </a:lnTo>
                  <a:lnTo>
                    <a:pt x="191882" y="119165"/>
                  </a:lnTo>
                  <a:lnTo>
                    <a:pt x="190659" y="119946"/>
                  </a:lnTo>
                  <a:lnTo>
                    <a:pt x="187537" y="121464"/>
                  </a:lnTo>
                  <a:lnTo>
                    <a:pt x="188691" y="123563"/>
                  </a:lnTo>
                  <a:lnTo>
                    <a:pt x="188957" y="123427"/>
                  </a:lnTo>
                  <a:lnTo>
                    <a:pt x="193909" y="121030"/>
                  </a:lnTo>
                  <a:lnTo>
                    <a:pt x="195782" y="123279"/>
                  </a:lnTo>
                  <a:lnTo>
                    <a:pt x="197726" y="122328"/>
                  </a:lnTo>
                  <a:lnTo>
                    <a:pt x="198536" y="124023"/>
                  </a:lnTo>
                  <a:lnTo>
                    <a:pt x="198665" y="124427"/>
                  </a:lnTo>
                  <a:lnTo>
                    <a:pt x="192299" y="127502"/>
                  </a:lnTo>
                  <a:lnTo>
                    <a:pt x="192514" y="127805"/>
                  </a:lnTo>
                  <a:lnTo>
                    <a:pt x="195343" y="131984"/>
                  </a:lnTo>
                  <a:lnTo>
                    <a:pt x="195735" y="132531"/>
                  </a:lnTo>
                  <a:lnTo>
                    <a:pt x="194478" y="133875"/>
                  </a:lnTo>
                  <a:lnTo>
                    <a:pt x="193077" y="135374"/>
                  </a:lnTo>
                  <a:lnTo>
                    <a:pt x="192615" y="135085"/>
                  </a:lnTo>
                  <a:lnTo>
                    <a:pt x="191080" y="136237"/>
                  </a:lnTo>
                  <a:lnTo>
                    <a:pt x="191027" y="137555"/>
                  </a:lnTo>
                  <a:lnTo>
                    <a:pt x="191900" y="138117"/>
                  </a:lnTo>
                  <a:lnTo>
                    <a:pt x="190960" y="139593"/>
                  </a:lnTo>
                  <a:lnTo>
                    <a:pt x="192491" y="140580"/>
                  </a:lnTo>
                  <a:lnTo>
                    <a:pt x="191891" y="141731"/>
                  </a:lnTo>
                  <a:lnTo>
                    <a:pt x="195790" y="143736"/>
                  </a:lnTo>
                  <a:lnTo>
                    <a:pt x="195036" y="144932"/>
                  </a:lnTo>
                  <a:lnTo>
                    <a:pt x="196240" y="145672"/>
                  </a:lnTo>
                  <a:lnTo>
                    <a:pt x="196659" y="145800"/>
                  </a:lnTo>
                  <a:lnTo>
                    <a:pt x="195784" y="147336"/>
                  </a:lnTo>
                  <a:lnTo>
                    <a:pt x="195352" y="148099"/>
                  </a:lnTo>
                  <a:lnTo>
                    <a:pt x="195199" y="148315"/>
                  </a:lnTo>
                  <a:lnTo>
                    <a:pt x="195009" y="148495"/>
                  </a:lnTo>
                  <a:lnTo>
                    <a:pt x="194600" y="148705"/>
                  </a:lnTo>
                  <a:lnTo>
                    <a:pt x="194408" y="148748"/>
                  </a:lnTo>
                  <a:lnTo>
                    <a:pt x="194146" y="148759"/>
                  </a:lnTo>
                  <a:lnTo>
                    <a:pt x="193886" y="148716"/>
                  </a:lnTo>
                  <a:lnTo>
                    <a:pt x="193641" y="148622"/>
                  </a:lnTo>
                  <a:lnTo>
                    <a:pt x="193474" y="148521"/>
                  </a:lnTo>
                  <a:lnTo>
                    <a:pt x="193172" y="150662"/>
                  </a:lnTo>
                  <a:lnTo>
                    <a:pt x="195780" y="151086"/>
                  </a:lnTo>
                  <a:lnTo>
                    <a:pt x="194704" y="152645"/>
                  </a:lnTo>
                  <a:lnTo>
                    <a:pt x="194271" y="152991"/>
                  </a:lnTo>
                  <a:lnTo>
                    <a:pt x="194840" y="153314"/>
                  </a:lnTo>
                  <a:lnTo>
                    <a:pt x="195078" y="153703"/>
                  </a:lnTo>
                  <a:lnTo>
                    <a:pt x="195266" y="153920"/>
                  </a:lnTo>
                  <a:lnTo>
                    <a:pt x="195428" y="154155"/>
                  </a:lnTo>
                  <a:lnTo>
                    <a:pt x="195530" y="154348"/>
                  </a:lnTo>
                  <a:lnTo>
                    <a:pt x="195844" y="155060"/>
                  </a:lnTo>
                  <a:lnTo>
                    <a:pt x="197189" y="159896"/>
                  </a:lnTo>
                  <a:lnTo>
                    <a:pt x="197267" y="160156"/>
                  </a:lnTo>
                  <a:lnTo>
                    <a:pt x="197365" y="160552"/>
                  </a:lnTo>
                  <a:lnTo>
                    <a:pt x="197439" y="160942"/>
                  </a:lnTo>
                  <a:lnTo>
                    <a:pt x="197490" y="161339"/>
                  </a:lnTo>
                  <a:lnTo>
                    <a:pt x="197520" y="161740"/>
                  </a:lnTo>
                  <a:lnTo>
                    <a:pt x="197530" y="162141"/>
                  </a:lnTo>
                  <a:lnTo>
                    <a:pt x="197518" y="162539"/>
                  </a:lnTo>
                  <a:lnTo>
                    <a:pt x="197473" y="163032"/>
                  </a:lnTo>
                  <a:lnTo>
                    <a:pt x="197391" y="163527"/>
                  </a:lnTo>
                  <a:lnTo>
                    <a:pt x="197280" y="164018"/>
                  </a:lnTo>
                  <a:lnTo>
                    <a:pt x="197142" y="164502"/>
                  </a:lnTo>
                  <a:lnTo>
                    <a:pt x="196985" y="164975"/>
                  </a:lnTo>
                  <a:lnTo>
                    <a:pt x="196809" y="165434"/>
                  </a:lnTo>
                  <a:lnTo>
                    <a:pt x="196608" y="165887"/>
                  </a:lnTo>
                  <a:lnTo>
                    <a:pt x="196385" y="166331"/>
                  </a:lnTo>
                  <a:lnTo>
                    <a:pt x="196140" y="166762"/>
                  </a:lnTo>
                  <a:lnTo>
                    <a:pt x="195876" y="167176"/>
                  </a:lnTo>
                  <a:lnTo>
                    <a:pt x="195417" y="167918"/>
                  </a:lnTo>
                  <a:lnTo>
                    <a:pt x="193626" y="170801"/>
                  </a:lnTo>
                  <a:lnTo>
                    <a:pt x="193454" y="171102"/>
                  </a:lnTo>
                  <a:lnTo>
                    <a:pt x="193201" y="171585"/>
                  </a:lnTo>
                  <a:lnTo>
                    <a:pt x="193043" y="171925"/>
                  </a:lnTo>
                  <a:lnTo>
                    <a:pt x="192898" y="172270"/>
                  </a:lnTo>
                  <a:lnTo>
                    <a:pt x="192770" y="172621"/>
                  </a:lnTo>
                  <a:lnTo>
                    <a:pt x="192662" y="172976"/>
                  </a:lnTo>
                  <a:lnTo>
                    <a:pt x="192581" y="173300"/>
                  </a:lnTo>
                  <a:lnTo>
                    <a:pt x="192514" y="173630"/>
                  </a:lnTo>
                  <a:lnTo>
                    <a:pt x="192467" y="173931"/>
                  </a:lnTo>
                  <a:lnTo>
                    <a:pt x="192426" y="174297"/>
                  </a:lnTo>
                  <a:lnTo>
                    <a:pt x="192405" y="174631"/>
                  </a:lnTo>
                  <a:lnTo>
                    <a:pt x="192403" y="174913"/>
                  </a:lnTo>
                  <a:lnTo>
                    <a:pt x="192411" y="175197"/>
                  </a:lnTo>
                  <a:lnTo>
                    <a:pt x="192431" y="175480"/>
                  </a:lnTo>
                  <a:lnTo>
                    <a:pt x="192462" y="175762"/>
                  </a:lnTo>
                  <a:lnTo>
                    <a:pt x="192505" y="176041"/>
                  </a:lnTo>
                  <a:lnTo>
                    <a:pt x="193031" y="179070"/>
                  </a:lnTo>
                  <a:lnTo>
                    <a:pt x="193093" y="179256"/>
                  </a:lnTo>
                  <a:lnTo>
                    <a:pt x="193456" y="180342"/>
                  </a:lnTo>
                  <a:lnTo>
                    <a:pt x="193545" y="180493"/>
                  </a:lnTo>
                  <a:lnTo>
                    <a:pt x="193644" y="180638"/>
                  </a:lnTo>
                  <a:lnTo>
                    <a:pt x="194464" y="181756"/>
                  </a:lnTo>
                  <a:lnTo>
                    <a:pt x="194854" y="182261"/>
                  </a:lnTo>
                  <a:lnTo>
                    <a:pt x="194979" y="182433"/>
                  </a:lnTo>
                  <a:lnTo>
                    <a:pt x="195093" y="182611"/>
                  </a:lnTo>
                  <a:lnTo>
                    <a:pt x="195237" y="182871"/>
                  </a:lnTo>
                  <a:lnTo>
                    <a:pt x="195365" y="183142"/>
                  </a:lnTo>
                  <a:lnTo>
                    <a:pt x="195479" y="183420"/>
                  </a:lnTo>
                  <a:lnTo>
                    <a:pt x="195682" y="183984"/>
                  </a:lnTo>
                  <a:lnTo>
                    <a:pt x="195773" y="184272"/>
                  </a:lnTo>
                  <a:lnTo>
                    <a:pt x="195855" y="184564"/>
                  </a:lnTo>
                  <a:lnTo>
                    <a:pt x="195927" y="184858"/>
                  </a:lnTo>
                  <a:lnTo>
                    <a:pt x="195989" y="185154"/>
                  </a:lnTo>
                  <a:lnTo>
                    <a:pt x="196042" y="185451"/>
                  </a:lnTo>
                  <a:lnTo>
                    <a:pt x="196045" y="185705"/>
                  </a:lnTo>
                  <a:lnTo>
                    <a:pt x="196126" y="193988"/>
                  </a:lnTo>
                  <a:lnTo>
                    <a:pt x="196131" y="194487"/>
                  </a:lnTo>
                  <a:lnTo>
                    <a:pt x="196332" y="205793"/>
                  </a:lnTo>
                  <a:lnTo>
                    <a:pt x="196318" y="206101"/>
                  </a:lnTo>
                  <a:lnTo>
                    <a:pt x="196320" y="206413"/>
                  </a:lnTo>
                  <a:lnTo>
                    <a:pt x="196336" y="206724"/>
                  </a:lnTo>
                  <a:lnTo>
                    <a:pt x="196367" y="207034"/>
                  </a:lnTo>
                  <a:lnTo>
                    <a:pt x="196414" y="207340"/>
                  </a:lnTo>
                  <a:lnTo>
                    <a:pt x="196482" y="207674"/>
                  </a:lnTo>
                  <a:lnTo>
                    <a:pt x="196568" y="208007"/>
                  </a:lnTo>
                  <a:lnTo>
                    <a:pt x="196673" y="208335"/>
                  </a:lnTo>
                  <a:lnTo>
                    <a:pt x="196794" y="208657"/>
                  </a:lnTo>
                  <a:lnTo>
                    <a:pt x="196933" y="208969"/>
                  </a:lnTo>
                  <a:lnTo>
                    <a:pt x="197087" y="209269"/>
                  </a:lnTo>
                  <a:lnTo>
                    <a:pt x="197258" y="209562"/>
                  </a:lnTo>
                  <a:lnTo>
                    <a:pt x="197445" y="209847"/>
                  </a:lnTo>
                  <a:lnTo>
                    <a:pt x="197647" y="210122"/>
                  </a:lnTo>
                  <a:lnTo>
                    <a:pt x="197859" y="210385"/>
                  </a:lnTo>
                  <a:lnTo>
                    <a:pt x="198173" y="210732"/>
                  </a:lnTo>
                  <a:lnTo>
                    <a:pt x="198510" y="211057"/>
                  </a:lnTo>
                  <a:lnTo>
                    <a:pt x="201881" y="214047"/>
                  </a:lnTo>
                  <a:lnTo>
                    <a:pt x="210164" y="221495"/>
                  </a:lnTo>
                  <a:lnTo>
                    <a:pt x="211443" y="222642"/>
                  </a:lnTo>
                  <a:lnTo>
                    <a:pt x="212132" y="223259"/>
                  </a:lnTo>
                  <a:lnTo>
                    <a:pt x="212302" y="223812"/>
                  </a:lnTo>
                  <a:lnTo>
                    <a:pt x="212695" y="225213"/>
                  </a:lnTo>
                  <a:lnTo>
                    <a:pt x="213164" y="227212"/>
                  </a:lnTo>
                  <a:lnTo>
                    <a:pt x="213186" y="227778"/>
                  </a:lnTo>
                  <a:lnTo>
                    <a:pt x="213655" y="229543"/>
                  </a:lnTo>
                  <a:lnTo>
                    <a:pt x="214159" y="231368"/>
                  </a:lnTo>
                  <a:lnTo>
                    <a:pt x="217348" y="242925"/>
                  </a:lnTo>
                  <a:lnTo>
                    <a:pt x="218290" y="246338"/>
                  </a:lnTo>
                  <a:lnTo>
                    <a:pt x="221331" y="257004"/>
                  </a:lnTo>
                  <a:lnTo>
                    <a:pt x="221857" y="258874"/>
                  </a:lnTo>
                  <a:lnTo>
                    <a:pt x="223407" y="264387"/>
                  </a:lnTo>
                  <a:lnTo>
                    <a:pt x="223561" y="264954"/>
                  </a:lnTo>
                  <a:lnTo>
                    <a:pt x="225702" y="272865"/>
                  </a:lnTo>
                  <a:lnTo>
                    <a:pt x="225738" y="273005"/>
                  </a:lnTo>
                  <a:lnTo>
                    <a:pt x="225795" y="273229"/>
                  </a:lnTo>
                  <a:lnTo>
                    <a:pt x="226007" y="274791"/>
                  </a:lnTo>
                  <a:lnTo>
                    <a:pt x="226118" y="275716"/>
                  </a:lnTo>
                  <a:lnTo>
                    <a:pt x="226053" y="276176"/>
                  </a:lnTo>
                  <a:lnTo>
                    <a:pt x="225507" y="277132"/>
                  </a:lnTo>
                  <a:lnTo>
                    <a:pt x="225160" y="277586"/>
                  </a:lnTo>
                  <a:lnTo>
                    <a:pt x="223999" y="279516"/>
                  </a:lnTo>
                  <a:lnTo>
                    <a:pt x="223584" y="280112"/>
                  </a:lnTo>
                  <a:lnTo>
                    <a:pt x="223402" y="280131"/>
                  </a:lnTo>
                  <a:lnTo>
                    <a:pt x="222989" y="280246"/>
                  </a:lnTo>
                  <a:lnTo>
                    <a:pt x="222520" y="280287"/>
                  </a:lnTo>
                  <a:lnTo>
                    <a:pt x="222387" y="280229"/>
                  </a:lnTo>
                  <a:lnTo>
                    <a:pt x="219406" y="282867"/>
                  </a:lnTo>
                  <a:lnTo>
                    <a:pt x="217414" y="284620"/>
                  </a:lnTo>
                  <a:lnTo>
                    <a:pt x="214369" y="287486"/>
                  </a:lnTo>
                  <a:lnTo>
                    <a:pt x="211367" y="290499"/>
                  </a:lnTo>
                  <a:lnTo>
                    <a:pt x="208332" y="293422"/>
                  </a:lnTo>
                  <a:lnTo>
                    <a:pt x="205187" y="296022"/>
                  </a:lnTo>
                  <a:lnTo>
                    <a:pt x="201858" y="298066"/>
                  </a:lnTo>
                  <a:lnTo>
                    <a:pt x="201435" y="298256"/>
                  </a:lnTo>
                  <a:lnTo>
                    <a:pt x="200575" y="298602"/>
                  </a:lnTo>
                  <a:lnTo>
                    <a:pt x="200154" y="298793"/>
                  </a:lnTo>
                  <a:lnTo>
                    <a:pt x="199747" y="299018"/>
                  </a:lnTo>
                  <a:lnTo>
                    <a:pt x="199376" y="299278"/>
                  </a:lnTo>
                  <a:lnTo>
                    <a:pt x="199019" y="299571"/>
                  </a:lnTo>
                  <a:lnTo>
                    <a:pt x="198316" y="300188"/>
                  </a:lnTo>
                  <a:lnTo>
                    <a:pt x="197954" y="300477"/>
                  </a:lnTo>
                  <a:lnTo>
                    <a:pt x="197202" y="301019"/>
                  </a:lnTo>
                  <a:lnTo>
                    <a:pt x="196434" y="301535"/>
                  </a:lnTo>
                  <a:lnTo>
                    <a:pt x="195652" y="302020"/>
                  </a:lnTo>
                  <a:lnTo>
                    <a:pt x="194857" y="302472"/>
                  </a:lnTo>
                  <a:lnTo>
                    <a:pt x="194052" y="302887"/>
                  </a:lnTo>
                  <a:lnTo>
                    <a:pt x="193339" y="303216"/>
                  </a:lnTo>
                  <a:lnTo>
                    <a:pt x="192618" y="303516"/>
                  </a:lnTo>
                  <a:lnTo>
                    <a:pt x="191887" y="303790"/>
                  </a:lnTo>
                  <a:lnTo>
                    <a:pt x="191150" y="304045"/>
                  </a:lnTo>
                  <a:lnTo>
                    <a:pt x="190413" y="304283"/>
                  </a:lnTo>
                  <a:lnTo>
                    <a:pt x="189788" y="304472"/>
                  </a:lnTo>
                  <a:lnTo>
                    <a:pt x="189159" y="304648"/>
                  </a:lnTo>
                  <a:lnTo>
                    <a:pt x="188528" y="304810"/>
                  </a:lnTo>
                  <a:lnTo>
                    <a:pt x="187894" y="304958"/>
                  </a:lnTo>
                  <a:lnTo>
                    <a:pt x="187259" y="305093"/>
                  </a:lnTo>
                  <a:lnTo>
                    <a:pt x="185679" y="305480"/>
                  </a:lnTo>
                  <a:lnTo>
                    <a:pt x="184974" y="305665"/>
                  </a:lnTo>
                  <a:lnTo>
                    <a:pt x="184269" y="305863"/>
                  </a:lnTo>
                  <a:lnTo>
                    <a:pt x="183565" y="306051"/>
                  </a:lnTo>
                  <a:lnTo>
                    <a:pt x="182858" y="306210"/>
                  </a:lnTo>
                  <a:lnTo>
                    <a:pt x="182147" y="306319"/>
                  </a:lnTo>
                  <a:lnTo>
                    <a:pt x="181198" y="306371"/>
                  </a:lnTo>
                  <a:lnTo>
                    <a:pt x="180242" y="306342"/>
                  </a:lnTo>
                  <a:lnTo>
                    <a:pt x="179284" y="306257"/>
                  </a:lnTo>
                  <a:lnTo>
                    <a:pt x="178324" y="306140"/>
                  </a:lnTo>
                  <a:lnTo>
                    <a:pt x="177371" y="306019"/>
                  </a:lnTo>
                  <a:lnTo>
                    <a:pt x="176240" y="305863"/>
                  </a:lnTo>
                  <a:lnTo>
                    <a:pt x="175112" y="305672"/>
                  </a:lnTo>
                  <a:lnTo>
                    <a:pt x="173987" y="305452"/>
                  </a:lnTo>
                  <a:lnTo>
                    <a:pt x="172865" y="305206"/>
                  </a:lnTo>
                  <a:lnTo>
                    <a:pt x="171747" y="304941"/>
                  </a:lnTo>
                  <a:lnTo>
                    <a:pt x="171261" y="304809"/>
                  </a:lnTo>
                  <a:lnTo>
                    <a:pt x="170289" y="304517"/>
                  </a:lnTo>
                  <a:lnTo>
                    <a:pt x="169800" y="304385"/>
                  </a:lnTo>
                  <a:lnTo>
                    <a:pt x="169310" y="304281"/>
                  </a:lnTo>
                  <a:lnTo>
                    <a:pt x="168483" y="304172"/>
                  </a:lnTo>
                  <a:lnTo>
                    <a:pt x="167647" y="304120"/>
                  </a:lnTo>
                  <a:lnTo>
                    <a:pt x="166805" y="304118"/>
                  </a:lnTo>
                  <a:lnTo>
                    <a:pt x="165965" y="304155"/>
                  </a:lnTo>
                  <a:lnTo>
                    <a:pt x="165130" y="304221"/>
                  </a:lnTo>
                  <a:lnTo>
                    <a:pt x="164512" y="304303"/>
                  </a:lnTo>
                  <a:lnTo>
                    <a:pt x="163896" y="304418"/>
                  </a:lnTo>
                  <a:lnTo>
                    <a:pt x="163280" y="304546"/>
                  </a:lnTo>
                  <a:lnTo>
                    <a:pt x="162664" y="304667"/>
                  </a:lnTo>
                  <a:lnTo>
                    <a:pt x="162046" y="304760"/>
                  </a:lnTo>
                  <a:lnTo>
                    <a:pt x="161065" y="304842"/>
                  </a:lnTo>
                  <a:lnTo>
                    <a:pt x="160081" y="304873"/>
                  </a:lnTo>
                  <a:lnTo>
                    <a:pt x="159093" y="304876"/>
                  </a:lnTo>
                  <a:lnTo>
                    <a:pt x="158106" y="304871"/>
                  </a:lnTo>
                  <a:lnTo>
                    <a:pt x="157121" y="304880"/>
                  </a:lnTo>
                  <a:lnTo>
                    <a:pt x="156025" y="304898"/>
                  </a:lnTo>
                  <a:lnTo>
                    <a:pt x="153836" y="304925"/>
                  </a:lnTo>
                  <a:lnTo>
                    <a:pt x="152741" y="304951"/>
                  </a:lnTo>
                  <a:lnTo>
                    <a:pt x="151647" y="304999"/>
                  </a:lnTo>
                  <a:lnTo>
                    <a:pt x="150790" y="305059"/>
                  </a:lnTo>
                  <a:lnTo>
                    <a:pt x="149935" y="305133"/>
                  </a:lnTo>
                  <a:lnTo>
                    <a:pt x="148225" y="305292"/>
                  </a:lnTo>
                  <a:lnTo>
                    <a:pt x="146034" y="305458"/>
                  </a:lnTo>
                  <a:lnTo>
                    <a:pt x="145368" y="305502"/>
                  </a:lnTo>
                  <a:lnTo>
                    <a:pt x="144701" y="305532"/>
                  </a:lnTo>
                  <a:lnTo>
                    <a:pt x="144034" y="305538"/>
                  </a:lnTo>
                  <a:lnTo>
                    <a:pt x="143534" y="305527"/>
                  </a:lnTo>
                  <a:lnTo>
                    <a:pt x="143032" y="305506"/>
                  </a:lnTo>
                  <a:lnTo>
                    <a:pt x="142531" y="305475"/>
                  </a:lnTo>
                  <a:lnTo>
                    <a:pt x="142030" y="305434"/>
                  </a:lnTo>
                  <a:lnTo>
                    <a:pt x="141530" y="305383"/>
                  </a:lnTo>
                  <a:lnTo>
                    <a:pt x="139847" y="305281"/>
                  </a:lnTo>
                  <a:lnTo>
                    <a:pt x="135840" y="305035"/>
                  </a:lnTo>
                  <a:lnTo>
                    <a:pt x="131985" y="301622"/>
                  </a:lnTo>
                  <a:lnTo>
                    <a:pt x="124767" y="295076"/>
                  </a:lnTo>
                  <a:lnTo>
                    <a:pt x="120390" y="289384"/>
                  </a:lnTo>
                  <a:lnTo>
                    <a:pt x="117784" y="283975"/>
                  </a:lnTo>
                  <a:lnTo>
                    <a:pt x="114589" y="279565"/>
                  </a:lnTo>
                  <a:lnTo>
                    <a:pt x="109619" y="277001"/>
                  </a:lnTo>
                  <a:lnTo>
                    <a:pt x="103112" y="276006"/>
                  </a:lnTo>
                  <a:lnTo>
                    <a:pt x="100167" y="276070"/>
                  </a:lnTo>
                  <a:lnTo>
                    <a:pt x="100278" y="276586"/>
                  </a:lnTo>
                  <a:lnTo>
                    <a:pt x="98937" y="276650"/>
                  </a:lnTo>
                  <a:lnTo>
                    <a:pt x="97847" y="276641"/>
                  </a:lnTo>
                  <a:lnTo>
                    <a:pt x="96740" y="276590"/>
                  </a:lnTo>
                  <a:lnTo>
                    <a:pt x="95637" y="276568"/>
                  </a:lnTo>
                  <a:lnTo>
                    <a:pt x="94561" y="276645"/>
                  </a:lnTo>
                  <a:lnTo>
                    <a:pt x="93526" y="276891"/>
                  </a:lnTo>
                  <a:lnTo>
                    <a:pt x="92268" y="277627"/>
                  </a:lnTo>
                  <a:lnTo>
                    <a:pt x="91109" y="278754"/>
                  </a:lnTo>
                  <a:lnTo>
                    <a:pt x="89976" y="280009"/>
                  </a:lnTo>
                  <a:lnTo>
                    <a:pt x="88816" y="281146"/>
                  </a:lnTo>
                  <a:lnTo>
                    <a:pt x="87559" y="281900"/>
                  </a:lnTo>
                  <a:lnTo>
                    <a:pt x="86460" y="282186"/>
                  </a:lnTo>
                  <a:lnTo>
                    <a:pt x="85311" y="282309"/>
                  </a:lnTo>
                  <a:lnTo>
                    <a:pt x="84137" y="282318"/>
                  </a:lnTo>
                  <a:lnTo>
                    <a:pt x="82959" y="282264"/>
                  </a:lnTo>
                  <a:lnTo>
                    <a:pt x="81791" y="282200"/>
                  </a:lnTo>
                  <a:lnTo>
                    <a:pt x="79242" y="281968"/>
                  </a:lnTo>
                  <a:lnTo>
                    <a:pt x="76674" y="281509"/>
                  </a:lnTo>
                  <a:lnTo>
                    <a:pt x="74124" y="280832"/>
                  </a:lnTo>
                  <a:lnTo>
                    <a:pt x="71632" y="279945"/>
                  </a:lnTo>
                  <a:lnTo>
                    <a:pt x="69242" y="278918"/>
                  </a:lnTo>
                  <a:lnTo>
                    <a:pt x="68259" y="278577"/>
                  </a:lnTo>
                  <a:lnTo>
                    <a:pt x="67339" y="278277"/>
                  </a:lnTo>
                  <a:lnTo>
                    <a:pt x="66417" y="277986"/>
                  </a:lnTo>
                  <a:lnTo>
                    <a:pt x="65491" y="277713"/>
                  </a:lnTo>
                  <a:lnTo>
                    <a:pt x="64562" y="277459"/>
                  </a:lnTo>
                  <a:lnTo>
                    <a:pt x="63629" y="277236"/>
                  </a:lnTo>
                  <a:lnTo>
                    <a:pt x="62644" y="277045"/>
                  </a:lnTo>
                  <a:lnTo>
                    <a:pt x="61654" y="276891"/>
                  </a:lnTo>
                  <a:lnTo>
                    <a:pt x="60664" y="276759"/>
                  </a:lnTo>
                  <a:lnTo>
                    <a:pt x="59672" y="276622"/>
                  </a:lnTo>
                  <a:lnTo>
                    <a:pt x="58682" y="276463"/>
                  </a:lnTo>
                  <a:lnTo>
                    <a:pt x="55612" y="275918"/>
                  </a:lnTo>
                  <a:lnTo>
                    <a:pt x="54082" y="275613"/>
                  </a:lnTo>
                  <a:lnTo>
                    <a:pt x="52568" y="275240"/>
                  </a:lnTo>
                  <a:lnTo>
                    <a:pt x="51079" y="274772"/>
                  </a:lnTo>
                  <a:lnTo>
                    <a:pt x="50195" y="274509"/>
                  </a:lnTo>
                  <a:lnTo>
                    <a:pt x="49267" y="274263"/>
                  </a:lnTo>
                  <a:lnTo>
                    <a:pt x="48368" y="273972"/>
                  </a:lnTo>
                  <a:lnTo>
                    <a:pt x="47578" y="273568"/>
                  </a:lnTo>
                  <a:lnTo>
                    <a:pt x="46963" y="272986"/>
                  </a:lnTo>
                  <a:lnTo>
                    <a:pt x="46645" y="272454"/>
                  </a:lnTo>
                  <a:lnTo>
                    <a:pt x="46388" y="271849"/>
                  </a:lnTo>
                  <a:lnTo>
                    <a:pt x="46182" y="271199"/>
                  </a:lnTo>
                  <a:lnTo>
                    <a:pt x="46014" y="270531"/>
                  </a:lnTo>
                  <a:lnTo>
                    <a:pt x="45876" y="269867"/>
                  </a:lnTo>
                  <a:lnTo>
                    <a:pt x="45808" y="268713"/>
                  </a:lnTo>
                  <a:lnTo>
                    <a:pt x="45946" y="267490"/>
                  </a:lnTo>
                  <a:lnTo>
                    <a:pt x="46143" y="266254"/>
                  </a:lnTo>
                  <a:lnTo>
                    <a:pt x="46256" y="265058"/>
                  </a:lnTo>
                  <a:lnTo>
                    <a:pt x="46131" y="263944"/>
                  </a:lnTo>
                  <a:lnTo>
                    <a:pt x="46014" y="263530"/>
                  </a:lnTo>
                  <a:lnTo>
                    <a:pt x="45878" y="263112"/>
                  </a:lnTo>
                  <a:lnTo>
                    <a:pt x="45723" y="262708"/>
                  </a:lnTo>
                  <a:lnTo>
                    <a:pt x="45543" y="262326"/>
                  </a:lnTo>
                  <a:lnTo>
                    <a:pt x="45332" y="261985"/>
                  </a:lnTo>
                  <a:lnTo>
                    <a:pt x="44796" y="261502"/>
                  </a:lnTo>
                  <a:lnTo>
                    <a:pt x="43922" y="261235"/>
                  </a:lnTo>
                  <a:lnTo>
                    <a:pt x="42974" y="261108"/>
                  </a:lnTo>
                  <a:lnTo>
                    <a:pt x="41993" y="261030"/>
                  </a:lnTo>
                  <a:lnTo>
                    <a:pt x="41075" y="260921"/>
                  </a:lnTo>
                  <a:lnTo>
                    <a:pt x="40036" y="260753"/>
                  </a:lnTo>
                  <a:lnTo>
                    <a:pt x="38990" y="260621"/>
                  </a:lnTo>
                  <a:lnTo>
                    <a:pt x="36890" y="260440"/>
                  </a:lnTo>
                  <a:lnTo>
                    <a:pt x="33933" y="260221"/>
                  </a:lnTo>
                  <a:lnTo>
                    <a:pt x="32732" y="260162"/>
                  </a:lnTo>
                  <a:lnTo>
                    <a:pt x="32029" y="260337"/>
                  </a:lnTo>
                  <a:lnTo>
                    <a:pt x="32084" y="259854"/>
                  </a:lnTo>
                  <a:lnTo>
                    <a:pt x="32445" y="256483"/>
                  </a:lnTo>
                  <a:lnTo>
                    <a:pt x="32618" y="255035"/>
                  </a:lnTo>
                  <a:lnTo>
                    <a:pt x="32889" y="253358"/>
                  </a:lnTo>
                  <a:lnTo>
                    <a:pt x="33453" y="250560"/>
                  </a:lnTo>
                  <a:lnTo>
                    <a:pt x="34212" y="247178"/>
                  </a:lnTo>
                  <a:lnTo>
                    <a:pt x="34752" y="244712"/>
                  </a:lnTo>
                  <a:lnTo>
                    <a:pt x="35875" y="238974"/>
                  </a:lnTo>
                  <a:lnTo>
                    <a:pt x="36020" y="238378"/>
                  </a:lnTo>
                  <a:lnTo>
                    <a:pt x="36277" y="236790"/>
                  </a:lnTo>
                  <a:lnTo>
                    <a:pt x="36648" y="234552"/>
                  </a:lnTo>
                  <a:lnTo>
                    <a:pt x="36809" y="233602"/>
                  </a:lnTo>
                  <a:lnTo>
                    <a:pt x="37004" y="232408"/>
                  </a:lnTo>
                  <a:lnTo>
                    <a:pt x="37290" y="230587"/>
                  </a:lnTo>
                  <a:lnTo>
                    <a:pt x="37633" y="228353"/>
                  </a:lnTo>
                  <a:lnTo>
                    <a:pt x="38562" y="222151"/>
                  </a:lnTo>
                  <a:lnTo>
                    <a:pt x="38671" y="221426"/>
                  </a:lnTo>
                  <a:lnTo>
                    <a:pt x="39012" y="219253"/>
                  </a:lnTo>
                  <a:lnTo>
                    <a:pt x="39307" y="217362"/>
                  </a:lnTo>
                  <a:lnTo>
                    <a:pt x="39491" y="215968"/>
                  </a:lnTo>
                  <a:lnTo>
                    <a:pt x="39561" y="215358"/>
                  </a:lnTo>
                  <a:lnTo>
                    <a:pt x="39619" y="214723"/>
                  </a:lnTo>
                  <a:lnTo>
                    <a:pt x="39673" y="213999"/>
                  </a:lnTo>
                  <a:lnTo>
                    <a:pt x="39752" y="213438"/>
                  </a:lnTo>
                  <a:lnTo>
                    <a:pt x="39533" y="213437"/>
                  </a:lnTo>
                  <a:lnTo>
                    <a:pt x="38838" y="213518"/>
                  </a:lnTo>
                  <a:lnTo>
                    <a:pt x="37805" y="213723"/>
                  </a:lnTo>
                  <a:lnTo>
                    <a:pt x="37385" y="213867"/>
                  </a:lnTo>
                  <a:lnTo>
                    <a:pt x="37107" y="213973"/>
                  </a:lnTo>
                  <a:lnTo>
                    <a:pt x="36601" y="214190"/>
                  </a:lnTo>
                  <a:lnTo>
                    <a:pt x="37069" y="211412"/>
                  </a:lnTo>
                  <a:lnTo>
                    <a:pt x="37212" y="210544"/>
                  </a:lnTo>
                  <a:lnTo>
                    <a:pt x="37825" y="207231"/>
                  </a:lnTo>
                  <a:lnTo>
                    <a:pt x="38282" y="204755"/>
                  </a:lnTo>
                  <a:lnTo>
                    <a:pt x="38515" y="203485"/>
                  </a:lnTo>
                  <a:lnTo>
                    <a:pt x="38704" y="202376"/>
                  </a:lnTo>
                  <a:lnTo>
                    <a:pt x="39323" y="198558"/>
                  </a:lnTo>
                  <a:lnTo>
                    <a:pt x="39358" y="198363"/>
                  </a:lnTo>
                  <a:lnTo>
                    <a:pt x="31019" y="196977"/>
                  </a:lnTo>
                  <a:lnTo>
                    <a:pt x="30942" y="197456"/>
                  </a:lnTo>
                  <a:lnTo>
                    <a:pt x="30575" y="197218"/>
                  </a:lnTo>
                  <a:lnTo>
                    <a:pt x="29963" y="196882"/>
                  </a:lnTo>
                  <a:lnTo>
                    <a:pt x="29337" y="196456"/>
                  </a:lnTo>
                  <a:lnTo>
                    <a:pt x="28972" y="196325"/>
                  </a:lnTo>
                  <a:lnTo>
                    <a:pt x="28467" y="196157"/>
                  </a:lnTo>
                  <a:lnTo>
                    <a:pt x="27705" y="195894"/>
                  </a:lnTo>
                  <a:lnTo>
                    <a:pt x="26296" y="195361"/>
                  </a:lnTo>
                  <a:lnTo>
                    <a:pt x="24638" y="195626"/>
                  </a:lnTo>
                  <a:lnTo>
                    <a:pt x="23955" y="195740"/>
                  </a:lnTo>
                  <a:lnTo>
                    <a:pt x="22401" y="195981"/>
                  </a:lnTo>
                  <a:lnTo>
                    <a:pt x="22297" y="195580"/>
                  </a:lnTo>
                  <a:lnTo>
                    <a:pt x="19597" y="194837"/>
                  </a:lnTo>
                  <a:lnTo>
                    <a:pt x="19220" y="192605"/>
                  </a:lnTo>
                  <a:lnTo>
                    <a:pt x="15237" y="190807"/>
                  </a:lnTo>
                  <a:lnTo>
                    <a:pt x="14648" y="190564"/>
                  </a:lnTo>
                  <a:lnTo>
                    <a:pt x="9375" y="188427"/>
                  </a:lnTo>
                  <a:lnTo>
                    <a:pt x="7170" y="187222"/>
                  </a:lnTo>
                  <a:lnTo>
                    <a:pt x="6066" y="186483"/>
                  </a:lnTo>
                  <a:lnTo>
                    <a:pt x="5132" y="185853"/>
                  </a:lnTo>
                  <a:lnTo>
                    <a:pt x="3134" y="183931"/>
                  </a:lnTo>
                  <a:lnTo>
                    <a:pt x="1382" y="181313"/>
                  </a:lnTo>
                  <a:lnTo>
                    <a:pt x="419" y="178886"/>
                  </a:lnTo>
                  <a:lnTo>
                    <a:pt x="0" y="176845"/>
                  </a:lnTo>
                  <a:lnTo>
                    <a:pt x="126" y="176340"/>
                  </a:lnTo>
                  <a:lnTo>
                    <a:pt x="202" y="175557"/>
                  </a:lnTo>
                  <a:lnTo>
                    <a:pt x="1224" y="175338"/>
                  </a:lnTo>
                  <a:lnTo>
                    <a:pt x="1986" y="175193"/>
                  </a:lnTo>
                  <a:lnTo>
                    <a:pt x="2714" y="174984"/>
                  </a:lnTo>
                  <a:lnTo>
                    <a:pt x="3375" y="174708"/>
                  </a:lnTo>
                  <a:lnTo>
                    <a:pt x="3842" y="174441"/>
                  </a:lnTo>
                  <a:lnTo>
                    <a:pt x="4095" y="174288"/>
                  </a:lnTo>
                  <a:lnTo>
                    <a:pt x="4980" y="173783"/>
                  </a:lnTo>
                  <a:lnTo>
                    <a:pt x="5748" y="173332"/>
                  </a:lnTo>
                  <a:lnTo>
                    <a:pt x="8004" y="171975"/>
                  </a:lnTo>
                  <a:lnTo>
                    <a:pt x="9028" y="171387"/>
                  </a:lnTo>
                  <a:lnTo>
                    <a:pt x="9858" y="170918"/>
                  </a:lnTo>
                  <a:lnTo>
                    <a:pt x="10824" y="170437"/>
                  </a:lnTo>
                  <a:lnTo>
                    <a:pt x="11726" y="169962"/>
                  </a:lnTo>
                  <a:lnTo>
                    <a:pt x="12592" y="169447"/>
                  </a:lnTo>
                  <a:lnTo>
                    <a:pt x="13437" y="168933"/>
                  </a:lnTo>
                  <a:lnTo>
                    <a:pt x="14294" y="168424"/>
                  </a:lnTo>
                  <a:lnTo>
                    <a:pt x="14829" y="168090"/>
                  </a:lnTo>
                  <a:lnTo>
                    <a:pt x="15314" y="167729"/>
                  </a:lnTo>
                  <a:lnTo>
                    <a:pt x="16055" y="167241"/>
                  </a:lnTo>
                  <a:lnTo>
                    <a:pt x="16713" y="166722"/>
                  </a:lnTo>
                  <a:lnTo>
                    <a:pt x="17444" y="166133"/>
                  </a:lnTo>
                  <a:lnTo>
                    <a:pt x="17997" y="165637"/>
                  </a:lnTo>
                  <a:lnTo>
                    <a:pt x="19270" y="164513"/>
                  </a:lnTo>
                  <a:lnTo>
                    <a:pt x="20427" y="163270"/>
                  </a:lnTo>
                  <a:lnTo>
                    <a:pt x="21321" y="162264"/>
                  </a:lnTo>
                  <a:lnTo>
                    <a:pt x="22448" y="161071"/>
                  </a:lnTo>
                  <a:lnTo>
                    <a:pt x="23042" y="160342"/>
                  </a:lnTo>
                  <a:lnTo>
                    <a:pt x="23576" y="159610"/>
                  </a:lnTo>
                  <a:lnTo>
                    <a:pt x="24185" y="158748"/>
                  </a:lnTo>
                  <a:lnTo>
                    <a:pt x="24780" y="157860"/>
                  </a:lnTo>
                  <a:lnTo>
                    <a:pt x="25548" y="156709"/>
                  </a:lnTo>
                  <a:lnTo>
                    <a:pt x="26377" y="155509"/>
                  </a:lnTo>
                  <a:lnTo>
                    <a:pt x="26901" y="154681"/>
                  </a:lnTo>
                  <a:lnTo>
                    <a:pt x="27401" y="153869"/>
                  </a:lnTo>
                  <a:lnTo>
                    <a:pt x="28428" y="152173"/>
                  </a:lnTo>
                  <a:lnTo>
                    <a:pt x="28675" y="151757"/>
                  </a:lnTo>
                  <a:lnTo>
                    <a:pt x="28919" y="151402"/>
                  </a:lnTo>
                  <a:lnTo>
                    <a:pt x="29246" y="150942"/>
                  </a:lnTo>
                  <a:lnTo>
                    <a:pt x="29550" y="150585"/>
                  </a:lnTo>
                  <a:lnTo>
                    <a:pt x="29905" y="150206"/>
                  </a:lnTo>
                  <a:lnTo>
                    <a:pt x="30272" y="149892"/>
                  </a:lnTo>
                  <a:lnTo>
                    <a:pt x="30706" y="149606"/>
                  </a:lnTo>
                  <a:lnTo>
                    <a:pt x="31126" y="149335"/>
                  </a:lnTo>
                  <a:lnTo>
                    <a:pt x="31597" y="149094"/>
                  </a:lnTo>
                  <a:lnTo>
                    <a:pt x="32427" y="148721"/>
                  </a:lnTo>
                  <a:lnTo>
                    <a:pt x="32959" y="148487"/>
                  </a:lnTo>
                  <a:lnTo>
                    <a:pt x="33914" y="148079"/>
                  </a:lnTo>
                  <a:lnTo>
                    <a:pt x="34854" y="147667"/>
                  </a:lnTo>
                  <a:lnTo>
                    <a:pt x="35685" y="147315"/>
                  </a:lnTo>
                  <a:lnTo>
                    <a:pt x="36266" y="147048"/>
                  </a:lnTo>
                  <a:lnTo>
                    <a:pt x="37232" y="146655"/>
                  </a:lnTo>
                  <a:lnTo>
                    <a:pt x="38685" y="146030"/>
                  </a:lnTo>
                  <a:lnTo>
                    <a:pt x="39581" y="145665"/>
                  </a:lnTo>
                  <a:lnTo>
                    <a:pt x="40223" y="145391"/>
                  </a:lnTo>
                  <a:lnTo>
                    <a:pt x="40676" y="145196"/>
                  </a:lnTo>
                  <a:lnTo>
                    <a:pt x="41392" y="144879"/>
                  </a:lnTo>
                  <a:lnTo>
                    <a:pt x="41904" y="144666"/>
                  </a:lnTo>
                  <a:lnTo>
                    <a:pt x="42468" y="144389"/>
                  </a:lnTo>
                  <a:lnTo>
                    <a:pt x="43816" y="143869"/>
                  </a:lnTo>
                  <a:lnTo>
                    <a:pt x="45397" y="143237"/>
                  </a:lnTo>
                  <a:lnTo>
                    <a:pt x="47154" y="142508"/>
                  </a:lnTo>
                  <a:lnTo>
                    <a:pt x="47596" y="142319"/>
                  </a:lnTo>
                  <a:lnTo>
                    <a:pt x="48863" y="141785"/>
                  </a:lnTo>
                  <a:lnTo>
                    <a:pt x="50257" y="141198"/>
                  </a:lnTo>
                  <a:lnTo>
                    <a:pt x="51666" y="140614"/>
                  </a:lnTo>
                  <a:lnTo>
                    <a:pt x="51295" y="138168"/>
                  </a:lnTo>
                  <a:lnTo>
                    <a:pt x="51166" y="137436"/>
                  </a:lnTo>
                  <a:close/>
                </a:path>
              </a:pathLst>
            </a:custGeom>
            <a:solidFill>
              <a:srgbClr val="FFF5D8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0" name="pg140"/>
            <p:cNvSpPr/>
            <p:nvPr/>
          </p:nvSpPr>
          <p:spPr>
            <a:xfrm>
              <a:off x="5753247" y="4260169"/>
              <a:ext cx="443970" cy="418913"/>
            </a:xfrm>
            <a:custGeom>
              <a:avLst/>
              <a:gdLst/>
              <a:ahLst/>
              <a:cxnLst/>
              <a:rect l="0" t="0" r="0" b="0"/>
              <a:pathLst>
                <a:path w="443970" h="418913">
                  <a:moveTo>
                    <a:pt x="264416" y="362712"/>
                  </a:moveTo>
                  <a:lnTo>
                    <a:pt x="262791" y="362426"/>
                  </a:lnTo>
                  <a:lnTo>
                    <a:pt x="257713" y="361677"/>
                  </a:lnTo>
                  <a:lnTo>
                    <a:pt x="253119" y="361109"/>
                  </a:lnTo>
                  <a:lnTo>
                    <a:pt x="250768" y="360792"/>
                  </a:lnTo>
                  <a:lnTo>
                    <a:pt x="249944" y="360122"/>
                  </a:lnTo>
                  <a:lnTo>
                    <a:pt x="249578" y="359530"/>
                  </a:lnTo>
                  <a:lnTo>
                    <a:pt x="250673" y="351014"/>
                  </a:lnTo>
                  <a:lnTo>
                    <a:pt x="251627" y="343474"/>
                  </a:lnTo>
                  <a:lnTo>
                    <a:pt x="251803" y="342851"/>
                  </a:lnTo>
                  <a:lnTo>
                    <a:pt x="252043" y="342335"/>
                  </a:lnTo>
                  <a:lnTo>
                    <a:pt x="247481" y="341564"/>
                  </a:lnTo>
                  <a:lnTo>
                    <a:pt x="246084" y="341333"/>
                  </a:lnTo>
                  <a:lnTo>
                    <a:pt x="245381" y="341415"/>
                  </a:lnTo>
                  <a:lnTo>
                    <a:pt x="241946" y="349031"/>
                  </a:lnTo>
                  <a:lnTo>
                    <a:pt x="240511" y="352215"/>
                  </a:lnTo>
                  <a:lnTo>
                    <a:pt x="239230" y="355058"/>
                  </a:lnTo>
                  <a:lnTo>
                    <a:pt x="236924" y="359866"/>
                  </a:lnTo>
                  <a:lnTo>
                    <a:pt x="235063" y="363730"/>
                  </a:lnTo>
                  <a:lnTo>
                    <a:pt x="234931" y="364112"/>
                  </a:lnTo>
                  <a:lnTo>
                    <a:pt x="233485" y="367351"/>
                  </a:lnTo>
                  <a:lnTo>
                    <a:pt x="233028" y="368534"/>
                  </a:lnTo>
                  <a:lnTo>
                    <a:pt x="232537" y="369631"/>
                  </a:lnTo>
                  <a:lnTo>
                    <a:pt x="230902" y="373102"/>
                  </a:lnTo>
                  <a:lnTo>
                    <a:pt x="229966" y="375155"/>
                  </a:lnTo>
                  <a:lnTo>
                    <a:pt x="227948" y="374991"/>
                  </a:lnTo>
                  <a:lnTo>
                    <a:pt x="225918" y="374827"/>
                  </a:lnTo>
                  <a:lnTo>
                    <a:pt x="222416" y="373795"/>
                  </a:lnTo>
                  <a:lnTo>
                    <a:pt x="221222" y="373444"/>
                  </a:lnTo>
                  <a:lnTo>
                    <a:pt x="219932" y="373224"/>
                  </a:lnTo>
                  <a:lnTo>
                    <a:pt x="219003" y="373035"/>
                  </a:lnTo>
                  <a:lnTo>
                    <a:pt x="218247" y="372814"/>
                  </a:lnTo>
                  <a:lnTo>
                    <a:pt x="217633" y="372736"/>
                  </a:lnTo>
                  <a:lnTo>
                    <a:pt x="216971" y="372641"/>
                  </a:lnTo>
                  <a:lnTo>
                    <a:pt x="215774" y="372657"/>
                  </a:lnTo>
                  <a:lnTo>
                    <a:pt x="214624" y="372846"/>
                  </a:lnTo>
                  <a:lnTo>
                    <a:pt x="213821" y="373035"/>
                  </a:lnTo>
                  <a:lnTo>
                    <a:pt x="212672" y="373460"/>
                  </a:lnTo>
                  <a:lnTo>
                    <a:pt x="211758" y="373980"/>
                  </a:lnTo>
                  <a:lnTo>
                    <a:pt x="210892" y="374610"/>
                  </a:lnTo>
                  <a:lnTo>
                    <a:pt x="210026" y="375350"/>
                  </a:lnTo>
                  <a:lnTo>
                    <a:pt x="209401" y="375845"/>
                  </a:lnTo>
                  <a:lnTo>
                    <a:pt x="208729" y="376510"/>
                  </a:lnTo>
                  <a:lnTo>
                    <a:pt x="207100" y="378124"/>
                  </a:lnTo>
                  <a:lnTo>
                    <a:pt x="206626" y="378407"/>
                  </a:lnTo>
                  <a:lnTo>
                    <a:pt x="206214" y="377958"/>
                  </a:lnTo>
                  <a:lnTo>
                    <a:pt x="205248" y="377009"/>
                  </a:lnTo>
                  <a:lnTo>
                    <a:pt x="203930" y="376668"/>
                  </a:lnTo>
                  <a:lnTo>
                    <a:pt x="202767" y="376326"/>
                  </a:lnTo>
                  <a:lnTo>
                    <a:pt x="201886" y="376487"/>
                  </a:lnTo>
                  <a:lnTo>
                    <a:pt x="200871" y="376698"/>
                  </a:lnTo>
                  <a:lnTo>
                    <a:pt x="198734" y="377687"/>
                  </a:lnTo>
                  <a:lnTo>
                    <a:pt x="196513" y="379015"/>
                  </a:lnTo>
                  <a:lnTo>
                    <a:pt x="193688" y="380435"/>
                  </a:lnTo>
                  <a:lnTo>
                    <a:pt x="191740" y="380725"/>
                  </a:lnTo>
                  <a:lnTo>
                    <a:pt x="189745" y="381022"/>
                  </a:lnTo>
                  <a:lnTo>
                    <a:pt x="185545" y="381149"/>
                  </a:lnTo>
                  <a:lnTo>
                    <a:pt x="181697" y="380758"/>
                  </a:lnTo>
                  <a:lnTo>
                    <a:pt x="180684" y="380492"/>
                  </a:lnTo>
                  <a:lnTo>
                    <a:pt x="178049" y="379802"/>
                  </a:lnTo>
                  <a:lnTo>
                    <a:pt x="176976" y="378767"/>
                  </a:lnTo>
                  <a:lnTo>
                    <a:pt x="176810" y="378606"/>
                  </a:lnTo>
                  <a:lnTo>
                    <a:pt x="176157" y="377973"/>
                  </a:lnTo>
                  <a:lnTo>
                    <a:pt x="175665" y="376067"/>
                  </a:lnTo>
                  <a:lnTo>
                    <a:pt x="175477" y="374165"/>
                  </a:lnTo>
                  <a:lnTo>
                    <a:pt x="175639" y="373428"/>
                  </a:lnTo>
                  <a:lnTo>
                    <a:pt x="175635" y="372791"/>
                  </a:lnTo>
                  <a:lnTo>
                    <a:pt x="176300" y="371877"/>
                  </a:lnTo>
                  <a:lnTo>
                    <a:pt x="177018" y="370685"/>
                  </a:lnTo>
                  <a:lnTo>
                    <a:pt x="177765" y="370098"/>
                  </a:lnTo>
                  <a:lnTo>
                    <a:pt x="179179" y="369412"/>
                  </a:lnTo>
                  <a:lnTo>
                    <a:pt x="180035" y="368997"/>
                  </a:lnTo>
                  <a:lnTo>
                    <a:pt x="181731" y="368770"/>
                  </a:lnTo>
                  <a:lnTo>
                    <a:pt x="183566" y="368393"/>
                  </a:lnTo>
                  <a:lnTo>
                    <a:pt x="183880" y="368328"/>
                  </a:lnTo>
                  <a:lnTo>
                    <a:pt x="185798" y="367764"/>
                  </a:lnTo>
                  <a:lnTo>
                    <a:pt x="187434" y="367073"/>
                  </a:lnTo>
                  <a:lnTo>
                    <a:pt x="188314" y="366386"/>
                  </a:lnTo>
                  <a:lnTo>
                    <a:pt x="189428" y="364757"/>
                  </a:lnTo>
                  <a:lnTo>
                    <a:pt x="189557" y="363650"/>
                  </a:lnTo>
                  <a:lnTo>
                    <a:pt x="189583" y="363433"/>
                  </a:lnTo>
                  <a:lnTo>
                    <a:pt x="189299" y="362441"/>
                  </a:lnTo>
                  <a:lnTo>
                    <a:pt x="188805" y="361186"/>
                  </a:lnTo>
                  <a:lnTo>
                    <a:pt x="187513" y="359812"/>
                  </a:lnTo>
                  <a:lnTo>
                    <a:pt x="186637" y="359211"/>
                  </a:lnTo>
                  <a:lnTo>
                    <a:pt x="185899" y="359224"/>
                  </a:lnTo>
                  <a:lnTo>
                    <a:pt x="185289" y="359250"/>
                  </a:lnTo>
                  <a:lnTo>
                    <a:pt x="184613" y="359248"/>
                  </a:lnTo>
                  <a:lnTo>
                    <a:pt x="182562" y="359848"/>
                  </a:lnTo>
                  <a:lnTo>
                    <a:pt x="181995" y="360101"/>
                  </a:lnTo>
                  <a:lnTo>
                    <a:pt x="180507" y="360703"/>
                  </a:lnTo>
                  <a:lnTo>
                    <a:pt x="178556" y="360465"/>
                  </a:lnTo>
                  <a:lnTo>
                    <a:pt x="177644" y="360374"/>
                  </a:lnTo>
                  <a:lnTo>
                    <a:pt x="176987" y="360298"/>
                  </a:lnTo>
                  <a:lnTo>
                    <a:pt x="174483" y="358688"/>
                  </a:lnTo>
                  <a:lnTo>
                    <a:pt x="173286" y="355775"/>
                  </a:lnTo>
                  <a:lnTo>
                    <a:pt x="172671" y="354298"/>
                  </a:lnTo>
                  <a:lnTo>
                    <a:pt x="172660" y="353217"/>
                  </a:lnTo>
                  <a:lnTo>
                    <a:pt x="172644" y="351559"/>
                  </a:lnTo>
                  <a:lnTo>
                    <a:pt x="172770" y="350108"/>
                  </a:lnTo>
                  <a:lnTo>
                    <a:pt x="172927" y="348283"/>
                  </a:lnTo>
                  <a:lnTo>
                    <a:pt x="172931" y="347962"/>
                  </a:lnTo>
                  <a:lnTo>
                    <a:pt x="172951" y="346227"/>
                  </a:lnTo>
                  <a:lnTo>
                    <a:pt x="172950" y="345700"/>
                  </a:lnTo>
                  <a:lnTo>
                    <a:pt x="172352" y="344019"/>
                  </a:lnTo>
                  <a:lnTo>
                    <a:pt x="172225" y="343379"/>
                  </a:lnTo>
                  <a:lnTo>
                    <a:pt x="172451" y="342065"/>
                  </a:lnTo>
                  <a:lnTo>
                    <a:pt x="172568" y="341391"/>
                  </a:lnTo>
                  <a:lnTo>
                    <a:pt x="174011" y="339522"/>
                  </a:lnTo>
                  <a:lnTo>
                    <a:pt x="175537" y="339017"/>
                  </a:lnTo>
                  <a:lnTo>
                    <a:pt x="177905" y="338912"/>
                  </a:lnTo>
                  <a:lnTo>
                    <a:pt x="178467" y="338434"/>
                  </a:lnTo>
                  <a:lnTo>
                    <a:pt x="178442" y="336924"/>
                  </a:lnTo>
                  <a:lnTo>
                    <a:pt x="177172" y="335696"/>
                  </a:lnTo>
                  <a:lnTo>
                    <a:pt x="176213" y="334062"/>
                  </a:lnTo>
                  <a:lnTo>
                    <a:pt x="176199" y="333150"/>
                  </a:lnTo>
                  <a:lnTo>
                    <a:pt x="176164" y="330887"/>
                  </a:lnTo>
                  <a:lnTo>
                    <a:pt x="176157" y="328531"/>
                  </a:lnTo>
                  <a:lnTo>
                    <a:pt x="175874" y="327904"/>
                  </a:lnTo>
                  <a:lnTo>
                    <a:pt x="174993" y="325947"/>
                  </a:lnTo>
                  <a:lnTo>
                    <a:pt x="174804" y="324405"/>
                  </a:lnTo>
                  <a:lnTo>
                    <a:pt x="175302" y="322931"/>
                  </a:lnTo>
                  <a:lnTo>
                    <a:pt x="175813" y="322249"/>
                  </a:lnTo>
                  <a:lnTo>
                    <a:pt x="176101" y="322115"/>
                  </a:lnTo>
                  <a:lnTo>
                    <a:pt x="176923" y="321735"/>
                  </a:lnTo>
                  <a:lnTo>
                    <a:pt x="177644" y="321416"/>
                  </a:lnTo>
                  <a:lnTo>
                    <a:pt x="180016" y="321307"/>
                  </a:lnTo>
                  <a:lnTo>
                    <a:pt x="181746" y="321626"/>
                  </a:lnTo>
                  <a:lnTo>
                    <a:pt x="181822" y="323445"/>
                  </a:lnTo>
                  <a:lnTo>
                    <a:pt x="179707" y="325888"/>
                  </a:lnTo>
                  <a:lnTo>
                    <a:pt x="179521" y="326830"/>
                  </a:lnTo>
                  <a:lnTo>
                    <a:pt x="180621" y="328490"/>
                  </a:lnTo>
                  <a:lnTo>
                    <a:pt x="181473" y="328746"/>
                  </a:lnTo>
                  <a:lnTo>
                    <a:pt x="182456" y="329040"/>
                  </a:lnTo>
                  <a:lnTo>
                    <a:pt x="184356" y="329104"/>
                  </a:lnTo>
                  <a:lnTo>
                    <a:pt x="184755" y="328910"/>
                  </a:lnTo>
                  <a:lnTo>
                    <a:pt x="186943" y="327849"/>
                  </a:lnTo>
                  <a:lnTo>
                    <a:pt x="187842" y="326971"/>
                  </a:lnTo>
                  <a:lnTo>
                    <a:pt x="188966" y="325633"/>
                  </a:lnTo>
                  <a:lnTo>
                    <a:pt x="189737" y="323745"/>
                  </a:lnTo>
                  <a:lnTo>
                    <a:pt x="190516" y="322608"/>
                  </a:lnTo>
                  <a:lnTo>
                    <a:pt x="190806" y="322235"/>
                  </a:lnTo>
                  <a:lnTo>
                    <a:pt x="191005" y="320242"/>
                  </a:lnTo>
                  <a:lnTo>
                    <a:pt x="191014" y="319692"/>
                  </a:lnTo>
                  <a:lnTo>
                    <a:pt x="191050" y="319117"/>
                  </a:lnTo>
                  <a:lnTo>
                    <a:pt x="190891" y="318895"/>
                  </a:lnTo>
                  <a:lnTo>
                    <a:pt x="190771" y="318725"/>
                  </a:lnTo>
                  <a:lnTo>
                    <a:pt x="190598" y="318595"/>
                  </a:lnTo>
                  <a:lnTo>
                    <a:pt x="190192" y="318566"/>
                  </a:lnTo>
                  <a:lnTo>
                    <a:pt x="190005" y="318523"/>
                  </a:lnTo>
                  <a:lnTo>
                    <a:pt x="189667" y="318459"/>
                  </a:lnTo>
                  <a:lnTo>
                    <a:pt x="189400" y="318054"/>
                  </a:lnTo>
                  <a:lnTo>
                    <a:pt x="188754" y="317076"/>
                  </a:lnTo>
                  <a:lnTo>
                    <a:pt x="189183" y="316790"/>
                  </a:lnTo>
                  <a:lnTo>
                    <a:pt x="190293" y="316178"/>
                  </a:lnTo>
                  <a:lnTo>
                    <a:pt x="190819" y="316050"/>
                  </a:lnTo>
                  <a:lnTo>
                    <a:pt x="190349" y="315391"/>
                  </a:lnTo>
                  <a:lnTo>
                    <a:pt x="190692" y="315243"/>
                  </a:lnTo>
                  <a:lnTo>
                    <a:pt x="190902" y="315173"/>
                  </a:lnTo>
                  <a:lnTo>
                    <a:pt x="191340" y="315044"/>
                  </a:lnTo>
                  <a:lnTo>
                    <a:pt x="191680" y="314925"/>
                  </a:lnTo>
                  <a:lnTo>
                    <a:pt x="192001" y="314808"/>
                  </a:lnTo>
                  <a:lnTo>
                    <a:pt x="192553" y="314054"/>
                  </a:lnTo>
                  <a:lnTo>
                    <a:pt x="192561" y="313901"/>
                  </a:lnTo>
                  <a:lnTo>
                    <a:pt x="192783" y="313214"/>
                  </a:lnTo>
                  <a:lnTo>
                    <a:pt x="192880" y="312932"/>
                  </a:lnTo>
                  <a:lnTo>
                    <a:pt x="192961" y="312774"/>
                  </a:lnTo>
                  <a:lnTo>
                    <a:pt x="193197" y="312300"/>
                  </a:lnTo>
                  <a:lnTo>
                    <a:pt x="193368" y="312022"/>
                  </a:lnTo>
                  <a:lnTo>
                    <a:pt x="193500" y="311888"/>
                  </a:lnTo>
                  <a:lnTo>
                    <a:pt x="193635" y="311765"/>
                  </a:lnTo>
                  <a:lnTo>
                    <a:pt x="193861" y="311542"/>
                  </a:lnTo>
                  <a:lnTo>
                    <a:pt x="194039" y="311381"/>
                  </a:lnTo>
                  <a:lnTo>
                    <a:pt x="194429" y="311027"/>
                  </a:lnTo>
                  <a:lnTo>
                    <a:pt x="194572" y="310928"/>
                  </a:lnTo>
                  <a:lnTo>
                    <a:pt x="195530" y="309909"/>
                  </a:lnTo>
                  <a:lnTo>
                    <a:pt x="195629" y="309121"/>
                  </a:lnTo>
                  <a:lnTo>
                    <a:pt x="195590" y="308846"/>
                  </a:lnTo>
                  <a:lnTo>
                    <a:pt x="195509" y="308653"/>
                  </a:lnTo>
                  <a:lnTo>
                    <a:pt x="195485" y="308462"/>
                  </a:lnTo>
                  <a:lnTo>
                    <a:pt x="195452" y="308189"/>
                  </a:lnTo>
                  <a:lnTo>
                    <a:pt x="195386" y="307879"/>
                  </a:lnTo>
                  <a:lnTo>
                    <a:pt x="194154" y="306849"/>
                  </a:lnTo>
                  <a:lnTo>
                    <a:pt x="193986" y="306818"/>
                  </a:lnTo>
                  <a:lnTo>
                    <a:pt x="193744" y="306843"/>
                  </a:lnTo>
                  <a:lnTo>
                    <a:pt x="193577" y="306823"/>
                  </a:lnTo>
                  <a:lnTo>
                    <a:pt x="193388" y="306811"/>
                  </a:lnTo>
                  <a:lnTo>
                    <a:pt x="193176" y="306804"/>
                  </a:lnTo>
                  <a:lnTo>
                    <a:pt x="192986" y="306825"/>
                  </a:lnTo>
                  <a:lnTo>
                    <a:pt x="192794" y="306861"/>
                  </a:lnTo>
                  <a:lnTo>
                    <a:pt x="192627" y="306908"/>
                  </a:lnTo>
                  <a:lnTo>
                    <a:pt x="192241" y="306999"/>
                  </a:lnTo>
                  <a:lnTo>
                    <a:pt x="191861" y="307103"/>
                  </a:lnTo>
                  <a:lnTo>
                    <a:pt x="191519" y="307222"/>
                  </a:lnTo>
                  <a:lnTo>
                    <a:pt x="191318" y="307238"/>
                  </a:lnTo>
                  <a:lnTo>
                    <a:pt x="191079" y="307000"/>
                  </a:lnTo>
                  <a:lnTo>
                    <a:pt x="191022" y="306870"/>
                  </a:lnTo>
                  <a:lnTo>
                    <a:pt x="191000" y="306725"/>
                  </a:lnTo>
                  <a:lnTo>
                    <a:pt x="190927" y="306522"/>
                  </a:lnTo>
                  <a:lnTo>
                    <a:pt x="190831" y="306307"/>
                  </a:lnTo>
                  <a:lnTo>
                    <a:pt x="190756" y="306108"/>
                  </a:lnTo>
                  <a:lnTo>
                    <a:pt x="190654" y="305874"/>
                  </a:lnTo>
                  <a:lnTo>
                    <a:pt x="190546" y="305689"/>
                  </a:lnTo>
                  <a:lnTo>
                    <a:pt x="190454" y="305492"/>
                  </a:lnTo>
                  <a:lnTo>
                    <a:pt x="190397" y="305356"/>
                  </a:lnTo>
                  <a:lnTo>
                    <a:pt x="190105" y="304917"/>
                  </a:lnTo>
                  <a:lnTo>
                    <a:pt x="189925" y="304730"/>
                  </a:lnTo>
                  <a:lnTo>
                    <a:pt x="189664" y="304047"/>
                  </a:lnTo>
                  <a:lnTo>
                    <a:pt x="189520" y="303809"/>
                  </a:lnTo>
                  <a:lnTo>
                    <a:pt x="189451" y="303654"/>
                  </a:lnTo>
                  <a:lnTo>
                    <a:pt x="189261" y="303388"/>
                  </a:lnTo>
                  <a:lnTo>
                    <a:pt x="189123" y="303198"/>
                  </a:lnTo>
                  <a:lnTo>
                    <a:pt x="189062" y="303070"/>
                  </a:lnTo>
                  <a:lnTo>
                    <a:pt x="188937" y="302924"/>
                  </a:lnTo>
                  <a:lnTo>
                    <a:pt x="188678" y="302645"/>
                  </a:lnTo>
                  <a:lnTo>
                    <a:pt x="187485" y="303222"/>
                  </a:lnTo>
                  <a:lnTo>
                    <a:pt x="187271" y="303484"/>
                  </a:lnTo>
                  <a:lnTo>
                    <a:pt x="187149" y="303611"/>
                  </a:lnTo>
                  <a:lnTo>
                    <a:pt x="186738" y="303842"/>
                  </a:lnTo>
                  <a:lnTo>
                    <a:pt x="186575" y="303868"/>
                  </a:lnTo>
                  <a:lnTo>
                    <a:pt x="186418" y="303856"/>
                  </a:lnTo>
                  <a:lnTo>
                    <a:pt x="185981" y="303444"/>
                  </a:lnTo>
                  <a:lnTo>
                    <a:pt x="186017" y="303260"/>
                  </a:lnTo>
                  <a:lnTo>
                    <a:pt x="186029" y="303128"/>
                  </a:lnTo>
                  <a:lnTo>
                    <a:pt x="186538" y="302457"/>
                  </a:lnTo>
                  <a:lnTo>
                    <a:pt x="186613" y="302329"/>
                  </a:lnTo>
                  <a:lnTo>
                    <a:pt x="186685" y="302164"/>
                  </a:lnTo>
                  <a:lnTo>
                    <a:pt x="187153" y="301614"/>
                  </a:lnTo>
                  <a:lnTo>
                    <a:pt x="187182" y="301392"/>
                  </a:lnTo>
                  <a:lnTo>
                    <a:pt x="187193" y="300832"/>
                  </a:lnTo>
                  <a:lnTo>
                    <a:pt x="187268" y="300377"/>
                  </a:lnTo>
                  <a:lnTo>
                    <a:pt x="187354" y="300182"/>
                  </a:lnTo>
                  <a:lnTo>
                    <a:pt x="187478" y="300021"/>
                  </a:lnTo>
                  <a:lnTo>
                    <a:pt x="187576" y="299821"/>
                  </a:lnTo>
                  <a:lnTo>
                    <a:pt x="187614" y="299671"/>
                  </a:lnTo>
                  <a:lnTo>
                    <a:pt x="187636" y="299522"/>
                  </a:lnTo>
                  <a:lnTo>
                    <a:pt x="187623" y="299372"/>
                  </a:lnTo>
                  <a:lnTo>
                    <a:pt x="187638" y="299237"/>
                  </a:lnTo>
                  <a:lnTo>
                    <a:pt x="187804" y="298790"/>
                  </a:lnTo>
                  <a:lnTo>
                    <a:pt x="187817" y="298624"/>
                  </a:lnTo>
                  <a:lnTo>
                    <a:pt x="187654" y="298364"/>
                  </a:lnTo>
                  <a:lnTo>
                    <a:pt x="187157" y="298421"/>
                  </a:lnTo>
                  <a:lnTo>
                    <a:pt x="186992" y="298494"/>
                  </a:lnTo>
                  <a:lnTo>
                    <a:pt x="186693" y="298588"/>
                  </a:lnTo>
                  <a:lnTo>
                    <a:pt x="185936" y="298588"/>
                  </a:lnTo>
                  <a:lnTo>
                    <a:pt x="185806" y="298630"/>
                  </a:lnTo>
                  <a:lnTo>
                    <a:pt x="185545" y="298730"/>
                  </a:lnTo>
                  <a:lnTo>
                    <a:pt x="184992" y="299033"/>
                  </a:lnTo>
                  <a:lnTo>
                    <a:pt x="184677" y="299216"/>
                  </a:lnTo>
                  <a:lnTo>
                    <a:pt x="184459" y="299347"/>
                  </a:lnTo>
                  <a:lnTo>
                    <a:pt x="183905" y="299539"/>
                  </a:lnTo>
                  <a:lnTo>
                    <a:pt x="183691" y="299367"/>
                  </a:lnTo>
                  <a:lnTo>
                    <a:pt x="183645" y="299222"/>
                  </a:lnTo>
                  <a:lnTo>
                    <a:pt x="183754" y="298739"/>
                  </a:lnTo>
                  <a:lnTo>
                    <a:pt x="183767" y="298493"/>
                  </a:lnTo>
                  <a:lnTo>
                    <a:pt x="183809" y="298114"/>
                  </a:lnTo>
                  <a:lnTo>
                    <a:pt x="183804" y="297981"/>
                  </a:lnTo>
                  <a:lnTo>
                    <a:pt x="183770" y="297540"/>
                  </a:lnTo>
                  <a:lnTo>
                    <a:pt x="183528" y="296940"/>
                  </a:lnTo>
                  <a:lnTo>
                    <a:pt x="183143" y="296391"/>
                  </a:lnTo>
                  <a:lnTo>
                    <a:pt x="183066" y="296252"/>
                  </a:lnTo>
                  <a:lnTo>
                    <a:pt x="181597" y="294550"/>
                  </a:lnTo>
                  <a:lnTo>
                    <a:pt x="181523" y="294366"/>
                  </a:lnTo>
                  <a:lnTo>
                    <a:pt x="181195" y="293709"/>
                  </a:lnTo>
                  <a:lnTo>
                    <a:pt x="181157" y="293438"/>
                  </a:lnTo>
                  <a:lnTo>
                    <a:pt x="181162" y="293227"/>
                  </a:lnTo>
                  <a:lnTo>
                    <a:pt x="181162" y="292883"/>
                  </a:lnTo>
                  <a:lnTo>
                    <a:pt x="180707" y="292479"/>
                  </a:lnTo>
                  <a:lnTo>
                    <a:pt x="180694" y="291754"/>
                  </a:lnTo>
                  <a:lnTo>
                    <a:pt x="180987" y="291735"/>
                  </a:lnTo>
                  <a:lnTo>
                    <a:pt x="181618" y="291701"/>
                  </a:lnTo>
                  <a:lnTo>
                    <a:pt x="182558" y="291699"/>
                  </a:lnTo>
                  <a:lnTo>
                    <a:pt x="183604" y="291523"/>
                  </a:lnTo>
                  <a:lnTo>
                    <a:pt x="184310" y="291606"/>
                  </a:lnTo>
                  <a:lnTo>
                    <a:pt x="188009" y="291508"/>
                  </a:lnTo>
                  <a:lnTo>
                    <a:pt x="186435" y="290152"/>
                  </a:lnTo>
                  <a:lnTo>
                    <a:pt x="185467" y="289425"/>
                  </a:lnTo>
                  <a:lnTo>
                    <a:pt x="184999" y="289034"/>
                  </a:lnTo>
                  <a:lnTo>
                    <a:pt x="183803" y="288013"/>
                  </a:lnTo>
                  <a:lnTo>
                    <a:pt x="183298" y="287564"/>
                  </a:lnTo>
                  <a:lnTo>
                    <a:pt x="185100" y="286422"/>
                  </a:lnTo>
                  <a:lnTo>
                    <a:pt x="184454" y="285890"/>
                  </a:lnTo>
                  <a:lnTo>
                    <a:pt x="183929" y="285636"/>
                  </a:lnTo>
                  <a:lnTo>
                    <a:pt x="183581" y="285440"/>
                  </a:lnTo>
                  <a:lnTo>
                    <a:pt x="183423" y="285331"/>
                  </a:lnTo>
                  <a:lnTo>
                    <a:pt x="183268" y="285217"/>
                  </a:lnTo>
                  <a:lnTo>
                    <a:pt x="182962" y="284976"/>
                  </a:lnTo>
                  <a:lnTo>
                    <a:pt x="182807" y="284862"/>
                  </a:lnTo>
                  <a:lnTo>
                    <a:pt x="182675" y="284771"/>
                  </a:lnTo>
                  <a:lnTo>
                    <a:pt x="182403" y="284603"/>
                  </a:lnTo>
                  <a:lnTo>
                    <a:pt x="182143" y="284421"/>
                  </a:lnTo>
                  <a:lnTo>
                    <a:pt x="181927" y="284239"/>
                  </a:lnTo>
                  <a:lnTo>
                    <a:pt x="181720" y="284048"/>
                  </a:lnTo>
                  <a:lnTo>
                    <a:pt x="181315" y="283639"/>
                  </a:lnTo>
                  <a:lnTo>
                    <a:pt x="181112" y="283439"/>
                  </a:lnTo>
                  <a:lnTo>
                    <a:pt x="180738" y="283098"/>
                  </a:lnTo>
                  <a:lnTo>
                    <a:pt x="180194" y="282561"/>
                  </a:lnTo>
                  <a:lnTo>
                    <a:pt x="180047" y="282402"/>
                  </a:lnTo>
                  <a:lnTo>
                    <a:pt x="179914" y="282233"/>
                  </a:lnTo>
                  <a:lnTo>
                    <a:pt x="179805" y="282051"/>
                  </a:lnTo>
                  <a:lnTo>
                    <a:pt x="179680" y="281747"/>
                  </a:lnTo>
                  <a:lnTo>
                    <a:pt x="179578" y="281392"/>
                  </a:lnTo>
                  <a:lnTo>
                    <a:pt x="179521" y="281028"/>
                  </a:lnTo>
                  <a:lnTo>
                    <a:pt x="179514" y="280687"/>
                  </a:lnTo>
                  <a:lnTo>
                    <a:pt x="179578" y="280405"/>
                  </a:lnTo>
                  <a:lnTo>
                    <a:pt x="179733" y="280182"/>
                  </a:lnTo>
                  <a:lnTo>
                    <a:pt x="179967" y="279995"/>
                  </a:lnTo>
                  <a:lnTo>
                    <a:pt x="180254" y="279845"/>
                  </a:lnTo>
                  <a:lnTo>
                    <a:pt x="180553" y="279741"/>
                  </a:lnTo>
                  <a:lnTo>
                    <a:pt x="180836" y="279682"/>
                  </a:lnTo>
                  <a:lnTo>
                    <a:pt x="181032" y="279668"/>
                  </a:lnTo>
                  <a:lnTo>
                    <a:pt x="181236" y="279682"/>
                  </a:lnTo>
                  <a:lnTo>
                    <a:pt x="181440" y="279718"/>
                  </a:lnTo>
                  <a:lnTo>
                    <a:pt x="181644" y="279773"/>
                  </a:lnTo>
                  <a:lnTo>
                    <a:pt x="181837" y="279841"/>
                  </a:lnTo>
                  <a:lnTo>
                    <a:pt x="182025" y="279936"/>
                  </a:lnTo>
                  <a:lnTo>
                    <a:pt x="182210" y="280055"/>
                  </a:lnTo>
                  <a:lnTo>
                    <a:pt x="182566" y="280332"/>
                  </a:lnTo>
                  <a:lnTo>
                    <a:pt x="183023" y="280682"/>
                  </a:lnTo>
                  <a:lnTo>
                    <a:pt x="183294" y="280919"/>
                  </a:lnTo>
                  <a:lnTo>
                    <a:pt x="183570" y="281146"/>
                  </a:lnTo>
                  <a:lnTo>
                    <a:pt x="183850" y="281333"/>
                  </a:lnTo>
                  <a:lnTo>
                    <a:pt x="184144" y="281460"/>
                  </a:lnTo>
                  <a:lnTo>
                    <a:pt x="185020" y="281228"/>
                  </a:lnTo>
                  <a:lnTo>
                    <a:pt x="185039" y="281083"/>
                  </a:lnTo>
                  <a:lnTo>
                    <a:pt x="185039" y="280919"/>
                  </a:lnTo>
                  <a:lnTo>
                    <a:pt x="185032" y="280750"/>
                  </a:lnTo>
                  <a:lnTo>
                    <a:pt x="185028" y="280305"/>
                  </a:lnTo>
                  <a:lnTo>
                    <a:pt x="184979" y="279727"/>
                  </a:lnTo>
                  <a:lnTo>
                    <a:pt x="184964" y="279445"/>
                  </a:lnTo>
                  <a:lnTo>
                    <a:pt x="184983" y="279168"/>
                  </a:lnTo>
                  <a:lnTo>
                    <a:pt x="185020" y="278895"/>
                  </a:lnTo>
                  <a:lnTo>
                    <a:pt x="185073" y="278617"/>
                  </a:lnTo>
                  <a:lnTo>
                    <a:pt x="185145" y="278349"/>
                  </a:lnTo>
                  <a:lnTo>
                    <a:pt x="185236" y="278103"/>
                  </a:lnTo>
                  <a:lnTo>
                    <a:pt x="185357" y="277889"/>
                  </a:lnTo>
                  <a:lnTo>
                    <a:pt x="185526" y="277730"/>
                  </a:lnTo>
                  <a:lnTo>
                    <a:pt x="185734" y="277617"/>
                  </a:lnTo>
                  <a:lnTo>
                    <a:pt x="185961" y="277516"/>
                  </a:lnTo>
                  <a:lnTo>
                    <a:pt x="186176" y="277403"/>
                  </a:lnTo>
                  <a:lnTo>
                    <a:pt x="186350" y="277248"/>
                  </a:lnTo>
                  <a:lnTo>
                    <a:pt x="186452" y="277116"/>
                  </a:lnTo>
                  <a:lnTo>
                    <a:pt x="186557" y="276966"/>
                  </a:lnTo>
                  <a:lnTo>
                    <a:pt x="186652" y="276811"/>
                  </a:lnTo>
                  <a:lnTo>
                    <a:pt x="186304" y="276097"/>
                  </a:lnTo>
                  <a:lnTo>
                    <a:pt x="186168" y="276070"/>
                  </a:lnTo>
                  <a:lnTo>
                    <a:pt x="185878" y="276052"/>
                  </a:lnTo>
                  <a:lnTo>
                    <a:pt x="185734" y="276034"/>
                  </a:lnTo>
                  <a:lnTo>
                    <a:pt x="185281" y="275947"/>
                  </a:lnTo>
                  <a:lnTo>
                    <a:pt x="185054" y="275897"/>
                  </a:lnTo>
                  <a:lnTo>
                    <a:pt x="184832" y="275834"/>
                  </a:lnTo>
                  <a:lnTo>
                    <a:pt x="184613" y="275756"/>
                  </a:lnTo>
                  <a:lnTo>
                    <a:pt x="184424" y="275674"/>
                  </a:lnTo>
                  <a:lnTo>
                    <a:pt x="184235" y="275583"/>
                  </a:lnTo>
                  <a:lnTo>
                    <a:pt x="184050" y="275479"/>
                  </a:lnTo>
                  <a:lnTo>
                    <a:pt x="183876" y="275365"/>
                  </a:lnTo>
                  <a:lnTo>
                    <a:pt x="183717" y="275229"/>
                  </a:lnTo>
                  <a:lnTo>
                    <a:pt x="183517" y="275010"/>
                  </a:lnTo>
                  <a:lnTo>
                    <a:pt x="183332" y="274751"/>
                  </a:lnTo>
                  <a:lnTo>
                    <a:pt x="183170" y="274469"/>
                  </a:lnTo>
                  <a:lnTo>
                    <a:pt x="183045" y="274173"/>
                  </a:lnTo>
                  <a:lnTo>
                    <a:pt x="182970" y="273878"/>
                  </a:lnTo>
                  <a:lnTo>
                    <a:pt x="182943" y="273678"/>
                  </a:lnTo>
                  <a:lnTo>
                    <a:pt x="182932" y="273473"/>
                  </a:lnTo>
                  <a:lnTo>
                    <a:pt x="182936" y="273268"/>
                  </a:lnTo>
                  <a:lnTo>
                    <a:pt x="182958" y="273068"/>
                  </a:lnTo>
                  <a:lnTo>
                    <a:pt x="183011" y="272895"/>
                  </a:lnTo>
                  <a:lnTo>
                    <a:pt x="183102" y="272736"/>
                  </a:lnTo>
                  <a:lnTo>
                    <a:pt x="183226" y="272591"/>
                  </a:lnTo>
                  <a:lnTo>
                    <a:pt x="183370" y="272463"/>
                  </a:lnTo>
                  <a:lnTo>
                    <a:pt x="183676" y="272231"/>
                  </a:lnTo>
                  <a:lnTo>
                    <a:pt x="183895" y="272090"/>
                  </a:lnTo>
                  <a:lnTo>
                    <a:pt x="184129" y="271977"/>
                  </a:lnTo>
                  <a:lnTo>
                    <a:pt x="184613" y="271781"/>
                  </a:lnTo>
                  <a:lnTo>
                    <a:pt x="185077" y="271558"/>
                  </a:lnTo>
                  <a:lnTo>
                    <a:pt x="185330" y="271449"/>
                  </a:lnTo>
                  <a:lnTo>
                    <a:pt x="185564" y="271335"/>
                  </a:lnTo>
                  <a:lnTo>
                    <a:pt x="185753" y="271203"/>
                  </a:lnTo>
                  <a:lnTo>
                    <a:pt x="185863" y="270585"/>
                  </a:lnTo>
                  <a:lnTo>
                    <a:pt x="185666" y="270325"/>
                  </a:lnTo>
                  <a:lnTo>
                    <a:pt x="185508" y="270216"/>
                  </a:lnTo>
                  <a:lnTo>
                    <a:pt x="185175" y="270034"/>
                  </a:lnTo>
                  <a:lnTo>
                    <a:pt x="185035" y="269975"/>
                  </a:lnTo>
                  <a:lnTo>
                    <a:pt x="184888" y="269930"/>
                  </a:lnTo>
                  <a:lnTo>
                    <a:pt x="184737" y="269893"/>
                  </a:lnTo>
                  <a:lnTo>
                    <a:pt x="184590" y="269852"/>
                  </a:lnTo>
                  <a:lnTo>
                    <a:pt x="183993" y="269420"/>
                  </a:lnTo>
                  <a:lnTo>
                    <a:pt x="183906" y="269266"/>
                  </a:lnTo>
                  <a:lnTo>
                    <a:pt x="183846" y="269088"/>
                  </a:lnTo>
                  <a:lnTo>
                    <a:pt x="183751" y="268697"/>
                  </a:lnTo>
                  <a:lnTo>
                    <a:pt x="183695" y="268511"/>
                  </a:lnTo>
                  <a:lnTo>
                    <a:pt x="183604" y="268297"/>
                  </a:lnTo>
                  <a:lnTo>
                    <a:pt x="183400" y="267878"/>
                  </a:lnTo>
                  <a:lnTo>
                    <a:pt x="183310" y="267665"/>
                  </a:lnTo>
                  <a:lnTo>
                    <a:pt x="183234" y="267442"/>
                  </a:lnTo>
                  <a:lnTo>
                    <a:pt x="183177" y="267123"/>
                  </a:lnTo>
                  <a:lnTo>
                    <a:pt x="183147" y="266787"/>
                  </a:lnTo>
                  <a:lnTo>
                    <a:pt x="183147" y="266446"/>
                  </a:lnTo>
                  <a:lnTo>
                    <a:pt x="183158" y="266100"/>
                  </a:lnTo>
                  <a:lnTo>
                    <a:pt x="183173" y="265763"/>
                  </a:lnTo>
                  <a:lnTo>
                    <a:pt x="183208" y="265522"/>
                  </a:lnTo>
                  <a:lnTo>
                    <a:pt x="183313" y="265036"/>
                  </a:lnTo>
                  <a:lnTo>
                    <a:pt x="183336" y="264813"/>
                  </a:lnTo>
                  <a:lnTo>
                    <a:pt x="183310" y="264608"/>
                  </a:lnTo>
                  <a:lnTo>
                    <a:pt x="183245" y="264463"/>
                  </a:lnTo>
                  <a:lnTo>
                    <a:pt x="183155" y="264322"/>
                  </a:lnTo>
                  <a:lnTo>
                    <a:pt x="182819" y="263980"/>
                  </a:lnTo>
                  <a:lnTo>
                    <a:pt x="182645" y="263880"/>
                  </a:lnTo>
                  <a:lnTo>
                    <a:pt x="182448" y="263812"/>
                  </a:lnTo>
                  <a:lnTo>
                    <a:pt x="182245" y="263767"/>
                  </a:lnTo>
                  <a:lnTo>
                    <a:pt x="181825" y="263712"/>
                  </a:lnTo>
                  <a:lnTo>
                    <a:pt x="181610" y="263698"/>
                  </a:lnTo>
                  <a:lnTo>
                    <a:pt x="181391" y="263712"/>
                  </a:lnTo>
                  <a:lnTo>
                    <a:pt x="181172" y="263730"/>
                  </a:lnTo>
                  <a:lnTo>
                    <a:pt x="180953" y="263730"/>
                  </a:lnTo>
                  <a:lnTo>
                    <a:pt x="180745" y="263698"/>
                  </a:lnTo>
                  <a:lnTo>
                    <a:pt x="180534" y="263635"/>
                  </a:lnTo>
                  <a:lnTo>
                    <a:pt x="180318" y="263553"/>
                  </a:lnTo>
                  <a:lnTo>
                    <a:pt x="180114" y="263453"/>
                  </a:lnTo>
                  <a:lnTo>
                    <a:pt x="179922" y="263326"/>
                  </a:lnTo>
                  <a:lnTo>
                    <a:pt x="179752" y="263171"/>
                  </a:lnTo>
                  <a:lnTo>
                    <a:pt x="179608" y="262998"/>
                  </a:lnTo>
                  <a:lnTo>
                    <a:pt x="179465" y="262789"/>
                  </a:lnTo>
                  <a:lnTo>
                    <a:pt x="179344" y="262570"/>
                  </a:lnTo>
                  <a:lnTo>
                    <a:pt x="179265" y="262348"/>
                  </a:lnTo>
                  <a:lnTo>
                    <a:pt x="179242" y="262138"/>
                  </a:lnTo>
                  <a:lnTo>
                    <a:pt x="179306" y="261938"/>
                  </a:lnTo>
                  <a:lnTo>
                    <a:pt x="179453" y="261743"/>
                  </a:lnTo>
                  <a:lnTo>
                    <a:pt x="179650" y="261552"/>
                  </a:lnTo>
                  <a:lnTo>
                    <a:pt x="179861" y="261365"/>
                  </a:lnTo>
                  <a:lnTo>
                    <a:pt x="180050" y="261183"/>
                  </a:lnTo>
                  <a:lnTo>
                    <a:pt x="180541" y="260669"/>
                  </a:lnTo>
                  <a:lnTo>
                    <a:pt x="181062" y="260178"/>
                  </a:lnTo>
                  <a:lnTo>
                    <a:pt x="181606" y="259728"/>
                  </a:lnTo>
                  <a:lnTo>
                    <a:pt x="182173" y="259337"/>
                  </a:lnTo>
                  <a:lnTo>
                    <a:pt x="182754" y="259032"/>
                  </a:lnTo>
                  <a:lnTo>
                    <a:pt x="183132" y="258905"/>
                  </a:lnTo>
                  <a:lnTo>
                    <a:pt x="183521" y="258814"/>
                  </a:lnTo>
                  <a:lnTo>
                    <a:pt x="183914" y="258745"/>
                  </a:lnTo>
                  <a:lnTo>
                    <a:pt x="184454" y="258604"/>
                  </a:lnTo>
                  <a:lnTo>
                    <a:pt x="184662" y="258482"/>
                  </a:lnTo>
                  <a:lnTo>
                    <a:pt x="184960" y="258291"/>
                  </a:lnTo>
                  <a:lnTo>
                    <a:pt x="185406" y="256671"/>
                  </a:lnTo>
                  <a:lnTo>
                    <a:pt x="185077" y="256521"/>
                  </a:lnTo>
                  <a:lnTo>
                    <a:pt x="184854" y="256385"/>
                  </a:lnTo>
                  <a:lnTo>
                    <a:pt x="184529" y="256162"/>
                  </a:lnTo>
                  <a:lnTo>
                    <a:pt x="184322" y="255998"/>
                  </a:lnTo>
                  <a:lnTo>
                    <a:pt x="184027" y="255725"/>
                  </a:lnTo>
                  <a:lnTo>
                    <a:pt x="183536" y="255439"/>
                  </a:lnTo>
                  <a:lnTo>
                    <a:pt x="183359" y="255366"/>
                  </a:lnTo>
                  <a:lnTo>
                    <a:pt x="182709" y="255443"/>
                  </a:lnTo>
                  <a:lnTo>
                    <a:pt x="182513" y="255780"/>
                  </a:lnTo>
                  <a:lnTo>
                    <a:pt x="181651" y="256307"/>
                  </a:lnTo>
                  <a:lnTo>
                    <a:pt x="181459" y="256248"/>
                  </a:lnTo>
                  <a:lnTo>
                    <a:pt x="181315" y="256194"/>
                  </a:lnTo>
                  <a:lnTo>
                    <a:pt x="180719" y="256130"/>
                  </a:lnTo>
                  <a:lnTo>
                    <a:pt x="180179" y="255857"/>
                  </a:lnTo>
                  <a:lnTo>
                    <a:pt x="180156" y="255603"/>
                  </a:lnTo>
                  <a:lnTo>
                    <a:pt x="180156" y="255052"/>
                  </a:lnTo>
                  <a:lnTo>
                    <a:pt x="180141" y="254875"/>
                  </a:lnTo>
                  <a:lnTo>
                    <a:pt x="180092" y="254497"/>
                  </a:lnTo>
                  <a:lnTo>
                    <a:pt x="180058" y="254315"/>
                  </a:lnTo>
                  <a:lnTo>
                    <a:pt x="180009" y="254143"/>
                  </a:lnTo>
                  <a:lnTo>
                    <a:pt x="179510" y="253619"/>
                  </a:lnTo>
                  <a:lnTo>
                    <a:pt x="179310" y="253574"/>
                  </a:lnTo>
                  <a:lnTo>
                    <a:pt x="178857" y="253469"/>
                  </a:lnTo>
                  <a:lnTo>
                    <a:pt x="178679" y="253360"/>
                  </a:lnTo>
                  <a:lnTo>
                    <a:pt x="178509" y="253278"/>
                  </a:lnTo>
                  <a:lnTo>
                    <a:pt x="178181" y="253128"/>
                  </a:lnTo>
                  <a:lnTo>
                    <a:pt x="178015" y="253033"/>
                  </a:lnTo>
                  <a:lnTo>
                    <a:pt x="177856" y="252924"/>
                  </a:lnTo>
                  <a:lnTo>
                    <a:pt x="177788" y="252046"/>
                  </a:lnTo>
                  <a:lnTo>
                    <a:pt x="177916" y="252023"/>
                  </a:lnTo>
                  <a:lnTo>
                    <a:pt x="178181" y="251987"/>
                  </a:lnTo>
                  <a:lnTo>
                    <a:pt x="178332" y="251973"/>
                  </a:lnTo>
                  <a:lnTo>
                    <a:pt x="178649" y="251982"/>
                  </a:lnTo>
                  <a:lnTo>
                    <a:pt x="178796" y="251969"/>
                  </a:lnTo>
                  <a:lnTo>
                    <a:pt x="179287" y="251418"/>
                  </a:lnTo>
                  <a:lnTo>
                    <a:pt x="179295" y="251291"/>
                  </a:lnTo>
                  <a:lnTo>
                    <a:pt x="179284" y="251154"/>
                  </a:lnTo>
                  <a:lnTo>
                    <a:pt x="178981" y="250590"/>
                  </a:lnTo>
                  <a:lnTo>
                    <a:pt x="178653" y="250327"/>
                  </a:lnTo>
                  <a:lnTo>
                    <a:pt x="178524" y="250245"/>
                  </a:lnTo>
                  <a:lnTo>
                    <a:pt x="178260" y="250099"/>
                  </a:lnTo>
                  <a:lnTo>
                    <a:pt x="178128" y="250022"/>
                  </a:lnTo>
                  <a:lnTo>
                    <a:pt x="177799" y="249340"/>
                  </a:lnTo>
                  <a:lnTo>
                    <a:pt x="177894" y="249126"/>
                  </a:lnTo>
                  <a:lnTo>
                    <a:pt x="177981" y="248871"/>
                  </a:lnTo>
                  <a:lnTo>
                    <a:pt x="178056" y="248694"/>
                  </a:lnTo>
                  <a:lnTo>
                    <a:pt x="178169" y="248476"/>
                  </a:lnTo>
                  <a:lnTo>
                    <a:pt x="178290" y="248266"/>
                  </a:lnTo>
                  <a:lnTo>
                    <a:pt x="178385" y="248130"/>
                  </a:lnTo>
                  <a:lnTo>
                    <a:pt x="178483" y="247998"/>
                  </a:lnTo>
                  <a:lnTo>
                    <a:pt x="178793" y="247616"/>
                  </a:lnTo>
                  <a:lnTo>
                    <a:pt x="178932" y="247466"/>
                  </a:lnTo>
                  <a:lnTo>
                    <a:pt x="179095" y="247316"/>
                  </a:lnTo>
                  <a:lnTo>
                    <a:pt x="179242" y="247166"/>
                  </a:lnTo>
                  <a:lnTo>
                    <a:pt x="179351" y="247025"/>
                  </a:lnTo>
                  <a:lnTo>
                    <a:pt x="179257" y="246675"/>
                  </a:lnTo>
                  <a:lnTo>
                    <a:pt x="178879" y="246229"/>
                  </a:lnTo>
                  <a:lnTo>
                    <a:pt x="178819" y="246097"/>
                  </a:lnTo>
                  <a:lnTo>
                    <a:pt x="178660" y="245692"/>
                  </a:lnTo>
                  <a:lnTo>
                    <a:pt x="178615" y="245556"/>
                  </a:lnTo>
                  <a:lnTo>
                    <a:pt x="178581" y="245410"/>
                  </a:lnTo>
                  <a:lnTo>
                    <a:pt x="178543" y="245269"/>
                  </a:lnTo>
                  <a:lnTo>
                    <a:pt x="178324" y="244964"/>
                  </a:lnTo>
                  <a:lnTo>
                    <a:pt x="178196" y="244914"/>
                  </a:lnTo>
                  <a:lnTo>
                    <a:pt x="178056" y="244883"/>
                  </a:lnTo>
                  <a:lnTo>
                    <a:pt x="177916" y="244873"/>
                  </a:lnTo>
                  <a:lnTo>
                    <a:pt x="177780" y="244883"/>
                  </a:lnTo>
                  <a:lnTo>
                    <a:pt x="177626" y="244919"/>
                  </a:lnTo>
                  <a:lnTo>
                    <a:pt x="177471" y="244987"/>
                  </a:lnTo>
                  <a:lnTo>
                    <a:pt x="177320" y="245087"/>
                  </a:lnTo>
                  <a:lnTo>
                    <a:pt x="177180" y="245201"/>
                  </a:lnTo>
                  <a:lnTo>
                    <a:pt x="177048" y="245324"/>
                  </a:lnTo>
                  <a:lnTo>
                    <a:pt x="176916" y="245474"/>
                  </a:lnTo>
                  <a:lnTo>
                    <a:pt x="176798" y="245642"/>
                  </a:lnTo>
                  <a:lnTo>
                    <a:pt x="176693" y="245829"/>
                  </a:lnTo>
                  <a:lnTo>
                    <a:pt x="176595" y="246024"/>
                  </a:lnTo>
                  <a:lnTo>
                    <a:pt x="176504" y="246220"/>
                  </a:lnTo>
                  <a:lnTo>
                    <a:pt x="176413" y="246433"/>
                  </a:lnTo>
                  <a:lnTo>
                    <a:pt x="176330" y="246661"/>
                  </a:lnTo>
                  <a:lnTo>
                    <a:pt x="176258" y="246888"/>
                  </a:lnTo>
                  <a:lnTo>
                    <a:pt x="176198" y="247125"/>
                  </a:lnTo>
                  <a:lnTo>
                    <a:pt x="176149" y="247361"/>
                  </a:lnTo>
                  <a:lnTo>
                    <a:pt x="176130" y="247493"/>
                  </a:lnTo>
                  <a:lnTo>
                    <a:pt x="176111" y="247762"/>
                  </a:lnTo>
                  <a:lnTo>
                    <a:pt x="176066" y="248021"/>
                  </a:lnTo>
                  <a:lnTo>
                    <a:pt x="175764" y="248385"/>
                  </a:lnTo>
                  <a:lnTo>
                    <a:pt x="175533" y="248230"/>
                  </a:lnTo>
                  <a:lnTo>
                    <a:pt x="175110" y="248012"/>
                  </a:lnTo>
                  <a:lnTo>
                    <a:pt x="174967" y="247934"/>
                  </a:lnTo>
                  <a:lnTo>
                    <a:pt x="174733" y="247784"/>
                  </a:lnTo>
                  <a:lnTo>
                    <a:pt x="174261" y="247470"/>
                  </a:lnTo>
                  <a:lnTo>
                    <a:pt x="173879" y="246547"/>
                  </a:lnTo>
                  <a:lnTo>
                    <a:pt x="173951" y="246283"/>
                  </a:lnTo>
                  <a:lnTo>
                    <a:pt x="174038" y="246001"/>
                  </a:lnTo>
                  <a:lnTo>
                    <a:pt x="174076" y="245860"/>
                  </a:lnTo>
                  <a:lnTo>
                    <a:pt x="174106" y="245715"/>
                  </a:lnTo>
                  <a:lnTo>
                    <a:pt x="174132" y="245524"/>
                  </a:lnTo>
                  <a:lnTo>
                    <a:pt x="174147" y="245324"/>
                  </a:lnTo>
                  <a:lnTo>
                    <a:pt x="174151" y="245124"/>
                  </a:lnTo>
                  <a:lnTo>
                    <a:pt x="174136" y="244933"/>
                  </a:lnTo>
                  <a:lnTo>
                    <a:pt x="173543" y="243873"/>
                  </a:lnTo>
                  <a:lnTo>
                    <a:pt x="173384" y="243773"/>
                  </a:lnTo>
                  <a:lnTo>
                    <a:pt x="172686" y="243614"/>
                  </a:lnTo>
                  <a:lnTo>
                    <a:pt x="172180" y="243664"/>
                  </a:lnTo>
                  <a:lnTo>
                    <a:pt x="171813" y="243805"/>
                  </a:lnTo>
                  <a:lnTo>
                    <a:pt x="171375" y="243773"/>
                  </a:lnTo>
                  <a:lnTo>
                    <a:pt x="171247" y="243796"/>
                  </a:lnTo>
                  <a:lnTo>
                    <a:pt x="170994" y="243882"/>
                  </a:lnTo>
                  <a:lnTo>
                    <a:pt x="170865" y="243923"/>
                  </a:lnTo>
                  <a:lnTo>
                    <a:pt x="170737" y="243950"/>
                  </a:lnTo>
                  <a:lnTo>
                    <a:pt x="170393" y="243977"/>
                  </a:lnTo>
                  <a:lnTo>
                    <a:pt x="170219" y="243968"/>
                  </a:lnTo>
                  <a:lnTo>
                    <a:pt x="170057" y="243941"/>
                  </a:lnTo>
                  <a:lnTo>
                    <a:pt x="169913" y="243873"/>
                  </a:lnTo>
                  <a:lnTo>
                    <a:pt x="169781" y="243755"/>
                  </a:lnTo>
                  <a:lnTo>
                    <a:pt x="169664" y="243595"/>
                  </a:lnTo>
                  <a:lnTo>
                    <a:pt x="169559" y="243404"/>
                  </a:lnTo>
                  <a:lnTo>
                    <a:pt x="169472" y="243204"/>
                  </a:lnTo>
                  <a:lnTo>
                    <a:pt x="169400" y="243018"/>
                  </a:lnTo>
                  <a:lnTo>
                    <a:pt x="169343" y="242813"/>
                  </a:lnTo>
                  <a:lnTo>
                    <a:pt x="169309" y="242613"/>
                  </a:lnTo>
                  <a:lnTo>
                    <a:pt x="169283" y="242408"/>
                  </a:lnTo>
                  <a:lnTo>
                    <a:pt x="169241" y="241835"/>
                  </a:lnTo>
                  <a:lnTo>
                    <a:pt x="169226" y="241676"/>
                  </a:lnTo>
                  <a:lnTo>
                    <a:pt x="169219" y="241517"/>
                  </a:lnTo>
                  <a:lnTo>
                    <a:pt x="169226" y="241367"/>
                  </a:lnTo>
                  <a:lnTo>
                    <a:pt x="169479" y="240803"/>
                  </a:lnTo>
                  <a:lnTo>
                    <a:pt x="169608" y="240721"/>
                  </a:lnTo>
                  <a:lnTo>
                    <a:pt x="169774" y="240689"/>
                  </a:lnTo>
                  <a:lnTo>
                    <a:pt x="170144" y="240689"/>
                  </a:lnTo>
                  <a:lnTo>
                    <a:pt x="170325" y="240676"/>
                  </a:lnTo>
                  <a:lnTo>
                    <a:pt x="170752" y="240626"/>
                  </a:lnTo>
                  <a:lnTo>
                    <a:pt x="170892" y="240598"/>
                  </a:lnTo>
                  <a:lnTo>
                    <a:pt x="171024" y="240553"/>
                  </a:lnTo>
                  <a:lnTo>
                    <a:pt x="171477" y="239811"/>
                  </a:lnTo>
                  <a:lnTo>
                    <a:pt x="171394" y="239639"/>
                  </a:lnTo>
                  <a:lnTo>
                    <a:pt x="171217" y="239479"/>
                  </a:lnTo>
                  <a:lnTo>
                    <a:pt x="170979" y="239329"/>
                  </a:lnTo>
                  <a:lnTo>
                    <a:pt x="170726" y="239197"/>
                  </a:lnTo>
                  <a:lnTo>
                    <a:pt x="170488" y="239093"/>
                  </a:lnTo>
                  <a:lnTo>
                    <a:pt x="170250" y="239016"/>
                  </a:lnTo>
                  <a:lnTo>
                    <a:pt x="170004" y="238979"/>
                  </a:lnTo>
                  <a:lnTo>
                    <a:pt x="169498" y="238929"/>
                  </a:lnTo>
                  <a:lnTo>
                    <a:pt x="169253" y="238870"/>
                  </a:lnTo>
                  <a:lnTo>
                    <a:pt x="169075" y="238811"/>
                  </a:lnTo>
                  <a:lnTo>
                    <a:pt x="168890" y="238756"/>
                  </a:lnTo>
                  <a:lnTo>
                    <a:pt x="168713" y="238684"/>
                  </a:lnTo>
                  <a:lnTo>
                    <a:pt x="168558" y="238597"/>
                  </a:lnTo>
                  <a:lnTo>
                    <a:pt x="168429" y="238474"/>
                  </a:lnTo>
                  <a:lnTo>
                    <a:pt x="168350" y="238292"/>
                  </a:lnTo>
                  <a:lnTo>
                    <a:pt x="168316" y="238070"/>
                  </a:lnTo>
                  <a:lnTo>
                    <a:pt x="168301" y="237824"/>
                  </a:lnTo>
                  <a:lnTo>
                    <a:pt x="168278" y="237578"/>
                  </a:lnTo>
                  <a:lnTo>
                    <a:pt x="168225" y="237356"/>
                  </a:lnTo>
                  <a:lnTo>
                    <a:pt x="168108" y="237146"/>
                  </a:lnTo>
                  <a:lnTo>
                    <a:pt x="167961" y="236955"/>
                  </a:lnTo>
                  <a:lnTo>
                    <a:pt x="167799" y="236769"/>
                  </a:lnTo>
                  <a:lnTo>
                    <a:pt x="167651" y="236578"/>
                  </a:lnTo>
                  <a:lnTo>
                    <a:pt x="167546" y="236364"/>
                  </a:lnTo>
                  <a:lnTo>
                    <a:pt x="167485" y="236159"/>
                  </a:lnTo>
                  <a:lnTo>
                    <a:pt x="167444" y="235946"/>
                  </a:lnTo>
                  <a:lnTo>
                    <a:pt x="167413" y="235723"/>
                  </a:lnTo>
                  <a:lnTo>
                    <a:pt x="167402" y="235495"/>
                  </a:lnTo>
                  <a:lnTo>
                    <a:pt x="167402" y="234945"/>
                  </a:lnTo>
                  <a:lnTo>
                    <a:pt x="167406" y="234777"/>
                  </a:lnTo>
                  <a:lnTo>
                    <a:pt x="168180" y="234859"/>
                  </a:lnTo>
                  <a:lnTo>
                    <a:pt x="168690" y="235304"/>
                  </a:lnTo>
                  <a:lnTo>
                    <a:pt x="168818" y="235313"/>
                  </a:lnTo>
                  <a:lnTo>
                    <a:pt x="169581" y="234831"/>
                  </a:lnTo>
                  <a:lnTo>
                    <a:pt x="169611" y="234672"/>
                  </a:lnTo>
                  <a:lnTo>
                    <a:pt x="169589" y="234477"/>
                  </a:lnTo>
                  <a:lnTo>
                    <a:pt x="169532" y="234267"/>
                  </a:lnTo>
                  <a:lnTo>
                    <a:pt x="169464" y="234058"/>
                  </a:lnTo>
                  <a:lnTo>
                    <a:pt x="169396" y="233863"/>
                  </a:lnTo>
                  <a:lnTo>
                    <a:pt x="169302" y="233617"/>
                  </a:lnTo>
                  <a:lnTo>
                    <a:pt x="169188" y="233376"/>
                  </a:lnTo>
                  <a:lnTo>
                    <a:pt x="169056" y="233144"/>
                  </a:lnTo>
                  <a:lnTo>
                    <a:pt x="168913" y="232926"/>
                  </a:lnTo>
                  <a:lnTo>
                    <a:pt x="168758" y="232721"/>
                  </a:lnTo>
                  <a:lnTo>
                    <a:pt x="168595" y="232539"/>
                  </a:lnTo>
                  <a:lnTo>
                    <a:pt x="168414" y="232371"/>
                  </a:lnTo>
                  <a:lnTo>
                    <a:pt x="168225" y="232216"/>
                  </a:lnTo>
                  <a:lnTo>
                    <a:pt x="168029" y="232071"/>
                  </a:lnTo>
                  <a:lnTo>
                    <a:pt x="167833" y="231930"/>
                  </a:lnTo>
                  <a:lnTo>
                    <a:pt x="167515" y="231721"/>
                  </a:lnTo>
                  <a:lnTo>
                    <a:pt x="167353" y="231625"/>
                  </a:lnTo>
                  <a:lnTo>
                    <a:pt x="167187" y="231539"/>
                  </a:lnTo>
                  <a:lnTo>
                    <a:pt x="167021" y="231461"/>
                  </a:lnTo>
                  <a:lnTo>
                    <a:pt x="166824" y="231379"/>
                  </a:lnTo>
                  <a:lnTo>
                    <a:pt x="166175" y="231043"/>
                  </a:lnTo>
                  <a:lnTo>
                    <a:pt x="165865" y="230966"/>
                  </a:lnTo>
                  <a:lnTo>
                    <a:pt x="165706" y="230906"/>
                  </a:lnTo>
                  <a:lnTo>
                    <a:pt x="165397" y="230766"/>
                  </a:lnTo>
                  <a:lnTo>
                    <a:pt x="165245" y="230684"/>
                  </a:lnTo>
                  <a:lnTo>
                    <a:pt x="165106" y="230588"/>
                  </a:lnTo>
                  <a:lnTo>
                    <a:pt x="164974" y="230470"/>
                  </a:lnTo>
                  <a:lnTo>
                    <a:pt x="164849" y="230333"/>
                  </a:lnTo>
                  <a:lnTo>
                    <a:pt x="164611" y="230051"/>
                  </a:lnTo>
                  <a:lnTo>
                    <a:pt x="164486" y="229915"/>
                  </a:lnTo>
                  <a:lnTo>
                    <a:pt x="164286" y="229724"/>
                  </a:lnTo>
                  <a:lnTo>
                    <a:pt x="163980" y="229447"/>
                  </a:lnTo>
                  <a:lnTo>
                    <a:pt x="163852" y="229310"/>
                  </a:lnTo>
                  <a:lnTo>
                    <a:pt x="163731" y="229165"/>
                  </a:lnTo>
                  <a:lnTo>
                    <a:pt x="163607" y="229024"/>
                  </a:lnTo>
                  <a:lnTo>
                    <a:pt x="163478" y="228896"/>
                  </a:lnTo>
                  <a:lnTo>
                    <a:pt x="163338" y="228796"/>
                  </a:lnTo>
                  <a:lnTo>
                    <a:pt x="162806" y="228714"/>
                  </a:lnTo>
                  <a:lnTo>
                    <a:pt x="162504" y="228896"/>
                  </a:lnTo>
                  <a:lnTo>
                    <a:pt x="162360" y="228951"/>
                  </a:lnTo>
                  <a:lnTo>
                    <a:pt x="162066" y="229046"/>
                  </a:lnTo>
                  <a:lnTo>
                    <a:pt x="161918" y="229078"/>
                  </a:lnTo>
                  <a:lnTo>
                    <a:pt x="161771" y="229096"/>
                  </a:lnTo>
                  <a:lnTo>
                    <a:pt x="161627" y="229101"/>
                  </a:lnTo>
                  <a:lnTo>
                    <a:pt x="161476" y="229101"/>
                  </a:lnTo>
                  <a:lnTo>
                    <a:pt x="161329" y="229083"/>
                  </a:lnTo>
                  <a:lnTo>
                    <a:pt x="160664" y="228291"/>
                  </a:lnTo>
                  <a:lnTo>
                    <a:pt x="160653" y="228064"/>
                  </a:lnTo>
                  <a:lnTo>
                    <a:pt x="160664" y="227937"/>
                  </a:lnTo>
                  <a:lnTo>
                    <a:pt x="160695" y="227805"/>
                  </a:lnTo>
                  <a:lnTo>
                    <a:pt x="160732" y="227677"/>
                  </a:lnTo>
                  <a:lnTo>
                    <a:pt x="160819" y="227427"/>
                  </a:lnTo>
                  <a:lnTo>
                    <a:pt x="160872" y="227286"/>
                  </a:lnTo>
                  <a:lnTo>
                    <a:pt x="160933" y="227145"/>
                  </a:lnTo>
                  <a:lnTo>
                    <a:pt x="161061" y="226877"/>
                  </a:lnTo>
                  <a:lnTo>
                    <a:pt x="161129" y="226745"/>
                  </a:lnTo>
                  <a:lnTo>
                    <a:pt x="161269" y="226500"/>
                  </a:lnTo>
                  <a:lnTo>
                    <a:pt x="161488" y="226136"/>
                  </a:lnTo>
                  <a:lnTo>
                    <a:pt x="161559" y="225986"/>
                  </a:lnTo>
                  <a:lnTo>
                    <a:pt x="161692" y="225667"/>
                  </a:lnTo>
                  <a:lnTo>
                    <a:pt x="161760" y="225513"/>
                  </a:lnTo>
                  <a:lnTo>
                    <a:pt x="161918" y="225249"/>
                  </a:lnTo>
                  <a:lnTo>
                    <a:pt x="162209" y="224680"/>
                  </a:lnTo>
                  <a:lnTo>
                    <a:pt x="162186" y="224553"/>
                  </a:lnTo>
                  <a:lnTo>
                    <a:pt x="161590" y="224107"/>
                  </a:lnTo>
                  <a:lnTo>
                    <a:pt x="161439" y="224257"/>
                  </a:lnTo>
                  <a:lnTo>
                    <a:pt x="160951" y="224558"/>
                  </a:lnTo>
                  <a:lnTo>
                    <a:pt x="160457" y="224330"/>
                  </a:lnTo>
                  <a:lnTo>
                    <a:pt x="160385" y="224126"/>
                  </a:lnTo>
                  <a:lnTo>
                    <a:pt x="160359" y="223966"/>
                  </a:lnTo>
                  <a:lnTo>
                    <a:pt x="160359" y="223798"/>
                  </a:lnTo>
                  <a:lnTo>
                    <a:pt x="160396" y="223439"/>
                  </a:lnTo>
                  <a:lnTo>
                    <a:pt x="160404" y="223266"/>
                  </a:lnTo>
                  <a:lnTo>
                    <a:pt x="160404" y="222975"/>
                  </a:lnTo>
                  <a:lnTo>
                    <a:pt x="160400" y="222829"/>
                  </a:lnTo>
                  <a:lnTo>
                    <a:pt x="160392" y="222689"/>
                  </a:lnTo>
                  <a:lnTo>
                    <a:pt x="160377" y="222543"/>
                  </a:lnTo>
                  <a:lnTo>
                    <a:pt x="160340" y="222306"/>
                  </a:lnTo>
                  <a:lnTo>
                    <a:pt x="160290" y="222065"/>
                  </a:lnTo>
                  <a:lnTo>
                    <a:pt x="160223" y="221829"/>
                  </a:lnTo>
                  <a:lnTo>
                    <a:pt x="160132" y="221615"/>
                  </a:lnTo>
                  <a:lnTo>
                    <a:pt x="158738" y="221292"/>
                  </a:lnTo>
                  <a:lnTo>
                    <a:pt x="158436" y="221524"/>
                  </a:lnTo>
                  <a:lnTo>
                    <a:pt x="157420" y="221401"/>
                  </a:lnTo>
                  <a:lnTo>
                    <a:pt x="157386" y="221260"/>
                  </a:lnTo>
                  <a:lnTo>
                    <a:pt x="157375" y="221097"/>
                  </a:lnTo>
                  <a:lnTo>
                    <a:pt x="157367" y="220774"/>
                  </a:lnTo>
                  <a:lnTo>
                    <a:pt x="157382" y="220501"/>
                  </a:lnTo>
                  <a:lnTo>
                    <a:pt x="157401" y="220365"/>
                  </a:lnTo>
                  <a:lnTo>
                    <a:pt x="157454" y="220096"/>
                  </a:lnTo>
                  <a:lnTo>
                    <a:pt x="157488" y="219969"/>
                  </a:lnTo>
                  <a:lnTo>
                    <a:pt x="157586" y="219719"/>
                  </a:lnTo>
                  <a:lnTo>
                    <a:pt x="157628" y="219591"/>
                  </a:lnTo>
                  <a:lnTo>
                    <a:pt x="157458" y="218577"/>
                  </a:lnTo>
                  <a:lnTo>
                    <a:pt x="157594" y="217859"/>
                  </a:lnTo>
                  <a:lnTo>
                    <a:pt x="157960" y="217513"/>
                  </a:lnTo>
                  <a:lnTo>
                    <a:pt x="158009" y="217322"/>
                  </a:lnTo>
                  <a:lnTo>
                    <a:pt x="158021" y="217181"/>
                  </a:lnTo>
                  <a:lnTo>
                    <a:pt x="157994" y="217022"/>
                  </a:lnTo>
                  <a:lnTo>
                    <a:pt x="157953" y="216858"/>
                  </a:lnTo>
                  <a:lnTo>
                    <a:pt x="157892" y="216704"/>
                  </a:lnTo>
                  <a:lnTo>
                    <a:pt x="157715" y="216390"/>
                  </a:lnTo>
                  <a:lnTo>
                    <a:pt x="157518" y="216153"/>
                  </a:lnTo>
                  <a:lnTo>
                    <a:pt x="157367" y="215980"/>
                  </a:lnTo>
                  <a:lnTo>
                    <a:pt x="157209" y="215817"/>
                  </a:lnTo>
                  <a:lnTo>
                    <a:pt x="157050" y="215658"/>
                  </a:lnTo>
                  <a:lnTo>
                    <a:pt x="156812" y="215439"/>
                  </a:lnTo>
                  <a:lnTo>
                    <a:pt x="156654" y="215280"/>
                  </a:lnTo>
                  <a:lnTo>
                    <a:pt x="156344" y="214916"/>
                  </a:lnTo>
                  <a:lnTo>
                    <a:pt x="156265" y="214771"/>
                  </a:lnTo>
                  <a:lnTo>
                    <a:pt x="156151" y="214543"/>
                  </a:lnTo>
                  <a:lnTo>
                    <a:pt x="156087" y="214407"/>
                  </a:lnTo>
                  <a:lnTo>
                    <a:pt x="155966" y="214120"/>
                  </a:lnTo>
                  <a:lnTo>
                    <a:pt x="154871" y="213875"/>
                  </a:lnTo>
                  <a:lnTo>
                    <a:pt x="154682" y="214184"/>
                  </a:lnTo>
                  <a:lnTo>
                    <a:pt x="154588" y="214380"/>
                  </a:lnTo>
                  <a:lnTo>
                    <a:pt x="154489" y="214657"/>
                  </a:lnTo>
                  <a:lnTo>
                    <a:pt x="154437" y="214794"/>
                  </a:lnTo>
                  <a:lnTo>
                    <a:pt x="154036" y="215166"/>
                  </a:lnTo>
                  <a:lnTo>
                    <a:pt x="153885" y="215162"/>
                  </a:lnTo>
                  <a:lnTo>
                    <a:pt x="153670" y="215180"/>
                  </a:lnTo>
                  <a:lnTo>
                    <a:pt x="153390" y="215216"/>
                  </a:lnTo>
                  <a:lnTo>
                    <a:pt x="153251" y="215239"/>
                  </a:lnTo>
                  <a:lnTo>
                    <a:pt x="152960" y="215294"/>
                  </a:lnTo>
                  <a:lnTo>
                    <a:pt x="152518" y="215403"/>
                  </a:lnTo>
                  <a:lnTo>
                    <a:pt x="152367" y="215444"/>
                  </a:lnTo>
                  <a:lnTo>
                    <a:pt x="152205" y="215494"/>
                  </a:lnTo>
                  <a:lnTo>
                    <a:pt x="151880" y="215608"/>
                  </a:lnTo>
                  <a:lnTo>
                    <a:pt x="151717" y="215658"/>
                  </a:lnTo>
                  <a:lnTo>
                    <a:pt x="151551" y="215685"/>
                  </a:lnTo>
                  <a:lnTo>
                    <a:pt x="150562" y="215139"/>
                  </a:lnTo>
                  <a:lnTo>
                    <a:pt x="150569" y="214948"/>
                  </a:lnTo>
                  <a:lnTo>
                    <a:pt x="150588" y="214694"/>
                  </a:lnTo>
                  <a:lnTo>
                    <a:pt x="150667" y="214207"/>
                  </a:lnTo>
                  <a:lnTo>
                    <a:pt x="150686" y="214043"/>
                  </a:lnTo>
                  <a:lnTo>
                    <a:pt x="150705" y="213593"/>
                  </a:lnTo>
                  <a:lnTo>
                    <a:pt x="150701" y="213366"/>
                  </a:lnTo>
                  <a:lnTo>
                    <a:pt x="150686" y="213143"/>
                  </a:lnTo>
                  <a:lnTo>
                    <a:pt x="150652" y="212924"/>
                  </a:lnTo>
                  <a:lnTo>
                    <a:pt x="150615" y="212738"/>
                  </a:lnTo>
                  <a:lnTo>
                    <a:pt x="150569" y="212538"/>
                  </a:lnTo>
                  <a:lnTo>
                    <a:pt x="150513" y="212351"/>
                  </a:lnTo>
                  <a:lnTo>
                    <a:pt x="149795" y="212015"/>
                  </a:lnTo>
                  <a:lnTo>
                    <a:pt x="149176" y="212433"/>
                  </a:lnTo>
                  <a:lnTo>
                    <a:pt x="149044" y="212556"/>
                  </a:lnTo>
                  <a:lnTo>
                    <a:pt x="148790" y="212829"/>
                  </a:lnTo>
                  <a:lnTo>
                    <a:pt x="148658" y="212947"/>
                  </a:lnTo>
                  <a:lnTo>
                    <a:pt x="148028" y="213061"/>
                  </a:lnTo>
                  <a:lnTo>
                    <a:pt x="147793" y="213047"/>
                  </a:lnTo>
                  <a:lnTo>
                    <a:pt x="147367" y="212974"/>
                  </a:lnTo>
                  <a:lnTo>
                    <a:pt x="147234" y="212943"/>
                  </a:lnTo>
                  <a:lnTo>
                    <a:pt x="146970" y="212861"/>
                  </a:lnTo>
                  <a:lnTo>
                    <a:pt x="146589" y="212733"/>
                  </a:lnTo>
                  <a:lnTo>
                    <a:pt x="146354" y="212647"/>
                  </a:lnTo>
                  <a:lnTo>
                    <a:pt x="146117" y="212565"/>
                  </a:lnTo>
                  <a:lnTo>
                    <a:pt x="145418" y="212420"/>
                  </a:lnTo>
                  <a:lnTo>
                    <a:pt x="144965" y="212679"/>
                  </a:lnTo>
                  <a:lnTo>
                    <a:pt x="144659" y="213020"/>
                  </a:lnTo>
                  <a:lnTo>
                    <a:pt x="144466" y="213261"/>
                  </a:lnTo>
                  <a:lnTo>
                    <a:pt x="143824" y="213816"/>
                  </a:lnTo>
                  <a:lnTo>
                    <a:pt x="143681" y="213857"/>
                  </a:lnTo>
                  <a:lnTo>
                    <a:pt x="143530" y="213870"/>
                  </a:lnTo>
                  <a:lnTo>
                    <a:pt x="143371" y="213866"/>
                  </a:lnTo>
                  <a:lnTo>
                    <a:pt x="143057" y="213843"/>
                  </a:lnTo>
                  <a:lnTo>
                    <a:pt x="142902" y="213839"/>
                  </a:lnTo>
                  <a:lnTo>
                    <a:pt x="142593" y="213807"/>
                  </a:lnTo>
                  <a:lnTo>
                    <a:pt x="142438" y="213784"/>
                  </a:lnTo>
                  <a:lnTo>
                    <a:pt x="142004" y="213729"/>
                  </a:lnTo>
                  <a:lnTo>
                    <a:pt x="141728" y="213684"/>
                  </a:lnTo>
                  <a:lnTo>
                    <a:pt x="141592" y="213657"/>
                  </a:lnTo>
                  <a:lnTo>
                    <a:pt x="141286" y="213566"/>
                  </a:lnTo>
                  <a:lnTo>
                    <a:pt x="141135" y="213511"/>
                  </a:lnTo>
                  <a:lnTo>
                    <a:pt x="140833" y="213393"/>
                  </a:lnTo>
                  <a:lnTo>
                    <a:pt x="140663" y="213320"/>
                  </a:lnTo>
                  <a:lnTo>
                    <a:pt x="140323" y="213152"/>
                  </a:lnTo>
                  <a:lnTo>
                    <a:pt x="139983" y="212993"/>
                  </a:lnTo>
                  <a:lnTo>
                    <a:pt x="139402" y="212797"/>
                  </a:lnTo>
                  <a:lnTo>
                    <a:pt x="139258" y="212743"/>
                  </a:lnTo>
                  <a:lnTo>
                    <a:pt x="139062" y="212661"/>
                  </a:lnTo>
                  <a:lnTo>
                    <a:pt x="138865" y="212565"/>
                  </a:lnTo>
                  <a:lnTo>
                    <a:pt x="138673" y="212465"/>
                  </a:lnTo>
                  <a:lnTo>
                    <a:pt x="138291" y="212256"/>
                  </a:lnTo>
                  <a:lnTo>
                    <a:pt x="137747" y="211901"/>
                  </a:lnTo>
                  <a:lnTo>
                    <a:pt x="137608" y="211824"/>
                  </a:lnTo>
                  <a:lnTo>
                    <a:pt x="137347" y="211692"/>
                  </a:lnTo>
                  <a:lnTo>
                    <a:pt x="137219" y="211633"/>
                  </a:lnTo>
                  <a:lnTo>
                    <a:pt x="137086" y="211592"/>
                  </a:lnTo>
                  <a:lnTo>
                    <a:pt x="136671" y="211683"/>
                  </a:lnTo>
                  <a:lnTo>
                    <a:pt x="136490" y="211797"/>
                  </a:lnTo>
                  <a:lnTo>
                    <a:pt x="136301" y="211956"/>
                  </a:lnTo>
                  <a:lnTo>
                    <a:pt x="136127" y="212160"/>
                  </a:lnTo>
                  <a:lnTo>
                    <a:pt x="135965" y="212388"/>
                  </a:lnTo>
                  <a:lnTo>
                    <a:pt x="135814" y="212633"/>
                  </a:lnTo>
                  <a:lnTo>
                    <a:pt x="135659" y="212865"/>
                  </a:lnTo>
                  <a:lnTo>
                    <a:pt x="135485" y="213165"/>
                  </a:lnTo>
                  <a:lnTo>
                    <a:pt x="135153" y="213843"/>
                  </a:lnTo>
                  <a:lnTo>
                    <a:pt x="134994" y="214089"/>
                  </a:lnTo>
                  <a:lnTo>
                    <a:pt x="134832" y="214184"/>
                  </a:lnTo>
                  <a:lnTo>
                    <a:pt x="134703" y="214157"/>
                  </a:lnTo>
                  <a:lnTo>
                    <a:pt x="134575" y="214093"/>
                  </a:lnTo>
                  <a:lnTo>
                    <a:pt x="134031" y="213707"/>
                  </a:lnTo>
                  <a:lnTo>
                    <a:pt x="133706" y="213447"/>
                  </a:lnTo>
                  <a:lnTo>
                    <a:pt x="133536" y="213338"/>
                  </a:lnTo>
                  <a:lnTo>
                    <a:pt x="133366" y="213275"/>
                  </a:lnTo>
                  <a:lnTo>
                    <a:pt x="133215" y="213256"/>
                  </a:lnTo>
                  <a:lnTo>
                    <a:pt x="133064" y="213261"/>
                  </a:lnTo>
                  <a:lnTo>
                    <a:pt x="132909" y="213284"/>
                  </a:lnTo>
                  <a:lnTo>
                    <a:pt x="132755" y="213320"/>
                  </a:lnTo>
                  <a:lnTo>
                    <a:pt x="132607" y="213366"/>
                  </a:lnTo>
                  <a:lnTo>
                    <a:pt x="132347" y="213511"/>
                  </a:lnTo>
                  <a:lnTo>
                    <a:pt x="132109" y="213743"/>
                  </a:lnTo>
                  <a:lnTo>
                    <a:pt x="131874" y="214007"/>
                  </a:lnTo>
                  <a:lnTo>
                    <a:pt x="131637" y="214252"/>
                  </a:lnTo>
                  <a:lnTo>
                    <a:pt x="131380" y="214443"/>
                  </a:lnTo>
                  <a:lnTo>
                    <a:pt x="131048" y="214630"/>
                  </a:lnTo>
                  <a:lnTo>
                    <a:pt x="130874" y="214707"/>
                  </a:lnTo>
                  <a:lnTo>
                    <a:pt x="130704" y="214753"/>
                  </a:lnTo>
                  <a:lnTo>
                    <a:pt x="130081" y="214543"/>
                  </a:lnTo>
                  <a:lnTo>
                    <a:pt x="129990" y="214398"/>
                  </a:lnTo>
                  <a:lnTo>
                    <a:pt x="129937" y="214193"/>
                  </a:lnTo>
                  <a:lnTo>
                    <a:pt x="129907" y="213961"/>
                  </a:lnTo>
                  <a:lnTo>
                    <a:pt x="129873" y="213484"/>
                  </a:lnTo>
                  <a:lnTo>
                    <a:pt x="129869" y="213247"/>
                  </a:lnTo>
                  <a:lnTo>
                    <a:pt x="129911" y="212761"/>
                  </a:lnTo>
                  <a:lnTo>
                    <a:pt x="129922" y="212524"/>
                  </a:lnTo>
                  <a:lnTo>
                    <a:pt x="129899" y="212297"/>
                  </a:lnTo>
                  <a:lnTo>
                    <a:pt x="129858" y="212129"/>
                  </a:lnTo>
                  <a:lnTo>
                    <a:pt x="129809" y="211960"/>
                  </a:lnTo>
                  <a:lnTo>
                    <a:pt x="129748" y="211797"/>
                  </a:lnTo>
                  <a:lnTo>
                    <a:pt x="129673" y="211642"/>
                  </a:lnTo>
                  <a:lnTo>
                    <a:pt x="129590" y="211506"/>
                  </a:lnTo>
                  <a:lnTo>
                    <a:pt x="128936" y="211114"/>
                  </a:lnTo>
                  <a:lnTo>
                    <a:pt x="128623" y="211096"/>
                  </a:lnTo>
                  <a:lnTo>
                    <a:pt x="128487" y="211078"/>
                  </a:lnTo>
                  <a:lnTo>
                    <a:pt x="128347" y="211064"/>
                  </a:lnTo>
                  <a:lnTo>
                    <a:pt x="128211" y="211042"/>
                  </a:lnTo>
                  <a:lnTo>
                    <a:pt x="128079" y="211010"/>
                  </a:lnTo>
                  <a:lnTo>
                    <a:pt x="127758" y="210873"/>
                  </a:lnTo>
                  <a:lnTo>
                    <a:pt x="127388" y="210614"/>
                  </a:lnTo>
                  <a:lnTo>
                    <a:pt x="126995" y="210255"/>
                  </a:lnTo>
                  <a:lnTo>
                    <a:pt x="126829" y="210159"/>
                  </a:lnTo>
                  <a:lnTo>
                    <a:pt x="126455" y="210028"/>
                  </a:lnTo>
                  <a:lnTo>
                    <a:pt x="126285" y="209946"/>
                  </a:lnTo>
                  <a:lnTo>
                    <a:pt x="125919" y="209232"/>
                  </a:lnTo>
                  <a:lnTo>
                    <a:pt x="125956" y="208927"/>
                  </a:lnTo>
                  <a:lnTo>
                    <a:pt x="125692" y="208231"/>
                  </a:lnTo>
                  <a:lnTo>
                    <a:pt x="125401" y="208140"/>
                  </a:lnTo>
                  <a:lnTo>
                    <a:pt x="124812" y="207554"/>
                  </a:lnTo>
                  <a:lnTo>
                    <a:pt x="124805" y="207394"/>
                  </a:lnTo>
                  <a:lnTo>
                    <a:pt x="124823" y="207222"/>
                  </a:lnTo>
                  <a:lnTo>
                    <a:pt x="124858" y="207049"/>
                  </a:lnTo>
                  <a:lnTo>
                    <a:pt x="124937" y="206703"/>
                  </a:lnTo>
                  <a:lnTo>
                    <a:pt x="124982" y="206526"/>
                  </a:lnTo>
                  <a:lnTo>
                    <a:pt x="125088" y="206171"/>
                  </a:lnTo>
                  <a:lnTo>
                    <a:pt x="125129" y="205994"/>
                  </a:lnTo>
                  <a:lnTo>
                    <a:pt x="125145" y="205816"/>
                  </a:lnTo>
                  <a:lnTo>
                    <a:pt x="125137" y="205616"/>
                  </a:lnTo>
                  <a:lnTo>
                    <a:pt x="125103" y="205416"/>
                  </a:lnTo>
                  <a:lnTo>
                    <a:pt x="125054" y="205216"/>
                  </a:lnTo>
                  <a:lnTo>
                    <a:pt x="124986" y="205025"/>
                  </a:lnTo>
                  <a:lnTo>
                    <a:pt x="124903" y="204852"/>
                  </a:lnTo>
                  <a:lnTo>
                    <a:pt x="124801" y="204698"/>
                  </a:lnTo>
                  <a:lnTo>
                    <a:pt x="124680" y="204557"/>
                  </a:lnTo>
                  <a:lnTo>
                    <a:pt x="124544" y="204429"/>
                  </a:lnTo>
                  <a:lnTo>
                    <a:pt x="124397" y="204316"/>
                  </a:lnTo>
                  <a:lnTo>
                    <a:pt x="124246" y="204225"/>
                  </a:lnTo>
                  <a:lnTo>
                    <a:pt x="124106" y="204170"/>
                  </a:lnTo>
                  <a:lnTo>
                    <a:pt x="123955" y="204147"/>
                  </a:lnTo>
                  <a:lnTo>
                    <a:pt x="123800" y="204129"/>
                  </a:lnTo>
                  <a:lnTo>
                    <a:pt x="123649" y="204102"/>
                  </a:lnTo>
                  <a:lnTo>
                    <a:pt x="123317" y="203893"/>
                  </a:lnTo>
                  <a:lnTo>
                    <a:pt x="122629" y="202592"/>
                  </a:lnTo>
                  <a:lnTo>
                    <a:pt x="122667" y="202456"/>
                  </a:lnTo>
                  <a:lnTo>
                    <a:pt x="122716" y="202315"/>
                  </a:lnTo>
                  <a:lnTo>
                    <a:pt x="123166" y="201896"/>
                  </a:lnTo>
                  <a:lnTo>
                    <a:pt x="123426" y="201878"/>
                  </a:lnTo>
                  <a:lnTo>
                    <a:pt x="123555" y="201855"/>
                  </a:lnTo>
                  <a:lnTo>
                    <a:pt x="123819" y="201783"/>
                  </a:lnTo>
                  <a:lnTo>
                    <a:pt x="124268" y="200878"/>
                  </a:lnTo>
                  <a:lnTo>
                    <a:pt x="124087" y="200500"/>
                  </a:lnTo>
                  <a:lnTo>
                    <a:pt x="123928" y="200314"/>
                  </a:lnTo>
                  <a:lnTo>
                    <a:pt x="123770" y="200141"/>
                  </a:lnTo>
                  <a:lnTo>
                    <a:pt x="123479" y="199814"/>
                  </a:lnTo>
                  <a:lnTo>
                    <a:pt x="123407" y="199682"/>
                  </a:lnTo>
                  <a:lnTo>
                    <a:pt x="123347" y="199541"/>
                  </a:lnTo>
                  <a:lnTo>
                    <a:pt x="123294" y="199391"/>
                  </a:lnTo>
                  <a:lnTo>
                    <a:pt x="123215" y="199086"/>
                  </a:lnTo>
                  <a:lnTo>
                    <a:pt x="123188" y="198954"/>
                  </a:lnTo>
                  <a:lnTo>
                    <a:pt x="123169" y="198822"/>
                  </a:lnTo>
                  <a:lnTo>
                    <a:pt x="123139" y="198558"/>
                  </a:lnTo>
                  <a:lnTo>
                    <a:pt x="123097" y="198258"/>
                  </a:lnTo>
                  <a:lnTo>
                    <a:pt x="123045" y="197931"/>
                  </a:lnTo>
                  <a:lnTo>
                    <a:pt x="122988" y="197603"/>
                  </a:lnTo>
                  <a:lnTo>
                    <a:pt x="122683" y="196832"/>
                  </a:lnTo>
                  <a:lnTo>
                    <a:pt x="122603" y="196626"/>
                  </a:lnTo>
                  <a:lnTo>
                    <a:pt x="121999" y="195762"/>
                  </a:lnTo>
                  <a:lnTo>
                    <a:pt x="121712" y="195584"/>
                  </a:lnTo>
                  <a:lnTo>
                    <a:pt x="121270" y="195371"/>
                  </a:lnTo>
                  <a:lnTo>
                    <a:pt x="120983" y="195262"/>
                  </a:lnTo>
                  <a:lnTo>
                    <a:pt x="120692" y="195180"/>
                  </a:lnTo>
                  <a:lnTo>
                    <a:pt x="120393" y="195116"/>
                  </a:lnTo>
                  <a:lnTo>
                    <a:pt x="120095" y="195080"/>
                  </a:lnTo>
                  <a:lnTo>
                    <a:pt x="119797" y="195061"/>
                  </a:lnTo>
                  <a:lnTo>
                    <a:pt x="119510" y="195075"/>
                  </a:lnTo>
                  <a:lnTo>
                    <a:pt x="119219" y="195125"/>
                  </a:lnTo>
                  <a:lnTo>
                    <a:pt x="118641" y="195252"/>
                  </a:lnTo>
                  <a:lnTo>
                    <a:pt x="118354" y="195307"/>
                  </a:lnTo>
                  <a:lnTo>
                    <a:pt x="118142" y="195334"/>
                  </a:lnTo>
                  <a:lnTo>
                    <a:pt x="117719" y="195380"/>
                  </a:lnTo>
                  <a:lnTo>
                    <a:pt x="117512" y="195407"/>
                  </a:lnTo>
                  <a:lnTo>
                    <a:pt x="117304" y="195443"/>
                  </a:lnTo>
                  <a:lnTo>
                    <a:pt x="117077" y="195507"/>
                  </a:lnTo>
                  <a:lnTo>
                    <a:pt x="116851" y="195584"/>
                  </a:lnTo>
                  <a:lnTo>
                    <a:pt x="116628" y="195666"/>
                  </a:lnTo>
                  <a:lnTo>
                    <a:pt x="116405" y="195730"/>
                  </a:lnTo>
                  <a:lnTo>
                    <a:pt x="116178" y="195766"/>
                  </a:lnTo>
                  <a:lnTo>
                    <a:pt x="115941" y="195780"/>
                  </a:lnTo>
                  <a:lnTo>
                    <a:pt x="115699" y="195780"/>
                  </a:lnTo>
                  <a:lnTo>
                    <a:pt x="115457" y="195757"/>
                  </a:lnTo>
                  <a:lnTo>
                    <a:pt x="115227" y="195707"/>
                  </a:lnTo>
                  <a:lnTo>
                    <a:pt x="115012" y="195616"/>
                  </a:lnTo>
                  <a:lnTo>
                    <a:pt x="114762" y="195393"/>
                  </a:lnTo>
                  <a:lnTo>
                    <a:pt x="114555" y="195070"/>
                  </a:lnTo>
                  <a:lnTo>
                    <a:pt x="114177" y="194302"/>
                  </a:lnTo>
                  <a:lnTo>
                    <a:pt x="113962" y="193956"/>
                  </a:lnTo>
                  <a:lnTo>
                    <a:pt x="113769" y="193656"/>
                  </a:lnTo>
                  <a:lnTo>
                    <a:pt x="113440" y="193292"/>
                  </a:lnTo>
                  <a:lnTo>
                    <a:pt x="113293" y="193247"/>
                  </a:lnTo>
                  <a:lnTo>
                    <a:pt x="113135" y="193229"/>
                  </a:lnTo>
                  <a:lnTo>
                    <a:pt x="112968" y="193242"/>
                  </a:lnTo>
                  <a:lnTo>
                    <a:pt x="112802" y="193274"/>
                  </a:lnTo>
                  <a:lnTo>
                    <a:pt x="112647" y="193324"/>
                  </a:lnTo>
                  <a:lnTo>
                    <a:pt x="112481" y="193415"/>
                  </a:lnTo>
                  <a:lnTo>
                    <a:pt x="112326" y="193542"/>
                  </a:lnTo>
                  <a:lnTo>
                    <a:pt x="112175" y="193697"/>
                  </a:lnTo>
                  <a:lnTo>
                    <a:pt x="112028" y="193856"/>
                  </a:lnTo>
                  <a:lnTo>
                    <a:pt x="111699" y="194184"/>
                  </a:lnTo>
                  <a:lnTo>
                    <a:pt x="111420" y="194416"/>
                  </a:lnTo>
                  <a:lnTo>
                    <a:pt x="111273" y="194461"/>
                  </a:lnTo>
                  <a:lnTo>
                    <a:pt x="111114" y="194466"/>
                  </a:lnTo>
                  <a:lnTo>
                    <a:pt x="110948" y="194452"/>
                  </a:lnTo>
                  <a:lnTo>
                    <a:pt x="110782" y="194452"/>
                  </a:lnTo>
                  <a:lnTo>
                    <a:pt x="110627" y="194479"/>
                  </a:lnTo>
                  <a:lnTo>
                    <a:pt x="110483" y="194543"/>
                  </a:lnTo>
                  <a:lnTo>
                    <a:pt x="110347" y="194629"/>
                  </a:lnTo>
                  <a:lnTo>
                    <a:pt x="110211" y="194729"/>
                  </a:lnTo>
                  <a:lnTo>
                    <a:pt x="110075" y="194820"/>
                  </a:lnTo>
                  <a:lnTo>
                    <a:pt x="109936" y="194893"/>
                  </a:lnTo>
                  <a:lnTo>
                    <a:pt x="109822" y="195070"/>
                  </a:lnTo>
                  <a:lnTo>
                    <a:pt x="109698" y="195239"/>
                  </a:lnTo>
                  <a:lnTo>
                    <a:pt x="109569" y="195402"/>
                  </a:lnTo>
                  <a:lnTo>
                    <a:pt x="109430" y="195557"/>
                  </a:lnTo>
                  <a:lnTo>
                    <a:pt x="109154" y="195830"/>
                  </a:lnTo>
                  <a:lnTo>
                    <a:pt x="109014" y="195957"/>
                  </a:lnTo>
                  <a:lnTo>
                    <a:pt x="108871" y="196075"/>
                  </a:lnTo>
                  <a:lnTo>
                    <a:pt x="108723" y="196166"/>
                  </a:lnTo>
                  <a:lnTo>
                    <a:pt x="108572" y="196221"/>
                  </a:lnTo>
                  <a:lnTo>
                    <a:pt x="108421" y="196235"/>
                  </a:lnTo>
                  <a:lnTo>
                    <a:pt x="108266" y="196216"/>
                  </a:lnTo>
                  <a:lnTo>
                    <a:pt x="108108" y="196176"/>
                  </a:lnTo>
                  <a:lnTo>
                    <a:pt x="107953" y="196121"/>
                  </a:lnTo>
                  <a:lnTo>
                    <a:pt x="107806" y="196053"/>
                  </a:lnTo>
                  <a:lnTo>
                    <a:pt x="107639" y="195935"/>
                  </a:lnTo>
                  <a:lnTo>
                    <a:pt x="107492" y="195775"/>
                  </a:lnTo>
                  <a:lnTo>
                    <a:pt x="107349" y="195598"/>
                  </a:lnTo>
                  <a:lnTo>
                    <a:pt x="107198" y="195439"/>
                  </a:lnTo>
                  <a:lnTo>
                    <a:pt x="107035" y="195316"/>
                  </a:lnTo>
                  <a:lnTo>
                    <a:pt x="106272" y="195211"/>
                  </a:lnTo>
                  <a:lnTo>
                    <a:pt x="106065" y="195298"/>
                  </a:lnTo>
                  <a:lnTo>
                    <a:pt x="105895" y="195398"/>
                  </a:lnTo>
                  <a:lnTo>
                    <a:pt x="105237" y="195857"/>
                  </a:lnTo>
                  <a:lnTo>
                    <a:pt x="104841" y="195985"/>
                  </a:lnTo>
                  <a:lnTo>
                    <a:pt x="104395" y="196116"/>
                  </a:lnTo>
                  <a:lnTo>
                    <a:pt x="103334" y="195412"/>
                  </a:lnTo>
                  <a:lnTo>
                    <a:pt x="103255" y="195184"/>
                  </a:lnTo>
                  <a:lnTo>
                    <a:pt x="103172" y="194893"/>
                  </a:lnTo>
                  <a:lnTo>
                    <a:pt x="103051" y="194470"/>
                  </a:lnTo>
                  <a:lnTo>
                    <a:pt x="102877" y="193911"/>
                  </a:lnTo>
                  <a:lnTo>
                    <a:pt x="102650" y="193411"/>
                  </a:lnTo>
                  <a:lnTo>
                    <a:pt x="102458" y="193074"/>
                  </a:lnTo>
                  <a:lnTo>
                    <a:pt x="102356" y="192910"/>
                  </a:lnTo>
                  <a:lnTo>
                    <a:pt x="102069" y="192624"/>
                  </a:lnTo>
                  <a:lnTo>
                    <a:pt x="101929" y="192592"/>
                  </a:lnTo>
                  <a:lnTo>
                    <a:pt x="101514" y="192510"/>
                  </a:lnTo>
                  <a:lnTo>
                    <a:pt x="101378" y="192478"/>
                  </a:lnTo>
                  <a:lnTo>
                    <a:pt x="101249" y="192460"/>
                  </a:lnTo>
                  <a:lnTo>
                    <a:pt x="100430" y="192078"/>
                  </a:lnTo>
                  <a:lnTo>
                    <a:pt x="100154" y="191742"/>
                  </a:lnTo>
                  <a:lnTo>
                    <a:pt x="99731" y="191260"/>
                  </a:lnTo>
                  <a:lnTo>
                    <a:pt x="99433" y="191151"/>
                  </a:lnTo>
                  <a:lnTo>
                    <a:pt x="99176" y="191073"/>
                  </a:lnTo>
                  <a:lnTo>
                    <a:pt x="98949" y="191051"/>
                  </a:lnTo>
                  <a:lnTo>
                    <a:pt x="98118" y="191915"/>
                  </a:lnTo>
                  <a:lnTo>
                    <a:pt x="97979" y="192215"/>
                  </a:lnTo>
                  <a:lnTo>
                    <a:pt x="97899" y="192356"/>
                  </a:lnTo>
                  <a:lnTo>
                    <a:pt x="97163" y="192929"/>
                  </a:lnTo>
                  <a:lnTo>
                    <a:pt x="97031" y="192983"/>
                  </a:lnTo>
                  <a:lnTo>
                    <a:pt x="96759" y="193070"/>
                  </a:lnTo>
                  <a:lnTo>
                    <a:pt x="96619" y="193101"/>
                  </a:lnTo>
                  <a:lnTo>
                    <a:pt x="96483" y="193124"/>
                  </a:lnTo>
                  <a:lnTo>
                    <a:pt x="96336" y="193133"/>
                  </a:lnTo>
                  <a:lnTo>
                    <a:pt x="96188" y="193133"/>
                  </a:lnTo>
                  <a:lnTo>
                    <a:pt x="96041" y="193124"/>
                  </a:lnTo>
                  <a:lnTo>
                    <a:pt x="95894" y="193111"/>
                  </a:lnTo>
                  <a:lnTo>
                    <a:pt x="95626" y="193079"/>
                  </a:lnTo>
                  <a:lnTo>
                    <a:pt x="95286" y="192783"/>
                  </a:lnTo>
                  <a:lnTo>
                    <a:pt x="95426" y="192551"/>
                  </a:lnTo>
                  <a:lnTo>
                    <a:pt x="95637" y="192306"/>
                  </a:lnTo>
                  <a:lnTo>
                    <a:pt x="95856" y="191978"/>
                  </a:lnTo>
                  <a:lnTo>
                    <a:pt x="95732" y="191342"/>
                  </a:lnTo>
                  <a:lnTo>
                    <a:pt x="95448" y="191292"/>
                  </a:lnTo>
                  <a:lnTo>
                    <a:pt x="95214" y="191219"/>
                  </a:lnTo>
                  <a:lnTo>
                    <a:pt x="93994" y="190441"/>
                  </a:lnTo>
                  <a:lnTo>
                    <a:pt x="93839" y="190214"/>
                  </a:lnTo>
                  <a:lnTo>
                    <a:pt x="93768" y="190082"/>
                  </a:lnTo>
                  <a:lnTo>
                    <a:pt x="93700" y="189941"/>
                  </a:lnTo>
                  <a:lnTo>
                    <a:pt x="93643" y="189795"/>
                  </a:lnTo>
                  <a:lnTo>
                    <a:pt x="93594" y="189645"/>
                  </a:lnTo>
                  <a:lnTo>
                    <a:pt x="93568" y="189491"/>
                  </a:lnTo>
                  <a:lnTo>
                    <a:pt x="93556" y="189300"/>
                  </a:lnTo>
                  <a:lnTo>
                    <a:pt x="93575" y="189095"/>
                  </a:lnTo>
                  <a:lnTo>
                    <a:pt x="93609" y="188890"/>
                  </a:lnTo>
                  <a:lnTo>
                    <a:pt x="93662" y="188695"/>
                  </a:lnTo>
                  <a:lnTo>
                    <a:pt x="93730" y="188513"/>
                  </a:lnTo>
                  <a:lnTo>
                    <a:pt x="94228" y="188008"/>
                  </a:lnTo>
                  <a:lnTo>
                    <a:pt x="94440" y="187986"/>
                  </a:lnTo>
                  <a:lnTo>
                    <a:pt x="94651" y="187986"/>
                  </a:lnTo>
                  <a:lnTo>
                    <a:pt x="94870" y="188026"/>
                  </a:lnTo>
                  <a:lnTo>
                    <a:pt x="95089" y="188086"/>
                  </a:lnTo>
                  <a:lnTo>
                    <a:pt x="95743" y="188281"/>
                  </a:lnTo>
                  <a:lnTo>
                    <a:pt x="96166" y="188427"/>
                  </a:lnTo>
                  <a:lnTo>
                    <a:pt x="96377" y="188486"/>
                  </a:lnTo>
                  <a:lnTo>
                    <a:pt x="96593" y="188513"/>
                  </a:lnTo>
                  <a:lnTo>
                    <a:pt x="96732" y="188508"/>
                  </a:lnTo>
                  <a:lnTo>
                    <a:pt x="96876" y="188499"/>
                  </a:lnTo>
                  <a:lnTo>
                    <a:pt x="97019" y="188481"/>
                  </a:lnTo>
                  <a:lnTo>
                    <a:pt x="97163" y="188454"/>
                  </a:lnTo>
                  <a:lnTo>
                    <a:pt x="97756" y="188163"/>
                  </a:lnTo>
                  <a:lnTo>
                    <a:pt x="97926" y="187663"/>
                  </a:lnTo>
                  <a:lnTo>
                    <a:pt x="97907" y="187422"/>
                  </a:lnTo>
                  <a:lnTo>
                    <a:pt x="97892" y="187144"/>
                  </a:lnTo>
                  <a:lnTo>
                    <a:pt x="97877" y="186985"/>
                  </a:lnTo>
                  <a:lnTo>
                    <a:pt x="97862" y="186831"/>
                  </a:lnTo>
                  <a:lnTo>
                    <a:pt x="97843" y="186517"/>
                  </a:lnTo>
                  <a:lnTo>
                    <a:pt x="97843" y="186098"/>
                  </a:lnTo>
                  <a:lnTo>
                    <a:pt x="97854" y="185894"/>
                  </a:lnTo>
                  <a:lnTo>
                    <a:pt x="97880" y="185689"/>
                  </a:lnTo>
                  <a:lnTo>
                    <a:pt x="97926" y="185503"/>
                  </a:lnTo>
                  <a:lnTo>
                    <a:pt x="98016" y="185298"/>
                  </a:lnTo>
                  <a:lnTo>
                    <a:pt x="98137" y="185107"/>
                  </a:lnTo>
                  <a:lnTo>
                    <a:pt x="98281" y="184925"/>
                  </a:lnTo>
                  <a:lnTo>
                    <a:pt x="98723" y="184420"/>
                  </a:lnTo>
                  <a:lnTo>
                    <a:pt x="98870" y="184266"/>
                  </a:lnTo>
                  <a:lnTo>
                    <a:pt x="99025" y="184116"/>
                  </a:lnTo>
                  <a:lnTo>
                    <a:pt x="99240" y="183852"/>
                  </a:lnTo>
                  <a:lnTo>
                    <a:pt x="99410" y="183402"/>
                  </a:lnTo>
                  <a:lnTo>
                    <a:pt x="99542" y="182933"/>
                  </a:lnTo>
                  <a:lnTo>
                    <a:pt x="99640" y="182451"/>
                  </a:lnTo>
                  <a:lnTo>
                    <a:pt x="99701" y="181965"/>
                  </a:lnTo>
                  <a:lnTo>
                    <a:pt x="99671" y="181592"/>
                  </a:lnTo>
                  <a:lnTo>
                    <a:pt x="99606" y="181224"/>
                  </a:lnTo>
                  <a:lnTo>
                    <a:pt x="99508" y="180864"/>
                  </a:lnTo>
                  <a:lnTo>
                    <a:pt x="99384" y="180523"/>
                  </a:lnTo>
                  <a:lnTo>
                    <a:pt x="99225" y="180196"/>
                  </a:lnTo>
                  <a:lnTo>
                    <a:pt x="98836" y="179678"/>
                  </a:lnTo>
                  <a:lnTo>
                    <a:pt x="98692" y="179486"/>
                  </a:lnTo>
                  <a:lnTo>
                    <a:pt x="98564" y="179277"/>
                  </a:lnTo>
                  <a:lnTo>
                    <a:pt x="98439" y="179059"/>
                  </a:lnTo>
                  <a:lnTo>
                    <a:pt x="98307" y="178854"/>
                  </a:lnTo>
                  <a:lnTo>
                    <a:pt x="98156" y="178673"/>
                  </a:lnTo>
                  <a:lnTo>
                    <a:pt x="98001" y="178532"/>
                  </a:lnTo>
                  <a:lnTo>
                    <a:pt x="97828" y="178409"/>
                  </a:lnTo>
                  <a:lnTo>
                    <a:pt x="97473" y="178191"/>
                  </a:lnTo>
                  <a:lnTo>
                    <a:pt x="96925" y="177781"/>
                  </a:lnTo>
                  <a:lnTo>
                    <a:pt x="96797" y="177695"/>
                  </a:lnTo>
                  <a:lnTo>
                    <a:pt x="95973" y="177754"/>
                  </a:lnTo>
                  <a:lnTo>
                    <a:pt x="95739" y="177977"/>
                  </a:lnTo>
                  <a:lnTo>
                    <a:pt x="95452" y="178309"/>
                  </a:lnTo>
                  <a:lnTo>
                    <a:pt x="94953" y="178682"/>
                  </a:lnTo>
                  <a:lnTo>
                    <a:pt x="94784" y="178718"/>
                  </a:lnTo>
                  <a:lnTo>
                    <a:pt x="94580" y="178704"/>
                  </a:lnTo>
                  <a:lnTo>
                    <a:pt x="94368" y="178623"/>
                  </a:lnTo>
                  <a:lnTo>
                    <a:pt x="94153" y="178504"/>
                  </a:lnTo>
                  <a:lnTo>
                    <a:pt x="93730" y="178250"/>
                  </a:lnTo>
                  <a:lnTo>
                    <a:pt x="93431" y="178090"/>
                  </a:lnTo>
                  <a:lnTo>
                    <a:pt x="93141" y="177922"/>
                  </a:lnTo>
                  <a:lnTo>
                    <a:pt x="92854" y="177745"/>
                  </a:lnTo>
                  <a:lnTo>
                    <a:pt x="92574" y="177558"/>
                  </a:lnTo>
                  <a:lnTo>
                    <a:pt x="92295" y="177363"/>
                  </a:lnTo>
                  <a:lnTo>
                    <a:pt x="92136" y="177240"/>
                  </a:lnTo>
                  <a:lnTo>
                    <a:pt x="91826" y="176976"/>
                  </a:lnTo>
                  <a:lnTo>
                    <a:pt x="91668" y="176849"/>
                  </a:lnTo>
                  <a:lnTo>
                    <a:pt x="91369" y="176640"/>
                  </a:lnTo>
                  <a:lnTo>
                    <a:pt x="91230" y="176535"/>
                  </a:lnTo>
                  <a:lnTo>
                    <a:pt x="91086" y="176444"/>
                  </a:lnTo>
                  <a:lnTo>
                    <a:pt x="90946" y="176376"/>
                  </a:lnTo>
                  <a:lnTo>
                    <a:pt x="90033" y="176735"/>
                  </a:lnTo>
                  <a:lnTo>
                    <a:pt x="89957" y="176863"/>
                  </a:lnTo>
                  <a:lnTo>
                    <a:pt x="89889" y="176999"/>
                  </a:lnTo>
                  <a:lnTo>
                    <a:pt x="89821" y="177126"/>
                  </a:lnTo>
                  <a:lnTo>
                    <a:pt x="89753" y="177290"/>
                  </a:lnTo>
                  <a:lnTo>
                    <a:pt x="89644" y="177659"/>
                  </a:lnTo>
                  <a:lnTo>
                    <a:pt x="89375" y="177927"/>
                  </a:lnTo>
                  <a:lnTo>
                    <a:pt x="89236" y="177904"/>
                  </a:lnTo>
                  <a:lnTo>
                    <a:pt x="89088" y="177849"/>
                  </a:lnTo>
                  <a:lnTo>
                    <a:pt x="88941" y="177777"/>
                  </a:lnTo>
                  <a:lnTo>
                    <a:pt x="88801" y="177713"/>
                  </a:lnTo>
                  <a:lnTo>
                    <a:pt x="88639" y="177622"/>
                  </a:lnTo>
                  <a:lnTo>
                    <a:pt x="88480" y="177513"/>
                  </a:lnTo>
                  <a:lnTo>
                    <a:pt x="88178" y="177263"/>
                  </a:lnTo>
                  <a:lnTo>
                    <a:pt x="88035" y="177126"/>
                  </a:lnTo>
                  <a:lnTo>
                    <a:pt x="87887" y="176976"/>
                  </a:lnTo>
                  <a:lnTo>
                    <a:pt x="87748" y="176808"/>
                  </a:lnTo>
                  <a:lnTo>
                    <a:pt x="87472" y="176463"/>
                  </a:lnTo>
                  <a:lnTo>
                    <a:pt x="87098" y="176017"/>
                  </a:lnTo>
                  <a:lnTo>
                    <a:pt x="86981" y="175880"/>
                  </a:lnTo>
                  <a:lnTo>
                    <a:pt x="86856" y="175753"/>
                  </a:lnTo>
                  <a:lnTo>
                    <a:pt x="86724" y="175644"/>
                  </a:lnTo>
                  <a:lnTo>
                    <a:pt x="86577" y="175539"/>
                  </a:lnTo>
                  <a:lnTo>
                    <a:pt x="86422" y="175448"/>
                  </a:lnTo>
                  <a:lnTo>
                    <a:pt x="86263" y="175371"/>
                  </a:lnTo>
                  <a:lnTo>
                    <a:pt x="86101" y="175317"/>
                  </a:lnTo>
                  <a:lnTo>
                    <a:pt x="85848" y="175271"/>
                  </a:lnTo>
                  <a:lnTo>
                    <a:pt x="85278" y="175194"/>
                  </a:lnTo>
                  <a:lnTo>
                    <a:pt x="84953" y="175030"/>
                  </a:lnTo>
                  <a:lnTo>
                    <a:pt x="84764" y="174980"/>
                  </a:lnTo>
                  <a:lnTo>
                    <a:pt x="84568" y="174948"/>
                  </a:lnTo>
                  <a:lnTo>
                    <a:pt x="84371" y="174921"/>
                  </a:lnTo>
                  <a:lnTo>
                    <a:pt x="84179" y="174885"/>
                  </a:lnTo>
                  <a:lnTo>
                    <a:pt x="83993" y="174826"/>
                  </a:lnTo>
                  <a:lnTo>
                    <a:pt x="83812" y="174730"/>
                  </a:lnTo>
                  <a:lnTo>
                    <a:pt x="83638" y="174607"/>
                  </a:lnTo>
                  <a:lnTo>
                    <a:pt x="83295" y="174339"/>
                  </a:lnTo>
                  <a:lnTo>
                    <a:pt x="83121" y="174216"/>
                  </a:lnTo>
                  <a:lnTo>
                    <a:pt x="82959" y="174112"/>
                  </a:lnTo>
                  <a:lnTo>
                    <a:pt x="82471" y="173825"/>
                  </a:lnTo>
                  <a:lnTo>
                    <a:pt x="82305" y="173734"/>
                  </a:lnTo>
                  <a:lnTo>
                    <a:pt x="82086" y="173607"/>
                  </a:lnTo>
                  <a:lnTo>
                    <a:pt x="81637" y="173366"/>
                  </a:lnTo>
                  <a:lnTo>
                    <a:pt x="81410" y="173257"/>
                  </a:lnTo>
                  <a:lnTo>
                    <a:pt x="81176" y="173166"/>
                  </a:lnTo>
                  <a:lnTo>
                    <a:pt x="80844" y="173029"/>
                  </a:lnTo>
                  <a:lnTo>
                    <a:pt x="80674" y="172966"/>
                  </a:lnTo>
                  <a:lnTo>
                    <a:pt x="80511" y="172938"/>
                  </a:lnTo>
                  <a:lnTo>
                    <a:pt x="79956" y="173384"/>
                  </a:lnTo>
                  <a:lnTo>
                    <a:pt x="79949" y="173525"/>
                  </a:lnTo>
                  <a:lnTo>
                    <a:pt x="79964" y="173675"/>
                  </a:lnTo>
                  <a:lnTo>
                    <a:pt x="79994" y="173821"/>
                  </a:lnTo>
                  <a:lnTo>
                    <a:pt x="80141" y="174112"/>
                  </a:lnTo>
                  <a:lnTo>
                    <a:pt x="80496" y="175053"/>
                  </a:lnTo>
                  <a:lnTo>
                    <a:pt x="80353" y="175303"/>
                  </a:lnTo>
                  <a:lnTo>
                    <a:pt x="80171" y="175526"/>
                  </a:lnTo>
                  <a:lnTo>
                    <a:pt x="80051" y="175658"/>
                  </a:lnTo>
                  <a:lnTo>
                    <a:pt x="79915" y="175776"/>
                  </a:lnTo>
                  <a:lnTo>
                    <a:pt x="79767" y="175880"/>
                  </a:lnTo>
                  <a:lnTo>
                    <a:pt x="79620" y="175967"/>
                  </a:lnTo>
                  <a:lnTo>
                    <a:pt x="79099" y="176117"/>
                  </a:lnTo>
                  <a:lnTo>
                    <a:pt x="78970" y="176126"/>
                  </a:lnTo>
                  <a:lnTo>
                    <a:pt x="78706" y="176117"/>
                  </a:lnTo>
                  <a:lnTo>
                    <a:pt x="78559" y="176103"/>
                  </a:lnTo>
                  <a:lnTo>
                    <a:pt x="78415" y="176076"/>
                  </a:lnTo>
                  <a:lnTo>
                    <a:pt x="78223" y="174839"/>
                  </a:lnTo>
                  <a:lnTo>
                    <a:pt x="78419" y="174657"/>
                  </a:lnTo>
                  <a:lnTo>
                    <a:pt x="78566" y="174494"/>
                  </a:lnTo>
                  <a:lnTo>
                    <a:pt x="78880" y="174107"/>
                  </a:lnTo>
                  <a:lnTo>
                    <a:pt x="78861" y="173125"/>
                  </a:lnTo>
                  <a:lnTo>
                    <a:pt x="78336" y="172675"/>
                  </a:lnTo>
                  <a:lnTo>
                    <a:pt x="78083" y="172611"/>
                  </a:lnTo>
                  <a:lnTo>
                    <a:pt x="77822" y="172566"/>
                  </a:lnTo>
                  <a:lnTo>
                    <a:pt x="77633" y="172506"/>
                  </a:lnTo>
                  <a:lnTo>
                    <a:pt x="77448" y="172434"/>
                  </a:lnTo>
                  <a:lnTo>
                    <a:pt x="76772" y="171624"/>
                  </a:lnTo>
                  <a:lnTo>
                    <a:pt x="76803" y="171292"/>
                  </a:lnTo>
                  <a:lnTo>
                    <a:pt x="76825" y="171138"/>
                  </a:lnTo>
                  <a:lnTo>
                    <a:pt x="76893" y="170828"/>
                  </a:lnTo>
                  <a:lnTo>
                    <a:pt x="76965" y="170556"/>
                  </a:lnTo>
                  <a:lnTo>
                    <a:pt x="77109" y="170074"/>
                  </a:lnTo>
                  <a:lnTo>
                    <a:pt x="77139" y="169896"/>
                  </a:lnTo>
                  <a:lnTo>
                    <a:pt x="77161" y="169719"/>
                  </a:lnTo>
                  <a:lnTo>
                    <a:pt x="77177" y="169537"/>
                  </a:lnTo>
                  <a:lnTo>
                    <a:pt x="77180" y="169173"/>
                  </a:lnTo>
                  <a:lnTo>
                    <a:pt x="77169" y="169001"/>
                  </a:lnTo>
                  <a:lnTo>
                    <a:pt x="77090" y="168487"/>
                  </a:lnTo>
                  <a:lnTo>
                    <a:pt x="77074" y="168191"/>
                  </a:lnTo>
                  <a:lnTo>
                    <a:pt x="77074" y="167714"/>
                  </a:lnTo>
                  <a:lnTo>
                    <a:pt x="76704" y="167268"/>
                  </a:lnTo>
                  <a:lnTo>
                    <a:pt x="76009" y="167050"/>
                  </a:lnTo>
                  <a:lnTo>
                    <a:pt x="75685" y="166522"/>
                  </a:lnTo>
                  <a:lnTo>
                    <a:pt x="75779" y="166163"/>
                  </a:lnTo>
                  <a:lnTo>
                    <a:pt x="75832" y="165977"/>
                  </a:lnTo>
                  <a:lnTo>
                    <a:pt x="75915" y="165608"/>
                  </a:lnTo>
                  <a:lnTo>
                    <a:pt x="75938" y="165431"/>
                  </a:lnTo>
                  <a:lnTo>
                    <a:pt x="75447" y="164317"/>
                  </a:lnTo>
                  <a:lnTo>
                    <a:pt x="75065" y="164262"/>
                  </a:lnTo>
                  <a:lnTo>
                    <a:pt x="74869" y="164253"/>
                  </a:lnTo>
                  <a:lnTo>
                    <a:pt x="74631" y="164253"/>
                  </a:lnTo>
                  <a:lnTo>
                    <a:pt x="74491" y="164258"/>
                  </a:lnTo>
                  <a:lnTo>
                    <a:pt x="74352" y="164271"/>
                  </a:lnTo>
                  <a:lnTo>
                    <a:pt x="73849" y="164303"/>
                  </a:lnTo>
                  <a:lnTo>
                    <a:pt x="73396" y="164340"/>
                  </a:lnTo>
                  <a:lnTo>
                    <a:pt x="73169" y="164349"/>
                  </a:lnTo>
                  <a:lnTo>
                    <a:pt x="72947" y="164340"/>
                  </a:lnTo>
                  <a:lnTo>
                    <a:pt x="72720" y="164321"/>
                  </a:lnTo>
                  <a:lnTo>
                    <a:pt x="72493" y="164294"/>
                  </a:lnTo>
                  <a:lnTo>
                    <a:pt x="72267" y="164258"/>
                  </a:lnTo>
                  <a:lnTo>
                    <a:pt x="72048" y="164203"/>
                  </a:lnTo>
                  <a:lnTo>
                    <a:pt x="71832" y="164126"/>
                  </a:lnTo>
                  <a:lnTo>
                    <a:pt x="71700" y="164058"/>
                  </a:lnTo>
                  <a:lnTo>
                    <a:pt x="71440" y="163885"/>
                  </a:lnTo>
                  <a:lnTo>
                    <a:pt x="71311" y="163812"/>
                  </a:lnTo>
                  <a:lnTo>
                    <a:pt x="71002" y="163771"/>
                  </a:lnTo>
                  <a:lnTo>
                    <a:pt x="70733" y="163808"/>
                  </a:lnTo>
                  <a:lnTo>
                    <a:pt x="70484" y="163812"/>
                  </a:lnTo>
                  <a:lnTo>
                    <a:pt x="70186" y="163803"/>
                  </a:lnTo>
                  <a:lnTo>
                    <a:pt x="70054" y="163794"/>
                  </a:lnTo>
                  <a:lnTo>
                    <a:pt x="69793" y="163762"/>
                  </a:lnTo>
                  <a:lnTo>
                    <a:pt x="69665" y="163735"/>
                  </a:lnTo>
                  <a:lnTo>
                    <a:pt x="69468" y="163667"/>
                  </a:lnTo>
                  <a:lnTo>
                    <a:pt x="69177" y="163539"/>
                  </a:lnTo>
                  <a:lnTo>
                    <a:pt x="68596" y="163076"/>
                  </a:lnTo>
                  <a:lnTo>
                    <a:pt x="68600" y="162930"/>
                  </a:lnTo>
                  <a:lnTo>
                    <a:pt x="68649" y="162703"/>
                  </a:lnTo>
                  <a:lnTo>
                    <a:pt x="68702" y="162530"/>
                  </a:lnTo>
                  <a:lnTo>
                    <a:pt x="68819" y="162239"/>
                  </a:lnTo>
                  <a:lnTo>
                    <a:pt x="68906" y="162066"/>
                  </a:lnTo>
                  <a:lnTo>
                    <a:pt x="69072" y="161752"/>
                  </a:lnTo>
                  <a:lnTo>
                    <a:pt x="69034" y="161084"/>
                  </a:lnTo>
                  <a:lnTo>
                    <a:pt x="68358" y="160402"/>
                  </a:lnTo>
                  <a:lnTo>
                    <a:pt x="68116" y="160324"/>
                  </a:lnTo>
                  <a:lnTo>
                    <a:pt x="67629" y="159993"/>
                  </a:lnTo>
                  <a:lnTo>
                    <a:pt x="67006" y="159692"/>
                  </a:lnTo>
                  <a:lnTo>
                    <a:pt x="66791" y="159579"/>
                  </a:lnTo>
                  <a:lnTo>
                    <a:pt x="66360" y="159333"/>
                  </a:lnTo>
                  <a:lnTo>
                    <a:pt x="66201" y="159188"/>
                  </a:lnTo>
                  <a:lnTo>
                    <a:pt x="65892" y="158847"/>
                  </a:lnTo>
                  <a:lnTo>
                    <a:pt x="65544" y="158465"/>
                  </a:lnTo>
                  <a:lnTo>
                    <a:pt x="65374" y="158333"/>
                  </a:lnTo>
                  <a:lnTo>
                    <a:pt x="65193" y="158224"/>
                  </a:lnTo>
                  <a:lnTo>
                    <a:pt x="65004" y="158128"/>
                  </a:lnTo>
                  <a:lnTo>
                    <a:pt x="64812" y="158037"/>
                  </a:lnTo>
                  <a:lnTo>
                    <a:pt x="64306" y="157778"/>
                  </a:lnTo>
                  <a:lnTo>
                    <a:pt x="63984" y="157624"/>
                  </a:lnTo>
                  <a:lnTo>
                    <a:pt x="63535" y="157419"/>
                  </a:lnTo>
                  <a:lnTo>
                    <a:pt x="63392" y="157405"/>
                  </a:lnTo>
                  <a:lnTo>
                    <a:pt x="63172" y="157419"/>
                  </a:lnTo>
                  <a:lnTo>
                    <a:pt x="63037" y="157428"/>
                  </a:lnTo>
                  <a:lnTo>
                    <a:pt x="62904" y="157442"/>
                  </a:lnTo>
                  <a:lnTo>
                    <a:pt x="62636" y="157478"/>
                  </a:lnTo>
                  <a:lnTo>
                    <a:pt x="62504" y="157505"/>
                  </a:lnTo>
                  <a:lnTo>
                    <a:pt x="62364" y="157546"/>
                  </a:lnTo>
                  <a:lnTo>
                    <a:pt x="62089" y="157660"/>
                  </a:lnTo>
                  <a:lnTo>
                    <a:pt x="61953" y="157701"/>
                  </a:lnTo>
                  <a:lnTo>
                    <a:pt x="61817" y="157724"/>
                  </a:lnTo>
                  <a:lnTo>
                    <a:pt x="61654" y="157724"/>
                  </a:lnTo>
                  <a:lnTo>
                    <a:pt x="61224" y="157596"/>
                  </a:lnTo>
                  <a:lnTo>
                    <a:pt x="60831" y="157351"/>
                  </a:lnTo>
                  <a:lnTo>
                    <a:pt x="60295" y="156937"/>
                  </a:lnTo>
                  <a:lnTo>
                    <a:pt x="59830" y="156473"/>
                  </a:lnTo>
                  <a:lnTo>
                    <a:pt x="59702" y="156410"/>
                  </a:lnTo>
                  <a:lnTo>
                    <a:pt x="59570" y="156359"/>
                  </a:lnTo>
                  <a:lnTo>
                    <a:pt x="59188" y="156232"/>
                  </a:lnTo>
                  <a:lnTo>
                    <a:pt x="58961" y="156168"/>
                  </a:lnTo>
                  <a:lnTo>
                    <a:pt x="58406" y="156032"/>
                  </a:lnTo>
                  <a:lnTo>
                    <a:pt x="58236" y="155996"/>
                  </a:lnTo>
                  <a:lnTo>
                    <a:pt x="58070" y="155973"/>
                  </a:lnTo>
                  <a:lnTo>
                    <a:pt x="57674" y="155991"/>
                  </a:lnTo>
                  <a:lnTo>
                    <a:pt x="57326" y="156050"/>
                  </a:lnTo>
                  <a:lnTo>
                    <a:pt x="57183" y="156055"/>
                  </a:lnTo>
                  <a:lnTo>
                    <a:pt x="57043" y="156050"/>
                  </a:lnTo>
                  <a:lnTo>
                    <a:pt x="56760" y="156032"/>
                  </a:lnTo>
                  <a:lnTo>
                    <a:pt x="56129" y="156050"/>
                  </a:lnTo>
                  <a:lnTo>
                    <a:pt x="55876" y="156223"/>
                  </a:lnTo>
                  <a:lnTo>
                    <a:pt x="55759" y="156355"/>
                  </a:lnTo>
                  <a:lnTo>
                    <a:pt x="55649" y="156496"/>
                  </a:lnTo>
                  <a:lnTo>
                    <a:pt x="55551" y="156637"/>
                  </a:lnTo>
                  <a:lnTo>
                    <a:pt x="55472" y="156773"/>
                  </a:lnTo>
                  <a:lnTo>
                    <a:pt x="55408" y="156923"/>
                  </a:lnTo>
                  <a:lnTo>
                    <a:pt x="55347" y="157082"/>
                  </a:lnTo>
                  <a:lnTo>
                    <a:pt x="55283" y="157233"/>
                  </a:lnTo>
                  <a:lnTo>
                    <a:pt x="55207" y="157373"/>
                  </a:lnTo>
                  <a:lnTo>
                    <a:pt x="55086" y="157555"/>
                  </a:lnTo>
                  <a:lnTo>
                    <a:pt x="54954" y="157733"/>
                  </a:lnTo>
                  <a:lnTo>
                    <a:pt x="54815" y="157896"/>
                  </a:lnTo>
                  <a:lnTo>
                    <a:pt x="54664" y="158042"/>
                  </a:lnTo>
                  <a:lnTo>
                    <a:pt x="54501" y="158160"/>
                  </a:lnTo>
                  <a:lnTo>
                    <a:pt x="54324" y="158242"/>
                  </a:lnTo>
                  <a:lnTo>
                    <a:pt x="54135" y="158287"/>
                  </a:lnTo>
                  <a:lnTo>
                    <a:pt x="53938" y="158319"/>
                  </a:lnTo>
                  <a:lnTo>
                    <a:pt x="53738" y="158342"/>
                  </a:lnTo>
                  <a:lnTo>
                    <a:pt x="53542" y="158374"/>
                  </a:lnTo>
                  <a:lnTo>
                    <a:pt x="53157" y="158474"/>
                  </a:lnTo>
                  <a:lnTo>
                    <a:pt x="52964" y="158519"/>
                  </a:lnTo>
                  <a:lnTo>
                    <a:pt x="52771" y="158547"/>
                  </a:lnTo>
                  <a:lnTo>
                    <a:pt x="52462" y="158533"/>
                  </a:lnTo>
                  <a:lnTo>
                    <a:pt x="52103" y="158437"/>
                  </a:lnTo>
                  <a:lnTo>
                    <a:pt x="51854" y="158351"/>
                  </a:lnTo>
                  <a:lnTo>
                    <a:pt x="51589" y="158242"/>
                  </a:lnTo>
                  <a:lnTo>
                    <a:pt x="51333" y="158115"/>
                  </a:lnTo>
                  <a:lnTo>
                    <a:pt x="51200" y="158037"/>
                  </a:lnTo>
                  <a:lnTo>
                    <a:pt x="51072" y="157955"/>
                  </a:lnTo>
                  <a:lnTo>
                    <a:pt x="50944" y="157865"/>
                  </a:lnTo>
                  <a:lnTo>
                    <a:pt x="50683" y="157701"/>
                  </a:lnTo>
                  <a:lnTo>
                    <a:pt x="50434" y="157569"/>
                  </a:lnTo>
                  <a:lnTo>
                    <a:pt x="50177" y="157446"/>
                  </a:lnTo>
                  <a:lnTo>
                    <a:pt x="50048" y="157396"/>
                  </a:lnTo>
                  <a:lnTo>
                    <a:pt x="49901" y="157346"/>
                  </a:lnTo>
                  <a:lnTo>
                    <a:pt x="49754" y="157305"/>
                  </a:lnTo>
                  <a:lnTo>
                    <a:pt x="49603" y="157269"/>
                  </a:lnTo>
                  <a:lnTo>
                    <a:pt x="49456" y="157246"/>
                  </a:lnTo>
                  <a:lnTo>
                    <a:pt x="49305" y="157246"/>
                  </a:lnTo>
                  <a:lnTo>
                    <a:pt x="49172" y="157260"/>
                  </a:lnTo>
                  <a:lnTo>
                    <a:pt x="49040" y="157283"/>
                  </a:lnTo>
                  <a:lnTo>
                    <a:pt x="48364" y="157855"/>
                  </a:lnTo>
                  <a:lnTo>
                    <a:pt x="48315" y="157987"/>
                  </a:lnTo>
                  <a:lnTo>
                    <a:pt x="48281" y="158128"/>
                  </a:lnTo>
                  <a:lnTo>
                    <a:pt x="48232" y="158424"/>
                  </a:lnTo>
                  <a:lnTo>
                    <a:pt x="48202" y="158574"/>
                  </a:lnTo>
                  <a:lnTo>
                    <a:pt x="48160" y="158742"/>
                  </a:lnTo>
                  <a:lnTo>
                    <a:pt x="48122" y="158919"/>
                  </a:lnTo>
                  <a:lnTo>
                    <a:pt x="48077" y="159092"/>
                  </a:lnTo>
                  <a:lnTo>
                    <a:pt x="48020" y="159251"/>
                  </a:lnTo>
                  <a:lnTo>
                    <a:pt x="47529" y="159811"/>
                  </a:lnTo>
                  <a:lnTo>
                    <a:pt x="47393" y="159865"/>
                  </a:lnTo>
                  <a:lnTo>
                    <a:pt x="47242" y="159893"/>
                  </a:lnTo>
                  <a:lnTo>
                    <a:pt x="47084" y="159897"/>
                  </a:lnTo>
                  <a:lnTo>
                    <a:pt x="46925" y="159888"/>
                  </a:lnTo>
                  <a:lnTo>
                    <a:pt x="46612" y="159856"/>
                  </a:lnTo>
                  <a:lnTo>
                    <a:pt x="46453" y="159820"/>
                  </a:lnTo>
                  <a:lnTo>
                    <a:pt x="45973" y="159679"/>
                  </a:lnTo>
                  <a:lnTo>
                    <a:pt x="45467" y="159542"/>
                  </a:lnTo>
                  <a:lnTo>
                    <a:pt x="45218" y="159470"/>
                  </a:lnTo>
                  <a:lnTo>
                    <a:pt x="44969" y="159388"/>
                  </a:lnTo>
                  <a:lnTo>
                    <a:pt x="44723" y="159288"/>
                  </a:lnTo>
                  <a:lnTo>
                    <a:pt x="44523" y="159188"/>
                  </a:lnTo>
                  <a:lnTo>
                    <a:pt x="44323" y="159074"/>
                  </a:lnTo>
                  <a:lnTo>
                    <a:pt x="44127" y="158951"/>
                  </a:lnTo>
                  <a:lnTo>
                    <a:pt x="43930" y="158833"/>
                  </a:lnTo>
                  <a:lnTo>
                    <a:pt x="43730" y="158724"/>
                  </a:lnTo>
                  <a:lnTo>
                    <a:pt x="43552" y="158638"/>
                  </a:lnTo>
                  <a:lnTo>
                    <a:pt x="43194" y="158488"/>
                  </a:lnTo>
                  <a:lnTo>
                    <a:pt x="43016" y="158406"/>
                  </a:lnTo>
                  <a:lnTo>
                    <a:pt x="42843" y="158310"/>
                  </a:lnTo>
                  <a:lnTo>
                    <a:pt x="42627" y="158174"/>
                  </a:lnTo>
                  <a:lnTo>
                    <a:pt x="42416" y="158033"/>
                  </a:lnTo>
                  <a:lnTo>
                    <a:pt x="42212" y="157874"/>
                  </a:lnTo>
                  <a:lnTo>
                    <a:pt x="42019" y="157701"/>
                  </a:lnTo>
                  <a:lnTo>
                    <a:pt x="41845" y="157505"/>
                  </a:lnTo>
                  <a:lnTo>
                    <a:pt x="41687" y="157273"/>
                  </a:lnTo>
                  <a:lnTo>
                    <a:pt x="41547" y="157019"/>
                  </a:lnTo>
                  <a:lnTo>
                    <a:pt x="41422" y="156746"/>
                  </a:lnTo>
                  <a:lnTo>
                    <a:pt x="41313" y="156460"/>
                  </a:lnTo>
                  <a:lnTo>
                    <a:pt x="41215" y="156178"/>
                  </a:lnTo>
                  <a:lnTo>
                    <a:pt x="41135" y="155918"/>
                  </a:lnTo>
                  <a:lnTo>
                    <a:pt x="41075" y="155646"/>
                  </a:lnTo>
                  <a:lnTo>
                    <a:pt x="40969" y="155100"/>
                  </a:lnTo>
                  <a:lnTo>
                    <a:pt x="40905" y="154832"/>
                  </a:lnTo>
                  <a:lnTo>
                    <a:pt x="40792" y="154427"/>
                  </a:lnTo>
                  <a:lnTo>
                    <a:pt x="40731" y="154231"/>
                  </a:lnTo>
                  <a:lnTo>
                    <a:pt x="40539" y="153558"/>
                  </a:lnTo>
                  <a:lnTo>
                    <a:pt x="40388" y="153013"/>
                  </a:lnTo>
                  <a:lnTo>
                    <a:pt x="40316" y="152735"/>
                  </a:lnTo>
                  <a:lnTo>
                    <a:pt x="40252" y="152463"/>
                  </a:lnTo>
                  <a:lnTo>
                    <a:pt x="40206" y="152217"/>
                  </a:lnTo>
                  <a:lnTo>
                    <a:pt x="40131" y="151726"/>
                  </a:lnTo>
                  <a:lnTo>
                    <a:pt x="40036" y="151244"/>
                  </a:lnTo>
                  <a:lnTo>
                    <a:pt x="39957" y="150935"/>
                  </a:lnTo>
                  <a:lnTo>
                    <a:pt x="39863" y="150630"/>
                  </a:lnTo>
                  <a:lnTo>
                    <a:pt x="39764" y="150326"/>
                  </a:lnTo>
                  <a:lnTo>
                    <a:pt x="39651" y="150030"/>
                  </a:lnTo>
                  <a:lnTo>
                    <a:pt x="39530" y="149744"/>
                  </a:lnTo>
                  <a:lnTo>
                    <a:pt x="39402" y="149462"/>
                  </a:lnTo>
                  <a:lnTo>
                    <a:pt x="39266" y="149175"/>
                  </a:lnTo>
                  <a:lnTo>
                    <a:pt x="39119" y="148902"/>
                  </a:lnTo>
                  <a:lnTo>
                    <a:pt x="38956" y="148652"/>
                  </a:lnTo>
                  <a:lnTo>
                    <a:pt x="38767" y="148439"/>
                  </a:lnTo>
                  <a:lnTo>
                    <a:pt x="38639" y="148329"/>
                  </a:lnTo>
                  <a:lnTo>
                    <a:pt x="38499" y="148229"/>
                  </a:lnTo>
                  <a:lnTo>
                    <a:pt x="38356" y="148143"/>
                  </a:lnTo>
                  <a:lnTo>
                    <a:pt x="38208" y="148061"/>
                  </a:lnTo>
                  <a:lnTo>
                    <a:pt x="38061" y="147984"/>
                  </a:lnTo>
                  <a:lnTo>
                    <a:pt x="37899" y="147907"/>
                  </a:lnTo>
                  <a:lnTo>
                    <a:pt x="37733" y="147838"/>
                  </a:lnTo>
                  <a:lnTo>
                    <a:pt x="37563" y="147779"/>
                  </a:lnTo>
                  <a:lnTo>
                    <a:pt x="37393" y="147711"/>
                  </a:lnTo>
                  <a:lnTo>
                    <a:pt x="37230" y="147634"/>
                  </a:lnTo>
                  <a:lnTo>
                    <a:pt x="36936" y="147466"/>
                  </a:lnTo>
                  <a:lnTo>
                    <a:pt x="36505" y="147179"/>
                  </a:lnTo>
                  <a:lnTo>
                    <a:pt x="36222" y="146974"/>
                  </a:lnTo>
                  <a:lnTo>
                    <a:pt x="35674" y="146552"/>
                  </a:lnTo>
                  <a:lnTo>
                    <a:pt x="35372" y="146338"/>
                  </a:lnTo>
                  <a:lnTo>
                    <a:pt x="35055" y="146138"/>
                  </a:lnTo>
                  <a:lnTo>
                    <a:pt x="34587" y="145879"/>
                  </a:lnTo>
                  <a:lnTo>
                    <a:pt x="34432" y="145870"/>
                  </a:lnTo>
                  <a:lnTo>
                    <a:pt x="34281" y="145874"/>
                  </a:lnTo>
                  <a:lnTo>
                    <a:pt x="34148" y="145883"/>
                  </a:lnTo>
                  <a:lnTo>
                    <a:pt x="34016" y="145901"/>
                  </a:lnTo>
                  <a:lnTo>
                    <a:pt x="33888" y="145924"/>
                  </a:lnTo>
                  <a:lnTo>
                    <a:pt x="33756" y="145951"/>
                  </a:lnTo>
                  <a:lnTo>
                    <a:pt x="33627" y="145983"/>
                  </a:lnTo>
                  <a:lnTo>
                    <a:pt x="33454" y="146033"/>
                  </a:lnTo>
                  <a:lnTo>
                    <a:pt x="33284" y="146088"/>
                  </a:lnTo>
                  <a:lnTo>
                    <a:pt x="33114" y="146151"/>
                  </a:lnTo>
                  <a:lnTo>
                    <a:pt x="32615" y="146356"/>
                  </a:lnTo>
                  <a:lnTo>
                    <a:pt x="32290" y="146511"/>
                  </a:lnTo>
                  <a:lnTo>
                    <a:pt x="32128" y="146579"/>
                  </a:lnTo>
                  <a:lnTo>
                    <a:pt x="31962" y="146638"/>
                  </a:lnTo>
                  <a:lnTo>
                    <a:pt x="31678" y="146724"/>
                  </a:lnTo>
                  <a:lnTo>
                    <a:pt x="31531" y="146761"/>
                  </a:lnTo>
                  <a:lnTo>
                    <a:pt x="31391" y="146779"/>
                  </a:lnTo>
                  <a:lnTo>
                    <a:pt x="31256" y="146765"/>
                  </a:lnTo>
                  <a:lnTo>
                    <a:pt x="31108" y="146711"/>
                  </a:lnTo>
                  <a:lnTo>
                    <a:pt x="30961" y="146624"/>
                  </a:lnTo>
                  <a:lnTo>
                    <a:pt x="30821" y="146511"/>
                  </a:lnTo>
                  <a:lnTo>
                    <a:pt x="30689" y="146379"/>
                  </a:lnTo>
                  <a:lnTo>
                    <a:pt x="30568" y="146242"/>
                  </a:lnTo>
                  <a:lnTo>
                    <a:pt x="30443" y="146065"/>
                  </a:lnTo>
                  <a:lnTo>
                    <a:pt x="30345" y="145861"/>
                  </a:lnTo>
                  <a:lnTo>
                    <a:pt x="30164" y="145428"/>
                  </a:lnTo>
                  <a:lnTo>
                    <a:pt x="30058" y="145224"/>
                  </a:lnTo>
                  <a:lnTo>
                    <a:pt x="29854" y="144860"/>
                  </a:lnTo>
                  <a:lnTo>
                    <a:pt x="29749" y="144678"/>
                  </a:lnTo>
                  <a:lnTo>
                    <a:pt x="29632" y="144515"/>
                  </a:lnTo>
                  <a:lnTo>
                    <a:pt x="29141" y="144137"/>
                  </a:lnTo>
                  <a:lnTo>
                    <a:pt x="29012" y="144074"/>
                  </a:lnTo>
                  <a:lnTo>
                    <a:pt x="28767" y="143942"/>
                  </a:lnTo>
                  <a:lnTo>
                    <a:pt x="28287" y="143723"/>
                  </a:lnTo>
                  <a:lnTo>
                    <a:pt x="28121" y="143673"/>
                  </a:lnTo>
                  <a:lnTo>
                    <a:pt x="27789" y="143610"/>
                  </a:lnTo>
                  <a:lnTo>
                    <a:pt x="27452" y="143551"/>
                  </a:lnTo>
                  <a:lnTo>
                    <a:pt x="27324" y="143523"/>
                  </a:lnTo>
                  <a:lnTo>
                    <a:pt x="27196" y="143505"/>
                  </a:lnTo>
                  <a:lnTo>
                    <a:pt x="27067" y="143482"/>
                  </a:lnTo>
                  <a:lnTo>
                    <a:pt x="26750" y="143360"/>
                  </a:lnTo>
                  <a:lnTo>
                    <a:pt x="26606" y="143260"/>
                  </a:lnTo>
                  <a:lnTo>
                    <a:pt x="26285" y="143000"/>
                  </a:lnTo>
                  <a:lnTo>
                    <a:pt x="26017" y="142741"/>
                  </a:lnTo>
                  <a:lnTo>
                    <a:pt x="25900" y="142596"/>
                  </a:lnTo>
                  <a:lnTo>
                    <a:pt x="25685" y="142268"/>
                  </a:lnTo>
                  <a:lnTo>
                    <a:pt x="25568" y="142127"/>
                  </a:lnTo>
                  <a:lnTo>
                    <a:pt x="25439" y="142023"/>
                  </a:lnTo>
                  <a:lnTo>
                    <a:pt x="25292" y="141973"/>
                  </a:lnTo>
                  <a:lnTo>
                    <a:pt x="25130" y="141950"/>
                  </a:lnTo>
                  <a:lnTo>
                    <a:pt x="24960" y="141955"/>
                  </a:lnTo>
                  <a:lnTo>
                    <a:pt x="24473" y="141996"/>
                  </a:lnTo>
                  <a:lnTo>
                    <a:pt x="24167" y="142059"/>
                  </a:lnTo>
                  <a:lnTo>
                    <a:pt x="24016" y="142082"/>
                  </a:lnTo>
                  <a:lnTo>
                    <a:pt x="23865" y="142091"/>
                  </a:lnTo>
                  <a:lnTo>
                    <a:pt x="23706" y="142073"/>
                  </a:lnTo>
                  <a:lnTo>
                    <a:pt x="23551" y="142041"/>
                  </a:lnTo>
                  <a:lnTo>
                    <a:pt x="23392" y="142000"/>
                  </a:lnTo>
                  <a:lnTo>
                    <a:pt x="23238" y="141950"/>
                  </a:lnTo>
                  <a:lnTo>
                    <a:pt x="22924" y="141823"/>
                  </a:lnTo>
                  <a:lnTo>
                    <a:pt x="22766" y="141746"/>
                  </a:lnTo>
                  <a:lnTo>
                    <a:pt x="22607" y="141659"/>
                  </a:lnTo>
                  <a:lnTo>
                    <a:pt x="22456" y="141564"/>
                  </a:lnTo>
                  <a:lnTo>
                    <a:pt x="22210" y="141382"/>
                  </a:lnTo>
                  <a:lnTo>
                    <a:pt x="21606" y="140895"/>
                  </a:lnTo>
                  <a:lnTo>
                    <a:pt x="20787" y="140395"/>
                  </a:lnTo>
                  <a:lnTo>
                    <a:pt x="20209" y="140218"/>
                  </a:lnTo>
                  <a:lnTo>
                    <a:pt x="20061" y="140254"/>
                  </a:lnTo>
                  <a:lnTo>
                    <a:pt x="19918" y="140331"/>
                  </a:lnTo>
                  <a:lnTo>
                    <a:pt x="19778" y="140431"/>
                  </a:lnTo>
                  <a:lnTo>
                    <a:pt x="19502" y="140654"/>
                  </a:lnTo>
                  <a:lnTo>
                    <a:pt x="19333" y="140804"/>
                  </a:lnTo>
                  <a:lnTo>
                    <a:pt x="19174" y="140977"/>
                  </a:lnTo>
                  <a:lnTo>
                    <a:pt x="19019" y="141154"/>
                  </a:lnTo>
                  <a:lnTo>
                    <a:pt x="18857" y="141327"/>
                  </a:lnTo>
                  <a:lnTo>
                    <a:pt x="18687" y="141482"/>
                  </a:lnTo>
                  <a:lnTo>
                    <a:pt x="18437" y="141700"/>
                  </a:lnTo>
                  <a:lnTo>
                    <a:pt x="18309" y="141800"/>
                  </a:lnTo>
                  <a:lnTo>
                    <a:pt x="17584" y="141591"/>
                  </a:lnTo>
                  <a:lnTo>
                    <a:pt x="17489" y="141464"/>
                  </a:lnTo>
                  <a:lnTo>
                    <a:pt x="17406" y="141309"/>
                  </a:lnTo>
                  <a:lnTo>
                    <a:pt x="17335" y="141145"/>
                  </a:lnTo>
                  <a:lnTo>
                    <a:pt x="17285" y="140973"/>
                  </a:lnTo>
                  <a:lnTo>
                    <a:pt x="17259" y="140809"/>
                  </a:lnTo>
                  <a:lnTo>
                    <a:pt x="17267" y="140631"/>
                  </a:lnTo>
                  <a:lnTo>
                    <a:pt x="17304" y="140454"/>
                  </a:lnTo>
                  <a:lnTo>
                    <a:pt x="17361" y="140277"/>
                  </a:lnTo>
                  <a:lnTo>
                    <a:pt x="17425" y="140095"/>
                  </a:lnTo>
                  <a:lnTo>
                    <a:pt x="17523" y="139754"/>
                  </a:lnTo>
                  <a:lnTo>
                    <a:pt x="17622" y="139431"/>
                  </a:lnTo>
                  <a:lnTo>
                    <a:pt x="17652" y="139267"/>
                  </a:lnTo>
                  <a:lnTo>
                    <a:pt x="17659" y="139113"/>
                  </a:lnTo>
                  <a:lnTo>
                    <a:pt x="17633" y="138963"/>
                  </a:lnTo>
                  <a:lnTo>
                    <a:pt x="17595" y="138813"/>
                  </a:lnTo>
                  <a:lnTo>
                    <a:pt x="17539" y="138667"/>
                  </a:lnTo>
                  <a:lnTo>
                    <a:pt x="17285" y="138308"/>
                  </a:lnTo>
                  <a:lnTo>
                    <a:pt x="17029" y="138140"/>
                  </a:lnTo>
                  <a:lnTo>
                    <a:pt x="16893" y="138090"/>
                  </a:lnTo>
                  <a:lnTo>
                    <a:pt x="16383" y="138199"/>
                  </a:lnTo>
                  <a:lnTo>
                    <a:pt x="16119" y="138435"/>
                  </a:lnTo>
                  <a:lnTo>
                    <a:pt x="14559" y="138017"/>
                  </a:lnTo>
                  <a:lnTo>
                    <a:pt x="14529" y="137890"/>
                  </a:lnTo>
                  <a:lnTo>
                    <a:pt x="14506" y="137758"/>
                  </a:lnTo>
                  <a:lnTo>
                    <a:pt x="14483" y="137485"/>
                  </a:lnTo>
                  <a:lnTo>
                    <a:pt x="14464" y="137349"/>
                  </a:lnTo>
                  <a:lnTo>
                    <a:pt x="14351" y="136694"/>
                  </a:lnTo>
                  <a:lnTo>
                    <a:pt x="14249" y="136558"/>
                  </a:lnTo>
                  <a:lnTo>
                    <a:pt x="14071" y="136298"/>
                  </a:lnTo>
                  <a:lnTo>
                    <a:pt x="13913" y="136030"/>
                  </a:lnTo>
                  <a:lnTo>
                    <a:pt x="13822" y="135835"/>
                  </a:lnTo>
                  <a:lnTo>
                    <a:pt x="13735" y="135607"/>
                  </a:lnTo>
                  <a:lnTo>
                    <a:pt x="13667" y="135371"/>
                  </a:lnTo>
                  <a:lnTo>
                    <a:pt x="13607" y="135130"/>
                  </a:lnTo>
                  <a:lnTo>
                    <a:pt x="13497" y="134639"/>
                  </a:lnTo>
                  <a:lnTo>
                    <a:pt x="13426" y="134352"/>
                  </a:lnTo>
                  <a:lnTo>
                    <a:pt x="13154" y="133202"/>
                  </a:lnTo>
                  <a:lnTo>
                    <a:pt x="13090" y="132888"/>
                  </a:lnTo>
                  <a:lnTo>
                    <a:pt x="13033" y="132561"/>
                  </a:lnTo>
                  <a:lnTo>
                    <a:pt x="12973" y="132243"/>
                  </a:lnTo>
                  <a:lnTo>
                    <a:pt x="12889" y="131938"/>
                  </a:lnTo>
                  <a:lnTo>
                    <a:pt x="12772" y="131661"/>
                  </a:lnTo>
                  <a:lnTo>
                    <a:pt x="12621" y="131411"/>
                  </a:lnTo>
                  <a:lnTo>
                    <a:pt x="12440" y="131179"/>
                  </a:lnTo>
                  <a:lnTo>
                    <a:pt x="12236" y="130970"/>
                  </a:lnTo>
                  <a:lnTo>
                    <a:pt x="12017" y="130779"/>
                  </a:lnTo>
                  <a:lnTo>
                    <a:pt x="11798" y="130615"/>
                  </a:lnTo>
                  <a:lnTo>
                    <a:pt x="11530" y="130460"/>
                  </a:lnTo>
                  <a:lnTo>
                    <a:pt x="8758" y="129997"/>
                  </a:lnTo>
                  <a:lnTo>
                    <a:pt x="8584" y="130110"/>
                  </a:lnTo>
                  <a:lnTo>
                    <a:pt x="8308" y="130374"/>
                  </a:lnTo>
                  <a:lnTo>
                    <a:pt x="8138" y="130579"/>
                  </a:lnTo>
                  <a:lnTo>
                    <a:pt x="7232" y="131097"/>
                  </a:lnTo>
                  <a:lnTo>
                    <a:pt x="7077" y="131120"/>
                  </a:lnTo>
                  <a:lnTo>
                    <a:pt x="6918" y="131124"/>
                  </a:lnTo>
                  <a:lnTo>
                    <a:pt x="6435" y="131097"/>
                  </a:lnTo>
                  <a:lnTo>
                    <a:pt x="6012" y="131088"/>
                  </a:lnTo>
                  <a:lnTo>
                    <a:pt x="5800" y="131074"/>
                  </a:lnTo>
                  <a:lnTo>
                    <a:pt x="5593" y="131051"/>
                  </a:lnTo>
                  <a:lnTo>
                    <a:pt x="5223" y="130979"/>
                  </a:lnTo>
                  <a:lnTo>
                    <a:pt x="5057" y="130942"/>
                  </a:lnTo>
                  <a:lnTo>
                    <a:pt x="4890" y="130897"/>
                  </a:lnTo>
                  <a:lnTo>
                    <a:pt x="4498" y="130510"/>
                  </a:lnTo>
                  <a:lnTo>
                    <a:pt x="4448" y="130383"/>
                  </a:lnTo>
                  <a:lnTo>
                    <a:pt x="4407" y="130251"/>
                  </a:lnTo>
                  <a:lnTo>
                    <a:pt x="4350" y="130015"/>
                  </a:lnTo>
                  <a:lnTo>
                    <a:pt x="4301" y="129578"/>
                  </a:lnTo>
                  <a:lnTo>
                    <a:pt x="4180" y="129228"/>
                  </a:lnTo>
                  <a:lnTo>
                    <a:pt x="4067" y="128983"/>
                  </a:lnTo>
                  <a:lnTo>
                    <a:pt x="3995" y="128851"/>
                  </a:lnTo>
                  <a:lnTo>
                    <a:pt x="3840" y="128596"/>
                  </a:lnTo>
                  <a:lnTo>
                    <a:pt x="3602" y="128264"/>
                  </a:lnTo>
                  <a:lnTo>
                    <a:pt x="3463" y="128091"/>
                  </a:lnTo>
                  <a:lnTo>
                    <a:pt x="3319" y="127928"/>
                  </a:lnTo>
                  <a:lnTo>
                    <a:pt x="2877" y="127728"/>
                  </a:lnTo>
                  <a:lnTo>
                    <a:pt x="2356" y="127473"/>
                  </a:lnTo>
                  <a:lnTo>
                    <a:pt x="1990" y="127309"/>
                  </a:lnTo>
                  <a:lnTo>
                    <a:pt x="1835" y="127250"/>
                  </a:lnTo>
                  <a:lnTo>
                    <a:pt x="1472" y="127068"/>
                  </a:lnTo>
                  <a:lnTo>
                    <a:pt x="1310" y="126991"/>
                  </a:lnTo>
                  <a:lnTo>
                    <a:pt x="1023" y="126868"/>
                  </a:lnTo>
                  <a:lnTo>
                    <a:pt x="547" y="126659"/>
                  </a:lnTo>
                  <a:lnTo>
                    <a:pt x="279" y="126555"/>
                  </a:lnTo>
                  <a:lnTo>
                    <a:pt x="139" y="126500"/>
                  </a:lnTo>
                  <a:lnTo>
                    <a:pt x="0" y="126318"/>
                  </a:lnTo>
                  <a:lnTo>
                    <a:pt x="861" y="125018"/>
                  </a:lnTo>
                  <a:lnTo>
                    <a:pt x="1030" y="124772"/>
                  </a:lnTo>
                  <a:lnTo>
                    <a:pt x="1650" y="123899"/>
                  </a:lnTo>
                  <a:lnTo>
                    <a:pt x="1862" y="123604"/>
                  </a:lnTo>
                  <a:lnTo>
                    <a:pt x="6490" y="116720"/>
                  </a:lnTo>
                  <a:lnTo>
                    <a:pt x="7422" y="115360"/>
                  </a:lnTo>
                  <a:lnTo>
                    <a:pt x="8151" y="114293"/>
                  </a:lnTo>
                  <a:lnTo>
                    <a:pt x="8493" y="113801"/>
                  </a:lnTo>
                  <a:lnTo>
                    <a:pt x="9715" y="112083"/>
                  </a:lnTo>
                  <a:lnTo>
                    <a:pt x="11951" y="108614"/>
                  </a:lnTo>
                  <a:lnTo>
                    <a:pt x="13586" y="106062"/>
                  </a:lnTo>
                  <a:lnTo>
                    <a:pt x="8603" y="102162"/>
                  </a:lnTo>
                  <a:lnTo>
                    <a:pt x="10781" y="88196"/>
                  </a:lnTo>
                  <a:lnTo>
                    <a:pt x="14109" y="67397"/>
                  </a:lnTo>
                  <a:lnTo>
                    <a:pt x="18169" y="41136"/>
                  </a:lnTo>
                  <a:lnTo>
                    <a:pt x="18184" y="40259"/>
                  </a:lnTo>
                  <a:lnTo>
                    <a:pt x="18256" y="39745"/>
                  </a:lnTo>
                  <a:lnTo>
                    <a:pt x="19907" y="29590"/>
                  </a:lnTo>
                  <a:lnTo>
                    <a:pt x="20179" y="27349"/>
                  </a:lnTo>
                  <a:lnTo>
                    <a:pt x="22006" y="14185"/>
                  </a:lnTo>
                  <a:lnTo>
                    <a:pt x="22229" y="12704"/>
                  </a:lnTo>
                  <a:lnTo>
                    <a:pt x="22248" y="12526"/>
                  </a:lnTo>
                  <a:lnTo>
                    <a:pt x="22316" y="12108"/>
                  </a:lnTo>
                  <a:lnTo>
                    <a:pt x="22392" y="11535"/>
                  </a:lnTo>
                  <a:lnTo>
                    <a:pt x="22501" y="10931"/>
                  </a:lnTo>
                  <a:lnTo>
                    <a:pt x="22747" y="9036"/>
                  </a:lnTo>
                  <a:lnTo>
                    <a:pt x="22845" y="8367"/>
                  </a:lnTo>
                  <a:lnTo>
                    <a:pt x="23124" y="8431"/>
                  </a:lnTo>
                  <a:lnTo>
                    <a:pt x="24540" y="8726"/>
                  </a:lnTo>
                  <a:lnTo>
                    <a:pt x="24892" y="8831"/>
                  </a:lnTo>
                  <a:lnTo>
                    <a:pt x="25424" y="8935"/>
                  </a:lnTo>
                  <a:lnTo>
                    <a:pt x="25560" y="8754"/>
                  </a:lnTo>
                  <a:lnTo>
                    <a:pt x="26916" y="10004"/>
                  </a:lnTo>
                  <a:lnTo>
                    <a:pt x="27373" y="9413"/>
                  </a:lnTo>
                  <a:lnTo>
                    <a:pt x="37699" y="11899"/>
                  </a:lnTo>
                  <a:lnTo>
                    <a:pt x="38488" y="12085"/>
                  </a:lnTo>
                  <a:lnTo>
                    <a:pt x="41211" y="11872"/>
                  </a:lnTo>
                  <a:lnTo>
                    <a:pt x="55355" y="14490"/>
                  </a:lnTo>
                  <a:lnTo>
                    <a:pt x="56167" y="14658"/>
                  </a:lnTo>
                  <a:lnTo>
                    <a:pt x="57050" y="9636"/>
                  </a:lnTo>
                  <a:lnTo>
                    <a:pt x="57609" y="6449"/>
                  </a:lnTo>
                  <a:lnTo>
                    <a:pt x="58278" y="2658"/>
                  </a:lnTo>
                  <a:lnTo>
                    <a:pt x="60551" y="0"/>
                  </a:lnTo>
                  <a:lnTo>
                    <a:pt x="61730" y="118"/>
                  </a:lnTo>
                  <a:lnTo>
                    <a:pt x="63460" y="481"/>
                  </a:lnTo>
                  <a:lnTo>
                    <a:pt x="66952" y="1396"/>
                  </a:lnTo>
                  <a:lnTo>
                    <a:pt x="70502" y="2609"/>
                  </a:lnTo>
                  <a:lnTo>
                    <a:pt x="73887" y="4095"/>
                  </a:lnTo>
                  <a:lnTo>
                    <a:pt x="74861" y="4605"/>
                  </a:lnTo>
                  <a:lnTo>
                    <a:pt x="77098" y="5809"/>
                  </a:lnTo>
                  <a:lnTo>
                    <a:pt x="79345" y="7241"/>
                  </a:lnTo>
                  <a:lnTo>
                    <a:pt x="79733" y="7472"/>
                  </a:lnTo>
                  <a:lnTo>
                    <a:pt x="80171" y="7758"/>
                  </a:lnTo>
                  <a:lnTo>
                    <a:pt x="82298" y="9231"/>
                  </a:lnTo>
                  <a:lnTo>
                    <a:pt x="83401" y="9989"/>
                  </a:lnTo>
                  <a:lnTo>
                    <a:pt x="85125" y="11198"/>
                  </a:lnTo>
                  <a:lnTo>
                    <a:pt x="85547" y="11515"/>
                  </a:lnTo>
                  <a:lnTo>
                    <a:pt x="85441" y="11842"/>
                  </a:lnTo>
                  <a:lnTo>
                    <a:pt x="85220" y="12604"/>
                  </a:lnTo>
                  <a:lnTo>
                    <a:pt x="86443" y="13152"/>
                  </a:lnTo>
                  <a:lnTo>
                    <a:pt x="88745" y="14178"/>
                  </a:lnTo>
                  <a:lnTo>
                    <a:pt x="90621" y="14996"/>
                  </a:lnTo>
                  <a:lnTo>
                    <a:pt x="92714" y="15917"/>
                  </a:lnTo>
                  <a:lnTo>
                    <a:pt x="92976" y="16009"/>
                  </a:lnTo>
                  <a:lnTo>
                    <a:pt x="93113" y="15940"/>
                  </a:lnTo>
                  <a:lnTo>
                    <a:pt x="93513" y="16197"/>
                  </a:lnTo>
                  <a:lnTo>
                    <a:pt x="99040" y="18460"/>
                  </a:lnTo>
                  <a:lnTo>
                    <a:pt x="99248" y="18538"/>
                  </a:lnTo>
                  <a:lnTo>
                    <a:pt x="101131" y="19014"/>
                  </a:lnTo>
                  <a:lnTo>
                    <a:pt x="111394" y="21478"/>
                  </a:lnTo>
                  <a:lnTo>
                    <a:pt x="111713" y="21563"/>
                  </a:lnTo>
                  <a:lnTo>
                    <a:pt x="112222" y="21621"/>
                  </a:lnTo>
                  <a:lnTo>
                    <a:pt x="113948" y="22022"/>
                  </a:lnTo>
                  <a:lnTo>
                    <a:pt x="115865" y="22446"/>
                  </a:lnTo>
                  <a:lnTo>
                    <a:pt x="116659" y="22630"/>
                  </a:lnTo>
                  <a:lnTo>
                    <a:pt x="119278" y="23234"/>
                  </a:lnTo>
                  <a:lnTo>
                    <a:pt x="120661" y="23588"/>
                  </a:lnTo>
                  <a:lnTo>
                    <a:pt x="126663" y="24957"/>
                  </a:lnTo>
                  <a:lnTo>
                    <a:pt x="130103" y="25744"/>
                  </a:lnTo>
                  <a:lnTo>
                    <a:pt x="131274" y="26022"/>
                  </a:lnTo>
                  <a:lnTo>
                    <a:pt x="132912" y="26410"/>
                  </a:lnTo>
                  <a:lnTo>
                    <a:pt x="133713" y="26583"/>
                  </a:lnTo>
                  <a:lnTo>
                    <a:pt x="135161" y="26928"/>
                  </a:lnTo>
                  <a:lnTo>
                    <a:pt x="136661" y="27281"/>
                  </a:lnTo>
                  <a:lnTo>
                    <a:pt x="142082" y="28874"/>
                  </a:lnTo>
                  <a:lnTo>
                    <a:pt x="144932" y="29712"/>
                  </a:lnTo>
                  <a:lnTo>
                    <a:pt x="149146" y="30951"/>
                  </a:lnTo>
                  <a:lnTo>
                    <a:pt x="149544" y="31063"/>
                  </a:lnTo>
                  <a:lnTo>
                    <a:pt x="149914" y="31168"/>
                  </a:lnTo>
                  <a:lnTo>
                    <a:pt x="152937" y="32043"/>
                  </a:lnTo>
                  <a:lnTo>
                    <a:pt x="154598" y="32527"/>
                  </a:lnTo>
                  <a:lnTo>
                    <a:pt x="158824" y="33743"/>
                  </a:lnTo>
                  <a:lnTo>
                    <a:pt x="160027" y="34094"/>
                  </a:lnTo>
                  <a:lnTo>
                    <a:pt x="161234" y="34439"/>
                  </a:lnTo>
                  <a:lnTo>
                    <a:pt x="161842" y="34618"/>
                  </a:lnTo>
                  <a:lnTo>
                    <a:pt x="163625" y="35127"/>
                  </a:lnTo>
                  <a:lnTo>
                    <a:pt x="165227" y="35579"/>
                  </a:lnTo>
                  <a:lnTo>
                    <a:pt x="168238" y="36459"/>
                  </a:lnTo>
                  <a:lnTo>
                    <a:pt x="171465" y="37388"/>
                  </a:lnTo>
                  <a:lnTo>
                    <a:pt x="173020" y="37801"/>
                  </a:lnTo>
                  <a:lnTo>
                    <a:pt x="173272" y="37880"/>
                  </a:lnTo>
                  <a:lnTo>
                    <a:pt x="173671" y="38006"/>
                  </a:lnTo>
                  <a:lnTo>
                    <a:pt x="178458" y="39425"/>
                  </a:lnTo>
                  <a:lnTo>
                    <a:pt x="181035" y="40530"/>
                  </a:lnTo>
                  <a:lnTo>
                    <a:pt x="183053" y="41397"/>
                  </a:lnTo>
                  <a:lnTo>
                    <a:pt x="186553" y="42905"/>
                  </a:lnTo>
                  <a:lnTo>
                    <a:pt x="187245" y="43183"/>
                  </a:lnTo>
                  <a:lnTo>
                    <a:pt x="188247" y="43624"/>
                  </a:lnTo>
                  <a:lnTo>
                    <a:pt x="188500" y="43738"/>
                  </a:lnTo>
                  <a:lnTo>
                    <a:pt x="191244" y="44703"/>
                  </a:lnTo>
                  <a:lnTo>
                    <a:pt x="192174" y="45034"/>
                  </a:lnTo>
                  <a:lnTo>
                    <a:pt x="193203" y="44672"/>
                  </a:lnTo>
                  <a:lnTo>
                    <a:pt x="193868" y="44883"/>
                  </a:lnTo>
                  <a:lnTo>
                    <a:pt x="195468" y="45367"/>
                  </a:lnTo>
                  <a:lnTo>
                    <a:pt x="196616" y="45778"/>
                  </a:lnTo>
                  <a:lnTo>
                    <a:pt x="197864" y="45986"/>
                  </a:lnTo>
                  <a:lnTo>
                    <a:pt x="198715" y="46275"/>
                  </a:lnTo>
                  <a:lnTo>
                    <a:pt x="198794" y="46474"/>
                  </a:lnTo>
                  <a:lnTo>
                    <a:pt x="198905" y="46878"/>
                  </a:lnTo>
                  <a:lnTo>
                    <a:pt x="200270" y="46655"/>
                  </a:lnTo>
                  <a:lnTo>
                    <a:pt x="201573" y="46441"/>
                  </a:lnTo>
                  <a:lnTo>
                    <a:pt x="204261" y="47125"/>
                  </a:lnTo>
                  <a:lnTo>
                    <a:pt x="209725" y="48696"/>
                  </a:lnTo>
                  <a:lnTo>
                    <a:pt x="214755" y="49515"/>
                  </a:lnTo>
                  <a:lnTo>
                    <a:pt x="222166" y="48999"/>
                  </a:lnTo>
                  <a:lnTo>
                    <a:pt x="222749" y="48842"/>
                  </a:lnTo>
                  <a:lnTo>
                    <a:pt x="223297" y="48591"/>
                  </a:lnTo>
                  <a:lnTo>
                    <a:pt x="223434" y="48534"/>
                  </a:lnTo>
                  <a:lnTo>
                    <a:pt x="223686" y="48449"/>
                  </a:lnTo>
                  <a:lnTo>
                    <a:pt x="224201" y="48324"/>
                  </a:lnTo>
                  <a:lnTo>
                    <a:pt x="224754" y="48219"/>
                  </a:lnTo>
                  <a:lnTo>
                    <a:pt x="225002" y="48172"/>
                  </a:lnTo>
                  <a:lnTo>
                    <a:pt x="225495" y="48107"/>
                  </a:lnTo>
                  <a:lnTo>
                    <a:pt x="226828" y="47932"/>
                  </a:lnTo>
                  <a:lnTo>
                    <a:pt x="227680" y="47901"/>
                  </a:lnTo>
                  <a:lnTo>
                    <a:pt x="227875" y="47902"/>
                  </a:lnTo>
                  <a:lnTo>
                    <a:pt x="228039" y="47935"/>
                  </a:lnTo>
                  <a:lnTo>
                    <a:pt x="228387" y="47930"/>
                  </a:lnTo>
                  <a:lnTo>
                    <a:pt x="228459" y="47548"/>
                  </a:lnTo>
                  <a:lnTo>
                    <a:pt x="228904" y="47501"/>
                  </a:lnTo>
                  <a:lnTo>
                    <a:pt x="230828" y="47494"/>
                  </a:lnTo>
                  <a:lnTo>
                    <a:pt x="232020" y="47466"/>
                  </a:lnTo>
                  <a:lnTo>
                    <a:pt x="233142" y="47478"/>
                  </a:lnTo>
                  <a:lnTo>
                    <a:pt x="233541" y="47425"/>
                  </a:lnTo>
                  <a:lnTo>
                    <a:pt x="235421" y="47615"/>
                  </a:lnTo>
                  <a:lnTo>
                    <a:pt x="237273" y="47837"/>
                  </a:lnTo>
                  <a:lnTo>
                    <a:pt x="237755" y="47961"/>
                  </a:lnTo>
                  <a:lnTo>
                    <a:pt x="238070" y="47955"/>
                  </a:lnTo>
                  <a:lnTo>
                    <a:pt x="239913" y="48288"/>
                  </a:lnTo>
                  <a:lnTo>
                    <a:pt x="241739" y="48641"/>
                  </a:lnTo>
                  <a:lnTo>
                    <a:pt x="242234" y="48394"/>
                  </a:lnTo>
                  <a:lnTo>
                    <a:pt x="242694" y="48157"/>
                  </a:lnTo>
                  <a:lnTo>
                    <a:pt x="246369" y="48862"/>
                  </a:lnTo>
                  <a:lnTo>
                    <a:pt x="246779" y="48914"/>
                  </a:lnTo>
                  <a:lnTo>
                    <a:pt x="247355" y="48834"/>
                  </a:lnTo>
                  <a:lnTo>
                    <a:pt x="247855" y="48939"/>
                  </a:lnTo>
                  <a:lnTo>
                    <a:pt x="248605" y="49143"/>
                  </a:lnTo>
                  <a:lnTo>
                    <a:pt x="249386" y="49379"/>
                  </a:lnTo>
                  <a:lnTo>
                    <a:pt x="250170" y="49457"/>
                  </a:lnTo>
                  <a:lnTo>
                    <a:pt x="250735" y="49469"/>
                  </a:lnTo>
                  <a:lnTo>
                    <a:pt x="251329" y="49606"/>
                  </a:lnTo>
                  <a:lnTo>
                    <a:pt x="251827" y="49869"/>
                  </a:lnTo>
                  <a:lnTo>
                    <a:pt x="252387" y="50132"/>
                  </a:lnTo>
                  <a:lnTo>
                    <a:pt x="253010" y="50397"/>
                  </a:lnTo>
                  <a:lnTo>
                    <a:pt x="255033" y="51383"/>
                  </a:lnTo>
                  <a:lnTo>
                    <a:pt x="256245" y="52038"/>
                  </a:lnTo>
                  <a:lnTo>
                    <a:pt x="256895" y="52492"/>
                  </a:lnTo>
                  <a:lnTo>
                    <a:pt x="257544" y="53041"/>
                  </a:lnTo>
                  <a:lnTo>
                    <a:pt x="258453" y="53823"/>
                  </a:lnTo>
                  <a:lnTo>
                    <a:pt x="260453" y="55559"/>
                  </a:lnTo>
                  <a:lnTo>
                    <a:pt x="261325" y="55721"/>
                  </a:lnTo>
                  <a:lnTo>
                    <a:pt x="261512" y="57265"/>
                  </a:lnTo>
                  <a:lnTo>
                    <a:pt x="262178" y="57353"/>
                  </a:lnTo>
                  <a:lnTo>
                    <a:pt x="262568" y="57399"/>
                  </a:lnTo>
                  <a:lnTo>
                    <a:pt x="262907" y="57608"/>
                  </a:lnTo>
                  <a:lnTo>
                    <a:pt x="263836" y="58402"/>
                  </a:lnTo>
                  <a:lnTo>
                    <a:pt x="265038" y="59509"/>
                  </a:lnTo>
                  <a:lnTo>
                    <a:pt x="265435" y="59852"/>
                  </a:lnTo>
                  <a:lnTo>
                    <a:pt x="269591" y="63616"/>
                  </a:lnTo>
                  <a:lnTo>
                    <a:pt x="269895" y="63888"/>
                  </a:lnTo>
                  <a:lnTo>
                    <a:pt x="269109" y="65624"/>
                  </a:lnTo>
                  <a:lnTo>
                    <a:pt x="272898" y="69026"/>
                  </a:lnTo>
                  <a:lnTo>
                    <a:pt x="274931" y="71035"/>
                  </a:lnTo>
                  <a:lnTo>
                    <a:pt x="275715" y="71810"/>
                  </a:lnTo>
                  <a:lnTo>
                    <a:pt x="276303" y="72167"/>
                  </a:lnTo>
                  <a:lnTo>
                    <a:pt x="277496" y="73204"/>
                  </a:lnTo>
                  <a:lnTo>
                    <a:pt x="278197" y="73761"/>
                  </a:lnTo>
                  <a:lnTo>
                    <a:pt x="279881" y="75287"/>
                  </a:lnTo>
                  <a:lnTo>
                    <a:pt x="280653" y="75999"/>
                  </a:lnTo>
                  <a:lnTo>
                    <a:pt x="281092" y="76404"/>
                  </a:lnTo>
                  <a:lnTo>
                    <a:pt x="282058" y="77383"/>
                  </a:lnTo>
                  <a:lnTo>
                    <a:pt x="283118" y="78408"/>
                  </a:lnTo>
                  <a:lnTo>
                    <a:pt x="283915" y="79209"/>
                  </a:lnTo>
                  <a:lnTo>
                    <a:pt x="284286" y="78992"/>
                  </a:lnTo>
                  <a:lnTo>
                    <a:pt x="284485" y="79308"/>
                  </a:lnTo>
                  <a:lnTo>
                    <a:pt x="284732" y="79690"/>
                  </a:lnTo>
                  <a:lnTo>
                    <a:pt x="284950" y="79938"/>
                  </a:lnTo>
                  <a:lnTo>
                    <a:pt x="285405" y="80303"/>
                  </a:lnTo>
                  <a:lnTo>
                    <a:pt x="285078" y="81136"/>
                  </a:lnTo>
                  <a:lnTo>
                    <a:pt x="285477" y="81252"/>
                  </a:lnTo>
                  <a:lnTo>
                    <a:pt x="287073" y="81898"/>
                  </a:lnTo>
                  <a:lnTo>
                    <a:pt x="288632" y="82748"/>
                  </a:lnTo>
                  <a:lnTo>
                    <a:pt x="289365" y="83143"/>
                  </a:lnTo>
                  <a:lnTo>
                    <a:pt x="292558" y="84560"/>
                  </a:lnTo>
                  <a:lnTo>
                    <a:pt x="292837" y="84838"/>
                  </a:lnTo>
                  <a:lnTo>
                    <a:pt x="293259" y="84987"/>
                  </a:lnTo>
                  <a:lnTo>
                    <a:pt x="296738" y="86437"/>
                  </a:lnTo>
                  <a:lnTo>
                    <a:pt x="298053" y="87629"/>
                  </a:lnTo>
                  <a:lnTo>
                    <a:pt x="300424" y="88733"/>
                  </a:lnTo>
                  <a:lnTo>
                    <a:pt x="300347" y="89055"/>
                  </a:lnTo>
                  <a:lnTo>
                    <a:pt x="308175" y="93378"/>
                  </a:lnTo>
                  <a:lnTo>
                    <a:pt x="308112" y="93633"/>
                  </a:lnTo>
                  <a:lnTo>
                    <a:pt x="308539" y="93743"/>
                  </a:lnTo>
                  <a:lnTo>
                    <a:pt x="310483" y="94234"/>
                  </a:lnTo>
                  <a:lnTo>
                    <a:pt x="311477" y="94761"/>
                  </a:lnTo>
                  <a:lnTo>
                    <a:pt x="312037" y="95063"/>
                  </a:lnTo>
                  <a:lnTo>
                    <a:pt x="312448" y="95273"/>
                  </a:lnTo>
                  <a:lnTo>
                    <a:pt x="312603" y="95334"/>
                  </a:lnTo>
                  <a:lnTo>
                    <a:pt x="312877" y="94195"/>
                  </a:lnTo>
                  <a:lnTo>
                    <a:pt x="314495" y="94772"/>
                  </a:lnTo>
                  <a:lnTo>
                    <a:pt x="315186" y="94992"/>
                  </a:lnTo>
                  <a:lnTo>
                    <a:pt x="316347" y="95325"/>
                  </a:lnTo>
                  <a:lnTo>
                    <a:pt x="317757" y="95660"/>
                  </a:lnTo>
                  <a:lnTo>
                    <a:pt x="319185" y="95909"/>
                  </a:lnTo>
                  <a:lnTo>
                    <a:pt x="320259" y="96050"/>
                  </a:lnTo>
                  <a:lnTo>
                    <a:pt x="320622" y="96092"/>
                  </a:lnTo>
                  <a:lnTo>
                    <a:pt x="321343" y="96155"/>
                  </a:lnTo>
                  <a:lnTo>
                    <a:pt x="322065" y="96209"/>
                  </a:lnTo>
                  <a:lnTo>
                    <a:pt x="322789" y="96243"/>
                  </a:lnTo>
                  <a:lnTo>
                    <a:pt x="323511" y="96305"/>
                  </a:lnTo>
                  <a:lnTo>
                    <a:pt x="324239" y="96327"/>
                  </a:lnTo>
                  <a:lnTo>
                    <a:pt x="324966" y="96307"/>
                  </a:lnTo>
                  <a:lnTo>
                    <a:pt x="325451" y="96280"/>
                  </a:lnTo>
                  <a:lnTo>
                    <a:pt x="326176" y="96219"/>
                  </a:lnTo>
                  <a:lnTo>
                    <a:pt x="326896" y="96142"/>
                  </a:lnTo>
                  <a:lnTo>
                    <a:pt x="327613" y="96057"/>
                  </a:lnTo>
                  <a:lnTo>
                    <a:pt x="328332" y="95952"/>
                  </a:lnTo>
                  <a:lnTo>
                    <a:pt x="329046" y="95825"/>
                  </a:lnTo>
                  <a:lnTo>
                    <a:pt x="329756" y="95683"/>
                  </a:lnTo>
                  <a:lnTo>
                    <a:pt x="335671" y="94605"/>
                  </a:lnTo>
                  <a:lnTo>
                    <a:pt x="336443" y="94485"/>
                  </a:lnTo>
                  <a:lnTo>
                    <a:pt x="339167" y="93962"/>
                  </a:lnTo>
                  <a:lnTo>
                    <a:pt x="341897" y="93545"/>
                  </a:lnTo>
                  <a:lnTo>
                    <a:pt x="343484" y="93354"/>
                  </a:lnTo>
                  <a:lnTo>
                    <a:pt x="343720" y="93350"/>
                  </a:lnTo>
                  <a:lnTo>
                    <a:pt x="344821" y="93314"/>
                  </a:lnTo>
                  <a:lnTo>
                    <a:pt x="346064" y="93392"/>
                  </a:lnTo>
                  <a:lnTo>
                    <a:pt x="346417" y="93439"/>
                  </a:lnTo>
                  <a:lnTo>
                    <a:pt x="347093" y="93524"/>
                  </a:lnTo>
                  <a:lnTo>
                    <a:pt x="348555" y="93810"/>
                  </a:lnTo>
                  <a:lnTo>
                    <a:pt x="348960" y="93950"/>
                  </a:lnTo>
                  <a:lnTo>
                    <a:pt x="348889" y="92348"/>
                  </a:lnTo>
                  <a:lnTo>
                    <a:pt x="348841" y="90176"/>
                  </a:lnTo>
                  <a:lnTo>
                    <a:pt x="351585" y="89840"/>
                  </a:lnTo>
                  <a:lnTo>
                    <a:pt x="354223" y="89537"/>
                  </a:lnTo>
                  <a:lnTo>
                    <a:pt x="356089" y="89385"/>
                  </a:lnTo>
                  <a:lnTo>
                    <a:pt x="357350" y="89236"/>
                  </a:lnTo>
                  <a:lnTo>
                    <a:pt x="357465" y="89083"/>
                  </a:lnTo>
                  <a:lnTo>
                    <a:pt x="358315" y="89183"/>
                  </a:lnTo>
                  <a:lnTo>
                    <a:pt x="358524" y="90668"/>
                  </a:lnTo>
                  <a:lnTo>
                    <a:pt x="361248" y="91026"/>
                  </a:lnTo>
                  <a:lnTo>
                    <a:pt x="361966" y="91101"/>
                  </a:lnTo>
                  <a:lnTo>
                    <a:pt x="362446" y="91144"/>
                  </a:lnTo>
                  <a:lnTo>
                    <a:pt x="363163" y="91190"/>
                  </a:lnTo>
                  <a:lnTo>
                    <a:pt x="364124" y="91222"/>
                  </a:lnTo>
                  <a:lnTo>
                    <a:pt x="365089" y="91226"/>
                  </a:lnTo>
                  <a:lnTo>
                    <a:pt x="366048" y="91193"/>
                  </a:lnTo>
                  <a:lnTo>
                    <a:pt x="367250" y="91110"/>
                  </a:lnTo>
                  <a:lnTo>
                    <a:pt x="368481" y="90989"/>
                  </a:lnTo>
                  <a:lnTo>
                    <a:pt x="368742" y="90959"/>
                  </a:lnTo>
                  <a:lnTo>
                    <a:pt x="370359" y="90777"/>
                  </a:lnTo>
                  <a:lnTo>
                    <a:pt x="372757" y="90540"/>
                  </a:lnTo>
                  <a:lnTo>
                    <a:pt x="373720" y="90495"/>
                  </a:lnTo>
                  <a:lnTo>
                    <a:pt x="374712" y="90483"/>
                  </a:lnTo>
                  <a:lnTo>
                    <a:pt x="375408" y="90496"/>
                  </a:lnTo>
                  <a:lnTo>
                    <a:pt x="376370" y="90537"/>
                  </a:lnTo>
                  <a:lnTo>
                    <a:pt x="378051" y="90681"/>
                  </a:lnTo>
                  <a:lnTo>
                    <a:pt x="379246" y="90852"/>
                  </a:lnTo>
                  <a:lnTo>
                    <a:pt x="379698" y="90938"/>
                  </a:lnTo>
                  <a:lnTo>
                    <a:pt x="380667" y="91122"/>
                  </a:lnTo>
                  <a:lnTo>
                    <a:pt x="381610" y="91324"/>
                  </a:lnTo>
                  <a:lnTo>
                    <a:pt x="382793" y="91586"/>
                  </a:lnTo>
                  <a:lnTo>
                    <a:pt x="384627" y="92197"/>
                  </a:lnTo>
                  <a:lnTo>
                    <a:pt x="386632" y="93035"/>
                  </a:lnTo>
                  <a:lnTo>
                    <a:pt x="388366" y="93908"/>
                  </a:lnTo>
                  <a:lnTo>
                    <a:pt x="389442" y="94542"/>
                  </a:lnTo>
                  <a:lnTo>
                    <a:pt x="389477" y="94122"/>
                  </a:lnTo>
                  <a:lnTo>
                    <a:pt x="389637" y="92913"/>
                  </a:lnTo>
                  <a:lnTo>
                    <a:pt x="389679" y="92350"/>
                  </a:lnTo>
                  <a:lnTo>
                    <a:pt x="390148" y="92451"/>
                  </a:lnTo>
                  <a:lnTo>
                    <a:pt x="390655" y="92315"/>
                  </a:lnTo>
                  <a:lnTo>
                    <a:pt x="391161" y="92219"/>
                  </a:lnTo>
                  <a:lnTo>
                    <a:pt x="391738" y="92083"/>
                  </a:lnTo>
                  <a:lnTo>
                    <a:pt x="392664" y="92288"/>
                  </a:lnTo>
                  <a:lnTo>
                    <a:pt x="393582" y="92497"/>
                  </a:lnTo>
                  <a:lnTo>
                    <a:pt x="394382" y="92610"/>
                  </a:lnTo>
                  <a:lnTo>
                    <a:pt x="395300" y="92606"/>
                  </a:lnTo>
                  <a:lnTo>
                    <a:pt x="395980" y="92756"/>
                  </a:lnTo>
                  <a:lnTo>
                    <a:pt x="396867" y="92920"/>
                  </a:lnTo>
                  <a:lnTo>
                    <a:pt x="398336" y="93529"/>
                  </a:lnTo>
                  <a:lnTo>
                    <a:pt x="398700" y="93772"/>
                  </a:lnTo>
                  <a:lnTo>
                    <a:pt x="399069" y="94020"/>
                  </a:lnTo>
                  <a:lnTo>
                    <a:pt x="400225" y="94552"/>
                  </a:lnTo>
                  <a:lnTo>
                    <a:pt x="400459" y="94861"/>
                  </a:lnTo>
                  <a:lnTo>
                    <a:pt x="400993" y="95124"/>
                  </a:lnTo>
                  <a:lnTo>
                    <a:pt x="401633" y="95438"/>
                  </a:lnTo>
                  <a:lnTo>
                    <a:pt x="402623" y="95911"/>
                  </a:lnTo>
                  <a:lnTo>
                    <a:pt x="402944" y="95988"/>
                  </a:lnTo>
                  <a:lnTo>
                    <a:pt x="403476" y="96107"/>
                  </a:lnTo>
                  <a:lnTo>
                    <a:pt x="404534" y="96634"/>
                  </a:lnTo>
                  <a:lnTo>
                    <a:pt x="404745" y="96743"/>
                  </a:lnTo>
                  <a:lnTo>
                    <a:pt x="405777" y="96963"/>
                  </a:lnTo>
                  <a:lnTo>
                    <a:pt x="406188" y="97048"/>
                  </a:lnTo>
                  <a:lnTo>
                    <a:pt x="406528" y="97125"/>
                  </a:lnTo>
                  <a:lnTo>
                    <a:pt x="406687" y="97384"/>
                  </a:lnTo>
                  <a:lnTo>
                    <a:pt x="407126" y="97644"/>
                  </a:lnTo>
                  <a:lnTo>
                    <a:pt x="407520" y="97924"/>
                  </a:lnTo>
                  <a:lnTo>
                    <a:pt x="408126" y="97977"/>
                  </a:lnTo>
                  <a:lnTo>
                    <a:pt x="408688" y="98089"/>
                  </a:lnTo>
                  <a:lnTo>
                    <a:pt x="408567" y="99503"/>
                  </a:lnTo>
                  <a:lnTo>
                    <a:pt x="408454" y="100880"/>
                  </a:lnTo>
                  <a:lnTo>
                    <a:pt x="408367" y="101844"/>
                  </a:lnTo>
                  <a:lnTo>
                    <a:pt x="408318" y="102321"/>
                  </a:lnTo>
                  <a:lnTo>
                    <a:pt x="408227" y="103281"/>
                  </a:lnTo>
                  <a:lnTo>
                    <a:pt x="408190" y="103631"/>
                  </a:lnTo>
                  <a:lnTo>
                    <a:pt x="408643" y="103899"/>
                  </a:lnTo>
                  <a:lnTo>
                    <a:pt x="408786" y="103972"/>
                  </a:lnTo>
                  <a:lnTo>
                    <a:pt x="409039" y="104099"/>
                  </a:lnTo>
                  <a:lnTo>
                    <a:pt x="409262" y="104158"/>
                  </a:lnTo>
                  <a:lnTo>
                    <a:pt x="409421" y="104217"/>
                  </a:lnTo>
                  <a:lnTo>
                    <a:pt x="409961" y="104336"/>
                  </a:lnTo>
                  <a:lnTo>
                    <a:pt x="410157" y="104372"/>
                  </a:lnTo>
                  <a:lnTo>
                    <a:pt x="410376" y="104317"/>
                  </a:lnTo>
                  <a:lnTo>
                    <a:pt x="410709" y="104272"/>
                  </a:lnTo>
                  <a:lnTo>
                    <a:pt x="411068" y="104236"/>
                  </a:lnTo>
                  <a:lnTo>
                    <a:pt x="411370" y="104213"/>
                  </a:lnTo>
                  <a:lnTo>
                    <a:pt x="411642" y="104204"/>
                  </a:lnTo>
                  <a:lnTo>
                    <a:pt x="411963" y="104167"/>
                  </a:lnTo>
                  <a:lnTo>
                    <a:pt x="412280" y="104122"/>
                  </a:lnTo>
                  <a:lnTo>
                    <a:pt x="412665" y="104008"/>
                  </a:lnTo>
                  <a:lnTo>
                    <a:pt x="412952" y="103940"/>
                  </a:lnTo>
                  <a:lnTo>
                    <a:pt x="413281" y="103854"/>
                  </a:lnTo>
                  <a:lnTo>
                    <a:pt x="413632" y="103690"/>
                  </a:lnTo>
                  <a:lnTo>
                    <a:pt x="414368" y="103290"/>
                  </a:lnTo>
                  <a:lnTo>
                    <a:pt x="414538" y="103208"/>
                  </a:lnTo>
                  <a:lnTo>
                    <a:pt x="415615" y="102944"/>
                  </a:lnTo>
                  <a:lnTo>
                    <a:pt x="418005" y="102708"/>
                  </a:lnTo>
                  <a:lnTo>
                    <a:pt x="418232" y="102799"/>
                  </a:lnTo>
                  <a:lnTo>
                    <a:pt x="418477" y="102908"/>
                  </a:lnTo>
                  <a:lnTo>
                    <a:pt x="418727" y="103031"/>
                  </a:lnTo>
                  <a:lnTo>
                    <a:pt x="419203" y="103299"/>
                  </a:lnTo>
                  <a:lnTo>
                    <a:pt x="419584" y="103399"/>
                  </a:lnTo>
                  <a:lnTo>
                    <a:pt x="419939" y="103554"/>
                  </a:lnTo>
                  <a:lnTo>
                    <a:pt x="420079" y="103581"/>
                  </a:lnTo>
                  <a:lnTo>
                    <a:pt x="420440" y="103761"/>
                  </a:lnTo>
                  <a:lnTo>
                    <a:pt x="420827" y="103954"/>
                  </a:lnTo>
                  <a:lnTo>
                    <a:pt x="421128" y="104025"/>
                  </a:lnTo>
                  <a:lnTo>
                    <a:pt x="421461" y="104084"/>
                  </a:lnTo>
                  <a:lnTo>
                    <a:pt x="422005" y="104239"/>
                  </a:lnTo>
                  <a:lnTo>
                    <a:pt x="422512" y="104225"/>
                  </a:lnTo>
                  <a:lnTo>
                    <a:pt x="422775" y="104204"/>
                  </a:lnTo>
                  <a:lnTo>
                    <a:pt x="423161" y="104049"/>
                  </a:lnTo>
                  <a:lnTo>
                    <a:pt x="423644" y="103781"/>
                  </a:lnTo>
                  <a:lnTo>
                    <a:pt x="424464" y="103413"/>
                  </a:lnTo>
                  <a:lnTo>
                    <a:pt x="425355" y="103072"/>
                  </a:lnTo>
                  <a:lnTo>
                    <a:pt x="426205" y="102676"/>
                  </a:lnTo>
                  <a:lnTo>
                    <a:pt x="426741" y="102472"/>
                  </a:lnTo>
                  <a:lnTo>
                    <a:pt x="427292" y="102303"/>
                  </a:lnTo>
                  <a:lnTo>
                    <a:pt x="427795" y="102353"/>
                  </a:lnTo>
                  <a:lnTo>
                    <a:pt x="428965" y="102776"/>
                  </a:lnTo>
                  <a:lnTo>
                    <a:pt x="429872" y="103267"/>
                  </a:lnTo>
                  <a:lnTo>
                    <a:pt x="430616" y="103694"/>
                  </a:lnTo>
                  <a:lnTo>
                    <a:pt x="431058" y="104122"/>
                  </a:lnTo>
                  <a:lnTo>
                    <a:pt x="431598" y="104554"/>
                  </a:lnTo>
                  <a:lnTo>
                    <a:pt x="431976" y="104890"/>
                  </a:lnTo>
                  <a:lnTo>
                    <a:pt x="432304" y="105177"/>
                  </a:lnTo>
                  <a:lnTo>
                    <a:pt x="432466" y="105413"/>
                  </a:lnTo>
                  <a:lnTo>
                    <a:pt x="432689" y="105727"/>
                  </a:lnTo>
                  <a:lnTo>
                    <a:pt x="432863" y="105991"/>
                  </a:lnTo>
                  <a:lnTo>
                    <a:pt x="432957" y="106163"/>
                  </a:lnTo>
                  <a:lnTo>
                    <a:pt x="433112" y="106413"/>
                  </a:lnTo>
                  <a:lnTo>
                    <a:pt x="433268" y="106801"/>
                  </a:lnTo>
                  <a:lnTo>
                    <a:pt x="433278" y="107368"/>
                  </a:lnTo>
                  <a:lnTo>
                    <a:pt x="433252" y="107741"/>
                  </a:lnTo>
                  <a:lnTo>
                    <a:pt x="433195" y="108068"/>
                  </a:lnTo>
                  <a:lnTo>
                    <a:pt x="433041" y="109601"/>
                  </a:lnTo>
                  <a:lnTo>
                    <a:pt x="432980" y="110201"/>
                  </a:lnTo>
                  <a:lnTo>
                    <a:pt x="432988" y="110446"/>
                  </a:lnTo>
                  <a:lnTo>
                    <a:pt x="433010" y="110673"/>
                  </a:lnTo>
                  <a:lnTo>
                    <a:pt x="432995" y="110842"/>
                  </a:lnTo>
                  <a:lnTo>
                    <a:pt x="432999" y="111005"/>
                  </a:lnTo>
                  <a:lnTo>
                    <a:pt x="432973" y="111137"/>
                  </a:lnTo>
                  <a:lnTo>
                    <a:pt x="433014" y="111355"/>
                  </a:lnTo>
                  <a:lnTo>
                    <a:pt x="433003" y="111655"/>
                  </a:lnTo>
                  <a:lnTo>
                    <a:pt x="433025" y="111833"/>
                  </a:lnTo>
                  <a:lnTo>
                    <a:pt x="433075" y="112074"/>
                  </a:lnTo>
                  <a:lnTo>
                    <a:pt x="433078" y="112215"/>
                  </a:lnTo>
                  <a:lnTo>
                    <a:pt x="433169" y="112569"/>
                  </a:lnTo>
                  <a:lnTo>
                    <a:pt x="433195" y="112706"/>
                  </a:lnTo>
                  <a:lnTo>
                    <a:pt x="433229" y="112856"/>
                  </a:lnTo>
                  <a:lnTo>
                    <a:pt x="433278" y="113047"/>
                  </a:lnTo>
                  <a:lnTo>
                    <a:pt x="433369" y="113456"/>
                  </a:lnTo>
                  <a:lnTo>
                    <a:pt x="433460" y="113742"/>
                  </a:lnTo>
                  <a:lnTo>
                    <a:pt x="433539" y="113960"/>
                  </a:lnTo>
                  <a:lnTo>
                    <a:pt x="433581" y="114115"/>
                  </a:lnTo>
                  <a:lnTo>
                    <a:pt x="433769" y="114702"/>
                  </a:lnTo>
                  <a:lnTo>
                    <a:pt x="433875" y="114997"/>
                  </a:lnTo>
                  <a:lnTo>
                    <a:pt x="434022" y="115429"/>
                  </a:lnTo>
                  <a:lnTo>
                    <a:pt x="434124" y="115656"/>
                  </a:lnTo>
                  <a:lnTo>
                    <a:pt x="434260" y="115920"/>
                  </a:lnTo>
                  <a:lnTo>
                    <a:pt x="434374" y="116161"/>
                  </a:lnTo>
                  <a:lnTo>
                    <a:pt x="434487" y="116425"/>
                  </a:lnTo>
                  <a:lnTo>
                    <a:pt x="434581" y="116634"/>
                  </a:lnTo>
                  <a:lnTo>
                    <a:pt x="434657" y="116779"/>
                  </a:lnTo>
                  <a:lnTo>
                    <a:pt x="434732" y="116916"/>
                  </a:lnTo>
                  <a:lnTo>
                    <a:pt x="434872" y="117189"/>
                  </a:lnTo>
                  <a:lnTo>
                    <a:pt x="434952" y="117380"/>
                  </a:lnTo>
                  <a:lnTo>
                    <a:pt x="435050" y="117598"/>
                  </a:lnTo>
                  <a:lnTo>
                    <a:pt x="435103" y="117748"/>
                  </a:lnTo>
                  <a:lnTo>
                    <a:pt x="435273" y="118212"/>
                  </a:lnTo>
                  <a:lnTo>
                    <a:pt x="435337" y="118412"/>
                  </a:lnTo>
                  <a:lnTo>
                    <a:pt x="435393" y="118630"/>
                  </a:lnTo>
                  <a:lnTo>
                    <a:pt x="435450" y="118871"/>
                  </a:lnTo>
                  <a:lnTo>
                    <a:pt x="435476" y="119084"/>
                  </a:lnTo>
                  <a:lnTo>
                    <a:pt x="435582" y="119416"/>
                  </a:lnTo>
                  <a:lnTo>
                    <a:pt x="435816" y="119957"/>
                  </a:lnTo>
                  <a:lnTo>
                    <a:pt x="435983" y="120194"/>
                  </a:lnTo>
                  <a:lnTo>
                    <a:pt x="436062" y="120339"/>
                  </a:lnTo>
                  <a:lnTo>
                    <a:pt x="436122" y="120480"/>
                  </a:lnTo>
                  <a:lnTo>
                    <a:pt x="436266" y="120789"/>
                  </a:lnTo>
                  <a:lnTo>
                    <a:pt x="436436" y="121099"/>
                  </a:lnTo>
                  <a:lnTo>
                    <a:pt x="436594" y="121462"/>
                  </a:lnTo>
                  <a:lnTo>
                    <a:pt x="436730" y="121803"/>
                  </a:lnTo>
                  <a:lnTo>
                    <a:pt x="436810" y="121940"/>
                  </a:lnTo>
                  <a:lnTo>
                    <a:pt x="437006" y="122167"/>
                  </a:lnTo>
                  <a:lnTo>
                    <a:pt x="437191" y="122399"/>
                  </a:lnTo>
                  <a:lnTo>
                    <a:pt x="437493" y="122699"/>
                  </a:lnTo>
                  <a:lnTo>
                    <a:pt x="437603" y="122840"/>
                  </a:lnTo>
                  <a:lnTo>
                    <a:pt x="437705" y="122986"/>
                  </a:lnTo>
                  <a:lnTo>
                    <a:pt x="437984" y="123449"/>
                  </a:lnTo>
                  <a:lnTo>
                    <a:pt x="438064" y="123627"/>
                  </a:lnTo>
                  <a:lnTo>
                    <a:pt x="438147" y="123763"/>
                  </a:lnTo>
                  <a:lnTo>
                    <a:pt x="438222" y="123922"/>
                  </a:lnTo>
                  <a:lnTo>
                    <a:pt x="439106" y="124809"/>
                  </a:lnTo>
                  <a:lnTo>
                    <a:pt x="438433" y="125719"/>
                  </a:lnTo>
                  <a:lnTo>
                    <a:pt x="442790" y="127952"/>
                  </a:lnTo>
                  <a:lnTo>
                    <a:pt x="443970" y="128542"/>
                  </a:lnTo>
                  <a:lnTo>
                    <a:pt x="443578" y="128687"/>
                  </a:lnTo>
                  <a:lnTo>
                    <a:pt x="443185" y="128823"/>
                  </a:lnTo>
                  <a:lnTo>
                    <a:pt x="442784" y="128933"/>
                  </a:lnTo>
                  <a:lnTo>
                    <a:pt x="442388" y="129010"/>
                  </a:lnTo>
                  <a:lnTo>
                    <a:pt x="442063" y="129046"/>
                  </a:lnTo>
                  <a:lnTo>
                    <a:pt x="441735" y="129060"/>
                  </a:lnTo>
                  <a:lnTo>
                    <a:pt x="441406" y="129055"/>
                  </a:lnTo>
                  <a:lnTo>
                    <a:pt x="441081" y="129037"/>
                  </a:lnTo>
                  <a:lnTo>
                    <a:pt x="440756" y="129010"/>
                  </a:lnTo>
                  <a:lnTo>
                    <a:pt x="440356" y="128960"/>
                  </a:lnTo>
                  <a:lnTo>
                    <a:pt x="439956" y="128892"/>
                  </a:lnTo>
                  <a:lnTo>
                    <a:pt x="439559" y="128805"/>
                  </a:lnTo>
                  <a:lnTo>
                    <a:pt x="439166" y="128696"/>
                  </a:lnTo>
                  <a:lnTo>
                    <a:pt x="438781" y="128564"/>
                  </a:lnTo>
                  <a:lnTo>
                    <a:pt x="438456" y="128419"/>
                  </a:lnTo>
                  <a:lnTo>
                    <a:pt x="438139" y="128246"/>
                  </a:lnTo>
                  <a:lnTo>
                    <a:pt x="437826" y="128064"/>
                  </a:lnTo>
                  <a:lnTo>
                    <a:pt x="437508" y="127900"/>
                  </a:lnTo>
                  <a:lnTo>
                    <a:pt x="437180" y="127773"/>
                  </a:lnTo>
                  <a:lnTo>
                    <a:pt x="436870" y="127700"/>
                  </a:lnTo>
                  <a:lnTo>
                    <a:pt x="436553" y="127655"/>
                  </a:lnTo>
                  <a:lnTo>
                    <a:pt x="436232" y="127628"/>
                  </a:lnTo>
                  <a:lnTo>
                    <a:pt x="435911" y="127614"/>
                  </a:lnTo>
                  <a:lnTo>
                    <a:pt x="435439" y="127600"/>
                  </a:lnTo>
                  <a:lnTo>
                    <a:pt x="434974" y="127600"/>
                  </a:lnTo>
                  <a:lnTo>
                    <a:pt x="434819" y="127605"/>
                  </a:lnTo>
                  <a:lnTo>
                    <a:pt x="433652" y="127591"/>
                  </a:lnTo>
                  <a:lnTo>
                    <a:pt x="433263" y="127591"/>
                  </a:lnTo>
                  <a:lnTo>
                    <a:pt x="432874" y="127605"/>
                  </a:lnTo>
                  <a:lnTo>
                    <a:pt x="432542" y="127628"/>
                  </a:lnTo>
                  <a:lnTo>
                    <a:pt x="432210" y="127655"/>
                  </a:lnTo>
                  <a:lnTo>
                    <a:pt x="431881" y="127691"/>
                  </a:lnTo>
                  <a:lnTo>
                    <a:pt x="431549" y="127723"/>
                  </a:lnTo>
                  <a:lnTo>
                    <a:pt x="431216" y="127741"/>
                  </a:lnTo>
                  <a:lnTo>
                    <a:pt x="430880" y="127750"/>
                  </a:lnTo>
                  <a:lnTo>
                    <a:pt x="430540" y="127750"/>
                  </a:lnTo>
                  <a:lnTo>
                    <a:pt x="430204" y="127746"/>
                  </a:lnTo>
                  <a:lnTo>
                    <a:pt x="429864" y="127732"/>
                  </a:lnTo>
                  <a:lnTo>
                    <a:pt x="429124" y="127669"/>
                  </a:lnTo>
                  <a:lnTo>
                    <a:pt x="428720" y="127628"/>
                  </a:lnTo>
                  <a:lnTo>
                    <a:pt x="428316" y="127564"/>
                  </a:lnTo>
                  <a:lnTo>
                    <a:pt x="427915" y="127482"/>
                  </a:lnTo>
                  <a:lnTo>
                    <a:pt x="427526" y="127364"/>
                  </a:lnTo>
                  <a:lnTo>
                    <a:pt x="427202" y="127232"/>
                  </a:lnTo>
                  <a:lnTo>
                    <a:pt x="426884" y="127073"/>
                  </a:lnTo>
                  <a:lnTo>
                    <a:pt x="426571" y="126900"/>
                  </a:lnTo>
                  <a:lnTo>
                    <a:pt x="425952" y="126541"/>
                  </a:lnTo>
                  <a:lnTo>
                    <a:pt x="425597" y="126318"/>
                  </a:lnTo>
                  <a:lnTo>
                    <a:pt x="424898" y="125836"/>
                  </a:lnTo>
                  <a:lnTo>
                    <a:pt x="424543" y="125604"/>
                  </a:lnTo>
                  <a:lnTo>
                    <a:pt x="424177" y="125404"/>
                  </a:lnTo>
                  <a:lnTo>
                    <a:pt x="423618" y="125132"/>
                  </a:lnTo>
                  <a:lnTo>
                    <a:pt x="423331" y="125009"/>
                  </a:lnTo>
                  <a:lnTo>
                    <a:pt x="423040" y="124913"/>
                  </a:lnTo>
                  <a:lnTo>
                    <a:pt x="422749" y="124854"/>
                  </a:lnTo>
                  <a:lnTo>
                    <a:pt x="422439" y="124841"/>
                  </a:lnTo>
                  <a:lnTo>
                    <a:pt x="422122" y="124868"/>
                  </a:lnTo>
                  <a:lnTo>
                    <a:pt x="421805" y="124927"/>
                  </a:lnTo>
                  <a:lnTo>
                    <a:pt x="421174" y="125063"/>
                  </a:lnTo>
                  <a:lnTo>
                    <a:pt x="420468" y="125191"/>
                  </a:lnTo>
                  <a:lnTo>
                    <a:pt x="420117" y="125273"/>
                  </a:lnTo>
                  <a:lnTo>
                    <a:pt x="419777" y="125386"/>
                  </a:lnTo>
                  <a:lnTo>
                    <a:pt x="419459" y="125541"/>
                  </a:lnTo>
                  <a:lnTo>
                    <a:pt x="419271" y="125668"/>
                  </a:lnTo>
                  <a:lnTo>
                    <a:pt x="419089" y="125814"/>
                  </a:lnTo>
                  <a:lnTo>
                    <a:pt x="418912" y="125968"/>
                  </a:lnTo>
                  <a:lnTo>
                    <a:pt x="418738" y="126132"/>
                  </a:lnTo>
                  <a:lnTo>
                    <a:pt x="418572" y="126300"/>
                  </a:lnTo>
                  <a:lnTo>
                    <a:pt x="418221" y="126650"/>
                  </a:lnTo>
                  <a:lnTo>
                    <a:pt x="418119" y="126777"/>
                  </a:lnTo>
                  <a:lnTo>
                    <a:pt x="418028" y="126918"/>
                  </a:lnTo>
                  <a:lnTo>
                    <a:pt x="417945" y="127118"/>
                  </a:lnTo>
                  <a:lnTo>
                    <a:pt x="417885" y="127341"/>
                  </a:lnTo>
                  <a:lnTo>
                    <a:pt x="417847" y="127578"/>
                  </a:lnTo>
                  <a:lnTo>
                    <a:pt x="417817" y="127814"/>
                  </a:lnTo>
                  <a:lnTo>
                    <a:pt x="417801" y="128051"/>
                  </a:lnTo>
                  <a:lnTo>
                    <a:pt x="417794" y="128264"/>
                  </a:lnTo>
                  <a:lnTo>
                    <a:pt x="417794" y="128478"/>
                  </a:lnTo>
                  <a:lnTo>
                    <a:pt x="417828" y="128905"/>
                  </a:lnTo>
                  <a:lnTo>
                    <a:pt x="417858" y="129114"/>
                  </a:lnTo>
                  <a:lnTo>
                    <a:pt x="417911" y="129319"/>
                  </a:lnTo>
                  <a:lnTo>
                    <a:pt x="418062" y="129724"/>
                  </a:lnTo>
                  <a:lnTo>
                    <a:pt x="418119" y="129919"/>
                  </a:lnTo>
                  <a:lnTo>
                    <a:pt x="418130" y="130110"/>
                  </a:lnTo>
                  <a:lnTo>
                    <a:pt x="418096" y="130274"/>
                  </a:lnTo>
                  <a:lnTo>
                    <a:pt x="418036" y="130438"/>
                  </a:lnTo>
                  <a:lnTo>
                    <a:pt x="417956" y="130597"/>
                  </a:lnTo>
                  <a:lnTo>
                    <a:pt x="417786" y="130901"/>
                  </a:lnTo>
                  <a:lnTo>
                    <a:pt x="417681" y="131083"/>
                  </a:lnTo>
                  <a:lnTo>
                    <a:pt x="417571" y="131256"/>
                  </a:lnTo>
                  <a:lnTo>
                    <a:pt x="417016" y="132038"/>
                  </a:lnTo>
                  <a:lnTo>
                    <a:pt x="416812" y="132315"/>
                  </a:lnTo>
                  <a:lnTo>
                    <a:pt x="416604" y="132593"/>
                  </a:lnTo>
                  <a:lnTo>
                    <a:pt x="416393" y="132861"/>
                  </a:lnTo>
                  <a:lnTo>
                    <a:pt x="415634" y="133857"/>
                  </a:lnTo>
                  <a:lnTo>
                    <a:pt x="415441" y="134084"/>
                  </a:lnTo>
                  <a:lnTo>
                    <a:pt x="415241" y="134298"/>
                  </a:lnTo>
                  <a:lnTo>
                    <a:pt x="414976" y="134557"/>
                  </a:lnTo>
                  <a:lnTo>
                    <a:pt x="414701" y="134807"/>
                  </a:lnTo>
                  <a:lnTo>
                    <a:pt x="414414" y="135034"/>
                  </a:lnTo>
                  <a:lnTo>
                    <a:pt x="414119" y="135225"/>
                  </a:lnTo>
                  <a:lnTo>
                    <a:pt x="413809" y="135366"/>
                  </a:lnTo>
                  <a:lnTo>
                    <a:pt x="413504" y="135439"/>
                  </a:lnTo>
                  <a:lnTo>
                    <a:pt x="413186" y="135466"/>
                  </a:lnTo>
                  <a:lnTo>
                    <a:pt x="412858" y="135457"/>
                  </a:lnTo>
                  <a:lnTo>
                    <a:pt x="412533" y="135430"/>
                  </a:lnTo>
                  <a:lnTo>
                    <a:pt x="412208" y="135398"/>
                  </a:lnTo>
                  <a:lnTo>
                    <a:pt x="411914" y="135362"/>
                  </a:lnTo>
                  <a:lnTo>
                    <a:pt x="411615" y="135307"/>
                  </a:lnTo>
                  <a:lnTo>
                    <a:pt x="411019" y="135180"/>
                  </a:lnTo>
                  <a:lnTo>
                    <a:pt x="410724" y="135125"/>
                  </a:lnTo>
                  <a:lnTo>
                    <a:pt x="410286" y="135075"/>
                  </a:lnTo>
                  <a:lnTo>
                    <a:pt x="410067" y="135057"/>
                  </a:lnTo>
                  <a:lnTo>
                    <a:pt x="409851" y="135030"/>
                  </a:lnTo>
                  <a:lnTo>
                    <a:pt x="409636" y="134989"/>
                  </a:lnTo>
                  <a:lnTo>
                    <a:pt x="409429" y="134925"/>
                  </a:lnTo>
                  <a:lnTo>
                    <a:pt x="409017" y="134757"/>
                  </a:lnTo>
                  <a:lnTo>
                    <a:pt x="408813" y="134684"/>
                  </a:lnTo>
                  <a:lnTo>
                    <a:pt x="408605" y="134643"/>
                  </a:lnTo>
                  <a:lnTo>
                    <a:pt x="408420" y="134634"/>
                  </a:lnTo>
                  <a:lnTo>
                    <a:pt x="408228" y="134643"/>
                  </a:lnTo>
                  <a:lnTo>
                    <a:pt x="408039" y="134671"/>
                  </a:lnTo>
                  <a:lnTo>
                    <a:pt x="407850" y="134702"/>
                  </a:lnTo>
                  <a:lnTo>
                    <a:pt x="407597" y="134698"/>
                  </a:lnTo>
                  <a:lnTo>
                    <a:pt x="407344" y="134712"/>
                  </a:lnTo>
                  <a:lnTo>
                    <a:pt x="407215" y="134725"/>
                  </a:lnTo>
                  <a:lnTo>
                    <a:pt x="407030" y="134752"/>
                  </a:lnTo>
                  <a:lnTo>
                    <a:pt x="406842" y="134789"/>
                  </a:lnTo>
                  <a:lnTo>
                    <a:pt x="406656" y="134839"/>
                  </a:lnTo>
                  <a:lnTo>
                    <a:pt x="406475" y="134889"/>
                  </a:lnTo>
                  <a:lnTo>
                    <a:pt x="406109" y="135003"/>
                  </a:lnTo>
                  <a:lnTo>
                    <a:pt x="405931" y="135066"/>
                  </a:lnTo>
                  <a:lnTo>
                    <a:pt x="405754" y="135134"/>
                  </a:lnTo>
                  <a:lnTo>
                    <a:pt x="405580" y="135207"/>
                  </a:lnTo>
                  <a:lnTo>
                    <a:pt x="405406" y="135284"/>
                  </a:lnTo>
                  <a:lnTo>
                    <a:pt x="405267" y="135353"/>
                  </a:lnTo>
                  <a:lnTo>
                    <a:pt x="404987" y="135503"/>
                  </a:lnTo>
                  <a:lnTo>
                    <a:pt x="404851" y="135585"/>
                  </a:lnTo>
                  <a:lnTo>
                    <a:pt x="404217" y="136107"/>
                  </a:lnTo>
                  <a:lnTo>
                    <a:pt x="404020" y="136348"/>
                  </a:lnTo>
                  <a:lnTo>
                    <a:pt x="403933" y="136476"/>
                  </a:lnTo>
                  <a:lnTo>
                    <a:pt x="403850" y="136608"/>
                  </a:lnTo>
                  <a:lnTo>
                    <a:pt x="403775" y="136744"/>
                  </a:lnTo>
                  <a:lnTo>
                    <a:pt x="403711" y="136871"/>
                  </a:lnTo>
                  <a:lnTo>
                    <a:pt x="403654" y="137008"/>
                  </a:lnTo>
                  <a:lnTo>
                    <a:pt x="403605" y="137149"/>
                  </a:lnTo>
                  <a:lnTo>
                    <a:pt x="403552" y="137285"/>
                  </a:lnTo>
                  <a:lnTo>
                    <a:pt x="403495" y="137421"/>
                  </a:lnTo>
                  <a:lnTo>
                    <a:pt x="403310" y="137840"/>
                  </a:lnTo>
                  <a:lnTo>
                    <a:pt x="403171" y="138108"/>
                  </a:lnTo>
                  <a:lnTo>
                    <a:pt x="403076" y="138258"/>
                  </a:lnTo>
                  <a:lnTo>
                    <a:pt x="402970" y="138408"/>
                  </a:lnTo>
                  <a:lnTo>
                    <a:pt x="402861" y="138549"/>
                  </a:lnTo>
                  <a:lnTo>
                    <a:pt x="402744" y="138685"/>
                  </a:lnTo>
                  <a:lnTo>
                    <a:pt x="402619" y="138817"/>
                  </a:lnTo>
                  <a:lnTo>
                    <a:pt x="402347" y="139086"/>
                  </a:lnTo>
                  <a:lnTo>
                    <a:pt x="402022" y="139386"/>
                  </a:lnTo>
                  <a:lnTo>
                    <a:pt x="401664" y="139686"/>
                  </a:lnTo>
                  <a:lnTo>
                    <a:pt x="400912" y="140241"/>
                  </a:lnTo>
                  <a:lnTo>
                    <a:pt x="400549" y="140531"/>
                  </a:lnTo>
                  <a:lnTo>
                    <a:pt x="400221" y="140863"/>
                  </a:lnTo>
                  <a:lnTo>
                    <a:pt x="399991" y="141150"/>
                  </a:lnTo>
                  <a:lnTo>
                    <a:pt x="399779" y="141455"/>
                  </a:lnTo>
                  <a:lnTo>
                    <a:pt x="399575" y="141768"/>
                  </a:lnTo>
                  <a:lnTo>
                    <a:pt x="399375" y="142091"/>
                  </a:lnTo>
                  <a:lnTo>
                    <a:pt x="398790" y="143019"/>
                  </a:lnTo>
                  <a:lnTo>
                    <a:pt x="398665" y="143228"/>
                  </a:lnTo>
                  <a:lnTo>
                    <a:pt x="398548" y="143442"/>
                  </a:lnTo>
                  <a:lnTo>
                    <a:pt x="398397" y="143737"/>
                  </a:lnTo>
                  <a:lnTo>
                    <a:pt x="398253" y="144042"/>
                  </a:lnTo>
                  <a:lnTo>
                    <a:pt x="398121" y="144351"/>
                  </a:lnTo>
                  <a:lnTo>
                    <a:pt x="398000" y="144669"/>
                  </a:lnTo>
                  <a:lnTo>
                    <a:pt x="397891" y="144987"/>
                  </a:lnTo>
                  <a:lnTo>
                    <a:pt x="397793" y="145319"/>
                  </a:lnTo>
                  <a:lnTo>
                    <a:pt x="397709" y="145660"/>
                  </a:lnTo>
                  <a:lnTo>
                    <a:pt x="397638" y="146010"/>
                  </a:lnTo>
                  <a:lnTo>
                    <a:pt x="397517" y="146706"/>
                  </a:lnTo>
                  <a:lnTo>
                    <a:pt x="397453" y="147129"/>
                  </a:lnTo>
                  <a:lnTo>
                    <a:pt x="397400" y="147552"/>
                  </a:lnTo>
                  <a:lnTo>
                    <a:pt x="397354" y="147979"/>
                  </a:lnTo>
                  <a:lnTo>
                    <a:pt x="397286" y="148834"/>
                  </a:lnTo>
                  <a:lnTo>
                    <a:pt x="397267" y="149212"/>
                  </a:lnTo>
                  <a:lnTo>
                    <a:pt x="397256" y="149589"/>
                  </a:lnTo>
                  <a:lnTo>
                    <a:pt x="397241" y="150348"/>
                  </a:lnTo>
                  <a:lnTo>
                    <a:pt x="397215" y="151194"/>
                  </a:lnTo>
                  <a:lnTo>
                    <a:pt x="397203" y="151662"/>
                  </a:lnTo>
                  <a:lnTo>
                    <a:pt x="397169" y="152595"/>
                  </a:lnTo>
                  <a:lnTo>
                    <a:pt x="397147" y="153063"/>
                  </a:lnTo>
                  <a:lnTo>
                    <a:pt x="397094" y="153790"/>
                  </a:lnTo>
                  <a:lnTo>
                    <a:pt x="397060" y="154154"/>
                  </a:lnTo>
                  <a:lnTo>
                    <a:pt x="397030" y="154518"/>
                  </a:lnTo>
                  <a:lnTo>
                    <a:pt x="397003" y="154882"/>
                  </a:lnTo>
                  <a:lnTo>
                    <a:pt x="396980" y="155368"/>
                  </a:lnTo>
                  <a:lnTo>
                    <a:pt x="396973" y="155859"/>
                  </a:lnTo>
                  <a:lnTo>
                    <a:pt x="396958" y="156350"/>
                  </a:lnTo>
                  <a:lnTo>
                    <a:pt x="396916" y="156828"/>
                  </a:lnTo>
                  <a:lnTo>
                    <a:pt x="396829" y="157287"/>
                  </a:lnTo>
                  <a:lnTo>
                    <a:pt x="396727" y="157628"/>
                  </a:lnTo>
                  <a:lnTo>
                    <a:pt x="396603" y="157960"/>
                  </a:lnTo>
                  <a:lnTo>
                    <a:pt x="396459" y="158283"/>
                  </a:lnTo>
                  <a:lnTo>
                    <a:pt x="396304" y="158597"/>
                  </a:lnTo>
                  <a:lnTo>
                    <a:pt x="396142" y="158906"/>
                  </a:lnTo>
                  <a:lnTo>
                    <a:pt x="395987" y="159183"/>
                  </a:lnTo>
                  <a:lnTo>
                    <a:pt x="395817" y="159456"/>
                  </a:lnTo>
                  <a:lnTo>
                    <a:pt x="395640" y="159720"/>
                  </a:lnTo>
                  <a:lnTo>
                    <a:pt x="395451" y="159974"/>
                  </a:lnTo>
                  <a:lnTo>
                    <a:pt x="395258" y="160224"/>
                  </a:lnTo>
                  <a:lnTo>
                    <a:pt x="395111" y="160579"/>
                  </a:lnTo>
                  <a:lnTo>
                    <a:pt x="394968" y="160966"/>
                  </a:lnTo>
                  <a:lnTo>
                    <a:pt x="394892" y="161175"/>
                  </a:lnTo>
                  <a:lnTo>
                    <a:pt x="394677" y="161807"/>
                  </a:lnTo>
                  <a:lnTo>
                    <a:pt x="394307" y="162807"/>
                  </a:lnTo>
                  <a:lnTo>
                    <a:pt x="394224" y="163062"/>
                  </a:lnTo>
                  <a:lnTo>
                    <a:pt x="394088" y="163558"/>
                  </a:lnTo>
                  <a:lnTo>
                    <a:pt x="393971" y="164062"/>
                  </a:lnTo>
                  <a:lnTo>
                    <a:pt x="393857" y="164576"/>
                  </a:lnTo>
                  <a:lnTo>
                    <a:pt x="393755" y="165094"/>
                  </a:lnTo>
                  <a:lnTo>
                    <a:pt x="393661" y="165617"/>
                  </a:lnTo>
                  <a:lnTo>
                    <a:pt x="393498" y="166281"/>
                  </a:lnTo>
                  <a:lnTo>
                    <a:pt x="393427" y="166618"/>
                  </a:lnTo>
                  <a:lnTo>
                    <a:pt x="393362" y="166954"/>
                  </a:lnTo>
                  <a:lnTo>
                    <a:pt x="393302" y="167295"/>
                  </a:lnTo>
                  <a:lnTo>
                    <a:pt x="393238" y="167700"/>
                  </a:lnTo>
                  <a:lnTo>
                    <a:pt x="393185" y="168109"/>
                  </a:lnTo>
                  <a:lnTo>
                    <a:pt x="393140" y="168523"/>
                  </a:lnTo>
                  <a:lnTo>
                    <a:pt x="393102" y="168932"/>
                  </a:lnTo>
                  <a:lnTo>
                    <a:pt x="393038" y="169701"/>
                  </a:lnTo>
                  <a:lnTo>
                    <a:pt x="393011" y="170055"/>
                  </a:lnTo>
                  <a:lnTo>
                    <a:pt x="392989" y="170410"/>
                  </a:lnTo>
                  <a:lnTo>
                    <a:pt x="392977" y="170765"/>
                  </a:lnTo>
                  <a:lnTo>
                    <a:pt x="392981" y="171115"/>
                  </a:lnTo>
                  <a:lnTo>
                    <a:pt x="392992" y="171356"/>
                  </a:lnTo>
                  <a:lnTo>
                    <a:pt x="393038" y="171838"/>
                  </a:lnTo>
                  <a:lnTo>
                    <a:pt x="393132" y="172738"/>
                  </a:lnTo>
                  <a:lnTo>
                    <a:pt x="393143" y="172875"/>
                  </a:lnTo>
                  <a:lnTo>
                    <a:pt x="393151" y="173016"/>
                  </a:lnTo>
                  <a:lnTo>
                    <a:pt x="393158" y="173216"/>
                  </a:lnTo>
                  <a:lnTo>
                    <a:pt x="393158" y="173616"/>
                  </a:lnTo>
                  <a:lnTo>
                    <a:pt x="393151" y="174016"/>
                  </a:lnTo>
                  <a:lnTo>
                    <a:pt x="393155" y="174462"/>
                  </a:lnTo>
                  <a:lnTo>
                    <a:pt x="393151" y="174898"/>
                  </a:lnTo>
                  <a:lnTo>
                    <a:pt x="393143" y="175035"/>
                  </a:lnTo>
                  <a:lnTo>
                    <a:pt x="393132" y="175453"/>
                  </a:lnTo>
                  <a:lnTo>
                    <a:pt x="393113" y="175844"/>
                  </a:lnTo>
                  <a:lnTo>
                    <a:pt x="393087" y="176235"/>
                  </a:lnTo>
                  <a:lnTo>
                    <a:pt x="393068" y="176426"/>
                  </a:lnTo>
                  <a:lnTo>
                    <a:pt x="393015" y="176790"/>
                  </a:lnTo>
                  <a:lnTo>
                    <a:pt x="392981" y="176972"/>
                  </a:lnTo>
                  <a:lnTo>
                    <a:pt x="392943" y="177149"/>
                  </a:lnTo>
                  <a:lnTo>
                    <a:pt x="392853" y="177449"/>
                  </a:lnTo>
                  <a:lnTo>
                    <a:pt x="392698" y="177813"/>
                  </a:lnTo>
                  <a:lnTo>
                    <a:pt x="392660" y="177940"/>
                  </a:lnTo>
                  <a:lnTo>
                    <a:pt x="392626" y="178140"/>
                  </a:lnTo>
                  <a:lnTo>
                    <a:pt x="392607" y="178341"/>
                  </a:lnTo>
                  <a:lnTo>
                    <a:pt x="392599" y="178550"/>
                  </a:lnTo>
                  <a:lnTo>
                    <a:pt x="392596" y="178968"/>
                  </a:lnTo>
                  <a:lnTo>
                    <a:pt x="392596" y="179559"/>
                  </a:lnTo>
                  <a:lnTo>
                    <a:pt x="392588" y="179700"/>
                  </a:lnTo>
                  <a:lnTo>
                    <a:pt x="392543" y="180132"/>
                  </a:lnTo>
                  <a:lnTo>
                    <a:pt x="392528" y="180400"/>
                  </a:lnTo>
                  <a:lnTo>
                    <a:pt x="392513" y="180646"/>
                  </a:lnTo>
                  <a:lnTo>
                    <a:pt x="392513" y="181087"/>
                  </a:lnTo>
                  <a:lnTo>
                    <a:pt x="392532" y="181378"/>
                  </a:lnTo>
                  <a:lnTo>
                    <a:pt x="392577" y="181560"/>
                  </a:lnTo>
                  <a:lnTo>
                    <a:pt x="392637" y="181737"/>
                  </a:lnTo>
                  <a:lnTo>
                    <a:pt x="392875" y="182251"/>
                  </a:lnTo>
                  <a:lnTo>
                    <a:pt x="393007" y="182551"/>
                  </a:lnTo>
                  <a:lnTo>
                    <a:pt x="393079" y="182697"/>
                  </a:lnTo>
                  <a:lnTo>
                    <a:pt x="393276" y="183129"/>
                  </a:lnTo>
                  <a:lnTo>
                    <a:pt x="393449" y="183534"/>
                  </a:lnTo>
                  <a:lnTo>
                    <a:pt x="393627" y="183875"/>
                  </a:lnTo>
                  <a:lnTo>
                    <a:pt x="394053" y="184507"/>
                  </a:lnTo>
                  <a:lnTo>
                    <a:pt x="394106" y="184648"/>
                  </a:lnTo>
                  <a:lnTo>
                    <a:pt x="394201" y="184843"/>
                  </a:lnTo>
                  <a:lnTo>
                    <a:pt x="394435" y="185275"/>
                  </a:lnTo>
                  <a:lnTo>
                    <a:pt x="394492" y="185471"/>
                  </a:lnTo>
                  <a:lnTo>
                    <a:pt x="394526" y="185675"/>
                  </a:lnTo>
                  <a:lnTo>
                    <a:pt x="394552" y="185885"/>
                  </a:lnTo>
                  <a:lnTo>
                    <a:pt x="394590" y="186089"/>
                  </a:lnTo>
                  <a:lnTo>
                    <a:pt x="394647" y="186280"/>
                  </a:lnTo>
                  <a:lnTo>
                    <a:pt x="394726" y="186449"/>
                  </a:lnTo>
                  <a:lnTo>
                    <a:pt x="394862" y="186690"/>
                  </a:lnTo>
                  <a:lnTo>
                    <a:pt x="394971" y="186876"/>
                  </a:lnTo>
                  <a:lnTo>
                    <a:pt x="395085" y="187062"/>
                  </a:lnTo>
                  <a:lnTo>
                    <a:pt x="395206" y="187244"/>
                  </a:lnTo>
                  <a:lnTo>
                    <a:pt x="395330" y="187422"/>
                  </a:lnTo>
                  <a:lnTo>
                    <a:pt x="395458" y="187585"/>
                  </a:lnTo>
                  <a:lnTo>
                    <a:pt x="395587" y="187731"/>
                  </a:lnTo>
                  <a:lnTo>
                    <a:pt x="395780" y="187945"/>
                  </a:lnTo>
                  <a:lnTo>
                    <a:pt x="395931" y="188154"/>
                  </a:lnTo>
                  <a:lnTo>
                    <a:pt x="396074" y="188372"/>
                  </a:lnTo>
                  <a:lnTo>
                    <a:pt x="396316" y="188772"/>
                  </a:lnTo>
                  <a:lnTo>
                    <a:pt x="396486" y="189072"/>
                  </a:lnTo>
                  <a:lnTo>
                    <a:pt x="396641" y="189382"/>
                  </a:lnTo>
                  <a:lnTo>
                    <a:pt x="396777" y="189700"/>
                  </a:lnTo>
                  <a:lnTo>
                    <a:pt x="396890" y="190023"/>
                  </a:lnTo>
                  <a:lnTo>
                    <a:pt x="396980" y="190441"/>
                  </a:lnTo>
                  <a:lnTo>
                    <a:pt x="397018" y="190878"/>
                  </a:lnTo>
                  <a:lnTo>
                    <a:pt x="397041" y="191323"/>
                  </a:lnTo>
                  <a:lnTo>
                    <a:pt x="397067" y="191769"/>
                  </a:lnTo>
                  <a:lnTo>
                    <a:pt x="397128" y="192206"/>
                  </a:lnTo>
                  <a:lnTo>
                    <a:pt x="397162" y="192369"/>
                  </a:lnTo>
                  <a:lnTo>
                    <a:pt x="397237" y="192697"/>
                  </a:lnTo>
                  <a:lnTo>
                    <a:pt x="397373" y="193261"/>
                  </a:lnTo>
                  <a:lnTo>
                    <a:pt x="397426" y="193493"/>
                  </a:lnTo>
                  <a:lnTo>
                    <a:pt x="397543" y="193956"/>
                  </a:lnTo>
                  <a:lnTo>
                    <a:pt x="397619" y="194179"/>
                  </a:lnTo>
                  <a:lnTo>
                    <a:pt x="397770" y="194484"/>
                  </a:lnTo>
                  <a:lnTo>
                    <a:pt x="397966" y="194770"/>
                  </a:lnTo>
                  <a:lnTo>
                    <a:pt x="398170" y="195052"/>
                  </a:lnTo>
                  <a:lnTo>
                    <a:pt x="398336" y="195339"/>
                  </a:lnTo>
                  <a:lnTo>
                    <a:pt x="398427" y="195643"/>
                  </a:lnTo>
                  <a:lnTo>
                    <a:pt x="398427" y="195966"/>
                  </a:lnTo>
                  <a:lnTo>
                    <a:pt x="398355" y="196307"/>
                  </a:lnTo>
                  <a:lnTo>
                    <a:pt x="398242" y="196653"/>
                  </a:lnTo>
                  <a:lnTo>
                    <a:pt x="398117" y="196999"/>
                  </a:lnTo>
                  <a:lnTo>
                    <a:pt x="398000" y="197335"/>
                  </a:lnTo>
                  <a:lnTo>
                    <a:pt x="397925" y="197608"/>
                  </a:lnTo>
                  <a:lnTo>
                    <a:pt x="397842" y="197876"/>
                  </a:lnTo>
                  <a:lnTo>
                    <a:pt x="397740" y="198104"/>
                  </a:lnTo>
                  <a:lnTo>
                    <a:pt x="397509" y="198490"/>
                  </a:lnTo>
                  <a:lnTo>
                    <a:pt x="397347" y="198709"/>
                  </a:lnTo>
                  <a:lnTo>
                    <a:pt x="397165" y="198913"/>
                  </a:lnTo>
                  <a:lnTo>
                    <a:pt x="396973" y="199104"/>
                  </a:lnTo>
                  <a:lnTo>
                    <a:pt x="396773" y="199286"/>
                  </a:lnTo>
                  <a:lnTo>
                    <a:pt x="396569" y="199463"/>
                  </a:lnTo>
                  <a:lnTo>
                    <a:pt x="396180" y="199759"/>
                  </a:lnTo>
                  <a:lnTo>
                    <a:pt x="395761" y="200005"/>
                  </a:lnTo>
                  <a:lnTo>
                    <a:pt x="395334" y="200236"/>
                  </a:lnTo>
                  <a:lnTo>
                    <a:pt x="394911" y="200482"/>
                  </a:lnTo>
                  <a:lnTo>
                    <a:pt x="394522" y="200773"/>
                  </a:lnTo>
                  <a:lnTo>
                    <a:pt x="394341" y="200937"/>
                  </a:lnTo>
                  <a:lnTo>
                    <a:pt x="393989" y="201291"/>
                  </a:lnTo>
                  <a:lnTo>
                    <a:pt x="393646" y="201646"/>
                  </a:lnTo>
                  <a:lnTo>
                    <a:pt x="393068" y="202210"/>
                  </a:lnTo>
                  <a:lnTo>
                    <a:pt x="392758" y="202565"/>
                  </a:lnTo>
                  <a:lnTo>
                    <a:pt x="392460" y="202938"/>
                  </a:lnTo>
                  <a:lnTo>
                    <a:pt x="392177" y="203329"/>
                  </a:lnTo>
                  <a:lnTo>
                    <a:pt x="391905" y="203729"/>
                  </a:lnTo>
                  <a:lnTo>
                    <a:pt x="391636" y="204134"/>
                  </a:lnTo>
                  <a:lnTo>
                    <a:pt x="391399" y="204511"/>
                  </a:lnTo>
                  <a:lnTo>
                    <a:pt x="391164" y="204893"/>
                  </a:lnTo>
                  <a:lnTo>
                    <a:pt x="390938" y="205280"/>
                  </a:lnTo>
                  <a:lnTo>
                    <a:pt x="390722" y="205675"/>
                  </a:lnTo>
                  <a:lnTo>
                    <a:pt x="390526" y="206085"/>
                  </a:lnTo>
                  <a:lnTo>
                    <a:pt x="390405" y="206367"/>
                  </a:lnTo>
                  <a:lnTo>
                    <a:pt x="390186" y="206944"/>
                  </a:lnTo>
                  <a:lnTo>
                    <a:pt x="390080" y="207235"/>
                  </a:lnTo>
                  <a:lnTo>
                    <a:pt x="389971" y="207522"/>
                  </a:lnTo>
                  <a:lnTo>
                    <a:pt x="389843" y="207799"/>
                  </a:lnTo>
                  <a:lnTo>
                    <a:pt x="389699" y="208077"/>
                  </a:lnTo>
                  <a:lnTo>
                    <a:pt x="389563" y="208354"/>
                  </a:lnTo>
                  <a:lnTo>
                    <a:pt x="389461" y="208631"/>
                  </a:lnTo>
                  <a:lnTo>
                    <a:pt x="389416" y="208909"/>
                  </a:lnTo>
                  <a:lnTo>
                    <a:pt x="389476" y="209273"/>
                  </a:lnTo>
                  <a:lnTo>
                    <a:pt x="389642" y="209659"/>
                  </a:lnTo>
                  <a:lnTo>
                    <a:pt x="389884" y="210032"/>
                  </a:lnTo>
                  <a:lnTo>
                    <a:pt x="390160" y="210373"/>
                  </a:lnTo>
                  <a:lnTo>
                    <a:pt x="390439" y="210651"/>
                  </a:lnTo>
                  <a:lnTo>
                    <a:pt x="390783" y="210882"/>
                  </a:lnTo>
                  <a:lnTo>
                    <a:pt x="391172" y="211051"/>
                  </a:lnTo>
                  <a:lnTo>
                    <a:pt x="391591" y="211164"/>
                  </a:lnTo>
                  <a:lnTo>
                    <a:pt x="392014" y="211224"/>
                  </a:lnTo>
                  <a:lnTo>
                    <a:pt x="392426" y="211242"/>
                  </a:lnTo>
                  <a:lnTo>
                    <a:pt x="392751" y="211183"/>
                  </a:lnTo>
                  <a:lnTo>
                    <a:pt x="393094" y="211055"/>
                  </a:lnTo>
                  <a:lnTo>
                    <a:pt x="393427" y="210919"/>
                  </a:lnTo>
                  <a:lnTo>
                    <a:pt x="393721" y="210846"/>
                  </a:lnTo>
                  <a:lnTo>
                    <a:pt x="394288" y="211369"/>
                  </a:lnTo>
                  <a:lnTo>
                    <a:pt x="394310" y="211510"/>
                  </a:lnTo>
                  <a:lnTo>
                    <a:pt x="394307" y="211660"/>
                  </a:lnTo>
                  <a:lnTo>
                    <a:pt x="394273" y="211983"/>
                  </a:lnTo>
                  <a:lnTo>
                    <a:pt x="394273" y="212265"/>
                  </a:lnTo>
                  <a:lnTo>
                    <a:pt x="394307" y="212756"/>
                  </a:lnTo>
                  <a:lnTo>
                    <a:pt x="394231" y="212997"/>
                  </a:lnTo>
                  <a:lnTo>
                    <a:pt x="394088" y="213225"/>
                  </a:lnTo>
                  <a:lnTo>
                    <a:pt x="393906" y="213443"/>
                  </a:lnTo>
                  <a:lnTo>
                    <a:pt x="393714" y="213661"/>
                  </a:lnTo>
                  <a:lnTo>
                    <a:pt x="393540" y="213884"/>
                  </a:lnTo>
                  <a:lnTo>
                    <a:pt x="393332" y="214166"/>
                  </a:lnTo>
                  <a:lnTo>
                    <a:pt x="392909" y="214721"/>
                  </a:lnTo>
                  <a:lnTo>
                    <a:pt x="392717" y="215012"/>
                  </a:lnTo>
                  <a:lnTo>
                    <a:pt x="392554" y="215321"/>
                  </a:lnTo>
                  <a:lnTo>
                    <a:pt x="392426" y="215653"/>
                  </a:lnTo>
                  <a:lnTo>
                    <a:pt x="392320" y="216003"/>
                  </a:lnTo>
                  <a:lnTo>
                    <a:pt x="392237" y="216363"/>
                  </a:lnTo>
                  <a:lnTo>
                    <a:pt x="392165" y="216726"/>
                  </a:lnTo>
                  <a:lnTo>
                    <a:pt x="392105" y="217095"/>
                  </a:lnTo>
                  <a:lnTo>
                    <a:pt x="392052" y="217531"/>
                  </a:lnTo>
                  <a:lnTo>
                    <a:pt x="392029" y="217754"/>
                  </a:lnTo>
                  <a:lnTo>
                    <a:pt x="391999" y="218195"/>
                  </a:lnTo>
                  <a:lnTo>
                    <a:pt x="391992" y="218400"/>
                  </a:lnTo>
                  <a:lnTo>
                    <a:pt x="391984" y="218814"/>
                  </a:lnTo>
                  <a:lnTo>
                    <a:pt x="391988" y="219018"/>
                  </a:lnTo>
                  <a:lnTo>
                    <a:pt x="391999" y="219223"/>
                  </a:lnTo>
                  <a:lnTo>
                    <a:pt x="392044" y="219605"/>
                  </a:lnTo>
                  <a:lnTo>
                    <a:pt x="392109" y="219983"/>
                  </a:lnTo>
                  <a:lnTo>
                    <a:pt x="392192" y="220360"/>
                  </a:lnTo>
                  <a:lnTo>
                    <a:pt x="392294" y="220733"/>
                  </a:lnTo>
                  <a:lnTo>
                    <a:pt x="392407" y="221097"/>
                  </a:lnTo>
                  <a:lnTo>
                    <a:pt x="392482" y="221297"/>
                  </a:lnTo>
                  <a:lnTo>
                    <a:pt x="392656" y="221693"/>
                  </a:lnTo>
                  <a:lnTo>
                    <a:pt x="392736" y="221893"/>
                  </a:lnTo>
                  <a:lnTo>
                    <a:pt x="392792" y="222097"/>
                  </a:lnTo>
                  <a:lnTo>
                    <a:pt x="392819" y="222329"/>
                  </a:lnTo>
                  <a:lnTo>
                    <a:pt x="392826" y="222570"/>
                  </a:lnTo>
                  <a:lnTo>
                    <a:pt x="392819" y="222816"/>
                  </a:lnTo>
                  <a:lnTo>
                    <a:pt x="392803" y="223061"/>
                  </a:lnTo>
                  <a:lnTo>
                    <a:pt x="392773" y="223748"/>
                  </a:lnTo>
                  <a:lnTo>
                    <a:pt x="392747" y="224048"/>
                  </a:lnTo>
                  <a:lnTo>
                    <a:pt x="392701" y="224358"/>
                  </a:lnTo>
                  <a:lnTo>
                    <a:pt x="392584" y="224949"/>
                  </a:lnTo>
                  <a:lnTo>
                    <a:pt x="392554" y="225076"/>
                  </a:lnTo>
                  <a:lnTo>
                    <a:pt x="392513" y="225203"/>
                  </a:lnTo>
                  <a:lnTo>
                    <a:pt x="392445" y="225363"/>
                  </a:lnTo>
                  <a:lnTo>
                    <a:pt x="392365" y="225517"/>
                  </a:lnTo>
                  <a:lnTo>
                    <a:pt x="392279" y="225663"/>
                  </a:lnTo>
                  <a:lnTo>
                    <a:pt x="392184" y="225808"/>
                  </a:lnTo>
                  <a:lnTo>
                    <a:pt x="392086" y="225945"/>
                  </a:lnTo>
                  <a:lnTo>
                    <a:pt x="391882" y="226181"/>
                  </a:lnTo>
                  <a:lnTo>
                    <a:pt x="391648" y="226390"/>
                  </a:lnTo>
                  <a:lnTo>
                    <a:pt x="391153" y="226772"/>
                  </a:lnTo>
                  <a:lnTo>
                    <a:pt x="390911" y="226973"/>
                  </a:lnTo>
                  <a:lnTo>
                    <a:pt x="390156" y="227659"/>
                  </a:lnTo>
                  <a:lnTo>
                    <a:pt x="389782" y="228014"/>
                  </a:lnTo>
                  <a:lnTo>
                    <a:pt x="389412" y="228373"/>
                  </a:lnTo>
                  <a:lnTo>
                    <a:pt x="389053" y="228742"/>
                  </a:lnTo>
                  <a:lnTo>
                    <a:pt x="388853" y="228942"/>
                  </a:lnTo>
                  <a:lnTo>
                    <a:pt x="388645" y="229137"/>
                  </a:lnTo>
                  <a:lnTo>
                    <a:pt x="388445" y="229337"/>
                  </a:lnTo>
                  <a:lnTo>
                    <a:pt x="388260" y="229556"/>
                  </a:lnTo>
                  <a:lnTo>
                    <a:pt x="388113" y="229792"/>
                  </a:lnTo>
                  <a:lnTo>
                    <a:pt x="388026" y="229988"/>
                  </a:lnTo>
                  <a:lnTo>
                    <a:pt x="387950" y="230192"/>
                  </a:lnTo>
                  <a:lnTo>
                    <a:pt x="387886" y="230402"/>
                  </a:lnTo>
                  <a:lnTo>
                    <a:pt x="387837" y="230620"/>
                  </a:lnTo>
                  <a:lnTo>
                    <a:pt x="387796" y="230906"/>
                  </a:lnTo>
                  <a:lnTo>
                    <a:pt x="387788" y="231120"/>
                  </a:lnTo>
                  <a:lnTo>
                    <a:pt x="387777" y="231275"/>
                  </a:lnTo>
                  <a:lnTo>
                    <a:pt x="387773" y="231407"/>
                  </a:lnTo>
                  <a:lnTo>
                    <a:pt x="387784" y="231666"/>
                  </a:lnTo>
                  <a:lnTo>
                    <a:pt x="387799" y="231793"/>
                  </a:lnTo>
                  <a:lnTo>
                    <a:pt x="387822" y="231921"/>
                  </a:lnTo>
                  <a:lnTo>
                    <a:pt x="387901" y="232162"/>
                  </a:lnTo>
                  <a:lnTo>
                    <a:pt x="388018" y="232394"/>
                  </a:lnTo>
                  <a:lnTo>
                    <a:pt x="388158" y="232621"/>
                  </a:lnTo>
                  <a:lnTo>
                    <a:pt x="388294" y="232853"/>
                  </a:lnTo>
                  <a:lnTo>
                    <a:pt x="388400" y="233094"/>
                  </a:lnTo>
                  <a:lnTo>
                    <a:pt x="388559" y="233544"/>
                  </a:lnTo>
                  <a:lnTo>
                    <a:pt x="388623" y="233772"/>
                  </a:lnTo>
                  <a:lnTo>
                    <a:pt x="388664" y="234004"/>
                  </a:lnTo>
                  <a:lnTo>
                    <a:pt x="388675" y="234231"/>
                  </a:lnTo>
                  <a:lnTo>
                    <a:pt x="388657" y="234427"/>
                  </a:lnTo>
                  <a:lnTo>
                    <a:pt x="388619" y="234618"/>
                  </a:lnTo>
                  <a:lnTo>
                    <a:pt x="388547" y="234877"/>
                  </a:lnTo>
                  <a:lnTo>
                    <a:pt x="388426" y="235177"/>
                  </a:lnTo>
                  <a:lnTo>
                    <a:pt x="388294" y="235427"/>
                  </a:lnTo>
                  <a:lnTo>
                    <a:pt x="388079" y="235827"/>
                  </a:lnTo>
                  <a:lnTo>
                    <a:pt x="387773" y="236369"/>
                  </a:lnTo>
                  <a:lnTo>
                    <a:pt x="387663" y="236569"/>
                  </a:lnTo>
                  <a:lnTo>
                    <a:pt x="387395" y="236974"/>
                  </a:lnTo>
                  <a:lnTo>
                    <a:pt x="386894" y="237579"/>
                  </a:lnTo>
                  <a:lnTo>
                    <a:pt x="386353" y="238224"/>
                  </a:lnTo>
                  <a:lnTo>
                    <a:pt x="385401" y="239184"/>
                  </a:lnTo>
                  <a:lnTo>
                    <a:pt x="383924" y="240566"/>
                  </a:lnTo>
                  <a:lnTo>
                    <a:pt x="383328" y="241826"/>
                  </a:lnTo>
                  <a:lnTo>
                    <a:pt x="383324" y="243150"/>
                  </a:lnTo>
                  <a:lnTo>
                    <a:pt x="383551" y="245101"/>
                  </a:lnTo>
                  <a:lnTo>
                    <a:pt x="383924" y="246752"/>
                  </a:lnTo>
                  <a:lnTo>
                    <a:pt x="384702" y="248557"/>
                  </a:lnTo>
                  <a:lnTo>
                    <a:pt x="385001" y="250149"/>
                  </a:lnTo>
                  <a:lnTo>
                    <a:pt x="385601" y="252041"/>
                  </a:lnTo>
                  <a:lnTo>
                    <a:pt x="386402" y="253183"/>
                  </a:lnTo>
                  <a:lnTo>
                    <a:pt x="387154" y="254534"/>
                  </a:lnTo>
                  <a:lnTo>
                    <a:pt x="387728" y="255343"/>
                  </a:lnTo>
                  <a:lnTo>
                    <a:pt x="387860" y="255916"/>
                  </a:lnTo>
                  <a:lnTo>
                    <a:pt x="387796" y="256285"/>
                  </a:lnTo>
                  <a:lnTo>
                    <a:pt x="387731" y="256685"/>
                  </a:lnTo>
                  <a:lnTo>
                    <a:pt x="387403" y="257868"/>
                  </a:lnTo>
                  <a:lnTo>
                    <a:pt x="386953" y="259009"/>
                  </a:lnTo>
                  <a:lnTo>
                    <a:pt x="386851" y="259519"/>
                  </a:lnTo>
                  <a:lnTo>
                    <a:pt x="386504" y="260060"/>
                  </a:lnTo>
                  <a:lnTo>
                    <a:pt x="385903" y="260542"/>
                  </a:lnTo>
                  <a:lnTo>
                    <a:pt x="385326" y="261743"/>
                  </a:lnTo>
                  <a:lnTo>
                    <a:pt x="384525" y="263394"/>
                  </a:lnTo>
                  <a:lnTo>
                    <a:pt x="383826" y="264385"/>
                  </a:lnTo>
                  <a:lnTo>
                    <a:pt x="383275" y="265586"/>
                  </a:lnTo>
                  <a:lnTo>
                    <a:pt x="382572" y="267028"/>
                  </a:lnTo>
                  <a:lnTo>
                    <a:pt x="382448" y="267901"/>
                  </a:lnTo>
                  <a:lnTo>
                    <a:pt x="382225" y="269161"/>
                  </a:lnTo>
                  <a:lnTo>
                    <a:pt x="382100" y="270244"/>
                  </a:lnTo>
                  <a:lnTo>
                    <a:pt x="381398" y="271954"/>
                  </a:lnTo>
                  <a:lnTo>
                    <a:pt x="381300" y="272763"/>
                  </a:lnTo>
                  <a:lnTo>
                    <a:pt x="381198" y="273878"/>
                  </a:lnTo>
                  <a:lnTo>
                    <a:pt x="382123" y="275288"/>
                  </a:lnTo>
                  <a:lnTo>
                    <a:pt x="383275" y="276398"/>
                  </a:lnTo>
                  <a:lnTo>
                    <a:pt x="384000" y="277212"/>
                  </a:lnTo>
                  <a:lnTo>
                    <a:pt x="384374" y="277930"/>
                  </a:lnTo>
                  <a:lnTo>
                    <a:pt x="385099" y="280814"/>
                  </a:lnTo>
                  <a:lnTo>
                    <a:pt x="385526" y="281747"/>
                  </a:lnTo>
                  <a:lnTo>
                    <a:pt x="385900" y="283216"/>
                  </a:lnTo>
                  <a:lnTo>
                    <a:pt x="385926" y="284089"/>
                  </a:lnTo>
                  <a:lnTo>
                    <a:pt x="385477" y="284990"/>
                  </a:lnTo>
                  <a:lnTo>
                    <a:pt x="384699" y="285922"/>
                  </a:lnTo>
                  <a:lnTo>
                    <a:pt x="383751" y="285981"/>
                  </a:lnTo>
                  <a:lnTo>
                    <a:pt x="382924" y="285922"/>
                  </a:lnTo>
                  <a:lnTo>
                    <a:pt x="381821" y="285349"/>
                  </a:lnTo>
                  <a:lnTo>
                    <a:pt x="381099" y="284990"/>
                  </a:lnTo>
                  <a:lnTo>
                    <a:pt x="380522" y="285113"/>
                  </a:lnTo>
                  <a:lnTo>
                    <a:pt x="380295" y="285622"/>
                  </a:lnTo>
                  <a:lnTo>
                    <a:pt x="380121" y="286190"/>
                  </a:lnTo>
                  <a:lnTo>
                    <a:pt x="380121" y="286791"/>
                  </a:lnTo>
                  <a:lnTo>
                    <a:pt x="379846" y="287064"/>
                  </a:lnTo>
                  <a:lnTo>
                    <a:pt x="379608" y="287141"/>
                  </a:lnTo>
                  <a:lnTo>
                    <a:pt x="379343" y="287196"/>
                  </a:lnTo>
                  <a:lnTo>
                    <a:pt x="379079" y="287268"/>
                  </a:lnTo>
                  <a:lnTo>
                    <a:pt x="378765" y="287410"/>
                  </a:lnTo>
                  <a:lnTo>
                    <a:pt x="378675" y="287655"/>
                  </a:lnTo>
                  <a:lnTo>
                    <a:pt x="378633" y="287851"/>
                  </a:lnTo>
                  <a:lnTo>
                    <a:pt x="378595" y="288324"/>
                  </a:lnTo>
                  <a:lnTo>
                    <a:pt x="378947" y="289284"/>
                  </a:lnTo>
                  <a:lnTo>
                    <a:pt x="378773" y="289857"/>
                  </a:lnTo>
                  <a:lnTo>
                    <a:pt x="378244" y="290189"/>
                  </a:lnTo>
                  <a:lnTo>
                    <a:pt x="377893" y="291117"/>
                  </a:lnTo>
                  <a:lnTo>
                    <a:pt x="377821" y="292468"/>
                  </a:lnTo>
                  <a:lnTo>
                    <a:pt x="378244" y="293973"/>
                  </a:lnTo>
                  <a:lnTo>
                    <a:pt x="378894" y="295834"/>
                  </a:lnTo>
                  <a:lnTo>
                    <a:pt x="379294" y="297157"/>
                  </a:lnTo>
                  <a:lnTo>
                    <a:pt x="379170" y="298417"/>
                  </a:lnTo>
                  <a:lnTo>
                    <a:pt x="378645" y="299227"/>
                  </a:lnTo>
                  <a:lnTo>
                    <a:pt x="378520" y="300400"/>
                  </a:lnTo>
                  <a:lnTo>
                    <a:pt x="378418" y="301451"/>
                  </a:lnTo>
                  <a:lnTo>
                    <a:pt x="378346" y="301961"/>
                  </a:lnTo>
                  <a:lnTo>
                    <a:pt x="378278" y="302343"/>
                  </a:lnTo>
                  <a:lnTo>
                    <a:pt x="378229" y="302884"/>
                  </a:lnTo>
                  <a:lnTo>
                    <a:pt x="378199" y="303039"/>
                  </a:lnTo>
                  <a:lnTo>
                    <a:pt x="378131" y="303239"/>
                  </a:lnTo>
                  <a:lnTo>
                    <a:pt x="378040" y="303425"/>
                  </a:lnTo>
                  <a:lnTo>
                    <a:pt x="377927" y="303589"/>
                  </a:lnTo>
                  <a:lnTo>
                    <a:pt x="377791" y="303735"/>
                  </a:lnTo>
                  <a:lnTo>
                    <a:pt x="377640" y="303853"/>
                  </a:lnTo>
                  <a:lnTo>
                    <a:pt x="377425" y="303971"/>
                  </a:lnTo>
                  <a:lnTo>
                    <a:pt x="377225" y="304131"/>
                  </a:lnTo>
                  <a:lnTo>
                    <a:pt x="377047" y="304317"/>
                  </a:lnTo>
                  <a:lnTo>
                    <a:pt x="376892" y="304535"/>
                  </a:lnTo>
                  <a:lnTo>
                    <a:pt x="376764" y="304776"/>
                  </a:lnTo>
                  <a:lnTo>
                    <a:pt x="376666" y="305040"/>
                  </a:lnTo>
                  <a:lnTo>
                    <a:pt x="376601" y="305313"/>
                  </a:lnTo>
                  <a:lnTo>
                    <a:pt x="376533" y="306023"/>
                  </a:lnTo>
                  <a:lnTo>
                    <a:pt x="376507" y="306737"/>
                  </a:lnTo>
                  <a:lnTo>
                    <a:pt x="376518" y="307792"/>
                  </a:lnTo>
                  <a:lnTo>
                    <a:pt x="376552" y="308133"/>
                  </a:lnTo>
                  <a:lnTo>
                    <a:pt x="376635" y="308516"/>
                  </a:lnTo>
                  <a:lnTo>
                    <a:pt x="376715" y="308784"/>
                  </a:lnTo>
                  <a:lnTo>
                    <a:pt x="376888" y="309175"/>
                  </a:lnTo>
                  <a:lnTo>
                    <a:pt x="376994" y="309380"/>
                  </a:lnTo>
                  <a:lnTo>
                    <a:pt x="377168" y="309648"/>
                  </a:lnTo>
                  <a:lnTo>
                    <a:pt x="377957" y="310526"/>
                  </a:lnTo>
                  <a:lnTo>
                    <a:pt x="378773" y="311368"/>
                  </a:lnTo>
                  <a:lnTo>
                    <a:pt x="378951" y="311600"/>
                  </a:lnTo>
                  <a:lnTo>
                    <a:pt x="379098" y="311854"/>
                  </a:lnTo>
                  <a:lnTo>
                    <a:pt x="379219" y="312132"/>
                  </a:lnTo>
                  <a:lnTo>
                    <a:pt x="379309" y="312423"/>
                  </a:lnTo>
                  <a:lnTo>
                    <a:pt x="379366" y="312728"/>
                  </a:lnTo>
                  <a:lnTo>
                    <a:pt x="379389" y="313042"/>
                  </a:lnTo>
                  <a:lnTo>
                    <a:pt x="379377" y="313351"/>
                  </a:lnTo>
                  <a:lnTo>
                    <a:pt x="379256" y="313674"/>
                  </a:lnTo>
                  <a:lnTo>
                    <a:pt x="379162" y="314006"/>
                  </a:lnTo>
                  <a:lnTo>
                    <a:pt x="379098" y="314352"/>
                  </a:lnTo>
                  <a:lnTo>
                    <a:pt x="379068" y="314702"/>
                  </a:lnTo>
                  <a:lnTo>
                    <a:pt x="379068" y="315057"/>
                  </a:lnTo>
                  <a:lnTo>
                    <a:pt x="379098" y="315407"/>
                  </a:lnTo>
                  <a:lnTo>
                    <a:pt x="379162" y="315753"/>
                  </a:lnTo>
                  <a:lnTo>
                    <a:pt x="379294" y="316149"/>
                  </a:lnTo>
                  <a:lnTo>
                    <a:pt x="379396" y="316558"/>
                  </a:lnTo>
                  <a:lnTo>
                    <a:pt x="379464" y="316976"/>
                  </a:lnTo>
                  <a:lnTo>
                    <a:pt x="379498" y="317404"/>
                  </a:lnTo>
                  <a:lnTo>
                    <a:pt x="379498" y="317832"/>
                  </a:lnTo>
                  <a:lnTo>
                    <a:pt x="379487" y="317977"/>
                  </a:lnTo>
                  <a:lnTo>
                    <a:pt x="379547" y="318300"/>
                  </a:lnTo>
                  <a:lnTo>
                    <a:pt x="379608" y="318514"/>
                  </a:lnTo>
                  <a:lnTo>
                    <a:pt x="379657" y="318660"/>
                  </a:lnTo>
                  <a:lnTo>
                    <a:pt x="379774" y="318942"/>
                  </a:lnTo>
                  <a:lnTo>
                    <a:pt x="379910" y="319219"/>
                  </a:lnTo>
                  <a:lnTo>
                    <a:pt x="379978" y="319346"/>
                  </a:lnTo>
                  <a:lnTo>
                    <a:pt x="380201" y="319733"/>
                  </a:lnTo>
                  <a:lnTo>
                    <a:pt x="380269" y="319865"/>
                  </a:lnTo>
                  <a:lnTo>
                    <a:pt x="380386" y="320111"/>
                  </a:lnTo>
                  <a:lnTo>
                    <a:pt x="380488" y="320365"/>
                  </a:lnTo>
                  <a:lnTo>
                    <a:pt x="380643" y="320816"/>
                  </a:lnTo>
                  <a:lnTo>
                    <a:pt x="380692" y="320980"/>
                  </a:lnTo>
                  <a:lnTo>
                    <a:pt x="380733" y="321148"/>
                  </a:lnTo>
                  <a:lnTo>
                    <a:pt x="380763" y="321312"/>
                  </a:lnTo>
                  <a:lnTo>
                    <a:pt x="380771" y="321539"/>
                  </a:lnTo>
                  <a:lnTo>
                    <a:pt x="380756" y="321767"/>
                  </a:lnTo>
                  <a:lnTo>
                    <a:pt x="380707" y="322226"/>
                  </a:lnTo>
                  <a:lnTo>
                    <a:pt x="380703" y="322458"/>
                  </a:lnTo>
                  <a:lnTo>
                    <a:pt x="380722" y="322626"/>
                  </a:lnTo>
                  <a:lnTo>
                    <a:pt x="380786" y="322958"/>
                  </a:lnTo>
                  <a:lnTo>
                    <a:pt x="380809" y="323127"/>
                  </a:lnTo>
                  <a:lnTo>
                    <a:pt x="380797" y="323522"/>
                  </a:lnTo>
                  <a:lnTo>
                    <a:pt x="380729" y="323959"/>
                  </a:lnTo>
                  <a:lnTo>
                    <a:pt x="380699" y="324155"/>
                  </a:lnTo>
                  <a:lnTo>
                    <a:pt x="380665" y="324341"/>
                  </a:lnTo>
                  <a:lnTo>
                    <a:pt x="380631" y="324482"/>
                  </a:lnTo>
                  <a:lnTo>
                    <a:pt x="380537" y="324764"/>
                  </a:lnTo>
                  <a:lnTo>
                    <a:pt x="380420" y="325028"/>
                  </a:lnTo>
                  <a:lnTo>
                    <a:pt x="384496" y="327792"/>
                  </a:lnTo>
                  <a:lnTo>
                    <a:pt x="389394" y="331133"/>
                  </a:lnTo>
                  <a:lnTo>
                    <a:pt x="389311" y="331889"/>
                  </a:lnTo>
                  <a:lnTo>
                    <a:pt x="387923" y="340220"/>
                  </a:lnTo>
                  <a:lnTo>
                    <a:pt x="387620" y="342223"/>
                  </a:lnTo>
                  <a:lnTo>
                    <a:pt x="388350" y="342406"/>
                  </a:lnTo>
                  <a:lnTo>
                    <a:pt x="392116" y="343071"/>
                  </a:lnTo>
                  <a:lnTo>
                    <a:pt x="390759" y="351183"/>
                  </a:lnTo>
                  <a:lnTo>
                    <a:pt x="390689" y="351591"/>
                  </a:lnTo>
                  <a:lnTo>
                    <a:pt x="392478" y="351895"/>
                  </a:lnTo>
                  <a:lnTo>
                    <a:pt x="391845" y="355719"/>
                  </a:lnTo>
                  <a:lnTo>
                    <a:pt x="391802" y="356199"/>
                  </a:lnTo>
                  <a:lnTo>
                    <a:pt x="391513" y="356484"/>
                  </a:lnTo>
                  <a:lnTo>
                    <a:pt x="391566" y="357099"/>
                  </a:lnTo>
                  <a:lnTo>
                    <a:pt x="391216" y="359171"/>
                  </a:lnTo>
                  <a:lnTo>
                    <a:pt x="391078" y="360280"/>
                  </a:lnTo>
                  <a:lnTo>
                    <a:pt x="390940" y="360681"/>
                  </a:lnTo>
                  <a:lnTo>
                    <a:pt x="390338" y="364034"/>
                  </a:lnTo>
                  <a:lnTo>
                    <a:pt x="389488" y="369023"/>
                  </a:lnTo>
                  <a:lnTo>
                    <a:pt x="389286" y="370138"/>
                  </a:lnTo>
                  <a:lnTo>
                    <a:pt x="388443" y="375002"/>
                  </a:lnTo>
                  <a:lnTo>
                    <a:pt x="386744" y="384599"/>
                  </a:lnTo>
                  <a:lnTo>
                    <a:pt x="385230" y="393368"/>
                  </a:lnTo>
                  <a:lnTo>
                    <a:pt x="384164" y="399789"/>
                  </a:lnTo>
                  <a:lnTo>
                    <a:pt x="383577" y="402774"/>
                  </a:lnTo>
                  <a:lnTo>
                    <a:pt x="383977" y="402838"/>
                  </a:lnTo>
                  <a:lnTo>
                    <a:pt x="385813" y="403161"/>
                  </a:lnTo>
                  <a:lnTo>
                    <a:pt x="385647" y="404153"/>
                  </a:lnTo>
                  <a:lnTo>
                    <a:pt x="385590" y="404467"/>
                  </a:lnTo>
                  <a:lnTo>
                    <a:pt x="385563" y="404644"/>
                  </a:lnTo>
                  <a:lnTo>
                    <a:pt x="385393" y="405632"/>
                  </a:lnTo>
                  <a:lnTo>
                    <a:pt x="385312" y="406131"/>
                  </a:lnTo>
                  <a:lnTo>
                    <a:pt x="383467" y="405813"/>
                  </a:lnTo>
                  <a:lnTo>
                    <a:pt x="383093" y="405797"/>
                  </a:lnTo>
                  <a:lnTo>
                    <a:pt x="382699" y="407872"/>
                  </a:lnTo>
                  <a:lnTo>
                    <a:pt x="382011" y="407759"/>
                  </a:lnTo>
                  <a:lnTo>
                    <a:pt x="381209" y="407590"/>
                  </a:lnTo>
                  <a:lnTo>
                    <a:pt x="379715" y="407350"/>
                  </a:lnTo>
                  <a:lnTo>
                    <a:pt x="377665" y="406985"/>
                  </a:lnTo>
                  <a:lnTo>
                    <a:pt x="375661" y="406640"/>
                  </a:lnTo>
                  <a:lnTo>
                    <a:pt x="375269" y="406605"/>
                  </a:lnTo>
                  <a:lnTo>
                    <a:pt x="373844" y="406351"/>
                  </a:lnTo>
                  <a:lnTo>
                    <a:pt x="373780" y="406796"/>
                  </a:lnTo>
                  <a:lnTo>
                    <a:pt x="373742" y="406983"/>
                  </a:lnTo>
                  <a:lnTo>
                    <a:pt x="373486" y="408421"/>
                  </a:lnTo>
                  <a:lnTo>
                    <a:pt x="373180" y="410045"/>
                  </a:lnTo>
                  <a:lnTo>
                    <a:pt x="372979" y="411137"/>
                  </a:lnTo>
                  <a:lnTo>
                    <a:pt x="372832" y="411906"/>
                  </a:lnTo>
                  <a:lnTo>
                    <a:pt x="372778" y="412206"/>
                  </a:lnTo>
                  <a:lnTo>
                    <a:pt x="372723" y="412516"/>
                  </a:lnTo>
                  <a:lnTo>
                    <a:pt x="372489" y="413740"/>
                  </a:lnTo>
                  <a:lnTo>
                    <a:pt x="372375" y="414354"/>
                  </a:lnTo>
                  <a:lnTo>
                    <a:pt x="373863" y="414618"/>
                  </a:lnTo>
                  <a:lnTo>
                    <a:pt x="373048" y="418913"/>
                  </a:lnTo>
                  <a:lnTo>
                    <a:pt x="371582" y="418674"/>
                  </a:lnTo>
                  <a:lnTo>
                    <a:pt x="371692" y="418035"/>
                  </a:lnTo>
                  <a:lnTo>
                    <a:pt x="371901" y="416923"/>
                  </a:lnTo>
                  <a:lnTo>
                    <a:pt x="371276" y="416825"/>
                  </a:lnTo>
                  <a:lnTo>
                    <a:pt x="367866" y="416201"/>
                  </a:lnTo>
                  <a:lnTo>
                    <a:pt x="366657" y="416010"/>
                  </a:lnTo>
                  <a:lnTo>
                    <a:pt x="365026" y="415765"/>
                  </a:lnTo>
                  <a:lnTo>
                    <a:pt x="365052" y="415614"/>
                  </a:lnTo>
                  <a:lnTo>
                    <a:pt x="363821" y="415414"/>
                  </a:lnTo>
                  <a:lnTo>
                    <a:pt x="363500" y="417384"/>
                  </a:lnTo>
                  <a:lnTo>
                    <a:pt x="363401" y="417682"/>
                  </a:lnTo>
                  <a:lnTo>
                    <a:pt x="362401" y="417521"/>
                  </a:lnTo>
                  <a:lnTo>
                    <a:pt x="361361" y="417058"/>
                  </a:lnTo>
                  <a:lnTo>
                    <a:pt x="361516" y="416601"/>
                  </a:lnTo>
                  <a:lnTo>
                    <a:pt x="362237" y="412156"/>
                  </a:lnTo>
                  <a:lnTo>
                    <a:pt x="362063" y="412128"/>
                  </a:lnTo>
                  <a:lnTo>
                    <a:pt x="362330" y="410488"/>
                  </a:lnTo>
                  <a:lnTo>
                    <a:pt x="360487" y="410179"/>
                  </a:lnTo>
                  <a:lnTo>
                    <a:pt x="360088" y="410119"/>
                  </a:lnTo>
                  <a:lnTo>
                    <a:pt x="360534" y="407821"/>
                  </a:lnTo>
                  <a:lnTo>
                    <a:pt x="346864" y="405583"/>
                  </a:lnTo>
                  <a:lnTo>
                    <a:pt x="346950" y="405111"/>
                  </a:lnTo>
                  <a:lnTo>
                    <a:pt x="342363" y="404345"/>
                  </a:lnTo>
                  <a:lnTo>
                    <a:pt x="340323" y="404004"/>
                  </a:lnTo>
                  <a:lnTo>
                    <a:pt x="338912" y="403769"/>
                  </a:lnTo>
                  <a:lnTo>
                    <a:pt x="338994" y="403369"/>
                  </a:lnTo>
                  <a:lnTo>
                    <a:pt x="339166" y="402303"/>
                  </a:lnTo>
                  <a:lnTo>
                    <a:pt x="338325" y="402049"/>
                  </a:lnTo>
                  <a:lnTo>
                    <a:pt x="338431" y="401499"/>
                  </a:lnTo>
                  <a:lnTo>
                    <a:pt x="338527" y="400858"/>
                  </a:lnTo>
                  <a:lnTo>
                    <a:pt x="337904" y="400754"/>
                  </a:lnTo>
                  <a:lnTo>
                    <a:pt x="338313" y="398289"/>
                  </a:lnTo>
                  <a:lnTo>
                    <a:pt x="338521" y="397054"/>
                  </a:lnTo>
                  <a:lnTo>
                    <a:pt x="338757" y="395618"/>
                  </a:lnTo>
                  <a:lnTo>
                    <a:pt x="338860" y="395011"/>
                  </a:lnTo>
                  <a:lnTo>
                    <a:pt x="337437" y="394776"/>
                  </a:lnTo>
                  <a:lnTo>
                    <a:pt x="336191" y="394562"/>
                  </a:lnTo>
                  <a:lnTo>
                    <a:pt x="335409" y="394434"/>
                  </a:lnTo>
                  <a:lnTo>
                    <a:pt x="335522" y="393766"/>
                  </a:lnTo>
                  <a:lnTo>
                    <a:pt x="335749" y="392373"/>
                  </a:lnTo>
                  <a:lnTo>
                    <a:pt x="335892" y="391518"/>
                  </a:lnTo>
                  <a:lnTo>
                    <a:pt x="336108" y="390185"/>
                  </a:lnTo>
                  <a:lnTo>
                    <a:pt x="336194" y="389671"/>
                  </a:lnTo>
                  <a:lnTo>
                    <a:pt x="335054" y="389493"/>
                  </a:lnTo>
                  <a:lnTo>
                    <a:pt x="334385" y="389384"/>
                  </a:lnTo>
                  <a:lnTo>
                    <a:pt x="334457" y="388943"/>
                  </a:lnTo>
                  <a:lnTo>
                    <a:pt x="334064" y="389120"/>
                  </a:lnTo>
                  <a:lnTo>
                    <a:pt x="333283" y="388988"/>
                  </a:lnTo>
                  <a:lnTo>
                    <a:pt x="332093" y="388797"/>
                  </a:lnTo>
                  <a:lnTo>
                    <a:pt x="331657" y="388665"/>
                  </a:lnTo>
                  <a:lnTo>
                    <a:pt x="331296" y="388570"/>
                  </a:lnTo>
                  <a:lnTo>
                    <a:pt x="330684" y="388465"/>
                  </a:lnTo>
                  <a:lnTo>
                    <a:pt x="329676" y="388301"/>
                  </a:lnTo>
                  <a:lnTo>
                    <a:pt x="329472" y="389539"/>
                  </a:lnTo>
                  <a:lnTo>
                    <a:pt x="329374" y="390162"/>
                  </a:lnTo>
                  <a:lnTo>
                    <a:pt x="329336" y="390376"/>
                  </a:lnTo>
                  <a:lnTo>
                    <a:pt x="326469" y="389903"/>
                  </a:lnTo>
                  <a:lnTo>
                    <a:pt x="326084" y="389835"/>
                  </a:lnTo>
                  <a:lnTo>
                    <a:pt x="326692" y="386131"/>
                  </a:lnTo>
                  <a:lnTo>
                    <a:pt x="326719" y="385731"/>
                  </a:lnTo>
                  <a:lnTo>
                    <a:pt x="323289" y="385073"/>
                  </a:lnTo>
                  <a:lnTo>
                    <a:pt x="322886" y="384960"/>
                  </a:lnTo>
                  <a:lnTo>
                    <a:pt x="321102" y="384640"/>
                  </a:lnTo>
                  <a:lnTo>
                    <a:pt x="318938" y="384238"/>
                  </a:lnTo>
                  <a:lnTo>
                    <a:pt x="317678" y="384233"/>
                  </a:lnTo>
                  <a:lnTo>
                    <a:pt x="315238" y="383835"/>
                  </a:lnTo>
                  <a:lnTo>
                    <a:pt x="314739" y="383711"/>
                  </a:lnTo>
                  <a:lnTo>
                    <a:pt x="313217" y="383501"/>
                  </a:lnTo>
                  <a:lnTo>
                    <a:pt x="312628" y="383137"/>
                  </a:lnTo>
                  <a:lnTo>
                    <a:pt x="310630" y="380817"/>
                  </a:lnTo>
                  <a:lnTo>
                    <a:pt x="307148" y="376777"/>
                  </a:lnTo>
                  <a:lnTo>
                    <a:pt x="306382" y="375896"/>
                  </a:lnTo>
                  <a:lnTo>
                    <a:pt x="302164" y="370962"/>
                  </a:lnTo>
                  <a:lnTo>
                    <a:pt x="302033" y="370675"/>
                  </a:lnTo>
                  <a:lnTo>
                    <a:pt x="301756" y="370397"/>
                  </a:lnTo>
                  <a:lnTo>
                    <a:pt x="301923" y="369610"/>
                  </a:lnTo>
                  <a:lnTo>
                    <a:pt x="302085" y="368473"/>
                  </a:lnTo>
                  <a:lnTo>
                    <a:pt x="295190" y="367560"/>
                  </a:lnTo>
                  <a:lnTo>
                    <a:pt x="292608" y="367210"/>
                  </a:lnTo>
                  <a:lnTo>
                    <a:pt x="281867" y="365478"/>
                  </a:lnTo>
                  <a:lnTo>
                    <a:pt x="273221" y="364169"/>
                  </a:lnTo>
                  <a:lnTo>
                    <a:pt x="272905" y="364125"/>
                  </a:lnTo>
                  <a:close/>
                </a:path>
              </a:pathLst>
            </a:custGeom>
            <a:solidFill>
              <a:srgbClr val="FFF4D4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1" name="pg141"/>
            <p:cNvSpPr/>
            <p:nvPr/>
          </p:nvSpPr>
          <p:spPr>
            <a:xfrm>
              <a:off x="5813799" y="4038216"/>
              <a:ext cx="459149" cy="350494"/>
            </a:xfrm>
            <a:custGeom>
              <a:avLst/>
              <a:gdLst/>
              <a:ahLst/>
              <a:cxnLst/>
              <a:rect l="0" t="0" r="0" b="0"/>
              <a:pathLst>
                <a:path w="459149" h="350494">
                  <a:moveTo>
                    <a:pt x="260070" y="318045"/>
                  </a:moveTo>
                  <a:lnTo>
                    <a:pt x="259708" y="318003"/>
                  </a:lnTo>
                  <a:lnTo>
                    <a:pt x="258633" y="317862"/>
                  </a:lnTo>
                  <a:lnTo>
                    <a:pt x="257205" y="317613"/>
                  </a:lnTo>
                  <a:lnTo>
                    <a:pt x="255795" y="317277"/>
                  </a:lnTo>
                  <a:lnTo>
                    <a:pt x="254634" y="316944"/>
                  </a:lnTo>
                  <a:lnTo>
                    <a:pt x="253943" y="316725"/>
                  </a:lnTo>
                  <a:lnTo>
                    <a:pt x="252325" y="316148"/>
                  </a:lnTo>
                  <a:lnTo>
                    <a:pt x="252051" y="317287"/>
                  </a:lnTo>
                  <a:lnTo>
                    <a:pt x="251896" y="317226"/>
                  </a:lnTo>
                  <a:lnTo>
                    <a:pt x="251485" y="317015"/>
                  </a:lnTo>
                  <a:lnTo>
                    <a:pt x="250925" y="316713"/>
                  </a:lnTo>
                  <a:lnTo>
                    <a:pt x="249805" y="316111"/>
                  </a:lnTo>
                  <a:lnTo>
                    <a:pt x="247987" y="315696"/>
                  </a:lnTo>
                  <a:lnTo>
                    <a:pt x="247560" y="315586"/>
                  </a:lnTo>
                  <a:lnTo>
                    <a:pt x="247623" y="315331"/>
                  </a:lnTo>
                  <a:lnTo>
                    <a:pt x="239796" y="311008"/>
                  </a:lnTo>
                  <a:lnTo>
                    <a:pt x="239872" y="310686"/>
                  </a:lnTo>
                  <a:lnTo>
                    <a:pt x="237446" y="309486"/>
                  </a:lnTo>
                  <a:lnTo>
                    <a:pt x="236186" y="308389"/>
                  </a:lnTo>
                  <a:lnTo>
                    <a:pt x="232707" y="306940"/>
                  </a:lnTo>
                  <a:lnTo>
                    <a:pt x="232285" y="306791"/>
                  </a:lnTo>
                  <a:lnTo>
                    <a:pt x="231977" y="306495"/>
                  </a:lnTo>
                  <a:lnTo>
                    <a:pt x="228813" y="305096"/>
                  </a:lnTo>
                  <a:lnTo>
                    <a:pt x="228080" y="304700"/>
                  </a:lnTo>
                  <a:lnTo>
                    <a:pt x="226521" y="303851"/>
                  </a:lnTo>
                  <a:lnTo>
                    <a:pt x="224925" y="303205"/>
                  </a:lnTo>
                  <a:lnTo>
                    <a:pt x="224526" y="303089"/>
                  </a:lnTo>
                  <a:lnTo>
                    <a:pt x="224853" y="302256"/>
                  </a:lnTo>
                  <a:lnTo>
                    <a:pt x="224398" y="301891"/>
                  </a:lnTo>
                  <a:lnTo>
                    <a:pt x="224180" y="301643"/>
                  </a:lnTo>
                  <a:lnTo>
                    <a:pt x="223933" y="301261"/>
                  </a:lnTo>
                  <a:lnTo>
                    <a:pt x="223734" y="300945"/>
                  </a:lnTo>
                  <a:lnTo>
                    <a:pt x="223363" y="301162"/>
                  </a:lnTo>
                  <a:lnTo>
                    <a:pt x="222567" y="300361"/>
                  </a:lnTo>
                  <a:lnTo>
                    <a:pt x="221506" y="299336"/>
                  </a:lnTo>
                  <a:lnTo>
                    <a:pt x="220541" y="298356"/>
                  </a:lnTo>
                  <a:lnTo>
                    <a:pt x="220102" y="297952"/>
                  </a:lnTo>
                  <a:lnTo>
                    <a:pt x="219329" y="297240"/>
                  </a:lnTo>
                  <a:lnTo>
                    <a:pt x="217645" y="295714"/>
                  </a:lnTo>
                  <a:lnTo>
                    <a:pt x="216944" y="295157"/>
                  </a:lnTo>
                  <a:lnTo>
                    <a:pt x="215751" y="294120"/>
                  </a:lnTo>
                  <a:lnTo>
                    <a:pt x="215163" y="293763"/>
                  </a:lnTo>
                  <a:lnTo>
                    <a:pt x="214379" y="292988"/>
                  </a:lnTo>
                  <a:lnTo>
                    <a:pt x="212346" y="290979"/>
                  </a:lnTo>
                  <a:lnTo>
                    <a:pt x="208557" y="287577"/>
                  </a:lnTo>
                  <a:lnTo>
                    <a:pt x="209343" y="285841"/>
                  </a:lnTo>
                  <a:lnTo>
                    <a:pt x="209039" y="285569"/>
                  </a:lnTo>
                  <a:lnTo>
                    <a:pt x="204883" y="281805"/>
                  </a:lnTo>
                  <a:lnTo>
                    <a:pt x="204486" y="281462"/>
                  </a:lnTo>
                  <a:lnTo>
                    <a:pt x="203284" y="280354"/>
                  </a:lnTo>
                  <a:lnTo>
                    <a:pt x="202355" y="279561"/>
                  </a:lnTo>
                  <a:lnTo>
                    <a:pt x="202016" y="279352"/>
                  </a:lnTo>
                  <a:lnTo>
                    <a:pt x="201626" y="279305"/>
                  </a:lnTo>
                  <a:lnTo>
                    <a:pt x="200961" y="279218"/>
                  </a:lnTo>
                  <a:lnTo>
                    <a:pt x="200773" y="277673"/>
                  </a:lnTo>
                  <a:lnTo>
                    <a:pt x="199901" y="277512"/>
                  </a:lnTo>
                  <a:lnTo>
                    <a:pt x="197901" y="275776"/>
                  </a:lnTo>
                  <a:lnTo>
                    <a:pt x="196992" y="274994"/>
                  </a:lnTo>
                  <a:lnTo>
                    <a:pt x="196344" y="274445"/>
                  </a:lnTo>
                  <a:lnTo>
                    <a:pt x="195693" y="273991"/>
                  </a:lnTo>
                  <a:lnTo>
                    <a:pt x="194481" y="273336"/>
                  </a:lnTo>
                  <a:lnTo>
                    <a:pt x="192458" y="272350"/>
                  </a:lnTo>
                  <a:lnTo>
                    <a:pt x="191835" y="272085"/>
                  </a:lnTo>
                  <a:lnTo>
                    <a:pt x="191275" y="271821"/>
                  </a:lnTo>
                  <a:lnTo>
                    <a:pt x="190777" y="271559"/>
                  </a:lnTo>
                  <a:lnTo>
                    <a:pt x="190183" y="271421"/>
                  </a:lnTo>
                  <a:lnTo>
                    <a:pt x="189618" y="271410"/>
                  </a:lnTo>
                  <a:lnTo>
                    <a:pt x="188834" y="271332"/>
                  </a:lnTo>
                  <a:lnTo>
                    <a:pt x="188053" y="271095"/>
                  </a:lnTo>
                  <a:lnTo>
                    <a:pt x="187303" y="270891"/>
                  </a:lnTo>
                  <a:lnTo>
                    <a:pt x="186803" y="270787"/>
                  </a:lnTo>
                  <a:lnTo>
                    <a:pt x="186227" y="270866"/>
                  </a:lnTo>
                  <a:lnTo>
                    <a:pt x="185817" y="270815"/>
                  </a:lnTo>
                  <a:lnTo>
                    <a:pt x="182142" y="270110"/>
                  </a:lnTo>
                  <a:lnTo>
                    <a:pt x="181682" y="270347"/>
                  </a:lnTo>
                  <a:lnTo>
                    <a:pt x="181187" y="270594"/>
                  </a:lnTo>
                  <a:lnTo>
                    <a:pt x="179361" y="270240"/>
                  </a:lnTo>
                  <a:lnTo>
                    <a:pt x="177518" y="269908"/>
                  </a:lnTo>
                  <a:lnTo>
                    <a:pt x="177203" y="269914"/>
                  </a:lnTo>
                  <a:lnTo>
                    <a:pt x="176721" y="269790"/>
                  </a:lnTo>
                  <a:lnTo>
                    <a:pt x="174870" y="269568"/>
                  </a:lnTo>
                  <a:lnTo>
                    <a:pt x="172989" y="269378"/>
                  </a:lnTo>
                  <a:lnTo>
                    <a:pt x="172590" y="269431"/>
                  </a:lnTo>
                  <a:lnTo>
                    <a:pt x="171468" y="269419"/>
                  </a:lnTo>
                  <a:lnTo>
                    <a:pt x="170276" y="269446"/>
                  </a:lnTo>
                  <a:lnTo>
                    <a:pt x="168352" y="269454"/>
                  </a:lnTo>
                  <a:lnTo>
                    <a:pt x="167907" y="269501"/>
                  </a:lnTo>
                  <a:lnTo>
                    <a:pt x="167835" y="269883"/>
                  </a:lnTo>
                  <a:lnTo>
                    <a:pt x="167487" y="269888"/>
                  </a:lnTo>
                  <a:lnTo>
                    <a:pt x="167323" y="269855"/>
                  </a:lnTo>
                  <a:lnTo>
                    <a:pt x="167128" y="269853"/>
                  </a:lnTo>
                  <a:lnTo>
                    <a:pt x="166276" y="269885"/>
                  </a:lnTo>
                  <a:lnTo>
                    <a:pt x="164944" y="270060"/>
                  </a:lnTo>
                  <a:lnTo>
                    <a:pt x="164450" y="270125"/>
                  </a:lnTo>
                  <a:lnTo>
                    <a:pt x="164202" y="270172"/>
                  </a:lnTo>
                  <a:lnTo>
                    <a:pt x="163649" y="270277"/>
                  </a:lnTo>
                  <a:lnTo>
                    <a:pt x="163134" y="270402"/>
                  </a:lnTo>
                  <a:lnTo>
                    <a:pt x="162882" y="270486"/>
                  </a:lnTo>
                  <a:lnTo>
                    <a:pt x="162745" y="270543"/>
                  </a:lnTo>
                  <a:lnTo>
                    <a:pt x="162197" y="270795"/>
                  </a:lnTo>
                  <a:lnTo>
                    <a:pt x="161614" y="270952"/>
                  </a:lnTo>
                  <a:lnTo>
                    <a:pt x="154203" y="271468"/>
                  </a:lnTo>
                  <a:lnTo>
                    <a:pt x="149173" y="270649"/>
                  </a:lnTo>
                  <a:lnTo>
                    <a:pt x="143709" y="269077"/>
                  </a:lnTo>
                  <a:lnTo>
                    <a:pt x="141021" y="268394"/>
                  </a:lnTo>
                  <a:lnTo>
                    <a:pt x="139718" y="268608"/>
                  </a:lnTo>
                  <a:lnTo>
                    <a:pt x="138354" y="268831"/>
                  </a:lnTo>
                  <a:lnTo>
                    <a:pt x="138242" y="268427"/>
                  </a:lnTo>
                  <a:lnTo>
                    <a:pt x="138163" y="268228"/>
                  </a:lnTo>
                  <a:lnTo>
                    <a:pt x="137312" y="267939"/>
                  </a:lnTo>
                  <a:lnTo>
                    <a:pt x="136064" y="267731"/>
                  </a:lnTo>
                  <a:lnTo>
                    <a:pt x="134916" y="267319"/>
                  </a:lnTo>
                  <a:lnTo>
                    <a:pt x="133316" y="266835"/>
                  </a:lnTo>
                  <a:lnTo>
                    <a:pt x="132651" y="266624"/>
                  </a:lnTo>
                  <a:lnTo>
                    <a:pt x="131622" y="266987"/>
                  </a:lnTo>
                  <a:lnTo>
                    <a:pt x="130692" y="266655"/>
                  </a:lnTo>
                  <a:lnTo>
                    <a:pt x="127948" y="265691"/>
                  </a:lnTo>
                  <a:lnTo>
                    <a:pt x="127695" y="265577"/>
                  </a:lnTo>
                  <a:lnTo>
                    <a:pt x="126693" y="265136"/>
                  </a:lnTo>
                  <a:lnTo>
                    <a:pt x="126001" y="264857"/>
                  </a:lnTo>
                  <a:lnTo>
                    <a:pt x="122502" y="263350"/>
                  </a:lnTo>
                  <a:lnTo>
                    <a:pt x="120483" y="262483"/>
                  </a:lnTo>
                  <a:lnTo>
                    <a:pt x="117906" y="261377"/>
                  </a:lnTo>
                  <a:lnTo>
                    <a:pt x="113119" y="259959"/>
                  </a:lnTo>
                  <a:lnTo>
                    <a:pt x="112720" y="259833"/>
                  </a:lnTo>
                  <a:lnTo>
                    <a:pt x="112468" y="259754"/>
                  </a:lnTo>
                  <a:lnTo>
                    <a:pt x="110914" y="259341"/>
                  </a:lnTo>
                  <a:lnTo>
                    <a:pt x="107686" y="258411"/>
                  </a:lnTo>
                  <a:lnTo>
                    <a:pt x="104675" y="257532"/>
                  </a:lnTo>
                  <a:lnTo>
                    <a:pt x="103073" y="257080"/>
                  </a:lnTo>
                  <a:lnTo>
                    <a:pt x="101290" y="256570"/>
                  </a:lnTo>
                  <a:lnTo>
                    <a:pt x="100682" y="256392"/>
                  </a:lnTo>
                  <a:lnTo>
                    <a:pt x="99475" y="256047"/>
                  </a:lnTo>
                  <a:lnTo>
                    <a:pt x="98272" y="255696"/>
                  </a:lnTo>
                  <a:lnTo>
                    <a:pt x="94046" y="254480"/>
                  </a:lnTo>
                  <a:lnTo>
                    <a:pt x="92385" y="253995"/>
                  </a:lnTo>
                  <a:lnTo>
                    <a:pt x="89362" y="253120"/>
                  </a:lnTo>
                  <a:lnTo>
                    <a:pt x="88992" y="253016"/>
                  </a:lnTo>
                  <a:lnTo>
                    <a:pt x="88594" y="252904"/>
                  </a:lnTo>
                  <a:lnTo>
                    <a:pt x="84381" y="251665"/>
                  </a:lnTo>
                  <a:lnTo>
                    <a:pt x="81530" y="250827"/>
                  </a:lnTo>
                  <a:lnTo>
                    <a:pt x="76109" y="249233"/>
                  </a:lnTo>
                  <a:lnTo>
                    <a:pt x="74609" y="248881"/>
                  </a:lnTo>
                  <a:lnTo>
                    <a:pt x="73161" y="248536"/>
                  </a:lnTo>
                  <a:lnTo>
                    <a:pt x="72360" y="248363"/>
                  </a:lnTo>
                  <a:lnTo>
                    <a:pt x="70723" y="247975"/>
                  </a:lnTo>
                  <a:lnTo>
                    <a:pt x="69551" y="247697"/>
                  </a:lnTo>
                  <a:lnTo>
                    <a:pt x="66111" y="246910"/>
                  </a:lnTo>
                  <a:lnTo>
                    <a:pt x="60109" y="245541"/>
                  </a:lnTo>
                  <a:lnTo>
                    <a:pt x="58726" y="245187"/>
                  </a:lnTo>
                  <a:lnTo>
                    <a:pt x="56107" y="244583"/>
                  </a:lnTo>
                  <a:lnTo>
                    <a:pt x="55314" y="244399"/>
                  </a:lnTo>
                  <a:lnTo>
                    <a:pt x="53396" y="243975"/>
                  </a:lnTo>
                  <a:lnTo>
                    <a:pt x="51671" y="243574"/>
                  </a:lnTo>
                  <a:lnTo>
                    <a:pt x="51161" y="243516"/>
                  </a:lnTo>
                  <a:lnTo>
                    <a:pt x="50842" y="243430"/>
                  </a:lnTo>
                  <a:lnTo>
                    <a:pt x="40579" y="240967"/>
                  </a:lnTo>
                  <a:lnTo>
                    <a:pt x="38696" y="240490"/>
                  </a:lnTo>
                  <a:lnTo>
                    <a:pt x="38488" y="240413"/>
                  </a:lnTo>
                  <a:lnTo>
                    <a:pt x="32961" y="238150"/>
                  </a:lnTo>
                  <a:lnTo>
                    <a:pt x="32561" y="237892"/>
                  </a:lnTo>
                  <a:lnTo>
                    <a:pt x="32424" y="237961"/>
                  </a:lnTo>
                  <a:lnTo>
                    <a:pt x="32162" y="237870"/>
                  </a:lnTo>
                  <a:lnTo>
                    <a:pt x="30070" y="236949"/>
                  </a:lnTo>
                  <a:lnTo>
                    <a:pt x="28193" y="236130"/>
                  </a:lnTo>
                  <a:lnTo>
                    <a:pt x="25892" y="235105"/>
                  </a:lnTo>
                  <a:lnTo>
                    <a:pt x="24668" y="234556"/>
                  </a:lnTo>
                  <a:lnTo>
                    <a:pt x="24889" y="233794"/>
                  </a:lnTo>
                  <a:lnTo>
                    <a:pt x="24995" y="233468"/>
                  </a:lnTo>
                  <a:lnTo>
                    <a:pt x="24573" y="233150"/>
                  </a:lnTo>
                  <a:lnTo>
                    <a:pt x="22849" y="231942"/>
                  </a:lnTo>
                  <a:lnTo>
                    <a:pt x="21746" y="231184"/>
                  </a:lnTo>
                  <a:lnTo>
                    <a:pt x="19620" y="229711"/>
                  </a:lnTo>
                  <a:lnTo>
                    <a:pt x="19181" y="229425"/>
                  </a:lnTo>
                  <a:lnTo>
                    <a:pt x="18793" y="229194"/>
                  </a:lnTo>
                  <a:lnTo>
                    <a:pt x="16546" y="227761"/>
                  </a:lnTo>
                  <a:lnTo>
                    <a:pt x="14309" y="226558"/>
                  </a:lnTo>
                  <a:lnTo>
                    <a:pt x="13335" y="226048"/>
                  </a:lnTo>
                  <a:lnTo>
                    <a:pt x="9950" y="224562"/>
                  </a:lnTo>
                  <a:lnTo>
                    <a:pt x="6400" y="223349"/>
                  </a:lnTo>
                  <a:lnTo>
                    <a:pt x="2908" y="222434"/>
                  </a:lnTo>
                  <a:lnTo>
                    <a:pt x="1178" y="222071"/>
                  </a:lnTo>
                  <a:lnTo>
                    <a:pt x="0" y="221952"/>
                  </a:lnTo>
                  <a:lnTo>
                    <a:pt x="1601" y="220080"/>
                  </a:lnTo>
                  <a:lnTo>
                    <a:pt x="2843" y="218627"/>
                  </a:lnTo>
                  <a:lnTo>
                    <a:pt x="5678" y="215315"/>
                  </a:lnTo>
                  <a:lnTo>
                    <a:pt x="7281" y="215725"/>
                  </a:lnTo>
                  <a:lnTo>
                    <a:pt x="8603" y="216103"/>
                  </a:lnTo>
                  <a:lnTo>
                    <a:pt x="17338" y="221521"/>
                  </a:lnTo>
                  <a:lnTo>
                    <a:pt x="17671" y="221254"/>
                  </a:lnTo>
                  <a:lnTo>
                    <a:pt x="18650" y="221886"/>
                  </a:lnTo>
                  <a:lnTo>
                    <a:pt x="20403" y="223002"/>
                  </a:lnTo>
                  <a:lnTo>
                    <a:pt x="24104" y="218777"/>
                  </a:lnTo>
                  <a:lnTo>
                    <a:pt x="25068" y="216769"/>
                  </a:lnTo>
                  <a:lnTo>
                    <a:pt x="27228" y="211741"/>
                  </a:lnTo>
                  <a:lnTo>
                    <a:pt x="30162" y="204887"/>
                  </a:lnTo>
                  <a:lnTo>
                    <a:pt x="31982" y="200634"/>
                  </a:lnTo>
                  <a:lnTo>
                    <a:pt x="32288" y="199935"/>
                  </a:lnTo>
                  <a:lnTo>
                    <a:pt x="32714" y="198956"/>
                  </a:lnTo>
                  <a:lnTo>
                    <a:pt x="34281" y="195314"/>
                  </a:lnTo>
                  <a:lnTo>
                    <a:pt x="34646" y="194451"/>
                  </a:lnTo>
                  <a:lnTo>
                    <a:pt x="34795" y="194013"/>
                  </a:lnTo>
                  <a:lnTo>
                    <a:pt x="34910" y="193543"/>
                  </a:lnTo>
                  <a:lnTo>
                    <a:pt x="35114" y="192353"/>
                  </a:lnTo>
                  <a:lnTo>
                    <a:pt x="35245" y="191521"/>
                  </a:lnTo>
                  <a:lnTo>
                    <a:pt x="35555" y="189664"/>
                  </a:lnTo>
                  <a:lnTo>
                    <a:pt x="36140" y="186095"/>
                  </a:lnTo>
                  <a:lnTo>
                    <a:pt x="36462" y="184130"/>
                  </a:lnTo>
                  <a:lnTo>
                    <a:pt x="36812" y="181934"/>
                  </a:lnTo>
                  <a:lnTo>
                    <a:pt x="37713" y="176287"/>
                  </a:lnTo>
                  <a:lnTo>
                    <a:pt x="38297" y="172625"/>
                  </a:lnTo>
                  <a:lnTo>
                    <a:pt x="38653" y="171987"/>
                  </a:lnTo>
                  <a:lnTo>
                    <a:pt x="38501" y="171578"/>
                  </a:lnTo>
                  <a:lnTo>
                    <a:pt x="38670" y="171163"/>
                  </a:lnTo>
                  <a:lnTo>
                    <a:pt x="38653" y="170513"/>
                  </a:lnTo>
                  <a:lnTo>
                    <a:pt x="39251" y="166782"/>
                  </a:lnTo>
                  <a:lnTo>
                    <a:pt x="39493" y="165313"/>
                  </a:lnTo>
                  <a:lnTo>
                    <a:pt x="39843" y="164700"/>
                  </a:lnTo>
                  <a:lnTo>
                    <a:pt x="41140" y="163701"/>
                  </a:lnTo>
                  <a:lnTo>
                    <a:pt x="43121" y="162175"/>
                  </a:lnTo>
                  <a:lnTo>
                    <a:pt x="47024" y="159169"/>
                  </a:lnTo>
                  <a:lnTo>
                    <a:pt x="48312" y="158177"/>
                  </a:lnTo>
                  <a:lnTo>
                    <a:pt x="52815" y="154708"/>
                  </a:lnTo>
                  <a:lnTo>
                    <a:pt x="55468" y="155089"/>
                  </a:lnTo>
                  <a:lnTo>
                    <a:pt x="55619" y="155584"/>
                  </a:lnTo>
                  <a:lnTo>
                    <a:pt x="57964" y="158662"/>
                  </a:lnTo>
                  <a:lnTo>
                    <a:pt x="58950" y="158406"/>
                  </a:lnTo>
                  <a:lnTo>
                    <a:pt x="60415" y="158084"/>
                  </a:lnTo>
                  <a:lnTo>
                    <a:pt x="62145" y="157734"/>
                  </a:lnTo>
                  <a:lnTo>
                    <a:pt x="62692" y="157587"/>
                  </a:lnTo>
                  <a:lnTo>
                    <a:pt x="63180" y="157456"/>
                  </a:lnTo>
                  <a:lnTo>
                    <a:pt x="64302" y="157129"/>
                  </a:lnTo>
                  <a:lnTo>
                    <a:pt x="64966" y="156861"/>
                  </a:lnTo>
                  <a:lnTo>
                    <a:pt x="65406" y="156699"/>
                  </a:lnTo>
                  <a:lnTo>
                    <a:pt x="65838" y="156539"/>
                  </a:lnTo>
                  <a:lnTo>
                    <a:pt x="68350" y="155389"/>
                  </a:lnTo>
                  <a:lnTo>
                    <a:pt x="68758" y="155198"/>
                  </a:lnTo>
                  <a:lnTo>
                    <a:pt x="69699" y="154771"/>
                  </a:lnTo>
                  <a:lnTo>
                    <a:pt x="72554" y="153461"/>
                  </a:lnTo>
                  <a:lnTo>
                    <a:pt x="72441" y="153207"/>
                  </a:lnTo>
                  <a:lnTo>
                    <a:pt x="74680" y="152180"/>
                  </a:lnTo>
                  <a:lnTo>
                    <a:pt x="78181" y="150572"/>
                  </a:lnTo>
                  <a:lnTo>
                    <a:pt x="78589" y="150390"/>
                  </a:lnTo>
                  <a:lnTo>
                    <a:pt x="81758" y="148922"/>
                  </a:lnTo>
                  <a:lnTo>
                    <a:pt x="84130" y="147827"/>
                  </a:lnTo>
                  <a:lnTo>
                    <a:pt x="84513" y="147521"/>
                  </a:lnTo>
                  <a:lnTo>
                    <a:pt x="84361" y="146005"/>
                  </a:lnTo>
                  <a:lnTo>
                    <a:pt x="84339" y="145791"/>
                  </a:lnTo>
                  <a:lnTo>
                    <a:pt x="84755" y="145764"/>
                  </a:lnTo>
                  <a:lnTo>
                    <a:pt x="87491" y="145359"/>
                  </a:lnTo>
                  <a:lnTo>
                    <a:pt x="88170" y="145287"/>
                  </a:lnTo>
                  <a:lnTo>
                    <a:pt x="88051" y="143962"/>
                  </a:lnTo>
                  <a:lnTo>
                    <a:pt x="87827" y="141483"/>
                  </a:lnTo>
                  <a:lnTo>
                    <a:pt x="87713" y="140224"/>
                  </a:lnTo>
                  <a:lnTo>
                    <a:pt x="87333" y="137349"/>
                  </a:lnTo>
                  <a:lnTo>
                    <a:pt x="86954" y="134495"/>
                  </a:lnTo>
                  <a:lnTo>
                    <a:pt x="86784" y="133212"/>
                  </a:lnTo>
                  <a:lnTo>
                    <a:pt x="86406" y="131629"/>
                  </a:lnTo>
                  <a:lnTo>
                    <a:pt x="85810" y="129130"/>
                  </a:lnTo>
                  <a:lnTo>
                    <a:pt x="85478" y="127739"/>
                  </a:lnTo>
                  <a:lnTo>
                    <a:pt x="85285" y="126932"/>
                  </a:lnTo>
                  <a:lnTo>
                    <a:pt x="85130" y="126510"/>
                  </a:lnTo>
                  <a:lnTo>
                    <a:pt x="84972" y="126087"/>
                  </a:lnTo>
                  <a:lnTo>
                    <a:pt x="83729" y="122588"/>
                  </a:lnTo>
                  <a:lnTo>
                    <a:pt x="82524" y="119198"/>
                  </a:lnTo>
                  <a:lnTo>
                    <a:pt x="77898" y="109820"/>
                  </a:lnTo>
                  <a:lnTo>
                    <a:pt x="76728" y="107813"/>
                  </a:lnTo>
                  <a:lnTo>
                    <a:pt x="75300" y="105721"/>
                  </a:lnTo>
                  <a:lnTo>
                    <a:pt x="72176" y="101477"/>
                  </a:lnTo>
                  <a:lnTo>
                    <a:pt x="72835" y="100775"/>
                  </a:lnTo>
                  <a:lnTo>
                    <a:pt x="74179" y="99329"/>
                  </a:lnTo>
                  <a:lnTo>
                    <a:pt x="75335" y="98090"/>
                  </a:lnTo>
                  <a:lnTo>
                    <a:pt x="86702" y="85599"/>
                  </a:lnTo>
                  <a:lnTo>
                    <a:pt x="87397" y="84827"/>
                  </a:lnTo>
                  <a:lnTo>
                    <a:pt x="87615" y="84961"/>
                  </a:lnTo>
                  <a:lnTo>
                    <a:pt x="87812" y="85061"/>
                  </a:lnTo>
                  <a:lnTo>
                    <a:pt x="88065" y="85206"/>
                  </a:lnTo>
                  <a:lnTo>
                    <a:pt x="88390" y="85360"/>
                  </a:lnTo>
                  <a:lnTo>
                    <a:pt x="88881" y="85506"/>
                  </a:lnTo>
                  <a:lnTo>
                    <a:pt x="89126" y="85638"/>
                  </a:lnTo>
                  <a:lnTo>
                    <a:pt x="89209" y="85792"/>
                  </a:lnTo>
                  <a:lnTo>
                    <a:pt x="89247" y="86224"/>
                  </a:lnTo>
                  <a:lnTo>
                    <a:pt x="89170" y="86562"/>
                  </a:lnTo>
                  <a:lnTo>
                    <a:pt x="89095" y="86972"/>
                  </a:lnTo>
                  <a:lnTo>
                    <a:pt x="89136" y="87222"/>
                  </a:lnTo>
                  <a:lnTo>
                    <a:pt x="88979" y="87596"/>
                  </a:lnTo>
                  <a:lnTo>
                    <a:pt x="88886" y="87723"/>
                  </a:lnTo>
                  <a:lnTo>
                    <a:pt x="88605" y="87798"/>
                  </a:lnTo>
                  <a:lnTo>
                    <a:pt x="88082" y="87743"/>
                  </a:lnTo>
                  <a:lnTo>
                    <a:pt x="87364" y="87763"/>
                  </a:lnTo>
                  <a:lnTo>
                    <a:pt x="87140" y="87830"/>
                  </a:lnTo>
                  <a:lnTo>
                    <a:pt x="86937" y="88122"/>
                  </a:lnTo>
                  <a:lnTo>
                    <a:pt x="86918" y="88433"/>
                  </a:lnTo>
                  <a:lnTo>
                    <a:pt x="87123" y="88719"/>
                  </a:lnTo>
                  <a:lnTo>
                    <a:pt x="87631" y="89016"/>
                  </a:lnTo>
                  <a:lnTo>
                    <a:pt x="88227" y="89214"/>
                  </a:lnTo>
                  <a:lnTo>
                    <a:pt x="88596" y="89545"/>
                  </a:lnTo>
                  <a:lnTo>
                    <a:pt x="88810" y="89888"/>
                  </a:lnTo>
                  <a:lnTo>
                    <a:pt x="88955" y="90380"/>
                  </a:lnTo>
                  <a:lnTo>
                    <a:pt x="89096" y="90887"/>
                  </a:lnTo>
                  <a:lnTo>
                    <a:pt x="89412" y="91369"/>
                  </a:lnTo>
                  <a:lnTo>
                    <a:pt x="90235" y="91919"/>
                  </a:lnTo>
                  <a:lnTo>
                    <a:pt x="90265" y="92145"/>
                  </a:lnTo>
                  <a:lnTo>
                    <a:pt x="90002" y="92613"/>
                  </a:lnTo>
                  <a:lnTo>
                    <a:pt x="89540" y="93333"/>
                  </a:lnTo>
                  <a:lnTo>
                    <a:pt x="89375" y="94006"/>
                  </a:lnTo>
                  <a:lnTo>
                    <a:pt x="89456" y="94629"/>
                  </a:lnTo>
                  <a:lnTo>
                    <a:pt x="89559" y="94895"/>
                  </a:lnTo>
                  <a:lnTo>
                    <a:pt x="89878" y="95065"/>
                  </a:lnTo>
                  <a:lnTo>
                    <a:pt x="90552" y="95255"/>
                  </a:lnTo>
                  <a:lnTo>
                    <a:pt x="91115" y="95142"/>
                  </a:lnTo>
                  <a:lnTo>
                    <a:pt x="91815" y="94851"/>
                  </a:lnTo>
                  <a:lnTo>
                    <a:pt x="92329" y="94648"/>
                  </a:lnTo>
                  <a:lnTo>
                    <a:pt x="92729" y="94806"/>
                  </a:lnTo>
                  <a:lnTo>
                    <a:pt x="93200" y="95173"/>
                  </a:lnTo>
                  <a:lnTo>
                    <a:pt x="93757" y="95478"/>
                  </a:lnTo>
                  <a:lnTo>
                    <a:pt x="94196" y="95267"/>
                  </a:lnTo>
                  <a:lnTo>
                    <a:pt x="94407" y="94876"/>
                  </a:lnTo>
                  <a:lnTo>
                    <a:pt x="94558" y="94097"/>
                  </a:lnTo>
                  <a:lnTo>
                    <a:pt x="94637" y="93498"/>
                  </a:lnTo>
                  <a:lnTo>
                    <a:pt x="94892" y="93112"/>
                  </a:lnTo>
                  <a:lnTo>
                    <a:pt x="95733" y="92916"/>
                  </a:lnTo>
                  <a:lnTo>
                    <a:pt x="95966" y="93166"/>
                  </a:lnTo>
                  <a:lnTo>
                    <a:pt x="96128" y="93494"/>
                  </a:lnTo>
                  <a:lnTo>
                    <a:pt x="96203" y="93630"/>
                  </a:lnTo>
                  <a:lnTo>
                    <a:pt x="96332" y="93839"/>
                  </a:lnTo>
                  <a:lnTo>
                    <a:pt x="96400" y="93993"/>
                  </a:lnTo>
                  <a:lnTo>
                    <a:pt x="96589" y="94416"/>
                  </a:lnTo>
                  <a:lnTo>
                    <a:pt x="96668" y="94689"/>
                  </a:lnTo>
                  <a:lnTo>
                    <a:pt x="96936" y="94775"/>
                  </a:lnTo>
                  <a:lnTo>
                    <a:pt x="96944" y="94493"/>
                  </a:lnTo>
                  <a:lnTo>
                    <a:pt x="97167" y="93971"/>
                  </a:lnTo>
                  <a:lnTo>
                    <a:pt x="97510" y="93516"/>
                  </a:lnTo>
                  <a:lnTo>
                    <a:pt x="97971" y="93198"/>
                  </a:lnTo>
                  <a:lnTo>
                    <a:pt x="99074" y="93107"/>
                  </a:lnTo>
                  <a:lnTo>
                    <a:pt x="99478" y="93312"/>
                  </a:lnTo>
                  <a:lnTo>
                    <a:pt x="99799" y="93512"/>
                  </a:lnTo>
                  <a:lnTo>
                    <a:pt x="100128" y="93816"/>
                  </a:lnTo>
                  <a:lnTo>
                    <a:pt x="100211" y="93966"/>
                  </a:lnTo>
                  <a:lnTo>
                    <a:pt x="100403" y="94352"/>
                  </a:lnTo>
                  <a:lnTo>
                    <a:pt x="100517" y="94716"/>
                  </a:lnTo>
                  <a:lnTo>
                    <a:pt x="100400" y="95293"/>
                  </a:lnTo>
                  <a:lnTo>
                    <a:pt x="99603" y="96611"/>
                  </a:lnTo>
                  <a:lnTo>
                    <a:pt x="99516" y="97001"/>
                  </a:lnTo>
                  <a:lnTo>
                    <a:pt x="99659" y="97283"/>
                  </a:lnTo>
                  <a:lnTo>
                    <a:pt x="100135" y="97619"/>
                  </a:lnTo>
                  <a:lnTo>
                    <a:pt x="101091" y="98010"/>
                  </a:lnTo>
                  <a:lnTo>
                    <a:pt x="101242" y="98087"/>
                  </a:lnTo>
                  <a:lnTo>
                    <a:pt x="101831" y="98405"/>
                  </a:lnTo>
                  <a:lnTo>
                    <a:pt x="102431" y="98592"/>
                  </a:lnTo>
                  <a:lnTo>
                    <a:pt x="102635" y="98690"/>
                  </a:lnTo>
                  <a:lnTo>
                    <a:pt x="103100" y="98914"/>
                  </a:lnTo>
                  <a:lnTo>
                    <a:pt x="103780" y="98992"/>
                  </a:lnTo>
                  <a:lnTo>
                    <a:pt x="104233" y="99282"/>
                  </a:lnTo>
                  <a:lnTo>
                    <a:pt x="104437" y="99737"/>
                  </a:lnTo>
                  <a:lnTo>
                    <a:pt x="104437" y="100068"/>
                  </a:lnTo>
                  <a:lnTo>
                    <a:pt x="104206" y="100536"/>
                  </a:lnTo>
                  <a:lnTo>
                    <a:pt x="103867" y="101427"/>
                  </a:lnTo>
                  <a:lnTo>
                    <a:pt x="103750" y="101922"/>
                  </a:lnTo>
                  <a:lnTo>
                    <a:pt x="103715" y="102081"/>
                  </a:lnTo>
                  <a:lnTo>
                    <a:pt x="103821" y="102504"/>
                  </a:lnTo>
                  <a:lnTo>
                    <a:pt x="104014" y="102831"/>
                  </a:lnTo>
                  <a:lnTo>
                    <a:pt x="104248" y="102590"/>
                  </a:lnTo>
                  <a:lnTo>
                    <a:pt x="104501" y="102340"/>
                  </a:lnTo>
                  <a:lnTo>
                    <a:pt x="105018" y="101954"/>
                  </a:lnTo>
                  <a:lnTo>
                    <a:pt x="107156" y="102127"/>
                  </a:lnTo>
                  <a:lnTo>
                    <a:pt x="108689" y="102254"/>
                  </a:lnTo>
                  <a:lnTo>
                    <a:pt x="109690" y="102345"/>
                  </a:lnTo>
                  <a:lnTo>
                    <a:pt x="109686" y="102109"/>
                  </a:lnTo>
                  <a:lnTo>
                    <a:pt x="109686" y="101800"/>
                  </a:lnTo>
                  <a:lnTo>
                    <a:pt x="109724" y="101513"/>
                  </a:lnTo>
                  <a:lnTo>
                    <a:pt x="109811" y="101127"/>
                  </a:lnTo>
                  <a:lnTo>
                    <a:pt x="109811" y="100932"/>
                  </a:lnTo>
                  <a:lnTo>
                    <a:pt x="109940" y="100355"/>
                  </a:lnTo>
                  <a:lnTo>
                    <a:pt x="110034" y="99859"/>
                  </a:lnTo>
                  <a:lnTo>
                    <a:pt x="110219" y="99414"/>
                  </a:lnTo>
                  <a:lnTo>
                    <a:pt x="110446" y="99178"/>
                  </a:lnTo>
                  <a:lnTo>
                    <a:pt x="110804" y="98896"/>
                  </a:lnTo>
                  <a:lnTo>
                    <a:pt x="111216" y="98642"/>
                  </a:lnTo>
                  <a:lnTo>
                    <a:pt x="112028" y="98428"/>
                  </a:lnTo>
                  <a:lnTo>
                    <a:pt x="112323" y="98342"/>
                  </a:lnTo>
                  <a:lnTo>
                    <a:pt x="112776" y="98364"/>
                  </a:lnTo>
                  <a:lnTo>
                    <a:pt x="113131" y="98364"/>
                  </a:lnTo>
                  <a:lnTo>
                    <a:pt x="113418" y="98292"/>
                  </a:lnTo>
                  <a:lnTo>
                    <a:pt x="114022" y="98292"/>
                  </a:lnTo>
                  <a:lnTo>
                    <a:pt x="114589" y="98006"/>
                  </a:lnTo>
                  <a:lnTo>
                    <a:pt x="114936" y="98006"/>
                  </a:lnTo>
                  <a:lnTo>
                    <a:pt x="115552" y="97960"/>
                  </a:lnTo>
                  <a:lnTo>
                    <a:pt x="115895" y="98087"/>
                  </a:lnTo>
                  <a:lnTo>
                    <a:pt x="116447" y="98301"/>
                  </a:lnTo>
                  <a:lnTo>
                    <a:pt x="116873" y="98992"/>
                  </a:lnTo>
                  <a:lnTo>
                    <a:pt x="116919" y="99769"/>
                  </a:lnTo>
                  <a:lnTo>
                    <a:pt x="117304" y="100268"/>
                  </a:lnTo>
                  <a:lnTo>
                    <a:pt x="117886" y="100418"/>
                  </a:lnTo>
                  <a:lnTo>
                    <a:pt x="118418" y="100350"/>
                  </a:lnTo>
                  <a:lnTo>
                    <a:pt x="119121" y="100246"/>
                  </a:lnTo>
                  <a:lnTo>
                    <a:pt x="120012" y="100327"/>
                  </a:lnTo>
                  <a:lnTo>
                    <a:pt x="120892" y="100187"/>
                  </a:lnTo>
                  <a:lnTo>
                    <a:pt x="121394" y="99714"/>
                  </a:lnTo>
                  <a:lnTo>
                    <a:pt x="121568" y="99141"/>
                  </a:lnTo>
                  <a:lnTo>
                    <a:pt x="121568" y="98360"/>
                  </a:lnTo>
                  <a:lnTo>
                    <a:pt x="121527" y="97769"/>
                  </a:lnTo>
                  <a:lnTo>
                    <a:pt x="121470" y="97424"/>
                  </a:lnTo>
                  <a:lnTo>
                    <a:pt x="121375" y="96797"/>
                  </a:lnTo>
                  <a:lnTo>
                    <a:pt x="121946" y="96243"/>
                  </a:lnTo>
                  <a:lnTo>
                    <a:pt x="122202" y="96220"/>
                  </a:lnTo>
                  <a:lnTo>
                    <a:pt x="122372" y="96283"/>
                  </a:lnTo>
                  <a:lnTo>
                    <a:pt x="122712" y="96479"/>
                  </a:lnTo>
                  <a:lnTo>
                    <a:pt x="122984" y="96647"/>
                  </a:lnTo>
                  <a:lnTo>
                    <a:pt x="123298" y="96738"/>
                  </a:lnTo>
                  <a:lnTo>
                    <a:pt x="123781" y="96715"/>
                  </a:lnTo>
                  <a:lnTo>
                    <a:pt x="124159" y="96692"/>
                  </a:lnTo>
                  <a:lnTo>
                    <a:pt x="124805" y="96824"/>
                  </a:lnTo>
                  <a:lnTo>
                    <a:pt x="125919" y="97251"/>
                  </a:lnTo>
                  <a:lnTo>
                    <a:pt x="127807" y="98087"/>
                  </a:lnTo>
                  <a:lnTo>
                    <a:pt x="128291" y="98442"/>
                  </a:lnTo>
                  <a:lnTo>
                    <a:pt x="128785" y="98733"/>
                  </a:lnTo>
                  <a:lnTo>
                    <a:pt x="129287" y="98969"/>
                  </a:lnTo>
                  <a:lnTo>
                    <a:pt x="129756" y="98987"/>
                  </a:lnTo>
                  <a:lnTo>
                    <a:pt x="130451" y="98987"/>
                  </a:lnTo>
                  <a:lnTo>
                    <a:pt x="131002" y="99046"/>
                  </a:lnTo>
                  <a:lnTo>
                    <a:pt x="131546" y="99114"/>
                  </a:lnTo>
                  <a:lnTo>
                    <a:pt x="132955" y="99550"/>
                  </a:lnTo>
                  <a:lnTo>
                    <a:pt x="133295" y="99632"/>
                  </a:lnTo>
                  <a:lnTo>
                    <a:pt x="133465" y="99664"/>
                  </a:lnTo>
                  <a:lnTo>
                    <a:pt x="133672" y="99696"/>
                  </a:lnTo>
                  <a:lnTo>
                    <a:pt x="134080" y="99614"/>
                  </a:lnTo>
                  <a:lnTo>
                    <a:pt x="135017" y="99478"/>
                  </a:lnTo>
                  <a:lnTo>
                    <a:pt x="135806" y="99355"/>
                  </a:lnTo>
                  <a:lnTo>
                    <a:pt x="136679" y="99164"/>
                  </a:lnTo>
                  <a:lnTo>
                    <a:pt x="137049" y="99210"/>
                  </a:lnTo>
                  <a:lnTo>
                    <a:pt x="137404" y="99428"/>
                  </a:lnTo>
                  <a:lnTo>
                    <a:pt x="137645" y="99549"/>
                  </a:lnTo>
                  <a:lnTo>
                    <a:pt x="137842" y="99650"/>
                  </a:lnTo>
                  <a:lnTo>
                    <a:pt x="138000" y="99746"/>
                  </a:lnTo>
                  <a:lnTo>
                    <a:pt x="138178" y="99882"/>
                  </a:lnTo>
                  <a:lnTo>
                    <a:pt x="138340" y="100041"/>
                  </a:lnTo>
                  <a:lnTo>
                    <a:pt x="138571" y="100291"/>
                  </a:lnTo>
                  <a:lnTo>
                    <a:pt x="138718" y="100446"/>
                  </a:lnTo>
                  <a:lnTo>
                    <a:pt x="138880" y="100623"/>
                  </a:lnTo>
                  <a:lnTo>
                    <a:pt x="139050" y="100782"/>
                  </a:lnTo>
                  <a:lnTo>
                    <a:pt x="139473" y="101141"/>
                  </a:lnTo>
                  <a:lnTo>
                    <a:pt x="139640" y="101268"/>
                  </a:lnTo>
                  <a:lnTo>
                    <a:pt x="139983" y="101550"/>
                  </a:lnTo>
                  <a:lnTo>
                    <a:pt x="140164" y="101654"/>
                  </a:lnTo>
                  <a:lnTo>
                    <a:pt x="140289" y="101831"/>
                  </a:lnTo>
                  <a:lnTo>
                    <a:pt x="140425" y="102045"/>
                  </a:lnTo>
                  <a:lnTo>
                    <a:pt x="140667" y="102554"/>
                  </a:lnTo>
                  <a:lnTo>
                    <a:pt x="140773" y="102799"/>
                  </a:lnTo>
                  <a:lnTo>
                    <a:pt x="140878" y="103022"/>
                  </a:lnTo>
                  <a:lnTo>
                    <a:pt x="140980" y="103281"/>
                  </a:lnTo>
                  <a:lnTo>
                    <a:pt x="141071" y="103522"/>
                  </a:lnTo>
                  <a:lnTo>
                    <a:pt x="141233" y="103817"/>
                  </a:lnTo>
                  <a:lnTo>
                    <a:pt x="141479" y="104035"/>
                  </a:lnTo>
                  <a:lnTo>
                    <a:pt x="142007" y="104317"/>
                  </a:lnTo>
                  <a:lnTo>
                    <a:pt x="142340" y="104476"/>
                  </a:lnTo>
                  <a:lnTo>
                    <a:pt x="142748" y="104680"/>
                  </a:lnTo>
                  <a:lnTo>
                    <a:pt x="142993" y="104826"/>
                  </a:lnTo>
                  <a:lnTo>
                    <a:pt x="143163" y="104885"/>
                  </a:lnTo>
                  <a:lnTo>
                    <a:pt x="145065" y="104661"/>
                  </a:lnTo>
                  <a:lnTo>
                    <a:pt x="143103" y="102000"/>
                  </a:lnTo>
                  <a:lnTo>
                    <a:pt x="141607" y="100164"/>
                  </a:lnTo>
                  <a:lnTo>
                    <a:pt x="139167" y="96951"/>
                  </a:lnTo>
                  <a:lnTo>
                    <a:pt x="135319" y="91744"/>
                  </a:lnTo>
                  <a:lnTo>
                    <a:pt x="134703" y="90736"/>
                  </a:lnTo>
                  <a:lnTo>
                    <a:pt x="133015" y="88141"/>
                  </a:lnTo>
                  <a:lnTo>
                    <a:pt x="131440" y="85474"/>
                  </a:lnTo>
                  <a:lnTo>
                    <a:pt x="128623" y="80730"/>
                  </a:lnTo>
                  <a:lnTo>
                    <a:pt x="127059" y="78009"/>
                  </a:lnTo>
                  <a:lnTo>
                    <a:pt x="126210" y="76496"/>
                  </a:lnTo>
                  <a:lnTo>
                    <a:pt x="124510" y="73697"/>
                  </a:lnTo>
                  <a:lnTo>
                    <a:pt x="123956" y="72907"/>
                  </a:lnTo>
                  <a:lnTo>
                    <a:pt x="123377" y="72139"/>
                  </a:lnTo>
                  <a:lnTo>
                    <a:pt x="122183" y="70130"/>
                  </a:lnTo>
                  <a:lnTo>
                    <a:pt x="121904" y="69681"/>
                  </a:lnTo>
                  <a:lnTo>
                    <a:pt x="121617" y="69154"/>
                  </a:lnTo>
                  <a:lnTo>
                    <a:pt x="120201" y="66114"/>
                  </a:lnTo>
                  <a:lnTo>
                    <a:pt x="119321" y="64151"/>
                  </a:lnTo>
                  <a:lnTo>
                    <a:pt x="118301" y="61534"/>
                  </a:lnTo>
                  <a:lnTo>
                    <a:pt x="117591" y="59358"/>
                  </a:lnTo>
                  <a:lnTo>
                    <a:pt x="117448" y="58840"/>
                  </a:lnTo>
                  <a:lnTo>
                    <a:pt x="116790" y="56296"/>
                  </a:lnTo>
                  <a:lnTo>
                    <a:pt x="116213" y="53415"/>
                  </a:lnTo>
                  <a:lnTo>
                    <a:pt x="116114" y="52934"/>
                  </a:lnTo>
                  <a:lnTo>
                    <a:pt x="115873" y="51566"/>
                  </a:lnTo>
                  <a:lnTo>
                    <a:pt x="115272" y="48209"/>
                  </a:lnTo>
                  <a:lnTo>
                    <a:pt x="114891" y="46342"/>
                  </a:lnTo>
                  <a:lnTo>
                    <a:pt x="114668" y="44261"/>
                  </a:lnTo>
                  <a:lnTo>
                    <a:pt x="114271" y="41944"/>
                  </a:lnTo>
                  <a:lnTo>
                    <a:pt x="114298" y="41122"/>
                  </a:lnTo>
                  <a:lnTo>
                    <a:pt x="113252" y="35406"/>
                  </a:lnTo>
                  <a:lnTo>
                    <a:pt x="113085" y="34852"/>
                  </a:lnTo>
                  <a:lnTo>
                    <a:pt x="112870" y="34216"/>
                  </a:lnTo>
                  <a:lnTo>
                    <a:pt x="113557" y="33739"/>
                  </a:lnTo>
                  <a:lnTo>
                    <a:pt x="116654" y="33080"/>
                  </a:lnTo>
                  <a:lnTo>
                    <a:pt x="119625" y="32619"/>
                  </a:lnTo>
                  <a:lnTo>
                    <a:pt x="122494" y="32314"/>
                  </a:lnTo>
                  <a:lnTo>
                    <a:pt x="122973" y="32314"/>
                  </a:lnTo>
                  <a:lnTo>
                    <a:pt x="124329" y="32346"/>
                  </a:lnTo>
                  <a:lnTo>
                    <a:pt x="125551" y="32382"/>
                  </a:lnTo>
                  <a:lnTo>
                    <a:pt x="126765" y="32419"/>
                  </a:lnTo>
                  <a:lnTo>
                    <a:pt x="127980" y="32513"/>
                  </a:lnTo>
                  <a:lnTo>
                    <a:pt x="128984" y="32631"/>
                  </a:lnTo>
                  <a:lnTo>
                    <a:pt x="130570" y="32934"/>
                  </a:lnTo>
                  <a:lnTo>
                    <a:pt x="131818" y="33377"/>
                  </a:lnTo>
                  <a:lnTo>
                    <a:pt x="132406" y="33630"/>
                  </a:lnTo>
                  <a:lnTo>
                    <a:pt x="133011" y="33949"/>
                  </a:lnTo>
                  <a:lnTo>
                    <a:pt x="133779" y="34414"/>
                  </a:lnTo>
                  <a:lnTo>
                    <a:pt x="134441" y="34885"/>
                  </a:lnTo>
                  <a:lnTo>
                    <a:pt x="135069" y="35399"/>
                  </a:lnTo>
                  <a:lnTo>
                    <a:pt x="135488" y="35790"/>
                  </a:lnTo>
                  <a:lnTo>
                    <a:pt x="135661" y="35954"/>
                  </a:lnTo>
                  <a:lnTo>
                    <a:pt x="136216" y="36549"/>
                  </a:lnTo>
                  <a:lnTo>
                    <a:pt x="136729" y="37179"/>
                  </a:lnTo>
                  <a:lnTo>
                    <a:pt x="137198" y="37843"/>
                  </a:lnTo>
                  <a:lnTo>
                    <a:pt x="137770" y="38804"/>
                  </a:lnTo>
                  <a:lnTo>
                    <a:pt x="138290" y="39908"/>
                  </a:lnTo>
                  <a:lnTo>
                    <a:pt x="138650" y="40861"/>
                  </a:lnTo>
                  <a:lnTo>
                    <a:pt x="139624" y="43774"/>
                  </a:lnTo>
                  <a:lnTo>
                    <a:pt x="140073" y="44920"/>
                  </a:lnTo>
                  <a:lnTo>
                    <a:pt x="140542" y="45994"/>
                  </a:lnTo>
                  <a:lnTo>
                    <a:pt x="140741" y="46419"/>
                  </a:lnTo>
                  <a:lnTo>
                    <a:pt x="140920" y="46788"/>
                  </a:lnTo>
                  <a:lnTo>
                    <a:pt x="141104" y="47154"/>
                  </a:lnTo>
                  <a:lnTo>
                    <a:pt x="141293" y="47518"/>
                  </a:lnTo>
                  <a:lnTo>
                    <a:pt x="141487" y="47880"/>
                  </a:lnTo>
                  <a:lnTo>
                    <a:pt x="141678" y="48225"/>
                  </a:lnTo>
                  <a:lnTo>
                    <a:pt x="142340" y="49529"/>
                  </a:lnTo>
                  <a:lnTo>
                    <a:pt x="142305" y="49694"/>
                  </a:lnTo>
                  <a:lnTo>
                    <a:pt x="143669" y="51630"/>
                  </a:lnTo>
                  <a:lnTo>
                    <a:pt x="145072" y="53366"/>
                  </a:lnTo>
                  <a:lnTo>
                    <a:pt x="146584" y="55006"/>
                  </a:lnTo>
                  <a:lnTo>
                    <a:pt x="148488" y="56845"/>
                  </a:lnTo>
                  <a:lnTo>
                    <a:pt x="148690" y="57018"/>
                  </a:lnTo>
                  <a:lnTo>
                    <a:pt x="149590" y="57817"/>
                  </a:lnTo>
                  <a:lnTo>
                    <a:pt x="150450" y="58512"/>
                  </a:lnTo>
                  <a:lnTo>
                    <a:pt x="150715" y="58726"/>
                  </a:lnTo>
                  <a:lnTo>
                    <a:pt x="151491" y="59291"/>
                  </a:lnTo>
                  <a:lnTo>
                    <a:pt x="152292" y="59827"/>
                  </a:lnTo>
                  <a:lnTo>
                    <a:pt x="153316" y="60460"/>
                  </a:lnTo>
                  <a:lnTo>
                    <a:pt x="154356" y="61061"/>
                  </a:lnTo>
                  <a:lnTo>
                    <a:pt x="155202" y="61517"/>
                  </a:lnTo>
                  <a:lnTo>
                    <a:pt x="156929" y="62361"/>
                  </a:lnTo>
                  <a:lnTo>
                    <a:pt x="158025" y="62849"/>
                  </a:lnTo>
                  <a:lnTo>
                    <a:pt x="159137" y="63307"/>
                  </a:lnTo>
                  <a:lnTo>
                    <a:pt x="160256" y="63744"/>
                  </a:lnTo>
                  <a:lnTo>
                    <a:pt x="161390" y="64144"/>
                  </a:lnTo>
                  <a:lnTo>
                    <a:pt x="162535" y="64502"/>
                  </a:lnTo>
                  <a:lnTo>
                    <a:pt x="163232" y="64685"/>
                  </a:lnTo>
                  <a:lnTo>
                    <a:pt x="164167" y="64899"/>
                  </a:lnTo>
                  <a:lnTo>
                    <a:pt x="165341" y="65146"/>
                  </a:lnTo>
                  <a:lnTo>
                    <a:pt x="166521" y="65372"/>
                  </a:lnTo>
                  <a:lnTo>
                    <a:pt x="167942" y="65584"/>
                  </a:lnTo>
                  <a:lnTo>
                    <a:pt x="168894" y="65699"/>
                  </a:lnTo>
                  <a:lnTo>
                    <a:pt x="169849" y="65790"/>
                  </a:lnTo>
                  <a:lnTo>
                    <a:pt x="170808" y="65860"/>
                  </a:lnTo>
                  <a:lnTo>
                    <a:pt x="172243" y="65916"/>
                  </a:lnTo>
                  <a:lnTo>
                    <a:pt x="173203" y="65916"/>
                  </a:lnTo>
                  <a:lnTo>
                    <a:pt x="174398" y="65879"/>
                  </a:lnTo>
                  <a:lnTo>
                    <a:pt x="175360" y="65834"/>
                  </a:lnTo>
                  <a:lnTo>
                    <a:pt x="177091" y="65738"/>
                  </a:lnTo>
                  <a:lnTo>
                    <a:pt x="177249" y="67775"/>
                  </a:lnTo>
                  <a:lnTo>
                    <a:pt x="184761" y="66817"/>
                  </a:lnTo>
                  <a:lnTo>
                    <a:pt x="191442" y="65964"/>
                  </a:lnTo>
                  <a:lnTo>
                    <a:pt x="196903" y="65374"/>
                  </a:lnTo>
                  <a:lnTo>
                    <a:pt x="202572" y="64760"/>
                  </a:lnTo>
                  <a:lnTo>
                    <a:pt x="203076" y="64647"/>
                  </a:lnTo>
                  <a:lnTo>
                    <a:pt x="209562" y="62703"/>
                  </a:lnTo>
                  <a:lnTo>
                    <a:pt x="214620" y="61167"/>
                  </a:lnTo>
                  <a:lnTo>
                    <a:pt x="215383" y="60935"/>
                  </a:lnTo>
                  <a:lnTo>
                    <a:pt x="217000" y="60435"/>
                  </a:lnTo>
                  <a:lnTo>
                    <a:pt x="226857" y="57409"/>
                  </a:lnTo>
                  <a:lnTo>
                    <a:pt x="230837" y="56182"/>
                  </a:lnTo>
                  <a:lnTo>
                    <a:pt x="235464" y="54665"/>
                  </a:lnTo>
                  <a:lnTo>
                    <a:pt x="240479" y="53002"/>
                  </a:lnTo>
                  <a:lnTo>
                    <a:pt x="246559" y="51135"/>
                  </a:lnTo>
                  <a:lnTo>
                    <a:pt x="248089" y="50726"/>
                  </a:lnTo>
                  <a:lnTo>
                    <a:pt x="251480" y="49708"/>
                  </a:lnTo>
                  <a:lnTo>
                    <a:pt x="254181" y="48867"/>
                  </a:lnTo>
                  <a:lnTo>
                    <a:pt x="259823" y="47095"/>
                  </a:lnTo>
                  <a:lnTo>
                    <a:pt x="260174" y="46982"/>
                  </a:lnTo>
                  <a:lnTo>
                    <a:pt x="261152" y="46674"/>
                  </a:lnTo>
                  <a:lnTo>
                    <a:pt x="263063" y="46073"/>
                  </a:lnTo>
                  <a:lnTo>
                    <a:pt x="263457" y="45941"/>
                  </a:lnTo>
                  <a:lnTo>
                    <a:pt x="265489" y="45296"/>
                  </a:lnTo>
                  <a:lnTo>
                    <a:pt x="264899" y="44456"/>
                  </a:lnTo>
                  <a:lnTo>
                    <a:pt x="268927" y="43502"/>
                  </a:lnTo>
                  <a:lnTo>
                    <a:pt x="269763" y="43347"/>
                  </a:lnTo>
                  <a:lnTo>
                    <a:pt x="270594" y="43202"/>
                  </a:lnTo>
                  <a:lnTo>
                    <a:pt x="271447" y="43065"/>
                  </a:lnTo>
                  <a:lnTo>
                    <a:pt x="271838" y="43000"/>
                  </a:lnTo>
                  <a:lnTo>
                    <a:pt x="272494" y="42899"/>
                  </a:lnTo>
                  <a:lnTo>
                    <a:pt x="273808" y="42729"/>
                  </a:lnTo>
                  <a:lnTo>
                    <a:pt x="274940" y="42555"/>
                  </a:lnTo>
                  <a:lnTo>
                    <a:pt x="275929" y="42425"/>
                  </a:lnTo>
                  <a:lnTo>
                    <a:pt x="276785" y="42296"/>
                  </a:lnTo>
                  <a:lnTo>
                    <a:pt x="277630" y="42186"/>
                  </a:lnTo>
                  <a:lnTo>
                    <a:pt x="278701" y="42037"/>
                  </a:lnTo>
                  <a:lnTo>
                    <a:pt x="280471" y="41792"/>
                  </a:lnTo>
                  <a:lnTo>
                    <a:pt x="282435" y="41437"/>
                  </a:lnTo>
                  <a:lnTo>
                    <a:pt x="285209" y="40936"/>
                  </a:lnTo>
                  <a:lnTo>
                    <a:pt x="289686" y="40276"/>
                  </a:lnTo>
                  <a:lnTo>
                    <a:pt x="292792" y="35711"/>
                  </a:lnTo>
                  <a:lnTo>
                    <a:pt x="295036" y="32417"/>
                  </a:lnTo>
                  <a:lnTo>
                    <a:pt x="297997" y="34743"/>
                  </a:lnTo>
                  <a:lnTo>
                    <a:pt x="300860" y="34216"/>
                  </a:lnTo>
                  <a:lnTo>
                    <a:pt x="302276" y="34121"/>
                  </a:lnTo>
                  <a:lnTo>
                    <a:pt x="302703" y="33780"/>
                  </a:lnTo>
                  <a:lnTo>
                    <a:pt x="303235" y="32967"/>
                  </a:lnTo>
                  <a:lnTo>
                    <a:pt x="303662" y="31917"/>
                  </a:lnTo>
                  <a:lnTo>
                    <a:pt x="303953" y="31131"/>
                  </a:lnTo>
                  <a:lnTo>
                    <a:pt x="304142" y="30673"/>
                  </a:lnTo>
                  <a:lnTo>
                    <a:pt x="304534" y="29778"/>
                  </a:lnTo>
                  <a:lnTo>
                    <a:pt x="304791" y="29005"/>
                  </a:lnTo>
                  <a:lnTo>
                    <a:pt x="305108" y="27383"/>
                  </a:lnTo>
                  <a:lnTo>
                    <a:pt x="305195" y="26820"/>
                  </a:lnTo>
                  <a:lnTo>
                    <a:pt x="305377" y="26270"/>
                  </a:lnTo>
                  <a:lnTo>
                    <a:pt x="306528" y="22554"/>
                  </a:lnTo>
                  <a:lnTo>
                    <a:pt x="307072" y="20474"/>
                  </a:lnTo>
                  <a:lnTo>
                    <a:pt x="307461" y="18420"/>
                  </a:lnTo>
                  <a:lnTo>
                    <a:pt x="307427" y="16490"/>
                  </a:lnTo>
                  <a:lnTo>
                    <a:pt x="307250" y="14486"/>
                  </a:lnTo>
                  <a:lnTo>
                    <a:pt x="307178" y="12887"/>
                  </a:lnTo>
                  <a:lnTo>
                    <a:pt x="307197" y="12033"/>
                  </a:lnTo>
                  <a:lnTo>
                    <a:pt x="307367" y="11056"/>
                  </a:lnTo>
                  <a:lnTo>
                    <a:pt x="307605" y="9857"/>
                  </a:lnTo>
                  <a:lnTo>
                    <a:pt x="307790" y="8217"/>
                  </a:lnTo>
                  <a:lnTo>
                    <a:pt x="308073" y="7350"/>
                  </a:lnTo>
                  <a:lnTo>
                    <a:pt x="308364" y="6527"/>
                  </a:lnTo>
                  <a:lnTo>
                    <a:pt x="308613" y="5928"/>
                  </a:lnTo>
                  <a:lnTo>
                    <a:pt x="309149" y="5065"/>
                  </a:lnTo>
                  <a:lnTo>
                    <a:pt x="310090" y="4083"/>
                  </a:lnTo>
                  <a:lnTo>
                    <a:pt x="310245" y="4006"/>
                  </a:lnTo>
                  <a:lnTo>
                    <a:pt x="310415" y="3956"/>
                  </a:lnTo>
                  <a:lnTo>
                    <a:pt x="310773" y="3874"/>
                  </a:lnTo>
                  <a:lnTo>
                    <a:pt x="310943" y="3815"/>
                  </a:lnTo>
                  <a:lnTo>
                    <a:pt x="311257" y="3679"/>
                  </a:lnTo>
                  <a:lnTo>
                    <a:pt x="311570" y="3516"/>
                  </a:lnTo>
                  <a:lnTo>
                    <a:pt x="311872" y="3334"/>
                  </a:lnTo>
                  <a:lnTo>
                    <a:pt x="312144" y="3125"/>
                  </a:lnTo>
                  <a:lnTo>
                    <a:pt x="312447" y="2784"/>
                  </a:lnTo>
                  <a:lnTo>
                    <a:pt x="312703" y="2362"/>
                  </a:lnTo>
                  <a:lnTo>
                    <a:pt x="312843" y="2185"/>
                  </a:lnTo>
                  <a:lnTo>
                    <a:pt x="313319" y="1698"/>
                  </a:lnTo>
                  <a:lnTo>
                    <a:pt x="313459" y="1526"/>
                  </a:lnTo>
                  <a:lnTo>
                    <a:pt x="313580" y="1312"/>
                  </a:lnTo>
                  <a:lnTo>
                    <a:pt x="313768" y="844"/>
                  </a:lnTo>
                  <a:lnTo>
                    <a:pt x="313874" y="626"/>
                  </a:lnTo>
                  <a:lnTo>
                    <a:pt x="314010" y="436"/>
                  </a:lnTo>
                  <a:lnTo>
                    <a:pt x="314667" y="0"/>
                  </a:lnTo>
                  <a:lnTo>
                    <a:pt x="314796" y="0"/>
                  </a:lnTo>
                  <a:lnTo>
                    <a:pt x="314928" y="18"/>
                  </a:lnTo>
                  <a:lnTo>
                    <a:pt x="315185" y="68"/>
                  </a:lnTo>
                  <a:lnTo>
                    <a:pt x="315434" y="140"/>
                  </a:lnTo>
                  <a:lnTo>
                    <a:pt x="315679" y="254"/>
                  </a:lnTo>
                  <a:lnTo>
                    <a:pt x="315913" y="390"/>
                  </a:lnTo>
                  <a:lnTo>
                    <a:pt x="316148" y="540"/>
                  </a:lnTo>
                  <a:lnTo>
                    <a:pt x="316374" y="694"/>
                  </a:lnTo>
                  <a:lnTo>
                    <a:pt x="316695" y="926"/>
                  </a:lnTo>
                  <a:lnTo>
                    <a:pt x="317001" y="1190"/>
                  </a:lnTo>
                  <a:lnTo>
                    <a:pt x="317296" y="1467"/>
                  </a:lnTo>
                  <a:lnTo>
                    <a:pt x="317866" y="2035"/>
                  </a:lnTo>
                  <a:lnTo>
                    <a:pt x="318168" y="2353"/>
                  </a:lnTo>
                  <a:lnTo>
                    <a:pt x="318482" y="2721"/>
                  </a:lnTo>
                  <a:lnTo>
                    <a:pt x="318746" y="3025"/>
                  </a:lnTo>
                  <a:lnTo>
                    <a:pt x="319041" y="3352"/>
                  </a:lnTo>
                  <a:lnTo>
                    <a:pt x="319354" y="3661"/>
                  </a:lnTo>
                  <a:lnTo>
                    <a:pt x="319807" y="4033"/>
                  </a:lnTo>
                  <a:lnTo>
                    <a:pt x="320283" y="4383"/>
                  </a:lnTo>
                  <a:lnTo>
                    <a:pt x="320446" y="4492"/>
                  </a:lnTo>
                  <a:lnTo>
                    <a:pt x="320778" y="4710"/>
                  </a:lnTo>
                  <a:lnTo>
                    <a:pt x="321284" y="5015"/>
                  </a:lnTo>
                  <a:lnTo>
                    <a:pt x="321798" y="5305"/>
                  </a:lnTo>
                  <a:lnTo>
                    <a:pt x="322232" y="5528"/>
                  </a:lnTo>
                  <a:lnTo>
                    <a:pt x="322678" y="5737"/>
                  </a:lnTo>
                  <a:lnTo>
                    <a:pt x="323127" y="5932"/>
                  </a:lnTo>
                  <a:lnTo>
                    <a:pt x="324041" y="6305"/>
                  </a:lnTo>
                  <a:lnTo>
                    <a:pt x="324815" y="6650"/>
                  </a:lnTo>
                  <a:lnTo>
                    <a:pt x="325208" y="6814"/>
                  </a:lnTo>
                  <a:lnTo>
                    <a:pt x="325605" y="6941"/>
                  </a:lnTo>
                  <a:lnTo>
                    <a:pt x="326005" y="7018"/>
                  </a:lnTo>
                  <a:lnTo>
                    <a:pt x="326375" y="7027"/>
                  </a:lnTo>
                  <a:lnTo>
                    <a:pt x="326753" y="6991"/>
                  </a:lnTo>
                  <a:lnTo>
                    <a:pt x="327130" y="6927"/>
                  </a:lnTo>
                  <a:lnTo>
                    <a:pt x="327787" y="6791"/>
                  </a:lnTo>
                  <a:lnTo>
                    <a:pt x="328176" y="6709"/>
                  </a:lnTo>
                  <a:lnTo>
                    <a:pt x="328758" y="6568"/>
                  </a:lnTo>
                  <a:lnTo>
                    <a:pt x="329340" y="6409"/>
                  </a:lnTo>
                  <a:lnTo>
                    <a:pt x="329502" y="6350"/>
                  </a:lnTo>
                  <a:lnTo>
                    <a:pt x="329827" y="6223"/>
                  </a:lnTo>
                  <a:lnTo>
                    <a:pt x="329989" y="6168"/>
                  </a:lnTo>
                  <a:lnTo>
                    <a:pt x="330155" y="6141"/>
                  </a:lnTo>
                  <a:lnTo>
                    <a:pt x="330476" y="6164"/>
                  </a:lnTo>
                  <a:lnTo>
                    <a:pt x="330763" y="6255"/>
                  </a:lnTo>
                  <a:lnTo>
                    <a:pt x="331077" y="6391"/>
                  </a:lnTo>
                  <a:lnTo>
                    <a:pt x="331390" y="6541"/>
                  </a:lnTo>
                  <a:lnTo>
                    <a:pt x="331700" y="6668"/>
                  </a:lnTo>
                  <a:lnTo>
                    <a:pt x="332308" y="6882"/>
                  </a:lnTo>
                  <a:lnTo>
                    <a:pt x="332535" y="6954"/>
                  </a:lnTo>
                  <a:lnTo>
                    <a:pt x="332720" y="7004"/>
                  </a:lnTo>
                  <a:lnTo>
                    <a:pt x="333120" y="7082"/>
                  </a:lnTo>
                  <a:lnTo>
                    <a:pt x="333528" y="7122"/>
                  </a:lnTo>
                  <a:lnTo>
                    <a:pt x="333940" y="7141"/>
                  </a:lnTo>
                  <a:lnTo>
                    <a:pt x="334355" y="7136"/>
                  </a:lnTo>
                  <a:lnTo>
                    <a:pt x="334767" y="7113"/>
                  </a:lnTo>
                  <a:lnTo>
                    <a:pt x="335258" y="7059"/>
                  </a:lnTo>
                  <a:lnTo>
                    <a:pt x="335719" y="6968"/>
                  </a:lnTo>
                  <a:lnTo>
                    <a:pt x="336666" y="6736"/>
                  </a:lnTo>
                  <a:lnTo>
                    <a:pt x="337142" y="6627"/>
                  </a:lnTo>
                  <a:lnTo>
                    <a:pt x="338408" y="6409"/>
                  </a:lnTo>
                  <a:lnTo>
                    <a:pt x="338615" y="6377"/>
                  </a:lnTo>
                  <a:lnTo>
                    <a:pt x="339106" y="6287"/>
                  </a:lnTo>
                  <a:lnTo>
                    <a:pt x="339590" y="6182"/>
                  </a:lnTo>
                  <a:lnTo>
                    <a:pt x="340228" y="6014"/>
                  </a:lnTo>
                  <a:lnTo>
                    <a:pt x="341361" y="5860"/>
                  </a:lnTo>
                  <a:lnTo>
                    <a:pt x="341931" y="5764"/>
                  </a:lnTo>
                  <a:lnTo>
                    <a:pt x="342143" y="5764"/>
                  </a:lnTo>
                  <a:lnTo>
                    <a:pt x="342282" y="5769"/>
                  </a:lnTo>
                  <a:lnTo>
                    <a:pt x="342762" y="6018"/>
                  </a:lnTo>
                  <a:lnTo>
                    <a:pt x="343026" y="6305"/>
                  </a:lnTo>
                  <a:lnTo>
                    <a:pt x="343272" y="6577"/>
                  </a:lnTo>
                  <a:lnTo>
                    <a:pt x="343476" y="6823"/>
                  </a:lnTo>
                  <a:lnTo>
                    <a:pt x="343835" y="7295"/>
                  </a:lnTo>
                  <a:lnTo>
                    <a:pt x="344080" y="7572"/>
                  </a:lnTo>
                  <a:lnTo>
                    <a:pt x="344299" y="7767"/>
                  </a:lnTo>
                  <a:lnTo>
                    <a:pt x="344537" y="7926"/>
                  </a:lnTo>
                  <a:lnTo>
                    <a:pt x="344798" y="8072"/>
                  </a:lnTo>
                  <a:lnTo>
                    <a:pt x="345066" y="8194"/>
                  </a:lnTo>
                  <a:lnTo>
                    <a:pt x="345345" y="8294"/>
                  </a:lnTo>
                  <a:lnTo>
                    <a:pt x="345663" y="8381"/>
                  </a:lnTo>
                  <a:lnTo>
                    <a:pt x="345874" y="8422"/>
                  </a:lnTo>
                  <a:lnTo>
                    <a:pt x="346169" y="8453"/>
                  </a:lnTo>
                  <a:lnTo>
                    <a:pt x="346388" y="8463"/>
                  </a:lnTo>
                  <a:lnTo>
                    <a:pt x="346901" y="8458"/>
                  </a:lnTo>
                  <a:lnTo>
                    <a:pt x="347196" y="8422"/>
                  </a:lnTo>
                  <a:lnTo>
                    <a:pt x="347793" y="8281"/>
                  </a:lnTo>
                  <a:lnTo>
                    <a:pt x="348080" y="8235"/>
                  </a:lnTo>
                  <a:lnTo>
                    <a:pt x="348556" y="8304"/>
                  </a:lnTo>
                  <a:lnTo>
                    <a:pt x="348748" y="8372"/>
                  </a:lnTo>
                  <a:lnTo>
                    <a:pt x="348937" y="8458"/>
                  </a:lnTo>
                  <a:lnTo>
                    <a:pt x="349118" y="8562"/>
                  </a:lnTo>
                  <a:lnTo>
                    <a:pt x="349284" y="8681"/>
                  </a:lnTo>
                  <a:lnTo>
                    <a:pt x="349436" y="8835"/>
                  </a:lnTo>
                  <a:lnTo>
                    <a:pt x="349564" y="9021"/>
                  </a:lnTo>
                  <a:lnTo>
                    <a:pt x="349685" y="9221"/>
                  </a:lnTo>
                  <a:lnTo>
                    <a:pt x="349813" y="9412"/>
                  </a:lnTo>
                  <a:lnTo>
                    <a:pt x="349964" y="9566"/>
                  </a:lnTo>
                  <a:lnTo>
                    <a:pt x="350164" y="9689"/>
                  </a:lnTo>
                  <a:lnTo>
                    <a:pt x="350387" y="9780"/>
                  </a:lnTo>
                  <a:lnTo>
                    <a:pt x="350576" y="9839"/>
                  </a:lnTo>
                  <a:lnTo>
                    <a:pt x="350852" y="9939"/>
                  </a:lnTo>
                  <a:lnTo>
                    <a:pt x="351180" y="10152"/>
                  </a:lnTo>
                  <a:lnTo>
                    <a:pt x="351630" y="10593"/>
                  </a:lnTo>
                  <a:lnTo>
                    <a:pt x="352159" y="11056"/>
                  </a:lnTo>
                  <a:lnTo>
                    <a:pt x="352430" y="11279"/>
                  </a:lnTo>
                  <a:lnTo>
                    <a:pt x="352714" y="11483"/>
                  </a:lnTo>
                  <a:lnTo>
                    <a:pt x="353008" y="11670"/>
                  </a:lnTo>
                  <a:lnTo>
                    <a:pt x="353292" y="11824"/>
                  </a:lnTo>
                  <a:lnTo>
                    <a:pt x="353613" y="11974"/>
                  </a:lnTo>
                  <a:lnTo>
                    <a:pt x="353888" y="12083"/>
                  </a:lnTo>
                  <a:lnTo>
                    <a:pt x="354198" y="12192"/>
                  </a:lnTo>
                  <a:lnTo>
                    <a:pt x="354481" y="12278"/>
                  </a:lnTo>
                  <a:lnTo>
                    <a:pt x="354727" y="12333"/>
                  </a:lnTo>
                  <a:lnTo>
                    <a:pt x="355119" y="12387"/>
                  </a:lnTo>
                  <a:lnTo>
                    <a:pt x="355391" y="12428"/>
                  </a:lnTo>
                  <a:lnTo>
                    <a:pt x="355610" y="12478"/>
                  </a:lnTo>
                  <a:lnTo>
                    <a:pt x="355867" y="12583"/>
                  </a:lnTo>
                  <a:lnTo>
                    <a:pt x="356120" y="12719"/>
                  </a:lnTo>
                  <a:lnTo>
                    <a:pt x="356366" y="12860"/>
                  </a:lnTo>
                  <a:lnTo>
                    <a:pt x="356615" y="12992"/>
                  </a:lnTo>
                  <a:lnTo>
                    <a:pt x="356876" y="13087"/>
                  </a:lnTo>
                  <a:lnTo>
                    <a:pt x="357091" y="13132"/>
                  </a:lnTo>
                  <a:lnTo>
                    <a:pt x="357314" y="13160"/>
                  </a:lnTo>
                  <a:lnTo>
                    <a:pt x="357759" y="13196"/>
                  </a:lnTo>
                  <a:lnTo>
                    <a:pt x="357978" y="13228"/>
                  </a:lnTo>
                  <a:lnTo>
                    <a:pt x="358250" y="13282"/>
                  </a:lnTo>
                  <a:lnTo>
                    <a:pt x="358787" y="13423"/>
                  </a:lnTo>
                  <a:lnTo>
                    <a:pt x="359051" y="13510"/>
                  </a:lnTo>
                  <a:lnTo>
                    <a:pt x="359312" y="13605"/>
                  </a:lnTo>
                  <a:lnTo>
                    <a:pt x="359655" y="13755"/>
                  </a:lnTo>
                  <a:lnTo>
                    <a:pt x="359988" y="13937"/>
                  </a:lnTo>
                  <a:lnTo>
                    <a:pt x="360645" y="14327"/>
                  </a:lnTo>
                  <a:lnTo>
                    <a:pt x="360981" y="14509"/>
                  </a:lnTo>
                  <a:lnTo>
                    <a:pt x="361396" y="14718"/>
                  </a:lnTo>
                  <a:lnTo>
                    <a:pt x="362182" y="15090"/>
                  </a:lnTo>
                  <a:lnTo>
                    <a:pt x="362477" y="15240"/>
                  </a:lnTo>
                  <a:lnTo>
                    <a:pt x="363081" y="15635"/>
                  </a:lnTo>
                  <a:lnTo>
                    <a:pt x="364592" y="16607"/>
                  </a:lnTo>
                  <a:lnTo>
                    <a:pt x="366820" y="17707"/>
                  </a:lnTo>
                  <a:lnTo>
                    <a:pt x="367810" y="18188"/>
                  </a:lnTo>
                  <a:lnTo>
                    <a:pt x="369074" y="18679"/>
                  </a:lnTo>
                  <a:lnTo>
                    <a:pt x="369917" y="19065"/>
                  </a:lnTo>
                  <a:lnTo>
                    <a:pt x="371088" y="19910"/>
                  </a:lnTo>
                  <a:lnTo>
                    <a:pt x="372345" y="20319"/>
                  </a:lnTo>
                  <a:lnTo>
                    <a:pt x="373172" y="20742"/>
                  </a:lnTo>
                  <a:lnTo>
                    <a:pt x="374422" y="21255"/>
                  </a:lnTo>
                  <a:lnTo>
                    <a:pt x="375707" y="22086"/>
                  </a:lnTo>
                  <a:lnTo>
                    <a:pt x="376813" y="22577"/>
                  </a:lnTo>
                  <a:lnTo>
                    <a:pt x="378271" y="23240"/>
                  </a:lnTo>
                  <a:lnTo>
                    <a:pt x="379393" y="23780"/>
                  </a:lnTo>
                  <a:lnTo>
                    <a:pt x="380046" y="24172"/>
                  </a:lnTo>
                  <a:lnTo>
                    <a:pt x="380404" y="24341"/>
                  </a:lnTo>
                  <a:lnTo>
                    <a:pt x="380701" y="24287"/>
                  </a:lnTo>
                  <a:lnTo>
                    <a:pt x="380760" y="24627"/>
                  </a:lnTo>
                  <a:lnTo>
                    <a:pt x="381771" y="29807"/>
                  </a:lnTo>
                  <a:lnTo>
                    <a:pt x="382161" y="31814"/>
                  </a:lnTo>
                  <a:lnTo>
                    <a:pt x="382463" y="33698"/>
                  </a:lnTo>
                  <a:lnTo>
                    <a:pt x="384904" y="33237"/>
                  </a:lnTo>
                  <a:lnTo>
                    <a:pt x="386021" y="39295"/>
                  </a:lnTo>
                  <a:lnTo>
                    <a:pt x="386183" y="40146"/>
                  </a:lnTo>
                  <a:lnTo>
                    <a:pt x="386840" y="43731"/>
                  </a:lnTo>
                  <a:lnTo>
                    <a:pt x="387644" y="48073"/>
                  </a:lnTo>
                  <a:lnTo>
                    <a:pt x="387821" y="49053"/>
                  </a:lnTo>
                  <a:lnTo>
                    <a:pt x="387728" y="49434"/>
                  </a:lnTo>
                  <a:lnTo>
                    <a:pt x="388252" y="49823"/>
                  </a:lnTo>
                  <a:lnTo>
                    <a:pt x="389275" y="50556"/>
                  </a:lnTo>
                  <a:lnTo>
                    <a:pt x="389042" y="50939"/>
                  </a:lnTo>
                  <a:lnTo>
                    <a:pt x="389253" y="52062"/>
                  </a:lnTo>
                  <a:lnTo>
                    <a:pt x="389569" y="53773"/>
                  </a:lnTo>
                  <a:lnTo>
                    <a:pt x="389648" y="54166"/>
                  </a:lnTo>
                  <a:lnTo>
                    <a:pt x="390065" y="56464"/>
                  </a:lnTo>
                  <a:lnTo>
                    <a:pt x="390364" y="58072"/>
                  </a:lnTo>
                  <a:lnTo>
                    <a:pt x="390466" y="58645"/>
                  </a:lnTo>
                  <a:lnTo>
                    <a:pt x="390874" y="60844"/>
                  </a:lnTo>
                  <a:lnTo>
                    <a:pt x="390968" y="61371"/>
                  </a:lnTo>
                  <a:lnTo>
                    <a:pt x="391045" y="61632"/>
                  </a:lnTo>
                  <a:lnTo>
                    <a:pt x="391308" y="62025"/>
                  </a:lnTo>
                  <a:lnTo>
                    <a:pt x="391576" y="63638"/>
                  </a:lnTo>
                  <a:lnTo>
                    <a:pt x="390874" y="63761"/>
                  </a:lnTo>
                  <a:lnTo>
                    <a:pt x="390107" y="63888"/>
                  </a:lnTo>
                  <a:lnTo>
                    <a:pt x="389208" y="64042"/>
                  </a:lnTo>
                  <a:lnTo>
                    <a:pt x="387675" y="64310"/>
                  </a:lnTo>
                  <a:lnTo>
                    <a:pt x="386432" y="64519"/>
                  </a:lnTo>
                  <a:lnTo>
                    <a:pt x="384113" y="64924"/>
                  </a:lnTo>
                  <a:lnTo>
                    <a:pt x="384419" y="65769"/>
                  </a:lnTo>
                  <a:lnTo>
                    <a:pt x="384706" y="66537"/>
                  </a:lnTo>
                  <a:lnTo>
                    <a:pt x="384854" y="66941"/>
                  </a:lnTo>
                  <a:lnTo>
                    <a:pt x="385024" y="67350"/>
                  </a:lnTo>
                  <a:lnTo>
                    <a:pt x="385103" y="67963"/>
                  </a:lnTo>
                  <a:lnTo>
                    <a:pt x="385228" y="68870"/>
                  </a:lnTo>
                  <a:lnTo>
                    <a:pt x="385348" y="69617"/>
                  </a:lnTo>
                  <a:lnTo>
                    <a:pt x="385665" y="71857"/>
                  </a:lnTo>
                  <a:lnTo>
                    <a:pt x="385767" y="72598"/>
                  </a:lnTo>
                  <a:lnTo>
                    <a:pt x="386221" y="72534"/>
                  </a:lnTo>
                  <a:lnTo>
                    <a:pt x="387274" y="72398"/>
                  </a:lnTo>
                  <a:lnTo>
                    <a:pt x="387687" y="72568"/>
                  </a:lnTo>
                  <a:lnTo>
                    <a:pt x="387899" y="74119"/>
                  </a:lnTo>
                  <a:lnTo>
                    <a:pt x="388141" y="75984"/>
                  </a:lnTo>
                  <a:lnTo>
                    <a:pt x="387754" y="76023"/>
                  </a:lnTo>
                  <a:lnTo>
                    <a:pt x="386251" y="76228"/>
                  </a:lnTo>
                  <a:lnTo>
                    <a:pt x="386281" y="76432"/>
                  </a:lnTo>
                  <a:lnTo>
                    <a:pt x="386443" y="77700"/>
                  </a:lnTo>
                  <a:lnTo>
                    <a:pt x="386833" y="80667"/>
                  </a:lnTo>
                  <a:lnTo>
                    <a:pt x="387033" y="82157"/>
                  </a:lnTo>
                  <a:lnTo>
                    <a:pt x="387225" y="83657"/>
                  </a:lnTo>
                  <a:lnTo>
                    <a:pt x="387728" y="87460"/>
                  </a:lnTo>
                  <a:lnTo>
                    <a:pt x="387954" y="89227"/>
                  </a:lnTo>
                  <a:lnTo>
                    <a:pt x="388302" y="91753"/>
                  </a:lnTo>
                  <a:lnTo>
                    <a:pt x="388480" y="93121"/>
                  </a:lnTo>
                  <a:lnTo>
                    <a:pt x="386323" y="92985"/>
                  </a:lnTo>
                  <a:lnTo>
                    <a:pt x="386153" y="92971"/>
                  </a:lnTo>
                  <a:lnTo>
                    <a:pt x="384839" y="92485"/>
                  </a:lnTo>
                  <a:lnTo>
                    <a:pt x="384590" y="92422"/>
                  </a:lnTo>
                  <a:lnTo>
                    <a:pt x="384308" y="92303"/>
                  </a:lnTo>
                  <a:lnTo>
                    <a:pt x="383782" y="92462"/>
                  </a:lnTo>
                  <a:lnTo>
                    <a:pt x="380518" y="92653"/>
                  </a:lnTo>
                  <a:lnTo>
                    <a:pt x="380244" y="92833"/>
                  </a:lnTo>
                  <a:lnTo>
                    <a:pt x="379506" y="93316"/>
                  </a:lnTo>
                  <a:lnTo>
                    <a:pt x="379305" y="93584"/>
                  </a:lnTo>
                  <a:lnTo>
                    <a:pt x="378792" y="94289"/>
                  </a:lnTo>
                  <a:lnTo>
                    <a:pt x="378373" y="95207"/>
                  </a:lnTo>
                  <a:lnTo>
                    <a:pt x="378275" y="95729"/>
                  </a:lnTo>
                  <a:lnTo>
                    <a:pt x="377610" y="96942"/>
                  </a:lnTo>
                  <a:lnTo>
                    <a:pt x="376873" y="97710"/>
                  </a:lnTo>
                  <a:lnTo>
                    <a:pt x="376250" y="98051"/>
                  </a:lnTo>
                  <a:lnTo>
                    <a:pt x="375823" y="98087"/>
                  </a:lnTo>
                  <a:lnTo>
                    <a:pt x="374596" y="98183"/>
                  </a:lnTo>
                  <a:lnTo>
                    <a:pt x="374128" y="98224"/>
                  </a:lnTo>
                  <a:lnTo>
                    <a:pt x="371352" y="98896"/>
                  </a:lnTo>
                  <a:lnTo>
                    <a:pt x="370230" y="99164"/>
                  </a:lnTo>
                  <a:lnTo>
                    <a:pt x="368738" y="105289"/>
                  </a:lnTo>
                  <a:lnTo>
                    <a:pt x="367012" y="107979"/>
                  </a:lnTo>
                  <a:lnTo>
                    <a:pt x="366950" y="108365"/>
                  </a:lnTo>
                  <a:lnTo>
                    <a:pt x="366888" y="108797"/>
                  </a:lnTo>
                  <a:lnTo>
                    <a:pt x="365453" y="109029"/>
                  </a:lnTo>
                  <a:lnTo>
                    <a:pt x="361744" y="109642"/>
                  </a:lnTo>
                  <a:lnTo>
                    <a:pt x="361007" y="109761"/>
                  </a:lnTo>
                  <a:lnTo>
                    <a:pt x="358783" y="110129"/>
                  </a:lnTo>
                  <a:lnTo>
                    <a:pt x="355089" y="110733"/>
                  </a:lnTo>
                  <a:lnTo>
                    <a:pt x="354360" y="110856"/>
                  </a:lnTo>
                  <a:lnTo>
                    <a:pt x="351770" y="111278"/>
                  </a:lnTo>
                  <a:lnTo>
                    <a:pt x="350240" y="111537"/>
                  </a:lnTo>
                  <a:lnTo>
                    <a:pt x="350482" y="112864"/>
                  </a:lnTo>
                  <a:lnTo>
                    <a:pt x="350969" y="115495"/>
                  </a:lnTo>
                  <a:lnTo>
                    <a:pt x="351056" y="115999"/>
                  </a:lnTo>
                  <a:lnTo>
                    <a:pt x="354081" y="115413"/>
                  </a:lnTo>
                  <a:lnTo>
                    <a:pt x="355554" y="115131"/>
                  </a:lnTo>
                  <a:lnTo>
                    <a:pt x="356283" y="114986"/>
                  </a:lnTo>
                  <a:lnTo>
                    <a:pt x="358479" y="114558"/>
                  </a:lnTo>
                  <a:lnTo>
                    <a:pt x="359946" y="114277"/>
                  </a:lnTo>
                  <a:lnTo>
                    <a:pt x="363421" y="113596"/>
                  </a:lnTo>
                  <a:lnTo>
                    <a:pt x="364350" y="113418"/>
                  </a:lnTo>
                  <a:lnTo>
                    <a:pt x="367277" y="112846"/>
                  </a:lnTo>
                  <a:lnTo>
                    <a:pt x="371163" y="112100"/>
                  </a:lnTo>
                  <a:lnTo>
                    <a:pt x="372424" y="120075"/>
                  </a:lnTo>
                  <a:lnTo>
                    <a:pt x="372711" y="121916"/>
                  </a:lnTo>
                  <a:lnTo>
                    <a:pt x="372949" y="123379"/>
                  </a:lnTo>
                  <a:lnTo>
                    <a:pt x="374475" y="132785"/>
                  </a:lnTo>
                  <a:lnTo>
                    <a:pt x="374604" y="133517"/>
                  </a:lnTo>
                  <a:lnTo>
                    <a:pt x="374975" y="135963"/>
                  </a:lnTo>
                  <a:lnTo>
                    <a:pt x="373566" y="136547"/>
                  </a:lnTo>
                  <a:lnTo>
                    <a:pt x="372172" y="137134"/>
                  </a:lnTo>
                  <a:lnTo>
                    <a:pt x="370905" y="137668"/>
                  </a:lnTo>
                  <a:lnTo>
                    <a:pt x="370463" y="137857"/>
                  </a:lnTo>
                  <a:lnTo>
                    <a:pt x="368706" y="138586"/>
                  </a:lnTo>
                  <a:lnTo>
                    <a:pt x="367125" y="139217"/>
                  </a:lnTo>
                  <a:lnTo>
                    <a:pt x="365777" y="139737"/>
                  </a:lnTo>
                  <a:lnTo>
                    <a:pt x="365213" y="140015"/>
                  </a:lnTo>
                  <a:lnTo>
                    <a:pt x="364700" y="140228"/>
                  </a:lnTo>
                  <a:lnTo>
                    <a:pt x="363984" y="140545"/>
                  </a:lnTo>
                  <a:lnTo>
                    <a:pt x="363532" y="140740"/>
                  </a:lnTo>
                  <a:lnTo>
                    <a:pt x="362890" y="141014"/>
                  </a:lnTo>
                  <a:lnTo>
                    <a:pt x="361994" y="141379"/>
                  </a:lnTo>
                  <a:lnTo>
                    <a:pt x="360541" y="142004"/>
                  </a:lnTo>
                  <a:lnTo>
                    <a:pt x="359575" y="142397"/>
                  </a:lnTo>
                  <a:lnTo>
                    <a:pt x="358994" y="142664"/>
                  </a:lnTo>
                  <a:lnTo>
                    <a:pt x="358163" y="143016"/>
                  </a:lnTo>
                  <a:lnTo>
                    <a:pt x="357223" y="143428"/>
                  </a:lnTo>
                  <a:lnTo>
                    <a:pt x="356268" y="143836"/>
                  </a:lnTo>
                  <a:lnTo>
                    <a:pt x="355736" y="144070"/>
                  </a:lnTo>
                  <a:lnTo>
                    <a:pt x="354906" y="144443"/>
                  </a:lnTo>
                  <a:lnTo>
                    <a:pt x="354435" y="144684"/>
                  </a:lnTo>
                  <a:lnTo>
                    <a:pt x="354015" y="144954"/>
                  </a:lnTo>
                  <a:lnTo>
                    <a:pt x="353581" y="145241"/>
                  </a:lnTo>
                  <a:lnTo>
                    <a:pt x="353214" y="145555"/>
                  </a:lnTo>
                  <a:lnTo>
                    <a:pt x="352859" y="145934"/>
                  </a:lnTo>
                  <a:lnTo>
                    <a:pt x="352555" y="146291"/>
                  </a:lnTo>
                  <a:lnTo>
                    <a:pt x="352228" y="146751"/>
                  </a:lnTo>
                  <a:lnTo>
                    <a:pt x="351984" y="147106"/>
                  </a:lnTo>
                  <a:lnTo>
                    <a:pt x="351737" y="147522"/>
                  </a:lnTo>
                  <a:lnTo>
                    <a:pt x="350710" y="149218"/>
                  </a:lnTo>
                  <a:lnTo>
                    <a:pt x="350210" y="150030"/>
                  </a:lnTo>
                  <a:lnTo>
                    <a:pt x="349685" y="150858"/>
                  </a:lnTo>
                  <a:lnTo>
                    <a:pt x="348857" y="152058"/>
                  </a:lnTo>
                  <a:lnTo>
                    <a:pt x="348089" y="153209"/>
                  </a:lnTo>
                  <a:lnTo>
                    <a:pt x="347494" y="154097"/>
                  </a:lnTo>
                  <a:lnTo>
                    <a:pt x="346884" y="154959"/>
                  </a:lnTo>
                  <a:lnTo>
                    <a:pt x="346351" y="155691"/>
                  </a:lnTo>
                  <a:lnTo>
                    <a:pt x="345757" y="156420"/>
                  </a:lnTo>
                  <a:lnTo>
                    <a:pt x="344535" y="157714"/>
                  </a:lnTo>
                  <a:lnTo>
                    <a:pt x="343736" y="158618"/>
                  </a:lnTo>
                  <a:lnTo>
                    <a:pt x="342579" y="159862"/>
                  </a:lnTo>
                  <a:lnTo>
                    <a:pt x="341306" y="160986"/>
                  </a:lnTo>
                  <a:lnTo>
                    <a:pt x="340753" y="161482"/>
                  </a:lnTo>
                  <a:lnTo>
                    <a:pt x="340022" y="162071"/>
                  </a:lnTo>
                  <a:lnTo>
                    <a:pt x="339364" y="162590"/>
                  </a:lnTo>
                  <a:lnTo>
                    <a:pt x="338623" y="163078"/>
                  </a:lnTo>
                  <a:lnTo>
                    <a:pt x="338138" y="163439"/>
                  </a:lnTo>
                  <a:lnTo>
                    <a:pt x="337603" y="163773"/>
                  </a:lnTo>
                  <a:lnTo>
                    <a:pt x="336745" y="164282"/>
                  </a:lnTo>
                  <a:lnTo>
                    <a:pt x="335901" y="164796"/>
                  </a:lnTo>
                  <a:lnTo>
                    <a:pt x="335035" y="165311"/>
                  </a:lnTo>
                  <a:lnTo>
                    <a:pt x="334133" y="165786"/>
                  </a:lnTo>
                  <a:lnTo>
                    <a:pt x="333167" y="166267"/>
                  </a:lnTo>
                  <a:lnTo>
                    <a:pt x="332337" y="166736"/>
                  </a:lnTo>
                  <a:lnTo>
                    <a:pt x="331313" y="167323"/>
                  </a:lnTo>
                  <a:lnTo>
                    <a:pt x="329057" y="168681"/>
                  </a:lnTo>
                  <a:lnTo>
                    <a:pt x="328289" y="169132"/>
                  </a:lnTo>
                  <a:lnTo>
                    <a:pt x="327404" y="169637"/>
                  </a:lnTo>
                  <a:lnTo>
                    <a:pt x="327151" y="169790"/>
                  </a:lnTo>
                  <a:lnTo>
                    <a:pt x="326684" y="170057"/>
                  </a:lnTo>
                  <a:lnTo>
                    <a:pt x="326023" y="170333"/>
                  </a:lnTo>
                  <a:lnTo>
                    <a:pt x="325295" y="170541"/>
                  </a:lnTo>
                  <a:lnTo>
                    <a:pt x="324533" y="170687"/>
                  </a:lnTo>
                  <a:lnTo>
                    <a:pt x="323511" y="170906"/>
                  </a:lnTo>
                  <a:lnTo>
                    <a:pt x="323435" y="171689"/>
                  </a:lnTo>
                  <a:lnTo>
                    <a:pt x="323308" y="172194"/>
                  </a:lnTo>
                  <a:lnTo>
                    <a:pt x="323727" y="174235"/>
                  </a:lnTo>
                  <a:lnTo>
                    <a:pt x="324755" y="176758"/>
                  </a:lnTo>
                  <a:lnTo>
                    <a:pt x="326443" y="179280"/>
                  </a:lnTo>
                  <a:lnTo>
                    <a:pt x="328441" y="181202"/>
                  </a:lnTo>
                  <a:lnTo>
                    <a:pt x="329375" y="181832"/>
                  </a:lnTo>
                  <a:lnTo>
                    <a:pt x="330479" y="182571"/>
                  </a:lnTo>
                  <a:lnTo>
                    <a:pt x="332684" y="183776"/>
                  </a:lnTo>
                  <a:lnTo>
                    <a:pt x="337956" y="185913"/>
                  </a:lnTo>
                  <a:lnTo>
                    <a:pt x="338546" y="186156"/>
                  </a:lnTo>
                  <a:lnTo>
                    <a:pt x="342529" y="187954"/>
                  </a:lnTo>
                  <a:lnTo>
                    <a:pt x="342906" y="190186"/>
                  </a:lnTo>
                  <a:lnTo>
                    <a:pt x="345606" y="190929"/>
                  </a:lnTo>
                  <a:lnTo>
                    <a:pt x="345709" y="191330"/>
                  </a:lnTo>
                  <a:lnTo>
                    <a:pt x="347264" y="191089"/>
                  </a:lnTo>
                  <a:lnTo>
                    <a:pt x="347947" y="190975"/>
                  </a:lnTo>
                  <a:lnTo>
                    <a:pt x="349605" y="190710"/>
                  </a:lnTo>
                  <a:lnTo>
                    <a:pt x="351013" y="191243"/>
                  </a:lnTo>
                  <a:lnTo>
                    <a:pt x="351776" y="191506"/>
                  </a:lnTo>
                  <a:lnTo>
                    <a:pt x="352281" y="191674"/>
                  </a:lnTo>
                  <a:lnTo>
                    <a:pt x="352646" y="191805"/>
                  </a:lnTo>
                  <a:lnTo>
                    <a:pt x="353272" y="192231"/>
                  </a:lnTo>
                  <a:lnTo>
                    <a:pt x="353884" y="192566"/>
                  </a:lnTo>
                  <a:lnTo>
                    <a:pt x="354251" y="192805"/>
                  </a:lnTo>
                  <a:lnTo>
                    <a:pt x="354328" y="192326"/>
                  </a:lnTo>
                  <a:lnTo>
                    <a:pt x="362666" y="193712"/>
                  </a:lnTo>
                  <a:lnTo>
                    <a:pt x="362632" y="193907"/>
                  </a:lnTo>
                  <a:lnTo>
                    <a:pt x="362013" y="197725"/>
                  </a:lnTo>
                  <a:lnTo>
                    <a:pt x="361824" y="198834"/>
                  </a:lnTo>
                  <a:lnTo>
                    <a:pt x="361591" y="200104"/>
                  </a:lnTo>
                  <a:lnTo>
                    <a:pt x="361134" y="202580"/>
                  </a:lnTo>
                  <a:lnTo>
                    <a:pt x="360521" y="205892"/>
                  </a:lnTo>
                  <a:lnTo>
                    <a:pt x="360378" y="206761"/>
                  </a:lnTo>
                  <a:lnTo>
                    <a:pt x="360018" y="209490"/>
                  </a:lnTo>
                  <a:lnTo>
                    <a:pt x="360416" y="209322"/>
                  </a:lnTo>
                  <a:lnTo>
                    <a:pt x="360694" y="209216"/>
                  </a:lnTo>
                  <a:lnTo>
                    <a:pt x="361114" y="209072"/>
                  </a:lnTo>
                  <a:lnTo>
                    <a:pt x="362147" y="208867"/>
                  </a:lnTo>
                  <a:lnTo>
                    <a:pt x="362842" y="208786"/>
                  </a:lnTo>
                  <a:lnTo>
                    <a:pt x="363061" y="208787"/>
                  </a:lnTo>
                  <a:lnTo>
                    <a:pt x="362982" y="209348"/>
                  </a:lnTo>
                  <a:lnTo>
                    <a:pt x="362928" y="210072"/>
                  </a:lnTo>
                  <a:lnTo>
                    <a:pt x="362870" y="210707"/>
                  </a:lnTo>
                  <a:lnTo>
                    <a:pt x="362800" y="211317"/>
                  </a:lnTo>
                  <a:lnTo>
                    <a:pt x="362616" y="212711"/>
                  </a:lnTo>
                  <a:lnTo>
                    <a:pt x="362320" y="214602"/>
                  </a:lnTo>
                  <a:lnTo>
                    <a:pt x="361980" y="216775"/>
                  </a:lnTo>
                  <a:lnTo>
                    <a:pt x="361871" y="217500"/>
                  </a:lnTo>
                  <a:lnTo>
                    <a:pt x="360942" y="223702"/>
                  </a:lnTo>
                  <a:lnTo>
                    <a:pt x="360599" y="225936"/>
                  </a:lnTo>
                  <a:lnTo>
                    <a:pt x="360313" y="227757"/>
                  </a:lnTo>
                  <a:lnTo>
                    <a:pt x="360118" y="228951"/>
                  </a:lnTo>
                  <a:lnTo>
                    <a:pt x="359957" y="229901"/>
                  </a:lnTo>
                  <a:lnTo>
                    <a:pt x="359586" y="232139"/>
                  </a:lnTo>
                  <a:lnTo>
                    <a:pt x="359329" y="233727"/>
                  </a:lnTo>
                  <a:lnTo>
                    <a:pt x="359184" y="234323"/>
                  </a:lnTo>
                  <a:lnTo>
                    <a:pt x="358061" y="240061"/>
                  </a:lnTo>
                  <a:lnTo>
                    <a:pt x="357521" y="242527"/>
                  </a:lnTo>
                  <a:lnTo>
                    <a:pt x="356762" y="245909"/>
                  </a:lnTo>
                  <a:lnTo>
                    <a:pt x="356198" y="248707"/>
                  </a:lnTo>
                  <a:lnTo>
                    <a:pt x="355927" y="250384"/>
                  </a:lnTo>
                  <a:lnTo>
                    <a:pt x="355754" y="251831"/>
                  </a:lnTo>
                  <a:lnTo>
                    <a:pt x="355393" y="255203"/>
                  </a:lnTo>
                  <a:lnTo>
                    <a:pt x="355338" y="255686"/>
                  </a:lnTo>
                  <a:lnTo>
                    <a:pt x="356041" y="255511"/>
                  </a:lnTo>
                  <a:lnTo>
                    <a:pt x="357242" y="255570"/>
                  </a:lnTo>
                  <a:lnTo>
                    <a:pt x="360199" y="255789"/>
                  </a:lnTo>
                  <a:lnTo>
                    <a:pt x="362299" y="255970"/>
                  </a:lnTo>
                  <a:lnTo>
                    <a:pt x="363345" y="256102"/>
                  </a:lnTo>
                  <a:lnTo>
                    <a:pt x="364384" y="256270"/>
                  </a:lnTo>
                  <a:lnTo>
                    <a:pt x="365301" y="256379"/>
                  </a:lnTo>
                  <a:lnTo>
                    <a:pt x="366283" y="256457"/>
                  </a:lnTo>
                  <a:lnTo>
                    <a:pt x="367231" y="256584"/>
                  </a:lnTo>
                  <a:lnTo>
                    <a:pt x="368105" y="256851"/>
                  </a:lnTo>
                  <a:lnTo>
                    <a:pt x="368641" y="257334"/>
                  </a:lnTo>
                  <a:lnTo>
                    <a:pt x="368852" y="257675"/>
                  </a:lnTo>
                  <a:lnTo>
                    <a:pt x="369032" y="258057"/>
                  </a:lnTo>
                  <a:lnTo>
                    <a:pt x="369187" y="258461"/>
                  </a:lnTo>
                  <a:lnTo>
                    <a:pt x="369323" y="258879"/>
                  </a:lnTo>
                  <a:lnTo>
                    <a:pt x="369440" y="259293"/>
                  </a:lnTo>
                  <a:lnTo>
                    <a:pt x="369565" y="260407"/>
                  </a:lnTo>
                  <a:lnTo>
                    <a:pt x="369452" y="261602"/>
                  </a:lnTo>
                  <a:lnTo>
                    <a:pt x="369255" y="262839"/>
                  </a:lnTo>
                  <a:lnTo>
                    <a:pt x="369117" y="264062"/>
                  </a:lnTo>
                  <a:lnTo>
                    <a:pt x="369185" y="265216"/>
                  </a:lnTo>
                  <a:lnTo>
                    <a:pt x="369323" y="265880"/>
                  </a:lnTo>
                  <a:lnTo>
                    <a:pt x="369491" y="266548"/>
                  </a:lnTo>
                  <a:lnTo>
                    <a:pt x="369697" y="267198"/>
                  </a:lnTo>
                  <a:lnTo>
                    <a:pt x="369954" y="267803"/>
                  </a:lnTo>
                  <a:lnTo>
                    <a:pt x="370272" y="268334"/>
                  </a:lnTo>
                  <a:lnTo>
                    <a:pt x="370887" y="268917"/>
                  </a:lnTo>
                  <a:lnTo>
                    <a:pt x="371677" y="269321"/>
                  </a:lnTo>
                  <a:lnTo>
                    <a:pt x="372576" y="269612"/>
                  </a:lnTo>
                  <a:lnTo>
                    <a:pt x="373504" y="269858"/>
                  </a:lnTo>
                  <a:lnTo>
                    <a:pt x="374388" y="270121"/>
                  </a:lnTo>
                  <a:lnTo>
                    <a:pt x="375877" y="270589"/>
                  </a:lnTo>
                  <a:lnTo>
                    <a:pt x="377391" y="270962"/>
                  </a:lnTo>
                  <a:lnTo>
                    <a:pt x="378921" y="271267"/>
                  </a:lnTo>
                  <a:lnTo>
                    <a:pt x="381991" y="271812"/>
                  </a:lnTo>
                  <a:lnTo>
                    <a:pt x="382981" y="271971"/>
                  </a:lnTo>
                  <a:lnTo>
                    <a:pt x="383973" y="272108"/>
                  </a:lnTo>
                  <a:lnTo>
                    <a:pt x="384963" y="272239"/>
                  </a:lnTo>
                  <a:lnTo>
                    <a:pt x="385953" y="272394"/>
                  </a:lnTo>
                  <a:lnTo>
                    <a:pt x="386938" y="272585"/>
                  </a:lnTo>
                  <a:lnTo>
                    <a:pt x="387871" y="272808"/>
                  </a:lnTo>
                  <a:lnTo>
                    <a:pt x="388800" y="273062"/>
                  </a:lnTo>
                  <a:lnTo>
                    <a:pt x="389726" y="273335"/>
                  </a:lnTo>
                  <a:lnTo>
                    <a:pt x="390648" y="273626"/>
                  </a:lnTo>
                  <a:lnTo>
                    <a:pt x="391568" y="273926"/>
                  </a:lnTo>
                  <a:lnTo>
                    <a:pt x="392551" y="274267"/>
                  </a:lnTo>
                  <a:lnTo>
                    <a:pt x="394941" y="275294"/>
                  </a:lnTo>
                  <a:lnTo>
                    <a:pt x="397433" y="276181"/>
                  </a:lnTo>
                  <a:lnTo>
                    <a:pt x="399983" y="276858"/>
                  </a:lnTo>
                  <a:lnTo>
                    <a:pt x="402551" y="277317"/>
                  </a:lnTo>
                  <a:lnTo>
                    <a:pt x="405100" y="277549"/>
                  </a:lnTo>
                  <a:lnTo>
                    <a:pt x="406268" y="277613"/>
                  </a:lnTo>
                  <a:lnTo>
                    <a:pt x="407446" y="277667"/>
                  </a:lnTo>
                  <a:lnTo>
                    <a:pt x="408620" y="277658"/>
                  </a:lnTo>
                  <a:lnTo>
                    <a:pt x="409769" y="277535"/>
                  </a:lnTo>
                  <a:lnTo>
                    <a:pt x="410868" y="277249"/>
                  </a:lnTo>
                  <a:lnTo>
                    <a:pt x="412125" y="276494"/>
                  </a:lnTo>
                  <a:lnTo>
                    <a:pt x="413285" y="275358"/>
                  </a:lnTo>
                  <a:lnTo>
                    <a:pt x="414418" y="274103"/>
                  </a:lnTo>
                  <a:lnTo>
                    <a:pt x="415577" y="272976"/>
                  </a:lnTo>
                  <a:lnTo>
                    <a:pt x="416835" y="272239"/>
                  </a:lnTo>
                  <a:lnTo>
                    <a:pt x="417870" y="271994"/>
                  </a:lnTo>
                  <a:lnTo>
                    <a:pt x="418946" y="271917"/>
                  </a:lnTo>
                  <a:lnTo>
                    <a:pt x="420049" y="271939"/>
                  </a:lnTo>
                  <a:lnTo>
                    <a:pt x="421156" y="271990"/>
                  </a:lnTo>
                  <a:lnTo>
                    <a:pt x="422246" y="271999"/>
                  </a:lnTo>
                  <a:lnTo>
                    <a:pt x="423587" y="271935"/>
                  </a:lnTo>
                  <a:lnTo>
                    <a:pt x="423475" y="271419"/>
                  </a:lnTo>
                  <a:lnTo>
                    <a:pt x="426421" y="271355"/>
                  </a:lnTo>
                  <a:lnTo>
                    <a:pt x="432928" y="272350"/>
                  </a:lnTo>
                  <a:lnTo>
                    <a:pt x="437898" y="274914"/>
                  </a:lnTo>
                  <a:lnTo>
                    <a:pt x="441093" y="279324"/>
                  </a:lnTo>
                  <a:lnTo>
                    <a:pt x="443699" y="284733"/>
                  </a:lnTo>
                  <a:lnTo>
                    <a:pt x="448076" y="290425"/>
                  </a:lnTo>
                  <a:lnTo>
                    <a:pt x="455294" y="296971"/>
                  </a:lnTo>
                  <a:lnTo>
                    <a:pt x="459149" y="300384"/>
                  </a:lnTo>
                  <a:lnTo>
                    <a:pt x="457140" y="301238"/>
                  </a:lnTo>
                  <a:lnTo>
                    <a:pt x="455633" y="301875"/>
                  </a:lnTo>
                  <a:lnTo>
                    <a:pt x="453408" y="303980"/>
                  </a:lnTo>
                  <a:lnTo>
                    <a:pt x="452668" y="305048"/>
                  </a:lnTo>
                  <a:lnTo>
                    <a:pt x="451380" y="307662"/>
                  </a:lnTo>
                  <a:lnTo>
                    <a:pt x="450836" y="309149"/>
                  </a:lnTo>
                  <a:lnTo>
                    <a:pt x="450738" y="309803"/>
                  </a:lnTo>
                  <a:lnTo>
                    <a:pt x="450568" y="311131"/>
                  </a:lnTo>
                  <a:lnTo>
                    <a:pt x="449941" y="313713"/>
                  </a:lnTo>
                  <a:lnTo>
                    <a:pt x="448903" y="316327"/>
                  </a:lnTo>
                  <a:lnTo>
                    <a:pt x="447547" y="318805"/>
                  </a:lnTo>
                  <a:lnTo>
                    <a:pt x="446444" y="320307"/>
                  </a:lnTo>
                  <a:lnTo>
                    <a:pt x="445964" y="320987"/>
                  </a:lnTo>
                  <a:lnTo>
                    <a:pt x="444242" y="322701"/>
                  </a:lnTo>
                  <a:lnTo>
                    <a:pt x="443370" y="323347"/>
                  </a:lnTo>
                  <a:lnTo>
                    <a:pt x="442452" y="323920"/>
                  </a:lnTo>
                  <a:lnTo>
                    <a:pt x="441500" y="324420"/>
                  </a:lnTo>
                  <a:lnTo>
                    <a:pt x="440526" y="324856"/>
                  </a:lnTo>
                  <a:lnTo>
                    <a:pt x="439548" y="325220"/>
                  </a:lnTo>
                  <a:lnTo>
                    <a:pt x="438347" y="325511"/>
                  </a:lnTo>
                  <a:lnTo>
                    <a:pt x="437108" y="325643"/>
                  </a:lnTo>
                  <a:lnTo>
                    <a:pt x="435850" y="325702"/>
                  </a:lnTo>
                  <a:lnTo>
                    <a:pt x="434600" y="325788"/>
                  </a:lnTo>
                  <a:lnTo>
                    <a:pt x="433369" y="325988"/>
                  </a:lnTo>
                  <a:lnTo>
                    <a:pt x="432070" y="326293"/>
                  </a:lnTo>
                  <a:lnTo>
                    <a:pt x="430756" y="326625"/>
                  </a:lnTo>
                  <a:lnTo>
                    <a:pt x="429464" y="327034"/>
                  </a:lnTo>
                  <a:lnTo>
                    <a:pt x="428233" y="327566"/>
                  </a:lnTo>
                  <a:lnTo>
                    <a:pt x="427092" y="328271"/>
                  </a:lnTo>
                  <a:lnTo>
                    <a:pt x="426775" y="328525"/>
                  </a:lnTo>
                  <a:lnTo>
                    <a:pt x="426469" y="328793"/>
                  </a:lnTo>
                  <a:lnTo>
                    <a:pt x="425865" y="329353"/>
                  </a:lnTo>
                  <a:lnTo>
                    <a:pt x="425555" y="329616"/>
                  </a:lnTo>
                  <a:lnTo>
                    <a:pt x="424343" y="330585"/>
                  </a:lnTo>
                  <a:lnTo>
                    <a:pt x="423939" y="330903"/>
                  </a:lnTo>
                  <a:lnTo>
                    <a:pt x="423130" y="331530"/>
                  </a:lnTo>
                  <a:lnTo>
                    <a:pt x="422413" y="332072"/>
                  </a:lnTo>
                  <a:lnTo>
                    <a:pt x="421839" y="332481"/>
                  </a:lnTo>
                  <a:lnTo>
                    <a:pt x="421340" y="332822"/>
                  </a:lnTo>
                  <a:lnTo>
                    <a:pt x="420559" y="333354"/>
                  </a:lnTo>
                  <a:lnTo>
                    <a:pt x="420026" y="333722"/>
                  </a:lnTo>
                  <a:lnTo>
                    <a:pt x="419494" y="334081"/>
                  </a:lnTo>
                  <a:lnTo>
                    <a:pt x="418953" y="334422"/>
                  </a:lnTo>
                  <a:lnTo>
                    <a:pt x="418406" y="334749"/>
                  </a:lnTo>
                  <a:lnTo>
                    <a:pt x="417647" y="335181"/>
                  </a:lnTo>
                  <a:lnTo>
                    <a:pt x="416876" y="335604"/>
                  </a:lnTo>
                  <a:lnTo>
                    <a:pt x="416091" y="335991"/>
                  </a:lnTo>
                  <a:lnTo>
                    <a:pt x="415298" y="336295"/>
                  </a:lnTo>
                  <a:lnTo>
                    <a:pt x="414497" y="336491"/>
                  </a:lnTo>
                  <a:lnTo>
                    <a:pt x="414248" y="336527"/>
                  </a:lnTo>
                  <a:lnTo>
                    <a:pt x="413919" y="336563"/>
                  </a:lnTo>
                  <a:lnTo>
                    <a:pt x="413753" y="336577"/>
                  </a:lnTo>
                  <a:lnTo>
                    <a:pt x="413421" y="336595"/>
                  </a:lnTo>
                  <a:lnTo>
                    <a:pt x="413254" y="336600"/>
                  </a:lnTo>
                  <a:lnTo>
                    <a:pt x="412922" y="336600"/>
                  </a:lnTo>
                  <a:lnTo>
                    <a:pt x="412752" y="336595"/>
                  </a:lnTo>
                  <a:lnTo>
                    <a:pt x="412420" y="336577"/>
                  </a:lnTo>
                  <a:lnTo>
                    <a:pt x="412095" y="336550"/>
                  </a:lnTo>
                  <a:lnTo>
                    <a:pt x="411932" y="336532"/>
                  </a:lnTo>
                  <a:lnTo>
                    <a:pt x="411608" y="336486"/>
                  </a:lnTo>
                  <a:lnTo>
                    <a:pt x="411124" y="336400"/>
                  </a:lnTo>
                  <a:lnTo>
                    <a:pt x="410811" y="336327"/>
                  </a:lnTo>
                  <a:lnTo>
                    <a:pt x="410418" y="336195"/>
                  </a:lnTo>
                  <a:lnTo>
                    <a:pt x="410033" y="336018"/>
                  </a:lnTo>
                  <a:lnTo>
                    <a:pt x="409655" y="335822"/>
                  </a:lnTo>
                  <a:lnTo>
                    <a:pt x="409274" y="335631"/>
                  </a:lnTo>
                  <a:lnTo>
                    <a:pt x="408888" y="335468"/>
                  </a:lnTo>
                  <a:lnTo>
                    <a:pt x="407948" y="335127"/>
                  </a:lnTo>
                  <a:lnTo>
                    <a:pt x="406970" y="334804"/>
                  </a:lnTo>
                  <a:lnTo>
                    <a:pt x="405988" y="334572"/>
                  </a:lnTo>
                  <a:lnTo>
                    <a:pt x="405029" y="334486"/>
                  </a:lnTo>
                  <a:lnTo>
                    <a:pt x="404122" y="334608"/>
                  </a:lnTo>
                  <a:lnTo>
                    <a:pt x="403257" y="335027"/>
                  </a:lnTo>
                  <a:lnTo>
                    <a:pt x="402442" y="335686"/>
                  </a:lnTo>
                  <a:lnTo>
                    <a:pt x="401652" y="336500"/>
                  </a:lnTo>
                  <a:lnTo>
                    <a:pt x="400889" y="337368"/>
                  </a:lnTo>
                  <a:lnTo>
                    <a:pt x="399654" y="338732"/>
                  </a:lnTo>
                  <a:lnTo>
                    <a:pt x="398733" y="339846"/>
                  </a:lnTo>
                  <a:lnTo>
                    <a:pt x="398261" y="340387"/>
                  </a:lnTo>
                  <a:lnTo>
                    <a:pt x="397770" y="340896"/>
                  </a:lnTo>
                  <a:lnTo>
                    <a:pt x="396811" y="341751"/>
                  </a:lnTo>
                  <a:lnTo>
                    <a:pt x="395798" y="342533"/>
                  </a:lnTo>
                  <a:lnTo>
                    <a:pt x="394741" y="343247"/>
                  </a:lnTo>
                  <a:lnTo>
                    <a:pt x="394227" y="343542"/>
                  </a:lnTo>
                  <a:lnTo>
                    <a:pt x="390292" y="346102"/>
                  </a:lnTo>
                  <a:lnTo>
                    <a:pt x="389733" y="346566"/>
                  </a:lnTo>
                  <a:lnTo>
                    <a:pt x="388559" y="347553"/>
                  </a:lnTo>
                  <a:lnTo>
                    <a:pt x="388162" y="347871"/>
                  </a:lnTo>
                  <a:lnTo>
                    <a:pt x="387758" y="348180"/>
                  </a:lnTo>
                  <a:lnTo>
                    <a:pt x="387384" y="348457"/>
                  </a:lnTo>
                  <a:lnTo>
                    <a:pt x="387006" y="348735"/>
                  </a:lnTo>
                  <a:lnTo>
                    <a:pt x="386625" y="349003"/>
                  </a:lnTo>
                  <a:lnTo>
                    <a:pt x="386239" y="349253"/>
                  </a:lnTo>
                  <a:lnTo>
                    <a:pt x="385843" y="349485"/>
                  </a:lnTo>
                  <a:lnTo>
                    <a:pt x="385446" y="349690"/>
                  </a:lnTo>
                  <a:lnTo>
                    <a:pt x="385042" y="349871"/>
                  </a:lnTo>
                  <a:lnTo>
                    <a:pt x="384634" y="350035"/>
                  </a:lnTo>
                  <a:lnTo>
                    <a:pt x="384223" y="350194"/>
                  </a:lnTo>
                  <a:lnTo>
                    <a:pt x="383751" y="350367"/>
                  </a:lnTo>
                  <a:lnTo>
                    <a:pt x="383418" y="350494"/>
                  </a:lnTo>
                  <a:lnTo>
                    <a:pt x="382238" y="349905"/>
                  </a:lnTo>
                  <a:lnTo>
                    <a:pt x="377881" y="347672"/>
                  </a:lnTo>
                  <a:lnTo>
                    <a:pt x="378554" y="346762"/>
                  </a:lnTo>
                  <a:lnTo>
                    <a:pt x="377670" y="345875"/>
                  </a:lnTo>
                  <a:lnTo>
                    <a:pt x="377595" y="345716"/>
                  </a:lnTo>
                  <a:lnTo>
                    <a:pt x="377512" y="345579"/>
                  </a:lnTo>
                  <a:lnTo>
                    <a:pt x="377432" y="345402"/>
                  </a:lnTo>
                  <a:lnTo>
                    <a:pt x="377153" y="344938"/>
                  </a:lnTo>
                  <a:lnTo>
                    <a:pt x="377051" y="344793"/>
                  </a:lnTo>
                  <a:lnTo>
                    <a:pt x="376820" y="344543"/>
                  </a:lnTo>
                  <a:lnTo>
                    <a:pt x="376639" y="344352"/>
                  </a:lnTo>
                  <a:lnTo>
                    <a:pt x="376454" y="344120"/>
                  </a:lnTo>
                  <a:lnTo>
                    <a:pt x="376258" y="343893"/>
                  </a:lnTo>
                  <a:lnTo>
                    <a:pt x="376133" y="343661"/>
                  </a:lnTo>
                  <a:lnTo>
                    <a:pt x="376042" y="343415"/>
                  </a:lnTo>
                  <a:lnTo>
                    <a:pt x="375778" y="342874"/>
                  </a:lnTo>
                  <a:lnTo>
                    <a:pt x="375691" y="342674"/>
                  </a:lnTo>
                  <a:lnTo>
                    <a:pt x="375570" y="342433"/>
                  </a:lnTo>
                  <a:lnTo>
                    <a:pt x="375510" y="342292"/>
                  </a:lnTo>
                  <a:lnTo>
                    <a:pt x="375431" y="342147"/>
                  </a:lnTo>
                  <a:lnTo>
                    <a:pt x="375113" y="341606"/>
                  </a:lnTo>
                  <a:lnTo>
                    <a:pt x="375030" y="341369"/>
                  </a:lnTo>
                  <a:lnTo>
                    <a:pt x="374924" y="341037"/>
                  </a:lnTo>
                  <a:lnTo>
                    <a:pt x="374898" y="340824"/>
                  </a:lnTo>
                  <a:lnTo>
                    <a:pt x="374842" y="340583"/>
                  </a:lnTo>
                  <a:lnTo>
                    <a:pt x="374785" y="340364"/>
                  </a:lnTo>
                  <a:lnTo>
                    <a:pt x="374615" y="339923"/>
                  </a:lnTo>
                  <a:lnTo>
                    <a:pt x="374551" y="339701"/>
                  </a:lnTo>
                  <a:lnTo>
                    <a:pt x="374498" y="339551"/>
                  </a:lnTo>
                  <a:lnTo>
                    <a:pt x="374400" y="339332"/>
                  </a:lnTo>
                  <a:lnTo>
                    <a:pt x="374320" y="339141"/>
                  </a:lnTo>
                  <a:lnTo>
                    <a:pt x="374181" y="338869"/>
                  </a:lnTo>
                  <a:lnTo>
                    <a:pt x="374105" y="338732"/>
                  </a:lnTo>
                  <a:lnTo>
                    <a:pt x="374029" y="338587"/>
                  </a:lnTo>
                  <a:lnTo>
                    <a:pt x="373935" y="338378"/>
                  </a:lnTo>
                  <a:lnTo>
                    <a:pt x="373822" y="338114"/>
                  </a:lnTo>
                  <a:lnTo>
                    <a:pt x="373709" y="337873"/>
                  </a:lnTo>
                  <a:lnTo>
                    <a:pt x="373572" y="337609"/>
                  </a:lnTo>
                  <a:lnTo>
                    <a:pt x="373471" y="337382"/>
                  </a:lnTo>
                  <a:lnTo>
                    <a:pt x="373323" y="336950"/>
                  </a:lnTo>
                  <a:lnTo>
                    <a:pt x="373218" y="336654"/>
                  </a:lnTo>
                  <a:lnTo>
                    <a:pt x="373029" y="336068"/>
                  </a:lnTo>
                  <a:lnTo>
                    <a:pt x="372987" y="335913"/>
                  </a:lnTo>
                  <a:lnTo>
                    <a:pt x="372908" y="335695"/>
                  </a:lnTo>
                  <a:lnTo>
                    <a:pt x="372817" y="335409"/>
                  </a:lnTo>
                  <a:lnTo>
                    <a:pt x="372726" y="334999"/>
                  </a:lnTo>
                  <a:lnTo>
                    <a:pt x="372678" y="334808"/>
                  </a:lnTo>
                  <a:lnTo>
                    <a:pt x="372643" y="334658"/>
                  </a:lnTo>
                  <a:lnTo>
                    <a:pt x="372617" y="334522"/>
                  </a:lnTo>
                  <a:lnTo>
                    <a:pt x="372526" y="334167"/>
                  </a:lnTo>
                  <a:lnTo>
                    <a:pt x="372507" y="333936"/>
                  </a:lnTo>
                  <a:lnTo>
                    <a:pt x="372474" y="333786"/>
                  </a:lnTo>
                  <a:lnTo>
                    <a:pt x="372451" y="333608"/>
                  </a:lnTo>
                  <a:lnTo>
                    <a:pt x="372462" y="333308"/>
                  </a:lnTo>
                  <a:lnTo>
                    <a:pt x="372421" y="333090"/>
                  </a:lnTo>
                  <a:lnTo>
                    <a:pt x="372447" y="332958"/>
                  </a:lnTo>
                  <a:lnTo>
                    <a:pt x="372443" y="332794"/>
                  </a:lnTo>
                  <a:lnTo>
                    <a:pt x="372458" y="332626"/>
                  </a:lnTo>
                  <a:lnTo>
                    <a:pt x="372436" y="332399"/>
                  </a:lnTo>
                  <a:lnTo>
                    <a:pt x="372428" y="332153"/>
                  </a:lnTo>
                  <a:lnTo>
                    <a:pt x="372489" y="331554"/>
                  </a:lnTo>
                  <a:lnTo>
                    <a:pt x="372678" y="329821"/>
                  </a:lnTo>
                  <a:lnTo>
                    <a:pt x="372696" y="329466"/>
                  </a:lnTo>
                  <a:lnTo>
                    <a:pt x="372757" y="328889"/>
                  </a:lnTo>
                  <a:lnTo>
                    <a:pt x="372643" y="328580"/>
                  </a:lnTo>
                  <a:lnTo>
                    <a:pt x="372492" y="328248"/>
                  </a:lnTo>
                  <a:lnTo>
                    <a:pt x="372406" y="328116"/>
                  </a:lnTo>
                  <a:lnTo>
                    <a:pt x="372311" y="327943"/>
                  </a:lnTo>
                  <a:lnTo>
                    <a:pt x="372137" y="327680"/>
                  </a:lnTo>
                  <a:lnTo>
                    <a:pt x="371915" y="327366"/>
                  </a:lnTo>
                  <a:lnTo>
                    <a:pt x="371752" y="327129"/>
                  </a:lnTo>
                  <a:lnTo>
                    <a:pt x="371424" y="326843"/>
                  </a:lnTo>
                  <a:lnTo>
                    <a:pt x="371046" y="326507"/>
                  </a:lnTo>
                  <a:lnTo>
                    <a:pt x="370506" y="326075"/>
                  </a:lnTo>
                  <a:lnTo>
                    <a:pt x="370064" y="325647"/>
                  </a:lnTo>
                  <a:lnTo>
                    <a:pt x="369320" y="325220"/>
                  </a:lnTo>
                  <a:lnTo>
                    <a:pt x="368413" y="324729"/>
                  </a:lnTo>
                  <a:lnTo>
                    <a:pt x="367243" y="324306"/>
                  </a:lnTo>
                  <a:lnTo>
                    <a:pt x="366740" y="324256"/>
                  </a:lnTo>
                  <a:lnTo>
                    <a:pt x="366189" y="324424"/>
                  </a:lnTo>
                  <a:lnTo>
                    <a:pt x="365653" y="324629"/>
                  </a:lnTo>
                  <a:lnTo>
                    <a:pt x="364803" y="325024"/>
                  </a:lnTo>
                  <a:lnTo>
                    <a:pt x="363912" y="325365"/>
                  </a:lnTo>
                  <a:lnTo>
                    <a:pt x="363092" y="325734"/>
                  </a:lnTo>
                  <a:lnTo>
                    <a:pt x="362609" y="326002"/>
                  </a:lnTo>
                  <a:lnTo>
                    <a:pt x="362224" y="326156"/>
                  </a:lnTo>
                  <a:lnTo>
                    <a:pt x="361960" y="326178"/>
                  </a:lnTo>
                  <a:lnTo>
                    <a:pt x="361453" y="326191"/>
                  </a:lnTo>
                  <a:lnTo>
                    <a:pt x="360909" y="326036"/>
                  </a:lnTo>
                  <a:lnTo>
                    <a:pt x="360577" y="325978"/>
                  </a:lnTo>
                  <a:lnTo>
                    <a:pt x="360275" y="325906"/>
                  </a:lnTo>
                  <a:lnTo>
                    <a:pt x="359888" y="325714"/>
                  </a:lnTo>
                  <a:lnTo>
                    <a:pt x="359527" y="325534"/>
                  </a:lnTo>
                  <a:lnTo>
                    <a:pt x="359387" y="325506"/>
                  </a:lnTo>
                  <a:lnTo>
                    <a:pt x="358915" y="325315"/>
                  </a:lnTo>
                  <a:lnTo>
                    <a:pt x="358541" y="325206"/>
                  </a:lnTo>
                  <a:lnTo>
                    <a:pt x="358175" y="324983"/>
                  </a:lnTo>
                  <a:lnTo>
                    <a:pt x="357926" y="324861"/>
                  </a:lnTo>
                  <a:lnTo>
                    <a:pt x="357680" y="324752"/>
                  </a:lnTo>
                  <a:lnTo>
                    <a:pt x="357454" y="324661"/>
                  </a:lnTo>
                  <a:lnTo>
                    <a:pt x="355063" y="324897"/>
                  </a:lnTo>
                  <a:lnTo>
                    <a:pt x="353986" y="325161"/>
                  </a:lnTo>
                  <a:lnTo>
                    <a:pt x="353817" y="325243"/>
                  </a:lnTo>
                  <a:lnTo>
                    <a:pt x="353080" y="325643"/>
                  </a:lnTo>
                  <a:lnTo>
                    <a:pt x="352729" y="325806"/>
                  </a:lnTo>
                  <a:lnTo>
                    <a:pt x="352400" y="325893"/>
                  </a:lnTo>
                  <a:lnTo>
                    <a:pt x="352113" y="325961"/>
                  </a:lnTo>
                  <a:lnTo>
                    <a:pt x="351728" y="326075"/>
                  </a:lnTo>
                  <a:lnTo>
                    <a:pt x="351411" y="326120"/>
                  </a:lnTo>
                  <a:lnTo>
                    <a:pt x="351090" y="326156"/>
                  </a:lnTo>
                  <a:lnTo>
                    <a:pt x="350818" y="326166"/>
                  </a:lnTo>
                  <a:lnTo>
                    <a:pt x="350516" y="326188"/>
                  </a:lnTo>
                  <a:lnTo>
                    <a:pt x="350157" y="326225"/>
                  </a:lnTo>
                  <a:lnTo>
                    <a:pt x="349825" y="326270"/>
                  </a:lnTo>
                  <a:lnTo>
                    <a:pt x="349605" y="326325"/>
                  </a:lnTo>
                  <a:lnTo>
                    <a:pt x="349409" y="326288"/>
                  </a:lnTo>
                  <a:lnTo>
                    <a:pt x="348869" y="326170"/>
                  </a:lnTo>
                  <a:lnTo>
                    <a:pt x="348710" y="326111"/>
                  </a:lnTo>
                  <a:lnTo>
                    <a:pt x="348363" y="326006"/>
                  </a:lnTo>
                  <a:lnTo>
                    <a:pt x="348235" y="325925"/>
                  </a:lnTo>
                  <a:lnTo>
                    <a:pt x="348091" y="325852"/>
                  </a:lnTo>
                  <a:lnTo>
                    <a:pt x="347638" y="325584"/>
                  </a:lnTo>
                  <a:lnTo>
                    <a:pt x="347676" y="325234"/>
                  </a:lnTo>
                  <a:lnTo>
                    <a:pt x="347766" y="324274"/>
                  </a:lnTo>
                  <a:lnTo>
                    <a:pt x="347815" y="323797"/>
                  </a:lnTo>
                  <a:lnTo>
                    <a:pt x="347902" y="322833"/>
                  </a:lnTo>
                  <a:lnTo>
                    <a:pt x="348016" y="321455"/>
                  </a:lnTo>
                  <a:lnTo>
                    <a:pt x="348136" y="320042"/>
                  </a:lnTo>
                  <a:lnTo>
                    <a:pt x="347574" y="319930"/>
                  </a:lnTo>
                  <a:lnTo>
                    <a:pt x="346968" y="319877"/>
                  </a:lnTo>
                  <a:lnTo>
                    <a:pt x="346574" y="319597"/>
                  </a:lnTo>
                  <a:lnTo>
                    <a:pt x="346135" y="319337"/>
                  </a:lnTo>
                  <a:lnTo>
                    <a:pt x="345976" y="319078"/>
                  </a:lnTo>
                  <a:lnTo>
                    <a:pt x="345576" y="318991"/>
                  </a:lnTo>
                  <a:lnTo>
                    <a:pt x="345226" y="318916"/>
                  </a:lnTo>
                  <a:lnTo>
                    <a:pt x="344194" y="318696"/>
                  </a:lnTo>
                  <a:lnTo>
                    <a:pt x="343982" y="318587"/>
                  </a:lnTo>
                  <a:lnTo>
                    <a:pt x="342820" y="318036"/>
                  </a:lnTo>
                  <a:lnTo>
                    <a:pt x="342392" y="317941"/>
                  </a:lnTo>
                  <a:lnTo>
                    <a:pt x="341965" y="317832"/>
                  </a:lnTo>
                  <a:lnTo>
                    <a:pt x="341082" y="317391"/>
                  </a:lnTo>
                  <a:lnTo>
                    <a:pt x="340441" y="317077"/>
                  </a:lnTo>
                  <a:lnTo>
                    <a:pt x="339907" y="316814"/>
                  </a:lnTo>
                  <a:lnTo>
                    <a:pt x="339673" y="316505"/>
                  </a:lnTo>
                  <a:lnTo>
                    <a:pt x="338517" y="315973"/>
                  </a:lnTo>
                  <a:lnTo>
                    <a:pt x="338148" y="315725"/>
                  </a:lnTo>
                  <a:lnTo>
                    <a:pt x="337784" y="315482"/>
                  </a:lnTo>
                  <a:lnTo>
                    <a:pt x="336315" y="314872"/>
                  </a:lnTo>
                  <a:lnTo>
                    <a:pt x="335428" y="314709"/>
                  </a:lnTo>
                  <a:lnTo>
                    <a:pt x="334748" y="314559"/>
                  </a:lnTo>
                  <a:lnTo>
                    <a:pt x="333830" y="314563"/>
                  </a:lnTo>
                  <a:lnTo>
                    <a:pt x="332788" y="314386"/>
                  </a:lnTo>
                  <a:lnTo>
                    <a:pt x="332112" y="314240"/>
                  </a:lnTo>
                  <a:lnTo>
                    <a:pt x="331187" y="314036"/>
                  </a:lnTo>
                  <a:lnTo>
                    <a:pt x="330609" y="314172"/>
                  </a:lnTo>
                  <a:lnTo>
                    <a:pt x="330103" y="314268"/>
                  </a:lnTo>
                  <a:lnTo>
                    <a:pt x="329597" y="314404"/>
                  </a:lnTo>
                  <a:lnTo>
                    <a:pt x="329127" y="314302"/>
                  </a:lnTo>
                  <a:lnTo>
                    <a:pt x="329085" y="314866"/>
                  </a:lnTo>
                  <a:lnTo>
                    <a:pt x="328925" y="316075"/>
                  </a:lnTo>
                  <a:lnTo>
                    <a:pt x="328890" y="316495"/>
                  </a:lnTo>
                  <a:lnTo>
                    <a:pt x="327814" y="315861"/>
                  </a:lnTo>
                  <a:lnTo>
                    <a:pt x="326080" y="314987"/>
                  </a:lnTo>
                  <a:lnTo>
                    <a:pt x="324075" y="314149"/>
                  </a:lnTo>
                  <a:lnTo>
                    <a:pt x="322241" y="313539"/>
                  </a:lnTo>
                  <a:lnTo>
                    <a:pt x="321058" y="313276"/>
                  </a:lnTo>
                  <a:lnTo>
                    <a:pt x="320115" y="313075"/>
                  </a:lnTo>
                  <a:lnTo>
                    <a:pt x="319146" y="312891"/>
                  </a:lnTo>
                  <a:lnTo>
                    <a:pt x="318694" y="312805"/>
                  </a:lnTo>
                  <a:lnTo>
                    <a:pt x="317499" y="312634"/>
                  </a:lnTo>
                  <a:lnTo>
                    <a:pt x="315818" y="312489"/>
                  </a:lnTo>
                  <a:lnTo>
                    <a:pt x="314856" y="312448"/>
                  </a:lnTo>
                  <a:lnTo>
                    <a:pt x="314160" y="312436"/>
                  </a:lnTo>
                  <a:lnTo>
                    <a:pt x="313168" y="312448"/>
                  </a:lnTo>
                  <a:lnTo>
                    <a:pt x="312206" y="312493"/>
                  </a:lnTo>
                  <a:lnTo>
                    <a:pt x="309808" y="312729"/>
                  </a:lnTo>
                  <a:lnTo>
                    <a:pt x="308190" y="312912"/>
                  </a:lnTo>
                  <a:lnTo>
                    <a:pt x="307929" y="312942"/>
                  </a:lnTo>
                  <a:lnTo>
                    <a:pt x="306698" y="313063"/>
                  </a:lnTo>
                  <a:lnTo>
                    <a:pt x="305496" y="313146"/>
                  </a:lnTo>
                  <a:lnTo>
                    <a:pt x="304537" y="313179"/>
                  </a:lnTo>
                  <a:lnTo>
                    <a:pt x="303572" y="313175"/>
                  </a:lnTo>
                  <a:lnTo>
                    <a:pt x="302611" y="313143"/>
                  </a:lnTo>
                  <a:lnTo>
                    <a:pt x="301894" y="313096"/>
                  </a:lnTo>
                  <a:lnTo>
                    <a:pt x="301414" y="313053"/>
                  </a:lnTo>
                  <a:lnTo>
                    <a:pt x="300696" y="312978"/>
                  </a:lnTo>
                  <a:lnTo>
                    <a:pt x="297972" y="312621"/>
                  </a:lnTo>
                  <a:lnTo>
                    <a:pt x="297763" y="311135"/>
                  </a:lnTo>
                  <a:lnTo>
                    <a:pt x="296913" y="311036"/>
                  </a:lnTo>
                  <a:lnTo>
                    <a:pt x="296459" y="311262"/>
                  </a:lnTo>
                  <a:lnTo>
                    <a:pt x="295537" y="311337"/>
                  </a:lnTo>
                  <a:lnTo>
                    <a:pt x="293672" y="311489"/>
                  </a:lnTo>
                  <a:lnTo>
                    <a:pt x="291033" y="311793"/>
                  </a:lnTo>
                  <a:lnTo>
                    <a:pt x="288289" y="312129"/>
                  </a:lnTo>
                  <a:lnTo>
                    <a:pt x="288337" y="314301"/>
                  </a:lnTo>
                  <a:lnTo>
                    <a:pt x="288408" y="315903"/>
                  </a:lnTo>
                  <a:lnTo>
                    <a:pt x="288003" y="315763"/>
                  </a:lnTo>
                  <a:lnTo>
                    <a:pt x="286541" y="315477"/>
                  </a:lnTo>
                  <a:lnTo>
                    <a:pt x="285865" y="315392"/>
                  </a:lnTo>
                  <a:lnTo>
                    <a:pt x="285512" y="315345"/>
                  </a:lnTo>
                  <a:lnTo>
                    <a:pt x="284269" y="315267"/>
                  </a:lnTo>
                  <a:lnTo>
                    <a:pt x="283168" y="315303"/>
                  </a:lnTo>
                  <a:lnTo>
                    <a:pt x="282932" y="315307"/>
                  </a:lnTo>
                  <a:lnTo>
                    <a:pt x="281345" y="315498"/>
                  </a:lnTo>
                  <a:lnTo>
                    <a:pt x="278616" y="315914"/>
                  </a:lnTo>
                  <a:lnTo>
                    <a:pt x="275891" y="316438"/>
                  </a:lnTo>
                  <a:lnTo>
                    <a:pt x="275120" y="316558"/>
                  </a:lnTo>
                  <a:lnTo>
                    <a:pt x="269204" y="317636"/>
                  </a:lnTo>
                  <a:lnTo>
                    <a:pt x="268494" y="317778"/>
                  </a:lnTo>
                  <a:lnTo>
                    <a:pt x="267780" y="317904"/>
                  </a:lnTo>
                  <a:lnTo>
                    <a:pt x="267061" y="318010"/>
                  </a:lnTo>
                  <a:lnTo>
                    <a:pt x="266344" y="318095"/>
                  </a:lnTo>
                  <a:lnTo>
                    <a:pt x="265624" y="318172"/>
                  </a:lnTo>
                  <a:lnTo>
                    <a:pt x="264899" y="318233"/>
                  </a:lnTo>
                  <a:lnTo>
                    <a:pt x="264414" y="318260"/>
                  </a:lnTo>
                  <a:lnTo>
                    <a:pt x="263687" y="318279"/>
                  </a:lnTo>
                  <a:lnTo>
                    <a:pt x="262959" y="318258"/>
                  </a:lnTo>
                  <a:lnTo>
                    <a:pt x="262237" y="318196"/>
                  </a:lnTo>
                  <a:lnTo>
                    <a:pt x="261513" y="318162"/>
                  </a:lnTo>
                  <a:lnTo>
                    <a:pt x="260791" y="318108"/>
                  </a:lnTo>
                  <a:close/>
                </a:path>
              </a:pathLst>
            </a:custGeom>
            <a:solidFill>
              <a:srgbClr val="FFE9A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2" name="pg142"/>
            <p:cNvSpPr/>
            <p:nvPr/>
          </p:nvSpPr>
          <p:spPr>
            <a:xfrm>
              <a:off x="6225735" y="3861611"/>
              <a:ext cx="256376" cy="296381"/>
            </a:xfrm>
            <a:custGeom>
              <a:avLst/>
              <a:gdLst/>
              <a:ahLst/>
              <a:cxnLst/>
              <a:rect l="0" t="0" r="0" b="0"/>
              <a:pathLst>
                <a:path w="256376" h="296381">
                  <a:moveTo>
                    <a:pt x="42129" y="69613"/>
                  </a:moveTo>
                  <a:lnTo>
                    <a:pt x="42193" y="67574"/>
                  </a:lnTo>
                  <a:lnTo>
                    <a:pt x="42257" y="65607"/>
                  </a:lnTo>
                  <a:lnTo>
                    <a:pt x="41589" y="64195"/>
                  </a:lnTo>
                  <a:lnTo>
                    <a:pt x="42359" y="63941"/>
                  </a:lnTo>
                  <a:lnTo>
                    <a:pt x="44868" y="63003"/>
                  </a:lnTo>
                  <a:lnTo>
                    <a:pt x="46653" y="62347"/>
                  </a:lnTo>
                  <a:lnTo>
                    <a:pt x="47695" y="62194"/>
                  </a:lnTo>
                  <a:lnTo>
                    <a:pt x="52163" y="60730"/>
                  </a:lnTo>
                  <a:lnTo>
                    <a:pt x="52638" y="60565"/>
                  </a:lnTo>
                  <a:lnTo>
                    <a:pt x="53454" y="60305"/>
                  </a:lnTo>
                  <a:lnTo>
                    <a:pt x="54097" y="60108"/>
                  </a:lnTo>
                  <a:lnTo>
                    <a:pt x="54309" y="60032"/>
                  </a:lnTo>
                  <a:lnTo>
                    <a:pt x="55125" y="59771"/>
                  </a:lnTo>
                  <a:lnTo>
                    <a:pt x="56518" y="59336"/>
                  </a:lnTo>
                  <a:lnTo>
                    <a:pt x="57594" y="58991"/>
                  </a:lnTo>
                  <a:lnTo>
                    <a:pt x="62836" y="57324"/>
                  </a:lnTo>
                  <a:lnTo>
                    <a:pt x="63376" y="59881"/>
                  </a:lnTo>
                  <a:lnTo>
                    <a:pt x="63452" y="60287"/>
                  </a:lnTo>
                  <a:lnTo>
                    <a:pt x="66099" y="59442"/>
                  </a:lnTo>
                  <a:lnTo>
                    <a:pt x="67081" y="60740"/>
                  </a:lnTo>
                  <a:lnTo>
                    <a:pt x="67232" y="60936"/>
                  </a:lnTo>
                  <a:lnTo>
                    <a:pt x="67764" y="61512"/>
                  </a:lnTo>
                  <a:lnTo>
                    <a:pt x="69581" y="62788"/>
                  </a:lnTo>
                  <a:lnTo>
                    <a:pt x="71307" y="61390"/>
                  </a:lnTo>
                  <a:lnTo>
                    <a:pt x="72119" y="60690"/>
                  </a:lnTo>
                  <a:lnTo>
                    <a:pt x="74751" y="58719"/>
                  </a:lnTo>
                  <a:lnTo>
                    <a:pt x="76775" y="57325"/>
                  </a:lnTo>
                  <a:lnTo>
                    <a:pt x="77516" y="56948"/>
                  </a:lnTo>
                  <a:lnTo>
                    <a:pt x="79200" y="55876"/>
                  </a:lnTo>
                  <a:lnTo>
                    <a:pt x="79540" y="55554"/>
                  </a:lnTo>
                  <a:lnTo>
                    <a:pt x="80020" y="54850"/>
                  </a:lnTo>
                  <a:lnTo>
                    <a:pt x="80299" y="54137"/>
                  </a:lnTo>
                  <a:lnTo>
                    <a:pt x="80371" y="53751"/>
                  </a:lnTo>
                  <a:lnTo>
                    <a:pt x="80629" y="53341"/>
                  </a:lnTo>
                  <a:lnTo>
                    <a:pt x="82211" y="49549"/>
                  </a:lnTo>
                  <a:lnTo>
                    <a:pt x="83261" y="46738"/>
                  </a:lnTo>
                  <a:lnTo>
                    <a:pt x="83499" y="44513"/>
                  </a:lnTo>
                  <a:lnTo>
                    <a:pt x="82785" y="41285"/>
                  </a:lnTo>
                  <a:lnTo>
                    <a:pt x="81342" y="38428"/>
                  </a:lnTo>
                  <a:lnTo>
                    <a:pt x="80323" y="37052"/>
                  </a:lnTo>
                  <a:lnTo>
                    <a:pt x="78106" y="34123"/>
                  </a:lnTo>
                  <a:lnTo>
                    <a:pt x="77033" y="32098"/>
                  </a:lnTo>
                  <a:lnTo>
                    <a:pt x="76032" y="30745"/>
                  </a:lnTo>
                  <a:lnTo>
                    <a:pt x="74922" y="29796"/>
                  </a:lnTo>
                  <a:lnTo>
                    <a:pt x="73392" y="28316"/>
                  </a:lnTo>
                  <a:lnTo>
                    <a:pt x="72724" y="27089"/>
                  </a:lnTo>
                  <a:lnTo>
                    <a:pt x="72497" y="25845"/>
                  </a:lnTo>
                  <a:lnTo>
                    <a:pt x="72248" y="22894"/>
                  </a:lnTo>
                  <a:lnTo>
                    <a:pt x="71874" y="20206"/>
                  </a:lnTo>
                  <a:lnTo>
                    <a:pt x="71882" y="18407"/>
                  </a:lnTo>
                  <a:lnTo>
                    <a:pt x="72773" y="16773"/>
                  </a:lnTo>
                  <a:lnTo>
                    <a:pt x="74756" y="15093"/>
                  </a:lnTo>
                  <a:lnTo>
                    <a:pt x="74911" y="14030"/>
                  </a:lnTo>
                  <a:lnTo>
                    <a:pt x="73849" y="12255"/>
                  </a:lnTo>
                  <a:lnTo>
                    <a:pt x="73241" y="10597"/>
                  </a:lnTo>
                  <a:lnTo>
                    <a:pt x="71530" y="7650"/>
                  </a:lnTo>
                  <a:lnTo>
                    <a:pt x="70386" y="4245"/>
                  </a:lnTo>
                  <a:lnTo>
                    <a:pt x="70507" y="1766"/>
                  </a:lnTo>
                  <a:lnTo>
                    <a:pt x="71232" y="504"/>
                  </a:lnTo>
                  <a:lnTo>
                    <a:pt x="72928" y="0"/>
                  </a:lnTo>
                  <a:lnTo>
                    <a:pt x="73876" y="849"/>
                  </a:lnTo>
                  <a:lnTo>
                    <a:pt x="75337" y="1339"/>
                  </a:lnTo>
                  <a:lnTo>
                    <a:pt x="76304" y="935"/>
                  </a:lnTo>
                  <a:lnTo>
                    <a:pt x="77381" y="340"/>
                  </a:lnTo>
                  <a:lnTo>
                    <a:pt x="77486" y="172"/>
                  </a:lnTo>
                  <a:lnTo>
                    <a:pt x="78502" y="2915"/>
                  </a:lnTo>
                  <a:lnTo>
                    <a:pt x="81320" y="7927"/>
                  </a:lnTo>
                  <a:lnTo>
                    <a:pt x="88743" y="13356"/>
                  </a:lnTo>
                  <a:lnTo>
                    <a:pt x="89746" y="13699"/>
                  </a:lnTo>
                  <a:lnTo>
                    <a:pt x="94780" y="16287"/>
                  </a:lnTo>
                  <a:lnTo>
                    <a:pt x="96449" y="16788"/>
                  </a:lnTo>
                  <a:lnTo>
                    <a:pt x="98585" y="17704"/>
                  </a:lnTo>
                  <a:lnTo>
                    <a:pt x="102909" y="18409"/>
                  </a:lnTo>
                  <a:lnTo>
                    <a:pt x="104754" y="18525"/>
                  </a:lnTo>
                  <a:lnTo>
                    <a:pt x="114784" y="19156"/>
                  </a:lnTo>
                  <a:lnTo>
                    <a:pt x="116285" y="19412"/>
                  </a:lnTo>
                  <a:lnTo>
                    <a:pt x="117538" y="19620"/>
                  </a:lnTo>
                  <a:lnTo>
                    <a:pt x="117077" y="22372"/>
                  </a:lnTo>
                  <a:lnTo>
                    <a:pt x="117047" y="22517"/>
                  </a:lnTo>
                  <a:lnTo>
                    <a:pt x="121771" y="23310"/>
                  </a:lnTo>
                  <a:lnTo>
                    <a:pt x="122393" y="23427"/>
                  </a:lnTo>
                  <a:lnTo>
                    <a:pt x="124567" y="23788"/>
                  </a:lnTo>
                  <a:lnTo>
                    <a:pt x="124261" y="23915"/>
                  </a:lnTo>
                  <a:lnTo>
                    <a:pt x="123993" y="24034"/>
                  </a:lnTo>
                  <a:lnTo>
                    <a:pt x="121957" y="24896"/>
                  </a:lnTo>
                  <a:lnTo>
                    <a:pt x="121338" y="25473"/>
                  </a:lnTo>
                  <a:lnTo>
                    <a:pt x="120809" y="25959"/>
                  </a:lnTo>
                  <a:lnTo>
                    <a:pt x="120752" y="26195"/>
                  </a:lnTo>
                  <a:lnTo>
                    <a:pt x="122212" y="29747"/>
                  </a:lnTo>
                  <a:lnTo>
                    <a:pt x="122131" y="32529"/>
                  </a:lnTo>
                  <a:lnTo>
                    <a:pt x="122119" y="33224"/>
                  </a:lnTo>
                  <a:lnTo>
                    <a:pt x="122248" y="34768"/>
                  </a:lnTo>
                  <a:lnTo>
                    <a:pt x="122622" y="35726"/>
                  </a:lnTo>
                  <a:lnTo>
                    <a:pt x="124484" y="36094"/>
                  </a:lnTo>
                  <a:lnTo>
                    <a:pt x="124657" y="36126"/>
                  </a:lnTo>
                  <a:lnTo>
                    <a:pt x="124280" y="38274"/>
                  </a:lnTo>
                  <a:lnTo>
                    <a:pt x="124004" y="39876"/>
                  </a:lnTo>
                  <a:lnTo>
                    <a:pt x="123740" y="41389"/>
                  </a:lnTo>
                  <a:lnTo>
                    <a:pt x="122852" y="41716"/>
                  </a:lnTo>
                  <a:lnTo>
                    <a:pt x="121900" y="44572"/>
                  </a:lnTo>
                  <a:lnTo>
                    <a:pt x="122614" y="44313"/>
                  </a:lnTo>
                  <a:lnTo>
                    <a:pt x="124563" y="43655"/>
                  </a:lnTo>
                  <a:lnTo>
                    <a:pt x="124246" y="44722"/>
                  </a:lnTo>
                  <a:lnTo>
                    <a:pt x="126629" y="45558"/>
                  </a:lnTo>
                  <a:lnTo>
                    <a:pt x="127512" y="45862"/>
                  </a:lnTo>
                  <a:lnTo>
                    <a:pt x="129432" y="47041"/>
                  </a:lnTo>
                  <a:lnTo>
                    <a:pt x="130489" y="45918"/>
                  </a:lnTo>
                  <a:lnTo>
                    <a:pt x="134630" y="49130"/>
                  </a:lnTo>
                  <a:lnTo>
                    <a:pt x="135631" y="48068"/>
                  </a:lnTo>
                  <a:lnTo>
                    <a:pt x="140102" y="51592"/>
                  </a:lnTo>
                  <a:lnTo>
                    <a:pt x="143208" y="53994"/>
                  </a:lnTo>
                  <a:lnTo>
                    <a:pt x="150188" y="59467"/>
                  </a:lnTo>
                  <a:lnTo>
                    <a:pt x="150896" y="60008"/>
                  </a:lnTo>
                  <a:lnTo>
                    <a:pt x="151446" y="60421"/>
                  </a:lnTo>
                  <a:lnTo>
                    <a:pt x="152055" y="60922"/>
                  </a:lnTo>
                  <a:lnTo>
                    <a:pt x="152792" y="61255"/>
                  </a:lnTo>
                  <a:lnTo>
                    <a:pt x="152399" y="61537"/>
                  </a:lnTo>
                  <a:lnTo>
                    <a:pt x="151841" y="61998"/>
                  </a:lnTo>
                  <a:lnTo>
                    <a:pt x="151318" y="62502"/>
                  </a:lnTo>
                  <a:lnTo>
                    <a:pt x="150833" y="63042"/>
                  </a:lnTo>
                  <a:lnTo>
                    <a:pt x="151959" y="64065"/>
                  </a:lnTo>
                  <a:lnTo>
                    <a:pt x="153188" y="64806"/>
                  </a:lnTo>
                  <a:lnTo>
                    <a:pt x="154180" y="65432"/>
                  </a:lnTo>
                  <a:lnTo>
                    <a:pt x="157658" y="67220"/>
                  </a:lnTo>
                  <a:lnTo>
                    <a:pt x="156683" y="69305"/>
                  </a:lnTo>
                  <a:lnTo>
                    <a:pt x="157046" y="69481"/>
                  </a:lnTo>
                  <a:lnTo>
                    <a:pt x="158157" y="70049"/>
                  </a:lnTo>
                  <a:lnTo>
                    <a:pt x="157681" y="71061"/>
                  </a:lnTo>
                  <a:lnTo>
                    <a:pt x="157258" y="71947"/>
                  </a:lnTo>
                  <a:lnTo>
                    <a:pt x="157821" y="72220"/>
                  </a:lnTo>
                  <a:lnTo>
                    <a:pt x="158376" y="72483"/>
                  </a:lnTo>
                  <a:lnTo>
                    <a:pt x="157821" y="73664"/>
                  </a:lnTo>
                  <a:lnTo>
                    <a:pt x="158380" y="73927"/>
                  </a:lnTo>
                  <a:lnTo>
                    <a:pt x="158946" y="74200"/>
                  </a:lnTo>
                  <a:lnTo>
                    <a:pt x="159501" y="73023"/>
                  </a:lnTo>
                  <a:lnTo>
                    <a:pt x="161182" y="73827"/>
                  </a:lnTo>
                  <a:lnTo>
                    <a:pt x="161741" y="74091"/>
                  </a:lnTo>
                  <a:lnTo>
                    <a:pt x="162398" y="72692"/>
                  </a:lnTo>
                  <a:lnTo>
                    <a:pt x="164188" y="73555"/>
                  </a:lnTo>
                  <a:lnTo>
                    <a:pt x="167418" y="75103"/>
                  </a:lnTo>
                  <a:lnTo>
                    <a:pt x="167685" y="75351"/>
                  </a:lnTo>
                  <a:lnTo>
                    <a:pt x="170252" y="71700"/>
                  </a:lnTo>
                  <a:lnTo>
                    <a:pt x="170536" y="71305"/>
                  </a:lnTo>
                  <a:lnTo>
                    <a:pt x="171473" y="70023"/>
                  </a:lnTo>
                  <a:lnTo>
                    <a:pt x="171804" y="70226"/>
                  </a:lnTo>
                  <a:lnTo>
                    <a:pt x="181191" y="77020"/>
                  </a:lnTo>
                  <a:lnTo>
                    <a:pt x="180883" y="79763"/>
                  </a:lnTo>
                  <a:lnTo>
                    <a:pt x="195950" y="90781"/>
                  </a:lnTo>
                  <a:lnTo>
                    <a:pt x="201224" y="89981"/>
                  </a:lnTo>
                  <a:lnTo>
                    <a:pt x="202270" y="90912"/>
                  </a:lnTo>
                  <a:lnTo>
                    <a:pt x="202991" y="91512"/>
                  </a:lnTo>
                  <a:lnTo>
                    <a:pt x="203445" y="92297"/>
                  </a:lnTo>
                  <a:lnTo>
                    <a:pt x="204291" y="93419"/>
                  </a:lnTo>
                  <a:lnTo>
                    <a:pt x="204680" y="94078"/>
                  </a:lnTo>
                  <a:lnTo>
                    <a:pt x="205061" y="94995"/>
                  </a:lnTo>
                  <a:lnTo>
                    <a:pt x="205122" y="95386"/>
                  </a:lnTo>
                  <a:lnTo>
                    <a:pt x="205378" y="96040"/>
                  </a:lnTo>
                  <a:lnTo>
                    <a:pt x="205567" y="96694"/>
                  </a:lnTo>
                  <a:lnTo>
                    <a:pt x="205940" y="97570"/>
                  </a:lnTo>
                  <a:lnTo>
                    <a:pt x="206330" y="98724"/>
                  </a:lnTo>
                  <a:lnTo>
                    <a:pt x="205858" y="98978"/>
                  </a:lnTo>
                  <a:lnTo>
                    <a:pt x="203347" y="101662"/>
                  </a:lnTo>
                  <a:lnTo>
                    <a:pt x="203139" y="102117"/>
                  </a:lnTo>
                  <a:lnTo>
                    <a:pt x="202731" y="102498"/>
                  </a:lnTo>
                  <a:lnTo>
                    <a:pt x="202523" y="102952"/>
                  </a:lnTo>
                  <a:lnTo>
                    <a:pt x="202187" y="103270"/>
                  </a:lnTo>
                  <a:lnTo>
                    <a:pt x="201772" y="104042"/>
                  </a:lnTo>
                  <a:lnTo>
                    <a:pt x="201767" y="106214"/>
                  </a:lnTo>
                  <a:lnTo>
                    <a:pt x="201855" y="106840"/>
                  </a:lnTo>
                  <a:lnTo>
                    <a:pt x="201847" y="107294"/>
                  </a:lnTo>
                  <a:lnTo>
                    <a:pt x="201885" y="108925"/>
                  </a:lnTo>
                  <a:lnTo>
                    <a:pt x="201866" y="109960"/>
                  </a:lnTo>
                  <a:lnTo>
                    <a:pt x="201564" y="112040"/>
                  </a:lnTo>
                  <a:lnTo>
                    <a:pt x="201209" y="113267"/>
                  </a:lnTo>
                  <a:lnTo>
                    <a:pt x="201107" y="115152"/>
                  </a:lnTo>
                  <a:lnTo>
                    <a:pt x="202814" y="116614"/>
                  </a:lnTo>
                  <a:lnTo>
                    <a:pt x="203467" y="117341"/>
                  </a:lnTo>
                  <a:lnTo>
                    <a:pt x="203728" y="117736"/>
                  </a:lnTo>
                  <a:lnTo>
                    <a:pt x="204121" y="118004"/>
                  </a:lnTo>
                  <a:lnTo>
                    <a:pt x="204449" y="118336"/>
                  </a:lnTo>
                  <a:lnTo>
                    <a:pt x="205567" y="119071"/>
                  </a:lnTo>
                  <a:lnTo>
                    <a:pt x="205832" y="119335"/>
                  </a:lnTo>
                  <a:lnTo>
                    <a:pt x="207611" y="120407"/>
                  </a:lnTo>
                  <a:lnTo>
                    <a:pt x="207871" y="120738"/>
                  </a:lnTo>
                  <a:lnTo>
                    <a:pt x="208661" y="121338"/>
                  </a:lnTo>
                  <a:lnTo>
                    <a:pt x="209246" y="121996"/>
                  </a:lnTo>
                  <a:lnTo>
                    <a:pt x="209707" y="122460"/>
                  </a:lnTo>
                  <a:lnTo>
                    <a:pt x="210417" y="123645"/>
                  </a:lnTo>
                  <a:lnTo>
                    <a:pt x="210798" y="124690"/>
                  </a:lnTo>
                  <a:lnTo>
                    <a:pt x="210987" y="125412"/>
                  </a:lnTo>
                  <a:lnTo>
                    <a:pt x="210979" y="125734"/>
                  </a:lnTo>
                  <a:lnTo>
                    <a:pt x="210908" y="126125"/>
                  </a:lnTo>
                  <a:lnTo>
                    <a:pt x="210768" y="126447"/>
                  </a:lnTo>
                  <a:lnTo>
                    <a:pt x="210477" y="127810"/>
                  </a:lnTo>
                  <a:lnTo>
                    <a:pt x="210470" y="128264"/>
                  </a:lnTo>
                  <a:lnTo>
                    <a:pt x="210651" y="129114"/>
                  </a:lnTo>
                  <a:lnTo>
                    <a:pt x="210915" y="129377"/>
                  </a:lnTo>
                  <a:lnTo>
                    <a:pt x="211308" y="129840"/>
                  </a:lnTo>
                  <a:lnTo>
                    <a:pt x="212362" y="130376"/>
                  </a:lnTo>
                  <a:lnTo>
                    <a:pt x="215141" y="131466"/>
                  </a:lnTo>
                  <a:lnTo>
                    <a:pt x="215538" y="131671"/>
                  </a:lnTo>
                  <a:lnTo>
                    <a:pt x="215934" y="131807"/>
                  </a:lnTo>
                  <a:lnTo>
                    <a:pt x="216263" y="132007"/>
                  </a:lnTo>
                  <a:lnTo>
                    <a:pt x="217721" y="132488"/>
                  </a:lnTo>
                  <a:lnTo>
                    <a:pt x="218454" y="132634"/>
                  </a:lnTo>
                  <a:lnTo>
                    <a:pt x="219783" y="132656"/>
                  </a:lnTo>
                  <a:lnTo>
                    <a:pt x="221116" y="132616"/>
                  </a:lnTo>
                  <a:lnTo>
                    <a:pt x="223654" y="132397"/>
                  </a:lnTo>
                  <a:lnTo>
                    <a:pt x="225788" y="132238"/>
                  </a:lnTo>
                  <a:lnTo>
                    <a:pt x="227786" y="132343"/>
                  </a:lnTo>
                  <a:lnTo>
                    <a:pt x="228783" y="132488"/>
                  </a:lnTo>
                  <a:lnTo>
                    <a:pt x="229398" y="132720"/>
                  </a:lnTo>
                  <a:lnTo>
                    <a:pt x="229617" y="132829"/>
                  </a:lnTo>
                  <a:lnTo>
                    <a:pt x="229840" y="132961"/>
                  </a:lnTo>
                  <a:lnTo>
                    <a:pt x="230157" y="133101"/>
                  </a:lnTo>
                  <a:lnTo>
                    <a:pt x="230543" y="133238"/>
                  </a:lnTo>
                  <a:lnTo>
                    <a:pt x="230663" y="133569"/>
                  </a:lnTo>
                  <a:lnTo>
                    <a:pt x="230856" y="133765"/>
                  </a:lnTo>
                  <a:lnTo>
                    <a:pt x="231604" y="135273"/>
                  </a:lnTo>
                  <a:lnTo>
                    <a:pt x="231664" y="135600"/>
                  </a:lnTo>
                  <a:lnTo>
                    <a:pt x="231849" y="136063"/>
                  </a:lnTo>
                  <a:lnTo>
                    <a:pt x="231846" y="136254"/>
                  </a:lnTo>
                  <a:lnTo>
                    <a:pt x="232152" y="137366"/>
                  </a:lnTo>
                  <a:lnTo>
                    <a:pt x="232170" y="139969"/>
                  </a:lnTo>
                  <a:lnTo>
                    <a:pt x="232152" y="140946"/>
                  </a:lnTo>
                  <a:lnTo>
                    <a:pt x="232265" y="141859"/>
                  </a:lnTo>
                  <a:lnTo>
                    <a:pt x="232261" y="141986"/>
                  </a:lnTo>
                  <a:lnTo>
                    <a:pt x="232499" y="143358"/>
                  </a:lnTo>
                  <a:lnTo>
                    <a:pt x="232559" y="143562"/>
                  </a:lnTo>
                  <a:lnTo>
                    <a:pt x="232926" y="144798"/>
                  </a:lnTo>
                  <a:lnTo>
                    <a:pt x="233681" y="145978"/>
                  </a:lnTo>
                  <a:lnTo>
                    <a:pt x="236740" y="148509"/>
                  </a:lnTo>
                  <a:lnTo>
                    <a:pt x="237182" y="149099"/>
                  </a:lnTo>
                  <a:lnTo>
                    <a:pt x="237556" y="149885"/>
                  </a:lnTo>
                  <a:lnTo>
                    <a:pt x="237616" y="150212"/>
                  </a:lnTo>
                  <a:lnTo>
                    <a:pt x="237669" y="150798"/>
                  </a:lnTo>
                  <a:lnTo>
                    <a:pt x="237658" y="151516"/>
                  </a:lnTo>
                  <a:lnTo>
                    <a:pt x="237526" y="151770"/>
                  </a:lnTo>
                  <a:lnTo>
                    <a:pt x="237450" y="152224"/>
                  </a:lnTo>
                  <a:lnTo>
                    <a:pt x="236842" y="153646"/>
                  </a:lnTo>
                  <a:lnTo>
                    <a:pt x="236366" y="155004"/>
                  </a:lnTo>
                  <a:lnTo>
                    <a:pt x="236229" y="155884"/>
                  </a:lnTo>
                  <a:lnTo>
                    <a:pt x="236242" y="156113"/>
                  </a:lnTo>
                  <a:lnTo>
                    <a:pt x="236302" y="156579"/>
                  </a:lnTo>
                  <a:lnTo>
                    <a:pt x="236388" y="157042"/>
                  </a:lnTo>
                  <a:lnTo>
                    <a:pt x="236492" y="157500"/>
                  </a:lnTo>
                  <a:lnTo>
                    <a:pt x="236610" y="157949"/>
                  </a:lnTo>
                  <a:lnTo>
                    <a:pt x="236694" y="158227"/>
                  </a:lnTo>
                  <a:lnTo>
                    <a:pt x="236787" y="158501"/>
                  </a:lnTo>
                  <a:lnTo>
                    <a:pt x="236986" y="159045"/>
                  </a:lnTo>
                  <a:lnTo>
                    <a:pt x="237081" y="159318"/>
                  </a:lnTo>
                  <a:lnTo>
                    <a:pt x="237170" y="159597"/>
                  </a:lnTo>
                  <a:lnTo>
                    <a:pt x="237339" y="160160"/>
                  </a:lnTo>
                  <a:lnTo>
                    <a:pt x="237431" y="160437"/>
                  </a:lnTo>
                  <a:lnTo>
                    <a:pt x="237537" y="160705"/>
                  </a:lnTo>
                  <a:lnTo>
                    <a:pt x="237703" y="161092"/>
                  </a:lnTo>
                  <a:lnTo>
                    <a:pt x="237885" y="161494"/>
                  </a:lnTo>
                  <a:lnTo>
                    <a:pt x="238086" y="161870"/>
                  </a:lnTo>
                  <a:lnTo>
                    <a:pt x="238313" y="162181"/>
                  </a:lnTo>
                  <a:lnTo>
                    <a:pt x="239088" y="162530"/>
                  </a:lnTo>
                  <a:lnTo>
                    <a:pt x="239335" y="162425"/>
                  </a:lnTo>
                  <a:lnTo>
                    <a:pt x="239586" y="162151"/>
                  </a:lnTo>
                  <a:lnTo>
                    <a:pt x="239837" y="161780"/>
                  </a:lnTo>
                  <a:lnTo>
                    <a:pt x="240087" y="161384"/>
                  </a:lnTo>
                  <a:lnTo>
                    <a:pt x="240334" y="161033"/>
                  </a:lnTo>
                  <a:lnTo>
                    <a:pt x="240553" y="160755"/>
                  </a:lnTo>
                  <a:lnTo>
                    <a:pt x="240982" y="160189"/>
                  </a:lnTo>
                  <a:lnTo>
                    <a:pt x="241201" y="159912"/>
                  </a:lnTo>
                  <a:lnTo>
                    <a:pt x="241551" y="159504"/>
                  </a:lnTo>
                  <a:lnTo>
                    <a:pt x="241672" y="159356"/>
                  </a:lnTo>
                  <a:lnTo>
                    <a:pt x="241796" y="159215"/>
                  </a:lnTo>
                  <a:lnTo>
                    <a:pt x="241927" y="159089"/>
                  </a:lnTo>
                  <a:lnTo>
                    <a:pt x="242067" y="158989"/>
                  </a:lnTo>
                  <a:lnTo>
                    <a:pt x="242204" y="158920"/>
                  </a:lnTo>
                  <a:lnTo>
                    <a:pt x="242350" y="158864"/>
                  </a:lnTo>
                  <a:lnTo>
                    <a:pt x="242500" y="158825"/>
                  </a:lnTo>
                  <a:lnTo>
                    <a:pt x="242651" y="158804"/>
                  </a:lnTo>
                  <a:lnTo>
                    <a:pt x="242797" y="158807"/>
                  </a:lnTo>
                  <a:lnTo>
                    <a:pt x="242954" y="158842"/>
                  </a:lnTo>
                  <a:lnTo>
                    <a:pt x="243111" y="158908"/>
                  </a:lnTo>
                  <a:lnTo>
                    <a:pt x="243266" y="158997"/>
                  </a:lnTo>
                  <a:lnTo>
                    <a:pt x="243415" y="159100"/>
                  </a:lnTo>
                  <a:lnTo>
                    <a:pt x="243557" y="159208"/>
                  </a:lnTo>
                  <a:lnTo>
                    <a:pt x="243751" y="159392"/>
                  </a:lnTo>
                  <a:lnTo>
                    <a:pt x="243927" y="159610"/>
                  </a:lnTo>
                  <a:lnTo>
                    <a:pt x="244091" y="159849"/>
                  </a:lnTo>
                  <a:lnTo>
                    <a:pt x="244250" y="160097"/>
                  </a:lnTo>
                  <a:lnTo>
                    <a:pt x="244541" y="160539"/>
                  </a:lnTo>
                  <a:lnTo>
                    <a:pt x="244798" y="160947"/>
                  </a:lnTo>
                  <a:lnTo>
                    <a:pt x="245046" y="161362"/>
                  </a:lnTo>
                  <a:lnTo>
                    <a:pt x="245296" y="161795"/>
                  </a:lnTo>
                  <a:lnTo>
                    <a:pt x="245537" y="162234"/>
                  </a:lnTo>
                  <a:lnTo>
                    <a:pt x="245654" y="162457"/>
                  </a:lnTo>
                  <a:lnTo>
                    <a:pt x="245784" y="162718"/>
                  </a:lnTo>
                  <a:lnTo>
                    <a:pt x="246030" y="163252"/>
                  </a:lnTo>
                  <a:lnTo>
                    <a:pt x="246156" y="163515"/>
                  </a:lnTo>
                  <a:lnTo>
                    <a:pt x="246293" y="163771"/>
                  </a:lnTo>
                  <a:lnTo>
                    <a:pt x="246386" y="163927"/>
                  </a:lnTo>
                  <a:lnTo>
                    <a:pt x="246581" y="164234"/>
                  </a:lnTo>
                  <a:lnTo>
                    <a:pt x="247313" y="165356"/>
                  </a:lnTo>
                  <a:lnTo>
                    <a:pt x="247588" y="165764"/>
                  </a:lnTo>
                  <a:lnTo>
                    <a:pt x="248010" y="166374"/>
                  </a:lnTo>
                  <a:lnTo>
                    <a:pt x="248147" y="166581"/>
                  </a:lnTo>
                  <a:lnTo>
                    <a:pt x="248358" y="166914"/>
                  </a:lnTo>
                  <a:lnTo>
                    <a:pt x="248664" y="167421"/>
                  </a:lnTo>
                  <a:lnTo>
                    <a:pt x="248735" y="167572"/>
                  </a:lnTo>
                  <a:lnTo>
                    <a:pt x="248811" y="167722"/>
                  </a:lnTo>
                  <a:lnTo>
                    <a:pt x="248890" y="167868"/>
                  </a:lnTo>
                  <a:lnTo>
                    <a:pt x="248973" y="168011"/>
                  </a:lnTo>
                  <a:lnTo>
                    <a:pt x="249059" y="168151"/>
                  </a:lnTo>
                  <a:lnTo>
                    <a:pt x="249286" y="168461"/>
                  </a:lnTo>
                  <a:lnTo>
                    <a:pt x="249540" y="168747"/>
                  </a:lnTo>
                  <a:lnTo>
                    <a:pt x="249812" y="169015"/>
                  </a:lnTo>
                  <a:lnTo>
                    <a:pt x="250091" y="169276"/>
                  </a:lnTo>
                  <a:lnTo>
                    <a:pt x="250772" y="169925"/>
                  </a:lnTo>
                  <a:lnTo>
                    <a:pt x="251186" y="170300"/>
                  </a:lnTo>
                  <a:lnTo>
                    <a:pt x="251607" y="170664"/>
                  </a:lnTo>
                  <a:lnTo>
                    <a:pt x="252033" y="171018"/>
                  </a:lnTo>
                  <a:lnTo>
                    <a:pt x="252465" y="171363"/>
                  </a:lnTo>
                  <a:lnTo>
                    <a:pt x="252810" y="171631"/>
                  </a:lnTo>
                  <a:lnTo>
                    <a:pt x="253159" y="171895"/>
                  </a:lnTo>
                  <a:lnTo>
                    <a:pt x="253512" y="172151"/>
                  </a:lnTo>
                  <a:lnTo>
                    <a:pt x="253868" y="172400"/>
                  </a:lnTo>
                  <a:lnTo>
                    <a:pt x="254228" y="172640"/>
                  </a:lnTo>
                  <a:lnTo>
                    <a:pt x="254499" y="172798"/>
                  </a:lnTo>
                  <a:lnTo>
                    <a:pt x="255059" y="173082"/>
                  </a:lnTo>
                  <a:lnTo>
                    <a:pt x="255325" y="173244"/>
                  </a:lnTo>
                  <a:lnTo>
                    <a:pt x="255565" y="173443"/>
                  </a:lnTo>
                  <a:lnTo>
                    <a:pt x="255820" y="173695"/>
                  </a:lnTo>
                  <a:lnTo>
                    <a:pt x="255939" y="173832"/>
                  </a:lnTo>
                  <a:lnTo>
                    <a:pt x="256040" y="173979"/>
                  </a:lnTo>
                  <a:lnTo>
                    <a:pt x="256113" y="174137"/>
                  </a:lnTo>
                  <a:lnTo>
                    <a:pt x="256149" y="174334"/>
                  </a:lnTo>
                  <a:lnTo>
                    <a:pt x="256146" y="174551"/>
                  </a:lnTo>
                  <a:lnTo>
                    <a:pt x="256119" y="174778"/>
                  </a:lnTo>
                  <a:lnTo>
                    <a:pt x="255957" y="175808"/>
                  </a:lnTo>
                  <a:lnTo>
                    <a:pt x="255648" y="176940"/>
                  </a:lnTo>
                  <a:lnTo>
                    <a:pt x="255485" y="177506"/>
                  </a:lnTo>
                  <a:lnTo>
                    <a:pt x="255353" y="178079"/>
                  </a:lnTo>
                  <a:lnTo>
                    <a:pt x="255253" y="178540"/>
                  </a:lnTo>
                  <a:lnTo>
                    <a:pt x="255145" y="179007"/>
                  </a:lnTo>
                  <a:lnTo>
                    <a:pt x="255052" y="179474"/>
                  </a:lnTo>
                  <a:lnTo>
                    <a:pt x="255002" y="179934"/>
                  </a:lnTo>
                  <a:lnTo>
                    <a:pt x="255018" y="180379"/>
                  </a:lnTo>
                  <a:lnTo>
                    <a:pt x="255118" y="180796"/>
                  </a:lnTo>
                  <a:lnTo>
                    <a:pt x="255283" y="181200"/>
                  </a:lnTo>
                  <a:lnTo>
                    <a:pt x="255487" y="181597"/>
                  </a:lnTo>
                  <a:lnTo>
                    <a:pt x="255702" y="181991"/>
                  </a:lnTo>
                  <a:lnTo>
                    <a:pt x="256115" y="182819"/>
                  </a:lnTo>
                  <a:lnTo>
                    <a:pt x="256181" y="182966"/>
                  </a:lnTo>
                  <a:lnTo>
                    <a:pt x="256236" y="183118"/>
                  </a:lnTo>
                  <a:lnTo>
                    <a:pt x="256302" y="183355"/>
                  </a:lnTo>
                  <a:lnTo>
                    <a:pt x="256336" y="183517"/>
                  </a:lnTo>
                  <a:lnTo>
                    <a:pt x="256370" y="183789"/>
                  </a:lnTo>
                  <a:lnTo>
                    <a:pt x="256376" y="184070"/>
                  </a:lnTo>
                  <a:lnTo>
                    <a:pt x="256365" y="184355"/>
                  </a:lnTo>
                  <a:lnTo>
                    <a:pt x="256348" y="184641"/>
                  </a:lnTo>
                  <a:lnTo>
                    <a:pt x="256336" y="184924"/>
                  </a:lnTo>
                  <a:lnTo>
                    <a:pt x="256319" y="185464"/>
                  </a:lnTo>
                  <a:lnTo>
                    <a:pt x="256278" y="186272"/>
                  </a:lnTo>
                  <a:lnTo>
                    <a:pt x="256244" y="186725"/>
                  </a:lnTo>
                  <a:lnTo>
                    <a:pt x="256157" y="187631"/>
                  </a:lnTo>
                  <a:lnTo>
                    <a:pt x="256119" y="188084"/>
                  </a:lnTo>
                  <a:lnTo>
                    <a:pt x="256076" y="188977"/>
                  </a:lnTo>
                  <a:lnTo>
                    <a:pt x="256049" y="189428"/>
                  </a:lnTo>
                  <a:lnTo>
                    <a:pt x="256038" y="189873"/>
                  </a:lnTo>
                  <a:lnTo>
                    <a:pt x="256067" y="190299"/>
                  </a:lnTo>
                  <a:lnTo>
                    <a:pt x="256120" y="190724"/>
                  </a:lnTo>
                  <a:lnTo>
                    <a:pt x="255910" y="190869"/>
                  </a:lnTo>
                  <a:lnTo>
                    <a:pt x="255773" y="191006"/>
                  </a:lnTo>
                  <a:lnTo>
                    <a:pt x="255449" y="191328"/>
                  </a:lnTo>
                  <a:lnTo>
                    <a:pt x="255017" y="191719"/>
                  </a:lnTo>
                  <a:lnTo>
                    <a:pt x="254695" y="192118"/>
                  </a:lnTo>
                  <a:lnTo>
                    <a:pt x="254382" y="192472"/>
                  </a:lnTo>
                  <a:lnTo>
                    <a:pt x="254291" y="192600"/>
                  </a:lnTo>
                  <a:lnTo>
                    <a:pt x="254175" y="192800"/>
                  </a:lnTo>
                  <a:lnTo>
                    <a:pt x="254076" y="193015"/>
                  </a:lnTo>
                  <a:lnTo>
                    <a:pt x="253988" y="193240"/>
                  </a:lnTo>
                  <a:lnTo>
                    <a:pt x="253823" y="193697"/>
                  </a:lnTo>
                  <a:lnTo>
                    <a:pt x="253742" y="193935"/>
                  </a:lnTo>
                  <a:lnTo>
                    <a:pt x="253667" y="194177"/>
                  </a:lnTo>
                  <a:lnTo>
                    <a:pt x="253417" y="195061"/>
                  </a:lnTo>
                  <a:lnTo>
                    <a:pt x="253283" y="195536"/>
                  </a:lnTo>
                  <a:lnTo>
                    <a:pt x="253229" y="195746"/>
                  </a:lnTo>
                  <a:lnTo>
                    <a:pt x="253179" y="195957"/>
                  </a:lnTo>
                  <a:lnTo>
                    <a:pt x="253150" y="196105"/>
                  </a:lnTo>
                  <a:lnTo>
                    <a:pt x="253101" y="196405"/>
                  </a:lnTo>
                  <a:lnTo>
                    <a:pt x="253074" y="196553"/>
                  </a:lnTo>
                  <a:lnTo>
                    <a:pt x="253039" y="196699"/>
                  </a:lnTo>
                  <a:lnTo>
                    <a:pt x="252990" y="196861"/>
                  </a:lnTo>
                  <a:lnTo>
                    <a:pt x="252935" y="197021"/>
                  </a:lnTo>
                  <a:lnTo>
                    <a:pt x="252874" y="197179"/>
                  </a:lnTo>
                  <a:lnTo>
                    <a:pt x="252806" y="197330"/>
                  </a:lnTo>
                  <a:lnTo>
                    <a:pt x="252730" y="197474"/>
                  </a:lnTo>
                  <a:lnTo>
                    <a:pt x="252513" y="197759"/>
                  </a:lnTo>
                  <a:lnTo>
                    <a:pt x="252235" y="198001"/>
                  </a:lnTo>
                  <a:lnTo>
                    <a:pt x="251921" y="198209"/>
                  </a:lnTo>
                  <a:lnTo>
                    <a:pt x="251592" y="198390"/>
                  </a:lnTo>
                  <a:lnTo>
                    <a:pt x="251270" y="198553"/>
                  </a:lnTo>
                  <a:lnTo>
                    <a:pt x="250916" y="198714"/>
                  </a:lnTo>
                  <a:lnTo>
                    <a:pt x="250548" y="198848"/>
                  </a:lnTo>
                  <a:lnTo>
                    <a:pt x="250173" y="198953"/>
                  </a:lnTo>
                  <a:lnTo>
                    <a:pt x="249914" y="199001"/>
                  </a:lnTo>
                  <a:lnTo>
                    <a:pt x="249744" y="199050"/>
                  </a:lnTo>
                  <a:lnTo>
                    <a:pt x="249569" y="199085"/>
                  </a:lnTo>
                  <a:lnTo>
                    <a:pt x="249392" y="199107"/>
                  </a:lnTo>
                  <a:lnTo>
                    <a:pt x="249216" y="199115"/>
                  </a:lnTo>
                  <a:lnTo>
                    <a:pt x="249040" y="199109"/>
                  </a:lnTo>
                  <a:lnTo>
                    <a:pt x="248877" y="199083"/>
                  </a:lnTo>
                  <a:lnTo>
                    <a:pt x="248715" y="199038"/>
                  </a:lnTo>
                  <a:lnTo>
                    <a:pt x="248392" y="198930"/>
                  </a:lnTo>
                  <a:lnTo>
                    <a:pt x="248230" y="198889"/>
                  </a:lnTo>
                  <a:lnTo>
                    <a:pt x="248053" y="198856"/>
                  </a:lnTo>
                  <a:lnTo>
                    <a:pt x="247875" y="198829"/>
                  </a:lnTo>
                  <a:lnTo>
                    <a:pt x="247697" y="198808"/>
                  </a:lnTo>
                  <a:lnTo>
                    <a:pt x="247519" y="198791"/>
                  </a:lnTo>
                  <a:lnTo>
                    <a:pt x="247341" y="198779"/>
                  </a:lnTo>
                  <a:lnTo>
                    <a:pt x="247052" y="198772"/>
                  </a:lnTo>
                  <a:lnTo>
                    <a:pt x="246621" y="198779"/>
                  </a:lnTo>
                  <a:lnTo>
                    <a:pt x="246079" y="198781"/>
                  </a:lnTo>
                  <a:lnTo>
                    <a:pt x="245899" y="198785"/>
                  </a:lnTo>
                  <a:lnTo>
                    <a:pt x="245600" y="198810"/>
                  </a:lnTo>
                  <a:lnTo>
                    <a:pt x="245130" y="198858"/>
                  </a:lnTo>
                  <a:lnTo>
                    <a:pt x="244989" y="198819"/>
                  </a:lnTo>
                  <a:lnTo>
                    <a:pt x="244848" y="198754"/>
                  </a:lnTo>
                  <a:lnTo>
                    <a:pt x="244711" y="198671"/>
                  </a:lnTo>
                  <a:lnTo>
                    <a:pt x="244578" y="198578"/>
                  </a:lnTo>
                  <a:lnTo>
                    <a:pt x="243940" y="197962"/>
                  </a:lnTo>
                  <a:lnTo>
                    <a:pt x="243863" y="197813"/>
                  </a:lnTo>
                  <a:lnTo>
                    <a:pt x="243802" y="197649"/>
                  </a:lnTo>
                  <a:lnTo>
                    <a:pt x="243693" y="197306"/>
                  </a:lnTo>
                  <a:lnTo>
                    <a:pt x="243626" y="197145"/>
                  </a:lnTo>
                  <a:lnTo>
                    <a:pt x="243558" y="197010"/>
                  </a:lnTo>
                  <a:lnTo>
                    <a:pt x="243486" y="196878"/>
                  </a:lnTo>
                  <a:lnTo>
                    <a:pt x="243247" y="196500"/>
                  </a:lnTo>
                  <a:lnTo>
                    <a:pt x="243074" y="196226"/>
                  </a:lnTo>
                  <a:lnTo>
                    <a:pt x="242605" y="195900"/>
                  </a:lnTo>
                  <a:lnTo>
                    <a:pt x="242332" y="195935"/>
                  </a:lnTo>
                  <a:lnTo>
                    <a:pt x="241985" y="195964"/>
                  </a:lnTo>
                  <a:lnTo>
                    <a:pt x="241513" y="196151"/>
                  </a:lnTo>
                  <a:lnTo>
                    <a:pt x="240892" y="196550"/>
                  </a:lnTo>
                  <a:lnTo>
                    <a:pt x="240420" y="196791"/>
                  </a:lnTo>
                  <a:lnTo>
                    <a:pt x="239649" y="197337"/>
                  </a:lnTo>
                  <a:lnTo>
                    <a:pt x="239468" y="197633"/>
                  </a:lnTo>
                  <a:lnTo>
                    <a:pt x="239006" y="198154"/>
                  </a:lnTo>
                  <a:lnTo>
                    <a:pt x="238619" y="198482"/>
                  </a:lnTo>
                  <a:lnTo>
                    <a:pt x="238133" y="198969"/>
                  </a:lnTo>
                  <a:lnTo>
                    <a:pt x="237815" y="199189"/>
                  </a:lnTo>
                  <a:lnTo>
                    <a:pt x="237651" y="199336"/>
                  </a:lnTo>
                  <a:lnTo>
                    <a:pt x="237410" y="199566"/>
                  </a:lnTo>
                  <a:lnTo>
                    <a:pt x="236869" y="200072"/>
                  </a:lnTo>
                  <a:lnTo>
                    <a:pt x="236482" y="200531"/>
                  </a:lnTo>
                  <a:lnTo>
                    <a:pt x="235819" y="201168"/>
                  </a:lnTo>
                  <a:lnTo>
                    <a:pt x="235580" y="201484"/>
                  </a:lnTo>
                  <a:lnTo>
                    <a:pt x="235426" y="201672"/>
                  </a:lnTo>
                  <a:lnTo>
                    <a:pt x="235104" y="202016"/>
                  </a:lnTo>
                  <a:lnTo>
                    <a:pt x="234638" y="202426"/>
                  </a:lnTo>
                  <a:lnTo>
                    <a:pt x="234416" y="202698"/>
                  </a:lnTo>
                  <a:lnTo>
                    <a:pt x="233947" y="203108"/>
                  </a:lnTo>
                  <a:lnTo>
                    <a:pt x="233580" y="203323"/>
                  </a:lnTo>
                  <a:lnTo>
                    <a:pt x="232922" y="203754"/>
                  </a:lnTo>
                  <a:lnTo>
                    <a:pt x="232639" y="203928"/>
                  </a:lnTo>
                  <a:lnTo>
                    <a:pt x="232167" y="204203"/>
                  </a:lnTo>
                  <a:lnTo>
                    <a:pt x="231579" y="204581"/>
                  </a:lnTo>
                  <a:lnTo>
                    <a:pt x="231451" y="204637"/>
                  </a:lnTo>
                  <a:lnTo>
                    <a:pt x="231183" y="204723"/>
                  </a:lnTo>
                  <a:lnTo>
                    <a:pt x="229984" y="205838"/>
                  </a:lnTo>
                  <a:lnTo>
                    <a:pt x="229921" y="205982"/>
                  </a:lnTo>
                  <a:lnTo>
                    <a:pt x="229868" y="206133"/>
                  </a:lnTo>
                  <a:lnTo>
                    <a:pt x="229823" y="206290"/>
                  </a:lnTo>
                  <a:lnTo>
                    <a:pt x="229788" y="206449"/>
                  </a:lnTo>
                  <a:lnTo>
                    <a:pt x="229762" y="206609"/>
                  </a:lnTo>
                  <a:lnTo>
                    <a:pt x="229751" y="206742"/>
                  </a:lnTo>
                  <a:lnTo>
                    <a:pt x="229749" y="206877"/>
                  </a:lnTo>
                  <a:lnTo>
                    <a:pt x="229776" y="207690"/>
                  </a:lnTo>
                  <a:lnTo>
                    <a:pt x="229788" y="207961"/>
                  </a:lnTo>
                  <a:lnTo>
                    <a:pt x="229818" y="208427"/>
                  </a:lnTo>
                  <a:lnTo>
                    <a:pt x="229825" y="208582"/>
                  </a:lnTo>
                  <a:lnTo>
                    <a:pt x="229828" y="208874"/>
                  </a:lnTo>
                  <a:lnTo>
                    <a:pt x="229822" y="209151"/>
                  </a:lnTo>
                  <a:lnTo>
                    <a:pt x="229810" y="209286"/>
                  </a:lnTo>
                  <a:lnTo>
                    <a:pt x="229593" y="209908"/>
                  </a:lnTo>
                  <a:lnTo>
                    <a:pt x="229337" y="210203"/>
                  </a:lnTo>
                  <a:lnTo>
                    <a:pt x="228891" y="210533"/>
                  </a:lnTo>
                  <a:lnTo>
                    <a:pt x="228640" y="210666"/>
                  </a:lnTo>
                  <a:lnTo>
                    <a:pt x="228377" y="210777"/>
                  </a:lnTo>
                  <a:lnTo>
                    <a:pt x="227800" y="211012"/>
                  </a:lnTo>
                  <a:lnTo>
                    <a:pt x="227489" y="211055"/>
                  </a:lnTo>
                  <a:lnTo>
                    <a:pt x="227295" y="211062"/>
                  </a:lnTo>
                  <a:lnTo>
                    <a:pt x="227099" y="211061"/>
                  </a:lnTo>
                  <a:lnTo>
                    <a:pt x="226601" y="211054"/>
                  </a:lnTo>
                  <a:lnTo>
                    <a:pt x="226244" y="211123"/>
                  </a:lnTo>
                  <a:lnTo>
                    <a:pt x="226022" y="211151"/>
                  </a:lnTo>
                  <a:lnTo>
                    <a:pt x="225572" y="211202"/>
                  </a:lnTo>
                  <a:lnTo>
                    <a:pt x="225097" y="211264"/>
                  </a:lnTo>
                  <a:lnTo>
                    <a:pt x="224968" y="211262"/>
                  </a:lnTo>
                  <a:lnTo>
                    <a:pt x="224710" y="211235"/>
                  </a:lnTo>
                  <a:lnTo>
                    <a:pt x="224581" y="211226"/>
                  </a:lnTo>
                  <a:lnTo>
                    <a:pt x="224453" y="211232"/>
                  </a:lnTo>
                  <a:lnTo>
                    <a:pt x="224292" y="211258"/>
                  </a:lnTo>
                  <a:lnTo>
                    <a:pt x="224135" y="211299"/>
                  </a:lnTo>
                  <a:lnTo>
                    <a:pt x="223645" y="211683"/>
                  </a:lnTo>
                  <a:lnTo>
                    <a:pt x="223398" y="212546"/>
                  </a:lnTo>
                  <a:lnTo>
                    <a:pt x="223426" y="212713"/>
                  </a:lnTo>
                  <a:lnTo>
                    <a:pt x="223459" y="212880"/>
                  </a:lnTo>
                  <a:lnTo>
                    <a:pt x="223530" y="213211"/>
                  </a:lnTo>
                  <a:lnTo>
                    <a:pt x="223610" y="213528"/>
                  </a:lnTo>
                  <a:lnTo>
                    <a:pt x="223653" y="213679"/>
                  </a:lnTo>
                  <a:lnTo>
                    <a:pt x="223745" y="213981"/>
                  </a:lnTo>
                  <a:lnTo>
                    <a:pt x="223794" y="214130"/>
                  </a:lnTo>
                  <a:lnTo>
                    <a:pt x="223856" y="214308"/>
                  </a:lnTo>
                  <a:lnTo>
                    <a:pt x="224059" y="214834"/>
                  </a:lnTo>
                  <a:lnTo>
                    <a:pt x="224120" y="215012"/>
                  </a:lnTo>
                  <a:lnTo>
                    <a:pt x="224242" y="215409"/>
                  </a:lnTo>
                  <a:lnTo>
                    <a:pt x="224297" y="215611"/>
                  </a:lnTo>
                  <a:lnTo>
                    <a:pt x="224344" y="215815"/>
                  </a:lnTo>
                  <a:lnTo>
                    <a:pt x="224382" y="216019"/>
                  </a:lnTo>
                  <a:lnTo>
                    <a:pt x="224409" y="216209"/>
                  </a:lnTo>
                  <a:lnTo>
                    <a:pt x="224430" y="216401"/>
                  </a:lnTo>
                  <a:lnTo>
                    <a:pt x="224443" y="216594"/>
                  </a:lnTo>
                  <a:lnTo>
                    <a:pt x="224449" y="216788"/>
                  </a:lnTo>
                  <a:lnTo>
                    <a:pt x="224448" y="216980"/>
                  </a:lnTo>
                  <a:lnTo>
                    <a:pt x="224441" y="217148"/>
                  </a:lnTo>
                  <a:lnTo>
                    <a:pt x="224430" y="217317"/>
                  </a:lnTo>
                  <a:lnTo>
                    <a:pt x="224412" y="217484"/>
                  </a:lnTo>
                  <a:lnTo>
                    <a:pt x="224388" y="217651"/>
                  </a:lnTo>
                  <a:lnTo>
                    <a:pt x="224356" y="217814"/>
                  </a:lnTo>
                  <a:lnTo>
                    <a:pt x="224186" y="218381"/>
                  </a:lnTo>
                  <a:lnTo>
                    <a:pt x="224010" y="218644"/>
                  </a:lnTo>
                  <a:lnTo>
                    <a:pt x="223702" y="219011"/>
                  </a:lnTo>
                  <a:lnTo>
                    <a:pt x="223594" y="219171"/>
                  </a:lnTo>
                  <a:lnTo>
                    <a:pt x="223489" y="219336"/>
                  </a:lnTo>
                  <a:lnTo>
                    <a:pt x="223384" y="219524"/>
                  </a:lnTo>
                  <a:lnTo>
                    <a:pt x="223177" y="219956"/>
                  </a:lnTo>
                  <a:lnTo>
                    <a:pt x="222620" y="221103"/>
                  </a:lnTo>
                  <a:lnTo>
                    <a:pt x="222498" y="221483"/>
                  </a:lnTo>
                  <a:lnTo>
                    <a:pt x="222332" y="221975"/>
                  </a:lnTo>
                  <a:lnTo>
                    <a:pt x="222275" y="222380"/>
                  </a:lnTo>
                  <a:lnTo>
                    <a:pt x="222242" y="222527"/>
                  </a:lnTo>
                  <a:lnTo>
                    <a:pt x="222040" y="223243"/>
                  </a:lnTo>
                  <a:lnTo>
                    <a:pt x="221921" y="223659"/>
                  </a:lnTo>
                  <a:lnTo>
                    <a:pt x="221679" y="224478"/>
                  </a:lnTo>
                  <a:lnTo>
                    <a:pt x="221566" y="224837"/>
                  </a:lnTo>
                  <a:lnTo>
                    <a:pt x="221441" y="225216"/>
                  </a:lnTo>
                  <a:lnTo>
                    <a:pt x="221159" y="226028"/>
                  </a:lnTo>
                  <a:lnTo>
                    <a:pt x="220919" y="226679"/>
                  </a:lnTo>
                  <a:lnTo>
                    <a:pt x="220854" y="226872"/>
                  </a:lnTo>
                  <a:lnTo>
                    <a:pt x="220621" y="227356"/>
                  </a:lnTo>
                  <a:lnTo>
                    <a:pt x="220373" y="227769"/>
                  </a:lnTo>
                  <a:lnTo>
                    <a:pt x="220134" y="228237"/>
                  </a:lnTo>
                  <a:lnTo>
                    <a:pt x="219972" y="228557"/>
                  </a:lnTo>
                  <a:lnTo>
                    <a:pt x="219834" y="228761"/>
                  </a:lnTo>
                  <a:lnTo>
                    <a:pt x="219738" y="228932"/>
                  </a:lnTo>
                  <a:lnTo>
                    <a:pt x="219568" y="229260"/>
                  </a:lnTo>
                  <a:lnTo>
                    <a:pt x="219430" y="229460"/>
                  </a:lnTo>
                  <a:lnTo>
                    <a:pt x="219270" y="229738"/>
                  </a:lnTo>
                  <a:lnTo>
                    <a:pt x="219101" y="230018"/>
                  </a:lnTo>
                  <a:lnTo>
                    <a:pt x="218983" y="230200"/>
                  </a:lnTo>
                  <a:lnTo>
                    <a:pt x="218866" y="230364"/>
                  </a:lnTo>
                  <a:lnTo>
                    <a:pt x="218589" y="230726"/>
                  </a:lnTo>
                  <a:lnTo>
                    <a:pt x="218454" y="230884"/>
                  </a:lnTo>
                  <a:lnTo>
                    <a:pt x="218239" y="231107"/>
                  </a:lnTo>
                  <a:lnTo>
                    <a:pt x="217798" y="231429"/>
                  </a:lnTo>
                  <a:lnTo>
                    <a:pt x="217632" y="231465"/>
                  </a:lnTo>
                  <a:lnTo>
                    <a:pt x="217057" y="231586"/>
                  </a:lnTo>
                  <a:lnTo>
                    <a:pt x="216866" y="231666"/>
                  </a:lnTo>
                  <a:lnTo>
                    <a:pt x="216433" y="231835"/>
                  </a:lnTo>
                  <a:lnTo>
                    <a:pt x="216210" y="231987"/>
                  </a:lnTo>
                  <a:lnTo>
                    <a:pt x="215901" y="232167"/>
                  </a:lnTo>
                  <a:lnTo>
                    <a:pt x="215043" y="232415"/>
                  </a:lnTo>
                  <a:lnTo>
                    <a:pt x="214565" y="232535"/>
                  </a:lnTo>
                  <a:lnTo>
                    <a:pt x="214254" y="232601"/>
                  </a:lnTo>
                  <a:lnTo>
                    <a:pt x="213909" y="232644"/>
                  </a:lnTo>
                  <a:lnTo>
                    <a:pt x="212532" y="233866"/>
                  </a:lnTo>
                  <a:lnTo>
                    <a:pt x="212488" y="234033"/>
                  </a:lnTo>
                  <a:lnTo>
                    <a:pt x="212460" y="234208"/>
                  </a:lnTo>
                  <a:lnTo>
                    <a:pt x="212430" y="234476"/>
                  </a:lnTo>
                  <a:lnTo>
                    <a:pt x="212325" y="235322"/>
                  </a:lnTo>
                  <a:lnTo>
                    <a:pt x="212298" y="235514"/>
                  </a:lnTo>
                  <a:lnTo>
                    <a:pt x="212267" y="235706"/>
                  </a:lnTo>
                  <a:lnTo>
                    <a:pt x="212215" y="235949"/>
                  </a:lnTo>
                  <a:lnTo>
                    <a:pt x="212086" y="236429"/>
                  </a:lnTo>
                  <a:lnTo>
                    <a:pt x="212026" y="236670"/>
                  </a:lnTo>
                  <a:lnTo>
                    <a:pt x="211980" y="236914"/>
                  </a:lnTo>
                  <a:lnTo>
                    <a:pt x="211939" y="237235"/>
                  </a:lnTo>
                  <a:lnTo>
                    <a:pt x="211924" y="237396"/>
                  </a:lnTo>
                  <a:lnTo>
                    <a:pt x="211913" y="237558"/>
                  </a:lnTo>
                  <a:lnTo>
                    <a:pt x="211908" y="237719"/>
                  </a:lnTo>
                  <a:lnTo>
                    <a:pt x="211909" y="237997"/>
                  </a:lnTo>
                  <a:lnTo>
                    <a:pt x="211914" y="238136"/>
                  </a:lnTo>
                  <a:lnTo>
                    <a:pt x="211927" y="238274"/>
                  </a:lnTo>
                  <a:lnTo>
                    <a:pt x="211945" y="238409"/>
                  </a:lnTo>
                  <a:lnTo>
                    <a:pt x="211969" y="238545"/>
                  </a:lnTo>
                  <a:lnTo>
                    <a:pt x="212000" y="238680"/>
                  </a:lnTo>
                  <a:lnTo>
                    <a:pt x="212037" y="238813"/>
                  </a:lnTo>
                  <a:lnTo>
                    <a:pt x="212078" y="238943"/>
                  </a:lnTo>
                  <a:lnTo>
                    <a:pt x="212124" y="239071"/>
                  </a:lnTo>
                  <a:lnTo>
                    <a:pt x="212181" y="239209"/>
                  </a:lnTo>
                  <a:lnTo>
                    <a:pt x="212245" y="239343"/>
                  </a:lnTo>
                  <a:lnTo>
                    <a:pt x="212314" y="239475"/>
                  </a:lnTo>
                  <a:lnTo>
                    <a:pt x="212458" y="239733"/>
                  </a:lnTo>
                  <a:lnTo>
                    <a:pt x="212571" y="239923"/>
                  </a:lnTo>
                  <a:lnTo>
                    <a:pt x="212690" y="240108"/>
                  </a:lnTo>
                  <a:lnTo>
                    <a:pt x="213057" y="240653"/>
                  </a:lnTo>
                  <a:lnTo>
                    <a:pt x="213486" y="241319"/>
                  </a:lnTo>
                  <a:lnTo>
                    <a:pt x="213633" y="241536"/>
                  </a:lnTo>
                  <a:lnTo>
                    <a:pt x="213787" y="241746"/>
                  </a:lnTo>
                  <a:lnTo>
                    <a:pt x="213910" y="241906"/>
                  </a:lnTo>
                  <a:lnTo>
                    <a:pt x="214167" y="242218"/>
                  </a:lnTo>
                  <a:lnTo>
                    <a:pt x="214301" y="242367"/>
                  </a:lnTo>
                  <a:lnTo>
                    <a:pt x="214439" y="242508"/>
                  </a:lnTo>
                  <a:lnTo>
                    <a:pt x="214589" y="242625"/>
                  </a:lnTo>
                  <a:lnTo>
                    <a:pt x="214922" y="242829"/>
                  </a:lnTo>
                  <a:lnTo>
                    <a:pt x="215059" y="242943"/>
                  </a:lnTo>
                  <a:lnTo>
                    <a:pt x="215188" y="243363"/>
                  </a:lnTo>
                  <a:lnTo>
                    <a:pt x="215051" y="244470"/>
                  </a:lnTo>
                  <a:lnTo>
                    <a:pt x="214982" y="244642"/>
                  </a:lnTo>
                  <a:lnTo>
                    <a:pt x="214873" y="244866"/>
                  </a:lnTo>
                  <a:lnTo>
                    <a:pt x="214607" y="245276"/>
                  </a:lnTo>
                  <a:lnTo>
                    <a:pt x="214225" y="245716"/>
                  </a:lnTo>
                  <a:lnTo>
                    <a:pt x="213889" y="246046"/>
                  </a:lnTo>
                  <a:lnTo>
                    <a:pt x="213322" y="246672"/>
                  </a:lnTo>
                  <a:lnTo>
                    <a:pt x="212949" y="247131"/>
                  </a:lnTo>
                  <a:lnTo>
                    <a:pt x="212801" y="247281"/>
                  </a:lnTo>
                  <a:lnTo>
                    <a:pt x="212650" y="247427"/>
                  </a:lnTo>
                  <a:lnTo>
                    <a:pt x="212199" y="247850"/>
                  </a:lnTo>
                  <a:lnTo>
                    <a:pt x="211837" y="248232"/>
                  </a:lnTo>
                  <a:lnTo>
                    <a:pt x="211452" y="248598"/>
                  </a:lnTo>
                  <a:lnTo>
                    <a:pt x="210951" y="249138"/>
                  </a:lnTo>
                  <a:lnTo>
                    <a:pt x="210664" y="249598"/>
                  </a:lnTo>
                  <a:lnTo>
                    <a:pt x="210566" y="250253"/>
                  </a:lnTo>
                  <a:lnTo>
                    <a:pt x="210628" y="250547"/>
                  </a:lnTo>
                  <a:lnTo>
                    <a:pt x="210643" y="250742"/>
                  </a:lnTo>
                  <a:lnTo>
                    <a:pt x="210650" y="251149"/>
                  </a:lnTo>
                  <a:lnTo>
                    <a:pt x="210671" y="251665"/>
                  </a:lnTo>
                  <a:lnTo>
                    <a:pt x="210755" y="252115"/>
                  </a:lnTo>
                  <a:lnTo>
                    <a:pt x="210691" y="252498"/>
                  </a:lnTo>
                  <a:lnTo>
                    <a:pt x="210691" y="253097"/>
                  </a:lnTo>
                  <a:lnTo>
                    <a:pt x="210853" y="253423"/>
                  </a:lnTo>
                  <a:lnTo>
                    <a:pt x="211131" y="253799"/>
                  </a:lnTo>
                  <a:lnTo>
                    <a:pt x="211795" y="254862"/>
                  </a:lnTo>
                  <a:lnTo>
                    <a:pt x="211887" y="255075"/>
                  </a:lnTo>
                  <a:lnTo>
                    <a:pt x="212042" y="255648"/>
                  </a:lnTo>
                  <a:lnTo>
                    <a:pt x="212110" y="256082"/>
                  </a:lnTo>
                  <a:lnTo>
                    <a:pt x="212148" y="256219"/>
                  </a:lnTo>
                  <a:lnTo>
                    <a:pt x="212185" y="256710"/>
                  </a:lnTo>
                  <a:lnTo>
                    <a:pt x="212166" y="256947"/>
                  </a:lnTo>
                  <a:lnTo>
                    <a:pt x="212099" y="257497"/>
                  </a:lnTo>
                  <a:lnTo>
                    <a:pt x="212029" y="257969"/>
                  </a:lnTo>
                  <a:lnTo>
                    <a:pt x="211954" y="258410"/>
                  </a:lnTo>
                  <a:lnTo>
                    <a:pt x="211853" y="258911"/>
                  </a:lnTo>
                  <a:lnTo>
                    <a:pt x="211694" y="259459"/>
                  </a:lnTo>
                  <a:lnTo>
                    <a:pt x="211550" y="259809"/>
                  </a:lnTo>
                  <a:lnTo>
                    <a:pt x="211274" y="260472"/>
                  </a:lnTo>
                  <a:lnTo>
                    <a:pt x="211191" y="260830"/>
                  </a:lnTo>
                  <a:lnTo>
                    <a:pt x="211125" y="261023"/>
                  </a:lnTo>
                  <a:lnTo>
                    <a:pt x="210960" y="261430"/>
                  </a:lnTo>
                  <a:lnTo>
                    <a:pt x="210748" y="261923"/>
                  </a:lnTo>
                  <a:lnTo>
                    <a:pt x="210665" y="262765"/>
                  </a:lnTo>
                  <a:lnTo>
                    <a:pt x="210813" y="263045"/>
                  </a:lnTo>
                  <a:lnTo>
                    <a:pt x="210981" y="263388"/>
                  </a:lnTo>
                  <a:lnTo>
                    <a:pt x="211053" y="263572"/>
                  </a:lnTo>
                  <a:lnTo>
                    <a:pt x="211172" y="263965"/>
                  </a:lnTo>
                  <a:lnTo>
                    <a:pt x="211292" y="264321"/>
                  </a:lnTo>
                  <a:lnTo>
                    <a:pt x="211541" y="264912"/>
                  </a:lnTo>
                  <a:lnTo>
                    <a:pt x="211675" y="265115"/>
                  </a:lnTo>
                  <a:lnTo>
                    <a:pt x="211945" y="265577"/>
                  </a:lnTo>
                  <a:lnTo>
                    <a:pt x="212036" y="265730"/>
                  </a:lnTo>
                  <a:lnTo>
                    <a:pt x="212131" y="265878"/>
                  </a:lnTo>
                  <a:lnTo>
                    <a:pt x="212249" y="266045"/>
                  </a:lnTo>
                  <a:lnTo>
                    <a:pt x="212373" y="266206"/>
                  </a:lnTo>
                  <a:lnTo>
                    <a:pt x="212752" y="266684"/>
                  </a:lnTo>
                  <a:lnTo>
                    <a:pt x="213115" y="267649"/>
                  </a:lnTo>
                  <a:lnTo>
                    <a:pt x="213057" y="267936"/>
                  </a:lnTo>
                  <a:lnTo>
                    <a:pt x="212967" y="268501"/>
                  </a:lnTo>
                  <a:lnTo>
                    <a:pt x="212785" y="268999"/>
                  </a:lnTo>
                  <a:lnTo>
                    <a:pt x="212539" y="269515"/>
                  </a:lnTo>
                  <a:lnTo>
                    <a:pt x="212486" y="269656"/>
                  </a:lnTo>
                  <a:lnTo>
                    <a:pt x="212385" y="269954"/>
                  </a:lnTo>
                  <a:lnTo>
                    <a:pt x="212302" y="270143"/>
                  </a:lnTo>
                  <a:lnTo>
                    <a:pt x="212230" y="270290"/>
                  </a:lnTo>
                  <a:lnTo>
                    <a:pt x="212140" y="270456"/>
                  </a:lnTo>
                  <a:lnTo>
                    <a:pt x="212044" y="270616"/>
                  </a:lnTo>
                  <a:lnTo>
                    <a:pt x="211938" y="270766"/>
                  </a:lnTo>
                  <a:lnTo>
                    <a:pt x="211824" y="270907"/>
                  </a:lnTo>
                  <a:lnTo>
                    <a:pt x="211463" y="271314"/>
                  </a:lnTo>
                  <a:lnTo>
                    <a:pt x="211068" y="271808"/>
                  </a:lnTo>
                  <a:lnTo>
                    <a:pt x="210932" y="271967"/>
                  </a:lnTo>
                  <a:lnTo>
                    <a:pt x="210789" y="272113"/>
                  </a:lnTo>
                  <a:lnTo>
                    <a:pt x="210306" y="272522"/>
                  </a:lnTo>
                  <a:lnTo>
                    <a:pt x="210177" y="272605"/>
                  </a:lnTo>
                  <a:lnTo>
                    <a:pt x="210040" y="272671"/>
                  </a:lnTo>
                  <a:lnTo>
                    <a:pt x="209898" y="272722"/>
                  </a:lnTo>
                  <a:lnTo>
                    <a:pt x="209609" y="272815"/>
                  </a:lnTo>
                  <a:lnTo>
                    <a:pt x="209467" y="272873"/>
                  </a:lnTo>
                  <a:lnTo>
                    <a:pt x="208696" y="273400"/>
                  </a:lnTo>
                  <a:lnTo>
                    <a:pt x="208423" y="273696"/>
                  </a:lnTo>
                  <a:lnTo>
                    <a:pt x="208291" y="273812"/>
                  </a:lnTo>
                  <a:lnTo>
                    <a:pt x="208157" y="273920"/>
                  </a:lnTo>
                  <a:lnTo>
                    <a:pt x="208018" y="274026"/>
                  </a:lnTo>
                  <a:lnTo>
                    <a:pt x="207883" y="274135"/>
                  </a:lnTo>
                  <a:lnTo>
                    <a:pt x="207689" y="274317"/>
                  </a:lnTo>
                  <a:lnTo>
                    <a:pt x="207406" y="274688"/>
                  </a:lnTo>
                  <a:lnTo>
                    <a:pt x="207175" y="274983"/>
                  </a:lnTo>
                  <a:lnTo>
                    <a:pt x="206989" y="275172"/>
                  </a:lnTo>
                  <a:lnTo>
                    <a:pt x="206778" y="275405"/>
                  </a:lnTo>
                  <a:lnTo>
                    <a:pt x="206540" y="275677"/>
                  </a:lnTo>
                  <a:lnTo>
                    <a:pt x="206168" y="276042"/>
                  </a:lnTo>
                  <a:lnTo>
                    <a:pt x="205947" y="276295"/>
                  </a:lnTo>
                  <a:lnTo>
                    <a:pt x="205814" y="276463"/>
                  </a:lnTo>
                  <a:lnTo>
                    <a:pt x="205629" y="276740"/>
                  </a:lnTo>
                  <a:lnTo>
                    <a:pt x="205310" y="277372"/>
                  </a:lnTo>
                  <a:lnTo>
                    <a:pt x="205266" y="277724"/>
                  </a:lnTo>
                  <a:lnTo>
                    <a:pt x="205129" y="278451"/>
                  </a:lnTo>
                  <a:lnTo>
                    <a:pt x="204997" y="278599"/>
                  </a:lnTo>
                  <a:lnTo>
                    <a:pt x="204813" y="278824"/>
                  </a:lnTo>
                  <a:lnTo>
                    <a:pt x="204507" y="279218"/>
                  </a:lnTo>
                  <a:lnTo>
                    <a:pt x="204253" y="279496"/>
                  </a:lnTo>
                  <a:lnTo>
                    <a:pt x="203965" y="279858"/>
                  </a:lnTo>
                  <a:lnTo>
                    <a:pt x="203757" y="280057"/>
                  </a:lnTo>
                  <a:lnTo>
                    <a:pt x="203112" y="280593"/>
                  </a:lnTo>
                  <a:lnTo>
                    <a:pt x="202864" y="280748"/>
                  </a:lnTo>
                  <a:lnTo>
                    <a:pt x="202460" y="280891"/>
                  </a:lnTo>
                  <a:lnTo>
                    <a:pt x="202229" y="280915"/>
                  </a:lnTo>
                  <a:lnTo>
                    <a:pt x="201991" y="280951"/>
                  </a:lnTo>
                  <a:lnTo>
                    <a:pt x="201732" y="281010"/>
                  </a:lnTo>
                  <a:lnTo>
                    <a:pt x="201357" y="281101"/>
                  </a:lnTo>
                  <a:lnTo>
                    <a:pt x="201039" y="281094"/>
                  </a:lnTo>
                  <a:lnTo>
                    <a:pt x="200599" y="281112"/>
                  </a:lnTo>
                  <a:lnTo>
                    <a:pt x="200305" y="281070"/>
                  </a:lnTo>
                  <a:lnTo>
                    <a:pt x="200119" y="281055"/>
                  </a:lnTo>
                  <a:lnTo>
                    <a:pt x="199931" y="281046"/>
                  </a:lnTo>
                  <a:lnTo>
                    <a:pt x="199679" y="281051"/>
                  </a:lnTo>
                  <a:lnTo>
                    <a:pt x="199441" y="281070"/>
                  </a:lnTo>
                  <a:lnTo>
                    <a:pt x="199065" y="281117"/>
                  </a:lnTo>
                  <a:lnTo>
                    <a:pt x="198699" y="281166"/>
                  </a:lnTo>
                  <a:lnTo>
                    <a:pt x="198347" y="281237"/>
                  </a:lnTo>
                  <a:lnTo>
                    <a:pt x="198075" y="281261"/>
                  </a:lnTo>
                  <a:lnTo>
                    <a:pt x="197726" y="281320"/>
                  </a:lnTo>
                  <a:lnTo>
                    <a:pt x="197409" y="281344"/>
                  </a:lnTo>
                  <a:lnTo>
                    <a:pt x="197276" y="281379"/>
                  </a:lnTo>
                  <a:lnTo>
                    <a:pt x="197145" y="281426"/>
                  </a:lnTo>
                  <a:lnTo>
                    <a:pt x="196990" y="281490"/>
                  </a:lnTo>
                  <a:lnTo>
                    <a:pt x="196811" y="281580"/>
                  </a:lnTo>
                  <a:lnTo>
                    <a:pt x="196556" y="281726"/>
                  </a:lnTo>
                  <a:lnTo>
                    <a:pt x="195851" y="282157"/>
                  </a:lnTo>
                  <a:lnTo>
                    <a:pt x="195554" y="282239"/>
                  </a:lnTo>
                  <a:lnTo>
                    <a:pt x="195395" y="282263"/>
                  </a:lnTo>
                  <a:lnTo>
                    <a:pt x="194828" y="282355"/>
                  </a:lnTo>
                  <a:lnTo>
                    <a:pt x="194562" y="282442"/>
                  </a:lnTo>
                  <a:lnTo>
                    <a:pt x="193929" y="282682"/>
                  </a:lnTo>
                  <a:lnTo>
                    <a:pt x="193777" y="282778"/>
                  </a:lnTo>
                  <a:lnTo>
                    <a:pt x="193009" y="283147"/>
                  </a:lnTo>
                  <a:lnTo>
                    <a:pt x="192662" y="283232"/>
                  </a:lnTo>
                  <a:lnTo>
                    <a:pt x="191943" y="283747"/>
                  </a:lnTo>
                  <a:lnTo>
                    <a:pt x="191822" y="283974"/>
                  </a:lnTo>
                  <a:lnTo>
                    <a:pt x="191693" y="284242"/>
                  </a:lnTo>
                  <a:lnTo>
                    <a:pt x="191583" y="284527"/>
                  </a:lnTo>
                  <a:lnTo>
                    <a:pt x="191486" y="284822"/>
                  </a:lnTo>
                  <a:lnTo>
                    <a:pt x="191319" y="285423"/>
                  </a:lnTo>
                  <a:lnTo>
                    <a:pt x="191229" y="286157"/>
                  </a:lnTo>
                  <a:lnTo>
                    <a:pt x="191369" y="286790"/>
                  </a:lnTo>
                  <a:lnTo>
                    <a:pt x="191297" y="287132"/>
                  </a:lnTo>
                  <a:lnTo>
                    <a:pt x="191134" y="287870"/>
                  </a:lnTo>
                  <a:lnTo>
                    <a:pt x="190860" y="288450"/>
                  </a:lnTo>
                  <a:lnTo>
                    <a:pt x="190604" y="288990"/>
                  </a:lnTo>
                  <a:lnTo>
                    <a:pt x="190333" y="289151"/>
                  </a:lnTo>
                  <a:lnTo>
                    <a:pt x="190134" y="289230"/>
                  </a:lnTo>
                  <a:lnTo>
                    <a:pt x="189976" y="289289"/>
                  </a:lnTo>
                  <a:lnTo>
                    <a:pt x="189810" y="289360"/>
                  </a:lnTo>
                  <a:lnTo>
                    <a:pt x="189637" y="289453"/>
                  </a:lnTo>
                  <a:lnTo>
                    <a:pt x="189486" y="289515"/>
                  </a:lnTo>
                  <a:lnTo>
                    <a:pt x="189329" y="289586"/>
                  </a:lnTo>
                  <a:lnTo>
                    <a:pt x="189171" y="289676"/>
                  </a:lnTo>
                  <a:lnTo>
                    <a:pt x="189005" y="289781"/>
                  </a:lnTo>
                  <a:lnTo>
                    <a:pt x="188599" y="290015"/>
                  </a:lnTo>
                  <a:lnTo>
                    <a:pt x="188416" y="290114"/>
                  </a:lnTo>
                  <a:lnTo>
                    <a:pt x="188272" y="290201"/>
                  </a:lnTo>
                  <a:lnTo>
                    <a:pt x="188100" y="290265"/>
                  </a:lnTo>
                  <a:lnTo>
                    <a:pt x="187972" y="290340"/>
                  </a:lnTo>
                  <a:lnTo>
                    <a:pt x="187626" y="290455"/>
                  </a:lnTo>
                  <a:lnTo>
                    <a:pt x="187330" y="290629"/>
                  </a:lnTo>
                  <a:lnTo>
                    <a:pt x="187172" y="290728"/>
                  </a:lnTo>
                  <a:lnTo>
                    <a:pt x="186834" y="290923"/>
                  </a:lnTo>
                  <a:lnTo>
                    <a:pt x="186622" y="291039"/>
                  </a:lnTo>
                  <a:lnTo>
                    <a:pt x="186449" y="291121"/>
                  </a:lnTo>
                  <a:lnTo>
                    <a:pt x="186082" y="291330"/>
                  </a:lnTo>
                  <a:lnTo>
                    <a:pt x="185878" y="291363"/>
                  </a:lnTo>
                  <a:lnTo>
                    <a:pt x="185561" y="291421"/>
                  </a:lnTo>
                  <a:lnTo>
                    <a:pt x="185329" y="291412"/>
                  </a:lnTo>
                  <a:lnTo>
                    <a:pt x="185202" y="290270"/>
                  </a:lnTo>
                  <a:lnTo>
                    <a:pt x="184718" y="286202"/>
                  </a:lnTo>
                  <a:lnTo>
                    <a:pt x="184654" y="285729"/>
                  </a:lnTo>
                  <a:lnTo>
                    <a:pt x="183915" y="285729"/>
                  </a:lnTo>
                  <a:lnTo>
                    <a:pt x="181751" y="285728"/>
                  </a:lnTo>
                  <a:lnTo>
                    <a:pt x="178343" y="285729"/>
                  </a:lnTo>
                  <a:lnTo>
                    <a:pt x="177737" y="285744"/>
                  </a:lnTo>
                  <a:lnTo>
                    <a:pt x="177112" y="285743"/>
                  </a:lnTo>
                  <a:lnTo>
                    <a:pt x="176496" y="285734"/>
                  </a:lnTo>
                  <a:lnTo>
                    <a:pt x="175870" y="285738"/>
                  </a:lnTo>
                  <a:lnTo>
                    <a:pt x="175424" y="285928"/>
                  </a:lnTo>
                  <a:lnTo>
                    <a:pt x="174969" y="286075"/>
                  </a:lnTo>
                  <a:lnTo>
                    <a:pt x="173804" y="285955"/>
                  </a:lnTo>
                  <a:lnTo>
                    <a:pt x="172481" y="285749"/>
                  </a:lnTo>
                  <a:lnTo>
                    <a:pt x="172146" y="285648"/>
                  </a:lnTo>
                  <a:lnTo>
                    <a:pt x="171062" y="285979"/>
                  </a:lnTo>
                  <a:lnTo>
                    <a:pt x="170483" y="285914"/>
                  </a:lnTo>
                  <a:lnTo>
                    <a:pt x="169916" y="285649"/>
                  </a:lnTo>
                  <a:lnTo>
                    <a:pt x="169340" y="285366"/>
                  </a:lnTo>
                  <a:lnTo>
                    <a:pt x="169098" y="285325"/>
                  </a:lnTo>
                  <a:lnTo>
                    <a:pt x="168849" y="287165"/>
                  </a:lnTo>
                  <a:lnTo>
                    <a:pt x="167168" y="287278"/>
                  </a:lnTo>
                  <a:lnTo>
                    <a:pt x="166337" y="287383"/>
                  </a:lnTo>
                  <a:lnTo>
                    <a:pt x="165503" y="287369"/>
                  </a:lnTo>
                  <a:lnTo>
                    <a:pt x="163860" y="287305"/>
                  </a:lnTo>
                  <a:lnTo>
                    <a:pt x="163029" y="287269"/>
                  </a:lnTo>
                  <a:lnTo>
                    <a:pt x="161367" y="287322"/>
                  </a:lnTo>
                  <a:lnTo>
                    <a:pt x="161262" y="288069"/>
                  </a:lnTo>
                  <a:lnTo>
                    <a:pt x="159538" y="288025"/>
                  </a:lnTo>
                  <a:lnTo>
                    <a:pt x="157836" y="287006"/>
                  </a:lnTo>
                  <a:lnTo>
                    <a:pt x="156361" y="286114"/>
                  </a:lnTo>
                  <a:lnTo>
                    <a:pt x="158301" y="283520"/>
                  </a:lnTo>
                  <a:lnTo>
                    <a:pt x="156766" y="283153"/>
                  </a:lnTo>
                  <a:lnTo>
                    <a:pt x="156321" y="282753"/>
                  </a:lnTo>
                  <a:lnTo>
                    <a:pt x="155074" y="281612"/>
                  </a:lnTo>
                  <a:lnTo>
                    <a:pt x="153062" y="284302"/>
                  </a:lnTo>
                  <a:lnTo>
                    <a:pt x="151167" y="282681"/>
                  </a:lnTo>
                  <a:lnTo>
                    <a:pt x="150981" y="282935"/>
                  </a:lnTo>
                  <a:lnTo>
                    <a:pt x="150199" y="282258"/>
                  </a:lnTo>
                  <a:lnTo>
                    <a:pt x="149931" y="281955"/>
                  </a:lnTo>
                  <a:lnTo>
                    <a:pt x="148285" y="283160"/>
                  </a:lnTo>
                  <a:lnTo>
                    <a:pt x="147842" y="283431"/>
                  </a:lnTo>
                  <a:lnTo>
                    <a:pt x="147423" y="283791"/>
                  </a:lnTo>
                  <a:lnTo>
                    <a:pt x="146537" y="284439"/>
                  </a:lnTo>
                  <a:lnTo>
                    <a:pt x="145622" y="285109"/>
                  </a:lnTo>
                  <a:lnTo>
                    <a:pt x="144845" y="285676"/>
                  </a:lnTo>
                  <a:lnTo>
                    <a:pt x="144720" y="285230"/>
                  </a:lnTo>
                  <a:lnTo>
                    <a:pt x="144467" y="285412"/>
                  </a:lnTo>
                  <a:lnTo>
                    <a:pt x="144134" y="285502"/>
                  </a:lnTo>
                  <a:lnTo>
                    <a:pt x="141728" y="286115"/>
                  </a:lnTo>
                  <a:lnTo>
                    <a:pt x="141124" y="286274"/>
                  </a:lnTo>
                  <a:lnTo>
                    <a:pt x="140682" y="286384"/>
                  </a:lnTo>
                  <a:lnTo>
                    <a:pt x="137486" y="287203"/>
                  </a:lnTo>
                  <a:lnTo>
                    <a:pt x="137081" y="287290"/>
                  </a:lnTo>
                  <a:lnTo>
                    <a:pt x="136523" y="284891"/>
                  </a:lnTo>
                  <a:lnTo>
                    <a:pt x="136325" y="284063"/>
                  </a:lnTo>
                  <a:lnTo>
                    <a:pt x="132853" y="284944"/>
                  </a:lnTo>
                  <a:lnTo>
                    <a:pt x="132577" y="285207"/>
                  </a:lnTo>
                  <a:lnTo>
                    <a:pt x="129941" y="286519"/>
                  </a:lnTo>
                  <a:lnTo>
                    <a:pt x="125735" y="288613"/>
                  </a:lnTo>
                  <a:lnTo>
                    <a:pt x="121980" y="290416"/>
                  </a:lnTo>
                  <a:lnTo>
                    <a:pt x="121067" y="290854"/>
                  </a:lnTo>
                  <a:lnTo>
                    <a:pt x="116544" y="293053"/>
                  </a:lnTo>
                  <a:lnTo>
                    <a:pt x="114637" y="293959"/>
                  </a:lnTo>
                  <a:lnTo>
                    <a:pt x="112361" y="295059"/>
                  </a:lnTo>
                  <a:lnTo>
                    <a:pt x="111675" y="295369"/>
                  </a:lnTo>
                  <a:lnTo>
                    <a:pt x="110332" y="296238"/>
                  </a:lnTo>
                  <a:lnTo>
                    <a:pt x="110037" y="296381"/>
                  </a:lnTo>
                  <a:lnTo>
                    <a:pt x="109908" y="295976"/>
                  </a:lnTo>
                  <a:lnTo>
                    <a:pt x="109099" y="294281"/>
                  </a:lnTo>
                  <a:lnTo>
                    <a:pt x="107155" y="295232"/>
                  </a:lnTo>
                  <a:lnTo>
                    <a:pt x="105281" y="292984"/>
                  </a:lnTo>
                  <a:lnTo>
                    <a:pt x="100329" y="295381"/>
                  </a:lnTo>
                  <a:lnTo>
                    <a:pt x="100063" y="295517"/>
                  </a:lnTo>
                  <a:lnTo>
                    <a:pt x="98909" y="293418"/>
                  </a:lnTo>
                  <a:lnTo>
                    <a:pt x="102031" y="291900"/>
                  </a:lnTo>
                  <a:lnTo>
                    <a:pt x="103255" y="291118"/>
                  </a:lnTo>
                  <a:lnTo>
                    <a:pt x="103542" y="290896"/>
                  </a:lnTo>
                  <a:lnTo>
                    <a:pt x="102005" y="289046"/>
                  </a:lnTo>
                  <a:lnTo>
                    <a:pt x="101816" y="289011"/>
                  </a:lnTo>
                  <a:lnTo>
                    <a:pt x="99983" y="290159"/>
                  </a:lnTo>
                  <a:lnTo>
                    <a:pt x="99402" y="288119"/>
                  </a:lnTo>
                  <a:lnTo>
                    <a:pt x="99051" y="286911"/>
                  </a:lnTo>
                  <a:lnTo>
                    <a:pt x="98485" y="284930"/>
                  </a:lnTo>
                  <a:lnTo>
                    <a:pt x="97843" y="282685"/>
                  </a:lnTo>
                  <a:lnTo>
                    <a:pt x="97197" y="280426"/>
                  </a:lnTo>
                  <a:lnTo>
                    <a:pt x="96645" y="278513"/>
                  </a:lnTo>
                  <a:lnTo>
                    <a:pt x="96153" y="276789"/>
                  </a:lnTo>
                  <a:lnTo>
                    <a:pt x="96001" y="276226"/>
                  </a:lnTo>
                  <a:lnTo>
                    <a:pt x="89478" y="277794"/>
                  </a:lnTo>
                  <a:lnTo>
                    <a:pt x="88319" y="272435"/>
                  </a:lnTo>
                  <a:lnTo>
                    <a:pt x="87666" y="269624"/>
                  </a:lnTo>
                  <a:lnTo>
                    <a:pt x="87194" y="267252"/>
                  </a:lnTo>
                  <a:lnTo>
                    <a:pt x="87110" y="266827"/>
                  </a:lnTo>
                  <a:lnTo>
                    <a:pt x="86325" y="262893"/>
                  </a:lnTo>
                  <a:lnTo>
                    <a:pt x="85090" y="256754"/>
                  </a:lnTo>
                  <a:lnTo>
                    <a:pt x="84463" y="253698"/>
                  </a:lnTo>
                  <a:lnTo>
                    <a:pt x="84149" y="252171"/>
                  </a:lnTo>
                  <a:lnTo>
                    <a:pt x="82062" y="242030"/>
                  </a:lnTo>
                  <a:lnTo>
                    <a:pt x="81529" y="239437"/>
                  </a:lnTo>
                  <a:lnTo>
                    <a:pt x="80695" y="235391"/>
                  </a:lnTo>
                  <a:lnTo>
                    <a:pt x="80367" y="233797"/>
                  </a:lnTo>
                  <a:lnTo>
                    <a:pt x="79739" y="230532"/>
                  </a:lnTo>
                  <a:lnTo>
                    <a:pt x="79718" y="230109"/>
                  </a:lnTo>
                  <a:lnTo>
                    <a:pt x="80170" y="230013"/>
                  </a:lnTo>
                  <a:lnTo>
                    <a:pt x="93121" y="226297"/>
                  </a:lnTo>
                  <a:lnTo>
                    <a:pt x="92621" y="221766"/>
                  </a:lnTo>
                  <a:lnTo>
                    <a:pt x="90527" y="222374"/>
                  </a:lnTo>
                  <a:lnTo>
                    <a:pt x="90278" y="220334"/>
                  </a:lnTo>
                  <a:lnTo>
                    <a:pt x="90082" y="218776"/>
                  </a:lnTo>
                  <a:lnTo>
                    <a:pt x="89874" y="217063"/>
                  </a:lnTo>
                  <a:lnTo>
                    <a:pt x="90425" y="216754"/>
                  </a:lnTo>
                  <a:lnTo>
                    <a:pt x="90934" y="215475"/>
                  </a:lnTo>
                  <a:lnTo>
                    <a:pt x="91577" y="213883"/>
                  </a:lnTo>
                  <a:lnTo>
                    <a:pt x="92967" y="213102"/>
                  </a:lnTo>
                  <a:lnTo>
                    <a:pt x="93265" y="213356"/>
                  </a:lnTo>
                  <a:lnTo>
                    <a:pt x="93552" y="213531"/>
                  </a:lnTo>
                  <a:lnTo>
                    <a:pt x="93906" y="213283"/>
                  </a:lnTo>
                  <a:lnTo>
                    <a:pt x="94178" y="213084"/>
                  </a:lnTo>
                  <a:lnTo>
                    <a:pt x="93970" y="212858"/>
                  </a:lnTo>
                  <a:lnTo>
                    <a:pt x="93772" y="211230"/>
                  </a:lnTo>
                  <a:lnTo>
                    <a:pt x="94923" y="210398"/>
                  </a:lnTo>
                  <a:lnTo>
                    <a:pt x="94927" y="209222"/>
                  </a:lnTo>
                  <a:lnTo>
                    <a:pt x="96649" y="207923"/>
                  </a:lnTo>
                  <a:lnTo>
                    <a:pt x="96625" y="207726"/>
                  </a:lnTo>
                  <a:lnTo>
                    <a:pt x="98154" y="205792"/>
                  </a:lnTo>
                  <a:lnTo>
                    <a:pt x="99229" y="205501"/>
                  </a:lnTo>
                  <a:lnTo>
                    <a:pt x="99897" y="205315"/>
                  </a:lnTo>
                  <a:lnTo>
                    <a:pt x="101238" y="204951"/>
                  </a:lnTo>
                  <a:lnTo>
                    <a:pt x="101257" y="204774"/>
                  </a:lnTo>
                  <a:lnTo>
                    <a:pt x="101604" y="202180"/>
                  </a:lnTo>
                  <a:lnTo>
                    <a:pt x="101718" y="201313"/>
                  </a:lnTo>
                  <a:lnTo>
                    <a:pt x="101644" y="200952"/>
                  </a:lnTo>
                  <a:lnTo>
                    <a:pt x="103003" y="200668"/>
                  </a:lnTo>
                  <a:lnTo>
                    <a:pt x="102692" y="200231"/>
                  </a:lnTo>
                  <a:lnTo>
                    <a:pt x="102237" y="198039"/>
                  </a:lnTo>
                  <a:lnTo>
                    <a:pt x="104443" y="197576"/>
                  </a:lnTo>
                  <a:lnTo>
                    <a:pt x="104092" y="195823"/>
                  </a:lnTo>
                  <a:lnTo>
                    <a:pt x="105400" y="195339"/>
                  </a:lnTo>
                  <a:lnTo>
                    <a:pt x="107443" y="195125"/>
                  </a:lnTo>
                  <a:lnTo>
                    <a:pt x="108784" y="194843"/>
                  </a:lnTo>
                  <a:lnTo>
                    <a:pt x="110117" y="194557"/>
                  </a:lnTo>
                  <a:lnTo>
                    <a:pt x="110094" y="194412"/>
                  </a:lnTo>
                  <a:lnTo>
                    <a:pt x="111303" y="193499"/>
                  </a:lnTo>
                  <a:lnTo>
                    <a:pt x="111915" y="193031"/>
                  </a:lnTo>
                  <a:lnTo>
                    <a:pt x="112357" y="192710"/>
                  </a:lnTo>
                  <a:lnTo>
                    <a:pt x="112357" y="192224"/>
                  </a:lnTo>
                  <a:lnTo>
                    <a:pt x="112470" y="191121"/>
                  </a:lnTo>
                  <a:lnTo>
                    <a:pt x="112495" y="190741"/>
                  </a:lnTo>
                  <a:lnTo>
                    <a:pt x="113073" y="190795"/>
                  </a:lnTo>
                  <a:lnTo>
                    <a:pt x="114409" y="190297"/>
                  </a:lnTo>
                  <a:lnTo>
                    <a:pt x="115706" y="189786"/>
                  </a:lnTo>
                  <a:lnTo>
                    <a:pt x="116009" y="189701"/>
                  </a:lnTo>
                  <a:lnTo>
                    <a:pt x="116240" y="188305"/>
                  </a:lnTo>
                  <a:lnTo>
                    <a:pt x="113273" y="185733"/>
                  </a:lnTo>
                  <a:lnTo>
                    <a:pt x="112239" y="184843"/>
                  </a:lnTo>
                  <a:lnTo>
                    <a:pt x="107470" y="180690"/>
                  </a:lnTo>
                  <a:lnTo>
                    <a:pt x="105498" y="179064"/>
                  </a:lnTo>
                  <a:lnTo>
                    <a:pt x="103725" y="177788"/>
                  </a:lnTo>
                  <a:lnTo>
                    <a:pt x="102712" y="177134"/>
                  </a:lnTo>
                  <a:lnTo>
                    <a:pt x="102358" y="176920"/>
                  </a:lnTo>
                  <a:lnTo>
                    <a:pt x="101471" y="176395"/>
                  </a:lnTo>
                  <a:lnTo>
                    <a:pt x="100840" y="176047"/>
                  </a:lnTo>
                  <a:lnTo>
                    <a:pt x="99986" y="175604"/>
                  </a:lnTo>
                  <a:lnTo>
                    <a:pt x="99117" y="175187"/>
                  </a:lnTo>
                  <a:lnTo>
                    <a:pt x="98464" y="174884"/>
                  </a:lnTo>
                  <a:lnTo>
                    <a:pt x="97804" y="174598"/>
                  </a:lnTo>
                  <a:lnTo>
                    <a:pt x="97135" y="174321"/>
                  </a:lnTo>
                  <a:lnTo>
                    <a:pt x="96464" y="174064"/>
                  </a:lnTo>
                  <a:lnTo>
                    <a:pt x="95553" y="173730"/>
                  </a:lnTo>
                  <a:lnTo>
                    <a:pt x="94412" y="173377"/>
                  </a:lnTo>
                  <a:lnTo>
                    <a:pt x="93487" y="173110"/>
                  </a:lnTo>
                  <a:lnTo>
                    <a:pt x="93025" y="172988"/>
                  </a:lnTo>
                  <a:lnTo>
                    <a:pt x="92559" y="172871"/>
                  </a:lnTo>
                  <a:lnTo>
                    <a:pt x="92090" y="172762"/>
                  </a:lnTo>
                  <a:lnTo>
                    <a:pt x="91147" y="172570"/>
                  </a:lnTo>
                  <a:lnTo>
                    <a:pt x="90678" y="172481"/>
                  </a:lnTo>
                  <a:lnTo>
                    <a:pt x="89490" y="172290"/>
                  </a:lnTo>
                  <a:lnTo>
                    <a:pt x="88539" y="172171"/>
                  </a:lnTo>
                  <a:lnTo>
                    <a:pt x="87821" y="172096"/>
                  </a:lnTo>
                  <a:lnTo>
                    <a:pt x="86867" y="172015"/>
                  </a:lnTo>
                  <a:lnTo>
                    <a:pt x="86155" y="171977"/>
                  </a:lnTo>
                  <a:lnTo>
                    <a:pt x="85186" y="171953"/>
                  </a:lnTo>
                  <a:lnTo>
                    <a:pt x="84463" y="171957"/>
                  </a:lnTo>
                  <a:lnTo>
                    <a:pt x="83024" y="171997"/>
                  </a:lnTo>
                  <a:lnTo>
                    <a:pt x="82066" y="172046"/>
                  </a:lnTo>
                  <a:lnTo>
                    <a:pt x="81105" y="172125"/>
                  </a:lnTo>
                  <a:lnTo>
                    <a:pt x="79674" y="172292"/>
                  </a:lnTo>
                  <a:lnTo>
                    <a:pt x="78733" y="172439"/>
                  </a:lnTo>
                  <a:lnTo>
                    <a:pt x="78246" y="172528"/>
                  </a:lnTo>
                  <a:lnTo>
                    <a:pt x="77776" y="172620"/>
                  </a:lnTo>
                  <a:lnTo>
                    <a:pt x="77322" y="172718"/>
                  </a:lnTo>
                  <a:lnTo>
                    <a:pt x="77104" y="172761"/>
                  </a:lnTo>
                  <a:lnTo>
                    <a:pt x="76602" y="172875"/>
                  </a:lnTo>
                  <a:lnTo>
                    <a:pt x="76133" y="172984"/>
                  </a:lnTo>
                  <a:lnTo>
                    <a:pt x="74267" y="173434"/>
                  </a:lnTo>
                  <a:lnTo>
                    <a:pt x="70110" y="174406"/>
                  </a:lnTo>
                  <a:lnTo>
                    <a:pt x="69129" y="174652"/>
                  </a:lnTo>
                  <a:lnTo>
                    <a:pt x="67739" y="175034"/>
                  </a:lnTo>
                  <a:lnTo>
                    <a:pt x="67274" y="175151"/>
                  </a:lnTo>
                  <a:lnTo>
                    <a:pt x="64939" y="175710"/>
                  </a:lnTo>
                  <a:lnTo>
                    <a:pt x="63755" y="175924"/>
                  </a:lnTo>
                  <a:lnTo>
                    <a:pt x="61421" y="176487"/>
                  </a:lnTo>
                  <a:lnTo>
                    <a:pt x="59168" y="177038"/>
                  </a:lnTo>
                  <a:lnTo>
                    <a:pt x="57118" y="177564"/>
                  </a:lnTo>
                  <a:lnTo>
                    <a:pt x="52528" y="178491"/>
                  </a:lnTo>
                  <a:lnTo>
                    <a:pt x="50910" y="178801"/>
                  </a:lnTo>
                  <a:lnTo>
                    <a:pt x="49228" y="179108"/>
                  </a:lnTo>
                  <a:lnTo>
                    <a:pt x="48610" y="179212"/>
                  </a:lnTo>
                  <a:lnTo>
                    <a:pt x="47573" y="179394"/>
                  </a:lnTo>
                  <a:lnTo>
                    <a:pt x="45202" y="179765"/>
                  </a:lnTo>
                  <a:lnTo>
                    <a:pt x="43117" y="180062"/>
                  </a:lnTo>
                  <a:lnTo>
                    <a:pt x="43095" y="179700"/>
                  </a:lnTo>
                  <a:lnTo>
                    <a:pt x="43048" y="179122"/>
                  </a:lnTo>
                  <a:lnTo>
                    <a:pt x="42997" y="178599"/>
                  </a:lnTo>
                  <a:lnTo>
                    <a:pt x="42872" y="177521"/>
                  </a:lnTo>
                  <a:lnTo>
                    <a:pt x="42789" y="176925"/>
                  </a:lnTo>
                  <a:lnTo>
                    <a:pt x="42708" y="176425"/>
                  </a:lnTo>
                  <a:lnTo>
                    <a:pt x="42240" y="173849"/>
                  </a:lnTo>
                  <a:lnTo>
                    <a:pt x="42159" y="173269"/>
                  </a:lnTo>
                  <a:lnTo>
                    <a:pt x="41511" y="170256"/>
                  </a:lnTo>
                  <a:lnTo>
                    <a:pt x="40662" y="167206"/>
                  </a:lnTo>
                  <a:lnTo>
                    <a:pt x="38791" y="161372"/>
                  </a:lnTo>
                  <a:lnTo>
                    <a:pt x="38229" y="159137"/>
                  </a:lnTo>
                  <a:lnTo>
                    <a:pt x="38182" y="158440"/>
                  </a:lnTo>
                  <a:lnTo>
                    <a:pt x="38144" y="157880"/>
                  </a:lnTo>
                  <a:lnTo>
                    <a:pt x="38168" y="156533"/>
                  </a:lnTo>
                  <a:lnTo>
                    <a:pt x="38391" y="155068"/>
                  </a:lnTo>
                  <a:lnTo>
                    <a:pt x="38706" y="153850"/>
                  </a:lnTo>
                  <a:lnTo>
                    <a:pt x="38901" y="153343"/>
                  </a:lnTo>
                  <a:lnTo>
                    <a:pt x="39117" y="152780"/>
                  </a:lnTo>
                  <a:lnTo>
                    <a:pt x="39574" y="151810"/>
                  </a:lnTo>
                  <a:lnTo>
                    <a:pt x="40511" y="150109"/>
                  </a:lnTo>
                  <a:lnTo>
                    <a:pt x="42144" y="147457"/>
                  </a:lnTo>
                  <a:lnTo>
                    <a:pt x="42908" y="146059"/>
                  </a:lnTo>
                  <a:lnTo>
                    <a:pt x="43094" y="145533"/>
                  </a:lnTo>
                  <a:lnTo>
                    <a:pt x="43280" y="145007"/>
                  </a:lnTo>
                  <a:lnTo>
                    <a:pt x="43639" y="142719"/>
                  </a:lnTo>
                  <a:lnTo>
                    <a:pt x="43934" y="140147"/>
                  </a:lnTo>
                  <a:lnTo>
                    <a:pt x="44236" y="136851"/>
                  </a:lnTo>
                  <a:lnTo>
                    <a:pt x="44429" y="135967"/>
                  </a:lnTo>
                  <a:lnTo>
                    <a:pt x="44698" y="134904"/>
                  </a:lnTo>
                  <a:lnTo>
                    <a:pt x="44912" y="134197"/>
                  </a:lnTo>
                  <a:lnTo>
                    <a:pt x="45021" y="133895"/>
                  </a:lnTo>
                  <a:lnTo>
                    <a:pt x="45137" y="133596"/>
                  </a:lnTo>
                  <a:lnTo>
                    <a:pt x="45264" y="133301"/>
                  </a:lnTo>
                  <a:lnTo>
                    <a:pt x="45397" y="133009"/>
                  </a:lnTo>
                  <a:lnTo>
                    <a:pt x="45888" y="132000"/>
                  </a:lnTo>
                  <a:lnTo>
                    <a:pt x="46392" y="130886"/>
                  </a:lnTo>
                  <a:lnTo>
                    <a:pt x="45355" y="129615"/>
                  </a:lnTo>
                  <a:lnTo>
                    <a:pt x="44125" y="127535"/>
                  </a:lnTo>
                  <a:lnTo>
                    <a:pt x="43976" y="127286"/>
                  </a:lnTo>
                  <a:lnTo>
                    <a:pt x="43657" y="126545"/>
                  </a:lnTo>
                  <a:lnTo>
                    <a:pt x="43583" y="126369"/>
                  </a:lnTo>
                  <a:lnTo>
                    <a:pt x="43480" y="126144"/>
                  </a:lnTo>
                  <a:lnTo>
                    <a:pt x="42125" y="121757"/>
                  </a:lnTo>
                  <a:lnTo>
                    <a:pt x="40649" y="116947"/>
                  </a:lnTo>
                  <a:lnTo>
                    <a:pt x="38991" y="113945"/>
                  </a:lnTo>
                  <a:lnTo>
                    <a:pt x="38602" y="113237"/>
                  </a:lnTo>
                  <a:lnTo>
                    <a:pt x="36430" y="110775"/>
                  </a:lnTo>
                  <a:lnTo>
                    <a:pt x="35524" y="109744"/>
                  </a:lnTo>
                  <a:lnTo>
                    <a:pt x="32087" y="107650"/>
                  </a:lnTo>
                  <a:lnTo>
                    <a:pt x="31268" y="107335"/>
                  </a:lnTo>
                  <a:lnTo>
                    <a:pt x="26535" y="105509"/>
                  </a:lnTo>
                  <a:lnTo>
                    <a:pt x="26399" y="105457"/>
                  </a:lnTo>
                  <a:lnTo>
                    <a:pt x="20300" y="103300"/>
                  </a:lnTo>
                  <a:lnTo>
                    <a:pt x="18752" y="102282"/>
                  </a:lnTo>
                  <a:lnTo>
                    <a:pt x="18368" y="101987"/>
                  </a:lnTo>
                  <a:lnTo>
                    <a:pt x="14374" y="98921"/>
                  </a:lnTo>
                  <a:lnTo>
                    <a:pt x="13653" y="98363"/>
                  </a:lnTo>
                  <a:lnTo>
                    <a:pt x="11737" y="96903"/>
                  </a:lnTo>
                  <a:lnTo>
                    <a:pt x="10929" y="96390"/>
                  </a:lnTo>
                  <a:lnTo>
                    <a:pt x="10122" y="96077"/>
                  </a:lnTo>
                  <a:lnTo>
                    <a:pt x="4766" y="94793"/>
                  </a:lnTo>
                  <a:lnTo>
                    <a:pt x="0" y="93623"/>
                  </a:lnTo>
                  <a:lnTo>
                    <a:pt x="72" y="93247"/>
                  </a:lnTo>
                  <a:lnTo>
                    <a:pt x="442" y="91546"/>
                  </a:lnTo>
                  <a:lnTo>
                    <a:pt x="1180" y="91395"/>
                  </a:lnTo>
                  <a:lnTo>
                    <a:pt x="6511" y="90328"/>
                  </a:lnTo>
                  <a:lnTo>
                    <a:pt x="9860" y="89667"/>
                  </a:lnTo>
                  <a:lnTo>
                    <a:pt x="10437" y="91218"/>
                  </a:lnTo>
                  <a:lnTo>
                    <a:pt x="12224" y="90891"/>
                  </a:lnTo>
                  <a:lnTo>
                    <a:pt x="11922" y="89257"/>
                  </a:lnTo>
                  <a:lnTo>
                    <a:pt x="11673" y="87947"/>
                  </a:lnTo>
                  <a:lnTo>
                    <a:pt x="11506" y="87042"/>
                  </a:lnTo>
                  <a:lnTo>
                    <a:pt x="11350" y="86234"/>
                  </a:lnTo>
                  <a:lnTo>
                    <a:pt x="14896" y="85560"/>
                  </a:lnTo>
                  <a:lnTo>
                    <a:pt x="15789" y="85405"/>
                  </a:lnTo>
                  <a:lnTo>
                    <a:pt x="15796" y="85216"/>
                  </a:lnTo>
                  <a:lnTo>
                    <a:pt x="17505" y="84913"/>
                  </a:lnTo>
                  <a:lnTo>
                    <a:pt x="18460" y="84746"/>
                  </a:lnTo>
                  <a:lnTo>
                    <a:pt x="24760" y="83646"/>
                  </a:lnTo>
                  <a:lnTo>
                    <a:pt x="26597" y="83322"/>
                  </a:lnTo>
                  <a:lnTo>
                    <a:pt x="32074" y="82361"/>
                  </a:lnTo>
                  <a:lnTo>
                    <a:pt x="34144" y="81994"/>
                  </a:lnTo>
                  <a:lnTo>
                    <a:pt x="34557" y="81895"/>
                  </a:lnTo>
                  <a:lnTo>
                    <a:pt x="34649" y="82116"/>
                  </a:lnTo>
                  <a:lnTo>
                    <a:pt x="35081" y="82047"/>
                  </a:lnTo>
                  <a:lnTo>
                    <a:pt x="38069" y="81498"/>
                  </a:lnTo>
                  <a:lnTo>
                    <a:pt x="37344" y="78723"/>
                  </a:lnTo>
                  <a:lnTo>
                    <a:pt x="38979" y="79059"/>
                  </a:lnTo>
                  <a:lnTo>
                    <a:pt x="38726" y="77937"/>
                  </a:lnTo>
                  <a:lnTo>
                    <a:pt x="39765" y="77660"/>
                  </a:lnTo>
                  <a:lnTo>
                    <a:pt x="39598" y="77102"/>
                  </a:lnTo>
                  <a:lnTo>
                    <a:pt x="39391" y="76379"/>
                  </a:lnTo>
                  <a:lnTo>
                    <a:pt x="39897" y="76320"/>
                  </a:lnTo>
                  <a:lnTo>
                    <a:pt x="39836" y="75544"/>
                  </a:lnTo>
                  <a:lnTo>
                    <a:pt x="39327" y="72933"/>
                  </a:lnTo>
                  <a:lnTo>
                    <a:pt x="39051" y="72992"/>
                  </a:lnTo>
                  <a:lnTo>
                    <a:pt x="38896" y="72260"/>
                  </a:lnTo>
                  <a:lnTo>
                    <a:pt x="38548" y="70666"/>
                  </a:lnTo>
                  <a:lnTo>
                    <a:pt x="38080" y="70457"/>
                  </a:lnTo>
                  <a:close/>
                </a:path>
              </a:pathLst>
            </a:custGeom>
            <a:solidFill>
              <a:srgbClr val="FFF8E5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" name="pg143"/>
            <p:cNvSpPr/>
            <p:nvPr/>
          </p:nvSpPr>
          <p:spPr>
            <a:xfrm>
              <a:off x="6328068" y="4052301"/>
              <a:ext cx="436886" cy="380597"/>
            </a:xfrm>
            <a:custGeom>
              <a:avLst/>
              <a:gdLst/>
              <a:ahLst/>
              <a:cxnLst/>
              <a:rect l="0" t="0" r="0" b="0"/>
              <a:pathLst>
                <a:path w="436886" h="380597">
                  <a:moveTo>
                    <a:pt x="193485" y="345585"/>
                  </a:moveTo>
                  <a:lnTo>
                    <a:pt x="193069" y="345512"/>
                  </a:lnTo>
                  <a:lnTo>
                    <a:pt x="192650" y="345416"/>
                  </a:lnTo>
                  <a:lnTo>
                    <a:pt x="192238" y="345289"/>
                  </a:lnTo>
                  <a:lnTo>
                    <a:pt x="191849" y="345121"/>
                  </a:lnTo>
                  <a:lnTo>
                    <a:pt x="191499" y="344911"/>
                  </a:lnTo>
                  <a:lnTo>
                    <a:pt x="191174" y="344638"/>
                  </a:lnTo>
                  <a:lnTo>
                    <a:pt x="190876" y="344311"/>
                  </a:lnTo>
                  <a:lnTo>
                    <a:pt x="190611" y="343948"/>
                  </a:lnTo>
                  <a:lnTo>
                    <a:pt x="190373" y="343561"/>
                  </a:lnTo>
                  <a:lnTo>
                    <a:pt x="190165" y="343175"/>
                  </a:lnTo>
                  <a:lnTo>
                    <a:pt x="189927" y="342574"/>
                  </a:lnTo>
                  <a:lnTo>
                    <a:pt x="189776" y="341924"/>
                  </a:lnTo>
                  <a:lnTo>
                    <a:pt x="189682" y="341247"/>
                  </a:lnTo>
                  <a:lnTo>
                    <a:pt x="189614" y="340560"/>
                  </a:lnTo>
                  <a:lnTo>
                    <a:pt x="189542" y="339883"/>
                  </a:lnTo>
                  <a:lnTo>
                    <a:pt x="189387" y="338782"/>
                  </a:lnTo>
                  <a:lnTo>
                    <a:pt x="189330" y="338228"/>
                  </a:lnTo>
                  <a:lnTo>
                    <a:pt x="189308" y="337677"/>
                  </a:lnTo>
                  <a:lnTo>
                    <a:pt x="189349" y="337136"/>
                  </a:lnTo>
                  <a:lnTo>
                    <a:pt x="189429" y="336636"/>
                  </a:lnTo>
                  <a:lnTo>
                    <a:pt x="189546" y="336122"/>
                  </a:lnTo>
                  <a:lnTo>
                    <a:pt x="189701" y="335622"/>
                  </a:lnTo>
                  <a:lnTo>
                    <a:pt x="189905" y="335159"/>
                  </a:lnTo>
                  <a:lnTo>
                    <a:pt x="190173" y="334754"/>
                  </a:lnTo>
                  <a:lnTo>
                    <a:pt x="190437" y="334481"/>
                  </a:lnTo>
                  <a:lnTo>
                    <a:pt x="190743" y="334245"/>
                  </a:lnTo>
                  <a:lnTo>
                    <a:pt x="191076" y="334031"/>
                  </a:lnTo>
                  <a:lnTo>
                    <a:pt x="191420" y="333822"/>
                  </a:lnTo>
                  <a:lnTo>
                    <a:pt x="191751" y="333608"/>
                  </a:lnTo>
                  <a:lnTo>
                    <a:pt x="192193" y="333349"/>
                  </a:lnTo>
                  <a:lnTo>
                    <a:pt x="193115" y="332881"/>
                  </a:lnTo>
                  <a:lnTo>
                    <a:pt x="193530" y="332608"/>
                  </a:lnTo>
                  <a:lnTo>
                    <a:pt x="193874" y="332276"/>
                  </a:lnTo>
                  <a:lnTo>
                    <a:pt x="194108" y="331949"/>
                  </a:lnTo>
                  <a:lnTo>
                    <a:pt x="194320" y="331585"/>
                  </a:lnTo>
                  <a:lnTo>
                    <a:pt x="194494" y="331198"/>
                  </a:lnTo>
                  <a:lnTo>
                    <a:pt x="194607" y="330807"/>
                  </a:lnTo>
                  <a:lnTo>
                    <a:pt x="194624" y="330594"/>
                  </a:lnTo>
                  <a:lnTo>
                    <a:pt x="194637" y="330430"/>
                  </a:lnTo>
                  <a:lnTo>
                    <a:pt x="194554" y="330030"/>
                  </a:lnTo>
                  <a:lnTo>
                    <a:pt x="194365" y="329630"/>
                  </a:lnTo>
                  <a:lnTo>
                    <a:pt x="194101" y="329234"/>
                  </a:lnTo>
                  <a:lnTo>
                    <a:pt x="193802" y="328852"/>
                  </a:lnTo>
                  <a:lnTo>
                    <a:pt x="193504" y="328502"/>
                  </a:lnTo>
                  <a:lnTo>
                    <a:pt x="193175" y="328157"/>
                  </a:lnTo>
                  <a:lnTo>
                    <a:pt x="192813" y="327843"/>
                  </a:lnTo>
                  <a:lnTo>
                    <a:pt x="192427" y="327548"/>
                  </a:lnTo>
                  <a:lnTo>
                    <a:pt x="192027" y="327266"/>
                  </a:lnTo>
                  <a:lnTo>
                    <a:pt x="191630" y="326997"/>
                  </a:lnTo>
                  <a:lnTo>
                    <a:pt x="191155" y="326711"/>
                  </a:lnTo>
                  <a:lnTo>
                    <a:pt x="190656" y="326452"/>
                  </a:lnTo>
                  <a:lnTo>
                    <a:pt x="189652" y="325956"/>
                  </a:lnTo>
                  <a:lnTo>
                    <a:pt x="189164" y="325679"/>
                  </a:lnTo>
                  <a:lnTo>
                    <a:pt x="188548" y="325288"/>
                  </a:lnTo>
                  <a:lnTo>
                    <a:pt x="187940" y="324869"/>
                  </a:lnTo>
                  <a:lnTo>
                    <a:pt x="187348" y="324438"/>
                  </a:lnTo>
                  <a:lnTo>
                    <a:pt x="186766" y="323983"/>
                  </a:lnTo>
                  <a:lnTo>
                    <a:pt x="186472" y="323738"/>
                  </a:lnTo>
                  <a:lnTo>
                    <a:pt x="184877" y="321128"/>
                  </a:lnTo>
                  <a:lnTo>
                    <a:pt x="185357" y="320710"/>
                  </a:lnTo>
                  <a:lnTo>
                    <a:pt x="185176" y="320219"/>
                  </a:lnTo>
                  <a:lnTo>
                    <a:pt x="184934" y="319523"/>
                  </a:lnTo>
                  <a:lnTo>
                    <a:pt x="184877" y="319382"/>
                  </a:lnTo>
                  <a:lnTo>
                    <a:pt x="184817" y="319236"/>
                  </a:lnTo>
                  <a:lnTo>
                    <a:pt x="184545" y="318668"/>
                  </a:lnTo>
                  <a:lnTo>
                    <a:pt x="184371" y="318259"/>
                  </a:lnTo>
                  <a:lnTo>
                    <a:pt x="184263" y="317986"/>
                  </a:lnTo>
                  <a:lnTo>
                    <a:pt x="184152" y="317691"/>
                  </a:lnTo>
                  <a:lnTo>
                    <a:pt x="184055" y="317391"/>
                  </a:lnTo>
                  <a:lnTo>
                    <a:pt x="183877" y="316736"/>
                  </a:lnTo>
                  <a:lnTo>
                    <a:pt x="183851" y="316108"/>
                  </a:lnTo>
                  <a:lnTo>
                    <a:pt x="183930" y="315499"/>
                  </a:lnTo>
                  <a:lnTo>
                    <a:pt x="184078" y="314876"/>
                  </a:lnTo>
                  <a:lnTo>
                    <a:pt x="184288" y="314271"/>
                  </a:lnTo>
                  <a:lnTo>
                    <a:pt x="184554" y="313694"/>
                  </a:lnTo>
                  <a:lnTo>
                    <a:pt x="184870" y="313167"/>
                  </a:lnTo>
                  <a:lnTo>
                    <a:pt x="184255" y="312667"/>
                  </a:lnTo>
                  <a:lnTo>
                    <a:pt x="183583" y="312217"/>
                  </a:lnTo>
                  <a:lnTo>
                    <a:pt x="182872" y="311816"/>
                  </a:lnTo>
                  <a:lnTo>
                    <a:pt x="182136" y="311484"/>
                  </a:lnTo>
                  <a:lnTo>
                    <a:pt x="181388" y="311221"/>
                  </a:lnTo>
                  <a:lnTo>
                    <a:pt x="180641" y="311030"/>
                  </a:lnTo>
                  <a:lnTo>
                    <a:pt x="179866" y="310898"/>
                  </a:lnTo>
                  <a:lnTo>
                    <a:pt x="179077" y="310830"/>
                  </a:lnTo>
                  <a:lnTo>
                    <a:pt x="178291" y="310839"/>
                  </a:lnTo>
                  <a:lnTo>
                    <a:pt x="177535" y="310926"/>
                  </a:lnTo>
                  <a:lnTo>
                    <a:pt x="176758" y="311089"/>
                  </a:lnTo>
                  <a:lnTo>
                    <a:pt x="175897" y="311330"/>
                  </a:lnTo>
                  <a:lnTo>
                    <a:pt x="175096" y="311630"/>
                  </a:lnTo>
                  <a:lnTo>
                    <a:pt x="174488" y="311976"/>
                  </a:lnTo>
                  <a:lnTo>
                    <a:pt x="174221" y="312344"/>
                  </a:lnTo>
                  <a:lnTo>
                    <a:pt x="174216" y="312567"/>
                  </a:lnTo>
                  <a:lnTo>
                    <a:pt x="174250" y="312794"/>
                  </a:lnTo>
                  <a:lnTo>
                    <a:pt x="174348" y="313253"/>
                  </a:lnTo>
                  <a:lnTo>
                    <a:pt x="174371" y="313485"/>
                  </a:lnTo>
                  <a:lnTo>
                    <a:pt x="174329" y="313913"/>
                  </a:lnTo>
                  <a:lnTo>
                    <a:pt x="174223" y="314344"/>
                  </a:lnTo>
                  <a:lnTo>
                    <a:pt x="174091" y="314772"/>
                  </a:lnTo>
                  <a:lnTo>
                    <a:pt x="173964" y="315204"/>
                  </a:lnTo>
                  <a:lnTo>
                    <a:pt x="173877" y="315640"/>
                  </a:lnTo>
                  <a:lnTo>
                    <a:pt x="173824" y="316095"/>
                  </a:lnTo>
                  <a:lnTo>
                    <a:pt x="173781" y="316554"/>
                  </a:lnTo>
                  <a:lnTo>
                    <a:pt x="173762" y="317017"/>
                  </a:lnTo>
                  <a:lnTo>
                    <a:pt x="173779" y="317473"/>
                  </a:lnTo>
                  <a:lnTo>
                    <a:pt x="173834" y="317918"/>
                  </a:lnTo>
                  <a:lnTo>
                    <a:pt x="174013" y="318513"/>
                  </a:lnTo>
                  <a:lnTo>
                    <a:pt x="174291" y="319095"/>
                  </a:lnTo>
                  <a:lnTo>
                    <a:pt x="174631" y="319659"/>
                  </a:lnTo>
                  <a:lnTo>
                    <a:pt x="174986" y="320223"/>
                  </a:lnTo>
                  <a:lnTo>
                    <a:pt x="175315" y="320791"/>
                  </a:lnTo>
                  <a:lnTo>
                    <a:pt x="175836" y="321782"/>
                  </a:lnTo>
                  <a:lnTo>
                    <a:pt x="176101" y="322278"/>
                  </a:lnTo>
                  <a:lnTo>
                    <a:pt x="176634" y="323260"/>
                  </a:lnTo>
                  <a:lnTo>
                    <a:pt x="176898" y="323488"/>
                  </a:lnTo>
                  <a:lnTo>
                    <a:pt x="177146" y="323747"/>
                  </a:lnTo>
                  <a:lnTo>
                    <a:pt x="177365" y="324033"/>
                  </a:lnTo>
                  <a:lnTo>
                    <a:pt x="177558" y="324337"/>
                  </a:lnTo>
                  <a:lnTo>
                    <a:pt x="177709" y="324651"/>
                  </a:lnTo>
                  <a:lnTo>
                    <a:pt x="177820" y="325056"/>
                  </a:lnTo>
                  <a:lnTo>
                    <a:pt x="177858" y="325493"/>
                  </a:lnTo>
                  <a:lnTo>
                    <a:pt x="177849" y="325947"/>
                  </a:lnTo>
                  <a:lnTo>
                    <a:pt x="177830" y="326402"/>
                  </a:lnTo>
                  <a:lnTo>
                    <a:pt x="177830" y="326852"/>
                  </a:lnTo>
                  <a:lnTo>
                    <a:pt x="177838" y="327161"/>
                  </a:lnTo>
                  <a:lnTo>
                    <a:pt x="177838" y="327784"/>
                  </a:lnTo>
                  <a:lnTo>
                    <a:pt x="177853" y="328093"/>
                  </a:lnTo>
                  <a:lnTo>
                    <a:pt x="177883" y="328402"/>
                  </a:lnTo>
                  <a:lnTo>
                    <a:pt x="177940" y="328698"/>
                  </a:lnTo>
                  <a:lnTo>
                    <a:pt x="178011" y="328993"/>
                  </a:lnTo>
                  <a:lnTo>
                    <a:pt x="178317" y="330071"/>
                  </a:lnTo>
                  <a:lnTo>
                    <a:pt x="178435" y="330462"/>
                  </a:lnTo>
                  <a:lnTo>
                    <a:pt x="178487" y="330657"/>
                  </a:lnTo>
                  <a:lnTo>
                    <a:pt x="178529" y="330858"/>
                  </a:lnTo>
                  <a:lnTo>
                    <a:pt x="178605" y="331376"/>
                  </a:lnTo>
                  <a:lnTo>
                    <a:pt x="178654" y="331967"/>
                  </a:lnTo>
                  <a:lnTo>
                    <a:pt x="178657" y="332531"/>
                  </a:lnTo>
                  <a:lnTo>
                    <a:pt x="178597" y="332981"/>
                  </a:lnTo>
                  <a:lnTo>
                    <a:pt x="178446" y="333217"/>
                  </a:lnTo>
                  <a:lnTo>
                    <a:pt x="178208" y="333267"/>
                  </a:lnTo>
                  <a:lnTo>
                    <a:pt x="177936" y="333240"/>
                  </a:lnTo>
                  <a:lnTo>
                    <a:pt x="177645" y="333176"/>
                  </a:lnTo>
                  <a:lnTo>
                    <a:pt x="177350" y="333117"/>
                  </a:lnTo>
                  <a:lnTo>
                    <a:pt x="177068" y="333108"/>
                  </a:lnTo>
                  <a:lnTo>
                    <a:pt x="176762" y="333163"/>
                  </a:lnTo>
                  <a:lnTo>
                    <a:pt x="176456" y="333249"/>
                  </a:lnTo>
                  <a:lnTo>
                    <a:pt x="176154" y="333363"/>
                  </a:lnTo>
                  <a:lnTo>
                    <a:pt x="175867" y="333499"/>
                  </a:lnTo>
                  <a:lnTo>
                    <a:pt x="175598" y="333654"/>
                  </a:lnTo>
                  <a:lnTo>
                    <a:pt x="175345" y="333822"/>
                  </a:lnTo>
                  <a:lnTo>
                    <a:pt x="175096" y="334008"/>
                  </a:lnTo>
                  <a:lnTo>
                    <a:pt x="174862" y="334218"/>
                  </a:lnTo>
                  <a:lnTo>
                    <a:pt x="174665" y="334445"/>
                  </a:lnTo>
                  <a:lnTo>
                    <a:pt x="174522" y="334690"/>
                  </a:lnTo>
                  <a:lnTo>
                    <a:pt x="174469" y="335000"/>
                  </a:lnTo>
                  <a:lnTo>
                    <a:pt x="174499" y="335368"/>
                  </a:lnTo>
                  <a:lnTo>
                    <a:pt x="174548" y="335736"/>
                  </a:lnTo>
                  <a:lnTo>
                    <a:pt x="174567" y="336032"/>
                  </a:lnTo>
                  <a:lnTo>
                    <a:pt x="174495" y="336200"/>
                  </a:lnTo>
                  <a:lnTo>
                    <a:pt x="174356" y="336264"/>
                  </a:lnTo>
                  <a:lnTo>
                    <a:pt x="174129" y="336313"/>
                  </a:lnTo>
                  <a:lnTo>
                    <a:pt x="169734" y="337127"/>
                  </a:lnTo>
                  <a:lnTo>
                    <a:pt x="169564" y="337123"/>
                  </a:lnTo>
                  <a:lnTo>
                    <a:pt x="169386" y="337136"/>
                  </a:lnTo>
                  <a:lnTo>
                    <a:pt x="169212" y="337168"/>
                  </a:lnTo>
                  <a:lnTo>
                    <a:pt x="169038" y="337214"/>
                  </a:lnTo>
                  <a:lnTo>
                    <a:pt x="168880" y="337278"/>
                  </a:lnTo>
                  <a:lnTo>
                    <a:pt x="168676" y="337423"/>
                  </a:lnTo>
                  <a:lnTo>
                    <a:pt x="168506" y="337641"/>
                  </a:lnTo>
                  <a:lnTo>
                    <a:pt x="168343" y="337877"/>
                  </a:lnTo>
                  <a:lnTo>
                    <a:pt x="168170" y="338091"/>
                  </a:lnTo>
                  <a:lnTo>
                    <a:pt x="167969" y="338237"/>
                  </a:lnTo>
                  <a:lnTo>
                    <a:pt x="167731" y="338305"/>
                  </a:lnTo>
                  <a:lnTo>
                    <a:pt x="167467" y="338328"/>
                  </a:lnTo>
                  <a:lnTo>
                    <a:pt x="167195" y="338319"/>
                  </a:lnTo>
                  <a:lnTo>
                    <a:pt x="166923" y="338278"/>
                  </a:lnTo>
                  <a:lnTo>
                    <a:pt x="166671" y="338214"/>
                  </a:lnTo>
                  <a:lnTo>
                    <a:pt x="166384" y="338123"/>
                  </a:lnTo>
                  <a:lnTo>
                    <a:pt x="166097" y="337800"/>
                  </a:lnTo>
                  <a:lnTo>
                    <a:pt x="166202" y="337641"/>
                  </a:lnTo>
                  <a:lnTo>
                    <a:pt x="166350" y="337477"/>
                  </a:lnTo>
                  <a:lnTo>
                    <a:pt x="166607" y="337314"/>
                  </a:lnTo>
                  <a:lnTo>
                    <a:pt x="165492" y="333995"/>
                  </a:lnTo>
                  <a:lnTo>
                    <a:pt x="165386" y="333767"/>
                  </a:lnTo>
                  <a:lnTo>
                    <a:pt x="165288" y="333535"/>
                  </a:lnTo>
                  <a:lnTo>
                    <a:pt x="165201" y="333294"/>
                  </a:lnTo>
                  <a:lnTo>
                    <a:pt x="165129" y="333049"/>
                  </a:lnTo>
                  <a:lnTo>
                    <a:pt x="165065" y="332808"/>
                  </a:lnTo>
                  <a:lnTo>
                    <a:pt x="164997" y="332403"/>
                  </a:lnTo>
                  <a:lnTo>
                    <a:pt x="164967" y="331985"/>
                  </a:lnTo>
                  <a:lnTo>
                    <a:pt x="164967" y="331567"/>
                  </a:lnTo>
                  <a:lnTo>
                    <a:pt x="164986" y="331144"/>
                  </a:lnTo>
                  <a:lnTo>
                    <a:pt x="165092" y="330894"/>
                  </a:lnTo>
                  <a:lnTo>
                    <a:pt x="165311" y="330394"/>
                  </a:lnTo>
                  <a:lnTo>
                    <a:pt x="165424" y="330144"/>
                  </a:lnTo>
                  <a:lnTo>
                    <a:pt x="165541" y="329898"/>
                  </a:lnTo>
                  <a:lnTo>
                    <a:pt x="165700" y="329589"/>
                  </a:lnTo>
                  <a:lnTo>
                    <a:pt x="165874" y="329289"/>
                  </a:lnTo>
                  <a:lnTo>
                    <a:pt x="166044" y="328984"/>
                  </a:lnTo>
                  <a:lnTo>
                    <a:pt x="166206" y="328679"/>
                  </a:lnTo>
                  <a:lnTo>
                    <a:pt x="166337" y="328362"/>
                  </a:lnTo>
                  <a:lnTo>
                    <a:pt x="166452" y="328016"/>
                  </a:lnTo>
                  <a:lnTo>
                    <a:pt x="166546" y="327661"/>
                  </a:lnTo>
                  <a:lnTo>
                    <a:pt x="166618" y="327298"/>
                  </a:lnTo>
                  <a:lnTo>
                    <a:pt x="166671" y="326934"/>
                  </a:lnTo>
                  <a:lnTo>
                    <a:pt x="166724" y="326484"/>
                  </a:lnTo>
                  <a:lnTo>
                    <a:pt x="166807" y="325711"/>
                  </a:lnTo>
                  <a:lnTo>
                    <a:pt x="166832" y="324910"/>
                  </a:lnTo>
                  <a:lnTo>
                    <a:pt x="166792" y="324110"/>
                  </a:lnTo>
                  <a:lnTo>
                    <a:pt x="166690" y="323324"/>
                  </a:lnTo>
                  <a:lnTo>
                    <a:pt x="166511" y="322569"/>
                  </a:lnTo>
                  <a:lnTo>
                    <a:pt x="166308" y="322001"/>
                  </a:lnTo>
                  <a:lnTo>
                    <a:pt x="166047" y="321442"/>
                  </a:lnTo>
                  <a:lnTo>
                    <a:pt x="165753" y="320896"/>
                  </a:lnTo>
                  <a:lnTo>
                    <a:pt x="165443" y="320359"/>
                  </a:lnTo>
                  <a:lnTo>
                    <a:pt x="165141" y="319818"/>
                  </a:lnTo>
                  <a:lnTo>
                    <a:pt x="164873" y="319273"/>
                  </a:lnTo>
                  <a:lnTo>
                    <a:pt x="164616" y="318709"/>
                  </a:lnTo>
                  <a:lnTo>
                    <a:pt x="164340" y="318163"/>
                  </a:lnTo>
                  <a:lnTo>
                    <a:pt x="164026" y="317654"/>
                  </a:lnTo>
                  <a:lnTo>
                    <a:pt x="163650" y="317222"/>
                  </a:lnTo>
                  <a:lnTo>
                    <a:pt x="163263" y="316963"/>
                  </a:lnTo>
                  <a:lnTo>
                    <a:pt x="162864" y="316722"/>
                  </a:lnTo>
                  <a:lnTo>
                    <a:pt x="162448" y="316499"/>
                  </a:lnTo>
                  <a:lnTo>
                    <a:pt x="162025" y="316299"/>
                  </a:lnTo>
                  <a:lnTo>
                    <a:pt x="161591" y="316127"/>
                  </a:lnTo>
                  <a:lnTo>
                    <a:pt x="161016" y="315940"/>
                  </a:lnTo>
                  <a:lnTo>
                    <a:pt x="160423" y="315804"/>
                  </a:lnTo>
                  <a:lnTo>
                    <a:pt x="159815" y="315704"/>
                  </a:lnTo>
                  <a:lnTo>
                    <a:pt x="159204" y="315631"/>
                  </a:lnTo>
                  <a:lnTo>
                    <a:pt x="158592" y="315576"/>
                  </a:lnTo>
                  <a:lnTo>
                    <a:pt x="158078" y="315535"/>
                  </a:lnTo>
                  <a:lnTo>
                    <a:pt x="157553" y="315504"/>
                  </a:lnTo>
                  <a:lnTo>
                    <a:pt x="157032" y="315495"/>
                  </a:lnTo>
                  <a:lnTo>
                    <a:pt x="156518" y="315517"/>
                  </a:lnTo>
                  <a:lnTo>
                    <a:pt x="156013" y="315590"/>
                  </a:lnTo>
                  <a:lnTo>
                    <a:pt x="155571" y="315713"/>
                  </a:lnTo>
                  <a:lnTo>
                    <a:pt x="155140" y="315881"/>
                  </a:lnTo>
                  <a:lnTo>
                    <a:pt x="154713" y="316072"/>
                  </a:lnTo>
                  <a:lnTo>
                    <a:pt x="154283" y="316258"/>
                  </a:lnTo>
                  <a:lnTo>
                    <a:pt x="153848" y="316413"/>
                  </a:lnTo>
                  <a:lnTo>
                    <a:pt x="153512" y="316526"/>
                  </a:lnTo>
                  <a:lnTo>
                    <a:pt x="153168" y="316654"/>
                  </a:lnTo>
                  <a:lnTo>
                    <a:pt x="152828" y="316767"/>
                  </a:lnTo>
                  <a:lnTo>
                    <a:pt x="152497" y="316827"/>
                  </a:lnTo>
                  <a:lnTo>
                    <a:pt x="152183" y="316813"/>
                  </a:lnTo>
                  <a:lnTo>
                    <a:pt x="151885" y="316695"/>
                  </a:lnTo>
                  <a:lnTo>
                    <a:pt x="151609" y="316486"/>
                  </a:lnTo>
                  <a:lnTo>
                    <a:pt x="151069" y="315968"/>
                  </a:lnTo>
                  <a:lnTo>
                    <a:pt x="150789" y="315740"/>
                  </a:lnTo>
                  <a:lnTo>
                    <a:pt x="150483" y="315544"/>
                  </a:lnTo>
                  <a:lnTo>
                    <a:pt x="150170" y="315358"/>
                  </a:lnTo>
                  <a:lnTo>
                    <a:pt x="149852" y="315181"/>
                  </a:lnTo>
                  <a:lnTo>
                    <a:pt x="149531" y="315012"/>
                  </a:lnTo>
                  <a:lnTo>
                    <a:pt x="148754" y="314622"/>
                  </a:lnTo>
                  <a:lnTo>
                    <a:pt x="148301" y="314404"/>
                  </a:lnTo>
                  <a:lnTo>
                    <a:pt x="147836" y="314204"/>
                  </a:lnTo>
                  <a:lnTo>
                    <a:pt x="147368" y="314026"/>
                  </a:lnTo>
                  <a:lnTo>
                    <a:pt x="146888" y="313881"/>
                  </a:lnTo>
                  <a:lnTo>
                    <a:pt x="146529" y="313794"/>
                  </a:lnTo>
                  <a:lnTo>
                    <a:pt x="146162" y="313717"/>
                  </a:lnTo>
                  <a:lnTo>
                    <a:pt x="145792" y="313662"/>
                  </a:lnTo>
                  <a:lnTo>
                    <a:pt x="145423" y="313621"/>
                  </a:lnTo>
                  <a:lnTo>
                    <a:pt x="145053" y="313599"/>
                  </a:lnTo>
                  <a:lnTo>
                    <a:pt x="144316" y="313576"/>
                  </a:lnTo>
                  <a:lnTo>
                    <a:pt x="143946" y="313590"/>
                  </a:lnTo>
                  <a:lnTo>
                    <a:pt x="143591" y="313644"/>
                  </a:lnTo>
                  <a:lnTo>
                    <a:pt x="143266" y="313749"/>
                  </a:lnTo>
                  <a:lnTo>
                    <a:pt x="142979" y="313922"/>
                  </a:lnTo>
                  <a:lnTo>
                    <a:pt x="142714" y="314144"/>
                  </a:lnTo>
                  <a:lnTo>
                    <a:pt x="142465" y="314404"/>
                  </a:lnTo>
                  <a:lnTo>
                    <a:pt x="142232" y="314681"/>
                  </a:lnTo>
                  <a:lnTo>
                    <a:pt x="142015" y="314963"/>
                  </a:lnTo>
                  <a:lnTo>
                    <a:pt x="141828" y="315222"/>
                  </a:lnTo>
                  <a:lnTo>
                    <a:pt x="141650" y="315499"/>
                  </a:lnTo>
                  <a:lnTo>
                    <a:pt x="141488" y="315781"/>
                  </a:lnTo>
                  <a:lnTo>
                    <a:pt x="141340" y="316072"/>
                  </a:lnTo>
                  <a:lnTo>
                    <a:pt x="141208" y="316368"/>
                  </a:lnTo>
                  <a:lnTo>
                    <a:pt x="140883" y="316540"/>
                  </a:lnTo>
                  <a:lnTo>
                    <a:pt x="140520" y="316704"/>
                  </a:lnTo>
                  <a:lnTo>
                    <a:pt x="140154" y="316827"/>
                  </a:lnTo>
                  <a:lnTo>
                    <a:pt x="139806" y="316881"/>
                  </a:lnTo>
                  <a:lnTo>
                    <a:pt x="139512" y="316836"/>
                  </a:lnTo>
                  <a:lnTo>
                    <a:pt x="139270" y="316659"/>
                  </a:lnTo>
                  <a:lnTo>
                    <a:pt x="139066" y="316372"/>
                  </a:lnTo>
                  <a:lnTo>
                    <a:pt x="138896" y="316022"/>
                  </a:lnTo>
                  <a:lnTo>
                    <a:pt x="138745" y="315645"/>
                  </a:lnTo>
                  <a:lnTo>
                    <a:pt x="138614" y="315290"/>
                  </a:lnTo>
                  <a:lnTo>
                    <a:pt x="138469" y="314740"/>
                  </a:lnTo>
                  <a:lnTo>
                    <a:pt x="138416" y="314153"/>
                  </a:lnTo>
                  <a:lnTo>
                    <a:pt x="138406" y="313553"/>
                  </a:lnTo>
                  <a:lnTo>
                    <a:pt x="138391" y="312949"/>
                  </a:lnTo>
                  <a:lnTo>
                    <a:pt x="138338" y="312358"/>
                  </a:lnTo>
                  <a:lnTo>
                    <a:pt x="138266" y="311921"/>
                  </a:lnTo>
                  <a:lnTo>
                    <a:pt x="138187" y="311484"/>
                  </a:lnTo>
                  <a:lnTo>
                    <a:pt x="138100" y="311048"/>
                  </a:lnTo>
                  <a:lnTo>
                    <a:pt x="137998" y="310616"/>
                  </a:lnTo>
                  <a:lnTo>
                    <a:pt x="137881" y="310189"/>
                  </a:lnTo>
                  <a:lnTo>
                    <a:pt x="137726" y="309770"/>
                  </a:lnTo>
                  <a:lnTo>
                    <a:pt x="137341" y="308948"/>
                  </a:lnTo>
                  <a:lnTo>
                    <a:pt x="137171" y="308538"/>
                  </a:lnTo>
                  <a:lnTo>
                    <a:pt x="137057" y="308111"/>
                  </a:lnTo>
                  <a:lnTo>
                    <a:pt x="137008" y="307602"/>
                  </a:lnTo>
                  <a:lnTo>
                    <a:pt x="137027" y="307079"/>
                  </a:lnTo>
                  <a:lnTo>
                    <a:pt x="137084" y="306547"/>
                  </a:lnTo>
                  <a:lnTo>
                    <a:pt x="137152" y="306015"/>
                  </a:lnTo>
                  <a:lnTo>
                    <a:pt x="137205" y="305488"/>
                  </a:lnTo>
                  <a:lnTo>
                    <a:pt x="137284" y="304215"/>
                  </a:lnTo>
                  <a:lnTo>
                    <a:pt x="137628" y="303251"/>
                  </a:lnTo>
                  <a:lnTo>
                    <a:pt x="137805" y="303151"/>
                  </a:lnTo>
                  <a:lnTo>
                    <a:pt x="138036" y="302851"/>
                  </a:lnTo>
                  <a:lnTo>
                    <a:pt x="138183" y="302369"/>
                  </a:lnTo>
                  <a:lnTo>
                    <a:pt x="138251" y="301801"/>
                  </a:lnTo>
                  <a:lnTo>
                    <a:pt x="138246" y="301219"/>
                  </a:lnTo>
                  <a:lnTo>
                    <a:pt x="138172" y="300710"/>
                  </a:lnTo>
                  <a:lnTo>
                    <a:pt x="137945" y="300214"/>
                  </a:lnTo>
                  <a:lnTo>
                    <a:pt x="137571" y="299750"/>
                  </a:lnTo>
                  <a:lnTo>
                    <a:pt x="137103" y="299310"/>
                  </a:lnTo>
                  <a:lnTo>
                    <a:pt x="136608" y="298887"/>
                  </a:lnTo>
                  <a:lnTo>
                    <a:pt x="136143" y="298459"/>
                  </a:lnTo>
                  <a:lnTo>
                    <a:pt x="135818" y="298137"/>
                  </a:lnTo>
                  <a:lnTo>
                    <a:pt x="135158" y="297509"/>
                  </a:lnTo>
                  <a:lnTo>
                    <a:pt x="134818" y="297204"/>
                  </a:lnTo>
                  <a:lnTo>
                    <a:pt x="134473" y="296904"/>
                  </a:lnTo>
                  <a:lnTo>
                    <a:pt x="133586" y="297673"/>
                  </a:lnTo>
                  <a:lnTo>
                    <a:pt x="131053" y="295504"/>
                  </a:lnTo>
                  <a:lnTo>
                    <a:pt x="133352" y="292963"/>
                  </a:lnTo>
                  <a:lnTo>
                    <a:pt x="133379" y="292245"/>
                  </a:lnTo>
                  <a:lnTo>
                    <a:pt x="133386" y="291885"/>
                  </a:lnTo>
                  <a:lnTo>
                    <a:pt x="133386" y="291163"/>
                  </a:lnTo>
                  <a:lnTo>
                    <a:pt x="133398" y="290653"/>
                  </a:lnTo>
                  <a:lnTo>
                    <a:pt x="133424" y="290130"/>
                  </a:lnTo>
                  <a:lnTo>
                    <a:pt x="133435" y="289612"/>
                  </a:lnTo>
                  <a:lnTo>
                    <a:pt x="133386" y="289117"/>
                  </a:lnTo>
                  <a:lnTo>
                    <a:pt x="133246" y="288671"/>
                  </a:lnTo>
                  <a:lnTo>
                    <a:pt x="133061" y="288353"/>
                  </a:lnTo>
                  <a:lnTo>
                    <a:pt x="132827" y="288058"/>
                  </a:lnTo>
                  <a:lnTo>
                    <a:pt x="132559" y="287780"/>
                  </a:lnTo>
                  <a:lnTo>
                    <a:pt x="132272" y="287516"/>
                  </a:lnTo>
                  <a:lnTo>
                    <a:pt x="131732" y="287039"/>
                  </a:lnTo>
                  <a:lnTo>
                    <a:pt x="131472" y="286816"/>
                  </a:lnTo>
                  <a:lnTo>
                    <a:pt x="131200" y="286612"/>
                  </a:lnTo>
                  <a:lnTo>
                    <a:pt x="130920" y="286439"/>
                  </a:lnTo>
                  <a:lnTo>
                    <a:pt x="130626" y="286316"/>
                  </a:lnTo>
                  <a:lnTo>
                    <a:pt x="130297" y="286257"/>
                  </a:lnTo>
                  <a:lnTo>
                    <a:pt x="129949" y="286266"/>
                  </a:lnTo>
                  <a:lnTo>
                    <a:pt x="129591" y="286303"/>
                  </a:lnTo>
                  <a:lnTo>
                    <a:pt x="129232" y="286348"/>
                  </a:lnTo>
                  <a:lnTo>
                    <a:pt x="129001" y="286366"/>
                  </a:lnTo>
                  <a:lnTo>
                    <a:pt x="128597" y="286271"/>
                  </a:lnTo>
                  <a:lnTo>
                    <a:pt x="128461" y="286244"/>
                  </a:lnTo>
                  <a:lnTo>
                    <a:pt x="128325" y="286221"/>
                  </a:lnTo>
                  <a:lnTo>
                    <a:pt x="127966" y="286185"/>
                  </a:lnTo>
                  <a:lnTo>
                    <a:pt x="127227" y="286180"/>
                  </a:lnTo>
                  <a:lnTo>
                    <a:pt x="126872" y="286153"/>
                  </a:lnTo>
                  <a:lnTo>
                    <a:pt x="126528" y="286075"/>
                  </a:lnTo>
                  <a:lnTo>
                    <a:pt x="126339" y="285998"/>
                  </a:lnTo>
                  <a:lnTo>
                    <a:pt x="126150" y="285907"/>
                  </a:lnTo>
                  <a:lnTo>
                    <a:pt x="125965" y="285803"/>
                  </a:lnTo>
                  <a:lnTo>
                    <a:pt x="125784" y="285694"/>
                  </a:lnTo>
                  <a:lnTo>
                    <a:pt x="125028" y="285084"/>
                  </a:lnTo>
                  <a:lnTo>
                    <a:pt x="124934" y="284953"/>
                  </a:lnTo>
                  <a:lnTo>
                    <a:pt x="124843" y="284811"/>
                  </a:lnTo>
                  <a:lnTo>
                    <a:pt x="124771" y="284657"/>
                  </a:lnTo>
                  <a:lnTo>
                    <a:pt x="124712" y="284503"/>
                  </a:lnTo>
                  <a:lnTo>
                    <a:pt x="124677" y="284348"/>
                  </a:lnTo>
                  <a:lnTo>
                    <a:pt x="124688" y="284152"/>
                  </a:lnTo>
                  <a:lnTo>
                    <a:pt x="124748" y="283952"/>
                  </a:lnTo>
                  <a:lnTo>
                    <a:pt x="124835" y="283748"/>
                  </a:lnTo>
                  <a:lnTo>
                    <a:pt x="124911" y="283539"/>
                  </a:lnTo>
                  <a:lnTo>
                    <a:pt x="124949" y="283334"/>
                  </a:lnTo>
                  <a:lnTo>
                    <a:pt x="124956" y="283084"/>
                  </a:lnTo>
                  <a:lnTo>
                    <a:pt x="124941" y="282821"/>
                  </a:lnTo>
                  <a:lnTo>
                    <a:pt x="124901" y="282566"/>
                  </a:lnTo>
                  <a:lnTo>
                    <a:pt x="124828" y="282325"/>
                  </a:lnTo>
                  <a:lnTo>
                    <a:pt x="124718" y="282116"/>
                  </a:lnTo>
                  <a:lnTo>
                    <a:pt x="124537" y="281925"/>
                  </a:lnTo>
                  <a:lnTo>
                    <a:pt x="124295" y="281770"/>
                  </a:lnTo>
                  <a:lnTo>
                    <a:pt x="124017" y="281643"/>
                  </a:lnTo>
                  <a:lnTo>
                    <a:pt x="123722" y="281548"/>
                  </a:lnTo>
                  <a:lnTo>
                    <a:pt x="123439" y="281470"/>
                  </a:lnTo>
                  <a:lnTo>
                    <a:pt x="123223" y="281438"/>
                  </a:lnTo>
                  <a:lnTo>
                    <a:pt x="123004" y="281429"/>
                  </a:lnTo>
                  <a:lnTo>
                    <a:pt x="122562" y="281434"/>
                  </a:lnTo>
                  <a:lnTo>
                    <a:pt x="122343" y="281425"/>
                  </a:lnTo>
                  <a:lnTo>
                    <a:pt x="122097" y="281402"/>
                  </a:lnTo>
                  <a:lnTo>
                    <a:pt x="121848" y="281384"/>
                  </a:lnTo>
                  <a:lnTo>
                    <a:pt x="121603" y="281352"/>
                  </a:lnTo>
                  <a:lnTo>
                    <a:pt x="121365" y="281307"/>
                  </a:lnTo>
                  <a:lnTo>
                    <a:pt x="121138" y="281234"/>
                  </a:lnTo>
                  <a:lnTo>
                    <a:pt x="120828" y="281070"/>
                  </a:lnTo>
                  <a:lnTo>
                    <a:pt x="120531" y="280857"/>
                  </a:lnTo>
                  <a:lnTo>
                    <a:pt x="120255" y="280607"/>
                  </a:lnTo>
                  <a:lnTo>
                    <a:pt x="120017" y="280325"/>
                  </a:lnTo>
                  <a:lnTo>
                    <a:pt x="119828" y="280029"/>
                  </a:lnTo>
                  <a:lnTo>
                    <a:pt x="119430" y="279767"/>
                  </a:lnTo>
                  <a:lnTo>
                    <a:pt x="118938" y="279446"/>
                  </a:lnTo>
                  <a:lnTo>
                    <a:pt x="118105" y="278911"/>
                  </a:lnTo>
                  <a:lnTo>
                    <a:pt x="117705" y="278579"/>
                  </a:lnTo>
                  <a:lnTo>
                    <a:pt x="117283" y="278284"/>
                  </a:lnTo>
                  <a:lnTo>
                    <a:pt x="116837" y="278020"/>
                  </a:lnTo>
                  <a:lnTo>
                    <a:pt x="116384" y="277793"/>
                  </a:lnTo>
                  <a:lnTo>
                    <a:pt x="115976" y="277624"/>
                  </a:lnTo>
                  <a:lnTo>
                    <a:pt x="115549" y="277470"/>
                  </a:lnTo>
                  <a:lnTo>
                    <a:pt x="115111" y="277351"/>
                  </a:lnTo>
                  <a:lnTo>
                    <a:pt x="114672" y="277274"/>
                  </a:lnTo>
                  <a:lnTo>
                    <a:pt x="114243" y="277252"/>
                  </a:lnTo>
                  <a:lnTo>
                    <a:pt x="113918" y="277306"/>
                  </a:lnTo>
                  <a:lnTo>
                    <a:pt x="113260" y="277547"/>
                  </a:lnTo>
                  <a:lnTo>
                    <a:pt x="112947" y="277624"/>
                  </a:lnTo>
                  <a:lnTo>
                    <a:pt x="112660" y="277610"/>
                  </a:lnTo>
                  <a:lnTo>
                    <a:pt x="112384" y="277483"/>
                  </a:lnTo>
                  <a:lnTo>
                    <a:pt x="112093" y="277283"/>
                  </a:lnTo>
                  <a:lnTo>
                    <a:pt x="111829" y="277042"/>
                  </a:lnTo>
                  <a:lnTo>
                    <a:pt x="111640" y="276783"/>
                  </a:lnTo>
                  <a:lnTo>
                    <a:pt x="111568" y="276547"/>
                  </a:lnTo>
                  <a:lnTo>
                    <a:pt x="111606" y="276361"/>
                  </a:lnTo>
                  <a:lnTo>
                    <a:pt x="111715" y="276174"/>
                  </a:lnTo>
                  <a:lnTo>
                    <a:pt x="111991" y="275792"/>
                  </a:lnTo>
                  <a:lnTo>
                    <a:pt x="112082" y="275592"/>
                  </a:lnTo>
                  <a:lnTo>
                    <a:pt x="112142" y="275247"/>
                  </a:lnTo>
                  <a:lnTo>
                    <a:pt x="112131" y="274879"/>
                  </a:lnTo>
                  <a:lnTo>
                    <a:pt x="112078" y="274496"/>
                  </a:lnTo>
                  <a:lnTo>
                    <a:pt x="112014" y="274115"/>
                  </a:lnTo>
                  <a:lnTo>
                    <a:pt x="111965" y="273737"/>
                  </a:lnTo>
                  <a:lnTo>
                    <a:pt x="111874" y="272724"/>
                  </a:lnTo>
                  <a:lnTo>
                    <a:pt x="111814" y="272219"/>
                  </a:lnTo>
                  <a:lnTo>
                    <a:pt x="111734" y="271719"/>
                  </a:lnTo>
                  <a:lnTo>
                    <a:pt x="111625" y="271228"/>
                  </a:lnTo>
                  <a:lnTo>
                    <a:pt x="111496" y="270719"/>
                  </a:lnTo>
                  <a:lnTo>
                    <a:pt x="111356" y="270191"/>
                  </a:lnTo>
                  <a:lnTo>
                    <a:pt x="111186" y="269687"/>
                  </a:lnTo>
                  <a:lnTo>
                    <a:pt x="110965" y="269228"/>
                  </a:lnTo>
                  <a:lnTo>
                    <a:pt x="110669" y="268855"/>
                  </a:lnTo>
                  <a:lnTo>
                    <a:pt x="110525" y="268728"/>
                  </a:lnTo>
                  <a:lnTo>
                    <a:pt x="110374" y="268605"/>
                  </a:lnTo>
                  <a:lnTo>
                    <a:pt x="110213" y="268491"/>
                  </a:lnTo>
                  <a:lnTo>
                    <a:pt x="110047" y="268391"/>
                  </a:lnTo>
                  <a:lnTo>
                    <a:pt x="109873" y="268300"/>
                  </a:lnTo>
                  <a:lnTo>
                    <a:pt x="106470" y="265500"/>
                  </a:lnTo>
                  <a:lnTo>
                    <a:pt x="102383" y="266232"/>
                  </a:lnTo>
                  <a:lnTo>
                    <a:pt x="101484" y="267028"/>
                  </a:lnTo>
                  <a:lnTo>
                    <a:pt x="101171" y="267287"/>
                  </a:lnTo>
                  <a:lnTo>
                    <a:pt x="100876" y="267578"/>
                  </a:lnTo>
                  <a:lnTo>
                    <a:pt x="100593" y="267882"/>
                  </a:lnTo>
                  <a:lnTo>
                    <a:pt x="100290" y="268225"/>
                  </a:lnTo>
                  <a:lnTo>
                    <a:pt x="99633" y="268946"/>
                  </a:lnTo>
                  <a:lnTo>
                    <a:pt x="98845" y="269855"/>
                  </a:lnTo>
                  <a:lnTo>
                    <a:pt x="98448" y="270305"/>
                  </a:lnTo>
                  <a:lnTo>
                    <a:pt x="98036" y="270741"/>
                  </a:lnTo>
                  <a:lnTo>
                    <a:pt x="97617" y="271155"/>
                  </a:lnTo>
                  <a:lnTo>
                    <a:pt x="97330" y="271423"/>
                  </a:lnTo>
                  <a:lnTo>
                    <a:pt x="96718" y="271264"/>
                  </a:lnTo>
                  <a:lnTo>
                    <a:pt x="96559" y="271378"/>
                  </a:lnTo>
                  <a:lnTo>
                    <a:pt x="96315" y="271542"/>
                  </a:lnTo>
                  <a:lnTo>
                    <a:pt x="96058" y="271696"/>
                  </a:lnTo>
                  <a:lnTo>
                    <a:pt x="95793" y="271833"/>
                  </a:lnTo>
                  <a:lnTo>
                    <a:pt x="95653" y="271892"/>
                  </a:lnTo>
                  <a:lnTo>
                    <a:pt x="95325" y="271996"/>
                  </a:lnTo>
                  <a:lnTo>
                    <a:pt x="95098" y="272046"/>
                  </a:lnTo>
                  <a:lnTo>
                    <a:pt x="94970" y="271983"/>
                  </a:lnTo>
                  <a:lnTo>
                    <a:pt x="94562" y="272046"/>
                  </a:lnTo>
                  <a:lnTo>
                    <a:pt x="91601" y="271833"/>
                  </a:lnTo>
                  <a:lnTo>
                    <a:pt x="90808" y="271505"/>
                  </a:lnTo>
                  <a:lnTo>
                    <a:pt x="90301" y="270601"/>
                  </a:lnTo>
                  <a:lnTo>
                    <a:pt x="90022" y="270455"/>
                  </a:lnTo>
                  <a:lnTo>
                    <a:pt x="89697" y="270373"/>
                  </a:lnTo>
                  <a:lnTo>
                    <a:pt x="89347" y="270323"/>
                  </a:lnTo>
                  <a:lnTo>
                    <a:pt x="88988" y="270287"/>
                  </a:lnTo>
                  <a:lnTo>
                    <a:pt x="88640" y="270237"/>
                  </a:lnTo>
                  <a:lnTo>
                    <a:pt x="87828" y="270082"/>
                  </a:lnTo>
                  <a:lnTo>
                    <a:pt x="87420" y="270014"/>
                  </a:lnTo>
                  <a:lnTo>
                    <a:pt x="86604" y="269864"/>
                  </a:lnTo>
                  <a:lnTo>
                    <a:pt x="86283" y="269814"/>
                  </a:lnTo>
                  <a:lnTo>
                    <a:pt x="85954" y="269778"/>
                  </a:lnTo>
                  <a:lnTo>
                    <a:pt x="85625" y="269732"/>
                  </a:lnTo>
                  <a:lnTo>
                    <a:pt x="85313" y="269660"/>
                  </a:lnTo>
                  <a:lnTo>
                    <a:pt x="85026" y="269541"/>
                  </a:lnTo>
                  <a:lnTo>
                    <a:pt x="84810" y="269396"/>
                  </a:lnTo>
                  <a:lnTo>
                    <a:pt x="84610" y="269223"/>
                  </a:lnTo>
                  <a:lnTo>
                    <a:pt x="84236" y="268832"/>
                  </a:lnTo>
                  <a:lnTo>
                    <a:pt x="84044" y="268641"/>
                  </a:lnTo>
                  <a:lnTo>
                    <a:pt x="83386" y="268069"/>
                  </a:lnTo>
                  <a:lnTo>
                    <a:pt x="83175" y="267868"/>
                  </a:lnTo>
                  <a:lnTo>
                    <a:pt x="82570" y="267150"/>
                  </a:lnTo>
                  <a:lnTo>
                    <a:pt x="82549" y="266991"/>
                  </a:lnTo>
                  <a:lnTo>
                    <a:pt x="82570" y="266819"/>
                  </a:lnTo>
                  <a:lnTo>
                    <a:pt x="82653" y="266450"/>
                  </a:lnTo>
                  <a:lnTo>
                    <a:pt x="82665" y="266164"/>
                  </a:lnTo>
                  <a:lnTo>
                    <a:pt x="82598" y="265727"/>
                  </a:lnTo>
                  <a:lnTo>
                    <a:pt x="82506" y="265500"/>
                  </a:lnTo>
                  <a:lnTo>
                    <a:pt x="82370" y="265277"/>
                  </a:lnTo>
                  <a:lnTo>
                    <a:pt x="82211" y="265068"/>
                  </a:lnTo>
                  <a:lnTo>
                    <a:pt x="82039" y="264864"/>
                  </a:lnTo>
                  <a:lnTo>
                    <a:pt x="81865" y="264668"/>
                  </a:lnTo>
                  <a:lnTo>
                    <a:pt x="81570" y="264364"/>
                  </a:lnTo>
                  <a:lnTo>
                    <a:pt x="81245" y="264082"/>
                  </a:lnTo>
                  <a:lnTo>
                    <a:pt x="80898" y="263818"/>
                  </a:lnTo>
                  <a:lnTo>
                    <a:pt x="80119" y="263300"/>
                  </a:lnTo>
                  <a:lnTo>
                    <a:pt x="79651" y="263023"/>
                  </a:lnTo>
                  <a:lnTo>
                    <a:pt x="79096" y="262741"/>
                  </a:lnTo>
                  <a:lnTo>
                    <a:pt x="78529" y="262486"/>
                  </a:lnTo>
                  <a:lnTo>
                    <a:pt x="77952" y="262250"/>
                  </a:lnTo>
                  <a:lnTo>
                    <a:pt x="77370" y="262032"/>
                  </a:lnTo>
                  <a:lnTo>
                    <a:pt x="76430" y="261718"/>
                  </a:lnTo>
                  <a:lnTo>
                    <a:pt x="75462" y="261459"/>
                  </a:lnTo>
                  <a:lnTo>
                    <a:pt x="74485" y="261250"/>
                  </a:lnTo>
                  <a:lnTo>
                    <a:pt x="73499" y="261077"/>
                  </a:lnTo>
                  <a:lnTo>
                    <a:pt x="72513" y="260936"/>
                  </a:lnTo>
                  <a:lnTo>
                    <a:pt x="71422" y="260804"/>
                  </a:lnTo>
                  <a:lnTo>
                    <a:pt x="70319" y="260718"/>
                  </a:lnTo>
                  <a:lnTo>
                    <a:pt x="69212" y="260672"/>
                  </a:lnTo>
                  <a:lnTo>
                    <a:pt x="68105" y="260682"/>
                  </a:lnTo>
                  <a:lnTo>
                    <a:pt x="67763" y="260700"/>
                  </a:lnTo>
                  <a:lnTo>
                    <a:pt x="67011" y="260750"/>
                  </a:lnTo>
                  <a:lnTo>
                    <a:pt x="66070" y="260854"/>
                  </a:lnTo>
                  <a:lnTo>
                    <a:pt x="65129" y="261009"/>
                  </a:lnTo>
                  <a:lnTo>
                    <a:pt x="64194" y="261200"/>
                  </a:lnTo>
                  <a:lnTo>
                    <a:pt x="63268" y="261432"/>
                  </a:lnTo>
                  <a:lnTo>
                    <a:pt x="62361" y="261700"/>
                  </a:lnTo>
                  <a:lnTo>
                    <a:pt x="62089" y="261745"/>
                  </a:lnTo>
                  <a:lnTo>
                    <a:pt x="61821" y="261795"/>
                  </a:lnTo>
                  <a:lnTo>
                    <a:pt x="61557" y="261859"/>
                  </a:lnTo>
                  <a:lnTo>
                    <a:pt x="61292" y="261927"/>
                  </a:lnTo>
                  <a:lnTo>
                    <a:pt x="61033" y="262009"/>
                  </a:lnTo>
                  <a:lnTo>
                    <a:pt x="60519" y="262204"/>
                  </a:lnTo>
                  <a:lnTo>
                    <a:pt x="60020" y="262450"/>
                  </a:lnTo>
                  <a:lnTo>
                    <a:pt x="59533" y="262727"/>
                  </a:lnTo>
                  <a:lnTo>
                    <a:pt x="58585" y="263318"/>
                  </a:lnTo>
                  <a:lnTo>
                    <a:pt x="58169" y="263613"/>
                  </a:lnTo>
                  <a:lnTo>
                    <a:pt x="57372" y="264264"/>
                  </a:lnTo>
                  <a:lnTo>
                    <a:pt x="56965" y="264563"/>
                  </a:lnTo>
                  <a:lnTo>
                    <a:pt x="56529" y="264809"/>
                  </a:lnTo>
                  <a:lnTo>
                    <a:pt x="56236" y="264937"/>
                  </a:lnTo>
                  <a:lnTo>
                    <a:pt x="55934" y="265050"/>
                  </a:lnTo>
                  <a:lnTo>
                    <a:pt x="55624" y="265150"/>
                  </a:lnTo>
                  <a:lnTo>
                    <a:pt x="55314" y="265232"/>
                  </a:lnTo>
                  <a:lnTo>
                    <a:pt x="55000" y="265286"/>
                  </a:lnTo>
                  <a:lnTo>
                    <a:pt x="54581" y="265318"/>
                  </a:lnTo>
                  <a:lnTo>
                    <a:pt x="54154" y="265305"/>
                  </a:lnTo>
                  <a:lnTo>
                    <a:pt x="53721" y="265259"/>
                  </a:lnTo>
                  <a:lnTo>
                    <a:pt x="52863" y="265136"/>
                  </a:lnTo>
                  <a:lnTo>
                    <a:pt x="52418" y="265063"/>
                  </a:lnTo>
                  <a:lnTo>
                    <a:pt x="51473" y="264877"/>
                  </a:lnTo>
                  <a:lnTo>
                    <a:pt x="51122" y="264818"/>
                  </a:lnTo>
                  <a:lnTo>
                    <a:pt x="50430" y="264718"/>
                  </a:lnTo>
                  <a:lnTo>
                    <a:pt x="49729" y="264641"/>
                  </a:lnTo>
                  <a:lnTo>
                    <a:pt x="49000" y="264595"/>
                  </a:lnTo>
                  <a:lnTo>
                    <a:pt x="48614" y="264586"/>
                  </a:lnTo>
                  <a:lnTo>
                    <a:pt x="48229" y="264586"/>
                  </a:lnTo>
                  <a:lnTo>
                    <a:pt x="47847" y="264600"/>
                  </a:lnTo>
                  <a:lnTo>
                    <a:pt x="47466" y="264636"/>
                  </a:lnTo>
                  <a:lnTo>
                    <a:pt x="47213" y="264673"/>
                  </a:lnTo>
                  <a:lnTo>
                    <a:pt x="46963" y="264718"/>
                  </a:lnTo>
                  <a:lnTo>
                    <a:pt x="46714" y="264768"/>
                  </a:lnTo>
                  <a:lnTo>
                    <a:pt x="46466" y="264827"/>
                  </a:lnTo>
                  <a:lnTo>
                    <a:pt x="46224" y="264896"/>
                  </a:lnTo>
                  <a:lnTo>
                    <a:pt x="46027" y="264964"/>
                  </a:lnTo>
                  <a:lnTo>
                    <a:pt x="45642" y="265118"/>
                  </a:lnTo>
                  <a:lnTo>
                    <a:pt x="45453" y="265200"/>
                  </a:lnTo>
                  <a:lnTo>
                    <a:pt x="45257" y="265273"/>
                  </a:lnTo>
                  <a:lnTo>
                    <a:pt x="44686" y="265495"/>
                  </a:lnTo>
                  <a:lnTo>
                    <a:pt x="44490" y="265555"/>
                  </a:lnTo>
                  <a:lnTo>
                    <a:pt x="44293" y="265596"/>
                  </a:lnTo>
                  <a:lnTo>
                    <a:pt x="44127" y="265614"/>
                  </a:lnTo>
                  <a:lnTo>
                    <a:pt x="43957" y="265623"/>
                  </a:lnTo>
                  <a:lnTo>
                    <a:pt x="43783" y="265623"/>
                  </a:lnTo>
                  <a:lnTo>
                    <a:pt x="43613" y="265609"/>
                  </a:lnTo>
                  <a:lnTo>
                    <a:pt x="43452" y="265577"/>
                  </a:lnTo>
                  <a:lnTo>
                    <a:pt x="43237" y="265514"/>
                  </a:lnTo>
                  <a:lnTo>
                    <a:pt x="43029" y="265423"/>
                  </a:lnTo>
                  <a:lnTo>
                    <a:pt x="42829" y="265309"/>
                  </a:lnTo>
                  <a:lnTo>
                    <a:pt x="42632" y="265182"/>
                  </a:lnTo>
                  <a:lnTo>
                    <a:pt x="42447" y="265050"/>
                  </a:lnTo>
                  <a:lnTo>
                    <a:pt x="42292" y="264927"/>
                  </a:lnTo>
                  <a:lnTo>
                    <a:pt x="42145" y="264791"/>
                  </a:lnTo>
                  <a:lnTo>
                    <a:pt x="42005" y="264650"/>
                  </a:lnTo>
                  <a:lnTo>
                    <a:pt x="41726" y="264359"/>
                  </a:lnTo>
                  <a:lnTo>
                    <a:pt x="41503" y="264118"/>
                  </a:lnTo>
                  <a:lnTo>
                    <a:pt x="41072" y="263622"/>
                  </a:lnTo>
                  <a:lnTo>
                    <a:pt x="40853" y="263382"/>
                  </a:lnTo>
                  <a:lnTo>
                    <a:pt x="40622" y="263150"/>
                  </a:lnTo>
                  <a:lnTo>
                    <a:pt x="40430" y="263000"/>
                  </a:lnTo>
                  <a:lnTo>
                    <a:pt x="40008" y="262727"/>
                  </a:lnTo>
                  <a:lnTo>
                    <a:pt x="39823" y="262577"/>
                  </a:lnTo>
                  <a:lnTo>
                    <a:pt x="39585" y="262177"/>
                  </a:lnTo>
                  <a:lnTo>
                    <a:pt x="39464" y="261827"/>
                  </a:lnTo>
                  <a:lnTo>
                    <a:pt x="39343" y="261586"/>
                  </a:lnTo>
                  <a:lnTo>
                    <a:pt x="39199" y="261345"/>
                  </a:lnTo>
                  <a:lnTo>
                    <a:pt x="39044" y="261118"/>
                  </a:lnTo>
                  <a:lnTo>
                    <a:pt x="38874" y="260895"/>
                  </a:lnTo>
                  <a:lnTo>
                    <a:pt x="38568" y="260527"/>
                  </a:lnTo>
                  <a:lnTo>
                    <a:pt x="38432" y="260372"/>
                  </a:lnTo>
                  <a:lnTo>
                    <a:pt x="38293" y="260222"/>
                  </a:lnTo>
                  <a:lnTo>
                    <a:pt x="38141" y="260091"/>
                  </a:lnTo>
                  <a:lnTo>
                    <a:pt x="37979" y="259991"/>
                  </a:lnTo>
                  <a:lnTo>
                    <a:pt x="37775" y="259927"/>
                  </a:lnTo>
                  <a:lnTo>
                    <a:pt x="37552" y="259895"/>
                  </a:lnTo>
                  <a:lnTo>
                    <a:pt x="37318" y="259895"/>
                  </a:lnTo>
                  <a:lnTo>
                    <a:pt x="36853" y="259913"/>
                  </a:lnTo>
                  <a:lnTo>
                    <a:pt x="36594" y="259936"/>
                  </a:lnTo>
                  <a:lnTo>
                    <a:pt x="36333" y="259972"/>
                  </a:lnTo>
                  <a:lnTo>
                    <a:pt x="35814" y="260073"/>
                  </a:lnTo>
                  <a:lnTo>
                    <a:pt x="35555" y="260118"/>
                  </a:lnTo>
                  <a:lnTo>
                    <a:pt x="35268" y="260145"/>
                  </a:lnTo>
                  <a:lnTo>
                    <a:pt x="34682" y="260181"/>
                  </a:lnTo>
                  <a:lnTo>
                    <a:pt x="34402" y="260227"/>
                  </a:lnTo>
                  <a:lnTo>
                    <a:pt x="34142" y="260313"/>
                  </a:lnTo>
                  <a:lnTo>
                    <a:pt x="33945" y="260427"/>
                  </a:lnTo>
                  <a:lnTo>
                    <a:pt x="33760" y="260563"/>
                  </a:lnTo>
                  <a:lnTo>
                    <a:pt x="33579" y="260718"/>
                  </a:lnTo>
                  <a:lnTo>
                    <a:pt x="33405" y="260881"/>
                  </a:lnTo>
                  <a:lnTo>
                    <a:pt x="33228" y="261031"/>
                  </a:lnTo>
                  <a:lnTo>
                    <a:pt x="33012" y="261204"/>
                  </a:lnTo>
                  <a:lnTo>
                    <a:pt x="32793" y="261368"/>
                  </a:lnTo>
                  <a:lnTo>
                    <a:pt x="32583" y="261541"/>
                  </a:lnTo>
                  <a:lnTo>
                    <a:pt x="32382" y="261723"/>
                  </a:lnTo>
                  <a:lnTo>
                    <a:pt x="32623" y="261376"/>
                  </a:lnTo>
                  <a:lnTo>
                    <a:pt x="33038" y="260779"/>
                  </a:lnTo>
                  <a:lnTo>
                    <a:pt x="34199" y="258850"/>
                  </a:lnTo>
                  <a:lnTo>
                    <a:pt x="34546" y="258395"/>
                  </a:lnTo>
                  <a:lnTo>
                    <a:pt x="35093" y="257439"/>
                  </a:lnTo>
                  <a:lnTo>
                    <a:pt x="35174" y="256858"/>
                  </a:lnTo>
                  <a:lnTo>
                    <a:pt x="35046" y="256055"/>
                  </a:lnTo>
                  <a:lnTo>
                    <a:pt x="34834" y="254492"/>
                  </a:lnTo>
                  <a:lnTo>
                    <a:pt x="34777" y="254268"/>
                  </a:lnTo>
                  <a:lnTo>
                    <a:pt x="34742" y="254128"/>
                  </a:lnTo>
                  <a:lnTo>
                    <a:pt x="32600" y="246218"/>
                  </a:lnTo>
                  <a:lnTo>
                    <a:pt x="32447" y="245651"/>
                  </a:lnTo>
                  <a:lnTo>
                    <a:pt x="30896" y="240137"/>
                  </a:lnTo>
                  <a:lnTo>
                    <a:pt x="30371" y="238268"/>
                  </a:lnTo>
                  <a:lnTo>
                    <a:pt x="27329" y="227602"/>
                  </a:lnTo>
                  <a:lnTo>
                    <a:pt x="26387" y="224188"/>
                  </a:lnTo>
                  <a:lnTo>
                    <a:pt x="23198" y="212632"/>
                  </a:lnTo>
                  <a:lnTo>
                    <a:pt x="22694" y="210806"/>
                  </a:lnTo>
                  <a:lnTo>
                    <a:pt x="22225" y="209041"/>
                  </a:lnTo>
                  <a:lnTo>
                    <a:pt x="22204" y="208475"/>
                  </a:lnTo>
                  <a:lnTo>
                    <a:pt x="21734" y="206476"/>
                  </a:lnTo>
                  <a:lnTo>
                    <a:pt x="21341" y="205076"/>
                  </a:lnTo>
                  <a:lnTo>
                    <a:pt x="21171" y="204523"/>
                  </a:lnTo>
                  <a:lnTo>
                    <a:pt x="20483" y="203905"/>
                  </a:lnTo>
                  <a:lnTo>
                    <a:pt x="19203" y="202758"/>
                  </a:lnTo>
                  <a:lnTo>
                    <a:pt x="10920" y="195310"/>
                  </a:lnTo>
                  <a:lnTo>
                    <a:pt x="7550" y="192320"/>
                  </a:lnTo>
                  <a:lnTo>
                    <a:pt x="7212" y="191995"/>
                  </a:lnTo>
                  <a:lnTo>
                    <a:pt x="6898" y="191648"/>
                  </a:lnTo>
                  <a:lnTo>
                    <a:pt x="6686" y="191386"/>
                  </a:lnTo>
                  <a:lnTo>
                    <a:pt x="6485" y="191111"/>
                  </a:lnTo>
                  <a:lnTo>
                    <a:pt x="6297" y="190826"/>
                  </a:lnTo>
                  <a:lnTo>
                    <a:pt x="6126" y="190532"/>
                  </a:lnTo>
                  <a:lnTo>
                    <a:pt x="5972" y="190232"/>
                  </a:lnTo>
                  <a:lnTo>
                    <a:pt x="5834" y="189921"/>
                  </a:lnTo>
                  <a:lnTo>
                    <a:pt x="5713" y="189599"/>
                  </a:lnTo>
                  <a:lnTo>
                    <a:pt x="5608" y="189270"/>
                  </a:lnTo>
                  <a:lnTo>
                    <a:pt x="5521" y="188937"/>
                  </a:lnTo>
                  <a:lnTo>
                    <a:pt x="5453" y="188603"/>
                  </a:lnTo>
                  <a:lnTo>
                    <a:pt x="5407" y="188298"/>
                  </a:lnTo>
                  <a:lnTo>
                    <a:pt x="5375" y="187988"/>
                  </a:lnTo>
                  <a:lnTo>
                    <a:pt x="5359" y="187676"/>
                  </a:lnTo>
                  <a:lnTo>
                    <a:pt x="5358" y="187365"/>
                  </a:lnTo>
                  <a:lnTo>
                    <a:pt x="5371" y="187056"/>
                  </a:lnTo>
                  <a:lnTo>
                    <a:pt x="5170" y="175750"/>
                  </a:lnTo>
                  <a:lnTo>
                    <a:pt x="5165" y="175251"/>
                  </a:lnTo>
                  <a:lnTo>
                    <a:pt x="5084" y="166968"/>
                  </a:lnTo>
                  <a:lnTo>
                    <a:pt x="5082" y="166715"/>
                  </a:lnTo>
                  <a:lnTo>
                    <a:pt x="5029" y="166418"/>
                  </a:lnTo>
                  <a:lnTo>
                    <a:pt x="4966" y="166122"/>
                  </a:lnTo>
                  <a:lnTo>
                    <a:pt x="4894" y="165827"/>
                  </a:lnTo>
                  <a:lnTo>
                    <a:pt x="4813" y="165536"/>
                  </a:lnTo>
                  <a:lnTo>
                    <a:pt x="4721" y="165248"/>
                  </a:lnTo>
                  <a:lnTo>
                    <a:pt x="4519" y="164683"/>
                  </a:lnTo>
                  <a:lnTo>
                    <a:pt x="4405" y="164405"/>
                  </a:lnTo>
                  <a:lnTo>
                    <a:pt x="4277" y="164135"/>
                  </a:lnTo>
                  <a:lnTo>
                    <a:pt x="4133" y="163874"/>
                  </a:lnTo>
                  <a:lnTo>
                    <a:pt x="4019" y="163697"/>
                  </a:lnTo>
                  <a:lnTo>
                    <a:pt x="3893" y="163525"/>
                  </a:lnTo>
                  <a:lnTo>
                    <a:pt x="3503" y="163019"/>
                  </a:lnTo>
                  <a:lnTo>
                    <a:pt x="2683" y="161902"/>
                  </a:lnTo>
                  <a:lnTo>
                    <a:pt x="2584" y="161756"/>
                  </a:lnTo>
                  <a:lnTo>
                    <a:pt x="2496" y="161605"/>
                  </a:lnTo>
                  <a:lnTo>
                    <a:pt x="2133" y="160520"/>
                  </a:lnTo>
                  <a:lnTo>
                    <a:pt x="2070" y="160334"/>
                  </a:lnTo>
                  <a:lnTo>
                    <a:pt x="1544" y="157305"/>
                  </a:lnTo>
                  <a:lnTo>
                    <a:pt x="1502" y="157025"/>
                  </a:lnTo>
                  <a:lnTo>
                    <a:pt x="1471" y="156744"/>
                  </a:lnTo>
                  <a:lnTo>
                    <a:pt x="1450" y="156460"/>
                  </a:lnTo>
                  <a:lnTo>
                    <a:pt x="1442" y="156177"/>
                  </a:lnTo>
                  <a:lnTo>
                    <a:pt x="1445" y="155894"/>
                  </a:lnTo>
                  <a:lnTo>
                    <a:pt x="1465" y="155561"/>
                  </a:lnTo>
                  <a:lnTo>
                    <a:pt x="1506" y="155195"/>
                  </a:lnTo>
                  <a:lnTo>
                    <a:pt x="1554" y="154894"/>
                  </a:lnTo>
                  <a:lnTo>
                    <a:pt x="1620" y="154564"/>
                  </a:lnTo>
                  <a:lnTo>
                    <a:pt x="1702" y="154239"/>
                  </a:lnTo>
                  <a:lnTo>
                    <a:pt x="1809" y="153884"/>
                  </a:lnTo>
                  <a:lnTo>
                    <a:pt x="1937" y="153534"/>
                  </a:lnTo>
                  <a:lnTo>
                    <a:pt x="2083" y="153188"/>
                  </a:lnTo>
                  <a:lnTo>
                    <a:pt x="2240" y="152849"/>
                  </a:lnTo>
                  <a:lnTo>
                    <a:pt x="2493" y="152365"/>
                  </a:lnTo>
                  <a:lnTo>
                    <a:pt x="2666" y="152065"/>
                  </a:lnTo>
                  <a:lnTo>
                    <a:pt x="4456" y="149181"/>
                  </a:lnTo>
                  <a:lnTo>
                    <a:pt x="4916" y="148440"/>
                  </a:lnTo>
                  <a:lnTo>
                    <a:pt x="5180" y="148025"/>
                  </a:lnTo>
                  <a:lnTo>
                    <a:pt x="5424" y="147594"/>
                  </a:lnTo>
                  <a:lnTo>
                    <a:pt x="5647" y="147151"/>
                  </a:lnTo>
                  <a:lnTo>
                    <a:pt x="5849" y="146698"/>
                  </a:lnTo>
                  <a:lnTo>
                    <a:pt x="6024" y="146239"/>
                  </a:lnTo>
                  <a:lnTo>
                    <a:pt x="6182" y="145766"/>
                  </a:lnTo>
                  <a:lnTo>
                    <a:pt x="6319" y="145281"/>
                  </a:lnTo>
                  <a:lnTo>
                    <a:pt x="6430" y="144790"/>
                  </a:lnTo>
                  <a:lnTo>
                    <a:pt x="6512" y="144296"/>
                  </a:lnTo>
                  <a:lnTo>
                    <a:pt x="6557" y="143802"/>
                  </a:lnTo>
                  <a:lnTo>
                    <a:pt x="6569" y="143405"/>
                  </a:lnTo>
                  <a:lnTo>
                    <a:pt x="6560" y="143004"/>
                  </a:lnTo>
                  <a:lnTo>
                    <a:pt x="6530" y="142603"/>
                  </a:lnTo>
                  <a:lnTo>
                    <a:pt x="6478" y="142205"/>
                  </a:lnTo>
                  <a:lnTo>
                    <a:pt x="6405" y="141815"/>
                  </a:lnTo>
                  <a:lnTo>
                    <a:pt x="6307" y="141420"/>
                  </a:lnTo>
                  <a:lnTo>
                    <a:pt x="6228" y="141160"/>
                  </a:lnTo>
                  <a:lnTo>
                    <a:pt x="4883" y="136323"/>
                  </a:lnTo>
                  <a:lnTo>
                    <a:pt x="4569" y="135611"/>
                  </a:lnTo>
                  <a:lnTo>
                    <a:pt x="4467" y="135418"/>
                  </a:lnTo>
                  <a:lnTo>
                    <a:pt x="4306" y="135183"/>
                  </a:lnTo>
                  <a:lnTo>
                    <a:pt x="4118" y="134966"/>
                  </a:lnTo>
                  <a:lnTo>
                    <a:pt x="3880" y="134577"/>
                  </a:lnTo>
                  <a:lnTo>
                    <a:pt x="3310" y="134254"/>
                  </a:lnTo>
                  <a:lnTo>
                    <a:pt x="3743" y="133909"/>
                  </a:lnTo>
                  <a:lnTo>
                    <a:pt x="4820" y="132350"/>
                  </a:lnTo>
                  <a:lnTo>
                    <a:pt x="2114" y="131937"/>
                  </a:lnTo>
                  <a:lnTo>
                    <a:pt x="2513" y="129784"/>
                  </a:lnTo>
                  <a:lnTo>
                    <a:pt x="2681" y="129885"/>
                  </a:lnTo>
                  <a:lnTo>
                    <a:pt x="2925" y="129980"/>
                  </a:lnTo>
                  <a:lnTo>
                    <a:pt x="3185" y="130023"/>
                  </a:lnTo>
                  <a:lnTo>
                    <a:pt x="3448" y="130011"/>
                  </a:lnTo>
                  <a:lnTo>
                    <a:pt x="3883" y="129866"/>
                  </a:lnTo>
                  <a:lnTo>
                    <a:pt x="4048" y="129759"/>
                  </a:lnTo>
                  <a:lnTo>
                    <a:pt x="4239" y="129578"/>
                  </a:lnTo>
                  <a:lnTo>
                    <a:pt x="4391" y="129363"/>
                  </a:lnTo>
                  <a:lnTo>
                    <a:pt x="4823" y="128599"/>
                  </a:lnTo>
                  <a:lnTo>
                    <a:pt x="5698" y="127063"/>
                  </a:lnTo>
                  <a:lnTo>
                    <a:pt x="5279" y="126936"/>
                  </a:lnTo>
                  <a:lnTo>
                    <a:pt x="4076" y="126196"/>
                  </a:lnTo>
                  <a:lnTo>
                    <a:pt x="4829" y="124999"/>
                  </a:lnTo>
                  <a:lnTo>
                    <a:pt x="931" y="122995"/>
                  </a:lnTo>
                  <a:lnTo>
                    <a:pt x="1530" y="121844"/>
                  </a:lnTo>
                  <a:lnTo>
                    <a:pt x="0" y="120856"/>
                  </a:lnTo>
                  <a:lnTo>
                    <a:pt x="939" y="119380"/>
                  </a:lnTo>
                  <a:lnTo>
                    <a:pt x="66" y="118818"/>
                  </a:lnTo>
                  <a:lnTo>
                    <a:pt x="119" y="117501"/>
                  </a:lnTo>
                  <a:lnTo>
                    <a:pt x="1654" y="116348"/>
                  </a:lnTo>
                  <a:lnTo>
                    <a:pt x="2117" y="116637"/>
                  </a:lnTo>
                  <a:lnTo>
                    <a:pt x="3518" y="115139"/>
                  </a:lnTo>
                  <a:lnTo>
                    <a:pt x="4774" y="113794"/>
                  </a:lnTo>
                  <a:lnTo>
                    <a:pt x="4383" y="113247"/>
                  </a:lnTo>
                  <a:lnTo>
                    <a:pt x="1554" y="109069"/>
                  </a:lnTo>
                  <a:lnTo>
                    <a:pt x="1339" y="108766"/>
                  </a:lnTo>
                  <a:lnTo>
                    <a:pt x="7704" y="105691"/>
                  </a:lnTo>
                  <a:lnTo>
                    <a:pt x="7999" y="105548"/>
                  </a:lnTo>
                  <a:lnTo>
                    <a:pt x="9342" y="104679"/>
                  </a:lnTo>
                  <a:lnTo>
                    <a:pt x="10028" y="104368"/>
                  </a:lnTo>
                  <a:lnTo>
                    <a:pt x="12305" y="103269"/>
                  </a:lnTo>
                  <a:lnTo>
                    <a:pt x="14211" y="102363"/>
                  </a:lnTo>
                  <a:lnTo>
                    <a:pt x="18734" y="100164"/>
                  </a:lnTo>
                  <a:lnTo>
                    <a:pt x="19647" y="99726"/>
                  </a:lnTo>
                  <a:lnTo>
                    <a:pt x="23403" y="97923"/>
                  </a:lnTo>
                  <a:lnTo>
                    <a:pt x="27608" y="95829"/>
                  </a:lnTo>
                  <a:lnTo>
                    <a:pt x="30244" y="94517"/>
                  </a:lnTo>
                  <a:lnTo>
                    <a:pt x="30520" y="94254"/>
                  </a:lnTo>
                  <a:lnTo>
                    <a:pt x="33993" y="93373"/>
                  </a:lnTo>
                  <a:lnTo>
                    <a:pt x="34190" y="94201"/>
                  </a:lnTo>
                  <a:lnTo>
                    <a:pt x="34748" y="96600"/>
                  </a:lnTo>
                  <a:lnTo>
                    <a:pt x="35153" y="96513"/>
                  </a:lnTo>
                  <a:lnTo>
                    <a:pt x="38349" y="95693"/>
                  </a:lnTo>
                  <a:lnTo>
                    <a:pt x="38791" y="95584"/>
                  </a:lnTo>
                  <a:lnTo>
                    <a:pt x="39395" y="95425"/>
                  </a:lnTo>
                  <a:lnTo>
                    <a:pt x="41801" y="94812"/>
                  </a:lnTo>
                  <a:lnTo>
                    <a:pt x="42134" y="94722"/>
                  </a:lnTo>
                  <a:lnTo>
                    <a:pt x="42387" y="94540"/>
                  </a:lnTo>
                  <a:lnTo>
                    <a:pt x="42512" y="94986"/>
                  </a:lnTo>
                  <a:lnTo>
                    <a:pt x="43289" y="94418"/>
                  </a:lnTo>
                  <a:lnTo>
                    <a:pt x="44204" y="93749"/>
                  </a:lnTo>
                  <a:lnTo>
                    <a:pt x="45090" y="93101"/>
                  </a:lnTo>
                  <a:lnTo>
                    <a:pt x="45509" y="92741"/>
                  </a:lnTo>
                  <a:lnTo>
                    <a:pt x="45952" y="92470"/>
                  </a:lnTo>
                  <a:lnTo>
                    <a:pt x="47598" y="91265"/>
                  </a:lnTo>
                  <a:lnTo>
                    <a:pt x="47866" y="91567"/>
                  </a:lnTo>
                  <a:lnTo>
                    <a:pt x="48648" y="92244"/>
                  </a:lnTo>
                  <a:lnTo>
                    <a:pt x="48834" y="91991"/>
                  </a:lnTo>
                  <a:lnTo>
                    <a:pt x="50729" y="93612"/>
                  </a:lnTo>
                  <a:lnTo>
                    <a:pt x="52742" y="90921"/>
                  </a:lnTo>
                  <a:lnTo>
                    <a:pt x="53989" y="92063"/>
                  </a:lnTo>
                  <a:lnTo>
                    <a:pt x="54433" y="92462"/>
                  </a:lnTo>
                  <a:lnTo>
                    <a:pt x="55968" y="92830"/>
                  </a:lnTo>
                  <a:lnTo>
                    <a:pt x="54028" y="95424"/>
                  </a:lnTo>
                  <a:lnTo>
                    <a:pt x="55503" y="96316"/>
                  </a:lnTo>
                  <a:lnTo>
                    <a:pt x="57206" y="97334"/>
                  </a:lnTo>
                  <a:lnTo>
                    <a:pt x="58929" y="97379"/>
                  </a:lnTo>
                  <a:lnTo>
                    <a:pt x="59034" y="96632"/>
                  </a:lnTo>
                  <a:lnTo>
                    <a:pt x="60696" y="96579"/>
                  </a:lnTo>
                  <a:lnTo>
                    <a:pt x="61528" y="96615"/>
                  </a:lnTo>
                  <a:lnTo>
                    <a:pt x="63170" y="96679"/>
                  </a:lnTo>
                  <a:lnTo>
                    <a:pt x="64005" y="96693"/>
                  </a:lnTo>
                  <a:lnTo>
                    <a:pt x="64835" y="96588"/>
                  </a:lnTo>
                  <a:lnTo>
                    <a:pt x="66516" y="96475"/>
                  </a:lnTo>
                  <a:lnTo>
                    <a:pt x="66765" y="94634"/>
                  </a:lnTo>
                  <a:lnTo>
                    <a:pt x="67007" y="94675"/>
                  </a:lnTo>
                  <a:lnTo>
                    <a:pt x="67583" y="94959"/>
                  </a:lnTo>
                  <a:lnTo>
                    <a:pt x="68150" y="95224"/>
                  </a:lnTo>
                  <a:lnTo>
                    <a:pt x="68729" y="95289"/>
                  </a:lnTo>
                  <a:lnTo>
                    <a:pt x="69813" y="94957"/>
                  </a:lnTo>
                  <a:lnTo>
                    <a:pt x="70148" y="95059"/>
                  </a:lnTo>
                  <a:lnTo>
                    <a:pt x="71471" y="95265"/>
                  </a:lnTo>
                  <a:lnTo>
                    <a:pt x="72637" y="95385"/>
                  </a:lnTo>
                  <a:lnTo>
                    <a:pt x="73092" y="95238"/>
                  </a:lnTo>
                  <a:lnTo>
                    <a:pt x="73537" y="95048"/>
                  </a:lnTo>
                  <a:lnTo>
                    <a:pt x="74164" y="95043"/>
                  </a:lnTo>
                  <a:lnTo>
                    <a:pt x="74779" y="95053"/>
                  </a:lnTo>
                  <a:lnTo>
                    <a:pt x="75404" y="95054"/>
                  </a:lnTo>
                  <a:lnTo>
                    <a:pt x="76010" y="95039"/>
                  </a:lnTo>
                  <a:lnTo>
                    <a:pt x="79419" y="95037"/>
                  </a:lnTo>
                  <a:lnTo>
                    <a:pt x="81582" y="95039"/>
                  </a:lnTo>
                  <a:lnTo>
                    <a:pt x="82321" y="95039"/>
                  </a:lnTo>
                  <a:lnTo>
                    <a:pt x="82386" y="95512"/>
                  </a:lnTo>
                  <a:lnTo>
                    <a:pt x="82869" y="99579"/>
                  </a:lnTo>
                  <a:lnTo>
                    <a:pt x="82996" y="100722"/>
                  </a:lnTo>
                  <a:lnTo>
                    <a:pt x="83228" y="100730"/>
                  </a:lnTo>
                  <a:lnTo>
                    <a:pt x="83545" y="100673"/>
                  </a:lnTo>
                  <a:lnTo>
                    <a:pt x="83901" y="100562"/>
                  </a:lnTo>
                  <a:lnTo>
                    <a:pt x="84116" y="100431"/>
                  </a:lnTo>
                  <a:lnTo>
                    <a:pt x="84289" y="100349"/>
                  </a:lnTo>
                  <a:lnTo>
                    <a:pt x="84501" y="100233"/>
                  </a:lnTo>
                  <a:lnTo>
                    <a:pt x="84839" y="100038"/>
                  </a:lnTo>
                  <a:lnTo>
                    <a:pt x="84997" y="99939"/>
                  </a:lnTo>
                  <a:lnTo>
                    <a:pt x="85294" y="99765"/>
                  </a:lnTo>
                  <a:lnTo>
                    <a:pt x="85639" y="99650"/>
                  </a:lnTo>
                  <a:lnTo>
                    <a:pt x="85767" y="99575"/>
                  </a:lnTo>
                  <a:lnTo>
                    <a:pt x="85939" y="99510"/>
                  </a:lnTo>
                  <a:lnTo>
                    <a:pt x="86084" y="99424"/>
                  </a:lnTo>
                  <a:lnTo>
                    <a:pt x="86380" y="99270"/>
                  </a:lnTo>
                  <a:lnTo>
                    <a:pt x="86672" y="99091"/>
                  </a:lnTo>
                  <a:lnTo>
                    <a:pt x="86838" y="98985"/>
                  </a:lnTo>
                  <a:lnTo>
                    <a:pt x="86996" y="98896"/>
                  </a:lnTo>
                  <a:lnTo>
                    <a:pt x="87154" y="98825"/>
                  </a:lnTo>
                  <a:lnTo>
                    <a:pt x="87304" y="98762"/>
                  </a:lnTo>
                  <a:lnTo>
                    <a:pt x="87477" y="98669"/>
                  </a:lnTo>
                  <a:lnTo>
                    <a:pt x="87643" y="98598"/>
                  </a:lnTo>
                  <a:lnTo>
                    <a:pt x="87837" y="98497"/>
                  </a:lnTo>
                  <a:lnTo>
                    <a:pt x="88114" y="98399"/>
                  </a:lnTo>
                  <a:lnTo>
                    <a:pt x="88271" y="98300"/>
                  </a:lnTo>
                  <a:lnTo>
                    <a:pt x="88527" y="97760"/>
                  </a:lnTo>
                  <a:lnTo>
                    <a:pt x="88940" y="96682"/>
                  </a:lnTo>
                  <a:lnTo>
                    <a:pt x="88997" y="96249"/>
                  </a:lnTo>
                  <a:lnTo>
                    <a:pt x="88939" y="95633"/>
                  </a:lnTo>
                  <a:lnTo>
                    <a:pt x="88899" y="95019"/>
                  </a:lnTo>
                  <a:lnTo>
                    <a:pt x="88986" y="94732"/>
                  </a:lnTo>
                  <a:lnTo>
                    <a:pt x="89154" y="94132"/>
                  </a:lnTo>
                  <a:lnTo>
                    <a:pt x="89250" y="93837"/>
                  </a:lnTo>
                  <a:lnTo>
                    <a:pt x="89360" y="93552"/>
                  </a:lnTo>
                  <a:lnTo>
                    <a:pt x="89489" y="93284"/>
                  </a:lnTo>
                  <a:lnTo>
                    <a:pt x="90117" y="92610"/>
                  </a:lnTo>
                  <a:lnTo>
                    <a:pt x="90444" y="92508"/>
                  </a:lnTo>
                  <a:lnTo>
                    <a:pt x="91091" y="92296"/>
                  </a:lnTo>
                  <a:lnTo>
                    <a:pt x="91445" y="92088"/>
                  </a:lnTo>
                  <a:lnTo>
                    <a:pt x="91941" y="91836"/>
                  </a:lnTo>
                  <a:lnTo>
                    <a:pt x="92229" y="91751"/>
                  </a:lnTo>
                  <a:lnTo>
                    <a:pt x="92860" y="91598"/>
                  </a:lnTo>
                  <a:lnTo>
                    <a:pt x="93062" y="91573"/>
                  </a:lnTo>
                  <a:lnTo>
                    <a:pt x="93379" y="91513"/>
                  </a:lnTo>
                  <a:lnTo>
                    <a:pt x="93733" y="91359"/>
                  </a:lnTo>
                  <a:lnTo>
                    <a:pt x="94224" y="91035"/>
                  </a:lnTo>
                  <a:lnTo>
                    <a:pt x="94478" y="90889"/>
                  </a:lnTo>
                  <a:lnTo>
                    <a:pt x="94657" y="90800"/>
                  </a:lnTo>
                  <a:lnTo>
                    <a:pt x="94812" y="90736"/>
                  </a:lnTo>
                  <a:lnTo>
                    <a:pt x="94943" y="90689"/>
                  </a:lnTo>
                  <a:lnTo>
                    <a:pt x="95202" y="90640"/>
                  </a:lnTo>
                  <a:lnTo>
                    <a:pt x="95480" y="90618"/>
                  </a:lnTo>
                  <a:lnTo>
                    <a:pt x="95829" y="90559"/>
                  </a:lnTo>
                  <a:lnTo>
                    <a:pt x="96195" y="90523"/>
                  </a:lnTo>
                  <a:lnTo>
                    <a:pt x="96486" y="90453"/>
                  </a:lnTo>
                  <a:lnTo>
                    <a:pt x="96732" y="90427"/>
                  </a:lnTo>
                  <a:lnTo>
                    <a:pt x="97109" y="90379"/>
                  </a:lnTo>
                  <a:lnTo>
                    <a:pt x="97347" y="90361"/>
                  </a:lnTo>
                  <a:lnTo>
                    <a:pt x="97598" y="90356"/>
                  </a:lnTo>
                  <a:lnTo>
                    <a:pt x="97786" y="90364"/>
                  </a:lnTo>
                  <a:lnTo>
                    <a:pt x="97972" y="90380"/>
                  </a:lnTo>
                  <a:lnTo>
                    <a:pt x="98413" y="90427"/>
                  </a:lnTo>
                  <a:lnTo>
                    <a:pt x="98706" y="90403"/>
                  </a:lnTo>
                  <a:lnTo>
                    <a:pt x="99162" y="90391"/>
                  </a:lnTo>
                  <a:lnTo>
                    <a:pt x="99400" y="90320"/>
                  </a:lnTo>
                  <a:lnTo>
                    <a:pt x="99658" y="90260"/>
                  </a:lnTo>
                  <a:lnTo>
                    <a:pt x="99896" y="90225"/>
                  </a:lnTo>
                  <a:lnTo>
                    <a:pt x="100351" y="90134"/>
                  </a:lnTo>
                  <a:lnTo>
                    <a:pt x="100621" y="90010"/>
                  </a:lnTo>
                  <a:lnTo>
                    <a:pt x="101284" y="89533"/>
                  </a:lnTo>
                  <a:lnTo>
                    <a:pt x="101474" y="89315"/>
                  </a:lnTo>
                  <a:lnTo>
                    <a:pt x="101731" y="89056"/>
                  </a:lnTo>
                  <a:lnTo>
                    <a:pt x="101981" y="88734"/>
                  </a:lnTo>
                  <a:lnTo>
                    <a:pt x="102236" y="88456"/>
                  </a:lnTo>
                  <a:lnTo>
                    <a:pt x="102480" y="88133"/>
                  </a:lnTo>
                  <a:lnTo>
                    <a:pt x="102664" y="87909"/>
                  </a:lnTo>
                  <a:lnTo>
                    <a:pt x="102956" y="87269"/>
                  </a:lnTo>
                  <a:lnTo>
                    <a:pt x="102948" y="86817"/>
                  </a:lnTo>
                  <a:lnTo>
                    <a:pt x="103069" y="86444"/>
                  </a:lnTo>
                  <a:lnTo>
                    <a:pt x="103389" y="85903"/>
                  </a:lnTo>
                  <a:lnTo>
                    <a:pt x="103481" y="85773"/>
                  </a:lnTo>
                  <a:lnTo>
                    <a:pt x="103718" y="85483"/>
                  </a:lnTo>
                  <a:lnTo>
                    <a:pt x="103956" y="85225"/>
                  </a:lnTo>
                  <a:lnTo>
                    <a:pt x="104207" y="84987"/>
                  </a:lnTo>
                  <a:lnTo>
                    <a:pt x="104445" y="84715"/>
                  </a:lnTo>
                  <a:lnTo>
                    <a:pt x="104656" y="84482"/>
                  </a:lnTo>
                  <a:lnTo>
                    <a:pt x="104926" y="84196"/>
                  </a:lnTo>
                  <a:lnTo>
                    <a:pt x="105234" y="83767"/>
                  </a:lnTo>
                  <a:lnTo>
                    <a:pt x="105419" y="83561"/>
                  </a:lnTo>
                  <a:lnTo>
                    <a:pt x="105551" y="83445"/>
                  </a:lnTo>
                  <a:lnTo>
                    <a:pt x="105685" y="83336"/>
                  </a:lnTo>
                  <a:lnTo>
                    <a:pt x="105824" y="83230"/>
                  </a:lnTo>
                  <a:lnTo>
                    <a:pt x="105958" y="83121"/>
                  </a:lnTo>
                  <a:lnTo>
                    <a:pt x="106184" y="82911"/>
                  </a:lnTo>
                  <a:lnTo>
                    <a:pt x="106895" y="82304"/>
                  </a:lnTo>
                  <a:lnTo>
                    <a:pt x="107134" y="82183"/>
                  </a:lnTo>
                  <a:lnTo>
                    <a:pt x="107276" y="82124"/>
                  </a:lnTo>
                  <a:lnTo>
                    <a:pt x="107565" y="82032"/>
                  </a:lnTo>
                  <a:lnTo>
                    <a:pt x="107707" y="81980"/>
                  </a:lnTo>
                  <a:lnTo>
                    <a:pt x="107844" y="81914"/>
                  </a:lnTo>
                  <a:lnTo>
                    <a:pt x="108221" y="81638"/>
                  </a:lnTo>
                  <a:lnTo>
                    <a:pt x="108456" y="81423"/>
                  </a:lnTo>
                  <a:lnTo>
                    <a:pt x="108599" y="81276"/>
                  </a:lnTo>
                  <a:lnTo>
                    <a:pt x="108735" y="81118"/>
                  </a:lnTo>
                  <a:lnTo>
                    <a:pt x="109130" y="80624"/>
                  </a:lnTo>
                  <a:lnTo>
                    <a:pt x="109491" y="80217"/>
                  </a:lnTo>
                  <a:lnTo>
                    <a:pt x="109605" y="80076"/>
                  </a:lnTo>
                  <a:lnTo>
                    <a:pt x="109711" y="79926"/>
                  </a:lnTo>
                  <a:lnTo>
                    <a:pt x="109807" y="79766"/>
                  </a:lnTo>
                  <a:lnTo>
                    <a:pt x="109897" y="79599"/>
                  </a:lnTo>
                  <a:lnTo>
                    <a:pt x="109969" y="79453"/>
                  </a:lnTo>
                  <a:lnTo>
                    <a:pt x="110097" y="79142"/>
                  </a:lnTo>
                  <a:lnTo>
                    <a:pt x="110153" y="78966"/>
                  </a:lnTo>
                  <a:lnTo>
                    <a:pt x="110206" y="78825"/>
                  </a:lnTo>
                  <a:lnTo>
                    <a:pt x="110544" y="78051"/>
                  </a:lnTo>
                  <a:lnTo>
                    <a:pt x="110690" y="77551"/>
                  </a:lnTo>
                  <a:lnTo>
                    <a:pt x="110724" y="77245"/>
                  </a:lnTo>
                  <a:lnTo>
                    <a:pt x="110563" y="76170"/>
                  </a:lnTo>
                  <a:lnTo>
                    <a:pt x="110419" y="75994"/>
                  </a:lnTo>
                  <a:lnTo>
                    <a:pt x="110040" y="75516"/>
                  </a:lnTo>
                  <a:lnTo>
                    <a:pt x="109916" y="75355"/>
                  </a:lnTo>
                  <a:lnTo>
                    <a:pt x="109798" y="75188"/>
                  </a:lnTo>
                  <a:lnTo>
                    <a:pt x="109703" y="75039"/>
                  </a:lnTo>
                  <a:lnTo>
                    <a:pt x="109612" y="74887"/>
                  </a:lnTo>
                  <a:lnTo>
                    <a:pt x="109342" y="74425"/>
                  </a:lnTo>
                  <a:lnTo>
                    <a:pt x="109087" y="73983"/>
                  </a:lnTo>
                  <a:lnTo>
                    <a:pt x="108959" y="73631"/>
                  </a:lnTo>
                  <a:lnTo>
                    <a:pt x="108839" y="73275"/>
                  </a:lnTo>
                  <a:lnTo>
                    <a:pt x="108720" y="72882"/>
                  </a:lnTo>
                  <a:lnTo>
                    <a:pt x="108648" y="72698"/>
                  </a:lnTo>
                  <a:lnTo>
                    <a:pt x="108481" y="72355"/>
                  </a:lnTo>
                  <a:lnTo>
                    <a:pt x="108301" y="71463"/>
                  </a:lnTo>
                  <a:lnTo>
                    <a:pt x="108415" y="71233"/>
                  </a:lnTo>
                  <a:lnTo>
                    <a:pt x="108627" y="70739"/>
                  </a:lnTo>
                  <a:lnTo>
                    <a:pt x="108792" y="70333"/>
                  </a:lnTo>
                  <a:lnTo>
                    <a:pt x="108882" y="70052"/>
                  </a:lnTo>
                  <a:lnTo>
                    <a:pt x="109058" y="69461"/>
                  </a:lnTo>
                  <a:lnTo>
                    <a:pt x="109217" y="69119"/>
                  </a:lnTo>
                  <a:lnTo>
                    <a:pt x="109473" y="68428"/>
                  </a:lnTo>
                  <a:lnTo>
                    <a:pt x="109521" y="68220"/>
                  </a:lnTo>
                  <a:lnTo>
                    <a:pt x="109621" y="67719"/>
                  </a:lnTo>
                  <a:lnTo>
                    <a:pt x="109696" y="67278"/>
                  </a:lnTo>
                  <a:lnTo>
                    <a:pt x="109767" y="66807"/>
                  </a:lnTo>
                  <a:lnTo>
                    <a:pt x="109833" y="66257"/>
                  </a:lnTo>
                  <a:lnTo>
                    <a:pt x="109846" y="65667"/>
                  </a:lnTo>
                  <a:lnTo>
                    <a:pt x="109816" y="65528"/>
                  </a:lnTo>
                  <a:lnTo>
                    <a:pt x="109739" y="65202"/>
                  </a:lnTo>
                  <a:lnTo>
                    <a:pt x="109633" y="64605"/>
                  </a:lnTo>
                  <a:lnTo>
                    <a:pt x="109555" y="64384"/>
                  </a:lnTo>
                  <a:lnTo>
                    <a:pt x="109327" y="63929"/>
                  </a:lnTo>
                  <a:lnTo>
                    <a:pt x="108656" y="62904"/>
                  </a:lnTo>
                  <a:lnTo>
                    <a:pt x="108408" y="62547"/>
                  </a:lnTo>
                  <a:lnTo>
                    <a:pt x="108323" y="61999"/>
                  </a:lnTo>
                  <a:lnTo>
                    <a:pt x="108358" y="61808"/>
                  </a:lnTo>
                  <a:lnTo>
                    <a:pt x="108412" y="61171"/>
                  </a:lnTo>
                  <a:lnTo>
                    <a:pt x="108305" y="60687"/>
                  </a:lnTo>
                  <a:lnTo>
                    <a:pt x="108319" y="60346"/>
                  </a:lnTo>
                  <a:lnTo>
                    <a:pt x="108311" y="60052"/>
                  </a:lnTo>
                  <a:lnTo>
                    <a:pt x="108279" y="59759"/>
                  </a:lnTo>
                  <a:lnTo>
                    <a:pt x="108266" y="59087"/>
                  </a:lnTo>
                  <a:lnTo>
                    <a:pt x="108491" y="58623"/>
                  </a:lnTo>
                  <a:lnTo>
                    <a:pt x="108774" y="58262"/>
                  </a:lnTo>
                  <a:lnTo>
                    <a:pt x="109119" y="57908"/>
                  </a:lnTo>
                  <a:lnTo>
                    <a:pt x="109504" y="57542"/>
                  </a:lnTo>
                  <a:lnTo>
                    <a:pt x="109958" y="57067"/>
                  </a:lnTo>
                  <a:lnTo>
                    <a:pt x="110317" y="56736"/>
                  </a:lnTo>
                  <a:lnTo>
                    <a:pt x="110468" y="56590"/>
                  </a:lnTo>
                  <a:lnTo>
                    <a:pt x="110766" y="56271"/>
                  </a:lnTo>
                  <a:lnTo>
                    <a:pt x="111160" y="55778"/>
                  </a:lnTo>
                  <a:lnTo>
                    <a:pt x="111666" y="55244"/>
                  </a:lnTo>
                  <a:lnTo>
                    <a:pt x="112107" y="54795"/>
                  </a:lnTo>
                  <a:lnTo>
                    <a:pt x="112431" y="54365"/>
                  </a:lnTo>
                  <a:lnTo>
                    <a:pt x="112578" y="54103"/>
                  </a:lnTo>
                  <a:lnTo>
                    <a:pt x="112649" y="53951"/>
                  </a:lnTo>
                  <a:lnTo>
                    <a:pt x="112863" y="52972"/>
                  </a:lnTo>
                  <a:lnTo>
                    <a:pt x="112812" y="52393"/>
                  </a:lnTo>
                  <a:lnTo>
                    <a:pt x="112727" y="52253"/>
                  </a:lnTo>
                  <a:lnTo>
                    <a:pt x="112589" y="52139"/>
                  </a:lnTo>
                  <a:lnTo>
                    <a:pt x="112256" y="51935"/>
                  </a:lnTo>
                  <a:lnTo>
                    <a:pt x="112107" y="51818"/>
                  </a:lnTo>
                  <a:lnTo>
                    <a:pt x="111968" y="51677"/>
                  </a:lnTo>
                  <a:lnTo>
                    <a:pt x="111835" y="51528"/>
                  </a:lnTo>
                  <a:lnTo>
                    <a:pt x="111578" y="51216"/>
                  </a:lnTo>
                  <a:lnTo>
                    <a:pt x="111454" y="51056"/>
                  </a:lnTo>
                  <a:lnTo>
                    <a:pt x="111300" y="50846"/>
                  </a:lnTo>
                  <a:lnTo>
                    <a:pt x="111153" y="50628"/>
                  </a:lnTo>
                  <a:lnTo>
                    <a:pt x="110724" y="49963"/>
                  </a:lnTo>
                  <a:lnTo>
                    <a:pt x="110357" y="49417"/>
                  </a:lnTo>
                  <a:lnTo>
                    <a:pt x="110238" y="49232"/>
                  </a:lnTo>
                  <a:lnTo>
                    <a:pt x="110126" y="49042"/>
                  </a:lnTo>
                  <a:lnTo>
                    <a:pt x="109981" y="48784"/>
                  </a:lnTo>
                  <a:lnTo>
                    <a:pt x="109912" y="48653"/>
                  </a:lnTo>
                  <a:lnTo>
                    <a:pt x="109848" y="48519"/>
                  </a:lnTo>
                  <a:lnTo>
                    <a:pt x="109791" y="48381"/>
                  </a:lnTo>
                  <a:lnTo>
                    <a:pt x="109745" y="48253"/>
                  </a:lnTo>
                  <a:lnTo>
                    <a:pt x="109704" y="48122"/>
                  </a:lnTo>
                  <a:lnTo>
                    <a:pt x="109667" y="47989"/>
                  </a:lnTo>
                  <a:lnTo>
                    <a:pt x="109636" y="47854"/>
                  </a:lnTo>
                  <a:lnTo>
                    <a:pt x="109612" y="47719"/>
                  </a:lnTo>
                  <a:lnTo>
                    <a:pt x="109594" y="47583"/>
                  </a:lnTo>
                  <a:lnTo>
                    <a:pt x="109582" y="47446"/>
                  </a:lnTo>
                  <a:lnTo>
                    <a:pt x="109576" y="47307"/>
                  </a:lnTo>
                  <a:lnTo>
                    <a:pt x="109575" y="47029"/>
                  </a:lnTo>
                  <a:lnTo>
                    <a:pt x="109580" y="46867"/>
                  </a:lnTo>
                  <a:lnTo>
                    <a:pt x="109591" y="46706"/>
                  </a:lnTo>
                  <a:lnTo>
                    <a:pt x="109606" y="46544"/>
                  </a:lnTo>
                  <a:lnTo>
                    <a:pt x="109647" y="46224"/>
                  </a:lnTo>
                  <a:lnTo>
                    <a:pt x="109693" y="45980"/>
                  </a:lnTo>
                  <a:lnTo>
                    <a:pt x="109753" y="45739"/>
                  </a:lnTo>
                  <a:lnTo>
                    <a:pt x="109882" y="45259"/>
                  </a:lnTo>
                  <a:lnTo>
                    <a:pt x="109934" y="45015"/>
                  </a:lnTo>
                  <a:lnTo>
                    <a:pt x="109965" y="44824"/>
                  </a:lnTo>
                  <a:lnTo>
                    <a:pt x="109992" y="44632"/>
                  </a:lnTo>
                  <a:lnTo>
                    <a:pt x="110097" y="43786"/>
                  </a:lnTo>
                  <a:lnTo>
                    <a:pt x="110127" y="43517"/>
                  </a:lnTo>
                  <a:lnTo>
                    <a:pt x="110156" y="43343"/>
                  </a:lnTo>
                  <a:lnTo>
                    <a:pt x="111265" y="42009"/>
                  </a:lnTo>
                  <a:lnTo>
                    <a:pt x="111576" y="41954"/>
                  </a:lnTo>
                  <a:lnTo>
                    <a:pt x="111922" y="41910"/>
                  </a:lnTo>
                  <a:lnTo>
                    <a:pt x="112232" y="41845"/>
                  </a:lnTo>
                  <a:lnTo>
                    <a:pt x="112710" y="41725"/>
                  </a:lnTo>
                  <a:lnTo>
                    <a:pt x="113637" y="41452"/>
                  </a:lnTo>
                  <a:lnTo>
                    <a:pt x="113877" y="41297"/>
                  </a:lnTo>
                  <a:lnTo>
                    <a:pt x="114239" y="41078"/>
                  </a:lnTo>
                  <a:lnTo>
                    <a:pt x="114534" y="40976"/>
                  </a:lnTo>
                  <a:lnTo>
                    <a:pt x="114884" y="40850"/>
                  </a:lnTo>
                  <a:lnTo>
                    <a:pt x="115299" y="40775"/>
                  </a:lnTo>
                  <a:lnTo>
                    <a:pt x="115704" y="40618"/>
                  </a:lnTo>
                  <a:lnTo>
                    <a:pt x="115907" y="40417"/>
                  </a:lnTo>
                  <a:lnTo>
                    <a:pt x="116122" y="40194"/>
                  </a:lnTo>
                  <a:lnTo>
                    <a:pt x="116256" y="40036"/>
                  </a:lnTo>
                  <a:lnTo>
                    <a:pt x="116533" y="39674"/>
                  </a:lnTo>
                  <a:lnTo>
                    <a:pt x="116650" y="39510"/>
                  </a:lnTo>
                  <a:lnTo>
                    <a:pt x="116769" y="39328"/>
                  </a:lnTo>
                  <a:lnTo>
                    <a:pt x="116937" y="39048"/>
                  </a:lnTo>
                  <a:lnTo>
                    <a:pt x="117098" y="38770"/>
                  </a:lnTo>
                  <a:lnTo>
                    <a:pt x="117266" y="38514"/>
                  </a:lnTo>
                  <a:lnTo>
                    <a:pt x="117405" y="38241"/>
                  </a:lnTo>
                  <a:lnTo>
                    <a:pt x="117502" y="38070"/>
                  </a:lnTo>
                  <a:lnTo>
                    <a:pt x="117699" y="37762"/>
                  </a:lnTo>
                  <a:lnTo>
                    <a:pt x="117801" y="37547"/>
                  </a:lnTo>
                  <a:lnTo>
                    <a:pt x="118162" y="36863"/>
                  </a:lnTo>
                  <a:lnTo>
                    <a:pt x="118445" y="36369"/>
                  </a:lnTo>
                  <a:lnTo>
                    <a:pt x="118521" y="36181"/>
                  </a:lnTo>
                  <a:lnTo>
                    <a:pt x="118586" y="35988"/>
                  </a:lnTo>
                  <a:lnTo>
                    <a:pt x="118826" y="35338"/>
                  </a:lnTo>
                  <a:lnTo>
                    <a:pt x="119109" y="34525"/>
                  </a:lnTo>
                  <a:lnTo>
                    <a:pt x="119234" y="34147"/>
                  </a:lnTo>
                  <a:lnTo>
                    <a:pt x="119347" y="33788"/>
                  </a:lnTo>
                  <a:lnTo>
                    <a:pt x="119588" y="32969"/>
                  </a:lnTo>
                  <a:lnTo>
                    <a:pt x="119707" y="32553"/>
                  </a:lnTo>
                  <a:lnTo>
                    <a:pt x="119909" y="31837"/>
                  </a:lnTo>
                  <a:lnTo>
                    <a:pt x="119958" y="31589"/>
                  </a:lnTo>
                  <a:lnTo>
                    <a:pt x="120074" y="31027"/>
                  </a:lnTo>
                  <a:lnTo>
                    <a:pt x="120165" y="30793"/>
                  </a:lnTo>
                  <a:lnTo>
                    <a:pt x="120425" y="30090"/>
                  </a:lnTo>
                  <a:lnTo>
                    <a:pt x="120845" y="29265"/>
                  </a:lnTo>
                  <a:lnTo>
                    <a:pt x="121051" y="28834"/>
                  </a:lnTo>
                  <a:lnTo>
                    <a:pt x="121156" y="28646"/>
                  </a:lnTo>
                  <a:lnTo>
                    <a:pt x="121261" y="28481"/>
                  </a:lnTo>
                  <a:lnTo>
                    <a:pt x="121466" y="28194"/>
                  </a:lnTo>
                  <a:lnTo>
                    <a:pt x="121775" y="27828"/>
                  </a:lnTo>
                  <a:lnTo>
                    <a:pt x="121969" y="27358"/>
                  </a:lnTo>
                  <a:lnTo>
                    <a:pt x="122024" y="27124"/>
                  </a:lnTo>
                  <a:lnTo>
                    <a:pt x="122055" y="26961"/>
                  </a:lnTo>
                  <a:lnTo>
                    <a:pt x="122079" y="26794"/>
                  </a:lnTo>
                  <a:lnTo>
                    <a:pt x="122097" y="26627"/>
                  </a:lnTo>
                  <a:lnTo>
                    <a:pt x="122108" y="26458"/>
                  </a:lnTo>
                  <a:lnTo>
                    <a:pt x="122115" y="26290"/>
                  </a:lnTo>
                  <a:lnTo>
                    <a:pt x="122116" y="26097"/>
                  </a:lnTo>
                  <a:lnTo>
                    <a:pt x="122111" y="25904"/>
                  </a:lnTo>
                  <a:lnTo>
                    <a:pt x="122097" y="25711"/>
                  </a:lnTo>
                  <a:lnTo>
                    <a:pt x="122077" y="25519"/>
                  </a:lnTo>
                  <a:lnTo>
                    <a:pt x="122049" y="25329"/>
                  </a:lnTo>
                  <a:lnTo>
                    <a:pt x="122011" y="25124"/>
                  </a:lnTo>
                  <a:lnTo>
                    <a:pt x="121964" y="24921"/>
                  </a:lnTo>
                  <a:lnTo>
                    <a:pt x="121909" y="24719"/>
                  </a:lnTo>
                  <a:lnTo>
                    <a:pt x="121787" y="24322"/>
                  </a:lnTo>
                  <a:lnTo>
                    <a:pt x="121726" y="24143"/>
                  </a:lnTo>
                  <a:lnTo>
                    <a:pt x="121523" y="23618"/>
                  </a:lnTo>
                  <a:lnTo>
                    <a:pt x="121461" y="23440"/>
                  </a:lnTo>
                  <a:lnTo>
                    <a:pt x="121412" y="23290"/>
                  </a:lnTo>
                  <a:lnTo>
                    <a:pt x="121321" y="22989"/>
                  </a:lnTo>
                  <a:lnTo>
                    <a:pt x="121277" y="22837"/>
                  </a:lnTo>
                  <a:lnTo>
                    <a:pt x="121197" y="22521"/>
                  </a:lnTo>
                  <a:lnTo>
                    <a:pt x="121126" y="22189"/>
                  </a:lnTo>
                  <a:lnTo>
                    <a:pt x="121094" y="22023"/>
                  </a:lnTo>
                  <a:lnTo>
                    <a:pt x="121065" y="21855"/>
                  </a:lnTo>
                  <a:lnTo>
                    <a:pt x="121594" y="20685"/>
                  </a:lnTo>
                  <a:lnTo>
                    <a:pt x="121802" y="20609"/>
                  </a:lnTo>
                  <a:lnTo>
                    <a:pt x="121960" y="20568"/>
                  </a:lnTo>
                  <a:lnTo>
                    <a:pt x="122120" y="20542"/>
                  </a:lnTo>
                  <a:lnTo>
                    <a:pt x="122248" y="20536"/>
                  </a:lnTo>
                  <a:lnTo>
                    <a:pt x="122377" y="20544"/>
                  </a:lnTo>
                  <a:lnTo>
                    <a:pt x="122636" y="20572"/>
                  </a:lnTo>
                  <a:lnTo>
                    <a:pt x="123002" y="20550"/>
                  </a:lnTo>
                  <a:lnTo>
                    <a:pt x="123357" y="20495"/>
                  </a:lnTo>
                  <a:lnTo>
                    <a:pt x="123689" y="20460"/>
                  </a:lnTo>
                  <a:lnTo>
                    <a:pt x="123911" y="20433"/>
                  </a:lnTo>
                  <a:lnTo>
                    <a:pt x="124440" y="20352"/>
                  </a:lnTo>
                  <a:lnTo>
                    <a:pt x="124766" y="20370"/>
                  </a:lnTo>
                  <a:lnTo>
                    <a:pt x="124962" y="20372"/>
                  </a:lnTo>
                  <a:lnTo>
                    <a:pt x="125254" y="20355"/>
                  </a:lnTo>
                  <a:lnTo>
                    <a:pt x="125835" y="20203"/>
                  </a:lnTo>
                  <a:lnTo>
                    <a:pt x="126044" y="20087"/>
                  </a:lnTo>
                  <a:lnTo>
                    <a:pt x="126373" y="19945"/>
                  </a:lnTo>
                  <a:lnTo>
                    <a:pt x="126822" y="19660"/>
                  </a:lnTo>
                  <a:lnTo>
                    <a:pt x="127172" y="19345"/>
                  </a:lnTo>
                  <a:lnTo>
                    <a:pt x="127454" y="18727"/>
                  </a:lnTo>
                  <a:lnTo>
                    <a:pt x="127477" y="18596"/>
                  </a:lnTo>
                  <a:lnTo>
                    <a:pt x="127489" y="18460"/>
                  </a:lnTo>
                  <a:lnTo>
                    <a:pt x="127495" y="18184"/>
                  </a:lnTo>
                  <a:lnTo>
                    <a:pt x="127492" y="17891"/>
                  </a:lnTo>
                  <a:lnTo>
                    <a:pt x="127485" y="17736"/>
                  </a:lnTo>
                  <a:lnTo>
                    <a:pt x="127455" y="17271"/>
                  </a:lnTo>
                  <a:lnTo>
                    <a:pt x="127443" y="17000"/>
                  </a:lnTo>
                  <a:lnTo>
                    <a:pt x="127416" y="16187"/>
                  </a:lnTo>
                  <a:lnTo>
                    <a:pt x="127418" y="16052"/>
                  </a:lnTo>
                  <a:lnTo>
                    <a:pt x="127429" y="15919"/>
                  </a:lnTo>
                  <a:lnTo>
                    <a:pt x="127455" y="15759"/>
                  </a:lnTo>
                  <a:lnTo>
                    <a:pt x="127491" y="15600"/>
                  </a:lnTo>
                  <a:lnTo>
                    <a:pt x="127536" y="15443"/>
                  </a:lnTo>
                  <a:lnTo>
                    <a:pt x="127588" y="15292"/>
                  </a:lnTo>
                  <a:lnTo>
                    <a:pt x="128718" y="14081"/>
                  </a:lnTo>
                  <a:lnTo>
                    <a:pt x="128850" y="14033"/>
                  </a:lnTo>
                  <a:lnTo>
                    <a:pt x="129118" y="13946"/>
                  </a:lnTo>
                  <a:lnTo>
                    <a:pt x="129601" y="13668"/>
                  </a:lnTo>
                  <a:lnTo>
                    <a:pt x="129835" y="13513"/>
                  </a:lnTo>
                  <a:lnTo>
                    <a:pt x="130306" y="13238"/>
                  </a:lnTo>
                  <a:lnTo>
                    <a:pt x="130589" y="13063"/>
                  </a:lnTo>
                  <a:lnTo>
                    <a:pt x="131247" y="12633"/>
                  </a:lnTo>
                  <a:lnTo>
                    <a:pt x="131971" y="12139"/>
                  </a:lnTo>
                  <a:lnTo>
                    <a:pt x="132083" y="12008"/>
                  </a:lnTo>
                  <a:lnTo>
                    <a:pt x="132508" y="11536"/>
                  </a:lnTo>
                  <a:lnTo>
                    <a:pt x="132937" y="11164"/>
                  </a:lnTo>
                  <a:lnTo>
                    <a:pt x="133094" y="10981"/>
                  </a:lnTo>
                  <a:lnTo>
                    <a:pt x="133329" y="10690"/>
                  </a:lnTo>
                  <a:lnTo>
                    <a:pt x="133771" y="10158"/>
                  </a:lnTo>
                  <a:lnTo>
                    <a:pt x="134336" y="9642"/>
                  </a:lnTo>
                  <a:lnTo>
                    <a:pt x="134697" y="9209"/>
                  </a:lnTo>
                  <a:lnTo>
                    <a:pt x="135077" y="8876"/>
                  </a:lnTo>
                  <a:lnTo>
                    <a:pt x="135318" y="8646"/>
                  </a:lnTo>
                  <a:lnTo>
                    <a:pt x="135586" y="8420"/>
                  </a:lnTo>
                  <a:lnTo>
                    <a:pt x="136079" y="8044"/>
                  </a:lnTo>
                  <a:lnTo>
                    <a:pt x="136459" y="7623"/>
                  </a:lnTo>
                  <a:lnTo>
                    <a:pt x="136983" y="7155"/>
                  </a:lnTo>
                  <a:lnTo>
                    <a:pt x="137198" y="6847"/>
                  </a:lnTo>
                  <a:lnTo>
                    <a:pt x="137709" y="6299"/>
                  </a:lnTo>
                  <a:lnTo>
                    <a:pt x="138088" y="6100"/>
                  </a:lnTo>
                  <a:lnTo>
                    <a:pt x="138679" y="5795"/>
                  </a:lnTo>
                  <a:lnTo>
                    <a:pt x="139523" y="5304"/>
                  </a:lnTo>
                  <a:lnTo>
                    <a:pt x="139738" y="5262"/>
                  </a:lnTo>
                  <a:lnTo>
                    <a:pt x="139999" y="5244"/>
                  </a:lnTo>
                  <a:lnTo>
                    <a:pt x="140650" y="5403"/>
                  </a:lnTo>
                  <a:lnTo>
                    <a:pt x="140741" y="5535"/>
                  </a:lnTo>
                  <a:lnTo>
                    <a:pt x="141077" y="6059"/>
                  </a:lnTo>
                  <a:lnTo>
                    <a:pt x="141153" y="6188"/>
                  </a:lnTo>
                  <a:lnTo>
                    <a:pt x="141225" y="6320"/>
                  </a:lnTo>
                  <a:lnTo>
                    <a:pt x="141293" y="6455"/>
                  </a:lnTo>
                  <a:lnTo>
                    <a:pt x="141360" y="6616"/>
                  </a:lnTo>
                  <a:lnTo>
                    <a:pt x="141469" y="6959"/>
                  </a:lnTo>
                  <a:lnTo>
                    <a:pt x="141530" y="7123"/>
                  </a:lnTo>
                  <a:lnTo>
                    <a:pt x="142006" y="7701"/>
                  </a:lnTo>
                  <a:lnTo>
                    <a:pt x="142245" y="7888"/>
                  </a:lnTo>
                  <a:lnTo>
                    <a:pt x="142378" y="7981"/>
                  </a:lnTo>
                  <a:lnTo>
                    <a:pt x="142516" y="8064"/>
                  </a:lnTo>
                  <a:lnTo>
                    <a:pt x="142656" y="8128"/>
                  </a:lnTo>
                  <a:lnTo>
                    <a:pt x="143030" y="8163"/>
                  </a:lnTo>
                  <a:lnTo>
                    <a:pt x="143386" y="8105"/>
                  </a:lnTo>
                  <a:lnTo>
                    <a:pt x="143567" y="8095"/>
                  </a:lnTo>
                  <a:lnTo>
                    <a:pt x="143746" y="8090"/>
                  </a:lnTo>
                  <a:lnTo>
                    <a:pt x="144289" y="8089"/>
                  </a:lnTo>
                  <a:lnTo>
                    <a:pt x="144720" y="8082"/>
                  </a:lnTo>
                  <a:lnTo>
                    <a:pt x="145008" y="8089"/>
                  </a:lnTo>
                  <a:lnTo>
                    <a:pt x="145186" y="8101"/>
                  </a:lnTo>
                  <a:lnTo>
                    <a:pt x="145364" y="8117"/>
                  </a:lnTo>
                  <a:lnTo>
                    <a:pt x="145542" y="8139"/>
                  </a:lnTo>
                  <a:lnTo>
                    <a:pt x="145720" y="8166"/>
                  </a:lnTo>
                  <a:lnTo>
                    <a:pt x="145897" y="8198"/>
                  </a:lnTo>
                  <a:lnTo>
                    <a:pt x="146059" y="8240"/>
                  </a:lnTo>
                  <a:lnTo>
                    <a:pt x="146382" y="8348"/>
                  </a:lnTo>
                  <a:lnTo>
                    <a:pt x="146544" y="8393"/>
                  </a:lnTo>
                  <a:lnTo>
                    <a:pt x="146707" y="8418"/>
                  </a:lnTo>
                  <a:lnTo>
                    <a:pt x="146883" y="8425"/>
                  </a:lnTo>
                  <a:lnTo>
                    <a:pt x="147060" y="8417"/>
                  </a:lnTo>
                  <a:lnTo>
                    <a:pt x="147236" y="8395"/>
                  </a:lnTo>
                  <a:lnTo>
                    <a:pt x="147412" y="8359"/>
                  </a:lnTo>
                  <a:lnTo>
                    <a:pt x="147582" y="8311"/>
                  </a:lnTo>
                  <a:lnTo>
                    <a:pt x="147840" y="8262"/>
                  </a:lnTo>
                  <a:lnTo>
                    <a:pt x="148215" y="8158"/>
                  </a:lnTo>
                  <a:lnTo>
                    <a:pt x="148584" y="8024"/>
                  </a:lnTo>
                  <a:lnTo>
                    <a:pt x="148937" y="7863"/>
                  </a:lnTo>
                  <a:lnTo>
                    <a:pt x="149259" y="7699"/>
                  </a:lnTo>
                  <a:lnTo>
                    <a:pt x="149588" y="7519"/>
                  </a:lnTo>
                  <a:lnTo>
                    <a:pt x="149902" y="7311"/>
                  </a:lnTo>
                  <a:lnTo>
                    <a:pt x="150180" y="7069"/>
                  </a:lnTo>
                  <a:lnTo>
                    <a:pt x="150397" y="6784"/>
                  </a:lnTo>
                  <a:lnTo>
                    <a:pt x="150473" y="6640"/>
                  </a:lnTo>
                  <a:lnTo>
                    <a:pt x="150542" y="6488"/>
                  </a:lnTo>
                  <a:lnTo>
                    <a:pt x="150603" y="6331"/>
                  </a:lnTo>
                  <a:lnTo>
                    <a:pt x="150657" y="6170"/>
                  </a:lnTo>
                  <a:lnTo>
                    <a:pt x="150706" y="6008"/>
                  </a:lnTo>
                  <a:lnTo>
                    <a:pt x="150741" y="5863"/>
                  </a:lnTo>
                  <a:lnTo>
                    <a:pt x="150769" y="5714"/>
                  </a:lnTo>
                  <a:lnTo>
                    <a:pt x="150818" y="5415"/>
                  </a:lnTo>
                  <a:lnTo>
                    <a:pt x="150846" y="5266"/>
                  </a:lnTo>
                  <a:lnTo>
                    <a:pt x="150896" y="5055"/>
                  </a:lnTo>
                  <a:lnTo>
                    <a:pt x="150951" y="4846"/>
                  </a:lnTo>
                  <a:lnTo>
                    <a:pt x="151084" y="4371"/>
                  </a:lnTo>
                  <a:lnTo>
                    <a:pt x="151334" y="3487"/>
                  </a:lnTo>
                  <a:lnTo>
                    <a:pt x="151409" y="3245"/>
                  </a:lnTo>
                  <a:lnTo>
                    <a:pt x="151491" y="3007"/>
                  </a:lnTo>
                  <a:lnTo>
                    <a:pt x="151655" y="2550"/>
                  </a:lnTo>
                  <a:lnTo>
                    <a:pt x="151743" y="2325"/>
                  </a:lnTo>
                  <a:lnTo>
                    <a:pt x="151843" y="2110"/>
                  </a:lnTo>
                  <a:lnTo>
                    <a:pt x="151958" y="1910"/>
                  </a:lnTo>
                  <a:lnTo>
                    <a:pt x="152150" y="1660"/>
                  </a:lnTo>
                  <a:lnTo>
                    <a:pt x="152465" y="1309"/>
                  </a:lnTo>
                  <a:lnTo>
                    <a:pt x="152906" y="796"/>
                  </a:lnTo>
                  <a:lnTo>
                    <a:pt x="153291" y="479"/>
                  </a:lnTo>
                  <a:lnTo>
                    <a:pt x="153440" y="316"/>
                  </a:lnTo>
                  <a:lnTo>
                    <a:pt x="153658" y="117"/>
                  </a:lnTo>
                  <a:lnTo>
                    <a:pt x="153826" y="0"/>
                  </a:lnTo>
                  <a:lnTo>
                    <a:pt x="153954" y="295"/>
                  </a:lnTo>
                  <a:lnTo>
                    <a:pt x="154120" y="577"/>
                  </a:lnTo>
                  <a:lnTo>
                    <a:pt x="154312" y="843"/>
                  </a:lnTo>
                  <a:lnTo>
                    <a:pt x="154521" y="1090"/>
                  </a:lnTo>
                  <a:lnTo>
                    <a:pt x="154737" y="1313"/>
                  </a:lnTo>
                  <a:lnTo>
                    <a:pt x="155008" y="1545"/>
                  </a:lnTo>
                  <a:lnTo>
                    <a:pt x="155303" y="1746"/>
                  </a:lnTo>
                  <a:lnTo>
                    <a:pt x="155616" y="1918"/>
                  </a:lnTo>
                  <a:lnTo>
                    <a:pt x="155936" y="2065"/>
                  </a:lnTo>
                  <a:lnTo>
                    <a:pt x="156257" y="2189"/>
                  </a:lnTo>
                  <a:lnTo>
                    <a:pt x="156593" y="2286"/>
                  </a:lnTo>
                  <a:lnTo>
                    <a:pt x="156938" y="2348"/>
                  </a:lnTo>
                  <a:lnTo>
                    <a:pt x="157289" y="2388"/>
                  </a:lnTo>
                  <a:lnTo>
                    <a:pt x="157991" y="2445"/>
                  </a:lnTo>
                  <a:lnTo>
                    <a:pt x="158306" y="2464"/>
                  </a:lnTo>
                  <a:lnTo>
                    <a:pt x="158941" y="2473"/>
                  </a:lnTo>
                  <a:lnTo>
                    <a:pt x="159257" y="2486"/>
                  </a:lnTo>
                  <a:lnTo>
                    <a:pt x="159571" y="2518"/>
                  </a:lnTo>
                  <a:lnTo>
                    <a:pt x="159803" y="2557"/>
                  </a:lnTo>
                  <a:lnTo>
                    <a:pt x="160036" y="2605"/>
                  </a:lnTo>
                  <a:lnTo>
                    <a:pt x="160484" y="2713"/>
                  </a:lnTo>
                  <a:lnTo>
                    <a:pt x="161265" y="2906"/>
                  </a:lnTo>
                  <a:lnTo>
                    <a:pt x="161533" y="2976"/>
                  </a:lnTo>
                  <a:lnTo>
                    <a:pt x="161799" y="3053"/>
                  </a:lnTo>
                  <a:lnTo>
                    <a:pt x="162064" y="3139"/>
                  </a:lnTo>
                  <a:lnTo>
                    <a:pt x="162342" y="3242"/>
                  </a:lnTo>
                  <a:lnTo>
                    <a:pt x="162615" y="3357"/>
                  </a:lnTo>
                  <a:lnTo>
                    <a:pt x="163432" y="3723"/>
                  </a:lnTo>
                  <a:lnTo>
                    <a:pt x="164242" y="4054"/>
                  </a:lnTo>
                  <a:lnTo>
                    <a:pt x="164509" y="4173"/>
                  </a:lnTo>
                  <a:lnTo>
                    <a:pt x="164770" y="4307"/>
                  </a:lnTo>
                  <a:lnTo>
                    <a:pt x="165031" y="4467"/>
                  </a:lnTo>
                  <a:lnTo>
                    <a:pt x="165285" y="4645"/>
                  </a:lnTo>
                  <a:lnTo>
                    <a:pt x="165788" y="5014"/>
                  </a:lnTo>
                  <a:lnTo>
                    <a:pt x="166047" y="5183"/>
                  </a:lnTo>
                  <a:lnTo>
                    <a:pt x="166453" y="5426"/>
                  </a:lnTo>
                  <a:lnTo>
                    <a:pt x="166866" y="5662"/>
                  </a:lnTo>
                  <a:lnTo>
                    <a:pt x="167285" y="5878"/>
                  </a:lnTo>
                  <a:lnTo>
                    <a:pt x="167712" y="6062"/>
                  </a:lnTo>
                  <a:lnTo>
                    <a:pt x="168144" y="6205"/>
                  </a:lnTo>
                  <a:lnTo>
                    <a:pt x="168412" y="6277"/>
                  </a:lnTo>
                  <a:lnTo>
                    <a:pt x="168684" y="6342"/>
                  </a:lnTo>
                  <a:lnTo>
                    <a:pt x="168957" y="6392"/>
                  </a:lnTo>
                  <a:lnTo>
                    <a:pt x="169229" y="6416"/>
                  </a:lnTo>
                  <a:lnTo>
                    <a:pt x="169497" y="6406"/>
                  </a:lnTo>
                  <a:lnTo>
                    <a:pt x="169751" y="6359"/>
                  </a:lnTo>
                  <a:lnTo>
                    <a:pt x="170007" y="6281"/>
                  </a:lnTo>
                  <a:lnTo>
                    <a:pt x="170259" y="6179"/>
                  </a:lnTo>
                  <a:lnTo>
                    <a:pt x="170505" y="6060"/>
                  </a:lnTo>
                  <a:lnTo>
                    <a:pt x="170744" y="5931"/>
                  </a:lnTo>
                  <a:lnTo>
                    <a:pt x="170933" y="5817"/>
                  </a:lnTo>
                  <a:lnTo>
                    <a:pt x="171118" y="5690"/>
                  </a:lnTo>
                  <a:lnTo>
                    <a:pt x="171299" y="5554"/>
                  </a:lnTo>
                  <a:lnTo>
                    <a:pt x="171656" y="5274"/>
                  </a:lnTo>
                  <a:lnTo>
                    <a:pt x="171815" y="5146"/>
                  </a:lnTo>
                  <a:lnTo>
                    <a:pt x="172287" y="4747"/>
                  </a:lnTo>
                  <a:lnTo>
                    <a:pt x="172446" y="4617"/>
                  </a:lnTo>
                  <a:lnTo>
                    <a:pt x="172713" y="4410"/>
                  </a:lnTo>
                  <a:lnTo>
                    <a:pt x="173552" y="3775"/>
                  </a:lnTo>
                  <a:lnTo>
                    <a:pt x="173845" y="3558"/>
                  </a:lnTo>
                  <a:lnTo>
                    <a:pt x="174366" y="3165"/>
                  </a:lnTo>
                  <a:lnTo>
                    <a:pt x="174544" y="3044"/>
                  </a:lnTo>
                  <a:lnTo>
                    <a:pt x="174726" y="2938"/>
                  </a:lnTo>
                  <a:lnTo>
                    <a:pt x="174892" y="2858"/>
                  </a:lnTo>
                  <a:lnTo>
                    <a:pt x="175061" y="2789"/>
                  </a:lnTo>
                  <a:lnTo>
                    <a:pt x="175233" y="2727"/>
                  </a:lnTo>
                  <a:lnTo>
                    <a:pt x="175760" y="2547"/>
                  </a:lnTo>
                  <a:lnTo>
                    <a:pt x="176490" y="2317"/>
                  </a:lnTo>
                  <a:lnTo>
                    <a:pt x="176758" y="2222"/>
                  </a:lnTo>
                  <a:lnTo>
                    <a:pt x="177290" y="2020"/>
                  </a:lnTo>
                  <a:lnTo>
                    <a:pt x="177558" y="1925"/>
                  </a:lnTo>
                  <a:lnTo>
                    <a:pt x="177828" y="1842"/>
                  </a:lnTo>
                  <a:lnTo>
                    <a:pt x="178070" y="1781"/>
                  </a:lnTo>
                  <a:lnTo>
                    <a:pt x="178312" y="1728"/>
                  </a:lnTo>
                  <a:lnTo>
                    <a:pt x="180564" y="1294"/>
                  </a:lnTo>
                  <a:lnTo>
                    <a:pt x="181837" y="1070"/>
                  </a:lnTo>
                  <a:lnTo>
                    <a:pt x="182260" y="982"/>
                  </a:lnTo>
                  <a:lnTo>
                    <a:pt x="182677" y="874"/>
                  </a:lnTo>
                  <a:lnTo>
                    <a:pt x="182854" y="818"/>
                  </a:lnTo>
                  <a:lnTo>
                    <a:pt x="183205" y="692"/>
                  </a:lnTo>
                  <a:lnTo>
                    <a:pt x="183382" y="632"/>
                  </a:lnTo>
                  <a:lnTo>
                    <a:pt x="183558" y="583"/>
                  </a:lnTo>
                  <a:lnTo>
                    <a:pt x="183751" y="541"/>
                  </a:lnTo>
                  <a:lnTo>
                    <a:pt x="183946" y="507"/>
                  </a:lnTo>
                  <a:lnTo>
                    <a:pt x="184140" y="480"/>
                  </a:lnTo>
                  <a:lnTo>
                    <a:pt x="184532" y="437"/>
                  </a:lnTo>
                  <a:lnTo>
                    <a:pt x="184835" y="414"/>
                  </a:lnTo>
                  <a:lnTo>
                    <a:pt x="185138" y="404"/>
                  </a:lnTo>
                  <a:lnTo>
                    <a:pt x="186817" y="396"/>
                  </a:lnTo>
                  <a:lnTo>
                    <a:pt x="187968" y="400"/>
                  </a:lnTo>
                  <a:lnTo>
                    <a:pt x="188314" y="404"/>
                  </a:lnTo>
                  <a:lnTo>
                    <a:pt x="189008" y="419"/>
                  </a:lnTo>
                  <a:lnTo>
                    <a:pt x="189354" y="417"/>
                  </a:lnTo>
                  <a:lnTo>
                    <a:pt x="189700" y="400"/>
                  </a:lnTo>
                  <a:lnTo>
                    <a:pt x="189962" y="372"/>
                  </a:lnTo>
                  <a:lnTo>
                    <a:pt x="190223" y="334"/>
                  </a:lnTo>
                  <a:lnTo>
                    <a:pt x="190745" y="251"/>
                  </a:lnTo>
                  <a:lnTo>
                    <a:pt x="191008" y="217"/>
                  </a:lnTo>
                  <a:lnTo>
                    <a:pt x="191304" y="187"/>
                  </a:lnTo>
                  <a:lnTo>
                    <a:pt x="191602" y="162"/>
                  </a:lnTo>
                  <a:lnTo>
                    <a:pt x="191901" y="141"/>
                  </a:lnTo>
                  <a:lnTo>
                    <a:pt x="192496" y="107"/>
                  </a:lnTo>
                  <a:lnTo>
                    <a:pt x="192995" y="83"/>
                  </a:lnTo>
                  <a:lnTo>
                    <a:pt x="193244" y="73"/>
                  </a:lnTo>
                  <a:lnTo>
                    <a:pt x="193494" y="69"/>
                  </a:lnTo>
                  <a:lnTo>
                    <a:pt x="193743" y="71"/>
                  </a:lnTo>
                  <a:lnTo>
                    <a:pt x="194118" y="87"/>
                  </a:lnTo>
                  <a:lnTo>
                    <a:pt x="194494" y="115"/>
                  </a:lnTo>
                  <a:lnTo>
                    <a:pt x="194868" y="156"/>
                  </a:lnTo>
                  <a:lnTo>
                    <a:pt x="195242" y="208"/>
                  </a:lnTo>
                  <a:lnTo>
                    <a:pt x="195613" y="271"/>
                  </a:lnTo>
                  <a:lnTo>
                    <a:pt x="196399" y="395"/>
                  </a:lnTo>
                  <a:lnTo>
                    <a:pt x="196789" y="476"/>
                  </a:lnTo>
                  <a:lnTo>
                    <a:pt x="197160" y="598"/>
                  </a:lnTo>
                  <a:lnTo>
                    <a:pt x="197498" y="782"/>
                  </a:lnTo>
                  <a:lnTo>
                    <a:pt x="197791" y="1027"/>
                  </a:lnTo>
                  <a:lnTo>
                    <a:pt x="198065" y="1325"/>
                  </a:lnTo>
                  <a:lnTo>
                    <a:pt x="198317" y="1661"/>
                  </a:lnTo>
                  <a:lnTo>
                    <a:pt x="198544" y="2020"/>
                  </a:lnTo>
                  <a:lnTo>
                    <a:pt x="198745" y="2389"/>
                  </a:lnTo>
                  <a:lnTo>
                    <a:pt x="198858" y="2686"/>
                  </a:lnTo>
                  <a:lnTo>
                    <a:pt x="198941" y="3013"/>
                  </a:lnTo>
                  <a:lnTo>
                    <a:pt x="199019" y="3340"/>
                  </a:lnTo>
                  <a:lnTo>
                    <a:pt x="199117" y="3640"/>
                  </a:lnTo>
                  <a:lnTo>
                    <a:pt x="199388" y="4012"/>
                  </a:lnTo>
                  <a:lnTo>
                    <a:pt x="199530" y="4121"/>
                  </a:lnTo>
                  <a:lnTo>
                    <a:pt x="199682" y="4217"/>
                  </a:lnTo>
                  <a:lnTo>
                    <a:pt x="200192" y="4514"/>
                  </a:lnTo>
                  <a:lnTo>
                    <a:pt x="200396" y="4624"/>
                  </a:lnTo>
                  <a:lnTo>
                    <a:pt x="200604" y="4726"/>
                  </a:lnTo>
                  <a:lnTo>
                    <a:pt x="200813" y="4821"/>
                  </a:lnTo>
                  <a:lnTo>
                    <a:pt x="201025" y="4907"/>
                  </a:lnTo>
                  <a:lnTo>
                    <a:pt x="201217" y="4976"/>
                  </a:lnTo>
                  <a:lnTo>
                    <a:pt x="201410" y="5036"/>
                  </a:lnTo>
                  <a:lnTo>
                    <a:pt x="202919" y="5456"/>
                  </a:lnTo>
                  <a:lnTo>
                    <a:pt x="203148" y="5526"/>
                  </a:lnTo>
                  <a:lnTo>
                    <a:pt x="203297" y="5576"/>
                  </a:lnTo>
                  <a:lnTo>
                    <a:pt x="203745" y="5735"/>
                  </a:lnTo>
                  <a:lnTo>
                    <a:pt x="203894" y="5785"/>
                  </a:lnTo>
                  <a:lnTo>
                    <a:pt x="204113" y="5843"/>
                  </a:lnTo>
                  <a:lnTo>
                    <a:pt x="204556" y="5937"/>
                  </a:lnTo>
                  <a:lnTo>
                    <a:pt x="204771" y="5999"/>
                  </a:lnTo>
                  <a:lnTo>
                    <a:pt x="204975" y="6091"/>
                  </a:lnTo>
                  <a:lnTo>
                    <a:pt x="205138" y="6196"/>
                  </a:lnTo>
                  <a:lnTo>
                    <a:pt x="205296" y="6318"/>
                  </a:lnTo>
                  <a:lnTo>
                    <a:pt x="205448" y="6452"/>
                  </a:lnTo>
                  <a:lnTo>
                    <a:pt x="205596" y="6594"/>
                  </a:lnTo>
                  <a:lnTo>
                    <a:pt x="205841" y="6838"/>
                  </a:lnTo>
                  <a:lnTo>
                    <a:pt x="206212" y="7268"/>
                  </a:lnTo>
                  <a:lnTo>
                    <a:pt x="206313" y="7447"/>
                  </a:lnTo>
                  <a:lnTo>
                    <a:pt x="206401" y="7642"/>
                  </a:lnTo>
                  <a:lnTo>
                    <a:pt x="206475" y="7847"/>
                  </a:lnTo>
                  <a:lnTo>
                    <a:pt x="206536" y="8058"/>
                  </a:lnTo>
                  <a:lnTo>
                    <a:pt x="206585" y="8269"/>
                  </a:lnTo>
                  <a:lnTo>
                    <a:pt x="206620" y="8519"/>
                  </a:lnTo>
                  <a:lnTo>
                    <a:pt x="206632" y="8777"/>
                  </a:lnTo>
                  <a:lnTo>
                    <a:pt x="206615" y="9563"/>
                  </a:lnTo>
                  <a:lnTo>
                    <a:pt x="206616" y="9969"/>
                  </a:lnTo>
                  <a:lnTo>
                    <a:pt x="206608" y="10374"/>
                  </a:lnTo>
                  <a:lnTo>
                    <a:pt x="206596" y="10576"/>
                  </a:lnTo>
                  <a:lnTo>
                    <a:pt x="206555" y="11027"/>
                  </a:lnTo>
                  <a:lnTo>
                    <a:pt x="206525" y="11251"/>
                  </a:lnTo>
                  <a:lnTo>
                    <a:pt x="206484" y="11471"/>
                  </a:lnTo>
                  <a:lnTo>
                    <a:pt x="206428" y="11682"/>
                  </a:lnTo>
                  <a:lnTo>
                    <a:pt x="206358" y="11863"/>
                  </a:lnTo>
                  <a:lnTo>
                    <a:pt x="206272" y="12035"/>
                  </a:lnTo>
                  <a:lnTo>
                    <a:pt x="205833" y="13195"/>
                  </a:lnTo>
                  <a:lnTo>
                    <a:pt x="205853" y="13552"/>
                  </a:lnTo>
                  <a:lnTo>
                    <a:pt x="205867" y="13681"/>
                  </a:lnTo>
                  <a:lnTo>
                    <a:pt x="205984" y="14145"/>
                  </a:lnTo>
                  <a:lnTo>
                    <a:pt x="206074" y="14368"/>
                  </a:lnTo>
                  <a:lnTo>
                    <a:pt x="206128" y="14583"/>
                  </a:lnTo>
                  <a:lnTo>
                    <a:pt x="206166" y="14797"/>
                  </a:lnTo>
                  <a:lnTo>
                    <a:pt x="206231" y="15230"/>
                  </a:lnTo>
                  <a:lnTo>
                    <a:pt x="206274" y="15442"/>
                  </a:lnTo>
                  <a:lnTo>
                    <a:pt x="206331" y="15645"/>
                  </a:lnTo>
                  <a:lnTo>
                    <a:pt x="206779" y="16379"/>
                  </a:lnTo>
                  <a:lnTo>
                    <a:pt x="207828" y="17340"/>
                  </a:lnTo>
                  <a:lnTo>
                    <a:pt x="207902" y="17471"/>
                  </a:lnTo>
                  <a:lnTo>
                    <a:pt x="207972" y="17605"/>
                  </a:lnTo>
                  <a:lnTo>
                    <a:pt x="208128" y="17990"/>
                  </a:lnTo>
                  <a:lnTo>
                    <a:pt x="208167" y="18118"/>
                  </a:lnTo>
                  <a:lnTo>
                    <a:pt x="208200" y="18247"/>
                  </a:lnTo>
                  <a:lnTo>
                    <a:pt x="208227" y="18378"/>
                  </a:lnTo>
                  <a:lnTo>
                    <a:pt x="208252" y="18568"/>
                  </a:lnTo>
                  <a:lnTo>
                    <a:pt x="208261" y="18763"/>
                  </a:lnTo>
                  <a:lnTo>
                    <a:pt x="208259" y="18961"/>
                  </a:lnTo>
                  <a:lnTo>
                    <a:pt x="208246" y="19159"/>
                  </a:lnTo>
                  <a:lnTo>
                    <a:pt x="208227" y="19353"/>
                  </a:lnTo>
                  <a:lnTo>
                    <a:pt x="208189" y="19558"/>
                  </a:lnTo>
                  <a:lnTo>
                    <a:pt x="208064" y="19964"/>
                  </a:lnTo>
                  <a:lnTo>
                    <a:pt x="208015" y="20165"/>
                  </a:lnTo>
                  <a:lnTo>
                    <a:pt x="208000" y="20366"/>
                  </a:lnTo>
                  <a:lnTo>
                    <a:pt x="208015" y="20518"/>
                  </a:lnTo>
                  <a:lnTo>
                    <a:pt x="208046" y="20670"/>
                  </a:lnTo>
                  <a:lnTo>
                    <a:pt x="208173" y="21123"/>
                  </a:lnTo>
                  <a:lnTo>
                    <a:pt x="208297" y="21647"/>
                  </a:lnTo>
                  <a:lnTo>
                    <a:pt x="208343" y="21819"/>
                  </a:lnTo>
                  <a:lnTo>
                    <a:pt x="208396" y="21989"/>
                  </a:lnTo>
                  <a:lnTo>
                    <a:pt x="208460" y="22164"/>
                  </a:lnTo>
                  <a:lnTo>
                    <a:pt x="208532" y="22335"/>
                  </a:lnTo>
                  <a:lnTo>
                    <a:pt x="208683" y="22670"/>
                  </a:lnTo>
                  <a:lnTo>
                    <a:pt x="208751" y="22843"/>
                  </a:lnTo>
                  <a:lnTo>
                    <a:pt x="208878" y="23194"/>
                  </a:lnTo>
                  <a:lnTo>
                    <a:pt x="208938" y="23371"/>
                  </a:lnTo>
                  <a:lnTo>
                    <a:pt x="208991" y="23551"/>
                  </a:lnTo>
                  <a:lnTo>
                    <a:pt x="209035" y="23734"/>
                  </a:lnTo>
                  <a:lnTo>
                    <a:pt x="209059" y="23881"/>
                  </a:lnTo>
                  <a:lnTo>
                    <a:pt x="209102" y="24330"/>
                  </a:lnTo>
                  <a:lnTo>
                    <a:pt x="209120" y="24478"/>
                  </a:lnTo>
                  <a:lnTo>
                    <a:pt x="209161" y="24688"/>
                  </a:lnTo>
                  <a:lnTo>
                    <a:pt x="209319" y="25307"/>
                  </a:lnTo>
                  <a:lnTo>
                    <a:pt x="209364" y="25516"/>
                  </a:lnTo>
                  <a:lnTo>
                    <a:pt x="209394" y="25708"/>
                  </a:lnTo>
                  <a:lnTo>
                    <a:pt x="209464" y="26289"/>
                  </a:lnTo>
                  <a:lnTo>
                    <a:pt x="209496" y="26481"/>
                  </a:lnTo>
                  <a:lnTo>
                    <a:pt x="209537" y="26657"/>
                  </a:lnTo>
                  <a:lnTo>
                    <a:pt x="209636" y="27006"/>
                  </a:lnTo>
                  <a:lnTo>
                    <a:pt x="209679" y="27181"/>
                  </a:lnTo>
                  <a:lnTo>
                    <a:pt x="209708" y="27359"/>
                  </a:lnTo>
                  <a:lnTo>
                    <a:pt x="209725" y="27535"/>
                  </a:lnTo>
                  <a:lnTo>
                    <a:pt x="209736" y="27714"/>
                  </a:lnTo>
                  <a:lnTo>
                    <a:pt x="209739" y="27894"/>
                  </a:lnTo>
                  <a:lnTo>
                    <a:pt x="209727" y="28069"/>
                  </a:lnTo>
                  <a:lnTo>
                    <a:pt x="209565" y="28598"/>
                  </a:lnTo>
                  <a:lnTo>
                    <a:pt x="209450" y="28824"/>
                  </a:lnTo>
                  <a:lnTo>
                    <a:pt x="209364" y="28964"/>
                  </a:lnTo>
                  <a:lnTo>
                    <a:pt x="209269" y="29096"/>
                  </a:lnTo>
                  <a:lnTo>
                    <a:pt x="209070" y="29356"/>
                  </a:lnTo>
                  <a:lnTo>
                    <a:pt x="208983" y="29495"/>
                  </a:lnTo>
                  <a:lnTo>
                    <a:pt x="208900" y="29650"/>
                  </a:lnTo>
                  <a:lnTo>
                    <a:pt x="208824" y="29811"/>
                  </a:lnTo>
                  <a:lnTo>
                    <a:pt x="208753" y="29975"/>
                  </a:lnTo>
                  <a:lnTo>
                    <a:pt x="208688" y="30143"/>
                  </a:lnTo>
                  <a:lnTo>
                    <a:pt x="208581" y="30451"/>
                  </a:lnTo>
                  <a:lnTo>
                    <a:pt x="208494" y="30733"/>
                  </a:lnTo>
                  <a:lnTo>
                    <a:pt x="208460" y="30876"/>
                  </a:lnTo>
                  <a:lnTo>
                    <a:pt x="208435" y="31020"/>
                  </a:lnTo>
                  <a:lnTo>
                    <a:pt x="208418" y="31208"/>
                  </a:lnTo>
                  <a:lnTo>
                    <a:pt x="208415" y="31400"/>
                  </a:lnTo>
                  <a:lnTo>
                    <a:pt x="208424" y="31594"/>
                  </a:lnTo>
                  <a:lnTo>
                    <a:pt x="208445" y="31786"/>
                  </a:lnTo>
                  <a:lnTo>
                    <a:pt x="208475" y="31972"/>
                  </a:lnTo>
                  <a:lnTo>
                    <a:pt x="208526" y="32190"/>
                  </a:lnTo>
                  <a:lnTo>
                    <a:pt x="208592" y="32404"/>
                  </a:lnTo>
                  <a:lnTo>
                    <a:pt x="209497" y="33588"/>
                  </a:lnTo>
                  <a:lnTo>
                    <a:pt x="209629" y="33627"/>
                  </a:lnTo>
                  <a:lnTo>
                    <a:pt x="209765" y="33652"/>
                  </a:lnTo>
                  <a:lnTo>
                    <a:pt x="209900" y="33661"/>
                  </a:lnTo>
                  <a:lnTo>
                    <a:pt x="210033" y="33656"/>
                  </a:lnTo>
                  <a:lnTo>
                    <a:pt x="210227" y="33601"/>
                  </a:lnTo>
                  <a:lnTo>
                    <a:pt x="210418" y="33492"/>
                  </a:lnTo>
                  <a:lnTo>
                    <a:pt x="210794" y="33208"/>
                  </a:lnTo>
                  <a:lnTo>
                    <a:pt x="210986" y="33083"/>
                  </a:lnTo>
                  <a:lnTo>
                    <a:pt x="211301" y="32898"/>
                  </a:lnTo>
                  <a:lnTo>
                    <a:pt x="211460" y="32809"/>
                  </a:lnTo>
                  <a:lnTo>
                    <a:pt x="211622" y="32730"/>
                  </a:lnTo>
                  <a:lnTo>
                    <a:pt x="212416" y="32558"/>
                  </a:lnTo>
                  <a:lnTo>
                    <a:pt x="212608" y="32571"/>
                  </a:lnTo>
                  <a:lnTo>
                    <a:pt x="212806" y="32605"/>
                  </a:lnTo>
                  <a:lnTo>
                    <a:pt x="213001" y="32662"/>
                  </a:lnTo>
                  <a:lnTo>
                    <a:pt x="213184" y="32743"/>
                  </a:lnTo>
                  <a:lnTo>
                    <a:pt x="213530" y="33044"/>
                  </a:lnTo>
                  <a:lnTo>
                    <a:pt x="213780" y="33376"/>
                  </a:lnTo>
                  <a:lnTo>
                    <a:pt x="213919" y="33535"/>
                  </a:lnTo>
                  <a:lnTo>
                    <a:pt x="214997" y="34718"/>
                  </a:lnTo>
                  <a:lnTo>
                    <a:pt x="215107" y="34858"/>
                  </a:lnTo>
                  <a:lnTo>
                    <a:pt x="215319" y="35150"/>
                  </a:lnTo>
                  <a:lnTo>
                    <a:pt x="215761" y="35789"/>
                  </a:lnTo>
                  <a:lnTo>
                    <a:pt x="215876" y="35962"/>
                  </a:lnTo>
                  <a:lnTo>
                    <a:pt x="215982" y="36140"/>
                  </a:lnTo>
                  <a:lnTo>
                    <a:pt x="216071" y="36329"/>
                  </a:lnTo>
                  <a:lnTo>
                    <a:pt x="216129" y="36476"/>
                  </a:lnTo>
                  <a:lnTo>
                    <a:pt x="216184" y="36627"/>
                  </a:lnTo>
                  <a:lnTo>
                    <a:pt x="216230" y="36783"/>
                  </a:lnTo>
                  <a:lnTo>
                    <a:pt x="216264" y="36940"/>
                  </a:lnTo>
                  <a:lnTo>
                    <a:pt x="216284" y="37097"/>
                  </a:lnTo>
                  <a:lnTo>
                    <a:pt x="216287" y="37245"/>
                  </a:lnTo>
                  <a:lnTo>
                    <a:pt x="216275" y="37394"/>
                  </a:lnTo>
                  <a:lnTo>
                    <a:pt x="216254" y="37544"/>
                  </a:lnTo>
                  <a:lnTo>
                    <a:pt x="216177" y="37982"/>
                  </a:lnTo>
                  <a:lnTo>
                    <a:pt x="216046" y="38537"/>
                  </a:lnTo>
                  <a:lnTo>
                    <a:pt x="216000" y="38719"/>
                  </a:lnTo>
                  <a:lnTo>
                    <a:pt x="215946" y="38904"/>
                  </a:lnTo>
                  <a:lnTo>
                    <a:pt x="215898" y="39088"/>
                  </a:lnTo>
                  <a:lnTo>
                    <a:pt x="215870" y="39268"/>
                  </a:lnTo>
                  <a:lnTo>
                    <a:pt x="215874" y="39440"/>
                  </a:lnTo>
                  <a:lnTo>
                    <a:pt x="215921" y="39618"/>
                  </a:lnTo>
                  <a:lnTo>
                    <a:pt x="216004" y="39791"/>
                  </a:lnTo>
                  <a:lnTo>
                    <a:pt x="216110" y="39958"/>
                  </a:lnTo>
                  <a:lnTo>
                    <a:pt x="216230" y="40114"/>
                  </a:lnTo>
                  <a:lnTo>
                    <a:pt x="216938" y="40746"/>
                  </a:lnTo>
                  <a:lnTo>
                    <a:pt x="217070" y="40824"/>
                  </a:lnTo>
                  <a:lnTo>
                    <a:pt x="217206" y="40895"/>
                  </a:lnTo>
                  <a:lnTo>
                    <a:pt x="217345" y="40957"/>
                  </a:lnTo>
                  <a:lnTo>
                    <a:pt x="217486" y="41006"/>
                  </a:lnTo>
                  <a:lnTo>
                    <a:pt x="217628" y="41039"/>
                  </a:lnTo>
                  <a:lnTo>
                    <a:pt x="217788" y="41054"/>
                  </a:lnTo>
                  <a:lnTo>
                    <a:pt x="217951" y="41048"/>
                  </a:lnTo>
                  <a:lnTo>
                    <a:pt x="218116" y="41027"/>
                  </a:lnTo>
                  <a:lnTo>
                    <a:pt x="218279" y="40994"/>
                  </a:lnTo>
                  <a:lnTo>
                    <a:pt x="218439" y="40954"/>
                  </a:lnTo>
                  <a:lnTo>
                    <a:pt x="218592" y="40905"/>
                  </a:lnTo>
                  <a:lnTo>
                    <a:pt x="218741" y="40846"/>
                  </a:lnTo>
                  <a:lnTo>
                    <a:pt x="218889" y="40778"/>
                  </a:lnTo>
                  <a:lnTo>
                    <a:pt x="219036" y="40703"/>
                  </a:lnTo>
                  <a:lnTo>
                    <a:pt x="219179" y="40624"/>
                  </a:lnTo>
                  <a:lnTo>
                    <a:pt x="219878" y="40124"/>
                  </a:lnTo>
                  <a:lnTo>
                    <a:pt x="220394" y="39744"/>
                  </a:lnTo>
                  <a:lnTo>
                    <a:pt x="220525" y="39759"/>
                  </a:lnTo>
                  <a:lnTo>
                    <a:pt x="221028" y="40083"/>
                  </a:lnTo>
                  <a:lnTo>
                    <a:pt x="221432" y="40489"/>
                  </a:lnTo>
                  <a:lnTo>
                    <a:pt x="221770" y="40685"/>
                  </a:lnTo>
                  <a:lnTo>
                    <a:pt x="221921" y="40821"/>
                  </a:lnTo>
                  <a:lnTo>
                    <a:pt x="222065" y="40974"/>
                  </a:lnTo>
                  <a:lnTo>
                    <a:pt x="222200" y="41139"/>
                  </a:lnTo>
                  <a:lnTo>
                    <a:pt x="222329" y="41313"/>
                  </a:lnTo>
                  <a:lnTo>
                    <a:pt x="222450" y="41490"/>
                  </a:lnTo>
                  <a:lnTo>
                    <a:pt x="222562" y="41683"/>
                  </a:lnTo>
                  <a:lnTo>
                    <a:pt x="222661" y="41887"/>
                  </a:lnTo>
                  <a:lnTo>
                    <a:pt x="222851" y="42304"/>
                  </a:lnTo>
                  <a:lnTo>
                    <a:pt x="222957" y="42503"/>
                  </a:lnTo>
                  <a:lnTo>
                    <a:pt x="223063" y="42676"/>
                  </a:lnTo>
                  <a:lnTo>
                    <a:pt x="223515" y="43345"/>
                  </a:lnTo>
                  <a:lnTo>
                    <a:pt x="223845" y="43866"/>
                  </a:lnTo>
                  <a:lnTo>
                    <a:pt x="223951" y="44043"/>
                  </a:lnTo>
                  <a:lnTo>
                    <a:pt x="224108" y="44333"/>
                  </a:lnTo>
                  <a:lnTo>
                    <a:pt x="224326" y="44773"/>
                  </a:lnTo>
                  <a:lnTo>
                    <a:pt x="224416" y="44922"/>
                  </a:lnTo>
                  <a:lnTo>
                    <a:pt x="224513" y="45066"/>
                  </a:lnTo>
                  <a:lnTo>
                    <a:pt x="224711" y="45349"/>
                  </a:lnTo>
                  <a:lnTo>
                    <a:pt x="224808" y="45493"/>
                  </a:lnTo>
                  <a:lnTo>
                    <a:pt x="224907" y="45654"/>
                  </a:lnTo>
                  <a:lnTo>
                    <a:pt x="225099" y="45984"/>
                  </a:lnTo>
                  <a:lnTo>
                    <a:pt x="225198" y="46144"/>
                  </a:lnTo>
                  <a:lnTo>
                    <a:pt x="225304" y="46299"/>
                  </a:lnTo>
                  <a:lnTo>
                    <a:pt x="225441" y="46472"/>
                  </a:lnTo>
                  <a:lnTo>
                    <a:pt x="225587" y="46637"/>
                  </a:lnTo>
                  <a:lnTo>
                    <a:pt x="225736" y="46796"/>
                  </a:lnTo>
                  <a:lnTo>
                    <a:pt x="226045" y="47104"/>
                  </a:lnTo>
                  <a:lnTo>
                    <a:pt x="226201" y="47253"/>
                  </a:lnTo>
                  <a:lnTo>
                    <a:pt x="226525" y="47536"/>
                  </a:lnTo>
                  <a:lnTo>
                    <a:pt x="226687" y="47678"/>
                  </a:lnTo>
                  <a:lnTo>
                    <a:pt x="226846" y="47824"/>
                  </a:lnTo>
                  <a:lnTo>
                    <a:pt x="227001" y="47977"/>
                  </a:lnTo>
                  <a:lnTo>
                    <a:pt x="227303" y="48294"/>
                  </a:lnTo>
                  <a:lnTo>
                    <a:pt x="227456" y="48448"/>
                  </a:lnTo>
                  <a:lnTo>
                    <a:pt x="227617" y="48593"/>
                  </a:lnTo>
                  <a:lnTo>
                    <a:pt x="227777" y="48716"/>
                  </a:lnTo>
                  <a:lnTo>
                    <a:pt x="228278" y="49054"/>
                  </a:lnTo>
                  <a:lnTo>
                    <a:pt x="228438" y="49178"/>
                  </a:lnTo>
                  <a:lnTo>
                    <a:pt x="228585" y="49309"/>
                  </a:lnTo>
                  <a:lnTo>
                    <a:pt x="228866" y="49587"/>
                  </a:lnTo>
                  <a:lnTo>
                    <a:pt x="229452" y="50194"/>
                  </a:lnTo>
                  <a:lnTo>
                    <a:pt x="229755" y="50523"/>
                  </a:lnTo>
                  <a:lnTo>
                    <a:pt x="229904" y="50691"/>
                  </a:lnTo>
                  <a:lnTo>
                    <a:pt x="230011" y="50827"/>
                  </a:lnTo>
                  <a:lnTo>
                    <a:pt x="230216" y="51109"/>
                  </a:lnTo>
                  <a:lnTo>
                    <a:pt x="230441" y="51363"/>
                  </a:lnTo>
                  <a:lnTo>
                    <a:pt x="230581" y="51475"/>
                  </a:lnTo>
                  <a:lnTo>
                    <a:pt x="230732" y="51571"/>
                  </a:lnTo>
                  <a:lnTo>
                    <a:pt x="230886" y="51658"/>
                  </a:lnTo>
                  <a:lnTo>
                    <a:pt x="231201" y="51827"/>
                  </a:lnTo>
                  <a:lnTo>
                    <a:pt x="231819" y="52168"/>
                  </a:lnTo>
                  <a:lnTo>
                    <a:pt x="232180" y="52319"/>
                  </a:lnTo>
                  <a:lnTo>
                    <a:pt x="232533" y="52429"/>
                  </a:lnTo>
                  <a:lnTo>
                    <a:pt x="233021" y="52571"/>
                  </a:lnTo>
                  <a:lnTo>
                    <a:pt x="233207" y="52619"/>
                  </a:lnTo>
                  <a:lnTo>
                    <a:pt x="233392" y="52647"/>
                  </a:lnTo>
                  <a:lnTo>
                    <a:pt x="233575" y="52644"/>
                  </a:lnTo>
                  <a:lnTo>
                    <a:pt x="233732" y="52612"/>
                  </a:lnTo>
                  <a:lnTo>
                    <a:pt x="233891" y="52559"/>
                  </a:lnTo>
                  <a:lnTo>
                    <a:pt x="234046" y="52490"/>
                  </a:lnTo>
                  <a:lnTo>
                    <a:pt x="234200" y="52411"/>
                  </a:lnTo>
                  <a:lnTo>
                    <a:pt x="234350" y="52327"/>
                  </a:lnTo>
                  <a:lnTo>
                    <a:pt x="234570" y="52181"/>
                  </a:lnTo>
                  <a:lnTo>
                    <a:pt x="234779" y="52009"/>
                  </a:lnTo>
                  <a:lnTo>
                    <a:pt x="234982" y="51820"/>
                  </a:lnTo>
                  <a:lnTo>
                    <a:pt x="235182" y="51625"/>
                  </a:lnTo>
                  <a:lnTo>
                    <a:pt x="235542" y="51288"/>
                  </a:lnTo>
                  <a:lnTo>
                    <a:pt x="235850" y="50981"/>
                  </a:lnTo>
                  <a:lnTo>
                    <a:pt x="236010" y="50836"/>
                  </a:lnTo>
                  <a:lnTo>
                    <a:pt x="236175" y="50704"/>
                  </a:lnTo>
                  <a:lnTo>
                    <a:pt x="236332" y="50595"/>
                  </a:lnTo>
                  <a:lnTo>
                    <a:pt x="236494" y="50492"/>
                  </a:lnTo>
                  <a:lnTo>
                    <a:pt x="236658" y="50398"/>
                  </a:lnTo>
                  <a:lnTo>
                    <a:pt x="236825" y="50314"/>
                  </a:lnTo>
                  <a:lnTo>
                    <a:pt x="236997" y="50240"/>
                  </a:lnTo>
                  <a:lnTo>
                    <a:pt x="237195" y="50170"/>
                  </a:lnTo>
                  <a:lnTo>
                    <a:pt x="237399" y="50114"/>
                  </a:lnTo>
                  <a:lnTo>
                    <a:pt x="237606" y="50070"/>
                  </a:lnTo>
                  <a:lnTo>
                    <a:pt x="237814" y="50040"/>
                  </a:lnTo>
                  <a:lnTo>
                    <a:pt x="238020" y="50020"/>
                  </a:lnTo>
                  <a:lnTo>
                    <a:pt x="238190" y="50016"/>
                  </a:lnTo>
                  <a:lnTo>
                    <a:pt x="238363" y="50023"/>
                  </a:lnTo>
                  <a:lnTo>
                    <a:pt x="238877" y="50070"/>
                  </a:lnTo>
                  <a:lnTo>
                    <a:pt x="239235" y="50108"/>
                  </a:lnTo>
                  <a:lnTo>
                    <a:pt x="239948" y="50215"/>
                  </a:lnTo>
                  <a:lnTo>
                    <a:pt x="240305" y="50261"/>
                  </a:lnTo>
                  <a:lnTo>
                    <a:pt x="240662" y="50289"/>
                  </a:lnTo>
                  <a:lnTo>
                    <a:pt x="240882" y="50292"/>
                  </a:lnTo>
                  <a:lnTo>
                    <a:pt x="241546" y="50276"/>
                  </a:lnTo>
                  <a:lnTo>
                    <a:pt x="241768" y="50277"/>
                  </a:lnTo>
                  <a:lnTo>
                    <a:pt x="241999" y="50286"/>
                  </a:lnTo>
                  <a:lnTo>
                    <a:pt x="242230" y="50300"/>
                  </a:lnTo>
                  <a:lnTo>
                    <a:pt x="242923" y="50350"/>
                  </a:lnTo>
                  <a:lnTo>
                    <a:pt x="243588" y="50384"/>
                  </a:lnTo>
                  <a:lnTo>
                    <a:pt x="243754" y="50399"/>
                  </a:lnTo>
                  <a:lnTo>
                    <a:pt x="244114" y="50445"/>
                  </a:lnTo>
                  <a:lnTo>
                    <a:pt x="244941" y="50583"/>
                  </a:lnTo>
                  <a:lnTo>
                    <a:pt x="246092" y="50801"/>
                  </a:lnTo>
                  <a:lnTo>
                    <a:pt x="246712" y="50916"/>
                  </a:lnTo>
                  <a:lnTo>
                    <a:pt x="247126" y="50997"/>
                  </a:lnTo>
                  <a:lnTo>
                    <a:pt x="248079" y="51216"/>
                  </a:lnTo>
                  <a:lnTo>
                    <a:pt x="248607" y="51321"/>
                  </a:lnTo>
                  <a:lnTo>
                    <a:pt x="248876" y="51384"/>
                  </a:lnTo>
                  <a:lnTo>
                    <a:pt x="249150" y="51456"/>
                  </a:lnTo>
                  <a:lnTo>
                    <a:pt x="249424" y="51533"/>
                  </a:lnTo>
                  <a:lnTo>
                    <a:pt x="249657" y="51603"/>
                  </a:lnTo>
                  <a:lnTo>
                    <a:pt x="250589" y="51900"/>
                  </a:lnTo>
                  <a:lnTo>
                    <a:pt x="251071" y="52039"/>
                  </a:lnTo>
                  <a:lnTo>
                    <a:pt x="251796" y="52241"/>
                  </a:lnTo>
                  <a:lnTo>
                    <a:pt x="252420" y="52420"/>
                  </a:lnTo>
                  <a:lnTo>
                    <a:pt x="252577" y="52461"/>
                  </a:lnTo>
                  <a:lnTo>
                    <a:pt x="252771" y="52506"/>
                  </a:lnTo>
                  <a:lnTo>
                    <a:pt x="252965" y="52546"/>
                  </a:lnTo>
                  <a:lnTo>
                    <a:pt x="253356" y="52624"/>
                  </a:lnTo>
                  <a:lnTo>
                    <a:pt x="253670" y="52698"/>
                  </a:lnTo>
                  <a:lnTo>
                    <a:pt x="253906" y="52761"/>
                  </a:lnTo>
                  <a:lnTo>
                    <a:pt x="254371" y="52892"/>
                  </a:lnTo>
                  <a:lnTo>
                    <a:pt x="254827" y="53030"/>
                  </a:lnTo>
                  <a:lnTo>
                    <a:pt x="255054" y="53103"/>
                  </a:lnTo>
                  <a:lnTo>
                    <a:pt x="255279" y="53181"/>
                  </a:lnTo>
                  <a:lnTo>
                    <a:pt x="255513" y="53271"/>
                  </a:lnTo>
                  <a:lnTo>
                    <a:pt x="256211" y="53569"/>
                  </a:lnTo>
                  <a:lnTo>
                    <a:pt x="256445" y="53657"/>
                  </a:lnTo>
                  <a:lnTo>
                    <a:pt x="256623" y="53714"/>
                  </a:lnTo>
                  <a:lnTo>
                    <a:pt x="257160" y="53868"/>
                  </a:lnTo>
                  <a:lnTo>
                    <a:pt x="257338" y="53926"/>
                  </a:lnTo>
                  <a:lnTo>
                    <a:pt x="257746" y="54075"/>
                  </a:lnTo>
                  <a:lnTo>
                    <a:pt x="258151" y="54240"/>
                  </a:lnTo>
                  <a:lnTo>
                    <a:pt x="258680" y="54474"/>
                  </a:lnTo>
                  <a:lnTo>
                    <a:pt x="258895" y="54584"/>
                  </a:lnTo>
                  <a:lnTo>
                    <a:pt x="259296" y="54803"/>
                  </a:lnTo>
                  <a:lnTo>
                    <a:pt x="259491" y="54927"/>
                  </a:lnTo>
                  <a:lnTo>
                    <a:pt x="259636" y="55054"/>
                  </a:lnTo>
                  <a:lnTo>
                    <a:pt x="259695" y="55182"/>
                  </a:lnTo>
                  <a:lnTo>
                    <a:pt x="259678" y="55310"/>
                  </a:lnTo>
                  <a:lnTo>
                    <a:pt x="259627" y="55441"/>
                  </a:lnTo>
                  <a:lnTo>
                    <a:pt x="259391" y="55817"/>
                  </a:lnTo>
                  <a:lnTo>
                    <a:pt x="259279" y="55957"/>
                  </a:lnTo>
                  <a:lnTo>
                    <a:pt x="259152" y="56081"/>
                  </a:lnTo>
                  <a:lnTo>
                    <a:pt x="258877" y="56310"/>
                  </a:lnTo>
                  <a:lnTo>
                    <a:pt x="258617" y="56548"/>
                  </a:lnTo>
                  <a:lnTo>
                    <a:pt x="258372" y="56793"/>
                  </a:lnTo>
                  <a:lnTo>
                    <a:pt x="258245" y="56909"/>
                  </a:lnTo>
                  <a:lnTo>
                    <a:pt x="258113" y="57013"/>
                  </a:lnTo>
                  <a:lnTo>
                    <a:pt x="257927" y="57132"/>
                  </a:lnTo>
                  <a:lnTo>
                    <a:pt x="257731" y="57233"/>
                  </a:lnTo>
                  <a:lnTo>
                    <a:pt x="257530" y="57322"/>
                  </a:lnTo>
                  <a:lnTo>
                    <a:pt x="257324" y="57401"/>
                  </a:lnTo>
                  <a:lnTo>
                    <a:pt x="257119" y="57476"/>
                  </a:lnTo>
                  <a:lnTo>
                    <a:pt x="256938" y="57533"/>
                  </a:lnTo>
                  <a:lnTo>
                    <a:pt x="256567" y="57617"/>
                  </a:lnTo>
                  <a:lnTo>
                    <a:pt x="256385" y="57666"/>
                  </a:lnTo>
                  <a:lnTo>
                    <a:pt x="256207" y="57733"/>
                  </a:lnTo>
                  <a:lnTo>
                    <a:pt x="256057" y="57803"/>
                  </a:lnTo>
                  <a:lnTo>
                    <a:pt x="255909" y="57880"/>
                  </a:lnTo>
                  <a:lnTo>
                    <a:pt x="255763" y="57966"/>
                  </a:lnTo>
                  <a:lnTo>
                    <a:pt x="255626" y="58062"/>
                  </a:lnTo>
                  <a:lnTo>
                    <a:pt x="255392" y="58287"/>
                  </a:lnTo>
                  <a:lnTo>
                    <a:pt x="255296" y="58414"/>
                  </a:lnTo>
                  <a:lnTo>
                    <a:pt x="255021" y="58819"/>
                  </a:lnTo>
                  <a:lnTo>
                    <a:pt x="254600" y="59393"/>
                  </a:lnTo>
                  <a:lnTo>
                    <a:pt x="254529" y="59562"/>
                  </a:lnTo>
                  <a:lnTo>
                    <a:pt x="254468" y="59744"/>
                  </a:lnTo>
                  <a:lnTo>
                    <a:pt x="254423" y="59935"/>
                  </a:lnTo>
                  <a:lnTo>
                    <a:pt x="254397" y="60125"/>
                  </a:lnTo>
                  <a:lnTo>
                    <a:pt x="254397" y="60308"/>
                  </a:lnTo>
                  <a:lnTo>
                    <a:pt x="254443" y="60523"/>
                  </a:lnTo>
                  <a:lnTo>
                    <a:pt x="254538" y="60735"/>
                  </a:lnTo>
                  <a:lnTo>
                    <a:pt x="254662" y="60942"/>
                  </a:lnTo>
                  <a:lnTo>
                    <a:pt x="254924" y="61345"/>
                  </a:lnTo>
                  <a:lnTo>
                    <a:pt x="255137" y="61687"/>
                  </a:lnTo>
                  <a:lnTo>
                    <a:pt x="255248" y="61854"/>
                  </a:lnTo>
                  <a:lnTo>
                    <a:pt x="255364" y="62017"/>
                  </a:lnTo>
                  <a:lnTo>
                    <a:pt x="255617" y="62349"/>
                  </a:lnTo>
                  <a:lnTo>
                    <a:pt x="255754" y="62521"/>
                  </a:lnTo>
                  <a:lnTo>
                    <a:pt x="255897" y="62686"/>
                  </a:lnTo>
                  <a:lnTo>
                    <a:pt x="256045" y="62841"/>
                  </a:lnTo>
                  <a:lnTo>
                    <a:pt x="256203" y="62980"/>
                  </a:lnTo>
                  <a:lnTo>
                    <a:pt x="256352" y="63096"/>
                  </a:lnTo>
                  <a:lnTo>
                    <a:pt x="256510" y="63204"/>
                  </a:lnTo>
                  <a:lnTo>
                    <a:pt x="256673" y="63301"/>
                  </a:lnTo>
                  <a:lnTo>
                    <a:pt x="256839" y="63382"/>
                  </a:lnTo>
                  <a:lnTo>
                    <a:pt x="257007" y="63444"/>
                  </a:lnTo>
                  <a:lnTo>
                    <a:pt x="257186" y="63485"/>
                  </a:lnTo>
                  <a:lnTo>
                    <a:pt x="257368" y="63506"/>
                  </a:lnTo>
                  <a:lnTo>
                    <a:pt x="257553" y="63512"/>
                  </a:lnTo>
                  <a:lnTo>
                    <a:pt x="257738" y="63506"/>
                  </a:lnTo>
                  <a:lnTo>
                    <a:pt x="257921" y="63493"/>
                  </a:lnTo>
                  <a:lnTo>
                    <a:pt x="258190" y="63452"/>
                  </a:lnTo>
                  <a:lnTo>
                    <a:pt x="258458" y="63380"/>
                  </a:lnTo>
                  <a:lnTo>
                    <a:pt x="258992" y="63198"/>
                  </a:lnTo>
                  <a:lnTo>
                    <a:pt x="259259" y="63115"/>
                  </a:lnTo>
                  <a:lnTo>
                    <a:pt x="260587" y="62749"/>
                  </a:lnTo>
                  <a:lnTo>
                    <a:pt x="260855" y="62669"/>
                  </a:lnTo>
                  <a:lnTo>
                    <a:pt x="261122" y="62582"/>
                  </a:lnTo>
                  <a:lnTo>
                    <a:pt x="261389" y="62500"/>
                  </a:lnTo>
                  <a:lnTo>
                    <a:pt x="261657" y="62437"/>
                  </a:lnTo>
                  <a:lnTo>
                    <a:pt x="261927" y="62407"/>
                  </a:lnTo>
                  <a:lnTo>
                    <a:pt x="262095" y="62406"/>
                  </a:lnTo>
                  <a:lnTo>
                    <a:pt x="262266" y="62413"/>
                  </a:lnTo>
                  <a:lnTo>
                    <a:pt x="262436" y="62430"/>
                  </a:lnTo>
                  <a:lnTo>
                    <a:pt x="262606" y="62456"/>
                  </a:lnTo>
                  <a:lnTo>
                    <a:pt x="262772" y="62492"/>
                  </a:lnTo>
                  <a:lnTo>
                    <a:pt x="262959" y="62546"/>
                  </a:lnTo>
                  <a:lnTo>
                    <a:pt x="263143" y="62612"/>
                  </a:lnTo>
                  <a:lnTo>
                    <a:pt x="263326" y="62691"/>
                  </a:lnTo>
                  <a:lnTo>
                    <a:pt x="263504" y="62781"/>
                  </a:lnTo>
                  <a:lnTo>
                    <a:pt x="263675" y="62883"/>
                  </a:lnTo>
                  <a:lnTo>
                    <a:pt x="263807" y="62973"/>
                  </a:lnTo>
                  <a:lnTo>
                    <a:pt x="263935" y="63072"/>
                  </a:lnTo>
                  <a:lnTo>
                    <a:pt x="264304" y="63396"/>
                  </a:lnTo>
                  <a:lnTo>
                    <a:pt x="264435" y="63515"/>
                  </a:lnTo>
                  <a:lnTo>
                    <a:pt x="264563" y="63640"/>
                  </a:lnTo>
                  <a:lnTo>
                    <a:pt x="265090" y="64165"/>
                  </a:lnTo>
                  <a:lnTo>
                    <a:pt x="265385" y="64465"/>
                  </a:lnTo>
                  <a:lnTo>
                    <a:pt x="265536" y="64607"/>
                  </a:lnTo>
                  <a:lnTo>
                    <a:pt x="265693" y="64738"/>
                  </a:lnTo>
                  <a:lnTo>
                    <a:pt x="265928" y="64905"/>
                  </a:lnTo>
                  <a:lnTo>
                    <a:pt x="266337" y="65226"/>
                  </a:lnTo>
                  <a:lnTo>
                    <a:pt x="266965" y="65403"/>
                  </a:lnTo>
                  <a:lnTo>
                    <a:pt x="267247" y="65492"/>
                  </a:lnTo>
                  <a:lnTo>
                    <a:pt x="268271" y="65791"/>
                  </a:lnTo>
                  <a:lnTo>
                    <a:pt x="268612" y="65988"/>
                  </a:lnTo>
                  <a:lnTo>
                    <a:pt x="268784" y="66080"/>
                  </a:lnTo>
                  <a:lnTo>
                    <a:pt x="268959" y="66168"/>
                  </a:lnTo>
                  <a:lnTo>
                    <a:pt x="269135" y="66252"/>
                  </a:lnTo>
                  <a:lnTo>
                    <a:pt x="269311" y="66330"/>
                  </a:lnTo>
                  <a:lnTo>
                    <a:pt x="269489" y="66402"/>
                  </a:lnTo>
                  <a:lnTo>
                    <a:pt x="270027" y="66606"/>
                  </a:lnTo>
                  <a:lnTo>
                    <a:pt x="270600" y="66831"/>
                  </a:lnTo>
                  <a:lnTo>
                    <a:pt x="270886" y="66939"/>
                  </a:lnTo>
                  <a:lnTo>
                    <a:pt x="271176" y="67037"/>
                  </a:lnTo>
                  <a:lnTo>
                    <a:pt x="271467" y="67119"/>
                  </a:lnTo>
                  <a:lnTo>
                    <a:pt x="271686" y="67165"/>
                  </a:lnTo>
                  <a:lnTo>
                    <a:pt x="272015" y="67228"/>
                  </a:lnTo>
                  <a:lnTo>
                    <a:pt x="272184" y="67270"/>
                  </a:lnTo>
                  <a:lnTo>
                    <a:pt x="272522" y="67362"/>
                  </a:lnTo>
                  <a:lnTo>
                    <a:pt x="272692" y="67397"/>
                  </a:lnTo>
                  <a:lnTo>
                    <a:pt x="272862" y="67412"/>
                  </a:lnTo>
                  <a:lnTo>
                    <a:pt x="273041" y="67405"/>
                  </a:lnTo>
                  <a:lnTo>
                    <a:pt x="273224" y="67382"/>
                  </a:lnTo>
                  <a:lnTo>
                    <a:pt x="273404" y="67345"/>
                  </a:lnTo>
                  <a:lnTo>
                    <a:pt x="273581" y="67293"/>
                  </a:lnTo>
                  <a:lnTo>
                    <a:pt x="273754" y="67228"/>
                  </a:lnTo>
                  <a:lnTo>
                    <a:pt x="273909" y="67160"/>
                  </a:lnTo>
                  <a:lnTo>
                    <a:pt x="274064" y="67083"/>
                  </a:lnTo>
                  <a:lnTo>
                    <a:pt x="274213" y="66993"/>
                  </a:lnTo>
                  <a:lnTo>
                    <a:pt x="274473" y="66765"/>
                  </a:lnTo>
                  <a:lnTo>
                    <a:pt x="274567" y="66633"/>
                  </a:lnTo>
                  <a:lnTo>
                    <a:pt x="274647" y="66485"/>
                  </a:lnTo>
                  <a:lnTo>
                    <a:pt x="274718" y="66325"/>
                  </a:lnTo>
                  <a:lnTo>
                    <a:pt x="274839" y="65996"/>
                  </a:lnTo>
                  <a:lnTo>
                    <a:pt x="274896" y="65812"/>
                  </a:lnTo>
                  <a:lnTo>
                    <a:pt x="274942" y="65623"/>
                  </a:lnTo>
                  <a:lnTo>
                    <a:pt x="274982" y="65431"/>
                  </a:lnTo>
                  <a:lnTo>
                    <a:pt x="275052" y="65044"/>
                  </a:lnTo>
                  <a:lnTo>
                    <a:pt x="275086" y="64820"/>
                  </a:lnTo>
                  <a:lnTo>
                    <a:pt x="275137" y="64368"/>
                  </a:lnTo>
                  <a:lnTo>
                    <a:pt x="275165" y="64143"/>
                  </a:lnTo>
                  <a:lnTo>
                    <a:pt x="275203" y="63921"/>
                  </a:lnTo>
                  <a:lnTo>
                    <a:pt x="275243" y="63751"/>
                  </a:lnTo>
                  <a:lnTo>
                    <a:pt x="275286" y="63582"/>
                  </a:lnTo>
                  <a:lnTo>
                    <a:pt x="275428" y="63079"/>
                  </a:lnTo>
                  <a:lnTo>
                    <a:pt x="275736" y="61932"/>
                  </a:lnTo>
                  <a:lnTo>
                    <a:pt x="275793" y="61681"/>
                  </a:lnTo>
                  <a:lnTo>
                    <a:pt x="275875" y="61429"/>
                  </a:lnTo>
                  <a:lnTo>
                    <a:pt x="275977" y="61187"/>
                  </a:lnTo>
                  <a:lnTo>
                    <a:pt x="276098" y="60960"/>
                  </a:lnTo>
                  <a:lnTo>
                    <a:pt x="276234" y="60758"/>
                  </a:lnTo>
                  <a:lnTo>
                    <a:pt x="276348" y="60617"/>
                  </a:lnTo>
                  <a:lnTo>
                    <a:pt x="276475" y="60484"/>
                  </a:lnTo>
                  <a:lnTo>
                    <a:pt x="276609" y="60363"/>
                  </a:lnTo>
                  <a:lnTo>
                    <a:pt x="276750" y="60257"/>
                  </a:lnTo>
                  <a:lnTo>
                    <a:pt x="276896" y="60170"/>
                  </a:lnTo>
                  <a:lnTo>
                    <a:pt x="277176" y="60085"/>
                  </a:lnTo>
                  <a:lnTo>
                    <a:pt x="277487" y="60079"/>
                  </a:lnTo>
                  <a:lnTo>
                    <a:pt x="277815" y="60124"/>
                  </a:lnTo>
                  <a:lnTo>
                    <a:pt x="278145" y="60192"/>
                  </a:lnTo>
                  <a:lnTo>
                    <a:pt x="278776" y="60312"/>
                  </a:lnTo>
                  <a:lnTo>
                    <a:pt x="279086" y="60386"/>
                  </a:lnTo>
                  <a:lnTo>
                    <a:pt x="279394" y="60472"/>
                  </a:lnTo>
                  <a:lnTo>
                    <a:pt x="279698" y="60569"/>
                  </a:lnTo>
                  <a:lnTo>
                    <a:pt x="280001" y="60674"/>
                  </a:lnTo>
                  <a:lnTo>
                    <a:pt x="280831" y="60946"/>
                  </a:lnTo>
                  <a:lnTo>
                    <a:pt x="281240" y="61108"/>
                  </a:lnTo>
                  <a:lnTo>
                    <a:pt x="281611" y="61317"/>
                  </a:lnTo>
                  <a:lnTo>
                    <a:pt x="281920" y="61597"/>
                  </a:lnTo>
                  <a:lnTo>
                    <a:pt x="282124" y="61884"/>
                  </a:lnTo>
                  <a:lnTo>
                    <a:pt x="282302" y="62215"/>
                  </a:lnTo>
                  <a:lnTo>
                    <a:pt x="282450" y="62574"/>
                  </a:lnTo>
                  <a:lnTo>
                    <a:pt x="282568" y="62947"/>
                  </a:lnTo>
                  <a:lnTo>
                    <a:pt x="282651" y="63317"/>
                  </a:lnTo>
                  <a:lnTo>
                    <a:pt x="282680" y="63491"/>
                  </a:lnTo>
                  <a:lnTo>
                    <a:pt x="282700" y="63667"/>
                  </a:lnTo>
                  <a:lnTo>
                    <a:pt x="282714" y="63845"/>
                  </a:lnTo>
                  <a:lnTo>
                    <a:pt x="282722" y="64022"/>
                  </a:lnTo>
                  <a:lnTo>
                    <a:pt x="282722" y="64199"/>
                  </a:lnTo>
                  <a:lnTo>
                    <a:pt x="282685" y="64495"/>
                  </a:lnTo>
                  <a:lnTo>
                    <a:pt x="282672" y="64802"/>
                  </a:lnTo>
                  <a:lnTo>
                    <a:pt x="282678" y="65111"/>
                  </a:lnTo>
                  <a:lnTo>
                    <a:pt x="282707" y="65416"/>
                  </a:lnTo>
                  <a:lnTo>
                    <a:pt x="282756" y="65710"/>
                  </a:lnTo>
                  <a:lnTo>
                    <a:pt x="282831" y="65991"/>
                  </a:lnTo>
                  <a:lnTo>
                    <a:pt x="282930" y="66268"/>
                  </a:lnTo>
                  <a:lnTo>
                    <a:pt x="283048" y="66537"/>
                  </a:lnTo>
                  <a:lnTo>
                    <a:pt x="283179" y="66799"/>
                  </a:lnTo>
                  <a:lnTo>
                    <a:pt x="283315" y="67052"/>
                  </a:lnTo>
                  <a:lnTo>
                    <a:pt x="283500" y="67348"/>
                  </a:lnTo>
                  <a:lnTo>
                    <a:pt x="283710" y="67623"/>
                  </a:lnTo>
                  <a:lnTo>
                    <a:pt x="284152" y="68158"/>
                  </a:lnTo>
                  <a:lnTo>
                    <a:pt x="284514" y="68647"/>
                  </a:lnTo>
                  <a:lnTo>
                    <a:pt x="284673" y="68856"/>
                  </a:lnTo>
                  <a:lnTo>
                    <a:pt x="284825" y="69069"/>
                  </a:lnTo>
                  <a:lnTo>
                    <a:pt x="284958" y="69291"/>
                  </a:lnTo>
                  <a:lnTo>
                    <a:pt x="285058" y="69529"/>
                  </a:lnTo>
                  <a:lnTo>
                    <a:pt x="285119" y="69852"/>
                  </a:lnTo>
                  <a:lnTo>
                    <a:pt x="285123" y="70201"/>
                  </a:lnTo>
                  <a:lnTo>
                    <a:pt x="285097" y="70564"/>
                  </a:lnTo>
                  <a:lnTo>
                    <a:pt x="285066" y="70932"/>
                  </a:lnTo>
                  <a:lnTo>
                    <a:pt x="285058" y="71291"/>
                  </a:lnTo>
                  <a:lnTo>
                    <a:pt x="285079" y="71669"/>
                  </a:lnTo>
                  <a:lnTo>
                    <a:pt x="285177" y="72802"/>
                  </a:lnTo>
                  <a:lnTo>
                    <a:pt x="285198" y="73179"/>
                  </a:lnTo>
                  <a:lnTo>
                    <a:pt x="285207" y="73531"/>
                  </a:lnTo>
                  <a:lnTo>
                    <a:pt x="285211" y="73884"/>
                  </a:lnTo>
                  <a:lnTo>
                    <a:pt x="285206" y="74590"/>
                  </a:lnTo>
                  <a:lnTo>
                    <a:pt x="285179" y="75828"/>
                  </a:lnTo>
                  <a:lnTo>
                    <a:pt x="285160" y="76121"/>
                  </a:lnTo>
                  <a:lnTo>
                    <a:pt x="285128" y="76411"/>
                  </a:lnTo>
                  <a:lnTo>
                    <a:pt x="285067" y="76783"/>
                  </a:lnTo>
                  <a:lnTo>
                    <a:pt x="284990" y="77155"/>
                  </a:lnTo>
                  <a:lnTo>
                    <a:pt x="284893" y="77522"/>
                  </a:lnTo>
                  <a:lnTo>
                    <a:pt x="284776" y="77877"/>
                  </a:lnTo>
                  <a:lnTo>
                    <a:pt x="284639" y="78215"/>
                  </a:lnTo>
                  <a:lnTo>
                    <a:pt x="284500" y="78519"/>
                  </a:lnTo>
                  <a:lnTo>
                    <a:pt x="284345" y="78825"/>
                  </a:lnTo>
                  <a:lnTo>
                    <a:pt x="284174" y="79114"/>
                  </a:lnTo>
                  <a:lnTo>
                    <a:pt x="283982" y="79365"/>
                  </a:lnTo>
                  <a:lnTo>
                    <a:pt x="283767" y="79558"/>
                  </a:lnTo>
                  <a:lnTo>
                    <a:pt x="283532" y="79685"/>
                  </a:lnTo>
                  <a:lnTo>
                    <a:pt x="283270" y="79767"/>
                  </a:lnTo>
                  <a:lnTo>
                    <a:pt x="282991" y="79812"/>
                  </a:lnTo>
                  <a:lnTo>
                    <a:pt x="282711" y="79824"/>
                  </a:lnTo>
                  <a:lnTo>
                    <a:pt x="282442" y="79810"/>
                  </a:lnTo>
                  <a:lnTo>
                    <a:pt x="282151" y="79725"/>
                  </a:lnTo>
                  <a:lnTo>
                    <a:pt x="281864" y="79564"/>
                  </a:lnTo>
                  <a:lnTo>
                    <a:pt x="281578" y="79383"/>
                  </a:lnTo>
                  <a:lnTo>
                    <a:pt x="281296" y="79236"/>
                  </a:lnTo>
                  <a:lnTo>
                    <a:pt x="281011" y="79181"/>
                  </a:lnTo>
                  <a:lnTo>
                    <a:pt x="280791" y="79198"/>
                  </a:lnTo>
                  <a:lnTo>
                    <a:pt x="280559" y="79240"/>
                  </a:lnTo>
                  <a:lnTo>
                    <a:pt x="280333" y="79311"/>
                  </a:lnTo>
                  <a:lnTo>
                    <a:pt x="280129" y="79416"/>
                  </a:lnTo>
                  <a:lnTo>
                    <a:pt x="279966" y="79558"/>
                  </a:lnTo>
                  <a:lnTo>
                    <a:pt x="279844" y="79748"/>
                  </a:lnTo>
                  <a:lnTo>
                    <a:pt x="279750" y="79983"/>
                  </a:lnTo>
                  <a:lnTo>
                    <a:pt x="279683" y="80246"/>
                  </a:lnTo>
                  <a:lnTo>
                    <a:pt x="279638" y="80516"/>
                  </a:lnTo>
                  <a:lnTo>
                    <a:pt x="279617" y="80775"/>
                  </a:lnTo>
                  <a:lnTo>
                    <a:pt x="279631" y="81084"/>
                  </a:lnTo>
                  <a:lnTo>
                    <a:pt x="279694" y="81397"/>
                  </a:lnTo>
                  <a:lnTo>
                    <a:pt x="279786" y="81712"/>
                  </a:lnTo>
                  <a:lnTo>
                    <a:pt x="280000" y="82328"/>
                  </a:lnTo>
                  <a:lnTo>
                    <a:pt x="280081" y="82560"/>
                  </a:lnTo>
                  <a:lnTo>
                    <a:pt x="280168" y="82789"/>
                  </a:lnTo>
                  <a:lnTo>
                    <a:pt x="280261" y="83015"/>
                  </a:lnTo>
                  <a:lnTo>
                    <a:pt x="280356" y="83239"/>
                  </a:lnTo>
                  <a:lnTo>
                    <a:pt x="281037" y="84474"/>
                  </a:lnTo>
                  <a:lnTo>
                    <a:pt x="281180" y="84684"/>
                  </a:lnTo>
                  <a:lnTo>
                    <a:pt x="281361" y="84980"/>
                  </a:lnTo>
                  <a:lnTo>
                    <a:pt x="281525" y="85286"/>
                  </a:lnTo>
                  <a:lnTo>
                    <a:pt x="281746" y="85743"/>
                  </a:lnTo>
                  <a:lnTo>
                    <a:pt x="281952" y="86232"/>
                  </a:lnTo>
                  <a:lnTo>
                    <a:pt x="282121" y="86739"/>
                  </a:lnTo>
                  <a:lnTo>
                    <a:pt x="282227" y="87244"/>
                  </a:lnTo>
                  <a:lnTo>
                    <a:pt x="282249" y="87732"/>
                  </a:lnTo>
                  <a:lnTo>
                    <a:pt x="282220" y="87958"/>
                  </a:lnTo>
                  <a:lnTo>
                    <a:pt x="282170" y="88181"/>
                  </a:lnTo>
                  <a:lnTo>
                    <a:pt x="282051" y="88626"/>
                  </a:lnTo>
                  <a:lnTo>
                    <a:pt x="282008" y="88852"/>
                  </a:lnTo>
                  <a:lnTo>
                    <a:pt x="281963" y="89167"/>
                  </a:lnTo>
                  <a:lnTo>
                    <a:pt x="281945" y="89325"/>
                  </a:lnTo>
                  <a:lnTo>
                    <a:pt x="281936" y="89483"/>
                  </a:lnTo>
                  <a:lnTo>
                    <a:pt x="281939" y="89640"/>
                  </a:lnTo>
                  <a:lnTo>
                    <a:pt x="281955" y="89774"/>
                  </a:lnTo>
                  <a:lnTo>
                    <a:pt x="281982" y="89906"/>
                  </a:lnTo>
                  <a:lnTo>
                    <a:pt x="282077" y="90303"/>
                  </a:lnTo>
                  <a:lnTo>
                    <a:pt x="282174" y="90939"/>
                  </a:lnTo>
                  <a:lnTo>
                    <a:pt x="282236" y="91585"/>
                  </a:lnTo>
                  <a:lnTo>
                    <a:pt x="282294" y="92232"/>
                  </a:lnTo>
                  <a:lnTo>
                    <a:pt x="282370" y="92872"/>
                  </a:lnTo>
                  <a:lnTo>
                    <a:pt x="282491" y="93496"/>
                  </a:lnTo>
                  <a:lnTo>
                    <a:pt x="282549" y="93733"/>
                  </a:lnTo>
                  <a:lnTo>
                    <a:pt x="282612" y="93969"/>
                  </a:lnTo>
                  <a:lnTo>
                    <a:pt x="282678" y="94203"/>
                  </a:lnTo>
                  <a:lnTo>
                    <a:pt x="282752" y="94433"/>
                  </a:lnTo>
                  <a:lnTo>
                    <a:pt x="282835" y="94657"/>
                  </a:lnTo>
                  <a:lnTo>
                    <a:pt x="283130" y="95304"/>
                  </a:lnTo>
                  <a:lnTo>
                    <a:pt x="283508" y="95960"/>
                  </a:lnTo>
                  <a:lnTo>
                    <a:pt x="283943" y="96553"/>
                  </a:lnTo>
                  <a:lnTo>
                    <a:pt x="284416" y="97013"/>
                  </a:lnTo>
                  <a:lnTo>
                    <a:pt x="284901" y="97270"/>
                  </a:lnTo>
                  <a:lnTo>
                    <a:pt x="285158" y="97323"/>
                  </a:lnTo>
                  <a:lnTo>
                    <a:pt x="285426" y="97346"/>
                  </a:lnTo>
                  <a:lnTo>
                    <a:pt x="285695" y="97340"/>
                  </a:lnTo>
                  <a:lnTo>
                    <a:pt x="285961" y="97301"/>
                  </a:lnTo>
                  <a:lnTo>
                    <a:pt x="286211" y="97228"/>
                  </a:lnTo>
                  <a:lnTo>
                    <a:pt x="286547" y="97024"/>
                  </a:lnTo>
                  <a:lnTo>
                    <a:pt x="286854" y="96708"/>
                  </a:lnTo>
                  <a:lnTo>
                    <a:pt x="287145" y="96329"/>
                  </a:lnTo>
                  <a:lnTo>
                    <a:pt x="287432" y="95933"/>
                  </a:lnTo>
                  <a:lnTo>
                    <a:pt x="287727" y="95570"/>
                  </a:lnTo>
                  <a:lnTo>
                    <a:pt x="288162" y="95079"/>
                  </a:lnTo>
                  <a:lnTo>
                    <a:pt x="288591" y="94579"/>
                  </a:lnTo>
                  <a:lnTo>
                    <a:pt x="289024" y="94084"/>
                  </a:lnTo>
                  <a:lnTo>
                    <a:pt x="289467" y="93608"/>
                  </a:lnTo>
                  <a:lnTo>
                    <a:pt x="289932" y="93165"/>
                  </a:lnTo>
                  <a:lnTo>
                    <a:pt x="290420" y="92747"/>
                  </a:lnTo>
                  <a:lnTo>
                    <a:pt x="290923" y="92349"/>
                  </a:lnTo>
                  <a:lnTo>
                    <a:pt x="291442" y="91977"/>
                  </a:lnTo>
                  <a:lnTo>
                    <a:pt x="291973" y="91638"/>
                  </a:lnTo>
                  <a:lnTo>
                    <a:pt x="292515" y="91340"/>
                  </a:lnTo>
                  <a:lnTo>
                    <a:pt x="292844" y="91173"/>
                  </a:lnTo>
                  <a:lnTo>
                    <a:pt x="293179" y="91009"/>
                  </a:lnTo>
                  <a:lnTo>
                    <a:pt x="293517" y="90862"/>
                  </a:lnTo>
                  <a:lnTo>
                    <a:pt x="293858" y="90747"/>
                  </a:lnTo>
                  <a:lnTo>
                    <a:pt x="294204" y="90677"/>
                  </a:lnTo>
                  <a:lnTo>
                    <a:pt x="294571" y="90616"/>
                  </a:lnTo>
                  <a:lnTo>
                    <a:pt x="294756" y="90599"/>
                  </a:lnTo>
                  <a:lnTo>
                    <a:pt x="294924" y="90613"/>
                  </a:lnTo>
                  <a:lnTo>
                    <a:pt x="295292" y="90997"/>
                  </a:lnTo>
                  <a:lnTo>
                    <a:pt x="295353" y="91129"/>
                  </a:lnTo>
                  <a:lnTo>
                    <a:pt x="295408" y="91257"/>
                  </a:lnTo>
                  <a:lnTo>
                    <a:pt x="295494" y="91488"/>
                  </a:lnTo>
                  <a:lnTo>
                    <a:pt x="295558" y="91733"/>
                  </a:lnTo>
                  <a:lnTo>
                    <a:pt x="295607" y="91988"/>
                  </a:lnTo>
                  <a:lnTo>
                    <a:pt x="295684" y="92501"/>
                  </a:lnTo>
                  <a:lnTo>
                    <a:pt x="295665" y="93649"/>
                  </a:lnTo>
                  <a:lnTo>
                    <a:pt x="295445" y="95056"/>
                  </a:lnTo>
                  <a:lnTo>
                    <a:pt x="295372" y="95439"/>
                  </a:lnTo>
                  <a:lnTo>
                    <a:pt x="295340" y="97187"/>
                  </a:lnTo>
                  <a:lnTo>
                    <a:pt x="295394" y="97358"/>
                  </a:lnTo>
                  <a:lnTo>
                    <a:pt x="295449" y="97520"/>
                  </a:lnTo>
                  <a:lnTo>
                    <a:pt x="295509" y="97681"/>
                  </a:lnTo>
                  <a:lnTo>
                    <a:pt x="295574" y="97838"/>
                  </a:lnTo>
                  <a:lnTo>
                    <a:pt x="295709" y="98123"/>
                  </a:lnTo>
                  <a:lnTo>
                    <a:pt x="295777" y="98253"/>
                  </a:lnTo>
                  <a:lnTo>
                    <a:pt x="296007" y="98620"/>
                  </a:lnTo>
                  <a:lnTo>
                    <a:pt x="296136" y="98784"/>
                  </a:lnTo>
                  <a:lnTo>
                    <a:pt x="296594" y="99203"/>
                  </a:lnTo>
                  <a:lnTo>
                    <a:pt x="296725" y="99288"/>
                  </a:lnTo>
                  <a:lnTo>
                    <a:pt x="296858" y="99368"/>
                  </a:lnTo>
                  <a:lnTo>
                    <a:pt x="296992" y="99443"/>
                  </a:lnTo>
                  <a:lnTo>
                    <a:pt x="297370" y="99594"/>
                  </a:lnTo>
                  <a:lnTo>
                    <a:pt x="297612" y="99645"/>
                  </a:lnTo>
                  <a:lnTo>
                    <a:pt x="297773" y="99679"/>
                  </a:lnTo>
                  <a:lnTo>
                    <a:pt x="298189" y="99733"/>
                  </a:lnTo>
                  <a:lnTo>
                    <a:pt x="298602" y="99795"/>
                  </a:lnTo>
                  <a:lnTo>
                    <a:pt x="299002" y="99902"/>
                  </a:lnTo>
                  <a:lnTo>
                    <a:pt x="299682" y="100137"/>
                  </a:lnTo>
                  <a:lnTo>
                    <a:pt x="300016" y="100275"/>
                  </a:lnTo>
                  <a:lnTo>
                    <a:pt x="300325" y="100449"/>
                  </a:lnTo>
                  <a:lnTo>
                    <a:pt x="300591" y="100676"/>
                  </a:lnTo>
                  <a:lnTo>
                    <a:pt x="300814" y="100984"/>
                  </a:lnTo>
                  <a:lnTo>
                    <a:pt x="300995" y="101352"/>
                  </a:lnTo>
                  <a:lnTo>
                    <a:pt x="301146" y="101758"/>
                  </a:lnTo>
                  <a:lnTo>
                    <a:pt x="301415" y="102587"/>
                  </a:lnTo>
                  <a:lnTo>
                    <a:pt x="301705" y="103638"/>
                  </a:lnTo>
                  <a:lnTo>
                    <a:pt x="301892" y="104741"/>
                  </a:lnTo>
                  <a:lnTo>
                    <a:pt x="302018" y="105876"/>
                  </a:lnTo>
                  <a:lnTo>
                    <a:pt x="302119" y="107019"/>
                  </a:lnTo>
                  <a:lnTo>
                    <a:pt x="302239" y="108149"/>
                  </a:lnTo>
                  <a:lnTo>
                    <a:pt x="302273" y="108606"/>
                  </a:lnTo>
                  <a:lnTo>
                    <a:pt x="302283" y="109081"/>
                  </a:lnTo>
                  <a:lnTo>
                    <a:pt x="302303" y="109547"/>
                  </a:lnTo>
                  <a:lnTo>
                    <a:pt x="302364" y="109978"/>
                  </a:lnTo>
                  <a:lnTo>
                    <a:pt x="302502" y="110350"/>
                  </a:lnTo>
                  <a:lnTo>
                    <a:pt x="302589" y="110498"/>
                  </a:lnTo>
                  <a:lnTo>
                    <a:pt x="302685" y="110640"/>
                  </a:lnTo>
                  <a:lnTo>
                    <a:pt x="303024" y="111003"/>
                  </a:lnTo>
                  <a:lnTo>
                    <a:pt x="303190" y="111112"/>
                  </a:lnTo>
                  <a:lnTo>
                    <a:pt x="303370" y="111197"/>
                  </a:lnTo>
                  <a:lnTo>
                    <a:pt x="303562" y="111261"/>
                  </a:lnTo>
                  <a:lnTo>
                    <a:pt x="303756" y="111308"/>
                  </a:lnTo>
                  <a:lnTo>
                    <a:pt x="303949" y="111342"/>
                  </a:lnTo>
                  <a:lnTo>
                    <a:pt x="304136" y="111357"/>
                  </a:lnTo>
                  <a:lnTo>
                    <a:pt x="304325" y="111351"/>
                  </a:lnTo>
                  <a:lnTo>
                    <a:pt x="304894" y="111293"/>
                  </a:lnTo>
                  <a:lnTo>
                    <a:pt x="305149" y="111298"/>
                  </a:lnTo>
                  <a:lnTo>
                    <a:pt x="305421" y="111321"/>
                  </a:lnTo>
                  <a:lnTo>
                    <a:pt x="305683" y="111333"/>
                  </a:lnTo>
                  <a:lnTo>
                    <a:pt x="305912" y="111302"/>
                  </a:lnTo>
                  <a:lnTo>
                    <a:pt x="306104" y="111186"/>
                  </a:lnTo>
                  <a:lnTo>
                    <a:pt x="306444" y="111141"/>
                  </a:lnTo>
                  <a:lnTo>
                    <a:pt x="306787" y="111110"/>
                  </a:lnTo>
                  <a:lnTo>
                    <a:pt x="307130" y="111092"/>
                  </a:lnTo>
                  <a:lnTo>
                    <a:pt x="307472" y="111088"/>
                  </a:lnTo>
                  <a:lnTo>
                    <a:pt x="307815" y="111099"/>
                  </a:lnTo>
                  <a:lnTo>
                    <a:pt x="308159" y="111120"/>
                  </a:lnTo>
                  <a:lnTo>
                    <a:pt x="308504" y="111154"/>
                  </a:lnTo>
                  <a:lnTo>
                    <a:pt x="308850" y="111203"/>
                  </a:lnTo>
                  <a:lnTo>
                    <a:pt x="309189" y="111271"/>
                  </a:lnTo>
                  <a:lnTo>
                    <a:pt x="309524" y="111361"/>
                  </a:lnTo>
                  <a:lnTo>
                    <a:pt x="309924" y="111508"/>
                  </a:lnTo>
                  <a:lnTo>
                    <a:pt x="310315" y="111692"/>
                  </a:lnTo>
                  <a:lnTo>
                    <a:pt x="310701" y="111902"/>
                  </a:lnTo>
                  <a:lnTo>
                    <a:pt x="311081" y="112131"/>
                  </a:lnTo>
                  <a:lnTo>
                    <a:pt x="311453" y="112368"/>
                  </a:lnTo>
                  <a:lnTo>
                    <a:pt x="311822" y="112622"/>
                  </a:lnTo>
                  <a:lnTo>
                    <a:pt x="312182" y="112895"/>
                  </a:lnTo>
                  <a:lnTo>
                    <a:pt x="312537" y="113180"/>
                  </a:lnTo>
                  <a:lnTo>
                    <a:pt x="313705" y="114174"/>
                  </a:lnTo>
                  <a:lnTo>
                    <a:pt x="314038" y="114462"/>
                  </a:lnTo>
                  <a:lnTo>
                    <a:pt x="314432" y="114820"/>
                  </a:lnTo>
                  <a:lnTo>
                    <a:pt x="314820" y="115186"/>
                  </a:lnTo>
                  <a:lnTo>
                    <a:pt x="315200" y="115564"/>
                  </a:lnTo>
                  <a:lnTo>
                    <a:pt x="315627" y="116010"/>
                  </a:lnTo>
                  <a:lnTo>
                    <a:pt x="316049" y="116469"/>
                  </a:lnTo>
                  <a:lnTo>
                    <a:pt x="316459" y="116940"/>
                  </a:lnTo>
                  <a:lnTo>
                    <a:pt x="316856" y="117426"/>
                  </a:lnTo>
                  <a:lnTo>
                    <a:pt x="317237" y="117929"/>
                  </a:lnTo>
                  <a:lnTo>
                    <a:pt x="317483" y="118245"/>
                  </a:lnTo>
                  <a:lnTo>
                    <a:pt x="317739" y="118562"/>
                  </a:lnTo>
                  <a:lnTo>
                    <a:pt x="317982" y="118887"/>
                  </a:lnTo>
                  <a:lnTo>
                    <a:pt x="318186" y="119228"/>
                  </a:lnTo>
                  <a:lnTo>
                    <a:pt x="318329" y="119592"/>
                  </a:lnTo>
                  <a:lnTo>
                    <a:pt x="318393" y="119849"/>
                  </a:lnTo>
                  <a:lnTo>
                    <a:pt x="318446" y="120122"/>
                  </a:lnTo>
                  <a:lnTo>
                    <a:pt x="318478" y="120397"/>
                  </a:lnTo>
                  <a:lnTo>
                    <a:pt x="318478" y="120663"/>
                  </a:lnTo>
                  <a:lnTo>
                    <a:pt x="318438" y="120906"/>
                  </a:lnTo>
                  <a:lnTo>
                    <a:pt x="318280" y="121183"/>
                  </a:lnTo>
                  <a:lnTo>
                    <a:pt x="318005" y="121424"/>
                  </a:lnTo>
                  <a:lnTo>
                    <a:pt x="317661" y="121630"/>
                  </a:lnTo>
                  <a:lnTo>
                    <a:pt x="317293" y="121806"/>
                  </a:lnTo>
                  <a:lnTo>
                    <a:pt x="316946" y="121956"/>
                  </a:lnTo>
                  <a:lnTo>
                    <a:pt x="316416" y="122109"/>
                  </a:lnTo>
                  <a:lnTo>
                    <a:pt x="315853" y="122156"/>
                  </a:lnTo>
                  <a:lnTo>
                    <a:pt x="315271" y="122139"/>
                  </a:lnTo>
                  <a:lnTo>
                    <a:pt x="314685" y="122102"/>
                  </a:lnTo>
                  <a:lnTo>
                    <a:pt x="314109" y="122087"/>
                  </a:lnTo>
                  <a:lnTo>
                    <a:pt x="313687" y="122070"/>
                  </a:lnTo>
                  <a:lnTo>
                    <a:pt x="313260" y="122023"/>
                  </a:lnTo>
                  <a:lnTo>
                    <a:pt x="312836" y="121986"/>
                  </a:lnTo>
                  <a:lnTo>
                    <a:pt x="312424" y="121996"/>
                  </a:lnTo>
                  <a:lnTo>
                    <a:pt x="312035" y="122087"/>
                  </a:lnTo>
                  <a:lnTo>
                    <a:pt x="311773" y="122193"/>
                  </a:lnTo>
                  <a:lnTo>
                    <a:pt x="311499" y="122320"/>
                  </a:lnTo>
                  <a:lnTo>
                    <a:pt x="311243" y="122472"/>
                  </a:lnTo>
                  <a:lnTo>
                    <a:pt x="311024" y="122656"/>
                  </a:lnTo>
                  <a:lnTo>
                    <a:pt x="310870" y="122876"/>
                  </a:lnTo>
                  <a:lnTo>
                    <a:pt x="310846" y="123209"/>
                  </a:lnTo>
                  <a:lnTo>
                    <a:pt x="310976" y="123653"/>
                  </a:lnTo>
                  <a:lnTo>
                    <a:pt x="311199" y="124158"/>
                  </a:lnTo>
                  <a:lnTo>
                    <a:pt x="311452" y="124674"/>
                  </a:lnTo>
                  <a:lnTo>
                    <a:pt x="311671" y="125152"/>
                  </a:lnTo>
                  <a:lnTo>
                    <a:pt x="311888" y="125602"/>
                  </a:lnTo>
                  <a:lnTo>
                    <a:pt x="312389" y="126476"/>
                  </a:lnTo>
                  <a:lnTo>
                    <a:pt x="312597" y="126921"/>
                  </a:lnTo>
                  <a:lnTo>
                    <a:pt x="312726" y="127385"/>
                  </a:lnTo>
                  <a:lnTo>
                    <a:pt x="312752" y="127978"/>
                  </a:lnTo>
                  <a:lnTo>
                    <a:pt x="312669" y="128599"/>
                  </a:lnTo>
                  <a:lnTo>
                    <a:pt x="312518" y="129235"/>
                  </a:lnTo>
                  <a:lnTo>
                    <a:pt x="312341" y="129871"/>
                  </a:lnTo>
                  <a:lnTo>
                    <a:pt x="312181" y="130494"/>
                  </a:lnTo>
                  <a:lnTo>
                    <a:pt x="312024" y="131066"/>
                  </a:lnTo>
                  <a:lnTo>
                    <a:pt x="311650" y="132194"/>
                  </a:lnTo>
                  <a:lnTo>
                    <a:pt x="311489" y="132762"/>
                  </a:lnTo>
                  <a:lnTo>
                    <a:pt x="311380" y="133340"/>
                  </a:lnTo>
                  <a:lnTo>
                    <a:pt x="311324" y="133853"/>
                  </a:lnTo>
                  <a:lnTo>
                    <a:pt x="311290" y="134376"/>
                  </a:lnTo>
                  <a:lnTo>
                    <a:pt x="311283" y="134902"/>
                  </a:lnTo>
                  <a:lnTo>
                    <a:pt x="311310" y="135420"/>
                  </a:lnTo>
                  <a:lnTo>
                    <a:pt x="311380" y="135923"/>
                  </a:lnTo>
                  <a:lnTo>
                    <a:pt x="311419" y="136119"/>
                  </a:lnTo>
                  <a:lnTo>
                    <a:pt x="311465" y="136314"/>
                  </a:lnTo>
                  <a:lnTo>
                    <a:pt x="311516" y="136507"/>
                  </a:lnTo>
                  <a:lnTo>
                    <a:pt x="311573" y="136698"/>
                  </a:lnTo>
                  <a:lnTo>
                    <a:pt x="311597" y="136864"/>
                  </a:lnTo>
                  <a:lnTo>
                    <a:pt x="311668" y="137811"/>
                  </a:lnTo>
                  <a:lnTo>
                    <a:pt x="311805" y="138767"/>
                  </a:lnTo>
                  <a:lnTo>
                    <a:pt x="312007" y="139714"/>
                  </a:lnTo>
                  <a:lnTo>
                    <a:pt x="312265" y="140632"/>
                  </a:lnTo>
                  <a:lnTo>
                    <a:pt x="312580" y="141505"/>
                  </a:lnTo>
                  <a:lnTo>
                    <a:pt x="312893" y="142143"/>
                  </a:lnTo>
                  <a:lnTo>
                    <a:pt x="313270" y="142744"/>
                  </a:lnTo>
                  <a:lnTo>
                    <a:pt x="313667" y="143333"/>
                  </a:lnTo>
                  <a:lnTo>
                    <a:pt x="314045" y="143934"/>
                  </a:lnTo>
                  <a:lnTo>
                    <a:pt x="314363" y="144570"/>
                  </a:lnTo>
                  <a:lnTo>
                    <a:pt x="314613" y="145349"/>
                  </a:lnTo>
                  <a:lnTo>
                    <a:pt x="314784" y="146176"/>
                  </a:lnTo>
                  <a:lnTo>
                    <a:pt x="314934" y="147017"/>
                  </a:lnTo>
                  <a:lnTo>
                    <a:pt x="315115" y="147835"/>
                  </a:lnTo>
                  <a:lnTo>
                    <a:pt x="315382" y="148597"/>
                  </a:lnTo>
                  <a:lnTo>
                    <a:pt x="315586" y="149057"/>
                  </a:lnTo>
                  <a:lnTo>
                    <a:pt x="315803" y="149528"/>
                  </a:lnTo>
                  <a:lnTo>
                    <a:pt x="316041" y="149975"/>
                  </a:lnTo>
                  <a:lnTo>
                    <a:pt x="316310" y="150362"/>
                  </a:lnTo>
                  <a:lnTo>
                    <a:pt x="316620" y="150655"/>
                  </a:lnTo>
                  <a:lnTo>
                    <a:pt x="316977" y="150851"/>
                  </a:lnTo>
                  <a:lnTo>
                    <a:pt x="317387" y="150987"/>
                  </a:lnTo>
                  <a:lnTo>
                    <a:pt x="317818" y="151056"/>
                  </a:lnTo>
                  <a:lnTo>
                    <a:pt x="318239" y="151049"/>
                  </a:lnTo>
                  <a:lnTo>
                    <a:pt x="318620" y="150961"/>
                  </a:lnTo>
                  <a:lnTo>
                    <a:pt x="318984" y="150729"/>
                  </a:lnTo>
                  <a:lnTo>
                    <a:pt x="319315" y="150360"/>
                  </a:lnTo>
                  <a:lnTo>
                    <a:pt x="319622" y="149909"/>
                  </a:lnTo>
                  <a:lnTo>
                    <a:pt x="319920" y="149435"/>
                  </a:lnTo>
                  <a:lnTo>
                    <a:pt x="320221" y="148991"/>
                  </a:lnTo>
                  <a:lnTo>
                    <a:pt x="320761" y="148182"/>
                  </a:lnTo>
                  <a:lnTo>
                    <a:pt x="321257" y="147322"/>
                  </a:lnTo>
                  <a:lnTo>
                    <a:pt x="321744" y="146454"/>
                  </a:lnTo>
                  <a:lnTo>
                    <a:pt x="322261" y="145624"/>
                  </a:lnTo>
                  <a:lnTo>
                    <a:pt x="322840" y="144876"/>
                  </a:lnTo>
                  <a:lnTo>
                    <a:pt x="323455" y="144298"/>
                  </a:lnTo>
                  <a:lnTo>
                    <a:pt x="324129" y="143798"/>
                  </a:lnTo>
                  <a:lnTo>
                    <a:pt x="324822" y="143324"/>
                  </a:lnTo>
                  <a:lnTo>
                    <a:pt x="325498" y="142825"/>
                  </a:lnTo>
                  <a:lnTo>
                    <a:pt x="326114" y="142250"/>
                  </a:lnTo>
                  <a:lnTo>
                    <a:pt x="326681" y="141575"/>
                  </a:lnTo>
                  <a:lnTo>
                    <a:pt x="327210" y="140848"/>
                  </a:lnTo>
                  <a:lnTo>
                    <a:pt x="327709" y="140081"/>
                  </a:lnTo>
                  <a:lnTo>
                    <a:pt x="328178" y="139288"/>
                  </a:lnTo>
                  <a:lnTo>
                    <a:pt x="328625" y="138485"/>
                  </a:lnTo>
                  <a:lnTo>
                    <a:pt x="328950" y="137825"/>
                  </a:lnTo>
                  <a:lnTo>
                    <a:pt x="329244" y="137142"/>
                  </a:lnTo>
                  <a:lnTo>
                    <a:pt x="329528" y="136450"/>
                  </a:lnTo>
                  <a:lnTo>
                    <a:pt x="329823" y="135769"/>
                  </a:lnTo>
                  <a:lnTo>
                    <a:pt x="330420" y="134585"/>
                  </a:lnTo>
                  <a:lnTo>
                    <a:pt x="330689" y="134017"/>
                  </a:lnTo>
                  <a:lnTo>
                    <a:pt x="330975" y="133482"/>
                  </a:lnTo>
                  <a:lnTo>
                    <a:pt x="331289" y="133051"/>
                  </a:lnTo>
                  <a:lnTo>
                    <a:pt x="331645" y="132794"/>
                  </a:lnTo>
                  <a:lnTo>
                    <a:pt x="332032" y="132743"/>
                  </a:lnTo>
                  <a:lnTo>
                    <a:pt x="332459" y="132831"/>
                  </a:lnTo>
                  <a:lnTo>
                    <a:pt x="332908" y="133006"/>
                  </a:lnTo>
                  <a:lnTo>
                    <a:pt x="333358" y="133216"/>
                  </a:lnTo>
                  <a:lnTo>
                    <a:pt x="333790" y="133407"/>
                  </a:lnTo>
                  <a:lnTo>
                    <a:pt x="334881" y="134039"/>
                  </a:lnTo>
                  <a:lnTo>
                    <a:pt x="335906" y="134920"/>
                  </a:lnTo>
                  <a:lnTo>
                    <a:pt x="336911" y="135875"/>
                  </a:lnTo>
                  <a:lnTo>
                    <a:pt x="337936" y="136728"/>
                  </a:lnTo>
                  <a:lnTo>
                    <a:pt x="339029" y="137303"/>
                  </a:lnTo>
                  <a:lnTo>
                    <a:pt x="339366" y="137415"/>
                  </a:lnTo>
                  <a:lnTo>
                    <a:pt x="339707" y="137523"/>
                  </a:lnTo>
                  <a:lnTo>
                    <a:pt x="340051" y="137614"/>
                  </a:lnTo>
                  <a:lnTo>
                    <a:pt x="340395" y="137676"/>
                  </a:lnTo>
                  <a:lnTo>
                    <a:pt x="340738" y="137697"/>
                  </a:lnTo>
                  <a:lnTo>
                    <a:pt x="340892" y="137692"/>
                  </a:lnTo>
                  <a:lnTo>
                    <a:pt x="341045" y="137681"/>
                  </a:lnTo>
                  <a:lnTo>
                    <a:pt x="341199" y="137664"/>
                  </a:lnTo>
                  <a:lnTo>
                    <a:pt x="341352" y="137640"/>
                  </a:lnTo>
                  <a:lnTo>
                    <a:pt x="341503" y="137610"/>
                  </a:lnTo>
                  <a:lnTo>
                    <a:pt x="341858" y="137444"/>
                  </a:lnTo>
                  <a:lnTo>
                    <a:pt x="342254" y="137268"/>
                  </a:lnTo>
                  <a:lnTo>
                    <a:pt x="342655" y="137114"/>
                  </a:lnTo>
                  <a:lnTo>
                    <a:pt x="343059" y="136984"/>
                  </a:lnTo>
                  <a:lnTo>
                    <a:pt x="343467" y="136880"/>
                  </a:lnTo>
                  <a:lnTo>
                    <a:pt x="343932" y="136775"/>
                  </a:lnTo>
                  <a:lnTo>
                    <a:pt x="344410" y="136683"/>
                  </a:lnTo>
                  <a:lnTo>
                    <a:pt x="344889" y="136628"/>
                  </a:lnTo>
                  <a:lnTo>
                    <a:pt x="345354" y="136638"/>
                  </a:lnTo>
                  <a:lnTo>
                    <a:pt x="345792" y="136736"/>
                  </a:lnTo>
                  <a:lnTo>
                    <a:pt x="346117" y="136865"/>
                  </a:lnTo>
                  <a:lnTo>
                    <a:pt x="346454" y="137030"/>
                  </a:lnTo>
                  <a:lnTo>
                    <a:pt x="346771" y="137233"/>
                  </a:lnTo>
                  <a:lnTo>
                    <a:pt x="347034" y="137474"/>
                  </a:lnTo>
                  <a:lnTo>
                    <a:pt x="347211" y="137754"/>
                  </a:lnTo>
                  <a:lnTo>
                    <a:pt x="347271" y="138003"/>
                  </a:lnTo>
                  <a:lnTo>
                    <a:pt x="347282" y="138280"/>
                  </a:lnTo>
                  <a:lnTo>
                    <a:pt x="347271" y="138571"/>
                  </a:lnTo>
                  <a:lnTo>
                    <a:pt x="347267" y="138861"/>
                  </a:lnTo>
                  <a:lnTo>
                    <a:pt x="347282" y="139137"/>
                  </a:lnTo>
                  <a:lnTo>
                    <a:pt x="347389" y="139426"/>
                  </a:lnTo>
                  <a:lnTo>
                    <a:pt x="347505" y="139710"/>
                  </a:lnTo>
                  <a:lnTo>
                    <a:pt x="347639" y="139985"/>
                  </a:lnTo>
                  <a:lnTo>
                    <a:pt x="347936" y="140518"/>
                  </a:lnTo>
                  <a:lnTo>
                    <a:pt x="347167" y="140858"/>
                  </a:lnTo>
                  <a:lnTo>
                    <a:pt x="347291" y="141190"/>
                  </a:lnTo>
                  <a:lnTo>
                    <a:pt x="347805" y="142512"/>
                  </a:lnTo>
                  <a:lnTo>
                    <a:pt x="347986" y="142839"/>
                  </a:lnTo>
                  <a:lnTo>
                    <a:pt x="346100" y="143322"/>
                  </a:lnTo>
                  <a:lnTo>
                    <a:pt x="345942" y="143362"/>
                  </a:lnTo>
                  <a:lnTo>
                    <a:pt x="345626" y="143255"/>
                  </a:lnTo>
                  <a:lnTo>
                    <a:pt x="345437" y="143651"/>
                  </a:lnTo>
                  <a:lnTo>
                    <a:pt x="345031" y="144503"/>
                  </a:lnTo>
                  <a:lnTo>
                    <a:pt x="345087" y="144997"/>
                  </a:lnTo>
                  <a:lnTo>
                    <a:pt x="343239" y="145208"/>
                  </a:lnTo>
                  <a:lnTo>
                    <a:pt x="340150" y="145557"/>
                  </a:lnTo>
                  <a:lnTo>
                    <a:pt x="339213" y="144693"/>
                  </a:lnTo>
                  <a:lnTo>
                    <a:pt x="339013" y="145530"/>
                  </a:lnTo>
                  <a:lnTo>
                    <a:pt x="339421" y="145966"/>
                  </a:lnTo>
                  <a:lnTo>
                    <a:pt x="339474" y="146429"/>
                  </a:lnTo>
                  <a:lnTo>
                    <a:pt x="340840" y="158905"/>
                  </a:lnTo>
                  <a:lnTo>
                    <a:pt x="341427" y="163284"/>
                  </a:lnTo>
                  <a:lnTo>
                    <a:pt x="338771" y="162691"/>
                  </a:lnTo>
                  <a:lnTo>
                    <a:pt x="338371" y="163408"/>
                  </a:lnTo>
                  <a:lnTo>
                    <a:pt x="337876" y="164753"/>
                  </a:lnTo>
                  <a:lnTo>
                    <a:pt x="337710" y="165221"/>
                  </a:lnTo>
                  <a:lnTo>
                    <a:pt x="337536" y="165690"/>
                  </a:lnTo>
                  <a:lnTo>
                    <a:pt x="336856" y="167566"/>
                  </a:lnTo>
                  <a:lnTo>
                    <a:pt x="336169" y="169439"/>
                  </a:lnTo>
                  <a:lnTo>
                    <a:pt x="335229" y="172029"/>
                  </a:lnTo>
                  <a:lnTo>
                    <a:pt x="337157" y="172009"/>
                  </a:lnTo>
                  <a:lnTo>
                    <a:pt x="338378" y="174206"/>
                  </a:lnTo>
                  <a:lnTo>
                    <a:pt x="338824" y="174411"/>
                  </a:lnTo>
                  <a:lnTo>
                    <a:pt x="339156" y="174452"/>
                  </a:lnTo>
                  <a:lnTo>
                    <a:pt x="339289" y="174443"/>
                  </a:lnTo>
                  <a:lnTo>
                    <a:pt x="337982" y="176856"/>
                  </a:lnTo>
                  <a:lnTo>
                    <a:pt x="337758" y="177367"/>
                  </a:lnTo>
                  <a:lnTo>
                    <a:pt x="338488" y="178587"/>
                  </a:lnTo>
                  <a:lnTo>
                    <a:pt x="336377" y="178639"/>
                  </a:lnTo>
                  <a:lnTo>
                    <a:pt x="335158" y="178318"/>
                  </a:lnTo>
                  <a:lnTo>
                    <a:pt x="334284" y="177498"/>
                  </a:lnTo>
                  <a:lnTo>
                    <a:pt x="334032" y="176334"/>
                  </a:lnTo>
                  <a:lnTo>
                    <a:pt x="333523" y="173802"/>
                  </a:lnTo>
                  <a:lnTo>
                    <a:pt x="332985" y="172699"/>
                  </a:lnTo>
                  <a:lnTo>
                    <a:pt x="332227" y="171898"/>
                  </a:lnTo>
                  <a:lnTo>
                    <a:pt x="330987" y="171617"/>
                  </a:lnTo>
                  <a:lnTo>
                    <a:pt x="330034" y="171843"/>
                  </a:lnTo>
                  <a:lnTo>
                    <a:pt x="328958" y="172536"/>
                  </a:lnTo>
                  <a:lnTo>
                    <a:pt x="328190" y="173124"/>
                  </a:lnTo>
                  <a:lnTo>
                    <a:pt x="327333" y="173892"/>
                  </a:lnTo>
                  <a:lnTo>
                    <a:pt x="326529" y="174316"/>
                  </a:lnTo>
                  <a:lnTo>
                    <a:pt x="326296" y="174440"/>
                  </a:lnTo>
                  <a:lnTo>
                    <a:pt x="325209" y="174659"/>
                  </a:lnTo>
                  <a:lnTo>
                    <a:pt x="324239" y="174628"/>
                  </a:lnTo>
                  <a:lnTo>
                    <a:pt x="323973" y="174619"/>
                  </a:lnTo>
                  <a:lnTo>
                    <a:pt x="322687" y="173872"/>
                  </a:lnTo>
                  <a:lnTo>
                    <a:pt x="321308" y="172935"/>
                  </a:lnTo>
                  <a:lnTo>
                    <a:pt x="319886" y="172466"/>
                  </a:lnTo>
                  <a:lnTo>
                    <a:pt x="318351" y="172456"/>
                  </a:lnTo>
                  <a:lnTo>
                    <a:pt x="316285" y="172863"/>
                  </a:lnTo>
                  <a:lnTo>
                    <a:pt x="311881" y="173832"/>
                  </a:lnTo>
                  <a:lnTo>
                    <a:pt x="310007" y="174173"/>
                  </a:lnTo>
                  <a:lnTo>
                    <a:pt x="307338" y="174658"/>
                  </a:lnTo>
                  <a:lnTo>
                    <a:pt x="304090" y="175744"/>
                  </a:lnTo>
                  <a:lnTo>
                    <a:pt x="302460" y="176812"/>
                  </a:lnTo>
                  <a:lnTo>
                    <a:pt x="301084" y="178006"/>
                  </a:lnTo>
                  <a:lnTo>
                    <a:pt x="299690" y="179720"/>
                  </a:lnTo>
                  <a:lnTo>
                    <a:pt x="299291" y="180210"/>
                  </a:lnTo>
                  <a:lnTo>
                    <a:pt x="297852" y="181626"/>
                  </a:lnTo>
                  <a:lnTo>
                    <a:pt x="295779" y="182608"/>
                  </a:lnTo>
                  <a:lnTo>
                    <a:pt x="295010" y="183093"/>
                  </a:lnTo>
                  <a:lnTo>
                    <a:pt x="294540" y="183705"/>
                  </a:lnTo>
                  <a:lnTo>
                    <a:pt x="294468" y="184460"/>
                  </a:lnTo>
                  <a:lnTo>
                    <a:pt x="294711" y="185343"/>
                  </a:lnTo>
                  <a:lnTo>
                    <a:pt x="295038" y="186056"/>
                  </a:lnTo>
                  <a:lnTo>
                    <a:pt x="295403" y="186713"/>
                  </a:lnTo>
                  <a:lnTo>
                    <a:pt x="295882" y="187388"/>
                  </a:lnTo>
                  <a:lnTo>
                    <a:pt x="298141" y="189700"/>
                  </a:lnTo>
                  <a:lnTo>
                    <a:pt x="297079" y="189568"/>
                  </a:lnTo>
                  <a:lnTo>
                    <a:pt x="297484" y="189945"/>
                  </a:lnTo>
                  <a:lnTo>
                    <a:pt x="297865" y="190341"/>
                  </a:lnTo>
                  <a:lnTo>
                    <a:pt x="298198" y="190768"/>
                  </a:lnTo>
                  <a:lnTo>
                    <a:pt x="298500" y="191250"/>
                  </a:lnTo>
                  <a:lnTo>
                    <a:pt x="298764" y="191764"/>
                  </a:lnTo>
                  <a:lnTo>
                    <a:pt x="298995" y="192304"/>
                  </a:lnTo>
                  <a:lnTo>
                    <a:pt x="299187" y="192855"/>
                  </a:lnTo>
                  <a:lnTo>
                    <a:pt x="299350" y="193404"/>
                  </a:lnTo>
                  <a:lnTo>
                    <a:pt x="299463" y="193904"/>
                  </a:lnTo>
                  <a:lnTo>
                    <a:pt x="299554" y="194413"/>
                  </a:lnTo>
                  <a:lnTo>
                    <a:pt x="299614" y="194927"/>
                  </a:lnTo>
                  <a:lnTo>
                    <a:pt x="299648" y="195445"/>
                  </a:lnTo>
                  <a:lnTo>
                    <a:pt x="299656" y="195958"/>
                  </a:lnTo>
                  <a:lnTo>
                    <a:pt x="299626" y="196608"/>
                  </a:lnTo>
                  <a:lnTo>
                    <a:pt x="299550" y="197267"/>
                  </a:lnTo>
                  <a:lnTo>
                    <a:pt x="299433" y="197922"/>
                  </a:lnTo>
                  <a:lnTo>
                    <a:pt x="299282" y="198567"/>
                  </a:lnTo>
                  <a:lnTo>
                    <a:pt x="299104" y="199199"/>
                  </a:lnTo>
                  <a:lnTo>
                    <a:pt x="298934" y="199740"/>
                  </a:lnTo>
                  <a:lnTo>
                    <a:pt x="298742" y="200276"/>
                  </a:lnTo>
                  <a:lnTo>
                    <a:pt x="298526" y="200804"/>
                  </a:lnTo>
                  <a:lnTo>
                    <a:pt x="298281" y="201313"/>
                  </a:lnTo>
                  <a:lnTo>
                    <a:pt x="298001" y="201799"/>
                  </a:lnTo>
                  <a:lnTo>
                    <a:pt x="297499" y="202458"/>
                  </a:lnTo>
                  <a:lnTo>
                    <a:pt x="296907" y="203058"/>
                  </a:lnTo>
                  <a:lnTo>
                    <a:pt x="296253" y="203622"/>
                  </a:lnTo>
                  <a:lnTo>
                    <a:pt x="295581" y="204167"/>
                  </a:lnTo>
                  <a:lnTo>
                    <a:pt x="294920" y="204712"/>
                  </a:lnTo>
                  <a:lnTo>
                    <a:pt x="294610" y="205017"/>
                  </a:lnTo>
                  <a:lnTo>
                    <a:pt x="294290" y="205362"/>
                  </a:lnTo>
                  <a:lnTo>
                    <a:pt x="293971" y="205681"/>
                  </a:lnTo>
                  <a:lnTo>
                    <a:pt x="293673" y="205904"/>
                  </a:lnTo>
                  <a:lnTo>
                    <a:pt x="293417" y="205958"/>
                  </a:lnTo>
                  <a:lnTo>
                    <a:pt x="293238" y="205885"/>
                  </a:lnTo>
                  <a:lnTo>
                    <a:pt x="293077" y="205753"/>
                  </a:lnTo>
                  <a:lnTo>
                    <a:pt x="292756" y="205440"/>
                  </a:lnTo>
                  <a:lnTo>
                    <a:pt x="292582" y="205308"/>
                  </a:lnTo>
                  <a:lnTo>
                    <a:pt x="292359" y="205172"/>
                  </a:lnTo>
                  <a:lnTo>
                    <a:pt x="292125" y="205045"/>
                  </a:lnTo>
                  <a:lnTo>
                    <a:pt x="291887" y="204931"/>
                  </a:lnTo>
                  <a:lnTo>
                    <a:pt x="291641" y="204844"/>
                  </a:lnTo>
                  <a:lnTo>
                    <a:pt x="291396" y="204790"/>
                  </a:lnTo>
                  <a:lnTo>
                    <a:pt x="290978" y="204799"/>
                  </a:lnTo>
                  <a:lnTo>
                    <a:pt x="290531" y="204912"/>
                  </a:lnTo>
                  <a:lnTo>
                    <a:pt x="290082" y="205103"/>
                  </a:lnTo>
                  <a:lnTo>
                    <a:pt x="289652" y="205344"/>
                  </a:lnTo>
                  <a:lnTo>
                    <a:pt x="289266" y="205603"/>
                  </a:lnTo>
                  <a:lnTo>
                    <a:pt x="288688" y="206249"/>
                  </a:lnTo>
                  <a:lnTo>
                    <a:pt x="288623" y="206378"/>
                  </a:lnTo>
                  <a:lnTo>
                    <a:pt x="288246" y="207153"/>
                  </a:lnTo>
                  <a:lnTo>
                    <a:pt x="287936" y="208208"/>
                  </a:lnTo>
                  <a:lnTo>
                    <a:pt x="287755" y="209299"/>
                  </a:lnTo>
                  <a:lnTo>
                    <a:pt x="287702" y="210312"/>
                  </a:lnTo>
                  <a:lnTo>
                    <a:pt x="287740" y="211017"/>
                  </a:lnTo>
                  <a:lnTo>
                    <a:pt x="287850" y="211726"/>
                  </a:lnTo>
                  <a:lnTo>
                    <a:pt x="288020" y="212435"/>
                  </a:lnTo>
                  <a:lnTo>
                    <a:pt x="288171" y="212885"/>
                  </a:lnTo>
                  <a:lnTo>
                    <a:pt x="288420" y="213594"/>
                  </a:lnTo>
                  <a:lnTo>
                    <a:pt x="288692" y="214290"/>
                  </a:lnTo>
                  <a:lnTo>
                    <a:pt x="288983" y="214980"/>
                  </a:lnTo>
                  <a:lnTo>
                    <a:pt x="289296" y="215662"/>
                  </a:lnTo>
                  <a:lnTo>
                    <a:pt x="289629" y="216330"/>
                  </a:lnTo>
                  <a:lnTo>
                    <a:pt x="289867" y="216753"/>
                  </a:lnTo>
                  <a:lnTo>
                    <a:pt x="290120" y="217167"/>
                  </a:lnTo>
                  <a:lnTo>
                    <a:pt x="290381" y="217580"/>
                  </a:lnTo>
                  <a:lnTo>
                    <a:pt x="290629" y="217998"/>
                  </a:lnTo>
                  <a:lnTo>
                    <a:pt x="291029" y="218739"/>
                  </a:lnTo>
                  <a:lnTo>
                    <a:pt x="291215" y="219062"/>
                  </a:lnTo>
                  <a:lnTo>
                    <a:pt x="291381" y="219385"/>
                  </a:lnTo>
                  <a:lnTo>
                    <a:pt x="291502" y="219712"/>
                  </a:lnTo>
                  <a:lnTo>
                    <a:pt x="291555" y="220035"/>
                  </a:lnTo>
                  <a:lnTo>
                    <a:pt x="291505" y="220457"/>
                  </a:lnTo>
                  <a:lnTo>
                    <a:pt x="291358" y="220912"/>
                  </a:lnTo>
                  <a:lnTo>
                    <a:pt x="291131" y="221348"/>
                  </a:lnTo>
                  <a:lnTo>
                    <a:pt x="290852" y="221725"/>
                  </a:lnTo>
                  <a:lnTo>
                    <a:pt x="290542" y="221980"/>
                  </a:lnTo>
                  <a:lnTo>
                    <a:pt x="290164" y="222112"/>
                  </a:lnTo>
                  <a:lnTo>
                    <a:pt x="289708" y="222148"/>
                  </a:lnTo>
                  <a:lnTo>
                    <a:pt x="289217" y="222107"/>
                  </a:lnTo>
                  <a:lnTo>
                    <a:pt x="288745" y="221998"/>
                  </a:lnTo>
                  <a:lnTo>
                    <a:pt x="288337" y="221830"/>
                  </a:lnTo>
                  <a:lnTo>
                    <a:pt x="288129" y="221694"/>
                  </a:lnTo>
                  <a:lnTo>
                    <a:pt x="287936" y="221525"/>
                  </a:lnTo>
                  <a:lnTo>
                    <a:pt x="287566" y="221153"/>
                  </a:lnTo>
                  <a:lnTo>
                    <a:pt x="287374" y="220980"/>
                  </a:lnTo>
                  <a:lnTo>
                    <a:pt x="287086" y="220748"/>
                  </a:lnTo>
                  <a:lnTo>
                    <a:pt x="286797" y="220530"/>
                  </a:lnTo>
                  <a:lnTo>
                    <a:pt x="286498" y="220317"/>
                  </a:lnTo>
                  <a:lnTo>
                    <a:pt x="286188" y="220117"/>
                  </a:lnTo>
                  <a:lnTo>
                    <a:pt x="285875" y="219935"/>
                  </a:lnTo>
                  <a:lnTo>
                    <a:pt x="285508" y="219753"/>
                  </a:lnTo>
                  <a:lnTo>
                    <a:pt x="285134" y="219594"/>
                  </a:lnTo>
                  <a:lnTo>
                    <a:pt x="284749" y="219453"/>
                  </a:lnTo>
                  <a:lnTo>
                    <a:pt x="284360" y="219326"/>
                  </a:lnTo>
                  <a:lnTo>
                    <a:pt x="283967" y="219207"/>
                  </a:lnTo>
                  <a:lnTo>
                    <a:pt x="283404" y="219057"/>
                  </a:lnTo>
                  <a:lnTo>
                    <a:pt x="282831" y="218935"/>
                  </a:lnTo>
                  <a:lnTo>
                    <a:pt x="282253" y="218835"/>
                  </a:lnTo>
                  <a:lnTo>
                    <a:pt x="281667" y="218767"/>
                  </a:lnTo>
                  <a:lnTo>
                    <a:pt x="281089" y="218721"/>
                  </a:lnTo>
                  <a:lnTo>
                    <a:pt x="281070" y="218998"/>
                  </a:lnTo>
                  <a:lnTo>
                    <a:pt x="281108" y="219303"/>
                  </a:lnTo>
                  <a:lnTo>
                    <a:pt x="281188" y="219603"/>
                  </a:lnTo>
                  <a:lnTo>
                    <a:pt x="281308" y="219880"/>
                  </a:lnTo>
                  <a:lnTo>
                    <a:pt x="281573" y="220216"/>
                  </a:lnTo>
                  <a:lnTo>
                    <a:pt x="282158" y="220812"/>
                  </a:lnTo>
                  <a:lnTo>
                    <a:pt x="282219" y="221071"/>
                  </a:lnTo>
                  <a:lnTo>
                    <a:pt x="282260" y="221198"/>
                  </a:lnTo>
                  <a:lnTo>
                    <a:pt x="282321" y="221335"/>
                  </a:lnTo>
                  <a:lnTo>
                    <a:pt x="282468" y="221598"/>
                  </a:lnTo>
                  <a:lnTo>
                    <a:pt x="282544" y="221725"/>
                  </a:lnTo>
                  <a:lnTo>
                    <a:pt x="282616" y="221862"/>
                  </a:lnTo>
                  <a:lnTo>
                    <a:pt x="282710" y="222062"/>
                  </a:lnTo>
                  <a:lnTo>
                    <a:pt x="282884" y="222466"/>
                  </a:lnTo>
                  <a:lnTo>
                    <a:pt x="282981" y="222666"/>
                  </a:lnTo>
                  <a:lnTo>
                    <a:pt x="283088" y="222857"/>
                  </a:lnTo>
                  <a:lnTo>
                    <a:pt x="283249" y="223080"/>
                  </a:lnTo>
                  <a:lnTo>
                    <a:pt x="283428" y="223294"/>
                  </a:lnTo>
                  <a:lnTo>
                    <a:pt x="284012" y="223898"/>
                  </a:lnTo>
                  <a:lnTo>
                    <a:pt x="284488" y="224407"/>
                  </a:lnTo>
                  <a:lnTo>
                    <a:pt x="284813" y="224735"/>
                  </a:lnTo>
                  <a:lnTo>
                    <a:pt x="285074" y="225021"/>
                  </a:lnTo>
                  <a:lnTo>
                    <a:pt x="285327" y="225316"/>
                  </a:lnTo>
                  <a:lnTo>
                    <a:pt x="285569" y="225616"/>
                  </a:lnTo>
                  <a:lnTo>
                    <a:pt x="285807" y="225926"/>
                  </a:lnTo>
                  <a:lnTo>
                    <a:pt x="286030" y="226239"/>
                  </a:lnTo>
                  <a:lnTo>
                    <a:pt x="286328" y="226675"/>
                  </a:lnTo>
                  <a:lnTo>
                    <a:pt x="286610" y="227125"/>
                  </a:lnTo>
                  <a:lnTo>
                    <a:pt x="286875" y="227585"/>
                  </a:lnTo>
                  <a:lnTo>
                    <a:pt x="287113" y="228057"/>
                  </a:lnTo>
                  <a:lnTo>
                    <a:pt x="287317" y="228539"/>
                  </a:lnTo>
                  <a:lnTo>
                    <a:pt x="287494" y="229093"/>
                  </a:lnTo>
                  <a:lnTo>
                    <a:pt x="287630" y="229671"/>
                  </a:lnTo>
                  <a:lnTo>
                    <a:pt x="287729" y="230257"/>
                  </a:lnTo>
                  <a:lnTo>
                    <a:pt x="287808" y="230848"/>
                  </a:lnTo>
                  <a:lnTo>
                    <a:pt x="287872" y="231435"/>
                  </a:lnTo>
                  <a:lnTo>
                    <a:pt x="287929" y="232080"/>
                  </a:lnTo>
                  <a:lnTo>
                    <a:pt x="287963" y="232721"/>
                  </a:lnTo>
                  <a:lnTo>
                    <a:pt x="287978" y="233371"/>
                  </a:lnTo>
                  <a:lnTo>
                    <a:pt x="287963" y="234017"/>
                  </a:lnTo>
                  <a:lnTo>
                    <a:pt x="287925" y="234657"/>
                  </a:lnTo>
                  <a:lnTo>
                    <a:pt x="287838" y="235294"/>
                  </a:lnTo>
                  <a:lnTo>
                    <a:pt x="287702" y="235921"/>
                  </a:lnTo>
                  <a:lnTo>
                    <a:pt x="287555" y="236553"/>
                  </a:lnTo>
                  <a:lnTo>
                    <a:pt x="287430" y="237180"/>
                  </a:lnTo>
                  <a:lnTo>
                    <a:pt x="287370" y="237812"/>
                  </a:lnTo>
                  <a:lnTo>
                    <a:pt x="287358" y="238330"/>
                  </a:lnTo>
                  <a:lnTo>
                    <a:pt x="287362" y="238857"/>
                  </a:lnTo>
                  <a:lnTo>
                    <a:pt x="287389" y="239380"/>
                  </a:lnTo>
                  <a:lnTo>
                    <a:pt x="287468" y="239889"/>
                  </a:lnTo>
                  <a:lnTo>
                    <a:pt x="287600" y="240371"/>
                  </a:lnTo>
                  <a:lnTo>
                    <a:pt x="287804" y="240830"/>
                  </a:lnTo>
                  <a:lnTo>
                    <a:pt x="287984" y="241131"/>
                  </a:lnTo>
                  <a:lnTo>
                    <a:pt x="288061" y="241276"/>
                  </a:lnTo>
                  <a:lnTo>
                    <a:pt x="288363" y="241703"/>
                  </a:lnTo>
                  <a:lnTo>
                    <a:pt x="288696" y="242098"/>
                  </a:lnTo>
                  <a:lnTo>
                    <a:pt x="289058" y="242453"/>
                  </a:lnTo>
                  <a:lnTo>
                    <a:pt x="289444" y="242762"/>
                  </a:lnTo>
                  <a:lnTo>
                    <a:pt x="289867" y="243039"/>
                  </a:lnTo>
                  <a:lnTo>
                    <a:pt x="290313" y="243285"/>
                  </a:lnTo>
                  <a:lnTo>
                    <a:pt x="290780" y="243494"/>
                  </a:lnTo>
                  <a:lnTo>
                    <a:pt x="291249" y="243658"/>
                  </a:lnTo>
                  <a:lnTo>
                    <a:pt x="291653" y="243753"/>
                  </a:lnTo>
                  <a:lnTo>
                    <a:pt x="292072" y="243803"/>
                  </a:lnTo>
                  <a:lnTo>
                    <a:pt x="292922" y="243867"/>
                  </a:lnTo>
                  <a:lnTo>
                    <a:pt x="293345" y="243917"/>
                  </a:lnTo>
                  <a:lnTo>
                    <a:pt x="294164" y="244067"/>
                  </a:lnTo>
                  <a:lnTo>
                    <a:pt x="294572" y="244148"/>
                  </a:lnTo>
                  <a:lnTo>
                    <a:pt x="294980" y="244240"/>
                  </a:lnTo>
                  <a:lnTo>
                    <a:pt x="295686" y="244421"/>
                  </a:lnTo>
                  <a:lnTo>
                    <a:pt x="295996" y="244494"/>
                  </a:lnTo>
                  <a:lnTo>
                    <a:pt x="296302" y="244576"/>
                  </a:lnTo>
                  <a:lnTo>
                    <a:pt x="296593" y="244680"/>
                  </a:lnTo>
                  <a:lnTo>
                    <a:pt x="296869" y="244812"/>
                  </a:lnTo>
                  <a:lnTo>
                    <a:pt x="297283" y="245126"/>
                  </a:lnTo>
                  <a:lnTo>
                    <a:pt x="297674" y="245539"/>
                  </a:lnTo>
                  <a:lnTo>
                    <a:pt x="298009" y="246008"/>
                  </a:lnTo>
                  <a:lnTo>
                    <a:pt x="298269" y="246512"/>
                  </a:lnTo>
                  <a:lnTo>
                    <a:pt x="298432" y="247008"/>
                  </a:lnTo>
                  <a:lnTo>
                    <a:pt x="298466" y="247222"/>
                  </a:lnTo>
                  <a:lnTo>
                    <a:pt x="298504" y="247435"/>
                  </a:lnTo>
                  <a:lnTo>
                    <a:pt x="298549" y="247649"/>
                  </a:lnTo>
                  <a:lnTo>
                    <a:pt x="298598" y="247858"/>
                  </a:lnTo>
                  <a:lnTo>
                    <a:pt x="298655" y="248067"/>
                  </a:lnTo>
                  <a:lnTo>
                    <a:pt x="298787" y="248440"/>
                  </a:lnTo>
                  <a:lnTo>
                    <a:pt x="299142" y="249158"/>
                  </a:lnTo>
                  <a:lnTo>
                    <a:pt x="299289" y="249517"/>
                  </a:lnTo>
                  <a:lnTo>
                    <a:pt x="299365" y="249885"/>
                  </a:lnTo>
                  <a:lnTo>
                    <a:pt x="299361" y="250231"/>
                  </a:lnTo>
                  <a:lnTo>
                    <a:pt x="299312" y="250581"/>
                  </a:lnTo>
                  <a:lnTo>
                    <a:pt x="299229" y="250931"/>
                  </a:lnTo>
                  <a:lnTo>
                    <a:pt x="299025" y="251622"/>
                  </a:lnTo>
                  <a:lnTo>
                    <a:pt x="298874" y="252108"/>
                  </a:lnTo>
                  <a:lnTo>
                    <a:pt x="298791" y="252349"/>
                  </a:lnTo>
                  <a:lnTo>
                    <a:pt x="298689" y="252581"/>
                  </a:lnTo>
                  <a:lnTo>
                    <a:pt x="298568" y="252795"/>
                  </a:lnTo>
                  <a:lnTo>
                    <a:pt x="298300" y="253131"/>
                  </a:lnTo>
                  <a:lnTo>
                    <a:pt x="297960" y="253440"/>
                  </a:lnTo>
                  <a:lnTo>
                    <a:pt x="297572" y="253704"/>
                  </a:lnTo>
                  <a:lnTo>
                    <a:pt x="297160" y="253917"/>
                  </a:lnTo>
                  <a:lnTo>
                    <a:pt x="296748" y="254067"/>
                  </a:lnTo>
                  <a:lnTo>
                    <a:pt x="296427" y="254136"/>
                  </a:lnTo>
                  <a:lnTo>
                    <a:pt x="296094" y="254163"/>
                  </a:lnTo>
                  <a:lnTo>
                    <a:pt x="295751" y="254158"/>
                  </a:lnTo>
                  <a:lnTo>
                    <a:pt x="295411" y="254136"/>
                  </a:lnTo>
                  <a:lnTo>
                    <a:pt x="295074" y="254099"/>
                  </a:lnTo>
                  <a:lnTo>
                    <a:pt x="294836" y="254067"/>
                  </a:lnTo>
                  <a:lnTo>
                    <a:pt x="294595" y="254027"/>
                  </a:lnTo>
                  <a:lnTo>
                    <a:pt x="294357" y="253977"/>
                  </a:lnTo>
                  <a:lnTo>
                    <a:pt x="294126" y="253913"/>
                  </a:lnTo>
                  <a:lnTo>
                    <a:pt x="293903" y="253831"/>
                  </a:lnTo>
                  <a:lnTo>
                    <a:pt x="293663" y="253686"/>
                  </a:lnTo>
                  <a:lnTo>
                    <a:pt x="293436" y="253504"/>
                  </a:lnTo>
                  <a:lnTo>
                    <a:pt x="293217" y="253308"/>
                  </a:lnTo>
                  <a:lnTo>
                    <a:pt x="292990" y="253126"/>
                  </a:lnTo>
                  <a:lnTo>
                    <a:pt x="292745" y="252999"/>
                  </a:lnTo>
                  <a:lnTo>
                    <a:pt x="292355" y="252917"/>
                  </a:lnTo>
                  <a:lnTo>
                    <a:pt x="291936" y="252917"/>
                  </a:lnTo>
                  <a:lnTo>
                    <a:pt x="291498" y="252976"/>
                  </a:lnTo>
                  <a:lnTo>
                    <a:pt x="291056" y="253058"/>
                  </a:lnTo>
                  <a:lnTo>
                    <a:pt x="290633" y="253149"/>
                  </a:lnTo>
                  <a:lnTo>
                    <a:pt x="290164" y="253277"/>
                  </a:lnTo>
                  <a:lnTo>
                    <a:pt x="289708" y="253449"/>
                  </a:lnTo>
                  <a:lnTo>
                    <a:pt x="289251" y="253645"/>
                  </a:lnTo>
                  <a:lnTo>
                    <a:pt x="288794" y="253831"/>
                  </a:lnTo>
                  <a:lnTo>
                    <a:pt x="288329" y="253977"/>
                  </a:lnTo>
                  <a:lnTo>
                    <a:pt x="287544" y="254208"/>
                  </a:lnTo>
                  <a:lnTo>
                    <a:pt x="287147" y="254304"/>
                  </a:lnTo>
                  <a:lnTo>
                    <a:pt x="286763" y="254349"/>
                  </a:lnTo>
                  <a:lnTo>
                    <a:pt x="286400" y="254317"/>
                  </a:lnTo>
                  <a:lnTo>
                    <a:pt x="286015" y="254154"/>
                  </a:lnTo>
                  <a:lnTo>
                    <a:pt x="285644" y="253885"/>
                  </a:lnTo>
                  <a:lnTo>
                    <a:pt x="285293" y="253545"/>
                  </a:lnTo>
                  <a:lnTo>
                    <a:pt x="284976" y="253167"/>
                  </a:lnTo>
                  <a:lnTo>
                    <a:pt x="284692" y="252790"/>
                  </a:lnTo>
                  <a:lnTo>
                    <a:pt x="284409" y="252290"/>
                  </a:lnTo>
                  <a:lnTo>
                    <a:pt x="284201" y="251735"/>
                  </a:lnTo>
                  <a:lnTo>
                    <a:pt x="284035" y="251144"/>
                  </a:lnTo>
                  <a:lnTo>
                    <a:pt x="283876" y="250549"/>
                  </a:lnTo>
                  <a:lnTo>
                    <a:pt x="283691" y="249976"/>
                  </a:lnTo>
                  <a:lnTo>
                    <a:pt x="283551" y="249576"/>
                  </a:lnTo>
                  <a:lnTo>
                    <a:pt x="283424" y="249171"/>
                  </a:lnTo>
                  <a:lnTo>
                    <a:pt x="283287" y="248767"/>
                  </a:lnTo>
                  <a:lnTo>
                    <a:pt x="283126" y="248385"/>
                  </a:lnTo>
                  <a:lnTo>
                    <a:pt x="282922" y="248030"/>
                  </a:lnTo>
                  <a:lnTo>
                    <a:pt x="282584" y="247631"/>
                  </a:lnTo>
                  <a:lnTo>
                    <a:pt x="282177" y="247276"/>
                  </a:lnTo>
                  <a:lnTo>
                    <a:pt x="281724" y="246953"/>
                  </a:lnTo>
                  <a:lnTo>
                    <a:pt x="281252" y="246653"/>
                  </a:lnTo>
                  <a:lnTo>
                    <a:pt x="280783" y="246376"/>
                  </a:lnTo>
                  <a:lnTo>
                    <a:pt x="280326" y="246122"/>
                  </a:lnTo>
                  <a:lnTo>
                    <a:pt x="279854" y="245890"/>
                  </a:lnTo>
                  <a:lnTo>
                    <a:pt x="279374" y="245676"/>
                  </a:lnTo>
                  <a:lnTo>
                    <a:pt x="278884" y="245494"/>
                  </a:lnTo>
                  <a:lnTo>
                    <a:pt x="278385" y="245335"/>
                  </a:lnTo>
                  <a:lnTo>
                    <a:pt x="277962" y="245231"/>
                  </a:lnTo>
                  <a:lnTo>
                    <a:pt x="277532" y="245140"/>
                  </a:lnTo>
                  <a:lnTo>
                    <a:pt x="277097" y="245071"/>
                  </a:lnTo>
                  <a:lnTo>
                    <a:pt x="276659" y="245021"/>
                  </a:lnTo>
                  <a:lnTo>
                    <a:pt x="276222" y="244985"/>
                  </a:lnTo>
                  <a:lnTo>
                    <a:pt x="275801" y="244981"/>
                  </a:lnTo>
                  <a:lnTo>
                    <a:pt x="275383" y="244999"/>
                  </a:lnTo>
                  <a:lnTo>
                    <a:pt x="274537" y="245058"/>
                  </a:lnTo>
                  <a:lnTo>
                    <a:pt x="274114" y="245071"/>
                  </a:lnTo>
                  <a:lnTo>
                    <a:pt x="273834" y="245058"/>
                  </a:lnTo>
                  <a:lnTo>
                    <a:pt x="273218" y="244999"/>
                  </a:lnTo>
                  <a:lnTo>
                    <a:pt x="272876" y="245048"/>
                  </a:lnTo>
                  <a:lnTo>
                    <a:pt x="272852" y="245181"/>
                  </a:lnTo>
                  <a:lnTo>
                    <a:pt x="272867" y="245335"/>
                  </a:lnTo>
                  <a:lnTo>
                    <a:pt x="272916" y="245499"/>
                  </a:lnTo>
                  <a:lnTo>
                    <a:pt x="272978" y="245658"/>
                  </a:lnTo>
                  <a:lnTo>
                    <a:pt x="273048" y="245799"/>
                  </a:lnTo>
                  <a:lnTo>
                    <a:pt x="273222" y="245999"/>
                  </a:lnTo>
                  <a:lnTo>
                    <a:pt x="273479" y="246158"/>
                  </a:lnTo>
                  <a:lnTo>
                    <a:pt x="273781" y="246285"/>
                  </a:lnTo>
                  <a:lnTo>
                    <a:pt x="274401" y="246508"/>
                  </a:lnTo>
                  <a:lnTo>
                    <a:pt x="274983" y="246676"/>
                  </a:lnTo>
                  <a:lnTo>
                    <a:pt x="275595" y="246762"/>
                  </a:lnTo>
                  <a:lnTo>
                    <a:pt x="276218" y="246822"/>
                  </a:lnTo>
                  <a:lnTo>
                    <a:pt x="276837" y="246903"/>
                  </a:lnTo>
                  <a:lnTo>
                    <a:pt x="277426" y="247063"/>
                  </a:lnTo>
                  <a:lnTo>
                    <a:pt x="277891" y="247235"/>
                  </a:lnTo>
                  <a:lnTo>
                    <a:pt x="278359" y="247426"/>
                  </a:lnTo>
                  <a:lnTo>
                    <a:pt x="278816" y="247644"/>
                  </a:lnTo>
                  <a:lnTo>
                    <a:pt x="279228" y="247908"/>
                  </a:lnTo>
                  <a:lnTo>
                    <a:pt x="279572" y="248222"/>
                  </a:lnTo>
                  <a:lnTo>
                    <a:pt x="279858" y="248594"/>
                  </a:lnTo>
                  <a:lnTo>
                    <a:pt x="280107" y="249026"/>
                  </a:lnTo>
                  <a:lnTo>
                    <a:pt x="280307" y="249494"/>
                  </a:lnTo>
                  <a:lnTo>
                    <a:pt x="280432" y="249963"/>
                  </a:lnTo>
                  <a:lnTo>
                    <a:pt x="280462" y="250413"/>
                  </a:lnTo>
                  <a:lnTo>
                    <a:pt x="280375" y="250785"/>
                  </a:lnTo>
                  <a:lnTo>
                    <a:pt x="280194" y="251149"/>
                  </a:lnTo>
                  <a:lnTo>
                    <a:pt x="279975" y="251512"/>
                  </a:lnTo>
                  <a:lnTo>
                    <a:pt x="279763" y="251886"/>
                  </a:lnTo>
                  <a:lnTo>
                    <a:pt x="279625" y="252263"/>
                  </a:lnTo>
                  <a:lnTo>
                    <a:pt x="279540" y="252690"/>
                  </a:lnTo>
                  <a:lnTo>
                    <a:pt x="279495" y="253131"/>
                  </a:lnTo>
                  <a:lnTo>
                    <a:pt x="279485" y="253576"/>
                  </a:lnTo>
                  <a:lnTo>
                    <a:pt x="279510" y="254018"/>
                  </a:lnTo>
                  <a:lnTo>
                    <a:pt x="279582" y="254440"/>
                  </a:lnTo>
                  <a:lnTo>
                    <a:pt x="279680" y="254749"/>
                  </a:lnTo>
                  <a:lnTo>
                    <a:pt x="279810" y="255049"/>
                  </a:lnTo>
                  <a:lnTo>
                    <a:pt x="279960" y="255345"/>
                  </a:lnTo>
                  <a:lnTo>
                    <a:pt x="280107" y="255645"/>
                  </a:lnTo>
                  <a:lnTo>
                    <a:pt x="280239" y="255945"/>
                  </a:lnTo>
                  <a:lnTo>
                    <a:pt x="280466" y="256590"/>
                  </a:lnTo>
                  <a:lnTo>
                    <a:pt x="280670" y="257245"/>
                  </a:lnTo>
                  <a:lnTo>
                    <a:pt x="280768" y="257572"/>
                  </a:lnTo>
                  <a:lnTo>
                    <a:pt x="280859" y="257981"/>
                  </a:lnTo>
                  <a:lnTo>
                    <a:pt x="281006" y="258827"/>
                  </a:lnTo>
                  <a:lnTo>
                    <a:pt x="281112" y="259222"/>
                  </a:lnTo>
                  <a:lnTo>
                    <a:pt x="281286" y="259572"/>
                  </a:lnTo>
                  <a:lnTo>
                    <a:pt x="281596" y="259936"/>
                  </a:lnTo>
                  <a:lnTo>
                    <a:pt x="281985" y="260263"/>
                  </a:lnTo>
                  <a:lnTo>
                    <a:pt x="282430" y="260541"/>
                  </a:lnTo>
                  <a:lnTo>
                    <a:pt x="282903" y="260763"/>
                  </a:lnTo>
                  <a:lnTo>
                    <a:pt x="283370" y="260918"/>
                  </a:lnTo>
                  <a:lnTo>
                    <a:pt x="283752" y="260986"/>
                  </a:lnTo>
                  <a:lnTo>
                    <a:pt x="284152" y="261009"/>
                  </a:lnTo>
                  <a:lnTo>
                    <a:pt x="284556" y="260995"/>
                  </a:lnTo>
                  <a:lnTo>
                    <a:pt x="284961" y="260954"/>
                  </a:lnTo>
                  <a:lnTo>
                    <a:pt x="285353" y="260891"/>
                  </a:lnTo>
                  <a:lnTo>
                    <a:pt x="285760" y="260781"/>
                  </a:lnTo>
                  <a:lnTo>
                    <a:pt x="286157" y="260631"/>
                  </a:lnTo>
                  <a:lnTo>
                    <a:pt x="286948" y="260277"/>
                  </a:lnTo>
                  <a:lnTo>
                    <a:pt x="287347" y="260118"/>
                  </a:lnTo>
                  <a:lnTo>
                    <a:pt x="288023" y="259877"/>
                  </a:lnTo>
                  <a:lnTo>
                    <a:pt x="288703" y="259640"/>
                  </a:lnTo>
                  <a:lnTo>
                    <a:pt x="289387" y="259422"/>
                  </a:lnTo>
                  <a:lnTo>
                    <a:pt x="290077" y="259245"/>
                  </a:lnTo>
                  <a:lnTo>
                    <a:pt x="290776" y="259122"/>
                  </a:lnTo>
                  <a:lnTo>
                    <a:pt x="291411" y="259086"/>
                  </a:lnTo>
                  <a:lnTo>
                    <a:pt x="292057" y="259109"/>
                  </a:lnTo>
                  <a:lnTo>
                    <a:pt x="292703" y="259159"/>
                  </a:lnTo>
                  <a:lnTo>
                    <a:pt x="293353" y="259195"/>
                  </a:lnTo>
                  <a:lnTo>
                    <a:pt x="293994" y="259181"/>
                  </a:lnTo>
                  <a:lnTo>
                    <a:pt x="294508" y="259136"/>
                  </a:lnTo>
                  <a:lnTo>
                    <a:pt x="295025" y="259081"/>
                  </a:lnTo>
                  <a:lnTo>
                    <a:pt x="295535" y="259009"/>
                  </a:lnTo>
                  <a:lnTo>
                    <a:pt x="296045" y="258918"/>
                  </a:lnTo>
                  <a:lnTo>
                    <a:pt x="296540" y="258790"/>
                  </a:lnTo>
                  <a:lnTo>
                    <a:pt x="296782" y="258722"/>
                  </a:lnTo>
                  <a:lnTo>
                    <a:pt x="297020" y="258641"/>
                  </a:lnTo>
                  <a:lnTo>
                    <a:pt x="297257" y="258559"/>
                  </a:lnTo>
                  <a:lnTo>
                    <a:pt x="297491" y="258472"/>
                  </a:lnTo>
                  <a:lnTo>
                    <a:pt x="297725" y="258377"/>
                  </a:lnTo>
                  <a:lnTo>
                    <a:pt x="297918" y="258281"/>
                  </a:lnTo>
                  <a:lnTo>
                    <a:pt x="298115" y="258159"/>
                  </a:lnTo>
                  <a:lnTo>
                    <a:pt x="298307" y="258045"/>
                  </a:lnTo>
                  <a:lnTo>
                    <a:pt x="298492" y="257968"/>
                  </a:lnTo>
                  <a:lnTo>
                    <a:pt x="298662" y="257959"/>
                  </a:lnTo>
                  <a:lnTo>
                    <a:pt x="298817" y="258045"/>
                  </a:lnTo>
                  <a:lnTo>
                    <a:pt x="298953" y="258213"/>
                  </a:lnTo>
                  <a:lnTo>
                    <a:pt x="299078" y="258422"/>
                  </a:lnTo>
                  <a:lnTo>
                    <a:pt x="299199" y="258641"/>
                  </a:lnTo>
                  <a:lnTo>
                    <a:pt x="299327" y="258841"/>
                  </a:lnTo>
                  <a:lnTo>
                    <a:pt x="299671" y="259341"/>
                  </a:lnTo>
                  <a:lnTo>
                    <a:pt x="300003" y="259849"/>
                  </a:lnTo>
                  <a:lnTo>
                    <a:pt x="300327" y="260363"/>
                  </a:lnTo>
                  <a:lnTo>
                    <a:pt x="300661" y="260868"/>
                  </a:lnTo>
                  <a:lnTo>
                    <a:pt x="301015" y="261363"/>
                  </a:lnTo>
                  <a:lnTo>
                    <a:pt x="301476" y="261950"/>
                  </a:lnTo>
                  <a:lnTo>
                    <a:pt x="301952" y="262532"/>
                  </a:lnTo>
                  <a:lnTo>
                    <a:pt x="302443" y="263100"/>
                  </a:lnTo>
                  <a:lnTo>
                    <a:pt x="302964" y="263636"/>
                  </a:lnTo>
                  <a:lnTo>
                    <a:pt x="303508" y="264145"/>
                  </a:lnTo>
                  <a:lnTo>
                    <a:pt x="304094" y="264641"/>
                  </a:lnTo>
                  <a:lnTo>
                    <a:pt x="304705" y="265118"/>
                  </a:lnTo>
                  <a:lnTo>
                    <a:pt x="305343" y="265559"/>
                  </a:lnTo>
                  <a:lnTo>
                    <a:pt x="306004" y="265946"/>
                  </a:lnTo>
                  <a:lnTo>
                    <a:pt x="306692" y="266255"/>
                  </a:lnTo>
                  <a:lnTo>
                    <a:pt x="307036" y="266378"/>
                  </a:lnTo>
                  <a:lnTo>
                    <a:pt x="307391" y="266486"/>
                  </a:lnTo>
                  <a:lnTo>
                    <a:pt x="307752" y="266582"/>
                  </a:lnTo>
                  <a:lnTo>
                    <a:pt x="308115" y="266659"/>
                  </a:lnTo>
                  <a:lnTo>
                    <a:pt x="308478" y="266723"/>
                  </a:lnTo>
                  <a:lnTo>
                    <a:pt x="308852" y="266632"/>
                  </a:lnTo>
                  <a:lnTo>
                    <a:pt x="309316" y="266646"/>
                  </a:lnTo>
                  <a:lnTo>
                    <a:pt x="309800" y="266746"/>
                  </a:lnTo>
                  <a:lnTo>
                    <a:pt x="310231" y="266918"/>
                  </a:lnTo>
                  <a:lnTo>
                    <a:pt x="310537" y="267150"/>
                  </a:lnTo>
                  <a:lnTo>
                    <a:pt x="310703" y="267414"/>
                  </a:lnTo>
                  <a:lnTo>
                    <a:pt x="310816" y="267737"/>
                  </a:lnTo>
                  <a:lnTo>
                    <a:pt x="310879" y="268100"/>
                  </a:lnTo>
                  <a:lnTo>
                    <a:pt x="310907" y="268464"/>
                  </a:lnTo>
                  <a:lnTo>
                    <a:pt x="310902" y="268814"/>
                  </a:lnTo>
                  <a:lnTo>
                    <a:pt x="310816" y="269237"/>
                  </a:lnTo>
                  <a:lnTo>
                    <a:pt x="310627" y="269655"/>
                  </a:lnTo>
                  <a:lnTo>
                    <a:pt x="310397" y="270073"/>
                  </a:lnTo>
                  <a:lnTo>
                    <a:pt x="310170" y="270496"/>
                  </a:lnTo>
                  <a:lnTo>
                    <a:pt x="310000" y="270928"/>
                  </a:lnTo>
                  <a:lnTo>
                    <a:pt x="309826" y="271819"/>
                  </a:lnTo>
                  <a:lnTo>
                    <a:pt x="309770" y="272746"/>
                  </a:lnTo>
                  <a:lnTo>
                    <a:pt x="309796" y="273701"/>
                  </a:lnTo>
                  <a:lnTo>
                    <a:pt x="309883" y="274651"/>
                  </a:lnTo>
                  <a:lnTo>
                    <a:pt x="309993" y="275583"/>
                  </a:lnTo>
                  <a:lnTo>
                    <a:pt x="310114" y="276338"/>
                  </a:lnTo>
                  <a:lnTo>
                    <a:pt x="310272" y="277083"/>
                  </a:lnTo>
                  <a:lnTo>
                    <a:pt x="310461" y="277829"/>
                  </a:lnTo>
                  <a:lnTo>
                    <a:pt x="310661" y="278570"/>
                  </a:lnTo>
                  <a:lnTo>
                    <a:pt x="310873" y="279306"/>
                  </a:lnTo>
                  <a:lnTo>
                    <a:pt x="311062" y="279911"/>
                  </a:lnTo>
                  <a:lnTo>
                    <a:pt x="311272" y="280511"/>
                  </a:lnTo>
                  <a:lnTo>
                    <a:pt x="311489" y="281111"/>
                  </a:lnTo>
                  <a:lnTo>
                    <a:pt x="311684" y="281711"/>
                  </a:lnTo>
                  <a:lnTo>
                    <a:pt x="311839" y="282325"/>
                  </a:lnTo>
                  <a:lnTo>
                    <a:pt x="311979" y="282998"/>
                  </a:lnTo>
                  <a:lnTo>
                    <a:pt x="312100" y="283684"/>
                  </a:lnTo>
                  <a:lnTo>
                    <a:pt x="312188" y="284371"/>
                  </a:lnTo>
                  <a:lnTo>
                    <a:pt x="312217" y="285052"/>
                  </a:lnTo>
                  <a:lnTo>
                    <a:pt x="312171" y="285721"/>
                  </a:lnTo>
                  <a:lnTo>
                    <a:pt x="312119" y="286007"/>
                  </a:lnTo>
                  <a:lnTo>
                    <a:pt x="312051" y="286289"/>
                  </a:lnTo>
                  <a:lnTo>
                    <a:pt x="311896" y="286853"/>
                  </a:lnTo>
                  <a:lnTo>
                    <a:pt x="311831" y="287139"/>
                  </a:lnTo>
                  <a:lnTo>
                    <a:pt x="311727" y="287871"/>
                  </a:lnTo>
                  <a:lnTo>
                    <a:pt x="311673" y="288617"/>
                  </a:lnTo>
                  <a:lnTo>
                    <a:pt x="311640" y="289367"/>
                  </a:lnTo>
                  <a:lnTo>
                    <a:pt x="311597" y="289886"/>
                  </a:lnTo>
                  <a:lnTo>
                    <a:pt x="311578" y="290112"/>
                  </a:lnTo>
                  <a:lnTo>
                    <a:pt x="311450" y="290840"/>
                  </a:lnTo>
                  <a:lnTo>
                    <a:pt x="311394" y="291140"/>
                  </a:lnTo>
                  <a:lnTo>
                    <a:pt x="311344" y="291458"/>
                  </a:lnTo>
                  <a:lnTo>
                    <a:pt x="311281" y="291767"/>
                  </a:lnTo>
                  <a:lnTo>
                    <a:pt x="311183" y="292040"/>
                  </a:lnTo>
                  <a:lnTo>
                    <a:pt x="311035" y="292254"/>
                  </a:lnTo>
                  <a:lnTo>
                    <a:pt x="310854" y="292372"/>
                  </a:lnTo>
                  <a:lnTo>
                    <a:pt x="310639" y="292458"/>
                  </a:lnTo>
                  <a:lnTo>
                    <a:pt x="310401" y="292517"/>
                  </a:lnTo>
                  <a:lnTo>
                    <a:pt x="310159" y="292567"/>
                  </a:lnTo>
                  <a:lnTo>
                    <a:pt x="309925" y="292626"/>
                  </a:lnTo>
                  <a:lnTo>
                    <a:pt x="309426" y="292745"/>
                  </a:lnTo>
                  <a:lnTo>
                    <a:pt x="308912" y="292826"/>
                  </a:lnTo>
                  <a:lnTo>
                    <a:pt x="308398" y="292899"/>
                  </a:lnTo>
                  <a:lnTo>
                    <a:pt x="307892" y="292995"/>
                  </a:lnTo>
                  <a:lnTo>
                    <a:pt x="307402" y="293131"/>
                  </a:lnTo>
                  <a:lnTo>
                    <a:pt x="306760" y="293408"/>
                  </a:lnTo>
                  <a:lnTo>
                    <a:pt x="306140" y="293749"/>
                  </a:lnTo>
                  <a:lnTo>
                    <a:pt x="305540" y="294136"/>
                  </a:lnTo>
                  <a:lnTo>
                    <a:pt x="304954" y="294549"/>
                  </a:lnTo>
                  <a:lnTo>
                    <a:pt x="304385" y="294972"/>
                  </a:lnTo>
                  <a:lnTo>
                    <a:pt x="304026" y="295290"/>
                  </a:lnTo>
                  <a:lnTo>
                    <a:pt x="303663" y="295677"/>
                  </a:lnTo>
                  <a:lnTo>
                    <a:pt x="303096" y="296181"/>
                  </a:lnTo>
                  <a:lnTo>
                    <a:pt x="302960" y="296222"/>
                  </a:lnTo>
                  <a:lnTo>
                    <a:pt x="302447" y="296109"/>
                  </a:lnTo>
                  <a:lnTo>
                    <a:pt x="302137" y="295759"/>
                  </a:lnTo>
                  <a:lnTo>
                    <a:pt x="301876" y="295277"/>
                  </a:lnTo>
                  <a:lnTo>
                    <a:pt x="301574" y="294831"/>
                  </a:lnTo>
                  <a:lnTo>
                    <a:pt x="301461" y="294618"/>
                  </a:lnTo>
                  <a:lnTo>
                    <a:pt x="301362" y="294400"/>
                  </a:lnTo>
                  <a:lnTo>
                    <a:pt x="301272" y="294172"/>
                  </a:lnTo>
                  <a:lnTo>
                    <a:pt x="301200" y="293940"/>
                  </a:lnTo>
                  <a:lnTo>
                    <a:pt x="301141" y="293709"/>
                  </a:lnTo>
                  <a:lnTo>
                    <a:pt x="300954" y="293254"/>
                  </a:lnTo>
                  <a:lnTo>
                    <a:pt x="300754" y="292863"/>
                  </a:lnTo>
                  <a:lnTo>
                    <a:pt x="300540" y="292463"/>
                  </a:lnTo>
                  <a:lnTo>
                    <a:pt x="300306" y="292085"/>
                  </a:lnTo>
                  <a:lnTo>
                    <a:pt x="300041" y="291754"/>
                  </a:lnTo>
                  <a:lnTo>
                    <a:pt x="299728" y="291495"/>
                  </a:lnTo>
                  <a:lnTo>
                    <a:pt x="299512" y="291362"/>
                  </a:lnTo>
                  <a:lnTo>
                    <a:pt x="299278" y="291245"/>
                  </a:lnTo>
                  <a:lnTo>
                    <a:pt x="299036" y="291149"/>
                  </a:lnTo>
                  <a:lnTo>
                    <a:pt x="298791" y="291090"/>
                  </a:lnTo>
                  <a:lnTo>
                    <a:pt x="298560" y="291081"/>
                  </a:lnTo>
                  <a:lnTo>
                    <a:pt x="298390" y="291099"/>
                  </a:lnTo>
                  <a:lnTo>
                    <a:pt x="298262" y="291131"/>
                  </a:lnTo>
                  <a:lnTo>
                    <a:pt x="298047" y="291204"/>
                  </a:lnTo>
                  <a:lnTo>
                    <a:pt x="297767" y="291381"/>
                  </a:lnTo>
                  <a:lnTo>
                    <a:pt x="297669" y="291567"/>
                  </a:lnTo>
                  <a:lnTo>
                    <a:pt x="297635" y="291826"/>
                  </a:lnTo>
                  <a:lnTo>
                    <a:pt x="297646" y="292126"/>
                  </a:lnTo>
                  <a:lnTo>
                    <a:pt x="297665" y="292431"/>
                  </a:lnTo>
                  <a:lnTo>
                    <a:pt x="297665" y="292718"/>
                  </a:lnTo>
                  <a:lnTo>
                    <a:pt x="297586" y="293572"/>
                  </a:lnTo>
                  <a:lnTo>
                    <a:pt x="297567" y="293854"/>
                  </a:lnTo>
                  <a:lnTo>
                    <a:pt x="297559" y="294140"/>
                  </a:lnTo>
                  <a:lnTo>
                    <a:pt x="297578" y="294486"/>
                  </a:lnTo>
                  <a:lnTo>
                    <a:pt x="297612" y="294836"/>
                  </a:lnTo>
                  <a:lnTo>
                    <a:pt x="297793" y="296082"/>
                  </a:lnTo>
                  <a:lnTo>
                    <a:pt x="297888" y="296700"/>
                  </a:lnTo>
                  <a:lnTo>
                    <a:pt x="297918" y="297077"/>
                  </a:lnTo>
                  <a:lnTo>
                    <a:pt x="297941" y="297259"/>
                  </a:lnTo>
                  <a:lnTo>
                    <a:pt x="297956" y="297436"/>
                  </a:lnTo>
                  <a:lnTo>
                    <a:pt x="297786" y="297745"/>
                  </a:lnTo>
                  <a:lnTo>
                    <a:pt x="297650" y="297764"/>
                  </a:lnTo>
                  <a:lnTo>
                    <a:pt x="297495" y="297759"/>
                  </a:lnTo>
                  <a:lnTo>
                    <a:pt x="297334" y="297750"/>
                  </a:lnTo>
                  <a:lnTo>
                    <a:pt x="297181" y="297759"/>
                  </a:lnTo>
                  <a:lnTo>
                    <a:pt x="296941" y="297814"/>
                  </a:lnTo>
                  <a:lnTo>
                    <a:pt x="296465" y="297964"/>
                  </a:lnTo>
                  <a:lnTo>
                    <a:pt x="295996" y="298137"/>
                  </a:lnTo>
                  <a:lnTo>
                    <a:pt x="295694" y="298223"/>
                  </a:lnTo>
                  <a:lnTo>
                    <a:pt x="295384" y="298296"/>
                  </a:lnTo>
                  <a:lnTo>
                    <a:pt x="295082" y="298382"/>
                  </a:lnTo>
                  <a:lnTo>
                    <a:pt x="294802" y="298500"/>
                  </a:lnTo>
                  <a:lnTo>
                    <a:pt x="294168" y="299205"/>
                  </a:lnTo>
                  <a:lnTo>
                    <a:pt x="294241" y="299364"/>
                  </a:lnTo>
                  <a:lnTo>
                    <a:pt x="294470" y="299564"/>
                  </a:lnTo>
                  <a:lnTo>
                    <a:pt x="294791" y="299787"/>
                  </a:lnTo>
                  <a:lnTo>
                    <a:pt x="295127" y="300019"/>
                  </a:lnTo>
                  <a:lnTo>
                    <a:pt x="295407" y="300255"/>
                  </a:lnTo>
                  <a:lnTo>
                    <a:pt x="295668" y="300528"/>
                  </a:lnTo>
                  <a:lnTo>
                    <a:pt x="295917" y="300814"/>
                  </a:lnTo>
                  <a:lnTo>
                    <a:pt x="296155" y="301105"/>
                  </a:lnTo>
                  <a:lnTo>
                    <a:pt x="296385" y="301410"/>
                  </a:lnTo>
                  <a:lnTo>
                    <a:pt x="296597" y="301724"/>
                  </a:lnTo>
                  <a:lnTo>
                    <a:pt x="296933" y="302573"/>
                  </a:lnTo>
                  <a:lnTo>
                    <a:pt x="297257" y="303428"/>
                  </a:lnTo>
                  <a:lnTo>
                    <a:pt x="297563" y="304292"/>
                  </a:lnTo>
                  <a:lnTo>
                    <a:pt x="297854" y="305156"/>
                  </a:lnTo>
                  <a:lnTo>
                    <a:pt x="298130" y="306029"/>
                  </a:lnTo>
                  <a:lnTo>
                    <a:pt x="298251" y="306479"/>
                  </a:lnTo>
                  <a:lnTo>
                    <a:pt x="298356" y="306934"/>
                  </a:lnTo>
                  <a:lnTo>
                    <a:pt x="298466" y="307388"/>
                  </a:lnTo>
                  <a:lnTo>
                    <a:pt x="298594" y="307834"/>
                  </a:lnTo>
                  <a:lnTo>
                    <a:pt x="298757" y="308261"/>
                  </a:lnTo>
                  <a:lnTo>
                    <a:pt x="298938" y="308629"/>
                  </a:lnTo>
                  <a:lnTo>
                    <a:pt x="299142" y="308984"/>
                  </a:lnTo>
                  <a:lnTo>
                    <a:pt x="299365" y="309334"/>
                  </a:lnTo>
                  <a:lnTo>
                    <a:pt x="299607" y="309666"/>
                  </a:lnTo>
                  <a:lnTo>
                    <a:pt x="299860" y="309989"/>
                  </a:lnTo>
                  <a:lnTo>
                    <a:pt x="300325" y="310475"/>
                  </a:lnTo>
                  <a:lnTo>
                    <a:pt x="300850" y="310912"/>
                  </a:lnTo>
                  <a:lnTo>
                    <a:pt x="301409" y="311316"/>
                  </a:lnTo>
                  <a:lnTo>
                    <a:pt x="301982" y="311708"/>
                  </a:lnTo>
                  <a:lnTo>
                    <a:pt x="303017" y="312426"/>
                  </a:lnTo>
                  <a:lnTo>
                    <a:pt x="303973" y="313035"/>
                  </a:lnTo>
                  <a:lnTo>
                    <a:pt x="304440" y="313353"/>
                  </a:lnTo>
                  <a:lnTo>
                    <a:pt x="304601" y="313478"/>
                  </a:lnTo>
                  <a:lnTo>
                    <a:pt x="304886" y="313694"/>
                  </a:lnTo>
                  <a:lnTo>
                    <a:pt x="305060" y="313862"/>
                  </a:lnTo>
                  <a:lnTo>
                    <a:pt x="305222" y="314053"/>
                  </a:lnTo>
                  <a:lnTo>
                    <a:pt x="305385" y="314235"/>
                  </a:lnTo>
                  <a:lnTo>
                    <a:pt x="305559" y="314385"/>
                  </a:lnTo>
                  <a:lnTo>
                    <a:pt x="306314" y="314549"/>
                  </a:lnTo>
                  <a:lnTo>
                    <a:pt x="307579" y="314569"/>
                  </a:lnTo>
                  <a:lnTo>
                    <a:pt x="308421" y="314585"/>
                  </a:lnTo>
                  <a:lnTo>
                    <a:pt x="308655" y="314512"/>
                  </a:lnTo>
                  <a:lnTo>
                    <a:pt x="308890" y="314445"/>
                  </a:lnTo>
                  <a:lnTo>
                    <a:pt x="309128" y="314385"/>
                  </a:lnTo>
                  <a:lnTo>
                    <a:pt x="309369" y="314335"/>
                  </a:lnTo>
                  <a:lnTo>
                    <a:pt x="309913" y="314253"/>
                  </a:lnTo>
                  <a:lnTo>
                    <a:pt x="310223" y="314217"/>
                  </a:lnTo>
                  <a:lnTo>
                    <a:pt x="310529" y="314194"/>
                  </a:lnTo>
                  <a:lnTo>
                    <a:pt x="310828" y="314208"/>
                  </a:lnTo>
                  <a:lnTo>
                    <a:pt x="311612" y="314540"/>
                  </a:lnTo>
                  <a:lnTo>
                    <a:pt x="311814" y="314726"/>
                  </a:lnTo>
                  <a:lnTo>
                    <a:pt x="311990" y="314949"/>
                  </a:lnTo>
                  <a:lnTo>
                    <a:pt x="312141" y="315208"/>
                  </a:lnTo>
                  <a:lnTo>
                    <a:pt x="312266" y="315477"/>
                  </a:lnTo>
                  <a:lnTo>
                    <a:pt x="312364" y="315744"/>
                  </a:lnTo>
                  <a:lnTo>
                    <a:pt x="312402" y="315940"/>
                  </a:lnTo>
                  <a:lnTo>
                    <a:pt x="312421" y="316349"/>
                  </a:lnTo>
                  <a:lnTo>
                    <a:pt x="312443" y="316545"/>
                  </a:lnTo>
                  <a:lnTo>
                    <a:pt x="312500" y="316727"/>
                  </a:lnTo>
                  <a:lnTo>
                    <a:pt x="312678" y="316972"/>
                  </a:lnTo>
                  <a:lnTo>
                    <a:pt x="312942" y="317191"/>
                  </a:lnTo>
                  <a:lnTo>
                    <a:pt x="313259" y="317372"/>
                  </a:lnTo>
                  <a:lnTo>
                    <a:pt x="313596" y="317522"/>
                  </a:lnTo>
                  <a:lnTo>
                    <a:pt x="313924" y="317631"/>
                  </a:lnTo>
                  <a:lnTo>
                    <a:pt x="314068" y="317659"/>
                  </a:lnTo>
                  <a:lnTo>
                    <a:pt x="314374" y="317677"/>
                  </a:lnTo>
                  <a:lnTo>
                    <a:pt x="314996" y="318118"/>
                  </a:lnTo>
                  <a:lnTo>
                    <a:pt x="317675" y="320850"/>
                  </a:lnTo>
                  <a:lnTo>
                    <a:pt x="318593" y="321332"/>
                  </a:lnTo>
                  <a:lnTo>
                    <a:pt x="321701" y="321460"/>
                  </a:lnTo>
                  <a:lnTo>
                    <a:pt x="324012" y="320455"/>
                  </a:lnTo>
                  <a:lnTo>
                    <a:pt x="324250" y="320318"/>
                  </a:lnTo>
                  <a:lnTo>
                    <a:pt x="324998" y="320014"/>
                  </a:lnTo>
                  <a:lnTo>
                    <a:pt x="325372" y="320036"/>
                  </a:lnTo>
                  <a:lnTo>
                    <a:pt x="328102" y="319523"/>
                  </a:lnTo>
                  <a:lnTo>
                    <a:pt x="329088" y="319348"/>
                  </a:lnTo>
                  <a:lnTo>
                    <a:pt x="329489" y="319277"/>
                  </a:lnTo>
                  <a:lnTo>
                    <a:pt x="329907" y="319127"/>
                  </a:lnTo>
                  <a:lnTo>
                    <a:pt x="330311" y="318946"/>
                  </a:lnTo>
                  <a:lnTo>
                    <a:pt x="330681" y="318723"/>
                  </a:lnTo>
                  <a:lnTo>
                    <a:pt x="330995" y="318455"/>
                  </a:lnTo>
                  <a:lnTo>
                    <a:pt x="331169" y="318214"/>
                  </a:lnTo>
                  <a:lnTo>
                    <a:pt x="331305" y="317936"/>
                  </a:lnTo>
                  <a:lnTo>
                    <a:pt x="331429" y="317645"/>
                  </a:lnTo>
                  <a:lnTo>
                    <a:pt x="331565" y="317368"/>
                  </a:lnTo>
                  <a:lnTo>
                    <a:pt x="331739" y="317127"/>
                  </a:lnTo>
                  <a:lnTo>
                    <a:pt x="331928" y="316936"/>
                  </a:lnTo>
                  <a:lnTo>
                    <a:pt x="332136" y="316754"/>
                  </a:lnTo>
                  <a:lnTo>
                    <a:pt x="332359" y="316590"/>
                  </a:lnTo>
                  <a:lnTo>
                    <a:pt x="332593" y="316459"/>
                  </a:lnTo>
                  <a:lnTo>
                    <a:pt x="332830" y="316372"/>
                  </a:lnTo>
                  <a:lnTo>
                    <a:pt x="333087" y="316336"/>
                  </a:lnTo>
                  <a:lnTo>
                    <a:pt x="333359" y="316349"/>
                  </a:lnTo>
                  <a:lnTo>
                    <a:pt x="333635" y="316395"/>
                  </a:lnTo>
                  <a:lnTo>
                    <a:pt x="333910" y="316463"/>
                  </a:lnTo>
                  <a:lnTo>
                    <a:pt x="334167" y="316549"/>
                  </a:lnTo>
                  <a:lnTo>
                    <a:pt x="334401" y="316654"/>
                  </a:lnTo>
                  <a:lnTo>
                    <a:pt x="334632" y="316786"/>
                  </a:lnTo>
                  <a:lnTo>
                    <a:pt x="334851" y="316931"/>
                  </a:lnTo>
                  <a:lnTo>
                    <a:pt x="335070" y="317090"/>
                  </a:lnTo>
                  <a:lnTo>
                    <a:pt x="335285" y="317240"/>
                  </a:lnTo>
                  <a:lnTo>
                    <a:pt x="335663" y="317531"/>
                  </a:lnTo>
                  <a:lnTo>
                    <a:pt x="336026" y="317841"/>
                  </a:lnTo>
                  <a:lnTo>
                    <a:pt x="336376" y="318163"/>
                  </a:lnTo>
                  <a:lnTo>
                    <a:pt x="336735" y="318482"/>
                  </a:lnTo>
                  <a:lnTo>
                    <a:pt x="337109" y="318772"/>
                  </a:lnTo>
                  <a:lnTo>
                    <a:pt x="337434" y="319009"/>
                  </a:lnTo>
                  <a:lnTo>
                    <a:pt x="337759" y="319241"/>
                  </a:lnTo>
                  <a:lnTo>
                    <a:pt x="338095" y="319464"/>
                  </a:lnTo>
                  <a:lnTo>
                    <a:pt x="338435" y="319668"/>
                  </a:lnTo>
                  <a:lnTo>
                    <a:pt x="338790" y="319836"/>
                  </a:lnTo>
                  <a:lnTo>
                    <a:pt x="338994" y="319909"/>
                  </a:lnTo>
                  <a:lnTo>
                    <a:pt x="339202" y="319969"/>
                  </a:lnTo>
                  <a:lnTo>
                    <a:pt x="339659" y="320250"/>
                  </a:lnTo>
                  <a:lnTo>
                    <a:pt x="339839" y="320450"/>
                  </a:lnTo>
                  <a:lnTo>
                    <a:pt x="340285" y="320969"/>
                  </a:lnTo>
                  <a:lnTo>
                    <a:pt x="340410" y="321105"/>
                  </a:lnTo>
                  <a:lnTo>
                    <a:pt x="340538" y="321232"/>
                  </a:lnTo>
                  <a:lnTo>
                    <a:pt x="340761" y="321423"/>
                  </a:lnTo>
                  <a:lnTo>
                    <a:pt x="340999" y="321600"/>
                  </a:lnTo>
                  <a:lnTo>
                    <a:pt x="341245" y="321764"/>
                  </a:lnTo>
                  <a:lnTo>
                    <a:pt x="341498" y="321923"/>
                  </a:lnTo>
                  <a:lnTo>
                    <a:pt x="342004" y="322242"/>
                  </a:lnTo>
                  <a:lnTo>
                    <a:pt x="342133" y="322319"/>
                  </a:lnTo>
                  <a:lnTo>
                    <a:pt x="342265" y="322387"/>
                  </a:lnTo>
                  <a:lnTo>
                    <a:pt x="342499" y="322446"/>
                  </a:lnTo>
                  <a:lnTo>
                    <a:pt x="343427" y="322546"/>
                  </a:lnTo>
                  <a:lnTo>
                    <a:pt x="344519" y="322869"/>
                  </a:lnTo>
                  <a:lnTo>
                    <a:pt x="344821" y="322883"/>
                  </a:lnTo>
                  <a:lnTo>
                    <a:pt x="345061" y="322923"/>
                  </a:lnTo>
                  <a:lnTo>
                    <a:pt x="345464" y="322969"/>
                  </a:lnTo>
                  <a:lnTo>
                    <a:pt x="345679" y="322960"/>
                  </a:lnTo>
                  <a:lnTo>
                    <a:pt x="345894" y="322960"/>
                  </a:lnTo>
                  <a:lnTo>
                    <a:pt x="346174" y="322974"/>
                  </a:lnTo>
                  <a:lnTo>
                    <a:pt x="346452" y="323001"/>
                  </a:lnTo>
                  <a:lnTo>
                    <a:pt x="346695" y="323055"/>
                  </a:lnTo>
                  <a:lnTo>
                    <a:pt x="346907" y="323128"/>
                  </a:lnTo>
                  <a:lnTo>
                    <a:pt x="347121" y="323210"/>
                  </a:lnTo>
                  <a:lnTo>
                    <a:pt x="347404" y="323310"/>
                  </a:lnTo>
                  <a:lnTo>
                    <a:pt x="347684" y="323419"/>
                  </a:lnTo>
                  <a:lnTo>
                    <a:pt x="347982" y="323547"/>
                  </a:lnTo>
                  <a:lnTo>
                    <a:pt x="348141" y="323619"/>
                  </a:lnTo>
                  <a:lnTo>
                    <a:pt x="348296" y="323697"/>
                  </a:lnTo>
                  <a:lnTo>
                    <a:pt x="348443" y="323788"/>
                  </a:lnTo>
                  <a:lnTo>
                    <a:pt x="348753" y="324078"/>
                  </a:lnTo>
                  <a:lnTo>
                    <a:pt x="349082" y="324533"/>
                  </a:lnTo>
                  <a:lnTo>
                    <a:pt x="349184" y="324679"/>
                  </a:lnTo>
                  <a:lnTo>
                    <a:pt x="349376" y="324970"/>
                  </a:lnTo>
                  <a:lnTo>
                    <a:pt x="349467" y="325119"/>
                  </a:lnTo>
                  <a:lnTo>
                    <a:pt x="349758" y="325447"/>
                  </a:lnTo>
                  <a:lnTo>
                    <a:pt x="350170" y="325938"/>
                  </a:lnTo>
                  <a:lnTo>
                    <a:pt x="350376" y="326206"/>
                  </a:lnTo>
                  <a:lnTo>
                    <a:pt x="350580" y="326484"/>
                  </a:lnTo>
                  <a:lnTo>
                    <a:pt x="350973" y="327038"/>
                  </a:lnTo>
                  <a:lnTo>
                    <a:pt x="351166" y="327320"/>
                  </a:lnTo>
                  <a:lnTo>
                    <a:pt x="351336" y="327607"/>
                  </a:lnTo>
                  <a:lnTo>
                    <a:pt x="351495" y="327902"/>
                  </a:lnTo>
                  <a:lnTo>
                    <a:pt x="351657" y="328193"/>
                  </a:lnTo>
                  <a:lnTo>
                    <a:pt x="351835" y="328466"/>
                  </a:lnTo>
                  <a:lnTo>
                    <a:pt x="352046" y="328702"/>
                  </a:lnTo>
                  <a:lnTo>
                    <a:pt x="352277" y="328870"/>
                  </a:lnTo>
                  <a:lnTo>
                    <a:pt x="352798" y="329184"/>
                  </a:lnTo>
                  <a:lnTo>
                    <a:pt x="353148" y="329385"/>
                  </a:lnTo>
                  <a:lnTo>
                    <a:pt x="353322" y="329471"/>
                  </a:lnTo>
                  <a:lnTo>
                    <a:pt x="353512" y="329544"/>
                  </a:lnTo>
                  <a:lnTo>
                    <a:pt x="353692" y="329625"/>
                  </a:lnTo>
                  <a:lnTo>
                    <a:pt x="353998" y="330035"/>
                  </a:lnTo>
                  <a:lnTo>
                    <a:pt x="354036" y="330348"/>
                  </a:lnTo>
                  <a:lnTo>
                    <a:pt x="354089" y="330526"/>
                  </a:lnTo>
                  <a:lnTo>
                    <a:pt x="354157" y="330703"/>
                  </a:lnTo>
                  <a:lnTo>
                    <a:pt x="354240" y="330871"/>
                  </a:lnTo>
                  <a:lnTo>
                    <a:pt x="354338" y="331026"/>
                  </a:lnTo>
                  <a:lnTo>
                    <a:pt x="354455" y="331153"/>
                  </a:lnTo>
                  <a:lnTo>
                    <a:pt x="354667" y="331276"/>
                  </a:lnTo>
                  <a:lnTo>
                    <a:pt x="354931" y="331339"/>
                  </a:lnTo>
                  <a:lnTo>
                    <a:pt x="355230" y="331367"/>
                  </a:lnTo>
                  <a:lnTo>
                    <a:pt x="355831" y="331367"/>
                  </a:lnTo>
                  <a:lnTo>
                    <a:pt x="356072" y="331371"/>
                  </a:lnTo>
                  <a:lnTo>
                    <a:pt x="356318" y="331371"/>
                  </a:lnTo>
                  <a:lnTo>
                    <a:pt x="356560" y="331358"/>
                  </a:lnTo>
                  <a:lnTo>
                    <a:pt x="356794" y="331317"/>
                  </a:lnTo>
                  <a:lnTo>
                    <a:pt x="357002" y="331235"/>
                  </a:lnTo>
                  <a:lnTo>
                    <a:pt x="357159" y="331140"/>
                  </a:lnTo>
                  <a:lnTo>
                    <a:pt x="357308" y="331012"/>
                  </a:lnTo>
                  <a:lnTo>
                    <a:pt x="357446" y="330871"/>
                  </a:lnTo>
                  <a:lnTo>
                    <a:pt x="357575" y="330721"/>
                  </a:lnTo>
                  <a:lnTo>
                    <a:pt x="357692" y="330567"/>
                  </a:lnTo>
                  <a:lnTo>
                    <a:pt x="357775" y="330434"/>
                  </a:lnTo>
                  <a:lnTo>
                    <a:pt x="357843" y="330289"/>
                  </a:lnTo>
                  <a:lnTo>
                    <a:pt x="357907" y="330144"/>
                  </a:lnTo>
                  <a:lnTo>
                    <a:pt x="358081" y="329912"/>
                  </a:lnTo>
                  <a:lnTo>
                    <a:pt x="358221" y="329839"/>
                  </a:lnTo>
                  <a:lnTo>
                    <a:pt x="358380" y="329789"/>
                  </a:lnTo>
                  <a:lnTo>
                    <a:pt x="358553" y="329766"/>
                  </a:lnTo>
                  <a:lnTo>
                    <a:pt x="358897" y="329753"/>
                  </a:lnTo>
                  <a:lnTo>
                    <a:pt x="359101" y="329771"/>
                  </a:lnTo>
                  <a:lnTo>
                    <a:pt x="359305" y="329807"/>
                  </a:lnTo>
                  <a:lnTo>
                    <a:pt x="360087" y="329889"/>
                  </a:lnTo>
                  <a:lnTo>
                    <a:pt x="360558" y="329880"/>
                  </a:lnTo>
                  <a:lnTo>
                    <a:pt x="360703" y="329898"/>
                  </a:lnTo>
                  <a:lnTo>
                    <a:pt x="360843" y="329925"/>
                  </a:lnTo>
                  <a:lnTo>
                    <a:pt x="360985" y="329962"/>
                  </a:lnTo>
                  <a:lnTo>
                    <a:pt x="361272" y="330025"/>
                  </a:lnTo>
                  <a:lnTo>
                    <a:pt x="361892" y="330117"/>
                  </a:lnTo>
                  <a:lnTo>
                    <a:pt x="362043" y="330153"/>
                  </a:lnTo>
                  <a:lnTo>
                    <a:pt x="362715" y="330280"/>
                  </a:lnTo>
                  <a:lnTo>
                    <a:pt x="363082" y="330207"/>
                  </a:lnTo>
                  <a:lnTo>
                    <a:pt x="363666" y="330198"/>
                  </a:lnTo>
                  <a:lnTo>
                    <a:pt x="363928" y="330275"/>
                  </a:lnTo>
                  <a:lnTo>
                    <a:pt x="364399" y="330475"/>
                  </a:lnTo>
                  <a:lnTo>
                    <a:pt x="364603" y="330557"/>
                  </a:lnTo>
                  <a:lnTo>
                    <a:pt x="364898" y="330653"/>
                  </a:lnTo>
                  <a:lnTo>
                    <a:pt x="365049" y="330694"/>
                  </a:lnTo>
                  <a:lnTo>
                    <a:pt x="365434" y="330780"/>
                  </a:lnTo>
                  <a:lnTo>
                    <a:pt x="365593" y="330821"/>
                  </a:lnTo>
                  <a:lnTo>
                    <a:pt x="366065" y="330953"/>
                  </a:lnTo>
                  <a:lnTo>
                    <a:pt x="366277" y="331007"/>
                  </a:lnTo>
                  <a:lnTo>
                    <a:pt x="366632" y="331067"/>
                  </a:lnTo>
                  <a:lnTo>
                    <a:pt x="366968" y="331262"/>
                  </a:lnTo>
                  <a:lnTo>
                    <a:pt x="367074" y="331471"/>
                  </a:lnTo>
                  <a:lnTo>
                    <a:pt x="367131" y="331694"/>
                  </a:lnTo>
                  <a:lnTo>
                    <a:pt x="367153" y="331830"/>
                  </a:lnTo>
                  <a:lnTo>
                    <a:pt x="367153" y="332176"/>
                  </a:lnTo>
                  <a:lnTo>
                    <a:pt x="367119" y="332381"/>
                  </a:lnTo>
                  <a:lnTo>
                    <a:pt x="367070" y="332603"/>
                  </a:lnTo>
                  <a:lnTo>
                    <a:pt x="366987" y="332844"/>
                  </a:lnTo>
                  <a:lnTo>
                    <a:pt x="366900" y="333081"/>
                  </a:lnTo>
                  <a:lnTo>
                    <a:pt x="366836" y="333272"/>
                  </a:lnTo>
                  <a:lnTo>
                    <a:pt x="366700" y="333649"/>
                  </a:lnTo>
                  <a:lnTo>
                    <a:pt x="366621" y="333831"/>
                  </a:lnTo>
                  <a:lnTo>
                    <a:pt x="366458" y="334104"/>
                  </a:lnTo>
                  <a:lnTo>
                    <a:pt x="366156" y="334472"/>
                  </a:lnTo>
                  <a:lnTo>
                    <a:pt x="366016" y="334718"/>
                  </a:lnTo>
                  <a:lnTo>
                    <a:pt x="365805" y="335090"/>
                  </a:lnTo>
                  <a:lnTo>
                    <a:pt x="365669" y="335277"/>
                  </a:lnTo>
                  <a:lnTo>
                    <a:pt x="365438" y="335541"/>
                  </a:lnTo>
                  <a:lnTo>
                    <a:pt x="365238" y="335723"/>
                  </a:lnTo>
                  <a:lnTo>
                    <a:pt x="364921" y="335986"/>
                  </a:lnTo>
                  <a:lnTo>
                    <a:pt x="364652" y="336259"/>
                  </a:lnTo>
                  <a:lnTo>
                    <a:pt x="364301" y="336645"/>
                  </a:lnTo>
                  <a:lnTo>
                    <a:pt x="364038" y="337073"/>
                  </a:lnTo>
                  <a:lnTo>
                    <a:pt x="364015" y="337205"/>
                  </a:lnTo>
                  <a:lnTo>
                    <a:pt x="363395" y="337987"/>
                  </a:lnTo>
                  <a:lnTo>
                    <a:pt x="363248" y="338269"/>
                  </a:lnTo>
                  <a:lnTo>
                    <a:pt x="363184" y="338418"/>
                  </a:lnTo>
                  <a:lnTo>
                    <a:pt x="363127" y="338569"/>
                  </a:lnTo>
                  <a:lnTo>
                    <a:pt x="363082" y="338719"/>
                  </a:lnTo>
                  <a:lnTo>
                    <a:pt x="362972" y="338887"/>
                  </a:lnTo>
                  <a:lnTo>
                    <a:pt x="362874" y="339064"/>
                  </a:lnTo>
                  <a:lnTo>
                    <a:pt x="362791" y="339251"/>
                  </a:lnTo>
                  <a:lnTo>
                    <a:pt x="362723" y="339442"/>
                  </a:lnTo>
                  <a:lnTo>
                    <a:pt x="362670" y="339633"/>
                  </a:lnTo>
                  <a:lnTo>
                    <a:pt x="362625" y="339878"/>
                  </a:lnTo>
                  <a:lnTo>
                    <a:pt x="362602" y="340133"/>
                  </a:lnTo>
                  <a:lnTo>
                    <a:pt x="362602" y="340388"/>
                  </a:lnTo>
                  <a:lnTo>
                    <a:pt x="362632" y="340642"/>
                  </a:lnTo>
                  <a:lnTo>
                    <a:pt x="362689" y="340879"/>
                  </a:lnTo>
                  <a:lnTo>
                    <a:pt x="362753" y="341028"/>
                  </a:lnTo>
                  <a:lnTo>
                    <a:pt x="362840" y="341174"/>
                  </a:lnTo>
                  <a:lnTo>
                    <a:pt x="363025" y="341456"/>
                  </a:lnTo>
                  <a:lnTo>
                    <a:pt x="363715" y="342086"/>
                  </a:lnTo>
                  <a:lnTo>
                    <a:pt x="365364" y="343164"/>
                  </a:lnTo>
                  <a:lnTo>
                    <a:pt x="365740" y="344255"/>
                  </a:lnTo>
                  <a:lnTo>
                    <a:pt x="365894" y="344492"/>
                  </a:lnTo>
                  <a:lnTo>
                    <a:pt x="366269" y="344957"/>
                  </a:lnTo>
                  <a:lnTo>
                    <a:pt x="367866" y="346730"/>
                  </a:lnTo>
                  <a:lnTo>
                    <a:pt x="367928" y="347039"/>
                  </a:lnTo>
                  <a:lnTo>
                    <a:pt x="368064" y="347181"/>
                  </a:lnTo>
                  <a:lnTo>
                    <a:pt x="368210" y="347317"/>
                  </a:lnTo>
                  <a:lnTo>
                    <a:pt x="368365" y="347444"/>
                  </a:lnTo>
                  <a:lnTo>
                    <a:pt x="368527" y="347562"/>
                  </a:lnTo>
                  <a:lnTo>
                    <a:pt x="368697" y="347662"/>
                  </a:lnTo>
                  <a:lnTo>
                    <a:pt x="368932" y="347776"/>
                  </a:lnTo>
                  <a:lnTo>
                    <a:pt x="369185" y="347871"/>
                  </a:lnTo>
                  <a:lnTo>
                    <a:pt x="369449" y="347940"/>
                  </a:lnTo>
                  <a:lnTo>
                    <a:pt x="369714" y="347990"/>
                  </a:lnTo>
                  <a:lnTo>
                    <a:pt x="369974" y="348012"/>
                  </a:lnTo>
                  <a:lnTo>
                    <a:pt x="370205" y="348012"/>
                  </a:lnTo>
                  <a:lnTo>
                    <a:pt x="370443" y="347999"/>
                  </a:lnTo>
                  <a:lnTo>
                    <a:pt x="370677" y="347963"/>
                  </a:lnTo>
                  <a:lnTo>
                    <a:pt x="370910" y="347908"/>
                  </a:lnTo>
                  <a:lnTo>
                    <a:pt x="371129" y="347835"/>
                  </a:lnTo>
                  <a:lnTo>
                    <a:pt x="371299" y="347758"/>
                  </a:lnTo>
                  <a:lnTo>
                    <a:pt x="371458" y="347662"/>
                  </a:lnTo>
                  <a:lnTo>
                    <a:pt x="371775" y="347458"/>
                  </a:lnTo>
                  <a:lnTo>
                    <a:pt x="371943" y="347371"/>
                  </a:lnTo>
                  <a:lnTo>
                    <a:pt x="372108" y="347303"/>
                  </a:lnTo>
                  <a:lnTo>
                    <a:pt x="372361" y="347217"/>
                  </a:lnTo>
                  <a:lnTo>
                    <a:pt x="372837" y="347158"/>
                  </a:lnTo>
                  <a:lnTo>
                    <a:pt x="373789" y="347021"/>
                  </a:lnTo>
                  <a:lnTo>
                    <a:pt x="374643" y="346912"/>
                  </a:lnTo>
                  <a:lnTo>
                    <a:pt x="375393" y="346798"/>
                  </a:lnTo>
                  <a:lnTo>
                    <a:pt x="375767" y="346766"/>
                  </a:lnTo>
                  <a:lnTo>
                    <a:pt x="376138" y="346766"/>
                  </a:lnTo>
                  <a:lnTo>
                    <a:pt x="376636" y="346835"/>
                  </a:lnTo>
                  <a:lnTo>
                    <a:pt x="377203" y="346377"/>
                  </a:lnTo>
                  <a:lnTo>
                    <a:pt x="379939" y="348568"/>
                  </a:lnTo>
                  <a:lnTo>
                    <a:pt x="381384" y="349403"/>
                  </a:lnTo>
                  <a:lnTo>
                    <a:pt x="381766" y="349927"/>
                  </a:lnTo>
                  <a:lnTo>
                    <a:pt x="382369" y="350190"/>
                  </a:lnTo>
                  <a:lnTo>
                    <a:pt x="382985" y="350418"/>
                  </a:lnTo>
                  <a:lnTo>
                    <a:pt x="383604" y="350600"/>
                  </a:lnTo>
                  <a:lnTo>
                    <a:pt x="384012" y="350677"/>
                  </a:lnTo>
                  <a:lnTo>
                    <a:pt x="384424" y="350736"/>
                  </a:lnTo>
                  <a:lnTo>
                    <a:pt x="384840" y="350782"/>
                  </a:lnTo>
                  <a:lnTo>
                    <a:pt x="385255" y="350809"/>
                  </a:lnTo>
                  <a:lnTo>
                    <a:pt x="385666" y="350823"/>
                  </a:lnTo>
                  <a:lnTo>
                    <a:pt x="385998" y="350809"/>
                  </a:lnTo>
                  <a:lnTo>
                    <a:pt x="386996" y="350709"/>
                  </a:lnTo>
                  <a:lnTo>
                    <a:pt x="387328" y="350700"/>
                  </a:lnTo>
                  <a:lnTo>
                    <a:pt x="387623" y="350704"/>
                  </a:lnTo>
                  <a:lnTo>
                    <a:pt x="387921" y="350722"/>
                  </a:lnTo>
                  <a:lnTo>
                    <a:pt x="388216" y="350745"/>
                  </a:lnTo>
                  <a:lnTo>
                    <a:pt x="388511" y="350786"/>
                  </a:lnTo>
                  <a:lnTo>
                    <a:pt x="388798" y="350836"/>
                  </a:lnTo>
                  <a:lnTo>
                    <a:pt x="389133" y="350918"/>
                  </a:lnTo>
                  <a:lnTo>
                    <a:pt x="389469" y="351013"/>
                  </a:lnTo>
                  <a:lnTo>
                    <a:pt x="389802" y="351127"/>
                  </a:lnTo>
                  <a:lnTo>
                    <a:pt x="390115" y="351268"/>
                  </a:lnTo>
                  <a:lnTo>
                    <a:pt x="390410" y="351436"/>
                  </a:lnTo>
                  <a:lnTo>
                    <a:pt x="390697" y="351672"/>
                  </a:lnTo>
                  <a:lnTo>
                    <a:pt x="390950" y="351963"/>
                  </a:lnTo>
                  <a:lnTo>
                    <a:pt x="391434" y="352587"/>
                  </a:lnTo>
                  <a:lnTo>
                    <a:pt x="392256" y="353070"/>
                  </a:lnTo>
                  <a:lnTo>
                    <a:pt x="393747" y="353706"/>
                  </a:lnTo>
                  <a:lnTo>
                    <a:pt x="394252" y="353936"/>
                  </a:lnTo>
                  <a:lnTo>
                    <a:pt x="394734" y="354430"/>
                  </a:lnTo>
                  <a:lnTo>
                    <a:pt x="395377" y="355065"/>
                  </a:lnTo>
                  <a:lnTo>
                    <a:pt x="395742" y="355133"/>
                  </a:lnTo>
                  <a:lnTo>
                    <a:pt x="396116" y="355169"/>
                  </a:lnTo>
                  <a:lnTo>
                    <a:pt x="396486" y="355165"/>
                  </a:lnTo>
                  <a:lnTo>
                    <a:pt x="396838" y="355110"/>
                  </a:lnTo>
                  <a:lnTo>
                    <a:pt x="397019" y="355065"/>
                  </a:lnTo>
                  <a:lnTo>
                    <a:pt x="397291" y="354969"/>
                  </a:lnTo>
                  <a:lnTo>
                    <a:pt x="398439" y="354078"/>
                  </a:lnTo>
                  <a:lnTo>
                    <a:pt x="399559" y="352526"/>
                  </a:lnTo>
                  <a:lnTo>
                    <a:pt x="400041" y="352088"/>
                  </a:lnTo>
                  <a:lnTo>
                    <a:pt x="401023" y="351318"/>
                  </a:lnTo>
                  <a:lnTo>
                    <a:pt x="402670" y="350422"/>
                  </a:lnTo>
                  <a:lnTo>
                    <a:pt x="402934" y="350154"/>
                  </a:lnTo>
                  <a:lnTo>
                    <a:pt x="403182" y="349872"/>
                  </a:lnTo>
                  <a:lnTo>
                    <a:pt x="403424" y="349581"/>
                  </a:lnTo>
                  <a:lnTo>
                    <a:pt x="403658" y="349286"/>
                  </a:lnTo>
                  <a:lnTo>
                    <a:pt x="403798" y="349090"/>
                  </a:lnTo>
                  <a:lnTo>
                    <a:pt x="404059" y="348685"/>
                  </a:lnTo>
                  <a:lnTo>
                    <a:pt x="404199" y="348490"/>
                  </a:lnTo>
                  <a:lnTo>
                    <a:pt x="404391" y="347757"/>
                  </a:lnTo>
                  <a:lnTo>
                    <a:pt x="405615" y="347503"/>
                  </a:lnTo>
                  <a:lnTo>
                    <a:pt x="405982" y="347317"/>
                  </a:lnTo>
                  <a:lnTo>
                    <a:pt x="406367" y="347144"/>
                  </a:lnTo>
                  <a:lnTo>
                    <a:pt x="406755" y="346989"/>
                  </a:lnTo>
                  <a:lnTo>
                    <a:pt x="407152" y="346867"/>
                  </a:lnTo>
                  <a:lnTo>
                    <a:pt x="407552" y="346776"/>
                  </a:lnTo>
                  <a:lnTo>
                    <a:pt x="407775" y="346744"/>
                  </a:lnTo>
                  <a:lnTo>
                    <a:pt x="408002" y="346716"/>
                  </a:lnTo>
                  <a:lnTo>
                    <a:pt x="408232" y="346698"/>
                  </a:lnTo>
                  <a:lnTo>
                    <a:pt x="408686" y="346694"/>
                  </a:lnTo>
                  <a:lnTo>
                    <a:pt x="408992" y="346617"/>
                  </a:lnTo>
                  <a:lnTo>
                    <a:pt x="410619" y="346189"/>
                  </a:lnTo>
                  <a:lnTo>
                    <a:pt x="411416" y="345971"/>
                  </a:lnTo>
                  <a:lnTo>
                    <a:pt x="411816" y="345866"/>
                  </a:lnTo>
                  <a:lnTo>
                    <a:pt x="412213" y="345771"/>
                  </a:lnTo>
                  <a:lnTo>
                    <a:pt x="412485" y="345725"/>
                  </a:lnTo>
                  <a:lnTo>
                    <a:pt x="412768" y="345693"/>
                  </a:lnTo>
                  <a:lnTo>
                    <a:pt x="413048" y="345657"/>
                  </a:lnTo>
                  <a:lnTo>
                    <a:pt x="413305" y="345594"/>
                  </a:lnTo>
                  <a:lnTo>
                    <a:pt x="413524" y="345480"/>
                  </a:lnTo>
                  <a:lnTo>
                    <a:pt x="413626" y="345100"/>
                  </a:lnTo>
                  <a:lnTo>
                    <a:pt x="413850" y="344842"/>
                  </a:lnTo>
                  <a:lnTo>
                    <a:pt x="414739" y="344531"/>
                  </a:lnTo>
                  <a:lnTo>
                    <a:pt x="415601" y="344061"/>
                  </a:lnTo>
                  <a:lnTo>
                    <a:pt x="415850" y="343716"/>
                  </a:lnTo>
                  <a:lnTo>
                    <a:pt x="416043" y="343588"/>
                  </a:lnTo>
                  <a:lnTo>
                    <a:pt x="416273" y="343502"/>
                  </a:lnTo>
                  <a:lnTo>
                    <a:pt x="416521" y="343434"/>
                  </a:lnTo>
                  <a:lnTo>
                    <a:pt x="416764" y="343352"/>
                  </a:lnTo>
                  <a:lnTo>
                    <a:pt x="417074" y="343161"/>
                  </a:lnTo>
                  <a:lnTo>
                    <a:pt x="417418" y="342806"/>
                  </a:lnTo>
                  <a:lnTo>
                    <a:pt x="417541" y="342602"/>
                  </a:lnTo>
                  <a:lnTo>
                    <a:pt x="417632" y="342365"/>
                  </a:lnTo>
                  <a:lnTo>
                    <a:pt x="417708" y="342120"/>
                  </a:lnTo>
                  <a:lnTo>
                    <a:pt x="417802" y="341888"/>
                  </a:lnTo>
                  <a:lnTo>
                    <a:pt x="417934" y="341697"/>
                  </a:lnTo>
                  <a:lnTo>
                    <a:pt x="418170" y="341270"/>
                  </a:lnTo>
                  <a:lnTo>
                    <a:pt x="418597" y="341003"/>
                  </a:lnTo>
                  <a:lnTo>
                    <a:pt x="419545" y="340592"/>
                  </a:lnTo>
                  <a:lnTo>
                    <a:pt x="420329" y="340116"/>
                  </a:lnTo>
                  <a:lnTo>
                    <a:pt x="421169" y="339629"/>
                  </a:lnTo>
                  <a:lnTo>
                    <a:pt x="422120" y="338759"/>
                  </a:lnTo>
                  <a:lnTo>
                    <a:pt x="422781" y="338744"/>
                  </a:lnTo>
                  <a:lnTo>
                    <a:pt x="423079" y="338669"/>
                  </a:lnTo>
                  <a:lnTo>
                    <a:pt x="423226" y="338546"/>
                  </a:lnTo>
                  <a:lnTo>
                    <a:pt x="423517" y="338282"/>
                  </a:lnTo>
                  <a:lnTo>
                    <a:pt x="423649" y="338146"/>
                  </a:lnTo>
                  <a:lnTo>
                    <a:pt x="423774" y="337996"/>
                  </a:lnTo>
                  <a:lnTo>
                    <a:pt x="423857" y="337868"/>
                  </a:lnTo>
                  <a:lnTo>
                    <a:pt x="423997" y="337587"/>
                  </a:lnTo>
                  <a:lnTo>
                    <a:pt x="424071" y="337446"/>
                  </a:lnTo>
                  <a:lnTo>
                    <a:pt x="424158" y="337319"/>
                  </a:lnTo>
                  <a:lnTo>
                    <a:pt x="424288" y="337177"/>
                  </a:lnTo>
                  <a:lnTo>
                    <a:pt x="424430" y="337041"/>
                  </a:lnTo>
                  <a:lnTo>
                    <a:pt x="424585" y="336918"/>
                  </a:lnTo>
                  <a:lnTo>
                    <a:pt x="424745" y="336809"/>
                  </a:lnTo>
                  <a:lnTo>
                    <a:pt x="424914" y="336709"/>
                  </a:lnTo>
                  <a:lnTo>
                    <a:pt x="425227" y="336577"/>
                  </a:lnTo>
                  <a:lnTo>
                    <a:pt x="425571" y="336495"/>
                  </a:lnTo>
                  <a:lnTo>
                    <a:pt x="426063" y="336266"/>
                  </a:lnTo>
                  <a:lnTo>
                    <a:pt x="426802" y="336306"/>
                  </a:lnTo>
                  <a:lnTo>
                    <a:pt x="428387" y="336435"/>
                  </a:lnTo>
                  <a:lnTo>
                    <a:pt x="430681" y="337001"/>
                  </a:lnTo>
                  <a:lnTo>
                    <a:pt x="432400" y="337683"/>
                  </a:lnTo>
                  <a:lnTo>
                    <a:pt x="432656" y="337718"/>
                  </a:lnTo>
                  <a:lnTo>
                    <a:pt x="432894" y="337769"/>
                  </a:lnTo>
                  <a:lnTo>
                    <a:pt x="433140" y="337927"/>
                  </a:lnTo>
                  <a:lnTo>
                    <a:pt x="433393" y="338150"/>
                  </a:lnTo>
                  <a:lnTo>
                    <a:pt x="433642" y="338396"/>
                  </a:lnTo>
                  <a:lnTo>
                    <a:pt x="433880" y="338614"/>
                  </a:lnTo>
                  <a:lnTo>
                    <a:pt x="434118" y="338823"/>
                  </a:lnTo>
                  <a:lnTo>
                    <a:pt x="434570" y="339269"/>
                  </a:lnTo>
                  <a:lnTo>
                    <a:pt x="434801" y="339487"/>
                  </a:lnTo>
                  <a:lnTo>
                    <a:pt x="435039" y="339692"/>
                  </a:lnTo>
                  <a:lnTo>
                    <a:pt x="435247" y="339837"/>
                  </a:lnTo>
                  <a:lnTo>
                    <a:pt x="435462" y="339973"/>
                  </a:lnTo>
                  <a:lnTo>
                    <a:pt x="435681" y="340101"/>
                  </a:lnTo>
                  <a:lnTo>
                    <a:pt x="435889" y="340242"/>
                  </a:lnTo>
                  <a:lnTo>
                    <a:pt x="436766" y="340933"/>
                  </a:lnTo>
                  <a:lnTo>
                    <a:pt x="436792" y="341188"/>
                  </a:lnTo>
                  <a:lnTo>
                    <a:pt x="436871" y="341411"/>
                  </a:lnTo>
                  <a:lnTo>
                    <a:pt x="436886" y="341661"/>
                  </a:lnTo>
                  <a:lnTo>
                    <a:pt x="436841" y="341938"/>
                  </a:lnTo>
                  <a:lnTo>
                    <a:pt x="436750" y="342220"/>
                  </a:lnTo>
                  <a:lnTo>
                    <a:pt x="436622" y="342484"/>
                  </a:lnTo>
                  <a:lnTo>
                    <a:pt x="436478" y="342711"/>
                  </a:lnTo>
                  <a:lnTo>
                    <a:pt x="436255" y="342934"/>
                  </a:lnTo>
                  <a:lnTo>
                    <a:pt x="435968" y="343120"/>
                  </a:lnTo>
                  <a:lnTo>
                    <a:pt x="435643" y="343275"/>
                  </a:lnTo>
                  <a:lnTo>
                    <a:pt x="435303" y="343397"/>
                  </a:lnTo>
                  <a:lnTo>
                    <a:pt x="434976" y="343493"/>
                  </a:lnTo>
                  <a:lnTo>
                    <a:pt x="434636" y="343552"/>
                  </a:lnTo>
                  <a:lnTo>
                    <a:pt x="434288" y="343561"/>
                  </a:lnTo>
                  <a:lnTo>
                    <a:pt x="433933" y="343548"/>
                  </a:lnTo>
                  <a:lnTo>
                    <a:pt x="433578" y="343548"/>
                  </a:lnTo>
                  <a:lnTo>
                    <a:pt x="433234" y="343588"/>
                  </a:lnTo>
                  <a:lnTo>
                    <a:pt x="432860" y="343688"/>
                  </a:lnTo>
                  <a:lnTo>
                    <a:pt x="432494" y="343816"/>
                  </a:lnTo>
                  <a:lnTo>
                    <a:pt x="432131" y="343970"/>
                  </a:lnTo>
                  <a:lnTo>
                    <a:pt x="431606" y="344360"/>
                  </a:lnTo>
                  <a:lnTo>
                    <a:pt x="430398" y="344871"/>
                  </a:lnTo>
                  <a:lnTo>
                    <a:pt x="430009" y="344743"/>
                  </a:lnTo>
                  <a:lnTo>
                    <a:pt x="429797" y="344812"/>
                  </a:lnTo>
                  <a:lnTo>
                    <a:pt x="429484" y="344952"/>
                  </a:lnTo>
                  <a:lnTo>
                    <a:pt x="429318" y="345048"/>
                  </a:lnTo>
                  <a:lnTo>
                    <a:pt x="429155" y="345157"/>
                  </a:lnTo>
                  <a:lnTo>
                    <a:pt x="429000" y="345280"/>
                  </a:lnTo>
                  <a:lnTo>
                    <a:pt x="428849" y="345411"/>
                  </a:lnTo>
                  <a:lnTo>
                    <a:pt x="428709" y="345548"/>
                  </a:lnTo>
                  <a:lnTo>
                    <a:pt x="428520" y="345757"/>
                  </a:lnTo>
                  <a:lnTo>
                    <a:pt x="428350" y="345984"/>
                  </a:lnTo>
                  <a:lnTo>
                    <a:pt x="428192" y="346225"/>
                  </a:lnTo>
                  <a:lnTo>
                    <a:pt x="428048" y="346471"/>
                  </a:lnTo>
                  <a:lnTo>
                    <a:pt x="427785" y="346948"/>
                  </a:lnTo>
                  <a:lnTo>
                    <a:pt x="427664" y="347181"/>
                  </a:lnTo>
                  <a:lnTo>
                    <a:pt x="427557" y="347417"/>
                  </a:lnTo>
                  <a:lnTo>
                    <a:pt x="427464" y="347658"/>
                  </a:lnTo>
                  <a:lnTo>
                    <a:pt x="427324" y="348513"/>
                  </a:lnTo>
                  <a:lnTo>
                    <a:pt x="427247" y="348717"/>
                  </a:lnTo>
                  <a:lnTo>
                    <a:pt x="427139" y="348926"/>
                  </a:lnTo>
                  <a:lnTo>
                    <a:pt x="427018" y="349126"/>
                  </a:lnTo>
                  <a:lnTo>
                    <a:pt x="426886" y="349322"/>
                  </a:lnTo>
                  <a:lnTo>
                    <a:pt x="426610" y="349704"/>
                  </a:lnTo>
                  <a:lnTo>
                    <a:pt x="426353" y="350027"/>
                  </a:lnTo>
                  <a:lnTo>
                    <a:pt x="426077" y="350345"/>
                  </a:lnTo>
                  <a:lnTo>
                    <a:pt x="425786" y="350649"/>
                  </a:lnTo>
                  <a:lnTo>
                    <a:pt x="425480" y="350927"/>
                  </a:lnTo>
                  <a:lnTo>
                    <a:pt x="425152" y="351172"/>
                  </a:lnTo>
                  <a:lnTo>
                    <a:pt x="424872" y="351355"/>
                  </a:lnTo>
                  <a:lnTo>
                    <a:pt x="424581" y="351513"/>
                  </a:lnTo>
                  <a:lnTo>
                    <a:pt x="423735" y="351927"/>
                  </a:lnTo>
                  <a:lnTo>
                    <a:pt x="423324" y="351977"/>
                  </a:lnTo>
                  <a:lnTo>
                    <a:pt x="422992" y="352036"/>
                  </a:lnTo>
                  <a:lnTo>
                    <a:pt x="422652" y="352077"/>
                  </a:lnTo>
                  <a:lnTo>
                    <a:pt x="422312" y="352105"/>
                  </a:lnTo>
                  <a:lnTo>
                    <a:pt x="421722" y="352118"/>
                  </a:lnTo>
                  <a:lnTo>
                    <a:pt x="421469" y="352118"/>
                  </a:lnTo>
                  <a:lnTo>
                    <a:pt x="421220" y="352105"/>
                  </a:lnTo>
                  <a:lnTo>
                    <a:pt x="420971" y="352077"/>
                  </a:lnTo>
                  <a:lnTo>
                    <a:pt x="420734" y="352027"/>
                  </a:lnTo>
                  <a:lnTo>
                    <a:pt x="420481" y="351923"/>
                  </a:lnTo>
                  <a:lnTo>
                    <a:pt x="420235" y="351773"/>
                  </a:lnTo>
                  <a:lnTo>
                    <a:pt x="419997" y="351609"/>
                  </a:lnTo>
                  <a:lnTo>
                    <a:pt x="419755" y="351468"/>
                  </a:lnTo>
                  <a:lnTo>
                    <a:pt x="419502" y="351386"/>
                  </a:lnTo>
                  <a:lnTo>
                    <a:pt x="419370" y="351368"/>
                  </a:lnTo>
                  <a:lnTo>
                    <a:pt x="419230" y="351368"/>
                  </a:lnTo>
                  <a:lnTo>
                    <a:pt x="418958" y="351377"/>
                  </a:lnTo>
                  <a:lnTo>
                    <a:pt x="418822" y="351373"/>
                  </a:lnTo>
                  <a:lnTo>
                    <a:pt x="418607" y="351350"/>
                  </a:lnTo>
                  <a:lnTo>
                    <a:pt x="418395" y="351318"/>
                  </a:lnTo>
                  <a:lnTo>
                    <a:pt x="418180" y="351277"/>
                  </a:lnTo>
                  <a:lnTo>
                    <a:pt x="417972" y="351227"/>
                  </a:lnTo>
                  <a:lnTo>
                    <a:pt x="417768" y="351168"/>
                  </a:lnTo>
                  <a:lnTo>
                    <a:pt x="417617" y="351114"/>
                  </a:lnTo>
                  <a:lnTo>
                    <a:pt x="417466" y="351050"/>
                  </a:lnTo>
                  <a:lnTo>
                    <a:pt x="417175" y="350913"/>
                  </a:lnTo>
                  <a:lnTo>
                    <a:pt x="417029" y="350841"/>
                  </a:lnTo>
                  <a:lnTo>
                    <a:pt x="416669" y="350787"/>
                  </a:lnTo>
                  <a:lnTo>
                    <a:pt x="416334" y="350595"/>
                  </a:lnTo>
                  <a:lnTo>
                    <a:pt x="416111" y="350681"/>
                  </a:lnTo>
                  <a:lnTo>
                    <a:pt x="415646" y="350954"/>
                  </a:lnTo>
                  <a:lnTo>
                    <a:pt x="415412" y="351063"/>
                  </a:lnTo>
                  <a:lnTo>
                    <a:pt x="415204" y="351132"/>
                  </a:lnTo>
                  <a:lnTo>
                    <a:pt x="414989" y="351191"/>
                  </a:lnTo>
                  <a:lnTo>
                    <a:pt x="414350" y="351355"/>
                  </a:lnTo>
                  <a:lnTo>
                    <a:pt x="414101" y="351413"/>
                  </a:lnTo>
                  <a:lnTo>
                    <a:pt x="413596" y="351509"/>
                  </a:lnTo>
                  <a:lnTo>
                    <a:pt x="413345" y="351568"/>
                  </a:lnTo>
                  <a:lnTo>
                    <a:pt x="413105" y="351645"/>
                  </a:lnTo>
                  <a:lnTo>
                    <a:pt x="412897" y="351723"/>
                  </a:lnTo>
                  <a:lnTo>
                    <a:pt x="412689" y="351809"/>
                  </a:lnTo>
                  <a:lnTo>
                    <a:pt x="412485" y="351900"/>
                  </a:lnTo>
                  <a:lnTo>
                    <a:pt x="412289" y="352004"/>
                  </a:lnTo>
                  <a:lnTo>
                    <a:pt x="412103" y="352123"/>
                  </a:lnTo>
                  <a:lnTo>
                    <a:pt x="411881" y="352286"/>
                  </a:lnTo>
                  <a:lnTo>
                    <a:pt x="411658" y="352468"/>
                  </a:lnTo>
                  <a:lnTo>
                    <a:pt x="411454" y="352664"/>
                  </a:lnTo>
                  <a:lnTo>
                    <a:pt x="411328" y="352834"/>
                  </a:lnTo>
                  <a:lnTo>
                    <a:pt x="411276" y="353442"/>
                  </a:lnTo>
                  <a:lnTo>
                    <a:pt x="411095" y="354246"/>
                  </a:lnTo>
                  <a:lnTo>
                    <a:pt x="411129" y="354537"/>
                  </a:lnTo>
                  <a:lnTo>
                    <a:pt x="411163" y="354792"/>
                  </a:lnTo>
                  <a:lnTo>
                    <a:pt x="411208" y="355047"/>
                  </a:lnTo>
                  <a:lnTo>
                    <a:pt x="411265" y="355297"/>
                  </a:lnTo>
                  <a:lnTo>
                    <a:pt x="411337" y="355547"/>
                  </a:lnTo>
                  <a:lnTo>
                    <a:pt x="411416" y="355788"/>
                  </a:lnTo>
                  <a:lnTo>
                    <a:pt x="411507" y="355992"/>
                  </a:lnTo>
                  <a:lnTo>
                    <a:pt x="411616" y="356192"/>
                  </a:lnTo>
                  <a:lnTo>
                    <a:pt x="411729" y="356388"/>
                  </a:lnTo>
                  <a:lnTo>
                    <a:pt x="411828" y="356588"/>
                  </a:lnTo>
                  <a:lnTo>
                    <a:pt x="411896" y="356797"/>
                  </a:lnTo>
                  <a:lnTo>
                    <a:pt x="411937" y="357043"/>
                  </a:lnTo>
                  <a:lnTo>
                    <a:pt x="411949" y="357293"/>
                  </a:lnTo>
                  <a:lnTo>
                    <a:pt x="411945" y="357420"/>
                  </a:lnTo>
                  <a:lnTo>
                    <a:pt x="411937" y="357556"/>
                  </a:lnTo>
                  <a:lnTo>
                    <a:pt x="411918" y="357698"/>
                  </a:lnTo>
                  <a:lnTo>
                    <a:pt x="411888" y="357834"/>
                  </a:lnTo>
                  <a:lnTo>
                    <a:pt x="411854" y="357970"/>
                  </a:lnTo>
                  <a:lnTo>
                    <a:pt x="411809" y="358102"/>
                  </a:lnTo>
                  <a:lnTo>
                    <a:pt x="411714" y="358607"/>
                  </a:lnTo>
                  <a:lnTo>
                    <a:pt x="411673" y="359449"/>
                  </a:lnTo>
                  <a:lnTo>
                    <a:pt x="411631" y="360303"/>
                  </a:lnTo>
                  <a:lnTo>
                    <a:pt x="412417" y="360344"/>
                  </a:lnTo>
                  <a:lnTo>
                    <a:pt x="412462" y="360767"/>
                  </a:lnTo>
                  <a:lnTo>
                    <a:pt x="412561" y="362108"/>
                  </a:lnTo>
                  <a:lnTo>
                    <a:pt x="411911" y="362367"/>
                  </a:lnTo>
                  <a:lnTo>
                    <a:pt x="412100" y="362940"/>
                  </a:lnTo>
                  <a:lnTo>
                    <a:pt x="412727" y="363099"/>
                  </a:lnTo>
                  <a:lnTo>
                    <a:pt x="415132" y="368806"/>
                  </a:lnTo>
                  <a:lnTo>
                    <a:pt x="414428" y="371832"/>
                  </a:lnTo>
                  <a:lnTo>
                    <a:pt x="414221" y="372142"/>
                  </a:lnTo>
                  <a:lnTo>
                    <a:pt x="413696" y="372306"/>
                  </a:lnTo>
                  <a:lnTo>
                    <a:pt x="408651" y="371746"/>
                  </a:lnTo>
                  <a:lnTo>
                    <a:pt x="405242" y="371445"/>
                  </a:lnTo>
                  <a:lnTo>
                    <a:pt x="403072" y="371340"/>
                  </a:lnTo>
                  <a:lnTo>
                    <a:pt x="397000" y="372098"/>
                  </a:lnTo>
                  <a:lnTo>
                    <a:pt x="395683" y="372266"/>
                  </a:lnTo>
                  <a:lnTo>
                    <a:pt x="395059" y="370861"/>
                  </a:lnTo>
                  <a:lnTo>
                    <a:pt x="394436" y="371252"/>
                  </a:lnTo>
                  <a:lnTo>
                    <a:pt x="393877" y="372372"/>
                  </a:lnTo>
                  <a:lnTo>
                    <a:pt x="393733" y="372662"/>
                  </a:lnTo>
                  <a:lnTo>
                    <a:pt x="393314" y="373708"/>
                  </a:lnTo>
                  <a:lnTo>
                    <a:pt x="393114" y="373830"/>
                  </a:lnTo>
                  <a:lnTo>
                    <a:pt x="392906" y="373949"/>
                  </a:lnTo>
                  <a:lnTo>
                    <a:pt x="392698" y="374058"/>
                  </a:lnTo>
                  <a:lnTo>
                    <a:pt x="392484" y="374158"/>
                  </a:lnTo>
                  <a:lnTo>
                    <a:pt x="392265" y="374253"/>
                  </a:lnTo>
                  <a:lnTo>
                    <a:pt x="392042" y="374344"/>
                  </a:lnTo>
                  <a:lnTo>
                    <a:pt x="391815" y="374430"/>
                  </a:lnTo>
                  <a:lnTo>
                    <a:pt x="391581" y="374508"/>
                  </a:lnTo>
                  <a:lnTo>
                    <a:pt x="391347" y="374572"/>
                  </a:lnTo>
                  <a:lnTo>
                    <a:pt x="391113" y="374631"/>
                  </a:lnTo>
                  <a:lnTo>
                    <a:pt x="390950" y="374662"/>
                  </a:lnTo>
                  <a:lnTo>
                    <a:pt x="390784" y="374690"/>
                  </a:lnTo>
                  <a:lnTo>
                    <a:pt x="390448" y="374731"/>
                  </a:lnTo>
                  <a:lnTo>
                    <a:pt x="390281" y="374744"/>
                  </a:lnTo>
                  <a:lnTo>
                    <a:pt x="389066" y="374462"/>
                  </a:lnTo>
                  <a:lnTo>
                    <a:pt x="388793" y="374326"/>
                  </a:lnTo>
                  <a:lnTo>
                    <a:pt x="388751" y="374135"/>
                  </a:lnTo>
                  <a:lnTo>
                    <a:pt x="388594" y="374017"/>
                  </a:lnTo>
                  <a:lnTo>
                    <a:pt x="387479" y="374026"/>
                  </a:lnTo>
                  <a:lnTo>
                    <a:pt x="387000" y="373958"/>
                  </a:lnTo>
                  <a:lnTo>
                    <a:pt x="386520" y="373817"/>
                  </a:lnTo>
                  <a:lnTo>
                    <a:pt x="386044" y="373626"/>
                  </a:lnTo>
                  <a:lnTo>
                    <a:pt x="385583" y="373403"/>
                  </a:lnTo>
                  <a:lnTo>
                    <a:pt x="385138" y="373167"/>
                  </a:lnTo>
                  <a:lnTo>
                    <a:pt x="384745" y="372935"/>
                  </a:lnTo>
                  <a:lnTo>
                    <a:pt x="384364" y="372676"/>
                  </a:lnTo>
                  <a:lnTo>
                    <a:pt x="383993" y="372398"/>
                  </a:lnTo>
                  <a:lnTo>
                    <a:pt x="383642" y="372103"/>
                  </a:lnTo>
                  <a:lnTo>
                    <a:pt x="383310" y="371789"/>
                  </a:lnTo>
                  <a:lnTo>
                    <a:pt x="383125" y="371561"/>
                  </a:lnTo>
                  <a:lnTo>
                    <a:pt x="382917" y="371357"/>
                  </a:lnTo>
                  <a:lnTo>
                    <a:pt x="382652" y="371138"/>
                  </a:lnTo>
                  <a:lnTo>
                    <a:pt x="382365" y="370943"/>
                  </a:lnTo>
                  <a:lnTo>
                    <a:pt x="382028" y="370732"/>
                  </a:lnTo>
                  <a:lnTo>
                    <a:pt x="381766" y="370588"/>
                  </a:lnTo>
                  <a:lnTo>
                    <a:pt x="381456" y="370434"/>
                  </a:lnTo>
                  <a:lnTo>
                    <a:pt x="381078" y="370266"/>
                  </a:lnTo>
                  <a:lnTo>
                    <a:pt x="380685" y="370111"/>
                  </a:lnTo>
                  <a:lnTo>
                    <a:pt x="380281" y="369984"/>
                  </a:lnTo>
                  <a:lnTo>
                    <a:pt x="379873" y="369879"/>
                  </a:lnTo>
                  <a:lnTo>
                    <a:pt x="379465" y="369811"/>
                  </a:lnTo>
                  <a:lnTo>
                    <a:pt x="379136" y="369792"/>
                  </a:lnTo>
                  <a:lnTo>
                    <a:pt x="378804" y="369801"/>
                  </a:lnTo>
                  <a:lnTo>
                    <a:pt x="378471" y="369829"/>
                  </a:lnTo>
                  <a:lnTo>
                    <a:pt x="378136" y="369847"/>
                  </a:lnTo>
                  <a:lnTo>
                    <a:pt x="377804" y="369842"/>
                  </a:lnTo>
                  <a:lnTo>
                    <a:pt x="377426" y="369811"/>
                  </a:lnTo>
                  <a:lnTo>
                    <a:pt x="377044" y="369770"/>
                  </a:lnTo>
                  <a:lnTo>
                    <a:pt x="376670" y="369706"/>
                  </a:lnTo>
                  <a:lnTo>
                    <a:pt x="376296" y="369629"/>
                  </a:lnTo>
                  <a:lnTo>
                    <a:pt x="375930" y="369533"/>
                  </a:lnTo>
                  <a:lnTo>
                    <a:pt x="375624" y="369429"/>
                  </a:lnTo>
                  <a:lnTo>
                    <a:pt x="375318" y="369306"/>
                  </a:lnTo>
                  <a:lnTo>
                    <a:pt x="375019" y="369174"/>
                  </a:lnTo>
                  <a:lnTo>
                    <a:pt x="374726" y="369033"/>
                  </a:lnTo>
                  <a:lnTo>
                    <a:pt x="374435" y="368888"/>
                  </a:lnTo>
                  <a:lnTo>
                    <a:pt x="374125" y="368719"/>
                  </a:lnTo>
                  <a:lnTo>
                    <a:pt x="373823" y="368537"/>
                  </a:lnTo>
                  <a:lnTo>
                    <a:pt x="373528" y="368351"/>
                  </a:lnTo>
                  <a:lnTo>
                    <a:pt x="373234" y="368155"/>
                  </a:lnTo>
                  <a:lnTo>
                    <a:pt x="372939" y="367964"/>
                  </a:lnTo>
                  <a:lnTo>
                    <a:pt x="372739" y="367828"/>
                  </a:lnTo>
                  <a:lnTo>
                    <a:pt x="372134" y="367410"/>
                  </a:lnTo>
                  <a:lnTo>
                    <a:pt x="371938" y="367264"/>
                  </a:lnTo>
                  <a:lnTo>
                    <a:pt x="371806" y="367755"/>
                  </a:lnTo>
                  <a:lnTo>
                    <a:pt x="370979" y="367587"/>
                  </a:lnTo>
                  <a:lnTo>
                    <a:pt x="370910" y="367742"/>
                  </a:lnTo>
                  <a:lnTo>
                    <a:pt x="369166" y="367310"/>
                  </a:lnTo>
                  <a:lnTo>
                    <a:pt x="369026" y="367233"/>
                  </a:lnTo>
                  <a:lnTo>
                    <a:pt x="368864" y="367178"/>
                  </a:lnTo>
                  <a:lnTo>
                    <a:pt x="368694" y="367141"/>
                  </a:lnTo>
                  <a:lnTo>
                    <a:pt x="368524" y="367128"/>
                  </a:lnTo>
                  <a:lnTo>
                    <a:pt x="368365" y="367137"/>
                  </a:lnTo>
                  <a:lnTo>
                    <a:pt x="368233" y="367173"/>
                  </a:lnTo>
                  <a:lnTo>
                    <a:pt x="368102" y="367223"/>
                  </a:lnTo>
                  <a:lnTo>
                    <a:pt x="367643" y="367578"/>
                  </a:lnTo>
                  <a:lnTo>
                    <a:pt x="367554" y="367710"/>
                  </a:lnTo>
                  <a:lnTo>
                    <a:pt x="367477" y="367851"/>
                  </a:lnTo>
                  <a:lnTo>
                    <a:pt x="367424" y="367996"/>
                  </a:lnTo>
                  <a:lnTo>
                    <a:pt x="367477" y="368638"/>
                  </a:lnTo>
                  <a:lnTo>
                    <a:pt x="367822" y="370188"/>
                  </a:lnTo>
                  <a:lnTo>
                    <a:pt x="367915" y="371707"/>
                  </a:lnTo>
                  <a:lnTo>
                    <a:pt x="367991" y="374490"/>
                  </a:lnTo>
                  <a:lnTo>
                    <a:pt x="367943" y="377209"/>
                  </a:lnTo>
                  <a:lnTo>
                    <a:pt x="367728" y="377236"/>
                  </a:lnTo>
                  <a:lnTo>
                    <a:pt x="367703" y="379135"/>
                  </a:lnTo>
                  <a:lnTo>
                    <a:pt x="367673" y="379317"/>
                  </a:lnTo>
                  <a:lnTo>
                    <a:pt x="367195" y="379828"/>
                  </a:lnTo>
                  <a:lnTo>
                    <a:pt x="366893" y="379919"/>
                  </a:lnTo>
                  <a:lnTo>
                    <a:pt x="366579" y="379987"/>
                  </a:lnTo>
                  <a:lnTo>
                    <a:pt x="366258" y="380033"/>
                  </a:lnTo>
                  <a:lnTo>
                    <a:pt x="365937" y="380056"/>
                  </a:lnTo>
                  <a:lnTo>
                    <a:pt x="365623" y="380047"/>
                  </a:lnTo>
                  <a:lnTo>
                    <a:pt x="365321" y="380024"/>
                  </a:lnTo>
                  <a:lnTo>
                    <a:pt x="365015" y="379983"/>
                  </a:lnTo>
                  <a:lnTo>
                    <a:pt x="364713" y="379914"/>
                  </a:lnTo>
                  <a:lnTo>
                    <a:pt x="364427" y="379815"/>
                  </a:lnTo>
                  <a:lnTo>
                    <a:pt x="364165" y="379683"/>
                  </a:lnTo>
                  <a:lnTo>
                    <a:pt x="363970" y="379542"/>
                  </a:lnTo>
                  <a:lnTo>
                    <a:pt x="363781" y="379369"/>
                  </a:lnTo>
                  <a:lnTo>
                    <a:pt x="363611" y="379178"/>
                  </a:lnTo>
                  <a:lnTo>
                    <a:pt x="363456" y="378978"/>
                  </a:lnTo>
                  <a:lnTo>
                    <a:pt x="363324" y="378768"/>
                  </a:lnTo>
                  <a:lnTo>
                    <a:pt x="363207" y="378487"/>
                  </a:lnTo>
                  <a:lnTo>
                    <a:pt x="363142" y="378177"/>
                  </a:lnTo>
                  <a:lnTo>
                    <a:pt x="363097" y="377859"/>
                  </a:lnTo>
                  <a:lnTo>
                    <a:pt x="363040" y="377546"/>
                  </a:lnTo>
                  <a:lnTo>
                    <a:pt x="362874" y="377131"/>
                  </a:lnTo>
                  <a:lnTo>
                    <a:pt x="362727" y="376886"/>
                  </a:lnTo>
                  <a:lnTo>
                    <a:pt x="362125" y="376399"/>
                  </a:lnTo>
                  <a:lnTo>
                    <a:pt x="361798" y="375932"/>
                  </a:lnTo>
                  <a:lnTo>
                    <a:pt x="361216" y="375183"/>
                  </a:lnTo>
                  <a:lnTo>
                    <a:pt x="359970" y="373988"/>
                  </a:lnTo>
                  <a:lnTo>
                    <a:pt x="359204" y="373192"/>
                  </a:lnTo>
                  <a:lnTo>
                    <a:pt x="358417" y="372321"/>
                  </a:lnTo>
                  <a:lnTo>
                    <a:pt x="358100" y="372162"/>
                  </a:lnTo>
                  <a:lnTo>
                    <a:pt x="357771" y="372025"/>
                  </a:lnTo>
                  <a:lnTo>
                    <a:pt x="357435" y="371902"/>
                  </a:lnTo>
                  <a:lnTo>
                    <a:pt x="357089" y="371802"/>
                  </a:lnTo>
                  <a:lnTo>
                    <a:pt x="356745" y="371729"/>
                  </a:lnTo>
                  <a:lnTo>
                    <a:pt x="356424" y="371707"/>
                  </a:lnTo>
                  <a:lnTo>
                    <a:pt x="355759" y="371752"/>
                  </a:lnTo>
                  <a:lnTo>
                    <a:pt x="354829" y="371289"/>
                  </a:lnTo>
                  <a:lnTo>
                    <a:pt x="354610" y="370920"/>
                  </a:lnTo>
                  <a:lnTo>
                    <a:pt x="354346" y="369642"/>
                  </a:lnTo>
                  <a:lnTo>
                    <a:pt x="354297" y="369379"/>
                  </a:lnTo>
                  <a:lnTo>
                    <a:pt x="354255" y="369110"/>
                  </a:lnTo>
                  <a:lnTo>
                    <a:pt x="354221" y="368838"/>
                  </a:lnTo>
                  <a:lnTo>
                    <a:pt x="354176" y="368192"/>
                  </a:lnTo>
                  <a:lnTo>
                    <a:pt x="354172" y="367865"/>
                  </a:lnTo>
                  <a:lnTo>
                    <a:pt x="354180" y="367574"/>
                  </a:lnTo>
                  <a:lnTo>
                    <a:pt x="354195" y="367391"/>
                  </a:lnTo>
                  <a:lnTo>
                    <a:pt x="354206" y="367210"/>
                  </a:lnTo>
                  <a:lnTo>
                    <a:pt x="354221" y="367028"/>
                  </a:lnTo>
                  <a:lnTo>
                    <a:pt x="354221" y="366705"/>
                  </a:lnTo>
                  <a:lnTo>
                    <a:pt x="354200" y="366287"/>
                  </a:lnTo>
                  <a:lnTo>
                    <a:pt x="354172" y="365950"/>
                  </a:lnTo>
                  <a:lnTo>
                    <a:pt x="354149" y="365664"/>
                  </a:lnTo>
                  <a:lnTo>
                    <a:pt x="354131" y="365163"/>
                  </a:lnTo>
                  <a:lnTo>
                    <a:pt x="354085" y="364254"/>
                  </a:lnTo>
                  <a:lnTo>
                    <a:pt x="354100" y="364022"/>
                  </a:lnTo>
                  <a:lnTo>
                    <a:pt x="354098" y="363777"/>
                  </a:lnTo>
                  <a:lnTo>
                    <a:pt x="354093" y="363645"/>
                  </a:lnTo>
                  <a:lnTo>
                    <a:pt x="354085" y="363513"/>
                  </a:lnTo>
                  <a:lnTo>
                    <a:pt x="354070" y="363381"/>
                  </a:lnTo>
                  <a:lnTo>
                    <a:pt x="353998" y="363067"/>
                  </a:lnTo>
                  <a:lnTo>
                    <a:pt x="353919" y="362849"/>
                  </a:lnTo>
                  <a:lnTo>
                    <a:pt x="353376" y="362231"/>
                  </a:lnTo>
                  <a:lnTo>
                    <a:pt x="353153" y="362149"/>
                  </a:lnTo>
                  <a:lnTo>
                    <a:pt x="352802" y="361922"/>
                  </a:lnTo>
                  <a:lnTo>
                    <a:pt x="352186" y="361185"/>
                  </a:lnTo>
                  <a:lnTo>
                    <a:pt x="351755" y="360844"/>
                  </a:lnTo>
                  <a:lnTo>
                    <a:pt x="351468" y="360662"/>
                  </a:lnTo>
                  <a:lnTo>
                    <a:pt x="351177" y="360489"/>
                  </a:lnTo>
                  <a:lnTo>
                    <a:pt x="350894" y="360312"/>
                  </a:lnTo>
                  <a:lnTo>
                    <a:pt x="350622" y="360112"/>
                  </a:lnTo>
                  <a:lnTo>
                    <a:pt x="350423" y="359957"/>
                  </a:lnTo>
                  <a:lnTo>
                    <a:pt x="350225" y="359798"/>
                  </a:lnTo>
                  <a:lnTo>
                    <a:pt x="350030" y="359634"/>
                  </a:lnTo>
                  <a:lnTo>
                    <a:pt x="349856" y="359462"/>
                  </a:lnTo>
                  <a:lnTo>
                    <a:pt x="349700" y="359271"/>
                  </a:lnTo>
                  <a:lnTo>
                    <a:pt x="349573" y="359066"/>
                  </a:lnTo>
                  <a:lnTo>
                    <a:pt x="348757" y="357511"/>
                  </a:lnTo>
                  <a:lnTo>
                    <a:pt x="349127" y="357297"/>
                  </a:lnTo>
                  <a:lnTo>
                    <a:pt x="349116" y="357111"/>
                  </a:lnTo>
                  <a:lnTo>
                    <a:pt x="349101" y="356951"/>
                  </a:lnTo>
                  <a:lnTo>
                    <a:pt x="349082" y="356797"/>
                  </a:lnTo>
                  <a:lnTo>
                    <a:pt x="349014" y="356451"/>
                  </a:lnTo>
                  <a:lnTo>
                    <a:pt x="349002" y="356292"/>
                  </a:lnTo>
                  <a:lnTo>
                    <a:pt x="348995" y="355988"/>
                  </a:lnTo>
                  <a:lnTo>
                    <a:pt x="348946" y="355556"/>
                  </a:lnTo>
                  <a:lnTo>
                    <a:pt x="348749" y="355219"/>
                  </a:lnTo>
                  <a:lnTo>
                    <a:pt x="348572" y="355274"/>
                  </a:lnTo>
                  <a:lnTo>
                    <a:pt x="348285" y="354924"/>
                  </a:lnTo>
                  <a:lnTo>
                    <a:pt x="346631" y="353946"/>
                  </a:lnTo>
                  <a:lnTo>
                    <a:pt x="345426" y="353437"/>
                  </a:lnTo>
                  <a:lnTo>
                    <a:pt x="345022" y="353091"/>
                  </a:lnTo>
                  <a:lnTo>
                    <a:pt x="344602" y="353105"/>
                  </a:lnTo>
                  <a:lnTo>
                    <a:pt x="344436" y="353091"/>
                  </a:lnTo>
                  <a:lnTo>
                    <a:pt x="344198" y="353014"/>
                  </a:lnTo>
                  <a:lnTo>
                    <a:pt x="343964" y="352896"/>
                  </a:lnTo>
                  <a:lnTo>
                    <a:pt x="342658" y="352705"/>
                  </a:lnTo>
                  <a:lnTo>
                    <a:pt x="342276" y="352746"/>
                  </a:lnTo>
                  <a:lnTo>
                    <a:pt x="341947" y="352723"/>
                  </a:lnTo>
                  <a:lnTo>
                    <a:pt x="341789" y="352723"/>
                  </a:lnTo>
                  <a:lnTo>
                    <a:pt x="341471" y="352732"/>
                  </a:lnTo>
                  <a:lnTo>
                    <a:pt x="341313" y="352741"/>
                  </a:lnTo>
                  <a:lnTo>
                    <a:pt x="341154" y="352755"/>
                  </a:lnTo>
                  <a:lnTo>
                    <a:pt x="341007" y="352773"/>
                  </a:lnTo>
                  <a:lnTo>
                    <a:pt x="340572" y="352841"/>
                  </a:lnTo>
                  <a:lnTo>
                    <a:pt x="340225" y="352869"/>
                  </a:lnTo>
                  <a:lnTo>
                    <a:pt x="339822" y="352873"/>
                  </a:lnTo>
                  <a:lnTo>
                    <a:pt x="339416" y="352850"/>
                  </a:lnTo>
                  <a:lnTo>
                    <a:pt x="338130" y="352436"/>
                  </a:lnTo>
                  <a:lnTo>
                    <a:pt x="337661" y="352023"/>
                  </a:lnTo>
                  <a:lnTo>
                    <a:pt x="337525" y="351550"/>
                  </a:lnTo>
                  <a:lnTo>
                    <a:pt x="336142" y="350240"/>
                  </a:lnTo>
                  <a:lnTo>
                    <a:pt x="335832" y="350372"/>
                  </a:lnTo>
                  <a:lnTo>
                    <a:pt x="335603" y="349363"/>
                  </a:lnTo>
                  <a:lnTo>
                    <a:pt x="334405" y="348194"/>
                  </a:lnTo>
                  <a:lnTo>
                    <a:pt x="334644" y="344969"/>
                  </a:lnTo>
                  <a:lnTo>
                    <a:pt x="335309" y="344482"/>
                  </a:lnTo>
                  <a:lnTo>
                    <a:pt x="334877" y="343907"/>
                  </a:lnTo>
                  <a:lnTo>
                    <a:pt x="334900" y="342711"/>
                  </a:lnTo>
                  <a:lnTo>
                    <a:pt x="334989" y="342293"/>
                  </a:lnTo>
                  <a:lnTo>
                    <a:pt x="332996" y="342674"/>
                  </a:lnTo>
                  <a:lnTo>
                    <a:pt x="332943" y="343666"/>
                  </a:lnTo>
                  <a:lnTo>
                    <a:pt x="331987" y="343752"/>
                  </a:lnTo>
                  <a:lnTo>
                    <a:pt x="331709" y="344225"/>
                  </a:lnTo>
                  <a:lnTo>
                    <a:pt x="331497" y="344321"/>
                  </a:lnTo>
                  <a:lnTo>
                    <a:pt x="331055" y="344521"/>
                  </a:lnTo>
                  <a:lnTo>
                    <a:pt x="330122" y="345289"/>
                  </a:lnTo>
                  <a:lnTo>
                    <a:pt x="329831" y="346512"/>
                  </a:lnTo>
                  <a:lnTo>
                    <a:pt x="329707" y="346716"/>
                  </a:lnTo>
                  <a:lnTo>
                    <a:pt x="329556" y="346912"/>
                  </a:lnTo>
                  <a:lnTo>
                    <a:pt x="329382" y="347094"/>
                  </a:lnTo>
                  <a:lnTo>
                    <a:pt x="329194" y="347253"/>
                  </a:lnTo>
                  <a:lnTo>
                    <a:pt x="328996" y="347385"/>
                  </a:lnTo>
                  <a:lnTo>
                    <a:pt x="328694" y="347512"/>
                  </a:lnTo>
                  <a:lnTo>
                    <a:pt x="328351" y="347585"/>
                  </a:lnTo>
                  <a:lnTo>
                    <a:pt x="327985" y="347612"/>
                  </a:lnTo>
                  <a:lnTo>
                    <a:pt x="327615" y="347608"/>
                  </a:lnTo>
                  <a:lnTo>
                    <a:pt x="327260" y="347594"/>
                  </a:lnTo>
                  <a:lnTo>
                    <a:pt x="326844" y="347553"/>
                  </a:lnTo>
                  <a:lnTo>
                    <a:pt x="326425" y="347471"/>
                  </a:lnTo>
                  <a:lnTo>
                    <a:pt x="326009" y="347358"/>
                  </a:lnTo>
                  <a:lnTo>
                    <a:pt x="325610" y="347217"/>
                  </a:lnTo>
                  <a:lnTo>
                    <a:pt x="325227" y="347044"/>
                  </a:lnTo>
                  <a:lnTo>
                    <a:pt x="324975" y="346894"/>
                  </a:lnTo>
                  <a:lnTo>
                    <a:pt x="324737" y="346716"/>
                  </a:lnTo>
                  <a:lnTo>
                    <a:pt x="324269" y="346357"/>
                  </a:lnTo>
                  <a:lnTo>
                    <a:pt x="324019" y="346203"/>
                  </a:lnTo>
                  <a:lnTo>
                    <a:pt x="323679" y="346035"/>
                  </a:lnTo>
                  <a:lnTo>
                    <a:pt x="323324" y="345880"/>
                  </a:lnTo>
                  <a:lnTo>
                    <a:pt x="322962" y="345748"/>
                  </a:lnTo>
                  <a:lnTo>
                    <a:pt x="322595" y="345648"/>
                  </a:lnTo>
                  <a:lnTo>
                    <a:pt x="322225" y="345589"/>
                  </a:lnTo>
                  <a:lnTo>
                    <a:pt x="321901" y="345571"/>
                  </a:lnTo>
                  <a:lnTo>
                    <a:pt x="321572" y="345580"/>
                  </a:lnTo>
                  <a:lnTo>
                    <a:pt x="321240" y="345612"/>
                  </a:lnTo>
                  <a:lnTo>
                    <a:pt x="320911" y="345666"/>
                  </a:lnTo>
                  <a:lnTo>
                    <a:pt x="320435" y="345757"/>
                  </a:lnTo>
                  <a:lnTo>
                    <a:pt x="320269" y="345780"/>
                  </a:lnTo>
                  <a:lnTo>
                    <a:pt x="320110" y="345812"/>
                  </a:lnTo>
                  <a:lnTo>
                    <a:pt x="319906" y="345925"/>
                  </a:lnTo>
                  <a:lnTo>
                    <a:pt x="319589" y="346094"/>
                  </a:lnTo>
                  <a:lnTo>
                    <a:pt x="319257" y="346244"/>
                  </a:lnTo>
                  <a:lnTo>
                    <a:pt x="318909" y="346367"/>
                  </a:lnTo>
                  <a:lnTo>
                    <a:pt x="318559" y="346457"/>
                  </a:lnTo>
                  <a:lnTo>
                    <a:pt x="318206" y="346521"/>
                  </a:lnTo>
                  <a:lnTo>
                    <a:pt x="317777" y="346544"/>
                  </a:lnTo>
                  <a:lnTo>
                    <a:pt x="317335" y="346512"/>
                  </a:lnTo>
                  <a:lnTo>
                    <a:pt x="316893" y="346439"/>
                  </a:lnTo>
                  <a:lnTo>
                    <a:pt x="316009" y="346266"/>
                  </a:lnTo>
                  <a:lnTo>
                    <a:pt x="315544" y="346171"/>
                  </a:lnTo>
                  <a:lnTo>
                    <a:pt x="315077" y="346057"/>
                  </a:lnTo>
                  <a:lnTo>
                    <a:pt x="314612" y="345930"/>
                  </a:lnTo>
                  <a:lnTo>
                    <a:pt x="314151" y="345798"/>
                  </a:lnTo>
                  <a:lnTo>
                    <a:pt x="313694" y="345661"/>
                  </a:lnTo>
                  <a:lnTo>
                    <a:pt x="313218" y="345512"/>
                  </a:lnTo>
                  <a:lnTo>
                    <a:pt x="312742" y="345357"/>
                  </a:lnTo>
                  <a:lnTo>
                    <a:pt x="312270" y="345189"/>
                  </a:lnTo>
                  <a:lnTo>
                    <a:pt x="311709" y="345018"/>
                  </a:lnTo>
                  <a:lnTo>
                    <a:pt x="311338" y="344839"/>
                  </a:lnTo>
                  <a:lnTo>
                    <a:pt x="311039" y="344707"/>
                  </a:lnTo>
                  <a:lnTo>
                    <a:pt x="310741" y="344566"/>
                  </a:lnTo>
                  <a:lnTo>
                    <a:pt x="310119" y="344517"/>
                  </a:lnTo>
                  <a:lnTo>
                    <a:pt x="309546" y="344454"/>
                  </a:lnTo>
                  <a:lnTo>
                    <a:pt x="309064" y="344308"/>
                  </a:lnTo>
                  <a:lnTo>
                    <a:pt x="308645" y="344301"/>
                  </a:lnTo>
                  <a:lnTo>
                    <a:pt x="307946" y="344280"/>
                  </a:lnTo>
                  <a:lnTo>
                    <a:pt x="307552" y="344284"/>
                  </a:lnTo>
                  <a:lnTo>
                    <a:pt x="307293" y="344357"/>
                  </a:lnTo>
                  <a:lnTo>
                    <a:pt x="307032" y="344416"/>
                  </a:lnTo>
                  <a:lnTo>
                    <a:pt x="306650" y="344461"/>
                  </a:lnTo>
                  <a:lnTo>
                    <a:pt x="306261" y="344489"/>
                  </a:lnTo>
                  <a:lnTo>
                    <a:pt x="305868" y="344498"/>
                  </a:lnTo>
                  <a:lnTo>
                    <a:pt x="305479" y="344489"/>
                  </a:lnTo>
                  <a:lnTo>
                    <a:pt x="305090" y="344466"/>
                  </a:lnTo>
                  <a:lnTo>
                    <a:pt x="304822" y="344443"/>
                  </a:lnTo>
                  <a:lnTo>
                    <a:pt x="304555" y="344411"/>
                  </a:lnTo>
                  <a:lnTo>
                    <a:pt x="304285" y="344370"/>
                  </a:lnTo>
                  <a:lnTo>
                    <a:pt x="304022" y="344325"/>
                  </a:lnTo>
                  <a:lnTo>
                    <a:pt x="303758" y="344270"/>
                  </a:lnTo>
                  <a:lnTo>
                    <a:pt x="303512" y="344252"/>
                  </a:lnTo>
                  <a:lnTo>
                    <a:pt x="303266" y="344211"/>
                  </a:lnTo>
                  <a:lnTo>
                    <a:pt x="303021" y="344157"/>
                  </a:lnTo>
                  <a:lnTo>
                    <a:pt x="302783" y="344079"/>
                  </a:lnTo>
                  <a:lnTo>
                    <a:pt x="302556" y="343989"/>
                  </a:lnTo>
                  <a:lnTo>
                    <a:pt x="302386" y="343893"/>
                  </a:lnTo>
                  <a:lnTo>
                    <a:pt x="302228" y="343779"/>
                  </a:lnTo>
                  <a:lnTo>
                    <a:pt x="302073" y="343656"/>
                  </a:lnTo>
                  <a:lnTo>
                    <a:pt x="301914" y="343543"/>
                  </a:lnTo>
                  <a:lnTo>
                    <a:pt x="301744" y="343452"/>
                  </a:lnTo>
                  <a:lnTo>
                    <a:pt x="301491" y="343379"/>
                  </a:lnTo>
                  <a:lnTo>
                    <a:pt x="301224" y="343347"/>
                  </a:lnTo>
                  <a:lnTo>
                    <a:pt x="300948" y="343334"/>
                  </a:lnTo>
                  <a:lnTo>
                    <a:pt x="300676" y="343311"/>
                  </a:lnTo>
                  <a:lnTo>
                    <a:pt x="300410" y="343257"/>
                  </a:lnTo>
                  <a:lnTo>
                    <a:pt x="300136" y="343161"/>
                  </a:lnTo>
                  <a:lnTo>
                    <a:pt x="299860" y="343047"/>
                  </a:lnTo>
                  <a:lnTo>
                    <a:pt x="299595" y="342915"/>
                  </a:lnTo>
                  <a:lnTo>
                    <a:pt x="299350" y="342761"/>
                  </a:lnTo>
                  <a:lnTo>
                    <a:pt x="298708" y="342056"/>
                  </a:lnTo>
                  <a:lnTo>
                    <a:pt x="298662" y="341865"/>
                  </a:lnTo>
                  <a:lnTo>
                    <a:pt x="298666" y="341661"/>
                  </a:lnTo>
                  <a:lnTo>
                    <a:pt x="298689" y="341442"/>
                  </a:lnTo>
                  <a:lnTo>
                    <a:pt x="298704" y="341224"/>
                  </a:lnTo>
                  <a:lnTo>
                    <a:pt x="298685" y="341015"/>
                  </a:lnTo>
                  <a:lnTo>
                    <a:pt x="298643" y="340874"/>
                  </a:lnTo>
                  <a:lnTo>
                    <a:pt x="298591" y="340728"/>
                  </a:lnTo>
                  <a:lnTo>
                    <a:pt x="298530" y="340587"/>
                  </a:lnTo>
                  <a:lnTo>
                    <a:pt x="298466" y="340451"/>
                  </a:lnTo>
                  <a:lnTo>
                    <a:pt x="298394" y="340319"/>
                  </a:lnTo>
                  <a:lnTo>
                    <a:pt x="298273" y="340137"/>
                  </a:lnTo>
                  <a:lnTo>
                    <a:pt x="298126" y="339964"/>
                  </a:lnTo>
                  <a:lnTo>
                    <a:pt x="297975" y="339796"/>
                  </a:lnTo>
                  <a:lnTo>
                    <a:pt x="297835" y="339624"/>
                  </a:lnTo>
                  <a:lnTo>
                    <a:pt x="297676" y="339328"/>
                  </a:lnTo>
                  <a:lnTo>
                    <a:pt x="297379" y="338723"/>
                  </a:lnTo>
                  <a:lnTo>
                    <a:pt x="297132" y="338519"/>
                  </a:lnTo>
                  <a:lnTo>
                    <a:pt x="296763" y="338173"/>
                  </a:lnTo>
                  <a:lnTo>
                    <a:pt x="296631" y="338087"/>
                  </a:lnTo>
                  <a:lnTo>
                    <a:pt x="296495" y="338032"/>
                  </a:lnTo>
                  <a:lnTo>
                    <a:pt x="296287" y="338041"/>
                  </a:lnTo>
                  <a:lnTo>
                    <a:pt x="296038" y="338127"/>
                  </a:lnTo>
                  <a:lnTo>
                    <a:pt x="295792" y="338269"/>
                  </a:lnTo>
                  <a:lnTo>
                    <a:pt x="295584" y="338441"/>
                  </a:lnTo>
                  <a:lnTo>
                    <a:pt x="295248" y="339228"/>
                  </a:lnTo>
                  <a:lnTo>
                    <a:pt x="295093" y="339287"/>
                  </a:lnTo>
                  <a:lnTo>
                    <a:pt x="294908" y="339328"/>
                  </a:lnTo>
                  <a:lnTo>
                    <a:pt x="294530" y="339383"/>
                  </a:lnTo>
                  <a:lnTo>
                    <a:pt x="294300" y="339405"/>
                  </a:lnTo>
                  <a:lnTo>
                    <a:pt x="294066" y="339410"/>
                  </a:lnTo>
                  <a:lnTo>
                    <a:pt x="293835" y="339401"/>
                  </a:lnTo>
                  <a:lnTo>
                    <a:pt x="293597" y="339396"/>
                  </a:lnTo>
                  <a:lnTo>
                    <a:pt x="293368" y="339405"/>
                  </a:lnTo>
                  <a:lnTo>
                    <a:pt x="292996" y="339506"/>
                  </a:lnTo>
                  <a:lnTo>
                    <a:pt x="292469" y="339753"/>
                  </a:lnTo>
                  <a:lnTo>
                    <a:pt x="291343" y="340160"/>
                  </a:lnTo>
                  <a:lnTo>
                    <a:pt x="291147" y="340347"/>
                  </a:lnTo>
                  <a:lnTo>
                    <a:pt x="290931" y="340487"/>
                  </a:lnTo>
                  <a:lnTo>
                    <a:pt x="290750" y="340556"/>
                  </a:lnTo>
                  <a:lnTo>
                    <a:pt x="290561" y="340606"/>
                  </a:lnTo>
                  <a:lnTo>
                    <a:pt x="290173" y="340683"/>
                  </a:lnTo>
                  <a:lnTo>
                    <a:pt x="289980" y="340728"/>
                  </a:lnTo>
                  <a:lnTo>
                    <a:pt x="289720" y="340783"/>
                  </a:lnTo>
                  <a:lnTo>
                    <a:pt x="289432" y="340833"/>
                  </a:lnTo>
                  <a:lnTo>
                    <a:pt x="289164" y="340888"/>
                  </a:lnTo>
                  <a:lnTo>
                    <a:pt x="288941" y="340969"/>
                  </a:lnTo>
                  <a:lnTo>
                    <a:pt x="288730" y="341324"/>
                  </a:lnTo>
                  <a:lnTo>
                    <a:pt x="288715" y="341483"/>
                  </a:lnTo>
                  <a:lnTo>
                    <a:pt x="285875" y="341088"/>
                  </a:lnTo>
                  <a:lnTo>
                    <a:pt x="283593" y="340751"/>
                  </a:lnTo>
                  <a:lnTo>
                    <a:pt x="283141" y="340787"/>
                  </a:lnTo>
                  <a:lnTo>
                    <a:pt x="282903" y="340888"/>
                  </a:lnTo>
                  <a:lnTo>
                    <a:pt x="282680" y="341060"/>
                  </a:lnTo>
                  <a:lnTo>
                    <a:pt x="282464" y="341274"/>
                  </a:lnTo>
                  <a:lnTo>
                    <a:pt x="282249" y="341492"/>
                  </a:lnTo>
                  <a:lnTo>
                    <a:pt x="282026" y="341679"/>
                  </a:lnTo>
                  <a:lnTo>
                    <a:pt x="281274" y="342156"/>
                  </a:lnTo>
                  <a:lnTo>
                    <a:pt x="280470" y="342565"/>
                  </a:lnTo>
                  <a:lnTo>
                    <a:pt x="279636" y="342925"/>
                  </a:lnTo>
                  <a:lnTo>
                    <a:pt x="278786" y="343252"/>
                  </a:lnTo>
                  <a:lnTo>
                    <a:pt x="277936" y="343557"/>
                  </a:lnTo>
                  <a:lnTo>
                    <a:pt x="277203" y="343825"/>
                  </a:lnTo>
                  <a:lnTo>
                    <a:pt x="276459" y="344079"/>
                  </a:lnTo>
                  <a:lnTo>
                    <a:pt x="275712" y="344307"/>
                  </a:lnTo>
                  <a:lnTo>
                    <a:pt x="274956" y="344484"/>
                  </a:lnTo>
                  <a:lnTo>
                    <a:pt x="274193" y="344593"/>
                  </a:lnTo>
                  <a:lnTo>
                    <a:pt x="273479" y="344661"/>
                  </a:lnTo>
                  <a:lnTo>
                    <a:pt x="273120" y="344679"/>
                  </a:lnTo>
                  <a:lnTo>
                    <a:pt x="272770" y="344666"/>
                  </a:lnTo>
                  <a:lnTo>
                    <a:pt x="272436" y="344602"/>
                  </a:lnTo>
                  <a:lnTo>
                    <a:pt x="272052" y="344434"/>
                  </a:lnTo>
                  <a:lnTo>
                    <a:pt x="271693" y="344184"/>
                  </a:lnTo>
                  <a:lnTo>
                    <a:pt x="271552" y="344040"/>
                  </a:lnTo>
                  <a:lnTo>
                    <a:pt x="271346" y="343884"/>
                  </a:lnTo>
                  <a:lnTo>
                    <a:pt x="271006" y="343570"/>
                  </a:lnTo>
                  <a:lnTo>
                    <a:pt x="270658" y="343279"/>
                  </a:lnTo>
                  <a:lnTo>
                    <a:pt x="270367" y="343020"/>
                  </a:lnTo>
                  <a:lnTo>
                    <a:pt x="270073" y="342729"/>
                  </a:lnTo>
                  <a:lnTo>
                    <a:pt x="269782" y="342447"/>
                  </a:lnTo>
                  <a:lnTo>
                    <a:pt x="269487" y="342243"/>
                  </a:lnTo>
                  <a:lnTo>
                    <a:pt x="269148" y="342152"/>
                  </a:lnTo>
                  <a:lnTo>
                    <a:pt x="269356" y="342633"/>
                  </a:lnTo>
                  <a:lnTo>
                    <a:pt x="269468" y="342865"/>
                  </a:lnTo>
                  <a:lnTo>
                    <a:pt x="269574" y="343129"/>
                  </a:lnTo>
                  <a:lnTo>
                    <a:pt x="269831" y="343602"/>
                  </a:lnTo>
                  <a:lnTo>
                    <a:pt x="270118" y="344052"/>
                  </a:lnTo>
                  <a:lnTo>
                    <a:pt x="270431" y="344480"/>
                  </a:lnTo>
                  <a:lnTo>
                    <a:pt x="270628" y="344734"/>
                  </a:lnTo>
                  <a:lnTo>
                    <a:pt x="270832" y="344989"/>
                  </a:lnTo>
                  <a:lnTo>
                    <a:pt x="271051" y="345230"/>
                  </a:lnTo>
                  <a:lnTo>
                    <a:pt x="271278" y="345452"/>
                  </a:lnTo>
                  <a:lnTo>
                    <a:pt x="271527" y="345643"/>
                  </a:lnTo>
                  <a:lnTo>
                    <a:pt x="271795" y="345807"/>
                  </a:lnTo>
                  <a:lnTo>
                    <a:pt x="272086" y="345953"/>
                  </a:lnTo>
                  <a:lnTo>
                    <a:pt x="272387" y="346071"/>
                  </a:lnTo>
                  <a:lnTo>
                    <a:pt x="272697" y="346167"/>
                  </a:lnTo>
                  <a:lnTo>
                    <a:pt x="273007" y="346230"/>
                  </a:lnTo>
                  <a:lnTo>
                    <a:pt x="273566" y="346248"/>
                  </a:lnTo>
                  <a:lnTo>
                    <a:pt x="274148" y="346148"/>
                  </a:lnTo>
                  <a:lnTo>
                    <a:pt x="274741" y="345966"/>
                  </a:lnTo>
                  <a:lnTo>
                    <a:pt x="275916" y="345557"/>
                  </a:lnTo>
                  <a:lnTo>
                    <a:pt x="276315" y="345430"/>
                  </a:lnTo>
                  <a:lnTo>
                    <a:pt x="276716" y="345289"/>
                  </a:lnTo>
                  <a:lnTo>
                    <a:pt x="277112" y="345143"/>
                  </a:lnTo>
                  <a:lnTo>
                    <a:pt x="277505" y="344989"/>
                  </a:lnTo>
                  <a:lnTo>
                    <a:pt x="277894" y="344825"/>
                  </a:lnTo>
                  <a:lnTo>
                    <a:pt x="281180" y="343252"/>
                  </a:lnTo>
                  <a:lnTo>
                    <a:pt x="281535" y="343007"/>
                  </a:lnTo>
                  <a:lnTo>
                    <a:pt x="281924" y="342788"/>
                  </a:lnTo>
                  <a:lnTo>
                    <a:pt x="282336" y="342611"/>
                  </a:lnTo>
                  <a:lnTo>
                    <a:pt x="282759" y="342475"/>
                  </a:lnTo>
                  <a:lnTo>
                    <a:pt x="283177" y="342379"/>
                  </a:lnTo>
                  <a:lnTo>
                    <a:pt x="283589" y="342333"/>
                  </a:lnTo>
                  <a:lnTo>
                    <a:pt x="284012" y="342324"/>
                  </a:lnTo>
                  <a:lnTo>
                    <a:pt x="284439" y="342356"/>
                  </a:lnTo>
                  <a:lnTo>
                    <a:pt x="284855" y="342429"/>
                  </a:lnTo>
                  <a:lnTo>
                    <a:pt x="285244" y="342547"/>
                  </a:lnTo>
                  <a:lnTo>
                    <a:pt x="285591" y="342711"/>
                  </a:lnTo>
                  <a:lnTo>
                    <a:pt x="285920" y="342920"/>
                  </a:lnTo>
                  <a:lnTo>
                    <a:pt x="286236" y="343165"/>
                  </a:lnTo>
                  <a:lnTo>
                    <a:pt x="286536" y="343429"/>
                  </a:lnTo>
                  <a:lnTo>
                    <a:pt x="286818" y="343702"/>
                  </a:lnTo>
                  <a:lnTo>
                    <a:pt x="287064" y="343984"/>
                  </a:lnTo>
                  <a:lnTo>
                    <a:pt x="287283" y="344293"/>
                  </a:lnTo>
                  <a:lnTo>
                    <a:pt x="287491" y="344607"/>
                  </a:lnTo>
                  <a:lnTo>
                    <a:pt x="287710" y="344916"/>
                  </a:lnTo>
                  <a:lnTo>
                    <a:pt x="287959" y="345193"/>
                  </a:lnTo>
                  <a:lnTo>
                    <a:pt x="288276" y="345484"/>
                  </a:lnTo>
                  <a:lnTo>
                    <a:pt x="288620" y="345753"/>
                  </a:lnTo>
                  <a:lnTo>
                    <a:pt x="288983" y="345998"/>
                  </a:lnTo>
                  <a:lnTo>
                    <a:pt x="289361" y="346216"/>
                  </a:lnTo>
                  <a:lnTo>
                    <a:pt x="289746" y="346394"/>
                  </a:lnTo>
                  <a:lnTo>
                    <a:pt x="290109" y="346521"/>
                  </a:lnTo>
                  <a:lnTo>
                    <a:pt x="290483" y="346612"/>
                  </a:lnTo>
                  <a:lnTo>
                    <a:pt x="290867" y="346680"/>
                  </a:lnTo>
                  <a:lnTo>
                    <a:pt x="291252" y="346730"/>
                  </a:lnTo>
                  <a:lnTo>
                    <a:pt x="291638" y="346776"/>
                  </a:lnTo>
                  <a:lnTo>
                    <a:pt x="291947" y="346798"/>
                  </a:lnTo>
                  <a:lnTo>
                    <a:pt x="292257" y="346807"/>
                  </a:lnTo>
                  <a:lnTo>
                    <a:pt x="292571" y="346807"/>
                  </a:lnTo>
                  <a:lnTo>
                    <a:pt x="292881" y="346817"/>
                  </a:lnTo>
                  <a:lnTo>
                    <a:pt x="293189" y="346848"/>
                  </a:lnTo>
                  <a:lnTo>
                    <a:pt x="293447" y="346894"/>
                  </a:lnTo>
                  <a:lnTo>
                    <a:pt x="293708" y="346948"/>
                  </a:lnTo>
                  <a:lnTo>
                    <a:pt x="293964" y="347012"/>
                  </a:lnTo>
                  <a:lnTo>
                    <a:pt x="294478" y="347130"/>
                  </a:lnTo>
                  <a:lnTo>
                    <a:pt x="294844" y="347190"/>
                  </a:lnTo>
                  <a:lnTo>
                    <a:pt x="295218" y="347226"/>
                  </a:lnTo>
                  <a:lnTo>
                    <a:pt x="295592" y="347271"/>
                  </a:lnTo>
                  <a:lnTo>
                    <a:pt x="295947" y="347344"/>
                  </a:lnTo>
                  <a:lnTo>
                    <a:pt x="296283" y="347467"/>
                  </a:lnTo>
                  <a:lnTo>
                    <a:pt x="296476" y="347585"/>
                  </a:lnTo>
                  <a:lnTo>
                    <a:pt x="296661" y="347735"/>
                  </a:lnTo>
                  <a:lnTo>
                    <a:pt x="296839" y="347890"/>
                  </a:lnTo>
                  <a:lnTo>
                    <a:pt x="297020" y="348030"/>
                  </a:lnTo>
                  <a:lnTo>
                    <a:pt x="297219" y="348135"/>
                  </a:lnTo>
                  <a:lnTo>
                    <a:pt x="297515" y="348204"/>
                  </a:lnTo>
                  <a:lnTo>
                    <a:pt x="297827" y="348222"/>
                  </a:lnTo>
                  <a:lnTo>
                    <a:pt x="298156" y="348204"/>
                  </a:lnTo>
                  <a:lnTo>
                    <a:pt x="298489" y="348176"/>
                  </a:lnTo>
                  <a:lnTo>
                    <a:pt x="298813" y="348163"/>
                  </a:lnTo>
                  <a:lnTo>
                    <a:pt x="299195" y="348163"/>
                  </a:lnTo>
                  <a:lnTo>
                    <a:pt x="299573" y="348158"/>
                  </a:lnTo>
                  <a:lnTo>
                    <a:pt x="300336" y="348135"/>
                  </a:lnTo>
                  <a:lnTo>
                    <a:pt x="300714" y="348108"/>
                  </a:lnTo>
                  <a:lnTo>
                    <a:pt x="301075" y="348067"/>
                  </a:lnTo>
                  <a:lnTo>
                    <a:pt x="301438" y="348008"/>
                  </a:lnTo>
                  <a:lnTo>
                    <a:pt x="301801" y="347944"/>
                  </a:lnTo>
                  <a:lnTo>
                    <a:pt x="302167" y="347899"/>
                  </a:lnTo>
                  <a:lnTo>
                    <a:pt x="302526" y="347885"/>
                  </a:lnTo>
                  <a:lnTo>
                    <a:pt x="302734" y="347890"/>
                  </a:lnTo>
                  <a:lnTo>
                    <a:pt x="302942" y="347903"/>
                  </a:lnTo>
                  <a:lnTo>
                    <a:pt x="303357" y="347953"/>
                  </a:lnTo>
                  <a:lnTo>
                    <a:pt x="303561" y="347990"/>
                  </a:lnTo>
                  <a:lnTo>
                    <a:pt x="303941" y="348022"/>
                  </a:lnTo>
                  <a:lnTo>
                    <a:pt x="304468" y="348085"/>
                  </a:lnTo>
                  <a:lnTo>
                    <a:pt x="304769" y="348135"/>
                  </a:lnTo>
                  <a:lnTo>
                    <a:pt x="305362" y="348244"/>
                  </a:lnTo>
                  <a:lnTo>
                    <a:pt x="305664" y="348303"/>
                  </a:lnTo>
                  <a:lnTo>
                    <a:pt x="305959" y="348367"/>
                  </a:lnTo>
                  <a:lnTo>
                    <a:pt x="306250" y="348454"/>
                  </a:lnTo>
                  <a:lnTo>
                    <a:pt x="306526" y="348562"/>
                  </a:lnTo>
                  <a:lnTo>
                    <a:pt x="306692" y="348649"/>
                  </a:lnTo>
                  <a:lnTo>
                    <a:pt x="306854" y="348749"/>
                  </a:lnTo>
                  <a:lnTo>
                    <a:pt x="307013" y="348858"/>
                  </a:lnTo>
                  <a:lnTo>
                    <a:pt x="307172" y="348958"/>
                  </a:lnTo>
                  <a:lnTo>
                    <a:pt x="307338" y="349053"/>
                  </a:lnTo>
                  <a:lnTo>
                    <a:pt x="307576" y="349167"/>
                  </a:lnTo>
                  <a:lnTo>
                    <a:pt x="307820" y="349272"/>
                  </a:lnTo>
                  <a:lnTo>
                    <a:pt x="308071" y="349363"/>
                  </a:lnTo>
                  <a:lnTo>
                    <a:pt x="308323" y="349445"/>
                  </a:lnTo>
                  <a:lnTo>
                    <a:pt x="308580" y="349508"/>
                  </a:lnTo>
                  <a:lnTo>
                    <a:pt x="308965" y="349568"/>
                  </a:lnTo>
                  <a:lnTo>
                    <a:pt x="309358" y="349581"/>
                  </a:lnTo>
                  <a:lnTo>
                    <a:pt x="309762" y="349572"/>
                  </a:lnTo>
                  <a:lnTo>
                    <a:pt x="310163" y="349554"/>
                  </a:lnTo>
                  <a:lnTo>
                    <a:pt x="310796" y="349536"/>
                  </a:lnTo>
                  <a:lnTo>
                    <a:pt x="311266" y="349499"/>
                  </a:lnTo>
                  <a:lnTo>
                    <a:pt x="311499" y="349499"/>
                  </a:lnTo>
                  <a:lnTo>
                    <a:pt x="311727" y="349522"/>
                  </a:lnTo>
                  <a:lnTo>
                    <a:pt x="312028" y="349608"/>
                  </a:lnTo>
                  <a:lnTo>
                    <a:pt x="312323" y="349740"/>
                  </a:lnTo>
                  <a:lnTo>
                    <a:pt x="312610" y="349899"/>
                  </a:lnTo>
                  <a:lnTo>
                    <a:pt x="312897" y="350077"/>
                  </a:lnTo>
                  <a:lnTo>
                    <a:pt x="313403" y="350372"/>
                  </a:lnTo>
                  <a:lnTo>
                    <a:pt x="313837" y="350663"/>
                  </a:lnTo>
                  <a:lnTo>
                    <a:pt x="314551" y="350852"/>
                  </a:lnTo>
                  <a:lnTo>
                    <a:pt x="315417" y="351104"/>
                  </a:lnTo>
                  <a:lnTo>
                    <a:pt x="315793" y="351168"/>
                  </a:lnTo>
                  <a:lnTo>
                    <a:pt x="316137" y="351291"/>
                  </a:lnTo>
                  <a:lnTo>
                    <a:pt x="316356" y="351422"/>
                  </a:lnTo>
                  <a:lnTo>
                    <a:pt x="316564" y="351577"/>
                  </a:lnTo>
                  <a:lnTo>
                    <a:pt x="316764" y="351745"/>
                  </a:lnTo>
                  <a:lnTo>
                    <a:pt x="317157" y="352086"/>
                  </a:lnTo>
                  <a:lnTo>
                    <a:pt x="317327" y="352227"/>
                  </a:lnTo>
                  <a:lnTo>
                    <a:pt x="317624" y="352175"/>
                  </a:lnTo>
                  <a:lnTo>
                    <a:pt x="318088" y="352191"/>
                  </a:lnTo>
                  <a:lnTo>
                    <a:pt x="318218" y="352799"/>
                  </a:lnTo>
                  <a:lnTo>
                    <a:pt x="318119" y="353296"/>
                  </a:lnTo>
                  <a:lnTo>
                    <a:pt x="318162" y="353846"/>
                  </a:lnTo>
                  <a:lnTo>
                    <a:pt x="318119" y="354419"/>
                  </a:lnTo>
                  <a:lnTo>
                    <a:pt x="317996" y="354956"/>
                  </a:lnTo>
                  <a:lnTo>
                    <a:pt x="317796" y="355415"/>
                  </a:lnTo>
                  <a:lnTo>
                    <a:pt x="317694" y="355565"/>
                  </a:lnTo>
                  <a:lnTo>
                    <a:pt x="317580" y="355701"/>
                  </a:lnTo>
                  <a:lnTo>
                    <a:pt x="317210" y="356111"/>
                  </a:lnTo>
                  <a:lnTo>
                    <a:pt x="316964" y="356451"/>
                  </a:lnTo>
                  <a:lnTo>
                    <a:pt x="316504" y="357175"/>
                  </a:lnTo>
                  <a:lnTo>
                    <a:pt x="316247" y="357497"/>
                  </a:lnTo>
                  <a:lnTo>
                    <a:pt x="315952" y="357765"/>
                  </a:lnTo>
                  <a:lnTo>
                    <a:pt x="315718" y="357907"/>
                  </a:lnTo>
                  <a:lnTo>
                    <a:pt x="315465" y="358025"/>
                  </a:lnTo>
                  <a:lnTo>
                    <a:pt x="315200" y="358125"/>
                  </a:lnTo>
                  <a:lnTo>
                    <a:pt x="314669" y="358316"/>
                  </a:lnTo>
                  <a:lnTo>
                    <a:pt x="314491" y="358375"/>
                  </a:lnTo>
                  <a:lnTo>
                    <a:pt x="314310" y="358425"/>
                  </a:lnTo>
                  <a:lnTo>
                    <a:pt x="314132" y="358480"/>
                  </a:lnTo>
                  <a:lnTo>
                    <a:pt x="313955" y="358538"/>
                  </a:lnTo>
                  <a:lnTo>
                    <a:pt x="313785" y="358607"/>
                  </a:lnTo>
                  <a:lnTo>
                    <a:pt x="313327" y="358857"/>
                  </a:lnTo>
                  <a:lnTo>
                    <a:pt x="312882" y="359171"/>
                  </a:lnTo>
                  <a:lnTo>
                    <a:pt x="312474" y="359544"/>
                  </a:lnTo>
                  <a:lnTo>
                    <a:pt x="312111" y="359948"/>
                  </a:lnTo>
                  <a:lnTo>
                    <a:pt x="312081" y="360347"/>
                  </a:lnTo>
                  <a:lnTo>
                    <a:pt x="311938" y="360653"/>
                  </a:lnTo>
                  <a:lnTo>
                    <a:pt x="311714" y="360771"/>
                  </a:lnTo>
                  <a:lnTo>
                    <a:pt x="311576" y="361158"/>
                  </a:lnTo>
                  <a:lnTo>
                    <a:pt x="311491" y="361344"/>
                  </a:lnTo>
                  <a:lnTo>
                    <a:pt x="311300" y="361726"/>
                  </a:lnTo>
                  <a:lnTo>
                    <a:pt x="311066" y="362094"/>
                  </a:lnTo>
                  <a:lnTo>
                    <a:pt x="310801" y="362445"/>
                  </a:lnTo>
                  <a:lnTo>
                    <a:pt x="310505" y="362767"/>
                  </a:lnTo>
                  <a:lnTo>
                    <a:pt x="310189" y="363040"/>
                  </a:lnTo>
                  <a:lnTo>
                    <a:pt x="309638" y="363349"/>
                  </a:lnTo>
                  <a:lnTo>
                    <a:pt x="308992" y="363545"/>
                  </a:lnTo>
                  <a:lnTo>
                    <a:pt x="308289" y="363658"/>
                  </a:lnTo>
                  <a:lnTo>
                    <a:pt x="307571" y="363727"/>
                  </a:lnTo>
                  <a:lnTo>
                    <a:pt x="306261" y="363822"/>
                  </a:lnTo>
                  <a:lnTo>
                    <a:pt x="305627" y="363854"/>
                  </a:lnTo>
                  <a:lnTo>
                    <a:pt x="304996" y="363845"/>
                  </a:lnTo>
                  <a:lnTo>
                    <a:pt x="304385" y="363777"/>
                  </a:lnTo>
                  <a:lnTo>
                    <a:pt x="303807" y="363631"/>
                  </a:lnTo>
                  <a:lnTo>
                    <a:pt x="303308" y="363445"/>
                  </a:lnTo>
                  <a:lnTo>
                    <a:pt x="302790" y="363208"/>
                  </a:lnTo>
                  <a:lnTo>
                    <a:pt x="302307" y="362926"/>
                  </a:lnTo>
                  <a:lnTo>
                    <a:pt x="301906" y="362599"/>
                  </a:lnTo>
                  <a:lnTo>
                    <a:pt x="301634" y="362226"/>
                  </a:lnTo>
                  <a:lnTo>
                    <a:pt x="301555" y="362008"/>
                  </a:lnTo>
                  <a:lnTo>
                    <a:pt x="301502" y="361780"/>
                  </a:lnTo>
                  <a:lnTo>
                    <a:pt x="301393" y="361071"/>
                  </a:lnTo>
                  <a:lnTo>
                    <a:pt x="301366" y="360912"/>
                  </a:lnTo>
                  <a:lnTo>
                    <a:pt x="301325" y="360580"/>
                  </a:lnTo>
                  <a:lnTo>
                    <a:pt x="301287" y="360421"/>
                  </a:lnTo>
                  <a:lnTo>
                    <a:pt x="301230" y="360276"/>
                  </a:lnTo>
                  <a:lnTo>
                    <a:pt x="301117" y="360116"/>
                  </a:lnTo>
                  <a:lnTo>
                    <a:pt x="300973" y="359971"/>
                  </a:lnTo>
                  <a:lnTo>
                    <a:pt x="300803" y="359839"/>
                  </a:lnTo>
                  <a:lnTo>
                    <a:pt x="300453" y="359598"/>
                  </a:lnTo>
                  <a:lnTo>
                    <a:pt x="300274" y="359493"/>
                  </a:lnTo>
                  <a:lnTo>
                    <a:pt x="300087" y="359398"/>
                  </a:lnTo>
                  <a:lnTo>
                    <a:pt x="299898" y="359307"/>
                  </a:lnTo>
                  <a:lnTo>
                    <a:pt x="299713" y="359212"/>
                  </a:lnTo>
                  <a:lnTo>
                    <a:pt x="299017" y="358648"/>
                  </a:lnTo>
                  <a:lnTo>
                    <a:pt x="298791" y="358602"/>
                  </a:lnTo>
                  <a:lnTo>
                    <a:pt x="298511" y="358616"/>
                  </a:lnTo>
                  <a:lnTo>
                    <a:pt x="298224" y="358684"/>
                  </a:lnTo>
                  <a:lnTo>
                    <a:pt x="297967" y="358793"/>
                  </a:lnTo>
                  <a:lnTo>
                    <a:pt x="297782" y="358934"/>
                  </a:lnTo>
                  <a:lnTo>
                    <a:pt x="297650" y="360666"/>
                  </a:lnTo>
                  <a:lnTo>
                    <a:pt x="297616" y="360989"/>
                  </a:lnTo>
                  <a:lnTo>
                    <a:pt x="297563" y="361312"/>
                  </a:lnTo>
                  <a:lnTo>
                    <a:pt x="297515" y="361571"/>
                  </a:lnTo>
                  <a:lnTo>
                    <a:pt x="297461" y="361831"/>
                  </a:lnTo>
                  <a:lnTo>
                    <a:pt x="297397" y="362090"/>
                  </a:lnTo>
                  <a:lnTo>
                    <a:pt x="297326" y="362340"/>
                  </a:lnTo>
                  <a:lnTo>
                    <a:pt x="297234" y="362585"/>
                  </a:lnTo>
                  <a:lnTo>
                    <a:pt x="297098" y="362872"/>
                  </a:lnTo>
                  <a:lnTo>
                    <a:pt x="296937" y="363149"/>
                  </a:lnTo>
                  <a:lnTo>
                    <a:pt x="296759" y="363417"/>
                  </a:lnTo>
                  <a:lnTo>
                    <a:pt x="296567" y="363681"/>
                  </a:lnTo>
                  <a:lnTo>
                    <a:pt x="296374" y="363936"/>
                  </a:lnTo>
                  <a:lnTo>
                    <a:pt x="296132" y="364245"/>
                  </a:lnTo>
                  <a:lnTo>
                    <a:pt x="295875" y="364545"/>
                  </a:lnTo>
                  <a:lnTo>
                    <a:pt x="295603" y="364832"/>
                  </a:lnTo>
                  <a:lnTo>
                    <a:pt x="295320" y="365109"/>
                  </a:lnTo>
                  <a:lnTo>
                    <a:pt x="295029" y="365368"/>
                  </a:lnTo>
                  <a:lnTo>
                    <a:pt x="294595" y="365709"/>
                  </a:lnTo>
                  <a:lnTo>
                    <a:pt x="294134" y="366014"/>
                  </a:lnTo>
                  <a:lnTo>
                    <a:pt x="293655" y="366296"/>
                  </a:lnTo>
                  <a:lnTo>
                    <a:pt x="292677" y="366828"/>
                  </a:lnTo>
                  <a:lnTo>
                    <a:pt x="292144" y="367128"/>
                  </a:lnTo>
                  <a:lnTo>
                    <a:pt x="291604" y="367437"/>
                  </a:lnTo>
                  <a:lnTo>
                    <a:pt x="291056" y="367724"/>
                  </a:lnTo>
                  <a:lnTo>
                    <a:pt x="290497" y="367955"/>
                  </a:lnTo>
                  <a:lnTo>
                    <a:pt x="289931" y="368101"/>
                  </a:lnTo>
                  <a:lnTo>
                    <a:pt x="289599" y="368146"/>
                  </a:lnTo>
                  <a:lnTo>
                    <a:pt x="289259" y="368183"/>
                  </a:lnTo>
                  <a:lnTo>
                    <a:pt x="288915" y="368192"/>
                  </a:lnTo>
                  <a:lnTo>
                    <a:pt x="288582" y="368174"/>
                  </a:lnTo>
                  <a:lnTo>
                    <a:pt x="288261" y="368115"/>
                  </a:lnTo>
                  <a:lnTo>
                    <a:pt x="287910" y="367987"/>
                  </a:lnTo>
                  <a:lnTo>
                    <a:pt x="287574" y="367801"/>
                  </a:lnTo>
                  <a:lnTo>
                    <a:pt x="287249" y="367574"/>
                  </a:lnTo>
                  <a:lnTo>
                    <a:pt x="286928" y="367337"/>
                  </a:lnTo>
                  <a:lnTo>
                    <a:pt x="286230" y="366850"/>
                  </a:lnTo>
                  <a:lnTo>
                    <a:pt x="285123" y="366014"/>
                  </a:lnTo>
                  <a:lnTo>
                    <a:pt x="284496" y="365591"/>
                  </a:lnTo>
                  <a:lnTo>
                    <a:pt x="284250" y="365414"/>
                  </a:lnTo>
                  <a:lnTo>
                    <a:pt x="284001" y="365250"/>
                  </a:lnTo>
                  <a:lnTo>
                    <a:pt x="283744" y="365114"/>
                  </a:lnTo>
                  <a:lnTo>
                    <a:pt x="283480" y="365027"/>
                  </a:lnTo>
                  <a:lnTo>
                    <a:pt x="283224" y="364995"/>
                  </a:lnTo>
                  <a:lnTo>
                    <a:pt x="282958" y="364995"/>
                  </a:lnTo>
                  <a:lnTo>
                    <a:pt x="282686" y="365018"/>
                  </a:lnTo>
                  <a:lnTo>
                    <a:pt x="282419" y="365068"/>
                  </a:lnTo>
                  <a:lnTo>
                    <a:pt x="282162" y="365136"/>
                  </a:lnTo>
                  <a:lnTo>
                    <a:pt x="281811" y="365286"/>
                  </a:lnTo>
                  <a:lnTo>
                    <a:pt x="281475" y="365500"/>
                  </a:lnTo>
                  <a:lnTo>
                    <a:pt x="281157" y="365750"/>
                  </a:lnTo>
                  <a:lnTo>
                    <a:pt x="280836" y="366009"/>
                  </a:lnTo>
                  <a:lnTo>
                    <a:pt x="280515" y="366255"/>
                  </a:lnTo>
                  <a:lnTo>
                    <a:pt x="280254" y="366432"/>
                  </a:lnTo>
                  <a:lnTo>
                    <a:pt x="279998" y="366614"/>
                  </a:lnTo>
                  <a:lnTo>
                    <a:pt x="279738" y="366792"/>
                  </a:lnTo>
                  <a:lnTo>
                    <a:pt x="279224" y="367155"/>
                  </a:lnTo>
                  <a:lnTo>
                    <a:pt x="278899" y="367228"/>
                  </a:lnTo>
                  <a:lnTo>
                    <a:pt x="278578" y="367310"/>
                  </a:lnTo>
                  <a:lnTo>
                    <a:pt x="278419" y="367355"/>
                  </a:lnTo>
                  <a:lnTo>
                    <a:pt x="278174" y="367442"/>
                  </a:lnTo>
                  <a:lnTo>
                    <a:pt x="277690" y="367655"/>
                  </a:lnTo>
                  <a:lnTo>
                    <a:pt x="277449" y="367751"/>
                  </a:lnTo>
                  <a:lnTo>
                    <a:pt x="277199" y="367819"/>
                  </a:lnTo>
                  <a:lnTo>
                    <a:pt x="277022" y="367837"/>
                  </a:lnTo>
                  <a:lnTo>
                    <a:pt x="276633" y="367847"/>
                  </a:lnTo>
                  <a:lnTo>
                    <a:pt x="276436" y="367860"/>
                  </a:lnTo>
                  <a:lnTo>
                    <a:pt x="276241" y="367878"/>
                  </a:lnTo>
                  <a:lnTo>
                    <a:pt x="275867" y="367923"/>
                  </a:lnTo>
                  <a:lnTo>
                    <a:pt x="275684" y="367955"/>
                  </a:lnTo>
                  <a:lnTo>
                    <a:pt x="275504" y="367992"/>
                  </a:lnTo>
                  <a:lnTo>
                    <a:pt x="275323" y="368033"/>
                  </a:lnTo>
                  <a:lnTo>
                    <a:pt x="274631" y="368306"/>
                  </a:lnTo>
                  <a:lnTo>
                    <a:pt x="274620" y="368442"/>
                  </a:lnTo>
                  <a:lnTo>
                    <a:pt x="274631" y="368597"/>
                  </a:lnTo>
                  <a:lnTo>
                    <a:pt x="274658" y="368756"/>
                  </a:lnTo>
                  <a:lnTo>
                    <a:pt x="275224" y="369222"/>
                  </a:lnTo>
                  <a:lnTo>
                    <a:pt x="275314" y="369553"/>
                  </a:lnTo>
                  <a:lnTo>
                    <a:pt x="276496" y="371248"/>
                  </a:lnTo>
                  <a:lnTo>
                    <a:pt x="276602" y="371396"/>
                  </a:lnTo>
                  <a:lnTo>
                    <a:pt x="277187" y="372272"/>
                  </a:lnTo>
                  <a:lnTo>
                    <a:pt x="276995" y="372743"/>
                  </a:lnTo>
                  <a:lnTo>
                    <a:pt x="277205" y="373343"/>
                  </a:lnTo>
                  <a:lnTo>
                    <a:pt x="277286" y="373626"/>
                  </a:lnTo>
                  <a:lnTo>
                    <a:pt x="277645" y="374117"/>
                  </a:lnTo>
                  <a:lnTo>
                    <a:pt x="277773" y="374176"/>
                  </a:lnTo>
                  <a:lnTo>
                    <a:pt x="278253" y="374481"/>
                  </a:lnTo>
                  <a:lnTo>
                    <a:pt x="278333" y="374622"/>
                  </a:lnTo>
                  <a:lnTo>
                    <a:pt x="278472" y="374921"/>
                  </a:lnTo>
                  <a:lnTo>
                    <a:pt x="278729" y="375281"/>
                  </a:lnTo>
                  <a:lnTo>
                    <a:pt x="278907" y="375485"/>
                  </a:lnTo>
                  <a:lnTo>
                    <a:pt x="279103" y="375722"/>
                  </a:lnTo>
                  <a:lnTo>
                    <a:pt x="279204" y="375854"/>
                  </a:lnTo>
                  <a:lnTo>
                    <a:pt x="279408" y="376122"/>
                  </a:lnTo>
                  <a:lnTo>
                    <a:pt x="279504" y="376263"/>
                  </a:lnTo>
                  <a:lnTo>
                    <a:pt x="279767" y="377004"/>
                  </a:lnTo>
                  <a:lnTo>
                    <a:pt x="279587" y="377268"/>
                  </a:lnTo>
                  <a:lnTo>
                    <a:pt x="279489" y="377491"/>
                  </a:lnTo>
                  <a:lnTo>
                    <a:pt x="279315" y="377955"/>
                  </a:lnTo>
                  <a:lnTo>
                    <a:pt x="279213" y="378173"/>
                  </a:lnTo>
                  <a:lnTo>
                    <a:pt x="279084" y="378373"/>
                  </a:lnTo>
                  <a:lnTo>
                    <a:pt x="278877" y="378582"/>
                  </a:lnTo>
                  <a:lnTo>
                    <a:pt x="278627" y="378759"/>
                  </a:lnTo>
                  <a:lnTo>
                    <a:pt x="278351" y="378919"/>
                  </a:lnTo>
                  <a:lnTo>
                    <a:pt x="278068" y="379064"/>
                  </a:lnTo>
                  <a:lnTo>
                    <a:pt x="277792" y="379214"/>
                  </a:lnTo>
                  <a:lnTo>
                    <a:pt x="277588" y="379337"/>
                  </a:lnTo>
                  <a:lnTo>
                    <a:pt x="277381" y="379464"/>
                  </a:lnTo>
                  <a:lnTo>
                    <a:pt x="277173" y="379587"/>
                  </a:lnTo>
                  <a:lnTo>
                    <a:pt x="276961" y="379683"/>
                  </a:lnTo>
                  <a:lnTo>
                    <a:pt x="276742" y="379751"/>
                  </a:lnTo>
                  <a:lnTo>
                    <a:pt x="276489" y="379774"/>
                  </a:lnTo>
                  <a:lnTo>
                    <a:pt x="276228" y="379756"/>
                  </a:lnTo>
                  <a:lnTo>
                    <a:pt x="275697" y="379660"/>
                  </a:lnTo>
                  <a:lnTo>
                    <a:pt x="275432" y="379623"/>
                  </a:lnTo>
                  <a:lnTo>
                    <a:pt x="274605" y="379551"/>
                  </a:lnTo>
                  <a:lnTo>
                    <a:pt x="274397" y="379537"/>
                  </a:lnTo>
                  <a:lnTo>
                    <a:pt x="273793" y="379451"/>
                  </a:lnTo>
                  <a:lnTo>
                    <a:pt x="273592" y="379437"/>
                  </a:lnTo>
                  <a:lnTo>
                    <a:pt x="273396" y="379446"/>
                  </a:lnTo>
                  <a:lnTo>
                    <a:pt x="273124" y="379524"/>
                  </a:lnTo>
                  <a:lnTo>
                    <a:pt x="272863" y="379655"/>
                  </a:lnTo>
                  <a:lnTo>
                    <a:pt x="272604" y="379815"/>
                  </a:lnTo>
                  <a:lnTo>
                    <a:pt x="272343" y="379969"/>
                  </a:lnTo>
                  <a:lnTo>
                    <a:pt x="272071" y="380083"/>
                  </a:lnTo>
                  <a:lnTo>
                    <a:pt x="271791" y="380165"/>
                  </a:lnTo>
                  <a:lnTo>
                    <a:pt x="271504" y="380242"/>
                  </a:lnTo>
                  <a:lnTo>
                    <a:pt x="271213" y="380292"/>
                  </a:lnTo>
                  <a:lnTo>
                    <a:pt x="270926" y="380319"/>
                  </a:lnTo>
                  <a:lnTo>
                    <a:pt x="270522" y="380269"/>
                  </a:lnTo>
                  <a:lnTo>
                    <a:pt x="270031" y="380115"/>
                  </a:lnTo>
                  <a:lnTo>
                    <a:pt x="269740" y="380124"/>
                  </a:lnTo>
                  <a:lnTo>
                    <a:pt x="269445" y="380206"/>
                  </a:lnTo>
                  <a:lnTo>
                    <a:pt x="268841" y="380428"/>
                  </a:lnTo>
                  <a:lnTo>
                    <a:pt x="268536" y="380506"/>
                  </a:lnTo>
                  <a:lnTo>
                    <a:pt x="268234" y="380547"/>
                  </a:lnTo>
                  <a:lnTo>
                    <a:pt x="267924" y="380579"/>
                  </a:lnTo>
                  <a:lnTo>
                    <a:pt x="267614" y="380597"/>
                  </a:lnTo>
                  <a:lnTo>
                    <a:pt x="267308" y="380588"/>
                  </a:lnTo>
                  <a:lnTo>
                    <a:pt x="267014" y="380547"/>
                  </a:lnTo>
                  <a:lnTo>
                    <a:pt x="266794" y="380487"/>
                  </a:lnTo>
                  <a:lnTo>
                    <a:pt x="266575" y="380415"/>
                  </a:lnTo>
                  <a:lnTo>
                    <a:pt x="266360" y="380324"/>
                  </a:lnTo>
                  <a:lnTo>
                    <a:pt x="266152" y="380219"/>
                  </a:lnTo>
                  <a:lnTo>
                    <a:pt x="265948" y="380110"/>
                  </a:lnTo>
                  <a:lnTo>
                    <a:pt x="265744" y="379969"/>
                  </a:lnTo>
                  <a:lnTo>
                    <a:pt x="265553" y="379806"/>
                  </a:lnTo>
                  <a:lnTo>
                    <a:pt x="265364" y="379633"/>
                  </a:lnTo>
                  <a:lnTo>
                    <a:pt x="265167" y="379469"/>
                  </a:lnTo>
                  <a:lnTo>
                    <a:pt x="264963" y="379328"/>
                  </a:lnTo>
                  <a:lnTo>
                    <a:pt x="264642" y="379146"/>
                  </a:lnTo>
                  <a:lnTo>
                    <a:pt x="264476" y="379060"/>
                  </a:lnTo>
                  <a:lnTo>
                    <a:pt x="264310" y="379000"/>
                  </a:lnTo>
                  <a:lnTo>
                    <a:pt x="264140" y="378969"/>
                  </a:lnTo>
                  <a:lnTo>
                    <a:pt x="263955" y="378973"/>
                  </a:lnTo>
                  <a:lnTo>
                    <a:pt x="263766" y="379014"/>
                  </a:lnTo>
                  <a:lnTo>
                    <a:pt x="263577" y="379082"/>
                  </a:lnTo>
                  <a:lnTo>
                    <a:pt x="262935" y="379328"/>
                  </a:lnTo>
                  <a:lnTo>
                    <a:pt x="262670" y="379437"/>
                  </a:lnTo>
                  <a:lnTo>
                    <a:pt x="262413" y="379555"/>
                  </a:lnTo>
                  <a:lnTo>
                    <a:pt x="262156" y="379687"/>
                  </a:lnTo>
                  <a:lnTo>
                    <a:pt x="261680" y="379969"/>
                  </a:lnTo>
                  <a:lnTo>
                    <a:pt x="261349" y="380201"/>
                  </a:lnTo>
                  <a:lnTo>
                    <a:pt x="261266" y="379951"/>
                  </a:lnTo>
                  <a:lnTo>
                    <a:pt x="261190" y="379701"/>
                  </a:lnTo>
                  <a:lnTo>
                    <a:pt x="261156" y="379573"/>
                  </a:lnTo>
                  <a:lnTo>
                    <a:pt x="261103" y="379337"/>
                  </a:lnTo>
                  <a:lnTo>
                    <a:pt x="261062" y="379101"/>
                  </a:lnTo>
                  <a:lnTo>
                    <a:pt x="261028" y="378860"/>
                  </a:lnTo>
                  <a:lnTo>
                    <a:pt x="260986" y="378623"/>
                  </a:lnTo>
                  <a:lnTo>
                    <a:pt x="260933" y="378387"/>
                  </a:lnTo>
                  <a:lnTo>
                    <a:pt x="260677" y="378027"/>
                  </a:lnTo>
                  <a:lnTo>
                    <a:pt x="260511" y="377536"/>
                  </a:lnTo>
                  <a:lnTo>
                    <a:pt x="260514" y="377359"/>
                  </a:lnTo>
                  <a:lnTo>
                    <a:pt x="260363" y="377023"/>
                  </a:lnTo>
                  <a:lnTo>
                    <a:pt x="260238" y="376672"/>
                  </a:lnTo>
                  <a:lnTo>
                    <a:pt x="260174" y="376454"/>
                  </a:lnTo>
                  <a:lnTo>
                    <a:pt x="260117" y="376231"/>
                  </a:lnTo>
                  <a:lnTo>
                    <a:pt x="260064" y="376008"/>
                  </a:lnTo>
                  <a:lnTo>
                    <a:pt x="260019" y="375786"/>
                  </a:lnTo>
                  <a:lnTo>
                    <a:pt x="259981" y="375558"/>
                  </a:lnTo>
                  <a:lnTo>
                    <a:pt x="259951" y="375208"/>
                  </a:lnTo>
                  <a:lnTo>
                    <a:pt x="259951" y="374854"/>
                  </a:lnTo>
                  <a:lnTo>
                    <a:pt x="259962" y="374499"/>
                  </a:lnTo>
                  <a:lnTo>
                    <a:pt x="259978" y="374144"/>
                  </a:lnTo>
                  <a:lnTo>
                    <a:pt x="259981" y="373790"/>
                  </a:lnTo>
                  <a:lnTo>
                    <a:pt x="259974" y="373517"/>
                  </a:lnTo>
                  <a:lnTo>
                    <a:pt x="259940" y="372707"/>
                  </a:lnTo>
                  <a:lnTo>
                    <a:pt x="259936" y="372435"/>
                  </a:lnTo>
                  <a:lnTo>
                    <a:pt x="259936" y="372080"/>
                  </a:lnTo>
                  <a:lnTo>
                    <a:pt x="259947" y="371371"/>
                  </a:lnTo>
                  <a:lnTo>
                    <a:pt x="259966" y="370665"/>
                  </a:lnTo>
                  <a:lnTo>
                    <a:pt x="259981" y="370324"/>
                  </a:lnTo>
                  <a:lnTo>
                    <a:pt x="260004" y="369984"/>
                  </a:lnTo>
                  <a:lnTo>
                    <a:pt x="260038" y="369306"/>
                  </a:lnTo>
                  <a:lnTo>
                    <a:pt x="260034" y="368965"/>
                  </a:lnTo>
                  <a:lnTo>
                    <a:pt x="260023" y="368569"/>
                  </a:lnTo>
                  <a:lnTo>
                    <a:pt x="260012" y="368374"/>
                  </a:lnTo>
                  <a:lnTo>
                    <a:pt x="259989" y="368178"/>
                  </a:lnTo>
                  <a:lnTo>
                    <a:pt x="259947" y="367992"/>
                  </a:lnTo>
                  <a:lnTo>
                    <a:pt x="259853" y="367765"/>
                  </a:lnTo>
                  <a:lnTo>
                    <a:pt x="259724" y="367551"/>
                  </a:lnTo>
                  <a:lnTo>
                    <a:pt x="259430" y="367123"/>
                  </a:lnTo>
                  <a:lnTo>
                    <a:pt x="259309" y="366905"/>
                  </a:lnTo>
                  <a:lnTo>
                    <a:pt x="259101" y="366414"/>
                  </a:lnTo>
                  <a:lnTo>
                    <a:pt x="259010" y="366159"/>
                  </a:lnTo>
                  <a:lnTo>
                    <a:pt x="258939" y="365905"/>
                  </a:lnTo>
                  <a:lnTo>
                    <a:pt x="258882" y="365646"/>
                  </a:lnTo>
                  <a:lnTo>
                    <a:pt x="258856" y="365432"/>
                  </a:lnTo>
                  <a:lnTo>
                    <a:pt x="258848" y="365218"/>
                  </a:lnTo>
                  <a:lnTo>
                    <a:pt x="258844" y="365004"/>
                  </a:lnTo>
                  <a:lnTo>
                    <a:pt x="258844" y="364786"/>
                  </a:lnTo>
                  <a:lnTo>
                    <a:pt x="258833" y="364568"/>
                  </a:lnTo>
                  <a:lnTo>
                    <a:pt x="258776" y="363922"/>
                  </a:lnTo>
                  <a:lnTo>
                    <a:pt x="258746" y="363704"/>
                  </a:lnTo>
                  <a:lnTo>
                    <a:pt x="258693" y="363372"/>
                  </a:lnTo>
                  <a:lnTo>
                    <a:pt x="258615" y="363213"/>
                  </a:lnTo>
                  <a:lnTo>
                    <a:pt x="258538" y="363045"/>
                  </a:lnTo>
                  <a:lnTo>
                    <a:pt x="258470" y="362881"/>
                  </a:lnTo>
                  <a:lnTo>
                    <a:pt x="258407" y="362713"/>
                  </a:lnTo>
                  <a:lnTo>
                    <a:pt x="258309" y="362422"/>
                  </a:lnTo>
                  <a:lnTo>
                    <a:pt x="258177" y="361840"/>
                  </a:lnTo>
                  <a:lnTo>
                    <a:pt x="258044" y="361317"/>
                  </a:lnTo>
                  <a:lnTo>
                    <a:pt x="257908" y="361226"/>
                  </a:lnTo>
                  <a:lnTo>
                    <a:pt x="257746" y="361153"/>
                  </a:lnTo>
                  <a:lnTo>
                    <a:pt x="257580" y="361103"/>
                  </a:lnTo>
                  <a:lnTo>
                    <a:pt x="257425" y="361085"/>
                  </a:lnTo>
                  <a:lnTo>
                    <a:pt x="257270" y="361108"/>
                  </a:lnTo>
                  <a:lnTo>
                    <a:pt x="257115" y="361171"/>
                  </a:lnTo>
                  <a:lnTo>
                    <a:pt x="256956" y="361258"/>
                  </a:lnTo>
                  <a:lnTo>
                    <a:pt x="256529" y="361526"/>
                  </a:lnTo>
                  <a:lnTo>
                    <a:pt x="256167" y="361790"/>
                  </a:lnTo>
                  <a:lnTo>
                    <a:pt x="256038" y="361858"/>
                  </a:lnTo>
                  <a:lnTo>
                    <a:pt x="255842" y="361922"/>
                  </a:lnTo>
                  <a:lnTo>
                    <a:pt x="255634" y="361962"/>
                  </a:lnTo>
                  <a:lnTo>
                    <a:pt x="255419" y="361981"/>
                  </a:lnTo>
                  <a:lnTo>
                    <a:pt x="254993" y="361994"/>
                  </a:lnTo>
                  <a:lnTo>
                    <a:pt x="254659" y="361994"/>
                  </a:lnTo>
                  <a:lnTo>
                    <a:pt x="254494" y="361985"/>
                  </a:lnTo>
                  <a:lnTo>
                    <a:pt x="254328" y="361962"/>
                  </a:lnTo>
                  <a:lnTo>
                    <a:pt x="254168" y="361931"/>
                  </a:lnTo>
                  <a:lnTo>
                    <a:pt x="253931" y="361862"/>
                  </a:lnTo>
                  <a:lnTo>
                    <a:pt x="253693" y="361767"/>
                  </a:lnTo>
                  <a:lnTo>
                    <a:pt x="253467" y="361649"/>
                  </a:lnTo>
                  <a:lnTo>
                    <a:pt x="253251" y="361512"/>
                  </a:lnTo>
                  <a:lnTo>
                    <a:pt x="253055" y="361358"/>
                  </a:lnTo>
                  <a:lnTo>
                    <a:pt x="250211" y="360253"/>
                  </a:lnTo>
                  <a:lnTo>
                    <a:pt x="250083" y="360580"/>
                  </a:lnTo>
                  <a:lnTo>
                    <a:pt x="249977" y="360789"/>
                  </a:lnTo>
                  <a:lnTo>
                    <a:pt x="249875" y="360966"/>
                  </a:lnTo>
                  <a:lnTo>
                    <a:pt x="249754" y="361135"/>
                  </a:lnTo>
                  <a:lnTo>
                    <a:pt x="249505" y="361467"/>
                  </a:lnTo>
                  <a:lnTo>
                    <a:pt x="249391" y="361640"/>
                  </a:lnTo>
                  <a:lnTo>
                    <a:pt x="249274" y="361867"/>
                  </a:lnTo>
                  <a:lnTo>
                    <a:pt x="249074" y="362340"/>
                  </a:lnTo>
                  <a:lnTo>
                    <a:pt x="248961" y="362572"/>
                  </a:lnTo>
                  <a:lnTo>
                    <a:pt x="248829" y="362781"/>
                  </a:lnTo>
                  <a:lnTo>
                    <a:pt x="248659" y="362986"/>
                  </a:lnTo>
                  <a:lnTo>
                    <a:pt x="248470" y="363176"/>
                  </a:lnTo>
                  <a:lnTo>
                    <a:pt x="248266" y="363354"/>
                  </a:lnTo>
                  <a:lnTo>
                    <a:pt x="248050" y="363513"/>
                  </a:lnTo>
                  <a:lnTo>
                    <a:pt x="247825" y="363658"/>
                  </a:lnTo>
                  <a:lnTo>
                    <a:pt x="247545" y="363800"/>
                  </a:lnTo>
                  <a:lnTo>
                    <a:pt x="247243" y="363908"/>
                  </a:lnTo>
                  <a:lnTo>
                    <a:pt x="246926" y="363995"/>
                  </a:lnTo>
                  <a:lnTo>
                    <a:pt x="246608" y="364072"/>
                  </a:lnTo>
                  <a:lnTo>
                    <a:pt x="246291" y="364140"/>
                  </a:lnTo>
                  <a:lnTo>
                    <a:pt x="245992" y="364199"/>
                  </a:lnTo>
                  <a:lnTo>
                    <a:pt x="245694" y="364245"/>
                  </a:lnTo>
                  <a:lnTo>
                    <a:pt x="245392" y="364286"/>
                  </a:lnTo>
                  <a:lnTo>
                    <a:pt x="245090" y="364322"/>
                  </a:lnTo>
                  <a:lnTo>
                    <a:pt x="244562" y="364400"/>
                  </a:lnTo>
                  <a:lnTo>
                    <a:pt x="244324" y="364418"/>
                  </a:lnTo>
                  <a:lnTo>
                    <a:pt x="244092" y="364440"/>
                  </a:lnTo>
                  <a:lnTo>
                    <a:pt x="243874" y="364491"/>
                  </a:lnTo>
                  <a:lnTo>
                    <a:pt x="243674" y="364573"/>
                  </a:lnTo>
                  <a:lnTo>
                    <a:pt x="243413" y="364786"/>
                  </a:lnTo>
                  <a:lnTo>
                    <a:pt x="243058" y="365168"/>
                  </a:lnTo>
                  <a:lnTo>
                    <a:pt x="242862" y="365350"/>
                  </a:lnTo>
                  <a:lnTo>
                    <a:pt x="242665" y="365541"/>
                  </a:lnTo>
                  <a:lnTo>
                    <a:pt x="242461" y="365718"/>
                  </a:lnTo>
                  <a:lnTo>
                    <a:pt x="242250" y="365868"/>
                  </a:lnTo>
                  <a:lnTo>
                    <a:pt x="242023" y="365982"/>
                  </a:lnTo>
                  <a:lnTo>
                    <a:pt x="241861" y="366027"/>
                  </a:lnTo>
                  <a:lnTo>
                    <a:pt x="241687" y="366064"/>
                  </a:lnTo>
                  <a:lnTo>
                    <a:pt x="241513" y="366087"/>
                  </a:lnTo>
                  <a:lnTo>
                    <a:pt x="241335" y="366096"/>
                  </a:lnTo>
                  <a:lnTo>
                    <a:pt x="241162" y="366091"/>
                  </a:lnTo>
                  <a:lnTo>
                    <a:pt x="240910" y="366059"/>
                  </a:lnTo>
                  <a:lnTo>
                    <a:pt x="240649" y="365996"/>
                  </a:lnTo>
                  <a:lnTo>
                    <a:pt x="240396" y="365905"/>
                  </a:lnTo>
                  <a:lnTo>
                    <a:pt x="240154" y="365786"/>
                  </a:lnTo>
                  <a:lnTo>
                    <a:pt x="239931" y="365655"/>
                  </a:lnTo>
                  <a:lnTo>
                    <a:pt x="239659" y="365414"/>
                  </a:lnTo>
                  <a:lnTo>
                    <a:pt x="239432" y="365114"/>
                  </a:lnTo>
                  <a:lnTo>
                    <a:pt x="239225" y="364772"/>
                  </a:lnTo>
                  <a:lnTo>
                    <a:pt x="239028" y="364427"/>
                  </a:lnTo>
                  <a:lnTo>
                    <a:pt x="238813" y="364100"/>
                  </a:lnTo>
                  <a:lnTo>
                    <a:pt x="238564" y="363786"/>
                  </a:lnTo>
                  <a:lnTo>
                    <a:pt x="238050" y="363167"/>
                  </a:lnTo>
                  <a:lnTo>
                    <a:pt x="237812" y="362849"/>
                  </a:lnTo>
                  <a:lnTo>
                    <a:pt x="237600" y="362513"/>
                  </a:lnTo>
                  <a:lnTo>
                    <a:pt x="237430" y="362158"/>
                  </a:lnTo>
                  <a:lnTo>
                    <a:pt x="237288" y="361785"/>
                  </a:lnTo>
                  <a:lnTo>
                    <a:pt x="237037" y="361021"/>
                  </a:lnTo>
                  <a:lnTo>
                    <a:pt x="236901" y="360648"/>
                  </a:lnTo>
                  <a:lnTo>
                    <a:pt x="236540" y="359730"/>
                  </a:lnTo>
                  <a:lnTo>
                    <a:pt x="236347" y="359275"/>
                  </a:lnTo>
                  <a:lnTo>
                    <a:pt x="236147" y="358829"/>
                  </a:lnTo>
                  <a:lnTo>
                    <a:pt x="235924" y="358393"/>
                  </a:lnTo>
                  <a:lnTo>
                    <a:pt x="235678" y="357975"/>
                  </a:lnTo>
                  <a:lnTo>
                    <a:pt x="235414" y="357565"/>
                  </a:lnTo>
                  <a:lnTo>
                    <a:pt x="235134" y="357166"/>
                  </a:lnTo>
                  <a:lnTo>
                    <a:pt x="234859" y="356765"/>
                  </a:lnTo>
                  <a:lnTo>
                    <a:pt x="234594" y="356356"/>
                  </a:lnTo>
                  <a:lnTo>
                    <a:pt x="234398" y="356042"/>
                  </a:lnTo>
                  <a:lnTo>
                    <a:pt x="234195" y="355733"/>
                  </a:lnTo>
                  <a:lnTo>
                    <a:pt x="234001" y="355419"/>
                  </a:lnTo>
                  <a:lnTo>
                    <a:pt x="233821" y="355101"/>
                  </a:lnTo>
                  <a:lnTo>
                    <a:pt x="233666" y="354774"/>
                  </a:lnTo>
                  <a:lnTo>
                    <a:pt x="233551" y="354460"/>
                  </a:lnTo>
                  <a:lnTo>
                    <a:pt x="233458" y="354142"/>
                  </a:lnTo>
                  <a:lnTo>
                    <a:pt x="233220" y="353164"/>
                  </a:lnTo>
                  <a:lnTo>
                    <a:pt x="233152" y="352910"/>
                  </a:lnTo>
                  <a:lnTo>
                    <a:pt x="233027" y="352396"/>
                  </a:lnTo>
                  <a:lnTo>
                    <a:pt x="232876" y="351818"/>
                  </a:lnTo>
                  <a:lnTo>
                    <a:pt x="232725" y="351591"/>
                  </a:lnTo>
                  <a:lnTo>
                    <a:pt x="232574" y="351736"/>
                  </a:lnTo>
                  <a:lnTo>
                    <a:pt x="232174" y="352178"/>
                  </a:lnTo>
                  <a:lnTo>
                    <a:pt x="231992" y="352378"/>
                  </a:lnTo>
                  <a:lnTo>
                    <a:pt x="231822" y="352541"/>
                  </a:lnTo>
                  <a:lnTo>
                    <a:pt x="231641" y="352700"/>
                  </a:lnTo>
                  <a:lnTo>
                    <a:pt x="231467" y="352864"/>
                  </a:lnTo>
                  <a:lnTo>
                    <a:pt x="231320" y="353037"/>
                  </a:lnTo>
                  <a:lnTo>
                    <a:pt x="231214" y="353228"/>
                  </a:lnTo>
                  <a:lnTo>
                    <a:pt x="231172" y="353428"/>
                  </a:lnTo>
                  <a:lnTo>
                    <a:pt x="231176" y="353646"/>
                  </a:lnTo>
                  <a:lnTo>
                    <a:pt x="231199" y="353873"/>
                  </a:lnTo>
                  <a:lnTo>
                    <a:pt x="231214" y="354096"/>
                  </a:lnTo>
                  <a:lnTo>
                    <a:pt x="231195" y="354310"/>
                  </a:lnTo>
                  <a:lnTo>
                    <a:pt x="231154" y="354455"/>
                  </a:lnTo>
                  <a:lnTo>
                    <a:pt x="231108" y="354596"/>
                  </a:lnTo>
                  <a:lnTo>
                    <a:pt x="231052" y="354737"/>
                  </a:lnTo>
                  <a:lnTo>
                    <a:pt x="230927" y="355010"/>
                  </a:lnTo>
                  <a:lnTo>
                    <a:pt x="230802" y="355210"/>
                  </a:lnTo>
                  <a:lnTo>
                    <a:pt x="230647" y="355401"/>
                  </a:lnTo>
                  <a:lnTo>
                    <a:pt x="230489" y="355588"/>
                  </a:lnTo>
                  <a:lnTo>
                    <a:pt x="230356" y="355783"/>
                  </a:lnTo>
                  <a:lnTo>
                    <a:pt x="230273" y="355988"/>
                  </a:lnTo>
                  <a:lnTo>
                    <a:pt x="230248" y="356197"/>
                  </a:lnTo>
                  <a:lnTo>
                    <a:pt x="230263" y="356411"/>
                  </a:lnTo>
                  <a:lnTo>
                    <a:pt x="230296" y="356634"/>
                  </a:lnTo>
                  <a:lnTo>
                    <a:pt x="230341" y="356856"/>
                  </a:lnTo>
                  <a:lnTo>
                    <a:pt x="230402" y="357215"/>
                  </a:lnTo>
                  <a:lnTo>
                    <a:pt x="230432" y="357356"/>
                  </a:lnTo>
                  <a:lnTo>
                    <a:pt x="230458" y="357497"/>
                  </a:lnTo>
                  <a:lnTo>
                    <a:pt x="230481" y="357638"/>
                  </a:lnTo>
                  <a:lnTo>
                    <a:pt x="230492" y="357779"/>
                  </a:lnTo>
                  <a:lnTo>
                    <a:pt x="230481" y="358016"/>
                  </a:lnTo>
                  <a:lnTo>
                    <a:pt x="230441" y="358252"/>
                  </a:lnTo>
                  <a:lnTo>
                    <a:pt x="230383" y="358489"/>
                  </a:lnTo>
                  <a:lnTo>
                    <a:pt x="230335" y="358725"/>
                  </a:lnTo>
                  <a:lnTo>
                    <a:pt x="230316" y="358961"/>
                  </a:lnTo>
                  <a:lnTo>
                    <a:pt x="230316" y="359107"/>
                  </a:lnTo>
                  <a:lnTo>
                    <a:pt x="230320" y="359257"/>
                  </a:lnTo>
                  <a:lnTo>
                    <a:pt x="230330" y="359402"/>
                  </a:lnTo>
                  <a:lnTo>
                    <a:pt x="230364" y="359698"/>
                  </a:lnTo>
                  <a:lnTo>
                    <a:pt x="231112" y="362394"/>
                  </a:lnTo>
                  <a:lnTo>
                    <a:pt x="231482" y="363436"/>
                  </a:lnTo>
                  <a:lnTo>
                    <a:pt x="231509" y="363631"/>
                  </a:lnTo>
                  <a:lnTo>
                    <a:pt x="231524" y="363831"/>
                  </a:lnTo>
                  <a:lnTo>
                    <a:pt x="231520" y="364031"/>
                  </a:lnTo>
                  <a:lnTo>
                    <a:pt x="231505" y="364231"/>
                  </a:lnTo>
                  <a:lnTo>
                    <a:pt x="231475" y="364427"/>
                  </a:lnTo>
                  <a:lnTo>
                    <a:pt x="231331" y="364864"/>
                  </a:lnTo>
                  <a:lnTo>
                    <a:pt x="231082" y="365318"/>
                  </a:lnTo>
                  <a:lnTo>
                    <a:pt x="230761" y="365736"/>
                  </a:lnTo>
                  <a:lnTo>
                    <a:pt x="230398" y="366073"/>
                  </a:lnTo>
                  <a:lnTo>
                    <a:pt x="230025" y="366278"/>
                  </a:lnTo>
                  <a:lnTo>
                    <a:pt x="229723" y="366341"/>
                  </a:lnTo>
                  <a:lnTo>
                    <a:pt x="229394" y="366350"/>
                  </a:lnTo>
                  <a:lnTo>
                    <a:pt x="229058" y="366314"/>
                  </a:lnTo>
                  <a:lnTo>
                    <a:pt x="228722" y="366241"/>
                  </a:lnTo>
                  <a:lnTo>
                    <a:pt x="228412" y="366150"/>
                  </a:lnTo>
                  <a:lnTo>
                    <a:pt x="228144" y="366050"/>
                  </a:lnTo>
                  <a:lnTo>
                    <a:pt x="227872" y="365928"/>
                  </a:lnTo>
                  <a:lnTo>
                    <a:pt x="227615" y="365782"/>
                  </a:lnTo>
                  <a:lnTo>
                    <a:pt x="227388" y="365614"/>
                  </a:lnTo>
                  <a:lnTo>
                    <a:pt x="227212" y="365414"/>
                  </a:lnTo>
                  <a:lnTo>
                    <a:pt x="227097" y="365213"/>
                  </a:lnTo>
                  <a:lnTo>
                    <a:pt x="227023" y="364982"/>
                  </a:lnTo>
                  <a:lnTo>
                    <a:pt x="226969" y="364736"/>
                  </a:lnTo>
                  <a:lnTo>
                    <a:pt x="226840" y="364036"/>
                  </a:lnTo>
                  <a:lnTo>
                    <a:pt x="226810" y="363831"/>
                  </a:lnTo>
                  <a:lnTo>
                    <a:pt x="226785" y="363626"/>
                  </a:lnTo>
                  <a:lnTo>
                    <a:pt x="226747" y="363422"/>
                  </a:lnTo>
                  <a:lnTo>
                    <a:pt x="226693" y="363222"/>
                  </a:lnTo>
                  <a:lnTo>
                    <a:pt x="226583" y="362977"/>
                  </a:lnTo>
                  <a:lnTo>
                    <a:pt x="226445" y="362745"/>
                  </a:lnTo>
                  <a:lnTo>
                    <a:pt x="226135" y="362285"/>
                  </a:lnTo>
                  <a:lnTo>
                    <a:pt x="226005" y="362044"/>
                  </a:lnTo>
                  <a:lnTo>
                    <a:pt x="225878" y="361739"/>
                  </a:lnTo>
                  <a:lnTo>
                    <a:pt x="225765" y="361435"/>
                  </a:lnTo>
                  <a:lnTo>
                    <a:pt x="225719" y="361276"/>
                  </a:lnTo>
                  <a:lnTo>
                    <a:pt x="225689" y="361144"/>
                  </a:lnTo>
                  <a:lnTo>
                    <a:pt x="225674" y="361003"/>
                  </a:lnTo>
                  <a:lnTo>
                    <a:pt x="225655" y="360867"/>
                  </a:lnTo>
                  <a:lnTo>
                    <a:pt x="225580" y="360612"/>
                  </a:lnTo>
                  <a:lnTo>
                    <a:pt x="225330" y="360303"/>
                  </a:lnTo>
                  <a:lnTo>
                    <a:pt x="225402" y="359294"/>
                  </a:lnTo>
                  <a:lnTo>
                    <a:pt x="225462" y="359111"/>
                  </a:lnTo>
                  <a:lnTo>
                    <a:pt x="225500" y="358916"/>
                  </a:lnTo>
                  <a:lnTo>
                    <a:pt x="225515" y="358711"/>
                  </a:lnTo>
                  <a:lnTo>
                    <a:pt x="225504" y="358511"/>
                  </a:lnTo>
                  <a:lnTo>
                    <a:pt x="225470" y="358329"/>
                  </a:lnTo>
                  <a:lnTo>
                    <a:pt x="225300" y="358088"/>
                  </a:lnTo>
                  <a:lnTo>
                    <a:pt x="224994" y="357893"/>
                  </a:lnTo>
                  <a:lnTo>
                    <a:pt x="224612" y="357716"/>
                  </a:lnTo>
                  <a:lnTo>
                    <a:pt x="224216" y="357538"/>
                  </a:lnTo>
                  <a:lnTo>
                    <a:pt x="223868" y="357334"/>
                  </a:lnTo>
                  <a:lnTo>
                    <a:pt x="223347" y="356879"/>
                  </a:lnTo>
                  <a:lnTo>
                    <a:pt x="222868" y="356361"/>
                  </a:lnTo>
                  <a:lnTo>
                    <a:pt x="222403" y="355829"/>
                  </a:lnTo>
                  <a:lnTo>
                    <a:pt x="221920" y="355329"/>
                  </a:lnTo>
                  <a:lnTo>
                    <a:pt x="221383" y="354901"/>
                  </a:lnTo>
                  <a:lnTo>
                    <a:pt x="221176" y="354783"/>
                  </a:lnTo>
                  <a:lnTo>
                    <a:pt x="220960" y="354674"/>
                  </a:lnTo>
                  <a:lnTo>
                    <a:pt x="220741" y="354569"/>
                  </a:lnTo>
                  <a:lnTo>
                    <a:pt x="220530" y="354455"/>
                  </a:lnTo>
                  <a:lnTo>
                    <a:pt x="220333" y="354323"/>
                  </a:lnTo>
                  <a:lnTo>
                    <a:pt x="220089" y="354114"/>
                  </a:lnTo>
                  <a:lnTo>
                    <a:pt x="219861" y="353873"/>
                  </a:lnTo>
                  <a:lnTo>
                    <a:pt x="219649" y="353614"/>
                  </a:lnTo>
                  <a:lnTo>
                    <a:pt x="219246" y="353087"/>
                  </a:lnTo>
                  <a:lnTo>
                    <a:pt x="219027" y="352777"/>
                  </a:lnTo>
                  <a:lnTo>
                    <a:pt x="218827" y="352446"/>
                  </a:lnTo>
                  <a:lnTo>
                    <a:pt x="218627" y="352118"/>
                  </a:lnTo>
                  <a:lnTo>
                    <a:pt x="218411" y="351814"/>
                  </a:lnTo>
                  <a:lnTo>
                    <a:pt x="218158" y="351545"/>
                  </a:lnTo>
                  <a:lnTo>
                    <a:pt x="217852" y="351304"/>
                  </a:lnTo>
                  <a:lnTo>
                    <a:pt x="217512" y="351100"/>
                  </a:lnTo>
                  <a:lnTo>
                    <a:pt x="217153" y="350918"/>
                  </a:lnTo>
                  <a:lnTo>
                    <a:pt x="216779" y="350768"/>
                  </a:lnTo>
                  <a:lnTo>
                    <a:pt x="216405" y="350649"/>
                  </a:lnTo>
                  <a:lnTo>
                    <a:pt x="215968" y="350568"/>
                  </a:lnTo>
                  <a:lnTo>
                    <a:pt x="215519" y="350536"/>
                  </a:lnTo>
                  <a:lnTo>
                    <a:pt x="215054" y="350541"/>
                  </a:lnTo>
                  <a:lnTo>
                    <a:pt x="214593" y="350554"/>
                  </a:lnTo>
                  <a:lnTo>
                    <a:pt x="214132" y="350559"/>
                  </a:lnTo>
                  <a:lnTo>
                    <a:pt x="213720" y="350545"/>
                  </a:lnTo>
                  <a:lnTo>
                    <a:pt x="213305" y="350541"/>
                  </a:lnTo>
                  <a:lnTo>
                    <a:pt x="212063" y="350518"/>
                  </a:lnTo>
                  <a:lnTo>
                    <a:pt x="211757" y="350522"/>
                  </a:lnTo>
                  <a:lnTo>
                    <a:pt x="211447" y="350541"/>
                  </a:lnTo>
                  <a:lnTo>
                    <a:pt x="211141" y="350550"/>
                  </a:lnTo>
                  <a:lnTo>
                    <a:pt x="210835" y="350541"/>
                  </a:lnTo>
                  <a:lnTo>
                    <a:pt x="210544" y="350490"/>
                  </a:lnTo>
                  <a:lnTo>
                    <a:pt x="210200" y="350377"/>
                  </a:lnTo>
                  <a:lnTo>
                    <a:pt x="209860" y="350213"/>
                  </a:lnTo>
                  <a:lnTo>
                    <a:pt x="209537" y="350013"/>
                  </a:lnTo>
                  <a:lnTo>
                    <a:pt x="209227" y="349790"/>
                  </a:lnTo>
                  <a:lnTo>
                    <a:pt x="208942" y="349549"/>
                  </a:lnTo>
                  <a:lnTo>
                    <a:pt x="208649" y="349258"/>
                  </a:lnTo>
                  <a:lnTo>
                    <a:pt x="208373" y="348935"/>
                  </a:lnTo>
                  <a:lnTo>
                    <a:pt x="208124" y="348590"/>
                  </a:lnTo>
                  <a:lnTo>
                    <a:pt x="207916" y="348226"/>
                  </a:lnTo>
                  <a:lnTo>
                    <a:pt x="207761" y="347853"/>
                  </a:lnTo>
                  <a:lnTo>
                    <a:pt x="207670" y="347440"/>
                  </a:lnTo>
                  <a:lnTo>
                    <a:pt x="207640" y="347003"/>
                  </a:lnTo>
                  <a:lnTo>
                    <a:pt x="207651" y="346557"/>
                  </a:lnTo>
                  <a:lnTo>
                    <a:pt x="207697" y="346107"/>
                  </a:lnTo>
                  <a:lnTo>
                    <a:pt x="207750" y="345666"/>
                  </a:lnTo>
                  <a:lnTo>
                    <a:pt x="207837" y="345207"/>
                  </a:lnTo>
                  <a:lnTo>
                    <a:pt x="207961" y="344752"/>
                  </a:lnTo>
                  <a:lnTo>
                    <a:pt x="208260" y="343852"/>
                  </a:lnTo>
                  <a:lnTo>
                    <a:pt x="208398" y="343397"/>
                  </a:lnTo>
                  <a:lnTo>
                    <a:pt x="208490" y="343083"/>
                  </a:lnTo>
                  <a:lnTo>
                    <a:pt x="208755" y="342147"/>
                  </a:lnTo>
                  <a:lnTo>
                    <a:pt x="208834" y="341829"/>
                  </a:lnTo>
                  <a:lnTo>
                    <a:pt x="208898" y="341488"/>
                  </a:lnTo>
                  <a:lnTo>
                    <a:pt x="209061" y="340965"/>
                  </a:lnTo>
                  <a:lnTo>
                    <a:pt x="209275" y="340442"/>
                  </a:lnTo>
                  <a:lnTo>
                    <a:pt x="209539" y="339942"/>
                  </a:lnTo>
                  <a:lnTo>
                    <a:pt x="209936" y="339355"/>
                  </a:lnTo>
                  <a:lnTo>
                    <a:pt x="210182" y="339042"/>
                  </a:lnTo>
                  <a:lnTo>
                    <a:pt x="210544" y="338687"/>
                  </a:lnTo>
                  <a:lnTo>
                    <a:pt x="210956" y="338378"/>
                  </a:lnTo>
                  <a:lnTo>
                    <a:pt x="211832" y="337810"/>
                  </a:lnTo>
                  <a:lnTo>
                    <a:pt x="212256" y="337509"/>
                  </a:lnTo>
                  <a:lnTo>
                    <a:pt x="212598" y="337282"/>
                  </a:lnTo>
                  <a:lnTo>
                    <a:pt x="212976" y="337055"/>
                  </a:lnTo>
                  <a:lnTo>
                    <a:pt x="213331" y="336823"/>
                  </a:lnTo>
                  <a:lnTo>
                    <a:pt x="213607" y="336582"/>
                  </a:lnTo>
                  <a:lnTo>
                    <a:pt x="213739" y="336313"/>
                  </a:lnTo>
                  <a:lnTo>
                    <a:pt x="213754" y="336150"/>
                  </a:lnTo>
                  <a:lnTo>
                    <a:pt x="213743" y="335977"/>
                  </a:lnTo>
                  <a:lnTo>
                    <a:pt x="213713" y="335809"/>
                  </a:lnTo>
                  <a:lnTo>
                    <a:pt x="213667" y="335641"/>
                  </a:lnTo>
                  <a:lnTo>
                    <a:pt x="213611" y="335482"/>
                  </a:lnTo>
                  <a:lnTo>
                    <a:pt x="213452" y="335227"/>
                  </a:lnTo>
                  <a:lnTo>
                    <a:pt x="213218" y="335009"/>
                  </a:lnTo>
                  <a:lnTo>
                    <a:pt x="212946" y="334804"/>
                  </a:lnTo>
                  <a:lnTo>
                    <a:pt x="212666" y="334599"/>
                  </a:lnTo>
                  <a:lnTo>
                    <a:pt x="212409" y="334381"/>
                  </a:lnTo>
                  <a:lnTo>
                    <a:pt x="212040" y="334017"/>
                  </a:lnTo>
                  <a:lnTo>
                    <a:pt x="211659" y="333654"/>
                  </a:lnTo>
                  <a:lnTo>
                    <a:pt x="211296" y="333272"/>
                  </a:lnTo>
                  <a:lnTo>
                    <a:pt x="210979" y="332872"/>
                  </a:lnTo>
                  <a:lnTo>
                    <a:pt x="210741" y="332440"/>
                  </a:lnTo>
                  <a:lnTo>
                    <a:pt x="210616" y="332071"/>
                  </a:lnTo>
                  <a:lnTo>
                    <a:pt x="210540" y="331680"/>
                  </a:lnTo>
                  <a:lnTo>
                    <a:pt x="210491" y="331280"/>
                  </a:lnTo>
                  <a:lnTo>
                    <a:pt x="210450" y="330876"/>
                  </a:lnTo>
                  <a:lnTo>
                    <a:pt x="210386" y="330475"/>
                  </a:lnTo>
                  <a:lnTo>
                    <a:pt x="210280" y="329971"/>
                  </a:lnTo>
                  <a:lnTo>
                    <a:pt x="210170" y="329471"/>
                  </a:lnTo>
                  <a:lnTo>
                    <a:pt x="210053" y="328966"/>
                  </a:lnTo>
                  <a:lnTo>
                    <a:pt x="209928" y="328466"/>
                  </a:lnTo>
                  <a:lnTo>
                    <a:pt x="209796" y="327970"/>
                  </a:lnTo>
                  <a:lnTo>
                    <a:pt x="209694" y="327529"/>
                  </a:lnTo>
                  <a:lnTo>
                    <a:pt x="209607" y="327079"/>
                  </a:lnTo>
                  <a:lnTo>
                    <a:pt x="209503" y="326633"/>
                  </a:lnTo>
                  <a:lnTo>
                    <a:pt x="209358" y="326220"/>
                  </a:lnTo>
                  <a:lnTo>
                    <a:pt x="209154" y="325851"/>
                  </a:lnTo>
                  <a:lnTo>
                    <a:pt x="208955" y="325610"/>
                  </a:lnTo>
                  <a:lnTo>
                    <a:pt x="208732" y="325374"/>
                  </a:lnTo>
                  <a:lnTo>
                    <a:pt x="208485" y="325165"/>
                  </a:lnTo>
                  <a:lnTo>
                    <a:pt x="208226" y="324983"/>
                  </a:lnTo>
                  <a:lnTo>
                    <a:pt x="207954" y="324851"/>
                  </a:lnTo>
                  <a:lnTo>
                    <a:pt x="207693" y="324765"/>
                  </a:lnTo>
                  <a:lnTo>
                    <a:pt x="207410" y="324701"/>
                  </a:lnTo>
                  <a:lnTo>
                    <a:pt x="207126" y="324669"/>
                  </a:lnTo>
                  <a:lnTo>
                    <a:pt x="206847" y="324679"/>
                  </a:lnTo>
                  <a:lnTo>
                    <a:pt x="206590" y="324729"/>
                  </a:lnTo>
                  <a:lnTo>
                    <a:pt x="206257" y="324915"/>
                  </a:lnTo>
                  <a:lnTo>
                    <a:pt x="205940" y="325233"/>
                  </a:lnTo>
                  <a:lnTo>
                    <a:pt x="205662" y="325633"/>
                  </a:lnTo>
                  <a:lnTo>
                    <a:pt x="205449" y="326061"/>
                  </a:lnTo>
                  <a:lnTo>
                    <a:pt x="205339" y="326470"/>
                  </a:lnTo>
                  <a:lnTo>
                    <a:pt x="205337" y="326688"/>
                  </a:lnTo>
                  <a:lnTo>
                    <a:pt x="205373" y="326915"/>
                  </a:lnTo>
                  <a:lnTo>
                    <a:pt x="205424" y="327143"/>
                  </a:lnTo>
                  <a:lnTo>
                    <a:pt x="205464" y="327375"/>
                  </a:lnTo>
                  <a:lnTo>
                    <a:pt x="205464" y="327598"/>
                  </a:lnTo>
                  <a:lnTo>
                    <a:pt x="205396" y="327861"/>
                  </a:lnTo>
                  <a:lnTo>
                    <a:pt x="205280" y="328120"/>
                  </a:lnTo>
                  <a:lnTo>
                    <a:pt x="205135" y="328380"/>
                  </a:lnTo>
                  <a:lnTo>
                    <a:pt x="205004" y="328639"/>
                  </a:lnTo>
                  <a:lnTo>
                    <a:pt x="204906" y="328907"/>
                  </a:lnTo>
                  <a:lnTo>
                    <a:pt x="204838" y="329412"/>
                  </a:lnTo>
                  <a:lnTo>
                    <a:pt x="204857" y="329939"/>
                  </a:lnTo>
                  <a:lnTo>
                    <a:pt x="204985" y="331017"/>
                  </a:lnTo>
                  <a:lnTo>
                    <a:pt x="205004" y="331553"/>
                  </a:lnTo>
                  <a:lnTo>
                    <a:pt x="204963" y="332644"/>
                  </a:lnTo>
                  <a:lnTo>
                    <a:pt x="204921" y="333190"/>
                  </a:lnTo>
                  <a:lnTo>
                    <a:pt x="204842" y="333722"/>
                  </a:lnTo>
                  <a:lnTo>
                    <a:pt x="204710" y="334240"/>
                  </a:lnTo>
                  <a:lnTo>
                    <a:pt x="204506" y="334759"/>
                  </a:lnTo>
                  <a:lnTo>
                    <a:pt x="204245" y="335263"/>
                  </a:lnTo>
                  <a:lnTo>
                    <a:pt x="203943" y="335759"/>
                  </a:lnTo>
                  <a:lnTo>
                    <a:pt x="203300" y="336709"/>
                  </a:lnTo>
                  <a:lnTo>
                    <a:pt x="203070" y="337037"/>
                  </a:lnTo>
                  <a:lnTo>
                    <a:pt x="202836" y="337359"/>
                  </a:lnTo>
                  <a:lnTo>
                    <a:pt x="202594" y="337677"/>
                  </a:lnTo>
                  <a:lnTo>
                    <a:pt x="202099" y="338305"/>
                  </a:lnTo>
                  <a:lnTo>
                    <a:pt x="201870" y="338573"/>
                  </a:lnTo>
                  <a:lnTo>
                    <a:pt x="201390" y="339101"/>
                  </a:lnTo>
                  <a:lnTo>
                    <a:pt x="201163" y="339369"/>
                  </a:lnTo>
                  <a:lnTo>
                    <a:pt x="200955" y="339651"/>
                  </a:lnTo>
                  <a:lnTo>
                    <a:pt x="200714" y="340083"/>
                  </a:lnTo>
                  <a:lnTo>
                    <a:pt x="200521" y="340546"/>
                  </a:lnTo>
                  <a:lnTo>
                    <a:pt x="200347" y="341024"/>
                  </a:lnTo>
                  <a:lnTo>
                    <a:pt x="200162" y="341492"/>
                  </a:lnTo>
                  <a:lnTo>
                    <a:pt x="199939" y="341933"/>
                  </a:lnTo>
                  <a:lnTo>
                    <a:pt x="199512" y="342620"/>
                  </a:lnTo>
                  <a:lnTo>
                    <a:pt x="199036" y="343297"/>
                  </a:lnTo>
                  <a:lnTo>
                    <a:pt x="198507" y="343934"/>
                  </a:lnTo>
                  <a:lnTo>
                    <a:pt x="197929" y="344489"/>
                  </a:lnTo>
                  <a:lnTo>
                    <a:pt x="197300" y="344920"/>
                  </a:lnTo>
                  <a:lnTo>
                    <a:pt x="196608" y="345234"/>
                  </a:lnTo>
                  <a:lnTo>
                    <a:pt x="195845" y="345466"/>
                  </a:lnTo>
                  <a:lnTo>
                    <a:pt x="195044" y="345603"/>
                  </a:lnTo>
                  <a:lnTo>
                    <a:pt x="194244" y="345643"/>
                  </a:lnTo>
                  <a:close/>
                </a:path>
              </a:pathLst>
            </a:custGeom>
            <a:solidFill>
              <a:srgbClr val="FFEBB0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" name="pg144"/>
            <p:cNvSpPr/>
            <p:nvPr/>
          </p:nvSpPr>
          <p:spPr>
            <a:xfrm>
              <a:off x="4640961" y="4544426"/>
              <a:ext cx="1094327" cy="826634"/>
            </a:xfrm>
            <a:custGeom>
              <a:avLst/>
              <a:gdLst/>
              <a:ahLst/>
              <a:cxnLst/>
              <a:rect l="0" t="0" r="0" b="0"/>
              <a:pathLst>
                <a:path w="1094327" h="826634">
                  <a:moveTo>
                    <a:pt x="275051" y="160389"/>
                  </a:moveTo>
                  <a:lnTo>
                    <a:pt x="265792" y="140224"/>
                  </a:lnTo>
                  <a:lnTo>
                    <a:pt x="265902" y="139846"/>
                  </a:lnTo>
                  <a:lnTo>
                    <a:pt x="265712" y="139803"/>
                  </a:lnTo>
                  <a:lnTo>
                    <a:pt x="265344" y="139733"/>
                  </a:lnTo>
                  <a:lnTo>
                    <a:pt x="264398" y="139634"/>
                  </a:lnTo>
                  <a:lnTo>
                    <a:pt x="264015" y="139642"/>
                  </a:lnTo>
                  <a:lnTo>
                    <a:pt x="263790" y="139630"/>
                  </a:lnTo>
                  <a:lnTo>
                    <a:pt x="263620" y="139634"/>
                  </a:lnTo>
                  <a:lnTo>
                    <a:pt x="263280" y="139664"/>
                  </a:lnTo>
                  <a:lnTo>
                    <a:pt x="262750" y="139746"/>
                  </a:lnTo>
                  <a:lnTo>
                    <a:pt x="262558" y="139784"/>
                  </a:lnTo>
                  <a:lnTo>
                    <a:pt x="262178" y="139875"/>
                  </a:lnTo>
                  <a:lnTo>
                    <a:pt x="260823" y="140277"/>
                  </a:lnTo>
                  <a:lnTo>
                    <a:pt x="251096" y="143223"/>
                  </a:lnTo>
                  <a:lnTo>
                    <a:pt x="250307" y="140396"/>
                  </a:lnTo>
                  <a:lnTo>
                    <a:pt x="248386" y="135185"/>
                  </a:lnTo>
                  <a:lnTo>
                    <a:pt x="246007" y="127957"/>
                  </a:lnTo>
                  <a:lnTo>
                    <a:pt x="245788" y="127282"/>
                  </a:lnTo>
                  <a:lnTo>
                    <a:pt x="244497" y="123393"/>
                  </a:lnTo>
                  <a:lnTo>
                    <a:pt x="244952" y="123357"/>
                  </a:lnTo>
                  <a:lnTo>
                    <a:pt x="267903" y="113827"/>
                  </a:lnTo>
                  <a:lnTo>
                    <a:pt x="264838" y="108194"/>
                  </a:lnTo>
                  <a:lnTo>
                    <a:pt x="286359" y="94355"/>
                  </a:lnTo>
                  <a:lnTo>
                    <a:pt x="289322" y="87184"/>
                  </a:lnTo>
                  <a:lnTo>
                    <a:pt x="290831" y="79480"/>
                  </a:lnTo>
                  <a:lnTo>
                    <a:pt x="289227" y="73772"/>
                  </a:lnTo>
                  <a:lnTo>
                    <a:pt x="286311" y="68534"/>
                  </a:lnTo>
                  <a:lnTo>
                    <a:pt x="285480" y="67612"/>
                  </a:lnTo>
                  <a:lnTo>
                    <a:pt x="286579" y="66924"/>
                  </a:lnTo>
                  <a:lnTo>
                    <a:pt x="288822" y="67793"/>
                  </a:lnTo>
                  <a:lnTo>
                    <a:pt x="290908" y="68089"/>
                  </a:lnTo>
                  <a:lnTo>
                    <a:pt x="291216" y="68102"/>
                  </a:lnTo>
                  <a:lnTo>
                    <a:pt x="291944" y="68109"/>
                  </a:lnTo>
                  <a:lnTo>
                    <a:pt x="292427" y="68108"/>
                  </a:lnTo>
                  <a:lnTo>
                    <a:pt x="293118" y="68100"/>
                  </a:lnTo>
                  <a:lnTo>
                    <a:pt x="293858" y="68111"/>
                  </a:lnTo>
                  <a:lnTo>
                    <a:pt x="294358" y="68134"/>
                  </a:lnTo>
                  <a:lnTo>
                    <a:pt x="294834" y="68179"/>
                  </a:lnTo>
                  <a:lnTo>
                    <a:pt x="295549" y="68293"/>
                  </a:lnTo>
                  <a:lnTo>
                    <a:pt x="296019" y="68400"/>
                  </a:lnTo>
                  <a:lnTo>
                    <a:pt x="296485" y="68527"/>
                  </a:lnTo>
                  <a:lnTo>
                    <a:pt x="297172" y="68757"/>
                  </a:lnTo>
                  <a:lnTo>
                    <a:pt x="298505" y="69322"/>
                  </a:lnTo>
                  <a:lnTo>
                    <a:pt x="298937" y="69532"/>
                  </a:lnTo>
                  <a:lnTo>
                    <a:pt x="300186" y="70268"/>
                  </a:lnTo>
                  <a:lnTo>
                    <a:pt x="301156" y="70998"/>
                  </a:lnTo>
                  <a:lnTo>
                    <a:pt x="302209" y="71995"/>
                  </a:lnTo>
                  <a:lnTo>
                    <a:pt x="302694" y="72533"/>
                  </a:lnTo>
                  <a:lnTo>
                    <a:pt x="302852" y="72716"/>
                  </a:lnTo>
                  <a:lnTo>
                    <a:pt x="303006" y="72904"/>
                  </a:lnTo>
                  <a:lnTo>
                    <a:pt x="303297" y="73292"/>
                  </a:lnTo>
                  <a:lnTo>
                    <a:pt x="303573" y="73689"/>
                  </a:lnTo>
                  <a:lnTo>
                    <a:pt x="303837" y="74094"/>
                  </a:lnTo>
                  <a:lnTo>
                    <a:pt x="303967" y="74303"/>
                  </a:lnTo>
                  <a:lnTo>
                    <a:pt x="304211" y="74722"/>
                  </a:lnTo>
                  <a:lnTo>
                    <a:pt x="304434" y="75153"/>
                  </a:lnTo>
                  <a:lnTo>
                    <a:pt x="304736" y="75812"/>
                  </a:lnTo>
                  <a:lnTo>
                    <a:pt x="304993" y="76493"/>
                  </a:lnTo>
                  <a:lnTo>
                    <a:pt x="305251" y="77429"/>
                  </a:lnTo>
                  <a:lnTo>
                    <a:pt x="305388" y="78220"/>
                  </a:lnTo>
                  <a:lnTo>
                    <a:pt x="306403" y="77762"/>
                  </a:lnTo>
                  <a:lnTo>
                    <a:pt x="308122" y="74026"/>
                  </a:lnTo>
                  <a:lnTo>
                    <a:pt x="308414" y="72807"/>
                  </a:lnTo>
                  <a:lnTo>
                    <a:pt x="308398" y="71891"/>
                  </a:lnTo>
                  <a:lnTo>
                    <a:pt x="327588" y="67651"/>
                  </a:lnTo>
                  <a:lnTo>
                    <a:pt x="326920" y="65770"/>
                  </a:lnTo>
                  <a:lnTo>
                    <a:pt x="330465" y="64440"/>
                  </a:lnTo>
                  <a:lnTo>
                    <a:pt x="335702" y="62507"/>
                  </a:lnTo>
                  <a:lnTo>
                    <a:pt x="333293" y="56040"/>
                  </a:lnTo>
                  <a:lnTo>
                    <a:pt x="349891" y="49811"/>
                  </a:lnTo>
                  <a:lnTo>
                    <a:pt x="356896" y="47176"/>
                  </a:lnTo>
                  <a:lnTo>
                    <a:pt x="356775" y="46663"/>
                  </a:lnTo>
                  <a:lnTo>
                    <a:pt x="356608" y="45847"/>
                  </a:lnTo>
                  <a:lnTo>
                    <a:pt x="364377" y="47116"/>
                  </a:lnTo>
                  <a:lnTo>
                    <a:pt x="367333" y="29178"/>
                  </a:lnTo>
                  <a:lnTo>
                    <a:pt x="389771" y="33110"/>
                  </a:lnTo>
                  <a:lnTo>
                    <a:pt x="389895" y="32132"/>
                  </a:lnTo>
                  <a:lnTo>
                    <a:pt x="389839" y="31258"/>
                  </a:lnTo>
                  <a:lnTo>
                    <a:pt x="389537" y="30440"/>
                  </a:lnTo>
                  <a:lnTo>
                    <a:pt x="389684" y="30176"/>
                  </a:lnTo>
                  <a:lnTo>
                    <a:pt x="390277" y="29657"/>
                  </a:lnTo>
                  <a:lnTo>
                    <a:pt x="390602" y="28652"/>
                  </a:lnTo>
                  <a:lnTo>
                    <a:pt x="390696" y="27474"/>
                  </a:lnTo>
                  <a:lnTo>
                    <a:pt x="390972" y="27073"/>
                  </a:lnTo>
                  <a:lnTo>
                    <a:pt x="391372" y="26882"/>
                  </a:lnTo>
                  <a:lnTo>
                    <a:pt x="391493" y="26468"/>
                  </a:lnTo>
                  <a:lnTo>
                    <a:pt x="391255" y="25818"/>
                  </a:lnTo>
                  <a:lnTo>
                    <a:pt x="391104" y="25127"/>
                  </a:lnTo>
                  <a:lnTo>
                    <a:pt x="391009" y="24362"/>
                  </a:lnTo>
                  <a:lnTo>
                    <a:pt x="391093" y="23639"/>
                  </a:lnTo>
                  <a:lnTo>
                    <a:pt x="391319" y="22879"/>
                  </a:lnTo>
                  <a:lnTo>
                    <a:pt x="391300" y="22197"/>
                  </a:lnTo>
                  <a:lnTo>
                    <a:pt x="390545" y="21392"/>
                  </a:lnTo>
                  <a:lnTo>
                    <a:pt x="389756" y="20682"/>
                  </a:lnTo>
                  <a:lnTo>
                    <a:pt x="389174" y="19763"/>
                  </a:lnTo>
                  <a:lnTo>
                    <a:pt x="389027" y="18940"/>
                  </a:lnTo>
                  <a:lnTo>
                    <a:pt x="389132" y="18098"/>
                  </a:lnTo>
                  <a:lnTo>
                    <a:pt x="388970" y="16770"/>
                  </a:lnTo>
                  <a:lnTo>
                    <a:pt x="388604" y="15988"/>
                  </a:lnTo>
                  <a:lnTo>
                    <a:pt x="388222" y="15601"/>
                  </a:lnTo>
                  <a:lnTo>
                    <a:pt x="387641" y="14451"/>
                  </a:lnTo>
                  <a:lnTo>
                    <a:pt x="387380" y="13504"/>
                  </a:lnTo>
                  <a:lnTo>
                    <a:pt x="387233" y="12749"/>
                  </a:lnTo>
                  <a:lnTo>
                    <a:pt x="387282" y="11885"/>
                  </a:lnTo>
                  <a:lnTo>
                    <a:pt x="387652" y="10516"/>
                  </a:lnTo>
                  <a:lnTo>
                    <a:pt x="387331" y="9915"/>
                  </a:lnTo>
                  <a:lnTo>
                    <a:pt x="387187" y="9174"/>
                  </a:lnTo>
                  <a:lnTo>
                    <a:pt x="387509" y="8637"/>
                  </a:lnTo>
                  <a:lnTo>
                    <a:pt x="387792" y="8328"/>
                  </a:lnTo>
                  <a:lnTo>
                    <a:pt x="388332" y="7819"/>
                  </a:lnTo>
                  <a:lnTo>
                    <a:pt x="389197" y="7523"/>
                  </a:lnTo>
                  <a:lnTo>
                    <a:pt x="389699" y="6854"/>
                  </a:lnTo>
                  <a:lnTo>
                    <a:pt x="389812" y="5499"/>
                  </a:lnTo>
                  <a:lnTo>
                    <a:pt x="389623" y="4689"/>
                  </a:lnTo>
                  <a:lnTo>
                    <a:pt x="388966" y="4225"/>
                  </a:lnTo>
                  <a:lnTo>
                    <a:pt x="387958" y="3734"/>
                  </a:lnTo>
                  <a:lnTo>
                    <a:pt x="387403" y="3306"/>
                  </a:lnTo>
                  <a:lnTo>
                    <a:pt x="387191" y="2742"/>
                  </a:lnTo>
                  <a:lnTo>
                    <a:pt x="387682" y="2206"/>
                  </a:lnTo>
                  <a:lnTo>
                    <a:pt x="388143" y="1746"/>
                  </a:lnTo>
                  <a:lnTo>
                    <a:pt x="388479" y="1373"/>
                  </a:lnTo>
                  <a:lnTo>
                    <a:pt x="388657" y="800"/>
                  </a:lnTo>
                  <a:lnTo>
                    <a:pt x="389080" y="0"/>
                  </a:lnTo>
                  <a:lnTo>
                    <a:pt x="414867" y="4275"/>
                  </a:lnTo>
                  <a:lnTo>
                    <a:pt x="421057" y="5203"/>
                  </a:lnTo>
                  <a:lnTo>
                    <a:pt x="439064" y="7787"/>
                  </a:lnTo>
                  <a:lnTo>
                    <a:pt x="457848" y="10710"/>
                  </a:lnTo>
                  <a:lnTo>
                    <a:pt x="475147" y="13600"/>
                  </a:lnTo>
                  <a:lnTo>
                    <a:pt x="484929" y="15219"/>
                  </a:lnTo>
                  <a:lnTo>
                    <a:pt x="490504" y="16134"/>
                  </a:lnTo>
                  <a:lnTo>
                    <a:pt x="498129" y="17303"/>
                  </a:lnTo>
                  <a:lnTo>
                    <a:pt x="502552" y="18103"/>
                  </a:lnTo>
                  <a:lnTo>
                    <a:pt x="505449" y="18567"/>
                  </a:lnTo>
                  <a:lnTo>
                    <a:pt x="509667" y="19253"/>
                  </a:lnTo>
                  <a:lnTo>
                    <a:pt x="514382" y="19979"/>
                  </a:lnTo>
                  <a:lnTo>
                    <a:pt x="516378" y="20310"/>
                  </a:lnTo>
                  <a:lnTo>
                    <a:pt x="524826" y="21638"/>
                  </a:lnTo>
                  <a:lnTo>
                    <a:pt x="528474" y="22238"/>
                  </a:lnTo>
                  <a:lnTo>
                    <a:pt x="530676" y="22611"/>
                  </a:lnTo>
                  <a:lnTo>
                    <a:pt x="534336" y="23193"/>
                  </a:lnTo>
                  <a:lnTo>
                    <a:pt x="537149" y="23635"/>
                  </a:lnTo>
                  <a:lnTo>
                    <a:pt x="543589" y="24590"/>
                  </a:lnTo>
                  <a:lnTo>
                    <a:pt x="549790" y="25627"/>
                  </a:lnTo>
                  <a:lnTo>
                    <a:pt x="557098" y="26928"/>
                  </a:lnTo>
                  <a:lnTo>
                    <a:pt x="563069" y="27970"/>
                  </a:lnTo>
                  <a:lnTo>
                    <a:pt x="566449" y="28570"/>
                  </a:lnTo>
                  <a:lnTo>
                    <a:pt x="567669" y="28752"/>
                  </a:lnTo>
                  <a:lnTo>
                    <a:pt x="569795" y="28834"/>
                  </a:lnTo>
                  <a:lnTo>
                    <a:pt x="571113" y="28957"/>
                  </a:lnTo>
                  <a:lnTo>
                    <a:pt x="572314" y="29193"/>
                  </a:lnTo>
                  <a:lnTo>
                    <a:pt x="573719" y="29489"/>
                  </a:lnTo>
                  <a:lnTo>
                    <a:pt x="575570" y="30117"/>
                  </a:lnTo>
                  <a:lnTo>
                    <a:pt x="577126" y="30490"/>
                  </a:lnTo>
                  <a:lnTo>
                    <a:pt x="580993" y="31181"/>
                  </a:lnTo>
                  <a:lnTo>
                    <a:pt x="585669" y="32023"/>
                  </a:lnTo>
                  <a:lnTo>
                    <a:pt x="590812" y="32891"/>
                  </a:lnTo>
                  <a:lnTo>
                    <a:pt x="597199" y="33806"/>
                  </a:lnTo>
                  <a:lnTo>
                    <a:pt x="602346" y="34597"/>
                  </a:lnTo>
                  <a:lnTo>
                    <a:pt x="608265" y="35448"/>
                  </a:lnTo>
                  <a:lnTo>
                    <a:pt x="611834" y="35980"/>
                  </a:lnTo>
                  <a:lnTo>
                    <a:pt x="617061" y="36963"/>
                  </a:lnTo>
                  <a:lnTo>
                    <a:pt x="617684" y="37290"/>
                  </a:lnTo>
                  <a:lnTo>
                    <a:pt x="618012" y="37477"/>
                  </a:lnTo>
                  <a:lnTo>
                    <a:pt x="618567" y="37868"/>
                  </a:lnTo>
                  <a:lnTo>
                    <a:pt x="622261" y="39670"/>
                  </a:lnTo>
                  <a:lnTo>
                    <a:pt x="630800" y="44651"/>
                  </a:lnTo>
                  <a:lnTo>
                    <a:pt x="633705" y="45988"/>
                  </a:lnTo>
                  <a:lnTo>
                    <a:pt x="634834" y="46502"/>
                  </a:lnTo>
                  <a:lnTo>
                    <a:pt x="636907" y="46893"/>
                  </a:lnTo>
                  <a:lnTo>
                    <a:pt x="639215" y="47312"/>
                  </a:lnTo>
                  <a:lnTo>
                    <a:pt x="641583" y="47571"/>
                  </a:lnTo>
                  <a:lnTo>
                    <a:pt x="641960" y="47589"/>
                  </a:lnTo>
                  <a:lnTo>
                    <a:pt x="642138" y="47612"/>
                  </a:lnTo>
                  <a:lnTo>
                    <a:pt x="642546" y="47676"/>
                  </a:lnTo>
                  <a:lnTo>
                    <a:pt x="646810" y="48094"/>
                  </a:lnTo>
                  <a:lnTo>
                    <a:pt x="650583" y="48449"/>
                  </a:lnTo>
                  <a:lnTo>
                    <a:pt x="654964" y="49359"/>
                  </a:lnTo>
                  <a:lnTo>
                    <a:pt x="656278" y="49650"/>
                  </a:lnTo>
                  <a:lnTo>
                    <a:pt x="658287" y="50155"/>
                  </a:lnTo>
                  <a:lnTo>
                    <a:pt x="660470" y="50651"/>
                  </a:lnTo>
                  <a:lnTo>
                    <a:pt x="660931" y="50769"/>
                  </a:lnTo>
                  <a:lnTo>
                    <a:pt x="662846" y="51201"/>
                  </a:lnTo>
                  <a:lnTo>
                    <a:pt x="670350" y="51943"/>
                  </a:lnTo>
                  <a:lnTo>
                    <a:pt x="678417" y="52007"/>
                  </a:lnTo>
                  <a:lnTo>
                    <a:pt x="679376" y="52020"/>
                  </a:lnTo>
                  <a:lnTo>
                    <a:pt x="683659" y="51697"/>
                  </a:lnTo>
                  <a:lnTo>
                    <a:pt x="686586" y="51552"/>
                  </a:lnTo>
                  <a:lnTo>
                    <a:pt x="696179" y="51756"/>
                  </a:lnTo>
                  <a:lnTo>
                    <a:pt x="696768" y="51706"/>
                  </a:lnTo>
                  <a:lnTo>
                    <a:pt x="701617" y="51625"/>
                  </a:lnTo>
                  <a:lnTo>
                    <a:pt x="705250" y="51420"/>
                  </a:lnTo>
                  <a:lnTo>
                    <a:pt x="715266" y="51001"/>
                  </a:lnTo>
                  <a:lnTo>
                    <a:pt x="718431" y="50824"/>
                  </a:lnTo>
                  <a:lnTo>
                    <a:pt x="721471" y="50255"/>
                  </a:lnTo>
                  <a:lnTo>
                    <a:pt x="734845" y="47649"/>
                  </a:lnTo>
                  <a:lnTo>
                    <a:pt x="743221" y="45620"/>
                  </a:lnTo>
                  <a:lnTo>
                    <a:pt x="744147" y="45470"/>
                  </a:lnTo>
                  <a:lnTo>
                    <a:pt x="744555" y="45479"/>
                  </a:lnTo>
                  <a:lnTo>
                    <a:pt x="744940" y="45501"/>
                  </a:lnTo>
                  <a:lnTo>
                    <a:pt x="750035" y="46197"/>
                  </a:lnTo>
                  <a:lnTo>
                    <a:pt x="757278" y="49682"/>
                  </a:lnTo>
                  <a:lnTo>
                    <a:pt x="761006" y="51201"/>
                  </a:lnTo>
                  <a:lnTo>
                    <a:pt x="764401" y="51256"/>
                  </a:lnTo>
                  <a:lnTo>
                    <a:pt x="768718" y="49796"/>
                  </a:lnTo>
                  <a:lnTo>
                    <a:pt x="774375" y="45460"/>
                  </a:lnTo>
                  <a:lnTo>
                    <a:pt x="777884" y="42303"/>
                  </a:lnTo>
                  <a:lnTo>
                    <a:pt x="781351" y="39137"/>
                  </a:lnTo>
                  <a:lnTo>
                    <a:pt x="783523" y="37345"/>
                  </a:lnTo>
                  <a:lnTo>
                    <a:pt x="784002" y="36981"/>
                  </a:lnTo>
                  <a:lnTo>
                    <a:pt x="784456" y="36599"/>
                  </a:lnTo>
                  <a:lnTo>
                    <a:pt x="785808" y="35521"/>
                  </a:lnTo>
                  <a:lnTo>
                    <a:pt x="793168" y="29544"/>
                  </a:lnTo>
                  <a:lnTo>
                    <a:pt x="795589" y="27965"/>
                  </a:lnTo>
                  <a:lnTo>
                    <a:pt x="798716" y="27114"/>
                  </a:lnTo>
                  <a:lnTo>
                    <a:pt x="802013" y="26996"/>
                  </a:lnTo>
                  <a:lnTo>
                    <a:pt x="807188" y="28174"/>
                  </a:lnTo>
                  <a:lnTo>
                    <a:pt x="811055" y="28861"/>
                  </a:lnTo>
                  <a:lnTo>
                    <a:pt x="815156" y="28579"/>
                  </a:lnTo>
                  <a:lnTo>
                    <a:pt x="820602" y="27205"/>
                  </a:lnTo>
                  <a:lnTo>
                    <a:pt x="821694" y="26905"/>
                  </a:lnTo>
                  <a:lnTo>
                    <a:pt x="825727" y="25818"/>
                  </a:lnTo>
                  <a:lnTo>
                    <a:pt x="829240" y="25013"/>
                  </a:lnTo>
                  <a:lnTo>
                    <a:pt x="834480" y="23980"/>
                  </a:lnTo>
                  <a:lnTo>
                    <a:pt x="835158" y="23853"/>
                  </a:lnTo>
                  <a:lnTo>
                    <a:pt x="837839" y="24094"/>
                  </a:lnTo>
                  <a:lnTo>
                    <a:pt x="840551" y="24981"/>
                  </a:lnTo>
                  <a:lnTo>
                    <a:pt x="844109" y="27205"/>
                  </a:lnTo>
                  <a:lnTo>
                    <a:pt x="846197" y="29130"/>
                  </a:lnTo>
                  <a:lnTo>
                    <a:pt x="847103" y="29989"/>
                  </a:lnTo>
                  <a:lnTo>
                    <a:pt x="847965" y="30940"/>
                  </a:lnTo>
                  <a:lnTo>
                    <a:pt x="848467" y="31404"/>
                  </a:lnTo>
                  <a:lnTo>
                    <a:pt x="850370" y="33551"/>
                  </a:lnTo>
                  <a:lnTo>
                    <a:pt x="850824" y="34042"/>
                  </a:lnTo>
                  <a:lnTo>
                    <a:pt x="851964" y="35098"/>
                  </a:lnTo>
                  <a:lnTo>
                    <a:pt x="855541" y="38628"/>
                  </a:lnTo>
                  <a:lnTo>
                    <a:pt x="867173" y="45756"/>
                  </a:lnTo>
                  <a:lnTo>
                    <a:pt x="869511" y="48454"/>
                  </a:lnTo>
                  <a:lnTo>
                    <a:pt x="871176" y="50392"/>
                  </a:lnTo>
                  <a:lnTo>
                    <a:pt x="874692" y="53817"/>
                  </a:lnTo>
                  <a:lnTo>
                    <a:pt x="874961" y="54072"/>
                  </a:lnTo>
                  <a:lnTo>
                    <a:pt x="875493" y="54650"/>
                  </a:lnTo>
                  <a:lnTo>
                    <a:pt x="875995" y="55346"/>
                  </a:lnTo>
                  <a:lnTo>
                    <a:pt x="876437" y="56005"/>
                  </a:lnTo>
                  <a:lnTo>
                    <a:pt x="878499" y="58571"/>
                  </a:lnTo>
                  <a:lnTo>
                    <a:pt x="880104" y="59840"/>
                  </a:lnTo>
                  <a:lnTo>
                    <a:pt x="884689" y="63475"/>
                  </a:lnTo>
                  <a:lnTo>
                    <a:pt x="887065" y="64353"/>
                  </a:lnTo>
                  <a:lnTo>
                    <a:pt x="891095" y="65199"/>
                  </a:lnTo>
                  <a:lnTo>
                    <a:pt x="903365" y="64312"/>
                  </a:lnTo>
                  <a:lnTo>
                    <a:pt x="905321" y="64189"/>
                  </a:lnTo>
                  <a:lnTo>
                    <a:pt x="905714" y="64158"/>
                  </a:lnTo>
                  <a:lnTo>
                    <a:pt x="907848" y="64017"/>
                  </a:lnTo>
                  <a:lnTo>
                    <a:pt x="910851" y="63853"/>
                  </a:lnTo>
                  <a:lnTo>
                    <a:pt x="911941" y="63763"/>
                  </a:lnTo>
                  <a:lnTo>
                    <a:pt x="912470" y="63724"/>
                  </a:lnTo>
                  <a:lnTo>
                    <a:pt x="913067" y="63667"/>
                  </a:lnTo>
                  <a:lnTo>
                    <a:pt x="914856" y="63471"/>
                  </a:lnTo>
                  <a:lnTo>
                    <a:pt x="915453" y="63417"/>
                  </a:lnTo>
                  <a:lnTo>
                    <a:pt x="915989" y="63380"/>
                  </a:lnTo>
                  <a:lnTo>
                    <a:pt x="917060" y="63322"/>
                  </a:lnTo>
                  <a:lnTo>
                    <a:pt x="918133" y="63269"/>
                  </a:lnTo>
                  <a:lnTo>
                    <a:pt x="920222" y="63181"/>
                  </a:lnTo>
                  <a:lnTo>
                    <a:pt x="920743" y="63156"/>
                  </a:lnTo>
                  <a:lnTo>
                    <a:pt x="921393" y="63110"/>
                  </a:lnTo>
                  <a:lnTo>
                    <a:pt x="922695" y="62983"/>
                  </a:lnTo>
                  <a:lnTo>
                    <a:pt x="923345" y="62937"/>
                  </a:lnTo>
                  <a:lnTo>
                    <a:pt x="923995" y="62923"/>
                  </a:lnTo>
                  <a:lnTo>
                    <a:pt x="924455" y="62937"/>
                  </a:lnTo>
                  <a:lnTo>
                    <a:pt x="924916" y="62964"/>
                  </a:lnTo>
                  <a:lnTo>
                    <a:pt x="925838" y="63042"/>
                  </a:lnTo>
                  <a:lnTo>
                    <a:pt x="926298" y="63069"/>
                  </a:lnTo>
                  <a:lnTo>
                    <a:pt x="926725" y="63087"/>
                  </a:lnTo>
                  <a:lnTo>
                    <a:pt x="927582" y="63105"/>
                  </a:lnTo>
                  <a:lnTo>
                    <a:pt x="928013" y="63119"/>
                  </a:lnTo>
                  <a:lnTo>
                    <a:pt x="928436" y="63151"/>
                  </a:lnTo>
                  <a:lnTo>
                    <a:pt x="928814" y="63187"/>
                  </a:lnTo>
                  <a:lnTo>
                    <a:pt x="929565" y="63287"/>
                  </a:lnTo>
                  <a:lnTo>
                    <a:pt x="929935" y="63351"/>
                  </a:lnTo>
                  <a:lnTo>
                    <a:pt x="930305" y="63424"/>
                  </a:lnTo>
                  <a:lnTo>
                    <a:pt x="930660" y="63501"/>
                  </a:lnTo>
                  <a:lnTo>
                    <a:pt x="931371" y="63688"/>
                  </a:lnTo>
                  <a:lnTo>
                    <a:pt x="931720" y="63794"/>
                  </a:lnTo>
                  <a:lnTo>
                    <a:pt x="930133" y="67134"/>
                  </a:lnTo>
                  <a:lnTo>
                    <a:pt x="929488" y="68334"/>
                  </a:lnTo>
                  <a:lnTo>
                    <a:pt x="928211" y="70437"/>
                  </a:lnTo>
                  <a:lnTo>
                    <a:pt x="928085" y="70643"/>
                  </a:lnTo>
                  <a:lnTo>
                    <a:pt x="926564" y="72919"/>
                  </a:lnTo>
                  <a:lnTo>
                    <a:pt x="926043" y="73766"/>
                  </a:lnTo>
                  <a:lnTo>
                    <a:pt x="924856" y="75695"/>
                  </a:lnTo>
                  <a:lnTo>
                    <a:pt x="924321" y="76641"/>
                  </a:lnTo>
                  <a:lnTo>
                    <a:pt x="923846" y="77479"/>
                  </a:lnTo>
                  <a:lnTo>
                    <a:pt x="923233" y="78620"/>
                  </a:lnTo>
                  <a:lnTo>
                    <a:pt x="921759" y="81534"/>
                  </a:lnTo>
                  <a:lnTo>
                    <a:pt x="921121" y="82739"/>
                  </a:lnTo>
                  <a:lnTo>
                    <a:pt x="920361" y="84175"/>
                  </a:lnTo>
                  <a:lnTo>
                    <a:pt x="919495" y="85909"/>
                  </a:lnTo>
                  <a:lnTo>
                    <a:pt x="918771" y="87360"/>
                  </a:lnTo>
                  <a:lnTo>
                    <a:pt x="917318" y="90266"/>
                  </a:lnTo>
                  <a:lnTo>
                    <a:pt x="913962" y="95539"/>
                  </a:lnTo>
                  <a:lnTo>
                    <a:pt x="910146" y="101536"/>
                  </a:lnTo>
                  <a:lnTo>
                    <a:pt x="909959" y="101846"/>
                  </a:lnTo>
                  <a:lnTo>
                    <a:pt x="906453" y="107669"/>
                  </a:lnTo>
                  <a:lnTo>
                    <a:pt x="905475" y="109293"/>
                  </a:lnTo>
                  <a:lnTo>
                    <a:pt x="903422" y="113453"/>
                  </a:lnTo>
                  <a:lnTo>
                    <a:pt x="903592" y="113484"/>
                  </a:lnTo>
                  <a:lnTo>
                    <a:pt x="914352" y="115263"/>
                  </a:lnTo>
                  <a:lnTo>
                    <a:pt x="917518" y="115836"/>
                  </a:lnTo>
                  <a:lnTo>
                    <a:pt x="920337" y="116291"/>
                  </a:lnTo>
                  <a:lnTo>
                    <a:pt x="925912" y="117192"/>
                  </a:lnTo>
                  <a:lnTo>
                    <a:pt x="929903" y="117837"/>
                  </a:lnTo>
                  <a:lnTo>
                    <a:pt x="932832" y="118310"/>
                  </a:lnTo>
                  <a:lnTo>
                    <a:pt x="937875" y="119125"/>
                  </a:lnTo>
                  <a:lnTo>
                    <a:pt x="939035" y="119341"/>
                  </a:lnTo>
                  <a:lnTo>
                    <a:pt x="943145" y="119968"/>
                  </a:lnTo>
                  <a:lnTo>
                    <a:pt x="943863" y="120082"/>
                  </a:lnTo>
                  <a:lnTo>
                    <a:pt x="944939" y="120623"/>
                  </a:lnTo>
                  <a:lnTo>
                    <a:pt x="947524" y="121896"/>
                  </a:lnTo>
                  <a:lnTo>
                    <a:pt x="950375" y="123370"/>
                  </a:lnTo>
                  <a:lnTo>
                    <a:pt x="952941" y="124668"/>
                  </a:lnTo>
                  <a:lnTo>
                    <a:pt x="957687" y="127069"/>
                  </a:lnTo>
                  <a:lnTo>
                    <a:pt x="960120" y="128314"/>
                  </a:lnTo>
                  <a:lnTo>
                    <a:pt x="964035" y="130318"/>
                  </a:lnTo>
                  <a:lnTo>
                    <a:pt x="968942" y="132836"/>
                  </a:lnTo>
                  <a:lnTo>
                    <a:pt x="969617" y="133184"/>
                  </a:lnTo>
                  <a:lnTo>
                    <a:pt x="974133" y="134669"/>
                  </a:lnTo>
                  <a:lnTo>
                    <a:pt x="975523" y="135106"/>
                  </a:lnTo>
                  <a:lnTo>
                    <a:pt x="977562" y="135825"/>
                  </a:lnTo>
                  <a:lnTo>
                    <a:pt x="978117" y="136025"/>
                  </a:lnTo>
                  <a:lnTo>
                    <a:pt x="983141" y="137768"/>
                  </a:lnTo>
                  <a:lnTo>
                    <a:pt x="985403" y="138564"/>
                  </a:lnTo>
                  <a:lnTo>
                    <a:pt x="990861" y="140446"/>
                  </a:lnTo>
                  <a:lnTo>
                    <a:pt x="992573" y="141020"/>
                  </a:lnTo>
                  <a:lnTo>
                    <a:pt x="997752" y="142864"/>
                  </a:lnTo>
                  <a:lnTo>
                    <a:pt x="998670" y="143192"/>
                  </a:lnTo>
                  <a:lnTo>
                    <a:pt x="1001431" y="144188"/>
                  </a:lnTo>
                  <a:lnTo>
                    <a:pt x="1001662" y="144379"/>
                  </a:lnTo>
                  <a:lnTo>
                    <a:pt x="1005472" y="147191"/>
                  </a:lnTo>
                  <a:lnTo>
                    <a:pt x="1006994" y="148174"/>
                  </a:lnTo>
                  <a:lnTo>
                    <a:pt x="1007357" y="148384"/>
                  </a:lnTo>
                  <a:lnTo>
                    <a:pt x="1008060" y="148926"/>
                  </a:lnTo>
                  <a:lnTo>
                    <a:pt x="1011342" y="151457"/>
                  </a:lnTo>
                  <a:lnTo>
                    <a:pt x="1018234" y="156745"/>
                  </a:lnTo>
                  <a:lnTo>
                    <a:pt x="1019171" y="157464"/>
                  </a:lnTo>
                  <a:lnTo>
                    <a:pt x="1019410" y="157639"/>
                  </a:lnTo>
                  <a:lnTo>
                    <a:pt x="1019772" y="157905"/>
                  </a:lnTo>
                  <a:lnTo>
                    <a:pt x="1020514" y="158233"/>
                  </a:lnTo>
                  <a:lnTo>
                    <a:pt x="1022948" y="159306"/>
                  </a:lnTo>
                  <a:lnTo>
                    <a:pt x="1023986" y="159761"/>
                  </a:lnTo>
                  <a:lnTo>
                    <a:pt x="1031354" y="162248"/>
                  </a:lnTo>
                  <a:lnTo>
                    <a:pt x="1032774" y="162751"/>
                  </a:lnTo>
                  <a:lnTo>
                    <a:pt x="1042216" y="165954"/>
                  </a:lnTo>
                  <a:lnTo>
                    <a:pt x="1043062" y="166364"/>
                  </a:lnTo>
                  <a:lnTo>
                    <a:pt x="1043663" y="166655"/>
                  </a:lnTo>
                  <a:lnTo>
                    <a:pt x="1046548" y="168762"/>
                  </a:lnTo>
                  <a:lnTo>
                    <a:pt x="1050407" y="171575"/>
                  </a:lnTo>
                  <a:lnTo>
                    <a:pt x="1051854" y="172630"/>
                  </a:lnTo>
                  <a:lnTo>
                    <a:pt x="1052183" y="172725"/>
                  </a:lnTo>
                  <a:lnTo>
                    <a:pt x="1060144" y="174077"/>
                  </a:lnTo>
                  <a:lnTo>
                    <a:pt x="1060518" y="174140"/>
                  </a:lnTo>
                  <a:lnTo>
                    <a:pt x="1060554" y="174526"/>
                  </a:lnTo>
                  <a:lnTo>
                    <a:pt x="1061027" y="176047"/>
                  </a:lnTo>
                  <a:lnTo>
                    <a:pt x="1061356" y="176937"/>
                  </a:lnTo>
                  <a:lnTo>
                    <a:pt x="1062405" y="179630"/>
                  </a:lnTo>
                  <a:lnTo>
                    <a:pt x="1062876" y="180738"/>
                  </a:lnTo>
                  <a:lnTo>
                    <a:pt x="1063170" y="181393"/>
                  </a:lnTo>
                  <a:lnTo>
                    <a:pt x="1063603" y="182244"/>
                  </a:lnTo>
                  <a:lnTo>
                    <a:pt x="1063961" y="182867"/>
                  </a:lnTo>
                  <a:lnTo>
                    <a:pt x="1064344" y="183473"/>
                  </a:lnTo>
                  <a:lnTo>
                    <a:pt x="1064612" y="183870"/>
                  </a:lnTo>
                  <a:lnTo>
                    <a:pt x="1065038" y="184446"/>
                  </a:lnTo>
                  <a:lnTo>
                    <a:pt x="1065339" y="184821"/>
                  </a:lnTo>
                  <a:lnTo>
                    <a:pt x="1065647" y="185187"/>
                  </a:lnTo>
                  <a:lnTo>
                    <a:pt x="1065963" y="185545"/>
                  </a:lnTo>
                  <a:lnTo>
                    <a:pt x="1066287" y="185895"/>
                  </a:lnTo>
                  <a:lnTo>
                    <a:pt x="1066626" y="186231"/>
                  </a:lnTo>
                  <a:lnTo>
                    <a:pt x="1066974" y="186559"/>
                  </a:lnTo>
                  <a:lnTo>
                    <a:pt x="1067333" y="186874"/>
                  </a:lnTo>
                  <a:lnTo>
                    <a:pt x="1067704" y="187177"/>
                  </a:lnTo>
                  <a:lnTo>
                    <a:pt x="1068664" y="187889"/>
                  </a:lnTo>
                  <a:lnTo>
                    <a:pt x="1069263" y="188285"/>
                  </a:lnTo>
                  <a:lnTo>
                    <a:pt x="1069665" y="188541"/>
                  </a:lnTo>
                  <a:lnTo>
                    <a:pt x="1070063" y="188777"/>
                  </a:lnTo>
                  <a:lnTo>
                    <a:pt x="1070487" y="189018"/>
                  </a:lnTo>
                  <a:lnTo>
                    <a:pt x="1071123" y="189362"/>
                  </a:lnTo>
                  <a:lnTo>
                    <a:pt x="1071773" y="189675"/>
                  </a:lnTo>
                  <a:lnTo>
                    <a:pt x="1072210" y="189868"/>
                  </a:lnTo>
                  <a:lnTo>
                    <a:pt x="1079317" y="192802"/>
                  </a:lnTo>
                  <a:lnTo>
                    <a:pt x="1079758" y="192999"/>
                  </a:lnTo>
                  <a:lnTo>
                    <a:pt x="1080408" y="193312"/>
                  </a:lnTo>
                  <a:lnTo>
                    <a:pt x="1080830" y="193542"/>
                  </a:lnTo>
                  <a:lnTo>
                    <a:pt x="1081650" y="194046"/>
                  </a:lnTo>
                  <a:lnTo>
                    <a:pt x="1082641" y="194736"/>
                  </a:lnTo>
                  <a:lnTo>
                    <a:pt x="1084078" y="195767"/>
                  </a:lnTo>
                  <a:lnTo>
                    <a:pt x="1089069" y="199413"/>
                  </a:lnTo>
                  <a:lnTo>
                    <a:pt x="1091058" y="200792"/>
                  </a:lnTo>
                  <a:lnTo>
                    <a:pt x="1093043" y="202431"/>
                  </a:lnTo>
                  <a:lnTo>
                    <a:pt x="1094327" y="203296"/>
                  </a:lnTo>
                  <a:lnTo>
                    <a:pt x="1093707" y="204261"/>
                  </a:lnTo>
                  <a:lnTo>
                    <a:pt x="1093594" y="204429"/>
                  </a:lnTo>
                  <a:lnTo>
                    <a:pt x="1093492" y="204561"/>
                  </a:lnTo>
                  <a:lnTo>
                    <a:pt x="1093273" y="204861"/>
                  </a:lnTo>
                  <a:lnTo>
                    <a:pt x="1093186" y="204993"/>
                  </a:lnTo>
                  <a:lnTo>
                    <a:pt x="1093031" y="205248"/>
                  </a:lnTo>
                  <a:lnTo>
                    <a:pt x="1092880" y="205530"/>
                  </a:lnTo>
                  <a:lnTo>
                    <a:pt x="1092759" y="205717"/>
                  </a:lnTo>
                  <a:lnTo>
                    <a:pt x="1092597" y="205917"/>
                  </a:lnTo>
                  <a:lnTo>
                    <a:pt x="1092469" y="206108"/>
                  </a:lnTo>
                  <a:lnTo>
                    <a:pt x="1092393" y="206299"/>
                  </a:lnTo>
                  <a:lnTo>
                    <a:pt x="1092336" y="206486"/>
                  </a:lnTo>
                  <a:lnTo>
                    <a:pt x="1092269" y="206641"/>
                  </a:lnTo>
                  <a:lnTo>
                    <a:pt x="1092049" y="206918"/>
                  </a:lnTo>
                  <a:lnTo>
                    <a:pt x="1091932" y="207064"/>
                  </a:lnTo>
                  <a:lnTo>
                    <a:pt x="1091834" y="207241"/>
                  </a:lnTo>
                  <a:lnTo>
                    <a:pt x="1091732" y="207587"/>
                  </a:lnTo>
                  <a:lnTo>
                    <a:pt x="1091581" y="207765"/>
                  </a:lnTo>
                  <a:lnTo>
                    <a:pt x="1091279" y="207879"/>
                  </a:lnTo>
                  <a:lnTo>
                    <a:pt x="1090966" y="207910"/>
                  </a:lnTo>
                  <a:lnTo>
                    <a:pt x="1090584" y="207728"/>
                  </a:lnTo>
                  <a:lnTo>
                    <a:pt x="1090323" y="207528"/>
                  </a:lnTo>
                  <a:lnTo>
                    <a:pt x="1090044" y="207342"/>
                  </a:lnTo>
                  <a:lnTo>
                    <a:pt x="1089715" y="207210"/>
                  </a:lnTo>
                  <a:lnTo>
                    <a:pt x="1089428" y="207041"/>
                  </a:lnTo>
                  <a:lnTo>
                    <a:pt x="1089206" y="206886"/>
                  </a:lnTo>
                  <a:lnTo>
                    <a:pt x="1088888" y="206700"/>
                  </a:lnTo>
                  <a:lnTo>
                    <a:pt x="1088571" y="206491"/>
                  </a:lnTo>
                  <a:lnTo>
                    <a:pt x="1088193" y="206445"/>
                  </a:lnTo>
                  <a:lnTo>
                    <a:pt x="1087948" y="206536"/>
                  </a:lnTo>
                  <a:lnTo>
                    <a:pt x="1087699" y="206513"/>
                  </a:lnTo>
                  <a:lnTo>
                    <a:pt x="1087555" y="206249"/>
                  </a:lnTo>
                  <a:lnTo>
                    <a:pt x="1087472" y="205944"/>
                  </a:lnTo>
                  <a:lnTo>
                    <a:pt x="1087295" y="205744"/>
                  </a:lnTo>
                  <a:lnTo>
                    <a:pt x="1087015" y="205530"/>
                  </a:lnTo>
                  <a:lnTo>
                    <a:pt x="1086743" y="205366"/>
                  </a:lnTo>
                  <a:lnTo>
                    <a:pt x="1086437" y="205266"/>
                  </a:lnTo>
                  <a:lnTo>
                    <a:pt x="1086173" y="205257"/>
                  </a:lnTo>
                  <a:lnTo>
                    <a:pt x="1085595" y="205216"/>
                  </a:lnTo>
                  <a:lnTo>
                    <a:pt x="1085255" y="205166"/>
                  </a:lnTo>
                  <a:lnTo>
                    <a:pt x="1084896" y="205052"/>
                  </a:lnTo>
                  <a:lnTo>
                    <a:pt x="1084526" y="205011"/>
                  </a:lnTo>
                  <a:lnTo>
                    <a:pt x="1083692" y="204957"/>
                  </a:lnTo>
                  <a:lnTo>
                    <a:pt x="1083344" y="204920"/>
                  </a:lnTo>
                  <a:lnTo>
                    <a:pt x="1082989" y="204925"/>
                  </a:lnTo>
                  <a:lnTo>
                    <a:pt x="1082653" y="205016"/>
                  </a:lnTo>
                  <a:lnTo>
                    <a:pt x="1082430" y="205180"/>
                  </a:lnTo>
                  <a:lnTo>
                    <a:pt x="1082290" y="205294"/>
                  </a:lnTo>
                  <a:lnTo>
                    <a:pt x="1082068" y="205421"/>
                  </a:lnTo>
                  <a:lnTo>
                    <a:pt x="1081833" y="205535"/>
                  </a:lnTo>
                  <a:lnTo>
                    <a:pt x="1081667" y="205680"/>
                  </a:lnTo>
                  <a:lnTo>
                    <a:pt x="1081535" y="205862"/>
                  </a:lnTo>
                  <a:lnTo>
                    <a:pt x="1081429" y="206058"/>
                  </a:lnTo>
                  <a:lnTo>
                    <a:pt x="1081308" y="206258"/>
                  </a:lnTo>
                  <a:lnTo>
                    <a:pt x="1081233" y="206409"/>
                  </a:lnTo>
                  <a:lnTo>
                    <a:pt x="1081139" y="206627"/>
                  </a:lnTo>
                  <a:lnTo>
                    <a:pt x="1081082" y="206859"/>
                  </a:lnTo>
                  <a:lnTo>
                    <a:pt x="1081048" y="207096"/>
                  </a:lnTo>
                  <a:lnTo>
                    <a:pt x="1080972" y="207310"/>
                  </a:lnTo>
                  <a:lnTo>
                    <a:pt x="1080901" y="207528"/>
                  </a:lnTo>
                  <a:lnTo>
                    <a:pt x="1080893" y="207788"/>
                  </a:lnTo>
                  <a:lnTo>
                    <a:pt x="1080908" y="208006"/>
                  </a:lnTo>
                  <a:lnTo>
                    <a:pt x="1080916" y="208243"/>
                  </a:lnTo>
                  <a:lnTo>
                    <a:pt x="1080916" y="208402"/>
                  </a:lnTo>
                  <a:lnTo>
                    <a:pt x="1080670" y="208725"/>
                  </a:lnTo>
                  <a:lnTo>
                    <a:pt x="1080470" y="208775"/>
                  </a:lnTo>
                  <a:lnTo>
                    <a:pt x="1080262" y="208793"/>
                  </a:lnTo>
                  <a:lnTo>
                    <a:pt x="1079960" y="208816"/>
                  </a:lnTo>
                  <a:lnTo>
                    <a:pt x="1079787" y="208794"/>
                  </a:lnTo>
                  <a:lnTo>
                    <a:pt x="1079515" y="208743"/>
                  </a:lnTo>
                  <a:lnTo>
                    <a:pt x="1079114" y="208657"/>
                  </a:lnTo>
                  <a:lnTo>
                    <a:pt x="1078884" y="208616"/>
                  </a:lnTo>
                  <a:lnTo>
                    <a:pt x="1078608" y="208616"/>
                  </a:lnTo>
                  <a:lnTo>
                    <a:pt x="1078363" y="208657"/>
                  </a:lnTo>
                  <a:lnTo>
                    <a:pt x="1078106" y="208739"/>
                  </a:lnTo>
                  <a:lnTo>
                    <a:pt x="1077962" y="208834"/>
                  </a:lnTo>
                  <a:lnTo>
                    <a:pt x="1077758" y="208893"/>
                  </a:lnTo>
                  <a:lnTo>
                    <a:pt x="1077604" y="208925"/>
                  </a:lnTo>
                  <a:lnTo>
                    <a:pt x="1077384" y="208994"/>
                  </a:lnTo>
                  <a:lnTo>
                    <a:pt x="1077256" y="209062"/>
                  </a:lnTo>
                  <a:lnTo>
                    <a:pt x="1076980" y="209212"/>
                  </a:lnTo>
                  <a:lnTo>
                    <a:pt x="1076580" y="209508"/>
                  </a:lnTo>
                  <a:lnTo>
                    <a:pt x="1076946" y="211073"/>
                  </a:lnTo>
                  <a:lnTo>
                    <a:pt x="1077105" y="211183"/>
                  </a:lnTo>
                  <a:lnTo>
                    <a:pt x="1077298" y="211160"/>
                  </a:lnTo>
                  <a:lnTo>
                    <a:pt x="1077464" y="211101"/>
                  </a:lnTo>
                  <a:lnTo>
                    <a:pt x="1077679" y="211060"/>
                  </a:lnTo>
                  <a:lnTo>
                    <a:pt x="1077959" y="211001"/>
                  </a:lnTo>
                  <a:lnTo>
                    <a:pt x="1078230" y="211001"/>
                  </a:lnTo>
                  <a:lnTo>
                    <a:pt x="1078540" y="211028"/>
                  </a:lnTo>
                  <a:lnTo>
                    <a:pt x="1078842" y="211046"/>
                  </a:lnTo>
                  <a:lnTo>
                    <a:pt x="1079091" y="211078"/>
                  </a:lnTo>
                  <a:lnTo>
                    <a:pt x="1079363" y="211105"/>
                  </a:lnTo>
                  <a:lnTo>
                    <a:pt x="1079594" y="211169"/>
                  </a:lnTo>
                  <a:lnTo>
                    <a:pt x="1079851" y="211255"/>
                  </a:lnTo>
                  <a:lnTo>
                    <a:pt x="1080065" y="211401"/>
                  </a:lnTo>
                  <a:lnTo>
                    <a:pt x="1080207" y="211572"/>
                  </a:lnTo>
                  <a:lnTo>
                    <a:pt x="1080281" y="211797"/>
                  </a:lnTo>
                  <a:lnTo>
                    <a:pt x="1080251" y="212056"/>
                  </a:lnTo>
                  <a:lnTo>
                    <a:pt x="1080168" y="212343"/>
                  </a:lnTo>
                  <a:lnTo>
                    <a:pt x="1080058" y="212653"/>
                  </a:lnTo>
                  <a:lnTo>
                    <a:pt x="1080036" y="212866"/>
                  </a:lnTo>
                  <a:lnTo>
                    <a:pt x="1080028" y="213117"/>
                  </a:lnTo>
                  <a:lnTo>
                    <a:pt x="1080028" y="213376"/>
                  </a:lnTo>
                  <a:lnTo>
                    <a:pt x="1080039" y="213658"/>
                  </a:lnTo>
                  <a:lnTo>
                    <a:pt x="1080062" y="213918"/>
                  </a:lnTo>
                  <a:lnTo>
                    <a:pt x="1080055" y="214123"/>
                  </a:lnTo>
                  <a:lnTo>
                    <a:pt x="1080024" y="214833"/>
                  </a:lnTo>
                  <a:lnTo>
                    <a:pt x="1079953" y="215160"/>
                  </a:lnTo>
                  <a:lnTo>
                    <a:pt x="1079922" y="215597"/>
                  </a:lnTo>
                  <a:lnTo>
                    <a:pt x="1080009" y="215820"/>
                  </a:lnTo>
                  <a:lnTo>
                    <a:pt x="1080247" y="215916"/>
                  </a:lnTo>
                  <a:lnTo>
                    <a:pt x="1080549" y="215957"/>
                  </a:lnTo>
                  <a:lnTo>
                    <a:pt x="1080715" y="215897"/>
                  </a:lnTo>
                  <a:lnTo>
                    <a:pt x="1080844" y="215652"/>
                  </a:lnTo>
                  <a:lnTo>
                    <a:pt x="1080938" y="215256"/>
                  </a:lnTo>
                  <a:lnTo>
                    <a:pt x="1080999" y="214937"/>
                  </a:lnTo>
                  <a:lnTo>
                    <a:pt x="1081063" y="214732"/>
                  </a:lnTo>
                  <a:lnTo>
                    <a:pt x="1081286" y="214582"/>
                  </a:lnTo>
                  <a:lnTo>
                    <a:pt x="1081565" y="214732"/>
                  </a:lnTo>
                  <a:lnTo>
                    <a:pt x="1081901" y="214969"/>
                  </a:lnTo>
                  <a:lnTo>
                    <a:pt x="1082060" y="215051"/>
                  </a:lnTo>
                  <a:lnTo>
                    <a:pt x="1082200" y="215233"/>
                  </a:lnTo>
                  <a:lnTo>
                    <a:pt x="1082298" y="215579"/>
                  </a:lnTo>
                  <a:lnTo>
                    <a:pt x="1082377" y="215984"/>
                  </a:lnTo>
                  <a:lnTo>
                    <a:pt x="1082525" y="216394"/>
                  </a:lnTo>
                  <a:lnTo>
                    <a:pt x="1082846" y="216935"/>
                  </a:lnTo>
                  <a:lnTo>
                    <a:pt x="1083012" y="217231"/>
                  </a:lnTo>
                  <a:lnTo>
                    <a:pt x="1083220" y="217527"/>
                  </a:lnTo>
                  <a:lnTo>
                    <a:pt x="1083529" y="217886"/>
                  </a:lnTo>
                  <a:lnTo>
                    <a:pt x="1083782" y="218173"/>
                  </a:lnTo>
                  <a:lnTo>
                    <a:pt x="1084099" y="218360"/>
                  </a:lnTo>
                  <a:lnTo>
                    <a:pt x="1084348" y="218450"/>
                  </a:lnTo>
                  <a:lnTo>
                    <a:pt x="1084674" y="218564"/>
                  </a:lnTo>
                  <a:lnTo>
                    <a:pt x="1084961" y="218655"/>
                  </a:lnTo>
                  <a:lnTo>
                    <a:pt x="1085251" y="218765"/>
                  </a:lnTo>
                  <a:lnTo>
                    <a:pt x="1085546" y="218933"/>
                  </a:lnTo>
                  <a:lnTo>
                    <a:pt x="1085686" y="219142"/>
                  </a:lnTo>
                  <a:lnTo>
                    <a:pt x="1085757" y="219438"/>
                  </a:lnTo>
                  <a:lnTo>
                    <a:pt x="1085712" y="219770"/>
                  </a:lnTo>
                  <a:lnTo>
                    <a:pt x="1085655" y="219975"/>
                  </a:lnTo>
                  <a:lnTo>
                    <a:pt x="1085614" y="220153"/>
                  </a:lnTo>
                  <a:lnTo>
                    <a:pt x="1085485" y="220476"/>
                  </a:lnTo>
                  <a:lnTo>
                    <a:pt x="1085350" y="220749"/>
                  </a:lnTo>
                  <a:lnTo>
                    <a:pt x="1084798" y="221350"/>
                  </a:lnTo>
                  <a:lnTo>
                    <a:pt x="1084492" y="221723"/>
                  </a:lnTo>
                  <a:lnTo>
                    <a:pt x="1084175" y="222123"/>
                  </a:lnTo>
                  <a:lnTo>
                    <a:pt x="1083903" y="222365"/>
                  </a:lnTo>
                  <a:lnTo>
                    <a:pt x="1083563" y="222633"/>
                  </a:lnTo>
                  <a:lnTo>
                    <a:pt x="1083193" y="222965"/>
                  </a:lnTo>
                  <a:lnTo>
                    <a:pt x="1082834" y="223448"/>
                  </a:lnTo>
                  <a:lnTo>
                    <a:pt x="1082653" y="223958"/>
                  </a:lnTo>
                  <a:lnTo>
                    <a:pt x="1082468" y="224495"/>
                  </a:lnTo>
                  <a:lnTo>
                    <a:pt x="1082468" y="224927"/>
                  </a:lnTo>
                  <a:lnTo>
                    <a:pt x="1082509" y="225373"/>
                  </a:lnTo>
                  <a:lnTo>
                    <a:pt x="1082732" y="225787"/>
                  </a:lnTo>
                  <a:lnTo>
                    <a:pt x="1083121" y="225965"/>
                  </a:lnTo>
                  <a:lnTo>
                    <a:pt x="1083525" y="225965"/>
                  </a:lnTo>
                  <a:lnTo>
                    <a:pt x="1083892" y="225874"/>
                  </a:lnTo>
                  <a:lnTo>
                    <a:pt x="1084383" y="225582"/>
                  </a:lnTo>
                  <a:lnTo>
                    <a:pt x="1084515" y="225450"/>
                  </a:lnTo>
                  <a:lnTo>
                    <a:pt x="1084624" y="225296"/>
                  </a:lnTo>
                  <a:lnTo>
                    <a:pt x="1084934" y="225027"/>
                  </a:lnTo>
                  <a:lnTo>
                    <a:pt x="1085010" y="225264"/>
                  </a:lnTo>
                  <a:lnTo>
                    <a:pt x="1085138" y="225569"/>
                  </a:lnTo>
                  <a:lnTo>
                    <a:pt x="1085244" y="225792"/>
                  </a:lnTo>
                  <a:lnTo>
                    <a:pt x="1085380" y="226006"/>
                  </a:lnTo>
                  <a:lnTo>
                    <a:pt x="1085542" y="226215"/>
                  </a:lnTo>
                  <a:lnTo>
                    <a:pt x="1085754" y="226438"/>
                  </a:lnTo>
                  <a:lnTo>
                    <a:pt x="1086165" y="226843"/>
                  </a:lnTo>
                  <a:lnTo>
                    <a:pt x="1086399" y="227130"/>
                  </a:lnTo>
                  <a:lnTo>
                    <a:pt x="1086388" y="227275"/>
                  </a:lnTo>
                  <a:lnTo>
                    <a:pt x="1086282" y="227412"/>
                  </a:lnTo>
                  <a:lnTo>
                    <a:pt x="1086082" y="227521"/>
                  </a:lnTo>
                  <a:lnTo>
                    <a:pt x="1085818" y="227694"/>
                  </a:lnTo>
                  <a:lnTo>
                    <a:pt x="1085705" y="227867"/>
                  </a:lnTo>
                  <a:lnTo>
                    <a:pt x="1085603" y="228085"/>
                  </a:lnTo>
                  <a:lnTo>
                    <a:pt x="1085561" y="228290"/>
                  </a:lnTo>
                  <a:lnTo>
                    <a:pt x="1085527" y="228572"/>
                  </a:lnTo>
                  <a:lnTo>
                    <a:pt x="1085501" y="228855"/>
                  </a:lnTo>
                  <a:lnTo>
                    <a:pt x="1085489" y="229119"/>
                  </a:lnTo>
                  <a:lnTo>
                    <a:pt x="1085452" y="229328"/>
                  </a:lnTo>
                  <a:lnTo>
                    <a:pt x="1085368" y="229501"/>
                  </a:lnTo>
                  <a:lnTo>
                    <a:pt x="1085255" y="229692"/>
                  </a:lnTo>
                  <a:lnTo>
                    <a:pt x="1085115" y="229901"/>
                  </a:lnTo>
                  <a:lnTo>
                    <a:pt x="1084911" y="230093"/>
                  </a:lnTo>
                  <a:lnTo>
                    <a:pt x="1084768" y="230256"/>
                  </a:lnTo>
                  <a:lnTo>
                    <a:pt x="1084658" y="230388"/>
                  </a:lnTo>
                  <a:lnTo>
                    <a:pt x="1084541" y="230548"/>
                  </a:lnTo>
                  <a:lnTo>
                    <a:pt x="1084183" y="230966"/>
                  </a:lnTo>
                  <a:lnTo>
                    <a:pt x="1083975" y="231321"/>
                  </a:lnTo>
                  <a:lnTo>
                    <a:pt x="1084073" y="231786"/>
                  </a:lnTo>
                  <a:lnTo>
                    <a:pt x="1084405" y="232054"/>
                  </a:lnTo>
                  <a:lnTo>
                    <a:pt x="1084670" y="232018"/>
                  </a:lnTo>
                  <a:lnTo>
                    <a:pt x="1084859" y="231931"/>
                  </a:lnTo>
                  <a:lnTo>
                    <a:pt x="1085074" y="231808"/>
                  </a:lnTo>
                  <a:lnTo>
                    <a:pt x="1085289" y="231704"/>
                  </a:lnTo>
                  <a:lnTo>
                    <a:pt x="1085663" y="231467"/>
                  </a:lnTo>
                  <a:lnTo>
                    <a:pt x="1085920" y="231453"/>
                  </a:lnTo>
                  <a:lnTo>
                    <a:pt x="1085776" y="232241"/>
                  </a:lnTo>
                  <a:lnTo>
                    <a:pt x="1085553" y="232737"/>
                  </a:lnTo>
                  <a:lnTo>
                    <a:pt x="1085470" y="232892"/>
                  </a:lnTo>
                  <a:lnTo>
                    <a:pt x="1085372" y="233174"/>
                  </a:lnTo>
                  <a:lnTo>
                    <a:pt x="1085319" y="233561"/>
                  </a:lnTo>
                  <a:lnTo>
                    <a:pt x="1085251" y="233943"/>
                  </a:lnTo>
                  <a:lnTo>
                    <a:pt x="1085112" y="234234"/>
                  </a:lnTo>
                  <a:lnTo>
                    <a:pt x="1084911" y="234903"/>
                  </a:lnTo>
                  <a:lnTo>
                    <a:pt x="1084798" y="235422"/>
                  </a:lnTo>
                  <a:lnTo>
                    <a:pt x="1084636" y="235895"/>
                  </a:lnTo>
                  <a:lnTo>
                    <a:pt x="1084428" y="236228"/>
                  </a:lnTo>
                  <a:lnTo>
                    <a:pt x="1084250" y="236437"/>
                  </a:lnTo>
                  <a:lnTo>
                    <a:pt x="1084047" y="236492"/>
                  </a:lnTo>
                  <a:lnTo>
                    <a:pt x="1083794" y="236474"/>
                  </a:lnTo>
                  <a:lnTo>
                    <a:pt x="1083601" y="236346"/>
                  </a:lnTo>
                  <a:lnTo>
                    <a:pt x="1083401" y="236232"/>
                  </a:lnTo>
                  <a:lnTo>
                    <a:pt x="1083072" y="236146"/>
                  </a:lnTo>
                  <a:lnTo>
                    <a:pt x="1082653" y="235859"/>
                  </a:lnTo>
                  <a:lnTo>
                    <a:pt x="1082536" y="235445"/>
                  </a:lnTo>
                  <a:lnTo>
                    <a:pt x="1082426" y="234944"/>
                  </a:lnTo>
                  <a:lnTo>
                    <a:pt x="1082241" y="234566"/>
                  </a:lnTo>
                  <a:lnTo>
                    <a:pt x="1081932" y="234116"/>
                  </a:lnTo>
                  <a:lnTo>
                    <a:pt x="1081346" y="233738"/>
                  </a:lnTo>
                  <a:lnTo>
                    <a:pt x="1080663" y="233556"/>
                  </a:lnTo>
                  <a:lnTo>
                    <a:pt x="1080247" y="233633"/>
                  </a:lnTo>
                  <a:lnTo>
                    <a:pt x="1079892" y="233834"/>
                  </a:lnTo>
                  <a:lnTo>
                    <a:pt x="1079805" y="234089"/>
                  </a:lnTo>
                  <a:lnTo>
                    <a:pt x="1079945" y="234571"/>
                  </a:lnTo>
                  <a:lnTo>
                    <a:pt x="1080009" y="234931"/>
                  </a:lnTo>
                  <a:lnTo>
                    <a:pt x="1079787" y="235258"/>
                  </a:lnTo>
                  <a:lnTo>
                    <a:pt x="1079363" y="235522"/>
                  </a:lnTo>
                  <a:lnTo>
                    <a:pt x="1078687" y="235591"/>
                  </a:lnTo>
                  <a:lnTo>
                    <a:pt x="1078011" y="235468"/>
                  </a:lnTo>
                  <a:lnTo>
                    <a:pt x="1077437" y="235436"/>
                  </a:lnTo>
                  <a:lnTo>
                    <a:pt x="1076897" y="235572"/>
                  </a:lnTo>
                  <a:lnTo>
                    <a:pt x="1076089" y="235245"/>
                  </a:lnTo>
                  <a:lnTo>
                    <a:pt x="1075685" y="235094"/>
                  </a:lnTo>
                  <a:lnTo>
                    <a:pt x="1075643" y="234653"/>
                  </a:lnTo>
                  <a:lnTo>
                    <a:pt x="1075847" y="234198"/>
                  </a:lnTo>
                  <a:lnTo>
                    <a:pt x="1076044" y="233738"/>
                  </a:lnTo>
                  <a:lnTo>
                    <a:pt x="1076263" y="233315"/>
                  </a:lnTo>
                  <a:lnTo>
                    <a:pt x="1076104" y="232933"/>
                  </a:lnTo>
                  <a:lnTo>
                    <a:pt x="1075538" y="232791"/>
                  </a:lnTo>
                  <a:lnTo>
                    <a:pt x="1074820" y="232696"/>
                  </a:lnTo>
                  <a:lnTo>
                    <a:pt x="1074333" y="232418"/>
                  </a:lnTo>
                  <a:lnTo>
                    <a:pt x="1073785" y="232050"/>
                  </a:lnTo>
                  <a:lnTo>
                    <a:pt x="1073215" y="231877"/>
                  </a:lnTo>
                  <a:lnTo>
                    <a:pt x="1072724" y="231836"/>
                  </a:lnTo>
                  <a:lnTo>
                    <a:pt x="1072486" y="232373"/>
                  </a:lnTo>
                  <a:lnTo>
                    <a:pt x="1072225" y="232823"/>
                  </a:lnTo>
                  <a:lnTo>
                    <a:pt x="1072097" y="233283"/>
                  </a:lnTo>
                  <a:lnTo>
                    <a:pt x="1072127" y="233825"/>
                  </a:lnTo>
                  <a:lnTo>
                    <a:pt x="1072271" y="234444"/>
                  </a:lnTo>
                  <a:lnTo>
                    <a:pt x="1072509" y="234790"/>
                  </a:lnTo>
                  <a:lnTo>
                    <a:pt x="1072660" y="235304"/>
                  </a:lnTo>
                  <a:lnTo>
                    <a:pt x="1072614" y="235918"/>
                  </a:lnTo>
                  <a:lnTo>
                    <a:pt x="1072633" y="236555"/>
                  </a:lnTo>
                  <a:lnTo>
                    <a:pt x="1072252" y="237133"/>
                  </a:lnTo>
                  <a:lnTo>
                    <a:pt x="1071406" y="237566"/>
                  </a:lnTo>
                  <a:lnTo>
                    <a:pt x="1071121" y="237724"/>
                  </a:lnTo>
                  <a:lnTo>
                    <a:pt x="1070651" y="237985"/>
                  </a:lnTo>
                  <a:lnTo>
                    <a:pt x="1070077" y="238540"/>
                  </a:lnTo>
                  <a:lnTo>
                    <a:pt x="1069706" y="239373"/>
                  </a:lnTo>
                  <a:lnTo>
                    <a:pt x="1069461" y="240101"/>
                  </a:lnTo>
                  <a:lnTo>
                    <a:pt x="1069110" y="240929"/>
                  </a:lnTo>
                  <a:lnTo>
                    <a:pt x="1069068" y="241644"/>
                  </a:lnTo>
                  <a:lnTo>
                    <a:pt x="1068944" y="242440"/>
                  </a:lnTo>
                  <a:lnTo>
                    <a:pt x="1068838" y="243210"/>
                  </a:lnTo>
                  <a:lnTo>
                    <a:pt x="1068709" y="243715"/>
                  </a:lnTo>
                  <a:lnTo>
                    <a:pt x="1068517" y="244065"/>
                  </a:lnTo>
                  <a:lnTo>
                    <a:pt x="1068260" y="244042"/>
                  </a:lnTo>
                  <a:lnTo>
                    <a:pt x="1067981" y="244083"/>
                  </a:lnTo>
                  <a:lnTo>
                    <a:pt x="1067742" y="244024"/>
                  </a:lnTo>
                  <a:lnTo>
                    <a:pt x="1067289" y="243992"/>
                  </a:lnTo>
                  <a:lnTo>
                    <a:pt x="1066874" y="243842"/>
                  </a:lnTo>
                  <a:lnTo>
                    <a:pt x="1066723" y="243533"/>
                  </a:lnTo>
                  <a:lnTo>
                    <a:pt x="1066655" y="242973"/>
                  </a:lnTo>
                  <a:lnTo>
                    <a:pt x="1066557" y="242299"/>
                  </a:lnTo>
                  <a:lnTo>
                    <a:pt x="1066421" y="241967"/>
                  </a:lnTo>
                  <a:lnTo>
                    <a:pt x="1066247" y="241858"/>
                  </a:lnTo>
                  <a:lnTo>
                    <a:pt x="1065994" y="241648"/>
                  </a:lnTo>
                  <a:lnTo>
                    <a:pt x="1065767" y="241621"/>
                  </a:lnTo>
                  <a:lnTo>
                    <a:pt x="1065412" y="241348"/>
                  </a:lnTo>
                  <a:lnTo>
                    <a:pt x="1065205" y="240998"/>
                  </a:lnTo>
                  <a:lnTo>
                    <a:pt x="1065088" y="240488"/>
                  </a:lnTo>
                  <a:lnTo>
                    <a:pt x="1064789" y="239851"/>
                  </a:lnTo>
                  <a:lnTo>
                    <a:pt x="1064649" y="239682"/>
                  </a:lnTo>
                  <a:lnTo>
                    <a:pt x="1064438" y="239587"/>
                  </a:lnTo>
                  <a:lnTo>
                    <a:pt x="1064268" y="239541"/>
                  </a:lnTo>
                  <a:lnTo>
                    <a:pt x="1064068" y="239364"/>
                  </a:lnTo>
                  <a:lnTo>
                    <a:pt x="1063717" y="239291"/>
                  </a:lnTo>
                  <a:lnTo>
                    <a:pt x="1063471" y="239345"/>
                  </a:lnTo>
                  <a:lnTo>
                    <a:pt x="1062908" y="239637"/>
                  </a:lnTo>
                  <a:lnTo>
                    <a:pt x="1062576" y="239750"/>
                  </a:lnTo>
                  <a:lnTo>
                    <a:pt x="1062289" y="239787"/>
                  </a:lnTo>
                  <a:lnTo>
                    <a:pt x="1061976" y="239737"/>
                  </a:lnTo>
                  <a:lnTo>
                    <a:pt x="1061802" y="239760"/>
                  </a:lnTo>
                  <a:lnTo>
                    <a:pt x="1061141" y="239618"/>
                  </a:lnTo>
                  <a:lnTo>
                    <a:pt x="1060914" y="239609"/>
                  </a:lnTo>
                  <a:lnTo>
                    <a:pt x="1060378" y="239527"/>
                  </a:lnTo>
                  <a:lnTo>
                    <a:pt x="1060000" y="239500"/>
                  </a:lnTo>
                  <a:lnTo>
                    <a:pt x="1059630" y="239596"/>
                  </a:lnTo>
                  <a:lnTo>
                    <a:pt x="1059211" y="239810"/>
                  </a:lnTo>
                  <a:lnTo>
                    <a:pt x="1058999" y="240083"/>
                  </a:lnTo>
                  <a:lnTo>
                    <a:pt x="1059011" y="240401"/>
                  </a:lnTo>
                  <a:lnTo>
                    <a:pt x="1059215" y="240738"/>
                  </a:lnTo>
                  <a:lnTo>
                    <a:pt x="1059472" y="240879"/>
                  </a:lnTo>
                  <a:lnTo>
                    <a:pt x="1059989" y="241052"/>
                  </a:lnTo>
                  <a:lnTo>
                    <a:pt x="1060586" y="241284"/>
                  </a:lnTo>
                  <a:lnTo>
                    <a:pt x="1060895" y="241526"/>
                  </a:lnTo>
                  <a:lnTo>
                    <a:pt x="1060948" y="241726"/>
                  </a:lnTo>
                  <a:lnTo>
                    <a:pt x="1060722" y="241962"/>
                  </a:lnTo>
                  <a:lnTo>
                    <a:pt x="1060348" y="241976"/>
                  </a:lnTo>
                  <a:lnTo>
                    <a:pt x="1059823" y="241876"/>
                  </a:lnTo>
                  <a:lnTo>
                    <a:pt x="1059158" y="241621"/>
                  </a:lnTo>
                  <a:lnTo>
                    <a:pt x="1058890" y="241475"/>
                  </a:lnTo>
                  <a:lnTo>
                    <a:pt x="1058584" y="241107"/>
                  </a:lnTo>
                  <a:lnTo>
                    <a:pt x="1058342" y="240511"/>
                  </a:lnTo>
                  <a:lnTo>
                    <a:pt x="1058259" y="240055"/>
                  </a:lnTo>
                  <a:lnTo>
                    <a:pt x="1058108" y="239832"/>
                  </a:lnTo>
                  <a:lnTo>
                    <a:pt x="1057817" y="239468"/>
                  </a:lnTo>
                  <a:lnTo>
                    <a:pt x="1057534" y="239172"/>
                  </a:lnTo>
                  <a:lnTo>
                    <a:pt x="1057104" y="238963"/>
                  </a:lnTo>
                  <a:lnTo>
                    <a:pt x="1056586" y="238845"/>
                  </a:lnTo>
                  <a:lnTo>
                    <a:pt x="1056186" y="238804"/>
                  </a:lnTo>
                  <a:lnTo>
                    <a:pt x="1055710" y="238676"/>
                  </a:lnTo>
                  <a:lnTo>
                    <a:pt x="1055306" y="238740"/>
                  </a:lnTo>
                  <a:lnTo>
                    <a:pt x="1054849" y="238736"/>
                  </a:lnTo>
                  <a:lnTo>
                    <a:pt x="1054581" y="238813"/>
                  </a:lnTo>
                  <a:lnTo>
                    <a:pt x="1054154" y="238776"/>
                  </a:lnTo>
                  <a:lnTo>
                    <a:pt x="1053791" y="238681"/>
                  </a:lnTo>
                  <a:lnTo>
                    <a:pt x="1053497" y="238635"/>
                  </a:lnTo>
                  <a:lnTo>
                    <a:pt x="1053108" y="238708"/>
                  </a:lnTo>
                  <a:lnTo>
                    <a:pt x="1052749" y="238913"/>
                  </a:lnTo>
                  <a:lnTo>
                    <a:pt x="1052549" y="238635"/>
                  </a:lnTo>
                  <a:lnTo>
                    <a:pt x="1052538" y="238481"/>
                  </a:lnTo>
                  <a:lnTo>
                    <a:pt x="1052889" y="237670"/>
                  </a:lnTo>
                  <a:lnTo>
                    <a:pt x="1053414" y="236756"/>
                  </a:lnTo>
                  <a:lnTo>
                    <a:pt x="1053501" y="236396"/>
                  </a:lnTo>
                  <a:lnTo>
                    <a:pt x="1053402" y="236169"/>
                  </a:lnTo>
                  <a:lnTo>
                    <a:pt x="1053096" y="235768"/>
                  </a:lnTo>
                  <a:lnTo>
                    <a:pt x="1052734" y="235431"/>
                  </a:lnTo>
                  <a:lnTo>
                    <a:pt x="1052307" y="235381"/>
                  </a:lnTo>
                  <a:lnTo>
                    <a:pt x="1051726" y="235509"/>
                  </a:lnTo>
                  <a:lnTo>
                    <a:pt x="1051227" y="235768"/>
                  </a:lnTo>
                  <a:lnTo>
                    <a:pt x="1050536" y="236387"/>
                  </a:lnTo>
                  <a:lnTo>
                    <a:pt x="1050260" y="236587"/>
                  </a:lnTo>
                  <a:lnTo>
                    <a:pt x="1048485" y="237602"/>
                  </a:lnTo>
                  <a:lnTo>
                    <a:pt x="1047643" y="237821"/>
                  </a:lnTo>
                  <a:lnTo>
                    <a:pt x="1046585" y="238148"/>
                  </a:lnTo>
                  <a:lnTo>
                    <a:pt x="1046140" y="238308"/>
                  </a:lnTo>
                  <a:lnTo>
                    <a:pt x="1045909" y="238563"/>
                  </a:lnTo>
                  <a:lnTo>
                    <a:pt x="1045894" y="238758"/>
                  </a:lnTo>
                  <a:lnTo>
                    <a:pt x="1046057" y="238908"/>
                  </a:lnTo>
                  <a:lnTo>
                    <a:pt x="1046147" y="239045"/>
                  </a:lnTo>
                  <a:lnTo>
                    <a:pt x="1046257" y="239573"/>
                  </a:lnTo>
                  <a:lnTo>
                    <a:pt x="1046699" y="239855"/>
                  </a:lnTo>
                  <a:lnTo>
                    <a:pt x="1047114" y="240060"/>
                  </a:lnTo>
                  <a:lnTo>
                    <a:pt x="1047318" y="240156"/>
                  </a:lnTo>
                  <a:lnTo>
                    <a:pt x="1047836" y="240356"/>
                  </a:lnTo>
                  <a:lnTo>
                    <a:pt x="1048425" y="240706"/>
                  </a:lnTo>
                  <a:lnTo>
                    <a:pt x="1048576" y="240815"/>
                  </a:lnTo>
                  <a:lnTo>
                    <a:pt x="1048553" y="241130"/>
                  </a:lnTo>
                  <a:lnTo>
                    <a:pt x="1048243" y="241530"/>
                  </a:lnTo>
                  <a:lnTo>
                    <a:pt x="1047968" y="241753"/>
                  </a:lnTo>
                  <a:lnTo>
                    <a:pt x="1047450" y="241922"/>
                  </a:lnTo>
                  <a:lnTo>
                    <a:pt x="1047107" y="241976"/>
                  </a:lnTo>
                  <a:lnTo>
                    <a:pt x="1046597" y="241912"/>
                  </a:lnTo>
                  <a:lnTo>
                    <a:pt x="1046087" y="241940"/>
                  </a:lnTo>
                  <a:lnTo>
                    <a:pt x="1045513" y="241926"/>
                  </a:lnTo>
                  <a:lnTo>
                    <a:pt x="1045173" y="241903"/>
                  </a:lnTo>
                  <a:lnTo>
                    <a:pt x="1044667" y="241808"/>
                  </a:lnTo>
                  <a:lnTo>
                    <a:pt x="1044338" y="241721"/>
                  </a:lnTo>
                  <a:lnTo>
                    <a:pt x="1044115" y="241671"/>
                  </a:lnTo>
                  <a:lnTo>
                    <a:pt x="1043674" y="241480"/>
                  </a:lnTo>
                  <a:lnTo>
                    <a:pt x="1043473" y="241475"/>
                  </a:lnTo>
                  <a:lnTo>
                    <a:pt x="1043164" y="241516"/>
                  </a:lnTo>
                  <a:lnTo>
                    <a:pt x="1042797" y="241621"/>
                  </a:lnTo>
                  <a:lnTo>
                    <a:pt x="1042650" y="241803"/>
                  </a:lnTo>
                  <a:lnTo>
                    <a:pt x="1042284" y="241967"/>
                  </a:lnTo>
                  <a:lnTo>
                    <a:pt x="1042023" y="242226"/>
                  </a:lnTo>
                  <a:lnTo>
                    <a:pt x="1041687" y="242459"/>
                  </a:lnTo>
                  <a:lnTo>
                    <a:pt x="1041532" y="242668"/>
                  </a:lnTo>
                  <a:lnTo>
                    <a:pt x="1041189" y="242973"/>
                  </a:lnTo>
                  <a:lnTo>
                    <a:pt x="1040822" y="243137"/>
                  </a:lnTo>
                  <a:lnTo>
                    <a:pt x="1040278" y="243310"/>
                  </a:lnTo>
                  <a:lnTo>
                    <a:pt x="1039028" y="243310"/>
                  </a:lnTo>
                  <a:lnTo>
                    <a:pt x="1038722" y="243355"/>
                  </a:lnTo>
                  <a:lnTo>
                    <a:pt x="1038073" y="243173"/>
                  </a:lnTo>
                  <a:lnTo>
                    <a:pt x="1037672" y="243005"/>
                  </a:lnTo>
                  <a:lnTo>
                    <a:pt x="1037363" y="242727"/>
                  </a:lnTo>
                  <a:lnTo>
                    <a:pt x="1037257" y="242308"/>
                  </a:lnTo>
                  <a:lnTo>
                    <a:pt x="1037204" y="241940"/>
                  </a:lnTo>
                  <a:lnTo>
                    <a:pt x="1037159" y="241485"/>
                  </a:lnTo>
                  <a:lnTo>
                    <a:pt x="1037125" y="241025"/>
                  </a:lnTo>
                  <a:lnTo>
                    <a:pt x="1037140" y="240579"/>
                  </a:lnTo>
                  <a:lnTo>
                    <a:pt x="1037125" y="240169"/>
                  </a:lnTo>
                  <a:lnTo>
                    <a:pt x="1037038" y="239864"/>
                  </a:lnTo>
                  <a:lnTo>
                    <a:pt x="1036853" y="239450"/>
                  </a:lnTo>
                  <a:lnTo>
                    <a:pt x="1036694" y="239177"/>
                  </a:lnTo>
                  <a:lnTo>
                    <a:pt x="1036256" y="238440"/>
                  </a:lnTo>
                  <a:lnTo>
                    <a:pt x="1035988" y="238044"/>
                  </a:lnTo>
                  <a:lnTo>
                    <a:pt x="1035724" y="237884"/>
                  </a:lnTo>
                  <a:lnTo>
                    <a:pt x="1035508" y="237853"/>
                  </a:lnTo>
                  <a:lnTo>
                    <a:pt x="1035217" y="237853"/>
                  </a:lnTo>
                  <a:lnTo>
                    <a:pt x="1035006" y="237898"/>
                  </a:lnTo>
                  <a:lnTo>
                    <a:pt x="1034715" y="238066"/>
                  </a:lnTo>
                  <a:lnTo>
                    <a:pt x="1034417" y="238385"/>
                  </a:lnTo>
                  <a:lnTo>
                    <a:pt x="1034100" y="238758"/>
                  </a:lnTo>
                  <a:lnTo>
                    <a:pt x="1033888" y="239036"/>
                  </a:lnTo>
                  <a:lnTo>
                    <a:pt x="1033586" y="239141"/>
                  </a:lnTo>
                  <a:lnTo>
                    <a:pt x="1033193" y="239227"/>
                  </a:lnTo>
                  <a:lnTo>
                    <a:pt x="1032638" y="239259"/>
                  </a:lnTo>
                  <a:lnTo>
                    <a:pt x="1032038" y="239364"/>
                  </a:lnTo>
                  <a:lnTo>
                    <a:pt x="1031339" y="239573"/>
                  </a:lnTo>
                  <a:lnTo>
                    <a:pt x="1030946" y="239860"/>
                  </a:lnTo>
                  <a:lnTo>
                    <a:pt x="1030440" y="240465"/>
                  </a:lnTo>
                  <a:lnTo>
                    <a:pt x="1025689" y="241444"/>
                  </a:lnTo>
                  <a:lnTo>
                    <a:pt x="1025145" y="241576"/>
                  </a:lnTo>
                  <a:lnTo>
                    <a:pt x="1024605" y="241685"/>
                  </a:lnTo>
                  <a:lnTo>
                    <a:pt x="1019510" y="242741"/>
                  </a:lnTo>
                  <a:lnTo>
                    <a:pt x="1019476" y="242536"/>
                  </a:lnTo>
                  <a:lnTo>
                    <a:pt x="1019412" y="242026"/>
                  </a:lnTo>
                  <a:lnTo>
                    <a:pt x="1019378" y="241667"/>
                  </a:lnTo>
                  <a:lnTo>
                    <a:pt x="1019295" y="241421"/>
                  </a:lnTo>
                  <a:lnTo>
                    <a:pt x="1019238" y="241125"/>
                  </a:lnTo>
                  <a:lnTo>
                    <a:pt x="1019057" y="240620"/>
                  </a:lnTo>
                  <a:lnTo>
                    <a:pt x="1018770" y="240310"/>
                  </a:lnTo>
                  <a:lnTo>
                    <a:pt x="1018438" y="239846"/>
                  </a:lnTo>
                  <a:lnTo>
                    <a:pt x="1018003" y="239477"/>
                  </a:lnTo>
                  <a:lnTo>
                    <a:pt x="1017845" y="239282"/>
                  </a:lnTo>
                  <a:lnTo>
                    <a:pt x="1017694" y="239077"/>
                  </a:lnTo>
                  <a:lnTo>
                    <a:pt x="1017290" y="238640"/>
                  </a:lnTo>
                  <a:lnTo>
                    <a:pt x="1017123" y="238553"/>
                  </a:lnTo>
                  <a:lnTo>
                    <a:pt x="1016727" y="238076"/>
                  </a:lnTo>
                  <a:lnTo>
                    <a:pt x="1016655" y="237853"/>
                  </a:lnTo>
                  <a:lnTo>
                    <a:pt x="1016564" y="237712"/>
                  </a:lnTo>
                  <a:lnTo>
                    <a:pt x="1016455" y="237584"/>
                  </a:lnTo>
                  <a:lnTo>
                    <a:pt x="1015828" y="237343"/>
                  </a:lnTo>
                  <a:lnTo>
                    <a:pt x="1015669" y="237393"/>
                  </a:lnTo>
                  <a:lnTo>
                    <a:pt x="1015424" y="237507"/>
                  </a:lnTo>
                  <a:lnTo>
                    <a:pt x="1015125" y="237616"/>
                  </a:lnTo>
                  <a:lnTo>
                    <a:pt x="1014910" y="237680"/>
                  </a:lnTo>
                  <a:lnTo>
                    <a:pt x="1014668" y="237739"/>
                  </a:lnTo>
                  <a:lnTo>
                    <a:pt x="1014404" y="237780"/>
                  </a:lnTo>
                  <a:lnTo>
                    <a:pt x="1014272" y="237793"/>
                  </a:lnTo>
                  <a:lnTo>
                    <a:pt x="1014140" y="237816"/>
                  </a:lnTo>
                  <a:lnTo>
                    <a:pt x="1013294" y="238094"/>
                  </a:lnTo>
                  <a:lnTo>
                    <a:pt x="1013097" y="238371"/>
                  </a:lnTo>
                  <a:lnTo>
                    <a:pt x="1013033" y="238508"/>
                  </a:lnTo>
                  <a:lnTo>
                    <a:pt x="1012920" y="238790"/>
                  </a:lnTo>
                  <a:lnTo>
                    <a:pt x="1012792" y="239054"/>
                  </a:lnTo>
                  <a:lnTo>
                    <a:pt x="1012195" y="240124"/>
                  </a:lnTo>
                  <a:lnTo>
                    <a:pt x="1012115" y="240274"/>
                  </a:lnTo>
                  <a:lnTo>
                    <a:pt x="1011832" y="240665"/>
                  </a:lnTo>
                  <a:lnTo>
                    <a:pt x="1010907" y="241485"/>
                  </a:lnTo>
                  <a:lnTo>
                    <a:pt x="1010491" y="241840"/>
                  </a:lnTo>
                  <a:lnTo>
                    <a:pt x="1010000" y="242140"/>
                  </a:lnTo>
                  <a:lnTo>
                    <a:pt x="1009898" y="242299"/>
                  </a:lnTo>
                  <a:lnTo>
                    <a:pt x="1009717" y="242495"/>
                  </a:lnTo>
                  <a:lnTo>
                    <a:pt x="1009317" y="242545"/>
                  </a:lnTo>
                  <a:lnTo>
                    <a:pt x="1008599" y="242654"/>
                  </a:lnTo>
                  <a:lnTo>
                    <a:pt x="1008399" y="242636"/>
                  </a:lnTo>
                  <a:lnTo>
                    <a:pt x="1008014" y="242454"/>
                  </a:lnTo>
                  <a:lnTo>
                    <a:pt x="1007886" y="242459"/>
                  </a:lnTo>
                  <a:lnTo>
                    <a:pt x="1007734" y="242413"/>
                  </a:lnTo>
                  <a:lnTo>
                    <a:pt x="1007565" y="242454"/>
                  </a:lnTo>
                  <a:lnTo>
                    <a:pt x="1007432" y="242422"/>
                  </a:lnTo>
                  <a:lnTo>
                    <a:pt x="1006851" y="242572"/>
                  </a:lnTo>
                  <a:lnTo>
                    <a:pt x="1006628" y="242459"/>
                  </a:lnTo>
                  <a:lnTo>
                    <a:pt x="1006409" y="242390"/>
                  </a:lnTo>
                  <a:lnTo>
                    <a:pt x="1006292" y="242590"/>
                  </a:lnTo>
                  <a:lnTo>
                    <a:pt x="1006341" y="242768"/>
                  </a:lnTo>
                  <a:lnTo>
                    <a:pt x="1006280" y="242914"/>
                  </a:lnTo>
                  <a:lnTo>
                    <a:pt x="1006311" y="243455"/>
                  </a:lnTo>
                  <a:lnTo>
                    <a:pt x="1006382" y="243656"/>
                  </a:lnTo>
                  <a:lnTo>
                    <a:pt x="1006397" y="244202"/>
                  </a:lnTo>
                  <a:lnTo>
                    <a:pt x="1006318" y="244402"/>
                  </a:lnTo>
                  <a:lnTo>
                    <a:pt x="1006167" y="244557"/>
                  </a:lnTo>
                  <a:lnTo>
                    <a:pt x="1005975" y="244843"/>
                  </a:lnTo>
                  <a:lnTo>
                    <a:pt x="1005695" y="244939"/>
                  </a:lnTo>
                  <a:lnTo>
                    <a:pt x="1005401" y="244771"/>
                  </a:lnTo>
                  <a:lnTo>
                    <a:pt x="1005072" y="244147"/>
                  </a:lnTo>
                  <a:lnTo>
                    <a:pt x="1005060" y="243778"/>
                  </a:lnTo>
                  <a:lnTo>
                    <a:pt x="1004958" y="243487"/>
                  </a:lnTo>
                  <a:lnTo>
                    <a:pt x="1004709" y="243505"/>
                  </a:lnTo>
                  <a:lnTo>
                    <a:pt x="1004422" y="243455"/>
                  </a:lnTo>
                  <a:lnTo>
                    <a:pt x="1004279" y="243514"/>
                  </a:lnTo>
                  <a:lnTo>
                    <a:pt x="1004033" y="243537"/>
                  </a:lnTo>
                  <a:lnTo>
                    <a:pt x="1003731" y="243524"/>
                  </a:lnTo>
                  <a:lnTo>
                    <a:pt x="1003557" y="243574"/>
                  </a:lnTo>
                  <a:lnTo>
                    <a:pt x="1003251" y="243642"/>
                  </a:lnTo>
                  <a:lnTo>
                    <a:pt x="1003044" y="243801"/>
                  </a:lnTo>
                  <a:lnTo>
                    <a:pt x="1002976" y="244033"/>
                  </a:lnTo>
                  <a:lnTo>
                    <a:pt x="1003059" y="244593"/>
                  </a:lnTo>
                  <a:lnTo>
                    <a:pt x="1003338" y="245303"/>
                  </a:lnTo>
                  <a:lnTo>
                    <a:pt x="1003595" y="245776"/>
                  </a:lnTo>
                  <a:lnTo>
                    <a:pt x="1003906" y="246203"/>
                  </a:lnTo>
                  <a:lnTo>
                    <a:pt x="1003909" y="246491"/>
                  </a:lnTo>
                  <a:lnTo>
                    <a:pt x="1003875" y="246760"/>
                  </a:lnTo>
                  <a:lnTo>
                    <a:pt x="1003909" y="247046"/>
                  </a:lnTo>
                  <a:lnTo>
                    <a:pt x="1003958" y="247342"/>
                  </a:lnTo>
                  <a:lnTo>
                    <a:pt x="1003992" y="247511"/>
                  </a:lnTo>
                  <a:lnTo>
                    <a:pt x="1004010" y="247661"/>
                  </a:lnTo>
                  <a:lnTo>
                    <a:pt x="1004056" y="248398"/>
                  </a:lnTo>
                  <a:lnTo>
                    <a:pt x="1004007" y="249996"/>
                  </a:lnTo>
                  <a:lnTo>
                    <a:pt x="1003997" y="250244"/>
                  </a:lnTo>
                  <a:lnTo>
                    <a:pt x="1003973" y="250829"/>
                  </a:lnTo>
                  <a:lnTo>
                    <a:pt x="1003550" y="251179"/>
                  </a:lnTo>
                  <a:lnTo>
                    <a:pt x="1002915" y="251416"/>
                  </a:lnTo>
                  <a:lnTo>
                    <a:pt x="1002390" y="251725"/>
                  </a:lnTo>
                  <a:lnTo>
                    <a:pt x="1002134" y="252258"/>
                  </a:lnTo>
                  <a:lnTo>
                    <a:pt x="1002145" y="252868"/>
                  </a:lnTo>
                  <a:lnTo>
                    <a:pt x="1002364" y="253245"/>
                  </a:lnTo>
                  <a:lnTo>
                    <a:pt x="1002810" y="253136"/>
                  </a:lnTo>
                  <a:lnTo>
                    <a:pt x="1002964" y="253218"/>
                  </a:lnTo>
                  <a:lnTo>
                    <a:pt x="1003153" y="253632"/>
                  </a:lnTo>
                  <a:lnTo>
                    <a:pt x="1003244" y="254151"/>
                  </a:lnTo>
                  <a:lnTo>
                    <a:pt x="1002927" y="254365"/>
                  </a:lnTo>
                  <a:lnTo>
                    <a:pt x="1002137" y="254470"/>
                  </a:lnTo>
                  <a:lnTo>
                    <a:pt x="1001597" y="254456"/>
                  </a:lnTo>
                  <a:lnTo>
                    <a:pt x="1001208" y="254456"/>
                  </a:lnTo>
                  <a:lnTo>
                    <a:pt x="1000702" y="254561"/>
                  </a:lnTo>
                  <a:lnTo>
                    <a:pt x="1000593" y="254697"/>
                  </a:lnTo>
                  <a:lnTo>
                    <a:pt x="1000461" y="254829"/>
                  </a:lnTo>
                  <a:lnTo>
                    <a:pt x="1000189" y="254861"/>
                  </a:lnTo>
                  <a:lnTo>
                    <a:pt x="999939" y="254779"/>
                  </a:lnTo>
                  <a:lnTo>
                    <a:pt x="999509" y="254547"/>
                  </a:lnTo>
                  <a:lnTo>
                    <a:pt x="999244" y="254456"/>
                  </a:lnTo>
                  <a:lnTo>
                    <a:pt x="998833" y="254365"/>
                  </a:lnTo>
                  <a:lnTo>
                    <a:pt x="998459" y="254365"/>
                  </a:lnTo>
                  <a:lnTo>
                    <a:pt x="998183" y="254493"/>
                  </a:lnTo>
                  <a:lnTo>
                    <a:pt x="998032" y="254625"/>
                  </a:lnTo>
                  <a:lnTo>
                    <a:pt x="997900" y="254779"/>
                  </a:lnTo>
                  <a:lnTo>
                    <a:pt x="997703" y="254911"/>
                  </a:lnTo>
                  <a:lnTo>
                    <a:pt x="997503" y="255011"/>
                  </a:lnTo>
                  <a:lnTo>
                    <a:pt x="997190" y="255052"/>
                  </a:lnTo>
                  <a:lnTo>
                    <a:pt x="996884" y="254998"/>
                  </a:lnTo>
                  <a:lnTo>
                    <a:pt x="996695" y="254697"/>
                  </a:lnTo>
                  <a:lnTo>
                    <a:pt x="996672" y="254383"/>
                  </a:lnTo>
                  <a:lnTo>
                    <a:pt x="996710" y="254056"/>
                  </a:lnTo>
                  <a:lnTo>
                    <a:pt x="996714" y="253737"/>
                  </a:lnTo>
                  <a:lnTo>
                    <a:pt x="996510" y="253469"/>
                  </a:lnTo>
                  <a:lnTo>
                    <a:pt x="996185" y="253359"/>
                  </a:lnTo>
                  <a:lnTo>
                    <a:pt x="995891" y="253341"/>
                  </a:lnTo>
                  <a:lnTo>
                    <a:pt x="995573" y="253414"/>
                  </a:lnTo>
                  <a:lnTo>
                    <a:pt x="995392" y="253564"/>
                  </a:lnTo>
                  <a:lnTo>
                    <a:pt x="995264" y="253855"/>
                  </a:lnTo>
                  <a:lnTo>
                    <a:pt x="995264" y="254165"/>
                  </a:lnTo>
                  <a:lnTo>
                    <a:pt x="995392" y="254433"/>
                  </a:lnTo>
                  <a:lnTo>
                    <a:pt x="995573" y="254761"/>
                  </a:lnTo>
                  <a:lnTo>
                    <a:pt x="995740" y="255043"/>
                  </a:lnTo>
                  <a:lnTo>
                    <a:pt x="995883" y="255394"/>
                  </a:lnTo>
                  <a:lnTo>
                    <a:pt x="995811" y="255749"/>
                  </a:lnTo>
                  <a:lnTo>
                    <a:pt x="995626" y="255963"/>
                  </a:lnTo>
                  <a:lnTo>
                    <a:pt x="995369" y="256122"/>
                  </a:lnTo>
                  <a:lnTo>
                    <a:pt x="995098" y="256231"/>
                  </a:lnTo>
                  <a:lnTo>
                    <a:pt x="994652" y="256254"/>
                  </a:lnTo>
                  <a:lnTo>
                    <a:pt x="994134" y="256222"/>
                  </a:lnTo>
                  <a:lnTo>
                    <a:pt x="993670" y="256186"/>
                  </a:lnTo>
                  <a:lnTo>
                    <a:pt x="993228" y="256327"/>
                  </a:lnTo>
                  <a:lnTo>
                    <a:pt x="993077" y="256600"/>
                  </a:lnTo>
                  <a:lnTo>
                    <a:pt x="993107" y="256946"/>
                  </a:lnTo>
                  <a:lnTo>
                    <a:pt x="993198" y="257401"/>
                  </a:lnTo>
                  <a:lnTo>
                    <a:pt x="993156" y="257783"/>
                  </a:lnTo>
                  <a:lnTo>
                    <a:pt x="992983" y="258129"/>
                  </a:lnTo>
                  <a:lnTo>
                    <a:pt x="992677" y="258348"/>
                  </a:lnTo>
                  <a:lnTo>
                    <a:pt x="992208" y="258416"/>
                  </a:lnTo>
                  <a:lnTo>
                    <a:pt x="991842" y="258280"/>
                  </a:lnTo>
                  <a:lnTo>
                    <a:pt x="991449" y="258079"/>
                  </a:lnTo>
                  <a:lnTo>
                    <a:pt x="991034" y="258093"/>
                  </a:lnTo>
                  <a:lnTo>
                    <a:pt x="990509" y="258211"/>
                  </a:lnTo>
                  <a:lnTo>
                    <a:pt x="990063" y="258380"/>
                  </a:lnTo>
                  <a:lnTo>
                    <a:pt x="989769" y="258621"/>
                  </a:lnTo>
                  <a:lnTo>
                    <a:pt x="989334" y="258798"/>
                  </a:lnTo>
                  <a:lnTo>
                    <a:pt x="988855" y="258821"/>
                  </a:lnTo>
                  <a:lnTo>
                    <a:pt x="988602" y="258571"/>
                  </a:lnTo>
                  <a:lnTo>
                    <a:pt x="988462" y="258211"/>
                  </a:lnTo>
                  <a:lnTo>
                    <a:pt x="988571" y="257852"/>
                  </a:lnTo>
                  <a:lnTo>
                    <a:pt x="988794" y="257337"/>
                  </a:lnTo>
                  <a:lnTo>
                    <a:pt x="989044" y="256777"/>
                  </a:lnTo>
                  <a:lnTo>
                    <a:pt x="989240" y="256400"/>
                  </a:lnTo>
                  <a:lnTo>
                    <a:pt x="989448" y="256013"/>
                  </a:lnTo>
                  <a:lnTo>
                    <a:pt x="989587" y="255708"/>
                  </a:lnTo>
                  <a:lnTo>
                    <a:pt x="989829" y="254934"/>
                  </a:lnTo>
                  <a:lnTo>
                    <a:pt x="989776" y="254515"/>
                  </a:lnTo>
                  <a:lnTo>
                    <a:pt x="989636" y="254097"/>
                  </a:lnTo>
                  <a:lnTo>
                    <a:pt x="989402" y="253728"/>
                  </a:lnTo>
                  <a:lnTo>
                    <a:pt x="989036" y="253478"/>
                  </a:lnTo>
                  <a:lnTo>
                    <a:pt x="988568" y="253432"/>
                  </a:lnTo>
                  <a:lnTo>
                    <a:pt x="987163" y="253901"/>
                  </a:lnTo>
                  <a:lnTo>
                    <a:pt x="986963" y="253860"/>
                  </a:lnTo>
                  <a:lnTo>
                    <a:pt x="986113" y="253214"/>
                  </a:lnTo>
                  <a:lnTo>
                    <a:pt x="980465" y="255438"/>
                  </a:lnTo>
                  <a:lnTo>
                    <a:pt x="980833" y="255899"/>
                  </a:lnTo>
                  <a:lnTo>
                    <a:pt x="980841" y="256204"/>
                  </a:lnTo>
                  <a:lnTo>
                    <a:pt x="980625" y="256682"/>
                  </a:lnTo>
                  <a:lnTo>
                    <a:pt x="980168" y="257228"/>
                  </a:lnTo>
                  <a:lnTo>
                    <a:pt x="979719" y="257642"/>
                  </a:lnTo>
                  <a:lnTo>
                    <a:pt x="979575" y="257852"/>
                  </a:lnTo>
                  <a:lnTo>
                    <a:pt x="979232" y="258480"/>
                  </a:lnTo>
                  <a:lnTo>
                    <a:pt x="978884" y="259190"/>
                  </a:lnTo>
                  <a:lnTo>
                    <a:pt x="978499" y="259809"/>
                  </a:lnTo>
                  <a:lnTo>
                    <a:pt x="978408" y="260041"/>
                  </a:lnTo>
                  <a:lnTo>
                    <a:pt x="978306" y="260250"/>
                  </a:lnTo>
                  <a:lnTo>
                    <a:pt x="978234" y="260378"/>
                  </a:lnTo>
                  <a:lnTo>
                    <a:pt x="978072" y="260624"/>
                  </a:lnTo>
                  <a:lnTo>
                    <a:pt x="977910" y="260837"/>
                  </a:lnTo>
                  <a:lnTo>
                    <a:pt x="977230" y="261416"/>
                  </a:lnTo>
                  <a:lnTo>
                    <a:pt x="977102" y="261470"/>
                  </a:lnTo>
                  <a:lnTo>
                    <a:pt x="976973" y="261516"/>
                  </a:lnTo>
                  <a:lnTo>
                    <a:pt x="976803" y="261561"/>
                  </a:lnTo>
                  <a:lnTo>
                    <a:pt x="976622" y="261584"/>
                  </a:lnTo>
                  <a:lnTo>
                    <a:pt x="976445" y="261598"/>
                  </a:lnTo>
                  <a:lnTo>
                    <a:pt x="975961" y="261607"/>
                  </a:lnTo>
                  <a:lnTo>
                    <a:pt x="975587" y="261589"/>
                  </a:lnTo>
                  <a:lnTo>
                    <a:pt x="975153" y="261607"/>
                  </a:lnTo>
                  <a:lnTo>
                    <a:pt x="974979" y="261652"/>
                  </a:lnTo>
                  <a:lnTo>
                    <a:pt x="974809" y="261725"/>
                  </a:lnTo>
                  <a:lnTo>
                    <a:pt x="974643" y="261821"/>
                  </a:lnTo>
                  <a:lnTo>
                    <a:pt x="974481" y="261930"/>
                  </a:lnTo>
                  <a:lnTo>
                    <a:pt x="974243" y="262130"/>
                  </a:lnTo>
                  <a:lnTo>
                    <a:pt x="973661" y="262567"/>
                  </a:lnTo>
                  <a:lnTo>
                    <a:pt x="973529" y="262585"/>
                  </a:lnTo>
                  <a:lnTo>
                    <a:pt x="973276" y="262572"/>
                  </a:lnTo>
                  <a:lnTo>
                    <a:pt x="972743" y="262076"/>
                  </a:lnTo>
                  <a:lnTo>
                    <a:pt x="972679" y="261570"/>
                  </a:lnTo>
                  <a:lnTo>
                    <a:pt x="972535" y="261202"/>
                  </a:lnTo>
                  <a:lnTo>
                    <a:pt x="972298" y="260842"/>
                  </a:lnTo>
                  <a:lnTo>
                    <a:pt x="972146" y="260710"/>
                  </a:lnTo>
                  <a:lnTo>
                    <a:pt x="971965" y="260619"/>
                  </a:lnTo>
                  <a:lnTo>
                    <a:pt x="971810" y="260578"/>
                  </a:lnTo>
                  <a:lnTo>
                    <a:pt x="971652" y="260646"/>
                  </a:lnTo>
                  <a:lnTo>
                    <a:pt x="971346" y="260856"/>
                  </a:lnTo>
                  <a:lnTo>
                    <a:pt x="970874" y="261215"/>
                  </a:lnTo>
                  <a:lnTo>
                    <a:pt x="970417" y="261693"/>
                  </a:lnTo>
                  <a:lnTo>
                    <a:pt x="970043" y="261994"/>
                  </a:lnTo>
                  <a:lnTo>
                    <a:pt x="969643" y="262239"/>
                  </a:lnTo>
                  <a:lnTo>
                    <a:pt x="969284" y="262535"/>
                  </a:lnTo>
                  <a:lnTo>
                    <a:pt x="968914" y="262772"/>
                  </a:lnTo>
                  <a:lnTo>
                    <a:pt x="968540" y="263063"/>
                  </a:lnTo>
                  <a:lnTo>
                    <a:pt x="968249" y="263259"/>
                  </a:lnTo>
                  <a:lnTo>
                    <a:pt x="967936" y="263550"/>
                  </a:lnTo>
                  <a:lnTo>
                    <a:pt x="967686" y="263782"/>
                  </a:lnTo>
                  <a:lnTo>
                    <a:pt x="967320" y="263924"/>
                  </a:lnTo>
                  <a:lnTo>
                    <a:pt x="967120" y="264065"/>
                  </a:lnTo>
                  <a:lnTo>
                    <a:pt x="966640" y="264420"/>
                  </a:lnTo>
                  <a:lnTo>
                    <a:pt x="965951" y="264962"/>
                  </a:lnTo>
                  <a:lnTo>
                    <a:pt x="965637" y="264873"/>
                  </a:lnTo>
                  <a:lnTo>
                    <a:pt x="965414" y="264819"/>
                  </a:lnTo>
                  <a:lnTo>
                    <a:pt x="964577" y="264637"/>
                  </a:lnTo>
                  <a:lnTo>
                    <a:pt x="964031" y="264522"/>
                  </a:lnTo>
                  <a:lnTo>
                    <a:pt x="963524" y="264408"/>
                  </a:lnTo>
                  <a:lnTo>
                    <a:pt x="962957" y="264261"/>
                  </a:lnTo>
                  <a:lnTo>
                    <a:pt x="961832" y="263940"/>
                  </a:lnTo>
                  <a:lnTo>
                    <a:pt x="961269" y="263772"/>
                  </a:lnTo>
                  <a:lnTo>
                    <a:pt x="960710" y="263612"/>
                  </a:lnTo>
                  <a:lnTo>
                    <a:pt x="959800" y="263358"/>
                  </a:lnTo>
                  <a:lnTo>
                    <a:pt x="959343" y="263226"/>
                  </a:lnTo>
                  <a:lnTo>
                    <a:pt x="958432" y="262973"/>
                  </a:lnTo>
                  <a:lnTo>
                    <a:pt x="958458" y="262822"/>
                  </a:lnTo>
                  <a:lnTo>
                    <a:pt x="956095" y="262149"/>
                  </a:lnTo>
                  <a:lnTo>
                    <a:pt x="955688" y="263169"/>
                  </a:lnTo>
                  <a:lnTo>
                    <a:pt x="955274" y="262949"/>
                  </a:lnTo>
                  <a:lnTo>
                    <a:pt x="954994" y="262849"/>
                  </a:lnTo>
                  <a:lnTo>
                    <a:pt x="954768" y="262864"/>
                  </a:lnTo>
                  <a:lnTo>
                    <a:pt x="954510" y="262926"/>
                  </a:lnTo>
                  <a:lnTo>
                    <a:pt x="954180" y="262976"/>
                  </a:lnTo>
                  <a:lnTo>
                    <a:pt x="953826" y="263017"/>
                  </a:lnTo>
                  <a:lnTo>
                    <a:pt x="953367" y="263080"/>
                  </a:lnTo>
                  <a:lnTo>
                    <a:pt x="953054" y="263136"/>
                  </a:lnTo>
                  <a:lnTo>
                    <a:pt x="952777" y="263231"/>
                  </a:lnTo>
                  <a:lnTo>
                    <a:pt x="952500" y="263409"/>
                  </a:lnTo>
                  <a:lnTo>
                    <a:pt x="952412" y="263563"/>
                  </a:lnTo>
                  <a:lnTo>
                    <a:pt x="952343" y="263854"/>
                  </a:lnTo>
                  <a:lnTo>
                    <a:pt x="952317" y="264247"/>
                  </a:lnTo>
                  <a:lnTo>
                    <a:pt x="952300" y="264678"/>
                  </a:lnTo>
                  <a:lnTo>
                    <a:pt x="952332" y="265206"/>
                  </a:lnTo>
                  <a:lnTo>
                    <a:pt x="952365" y="265432"/>
                  </a:lnTo>
                  <a:lnTo>
                    <a:pt x="952191" y="266238"/>
                  </a:lnTo>
                  <a:lnTo>
                    <a:pt x="952121" y="266414"/>
                  </a:lnTo>
                  <a:lnTo>
                    <a:pt x="951966" y="266561"/>
                  </a:lnTo>
                  <a:lnTo>
                    <a:pt x="951767" y="266864"/>
                  </a:lnTo>
                  <a:lnTo>
                    <a:pt x="951644" y="267206"/>
                  </a:lnTo>
                  <a:lnTo>
                    <a:pt x="951585" y="267765"/>
                  </a:lnTo>
                  <a:lnTo>
                    <a:pt x="951522" y="267923"/>
                  </a:lnTo>
                  <a:lnTo>
                    <a:pt x="951513" y="268157"/>
                  </a:lnTo>
                  <a:lnTo>
                    <a:pt x="951516" y="268335"/>
                  </a:lnTo>
                  <a:lnTo>
                    <a:pt x="951780" y="268700"/>
                  </a:lnTo>
                  <a:lnTo>
                    <a:pt x="952219" y="269269"/>
                  </a:lnTo>
                  <a:lnTo>
                    <a:pt x="952546" y="269943"/>
                  </a:lnTo>
                  <a:lnTo>
                    <a:pt x="952544" y="270220"/>
                  </a:lnTo>
                  <a:lnTo>
                    <a:pt x="952291" y="270605"/>
                  </a:lnTo>
                  <a:lnTo>
                    <a:pt x="951765" y="271113"/>
                  </a:lnTo>
                  <a:lnTo>
                    <a:pt x="951209" y="271871"/>
                  </a:lnTo>
                  <a:lnTo>
                    <a:pt x="950677" y="272663"/>
                  </a:lnTo>
                  <a:lnTo>
                    <a:pt x="950003" y="273850"/>
                  </a:lnTo>
                  <a:lnTo>
                    <a:pt x="949936" y="274010"/>
                  </a:lnTo>
                  <a:lnTo>
                    <a:pt x="949663" y="274260"/>
                  </a:lnTo>
                  <a:lnTo>
                    <a:pt x="948801" y="274847"/>
                  </a:lnTo>
                  <a:lnTo>
                    <a:pt x="947955" y="275319"/>
                  </a:lnTo>
                  <a:lnTo>
                    <a:pt x="946996" y="276111"/>
                  </a:lnTo>
                  <a:lnTo>
                    <a:pt x="945999" y="276603"/>
                  </a:lnTo>
                  <a:lnTo>
                    <a:pt x="944551" y="277016"/>
                  </a:lnTo>
                  <a:lnTo>
                    <a:pt x="942265" y="277720"/>
                  </a:lnTo>
                  <a:lnTo>
                    <a:pt x="941227" y="278125"/>
                  </a:lnTo>
                  <a:lnTo>
                    <a:pt x="940455" y="278393"/>
                  </a:lnTo>
                  <a:lnTo>
                    <a:pt x="940056" y="278630"/>
                  </a:lnTo>
                  <a:lnTo>
                    <a:pt x="939674" y="278921"/>
                  </a:lnTo>
                  <a:lnTo>
                    <a:pt x="939312" y="279418"/>
                  </a:lnTo>
                  <a:lnTo>
                    <a:pt x="939255" y="279677"/>
                  </a:lnTo>
                  <a:lnTo>
                    <a:pt x="939448" y="280055"/>
                  </a:lnTo>
                  <a:lnTo>
                    <a:pt x="939622" y="280415"/>
                  </a:lnTo>
                  <a:lnTo>
                    <a:pt x="939606" y="280656"/>
                  </a:lnTo>
                  <a:lnTo>
                    <a:pt x="939304" y="280651"/>
                  </a:lnTo>
                  <a:lnTo>
                    <a:pt x="938749" y="280401"/>
                  </a:lnTo>
                  <a:lnTo>
                    <a:pt x="938107" y="280073"/>
                  </a:lnTo>
                  <a:lnTo>
                    <a:pt x="937174" y="279977"/>
                  </a:lnTo>
                  <a:lnTo>
                    <a:pt x="936019" y="279991"/>
                  </a:lnTo>
                  <a:lnTo>
                    <a:pt x="935890" y="279977"/>
                  </a:lnTo>
                  <a:lnTo>
                    <a:pt x="935724" y="279932"/>
                  </a:lnTo>
                  <a:lnTo>
                    <a:pt x="935584" y="279827"/>
                  </a:lnTo>
                  <a:lnTo>
                    <a:pt x="935388" y="279663"/>
                  </a:lnTo>
                  <a:lnTo>
                    <a:pt x="935260" y="279582"/>
                  </a:lnTo>
                  <a:lnTo>
                    <a:pt x="934750" y="279418"/>
                  </a:lnTo>
                  <a:lnTo>
                    <a:pt x="934183" y="279263"/>
                  </a:lnTo>
                  <a:lnTo>
                    <a:pt x="933651" y="279058"/>
                  </a:lnTo>
                  <a:lnTo>
                    <a:pt x="933039" y="278730"/>
                  </a:lnTo>
                  <a:lnTo>
                    <a:pt x="932725" y="278494"/>
                  </a:lnTo>
                  <a:lnTo>
                    <a:pt x="932480" y="278239"/>
                  </a:lnTo>
                  <a:lnTo>
                    <a:pt x="932283" y="278020"/>
                  </a:lnTo>
                  <a:lnTo>
                    <a:pt x="931996" y="277884"/>
                  </a:lnTo>
                  <a:lnTo>
                    <a:pt x="931770" y="277934"/>
                  </a:lnTo>
                  <a:lnTo>
                    <a:pt x="931351" y="278143"/>
                  </a:lnTo>
                  <a:lnTo>
                    <a:pt x="931014" y="278389"/>
                  </a:lnTo>
                  <a:lnTo>
                    <a:pt x="930686" y="278571"/>
                  </a:lnTo>
                  <a:lnTo>
                    <a:pt x="930403" y="278571"/>
                  </a:lnTo>
                  <a:lnTo>
                    <a:pt x="930013" y="278488"/>
                  </a:lnTo>
                  <a:lnTo>
                    <a:pt x="929761" y="278398"/>
                  </a:lnTo>
                  <a:lnTo>
                    <a:pt x="929394" y="278252"/>
                  </a:lnTo>
                  <a:lnTo>
                    <a:pt x="929168" y="278102"/>
                  </a:lnTo>
                  <a:lnTo>
                    <a:pt x="928665" y="277856"/>
                  </a:lnTo>
                  <a:lnTo>
                    <a:pt x="928220" y="277688"/>
                  </a:lnTo>
                  <a:lnTo>
                    <a:pt x="927876" y="277588"/>
                  </a:lnTo>
                  <a:lnTo>
                    <a:pt x="927612" y="277561"/>
                  </a:lnTo>
                  <a:lnTo>
                    <a:pt x="927408" y="277460"/>
                  </a:lnTo>
                  <a:lnTo>
                    <a:pt x="927219" y="277547"/>
                  </a:lnTo>
                  <a:lnTo>
                    <a:pt x="927098" y="278029"/>
                  </a:lnTo>
                  <a:lnTo>
                    <a:pt x="927041" y="278430"/>
                  </a:lnTo>
                  <a:lnTo>
                    <a:pt x="927007" y="278721"/>
                  </a:lnTo>
                  <a:lnTo>
                    <a:pt x="927056" y="278981"/>
                  </a:lnTo>
                  <a:lnTo>
                    <a:pt x="927189" y="279249"/>
                  </a:lnTo>
                  <a:lnTo>
                    <a:pt x="927642" y="279750"/>
                  </a:lnTo>
                  <a:lnTo>
                    <a:pt x="927808" y="279964"/>
                  </a:lnTo>
                  <a:lnTo>
                    <a:pt x="927899" y="280196"/>
                  </a:lnTo>
                  <a:lnTo>
                    <a:pt x="927751" y="280405"/>
                  </a:lnTo>
                  <a:lnTo>
                    <a:pt x="927574" y="280478"/>
                  </a:lnTo>
                  <a:lnTo>
                    <a:pt x="927355" y="280492"/>
                  </a:lnTo>
                  <a:lnTo>
                    <a:pt x="926932" y="280355"/>
                  </a:lnTo>
                  <a:lnTo>
                    <a:pt x="926599" y="280114"/>
                  </a:lnTo>
                  <a:lnTo>
                    <a:pt x="926343" y="279859"/>
                  </a:lnTo>
                  <a:lnTo>
                    <a:pt x="926188" y="279622"/>
                  </a:lnTo>
                  <a:lnTo>
                    <a:pt x="926059" y="279154"/>
                  </a:lnTo>
                  <a:lnTo>
                    <a:pt x="925871" y="278940"/>
                  </a:lnTo>
                  <a:lnTo>
                    <a:pt x="925497" y="278671"/>
                  </a:lnTo>
                  <a:lnTo>
                    <a:pt x="925021" y="278471"/>
                  </a:lnTo>
                  <a:lnTo>
                    <a:pt x="924598" y="278348"/>
                  </a:lnTo>
                  <a:lnTo>
                    <a:pt x="924277" y="278307"/>
                  </a:lnTo>
                  <a:lnTo>
                    <a:pt x="924126" y="278348"/>
                  </a:lnTo>
                  <a:lnTo>
                    <a:pt x="923944" y="278439"/>
                  </a:lnTo>
                  <a:lnTo>
                    <a:pt x="923861" y="278639"/>
                  </a:lnTo>
                  <a:lnTo>
                    <a:pt x="923725" y="278981"/>
                  </a:lnTo>
                  <a:lnTo>
                    <a:pt x="923710" y="279272"/>
                  </a:lnTo>
                  <a:lnTo>
                    <a:pt x="923604" y="279518"/>
                  </a:lnTo>
                  <a:lnTo>
                    <a:pt x="923408" y="279659"/>
                  </a:lnTo>
                  <a:lnTo>
                    <a:pt x="923121" y="279791"/>
                  </a:lnTo>
                  <a:lnTo>
                    <a:pt x="922468" y="280082"/>
                  </a:lnTo>
                  <a:lnTo>
                    <a:pt x="922320" y="280191"/>
                  </a:lnTo>
                  <a:lnTo>
                    <a:pt x="922079" y="280223"/>
                  </a:lnTo>
                  <a:lnTo>
                    <a:pt x="921637" y="280246"/>
                  </a:lnTo>
                  <a:lnTo>
                    <a:pt x="921240" y="280337"/>
                  </a:lnTo>
                  <a:lnTo>
                    <a:pt x="921002" y="280556"/>
                  </a:lnTo>
                  <a:lnTo>
                    <a:pt x="920764" y="280865"/>
                  </a:lnTo>
                  <a:lnTo>
                    <a:pt x="920440" y="280970"/>
                  </a:lnTo>
                  <a:lnTo>
                    <a:pt x="919896" y="280879"/>
                  </a:lnTo>
                  <a:lnTo>
                    <a:pt x="919360" y="280810"/>
                  </a:lnTo>
                  <a:lnTo>
                    <a:pt x="918891" y="280833"/>
                  </a:lnTo>
                  <a:lnTo>
                    <a:pt x="918389" y="280870"/>
                  </a:lnTo>
                  <a:lnTo>
                    <a:pt x="917985" y="280952"/>
                  </a:lnTo>
                  <a:lnTo>
                    <a:pt x="917464" y="281184"/>
                  </a:lnTo>
                  <a:lnTo>
                    <a:pt x="916875" y="281516"/>
                  </a:lnTo>
                  <a:lnTo>
                    <a:pt x="916693" y="281721"/>
                  </a:lnTo>
                  <a:lnTo>
                    <a:pt x="916316" y="282284"/>
                  </a:lnTo>
                  <a:lnTo>
                    <a:pt x="915862" y="282964"/>
                  </a:lnTo>
                  <a:lnTo>
                    <a:pt x="915409" y="283482"/>
                  </a:lnTo>
                  <a:lnTo>
                    <a:pt x="915009" y="283869"/>
                  </a:lnTo>
                  <a:lnTo>
                    <a:pt x="914827" y="284051"/>
                  </a:lnTo>
                  <a:lnTo>
                    <a:pt x="914703" y="284233"/>
                  </a:lnTo>
                  <a:lnTo>
                    <a:pt x="914669" y="284493"/>
                  </a:lnTo>
                  <a:lnTo>
                    <a:pt x="914744" y="284912"/>
                  </a:lnTo>
                  <a:lnTo>
                    <a:pt x="914809" y="285394"/>
                  </a:lnTo>
                  <a:lnTo>
                    <a:pt x="914843" y="285767"/>
                  </a:lnTo>
                  <a:lnTo>
                    <a:pt x="914718" y="286000"/>
                  </a:lnTo>
                  <a:lnTo>
                    <a:pt x="914544" y="286204"/>
                  </a:lnTo>
                  <a:lnTo>
                    <a:pt x="914299" y="286314"/>
                  </a:lnTo>
                  <a:lnTo>
                    <a:pt x="914012" y="286346"/>
                  </a:lnTo>
                  <a:lnTo>
                    <a:pt x="913226" y="286373"/>
                  </a:lnTo>
                  <a:lnTo>
                    <a:pt x="912150" y="286428"/>
                  </a:lnTo>
                  <a:lnTo>
                    <a:pt x="910847" y="286473"/>
                  </a:lnTo>
                  <a:lnTo>
                    <a:pt x="910624" y="286560"/>
                  </a:lnTo>
                  <a:lnTo>
                    <a:pt x="910560" y="286805"/>
                  </a:lnTo>
                  <a:lnTo>
                    <a:pt x="910662" y="287042"/>
                  </a:lnTo>
                  <a:lnTo>
                    <a:pt x="911115" y="288012"/>
                  </a:lnTo>
                  <a:lnTo>
                    <a:pt x="911527" y="289004"/>
                  </a:lnTo>
                  <a:lnTo>
                    <a:pt x="911685" y="289523"/>
                  </a:lnTo>
                  <a:lnTo>
                    <a:pt x="911765" y="289855"/>
                  </a:lnTo>
                  <a:lnTo>
                    <a:pt x="911938" y="290137"/>
                  </a:lnTo>
                  <a:lnTo>
                    <a:pt x="912274" y="290579"/>
                  </a:lnTo>
                  <a:lnTo>
                    <a:pt x="912697" y="291007"/>
                  </a:lnTo>
                  <a:lnTo>
                    <a:pt x="912977" y="291362"/>
                  </a:lnTo>
                  <a:lnTo>
                    <a:pt x="913351" y="291926"/>
                  </a:lnTo>
                  <a:lnTo>
                    <a:pt x="913615" y="292504"/>
                  </a:lnTo>
                  <a:lnTo>
                    <a:pt x="913785" y="292723"/>
                  </a:lnTo>
                  <a:lnTo>
                    <a:pt x="913970" y="293137"/>
                  </a:lnTo>
                  <a:lnTo>
                    <a:pt x="913981" y="293287"/>
                  </a:lnTo>
                  <a:lnTo>
                    <a:pt x="914012" y="293433"/>
                  </a:lnTo>
                  <a:lnTo>
                    <a:pt x="914053" y="293706"/>
                  </a:lnTo>
                  <a:lnTo>
                    <a:pt x="914367" y="294302"/>
                  </a:lnTo>
                  <a:lnTo>
                    <a:pt x="914552" y="294357"/>
                  </a:lnTo>
                  <a:lnTo>
                    <a:pt x="914888" y="294403"/>
                  </a:lnTo>
                  <a:lnTo>
                    <a:pt x="915103" y="294453"/>
                  </a:lnTo>
                  <a:lnTo>
                    <a:pt x="915307" y="294516"/>
                  </a:lnTo>
                  <a:lnTo>
                    <a:pt x="915613" y="294630"/>
                  </a:lnTo>
                  <a:lnTo>
                    <a:pt x="916198" y="295085"/>
                  </a:lnTo>
                  <a:lnTo>
                    <a:pt x="916300" y="295304"/>
                  </a:lnTo>
                  <a:lnTo>
                    <a:pt x="916380" y="295531"/>
                  </a:lnTo>
                  <a:lnTo>
                    <a:pt x="916433" y="295768"/>
                  </a:lnTo>
                  <a:lnTo>
                    <a:pt x="916451" y="295927"/>
                  </a:lnTo>
                  <a:lnTo>
                    <a:pt x="916478" y="296073"/>
                  </a:lnTo>
                  <a:lnTo>
                    <a:pt x="916531" y="296351"/>
                  </a:lnTo>
                  <a:lnTo>
                    <a:pt x="916236" y="297047"/>
                  </a:lnTo>
                  <a:lnTo>
                    <a:pt x="916013" y="297197"/>
                  </a:lnTo>
                  <a:lnTo>
                    <a:pt x="915704" y="297366"/>
                  </a:lnTo>
                  <a:lnTo>
                    <a:pt x="915473" y="297430"/>
                  </a:lnTo>
                  <a:lnTo>
                    <a:pt x="914752" y="297630"/>
                  </a:lnTo>
                  <a:lnTo>
                    <a:pt x="914597" y="297680"/>
                  </a:lnTo>
                  <a:lnTo>
                    <a:pt x="914416" y="297748"/>
                  </a:lnTo>
                  <a:lnTo>
                    <a:pt x="914242" y="297826"/>
                  </a:lnTo>
                  <a:lnTo>
                    <a:pt x="914068" y="297912"/>
                  </a:lnTo>
                  <a:lnTo>
                    <a:pt x="913898" y="297999"/>
                  </a:lnTo>
                  <a:lnTo>
                    <a:pt x="913498" y="298213"/>
                  </a:lnTo>
                  <a:lnTo>
                    <a:pt x="913351" y="298304"/>
                  </a:lnTo>
                  <a:lnTo>
                    <a:pt x="913222" y="298404"/>
                  </a:lnTo>
                  <a:lnTo>
                    <a:pt x="912988" y="298613"/>
                  </a:lnTo>
                  <a:lnTo>
                    <a:pt x="912777" y="298813"/>
                  </a:lnTo>
                  <a:lnTo>
                    <a:pt x="912399" y="299214"/>
                  </a:lnTo>
                  <a:lnTo>
                    <a:pt x="912040" y="299483"/>
                  </a:lnTo>
                  <a:lnTo>
                    <a:pt x="911780" y="299719"/>
                  </a:lnTo>
                  <a:lnTo>
                    <a:pt x="911644" y="299779"/>
                  </a:lnTo>
                  <a:lnTo>
                    <a:pt x="911319" y="299897"/>
                  </a:lnTo>
                  <a:lnTo>
                    <a:pt x="911138" y="299965"/>
                  </a:lnTo>
                  <a:lnTo>
                    <a:pt x="910873" y="300029"/>
                  </a:lnTo>
                  <a:lnTo>
                    <a:pt x="910673" y="300097"/>
                  </a:lnTo>
                  <a:lnTo>
                    <a:pt x="910220" y="300143"/>
                  </a:lnTo>
                  <a:lnTo>
                    <a:pt x="909876" y="300147"/>
                  </a:lnTo>
                  <a:lnTo>
                    <a:pt x="909529" y="300275"/>
                  </a:lnTo>
                  <a:lnTo>
                    <a:pt x="909049" y="300580"/>
                  </a:lnTo>
                  <a:lnTo>
                    <a:pt x="908501" y="300980"/>
                  </a:lnTo>
                  <a:lnTo>
                    <a:pt x="908256" y="301262"/>
                  </a:lnTo>
                  <a:lnTo>
                    <a:pt x="908165" y="301627"/>
                  </a:lnTo>
                  <a:lnTo>
                    <a:pt x="908086" y="302100"/>
                  </a:lnTo>
                  <a:lnTo>
                    <a:pt x="907542" y="303279"/>
                  </a:lnTo>
                  <a:lnTo>
                    <a:pt x="907100" y="303916"/>
                  </a:lnTo>
                  <a:lnTo>
                    <a:pt x="906617" y="304508"/>
                  </a:lnTo>
                  <a:lnTo>
                    <a:pt x="905922" y="304840"/>
                  </a:lnTo>
                  <a:lnTo>
                    <a:pt x="904827" y="304859"/>
                  </a:lnTo>
                  <a:lnTo>
                    <a:pt x="903875" y="304322"/>
                  </a:lnTo>
                  <a:lnTo>
                    <a:pt x="902938" y="304003"/>
                  </a:lnTo>
                  <a:lnTo>
                    <a:pt x="901628" y="304103"/>
                  </a:lnTo>
                  <a:lnTo>
                    <a:pt x="900850" y="304431"/>
                  </a:lnTo>
                  <a:lnTo>
                    <a:pt x="899860" y="305528"/>
                  </a:lnTo>
                  <a:lnTo>
                    <a:pt x="898810" y="306497"/>
                  </a:lnTo>
                  <a:lnTo>
                    <a:pt x="897628" y="307654"/>
                  </a:lnTo>
                  <a:lnTo>
                    <a:pt x="896495" y="308537"/>
                  </a:lnTo>
                  <a:lnTo>
                    <a:pt x="896186" y="309024"/>
                  </a:lnTo>
                  <a:lnTo>
                    <a:pt x="896001" y="309643"/>
                  </a:lnTo>
                  <a:lnTo>
                    <a:pt x="896095" y="310271"/>
                  </a:lnTo>
                  <a:lnTo>
                    <a:pt x="896299" y="311737"/>
                  </a:lnTo>
                  <a:lnTo>
                    <a:pt x="896284" y="312447"/>
                  </a:lnTo>
                  <a:lnTo>
                    <a:pt x="896167" y="312875"/>
                  </a:lnTo>
                  <a:lnTo>
                    <a:pt x="895857" y="313430"/>
                  </a:lnTo>
                  <a:lnTo>
                    <a:pt x="895147" y="314468"/>
                  </a:lnTo>
                  <a:lnTo>
                    <a:pt x="894603" y="314823"/>
                  </a:lnTo>
                  <a:lnTo>
                    <a:pt x="893440" y="315206"/>
                  </a:lnTo>
                  <a:lnTo>
                    <a:pt x="892545" y="315898"/>
                  </a:lnTo>
                  <a:lnTo>
                    <a:pt x="892039" y="316599"/>
                  </a:lnTo>
                  <a:lnTo>
                    <a:pt x="891850" y="317282"/>
                  </a:lnTo>
                  <a:lnTo>
                    <a:pt x="891510" y="317518"/>
                  </a:lnTo>
                  <a:lnTo>
                    <a:pt x="891495" y="318279"/>
                  </a:lnTo>
                  <a:lnTo>
                    <a:pt x="891831" y="318752"/>
                  </a:lnTo>
                  <a:lnTo>
                    <a:pt x="892526" y="319348"/>
                  </a:lnTo>
                  <a:lnTo>
                    <a:pt x="893009" y="320159"/>
                  </a:lnTo>
                  <a:lnTo>
                    <a:pt x="893417" y="321351"/>
                  </a:lnTo>
                  <a:lnTo>
                    <a:pt x="893534" y="322312"/>
                  </a:lnTo>
                  <a:lnTo>
                    <a:pt x="893678" y="322640"/>
                  </a:lnTo>
                  <a:lnTo>
                    <a:pt x="893591" y="322854"/>
                  </a:lnTo>
                  <a:lnTo>
                    <a:pt x="893345" y="323168"/>
                  </a:lnTo>
                  <a:lnTo>
                    <a:pt x="893154" y="323464"/>
                  </a:lnTo>
                  <a:lnTo>
                    <a:pt x="893013" y="323678"/>
                  </a:lnTo>
                  <a:lnTo>
                    <a:pt x="892534" y="324119"/>
                  </a:lnTo>
                  <a:lnTo>
                    <a:pt x="891903" y="324452"/>
                  </a:lnTo>
                  <a:lnTo>
                    <a:pt x="891102" y="324779"/>
                  </a:lnTo>
                  <a:lnTo>
                    <a:pt x="890777" y="325052"/>
                  </a:lnTo>
                  <a:lnTo>
                    <a:pt x="890245" y="325881"/>
                  </a:lnTo>
                  <a:lnTo>
                    <a:pt x="890011" y="326760"/>
                  </a:lnTo>
                  <a:lnTo>
                    <a:pt x="889773" y="327829"/>
                  </a:lnTo>
                  <a:lnTo>
                    <a:pt x="889573" y="328235"/>
                  </a:lnTo>
                  <a:lnTo>
                    <a:pt x="889414" y="328393"/>
                  </a:lnTo>
                  <a:lnTo>
                    <a:pt x="889002" y="328804"/>
                  </a:lnTo>
                  <a:lnTo>
                    <a:pt x="888477" y="329436"/>
                  </a:lnTo>
                  <a:lnTo>
                    <a:pt x="887665" y="330301"/>
                  </a:lnTo>
                  <a:lnTo>
                    <a:pt x="886812" y="331062"/>
                  </a:lnTo>
                  <a:lnTo>
                    <a:pt x="886177" y="331649"/>
                  </a:lnTo>
                  <a:lnTo>
                    <a:pt x="885399" y="332022"/>
                  </a:lnTo>
                  <a:lnTo>
                    <a:pt x="884470" y="332323"/>
                  </a:lnTo>
                  <a:lnTo>
                    <a:pt x="883258" y="332773"/>
                  </a:lnTo>
                  <a:lnTo>
                    <a:pt x="882756" y="333215"/>
                  </a:lnTo>
                  <a:lnTo>
                    <a:pt x="882337" y="333518"/>
                  </a:lnTo>
                  <a:lnTo>
                    <a:pt x="881777" y="333925"/>
                  </a:lnTo>
                  <a:lnTo>
                    <a:pt x="880867" y="334358"/>
                  </a:lnTo>
                  <a:lnTo>
                    <a:pt x="879953" y="335004"/>
                  </a:lnTo>
                  <a:lnTo>
                    <a:pt x="878579" y="336074"/>
                  </a:lnTo>
                  <a:lnTo>
                    <a:pt x="877888" y="336361"/>
                  </a:lnTo>
                  <a:lnTo>
                    <a:pt x="877423" y="336784"/>
                  </a:lnTo>
                  <a:lnTo>
                    <a:pt x="876875" y="337330"/>
                  </a:lnTo>
                  <a:lnTo>
                    <a:pt x="876441" y="337667"/>
                  </a:lnTo>
                  <a:lnTo>
                    <a:pt x="875924" y="337763"/>
                  </a:lnTo>
                  <a:lnTo>
                    <a:pt x="875195" y="337813"/>
                  </a:lnTo>
                  <a:lnTo>
                    <a:pt x="874613" y="338130"/>
                  </a:lnTo>
                  <a:lnTo>
                    <a:pt x="874413" y="338291"/>
                  </a:lnTo>
                  <a:lnTo>
                    <a:pt x="874186" y="338714"/>
                  </a:lnTo>
                  <a:lnTo>
                    <a:pt x="874020" y="339529"/>
                  </a:lnTo>
                  <a:lnTo>
                    <a:pt x="873918" y="340344"/>
                  </a:lnTo>
                  <a:lnTo>
                    <a:pt x="874077" y="340909"/>
                  </a:lnTo>
                  <a:lnTo>
                    <a:pt x="874832" y="341806"/>
                  </a:lnTo>
                  <a:lnTo>
                    <a:pt x="875097" y="342525"/>
                  </a:lnTo>
                  <a:lnTo>
                    <a:pt x="875395" y="343499"/>
                  </a:lnTo>
                  <a:lnTo>
                    <a:pt x="875637" y="344387"/>
                  </a:lnTo>
                  <a:lnTo>
                    <a:pt x="875840" y="344865"/>
                  </a:lnTo>
                  <a:lnTo>
                    <a:pt x="876109" y="345279"/>
                  </a:lnTo>
                  <a:lnTo>
                    <a:pt x="876569" y="345848"/>
                  </a:lnTo>
                  <a:lnTo>
                    <a:pt x="877268" y="346272"/>
                  </a:lnTo>
                  <a:lnTo>
                    <a:pt x="877971" y="346563"/>
                  </a:lnTo>
                  <a:lnTo>
                    <a:pt x="878567" y="346791"/>
                  </a:lnTo>
                  <a:lnTo>
                    <a:pt x="879330" y="347132"/>
                  </a:lnTo>
                  <a:lnTo>
                    <a:pt x="880237" y="347656"/>
                  </a:lnTo>
                  <a:lnTo>
                    <a:pt x="880890" y="348252"/>
                  </a:lnTo>
                  <a:lnTo>
                    <a:pt x="881328" y="348798"/>
                  </a:lnTo>
                  <a:lnTo>
                    <a:pt x="881577" y="349299"/>
                  </a:lnTo>
                  <a:lnTo>
                    <a:pt x="881502" y="349768"/>
                  </a:lnTo>
                  <a:lnTo>
                    <a:pt x="881234" y="350196"/>
                  </a:lnTo>
                  <a:lnTo>
                    <a:pt x="880497" y="350674"/>
                  </a:lnTo>
                  <a:lnTo>
                    <a:pt x="879326" y="351102"/>
                  </a:lnTo>
                  <a:lnTo>
                    <a:pt x="878635" y="351430"/>
                  </a:lnTo>
                  <a:lnTo>
                    <a:pt x="878239" y="351940"/>
                  </a:lnTo>
                  <a:lnTo>
                    <a:pt x="878163" y="352477"/>
                  </a:lnTo>
                  <a:lnTo>
                    <a:pt x="878378" y="353515"/>
                  </a:lnTo>
                  <a:lnTo>
                    <a:pt x="878639" y="354403"/>
                  </a:lnTo>
                  <a:lnTo>
                    <a:pt x="878839" y="354967"/>
                  </a:lnTo>
                  <a:lnTo>
                    <a:pt x="879149" y="355554"/>
                  </a:lnTo>
                  <a:lnTo>
                    <a:pt x="879289" y="356010"/>
                  </a:lnTo>
                  <a:lnTo>
                    <a:pt x="879198" y="356328"/>
                  </a:lnTo>
                  <a:lnTo>
                    <a:pt x="879043" y="356542"/>
                  </a:lnTo>
                  <a:lnTo>
                    <a:pt x="878741" y="356620"/>
                  </a:lnTo>
                  <a:lnTo>
                    <a:pt x="878080" y="356497"/>
                  </a:lnTo>
                  <a:lnTo>
                    <a:pt x="877721" y="356192"/>
                  </a:lnTo>
                  <a:lnTo>
                    <a:pt x="877366" y="355686"/>
                  </a:lnTo>
                  <a:lnTo>
                    <a:pt x="876951" y="355013"/>
                  </a:lnTo>
                  <a:lnTo>
                    <a:pt x="876573" y="354658"/>
                  </a:lnTo>
                  <a:lnTo>
                    <a:pt x="876124" y="354630"/>
                  </a:lnTo>
                  <a:lnTo>
                    <a:pt x="875625" y="354812"/>
                  </a:lnTo>
                  <a:lnTo>
                    <a:pt x="875342" y="355040"/>
                  </a:lnTo>
                  <a:lnTo>
                    <a:pt x="875074" y="355509"/>
                  </a:lnTo>
                  <a:lnTo>
                    <a:pt x="874828" y="356105"/>
                  </a:lnTo>
                  <a:lnTo>
                    <a:pt x="874689" y="356533"/>
                  </a:lnTo>
                  <a:lnTo>
                    <a:pt x="874492" y="356834"/>
                  </a:lnTo>
                  <a:lnTo>
                    <a:pt x="874315" y="357020"/>
                  </a:lnTo>
                  <a:lnTo>
                    <a:pt x="873948" y="357166"/>
                  </a:lnTo>
                  <a:lnTo>
                    <a:pt x="873322" y="357430"/>
                  </a:lnTo>
                  <a:lnTo>
                    <a:pt x="873057" y="357640"/>
                  </a:lnTo>
                  <a:lnTo>
                    <a:pt x="872857" y="358027"/>
                  </a:lnTo>
                  <a:lnTo>
                    <a:pt x="872740" y="358473"/>
                  </a:lnTo>
                  <a:lnTo>
                    <a:pt x="872815" y="358969"/>
                  </a:lnTo>
                  <a:lnTo>
                    <a:pt x="873182" y="359971"/>
                  </a:lnTo>
                  <a:lnTo>
                    <a:pt x="873609" y="360968"/>
                  </a:lnTo>
                  <a:lnTo>
                    <a:pt x="873790" y="361637"/>
                  </a:lnTo>
                  <a:lnTo>
                    <a:pt x="873752" y="362283"/>
                  </a:lnTo>
                  <a:lnTo>
                    <a:pt x="873695" y="362994"/>
                  </a:lnTo>
                  <a:lnTo>
                    <a:pt x="873450" y="363526"/>
                  </a:lnTo>
                  <a:lnTo>
                    <a:pt x="873072" y="364055"/>
                  </a:lnTo>
                  <a:lnTo>
                    <a:pt x="872661" y="364414"/>
                  </a:lnTo>
                  <a:lnTo>
                    <a:pt x="872298" y="364778"/>
                  </a:lnTo>
                  <a:lnTo>
                    <a:pt x="871909" y="365266"/>
                  </a:lnTo>
                  <a:lnTo>
                    <a:pt x="871781" y="365721"/>
                  </a:lnTo>
                  <a:lnTo>
                    <a:pt x="871758" y="366181"/>
                  </a:lnTo>
                  <a:lnTo>
                    <a:pt x="871830" y="366577"/>
                  </a:lnTo>
                  <a:lnTo>
                    <a:pt x="872083" y="366896"/>
                  </a:lnTo>
                  <a:lnTo>
                    <a:pt x="872483" y="367114"/>
                  </a:lnTo>
                  <a:lnTo>
                    <a:pt x="873159" y="367287"/>
                  </a:lnTo>
                  <a:lnTo>
                    <a:pt x="874073" y="367342"/>
                  </a:lnTo>
                  <a:lnTo>
                    <a:pt x="874670" y="367446"/>
                  </a:lnTo>
                  <a:lnTo>
                    <a:pt x="875214" y="367747"/>
                  </a:lnTo>
                  <a:lnTo>
                    <a:pt x="875519" y="368070"/>
                  </a:lnTo>
                  <a:lnTo>
                    <a:pt x="875629" y="368503"/>
                  </a:lnTo>
                  <a:lnTo>
                    <a:pt x="875550" y="369067"/>
                  </a:lnTo>
                  <a:lnTo>
                    <a:pt x="875342" y="369623"/>
                  </a:lnTo>
                  <a:lnTo>
                    <a:pt x="875017" y="370324"/>
                  </a:lnTo>
                  <a:lnTo>
                    <a:pt x="874677" y="370884"/>
                  </a:lnTo>
                  <a:lnTo>
                    <a:pt x="874284" y="371594"/>
                  </a:lnTo>
                  <a:lnTo>
                    <a:pt x="873975" y="372072"/>
                  </a:lnTo>
                  <a:lnTo>
                    <a:pt x="873601" y="372669"/>
                  </a:lnTo>
                  <a:lnTo>
                    <a:pt x="873408" y="373474"/>
                  </a:lnTo>
                  <a:lnTo>
                    <a:pt x="867796" y="372081"/>
                  </a:lnTo>
                  <a:lnTo>
                    <a:pt x="866405" y="371727"/>
                  </a:lnTo>
                  <a:lnTo>
                    <a:pt x="864775" y="371265"/>
                  </a:lnTo>
                  <a:lnTo>
                    <a:pt x="862902" y="370742"/>
                  </a:lnTo>
                  <a:lnTo>
                    <a:pt x="860031" y="370055"/>
                  </a:lnTo>
                  <a:lnTo>
                    <a:pt x="858905" y="369735"/>
                  </a:lnTo>
                  <a:lnTo>
                    <a:pt x="857492" y="369388"/>
                  </a:lnTo>
                  <a:lnTo>
                    <a:pt x="856300" y="369124"/>
                  </a:lnTo>
                  <a:lnTo>
                    <a:pt x="855344" y="368942"/>
                  </a:lnTo>
                  <a:lnTo>
                    <a:pt x="852717" y="368500"/>
                  </a:lnTo>
                  <a:lnTo>
                    <a:pt x="850806" y="368164"/>
                  </a:lnTo>
                  <a:lnTo>
                    <a:pt x="848902" y="367799"/>
                  </a:lnTo>
                  <a:lnTo>
                    <a:pt x="847002" y="367417"/>
                  </a:lnTo>
                  <a:lnTo>
                    <a:pt x="846234" y="367227"/>
                  </a:lnTo>
                  <a:lnTo>
                    <a:pt x="846140" y="367805"/>
                  </a:lnTo>
                  <a:lnTo>
                    <a:pt x="846110" y="368334"/>
                  </a:lnTo>
                  <a:lnTo>
                    <a:pt x="845553" y="374010"/>
                  </a:lnTo>
                  <a:lnTo>
                    <a:pt x="844573" y="383773"/>
                  </a:lnTo>
                  <a:lnTo>
                    <a:pt x="844271" y="386787"/>
                  </a:lnTo>
                  <a:lnTo>
                    <a:pt x="843497" y="394667"/>
                  </a:lnTo>
                  <a:lnTo>
                    <a:pt x="836728" y="397957"/>
                  </a:lnTo>
                  <a:lnTo>
                    <a:pt x="831789" y="400400"/>
                  </a:lnTo>
                  <a:lnTo>
                    <a:pt x="828777" y="401966"/>
                  </a:lnTo>
                  <a:lnTo>
                    <a:pt x="822026" y="405424"/>
                  </a:lnTo>
                  <a:lnTo>
                    <a:pt x="816116" y="408159"/>
                  </a:lnTo>
                  <a:lnTo>
                    <a:pt x="811839" y="410274"/>
                  </a:lnTo>
                  <a:lnTo>
                    <a:pt x="811122" y="410657"/>
                  </a:lnTo>
                  <a:lnTo>
                    <a:pt x="806625" y="413034"/>
                  </a:lnTo>
                  <a:lnTo>
                    <a:pt x="797567" y="417271"/>
                  </a:lnTo>
                  <a:lnTo>
                    <a:pt x="793666" y="419474"/>
                  </a:lnTo>
                  <a:lnTo>
                    <a:pt x="785132" y="412414"/>
                  </a:lnTo>
                  <a:lnTo>
                    <a:pt x="784983" y="416747"/>
                  </a:lnTo>
                  <a:lnTo>
                    <a:pt x="785160" y="418052"/>
                  </a:lnTo>
                  <a:lnTo>
                    <a:pt x="786404" y="420252"/>
                  </a:lnTo>
                  <a:lnTo>
                    <a:pt x="787374" y="421666"/>
                  </a:lnTo>
                  <a:lnTo>
                    <a:pt x="787722" y="425078"/>
                  </a:lnTo>
                  <a:lnTo>
                    <a:pt x="780044" y="442929"/>
                  </a:lnTo>
                  <a:lnTo>
                    <a:pt x="779206" y="444920"/>
                  </a:lnTo>
                  <a:lnTo>
                    <a:pt x="777501" y="448842"/>
                  </a:lnTo>
                  <a:lnTo>
                    <a:pt x="776933" y="450390"/>
                  </a:lnTo>
                  <a:lnTo>
                    <a:pt x="774093" y="459537"/>
                  </a:lnTo>
                  <a:lnTo>
                    <a:pt x="773483" y="462425"/>
                  </a:lnTo>
                  <a:lnTo>
                    <a:pt x="773427" y="465383"/>
                  </a:lnTo>
                  <a:lnTo>
                    <a:pt x="773910" y="471739"/>
                  </a:lnTo>
                  <a:lnTo>
                    <a:pt x="773683" y="472743"/>
                  </a:lnTo>
                  <a:lnTo>
                    <a:pt x="773309" y="474105"/>
                  </a:lnTo>
                  <a:lnTo>
                    <a:pt x="772195" y="476289"/>
                  </a:lnTo>
                  <a:lnTo>
                    <a:pt x="770483" y="478000"/>
                  </a:lnTo>
                  <a:lnTo>
                    <a:pt x="766567" y="480166"/>
                  </a:lnTo>
                  <a:lnTo>
                    <a:pt x="765001" y="481278"/>
                  </a:lnTo>
                  <a:lnTo>
                    <a:pt x="764658" y="481467"/>
                  </a:lnTo>
                  <a:lnTo>
                    <a:pt x="763544" y="479659"/>
                  </a:lnTo>
                  <a:lnTo>
                    <a:pt x="753974" y="463678"/>
                  </a:lnTo>
                  <a:lnTo>
                    <a:pt x="745046" y="448154"/>
                  </a:lnTo>
                  <a:lnTo>
                    <a:pt x="744725" y="447922"/>
                  </a:lnTo>
                  <a:lnTo>
                    <a:pt x="742731" y="452394"/>
                  </a:lnTo>
                  <a:lnTo>
                    <a:pt x="728504" y="485611"/>
                  </a:lnTo>
                  <a:lnTo>
                    <a:pt x="713936" y="519690"/>
                  </a:lnTo>
                  <a:lnTo>
                    <a:pt x="711621" y="524974"/>
                  </a:lnTo>
                  <a:lnTo>
                    <a:pt x="705582" y="539514"/>
                  </a:lnTo>
                  <a:lnTo>
                    <a:pt x="704970" y="539792"/>
                  </a:lnTo>
                  <a:lnTo>
                    <a:pt x="704716" y="540549"/>
                  </a:lnTo>
                  <a:lnTo>
                    <a:pt x="701836" y="547458"/>
                  </a:lnTo>
                  <a:lnTo>
                    <a:pt x="683481" y="591316"/>
                  </a:lnTo>
                  <a:lnTo>
                    <a:pt x="683047" y="592291"/>
                  </a:lnTo>
                  <a:lnTo>
                    <a:pt x="682639" y="593325"/>
                  </a:lnTo>
                  <a:lnTo>
                    <a:pt x="674081" y="613730"/>
                  </a:lnTo>
                  <a:lnTo>
                    <a:pt x="673798" y="614067"/>
                  </a:lnTo>
                  <a:lnTo>
                    <a:pt x="671877" y="616827"/>
                  </a:lnTo>
                  <a:lnTo>
                    <a:pt x="669277" y="620495"/>
                  </a:lnTo>
                  <a:lnTo>
                    <a:pt x="666883" y="623903"/>
                  </a:lnTo>
                  <a:lnTo>
                    <a:pt x="665897" y="630782"/>
                  </a:lnTo>
                  <a:lnTo>
                    <a:pt x="668360" y="633079"/>
                  </a:lnTo>
                  <a:lnTo>
                    <a:pt x="669780" y="635156"/>
                  </a:lnTo>
                  <a:lnTo>
                    <a:pt x="671696" y="636894"/>
                  </a:lnTo>
                  <a:lnTo>
                    <a:pt x="674187" y="637931"/>
                  </a:lnTo>
                  <a:lnTo>
                    <a:pt x="672578" y="642473"/>
                  </a:lnTo>
                  <a:lnTo>
                    <a:pt x="672204" y="648127"/>
                  </a:lnTo>
                  <a:lnTo>
                    <a:pt x="668941" y="647904"/>
                  </a:lnTo>
                  <a:lnTo>
                    <a:pt x="668741" y="650893"/>
                  </a:lnTo>
                  <a:lnTo>
                    <a:pt x="664957" y="648437"/>
                  </a:lnTo>
                  <a:lnTo>
                    <a:pt x="652633" y="656647"/>
                  </a:lnTo>
                  <a:lnTo>
                    <a:pt x="641054" y="664357"/>
                  </a:lnTo>
                  <a:lnTo>
                    <a:pt x="642976" y="671898"/>
                  </a:lnTo>
                  <a:lnTo>
                    <a:pt x="643592" y="674299"/>
                  </a:lnTo>
                  <a:lnTo>
                    <a:pt x="648177" y="677292"/>
                  </a:lnTo>
                  <a:lnTo>
                    <a:pt x="653105" y="677917"/>
                  </a:lnTo>
                  <a:lnTo>
                    <a:pt x="656724" y="685754"/>
                  </a:lnTo>
                  <a:lnTo>
                    <a:pt x="652951" y="685731"/>
                  </a:lnTo>
                  <a:lnTo>
                    <a:pt x="648656" y="689048"/>
                  </a:lnTo>
                  <a:lnTo>
                    <a:pt x="648993" y="692908"/>
                  </a:lnTo>
                  <a:lnTo>
                    <a:pt x="647252" y="701771"/>
                  </a:lnTo>
                  <a:lnTo>
                    <a:pt x="648536" y="712926"/>
                  </a:lnTo>
                  <a:lnTo>
                    <a:pt x="650148" y="719675"/>
                  </a:lnTo>
                  <a:lnTo>
                    <a:pt x="653725" y="722519"/>
                  </a:lnTo>
                  <a:lnTo>
                    <a:pt x="653249" y="746252"/>
                  </a:lnTo>
                  <a:lnTo>
                    <a:pt x="652350" y="748057"/>
                  </a:lnTo>
                  <a:lnTo>
                    <a:pt x="648583" y="742772"/>
                  </a:lnTo>
                  <a:lnTo>
                    <a:pt x="639834" y="730430"/>
                  </a:lnTo>
                  <a:lnTo>
                    <a:pt x="632990" y="745328"/>
                  </a:lnTo>
                  <a:lnTo>
                    <a:pt x="624478" y="763803"/>
                  </a:lnTo>
                  <a:lnTo>
                    <a:pt x="625284" y="764177"/>
                  </a:lnTo>
                  <a:lnTo>
                    <a:pt x="624189" y="766554"/>
                  </a:lnTo>
                  <a:lnTo>
                    <a:pt x="623383" y="766179"/>
                  </a:lnTo>
                  <a:lnTo>
                    <a:pt x="622658" y="767750"/>
                  </a:lnTo>
                  <a:lnTo>
                    <a:pt x="621967" y="767285"/>
                  </a:lnTo>
                  <a:lnTo>
                    <a:pt x="611278" y="760029"/>
                  </a:lnTo>
                  <a:lnTo>
                    <a:pt x="609092" y="758539"/>
                  </a:lnTo>
                  <a:lnTo>
                    <a:pt x="607135" y="757213"/>
                  </a:lnTo>
                  <a:lnTo>
                    <a:pt x="598453" y="751315"/>
                  </a:lnTo>
                  <a:lnTo>
                    <a:pt x="597765" y="750855"/>
                  </a:lnTo>
                  <a:lnTo>
                    <a:pt x="597312" y="750568"/>
                  </a:lnTo>
                  <a:lnTo>
                    <a:pt x="595548" y="749379"/>
                  </a:lnTo>
                  <a:lnTo>
                    <a:pt x="593082" y="747724"/>
                  </a:lnTo>
                  <a:lnTo>
                    <a:pt x="590486" y="745903"/>
                  </a:lnTo>
                  <a:lnTo>
                    <a:pt x="587902" y="744149"/>
                  </a:lnTo>
                  <a:lnTo>
                    <a:pt x="585744" y="742675"/>
                  </a:lnTo>
                  <a:lnTo>
                    <a:pt x="585321" y="742393"/>
                  </a:lnTo>
                  <a:lnTo>
                    <a:pt x="585453" y="742164"/>
                  </a:lnTo>
                  <a:lnTo>
                    <a:pt x="578323" y="737288"/>
                  </a:lnTo>
                  <a:lnTo>
                    <a:pt x="576514" y="736049"/>
                  </a:lnTo>
                  <a:lnTo>
                    <a:pt x="576261" y="735866"/>
                  </a:lnTo>
                  <a:lnTo>
                    <a:pt x="576042" y="735725"/>
                  </a:lnTo>
                  <a:lnTo>
                    <a:pt x="568632" y="730657"/>
                  </a:lnTo>
                  <a:lnTo>
                    <a:pt x="568326" y="730443"/>
                  </a:lnTo>
                  <a:lnTo>
                    <a:pt x="562495" y="726451"/>
                  </a:lnTo>
                  <a:lnTo>
                    <a:pt x="558201" y="723517"/>
                  </a:lnTo>
                  <a:lnTo>
                    <a:pt x="556309" y="722218"/>
                  </a:lnTo>
                  <a:lnTo>
                    <a:pt x="550137" y="717998"/>
                  </a:lnTo>
                  <a:lnTo>
                    <a:pt x="531292" y="705097"/>
                  </a:lnTo>
                  <a:lnTo>
                    <a:pt x="529996" y="704227"/>
                  </a:lnTo>
                  <a:lnTo>
                    <a:pt x="529728" y="703940"/>
                  </a:lnTo>
                  <a:lnTo>
                    <a:pt x="530404" y="703060"/>
                  </a:lnTo>
                  <a:lnTo>
                    <a:pt x="531480" y="701657"/>
                  </a:lnTo>
                  <a:lnTo>
                    <a:pt x="532040" y="700938"/>
                  </a:lnTo>
                  <a:lnTo>
                    <a:pt x="532443" y="700461"/>
                  </a:lnTo>
                  <a:lnTo>
                    <a:pt x="532832" y="699972"/>
                  </a:lnTo>
                  <a:lnTo>
                    <a:pt x="533207" y="699473"/>
                  </a:lnTo>
                  <a:lnTo>
                    <a:pt x="533567" y="698964"/>
                  </a:lnTo>
                  <a:lnTo>
                    <a:pt x="533858" y="698521"/>
                  </a:lnTo>
                  <a:lnTo>
                    <a:pt x="534018" y="698261"/>
                  </a:lnTo>
                  <a:lnTo>
                    <a:pt x="535548" y="696198"/>
                  </a:lnTo>
                  <a:lnTo>
                    <a:pt x="538520" y="690370"/>
                  </a:lnTo>
                  <a:lnTo>
                    <a:pt x="539041" y="689463"/>
                  </a:lnTo>
                  <a:lnTo>
                    <a:pt x="540413" y="686561"/>
                  </a:lnTo>
                  <a:lnTo>
                    <a:pt x="540945" y="685435"/>
                  </a:lnTo>
                  <a:lnTo>
                    <a:pt x="538902" y="685271"/>
                  </a:lnTo>
                  <a:lnTo>
                    <a:pt x="531730" y="684487"/>
                  </a:lnTo>
                  <a:lnTo>
                    <a:pt x="526673" y="683931"/>
                  </a:lnTo>
                  <a:lnTo>
                    <a:pt x="512283" y="681248"/>
                  </a:lnTo>
                  <a:lnTo>
                    <a:pt x="510085" y="680837"/>
                  </a:lnTo>
                  <a:lnTo>
                    <a:pt x="500009" y="679771"/>
                  </a:lnTo>
                  <a:lnTo>
                    <a:pt x="497211" y="679197"/>
                  </a:lnTo>
                  <a:lnTo>
                    <a:pt x="491968" y="677721"/>
                  </a:lnTo>
                  <a:lnTo>
                    <a:pt x="485805" y="675146"/>
                  </a:lnTo>
                  <a:lnTo>
                    <a:pt x="485265" y="674923"/>
                  </a:lnTo>
                  <a:lnTo>
                    <a:pt x="481779" y="672536"/>
                  </a:lnTo>
                  <a:lnTo>
                    <a:pt x="478773" y="670471"/>
                  </a:lnTo>
                  <a:lnTo>
                    <a:pt x="474422" y="666521"/>
                  </a:lnTo>
                  <a:lnTo>
                    <a:pt x="472726" y="664257"/>
                  </a:lnTo>
                  <a:lnTo>
                    <a:pt x="470045" y="659445"/>
                  </a:lnTo>
                  <a:lnTo>
                    <a:pt x="468406" y="656966"/>
                  </a:lnTo>
                  <a:lnTo>
                    <a:pt x="466113" y="655281"/>
                  </a:lnTo>
                  <a:lnTo>
                    <a:pt x="463432" y="655030"/>
                  </a:lnTo>
                  <a:lnTo>
                    <a:pt x="454942" y="655139"/>
                  </a:lnTo>
                  <a:lnTo>
                    <a:pt x="452025" y="656479"/>
                  </a:lnTo>
                  <a:lnTo>
                    <a:pt x="446274" y="659122"/>
                  </a:lnTo>
                  <a:lnTo>
                    <a:pt x="442044" y="660343"/>
                  </a:lnTo>
                  <a:lnTo>
                    <a:pt x="439667" y="660677"/>
                  </a:lnTo>
                  <a:lnTo>
                    <a:pt x="435669" y="661240"/>
                  </a:lnTo>
                  <a:lnTo>
                    <a:pt x="431945" y="660917"/>
                  </a:lnTo>
                  <a:lnTo>
                    <a:pt x="429324" y="660165"/>
                  </a:lnTo>
                  <a:lnTo>
                    <a:pt x="427568" y="659158"/>
                  </a:lnTo>
                  <a:lnTo>
                    <a:pt x="416068" y="650396"/>
                  </a:lnTo>
                  <a:lnTo>
                    <a:pt x="412703" y="649968"/>
                  </a:lnTo>
                  <a:lnTo>
                    <a:pt x="402056" y="648150"/>
                  </a:lnTo>
                  <a:lnTo>
                    <a:pt x="401165" y="659996"/>
                  </a:lnTo>
                  <a:lnTo>
                    <a:pt x="392596" y="658748"/>
                  </a:lnTo>
                  <a:lnTo>
                    <a:pt x="381726" y="657044"/>
                  </a:lnTo>
                  <a:lnTo>
                    <a:pt x="378241" y="656360"/>
                  </a:lnTo>
                  <a:lnTo>
                    <a:pt x="372878" y="655641"/>
                  </a:lnTo>
                  <a:lnTo>
                    <a:pt x="371628" y="655604"/>
                  </a:lnTo>
                  <a:lnTo>
                    <a:pt x="369006" y="655786"/>
                  </a:lnTo>
                  <a:lnTo>
                    <a:pt x="354798" y="660201"/>
                  </a:lnTo>
                  <a:lnTo>
                    <a:pt x="350300" y="661423"/>
                  </a:lnTo>
                  <a:lnTo>
                    <a:pt x="345417" y="662047"/>
                  </a:lnTo>
                  <a:lnTo>
                    <a:pt x="345096" y="664739"/>
                  </a:lnTo>
                  <a:lnTo>
                    <a:pt x="345104" y="667979"/>
                  </a:lnTo>
                  <a:lnTo>
                    <a:pt x="345451" y="669897"/>
                  </a:lnTo>
                  <a:lnTo>
                    <a:pt x="346777" y="673520"/>
                  </a:lnTo>
                  <a:lnTo>
                    <a:pt x="348280" y="676559"/>
                  </a:lnTo>
                  <a:lnTo>
                    <a:pt x="351207" y="682437"/>
                  </a:lnTo>
                  <a:lnTo>
                    <a:pt x="351482" y="683895"/>
                  </a:lnTo>
                  <a:lnTo>
                    <a:pt x="352181" y="687672"/>
                  </a:lnTo>
                  <a:lnTo>
                    <a:pt x="352181" y="691090"/>
                  </a:lnTo>
                  <a:lnTo>
                    <a:pt x="351041" y="696544"/>
                  </a:lnTo>
                  <a:lnTo>
                    <a:pt x="350663" y="698554"/>
                  </a:lnTo>
                  <a:lnTo>
                    <a:pt x="350331" y="699925"/>
                  </a:lnTo>
                  <a:lnTo>
                    <a:pt x="349723" y="705175"/>
                  </a:lnTo>
                  <a:lnTo>
                    <a:pt x="349349" y="707048"/>
                  </a:lnTo>
                  <a:lnTo>
                    <a:pt x="348597" y="709435"/>
                  </a:lnTo>
                  <a:lnTo>
                    <a:pt x="346070" y="713833"/>
                  </a:lnTo>
                  <a:lnTo>
                    <a:pt x="344178" y="716490"/>
                  </a:lnTo>
                  <a:lnTo>
                    <a:pt x="343200" y="717838"/>
                  </a:lnTo>
                  <a:lnTo>
                    <a:pt x="338298" y="723753"/>
                  </a:lnTo>
                  <a:lnTo>
                    <a:pt x="336576" y="726720"/>
                  </a:lnTo>
                  <a:lnTo>
                    <a:pt x="335749" y="728147"/>
                  </a:lnTo>
                  <a:lnTo>
                    <a:pt x="334929" y="729869"/>
                  </a:lnTo>
                  <a:lnTo>
                    <a:pt x="333656" y="733278"/>
                  </a:lnTo>
                  <a:lnTo>
                    <a:pt x="331413" y="740310"/>
                  </a:lnTo>
                  <a:lnTo>
                    <a:pt x="330771" y="740934"/>
                  </a:lnTo>
                  <a:lnTo>
                    <a:pt x="318093" y="753954"/>
                  </a:lnTo>
                  <a:lnTo>
                    <a:pt x="302974" y="768903"/>
                  </a:lnTo>
                  <a:lnTo>
                    <a:pt x="299659" y="772111"/>
                  </a:lnTo>
                  <a:lnTo>
                    <a:pt x="298187" y="774064"/>
                  </a:lnTo>
                  <a:lnTo>
                    <a:pt x="294617" y="778802"/>
                  </a:lnTo>
                  <a:lnTo>
                    <a:pt x="289858" y="781865"/>
                  </a:lnTo>
                  <a:lnTo>
                    <a:pt x="289450" y="782239"/>
                  </a:lnTo>
                  <a:lnTo>
                    <a:pt x="288925" y="782093"/>
                  </a:lnTo>
                  <a:lnTo>
                    <a:pt x="288257" y="782257"/>
                  </a:lnTo>
                  <a:lnTo>
                    <a:pt x="287671" y="782571"/>
                  </a:lnTo>
                  <a:lnTo>
                    <a:pt x="286648" y="783948"/>
                  </a:lnTo>
                  <a:lnTo>
                    <a:pt x="285515" y="785502"/>
                  </a:lnTo>
                  <a:lnTo>
                    <a:pt x="283249" y="788419"/>
                  </a:lnTo>
                  <a:lnTo>
                    <a:pt x="281889" y="790342"/>
                  </a:lnTo>
                  <a:lnTo>
                    <a:pt x="280820" y="791432"/>
                  </a:lnTo>
                  <a:lnTo>
                    <a:pt x="279551" y="793068"/>
                  </a:lnTo>
                  <a:lnTo>
                    <a:pt x="278109" y="795479"/>
                  </a:lnTo>
                  <a:lnTo>
                    <a:pt x="276779" y="797940"/>
                  </a:lnTo>
                  <a:lnTo>
                    <a:pt x="275703" y="798674"/>
                  </a:lnTo>
                  <a:lnTo>
                    <a:pt x="275091" y="799112"/>
                  </a:lnTo>
                  <a:lnTo>
                    <a:pt x="274358" y="799946"/>
                  </a:lnTo>
                  <a:lnTo>
                    <a:pt x="273486" y="801500"/>
                  </a:lnTo>
                  <a:lnTo>
                    <a:pt x="272463" y="803410"/>
                  </a:lnTo>
                  <a:lnTo>
                    <a:pt x="271669" y="804208"/>
                  </a:lnTo>
                  <a:lnTo>
                    <a:pt x="270132" y="805917"/>
                  </a:lnTo>
                  <a:lnTo>
                    <a:pt x="269290" y="807457"/>
                  </a:lnTo>
                  <a:lnTo>
                    <a:pt x="268244" y="809472"/>
                  </a:lnTo>
                  <a:lnTo>
                    <a:pt x="267515" y="810639"/>
                  </a:lnTo>
                  <a:lnTo>
                    <a:pt x="265834" y="812754"/>
                  </a:lnTo>
                  <a:lnTo>
                    <a:pt x="264562" y="814436"/>
                  </a:lnTo>
                  <a:lnTo>
                    <a:pt x="262941" y="816095"/>
                  </a:lnTo>
                  <a:lnTo>
                    <a:pt x="262099" y="817098"/>
                  </a:lnTo>
                  <a:lnTo>
                    <a:pt x="258719" y="820548"/>
                  </a:lnTo>
                  <a:lnTo>
                    <a:pt x="257242" y="820804"/>
                  </a:lnTo>
                  <a:lnTo>
                    <a:pt x="256680" y="820963"/>
                  </a:lnTo>
                  <a:lnTo>
                    <a:pt x="256230" y="820890"/>
                  </a:lnTo>
                  <a:lnTo>
                    <a:pt x="254523" y="820608"/>
                  </a:lnTo>
                  <a:lnTo>
                    <a:pt x="253692" y="820544"/>
                  </a:lnTo>
                  <a:lnTo>
                    <a:pt x="252892" y="820630"/>
                  </a:lnTo>
                  <a:lnTo>
                    <a:pt x="251434" y="821205"/>
                  </a:lnTo>
                  <a:lnTo>
                    <a:pt x="249678" y="821980"/>
                  </a:lnTo>
                  <a:lnTo>
                    <a:pt x="247291" y="823265"/>
                  </a:lnTo>
                  <a:lnTo>
                    <a:pt x="245946" y="824067"/>
                  </a:lnTo>
                  <a:lnTo>
                    <a:pt x="244028" y="825471"/>
                  </a:lnTo>
                  <a:lnTo>
                    <a:pt x="242185" y="826447"/>
                  </a:lnTo>
                  <a:lnTo>
                    <a:pt x="240919" y="826634"/>
                  </a:lnTo>
                  <a:lnTo>
                    <a:pt x="239435" y="826401"/>
                  </a:lnTo>
                  <a:lnTo>
                    <a:pt x="237656" y="825617"/>
                  </a:lnTo>
                  <a:lnTo>
                    <a:pt x="235908" y="824423"/>
                  </a:lnTo>
                  <a:lnTo>
                    <a:pt x="232675" y="822422"/>
                  </a:lnTo>
                  <a:lnTo>
                    <a:pt x="230567" y="821560"/>
                  </a:lnTo>
                  <a:lnTo>
                    <a:pt x="228067" y="819691"/>
                  </a:lnTo>
                  <a:lnTo>
                    <a:pt x="227380" y="818607"/>
                  </a:lnTo>
                  <a:lnTo>
                    <a:pt x="226836" y="817212"/>
                  </a:lnTo>
                  <a:lnTo>
                    <a:pt x="226711" y="816847"/>
                  </a:lnTo>
                  <a:lnTo>
                    <a:pt x="225748" y="813998"/>
                  </a:lnTo>
                  <a:lnTo>
                    <a:pt x="225254" y="812654"/>
                  </a:lnTo>
                  <a:lnTo>
                    <a:pt x="224597" y="809818"/>
                  </a:lnTo>
                  <a:lnTo>
                    <a:pt x="224030" y="806564"/>
                  </a:lnTo>
                  <a:lnTo>
                    <a:pt x="224019" y="805876"/>
                  </a:lnTo>
                  <a:lnTo>
                    <a:pt x="223853" y="804135"/>
                  </a:lnTo>
                  <a:lnTo>
                    <a:pt x="224011" y="802248"/>
                  </a:lnTo>
                  <a:lnTo>
                    <a:pt x="224083" y="800657"/>
                  </a:lnTo>
                  <a:lnTo>
                    <a:pt x="224109" y="797872"/>
                  </a:lnTo>
                  <a:lnTo>
                    <a:pt x="224015" y="796464"/>
                  </a:lnTo>
                  <a:lnTo>
                    <a:pt x="224045" y="794782"/>
                  </a:lnTo>
                  <a:lnTo>
                    <a:pt x="224053" y="792767"/>
                  </a:lnTo>
                  <a:lnTo>
                    <a:pt x="224041" y="791290"/>
                  </a:lnTo>
                  <a:lnTo>
                    <a:pt x="224094" y="790575"/>
                  </a:lnTo>
                  <a:lnTo>
                    <a:pt x="224102" y="790320"/>
                  </a:lnTo>
                  <a:lnTo>
                    <a:pt x="224136" y="789212"/>
                  </a:lnTo>
                  <a:lnTo>
                    <a:pt x="224483" y="787763"/>
                  </a:lnTo>
                  <a:lnTo>
                    <a:pt x="224834" y="786131"/>
                  </a:lnTo>
                  <a:lnTo>
                    <a:pt x="225129" y="784654"/>
                  </a:lnTo>
                  <a:lnTo>
                    <a:pt x="225341" y="783670"/>
                  </a:lnTo>
                  <a:lnTo>
                    <a:pt x="225752" y="782549"/>
                  </a:lnTo>
                  <a:lnTo>
                    <a:pt x="226795" y="779025"/>
                  </a:lnTo>
                  <a:lnTo>
                    <a:pt x="226923" y="778633"/>
                  </a:lnTo>
                  <a:lnTo>
                    <a:pt x="227301" y="777430"/>
                  </a:lnTo>
                  <a:lnTo>
                    <a:pt x="227765" y="776077"/>
                  </a:lnTo>
                  <a:lnTo>
                    <a:pt x="228071" y="774933"/>
                  </a:lnTo>
                  <a:lnTo>
                    <a:pt x="228264" y="774322"/>
                  </a:lnTo>
                  <a:lnTo>
                    <a:pt x="228468" y="773921"/>
                  </a:lnTo>
                  <a:lnTo>
                    <a:pt x="228694" y="773192"/>
                  </a:lnTo>
                  <a:lnTo>
                    <a:pt x="228955" y="772308"/>
                  </a:lnTo>
                  <a:lnTo>
                    <a:pt x="229217" y="771654"/>
                  </a:lnTo>
                  <a:lnTo>
                    <a:pt x="229520" y="770937"/>
                  </a:lnTo>
                  <a:lnTo>
                    <a:pt x="229778" y="770576"/>
                  </a:lnTo>
                  <a:lnTo>
                    <a:pt x="230178" y="769937"/>
                  </a:lnTo>
                  <a:lnTo>
                    <a:pt x="230549" y="769190"/>
                  </a:lnTo>
                  <a:lnTo>
                    <a:pt x="231300" y="767467"/>
                  </a:lnTo>
                  <a:lnTo>
                    <a:pt x="231753" y="766501"/>
                  </a:lnTo>
                  <a:lnTo>
                    <a:pt x="231973" y="766042"/>
                  </a:lnTo>
                  <a:lnTo>
                    <a:pt x="232339" y="765325"/>
                  </a:lnTo>
                  <a:lnTo>
                    <a:pt x="233068" y="763830"/>
                  </a:lnTo>
                  <a:lnTo>
                    <a:pt x="233426" y="763014"/>
                  </a:lnTo>
                  <a:lnTo>
                    <a:pt x="233657" y="762376"/>
                  </a:lnTo>
                  <a:lnTo>
                    <a:pt x="234197" y="761150"/>
                  </a:lnTo>
                  <a:lnTo>
                    <a:pt x="234911" y="759482"/>
                  </a:lnTo>
                  <a:lnTo>
                    <a:pt x="235239" y="758958"/>
                  </a:lnTo>
                  <a:lnTo>
                    <a:pt x="236055" y="758051"/>
                  </a:lnTo>
                  <a:lnTo>
                    <a:pt x="237124" y="756894"/>
                  </a:lnTo>
                  <a:lnTo>
                    <a:pt x="238083" y="755900"/>
                  </a:lnTo>
                  <a:lnTo>
                    <a:pt x="238555" y="755376"/>
                  </a:lnTo>
                  <a:lnTo>
                    <a:pt x="239571" y="754269"/>
                  </a:lnTo>
                  <a:lnTo>
                    <a:pt x="239862" y="753943"/>
                  </a:lnTo>
                  <a:lnTo>
                    <a:pt x="241055" y="752437"/>
                  </a:lnTo>
                  <a:lnTo>
                    <a:pt x="241713" y="751644"/>
                  </a:lnTo>
                  <a:lnTo>
                    <a:pt x="242094" y="751151"/>
                  </a:lnTo>
                  <a:lnTo>
                    <a:pt x="242528" y="750682"/>
                  </a:lnTo>
                  <a:lnTo>
                    <a:pt x="243155" y="749903"/>
                  </a:lnTo>
                  <a:lnTo>
                    <a:pt x="243854" y="749219"/>
                  </a:lnTo>
                  <a:lnTo>
                    <a:pt x="244443" y="748577"/>
                  </a:lnTo>
                  <a:lnTo>
                    <a:pt x="244991" y="748098"/>
                  </a:lnTo>
                  <a:lnTo>
                    <a:pt x="245916" y="747592"/>
                  </a:lnTo>
                  <a:lnTo>
                    <a:pt x="247136" y="746940"/>
                  </a:lnTo>
                  <a:lnTo>
                    <a:pt x="248091" y="746539"/>
                  </a:lnTo>
                  <a:lnTo>
                    <a:pt x="249768" y="745824"/>
                  </a:lnTo>
                  <a:lnTo>
                    <a:pt x="250939" y="745177"/>
                  </a:lnTo>
                  <a:lnTo>
                    <a:pt x="251766" y="744571"/>
                  </a:lnTo>
                  <a:lnTo>
                    <a:pt x="252744" y="743340"/>
                  </a:lnTo>
                  <a:lnTo>
                    <a:pt x="253035" y="742802"/>
                  </a:lnTo>
                  <a:lnTo>
                    <a:pt x="253575" y="741827"/>
                  </a:lnTo>
                  <a:lnTo>
                    <a:pt x="254010" y="740970"/>
                  </a:lnTo>
                  <a:lnTo>
                    <a:pt x="254512" y="740255"/>
                  </a:lnTo>
                  <a:lnTo>
                    <a:pt x="254991" y="739644"/>
                  </a:lnTo>
                  <a:lnTo>
                    <a:pt x="255611" y="738888"/>
                  </a:lnTo>
                  <a:lnTo>
                    <a:pt x="256155" y="738295"/>
                  </a:lnTo>
                  <a:lnTo>
                    <a:pt x="256355" y="738113"/>
                  </a:lnTo>
                  <a:lnTo>
                    <a:pt x="257061" y="737315"/>
                  </a:lnTo>
                  <a:lnTo>
                    <a:pt x="257461" y="736883"/>
                  </a:lnTo>
                  <a:lnTo>
                    <a:pt x="258258" y="735926"/>
                  </a:lnTo>
                  <a:lnTo>
                    <a:pt x="258515" y="735607"/>
                  </a:lnTo>
                  <a:lnTo>
                    <a:pt x="258798" y="735215"/>
                  </a:lnTo>
                  <a:lnTo>
                    <a:pt x="259100" y="734741"/>
                  </a:lnTo>
                  <a:lnTo>
                    <a:pt x="259456" y="734107"/>
                  </a:lnTo>
                  <a:lnTo>
                    <a:pt x="259690" y="733747"/>
                  </a:lnTo>
                  <a:lnTo>
                    <a:pt x="259916" y="733410"/>
                  </a:lnTo>
                  <a:lnTo>
                    <a:pt x="260370" y="732754"/>
                  </a:lnTo>
                  <a:lnTo>
                    <a:pt x="260977" y="732020"/>
                  </a:lnTo>
                  <a:lnTo>
                    <a:pt x="261389" y="731405"/>
                  </a:lnTo>
                  <a:lnTo>
                    <a:pt x="261975" y="730671"/>
                  </a:lnTo>
                  <a:lnTo>
                    <a:pt x="262518" y="729997"/>
                  </a:lnTo>
                  <a:lnTo>
                    <a:pt x="262764" y="729714"/>
                  </a:lnTo>
                  <a:lnTo>
                    <a:pt x="262925" y="729606"/>
                  </a:lnTo>
                  <a:lnTo>
                    <a:pt x="263289" y="729363"/>
                  </a:lnTo>
                  <a:lnTo>
                    <a:pt x="263995" y="728871"/>
                  </a:lnTo>
                  <a:lnTo>
                    <a:pt x="265487" y="727960"/>
                  </a:lnTo>
                  <a:lnTo>
                    <a:pt x="266378" y="727609"/>
                  </a:lnTo>
                  <a:lnTo>
                    <a:pt x="267526" y="727354"/>
                  </a:lnTo>
                  <a:lnTo>
                    <a:pt x="268739" y="727071"/>
                  </a:lnTo>
                  <a:lnTo>
                    <a:pt x="269286" y="726825"/>
                  </a:lnTo>
                  <a:lnTo>
                    <a:pt x="269834" y="726392"/>
                  </a:lnTo>
                  <a:lnTo>
                    <a:pt x="270476" y="725986"/>
                  </a:lnTo>
                  <a:lnTo>
                    <a:pt x="271295" y="725544"/>
                  </a:lnTo>
                  <a:lnTo>
                    <a:pt x="272179" y="725016"/>
                  </a:lnTo>
                  <a:lnTo>
                    <a:pt x="272323" y="724875"/>
                  </a:lnTo>
                  <a:lnTo>
                    <a:pt x="272972" y="724182"/>
                  </a:lnTo>
                  <a:lnTo>
                    <a:pt x="273475" y="723772"/>
                  </a:lnTo>
                  <a:lnTo>
                    <a:pt x="273796" y="723603"/>
                  </a:lnTo>
                  <a:lnTo>
                    <a:pt x="274679" y="723339"/>
                  </a:lnTo>
                  <a:lnTo>
                    <a:pt x="275431" y="722897"/>
                  </a:lnTo>
                  <a:lnTo>
                    <a:pt x="276288" y="722313"/>
                  </a:lnTo>
                  <a:lnTo>
                    <a:pt x="277221" y="721489"/>
                  </a:lnTo>
                  <a:lnTo>
                    <a:pt x="277799" y="720864"/>
                  </a:lnTo>
                  <a:lnTo>
                    <a:pt x="278630" y="720035"/>
                  </a:lnTo>
                  <a:lnTo>
                    <a:pt x="279646" y="718609"/>
                  </a:lnTo>
                  <a:lnTo>
                    <a:pt x="280379" y="717355"/>
                  </a:lnTo>
                  <a:lnTo>
                    <a:pt x="280582" y="716225"/>
                  </a:lnTo>
                  <a:lnTo>
                    <a:pt x="280673" y="715273"/>
                  </a:lnTo>
                  <a:lnTo>
                    <a:pt x="280609" y="713436"/>
                  </a:lnTo>
                  <a:lnTo>
                    <a:pt x="280582" y="711422"/>
                  </a:lnTo>
                  <a:lnTo>
                    <a:pt x="280635" y="709003"/>
                  </a:lnTo>
                  <a:lnTo>
                    <a:pt x="280858" y="706925"/>
                  </a:lnTo>
                  <a:lnTo>
                    <a:pt x="281232" y="701420"/>
                  </a:lnTo>
                  <a:lnTo>
                    <a:pt x="280782" y="697234"/>
                  </a:lnTo>
                  <a:lnTo>
                    <a:pt x="280734" y="696813"/>
                  </a:lnTo>
                  <a:lnTo>
                    <a:pt x="280084" y="694430"/>
                  </a:lnTo>
                  <a:lnTo>
                    <a:pt x="279329" y="692047"/>
                  </a:lnTo>
                  <a:lnTo>
                    <a:pt x="278301" y="690748"/>
                  </a:lnTo>
                  <a:lnTo>
                    <a:pt x="276681" y="689089"/>
                  </a:lnTo>
                  <a:lnTo>
                    <a:pt x="275718" y="688219"/>
                  </a:lnTo>
                  <a:lnTo>
                    <a:pt x="273981" y="687085"/>
                  </a:lnTo>
                  <a:lnTo>
                    <a:pt x="271477" y="685613"/>
                  </a:lnTo>
                  <a:lnTo>
                    <a:pt x="268807" y="684638"/>
                  </a:lnTo>
                  <a:lnTo>
                    <a:pt x="267175" y="684082"/>
                  </a:lnTo>
                  <a:lnTo>
                    <a:pt x="266990" y="684018"/>
                  </a:lnTo>
                  <a:lnTo>
                    <a:pt x="266809" y="683950"/>
                  </a:lnTo>
                  <a:lnTo>
                    <a:pt x="266439" y="683822"/>
                  </a:lnTo>
                  <a:lnTo>
                    <a:pt x="266254" y="683767"/>
                  </a:lnTo>
                  <a:lnTo>
                    <a:pt x="265846" y="683674"/>
                  </a:lnTo>
                  <a:lnTo>
                    <a:pt x="265408" y="683599"/>
                  </a:lnTo>
                  <a:lnTo>
                    <a:pt x="264977" y="683553"/>
                  </a:lnTo>
                  <a:lnTo>
                    <a:pt x="264543" y="683526"/>
                  </a:lnTo>
                  <a:lnTo>
                    <a:pt x="264112" y="683508"/>
                  </a:lnTo>
                  <a:lnTo>
                    <a:pt x="263527" y="683512"/>
                  </a:lnTo>
                  <a:lnTo>
                    <a:pt x="262941" y="683558"/>
                  </a:lnTo>
                  <a:lnTo>
                    <a:pt x="262356" y="683626"/>
                  </a:lnTo>
                  <a:lnTo>
                    <a:pt x="261771" y="683699"/>
                  </a:lnTo>
                  <a:lnTo>
                    <a:pt x="261185" y="683758"/>
                  </a:lnTo>
                  <a:lnTo>
                    <a:pt x="259010" y="683900"/>
                  </a:lnTo>
                  <a:lnTo>
                    <a:pt x="258085" y="683977"/>
                  </a:lnTo>
                  <a:lnTo>
                    <a:pt x="257703" y="684004"/>
                  </a:lnTo>
                  <a:lnTo>
                    <a:pt x="257322" y="684041"/>
                  </a:lnTo>
                  <a:lnTo>
                    <a:pt x="256940" y="684086"/>
                  </a:lnTo>
                  <a:lnTo>
                    <a:pt x="256563" y="684150"/>
                  </a:lnTo>
                  <a:lnTo>
                    <a:pt x="256196" y="684228"/>
                  </a:lnTo>
                  <a:lnTo>
                    <a:pt x="255834" y="684319"/>
                  </a:lnTo>
                  <a:lnTo>
                    <a:pt x="255116" y="684528"/>
                  </a:lnTo>
                  <a:lnTo>
                    <a:pt x="254085" y="684838"/>
                  </a:lnTo>
                  <a:lnTo>
                    <a:pt x="253753" y="684943"/>
                  </a:lnTo>
                  <a:lnTo>
                    <a:pt x="252982" y="685198"/>
                  </a:lnTo>
                  <a:lnTo>
                    <a:pt x="251623" y="686123"/>
                  </a:lnTo>
                  <a:lnTo>
                    <a:pt x="251332" y="686406"/>
                  </a:lnTo>
                  <a:lnTo>
                    <a:pt x="249712" y="688128"/>
                  </a:lnTo>
                  <a:lnTo>
                    <a:pt x="248118" y="690001"/>
                  </a:lnTo>
                  <a:lnTo>
                    <a:pt x="246430" y="691851"/>
                  </a:lnTo>
                  <a:lnTo>
                    <a:pt x="244979" y="693655"/>
                  </a:lnTo>
                  <a:lnTo>
                    <a:pt x="243420" y="695633"/>
                  </a:lnTo>
                  <a:lnTo>
                    <a:pt x="242177" y="697583"/>
                  </a:lnTo>
                  <a:lnTo>
                    <a:pt x="241494" y="698312"/>
                  </a:lnTo>
                  <a:lnTo>
                    <a:pt x="239983" y="699657"/>
                  </a:lnTo>
                  <a:lnTo>
                    <a:pt x="238861" y="701042"/>
                  </a:lnTo>
                  <a:lnTo>
                    <a:pt x="236633" y="702974"/>
                  </a:lnTo>
                  <a:lnTo>
                    <a:pt x="236074" y="703835"/>
                  </a:lnTo>
                  <a:lnTo>
                    <a:pt x="234881" y="705576"/>
                  </a:lnTo>
                  <a:lnTo>
                    <a:pt x="232214" y="707941"/>
                  </a:lnTo>
                  <a:lnTo>
                    <a:pt x="230930" y="708770"/>
                  </a:lnTo>
                  <a:lnTo>
                    <a:pt x="229963" y="709877"/>
                  </a:lnTo>
                  <a:lnTo>
                    <a:pt x="228823" y="710698"/>
                  </a:lnTo>
                  <a:lnTo>
                    <a:pt x="226130" y="711522"/>
                  </a:lnTo>
                  <a:lnTo>
                    <a:pt x="223482" y="711732"/>
                  </a:lnTo>
                  <a:lnTo>
                    <a:pt x="220548" y="711901"/>
                  </a:lnTo>
                  <a:lnTo>
                    <a:pt x="219706" y="711914"/>
                  </a:lnTo>
                  <a:lnTo>
                    <a:pt x="218539" y="711837"/>
                  </a:lnTo>
                  <a:lnTo>
                    <a:pt x="217334" y="711810"/>
                  </a:lnTo>
                  <a:lnTo>
                    <a:pt x="216269" y="711732"/>
                  </a:lnTo>
                  <a:lnTo>
                    <a:pt x="215226" y="711673"/>
                  </a:lnTo>
                  <a:lnTo>
                    <a:pt x="214399" y="711659"/>
                  </a:lnTo>
                  <a:lnTo>
                    <a:pt x="213297" y="711810"/>
                  </a:lnTo>
                  <a:lnTo>
                    <a:pt x="211488" y="712311"/>
                  </a:lnTo>
                  <a:lnTo>
                    <a:pt x="209932" y="712899"/>
                  </a:lnTo>
                  <a:lnTo>
                    <a:pt x="208999" y="713204"/>
                  </a:lnTo>
                  <a:lnTo>
                    <a:pt x="208557" y="713359"/>
                  </a:lnTo>
                  <a:lnTo>
                    <a:pt x="206918" y="713760"/>
                  </a:lnTo>
                  <a:lnTo>
                    <a:pt x="206612" y="713833"/>
                  </a:lnTo>
                  <a:lnTo>
                    <a:pt x="206000" y="713970"/>
                  </a:lnTo>
                  <a:lnTo>
                    <a:pt x="204705" y="714243"/>
                  </a:lnTo>
                  <a:lnTo>
                    <a:pt x="204040" y="714361"/>
                  </a:lnTo>
                  <a:lnTo>
                    <a:pt x="203556" y="714434"/>
                  </a:lnTo>
                  <a:lnTo>
                    <a:pt x="203069" y="714498"/>
                  </a:lnTo>
                  <a:lnTo>
                    <a:pt x="202824" y="714526"/>
                  </a:lnTo>
                  <a:lnTo>
                    <a:pt x="202525" y="714567"/>
                  </a:lnTo>
                  <a:lnTo>
                    <a:pt x="202223" y="714603"/>
                  </a:lnTo>
                  <a:lnTo>
                    <a:pt x="201921" y="714635"/>
                  </a:lnTo>
                  <a:lnTo>
                    <a:pt x="201619" y="714662"/>
                  </a:lnTo>
                  <a:lnTo>
                    <a:pt x="201321" y="714680"/>
                  </a:lnTo>
                  <a:lnTo>
                    <a:pt x="201090" y="714690"/>
                  </a:lnTo>
                  <a:lnTo>
                    <a:pt x="200630" y="714699"/>
                  </a:lnTo>
                  <a:lnTo>
                    <a:pt x="200403" y="714685"/>
                  </a:lnTo>
                  <a:lnTo>
                    <a:pt x="200176" y="714649"/>
                  </a:lnTo>
                  <a:lnTo>
                    <a:pt x="200021" y="714603"/>
                  </a:lnTo>
                  <a:lnTo>
                    <a:pt x="199870" y="714544"/>
                  </a:lnTo>
                  <a:lnTo>
                    <a:pt x="199719" y="714475"/>
                  </a:lnTo>
                  <a:lnTo>
                    <a:pt x="199568" y="714416"/>
                  </a:lnTo>
                  <a:lnTo>
                    <a:pt x="199413" y="714375"/>
                  </a:lnTo>
                  <a:lnTo>
                    <a:pt x="199270" y="714352"/>
                  </a:lnTo>
                  <a:lnTo>
                    <a:pt x="199126" y="714339"/>
                  </a:lnTo>
                  <a:lnTo>
                    <a:pt x="198983" y="714334"/>
                  </a:lnTo>
                  <a:lnTo>
                    <a:pt x="198839" y="714334"/>
                  </a:lnTo>
                  <a:lnTo>
                    <a:pt x="198696" y="714343"/>
                  </a:lnTo>
                  <a:lnTo>
                    <a:pt x="198440" y="714346"/>
                  </a:lnTo>
                  <a:lnTo>
                    <a:pt x="196286" y="714534"/>
                  </a:lnTo>
                  <a:lnTo>
                    <a:pt x="194193" y="714901"/>
                  </a:lnTo>
                  <a:lnTo>
                    <a:pt x="193078" y="715377"/>
                  </a:lnTo>
                  <a:lnTo>
                    <a:pt x="191990" y="716165"/>
                  </a:lnTo>
                  <a:lnTo>
                    <a:pt x="190481" y="718191"/>
                  </a:lnTo>
                  <a:lnTo>
                    <a:pt x="190032" y="718708"/>
                  </a:lnTo>
                  <a:lnTo>
                    <a:pt x="188646" y="720230"/>
                  </a:lnTo>
                  <a:lnTo>
                    <a:pt x="187613" y="721032"/>
                  </a:lnTo>
                  <a:lnTo>
                    <a:pt x="185967" y="721835"/>
                  </a:lnTo>
                  <a:lnTo>
                    <a:pt x="184185" y="721335"/>
                  </a:lnTo>
                  <a:lnTo>
                    <a:pt x="182267" y="720674"/>
                  </a:lnTo>
                  <a:lnTo>
                    <a:pt x="180692" y="720387"/>
                  </a:lnTo>
                  <a:lnTo>
                    <a:pt x="178947" y="720551"/>
                  </a:lnTo>
                  <a:lnTo>
                    <a:pt x="176821" y="721089"/>
                  </a:lnTo>
                  <a:lnTo>
                    <a:pt x="174729" y="721668"/>
                  </a:lnTo>
                  <a:lnTo>
                    <a:pt x="172882" y="721832"/>
                  </a:lnTo>
                  <a:lnTo>
                    <a:pt x="169898" y="721130"/>
                  </a:lnTo>
                  <a:lnTo>
                    <a:pt x="167364" y="720305"/>
                  </a:lnTo>
                  <a:lnTo>
                    <a:pt x="166461" y="720027"/>
                  </a:lnTo>
                  <a:lnTo>
                    <a:pt x="165763" y="719836"/>
                  </a:lnTo>
                  <a:lnTo>
                    <a:pt x="165155" y="719585"/>
                  </a:lnTo>
                  <a:lnTo>
                    <a:pt x="164199" y="719143"/>
                  </a:lnTo>
                  <a:lnTo>
                    <a:pt x="163501" y="718915"/>
                  </a:lnTo>
                  <a:lnTo>
                    <a:pt x="162972" y="718646"/>
                  </a:lnTo>
                  <a:lnTo>
                    <a:pt x="161348" y="717589"/>
                  </a:lnTo>
                  <a:lnTo>
                    <a:pt x="157511" y="712613"/>
                  </a:lnTo>
                  <a:lnTo>
                    <a:pt x="155743" y="710403"/>
                  </a:lnTo>
                  <a:lnTo>
                    <a:pt x="153862" y="707678"/>
                  </a:lnTo>
                  <a:lnTo>
                    <a:pt x="152635" y="705873"/>
                  </a:lnTo>
                  <a:lnTo>
                    <a:pt x="150086" y="700838"/>
                  </a:lnTo>
                  <a:lnTo>
                    <a:pt x="149415" y="699335"/>
                  </a:lnTo>
                  <a:lnTo>
                    <a:pt x="148160" y="696518"/>
                  </a:lnTo>
                  <a:lnTo>
                    <a:pt x="148252" y="695890"/>
                  </a:lnTo>
                  <a:lnTo>
                    <a:pt x="148432" y="694691"/>
                  </a:lnTo>
                  <a:lnTo>
                    <a:pt x="148575" y="692695"/>
                  </a:lnTo>
                  <a:lnTo>
                    <a:pt x="147204" y="690831"/>
                  </a:lnTo>
                  <a:lnTo>
                    <a:pt x="146618" y="689594"/>
                  </a:lnTo>
                  <a:lnTo>
                    <a:pt x="144670" y="686917"/>
                  </a:lnTo>
                  <a:lnTo>
                    <a:pt x="143452" y="684481"/>
                  </a:lnTo>
                  <a:lnTo>
                    <a:pt x="139481" y="682042"/>
                  </a:lnTo>
                  <a:lnTo>
                    <a:pt x="135931" y="679445"/>
                  </a:lnTo>
                  <a:lnTo>
                    <a:pt x="132891" y="677002"/>
                  </a:lnTo>
                  <a:lnTo>
                    <a:pt x="128578" y="670887"/>
                  </a:lnTo>
                  <a:lnTo>
                    <a:pt x="127142" y="667675"/>
                  </a:lnTo>
                  <a:lnTo>
                    <a:pt x="127176" y="665529"/>
                  </a:lnTo>
                  <a:lnTo>
                    <a:pt x="126711" y="664003"/>
                  </a:lnTo>
                  <a:lnTo>
                    <a:pt x="126583" y="662982"/>
                  </a:lnTo>
                  <a:lnTo>
                    <a:pt x="126670" y="661100"/>
                  </a:lnTo>
                  <a:lnTo>
                    <a:pt x="126425" y="659068"/>
                  </a:lnTo>
                  <a:lnTo>
                    <a:pt x="126595" y="657132"/>
                  </a:lnTo>
                  <a:lnTo>
                    <a:pt x="126130" y="654685"/>
                  </a:lnTo>
                  <a:lnTo>
                    <a:pt x="124861" y="652443"/>
                  </a:lnTo>
                  <a:lnTo>
                    <a:pt x="122875" y="649131"/>
                  </a:lnTo>
                  <a:lnTo>
                    <a:pt x="121481" y="646024"/>
                  </a:lnTo>
                  <a:lnTo>
                    <a:pt x="120846" y="638359"/>
                  </a:lnTo>
                  <a:lnTo>
                    <a:pt x="120762" y="635407"/>
                  </a:lnTo>
                  <a:lnTo>
                    <a:pt x="120888" y="632629"/>
                  </a:lnTo>
                  <a:lnTo>
                    <a:pt x="122070" y="629772"/>
                  </a:lnTo>
                  <a:lnTo>
                    <a:pt x="125197" y="625139"/>
                  </a:lnTo>
                  <a:lnTo>
                    <a:pt x="128622" y="622337"/>
                  </a:lnTo>
                  <a:lnTo>
                    <a:pt x="135295" y="617908"/>
                  </a:lnTo>
                  <a:lnTo>
                    <a:pt x="138928" y="615357"/>
                  </a:lnTo>
                  <a:lnTo>
                    <a:pt x="143353" y="611076"/>
                  </a:lnTo>
                  <a:lnTo>
                    <a:pt x="146903" y="608174"/>
                  </a:lnTo>
                  <a:lnTo>
                    <a:pt x="150747" y="604657"/>
                  </a:lnTo>
                  <a:lnTo>
                    <a:pt x="153510" y="601909"/>
                  </a:lnTo>
                  <a:lnTo>
                    <a:pt x="155496" y="600893"/>
                  </a:lnTo>
                  <a:lnTo>
                    <a:pt x="158918" y="598346"/>
                  </a:lnTo>
                  <a:lnTo>
                    <a:pt x="162846" y="594474"/>
                  </a:lnTo>
                  <a:lnTo>
                    <a:pt x="166354" y="589381"/>
                  </a:lnTo>
                  <a:lnTo>
                    <a:pt x="167876" y="587700"/>
                  </a:lnTo>
                  <a:lnTo>
                    <a:pt x="168356" y="587121"/>
                  </a:lnTo>
                  <a:lnTo>
                    <a:pt x="168854" y="586493"/>
                  </a:lnTo>
                  <a:lnTo>
                    <a:pt x="169489" y="585481"/>
                  </a:lnTo>
                  <a:lnTo>
                    <a:pt x="170501" y="584069"/>
                  </a:lnTo>
                  <a:lnTo>
                    <a:pt x="171128" y="583126"/>
                  </a:lnTo>
                  <a:lnTo>
                    <a:pt x="173280" y="580776"/>
                  </a:lnTo>
                  <a:lnTo>
                    <a:pt x="175025" y="579172"/>
                  </a:lnTo>
                  <a:lnTo>
                    <a:pt x="178099" y="575833"/>
                  </a:lnTo>
                  <a:lnTo>
                    <a:pt x="181177" y="572745"/>
                  </a:lnTo>
                  <a:lnTo>
                    <a:pt x="184459" y="568913"/>
                  </a:lnTo>
                  <a:lnTo>
                    <a:pt x="186302" y="566813"/>
                  </a:lnTo>
                  <a:lnTo>
                    <a:pt x="188662" y="564463"/>
                  </a:lnTo>
                  <a:lnTo>
                    <a:pt x="190301" y="562363"/>
                  </a:lnTo>
                  <a:lnTo>
                    <a:pt x="192968" y="559398"/>
                  </a:lnTo>
                  <a:lnTo>
                    <a:pt x="196042" y="555690"/>
                  </a:lnTo>
                  <a:lnTo>
                    <a:pt x="196646" y="554685"/>
                  </a:lnTo>
                  <a:lnTo>
                    <a:pt x="198194" y="552110"/>
                  </a:lnTo>
                  <a:lnTo>
                    <a:pt x="199222" y="549390"/>
                  </a:lnTo>
                  <a:lnTo>
                    <a:pt x="198905" y="548218"/>
                  </a:lnTo>
                  <a:lnTo>
                    <a:pt x="199418" y="544714"/>
                  </a:lnTo>
                  <a:lnTo>
                    <a:pt x="199937" y="541794"/>
                  </a:lnTo>
                  <a:lnTo>
                    <a:pt x="199566" y="538211"/>
                  </a:lnTo>
                  <a:lnTo>
                    <a:pt x="198327" y="534401"/>
                  </a:lnTo>
                  <a:lnTo>
                    <a:pt x="195141" y="530151"/>
                  </a:lnTo>
                  <a:lnTo>
                    <a:pt x="191496" y="527983"/>
                  </a:lnTo>
                  <a:lnTo>
                    <a:pt x="182718" y="525904"/>
                  </a:lnTo>
                  <a:lnTo>
                    <a:pt x="180927" y="525436"/>
                  </a:lnTo>
                  <a:lnTo>
                    <a:pt x="177764" y="526331"/>
                  </a:lnTo>
                  <a:lnTo>
                    <a:pt x="173512" y="528141"/>
                  </a:lnTo>
                  <a:lnTo>
                    <a:pt x="169259" y="529061"/>
                  </a:lnTo>
                  <a:lnTo>
                    <a:pt x="164960" y="530109"/>
                  </a:lnTo>
                  <a:lnTo>
                    <a:pt x="155967" y="530797"/>
                  </a:lnTo>
                  <a:lnTo>
                    <a:pt x="147734" y="531025"/>
                  </a:lnTo>
                  <a:lnTo>
                    <a:pt x="142530" y="531025"/>
                  </a:lnTo>
                  <a:lnTo>
                    <a:pt x="136567" y="529995"/>
                  </a:lnTo>
                  <a:lnTo>
                    <a:pt x="128617" y="529084"/>
                  </a:lnTo>
                  <a:lnTo>
                    <a:pt x="124546" y="527490"/>
                  </a:lnTo>
                  <a:lnTo>
                    <a:pt x="120478" y="524297"/>
                  </a:lnTo>
                  <a:lnTo>
                    <a:pt x="116218" y="518932"/>
                  </a:lnTo>
                  <a:lnTo>
                    <a:pt x="112434" y="514601"/>
                  </a:lnTo>
                  <a:lnTo>
                    <a:pt x="109311" y="509354"/>
                  </a:lnTo>
                  <a:lnTo>
                    <a:pt x="105617" y="504107"/>
                  </a:lnTo>
                  <a:lnTo>
                    <a:pt x="101927" y="499885"/>
                  </a:lnTo>
                  <a:lnTo>
                    <a:pt x="97384" y="496237"/>
                  </a:lnTo>
                  <a:lnTo>
                    <a:pt x="94842" y="494162"/>
                  </a:lnTo>
                  <a:lnTo>
                    <a:pt x="94449" y="493842"/>
                  </a:lnTo>
                  <a:lnTo>
                    <a:pt x="91421" y="491674"/>
                  </a:lnTo>
                  <a:lnTo>
                    <a:pt x="87757" y="489479"/>
                  </a:lnTo>
                  <a:lnTo>
                    <a:pt x="83388" y="487029"/>
                  </a:lnTo>
                  <a:lnTo>
                    <a:pt x="78104" y="484214"/>
                  </a:lnTo>
                  <a:lnTo>
                    <a:pt x="71805" y="481277"/>
                  </a:lnTo>
                  <a:lnTo>
                    <a:pt x="63072" y="477664"/>
                  </a:lnTo>
                  <a:lnTo>
                    <a:pt x="59108" y="476013"/>
                  </a:lnTo>
                  <a:lnTo>
                    <a:pt x="51490" y="473194"/>
                  </a:lnTo>
                  <a:lnTo>
                    <a:pt x="44073" y="470994"/>
                  </a:lnTo>
                  <a:lnTo>
                    <a:pt x="40334" y="469054"/>
                  </a:lnTo>
                  <a:lnTo>
                    <a:pt x="38283" y="465853"/>
                  </a:lnTo>
                  <a:lnTo>
                    <a:pt x="37369" y="460711"/>
                  </a:lnTo>
                  <a:lnTo>
                    <a:pt x="37369" y="456180"/>
                  </a:lnTo>
                  <a:lnTo>
                    <a:pt x="38283" y="451777"/>
                  </a:lnTo>
                  <a:lnTo>
                    <a:pt x="38891" y="446025"/>
                  </a:lnTo>
                  <a:lnTo>
                    <a:pt x="39809" y="441002"/>
                  </a:lnTo>
                  <a:lnTo>
                    <a:pt x="40492" y="435847"/>
                  </a:lnTo>
                  <a:lnTo>
                    <a:pt x="42139" y="428962"/>
                  </a:lnTo>
                  <a:lnTo>
                    <a:pt x="44174" y="417519"/>
                  </a:lnTo>
                  <a:lnTo>
                    <a:pt x="45432" y="409232"/>
                  </a:lnTo>
                  <a:lnTo>
                    <a:pt x="46083" y="405988"/>
                  </a:lnTo>
                  <a:lnTo>
                    <a:pt x="45785" y="403279"/>
                  </a:lnTo>
                  <a:lnTo>
                    <a:pt x="44784" y="400055"/>
                  </a:lnTo>
                  <a:lnTo>
                    <a:pt x="44138" y="398826"/>
                  </a:lnTo>
                  <a:lnTo>
                    <a:pt x="42960" y="400105"/>
                  </a:lnTo>
                  <a:lnTo>
                    <a:pt x="41426" y="399322"/>
                  </a:lnTo>
                  <a:lnTo>
                    <a:pt x="40512" y="398999"/>
                  </a:lnTo>
                  <a:lnTo>
                    <a:pt x="39372" y="398730"/>
                  </a:lnTo>
                  <a:lnTo>
                    <a:pt x="36656" y="399222"/>
                  </a:lnTo>
                  <a:lnTo>
                    <a:pt x="34741" y="400488"/>
                  </a:lnTo>
                  <a:lnTo>
                    <a:pt x="33888" y="401913"/>
                  </a:lnTo>
                  <a:lnTo>
                    <a:pt x="33284" y="404099"/>
                  </a:lnTo>
                  <a:lnTo>
                    <a:pt x="32842" y="405633"/>
                  </a:lnTo>
                  <a:lnTo>
                    <a:pt x="31928" y="407368"/>
                  </a:lnTo>
                  <a:lnTo>
                    <a:pt x="30942" y="408989"/>
                  </a:lnTo>
                  <a:lnTo>
                    <a:pt x="29650" y="410528"/>
                  </a:lnTo>
                  <a:lnTo>
                    <a:pt x="28072" y="411812"/>
                  </a:lnTo>
                  <a:lnTo>
                    <a:pt x="26036" y="413046"/>
                  </a:lnTo>
                  <a:lnTo>
                    <a:pt x="24412" y="413469"/>
                  </a:lnTo>
                  <a:lnTo>
                    <a:pt x="22637" y="413652"/>
                  </a:lnTo>
                  <a:lnTo>
                    <a:pt x="21395" y="413419"/>
                  </a:lnTo>
                  <a:lnTo>
                    <a:pt x="20024" y="413214"/>
                  </a:lnTo>
                  <a:lnTo>
                    <a:pt x="17357" y="412354"/>
                  </a:lnTo>
                  <a:lnTo>
                    <a:pt x="14993" y="411193"/>
                  </a:lnTo>
                  <a:lnTo>
                    <a:pt x="13611" y="410168"/>
                  </a:lnTo>
                  <a:lnTo>
                    <a:pt x="11477" y="408798"/>
                  </a:lnTo>
                  <a:lnTo>
                    <a:pt x="8894" y="406954"/>
                  </a:lnTo>
                  <a:lnTo>
                    <a:pt x="5970" y="404185"/>
                  </a:lnTo>
                  <a:lnTo>
                    <a:pt x="4278" y="401635"/>
                  </a:lnTo>
                  <a:lnTo>
                    <a:pt x="2707" y="398348"/>
                  </a:lnTo>
                  <a:lnTo>
                    <a:pt x="1665" y="394528"/>
                  </a:lnTo>
                  <a:lnTo>
                    <a:pt x="925" y="391937"/>
                  </a:lnTo>
                  <a:lnTo>
                    <a:pt x="660" y="389947"/>
                  </a:lnTo>
                  <a:lnTo>
                    <a:pt x="332" y="387634"/>
                  </a:lnTo>
                  <a:lnTo>
                    <a:pt x="200" y="386441"/>
                  </a:lnTo>
                  <a:lnTo>
                    <a:pt x="7" y="384074"/>
                  </a:lnTo>
                  <a:lnTo>
                    <a:pt x="0" y="381579"/>
                  </a:lnTo>
                  <a:lnTo>
                    <a:pt x="98" y="379767"/>
                  </a:lnTo>
                  <a:lnTo>
                    <a:pt x="377" y="378291"/>
                  </a:lnTo>
                  <a:lnTo>
                    <a:pt x="1117" y="376156"/>
                  </a:lnTo>
                  <a:lnTo>
                    <a:pt x="1982" y="374417"/>
                  </a:lnTo>
                  <a:lnTo>
                    <a:pt x="2824" y="372131"/>
                  </a:lnTo>
                  <a:lnTo>
                    <a:pt x="3576" y="369176"/>
                  </a:lnTo>
                  <a:lnTo>
                    <a:pt x="4127" y="366486"/>
                  </a:lnTo>
                  <a:lnTo>
                    <a:pt x="4747" y="363244"/>
                  </a:lnTo>
                  <a:lnTo>
                    <a:pt x="5249" y="360562"/>
                  </a:lnTo>
                  <a:lnTo>
                    <a:pt x="6016" y="357822"/>
                  </a:lnTo>
                  <a:lnTo>
                    <a:pt x="6975" y="355081"/>
                  </a:lnTo>
                  <a:lnTo>
                    <a:pt x="8346" y="352122"/>
                  </a:lnTo>
                  <a:lnTo>
                    <a:pt x="9532" y="349704"/>
                  </a:lnTo>
                  <a:lnTo>
                    <a:pt x="10729" y="347856"/>
                  </a:lnTo>
                  <a:lnTo>
                    <a:pt x="12228" y="345238"/>
                  </a:lnTo>
                  <a:lnTo>
                    <a:pt x="13494" y="342739"/>
                  </a:lnTo>
                  <a:lnTo>
                    <a:pt x="14993" y="340221"/>
                  </a:lnTo>
                  <a:lnTo>
                    <a:pt x="16723" y="336830"/>
                  </a:lnTo>
                  <a:lnTo>
                    <a:pt x="17731" y="334890"/>
                  </a:lnTo>
                  <a:lnTo>
                    <a:pt x="19091" y="332373"/>
                  </a:lnTo>
                  <a:lnTo>
                    <a:pt x="20348" y="329678"/>
                  </a:lnTo>
                  <a:lnTo>
                    <a:pt x="21175" y="327251"/>
                  </a:lnTo>
                  <a:lnTo>
                    <a:pt x="21984" y="325380"/>
                  </a:lnTo>
                  <a:lnTo>
                    <a:pt x="23479" y="323122"/>
                  </a:lnTo>
                  <a:lnTo>
                    <a:pt x="24948" y="321001"/>
                  </a:lnTo>
                  <a:lnTo>
                    <a:pt x="26199" y="318502"/>
                  </a:lnTo>
                  <a:lnTo>
                    <a:pt x="27641" y="315156"/>
                  </a:lnTo>
                  <a:lnTo>
                    <a:pt x="29027" y="311992"/>
                  </a:lnTo>
                  <a:lnTo>
                    <a:pt x="30206" y="309588"/>
                  </a:lnTo>
                  <a:lnTo>
                    <a:pt x="31135" y="307731"/>
                  </a:lnTo>
                  <a:lnTo>
                    <a:pt x="31988" y="305906"/>
                  </a:lnTo>
                  <a:lnTo>
                    <a:pt x="32661" y="304431"/>
                  </a:lnTo>
                  <a:lnTo>
                    <a:pt x="33121" y="303020"/>
                  </a:lnTo>
                  <a:lnTo>
                    <a:pt x="33420" y="302036"/>
                  </a:lnTo>
                  <a:lnTo>
                    <a:pt x="33703" y="301294"/>
                  </a:lnTo>
                  <a:lnTo>
                    <a:pt x="34043" y="300816"/>
                  </a:lnTo>
                  <a:lnTo>
                    <a:pt x="34216" y="300580"/>
                  </a:lnTo>
                  <a:lnTo>
                    <a:pt x="34609" y="300070"/>
                  </a:lnTo>
                  <a:lnTo>
                    <a:pt x="35654" y="298248"/>
                  </a:lnTo>
                  <a:lnTo>
                    <a:pt x="38511" y="295622"/>
                  </a:lnTo>
                  <a:lnTo>
                    <a:pt x="40825" y="292738"/>
                  </a:lnTo>
                  <a:lnTo>
                    <a:pt x="44312" y="289236"/>
                  </a:lnTo>
                  <a:lnTo>
                    <a:pt x="46729" y="286168"/>
                  </a:lnTo>
                  <a:lnTo>
                    <a:pt x="51414" y="279165"/>
                  </a:lnTo>
                  <a:lnTo>
                    <a:pt x="55462" y="275281"/>
                  </a:lnTo>
                  <a:lnTo>
                    <a:pt x="60709" y="273009"/>
                  </a:lnTo>
                  <a:lnTo>
                    <a:pt x="61715" y="271167"/>
                  </a:lnTo>
                  <a:lnTo>
                    <a:pt x="62731" y="271243"/>
                  </a:lnTo>
                  <a:lnTo>
                    <a:pt x="79703" y="274166"/>
                  </a:lnTo>
                  <a:lnTo>
                    <a:pt x="80360" y="274270"/>
                  </a:lnTo>
                  <a:lnTo>
                    <a:pt x="80394" y="272663"/>
                  </a:lnTo>
                  <a:lnTo>
                    <a:pt x="80058" y="271570"/>
                  </a:lnTo>
                  <a:lnTo>
                    <a:pt x="79741" y="269772"/>
                  </a:lnTo>
                  <a:lnTo>
                    <a:pt x="79499" y="268307"/>
                  </a:lnTo>
                  <a:lnTo>
                    <a:pt x="79393" y="267110"/>
                  </a:lnTo>
                  <a:lnTo>
                    <a:pt x="79223" y="266368"/>
                  </a:lnTo>
                  <a:lnTo>
                    <a:pt x="79341" y="265680"/>
                  </a:lnTo>
                  <a:lnTo>
                    <a:pt x="79722" y="264866"/>
                  </a:lnTo>
                  <a:lnTo>
                    <a:pt x="80564" y="264147"/>
                  </a:lnTo>
                  <a:lnTo>
                    <a:pt x="81724" y="263391"/>
                  </a:lnTo>
                  <a:lnTo>
                    <a:pt x="83212" y="262594"/>
                  </a:lnTo>
                  <a:lnTo>
                    <a:pt x="85108" y="261821"/>
                  </a:lnTo>
                  <a:lnTo>
                    <a:pt x="86630" y="261165"/>
                  </a:lnTo>
                  <a:lnTo>
                    <a:pt x="88850" y="260200"/>
                  </a:lnTo>
                  <a:lnTo>
                    <a:pt x="90807" y="258958"/>
                  </a:lnTo>
                  <a:lnTo>
                    <a:pt x="94240" y="256923"/>
                  </a:lnTo>
                  <a:lnTo>
                    <a:pt x="96060" y="255772"/>
                  </a:lnTo>
                  <a:lnTo>
                    <a:pt x="97790" y="254247"/>
                  </a:lnTo>
                  <a:lnTo>
                    <a:pt x="99331" y="252722"/>
                  </a:lnTo>
                  <a:lnTo>
                    <a:pt x="100328" y="251361"/>
                  </a:lnTo>
                  <a:lnTo>
                    <a:pt x="101208" y="249950"/>
                  </a:lnTo>
                  <a:lnTo>
                    <a:pt x="102439" y="248139"/>
                  </a:lnTo>
                  <a:lnTo>
                    <a:pt x="103504" y="246086"/>
                  </a:lnTo>
                  <a:lnTo>
                    <a:pt x="104369" y="243951"/>
                  </a:lnTo>
                  <a:lnTo>
                    <a:pt x="105094" y="242395"/>
                  </a:lnTo>
                  <a:lnTo>
                    <a:pt x="105770" y="240852"/>
                  </a:lnTo>
                  <a:lnTo>
                    <a:pt x="106314" y="237370"/>
                  </a:lnTo>
                  <a:lnTo>
                    <a:pt x="106631" y="235718"/>
                  </a:lnTo>
                  <a:lnTo>
                    <a:pt x="107084" y="233938"/>
                  </a:lnTo>
                  <a:lnTo>
                    <a:pt x="107942" y="232209"/>
                  </a:lnTo>
                  <a:lnTo>
                    <a:pt x="108621" y="230611"/>
                  </a:lnTo>
                  <a:lnTo>
                    <a:pt x="109871" y="228063"/>
                  </a:lnTo>
                  <a:lnTo>
                    <a:pt x="110404" y="227203"/>
                  </a:lnTo>
                  <a:lnTo>
                    <a:pt x="111246" y="226115"/>
                  </a:lnTo>
                  <a:lnTo>
                    <a:pt x="112194" y="224627"/>
                  </a:lnTo>
                  <a:lnTo>
                    <a:pt x="113286" y="222988"/>
                  </a:lnTo>
                  <a:lnTo>
                    <a:pt x="114388" y="221404"/>
                  </a:lnTo>
                  <a:lnTo>
                    <a:pt x="115435" y="219588"/>
                  </a:lnTo>
                  <a:lnTo>
                    <a:pt x="116337" y="218050"/>
                  </a:lnTo>
                  <a:lnTo>
                    <a:pt x="116968" y="216689"/>
                  </a:lnTo>
                  <a:lnTo>
                    <a:pt x="117255" y="214928"/>
                  </a:lnTo>
                  <a:lnTo>
                    <a:pt x="117583" y="212766"/>
                  </a:lnTo>
                  <a:lnTo>
                    <a:pt x="117901" y="210887"/>
                  </a:lnTo>
                  <a:lnTo>
                    <a:pt x="117984" y="209048"/>
                  </a:lnTo>
                  <a:lnTo>
                    <a:pt x="117848" y="207305"/>
                  </a:lnTo>
                  <a:lnTo>
                    <a:pt x="117561" y="205726"/>
                  </a:lnTo>
                  <a:lnTo>
                    <a:pt x="117047" y="204151"/>
                  </a:lnTo>
                  <a:lnTo>
                    <a:pt x="116303" y="202622"/>
                  </a:lnTo>
                  <a:lnTo>
                    <a:pt x="115510" y="201271"/>
                  </a:lnTo>
                  <a:lnTo>
                    <a:pt x="114668" y="200228"/>
                  </a:lnTo>
                  <a:lnTo>
                    <a:pt x="113497" y="199241"/>
                  </a:lnTo>
                  <a:lnTo>
                    <a:pt x="112243" y="198244"/>
                  </a:lnTo>
                  <a:lnTo>
                    <a:pt x="110842" y="197152"/>
                  </a:lnTo>
                  <a:lnTo>
                    <a:pt x="109815" y="195982"/>
                  </a:lnTo>
                  <a:lnTo>
                    <a:pt x="108278" y="194403"/>
                  </a:lnTo>
                  <a:lnTo>
                    <a:pt x="107250" y="193293"/>
                  </a:lnTo>
                  <a:lnTo>
                    <a:pt x="106280" y="192301"/>
                  </a:lnTo>
                  <a:lnTo>
                    <a:pt x="105370" y="191277"/>
                  </a:lnTo>
                  <a:lnTo>
                    <a:pt x="104482" y="190053"/>
                  </a:lnTo>
                  <a:lnTo>
                    <a:pt x="103353" y="188769"/>
                  </a:lnTo>
                  <a:lnTo>
                    <a:pt x="102518" y="187841"/>
                  </a:lnTo>
                  <a:lnTo>
                    <a:pt x="101583" y="186875"/>
                  </a:lnTo>
                  <a:lnTo>
                    <a:pt x="100520" y="185648"/>
                  </a:lnTo>
                  <a:lnTo>
                    <a:pt x="99512" y="184505"/>
                  </a:lnTo>
                  <a:lnTo>
                    <a:pt x="99066" y="184296"/>
                  </a:lnTo>
                  <a:lnTo>
                    <a:pt x="98613" y="184105"/>
                  </a:lnTo>
                  <a:lnTo>
                    <a:pt x="98266" y="183973"/>
                  </a:lnTo>
                  <a:lnTo>
                    <a:pt x="97918" y="183850"/>
                  </a:lnTo>
                  <a:lnTo>
                    <a:pt x="97567" y="183736"/>
                  </a:lnTo>
                  <a:lnTo>
                    <a:pt x="97212" y="183632"/>
                  </a:lnTo>
                  <a:lnTo>
                    <a:pt x="96853" y="183545"/>
                  </a:lnTo>
                  <a:lnTo>
                    <a:pt x="96083" y="183450"/>
                  </a:lnTo>
                  <a:lnTo>
                    <a:pt x="95293" y="183445"/>
                  </a:lnTo>
                  <a:lnTo>
                    <a:pt x="93688" y="183536"/>
                  </a:lnTo>
                  <a:lnTo>
                    <a:pt x="92891" y="183532"/>
                  </a:lnTo>
                  <a:lnTo>
                    <a:pt x="91834" y="183436"/>
                  </a:lnTo>
                  <a:lnTo>
                    <a:pt x="90780" y="183286"/>
                  </a:lnTo>
                  <a:lnTo>
                    <a:pt x="89726" y="183117"/>
                  </a:lnTo>
                  <a:lnTo>
                    <a:pt x="88669" y="182963"/>
                  </a:lnTo>
                  <a:lnTo>
                    <a:pt x="87612" y="182844"/>
                  </a:lnTo>
                  <a:lnTo>
                    <a:pt x="86437" y="182817"/>
                  </a:lnTo>
                  <a:lnTo>
                    <a:pt x="84069" y="182922"/>
                  </a:lnTo>
                  <a:lnTo>
                    <a:pt x="82906" y="182894"/>
                  </a:lnTo>
                  <a:lnTo>
                    <a:pt x="81780" y="182712"/>
                  </a:lnTo>
                  <a:lnTo>
                    <a:pt x="81282" y="182576"/>
                  </a:lnTo>
                  <a:lnTo>
                    <a:pt x="80783" y="182426"/>
                  </a:lnTo>
                  <a:lnTo>
                    <a:pt x="80296" y="182253"/>
                  </a:lnTo>
                  <a:lnTo>
                    <a:pt x="79820" y="182048"/>
                  </a:lnTo>
                  <a:lnTo>
                    <a:pt x="79363" y="181816"/>
                  </a:lnTo>
                  <a:lnTo>
                    <a:pt x="78846" y="181497"/>
                  </a:lnTo>
                  <a:lnTo>
                    <a:pt x="78344" y="181133"/>
                  </a:lnTo>
                  <a:lnTo>
                    <a:pt x="77868" y="180733"/>
                  </a:lnTo>
                  <a:lnTo>
                    <a:pt x="77430" y="180296"/>
                  </a:lnTo>
                  <a:lnTo>
                    <a:pt x="77041" y="179832"/>
                  </a:lnTo>
                  <a:lnTo>
                    <a:pt x="76685" y="179281"/>
                  </a:lnTo>
                  <a:lnTo>
                    <a:pt x="76398" y="178676"/>
                  </a:lnTo>
                  <a:lnTo>
                    <a:pt x="76153" y="178043"/>
                  </a:lnTo>
                  <a:lnTo>
                    <a:pt x="75923" y="177397"/>
                  </a:lnTo>
                  <a:lnTo>
                    <a:pt x="75417" y="176000"/>
                  </a:lnTo>
                  <a:lnTo>
                    <a:pt x="75156" y="175227"/>
                  </a:lnTo>
                  <a:lnTo>
                    <a:pt x="74914" y="174453"/>
                  </a:lnTo>
                  <a:lnTo>
                    <a:pt x="74684" y="173675"/>
                  </a:lnTo>
                  <a:lnTo>
                    <a:pt x="74465" y="172892"/>
                  </a:lnTo>
                  <a:lnTo>
                    <a:pt x="74276" y="172146"/>
                  </a:lnTo>
                  <a:lnTo>
                    <a:pt x="74106" y="171390"/>
                  </a:lnTo>
                  <a:lnTo>
                    <a:pt x="73947" y="170635"/>
                  </a:lnTo>
                  <a:lnTo>
                    <a:pt x="73774" y="169884"/>
                  </a:lnTo>
                  <a:lnTo>
                    <a:pt x="73574" y="169138"/>
                  </a:lnTo>
                  <a:lnTo>
                    <a:pt x="73351" y="168369"/>
                  </a:lnTo>
                  <a:lnTo>
                    <a:pt x="73120" y="167600"/>
                  </a:lnTo>
                  <a:lnTo>
                    <a:pt x="72867" y="166835"/>
                  </a:lnTo>
                  <a:lnTo>
                    <a:pt x="72576" y="166094"/>
                  </a:lnTo>
                  <a:lnTo>
                    <a:pt x="72229" y="165384"/>
                  </a:lnTo>
                  <a:lnTo>
                    <a:pt x="71848" y="164751"/>
                  </a:lnTo>
                  <a:lnTo>
                    <a:pt x="71417" y="164142"/>
                  </a:lnTo>
                  <a:lnTo>
                    <a:pt x="70952" y="163554"/>
                  </a:lnTo>
                  <a:lnTo>
                    <a:pt x="70469" y="162981"/>
                  </a:lnTo>
                  <a:lnTo>
                    <a:pt x="69978" y="162421"/>
                  </a:lnTo>
                  <a:lnTo>
                    <a:pt x="69544" y="161948"/>
                  </a:lnTo>
                  <a:lnTo>
                    <a:pt x="69094" y="161493"/>
                  </a:lnTo>
                  <a:lnTo>
                    <a:pt x="68173" y="160592"/>
                  </a:lnTo>
                  <a:lnTo>
                    <a:pt x="67720" y="160137"/>
                  </a:lnTo>
                  <a:lnTo>
                    <a:pt x="67251" y="159673"/>
                  </a:lnTo>
                  <a:lnTo>
                    <a:pt x="66775" y="159213"/>
                  </a:lnTo>
                  <a:lnTo>
                    <a:pt x="66303" y="158745"/>
                  </a:lnTo>
                  <a:lnTo>
                    <a:pt x="65875" y="158273"/>
                  </a:lnTo>
                  <a:lnTo>
                    <a:pt x="65469" y="157744"/>
                  </a:lnTo>
                  <a:lnTo>
                    <a:pt x="65110" y="157152"/>
                  </a:lnTo>
                  <a:lnTo>
                    <a:pt x="64793" y="156524"/>
                  </a:lnTo>
                  <a:lnTo>
                    <a:pt x="64513" y="155873"/>
                  </a:lnTo>
                  <a:lnTo>
                    <a:pt x="64256" y="155214"/>
                  </a:lnTo>
                  <a:lnTo>
                    <a:pt x="64094" y="154768"/>
                  </a:lnTo>
                  <a:lnTo>
                    <a:pt x="65353" y="154329"/>
                  </a:lnTo>
                  <a:lnTo>
                    <a:pt x="86684" y="162617"/>
                  </a:lnTo>
                  <a:lnTo>
                    <a:pt x="86753" y="163059"/>
                  </a:lnTo>
                  <a:lnTo>
                    <a:pt x="87097" y="162983"/>
                  </a:lnTo>
                  <a:lnTo>
                    <a:pt x="88166" y="162815"/>
                  </a:lnTo>
                  <a:lnTo>
                    <a:pt x="88964" y="162706"/>
                  </a:lnTo>
                  <a:lnTo>
                    <a:pt x="89877" y="162537"/>
                  </a:lnTo>
                  <a:lnTo>
                    <a:pt x="90765" y="162409"/>
                  </a:lnTo>
                  <a:lnTo>
                    <a:pt x="91950" y="162230"/>
                  </a:lnTo>
                  <a:lnTo>
                    <a:pt x="92394" y="162191"/>
                  </a:lnTo>
                  <a:lnTo>
                    <a:pt x="92962" y="162181"/>
                  </a:lnTo>
                  <a:lnTo>
                    <a:pt x="93431" y="162220"/>
                  </a:lnTo>
                  <a:lnTo>
                    <a:pt x="94138" y="162250"/>
                  </a:lnTo>
                  <a:lnTo>
                    <a:pt x="94862" y="162329"/>
                  </a:lnTo>
                  <a:lnTo>
                    <a:pt x="96247" y="162463"/>
                  </a:lnTo>
                  <a:lnTo>
                    <a:pt x="98385" y="162754"/>
                  </a:lnTo>
                  <a:lnTo>
                    <a:pt x="99402" y="162923"/>
                  </a:lnTo>
                  <a:lnTo>
                    <a:pt x="100307" y="163040"/>
                  </a:lnTo>
                  <a:lnTo>
                    <a:pt x="101229" y="163144"/>
                  </a:lnTo>
                  <a:lnTo>
                    <a:pt x="102021" y="163215"/>
                  </a:lnTo>
                  <a:lnTo>
                    <a:pt x="102781" y="163267"/>
                  </a:lnTo>
                  <a:lnTo>
                    <a:pt x="103379" y="163261"/>
                  </a:lnTo>
                  <a:lnTo>
                    <a:pt x="104005" y="163163"/>
                  </a:lnTo>
                  <a:lnTo>
                    <a:pt x="104697" y="162981"/>
                  </a:lnTo>
                  <a:lnTo>
                    <a:pt x="105343" y="162700"/>
                  </a:lnTo>
                  <a:lnTo>
                    <a:pt x="106966" y="161853"/>
                  </a:lnTo>
                  <a:lnTo>
                    <a:pt x="109096" y="160638"/>
                  </a:lnTo>
                  <a:lnTo>
                    <a:pt x="107523" y="158724"/>
                  </a:lnTo>
                  <a:lnTo>
                    <a:pt x="106299" y="157209"/>
                  </a:lnTo>
                  <a:lnTo>
                    <a:pt x="104727" y="155291"/>
                  </a:lnTo>
                  <a:lnTo>
                    <a:pt x="103587" y="153879"/>
                  </a:lnTo>
                  <a:lnTo>
                    <a:pt x="102814" y="152971"/>
                  </a:lnTo>
                  <a:lnTo>
                    <a:pt x="101950" y="151867"/>
                  </a:lnTo>
                  <a:lnTo>
                    <a:pt x="101695" y="151496"/>
                  </a:lnTo>
                  <a:lnTo>
                    <a:pt x="101433" y="151070"/>
                  </a:lnTo>
                  <a:lnTo>
                    <a:pt x="101223" y="150691"/>
                  </a:lnTo>
                  <a:lnTo>
                    <a:pt x="101059" y="150296"/>
                  </a:lnTo>
                  <a:lnTo>
                    <a:pt x="100889" y="149863"/>
                  </a:lnTo>
                  <a:lnTo>
                    <a:pt x="100738" y="149405"/>
                  </a:lnTo>
                  <a:lnTo>
                    <a:pt x="100450" y="148332"/>
                  </a:lnTo>
                  <a:lnTo>
                    <a:pt x="100306" y="147756"/>
                  </a:lnTo>
                  <a:lnTo>
                    <a:pt x="100228" y="147338"/>
                  </a:lnTo>
                  <a:lnTo>
                    <a:pt x="100175" y="146903"/>
                  </a:lnTo>
                  <a:lnTo>
                    <a:pt x="100122" y="146191"/>
                  </a:lnTo>
                  <a:lnTo>
                    <a:pt x="100147" y="145475"/>
                  </a:lnTo>
                  <a:lnTo>
                    <a:pt x="100309" y="143961"/>
                  </a:lnTo>
                  <a:lnTo>
                    <a:pt x="100372" y="143435"/>
                  </a:lnTo>
                  <a:lnTo>
                    <a:pt x="100466" y="143021"/>
                  </a:lnTo>
                  <a:lnTo>
                    <a:pt x="100598" y="142625"/>
                  </a:lnTo>
                  <a:lnTo>
                    <a:pt x="100726" y="142352"/>
                  </a:lnTo>
                  <a:lnTo>
                    <a:pt x="100947" y="141986"/>
                  </a:lnTo>
                  <a:lnTo>
                    <a:pt x="101128" y="141737"/>
                  </a:lnTo>
                  <a:lnTo>
                    <a:pt x="101487" y="141353"/>
                  </a:lnTo>
                  <a:lnTo>
                    <a:pt x="101771" y="141116"/>
                  </a:lnTo>
                  <a:lnTo>
                    <a:pt x="102125" y="140874"/>
                  </a:lnTo>
                  <a:lnTo>
                    <a:pt x="102478" y="140679"/>
                  </a:lnTo>
                  <a:lnTo>
                    <a:pt x="102905" y="140525"/>
                  </a:lnTo>
                  <a:lnTo>
                    <a:pt x="103239" y="140419"/>
                  </a:lnTo>
                  <a:lnTo>
                    <a:pt x="103764" y="140265"/>
                  </a:lnTo>
                  <a:lnTo>
                    <a:pt x="106111" y="139591"/>
                  </a:lnTo>
                  <a:lnTo>
                    <a:pt x="106744" y="139348"/>
                  </a:lnTo>
                  <a:lnTo>
                    <a:pt x="107303" y="139118"/>
                  </a:lnTo>
                  <a:lnTo>
                    <a:pt x="107760" y="138834"/>
                  </a:lnTo>
                  <a:lnTo>
                    <a:pt x="108256" y="138532"/>
                  </a:lnTo>
                  <a:lnTo>
                    <a:pt x="108796" y="138118"/>
                  </a:lnTo>
                  <a:lnTo>
                    <a:pt x="109350" y="137609"/>
                  </a:lnTo>
                  <a:lnTo>
                    <a:pt x="109797" y="137101"/>
                  </a:lnTo>
                  <a:lnTo>
                    <a:pt x="110204" y="136586"/>
                  </a:lnTo>
                  <a:lnTo>
                    <a:pt x="110563" y="136025"/>
                  </a:lnTo>
                  <a:lnTo>
                    <a:pt x="111354" y="134688"/>
                  </a:lnTo>
                  <a:lnTo>
                    <a:pt x="111871" y="133770"/>
                  </a:lnTo>
                  <a:lnTo>
                    <a:pt x="112327" y="133019"/>
                  </a:lnTo>
                  <a:lnTo>
                    <a:pt x="112734" y="132326"/>
                  </a:lnTo>
                  <a:lnTo>
                    <a:pt x="113393" y="131330"/>
                  </a:lnTo>
                  <a:lnTo>
                    <a:pt x="113740" y="130868"/>
                  </a:lnTo>
                  <a:lnTo>
                    <a:pt x="116568" y="127534"/>
                  </a:lnTo>
                  <a:lnTo>
                    <a:pt x="117036" y="126971"/>
                  </a:lnTo>
                  <a:lnTo>
                    <a:pt x="117311" y="126610"/>
                  </a:lnTo>
                  <a:lnTo>
                    <a:pt x="117563" y="126191"/>
                  </a:lnTo>
                  <a:lnTo>
                    <a:pt x="117707" y="125845"/>
                  </a:lnTo>
                  <a:lnTo>
                    <a:pt x="117851" y="125412"/>
                  </a:lnTo>
                  <a:lnTo>
                    <a:pt x="117960" y="125042"/>
                  </a:lnTo>
                  <a:lnTo>
                    <a:pt x="118188" y="123627"/>
                  </a:lnTo>
                  <a:lnTo>
                    <a:pt x="118351" y="122992"/>
                  </a:lnTo>
                  <a:lnTo>
                    <a:pt x="118503" y="122467"/>
                  </a:lnTo>
                  <a:lnTo>
                    <a:pt x="118706" y="122015"/>
                  </a:lnTo>
                  <a:lnTo>
                    <a:pt x="118939" y="121612"/>
                  </a:lnTo>
                  <a:lnTo>
                    <a:pt x="119141" y="121270"/>
                  </a:lnTo>
                  <a:lnTo>
                    <a:pt x="119923" y="120047"/>
                  </a:lnTo>
                  <a:lnTo>
                    <a:pt x="120341" y="119369"/>
                  </a:lnTo>
                  <a:lnTo>
                    <a:pt x="121045" y="118285"/>
                  </a:lnTo>
                  <a:lnTo>
                    <a:pt x="121838" y="117035"/>
                  </a:lnTo>
                  <a:lnTo>
                    <a:pt x="122188" y="116496"/>
                  </a:lnTo>
                  <a:lnTo>
                    <a:pt x="122413" y="116178"/>
                  </a:lnTo>
                  <a:lnTo>
                    <a:pt x="122646" y="115888"/>
                  </a:lnTo>
                  <a:lnTo>
                    <a:pt x="122848" y="115644"/>
                  </a:lnTo>
                  <a:lnTo>
                    <a:pt x="123113" y="115420"/>
                  </a:lnTo>
                  <a:lnTo>
                    <a:pt x="123338" y="115251"/>
                  </a:lnTo>
                  <a:lnTo>
                    <a:pt x="123618" y="115054"/>
                  </a:lnTo>
                  <a:lnTo>
                    <a:pt x="123976" y="114829"/>
                  </a:lnTo>
                  <a:lnTo>
                    <a:pt x="124341" y="114689"/>
                  </a:lnTo>
                  <a:lnTo>
                    <a:pt x="124838" y="114520"/>
                  </a:lnTo>
                  <a:lnTo>
                    <a:pt x="125771" y="114314"/>
                  </a:lnTo>
                  <a:lnTo>
                    <a:pt x="127124" y="114071"/>
                  </a:lnTo>
                  <a:lnTo>
                    <a:pt x="128065" y="113912"/>
                  </a:lnTo>
                  <a:lnTo>
                    <a:pt x="136927" y="112367"/>
                  </a:lnTo>
                  <a:lnTo>
                    <a:pt x="137338" y="112273"/>
                  </a:lnTo>
                  <a:lnTo>
                    <a:pt x="138038" y="112057"/>
                  </a:lnTo>
                  <a:lnTo>
                    <a:pt x="138473" y="111823"/>
                  </a:lnTo>
                  <a:lnTo>
                    <a:pt x="138784" y="111636"/>
                  </a:lnTo>
                  <a:lnTo>
                    <a:pt x="139196" y="111336"/>
                  </a:lnTo>
                  <a:lnTo>
                    <a:pt x="139562" y="111046"/>
                  </a:lnTo>
                  <a:lnTo>
                    <a:pt x="139943" y="110643"/>
                  </a:lnTo>
                  <a:lnTo>
                    <a:pt x="140238" y="110316"/>
                  </a:lnTo>
                  <a:lnTo>
                    <a:pt x="140712" y="109744"/>
                  </a:lnTo>
                  <a:lnTo>
                    <a:pt x="141067" y="109275"/>
                  </a:lnTo>
                  <a:lnTo>
                    <a:pt x="141467" y="109241"/>
                  </a:lnTo>
                  <a:lnTo>
                    <a:pt x="144971" y="107896"/>
                  </a:lnTo>
                  <a:lnTo>
                    <a:pt x="150996" y="106167"/>
                  </a:lnTo>
                  <a:lnTo>
                    <a:pt x="152742" y="117176"/>
                  </a:lnTo>
                  <a:lnTo>
                    <a:pt x="161113" y="125360"/>
                  </a:lnTo>
                  <a:lnTo>
                    <a:pt x="164693" y="122845"/>
                  </a:lnTo>
                  <a:lnTo>
                    <a:pt x="166069" y="124253"/>
                  </a:lnTo>
                  <a:lnTo>
                    <a:pt x="168411" y="123727"/>
                  </a:lnTo>
                  <a:lnTo>
                    <a:pt x="168482" y="122139"/>
                  </a:lnTo>
                  <a:lnTo>
                    <a:pt x="171466" y="120492"/>
                  </a:lnTo>
                  <a:lnTo>
                    <a:pt x="172303" y="121835"/>
                  </a:lnTo>
                  <a:lnTo>
                    <a:pt x="177682" y="117148"/>
                  </a:lnTo>
                  <a:lnTo>
                    <a:pt x="183692" y="116410"/>
                  </a:lnTo>
                  <a:lnTo>
                    <a:pt x="187905" y="113012"/>
                  </a:lnTo>
                  <a:lnTo>
                    <a:pt x="185576" y="104599"/>
                  </a:lnTo>
                  <a:lnTo>
                    <a:pt x="190219" y="100736"/>
                  </a:lnTo>
                  <a:lnTo>
                    <a:pt x="194191" y="100186"/>
                  </a:lnTo>
                  <a:lnTo>
                    <a:pt x="202101" y="102511"/>
                  </a:lnTo>
                  <a:lnTo>
                    <a:pt x="213610" y="117707"/>
                  </a:lnTo>
                  <a:lnTo>
                    <a:pt x="219927" y="128692"/>
                  </a:lnTo>
                  <a:lnTo>
                    <a:pt x="225752" y="138417"/>
                  </a:lnTo>
                  <a:lnTo>
                    <a:pt x="226377" y="147136"/>
                  </a:lnTo>
                  <a:lnTo>
                    <a:pt x="228341" y="154144"/>
                  </a:lnTo>
                  <a:lnTo>
                    <a:pt x="228898" y="158351"/>
                  </a:lnTo>
                  <a:lnTo>
                    <a:pt x="260608" y="162841"/>
                  </a:lnTo>
                  <a:close/>
                </a:path>
              </a:pathLst>
            </a:custGeom>
            <a:solidFill>
              <a:srgbClr val="FFFFFE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" name="pg145"/>
            <p:cNvSpPr/>
            <p:nvPr/>
          </p:nvSpPr>
          <p:spPr>
            <a:xfrm>
              <a:off x="5197874" y="4322566"/>
              <a:ext cx="808448" cy="425404"/>
            </a:xfrm>
            <a:custGeom>
              <a:avLst/>
              <a:gdLst/>
              <a:ahLst/>
              <a:cxnLst/>
              <a:rect l="0" t="0" r="0" b="0"/>
              <a:pathLst>
                <a:path w="808448" h="425404">
                  <a:moveTo>
                    <a:pt x="716566" y="166654"/>
                  </a:moveTo>
                  <a:lnTo>
                    <a:pt x="716702" y="166686"/>
                  </a:lnTo>
                  <a:lnTo>
                    <a:pt x="716849" y="166704"/>
                  </a:lnTo>
                  <a:lnTo>
                    <a:pt x="717000" y="166704"/>
                  </a:lnTo>
                  <a:lnTo>
                    <a:pt x="717144" y="166699"/>
                  </a:lnTo>
                  <a:lnTo>
                    <a:pt x="717291" y="166681"/>
                  </a:lnTo>
                  <a:lnTo>
                    <a:pt x="717438" y="166649"/>
                  </a:lnTo>
                  <a:lnTo>
                    <a:pt x="717733" y="166554"/>
                  </a:lnTo>
                  <a:lnTo>
                    <a:pt x="717978" y="166449"/>
                  </a:lnTo>
                  <a:lnTo>
                    <a:pt x="718514" y="166294"/>
                  </a:lnTo>
                  <a:lnTo>
                    <a:pt x="718711" y="166399"/>
                  </a:lnTo>
                  <a:lnTo>
                    <a:pt x="718851" y="166499"/>
                  </a:lnTo>
                  <a:lnTo>
                    <a:pt x="718979" y="166626"/>
                  </a:lnTo>
                  <a:lnTo>
                    <a:pt x="719104" y="166768"/>
                  </a:lnTo>
                  <a:lnTo>
                    <a:pt x="719224" y="166913"/>
                  </a:lnTo>
                  <a:lnTo>
                    <a:pt x="719451" y="167145"/>
                  </a:lnTo>
                  <a:lnTo>
                    <a:pt x="719659" y="167327"/>
                  </a:lnTo>
                  <a:lnTo>
                    <a:pt x="719859" y="167518"/>
                  </a:lnTo>
                  <a:lnTo>
                    <a:pt x="719984" y="167654"/>
                  </a:lnTo>
                  <a:lnTo>
                    <a:pt x="720222" y="167936"/>
                  </a:lnTo>
                  <a:lnTo>
                    <a:pt x="720346" y="168073"/>
                  </a:lnTo>
                  <a:lnTo>
                    <a:pt x="720478" y="168191"/>
                  </a:lnTo>
                  <a:lnTo>
                    <a:pt x="720618" y="168287"/>
                  </a:lnTo>
                  <a:lnTo>
                    <a:pt x="720769" y="168368"/>
                  </a:lnTo>
                  <a:lnTo>
                    <a:pt x="721079" y="168509"/>
                  </a:lnTo>
                  <a:lnTo>
                    <a:pt x="721336" y="168600"/>
                  </a:lnTo>
                  <a:lnTo>
                    <a:pt x="721997" y="168914"/>
                  </a:lnTo>
                  <a:lnTo>
                    <a:pt x="722197" y="168982"/>
                  </a:lnTo>
                  <a:lnTo>
                    <a:pt x="722393" y="169064"/>
                  </a:lnTo>
                  <a:lnTo>
                    <a:pt x="722559" y="169142"/>
                  </a:lnTo>
                  <a:lnTo>
                    <a:pt x="722726" y="169228"/>
                  </a:lnTo>
                  <a:lnTo>
                    <a:pt x="722888" y="169323"/>
                  </a:lnTo>
                  <a:lnTo>
                    <a:pt x="723205" y="169533"/>
                  </a:lnTo>
                  <a:lnTo>
                    <a:pt x="723402" y="169674"/>
                  </a:lnTo>
                  <a:lnTo>
                    <a:pt x="723598" y="169819"/>
                  </a:lnTo>
                  <a:lnTo>
                    <a:pt x="723787" y="169974"/>
                  </a:lnTo>
                  <a:lnTo>
                    <a:pt x="723968" y="170142"/>
                  </a:lnTo>
                  <a:lnTo>
                    <a:pt x="724130" y="170324"/>
                  </a:lnTo>
                  <a:lnTo>
                    <a:pt x="724285" y="170529"/>
                  </a:lnTo>
                  <a:lnTo>
                    <a:pt x="724429" y="170747"/>
                  </a:lnTo>
                  <a:lnTo>
                    <a:pt x="724561" y="170979"/>
                  </a:lnTo>
                  <a:lnTo>
                    <a:pt x="724674" y="171220"/>
                  </a:lnTo>
                  <a:lnTo>
                    <a:pt x="724769" y="171466"/>
                  </a:lnTo>
                  <a:lnTo>
                    <a:pt x="724837" y="171661"/>
                  </a:lnTo>
                  <a:lnTo>
                    <a:pt x="724905" y="171870"/>
                  </a:lnTo>
                  <a:lnTo>
                    <a:pt x="724961" y="172079"/>
                  </a:lnTo>
                  <a:lnTo>
                    <a:pt x="724984" y="172275"/>
                  </a:lnTo>
                  <a:lnTo>
                    <a:pt x="724323" y="172907"/>
                  </a:lnTo>
                  <a:lnTo>
                    <a:pt x="724191" y="172916"/>
                  </a:lnTo>
                  <a:lnTo>
                    <a:pt x="723741" y="172707"/>
                  </a:lnTo>
                  <a:lnTo>
                    <a:pt x="722805" y="172243"/>
                  </a:lnTo>
                  <a:lnTo>
                    <a:pt x="722778" y="172380"/>
                  </a:lnTo>
                  <a:lnTo>
                    <a:pt x="722775" y="172548"/>
                  </a:lnTo>
                  <a:lnTo>
                    <a:pt x="722775" y="173098"/>
                  </a:lnTo>
                  <a:lnTo>
                    <a:pt x="722786" y="173326"/>
                  </a:lnTo>
                  <a:lnTo>
                    <a:pt x="722816" y="173548"/>
                  </a:lnTo>
                  <a:lnTo>
                    <a:pt x="722858" y="173762"/>
                  </a:lnTo>
                  <a:lnTo>
                    <a:pt x="722918" y="173967"/>
                  </a:lnTo>
                  <a:lnTo>
                    <a:pt x="723024" y="174181"/>
                  </a:lnTo>
                  <a:lnTo>
                    <a:pt x="723171" y="174372"/>
                  </a:lnTo>
                  <a:lnTo>
                    <a:pt x="723334" y="174558"/>
                  </a:lnTo>
                  <a:lnTo>
                    <a:pt x="723481" y="174749"/>
                  </a:lnTo>
                  <a:lnTo>
                    <a:pt x="723598" y="174958"/>
                  </a:lnTo>
                  <a:lnTo>
                    <a:pt x="723651" y="175181"/>
                  </a:lnTo>
                  <a:lnTo>
                    <a:pt x="723674" y="175427"/>
                  </a:lnTo>
                  <a:lnTo>
                    <a:pt x="723689" y="175672"/>
                  </a:lnTo>
                  <a:lnTo>
                    <a:pt x="723723" y="175895"/>
                  </a:lnTo>
                  <a:lnTo>
                    <a:pt x="723802" y="176077"/>
                  </a:lnTo>
                  <a:lnTo>
                    <a:pt x="723930" y="176200"/>
                  </a:lnTo>
                  <a:lnTo>
                    <a:pt x="724085" y="176286"/>
                  </a:lnTo>
                  <a:lnTo>
                    <a:pt x="724263" y="176359"/>
                  </a:lnTo>
                  <a:lnTo>
                    <a:pt x="724448" y="176414"/>
                  </a:lnTo>
                  <a:lnTo>
                    <a:pt x="724625" y="176473"/>
                  </a:lnTo>
                  <a:lnTo>
                    <a:pt x="724871" y="176532"/>
                  </a:lnTo>
                  <a:lnTo>
                    <a:pt x="725377" y="176582"/>
                  </a:lnTo>
                  <a:lnTo>
                    <a:pt x="725622" y="176618"/>
                  </a:lnTo>
                  <a:lnTo>
                    <a:pt x="725860" y="176696"/>
                  </a:lnTo>
                  <a:lnTo>
                    <a:pt x="726098" y="176800"/>
                  </a:lnTo>
                  <a:lnTo>
                    <a:pt x="726351" y="176932"/>
                  </a:lnTo>
                  <a:lnTo>
                    <a:pt x="726589" y="177082"/>
                  </a:lnTo>
                  <a:lnTo>
                    <a:pt x="726767" y="177241"/>
                  </a:lnTo>
                  <a:lnTo>
                    <a:pt x="726570" y="178078"/>
                  </a:lnTo>
                  <a:lnTo>
                    <a:pt x="726397" y="178156"/>
                  </a:lnTo>
                  <a:lnTo>
                    <a:pt x="726264" y="178201"/>
                  </a:lnTo>
                  <a:lnTo>
                    <a:pt x="726125" y="178228"/>
                  </a:lnTo>
                  <a:lnTo>
                    <a:pt x="725698" y="178278"/>
                  </a:lnTo>
                  <a:lnTo>
                    <a:pt x="725517" y="178292"/>
                  </a:lnTo>
                  <a:lnTo>
                    <a:pt x="725146" y="178292"/>
                  </a:lnTo>
                  <a:lnTo>
                    <a:pt x="724980" y="178324"/>
                  </a:lnTo>
                  <a:lnTo>
                    <a:pt x="724625" y="178824"/>
                  </a:lnTo>
                  <a:lnTo>
                    <a:pt x="724599" y="178970"/>
                  </a:lnTo>
                  <a:lnTo>
                    <a:pt x="724591" y="179120"/>
                  </a:lnTo>
                  <a:lnTo>
                    <a:pt x="724599" y="179279"/>
                  </a:lnTo>
                  <a:lnTo>
                    <a:pt x="724614" y="179438"/>
                  </a:lnTo>
                  <a:lnTo>
                    <a:pt x="724656" y="180011"/>
                  </a:lnTo>
                  <a:lnTo>
                    <a:pt x="724682" y="180216"/>
                  </a:lnTo>
                  <a:lnTo>
                    <a:pt x="724716" y="180416"/>
                  </a:lnTo>
                  <a:lnTo>
                    <a:pt x="724772" y="180621"/>
                  </a:lnTo>
                  <a:lnTo>
                    <a:pt x="724844" y="180807"/>
                  </a:lnTo>
                  <a:lnTo>
                    <a:pt x="724931" y="181007"/>
                  </a:lnTo>
                  <a:lnTo>
                    <a:pt x="725037" y="181198"/>
                  </a:lnTo>
                  <a:lnTo>
                    <a:pt x="725154" y="181357"/>
                  </a:lnTo>
                  <a:lnTo>
                    <a:pt x="725286" y="181476"/>
                  </a:lnTo>
                  <a:lnTo>
                    <a:pt x="725430" y="181544"/>
                  </a:lnTo>
                  <a:lnTo>
                    <a:pt x="725592" y="181571"/>
                  </a:lnTo>
                  <a:lnTo>
                    <a:pt x="725766" y="181580"/>
                  </a:lnTo>
                  <a:lnTo>
                    <a:pt x="726110" y="181553"/>
                  </a:lnTo>
                  <a:lnTo>
                    <a:pt x="726238" y="181526"/>
                  </a:lnTo>
                  <a:lnTo>
                    <a:pt x="726491" y="181435"/>
                  </a:lnTo>
                  <a:lnTo>
                    <a:pt x="726619" y="181398"/>
                  </a:lnTo>
                  <a:lnTo>
                    <a:pt x="727012" y="181380"/>
                  </a:lnTo>
                  <a:lnTo>
                    <a:pt x="727401" y="181312"/>
                  </a:lnTo>
                  <a:lnTo>
                    <a:pt x="727756" y="181230"/>
                  </a:lnTo>
                  <a:lnTo>
                    <a:pt x="728613" y="181307"/>
                  </a:lnTo>
                  <a:lnTo>
                    <a:pt x="728757" y="181376"/>
                  </a:lnTo>
                  <a:lnTo>
                    <a:pt x="729478" y="182349"/>
                  </a:lnTo>
                  <a:lnTo>
                    <a:pt x="729509" y="182535"/>
                  </a:lnTo>
                  <a:lnTo>
                    <a:pt x="729524" y="182726"/>
                  </a:lnTo>
                  <a:lnTo>
                    <a:pt x="729520" y="182927"/>
                  </a:lnTo>
                  <a:lnTo>
                    <a:pt x="729505" y="183127"/>
                  </a:lnTo>
                  <a:lnTo>
                    <a:pt x="729478" y="183318"/>
                  </a:lnTo>
                  <a:lnTo>
                    <a:pt x="729448" y="183463"/>
                  </a:lnTo>
                  <a:lnTo>
                    <a:pt x="729410" y="183604"/>
                  </a:lnTo>
                  <a:lnTo>
                    <a:pt x="729324" y="183886"/>
                  </a:lnTo>
                  <a:lnTo>
                    <a:pt x="729437" y="185023"/>
                  </a:lnTo>
                  <a:lnTo>
                    <a:pt x="729916" y="185242"/>
                  </a:lnTo>
                  <a:lnTo>
                    <a:pt x="730203" y="185455"/>
                  </a:lnTo>
                  <a:lnTo>
                    <a:pt x="730339" y="185537"/>
                  </a:lnTo>
                  <a:lnTo>
                    <a:pt x="730483" y="185614"/>
                  </a:lnTo>
                  <a:lnTo>
                    <a:pt x="730906" y="185833"/>
                  </a:lnTo>
                  <a:lnTo>
                    <a:pt x="731385" y="185815"/>
                  </a:lnTo>
                  <a:lnTo>
                    <a:pt x="731469" y="185501"/>
                  </a:lnTo>
                  <a:lnTo>
                    <a:pt x="731484" y="185364"/>
                  </a:lnTo>
                  <a:lnTo>
                    <a:pt x="731503" y="185096"/>
                  </a:lnTo>
                  <a:lnTo>
                    <a:pt x="731522" y="184964"/>
                  </a:lnTo>
                  <a:lnTo>
                    <a:pt x="731571" y="184728"/>
                  </a:lnTo>
                  <a:lnTo>
                    <a:pt x="731631" y="184491"/>
                  </a:lnTo>
                  <a:lnTo>
                    <a:pt x="731703" y="184264"/>
                  </a:lnTo>
                  <a:lnTo>
                    <a:pt x="731786" y="184036"/>
                  </a:lnTo>
                  <a:lnTo>
                    <a:pt x="731876" y="183822"/>
                  </a:lnTo>
                  <a:lnTo>
                    <a:pt x="731967" y="183627"/>
                  </a:lnTo>
                  <a:lnTo>
                    <a:pt x="732065" y="183431"/>
                  </a:lnTo>
                  <a:lnTo>
                    <a:pt x="732171" y="183245"/>
                  </a:lnTo>
                  <a:lnTo>
                    <a:pt x="732288" y="183077"/>
                  </a:lnTo>
                  <a:lnTo>
                    <a:pt x="732420" y="182927"/>
                  </a:lnTo>
                  <a:lnTo>
                    <a:pt x="732553" y="182804"/>
                  </a:lnTo>
                  <a:lnTo>
                    <a:pt x="732692" y="182690"/>
                  </a:lnTo>
                  <a:lnTo>
                    <a:pt x="732843" y="182590"/>
                  </a:lnTo>
                  <a:lnTo>
                    <a:pt x="732998" y="182522"/>
                  </a:lnTo>
                  <a:lnTo>
                    <a:pt x="733153" y="182485"/>
                  </a:lnTo>
                  <a:lnTo>
                    <a:pt x="733289" y="182476"/>
                  </a:lnTo>
                  <a:lnTo>
                    <a:pt x="733429" y="182485"/>
                  </a:lnTo>
                  <a:lnTo>
                    <a:pt x="733568" y="182517"/>
                  </a:lnTo>
                  <a:lnTo>
                    <a:pt x="733867" y="182745"/>
                  </a:lnTo>
                  <a:lnTo>
                    <a:pt x="733916" y="182872"/>
                  </a:lnTo>
                  <a:lnTo>
                    <a:pt x="733954" y="183013"/>
                  </a:lnTo>
                  <a:lnTo>
                    <a:pt x="733988" y="183159"/>
                  </a:lnTo>
                  <a:lnTo>
                    <a:pt x="734033" y="183295"/>
                  </a:lnTo>
                  <a:lnTo>
                    <a:pt x="734192" y="183700"/>
                  </a:lnTo>
                  <a:lnTo>
                    <a:pt x="734407" y="184073"/>
                  </a:lnTo>
                  <a:lnTo>
                    <a:pt x="734758" y="184496"/>
                  </a:lnTo>
                  <a:lnTo>
                    <a:pt x="734724" y="184628"/>
                  </a:lnTo>
                  <a:lnTo>
                    <a:pt x="734615" y="184769"/>
                  </a:lnTo>
                  <a:lnTo>
                    <a:pt x="734467" y="184919"/>
                  </a:lnTo>
                  <a:lnTo>
                    <a:pt x="734305" y="185069"/>
                  </a:lnTo>
                  <a:lnTo>
                    <a:pt x="734165" y="185219"/>
                  </a:lnTo>
                  <a:lnTo>
                    <a:pt x="733856" y="185601"/>
                  </a:lnTo>
                  <a:lnTo>
                    <a:pt x="733757" y="185733"/>
                  </a:lnTo>
                  <a:lnTo>
                    <a:pt x="733663" y="185869"/>
                  </a:lnTo>
                  <a:lnTo>
                    <a:pt x="733542" y="186078"/>
                  </a:lnTo>
                  <a:lnTo>
                    <a:pt x="733429" y="186297"/>
                  </a:lnTo>
                  <a:lnTo>
                    <a:pt x="733334" y="186538"/>
                  </a:lnTo>
                  <a:lnTo>
                    <a:pt x="733266" y="186729"/>
                  </a:lnTo>
                  <a:lnTo>
                    <a:pt x="733308" y="187529"/>
                  </a:lnTo>
                  <a:lnTo>
                    <a:pt x="733500" y="187625"/>
                  </a:lnTo>
                  <a:lnTo>
                    <a:pt x="733633" y="187702"/>
                  </a:lnTo>
                  <a:lnTo>
                    <a:pt x="733897" y="187848"/>
                  </a:lnTo>
                  <a:lnTo>
                    <a:pt x="734146" y="188020"/>
                  </a:lnTo>
                  <a:lnTo>
                    <a:pt x="734630" y="188630"/>
                  </a:lnTo>
                  <a:lnTo>
                    <a:pt x="734656" y="188757"/>
                  </a:lnTo>
                  <a:lnTo>
                    <a:pt x="734667" y="188894"/>
                  </a:lnTo>
                  <a:lnTo>
                    <a:pt x="734297" y="189517"/>
                  </a:lnTo>
                  <a:lnTo>
                    <a:pt x="734169" y="189571"/>
                  </a:lnTo>
                  <a:lnTo>
                    <a:pt x="734022" y="189585"/>
                  </a:lnTo>
                  <a:lnTo>
                    <a:pt x="733705" y="189576"/>
                  </a:lnTo>
                  <a:lnTo>
                    <a:pt x="733553" y="189590"/>
                  </a:lnTo>
                  <a:lnTo>
                    <a:pt x="733289" y="189626"/>
                  </a:lnTo>
                  <a:lnTo>
                    <a:pt x="733021" y="190349"/>
                  </a:lnTo>
                  <a:lnTo>
                    <a:pt x="733229" y="190526"/>
                  </a:lnTo>
                  <a:lnTo>
                    <a:pt x="733387" y="190636"/>
                  </a:lnTo>
                  <a:lnTo>
                    <a:pt x="733633" y="190772"/>
                  </a:lnTo>
                  <a:lnTo>
                    <a:pt x="733882" y="190881"/>
                  </a:lnTo>
                  <a:lnTo>
                    <a:pt x="734052" y="190963"/>
                  </a:lnTo>
                  <a:lnTo>
                    <a:pt x="734479" y="191163"/>
                  </a:lnTo>
                  <a:lnTo>
                    <a:pt x="734747" y="191186"/>
                  </a:lnTo>
                  <a:lnTo>
                    <a:pt x="735310" y="191591"/>
                  </a:lnTo>
                  <a:lnTo>
                    <a:pt x="735381" y="191745"/>
                  </a:lnTo>
                  <a:lnTo>
                    <a:pt x="735430" y="191918"/>
                  </a:lnTo>
                  <a:lnTo>
                    <a:pt x="735464" y="192100"/>
                  </a:lnTo>
                  <a:lnTo>
                    <a:pt x="735513" y="192478"/>
                  </a:lnTo>
                  <a:lnTo>
                    <a:pt x="735529" y="192655"/>
                  </a:lnTo>
                  <a:lnTo>
                    <a:pt x="735529" y="193205"/>
                  </a:lnTo>
                  <a:lnTo>
                    <a:pt x="735910" y="193747"/>
                  </a:lnTo>
                  <a:lnTo>
                    <a:pt x="736548" y="193733"/>
                  </a:lnTo>
                  <a:lnTo>
                    <a:pt x="736688" y="193797"/>
                  </a:lnTo>
                  <a:lnTo>
                    <a:pt x="736832" y="193851"/>
                  </a:lnTo>
                  <a:lnTo>
                    <a:pt x="737791" y="193519"/>
                  </a:lnTo>
                  <a:lnTo>
                    <a:pt x="737885" y="193383"/>
                  </a:lnTo>
                  <a:lnTo>
                    <a:pt x="738535" y="192864"/>
                  </a:lnTo>
                  <a:lnTo>
                    <a:pt x="738731" y="192969"/>
                  </a:lnTo>
                  <a:lnTo>
                    <a:pt x="739181" y="193201"/>
                  </a:lnTo>
                  <a:lnTo>
                    <a:pt x="739498" y="193424"/>
                  </a:lnTo>
                  <a:lnTo>
                    <a:pt x="739694" y="193601"/>
                  </a:lnTo>
                  <a:lnTo>
                    <a:pt x="740008" y="193842"/>
                  </a:lnTo>
                  <a:lnTo>
                    <a:pt x="740227" y="193988"/>
                  </a:lnTo>
                  <a:lnTo>
                    <a:pt x="740555" y="194179"/>
                  </a:lnTo>
                  <a:lnTo>
                    <a:pt x="740514" y="195766"/>
                  </a:lnTo>
                  <a:lnTo>
                    <a:pt x="740332" y="195893"/>
                  </a:lnTo>
                  <a:lnTo>
                    <a:pt x="740034" y="196084"/>
                  </a:lnTo>
                  <a:lnTo>
                    <a:pt x="739717" y="196262"/>
                  </a:lnTo>
                  <a:lnTo>
                    <a:pt x="739286" y="196348"/>
                  </a:lnTo>
                  <a:lnTo>
                    <a:pt x="738894" y="196416"/>
                  </a:lnTo>
                  <a:lnTo>
                    <a:pt x="738505" y="196507"/>
                  </a:lnTo>
                  <a:lnTo>
                    <a:pt x="738127" y="196635"/>
                  </a:lnTo>
                  <a:lnTo>
                    <a:pt x="737545" y="196939"/>
                  </a:lnTo>
                  <a:lnTo>
                    <a:pt x="736979" y="197331"/>
                  </a:lnTo>
                  <a:lnTo>
                    <a:pt x="736435" y="197781"/>
                  </a:lnTo>
                  <a:lnTo>
                    <a:pt x="735914" y="198272"/>
                  </a:lnTo>
                  <a:lnTo>
                    <a:pt x="735423" y="198786"/>
                  </a:lnTo>
                  <a:lnTo>
                    <a:pt x="735234" y="198968"/>
                  </a:lnTo>
                  <a:lnTo>
                    <a:pt x="735022" y="199155"/>
                  </a:lnTo>
                  <a:lnTo>
                    <a:pt x="734826" y="199346"/>
                  </a:lnTo>
                  <a:lnTo>
                    <a:pt x="734679" y="199541"/>
                  </a:lnTo>
                  <a:lnTo>
                    <a:pt x="734615" y="199741"/>
                  </a:lnTo>
                  <a:lnTo>
                    <a:pt x="734637" y="199950"/>
                  </a:lnTo>
                  <a:lnTo>
                    <a:pt x="734717" y="200173"/>
                  </a:lnTo>
                  <a:lnTo>
                    <a:pt x="734838" y="200392"/>
                  </a:lnTo>
                  <a:lnTo>
                    <a:pt x="734981" y="200601"/>
                  </a:lnTo>
                  <a:lnTo>
                    <a:pt x="735125" y="200774"/>
                  </a:lnTo>
                  <a:lnTo>
                    <a:pt x="735294" y="200928"/>
                  </a:lnTo>
                  <a:lnTo>
                    <a:pt x="735487" y="201056"/>
                  </a:lnTo>
                  <a:lnTo>
                    <a:pt x="735691" y="201156"/>
                  </a:lnTo>
                  <a:lnTo>
                    <a:pt x="735906" y="201238"/>
                  </a:lnTo>
                  <a:lnTo>
                    <a:pt x="736118" y="201301"/>
                  </a:lnTo>
                  <a:lnTo>
                    <a:pt x="736325" y="201333"/>
                  </a:lnTo>
                  <a:lnTo>
                    <a:pt x="736544" y="201333"/>
                  </a:lnTo>
                  <a:lnTo>
                    <a:pt x="736764" y="201315"/>
                  </a:lnTo>
                  <a:lnTo>
                    <a:pt x="736983" y="201301"/>
                  </a:lnTo>
                  <a:lnTo>
                    <a:pt x="737198" y="201315"/>
                  </a:lnTo>
                  <a:lnTo>
                    <a:pt x="737617" y="201370"/>
                  </a:lnTo>
                  <a:lnTo>
                    <a:pt x="737821" y="201415"/>
                  </a:lnTo>
                  <a:lnTo>
                    <a:pt x="738017" y="201483"/>
                  </a:lnTo>
                  <a:lnTo>
                    <a:pt x="738422" y="201797"/>
                  </a:lnTo>
                  <a:lnTo>
                    <a:pt x="738527" y="201924"/>
                  </a:lnTo>
                  <a:lnTo>
                    <a:pt x="738618" y="202065"/>
                  </a:lnTo>
                  <a:lnTo>
                    <a:pt x="738682" y="202211"/>
                  </a:lnTo>
                  <a:lnTo>
                    <a:pt x="738709" y="202416"/>
                  </a:lnTo>
                  <a:lnTo>
                    <a:pt x="738686" y="202638"/>
                  </a:lnTo>
                  <a:lnTo>
                    <a:pt x="738580" y="203125"/>
                  </a:lnTo>
                  <a:lnTo>
                    <a:pt x="738546" y="203366"/>
                  </a:lnTo>
                  <a:lnTo>
                    <a:pt x="738531" y="203703"/>
                  </a:lnTo>
                  <a:lnTo>
                    <a:pt x="738520" y="204048"/>
                  </a:lnTo>
                  <a:lnTo>
                    <a:pt x="738520" y="204390"/>
                  </a:lnTo>
                  <a:lnTo>
                    <a:pt x="738550" y="204726"/>
                  </a:lnTo>
                  <a:lnTo>
                    <a:pt x="738607" y="205045"/>
                  </a:lnTo>
                  <a:lnTo>
                    <a:pt x="738682" y="205267"/>
                  </a:lnTo>
                  <a:lnTo>
                    <a:pt x="738773" y="205481"/>
                  </a:lnTo>
                  <a:lnTo>
                    <a:pt x="738977" y="205900"/>
                  </a:lnTo>
                  <a:lnTo>
                    <a:pt x="739067" y="206113"/>
                  </a:lnTo>
                  <a:lnTo>
                    <a:pt x="739124" y="206300"/>
                  </a:lnTo>
                  <a:lnTo>
                    <a:pt x="739219" y="206691"/>
                  </a:lnTo>
                  <a:lnTo>
                    <a:pt x="739279" y="206868"/>
                  </a:lnTo>
                  <a:lnTo>
                    <a:pt x="739823" y="207392"/>
                  </a:lnTo>
                  <a:lnTo>
                    <a:pt x="739962" y="207455"/>
                  </a:lnTo>
                  <a:lnTo>
                    <a:pt x="740110" y="207496"/>
                  </a:lnTo>
                  <a:lnTo>
                    <a:pt x="740261" y="207533"/>
                  </a:lnTo>
                  <a:lnTo>
                    <a:pt x="740408" y="207578"/>
                  </a:lnTo>
                  <a:lnTo>
                    <a:pt x="740548" y="207637"/>
                  </a:lnTo>
                  <a:lnTo>
                    <a:pt x="740880" y="207819"/>
                  </a:lnTo>
                  <a:lnTo>
                    <a:pt x="741163" y="208051"/>
                  </a:lnTo>
                  <a:lnTo>
                    <a:pt x="741224" y="208642"/>
                  </a:lnTo>
                  <a:lnTo>
                    <a:pt x="741126" y="208806"/>
                  </a:lnTo>
                  <a:lnTo>
                    <a:pt x="740937" y="208938"/>
                  </a:lnTo>
                  <a:lnTo>
                    <a:pt x="740703" y="209052"/>
                  </a:lnTo>
                  <a:lnTo>
                    <a:pt x="740450" y="209161"/>
                  </a:lnTo>
                  <a:lnTo>
                    <a:pt x="739985" y="209384"/>
                  </a:lnTo>
                  <a:lnTo>
                    <a:pt x="739502" y="209579"/>
                  </a:lnTo>
                  <a:lnTo>
                    <a:pt x="739268" y="209693"/>
                  </a:lnTo>
                  <a:lnTo>
                    <a:pt x="739048" y="209834"/>
                  </a:lnTo>
                  <a:lnTo>
                    <a:pt x="738743" y="210066"/>
                  </a:lnTo>
                  <a:lnTo>
                    <a:pt x="738599" y="210193"/>
                  </a:lnTo>
                  <a:lnTo>
                    <a:pt x="738474" y="210339"/>
                  </a:lnTo>
                  <a:lnTo>
                    <a:pt x="738384" y="210498"/>
                  </a:lnTo>
                  <a:lnTo>
                    <a:pt x="738331" y="210671"/>
                  </a:lnTo>
                  <a:lnTo>
                    <a:pt x="738308" y="210871"/>
                  </a:lnTo>
                  <a:lnTo>
                    <a:pt x="738304" y="211076"/>
                  </a:lnTo>
                  <a:lnTo>
                    <a:pt x="738316" y="211280"/>
                  </a:lnTo>
                  <a:lnTo>
                    <a:pt x="738342" y="211481"/>
                  </a:lnTo>
                  <a:lnTo>
                    <a:pt x="738418" y="211776"/>
                  </a:lnTo>
                  <a:lnTo>
                    <a:pt x="738542" y="212072"/>
                  </a:lnTo>
                  <a:lnTo>
                    <a:pt x="738705" y="212354"/>
                  </a:lnTo>
                  <a:lnTo>
                    <a:pt x="738890" y="212613"/>
                  </a:lnTo>
                  <a:lnTo>
                    <a:pt x="739090" y="212831"/>
                  </a:lnTo>
                  <a:lnTo>
                    <a:pt x="739249" y="212968"/>
                  </a:lnTo>
                  <a:lnTo>
                    <a:pt x="739422" y="213082"/>
                  </a:lnTo>
                  <a:lnTo>
                    <a:pt x="739607" y="213186"/>
                  </a:lnTo>
                  <a:lnTo>
                    <a:pt x="739796" y="213277"/>
                  </a:lnTo>
                  <a:lnTo>
                    <a:pt x="740019" y="213368"/>
                  </a:lnTo>
                  <a:lnTo>
                    <a:pt x="740204" y="213436"/>
                  </a:lnTo>
                  <a:lnTo>
                    <a:pt x="740427" y="213500"/>
                  </a:lnTo>
                  <a:lnTo>
                    <a:pt x="740654" y="213550"/>
                  </a:lnTo>
                  <a:lnTo>
                    <a:pt x="741107" y="213637"/>
                  </a:lnTo>
                  <a:lnTo>
                    <a:pt x="741250" y="213655"/>
                  </a:lnTo>
                  <a:lnTo>
                    <a:pt x="741541" y="213673"/>
                  </a:lnTo>
                  <a:lnTo>
                    <a:pt x="742081" y="214264"/>
                  </a:lnTo>
                  <a:lnTo>
                    <a:pt x="742024" y="214414"/>
                  </a:lnTo>
                  <a:lnTo>
                    <a:pt x="741930" y="214569"/>
                  </a:lnTo>
                  <a:lnTo>
                    <a:pt x="741824" y="214719"/>
                  </a:lnTo>
                  <a:lnTo>
                    <a:pt x="741722" y="214851"/>
                  </a:lnTo>
                  <a:lnTo>
                    <a:pt x="741549" y="215006"/>
                  </a:lnTo>
                  <a:lnTo>
                    <a:pt x="741333" y="215119"/>
                  </a:lnTo>
                  <a:lnTo>
                    <a:pt x="741107" y="215219"/>
                  </a:lnTo>
                  <a:lnTo>
                    <a:pt x="740899" y="215333"/>
                  </a:lnTo>
                  <a:lnTo>
                    <a:pt x="740729" y="215492"/>
                  </a:lnTo>
                  <a:lnTo>
                    <a:pt x="740608" y="215706"/>
                  </a:lnTo>
                  <a:lnTo>
                    <a:pt x="740518" y="215952"/>
                  </a:lnTo>
                  <a:lnTo>
                    <a:pt x="740446" y="216220"/>
                  </a:lnTo>
                  <a:lnTo>
                    <a:pt x="740393" y="216498"/>
                  </a:lnTo>
                  <a:lnTo>
                    <a:pt x="740355" y="216770"/>
                  </a:lnTo>
                  <a:lnTo>
                    <a:pt x="740336" y="217048"/>
                  </a:lnTo>
                  <a:lnTo>
                    <a:pt x="740351" y="217330"/>
                  </a:lnTo>
                  <a:lnTo>
                    <a:pt x="740401" y="217908"/>
                  </a:lnTo>
                  <a:lnTo>
                    <a:pt x="740404" y="218353"/>
                  </a:lnTo>
                  <a:lnTo>
                    <a:pt x="740412" y="218522"/>
                  </a:lnTo>
                  <a:lnTo>
                    <a:pt x="740412" y="218685"/>
                  </a:lnTo>
                  <a:lnTo>
                    <a:pt x="739672" y="219108"/>
                  </a:lnTo>
                  <a:lnTo>
                    <a:pt x="739517" y="219063"/>
                  </a:lnTo>
                  <a:lnTo>
                    <a:pt x="739222" y="218936"/>
                  </a:lnTo>
                  <a:lnTo>
                    <a:pt x="738943" y="218749"/>
                  </a:lnTo>
                  <a:lnTo>
                    <a:pt x="738667" y="218522"/>
                  </a:lnTo>
                  <a:lnTo>
                    <a:pt x="738395" y="218285"/>
                  </a:lnTo>
                  <a:lnTo>
                    <a:pt x="737938" y="217935"/>
                  </a:lnTo>
                  <a:lnTo>
                    <a:pt x="737583" y="217657"/>
                  </a:lnTo>
                  <a:lnTo>
                    <a:pt x="737398" y="217539"/>
                  </a:lnTo>
                  <a:lnTo>
                    <a:pt x="737209" y="217444"/>
                  </a:lnTo>
                  <a:lnTo>
                    <a:pt x="737017" y="217375"/>
                  </a:lnTo>
                  <a:lnTo>
                    <a:pt x="736813" y="217321"/>
                  </a:lnTo>
                  <a:lnTo>
                    <a:pt x="736609" y="217284"/>
                  </a:lnTo>
                  <a:lnTo>
                    <a:pt x="736405" y="217271"/>
                  </a:lnTo>
                  <a:lnTo>
                    <a:pt x="736208" y="217284"/>
                  </a:lnTo>
                  <a:lnTo>
                    <a:pt x="735925" y="217344"/>
                  </a:lnTo>
                  <a:lnTo>
                    <a:pt x="735627" y="217448"/>
                  </a:lnTo>
                  <a:lnTo>
                    <a:pt x="735340" y="217598"/>
                  </a:lnTo>
                  <a:lnTo>
                    <a:pt x="735105" y="217785"/>
                  </a:lnTo>
                  <a:lnTo>
                    <a:pt x="734951" y="218008"/>
                  </a:lnTo>
                  <a:lnTo>
                    <a:pt x="734887" y="218290"/>
                  </a:lnTo>
                  <a:lnTo>
                    <a:pt x="734894" y="218631"/>
                  </a:lnTo>
                  <a:lnTo>
                    <a:pt x="734951" y="218995"/>
                  </a:lnTo>
                  <a:lnTo>
                    <a:pt x="735053" y="219349"/>
                  </a:lnTo>
                  <a:lnTo>
                    <a:pt x="735177" y="219654"/>
                  </a:lnTo>
                  <a:lnTo>
                    <a:pt x="735287" y="219836"/>
                  </a:lnTo>
                  <a:lnTo>
                    <a:pt x="735419" y="220004"/>
                  </a:lnTo>
                  <a:lnTo>
                    <a:pt x="735566" y="220164"/>
                  </a:lnTo>
                  <a:lnTo>
                    <a:pt x="736110" y="220700"/>
                  </a:lnTo>
                  <a:lnTo>
                    <a:pt x="736484" y="221041"/>
                  </a:lnTo>
                  <a:lnTo>
                    <a:pt x="736688" y="221242"/>
                  </a:lnTo>
                  <a:lnTo>
                    <a:pt x="737092" y="221651"/>
                  </a:lnTo>
                  <a:lnTo>
                    <a:pt x="737300" y="221842"/>
                  </a:lnTo>
                  <a:lnTo>
                    <a:pt x="737515" y="222024"/>
                  </a:lnTo>
                  <a:lnTo>
                    <a:pt x="737776" y="222206"/>
                  </a:lnTo>
                  <a:lnTo>
                    <a:pt x="738048" y="222374"/>
                  </a:lnTo>
                  <a:lnTo>
                    <a:pt x="738180" y="222465"/>
                  </a:lnTo>
                  <a:lnTo>
                    <a:pt x="738335" y="222579"/>
                  </a:lnTo>
                  <a:lnTo>
                    <a:pt x="738641" y="222820"/>
                  </a:lnTo>
                  <a:lnTo>
                    <a:pt x="738795" y="222934"/>
                  </a:lnTo>
                  <a:lnTo>
                    <a:pt x="738954" y="223043"/>
                  </a:lnTo>
                  <a:lnTo>
                    <a:pt x="739301" y="223238"/>
                  </a:lnTo>
                  <a:lnTo>
                    <a:pt x="740030" y="223680"/>
                  </a:lnTo>
                  <a:lnTo>
                    <a:pt x="740472" y="224025"/>
                  </a:lnTo>
                  <a:lnTo>
                    <a:pt x="738671" y="225167"/>
                  </a:lnTo>
                  <a:lnTo>
                    <a:pt x="739176" y="225616"/>
                  </a:lnTo>
                  <a:lnTo>
                    <a:pt x="740371" y="226636"/>
                  </a:lnTo>
                  <a:lnTo>
                    <a:pt x="740840" y="227027"/>
                  </a:lnTo>
                  <a:lnTo>
                    <a:pt x="741921" y="227859"/>
                  </a:lnTo>
                  <a:lnTo>
                    <a:pt x="743382" y="229111"/>
                  </a:lnTo>
                  <a:lnTo>
                    <a:pt x="739682" y="229209"/>
                  </a:lnTo>
                  <a:lnTo>
                    <a:pt x="738976" y="229126"/>
                  </a:lnTo>
                  <a:lnTo>
                    <a:pt x="737931" y="229302"/>
                  </a:lnTo>
                  <a:lnTo>
                    <a:pt x="736990" y="229304"/>
                  </a:lnTo>
                  <a:lnTo>
                    <a:pt x="736359" y="229337"/>
                  </a:lnTo>
                  <a:lnTo>
                    <a:pt x="736066" y="229357"/>
                  </a:lnTo>
                  <a:lnTo>
                    <a:pt x="736079" y="230082"/>
                  </a:lnTo>
                  <a:lnTo>
                    <a:pt x="736535" y="230485"/>
                  </a:lnTo>
                  <a:lnTo>
                    <a:pt x="736535" y="230830"/>
                  </a:lnTo>
                  <a:lnTo>
                    <a:pt x="736539" y="231179"/>
                  </a:lnTo>
                  <a:lnTo>
                    <a:pt x="736845" y="231835"/>
                  </a:lnTo>
                  <a:lnTo>
                    <a:pt x="736895" y="231969"/>
                  </a:lnTo>
                  <a:lnTo>
                    <a:pt x="738351" y="233717"/>
                  </a:lnTo>
                  <a:lnTo>
                    <a:pt x="738438" y="233855"/>
                  </a:lnTo>
                  <a:lnTo>
                    <a:pt x="738691" y="234230"/>
                  </a:lnTo>
                  <a:lnTo>
                    <a:pt x="739045" y="234917"/>
                  </a:lnTo>
                  <a:lnTo>
                    <a:pt x="739151" y="235399"/>
                  </a:lnTo>
                  <a:lnTo>
                    <a:pt x="739176" y="235583"/>
                  </a:lnTo>
                  <a:lnTo>
                    <a:pt x="739159" y="235906"/>
                  </a:lnTo>
                  <a:lnTo>
                    <a:pt x="739138" y="236199"/>
                  </a:lnTo>
                  <a:lnTo>
                    <a:pt x="739065" y="236522"/>
                  </a:lnTo>
                  <a:lnTo>
                    <a:pt x="739018" y="236825"/>
                  </a:lnTo>
                  <a:lnTo>
                    <a:pt x="739131" y="237062"/>
                  </a:lnTo>
                  <a:lnTo>
                    <a:pt x="739666" y="237027"/>
                  </a:lnTo>
                  <a:lnTo>
                    <a:pt x="739906" y="236899"/>
                  </a:lnTo>
                  <a:lnTo>
                    <a:pt x="740204" y="236765"/>
                  </a:lnTo>
                  <a:lnTo>
                    <a:pt x="740703" y="236424"/>
                  </a:lnTo>
                  <a:lnTo>
                    <a:pt x="740917" y="236333"/>
                  </a:lnTo>
                  <a:lnTo>
                    <a:pt x="741179" y="236232"/>
                  </a:lnTo>
                  <a:lnTo>
                    <a:pt x="741906" y="236195"/>
                  </a:lnTo>
                  <a:lnTo>
                    <a:pt x="742191" y="236136"/>
                  </a:lnTo>
                  <a:lnTo>
                    <a:pt x="742365" y="236097"/>
                  </a:lnTo>
                  <a:lnTo>
                    <a:pt x="742830" y="235936"/>
                  </a:lnTo>
                  <a:lnTo>
                    <a:pt x="743121" y="236033"/>
                  </a:lnTo>
                  <a:lnTo>
                    <a:pt x="743190" y="236227"/>
                  </a:lnTo>
                  <a:lnTo>
                    <a:pt x="743177" y="236393"/>
                  </a:lnTo>
                  <a:lnTo>
                    <a:pt x="743011" y="236839"/>
                  </a:lnTo>
                  <a:lnTo>
                    <a:pt x="742996" y="236975"/>
                  </a:lnTo>
                  <a:lnTo>
                    <a:pt x="743008" y="237125"/>
                  </a:lnTo>
                  <a:lnTo>
                    <a:pt x="742987" y="237274"/>
                  </a:lnTo>
                  <a:lnTo>
                    <a:pt x="742948" y="237424"/>
                  </a:lnTo>
                  <a:lnTo>
                    <a:pt x="742850" y="237623"/>
                  </a:lnTo>
                  <a:lnTo>
                    <a:pt x="742727" y="237785"/>
                  </a:lnTo>
                  <a:lnTo>
                    <a:pt x="742575" y="238290"/>
                  </a:lnTo>
                  <a:lnTo>
                    <a:pt x="742587" y="238773"/>
                  </a:lnTo>
                  <a:lnTo>
                    <a:pt x="742554" y="238995"/>
                  </a:lnTo>
                  <a:lnTo>
                    <a:pt x="742154" y="239578"/>
                  </a:lnTo>
                  <a:lnTo>
                    <a:pt x="742058" y="239767"/>
                  </a:lnTo>
                  <a:lnTo>
                    <a:pt x="741986" y="239932"/>
                  </a:lnTo>
                  <a:lnTo>
                    <a:pt x="741507" y="240533"/>
                  </a:lnTo>
                  <a:lnTo>
                    <a:pt x="741402" y="240730"/>
                  </a:lnTo>
                  <a:lnTo>
                    <a:pt x="741390" y="240863"/>
                  </a:lnTo>
                  <a:lnTo>
                    <a:pt x="741609" y="241418"/>
                  </a:lnTo>
                  <a:lnTo>
                    <a:pt x="741790" y="241459"/>
                  </a:lnTo>
                  <a:lnTo>
                    <a:pt x="741947" y="241471"/>
                  </a:lnTo>
                  <a:lnTo>
                    <a:pt x="742111" y="241445"/>
                  </a:lnTo>
                  <a:lnTo>
                    <a:pt x="742521" y="241214"/>
                  </a:lnTo>
                  <a:lnTo>
                    <a:pt x="742643" y="241087"/>
                  </a:lnTo>
                  <a:lnTo>
                    <a:pt x="743895" y="240231"/>
                  </a:lnTo>
                  <a:lnTo>
                    <a:pt x="744123" y="240355"/>
                  </a:lnTo>
                  <a:lnTo>
                    <a:pt x="744309" y="240527"/>
                  </a:lnTo>
                  <a:lnTo>
                    <a:pt x="744435" y="240673"/>
                  </a:lnTo>
                  <a:lnTo>
                    <a:pt x="744495" y="240801"/>
                  </a:lnTo>
                  <a:lnTo>
                    <a:pt x="744717" y="241096"/>
                  </a:lnTo>
                  <a:lnTo>
                    <a:pt x="744824" y="241256"/>
                  </a:lnTo>
                  <a:lnTo>
                    <a:pt x="744893" y="241412"/>
                  </a:lnTo>
                  <a:lnTo>
                    <a:pt x="745243" y="242170"/>
                  </a:lnTo>
                  <a:lnTo>
                    <a:pt x="745297" y="242333"/>
                  </a:lnTo>
                  <a:lnTo>
                    <a:pt x="745524" y="242574"/>
                  </a:lnTo>
                  <a:lnTo>
                    <a:pt x="745770" y="242959"/>
                  </a:lnTo>
                  <a:lnTo>
                    <a:pt x="745826" y="243095"/>
                  </a:lnTo>
                  <a:lnTo>
                    <a:pt x="745918" y="243292"/>
                  </a:lnTo>
                  <a:lnTo>
                    <a:pt x="746026" y="243476"/>
                  </a:lnTo>
                  <a:lnTo>
                    <a:pt x="746129" y="243711"/>
                  </a:lnTo>
                  <a:lnTo>
                    <a:pt x="746239" y="243991"/>
                  </a:lnTo>
                  <a:lnTo>
                    <a:pt x="746300" y="244125"/>
                  </a:lnTo>
                  <a:lnTo>
                    <a:pt x="746373" y="244328"/>
                  </a:lnTo>
                  <a:lnTo>
                    <a:pt x="746394" y="244473"/>
                  </a:lnTo>
                  <a:lnTo>
                    <a:pt x="746538" y="244823"/>
                  </a:lnTo>
                  <a:lnTo>
                    <a:pt x="746690" y="244841"/>
                  </a:lnTo>
                  <a:lnTo>
                    <a:pt x="746891" y="244825"/>
                  </a:lnTo>
                  <a:lnTo>
                    <a:pt x="747234" y="244706"/>
                  </a:lnTo>
                  <a:lnTo>
                    <a:pt x="747613" y="244602"/>
                  </a:lnTo>
                  <a:lnTo>
                    <a:pt x="747999" y="244511"/>
                  </a:lnTo>
                  <a:lnTo>
                    <a:pt x="748166" y="244464"/>
                  </a:lnTo>
                  <a:lnTo>
                    <a:pt x="748359" y="244427"/>
                  </a:lnTo>
                  <a:lnTo>
                    <a:pt x="748549" y="244407"/>
                  </a:lnTo>
                  <a:lnTo>
                    <a:pt x="748761" y="244414"/>
                  </a:lnTo>
                  <a:lnTo>
                    <a:pt x="748950" y="244426"/>
                  </a:lnTo>
                  <a:lnTo>
                    <a:pt x="749231" y="244452"/>
                  </a:lnTo>
                  <a:lnTo>
                    <a:pt x="749358" y="244421"/>
                  </a:lnTo>
                  <a:lnTo>
                    <a:pt x="750668" y="245335"/>
                  </a:lnTo>
                  <a:lnTo>
                    <a:pt x="750772" y="245593"/>
                  </a:lnTo>
                  <a:lnTo>
                    <a:pt x="750826" y="245889"/>
                  </a:lnTo>
                  <a:lnTo>
                    <a:pt x="750857" y="246065"/>
                  </a:lnTo>
                  <a:lnTo>
                    <a:pt x="750881" y="246255"/>
                  </a:lnTo>
                  <a:lnTo>
                    <a:pt x="750954" y="246516"/>
                  </a:lnTo>
                  <a:lnTo>
                    <a:pt x="750946" y="247308"/>
                  </a:lnTo>
                  <a:lnTo>
                    <a:pt x="750664" y="247903"/>
                  </a:lnTo>
                  <a:lnTo>
                    <a:pt x="749945" y="248530"/>
                  </a:lnTo>
                  <a:lnTo>
                    <a:pt x="749570" y="248856"/>
                  </a:lnTo>
                  <a:lnTo>
                    <a:pt x="749342" y="249008"/>
                  </a:lnTo>
                  <a:lnTo>
                    <a:pt x="749233" y="249145"/>
                  </a:lnTo>
                  <a:lnTo>
                    <a:pt x="749008" y="249368"/>
                  </a:lnTo>
                  <a:lnTo>
                    <a:pt x="748872" y="249491"/>
                  </a:lnTo>
                  <a:lnTo>
                    <a:pt x="748627" y="249774"/>
                  </a:lnTo>
                  <a:lnTo>
                    <a:pt x="748445" y="250093"/>
                  </a:lnTo>
                  <a:lnTo>
                    <a:pt x="748333" y="250377"/>
                  </a:lnTo>
                  <a:lnTo>
                    <a:pt x="748188" y="250652"/>
                  </a:lnTo>
                  <a:lnTo>
                    <a:pt x="747969" y="251376"/>
                  </a:lnTo>
                  <a:lnTo>
                    <a:pt x="747933" y="251504"/>
                  </a:lnTo>
                  <a:lnTo>
                    <a:pt x="747506" y="252318"/>
                  </a:lnTo>
                  <a:lnTo>
                    <a:pt x="747249" y="252451"/>
                  </a:lnTo>
                  <a:lnTo>
                    <a:pt x="746984" y="252548"/>
                  </a:lnTo>
                  <a:lnTo>
                    <a:pt x="746478" y="252731"/>
                  </a:lnTo>
                  <a:lnTo>
                    <a:pt x="746274" y="252776"/>
                  </a:lnTo>
                  <a:lnTo>
                    <a:pt x="746065" y="252846"/>
                  </a:lnTo>
                  <a:lnTo>
                    <a:pt x="745721" y="252994"/>
                  </a:lnTo>
                  <a:lnTo>
                    <a:pt x="746191" y="253652"/>
                  </a:lnTo>
                  <a:lnTo>
                    <a:pt x="745666" y="253781"/>
                  </a:lnTo>
                  <a:lnTo>
                    <a:pt x="744555" y="254393"/>
                  </a:lnTo>
                  <a:lnTo>
                    <a:pt x="744126" y="254679"/>
                  </a:lnTo>
                  <a:lnTo>
                    <a:pt x="744802" y="255637"/>
                  </a:lnTo>
                  <a:lnTo>
                    <a:pt x="745040" y="256062"/>
                  </a:lnTo>
                  <a:lnTo>
                    <a:pt x="745378" y="256126"/>
                  </a:lnTo>
                  <a:lnTo>
                    <a:pt x="745673" y="256136"/>
                  </a:lnTo>
                  <a:lnTo>
                    <a:pt x="745971" y="256197"/>
                  </a:lnTo>
                  <a:lnTo>
                    <a:pt x="746143" y="256328"/>
                  </a:lnTo>
                  <a:lnTo>
                    <a:pt x="746302" y="256536"/>
                  </a:lnTo>
                  <a:lnTo>
                    <a:pt x="746423" y="256720"/>
                  </a:lnTo>
                  <a:lnTo>
                    <a:pt x="746386" y="257295"/>
                  </a:lnTo>
                  <a:lnTo>
                    <a:pt x="746378" y="257845"/>
                  </a:lnTo>
                  <a:lnTo>
                    <a:pt x="746179" y="259838"/>
                  </a:lnTo>
                  <a:lnTo>
                    <a:pt x="745888" y="260211"/>
                  </a:lnTo>
                  <a:lnTo>
                    <a:pt x="745110" y="261348"/>
                  </a:lnTo>
                  <a:lnTo>
                    <a:pt x="744339" y="263236"/>
                  </a:lnTo>
                  <a:lnTo>
                    <a:pt x="743215" y="264573"/>
                  </a:lnTo>
                  <a:lnTo>
                    <a:pt x="742316" y="265452"/>
                  </a:lnTo>
                  <a:lnTo>
                    <a:pt x="740128" y="266513"/>
                  </a:lnTo>
                  <a:lnTo>
                    <a:pt x="739728" y="266707"/>
                  </a:lnTo>
                  <a:lnTo>
                    <a:pt x="737829" y="266643"/>
                  </a:lnTo>
                  <a:lnTo>
                    <a:pt x="736845" y="266348"/>
                  </a:lnTo>
                  <a:lnTo>
                    <a:pt x="735993" y="266093"/>
                  </a:lnTo>
                  <a:lnTo>
                    <a:pt x="734894" y="264432"/>
                  </a:lnTo>
                  <a:lnTo>
                    <a:pt x="735079" y="263491"/>
                  </a:lnTo>
                  <a:lnTo>
                    <a:pt x="737194" y="261048"/>
                  </a:lnTo>
                  <a:lnTo>
                    <a:pt x="737119" y="259228"/>
                  </a:lnTo>
                  <a:lnTo>
                    <a:pt x="735389" y="258910"/>
                  </a:lnTo>
                  <a:lnTo>
                    <a:pt x="733017" y="259019"/>
                  </a:lnTo>
                  <a:lnTo>
                    <a:pt x="732296" y="259338"/>
                  </a:lnTo>
                  <a:lnTo>
                    <a:pt x="731474" y="259718"/>
                  </a:lnTo>
                  <a:lnTo>
                    <a:pt x="731185" y="259852"/>
                  </a:lnTo>
                  <a:lnTo>
                    <a:pt x="730675" y="260534"/>
                  </a:lnTo>
                  <a:lnTo>
                    <a:pt x="730177" y="262008"/>
                  </a:lnTo>
                  <a:lnTo>
                    <a:pt x="730366" y="263550"/>
                  </a:lnTo>
                  <a:lnTo>
                    <a:pt x="731246" y="265506"/>
                  </a:lnTo>
                  <a:lnTo>
                    <a:pt x="731529" y="266134"/>
                  </a:lnTo>
                  <a:lnTo>
                    <a:pt x="731537" y="268490"/>
                  </a:lnTo>
                  <a:lnTo>
                    <a:pt x="731572" y="270753"/>
                  </a:lnTo>
                  <a:lnTo>
                    <a:pt x="731586" y="271665"/>
                  </a:lnTo>
                  <a:lnTo>
                    <a:pt x="732544" y="273298"/>
                  </a:lnTo>
                  <a:lnTo>
                    <a:pt x="733814" y="274527"/>
                  </a:lnTo>
                  <a:lnTo>
                    <a:pt x="733840" y="276037"/>
                  </a:lnTo>
                  <a:lnTo>
                    <a:pt x="733277" y="276515"/>
                  </a:lnTo>
                  <a:lnTo>
                    <a:pt x="730910" y="276619"/>
                  </a:lnTo>
                  <a:lnTo>
                    <a:pt x="729383" y="277125"/>
                  </a:lnTo>
                  <a:lnTo>
                    <a:pt x="727941" y="278994"/>
                  </a:lnTo>
                  <a:lnTo>
                    <a:pt x="727824" y="279667"/>
                  </a:lnTo>
                  <a:lnTo>
                    <a:pt x="727597" y="280982"/>
                  </a:lnTo>
                  <a:lnTo>
                    <a:pt x="727725" y="281621"/>
                  </a:lnTo>
                  <a:lnTo>
                    <a:pt x="728323" y="283302"/>
                  </a:lnTo>
                  <a:lnTo>
                    <a:pt x="728324" y="283830"/>
                  </a:lnTo>
                  <a:lnTo>
                    <a:pt x="728303" y="285565"/>
                  </a:lnTo>
                  <a:lnTo>
                    <a:pt x="728300" y="285886"/>
                  </a:lnTo>
                  <a:lnTo>
                    <a:pt x="728142" y="287711"/>
                  </a:lnTo>
                  <a:lnTo>
                    <a:pt x="728017" y="289162"/>
                  </a:lnTo>
                  <a:lnTo>
                    <a:pt x="728033" y="290820"/>
                  </a:lnTo>
                  <a:lnTo>
                    <a:pt x="728043" y="291901"/>
                  </a:lnTo>
                  <a:lnTo>
                    <a:pt x="728658" y="293378"/>
                  </a:lnTo>
                  <a:lnTo>
                    <a:pt x="729856" y="296291"/>
                  </a:lnTo>
                  <a:lnTo>
                    <a:pt x="732360" y="297901"/>
                  </a:lnTo>
                  <a:lnTo>
                    <a:pt x="733016" y="297977"/>
                  </a:lnTo>
                  <a:lnTo>
                    <a:pt x="733928" y="298068"/>
                  </a:lnTo>
                  <a:lnTo>
                    <a:pt x="735880" y="298306"/>
                  </a:lnTo>
                  <a:lnTo>
                    <a:pt x="737368" y="297704"/>
                  </a:lnTo>
                  <a:lnTo>
                    <a:pt x="737934" y="297451"/>
                  </a:lnTo>
                  <a:lnTo>
                    <a:pt x="739985" y="296850"/>
                  </a:lnTo>
                  <a:lnTo>
                    <a:pt x="740661" y="296853"/>
                  </a:lnTo>
                  <a:lnTo>
                    <a:pt x="741271" y="296827"/>
                  </a:lnTo>
                  <a:lnTo>
                    <a:pt x="742009" y="296814"/>
                  </a:lnTo>
                  <a:lnTo>
                    <a:pt x="742886" y="297414"/>
                  </a:lnTo>
                  <a:lnTo>
                    <a:pt x="744177" y="298788"/>
                  </a:lnTo>
                  <a:lnTo>
                    <a:pt x="744672" y="300044"/>
                  </a:lnTo>
                  <a:lnTo>
                    <a:pt x="744955" y="301036"/>
                  </a:lnTo>
                  <a:lnTo>
                    <a:pt x="744930" y="301252"/>
                  </a:lnTo>
                  <a:lnTo>
                    <a:pt x="744800" y="302360"/>
                  </a:lnTo>
                  <a:lnTo>
                    <a:pt x="743686" y="303988"/>
                  </a:lnTo>
                  <a:lnTo>
                    <a:pt x="742806" y="304675"/>
                  </a:lnTo>
                  <a:lnTo>
                    <a:pt x="741171" y="305367"/>
                  </a:lnTo>
                  <a:lnTo>
                    <a:pt x="739252" y="305931"/>
                  </a:lnTo>
                  <a:lnTo>
                    <a:pt x="738938" y="305996"/>
                  </a:lnTo>
                  <a:lnTo>
                    <a:pt x="737103" y="306372"/>
                  </a:lnTo>
                  <a:lnTo>
                    <a:pt x="735408" y="306600"/>
                  </a:lnTo>
                  <a:lnTo>
                    <a:pt x="734552" y="307015"/>
                  </a:lnTo>
                  <a:lnTo>
                    <a:pt x="733138" y="307701"/>
                  </a:lnTo>
                  <a:lnTo>
                    <a:pt x="732390" y="308288"/>
                  </a:lnTo>
                  <a:lnTo>
                    <a:pt x="731672" y="309480"/>
                  </a:lnTo>
                  <a:lnTo>
                    <a:pt x="731008" y="310394"/>
                  </a:lnTo>
                  <a:lnTo>
                    <a:pt x="731012" y="311031"/>
                  </a:lnTo>
                  <a:lnTo>
                    <a:pt x="730849" y="311768"/>
                  </a:lnTo>
                  <a:lnTo>
                    <a:pt x="731038" y="313670"/>
                  </a:lnTo>
                  <a:lnTo>
                    <a:pt x="731529" y="315576"/>
                  </a:lnTo>
                  <a:lnTo>
                    <a:pt x="732182" y="316209"/>
                  </a:lnTo>
                  <a:lnTo>
                    <a:pt x="732349" y="316369"/>
                  </a:lnTo>
                  <a:lnTo>
                    <a:pt x="733421" y="317405"/>
                  </a:lnTo>
                  <a:lnTo>
                    <a:pt x="736056" y="318095"/>
                  </a:lnTo>
                  <a:lnTo>
                    <a:pt x="737069" y="318361"/>
                  </a:lnTo>
                  <a:lnTo>
                    <a:pt x="740918" y="318752"/>
                  </a:lnTo>
                  <a:lnTo>
                    <a:pt x="745118" y="318624"/>
                  </a:lnTo>
                  <a:lnTo>
                    <a:pt x="747113" y="318327"/>
                  </a:lnTo>
                  <a:lnTo>
                    <a:pt x="749060" y="318038"/>
                  </a:lnTo>
                  <a:lnTo>
                    <a:pt x="751886" y="316618"/>
                  </a:lnTo>
                  <a:lnTo>
                    <a:pt x="754106" y="315290"/>
                  </a:lnTo>
                  <a:lnTo>
                    <a:pt x="756243" y="314301"/>
                  </a:lnTo>
                  <a:lnTo>
                    <a:pt x="757258" y="314090"/>
                  </a:lnTo>
                  <a:lnTo>
                    <a:pt x="758140" y="313929"/>
                  </a:lnTo>
                  <a:lnTo>
                    <a:pt x="759303" y="314271"/>
                  </a:lnTo>
                  <a:lnTo>
                    <a:pt x="760621" y="314612"/>
                  </a:lnTo>
                  <a:lnTo>
                    <a:pt x="761587" y="315561"/>
                  </a:lnTo>
                  <a:lnTo>
                    <a:pt x="761998" y="316010"/>
                  </a:lnTo>
                  <a:lnTo>
                    <a:pt x="762727" y="316969"/>
                  </a:lnTo>
                  <a:lnTo>
                    <a:pt x="762961" y="317107"/>
                  </a:lnTo>
                  <a:lnTo>
                    <a:pt x="764481" y="319188"/>
                  </a:lnTo>
                  <a:lnTo>
                    <a:pt x="765445" y="320979"/>
                  </a:lnTo>
                  <a:lnTo>
                    <a:pt x="766575" y="323901"/>
                  </a:lnTo>
                  <a:lnTo>
                    <a:pt x="766878" y="326188"/>
                  </a:lnTo>
                  <a:lnTo>
                    <a:pt x="766410" y="328696"/>
                  </a:lnTo>
                  <a:lnTo>
                    <a:pt x="766088" y="332201"/>
                  </a:lnTo>
                  <a:lnTo>
                    <a:pt x="766043" y="332693"/>
                  </a:lnTo>
                  <a:lnTo>
                    <a:pt x="765779" y="334327"/>
                  </a:lnTo>
                  <a:lnTo>
                    <a:pt x="765941" y="337130"/>
                  </a:lnTo>
                  <a:lnTo>
                    <a:pt x="766156" y="342936"/>
                  </a:lnTo>
                  <a:lnTo>
                    <a:pt x="766700" y="344765"/>
                  </a:lnTo>
                  <a:lnTo>
                    <a:pt x="767728" y="346003"/>
                  </a:lnTo>
                  <a:lnTo>
                    <a:pt x="768572" y="346438"/>
                  </a:lnTo>
                  <a:lnTo>
                    <a:pt x="769623" y="346981"/>
                  </a:lnTo>
                  <a:lnTo>
                    <a:pt x="772875" y="348027"/>
                  </a:lnTo>
                  <a:lnTo>
                    <a:pt x="775397" y="349139"/>
                  </a:lnTo>
                  <a:lnTo>
                    <a:pt x="776127" y="349461"/>
                  </a:lnTo>
                  <a:lnTo>
                    <a:pt x="778729" y="350243"/>
                  </a:lnTo>
                  <a:lnTo>
                    <a:pt x="780843" y="351085"/>
                  </a:lnTo>
                  <a:lnTo>
                    <a:pt x="782198" y="352039"/>
                  </a:lnTo>
                  <a:lnTo>
                    <a:pt x="782336" y="352136"/>
                  </a:lnTo>
                  <a:lnTo>
                    <a:pt x="782858" y="354281"/>
                  </a:lnTo>
                  <a:lnTo>
                    <a:pt x="782777" y="354912"/>
                  </a:lnTo>
                  <a:lnTo>
                    <a:pt x="783123" y="357457"/>
                  </a:lnTo>
                  <a:lnTo>
                    <a:pt x="783513" y="360697"/>
                  </a:lnTo>
                  <a:lnTo>
                    <a:pt x="783530" y="360836"/>
                  </a:lnTo>
                  <a:lnTo>
                    <a:pt x="784344" y="363544"/>
                  </a:lnTo>
                  <a:lnTo>
                    <a:pt x="785586" y="365498"/>
                  </a:lnTo>
                  <a:lnTo>
                    <a:pt x="787581" y="367941"/>
                  </a:lnTo>
                  <a:lnTo>
                    <a:pt x="790656" y="370824"/>
                  </a:lnTo>
                  <a:lnTo>
                    <a:pt x="793118" y="372746"/>
                  </a:lnTo>
                  <a:lnTo>
                    <a:pt x="794951" y="374904"/>
                  </a:lnTo>
                  <a:lnTo>
                    <a:pt x="796807" y="377252"/>
                  </a:lnTo>
                  <a:lnTo>
                    <a:pt x="798020" y="378786"/>
                  </a:lnTo>
                  <a:lnTo>
                    <a:pt x="802318" y="382236"/>
                  </a:lnTo>
                  <a:lnTo>
                    <a:pt x="805740" y="384799"/>
                  </a:lnTo>
                  <a:lnTo>
                    <a:pt x="805962" y="385024"/>
                  </a:lnTo>
                  <a:lnTo>
                    <a:pt x="807858" y="386957"/>
                  </a:lnTo>
                  <a:lnTo>
                    <a:pt x="808448" y="389767"/>
                  </a:lnTo>
                  <a:lnTo>
                    <a:pt x="807206" y="392291"/>
                  </a:lnTo>
                  <a:lnTo>
                    <a:pt x="805117" y="395296"/>
                  </a:lnTo>
                  <a:lnTo>
                    <a:pt x="803410" y="398172"/>
                  </a:lnTo>
                  <a:lnTo>
                    <a:pt x="802032" y="401052"/>
                  </a:lnTo>
                  <a:lnTo>
                    <a:pt x="801594" y="401749"/>
                  </a:lnTo>
                  <a:lnTo>
                    <a:pt x="800670" y="402576"/>
                  </a:lnTo>
                  <a:lnTo>
                    <a:pt x="799454" y="402965"/>
                  </a:lnTo>
                  <a:lnTo>
                    <a:pt x="797885" y="403100"/>
                  </a:lnTo>
                  <a:lnTo>
                    <a:pt x="795090" y="402199"/>
                  </a:lnTo>
                  <a:lnTo>
                    <a:pt x="793383" y="399241"/>
                  </a:lnTo>
                  <a:lnTo>
                    <a:pt x="791951" y="396201"/>
                  </a:lnTo>
                  <a:lnTo>
                    <a:pt x="790488" y="394577"/>
                  </a:lnTo>
                  <a:lnTo>
                    <a:pt x="790176" y="394231"/>
                  </a:lnTo>
                  <a:lnTo>
                    <a:pt x="788609" y="392998"/>
                  </a:lnTo>
                  <a:lnTo>
                    <a:pt x="786630" y="392752"/>
                  </a:lnTo>
                  <a:lnTo>
                    <a:pt x="785131" y="393325"/>
                  </a:lnTo>
                  <a:lnTo>
                    <a:pt x="784515" y="395296"/>
                  </a:lnTo>
                  <a:lnTo>
                    <a:pt x="785131" y="398254"/>
                  </a:lnTo>
                  <a:lnTo>
                    <a:pt x="786019" y="400802"/>
                  </a:lnTo>
                  <a:lnTo>
                    <a:pt x="785811" y="402773"/>
                  </a:lnTo>
                  <a:lnTo>
                    <a:pt x="785947" y="404743"/>
                  </a:lnTo>
                  <a:lnTo>
                    <a:pt x="786019" y="405439"/>
                  </a:lnTo>
                  <a:lnTo>
                    <a:pt x="786022" y="406041"/>
                  </a:lnTo>
                  <a:lnTo>
                    <a:pt x="785567" y="405834"/>
                  </a:lnTo>
                  <a:lnTo>
                    <a:pt x="784071" y="405907"/>
                  </a:lnTo>
                  <a:lnTo>
                    <a:pt x="783129" y="406290"/>
                  </a:lnTo>
                  <a:lnTo>
                    <a:pt x="781223" y="407713"/>
                  </a:lnTo>
                  <a:lnTo>
                    <a:pt x="780539" y="408214"/>
                  </a:lnTo>
                  <a:lnTo>
                    <a:pt x="779043" y="408944"/>
                  </a:lnTo>
                  <a:lnTo>
                    <a:pt x="777703" y="409457"/>
                  </a:lnTo>
                  <a:lnTo>
                    <a:pt x="775515" y="409971"/>
                  </a:lnTo>
                  <a:lnTo>
                    <a:pt x="772514" y="410503"/>
                  </a:lnTo>
                  <a:lnTo>
                    <a:pt x="770777" y="410776"/>
                  </a:lnTo>
                  <a:lnTo>
                    <a:pt x="768151" y="410452"/>
                  </a:lnTo>
                  <a:lnTo>
                    <a:pt x="765572" y="409940"/>
                  </a:lnTo>
                  <a:lnTo>
                    <a:pt x="764259" y="409118"/>
                  </a:lnTo>
                  <a:lnTo>
                    <a:pt x="763872" y="408875"/>
                  </a:lnTo>
                  <a:lnTo>
                    <a:pt x="758234" y="404962"/>
                  </a:lnTo>
                  <a:lnTo>
                    <a:pt x="755820" y="402304"/>
                  </a:lnTo>
                  <a:lnTo>
                    <a:pt x="754187" y="400985"/>
                  </a:lnTo>
                  <a:lnTo>
                    <a:pt x="751220" y="398568"/>
                  </a:lnTo>
                  <a:lnTo>
                    <a:pt x="749848" y="397338"/>
                  </a:lnTo>
                  <a:lnTo>
                    <a:pt x="748094" y="395856"/>
                  </a:lnTo>
                  <a:lnTo>
                    <a:pt x="745832" y="393945"/>
                  </a:lnTo>
                  <a:lnTo>
                    <a:pt x="743791" y="391089"/>
                  </a:lnTo>
                  <a:lnTo>
                    <a:pt x="741747" y="388890"/>
                  </a:lnTo>
                  <a:lnTo>
                    <a:pt x="739894" y="387401"/>
                  </a:lnTo>
                  <a:lnTo>
                    <a:pt x="738612" y="386420"/>
                  </a:lnTo>
                  <a:lnTo>
                    <a:pt x="736669" y="384597"/>
                  </a:lnTo>
                  <a:lnTo>
                    <a:pt x="735409" y="381881"/>
                  </a:lnTo>
                  <a:lnTo>
                    <a:pt x="735654" y="380281"/>
                  </a:lnTo>
                  <a:lnTo>
                    <a:pt x="737615" y="377580"/>
                  </a:lnTo>
                  <a:lnTo>
                    <a:pt x="741216" y="374718"/>
                  </a:lnTo>
                  <a:lnTo>
                    <a:pt x="742993" y="373864"/>
                  </a:lnTo>
                  <a:lnTo>
                    <a:pt x="748047" y="372595"/>
                  </a:lnTo>
                  <a:lnTo>
                    <a:pt x="756951" y="373119"/>
                  </a:lnTo>
                  <a:lnTo>
                    <a:pt x="759646" y="373245"/>
                  </a:lnTo>
                  <a:lnTo>
                    <a:pt x="760410" y="372371"/>
                  </a:lnTo>
                  <a:lnTo>
                    <a:pt x="761116" y="371565"/>
                  </a:lnTo>
                  <a:lnTo>
                    <a:pt x="761380" y="368511"/>
                  </a:lnTo>
                  <a:lnTo>
                    <a:pt x="759703" y="362994"/>
                  </a:lnTo>
                  <a:lnTo>
                    <a:pt x="758426" y="361552"/>
                  </a:lnTo>
                  <a:lnTo>
                    <a:pt x="754210" y="357962"/>
                  </a:lnTo>
                  <a:lnTo>
                    <a:pt x="751118" y="356810"/>
                  </a:lnTo>
                  <a:lnTo>
                    <a:pt x="750101" y="356485"/>
                  </a:lnTo>
                  <a:lnTo>
                    <a:pt x="748150" y="356094"/>
                  </a:lnTo>
                  <a:lnTo>
                    <a:pt x="744447" y="355608"/>
                  </a:lnTo>
                  <a:lnTo>
                    <a:pt x="737685" y="355262"/>
                  </a:lnTo>
                  <a:lnTo>
                    <a:pt x="732584" y="355978"/>
                  </a:lnTo>
                  <a:lnTo>
                    <a:pt x="729430" y="357524"/>
                  </a:lnTo>
                  <a:lnTo>
                    <a:pt x="722429" y="362625"/>
                  </a:lnTo>
                  <a:lnTo>
                    <a:pt x="718578" y="366001"/>
                  </a:lnTo>
                  <a:lnTo>
                    <a:pt x="716701" y="367599"/>
                  </a:lnTo>
                  <a:lnTo>
                    <a:pt x="714473" y="369496"/>
                  </a:lnTo>
                  <a:lnTo>
                    <a:pt x="711146" y="371202"/>
                  </a:lnTo>
                  <a:lnTo>
                    <a:pt x="709277" y="373248"/>
                  </a:lnTo>
                  <a:lnTo>
                    <a:pt x="708135" y="374497"/>
                  </a:lnTo>
                  <a:lnTo>
                    <a:pt x="705285" y="377062"/>
                  </a:lnTo>
                  <a:lnTo>
                    <a:pt x="699586" y="382107"/>
                  </a:lnTo>
                  <a:lnTo>
                    <a:pt x="697852" y="384603"/>
                  </a:lnTo>
                  <a:lnTo>
                    <a:pt x="697141" y="385236"/>
                  </a:lnTo>
                  <a:lnTo>
                    <a:pt x="696553" y="385561"/>
                  </a:lnTo>
                  <a:lnTo>
                    <a:pt x="696141" y="385764"/>
                  </a:lnTo>
                  <a:lnTo>
                    <a:pt x="695471" y="385849"/>
                  </a:lnTo>
                  <a:lnTo>
                    <a:pt x="694873" y="385755"/>
                  </a:lnTo>
                  <a:lnTo>
                    <a:pt x="693764" y="385207"/>
                  </a:lnTo>
                  <a:lnTo>
                    <a:pt x="693126" y="384242"/>
                  </a:lnTo>
                  <a:lnTo>
                    <a:pt x="692787" y="383008"/>
                  </a:lnTo>
                  <a:lnTo>
                    <a:pt x="692848" y="381547"/>
                  </a:lnTo>
                  <a:lnTo>
                    <a:pt x="693116" y="379973"/>
                  </a:lnTo>
                  <a:lnTo>
                    <a:pt x="693688" y="378584"/>
                  </a:lnTo>
                  <a:lnTo>
                    <a:pt x="694659" y="377279"/>
                  </a:lnTo>
                  <a:lnTo>
                    <a:pt x="696128" y="375091"/>
                  </a:lnTo>
                  <a:lnTo>
                    <a:pt x="696547" y="373773"/>
                  </a:lnTo>
                  <a:lnTo>
                    <a:pt x="696443" y="372848"/>
                  </a:lnTo>
                  <a:lnTo>
                    <a:pt x="696103" y="372273"/>
                  </a:lnTo>
                  <a:lnTo>
                    <a:pt x="695545" y="371823"/>
                  </a:lnTo>
                  <a:lnTo>
                    <a:pt x="695292" y="371707"/>
                  </a:lnTo>
                  <a:lnTo>
                    <a:pt x="694642" y="371664"/>
                  </a:lnTo>
                  <a:lnTo>
                    <a:pt x="694109" y="371687"/>
                  </a:lnTo>
                  <a:lnTo>
                    <a:pt x="690848" y="372628"/>
                  </a:lnTo>
                  <a:lnTo>
                    <a:pt x="689313" y="372915"/>
                  </a:lnTo>
                  <a:lnTo>
                    <a:pt x="688141" y="373141"/>
                  </a:lnTo>
                  <a:lnTo>
                    <a:pt x="687225" y="373311"/>
                  </a:lnTo>
                  <a:lnTo>
                    <a:pt x="686490" y="373452"/>
                  </a:lnTo>
                  <a:lnTo>
                    <a:pt x="685839" y="373598"/>
                  </a:lnTo>
                  <a:lnTo>
                    <a:pt x="685310" y="373905"/>
                  </a:lnTo>
                  <a:lnTo>
                    <a:pt x="684820" y="374329"/>
                  </a:lnTo>
                  <a:lnTo>
                    <a:pt x="684501" y="374761"/>
                  </a:lnTo>
                  <a:lnTo>
                    <a:pt x="684173" y="375254"/>
                  </a:lnTo>
                  <a:lnTo>
                    <a:pt x="684163" y="375671"/>
                  </a:lnTo>
                  <a:lnTo>
                    <a:pt x="684376" y="375999"/>
                  </a:lnTo>
                  <a:lnTo>
                    <a:pt x="684646" y="376288"/>
                  </a:lnTo>
                  <a:lnTo>
                    <a:pt x="684886" y="376697"/>
                  </a:lnTo>
                  <a:lnTo>
                    <a:pt x="685188" y="377094"/>
                  </a:lnTo>
                  <a:lnTo>
                    <a:pt x="685413" y="377700"/>
                  </a:lnTo>
                  <a:lnTo>
                    <a:pt x="685339" y="378377"/>
                  </a:lnTo>
                  <a:lnTo>
                    <a:pt x="685128" y="378898"/>
                  </a:lnTo>
                  <a:lnTo>
                    <a:pt x="684617" y="379426"/>
                  </a:lnTo>
                  <a:lnTo>
                    <a:pt x="683773" y="379839"/>
                  </a:lnTo>
                  <a:lnTo>
                    <a:pt x="682442" y="380150"/>
                  </a:lnTo>
                  <a:lnTo>
                    <a:pt x="681441" y="380422"/>
                  </a:lnTo>
                  <a:lnTo>
                    <a:pt x="680857" y="380698"/>
                  </a:lnTo>
                  <a:lnTo>
                    <a:pt x="680423" y="381046"/>
                  </a:lnTo>
                  <a:lnTo>
                    <a:pt x="679953" y="381604"/>
                  </a:lnTo>
                  <a:lnTo>
                    <a:pt x="679628" y="382128"/>
                  </a:lnTo>
                  <a:lnTo>
                    <a:pt x="679114" y="382669"/>
                  </a:lnTo>
                  <a:lnTo>
                    <a:pt x="678093" y="383952"/>
                  </a:lnTo>
                  <a:lnTo>
                    <a:pt x="677593" y="384216"/>
                  </a:lnTo>
                  <a:lnTo>
                    <a:pt x="676763" y="384226"/>
                  </a:lnTo>
                  <a:lnTo>
                    <a:pt x="675415" y="383791"/>
                  </a:lnTo>
                  <a:lnTo>
                    <a:pt x="674395" y="383556"/>
                  </a:lnTo>
                  <a:lnTo>
                    <a:pt x="673498" y="383320"/>
                  </a:lnTo>
                  <a:lnTo>
                    <a:pt x="672715" y="383292"/>
                  </a:lnTo>
                  <a:lnTo>
                    <a:pt x="672070" y="383367"/>
                  </a:lnTo>
                  <a:lnTo>
                    <a:pt x="671366" y="383575"/>
                  </a:lnTo>
                  <a:lnTo>
                    <a:pt x="670966" y="383746"/>
                  </a:lnTo>
                  <a:lnTo>
                    <a:pt x="669490" y="384039"/>
                  </a:lnTo>
                  <a:lnTo>
                    <a:pt x="669093" y="384282"/>
                  </a:lnTo>
                  <a:lnTo>
                    <a:pt x="668611" y="384650"/>
                  </a:lnTo>
                  <a:lnTo>
                    <a:pt x="668237" y="385022"/>
                  </a:lnTo>
                  <a:lnTo>
                    <a:pt x="667861" y="385383"/>
                  </a:lnTo>
                  <a:lnTo>
                    <a:pt x="666762" y="386245"/>
                  </a:lnTo>
                  <a:lnTo>
                    <a:pt x="666025" y="386786"/>
                  </a:lnTo>
                  <a:lnTo>
                    <a:pt x="665007" y="387490"/>
                  </a:lnTo>
                  <a:lnTo>
                    <a:pt x="664592" y="387934"/>
                  </a:lnTo>
                  <a:lnTo>
                    <a:pt x="663913" y="388377"/>
                  </a:lnTo>
                  <a:lnTo>
                    <a:pt x="663319" y="388698"/>
                  </a:lnTo>
                  <a:lnTo>
                    <a:pt x="662885" y="388783"/>
                  </a:lnTo>
                  <a:lnTo>
                    <a:pt x="662272" y="388735"/>
                  </a:lnTo>
                  <a:lnTo>
                    <a:pt x="661621" y="388537"/>
                  </a:lnTo>
                  <a:lnTo>
                    <a:pt x="661247" y="388346"/>
                  </a:lnTo>
                  <a:lnTo>
                    <a:pt x="660885" y="388207"/>
                  </a:lnTo>
                  <a:lnTo>
                    <a:pt x="660026" y="387575"/>
                  </a:lnTo>
                  <a:lnTo>
                    <a:pt x="658884" y="386537"/>
                  </a:lnTo>
                  <a:lnTo>
                    <a:pt x="657026" y="384216"/>
                  </a:lnTo>
                  <a:lnTo>
                    <a:pt x="656620" y="383528"/>
                  </a:lnTo>
                  <a:lnTo>
                    <a:pt x="656318" y="382613"/>
                  </a:lnTo>
                  <a:lnTo>
                    <a:pt x="656375" y="382201"/>
                  </a:lnTo>
                  <a:lnTo>
                    <a:pt x="656558" y="381947"/>
                  </a:lnTo>
                  <a:lnTo>
                    <a:pt x="657095" y="381523"/>
                  </a:lnTo>
                  <a:lnTo>
                    <a:pt x="657745" y="381354"/>
                  </a:lnTo>
                  <a:lnTo>
                    <a:pt x="660761" y="382107"/>
                  </a:lnTo>
                  <a:lnTo>
                    <a:pt x="661749" y="382556"/>
                  </a:lnTo>
                  <a:lnTo>
                    <a:pt x="663782" y="383017"/>
                  </a:lnTo>
                  <a:lnTo>
                    <a:pt x="664700" y="383193"/>
                  </a:lnTo>
                  <a:lnTo>
                    <a:pt x="665708" y="383199"/>
                  </a:lnTo>
                  <a:lnTo>
                    <a:pt x="666066" y="383132"/>
                  </a:lnTo>
                  <a:lnTo>
                    <a:pt x="666278" y="382976"/>
                  </a:lnTo>
                  <a:lnTo>
                    <a:pt x="666402" y="382788"/>
                  </a:lnTo>
                  <a:lnTo>
                    <a:pt x="666615" y="382380"/>
                  </a:lnTo>
                  <a:lnTo>
                    <a:pt x="666690" y="382107"/>
                  </a:lnTo>
                  <a:lnTo>
                    <a:pt x="666615" y="381698"/>
                  </a:lnTo>
                  <a:lnTo>
                    <a:pt x="666407" y="380980"/>
                  </a:lnTo>
                  <a:lnTo>
                    <a:pt x="666199" y="380560"/>
                  </a:lnTo>
                  <a:lnTo>
                    <a:pt x="666063" y="380136"/>
                  </a:lnTo>
                  <a:lnTo>
                    <a:pt x="665880" y="379337"/>
                  </a:lnTo>
                  <a:lnTo>
                    <a:pt x="665696" y="378575"/>
                  </a:lnTo>
                  <a:lnTo>
                    <a:pt x="665555" y="377820"/>
                  </a:lnTo>
                  <a:lnTo>
                    <a:pt x="665385" y="376877"/>
                  </a:lnTo>
                  <a:lnTo>
                    <a:pt x="665400" y="376130"/>
                  </a:lnTo>
                  <a:lnTo>
                    <a:pt x="665509" y="375294"/>
                  </a:lnTo>
                  <a:lnTo>
                    <a:pt x="665389" y="374699"/>
                  </a:lnTo>
                  <a:lnTo>
                    <a:pt x="665014" y="374192"/>
                  </a:lnTo>
                  <a:lnTo>
                    <a:pt x="664614" y="374007"/>
                  </a:lnTo>
                  <a:lnTo>
                    <a:pt x="663931" y="373950"/>
                  </a:lnTo>
                  <a:lnTo>
                    <a:pt x="662504" y="374205"/>
                  </a:lnTo>
                  <a:lnTo>
                    <a:pt x="661189" y="374297"/>
                  </a:lnTo>
                  <a:lnTo>
                    <a:pt x="659011" y="374593"/>
                  </a:lnTo>
                  <a:lnTo>
                    <a:pt x="658252" y="374886"/>
                  </a:lnTo>
                  <a:lnTo>
                    <a:pt x="657853" y="375145"/>
                  </a:lnTo>
                  <a:lnTo>
                    <a:pt x="657479" y="375452"/>
                  </a:lnTo>
                  <a:lnTo>
                    <a:pt x="656992" y="375941"/>
                  </a:lnTo>
                  <a:lnTo>
                    <a:pt x="656493" y="376542"/>
                  </a:lnTo>
                  <a:lnTo>
                    <a:pt x="655813" y="377465"/>
                  </a:lnTo>
                  <a:lnTo>
                    <a:pt x="655082" y="378405"/>
                  </a:lnTo>
                  <a:lnTo>
                    <a:pt x="654617" y="378934"/>
                  </a:lnTo>
                  <a:lnTo>
                    <a:pt x="654485" y="379189"/>
                  </a:lnTo>
                  <a:lnTo>
                    <a:pt x="653715" y="379528"/>
                  </a:lnTo>
                  <a:lnTo>
                    <a:pt x="653007" y="379839"/>
                  </a:lnTo>
                  <a:lnTo>
                    <a:pt x="651923" y="379650"/>
                  </a:lnTo>
                  <a:lnTo>
                    <a:pt x="651282" y="379331"/>
                  </a:lnTo>
                  <a:lnTo>
                    <a:pt x="650851" y="378937"/>
                  </a:lnTo>
                  <a:lnTo>
                    <a:pt x="650309" y="378301"/>
                  </a:lnTo>
                  <a:lnTo>
                    <a:pt x="650149" y="378103"/>
                  </a:lnTo>
                  <a:lnTo>
                    <a:pt x="649790" y="377669"/>
                  </a:lnTo>
                  <a:lnTo>
                    <a:pt x="649382" y="377385"/>
                  </a:lnTo>
                  <a:lnTo>
                    <a:pt x="648507" y="376868"/>
                  </a:lnTo>
                  <a:lnTo>
                    <a:pt x="647224" y="376197"/>
                  </a:lnTo>
                  <a:lnTo>
                    <a:pt x="646267" y="375949"/>
                  </a:lnTo>
                  <a:lnTo>
                    <a:pt x="645799" y="375895"/>
                  </a:lnTo>
                  <a:lnTo>
                    <a:pt x="645157" y="375962"/>
                  </a:lnTo>
                  <a:lnTo>
                    <a:pt x="644861" y="376191"/>
                  </a:lnTo>
                  <a:lnTo>
                    <a:pt x="644596" y="376737"/>
                  </a:lnTo>
                  <a:lnTo>
                    <a:pt x="644596" y="377420"/>
                  </a:lnTo>
                  <a:lnTo>
                    <a:pt x="644723" y="377877"/>
                  </a:lnTo>
                  <a:lnTo>
                    <a:pt x="644815" y="378173"/>
                  </a:lnTo>
                  <a:lnTo>
                    <a:pt x="645006" y="379037"/>
                  </a:lnTo>
                  <a:lnTo>
                    <a:pt x="645233" y="379924"/>
                  </a:lnTo>
                  <a:lnTo>
                    <a:pt x="645267" y="380470"/>
                  </a:lnTo>
                  <a:lnTo>
                    <a:pt x="645268" y="381134"/>
                  </a:lnTo>
                  <a:lnTo>
                    <a:pt x="645171" y="382472"/>
                  </a:lnTo>
                  <a:lnTo>
                    <a:pt x="644889" y="383193"/>
                  </a:lnTo>
                  <a:lnTo>
                    <a:pt x="644545" y="383493"/>
                  </a:lnTo>
                  <a:lnTo>
                    <a:pt x="644105" y="383699"/>
                  </a:lnTo>
                  <a:lnTo>
                    <a:pt x="643764" y="383702"/>
                  </a:lnTo>
                  <a:lnTo>
                    <a:pt x="643326" y="383495"/>
                  </a:lnTo>
                  <a:lnTo>
                    <a:pt x="642701" y="383106"/>
                  </a:lnTo>
                  <a:lnTo>
                    <a:pt x="642006" y="382735"/>
                  </a:lnTo>
                  <a:lnTo>
                    <a:pt x="641492" y="382471"/>
                  </a:lnTo>
                  <a:lnTo>
                    <a:pt x="640685" y="382240"/>
                  </a:lnTo>
                  <a:lnTo>
                    <a:pt x="639723" y="382226"/>
                  </a:lnTo>
                  <a:lnTo>
                    <a:pt x="638865" y="382330"/>
                  </a:lnTo>
                  <a:lnTo>
                    <a:pt x="638004" y="382573"/>
                  </a:lnTo>
                  <a:lnTo>
                    <a:pt x="637537" y="382830"/>
                  </a:lnTo>
                  <a:lnTo>
                    <a:pt x="637118" y="383518"/>
                  </a:lnTo>
                  <a:lnTo>
                    <a:pt x="636884" y="384330"/>
                  </a:lnTo>
                  <a:lnTo>
                    <a:pt x="636681" y="385454"/>
                  </a:lnTo>
                  <a:lnTo>
                    <a:pt x="636827" y="386056"/>
                  </a:lnTo>
                  <a:lnTo>
                    <a:pt x="636817" y="387385"/>
                  </a:lnTo>
                  <a:lnTo>
                    <a:pt x="636127" y="389275"/>
                  </a:lnTo>
                  <a:lnTo>
                    <a:pt x="635646" y="390480"/>
                  </a:lnTo>
                  <a:lnTo>
                    <a:pt x="635351" y="391002"/>
                  </a:lnTo>
                  <a:lnTo>
                    <a:pt x="635068" y="391340"/>
                  </a:lnTo>
                  <a:lnTo>
                    <a:pt x="634757" y="391348"/>
                  </a:lnTo>
                  <a:lnTo>
                    <a:pt x="634441" y="391077"/>
                  </a:lnTo>
                  <a:lnTo>
                    <a:pt x="634208" y="390745"/>
                  </a:lnTo>
                  <a:lnTo>
                    <a:pt x="633358" y="389225"/>
                  </a:lnTo>
                  <a:lnTo>
                    <a:pt x="632851" y="388705"/>
                  </a:lnTo>
                  <a:lnTo>
                    <a:pt x="632279" y="388217"/>
                  </a:lnTo>
                  <a:lnTo>
                    <a:pt x="631752" y="387828"/>
                  </a:lnTo>
                  <a:lnTo>
                    <a:pt x="631099" y="387540"/>
                  </a:lnTo>
                  <a:lnTo>
                    <a:pt x="630751" y="387462"/>
                  </a:lnTo>
                  <a:lnTo>
                    <a:pt x="630279" y="387547"/>
                  </a:lnTo>
                  <a:lnTo>
                    <a:pt x="629641" y="387795"/>
                  </a:lnTo>
                  <a:lnTo>
                    <a:pt x="629075" y="388159"/>
                  </a:lnTo>
                  <a:lnTo>
                    <a:pt x="628693" y="388533"/>
                  </a:lnTo>
                  <a:lnTo>
                    <a:pt x="628440" y="388927"/>
                  </a:lnTo>
                  <a:lnTo>
                    <a:pt x="628345" y="389386"/>
                  </a:lnTo>
                  <a:lnTo>
                    <a:pt x="628289" y="389792"/>
                  </a:lnTo>
                  <a:lnTo>
                    <a:pt x="628125" y="390433"/>
                  </a:lnTo>
                  <a:lnTo>
                    <a:pt x="627740" y="390932"/>
                  </a:lnTo>
                  <a:lnTo>
                    <a:pt x="626826" y="391641"/>
                  </a:lnTo>
                  <a:lnTo>
                    <a:pt x="626051" y="392084"/>
                  </a:lnTo>
                  <a:lnTo>
                    <a:pt x="625402" y="392387"/>
                  </a:lnTo>
                  <a:lnTo>
                    <a:pt x="624513" y="392785"/>
                  </a:lnTo>
                  <a:lnTo>
                    <a:pt x="621543" y="393679"/>
                  </a:lnTo>
                  <a:lnTo>
                    <a:pt x="620772" y="393510"/>
                  </a:lnTo>
                  <a:lnTo>
                    <a:pt x="620260" y="393188"/>
                  </a:lnTo>
                  <a:lnTo>
                    <a:pt x="619261" y="392406"/>
                  </a:lnTo>
                  <a:lnTo>
                    <a:pt x="618939" y="391934"/>
                  </a:lnTo>
                  <a:lnTo>
                    <a:pt x="618802" y="391481"/>
                  </a:lnTo>
                  <a:lnTo>
                    <a:pt x="618938" y="391007"/>
                  </a:lnTo>
                  <a:lnTo>
                    <a:pt x="619261" y="390481"/>
                  </a:lnTo>
                  <a:lnTo>
                    <a:pt x="619577" y="389849"/>
                  </a:lnTo>
                  <a:lnTo>
                    <a:pt x="619770" y="388968"/>
                  </a:lnTo>
                  <a:lnTo>
                    <a:pt x="619778" y="387630"/>
                  </a:lnTo>
                  <a:lnTo>
                    <a:pt x="619671" y="386528"/>
                  </a:lnTo>
                  <a:lnTo>
                    <a:pt x="619520" y="386020"/>
                  </a:lnTo>
                  <a:lnTo>
                    <a:pt x="619293" y="385702"/>
                  </a:lnTo>
                  <a:lnTo>
                    <a:pt x="619067" y="385429"/>
                  </a:lnTo>
                  <a:lnTo>
                    <a:pt x="618349" y="385065"/>
                  </a:lnTo>
                  <a:lnTo>
                    <a:pt x="617633" y="384745"/>
                  </a:lnTo>
                  <a:lnTo>
                    <a:pt x="617494" y="384589"/>
                  </a:lnTo>
                  <a:lnTo>
                    <a:pt x="616838" y="384382"/>
                  </a:lnTo>
                  <a:lnTo>
                    <a:pt x="616405" y="384471"/>
                  </a:lnTo>
                  <a:lnTo>
                    <a:pt x="616138" y="384655"/>
                  </a:lnTo>
                  <a:lnTo>
                    <a:pt x="615870" y="385021"/>
                  </a:lnTo>
                  <a:lnTo>
                    <a:pt x="615748" y="385258"/>
                  </a:lnTo>
                  <a:lnTo>
                    <a:pt x="615619" y="385521"/>
                  </a:lnTo>
                  <a:lnTo>
                    <a:pt x="615448" y="385982"/>
                  </a:lnTo>
                  <a:lnTo>
                    <a:pt x="615430" y="386412"/>
                  </a:lnTo>
                  <a:lnTo>
                    <a:pt x="615511" y="387014"/>
                  </a:lnTo>
                  <a:lnTo>
                    <a:pt x="615657" y="387939"/>
                  </a:lnTo>
                  <a:lnTo>
                    <a:pt x="615754" y="388706"/>
                  </a:lnTo>
                  <a:lnTo>
                    <a:pt x="615754" y="389877"/>
                  </a:lnTo>
                  <a:lnTo>
                    <a:pt x="615695" y="390834"/>
                  </a:lnTo>
                  <a:lnTo>
                    <a:pt x="615695" y="392063"/>
                  </a:lnTo>
                  <a:lnTo>
                    <a:pt x="615239" y="392932"/>
                  </a:lnTo>
                  <a:lnTo>
                    <a:pt x="614680" y="393842"/>
                  </a:lnTo>
                  <a:lnTo>
                    <a:pt x="613943" y="394520"/>
                  </a:lnTo>
                  <a:lnTo>
                    <a:pt x="613173" y="394179"/>
                  </a:lnTo>
                  <a:lnTo>
                    <a:pt x="612451" y="393663"/>
                  </a:lnTo>
                  <a:lnTo>
                    <a:pt x="611957" y="393310"/>
                  </a:lnTo>
                  <a:lnTo>
                    <a:pt x="611062" y="392704"/>
                  </a:lnTo>
                  <a:lnTo>
                    <a:pt x="610606" y="392300"/>
                  </a:lnTo>
                  <a:lnTo>
                    <a:pt x="609775" y="392027"/>
                  </a:lnTo>
                  <a:lnTo>
                    <a:pt x="609329" y="391899"/>
                  </a:lnTo>
                  <a:lnTo>
                    <a:pt x="608853" y="391854"/>
                  </a:lnTo>
                  <a:lnTo>
                    <a:pt x="608490" y="391899"/>
                  </a:lnTo>
                  <a:lnTo>
                    <a:pt x="607936" y="392065"/>
                  </a:lnTo>
                  <a:lnTo>
                    <a:pt x="607434" y="392300"/>
                  </a:lnTo>
                  <a:lnTo>
                    <a:pt x="606905" y="392372"/>
                  </a:lnTo>
                  <a:lnTo>
                    <a:pt x="606414" y="392391"/>
                  </a:lnTo>
                  <a:lnTo>
                    <a:pt x="605811" y="392300"/>
                  </a:lnTo>
                  <a:lnTo>
                    <a:pt x="605006" y="391760"/>
                  </a:lnTo>
                  <a:lnTo>
                    <a:pt x="604558" y="391531"/>
                  </a:lnTo>
                  <a:lnTo>
                    <a:pt x="604299" y="391253"/>
                  </a:lnTo>
                  <a:lnTo>
                    <a:pt x="604262" y="391071"/>
                  </a:lnTo>
                  <a:lnTo>
                    <a:pt x="604602" y="390933"/>
                  </a:lnTo>
                  <a:lnTo>
                    <a:pt x="605354" y="390798"/>
                  </a:lnTo>
                  <a:lnTo>
                    <a:pt x="606096" y="390742"/>
                  </a:lnTo>
                  <a:lnTo>
                    <a:pt x="606645" y="390585"/>
                  </a:lnTo>
                  <a:lnTo>
                    <a:pt x="606924" y="390343"/>
                  </a:lnTo>
                  <a:lnTo>
                    <a:pt x="607082" y="389905"/>
                  </a:lnTo>
                  <a:lnTo>
                    <a:pt x="606913" y="389369"/>
                  </a:lnTo>
                  <a:lnTo>
                    <a:pt x="606535" y="388812"/>
                  </a:lnTo>
                  <a:lnTo>
                    <a:pt x="605889" y="388437"/>
                  </a:lnTo>
                  <a:lnTo>
                    <a:pt x="605339" y="388316"/>
                  </a:lnTo>
                  <a:lnTo>
                    <a:pt x="604526" y="388341"/>
                  </a:lnTo>
                  <a:lnTo>
                    <a:pt x="603766" y="388556"/>
                  </a:lnTo>
                  <a:lnTo>
                    <a:pt x="603204" y="389001"/>
                  </a:lnTo>
                  <a:lnTo>
                    <a:pt x="602952" y="389550"/>
                  </a:lnTo>
                  <a:lnTo>
                    <a:pt x="602803" y="389993"/>
                  </a:lnTo>
                  <a:lnTo>
                    <a:pt x="602524" y="390252"/>
                  </a:lnTo>
                  <a:lnTo>
                    <a:pt x="602223" y="390161"/>
                  </a:lnTo>
                  <a:lnTo>
                    <a:pt x="601887" y="389715"/>
                  </a:lnTo>
                  <a:lnTo>
                    <a:pt x="601431" y="388700"/>
                  </a:lnTo>
                  <a:lnTo>
                    <a:pt x="600872" y="387749"/>
                  </a:lnTo>
                  <a:lnTo>
                    <a:pt x="600279" y="386998"/>
                  </a:lnTo>
                  <a:lnTo>
                    <a:pt x="599454" y="386052"/>
                  </a:lnTo>
                  <a:lnTo>
                    <a:pt x="598760" y="385536"/>
                  </a:lnTo>
                  <a:lnTo>
                    <a:pt x="597926" y="385073"/>
                  </a:lnTo>
                  <a:lnTo>
                    <a:pt x="597057" y="384888"/>
                  </a:lnTo>
                  <a:lnTo>
                    <a:pt x="595982" y="384845"/>
                  </a:lnTo>
                  <a:lnTo>
                    <a:pt x="594745" y="384837"/>
                  </a:lnTo>
                  <a:lnTo>
                    <a:pt x="593914" y="384837"/>
                  </a:lnTo>
                  <a:lnTo>
                    <a:pt x="593511" y="384841"/>
                  </a:lnTo>
                  <a:lnTo>
                    <a:pt x="592889" y="384810"/>
                  </a:lnTo>
                  <a:lnTo>
                    <a:pt x="592176" y="384792"/>
                  </a:lnTo>
                  <a:lnTo>
                    <a:pt x="590745" y="384684"/>
                  </a:lnTo>
                  <a:lnTo>
                    <a:pt x="589532" y="384564"/>
                  </a:lnTo>
                  <a:lnTo>
                    <a:pt x="588813" y="384504"/>
                  </a:lnTo>
                  <a:lnTo>
                    <a:pt x="588036" y="384404"/>
                  </a:lnTo>
                  <a:lnTo>
                    <a:pt x="587229" y="384334"/>
                  </a:lnTo>
                  <a:lnTo>
                    <a:pt x="585967" y="384285"/>
                  </a:lnTo>
                  <a:lnTo>
                    <a:pt x="585403" y="384435"/>
                  </a:lnTo>
                  <a:lnTo>
                    <a:pt x="584935" y="384540"/>
                  </a:lnTo>
                  <a:lnTo>
                    <a:pt x="584495" y="384760"/>
                  </a:lnTo>
                  <a:lnTo>
                    <a:pt x="583916" y="385004"/>
                  </a:lnTo>
                  <a:lnTo>
                    <a:pt x="583225" y="385156"/>
                  </a:lnTo>
                  <a:lnTo>
                    <a:pt x="582907" y="385175"/>
                  </a:lnTo>
                  <a:lnTo>
                    <a:pt x="582644" y="385241"/>
                  </a:lnTo>
                  <a:lnTo>
                    <a:pt x="582054" y="385292"/>
                  </a:lnTo>
                  <a:lnTo>
                    <a:pt x="580900" y="385107"/>
                  </a:lnTo>
                  <a:lnTo>
                    <a:pt x="580280" y="385065"/>
                  </a:lnTo>
                  <a:lnTo>
                    <a:pt x="580085" y="385174"/>
                  </a:lnTo>
                  <a:lnTo>
                    <a:pt x="580015" y="385565"/>
                  </a:lnTo>
                  <a:lnTo>
                    <a:pt x="579836" y="386085"/>
                  </a:lnTo>
                  <a:lnTo>
                    <a:pt x="579630" y="386224"/>
                  </a:lnTo>
                  <a:lnTo>
                    <a:pt x="579260" y="386248"/>
                  </a:lnTo>
                  <a:lnTo>
                    <a:pt x="578882" y="386157"/>
                  </a:lnTo>
                  <a:lnTo>
                    <a:pt x="578580" y="385929"/>
                  </a:lnTo>
                  <a:lnTo>
                    <a:pt x="577895" y="385094"/>
                  </a:lnTo>
                  <a:lnTo>
                    <a:pt x="577680" y="384658"/>
                  </a:lnTo>
                  <a:lnTo>
                    <a:pt x="577582" y="384248"/>
                  </a:lnTo>
                  <a:lnTo>
                    <a:pt x="577561" y="383927"/>
                  </a:lnTo>
                  <a:lnTo>
                    <a:pt x="577590" y="383534"/>
                  </a:lnTo>
                  <a:lnTo>
                    <a:pt x="577996" y="381591"/>
                  </a:lnTo>
                  <a:lnTo>
                    <a:pt x="578030" y="379652"/>
                  </a:lnTo>
                  <a:lnTo>
                    <a:pt x="577959" y="379256"/>
                  </a:lnTo>
                  <a:lnTo>
                    <a:pt x="577698" y="378893"/>
                  </a:lnTo>
                  <a:lnTo>
                    <a:pt x="577505" y="378816"/>
                  </a:lnTo>
                  <a:lnTo>
                    <a:pt x="576963" y="378792"/>
                  </a:lnTo>
                  <a:lnTo>
                    <a:pt x="576243" y="378719"/>
                  </a:lnTo>
                  <a:lnTo>
                    <a:pt x="575594" y="378676"/>
                  </a:lnTo>
                  <a:lnTo>
                    <a:pt x="574841" y="378603"/>
                  </a:lnTo>
                  <a:lnTo>
                    <a:pt x="574274" y="378467"/>
                  </a:lnTo>
                  <a:lnTo>
                    <a:pt x="573671" y="378558"/>
                  </a:lnTo>
                  <a:lnTo>
                    <a:pt x="573028" y="379091"/>
                  </a:lnTo>
                  <a:lnTo>
                    <a:pt x="572603" y="379824"/>
                  </a:lnTo>
                  <a:lnTo>
                    <a:pt x="572440" y="380393"/>
                  </a:lnTo>
                  <a:lnTo>
                    <a:pt x="572393" y="381082"/>
                  </a:lnTo>
                  <a:lnTo>
                    <a:pt x="572224" y="381970"/>
                  </a:lnTo>
                  <a:lnTo>
                    <a:pt x="572071" y="382716"/>
                  </a:lnTo>
                  <a:lnTo>
                    <a:pt x="571744" y="383336"/>
                  </a:lnTo>
                  <a:lnTo>
                    <a:pt x="571480" y="383745"/>
                  </a:lnTo>
                  <a:lnTo>
                    <a:pt x="570980" y="384368"/>
                  </a:lnTo>
                  <a:lnTo>
                    <a:pt x="570433" y="384904"/>
                  </a:lnTo>
                  <a:lnTo>
                    <a:pt x="570183" y="385465"/>
                  </a:lnTo>
                  <a:lnTo>
                    <a:pt x="570225" y="385960"/>
                  </a:lnTo>
                  <a:lnTo>
                    <a:pt x="570257" y="386228"/>
                  </a:lnTo>
                  <a:lnTo>
                    <a:pt x="570497" y="386549"/>
                  </a:lnTo>
                  <a:lnTo>
                    <a:pt x="571284" y="387028"/>
                  </a:lnTo>
                  <a:lnTo>
                    <a:pt x="571854" y="387502"/>
                  </a:lnTo>
                  <a:lnTo>
                    <a:pt x="572134" y="387960"/>
                  </a:lnTo>
                  <a:lnTo>
                    <a:pt x="572183" y="388243"/>
                  </a:lnTo>
                  <a:lnTo>
                    <a:pt x="572197" y="388523"/>
                  </a:lnTo>
                  <a:lnTo>
                    <a:pt x="572158" y="388967"/>
                  </a:lnTo>
                  <a:lnTo>
                    <a:pt x="571704" y="389668"/>
                  </a:lnTo>
                  <a:lnTo>
                    <a:pt x="571256" y="390175"/>
                  </a:lnTo>
                  <a:lnTo>
                    <a:pt x="570641" y="390812"/>
                  </a:lnTo>
                  <a:lnTo>
                    <a:pt x="569929" y="391408"/>
                  </a:lnTo>
                  <a:lnTo>
                    <a:pt x="569327" y="391799"/>
                  </a:lnTo>
                  <a:lnTo>
                    <a:pt x="568762" y="391991"/>
                  </a:lnTo>
                  <a:lnTo>
                    <a:pt x="567881" y="391997"/>
                  </a:lnTo>
                  <a:lnTo>
                    <a:pt x="567271" y="391952"/>
                  </a:lnTo>
                  <a:lnTo>
                    <a:pt x="566637" y="391834"/>
                  </a:lnTo>
                  <a:lnTo>
                    <a:pt x="566191" y="391817"/>
                  </a:lnTo>
                  <a:lnTo>
                    <a:pt x="565702" y="391870"/>
                  </a:lnTo>
                  <a:lnTo>
                    <a:pt x="565207" y="392115"/>
                  </a:lnTo>
                  <a:lnTo>
                    <a:pt x="564620" y="392508"/>
                  </a:lnTo>
                  <a:lnTo>
                    <a:pt x="563843" y="393277"/>
                  </a:lnTo>
                  <a:lnTo>
                    <a:pt x="563272" y="394066"/>
                  </a:lnTo>
                  <a:lnTo>
                    <a:pt x="563397" y="394398"/>
                  </a:lnTo>
                  <a:lnTo>
                    <a:pt x="563393" y="394594"/>
                  </a:lnTo>
                  <a:lnTo>
                    <a:pt x="563706" y="395117"/>
                  </a:lnTo>
                  <a:lnTo>
                    <a:pt x="565223" y="394722"/>
                  </a:lnTo>
                  <a:lnTo>
                    <a:pt x="565437" y="394784"/>
                  </a:lnTo>
                  <a:lnTo>
                    <a:pt x="565652" y="395026"/>
                  </a:lnTo>
                  <a:lnTo>
                    <a:pt x="565664" y="395349"/>
                  </a:lnTo>
                  <a:lnTo>
                    <a:pt x="565581" y="396207"/>
                  </a:lnTo>
                  <a:lnTo>
                    <a:pt x="565444" y="397008"/>
                  </a:lnTo>
                  <a:lnTo>
                    <a:pt x="565210" y="398216"/>
                  </a:lnTo>
                  <a:lnTo>
                    <a:pt x="565051" y="398407"/>
                  </a:lnTo>
                  <a:lnTo>
                    <a:pt x="564696" y="398452"/>
                  </a:lnTo>
                  <a:lnTo>
                    <a:pt x="564272" y="398556"/>
                  </a:lnTo>
                  <a:lnTo>
                    <a:pt x="563537" y="398555"/>
                  </a:lnTo>
                  <a:lnTo>
                    <a:pt x="561833" y="398245"/>
                  </a:lnTo>
                  <a:lnTo>
                    <a:pt x="561309" y="398031"/>
                  </a:lnTo>
                  <a:lnTo>
                    <a:pt x="560806" y="397686"/>
                  </a:lnTo>
                  <a:lnTo>
                    <a:pt x="559789" y="397363"/>
                  </a:lnTo>
                  <a:lnTo>
                    <a:pt x="558731" y="397327"/>
                  </a:lnTo>
                  <a:lnTo>
                    <a:pt x="557296" y="397849"/>
                  </a:lnTo>
                  <a:lnTo>
                    <a:pt x="555220" y="398216"/>
                  </a:lnTo>
                  <a:lnTo>
                    <a:pt x="554733" y="398299"/>
                  </a:lnTo>
                  <a:lnTo>
                    <a:pt x="553956" y="398307"/>
                  </a:lnTo>
                  <a:lnTo>
                    <a:pt x="553228" y="398023"/>
                  </a:lnTo>
                  <a:lnTo>
                    <a:pt x="552632" y="397675"/>
                  </a:lnTo>
                  <a:lnTo>
                    <a:pt x="552151" y="397521"/>
                  </a:lnTo>
                  <a:lnTo>
                    <a:pt x="551747" y="397584"/>
                  </a:lnTo>
                  <a:lnTo>
                    <a:pt x="551406" y="397847"/>
                  </a:lnTo>
                  <a:lnTo>
                    <a:pt x="551006" y="398264"/>
                  </a:lnTo>
                  <a:lnTo>
                    <a:pt x="550758" y="398656"/>
                  </a:lnTo>
                  <a:lnTo>
                    <a:pt x="550509" y="399163"/>
                  </a:lnTo>
                  <a:lnTo>
                    <a:pt x="550382" y="399681"/>
                  </a:lnTo>
                  <a:lnTo>
                    <a:pt x="550069" y="400539"/>
                  </a:lnTo>
                  <a:lnTo>
                    <a:pt x="550009" y="400867"/>
                  </a:lnTo>
                  <a:lnTo>
                    <a:pt x="550013" y="401363"/>
                  </a:lnTo>
                  <a:lnTo>
                    <a:pt x="550007" y="401960"/>
                  </a:lnTo>
                  <a:lnTo>
                    <a:pt x="549952" y="402311"/>
                  </a:lnTo>
                  <a:lnTo>
                    <a:pt x="549834" y="402613"/>
                  </a:lnTo>
                  <a:lnTo>
                    <a:pt x="549419" y="403360"/>
                  </a:lnTo>
                  <a:lnTo>
                    <a:pt x="549123" y="403780"/>
                  </a:lnTo>
                  <a:lnTo>
                    <a:pt x="548740" y="404383"/>
                  </a:lnTo>
                  <a:lnTo>
                    <a:pt x="548575" y="405150"/>
                  </a:lnTo>
                  <a:lnTo>
                    <a:pt x="548834" y="406563"/>
                  </a:lnTo>
                  <a:lnTo>
                    <a:pt x="549083" y="407681"/>
                  </a:lnTo>
                  <a:lnTo>
                    <a:pt x="549024" y="408517"/>
                  </a:lnTo>
                  <a:lnTo>
                    <a:pt x="548781" y="408955"/>
                  </a:lnTo>
                  <a:lnTo>
                    <a:pt x="548162" y="408940"/>
                  </a:lnTo>
                  <a:lnTo>
                    <a:pt x="546745" y="408294"/>
                  </a:lnTo>
                  <a:lnTo>
                    <a:pt x="546318" y="408238"/>
                  </a:lnTo>
                  <a:lnTo>
                    <a:pt x="545572" y="408620"/>
                  </a:lnTo>
                  <a:lnTo>
                    <a:pt x="545302" y="409015"/>
                  </a:lnTo>
                  <a:lnTo>
                    <a:pt x="544129" y="410927"/>
                  </a:lnTo>
                  <a:lnTo>
                    <a:pt x="543388" y="412002"/>
                  </a:lnTo>
                  <a:lnTo>
                    <a:pt x="543003" y="412551"/>
                  </a:lnTo>
                  <a:lnTo>
                    <a:pt x="542768" y="412988"/>
                  </a:lnTo>
                  <a:lnTo>
                    <a:pt x="542397" y="413702"/>
                  </a:lnTo>
                  <a:lnTo>
                    <a:pt x="541757" y="414735"/>
                  </a:lnTo>
                  <a:lnTo>
                    <a:pt x="541455" y="415179"/>
                  </a:lnTo>
                  <a:lnTo>
                    <a:pt x="540647" y="416424"/>
                  </a:lnTo>
                  <a:lnTo>
                    <a:pt x="540227" y="417246"/>
                  </a:lnTo>
                  <a:lnTo>
                    <a:pt x="540079" y="418453"/>
                  </a:lnTo>
                  <a:lnTo>
                    <a:pt x="539842" y="419045"/>
                  </a:lnTo>
                  <a:lnTo>
                    <a:pt x="539587" y="419668"/>
                  </a:lnTo>
                  <a:lnTo>
                    <a:pt x="539365" y="420126"/>
                  </a:lnTo>
                  <a:lnTo>
                    <a:pt x="539122" y="420640"/>
                  </a:lnTo>
                  <a:lnTo>
                    <a:pt x="539097" y="421010"/>
                  </a:lnTo>
                  <a:lnTo>
                    <a:pt x="539122" y="421713"/>
                  </a:lnTo>
                  <a:lnTo>
                    <a:pt x="539190" y="422107"/>
                  </a:lnTo>
                  <a:lnTo>
                    <a:pt x="539311" y="422641"/>
                  </a:lnTo>
                  <a:lnTo>
                    <a:pt x="539235" y="423244"/>
                  </a:lnTo>
                  <a:lnTo>
                    <a:pt x="538959" y="423721"/>
                  </a:lnTo>
                  <a:lnTo>
                    <a:pt x="538633" y="424166"/>
                  </a:lnTo>
                  <a:lnTo>
                    <a:pt x="538307" y="424514"/>
                  </a:lnTo>
                  <a:lnTo>
                    <a:pt x="537974" y="425063"/>
                  </a:lnTo>
                  <a:lnTo>
                    <a:pt x="537759" y="425404"/>
                  </a:lnTo>
                  <a:lnTo>
                    <a:pt x="537414" y="425157"/>
                  </a:lnTo>
                  <a:lnTo>
                    <a:pt x="536130" y="424292"/>
                  </a:lnTo>
                  <a:lnTo>
                    <a:pt x="534145" y="422653"/>
                  </a:lnTo>
                  <a:lnTo>
                    <a:pt x="532156" y="421274"/>
                  </a:lnTo>
                  <a:lnTo>
                    <a:pt x="527165" y="417627"/>
                  </a:lnTo>
                  <a:lnTo>
                    <a:pt x="525728" y="416596"/>
                  </a:lnTo>
                  <a:lnTo>
                    <a:pt x="524737" y="415906"/>
                  </a:lnTo>
                  <a:lnTo>
                    <a:pt x="523917" y="415403"/>
                  </a:lnTo>
                  <a:lnTo>
                    <a:pt x="523495" y="415172"/>
                  </a:lnTo>
                  <a:lnTo>
                    <a:pt x="522845" y="414860"/>
                  </a:lnTo>
                  <a:lnTo>
                    <a:pt x="522404" y="414663"/>
                  </a:lnTo>
                  <a:lnTo>
                    <a:pt x="515297" y="411728"/>
                  </a:lnTo>
                  <a:lnTo>
                    <a:pt x="514860" y="411535"/>
                  </a:lnTo>
                  <a:lnTo>
                    <a:pt x="514210" y="411223"/>
                  </a:lnTo>
                  <a:lnTo>
                    <a:pt x="513575" y="410879"/>
                  </a:lnTo>
                  <a:lnTo>
                    <a:pt x="513150" y="410638"/>
                  </a:lnTo>
                  <a:lnTo>
                    <a:pt x="512752" y="410402"/>
                  </a:lnTo>
                  <a:lnTo>
                    <a:pt x="512350" y="410146"/>
                  </a:lnTo>
                  <a:lnTo>
                    <a:pt x="511751" y="409749"/>
                  </a:lnTo>
                  <a:lnTo>
                    <a:pt x="510791" y="409037"/>
                  </a:lnTo>
                  <a:lnTo>
                    <a:pt x="510420" y="408735"/>
                  </a:lnTo>
                  <a:lnTo>
                    <a:pt x="510061" y="408420"/>
                  </a:lnTo>
                  <a:lnTo>
                    <a:pt x="509713" y="408092"/>
                  </a:lnTo>
                  <a:lnTo>
                    <a:pt x="509374" y="407755"/>
                  </a:lnTo>
                  <a:lnTo>
                    <a:pt x="509050" y="407406"/>
                  </a:lnTo>
                  <a:lnTo>
                    <a:pt x="508734" y="407048"/>
                  </a:lnTo>
                  <a:lnTo>
                    <a:pt x="508426" y="406681"/>
                  </a:lnTo>
                  <a:lnTo>
                    <a:pt x="508125" y="406306"/>
                  </a:lnTo>
                  <a:lnTo>
                    <a:pt x="507699" y="405731"/>
                  </a:lnTo>
                  <a:lnTo>
                    <a:pt x="507431" y="405334"/>
                  </a:lnTo>
                  <a:lnTo>
                    <a:pt x="507048" y="404728"/>
                  </a:lnTo>
                  <a:lnTo>
                    <a:pt x="506690" y="404104"/>
                  </a:lnTo>
                  <a:lnTo>
                    <a:pt x="506257" y="403253"/>
                  </a:lnTo>
                  <a:lnTo>
                    <a:pt x="505963" y="402599"/>
                  </a:lnTo>
                  <a:lnTo>
                    <a:pt x="505492" y="401491"/>
                  </a:lnTo>
                  <a:lnTo>
                    <a:pt x="504443" y="398797"/>
                  </a:lnTo>
                  <a:lnTo>
                    <a:pt x="504114" y="397908"/>
                  </a:lnTo>
                  <a:lnTo>
                    <a:pt x="503641" y="396387"/>
                  </a:lnTo>
                  <a:lnTo>
                    <a:pt x="503605" y="396001"/>
                  </a:lnTo>
                  <a:lnTo>
                    <a:pt x="503231" y="395937"/>
                  </a:lnTo>
                  <a:lnTo>
                    <a:pt x="495270" y="394586"/>
                  </a:lnTo>
                  <a:lnTo>
                    <a:pt x="494941" y="394490"/>
                  </a:lnTo>
                  <a:lnTo>
                    <a:pt x="493494" y="393435"/>
                  </a:lnTo>
                  <a:lnTo>
                    <a:pt x="489635" y="390623"/>
                  </a:lnTo>
                  <a:lnTo>
                    <a:pt x="486750" y="388516"/>
                  </a:lnTo>
                  <a:lnTo>
                    <a:pt x="485636" y="387979"/>
                  </a:lnTo>
                  <a:lnTo>
                    <a:pt x="485303" y="387815"/>
                  </a:lnTo>
                  <a:lnTo>
                    <a:pt x="475862" y="384612"/>
                  </a:lnTo>
                  <a:lnTo>
                    <a:pt x="474441" y="384109"/>
                  </a:lnTo>
                  <a:lnTo>
                    <a:pt x="467073" y="381622"/>
                  </a:lnTo>
                  <a:lnTo>
                    <a:pt x="466035" y="381167"/>
                  </a:lnTo>
                  <a:lnTo>
                    <a:pt x="463601" y="380093"/>
                  </a:lnTo>
                  <a:lnTo>
                    <a:pt x="462859" y="379766"/>
                  </a:lnTo>
                  <a:lnTo>
                    <a:pt x="462497" y="379500"/>
                  </a:lnTo>
                  <a:lnTo>
                    <a:pt x="462258" y="379324"/>
                  </a:lnTo>
                  <a:lnTo>
                    <a:pt x="461321" y="378605"/>
                  </a:lnTo>
                  <a:lnTo>
                    <a:pt x="454429" y="373318"/>
                  </a:lnTo>
                  <a:lnTo>
                    <a:pt x="451147" y="370787"/>
                  </a:lnTo>
                  <a:lnTo>
                    <a:pt x="450444" y="370244"/>
                  </a:lnTo>
                  <a:lnTo>
                    <a:pt x="450081" y="370035"/>
                  </a:lnTo>
                  <a:lnTo>
                    <a:pt x="448559" y="369052"/>
                  </a:lnTo>
                  <a:lnTo>
                    <a:pt x="444749" y="366240"/>
                  </a:lnTo>
                  <a:lnTo>
                    <a:pt x="444518" y="366049"/>
                  </a:lnTo>
                  <a:lnTo>
                    <a:pt x="441757" y="365052"/>
                  </a:lnTo>
                  <a:lnTo>
                    <a:pt x="440839" y="364725"/>
                  </a:lnTo>
                  <a:lnTo>
                    <a:pt x="435661" y="362880"/>
                  </a:lnTo>
                  <a:lnTo>
                    <a:pt x="433948" y="362306"/>
                  </a:lnTo>
                  <a:lnTo>
                    <a:pt x="428490" y="360425"/>
                  </a:lnTo>
                  <a:lnTo>
                    <a:pt x="426228" y="359628"/>
                  </a:lnTo>
                  <a:lnTo>
                    <a:pt x="421205" y="357886"/>
                  </a:lnTo>
                  <a:lnTo>
                    <a:pt x="420649" y="357686"/>
                  </a:lnTo>
                  <a:lnTo>
                    <a:pt x="418610" y="356967"/>
                  </a:lnTo>
                  <a:lnTo>
                    <a:pt x="417220" y="356530"/>
                  </a:lnTo>
                  <a:lnTo>
                    <a:pt x="412704" y="355045"/>
                  </a:lnTo>
                  <a:lnTo>
                    <a:pt x="412029" y="354696"/>
                  </a:lnTo>
                  <a:lnTo>
                    <a:pt x="407122" y="352178"/>
                  </a:lnTo>
                  <a:lnTo>
                    <a:pt x="403207" y="350175"/>
                  </a:lnTo>
                  <a:lnTo>
                    <a:pt x="400774" y="348930"/>
                  </a:lnTo>
                  <a:lnTo>
                    <a:pt x="396028" y="346529"/>
                  </a:lnTo>
                  <a:lnTo>
                    <a:pt x="393462" y="345231"/>
                  </a:lnTo>
                  <a:lnTo>
                    <a:pt x="390611" y="343756"/>
                  </a:lnTo>
                  <a:lnTo>
                    <a:pt x="388026" y="342484"/>
                  </a:lnTo>
                  <a:lnTo>
                    <a:pt x="386897" y="341933"/>
                  </a:lnTo>
                  <a:lnTo>
                    <a:pt x="386232" y="341829"/>
                  </a:lnTo>
                  <a:lnTo>
                    <a:pt x="382122" y="341202"/>
                  </a:lnTo>
                  <a:lnTo>
                    <a:pt x="380962" y="340986"/>
                  </a:lnTo>
                  <a:lnTo>
                    <a:pt x="375919" y="340171"/>
                  </a:lnTo>
                  <a:lnTo>
                    <a:pt x="372990" y="339698"/>
                  </a:lnTo>
                  <a:lnTo>
                    <a:pt x="368999" y="339053"/>
                  </a:lnTo>
                  <a:lnTo>
                    <a:pt x="363424" y="338152"/>
                  </a:lnTo>
                  <a:lnTo>
                    <a:pt x="360605" y="337696"/>
                  </a:lnTo>
                  <a:lnTo>
                    <a:pt x="357439" y="337124"/>
                  </a:lnTo>
                  <a:lnTo>
                    <a:pt x="346679" y="335345"/>
                  </a:lnTo>
                  <a:lnTo>
                    <a:pt x="346509" y="335313"/>
                  </a:lnTo>
                  <a:lnTo>
                    <a:pt x="348562" y="331154"/>
                  </a:lnTo>
                  <a:lnTo>
                    <a:pt x="349540" y="329530"/>
                  </a:lnTo>
                  <a:lnTo>
                    <a:pt x="353046" y="323707"/>
                  </a:lnTo>
                  <a:lnTo>
                    <a:pt x="353233" y="323396"/>
                  </a:lnTo>
                  <a:lnTo>
                    <a:pt x="357050" y="317399"/>
                  </a:lnTo>
                  <a:lnTo>
                    <a:pt x="360405" y="312127"/>
                  </a:lnTo>
                  <a:lnTo>
                    <a:pt x="361858" y="309220"/>
                  </a:lnTo>
                  <a:lnTo>
                    <a:pt x="362582" y="307770"/>
                  </a:lnTo>
                  <a:lnTo>
                    <a:pt x="363448" y="306035"/>
                  </a:lnTo>
                  <a:lnTo>
                    <a:pt x="364208" y="304600"/>
                  </a:lnTo>
                  <a:lnTo>
                    <a:pt x="364846" y="303394"/>
                  </a:lnTo>
                  <a:lnTo>
                    <a:pt x="366320" y="300481"/>
                  </a:lnTo>
                  <a:lnTo>
                    <a:pt x="366933" y="299340"/>
                  </a:lnTo>
                  <a:lnTo>
                    <a:pt x="367408" y="298502"/>
                  </a:lnTo>
                  <a:lnTo>
                    <a:pt x="367943" y="297556"/>
                  </a:lnTo>
                  <a:lnTo>
                    <a:pt x="369130" y="295627"/>
                  </a:lnTo>
                  <a:lnTo>
                    <a:pt x="369651" y="294780"/>
                  </a:lnTo>
                  <a:lnTo>
                    <a:pt x="371172" y="292503"/>
                  </a:lnTo>
                  <a:lnTo>
                    <a:pt x="371298" y="292297"/>
                  </a:lnTo>
                  <a:lnTo>
                    <a:pt x="372576" y="290195"/>
                  </a:lnTo>
                  <a:lnTo>
                    <a:pt x="373220" y="288995"/>
                  </a:lnTo>
                  <a:lnTo>
                    <a:pt x="374807" y="285654"/>
                  </a:lnTo>
                  <a:lnTo>
                    <a:pt x="374458" y="285548"/>
                  </a:lnTo>
                  <a:lnTo>
                    <a:pt x="373748" y="285362"/>
                  </a:lnTo>
                  <a:lnTo>
                    <a:pt x="373392" y="285284"/>
                  </a:lnTo>
                  <a:lnTo>
                    <a:pt x="373022" y="285212"/>
                  </a:lnTo>
                  <a:lnTo>
                    <a:pt x="372652" y="285148"/>
                  </a:lnTo>
                  <a:lnTo>
                    <a:pt x="371901" y="285048"/>
                  </a:lnTo>
                  <a:lnTo>
                    <a:pt x="371523" y="285012"/>
                  </a:lnTo>
                  <a:lnTo>
                    <a:pt x="371100" y="284980"/>
                  </a:lnTo>
                  <a:lnTo>
                    <a:pt x="370669" y="284966"/>
                  </a:lnTo>
                  <a:lnTo>
                    <a:pt x="369812" y="284948"/>
                  </a:lnTo>
                  <a:lnTo>
                    <a:pt x="369386" y="284930"/>
                  </a:lnTo>
                  <a:lnTo>
                    <a:pt x="368925" y="284902"/>
                  </a:lnTo>
                  <a:lnTo>
                    <a:pt x="368003" y="284825"/>
                  </a:lnTo>
                  <a:lnTo>
                    <a:pt x="367542" y="284798"/>
                  </a:lnTo>
                  <a:lnTo>
                    <a:pt x="367082" y="284784"/>
                  </a:lnTo>
                  <a:lnTo>
                    <a:pt x="366432" y="284798"/>
                  </a:lnTo>
                  <a:lnTo>
                    <a:pt x="365783" y="284843"/>
                  </a:lnTo>
                  <a:lnTo>
                    <a:pt x="364480" y="284971"/>
                  </a:lnTo>
                  <a:lnTo>
                    <a:pt x="363830" y="285016"/>
                  </a:lnTo>
                  <a:lnTo>
                    <a:pt x="363309" y="285042"/>
                  </a:lnTo>
                  <a:lnTo>
                    <a:pt x="361220" y="285130"/>
                  </a:lnTo>
                  <a:lnTo>
                    <a:pt x="360147" y="285182"/>
                  </a:lnTo>
                  <a:lnTo>
                    <a:pt x="359076" y="285240"/>
                  </a:lnTo>
                  <a:lnTo>
                    <a:pt x="358540" y="285278"/>
                  </a:lnTo>
                  <a:lnTo>
                    <a:pt x="357943" y="285331"/>
                  </a:lnTo>
                  <a:lnTo>
                    <a:pt x="356154" y="285528"/>
                  </a:lnTo>
                  <a:lnTo>
                    <a:pt x="355557" y="285585"/>
                  </a:lnTo>
                  <a:lnTo>
                    <a:pt x="355028" y="285624"/>
                  </a:lnTo>
                  <a:lnTo>
                    <a:pt x="353938" y="285713"/>
                  </a:lnTo>
                  <a:lnTo>
                    <a:pt x="350935" y="285877"/>
                  </a:lnTo>
                  <a:lnTo>
                    <a:pt x="348801" y="286018"/>
                  </a:lnTo>
                  <a:lnTo>
                    <a:pt x="348409" y="286050"/>
                  </a:lnTo>
                  <a:lnTo>
                    <a:pt x="346452" y="286173"/>
                  </a:lnTo>
                  <a:lnTo>
                    <a:pt x="334182" y="287060"/>
                  </a:lnTo>
                  <a:lnTo>
                    <a:pt x="330152" y="286214"/>
                  </a:lnTo>
                  <a:lnTo>
                    <a:pt x="327776" y="285336"/>
                  </a:lnTo>
                  <a:lnTo>
                    <a:pt x="323192" y="281701"/>
                  </a:lnTo>
                  <a:lnTo>
                    <a:pt x="321586" y="280432"/>
                  </a:lnTo>
                  <a:lnTo>
                    <a:pt x="319524" y="277866"/>
                  </a:lnTo>
                  <a:lnTo>
                    <a:pt x="319082" y="277206"/>
                  </a:lnTo>
                  <a:lnTo>
                    <a:pt x="318580" y="276510"/>
                  </a:lnTo>
                  <a:lnTo>
                    <a:pt x="318048" y="275933"/>
                  </a:lnTo>
                  <a:lnTo>
                    <a:pt x="317779" y="275678"/>
                  </a:lnTo>
                  <a:lnTo>
                    <a:pt x="314263" y="272252"/>
                  </a:lnTo>
                  <a:lnTo>
                    <a:pt x="312598" y="270314"/>
                  </a:lnTo>
                  <a:lnTo>
                    <a:pt x="310260" y="267617"/>
                  </a:lnTo>
                  <a:lnTo>
                    <a:pt x="298628" y="260488"/>
                  </a:lnTo>
                  <a:lnTo>
                    <a:pt x="295051" y="256958"/>
                  </a:lnTo>
                  <a:lnTo>
                    <a:pt x="293911" y="255903"/>
                  </a:lnTo>
                  <a:lnTo>
                    <a:pt x="293457" y="255412"/>
                  </a:lnTo>
                  <a:lnTo>
                    <a:pt x="291554" y="253265"/>
                  </a:lnTo>
                  <a:lnTo>
                    <a:pt x="291052" y="252801"/>
                  </a:lnTo>
                  <a:lnTo>
                    <a:pt x="290191" y="251850"/>
                  </a:lnTo>
                  <a:lnTo>
                    <a:pt x="289284" y="250990"/>
                  </a:lnTo>
                  <a:lnTo>
                    <a:pt x="287196" y="249066"/>
                  </a:lnTo>
                  <a:lnTo>
                    <a:pt x="283638" y="246842"/>
                  </a:lnTo>
                  <a:lnTo>
                    <a:pt x="280926" y="245955"/>
                  </a:lnTo>
                  <a:lnTo>
                    <a:pt x="278245" y="245714"/>
                  </a:lnTo>
                  <a:lnTo>
                    <a:pt x="277568" y="245841"/>
                  </a:lnTo>
                  <a:lnTo>
                    <a:pt x="272327" y="246874"/>
                  </a:lnTo>
                  <a:lnTo>
                    <a:pt x="268814" y="247679"/>
                  </a:lnTo>
                  <a:lnTo>
                    <a:pt x="264781" y="248766"/>
                  </a:lnTo>
                  <a:lnTo>
                    <a:pt x="263689" y="249066"/>
                  </a:lnTo>
                  <a:lnTo>
                    <a:pt x="258243" y="250440"/>
                  </a:lnTo>
                  <a:lnTo>
                    <a:pt x="254142" y="250722"/>
                  </a:lnTo>
                  <a:lnTo>
                    <a:pt x="250275" y="250035"/>
                  </a:lnTo>
                  <a:lnTo>
                    <a:pt x="245100" y="248857"/>
                  </a:lnTo>
                  <a:lnTo>
                    <a:pt x="241803" y="248975"/>
                  </a:lnTo>
                  <a:lnTo>
                    <a:pt x="238676" y="249826"/>
                  </a:lnTo>
                  <a:lnTo>
                    <a:pt x="236255" y="251404"/>
                  </a:lnTo>
                  <a:lnTo>
                    <a:pt x="228895" y="257382"/>
                  </a:lnTo>
                  <a:lnTo>
                    <a:pt x="227543" y="258460"/>
                  </a:lnTo>
                  <a:lnTo>
                    <a:pt x="227089" y="258842"/>
                  </a:lnTo>
                  <a:lnTo>
                    <a:pt x="226610" y="259206"/>
                  </a:lnTo>
                  <a:lnTo>
                    <a:pt x="224438" y="260998"/>
                  </a:lnTo>
                  <a:lnTo>
                    <a:pt x="220971" y="264164"/>
                  </a:lnTo>
                  <a:lnTo>
                    <a:pt x="217463" y="267321"/>
                  </a:lnTo>
                  <a:lnTo>
                    <a:pt x="211805" y="271656"/>
                  </a:lnTo>
                  <a:lnTo>
                    <a:pt x="207488" y="273117"/>
                  </a:lnTo>
                  <a:lnTo>
                    <a:pt x="204093" y="273062"/>
                  </a:lnTo>
                  <a:lnTo>
                    <a:pt x="200365" y="271543"/>
                  </a:lnTo>
                  <a:lnTo>
                    <a:pt x="193122" y="268058"/>
                  </a:lnTo>
                  <a:lnTo>
                    <a:pt x="188027" y="267362"/>
                  </a:lnTo>
                  <a:lnTo>
                    <a:pt x="187642" y="267339"/>
                  </a:lnTo>
                  <a:lnTo>
                    <a:pt x="187234" y="267330"/>
                  </a:lnTo>
                  <a:lnTo>
                    <a:pt x="186308" y="267480"/>
                  </a:lnTo>
                  <a:lnTo>
                    <a:pt x="177932" y="269509"/>
                  </a:lnTo>
                  <a:lnTo>
                    <a:pt x="164558" y="272116"/>
                  </a:lnTo>
                  <a:lnTo>
                    <a:pt x="161518" y="272684"/>
                  </a:lnTo>
                  <a:lnTo>
                    <a:pt x="158353" y="272862"/>
                  </a:lnTo>
                  <a:lnTo>
                    <a:pt x="148337" y="273280"/>
                  </a:lnTo>
                  <a:lnTo>
                    <a:pt x="144704" y="273485"/>
                  </a:lnTo>
                  <a:lnTo>
                    <a:pt x="139855" y="273567"/>
                  </a:lnTo>
                  <a:lnTo>
                    <a:pt x="139266" y="273617"/>
                  </a:lnTo>
                  <a:lnTo>
                    <a:pt x="129673" y="273412"/>
                  </a:lnTo>
                  <a:lnTo>
                    <a:pt x="126746" y="273558"/>
                  </a:lnTo>
                  <a:lnTo>
                    <a:pt x="122463" y="273881"/>
                  </a:lnTo>
                  <a:lnTo>
                    <a:pt x="121504" y="273867"/>
                  </a:lnTo>
                  <a:lnTo>
                    <a:pt x="113437" y="273804"/>
                  </a:lnTo>
                  <a:lnTo>
                    <a:pt x="105933" y="273062"/>
                  </a:lnTo>
                  <a:lnTo>
                    <a:pt x="104018" y="272630"/>
                  </a:lnTo>
                  <a:lnTo>
                    <a:pt x="103557" y="272512"/>
                  </a:lnTo>
                  <a:lnTo>
                    <a:pt x="101374" y="272016"/>
                  </a:lnTo>
                  <a:lnTo>
                    <a:pt x="99365" y="271511"/>
                  </a:lnTo>
                  <a:lnTo>
                    <a:pt x="98051" y="271220"/>
                  </a:lnTo>
                  <a:lnTo>
                    <a:pt x="93670" y="270310"/>
                  </a:lnTo>
                  <a:lnTo>
                    <a:pt x="89897" y="269955"/>
                  </a:lnTo>
                  <a:lnTo>
                    <a:pt x="85633" y="269537"/>
                  </a:lnTo>
                  <a:lnTo>
                    <a:pt x="85225" y="269473"/>
                  </a:lnTo>
                  <a:lnTo>
                    <a:pt x="85047" y="269450"/>
                  </a:lnTo>
                  <a:lnTo>
                    <a:pt x="84670" y="269432"/>
                  </a:lnTo>
                  <a:lnTo>
                    <a:pt x="82302" y="269173"/>
                  </a:lnTo>
                  <a:lnTo>
                    <a:pt x="79994" y="268754"/>
                  </a:lnTo>
                  <a:lnTo>
                    <a:pt x="77921" y="268363"/>
                  </a:lnTo>
                  <a:lnTo>
                    <a:pt x="76792" y="267849"/>
                  </a:lnTo>
                  <a:lnTo>
                    <a:pt x="73766" y="266448"/>
                  </a:lnTo>
                  <a:lnTo>
                    <a:pt x="65348" y="261530"/>
                  </a:lnTo>
                  <a:lnTo>
                    <a:pt x="61654" y="259729"/>
                  </a:lnTo>
                  <a:lnTo>
                    <a:pt x="61099" y="259338"/>
                  </a:lnTo>
                  <a:lnTo>
                    <a:pt x="60771" y="259151"/>
                  </a:lnTo>
                  <a:lnTo>
                    <a:pt x="60148" y="258824"/>
                  </a:lnTo>
                  <a:lnTo>
                    <a:pt x="54921" y="257841"/>
                  </a:lnTo>
                  <a:lnTo>
                    <a:pt x="51352" y="257309"/>
                  </a:lnTo>
                  <a:lnTo>
                    <a:pt x="45434" y="256458"/>
                  </a:lnTo>
                  <a:lnTo>
                    <a:pt x="40286" y="255666"/>
                  </a:lnTo>
                  <a:lnTo>
                    <a:pt x="33900" y="254752"/>
                  </a:lnTo>
                  <a:lnTo>
                    <a:pt x="28756" y="253883"/>
                  </a:lnTo>
                  <a:lnTo>
                    <a:pt x="24080" y="253042"/>
                  </a:lnTo>
                  <a:lnTo>
                    <a:pt x="20213" y="252350"/>
                  </a:lnTo>
                  <a:lnTo>
                    <a:pt x="18657" y="251977"/>
                  </a:lnTo>
                  <a:lnTo>
                    <a:pt x="16806" y="251350"/>
                  </a:lnTo>
                  <a:lnTo>
                    <a:pt x="15401" y="251054"/>
                  </a:lnTo>
                  <a:lnTo>
                    <a:pt x="14200" y="250817"/>
                  </a:lnTo>
                  <a:lnTo>
                    <a:pt x="12882" y="250695"/>
                  </a:lnTo>
                  <a:lnTo>
                    <a:pt x="10756" y="250613"/>
                  </a:lnTo>
                  <a:lnTo>
                    <a:pt x="9536" y="250430"/>
                  </a:lnTo>
                  <a:lnTo>
                    <a:pt x="9672" y="249616"/>
                  </a:lnTo>
                  <a:lnTo>
                    <a:pt x="9804" y="249557"/>
                  </a:lnTo>
                  <a:lnTo>
                    <a:pt x="10004" y="249475"/>
                  </a:lnTo>
                  <a:lnTo>
                    <a:pt x="10197" y="249416"/>
                  </a:lnTo>
                  <a:lnTo>
                    <a:pt x="10390" y="249366"/>
                  </a:lnTo>
                  <a:lnTo>
                    <a:pt x="10688" y="249330"/>
                  </a:lnTo>
                  <a:lnTo>
                    <a:pt x="11228" y="249321"/>
                  </a:lnTo>
                  <a:lnTo>
                    <a:pt x="11507" y="249293"/>
                  </a:lnTo>
                  <a:lnTo>
                    <a:pt x="11840" y="249225"/>
                  </a:lnTo>
                  <a:lnTo>
                    <a:pt x="12172" y="249171"/>
                  </a:lnTo>
                  <a:lnTo>
                    <a:pt x="12421" y="249121"/>
                  </a:lnTo>
                  <a:lnTo>
                    <a:pt x="12644" y="248998"/>
                  </a:lnTo>
                  <a:lnTo>
                    <a:pt x="12788" y="248861"/>
                  </a:lnTo>
                  <a:lnTo>
                    <a:pt x="13124" y="248602"/>
                  </a:lnTo>
                  <a:lnTo>
                    <a:pt x="13298" y="248420"/>
                  </a:lnTo>
                  <a:lnTo>
                    <a:pt x="13467" y="248265"/>
                  </a:lnTo>
                  <a:lnTo>
                    <a:pt x="13603" y="248161"/>
                  </a:lnTo>
                  <a:lnTo>
                    <a:pt x="13785" y="247983"/>
                  </a:lnTo>
                  <a:lnTo>
                    <a:pt x="13890" y="247847"/>
                  </a:lnTo>
                  <a:lnTo>
                    <a:pt x="13981" y="247720"/>
                  </a:lnTo>
                  <a:lnTo>
                    <a:pt x="14102" y="247560"/>
                  </a:lnTo>
                  <a:lnTo>
                    <a:pt x="14287" y="247383"/>
                  </a:lnTo>
                  <a:lnTo>
                    <a:pt x="14431" y="247278"/>
                  </a:lnTo>
                  <a:lnTo>
                    <a:pt x="14574" y="247165"/>
                  </a:lnTo>
                  <a:lnTo>
                    <a:pt x="14816" y="246946"/>
                  </a:lnTo>
                  <a:lnTo>
                    <a:pt x="14978" y="246819"/>
                  </a:lnTo>
                  <a:lnTo>
                    <a:pt x="15141" y="246682"/>
                  </a:lnTo>
                  <a:lnTo>
                    <a:pt x="15303" y="246578"/>
                  </a:lnTo>
                  <a:lnTo>
                    <a:pt x="15458" y="246510"/>
                  </a:lnTo>
                  <a:lnTo>
                    <a:pt x="15707" y="246469"/>
                  </a:lnTo>
                  <a:lnTo>
                    <a:pt x="16156" y="246519"/>
                  </a:lnTo>
                  <a:lnTo>
                    <a:pt x="16327" y="246823"/>
                  </a:lnTo>
                  <a:lnTo>
                    <a:pt x="16100" y="247297"/>
                  </a:lnTo>
                  <a:lnTo>
                    <a:pt x="15858" y="247738"/>
                  </a:lnTo>
                  <a:lnTo>
                    <a:pt x="16055" y="247897"/>
                  </a:lnTo>
                  <a:lnTo>
                    <a:pt x="17086" y="247902"/>
                  </a:lnTo>
                  <a:lnTo>
                    <a:pt x="17679" y="247629"/>
                  </a:lnTo>
                  <a:lnTo>
                    <a:pt x="18109" y="247306"/>
                  </a:lnTo>
                  <a:lnTo>
                    <a:pt x="18725" y="246664"/>
                  </a:lnTo>
                  <a:lnTo>
                    <a:pt x="18725" y="246041"/>
                  </a:lnTo>
                  <a:lnTo>
                    <a:pt x="18578" y="245709"/>
                  </a:lnTo>
                  <a:lnTo>
                    <a:pt x="18249" y="245391"/>
                  </a:lnTo>
                  <a:lnTo>
                    <a:pt x="18253" y="244544"/>
                  </a:lnTo>
                  <a:lnTo>
                    <a:pt x="18483" y="244085"/>
                  </a:lnTo>
                  <a:lnTo>
                    <a:pt x="18925" y="244176"/>
                  </a:lnTo>
                  <a:lnTo>
                    <a:pt x="19280" y="244672"/>
                  </a:lnTo>
                  <a:lnTo>
                    <a:pt x="19371" y="245277"/>
                  </a:lnTo>
                  <a:lnTo>
                    <a:pt x="19650" y="245686"/>
                  </a:lnTo>
                  <a:lnTo>
                    <a:pt x="19824" y="245882"/>
                  </a:lnTo>
                  <a:lnTo>
                    <a:pt x="19998" y="246032"/>
                  </a:lnTo>
                  <a:lnTo>
                    <a:pt x="20515" y="246218"/>
                  </a:lnTo>
                  <a:lnTo>
                    <a:pt x="20711" y="246305"/>
                  </a:lnTo>
                  <a:lnTo>
                    <a:pt x="20919" y="246341"/>
                  </a:lnTo>
                  <a:lnTo>
                    <a:pt x="21100" y="246360"/>
                  </a:lnTo>
                  <a:lnTo>
                    <a:pt x="21591" y="246273"/>
                  </a:lnTo>
                  <a:lnTo>
                    <a:pt x="21833" y="246159"/>
                  </a:lnTo>
                  <a:lnTo>
                    <a:pt x="22139" y="245986"/>
                  </a:lnTo>
                  <a:lnTo>
                    <a:pt x="22362" y="245873"/>
                  </a:lnTo>
                  <a:lnTo>
                    <a:pt x="22592" y="245750"/>
                  </a:lnTo>
                  <a:lnTo>
                    <a:pt x="22905" y="245613"/>
                  </a:lnTo>
                  <a:lnTo>
                    <a:pt x="23159" y="245450"/>
                  </a:lnTo>
                  <a:lnTo>
                    <a:pt x="23729" y="244968"/>
                  </a:lnTo>
                  <a:lnTo>
                    <a:pt x="23955" y="244736"/>
                  </a:lnTo>
                  <a:lnTo>
                    <a:pt x="24299" y="244563"/>
                  </a:lnTo>
                  <a:lnTo>
                    <a:pt x="24511" y="244431"/>
                  </a:lnTo>
                  <a:lnTo>
                    <a:pt x="24737" y="244208"/>
                  </a:lnTo>
                  <a:lnTo>
                    <a:pt x="24918" y="243990"/>
                  </a:lnTo>
                  <a:lnTo>
                    <a:pt x="25058" y="243603"/>
                  </a:lnTo>
                  <a:lnTo>
                    <a:pt x="25088" y="243166"/>
                  </a:lnTo>
                  <a:lnTo>
                    <a:pt x="25153" y="242912"/>
                  </a:lnTo>
                  <a:lnTo>
                    <a:pt x="25187" y="242720"/>
                  </a:lnTo>
                  <a:lnTo>
                    <a:pt x="25247" y="242561"/>
                  </a:lnTo>
                  <a:lnTo>
                    <a:pt x="25262" y="242411"/>
                  </a:lnTo>
                  <a:lnTo>
                    <a:pt x="25564" y="241879"/>
                  </a:lnTo>
                  <a:lnTo>
                    <a:pt x="25564" y="240955"/>
                  </a:lnTo>
                  <a:lnTo>
                    <a:pt x="25746" y="239814"/>
                  </a:lnTo>
                  <a:lnTo>
                    <a:pt x="26150" y="239309"/>
                  </a:lnTo>
                  <a:lnTo>
                    <a:pt x="26482" y="239159"/>
                  </a:lnTo>
                  <a:lnTo>
                    <a:pt x="26780" y="239222"/>
                  </a:lnTo>
                  <a:lnTo>
                    <a:pt x="27045" y="239295"/>
                  </a:lnTo>
                  <a:lnTo>
                    <a:pt x="27219" y="239363"/>
                  </a:lnTo>
                  <a:lnTo>
                    <a:pt x="27373" y="239445"/>
                  </a:lnTo>
                  <a:lnTo>
                    <a:pt x="27517" y="239541"/>
                  </a:lnTo>
                  <a:lnTo>
                    <a:pt x="27762" y="239677"/>
                  </a:lnTo>
                  <a:lnTo>
                    <a:pt x="28114" y="239964"/>
                  </a:lnTo>
                  <a:lnTo>
                    <a:pt x="28359" y="240182"/>
                  </a:lnTo>
                  <a:lnTo>
                    <a:pt x="28801" y="240610"/>
                  </a:lnTo>
                  <a:lnTo>
                    <a:pt x="29035" y="240796"/>
                  </a:lnTo>
                  <a:lnTo>
                    <a:pt x="29292" y="240974"/>
                  </a:lnTo>
                  <a:lnTo>
                    <a:pt x="29549" y="241142"/>
                  </a:lnTo>
                  <a:lnTo>
                    <a:pt x="29696" y="241338"/>
                  </a:lnTo>
                  <a:lnTo>
                    <a:pt x="29790" y="241574"/>
                  </a:lnTo>
                  <a:lnTo>
                    <a:pt x="29870" y="242047"/>
                  </a:lnTo>
                  <a:lnTo>
                    <a:pt x="29873" y="242275"/>
                  </a:lnTo>
                  <a:lnTo>
                    <a:pt x="29809" y="242552"/>
                  </a:lnTo>
                  <a:lnTo>
                    <a:pt x="29722" y="242816"/>
                  </a:lnTo>
                  <a:lnTo>
                    <a:pt x="29688" y="243007"/>
                  </a:lnTo>
                  <a:lnTo>
                    <a:pt x="29643" y="243212"/>
                  </a:lnTo>
                  <a:lnTo>
                    <a:pt x="29579" y="243412"/>
                  </a:lnTo>
                  <a:lnTo>
                    <a:pt x="29526" y="243607"/>
                  </a:lnTo>
                  <a:lnTo>
                    <a:pt x="29466" y="243990"/>
                  </a:lnTo>
                  <a:lnTo>
                    <a:pt x="29458" y="244417"/>
                  </a:lnTo>
                  <a:lnTo>
                    <a:pt x="29413" y="244608"/>
                  </a:lnTo>
                  <a:lnTo>
                    <a:pt x="29360" y="245163"/>
                  </a:lnTo>
                  <a:lnTo>
                    <a:pt x="29303" y="245427"/>
                  </a:lnTo>
                  <a:lnTo>
                    <a:pt x="29216" y="245754"/>
                  </a:lnTo>
                  <a:lnTo>
                    <a:pt x="29205" y="245886"/>
                  </a:lnTo>
                  <a:lnTo>
                    <a:pt x="29171" y="246018"/>
                  </a:lnTo>
                  <a:lnTo>
                    <a:pt x="29054" y="246551"/>
                  </a:lnTo>
                  <a:lnTo>
                    <a:pt x="28941" y="246705"/>
                  </a:lnTo>
                  <a:lnTo>
                    <a:pt x="28843" y="246910"/>
                  </a:lnTo>
                  <a:lnTo>
                    <a:pt x="28718" y="247219"/>
                  </a:lnTo>
                  <a:lnTo>
                    <a:pt x="28642" y="247474"/>
                  </a:lnTo>
                  <a:lnTo>
                    <a:pt x="28699" y="247660"/>
                  </a:lnTo>
                  <a:lnTo>
                    <a:pt x="28816" y="247824"/>
                  </a:lnTo>
                  <a:lnTo>
                    <a:pt x="28990" y="247965"/>
                  </a:lnTo>
                  <a:lnTo>
                    <a:pt x="29277" y="248143"/>
                  </a:lnTo>
                  <a:lnTo>
                    <a:pt x="29621" y="248375"/>
                  </a:lnTo>
                  <a:lnTo>
                    <a:pt x="30006" y="248579"/>
                  </a:lnTo>
                  <a:lnTo>
                    <a:pt x="30376" y="248716"/>
                  </a:lnTo>
                  <a:lnTo>
                    <a:pt x="30682" y="248798"/>
                  </a:lnTo>
                  <a:lnTo>
                    <a:pt x="31003" y="248843"/>
                  </a:lnTo>
                  <a:lnTo>
                    <a:pt x="31241" y="248807"/>
                  </a:lnTo>
                  <a:lnTo>
                    <a:pt x="31800" y="248516"/>
                  </a:lnTo>
                  <a:lnTo>
                    <a:pt x="32091" y="248329"/>
                  </a:lnTo>
                  <a:lnTo>
                    <a:pt x="32582" y="247920"/>
                  </a:lnTo>
                  <a:lnTo>
                    <a:pt x="32940" y="247592"/>
                  </a:lnTo>
                  <a:lnTo>
                    <a:pt x="33121" y="247392"/>
                  </a:lnTo>
                  <a:lnTo>
                    <a:pt x="33409" y="247119"/>
                  </a:lnTo>
                  <a:lnTo>
                    <a:pt x="33673" y="246823"/>
                  </a:lnTo>
                  <a:lnTo>
                    <a:pt x="33877" y="246660"/>
                  </a:lnTo>
                  <a:lnTo>
                    <a:pt x="34137" y="246555"/>
                  </a:lnTo>
                  <a:lnTo>
                    <a:pt x="34459" y="246510"/>
                  </a:lnTo>
                  <a:lnTo>
                    <a:pt x="34598" y="246482"/>
                  </a:lnTo>
                  <a:lnTo>
                    <a:pt x="34828" y="246487"/>
                  </a:lnTo>
                  <a:lnTo>
                    <a:pt x="35010" y="246505"/>
                  </a:lnTo>
                  <a:lnTo>
                    <a:pt x="35501" y="246505"/>
                  </a:lnTo>
                  <a:lnTo>
                    <a:pt x="35739" y="245986"/>
                  </a:lnTo>
                  <a:lnTo>
                    <a:pt x="35739" y="245459"/>
                  </a:lnTo>
                  <a:lnTo>
                    <a:pt x="35512" y="244613"/>
                  </a:lnTo>
                  <a:lnTo>
                    <a:pt x="35263" y="243926"/>
                  </a:lnTo>
                  <a:lnTo>
                    <a:pt x="34863" y="243926"/>
                  </a:lnTo>
                  <a:lnTo>
                    <a:pt x="34644" y="244176"/>
                  </a:lnTo>
                  <a:lnTo>
                    <a:pt x="34360" y="244012"/>
                  </a:lnTo>
                  <a:lnTo>
                    <a:pt x="34258" y="242921"/>
                  </a:lnTo>
                  <a:lnTo>
                    <a:pt x="34258" y="242175"/>
                  </a:lnTo>
                  <a:lnTo>
                    <a:pt x="34190" y="241747"/>
                  </a:lnTo>
                  <a:lnTo>
                    <a:pt x="34149" y="241510"/>
                  </a:lnTo>
                  <a:lnTo>
                    <a:pt x="34194" y="241201"/>
                  </a:lnTo>
                  <a:lnTo>
                    <a:pt x="34281" y="240933"/>
                  </a:lnTo>
                  <a:lnTo>
                    <a:pt x="34277" y="240614"/>
                  </a:lnTo>
                  <a:lnTo>
                    <a:pt x="34292" y="240414"/>
                  </a:lnTo>
                  <a:lnTo>
                    <a:pt x="34541" y="239295"/>
                  </a:lnTo>
                  <a:lnTo>
                    <a:pt x="34606" y="238968"/>
                  </a:lnTo>
                  <a:lnTo>
                    <a:pt x="34632" y="238799"/>
                  </a:lnTo>
                  <a:lnTo>
                    <a:pt x="34651" y="238631"/>
                  </a:lnTo>
                  <a:lnTo>
                    <a:pt x="34666" y="238463"/>
                  </a:lnTo>
                  <a:lnTo>
                    <a:pt x="34674" y="238258"/>
                  </a:lnTo>
                  <a:lnTo>
                    <a:pt x="34670" y="238049"/>
                  </a:lnTo>
                  <a:lnTo>
                    <a:pt x="34644" y="237630"/>
                  </a:lnTo>
                  <a:lnTo>
                    <a:pt x="34621" y="237426"/>
                  </a:lnTo>
                  <a:lnTo>
                    <a:pt x="34576" y="237089"/>
                  </a:lnTo>
                  <a:lnTo>
                    <a:pt x="34545" y="236921"/>
                  </a:lnTo>
                  <a:lnTo>
                    <a:pt x="34477" y="236593"/>
                  </a:lnTo>
                  <a:lnTo>
                    <a:pt x="34425" y="236370"/>
                  </a:lnTo>
                  <a:lnTo>
                    <a:pt x="34368" y="236152"/>
                  </a:lnTo>
                  <a:lnTo>
                    <a:pt x="33998" y="235356"/>
                  </a:lnTo>
                  <a:lnTo>
                    <a:pt x="33628" y="235279"/>
                  </a:lnTo>
                  <a:lnTo>
                    <a:pt x="32978" y="235256"/>
                  </a:lnTo>
                  <a:lnTo>
                    <a:pt x="32325" y="235110"/>
                  </a:lnTo>
                  <a:lnTo>
                    <a:pt x="31686" y="234951"/>
                  </a:lnTo>
                  <a:lnTo>
                    <a:pt x="31324" y="234696"/>
                  </a:lnTo>
                  <a:lnTo>
                    <a:pt x="31278" y="234414"/>
                  </a:lnTo>
                  <a:lnTo>
                    <a:pt x="31347" y="234205"/>
                  </a:lnTo>
                  <a:lnTo>
                    <a:pt x="31588" y="233937"/>
                  </a:lnTo>
                  <a:lnTo>
                    <a:pt x="31939" y="233350"/>
                  </a:lnTo>
                  <a:lnTo>
                    <a:pt x="32298" y="232968"/>
                  </a:lnTo>
                  <a:lnTo>
                    <a:pt x="32502" y="232636"/>
                  </a:lnTo>
                  <a:lnTo>
                    <a:pt x="32566" y="232454"/>
                  </a:lnTo>
                  <a:lnTo>
                    <a:pt x="33031" y="231713"/>
                  </a:lnTo>
                  <a:lnTo>
                    <a:pt x="33261" y="231531"/>
                  </a:lnTo>
                  <a:lnTo>
                    <a:pt x="33779" y="231449"/>
                  </a:lnTo>
                  <a:lnTo>
                    <a:pt x="34141" y="231403"/>
                  </a:lnTo>
                  <a:lnTo>
                    <a:pt x="34289" y="231380"/>
                  </a:lnTo>
                  <a:lnTo>
                    <a:pt x="34730" y="231326"/>
                  </a:lnTo>
                  <a:lnTo>
                    <a:pt x="34878" y="231312"/>
                  </a:lnTo>
                  <a:lnTo>
                    <a:pt x="35006" y="231294"/>
                  </a:lnTo>
                  <a:lnTo>
                    <a:pt x="35395" y="231253"/>
                  </a:lnTo>
                  <a:lnTo>
                    <a:pt x="35784" y="231226"/>
                  </a:lnTo>
                  <a:lnTo>
                    <a:pt x="36045" y="231217"/>
                  </a:lnTo>
                  <a:lnTo>
                    <a:pt x="36290" y="231189"/>
                  </a:lnTo>
                  <a:lnTo>
                    <a:pt x="36638" y="231135"/>
                  </a:lnTo>
                  <a:lnTo>
                    <a:pt x="36894" y="231107"/>
                  </a:lnTo>
                  <a:lnTo>
                    <a:pt x="37178" y="231089"/>
                  </a:lnTo>
                  <a:lnTo>
                    <a:pt x="37657" y="231085"/>
                  </a:lnTo>
                  <a:lnTo>
                    <a:pt x="38216" y="231021"/>
                  </a:lnTo>
                  <a:lnTo>
                    <a:pt x="38741" y="230889"/>
                  </a:lnTo>
                  <a:lnTo>
                    <a:pt x="39610" y="231226"/>
                  </a:lnTo>
                  <a:lnTo>
                    <a:pt x="39678" y="230921"/>
                  </a:lnTo>
                  <a:lnTo>
                    <a:pt x="39723" y="230785"/>
                  </a:lnTo>
                  <a:lnTo>
                    <a:pt x="39833" y="230593"/>
                  </a:lnTo>
                  <a:lnTo>
                    <a:pt x="40116" y="230239"/>
                  </a:lnTo>
                  <a:lnTo>
                    <a:pt x="40225" y="230061"/>
                  </a:lnTo>
                  <a:lnTo>
                    <a:pt x="40278" y="229875"/>
                  </a:lnTo>
                  <a:lnTo>
                    <a:pt x="40271" y="229743"/>
                  </a:lnTo>
                  <a:lnTo>
                    <a:pt x="40237" y="229611"/>
                  </a:lnTo>
                  <a:lnTo>
                    <a:pt x="40191" y="229479"/>
                  </a:lnTo>
                  <a:lnTo>
                    <a:pt x="40154" y="229343"/>
                  </a:lnTo>
                  <a:lnTo>
                    <a:pt x="40120" y="229088"/>
                  </a:lnTo>
                  <a:lnTo>
                    <a:pt x="40127" y="228601"/>
                  </a:lnTo>
                  <a:lnTo>
                    <a:pt x="40101" y="228451"/>
                  </a:lnTo>
                  <a:lnTo>
                    <a:pt x="40067" y="228301"/>
                  </a:lnTo>
                  <a:lnTo>
                    <a:pt x="40025" y="228155"/>
                  </a:lnTo>
                  <a:lnTo>
                    <a:pt x="39927" y="227869"/>
                  </a:lnTo>
                  <a:lnTo>
                    <a:pt x="39799" y="227596"/>
                  </a:lnTo>
                  <a:lnTo>
                    <a:pt x="39640" y="227341"/>
                  </a:lnTo>
                  <a:lnTo>
                    <a:pt x="39466" y="227091"/>
                  </a:lnTo>
                  <a:lnTo>
                    <a:pt x="39285" y="226845"/>
                  </a:lnTo>
                  <a:lnTo>
                    <a:pt x="39119" y="226595"/>
                  </a:lnTo>
                  <a:lnTo>
                    <a:pt x="38926" y="226277"/>
                  </a:lnTo>
                  <a:lnTo>
                    <a:pt x="38549" y="225640"/>
                  </a:lnTo>
                  <a:lnTo>
                    <a:pt x="38160" y="225012"/>
                  </a:lnTo>
                  <a:lnTo>
                    <a:pt x="37929" y="224694"/>
                  </a:lnTo>
                  <a:lnTo>
                    <a:pt x="37438" y="224084"/>
                  </a:lnTo>
                  <a:lnTo>
                    <a:pt x="37204" y="223771"/>
                  </a:lnTo>
                  <a:lnTo>
                    <a:pt x="37000" y="223434"/>
                  </a:lnTo>
                  <a:lnTo>
                    <a:pt x="36872" y="223134"/>
                  </a:lnTo>
                  <a:lnTo>
                    <a:pt x="36672" y="222479"/>
                  </a:lnTo>
                  <a:lnTo>
                    <a:pt x="36555" y="222174"/>
                  </a:lnTo>
                  <a:lnTo>
                    <a:pt x="36396" y="221915"/>
                  </a:lnTo>
                  <a:lnTo>
                    <a:pt x="36154" y="221637"/>
                  </a:lnTo>
                  <a:lnTo>
                    <a:pt x="36018" y="221510"/>
                  </a:lnTo>
                  <a:lnTo>
                    <a:pt x="35878" y="221419"/>
                  </a:lnTo>
                  <a:lnTo>
                    <a:pt x="35739" y="221369"/>
                  </a:lnTo>
                  <a:lnTo>
                    <a:pt x="35595" y="221383"/>
                  </a:lnTo>
                  <a:lnTo>
                    <a:pt x="35444" y="221446"/>
                  </a:lnTo>
                  <a:lnTo>
                    <a:pt x="35289" y="221542"/>
                  </a:lnTo>
                  <a:lnTo>
                    <a:pt x="35135" y="221646"/>
                  </a:lnTo>
                  <a:lnTo>
                    <a:pt x="34983" y="221733"/>
                  </a:lnTo>
                  <a:lnTo>
                    <a:pt x="34534" y="221978"/>
                  </a:lnTo>
                  <a:lnTo>
                    <a:pt x="34383" y="222051"/>
                  </a:lnTo>
                  <a:lnTo>
                    <a:pt x="34228" y="222097"/>
                  </a:lnTo>
                  <a:lnTo>
                    <a:pt x="34088" y="222120"/>
                  </a:lnTo>
                  <a:lnTo>
                    <a:pt x="33945" y="222129"/>
                  </a:lnTo>
                  <a:lnTo>
                    <a:pt x="33801" y="222129"/>
                  </a:lnTo>
                  <a:lnTo>
                    <a:pt x="33662" y="222120"/>
                  </a:lnTo>
                  <a:lnTo>
                    <a:pt x="33522" y="222097"/>
                  </a:lnTo>
                  <a:lnTo>
                    <a:pt x="33337" y="222051"/>
                  </a:lnTo>
                  <a:lnTo>
                    <a:pt x="33156" y="221974"/>
                  </a:lnTo>
                  <a:lnTo>
                    <a:pt x="32797" y="221806"/>
                  </a:lnTo>
                  <a:lnTo>
                    <a:pt x="32612" y="221733"/>
                  </a:lnTo>
                  <a:lnTo>
                    <a:pt x="32449" y="221687"/>
                  </a:lnTo>
                  <a:lnTo>
                    <a:pt x="32279" y="221646"/>
                  </a:lnTo>
                  <a:lnTo>
                    <a:pt x="32113" y="221615"/>
                  </a:lnTo>
                  <a:lnTo>
                    <a:pt x="31947" y="221574"/>
                  </a:lnTo>
                  <a:lnTo>
                    <a:pt x="31535" y="221433"/>
                  </a:lnTo>
                  <a:lnTo>
                    <a:pt x="31286" y="221337"/>
                  </a:lnTo>
                  <a:lnTo>
                    <a:pt x="31048" y="221223"/>
                  </a:lnTo>
                  <a:lnTo>
                    <a:pt x="30821" y="221082"/>
                  </a:lnTo>
                  <a:lnTo>
                    <a:pt x="30621" y="220914"/>
                  </a:lnTo>
                  <a:lnTo>
                    <a:pt x="30444" y="220682"/>
                  </a:lnTo>
                  <a:lnTo>
                    <a:pt x="30300" y="220409"/>
                  </a:lnTo>
                  <a:lnTo>
                    <a:pt x="30172" y="220114"/>
                  </a:lnTo>
                  <a:lnTo>
                    <a:pt x="30047" y="219809"/>
                  </a:lnTo>
                  <a:lnTo>
                    <a:pt x="29915" y="219518"/>
                  </a:lnTo>
                  <a:lnTo>
                    <a:pt x="29779" y="219254"/>
                  </a:lnTo>
                  <a:lnTo>
                    <a:pt x="29496" y="218726"/>
                  </a:lnTo>
                  <a:lnTo>
                    <a:pt x="29371" y="218458"/>
                  </a:lnTo>
                  <a:lnTo>
                    <a:pt x="29262" y="218180"/>
                  </a:lnTo>
                  <a:lnTo>
                    <a:pt x="29167" y="217898"/>
                  </a:lnTo>
                  <a:lnTo>
                    <a:pt x="29084" y="217607"/>
                  </a:lnTo>
                  <a:lnTo>
                    <a:pt x="29020" y="217312"/>
                  </a:lnTo>
                  <a:lnTo>
                    <a:pt x="28971" y="217016"/>
                  </a:lnTo>
                  <a:lnTo>
                    <a:pt x="28956" y="216720"/>
                  </a:lnTo>
                  <a:lnTo>
                    <a:pt x="29005" y="216379"/>
                  </a:lnTo>
                  <a:lnTo>
                    <a:pt x="29111" y="216043"/>
                  </a:lnTo>
                  <a:lnTo>
                    <a:pt x="29239" y="215706"/>
                  </a:lnTo>
                  <a:lnTo>
                    <a:pt x="29356" y="215365"/>
                  </a:lnTo>
                  <a:lnTo>
                    <a:pt x="29413" y="215019"/>
                  </a:lnTo>
                  <a:lnTo>
                    <a:pt x="29420" y="214787"/>
                  </a:lnTo>
                  <a:lnTo>
                    <a:pt x="29420" y="214546"/>
                  </a:lnTo>
                  <a:lnTo>
                    <a:pt x="29409" y="214305"/>
                  </a:lnTo>
                  <a:lnTo>
                    <a:pt x="29371" y="214078"/>
                  </a:lnTo>
                  <a:lnTo>
                    <a:pt x="29311" y="213864"/>
                  </a:lnTo>
                  <a:lnTo>
                    <a:pt x="29224" y="213687"/>
                  </a:lnTo>
                  <a:lnTo>
                    <a:pt x="29107" y="213527"/>
                  </a:lnTo>
                  <a:lnTo>
                    <a:pt x="28975" y="213373"/>
                  </a:lnTo>
                  <a:lnTo>
                    <a:pt x="28495" y="212840"/>
                  </a:lnTo>
                  <a:lnTo>
                    <a:pt x="28280" y="212613"/>
                  </a:lnTo>
                  <a:lnTo>
                    <a:pt x="28057" y="212395"/>
                  </a:lnTo>
                  <a:lnTo>
                    <a:pt x="27596" y="211981"/>
                  </a:lnTo>
                  <a:lnTo>
                    <a:pt x="27362" y="211785"/>
                  </a:lnTo>
                  <a:lnTo>
                    <a:pt x="27124" y="211594"/>
                  </a:lnTo>
                  <a:lnTo>
                    <a:pt x="26882" y="211408"/>
                  </a:lnTo>
                  <a:lnTo>
                    <a:pt x="26637" y="211235"/>
                  </a:lnTo>
                  <a:lnTo>
                    <a:pt x="26388" y="211071"/>
                  </a:lnTo>
                  <a:lnTo>
                    <a:pt x="26150" y="210930"/>
                  </a:lnTo>
                  <a:lnTo>
                    <a:pt x="25912" y="210794"/>
                  </a:lnTo>
                  <a:lnTo>
                    <a:pt x="25670" y="210671"/>
                  </a:lnTo>
                  <a:lnTo>
                    <a:pt x="25425" y="210557"/>
                  </a:lnTo>
                  <a:lnTo>
                    <a:pt x="25175" y="210462"/>
                  </a:lnTo>
                  <a:lnTo>
                    <a:pt x="24918" y="210380"/>
                  </a:lnTo>
                  <a:lnTo>
                    <a:pt x="24654" y="210302"/>
                  </a:lnTo>
                  <a:lnTo>
                    <a:pt x="24390" y="210243"/>
                  </a:lnTo>
                  <a:lnTo>
                    <a:pt x="24125" y="210212"/>
                  </a:lnTo>
                  <a:lnTo>
                    <a:pt x="23865" y="210221"/>
                  </a:lnTo>
                  <a:lnTo>
                    <a:pt x="23680" y="210253"/>
                  </a:lnTo>
                  <a:lnTo>
                    <a:pt x="23498" y="210307"/>
                  </a:lnTo>
                  <a:lnTo>
                    <a:pt x="23313" y="210371"/>
                  </a:lnTo>
                  <a:lnTo>
                    <a:pt x="22958" y="210525"/>
                  </a:lnTo>
                  <a:lnTo>
                    <a:pt x="22679" y="210671"/>
                  </a:lnTo>
                  <a:lnTo>
                    <a:pt x="22143" y="211048"/>
                  </a:lnTo>
                  <a:lnTo>
                    <a:pt x="21874" y="211230"/>
                  </a:lnTo>
                  <a:lnTo>
                    <a:pt x="21595" y="211376"/>
                  </a:lnTo>
                  <a:lnTo>
                    <a:pt x="21304" y="211490"/>
                  </a:lnTo>
                  <a:lnTo>
                    <a:pt x="21002" y="211590"/>
                  </a:lnTo>
                  <a:lnTo>
                    <a:pt x="20696" y="211662"/>
                  </a:lnTo>
                  <a:lnTo>
                    <a:pt x="20390" y="211717"/>
                  </a:lnTo>
                  <a:lnTo>
                    <a:pt x="20084" y="211740"/>
                  </a:lnTo>
                  <a:lnTo>
                    <a:pt x="19843" y="211731"/>
                  </a:lnTo>
                  <a:lnTo>
                    <a:pt x="19597" y="211708"/>
                  </a:lnTo>
                  <a:lnTo>
                    <a:pt x="19114" y="211612"/>
                  </a:lnTo>
                  <a:lnTo>
                    <a:pt x="18872" y="211558"/>
                  </a:lnTo>
                  <a:lnTo>
                    <a:pt x="18615" y="211494"/>
                  </a:lnTo>
                  <a:lnTo>
                    <a:pt x="18362" y="211421"/>
                  </a:lnTo>
                  <a:lnTo>
                    <a:pt x="18105" y="211340"/>
                  </a:lnTo>
                  <a:lnTo>
                    <a:pt x="17856" y="211244"/>
                  </a:lnTo>
                  <a:lnTo>
                    <a:pt x="17614" y="211130"/>
                  </a:lnTo>
                  <a:lnTo>
                    <a:pt x="17365" y="211003"/>
                  </a:lnTo>
                  <a:lnTo>
                    <a:pt x="17120" y="210867"/>
                  </a:lnTo>
                  <a:lnTo>
                    <a:pt x="16882" y="210712"/>
                  </a:lnTo>
                  <a:lnTo>
                    <a:pt x="16659" y="210539"/>
                  </a:lnTo>
                  <a:lnTo>
                    <a:pt x="16455" y="210343"/>
                  </a:lnTo>
                  <a:lnTo>
                    <a:pt x="16304" y="210180"/>
                  </a:lnTo>
                  <a:lnTo>
                    <a:pt x="16156" y="210007"/>
                  </a:lnTo>
                  <a:lnTo>
                    <a:pt x="16021" y="209825"/>
                  </a:lnTo>
                  <a:lnTo>
                    <a:pt x="15911" y="209629"/>
                  </a:lnTo>
                  <a:lnTo>
                    <a:pt x="15847" y="209429"/>
                  </a:lnTo>
                  <a:lnTo>
                    <a:pt x="15836" y="209256"/>
                  </a:lnTo>
                  <a:lnTo>
                    <a:pt x="15851" y="209074"/>
                  </a:lnTo>
                  <a:lnTo>
                    <a:pt x="15922" y="208706"/>
                  </a:lnTo>
                  <a:lnTo>
                    <a:pt x="15949" y="208520"/>
                  </a:lnTo>
                  <a:lnTo>
                    <a:pt x="16009" y="207960"/>
                  </a:lnTo>
                  <a:lnTo>
                    <a:pt x="16036" y="207678"/>
                  </a:lnTo>
                  <a:lnTo>
                    <a:pt x="16051" y="207401"/>
                  </a:lnTo>
                  <a:lnTo>
                    <a:pt x="16051" y="207123"/>
                  </a:lnTo>
                  <a:lnTo>
                    <a:pt x="16002" y="206787"/>
                  </a:lnTo>
                  <a:lnTo>
                    <a:pt x="15907" y="206450"/>
                  </a:lnTo>
                  <a:lnTo>
                    <a:pt x="15809" y="206118"/>
                  </a:lnTo>
                  <a:lnTo>
                    <a:pt x="15745" y="205791"/>
                  </a:lnTo>
                  <a:lnTo>
                    <a:pt x="15749" y="205481"/>
                  </a:lnTo>
                  <a:lnTo>
                    <a:pt x="15794" y="205272"/>
                  </a:lnTo>
                  <a:lnTo>
                    <a:pt x="15858" y="205067"/>
                  </a:lnTo>
                  <a:lnTo>
                    <a:pt x="15941" y="204863"/>
                  </a:lnTo>
                  <a:lnTo>
                    <a:pt x="16040" y="204676"/>
                  </a:lnTo>
                  <a:lnTo>
                    <a:pt x="16149" y="204508"/>
                  </a:lnTo>
                  <a:lnTo>
                    <a:pt x="16293" y="204344"/>
                  </a:lnTo>
                  <a:lnTo>
                    <a:pt x="16455" y="204194"/>
                  </a:lnTo>
                  <a:lnTo>
                    <a:pt x="16632" y="204067"/>
                  </a:lnTo>
                  <a:lnTo>
                    <a:pt x="16821" y="203967"/>
                  </a:lnTo>
                  <a:lnTo>
                    <a:pt x="17123" y="203885"/>
                  </a:lnTo>
                  <a:lnTo>
                    <a:pt x="17614" y="203903"/>
                  </a:lnTo>
                  <a:lnTo>
                    <a:pt x="17837" y="203894"/>
                  </a:lnTo>
                  <a:lnTo>
                    <a:pt x="18060" y="203880"/>
                  </a:lnTo>
                  <a:lnTo>
                    <a:pt x="18283" y="203857"/>
                  </a:lnTo>
                  <a:lnTo>
                    <a:pt x="18502" y="203826"/>
                  </a:lnTo>
                  <a:lnTo>
                    <a:pt x="19076" y="203703"/>
                  </a:lnTo>
                  <a:lnTo>
                    <a:pt x="19250" y="203653"/>
                  </a:lnTo>
                  <a:lnTo>
                    <a:pt x="19529" y="203475"/>
                  </a:lnTo>
                  <a:lnTo>
                    <a:pt x="19612" y="203334"/>
                  </a:lnTo>
                  <a:lnTo>
                    <a:pt x="19669" y="203157"/>
                  </a:lnTo>
                  <a:lnTo>
                    <a:pt x="19711" y="202961"/>
                  </a:lnTo>
                  <a:lnTo>
                    <a:pt x="19778" y="202566"/>
                  </a:lnTo>
                  <a:lnTo>
                    <a:pt x="19831" y="202288"/>
                  </a:lnTo>
                  <a:lnTo>
                    <a:pt x="19869" y="202006"/>
                  </a:lnTo>
                  <a:lnTo>
                    <a:pt x="19899" y="201724"/>
                  </a:lnTo>
                  <a:lnTo>
                    <a:pt x="19933" y="201447"/>
                  </a:lnTo>
                  <a:lnTo>
                    <a:pt x="19982" y="201169"/>
                  </a:lnTo>
                  <a:lnTo>
                    <a:pt x="20047" y="200896"/>
                  </a:lnTo>
                  <a:lnTo>
                    <a:pt x="20118" y="200633"/>
                  </a:lnTo>
                  <a:lnTo>
                    <a:pt x="20269" y="200101"/>
                  </a:lnTo>
                  <a:lnTo>
                    <a:pt x="20470" y="199250"/>
                  </a:lnTo>
                  <a:lnTo>
                    <a:pt x="20530" y="198959"/>
                  </a:lnTo>
                  <a:lnTo>
                    <a:pt x="20572" y="198663"/>
                  </a:lnTo>
                  <a:lnTo>
                    <a:pt x="20587" y="198372"/>
                  </a:lnTo>
                  <a:lnTo>
                    <a:pt x="20572" y="198036"/>
                  </a:lnTo>
                  <a:lnTo>
                    <a:pt x="20526" y="197694"/>
                  </a:lnTo>
                  <a:lnTo>
                    <a:pt x="20454" y="197358"/>
                  </a:lnTo>
                  <a:lnTo>
                    <a:pt x="20356" y="197035"/>
                  </a:lnTo>
                  <a:lnTo>
                    <a:pt x="20235" y="196730"/>
                  </a:lnTo>
                  <a:lnTo>
                    <a:pt x="20077" y="196430"/>
                  </a:lnTo>
                  <a:lnTo>
                    <a:pt x="19880" y="196144"/>
                  </a:lnTo>
                  <a:lnTo>
                    <a:pt x="19661" y="195880"/>
                  </a:lnTo>
                  <a:lnTo>
                    <a:pt x="19424" y="195648"/>
                  </a:lnTo>
                  <a:lnTo>
                    <a:pt x="19174" y="195457"/>
                  </a:lnTo>
                  <a:lnTo>
                    <a:pt x="18910" y="195311"/>
                  </a:lnTo>
                  <a:lnTo>
                    <a:pt x="18623" y="195198"/>
                  </a:lnTo>
                  <a:lnTo>
                    <a:pt x="18321" y="195125"/>
                  </a:lnTo>
                  <a:lnTo>
                    <a:pt x="18019" y="195088"/>
                  </a:lnTo>
                  <a:lnTo>
                    <a:pt x="17728" y="195093"/>
                  </a:lnTo>
                  <a:lnTo>
                    <a:pt x="17361" y="194911"/>
                  </a:lnTo>
                  <a:lnTo>
                    <a:pt x="16976" y="194693"/>
                  </a:lnTo>
                  <a:lnTo>
                    <a:pt x="16655" y="194483"/>
                  </a:lnTo>
                  <a:lnTo>
                    <a:pt x="16432" y="194333"/>
                  </a:lnTo>
                  <a:lnTo>
                    <a:pt x="16213" y="194170"/>
                  </a:lnTo>
                  <a:lnTo>
                    <a:pt x="16002" y="193992"/>
                  </a:lnTo>
                  <a:lnTo>
                    <a:pt x="15809" y="193792"/>
                  </a:lnTo>
                  <a:lnTo>
                    <a:pt x="15647" y="193574"/>
                  </a:lnTo>
                  <a:lnTo>
                    <a:pt x="15549" y="193415"/>
                  </a:lnTo>
                  <a:lnTo>
                    <a:pt x="15450" y="193246"/>
                  </a:lnTo>
                  <a:lnTo>
                    <a:pt x="15367" y="193069"/>
                  </a:lnTo>
                  <a:lnTo>
                    <a:pt x="15310" y="192892"/>
                  </a:lnTo>
                  <a:lnTo>
                    <a:pt x="15292" y="192723"/>
                  </a:lnTo>
                  <a:lnTo>
                    <a:pt x="15326" y="192560"/>
                  </a:lnTo>
                  <a:lnTo>
                    <a:pt x="15401" y="192400"/>
                  </a:lnTo>
                  <a:lnTo>
                    <a:pt x="15496" y="192246"/>
                  </a:lnTo>
                  <a:lnTo>
                    <a:pt x="15601" y="192087"/>
                  </a:lnTo>
                  <a:lnTo>
                    <a:pt x="15696" y="191932"/>
                  </a:lnTo>
                  <a:lnTo>
                    <a:pt x="15907" y="191532"/>
                  </a:lnTo>
                  <a:lnTo>
                    <a:pt x="16017" y="191336"/>
                  </a:lnTo>
                  <a:lnTo>
                    <a:pt x="16130" y="191145"/>
                  </a:lnTo>
                  <a:lnTo>
                    <a:pt x="16251" y="190959"/>
                  </a:lnTo>
                  <a:lnTo>
                    <a:pt x="16447" y="190699"/>
                  </a:lnTo>
                  <a:lnTo>
                    <a:pt x="16659" y="190454"/>
                  </a:lnTo>
                  <a:lnTo>
                    <a:pt x="16886" y="190222"/>
                  </a:lnTo>
                  <a:lnTo>
                    <a:pt x="17120" y="190008"/>
                  </a:lnTo>
                  <a:lnTo>
                    <a:pt x="17361" y="189808"/>
                  </a:lnTo>
                  <a:lnTo>
                    <a:pt x="17543" y="189667"/>
                  </a:lnTo>
                  <a:lnTo>
                    <a:pt x="17732" y="189539"/>
                  </a:lnTo>
                  <a:lnTo>
                    <a:pt x="17924" y="189417"/>
                  </a:lnTo>
                  <a:lnTo>
                    <a:pt x="18120" y="189303"/>
                  </a:lnTo>
                  <a:lnTo>
                    <a:pt x="18317" y="189198"/>
                  </a:lnTo>
                  <a:lnTo>
                    <a:pt x="18487" y="189117"/>
                  </a:lnTo>
                  <a:lnTo>
                    <a:pt x="19004" y="188912"/>
                  </a:lnTo>
                  <a:lnTo>
                    <a:pt x="19393" y="188730"/>
                  </a:lnTo>
                  <a:lnTo>
                    <a:pt x="19612" y="188621"/>
                  </a:lnTo>
                  <a:lnTo>
                    <a:pt x="19827" y="188503"/>
                  </a:lnTo>
                  <a:lnTo>
                    <a:pt x="20035" y="188375"/>
                  </a:lnTo>
                  <a:lnTo>
                    <a:pt x="20235" y="188225"/>
                  </a:lnTo>
                  <a:lnTo>
                    <a:pt x="20413" y="188070"/>
                  </a:lnTo>
                  <a:lnTo>
                    <a:pt x="20587" y="187902"/>
                  </a:lnTo>
                  <a:lnTo>
                    <a:pt x="20753" y="187716"/>
                  </a:lnTo>
                  <a:lnTo>
                    <a:pt x="20908" y="187525"/>
                  </a:lnTo>
                  <a:lnTo>
                    <a:pt x="21040" y="187315"/>
                  </a:lnTo>
                  <a:lnTo>
                    <a:pt x="21146" y="187124"/>
                  </a:lnTo>
                  <a:lnTo>
                    <a:pt x="21248" y="186924"/>
                  </a:lnTo>
                  <a:lnTo>
                    <a:pt x="21331" y="186715"/>
                  </a:lnTo>
                  <a:lnTo>
                    <a:pt x="21399" y="186501"/>
                  </a:lnTo>
                  <a:lnTo>
                    <a:pt x="21444" y="186283"/>
                  </a:lnTo>
                  <a:lnTo>
                    <a:pt x="21459" y="186056"/>
                  </a:lnTo>
                  <a:lnTo>
                    <a:pt x="21452" y="185824"/>
                  </a:lnTo>
                  <a:lnTo>
                    <a:pt x="21425" y="185592"/>
                  </a:lnTo>
                  <a:lnTo>
                    <a:pt x="21387" y="185355"/>
                  </a:lnTo>
                  <a:lnTo>
                    <a:pt x="21342" y="185128"/>
                  </a:lnTo>
                  <a:lnTo>
                    <a:pt x="21285" y="184878"/>
                  </a:lnTo>
                  <a:lnTo>
                    <a:pt x="21213" y="184632"/>
                  </a:lnTo>
                  <a:lnTo>
                    <a:pt x="21036" y="184150"/>
                  </a:lnTo>
                  <a:lnTo>
                    <a:pt x="20942" y="183914"/>
                  </a:lnTo>
                  <a:lnTo>
                    <a:pt x="20791" y="183559"/>
                  </a:lnTo>
                  <a:lnTo>
                    <a:pt x="20624" y="183213"/>
                  </a:lnTo>
                  <a:lnTo>
                    <a:pt x="20537" y="183045"/>
                  </a:lnTo>
                  <a:lnTo>
                    <a:pt x="20058" y="181589"/>
                  </a:lnTo>
                  <a:lnTo>
                    <a:pt x="20035" y="181367"/>
                  </a:lnTo>
                  <a:lnTo>
                    <a:pt x="19998" y="181153"/>
                  </a:lnTo>
                  <a:lnTo>
                    <a:pt x="19877" y="180798"/>
                  </a:lnTo>
                  <a:lnTo>
                    <a:pt x="19684" y="180461"/>
                  </a:lnTo>
                  <a:lnTo>
                    <a:pt x="19457" y="180139"/>
                  </a:lnTo>
                  <a:lnTo>
                    <a:pt x="19216" y="179816"/>
                  </a:lnTo>
                  <a:lnTo>
                    <a:pt x="19000" y="179488"/>
                  </a:lnTo>
                  <a:lnTo>
                    <a:pt x="18566" y="178701"/>
                  </a:lnTo>
                  <a:lnTo>
                    <a:pt x="18151" y="177887"/>
                  </a:lnTo>
                  <a:lnTo>
                    <a:pt x="17732" y="177082"/>
                  </a:lnTo>
                  <a:lnTo>
                    <a:pt x="17282" y="176314"/>
                  </a:lnTo>
                  <a:lnTo>
                    <a:pt x="16776" y="175613"/>
                  </a:lnTo>
                  <a:lnTo>
                    <a:pt x="16172" y="174995"/>
                  </a:lnTo>
                  <a:lnTo>
                    <a:pt x="15503" y="174454"/>
                  </a:lnTo>
                  <a:lnTo>
                    <a:pt x="14805" y="173949"/>
                  </a:lnTo>
                  <a:lnTo>
                    <a:pt x="14117" y="173430"/>
                  </a:lnTo>
                  <a:lnTo>
                    <a:pt x="13479" y="172844"/>
                  </a:lnTo>
                  <a:lnTo>
                    <a:pt x="12788" y="172148"/>
                  </a:lnTo>
                  <a:lnTo>
                    <a:pt x="12074" y="171415"/>
                  </a:lnTo>
                  <a:lnTo>
                    <a:pt x="11413" y="170647"/>
                  </a:lnTo>
                  <a:lnTo>
                    <a:pt x="10884" y="169833"/>
                  </a:lnTo>
                  <a:lnTo>
                    <a:pt x="10563" y="168969"/>
                  </a:lnTo>
                  <a:lnTo>
                    <a:pt x="10491" y="168200"/>
                  </a:lnTo>
                  <a:lnTo>
                    <a:pt x="10544" y="167386"/>
                  </a:lnTo>
                  <a:lnTo>
                    <a:pt x="10677" y="166554"/>
                  </a:lnTo>
                  <a:lnTo>
                    <a:pt x="11024" y="164903"/>
                  </a:lnTo>
                  <a:lnTo>
                    <a:pt x="11235" y="163961"/>
                  </a:lnTo>
                  <a:lnTo>
                    <a:pt x="11492" y="163029"/>
                  </a:lnTo>
                  <a:lnTo>
                    <a:pt x="11775" y="162106"/>
                  </a:lnTo>
                  <a:lnTo>
                    <a:pt x="12085" y="161192"/>
                  </a:lnTo>
                  <a:lnTo>
                    <a:pt x="12406" y="160287"/>
                  </a:lnTo>
                  <a:lnTo>
                    <a:pt x="12674" y="159559"/>
                  </a:lnTo>
                  <a:lnTo>
                    <a:pt x="12962" y="158836"/>
                  </a:lnTo>
                  <a:lnTo>
                    <a:pt x="13249" y="158140"/>
                  </a:lnTo>
                  <a:lnTo>
                    <a:pt x="13860" y="156689"/>
                  </a:lnTo>
                  <a:lnTo>
                    <a:pt x="14147" y="156066"/>
                  </a:lnTo>
                  <a:lnTo>
                    <a:pt x="14457" y="155448"/>
                  </a:lnTo>
                  <a:lnTo>
                    <a:pt x="14755" y="154829"/>
                  </a:lnTo>
                  <a:lnTo>
                    <a:pt x="15027" y="154202"/>
                  </a:lnTo>
                  <a:lnTo>
                    <a:pt x="15243" y="153552"/>
                  </a:lnTo>
                  <a:lnTo>
                    <a:pt x="15401" y="152869"/>
                  </a:lnTo>
                  <a:lnTo>
                    <a:pt x="15522" y="152169"/>
                  </a:lnTo>
                  <a:lnTo>
                    <a:pt x="15601" y="151450"/>
                  </a:lnTo>
                  <a:lnTo>
                    <a:pt x="15643" y="150736"/>
                  </a:lnTo>
                  <a:lnTo>
                    <a:pt x="15639" y="150027"/>
                  </a:lnTo>
                  <a:lnTo>
                    <a:pt x="11156" y="152656"/>
                  </a:lnTo>
                  <a:lnTo>
                    <a:pt x="7899" y="144547"/>
                  </a:lnTo>
                  <a:lnTo>
                    <a:pt x="2198" y="130327"/>
                  </a:lnTo>
                  <a:lnTo>
                    <a:pt x="0" y="130469"/>
                  </a:lnTo>
                  <a:lnTo>
                    <a:pt x="2351" y="128180"/>
                  </a:lnTo>
                  <a:lnTo>
                    <a:pt x="5482" y="122025"/>
                  </a:lnTo>
                  <a:lnTo>
                    <a:pt x="6418" y="117196"/>
                  </a:lnTo>
                  <a:lnTo>
                    <a:pt x="7987" y="109102"/>
                  </a:lnTo>
                  <a:lnTo>
                    <a:pt x="8249" y="105005"/>
                  </a:lnTo>
                  <a:lnTo>
                    <a:pt x="6306" y="99589"/>
                  </a:lnTo>
                  <a:lnTo>
                    <a:pt x="7762" y="97818"/>
                  </a:lnTo>
                  <a:lnTo>
                    <a:pt x="12105" y="92744"/>
                  </a:lnTo>
                  <a:lnTo>
                    <a:pt x="12799" y="91962"/>
                  </a:lnTo>
                  <a:lnTo>
                    <a:pt x="12705" y="91593"/>
                  </a:lnTo>
                  <a:lnTo>
                    <a:pt x="12686" y="91334"/>
                  </a:lnTo>
                  <a:lnTo>
                    <a:pt x="12693" y="91066"/>
                  </a:lnTo>
                  <a:lnTo>
                    <a:pt x="12765" y="90261"/>
                  </a:lnTo>
                  <a:lnTo>
                    <a:pt x="12818" y="89474"/>
                  </a:lnTo>
                  <a:lnTo>
                    <a:pt x="12893" y="88547"/>
                  </a:lnTo>
                  <a:lnTo>
                    <a:pt x="12916" y="88279"/>
                  </a:lnTo>
                  <a:lnTo>
                    <a:pt x="12697" y="87074"/>
                  </a:lnTo>
                  <a:lnTo>
                    <a:pt x="12671" y="84773"/>
                  </a:lnTo>
                  <a:lnTo>
                    <a:pt x="12365" y="83577"/>
                  </a:lnTo>
                  <a:lnTo>
                    <a:pt x="11137" y="83031"/>
                  </a:lnTo>
                  <a:lnTo>
                    <a:pt x="10922" y="82540"/>
                  </a:lnTo>
                  <a:lnTo>
                    <a:pt x="11439" y="81940"/>
                  </a:lnTo>
                  <a:lnTo>
                    <a:pt x="11919" y="81363"/>
                  </a:lnTo>
                  <a:lnTo>
                    <a:pt x="12044" y="80744"/>
                  </a:lnTo>
                  <a:lnTo>
                    <a:pt x="12070" y="80581"/>
                  </a:lnTo>
                  <a:lnTo>
                    <a:pt x="12085" y="80453"/>
                  </a:lnTo>
                  <a:lnTo>
                    <a:pt x="12142" y="80199"/>
                  </a:lnTo>
                  <a:lnTo>
                    <a:pt x="12323" y="79903"/>
                  </a:lnTo>
                  <a:lnTo>
                    <a:pt x="12674" y="79562"/>
                  </a:lnTo>
                  <a:lnTo>
                    <a:pt x="13422" y="78107"/>
                  </a:lnTo>
                  <a:lnTo>
                    <a:pt x="13320" y="76775"/>
                  </a:lnTo>
                  <a:lnTo>
                    <a:pt x="12346" y="74865"/>
                  </a:lnTo>
                  <a:lnTo>
                    <a:pt x="12346" y="73756"/>
                  </a:lnTo>
                  <a:lnTo>
                    <a:pt x="12693" y="72410"/>
                  </a:lnTo>
                  <a:lnTo>
                    <a:pt x="12863" y="71637"/>
                  </a:lnTo>
                  <a:lnTo>
                    <a:pt x="12659" y="71205"/>
                  </a:lnTo>
                  <a:lnTo>
                    <a:pt x="11628" y="70355"/>
                  </a:lnTo>
                  <a:lnTo>
                    <a:pt x="9642" y="69095"/>
                  </a:lnTo>
                  <a:lnTo>
                    <a:pt x="9491" y="69018"/>
                  </a:lnTo>
                  <a:lnTo>
                    <a:pt x="9332" y="68945"/>
                  </a:lnTo>
                  <a:lnTo>
                    <a:pt x="9170" y="68877"/>
                  </a:lnTo>
                  <a:lnTo>
                    <a:pt x="9007" y="68818"/>
                  </a:lnTo>
                  <a:lnTo>
                    <a:pt x="8841" y="68768"/>
                  </a:lnTo>
                  <a:lnTo>
                    <a:pt x="8648" y="68718"/>
                  </a:lnTo>
                  <a:lnTo>
                    <a:pt x="8452" y="68672"/>
                  </a:lnTo>
                  <a:lnTo>
                    <a:pt x="8256" y="68636"/>
                  </a:lnTo>
                  <a:lnTo>
                    <a:pt x="8055" y="68613"/>
                  </a:lnTo>
                  <a:lnTo>
                    <a:pt x="7859" y="68609"/>
                  </a:lnTo>
                  <a:lnTo>
                    <a:pt x="7599" y="68631"/>
                  </a:lnTo>
                  <a:lnTo>
                    <a:pt x="7470" y="68650"/>
                  </a:lnTo>
                  <a:lnTo>
                    <a:pt x="7213" y="68709"/>
                  </a:lnTo>
                  <a:lnTo>
                    <a:pt x="6352" y="69068"/>
                  </a:lnTo>
                  <a:lnTo>
                    <a:pt x="5219" y="69332"/>
                  </a:lnTo>
                  <a:lnTo>
                    <a:pt x="3780" y="68886"/>
                  </a:lnTo>
                  <a:lnTo>
                    <a:pt x="3626" y="68777"/>
                  </a:lnTo>
                  <a:lnTo>
                    <a:pt x="3486" y="69004"/>
                  </a:lnTo>
                  <a:lnTo>
                    <a:pt x="2372" y="68190"/>
                  </a:lnTo>
                  <a:lnTo>
                    <a:pt x="2017" y="67795"/>
                  </a:lnTo>
                  <a:lnTo>
                    <a:pt x="1782" y="67404"/>
                  </a:lnTo>
                  <a:lnTo>
                    <a:pt x="1548" y="66558"/>
                  </a:lnTo>
                  <a:lnTo>
                    <a:pt x="1378" y="65990"/>
                  </a:lnTo>
                  <a:lnTo>
                    <a:pt x="1084" y="64785"/>
                  </a:lnTo>
                  <a:lnTo>
                    <a:pt x="1053" y="64535"/>
                  </a:lnTo>
                  <a:lnTo>
                    <a:pt x="1088" y="63089"/>
                  </a:lnTo>
                  <a:lnTo>
                    <a:pt x="1186" y="61052"/>
                  </a:lnTo>
                  <a:lnTo>
                    <a:pt x="1235" y="60675"/>
                  </a:lnTo>
                  <a:lnTo>
                    <a:pt x="1393" y="59906"/>
                  </a:lnTo>
                  <a:lnTo>
                    <a:pt x="1692" y="59079"/>
                  </a:lnTo>
                  <a:lnTo>
                    <a:pt x="1805" y="57965"/>
                  </a:lnTo>
                  <a:lnTo>
                    <a:pt x="2228" y="56728"/>
                  </a:lnTo>
                  <a:lnTo>
                    <a:pt x="2353" y="56428"/>
                  </a:lnTo>
                  <a:lnTo>
                    <a:pt x="2761" y="55801"/>
                  </a:lnTo>
                  <a:lnTo>
                    <a:pt x="3169" y="55191"/>
                  </a:lnTo>
                  <a:lnTo>
                    <a:pt x="3482" y="54550"/>
                  </a:lnTo>
                  <a:lnTo>
                    <a:pt x="3935" y="53232"/>
                  </a:lnTo>
                  <a:lnTo>
                    <a:pt x="4188" y="52577"/>
                  </a:lnTo>
                  <a:lnTo>
                    <a:pt x="4721" y="51541"/>
                  </a:lnTo>
                  <a:lnTo>
                    <a:pt x="4894" y="50663"/>
                  </a:lnTo>
                  <a:lnTo>
                    <a:pt x="4819" y="49567"/>
                  </a:lnTo>
                  <a:lnTo>
                    <a:pt x="4713" y="48376"/>
                  </a:lnTo>
                  <a:lnTo>
                    <a:pt x="4732" y="47590"/>
                  </a:lnTo>
                  <a:lnTo>
                    <a:pt x="4841" y="46821"/>
                  </a:lnTo>
                  <a:lnTo>
                    <a:pt x="4966" y="46353"/>
                  </a:lnTo>
                  <a:lnTo>
                    <a:pt x="5030" y="45848"/>
                  </a:lnTo>
                  <a:lnTo>
                    <a:pt x="4940" y="44894"/>
                  </a:lnTo>
                  <a:lnTo>
                    <a:pt x="4785" y="44389"/>
                  </a:lnTo>
                  <a:lnTo>
                    <a:pt x="4770" y="43575"/>
                  </a:lnTo>
                  <a:lnTo>
                    <a:pt x="4585" y="42679"/>
                  </a:lnTo>
                  <a:lnTo>
                    <a:pt x="4015" y="40534"/>
                  </a:lnTo>
                  <a:lnTo>
                    <a:pt x="3890" y="40093"/>
                  </a:lnTo>
                  <a:lnTo>
                    <a:pt x="3798" y="38941"/>
                  </a:lnTo>
                  <a:lnTo>
                    <a:pt x="4402" y="38961"/>
                  </a:lnTo>
                  <a:lnTo>
                    <a:pt x="7402" y="38960"/>
                  </a:lnTo>
                  <a:lnTo>
                    <a:pt x="8983" y="38830"/>
                  </a:lnTo>
                  <a:lnTo>
                    <a:pt x="11417" y="38462"/>
                  </a:lnTo>
                  <a:lnTo>
                    <a:pt x="12186" y="38294"/>
                  </a:lnTo>
                  <a:lnTo>
                    <a:pt x="14627" y="37728"/>
                  </a:lnTo>
                  <a:lnTo>
                    <a:pt x="16711" y="37181"/>
                  </a:lnTo>
                  <a:lnTo>
                    <a:pt x="19339" y="36570"/>
                  </a:lnTo>
                  <a:lnTo>
                    <a:pt x="21560" y="36022"/>
                  </a:lnTo>
                  <a:lnTo>
                    <a:pt x="24551" y="35319"/>
                  </a:lnTo>
                  <a:lnTo>
                    <a:pt x="26797" y="34750"/>
                  </a:lnTo>
                  <a:lnTo>
                    <a:pt x="29963" y="34016"/>
                  </a:lnTo>
                  <a:lnTo>
                    <a:pt x="32901" y="33344"/>
                  </a:lnTo>
                  <a:lnTo>
                    <a:pt x="33908" y="33220"/>
                  </a:lnTo>
                  <a:lnTo>
                    <a:pt x="36446" y="32691"/>
                  </a:lnTo>
                  <a:lnTo>
                    <a:pt x="38761" y="32296"/>
                  </a:lnTo>
                  <a:lnTo>
                    <a:pt x="40563" y="31926"/>
                  </a:lnTo>
                  <a:lnTo>
                    <a:pt x="42660" y="31596"/>
                  </a:lnTo>
                  <a:lnTo>
                    <a:pt x="44018" y="31306"/>
                  </a:lnTo>
                  <a:lnTo>
                    <a:pt x="45011" y="31153"/>
                  </a:lnTo>
                  <a:lnTo>
                    <a:pt x="46294" y="30901"/>
                  </a:lnTo>
                  <a:lnTo>
                    <a:pt x="47887" y="30621"/>
                  </a:lnTo>
                  <a:lnTo>
                    <a:pt x="51257" y="30018"/>
                  </a:lnTo>
                  <a:lnTo>
                    <a:pt x="53571" y="29563"/>
                  </a:lnTo>
                  <a:lnTo>
                    <a:pt x="57812" y="28831"/>
                  </a:lnTo>
                  <a:lnTo>
                    <a:pt x="58508" y="28683"/>
                  </a:lnTo>
                  <a:lnTo>
                    <a:pt x="61450" y="28160"/>
                  </a:lnTo>
                  <a:lnTo>
                    <a:pt x="63091" y="27906"/>
                  </a:lnTo>
                  <a:lnTo>
                    <a:pt x="65846" y="27401"/>
                  </a:lnTo>
                  <a:lnTo>
                    <a:pt x="68258" y="26921"/>
                  </a:lnTo>
                  <a:lnTo>
                    <a:pt x="73136" y="26041"/>
                  </a:lnTo>
                  <a:lnTo>
                    <a:pt x="75295" y="25689"/>
                  </a:lnTo>
                  <a:lnTo>
                    <a:pt x="83189" y="24248"/>
                  </a:lnTo>
                  <a:lnTo>
                    <a:pt x="85331" y="23839"/>
                  </a:lnTo>
                  <a:lnTo>
                    <a:pt x="89171" y="23155"/>
                  </a:lnTo>
                  <a:lnTo>
                    <a:pt x="91727" y="22695"/>
                  </a:lnTo>
                  <a:lnTo>
                    <a:pt x="99032" y="21417"/>
                  </a:lnTo>
                  <a:lnTo>
                    <a:pt x="103354" y="20633"/>
                  </a:lnTo>
                  <a:lnTo>
                    <a:pt x="106747" y="20052"/>
                  </a:lnTo>
                  <a:lnTo>
                    <a:pt x="110222" y="19434"/>
                  </a:lnTo>
                  <a:lnTo>
                    <a:pt x="113539" y="18858"/>
                  </a:lnTo>
                  <a:lnTo>
                    <a:pt x="118109" y="18085"/>
                  </a:lnTo>
                  <a:lnTo>
                    <a:pt x="120989" y="17442"/>
                  </a:lnTo>
                  <a:lnTo>
                    <a:pt x="125209" y="16637"/>
                  </a:lnTo>
                  <a:lnTo>
                    <a:pt x="128469" y="16132"/>
                  </a:lnTo>
                  <a:lnTo>
                    <a:pt x="131324" y="15626"/>
                  </a:lnTo>
                  <a:lnTo>
                    <a:pt x="134207" y="15166"/>
                  </a:lnTo>
                  <a:lnTo>
                    <a:pt x="137082" y="14681"/>
                  </a:lnTo>
                  <a:lnTo>
                    <a:pt x="140282" y="14102"/>
                  </a:lnTo>
                  <a:lnTo>
                    <a:pt x="143098" y="13514"/>
                  </a:lnTo>
                  <a:lnTo>
                    <a:pt x="145587" y="13162"/>
                  </a:lnTo>
                  <a:lnTo>
                    <a:pt x="146368" y="13040"/>
                  </a:lnTo>
                  <a:lnTo>
                    <a:pt x="148187" y="12710"/>
                  </a:lnTo>
                  <a:lnTo>
                    <a:pt x="151687" y="12034"/>
                  </a:lnTo>
                  <a:lnTo>
                    <a:pt x="152258" y="11927"/>
                  </a:lnTo>
                  <a:lnTo>
                    <a:pt x="158029" y="10896"/>
                  </a:lnTo>
                  <a:lnTo>
                    <a:pt x="161745" y="10269"/>
                  </a:lnTo>
                  <a:lnTo>
                    <a:pt x="164426" y="9877"/>
                  </a:lnTo>
                  <a:lnTo>
                    <a:pt x="166160" y="9546"/>
                  </a:lnTo>
                  <a:lnTo>
                    <a:pt x="169540" y="9021"/>
                  </a:lnTo>
                  <a:lnTo>
                    <a:pt x="172282" y="8682"/>
                  </a:lnTo>
                  <a:lnTo>
                    <a:pt x="174598" y="8339"/>
                  </a:lnTo>
                  <a:lnTo>
                    <a:pt x="176600" y="8098"/>
                  </a:lnTo>
                  <a:lnTo>
                    <a:pt x="178139" y="7935"/>
                  </a:lnTo>
                  <a:lnTo>
                    <a:pt x="179482" y="7736"/>
                  </a:lnTo>
                  <a:lnTo>
                    <a:pt x="179647" y="7743"/>
                  </a:lnTo>
                  <a:lnTo>
                    <a:pt x="182529" y="7402"/>
                  </a:lnTo>
                  <a:lnTo>
                    <a:pt x="187080" y="6810"/>
                  </a:lnTo>
                  <a:lnTo>
                    <a:pt x="190517" y="6415"/>
                  </a:lnTo>
                  <a:lnTo>
                    <a:pt x="193938" y="5942"/>
                  </a:lnTo>
                  <a:lnTo>
                    <a:pt x="198697" y="5328"/>
                  </a:lnTo>
                  <a:lnTo>
                    <a:pt x="201839" y="4942"/>
                  </a:lnTo>
                  <a:lnTo>
                    <a:pt x="205465" y="4446"/>
                  </a:lnTo>
                  <a:lnTo>
                    <a:pt x="208384" y="4119"/>
                  </a:lnTo>
                  <a:lnTo>
                    <a:pt x="210299" y="3796"/>
                  </a:lnTo>
                  <a:lnTo>
                    <a:pt x="214159" y="3296"/>
                  </a:lnTo>
                  <a:lnTo>
                    <a:pt x="218177" y="2810"/>
                  </a:lnTo>
                  <a:lnTo>
                    <a:pt x="223400" y="2209"/>
                  </a:lnTo>
                  <a:lnTo>
                    <a:pt x="227418" y="1632"/>
                  </a:lnTo>
                  <a:lnTo>
                    <a:pt x="228665" y="1459"/>
                  </a:lnTo>
                  <a:lnTo>
                    <a:pt x="232226" y="896"/>
                  </a:lnTo>
                  <a:lnTo>
                    <a:pt x="233027" y="764"/>
                  </a:lnTo>
                  <a:lnTo>
                    <a:pt x="234122" y="591"/>
                  </a:lnTo>
                  <a:lnTo>
                    <a:pt x="235217" y="382"/>
                  </a:lnTo>
                  <a:lnTo>
                    <a:pt x="235417" y="382"/>
                  </a:lnTo>
                  <a:lnTo>
                    <a:pt x="236395" y="318"/>
                  </a:lnTo>
                  <a:lnTo>
                    <a:pt x="241407" y="163"/>
                  </a:lnTo>
                  <a:lnTo>
                    <a:pt x="248492" y="241"/>
                  </a:lnTo>
                  <a:lnTo>
                    <a:pt x="259833" y="18"/>
                  </a:lnTo>
                  <a:lnTo>
                    <a:pt x="261533" y="4"/>
                  </a:lnTo>
                  <a:lnTo>
                    <a:pt x="263138" y="0"/>
                  </a:lnTo>
                  <a:lnTo>
                    <a:pt x="266654" y="13"/>
                  </a:lnTo>
                  <a:lnTo>
                    <a:pt x="272251" y="158"/>
                  </a:lnTo>
                  <a:lnTo>
                    <a:pt x="279124" y="327"/>
                  </a:lnTo>
                  <a:lnTo>
                    <a:pt x="284997" y="290"/>
                  </a:lnTo>
                  <a:lnTo>
                    <a:pt x="286519" y="299"/>
                  </a:lnTo>
                  <a:lnTo>
                    <a:pt x="296308" y="426"/>
                  </a:lnTo>
                  <a:lnTo>
                    <a:pt x="302588" y="535"/>
                  </a:lnTo>
                  <a:lnTo>
                    <a:pt x="305935" y="563"/>
                  </a:lnTo>
                  <a:lnTo>
                    <a:pt x="313291" y="567"/>
                  </a:lnTo>
                  <a:lnTo>
                    <a:pt x="320463" y="462"/>
                  </a:lnTo>
                  <a:lnTo>
                    <a:pt x="324561" y="435"/>
                  </a:lnTo>
                  <a:lnTo>
                    <a:pt x="326426" y="403"/>
                  </a:lnTo>
                  <a:lnTo>
                    <a:pt x="330551" y="426"/>
                  </a:lnTo>
                  <a:lnTo>
                    <a:pt x="336106" y="430"/>
                  </a:lnTo>
                  <a:lnTo>
                    <a:pt x="340929" y="507"/>
                  </a:lnTo>
                  <a:lnTo>
                    <a:pt x="343867" y="521"/>
                  </a:lnTo>
                  <a:lnTo>
                    <a:pt x="346779" y="707"/>
                  </a:lnTo>
                  <a:lnTo>
                    <a:pt x="348773" y="998"/>
                  </a:lnTo>
                  <a:lnTo>
                    <a:pt x="352829" y="1976"/>
                  </a:lnTo>
                  <a:lnTo>
                    <a:pt x="357848" y="3567"/>
                  </a:lnTo>
                  <a:lnTo>
                    <a:pt x="362735" y="5039"/>
                  </a:lnTo>
                  <a:lnTo>
                    <a:pt x="364718" y="5708"/>
                  </a:lnTo>
                  <a:lnTo>
                    <a:pt x="367656" y="6549"/>
                  </a:lnTo>
                  <a:lnTo>
                    <a:pt x="371841" y="7844"/>
                  </a:lnTo>
                  <a:lnTo>
                    <a:pt x="374035" y="8531"/>
                  </a:lnTo>
                  <a:lnTo>
                    <a:pt x="375175" y="8949"/>
                  </a:lnTo>
                  <a:lnTo>
                    <a:pt x="375878" y="9244"/>
                  </a:lnTo>
                  <a:lnTo>
                    <a:pt x="377517" y="9676"/>
                  </a:lnTo>
                  <a:lnTo>
                    <a:pt x="382608" y="11190"/>
                  </a:lnTo>
                  <a:lnTo>
                    <a:pt x="386985" y="12376"/>
                  </a:lnTo>
                  <a:lnTo>
                    <a:pt x="391906" y="13295"/>
                  </a:lnTo>
                  <a:lnTo>
                    <a:pt x="395573" y="14022"/>
                  </a:lnTo>
                  <a:lnTo>
                    <a:pt x="398020" y="14531"/>
                  </a:lnTo>
                  <a:lnTo>
                    <a:pt x="398438" y="14569"/>
                  </a:lnTo>
                  <a:lnTo>
                    <a:pt x="398915" y="14613"/>
                  </a:lnTo>
                  <a:lnTo>
                    <a:pt x="408686" y="18322"/>
                  </a:lnTo>
                  <a:lnTo>
                    <a:pt x="408901" y="18208"/>
                  </a:lnTo>
                  <a:lnTo>
                    <a:pt x="409013" y="18784"/>
                  </a:lnTo>
                  <a:lnTo>
                    <a:pt x="409319" y="20025"/>
                  </a:lnTo>
                  <a:lnTo>
                    <a:pt x="409376" y="20484"/>
                  </a:lnTo>
                  <a:lnTo>
                    <a:pt x="409818" y="21730"/>
                  </a:lnTo>
                  <a:lnTo>
                    <a:pt x="410078" y="22057"/>
                  </a:lnTo>
                  <a:lnTo>
                    <a:pt x="411197" y="22734"/>
                  </a:lnTo>
                  <a:lnTo>
                    <a:pt x="412522" y="23149"/>
                  </a:lnTo>
                  <a:lnTo>
                    <a:pt x="413787" y="23371"/>
                  </a:lnTo>
                  <a:lnTo>
                    <a:pt x="415456" y="23144"/>
                  </a:lnTo>
                  <a:lnTo>
                    <a:pt x="416332" y="22707"/>
                  </a:lnTo>
                  <a:lnTo>
                    <a:pt x="416801" y="22653"/>
                  </a:lnTo>
                  <a:lnTo>
                    <a:pt x="417130" y="22853"/>
                  </a:lnTo>
                  <a:lnTo>
                    <a:pt x="417511" y="23771"/>
                  </a:lnTo>
                  <a:lnTo>
                    <a:pt x="417496" y="24553"/>
                  </a:lnTo>
                  <a:lnTo>
                    <a:pt x="417417" y="25008"/>
                  </a:lnTo>
                  <a:lnTo>
                    <a:pt x="416737" y="25644"/>
                  </a:lnTo>
                  <a:lnTo>
                    <a:pt x="416329" y="26158"/>
                  </a:lnTo>
                  <a:lnTo>
                    <a:pt x="416321" y="26545"/>
                  </a:lnTo>
                  <a:lnTo>
                    <a:pt x="416782" y="26881"/>
                  </a:lnTo>
                  <a:lnTo>
                    <a:pt x="418380" y="26913"/>
                  </a:lnTo>
                  <a:lnTo>
                    <a:pt x="418777" y="27054"/>
                  </a:lnTo>
                  <a:lnTo>
                    <a:pt x="419244" y="27126"/>
                  </a:lnTo>
                  <a:lnTo>
                    <a:pt x="420502" y="27476"/>
                  </a:lnTo>
                  <a:lnTo>
                    <a:pt x="421363" y="27690"/>
                  </a:lnTo>
                  <a:lnTo>
                    <a:pt x="421764" y="27699"/>
                  </a:lnTo>
                  <a:lnTo>
                    <a:pt x="423025" y="27986"/>
                  </a:lnTo>
                  <a:lnTo>
                    <a:pt x="423822" y="28195"/>
                  </a:lnTo>
                  <a:lnTo>
                    <a:pt x="424283" y="28399"/>
                  </a:lnTo>
                  <a:lnTo>
                    <a:pt x="424075" y="28722"/>
                  </a:lnTo>
                  <a:lnTo>
                    <a:pt x="423735" y="29041"/>
                  </a:lnTo>
                  <a:lnTo>
                    <a:pt x="423266" y="29158"/>
                  </a:lnTo>
                  <a:lnTo>
                    <a:pt x="422459" y="29536"/>
                  </a:lnTo>
                  <a:lnTo>
                    <a:pt x="422187" y="29791"/>
                  </a:lnTo>
                  <a:lnTo>
                    <a:pt x="421715" y="30172"/>
                  </a:lnTo>
                  <a:lnTo>
                    <a:pt x="421299" y="30941"/>
                  </a:lnTo>
                  <a:lnTo>
                    <a:pt x="421292" y="31268"/>
                  </a:lnTo>
                  <a:lnTo>
                    <a:pt x="421891" y="31282"/>
                  </a:lnTo>
                  <a:lnTo>
                    <a:pt x="422361" y="31095"/>
                  </a:lnTo>
                  <a:lnTo>
                    <a:pt x="424252" y="29895"/>
                  </a:lnTo>
                  <a:lnTo>
                    <a:pt x="424589" y="29772"/>
                  </a:lnTo>
                  <a:lnTo>
                    <a:pt x="424921" y="29782"/>
                  </a:lnTo>
                  <a:lnTo>
                    <a:pt x="425445" y="30181"/>
                  </a:lnTo>
                  <a:lnTo>
                    <a:pt x="426420" y="31436"/>
                  </a:lnTo>
                  <a:lnTo>
                    <a:pt x="426412" y="31959"/>
                  </a:lnTo>
                  <a:lnTo>
                    <a:pt x="426138" y="32341"/>
                  </a:lnTo>
                  <a:lnTo>
                    <a:pt x="425046" y="33428"/>
                  </a:lnTo>
                  <a:lnTo>
                    <a:pt x="424838" y="33878"/>
                  </a:lnTo>
                  <a:lnTo>
                    <a:pt x="424687" y="34723"/>
                  </a:lnTo>
                  <a:lnTo>
                    <a:pt x="424524" y="36214"/>
                  </a:lnTo>
                  <a:lnTo>
                    <a:pt x="424906" y="37069"/>
                  </a:lnTo>
                  <a:lnTo>
                    <a:pt x="425102" y="37333"/>
                  </a:lnTo>
                  <a:lnTo>
                    <a:pt x="425495" y="37733"/>
                  </a:lnTo>
                  <a:lnTo>
                    <a:pt x="426023" y="37938"/>
                  </a:lnTo>
                  <a:lnTo>
                    <a:pt x="427614" y="38360"/>
                  </a:lnTo>
                  <a:lnTo>
                    <a:pt x="428415" y="38374"/>
                  </a:lnTo>
                  <a:lnTo>
                    <a:pt x="429339" y="38783"/>
                  </a:lnTo>
                  <a:lnTo>
                    <a:pt x="429736" y="38856"/>
                  </a:lnTo>
                  <a:lnTo>
                    <a:pt x="430072" y="38865"/>
                  </a:lnTo>
                  <a:lnTo>
                    <a:pt x="430612" y="38488"/>
                  </a:lnTo>
                  <a:lnTo>
                    <a:pt x="430820" y="38165"/>
                  </a:lnTo>
                  <a:lnTo>
                    <a:pt x="431375" y="36938"/>
                  </a:lnTo>
                  <a:lnTo>
                    <a:pt x="431651" y="36487"/>
                  </a:lnTo>
                  <a:lnTo>
                    <a:pt x="433087" y="34828"/>
                  </a:lnTo>
                  <a:lnTo>
                    <a:pt x="433637" y="34055"/>
                  </a:lnTo>
                  <a:lnTo>
                    <a:pt x="433845" y="33673"/>
                  </a:lnTo>
                  <a:lnTo>
                    <a:pt x="434378" y="33682"/>
                  </a:lnTo>
                  <a:lnTo>
                    <a:pt x="434434" y="34073"/>
                  </a:lnTo>
                  <a:lnTo>
                    <a:pt x="434423" y="34596"/>
                  </a:lnTo>
                  <a:lnTo>
                    <a:pt x="434563" y="34805"/>
                  </a:lnTo>
                  <a:lnTo>
                    <a:pt x="434891" y="34605"/>
                  </a:lnTo>
                  <a:lnTo>
                    <a:pt x="435519" y="33314"/>
                  </a:lnTo>
                  <a:lnTo>
                    <a:pt x="435927" y="32932"/>
                  </a:lnTo>
                  <a:lnTo>
                    <a:pt x="436331" y="32614"/>
                  </a:lnTo>
                  <a:lnTo>
                    <a:pt x="437138" y="32304"/>
                  </a:lnTo>
                  <a:lnTo>
                    <a:pt x="437939" y="32323"/>
                  </a:lnTo>
                  <a:lnTo>
                    <a:pt x="438336" y="32459"/>
                  </a:lnTo>
                  <a:lnTo>
                    <a:pt x="439998" y="32623"/>
                  </a:lnTo>
                  <a:lnTo>
                    <a:pt x="440870" y="32382"/>
                  </a:lnTo>
                  <a:lnTo>
                    <a:pt x="442562" y="31182"/>
                  </a:lnTo>
                  <a:lnTo>
                    <a:pt x="443099" y="30995"/>
                  </a:lnTo>
                  <a:lnTo>
                    <a:pt x="443435" y="30872"/>
                  </a:lnTo>
                  <a:lnTo>
                    <a:pt x="444631" y="30895"/>
                  </a:lnTo>
                  <a:lnTo>
                    <a:pt x="446373" y="30541"/>
                  </a:lnTo>
                  <a:lnTo>
                    <a:pt x="447242" y="30495"/>
                  </a:lnTo>
                  <a:lnTo>
                    <a:pt x="448102" y="30709"/>
                  </a:lnTo>
                  <a:lnTo>
                    <a:pt x="449028" y="31118"/>
                  </a:lnTo>
                  <a:lnTo>
                    <a:pt x="449681" y="31909"/>
                  </a:lnTo>
                  <a:lnTo>
                    <a:pt x="450195" y="32768"/>
                  </a:lnTo>
                  <a:lnTo>
                    <a:pt x="450579" y="33555"/>
                  </a:lnTo>
                  <a:lnTo>
                    <a:pt x="450762" y="34405"/>
                  </a:lnTo>
                  <a:lnTo>
                    <a:pt x="450679" y="35187"/>
                  </a:lnTo>
                  <a:lnTo>
                    <a:pt x="450462" y="36028"/>
                  </a:lnTo>
                  <a:lnTo>
                    <a:pt x="450021" y="38101"/>
                  </a:lnTo>
                  <a:lnTo>
                    <a:pt x="449379" y="40106"/>
                  </a:lnTo>
                  <a:lnTo>
                    <a:pt x="449205" y="40394"/>
                  </a:lnTo>
                  <a:lnTo>
                    <a:pt x="447910" y="42254"/>
                  </a:lnTo>
                  <a:lnTo>
                    <a:pt x="447279" y="43027"/>
                  </a:lnTo>
                  <a:lnTo>
                    <a:pt x="446671" y="44427"/>
                  </a:lnTo>
                  <a:lnTo>
                    <a:pt x="445965" y="48137"/>
                  </a:lnTo>
                  <a:lnTo>
                    <a:pt x="445459" y="50965"/>
                  </a:lnTo>
                  <a:lnTo>
                    <a:pt x="445429" y="51733"/>
                  </a:lnTo>
                  <a:lnTo>
                    <a:pt x="445436" y="52783"/>
                  </a:lnTo>
                  <a:lnTo>
                    <a:pt x="445912" y="53238"/>
                  </a:lnTo>
                  <a:lnTo>
                    <a:pt x="446486" y="52752"/>
                  </a:lnTo>
                  <a:lnTo>
                    <a:pt x="446796" y="51738"/>
                  </a:lnTo>
                  <a:lnTo>
                    <a:pt x="447431" y="50596"/>
                  </a:lnTo>
                  <a:lnTo>
                    <a:pt x="448280" y="49705"/>
                  </a:lnTo>
                  <a:lnTo>
                    <a:pt x="449213" y="48760"/>
                  </a:lnTo>
                  <a:lnTo>
                    <a:pt x="450372" y="48350"/>
                  </a:lnTo>
                  <a:lnTo>
                    <a:pt x="451377" y="49064"/>
                  </a:lnTo>
                  <a:lnTo>
                    <a:pt x="452892" y="48446"/>
                  </a:lnTo>
                  <a:lnTo>
                    <a:pt x="454028" y="46700"/>
                  </a:lnTo>
                  <a:lnTo>
                    <a:pt x="455244" y="45350"/>
                  </a:lnTo>
                  <a:lnTo>
                    <a:pt x="457084" y="43917"/>
                  </a:lnTo>
                  <a:lnTo>
                    <a:pt x="458730" y="41987"/>
                  </a:lnTo>
                  <a:lnTo>
                    <a:pt x="459674" y="42070"/>
                  </a:lnTo>
                  <a:lnTo>
                    <a:pt x="460950" y="41575"/>
                  </a:lnTo>
                  <a:lnTo>
                    <a:pt x="462223" y="41275"/>
                  </a:lnTo>
                  <a:lnTo>
                    <a:pt x="462956" y="41288"/>
                  </a:lnTo>
                  <a:lnTo>
                    <a:pt x="463417" y="41625"/>
                  </a:lnTo>
                  <a:lnTo>
                    <a:pt x="463806" y="42088"/>
                  </a:lnTo>
                  <a:lnTo>
                    <a:pt x="464165" y="44180"/>
                  </a:lnTo>
                  <a:lnTo>
                    <a:pt x="464664" y="45880"/>
                  </a:lnTo>
                  <a:lnTo>
                    <a:pt x="464923" y="46212"/>
                  </a:lnTo>
                  <a:lnTo>
                    <a:pt x="465622" y="47853"/>
                  </a:lnTo>
                  <a:lnTo>
                    <a:pt x="465807" y="48704"/>
                  </a:lnTo>
                  <a:lnTo>
                    <a:pt x="466038" y="50331"/>
                  </a:lnTo>
                  <a:lnTo>
                    <a:pt x="466064" y="50749"/>
                  </a:lnTo>
                  <a:lnTo>
                    <a:pt x="465936" y="51113"/>
                  </a:lnTo>
                  <a:lnTo>
                    <a:pt x="465539" y="51686"/>
                  </a:lnTo>
                  <a:lnTo>
                    <a:pt x="465554" y="52050"/>
                  </a:lnTo>
                  <a:lnTo>
                    <a:pt x="465860" y="52446"/>
                  </a:lnTo>
                  <a:lnTo>
                    <a:pt x="465388" y="53041"/>
                  </a:lnTo>
                  <a:lnTo>
                    <a:pt x="465834" y="53732"/>
                  </a:lnTo>
                  <a:lnTo>
                    <a:pt x="466393" y="53646"/>
                  </a:lnTo>
                  <a:lnTo>
                    <a:pt x="466468" y="54619"/>
                  </a:lnTo>
                  <a:lnTo>
                    <a:pt x="465834" y="54873"/>
                  </a:lnTo>
                  <a:lnTo>
                    <a:pt x="465732" y="55233"/>
                  </a:lnTo>
                  <a:lnTo>
                    <a:pt x="465479" y="55765"/>
                  </a:lnTo>
                  <a:lnTo>
                    <a:pt x="465252" y="56314"/>
                  </a:lnTo>
                  <a:lnTo>
                    <a:pt x="465093" y="56896"/>
                  </a:lnTo>
                  <a:lnTo>
                    <a:pt x="464961" y="57474"/>
                  </a:lnTo>
                  <a:lnTo>
                    <a:pt x="464923" y="58156"/>
                  </a:lnTo>
                  <a:lnTo>
                    <a:pt x="464868" y="58883"/>
                  </a:lnTo>
                  <a:lnTo>
                    <a:pt x="464855" y="59147"/>
                  </a:lnTo>
                  <a:lnTo>
                    <a:pt x="464855" y="59452"/>
                  </a:lnTo>
                  <a:lnTo>
                    <a:pt x="464874" y="59806"/>
                  </a:lnTo>
                  <a:lnTo>
                    <a:pt x="464912" y="60093"/>
                  </a:lnTo>
                  <a:lnTo>
                    <a:pt x="465091" y="60284"/>
                  </a:lnTo>
                  <a:lnTo>
                    <a:pt x="465297" y="60434"/>
                  </a:lnTo>
                  <a:lnTo>
                    <a:pt x="465573" y="60520"/>
                  </a:lnTo>
                  <a:lnTo>
                    <a:pt x="466348" y="60607"/>
                  </a:lnTo>
                  <a:lnTo>
                    <a:pt x="466710" y="60670"/>
                  </a:lnTo>
                  <a:lnTo>
                    <a:pt x="466873" y="60593"/>
                  </a:lnTo>
                  <a:lnTo>
                    <a:pt x="467126" y="60197"/>
                  </a:lnTo>
                  <a:lnTo>
                    <a:pt x="467341" y="59938"/>
                  </a:lnTo>
                  <a:lnTo>
                    <a:pt x="467587" y="59688"/>
                  </a:lnTo>
                  <a:lnTo>
                    <a:pt x="467832" y="59415"/>
                  </a:lnTo>
                  <a:lnTo>
                    <a:pt x="468137" y="59179"/>
                  </a:lnTo>
                  <a:lnTo>
                    <a:pt x="468288" y="59015"/>
                  </a:lnTo>
                  <a:lnTo>
                    <a:pt x="468360" y="58720"/>
                  </a:lnTo>
                  <a:lnTo>
                    <a:pt x="468301" y="58397"/>
                  </a:lnTo>
                  <a:lnTo>
                    <a:pt x="468267" y="57974"/>
                  </a:lnTo>
                  <a:lnTo>
                    <a:pt x="468320" y="57610"/>
                  </a:lnTo>
                  <a:lnTo>
                    <a:pt x="468470" y="57383"/>
                  </a:lnTo>
                  <a:lnTo>
                    <a:pt x="468768" y="57260"/>
                  </a:lnTo>
                  <a:lnTo>
                    <a:pt x="469006" y="57010"/>
                  </a:lnTo>
                  <a:lnTo>
                    <a:pt x="468844" y="56774"/>
                  </a:lnTo>
                  <a:lnTo>
                    <a:pt x="468847" y="56497"/>
                  </a:lnTo>
                  <a:lnTo>
                    <a:pt x="469082" y="56478"/>
                  </a:lnTo>
                  <a:lnTo>
                    <a:pt x="469357" y="56401"/>
                  </a:lnTo>
                  <a:lnTo>
                    <a:pt x="469486" y="56296"/>
                  </a:lnTo>
                  <a:lnTo>
                    <a:pt x="469826" y="56305"/>
                  </a:lnTo>
                  <a:lnTo>
                    <a:pt x="470272" y="56296"/>
                  </a:lnTo>
                  <a:lnTo>
                    <a:pt x="476393" y="45962"/>
                  </a:lnTo>
                  <a:lnTo>
                    <a:pt x="492954" y="35896"/>
                  </a:lnTo>
                  <a:lnTo>
                    <a:pt x="522704" y="27308"/>
                  </a:lnTo>
                  <a:lnTo>
                    <a:pt x="542023" y="21479"/>
                  </a:lnTo>
                  <a:lnTo>
                    <a:pt x="545755" y="24935"/>
                  </a:lnTo>
                  <a:lnTo>
                    <a:pt x="546408" y="25731"/>
                  </a:lnTo>
                  <a:lnTo>
                    <a:pt x="547183" y="26981"/>
                  </a:lnTo>
                  <a:lnTo>
                    <a:pt x="547307" y="27440"/>
                  </a:lnTo>
                  <a:lnTo>
                    <a:pt x="547496" y="27963"/>
                  </a:lnTo>
                  <a:lnTo>
                    <a:pt x="547613" y="28749"/>
                  </a:lnTo>
                  <a:lnTo>
                    <a:pt x="547983" y="30318"/>
                  </a:lnTo>
                  <a:lnTo>
                    <a:pt x="548032" y="31164"/>
                  </a:lnTo>
                  <a:lnTo>
                    <a:pt x="548010" y="32332"/>
                  </a:lnTo>
                  <a:lnTo>
                    <a:pt x="548240" y="33964"/>
                  </a:lnTo>
                  <a:lnTo>
                    <a:pt x="548368" y="34360"/>
                  </a:lnTo>
                  <a:lnTo>
                    <a:pt x="548482" y="35273"/>
                  </a:lnTo>
                  <a:lnTo>
                    <a:pt x="549060" y="36519"/>
                  </a:lnTo>
                  <a:lnTo>
                    <a:pt x="549894" y="38097"/>
                  </a:lnTo>
                  <a:lnTo>
                    <a:pt x="551126" y="39815"/>
                  </a:lnTo>
                  <a:lnTo>
                    <a:pt x="552742" y="42384"/>
                  </a:lnTo>
                  <a:lnTo>
                    <a:pt x="553716" y="43643"/>
                  </a:lnTo>
                  <a:lnTo>
                    <a:pt x="554498" y="44503"/>
                  </a:lnTo>
                  <a:lnTo>
                    <a:pt x="556205" y="45776"/>
                  </a:lnTo>
                  <a:lnTo>
                    <a:pt x="556602" y="46039"/>
                  </a:lnTo>
                  <a:lnTo>
                    <a:pt x="557455" y="46708"/>
                  </a:lnTo>
                  <a:lnTo>
                    <a:pt x="559193" y="49740"/>
                  </a:lnTo>
                  <a:lnTo>
                    <a:pt x="559842" y="50595"/>
                  </a:lnTo>
                  <a:lnTo>
                    <a:pt x="560303" y="51040"/>
                  </a:lnTo>
                  <a:lnTo>
                    <a:pt x="561481" y="52191"/>
                  </a:lnTo>
                  <a:lnTo>
                    <a:pt x="562335" y="52732"/>
                  </a:lnTo>
                  <a:lnTo>
                    <a:pt x="562795" y="52963"/>
                  </a:lnTo>
                  <a:lnTo>
                    <a:pt x="561863" y="54323"/>
                  </a:lnTo>
                  <a:lnTo>
                    <a:pt x="557234" y="61207"/>
                  </a:lnTo>
                  <a:lnTo>
                    <a:pt x="557023" y="61502"/>
                  </a:lnTo>
                  <a:lnTo>
                    <a:pt x="556403" y="62375"/>
                  </a:lnTo>
                  <a:lnTo>
                    <a:pt x="556233" y="62621"/>
                  </a:lnTo>
                  <a:lnTo>
                    <a:pt x="555304" y="64035"/>
                  </a:lnTo>
                  <a:lnTo>
                    <a:pt x="555512" y="64103"/>
                  </a:lnTo>
                  <a:lnTo>
                    <a:pt x="555720" y="64180"/>
                  </a:lnTo>
                  <a:lnTo>
                    <a:pt x="555920" y="64262"/>
                  </a:lnTo>
                  <a:lnTo>
                    <a:pt x="556467" y="64499"/>
                  </a:lnTo>
                  <a:lnTo>
                    <a:pt x="556683" y="64594"/>
                  </a:lnTo>
                  <a:lnTo>
                    <a:pt x="556845" y="64671"/>
                  </a:lnTo>
                  <a:lnTo>
                    <a:pt x="557208" y="64853"/>
                  </a:lnTo>
                  <a:lnTo>
                    <a:pt x="557593" y="65003"/>
                  </a:lnTo>
                  <a:lnTo>
                    <a:pt x="557759" y="65099"/>
                  </a:lnTo>
                  <a:lnTo>
                    <a:pt x="558250" y="65331"/>
                  </a:lnTo>
                  <a:lnTo>
                    <a:pt x="558692" y="65531"/>
                  </a:lnTo>
                  <a:lnTo>
                    <a:pt x="558835" y="65694"/>
                  </a:lnTo>
                  <a:lnTo>
                    <a:pt x="558975" y="65867"/>
                  </a:lnTo>
                  <a:lnTo>
                    <a:pt x="559213" y="66199"/>
                  </a:lnTo>
                  <a:lnTo>
                    <a:pt x="559368" y="66454"/>
                  </a:lnTo>
                  <a:lnTo>
                    <a:pt x="559440" y="66585"/>
                  </a:lnTo>
                  <a:lnTo>
                    <a:pt x="559594" y="66936"/>
                  </a:lnTo>
                  <a:lnTo>
                    <a:pt x="559693" y="67286"/>
                  </a:lnTo>
                  <a:lnTo>
                    <a:pt x="559746" y="67722"/>
                  </a:lnTo>
                  <a:lnTo>
                    <a:pt x="559780" y="67854"/>
                  </a:lnTo>
                  <a:lnTo>
                    <a:pt x="559821" y="67986"/>
                  </a:lnTo>
                  <a:lnTo>
                    <a:pt x="560116" y="68431"/>
                  </a:lnTo>
                  <a:lnTo>
                    <a:pt x="560263" y="68500"/>
                  </a:lnTo>
                  <a:lnTo>
                    <a:pt x="560429" y="68545"/>
                  </a:lnTo>
                  <a:lnTo>
                    <a:pt x="560595" y="68582"/>
                  </a:lnTo>
                  <a:lnTo>
                    <a:pt x="560965" y="68654"/>
                  </a:lnTo>
                  <a:lnTo>
                    <a:pt x="561173" y="68677"/>
                  </a:lnTo>
                  <a:lnTo>
                    <a:pt x="561385" y="68691"/>
                  </a:lnTo>
                  <a:lnTo>
                    <a:pt x="561808" y="68700"/>
                  </a:lnTo>
                  <a:lnTo>
                    <a:pt x="562291" y="68727"/>
                  </a:lnTo>
                  <a:lnTo>
                    <a:pt x="562450" y="68722"/>
                  </a:lnTo>
                  <a:lnTo>
                    <a:pt x="563318" y="68386"/>
                  </a:lnTo>
                  <a:lnTo>
                    <a:pt x="563511" y="68181"/>
                  </a:lnTo>
                  <a:lnTo>
                    <a:pt x="563738" y="67913"/>
                  </a:lnTo>
                  <a:lnTo>
                    <a:pt x="563957" y="67713"/>
                  </a:lnTo>
                  <a:lnTo>
                    <a:pt x="564157" y="67590"/>
                  </a:lnTo>
                  <a:lnTo>
                    <a:pt x="567023" y="68127"/>
                  </a:lnTo>
                  <a:lnTo>
                    <a:pt x="567171" y="68218"/>
                  </a:lnTo>
                  <a:lnTo>
                    <a:pt x="567390" y="68381"/>
                  </a:lnTo>
                  <a:lnTo>
                    <a:pt x="567609" y="68572"/>
                  </a:lnTo>
                  <a:lnTo>
                    <a:pt x="567812" y="68782"/>
                  </a:lnTo>
                  <a:lnTo>
                    <a:pt x="567994" y="69013"/>
                  </a:lnTo>
                  <a:lnTo>
                    <a:pt x="568145" y="69264"/>
                  </a:lnTo>
                  <a:lnTo>
                    <a:pt x="568262" y="69541"/>
                  </a:lnTo>
                  <a:lnTo>
                    <a:pt x="568345" y="69846"/>
                  </a:lnTo>
                  <a:lnTo>
                    <a:pt x="568406" y="70164"/>
                  </a:lnTo>
                  <a:lnTo>
                    <a:pt x="568462" y="70491"/>
                  </a:lnTo>
                  <a:lnTo>
                    <a:pt x="568526" y="70805"/>
                  </a:lnTo>
                  <a:lnTo>
                    <a:pt x="568798" y="71955"/>
                  </a:lnTo>
                  <a:lnTo>
                    <a:pt x="568870" y="72242"/>
                  </a:lnTo>
                  <a:lnTo>
                    <a:pt x="568980" y="72733"/>
                  </a:lnTo>
                  <a:lnTo>
                    <a:pt x="569040" y="72974"/>
                  </a:lnTo>
                  <a:lnTo>
                    <a:pt x="569108" y="73210"/>
                  </a:lnTo>
                  <a:lnTo>
                    <a:pt x="569195" y="73437"/>
                  </a:lnTo>
                  <a:lnTo>
                    <a:pt x="569353" y="73756"/>
                  </a:lnTo>
                  <a:lnTo>
                    <a:pt x="569444" y="73901"/>
                  </a:lnTo>
                  <a:lnTo>
                    <a:pt x="569622" y="74160"/>
                  </a:lnTo>
                  <a:lnTo>
                    <a:pt x="569807" y="74574"/>
                  </a:lnTo>
                  <a:lnTo>
                    <a:pt x="569837" y="74952"/>
                  </a:lnTo>
                  <a:lnTo>
                    <a:pt x="569856" y="75088"/>
                  </a:lnTo>
                  <a:lnTo>
                    <a:pt x="569878" y="75361"/>
                  </a:lnTo>
                  <a:lnTo>
                    <a:pt x="569901" y="75493"/>
                  </a:lnTo>
                  <a:lnTo>
                    <a:pt x="571359" y="76147"/>
                  </a:lnTo>
                  <a:lnTo>
                    <a:pt x="571616" y="75915"/>
                  </a:lnTo>
                  <a:lnTo>
                    <a:pt x="572133" y="75670"/>
                  </a:lnTo>
                  <a:lnTo>
                    <a:pt x="572265" y="75693"/>
                  </a:lnTo>
                  <a:lnTo>
                    <a:pt x="572492" y="75793"/>
                  </a:lnTo>
                  <a:lnTo>
                    <a:pt x="572839" y="76134"/>
                  </a:lnTo>
                  <a:lnTo>
                    <a:pt x="572911" y="76270"/>
                  </a:lnTo>
                  <a:lnTo>
                    <a:pt x="572968" y="76416"/>
                  </a:lnTo>
                  <a:lnTo>
                    <a:pt x="573006" y="76566"/>
                  </a:lnTo>
                  <a:lnTo>
                    <a:pt x="573032" y="76716"/>
                  </a:lnTo>
                  <a:lnTo>
                    <a:pt x="573024" y="76870"/>
                  </a:lnTo>
                  <a:lnTo>
                    <a:pt x="572994" y="77034"/>
                  </a:lnTo>
                  <a:lnTo>
                    <a:pt x="572896" y="77357"/>
                  </a:lnTo>
                  <a:lnTo>
                    <a:pt x="572798" y="77698"/>
                  </a:lnTo>
                  <a:lnTo>
                    <a:pt x="572734" y="77880"/>
                  </a:lnTo>
                  <a:lnTo>
                    <a:pt x="572677" y="78057"/>
                  </a:lnTo>
                  <a:lnTo>
                    <a:pt x="572639" y="78234"/>
                  </a:lnTo>
                  <a:lnTo>
                    <a:pt x="572632" y="78412"/>
                  </a:lnTo>
                  <a:lnTo>
                    <a:pt x="572658" y="78575"/>
                  </a:lnTo>
                  <a:lnTo>
                    <a:pt x="572707" y="78748"/>
                  </a:lnTo>
                  <a:lnTo>
                    <a:pt x="572779" y="78912"/>
                  </a:lnTo>
                  <a:lnTo>
                    <a:pt x="572862" y="79066"/>
                  </a:lnTo>
                  <a:lnTo>
                    <a:pt x="573553" y="79476"/>
                  </a:lnTo>
                  <a:lnTo>
                    <a:pt x="573682" y="79403"/>
                  </a:lnTo>
                  <a:lnTo>
                    <a:pt x="573810" y="79303"/>
                  </a:lnTo>
                  <a:lnTo>
                    <a:pt x="574059" y="79085"/>
                  </a:lnTo>
                  <a:lnTo>
                    <a:pt x="574229" y="78930"/>
                  </a:lnTo>
                  <a:lnTo>
                    <a:pt x="574392" y="78757"/>
                  </a:lnTo>
                  <a:lnTo>
                    <a:pt x="574546" y="78580"/>
                  </a:lnTo>
                  <a:lnTo>
                    <a:pt x="574705" y="78407"/>
                  </a:lnTo>
                  <a:lnTo>
                    <a:pt x="574875" y="78257"/>
                  </a:lnTo>
                  <a:lnTo>
                    <a:pt x="575151" y="78034"/>
                  </a:lnTo>
                  <a:lnTo>
                    <a:pt x="575290" y="77934"/>
                  </a:lnTo>
                  <a:lnTo>
                    <a:pt x="575434" y="77857"/>
                  </a:lnTo>
                  <a:lnTo>
                    <a:pt x="575933" y="77893"/>
                  </a:lnTo>
                  <a:lnTo>
                    <a:pt x="576756" y="78384"/>
                  </a:lnTo>
                  <a:lnTo>
                    <a:pt x="577292" y="78707"/>
                  </a:lnTo>
                  <a:lnTo>
                    <a:pt x="577681" y="79062"/>
                  </a:lnTo>
                  <a:lnTo>
                    <a:pt x="577828" y="79166"/>
                  </a:lnTo>
                  <a:lnTo>
                    <a:pt x="577979" y="79262"/>
                  </a:lnTo>
                  <a:lnTo>
                    <a:pt x="578138" y="79348"/>
                  </a:lnTo>
                  <a:lnTo>
                    <a:pt x="578297" y="79426"/>
                  </a:lnTo>
                  <a:lnTo>
                    <a:pt x="578610" y="79553"/>
                  </a:lnTo>
                  <a:lnTo>
                    <a:pt x="578765" y="79603"/>
                  </a:lnTo>
                  <a:lnTo>
                    <a:pt x="578924" y="79644"/>
                  </a:lnTo>
                  <a:lnTo>
                    <a:pt x="579079" y="79676"/>
                  </a:lnTo>
                  <a:lnTo>
                    <a:pt x="579237" y="79694"/>
                  </a:lnTo>
                  <a:lnTo>
                    <a:pt x="579388" y="79685"/>
                  </a:lnTo>
                  <a:lnTo>
                    <a:pt x="579539" y="79662"/>
                  </a:lnTo>
                  <a:lnTo>
                    <a:pt x="579845" y="79598"/>
                  </a:lnTo>
                  <a:lnTo>
                    <a:pt x="580332" y="79557"/>
                  </a:lnTo>
                  <a:lnTo>
                    <a:pt x="580502" y="79553"/>
                  </a:lnTo>
                  <a:lnTo>
                    <a:pt x="580665" y="79576"/>
                  </a:lnTo>
                  <a:lnTo>
                    <a:pt x="580812" y="79626"/>
                  </a:lnTo>
                  <a:lnTo>
                    <a:pt x="580940" y="79730"/>
                  </a:lnTo>
                  <a:lnTo>
                    <a:pt x="581058" y="79871"/>
                  </a:lnTo>
                  <a:lnTo>
                    <a:pt x="581273" y="80199"/>
                  </a:lnTo>
                  <a:lnTo>
                    <a:pt x="581390" y="80344"/>
                  </a:lnTo>
                  <a:lnTo>
                    <a:pt x="581843" y="80758"/>
                  </a:lnTo>
                  <a:lnTo>
                    <a:pt x="581979" y="80863"/>
                  </a:lnTo>
                  <a:lnTo>
                    <a:pt x="582311" y="81049"/>
                  </a:lnTo>
                  <a:lnTo>
                    <a:pt x="582440" y="81085"/>
                  </a:lnTo>
                  <a:lnTo>
                    <a:pt x="582568" y="81108"/>
                  </a:lnTo>
                  <a:lnTo>
                    <a:pt x="582697" y="81126"/>
                  </a:lnTo>
                  <a:lnTo>
                    <a:pt x="582825" y="81153"/>
                  </a:lnTo>
                  <a:lnTo>
                    <a:pt x="583161" y="81213"/>
                  </a:lnTo>
                  <a:lnTo>
                    <a:pt x="583493" y="81276"/>
                  </a:lnTo>
                  <a:lnTo>
                    <a:pt x="583901" y="81426"/>
                  </a:lnTo>
                  <a:lnTo>
                    <a:pt x="584139" y="81545"/>
                  </a:lnTo>
                  <a:lnTo>
                    <a:pt x="584385" y="81676"/>
                  </a:lnTo>
                  <a:lnTo>
                    <a:pt x="584872" y="81976"/>
                  </a:lnTo>
                  <a:lnTo>
                    <a:pt x="585004" y="82117"/>
                  </a:lnTo>
                  <a:lnTo>
                    <a:pt x="585121" y="82281"/>
                  </a:lnTo>
                  <a:lnTo>
                    <a:pt x="585227" y="82463"/>
                  </a:lnTo>
                  <a:lnTo>
                    <a:pt x="585431" y="82827"/>
                  </a:lnTo>
                  <a:lnTo>
                    <a:pt x="585537" y="83031"/>
                  </a:lnTo>
                  <a:lnTo>
                    <a:pt x="585718" y="83463"/>
                  </a:lnTo>
                  <a:lnTo>
                    <a:pt x="585816" y="83668"/>
                  </a:lnTo>
                  <a:lnTo>
                    <a:pt x="585941" y="83845"/>
                  </a:lnTo>
                  <a:lnTo>
                    <a:pt x="586062" y="83982"/>
                  </a:lnTo>
                  <a:lnTo>
                    <a:pt x="586194" y="84113"/>
                  </a:lnTo>
                  <a:lnTo>
                    <a:pt x="586333" y="84227"/>
                  </a:lnTo>
                  <a:lnTo>
                    <a:pt x="586481" y="84314"/>
                  </a:lnTo>
                  <a:lnTo>
                    <a:pt x="586628" y="84368"/>
                  </a:lnTo>
                  <a:lnTo>
                    <a:pt x="586764" y="84382"/>
                  </a:lnTo>
                  <a:lnTo>
                    <a:pt x="586904" y="84364"/>
                  </a:lnTo>
                  <a:lnTo>
                    <a:pt x="587051" y="84327"/>
                  </a:lnTo>
                  <a:lnTo>
                    <a:pt x="587334" y="84241"/>
                  </a:lnTo>
                  <a:lnTo>
                    <a:pt x="587501" y="84182"/>
                  </a:lnTo>
                  <a:lnTo>
                    <a:pt x="587663" y="84113"/>
                  </a:lnTo>
                  <a:lnTo>
                    <a:pt x="587988" y="83959"/>
                  </a:lnTo>
                  <a:lnTo>
                    <a:pt x="588486" y="83754"/>
                  </a:lnTo>
                  <a:lnTo>
                    <a:pt x="588656" y="83691"/>
                  </a:lnTo>
                  <a:lnTo>
                    <a:pt x="588826" y="83636"/>
                  </a:lnTo>
                  <a:lnTo>
                    <a:pt x="589000" y="83586"/>
                  </a:lnTo>
                  <a:lnTo>
                    <a:pt x="589128" y="83554"/>
                  </a:lnTo>
                  <a:lnTo>
                    <a:pt x="589261" y="83527"/>
                  </a:lnTo>
                  <a:lnTo>
                    <a:pt x="589389" y="83504"/>
                  </a:lnTo>
                  <a:lnTo>
                    <a:pt x="589521" y="83486"/>
                  </a:lnTo>
                  <a:lnTo>
                    <a:pt x="589653" y="83477"/>
                  </a:lnTo>
                  <a:lnTo>
                    <a:pt x="589804" y="83472"/>
                  </a:lnTo>
                  <a:lnTo>
                    <a:pt x="590193" y="83577"/>
                  </a:lnTo>
                  <a:lnTo>
                    <a:pt x="590537" y="83804"/>
                  </a:lnTo>
                  <a:lnTo>
                    <a:pt x="590745" y="83941"/>
                  </a:lnTo>
                  <a:lnTo>
                    <a:pt x="591319" y="84364"/>
                  </a:lnTo>
                  <a:lnTo>
                    <a:pt x="591595" y="84577"/>
                  </a:lnTo>
                  <a:lnTo>
                    <a:pt x="591878" y="84782"/>
                  </a:lnTo>
                  <a:lnTo>
                    <a:pt x="592308" y="85068"/>
                  </a:lnTo>
                  <a:lnTo>
                    <a:pt x="592603" y="85237"/>
                  </a:lnTo>
                  <a:lnTo>
                    <a:pt x="592765" y="85314"/>
                  </a:lnTo>
                  <a:lnTo>
                    <a:pt x="592935" y="85382"/>
                  </a:lnTo>
                  <a:lnTo>
                    <a:pt x="593105" y="85441"/>
                  </a:lnTo>
                  <a:lnTo>
                    <a:pt x="593271" y="85509"/>
                  </a:lnTo>
                  <a:lnTo>
                    <a:pt x="593434" y="85587"/>
                  </a:lnTo>
                  <a:lnTo>
                    <a:pt x="593581" y="85664"/>
                  </a:lnTo>
                  <a:lnTo>
                    <a:pt x="593728" y="85746"/>
                  </a:lnTo>
                  <a:lnTo>
                    <a:pt x="593872" y="85832"/>
                  </a:lnTo>
                  <a:lnTo>
                    <a:pt x="594012" y="85932"/>
                  </a:lnTo>
                  <a:lnTo>
                    <a:pt x="594140" y="86041"/>
                  </a:lnTo>
                  <a:lnTo>
                    <a:pt x="594329" y="86255"/>
                  </a:lnTo>
                  <a:lnTo>
                    <a:pt x="594491" y="86505"/>
                  </a:lnTo>
                  <a:lnTo>
                    <a:pt x="594638" y="86778"/>
                  </a:lnTo>
                  <a:lnTo>
                    <a:pt x="594775" y="87064"/>
                  </a:lnTo>
                  <a:lnTo>
                    <a:pt x="594903" y="87346"/>
                  </a:lnTo>
                  <a:lnTo>
                    <a:pt x="595024" y="87633"/>
                  </a:lnTo>
                  <a:lnTo>
                    <a:pt x="595137" y="87928"/>
                  </a:lnTo>
                  <a:lnTo>
                    <a:pt x="595235" y="88233"/>
                  </a:lnTo>
                  <a:lnTo>
                    <a:pt x="595330" y="88538"/>
                  </a:lnTo>
                  <a:lnTo>
                    <a:pt x="595409" y="88847"/>
                  </a:lnTo>
                  <a:lnTo>
                    <a:pt x="595503" y="89329"/>
                  </a:lnTo>
                  <a:lnTo>
                    <a:pt x="595579" y="89820"/>
                  </a:lnTo>
                  <a:lnTo>
                    <a:pt x="595624" y="90066"/>
                  </a:lnTo>
                  <a:lnTo>
                    <a:pt x="595688" y="90338"/>
                  </a:lnTo>
                  <a:lnTo>
                    <a:pt x="595760" y="90616"/>
                  </a:lnTo>
                  <a:lnTo>
                    <a:pt x="595911" y="91161"/>
                  </a:lnTo>
                  <a:lnTo>
                    <a:pt x="596104" y="91834"/>
                  </a:lnTo>
                  <a:lnTo>
                    <a:pt x="596164" y="92030"/>
                  </a:lnTo>
                  <a:lnTo>
                    <a:pt x="596278" y="92434"/>
                  </a:lnTo>
                  <a:lnTo>
                    <a:pt x="596342" y="92703"/>
                  </a:lnTo>
                  <a:lnTo>
                    <a:pt x="596448" y="93248"/>
                  </a:lnTo>
                  <a:lnTo>
                    <a:pt x="596508" y="93521"/>
                  </a:lnTo>
                  <a:lnTo>
                    <a:pt x="596587" y="93780"/>
                  </a:lnTo>
                  <a:lnTo>
                    <a:pt x="596686" y="94062"/>
                  </a:lnTo>
                  <a:lnTo>
                    <a:pt x="596795" y="94349"/>
                  </a:lnTo>
                  <a:lnTo>
                    <a:pt x="596920" y="94622"/>
                  </a:lnTo>
                  <a:lnTo>
                    <a:pt x="597059" y="94876"/>
                  </a:lnTo>
                  <a:lnTo>
                    <a:pt x="597218" y="95108"/>
                  </a:lnTo>
                  <a:lnTo>
                    <a:pt x="597392" y="95304"/>
                  </a:lnTo>
                  <a:lnTo>
                    <a:pt x="597584" y="95476"/>
                  </a:lnTo>
                  <a:lnTo>
                    <a:pt x="597788" y="95636"/>
                  </a:lnTo>
                  <a:lnTo>
                    <a:pt x="598000" y="95777"/>
                  </a:lnTo>
                  <a:lnTo>
                    <a:pt x="598215" y="95913"/>
                  </a:lnTo>
                  <a:lnTo>
                    <a:pt x="598389" y="96009"/>
                  </a:lnTo>
                  <a:lnTo>
                    <a:pt x="598566" y="96090"/>
                  </a:lnTo>
                  <a:lnTo>
                    <a:pt x="598925" y="96240"/>
                  </a:lnTo>
                  <a:lnTo>
                    <a:pt x="599103" y="96327"/>
                  </a:lnTo>
                  <a:lnTo>
                    <a:pt x="599303" y="96436"/>
                  </a:lnTo>
                  <a:lnTo>
                    <a:pt x="599499" y="96554"/>
                  </a:lnTo>
                  <a:lnTo>
                    <a:pt x="599695" y="96677"/>
                  </a:lnTo>
                  <a:lnTo>
                    <a:pt x="599896" y="96791"/>
                  </a:lnTo>
                  <a:lnTo>
                    <a:pt x="600096" y="96891"/>
                  </a:lnTo>
                  <a:lnTo>
                    <a:pt x="600341" y="96991"/>
                  </a:lnTo>
                  <a:lnTo>
                    <a:pt x="600591" y="97072"/>
                  </a:lnTo>
                  <a:lnTo>
                    <a:pt x="600840" y="97145"/>
                  </a:lnTo>
                  <a:lnTo>
                    <a:pt x="601346" y="97282"/>
                  </a:lnTo>
                  <a:lnTo>
                    <a:pt x="601826" y="97423"/>
                  </a:lnTo>
                  <a:lnTo>
                    <a:pt x="601984" y="97459"/>
                  </a:lnTo>
                  <a:lnTo>
                    <a:pt x="602298" y="97491"/>
                  </a:lnTo>
                  <a:lnTo>
                    <a:pt x="602456" y="97500"/>
                  </a:lnTo>
                  <a:lnTo>
                    <a:pt x="602615" y="97495"/>
                  </a:lnTo>
                  <a:lnTo>
                    <a:pt x="602766" y="97468"/>
                  </a:lnTo>
                  <a:lnTo>
                    <a:pt x="603321" y="97000"/>
                  </a:lnTo>
                  <a:lnTo>
                    <a:pt x="603393" y="96854"/>
                  </a:lnTo>
                  <a:lnTo>
                    <a:pt x="603450" y="96695"/>
                  </a:lnTo>
                  <a:lnTo>
                    <a:pt x="603495" y="96522"/>
                  </a:lnTo>
                  <a:lnTo>
                    <a:pt x="603533" y="96345"/>
                  </a:lnTo>
                  <a:lnTo>
                    <a:pt x="603574" y="96177"/>
                  </a:lnTo>
                  <a:lnTo>
                    <a:pt x="603604" y="96027"/>
                  </a:lnTo>
                  <a:lnTo>
                    <a:pt x="603654" y="95731"/>
                  </a:lnTo>
                  <a:lnTo>
                    <a:pt x="603687" y="95590"/>
                  </a:lnTo>
                  <a:lnTo>
                    <a:pt x="604280" y="94917"/>
                  </a:lnTo>
                  <a:lnTo>
                    <a:pt x="604413" y="94885"/>
                  </a:lnTo>
                  <a:lnTo>
                    <a:pt x="604545" y="94863"/>
                  </a:lnTo>
                  <a:lnTo>
                    <a:pt x="604677" y="94849"/>
                  </a:lnTo>
                  <a:lnTo>
                    <a:pt x="604828" y="94849"/>
                  </a:lnTo>
                  <a:lnTo>
                    <a:pt x="604975" y="94872"/>
                  </a:lnTo>
                  <a:lnTo>
                    <a:pt x="605126" y="94908"/>
                  </a:lnTo>
                  <a:lnTo>
                    <a:pt x="605274" y="94949"/>
                  </a:lnTo>
                  <a:lnTo>
                    <a:pt x="605421" y="94999"/>
                  </a:lnTo>
                  <a:lnTo>
                    <a:pt x="605549" y="95049"/>
                  </a:lnTo>
                  <a:lnTo>
                    <a:pt x="605806" y="95172"/>
                  </a:lnTo>
                  <a:lnTo>
                    <a:pt x="606055" y="95304"/>
                  </a:lnTo>
                  <a:lnTo>
                    <a:pt x="606316" y="95467"/>
                  </a:lnTo>
                  <a:lnTo>
                    <a:pt x="606445" y="95558"/>
                  </a:lnTo>
                  <a:lnTo>
                    <a:pt x="606573" y="95640"/>
                  </a:lnTo>
                  <a:lnTo>
                    <a:pt x="606705" y="95717"/>
                  </a:lnTo>
                  <a:lnTo>
                    <a:pt x="606962" y="95845"/>
                  </a:lnTo>
                  <a:lnTo>
                    <a:pt x="607226" y="95954"/>
                  </a:lnTo>
                  <a:lnTo>
                    <a:pt x="607593" y="96077"/>
                  </a:lnTo>
                  <a:lnTo>
                    <a:pt x="607955" y="96154"/>
                  </a:lnTo>
                  <a:lnTo>
                    <a:pt x="608144" y="96149"/>
                  </a:lnTo>
                  <a:lnTo>
                    <a:pt x="608337" y="96122"/>
                  </a:lnTo>
                  <a:lnTo>
                    <a:pt x="608529" y="96077"/>
                  </a:lnTo>
                  <a:lnTo>
                    <a:pt x="608914" y="95977"/>
                  </a:lnTo>
                  <a:lnTo>
                    <a:pt x="609111" y="95945"/>
                  </a:lnTo>
                  <a:lnTo>
                    <a:pt x="609311" y="95922"/>
                  </a:lnTo>
                  <a:lnTo>
                    <a:pt x="609507" y="95890"/>
                  </a:lnTo>
                  <a:lnTo>
                    <a:pt x="609696" y="95845"/>
                  </a:lnTo>
                  <a:lnTo>
                    <a:pt x="609874" y="95763"/>
                  </a:lnTo>
                  <a:lnTo>
                    <a:pt x="610036" y="95645"/>
                  </a:lnTo>
                  <a:lnTo>
                    <a:pt x="610187" y="95499"/>
                  </a:lnTo>
                  <a:lnTo>
                    <a:pt x="610327" y="95336"/>
                  </a:lnTo>
                  <a:lnTo>
                    <a:pt x="610459" y="95158"/>
                  </a:lnTo>
                  <a:lnTo>
                    <a:pt x="610580" y="94976"/>
                  </a:lnTo>
                  <a:lnTo>
                    <a:pt x="610656" y="94835"/>
                  </a:lnTo>
                  <a:lnTo>
                    <a:pt x="610720" y="94685"/>
                  </a:lnTo>
                  <a:lnTo>
                    <a:pt x="610780" y="94526"/>
                  </a:lnTo>
                  <a:lnTo>
                    <a:pt x="610844" y="94376"/>
                  </a:lnTo>
                  <a:lnTo>
                    <a:pt x="610924" y="94240"/>
                  </a:lnTo>
                  <a:lnTo>
                    <a:pt x="611022" y="94099"/>
                  </a:lnTo>
                  <a:lnTo>
                    <a:pt x="611131" y="93958"/>
                  </a:lnTo>
                  <a:lnTo>
                    <a:pt x="611373" y="93721"/>
                  </a:lnTo>
                  <a:lnTo>
                    <a:pt x="611953" y="93630"/>
                  </a:lnTo>
                  <a:lnTo>
                    <a:pt x="612132" y="93635"/>
                  </a:lnTo>
                  <a:lnTo>
                    <a:pt x="612415" y="93653"/>
                  </a:lnTo>
                  <a:lnTo>
                    <a:pt x="612555" y="93658"/>
                  </a:lnTo>
                  <a:lnTo>
                    <a:pt x="612816" y="93639"/>
                  </a:lnTo>
                  <a:lnTo>
                    <a:pt x="613277" y="93567"/>
                  </a:lnTo>
                  <a:lnTo>
                    <a:pt x="613443" y="93576"/>
                  </a:lnTo>
                  <a:lnTo>
                    <a:pt x="613609" y="93599"/>
                  </a:lnTo>
                  <a:lnTo>
                    <a:pt x="613779" y="93635"/>
                  </a:lnTo>
                  <a:lnTo>
                    <a:pt x="614334" y="93771"/>
                  </a:lnTo>
                  <a:lnTo>
                    <a:pt x="614561" y="93835"/>
                  </a:lnTo>
                  <a:lnTo>
                    <a:pt x="614942" y="93962"/>
                  </a:lnTo>
                  <a:lnTo>
                    <a:pt x="615074" y="94012"/>
                  </a:lnTo>
                  <a:lnTo>
                    <a:pt x="615418" y="94235"/>
                  </a:lnTo>
                  <a:lnTo>
                    <a:pt x="615973" y="94803"/>
                  </a:lnTo>
                  <a:lnTo>
                    <a:pt x="616321" y="95022"/>
                  </a:lnTo>
                  <a:lnTo>
                    <a:pt x="616868" y="95304"/>
                  </a:lnTo>
                  <a:lnTo>
                    <a:pt x="617027" y="95326"/>
                  </a:lnTo>
                  <a:lnTo>
                    <a:pt x="617189" y="95326"/>
                  </a:lnTo>
                  <a:lnTo>
                    <a:pt x="617325" y="95304"/>
                  </a:lnTo>
                  <a:lnTo>
                    <a:pt x="617461" y="95263"/>
                  </a:lnTo>
                  <a:lnTo>
                    <a:pt x="617737" y="95149"/>
                  </a:lnTo>
                  <a:lnTo>
                    <a:pt x="617876" y="95108"/>
                  </a:lnTo>
                  <a:lnTo>
                    <a:pt x="618009" y="95081"/>
                  </a:lnTo>
                  <a:lnTo>
                    <a:pt x="618277" y="95044"/>
                  </a:lnTo>
                  <a:lnTo>
                    <a:pt x="618409" y="95031"/>
                  </a:lnTo>
                  <a:lnTo>
                    <a:pt x="618545" y="95022"/>
                  </a:lnTo>
                  <a:lnTo>
                    <a:pt x="618764" y="95008"/>
                  </a:lnTo>
                  <a:lnTo>
                    <a:pt x="619138" y="95126"/>
                  </a:lnTo>
                  <a:lnTo>
                    <a:pt x="619357" y="95226"/>
                  </a:lnTo>
                  <a:lnTo>
                    <a:pt x="619678" y="95381"/>
                  </a:lnTo>
                  <a:lnTo>
                    <a:pt x="620184" y="95640"/>
                  </a:lnTo>
                  <a:lnTo>
                    <a:pt x="620377" y="95731"/>
                  </a:lnTo>
                  <a:lnTo>
                    <a:pt x="620566" y="95827"/>
                  </a:lnTo>
                  <a:lnTo>
                    <a:pt x="620747" y="95936"/>
                  </a:lnTo>
                  <a:lnTo>
                    <a:pt x="621094" y="96250"/>
                  </a:lnTo>
                  <a:lnTo>
                    <a:pt x="621264" y="96450"/>
                  </a:lnTo>
                  <a:lnTo>
                    <a:pt x="621574" y="96791"/>
                  </a:lnTo>
                  <a:lnTo>
                    <a:pt x="621940" y="97072"/>
                  </a:lnTo>
                  <a:lnTo>
                    <a:pt x="622163" y="97182"/>
                  </a:lnTo>
                  <a:lnTo>
                    <a:pt x="622378" y="97295"/>
                  </a:lnTo>
                  <a:lnTo>
                    <a:pt x="623334" y="97859"/>
                  </a:lnTo>
                  <a:lnTo>
                    <a:pt x="623602" y="97968"/>
                  </a:lnTo>
                  <a:lnTo>
                    <a:pt x="624233" y="98414"/>
                  </a:lnTo>
                  <a:lnTo>
                    <a:pt x="624490" y="99187"/>
                  </a:lnTo>
                  <a:lnTo>
                    <a:pt x="624373" y="99519"/>
                  </a:lnTo>
                  <a:lnTo>
                    <a:pt x="624278" y="99669"/>
                  </a:lnTo>
                  <a:lnTo>
                    <a:pt x="624150" y="99937"/>
                  </a:lnTo>
                  <a:lnTo>
                    <a:pt x="624074" y="100133"/>
                  </a:lnTo>
                  <a:lnTo>
                    <a:pt x="624002" y="100378"/>
                  </a:lnTo>
                  <a:lnTo>
                    <a:pt x="623972" y="100533"/>
                  </a:lnTo>
                  <a:lnTo>
                    <a:pt x="624308" y="101047"/>
                  </a:lnTo>
                  <a:lnTo>
                    <a:pt x="624550" y="101142"/>
                  </a:lnTo>
                  <a:lnTo>
                    <a:pt x="624841" y="101269"/>
                  </a:lnTo>
                  <a:lnTo>
                    <a:pt x="625037" y="101338"/>
                  </a:lnTo>
                  <a:lnTo>
                    <a:pt x="625166" y="101365"/>
                  </a:lnTo>
                  <a:lnTo>
                    <a:pt x="625426" y="101397"/>
                  </a:lnTo>
                  <a:lnTo>
                    <a:pt x="625558" y="101406"/>
                  </a:lnTo>
                  <a:lnTo>
                    <a:pt x="625857" y="101415"/>
                  </a:lnTo>
                  <a:lnTo>
                    <a:pt x="626197" y="101401"/>
                  </a:lnTo>
                  <a:lnTo>
                    <a:pt x="626552" y="101374"/>
                  </a:lnTo>
                  <a:lnTo>
                    <a:pt x="626684" y="101415"/>
                  </a:lnTo>
                  <a:lnTo>
                    <a:pt x="626812" y="101488"/>
                  </a:lnTo>
                  <a:lnTo>
                    <a:pt x="627073" y="101661"/>
                  </a:lnTo>
                  <a:lnTo>
                    <a:pt x="627205" y="101729"/>
                  </a:lnTo>
                  <a:lnTo>
                    <a:pt x="627420" y="101806"/>
                  </a:lnTo>
                  <a:lnTo>
                    <a:pt x="627639" y="101861"/>
                  </a:lnTo>
                  <a:lnTo>
                    <a:pt x="627866" y="101897"/>
                  </a:lnTo>
                  <a:lnTo>
                    <a:pt x="628093" y="101924"/>
                  </a:lnTo>
                  <a:lnTo>
                    <a:pt x="628319" y="101942"/>
                  </a:lnTo>
                  <a:lnTo>
                    <a:pt x="628542" y="101952"/>
                  </a:lnTo>
                  <a:lnTo>
                    <a:pt x="628769" y="101942"/>
                  </a:lnTo>
                  <a:lnTo>
                    <a:pt x="629222" y="101906"/>
                  </a:lnTo>
                  <a:lnTo>
                    <a:pt x="629724" y="101874"/>
                  </a:lnTo>
                  <a:lnTo>
                    <a:pt x="629864" y="101861"/>
                  </a:lnTo>
                  <a:lnTo>
                    <a:pt x="630004" y="101856"/>
                  </a:lnTo>
                  <a:lnTo>
                    <a:pt x="630241" y="101856"/>
                  </a:lnTo>
                  <a:lnTo>
                    <a:pt x="630438" y="101865"/>
                  </a:lnTo>
                  <a:lnTo>
                    <a:pt x="631341" y="102752"/>
                  </a:lnTo>
                  <a:lnTo>
                    <a:pt x="631310" y="103034"/>
                  </a:lnTo>
                  <a:lnTo>
                    <a:pt x="631273" y="103302"/>
                  </a:lnTo>
                  <a:lnTo>
                    <a:pt x="631205" y="103579"/>
                  </a:lnTo>
                  <a:lnTo>
                    <a:pt x="631091" y="103961"/>
                  </a:lnTo>
                  <a:lnTo>
                    <a:pt x="631178" y="104530"/>
                  </a:lnTo>
                  <a:lnTo>
                    <a:pt x="631813" y="104903"/>
                  </a:lnTo>
                  <a:lnTo>
                    <a:pt x="632406" y="105162"/>
                  </a:lnTo>
                  <a:lnTo>
                    <a:pt x="632462" y="105548"/>
                  </a:lnTo>
                  <a:lnTo>
                    <a:pt x="632447" y="105917"/>
                  </a:lnTo>
                  <a:lnTo>
                    <a:pt x="632462" y="106089"/>
                  </a:lnTo>
                  <a:lnTo>
                    <a:pt x="632542" y="106603"/>
                  </a:lnTo>
                  <a:lnTo>
                    <a:pt x="632553" y="106776"/>
                  </a:lnTo>
                  <a:lnTo>
                    <a:pt x="632549" y="107140"/>
                  </a:lnTo>
                  <a:lnTo>
                    <a:pt x="632534" y="107322"/>
                  </a:lnTo>
                  <a:lnTo>
                    <a:pt x="632511" y="107499"/>
                  </a:lnTo>
                  <a:lnTo>
                    <a:pt x="632451" y="107799"/>
                  </a:lnTo>
                  <a:lnTo>
                    <a:pt x="632304" y="108277"/>
                  </a:lnTo>
                  <a:lnTo>
                    <a:pt x="632266" y="108431"/>
                  </a:lnTo>
                  <a:lnTo>
                    <a:pt x="632198" y="108741"/>
                  </a:lnTo>
                  <a:lnTo>
                    <a:pt x="632175" y="108895"/>
                  </a:lnTo>
                  <a:lnTo>
                    <a:pt x="632549" y="109914"/>
                  </a:lnTo>
                  <a:lnTo>
                    <a:pt x="632821" y="110036"/>
                  </a:lnTo>
                  <a:lnTo>
                    <a:pt x="633006" y="110109"/>
                  </a:lnTo>
                  <a:lnTo>
                    <a:pt x="633282" y="110187"/>
                  </a:lnTo>
                  <a:lnTo>
                    <a:pt x="633539" y="110232"/>
                  </a:lnTo>
                  <a:lnTo>
                    <a:pt x="634147" y="110600"/>
                  </a:lnTo>
                  <a:lnTo>
                    <a:pt x="634426" y="111523"/>
                  </a:lnTo>
                  <a:lnTo>
                    <a:pt x="634116" y="111878"/>
                  </a:lnTo>
                  <a:lnTo>
                    <a:pt x="633939" y="112096"/>
                  </a:lnTo>
                  <a:lnTo>
                    <a:pt x="633792" y="112260"/>
                  </a:lnTo>
                  <a:lnTo>
                    <a:pt x="633659" y="113629"/>
                  </a:lnTo>
                  <a:lnTo>
                    <a:pt x="633788" y="113679"/>
                  </a:lnTo>
                  <a:lnTo>
                    <a:pt x="633931" y="113706"/>
                  </a:lnTo>
                  <a:lnTo>
                    <a:pt x="634079" y="113720"/>
                  </a:lnTo>
                  <a:lnTo>
                    <a:pt x="634343" y="113729"/>
                  </a:lnTo>
                  <a:lnTo>
                    <a:pt x="634842" y="113638"/>
                  </a:lnTo>
                  <a:lnTo>
                    <a:pt x="634993" y="113570"/>
                  </a:lnTo>
                  <a:lnTo>
                    <a:pt x="635140" y="113483"/>
                  </a:lnTo>
                  <a:lnTo>
                    <a:pt x="635287" y="113379"/>
                  </a:lnTo>
                  <a:lnTo>
                    <a:pt x="635423" y="113261"/>
                  </a:lnTo>
                  <a:lnTo>
                    <a:pt x="635544" y="113129"/>
                  </a:lnTo>
                  <a:lnTo>
                    <a:pt x="635805" y="112783"/>
                  </a:lnTo>
                  <a:lnTo>
                    <a:pt x="635646" y="111864"/>
                  </a:lnTo>
                  <a:lnTo>
                    <a:pt x="635408" y="111555"/>
                  </a:lnTo>
                  <a:lnTo>
                    <a:pt x="635366" y="111423"/>
                  </a:lnTo>
                  <a:lnTo>
                    <a:pt x="635336" y="111278"/>
                  </a:lnTo>
                  <a:lnTo>
                    <a:pt x="635321" y="111128"/>
                  </a:lnTo>
                  <a:lnTo>
                    <a:pt x="635737" y="110564"/>
                  </a:lnTo>
                  <a:lnTo>
                    <a:pt x="635884" y="110541"/>
                  </a:lnTo>
                  <a:lnTo>
                    <a:pt x="636046" y="110569"/>
                  </a:lnTo>
                  <a:lnTo>
                    <a:pt x="636216" y="110632"/>
                  </a:lnTo>
                  <a:lnTo>
                    <a:pt x="636549" y="110769"/>
                  </a:lnTo>
                  <a:lnTo>
                    <a:pt x="636783" y="110860"/>
                  </a:lnTo>
                  <a:lnTo>
                    <a:pt x="637009" y="110969"/>
                  </a:lnTo>
                  <a:lnTo>
                    <a:pt x="637459" y="111210"/>
                  </a:lnTo>
                  <a:lnTo>
                    <a:pt x="637678" y="111337"/>
                  </a:lnTo>
                  <a:lnTo>
                    <a:pt x="637844" y="111428"/>
                  </a:lnTo>
                  <a:lnTo>
                    <a:pt x="638331" y="111714"/>
                  </a:lnTo>
                  <a:lnTo>
                    <a:pt x="638494" y="111819"/>
                  </a:lnTo>
                  <a:lnTo>
                    <a:pt x="638667" y="111942"/>
                  </a:lnTo>
                  <a:lnTo>
                    <a:pt x="639011" y="112210"/>
                  </a:lnTo>
                  <a:lnTo>
                    <a:pt x="639185" y="112333"/>
                  </a:lnTo>
                  <a:lnTo>
                    <a:pt x="639366" y="112428"/>
                  </a:lnTo>
                  <a:lnTo>
                    <a:pt x="639551" y="112487"/>
                  </a:lnTo>
                  <a:lnTo>
                    <a:pt x="639744" y="112524"/>
                  </a:lnTo>
                  <a:lnTo>
                    <a:pt x="639940" y="112551"/>
                  </a:lnTo>
                  <a:lnTo>
                    <a:pt x="640136" y="112583"/>
                  </a:lnTo>
                  <a:lnTo>
                    <a:pt x="640435" y="112678"/>
                  </a:lnTo>
                  <a:lnTo>
                    <a:pt x="641047" y="112888"/>
                  </a:lnTo>
                  <a:lnTo>
                    <a:pt x="641307" y="112879"/>
                  </a:lnTo>
                  <a:lnTo>
                    <a:pt x="641473" y="112919"/>
                  </a:lnTo>
                  <a:lnTo>
                    <a:pt x="641636" y="112974"/>
                  </a:lnTo>
                  <a:lnTo>
                    <a:pt x="641795" y="113051"/>
                  </a:lnTo>
                  <a:lnTo>
                    <a:pt x="641949" y="113142"/>
                  </a:lnTo>
                  <a:lnTo>
                    <a:pt x="642097" y="113247"/>
                  </a:lnTo>
                  <a:lnTo>
                    <a:pt x="642229" y="113356"/>
                  </a:lnTo>
                  <a:lnTo>
                    <a:pt x="642354" y="113483"/>
                  </a:lnTo>
                  <a:lnTo>
                    <a:pt x="642470" y="113620"/>
                  </a:lnTo>
                  <a:lnTo>
                    <a:pt x="642844" y="114065"/>
                  </a:lnTo>
                  <a:lnTo>
                    <a:pt x="643120" y="114411"/>
                  </a:lnTo>
                  <a:lnTo>
                    <a:pt x="643260" y="114579"/>
                  </a:lnTo>
                  <a:lnTo>
                    <a:pt x="643407" y="114729"/>
                  </a:lnTo>
                  <a:lnTo>
                    <a:pt x="643551" y="114866"/>
                  </a:lnTo>
                  <a:lnTo>
                    <a:pt x="643853" y="115116"/>
                  </a:lnTo>
                  <a:lnTo>
                    <a:pt x="644011" y="115225"/>
                  </a:lnTo>
                  <a:lnTo>
                    <a:pt x="644174" y="115316"/>
                  </a:lnTo>
                  <a:lnTo>
                    <a:pt x="644313" y="115380"/>
                  </a:lnTo>
                  <a:lnTo>
                    <a:pt x="644461" y="115452"/>
                  </a:lnTo>
                  <a:lnTo>
                    <a:pt x="644608" y="115507"/>
                  </a:lnTo>
                  <a:lnTo>
                    <a:pt x="644952" y="115411"/>
                  </a:lnTo>
                  <a:lnTo>
                    <a:pt x="645016" y="115261"/>
                  </a:lnTo>
                  <a:lnTo>
                    <a:pt x="645126" y="114893"/>
                  </a:lnTo>
                  <a:lnTo>
                    <a:pt x="645194" y="114729"/>
                  </a:lnTo>
                  <a:lnTo>
                    <a:pt x="645261" y="114602"/>
                  </a:lnTo>
                  <a:lnTo>
                    <a:pt x="645330" y="114466"/>
                  </a:lnTo>
                  <a:lnTo>
                    <a:pt x="646172" y="113947"/>
                  </a:lnTo>
                  <a:lnTo>
                    <a:pt x="646319" y="113979"/>
                  </a:lnTo>
                  <a:lnTo>
                    <a:pt x="646459" y="114047"/>
                  </a:lnTo>
                  <a:lnTo>
                    <a:pt x="646602" y="114138"/>
                  </a:lnTo>
                  <a:lnTo>
                    <a:pt x="646742" y="114243"/>
                  </a:lnTo>
                  <a:lnTo>
                    <a:pt x="647040" y="114452"/>
                  </a:lnTo>
                  <a:lnTo>
                    <a:pt x="647199" y="114579"/>
                  </a:lnTo>
                  <a:lnTo>
                    <a:pt x="647509" y="114843"/>
                  </a:lnTo>
                  <a:lnTo>
                    <a:pt x="647667" y="114966"/>
                  </a:lnTo>
                  <a:lnTo>
                    <a:pt x="647947" y="115161"/>
                  </a:lnTo>
                  <a:lnTo>
                    <a:pt x="648226" y="115348"/>
                  </a:lnTo>
                  <a:lnTo>
                    <a:pt x="648513" y="115525"/>
                  </a:lnTo>
                  <a:lnTo>
                    <a:pt x="648804" y="115693"/>
                  </a:lnTo>
                  <a:lnTo>
                    <a:pt x="649102" y="115852"/>
                  </a:lnTo>
                  <a:lnTo>
                    <a:pt x="649525" y="116107"/>
                  </a:lnTo>
                  <a:lnTo>
                    <a:pt x="649741" y="116225"/>
                  </a:lnTo>
                  <a:lnTo>
                    <a:pt x="649952" y="116307"/>
                  </a:lnTo>
                  <a:lnTo>
                    <a:pt x="650156" y="116321"/>
                  </a:lnTo>
                  <a:lnTo>
                    <a:pt x="650673" y="116080"/>
                  </a:lnTo>
                  <a:lnTo>
                    <a:pt x="650825" y="115912"/>
                  </a:lnTo>
                  <a:lnTo>
                    <a:pt x="651187" y="115502"/>
                  </a:lnTo>
                  <a:lnTo>
                    <a:pt x="652037" y="115239"/>
                  </a:lnTo>
                  <a:lnTo>
                    <a:pt x="652169" y="115298"/>
                  </a:lnTo>
                  <a:lnTo>
                    <a:pt x="652668" y="115680"/>
                  </a:lnTo>
                  <a:lnTo>
                    <a:pt x="652845" y="115793"/>
                  </a:lnTo>
                  <a:lnTo>
                    <a:pt x="653200" y="116012"/>
                  </a:lnTo>
                  <a:lnTo>
                    <a:pt x="653374" y="116134"/>
                  </a:lnTo>
                  <a:lnTo>
                    <a:pt x="653529" y="116275"/>
                  </a:lnTo>
                  <a:lnTo>
                    <a:pt x="653680" y="116457"/>
                  </a:lnTo>
                  <a:lnTo>
                    <a:pt x="653812" y="116662"/>
                  </a:lnTo>
                  <a:lnTo>
                    <a:pt x="653936" y="116880"/>
                  </a:lnTo>
                  <a:lnTo>
                    <a:pt x="654065" y="117089"/>
                  </a:lnTo>
                  <a:lnTo>
                    <a:pt x="654412" y="117494"/>
                  </a:lnTo>
                  <a:lnTo>
                    <a:pt x="654597" y="117799"/>
                  </a:lnTo>
                  <a:lnTo>
                    <a:pt x="654756" y="118126"/>
                  </a:lnTo>
                  <a:lnTo>
                    <a:pt x="654881" y="118467"/>
                  </a:lnTo>
                  <a:lnTo>
                    <a:pt x="654979" y="118826"/>
                  </a:lnTo>
                  <a:lnTo>
                    <a:pt x="655043" y="119195"/>
                  </a:lnTo>
                  <a:lnTo>
                    <a:pt x="655073" y="119568"/>
                  </a:lnTo>
                  <a:lnTo>
                    <a:pt x="655013" y="120054"/>
                  </a:lnTo>
                  <a:lnTo>
                    <a:pt x="654915" y="120536"/>
                  </a:lnTo>
                  <a:lnTo>
                    <a:pt x="654782" y="121005"/>
                  </a:lnTo>
                  <a:lnTo>
                    <a:pt x="654613" y="121455"/>
                  </a:lnTo>
                  <a:lnTo>
                    <a:pt x="654397" y="121719"/>
                  </a:lnTo>
                  <a:lnTo>
                    <a:pt x="654243" y="121869"/>
                  </a:lnTo>
                  <a:lnTo>
                    <a:pt x="654095" y="122023"/>
                  </a:lnTo>
                  <a:lnTo>
                    <a:pt x="653653" y="122528"/>
                  </a:lnTo>
                  <a:lnTo>
                    <a:pt x="653510" y="122710"/>
                  </a:lnTo>
                  <a:lnTo>
                    <a:pt x="653389" y="122901"/>
                  </a:lnTo>
                  <a:lnTo>
                    <a:pt x="653298" y="123106"/>
                  </a:lnTo>
                  <a:lnTo>
                    <a:pt x="653253" y="123292"/>
                  </a:lnTo>
                  <a:lnTo>
                    <a:pt x="653227" y="123497"/>
                  </a:lnTo>
                  <a:lnTo>
                    <a:pt x="653215" y="123701"/>
                  </a:lnTo>
                  <a:lnTo>
                    <a:pt x="653215" y="124120"/>
                  </a:lnTo>
                  <a:lnTo>
                    <a:pt x="653234" y="124433"/>
                  </a:lnTo>
                  <a:lnTo>
                    <a:pt x="653249" y="124588"/>
                  </a:lnTo>
                  <a:lnTo>
                    <a:pt x="653264" y="124747"/>
                  </a:lnTo>
                  <a:lnTo>
                    <a:pt x="653279" y="125025"/>
                  </a:lnTo>
                  <a:lnTo>
                    <a:pt x="653211" y="125634"/>
                  </a:lnTo>
                  <a:lnTo>
                    <a:pt x="652758" y="125989"/>
                  </a:lnTo>
                  <a:lnTo>
                    <a:pt x="652536" y="126057"/>
                  </a:lnTo>
                  <a:lnTo>
                    <a:pt x="652392" y="126084"/>
                  </a:lnTo>
                  <a:lnTo>
                    <a:pt x="652249" y="126102"/>
                  </a:lnTo>
                  <a:lnTo>
                    <a:pt x="652105" y="126111"/>
                  </a:lnTo>
                  <a:lnTo>
                    <a:pt x="651965" y="126116"/>
                  </a:lnTo>
                  <a:lnTo>
                    <a:pt x="651750" y="126089"/>
                  </a:lnTo>
                  <a:lnTo>
                    <a:pt x="651538" y="126030"/>
                  </a:lnTo>
                  <a:lnTo>
                    <a:pt x="651115" y="125884"/>
                  </a:lnTo>
                  <a:lnTo>
                    <a:pt x="650462" y="125688"/>
                  </a:lnTo>
                  <a:lnTo>
                    <a:pt x="650243" y="125629"/>
                  </a:lnTo>
                  <a:lnTo>
                    <a:pt x="650024" y="125588"/>
                  </a:lnTo>
                  <a:lnTo>
                    <a:pt x="649812" y="125588"/>
                  </a:lnTo>
                  <a:lnTo>
                    <a:pt x="649178" y="125943"/>
                  </a:lnTo>
                  <a:lnTo>
                    <a:pt x="649102" y="126116"/>
                  </a:lnTo>
                  <a:lnTo>
                    <a:pt x="649034" y="126298"/>
                  </a:lnTo>
                  <a:lnTo>
                    <a:pt x="648981" y="126493"/>
                  </a:lnTo>
                  <a:lnTo>
                    <a:pt x="648948" y="126698"/>
                  </a:lnTo>
                  <a:lnTo>
                    <a:pt x="648929" y="126903"/>
                  </a:lnTo>
                  <a:lnTo>
                    <a:pt x="648940" y="127094"/>
                  </a:lnTo>
                  <a:lnTo>
                    <a:pt x="648966" y="127248"/>
                  </a:lnTo>
                  <a:lnTo>
                    <a:pt x="649016" y="127398"/>
                  </a:lnTo>
                  <a:lnTo>
                    <a:pt x="649072" y="127544"/>
                  </a:lnTo>
                  <a:lnTo>
                    <a:pt x="649140" y="127685"/>
                  </a:lnTo>
                  <a:lnTo>
                    <a:pt x="649212" y="127817"/>
                  </a:lnTo>
                  <a:lnTo>
                    <a:pt x="650360" y="128744"/>
                  </a:lnTo>
                  <a:lnTo>
                    <a:pt x="650587" y="128822"/>
                  </a:lnTo>
                  <a:lnTo>
                    <a:pt x="650911" y="128917"/>
                  </a:lnTo>
                  <a:lnTo>
                    <a:pt x="651342" y="129358"/>
                  </a:lnTo>
                  <a:lnTo>
                    <a:pt x="651146" y="129717"/>
                  </a:lnTo>
                  <a:lnTo>
                    <a:pt x="650942" y="129995"/>
                  </a:lnTo>
                  <a:lnTo>
                    <a:pt x="650734" y="130240"/>
                  </a:lnTo>
                  <a:lnTo>
                    <a:pt x="650734" y="130645"/>
                  </a:lnTo>
                  <a:lnTo>
                    <a:pt x="650998" y="130682"/>
                  </a:lnTo>
                  <a:lnTo>
                    <a:pt x="651266" y="130713"/>
                  </a:lnTo>
                  <a:lnTo>
                    <a:pt x="651414" y="130727"/>
                  </a:lnTo>
                  <a:lnTo>
                    <a:pt x="651561" y="130736"/>
                  </a:lnTo>
                  <a:lnTo>
                    <a:pt x="651708" y="130736"/>
                  </a:lnTo>
                  <a:lnTo>
                    <a:pt x="651856" y="130727"/>
                  </a:lnTo>
                  <a:lnTo>
                    <a:pt x="651992" y="130704"/>
                  </a:lnTo>
                  <a:lnTo>
                    <a:pt x="652131" y="130672"/>
                  </a:lnTo>
                  <a:lnTo>
                    <a:pt x="652403" y="130586"/>
                  </a:lnTo>
                  <a:lnTo>
                    <a:pt x="653181" y="130090"/>
                  </a:lnTo>
                  <a:lnTo>
                    <a:pt x="653272" y="129958"/>
                  </a:lnTo>
                  <a:lnTo>
                    <a:pt x="653351" y="129818"/>
                  </a:lnTo>
                  <a:lnTo>
                    <a:pt x="654186" y="128667"/>
                  </a:lnTo>
                  <a:lnTo>
                    <a:pt x="654412" y="128658"/>
                  </a:lnTo>
                  <a:lnTo>
                    <a:pt x="654548" y="128676"/>
                  </a:lnTo>
                  <a:lnTo>
                    <a:pt x="654805" y="128753"/>
                  </a:lnTo>
                  <a:lnTo>
                    <a:pt x="655376" y="129108"/>
                  </a:lnTo>
                  <a:lnTo>
                    <a:pt x="655610" y="129454"/>
                  </a:lnTo>
                  <a:lnTo>
                    <a:pt x="656361" y="130036"/>
                  </a:lnTo>
                  <a:lnTo>
                    <a:pt x="656622" y="130063"/>
                  </a:lnTo>
                  <a:lnTo>
                    <a:pt x="656750" y="130081"/>
                  </a:lnTo>
                  <a:lnTo>
                    <a:pt x="656886" y="130113"/>
                  </a:lnTo>
                  <a:lnTo>
                    <a:pt x="657302" y="130195"/>
                  </a:lnTo>
                  <a:lnTo>
                    <a:pt x="657619" y="130363"/>
                  </a:lnTo>
                  <a:lnTo>
                    <a:pt x="657728" y="130513"/>
                  </a:lnTo>
                  <a:lnTo>
                    <a:pt x="657830" y="130677"/>
                  </a:lnTo>
                  <a:lnTo>
                    <a:pt x="658023" y="131014"/>
                  </a:lnTo>
                  <a:lnTo>
                    <a:pt x="658250" y="131514"/>
                  </a:lnTo>
                  <a:lnTo>
                    <a:pt x="658423" y="132073"/>
                  </a:lnTo>
                  <a:lnTo>
                    <a:pt x="658574" y="132614"/>
                  </a:lnTo>
                  <a:lnTo>
                    <a:pt x="658627" y="132787"/>
                  </a:lnTo>
                  <a:lnTo>
                    <a:pt x="659621" y="133783"/>
                  </a:lnTo>
                  <a:lnTo>
                    <a:pt x="659938" y="133669"/>
                  </a:lnTo>
                  <a:lnTo>
                    <a:pt x="660304" y="133556"/>
                  </a:lnTo>
                  <a:lnTo>
                    <a:pt x="661116" y="133114"/>
                  </a:lnTo>
                  <a:lnTo>
                    <a:pt x="661267" y="133001"/>
                  </a:lnTo>
                  <a:lnTo>
                    <a:pt x="661437" y="132901"/>
                  </a:lnTo>
                  <a:lnTo>
                    <a:pt x="662234" y="132828"/>
                  </a:lnTo>
                  <a:lnTo>
                    <a:pt x="662408" y="132919"/>
                  </a:lnTo>
                  <a:lnTo>
                    <a:pt x="662570" y="133042"/>
                  </a:lnTo>
                  <a:lnTo>
                    <a:pt x="662721" y="133201"/>
                  </a:lnTo>
                  <a:lnTo>
                    <a:pt x="662865" y="133378"/>
                  </a:lnTo>
                  <a:lnTo>
                    <a:pt x="663012" y="133537"/>
                  </a:lnTo>
                  <a:lnTo>
                    <a:pt x="663178" y="133656"/>
                  </a:lnTo>
                  <a:lnTo>
                    <a:pt x="663325" y="133724"/>
                  </a:lnTo>
                  <a:lnTo>
                    <a:pt x="663480" y="133778"/>
                  </a:lnTo>
                  <a:lnTo>
                    <a:pt x="663639" y="133819"/>
                  </a:lnTo>
                  <a:lnTo>
                    <a:pt x="663794" y="133837"/>
                  </a:lnTo>
                  <a:lnTo>
                    <a:pt x="663945" y="133824"/>
                  </a:lnTo>
                  <a:lnTo>
                    <a:pt x="664096" y="133769"/>
                  </a:lnTo>
                  <a:lnTo>
                    <a:pt x="664243" y="133678"/>
                  </a:lnTo>
                  <a:lnTo>
                    <a:pt x="664387" y="133560"/>
                  </a:lnTo>
                  <a:lnTo>
                    <a:pt x="664526" y="133433"/>
                  </a:lnTo>
                  <a:lnTo>
                    <a:pt x="664802" y="133160"/>
                  </a:lnTo>
                  <a:lnTo>
                    <a:pt x="664942" y="133005"/>
                  </a:lnTo>
                  <a:lnTo>
                    <a:pt x="665070" y="132842"/>
                  </a:lnTo>
                  <a:lnTo>
                    <a:pt x="665195" y="132673"/>
                  </a:lnTo>
                  <a:lnTo>
                    <a:pt x="665308" y="132496"/>
                  </a:lnTo>
                  <a:lnTo>
                    <a:pt x="665448" y="132423"/>
                  </a:lnTo>
                  <a:lnTo>
                    <a:pt x="665584" y="132332"/>
                  </a:lnTo>
                  <a:lnTo>
                    <a:pt x="665720" y="132232"/>
                  </a:lnTo>
                  <a:lnTo>
                    <a:pt x="665856" y="132146"/>
                  </a:lnTo>
                  <a:lnTo>
                    <a:pt x="665999" y="132082"/>
                  </a:lnTo>
                  <a:lnTo>
                    <a:pt x="666154" y="132055"/>
                  </a:lnTo>
                  <a:lnTo>
                    <a:pt x="666320" y="132055"/>
                  </a:lnTo>
                  <a:lnTo>
                    <a:pt x="666487" y="132068"/>
                  </a:lnTo>
                  <a:lnTo>
                    <a:pt x="666645" y="132064"/>
                  </a:lnTo>
                  <a:lnTo>
                    <a:pt x="666891" y="131955"/>
                  </a:lnTo>
                  <a:lnTo>
                    <a:pt x="667253" y="131605"/>
                  </a:lnTo>
                  <a:lnTo>
                    <a:pt x="667401" y="131459"/>
                  </a:lnTo>
                  <a:lnTo>
                    <a:pt x="667548" y="131300"/>
                  </a:lnTo>
                  <a:lnTo>
                    <a:pt x="667699" y="131145"/>
                  </a:lnTo>
                  <a:lnTo>
                    <a:pt x="667854" y="131018"/>
                  </a:lnTo>
                  <a:lnTo>
                    <a:pt x="668020" y="130927"/>
                  </a:lnTo>
                  <a:lnTo>
                    <a:pt x="668175" y="130877"/>
                  </a:lnTo>
                  <a:lnTo>
                    <a:pt x="668341" y="130845"/>
                  </a:lnTo>
                  <a:lnTo>
                    <a:pt x="668507" y="130832"/>
                  </a:lnTo>
                  <a:lnTo>
                    <a:pt x="668666" y="130850"/>
                  </a:lnTo>
                  <a:lnTo>
                    <a:pt x="669040" y="131109"/>
                  </a:lnTo>
                  <a:lnTo>
                    <a:pt x="669142" y="131259"/>
                  </a:lnTo>
                  <a:lnTo>
                    <a:pt x="669334" y="131559"/>
                  </a:lnTo>
                  <a:lnTo>
                    <a:pt x="669549" y="131905"/>
                  </a:lnTo>
                  <a:lnTo>
                    <a:pt x="669927" y="132673"/>
                  </a:lnTo>
                  <a:lnTo>
                    <a:pt x="670135" y="132996"/>
                  </a:lnTo>
                  <a:lnTo>
                    <a:pt x="670384" y="133219"/>
                  </a:lnTo>
                  <a:lnTo>
                    <a:pt x="670599" y="133310"/>
                  </a:lnTo>
                  <a:lnTo>
                    <a:pt x="670830" y="133360"/>
                  </a:lnTo>
                  <a:lnTo>
                    <a:pt x="671071" y="133383"/>
                  </a:lnTo>
                  <a:lnTo>
                    <a:pt x="671313" y="133383"/>
                  </a:lnTo>
                  <a:lnTo>
                    <a:pt x="671551" y="133369"/>
                  </a:lnTo>
                  <a:lnTo>
                    <a:pt x="671778" y="133333"/>
                  </a:lnTo>
                  <a:lnTo>
                    <a:pt x="672001" y="133269"/>
                  </a:lnTo>
                  <a:lnTo>
                    <a:pt x="672223" y="133187"/>
                  </a:lnTo>
                  <a:lnTo>
                    <a:pt x="672450" y="133110"/>
                  </a:lnTo>
                  <a:lnTo>
                    <a:pt x="672677" y="133046"/>
                  </a:lnTo>
                  <a:lnTo>
                    <a:pt x="672884" y="133010"/>
                  </a:lnTo>
                  <a:lnTo>
                    <a:pt x="673092" y="132983"/>
                  </a:lnTo>
                  <a:lnTo>
                    <a:pt x="673515" y="132937"/>
                  </a:lnTo>
                  <a:lnTo>
                    <a:pt x="673726" y="132910"/>
                  </a:lnTo>
                  <a:lnTo>
                    <a:pt x="674013" y="132855"/>
                  </a:lnTo>
                  <a:lnTo>
                    <a:pt x="674591" y="132728"/>
                  </a:lnTo>
                  <a:lnTo>
                    <a:pt x="674882" y="132678"/>
                  </a:lnTo>
                  <a:lnTo>
                    <a:pt x="675169" y="132664"/>
                  </a:lnTo>
                  <a:lnTo>
                    <a:pt x="675468" y="132682"/>
                  </a:lnTo>
                  <a:lnTo>
                    <a:pt x="675766" y="132719"/>
                  </a:lnTo>
                  <a:lnTo>
                    <a:pt x="676064" y="132782"/>
                  </a:lnTo>
                  <a:lnTo>
                    <a:pt x="676355" y="132864"/>
                  </a:lnTo>
                  <a:lnTo>
                    <a:pt x="676865" y="133073"/>
                  </a:lnTo>
                  <a:lnTo>
                    <a:pt x="677190" y="133246"/>
                  </a:lnTo>
                  <a:lnTo>
                    <a:pt x="677371" y="133365"/>
                  </a:lnTo>
                  <a:lnTo>
                    <a:pt x="677975" y="134229"/>
                  </a:lnTo>
                  <a:lnTo>
                    <a:pt x="678056" y="134434"/>
                  </a:lnTo>
                  <a:lnTo>
                    <a:pt x="678361" y="135206"/>
                  </a:lnTo>
                  <a:lnTo>
                    <a:pt x="678417" y="135534"/>
                  </a:lnTo>
                  <a:lnTo>
                    <a:pt x="678470" y="135861"/>
                  </a:lnTo>
                  <a:lnTo>
                    <a:pt x="678512" y="136161"/>
                  </a:lnTo>
                  <a:lnTo>
                    <a:pt x="678542" y="136425"/>
                  </a:lnTo>
                  <a:lnTo>
                    <a:pt x="678561" y="136557"/>
                  </a:lnTo>
                  <a:lnTo>
                    <a:pt x="678587" y="136689"/>
                  </a:lnTo>
                  <a:lnTo>
                    <a:pt x="678666" y="136993"/>
                  </a:lnTo>
                  <a:lnTo>
                    <a:pt x="678719" y="137144"/>
                  </a:lnTo>
                  <a:lnTo>
                    <a:pt x="678780" y="137284"/>
                  </a:lnTo>
                  <a:lnTo>
                    <a:pt x="678988" y="137589"/>
                  </a:lnTo>
                  <a:lnTo>
                    <a:pt x="679142" y="137744"/>
                  </a:lnTo>
                  <a:lnTo>
                    <a:pt x="679301" y="137917"/>
                  </a:lnTo>
                  <a:lnTo>
                    <a:pt x="679584" y="138308"/>
                  </a:lnTo>
                  <a:lnTo>
                    <a:pt x="679324" y="139336"/>
                  </a:lnTo>
                  <a:lnTo>
                    <a:pt x="679191" y="139385"/>
                  </a:lnTo>
                  <a:lnTo>
                    <a:pt x="678927" y="139458"/>
                  </a:lnTo>
                  <a:lnTo>
                    <a:pt x="678799" y="139481"/>
                  </a:lnTo>
                  <a:lnTo>
                    <a:pt x="678153" y="139786"/>
                  </a:lnTo>
                  <a:lnTo>
                    <a:pt x="678089" y="139918"/>
                  </a:lnTo>
                  <a:lnTo>
                    <a:pt x="678040" y="140059"/>
                  </a:lnTo>
                  <a:lnTo>
                    <a:pt x="678417" y="141218"/>
                  </a:lnTo>
                  <a:lnTo>
                    <a:pt x="678886" y="141646"/>
                  </a:lnTo>
                  <a:lnTo>
                    <a:pt x="679021" y="141705"/>
                  </a:lnTo>
                  <a:lnTo>
                    <a:pt x="679173" y="141732"/>
                  </a:lnTo>
                  <a:lnTo>
                    <a:pt x="679327" y="141750"/>
                  </a:lnTo>
                  <a:lnTo>
                    <a:pt x="679478" y="141773"/>
                  </a:lnTo>
                  <a:lnTo>
                    <a:pt x="679618" y="141828"/>
                  </a:lnTo>
                  <a:lnTo>
                    <a:pt x="679769" y="141918"/>
                  </a:lnTo>
                  <a:lnTo>
                    <a:pt x="679916" y="142032"/>
                  </a:lnTo>
                  <a:lnTo>
                    <a:pt x="680053" y="142160"/>
                  </a:lnTo>
                  <a:lnTo>
                    <a:pt x="680173" y="142301"/>
                  </a:lnTo>
                  <a:lnTo>
                    <a:pt x="680275" y="142455"/>
                  </a:lnTo>
                  <a:lnTo>
                    <a:pt x="680358" y="142628"/>
                  </a:lnTo>
                  <a:lnTo>
                    <a:pt x="680426" y="142819"/>
                  </a:lnTo>
                  <a:lnTo>
                    <a:pt x="680475" y="143019"/>
                  </a:lnTo>
                  <a:lnTo>
                    <a:pt x="680510" y="143219"/>
                  </a:lnTo>
                  <a:lnTo>
                    <a:pt x="680517" y="143419"/>
                  </a:lnTo>
                  <a:lnTo>
                    <a:pt x="680502" y="143597"/>
                  </a:lnTo>
                  <a:lnTo>
                    <a:pt x="680460" y="143774"/>
                  </a:lnTo>
                  <a:lnTo>
                    <a:pt x="680355" y="144129"/>
                  </a:lnTo>
                  <a:lnTo>
                    <a:pt x="680309" y="144306"/>
                  </a:lnTo>
                  <a:lnTo>
                    <a:pt x="680230" y="144652"/>
                  </a:lnTo>
                  <a:lnTo>
                    <a:pt x="680196" y="144824"/>
                  </a:lnTo>
                  <a:lnTo>
                    <a:pt x="680177" y="144997"/>
                  </a:lnTo>
                  <a:lnTo>
                    <a:pt x="680559" y="145720"/>
                  </a:lnTo>
                  <a:lnTo>
                    <a:pt x="680876" y="145766"/>
                  </a:lnTo>
                  <a:lnTo>
                    <a:pt x="681337" y="146302"/>
                  </a:lnTo>
                  <a:lnTo>
                    <a:pt x="681321" y="146630"/>
                  </a:lnTo>
                  <a:lnTo>
                    <a:pt x="681518" y="147426"/>
                  </a:lnTo>
                  <a:lnTo>
                    <a:pt x="681658" y="147548"/>
                  </a:lnTo>
                  <a:lnTo>
                    <a:pt x="681828" y="147630"/>
                  </a:lnTo>
                  <a:lnTo>
                    <a:pt x="682201" y="147762"/>
                  </a:lnTo>
                  <a:lnTo>
                    <a:pt x="682470" y="147940"/>
                  </a:lnTo>
                  <a:lnTo>
                    <a:pt x="682862" y="148299"/>
                  </a:lnTo>
                  <a:lnTo>
                    <a:pt x="683319" y="148567"/>
                  </a:lnTo>
                  <a:lnTo>
                    <a:pt x="683452" y="148613"/>
                  </a:lnTo>
                  <a:lnTo>
                    <a:pt x="683584" y="148644"/>
                  </a:lnTo>
                  <a:lnTo>
                    <a:pt x="683720" y="148667"/>
                  </a:lnTo>
                  <a:lnTo>
                    <a:pt x="683859" y="148681"/>
                  </a:lnTo>
                  <a:lnTo>
                    <a:pt x="683995" y="148699"/>
                  </a:lnTo>
                  <a:lnTo>
                    <a:pt x="684856" y="148967"/>
                  </a:lnTo>
                  <a:lnTo>
                    <a:pt x="684962" y="149108"/>
                  </a:lnTo>
                  <a:lnTo>
                    <a:pt x="685045" y="149245"/>
                  </a:lnTo>
                  <a:lnTo>
                    <a:pt x="685121" y="149399"/>
                  </a:lnTo>
                  <a:lnTo>
                    <a:pt x="685181" y="149563"/>
                  </a:lnTo>
                  <a:lnTo>
                    <a:pt x="685230" y="149731"/>
                  </a:lnTo>
                  <a:lnTo>
                    <a:pt x="685272" y="149900"/>
                  </a:lnTo>
                  <a:lnTo>
                    <a:pt x="685295" y="150127"/>
                  </a:lnTo>
                  <a:lnTo>
                    <a:pt x="685283" y="150364"/>
                  </a:lnTo>
                  <a:lnTo>
                    <a:pt x="685242" y="150850"/>
                  </a:lnTo>
                  <a:lnTo>
                    <a:pt x="685245" y="151087"/>
                  </a:lnTo>
                  <a:lnTo>
                    <a:pt x="685280" y="151564"/>
                  </a:lnTo>
                  <a:lnTo>
                    <a:pt x="685310" y="151796"/>
                  </a:lnTo>
                  <a:lnTo>
                    <a:pt x="685363" y="152001"/>
                  </a:lnTo>
                  <a:lnTo>
                    <a:pt x="685914" y="152360"/>
                  </a:lnTo>
                  <a:lnTo>
                    <a:pt x="686076" y="152355"/>
                  </a:lnTo>
                  <a:lnTo>
                    <a:pt x="686246" y="152310"/>
                  </a:lnTo>
                  <a:lnTo>
                    <a:pt x="686420" y="152233"/>
                  </a:lnTo>
                  <a:lnTo>
                    <a:pt x="686752" y="152046"/>
                  </a:lnTo>
                  <a:lnTo>
                    <a:pt x="687009" y="151855"/>
                  </a:lnTo>
                  <a:lnTo>
                    <a:pt x="687247" y="151610"/>
                  </a:lnTo>
                  <a:lnTo>
                    <a:pt x="687481" y="151346"/>
                  </a:lnTo>
                  <a:lnTo>
                    <a:pt x="687719" y="151114"/>
                  </a:lnTo>
                  <a:lnTo>
                    <a:pt x="687980" y="150968"/>
                  </a:lnTo>
                  <a:lnTo>
                    <a:pt x="688127" y="150923"/>
                  </a:lnTo>
                  <a:lnTo>
                    <a:pt x="688282" y="150887"/>
                  </a:lnTo>
                  <a:lnTo>
                    <a:pt x="688437" y="150864"/>
                  </a:lnTo>
                  <a:lnTo>
                    <a:pt x="688588" y="150859"/>
                  </a:lnTo>
                  <a:lnTo>
                    <a:pt x="688739" y="150877"/>
                  </a:lnTo>
                  <a:lnTo>
                    <a:pt x="688909" y="150941"/>
                  </a:lnTo>
                  <a:lnTo>
                    <a:pt x="689079" y="151050"/>
                  </a:lnTo>
                  <a:lnTo>
                    <a:pt x="689404" y="151309"/>
                  </a:lnTo>
                  <a:lnTo>
                    <a:pt x="689948" y="151696"/>
                  </a:lnTo>
                  <a:lnTo>
                    <a:pt x="690076" y="151760"/>
                  </a:lnTo>
                  <a:lnTo>
                    <a:pt x="690204" y="151787"/>
                  </a:lnTo>
                  <a:lnTo>
                    <a:pt x="690367" y="151692"/>
                  </a:lnTo>
                  <a:lnTo>
                    <a:pt x="690525" y="151446"/>
                  </a:lnTo>
                  <a:lnTo>
                    <a:pt x="690858" y="150768"/>
                  </a:lnTo>
                  <a:lnTo>
                    <a:pt x="691031" y="150468"/>
                  </a:lnTo>
                  <a:lnTo>
                    <a:pt x="691186" y="150236"/>
                  </a:lnTo>
                  <a:lnTo>
                    <a:pt x="691337" y="149991"/>
                  </a:lnTo>
                  <a:lnTo>
                    <a:pt x="691500" y="149763"/>
                  </a:lnTo>
                  <a:lnTo>
                    <a:pt x="691673" y="149559"/>
                  </a:lnTo>
                  <a:lnTo>
                    <a:pt x="691862" y="149399"/>
                  </a:lnTo>
                  <a:lnTo>
                    <a:pt x="692331" y="149186"/>
                  </a:lnTo>
                  <a:lnTo>
                    <a:pt x="692459" y="149195"/>
                  </a:lnTo>
                  <a:lnTo>
                    <a:pt x="692591" y="149236"/>
                  </a:lnTo>
                  <a:lnTo>
                    <a:pt x="692720" y="149295"/>
                  </a:lnTo>
                  <a:lnTo>
                    <a:pt x="692980" y="149427"/>
                  </a:lnTo>
                  <a:lnTo>
                    <a:pt x="693120" y="149504"/>
                  </a:lnTo>
                  <a:lnTo>
                    <a:pt x="693664" y="149859"/>
                  </a:lnTo>
                  <a:lnTo>
                    <a:pt x="694045" y="150068"/>
                  </a:lnTo>
                  <a:lnTo>
                    <a:pt x="694238" y="150168"/>
                  </a:lnTo>
                  <a:lnTo>
                    <a:pt x="694434" y="150264"/>
                  </a:lnTo>
                  <a:lnTo>
                    <a:pt x="694631" y="150345"/>
                  </a:lnTo>
                  <a:lnTo>
                    <a:pt x="694774" y="150400"/>
                  </a:lnTo>
                  <a:lnTo>
                    <a:pt x="695356" y="150596"/>
                  </a:lnTo>
                  <a:lnTo>
                    <a:pt x="695696" y="150755"/>
                  </a:lnTo>
                  <a:lnTo>
                    <a:pt x="696036" y="150923"/>
                  </a:lnTo>
                  <a:lnTo>
                    <a:pt x="696206" y="150996"/>
                  </a:lnTo>
                  <a:lnTo>
                    <a:pt x="696508" y="151114"/>
                  </a:lnTo>
                  <a:lnTo>
                    <a:pt x="696659" y="151168"/>
                  </a:lnTo>
                  <a:lnTo>
                    <a:pt x="696965" y="151259"/>
                  </a:lnTo>
                  <a:lnTo>
                    <a:pt x="697101" y="151287"/>
                  </a:lnTo>
                  <a:lnTo>
                    <a:pt x="697376" y="151332"/>
                  </a:lnTo>
                  <a:lnTo>
                    <a:pt x="697811" y="151387"/>
                  </a:lnTo>
                  <a:lnTo>
                    <a:pt x="697965" y="151409"/>
                  </a:lnTo>
                  <a:lnTo>
                    <a:pt x="698275" y="151441"/>
                  </a:lnTo>
                  <a:lnTo>
                    <a:pt x="698430" y="151446"/>
                  </a:lnTo>
                  <a:lnTo>
                    <a:pt x="698743" y="151469"/>
                  </a:lnTo>
                  <a:lnTo>
                    <a:pt x="698902" y="151473"/>
                  </a:lnTo>
                  <a:lnTo>
                    <a:pt x="699053" y="151460"/>
                  </a:lnTo>
                  <a:lnTo>
                    <a:pt x="699665" y="151050"/>
                  </a:lnTo>
                  <a:lnTo>
                    <a:pt x="699839" y="150864"/>
                  </a:lnTo>
                  <a:lnTo>
                    <a:pt x="700099" y="150545"/>
                  </a:lnTo>
                  <a:lnTo>
                    <a:pt x="700602" y="150091"/>
                  </a:lnTo>
                  <a:lnTo>
                    <a:pt x="701183" y="150041"/>
                  </a:lnTo>
                  <a:lnTo>
                    <a:pt x="701489" y="150168"/>
                  </a:lnTo>
                  <a:lnTo>
                    <a:pt x="701727" y="150250"/>
                  </a:lnTo>
                  <a:lnTo>
                    <a:pt x="701961" y="150336"/>
                  </a:lnTo>
                  <a:lnTo>
                    <a:pt x="702343" y="150464"/>
                  </a:lnTo>
                  <a:lnTo>
                    <a:pt x="702607" y="150545"/>
                  </a:lnTo>
                  <a:lnTo>
                    <a:pt x="702951" y="150618"/>
                  </a:lnTo>
                  <a:lnTo>
                    <a:pt x="703272" y="150659"/>
                  </a:lnTo>
                  <a:lnTo>
                    <a:pt x="703891" y="150627"/>
                  </a:lnTo>
                  <a:lnTo>
                    <a:pt x="704031" y="150550"/>
                  </a:lnTo>
                  <a:lnTo>
                    <a:pt x="704163" y="150432"/>
                  </a:lnTo>
                  <a:lnTo>
                    <a:pt x="704416" y="150159"/>
                  </a:lnTo>
                  <a:lnTo>
                    <a:pt x="705035" y="149663"/>
                  </a:lnTo>
                  <a:lnTo>
                    <a:pt x="705810" y="149795"/>
                  </a:lnTo>
                  <a:lnTo>
                    <a:pt x="705885" y="149954"/>
                  </a:lnTo>
                  <a:lnTo>
                    <a:pt x="705942" y="150141"/>
                  </a:lnTo>
                  <a:lnTo>
                    <a:pt x="705987" y="150341"/>
                  </a:lnTo>
                  <a:lnTo>
                    <a:pt x="706025" y="150527"/>
                  </a:lnTo>
                  <a:lnTo>
                    <a:pt x="706059" y="150746"/>
                  </a:lnTo>
                  <a:lnTo>
                    <a:pt x="706074" y="150968"/>
                  </a:lnTo>
                  <a:lnTo>
                    <a:pt x="706078" y="151196"/>
                  </a:lnTo>
                  <a:lnTo>
                    <a:pt x="706059" y="151646"/>
                  </a:lnTo>
                  <a:lnTo>
                    <a:pt x="706040" y="151810"/>
                  </a:lnTo>
                  <a:lnTo>
                    <a:pt x="705961" y="152296"/>
                  </a:lnTo>
                  <a:lnTo>
                    <a:pt x="705942" y="152551"/>
                  </a:lnTo>
                  <a:lnTo>
                    <a:pt x="706697" y="153315"/>
                  </a:lnTo>
                  <a:lnTo>
                    <a:pt x="706924" y="153288"/>
                  </a:lnTo>
                  <a:lnTo>
                    <a:pt x="707090" y="153260"/>
                  </a:lnTo>
                  <a:lnTo>
                    <a:pt x="707252" y="153210"/>
                  </a:lnTo>
                  <a:lnTo>
                    <a:pt x="707577" y="153097"/>
                  </a:lnTo>
                  <a:lnTo>
                    <a:pt x="707740" y="153047"/>
                  </a:lnTo>
                  <a:lnTo>
                    <a:pt x="707891" y="153006"/>
                  </a:lnTo>
                  <a:lnTo>
                    <a:pt x="708389" y="152888"/>
                  </a:lnTo>
                  <a:lnTo>
                    <a:pt x="708623" y="152842"/>
                  </a:lnTo>
                  <a:lnTo>
                    <a:pt x="708763" y="152819"/>
                  </a:lnTo>
                  <a:lnTo>
                    <a:pt x="709043" y="152783"/>
                  </a:lnTo>
                  <a:lnTo>
                    <a:pt x="709258" y="152765"/>
                  </a:lnTo>
                  <a:lnTo>
                    <a:pt x="709719" y="152556"/>
                  </a:lnTo>
                  <a:lnTo>
                    <a:pt x="709809" y="152396"/>
                  </a:lnTo>
                  <a:lnTo>
                    <a:pt x="709907" y="152114"/>
                  </a:lnTo>
                  <a:lnTo>
                    <a:pt x="709960" y="151983"/>
                  </a:lnTo>
                  <a:lnTo>
                    <a:pt x="710138" y="151641"/>
                  </a:lnTo>
                  <a:lnTo>
                    <a:pt x="711267" y="151596"/>
                  </a:lnTo>
                  <a:lnTo>
                    <a:pt x="711339" y="151723"/>
                  </a:lnTo>
                  <a:lnTo>
                    <a:pt x="711460" y="152010"/>
                  </a:lnTo>
                  <a:lnTo>
                    <a:pt x="711524" y="152146"/>
                  </a:lnTo>
                  <a:lnTo>
                    <a:pt x="711637" y="152374"/>
                  </a:lnTo>
                  <a:lnTo>
                    <a:pt x="711864" y="152710"/>
                  </a:lnTo>
                  <a:lnTo>
                    <a:pt x="712026" y="152883"/>
                  </a:lnTo>
                  <a:lnTo>
                    <a:pt x="712185" y="153042"/>
                  </a:lnTo>
                  <a:lnTo>
                    <a:pt x="712423" y="153260"/>
                  </a:lnTo>
                  <a:lnTo>
                    <a:pt x="712581" y="153420"/>
                  </a:lnTo>
                  <a:lnTo>
                    <a:pt x="712740" y="153583"/>
                  </a:lnTo>
                  <a:lnTo>
                    <a:pt x="712891" y="153756"/>
                  </a:lnTo>
                  <a:lnTo>
                    <a:pt x="713201" y="154165"/>
                  </a:lnTo>
                  <a:lnTo>
                    <a:pt x="713265" y="154306"/>
                  </a:lnTo>
                  <a:lnTo>
                    <a:pt x="713325" y="154461"/>
                  </a:lnTo>
                  <a:lnTo>
                    <a:pt x="713367" y="154625"/>
                  </a:lnTo>
                  <a:lnTo>
                    <a:pt x="713393" y="154784"/>
                  </a:lnTo>
                  <a:lnTo>
                    <a:pt x="713371" y="154989"/>
                  </a:lnTo>
                  <a:lnTo>
                    <a:pt x="713118" y="155357"/>
                  </a:lnTo>
                  <a:lnTo>
                    <a:pt x="712785" y="156035"/>
                  </a:lnTo>
                  <a:lnTo>
                    <a:pt x="713027" y="157067"/>
                  </a:lnTo>
                  <a:lnTo>
                    <a:pt x="713000" y="157194"/>
                  </a:lnTo>
                  <a:lnTo>
                    <a:pt x="712959" y="157322"/>
                  </a:lnTo>
                  <a:lnTo>
                    <a:pt x="712861" y="157572"/>
                  </a:lnTo>
                  <a:lnTo>
                    <a:pt x="712827" y="157699"/>
                  </a:lnTo>
                  <a:lnTo>
                    <a:pt x="712774" y="157967"/>
                  </a:lnTo>
                  <a:lnTo>
                    <a:pt x="712755" y="158104"/>
                  </a:lnTo>
                  <a:lnTo>
                    <a:pt x="712740" y="158377"/>
                  </a:lnTo>
                  <a:lnTo>
                    <a:pt x="712747" y="158700"/>
                  </a:lnTo>
                  <a:lnTo>
                    <a:pt x="712759" y="158863"/>
                  </a:lnTo>
                  <a:lnTo>
                    <a:pt x="713620" y="159236"/>
                  </a:lnTo>
                  <a:lnTo>
                    <a:pt x="713915" y="159059"/>
                  </a:lnTo>
                  <a:lnTo>
                    <a:pt x="715391" y="159036"/>
                  </a:lnTo>
                  <a:lnTo>
                    <a:pt x="715504" y="159218"/>
                  </a:lnTo>
                  <a:lnTo>
                    <a:pt x="715595" y="159432"/>
                  </a:lnTo>
                  <a:lnTo>
                    <a:pt x="715663" y="159668"/>
                  </a:lnTo>
                  <a:lnTo>
                    <a:pt x="715712" y="159909"/>
                  </a:lnTo>
                  <a:lnTo>
                    <a:pt x="715750" y="160146"/>
                  </a:lnTo>
                  <a:lnTo>
                    <a:pt x="715765" y="160291"/>
                  </a:lnTo>
                  <a:lnTo>
                    <a:pt x="715773" y="160432"/>
                  </a:lnTo>
                  <a:lnTo>
                    <a:pt x="715776" y="160578"/>
                  </a:lnTo>
                  <a:lnTo>
                    <a:pt x="715776" y="160869"/>
                  </a:lnTo>
                  <a:lnTo>
                    <a:pt x="715769" y="161042"/>
                  </a:lnTo>
                  <a:lnTo>
                    <a:pt x="715731" y="161401"/>
                  </a:lnTo>
                  <a:lnTo>
                    <a:pt x="715731" y="161569"/>
                  </a:lnTo>
                  <a:lnTo>
                    <a:pt x="715758" y="161728"/>
                  </a:lnTo>
                  <a:lnTo>
                    <a:pt x="716188" y="162188"/>
                  </a:lnTo>
                  <a:lnTo>
                    <a:pt x="716622" y="162001"/>
                  </a:lnTo>
                  <a:lnTo>
                    <a:pt x="716811" y="161860"/>
                  </a:lnTo>
                  <a:lnTo>
                    <a:pt x="717518" y="162029"/>
                  </a:lnTo>
                  <a:lnTo>
                    <a:pt x="717559" y="162156"/>
                  </a:lnTo>
                  <a:lnTo>
                    <a:pt x="717476" y="162629"/>
                  </a:lnTo>
                  <a:lnTo>
                    <a:pt x="717208" y="162970"/>
                  </a:lnTo>
                  <a:lnTo>
                    <a:pt x="717132" y="163116"/>
                  </a:lnTo>
                  <a:lnTo>
                    <a:pt x="717064" y="163270"/>
                  </a:lnTo>
                  <a:lnTo>
                    <a:pt x="716932" y="163589"/>
                  </a:lnTo>
                  <a:lnTo>
                    <a:pt x="716792" y="163861"/>
                  </a:lnTo>
                  <a:lnTo>
                    <a:pt x="716641" y="164102"/>
                  </a:lnTo>
                  <a:lnTo>
                    <a:pt x="716502" y="164348"/>
                  </a:lnTo>
                  <a:lnTo>
                    <a:pt x="716433" y="164480"/>
                  </a:lnTo>
                  <a:lnTo>
                    <a:pt x="716305" y="164748"/>
                  </a:lnTo>
                  <a:lnTo>
                    <a:pt x="716245" y="164889"/>
                  </a:lnTo>
                  <a:lnTo>
                    <a:pt x="716192" y="165030"/>
                  </a:lnTo>
                  <a:lnTo>
                    <a:pt x="716105" y="165280"/>
                  </a:lnTo>
                  <a:lnTo>
                    <a:pt x="716067" y="165408"/>
                  </a:lnTo>
                  <a:lnTo>
                    <a:pt x="716037" y="165540"/>
                  </a:lnTo>
                  <a:lnTo>
                    <a:pt x="716026" y="165667"/>
                  </a:lnTo>
                  <a:close/>
                </a:path>
              </a:pathLst>
            </a:custGeom>
            <a:solidFill>
              <a:srgbClr val="FFFAE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" name="pg146"/>
            <p:cNvSpPr/>
            <p:nvPr/>
          </p:nvSpPr>
          <p:spPr>
            <a:xfrm>
              <a:off x="5484443" y="4677828"/>
              <a:ext cx="592514" cy="648053"/>
            </a:xfrm>
            <a:custGeom>
              <a:avLst/>
              <a:gdLst/>
              <a:ahLst/>
              <a:cxnLst/>
              <a:rect l="0" t="0" r="0" b="0"/>
              <a:pathLst>
                <a:path w="592514" h="648053">
                  <a:moveTo>
                    <a:pt x="409984" y="30298"/>
                  </a:moveTo>
                  <a:lnTo>
                    <a:pt x="410572" y="29973"/>
                  </a:lnTo>
                  <a:lnTo>
                    <a:pt x="411283" y="29340"/>
                  </a:lnTo>
                  <a:lnTo>
                    <a:pt x="413017" y="26845"/>
                  </a:lnTo>
                  <a:lnTo>
                    <a:pt x="418716" y="21799"/>
                  </a:lnTo>
                  <a:lnTo>
                    <a:pt x="421566" y="19234"/>
                  </a:lnTo>
                  <a:lnTo>
                    <a:pt x="422708" y="17985"/>
                  </a:lnTo>
                  <a:lnTo>
                    <a:pt x="424577" y="15940"/>
                  </a:lnTo>
                  <a:lnTo>
                    <a:pt x="427904" y="14233"/>
                  </a:lnTo>
                  <a:lnTo>
                    <a:pt x="430132" y="12337"/>
                  </a:lnTo>
                  <a:lnTo>
                    <a:pt x="432009" y="10738"/>
                  </a:lnTo>
                  <a:lnTo>
                    <a:pt x="435860" y="7362"/>
                  </a:lnTo>
                  <a:lnTo>
                    <a:pt x="442860" y="2262"/>
                  </a:lnTo>
                  <a:lnTo>
                    <a:pt x="446015" y="715"/>
                  </a:lnTo>
                  <a:lnTo>
                    <a:pt x="451116" y="0"/>
                  </a:lnTo>
                  <a:lnTo>
                    <a:pt x="457878" y="346"/>
                  </a:lnTo>
                  <a:lnTo>
                    <a:pt x="461581" y="832"/>
                  </a:lnTo>
                  <a:lnTo>
                    <a:pt x="463532" y="1223"/>
                  </a:lnTo>
                  <a:lnTo>
                    <a:pt x="464549" y="1548"/>
                  </a:lnTo>
                  <a:lnTo>
                    <a:pt x="467641" y="2700"/>
                  </a:lnTo>
                  <a:lnTo>
                    <a:pt x="471857" y="6290"/>
                  </a:lnTo>
                  <a:lnTo>
                    <a:pt x="473134" y="7731"/>
                  </a:lnTo>
                  <a:lnTo>
                    <a:pt x="474811" y="13249"/>
                  </a:lnTo>
                  <a:lnTo>
                    <a:pt x="474547" y="16303"/>
                  </a:lnTo>
                  <a:lnTo>
                    <a:pt x="473841" y="17109"/>
                  </a:lnTo>
                  <a:lnTo>
                    <a:pt x="473077" y="17982"/>
                  </a:lnTo>
                  <a:lnTo>
                    <a:pt x="470382" y="17856"/>
                  </a:lnTo>
                  <a:lnTo>
                    <a:pt x="461478" y="17332"/>
                  </a:lnTo>
                  <a:lnTo>
                    <a:pt x="456424" y="18602"/>
                  </a:lnTo>
                  <a:lnTo>
                    <a:pt x="454647" y="19456"/>
                  </a:lnTo>
                  <a:lnTo>
                    <a:pt x="451046" y="22318"/>
                  </a:lnTo>
                  <a:lnTo>
                    <a:pt x="449085" y="25018"/>
                  </a:lnTo>
                  <a:lnTo>
                    <a:pt x="448840" y="26618"/>
                  </a:lnTo>
                  <a:lnTo>
                    <a:pt x="450100" y="29334"/>
                  </a:lnTo>
                  <a:lnTo>
                    <a:pt x="452043" y="31157"/>
                  </a:lnTo>
                  <a:lnTo>
                    <a:pt x="453325" y="32139"/>
                  </a:lnTo>
                  <a:lnTo>
                    <a:pt x="455178" y="33628"/>
                  </a:lnTo>
                  <a:lnTo>
                    <a:pt x="457222" y="35827"/>
                  </a:lnTo>
                  <a:lnTo>
                    <a:pt x="459263" y="38682"/>
                  </a:lnTo>
                  <a:lnTo>
                    <a:pt x="461525" y="40594"/>
                  </a:lnTo>
                  <a:lnTo>
                    <a:pt x="463278" y="42075"/>
                  </a:lnTo>
                  <a:lnTo>
                    <a:pt x="464651" y="43306"/>
                  </a:lnTo>
                  <a:lnTo>
                    <a:pt x="467617" y="45722"/>
                  </a:lnTo>
                  <a:lnTo>
                    <a:pt x="469251" y="47041"/>
                  </a:lnTo>
                  <a:lnTo>
                    <a:pt x="471665" y="49699"/>
                  </a:lnTo>
                  <a:lnTo>
                    <a:pt x="477303" y="53613"/>
                  </a:lnTo>
                  <a:lnTo>
                    <a:pt x="477690" y="53855"/>
                  </a:lnTo>
                  <a:lnTo>
                    <a:pt x="479041" y="54696"/>
                  </a:lnTo>
                  <a:lnTo>
                    <a:pt x="481582" y="55189"/>
                  </a:lnTo>
                  <a:lnTo>
                    <a:pt x="484208" y="55513"/>
                  </a:lnTo>
                  <a:lnTo>
                    <a:pt x="485945" y="55240"/>
                  </a:lnTo>
                  <a:lnTo>
                    <a:pt x="488946" y="54708"/>
                  </a:lnTo>
                  <a:lnTo>
                    <a:pt x="491213" y="54186"/>
                  </a:lnTo>
                  <a:lnTo>
                    <a:pt x="492474" y="53682"/>
                  </a:lnTo>
                  <a:lnTo>
                    <a:pt x="493970" y="52951"/>
                  </a:lnTo>
                  <a:lnTo>
                    <a:pt x="494654" y="52451"/>
                  </a:lnTo>
                  <a:lnTo>
                    <a:pt x="496560" y="51027"/>
                  </a:lnTo>
                  <a:lnTo>
                    <a:pt x="497502" y="50644"/>
                  </a:lnTo>
                  <a:lnTo>
                    <a:pt x="498997" y="50571"/>
                  </a:lnTo>
                  <a:lnTo>
                    <a:pt x="499453" y="50779"/>
                  </a:lnTo>
                  <a:lnTo>
                    <a:pt x="500303" y="51166"/>
                  </a:lnTo>
                  <a:lnTo>
                    <a:pt x="501564" y="52289"/>
                  </a:lnTo>
                  <a:lnTo>
                    <a:pt x="502282" y="54075"/>
                  </a:lnTo>
                  <a:lnTo>
                    <a:pt x="502912" y="57189"/>
                  </a:lnTo>
                  <a:lnTo>
                    <a:pt x="502917" y="58496"/>
                  </a:lnTo>
                  <a:lnTo>
                    <a:pt x="502921" y="59732"/>
                  </a:lnTo>
                  <a:lnTo>
                    <a:pt x="502864" y="63613"/>
                  </a:lnTo>
                  <a:lnTo>
                    <a:pt x="502759" y="65174"/>
                  </a:lnTo>
                  <a:lnTo>
                    <a:pt x="501785" y="69851"/>
                  </a:lnTo>
                  <a:lnTo>
                    <a:pt x="501705" y="70411"/>
                  </a:lnTo>
                  <a:lnTo>
                    <a:pt x="501245" y="73439"/>
                  </a:lnTo>
                  <a:lnTo>
                    <a:pt x="500856" y="75999"/>
                  </a:lnTo>
                  <a:lnTo>
                    <a:pt x="500202" y="81824"/>
                  </a:lnTo>
                  <a:lnTo>
                    <a:pt x="500791" y="89820"/>
                  </a:lnTo>
                  <a:lnTo>
                    <a:pt x="501436" y="92361"/>
                  </a:lnTo>
                  <a:lnTo>
                    <a:pt x="503185" y="99255"/>
                  </a:lnTo>
                  <a:lnTo>
                    <a:pt x="506233" y="107643"/>
                  </a:lnTo>
                  <a:lnTo>
                    <a:pt x="509062" y="113933"/>
                  </a:lnTo>
                  <a:lnTo>
                    <a:pt x="510577" y="116782"/>
                  </a:lnTo>
                  <a:lnTo>
                    <a:pt x="512544" y="120482"/>
                  </a:lnTo>
                  <a:lnTo>
                    <a:pt x="516461" y="125726"/>
                  </a:lnTo>
                  <a:lnTo>
                    <a:pt x="519724" y="132016"/>
                  </a:lnTo>
                  <a:lnTo>
                    <a:pt x="520377" y="138307"/>
                  </a:lnTo>
                  <a:lnTo>
                    <a:pt x="520161" y="138788"/>
                  </a:lnTo>
                  <a:lnTo>
                    <a:pt x="518855" y="141716"/>
                  </a:lnTo>
                  <a:lnTo>
                    <a:pt x="515154" y="143027"/>
                  </a:lnTo>
                  <a:lnTo>
                    <a:pt x="512110" y="142239"/>
                  </a:lnTo>
                  <a:lnTo>
                    <a:pt x="506014" y="138835"/>
                  </a:lnTo>
                  <a:lnTo>
                    <a:pt x="499923" y="137260"/>
                  </a:lnTo>
                  <a:lnTo>
                    <a:pt x="493612" y="138307"/>
                  </a:lnTo>
                  <a:lnTo>
                    <a:pt x="481206" y="146437"/>
                  </a:lnTo>
                  <a:lnTo>
                    <a:pt x="480915" y="147014"/>
                  </a:lnTo>
                  <a:lnTo>
                    <a:pt x="476851" y="155085"/>
                  </a:lnTo>
                  <a:lnTo>
                    <a:pt x="477505" y="164781"/>
                  </a:lnTo>
                  <a:lnTo>
                    <a:pt x="480334" y="171600"/>
                  </a:lnTo>
                  <a:lnTo>
                    <a:pt x="480491" y="173491"/>
                  </a:lnTo>
                  <a:lnTo>
                    <a:pt x="480987" y="179462"/>
                  </a:lnTo>
                  <a:lnTo>
                    <a:pt x="478378" y="187328"/>
                  </a:lnTo>
                  <a:lnTo>
                    <a:pt x="472935" y="193619"/>
                  </a:lnTo>
                  <a:lnTo>
                    <a:pt x="471195" y="199124"/>
                  </a:lnTo>
                  <a:lnTo>
                    <a:pt x="471432" y="200932"/>
                  </a:lnTo>
                  <a:lnTo>
                    <a:pt x="471848" y="204104"/>
                  </a:lnTo>
                  <a:lnTo>
                    <a:pt x="475330" y="208301"/>
                  </a:lnTo>
                  <a:lnTo>
                    <a:pt x="481207" y="211183"/>
                  </a:lnTo>
                  <a:lnTo>
                    <a:pt x="485557" y="214329"/>
                  </a:lnTo>
                  <a:lnTo>
                    <a:pt x="488767" y="219264"/>
                  </a:lnTo>
                  <a:lnTo>
                    <a:pt x="489477" y="220357"/>
                  </a:lnTo>
                  <a:lnTo>
                    <a:pt x="494482" y="231370"/>
                  </a:lnTo>
                  <a:lnTo>
                    <a:pt x="498398" y="239237"/>
                  </a:lnTo>
                  <a:lnTo>
                    <a:pt x="498610" y="239565"/>
                  </a:lnTo>
                  <a:lnTo>
                    <a:pt x="500577" y="242643"/>
                  </a:lnTo>
                  <a:lnTo>
                    <a:pt x="507103" y="245525"/>
                  </a:lnTo>
                  <a:lnTo>
                    <a:pt x="512545" y="246053"/>
                  </a:lnTo>
                  <a:lnTo>
                    <a:pt x="517115" y="246836"/>
                  </a:lnTo>
                  <a:lnTo>
                    <a:pt x="519983" y="248160"/>
                  </a:lnTo>
                  <a:lnTo>
                    <a:pt x="523456" y="249763"/>
                  </a:lnTo>
                  <a:lnTo>
                    <a:pt x="528623" y="253356"/>
                  </a:lnTo>
                  <a:lnTo>
                    <a:pt x="531701" y="255627"/>
                  </a:lnTo>
                  <a:lnTo>
                    <a:pt x="534579" y="259215"/>
                  </a:lnTo>
                  <a:lnTo>
                    <a:pt x="534975" y="262922"/>
                  </a:lnTo>
                  <a:lnTo>
                    <a:pt x="532592" y="267826"/>
                  </a:lnTo>
                  <a:lnTo>
                    <a:pt x="531500" y="269470"/>
                  </a:lnTo>
                  <a:lnTo>
                    <a:pt x="528223" y="274405"/>
                  </a:lnTo>
                  <a:lnTo>
                    <a:pt x="526338" y="279673"/>
                  </a:lnTo>
                  <a:lnTo>
                    <a:pt x="525685" y="284580"/>
                  </a:lnTo>
                  <a:lnTo>
                    <a:pt x="525145" y="288644"/>
                  </a:lnTo>
                  <a:lnTo>
                    <a:pt x="525942" y="295583"/>
                  </a:lnTo>
                  <a:lnTo>
                    <a:pt x="526988" y="297998"/>
                  </a:lnTo>
                  <a:lnTo>
                    <a:pt x="528325" y="301084"/>
                  </a:lnTo>
                  <a:lnTo>
                    <a:pt x="533091" y="303716"/>
                  </a:lnTo>
                  <a:lnTo>
                    <a:pt x="538156" y="305155"/>
                  </a:lnTo>
                  <a:lnTo>
                    <a:pt x="542671" y="304679"/>
                  </a:lnTo>
                  <a:lnTo>
                    <a:pt x="546098" y="304317"/>
                  </a:lnTo>
                  <a:lnTo>
                    <a:pt x="554539" y="304194"/>
                  </a:lnTo>
                  <a:lnTo>
                    <a:pt x="557515" y="305515"/>
                  </a:lnTo>
                  <a:lnTo>
                    <a:pt x="560695" y="308024"/>
                  </a:lnTo>
                  <a:lnTo>
                    <a:pt x="564483" y="312964"/>
                  </a:lnTo>
                  <a:lnTo>
                    <a:pt x="566398" y="315460"/>
                  </a:lnTo>
                  <a:lnTo>
                    <a:pt x="571296" y="324640"/>
                  </a:lnTo>
                  <a:lnTo>
                    <a:pt x="576734" y="331849"/>
                  </a:lnTo>
                  <a:lnTo>
                    <a:pt x="576889" y="331981"/>
                  </a:lnTo>
                  <a:lnTo>
                    <a:pt x="578723" y="333560"/>
                  </a:lnTo>
                  <a:lnTo>
                    <a:pt x="583400" y="337587"/>
                  </a:lnTo>
                  <a:lnTo>
                    <a:pt x="589794" y="342670"/>
                  </a:lnTo>
                  <a:lnTo>
                    <a:pt x="592514" y="347584"/>
                  </a:lnTo>
                  <a:lnTo>
                    <a:pt x="585440" y="352994"/>
                  </a:lnTo>
                  <a:lnTo>
                    <a:pt x="578914" y="359880"/>
                  </a:lnTo>
                  <a:lnTo>
                    <a:pt x="577279" y="365450"/>
                  </a:lnTo>
                  <a:lnTo>
                    <a:pt x="578820" y="368942"/>
                  </a:lnTo>
                  <a:lnTo>
                    <a:pt x="576284" y="368678"/>
                  </a:lnTo>
                  <a:lnTo>
                    <a:pt x="573460" y="368208"/>
                  </a:lnTo>
                  <a:lnTo>
                    <a:pt x="572966" y="368134"/>
                  </a:lnTo>
                  <a:lnTo>
                    <a:pt x="569161" y="367507"/>
                  </a:lnTo>
                  <a:lnTo>
                    <a:pt x="567675" y="367196"/>
                  </a:lnTo>
                  <a:lnTo>
                    <a:pt x="568806" y="367776"/>
                  </a:lnTo>
                  <a:lnTo>
                    <a:pt x="569863" y="368596"/>
                  </a:lnTo>
                  <a:lnTo>
                    <a:pt x="570024" y="368811"/>
                  </a:lnTo>
                  <a:lnTo>
                    <a:pt x="570162" y="369203"/>
                  </a:lnTo>
                  <a:lnTo>
                    <a:pt x="570220" y="369588"/>
                  </a:lnTo>
                  <a:lnTo>
                    <a:pt x="570208" y="370114"/>
                  </a:lnTo>
                  <a:lnTo>
                    <a:pt x="570068" y="370826"/>
                  </a:lnTo>
                  <a:lnTo>
                    <a:pt x="569847" y="371444"/>
                  </a:lnTo>
                  <a:lnTo>
                    <a:pt x="569771" y="371623"/>
                  </a:lnTo>
                  <a:lnTo>
                    <a:pt x="569496" y="372117"/>
                  </a:lnTo>
                  <a:lnTo>
                    <a:pt x="569333" y="372483"/>
                  </a:lnTo>
                  <a:lnTo>
                    <a:pt x="569149" y="373036"/>
                  </a:lnTo>
                  <a:lnTo>
                    <a:pt x="569043" y="373428"/>
                  </a:lnTo>
                  <a:lnTo>
                    <a:pt x="568738" y="374480"/>
                  </a:lnTo>
                  <a:lnTo>
                    <a:pt x="568566" y="375056"/>
                  </a:lnTo>
                  <a:lnTo>
                    <a:pt x="569004" y="375878"/>
                  </a:lnTo>
                  <a:lnTo>
                    <a:pt x="569089" y="376016"/>
                  </a:lnTo>
                  <a:lnTo>
                    <a:pt x="569330" y="376439"/>
                  </a:lnTo>
                  <a:lnTo>
                    <a:pt x="569555" y="376862"/>
                  </a:lnTo>
                  <a:lnTo>
                    <a:pt x="569772" y="377293"/>
                  </a:lnTo>
                  <a:lnTo>
                    <a:pt x="569875" y="377512"/>
                  </a:lnTo>
                  <a:lnTo>
                    <a:pt x="570072" y="377952"/>
                  </a:lnTo>
                  <a:lnTo>
                    <a:pt x="570351" y="378624"/>
                  </a:lnTo>
                  <a:lnTo>
                    <a:pt x="570524" y="379074"/>
                  </a:lnTo>
                  <a:lnTo>
                    <a:pt x="570861" y="379982"/>
                  </a:lnTo>
                  <a:lnTo>
                    <a:pt x="571100" y="380668"/>
                  </a:lnTo>
                  <a:lnTo>
                    <a:pt x="571174" y="380896"/>
                  </a:lnTo>
                  <a:lnTo>
                    <a:pt x="571385" y="381591"/>
                  </a:lnTo>
                  <a:lnTo>
                    <a:pt x="571509" y="382059"/>
                  </a:lnTo>
                  <a:lnTo>
                    <a:pt x="571567" y="382291"/>
                  </a:lnTo>
                  <a:lnTo>
                    <a:pt x="571675" y="382764"/>
                  </a:lnTo>
                  <a:lnTo>
                    <a:pt x="571775" y="383237"/>
                  </a:lnTo>
                  <a:lnTo>
                    <a:pt x="571817" y="383474"/>
                  </a:lnTo>
                  <a:lnTo>
                    <a:pt x="571909" y="383948"/>
                  </a:lnTo>
                  <a:lnTo>
                    <a:pt x="571992" y="384426"/>
                  </a:lnTo>
                  <a:lnTo>
                    <a:pt x="572030" y="384663"/>
                  </a:lnTo>
                  <a:lnTo>
                    <a:pt x="572160" y="385592"/>
                  </a:lnTo>
                  <a:lnTo>
                    <a:pt x="572216" y="386104"/>
                  </a:lnTo>
                  <a:lnTo>
                    <a:pt x="572233" y="386346"/>
                  </a:lnTo>
                  <a:lnTo>
                    <a:pt x="572276" y="386829"/>
                  </a:lnTo>
                  <a:lnTo>
                    <a:pt x="572320" y="387551"/>
                  </a:lnTo>
                  <a:lnTo>
                    <a:pt x="572339" y="388036"/>
                  </a:lnTo>
                  <a:lnTo>
                    <a:pt x="572347" y="388476"/>
                  </a:lnTo>
                  <a:lnTo>
                    <a:pt x="572334" y="389089"/>
                  </a:lnTo>
                  <a:lnTo>
                    <a:pt x="572324" y="389278"/>
                  </a:lnTo>
                  <a:lnTo>
                    <a:pt x="571054" y="399577"/>
                  </a:lnTo>
                  <a:lnTo>
                    <a:pt x="570999" y="400060"/>
                  </a:lnTo>
                  <a:lnTo>
                    <a:pt x="570935" y="400539"/>
                  </a:lnTo>
                  <a:lnTo>
                    <a:pt x="570880" y="401019"/>
                  </a:lnTo>
                  <a:lnTo>
                    <a:pt x="570816" y="401498"/>
                  </a:lnTo>
                  <a:lnTo>
                    <a:pt x="570757" y="401978"/>
                  </a:lnTo>
                  <a:lnTo>
                    <a:pt x="570674" y="402701"/>
                  </a:lnTo>
                  <a:lnTo>
                    <a:pt x="570603" y="403423"/>
                  </a:lnTo>
                  <a:lnTo>
                    <a:pt x="570564" y="403910"/>
                  </a:lnTo>
                  <a:lnTo>
                    <a:pt x="570546" y="404392"/>
                  </a:lnTo>
                  <a:lnTo>
                    <a:pt x="570548" y="404877"/>
                  </a:lnTo>
                  <a:lnTo>
                    <a:pt x="570566" y="405366"/>
                  </a:lnTo>
                  <a:lnTo>
                    <a:pt x="570609" y="405849"/>
                  </a:lnTo>
                  <a:lnTo>
                    <a:pt x="570669" y="406328"/>
                  </a:lnTo>
                  <a:lnTo>
                    <a:pt x="570744" y="406811"/>
                  </a:lnTo>
                  <a:lnTo>
                    <a:pt x="570894" y="407521"/>
                  </a:lnTo>
                  <a:lnTo>
                    <a:pt x="571080" y="408225"/>
                  </a:lnTo>
                  <a:lnTo>
                    <a:pt x="571225" y="408688"/>
                  </a:lnTo>
                  <a:lnTo>
                    <a:pt x="571390" y="409147"/>
                  </a:lnTo>
                  <a:lnTo>
                    <a:pt x="571567" y="409596"/>
                  </a:lnTo>
                  <a:lnTo>
                    <a:pt x="571875" y="410263"/>
                  </a:lnTo>
                  <a:lnTo>
                    <a:pt x="572099" y="410687"/>
                  </a:lnTo>
                  <a:lnTo>
                    <a:pt x="572345" y="411109"/>
                  </a:lnTo>
                  <a:lnTo>
                    <a:pt x="572606" y="411519"/>
                  </a:lnTo>
                  <a:lnTo>
                    <a:pt x="572887" y="411911"/>
                  </a:lnTo>
                  <a:lnTo>
                    <a:pt x="573335" y="412486"/>
                  </a:lnTo>
                  <a:lnTo>
                    <a:pt x="573648" y="412856"/>
                  </a:lnTo>
                  <a:lnTo>
                    <a:pt x="574143" y="413388"/>
                  </a:lnTo>
                  <a:lnTo>
                    <a:pt x="574487" y="413729"/>
                  </a:lnTo>
                  <a:lnTo>
                    <a:pt x="575030" y="414214"/>
                  </a:lnTo>
                  <a:lnTo>
                    <a:pt x="575398" y="414525"/>
                  </a:lnTo>
                  <a:lnTo>
                    <a:pt x="577487" y="416172"/>
                  </a:lnTo>
                  <a:lnTo>
                    <a:pt x="578441" y="416917"/>
                  </a:lnTo>
                  <a:lnTo>
                    <a:pt x="580546" y="418547"/>
                  </a:lnTo>
                  <a:lnTo>
                    <a:pt x="581116" y="418994"/>
                  </a:lnTo>
                  <a:lnTo>
                    <a:pt x="581860" y="419611"/>
                  </a:lnTo>
                  <a:lnTo>
                    <a:pt x="582220" y="419930"/>
                  </a:lnTo>
                  <a:lnTo>
                    <a:pt x="582576" y="420258"/>
                  </a:lnTo>
                  <a:lnTo>
                    <a:pt x="583091" y="420765"/>
                  </a:lnTo>
                  <a:lnTo>
                    <a:pt x="583424" y="421118"/>
                  </a:lnTo>
                  <a:lnTo>
                    <a:pt x="583748" y="421476"/>
                  </a:lnTo>
                  <a:lnTo>
                    <a:pt x="584062" y="421846"/>
                  </a:lnTo>
                  <a:lnTo>
                    <a:pt x="584362" y="422221"/>
                  </a:lnTo>
                  <a:lnTo>
                    <a:pt x="584647" y="422609"/>
                  </a:lnTo>
                  <a:lnTo>
                    <a:pt x="584917" y="423010"/>
                  </a:lnTo>
                  <a:lnTo>
                    <a:pt x="585300" y="423625"/>
                  </a:lnTo>
                  <a:lnTo>
                    <a:pt x="585423" y="423834"/>
                  </a:lnTo>
                  <a:lnTo>
                    <a:pt x="585656" y="424257"/>
                  </a:lnTo>
                  <a:lnTo>
                    <a:pt x="585877" y="424689"/>
                  </a:lnTo>
                  <a:lnTo>
                    <a:pt x="586082" y="425125"/>
                  </a:lnTo>
                  <a:lnTo>
                    <a:pt x="586275" y="425570"/>
                  </a:lnTo>
                  <a:lnTo>
                    <a:pt x="586443" y="425999"/>
                  </a:lnTo>
                  <a:lnTo>
                    <a:pt x="586604" y="426479"/>
                  </a:lnTo>
                  <a:lnTo>
                    <a:pt x="586749" y="426938"/>
                  </a:lnTo>
                  <a:lnTo>
                    <a:pt x="586931" y="427642"/>
                  </a:lnTo>
                  <a:lnTo>
                    <a:pt x="587039" y="428115"/>
                  </a:lnTo>
                  <a:lnTo>
                    <a:pt x="587177" y="428830"/>
                  </a:lnTo>
                  <a:lnTo>
                    <a:pt x="587278" y="429550"/>
                  </a:lnTo>
                  <a:lnTo>
                    <a:pt x="587368" y="430513"/>
                  </a:lnTo>
                  <a:lnTo>
                    <a:pt x="587378" y="431726"/>
                  </a:lnTo>
                  <a:lnTo>
                    <a:pt x="587316" y="432695"/>
                  </a:lnTo>
                  <a:lnTo>
                    <a:pt x="587150" y="434141"/>
                  </a:lnTo>
                  <a:lnTo>
                    <a:pt x="587023" y="435104"/>
                  </a:lnTo>
                  <a:lnTo>
                    <a:pt x="586792" y="436787"/>
                  </a:lnTo>
                  <a:lnTo>
                    <a:pt x="586475" y="439198"/>
                  </a:lnTo>
                  <a:lnTo>
                    <a:pt x="586249" y="440884"/>
                  </a:lnTo>
                  <a:lnTo>
                    <a:pt x="586018" y="442572"/>
                  </a:lnTo>
                  <a:lnTo>
                    <a:pt x="585891" y="443535"/>
                  </a:lnTo>
                  <a:lnTo>
                    <a:pt x="585660" y="445218"/>
                  </a:lnTo>
                  <a:lnTo>
                    <a:pt x="585410" y="447144"/>
                  </a:lnTo>
                  <a:lnTo>
                    <a:pt x="585093" y="449555"/>
                  </a:lnTo>
                  <a:lnTo>
                    <a:pt x="584755" y="452200"/>
                  </a:lnTo>
                  <a:lnTo>
                    <a:pt x="584628" y="453163"/>
                  </a:lnTo>
                  <a:lnTo>
                    <a:pt x="584446" y="454610"/>
                  </a:lnTo>
                  <a:lnTo>
                    <a:pt x="584255" y="456053"/>
                  </a:lnTo>
                  <a:lnTo>
                    <a:pt x="584196" y="456533"/>
                  </a:lnTo>
                  <a:lnTo>
                    <a:pt x="584037" y="457740"/>
                  </a:lnTo>
                  <a:lnTo>
                    <a:pt x="583838" y="459179"/>
                  </a:lnTo>
                  <a:lnTo>
                    <a:pt x="583667" y="460268"/>
                  </a:lnTo>
                  <a:lnTo>
                    <a:pt x="583522" y="461096"/>
                  </a:lnTo>
                  <a:lnTo>
                    <a:pt x="583316" y="462041"/>
                  </a:lnTo>
                  <a:lnTo>
                    <a:pt x="583082" y="462984"/>
                  </a:lnTo>
                  <a:lnTo>
                    <a:pt x="582448" y="465037"/>
                  </a:lnTo>
                  <a:lnTo>
                    <a:pt x="582098" y="465976"/>
                  </a:lnTo>
                  <a:lnTo>
                    <a:pt x="581715" y="466866"/>
                  </a:lnTo>
                  <a:lnTo>
                    <a:pt x="580736" y="468792"/>
                  </a:lnTo>
                  <a:lnTo>
                    <a:pt x="579986" y="470063"/>
                  </a:lnTo>
                  <a:lnTo>
                    <a:pt x="578744" y="471855"/>
                  </a:lnTo>
                  <a:lnTo>
                    <a:pt x="577180" y="474022"/>
                  </a:lnTo>
                  <a:lnTo>
                    <a:pt x="576608" y="474805"/>
                  </a:lnTo>
                  <a:lnTo>
                    <a:pt x="572875" y="479884"/>
                  </a:lnTo>
                  <a:lnTo>
                    <a:pt x="571026" y="482420"/>
                  </a:lnTo>
                  <a:lnTo>
                    <a:pt x="568722" y="485569"/>
                  </a:lnTo>
                  <a:lnTo>
                    <a:pt x="567573" y="487131"/>
                  </a:lnTo>
                  <a:lnTo>
                    <a:pt x="565429" y="490068"/>
                  </a:lnTo>
                  <a:lnTo>
                    <a:pt x="562259" y="494361"/>
                  </a:lnTo>
                  <a:lnTo>
                    <a:pt x="560690" y="496515"/>
                  </a:lnTo>
                  <a:lnTo>
                    <a:pt x="558970" y="498869"/>
                  </a:lnTo>
                  <a:lnTo>
                    <a:pt x="556389" y="502391"/>
                  </a:lnTo>
                  <a:lnTo>
                    <a:pt x="555957" y="502975"/>
                  </a:lnTo>
                  <a:lnTo>
                    <a:pt x="555245" y="503957"/>
                  </a:lnTo>
                  <a:lnTo>
                    <a:pt x="554528" y="504935"/>
                  </a:lnTo>
                  <a:lnTo>
                    <a:pt x="553664" y="506107"/>
                  </a:lnTo>
                  <a:lnTo>
                    <a:pt x="552808" y="507280"/>
                  </a:lnTo>
                  <a:lnTo>
                    <a:pt x="550939" y="509824"/>
                  </a:lnTo>
                  <a:lnTo>
                    <a:pt x="548781" y="512749"/>
                  </a:lnTo>
                  <a:lnTo>
                    <a:pt x="547065" y="515107"/>
                  </a:lnTo>
                  <a:lnTo>
                    <a:pt x="543920" y="519416"/>
                  </a:lnTo>
                  <a:lnTo>
                    <a:pt x="542051" y="521956"/>
                  </a:lnTo>
                  <a:lnTo>
                    <a:pt x="541330" y="522930"/>
                  </a:lnTo>
                  <a:lnTo>
                    <a:pt x="539037" y="526062"/>
                  </a:lnTo>
                  <a:lnTo>
                    <a:pt x="538320" y="527036"/>
                  </a:lnTo>
                  <a:lnTo>
                    <a:pt x="537307" y="528399"/>
                  </a:lnTo>
                  <a:lnTo>
                    <a:pt x="536718" y="529171"/>
                  </a:lnTo>
                  <a:lnTo>
                    <a:pt x="535964" y="530113"/>
                  </a:lnTo>
                  <a:lnTo>
                    <a:pt x="534362" y="531931"/>
                  </a:lnTo>
                  <a:lnTo>
                    <a:pt x="533518" y="532790"/>
                  </a:lnTo>
                  <a:lnTo>
                    <a:pt x="532993" y="533296"/>
                  </a:lnTo>
                  <a:lnTo>
                    <a:pt x="532102" y="534112"/>
                  </a:lnTo>
                  <a:lnTo>
                    <a:pt x="531560" y="534598"/>
                  </a:lnTo>
                  <a:lnTo>
                    <a:pt x="526285" y="539110"/>
                  </a:lnTo>
                  <a:lnTo>
                    <a:pt x="526352" y="538904"/>
                  </a:lnTo>
                  <a:lnTo>
                    <a:pt x="524933" y="540080"/>
                  </a:lnTo>
                  <a:lnTo>
                    <a:pt x="523520" y="541265"/>
                  </a:lnTo>
                  <a:lnTo>
                    <a:pt x="522111" y="542461"/>
                  </a:lnTo>
                  <a:lnTo>
                    <a:pt x="519302" y="544851"/>
                  </a:lnTo>
                  <a:lnTo>
                    <a:pt x="518003" y="545962"/>
                  </a:lnTo>
                  <a:lnTo>
                    <a:pt x="516707" y="547079"/>
                  </a:lnTo>
                  <a:lnTo>
                    <a:pt x="512814" y="550419"/>
                  </a:lnTo>
                  <a:lnTo>
                    <a:pt x="506885" y="555443"/>
                  </a:lnTo>
                  <a:lnTo>
                    <a:pt x="502960" y="558797"/>
                  </a:lnTo>
                  <a:lnTo>
                    <a:pt x="501003" y="560480"/>
                  </a:lnTo>
                  <a:lnTo>
                    <a:pt x="499052" y="562171"/>
                  </a:lnTo>
                  <a:lnTo>
                    <a:pt x="497675" y="563375"/>
                  </a:lnTo>
                  <a:lnTo>
                    <a:pt x="494776" y="565932"/>
                  </a:lnTo>
                  <a:lnTo>
                    <a:pt x="491295" y="569047"/>
                  </a:lnTo>
                  <a:lnTo>
                    <a:pt x="490179" y="569913"/>
                  </a:lnTo>
                  <a:lnTo>
                    <a:pt x="489302" y="570615"/>
                  </a:lnTo>
                  <a:lnTo>
                    <a:pt x="488436" y="571330"/>
                  </a:lnTo>
                  <a:lnTo>
                    <a:pt x="487575" y="572055"/>
                  </a:lnTo>
                  <a:lnTo>
                    <a:pt x="485865" y="573516"/>
                  </a:lnTo>
                  <a:lnTo>
                    <a:pt x="484942" y="574320"/>
                  </a:lnTo>
                  <a:lnTo>
                    <a:pt x="484024" y="575133"/>
                  </a:lnTo>
                  <a:lnTo>
                    <a:pt x="481283" y="577582"/>
                  </a:lnTo>
                  <a:lnTo>
                    <a:pt x="480135" y="578578"/>
                  </a:lnTo>
                  <a:lnTo>
                    <a:pt x="478715" y="578366"/>
                  </a:lnTo>
                  <a:lnTo>
                    <a:pt x="449476" y="573390"/>
                  </a:lnTo>
                  <a:lnTo>
                    <a:pt x="448849" y="573281"/>
                  </a:lnTo>
                  <a:lnTo>
                    <a:pt x="417073" y="567863"/>
                  </a:lnTo>
                  <a:lnTo>
                    <a:pt x="408779" y="616547"/>
                  </a:lnTo>
                  <a:lnTo>
                    <a:pt x="408470" y="618370"/>
                  </a:lnTo>
                  <a:lnTo>
                    <a:pt x="408198" y="620083"/>
                  </a:lnTo>
                  <a:lnTo>
                    <a:pt x="403440" y="648053"/>
                  </a:lnTo>
                  <a:lnTo>
                    <a:pt x="399417" y="647365"/>
                  </a:lnTo>
                  <a:lnTo>
                    <a:pt x="398587" y="647219"/>
                  </a:lnTo>
                  <a:lnTo>
                    <a:pt x="376470" y="643423"/>
                  </a:lnTo>
                  <a:lnTo>
                    <a:pt x="376251" y="643382"/>
                  </a:lnTo>
                  <a:lnTo>
                    <a:pt x="375896" y="643295"/>
                  </a:lnTo>
                  <a:lnTo>
                    <a:pt x="367856" y="641928"/>
                  </a:lnTo>
                  <a:lnTo>
                    <a:pt x="346461" y="638250"/>
                  </a:lnTo>
                  <a:lnTo>
                    <a:pt x="293731" y="629140"/>
                  </a:lnTo>
                  <a:lnTo>
                    <a:pt x="294086" y="628589"/>
                  </a:lnTo>
                  <a:lnTo>
                    <a:pt x="294345" y="628218"/>
                  </a:lnTo>
                  <a:lnTo>
                    <a:pt x="269572" y="623849"/>
                  </a:lnTo>
                  <a:lnTo>
                    <a:pt x="269414" y="624825"/>
                  </a:lnTo>
                  <a:lnTo>
                    <a:pt x="269451" y="624966"/>
                  </a:lnTo>
                  <a:lnTo>
                    <a:pt x="268522" y="624802"/>
                  </a:lnTo>
                  <a:lnTo>
                    <a:pt x="251534" y="621864"/>
                  </a:lnTo>
                  <a:lnTo>
                    <a:pt x="250934" y="621147"/>
                  </a:lnTo>
                  <a:lnTo>
                    <a:pt x="250474" y="620582"/>
                  </a:lnTo>
                  <a:lnTo>
                    <a:pt x="250032" y="620008"/>
                  </a:lnTo>
                  <a:lnTo>
                    <a:pt x="249616" y="619420"/>
                  </a:lnTo>
                  <a:lnTo>
                    <a:pt x="249382" y="619064"/>
                  </a:lnTo>
                  <a:lnTo>
                    <a:pt x="249156" y="618704"/>
                  </a:lnTo>
                  <a:lnTo>
                    <a:pt x="248937" y="618340"/>
                  </a:lnTo>
                  <a:lnTo>
                    <a:pt x="248725" y="617970"/>
                  </a:lnTo>
                  <a:lnTo>
                    <a:pt x="248517" y="617597"/>
                  </a:lnTo>
                  <a:lnTo>
                    <a:pt x="248321" y="617218"/>
                  </a:lnTo>
                  <a:lnTo>
                    <a:pt x="248132" y="616836"/>
                  </a:lnTo>
                  <a:lnTo>
                    <a:pt x="247951" y="616448"/>
                  </a:lnTo>
                  <a:lnTo>
                    <a:pt x="247607" y="615669"/>
                  </a:lnTo>
                  <a:lnTo>
                    <a:pt x="247426" y="615227"/>
                  </a:lnTo>
                  <a:lnTo>
                    <a:pt x="247256" y="614785"/>
                  </a:lnTo>
                  <a:lnTo>
                    <a:pt x="247090" y="614338"/>
                  </a:lnTo>
                  <a:lnTo>
                    <a:pt x="246772" y="613445"/>
                  </a:lnTo>
                  <a:lnTo>
                    <a:pt x="245987" y="613404"/>
                  </a:lnTo>
                  <a:lnTo>
                    <a:pt x="236220" y="615733"/>
                  </a:lnTo>
                  <a:lnTo>
                    <a:pt x="235805" y="615956"/>
                  </a:lnTo>
                  <a:lnTo>
                    <a:pt x="221156" y="624023"/>
                  </a:lnTo>
                  <a:lnTo>
                    <a:pt x="204240" y="621571"/>
                  </a:lnTo>
                  <a:lnTo>
                    <a:pt x="194523" y="615164"/>
                  </a:lnTo>
                  <a:lnTo>
                    <a:pt x="191501" y="610807"/>
                  </a:lnTo>
                  <a:lnTo>
                    <a:pt x="171447" y="607207"/>
                  </a:lnTo>
                  <a:lnTo>
                    <a:pt x="171224" y="606368"/>
                  </a:lnTo>
                  <a:lnTo>
                    <a:pt x="170994" y="605061"/>
                  </a:lnTo>
                  <a:lnTo>
                    <a:pt x="170801" y="604145"/>
                  </a:lnTo>
                  <a:lnTo>
                    <a:pt x="170639" y="603352"/>
                  </a:lnTo>
                  <a:lnTo>
                    <a:pt x="170620" y="602499"/>
                  </a:lnTo>
                  <a:lnTo>
                    <a:pt x="170276" y="600973"/>
                  </a:lnTo>
                  <a:lnTo>
                    <a:pt x="170106" y="599756"/>
                  </a:lnTo>
                  <a:lnTo>
                    <a:pt x="169853" y="597637"/>
                  </a:lnTo>
                  <a:lnTo>
                    <a:pt x="169853" y="595614"/>
                  </a:lnTo>
                  <a:lnTo>
                    <a:pt x="169799" y="594960"/>
                  </a:lnTo>
                  <a:lnTo>
                    <a:pt x="169687" y="593595"/>
                  </a:lnTo>
                  <a:lnTo>
                    <a:pt x="169389" y="591508"/>
                  </a:lnTo>
                  <a:lnTo>
                    <a:pt x="169540" y="590400"/>
                  </a:lnTo>
                  <a:lnTo>
                    <a:pt x="169630" y="589229"/>
                  </a:lnTo>
                  <a:lnTo>
                    <a:pt x="169642" y="588641"/>
                  </a:lnTo>
                  <a:lnTo>
                    <a:pt x="169804" y="587010"/>
                  </a:lnTo>
                  <a:lnTo>
                    <a:pt x="169891" y="585903"/>
                  </a:lnTo>
                  <a:lnTo>
                    <a:pt x="169917" y="584727"/>
                  </a:lnTo>
                  <a:lnTo>
                    <a:pt x="169970" y="584549"/>
                  </a:lnTo>
                  <a:lnTo>
                    <a:pt x="169925" y="584271"/>
                  </a:lnTo>
                  <a:lnTo>
                    <a:pt x="169997" y="583875"/>
                  </a:lnTo>
                  <a:lnTo>
                    <a:pt x="170031" y="582995"/>
                  </a:lnTo>
                  <a:lnTo>
                    <a:pt x="170031" y="581988"/>
                  </a:lnTo>
                  <a:lnTo>
                    <a:pt x="170012" y="580963"/>
                  </a:lnTo>
                  <a:lnTo>
                    <a:pt x="170083" y="579769"/>
                  </a:lnTo>
                  <a:lnTo>
                    <a:pt x="170215" y="579577"/>
                  </a:lnTo>
                  <a:lnTo>
                    <a:pt x="170219" y="579381"/>
                  </a:lnTo>
                  <a:lnTo>
                    <a:pt x="170340" y="579008"/>
                  </a:lnTo>
                  <a:lnTo>
                    <a:pt x="170499" y="578725"/>
                  </a:lnTo>
                  <a:lnTo>
                    <a:pt x="170741" y="577973"/>
                  </a:lnTo>
                  <a:lnTo>
                    <a:pt x="170865" y="576884"/>
                  </a:lnTo>
                  <a:lnTo>
                    <a:pt x="170820" y="574952"/>
                  </a:lnTo>
                  <a:lnTo>
                    <a:pt x="170771" y="574624"/>
                  </a:lnTo>
                  <a:lnTo>
                    <a:pt x="170782" y="574483"/>
                  </a:lnTo>
                  <a:lnTo>
                    <a:pt x="170944" y="572537"/>
                  </a:lnTo>
                  <a:lnTo>
                    <a:pt x="171322" y="569999"/>
                  </a:lnTo>
                  <a:lnTo>
                    <a:pt x="171333" y="569283"/>
                  </a:lnTo>
                  <a:lnTo>
                    <a:pt x="171473" y="568892"/>
                  </a:lnTo>
                  <a:lnTo>
                    <a:pt x="171481" y="568436"/>
                  </a:lnTo>
                  <a:lnTo>
                    <a:pt x="171719" y="566353"/>
                  </a:lnTo>
                  <a:lnTo>
                    <a:pt x="171813" y="565046"/>
                  </a:lnTo>
                  <a:lnTo>
                    <a:pt x="171956" y="564266"/>
                  </a:lnTo>
                  <a:lnTo>
                    <a:pt x="171968" y="563747"/>
                  </a:lnTo>
                  <a:lnTo>
                    <a:pt x="172036" y="563551"/>
                  </a:lnTo>
                  <a:lnTo>
                    <a:pt x="171885" y="563255"/>
                  </a:lnTo>
                  <a:lnTo>
                    <a:pt x="172092" y="561128"/>
                  </a:lnTo>
                  <a:lnTo>
                    <a:pt x="171971" y="559094"/>
                  </a:lnTo>
                  <a:lnTo>
                    <a:pt x="171971" y="557158"/>
                  </a:lnTo>
                  <a:lnTo>
                    <a:pt x="172315" y="552999"/>
                  </a:lnTo>
                  <a:lnTo>
                    <a:pt x="172187" y="551211"/>
                  </a:lnTo>
                  <a:lnTo>
                    <a:pt x="172028" y="550400"/>
                  </a:lnTo>
                  <a:lnTo>
                    <a:pt x="171950" y="548297"/>
                  </a:lnTo>
                  <a:lnTo>
                    <a:pt x="171862" y="547211"/>
                  </a:lnTo>
                  <a:lnTo>
                    <a:pt x="172923" y="542804"/>
                  </a:lnTo>
                  <a:lnTo>
                    <a:pt x="173532" y="538245"/>
                  </a:lnTo>
                  <a:lnTo>
                    <a:pt x="173830" y="536044"/>
                  </a:lnTo>
                  <a:lnTo>
                    <a:pt x="173668" y="532673"/>
                  </a:lnTo>
                  <a:lnTo>
                    <a:pt x="173917" y="526467"/>
                  </a:lnTo>
                  <a:lnTo>
                    <a:pt x="173815" y="525701"/>
                  </a:lnTo>
                  <a:lnTo>
                    <a:pt x="173875" y="523508"/>
                  </a:lnTo>
                  <a:lnTo>
                    <a:pt x="174119" y="521785"/>
                  </a:lnTo>
                  <a:lnTo>
                    <a:pt x="174415" y="518837"/>
                  </a:lnTo>
                  <a:lnTo>
                    <a:pt x="175098" y="515430"/>
                  </a:lnTo>
                  <a:lnTo>
                    <a:pt x="176058" y="509201"/>
                  </a:lnTo>
                  <a:lnTo>
                    <a:pt x="176316" y="505847"/>
                  </a:lnTo>
                  <a:lnTo>
                    <a:pt x="176635" y="503083"/>
                  </a:lnTo>
                  <a:lnTo>
                    <a:pt x="176783" y="501781"/>
                  </a:lnTo>
                  <a:lnTo>
                    <a:pt x="176930" y="498575"/>
                  </a:lnTo>
                  <a:lnTo>
                    <a:pt x="177311" y="494484"/>
                  </a:lnTo>
                  <a:lnTo>
                    <a:pt x="177557" y="491658"/>
                  </a:lnTo>
                  <a:lnTo>
                    <a:pt x="177913" y="489570"/>
                  </a:lnTo>
                  <a:lnTo>
                    <a:pt x="178517" y="486113"/>
                  </a:lnTo>
                  <a:lnTo>
                    <a:pt x="178682" y="485766"/>
                  </a:lnTo>
                  <a:lnTo>
                    <a:pt x="179607" y="483820"/>
                  </a:lnTo>
                  <a:lnTo>
                    <a:pt x="181186" y="481903"/>
                  </a:lnTo>
                  <a:lnTo>
                    <a:pt x="183652" y="480294"/>
                  </a:lnTo>
                  <a:lnTo>
                    <a:pt x="187086" y="479611"/>
                  </a:lnTo>
                  <a:lnTo>
                    <a:pt x="189680" y="480363"/>
                  </a:lnTo>
                  <a:lnTo>
                    <a:pt x="191935" y="483144"/>
                  </a:lnTo>
                  <a:lnTo>
                    <a:pt x="192686" y="486301"/>
                  </a:lnTo>
                  <a:lnTo>
                    <a:pt x="192837" y="496862"/>
                  </a:lnTo>
                  <a:lnTo>
                    <a:pt x="193250" y="502612"/>
                  </a:lnTo>
                  <a:lnTo>
                    <a:pt x="192611" y="507536"/>
                  </a:lnTo>
                  <a:lnTo>
                    <a:pt x="192160" y="509302"/>
                  </a:lnTo>
                  <a:lnTo>
                    <a:pt x="192273" y="512873"/>
                  </a:lnTo>
                  <a:lnTo>
                    <a:pt x="193936" y="515038"/>
                  </a:lnTo>
                  <a:lnTo>
                    <a:pt x="195112" y="517046"/>
                  </a:lnTo>
                  <a:lnTo>
                    <a:pt x="195881" y="518360"/>
                  </a:lnTo>
                  <a:lnTo>
                    <a:pt x="197196" y="521818"/>
                  </a:lnTo>
                  <a:lnTo>
                    <a:pt x="197046" y="525389"/>
                  </a:lnTo>
                  <a:lnTo>
                    <a:pt x="195690" y="528772"/>
                  </a:lnTo>
                  <a:lnTo>
                    <a:pt x="195505" y="531878"/>
                  </a:lnTo>
                  <a:lnTo>
                    <a:pt x="195009" y="537004"/>
                  </a:lnTo>
                  <a:lnTo>
                    <a:pt x="195111" y="540129"/>
                  </a:lnTo>
                  <a:lnTo>
                    <a:pt x="194421" y="546691"/>
                  </a:lnTo>
                  <a:lnTo>
                    <a:pt x="195054" y="549760"/>
                  </a:lnTo>
                  <a:lnTo>
                    <a:pt x="196832" y="551003"/>
                  </a:lnTo>
                  <a:lnTo>
                    <a:pt x="198874" y="550880"/>
                  </a:lnTo>
                  <a:lnTo>
                    <a:pt x="200659" y="550619"/>
                  </a:lnTo>
                  <a:lnTo>
                    <a:pt x="200916" y="550623"/>
                  </a:lnTo>
                  <a:lnTo>
                    <a:pt x="201495" y="550479"/>
                  </a:lnTo>
                  <a:lnTo>
                    <a:pt x="205073" y="552076"/>
                  </a:lnTo>
                  <a:lnTo>
                    <a:pt x="206407" y="553117"/>
                  </a:lnTo>
                  <a:lnTo>
                    <a:pt x="207627" y="554134"/>
                  </a:lnTo>
                  <a:lnTo>
                    <a:pt x="208431" y="554554"/>
                  </a:lnTo>
                  <a:lnTo>
                    <a:pt x="209376" y="555078"/>
                  </a:lnTo>
                  <a:lnTo>
                    <a:pt x="210262" y="555743"/>
                  </a:lnTo>
                  <a:lnTo>
                    <a:pt x="211777" y="556233"/>
                  </a:lnTo>
                  <a:lnTo>
                    <a:pt x="212943" y="556337"/>
                  </a:lnTo>
                  <a:lnTo>
                    <a:pt x="214692" y="556221"/>
                  </a:lnTo>
                  <a:lnTo>
                    <a:pt x="216977" y="555976"/>
                  </a:lnTo>
                  <a:lnTo>
                    <a:pt x="219064" y="555626"/>
                  </a:lnTo>
                  <a:lnTo>
                    <a:pt x="220988" y="555242"/>
                  </a:lnTo>
                  <a:lnTo>
                    <a:pt x="222364" y="554507"/>
                  </a:lnTo>
                  <a:lnTo>
                    <a:pt x="223390" y="554017"/>
                  </a:lnTo>
                  <a:lnTo>
                    <a:pt x="223846" y="553719"/>
                  </a:lnTo>
                  <a:lnTo>
                    <a:pt x="226389" y="552678"/>
                  </a:lnTo>
                  <a:lnTo>
                    <a:pt x="229252" y="551662"/>
                  </a:lnTo>
                  <a:lnTo>
                    <a:pt x="230362" y="551224"/>
                  </a:lnTo>
                  <a:lnTo>
                    <a:pt x="231086" y="551053"/>
                  </a:lnTo>
                  <a:lnTo>
                    <a:pt x="232192" y="550135"/>
                  </a:lnTo>
                  <a:lnTo>
                    <a:pt x="236266" y="548275"/>
                  </a:lnTo>
                  <a:lnTo>
                    <a:pt x="238162" y="547490"/>
                  </a:lnTo>
                  <a:lnTo>
                    <a:pt x="240720" y="546594"/>
                  </a:lnTo>
                  <a:lnTo>
                    <a:pt x="242354" y="545481"/>
                  </a:lnTo>
                  <a:lnTo>
                    <a:pt x="243796" y="544841"/>
                  </a:lnTo>
                  <a:lnTo>
                    <a:pt x="244521" y="544330"/>
                  </a:lnTo>
                  <a:lnTo>
                    <a:pt x="245774" y="543314"/>
                  </a:lnTo>
                  <a:lnTo>
                    <a:pt x="247404" y="541744"/>
                  </a:lnTo>
                  <a:lnTo>
                    <a:pt x="248046" y="540414"/>
                  </a:lnTo>
                  <a:lnTo>
                    <a:pt x="247816" y="539088"/>
                  </a:lnTo>
                  <a:lnTo>
                    <a:pt x="247053" y="537193"/>
                  </a:lnTo>
                  <a:lnTo>
                    <a:pt x="246197" y="536575"/>
                  </a:lnTo>
                  <a:lnTo>
                    <a:pt x="245029" y="536090"/>
                  </a:lnTo>
                  <a:lnTo>
                    <a:pt x="243000" y="535408"/>
                  </a:lnTo>
                  <a:lnTo>
                    <a:pt x="241851" y="534959"/>
                  </a:lnTo>
                  <a:lnTo>
                    <a:pt x="241208" y="534798"/>
                  </a:lnTo>
                  <a:lnTo>
                    <a:pt x="239679" y="534025"/>
                  </a:lnTo>
                  <a:lnTo>
                    <a:pt x="239346" y="533782"/>
                  </a:lnTo>
                  <a:lnTo>
                    <a:pt x="238242" y="533163"/>
                  </a:lnTo>
                  <a:lnTo>
                    <a:pt x="237003" y="532194"/>
                  </a:lnTo>
                  <a:lnTo>
                    <a:pt x="235729" y="530560"/>
                  </a:lnTo>
                  <a:lnTo>
                    <a:pt x="234956" y="529016"/>
                  </a:lnTo>
                  <a:lnTo>
                    <a:pt x="234012" y="526787"/>
                  </a:lnTo>
                  <a:lnTo>
                    <a:pt x="233660" y="524999"/>
                  </a:lnTo>
                  <a:lnTo>
                    <a:pt x="232294" y="519756"/>
                  </a:lnTo>
                  <a:lnTo>
                    <a:pt x="231641" y="515987"/>
                  </a:lnTo>
                  <a:lnTo>
                    <a:pt x="230602" y="513513"/>
                  </a:lnTo>
                  <a:lnTo>
                    <a:pt x="230285" y="513208"/>
                  </a:lnTo>
                  <a:lnTo>
                    <a:pt x="229828" y="512766"/>
                  </a:lnTo>
                  <a:lnTo>
                    <a:pt x="228617" y="508103"/>
                  </a:lnTo>
                  <a:lnTo>
                    <a:pt x="228067" y="504927"/>
                  </a:lnTo>
                  <a:lnTo>
                    <a:pt x="228313" y="504907"/>
                  </a:lnTo>
                  <a:lnTo>
                    <a:pt x="227599" y="500677"/>
                  </a:lnTo>
                  <a:lnTo>
                    <a:pt x="227618" y="496172"/>
                  </a:lnTo>
                  <a:lnTo>
                    <a:pt x="227508" y="493795"/>
                  </a:lnTo>
                  <a:lnTo>
                    <a:pt x="228033" y="491909"/>
                  </a:lnTo>
                  <a:lnTo>
                    <a:pt x="229855" y="488738"/>
                  </a:lnTo>
                  <a:lnTo>
                    <a:pt x="231890" y="486691"/>
                  </a:lnTo>
                  <a:lnTo>
                    <a:pt x="234988" y="484560"/>
                  </a:lnTo>
                  <a:lnTo>
                    <a:pt x="237183" y="482608"/>
                  </a:lnTo>
                  <a:lnTo>
                    <a:pt x="237678" y="482168"/>
                  </a:lnTo>
                  <a:lnTo>
                    <a:pt x="240350" y="479653"/>
                  </a:lnTo>
                  <a:lnTo>
                    <a:pt x="242420" y="478412"/>
                  </a:lnTo>
                  <a:lnTo>
                    <a:pt x="246386" y="476140"/>
                  </a:lnTo>
                  <a:lnTo>
                    <a:pt x="252356" y="473154"/>
                  </a:lnTo>
                  <a:lnTo>
                    <a:pt x="258609" y="470553"/>
                  </a:lnTo>
                  <a:lnTo>
                    <a:pt x="263107" y="468818"/>
                  </a:lnTo>
                  <a:lnTo>
                    <a:pt x="267040" y="466156"/>
                  </a:lnTo>
                  <a:lnTo>
                    <a:pt x="269238" y="462182"/>
                  </a:lnTo>
                  <a:lnTo>
                    <a:pt x="268593" y="458209"/>
                  </a:lnTo>
                  <a:lnTo>
                    <a:pt x="267827" y="456999"/>
                  </a:lnTo>
                  <a:lnTo>
                    <a:pt x="266011" y="456353"/>
                  </a:lnTo>
                  <a:lnTo>
                    <a:pt x="262663" y="455990"/>
                  </a:lnTo>
                  <a:lnTo>
                    <a:pt x="261110" y="455668"/>
                  </a:lnTo>
                  <a:lnTo>
                    <a:pt x="259678" y="455002"/>
                  </a:lnTo>
                  <a:lnTo>
                    <a:pt x="257177" y="453046"/>
                  </a:lnTo>
                  <a:lnTo>
                    <a:pt x="255664" y="451029"/>
                  </a:lnTo>
                  <a:lnTo>
                    <a:pt x="255027" y="449271"/>
                  </a:lnTo>
                  <a:lnTo>
                    <a:pt x="254325" y="447045"/>
                  </a:lnTo>
                  <a:lnTo>
                    <a:pt x="254159" y="445605"/>
                  </a:lnTo>
                  <a:lnTo>
                    <a:pt x="254182" y="444831"/>
                  </a:lnTo>
                  <a:lnTo>
                    <a:pt x="254159" y="444022"/>
                  </a:lnTo>
                  <a:lnTo>
                    <a:pt x="254111" y="441951"/>
                  </a:lnTo>
                  <a:lnTo>
                    <a:pt x="254123" y="441011"/>
                  </a:lnTo>
                  <a:lnTo>
                    <a:pt x="254218" y="439916"/>
                  </a:lnTo>
                  <a:lnTo>
                    <a:pt x="254210" y="438897"/>
                  </a:lnTo>
                  <a:lnTo>
                    <a:pt x="254210" y="435362"/>
                  </a:lnTo>
                  <a:lnTo>
                    <a:pt x="254074" y="433485"/>
                  </a:lnTo>
                  <a:lnTo>
                    <a:pt x="253848" y="431053"/>
                  </a:lnTo>
                  <a:lnTo>
                    <a:pt x="253159" y="427763"/>
                  </a:lnTo>
                  <a:lnTo>
                    <a:pt x="252087" y="423264"/>
                  </a:lnTo>
                  <a:lnTo>
                    <a:pt x="251730" y="420419"/>
                  </a:lnTo>
                  <a:lnTo>
                    <a:pt x="251373" y="416944"/>
                  </a:lnTo>
                  <a:lnTo>
                    <a:pt x="252302" y="413849"/>
                  </a:lnTo>
                  <a:lnTo>
                    <a:pt x="253563" y="411421"/>
                  </a:lnTo>
                  <a:lnTo>
                    <a:pt x="254396" y="409707"/>
                  </a:lnTo>
                  <a:lnTo>
                    <a:pt x="254523" y="408492"/>
                  </a:lnTo>
                  <a:lnTo>
                    <a:pt x="255268" y="405458"/>
                  </a:lnTo>
                  <a:lnTo>
                    <a:pt x="255759" y="403751"/>
                  </a:lnTo>
                  <a:lnTo>
                    <a:pt x="256054" y="401219"/>
                  </a:lnTo>
                  <a:lnTo>
                    <a:pt x="256782" y="388437"/>
                  </a:lnTo>
                  <a:lnTo>
                    <a:pt x="257522" y="384178"/>
                  </a:lnTo>
                  <a:lnTo>
                    <a:pt x="259516" y="374796"/>
                  </a:lnTo>
                  <a:lnTo>
                    <a:pt x="259931" y="373320"/>
                  </a:lnTo>
                  <a:lnTo>
                    <a:pt x="260505" y="371890"/>
                  </a:lnTo>
                  <a:lnTo>
                    <a:pt x="261249" y="369403"/>
                  </a:lnTo>
                  <a:lnTo>
                    <a:pt x="262038" y="367978"/>
                  </a:lnTo>
                  <a:lnTo>
                    <a:pt x="263200" y="365066"/>
                  </a:lnTo>
                  <a:lnTo>
                    <a:pt x="264233" y="362526"/>
                  </a:lnTo>
                  <a:lnTo>
                    <a:pt x="264935" y="359989"/>
                  </a:lnTo>
                  <a:lnTo>
                    <a:pt x="265464" y="356760"/>
                  </a:lnTo>
                  <a:lnTo>
                    <a:pt x="265683" y="353426"/>
                  </a:lnTo>
                  <a:lnTo>
                    <a:pt x="265596" y="350796"/>
                  </a:lnTo>
                  <a:lnTo>
                    <a:pt x="265509" y="347875"/>
                  </a:lnTo>
                  <a:lnTo>
                    <a:pt x="265571" y="347029"/>
                  </a:lnTo>
                  <a:lnTo>
                    <a:pt x="265770" y="344541"/>
                  </a:lnTo>
                  <a:lnTo>
                    <a:pt x="265902" y="342373"/>
                  </a:lnTo>
                  <a:lnTo>
                    <a:pt x="266487" y="337145"/>
                  </a:lnTo>
                  <a:lnTo>
                    <a:pt x="267046" y="330278"/>
                  </a:lnTo>
                  <a:lnTo>
                    <a:pt x="267880" y="326621"/>
                  </a:lnTo>
                  <a:lnTo>
                    <a:pt x="268178" y="324178"/>
                  </a:lnTo>
                  <a:lnTo>
                    <a:pt x="268345" y="322805"/>
                  </a:lnTo>
                  <a:lnTo>
                    <a:pt x="268964" y="316848"/>
                  </a:lnTo>
                  <a:lnTo>
                    <a:pt x="269659" y="310796"/>
                  </a:lnTo>
                  <a:lnTo>
                    <a:pt x="271744" y="301211"/>
                  </a:lnTo>
                  <a:lnTo>
                    <a:pt x="271856" y="300407"/>
                  </a:lnTo>
                  <a:lnTo>
                    <a:pt x="267302" y="299776"/>
                  </a:lnTo>
                  <a:lnTo>
                    <a:pt x="253000" y="297531"/>
                  </a:lnTo>
                  <a:lnTo>
                    <a:pt x="245913" y="296305"/>
                  </a:lnTo>
                  <a:lnTo>
                    <a:pt x="234177" y="294244"/>
                  </a:lnTo>
                  <a:lnTo>
                    <a:pt x="233312" y="294085"/>
                  </a:lnTo>
                  <a:lnTo>
                    <a:pt x="224649" y="303365"/>
                  </a:lnTo>
                  <a:lnTo>
                    <a:pt x="225336" y="300013"/>
                  </a:lnTo>
                  <a:lnTo>
                    <a:pt x="225586" y="299613"/>
                  </a:lnTo>
                  <a:lnTo>
                    <a:pt x="225816" y="299189"/>
                  </a:lnTo>
                  <a:lnTo>
                    <a:pt x="226020" y="298757"/>
                  </a:lnTo>
                  <a:lnTo>
                    <a:pt x="226186" y="298310"/>
                  </a:lnTo>
                  <a:lnTo>
                    <a:pt x="226296" y="297864"/>
                  </a:lnTo>
                  <a:lnTo>
                    <a:pt x="226356" y="297336"/>
                  </a:lnTo>
                  <a:lnTo>
                    <a:pt x="226356" y="296785"/>
                  </a:lnTo>
                  <a:lnTo>
                    <a:pt x="226299" y="296229"/>
                  </a:lnTo>
                  <a:lnTo>
                    <a:pt x="226186" y="295688"/>
                  </a:lnTo>
                  <a:lnTo>
                    <a:pt x="226020" y="295182"/>
                  </a:lnTo>
                  <a:lnTo>
                    <a:pt x="225910" y="294872"/>
                  </a:lnTo>
                  <a:lnTo>
                    <a:pt x="225786" y="294567"/>
                  </a:lnTo>
                  <a:lnTo>
                    <a:pt x="225620" y="294249"/>
                  </a:lnTo>
                  <a:lnTo>
                    <a:pt x="225423" y="293934"/>
                  </a:lnTo>
                  <a:lnTo>
                    <a:pt x="225204" y="293634"/>
                  </a:lnTo>
                  <a:lnTo>
                    <a:pt x="224977" y="293338"/>
                  </a:lnTo>
                  <a:lnTo>
                    <a:pt x="224407" y="292564"/>
                  </a:lnTo>
                  <a:lnTo>
                    <a:pt x="224041" y="292099"/>
                  </a:lnTo>
                  <a:lnTo>
                    <a:pt x="223667" y="291639"/>
                  </a:lnTo>
                  <a:lnTo>
                    <a:pt x="223285" y="291193"/>
                  </a:lnTo>
                  <a:lnTo>
                    <a:pt x="223093" y="290979"/>
                  </a:lnTo>
                  <a:lnTo>
                    <a:pt x="222889" y="290751"/>
                  </a:lnTo>
                  <a:lnTo>
                    <a:pt x="222523" y="290369"/>
                  </a:lnTo>
                  <a:lnTo>
                    <a:pt x="222152" y="289991"/>
                  </a:lnTo>
                  <a:lnTo>
                    <a:pt x="221767" y="289622"/>
                  </a:lnTo>
                  <a:lnTo>
                    <a:pt x="221378" y="289258"/>
                  </a:lnTo>
                  <a:lnTo>
                    <a:pt x="220982" y="288907"/>
                  </a:lnTo>
                  <a:lnTo>
                    <a:pt x="220634" y="288616"/>
                  </a:lnTo>
                  <a:lnTo>
                    <a:pt x="220279" y="288329"/>
                  </a:lnTo>
                  <a:lnTo>
                    <a:pt x="219921" y="288047"/>
                  </a:lnTo>
                  <a:lnTo>
                    <a:pt x="219554" y="287778"/>
                  </a:lnTo>
                  <a:lnTo>
                    <a:pt x="219184" y="287514"/>
                  </a:lnTo>
                  <a:lnTo>
                    <a:pt x="218942" y="287387"/>
                  </a:lnTo>
                  <a:lnTo>
                    <a:pt x="218693" y="287273"/>
                  </a:lnTo>
                  <a:lnTo>
                    <a:pt x="218191" y="287054"/>
                  </a:lnTo>
                  <a:lnTo>
                    <a:pt x="217934" y="286958"/>
                  </a:lnTo>
                  <a:lnTo>
                    <a:pt x="217416" y="286799"/>
                  </a:lnTo>
                  <a:lnTo>
                    <a:pt x="216884" y="286676"/>
                  </a:lnTo>
                  <a:lnTo>
                    <a:pt x="216340" y="286571"/>
                  </a:lnTo>
                  <a:lnTo>
                    <a:pt x="215800" y="286480"/>
                  </a:lnTo>
                  <a:lnTo>
                    <a:pt x="215260" y="286380"/>
                  </a:lnTo>
                  <a:lnTo>
                    <a:pt x="214512" y="286235"/>
                  </a:lnTo>
                  <a:lnTo>
                    <a:pt x="213761" y="286098"/>
                  </a:lnTo>
                  <a:lnTo>
                    <a:pt x="212806" y="285930"/>
                  </a:lnTo>
                  <a:lnTo>
                    <a:pt x="209259" y="285306"/>
                  </a:lnTo>
                  <a:lnTo>
                    <a:pt x="207791" y="285051"/>
                  </a:lnTo>
                  <a:lnTo>
                    <a:pt x="205894" y="284727"/>
                  </a:lnTo>
                  <a:lnTo>
                    <a:pt x="204451" y="284468"/>
                  </a:lnTo>
                  <a:lnTo>
                    <a:pt x="203730" y="284345"/>
                  </a:lnTo>
                  <a:lnTo>
                    <a:pt x="203009" y="284227"/>
                  </a:lnTo>
                  <a:lnTo>
                    <a:pt x="202287" y="284126"/>
                  </a:lnTo>
                  <a:lnTo>
                    <a:pt x="201404" y="284026"/>
                  </a:lnTo>
                  <a:lnTo>
                    <a:pt x="200516" y="283949"/>
                  </a:lnTo>
                  <a:lnTo>
                    <a:pt x="200074" y="283917"/>
                  </a:lnTo>
                  <a:lnTo>
                    <a:pt x="198923" y="283855"/>
                  </a:lnTo>
                  <a:lnTo>
                    <a:pt x="194791" y="283635"/>
                  </a:lnTo>
                  <a:lnTo>
                    <a:pt x="190895" y="283515"/>
                  </a:lnTo>
                  <a:lnTo>
                    <a:pt x="189853" y="283483"/>
                  </a:lnTo>
                  <a:lnTo>
                    <a:pt x="187883" y="283421"/>
                  </a:lnTo>
                  <a:lnTo>
                    <a:pt x="185477" y="283389"/>
                  </a:lnTo>
                  <a:lnTo>
                    <a:pt x="181285" y="278308"/>
                  </a:lnTo>
                  <a:lnTo>
                    <a:pt x="173377" y="271450"/>
                  </a:lnTo>
                  <a:lnTo>
                    <a:pt x="172436" y="271074"/>
                  </a:lnTo>
                  <a:lnTo>
                    <a:pt x="172078" y="270458"/>
                  </a:lnTo>
                  <a:lnTo>
                    <a:pt x="170339" y="272200"/>
                  </a:lnTo>
                  <a:lnTo>
                    <a:pt x="168143" y="274143"/>
                  </a:lnTo>
                  <a:lnTo>
                    <a:pt x="166250" y="275878"/>
                  </a:lnTo>
                  <a:lnTo>
                    <a:pt x="161273" y="280436"/>
                  </a:lnTo>
                  <a:lnTo>
                    <a:pt x="158584" y="282895"/>
                  </a:lnTo>
                  <a:lnTo>
                    <a:pt x="155532" y="285686"/>
                  </a:lnTo>
                  <a:lnTo>
                    <a:pt x="151798" y="289104"/>
                  </a:lnTo>
                  <a:lnTo>
                    <a:pt x="148562" y="291918"/>
                  </a:lnTo>
                  <a:lnTo>
                    <a:pt x="144720" y="295193"/>
                  </a:lnTo>
                  <a:lnTo>
                    <a:pt x="143851" y="295862"/>
                  </a:lnTo>
                  <a:lnTo>
                    <a:pt x="142530" y="296929"/>
                  </a:lnTo>
                  <a:lnTo>
                    <a:pt x="135992" y="302187"/>
                  </a:lnTo>
                  <a:lnTo>
                    <a:pt x="130806" y="306329"/>
                  </a:lnTo>
                  <a:lnTo>
                    <a:pt x="125477" y="310089"/>
                  </a:lnTo>
                  <a:lnTo>
                    <a:pt x="126426" y="305182"/>
                  </a:lnTo>
                  <a:lnTo>
                    <a:pt x="127059" y="301303"/>
                  </a:lnTo>
                  <a:lnTo>
                    <a:pt x="128345" y="293308"/>
                  </a:lnTo>
                  <a:lnTo>
                    <a:pt x="127259" y="293493"/>
                  </a:lnTo>
                  <a:lnTo>
                    <a:pt x="122707" y="296238"/>
                  </a:lnTo>
                  <a:lnTo>
                    <a:pt x="114188" y="301345"/>
                  </a:lnTo>
                  <a:lnTo>
                    <a:pt x="104856" y="306947"/>
                  </a:lnTo>
                  <a:lnTo>
                    <a:pt x="98054" y="311045"/>
                  </a:lnTo>
                  <a:lnTo>
                    <a:pt x="94809" y="312172"/>
                  </a:lnTo>
                  <a:lnTo>
                    <a:pt x="89986" y="313835"/>
                  </a:lnTo>
                  <a:lnTo>
                    <a:pt x="86841" y="314925"/>
                  </a:lnTo>
                  <a:lnTo>
                    <a:pt x="75402" y="318819"/>
                  </a:lnTo>
                  <a:lnTo>
                    <a:pt x="71175" y="320189"/>
                  </a:lnTo>
                  <a:lnTo>
                    <a:pt x="69412" y="320786"/>
                  </a:lnTo>
                  <a:lnTo>
                    <a:pt x="62329" y="323195"/>
                  </a:lnTo>
                  <a:lnTo>
                    <a:pt x="57092" y="324972"/>
                  </a:lnTo>
                  <a:lnTo>
                    <a:pt x="40713" y="330727"/>
                  </a:lnTo>
                  <a:lnTo>
                    <a:pt x="24643" y="327849"/>
                  </a:lnTo>
                  <a:lnTo>
                    <a:pt x="22679" y="327467"/>
                  </a:lnTo>
                  <a:lnTo>
                    <a:pt x="21874" y="324909"/>
                  </a:lnTo>
                  <a:lnTo>
                    <a:pt x="18373" y="314496"/>
                  </a:lnTo>
                  <a:lnTo>
                    <a:pt x="17350" y="311378"/>
                  </a:lnTo>
                  <a:lnTo>
                    <a:pt x="12859" y="297822"/>
                  </a:lnTo>
                  <a:lnTo>
                    <a:pt x="12392" y="296421"/>
                  </a:lnTo>
                  <a:lnTo>
                    <a:pt x="11648" y="294405"/>
                  </a:lnTo>
                  <a:lnTo>
                    <a:pt x="11254" y="293159"/>
                  </a:lnTo>
                  <a:lnTo>
                    <a:pt x="10987" y="292336"/>
                  </a:lnTo>
                  <a:lnTo>
                    <a:pt x="10741" y="291638"/>
                  </a:lnTo>
                  <a:lnTo>
                    <a:pt x="9865" y="289111"/>
                  </a:lnTo>
                  <a:lnTo>
                    <a:pt x="9613" y="288392"/>
                  </a:lnTo>
                  <a:lnTo>
                    <a:pt x="8990" y="286586"/>
                  </a:lnTo>
                  <a:lnTo>
                    <a:pt x="6812" y="280302"/>
                  </a:lnTo>
                  <a:lnTo>
                    <a:pt x="4688" y="274402"/>
                  </a:lnTo>
                  <a:lnTo>
                    <a:pt x="4571" y="274028"/>
                  </a:lnTo>
                  <a:lnTo>
                    <a:pt x="4052" y="272627"/>
                  </a:lnTo>
                  <a:lnTo>
                    <a:pt x="3297" y="270401"/>
                  </a:lnTo>
                  <a:lnTo>
                    <a:pt x="2440" y="267874"/>
                  </a:lnTo>
                  <a:lnTo>
                    <a:pt x="1777" y="265882"/>
                  </a:lnTo>
                  <a:lnTo>
                    <a:pt x="1681" y="265635"/>
                  </a:lnTo>
                  <a:lnTo>
                    <a:pt x="902" y="263561"/>
                  </a:lnTo>
                  <a:lnTo>
                    <a:pt x="0" y="261225"/>
                  </a:lnTo>
                  <a:lnTo>
                    <a:pt x="789" y="253385"/>
                  </a:lnTo>
                  <a:lnTo>
                    <a:pt x="1091" y="250371"/>
                  </a:lnTo>
                  <a:lnTo>
                    <a:pt x="2071" y="240608"/>
                  </a:lnTo>
                  <a:lnTo>
                    <a:pt x="2628" y="234932"/>
                  </a:lnTo>
                  <a:lnTo>
                    <a:pt x="2658" y="234403"/>
                  </a:lnTo>
                  <a:lnTo>
                    <a:pt x="2752" y="233825"/>
                  </a:lnTo>
                  <a:lnTo>
                    <a:pt x="3520" y="234015"/>
                  </a:lnTo>
                  <a:lnTo>
                    <a:pt x="5420" y="234397"/>
                  </a:lnTo>
                  <a:lnTo>
                    <a:pt x="7324" y="234762"/>
                  </a:lnTo>
                  <a:lnTo>
                    <a:pt x="9235" y="235098"/>
                  </a:lnTo>
                  <a:lnTo>
                    <a:pt x="11862" y="235540"/>
                  </a:lnTo>
                  <a:lnTo>
                    <a:pt x="12818" y="235722"/>
                  </a:lnTo>
                  <a:lnTo>
                    <a:pt x="14010" y="235986"/>
                  </a:lnTo>
                  <a:lnTo>
                    <a:pt x="15423" y="236333"/>
                  </a:lnTo>
                  <a:lnTo>
                    <a:pt x="16549" y="236653"/>
                  </a:lnTo>
                  <a:lnTo>
                    <a:pt x="19420" y="237340"/>
                  </a:lnTo>
                  <a:lnTo>
                    <a:pt x="21293" y="237863"/>
                  </a:lnTo>
                  <a:lnTo>
                    <a:pt x="22923" y="238325"/>
                  </a:lnTo>
                  <a:lnTo>
                    <a:pt x="24314" y="238679"/>
                  </a:lnTo>
                  <a:lnTo>
                    <a:pt x="29926" y="240072"/>
                  </a:lnTo>
                  <a:lnTo>
                    <a:pt x="30119" y="239267"/>
                  </a:lnTo>
                  <a:lnTo>
                    <a:pt x="30493" y="238670"/>
                  </a:lnTo>
                  <a:lnTo>
                    <a:pt x="30802" y="238192"/>
                  </a:lnTo>
                  <a:lnTo>
                    <a:pt x="31195" y="237482"/>
                  </a:lnTo>
                  <a:lnTo>
                    <a:pt x="31535" y="236922"/>
                  </a:lnTo>
                  <a:lnTo>
                    <a:pt x="31860" y="236221"/>
                  </a:lnTo>
                  <a:lnTo>
                    <a:pt x="32068" y="235665"/>
                  </a:lnTo>
                  <a:lnTo>
                    <a:pt x="32147" y="235101"/>
                  </a:lnTo>
                  <a:lnTo>
                    <a:pt x="32037" y="234668"/>
                  </a:lnTo>
                  <a:lnTo>
                    <a:pt x="31732" y="234345"/>
                  </a:lnTo>
                  <a:lnTo>
                    <a:pt x="31188" y="234044"/>
                  </a:lnTo>
                  <a:lnTo>
                    <a:pt x="30591" y="233940"/>
                  </a:lnTo>
                  <a:lnTo>
                    <a:pt x="29677" y="233885"/>
                  </a:lnTo>
                  <a:lnTo>
                    <a:pt x="29001" y="233712"/>
                  </a:lnTo>
                  <a:lnTo>
                    <a:pt x="28601" y="233494"/>
                  </a:lnTo>
                  <a:lnTo>
                    <a:pt x="28348" y="233175"/>
                  </a:lnTo>
                  <a:lnTo>
                    <a:pt x="28276" y="232779"/>
                  </a:lnTo>
                  <a:lnTo>
                    <a:pt x="28299" y="232319"/>
                  </a:lnTo>
                  <a:lnTo>
                    <a:pt x="28427" y="231864"/>
                  </a:lnTo>
                  <a:lnTo>
                    <a:pt x="28816" y="231376"/>
                  </a:lnTo>
                  <a:lnTo>
                    <a:pt x="29179" y="231012"/>
                  </a:lnTo>
                  <a:lnTo>
                    <a:pt x="29590" y="230653"/>
                  </a:lnTo>
                  <a:lnTo>
                    <a:pt x="29968" y="230124"/>
                  </a:lnTo>
                  <a:lnTo>
                    <a:pt x="30213" y="229592"/>
                  </a:lnTo>
                  <a:lnTo>
                    <a:pt x="30270" y="228881"/>
                  </a:lnTo>
                  <a:lnTo>
                    <a:pt x="30308" y="228235"/>
                  </a:lnTo>
                  <a:lnTo>
                    <a:pt x="30127" y="227566"/>
                  </a:lnTo>
                  <a:lnTo>
                    <a:pt x="29700" y="226569"/>
                  </a:lnTo>
                  <a:lnTo>
                    <a:pt x="29333" y="225567"/>
                  </a:lnTo>
                  <a:lnTo>
                    <a:pt x="29258" y="225071"/>
                  </a:lnTo>
                  <a:lnTo>
                    <a:pt x="29375" y="224625"/>
                  </a:lnTo>
                  <a:lnTo>
                    <a:pt x="29575" y="224238"/>
                  </a:lnTo>
                  <a:lnTo>
                    <a:pt x="29840" y="224028"/>
                  </a:lnTo>
                  <a:lnTo>
                    <a:pt x="30466" y="223764"/>
                  </a:lnTo>
                  <a:lnTo>
                    <a:pt x="30833" y="223618"/>
                  </a:lnTo>
                  <a:lnTo>
                    <a:pt x="31010" y="223432"/>
                  </a:lnTo>
                  <a:lnTo>
                    <a:pt x="31207" y="223131"/>
                  </a:lnTo>
                  <a:lnTo>
                    <a:pt x="31346" y="222703"/>
                  </a:lnTo>
                  <a:lnTo>
                    <a:pt x="31592" y="222107"/>
                  </a:lnTo>
                  <a:lnTo>
                    <a:pt x="31860" y="221638"/>
                  </a:lnTo>
                  <a:lnTo>
                    <a:pt x="32143" y="221410"/>
                  </a:lnTo>
                  <a:lnTo>
                    <a:pt x="32642" y="221228"/>
                  </a:lnTo>
                  <a:lnTo>
                    <a:pt x="33091" y="221256"/>
                  </a:lnTo>
                  <a:lnTo>
                    <a:pt x="33469" y="221611"/>
                  </a:lnTo>
                  <a:lnTo>
                    <a:pt x="33884" y="222284"/>
                  </a:lnTo>
                  <a:lnTo>
                    <a:pt x="34239" y="222790"/>
                  </a:lnTo>
                  <a:lnTo>
                    <a:pt x="34598" y="223095"/>
                  </a:lnTo>
                  <a:lnTo>
                    <a:pt x="35259" y="223218"/>
                  </a:lnTo>
                  <a:lnTo>
                    <a:pt x="35561" y="223140"/>
                  </a:lnTo>
                  <a:lnTo>
                    <a:pt x="35716" y="222926"/>
                  </a:lnTo>
                  <a:lnTo>
                    <a:pt x="35807" y="222608"/>
                  </a:lnTo>
                  <a:lnTo>
                    <a:pt x="35667" y="222152"/>
                  </a:lnTo>
                  <a:lnTo>
                    <a:pt x="35357" y="221565"/>
                  </a:lnTo>
                  <a:lnTo>
                    <a:pt x="35157" y="221001"/>
                  </a:lnTo>
                  <a:lnTo>
                    <a:pt x="34896" y="220113"/>
                  </a:lnTo>
                  <a:lnTo>
                    <a:pt x="34681" y="219075"/>
                  </a:lnTo>
                  <a:lnTo>
                    <a:pt x="34757" y="218538"/>
                  </a:lnTo>
                  <a:lnTo>
                    <a:pt x="35153" y="218028"/>
                  </a:lnTo>
                  <a:lnTo>
                    <a:pt x="35844" y="217700"/>
                  </a:lnTo>
                  <a:lnTo>
                    <a:pt x="37015" y="217272"/>
                  </a:lnTo>
                  <a:lnTo>
                    <a:pt x="37752" y="216794"/>
                  </a:lnTo>
                  <a:lnTo>
                    <a:pt x="38020" y="216366"/>
                  </a:lnTo>
                  <a:lnTo>
                    <a:pt x="38095" y="215897"/>
                  </a:lnTo>
                  <a:lnTo>
                    <a:pt x="37846" y="215396"/>
                  </a:lnTo>
                  <a:lnTo>
                    <a:pt x="37408" y="214850"/>
                  </a:lnTo>
                  <a:lnTo>
                    <a:pt x="36755" y="214254"/>
                  </a:lnTo>
                  <a:lnTo>
                    <a:pt x="35848" y="213730"/>
                  </a:lnTo>
                  <a:lnTo>
                    <a:pt x="35085" y="213389"/>
                  </a:lnTo>
                  <a:lnTo>
                    <a:pt x="34489" y="213161"/>
                  </a:lnTo>
                  <a:lnTo>
                    <a:pt x="33786" y="212870"/>
                  </a:lnTo>
                  <a:lnTo>
                    <a:pt x="33087" y="212446"/>
                  </a:lnTo>
                  <a:lnTo>
                    <a:pt x="32627" y="211877"/>
                  </a:lnTo>
                  <a:lnTo>
                    <a:pt x="32359" y="211463"/>
                  </a:lnTo>
                  <a:lnTo>
                    <a:pt x="32155" y="210985"/>
                  </a:lnTo>
                  <a:lnTo>
                    <a:pt x="31913" y="210097"/>
                  </a:lnTo>
                  <a:lnTo>
                    <a:pt x="31615" y="209123"/>
                  </a:lnTo>
                  <a:lnTo>
                    <a:pt x="31350" y="208404"/>
                  </a:lnTo>
                  <a:lnTo>
                    <a:pt x="30595" y="207507"/>
                  </a:lnTo>
                  <a:lnTo>
                    <a:pt x="30436" y="206942"/>
                  </a:lnTo>
                  <a:lnTo>
                    <a:pt x="30538" y="206127"/>
                  </a:lnTo>
                  <a:lnTo>
                    <a:pt x="30704" y="205312"/>
                  </a:lnTo>
                  <a:lnTo>
                    <a:pt x="30931" y="204889"/>
                  </a:lnTo>
                  <a:lnTo>
                    <a:pt x="31131" y="204728"/>
                  </a:lnTo>
                  <a:lnTo>
                    <a:pt x="31713" y="204411"/>
                  </a:lnTo>
                  <a:lnTo>
                    <a:pt x="32442" y="204361"/>
                  </a:lnTo>
                  <a:lnTo>
                    <a:pt x="33074" y="204176"/>
                  </a:lnTo>
                  <a:lnTo>
                    <a:pt x="33393" y="203928"/>
                  </a:lnTo>
                  <a:lnTo>
                    <a:pt x="33941" y="203382"/>
                  </a:lnTo>
                  <a:lnTo>
                    <a:pt x="34406" y="202959"/>
                  </a:lnTo>
                  <a:lnTo>
                    <a:pt x="35097" y="202672"/>
                  </a:lnTo>
                  <a:lnTo>
                    <a:pt x="36471" y="201602"/>
                  </a:lnTo>
                  <a:lnTo>
                    <a:pt x="37385" y="200956"/>
                  </a:lnTo>
                  <a:lnTo>
                    <a:pt x="38295" y="200523"/>
                  </a:lnTo>
                  <a:lnTo>
                    <a:pt x="38855" y="200116"/>
                  </a:lnTo>
                  <a:lnTo>
                    <a:pt x="39274" y="199813"/>
                  </a:lnTo>
                  <a:lnTo>
                    <a:pt x="39776" y="199371"/>
                  </a:lnTo>
                  <a:lnTo>
                    <a:pt x="40988" y="198921"/>
                  </a:lnTo>
                  <a:lnTo>
                    <a:pt x="41917" y="198620"/>
                  </a:lnTo>
                  <a:lnTo>
                    <a:pt x="42695" y="198247"/>
                  </a:lnTo>
                  <a:lnTo>
                    <a:pt x="43330" y="197660"/>
                  </a:lnTo>
                  <a:lnTo>
                    <a:pt x="44183" y="196899"/>
                  </a:lnTo>
                  <a:lnTo>
                    <a:pt x="44995" y="196034"/>
                  </a:lnTo>
                  <a:lnTo>
                    <a:pt x="45520" y="195402"/>
                  </a:lnTo>
                  <a:lnTo>
                    <a:pt x="45932" y="194991"/>
                  </a:lnTo>
                  <a:lnTo>
                    <a:pt x="46091" y="194833"/>
                  </a:lnTo>
                  <a:lnTo>
                    <a:pt x="46291" y="194427"/>
                  </a:lnTo>
                  <a:lnTo>
                    <a:pt x="46529" y="193358"/>
                  </a:lnTo>
                  <a:lnTo>
                    <a:pt x="46763" y="192479"/>
                  </a:lnTo>
                  <a:lnTo>
                    <a:pt x="47295" y="191650"/>
                  </a:lnTo>
                  <a:lnTo>
                    <a:pt x="47620" y="191377"/>
                  </a:lnTo>
                  <a:lnTo>
                    <a:pt x="48421" y="191050"/>
                  </a:lnTo>
                  <a:lnTo>
                    <a:pt x="49052" y="190717"/>
                  </a:lnTo>
                  <a:lnTo>
                    <a:pt x="49531" y="190276"/>
                  </a:lnTo>
                  <a:lnTo>
                    <a:pt x="49672" y="190062"/>
                  </a:lnTo>
                  <a:lnTo>
                    <a:pt x="49863" y="189766"/>
                  </a:lnTo>
                  <a:lnTo>
                    <a:pt x="50109" y="189452"/>
                  </a:lnTo>
                  <a:lnTo>
                    <a:pt x="50196" y="189238"/>
                  </a:lnTo>
                  <a:lnTo>
                    <a:pt x="50052" y="188910"/>
                  </a:lnTo>
                  <a:lnTo>
                    <a:pt x="49935" y="187949"/>
                  </a:lnTo>
                  <a:lnTo>
                    <a:pt x="49527" y="186757"/>
                  </a:lnTo>
                  <a:lnTo>
                    <a:pt x="49044" y="185946"/>
                  </a:lnTo>
                  <a:lnTo>
                    <a:pt x="48349" y="185350"/>
                  </a:lnTo>
                  <a:lnTo>
                    <a:pt x="48013" y="184877"/>
                  </a:lnTo>
                  <a:lnTo>
                    <a:pt x="48028" y="184116"/>
                  </a:lnTo>
                  <a:lnTo>
                    <a:pt x="48368" y="183880"/>
                  </a:lnTo>
                  <a:lnTo>
                    <a:pt x="48557" y="183197"/>
                  </a:lnTo>
                  <a:lnTo>
                    <a:pt x="49063" y="182496"/>
                  </a:lnTo>
                  <a:lnTo>
                    <a:pt x="49958" y="181804"/>
                  </a:lnTo>
                  <a:lnTo>
                    <a:pt x="51121" y="181421"/>
                  </a:lnTo>
                  <a:lnTo>
                    <a:pt x="51665" y="181066"/>
                  </a:lnTo>
                  <a:lnTo>
                    <a:pt x="52375" y="180028"/>
                  </a:lnTo>
                  <a:lnTo>
                    <a:pt x="52685" y="179473"/>
                  </a:lnTo>
                  <a:lnTo>
                    <a:pt x="52802" y="179045"/>
                  </a:lnTo>
                  <a:lnTo>
                    <a:pt x="52817" y="178335"/>
                  </a:lnTo>
                  <a:lnTo>
                    <a:pt x="52613" y="176869"/>
                  </a:lnTo>
                  <a:lnTo>
                    <a:pt x="52519" y="176241"/>
                  </a:lnTo>
                  <a:lnTo>
                    <a:pt x="52704" y="175622"/>
                  </a:lnTo>
                  <a:lnTo>
                    <a:pt x="53013" y="175135"/>
                  </a:lnTo>
                  <a:lnTo>
                    <a:pt x="54146" y="174252"/>
                  </a:lnTo>
                  <a:lnTo>
                    <a:pt x="55328" y="173095"/>
                  </a:lnTo>
                  <a:lnTo>
                    <a:pt x="56378" y="172126"/>
                  </a:lnTo>
                  <a:lnTo>
                    <a:pt x="57368" y="171029"/>
                  </a:lnTo>
                  <a:lnTo>
                    <a:pt x="58146" y="170701"/>
                  </a:lnTo>
                  <a:lnTo>
                    <a:pt x="59456" y="170601"/>
                  </a:lnTo>
                  <a:lnTo>
                    <a:pt x="60393" y="170920"/>
                  </a:lnTo>
                  <a:lnTo>
                    <a:pt x="61345" y="171457"/>
                  </a:lnTo>
                  <a:lnTo>
                    <a:pt x="62440" y="171438"/>
                  </a:lnTo>
                  <a:lnTo>
                    <a:pt x="63135" y="171106"/>
                  </a:lnTo>
                  <a:lnTo>
                    <a:pt x="63618" y="170514"/>
                  </a:lnTo>
                  <a:lnTo>
                    <a:pt x="64060" y="169877"/>
                  </a:lnTo>
                  <a:lnTo>
                    <a:pt x="64604" y="168698"/>
                  </a:lnTo>
                  <a:lnTo>
                    <a:pt x="64683" y="168225"/>
                  </a:lnTo>
                  <a:lnTo>
                    <a:pt x="64774" y="167860"/>
                  </a:lnTo>
                  <a:lnTo>
                    <a:pt x="65019" y="167578"/>
                  </a:lnTo>
                  <a:lnTo>
                    <a:pt x="65567" y="167178"/>
                  </a:lnTo>
                  <a:lnTo>
                    <a:pt x="66047" y="166873"/>
                  </a:lnTo>
                  <a:lnTo>
                    <a:pt x="66394" y="166745"/>
                  </a:lnTo>
                  <a:lnTo>
                    <a:pt x="66738" y="166741"/>
                  </a:lnTo>
                  <a:lnTo>
                    <a:pt x="67191" y="166695"/>
                  </a:lnTo>
                  <a:lnTo>
                    <a:pt x="67444" y="166618"/>
                  </a:lnTo>
                  <a:lnTo>
                    <a:pt x="67656" y="166563"/>
                  </a:lnTo>
                  <a:lnTo>
                    <a:pt x="67954" y="166445"/>
                  </a:lnTo>
                  <a:lnTo>
                    <a:pt x="68162" y="166377"/>
                  </a:lnTo>
                  <a:lnTo>
                    <a:pt x="68434" y="166208"/>
                  </a:lnTo>
                  <a:lnTo>
                    <a:pt x="68694" y="165967"/>
                  </a:lnTo>
                  <a:lnTo>
                    <a:pt x="69049" y="165694"/>
                  </a:lnTo>
                  <a:lnTo>
                    <a:pt x="69295" y="165411"/>
                  </a:lnTo>
                  <a:lnTo>
                    <a:pt x="69506" y="165211"/>
                  </a:lnTo>
                  <a:lnTo>
                    <a:pt x="69740" y="165002"/>
                  </a:lnTo>
                  <a:lnTo>
                    <a:pt x="69869" y="164902"/>
                  </a:lnTo>
                  <a:lnTo>
                    <a:pt x="70016" y="164811"/>
                  </a:lnTo>
                  <a:lnTo>
                    <a:pt x="70416" y="164597"/>
                  </a:lnTo>
                  <a:lnTo>
                    <a:pt x="70586" y="164510"/>
                  </a:lnTo>
                  <a:lnTo>
                    <a:pt x="70760" y="164424"/>
                  </a:lnTo>
                  <a:lnTo>
                    <a:pt x="70934" y="164346"/>
                  </a:lnTo>
                  <a:lnTo>
                    <a:pt x="71115" y="164278"/>
                  </a:lnTo>
                  <a:lnTo>
                    <a:pt x="71349" y="164210"/>
                  </a:lnTo>
                  <a:lnTo>
                    <a:pt x="72071" y="164009"/>
                  </a:lnTo>
                  <a:lnTo>
                    <a:pt x="72354" y="163905"/>
                  </a:lnTo>
                  <a:lnTo>
                    <a:pt x="72588" y="163754"/>
                  </a:lnTo>
                  <a:lnTo>
                    <a:pt x="73056" y="163081"/>
                  </a:lnTo>
                  <a:lnTo>
                    <a:pt x="73041" y="162881"/>
                  </a:lnTo>
                  <a:lnTo>
                    <a:pt x="72996" y="162671"/>
                  </a:lnTo>
                  <a:lnTo>
                    <a:pt x="72969" y="162525"/>
                  </a:lnTo>
                  <a:lnTo>
                    <a:pt x="72935" y="162284"/>
                  </a:lnTo>
                  <a:lnTo>
                    <a:pt x="72875" y="162052"/>
                  </a:lnTo>
                  <a:lnTo>
                    <a:pt x="72788" y="161829"/>
                  </a:lnTo>
                  <a:lnTo>
                    <a:pt x="72297" y="161301"/>
                  </a:lnTo>
                  <a:lnTo>
                    <a:pt x="71954" y="161160"/>
                  </a:lnTo>
                  <a:lnTo>
                    <a:pt x="71825" y="161114"/>
                  </a:lnTo>
                  <a:lnTo>
                    <a:pt x="71621" y="161051"/>
                  </a:lnTo>
                  <a:lnTo>
                    <a:pt x="71330" y="160987"/>
                  </a:lnTo>
                  <a:lnTo>
                    <a:pt x="71070" y="160955"/>
                  </a:lnTo>
                  <a:lnTo>
                    <a:pt x="70583" y="160473"/>
                  </a:lnTo>
                  <a:lnTo>
                    <a:pt x="70564" y="160245"/>
                  </a:lnTo>
                  <a:lnTo>
                    <a:pt x="70530" y="160031"/>
                  </a:lnTo>
                  <a:lnTo>
                    <a:pt x="70499" y="159885"/>
                  </a:lnTo>
                  <a:lnTo>
                    <a:pt x="70488" y="159735"/>
                  </a:lnTo>
                  <a:lnTo>
                    <a:pt x="70253" y="159257"/>
                  </a:lnTo>
                  <a:lnTo>
                    <a:pt x="70133" y="159102"/>
                  </a:lnTo>
                  <a:lnTo>
                    <a:pt x="69869" y="158524"/>
                  </a:lnTo>
                  <a:lnTo>
                    <a:pt x="69495" y="157960"/>
                  </a:lnTo>
                  <a:lnTo>
                    <a:pt x="69215" y="157605"/>
                  </a:lnTo>
                  <a:lnTo>
                    <a:pt x="68792" y="157177"/>
                  </a:lnTo>
                  <a:lnTo>
                    <a:pt x="68456" y="156735"/>
                  </a:lnTo>
                  <a:lnTo>
                    <a:pt x="68283" y="156453"/>
                  </a:lnTo>
                  <a:lnTo>
                    <a:pt x="68203" y="156121"/>
                  </a:lnTo>
                  <a:lnTo>
                    <a:pt x="68045" y="155602"/>
                  </a:lnTo>
                  <a:lnTo>
                    <a:pt x="67633" y="154610"/>
                  </a:lnTo>
                  <a:lnTo>
                    <a:pt x="67180" y="153640"/>
                  </a:lnTo>
                  <a:lnTo>
                    <a:pt x="67078" y="153403"/>
                  </a:lnTo>
                  <a:lnTo>
                    <a:pt x="67142" y="153158"/>
                  </a:lnTo>
                  <a:lnTo>
                    <a:pt x="67365" y="153071"/>
                  </a:lnTo>
                  <a:lnTo>
                    <a:pt x="68668" y="153026"/>
                  </a:lnTo>
                  <a:lnTo>
                    <a:pt x="69744" y="152971"/>
                  </a:lnTo>
                  <a:lnTo>
                    <a:pt x="70530" y="152944"/>
                  </a:lnTo>
                  <a:lnTo>
                    <a:pt x="70817" y="152912"/>
                  </a:lnTo>
                  <a:lnTo>
                    <a:pt x="71062" y="152802"/>
                  </a:lnTo>
                  <a:lnTo>
                    <a:pt x="71236" y="152598"/>
                  </a:lnTo>
                  <a:lnTo>
                    <a:pt x="71361" y="152365"/>
                  </a:lnTo>
                  <a:lnTo>
                    <a:pt x="71327" y="151992"/>
                  </a:lnTo>
                  <a:lnTo>
                    <a:pt x="71262" y="151510"/>
                  </a:lnTo>
                  <a:lnTo>
                    <a:pt x="71187" y="151091"/>
                  </a:lnTo>
                  <a:lnTo>
                    <a:pt x="71221" y="150832"/>
                  </a:lnTo>
                  <a:lnTo>
                    <a:pt x="71345" y="150649"/>
                  </a:lnTo>
                  <a:lnTo>
                    <a:pt x="71527" y="150467"/>
                  </a:lnTo>
                  <a:lnTo>
                    <a:pt x="71927" y="150080"/>
                  </a:lnTo>
                  <a:lnTo>
                    <a:pt x="72380" y="149562"/>
                  </a:lnTo>
                  <a:lnTo>
                    <a:pt x="72834" y="148882"/>
                  </a:lnTo>
                  <a:lnTo>
                    <a:pt x="73211" y="148319"/>
                  </a:lnTo>
                  <a:lnTo>
                    <a:pt x="73393" y="148114"/>
                  </a:lnTo>
                  <a:lnTo>
                    <a:pt x="73982" y="147782"/>
                  </a:lnTo>
                  <a:lnTo>
                    <a:pt x="74503" y="147550"/>
                  </a:lnTo>
                  <a:lnTo>
                    <a:pt x="74907" y="147468"/>
                  </a:lnTo>
                  <a:lnTo>
                    <a:pt x="75409" y="147431"/>
                  </a:lnTo>
                  <a:lnTo>
                    <a:pt x="75878" y="147408"/>
                  </a:lnTo>
                  <a:lnTo>
                    <a:pt x="76414" y="147477"/>
                  </a:lnTo>
                  <a:lnTo>
                    <a:pt x="76958" y="147568"/>
                  </a:lnTo>
                  <a:lnTo>
                    <a:pt x="77283" y="147463"/>
                  </a:lnTo>
                  <a:lnTo>
                    <a:pt x="77520" y="147154"/>
                  </a:lnTo>
                  <a:lnTo>
                    <a:pt x="77758" y="146935"/>
                  </a:lnTo>
                  <a:lnTo>
                    <a:pt x="78155" y="146844"/>
                  </a:lnTo>
                  <a:lnTo>
                    <a:pt x="78597" y="146821"/>
                  </a:lnTo>
                  <a:lnTo>
                    <a:pt x="78838" y="146789"/>
                  </a:lnTo>
                  <a:lnTo>
                    <a:pt x="78986" y="146680"/>
                  </a:lnTo>
                  <a:lnTo>
                    <a:pt x="79639" y="146389"/>
                  </a:lnTo>
                  <a:lnTo>
                    <a:pt x="79965" y="146229"/>
                  </a:lnTo>
                  <a:lnTo>
                    <a:pt x="80122" y="146116"/>
                  </a:lnTo>
                  <a:lnTo>
                    <a:pt x="80228" y="145870"/>
                  </a:lnTo>
                  <a:lnTo>
                    <a:pt x="80243" y="145579"/>
                  </a:lnTo>
                  <a:lnTo>
                    <a:pt x="80379" y="145237"/>
                  </a:lnTo>
                  <a:lnTo>
                    <a:pt x="80462" y="145037"/>
                  </a:lnTo>
                  <a:lnTo>
                    <a:pt x="80644" y="144946"/>
                  </a:lnTo>
                  <a:lnTo>
                    <a:pt x="80795" y="144905"/>
                  </a:lnTo>
                  <a:lnTo>
                    <a:pt x="81116" y="144946"/>
                  </a:lnTo>
                  <a:lnTo>
                    <a:pt x="81539" y="145069"/>
                  </a:lnTo>
                  <a:lnTo>
                    <a:pt x="82015" y="145269"/>
                  </a:lnTo>
                  <a:lnTo>
                    <a:pt x="82389" y="145538"/>
                  </a:lnTo>
                  <a:lnTo>
                    <a:pt x="82577" y="145752"/>
                  </a:lnTo>
                  <a:lnTo>
                    <a:pt x="82706" y="146220"/>
                  </a:lnTo>
                  <a:lnTo>
                    <a:pt x="82861" y="146457"/>
                  </a:lnTo>
                  <a:lnTo>
                    <a:pt x="83117" y="146712"/>
                  </a:lnTo>
                  <a:lnTo>
                    <a:pt x="83450" y="146953"/>
                  </a:lnTo>
                  <a:lnTo>
                    <a:pt x="83873" y="147090"/>
                  </a:lnTo>
                  <a:lnTo>
                    <a:pt x="84092" y="147076"/>
                  </a:lnTo>
                  <a:lnTo>
                    <a:pt x="84360" y="146922"/>
                  </a:lnTo>
                  <a:lnTo>
                    <a:pt x="84413" y="146698"/>
                  </a:lnTo>
                  <a:lnTo>
                    <a:pt x="84326" y="146562"/>
                  </a:lnTo>
                  <a:lnTo>
                    <a:pt x="84160" y="146348"/>
                  </a:lnTo>
                  <a:lnTo>
                    <a:pt x="83707" y="145847"/>
                  </a:lnTo>
                  <a:lnTo>
                    <a:pt x="83574" y="145579"/>
                  </a:lnTo>
                  <a:lnTo>
                    <a:pt x="83525" y="145319"/>
                  </a:lnTo>
                  <a:lnTo>
                    <a:pt x="83559" y="145028"/>
                  </a:lnTo>
                  <a:lnTo>
                    <a:pt x="83616" y="144627"/>
                  </a:lnTo>
                  <a:lnTo>
                    <a:pt x="83752" y="144068"/>
                  </a:lnTo>
                  <a:lnTo>
                    <a:pt x="83926" y="144058"/>
                  </a:lnTo>
                  <a:lnTo>
                    <a:pt x="84130" y="144159"/>
                  </a:lnTo>
                  <a:lnTo>
                    <a:pt x="84394" y="144186"/>
                  </a:lnTo>
                  <a:lnTo>
                    <a:pt x="84738" y="144286"/>
                  </a:lnTo>
                  <a:lnTo>
                    <a:pt x="85183" y="144454"/>
                  </a:lnTo>
                  <a:lnTo>
                    <a:pt x="85686" y="144700"/>
                  </a:lnTo>
                  <a:lnTo>
                    <a:pt x="85912" y="144850"/>
                  </a:lnTo>
                  <a:lnTo>
                    <a:pt x="86279" y="144996"/>
                  </a:lnTo>
                  <a:lnTo>
                    <a:pt x="86531" y="145086"/>
                  </a:lnTo>
                  <a:lnTo>
                    <a:pt x="86921" y="145169"/>
                  </a:lnTo>
                  <a:lnTo>
                    <a:pt x="87204" y="145169"/>
                  </a:lnTo>
                  <a:lnTo>
                    <a:pt x="87532" y="144987"/>
                  </a:lnTo>
                  <a:lnTo>
                    <a:pt x="87869" y="144741"/>
                  </a:lnTo>
                  <a:lnTo>
                    <a:pt x="88288" y="144532"/>
                  </a:lnTo>
                  <a:lnTo>
                    <a:pt x="88541" y="144473"/>
                  </a:lnTo>
                  <a:lnTo>
                    <a:pt x="88802" y="144618"/>
                  </a:lnTo>
                  <a:lnTo>
                    <a:pt x="88998" y="144837"/>
                  </a:lnTo>
                  <a:lnTo>
                    <a:pt x="89243" y="145092"/>
                  </a:lnTo>
                  <a:lnTo>
                    <a:pt x="89557" y="145328"/>
                  </a:lnTo>
                  <a:lnTo>
                    <a:pt x="90169" y="145656"/>
                  </a:lnTo>
                  <a:lnTo>
                    <a:pt x="90701" y="145861"/>
                  </a:lnTo>
                  <a:lnTo>
                    <a:pt x="91268" y="146016"/>
                  </a:lnTo>
                  <a:lnTo>
                    <a:pt x="91778" y="146180"/>
                  </a:lnTo>
                  <a:lnTo>
                    <a:pt x="91906" y="146261"/>
                  </a:lnTo>
                  <a:lnTo>
                    <a:pt x="92102" y="146425"/>
                  </a:lnTo>
                  <a:lnTo>
                    <a:pt x="92242" y="146530"/>
                  </a:lnTo>
                  <a:lnTo>
                    <a:pt x="92408" y="146575"/>
                  </a:lnTo>
                  <a:lnTo>
                    <a:pt x="92537" y="146589"/>
                  </a:lnTo>
                  <a:lnTo>
                    <a:pt x="93692" y="146575"/>
                  </a:lnTo>
                  <a:lnTo>
                    <a:pt x="94625" y="146671"/>
                  </a:lnTo>
                  <a:lnTo>
                    <a:pt x="95267" y="146999"/>
                  </a:lnTo>
                  <a:lnTo>
                    <a:pt x="95822" y="147249"/>
                  </a:lnTo>
                  <a:lnTo>
                    <a:pt x="96124" y="147254"/>
                  </a:lnTo>
                  <a:lnTo>
                    <a:pt x="96140" y="147013"/>
                  </a:lnTo>
                  <a:lnTo>
                    <a:pt x="95966" y="146653"/>
                  </a:lnTo>
                  <a:lnTo>
                    <a:pt x="95773" y="146275"/>
                  </a:lnTo>
                  <a:lnTo>
                    <a:pt x="95830" y="146016"/>
                  </a:lnTo>
                  <a:lnTo>
                    <a:pt x="96192" y="145520"/>
                  </a:lnTo>
                  <a:lnTo>
                    <a:pt x="96574" y="145228"/>
                  </a:lnTo>
                  <a:lnTo>
                    <a:pt x="97072" y="144932"/>
                  </a:lnTo>
                  <a:lnTo>
                    <a:pt x="97745" y="144723"/>
                  </a:lnTo>
                  <a:lnTo>
                    <a:pt x="98783" y="144318"/>
                  </a:lnTo>
                  <a:lnTo>
                    <a:pt x="101069" y="143614"/>
                  </a:lnTo>
                  <a:lnTo>
                    <a:pt x="102517" y="143201"/>
                  </a:lnTo>
                  <a:lnTo>
                    <a:pt x="103515" y="142709"/>
                  </a:lnTo>
                  <a:lnTo>
                    <a:pt x="104473" y="141917"/>
                  </a:lnTo>
                  <a:lnTo>
                    <a:pt x="105319" y="141445"/>
                  </a:lnTo>
                  <a:lnTo>
                    <a:pt x="106181" y="140858"/>
                  </a:lnTo>
                  <a:lnTo>
                    <a:pt x="106454" y="140608"/>
                  </a:lnTo>
                  <a:lnTo>
                    <a:pt x="106521" y="140448"/>
                  </a:lnTo>
                  <a:lnTo>
                    <a:pt x="107195" y="139261"/>
                  </a:lnTo>
                  <a:lnTo>
                    <a:pt x="107727" y="138469"/>
                  </a:lnTo>
                  <a:lnTo>
                    <a:pt x="108283" y="137711"/>
                  </a:lnTo>
                  <a:lnTo>
                    <a:pt x="108809" y="137203"/>
                  </a:lnTo>
                  <a:lnTo>
                    <a:pt x="109062" y="136818"/>
                  </a:lnTo>
                  <a:lnTo>
                    <a:pt x="109064" y="136541"/>
                  </a:lnTo>
                  <a:lnTo>
                    <a:pt x="108737" y="135867"/>
                  </a:lnTo>
                  <a:lnTo>
                    <a:pt x="108298" y="135298"/>
                  </a:lnTo>
                  <a:lnTo>
                    <a:pt x="108034" y="134933"/>
                  </a:lnTo>
                  <a:lnTo>
                    <a:pt x="108031" y="134756"/>
                  </a:lnTo>
                  <a:lnTo>
                    <a:pt x="108040" y="134521"/>
                  </a:lnTo>
                  <a:lnTo>
                    <a:pt x="108103" y="134363"/>
                  </a:lnTo>
                  <a:lnTo>
                    <a:pt x="108162" y="133804"/>
                  </a:lnTo>
                  <a:lnTo>
                    <a:pt x="108285" y="133462"/>
                  </a:lnTo>
                  <a:lnTo>
                    <a:pt x="108484" y="133159"/>
                  </a:lnTo>
                  <a:lnTo>
                    <a:pt x="108639" y="133012"/>
                  </a:lnTo>
                  <a:lnTo>
                    <a:pt x="108709" y="132836"/>
                  </a:lnTo>
                  <a:lnTo>
                    <a:pt x="108883" y="132030"/>
                  </a:lnTo>
                  <a:lnTo>
                    <a:pt x="108850" y="131804"/>
                  </a:lnTo>
                  <a:lnTo>
                    <a:pt x="108818" y="131276"/>
                  </a:lnTo>
                  <a:lnTo>
                    <a:pt x="108835" y="130845"/>
                  </a:lnTo>
                  <a:lnTo>
                    <a:pt x="108861" y="130452"/>
                  </a:lnTo>
                  <a:lnTo>
                    <a:pt x="108930" y="130161"/>
                  </a:lnTo>
                  <a:lnTo>
                    <a:pt x="109018" y="130007"/>
                  </a:lnTo>
                  <a:lnTo>
                    <a:pt x="109296" y="129829"/>
                  </a:lnTo>
                  <a:lnTo>
                    <a:pt x="109572" y="129734"/>
                  </a:lnTo>
                  <a:lnTo>
                    <a:pt x="109885" y="129678"/>
                  </a:lnTo>
                  <a:lnTo>
                    <a:pt x="110344" y="129615"/>
                  </a:lnTo>
                  <a:lnTo>
                    <a:pt x="110698" y="129574"/>
                  </a:lnTo>
                  <a:lnTo>
                    <a:pt x="111028" y="129524"/>
                  </a:lnTo>
                  <a:lnTo>
                    <a:pt x="111286" y="129462"/>
                  </a:lnTo>
                  <a:lnTo>
                    <a:pt x="111512" y="129447"/>
                  </a:lnTo>
                  <a:lnTo>
                    <a:pt x="111792" y="129547"/>
                  </a:lnTo>
                  <a:lnTo>
                    <a:pt x="112206" y="129767"/>
                  </a:lnTo>
                  <a:lnTo>
                    <a:pt x="112613" y="128747"/>
                  </a:lnTo>
                  <a:lnTo>
                    <a:pt x="114976" y="129420"/>
                  </a:lnTo>
                  <a:lnTo>
                    <a:pt x="114950" y="129571"/>
                  </a:lnTo>
                  <a:lnTo>
                    <a:pt x="115861" y="129824"/>
                  </a:lnTo>
                  <a:lnTo>
                    <a:pt x="116318" y="129956"/>
                  </a:lnTo>
                  <a:lnTo>
                    <a:pt x="117228" y="130210"/>
                  </a:lnTo>
                  <a:lnTo>
                    <a:pt x="117787" y="130370"/>
                  </a:lnTo>
                  <a:lnTo>
                    <a:pt x="118350" y="130538"/>
                  </a:lnTo>
                  <a:lnTo>
                    <a:pt x="119475" y="130859"/>
                  </a:lnTo>
                  <a:lnTo>
                    <a:pt x="120042" y="131006"/>
                  </a:lnTo>
                  <a:lnTo>
                    <a:pt x="120549" y="131120"/>
                  </a:lnTo>
                  <a:lnTo>
                    <a:pt x="121095" y="131235"/>
                  </a:lnTo>
                  <a:lnTo>
                    <a:pt x="121932" y="131417"/>
                  </a:lnTo>
                  <a:lnTo>
                    <a:pt x="122155" y="131471"/>
                  </a:lnTo>
                  <a:lnTo>
                    <a:pt x="122469" y="131560"/>
                  </a:lnTo>
                  <a:lnTo>
                    <a:pt x="123158" y="131018"/>
                  </a:lnTo>
                  <a:lnTo>
                    <a:pt x="123638" y="130663"/>
                  </a:lnTo>
                  <a:lnTo>
                    <a:pt x="123838" y="130522"/>
                  </a:lnTo>
                  <a:lnTo>
                    <a:pt x="124306" y="130294"/>
                  </a:lnTo>
                  <a:lnTo>
                    <a:pt x="124454" y="130148"/>
                  </a:lnTo>
                  <a:lnTo>
                    <a:pt x="124767" y="129857"/>
                  </a:lnTo>
                  <a:lnTo>
                    <a:pt x="125058" y="129661"/>
                  </a:lnTo>
                  <a:lnTo>
                    <a:pt x="125432" y="129370"/>
                  </a:lnTo>
                  <a:lnTo>
                    <a:pt x="125802" y="129133"/>
                  </a:lnTo>
                  <a:lnTo>
                    <a:pt x="126161" y="128837"/>
                  </a:lnTo>
                  <a:lnTo>
                    <a:pt x="126561" y="128592"/>
                  </a:lnTo>
                  <a:lnTo>
                    <a:pt x="126935" y="128291"/>
                  </a:lnTo>
                  <a:lnTo>
                    <a:pt x="127392" y="127813"/>
                  </a:lnTo>
                  <a:lnTo>
                    <a:pt x="127864" y="127454"/>
                  </a:lnTo>
                  <a:lnTo>
                    <a:pt x="128170" y="127244"/>
                  </a:lnTo>
                  <a:lnTo>
                    <a:pt x="128328" y="127176"/>
                  </a:lnTo>
                  <a:lnTo>
                    <a:pt x="128483" y="127217"/>
                  </a:lnTo>
                  <a:lnTo>
                    <a:pt x="128665" y="127308"/>
                  </a:lnTo>
                  <a:lnTo>
                    <a:pt x="128816" y="127440"/>
                  </a:lnTo>
                  <a:lnTo>
                    <a:pt x="129054" y="127800"/>
                  </a:lnTo>
                  <a:lnTo>
                    <a:pt x="129197" y="128168"/>
                  </a:lnTo>
                  <a:lnTo>
                    <a:pt x="129631" y="129129"/>
                  </a:lnTo>
                  <a:lnTo>
                    <a:pt x="129918" y="129188"/>
                  </a:lnTo>
                  <a:lnTo>
                    <a:pt x="130047" y="129183"/>
                  </a:lnTo>
                  <a:lnTo>
                    <a:pt x="130598" y="128924"/>
                  </a:lnTo>
                  <a:lnTo>
                    <a:pt x="130847" y="128646"/>
                  </a:lnTo>
                  <a:lnTo>
                    <a:pt x="130999" y="128528"/>
                  </a:lnTo>
                  <a:lnTo>
                    <a:pt x="131161" y="128419"/>
                  </a:lnTo>
                  <a:lnTo>
                    <a:pt x="131327" y="128323"/>
                  </a:lnTo>
                  <a:lnTo>
                    <a:pt x="131497" y="128250"/>
                  </a:lnTo>
                  <a:lnTo>
                    <a:pt x="131920" y="128187"/>
                  </a:lnTo>
                  <a:lnTo>
                    <a:pt x="132105" y="128187"/>
                  </a:lnTo>
                  <a:lnTo>
                    <a:pt x="132604" y="128205"/>
                  </a:lnTo>
                  <a:lnTo>
                    <a:pt x="132963" y="128196"/>
                  </a:lnTo>
                  <a:lnTo>
                    <a:pt x="133140" y="128182"/>
                  </a:lnTo>
                  <a:lnTo>
                    <a:pt x="133321" y="128159"/>
                  </a:lnTo>
                  <a:lnTo>
                    <a:pt x="133491" y="128114"/>
                  </a:lnTo>
                  <a:lnTo>
                    <a:pt x="133620" y="128068"/>
                  </a:lnTo>
                  <a:lnTo>
                    <a:pt x="134273" y="127627"/>
                  </a:lnTo>
                  <a:lnTo>
                    <a:pt x="134428" y="127436"/>
                  </a:lnTo>
                  <a:lnTo>
                    <a:pt x="134590" y="127222"/>
                  </a:lnTo>
                  <a:lnTo>
                    <a:pt x="134753" y="126976"/>
                  </a:lnTo>
                  <a:lnTo>
                    <a:pt x="134824" y="126848"/>
                  </a:lnTo>
                  <a:lnTo>
                    <a:pt x="134926" y="126639"/>
                  </a:lnTo>
                  <a:lnTo>
                    <a:pt x="135044" y="126311"/>
                  </a:lnTo>
                  <a:lnTo>
                    <a:pt x="135402" y="125788"/>
                  </a:lnTo>
                  <a:lnTo>
                    <a:pt x="135750" y="125078"/>
                  </a:lnTo>
                  <a:lnTo>
                    <a:pt x="136093" y="124450"/>
                  </a:lnTo>
                  <a:lnTo>
                    <a:pt x="136237" y="124240"/>
                  </a:lnTo>
                  <a:lnTo>
                    <a:pt x="136686" y="123826"/>
                  </a:lnTo>
                  <a:lnTo>
                    <a:pt x="137143" y="123280"/>
                  </a:lnTo>
                  <a:lnTo>
                    <a:pt x="137359" y="122802"/>
                  </a:lnTo>
                  <a:lnTo>
                    <a:pt x="137351" y="122497"/>
                  </a:lnTo>
                  <a:lnTo>
                    <a:pt x="136983" y="122036"/>
                  </a:lnTo>
                  <a:lnTo>
                    <a:pt x="142748" y="119912"/>
                  </a:lnTo>
                  <a:lnTo>
                    <a:pt x="143481" y="120458"/>
                  </a:lnTo>
                  <a:lnTo>
                    <a:pt x="143681" y="120499"/>
                  </a:lnTo>
                  <a:lnTo>
                    <a:pt x="145086" y="120030"/>
                  </a:lnTo>
                  <a:lnTo>
                    <a:pt x="145554" y="120076"/>
                  </a:lnTo>
                  <a:lnTo>
                    <a:pt x="145920" y="120326"/>
                  </a:lnTo>
                  <a:lnTo>
                    <a:pt x="146154" y="120695"/>
                  </a:lnTo>
                  <a:lnTo>
                    <a:pt x="146294" y="121113"/>
                  </a:lnTo>
                  <a:lnTo>
                    <a:pt x="146347" y="121532"/>
                  </a:lnTo>
                  <a:lnTo>
                    <a:pt x="146105" y="122306"/>
                  </a:lnTo>
                  <a:lnTo>
                    <a:pt x="145966" y="122611"/>
                  </a:lnTo>
                  <a:lnTo>
                    <a:pt x="145758" y="122998"/>
                  </a:lnTo>
                  <a:lnTo>
                    <a:pt x="145562" y="123376"/>
                  </a:lnTo>
                  <a:lnTo>
                    <a:pt x="145312" y="123935"/>
                  </a:lnTo>
                  <a:lnTo>
                    <a:pt x="145089" y="124450"/>
                  </a:lnTo>
                  <a:lnTo>
                    <a:pt x="144980" y="124809"/>
                  </a:lnTo>
                  <a:lnTo>
                    <a:pt x="145120" y="125169"/>
                  </a:lnTo>
                  <a:lnTo>
                    <a:pt x="145373" y="125419"/>
                  </a:lnTo>
                  <a:lnTo>
                    <a:pt x="145852" y="125396"/>
                  </a:lnTo>
                  <a:lnTo>
                    <a:pt x="146287" y="125219"/>
                  </a:lnTo>
                  <a:lnTo>
                    <a:pt x="146581" y="124978"/>
                  </a:lnTo>
                  <a:lnTo>
                    <a:pt x="147027" y="124809"/>
                  </a:lnTo>
                  <a:lnTo>
                    <a:pt x="147552" y="124691"/>
                  </a:lnTo>
                  <a:lnTo>
                    <a:pt x="147967" y="124677"/>
                  </a:lnTo>
                  <a:lnTo>
                    <a:pt x="148360" y="124878"/>
                  </a:lnTo>
                  <a:lnTo>
                    <a:pt x="148726" y="125014"/>
                  </a:lnTo>
                  <a:lnTo>
                    <a:pt x="149195" y="124946"/>
                  </a:lnTo>
                  <a:lnTo>
                    <a:pt x="149501" y="124727"/>
                  </a:lnTo>
                  <a:lnTo>
                    <a:pt x="149674" y="124381"/>
                  </a:lnTo>
                  <a:lnTo>
                    <a:pt x="149716" y="123999"/>
                  </a:lnTo>
                  <a:lnTo>
                    <a:pt x="149625" y="123544"/>
                  </a:lnTo>
                  <a:lnTo>
                    <a:pt x="149595" y="123198"/>
                  </a:lnTo>
                  <a:lnTo>
                    <a:pt x="149746" y="122925"/>
                  </a:lnTo>
                  <a:lnTo>
                    <a:pt x="150188" y="122784"/>
                  </a:lnTo>
                  <a:lnTo>
                    <a:pt x="150653" y="122820"/>
                  </a:lnTo>
                  <a:lnTo>
                    <a:pt x="151170" y="122852"/>
                  </a:lnTo>
                  <a:lnTo>
                    <a:pt x="151616" y="122829"/>
                  </a:lnTo>
                  <a:lnTo>
                    <a:pt x="151888" y="122720"/>
                  </a:lnTo>
                  <a:lnTo>
                    <a:pt x="152144" y="122561"/>
                  </a:lnTo>
                  <a:lnTo>
                    <a:pt x="152329" y="122347"/>
                  </a:lnTo>
                  <a:lnTo>
                    <a:pt x="152401" y="121992"/>
                  </a:lnTo>
                  <a:lnTo>
                    <a:pt x="152258" y="121641"/>
                  </a:lnTo>
                  <a:lnTo>
                    <a:pt x="152091" y="121359"/>
                  </a:lnTo>
                  <a:lnTo>
                    <a:pt x="151910" y="121031"/>
                  </a:lnTo>
                  <a:lnTo>
                    <a:pt x="151782" y="120763"/>
                  </a:lnTo>
                  <a:lnTo>
                    <a:pt x="151782" y="120453"/>
                  </a:lnTo>
                  <a:lnTo>
                    <a:pt x="151910" y="120162"/>
                  </a:lnTo>
                  <a:lnTo>
                    <a:pt x="152091" y="120012"/>
                  </a:lnTo>
                  <a:lnTo>
                    <a:pt x="152409" y="119939"/>
                  </a:lnTo>
                  <a:lnTo>
                    <a:pt x="152703" y="119957"/>
                  </a:lnTo>
                  <a:lnTo>
                    <a:pt x="153028" y="120067"/>
                  </a:lnTo>
                  <a:lnTo>
                    <a:pt x="153232" y="120335"/>
                  </a:lnTo>
                  <a:lnTo>
                    <a:pt x="153228" y="120654"/>
                  </a:lnTo>
                  <a:lnTo>
                    <a:pt x="153190" y="120981"/>
                  </a:lnTo>
                  <a:lnTo>
                    <a:pt x="153213" y="121295"/>
                  </a:lnTo>
                  <a:lnTo>
                    <a:pt x="153402" y="121596"/>
                  </a:lnTo>
                  <a:lnTo>
                    <a:pt x="153708" y="121650"/>
                  </a:lnTo>
                  <a:lnTo>
                    <a:pt x="154021" y="121610"/>
                  </a:lnTo>
                  <a:lnTo>
                    <a:pt x="154221" y="121509"/>
                  </a:lnTo>
                  <a:lnTo>
                    <a:pt x="154418" y="121377"/>
                  </a:lnTo>
                  <a:lnTo>
                    <a:pt x="154550" y="121223"/>
                  </a:lnTo>
                  <a:lnTo>
                    <a:pt x="154701" y="121091"/>
                  </a:lnTo>
                  <a:lnTo>
                    <a:pt x="154977" y="120963"/>
                  </a:lnTo>
                  <a:lnTo>
                    <a:pt x="155351" y="120963"/>
                  </a:lnTo>
                  <a:lnTo>
                    <a:pt x="155762" y="121054"/>
                  </a:lnTo>
                  <a:lnTo>
                    <a:pt x="156027" y="121145"/>
                  </a:lnTo>
                  <a:lnTo>
                    <a:pt x="156457" y="121377"/>
                  </a:lnTo>
                  <a:lnTo>
                    <a:pt x="156707" y="121459"/>
                  </a:lnTo>
                  <a:lnTo>
                    <a:pt x="156979" y="121427"/>
                  </a:lnTo>
                  <a:lnTo>
                    <a:pt x="157111" y="121295"/>
                  </a:lnTo>
                  <a:lnTo>
                    <a:pt x="157447" y="121054"/>
                  </a:lnTo>
                  <a:lnTo>
                    <a:pt x="157726" y="121054"/>
                  </a:lnTo>
                  <a:lnTo>
                    <a:pt x="158115" y="121054"/>
                  </a:lnTo>
                  <a:lnTo>
                    <a:pt x="158655" y="121068"/>
                  </a:lnTo>
                  <a:lnTo>
                    <a:pt x="159445" y="120963"/>
                  </a:lnTo>
                  <a:lnTo>
                    <a:pt x="159762" y="120749"/>
                  </a:lnTo>
                  <a:lnTo>
                    <a:pt x="159671" y="120230"/>
                  </a:lnTo>
                  <a:lnTo>
                    <a:pt x="159482" y="119816"/>
                  </a:lnTo>
                  <a:lnTo>
                    <a:pt x="159328" y="119734"/>
                  </a:lnTo>
                  <a:lnTo>
                    <a:pt x="158882" y="119844"/>
                  </a:lnTo>
                  <a:lnTo>
                    <a:pt x="158663" y="119466"/>
                  </a:lnTo>
                  <a:lnTo>
                    <a:pt x="158652" y="118856"/>
                  </a:lnTo>
                  <a:lnTo>
                    <a:pt x="158908" y="118323"/>
                  </a:lnTo>
                  <a:lnTo>
                    <a:pt x="159433" y="118014"/>
                  </a:lnTo>
                  <a:lnTo>
                    <a:pt x="160068" y="117777"/>
                  </a:lnTo>
                  <a:lnTo>
                    <a:pt x="160491" y="117427"/>
                  </a:lnTo>
                  <a:lnTo>
                    <a:pt x="160515" y="116842"/>
                  </a:lnTo>
                  <a:lnTo>
                    <a:pt x="160525" y="116594"/>
                  </a:lnTo>
                  <a:lnTo>
                    <a:pt x="160570" y="114882"/>
                  </a:lnTo>
                  <a:lnTo>
                    <a:pt x="160528" y="114259"/>
                  </a:lnTo>
                  <a:lnTo>
                    <a:pt x="160510" y="114109"/>
                  </a:lnTo>
                  <a:lnTo>
                    <a:pt x="160476" y="113940"/>
                  </a:lnTo>
                  <a:lnTo>
                    <a:pt x="160427" y="113644"/>
                  </a:lnTo>
                  <a:lnTo>
                    <a:pt x="160393" y="113358"/>
                  </a:lnTo>
                  <a:lnTo>
                    <a:pt x="160427" y="113089"/>
                  </a:lnTo>
                  <a:lnTo>
                    <a:pt x="160424" y="112801"/>
                  </a:lnTo>
                  <a:lnTo>
                    <a:pt x="160113" y="112375"/>
                  </a:lnTo>
                  <a:lnTo>
                    <a:pt x="159856" y="111901"/>
                  </a:lnTo>
                  <a:lnTo>
                    <a:pt x="159577" y="111191"/>
                  </a:lnTo>
                  <a:lnTo>
                    <a:pt x="159494" y="110631"/>
                  </a:lnTo>
                  <a:lnTo>
                    <a:pt x="159562" y="110399"/>
                  </a:lnTo>
                  <a:lnTo>
                    <a:pt x="159769" y="110240"/>
                  </a:lnTo>
                  <a:lnTo>
                    <a:pt x="160076" y="110172"/>
                  </a:lnTo>
                  <a:lnTo>
                    <a:pt x="160249" y="110122"/>
                  </a:lnTo>
                  <a:lnTo>
                    <a:pt x="160551" y="110135"/>
                  </a:lnTo>
                  <a:lnTo>
                    <a:pt x="160797" y="110112"/>
                  </a:lnTo>
                  <a:lnTo>
                    <a:pt x="160940" y="110053"/>
                  </a:lnTo>
                  <a:lnTo>
                    <a:pt x="161227" y="110103"/>
                  </a:lnTo>
                  <a:lnTo>
                    <a:pt x="161476" y="110085"/>
                  </a:lnTo>
                  <a:lnTo>
                    <a:pt x="161578" y="110376"/>
                  </a:lnTo>
                  <a:lnTo>
                    <a:pt x="161590" y="110745"/>
                  </a:lnTo>
                  <a:lnTo>
                    <a:pt x="161919" y="111369"/>
                  </a:lnTo>
                  <a:lnTo>
                    <a:pt x="162213" y="111537"/>
                  </a:lnTo>
                  <a:lnTo>
                    <a:pt x="162493" y="111441"/>
                  </a:lnTo>
                  <a:lnTo>
                    <a:pt x="162685" y="111155"/>
                  </a:lnTo>
                  <a:lnTo>
                    <a:pt x="162836" y="111000"/>
                  </a:lnTo>
                  <a:lnTo>
                    <a:pt x="162915" y="110800"/>
                  </a:lnTo>
                  <a:lnTo>
                    <a:pt x="162900" y="110254"/>
                  </a:lnTo>
                  <a:lnTo>
                    <a:pt x="162829" y="110053"/>
                  </a:lnTo>
                  <a:lnTo>
                    <a:pt x="162798" y="109512"/>
                  </a:lnTo>
                  <a:lnTo>
                    <a:pt x="162859" y="109366"/>
                  </a:lnTo>
                  <a:lnTo>
                    <a:pt x="162765" y="109079"/>
                  </a:lnTo>
                  <a:lnTo>
                    <a:pt x="162927" y="108988"/>
                  </a:lnTo>
                  <a:lnTo>
                    <a:pt x="163146" y="109057"/>
                  </a:lnTo>
                  <a:lnTo>
                    <a:pt x="163369" y="109170"/>
                  </a:lnTo>
                  <a:lnTo>
                    <a:pt x="163950" y="109020"/>
                  </a:lnTo>
                  <a:lnTo>
                    <a:pt x="164083" y="109052"/>
                  </a:lnTo>
                  <a:lnTo>
                    <a:pt x="164253" y="109011"/>
                  </a:lnTo>
                  <a:lnTo>
                    <a:pt x="164404" y="109057"/>
                  </a:lnTo>
                  <a:lnTo>
                    <a:pt x="164532" y="109052"/>
                  </a:lnTo>
                  <a:lnTo>
                    <a:pt x="164917" y="109234"/>
                  </a:lnTo>
                  <a:lnTo>
                    <a:pt x="165344" y="109120"/>
                  </a:lnTo>
                  <a:lnTo>
                    <a:pt x="165835" y="109143"/>
                  </a:lnTo>
                  <a:lnTo>
                    <a:pt x="166235" y="109093"/>
                  </a:lnTo>
                  <a:lnTo>
                    <a:pt x="166416" y="108897"/>
                  </a:lnTo>
                  <a:lnTo>
                    <a:pt x="166628" y="108629"/>
                  </a:lnTo>
                  <a:lnTo>
                    <a:pt x="167009" y="108438"/>
                  </a:lnTo>
                  <a:lnTo>
                    <a:pt x="167425" y="108083"/>
                  </a:lnTo>
                  <a:lnTo>
                    <a:pt x="168350" y="107263"/>
                  </a:lnTo>
                  <a:lnTo>
                    <a:pt x="168633" y="106872"/>
                  </a:lnTo>
                  <a:lnTo>
                    <a:pt x="168713" y="106722"/>
                  </a:lnTo>
                  <a:lnTo>
                    <a:pt x="169374" y="105529"/>
                  </a:lnTo>
                  <a:lnTo>
                    <a:pt x="169438" y="105388"/>
                  </a:lnTo>
                  <a:lnTo>
                    <a:pt x="169551" y="105106"/>
                  </a:lnTo>
                  <a:lnTo>
                    <a:pt x="169695" y="104847"/>
                  </a:lnTo>
                  <a:lnTo>
                    <a:pt x="170265" y="104437"/>
                  </a:lnTo>
                  <a:lnTo>
                    <a:pt x="170658" y="104414"/>
                  </a:lnTo>
                  <a:lnTo>
                    <a:pt x="170790" y="104391"/>
                  </a:lnTo>
                  <a:lnTo>
                    <a:pt x="170922" y="104378"/>
                  </a:lnTo>
                  <a:lnTo>
                    <a:pt x="171186" y="104337"/>
                  </a:lnTo>
                  <a:lnTo>
                    <a:pt x="171428" y="104278"/>
                  </a:lnTo>
                  <a:lnTo>
                    <a:pt x="171749" y="104177"/>
                  </a:lnTo>
                  <a:lnTo>
                    <a:pt x="172021" y="104064"/>
                  </a:lnTo>
                  <a:lnTo>
                    <a:pt x="172187" y="103991"/>
                  </a:lnTo>
                  <a:lnTo>
                    <a:pt x="172810" y="104014"/>
                  </a:lnTo>
                  <a:lnTo>
                    <a:pt x="172973" y="104182"/>
                  </a:lnTo>
                  <a:lnTo>
                    <a:pt x="173082" y="104310"/>
                  </a:lnTo>
                  <a:lnTo>
                    <a:pt x="173203" y="104519"/>
                  </a:lnTo>
                  <a:lnTo>
                    <a:pt x="173509" y="105047"/>
                  </a:lnTo>
                  <a:lnTo>
                    <a:pt x="173641" y="105152"/>
                  </a:lnTo>
                  <a:lnTo>
                    <a:pt x="174015" y="105397"/>
                  </a:lnTo>
                  <a:lnTo>
                    <a:pt x="174265" y="105743"/>
                  </a:lnTo>
                  <a:lnTo>
                    <a:pt x="174363" y="105880"/>
                  </a:lnTo>
                  <a:lnTo>
                    <a:pt x="174797" y="106339"/>
                  </a:lnTo>
                  <a:lnTo>
                    <a:pt x="175118" y="106626"/>
                  </a:lnTo>
                  <a:lnTo>
                    <a:pt x="175288" y="106908"/>
                  </a:lnTo>
                  <a:lnTo>
                    <a:pt x="175575" y="107218"/>
                  </a:lnTo>
                  <a:lnTo>
                    <a:pt x="175756" y="107723"/>
                  </a:lnTo>
                  <a:lnTo>
                    <a:pt x="175813" y="108019"/>
                  </a:lnTo>
                  <a:lnTo>
                    <a:pt x="175896" y="108265"/>
                  </a:lnTo>
                  <a:lnTo>
                    <a:pt x="175930" y="108624"/>
                  </a:lnTo>
                  <a:lnTo>
                    <a:pt x="175994" y="109134"/>
                  </a:lnTo>
                  <a:lnTo>
                    <a:pt x="176028" y="109339"/>
                  </a:lnTo>
                  <a:lnTo>
                    <a:pt x="181123" y="108283"/>
                  </a:lnTo>
                  <a:lnTo>
                    <a:pt x="181663" y="108174"/>
                  </a:lnTo>
                  <a:lnTo>
                    <a:pt x="182207" y="108042"/>
                  </a:lnTo>
                  <a:lnTo>
                    <a:pt x="186996" y="106995"/>
                  </a:lnTo>
                  <a:lnTo>
                    <a:pt x="187464" y="106458"/>
                  </a:lnTo>
                  <a:lnTo>
                    <a:pt x="187857" y="106171"/>
                  </a:lnTo>
                  <a:lnTo>
                    <a:pt x="188556" y="105962"/>
                  </a:lnTo>
                  <a:lnTo>
                    <a:pt x="189156" y="105857"/>
                  </a:lnTo>
                  <a:lnTo>
                    <a:pt x="189711" y="105825"/>
                  </a:lnTo>
                  <a:lnTo>
                    <a:pt x="190104" y="105739"/>
                  </a:lnTo>
                  <a:lnTo>
                    <a:pt x="190406" y="105634"/>
                  </a:lnTo>
                  <a:lnTo>
                    <a:pt x="190618" y="105356"/>
                  </a:lnTo>
                  <a:lnTo>
                    <a:pt x="190935" y="104983"/>
                  </a:lnTo>
                  <a:lnTo>
                    <a:pt x="191233" y="104665"/>
                  </a:lnTo>
                  <a:lnTo>
                    <a:pt x="191524" y="104496"/>
                  </a:lnTo>
                  <a:lnTo>
                    <a:pt x="191735" y="104451"/>
                  </a:lnTo>
                  <a:lnTo>
                    <a:pt x="192026" y="104451"/>
                  </a:lnTo>
                  <a:lnTo>
                    <a:pt x="192242" y="104482"/>
                  </a:lnTo>
                  <a:lnTo>
                    <a:pt x="192506" y="104642"/>
                  </a:lnTo>
                  <a:lnTo>
                    <a:pt x="192774" y="105038"/>
                  </a:lnTo>
                  <a:lnTo>
                    <a:pt x="193212" y="105775"/>
                  </a:lnTo>
                  <a:lnTo>
                    <a:pt x="193371" y="106048"/>
                  </a:lnTo>
                  <a:lnTo>
                    <a:pt x="193556" y="106462"/>
                  </a:lnTo>
                  <a:lnTo>
                    <a:pt x="193643" y="106767"/>
                  </a:lnTo>
                  <a:lnTo>
                    <a:pt x="193658" y="107177"/>
                  </a:lnTo>
                  <a:lnTo>
                    <a:pt x="193643" y="107623"/>
                  </a:lnTo>
                  <a:lnTo>
                    <a:pt x="193677" y="108083"/>
                  </a:lnTo>
                  <a:lnTo>
                    <a:pt x="193722" y="108538"/>
                  </a:lnTo>
                  <a:lnTo>
                    <a:pt x="193775" y="108906"/>
                  </a:lnTo>
                  <a:lnTo>
                    <a:pt x="193881" y="109325"/>
                  </a:lnTo>
                  <a:lnTo>
                    <a:pt x="194190" y="109603"/>
                  </a:lnTo>
                  <a:lnTo>
                    <a:pt x="194591" y="109771"/>
                  </a:lnTo>
                  <a:lnTo>
                    <a:pt x="195240" y="109953"/>
                  </a:lnTo>
                  <a:lnTo>
                    <a:pt x="195546" y="109908"/>
                  </a:lnTo>
                  <a:lnTo>
                    <a:pt x="196796" y="109908"/>
                  </a:lnTo>
                  <a:lnTo>
                    <a:pt x="197340" y="109735"/>
                  </a:lnTo>
                  <a:lnTo>
                    <a:pt x="197707" y="109571"/>
                  </a:lnTo>
                  <a:lnTo>
                    <a:pt x="198050" y="109266"/>
                  </a:lnTo>
                  <a:lnTo>
                    <a:pt x="198205" y="109057"/>
                  </a:lnTo>
                  <a:lnTo>
                    <a:pt x="198541" y="108824"/>
                  </a:lnTo>
                  <a:lnTo>
                    <a:pt x="198802" y="108565"/>
                  </a:lnTo>
                  <a:lnTo>
                    <a:pt x="199168" y="108401"/>
                  </a:lnTo>
                  <a:lnTo>
                    <a:pt x="199315" y="108219"/>
                  </a:lnTo>
                  <a:lnTo>
                    <a:pt x="199682" y="108114"/>
                  </a:lnTo>
                  <a:lnTo>
                    <a:pt x="199991" y="108073"/>
                  </a:lnTo>
                  <a:lnTo>
                    <a:pt x="200192" y="108078"/>
                  </a:lnTo>
                  <a:lnTo>
                    <a:pt x="200633" y="108269"/>
                  </a:lnTo>
                  <a:lnTo>
                    <a:pt x="200856" y="108319"/>
                  </a:lnTo>
                  <a:lnTo>
                    <a:pt x="201185" y="108406"/>
                  </a:lnTo>
                  <a:lnTo>
                    <a:pt x="201691" y="108501"/>
                  </a:lnTo>
                  <a:lnTo>
                    <a:pt x="202031" y="108524"/>
                  </a:lnTo>
                  <a:lnTo>
                    <a:pt x="202605" y="108538"/>
                  </a:lnTo>
                  <a:lnTo>
                    <a:pt x="203115" y="108510"/>
                  </a:lnTo>
                  <a:lnTo>
                    <a:pt x="203625" y="108574"/>
                  </a:lnTo>
                  <a:lnTo>
                    <a:pt x="203968" y="108520"/>
                  </a:lnTo>
                  <a:lnTo>
                    <a:pt x="204486" y="108351"/>
                  </a:lnTo>
                  <a:lnTo>
                    <a:pt x="204761" y="108128"/>
                  </a:lnTo>
                  <a:lnTo>
                    <a:pt x="205071" y="107728"/>
                  </a:lnTo>
                  <a:lnTo>
                    <a:pt x="205094" y="107413"/>
                  </a:lnTo>
                  <a:lnTo>
                    <a:pt x="204943" y="107304"/>
                  </a:lnTo>
                  <a:lnTo>
                    <a:pt x="204354" y="106954"/>
                  </a:lnTo>
                  <a:lnTo>
                    <a:pt x="203836" y="106754"/>
                  </a:lnTo>
                  <a:lnTo>
                    <a:pt x="203632" y="106658"/>
                  </a:lnTo>
                  <a:lnTo>
                    <a:pt x="203217" y="106453"/>
                  </a:lnTo>
                  <a:lnTo>
                    <a:pt x="202775" y="106171"/>
                  </a:lnTo>
                  <a:lnTo>
                    <a:pt x="202665" y="105643"/>
                  </a:lnTo>
                  <a:lnTo>
                    <a:pt x="202575" y="105507"/>
                  </a:lnTo>
                  <a:lnTo>
                    <a:pt x="202412" y="105356"/>
                  </a:lnTo>
                  <a:lnTo>
                    <a:pt x="202427" y="105161"/>
                  </a:lnTo>
                  <a:lnTo>
                    <a:pt x="202658" y="104906"/>
                  </a:lnTo>
                  <a:lnTo>
                    <a:pt x="203103" y="104746"/>
                  </a:lnTo>
                  <a:lnTo>
                    <a:pt x="204161" y="104419"/>
                  </a:lnTo>
                  <a:lnTo>
                    <a:pt x="205003" y="104200"/>
                  </a:lnTo>
                  <a:lnTo>
                    <a:pt x="206892" y="103103"/>
                  </a:lnTo>
                  <a:lnTo>
                    <a:pt x="207054" y="102985"/>
                  </a:lnTo>
                  <a:lnTo>
                    <a:pt x="207745" y="102366"/>
                  </a:lnTo>
                  <a:lnTo>
                    <a:pt x="208244" y="102107"/>
                  </a:lnTo>
                  <a:lnTo>
                    <a:pt x="208825" y="101979"/>
                  </a:lnTo>
                  <a:lnTo>
                    <a:pt x="209252" y="102029"/>
                  </a:lnTo>
                  <a:lnTo>
                    <a:pt x="209614" y="102366"/>
                  </a:lnTo>
                  <a:lnTo>
                    <a:pt x="209920" y="102767"/>
                  </a:lnTo>
                  <a:lnTo>
                    <a:pt x="210019" y="102994"/>
                  </a:lnTo>
                  <a:lnTo>
                    <a:pt x="209932" y="103354"/>
                  </a:lnTo>
                  <a:lnTo>
                    <a:pt x="209407" y="104269"/>
                  </a:lnTo>
                  <a:lnTo>
                    <a:pt x="209056" y="105079"/>
                  </a:lnTo>
                  <a:lnTo>
                    <a:pt x="209105" y="105434"/>
                  </a:lnTo>
                  <a:lnTo>
                    <a:pt x="209267" y="105511"/>
                  </a:lnTo>
                  <a:lnTo>
                    <a:pt x="209626" y="105306"/>
                  </a:lnTo>
                  <a:lnTo>
                    <a:pt x="210015" y="105233"/>
                  </a:lnTo>
                  <a:lnTo>
                    <a:pt x="210309" y="105279"/>
                  </a:lnTo>
                  <a:lnTo>
                    <a:pt x="210672" y="105374"/>
                  </a:lnTo>
                  <a:lnTo>
                    <a:pt x="211099" y="105411"/>
                  </a:lnTo>
                  <a:lnTo>
                    <a:pt x="211367" y="105334"/>
                  </a:lnTo>
                  <a:lnTo>
                    <a:pt x="211824" y="105338"/>
                  </a:lnTo>
                  <a:lnTo>
                    <a:pt x="212228" y="105274"/>
                  </a:lnTo>
                  <a:lnTo>
                    <a:pt x="212704" y="105402"/>
                  </a:lnTo>
                  <a:lnTo>
                    <a:pt x="213104" y="105443"/>
                  </a:lnTo>
                  <a:lnTo>
                    <a:pt x="213622" y="105561"/>
                  </a:lnTo>
                  <a:lnTo>
                    <a:pt x="214052" y="105770"/>
                  </a:lnTo>
                  <a:lnTo>
                    <a:pt x="214335" y="106066"/>
                  </a:lnTo>
                  <a:lnTo>
                    <a:pt x="214626" y="106430"/>
                  </a:lnTo>
                  <a:lnTo>
                    <a:pt x="214777" y="106653"/>
                  </a:lnTo>
                  <a:lnTo>
                    <a:pt x="214860" y="107109"/>
                  </a:lnTo>
                  <a:lnTo>
                    <a:pt x="215102" y="107705"/>
                  </a:lnTo>
                  <a:lnTo>
                    <a:pt x="215408" y="108073"/>
                  </a:lnTo>
                  <a:lnTo>
                    <a:pt x="215676" y="108219"/>
                  </a:lnTo>
                  <a:lnTo>
                    <a:pt x="216341" y="108474"/>
                  </a:lnTo>
                  <a:lnTo>
                    <a:pt x="216866" y="108574"/>
                  </a:lnTo>
                  <a:lnTo>
                    <a:pt x="217240" y="108560"/>
                  </a:lnTo>
                  <a:lnTo>
                    <a:pt x="217466" y="108324"/>
                  </a:lnTo>
                  <a:lnTo>
                    <a:pt x="217413" y="108124"/>
                  </a:lnTo>
                  <a:lnTo>
                    <a:pt x="217104" y="107882"/>
                  </a:lnTo>
                  <a:lnTo>
                    <a:pt x="216507" y="107650"/>
                  </a:lnTo>
                  <a:lnTo>
                    <a:pt x="215990" y="107477"/>
                  </a:lnTo>
                  <a:lnTo>
                    <a:pt x="215733" y="107336"/>
                  </a:lnTo>
                  <a:lnTo>
                    <a:pt x="215529" y="106999"/>
                  </a:lnTo>
                  <a:lnTo>
                    <a:pt x="215517" y="106681"/>
                  </a:lnTo>
                  <a:lnTo>
                    <a:pt x="215729" y="106408"/>
                  </a:lnTo>
                  <a:lnTo>
                    <a:pt x="216148" y="106194"/>
                  </a:lnTo>
                  <a:lnTo>
                    <a:pt x="216518" y="106098"/>
                  </a:lnTo>
                  <a:lnTo>
                    <a:pt x="216896" y="106125"/>
                  </a:lnTo>
                  <a:lnTo>
                    <a:pt x="217432" y="106207"/>
                  </a:lnTo>
                  <a:lnTo>
                    <a:pt x="217659" y="106216"/>
                  </a:lnTo>
                  <a:lnTo>
                    <a:pt x="218320" y="106358"/>
                  </a:lnTo>
                  <a:lnTo>
                    <a:pt x="218494" y="106335"/>
                  </a:lnTo>
                  <a:lnTo>
                    <a:pt x="218807" y="106385"/>
                  </a:lnTo>
                  <a:lnTo>
                    <a:pt x="219094" y="106349"/>
                  </a:lnTo>
                  <a:lnTo>
                    <a:pt x="219426" y="106235"/>
                  </a:lnTo>
                  <a:lnTo>
                    <a:pt x="219989" y="105943"/>
                  </a:lnTo>
                  <a:lnTo>
                    <a:pt x="220235" y="105889"/>
                  </a:lnTo>
                  <a:lnTo>
                    <a:pt x="220586" y="105962"/>
                  </a:lnTo>
                  <a:lnTo>
                    <a:pt x="220786" y="106139"/>
                  </a:lnTo>
                  <a:lnTo>
                    <a:pt x="220956" y="106185"/>
                  </a:lnTo>
                  <a:lnTo>
                    <a:pt x="221168" y="106280"/>
                  </a:lnTo>
                  <a:lnTo>
                    <a:pt x="221307" y="106449"/>
                  </a:lnTo>
                  <a:lnTo>
                    <a:pt x="221606" y="107086"/>
                  </a:lnTo>
                  <a:lnTo>
                    <a:pt x="221723" y="107596"/>
                  </a:lnTo>
                  <a:lnTo>
                    <a:pt x="221930" y="107946"/>
                  </a:lnTo>
                  <a:lnTo>
                    <a:pt x="222285" y="108219"/>
                  </a:lnTo>
                  <a:lnTo>
                    <a:pt x="222512" y="108246"/>
                  </a:lnTo>
                  <a:lnTo>
                    <a:pt x="222765" y="108456"/>
                  </a:lnTo>
                  <a:lnTo>
                    <a:pt x="222939" y="108565"/>
                  </a:lnTo>
                  <a:lnTo>
                    <a:pt x="223075" y="108897"/>
                  </a:lnTo>
                  <a:lnTo>
                    <a:pt x="223173" y="109571"/>
                  </a:lnTo>
                  <a:lnTo>
                    <a:pt x="223241" y="110131"/>
                  </a:lnTo>
                  <a:lnTo>
                    <a:pt x="223392" y="110440"/>
                  </a:lnTo>
                  <a:lnTo>
                    <a:pt x="223807" y="110590"/>
                  </a:lnTo>
                  <a:lnTo>
                    <a:pt x="224260" y="110622"/>
                  </a:lnTo>
                  <a:lnTo>
                    <a:pt x="224499" y="110681"/>
                  </a:lnTo>
                  <a:lnTo>
                    <a:pt x="224778" y="110640"/>
                  </a:lnTo>
                  <a:lnTo>
                    <a:pt x="225144" y="110590"/>
                  </a:lnTo>
                  <a:lnTo>
                    <a:pt x="225227" y="110313"/>
                  </a:lnTo>
                  <a:lnTo>
                    <a:pt x="225356" y="109808"/>
                  </a:lnTo>
                  <a:lnTo>
                    <a:pt x="225462" y="109038"/>
                  </a:lnTo>
                  <a:lnTo>
                    <a:pt x="225586" y="108242"/>
                  </a:lnTo>
                  <a:lnTo>
                    <a:pt x="225628" y="107527"/>
                  </a:lnTo>
                  <a:lnTo>
                    <a:pt x="225979" y="106699"/>
                  </a:lnTo>
                  <a:lnTo>
                    <a:pt x="226224" y="105971"/>
                  </a:lnTo>
                  <a:lnTo>
                    <a:pt x="226595" y="105138"/>
                  </a:lnTo>
                  <a:lnTo>
                    <a:pt x="227169" y="104583"/>
                  </a:lnTo>
                  <a:lnTo>
                    <a:pt x="227639" y="104322"/>
                  </a:lnTo>
                  <a:lnTo>
                    <a:pt x="227924" y="104164"/>
                  </a:lnTo>
                  <a:lnTo>
                    <a:pt x="228770" y="103731"/>
                  </a:lnTo>
                  <a:lnTo>
                    <a:pt x="229151" y="103153"/>
                  </a:lnTo>
                  <a:lnTo>
                    <a:pt x="229132" y="102516"/>
                  </a:lnTo>
                  <a:lnTo>
                    <a:pt x="229178" y="101902"/>
                  </a:lnTo>
                  <a:lnTo>
                    <a:pt x="229027" y="101388"/>
                  </a:lnTo>
                  <a:lnTo>
                    <a:pt x="228789" y="101042"/>
                  </a:lnTo>
                  <a:lnTo>
                    <a:pt x="228645" y="100423"/>
                  </a:lnTo>
                  <a:lnTo>
                    <a:pt x="228615" y="99881"/>
                  </a:lnTo>
                  <a:lnTo>
                    <a:pt x="228743" y="99421"/>
                  </a:lnTo>
                  <a:lnTo>
                    <a:pt x="229004" y="98971"/>
                  </a:lnTo>
                  <a:lnTo>
                    <a:pt x="229242" y="98434"/>
                  </a:lnTo>
                  <a:lnTo>
                    <a:pt x="229733" y="98475"/>
                  </a:lnTo>
                  <a:lnTo>
                    <a:pt x="230303" y="98648"/>
                  </a:lnTo>
                  <a:lnTo>
                    <a:pt x="230851" y="99016"/>
                  </a:lnTo>
                  <a:lnTo>
                    <a:pt x="231338" y="99294"/>
                  </a:lnTo>
                  <a:lnTo>
                    <a:pt x="232056" y="99390"/>
                  </a:lnTo>
                  <a:lnTo>
                    <a:pt x="232622" y="99531"/>
                  </a:lnTo>
                  <a:lnTo>
                    <a:pt x="232781" y="99913"/>
                  </a:lnTo>
                  <a:lnTo>
                    <a:pt x="232562" y="100336"/>
                  </a:lnTo>
                  <a:lnTo>
                    <a:pt x="232365" y="100796"/>
                  </a:lnTo>
                  <a:lnTo>
                    <a:pt x="232161" y="101251"/>
                  </a:lnTo>
                  <a:lnTo>
                    <a:pt x="232203" y="101692"/>
                  </a:lnTo>
                  <a:lnTo>
                    <a:pt x="232607" y="101843"/>
                  </a:lnTo>
                  <a:lnTo>
                    <a:pt x="233415" y="102170"/>
                  </a:lnTo>
                  <a:lnTo>
                    <a:pt x="233955" y="102034"/>
                  </a:lnTo>
                  <a:lnTo>
                    <a:pt x="234529" y="102066"/>
                  </a:lnTo>
                  <a:lnTo>
                    <a:pt x="235205" y="102189"/>
                  </a:lnTo>
                  <a:lnTo>
                    <a:pt x="235881" y="102120"/>
                  </a:lnTo>
                  <a:lnTo>
                    <a:pt x="236305" y="101856"/>
                  </a:lnTo>
                  <a:lnTo>
                    <a:pt x="236527" y="101529"/>
                  </a:lnTo>
                  <a:lnTo>
                    <a:pt x="236463" y="101169"/>
                  </a:lnTo>
                  <a:lnTo>
                    <a:pt x="236323" y="100687"/>
                  </a:lnTo>
                  <a:lnTo>
                    <a:pt x="236410" y="100432"/>
                  </a:lnTo>
                  <a:lnTo>
                    <a:pt x="236765" y="100231"/>
                  </a:lnTo>
                  <a:lnTo>
                    <a:pt x="237181" y="100154"/>
                  </a:lnTo>
                  <a:lnTo>
                    <a:pt x="237864" y="100336"/>
                  </a:lnTo>
                  <a:lnTo>
                    <a:pt x="238450" y="100714"/>
                  </a:lnTo>
                  <a:lnTo>
                    <a:pt x="238759" y="101164"/>
                  </a:lnTo>
                  <a:lnTo>
                    <a:pt x="238944" y="101542"/>
                  </a:lnTo>
                  <a:lnTo>
                    <a:pt x="239054" y="102043"/>
                  </a:lnTo>
                  <a:lnTo>
                    <a:pt x="239171" y="102457"/>
                  </a:lnTo>
                  <a:lnTo>
                    <a:pt x="239590" y="102744"/>
                  </a:lnTo>
                  <a:lnTo>
                    <a:pt x="239919" y="102830"/>
                  </a:lnTo>
                  <a:lnTo>
                    <a:pt x="240119" y="102944"/>
                  </a:lnTo>
                  <a:lnTo>
                    <a:pt x="240312" y="103072"/>
                  </a:lnTo>
                  <a:lnTo>
                    <a:pt x="240565" y="103090"/>
                  </a:lnTo>
                  <a:lnTo>
                    <a:pt x="240769" y="103035"/>
                  </a:lnTo>
                  <a:lnTo>
                    <a:pt x="240946" y="102826"/>
                  </a:lnTo>
                  <a:lnTo>
                    <a:pt x="241154" y="102493"/>
                  </a:lnTo>
                  <a:lnTo>
                    <a:pt x="241316" y="102020"/>
                  </a:lnTo>
                  <a:lnTo>
                    <a:pt x="241430" y="101501"/>
                  </a:lnTo>
                  <a:lnTo>
                    <a:pt x="241630" y="100832"/>
                  </a:lnTo>
                  <a:lnTo>
                    <a:pt x="241769" y="100541"/>
                  </a:lnTo>
                  <a:lnTo>
                    <a:pt x="241837" y="100159"/>
                  </a:lnTo>
                  <a:lnTo>
                    <a:pt x="241890" y="99772"/>
                  </a:lnTo>
                  <a:lnTo>
                    <a:pt x="241988" y="99490"/>
                  </a:lnTo>
                  <a:lnTo>
                    <a:pt x="242223" y="99039"/>
                  </a:lnTo>
                  <a:lnTo>
                    <a:pt x="242778" y="98256"/>
                  </a:lnTo>
                  <a:lnTo>
                    <a:pt x="242438" y="98051"/>
                  </a:lnTo>
                  <a:lnTo>
                    <a:pt x="242090" y="98147"/>
                  </a:lnTo>
                  <a:lnTo>
                    <a:pt x="241807" y="98302"/>
                  </a:lnTo>
                  <a:lnTo>
                    <a:pt x="241592" y="98406"/>
                  </a:lnTo>
                  <a:lnTo>
                    <a:pt x="241377" y="98529"/>
                  </a:lnTo>
                  <a:lnTo>
                    <a:pt x="241063" y="98639"/>
                  </a:lnTo>
                  <a:lnTo>
                    <a:pt x="240686" y="98511"/>
                  </a:lnTo>
                  <a:lnTo>
                    <a:pt x="240482" y="98051"/>
                  </a:lnTo>
                  <a:lnTo>
                    <a:pt x="240542" y="97801"/>
                  </a:lnTo>
                  <a:lnTo>
                    <a:pt x="240908" y="97310"/>
                  </a:lnTo>
                  <a:lnTo>
                    <a:pt x="241059" y="97146"/>
                  </a:lnTo>
                  <a:lnTo>
                    <a:pt x="241176" y="96986"/>
                  </a:lnTo>
                  <a:lnTo>
                    <a:pt x="241286" y="96854"/>
                  </a:lnTo>
                  <a:lnTo>
                    <a:pt x="241430" y="96691"/>
                  </a:lnTo>
                  <a:lnTo>
                    <a:pt x="241633" y="96499"/>
                  </a:lnTo>
                  <a:lnTo>
                    <a:pt x="241773" y="96290"/>
                  </a:lnTo>
                  <a:lnTo>
                    <a:pt x="241886" y="96099"/>
                  </a:lnTo>
                  <a:lnTo>
                    <a:pt x="241970" y="95926"/>
                  </a:lnTo>
                  <a:lnTo>
                    <a:pt x="242007" y="95717"/>
                  </a:lnTo>
                  <a:lnTo>
                    <a:pt x="242019" y="95453"/>
                  </a:lnTo>
                  <a:lnTo>
                    <a:pt x="242045" y="95170"/>
                  </a:lnTo>
                  <a:lnTo>
                    <a:pt x="242079" y="94888"/>
                  </a:lnTo>
                  <a:lnTo>
                    <a:pt x="242121" y="94683"/>
                  </a:lnTo>
                  <a:lnTo>
                    <a:pt x="242223" y="94465"/>
                  </a:lnTo>
                  <a:lnTo>
                    <a:pt x="242453" y="94183"/>
                  </a:lnTo>
                  <a:lnTo>
                    <a:pt x="242600" y="94119"/>
                  </a:lnTo>
                  <a:lnTo>
                    <a:pt x="242800" y="94010"/>
                  </a:lnTo>
                  <a:lnTo>
                    <a:pt x="242906" y="93873"/>
                  </a:lnTo>
                  <a:lnTo>
                    <a:pt x="242861" y="93623"/>
                  </a:lnTo>
                  <a:lnTo>
                    <a:pt x="242683" y="93441"/>
                  </a:lnTo>
                  <a:lnTo>
                    <a:pt x="242272" y="93036"/>
                  </a:lnTo>
                  <a:lnTo>
                    <a:pt x="242060" y="92813"/>
                  </a:lnTo>
                  <a:lnTo>
                    <a:pt x="241898" y="92604"/>
                  </a:lnTo>
                  <a:lnTo>
                    <a:pt x="241762" y="92390"/>
                  </a:lnTo>
                  <a:lnTo>
                    <a:pt x="241656" y="92167"/>
                  </a:lnTo>
                  <a:lnTo>
                    <a:pt x="241528" y="91862"/>
                  </a:lnTo>
                  <a:lnTo>
                    <a:pt x="241225" y="91616"/>
                  </a:lnTo>
                  <a:lnTo>
                    <a:pt x="241143" y="91894"/>
                  </a:lnTo>
                  <a:lnTo>
                    <a:pt x="241033" y="92048"/>
                  </a:lnTo>
                  <a:lnTo>
                    <a:pt x="240901" y="92180"/>
                  </a:lnTo>
                  <a:lnTo>
                    <a:pt x="240410" y="92472"/>
                  </a:lnTo>
                  <a:lnTo>
                    <a:pt x="240043" y="92563"/>
                  </a:lnTo>
                  <a:lnTo>
                    <a:pt x="239639" y="92563"/>
                  </a:lnTo>
                  <a:lnTo>
                    <a:pt x="239250" y="92385"/>
                  </a:lnTo>
                  <a:lnTo>
                    <a:pt x="239027" y="91971"/>
                  </a:lnTo>
                  <a:lnTo>
                    <a:pt x="238986" y="91525"/>
                  </a:lnTo>
                  <a:lnTo>
                    <a:pt x="238986" y="91093"/>
                  </a:lnTo>
                  <a:lnTo>
                    <a:pt x="239171" y="90556"/>
                  </a:lnTo>
                  <a:lnTo>
                    <a:pt x="239352" y="90046"/>
                  </a:lnTo>
                  <a:lnTo>
                    <a:pt x="239711" y="89563"/>
                  </a:lnTo>
                  <a:lnTo>
                    <a:pt x="240081" y="89231"/>
                  </a:lnTo>
                  <a:lnTo>
                    <a:pt x="240421" y="88963"/>
                  </a:lnTo>
                  <a:lnTo>
                    <a:pt x="240776" y="88608"/>
                  </a:lnTo>
                  <a:lnTo>
                    <a:pt x="241093" y="88212"/>
                  </a:lnTo>
                  <a:lnTo>
                    <a:pt x="241717" y="87538"/>
                  </a:lnTo>
                  <a:lnTo>
                    <a:pt x="241868" y="87347"/>
                  </a:lnTo>
                  <a:lnTo>
                    <a:pt x="242004" y="87074"/>
                  </a:lnTo>
                  <a:lnTo>
                    <a:pt x="242132" y="86751"/>
                  </a:lnTo>
                  <a:lnTo>
                    <a:pt x="242173" y="86573"/>
                  </a:lnTo>
                  <a:lnTo>
                    <a:pt x="242230" y="86368"/>
                  </a:lnTo>
                  <a:lnTo>
                    <a:pt x="242275" y="86036"/>
                  </a:lnTo>
                  <a:lnTo>
                    <a:pt x="242204" y="85740"/>
                  </a:lnTo>
                  <a:lnTo>
                    <a:pt x="242064" y="85531"/>
                  </a:lnTo>
                  <a:lnTo>
                    <a:pt x="241769" y="85363"/>
                  </a:lnTo>
                  <a:lnTo>
                    <a:pt x="241479" y="85253"/>
                  </a:lnTo>
                  <a:lnTo>
                    <a:pt x="241192" y="85162"/>
                  </a:lnTo>
                  <a:lnTo>
                    <a:pt x="240866" y="85048"/>
                  </a:lnTo>
                  <a:lnTo>
                    <a:pt x="240617" y="84958"/>
                  </a:lnTo>
                  <a:lnTo>
                    <a:pt x="240300" y="84771"/>
                  </a:lnTo>
                  <a:lnTo>
                    <a:pt x="240047" y="84484"/>
                  </a:lnTo>
                  <a:lnTo>
                    <a:pt x="239738" y="84125"/>
                  </a:lnTo>
                  <a:lnTo>
                    <a:pt x="239530" y="83829"/>
                  </a:lnTo>
                  <a:lnTo>
                    <a:pt x="239364" y="83533"/>
                  </a:lnTo>
                  <a:lnTo>
                    <a:pt x="239043" y="82992"/>
                  </a:lnTo>
                  <a:lnTo>
                    <a:pt x="238895" y="82582"/>
                  </a:lnTo>
                  <a:lnTo>
                    <a:pt x="238816" y="82177"/>
                  </a:lnTo>
                  <a:lnTo>
                    <a:pt x="238718" y="81831"/>
                  </a:lnTo>
                  <a:lnTo>
                    <a:pt x="238578" y="81649"/>
                  </a:lnTo>
                  <a:lnTo>
                    <a:pt x="238419" y="81567"/>
                  </a:lnTo>
                  <a:lnTo>
                    <a:pt x="238083" y="81330"/>
                  </a:lnTo>
                  <a:lnTo>
                    <a:pt x="237804" y="81180"/>
                  </a:lnTo>
                  <a:lnTo>
                    <a:pt x="237581" y="81330"/>
                  </a:lnTo>
                  <a:lnTo>
                    <a:pt x="237517" y="81535"/>
                  </a:lnTo>
                  <a:lnTo>
                    <a:pt x="237456" y="81854"/>
                  </a:lnTo>
                  <a:lnTo>
                    <a:pt x="237362" y="82250"/>
                  </a:lnTo>
                  <a:lnTo>
                    <a:pt x="237233" y="82495"/>
                  </a:lnTo>
                  <a:lnTo>
                    <a:pt x="237067" y="82555"/>
                  </a:lnTo>
                  <a:lnTo>
                    <a:pt x="236765" y="82514"/>
                  </a:lnTo>
                  <a:lnTo>
                    <a:pt x="236527" y="82418"/>
                  </a:lnTo>
                  <a:lnTo>
                    <a:pt x="236440" y="82195"/>
                  </a:lnTo>
                  <a:lnTo>
                    <a:pt x="236471" y="81758"/>
                  </a:lnTo>
                  <a:lnTo>
                    <a:pt x="236542" y="81431"/>
                  </a:lnTo>
                  <a:lnTo>
                    <a:pt x="236573" y="80721"/>
                  </a:lnTo>
                  <a:lnTo>
                    <a:pt x="236580" y="80516"/>
                  </a:lnTo>
                  <a:lnTo>
                    <a:pt x="236557" y="80256"/>
                  </a:lnTo>
                  <a:lnTo>
                    <a:pt x="236546" y="79974"/>
                  </a:lnTo>
                  <a:lnTo>
                    <a:pt x="236546" y="79715"/>
                  </a:lnTo>
                  <a:lnTo>
                    <a:pt x="236554" y="79464"/>
                  </a:lnTo>
                  <a:lnTo>
                    <a:pt x="236577" y="79251"/>
                  </a:lnTo>
                  <a:lnTo>
                    <a:pt x="236686" y="78941"/>
                  </a:lnTo>
                  <a:lnTo>
                    <a:pt x="236769" y="78654"/>
                  </a:lnTo>
                  <a:lnTo>
                    <a:pt x="236799" y="78395"/>
                  </a:lnTo>
                  <a:lnTo>
                    <a:pt x="236725" y="78170"/>
                  </a:lnTo>
                  <a:lnTo>
                    <a:pt x="236583" y="77999"/>
                  </a:lnTo>
                  <a:lnTo>
                    <a:pt x="236369" y="77853"/>
                  </a:lnTo>
                  <a:lnTo>
                    <a:pt x="236112" y="77767"/>
                  </a:lnTo>
                  <a:lnTo>
                    <a:pt x="235881" y="77703"/>
                  </a:lnTo>
                  <a:lnTo>
                    <a:pt x="235609" y="77676"/>
                  </a:lnTo>
                  <a:lnTo>
                    <a:pt x="235360" y="77644"/>
                  </a:lnTo>
                  <a:lnTo>
                    <a:pt x="235058" y="77626"/>
                  </a:lnTo>
                  <a:lnTo>
                    <a:pt x="234748" y="77599"/>
                  </a:lnTo>
                  <a:lnTo>
                    <a:pt x="234477" y="77599"/>
                  </a:lnTo>
                  <a:lnTo>
                    <a:pt x="234197" y="77658"/>
                  </a:lnTo>
                  <a:lnTo>
                    <a:pt x="233982" y="77699"/>
                  </a:lnTo>
                  <a:lnTo>
                    <a:pt x="233816" y="77758"/>
                  </a:lnTo>
                  <a:lnTo>
                    <a:pt x="233623" y="77781"/>
                  </a:lnTo>
                  <a:lnTo>
                    <a:pt x="232970" y="76224"/>
                  </a:lnTo>
                  <a:lnTo>
                    <a:pt x="233219" y="76006"/>
                  </a:lnTo>
                  <a:lnTo>
                    <a:pt x="233604" y="75755"/>
                  </a:lnTo>
                  <a:lnTo>
                    <a:pt x="233774" y="75660"/>
                  </a:lnTo>
                  <a:lnTo>
                    <a:pt x="233902" y="75592"/>
                  </a:lnTo>
                  <a:lnTo>
                    <a:pt x="234122" y="75523"/>
                  </a:lnTo>
                  <a:lnTo>
                    <a:pt x="234276" y="75491"/>
                  </a:lnTo>
                  <a:lnTo>
                    <a:pt x="234480" y="75432"/>
                  </a:lnTo>
                  <a:lnTo>
                    <a:pt x="234624" y="75337"/>
                  </a:lnTo>
                  <a:lnTo>
                    <a:pt x="234881" y="75255"/>
                  </a:lnTo>
                  <a:lnTo>
                    <a:pt x="235126" y="75214"/>
                  </a:lnTo>
                  <a:lnTo>
                    <a:pt x="235402" y="75214"/>
                  </a:lnTo>
                  <a:lnTo>
                    <a:pt x="235632" y="75255"/>
                  </a:lnTo>
                  <a:lnTo>
                    <a:pt x="236033" y="75341"/>
                  </a:lnTo>
                  <a:lnTo>
                    <a:pt x="236305" y="75392"/>
                  </a:lnTo>
                  <a:lnTo>
                    <a:pt x="236618" y="75400"/>
                  </a:lnTo>
                  <a:lnTo>
                    <a:pt x="236780" y="75391"/>
                  </a:lnTo>
                  <a:lnTo>
                    <a:pt x="236988" y="75373"/>
                  </a:lnTo>
                  <a:lnTo>
                    <a:pt x="237298" y="75205"/>
                  </a:lnTo>
                  <a:lnTo>
                    <a:pt x="237434" y="75000"/>
                  </a:lnTo>
                  <a:lnTo>
                    <a:pt x="237434" y="74841"/>
                  </a:lnTo>
                  <a:lnTo>
                    <a:pt x="237426" y="74604"/>
                  </a:lnTo>
                  <a:lnTo>
                    <a:pt x="237411" y="74386"/>
                  </a:lnTo>
                  <a:lnTo>
                    <a:pt x="237419" y="74126"/>
                  </a:lnTo>
                  <a:lnTo>
                    <a:pt x="237490" y="73908"/>
                  </a:lnTo>
                  <a:lnTo>
                    <a:pt x="237566" y="73694"/>
                  </a:lnTo>
                  <a:lnTo>
                    <a:pt x="237600" y="73457"/>
                  </a:lnTo>
                  <a:lnTo>
                    <a:pt x="237657" y="73225"/>
                  </a:lnTo>
                  <a:lnTo>
                    <a:pt x="237751" y="73007"/>
                  </a:lnTo>
                  <a:lnTo>
                    <a:pt x="237826" y="72856"/>
                  </a:lnTo>
                  <a:lnTo>
                    <a:pt x="237947" y="72656"/>
                  </a:lnTo>
                  <a:lnTo>
                    <a:pt x="238053" y="72460"/>
                  </a:lnTo>
                  <a:lnTo>
                    <a:pt x="238185" y="72278"/>
                  </a:lnTo>
                  <a:lnTo>
                    <a:pt x="238351" y="72133"/>
                  </a:lnTo>
                  <a:lnTo>
                    <a:pt x="238586" y="72019"/>
                  </a:lnTo>
                  <a:lnTo>
                    <a:pt x="238808" y="71892"/>
                  </a:lnTo>
                  <a:lnTo>
                    <a:pt x="238948" y="71778"/>
                  </a:lnTo>
                  <a:lnTo>
                    <a:pt x="239171" y="71614"/>
                  </a:lnTo>
                  <a:lnTo>
                    <a:pt x="239507" y="71523"/>
                  </a:lnTo>
                  <a:lnTo>
                    <a:pt x="239862" y="71518"/>
                  </a:lnTo>
                  <a:lnTo>
                    <a:pt x="240210" y="71555"/>
                  </a:lnTo>
                  <a:lnTo>
                    <a:pt x="241044" y="71609"/>
                  </a:lnTo>
                  <a:lnTo>
                    <a:pt x="241414" y="71650"/>
                  </a:lnTo>
                  <a:lnTo>
                    <a:pt x="241773" y="71764"/>
                  </a:lnTo>
                  <a:lnTo>
                    <a:pt x="242113" y="71814"/>
                  </a:lnTo>
                  <a:lnTo>
                    <a:pt x="242691" y="71855"/>
                  </a:lnTo>
                  <a:lnTo>
                    <a:pt x="242955" y="71864"/>
                  </a:lnTo>
                  <a:lnTo>
                    <a:pt x="243261" y="71964"/>
                  </a:lnTo>
                  <a:lnTo>
                    <a:pt x="243533" y="72128"/>
                  </a:lnTo>
                  <a:lnTo>
                    <a:pt x="243813" y="72342"/>
                  </a:lnTo>
                  <a:lnTo>
                    <a:pt x="243990" y="72542"/>
                  </a:lnTo>
                  <a:lnTo>
                    <a:pt x="244073" y="72847"/>
                  </a:lnTo>
                  <a:lnTo>
                    <a:pt x="244217" y="73111"/>
                  </a:lnTo>
                  <a:lnTo>
                    <a:pt x="244466" y="73134"/>
                  </a:lnTo>
                  <a:lnTo>
                    <a:pt x="244711" y="73043"/>
                  </a:lnTo>
                  <a:lnTo>
                    <a:pt x="245089" y="73089"/>
                  </a:lnTo>
                  <a:lnTo>
                    <a:pt x="245406" y="73298"/>
                  </a:lnTo>
                  <a:lnTo>
                    <a:pt x="245724" y="73484"/>
                  </a:lnTo>
                  <a:lnTo>
                    <a:pt x="245946" y="73639"/>
                  </a:lnTo>
                  <a:lnTo>
                    <a:pt x="246233" y="73808"/>
                  </a:lnTo>
                  <a:lnTo>
                    <a:pt x="246562" y="73940"/>
                  </a:lnTo>
                  <a:lnTo>
                    <a:pt x="246841" y="74126"/>
                  </a:lnTo>
                  <a:lnTo>
                    <a:pt x="247102" y="74326"/>
                  </a:lnTo>
                  <a:lnTo>
                    <a:pt x="247484" y="74508"/>
                  </a:lnTo>
                  <a:lnTo>
                    <a:pt x="247797" y="74477"/>
                  </a:lnTo>
                  <a:lnTo>
                    <a:pt x="248099" y="74363"/>
                  </a:lnTo>
                  <a:lnTo>
                    <a:pt x="248299" y="74081"/>
                  </a:lnTo>
                  <a:lnTo>
                    <a:pt x="248352" y="73839"/>
                  </a:lnTo>
                  <a:lnTo>
                    <a:pt x="248450" y="73662"/>
                  </a:lnTo>
                  <a:lnTo>
                    <a:pt x="248666" y="73407"/>
                  </a:lnTo>
                  <a:lnTo>
                    <a:pt x="248787" y="73239"/>
                  </a:lnTo>
                  <a:lnTo>
                    <a:pt x="248854" y="73084"/>
                  </a:lnTo>
                  <a:lnTo>
                    <a:pt x="248911" y="72897"/>
                  </a:lnTo>
                  <a:lnTo>
                    <a:pt x="248987" y="72706"/>
                  </a:lnTo>
                  <a:lnTo>
                    <a:pt x="249115" y="72515"/>
                  </a:lnTo>
                  <a:lnTo>
                    <a:pt x="249277" y="72315"/>
                  </a:lnTo>
                  <a:lnTo>
                    <a:pt x="249455" y="72015"/>
                  </a:lnTo>
                  <a:lnTo>
                    <a:pt x="249549" y="71846"/>
                  </a:lnTo>
                  <a:lnTo>
                    <a:pt x="249704" y="71591"/>
                  </a:lnTo>
                  <a:lnTo>
                    <a:pt x="249882" y="71346"/>
                  </a:lnTo>
                  <a:lnTo>
                    <a:pt x="250010" y="71159"/>
                  </a:lnTo>
                  <a:lnTo>
                    <a:pt x="250112" y="71027"/>
                  </a:lnTo>
                  <a:lnTo>
                    <a:pt x="250331" y="70654"/>
                  </a:lnTo>
                  <a:lnTo>
                    <a:pt x="250845" y="69894"/>
                  </a:lnTo>
                  <a:lnTo>
                    <a:pt x="251190" y="70142"/>
                  </a:lnTo>
                  <a:lnTo>
                    <a:pt x="251405" y="69801"/>
                  </a:lnTo>
                  <a:lnTo>
                    <a:pt x="251738" y="69251"/>
                  </a:lnTo>
                  <a:lnTo>
                    <a:pt x="252064" y="68903"/>
                  </a:lnTo>
                  <a:lnTo>
                    <a:pt x="252390" y="68458"/>
                  </a:lnTo>
                  <a:lnTo>
                    <a:pt x="252666" y="67981"/>
                  </a:lnTo>
                  <a:lnTo>
                    <a:pt x="252742" y="67379"/>
                  </a:lnTo>
                  <a:lnTo>
                    <a:pt x="252621" y="66845"/>
                  </a:lnTo>
                  <a:lnTo>
                    <a:pt x="252553" y="66450"/>
                  </a:lnTo>
                  <a:lnTo>
                    <a:pt x="252528" y="65748"/>
                  </a:lnTo>
                  <a:lnTo>
                    <a:pt x="252553" y="65378"/>
                  </a:lnTo>
                  <a:lnTo>
                    <a:pt x="252796" y="64863"/>
                  </a:lnTo>
                  <a:lnTo>
                    <a:pt x="253018" y="64405"/>
                  </a:lnTo>
                  <a:lnTo>
                    <a:pt x="253273" y="63782"/>
                  </a:lnTo>
                  <a:lnTo>
                    <a:pt x="253510" y="63190"/>
                  </a:lnTo>
                  <a:lnTo>
                    <a:pt x="253658" y="61984"/>
                  </a:lnTo>
                  <a:lnTo>
                    <a:pt x="254078" y="61162"/>
                  </a:lnTo>
                  <a:lnTo>
                    <a:pt x="254886" y="59917"/>
                  </a:lnTo>
                  <a:lnTo>
                    <a:pt x="255187" y="59472"/>
                  </a:lnTo>
                  <a:lnTo>
                    <a:pt x="255828" y="58439"/>
                  </a:lnTo>
                  <a:lnTo>
                    <a:pt x="256199" y="57725"/>
                  </a:lnTo>
                  <a:lnTo>
                    <a:pt x="256434" y="57288"/>
                  </a:lnTo>
                  <a:lnTo>
                    <a:pt x="256819" y="56739"/>
                  </a:lnTo>
                  <a:lnTo>
                    <a:pt x="257560" y="55664"/>
                  </a:lnTo>
                  <a:lnTo>
                    <a:pt x="258733" y="53753"/>
                  </a:lnTo>
                  <a:lnTo>
                    <a:pt x="259002" y="53358"/>
                  </a:lnTo>
                  <a:lnTo>
                    <a:pt x="259749" y="52975"/>
                  </a:lnTo>
                  <a:lnTo>
                    <a:pt x="260176" y="53031"/>
                  </a:lnTo>
                  <a:lnTo>
                    <a:pt x="261593" y="53678"/>
                  </a:lnTo>
                  <a:lnTo>
                    <a:pt x="262212" y="53693"/>
                  </a:lnTo>
                  <a:lnTo>
                    <a:pt x="262454" y="53254"/>
                  </a:lnTo>
                  <a:lnTo>
                    <a:pt x="262514" y="52419"/>
                  </a:lnTo>
                  <a:lnTo>
                    <a:pt x="262265" y="51300"/>
                  </a:lnTo>
                  <a:lnTo>
                    <a:pt x="262006" y="49887"/>
                  </a:lnTo>
                  <a:lnTo>
                    <a:pt x="262171" y="49120"/>
                  </a:lnTo>
                  <a:lnTo>
                    <a:pt x="262554" y="48518"/>
                  </a:lnTo>
                  <a:lnTo>
                    <a:pt x="262850" y="48097"/>
                  </a:lnTo>
                  <a:lnTo>
                    <a:pt x="263265" y="47351"/>
                  </a:lnTo>
                  <a:lnTo>
                    <a:pt x="263383" y="47049"/>
                  </a:lnTo>
                  <a:lnTo>
                    <a:pt x="263438" y="46698"/>
                  </a:lnTo>
                  <a:lnTo>
                    <a:pt x="263444" y="46100"/>
                  </a:lnTo>
                  <a:lnTo>
                    <a:pt x="263440" y="45604"/>
                  </a:lnTo>
                  <a:lnTo>
                    <a:pt x="263500" y="45277"/>
                  </a:lnTo>
                  <a:lnTo>
                    <a:pt x="263813" y="44418"/>
                  </a:lnTo>
                  <a:lnTo>
                    <a:pt x="263940" y="43900"/>
                  </a:lnTo>
                  <a:lnTo>
                    <a:pt x="264189" y="43393"/>
                  </a:lnTo>
                  <a:lnTo>
                    <a:pt x="264437" y="43001"/>
                  </a:lnTo>
                  <a:lnTo>
                    <a:pt x="264837" y="42585"/>
                  </a:lnTo>
                  <a:lnTo>
                    <a:pt x="265178" y="42322"/>
                  </a:lnTo>
                  <a:lnTo>
                    <a:pt x="265582" y="42259"/>
                  </a:lnTo>
                  <a:lnTo>
                    <a:pt x="266063" y="42412"/>
                  </a:lnTo>
                  <a:lnTo>
                    <a:pt x="266659" y="42761"/>
                  </a:lnTo>
                  <a:lnTo>
                    <a:pt x="267387" y="43044"/>
                  </a:lnTo>
                  <a:lnTo>
                    <a:pt x="268164" y="43037"/>
                  </a:lnTo>
                  <a:lnTo>
                    <a:pt x="268761" y="42944"/>
                  </a:lnTo>
                  <a:lnTo>
                    <a:pt x="270726" y="42586"/>
                  </a:lnTo>
                  <a:lnTo>
                    <a:pt x="272162" y="42064"/>
                  </a:lnTo>
                  <a:lnTo>
                    <a:pt x="273220" y="42101"/>
                  </a:lnTo>
                  <a:lnTo>
                    <a:pt x="274237" y="42424"/>
                  </a:lnTo>
                  <a:lnTo>
                    <a:pt x="274740" y="42768"/>
                  </a:lnTo>
                  <a:lnTo>
                    <a:pt x="275263" y="42982"/>
                  </a:lnTo>
                  <a:lnTo>
                    <a:pt x="276968" y="43292"/>
                  </a:lnTo>
                  <a:lnTo>
                    <a:pt x="277703" y="43294"/>
                  </a:lnTo>
                  <a:lnTo>
                    <a:pt x="278127" y="43189"/>
                  </a:lnTo>
                  <a:lnTo>
                    <a:pt x="278482" y="43144"/>
                  </a:lnTo>
                  <a:lnTo>
                    <a:pt x="278641" y="42953"/>
                  </a:lnTo>
                  <a:lnTo>
                    <a:pt x="278875" y="41745"/>
                  </a:lnTo>
                  <a:lnTo>
                    <a:pt x="279012" y="40944"/>
                  </a:lnTo>
                  <a:lnTo>
                    <a:pt x="279095" y="40086"/>
                  </a:lnTo>
                  <a:lnTo>
                    <a:pt x="279034" y="39653"/>
                  </a:lnTo>
                  <a:lnTo>
                    <a:pt x="278868" y="39521"/>
                  </a:lnTo>
                  <a:lnTo>
                    <a:pt x="278654" y="39460"/>
                  </a:lnTo>
                  <a:lnTo>
                    <a:pt x="277137" y="39854"/>
                  </a:lnTo>
                  <a:lnTo>
                    <a:pt x="276824" y="39331"/>
                  </a:lnTo>
                  <a:lnTo>
                    <a:pt x="276828" y="39135"/>
                  </a:lnTo>
                  <a:lnTo>
                    <a:pt x="276703" y="38803"/>
                  </a:lnTo>
                  <a:lnTo>
                    <a:pt x="277274" y="38014"/>
                  </a:lnTo>
                  <a:lnTo>
                    <a:pt x="278051" y="37245"/>
                  </a:lnTo>
                  <a:lnTo>
                    <a:pt x="278638" y="36852"/>
                  </a:lnTo>
                  <a:lnTo>
                    <a:pt x="279133" y="36607"/>
                  </a:lnTo>
                  <a:lnTo>
                    <a:pt x="279622" y="36554"/>
                  </a:lnTo>
                  <a:lnTo>
                    <a:pt x="280068" y="36572"/>
                  </a:lnTo>
                  <a:lnTo>
                    <a:pt x="280702" y="36689"/>
                  </a:lnTo>
                  <a:lnTo>
                    <a:pt x="281312" y="36734"/>
                  </a:lnTo>
                  <a:lnTo>
                    <a:pt x="282193" y="36728"/>
                  </a:lnTo>
                  <a:lnTo>
                    <a:pt x="282758" y="36537"/>
                  </a:lnTo>
                  <a:lnTo>
                    <a:pt x="283360" y="36146"/>
                  </a:lnTo>
                  <a:lnTo>
                    <a:pt x="284072" y="35550"/>
                  </a:lnTo>
                  <a:lnTo>
                    <a:pt x="284687" y="34912"/>
                  </a:lnTo>
                  <a:lnTo>
                    <a:pt x="285135" y="34405"/>
                  </a:lnTo>
                  <a:lnTo>
                    <a:pt x="285588" y="33704"/>
                  </a:lnTo>
                  <a:lnTo>
                    <a:pt x="285628" y="33260"/>
                  </a:lnTo>
                  <a:lnTo>
                    <a:pt x="285614" y="32980"/>
                  </a:lnTo>
                  <a:lnTo>
                    <a:pt x="285565" y="32697"/>
                  </a:lnTo>
                  <a:lnTo>
                    <a:pt x="285285" y="32240"/>
                  </a:lnTo>
                  <a:lnTo>
                    <a:pt x="284714" y="31765"/>
                  </a:lnTo>
                  <a:lnTo>
                    <a:pt x="283928" y="31286"/>
                  </a:lnTo>
                  <a:lnTo>
                    <a:pt x="283688" y="30966"/>
                  </a:lnTo>
                  <a:lnTo>
                    <a:pt x="283656" y="30698"/>
                  </a:lnTo>
                  <a:lnTo>
                    <a:pt x="283614" y="30203"/>
                  </a:lnTo>
                  <a:lnTo>
                    <a:pt x="283864" y="29641"/>
                  </a:lnTo>
                  <a:lnTo>
                    <a:pt x="284411" y="29106"/>
                  </a:lnTo>
                  <a:lnTo>
                    <a:pt x="284911" y="28483"/>
                  </a:lnTo>
                  <a:lnTo>
                    <a:pt x="285175" y="28073"/>
                  </a:lnTo>
                  <a:lnTo>
                    <a:pt x="285501" y="27454"/>
                  </a:lnTo>
                  <a:lnTo>
                    <a:pt x="285655" y="26708"/>
                  </a:lnTo>
                  <a:lnTo>
                    <a:pt x="285824" y="25820"/>
                  </a:lnTo>
                  <a:lnTo>
                    <a:pt x="285871" y="25131"/>
                  </a:lnTo>
                  <a:lnTo>
                    <a:pt x="286034" y="24562"/>
                  </a:lnTo>
                  <a:lnTo>
                    <a:pt x="286459" y="23829"/>
                  </a:lnTo>
                  <a:lnTo>
                    <a:pt x="287102" y="23295"/>
                  </a:lnTo>
                  <a:lnTo>
                    <a:pt x="287705" y="23204"/>
                  </a:lnTo>
                  <a:lnTo>
                    <a:pt x="288272" y="23341"/>
                  </a:lnTo>
                  <a:lnTo>
                    <a:pt x="289025" y="23414"/>
                  </a:lnTo>
                  <a:lnTo>
                    <a:pt x="289674" y="23456"/>
                  </a:lnTo>
                  <a:lnTo>
                    <a:pt x="290394" y="23530"/>
                  </a:lnTo>
                  <a:lnTo>
                    <a:pt x="290936" y="23553"/>
                  </a:lnTo>
                  <a:lnTo>
                    <a:pt x="291129" y="23630"/>
                  </a:lnTo>
                  <a:lnTo>
                    <a:pt x="291390" y="23993"/>
                  </a:lnTo>
                  <a:lnTo>
                    <a:pt x="291461" y="24389"/>
                  </a:lnTo>
                  <a:lnTo>
                    <a:pt x="291427" y="26328"/>
                  </a:lnTo>
                  <a:lnTo>
                    <a:pt x="291021" y="28271"/>
                  </a:lnTo>
                  <a:lnTo>
                    <a:pt x="290991" y="28664"/>
                  </a:lnTo>
                  <a:lnTo>
                    <a:pt x="291013" y="28985"/>
                  </a:lnTo>
                  <a:lnTo>
                    <a:pt x="291111" y="29396"/>
                  </a:lnTo>
                  <a:lnTo>
                    <a:pt x="291326" y="29831"/>
                  </a:lnTo>
                  <a:lnTo>
                    <a:pt x="292011" y="30667"/>
                  </a:lnTo>
                  <a:lnTo>
                    <a:pt x="292313" y="30894"/>
                  </a:lnTo>
                  <a:lnTo>
                    <a:pt x="292691" y="30985"/>
                  </a:lnTo>
                  <a:lnTo>
                    <a:pt x="293061" y="30961"/>
                  </a:lnTo>
                  <a:lnTo>
                    <a:pt x="293267" y="30822"/>
                  </a:lnTo>
                  <a:lnTo>
                    <a:pt x="293446" y="30303"/>
                  </a:lnTo>
                  <a:lnTo>
                    <a:pt x="293516" y="29911"/>
                  </a:lnTo>
                  <a:lnTo>
                    <a:pt x="293711" y="29802"/>
                  </a:lnTo>
                  <a:lnTo>
                    <a:pt x="294331" y="29844"/>
                  </a:lnTo>
                  <a:lnTo>
                    <a:pt x="295485" y="30030"/>
                  </a:lnTo>
                  <a:lnTo>
                    <a:pt x="296075" y="29978"/>
                  </a:lnTo>
                  <a:lnTo>
                    <a:pt x="296338" y="29912"/>
                  </a:lnTo>
                  <a:lnTo>
                    <a:pt x="296656" y="29893"/>
                  </a:lnTo>
                  <a:lnTo>
                    <a:pt x="297347" y="29741"/>
                  </a:lnTo>
                  <a:lnTo>
                    <a:pt x="297926" y="29498"/>
                  </a:lnTo>
                  <a:lnTo>
                    <a:pt x="298366" y="29277"/>
                  </a:lnTo>
                  <a:lnTo>
                    <a:pt x="298834" y="29172"/>
                  </a:lnTo>
                  <a:lnTo>
                    <a:pt x="299398" y="29023"/>
                  </a:lnTo>
                  <a:lnTo>
                    <a:pt x="300660" y="29071"/>
                  </a:lnTo>
                  <a:lnTo>
                    <a:pt x="301467" y="29141"/>
                  </a:lnTo>
                  <a:lnTo>
                    <a:pt x="302244" y="29242"/>
                  </a:lnTo>
                  <a:lnTo>
                    <a:pt x="302963" y="29302"/>
                  </a:lnTo>
                  <a:lnTo>
                    <a:pt x="304176" y="29422"/>
                  </a:lnTo>
                  <a:lnTo>
                    <a:pt x="305607" y="29529"/>
                  </a:lnTo>
                  <a:lnTo>
                    <a:pt x="306320" y="29547"/>
                  </a:lnTo>
                  <a:lnTo>
                    <a:pt x="306942" y="29579"/>
                  </a:lnTo>
                  <a:lnTo>
                    <a:pt x="307345" y="29574"/>
                  </a:lnTo>
                  <a:lnTo>
                    <a:pt x="308176" y="29574"/>
                  </a:lnTo>
                  <a:lnTo>
                    <a:pt x="309413" y="29583"/>
                  </a:lnTo>
                  <a:lnTo>
                    <a:pt x="310488" y="29625"/>
                  </a:lnTo>
                  <a:lnTo>
                    <a:pt x="311357" y="29811"/>
                  </a:lnTo>
                  <a:lnTo>
                    <a:pt x="312191" y="30274"/>
                  </a:lnTo>
                  <a:lnTo>
                    <a:pt x="312885" y="30789"/>
                  </a:lnTo>
                  <a:lnTo>
                    <a:pt x="313710" y="31736"/>
                  </a:lnTo>
                  <a:lnTo>
                    <a:pt x="314303" y="32486"/>
                  </a:lnTo>
                  <a:lnTo>
                    <a:pt x="314862" y="33437"/>
                  </a:lnTo>
                  <a:lnTo>
                    <a:pt x="315318" y="34453"/>
                  </a:lnTo>
                  <a:lnTo>
                    <a:pt x="315653" y="34899"/>
                  </a:lnTo>
                  <a:lnTo>
                    <a:pt x="315955" y="34989"/>
                  </a:lnTo>
                  <a:lnTo>
                    <a:pt x="316234" y="34730"/>
                  </a:lnTo>
                  <a:lnTo>
                    <a:pt x="316383" y="34287"/>
                  </a:lnTo>
                  <a:lnTo>
                    <a:pt x="316635" y="33738"/>
                  </a:lnTo>
                  <a:lnTo>
                    <a:pt x="317197" y="33294"/>
                  </a:lnTo>
                  <a:lnTo>
                    <a:pt x="317957" y="33079"/>
                  </a:lnTo>
                  <a:lnTo>
                    <a:pt x="318770" y="33054"/>
                  </a:lnTo>
                  <a:lnTo>
                    <a:pt x="319320" y="33175"/>
                  </a:lnTo>
                  <a:lnTo>
                    <a:pt x="319966" y="33549"/>
                  </a:lnTo>
                  <a:lnTo>
                    <a:pt x="320344" y="34106"/>
                  </a:lnTo>
                  <a:lnTo>
                    <a:pt x="320513" y="34643"/>
                  </a:lnTo>
                  <a:lnTo>
                    <a:pt x="320355" y="35081"/>
                  </a:lnTo>
                  <a:lnTo>
                    <a:pt x="320076" y="35323"/>
                  </a:lnTo>
                  <a:lnTo>
                    <a:pt x="319527" y="35479"/>
                  </a:lnTo>
                  <a:lnTo>
                    <a:pt x="318785" y="35535"/>
                  </a:lnTo>
                  <a:lnTo>
                    <a:pt x="318033" y="35670"/>
                  </a:lnTo>
                  <a:lnTo>
                    <a:pt x="317693" y="35809"/>
                  </a:lnTo>
                  <a:lnTo>
                    <a:pt x="317833" y="36111"/>
                  </a:lnTo>
                  <a:lnTo>
                    <a:pt x="317989" y="36268"/>
                  </a:lnTo>
                  <a:lnTo>
                    <a:pt x="318437" y="36497"/>
                  </a:lnTo>
                  <a:lnTo>
                    <a:pt x="319242" y="37037"/>
                  </a:lnTo>
                  <a:lnTo>
                    <a:pt x="319845" y="37129"/>
                  </a:lnTo>
                  <a:lnTo>
                    <a:pt x="320336" y="37109"/>
                  </a:lnTo>
                  <a:lnTo>
                    <a:pt x="320865" y="37037"/>
                  </a:lnTo>
                  <a:lnTo>
                    <a:pt x="321367" y="36803"/>
                  </a:lnTo>
                  <a:lnTo>
                    <a:pt x="321921" y="36636"/>
                  </a:lnTo>
                  <a:lnTo>
                    <a:pt x="322284" y="36592"/>
                  </a:lnTo>
                  <a:lnTo>
                    <a:pt x="322760" y="36636"/>
                  </a:lnTo>
                  <a:lnTo>
                    <a:pt x="323206" y="36764"/>
                  </a:lnTo>
                  <a:lnTo>
                    <a:pt x="324037" y="37037"/>
                  </a:lnTo>
                  <a:lnTo>
                    <a:pt x="324493" y="37442"/>
                  </a:lnTo>
                  <a:lnTo>
                    <a:pt x="325388" y="38047"/>
                  </a:lnTo>
                  <a:lnTo>
                    <a:pt x="325882" y="38400"/>
                  </a:lnTo>
                  <a:lnTo>
                    <a:pt x="326604" y="38916"/>
                  </a:lnTo>
                  <a:lnTo>
                    <a:pt x="327374" y="39257"/>
                  </a:lnTo>
                  <a:lnTo>
                    <a:pt x="328111" y="38579"/>
                  </a:lnTo>
                  <a:lnTo>
                    <a:pt x="328670" y="37669"/>
                  </a:lnTo>
                  <a:lnTo>
                    <a:pt x="329126" y="36800"/>
                  </a:lnTo>
                  <a:lnTo>
                    <a:pt x="329126" y="35571"/>
                  </a:lnTo>
                  <a:lnTo>
                    <a:pt x="329185" y="34614"/>
                  </a:lnTo>
                  <a:lnTo>
                    <a:pt x="329185" y="33444"/>
                  </a:lnTo>
                  <a:lnTo>
                    <a:pt x="329088" y="32676"/>
                  </a:lnTo>
                  <a:lnTo>
                    <a:pt x="328942" y="31752"/>
                  </a:lnTo>
                  <a:lnTo>
                    <a:pt x="328861" y="31149"/>
                  </a:lnTo>
                  <a:lnTo>
                    <a:pt x="328879" y="30720"/>
                  </a:lnTo>
                  <a:lnTo>
                    <a:pt x="329050" y="30259"/>
                  </a:lnTo>
                  <a:lnTo>
                    <a:pt x="329179" y="29996"/>
                  </a:lnTo>
                  <a:lnTo>
                    <a:pt x="329301" y="29758"/>
                  </a:lnTo>
                  <a:lnTo>
                    <a:pt x="329569" y="29392"/>
                  </a:lnTo>
                  <a:lnTo>
                    <a:pt x="329836" y="29209"/>
                  </a:lnTo>
                  <a:lnTo>
                    <a:pt x="330269" y="29119"/>
                  </a:lnTo>
                  <a:lnTo>
                    <a:pt x="330925" y="29326"/>
                  </a:lnTo>
                  <a:lnTo>
                    <a:pt x="331064" y="29483"/>
                  </a:lnTo>
                  <a:lnTo>
                    <a:pt x="331780" y="29802"/>
                  </a:lnTo>
                  <a:lnTo>
                    <a:pt x="332498" y="30166"/>
                  </a:lnTo>
                  <a:lnTo>
                    <a:pt x="332724" y="30439"/>
                  </a:lnTo>
                  <a:lnTo>
                    <a:pt x="332950" y="30758"/>
                  </a:lnTo>
                  <a:lnTo>
                    <a:pt x="333102" y="31265"/>
                  </a:lnTo>
                  <a:lnTo>
                    <a:pt x="333209" y="32368"/>
                  </a:lnTo>
                  <a:lnTo>
                    <a:pt x="333201" y="33705"/>
                  </a:lnTo>
                  <a:lnTo>
                    <a:pt x="333008" y="34586"/>
                  </a:lnTo>
                  <a:lnTo>
                    <a:pt x="332692" y="35218"/>
                  </a:lnTo>
                  <a:lnTo>
                    <a:pt x="332369" y="35745"/>
                  </a:lnTo>
                  <a:lnTo>
                    <a:pt x="332233" y="36218"/>
                  </a:lnTo>
                  <a:lnTo>
                    <a:pt x="332370" y="36671"/>
                  </a:lnTo>
                  <a:lnTo>
                    <a:pt x="332692" y="37143"/>
                  </a:lnTo>
                  <a:lnTo>
                    <a:pt x="333691" y="37926"/>
                  </a:lnTo>
                  <a:lnTo>
                    <a:pt x="334203" y="38247"/>
                  </a:lnTo>
                  <a:lnTo>
                    <a:pt x="334974" y="38416"/>
                  </a:lnTo>
                  <a:lnTo>
                    <a:pt x="337944" y="37522"/>
                  </a:lnTo>
                  <a:lnTo>
                    <a:pt x="338833" y="37124"/>
                  </a:lnTo>
                  <a:lnTo>
                    <a:pt x="339482" y="36821"/>
                  </a:lnTo>
                  <a:lnTo>
                    <a:pt x="340257" y="36379"/>
                  </a:lnTo>
                  <a:lnTo>
                    <a:pt x="341171" y="35669"/>
                  </a:lnTo>
                  <a:lnTo>
                    <a:pt x="341556" y="35170"/>
                  </a:lnTo>
                  <a:lnTo>
                    <a:pt x="341720" y="34529"/>
                  </a:lnTo>
                  <a:lnTo>
                    <a:pt x="341776" y="34124"/>
                  </a:lnTo>
                  <a:lnTo>
                    <a:pt x="341871" y="33664"/>
                  </a:lnTo>
                  <a:lnTo>
                    <a:pt x="342124" y="33271"/>
                  </a:lnTo>
                  <a:lnTo>
                    <a:pt x="342506" y="32896"/>
                  </a:lnTo>
                  <a:lnTo>
                    <a:pt x="343072" y="32532"/>
                  </a:lnTo>
                  <a:lnTo>
                    <a:pt x="343710" y="32284"/>
                  </a:lnTo>
                  <a:lnTo>
                    <a:pt x="344182" y="32199"/>
                  </a:lnTo>
                  <a:lnTo>
                    <a:pt x="344530" y="32277"/>
                  </a:lnTo>
                  <a:lnTo>
                    <a:pt x="345183" y="32566"/>
                  </a:lnTo>
                  <a:lnTo>
                    <a:pt x="345710" y="32954"/>
                  </a:lnTo>
                  <a:lnTo>
                    <a:pt x="346282" y="33443"/>
                  </a:lnTo>
                  <a:lnTo>
                    <a:pt x="346789" y="33963"/>
                  </a:lnTo>
                  <a:lnTo>
                    <a:pt x="347639" y="35483"/>
                  </a:lnTo>
                  <a:lnTo>
                    <a:pt x="347872" y="35814"/>
                  </a:lnTo>
                  <a:lnTo>
                    <a:pt x="348188" y="36086"/>
                  </a:lnTo>
                  <a:lnTo>
                    <a:pt x="348499" y="36078"/>
                  </a:lnTo>
                  <a:lnTo>
                    <a:pt x="348782" y="35740"/>
                  </a:lnTo>
                  <a:lnTo>
                    <a:pt x="349077" y="35217"/>
                  </a:lnTo>
                  <a:lnTo>
                    <a:pt x="349558" y="34012"/>
                  </a:lnTo>
                  <a:lnTo>
                    <a:pt x="350248" y="32123"/>
                  </a:lnTo>
                  <a:lnTo>
                    <a:pt x="350258" y="30793"/>
                  </a:lnTo>
                  <a:lnTo>
                    <a:pt x="350112" y="30192"/>
                  </a:lnTo>
                  <a:lnTo>
                    <a:pt x="350314" y="29067"/>
                  </a:lnTo>
                  <a:lnTo>
                    <a:pt x="350549" y="28255"/>
                  </a:lnTo>
                  <a:lnTo>
                    <a:pt x="350968" y="27567"/>
                  </a:lnTo>
                  <a:lnTo>
                    <a:pt x="351434" y="27310"/>
                  </a:lnTo>
                  <a:lnTo>
                    <a:pt x="352296" y="27067"/>
                  </a:lnTo>
                  <a:lnTo>
                    <a:pt x="353154" y="26963"/>
                  </a:lnTo>
                  <a:lnTo>
                    <a:pt x="354116" y="26977"/>
                  </a:lnTo>
                  <a:lnTo>
                    <a:pt x="354923" y="27209"/>
                  </a:lnTo>
                  <a:lnTo>
                    <a:pt x="355437" y="27473"/>
                  </a:lnTo>
                  <a:lnTo>
                    <a:pt x="356132" y="27843"/>
                  </a:lnTo>
                  <a:lnTo>
                    <a:pt x="356757" y="28233"/>
                  </a:lnTo>
                  <a:lnTo>
                    <a:pt x="357195" y="28439"/>
                  </a:lnTo>
                  <a:lnTo>
                    <a:pt x="357536" y="28437"/>
                  </a:lnTo>
                  <a:lnTo>
                    <a:pt x="357976" y="28230"/>
                  </a:lnTo>
                  <a:lnTo>
                    <a:pt x="358320" y="27931"/>
                  </a:lnTo>
                  <a:lnTo>
                    <a:pt x="358602" y="27209"/>
                  </a:lnTo>
                  <a:lnTo>
                    <a:pt x="358699" y="25871"/>
                  </a:lnTo>
                  <a:lnTo>
                    <a:pt x="358698" y="25208"/>
                  </a:lnTo>
                  <a:lnTo>
                    <a:pt x="358664" y="24661"/>
                  </a:lnTo>
                  <a:lnTo>
                    <a:pt x="358437" y="23774"/>
                  </a:lnTo>
                  <a:lnTo>
                    <a:pt x="358246" y="22910"/>
                  </a:lnTo>
                  <a:lnTo>
                    <a:pt x="358154" y="22614"/>
                  </a:lnTo>
                  <a:lnTo>
                    <a:pt x="358027" y="22157"/>
                  </a:lnTo>
                  <a:lnTo>
                    <a:pt x="358027" y="21475"/>
                  </a:lnTo>
                  <a:lnTo>
                    <a:pt x="358292" y="20929"/>
                  </a:lnTo>
                  <a:lnTo>
                    <a:pt x="358588" y="20699"/>
                  </a:lnTo>
                  <a:lnTo>
                    <a:pt x="359230" y="20632"/>
                  </a:lnTo>
                  <a:lnTo>
                    <a:pt x="359698" y="20687"/>
                  </a:lnTo>
                  <a:lnTo>
                    <a:pt x="360655" y="20935"/>
                  </a:lnTo>
                  <a:lnTo>
                    <a:pt x="361938" y="21606"/>
                  </a:lnTo>
                  <a:lnTo>
                    <a:pt x="362813" y="22122"/>
                  </a:lnTo>
                  <a:lnTo>
                    <a:pt x="363221" y="22407"/>
                  </a:lnTo>
                  <a:lnTo>
                    <a:pt x="363580" y="22840"/>
                  </a:lnTo>
                  <a:lnTo>
                    <a:pt x="363739" y="23039"/>
                  </a:lnTo>
                  <a:lnTo>
                    <a:pt x="364282" y="23675"/>
                  </a:lnTo>
                  <a:lnTo>
                    <a:pt x="364713" y="24069"/>
                  </a:lnTo>
                  <a:lnTo>
                    <a:pt x="365354" y="24387"/>
                  </a:lnTo>
                  <a:lnTo>
                    <a:pt x="366438" y="24576"/>
                  </a:lnTo>
                  <a:lnTo>
                    <a:pt x="367145" y="24265"/>
                  </a:lnTo>
                  <a:lnTo>
                    <a:pt x="367916" y="23926"/>
                  </a:lnTo>
                  <a:lnTo>
                    <a:pt x="368048" y="23671"/>
                  </a:lnTo>
                  <a:lnTo>
                    <a:pt x="368513" y="23142"/>
                  </a:lnTo>
                  <a:lnTo>
                    <a:pt x="369244" y="22203"/>
                  </a:lnTo>
                  <a:lnTo>
                    <a:pt x="369924" y="21279"/>
                  </a:lnTo>
                  <a:lnTo>
                    <a:pt x="370423" y="20678"/>
                  </a:lnTo>
                  <a:lnTo>
                    <a:pt x="370910" y="20189"/>
                  </a:lnTo>
                  <a:lnTo>
                    <a:pt x="371284" y="19882"/>
                  </a:lnTo>
                  <a:lnTo>
                    <a:pt x="371683" y="19623"/>
                  </a:lnTo>
                  <a:lnTo>
                    <a:pt x="372442" y="19330"/>
                  </a:lnTo>
                  <a:lnTo>
                    <a:pt x="374620" y="19034"/>
                  </a:lnTo>
                  <a:lnTo>
                    <a:pt x="375935" y="18943"/>
                  </a:lnTo>
                  <a:lnTo>
                    <a:pt x="377362" y="18688"/>
                  </a:lnTo>
                  <a:lnTo>
                    <a:pt x="378045" y="18745"/>
                  </a:lnTo>
                  <a:lnTo>
                    <a:pt x="378445" y="18929"/>
                  </a:lnTo>
                  <a:lnTo>
                    <a:pt x="378820" y="19437"/>
                  </a:lnTo>
                  <a:lnTo>
                    <a:pt x="378940" y="20031"/>
                  </a:lnTo>
                  <a:lnTo>
                    <a:pt x="378831" y="20868"/>
                  </a:lnTo>
                  <a:lnTo>
                    <a:pt x="378816" y="21614"/>
                  </a:lnTo>
                  <a:lnTo>
                    <a:pt x="378986" y="22557"/>
                  </a:lnTo>
                  <a:lnTo>
                    <a:pt x="379127" y="23312"/>
                  </a:lnTo>
                  <a:lnTo>
                    <a:pt x="379311" y="24075"/>
                  </a:lnTo>
                  <a:lnTo>
                    <a:pt x="379494" y="24874"/>
                  </a:lnTo>
                  <a:lnTo>
                    <a:pt x="379630" y="25297"/>
                  </a:lnTo>
                  <a:lnTo>
                    <a:pt x="379838" y="25717"/>
                  </a:lnTo>
                  <a:lnTo>
                    <a:pt x="380046" y="26435"/>
                  </a:lnTo>
                  <a:lnTo>
                    <a:pt x="380121" y="26845"/>
                  </a:lnTo>
                  <a:lnTo>
                    <a:pt x="380046" y="27117"/>
                  </a:lnTo>
                  <a:lnTo>
                    <a:pt x="379833" y="27526"/>
                  </a:lnTo>
                  <a:lnTo>
                    <a:pt x="379709" y="27713"/>
                  </a:lnTo>
                  <a:lnTo>
                    <a:pt x="379497" y="27870"/>
                  </a:lnTo>
                  <a:lnTo>
                    <a:pt x="379139" y="27936"/>
                  </a:lnTo>
                  <a:lnTo>
                    <a:pt x="378131" y="27930"/>
                  </a:lnTo>
                  <a:lnTo>
                    <a:pt x="377213" y="27754"/>
                  </a:lnTo>
                  <a:lnTo>
                    <a:pt x="375180" y="27294"/>
                  </a:lnTo>
                  <a:lnTo>
                    <a:pt x="374192" y="26845"/>
                  </a:lnTo>
                  <a:lnTo>
                    <a:pt x="371176" y="26092"/>
                  </a:lnTo>
                  <a:lnTo>
                    <a:pt x="370526" y="26261"/>
                  </a:lnTo>
                  <a:lnTo>
                    <a:pt x="369935" y="26760"/>
                  </a:lnTo>
                  <a:lnTo>
                    <a:pt x="369806" y="26939"/>
                  </a:lnTo>
                  <a:lnTo>
                    <a:pt x="369749" y="27350"/>
                  </a:lnTo>
                  <a:lnTo>
                    <a:pt x="370051" y="28265"/>
                  </a:lnTo>
                  <a:lnTo>
                    <a:pt x="370457" y="28954"/>
                  </a:lnTo>
                  <a:lnTo>
                    <a:pt x="372315" y="31275"/>
                  </a:lnTo>
                  <a:lnTo>
                    <a:pt x="373457" y="32313"/>
                  </a:lnTo>
                  <a:lnTo>
                    <a:pt x="374316" y="32944"/>
                  </a:lnTo>
                  <a:lnTo>
                    <a:pt x="374678" y="33083"/>
                  </a:lnTo>
                  <a:lnTo>
                    <a:pt x="375051" y="33275"/>
                  </a:lnTo>
                  <a:lnTo>
                    <a:pt x="375703" y="33473"/>
                  </a:lnTo>
                  <a:lnTo>
                    <a:pt x="376316" y="33520"/>
                  </a:lnTo>
                  <a:lnTo>
                    <a:pt x="376750" y="33435"/>
                  </a:lnTo>
                  <a:lnTo>
                    <a:pt x="377344" y="33114"/>
                  </a:lnTo>
                  <a:lnTo>
                    <a:pt x="378023" y="32671"/>
                  </a:lnTo>
                  <a:lnTo>
                    <a:pt x="378438" y="32227"/>
                  </a:lnTo>
                  <a:lnTo>
                    <a:pt x="379456" y="31524"/>
                  </a:lnTo>
                  <a:lnTo>
                    <a:pt x="380193" y="30982"/>
                  </a:lnTo>
                  <a:lnTo>
                    <a:pt x="381292" y="30121"/>
                  </a:lnTo>
                  <a:lnTo>
                    <a:pt x="381668" y="29760"/>
                  </a:lnTo>
                  <a:lnTo>
                    <a:pt x="382042" y="29388"/>
                  </a:lnTo>
                  <a:lnTo>
                    <a:pt x="382523" y="29020"/>
                  </a:lnTo>
                  <a:lnTo>
                    <a:pt x="382921" y="28777"/>
                  </a:lnTo>
                  <a:lnTo>
                    <a:pt x="384397" y="28483"/>
                  </a:lnTo>
                  <a:lnTo>
                    <a:pt x="384797" y="28312"/>
                  </a:lnTo>
                  <a:lnTo>
                    <a:pt x="385501" y="28105"/>
                  </a:lnTo>
                  <a:lnTo>
                    <a:pt x="386146" y="28029"/>
                  </a:lnTo>
                  <a:lnTo>
                    <a:pt x="386929" y="28058"/>
                  </a:lnTo>
                  <a:lnTo>
                    <a:pt x="387826" y="28293"/>
                  </a:lnTo>
                  <a:lnTo>
                    <a:pt x="388846" y="28528"/>
                  </a:lnTo>
                  <a:lnTo>
                    <a:pt x="390194" y="28963"/>
                  </a:lnTo>
                  <a:lnTo>
                    <a:pt x="391024" y="28954"/>
                  </a:lnTo>
                  <a:lnTo>
                    <a:pt x="391524" y="28690"/>
                  </a:lnTo>
                  <a:lnTo>
                    <a:pt x="392545" y="27407"/>
                  </a:lnTo>
                  <a:lnTo>
                    <a:pt x="393059" y="26865"/>
                  </a:lnTo>
                  <a:lnTo>
                    <a:pt x="393384" y="26341"/>
                  </a:lnTo>
                  <a:lnTo>
                    <a:pt x="393854" y="25784"/>
                  </a:lnTo>
                  <a:lnTo>
                    <a:pt x="394288" y="25435"/>
                  </a:lnTo>
                  <a:lnTo>
                    <a:pt x="394871" y="25159"/>
                  </a:lnTo>
                  <a:lnTo>
                    <a:pt x="395873" y="24888"/>
                  </a:lnTo>
                  <a:lnTo>
                    <a:pt x="397204" y="24576"/>
                  </a:lnTo>
                  <a:lnTo>
                    <a:pt x="398048" y="24163"/>
                  </a:lnTo>
                  <a:lnTo>
                    <a:pt x="398559" y="23636"/>
                  </a:lnTo>
                  <a:lnTo>
                    <a:pt x="398769" y="23114"/>
                  </a:lnTo>
                  <a:lnTo>
                    <a:pt x="398844" y="22437"/>
                  </a:lnTo>
                  <a:lnTo>
                    <a:pt x="398619" y="21831"/>
                  </a:lnTo>
                  <a:lnTo>
                    <a:pt x="398317" y="21435"/>
                  </a:lnTo>
                  <a:lnTo>
                    <a:pt x="398077" y="21025"/>
                  </a:lnTo>
                  <a:lnTo>
                    <a:pt x="397807" y="20737"/>
                  </a:lnTo>
                  <a:lnTo>
                    <a:pt x="397593" y="20409"/>
                  </a:lnTo>
                  <a:lnTo>
                    <a:pt x="397604" y="19991"/>
                  </a:lnTo>
                  <a:lnTo>
                    <a:pt x="397932" y="19499"/>
                  </a:lnTo>
                  <a:lnTo>
                    <a:pt x="398251" y="19067"/>
                  </a:lnTo>
                  <a:lnTo>
                    <a:pt x="398741" y="18642"/>
                  </a:lnTo>
                  <a:lnTo>
                    <a:pt x="399270" y="18335"/>
                  </a:lnTo>
                  <a:lnTo>
                    <a:pt x="399921" y="18189"/>
                  </a:lnTo>
                  <a:lnTo>
                    <a:pt x="400656" y="18048"/>
                  </a:lnTo>
                  <a:lnTo>
                    <a:pt x="401572" y="17878"/>
                  </a:lnTo>
                  <a:lnTo>
                    <a:pt x="402744" y="17653"/>
                  </a:lnTo>
                  <a:lnTo>
                    <a:pt x="404279" y="17365"/>
                  </a:lnTo>
                  <a:lnTo>
                    <a:pt x="407540" y="16424"/>
                  </a:lnTo>
                  <a:lnTo>
                    <a:pt x="408073" y="16401"/>
                  </a:lnTo>
                  <a:lnTo>
                    <a:pt x="408723" y="16444"/>
                  </a:lnTo>
                  <a:lnTo>
                    <a:pt x="408976" y="16560"/>
                  </a:lnTo>
                  <a:lnTo>
                    <a:pt x="409534" y="17010"/>
                  </a:lnTo>
                  <a:lnTo>
                    <a:pt x="409874" y="17586"/>
                  </a:lnTo>
                  <a:lnTo>
                    <a:pt x="409978" y="18510"/>
                  </a:lnTo>
                  <a:lnTo>
                    <a:pt x="409559" y="19828"/>
                  </a:lnTo>
                  <a:lnTo>
                    <a:pt x="408090" y="22016"/>
                  </a:lnTo>
                  <a:lnTo>
                    <a:pt x="407119" y="23322"/>
                  </a:lnTo>
                  <a:lnTo>
                    <a:pt x="406547" y="24711"/>
                  </a:lnTo>
                  <a:lnTo>
                    <a:pt x="406279" y="26284"/>
                  </a:lnTo>
                  <a:lnTo>
                    <a:pt x="406218" y="27745"/>
                  </a:lnTo>
                  <a:lnTo>
                    <a:pt x="406557" y="28979"/>
                  </a:lnTo>
                  <a:lnTo>
                    <a:pt x="407194" y="29945"/>
                  </a:lnTo>
                  <a:lnTo>
                    <a:pt x="408304" y="30493"/>
                  </a:lnTo>
                  <a:lnTo>
                    <a:pt x="408902" y="30586"/>
                  </a:lnTo>
                  <a:lnTo>
                    <a:pt x="409572" y="30501"/>
                  </a:lnTo>
                  <a:close/>
                </a:path>
              </a:pathLst>
            </a:custGeom>
            <a:solidFill>
              <a:srgbClr val="FFFDF6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" name="pg147"/>
            <p:cNvSpPr/>
            <p:nvPr/>
          </p:nvSpPr>
          <p:spPr>
            <a:xfrm>
              <a:off x="6353660" y="5127885"/>
              <a:ext cx="606248" cy="347277"/>
            </a:xfrm>
            <a:custGeom>
              <a:avLst/>
              <a:gdLst/>
              <a:ahLst/>
              <a:cxnLst/>
              <a:rect l="0" t="0" r="0" b="0"/>
              <a:pathLst>
                <a:path w="606248" h="347277">
                  <a:moveTo>
                    <a:pt x="286549" y="187007"/>
                  </a:moveTo>
                  <a:lnTo>
                    <a:pt x="286539" y="187172"/>
                  </a:lnTo>
                  <a:lnTo>
                    <a:pt x="286694" y="187422"/>
                  </a:lnTo>
                  <a:lnTo>
                    <a:pt x="286919" y="187486"/>
                  </a:lnTo>
                  <a:lnTo>
                    <a:pt x="287207" y="187518"/>
                  </a:lnTo>
                  <a:lnTo>
                    <a:pt x="287781" y="187559"/>
                  </a:lnTo>
                  <a:lnTo>
                    <a:pt x="288026" y="187582"/>
                  </a:lnTo>
                  <a:lnTo>
                    <a:pt x="288268" y="187595"/>
                  </a:lnTo>
                  <a:lnTo>
                    <a:pt x="288514" y="187600"/>
                  </a:lnTo>
                  <a:lnTo>
                    <a:pt x="288835" y="187591"/>
                  </a:lnTo>
                  <a:lnTo>
                    <a:pt x="289258" y="187564"/>
                  </a:lnTo>
                  <a:lnTo>
                    <a:pt x="289515" y="187536"/>
                  </a:lnTo>
                  <a:lnTo>
                    <a:pt x="289774" y="187500"/>
                  </a:lnTo>
                  <a:lnTo>
                    <a:pt x="290029" y="187450"/>
                  </a:lnTo>
                  <a:lnTo>
                    <a:pt x="290278" y="187386"/>
                  </a:lnTo>
                  <a:lnTo>
                    <a:pt x="290473" y="187318"/>
                  </a:lnTo>
                  <a:lnTo>
                    <a:pt x="290666" y="187240"/>
                  </a:lnTo>
                  <a:lnTo>
                    <a:pt x="290859" y="187154"/>
                  </a:lnTo>
                  <a:lnTo>
                    <a:pt x="291044" y="187058"/>
                  </a:lnTo>
                  <a:lnTo>
                    <a:pt x="291225" y="186957"/>
                  </a:lnTo>
                  <a:lnTo>
                    <a:pt x="291414" y="186834"/>
                  </a:lnTo>
                  <a:lnTo>
                    <a:pt x="291599" y="186702"/>
                  </a:lnTo>
                  <a:lnTo>
                    <a:pt x="291777" y="186561"/>
                  </a:lnTo>
                  <a:lnTo>
                    <a:pt x="291943" y="186410"/>
                  </a:lnTo>
                  <a:lnTo>
                    <a:pt x="292105" y="186251"/>
                  </a:lnTo>
                  <a:lnTo>
                    <a:pt x="292468" y="185936"/>
                  </a:lnTo>
                  <a:lnTo>
                    <a:pt x="292736" y="185485"/>
                  </a:lnTo>
                  <a:lnTo>
                    <a:pt x="293197" y="185166"/>
                  </a:lnTo>
                  <a:lnTo>
                    <a:pt x="293974" y="185048"/>
                  </a:lnTo>
                  <a:lnTo>
                    <a:pt x="294892" y="184674"/>
                  </a:lnTo>
                  <a:lnTo>
                    <a:pt x="296969" y="184578"/>
                  </a:lnTo>
                  <a:lnTo>
                    <a:pt x="298526" y="184738"/>
                  </a:lnTo>
                  <a:lnTo>
                    <a:pt x="298911" y="184875"/>
                  </a:lnTo>
                  <a:lnTo>
                    <a:pt x="299753" y="184952"/>
                  </a:lnTo>
                  <a:lnTo>
                    <a:pt x="302408" y="185326"/>
                  </a:lnTo>
                  <a:lnTo>
                    <a:pt x="303640" y="185417"/>
                  </a:lnTo>
                  <a:lnTo>
                    <a:pt x="303831" y="185549"/>
                  </a:lnTo>
                  <a:lnTo>
                    <a:pt x="304156" y="185490"/>
                  </a:lnTo>
                  <a:lnTo>
                    <a:pt x="304545" y="185494"/>
                  </a:lnTo>
                  <a:lnTo>
                    <a:pt x="304942" y="185244"/>
                  </a:lnTo>
                  <a:lnTo>
                    <a:pt x="305074" y="184984"/>
                  </a:lnTo>
                  <a:lnTo>
                    <a:pt x="306000" y="184150"/>
                  </a:lnTo>
                  <a:lnTo>
                    <a:pt x="306850" y="183644"/>
                  </a:lnTo>
                  <a:lnTo>
                    <a:pt x="307710" y="182874"/>
                  </a:lnTo>
                  <a:lnTo>
                    <a:pt x="308243" y="182035"/>
                  </a:lnTo>
                  <a:lnTo>
                    <a:pt x="308779" y="181128"/>
                  </a:lnTo>
                  <a:lnTo>
                    <a:pt x="309380" y="180030"/>
                  </a:lnTo>
                  <a:lnTo>
                    <a:pt x="309648" y="179711"/>
                  </a:lnTo>
                  <a:lnTo>
                    <a:pt x="311114" y="177514"/>
                  </a:lnTo>
                  <a:lnTo>
                    <a:pt x="312303" y="176293"/>
                  </a:lnTo>
                  <a:lnTo>
                    <a:pt x="312639" y="175778"/>
                  </a:lnTo>
                  <a:lnTo>
                    <a:pt x="313901" y="174105"/>
                  </a:lnTo>
                  <a:lnTo>
                    <a:pt x="314169" y="173718"/>
                  </a:lnTo>
                  <a:lnTo>
                    <a:pt x="314177" y="173258"/>
                  </a:lnTo>
                  <a:lnTo>
                    <a:pt x="307850" y="167597"/>
                  </a:lnTo>
                  <a:lnTo>
                    <a:pt x="307216" y="166799"/>
                  </a:lnTo>
                  <a:lnTo>
                    <a:pt x="307224" y="166280"/>
                  </a:lnTo>
                  <a:lnTo>
                    <a:pt x="307360" y="166020"/>
                  </a:lnTo>
                  <a:lnTo>
                    <a:pt x="307556" y="165893"/>
                  </a:lnTo>
                  <a:lnTo>
                    <a:pt x="307884" y="165770"/>
                  </a:lnTo>
                  <a:lnTo>
                    <a:pt x="308269" y="166039"/>
                  </a:lnTo>
                  <a:lnTo>
                    <a:pt x="309610" y="167301"/>
                  </a:lnTo>
                  <a:lnTo>
                    <a:pt x="311846" y="169169"/>
                  </a:lnTo>
                  <a:lnTo>
                    <a:pt x="312295" y="169571"/>
                  </a:lnTo>
                  <a:lnTo>
                    <a:pt x="312870" y="170099"/>
                  </a:lnTo>
                  <a:lnTo>
                    <a:pt x="313508" y="170568"/>
                  </a:lnTo>
                  <a:lnTo>
                    <a:pt x="314595" y="171503"/>
                  </a:lnTo>
                  <a:lnTo>
                    <a:pt x="315301" y="171908"/>
                  </a:lnTo>
                  <a:lnTo>
                    <a:pt x="315502" y="171717"/>
                  </a:lnTo>
                  <a:lnTo>
                    <a:pt x="315898" y="171198"/>
                  </a:lnTo>
                  <a:lnTo>
                    <a:pt x="316892" y="170108"/>
                  </a:lnTo>
                  <a:lnTo>
                    <a:pt x="317820" y="168946"/>
                  </a:lnTo>
                  <a:lnTo>
                    <a:pt x="318685" y="167720"/>
                  </a:lnTo>
                  <a:lnTo>
                    <a:pt x="319819" y="166043"/>
                  </a:lnTo>
                  <a:lnTo>
                    <a:pt x="320948" y="164694"/>
                  </a:lnTo>
                  <a:lnTo>
                    <a:pt x="321409" y="164243"/>
                  </a:lnTo>
                  <a:lnTo>
                    <a:pt x="321942" y="163600"/>
                  </a:lnTo>
                  <a:lnTo>
                    <a:pt x="322991" y="162835"/>
                  </a:lnTo>
                  <a:lnTo>
                    <a:pt x="323584" y="162452"/>
                  </a:lnTo>
                  <a:lnTo>
                    <a:pt x="324037" y="162333"/>
                  </a:lnTo>
                  <a:lnTo>
                    <a:pt x="324886" y="162087"/>
                  </a:lnTo>
                  <a:lnTo>
                    <a:pt x="328011" y="161682"/>
                  </a:lnTo>
                  <a:lnTo>
                    <a:pt x="328271" y="161622"/>
                  </a:lnTo>
                  <a:lnTo>
                    <a:pt x="329245" y="161508"/>
                  </a:lnTo>
                  <a:lnTo>
                    <a:pt x="330223" y="161267"/>
                  </a:lnTo>
                  <a:lnTo>
                    <a:pt x="332591" y="159285"/>
                  </a:lnTo>
                  <a:lnTo>
                    <a:pt x="333188" y="158574"/>
                  </a:lnTo>
                  <a:lnTo>
                    <a:pt x="333649" y="158191"/>
                  </a:lnTo>
                  <a:lnTo>
                    <a:pt x="334053" y="157544"/>
                  </a:lnTo>
                  <a:lnTo>
                    <a:pt x="334193" y="156897"/>
                  </a:lnTo>
                  <a:lnTo>
                    <a:pt x="334208" y="156113"/>
                  </a:lnTo>
                  <a:lnTo>
                    <a:pt x="334348" y="155397"/>
                  </a:lnTo>
                  <a:lnTo>
                    <a:pt x="334484" y="155074"/>
                  </a:lnTo>
                  <a:lnTo>
                    <a:pt x="334695" y="154162"/>
                  </a:lnTo>
                  <a:lnTo>
                    <a:pt x="335495" y="153000"/>
                  </a:lnTo>
                  <a:lnTo>
                    <a:pt x="336685" y="151779"/>
                  </a:lnTo>
                  <a:lnTo>
                    <a:pt x="337615" y="150489"/>
                  </a:lnTo>
                  <a:lnTo>
                    <a:pt x="337686" y="150298"/>
                  </a:lnTo>
                  <a:lnTo>
                    <a:pt x="337898" y="149254"/>
                  </a:lnTo>
                  <a:lnTo>
                    <a:pt x="338230" y="148739"/>
                  </a:lnTo>
                  <a:lnTo>
                    <a:pt x="338374" y="147955"/>
                  </a:lnTo>
                  <a:lnTo>
                    <a:pt x="338525" y="146720"/>
                  </a:lnTo>
                  <a:lnTo>
                    <a:pt x="339026" y="144050"/>
                  </a:lnTo>
                  <a:lnTo>
                    <a:pt x="339254" y="142227"/>
                  </a:lnTo>
                  <a:lnTo>
                    <a:pt x="339281" y="140723"/>
                  </a:lnTo>
                  <a:lnTo>
                    <a:pt x="339043" y="139479"/>
                  </a:lnTo>
                  <a:lnTo>
                    <a:pt x="338733" y="138691"/>
                  </a:lnTo>
                  <a:lnTo>
                    <a:pt x="338415" y="138231"/>
                  </a:lnTo>
                  <a:lnTo>
                    <a:pt x="337909" y="137565"/>
                  </a:lnTo>
                  <a:lnTo>
                    <a:pt x="337335" y="136968"/>
                  </a:lnTo>
                  <a:lnTo>
                    <a:pt x="336054" y="135966"/>
                  </a:lnTo>
                  <a:lnTo>
                    <a:pt x="334257" y="134890"/>
                  </a:lnTo>
                  <a:lnTo>
                    <a:pt x="332844" y="134147"/>
                  </a:lnTo>
                  <a:lnTo>
                    <a:pt x="330016" y="132530"/>
                  </a:lnTo>
                  <a:lnTo>
                    <a:pt x="329052" y="131928"/>
                  </a:lnTo>
                  <a:lnTo>
                    <a:pt x="328351" y="131327"/>
                  </a:lnTo>
                  <a:lnTo>
                    <a:pt x="326382" y="128875"/>
                  </a:lnTo>
                  <a:lnTo>
                    <a:pt x="325234" y="127613"/>
                  </a:lnTo>
                  <a:lnTo>
                    <a:pt x="324914" y="127412"/>
                  </a:lnTo>
                  <a:lnTo>
                    <a:pt x="324404" y="126884"/>
                  </a:lnTo>
                  <a:lnTo>
                    <a:pt x="322931" y="125940"/>
                  </a:lnTo>
                  <a:lnTo>
                    <a:pt x="317844" y="123630"/>
                  </a:lnTo>
                  <a:lnTo>
                    <a:pt x="316820" y="122833"/>
                  </a:lnTo>
                  <a:lnTo>
                    <a:pt x="315543" y="121698"/>
                  </a:lnTo>
                  <a:lnTo>
                    <a:pt x="315097" y="121169"/>
                  </a:lnTo>
                  <a:lnTo>
                    <a:pt x="314591" y="120376"/>
                  </a:lnTo>
                  <a:lnTo>
                    <a:pt x="313655" y="118399"/>
                  </a:lnTo>
                  <a:lnTo>
                    <a:pt x="313372" y="118244"/>
                  </a:lnTo>
                  <a:lnTo>
                    <a:pt x="313092" y="118085"/>
                  </a:lnTo>
                  <a:lnTo>
                    <a:pt x="312541" y="117752"/>
                  </a:lnTo>
                  <a:lnTo>
                    <a:pt x="312273" y="117579"/>
                  </a:lnTo>
                  <a:lnTo>
                    <a:pt x="311714" y="117205"/>
                  </a:lnTo>
                  <a:lnTo>
                    <a:pt x="311442" y="117013"/>
                  </a:lnTo>
                  <a:lnTo>
                    <a:pt x="311173" y="116808"/>
                  </a:lnTo>
                  <a:lnTo>
                    <a:pt x="310916" y="116594"/>
                  </a:lnTo>
                  <a:lnTo>
                    <a:pt x="310642" y="116339"/>
                  </a:lnTo>
                  <a:lnTo>
                    <a:pt x="310381" y="116061"/>
                  </a:lnTo>
                  <a:lnTo>
                    <a:pt x="310128" y="115779"/>
                  </a:lnTo>
                  <a:lnTo>
                    <a:pt x="309331" y="114840"/>
                  </a:lnTo>
                  <a:lnTo>
                    <a:pt x="309040" y="114476"/>
                  </a:lnTo>
                  <a:lnTo>
                    <a:pt x="308753" y="114107"/>
                  </a:lnTo>
                  <a:lnTo>
                    <a:pt x="307842" y="112953"/>
                  </a:lnTo>
                  <a:lnTo>
                    <a:pt x="307190" y="112106"/>
                  </a:lnTo>
                  <a:lnTo>
                    <a:pt x="306846" y="111696"/>
                  </a:lnTo>
                  <a:lnTo>
                    <a:pt x="306483" y="111308"/>
                  </a:lnTo>
                  <a:lnTo>
                    <a:pt x="306087" y="110939"/>
                  </a:lnTo>
                  <a:lnTo>
                    <a:pt x="305671" y="110589"/>
                  </a:lnTo>
                  <a:lnTo>
                    <a:pt x="305240" y="110252"/>
                  </a:lnTo>
                  <a:lnTo>
                    <a:pt x="304369" y="109595"/>
                  </a:lnTo>
                  <a:lnTo>
                    <a:pt x="303496" y="108916"/>
                  </a:lnTo>
                  <a:lnTo>
                    <a:pt x="303054" y="108588"/>
                  </a:lnTo>
                  <a:lnTo>
                    <a:pt x="302601" y="108278"/>
                  </a:lnTo>
                  <a:lnTo>
                    <a:pt x="302132" y="108000"/>
                  </a:lnTo>
                  <a:lnTo>
                    <a:pt x="301668" y="107777"/>
                  </a:lnTo>
                  <a:lnTo>
                    <a:pt x="301184" y="107581"/>
                  </a:lnTo>
                  <a:lnTo>
                    <a:pt x="300194" y="107235"/>
                  </a:lnTo>
                  <a:lnTo>
                    <a:pt x="299708" y="107057"/>
                  </a:lnTo>
                  <a:lnTo>
                    <a:pt x="298254" y="106479"/>
                  </a:lnTo>
                  <a:lnTo>
                    <a:pt x="297770" y="106292"/>
                  </a:lnTo>
                  <a:lnTo>
                    <a:pt x="297279" y="106114"/>
                  </a:lnTo>
                  <a:lnTo>
                    <a:pt x="296867" y="105977"/>
                  </a:lnTo>
                  <a:lnTo>
                    <a:pt x="296456" y="105850"/>
                  </a:lnTo>
                  <a:lnTo>
                    <a:pt x="295206" y="105480"/>
                  </a:lnTo>
                  <a:lnTo>
                    <a:pt x="294756" y="105353"/>
                  </a:lnTo>
                  <a:lnTo>
                    <a:pt x="293851" y="105107"/>
                  </a:lnTo>
                  <a:lnTo>
                    <a:pt x="293401" y="104979"/>
                  </a:lnTo>
                  <a:lnTo>
                    <a:pt x="292952" y="104838"/>
                  </a:lnTo>
                  <a:lnTo>
                    <a:pt x="292547" y="104697"/>
                  </a:lnTo>
                  <a:lnTo>
                    <a:pt x="292143" y="104546"/>
                  </a:lnTo>
                  <a:lnTo>
                    <a:pt x="291342" y="104237"/>
                  </a:lnTo>
                  <a:lnTo>
                    <a:pt x="290573" y="103954"/>
                  </a:lnTo>
                  <a:lnTo>
                    <a:pt x="290205" y="103831"/>
                  </a:lnTo>
                  <a:lnTo>
                    <a:pt x="289840" y="103703"/>
                  </a:lnTo>
                  <a:lnTo>
                    <a:pt x="289469" y="103580"/>
                  </a:lnTo>
                  <a:lnTo>
                    <a:pt x="289103" y="103453"/>
                  </a:lnTo>
                  <a:lnTo>
                    <a:pt x="288699" y="103321"/>
                  </a:lnTo>
                  <a:lnTo>
                    <a:pt x="287879" y="103065"/>
                  </a:lnTo>
                  <a:lnTo>
                    <a:pt x="287479" y="102924"/>
                  </a:lnTo>
                  <a:lnTo>
                    <a:pt x="287089" y="102760"/>
                  </a:lnTo>
                  <a:lnTo>
                    <a:pt x="286727" y="102569"/>
                  </a:lnTo>
                  <a:lnTo>
                    <a:pt x="286373" y="102355"/>
                  </a:lnTo>
                  <a:lnTo>
                    <a:pt x="286029" y="102132"/>
                  </a:lnTo>
                  <a:lnTo>
                    <a:pt x="285678" y="101913"/>
                  </a:lnTo>
                  <a:lnTo>
                    <a:pt x="285319" y="101712"/>
                  </a:lnTo>
                  <a:lnTo>
                    <a:pt x="284933" y="101525"/>
                  </a:lnTo>
                  <a:lnTo>
                    <a:pt x="283751" y="101024"/>
                  </a:lnTo>
                  <a:lnTo>
                    <a:pt x="283369" y="100837"/>
                  </a:lnTo>
                  <a:lnTo>
                    <a:pt x="283003" y="100632"/>
                  </a:lnTo>
                  <a:lnTo>
                    <a:pt x="282645" y="100423"/>
                  </a:lnTo>
                  <a:lnTo>
                    <a:pt x="282290" y="100199"/>
                  </a:lnTo>
                  <a:lnTo>
                    <a:pt x="281942" y="99967"/>
                  </a:lnTo>
                  <a:lnTo>
                    <a:pt x="281296" y="99507"/>
                  </a:lnTo>
                  <a:lnTo>
                    <a:pt x="280994" y="99283"/>
                  </a:lnTo>
                  <a:lnTo>
                    <a:pt x="280699" y="99051"/>
                  </a:lnTo>
                  <a:lnTo>
                    <a:pt x="280412" y="98814"/>
                  </a:lnTo>
                  <a:lnTo>
                    <a:pt x="280133" y="98564"/>
                  </a:lnTo>
                  <a:lnTo>
                    <a:pt x="279906" y="98345"/>
                  </a:lnTo>
                  <a:lnTo>
                    <a:pt x="279683" y="98122"/>
                  </a:lnTo>
                  <a:lnTo>
                    <a:pt x="279464" y="97894"/>
                  </a:lnTo>
                  <a:lnTo>
                    <a:pt x="279053" y="97420"/>
                  </a:lnTo>
                  <a:lnTo>
                    <a:pt x="278808" y="96631"/>
                  </a:lnTo>
                  <a:lnTo>
                    <a:pt x="277727" y="95242"/>
                  </a:lnTo>
                  <a:lnTo>
                    <a:pt x="276643" y="94176"/>
                  </a:lnTo>
                  <a:lnTo>
                    <a:pt x="276201" y="93647"/>
                  </a:lnTo>
                  <a:lnTo>
                    <a:pt x="274744" y="91660"/>
                  </a:lnTo>
                  <a:lnTo>
                    <a:pt x="274306" y="90804"/>
                  </a:lnTo>
                  <a:lnTo>
                    <a:pt x="273618" y="89227"/>
                  </a:lnTo>
                  <a:lnTo>
                    <a:pt x="272859" y="88170"/>
                  </a:lnTo>
                  <a:lnTo>
                    <a:pt x="271972" y="87040"/>
                  </a:lnTo>
                  <a:lnTo>
                    <a:pt x="271655" y="86516"/>
                  </a:lnTo>
                  <a:lnTo>
                    <a:pt x="270518" y="84862"/>
                  </a:lnTo>
                  <a:lnTo>
                    <a:pt x="269437" y="83536"/>
                  </a:lnTo>
                  <a:lnTo>
                    <a:pt x="268927" y="83008"/>
                  </a:lnTo>
                  <a:lnTo>
                    <a:pt x="268481" y="82475"/>
                  </a:lnTo>
                  <a:lnTo>
                    <a:pt x="267848" y="81682"/>
                  </a:lnTo>
                  <a:lnTo>
                    <a:pt x="267145" y="81144"/>
                  </a:lnTo>
                  <a:lnTo>
                    <a:pt x="267001" y="80916"/>
                  </a:lnTo>
                  <a:lnTo>
                    <a:pt x="266865" y="80679"/>
                  </a:lnTo>
                  <a:lnTo>
                    <a:pt x="266733" y="80438"/>
                  </a:lnTo>
                  <a:lnTo>
                    <a:pt x="266495" y="79946"/>
                  </a:lnTo>
                  <a:lnTo>
                    <a:pt x="266333" y="79582"/>
                  </a:lnTo>
                  <a:lnTo>
                    <a:pt x="266185" y="79212"/>
                  </a:lnTo>
                  <a:lnTo>
                    <a:pt x="266053" y="78829"/>
                  </a:lnTo>
                  <a:lnTo>
                    <a:pt x="265940" y="78447"/>
                  </a:lnTo>
                  <a:lnTo>
                    <a:pt x="265842" y="78060"/>
                  </a:lnTo>
                  <a:lnTo>
                    <a:pt x="265732" y="77609"/>
                  </a:lnTo>
                  <a:lnTo>
                    <a:pt x="265687" y="77381"/>
                  </a:lnTo>
                  <a:lnTo>
                    <a:pt x="265664" y="77153"/>
                  </a:lnTo>
                  <a:lnTo>
                    <a:pt x="265679" y="76934"/>
                  </a:lnTo>
                  <a:lnTo>
                    <a:pt x="265770" y="76638"/>
                  </a:lnTo>
                  <a:lnTo>
                    <a:pt x="265936" y="76351"/>
                  </a:lnTo>
                  <a:lnTo>
                    <a:pt x="266151" y="76073"/>
                  </a:lnTo>
                  <a:lnTo>
                    <a:pt x="266393" y="75813"/>
                  </a:lnTo>
                  <a:lnTo>
                    <a:pt x="266635" y="75576"/>
                  </a:lnTo>
                  <a:lnTo>
                    <a:pt x="266809" y="75426"/>
                  </a:lnTo>
                  <a:lnTo>
                    <a:pt x="266994" y="75285"/>
                  </a:lnTo>
                  <a:lnTo>
                    <a:pt x="267187" y="75153"/>
                  </a:lnTo>
                  <a:lnTo>
                    <a:pt x="267383" y="75030"/>
                  </a:lnTo>
                  <a:lnTo>
                    <a:pt x="267583" y="74907"/>
                  </a:lnTo>
                  <a:lnTo>
                    <a:pt x="267780" y="74793"/>
                  </a:lnTo>
                  <a:lnTo>
                    <a:pt x="268195" y="74592"/>
                  </a:lnTo>
                  <a:lnTo>
                    <a:pt x="268394" y="74487"/>
                  </a:lnTo>
                  <a:lnTo>
                    <a:pt x="268587" y="74364"/>
                  </a:lnTo>
                  <a:lnTo>
                    <a:pt x="268787" y="74169"/>
                  </a:lnTo>
                  <a:lnTo>
                    <a:pt x="268970" y="73936"/>
                  </a:lnTo>
                  <a:lnTo>
                    <a:pt x="269142" y="73704"/>
                  </a:lnTo>
                  <a:lnTo>
                    <a:pt x="269329" y="73503"/>
                  </a:lnTo>
                  <a:lnTo>
                    <a:pt x="269539" y="73380"/>
                  </a:lnTo>
                  <a:lnTo>
                    <a:pt x="269668" y="73349"/>
                  </a:lnTo>
                  <a:lnTo>
                    <a:pt x="269807" y="73330"/>
                  </a:lnTo>
                  <a:lnTo>
                    <a:pt x="269943" y="73326"/>
                  </a:lnTo>
                  <a:lnTo>
                    <a:pt x="270087" y="73326"/>
                  </a:lnTo>
                  <a:lnTo>
                    <a:pt x="270223" y="73330"/>
                  </a:lnTo>
                  <a:lnTo>
                    <a:pt x="270548" y="73389"/>
                  </a:lnTo>
                  <a:lnTo>
                    <a:pt x="270865" y="73513"/>
                  </a:lnTo>
                  <a:lnTo>
                    <a:pt x="271186" y="73658"/>
                  </a:lnTo>
                  <a:lnTo>
                    <a:pt x="271507" y="73786"/>
                  </a:lnTo>
                  <a:lnTo>
                    <a:pt x="271832" y="73859"/>
                  </a:lnTo>
                  <a:lnTo>
                    <a:pt x="272093" y="73872"/>
                  </a:lnTo>
                  <a:lnTo>
                    <a:pt x="272354" y="73859"/>
                  </a:lnTo>
                  <a:lnTo>
                    <a:pt x="272617" y="73831"/>
                  </a:lnTo>
                  <a:lnTo>
                    <a:pt x="273142" y="73759"/>
                  </a:lnTo>
                  <a:lnTo>
                    <a:pt x="273516" y="73681"/>
                  </a:lnTo>
                  <a:lnTo>
                    <a:pt x="273705" y="73636"/>
                  </a:lnTo>
                  <a:lnTo>
                    <a:pt x="273890" y="73604"/>
                  </a:lnTo>
                  <a:lnTo>
                    <a:pt x="274079" y="73590"/>
                  </a:lnTo>
                  <a:lnTo>
                    <a:pt x="274396" y="73636"/>
                  </a:lnTo>
                  <a:lnTo>
                    <a:pt x="274717" y="73749"/>
                  </a:lnTo>
                  <a:lnTo>
                    <a:pt x="275035" y="73891"/>
                  </a:lnTo>
                  <a:lnTo>
                    <a:pt x="275360" y="74027"/>
                  </a:lnTo>
                  <a:lnTo>
                    <a:pt x="275687" y="74118"/>
                  </a:lnTo>
                  <a:lnTo>
                    <a:pt x="276161" y="74155"/>
                  </a:lnTo>
                  <a:lnTo>
                    <a:pt x="276643" y="74132"/>
                  </a:lnTo>
                  <a:lnTo>
                    <a:pt x="277134" y="74077"/>
                  </a:lnTo>
                  <a:lnTo>
                    <a:pt x="277625" y="74014"/>
                  </a:lnTo>
                  <a:lnTo>
                    <a:pt x="278116" y="73973"/>
                  </a:lnTo>
                  <a:lnTo>
                    <a:pt x="279537" y="73900"/>
                  </a:lnTo>
                  <a:lnTo>
                    <a:pt x="280008" y="73891"/>
                  </a:lnTo>
                  <a:lnTo>
                    <a:pt x="280484" y="73891"/>
                  </a:lnTo>
                  <a:lnTo>
                    <a:pt x="281055" y="73913"/>
                  </a:lnTo>
                  <a:lnTo>
                    <a:pt x="281625" y="73954"/>
                  </a:lnTo>
                  <a:lnTo>
                    <a:pt x="281912" y="73982"/>
                  </a:lnTo>
                  <a:lnTo>
                    <a:pt x="282237" y="74018"/>
                  </a:lnTo>
                  <a:lnTo>
                    <a:pt x="282558" y="74059"/>
                  </a:lnTo>
                  <a:lnTo>
                    <a:pt x="283203" y="74155"/>
                  </a:lnTo>
                  <a:lnTo>
                    <a:pt x="284049" y="74269"/>
                  </a:lnTo>
                  <a:lnTo>
                    <a:pt x="284574" y="74351"/>
                  </a:lnTo>
                  <a:lnTo>
                    <a:pt x="285100" y="74419"/>
                  </a:lnTo>
                  <a:lnTo>
                    <a:pt x="285621" y="74456"/>
                  </a:lnTo>
                  <a:lnTo>
                    <a:pt x="286135" y="74433"/>
                  </a:lnTo>
                  <a:lnTo>
                    <a:pt x="286528" y="74364"/>
                  </a:lnTo>
                  <a:lnTo>
                    <a:pt x="286916" y="74264"/>
                  </a:lnTo>
                  <a:lnTo>
                    <a:pt x="287686" y="74018"/>
                  </a:lnTo>
                  <a:lnTo>
                    <a:pt x="288075" y="73904"/>
                  </a:lnTo>
                  <a:lnTo>
                    <a:pt x="289835" y="73444"/>
                  </a:lnTo>
                  <a:lnTo>
                    <a:pt x="291014" y="73143"/>
                  </a:lnTo>
                  <a:lnTo>
                    <a:pt x="291289" y="73066"/>
                  </a:lnTo>
                  <a:lnTo>
                    <a:pt x="291561" y="72979"/>
                  </a:lnTo>
                  <a:lnTo>
                    <a:pt x="291837" y="72897"/>
                  </a:lnTo>
                  <a:lnTo>
                    <a:pt x="292113" y="72829"/>
                  </a:lnTo>
                  <a:lnTo>
                    <a:pt x="292389" y="72797"/>
                  </a:lnTo>
                  <a:lnTo>
                    <a:pt x="292683" y="72788"/>
                  </a:lnTo>
                  <a:lnTo>
                    <a:pt x="292982" y="72797"/>
                  </a:lnTo>
                  <a:lnTo>
                    <a:pt x="293283" y="72829"/>
                  </a:lnTo>
                  <a:lnTo>
                    <a:pt x="293566" y="72897"/>
                  </a:lnTo>
                  <a:lnTo>
                    <a:pt x="293816" y="73011"/>
                  </a:lnTo>
                  <a:lnTo>
                    <a:pt x="294080" y="73216"/>
                  </a:lnTo>
                  <a:lnTo>
                    <a:pt x="294318" y="73499"/>
                  </a:lnTo>
                  <a:lnTo>
                    <a:pt x="294522" y="73831"/>
                  </a:lnTo>
                  <a:lnTo>
                    <a:pt x="294677" y="74182"/>
                  </a:lnTo>
                  <a:lnTo>
                    <a:pt x="294783" y="74528"/>
                  </a:lnTo>
                  <a:lnTo>
                    <a:pt x="294824" y="74825"/>
                  </a:lnTo>
                  <a:lnTo>
                    <a:pt x="294813" y="75134"/>
                  </a:lnTo>
                  <a:lnTo>
                    <a:pt x="294775" y="75453"/>
                  </a:lnTo>
                  <a:lnTo>
                    <a:pt x="294730" y="75772"/>
                  </a:lnTo>
                  <a:lnTo>
                    <a:pt x="294696" y="76087"/>
                  </a:lnTo>
                  <a:lnTo>
                    <a:pt x="294617" y="77326"/>
                  </a:lnTo>
                  <a:lnTo>
                    <a:pt x="294579" y="77736"/>
                  </a:lnTo>
                  <a:lnTo>
                    <a:pt x="294533" y="78146"/>
                  </a:lnTo>
                  <a:lnTo>
                    <a:pt x="294488" y="78460"/>
                  </a:lnTo>
                  <a:lnTo>
                    <a:pt x="294382" y="79085"/>
                  </a:lnTo>
                  <a:lnTo>
                    <a:pt x="294254" y="79705"/>
                  </a:lnTo>
                  <a:lnTo>
                    <a:pt x="294182" y="80083"/>
                  </a:lnTo>
                  <a:lnTo>
                    <a:pt x="294103" y="80465"/>
                  </a:lnTo>
                  <a:lnTo>
                    <a:pt x="294020" y="80843"/>
                  </a:lnTo>
                  <a:lnTo>
                    <a:pt x="293918" y="81212"/>
                  </a:lnTo>
                  <a:lnTo>
                    <a:pt x="293785" y="81568"/>
                  </a:lnTo>
                  <a:lnTo>
                    <a:pt x="293653" y="81823"/>
                  </a:lnTo>
                  <a:lnTo>
                    <a:pt x="293328" y="82306"/>
                  </a:lnTo>
                  <a:lnTo>
                    <a:pt x="293182" y="82548"/>
                  </a:lnTo>
                  <a:lnTo>
                    <a:pt x="293080" y="82807"/>
                  </a:lnTo>
                  <a:lnTo>
                    <a:pt x="293020" y="83031"/>
                  </a:lnTo>
                  <a:lnTo>
                    <a:pt x="292967" y="83272"/>
                  </a:lnTo>
                  <a:lnTo>
                    <a:pt x="292935" y="83514"/>
                  </a:lnTo>
                  <a:lnTo>
                    <a:pt x="292940" y="83737"/>
                  </a:lnTo>
                  <a:lnTo>
                    <a:pt x="292997" y="83928"/>
                  </a:lnTo>
                  <a:lnTo>
                    <a:pt x="293193" y="84115"/>
                  </a:lnTo>
                  <a:lnTo>
                    <a:pt x="293536" y="84270"/>
                  </a:lnTo>
                  <a:lnTo>
                    <a:pt x="293955" y="84375"/>
                  </a:lnTo>
                  <a:lnTo>
                    <a:pt x="294326" y="84402"/>
                  </a:lnTo>
                  <a:lnTo>
                    <a:pt x="294609" y="84334"/>
                  </a:lnTo>
                  <a:lnTo>
                    <a:pt x="294768" y="84179"/>
                  </a:lnTo>
                  <a:lnTo>
                    <a:pt x="294889" y="83951"/>
                  </a:lnTo>
                  <a:lnTo>
                    <a:pt x="295077" y="83409"/>
                  </a:lnTo>
                  <a:lnTo>
                    <a:pt x="295191" y="83158"/>
                  </a:lnTo>
                  <a:lnTo>
                    <a:pt x="295274" y="83003"/>
                  </a:lnTo>
                  <a:lnTo>
                    <a:pt x="295444" y="82698"/>
                  </a:lnTo>
                  <a:lnTo>
                    <a:pt x="295538" y="82552"/>
                  </a:lnTo>
                  <a:lnTo>
                    <a:pt x="295640" y="82416"/>
                  </a:lnTo>
                  <a:lnTo>
                    <a:pt x="295867" y="82210"/>
                  </a:lnTo>
                  <a:lnTo>
                    <a:pt x="296143" y="82042"/>
                  </a:lnTo>
                  <a:lnTo>
                    <a:pt x="296434" y="81887"/>
                  </a:lnTo>
                  <a:lnTo>
                    <a:pt x="296697" y="81714"/>
                  </a:lnTo>
                  <a:lnTo>
                    <a:pt x="296902" y="81499"/>
                  </a:lnTo>
                  <a:lnTo>
                    <a:pt x="297037" y="81194"/>
                  </a:lnTo>
                  <a:lnTo>
                    <a:pt x="297110" y="80839"/>
                  </a:lnTo>
                  <a:lnTo>
                    <a:pt x="297139" y="80456"/>
                  </a:lnTo>
                  <a:lnTo>
                    <a:pt x="297154" y="80069"/>
                  </a:lnTo>
                  <a:lnTo>
                    <a:pt x="297212" y="79303"/>
                  </a:lnTo>
                  <a:lnTo>
                    <a:pt x="297222" y="78912"/>
                  </a:lnTo>
                  <a:lnTo>
                    <a:pt x="297237" y="78520"/>
                  </a:lnTo>
                  <a:lnTo>
                    <a:pt x="297271" y="78137"/>
                  </a:lnTo>
                  <a:lnTo>
                    <a:pt x="297339" y="77759"/>
                  </a:lnTo>
                  <a:lnTo>
                    <a:pt x="297415" y="77522"/>
                  </a:lnTo>
                  <a:lnTo>
                    <a:pt x="297507" y="77285"/>
                  </a:lnTo>
                  <a:lnTo>
                    <a:pt x="297604" y="77048"/>
                  </a:lnTo>
                  <a:lnTo>
                    <a:pt x="297706" y="76816"/>
                  </a:lnTo>
                  <a:lnTo>
                    <a:pt x="297796" y="76579"/>
                  </a:lnTo>
                  <a:lnTo>
                    <a:pt x="297895" y="76264"/>
                  </a:lnTo>
                  <a:lnTo>
                    <a:pt x="298061" y="75613"/>
                  </a:lnTo>
                  <a:lnTo>
                    <a:pt x="298170" y="75303"/>
                  </a:lnTo>
                  <a:lnTo>
                    <a:pt x="298325" y="75030"/>
                  </a:lnTo>
                  <a:lnTo>
                    <a:pt x="298522" y="74779"/>
                  </a:lnTo>
                  <a:lnTo>
                    <a:pt x="298756" y="74547"/>
                  </a:lnTo>
                  <a:lnTo>
                    <a:pt x="299020" y="74337"/>
                  </a:lnTo>
                  <a:lnTo>
                    <a:pt x="299296" y="74159"/>
                  </a:lnTo>
                  <a:lnTo>
                    <a:pt x="299583" y="74018"/>
                  </a:lnTo>
                  <a:lnTo>
                    <a:pt x="300048" y="73904"/>
                  </a:lnTo>
                  <a:lnTo>
                    <a:pt x="300515" y="73800"/>
                  </a:lnTo>
                  <a:lnTo>
                    <a:pt x="300988" y="73704"/>
                  </a:lnTo>
                  <a:lnTo>
                    <a:pt x="301460" y="73617"/>
                  </a:lnTo>
                  <a:lnTo>
                    <a:pt x="301932" y="73540"/>
                  </a:lnTo>
                  <a:lnTo>
                    <a:pt x="302351" y="73485"/>
                  </a:lnTo>
                  <a:lnTo>
                    <a:pt x="304043" y="73312"/>
                  </a:lnTo>
                  <a:lnTo>
                    <a:pt x="304432" y="73267"/>
                  </a:lnTo>
                  <a:lnTo>
                    <a:pt x="305206" y="73166"/>
                  </a:lnTo>
                  <a:lnTo>
                    <a:pt x="305596" y="73121"/>
                  </a:lnTo>
                  <a:lnTo>
                    <a:pt x="305981" y="73084"/>
                  </a:lnTo>
                  <a:lnTo>
                    <a:pt x="306298" y="73066"/>
                  </a:lnTo>
                  <a:lnTo>
                    <a:pt x="306933" y="73057"/>
                  </a:lnTo>
                  <a:lnTo>
                    <a:pt x="307249" y="73048"/>
                  </a:lnTo>
                  <a:lnTo>
                    <a:pt x="307568" y="73025"/>
                  </a:lnTo>
                  <a:lnTo>
                    <a:pt x="308027" y="72970"/>
                  </a:lnTo>
                  <a:lnTo>
                    <a:pt x="308488" y="72902"/>
                  </a:lnTo>
                  <a:lnTo>
                    <a:pt x="308949" y="72820"/>
                  </a:lnTo>
                  <a:lnTo>
                    <a:pt x="309406" y="72724"/>
                  </a:lnTo>
                  <a:lnTo>
                    <a:pt x="309860" y="72624"/>
                  </a:lnTo>
                  <a:lnTo>
                    <a:pt x="310283" y="72514"/>
                  </a:lnTo>
                  <a:lnTo>
                    <a:pt x="311129" y="72255"/>
                  </a:lnTo>
                  <a:lnTo>
                    <a:pt x="311551" y="72136"/>
                  </a:lnTo>
                  <a:lnTo>
                    <a:pt x="311978" y="72045"/>
                  </a:lnTo>
                  <a:lnTo>
                    <a:pt x="312397" y="71986"/>
                  </a:lnTo>
                  <a:lnTo>
                    <a:pt x="312820" y="71950"/>
                  </a:lnTo>
                  <a:lnTo>
                    <a:pt x="313244" y="71922"/>
                  </a:lnTo>
                  <a:lnTo>
                    <a:pt x="313667" y="71909"/>
                  </a:lnTo>
                  <a:lnTo>
                    <a:pt x="314090" y="71909"/>
                  </a:lnTo>
                  <a:lnTo>
                    <a:pt x="314653" y="71927"/>
                  </a:lnTo>
                  <a:lnTo>
                    <a:pt x="315216" y="71977"/>
                  </a:lnTo>
                  <a:lnTo>
                    <a:pt x="315774" y="72045"/>
                  </a:lnTo>
                  <a:lnTo>
                    <a:pt x="316340" y="72100"/>
                  </a:lnTo>
                  <a:lnTo>
                    <a:pt x="316899" y="72132"/>
                  </a:lnTo>
                  <a:lnTo>
                    <a:pt x="317357" y="72136"/>
                  </a:lnTo>
                  <a:lnTo>
                    <a:pt x="317814" y="72127"/>
                  </a:lnTo>
                  <a:lnTo>
                    <a:pt x="318271" y="72109"/>
                  </a:lnTo>
                  <a:lnTo>
                    <a:pt x="318727" y="72095"/>
                  </a:lnTo>
                  <a:lnTo>
                    <a:pt x="319188" y="72086"/>
                  </a:lnTo>
                  <a:lnTo>
                    <a:pt x="319626" y="72095"/>
                  </a:lnTo>
                  <a:lnTo>
                    <a:pt x="320506" y="72136"/>
                  </a:lnTo>
                  <a:lnTo>
                    <a:pt x="320948" y="72141"/>
                  </a:lnTo>
                  <a:lnTo>
                    <a:pt x="321383" y="72127"/>
                  </a:lnTo>
                  <a:lnTo>
                    <a:pt x="321797" y="72100"/>
                  </a:lnTo>
                  <a:lnTo>
                    <a:pt x="322209" y="72063"/>
                  </a:lnTo>
                  <a:lnTo>
                    <a:pt x="322621" y="72009"/>
                  </a:lnTo>
                  <a:lnTo>
                    <a:pt x="323025" y="71931"/>
                  </a:lnTo>
                  <a:lnTo>
                    <a:pt x="323410" y="71813"/>
                  </a:lnTo>
                  <a:lnTo>
                    <a:pt x="323864" y="71608"/>
                  </a:lnTo>
                  <a:lnTo>
                    <a:pt x="324302" y="71348"/>
                  </a:lnTo>
                  <a:lnTo>
                    <a:pt x="324721" y="71043"/>
                  </a:lnTo>
                  <a:lnTo>
                    <a:pt x="325109" y="70706"/>
                  </a:lnTo>
                  <a:lnTo>
                    <a:pt x="325457" y="70346"/>
                  </a:lnTo>
                  <a:lnTo>
                    <a:pt x="325721" y="70032"/>
                  </a:lnTo>
                  <a:lnTo>
                    <a:pt x="325963" y="69694"/>
                  </a:lnTo>
                  <a:lnTo>
                    <a:pt x="326182" y="69343"/>
                  </a:lnTo>
                  <a:lnTo>
                    <a:pt x="326375" y="68974"/>
                  </a:lnTo>
                  <a:lnTo>
                    <a:pt x="326545" y="68601"/>
                  </a:lnTo>
                  <a:lnTo>
                    <a:pt x="326707" y="68218"/>
                  </a:lnTo>
                  <a:lnTo>
                    <a:pt x="326870" y="67813"/>
                  </a:lnTo>
                  <a:lnTo>
                    <a:pt x="327002" y="67407"/>
                  </a:lnTo>
                  <a:lnTo>
                    <a:pt x="327059" y="67015"/>
                  </a:lnTo>
                  <a:lnTo>
                    <a:pt x="327021" y="66669"/>
                  </a:lnTo>
                  <a:lnTo>
                    <a:pt x="326938" y="66501"/>
                  </a:lnTo>
                  <a:lnTo>
                    <a:pt x="326824" y="66346"/>
                  </a:lnTo>
                  <a:lnTo>
                    <a:pt x="326700" y="66191"/>
                  </a:lnTo>
                  <a:lnTo>
                    <a:pt x="326586" y="66031"/>
                  </a:lnTo>
                  <a:lnTo>
                    <a:pt x="326507" y="65867"/>
                  </a:lnTo>
                  <a:lnTo>
                    <a:pt x="326454" y="65553"/>
                  </a:lnTo>
                  <a:lnTo>
                    <a:pt x="326462" y="65197"/>
                  </a:lnTo>
                  <a:lnTo>
                    <a:pt x="326534" y="64837"/>
                  </a:lnTo>
                  <a:lnTo>
                    <a:pt x="326647" y="64491"/>
                  </a:lnTo>
                  <a:lnTo>
                    <a:pt x="326798" y="64195"/>
                  </a:lnTo>
                  <a:lnTo>
                    <a:pt x="326976" y="63967"/>
                  </a:lnTo>
                  <a:lnTo>
                    <a:pt x="327198" y="63771"/>
                  </a:lnTo>
                  <a:lnTo>
                    <a:pt x="327448" y="63589"/>
                  </a:lnTo>
                  <a:lnTo>
                    <a:pt x="327708" y="63416"/>
                  </a:lnTo>
                  <a:lnTo>
                    <a:pt x="327958" y="63243"/>
                  </a:lnTo>
                  <a:lnTo>
                    <a:pt x="328574" y="62774"/>
                  </a:lnTo>
                  <a:lnTo>
                    <a:pt x="328891" y="62550"/>
                  </a:lnTo>
                  <a:lnTo>
                    <a:pt x="329220" y="62359"/>
                  </a:lnTo>
                  <a:lnTo>
                    <a:pt x="329559" y="62213"/>
                  </a:lnTo>
                  <a:lnTo>
                    <a:pt x="329974" y="62131"/>
                  </a:lnTo>
                  <a:lnTo>
                    <a:pt x="330412" y="62131"/>
                  </a:lnTo>
                  <a:lnTo>
                    <a:pt x="330866" y="62163"/>
                  </a:lnTo>
                  <a:lnTo>
                    <a:pt x="331315" y="62186"/>
                  </a:lnTo>
                  <a:lnTo>
                    <a:pt x="331757" y="62163"/>
                  </a:lnTo>
                  <a:lnTo>
                    <a:pt x="332116" y="62113"/>
                  </a:lnTo>
                  <a:lnTo>
                    <a:pt x="332474" y="62044"/>
                  </a:lnTo>
                  <a:lnTo>
                    <a:pt x="332829" y="61967"/>
                  </a:lnTo>
                  <a:lnTo>
                    <a:pt x="333180" y="61871"/>
                  </a:lnTo>
                  <a:lnTo>
                    <a:pt x="333524" y="61753"/>
                  </a:lnTo>
                  <a:lnTo>
                    <a:pt x="333917" y="61598"/>
                  </a:lnTo>
                  <a:lnTo>
                    <a:pt x="334310" y="61416"/>
                  </a:lnTo>
                  <a:lnTo>
                    <a:pt x="334692" y="61215"/>
                  </a:lnTo>
                  <a:lnTo>
                    <a:pt x="335054" y="60983"/>
                  </a:lnTo>
                  <a:lnTo>
                    <a:pt x="335387" y="60728"/>
                  </a:lnTo>
                  <a:lnTo>
                    <a:pt x="335632" y="60514"/>
                  </a:lnTo>
                  <a:lnTo>
                    <a:pt x="335874" y="60286"/>
                  </a:lnTo>
                  <a:lnTo>
                    <a:pt x="336096" y="60044"/>
                  </a:lnTo>
                  <a:lnTo>
                    <a:pt x="336296" y="59785"/>
                  </a:lnTo>
                  <a:lnTo>
                    <a:pt x="336462" y="59516"/>
                  </a:lnTo>
                  <a:lnTo>
                    <a:pt x="336598" y="59174"/>
                  </a:lnTo>
                  <a:lnTo>
                    <a:pt x="336681" y="58810"/>
                  </a:lnTo>
                  <a:lnTo>
                    <a:pt x="336734" y="58427"/>
                  </a:lnTo>
                  <a:lnTo>
                    <a:pt x="336780" y="58044"/>
                  </a:lnTo>
                  <a:lnTo>
                    <a:pt x="336848" y="57666"/>
                  </a:lnTo>
                  <a:lnTo>
                    <a:pt x="336953" y="57215"/>
                  </a:lnTo>
                  <a:lnTo>
                    <a:pt x="337176" y="56317"/>
                  </a:lnTo>
                  <a:lnTo>
                    <a:pt x="337290" y="55871"/>
                  </a:lnTo>
                  <a:lnTo>
                    <a:pt x="337414" y="55425"/>
                  </a:lnTo>
                  <a:lnTo>
                    <a:pt x="337547" y="55165"/>
                  </a:lnTo>
                  <a:lnTo>
                    <a:pt x="338948" y="53037"/>
                  </a:lnTo>
                  <a:lnTo>
                    <a:pt x="339277" y="52782"/>
                  </a:lnTo>
                  <a:lnTo>
                    <a:pt x="339412" y="52390"/>
                  </a:lnTo>
                  <a:lnTo>
                    <a:pt x="339812" y="51875"/>
                  </a:lnTo>
                  <a:lnTo>
                    <a:pt x="341678" y="49037"/>
                  </a:lnTo>
                  <a:lnTo>
                    <a:pt x="343733" y="46659"/>
                  </a:lnTo>
                  <a:lnTo>
                    <a:pt x="345191" y="44791"/>
                  </a:lnTo>
                  <a:lnTo>
                    <a:pt x="346052" y="43825"/>
                  </a:lnTo>
                  <a:lnTo>
                    <a:pt x="346187" y="43501"/>
                  </a:lnTo>
                  <a:lnTo>
                    <a:pt x="347120" y="42148"/>
                  </a:lnTo>
                  <a:lnTo>
                    <a:pt x="347929" y="40335"/>
                  </a:lnTo>
                  <a:lnTo>
                    <a:pt x="348212" y="39032"/>
                  </a:lnTo>
                  <a:lnTo>
                    <a:pt x="348299" y="37729"/>
                  </a:lnTo>
                  <a:lnTo>
                    <a:pt x="348594" y="35907"/>
                  </a:lnTo>
                  <a:lnTo>
                    <a:pt x="348609" y="34927"/>
                  </a:lnTo>
                  <a:lnTo>
                    <a:pt x="348680" y="34667"/>
                  </a:lnTo>
                  <a:lnTo>
                    <a:pt x="348616" y="34472"/>
                  </a:lnTo>
                  <a:lnTo>
                    <a:pt x="348507" y="33424"/>
                  </a:lnTo>
                  <a:lnTo>
                    <a:pt x="348605" y="33005"/>
                  </a:lnTo>
                  <a:lnTo>
                    <a:pt x="348692" y="32586"/>
                  </a:lnTo>
                  <a:lnTo>
                    <a:pt x="348771" y="32162"/>
                  </a:lnTo>
                  <a:lnTo>
                    <a:pt x="348839" y="31738"/>
                  </a:lnTo>
                  <a:lnTo>
                    <a:pt x="348903" y="31315"/>
                  </a:lnTo>
                  <a:lnTo>
                    <a:pt x="348941" y="30964"/>
                  </a:lnTo>
                  <a:lnTo>
                    <a:pt x="349054" y="29556"/>
                  </a:lnTo>
                  <a:lnTo>
                    <a:pt x="349062" y="29274"/>
                  </a:lnTo>
                  <a:lnTo>
                    <a:pt x="349058" y="28982"/>
                  </a:lnTo>
                  <a:lnTo>
                    <a:pt x="349062" y="28700"/>
                  </a:lnTo>
                  <a:lnTo>
                    <a:pt x="349100" y="28435"/>
                  </a:lnTo>
                  <a:lnTo>
                    <a:pt x="349198" y="28221"/>
                  </a:lnTo>
                  <a:lnTo>
                    <a:pt x="349391" y="28048"/>
                  </a:lnTo>
                  <a:lnTo>
                    <a:pt x="349659" y="27921"/>
                  </a:lnTo>
                  <a:lnTo>
                    <a:pt x="349969" y="27830"/>
                  </a:lnTo>
                  <a:lnTo>
                    <a:pt x="350795" y="27656"/>
                  </a:lnTo>
                  <a:lnTo>
                    <a:pt x="350995" y="27611"/>
                  </a:lnTo>
                  <a:lnTo>
                    <a:pt x="351195" y="27574"/>
                  </a:lnTo>
                  <a:lnTo>
                    <a:pt x="351388" y="27565"/>
                  </a:lnTo>
                  <a:lnTo>
                    <a:pt x="351569" y="27593"/>
                  </a:lnTo>
                  <a:lnTo>
                    <a:pt x="351751" y="27693"/>
                  </a:lnTo>
                  <a:lnTo>
                    <a:pt x="351909" y="27857"/>
                  </a:lnTo>
                  <a:lnTo>
                    <a:pt x="352064" y="28044"/>
                  </a:lnTo>
                  <a:lnTo>
                    <a:pt x="352223" y="28217"/>
                  </a:lnTo>
                  <a:lnTo>
                    <a:pt x="352404" y="28340"/>
                  </a:lnTo>
                  <a:lnTo>
                    <a:pt x="352533" y="28390"/>
                  </a:lnTo>
                  <a:lnTo>
                    <a:pt x="352665" y="28431"/>
                  </a:lnTo>
                  <a:lnTo>
                    <a:pt x="352801" y="28463"/>
                  </a:lnTo>
                  <a:lnTo>
                    <a:pt x="352937" y="28476"/>
                  </a:lnTo>
                  <a:lnTo>
                    <a:pt x="353068" y="28472"/>
                  </a:lnTo>
                  <a:lnTo>
                    <a:pt x="353277" y="28363"/>
                  </a:lnTo>
                  <a:lnTo>
                    <a:pt x="353470" y="28121"/>
                  </a:lnTo>
                  <a:lnTo>
                    <a:pt x="353655" y="27802"/>
                  </a:lnTo>
                  <a:lnTo>
                    <a:pt x="353831" y="27461"/>
                  </a:lnTo>
                  <a:lnTo>
                    <a:pt x="354175" y="26823"/>
                  </a:lnTo>
                  <a:lnTo>
                    <a:pt x="354330" y="26481"/>
                  </a:lnTo>
                  <a:lnTo>
                    <a:pt x="354481" y="26135"/>
                  </a:lnTo>
                  <a:lnTo>
                    <a:pt x="354636" y="25793"/>
                  </a:lnTo>
                  <a:lnTo>
                    <a:pt x="354817" y="25465"/>
                  </a:lnTo>
                  <a:lnTo>
                    <a:pt x="354946" y="25269"/>
                  </a:lnTo>
                  <a:lnTo>
                    <a:pt x="355365" y="24700"/>
                  </a:lnTo>
                  <a:lnTo>
                    <a:pt x="354727" y="24904"/>
                  </a:lnTo>
                  <a:lnTo>
                    <a:pt x="354334" y="25073"/>
                  </a:lnTo>
                  <a:lnTo>
                    <a:pt x="352990" y="25005"/>
                  </a:lnTo>
                  <a:lnTo>
                    <a:pt x="352042" y="24595"/>
                  </a:lnTo>
                  <a:lnTo>
                    <a:pt x="351634" y="23888"/>
                  </a:lnTo>
                  <a:lnTo>
                    <a:pt x="351577" y="24076"/>
                  </a:lnTo>
                  <a:lnTo>
                    <a:pt x="351528" y="24267"/>
                  </a:lnTo>
                  <a:lnTo>
                    <a:pt x="351486" y="24463"/>
                  </a:lnTo>
                  <a:lnTo>
                    <a:pt x="351456" y="24658"/>
                  </a:lnTo>
                  <a:lnTo>
                    <a:pt x="351437" y="24859"/>
                  </a:lnTo>
                  <a:lnTo>
                    <a:pt x="351445" y="25073"/>
                  </a:lnTo>
                  <a:lnTo>
                    <a:pt x="351524" y="25524"/>
                  </a:lnTo>
                  <a:lnTo>
                    <a:pt x="351532" y="25725"/>
                  </a:lnTo>
                  <a:lnTo>
                    <a:pt x="351479" y="25893"/>
                  </a:lnTo>
                  <a:lnTo>
                    <a:pt x="351316" y="26021"/>
                  </a:lnTo>
                  <a:lnTo>
                    <a:pt x="351052" y="26117"/>
                  </a:lnTo>
                  <a:lnTo>
                    <a:pt x="350746" y="26171"/>
                  </a:lnTo>
                  <a:lnTo>
                    <a:pt x="350444" y="26171"/>
                  </a:lnTo>
                  <a:lnTo>
                    <a:pt x="350202" y="26112"/>
                  </a:lnTo>
                  <a:lnTo>
                    <a:pt x="350043" y="25948"/>
                  </a:lnTo>
                  <a:lnTo>
                    <a:pt x="349931" y="25684"/>
                  </a:lnTo>
                  <a:lnTo>
                    <a:pt x="349835" y="25378"/>
                  </a:lnTo>
                  <a:lnTo>
                    <a:pt x="349723" y="25092"/>
                  </a:lnTo>
                  <a:lnTo>
                    <a:pt x="349561" y="24882"/>
                  </a:lnTo>
                  <a:lnTo>
                    <a:pt x="349379" y="24763"/>
                  </a:lnTo>
                  <a:lnTo>
                    <a:pt x="349164" y="24654"/>
                  </a:lnTo>
                  <a:lnTo>
                    <a:pt x="348941" y="24572"/>
                  </a:lnTo>
                  <a:lnTo>
                    <a:pt x="348745" y="24536"/>
                  </a:lnTo>
                  <a:lnTo>
                    <a:pt x="348620" y="24668"/>
                  </a:lnTo>
                  <a:lnTo>
                    <a:pt x="348877" y="25192"/>
                  </a:lnTo>
                  <a:lnTo>
                    <a:pt x="349005" y="25506"/>
                  </a:lnTo>
                  <a:lnTo>
                    <a:pt x="349062" y="25789"/>
                  </a:lnTo>
                  <a:lnTo>
                    <a:pt x="349051" y="26075"/>
                  </a:lnTo>
                  <a:lnTo>
                    <a:pt x="349028" y="26221"/>
                  </a:lnTo>
                  <a:lnTo>
                    <a:pt x="348813" y="26449"/>
                  </a:lnTo>
                  <a:lnTo>
                    <a:pt x="348594" y="26358"/>
                  </a:lnTo>
                  <a:lnTo>
                    <a:pt x="348318" y="26212"/>
                  </a:lnTo>
                  <a:lnTo>
                    <a:pt x="348031" y="26044"/>
                  </a:lnTo>
                  <a:lnTo>
                    <a:pt x="347687" y="25816"/>
                  </a:lnTo>
                  <a:lnTo>
                    <a:pt x="347309" y="25511"/>
                  </a:lnTo>
                  <a:lnTo>
                    <a:pt x="347071" y="25292"/>
                  </a:lnTo>
                  <a:lnTo>
                    <a:pt x="346829" y="25046"/>
                  </a:lnTo>
                  <a:lnTo>
                    <a:pt x="346589" y="24813"/>
                  </a:lnTo>
                  <a:lnTo>
                    <a:pt x="346351" y="24640"/>
                  </a:lnTo>
                  <a:lnTo>
                    <a:pt x="346115" y="24577"/>
                  </a:lnTo>
                  <a:lnTo>
                    <a:pt x="345897" y="24627"/>
                  </a:lnTo>
                  <a:lnTo>
                    <a:pt x="345671" y="24745"/>
                  </a:lnTo>
                  <a:lnTo>
                    <a:pt x="345448" y="24909"/>
                  </a:lnTo>
                  <a:lnTo>
                    <a:pt x="345247" y="25096"/>
                  </a:lnTo>
                  <a:lnTo>
                    <a:pt x="344972" y="25411"/>
                  </a:lnTo>
                  <a:lnTo>
                    <a:pt x="344870" y="25547"/>
                  </a:lnTo>
                  <a:lnTo>
                    <a:pt x="344779" y="25684"/>
                  </a:lnTo>
                  <a:lnTo>
                    <a:pt x="344715" y="25821"/>
                  </a:lnTo>
                  <a:lnTo>
                    <a:pt x="344783" y="26075"/>
                  </a:lnTo>
                  <a:lnTo>
                    <a:pt x="344972" y="26190"/>
                  </a:lnTo>
                  <a:lnTo>
                    <a:pt x="345202" y="26303"/>
                  </a:lnTo>
                  <a:lnTo>
                    <a:pt x="345410" y="26426"/>
                  </a:lnTo>
                  <a:lnTo>
                    <a:pt x="345535" y="26572"/>
                  </a:lnTo>
                  <a:lnTo>
                    <a:pt x="345497" y="26764"/>
                  </a:lnTo>
                  <a:lnTo>
                    <a:pt x="345304" y="27005"/>
                  </a:lnTo>
                  <a:lnTo>
                    <a:pt x="345032" y="27283"/>
                  </a:lnTo>
                  <a:lnTo>
                    <a:pt x="344734" y="27565"/>
                  </a:lnTo>
                  <a:lnTo>
                    <a:pt x="344484" y="27830"/>
                  </a:lnTo>
                  <a:lnTo>
                    <a:pt x="344061" y="28404"/>
                  </a:lnTo>
                  <a:lnTo>
                    <a:pt x="343910" y="28581"/>
                  </a:lnTo>
                  <a:lnTo>
                    <a:pt x="343740" y="28732"/>
                  </a:lnTo>
                  <a:lnTo>
                    <a:pt x="343544" y="28859"/>
                  </a:lnTo>
                  <a:lnTo>
                    <a:pt x="343321" y="28978"/>
                  </a:lnTo>
                  <a:lnTo>
                    <a:pt x="343090" y="29073"/>
                  </a:lnTo>
                  <a:lnTo>
                    <a:pt x="342860" y="29128"/>
                  </a:lnTo>
                  <a:lnTo>
                    <a:pt x="342646" y="29137"/>
                  </a:lnTo>
                  <a:lnTo>
                    <a:pt x="342381" y="29060"/>
                  </a:lnTo>
                  <a:lnTo>
                    <a:pt x="342105" y="28900"/>
                  </a:lnTo>
                  <a:lnTo>
                    <a:pt x="341845" y="28691"/>
                  </a:lnTo>
                  <a:lnTo>
                    <a:pt x="341637" y="28445"/>
                  </a:lnTo>
                  <a:lnTo>
                    <a:pt x="341512" y="28203"/>
                  </a:lnTo>
                  <a:lnTo>
                    <a:pt x="341482" y="27971"/>
                  </a:lnTo>
                  <a:lnTo>
                    <a:pt x="341516" y="27716"/>
                  </a:lnTo>
                  <a:lnTo>
                    <a:pt x="341588" y="27451"/>
                  </a:lnTo>
                  <a:lnTo>
                    <a:pt x="341682" y="27187"/>
                  </a:lnTo>
                  <a:lnTo>
                    <a:pt x="341777" y="26932"/>
                  </a:lnTo>
                  <a:lnTo>
                    <a:pt x="341860" y="26754"/>
                  </a:lnTo>
                  <a:lnTo>
                    <a:pt x="342075" y="26403"/>
                  </a:lnTo>
                  <a:lnTo>
                    <a:pt x="342147" y="26239"/>
                  </a:lnTo>
                  <a:lnTo>
                    <a:pt x="342153" y="26089"/>
                  </a:lnTo>
                  <a:lnTo>
                    <a:pt x="342060" y="25943"/>
                  </a:lnTo>
                  <a:lnTo>
                    <a:pt x="341867" y="25807"/>
                  </a:lnTo>
                  <a:lnTo>
                    <a:pt x="341622" y="25693"/>
                  </a:lnTo>
                  <a:lnTo>
                    <a:pt x="341365" y="25615"/>
                  </a:lnTo>
                  <a:lnTo>
                    <a:pt x="341134" y="25584"/>
                  </a:lnTo>
                  <a:lnTo>
                    <a:pt x="340881" y="25666"/>
                  </a:lnTo>
                  <a:lnTo>
                    <a:pt x="340632" y="25880"/>
                  </a:lnTo>
                  <a:lnTo>
                    <a:pt x="340118" y="26436"/>
                  </a:lnTo>
                  <a:lnTo>
                    <a:pt x="339842" y="26654"/>
                  </a:lnTo>
                  <a:lnTo>
                    <a:pt x="339578" y="26795"/>
                  </a:lnTo>
                  <a:lnTo>
                    <a:pt x="339298" y="26914"/>
                  </a:lnTo>
                  <a:lnTo>
                    <a:pt x="338725" y="27123"/>
                  </a:lnTo>
                  <a:lnTo>
                    <a:pt x="338442" y="27237"/>
                  </a:lnTo>
                  <a:lnTo>
                    <a:pt x="338121" y="27347"/>
                  </a:lnTo>
                  <a:lnTo>
                    <a:pt x="337781" y="27447"/>
                  </a:lnTo>
                  <a:lnTo>
                    <a:pt x="337452" y="27552"/>
                  </a:lnTo>
                  <a:lnTo>
                    <a:pt x="337154" y="27688"/>
                  </a:lnTo>
                  <a:lnTo>
                    <a:pt x="336916" y="27875"/>
                  </a:lnTo>
                  <a:lnTo>
                    <a:pt x="336780" y="28076"/>
                  </a:lnTo>
                  <a:lnTo>
                    <a:pt x="336678" y="28299"/>
                  </a:lnTo>
                  <a:lnTo>
                    <a:pt x="336508" y="28791"/>
                  </a:lnTo>
                  <a:lnTo>
                    <a:pt x="336413" y="29023"/>
                  </a:lnTo>
                  <a:lnTo>
                    <a:pt x="336273" y="29324"/>
                  </a:lnTo>
                  <a:lnTo>
                    <a:pt x="336135" y="29634"/>
                  </a:lnTo>
                  <a:lnTo>
                    <a:pt x="335986" y="29930"/>
                  </a:lnTo>
                  <a:lnTo>
                    <a:pt x="335814" y="30194"/>
                  </a:lnTo>
                  <a:lnTo>
                    <a:pt x="335602" y="30408"/>
                  </a:lnTo>
                  <a:lnTo>
                    <a:pt x="335383" y="30513"/>
                  </a:lnTo>
                  <a:lnTo>
                    <a:pt x="335130" y="30572"/>
                  </a:lnTo>
                  <a:lnTo>
                    <a:pt x="334869" y="30622"/>
                  </a:lnTo>
                  <a:lnTo>
                    <a:pt x="334631" y="30690"/>
                  </a:lnTo>
                  <a:lnTo>
                    <a:pt x="334442" y="30809"/>
                  </a:lnTo>
                  <a:lnTo>
                    <a:pt x="334321" y="30987"/>
                  </a:lnTo>
                  <a:lnTo>
                    <a:pt x="334238" y="31196"/>
                  </a:lnTo>
                  <a:lnTo>
                    <a:pt x="334178" y="31428"/>
                  </a:lnTo>
                  <a:lnTo>
                    <a:pt x="334125" y="31670"/>
                  </a:lnTo>
                  <a:lnTo>
                    <a:pt x="333993" y="32153"/>
                  </a:lnTo>
                  <a:lnTo>
                    <a:pt x="333944" y="32422"/>
                  </a:lnTo>
                  <a:lnTo>
                    <a:pt x="333887" y="32681"/>
                  </a:lnTo>
                  <a:lnTo>
                    <a:pt x="333804" y="32918"/>
                  </a:lnTo>
                  <a:lnTo>
                    <a:pt x="333675" y="33105"/>
                  </a:lnTo>
                  <a:lnTo>
                    <a:pt x="333403" y="33228"/>
                  </a:lnTo>
                  <a:lnTo>
                    <a:pt x="333007" y="33232"/>
                  </a:lnTo>
                  <a:lnTo>
                    <a:pt x="332542" y="33164"/>
                  </a:lnTo>
                  <a:lnTo>
                    <a:pt x="332062" y="33073"/>
                  </a:lnTo>
                  <a:lnTo>
                    <a:pt x="331621" y="33009"/>
                  </a:lnTo>
                  <a:lnTo>
                    <a:pt x="330854" y="32941"/>
                  </a:lnTo>
                  <a:lnTo>
                    <a:pt x="330601" y="32909"/>
                  </a:lnTo>
                  <a:lnTo>
                    <a:pt x="330348" y="32863"/>
                  </a:lnTo>
                  <a:lnTo>
                    <a:pt x="329985" y="32768"/>
                  </a:lnTo>
                  <a:lnTo>
                    <a:pt x="329627" y="32645"/>
                  </a:lnTo>
                  <a:lnTo>
                    <a:pt x="329268" y="32508"/>
                  </a:lnTo>
                  <a:lnTo>
                    <a:pt x="328910" y="32381"/>
                  </a:lnTo>
                  <a:lnTo>
                    <a:pt x="328542" y="32285"/>
                  </a:lnTo>
                  <a:lnTo>
                    <a:pt x="328351" y="32244"/>
                  </a:lnTo>
                  <a:lnTo>
                    <a:pt x="328158" y="32207"/>
                  </a:lnTo>
                  <a:lnTo>
                    <a:pt x="327965" y="32176"/>
                  </a:lnTo>
                  <a:lnTo>
                    <a:pt x="327773" y="32153"/>
                  </a:lnTo>
                  <a:lnTo>
                    <a:pt x="327580" y="32144"/>
                  </a:lnTo>
                  <a:lnTo>
                    <a:pt x="327331" y="32162"/>
                  </a:lnTo>
                  <a:lnTo>
                    <a:pt x="327081" y="32198"/>
                  </a:lnTo>
                  <a:lnTo>
                    <a:pt x="326832" y="32253"/>
                  </a:lnTo>
                  <a:lnTo>
                    <a:pt x="326590" y="32330"/>
                  </a:lnTo>
                  <a:lnTo>
                    <a:pt x="326364" y="32426"/>
                  </a:lnTo>
                  <a:lnTo>
                    <a:pt x="326122" y="32590"/>
                  </a:lnTo>
                  <a:lnTo>
                    <a:pt x="325906" y="32800"/>
                  </a:lnTo>
                  <a:lnTo>
                    <a:pt x="325699" y="33032"/>
                  </a:lnTo>
                  <a:lnTo>
                    <a:pt x="325487" y="33255"/>
                  </a:lnTo>
                  <a:lnTo>
                    <a:pt x="325253" y="33442"/>
                  </a:lnTo>
                  <a:lnTo>
                    <a:pt x="324958" y="33588"/>
                  </a:lnTo>
                  <a:lnTo>
                    <a:pt x="324634" y="33693"/>
                  </a:lnTo>
                  <a:lnTo>
                    <a:pt x="324302" y="33784"/>
                  </a:lnTo>
                  <a:lnTo>
                    <a:pt x="323977" y="33884"/>
                  </a:lnTo>
                  <a:lnTo>
                    <a:pt x="323671" y="34021"/>
                  </a:lnTo>
                  <a:lnTo>
                    <a:pt x="323267" y="34226"/>
                  </a:lnTo>
                  <a:lnTo>
                    <a:pt x="323074" y="34335"/>
                  </a:lnTo>
                  <a:lnTo>
                    <a:pt x="322912" y="34462"/>
                  </a:lnTo>
                  <a:lnTo>
                    <a:pt x="322813" y="34613"/>
                  </a:lnTo>
                  <a:lnTo>
                    <a:pt x="322795" y="34800"/>
                  </a:lnTo>
                  <a:lnTo>
                    <a:pt x="322847" y="35018"/>
                  </a:lnTo>
                  <a:lnTo>
                    <a:pt x="322946" y="35251"/>
                  </a:lnTo>
                  <a:lnTo>
                    <a:pt x="323059" y="35487"/>
                  </a:lnTo>
                  <a:lnTo>
                    <a:pt x="323278" y="35984"/>
                  </a:lnTo>
                  <a:lnTo>
                    <a:pt x="323418" y="36253"/>
                  </a:lnTo>
                  <a:lnTo>
                    <a:pt x="323561" y="36517"/>
                  </a:lnTo>
                  <a:lnTo>
                    <a:pt x="323694" y="36786"/>
                  </a:lnTo>
                  <a:lnTo>
                    <a:pt x="323796" y="37060"/>
                  </a:lnTo>
                  <a:lnTo>
                    <a:pt x="323898" y="37406"/>
                  </a:lnTo>
                  <a:lnTo>
                    <a:pt x="323981" y="37770"/>
                  </a:lnTo>
                  <a:lnTo>
                    <a:pt x="324037" y="38135"/>
                  </a:lnTo>
                  <a:lnTo>
                    <a:pt x="324053" y="38490"/>
                  </a:lnTo>
                  <a:lnTo>
                    <a:pt x="324007" y="38827"/>
                  </a:lnTo>
                  <a:lnTo>
                    <a:pt x="323947" y="39064"/>
                  </a:lnTo>
                  <a:lnTo>
                    <a:pt x="323864" y="39324"/>
                  </a:lnTo>
                  <a:lnTo>
                    <a:pt x="323762" y="39565"/>
                  </a:lnTo>
                  <a:lnTo>
                    <a:pt x="323641" y="39752"/>
                  </a:lnTo>
                  <a:lnTo>
                    <a:pt x="323505" y="39852"/>
                  </a:lnTo>
                  <a:lnTo>
                    <a:pt x="323354" y="39857"/>
                  </a:lnTo>
                  <a:lnTo>
                    <a:pt x="323184" y="39811"/>
                  </a:lnTo>
                  <a:lnTo>
                    <a:pt x="323006" y="39725"/>
                  </a:lnTo>
                  <a:lnTo>
                    <a:pt x="322662" y="39533"/>
                  </a:lnTo>
                  <a:lnTo>
                    <a:pt x="322436" y="39346"/>
                  </a:lnTo>
                  <a:lnTo>
                    <a:pt x="322220" y="39100"/>
                  </a:lnTo>
                  <a:lnTo>
                    <a:pt x="322020" y="38850"/>
                  </a:lnTo>
                  <a:lnTo>
                    <a:pt x="321827" y="38663"/>
                  </a:lnTo>
                  <a:lnTo>
                    <a:pt x="321651" y="38604"/>
                  </a:lnTo>
                  <a:lnTo>
                    <a:pt x="321491" y="38672"/>
                  </a:lnTo>
                  <a:lnTo>
                    <a:pt x="321345" y="38804"/>
                  </a:lnTo>
                  <a:lnTo>
                    <a:pt x="321058" y="39155"/>
                  </a:lnTo>
                  <a:lnTo>
                    <a:pt x="320914" y="39319"/>
                  </a:lnTo>
                  <a:lnTo>
                    <a:pt x="320744" y="39497"/>
                  </a:lnTo>
                  <a:lnTo>
                    <a:pt x="320582" y="39693"/>
                  </a:lnTo>
                  <a:lnTo>
                    <a:pt x="320419" y="39875"/>
                  </a:lnTo>
                  <a:lnTo>
                    <a:pt x="320242" y="40039"/>
                  </a:lnTo>
                  <a:lnTo>
                    <a:pt x="320049" y="40153"/>
                  </a:lnTo>
                  <a:lnTo>
                    <a:pt x="319864" y="40221"/>
                  </a:lnTo>
                  <a:lnTo>
                    <a:pt x="319660" y="40276"/>
                  </a:lnTo>
                  <a:lnTo>
                    <a:pt x="319452" y="40303"/>
                  </a:lnTo>
                  <a:lnTo>
                    <a:pt x="319256" y="40299"/>
                  </a:lnTo>
                  <a:lnTo>
                    <a:pt x="319078" y="40258"/>
                  </a:lnTo>
                  <a:lnTo>
                    <a:pt x="318912" y="40135"/>
                  </a:lnTo>
                  <a:lnTo>
                    <a:pt x="318772" y="39943"/>
                  </a:lnTo>
                  <a:lnTo>
                    <a:pt x="318651" y="39702"/>
                  </a:lnTo>
                  <a:lnTo>
                    <a:pt x="318432" y="39214"/>
                  </a:lnTo>
                  <a:lnTo>
                    <a:pt x="318275" y="38895"/>
                  </a:lnTo>
                  <a:lnTo>
                    <a:pt x="318120" y="38567"/>
                  </a:lnTo>
                  <a:lnTo>
                    <a:pt x="317986" y="38230"/>
                  </a:lnTo>
                  <a:lnTo>
                    <a:pt x="317893" y="37898"/>
                  </a:lnTo>
                  <a:lnTo>
                    <a:pt x="317854" y="37561"/>
                  </a:lnTo>
                  <a:lnTo>
                    <a:pt x="317889" y="37219"/>
                  </a:lnTo>
                  <a:lnTo>
                    <a:pt x="317976" y="36868"/>
                  </a:lnTo>
                  <a:lnTo>
                    <a:pt x="318105" y="36522"/>
                  </a:lnTo>
                  <a:lnTo>
                    <a:pt x="318262" y="36189"/>
                  </a:lnTo>
                  <a:lnTo>
                    <a:pt x="318432" y="35870"/>
                  </a:lnTo>
                  <a:lnTo>
                    <a:pt x="318621" y="35588"/>
                  </a:lnTo>
                  <a:lnTo>
                    <a:pt x="318840" y="35323"/>
                  </a:lnTo>
                  <a:lnTo>
                    <a:pt x="319316" y="34813"/>
                  </a:lnTo>
                  <a:lnTo>
                    <a:pt x="319543" y="34554"/>
                  </a:lnTo>
                  <a:lnTo>
                    <a:pt x="319668" y="34399"/>
                  </a:lnTo>
                  <a:lnTo>
                    <a:pt x="319909" y="34080"/>
                  </a:lnTo>
                  <a:lnTo>
                    <a:pt x="320034" y="33925"/>
                  </a:lnTo>
                  <a:lnTo>
                    <a:pt x="320166" y="33775"/>
                  </a:lnTo>
                  <a:lnTo>
                    <a:pt x="320427" y="33488"/>
                  </a:lnTo>
                  <a:lnTo>
                    <a:pt x="320706" y="33201"/>
                  </a:lnTo>
                  <a:lnTo>
                    <a:pt x="321001" y="32936"/>
                  </a:lnTo>
                  <a:lnTo>
                    <a:pt x="321311" y="32704"/>
                  </a:lnTo>
                  <a:lnTo>
                    <a:pt x="321640" y="32526"/>
                  </a:lnTo>
                  <a:lnTo>
                    <a:pt x="321895" y="32444"/>
                  </a:lnTo>
                  <a:lnTo>
                    <a:pt x="322165" y="32399"/>
                  </a:lnTo>
                  <a:lnTo>
                    <a:pt x="322443" y="32362"/>
                  </a:lnTo>
                  <a:lnTo>
                    <a:pt x="322715" y="32321"/>
                  </a:lnTo>
                  <a:lnTo>
                    <a:pt x="322976" y="32244"/>
                  </a:lnTo>
                  <a:lnTo>
                    <a:pt x="323286" y="32084"/>
                  </a:lnTo>
                  <a:lnTo>
                    <a:pt x="323580" y="31884"/>
                  </a:lnTo>
                  <a:lnTo>
                    <a:pt x="324147" y="31438"/>
                  </a:lnTo>
                  <a:lnTo>
                    <a:pt x="324449" y="31237"/>
                  </a:lnTo>
                  <a:lnTo>
                    <a:pt x="324846" y="31023"/>
                  </a:lnTo>
                  <a:lnTo>
                    <a:pt x="325258" y="30827"/>
                  </a:lnTo>
                  <a:lnTo>
                    <a:pt x="325676" y="30645"/>
                  </a:lnTo>
                  <a:lnTo>
                    <a:pt x="326522" y="30303"/>
                  </a:lnTo>
                  <a:lnTo>
                    <a:pt x="326972" y="30135"/>
                  </a:lnTo>
                  <a:lnTo>
                    <a:pt x="327425" y="29980"/>
                  </a:lnTo>
                  <a:lnTo>
                    <a:pt x="327882" y="29829"/>
                  </a:lnTo>
                  <a:lnTo>
                    <a:pt x="328332" y="29670"/>
                  </a:lnTo>
                  <a:lnTo>
                    <a:pt x="328778" y="29492"/>
                  </a:lnTo>
                  <a:lnTo>
                    <a:pt x="329222" y="29301"/>
                  </a:lnTo>
                  <a:lnTo>
                    <a:pt x="329668" y="29101"/>
                  </a:lnTo>
                  <a:lnTo>
                    <a:pt x="330106" y="28886"/>
                  </a:lnTo>
                  <a:lnTo>
                    <a:pt x="330522" y="28650"/>
                  </a:lnTo>
                  <a:lnTo>
                    <a:pt x="330915" y="28376"/>
                  </a:lnTo>
                  <a:lnTo>
                    <a:pt x="331209" y="28121"/>
                  </a:lnTo>
                  <a:lnTo>
                    <a:pt x="331485" y="27839"/>
                  </a:lnTo>
                  <a:lnTo>
                    <a:pt x="331750" y="27543"/>
                  </a:lnTo>
                  <a:lnTo>
                    <a:pt x="332009" y="27237"/>
                  </a:lnTo>
                  <a:lnTo>
                    <a:pt x="332270" y="26941"/>
                  </a:lnTo>
                  <a:lnTo>
                    <a:pt x="332532" y="26654"/>
                  </a:lnTo>
                  <a:lnTo>
                    <a:pt x="333037" y="26071"/>
                  </a:lnTo>
                  <a:lnTo>
                    <a:pt x="333298" y="25784"/>
                  </a:lnTo>
                  <a:lnTo>
                    <a:pt x="333570" y="25506"/>
                  </a:lnTo>
                  <a:lnTo>
                    <a:pt x="333864" y="25233"/>
                  </a:lnTo>
                  <a:lnTo>
                    <a:pt x="334174" y="24973"/>
                  </a:lnTo>
                  <a:lnTo>
                    <a:pt x="334801" y="24463"/>
                  </a:lnTo>
                  <a:lnTo>
                    <a:pt x="335107" y="24198"/>
                  </a:lnTo>
                  <a:lnTo>
                    <a:pt x="335670" y="23670"/>
                  </a:lnTo>
                  <a:lnTo>
                    <a:pt x="335946" y="23396"/>
                  </a:lnTo>
                  <a:lnTo>
                    <a:pt x="336228" y="23137"/>
                  </a:lnTo>
                  <a:lnTo>
                    <a:pt x="336519" y="22886"/>
                  </a:lnTo>
                  <a:lnTo>
                    <a:pt x="336795" y="22672"/>
                  </a:lnTo>
                  <a:lnTo>
                    <a:pt x="337074" y="22463"/>
                  </a:lnTo>
                  <a:lnTo>
                    <a:pt x="337358" y="22262"/>
                  </a:lnTo>
                  <a:lnTo>
                    <a:pt x="337649" y="22066"/>
                  </a:lnTo>
                  <a:lnTo>
                    <a:pt x="337943" y="21879"/>
                  </a:lnTo>
                  <a:lnTo>
                    <a:pt x="338234" y="21638"/>
                  </a:lnTo>
                  <a:lnTo>
                    <a:pt x="338517" y="21378"/>
                  </a:lnTo>
                  <a:lnTo>
                    <a:pt x="338786" y="21100"/>
                  </a:lnTo>
                  <a:lnTo>
                    <a:pt x="339039" y="20809"/>
                  </a:lnTo>
                  <a:lnTo>
                    <a:pt x="339268" y="20508"/>
                  </a:lnTo>
                  <a:lnTo>
                    <a:pt x="339529" y="20098"/>
                  </a:lnTo>
                  <a:lnTo>
                    <a:pt x="339759" y="19665"/>
                  </a:lnTo>
                  <a:lnTo>
                    <a:pt x="339963" y="19210"/>
                  </a:lnTo>
                  <a:lnTo>
                    <a:pt x="340137" y="18745"/>
                  </a:lnTo>
                  <a:lnTo>
                    <a:pt x="340292" y="18281"/>
                  </a:lnTo>
                  <a:lnTo>
                    <a:pt x="340409" y="17861"/>
                  </a:lnTo>
                  <a:lnTo>
                    <a:pt x="340507" y="17433"/>
                  </a:lnTo>
                  <a:lnTo>
                    <a:pt x="340583" y="17000"/>
                  </a:lnTo>
                  <a:lnTo>
                    <a:pt x="340643" y="16563"/>
                  </a:lnTo>
                  <a:lnTo>
                    <a:pt x="340689" y="16130"/>
                  </a:lnTo>
                  <a:lnTo>
                    <a:pt x="340696" y="15643"/>
                  </a:lnTo>
                  <a:lnTo>
                    <a:pt x="340655" y="15151"/>
                  </a:lnTo>
                  <a:lnTo>
                    <a:pt x="340609" y="14659"/>
                  </a:lnTo>
                  <a:lnTo>
                    <a:pt x="340590" y="14176"/>
                  </a:lnTo>
                  <a:lnTo>
                    <a:pt x="340643" y="13702"/>
                  </a:lnTo>
                  <a:lnTo>
                    <a:pt x="340715" y="13388"/>
                  </a:lnTo>
                  <a:lnTo>
                    <a:pt x="340806" y="13069"/>
                  </a:lnTo>
                  <a:lnTo>
                    <a:pt x="340915" y="12759"/>
                  </a:lnTo>
                  <a:lnTo>
                    <a:pt x="341048" y="12463"/>
                  </a:lnTo>
                  <a:lnTo>
                    <a:pt x="341206" y="12185"/>
                  </a:lnTo>
                  <a:lnTo>
                    <a:pt x="341422" y="11880"/>
                  </a:lnTo>
                  <a:lnTo>
                    <a:pt x="341675" y="11579"/>
                  </a:lnTo>
                  <a:lnTo>
                    <a:pt x="341958" y="11311"/>
                  </a:lnTo>
                  <a:lnTo>
                    <a:pt x="342255" y="11092"/>
                  </a:lnTo>
                  <a:lnTo>
                    <a:pt x="342570" y="10951"/>
                  </a:lnTo>
                  <a:lnTo>
                    <a:pt x="342898" y="10914"/>
                  </a:lnTo>
                  <a:lnTo>
                    <a:pt x="343253" y="10960"/>
                  </a:lnTo>
                  <a:lnTo>
                    <a:pt x="343623" y="11051"/>
                  </a:lnTo>
                  <a:lnTo>
                    <a:pt x="343993" y="11160"/>
                  </a:lnTo>
                  <a:lnTo>
                    <a:pt x="344356" y="11256"/>
                  </a:lnTo>
                  <a:lnTo>
                    <a:pt x="344775" y="11324"/>
                  </a:lnTo>
                  <a:lnTo>
                    <a:pt x="345206" y="11388"/>
                  </a:lnTo>
                  <a:lnTo>
                    <a:pt x="345629" y="11466"/>
                  </a:lnTo>
                  <a:lnTo>
                    <a:pt x="346033" y="11575"/>
                  </a:lnTo>
                  <a:lnTo>
                    <a:pt x="346407" y="11739"/>
                  </a:lnTo>
                  <a:lnTo>
                    <a:pt x="346652" y="11907"/>
                  </a:lnTo>
                  <a:lnTo>
                    <a:pt x="346886" y="12103"/>
                  </a:lnTo>
                  <a:lnTo>
                    <a:pt x="347324" y="12541"/>
                  </a:lnTo>
                  <a:lnTo>
                    <a:pt x="347551" y="12750"/>
                  </a:lnTo>
                  <a:lnTo>
                    <a:pt x="348352" y="13456"/>
                  </a:lnTo>
                  <a:lnTo>
                    <a:pt x="348756" y="13807"/>
                  </a:lnTo>
                  <a:lnTo>
                    <a:pt x="349164" y="14153"/>
                  </a:lnTo>
                  <a:lnTo>
                    <a:pt x="349836" y="14704"/>
                  </a:lnTo>
                  <a:lnTo>
                    <a:pt x="350357" y="15119"/>
                  </a:lnTo>
                  <a:lnTo>
                    <a:pt x="350625" y="15320"/>
                  </a:lnTo>
                  <a:lnTo>
                    <a:pt x="350901" y="15506"/>
                  </a:lnTo>
                  <a:lnTo>
                    <a:pt x="351180" y="15666"/>
                  </a:lnTo>
                  <a:lnTo>
                    <a:pt x="351468" y="15807"/>
                  </a:lnTo>
                  <a:lnTo>
                    <a:pt x="351758" y="15944"/>
                  </a:lnTo>
                  <a:lnTo>
                    <a:pt x="352045" y="16089"/>
                  </a:lnTo>
                  <a:lnTo>
                    <a:pt x="352321" y="16249"/>
                  </a:lnTo>
                  <a:lnTo>
                    <a:pt x="352631" y="16472"/>
                  </a:lnTo>
                  <a:lnTo>
                    <a:pt x="352929" y="16714"/>
                  </a:lnTo>
                  <a:lnTo>
                    <a:pt x="353220" y="16969"/>
                  </a:lnTo>
                  <a:lnTo>
                    <a:pt x="353514" y="17215"/>
                  </a:lnTo>
                  <a:lnTo>
                    <a:pt x="353820" y="17447"/>
                  </a:lnTo>
                  <a:lnTo>
                    <a:pt x="354168" y="17661"/>
                  </a:lnTo>
                  <a:lnTo>
                    <a:pt x="354527" y="17857"/>
                  </a:lnTo>
                  <a:lnTo>
                    <a:pt x="354893" y="18048"/>
                  </a:lnTo>
                  <a:lnTo>
                    <a:pt x="355248" y="18244"/>
                  </a:lnTo>
                  <a:lnTo>
                    <a:pt x="355592" y="18467"/>
                  </a:lnTo>
                  <a:lnTo>
                    <a:pt x="355909" y="18700"/>
                  </a:lnTo>
                  <a:lnTo>
                    <a:pt x="356211" y="18955"/>
                  </a:lnTo>
                  <a:lnTo>
                    <a:pt x="356509" y="19215"/>
                  </a:lnTo>
                  <a:lnTo>
                    <a:pt x="357091" y="19752"/>
                  </a:lnTo>
                  <a:lnTo>
                    <a:pt x="357340" y="19984"/>
                  </a:lnTo>
                  <a:lnTo>
                    <a:pt x="357828" y="20467"/>
                  </a:lnTo>
                  <a:lnTo>
                    <a:pt x="358322" y="20941"/>
                  </a:lnTo>
                  <a:lnTo>
                    <a:pt x="358704" y="21278"/>
                  </a:lnTo>
                  <a:lnTo>
                    <a:pt x="359485" y="21934"/>
                  </a:lnTo>
                  <a:lnTo>
                    <a:pt x="359878" y="22258"/>
                  </a:lnTo>
                  <a:lnTo>
                    <a:pt x="360263" y="22595"/>
                  </a:lnTo>
                  <a:lnTo>
                    <a:pt x="360596" y="22905"/>
                  </a:lnTo>
                  <a:lnTo>
                    <a:pt x="361249" y="23552"/>
                  </a:lnTo>
                  <a:lnTo>
                    <a:pt x="361585" y="23861"/>
                  </a:lnTo>
                  <a:lnTo>
                    <a:pt x="361937" y="24153"/>
                  </a:lnTo>
                  <a:lnTo>
                    <a:pt x="362314" y="24408"/>
                  </a:lnTo>
                  <a:lnTo>
                    <a:pt x="362707" y="24640"/>
                  </a:lnTo>
                  <a:lnTo>
                    <a:pt x="363111" y="24864"/>
                  </a:lnTo>
                  <a:lnTo>
                    <a:pt x="363508" y="25096"/>
                  </a:lnTo>
                  <a:lnTo>
                    <a:pt x="363881" y="25356"/>
                  </a:lnTo>
                  <a:lnTo>
                    <a:pt x="364138" y="25565"/>
                  </a:lnTo>
                  <a:lnTo>
                    <a:pt x="364380" y="25788"/>
                  </a:lnTo>
                  <a:lnTo>
                    <a:pt x="364864" y="26244"/>
                  </a:lnTo>
                  <a:lnTo>
                    <a:pt x="365116" y="26454"/>
                  </a:lnTo>
                  <a:lnTo>
                    <a:pt x="365509" y="26750"/>
                  </a:lnTo>
                  <a:lnTo>
                    <a:pt x="365910" y="27032"/>
                  </a:lnTo>
                  <a:lnTo>
                    <a:pt x="366325" y="27301"/>
                  </a:lnTo>
                  <a:lnTo>
                    <a:pt x="366748" y="27551"/>
                  </a:lnTo>
                  <a:lnTo>
                    <a:pt x="367179" y="27788"/>
                  </a:lnTo>
                  <a:lnTo>
                    <a:pt x="367545" y="28080"/>
                  </a:lnTo>
                  <a:lnTo>
                    <a:pt x="369343" y="29023"/>
                  </a:lnTo>
                  <a:lnTo>
                    <a:pt x="370952" y="29834"/>
                  </a:lnTo>
                  <a:lnTo>
                    <a:pt x="371465" y="30235"/>
                  </a:lnTo>
                  <a:lnTo>
                    <a:pt x="372417" y="31365"/>
                  </a:lnTo>
                  <a:lnTo>
                    <a:pt x="372798" y="31761"/>
                  </a:lnTo>
                  <a:lnTo>
                    <a:pt x="373055" y="31961"/>
                  </a:lnTo>
                  <a:lnTo>
                    <a:pt x="373626" y="32754"/>
                  </a:lnTo>
                  <a:lnTo>
                    <a:pt x="374645" y="33752"/>
                  </a:lnTo>
                  <a:lnTo>
                    <a:pt x="375797" y="34622"/>
                  </a:lnTo>
                  <a:lnTo>
                    <a:pt x="377338" y="35561"/>
                  </a:lnTo>
                  <a:lnTo>
                    <a:pt x="379064" y="37091"/>
                  </a:lnTo>
                  <a:lnTo>
                    <a:pt x="380469" y="38358"/>
                  </a:lnTo>
                  <a:lnTo>
                    <a:pt x="380790" y="38495"/>
                  </a:lnTo>
                  <a:lnTo>
                    <a:pt x="381175" y="38827"/>
                  </a:lnTo>
                  <a:lnTo>
                    <a:pt x="381881" y="39296"/>
                  </a:lnTo>
                  <a:lnTo>
                    <a:pt x="382391" y="39761"/>
                  </a:lnTo>
                  <a:lnTo>
                    <a:pt x="383279" y="40823"/>
                  </a:lnTo>
                  <a:lnTo>
                    <a:pt x="384238" y="41688"/>
                  </a:lnTo>
                  <a:lnTo>
                    <a:pt x="385254" y="42882"/>
                  </a:lnTo>
                  <a:lnTo>
                    <a:pt x="385635" y="43342"/>
                  </a:lnTo>
                  <a:lnTo>
                    <a:pt x="385756" y="43866"/>
                  </a:lnTo>
                  <a:lnTo>
                    <a:pt x="386009" y="44198"/>
                  </a:lnTo>
                  <a:lnTo>
                    <a:pt x="386126" y="44918"/>
                  </a:lnTo>
                  <a:lnTo>
                    <a:pt x="386251" y="45315"/>
                  </a:lnTo>
                  <a:lnTo>
                    <a:pt x="386364" y="46230"/>
                  </a:lnTo>
                  <a:lnTo>
                    <a:pt x="386489" y="46426"/>
                  </a:lnTo>
                  <a:lnTo>
                    <a:pt x="386931" y="47219"/>
                  </a:lnTo>
                  <a:lnTo>
                    <a:pt x="387123" y="47351"/>
                  </a:lnTo>
                  <a:lnTo>
                    <a:pt x="387252" y="47356"/>
                  </a:lnTo>
                  <a:lnTo>
                    <a:pt x="387380" y="47488"/>
                  </a:lnTo>
                  <a:lnTo>
                    <a:pt x="387769" y="47492"/>
                  </a:lnTo>
                  <a:lnTo>
                    <a:pt x="388030" y="47565"/>
                  </a:lnTo>
                  <a:lnTo>
                    <a:pt x="388222" y="47634"/>
                  </a:lnTo>
                  <a:lnTo>
                    <a:pt x="388661" y="48358"/>
                  </a:lnTo>
                  <a:lnTo>
                    <a:pt x="388657" y="48750"/>
                  </a:lnTo>
                  <a:lnTo>
                    <a:pt x="388453" y="49137"/>
                  </a:lnTo>
                  <a:lnTo>
                    <a:pt x="388120" y="49652"/>
                  </a:lnTo>
                  <a:lnTo>
                    <a:pt x="388052" y="49848"/>
                  </a:lnTo>
                  <a:lnTo>
                    <a:pt x="387656" y="50363"/>
                  </a:lnTo>
                  <a:lnTo>
                    <a:pt x="387320" y="50882"/>
                  </a:lnTo>
                  <a:lnTo>
                    <a:pt x="386534" y="51388"/>
                  </a:lnTo>
                  <a:lnTo>
                    <a:pt x="386206" y="51579"/>
                  </a:lnTo>
                  <a:lnTo>
                    <a:pt x="385477" y="52349"/>
                  </a:lnTo>
                  <a:lnTo>
                    <a:pt x="385076" y="53060"/>
                  </a:lnTo>
                  <a:lnTo>
                    <a:pt x="384944" y="53187"/>
                  </a:lnTo>
                  <a:lnTo>
                    <a:pt x="384465" y="54550"/>
                  </a:lnTo>
                  <a:lnTo>
                    <a:pt x="383739" y="55324"/>
                  </a:lnTo>
                  <a:lnTo>
                    <a:pt x="382750" y="56153"/>
                  </a:lnTo>
                  <a:lnTo>
                    <a:pt x="382418" y="56800"/>
                  </a:lnTo>
                  <a:lnTo>
                    <a:pt x="382217" y="57060"/>
                  </a:lnTo>
                  <a:lnTo>
                    <a:pt x="381810" y="58163"/>
                  </a:lnTo>
                  <a:lnTo>
                    <a:pt x="381334" y="59197"/>
                  </a:lnTo>
                  <a:lnTo>
                    <a:pt x="380786" y="60883"/>
                  </a:lnTo>
                  <a:lnTo>
                    <a:pt x="381016" y="62454"/>
                  </a:lnTo>
                  <a:lnTo>
                    <a:pt x="381270" y="62919"/>
                  </a:lnTo>
                  <a:lnTo>
                    <a:pt x="381526" y="63184"/>
                  </a:lnTo>
                  <a:lnTo>
                    <a:pt x="382546" y="64049"/>
                  </a:lnTo>
                  <a:lnTo>
                    <a:pt x="384095" y="64728"/>
                  </a:lnTo>
                  <a:lnTo>
                    <a:pt x="386293" y="65029"/>
                  </a:lnTo>
                  <a:lnTo>
                    <a:pt x="387452" y="65571"/>
                  </a:lnTo>
                  <a:lnTo>
                    <a:pt x="387645" y="65575"/>
                  </a:lnTo>
                  <a:lnTo>
                    <a:pt x="387966" y="65776"/>
                  </a:lnTo>
                  <a:lnTo>
                    <a:pt x="389129" y="66122"/>
                  </a:lnTo>
                  <a:lnTo>
                    <a:pt x="389903" y="66332"/>
                  </a:lnTo>
                  <a:lnTo>
                    <a:pt x="390942" y="66482"/>
                  </a:lnTo>
                  <a:lnTo>
                    <a:pt x="391655" y="66427"/>
                  </a:lnTo>
                  <a:lnTo>
                    <a:pt x="391852" y="66236"/>
                  </a:lnTo>
                  <a:lnTo>
                    <a:pt x="392124" y="65521"/>
                  </a:lnTo>
                  <a:lnTo>
                    <a:pt x="392196" y="65197"/>
                  </a:lnTo>
                  <a:lnTo>
                    <a:pt x="392218" y="63826"/>
                  </a:lnTo>
                  <a:lnTo>
                    <a:pt x="392362" y="63111"/>
                  </a:lnTo>
                  <a:lnTo>
                    <a:pt x="393227" y="62017"/>
                  </a:lnTo>
                  <a:lnTo>
                    <a:pt x="393812" y="61698"/>
                  </a:lnTo>
                  <a:lnTo>
                    <a:pt x="394662" y="61520"/>
                  </a:lnTo>
                  <a:lnTo>
                    <a:pt x="395761" y="61666"/>
                  </a:lnTo>
                  <a:lnTo>
                    <a:pt x="396018" y="61739"/>
                  </a:lnTo>
                  <a:lnTo>
                    <a:pt x="397441" y="62026"/>
                  </a:lnTo>
                  <a:lnTo>
                    <a:pt x="399182" y="62705"/>
                  </a:lnTo>
                  <a:lnTo>
                    <a:pt x="401237" y="63789"/>
                  </a:lnTo>
                  <a:lnTo>
                    <a:pt x="402778" y="64924"/>
                  </a:lnTo>
                  <a:lnTo>
                    <a:pt x="403544" y="65589"/>
                  </a:lnTo>
                  <a:lnTo>
                    <a:pt x="404621" y="67111"/>
                  </a:lnTo>
                  <a:lnTo>
                    <a:pt x="404746" y="67307"/>
                  </a:lnTo>
                  <a:lnTo>
                    <a:pt x="404866" y="67835"/>
                  </a:lnTo>
                  <a:lnTo>
                    <a:pt x="404919" y="68619"/>
                  </a:lnTo>
                  <a:lnTo>
                    <a:pt x="404904" y="69334"/>
                  </a:lnTo>
                  <a:lnTo>
                    <a:pt x="404572" y="69785"/>
                  </a:lnTo>
                  <a:lnTo>
                    <a:pt x="404168" y="70692"/>
                  </a:lnTo>
                  <a:lnTo>
                    <a:pt x="403371" y="71722"/>
                  </a:lnTo>
                  <a:lnTo>
                    <a:pt x="402378" y="72815"/>
                  </a:lnTo>
                  <a:lnTo>
                    <a:pt x="401316" y="74232"/>
                  </a:lnTo>
                  <a:lnTo>
                    <a:pt x="401116" y="74492"/>
                  </a:lnTo>
                  <a:lnTo>
                    <a:pt x="400191" y="75522"/>
                  </a:lnTo>
                  <a:lnTo>
                    <a:pt x="398744" y="76538"/>
                  </a:lnTo>
                  <a:lnTo>
                    <a:pt x="398348" y="76861"/>
                  </a:lnTo>
                  <a:lnTo>
                    <a:pt x="397891" y="77112"/>
                  </a:lnTo>
                  <a:lnTo>
                    <a:pt x="397759" y="77112"/>
                  </a:lnTo>
                  <a:lnTo>
                    <a:pt x="396648" y="77613"/>
                  </a:lnTo>
                  <a:lnTo>
                    <a:pt x="395085" y="78110"/>
                  </a:lnTo>
                  <a:lnTo>
                    <a:pt x="394428" y="78424"/>
                  </a:lnTo>
                  <a:lnTo>
                    <a:pt x="393249" y="79185"/>
                  </a:lnTo>
                  <a:lnTo>
                    <a:pt x="392528" y="79563"/>
                  </a:lnTo>
                  <a:lnTo>
                    <a:pt x="392007" y="79554"/>
                  </a:lnTo>
                  <a:lnTo>
                    <a:pt x="391875" y="79750"/>
                  </a:lnTo>
                  <a:lnTo>
                    <a:pt x="390836" y="79796"/>
                  </a:lnTo>
                  <a:lnTo>
                    <a:pt x="388955" y="79764"/>
                  </a:lnTo>
                  <a:lnTo>
                    <a:pt x="388759" y="79827"/>
                  </a:lnTo>
                  <a:lnTo>
                    <a:pt x="387660" y="79741"/>
                  </a:lnTo>
                  <a:lnTo>
                    <a:pt x="384087" y="79873"/>
                  </a:lnTo>
                  <a:lnTo>
                    <a:pt x="382784" y="80115"/>
                  </a:lnTo>
                  <a:lnTo>
                    <a:pt x="380439" y="80789"/>
                  </a:lnTo>
                  <a:lnTo>
                    <a:pt x="380174" y="81049"/>
                  </a:lnTo>
                  <a:lnTo>
                    <a:pt x="376065" y="82215"/>
                  </a:lnTo>
                  <a:lnTo>
                    <a:pt x="374826" y="82652"/>
                  </a:lnTo>
                  <a:lnTo>
                    <a:pt x="373524" y="82889"/>
                  </a:lnTo>
                  <a:lnTo>
                    <a:pt x="373142" y="82493"/>
                  </a:lnTo>
                  <a:lnTo>
                    <a:pt x="372821" y="82288"/>
                  </a:lnTo>
                  <a:lnTo>
                    <a:pt x="372568" y="81892"/>
                  </a:lnTo>
                  <a:lnTo>
                    <a:pt x="372383" y="81304"/>
                  </a:lnTo>
                  <a:lnTo>
                    <a:pt x="372258" y="81103"/>
                  </a:lnTo>
                  <a:lnTo>
                    <a:pt x="372262" y="80843"/>
                  </a:lnTo>
                  <a:lnTo>
                    <a:pt x="371956" y="79796"/>
                  </a:lnTo>
                  <a:lnTo>
                    <a:pt x="371420" y="77044"/>
                  </a:lnTo>
                  <a:lnTo>
                    <a:pt x="371306" y="76128"/>
                  </a:lnTo>
                  <a:lnTo>
                    <a:pt x="371118" y="75795"/>
                  </a:lnTo>
                  <a:lnTo>
                    <a:pt x="370872" y="74943"/>
                  </a:lnTo>
                  <a:lnTo>
                    <a:pt x="370498" y="74155"/>
                  </a:lnTo>
                  <a:lnTo>
                    <a:pt x="370056" y="73426"/>
                  </a:lnTo>
                  <a:lnTo>
                    <a:pt x="369800" y="73162"/>
                  </a:lnTo>
                  <a:lnTo>
                    <a:pt x="369675" y="72897"/>
                  </a:lnTo>
                  <a:lnTo>
                    <a:pt x="368077" y="71435"/>
                  </a:lnTo>
                  <a:lnTo>
                    <a:pt x="367379" y="70637"/>
                  </a:lnTo>
                  <a:lnTo>
                    <a:pt x="366865" y="70369"/>
                  </a:lnTo>
                  <a:lnTo>
                    <a:pt x="365249" y="70082"/>
                  </a:lnTo>
                  <a:lnTo>
                    <a:pt x="364988" y="70077"/>
                  </a:lnTo>
                  <a:lnTo>
                    <a:pt x="361219" y="70564"/>
                  </a:lnTo>
                  <a:lnTo>
                    <a:pt x="360981" y="70742"/>
                  </a:lnTo>
                  <a:lnTo>
                    <a:pt x="360513" y="71111"/>
                  </a:lnTo>
                  <a:lnTo>
                    <a:pt x="360044" y="71489"/>
                  </a:lnTo>
                  <a:lnTo>
                    <a:pt x="359837" y="71681"/>
                  </a:lnTo>
                  <a:lnTo>
                    <a:pt x="359429" y="72077"/>
                  </a:lnTo>
                  <a:lnTo>
                    <a:pt x="359214" y="72255"/>
                  </a:lnTo>
                  <a:lnTo>
                    <a:pt x="358987" y="72405"/>
                  </a:lnTo>
                  <a:lnTo>
                    <a:pt x="358572" y="72542"/>
                  </a:lnTo>
                  <a:lnTo>
                    <a:pt x="358115" y="72587"/>
                  </a:lnTo>
                  <a:lnTo>
                    <a:pt x="357627" y="72587"/>
                  </a:lnTo>
                  <a:lnTo>
                    <a:pt x="357136" y="72574"/>
                  </a:lnTo>
                  <a:lnTo>
                    <a:pt x="356660" y="72597"/>
                  </a:lnTo>
                  <a:lnTo>
                    <a:pt x="356332" y="72651"/>
                  </a:lnTo>
                  <a:lnTo>
                    <a:pt x="355996" y="72729"/>
                  </a:lnTo>
                  <a:lnTo>
                    <a:pt x="355663" y="72797"/>
                  </a:lnTo>
                  <a:lnTo>
                    <a:pt x="355339" y="72829"/>
                  </a:lnTo>
                  <a:lnTo>
                    <a:pt x="355033" y="72797"/>
                  </a:lnTo>
                  <a:lnTo>
                    <a:pt x="354840" y="72729"/>
                  </a:lnTo>
                  <a:lnTo>
                    <a:pt x="354659" y="72633"/>
                  </a:lnTo>
                  <a:lnTo>
                    <a:pt x="354296" y="72414"/>
                  </a:lnTo>
                  <a:lnTo>
                    <a:pt x="354111" y="72314"/>
                  </a:lnTo>
                  <a:lnTo>
                    <a:pt x="353616" y="72136"/>
                  </a:lnTo>
                  <a:lnTo>
                    <a:pt x="353095" y="72013"/>
                  </a:lnTo>
                  <a:lnTo>
                    <a:pt x="352570" y="71904"/>
                  </a:lnTo>
                  <a:lnTo>
                    <a:pt x="352057" y="71767"/>
                  </a:lnTo>
                  <a:lnTo>
                    <a:pt x="351573" y="71571"/>
                  </a:lnTo>
                  <a:lnTo>
                    <a:pt x="351290" y="71385"/>
                  </a:lnTo>
                  <a:lnTo>
                    <a:pt x="351022" y="71157"/>
                  </a:lnTo>
                  <a:lnTo>
                    <a:pt x="350757" y="70924"/>
                  </a:lnTo>
                  <a:lnTo>
                    <a:pt x="350489" y="70733"/>
                  </a:lnTo>
                  <a:lnTo>
                    <a:pt x="350199" y="70615"/>
                  </a:lnTo>
                  <a:lnTo>
                    <a:pt x="349847" y="70601"/>
                  </a:lnTo>
                  <a:lnTo>
                    <a:pt x="349481" y="70683"/>
                  </a:lnTo>
                  <a:lnTo>
                    <a:pt x="348714" y="70952"/>
                  </a:lnTo>
                  <a:lnTo>
                    <a:pt x="348333" y="71047"/>
                  </a:lnTo>
                  <a:lnTo>
                    <a:pt x="347917" y="71093"/>
                  </a:lnTo>
                  <a:lnTo>
                    <a:pt x="347068" y="71129"/>
                  </a:lnTo>
                  <a:lnTo>
                    <a:pt x="346648" y="71166"/>
                  </a:lnTo>
                  <a:lnTo>
                    <a:pt x="346241" y="71243"/>
                  </a:lnTo>
                  <a:lnTo>
                    <a:pt x="346003" y="71316"/>
                  </a:lnTo>
                  <a:lnTo>
                    <a:pt x="345768" y="71398"/>
                  </a:lnTo>
                  <a:lnTo>
                    <a:pt x="345538" y="71489"/>
                  </a:lnTo>
                  <a:lnTo>
                    <a:pt x="345074" y="71685"/>
                  </a:lnTo>
                  <a:lnTo>
                    <a:pt x="344503" y="71941"/>
                  </a:lnTo>
                  <a:lnTo>
                    <a:pt x="343944" y="72214"/>
                  </a:lnTo>
                  <a:lnTo>
                    <a:pt x="343669" y="72360"/>
                  </a:lnTo>
                  <a:lnTo>
                    <a:pt x="343336" y="72556"/>
                  </a:lnTo>
                  <a:lnTo>
                    <a:pt x="342687" y="72979"/>
                  </a:lnTo>
                  <a:lnTo>
                    <a:pt x="342362" y="73184"/>
                  </a:lnTo>
                  <a:lnTo>
                    <a:pt x="342026" y="73380"/>
                  </a:lnTo>
                  <a:lnTo>
                    <a:pt x="341573" y="73613"/>
                  </a:lnTo>
                  <a:lnTo>
                    <a:pt x="341112" y="73827"/>
                  </a:lnTo>
                  <a:lnTo>
                    <a:pt x="340643" y="74032"/>
                  </a:lnTo>
                  <a:lnTo>
                    <a:pt x="340168" y="74214"/>
                  </a:lnTo>
                  <a:lnTo>
                    <a:pt x="339688" y="74387"/>
                  </a:lnTo>
                  <a:lnTo>
                    <a:pt x="339276" y="74515"/>
                  </a:lnTo>
                  <a:lnTo>
                    <a:pt x="338857" y="74629"/>
                  </a:lnTo>
                  <a:lnTo>
                    <a:pt x="338434" y="74734"/>
                  </a:lnTo>
                  <a:lnTo>
                    <a:pt x="337592" y="74929"/>
                  </a:lnTo>
                  <a:lnTo>
                    <a:pt x="336803" y="75121"/>
                  </a:lnTo>
                  <a:lnTo>
                    <a:pt x="336009" y="75289"/>
                  </a:lnTo>
                  <a:lnTo>
                    <a:pt x="335613" y="75362"/>
                  </a:lnTo>
                  <a:lnTo>
                    <a:pt x="335243" y="75412"/>
                  </a:lnTo>
                  <a:lnTo>
                    <a:pt x="334869" y="75453"/>
                  </a:lnTo>
                  <a:lnTo>
                    <a:pt x="334125" y="75526"/>
                  </a:lnTo>
                  <a:lnTo>
                    <a:pt x="333751" y="75558"/>
                  </a:lnTo>
                  <a:lnTo>
                    <a:pt x="333354" y="75599"/>
                  </a:lnTo>
                  <a:lnTo>
                    <a:pt x="332962" y="75636"/>
                  </a:lnTo>
                  <a:lnTo>
                    <a:pt x="332565" y="75668"/>
                  </a:lnTo>
                  <a:lnTo>
                    <a:pt x="332168" y="75709"/>
                  </a:lnTo>
                  <a:lnTo>
                    <a:pt x="331020" y="75850"/>
                  </a:lnTo>
                  <a:lnTo>
                    <a:pt x="330647" y="75904"/>
                  </a:lnTo>
                  <a:lnTo>
                    <a:pt x="330276" y="75977"/>
                  </a:lnTo>
                  <a:lnTo>
                    <a:pt x="329914" y="76073"/>
                  </a:lnTo>
                  <a:lnTo>
                    <a:pt x="329468" y="76242"/>
                  </a:lnTo>
                  <a:lnTo>
                    <a:pt x="329038" y="76442"/>
                  </a:lnTo>
                  <a:lnTo>
                    <a:pt x="328615" y="76679"/>
                  </a:lnTo>
                  <a:lnTo>
                    <a:pt x="328203" y="76934"/>
                  </a:lnTo>
                  <a:lnTo>
                    <a:pt x="327803" y="77198"/>
                  </a:lnTo>
                  <a:lnTo>
                    <a:pt x="327319" y="77531"/>
                  </a:lnTo>
                  <a:lnTo>
                    <a:pt x="326832" y="77886"/>
                  </a:lnTo>
                  <a:lnTo>
                    <a:pt x="326371" y="78269"/>
                  </a:lnTo>
                  <a:lnTo>
                    <a:pt x="325975" y="78684"/>
                  </a:lnTo>
                  <a:lnTo>
                    <a:pt x="325680" y="79144"/>
                  </a:lnTo>
                  <a:lnTo>
                    <a:pt x="325556" y="79490"/>
                  </a:lnTo>
                  <a:lnTo>
                    <a:pt x="325484" y="79864"/>
                  </a:lnTo>
                  <a:lnTo>
                    <a:pt x="325438" y="80247"/>
                  </a:lnTo>
                  <a:lnTo>
                    <a:pt x="325386" y="80629"/>
                  </a:lnTo>
                  <a:lnTo>
                    <a:pt x="325299" y="80998"/>
                  </a:lnTo>
                  <a:lnTo>
                    <a:pt x="325129" y="81545"/>
                  </a:lnTo>
                  <a:lnTo>
                    <a:pt x="324936" y="82097"/>
                  </a:lnTo>
                  <a:lnTo>
                    <a:pt x="324706" y="82630"/>
                  </a:lnTo>
                  <a:lnTo>
                    <a:pt x="324430" y="83117"/>
                  </a:lnTo>
                  <a:lnTo>
                    <a:pt x="324094" y="83541"/>
                  </a:lnTo>
                  <a:lnTo>
                    <a:pt x="323864" y="83764"/>
                  </a:lnTo>
                  <a:lnTo>
                    <a:pt x="323618" y="83983"/>
                  </a:lnTo>
                  <a:lnTo>
                    <a:pt x="323357" y="84174"/>
                  </a:lnTo>
                  <a:lnTo>
                    <a:pt x="323082" y="84338"/>
                  </a:lnTo>
                  <a:lnTo>
                    <a:pt x="322802" y="84452"/>
                  </a:lnTo>
                  <a:lnTo>
                    <a:pt x="322360" y="84484"/>
                  </a:lnTo>
                  <a:lnTo>
                    <a:pt x="321881" y="84379"/>
                  </a:lnTo>
                  <a:lnTo>
                    <a:pt x="321378" y="84192"/>
                  </a:lnTo>
                  <a:lnTo>
                    <a:pt x="320872" y="83992"/>
                  </a:lnTo>
                  <a:lnTo>
                    <a:pt x="320374" y="83823"/>
                  </a:lnTo>
                  <a:lnTo>
                    <a:pt x="319989" y="83687"/>
                  </a:lnTo>
                  <a:lnTo>
                    <a:pt x="319588" y="83518"/>
                  </a:lnTo>
                  <a:lnTo>
                    <a:pt x="319192" y="83363"/>
                  </a:lnTo>
                  <a:lnTo>
                    <a:pt x="318829" y="83281"/>
                  </a:lnTo>
                  <a:lnTo>
                    <a:pt x="318527" y="83322"/>
                  </a:lnTo>
                  <a:lnTo>
                    <a:pt x="318266" y="83555"/>
                  </a:lnTo>
                  <a:lnTo>
                    <a:pt x="318036" y="83946"/>
                  </a:lnTo>
                  <a:lnTo>
                    <a:pt x="317866" y="84416"/>
                  </a:lnTo>
                  <a:lnTo>
                    <a:pt x="317776" y="84890"/>
                  </a:lnTo>
                  <a:lnTo>
                    <a:pt x="317794" y="85291"/>
                  </a:lnTo>
                  <a:lnTo>
                    <a:pt x="317995" y="85619"/>
                  </a:lnTo>
                  <a:lnTo>
                    <a:pt x="318372" y="85901"/>
                  </a:lnTo>
                  <a:lnTo>
                    <a:pt x="319324" y="86430"/>
                  </a:lnTo>
                  <a:lnTo>
                    <a:pt x="319792" y="86767"/>
                  </a:lnTo>
                  <a:lnTo>
                    <a:pt x="320072" y="86995"/>
                  </a:lnTo>
                  <a:lnTo>
                    <a:pt x="320431" y="87273"/>
                  </a:lnTo>
                  <a:lnTo>
                    <a:pt x="320763" y="87560"/>
                  </a:lnTo>
                  <a:lnTo>
                    <a:pt x="321008" y="87856"/>
                  </a:lnTo>
                  <a:lnTo>
                    <a:pt x="321110" y="88147"/>
                  </a:lnTo>
                  <a:lnTo>
                    <a:pt x="321061" y="88425"/>
                  </a:lnTo>
                  <a:lnTo>
                    <a:pt x="320918" y="88708"/>
                  </a:lnTo>
                  <a:lnTo>
                    <a:pt x="320714" y="88990"/>
                  </a:lnTo>
                  <a:lnTo>
                    <a:pt x="320272" y="89533"/>
                  </a:lnTo>
                  <a:lnTo>
                    <a:pt x="319989" y="89815"/>
                  </a:lnTo>
                  <a:lnTo>
                    <a:pt x="319634" y="90102"/>
                  </a:lnTo>
                  <a:lnTo>
                    <a:pt x="319290" y="90366"/>
                  </a:lnTo>
                  <a:lnTo>
                    <a:pt x="319044" y="90603"/>
                  </a:lnTo>
                  <a:lnTo>
                    <a:pt x="318973" y="90790"/>
                  </a:lnTo>
                  <a:lnTo>
                    <a:pt x="319139" y="90922"/>
                  </a:lnTo>
                  <a:lnTo>
                    <a:pt x="319468" y="90995"/>
                  </a:lnTo>
                  <a:lnTo>
                    <a:pt x="319875" y="91050"/>
                  </a:lnTo>
                  <a:lnTo>
                    <a:pt x="320276" y="91132"/>
                  </a:lnTo>
                  <a:lnTo>
                    <a:pt x="320589" y="91282"/>
                  </a:lnTo>
                  <a:lnTo>
                    <a:pt x="320785" y="91478"/>
                  </a:lnTo>
                  <a:lnTo>
                    <a:pt x="320963" y="91706"/>
                  </a:lnTo>
                  <a:lnTo>
                    <a:pt x="321118" y="91957"/>
                  </a:lnTo>
                  <a:lnTo>
                    <a:pt x="321239" y="92221"/>
                  </a:lnTo>
                  <a:lnTo>
                    <a:pt x="321314" y="92485"/>
                  </a:lnTo>
                  <a:lnTo>
                    <a:pt x="321307" y="93018"/>
                  </a:lnTo>
                  <a:lnTo>
                    <a:pt x="321341" y="93561"/>
                  </a:lnTo>
                  <a:lnTo>
                    <a:pt x="321416" y="94103"/>
                  </a:lnTo>
                  <a:lnTo>
                    <a:pt x="321529" y="94636"/>
                  </a:lnTo>
                  <a:lnTo>
                    <a:pt x="321681" y="95146"/>
                  </a:lnTo>
                  <a:lnTo>
                    <a:pt x="321888" y="95638"/>
                  </a:lnTo>
                  <a:lnTo>
                    <a:pt x="322153" y="96112"/>
                  </a:lnTo>
                  <a:lnTo>
                    <a:pt x="322447" y="96572"/>
                  </a:lnTo>
                  <a:lnTo>
                    <a:pt x="322749" y="97033"/>
                  </a:lnTo>
                  <a:lnTo>
                    <a:pt x="323029" y="97502"/>
                  </a:lnTo>
                  <a:lnTo>
                    <a:pt x="323229" y="97880"/>
                  </a:lnTo>
                  <a:lnTo>
                    <a:pt x="323422" y="98267"/>
                  </a:lnTo>
                  <a:lnTo>
                    <a:pt x="323614" y="98646"/>
                  </a:lnTo>
                  <a:lnTo>
                    <a:pt x="323818" y="99024"/>
                  </a:lnTo>
                  <a:lnTo>
                    <a:pt x="324041" y="99384"/>
                  </a:lnTo>
                  <a:lnTo>
                    <a:pt x="324313" y="99757"/>
                  </a:lnTo>
                  <a:lnTo>
                    <a:pt x="324604" y="100113"/>
                  </a:lnTo>
                  <a:lnTo>
                    <a:pt x="324910" y="100464"/>
                  </a:lnTo>
                  <a:lnTo>
                    <a:pt x="325219" y="100810"/>
                  </a:lnTo>
                  <a:lnTo>
                    <a:pt x="325518" y="101161"/>
                  </a:lnTo>
                  <a:lnTo>
                    <a:pt x="325767" y="101466"/>
                  </a:lnTo>
                  <a:lnTo>
                    <a:pt x="326258" y="102090"/>
                  </a:lnTo>
                  <a:lnTo>
                    <a:pt x="326511" y="102396"/>
                  </a:lnTo>
                  <a:lnTo>
                    <a:pt x="326768" y="102696"/>
                  </a:lnTo>
                  <a:lnTo>
                    <a:pt x="327078" y="103038"/>
                  </a:lnTo>
                  <a:lnTo>
                    <a:pt x="328044" y="104022"/>
                  </a:lnTo>
                  <a:lnTo>
                    <a:pt x="328362" y="104355"/>
                  </a:lnTo>
                  <a:lnTo>
                    <a:pt x="328717" y="104747"/>
                  </a:lnTo>
                  <a:lnTo>
                    <a:pt x="329064" y="105143"/>
                  </a:lnTo>
                  <a:lnTo>
                    <a:pt x="329408" y="105544"/>
                  </a:lnTo>
                  <a:lnTo>
                    <a:pt x="329744" y="105954"/>
                  </a:lnTo>
                  <a:lnTo>
                    <a:pt x="330065" y="106369"/>
                  </a:lnTo>
                  <a:lnTo>
                    <a:pt x="330684" y="107139"/>
                  </a:lnTo>
                  <a:lnTo>
                    <a:pt x="330979" y="107536"/>
                  </a:lnTo>
                  <a:lnTo>
                    <a:pt x="331232" y="107946"/>
                  </a:lnTo>
                  <a:lnTo>
                    <a:pt x="331424" y="108374"/>
                  </a:lnTo>
                  <a:lnTo>
                    <a:pt x="331526" y="108775"/>
                  </a:lnTo>
                  <a:lnTo>
                    <a:pt x="331579" y="109190"/>
                  </a:lnTo>
                  <a:lnTo>
                    <a:pt x="331602" y="109618"/>
                  </a:lnTo>
                  <a:lnTo>
                    <a:pt x="331617" y="110475"/>
                  </a:lnTo>
                  <a:lnTo>
                    <a:pt x="331613" y="110780"/>
                  </a:lnTo>
                  <a:lnTo>
                    <a:pt x="331579" y="111386"/>
                  </a:lnTo>
                  <a:lnTo>
                    <a:pt x="331572" y="111687"/>
                  </a:lnTo>
                  <a:lnTo>
                    <a:pt x="331591" y="111987"/>
                  </a:lnTo>
                  <a:lnTo>
                    <a:pt x="331696" y="112489"/>
                  </a:lnTo>
                  <a:lnTo>
                    <a:pt x="331881" y="112976"/>
                  </a:lnTo>
                  <a:lnTo>
                    <a:pt x="332308" y="113951"/>
                  </a:lnTo>
                  <a:lnTo>
                    <a:pt x="332474" y="114453"/>
                  </a:lnTo>
                  <a:lnTo>
                    <a:pt x="332595" y="114990"/>
                  </a:lnTo>
                  <a:lnTo>
                    <a:pt x="332705" y="115606"/>
                  </a:lnTo>
                  <a:lnTo>
                    <a:pt x="332863" y="116622"/>
                  </a:lnTo>
                  <a:lnTo>
                    <a:pt x="332898" y="116790"/>
                  </a:lnTo>
                  <a:lnTo>
                    <a:pt x="333052" y="116740"/>
                  </a:lnTo>
                  <a:lnTo>
                    <a:pt x="333207" y="116667"/>
                  </a:lnTo>
                  <a:lnTo>
                    <a:pt x="333354" y="116567"/>
                  </a:lnTo>
                  <a:lnTo>
                    <a:pt x="333600" y="116335"/>
                  </a:lnTo>
                  <a:lnTo>
                    <a:pt x="333668" y="116057"/>
                  </a:lnTo>
                  <a:lnTo>
                    <a:pt x="333585" y="115669"/>
                  </a:lnTo>
                  <a:lnTo>
                    <a:pt x="333437" y="115223"/>
                  </a:lnTo>
                  <a:lnTo>
                    <a:pt x="333309" y="114763"/>
                  </a:lnTo>
                  <a:lnTo>
                    <a:pt x="333290" y="114348"/>
                  </a:lnTo>
                  <a:lnTo>
                    <a:pt x="333426" y="113874"/>
                  </a:lnTo>
                  <a:lnTo>
                    <a:pt x="333672" y="113409"/>
                  </a:lnTo>
                  <a:lnTo>
                    <a:pt x="333985" y="112958"/>
                  </a:lnTo>
                  <a:lnTo>
                    <a:pt x="334348" y="112539"/>
                  </a:lnTo>
                  <a:lnTo>
                    <a:pt x="334722" y="112161"/>
                  </a:lnTo>
                  <a:lnTo>
                    <a:pt x="334956" y="111942"/>
                  </a:lnTo>
                  <a:lnTo>
                    <a:pt x="335201" y="111728"/>
                  </a:lnTo>
                  <a:lnTo>
                    <a:pt x="335462" y="111532"/>
                  </a:lnTo>
                  <a:lnTo>
                    <a:pt x="335734" y="111368"/>
                  </a:lnTo>
                  <a:lnTo>
                    <a:pt x="336013" y="111254"/>
                  </a:lnTo>
                  <a:lnTo>
                    <a:pt x="336379" y="111204"/>
                  </a:lnTo>
                  <a:lnTo>
                    <a:pt x="336772" y="111231"/>
                  </a:lnTo>
                  <a:lnTo>
                    <a:pt x="337176" y="111318"/>
                  </a:lnTo>
                  <a:lnTo>
                    <a:pt x="338427" y="111637"/>
                  </a:lnTo>
                  <a:lnTo>
                    <a:pt x="338865" y="111778"/>
                  </a:lnTo>
                  <a:lnTo>
                    <a:pt x="339303" y="111937"/>
                  </a:lnTo>
                  <a:lnTo>
                    <a:pt x="339737" y="112101"/>
                  </a:lnTo>
                  <a:lnTo>
                    <a:pt x="340821" y="112498"/>
                  </a:lnTo>
                  <a:lnTo>
                    <a:pt x="342388" y="113104"/>
                  </a:lnTo>
                  <a:lnTo>
                    <a:pt x="342989" y="113350"/>
                  </a:lnTo>
                  <a:lnTo>
                    <a:pt x="343283" y="113482"/>
                  </a:lnTo>
                  <a:lnTo>
                    <a:pt x="343533" y="113587"/>
                  </a:lnTo>
                  <a:lnTo>
                    <a:pt x="343789" y="113683"/>
                  </a:lnTo>
                  <a:lnTo>
                    <a:pt x="344035" y="113792"/>
                  </a:lnTo>
                  <a:lnTo>
                    <a:pt x="344258" y="113920"/>
                  </a:lnTo>
                  <a:lnTo>
                    <a:pt x="344435" y="114084"/>
                  </a:lnTo>
                  <a:lnTo>
                    <a:pt x="344560" y="114284"/>
                  </a:lnTo>
                  <a:lnTo>
                    <a:pt x="344654" y="114512"/>
                  </a:lnTo>
                  <a:lnTo>
                    <a:pt x="344722" y="114763"/>
                  </a:lnTo>
                  <a:lnTo>
                    <a:pt x="344760" y="115018"/>
                  </a:lnTo>
                  <a:lnTo>
                    <a:pt x="344760" y="115255"/>
                  </a:lnTo>
                  <a:lnTo>
                    <a:pt x="344651" y="115583"/>
                  </a:lnTo>
                  <a:lnTo>
                    <a:pt x="344409" y="115893"/>
                  </a:lnTo>
                  <a:lnTo>
                    <a:pt x="344103" y="116202"/>
                  </a:lnTo>
                  <a:lnTo>
                    <a:pt x="343801" y="116526"/>
                  </a:lnTo>
                  <a:lnTo>
                    <a:pt x="343570" y="116868"/>
                  </a:lnTo>
                  <a:lnTo>
                    <a:pt x="343397" y="117232"/>
                  </a:lnTo>
                  <a:lnTo>
                    <a:pt x="343223" y="117633"/>
                  </a:lnTo>
                  <a:lnTo>
                    <a:pt x="343083" y="118034"/>
                  </a:lnTo>
                  <a:lnTo>
                    <a:pt x="343023" y="118408"/>
                  </a:lnTo>
                  <a:lnTo>
                    <a:pt x="343076" y="118722"/>
                  </a:lnTo>
                  <a:lnTo>
                    <a:pt x="343196" y="118937"/>
                  </a:lnTo>
                  <a:lnTo>
                    <a:pt x="343367" y="119155"/>
                  </a:lnTo>
                  <a:lnTo>
                    <a:pt x="343567" y="119347"/>
                  </a:lnTo>
                  <a:lnTo>
                    <a:pt x="343782" y="119488"/>
                  </a:lnTo>
                  <a:lnTo>
                    <a:pt x="343986" y="119552"/>
                  </a:lnTo>
                  <a:lnTo>
                    <a:pt x="344099" y="119420"/>
                  </a:lnTo>
                  <a:lnTo>
                    <a:pt x="344220" y="119064"/>
                  </a:lnTo>
                  <a:lnTo>
                    <a:pt x="344360" y="118590"/>
                  </a:lnTo>
                  <a:lnTo>
                    <a:pt x="344522" y="118103"/>
                  </a:lnTo>
                  <a:lnTo>
                    <a:pt x="344715" y="117702"/>
                  </a:lnTo>
                  <a:lnTo>
                    <a:pt x="344900" y="117451"/>
                  </a:lnTo>
                  <a:lnTo>
                    <a:pt x="345100" y="117210"/>
                  </a:lnTo>
                  <a:lnTo>
                    <a:pt x="345319" y="116982"/>
                  </a:lnTo>
                  <a:lnTo>
                    <a:pt x="345549" y="116763"/>
                  </a:lnTo>
                  <a:lnTo>
                    <a:pt x="345784" y="116558"/>
                  </a:lnTo>
                  <a:lnTo>
                    <a:pt x="346365" y="116034"/>
                  </a:lnTo>
                  <a:lnTo>
                    <a:pt x="346675" y="115797"/>
                  </a:lnTo>
                  <a:lnTo>
                    <a:pt x="346988" y="115619"/>
                  </a:lnTo>
                  <a:lnTo>
                    <a:pt x="347309" y="115537"/>
                  </a:lnTo>
                  <a:lnTo>
                    <a:pt x="347619" y="115583"/>
                  </a:lnTo>
                  <a:lnTo>
                    <a:pt x="347940" y="115729"/>
                  </a:lnTo>
                  <a:lnTo>
                    <a:pt x="348586" y="116120"/>
                  </a:lnTo>
                  <a:lnTo>
                    <a:pt x="348922" y="116262"/>
                  </a:lnTo>
                  <a:lnTo>
                    <a:pt x="349447" y="116394"/>
                  </a:lnTo>
                  <a:lnTo>
                    <a:pt x="349998" y="116476"/>
                  </a:lnTo>
                  <a:lnTo>
                    <a:pt x="350553" y="116517"/>
                  </a:lnTo>
                  <a:lnTo>
                    <a:pt x="351109" y="116512"/>
                  </a:lnTo>
                  <a:lnTo>
                    <a:pt x="351649" y="116458"/>
                  </a:lnTo>
                  <a:lnTo>
                    <a:pt x="352619" y="116540"/>
                  </a:lnTo>
                  <a:lnTo>
                    <a:pt x="354043" y="116954"/>
                  </a:lnTo>
                  <a:lnTo>
                    <a:pt x="356620" y="117458"/>
                  </a:lnTo>
                  <a:lnTo>
                    <a:pt x="357729" y="117674"/>
                  </a:lnTo>
                  <a:lnTo>
                    <a:pt x="358439" y="117752"/>
                  </a:lnTo>
                  <a:lnTo>
                    <a:pt x="358957" y="117893"/>
                  </a:lnTo>
                  <a:lnTo>
                    <a:pt x="362005" y="117943"/>
                  </a:lnTo>
                  <a:lnTo>
                    <a:pt x="363107" y="118094"/>
                  </a:lnTo>
                  <a:lnTo>
                    <a:pt x="363821" y="118107"/>
                  </a:lnTo>
                  <a:lnTo>
                    <a:pt x="364856" y="118189"/>
                  </a:lnTo>
                  <a:lnTo>
                    <a:pt x="367394" y="117907"/>
                  </a:lnTo>
                  <a:lnTo>
                    <a:pt x="367654" y="117847"/>
                  </a:lnTo>
                  <a:lnTo>
                    <a:pt x="367847" y="117916"/>
                  </a:lnTo>
                  <a:lnTo>
                    <a:pt x="368242" y="117856"/>
                  </a:lnTo>
                  <a:lnTo>
                    <a:pt x="368629" y="117797"/>
                  </a:lnTo>
                  <a:lnTo>
                    <a:pt x="369018" y="117610"/>
                  </a:lnTo>
                  <a:lnTo>
                    <a:pt x="369479" y="117355"/>
                  </a:lnTo>
                  <a:lnTo>
                    <a:pt x="369747" y="116968"/>
                  </a:lnTo>
                  <a:lnTo>
                    <a:pt x="370226" y="115410"/>
                  </a:lnTo>
                  <a:lnTo>
                    <a:pt x="371065" y="112028"/>
                  </a:lnTo>
                  <a:lnTo>
                    <a:pt x="372700" y="107490"/>
                  </a:lnTo>
                  <a:lnTo>
                    <a:pt x="373520" y="105089"/>
                  </a:lnTo>
                  <a:lnTo>
                    <a:pt x="373992" y="104118"/>
                  </a:lnTo>
                  <a:lnTo>
                    <a:pt x="374528" y="103211"/>
                  </a:lnTo>
                  <a:lnTo>
                    <a:pt x="375061" y="102500"/>
                  </a:lnTo>
                  <a:lnTo>
                    <a:pt x="376182" y="101348"/>
                  </a:lnTo>
                  <a:lnTo>
                    <a:pt x="376839" y="100901"/>
                  </a:lnTo>
                  <a:lnTo>
                    <a:pt x="378607" y="100017"/>
                  </a:lnTo>
                  <a:lnTo>
                    <a:pt x="379226" y="99876"/>
                  </a:lnTo>
                  <a:lnTo>
                    <a:pt x="379623" y="99835"/>
                  </a:lnTo>
                  <a:lnTo>
                    <a:pt x="380031" y="99835"/>
                  </a:lnTo>
                  <a:lnTo>
                    <a:pt x="380439" y="99876"/>
                  </a:lnTo>
                  <a:lnTo>
                    <a:pt x="380839" y="99949"/>
                  </a:lnTo>
                  <a:lnTo>
                    <a:pt x="381220" y="100063"/>
                  </a:lnTo>
                  <a:lnTo>
                    <a:pt x="381541" y="100199"/>
                  </a:lnTo>
                  <a:lnTo>
                    <a:pt x="381851" y="100373"/>
                  </a:lnTo>
                  <a:lnTo>
                    <a:pt x="382149" y="100573"/>
                  </a:lnTo>
                  <a:lnTo>
                    <a:pt x="382444" y="100783"/>
                  </a:lnTo>
                  <a:lnTo>
                    <a:pt x="382731" y="100992"/>
                  </a:lnTo>
                  <a:lnTo>
                    <a:pt x="382965" y="101170"/>
                  </a:lnTo>
                  <a:lnTo>
                    <a:pt x="383192" y="101348"/>
                  </a:lnTo>
                  <a:lnTo>
                    <a:pt x="383415" y="101535"/>
                  </a:lnTo>
                  <a:lnTo>
                    <a:pt x="383853" y="101917"/>
                  </a:lnTo>
                  <a:lnTo>
                    <a:pt x="384336" y="102346"/>
                  </a:lnTo>
                  <a:lnTo>
                    <a:pt x="384574" y="102569"/>
                  </a:lnTo>
                  <a:lnTo>
                    <a:pt x="384801" y="102797"/>
                  </a:lnTo>
                  <a:lnTo>
                    <a:pt x="385008" y="103043"/>
                  </a:lnTo>
                  <a:lnTo>
                    <a:pt x="385171" y="103266"/>
                  </a:lnTo>
                  <a:lnTo>
                    <a:pt x="385322" y="103498"/>
                  </a:lnTo>
                  <a:lnTo>
                    <a:pt x="385465" y="103740"/>
                  </a:lnTo>
                  <a:lnTo>
                    <a:pt x="385730" y="104232"/>
                  </a:lnTo>
                  <a:lnTo>
                    <a:pt x="385873" y="104515"/>
                  </a:lnTo>
                  <a:lnTo>
                    <a:pt x="386005" y="104797"/>
                  </a:lnTo>
                  <a:lnTo>
                    <a:pt x="386134" y="105084"/>
                  </a:lnTo>
                  <a:lnTo>
                    <a:pt x="386255" y="105371"/>
                  </a:lnTo>
                  <a:lnTo>
                    <a:pt x="386451" y="105863"/>
                  </a:lnTo>
                  <a:lnTo>
                    <a:pt x="386674" y="106483"/>
                  </a:lnTo>
                  <a:lnTo>
                    <a:pt x="386987" y="107399"/>
                  </a:lnTo>
                  <a:lnTo>
                    <a:pt x="387059" y="107636"/>
                  </a:lnTo>
                  <a:lnTo>
                    <a:pt x="387116" y="107877"/>
                  </a:lnTo>
                  <a:lnTo>
                    <a:pt x="387157" y="108142"/>
                  </a:lnTo>
                  <a:lnTo>
                    <a:pt x="387184" y="108410"/>
                  </a:lnTo>
                  <a:lnTo>
                    <a:pt x="387218" y="108948"/>
                  </a:lnTo>
                  <a:lnTo>
                    <a:pt x="387248" y="109217"/>
                  </a:lnTo>
                  <a:lnTo>
                    <a:pt x="387293" y="109486"/>
                  </a:lnTo>
                  <a:lnTo>
                    <a:pt x="387410" y="110023"/>
                  </a:lnTo>
                  <a:lnTo>
                    <a:pt x="387459" y="110288"/>
                  </a:lnTo>
                  <a:lnTo>
                    <a:pt x="387497" y="110561"/>
                  </a:lnTo>
                  <a:lnTo>
                    <a:pt x="387528" y="110953"/>
                  </a:lnTo>
                  <a:lnTo>
                    <a:pt x="387535" y="111350"/>
                  </a:lnTo>
                  <a:lnTo>
                    <a:pt x="387520" y="111746"/>
                  </a:lnTo>
                  <a:lnTo>
                    <a:pt x="387490" y="112142"/>
                  </a:lnTo>
                  <a:lnTo>
                    <a:pt x="387437" y="112534"/>
                  </a:lnTo>
                  <a:lnTo>
                    <a:pt x="387414" y="112739"/>
                  </a:lnTo>
                  <a:lnTo>
                    <a:pt x="387380" y="113341"/>
                  </a:lnTo>
                  <a:lnTo>
                    <a:pt x="387380" y="114339"/>
                  </a:lnTo>
                  <a:lnTo>
                    <a:pt x="387403" y="114835"/>
                  </a:lnTo>
                  <a:lnTo>
                    <a:pt x="387459" y="115323"/>
                  </a:lnTo>
                  <a:lnTo>
                    <a:pt x="387569" y="115792"/>
                  </a:lnTo>
                  <a:lnTo>
                    <a:pt x="387686" y="116134"/>
                  </a:lnTo>
                  <a:lnTo>
                    <a:pt x="387826" y="116476"/>
                  </a:lnTo>
                  <a:lnTo>
                    <a:pt x="387985" y="116804"/>
                  </a:lnTo>
                  <a:lnTo>
                    <a:pt x="388162" y="117123"/>
                  </a:lnTo>
                  <a:lnTo>
                    <a:pt x="388358" y="117424"/>
                  </a:lnTo>
                  <a:lnTo>
                    <a:pt x="388547" y="117820"/>
                  </a:lnTo>
                  <a:lnTo>
                    <a:pt x="389310" y="118681"/>
                  </a:lnTo>
                  <a:lnTo>
                    <a:pt x="390398" y="119615"/>
                  </a:lnTo>
                  <a:lnTo>
                    <a:pt x="392252" y="121019"/>
                  </a:lnTo>
                  <a:lnTo>
                    <a:pt x="393404" y="122085"/>
                  </a:lnTo>
                  <a:lnTo>
                    <a:pt x="395119" y="124136"/>
                  </a:lnTo>
                  <a:lnTo>
                    <a:pt x="395693" y="124737"/>
                  </a:lnTo>
                  <a:lnTo>
                    <a:pt x="396592" y="125471"/>
                  </a:lnTo>
                  <a:lnTo>
                    <a:pt x="397037" y="125936"/>
                  </a:lnTo>
                  <a:lnTo>
                    <a:pt x="398639" y="126943"/>
                  </a:lnTo>
                  <a:lnTo>
                    <a:pt x="400247" y="127818"/>
                  </a:lnTo>
                  <a:lnTo>
                    <a:pt x="400761" y="128155"/>
                  </a:lnTo>
                  <a:lnTo>
                    <a:pt x="401532" y="128492"/>
                  </a:lnTo>
                  <a:lnTo>
                    <a:pt x="403405" y="129048"/>
                  </a:lnTo>
                  <a:lnTo>
                    <a:pt x="403662" y="129185"/>
                  </a:lnTo>
                  <a:lnTo>
                    <a:pt x="405150" y="129536"/>
                  </a:lnTo>
                  <a:lnTo>
                    <a:pt x="406638" y="129691"/>
                  </a:lnTo>
                  <a:lnTo>
                    <a:pt x="407155" y="129832"/>
                  </a:lnTo>
                  <a:lnTo>
                    <a:pt x="407740" y="129841"/>
                  </a:lnTo>
                  <a:lnTo>
                    <a:pt x="408390" y="129723"/>
                  </a:lnTo>
                  <a:lnTo>
                    <a:pt x="409432" y="129349"/>
                  </a:lnTo>
                  <a:lnTo>
                    <a:pt x="410042" y="129232"/>
                  </a:lnTo>
                  <a:lnTo>
                    <a:pt x="410996" y="129048"/>
                  </a:lnTo>
                  <a:lnTo>
                    <a:pt x="411645" y="129062"/>
                  </a:lnTo>
                  <a:lnTo>
                    <a:pt x="412556" y="129012"/>
                  </a:lnTo>
                  <a:lnTo>
                    <a:pt x="412748" y="128870"/>
                  </a:lnTo>
                  <a:lnTo>
                    <a:pt x="412937" y="128720"/>
                  </a:lnTo>
                  <a:lnTo>
                    <a:pt x="413119" y="128561"/>
                  </a:lnTo>
                  <a:lnTo>
                    <a:pt x="413296" y="128397"/>
                  </a:lnTo>
                  <a:lnTo>
                    <a:pt x="413462" y="128223"/>
                  </a:lnTo>
                  <a:lnTo>
                    <a:pt x="413655" y="127991"/>
                  </a:lnTo>
                  <a:lnTo>
                    <a:pt x="413828" y="127736"/>
                  </a:lnTo>
                  <a:lnTo>
                    <a:pt x="414161" y="127216"/>
                  </a:lnTo>
                  <a:lnTo>
                    <a:pt x="414335" y="126961"/>
                  </a:lnTo>
                  <a:lnTo>
                    <a:pt x="414546" y="126692"/>
                  </a:lnTo>
                  <a:lnTo>
                    <a:pt x="415003" y="126173"/>
                  </a:lnTo>
                  <a:lnTo>
                    <a:pt x="415211" y="125899"/>
                  </a:lnTo>
                  <a:lnTo>
                    <a:pt x="415377" y="125612"/>
                  </a:lnTo>
                  <a:lnTo>
                    <a:pt x="415479" y="125353"/>
                  </a:lnTo>
                  <a:lnTo>
                    <a:pt x="415551" y="125084"/>
                  </a:lnTo>
                  <a:lnTo>
                    <a:pt x="415672" y="124528"/>
                  </a:lnTo>
                  <a:lnTo>
                    <a:pt x="415739" y="124254"/>
                  </a:lnTo>
                  <a:lnTo>
                    <a:pt x="415804" y="124081"/>
                  </a:lnTo>
                  <a:lnTo>
                    <a:pt x="415943" y="123744"/>
                  </a:lnTo>
                  <a:lnTo>
                    <a:pt x="415996" y="123571"/>
                  </a:lnTo>
                  <a:lnTo>
                    <a:pt x="416011" y="123402"/>
                  </a:lnTo>
                  <a:lnTo>
                    <a:pt x="415947" y="123179"/>
                  </a:lnTo>
                  <a:lnTo>
                    <a:pt x="415804" y="122960"/>
                  </a:lnTo>
                  <a:lnTo>
                    <a:pt x="415622" y="122741"/>
                  </a:lnTo>
                  <a:lnTo>
                    <a:pt x="415456" y="122518"/>
                  </a:lnTo>
                  <a:lnTo>
                    <a:pt x="415351" y="122281"/>
                  </a:lnTo>
                  <a:lnTo>
                    <a:pt x="415320" y="121912"/>
                  </a:lnTo>
                  <a:lnTo>
                    <a:pt x="415369" y="121511"/>
                  </a:lnTo>
                  <a:lnTo>
                    <a:pt x="415483" y="121101"/>
                  </a:lnTo>
                  <a:lnTo>
                    <a:pt x="415638" y="120700"/>
                  </a:lnTo>
                  <a:lnTo>
                    <a:pt x="415811" y="120326"/>
                  </a:lnTo>
                  <a:lnTo>
                    <a:pt x="415951" y="120067"/>
                  </a:lnTo>
                  <a:lnTo>
                    <a:pt x="416106" y="119811"/>
                  </a:lnTo>
                  <a:lnTo>
                    <a:pt x="416280" y="119570"/>
                  </a:lnTo>
                  <a:lnTo>
                    <a:pt x="416472" y="119342"/>
                  </a:lnTo>
                  <a:lnTo>
                    <a:pt x="416684" y="119146"/>
                  </a:lnTo>
                  <a:lnTo>
                    <a:pt x="416974" y="118978"/>
                  </a:lnTo>
                  <a:lnTo>
                    <a:pt x="417311" y="118864"/>
                  </a:lnTo>
                  <a:lnTo>
                    <a:pt x="417666" y="118768"/>
                  </a:lnTo>
                  <a:lnTo>
                    <a:pt x="418009" y="118659"/>
                  </a:lnTo>
                  <a:lnTo>
                    <a:pt x="418311" y="118495"/>
                  </a:lnTo>
                  <a:lnTo>
                    <a:pt x="418595" y="118217"/>
                  </a:lnTo>
                  <a:lnTo>
                    <a:pt x="418840" y="117884"/>
                  </a:lnTo>
                  <a:lnTo>
                    <a:pt x="419059" y="117515"/>
                  </a:lnTo>
                  <a:lnTo>
                    <a:pt x="419282" y="117150"/>
                  </a:lnTo>
                  <a:lnTo>
                    <a:pt x="419527" y="116809"/>
                  </a:lnTo>
                  <a:lnTo>
                    <a:pt x="419777" y="116531"/>
                  </a:lnTo>
                  <a:lnTo>
                    <a:pt x="420034" y="116262"/>
                  </a:lnTo>
                  <a:lnTo>
                    <a:pt x="420566" y="115733"/>
                  </a:lnTo>
                  <a:lnTo>
                    <a:pt x="420830" y="115464"/>
                  </a:lnTo>
                  <a:lnTo>
                    <a:pt x="421495" y="114749"/>
                  </a:lnTo>
                  <a:lnTo>
                    <a:pt x="421722" y="114516"/>
                  </a:lnTo>
                  <a:lnTo>
                    <a:pt x="422379" y="113883"/>
                  </a:lnTo>
                  <a:lnTo>
                    <a:pt x="422598" y="113683"/>
                  </a:lnTo>
                  <a:lnTo>
                    <a:pt x="422832" y="113509"/>
                  </a:lnTo>
                  <a:lnTo>
                    <a:pt x="423078" y="113373"/>
                  </a:lnTo>
                  <a:lnTo>
                    <a:pt x="423361" y="113272"/>
                  </a:lnTo>
                  <a:lnTo>
                    <a:pt x="423663" y="113209"/>
                  </a:lnTo>
                  <a:lnTo>
                    <a:pt x="423977" y="113177"/>
                  </a:lnTo>
                  <a:lnTo>
                    <a:pt x="424611" y="113145"/>
                  </a:lnTo>
                  <a:lnTo>
                    <a:pt x="424868" y="113149"/>
                  </a:lnTo>
                  <a:lnTo>
                    <a:pt x="425389" y="113204"/>
                  </a:lnTo>
                  <a:lnTo>
                    <a:pt x="425646" y="113204"/>
                  </a:lnTo>
                  <a:lnTo>
                    <a:pt x="425884" y="113168"/>
                  </a:lnTo>
                  <a:lnTo>
                    <a:pt x="426125" y="113058"/>
                  </a:lnTo>
                  <a:lnTo>
                    <a:pt x="426352" y="112894"/>
                  </a:lnTo>
                  <a:lnTo>
                    <a:pt x="426571" y="112707"/>
                  </a:lnTo>
                  <a:lnTo>
                    <a:pt x="426782" y="112511"/>
                  </a:lnTo>
                  <a:lnTo>
                    <a:pt x="427005" y="112334"/>
                  </a:lnTo>
                  <a:lnTo>
                    <a:pt x="427145" y="112234"/>
                  </a:lnTo>
                  <a:lnTo>
                    <a:pt x="427428" y="112042"/>
                  </a:lnTo>
                  <a:lnTo>
                    <a:pt x="427602" y="111942"/>
                  </a:lnTo>
                  <a:lnTo>
                    <a:pt x="427772" y="111837"/>
                  </a:lnTo>
                  <a:lnTo>
                    <a:pt x="427938" y="111719"/>
                  </a:lnTo>
                  <a:lnTo>
                    <a:pt x="428101" y="111596"/>
                  </a:lnTo>
                  <a:lnTo>
                    <a:pt x="428471" y="111249"/>
                  </a:lnTo>
                  <a:lnTo>
                    <a:pt x="428678" y="111021"/>
                  </a:lnTo>
                  <a:lnTo>
                    <a:pt x="428867" y="110789"/>
                  </a:lnTo>
                  <a:lnTo>
                    <a:pt x="429219" y="110315"/>
                  </a:lnTo>
                  <a:lnTo>
                    <a:pt x="429479" y="110023"/>
                  </a:lnTo>
                  <a:lnTo>
                    <a:pt x="429543" y="109873"/>
                  </a:lnTo>
                  <a:lnTo>
                    <a:pt x="429449" y="109550"/>
                  </a:lnTo>
                  <a:lnTo>
                    <a:pt x="429226" y="109354"/>
                  </a:lnTo>
                  <a:lnTo>
                    <a:pt x="429256" y="109144"/>
                  </a:lnTo>
                  <a:lnTo>
                    <a:pt x="429279" y="108934"/>
                  </a:lnTo>
                  <a:lnTo>
                    <a:pt x="429264" y="108429"/>
                  </a:lnTo>
                  <a:lnTo>
                    <a:pt x="429086" y="108215"/>
                  </a:lnTo>
                  <a:lnTo>
                    <a:pt x="429177" y="108009"/>
                  </a:lnTo>
                  <a:lnTo>
                    <a:pt x="429592" y="107691"/>
                  </a:lnTo>
                  <a:lnTo>
                    <a:pt x="430027" y="107217"/>
                  </a:lnTo>
                  <a:lnTo>
                    <a:pt x="430744" y="106442"/>
                  </a:lnTo>
                  <a:lnTo>
                    <a:pt x="430865" y="106314"/>
                  </a:lnTo>
                  <a:lnTo>
                    <a:pt x="431118" y="106068"/>
                  </a:lnTo>
                  <a:lnTo>
                    <a:pt x="431239" y="105941"/>
                  </a:lnTo>
                  <a:lnTo>
                    <a:pt x="431349" y="105804"/>
                  </a:lnTo>
                  <a:lnTo>
                    <a:pt x="431439" y="105676"/>
                  </a:lnTo>
                  <a:lnTo>
                    <a:pt x="431526" y="105544"/>
                  </a:lnTo>
                  <a:lnTo>
                    <a:pt x="431605" y="105412"/>
                  </a:lnTo>
                  <a:lnTo>
                    <a:pt x="431677" y="105275"/>
                  </a:lnTo>
                  <a:lnTo>
                    <a:pt x="431738" y="105134"/>
                  </a:lnTo>
                  <a:lnTo>
                    <a:pt x="431802" y="104897"/>
                  </a:lnTo>
                  <a:lnTo>
                    <a:pt x="431832" y="104651"/>
                  </a:lnTo>
                  <a:lnTo>
                    <a:pt x="431843" y="104396"/>
                  </a:lnTo>
                  <a:lnTo>
                    <a:pt x="431832" y="104136"/>
                  </a:lnTo>
                  <a:lnTo>
                    <a:pt x="431813" y="103886"/>
                  </a:lnTo>
                  <a:lnTo>
                    <a:pt x="431783" y="103562"/>
                  </a:lnTo>
                  <a:lnTo>
                    <a:pt x="431760" y="103403"/>
                  </a:lnTo>
                  <a:lnTo>
                    <a:pt x="431722" y="103243"/>
                  </a:lnTo>
                  <a:lnTo>
                    <a:pt x="431594" y="102988"/>
                  </a:lnTo>
                  <a:lnTo>
                    <a:pt x="431243" y="102578"/>
                  </a:lnTo>
                  <a:lnTo>
                    <a:pt x="431179" y="102423"/>
                  </a:lnTo>
                  <a:lnTo>
                    <a:pt x="431133" y="102254"/>
                  </a:lnTo>
                  <a:lnTo>
                    <a:pt x="431103" y="102081"/>
                  </a:lnTo>
                  <a:lnTo>
                    <a:pt x="431092" y="101904"/>
                  </a:lnTo>
                  <a:lnTo>
                    <a:pt x="431096" y="101735"/>
                  </a:lnTo>
                  <a:lnTo>
                    <a:pt x="431130" y="101425"/>
                  </a:lnTo>
                  <a:lnTo>
                    <a:pt x="431163" y="101270"/>
                  </a:lnTo>
                  <a:lnTo>
                    <a:pt x="431840" y="100778"/>
                  </a:lnTo>
                  <a:lnTo>
                    <a:pt x="431817" y="100641"/>
                  </a:lnTo>
                  <a:lnTo>
                    <a:pt x="431779" y="100482"/>
                  </a:lnTo>
                  <a:lnTo>
                    <a:pt x="431753" y="100332"/>
                  </a:lnTo>
                  <a:lnTo>
                    <a:pt x="432062" y="99908"/>
                  </a:lnTo>
                  <a:lnTo>
                    <a:pt x="432191" y="99844"/>
                  </a:lnTo>
                  <a:lnTo>
                    <a:pt x="433150" y="99853"/>
                  </a:lnTo>
                  <a:lnTo>
                    <a:pt x="433509" y="99639"/>
                  </a:lnTo>
                  <a:lnTo>
                    <a:pt x="433664" y="99589"/>
                  </a:lnTo>
                  <a:lnTo>
                    <a:pt x="433826" y="99557"/>
                  </a:lnTo>
                  <a:lnTo>
                    <a:pt x="434321" y="99489"/>
                  </a:lnTo>
                  <a:lnTo>
                    <a:pt x="434925" y="99425"/>
                  </a:lnTo>
                  <a:lnTo>
                    <a:pt x="435076" y="99393"/>
                  </a:lnTo>
                  <a:lnTo>
                    <a:pt x="435254" y="99347"/>
                  </a:lnTo>
                  <a:lnTo>
                    <a:pt x="435427" y="99284"/>
                  </a:lnTo>
                  <a:lnTo>
                    <a:pt x="435597" y="99215"/>
                  </a:lnTo>
                  <a:lnTo>
                    <a:pt x="435945" y="99083"/>
                  </a:lnTo>
                  <a:lnTo>
                    <a:pt x="436398" y="98933"/>
                  </a:lnTo>
                  <a:lnTo>
                    <a:pt x="436553" y="98896"/>
                  </a:lnTo>
                  <a:lnTo>
                    <a:pt x="436704" y="98883"/>
                  </a:lnTo>
                  <a:lnTo>
                    <a:pt x="436848" y="98892"/>
                  </a:lnTo>
                  <a:lnTo>
                    <a:pt x="436995" y="98924"/>
                  </a:lnTo>
                  <a:lnTo>
                    <a:pt x="437142" y="98965"/>
                  </a:lnTo>
                  <a:lnTo>
                    <a:pt x="437286" y="99015"/>
                  </a:lnTo>
                  <a:lnTo>
                    <a:pt x="437542" y="99097"/>
                  </a:lnTo>
                  <a:lnTo>
                    <a:pt x="438200" y="99129"/>
                  </a:lnTo>
                  <a:lnTo>
                    <a:pt x="438732" y="98860"/>
                  </a:lnTo>
                  <a:lnTo>
                    <a:pt x="438966" y="98832"/>
                  </a:lnTo>
                  <a:lnTo>
                    <a:pt x="439382" y="98760"/>
                  </a:lnTo>
                  <a:lnTo>
                    <a:pt x="440813" y="98468"/>
                  </a:lnTo>
                  <a:lnTo>
                    <a:pt x="441557" y="98322"/>
                  </a:lnTo>
                  <a:lnTo>
                    <a:pt x="441742" y="98290"/>
                  </a:lnTo>
                  <a:lnTo>
                    <a:pt x="441980" y="98185"/>
                  </a:lnTo>
                  <a:lnTo>
                    <a:pt x="442339" y="98040"/>
                  </a:lnTo>
                  <a:lnTo>
                    <a:pt x="442531" y="97976"/>
                  </a:lnTo>
                  <a:lnTo>
                    <a:pt x="442921" y="97857"/>
                  </a:lnTo>
                  <a:lnTo>
                    <a:pt x="443106" y="97789"/>
                  </a:lnTo>
                  <a:lnTo>
                    <a:pt x="443283" y="97702"/>
                  </a:lnTo>
                  <a:lnTo>
                    <a:pt x="443434" y="97598"/>
                  </a:lnTo>
                  <a:lnTo>
                    <a:pt x="443578" y="97479"/>
                  </a:lnTo>
                  <a:lnTo>
                    <a:pt x="443717" y="97352"/>
                  </a:lnTo>
                  <a:lnTo>
                    <a:pt x="444473" y="96495"/>
                  </a:lnTo>
                  <a:lnTo>
                    <a:pt x="445096" y="95670"/>
                  </a:lnTo>
                  <a:lnTo>
                    <a:pt x="445481" y="94786"/>
                  </a:lnTo>
                  <a:lnTo>
                    <a:pt x="445953" y="94417"/>
                  </a:lnTo>
                  <a:lnTo>
                    <a:pt x="446565" y="94244"/>
                  </a:lnTo>
                  <a:lnTo>
                    <a:pt x="446780" y="94353"/>
                  </a:lnTo>
                  <a:lnTo>
                    <a:pt x="447354" y="95456"/>
                  </a:lnTo>
                  <a:lnTo>
                    <a:pt x="447335" y="95807"/>
                  </a:lnTo>
                  <a:lnTo>
                    <a:pt x="447339" y="96158"/>
                  </a:lnTo>
                  <a:lnTo>
                    <a:pt x="447354" y="96499"/>
                  </a:lnTo>
                  <a:lnTo>
                    <a:pt x="447381" y="96919"/>
                  </a:lnTo>
                  <a:lnTo>
                    <a:pt x="447332" y="97096"/>
                  </a:lnTo>
                  <a:lnTo>
                    <a:pt x="447226" y="97356"/>
                  </a:lnTo>
                  <a:lnTo>
                    <a:pt x="446935" y="98067"/>
                  </a:lnTo>
                  <a:lnTo>
                    <a:pt x="446890" y="98254"/>
                  </a:lnTo>
                  <a:lnTo>
                    <a:pt x="446369" y="99069"/>
                  </a:lnTo>
                  <a:lnTo>
                    <a:pt x="446221" y="99119"/>
                  </a:lnTo>
                  <a:lnTo>
                    <a:pt x="446070" y="99165"/>
                  </a:lnTo>
                  <a:lnTo>
                    <a:pt x="445557" y="99853"/>
                  </a:lnTo>
                  <a:lnTo>
                    <a:pt x="445538" y="100044"/>
                  </a:lnTo>
                  <a:lnTo>
                    <a:pt x="445557" y="100240"/>
                  </a:lnTo>
                  <a:lnTo>
                    <a:pt x="445598" y="100445"/>
                  </a:lnTo>
                  <a:lnTo>
                    <a:pt x="445651" y="100646"/>
                  </a:lnTo>
                  <a:lnTo>
                    <a:pt x="445708" y="100842"/>
                  </a:lnTo>
                  <a:lnTo>
                    <a:pt x="445798" y="101220"/>
                  </a:lnTo>
                  <a:lnTo>
                    <a:pt x="445855" y="101407"/>
                  </a:lnTo>
                  <a:lnTo>
                    <a:pt x="446116" y="101603"/>
                  </a:lnTo>
                  <a:lnTo>
                    <a:pt x="446244" y="101535"/>
                  </a:lnTo>
                  <a:lnTo>
                    <a:pt x="446644" y="101562"/>
                  </a:lnTo>
                  <a:lnTo>
                    <a:pt x="446652" y="101703"/>
                  </a:lnTo>
                  <a:lnTo>
                    <a:pt x="446652" y="101853"/>
                  </a:lnTo>
                  <a:lnTo>
                    <a:pt x="446629" y="102109"/>
                  </a:lnTo>
                  <a:lnTo>
                    <a:pt x="446508" y="102592"/>
                  </a:lnTo>
                  <a:lnTo>
                    <a:pt x="446508" y="102760"/>
                  </a:lnTo>
                  <a:lnTo>
                    <a:pt x="446523" y="102933"/>
                  </a:lnTo>
                  <a:lnTo>
                    <a:pt x="446557" y="103106"/>
                  </a:lnTo>
                  <a:lnTo>
                    <a:pt x="446599" y="103271"/>
                  </a:lnTo>
                  <a:lnTo>
                    <a:pt x="447063" y="103826"/>
                  </a:lnTo>
                  <a:lnTo>
                    <a:pt x="447203" y="104013"/>
                  </a:lnTo>
                  <a:lnTo>
                    <a:pt x="447339" y="104246"/>
                  </a:lnTo>
                  <a:lnTo>
                    <a:pt x="447585" y="104601"/>
                  </a:lnTo>
                  <a:lnTo>
                    <a:pt x="447811" y="104852"/>
                  </a:lnTo>
                  <a:lnTo>
                    <a:pt x="448676" y="104852"/>
                  </a:lnTo>
                  <a:lnTo>
                    <a:pt x="448786" y="104720"/>
                  </a:lnTo>
                  <a:lnTo>
                    <a:pt x="449001" y="104460"/>
                  </a:lnTo>
                  <a:lnTo>
                    <a:pt x="449243" y="104268"/>
                  </a:lnTo>
                  <a:lnTo>
                    <a:pt x="449707" y="103890"/>
                  </a:lnTo>
                  <a:lnTo>
                    <a:pt x="450187" y="103416"/>
                  </a:lnTo>
                  <a:lnTo>
                    <a:pt x="450391" y="103261"/>
                  </a:lnTo>
                  <a:lnTo>
                    <a:pt x="450602" y="103111"/>
                  </a:lnTo>
                  <a:lnTo>
                    <a:pt x="450886" y="102920"/>
                  </a:lnTo>
                  <a:lnTo>
                    <a:pt x="451078" y="102801"/>
                  </a:lnTo>
                  <a:lnTo>
                    <a:pt x="451218" y="102733"/>
                  </a:lnTo>
                  <a:lnTo>
                    <a:pt x="451505" y="102614"/>
                  </a:lnTo>
                  <a:lnTo>
                    <a:pt x="451645" y="102551"/>
                  </a:lnTo>
                  <a:lnTo>
                    <a:pt x="451985" y="102314"/>
                  </a:lnTo>
                  <a:lnTo>
                    <a:pt x="452275" y="102049"/>
                  </a:lnTo>
                  <a:lnTo>
                    <a:pt x="452876" y="101484"/>
                  </a:lnTo>
                  <a:lnTo>
                    <a:pt x="452951" y="101352"/>
                  </a:lnTo>
                  <a:lnTo>
                    <a:pt x="453091" y="101079"/>
                  </a:lnTo>
                  <a:lnTo>
                    <a:pt x="453174" y="100951"/>
                  </a:lnTo>
                  <a:lnTo>
                    <a:pt x="453820" y="100414"/>
                  </a:lnTo>
                  <a:lnTo>
                    <a:pt x="453956" y="100382"/>
                  </a:lnTo>
                  <a:lnTo>
                    <a:pt x="454674" y="99935"/>
                  </a:lnTo>
                  <a:lnTo>
                    <a:pt x="454995" y="99789"/>
                  </a:lnTo>
                  <a:lnTo>
                    <a:pt x="456252" y="99384"/>
                  </a:lnTo>
                  <a:lnTo>
                    <a:pt x="456260" y="99242"/>
                  </a:lnTo>
                  <a:lnTo>
                    <a:pt x="456233" y="98933"/>
                  </a:lnTo>
                  <a:lnTo>
                    <a:pt x="456237" y="98782"/>
                  </a:lnTo>
                  <a:lnTo>
                    <a:pt x="456275" y="98463"/>
                  </a:lnTo>
                  <a:lnTo>
                    <a:pt x="456320" y="98254"/>
                  </a:lnTo>
                  <a:lnTo>
                    <a:pt x="457196" y="98053"/>
                  </a:lnTo>
                  <a:lnTo>
                    <a:pt x="457200" y="98304"/>
                  </a:lnTo>
                  <a:lnTo>
                    <a:pt x="457215" y="98441"/>
                  </a:lnTo>
                  <a:lnTo>
                    <a:pt x="457253" y="98582"/>
                  </a:lnTo>
                  <a:lnTo>
                    <a:pt x="457680" y="98901"/>
                  </a:lnTo>
                  <a:lnTo>
                    <a:pt x="458016" y="98901"/>
                  </a:lnTo>
                  <a:lnTo>
                    <a:pt x="458575" y="98764"/>
                  </a:lnTo>
                  <a:lnTo>
                    <a:pt x="458987" y="98828"/>
                  </a:lnTo>
                  <a:lnTo>
                    <a:pt x="459134" y="98914"/>
                  </a:lnTo>
                  <a:lnTo>
                    <a:pt x="459262" y="99042"/>
                  </a:lnTo>
                  <a:lnTo>
                    <a:pt x="459511" y="99338"/>
                  </a:lnTo>
                  <a:lnTo>
                    <a:pt x="459648" y="99466"/>
                  </a:lnTo>
                  <a:lnTo>
                    <a:pt x="459916" y="99603"/>
                  </a:lnTo>
                  <a:lnTo>
                    <a:pt x="460531" y="99780"/>
                  </a:lnTo>
                  <a:lnTo>
                    <a:pt x="460799" y="99890"/>
                  </a:lnTo>
                  <a:lnTo>
                    <a:pt x="460981" y="100058"/>
                  </a:lnTo>
                  <a:lnTo>
                    <a:pt x="461060" y="100236"/>
                  </a:lnTo>
                  <a:lnTo>
                    <a:pt x="461109" y="100441"/>
                  </a:lnTo>
                  <a:lnTo>
                    <a:pt x="461128" y="100664"/>
                  </a:lnTo>
                  <a:lnTo>
                    <a:pt x="461128" y="100883"/>
                  </a:lnTo>
                  <a:lnTo>
                    <a:pt x="461117" y="101097"/>
                  </a:lnTo>
                  <a:lnTo>
                    <a:pt x="461011" y="101589"/>
                  </a:lnTo>
                  <a:lnTo>
                    <a:pt x="460773" y="102109"/>
                  </a:lnTo>
                  <a:lnTo>
                    <a:pt x="460441" y="102605"/>
                  </a:lnTo>
                  <a:lnTo>
                    <a:pt x="460052" y="103020"/>
                  </a:lnTo>
                  <a:lnTo>
                    <a:pt x="459636" y="103307"/>
                  </a:lnTo>
                  <a:lnTo>
                    <a:pt x="459394" y="103640"/>
                  </a:lnTo>
                  <a:lnTo>
                    <a:pt x="459255" y="104159"/>
                  </a:lnTo>
                  <a:lnTo>
                    <a:pt x="459175" y="104943"/>
                  </a:lnTo>
                  <a:lnTo>
                    <a:pt x="459300" y="105271"/>
                  </a:lnTo>
                  <a:lnTo>
                    <a:pt x="459553" y="105731"/>
                  </a:lnTo>
                  <a:lnTo>
                    <a:pt x="459942" y="105740"/>
                  </a:lnTo>
                  <a:lnTo>
                    <a:pt x="460135" y="105809"/>
                  </a:lnTo>
                  <a:lnTo>
                    <a:pt x="460463" y="105686"/>
                  </a:lnTo>
                  <a:lnTo>
                    <a:pt x="460720" y="105690"/>
                  </a:lnTo>
                  <a:lnTo>
                    <a:pt x="460981" y="105562"/>
                  </a:lnTo>
                  <a:lnTo>
                    <a:pt x="461181" y="105316"/>
                  </a:lnTo>
                  <a:lnTo>
                    <a:pt x="461400" y="105084"/>
                  </a:lnTo>
                  <a:lnTo>
                    <a:pt x="461638" y="104865"/>
                  </a:lnTo>
                  <a:lnTo>
                    <a:pt x="461887" y="104665"/>
                  </a:lnTo>
                  <a:lnTo>
                    <a:pt x="462144" y="104487"/>
                  </a:lnTo>
                  <a:lnTo>
                    <a:pt x="462420" y="104319"/>
                  </a:lnTo>
                  <a:lnTo>
                    <a:pt x="462707" y="104155"/>
                  </a:lnTo>
                  <a:lnTo>
                    <a:pt x="463009" y="104013"/>
                  </a:lnTo>
                  <a:lnTo>
                    <a:pt x="463307" y="103922"/>
                  </a:lnTo>
                  <a:lnTo>
                    <a:pt x="463602" y="103890"/>
                  </a:lnTo>
                  <a:lnTo>
                    <a:pt x="463745" y="103904"/>
                  </a:lnTo>
                  <a:lnTo>
                    <a:pt x="463892" y="103931"/>
                  </a:lnTo>
                  <a:lnTo>
                    <a:pt x="464183" y="104009"/>
                  </a:lnTo>
                  <a:lnTo>
                    <a:pt x="464319" y="104059"/>
                  </a:lnTo>
                  <a:lnTo>
                    <a:pt x="464523" y="104155"/>
                  </a:lnTo>
                  <a:lnTo>
                    <a:pt x="464716" y="104278"/>
                  </a:lnTo>
                  <a:lnTo>
                    <a:pt x="464901" y="104414"/>
                  </a:lnTo>
                  <a:lnTo>
                    <a:pt x="465093" y="104542"/>
                  </a:lnTo>
                  <a:lnTo>
                    <a:pt x="465294" y="104647"/>
                  </a:lnTo>
                  <a:lnTo>
                    <a:pt x="465539" y="104742"/>
                  </a:lnTo>
                  <a:lnTo>
                    <a:pt x="465792" y="104824"/>
                  </a:lnTo>
                  <a:lnTo>
                    <a:pt x="466053" y="104888"/>
                  </a:lnTo>
                  <a:lnTo>
                    <a:pt x="466313" y="104943"/>
                  </a:lnTo>
                  <a:lnTo>
                    <a:pt x="466578" y="104979"/>
                  </a:lnTo>
                  <a:lnTo>
                    <a:pt x="466823" y="105002"/>
                  </a:lnTo>
                  <a:lnTo>
                    <a:pt x="467072" y="105011"/>
                  </a:lnTo>
                  <a:lnTo>
                    <a:pt x="467318" y="105011"/>
                  </a:lnTo>
                  <a:lnTo>
                    <a:pt x="468292" y="104998"/>
                  </a:lnTo>
                  <a:lnTo>
                    <a:pt x="468768" y="104979"/>
                  </a:lnTo>
                  <a:lnTo>
                    <a:pt x="469720" y="104925"/>
                  </a:lnTo>
                  <a:lnTo>
                    <a:pt x="470487" y="104865"/>
                  </a:lnTo>
                  <a:lnTo>
                    <a:pt x="471427" y="104902"/>
                  </a:lnTo>
                  <a:lnTo>
                    <a:pt x="471484" y="105043"/>
                  </a:lnTo>
                  <a:lnTo>
                    <a:pt x="471521" y="105193"/>
                  </a:lnTo>
                  <a:lnTo>
                    <a:pt x="471537" y="105344"/>
                  </a:lnTo>
                  <a:lnTo>
                    <a:pt x="471529" y="105485"/>
                  </a:lnTo>
                  <a:lnTo>
                    <a:pt x="471472" y="105640"/>
                  </a:lnTo>
                  <a:lnTo>
                    <a:pt x="471370" y="105790"/>
                  </a:lnTo>
                  <a:lnTo>
                    <a:pt x="471234" y="105932"/>
                  </a:lnTo>
                  <a:lnTo>
                    <a:pt x="470947" y="106200"/>
                  </a:lnTo>
                  <a:lnTo>
                    <a:pt x="470819" y="106301"/>
                  </a:lnTo>
                  <a:lnTo>
                    <a:pt x="470438" y="106697"/>
                  </a:lnTo>
                  <a:lnTo>
                    <a:pt x="470815" y="106756"/>
                  </a:lnTo>
                  <a:lnTo>
                    <a:pt x="471030" y="106802"/>
                  </a:lnTo>
                  <a:lnTo>
                    <a:pt x="471291" y="107002"/>
                  </a:lnTo>
                  <a:lnTo>
                    <a:pt x="471363" y="107162"/>
                  </a:lnTo>
                  <a:lnTo>
                    <a:pt x="471427" y="107335"/>
                  </a:lnTo>
                  <a:lnTo>
                    <a:pt x="471597" y="107558"/>
                  </a:lnTo>
                  <a:lnTo>
                    <a:pt x="471729" y="107540"/>
                  </a:lnTo>
                  <a:lnTo>
                    <a:pt x="471903" y="107435"/>
                  </a:lnTo>
                  <a:lnTo>
                    <a:pt x="472096" y="107267"/>
                  </a:lnTo>
                  <a:lnTo>
                    <a:pt x="472280" y="107080"/>
                  </a:lnTo>
                  <a:lnTo>
                    <a:pt x="472432" y="106902"/>
                  </a:lnTo>
                  <a:lnTo>
                    <a:pt x="472579" y="106661"/>
                  </a:lnTo>
                  <a:lnTo>
                    <a:pt x="472685" y="106387"/>
                  </a:lnTo>
                  <a:lnTo>
                    <a:pt x="472764" y="106096"/>
                  </a:lnTo>
                  <a:lnTo>
                    <a:pt x="472839" y="105795"/>
                  </a:lnTo>
                  <a:lnTo>
                    <a:pt x="472923" y="105508"/>
                  </a:lnTo>
                  <a:lnTo>
                    <a:pt x="473036" y="105180"/>
                  </a:lnTo>
                  <a:lnTo>
                    <a:pt x="473195" y="104683"/>
                  </a:lnTo>
                  <a:lnTo>
                    <a:pt x="473489" y="104528"/>
                  </a:lnTo>
                  <a:lnTo>
                    <a:pt x="473754" y="104309"/>
                  </a:lnTo>
                  <a:lnTo>
                    <a:pt x="474275" y="103817"/>
                  </a:lnTo>
                  <a:lnTo>
                    <a:pt x="474558" y="103617"/>
                  </a:lnTo>
                  <a:lnTo>
                    <a:pt x="474883" y="103444"/>
                  </a:lnTo>
                  <a:lnTo>
                    <a:pt x="475219" y="103289"/>
                  </a:lnTo>
                  <a:lnTo>
                    <a:pt x="475566" y="103157"/>
                  </a:lnTo>
                  <a:lnTo>
                    <a:pt x="475918" y="103047"/>
                  </a:lnTo>
                  <a:lnTo>
                    <a:pt x="476272" y="102974"/>
                  </a:lnTo>
                  <a:lnTo>
                    <a:pt x="476529" y="102938"/>
                  </a:lnTo>
                  <a:lnTo>
                    <a:pt x="476790" y="102920"/>
                  </a:lnTo>
                  <a:lnTo>
                    <a:pt x="477051" y="102911"/>
                  </a:lnTo>
                  <a:lnTo>
                    <a:pt x="477311" y="102920"/>
                  </a:lnTo>
                  <a:lnTo>
                    <a:pt x="477564" y="102947"/>
                  </a:lnTo>
                  <a:lnTo>
                    <a:pt x="477723" y="102979"/>
                  </a:lnTo>
                  <a:lnTo>
                    <a:pt x="478040" y="103088"/>
                  </a:lnTo>
                  <a:lnTo>
                    <a:pt x="478195" y="103120"/>
                  </a:lnTo>
                  <a:lnTo>
                    <a:pt x="478338" y="103116"/>
                  </a:lnTo>
                  <a:lnTo>
                    <a:pt x="478455" y="102970"/>
                  </a:lnTo>
                  <a:lnTo>
                    <a:pt x="478527" y="102665"/>
                  </a:lnTo>
                  <a:lnTo>
                    <a:pt x="478584" y="102264"/>
                  </a:lnTo>
                  <a:lnTo>
                    <a:pt x="478659" y="101858"/>
                  </a:lnTo>
                  <a:lnTo>
                    <a:pt x="478780" y="101516"/>
                  </a:lnTo>
                  <a:lnTo>
                    <a:pt x="478992" y="101179"/>
                  </a:lnTo>
                  <a:lnTo>
                    <a:pt x="479249" y="100856"/>
                  </a:lnTo>
                  <a:lnTo>
                    <a:pt x="479547" y="100559"/>
                  </a:lnTo>
                  <a:lnTo>
                    <a:pt x="479864" y="100300"/>
                  </a:lnTo>
                  <a:lnTo>
                    <a:pt x="480200" y="100085"/>
                  </a:lnTo>
                  <a:lnTo>
                    <a:pt x="480469" y="99953"/>
                  </a:lnTo>
                  <a:lnTo>
                    <a:pt x="480756" y="99849"/>
                  </a:lnTo>
                  <a:lnTo>
                    <a:pt x="481050" y="99762"/>
                  </a:lnTo>
                  <a:lnTo>
                    <a:pt x="481352" y="99694"/>
                  </a:lnTo>
                  <a:lnTo>
                    <a:pt x="481654" y="99643"/>
                  </a:lnTo>
                  <a:lnTo>
                    <a:pt x="481964" y="99634"/>
                  </a:lnTo>
                  <a:lnTo>
                    <a:pt x="482281" y="99666"/>
                  </a:lnTo>
                  <a:lnTo>
                    <a:pt x="482602" y="99707"/>
                  </a:lnTo>
                  <a:lnTo>
                    <a:pt x="482912" y="99721"/>
                  </a:lnTo>
                  <a:lnTo>
                    <a:pt x="483203" y="99671"/>
                  </a:lnTo>
                  <a:lnTo>
                    <a:pt x="483482" y="99557"/>
                  </a:lnTo>
                  <a:lnTo>
                    <a:pt x="483750" y="99397"/>
                  </a:lnTo>
                  <a:lnTo>
                    <a:pt x="484007" y="99206"/>
                  </a:lnTo>
                  <a:lnTo>
                    <a:pt x="484245" y="98987"/>
                  </a:lnTo>
                  <a:lnTo>
                    <a:pt x="484460" y="98760"/>
                  </a:lnTo>
                  <a:lnTo>
                    <a:pt x="484645" y="98504"/>
                  </a:lnTo>
                  <a:lnTo>
                    <a:pt x="484796" y="98222"/>
                  </a:lnTo>
                  <a:lnTo>
                    <a:pt x="484933" y="97921"/>
                  </a:lnTo>
                  <a:lnTo>
                    <a:pt x="485065" y="97616"/>
                  </a:lnTo>
                  <a:lnTo>
                    <a:pt x="485208" y="97324"/>
                  </a:lnTo>
                  <a:lnTo>
                    <a:pt x="485341" y="97087"/>
                  </a:lnTo>
                  <a:lnTo>
                    <a:pt x="485412" y="96937"/>
                  </a:lnTo>
                  <a:lnTo>
                    <a:pt x="485473" y="96782"/>
                  </a:lnTo>
                  <a:lnTo>
                    <a:pt x="485522" y="96618"/>
                  </a:lnTo>
                  <a:lnTo>
                    <a:pt x="485563" y="96454"/>
                  </a:lnTo>
                  <a:lnTo>
                    <a:pt x="485590" y="96290"/>
                  </a:lnTo>
                  <a:lnTo>
                    <a:pt x="485609" y="96030"/>
                  </a:lnTo>
                  <a:lnTo>
                    <a:pt x="485597" y="95761"/>
                  </a:lnTo>
                  <a:lnTo>
                    <a:pt x="485559" y="95492"/>
                  </a:lnTo>
                  <a:lnTo>
                    <a:pt x="485495" y="95233"/>
                  </a:lnTo>
                  <a:lnTo>
                    <a:pt x="485401" y="94991"/>
                  </a:lnTo>
                  <a:lnTo>
                    <a:pt x="485288" y="94818"/>
                  </a:lnTo>
                  <a:lnTo>
                    <a:pt x="485140" y="94663"/>
                  </a:lnTo>
                  <a:lnTo>
                    <a:pt x="484982" y="94508"/>
                  </a:lnTo>
                  <a:lnTo>
                    <a:pt x="484842" y="94349"/>
                  </a:lnTo>
                  <a:lnTo>
                    <a:pt x="484702" y="93925"/>
                  </a:lnTo>
                  <a:lnTo>
                    <a:pt x="484691" y="93752"/>
                  </a:lnTo>
                  <a:lnTo>
                    <a:pt x="484706" y="93515"/>
                  </a:lnTo>
                  <a:lnTo>
                    <a:pt x="484755" y="93260"/>
                  </a:lnTo>
                  <a:lnTo>
                    <a:pt x="484838" y="93014"/>
                  </a:lnTo>
                  <a:lnTo>
                    <a:pt x="484951" y="92795"/>
                  </a:lnTo>
                  <a:lnTo>
                    <a:pt x="485095" y="92640"/>
                  </a:lnTo>
                  <a:lnTo>
                    <a:pt x="485272" y="92558"/>
                  </a:lnTo>
                  <a:lnTo>
                    <a:pt x="485491" y="92531"/>
                  </a:lnTo>
                  <a:lnTo>
                    <a:pt x="485979" y="92535"/>
                  </a:lnTo>
                  <a:lnTo>
                    <a:pt x="486145" y="92526"/>
                  </a:lnTo>
                  <a:lnTo>
                    <a:pt x="486530" y="92462"/>
                  </a:lnTo>
                  <a:lnTo>
                    <a:pt x="486844" y="92394"/>
                  </a:lnTo>
                  <a:lnTo>
                    <a:pt x="487157" y="92312"/>
                  </a:lnTo>
                  <a:lnTo>
                    <a:pt x="487463" y="92212"/>
                  </a:lnTo>
                  <a:lnTo>
                    <a:pt x="487758" y="92089"/>
                  </a:lnTo>
                  <a:lnTo>
                    <a:pt x="488029" y="91938"/>
                  </a:lnTo>
                  <a:lnTo>
                    <a:pt x="488290" y="91752"/>
                  </a:lnTo>
                  <a:lnTo>
                    <a:pt x="488547" y="91556"/>
                  </a:lnTo>
                  <a:lnTo>
                    <a:pt x="488800" y="91355"/>
                  </a:lnTo>
                  <a:lnTo>
                    <a:pt x="489064" y="91168"/>
                  </a:lnTo>
                  <a:lnTo>
                    <a:pt x="489544" y="90849"/>
                  </a:lnTo>
                  <a:lnTo>
                    <a:pt x="489789" y="90694"/>
                  </a:lnTo>
                  <a:lnTo>
                    <a:pt x="490039" y="90549"/>
                  </a:lnTo>
                  <a:lnTo>
                    <a:pt x="490296" y="90421"/>
                  </a:lnTo>
                  <a:lnTo>
                    <a:pt x="490586" y="90293"/>
                  </a:lnTo>
                  <a:lnTo>
                    <a:pt x="490885" y="90180"/>
                  </a:lnTo>
                  <a:lnTo>
                    <a:pt x="491191" y="90084"/>
                  </a:lnTo>
                  <a:lnTo>
                    <a:pt x="491496" y="90006"/>
                  </a:lnTo>
                  <a:lnTo>
                    <a:pt x="491806" y="89956"/>
                  </a:lnTo>
                  <a:lnTo>
                    <a:pt x="492116" y="89938"/>
                  </a:lnTo>
                  <a:lnTo>
                    <a:pt x="492429" y="89952"/>
                  </a:lnTo>
                  <a:lnTo>
                    <a:pt x="492743" y="89984"/>
                  </a:lnTo>
                  <a:lnTo>
                    <a:pt x="493060" y="90025"/>
                  </a:lnTo>
                  <a:lnTo>
                    <a:pt x="493373" y="90052"/>
                  </a:lnTo>
                  <a:lnTo>
                    <a:pt x="493815" y="90075"/>
                  </a:lnTo>
                  <a:lnTo>
                    <a:pt x="494261" y="90084"/>
                  </a:lnTo>
                  <a:lnTo>
                    <a:pt x="494707" y="90102"/>
                  </a:lnTo>
                  <a:lnTo>
                    <a:pt x="495141" y="90148"/>
                  </a:lnTo>
                  <a:lnTo>
                    <a:pt x="495568" y="90230"/>
                  </a:lnTo>
                  <a:lnTo>
                    <a:pt x="496036" y="90380"/>
                  </a:lnTo>
                  <a:lnTo>
                    <a:pt x="496267" y="90467"/>
                  </a:lnTo>
                  <a:lnTo>
                    <a:pt x="496493" y="90567"/>
                  </a:lnTo>
                  <a:lnTo>
                    <a:pt x="496712" y="90672"/>
                  </a:lnTo>
                  <a:lnTo>
                    <a:pt x="496946" y="90813"/>
                  </a:lnTo>
                  <a:lnTo>
                    <a:pt x="497169" y="90972"/>
                  </a:lnTo>
                  <a:lnTo>
                    <a:pt x="497388" y="91141"/>
                  </a:lnTo>
                  <a:lnTo>
                    <a:pt x="497615" y="91296"/>
                  </a:lnTo>
                  <a:lnTo>
                    <a:pt x="497849" y="91428"/>
                  </a:lnTo>
                  <a:lnTo>
                    <a:pt x="498321" y="91651"/>
                  </a:lnTo>
                  <a:lnTo>
                    <a:pt x="498563" y="91747"/>
                  </a:lnTo>
                  <a:lnTo>
                    <a:pt x="498774" y="91793"/>
                  </a:lnTo>
                  <a:lnTo>
                    <a:pt x="499023" y="91660"/>
                  </a:lnTo>
                  <a:lnTo>
                    <a:pt x="499095" y="91524"/>
                  </a:lnTo>
                  <a:lnTo>
                    <a:pt x="499152" y="91360"/>
                  </a:lnTo>
                  <a:lnTo>
                    <a:pt x="499193" y="91191"/>
                  </a:lnTo>
                  <a:lnTo>
                    <a:pt x="499216" y="91032"/>
                  </a:lnTo>
                  <a:lnTo>
                    <a:pt x="499208" y="90795"/>
                  </a:lnTo>
                  <a:lnTo>
                    <a:pt x="499137" y="90549"/>
                  </a:lnTo>
                  <a:lnTo>
                    <a:pt x="498933" y="90052"/>
                  </a:lnTo>
                  <a:lnTo>
                    <a:pt x="498857" y="89797"/>
                  </a:lnTo>
                  <a:lnTo>
                    <a:pt x="498812" y="89583"/>
                  </a:lnTo>
                  <a:lnTo>
                    <a:pt x="498770" y="89364"/>
                  </a:lnTo>
                  <a:lnTo>
                    <a:pt x="498736" y="89145"/>
                  </a:lnTo>
                  <a:lnTo>
                    <a:pt x="498710" y="88927"/>
                  </a:lnTo>
                  <a:lnTo>
                    <a:pt x="498699" y="88712"/>
                  </a:lnTo>
                  <a:lnTo>
                    <a:pt x="498702" y="88412"/>
                  </a:lnTo>
                  <a:lnTo>
                    <a:pt x="498721" y="88106"/>
                  </a:lnTo>
                  <a:lnTo>
                    <a:pt x="498763" y="87806"/>
                  </a:lnTo>
                  <a:lnTo>
                    <a:pt x="498831" y="87514"/>
                  </a:lnTo>
                  <a:lnTo>
                    <a:pt x="498937" y="87245"/>
                  </a:lnTo>
                  <a:lnTo>
                    <a:pt x="499054" y="87027"/>
                  </a:lnTo>
                  <a:lnTo>
                    <a:pt x="499197" y="86821"/>
                  </a:lnTo>
                  <a:lnTo>
                    <a:pt x="499356" y="86626"/>
                  </a:lnTo>
                  <a:lnTo>
                    <a:pt x="499533" y="86443"/>
                  </a:lnTo>
                  <a:lnTo>
                    <a:pt x="499718" y="86275"/>
                  </a:lnTo>
                  <a:lnTo>
                    <a:pt x="499952" y="86115"/>
                  </a:lnTo>
                  <a:lnTo>
                    <a:pt x="500206" y="85979"/>
                  </a:lnTo>
                  <a:lnTo>
                    <a:pt x="500478" y="85860"/>
                  </a:lnTo>
                  <a:lnTo>
                    <a:pt x="500753" y="85751"/>
                  </a:lnTo>
                  <a:lnTo>
                    <a:pt x="501021" y="85632"/>
                  </a:lnTo>
                  <a:lnTo>
                    <a:pt x="501286" y="85505"/>
                  </a:lnTo>
                  <a:lnTo>
                    <a:pt x="501546" y="85368"/>
                  </a:lnTo>
                  <a:lnTo>
                    <a:pt x="501814" y="85240"/>
                  </a:lnTo>
                  <a:lnTo>
                    <a:pt x="502083" y="85136"/>
                  </a:lnTo>
                  <a:lnTo>
                    <a:pt x="502358" y="85063"/>
                  </a:lnTo>
                  <a:lnTo>
                    <a:pt x="502604" y="85031"/>
                  </a:lnTo>
                  <a:lnTo>
                    <a:pt x="502853" y="85031"/>
                  </a:lnTo>
                  <a:lnTo>
                    <a:pt x="503106" y="85040"/>
                  </a:lnTo>
                  <a:lnTo>
                    <a:pt x="503899" y="85113"/>
                  </a:lnTo>
                  <a:lnTo>
                    <a:pt x="504753" y="85254"/>
                  </a:lnTo>
                  <a:lnTo>
                    <a:pt x="505040" y="85286"/>
                  </a:lnTo>
                  <a:lnTo>
                    <a:pt x="505451" y="85327"/>
                  </a:lnTo>
                  <a:lnTo>
                    <a:pt x="505655" y="85341"/>
                  </a:lnTo>
                  <a:lnTo>
                    <a:pt x="505859" y="85336"/>
                  </a:lnTo>
                  <a:lnTo>
                    <a:pt x="506052" y="85300"/>
                  </a:lnTo>
                  <a:lnTo>
                    <a:pt x="506218" y="85245"/>
                  </a:lnTo>
                  <a:lnTo>
                    <a:pt x="506380" y="85172"/>
                  </a:lnTo>
                  <a:lnTo>
                    <a:pt x="506539" y="85081"/>
                  </a:lnTo>
                  <a:lnTo>
                    <a:pt x="506686" y="84981"/>
                  </a:lnTo>
                  <a:lnTo>
                    <a:pt x="506879" y="84320"/>
                  </a:lnTo>
                  <a:lnTo>
                    <a:pt x="506690" y="83873"/>
                  </a:lnTo>
                  <a:lnTo>
                    <a:pt x="507196" y="83413"/>
                  </a:lnTo>
                  <a:lnTo>
                    <a:pt x="507604" y="82570"/>
                  </a:lnTo>
                  <a:lnTo>
                    <a:pt x="507427" y="82466"/>
                  </a:lnTo>
                  <a:lnTo>
                    <a:pt x="506932" y="82238"/>
                  </a:lnTo>
                  <a:lnTo>
                    <a:pt x="506713" y="82119"/>
                  </a:lnTo>
                  <a:lnTo>
                    <a:pt x="506362" y="81878"/>
                  </a:lnTo>
                  <a:lnTo>
                    <a:pt x="506022" y="81618"/>
                  </a:lnTo>
                  <a:lnTo>
                    <a:pt x="505708" y="81363"/>
                  </a:lnTo>
                  <a:lnTo>
                    <a:pt x="505557" y="81244"/>
                  </a:lnTo>
                  <a:lnTo>
                    <a:pt x="505414" y="81121"/>
                  </a:lnTo>
                  <a:lnTo>
                    <a:pt x="505285" y="80989"/>
                  </a:lnTo>
                  <a:lnTo>
                    <a:pt x="505183" y="80843"/>
                  </a:lnTo>
                  <a:lnTo>
                    <a:pt x="505104" y="80602"/>
                  </a:lnTo>
                  <a:lnTo>
                    <a:pt x="505081" y="80324"/>
                  </a:lnTo>
                  <a:lnTo>
                    <a:pt x="505100" y="80028"/>
                  </a:lnTo>
                  <a:lnTo>
                    <a:pt x="505198" y="79258"/>
                  </a:lnTo>
                  <a:lnTo>
                    <a:pt x="505217" y="79071"/>
                  </a:lnTo>
                  <a:lnTo>
                    <a:pt x="505247" y="78889"/>
                  </a:lnTo>
                  <a:lnTo>
                    <a:pt x="505289" y="78707"/>
                  </a:lnTo>
                  <a:lnTo>
                    <a:pt x="505349" y="78538"/>
                  </a:lnTo>
                  <a:lnTo>
                    <a:pt x="505410" y="78410"/>
                  </a:lnTo>
                  <a:lnTo>
                    <a:pt x="505485" y="78283"/>
                  </a:lnTo>
                  <a:lnTo>
                    <a:pt x="505780" y="77827"/>
                  </a:lnTo>
                  <a:lnTo>
                    <a:pt x="506108" y="77449"/>
                  </a:lnTo>
                  <a:lnTo>
                    <a:pt x="506267" y="77458"/>
                  </a:lnTo>
                  <a:lnTo>
                    <a:pt x="506441" y="77495"/>
                  </a:lnTo>
                  <a:lnTo>
                    <a:pt x="506622" y="77540"/>
                  </a:lnTo>
                  <a:lnTo>
                    <a:pt x="506796" y="77563"/>
                  </a:lnTo>
                  <a:lnTo>
                    <a:pt x="506973" y="77572"/>
                  </a:lnTo>
                  <a:lnTo>
                    <a:pt x="507336" y="77581"/>
                  </a:lnTo>
                  <a:lnTo>
                    <a:pt x="507902" y="77581"/>
                  </a:lnTo>
                  <a:lnTo>
                    <a:pt x="508314" y="77590"/>
                  </a:lnTo>
                  <a:lnTo>
                    <a:pt x="508518" y="77586"/>
                  </a:lnTo>
                  <a:lnTo>
                    <a:pt x="508722" y="77567"/>
                  </a:lnTo>
                  <a:lnTo>
                    <a:pt x="509103" y="77540"/>
                  </a:lnTo>
                  <a:lnTo>
                    <a:pt x="509296" y="77522"/>
                  </a:lnTo>
                  <a:lnTo>
                    <a:pt x="509632" y="77203"/>
                  </a:lnTo>
                  <a:lnTo>
                    <a:pt x="509666" y="76866"/>
                  </a:lnTo>
                  <a:lnTo>
                    <a:pt x="509685" y="76665"/>
                  </a:lnTo>
                  <a:lnTo>
                    <a:pt x="509704" y="76255"/>
                  </a:lnTo>
                  <a:lnTo>
                    <a:pt x="509727" y="76059"/>
                  </a:lnTo>
                  <a:lnTo>
                    <a:pt x="509832" y="75763"/>
                  </a:lnTo>
                  <a:lnTo>
                    <a:pt x="509704" y="74610"/>
                  </a:lnTo>
                  <a:lnTo>
                    <a:pt x="509564" y="74528"/>
                  </a:lnTo>
                  <a:lnTo>
                    <a:pt x="509273" y="74396"/>
                  </a:lnTo>
                  <a:lnTo>
                    <a:pt x="509096" y="74337"/>
                  </a:lnTo>
                  <a:lnTo>
                    <a:pt x="508903" y="74305"/>
                  </a:lnTo>
                  <a:lnTo>
                    <a:pt x="508711" y="74282"/>
                  </a:lnTo>
                  <a:lnTo>
                    <a:pt x="508529" y="74241"/>
                  </a:lnTo>
                  <a:lnTo>
                    <a:pt x="508378" y="74159"/>
                  </a:lnTo>
                  <a:lnTo>
                    <a:pt x="508269" y="74032"/>
                  </a:lnTo>
                  <a:lnTo>
                    <a:pt x="508186" y="73868"/>
                  </a:lnTo>
                  <a:lnTo>
                    <a:pt x="508114" y="73690"/>
                  </a:lnTo>
                  <a:lnTo>
                    <a:pt x="507925" y="73403"/>
                  </a:lnTo>
                  <a:lnTo>
                    <a:pt x="507763" y="73326"/>
                  </a:lnTo>
                  <a:lnTo>
                    <a:pt x="507578" y="73285"/>
                  </a:lnTo>
                  <a:lnTo>
                    <a:pt x="507374" y="73266"/>
                  </a:lnTo>
                  <a:lnTo>
                    <a:pt x="507166" y="73253"/>
                  </a:lnTo>
                  <a:lnTo>
                    <a:pt x="506962" y="73230"/>
                  </a:lnTo>
                  <a:lnTo>
                    <a:pt x="506717" y="73189"/>
                  </a:lnTo>
                  <a:lnTo>
                    <a:pt x="506222" y="73116"/>
                  </a:lnTo>
                  <a:lnTo>
                    <a:pt x="505723" y="73052"/>
                  </a:lnTo>
                  <a:lnTo>
                    <a:pt x="505074" y="72984"/>
                  </a:lnTo>
                  <a:lnTo>
                    <a:pt x="504855" y="72966"/>
                  </a:lnTo>
                  <a:lnTo>
                    <a:pt x="504466" y="72916"/>
                  </a:lnTo>
                  <a:lnTo>
                    <a:pt x="504118" y="72861"/>
                  </a:lnTo>
                  <a:lnTo>
                    <a:pt x="503944" y="72838"/>
                  </a:lnTo>
                  <a:lnTo>
                    <a:pt x="503771" y="72829"/>
                  </a:lnTo>
                  <a:lnTo>
                    <a:pt x="503336" y="72843"/>
                  </a:lnTo>
                  <a:lnTo>
                    <a:pt x="503121" y="72865"/>
                  </a:lnTo>
                  <a:lnTo>
                    <a:pt x="502910" y="72906"/>
                  </a:lnTo>
                  <a:lnTo>
                    <a:pt x="502709" y="72970"/>
                  </a:lnTo>
                  <a:lnTo>
                    <a:pt x="502524" y="73057"/>
                  </a:lnTo>
                  <a:lnTo>
                    <a:pt x="502339" y="73162"/>
                  </a:lnTo>
                  <a:lnTo>
                    <a:pt x="502170" y="73289"/>
                  </a:lnTo>
                  <a:lnTo>
                    <a:pt x="502007" y="73430"/>
                  </a:lnTo>
                  <a:lnTo>
                    <a:pt x="501860" y="73576"/>
                  </a:lnTo>
                  <a:lnTo>
                    <a:pt x="501746" y="73727"/>
                  </a:lnTo>
                  <a:lnTo>
                    <a:pt x="501652" y="73895"/>
                  </a:lnTo>
                  <a:lnTo>
                    <a:pt x="501478" y="74246"/>
                  </a:lnTo>
                  <a:lnTo>
                    <a:pt x="501380" y="74410"/>
                  </a:lnTo>
                  <a:lnTo>
                    <a:pt x="501229" y="74638"/>
                  </a:lnTo>
                  <a:lnTo>
                    <a:pt x="501070" y="74861"/>
                  </a:lnTo>
                  <a:lnTo>
                    <a:pt x="500908" y="75080"/>
                  </a:lnTo>
                  <a:lnTo>
                    <a:pt x="500734" y="75289"/>
                  </a:lnTo>
                  <a:lnTo>
                    <a:pt x="500553" y="75490"/>
                  </a:lnTo>
                  <a:lnTo>
                    <a:pt x="500387" y="75654"/>
                  </a:lnTo>
                  <a:lnTo>
                    <a:pt x="500217" y="75809"/>
                  </a:lnTo>
                  <a:lnTo>
                    <a:pt x="500036" y="75964"/>
                  </a:lnTo>
                  <a:lnTo>
                    <a:pt x="499496" y="76392"/>
                  </a:lnTo>
                  <a:lnTo>
                    <a:pt x="499318" y="76538"/>
                  </a:lnTo>
                  <a:lnTo>
                    <a:pt x="499141" y="76674"/>
                  </a:lnTo>
                  <a:lnTo>
                    <a:pt x="498955" y="76793"/>
                  </a:lnTo>
                  <a:lnTo>
                    <a:pt x="498759" y="76893"/>
                  </a:lnTo>
                  <a:lnTo>
                    <a:pt x="498514" y="76966"/>
                  </a:lnTo>
                  <a:lnTo>
                    <a:pt x="498253" y="77003"/>
                  </a:lnTo>
                  <a:lnTo>
                    <a:pt x="497985" y="77021"/>
                  </a:lnTo>
                  <a:lnTo>
                    <a:pt x="497717" y="77030"/>
                  </a:lnTo>
                  <a:lnTo>
                    <a:pt x="497449" y="77057"/>
                  </a:lnTo>
                  <a:lnTo>
                    <a:pt x="496402" y="77209"/>
                  </a:lnTo>
                  <a:lnTo>
                    <a:pt x="496187" y="77244"/>
                  </a:lnTo>
                  <a:lnTo>
                    <a:pt x="495991" y="77262"/>
                  </a:lnTo>
                  <a:lnTo>
                    <a:pt x="495794" y="77271"/>
                  </a:lnTo>
                  <a:lnTo>
                    <a:pt x="495594" y="77276"/>
                  </a:lnTo>
                  <a:lnTo>
                    <a:pt x="495398" y="77267"/>
                  </a:lnTo>
                  <a:lnTo>
                    <a:pt x="495201" y="77253"/>
                  </a:lnTo>
                  <a:lnTo>
                    <a:pt x="494831" y="77217"/>
                  </a:lnTo>
                  <a:lnTo>
                    <a:pt x="494646" y="77185"/>
                  </a:lnTo>
                  <a:lnTo>
                    <a:pt x="494469" y="77139"/>
                  </a:lnTo>
                  <a:lnTo>
                    <a:pt x="494299" y="77075"/>
                  </a:lnTo>
                  <a:lnTo>
                    <a:pt x="494118" y="76975"/>
                  </a:lnTo>
                  <a:lnTo>
                    <a:pt x="493947" y="76843"/>
                  </a:lnTo>
                  <a:lnTo>
                    <a:pt x="493623" y="76538"/>
                  </a:lnTo>
                  <a:lnTo>
                    <a:pt x="493457" y="76396"/>
                  </a:lnTo>
                  <a:lnTo>
                    <a:pt x="493079" y="76100"/>
                  </a:lnTo>
                  <a:lnTo>
                    <a:pt x="492705" y="75786"/>
                  </a:lnTo>
                  <a:lnTo>
                    <a:pt x="492463" y="75535"/>
                  </a:lnTo>
                  <a:lnTo>
                    <a:pt x="492335" y="75431"/>
                  </a:lnTo>
                  <a:lnTo>
                    <a:pt x="492199" y="75358"/>
                  </a:lnTo>
                  <a:lnTo>
                    <a:pt x="492010" y="75321"/>
                  </a:lnTo>
                  <a:lnTo>
                    <a:pt x="491806" y="75335"/>
                  </a:lnTo>
                  <a:lnTo>
                    <a:pt x="491587" y="75376"/>
                  </a:lnTo>
                  <a:lnTo>
                    <a:pt x="491368" y="75431"/>
                  </a:lnTo>
                  <a:lnTo>
                    <a:pt x="490941" y="75513"/>
                  </a:lnTo>
                  <a:lnTo>
                    <a:pt x="490514" y="75608"/>
                  </a:lnTo>
                  <a:lnTo>
                    <a:pt x="490303" y="75645"/>
                  </a:lnTo>
                  <a:lnTo>
                    <a:pt x="490088" y="75668"/>
                  </a:lnTo>
                  <a:lnTo>
                    <a:pt x="489918" y="75663"/>
                  </a:lnTo>
                  <a:lnTo>
                    <a:pt x="489408" y="75604"/>
                  </a:lnTo>
                  <a:lnTo>
                    <a:pt x="489238" y="75599"/>
                  </a:lnTo>
                  <a:lnTo>
                    <a:pt x="489034" y="75622"/>
                  </a:lnTo>
                  <a:lnTo>
                    <a:pt x="488826" y="75668"/>
                  </a:lnTo>
                  <a:lnTo>
                    <a:pt x="488622" y="75718"/>
                  </a:lnTo>
                  <a:lnTo>
                    <a:pt x="488418" y="75745"/>
                  </a:lnTo>
                  <a:lnTo>
                    <a:pt x="488222" y="75740"/>
                  </a:lnTo>
                  <a:lnTo>
                    <a:pt x="488063" y="75704"/>
                  </a:lnTo>
                  <a:lnTo>
                    <a:pt x="487901" y="75649"/>
                  </a:lnTo>
                  <a:lnTo>
                    <a:pt x="487746" y="75576"/>
                  </a:lnTo>
                  <a:lnTo>
                    <a:pt x="487599" y="75494"/>
                  </a:lnTo>
                  <a:lnTo>
                    <a:pt x="487455" y="75408"/>
                  </a:lnTo>
                  <a:lnTo>
                    <a:pt x="487259" y="75207"/>
                  </a:lnTo>
                  <a:lnTo>
                    <a:pt x="487097" y="74939"/>
                  </a:lnTo>
                  <a:lnTo>
                    <a:pt x="486946" y="74665"/>
                  </a:lnTo>
                  <a:lnTo>
                    <a:pt x="486783" y="74437"/>
                  </a:lnTo>
                  <a:lnTo>
                    <a:pt x="486598" y="74323"/>
                  </a:lnTo>
                  <a:lnTo>
                    <a:pt x="486402" y="74305"/>
                  </a:lnTo>
                  <a:lnTo>
                    <a:pt x="486175" y="74328"/>
                  </a:lnTo>
                  <a:lnTo>
                    <a:pt x="485956" y="74383"/>
                  </a:lnTo>
                  <a:lnTo>
                    <a:pt x="485616" y="74697"/>
                  </a:lnTo>
                  <a:lnTo>
                    <a:pt x="485605" y="74843"/>
                  </a:lnTo>
                  <a:lnTo>
                    <a:pt x="485620" y="74998"/>
                  </a:lnTo>
                  <a:lnTo>
                    <a:pt x="485654" y="75157"/>
                  </a:lnTo>
                  <a:lnTo>
                    <a:pt x="485699" y="75294"/>
                  </a:lnTo>
                  <a:lnTo>
                    <a:pt x="485801" y="75435"/>
                  </a:lnTo>
                  <a:lnTo>
                    <a:pt x="485956" y="75563"/>
                  </a:lnTo>
                  <a:lnTo>
                    <a:pt x="486118" y="75681"/>
                  </a:lnTo>
                  <a:lnTo>
                    <a:pt x="486303" y="75923"/>
                  </a:lnTo>
                  <a:lnTo>
                    <a:pt x="486262" y="76050"/>
                  </a:lnTo>
                  <a:lnTo>
                    <a:pt x="486160" y="76187"/>
                  </a:lnTo>
                  <a:lnTo>
                    <a:pt x="486016" y="76319"/>
                  </a:lnTo>
                  <a:lnTo>
                    <a:pt x="485854" y="76442"/>
                  </a:lnTo>
                  <a:lnTo>
                    <a:pt x="485703" y="76551"/>
                  </a:lnTo>
                  <a:lnTo>
                    <a:pt x="485548" y="76633"/>
                  </a:lnTo>
                  <a:lnTo>
                    <a:pt x="485374" y="76693"/>
                  </a:lnTo>
                  <a:lnTo>
                    <a:pt x="485193" y="76747"/>
                  </a:lnTo>
                  <a:lnTo>
                    <a:pt x="484782" y="77472"/>
                  </a:lnTo>
                  <a:lnTo>
                    <a:pt x="484838" y="77618"/>
                  </a:lnTo>
                  <a:lnTo>
                    <a:pt x="484948" y="77759"/>
                  </a:lnTo>
                  <a:lnTo>
                    <a:pt x="485095" y="77891"/>
                  </a:lnTo>
                  <a:lnTo>
                    <a:pt x="485257" y="78014"/>
                  </a:lnTo>
                  <a:lnTo>
                    <a:pt x="485412" y="78123"/>
                  </a:lnTo>
                  <a:lnTo>
                    <a:pt x="485571" y="78228"/>
                  </a:lnTo>
                  <a:lnTo>
                    <a:pt x="485741" y="78324"/>
                  </a:lnTo>
                  <a:lnTo>
                    <a:pt x="485918" y="78401"/>
                  </a:lnTo>
                  <a:lnTo>
                    <a:pt x="486100" y="78465"/>
                  </a:lnTo>
                  <a:lnTo>
                    <a:pt x="486285" y="78515"/>
                  </a:lnTo>
                  <a:lnTo>
                    <a:pt x="486530" y="78538"/>
                  </a:lnTo>
                  <a:lnTo>
                    <a:pt x="486787" y="78524"/>
                  </a:lnTo>
                  <a:lnTo>
                    <a:pt x="487044" y="78488"/>
                  </a:lnTo>
                  <a:lnTo>
                    <a:pt x="487565" y="78401"/>
                  </a:lnTo>
                  <a:lnTo>
                    <a:pt x="487814" y="78374"/>
                  </a:lnTo>
                  <a:lnTo>
                    <a:pt x="488317" y="78301"/>
                  </a:lnTo>
                  <a:lnTo>
                    <a:pt x="488819" y="78237"/>
                  </a:lnTo>
                  <a:lnTo>
                    <a:pt x="489404" y="78173"/>
                  </a:lnTo>
                  <a:lnTo>
                    <a:pt x="489993" y="78132"/>
                  </a:lnTo>
                  <a:lnTo>
                    <a:pt x="490284" y="78132"/>
                  </a:lnTo>
                  <a:lnTo>
                    <a:pt x="490760" y="78114"/>
                  </a:lnTo>
                  <a:lnTo>
                    <a:pt x="490994" y="78114"/>
                  </a:lnTo>
                  <a:lnTo>
                    <a:pt x="491198" y="78146"/>
                  </a:lnTo>
                  <a:lnTo>
                    <a:pt x="491496" y="78456"/>
                  </a:lnTo>
                  <a:lnTo>
                    <a:pt x="491549" y="78588"/>
                  </a:lnTo>
                  <a:lnTo>
                    <a:pt x="491478" y="78912"/>
                  </a:lnTo>
                  <a:lnTo>
                    <a:pt x="491228" y="78962"/>
                  </a:lnTo>
                  <a:lnTo>
                    <a:pt x="490900" y="78998"/>
                  </a:lnTo>
                  <a:lnTo>
                    <a:pt x="490552" y="79030"/>
                  </a:lnTo>
                  <a:lnTo>
                    <a:pt x="490243" y="79067"/>
                  </a:lnTo>
                  <a:lnTo>
                    <a:pt x="489457" y="79185"/>
                  </a:lnTo>
                  <a:lnTo>
                    <a:pt x="488037" y="79381"/>
                  </a:lnTo>
                  <a:lnTo>
                    <a:pt x="487440" y="79445"/>
                  </a:lnTo>
                  <a:lnTo>
                    <a:pt x="486991" y="79490"/>
                  </a:lnTo>
                  <a:lnTo>
                    <a:pt x="486764" y="79508"/>
                  </a:lnTo>
                  <a:lnTo>
                    <a:pt x="486541" y="79513"/>
                  </a:lnTo>
                  <a:lnTo>
                    <a:pt x="486319" y="79504"/>
                  </a:lnTo>
                  <a:lnTo>
                    <a:pt x="486066" y="79468"/>
                  </a:lnTo>
                  <a:lnTo>
                    <a:pt x="485813" y="79413"/>
                  </a:lnTo>
                  <a:lnTo>
                    <a:pt x="485563" y="79340"/>
                  </a:lnTo>
                  <a:lnTo>
                    <a:pt x="485314" y="79253"/>
                  </a:lnTo>
                  <a:lnTo>
                    <a:pt x="485072" y="79162"/>
                  </a:lnTo>
                  <a:lnTo>
                    <a:pt x="484691" y="78998"/>
                  </a:lnTo>
                  <a:lnTo>
                    <a:pt x="484506" y="78902"/>
                  </a:lnTo>
                  <a:lnTo>
                    <a:pt x="484324" y="78802"/>
                  </a:lnTo>
                  <a:lnTo>
                    <a:pt x="484151" y="78693"/>
                  </a:lnTo>
                  <a:lnTo>
                    <a:pt x="483981" y="78552"/>
                  </a:lnTo>
                  <a:lnTo>
                    <a:pt x="483822" y="78397"/>
                  </a:lnTo>
                  <a:lnTo>
                    <a:pt x="483667" y="78233"/>
                  </a:lnTo>
                  <a:lnTo>
                    <a:pt x="483509" y="78082"/>
                  </a:lnTo>
                  <a:lnTo>
                    <a:pt x="483335" y="77955"/>
                  </a:lnTo>
                  <a:lnTo>
                    <a:pt x="483120" y="77845"/>
                  </a:lnTo>
                  <a:lnTo>
                    <a:pt x="482893" y="77759"/>
                  </a:lnTo>
                  <a:lnTo>
                    <a:pt x="482410" y="77627"/>
                  </a:lnTo>
                  <a:lnTo>
                    <a:pt x="482002" y="77508"/>
                  </a:lnTo>
                  <a:lnTo>
                    <a:pt x="481492" y="77372"/>
                  </a:lnTo>
                  <a:lnTo>
                    <a:pt x="481322" y="77331"/>
                  </a:lnTo>
                  <a:lnTo>
                    <a:pt x="481099" y="77285"/>
                  </a:lnTo>
                  <a:lnTo>
                    <a:pt x="480869" y="77253"/>
                  </a:lnTo>
                  <a:lnTo>
                    <a:pt x="480642" y="77217"/>
                  </a:lnTo>
                  <a:lnTo>
                    <a:pt x="480419" y="77171"/>
                  </a:lnTo>
                  <a:lnTo>
                    <a:pt x="480208" y="77098"/>
                  </a:lnTo>
                  <a:lnTo>
                    <a:pt x="479970" y="76980"/>
                  </a:lnTo>
                  <a:lnTo>
                    <a:pt x="479736" y="76834"/>
                  </a:lnTo>
                  <a:lnTo>
                    <a:pt x="479513" y="76665"/>
                  </a:lnTo>
                  <a:lnTo>
                    <a:pt x="479317" y="76479"/>
                  </a:lnTo>
                  <a:lnTo>
                    <a:pt x="479158" y="76274"/>
                  </a:lnTo>
                  <a:lnTo>
                    <a:pt x="479064" y="76109"/>
                  </a:lnTo>
                  <a:lnTo>
                    <a:pt x="478992" y="75927"/>
                  </a:lnTo>
                  <a:lnTo>
                    <a:pt x="478931" y="75740"/>
                  </a:lnTo>
                  <a:lnTo>
                    <a:pt x="478826" y="75362"/>
                  </a:lnTo>
                  <a:lnTo>
                    <a:pt x="478667" y="74825"/>
                  </a:lnTo>
                  <a:lnTo>
                    <a:pt x="478599" y="74556"/>
                  </a:lnTo>
                  <a:lnTo>
                    <a:pt x="478557" y="74282"/>
                  </a:lnTo>
                  <a:lnTo>
                    <a:pt x="478557" y="74018"/>
                  </a:lnTo>
                  <a:lnTo>
                    <a:pt x="478584" y="73863"/>
                  </a:lnTo>
                  <a:lnTo>
                    <a:pt x="478724" y="73403"/>
                  </a:lnTo>
                  <a:lnTo>
                    <a:pt x="478758" y="73248"/>
                  </a:lnTo>
                  <a:lnTo>
                    <a:pt x="478754" y="72970"/>
                  </a:lnTo>
                  <a:lnTo>
                    <a:pt x="478701" y="72683"/>
                  </a:lnTo>
                  <a:lnTo>
                    <a:pt x="478644" y="72396"/>
                  </a:lnTo>
                  <a:lnTo>
                    <a:pt x="478618" y="72132"/>
                  </a:lnTo>
                  <a:lnTo>
                    <a:pt x="479067" y="71198"/>
                  </a:lnTo>
                  <a:lnTo>
                    <a:pt x="478988" y="71070"/>
                  </a:lnTo>
                  <a:lnTo>
                    <a:pt x="478916" y="70943"/>
                  </a:lnTo>
                  <a:lnTo>
                    <a:pt x="478882" y="70815"/>
                  </a:lnTo>
                  <a:lnTo>
                    <a:pt x="478894" y="70660"/>
                  </a:lnTo>
                  <a:lnTo>
                    <a:pt x="478950" y="70501"/>
                  </a:lnTo>
                  <a:lnTo>
                    <a:pt x="479090" y="70182"/>
                  </a:lnTo>
                  <a:lnTo>
                    <a:pt x="479131" y="70018"/>
                  </a:lnTo>
                  <a:lnTo>
                    <a:pt x="479147" y="69867"/>
                  </a:lnTo>
                  <a:lnTo>
                    <a:pt x="479147" y="69717"/>
                  </a:lnTo>
                  <a:lnTo>
                    <a:pt x="479143" y="69567"/>
                  </a:lnTo>
                  <a:lnTo>
                    <a:pt x="479120" y="69266"/>
                  </a:lnTo>
                  <a:lnTo>
                    <a:pt x="479097" y="69075"/>
                  </a:lnTo>
                  <a:lnTo>
                    <a:pt x="479026" y="68687"/>
                  </a:lnTo>
                  <a:lnTo>
                    <a:pt x="478998" y="68513"/>
                  </a:lnTo>
                  <a:lnTo>
                    <a:pt x="478977" y="68300"/>
                  </a:lnTo>
                  <a:lnTo>
                    <a:pt x="478969" y="68141"/>
                  </a:lnTo>
                  <a:lnTo>
                    <a:pt x="478965" y="67977"/>
                  </a:lnTo>
                  <a:lnTo>
                    <a:pt x="478969" y="67813"/>
                  </a:lnTo>
                  <a:lnTo>
                    <a:pt x="478984" y="67653"/>
                  </a:lnTo>
                  <a:lnTo>
                    <a:pt x="479018" y="67503"/>
                  </a:lnTo>
                  <a:lnTo>
                    <a:pt x="479101" y="67289"/>
                  </a:lnTo>
                  <a:lnTo>
                    <a:pt x="479226" y="67074"/>
                  </a:lnTo>
                  <a:lnTo>
                    <a:pt x="479373" y="66878"/>
                  </a:lnTo>
                  <a:lnTo>
                    <a:pt x="479543" y="66705"/>
                  </a:lnTo>
                  <a:lnTo>
                    <a:pt x="479728" y="66578"/>
                  </a:lnTo>
                  <a:lnTo>
                    <a:pt x="479887" y="66500"/>
                  </a:lnTo>
                  <a:lnTo>
                    <a:pt x="480064" y="66446"/>
                  </a:lnTo>
                  <a:lnTo>
                    <a:pt x="480246" y="66409"/>
                  </a:lnTo>
                  <a:lnTo>
                    <a:pt x="480431" y="66396"/>
                  </a:lnTo>
                  <a:lnTo>
                    <a:pt x="480608" y="66400"/>
                  </a:lnTo>
                  <a:lnTo>
                    <a:pt x="481322" y="66359"/>
                  </a:lnTo>
                  <a:lnTo>
                    <a:pt x="482259" y="66286"/>
                  </a:lnTo>
                  <a:lnTo>
                    <a:pt x="482723" y="66241"/>
                  </a:lnTo>
                  <a:lnTo>
                    <a:pt x="482954" y="66213"/>
                  </a:lnTo>
                  <a:lnTo>
                    <a:pt x="483127" y="66172"/>
                  </a:lnTo>
                  <a:lnTo>
                    <a:pt x="483482" y="66072"/>
                  </a:lnTo>
                  <a:lnTo>
                    <a:pt x="483652" y="66045"/>
                  </a:lnTo>
                  <a:lnTo>
                    <a:pt x="484702" y="66277"/>
                  </a:lnTo>
                  <a:lnTo>
                    <a:pt x="484933" y="66113"/>
                  </a:lnTo>
                  <a:lnTo>
                    <a:pt x="485095" y="65958"/>
                  </a:lnTo>
                  <a:lnTo>
                    <a:pt x="485231" y="65762"/>
                  </a:lnTo>
                  <a:lnTo>
                    <a:pt x="485348" y="65548"/>
                  </a:lnTo>
                  <a:lnTo>
                    <a:pt x="485473" y="65329"/>
                  </a:lnTo>
                  <a:lnTo>
                    <a:pt x="485718" y="65020"/>
                  </a:lnTo>
                  <a:lnTo>
                    <a:pt x="486111" y="64368"/>
                  </a:lnTo>
                  <a:lnTo>
                    <a:pt x="486031" y="64069"/>
                  </a:lnTo>
                  <a:lnTo>
                    <a:pt x="485986" y="63903"/>
                  </a:lnTo>
                  <a:lnTo>
                    <a:pt x="485888" y="63621"/>
                  </a:lnTo>
                  <a:lnTo>
                    <a:pt x="485711" y="63202"/>
                  </a:lnTo>
                  <a:lnTo>
                    <a:pt x="485582" y="62915"/>
                  </a:lnTo>
                  <a:lnTo>
                    <a:pt x="485507" y="62778"/>
                  </a:lnTo>
                  <a:lnTo>
                    <a:pt x="485420" y="62646"/>
                  </a:lnTo>
                  <a:lnTo>
                    <a:pt x="485303" y="62500"/>
                  </a:lnTo>
                  <a:lnTo>
                    <a:pt x="485163" y="62368"/>
                  </a:lnTo>
                  <a:lnTo>
                    <a:pt x="484872" y="62108"/>
                  </a:lnTo>
                  <a:lnTo>
                    <a:pt x="484740" y="61972"/>
                  </a:lnTo>
                  <a:lnTo>
                    <a:pt x="484600" y="61794"/>
                  </a:lnTo>
                  <a:lnTo>
                    <a:pt x="484472" y="61607"/>
                  </a:lnTo>
                  <a:lnTo>
                    <a:pt x="484351" y="61411"/>
                  </a:lnTo>
                  <a:lnTo>
                    <a:pt x="484226" y="61220"/>
                  </a:lnTo>
                  <a:lnTo>
                    <a:pt x="484098" y="61033"/>
                  </a:lnTo>
                  <a:lnTo>
                    <a:pt x="483773" y="60582"/>
                  </a:lnTo>
                  <a:lnTo>
                    <a:pt x="483607" y="60359"/>
                  </a:lnTo>
                  <a:lnTo>
                    <a:pt x="483437" y="60140"/>
                  </a:lnTo>
                  <a:lnTo>
                    <a:pt x="483259" y="59926"/>
                  </a:lnTo>
                  <a:lnTo>
                    <a:pt x="482935" y="59552"/>
                  </a:lnTo>
                  <a:lnTo>
                    <a:pt x="482836" y="59365"/>
                  </a:lnTo>
                  <a:lnTo>
                    <a:pt x="482768" y="59156"/>
                  </a:lnTo>
                  <a:lnTo>
                    <a:pt x="482648" y="58723"/>
                  </a:lnTo>
                  <a:lnTo>
                    <a:pt x="482561" y="58523"/>
                  </a:lnTo>
                  <a:lnTo>
                    <a:pt x="482372" y="58231"/>
                  </a:lnTo>
                  <a:lnTo>
                    <a:pt x="482153" y="57953"/>
                  </a:lnTo>
                  <a:lnTo>
                    <a:pt x="481907" y="57693"/>
                  </a:lnTo>
                  <a:lnTo>
                    <a:pt x="481639" y="57452"/>
                  </a:lnTo>
                  <a:lnTo>
                    <a:pt x="481364" y="57242"/>
                  </a:lnTo>
                  <a:lnTo>
                    <a:pt x="481163" y="57110"/>
                  </a:lnTo>
                  <a:lnTo>
                    <a:pt x="480960" y="56996"/>
                  </a:lnTo>
                  <a:lnTo>
                    <a:pt x="480748" y="56887"/>
                  </a:lnTo>
                  <a:lnTo>
                    <a:pt x="480533" y="56787"/>
                  </a:lnTo>
                  <a:lnTo>
                    <a:pt x="480314" y="56691"/>
                  </a:lnTo>
                  <a:lnTo>
                    <a:pt x="480110" y="56609"/>
                  </a:lnTo>
                  <a:lnTo>
                    <a:pt x="479902" y="56527"/>
                  </a:lnTo>
                  <a:lnTo>
                    <a:pt x="479694" y="56454"/>
                  </a:lnTo>
                  <a:lnTo>
                    <a:pt x="479479" y="56390"/>
                  </a:lnTo>
                  <a:lnTo>
                    <a:pt x="479267" y="56345"/>
                  </a:lnTo>
                  <a:lnTo>
                    <a:pt x="479045" y="56317"/>
                  </a:lnTo>
                  <a:lnTo>
                    <a:pt x="478822" y="56313"/>
                  </a:lnTo>
                  <a:lnTo>
                    <a:pt x="478372" y="56322"/>
                  </a:lnTo>
                  <a:lnTo>
                    <a:pt x="477394" y="56317"/>
                  </a:lnTo>
                  <a:lnTo>
                    <a:pt x="477141" y="56313"/>
                  </a:lnTo>
                  <a:lnTo>
                    <a:pt x="476673" y="56295"/>
                  </a:lnTo>
                  <a:lnTo>
                    <a:pt x="476450" y="56295"/>
                  </a:lnTo>
                  <a:lnTo>
                    <a:pt x="476231" y="56290"/>
                  </a:lnTo>
                  <a:lnTo>
                    <a:pt x="476012" y="56267"/>
                  </a:lnTo>
                  <a:lnTo>
                    <a:pt x="475804" y="56217"/>
                  </a:lnTo>
                  <a:lnTo>
                    <a:pt x="475593" y="56117"/>
                  </a:lnTo>
                  <a:lnTo>
                    <a:pt x="475393" y="55985"/>
                  </a:lnTo>
                  <a:lnTo>
                    <a:pt x="475200" y="55834"/>
                  </a:lnTo>
                  <a:lnTo>
                    <a:pt x="475000" y="55689"/>
                  </a:lnTo>
                  <a:lnTo>
                    <a:pt x="474796" y="55570"/>
                  </a:lnTo>
                  <a:lnTo>
                    <a:pt x="474573" y="55470"/>
                  </a:lnTo>
                  <a:lnTo>
                    <a:pt x="474346" y="55383"/>
                  </a:lnTo>
                  <a:lnTo>
                    <a:pt x="474116" y="55311"/>
                  </a:lnTo>
                  <a:lnTo>
                    <a:pt x="473882" y="55251"/>
                  </a:lnTo>
                  <a:lnTo>
                    <a:pt x="473648" y="55219"/>
                  </a:lnTo>
                  <a:lnTo>
                    <a:pt x="473398" y="55210"/>
                  </a:lnTo>
                  <a:lnTo>
                    <a:pt x="473145" y="55224"/>
                  </a:lnTo>
                  <a:lnTo>
                    <a:pt x="472892" y="55260"/>
                  </a:lnTo>
                  <a:lnTo>
                    <a:pt x="472390" y="55361"/>
                  </a:lnTo>
                  <a:lnTo>
                    <a:pt x="472080" y="55447"/>
                  </a:lnTo>
                  <a:lnTo>
                    <a:pt x="471476" y="55693"/>
                  </a:lnTo>
                  <a:lnTo>
                    <a:pt x="471174" y="55798"/>
                  </a:lnTo>
                  <a:lnTo>
                    <a:pt x="470864" y="55862"/>
                  </a:lnTo>
                  <a:lnTo>
                    <a:pt x="470630" y="55880"/>
                  </a:lnTo>
                  <a:lnTo>
                    <a:pt x="470392" y="55880"/>
                  </a:lnTo>
                  <a:lnTo>
                    <a:pt x="470150" y="55866"/>
                  </a:lnTo>
                  <a:lnTo>
                    <a:pt x="469678" y="55812"/>
                  </a:lnTo>
                  <a:lnTo>
                    <a:pt x="469388" y="55752"/>
                  </a:lnTo>
                  <a:lnTo>
                    <a:pt x="469097" y="55675"/>
                  </a:lnTo>
                  <a:lnTo>
                    <a:pt x="468523" y="55497"/>
                  </a:lnTo>
                  <a:lnTo>
                    <a:pt x="468232" y="55420"/>
                  </a:lnTo>
                  <a:lnTo>
                    <a:pt x="467953" y="55356"/>
                  </a:lnTo>
                  <a:lnTo>
                    <a:pt x="467103" y="55192"/>
                  </a:lnTo>
                  <a:lnTo>
                    <a:pt x="466306" y="55014"/>
                  </a:lnTo>
                  <a:lnTo>
                    <a:pt x="465792" y="54887"/>
                  </a:lnTo>
                  <a:lnTo>
                    <a:pt x="465539" y="54809"/>
                  </a:lnTo>
                  <a:lnTo>
                    <a:pt x="465245" y="54709"/>
                  </a:lnTo>
                  <a:lnTo>
                    <a:pt x="464954" y="54600"/>
                  </a:lnTo>
                  <a:lnTo>
                    <a:pt x="464380" y="54354"/>
                  </a:lnTo>
                  <a:lnTo>
                    <a:pt x="464100" y="54222"/>
                  </a:lnTo>
                  <a:lnTo>
                    <a:pt x="463866" y="54103"/>
                  </a:lnTo>
                  <a:lnTo>
                    <a:pt x="463190" y="53716"/>
                  </a:lnTo>
                  <a:lnTo>
                    <a:pt x="462956" y="53602"/>
                  </a:lnTo>
                  <a:lnTo>
                    <a:pt x="462793" y="53538"/>
                  </a:lnTo>
                  <a:lnTo>
                    <a:pt x="462299" y="53361"/>
                  </a:lnTo>
                  <a:lnTo>
                    <a:pt x="462136" y="53292"/>
                  </a:lnTo>
                  <a:lnTo>
                    <a:pt x="461789" y="53119"/>
                  </a:lnTo>
                  <a:lnTo>
                    <a:pt x="461449" y="52923"/>
                  </a:lnTo>
                  <a:lnTo>
                    <a:pt x="460894" y="52563"/>
                  </a:lnTo>
                  <a:lnTo>
                    <a:pt x="460743" y="52518"/>
                  </a:lnTo>
                  <a:lnTo>
                    <a:pt x="460414" y="52490"/>
                  </a:lnTo>
                  <a:lnTo>
                    <a:pt x="460248" y="52509"/>
                  </a:lnTo>
                  <a:lnTo>
                    <a:pt x="459833" y="52723"/>
                  </a:lnTo>
                  <a:lnTo>
                    <a:pt x="459576" y="52992"/>
                  </a:lnTo>
                  <a:lnTo>
                    <a:pt x="459228" y="53461"/>
                  </a:lnTo>
                  <a:lnTo>
                    <a:pt x="459100" y="53443"/>
                  </a:lnTo>
                  <a:lnTo>
                    <a:pt x="458949" y="53347"/>
                  </a:lnTo>
                  <a:lnTo>
                    <a:pt x="458786" y="53224"/>
                  </a:lnTo>
                  <a:lnTo>
                    <a:pt x="458628" y="53119"/>
                  </a:lnTo>
                  <a:lnTo>
                    <a:pt x="457876" y="53502"/>
                  </a:lnTo>
                  <a:lnTo>
                    <a:pt x="457710" y="53479"/>
                  </a:lnTo>
                  <a:lnTo>
                    <a:pt x="457529" y="53383"/>
                  </a:lnTo>
                  <a:lnTo>
                    <a:pt x="457344" y="53247"/>
                  </a:lnTo>
                  <a:lnTo>
                    <a:pt x="457155" y="53115"/>
                  </a:lnTo>
                  <a:lnTo>
                    <a:pt x="456962" y="53023"/>
                  </a:lnTo>
                  <a:lnTo>
                    <a:pt x="456751" y="52978"/>
                  </a:lnTo>
                  <a:lnTo>
                    <a:pt x="456535" y="52960"/>
                  </a:lnTo>
                  <a:lnTo>
                    <a:pt x="456094" y="52950"/>
                  </a:lnTo>
                  <a:lnTo>
                    <a:pt x="455875" y="52937"/>
                  </a:lnTo>
                  <a:lnTo>
                    <a:pt x="454927" y="52855"/>
                  </a:lnTo>
                  <a:lnTo>
                    <a:pt x="454609" y="52818"/>
                  </a:lnTo>
                  <a:lnTo>
                    <a:pt x="453597" y="52686"/>
                  </a:lnTo>
                  <a:lnTo>
                    <a:pt x="453254" y="52627"/>
                  </a:lnTo>
                  <a:lnTo>
                    <a:pt x="452914" y="52554"/>
                  </a:lnTo>
                  <a:lnTo>
                    <a:pt x="452585" y="52449"/>
                  </a:lnTo>
                  <a:lnTo>
                    <a:pt x="452377" y="52363"/>
                  </a:lnTo>
                  <a:lnTo>
                    <a:pt x="452170" y="52267"/>
                  </a:lnTo>
                  <a:lnTo>
                    <a:pt x="451769" y="52048"/>
                  </a:lnTo>
                  <a:lnTo>
                    <a:pt x="451388" y="51825"/>
                  </a:lnTo>
                  <a:lnTo>
                    <a:pt x="450840" y="51470"/>
                  </a:lnTo>
                  <a:lnTo>
                    <a:pt x="450659" y="51356"/>
                  </a:lnTo>
                  <a:lnTo>
                    <a:pt x="450455" y="51237"/>
                  </a:lnTo>
                  <a:lnTo>
                    <a:pt x="450043" y="51019"/>
                  </a:lnTo>
                  <a:lnTo>
                    <a:pt x="449843" y="50900"/>
                  </a:lnTo>
                  <a:lnTo>
                    <a:pt x="449541" y="50695"/>
                  </a:lnTo>
                  <a:lnTo>
                    <a:pt x="449009" y="50299"/>
                  </a:lnTo>
                  <a:lnTo>
                    <a:pt x="448635" y="50135"/>
                  </a:lnTo>
                  <a:lnTo>
                    <a:pt x="448321" y="50039"/>
                  </a:lnTo>
                  <a:lnTo>
                    <a:pt x="448125" y="49998"/>
                  </a:lnTo>
                  <a:lnTo>
                    <a:pt x="447932" y="49971"/>
                  </a:lnTo>
                  <a:lnTo>
                    <a:pt x="447747" y="49971"/>
                  </a:lnTo>
                  <a:lnTo>
                    <a:pt x="447581" y="50007"/>
                  </a:lnTo>
                  <a:lnTo>
                    <a:pt x="447317" y="50258"/>
                  </a:lnTo>
                  <a:lnTo>
                    <a:pt x="447690" y="50335"/>
                  </a:lnTo>
                  <a:lnTo>
                    <a:pt x="447838" y="50559"/>
                  </a:lnTo>
                  <a:lnTo>
                    <a:pt x="447536" y="50768"/>
                  </a:lnTo>
                  <a:lnTo>
                    <a:pt x="447294" y="50960"/>
                  </a:lnTo>
                  <a:lnTo>
                    <a:pt x="447166" y="51051"/>
                  </a:lnTo>
                  <a:lnTo>
                    <a:pt x="447037" y="51119"/>
                  </a:lnTo>
                  <a:lnTo>
                    <a:pt x="446901" y="51155"/>
                  </a:lnTo>
                  <a:lnTo>
                    <a:pt x="446735" y="51137"/>
                  </a:lnTo>
                  <a:lnTo>
                    <a:pt x="446561" y="51060"/>
                  </a:lnTo>
                  <a:lnTo>
                    <a:pt x="446384" y="50950"/>
                  </a:lnTo>
                  <a:lnTo>
                    <a:pt x="446202" y="50846"/>
                  </a:lnTo>
                  <a:lnTo>
                    <a:pt x="446017" y="50777"/>
                  </a:lnTo>
                  <a:lnTo>
                    <a:pt x="445870" y="50750"/>
                  </a:lnTo>
                  <a:lnTo>
                    <a:pt x="445719" y="50732"/>
                  </a:lnTo>
                  <a:lnTo>
                    <a:pt x="445564" y="50723"/>
                  </a:lnTo>
                  <a:lnTo>
                    <a:pt x="445413" y="50723"/>
                  </a:lnTo>
                  <a:lnTo>
                    <a:pt x="445258" y="50732"/>
                  </a:lnTo>
                  <a:lnTo>
                    <a:pt x="445100" y="50754"/>
                  </a:lnTo>
                  <a:lnTo>
                    <a:pt x="444775" y="50855"/>
                  </a:lnTo>
                  <a:lnTo>
                    <a:pt x="444616" y="50887"/>
                  </a:lnTo>
                  <a:lnTo>
                    <a:pt x="444465" y="50882"/>
                  </a:lnTo>
                  <a:lnTo>
                    <a:pt x="444303" y="50805"/>
                  </a:lnTo>
                  <a:lnTo>
                    <a:pt x="444148" y="50672"/>
                  </a:lnTo>
                  <a:lnTo>
                    <a:pt x="443850" y="50358"/>
                  </a:lnTo>
                  <a:lnTo>
                    <a:pt x="443687" y="50240"/>
                  </a:lnTo>
                  <a:lnTo>
                    <a:pt x="443472" y="50139"/>
                  </a:lnTo>
                  <a:lnTo>
                    <a:pt x="443245" y="50067"/>
                  </a:lnTo>
                  <a:lnTo>
                    <a:pt x="443011" y="50007"/>
                  </a:lnTo>
                  <a:lnTo>
                    <a:pt x="442773" y="49962"/>
                  </a:lnTo>
                  <a:lnTo>
                    <a:pt x="442539" y="49921"/>
                  </a:lnTo>
                  <a:lnTo>
                    <a:pt x="442263" y="49884"/>
                  </a:lnTo>
                  <a:lnTo>
                    <a:pt x="441988" y="49862"/>
                  </a:lnTo>
                  <a:lnTo>
                    <a:pt x="441432" y="49843"/>
                  </a:lnTo>
                  <a:lnTo>
                    <a:pt x="441153" y="49830"/>
                  </a:lnTo>
                  <a:lnTo>
                    <a:pt x="440088" y="49757"/>
                  </a:lnTo>
                  <a:lnTo>
                    <a:pt x="439729" y="49729"/>
                  </a:lnTo>
                  <a:lnTo>
                    <a:pt x="439374" y="49698"/>
                  </a:lnTo>
                  <a:lnTo>
                    <a:pt x="438581" y="49625"/>
                  </a:lnTo>
                  <a:lnTo>
                    <a:pt x="438184" y="49584"/>
                  </a:lnTo>
                  <a:lnTo>
                    <a:pt x="437792" y="49534"/>
                  </a:lnTo>
                  <a:lnTo>
                    <a:pt x="436829" y="49365"/>
                  </a:lnTo>
                  <a:lnTo>
                    <a:pt x="436542" y="49306"/>
                  </a:lnTo>
                  <a:lnTo>
                    <a:pt x="436270" y="49224"/>
                  </a:lnTo>
                  <a:lnTo>
                    <a:pt x="436020" y="49110"/>
                  </a:lnTo>
                  <a:lnTo>
                    <a:pt x="435726" y="48905"/>
                  </a:lnTo>
                  <a:lnTo>
                    <a:pt x="435450" y="48645"/>
                  </a:lnTo>
                  <a:lnTo>
                    <a:pt x="435201" y="48344"/>
                  </a:lnTo>
                  <a:lnTo>
                    <a:pt x="434997" y="48025"/>
                  </a:lnTo>
                  <a:lnTo>
                    <a:pt x="434857" y="47697"/>
                  </a:lnTo>
                  <a:lnTo>
                    <a:pt x="434789" y="47420"/>
                  </a:lnTo>
                  <a:lnTo>
                    <a:pt x="434755" y="47119"/>
                  </a:lnTo>
                  <a:lnTo>
                    <a:pt x="434755" y="46814"/>
                  </a:lnTo>
                  <a:lnTo>
                    <a:pt x="434785" y="46517"/>
                  </a:lnTo>
                  <a:lnTo>
                    <a:pt x="434853" y="46240"/>
                  </a:lnTo>
                  <a:lnTo>
                    <a:pt x="434948" y="45994"/>
                  </a:lnTo>
                  <a:lnTo>
                    <a:pt x="435076" y="45752"/>
                  </a:lnTo>
                  <a:lnTo>
                    <a:pt x="435231" y="45520"/>
                  </a:lnTo>
                  <a:lnTo>
                    <a:pt x="435409" y="45310"/>
                  </a:lnTo>
                  <a:lnTo>
                    <a:pt x="435597" y="45128"/>
                  </a:lnTo>
                  <a:lnTo>
                    <a:pt x="435745" y="45005"/>
                  </a:lnTo>
                  <a:lnTo>
                    <a:pt x="435903" y="44882"/>
                  </a:lnTo>
                  <a:lnTo>
                    <a:pt x="436069" y="44772"/>
                  </a:lnTo>
                  <a:lnTo>
                    <a:pt x="436236" y="44700"/>
                  </a:lnTo>
                  <a:lnTo>
                    <a:pt x="436953" y="44918"/>
                  </a:lnTo>
                  <a:lnTo>
                    <a:pt x="436999" y="45050"/>
                  </a:lnTo>
                  <a:lnTo>
                    <a:pt x="436984" y="45233"/>
                  </a:lnTo>
                  <a:lnTo>
                    <a:pt x="436946" y="45433"/>
                  </a:lnTo>
                  <a:lnTo>
                    <a:pt x="436919" y="45634"/>
                  </a:lnTo>
                  <a:lnTo>
                    <a:pt x="436938" y="45811"/>
                  </a:lnTo>
                  <a:lnTo>
                    <a:pt x="436991" y="45966"/>
                  </a:lnTo>
                  <a:lnTo>
                    <a:pt x="437063" y="46121"/>
                  </a:lnTo>
                  <a:lnTo>
                    <a:pt x="437463" y="46413"/>
                  </a:lnTo>
                  <a:lnTo>
                    <a:pt x="437595" y="46271"/>
                  </a:lnTo>
                  <a:lnTo>
                    <a:pt x="437905" y="45870"/>
                  </a:lnTo>
                  <a:lnTo>
                    <a:pt x="438060" y="45702"/>
                  </a:lnTo>
                  <a:lnTo>
                    <a:pt x="438283" y="45506"/>
                  </a:lnTo>
                  <a:lnTo>
                    <a:pt x="438517" y="45319"/>
                  </a:lnTo>
                  <a:lnTo>
                    <a:pt x="438758" y="45142"/>
                  </a:lnTo>
                  <a:lnTo>
                    <a:pt x="439008" y="44978"/>
                  </a:lnTo>
                  <a:lnTo>
                    <a:pt x="439261" y="44827"/>
                  </a:lnTo>
                  <a:lnTo>
                    <a:pt x="439499" y="44704"/>
                  </a:lnTo>
                  <a:lnTo>
                    <a:pt x="439741" y="44586"/>
                  </a:lnTo>
                  <a:lnTo>
                    <a:pt x="439986" y="44486"/>
                  </a:lnTo>
                  <a:lnTo>
                    <a:pt x="440239" y="44403"/>
                  </a:lnTo>
                  <a:lnTo>
                    <a:pt x="440492" y="44353"/>
                  </a:lnTo>
                  <a:lnTo>
                    <a:pt x="440681" y="44349"/>
                  </a:lnTo>
                  <a:lnTo>
                    <a:pt x="440873" y="44367"/>
                  </a:lnTo>
                  <a:lnTo>
                    <a:pt x="441070" y="44399"/>
                  </a:lnTo>
                  <a:lnTo>
                    <a:pt x="441259" y="44413"/>
                  </a:lnTo>
                  <a:lnTo>
                    <a:pt x="441447" y="44403"/>
                  </a:lnTo>
                  <a:lnTo>
                    <a:pt x="441685" y="44340"/>
                  </a:lnTo>
                  <a:lnTo>
                    <a:pt x="441920" y="44239"/>
                  </a:lnTo>
                  <a:lnTo>
                    <a:pt x="442146" y="44112"/>
                  </a:lnTo>
                  <a:lnTo>
                    <a:pt x="442365" y="43971"/>
                  </a:lnTo>
                  <a:lnTo>
                    <a:pt x="442580" y="43825"/>
                  </a:lnTo>
                  <a:lnTo>
                    <a:pt x="442720" y="43725"/>
                  </a:lnTo>
                  <a:lnTo>
                    <a:pt x="442992" y="43511"/>
                  </a:lnTo>
                  <a:lnTo>
                    <a:pt x="443343" y="43164"/>
                  </a:lnTo>
                  <a:lnTo>
                    <a:pt x="443721" y="42754"/>
                  </a:lnTo>
                  <a:lnTo>
                    <a:pt x="443876" y="42736"/>
                  </a:lnTo>
                  <a:lnTo>
                    <a:pt x="444061" y="42777"/>
                  </a:lnTo>
                  <a:lnTo>
                    <a:pt x="444257" y="42854"/>
                  </a:lnTo>
                  <a:lnTo>
                    <a:pt x="444454" y="42946"/>
                  </a:lnTo>
                  <a:lnTo>
                    <a:pt x="444888" y="43182"/>
                  </a:lnTo>
                  <a:lnTo>
                    <a:pt x="445130" y="43342"/>
                  </a:lnTo>
                  <a:lnTo>
                    <a:pt x="445258" y="43410"/>
                  </a:lnTo>
                  <a:lnTo>
                    <a:pt x="445402" y="43474"/>
                  </a:lnTo>
                  <a:lnTo>
                    <a:pt x="445553" y="43529"/>
                  </a:lnTo>
                  <a:lnTo>
                    <a:pt x="445859" y="43620"/>
                  </a:lnTo>
                  <a:lnTo>
                    <a:pt x="446013" y="43656"/>
                  </a:lnTo>
                  <a:lnTo>
                    <a:pt x="446199" y="43693"/>
                  </a:lnTo>
                  <a:lnTo>
                    <a:pt x="446391" y="43720"/>
                  </a:lnTo>
                  <a:lnTo>
                    <a:pt x="446965" y="43775"/>
                  </a:lnTo>
                  <a:lnTo>
                    <a:pt x="447143" y="43784"/>
                  </a:lnTo>
                  <a:lnTo>
                    <a:pt x="447320" y="43798"/>
                  </a:lnTo>
                  <a:lnTo>
                    <a:pt x="447857" y="43820"/>
                  </a:lnTo>
                  <a:lnTo>
                    <a:pt x="448450" y="43857"/>
                  </a:lnTo>
                  <a:lnTo>
                    <a:pt x="448842" y="43870"/>
                  </a:lnTo>
                  <a:lnTo>
                    <a:pt x="450217" y="43397"/>
                  </a:lnTo>
                  <a:lnTo>
                    <a:pt x="450345" y="43378"/>
                  </a:lnTo>
                  <a:lnTo>
                    <a:pt x="450474" y="43369"/>
                  </a:lnTo>
                  <a:lnTo>
                    <a:pt x="450602" y="43374"/>
                  </a:lnTo>
                  <a:lnTo>
                    <a:pt x="450806" y="43415"/>
                  </a:lnTo>
                  <a:lnTo>
                    <a:pt x="451006" y="43506"/>
                  </a:lnTo>
                  <a:lnTo>
                    <a:pt x="451207" y="43615"/>
                  </a:lnTo>
                  <a:lnTo>
                    <a:pt x="451407" y="43716"/>
                  </a:lnTo>
                  <a:lnTo>
                    <a:pt x="451614" y="43788"/>
                  </a:lnTo>
                  <a:lnTo>
                    <a:pt x="451784" y="43820"/>
                  </a:lnTo>
                  <a:lnTo>
                    <a:pt x="451954" y="43834"/>
                  </a:lnTo>
                  <a:lnTo>
                    <a:pt x="452302" y="43852"/>
                  </a:lnTo>
                  <a:lnTo>
                    <a:pt x="452472" y="43870"/>
                  </a:lnTo>
                  <a:lnTo>
                    <a:pt x="452921" y="43948"/>
                  </a:lnTo>
                  <a:lnTo>
                    <a:pt x="453144" y="43993"/>
                  </a:lnTo>
                  <a:lnTo>
                    <a:pt x="453367" y="44034"/>
                  </a:lnTo>
                  <a:lnTo>
                    <a:pt x="453590" y="44057"/>
                  </a:lnTo>
                  <a:lnTo>
                    <a:pt x="453892" y="44057"/>
                  </a:lnTo>
                  <a:lnTo>
                    <a:pt x="454198" y="44039"/>
                  </a:lnTo>
                  <a:lnTo>
                    <a:pt x="454504" y="44003"/>
                  </a:lnTo>
                  <a:lnTo>
                    <a:pt x="455112" y="43916"/>
                  </a:lnTo>
                  <a:lnTo>
                    <a:pt x="455565" y="43880"/>
                  </a:lnTo>
                  <a:lnTo>
                    <a:pt x="455708" y="43852"/>
                  </a:lnTo>
                  <a:lnTo>
                    <a:pt x="456449" y="42645"/>
                  </a:lnTo>
                  <a:lnTo>
                    <a:pt x="457170" y="42713"/>
                  </a:lnTo>
                  <a:lnTo>
                    <a:pt x="457189" y="42850"/>
                  </a:lnTo>
                  <a:lnTo>
                    <a:pt x="457268" y="43096"/>
                  </a:lnTo>
                  <a:lnTo>
                    <a:pt x="457397" y="43210"/>
                  </a:lnTo>
                  <a:lnTo>
                    <a:pt x="457567" y="43296"/>
                  </a:lnTo>
                  <a:lnTo>
                    <a:pt x="457963" y="43433"/>
                  </a:lnTo>
                  <a:lnTo>
                    <a:pt x="458152" y="43506"/>
                  </a:lnTo>
                  <a:lnTo>
                    <a:pt x="458356" y="43615"/>
                  </a:lnTo>
                  <a:lnTo>
                    <a:pt x="458756" y="43843"/>
                  </a:lnTo>
                  <a:lnTo>
                    <a:pt x="458956" y="43952"/>
                  </a:lnTo>
                  <a:lnTo>
                    <a:pt x="459164" y="44057"/>
                  </a:lnTo>
                  <a:lnTo>
                    <a:pt x="459391" y="44153"/>
                  </a:lnTo>
                  <a:lnTo>
                    <a:pt x="460082" y="44413"/>
                  </a:lnTo>
                  <a:lnTo>
                    <a:pt x="460312" y="44508"/>
                  </a:lnTo>
                  <a:lnTo>
                    <a:pt x="460509" y="44595"/>
                  </a:lnTo>
                  <a:lnTo>
                    <a:pt x="460901" y="44786"/>
                  </a:lnTo>
                  <a:lnTo>
                    <a:pt x="461290" y="44987"/>
                  </a:lnTo>
                  <a:lnTo>
                    <a:pt x="461475" y="45087"/>
                  </a:lnTo>
                  <a:lnTo>
                    <a:pt x="461838" y="45306"/>
                  </a:lnTo>
                  <a:lnTo>
                    <a:pt x="462019" y="45406"/>
                  </a:lnTo>
                  <a:lnTo>
                    <a:pt x="462204" y="45501"/>
                  </a:lnTo>
                  <a:lnTo>
                    <a:pt x="462423" y="45593"/>
                  </a:lnTo>
                  <a:lnTo>
                    <a:pt x="462642" y="45679"/>
                  </a:lnTo>
                  <a:lnTo>
                    <a:pt x="462865" y="45761"/>
                  </a:lnTo>
                  <a:lnTo>
                    <a:pt x="463092" y="45830"/>
                  </a:lnTo>
                  <a:lnTo>
                    <a:pt x="463318" y="45884"/>
                  </a:lnTo>
                  <a:lnTo>
                    <a:pt x="463526" y="45925"/>
                  </a:lnTo>
                  <a:lnTo>
                    <a:pt x="463738" y="45957"/>
                  </a:lnTo>
                  <a:lnTo>
                    <a:pt x="463949" y="45980"/>
                  </a:lnTo>
                  <a:lnTo>
                    <a:pt x="464161" y="45998"/>
                  </a:lnTo>
                  <a:lnTo>
                    <a:pt x="464516" y="46003"/>
                  </a:lnTo>
                  <a:lnTo>
                    <a:pt x="464806" y="46012"/>
                  </a:lnTo>
                  <a:lnTo>
                    <a:pt x="465093" y="46030"/>
                  </a:lnTo>
                  <a:lnTo>
                    <a:pt x="465241" y="46048"/>
                  </a:lnTo>
                  <a:lnTo>
                    <a:pt x="465535" y="46098"/>
                  </a:lnTo>
                  <a:lnTo>
                    <a:pt x="465683" y="46112"/>
                  </a:lnTo>
                  <a:lnTo>
                    <a:pt x="465826" y="46103"/>
                  </a:lnTo>
                  <a:lnTo>
                    <a:pt x="465992" y="46066"/>
                  </a:lnTo>
                  <a:lnTo>
                    <a:pt x="466159" y="46007"/>
                  </a:lnTo>
                  <a:lnTo>
                    <a:pt x="466317" y="45930"/>
                  </a:lnTo>
                  <a:lnTo>
                    <a:pt x="466468" y="45839"/>
                  </a:lnTo>
                  <a:lnTo>
                    <a:pt x="466906" y="45515"/>
                  </a:lnTo>
                  <a:lnTo>
                    <a:pt x="467008" y="45388"/>
                  </a:lnTo>
                  <a:lnTo>
                    <a:pt x="467318" y="45151"/>
                  </a:lnTo>
                  <a:lnTo>
                    <a:pt x="467612" y="45274"/>
                  </a:lnTo>
                  <a:lnTo>
                    <a:pt x="467790" y="45356"/>
                  </a:lnTo>
                  <a:lnTo>
                    <a:pt x="467956" y="45451"/>
                  </a:lnTo>
                  <a:lnTo>
                    <a:pt x="468289" y="45656"/>
                  </a:lnTo>
                  <a:lnTo>
                    <a:pt x="468458" y="45752"/>
                  </a:lnTo>
                  <a:lnTo>
                    <a:pt x="468715" y="45866"/>
                  </a:lnTo>
                  <a:lnTo>
                    <a:pt x="468976" y="45971"/>
                  </a:lnTo>
                  <a:lnTo>
                    <a:pt x="469505" y="46162"/>
                  </a:lnTo>
                  <a:lnTo>
                    <a:pt x="469765" y="46267"/>
                  </a:lnTo>
                  <a:lnTo>
                    <a:pt x="470041" y="46385"/>
                  </a:lnTo>
                  <a:lnTo>
                    <a:pt x="470581" y="46640"/>
                  </a:lnTo>
                  <a:lnTo>
                    <a:pt x="470853" y="46763"/>
                  </a:lnTo>
                  <a:lnTo>
                    <a:pt x="471650" y="47069"/>
                  </a:lnTo>
                  <a:lnTo>
                    <a:pt x="471911" y="47155"/>
                  </a:lnTo>
                  <a:lnTo>
                    <a:pt x="472175" y="47224"/>
                  </a:lnTo>
                  <a:lnTo>
                    <a:pt x="472439" y="47265"/>
                  </a:lnTo>
                  <a:lnTo>
                    <a:pt x="472673" y="47278"/>
                  </a:lnTo>
                  <a:lnTo>
                    <a:pt x="472908" y="47274"/>
                  </a:lnTo>
                  <a:lnTo>
                    <a:pt x="473145" y="47251"/>
                  </a:lnTo>
                  <a:lnTo>
                    <a:pt x="473376" y="47214"/>
                  </a:lnTo>
                  <a:lnTo>
                    <a:pt x="473602" y="47164"/>
                  </a:lnTo>
                  <a:lnTo>
                    <a:pt x="473818" y="47096"/>
                  </a:lnTo>
                  <a:lnTo>
                    <a:pt x="474025" y="47010"/>
                  </a:lnTo>
                  <a:lnTo>
                    <a:pt x="474229" y="46909"/>
                  </a:lnTo>
                  <a:lnTo>
                    <a:pt x="474426" y="46804"/>
                  </a:lnTo>
                  <a:lnTo>
                    <a:pt x="474913" y="46517"/>
                  </a:lnTo>
                  <a:lnTo>
                    <a:pt x="475053" y="46426"/>
                  </a:lnTo>
                  <a:lnTo>
                    <a:pt x="475302" y="46212"/>
                  </a:lnTo>
                  <a:lnTo>
                    <a:pt x="475408" y="46066"/>
                  </a:lnTo>
                  <a:lnTo>
                    <a:pt x="475555" y="45848"/>
                  </a:lnTo>
                  <a:lnTo>
                    <a:pt x="476182" y="45474"/>
                  </a:lnTo>
                  <a:lnTo>
                    <a:pt x="476352" y="45552"/>
                  </a:lnTo>
                  <a:lnTo>
                    <a:pt x="476541" y="45643"/>
                  </a:lnTo>
                  <a:lnTo>
                    <a:pt x="476722" y="45748"/>
                  </a:lnTo>
                  <a:lnTo>
                    <a:pt x="477081" y="45984"/>
                  </a:lnTo>
                  <a:lnTo>
                    <a:pt x="477262" y="46089"/>
                  </a:lnTo>
                  <a:lnTo>
                    <a:pt x="477481" y="46208"/>
                  </a:lnTo>
                  <a:lnTo>
                    <a:pt x="477700" y="46317"/>
                  </a:lnTo>
                  <a:lnTo>
                    <a:pt x="477923" y="46422"/>
                  </a:lnTo>
                  <a:lnTo>
                    <a:pt x="478153" y="46517"/>
                  </a:lnTo>
                  <a:lnTo>
                    <a:pt x="478384" y="46604"/>
                  </a:lnTo>
                  <a:lnTo>
                    <a:pt x="478640" y="46681"/>
                  </a:lnTo>
                  <a:lnTo>
                    <a:pt x="478901" y="46750"/>
                  </a:lnTo>
                  <a:lnTo>
                    <a:pt x="479166" y="46804"/>
                  </a:lnTo>
                  <a:lnTo>
                    <a:pt x="479434" y="46836"/>
                  </a:lnTo>
                  <a:lnTo>
                    <a:pt x="479694" y="46841"/>
                  </a:lnTo>
                  <a:lnTo>
                    <a:pt x="479928" y="46814"/>
                  </a:lnTo>
                  <a:lnTo>
                    <a:pt x="480163" y="46763"/>
                  </a:lnTo>
                  <a:lnTo>
                    <a:pt x="480397" y="46700"/>
                  </a:lnTo>
                  <a:lnTo>
                    <a:pt x="480861" y="46554"/>
                  </a:lnTo>
                  <a:lnTo>
                    <a:pt x="481239" y="46445"/>
                  </a:lnTo>
                  <a:lnTo>
                    <a:pt x="481428" y="46385"/>
                  </a:lnTo>
                  <a:lnTo>
                    <a:pt x="481609" y="46317"/>
                  </a:lnTo>
                  <a:lnTo>
                    <a:pt x="482123" y="46007"/>
                  </a:lnTo>
                  <a:lnTo>
                    <a:pt x="482342" y="45843"/>
                  </a:lnTo>
                  <a:lnTo>
                    <a:pt x="482708" y="45556"/>
                  </a:lnTo>
                  <a:lnTo>
                    <a:pt x="482870" y="45497"/>
                  </a:lnTo>
                  <a:lnTo>
                    <a:pt x="483006" y="45479"/>
                  </a:lnTo>
                  <a:lnTo>
                    <a:pt x="483361" y="45624"/>
                  </a:lnTo>
                  <a:lnTo>
                    <a:pt x="483686" y="45930"/>
                  </a:lnTo>
                  <a:lnTo>
                    <a:pt x="483830" y="46012"/>
                  </a:lnTo>
                  <a:lnTo>
                    <a:pt x="483977" y="46085"/>
                  </a:lnTo>
                  <a:lnTo>
                    <a:pt x="484128" y="46148"/>
                  </a:lnTo>
                  <a:lnTo>
                    <a:pt x="484287" y="46203"/>
                  </a:lnTo>
                  <a:lnTo>
                    <a:pt x="484445" y="46249"/>
                  </a:lnTo>
                  <a:lnTo>
                    <a:pt x="484668" y="46281"/>
                  </a:lnTo>
                  <a:lnTo>
                    <a:pt x="484895" y="46358"/>
                  </a:lnTo>
                  <a:lnTo>
                    <a:pt x="485344" y="46558"/>
                  </a:lnTo>
                  <a:lnTo>
                    <a:pt x="485575" y="46631"/>
                  </a:lnTo>
                  <a:lnTo>
                    <a:pt x="485850" y="46691"/>
                  </a:lnTo>
                  <a:lnTo>
                    <a:pt x="486130" y="46732"/>
                  </a:lnTo>
                  <a:lnTo>
                    <a:pt x="486413" y="46768"/>
                  </a:lnTo>
                  <a:lnTo>
                    <a:pt x="486700" y="46786"/>
                  </a:lnTo>
                  <a:lnTo>
                    <a:pt x="486980" y="46795"/>
                  </a:lnTo>
                  <a:lnTo>
                    <a:pt x="487894" y="46549"/>
                  </a:lnTo>
                  <a:lnTo>
                    <a:pt x="488996" y="46440"/>
                  </a:lnTo>
                  <a:lnTo>
                    <a:pt x="489714" y="46253"/>
                  </a:lnTo>
                  <a:lnTo>
                    <a:pt x="490688" y="46271"/>
                  </a:lnTo>
                  <a:lnTo>
                    <a:pt x="491527" y="46545"/>
                  </a:lnTo>
                  <a:lnTo>
                    <a:pt x="492875" y="47224"/>
                  </a:lnTo>
                  <a:lnTo>
                    <a:pt x="493151" y="47269"/>
                  </a:lnTo>
                  <a:lnTo>
                    <a:pt x="493426" y="47306"/>
                  </a:lnTo>
                  <a:lnTo>
                    <a:pt x="493706" y="47324"/>
                  </a:lnTo>
                  <a:lnTo>
                    <a:pt x="493982" y="47333"/>
                  </a:lnTo>
                  <a:lnTo>
                    <a:pt x="494257" y="47328"/>
                  </a:lnTo>
                  <a:lnTo>
                    <a:pt x="494563" y="47310"/>
                  </a:lnTo>
                  <a:lnTo>
                    <a:pt x="494865" y="47278"/>
                  </a:lnTo>
                  <a:lnTo>
                    <a:pt x="495167" y="47228"/>
                  </a:lnTo>
                  <a:lnTo>
                    <a:pt x="495462" y="47160"/>
                  </a:lnTo>
                  <a:lnTo>
                    <a:pt x="495749" y="47069"/>
                  </a:lnTo>
                  <a:lnTo>
                    <a:pt x="495896" y="47005"/>
                  </a:lnTo>
                  <a:lnTo>
                    <a:pt x="496176" y="46845"/>
                  </a:lnTo>
                  <a:lnTo>
                    <a:pt x="496319" y="46773"/>
                  </a:lnTo>
                  <a:lnTo>
                    <a:pt x="496463" y="46727"/>
                  </a:lnTo>
                  <a:lnTo>
                    <a:pt x="496705" y="46709"/>
                  </a:lnTo>
                  <a:lnTo>
                    <a:pt x="496958" y="46745"/>
                  </a:lnTo>
                  <a:lnTo>
                    <a:pt x="497218" y="46814"/>
                  </a:lnTo>
                  <a:lnTo>
                    <a:pt x="497479" y="46896"/>
                  </a:lnTo>
                  <a:lnTo>
                    <a:pt x="497736" y="46959"/>
                  </a:lnTo>
                  <a:lnTo>
                    <a:pt x="498336" y="47078"/>
                  </a:lnTo>
                  <a:lnTo>
                    <a:pt x="498532" y="47128"/>
                  </a:lnTo>
                  <a:lnTo>
                    <a:pt x="498721" y="47192"/>
                  </a:lnTo>
                  <a:lnTo>
                    <a:pt x="498869" y="47256"/>
                  </a:lnTo>
                  <a:lnTo>
                    <a:pt x="499008" y="47328"/>
                  </a:lnTo>
                  <a:lnTo>
                    <a:pt x="499590" y="47656"/>
                  </a:lnTo>
                  <a:lnTo>
                    <a:pt x="499922" y="47866"/>
                  </a:lnTo>
                  <a:lnTo>
                    <a:pt x="500092" y="47948"/>
                  </a:lnTo>
                  <a:lnTo>
                    <a:pt x="500266" y="48003"/>
                  </a:lnTo>
                  <a:lnTo>
                    <a:pt x="500496" y="48007"/>
                  </a:lnTo>
                  <a:lnTo>
                    <a:pt x="500738" y="47957"/>
                  </a:lnTo>
                  <a:lnTo>
                    <a:pt x="501229" y="47798"/>
                  </a:lnTo>
                  <a:lnTo>
                    <a:pt x="501475" y="47738"/>
                  </a:lnTo>
                  <a:lnTo>
                    <a:pt x="501731" y="47707"/>
                  </a:lnTo>
                  <a:lnTo>
                    <a:pt x="501984" y="47684"/>
                  </a:lnTo>
                  <a:lnTo>
                    <a:pt x="502241" y="47666"/>
                  </a:lnTo>
                  <a:lnTo>
                    <a:pt x="502751" y="47620"/>
                  </a:lnTo>
                  <a:lnTo>
                    <a:pt x="502940" y="47597"/>
                  </a:lnTo>
                  <a:lnTo>
                    <a:pt x="503310" y="47561"/>
                  </a:lnTo>
                  <a:lnTo>
                    <a:pt x="503495" y="47533"/>
                  </a:lnTo>
                  <a:lnTo>
                    <a:pt x="503763" y="47465"/>
                  </a:lnTo>
                  <a:lnTo>
                    <a:pt x="504103" y="47360"/>
                  </a:lnTo>
                  <a:lnTo>
                    <a:pt x="504292" y="47397"/>
                  </a:lnTo>
                  <a:lnTo>
                    <a:pt x="504481" y="47511"/>
                  </a:lnTo>
                  <a:lnTo>
                    <a:pt x="504677" y="47670"/>
                  </a:lnTo>
                  <a:lnTo>
                    <a:pt x="504877" y="47825"/>
                  </a:lnTo>
                  <a:lnTo>
                    <a:pt x="505085" y="47943"/>
                  </a:lnTo>
                  <a:lnTo>
                    <a:pt x="505327" y="48035"/>
                  </a:lnTo>
                  <a:lnTo>
                    <a:pt x="505580" y="48103"/>
                  </a:lnTo>
                  <a:lnTo>
                    <a:pt x="505837" y="48158"/>
                  </a:lnTo>
                  <a:lnTo>
                    <a:pt x="506354" y="48253"/>
                  </a:lnTo>
                  <a:lnTo>
                    <a:pt x="506664" y="48303"/>
                  </a:lnTo>
                  <a:lnTo>
                    <a:pt x="506973" y="48340"/>
                  </a:lnTo>
                  <a:lnTo>
                    <a:pt x="507597" y="48399"/>
                  </a:lnTo>
                  <a:lnTo>
                    <a:pt x="508220" y="48445"/>
                  </a:lnTo>
                  <a:lnTo>
                    <a:pt x="508847" y="48476"/>
                  </a:lnTo>
                  <a:lnTo>
                    <a:pt x="509160" y="48472"/>
                  </a:lnTo>
                  <a:lnTo>
                    <a:pt x="509466" y="48449"/>
                  </a:lnTo>
                  <a:lnTo>
                    <a:pt x="509696" y="48413"/>
                  </a:lnTo>
                  <a:lnTo>
                    <a:pt x="509923" y="48358"/>
                  </a:lnTo>
                  <a:lnTo>
                    <a:pt x="510380" y="48240"/>
                  </a:lnTo>
                  <a:lnTo>
                    <a:pt x="511158" y="48048"/>
                  </a:lnTo>
                  <a:lnTo>
                    <a:pt x="511343" y="48012"/>
                  </a:lnTo>
                  <a:lnTo>
                    <a:pt x="511532" y="47989"/>
                  </a:lnTo>
                  <a:lnTo>
                    <a:pt x="511906" y="47994"/>
                  </a:lnTo>
                  <a:lnTo>
                    <a:pt x="512283" y="48057"/>
                  </a:lnTo>
                  <a:lnTo>
                    <a:pt x="513054" y="48240"/>
                  </a:lnTo>
                  <a:lnTo>
                    <a:pt x="513435" y="48303"/>
                  </a:lnTo>
                  <a:lnTo>
                    <a:pt x="514002" y="48367"/>
                  </a:lnTo>
                  <a:lnTo>
                    <a:pt x="514285" y="48390"/>
                  </a:lnTo>
                  <a:lnTo>
                    <a:pt x="514568" y="48404"/>
                  </a:lnTo>
                  <a:lnTo>
                    <a:pt x="514852" y="48399"/>
                  </a:lnTo>
                  <a:lnTo>
                    <a:pt x="515154" y="48376"/>
                  </a:lnTo>
                  <a:lnTo>
                    <a:pt x="515452" y="48331"/>
                  </a:lnTo>
                  <a:lnTo>
                    <a:pt x="515750" y="48276"/>
                  </a:lnTo>
                  <a:lnTo>
                    <a:pt x="516049" y="48212"/>
                  </a:lnTo>
                  <a:lnTo>
                    <a:pt x="516343" y="48144"/>
                  </a:lnTo>
                  <a:lnTo>
                    <a:pt x="516615" y="48066"/>
                  </a:lnTo>
                  <a:lnTo>
                    <a:pt x="517155" y="47889"/>
                  </a:lnTo>
                  <a:lnTo>
                    <a:pt x="517424" y="47807"/>
                  </a:lnTo>
                  <a:lnTo>
                    <a:pt x="517695" y="47738"/>
                  </a:lnTo>
                  <a:lnTo>
                    <a:pt x="517922" y="47697"/>
                  </a:lnTo>
                  <a:lnTo>
                    <a:pt x="518375" y="47638"/>
                  </a:lnTo>
                  <a:lnTo>
                    <a:pt x="518832" y="47615"/>
                  </a:lnTo>
                  <a:lnTo>
                    <a:pt x="519187" y="47652"/>
                  </a:lnTo>
                  <a:lnTo>
                    <a:pt x="519538" y="47738"/>
                  </a:lnTo>
                  <a:lnTo>
                    <a:pt x="519894" y="47834"/>
                  </a:lnTo>
                  <a:lnTo>
                    <a:pt x="520249" y="47912"/>
                  </a:lnTo>
                  <a:lnTo>
                    <a:pt x="520596" y="47934"/>
                  </a:lnTo>
                  <a:lnTo>
                    <a:pt x="520811" y="47912"/>
                  </a:lnTo>
                  <a:lnTo>
                    <a:pt x="521023" y="47875"/>
                  </a:lnTo>
                  <a:lnTo>
                    <a:pt x="521238" y="47830"/>
                  </a:lnTo>
                  <a:lnTo>
                    <a:pt x="521450" y="47779"/>
                  </a:lnTo>
                  <a:lnTo>
                    <a:pt x="521665" y="47738"/>
                  </a:lnTo>
                  <a:lnTo>
                    <a:pt x="521918" y="47697"/>
                  </a:lnTo>
                  <a:lnTo>
                    <a:pt x="522175" y="47661"/>
                  </a:lnTo>
                  <a:lnTo>
                    <a:pt x="522431" y="47629"/>
                  </a:lnTo>
                  <a:lnTo>
                    <a:pt x="522941" y="47547"/>
                  </a:lnTo>
                  <a:lnTo>
                    <a:pt x="523429" y="47461"/>
                  </a:lnTo>
                  <a:lnTo>
                    <a:pt x="523674" y="47410"/>
                  </a:lnTo>
                  <a:lnTo>
                    <a:pt x="523912" y="47356"/>
                  </a:lnTo>
                  <a:lnTo>
                    <a:pt x="524150" y="47283"/>
                  </a:lnTo>
                  <a:lnTo>
                    <a:pt x="524369" y="47196"/>
                  </a:lnTo>
                  <a:lnTo>
                    <a:pt x="524788" y="46973"/>
                  </a:lnTo>
                  <a:lnTo>
                    <a:pt x="525000" y="46873"/>
                  </a:lnTo>
                  <a:lnTo>
                    <a:pt x="525223" y="46804"/>
                  </a:lnTo>
                  <a:lnTo>
                    <a:pt x="525468" y="46773"/>
                  </a:lnTo>
                  <a:lnTo>
                    <a:pt x="525721" y="46768"/>
                  </a:lnTo>
                  <a:lnTo>
                    <a:pt x="525982" y="46786"/>
                  </a:lnTo>
                  <a:lnTo>
                    <a:pt x="526238" y="46809"/>
                  </a:lnTo>
                  <a:lnTo>
                    <a:pt x="526763" y="46845"/>
                  </a:lnTo>
                  <a:lnTo>
                    <a:pt x="527303" y="46909"/>
                  </a:lnTo>
                  <a:lnTo>
                    <a:pt x="527572" y="46927"/>
                  </a:lnTo>
                  <a:lnTo>
                    <a:pt x="527840" y="46923"/>
                  </a:lnTo>
                  <a:lnTo>
                    <a:pt x="528055" y="46900"/>
                  </a:lnTo>
                  <a:lnTo>
                    <a:pt x="528270" y="46868"/>
                  </a:lnTo>
                  <a:lnTo>
                    <a:pt x="528693" y="46777"/>
                  </a:lnTo>
                  <a:lnTo>
                    <a:pt x="529139" y="46672"/>
                  </a:lnTo>
                  <a:lnTo>
                    <a:pt x="529373" y="46622"/>
                  </a:lnTo>
                  <a:lnTo>
                    <a:pt x="529603" y="46558"/>
                  </a:lnTo>
                  <a:lnTo>
                    <a:pt x="529830" y="46486"/>
                  </a:lnTo>
                  <a:lnTo>
                    <a:pt x="530045" y="46390"/>
                  </a:lnTo>
                  <a:lnTo>
                    <a:pt x="530196" y="46312"/>
                  </a:lnTo>
                  <a:lnTo>
                    <a:pt x="530348" y="46221"/>
                  </a:lnTo>
                  <a:lnTo>
                    <a:pt x="530491" y="46121"/>
                  </a:lnTo>
                  <a:lnTo>
                    <a:pt x="530631" y="46016"/>
                  </a:lnTo>
                  <a:lnTo>
                    <a:pt x="531088" y="45561"/>
                  </a:lnTo>
                  <a:lnTo>
                    <a:pt x="531186" y="45433"/>
                  </a:lnTo>
                  <a:lnTo>
                    <a:pt x="531273" y="45306"/>
                  </a:lnTo>
                  <a:lnTo>
                    <a:pt x="531598" y="45164"/>
                  </a:lnTo>
                  <a:lnTo>
                    <a:pt x="531760" y="45101"/>
                  </a:lnTo>
                  <a:lnTo>
                    <a:pt x="531926" y="45041"/>
                  </a:lnTo>
                  <a:lnTo>
                    <a:pt x="532092" y="44987"/>
                  </a:lnTo>
                  <a:lnTo>
                    <a:pt x="532444" y="44905"/>
                  </a:lnTo>
                  <a:lnTo>
                    <a:pt x="532802" y="44864"/>
                  </a:lnTo>
                  <a:lnTo>
                    <a:pt x="533531" y="44800"/>
                  </a:lnTo>
                  <a:lnTo>
                    <a:pt x="533886" y="44736"/>
                  </a:lnTo>
                  <a:lnTo>
                    <a:pt x="534101" y="44681"/>
                  </a:lnTo>
                  <a:lnTo>
                    <a:pt x="534317" y="44618"/>
                  </a:lnTo>
                  <a:lnTo>
                    <a:pt x="534740" y="44481"/>
                  </a:lnTo>
                  <a:lnTo>
                    <a:pt x="534955" y="44417"/>
                  </a:lnTo>
                  <a:lnTo>
                    <a:pt x="535450" y="44290"/>
                  </a:lnTo>
                  <a:lnTo>
                    <a:pt x="535699" y="44230"/>
                  </a:lnTo>
                  <a:lnTo>
                    <a:pt x="536556" y="44007"/>
                  </a:lnTo>
                  <a:lnTo>
                    <a:pt x="537282" y="43807"/>
                  </a:lnTo>
                  <a:lnTo>
                    <a:pt x="537636" y="43697"/>
                  </a:lnTo>
                  <a:lnTo>
                    <a:pt x="537992" y="43574"/>
                  </a:lnTo>
                  <a:lnTo>
                    <a:pt x="538328" y="43442"/>
                  </a:lnTo>
                  <a:lnTo>
                    <a:pt x="538660" y="43301"/>
                  </a:lnTo>
                  <a:lnTo>
                    <a:pt x="538989" y="43151"/>
                  </a:lnTo>
                  <a:lnTo>
                    <a:pt x="539310" y="42987"/>
                  </a:lnTo>
                  <a:lnTo>
                    <a:pt x="539627" y="42813"/>
                  </a:lnTo>
                  <a:lnTo>
                    <a:pt x="539869" y="42691"/>
                  </a:lnTo>
                  <a:lnTo>
                    <a:pt x="540125" y="42567"/>
                  </a:lnTo>
                  <a:lnTo>
                    <a:pt x="540371" y="42435"/>
                  </a:lnTo>
                  <a:lnTo>
                    <a:pt x="540575" y="42285"/>
                  </a:lnTo>
                  <a:lnTo>
                    <a:pt x="540703" y="42103"/>
                  </a:lnTo>
                  <a:lnTo>
                    <a:pt x="540733" y="41948"/>
                  </a:lnTo>
                  <a:lnTo>
                    <a:pt x="540722" y="41775"/>
                  </a:lnTo>
                  <a:lnTo>
                    <a:pt x="540703" y="41597"/>
                  </a:lnTo>
                  <a:lnTo>
                    <a:pt x="540688" y="41419"/>
                  </a:lnTo>
                  <a:lnTo>
                    <a:pt x="540718" y="41260"/>
                  </a:lnTo>
                  <a:lnTo>
                    <a:pt x="540824" y="41064"/>
                  </a:lnTo>
                  <a:lnTo>
                    <a:pt x="540994" y="40886"/>
                  </a:lnTo>
                  <a:lnTo>
                    <a:pt x="541194" y="40727"/>
                  </a:lnTo>
                  <a:lnTo>
                    <a:pt x="541413" y="40576"/>
                  </a:lnTo>
                  <a:lnTo>
                    <a:pt x="541628" y="40435"/>
                  </a:lnTo>
                  <a:lnTo>
                    <a:pt x="541919" y="40267"/>
                  </a:lnTo>
                  <a:lnTo>
                    <a:pt x="542229" y="40135"/>
                  </a:lnTo>
                  <a:lnTo>
                    <a:pt x="542554" y="40016"/>
                  </a:lnTo>
                  <a:lnTo>
                    <a:pt x="542882" y="39907"/>
                  </a:lnTo>
                  <a:lnTo>
                    <a:pt x="543026" y="39854"/>
                  </a:lnTo>
                  <a:lnTo>
                    <a:pt x="543623" y="39629"/>
                  </a:lnTo>
                  <a:lnTo>
                    <a:pt x="544461" y="39319"/>
                  </a:lnTo>
                  <a:lnTo>
                    <a:pt x="544876" y="39160"/>
                  </a:lnTo>
                  <a:lnTo>
                    <a:pt x="545288" y="38982"/>
                  </a:lnTo>
                  <a:lnTo>
                    <a:pt x="545934" y="38681"/>
                  </a:lnTo>
                  <a:lnTo>
                    <a:pt x="546255" y="38522"/>
                  </a:lnTo>
                  <a:lnTo>
                    <a:pt x="546568" y="38353"/>
                  </a:lnTo>
                  <a:lnTo>
                    <a:pt x="546867" y="38166"/>
                  </a:lnTo>
                  <a:lnTo>
                    <a:pt x="547210" y="37925"/>
                  </a:lnTo>
                  <a:lnTo>
                    <a:pt x="547535" y="37661"/>
                  </a:lnTo>
                  <a:lnTo>
                    <a:pt x="547853" y="37378"/>
                  </a:lnTo>
                  <a:lnTo>
                    <a:pt x="548158" y="37087"/>
                  </a:lnTo>
                  <a:lnTo>
                    <a:pt x="548664" y="36590"/>
                  </a:lnTo>
                  <a:lnTo>
                    <a:pt x="548876" y="36390"/>
                  </a:lnTo>
                  <a:lnTo>
                    <a:pt x="549076" y="36185"/>
                  </a:lnTo>
                  <a:lnTo>
                    <a:pt x="549265" y="35971"/>
                  </a:lnTo>
                  <a:lnTo>
                    <a:pt x="549427" y="35738"/>
                  </a:lnTo>
                  <a:lnTo>
                    <a:pt x="549507" y="35602"/>
                  </a:lnTo>
                  <a:lnTo>
                    <a:pt x="549635" y="35305"/>
                  </a:lnTo>
                  <a:lnTo>
                    <a:pt x="549775" y="35014"/>
                  </a:lnTo>
                  <a:lnTo>
                    <a:pt x="549914" y="34827"/>
                  </a:lnTo>
                  <a:lnTo>
                    <a:pt x="550255" y="34458"/>
                  </a:lnTo>
                  <a:lnTo>
                    <a:pt x="550375" y="34289"/>
                  </a:lnTo>
                  <a:lnTo>
                    <a:pt x="550300" y="33920"/>
                  </a:lnTo>
                  <a:lnTo>
                    <a:pt x="550081" y="33615"/>
                  </a:lnTo>
                  <a:lnTo>
                    <a:pt x="550032" y="33415"/>
                  </a:lnTo>
                  <a:lnTo>
                    <a:pt x="550032" y="33192"/>
                  </a:lnTo>
                  <a:lnTo>
                    <a:pt x="550043" y="32964"/>
                  </a:lnTo>
                  <a:lnTo>
                    <a:pt x="550035" y="32745"/>
                  </a:lnTo>
                  <a:lnTo>
                    <a:pt x="549986" y="32549"/>
                  </a:lnTo>
                  <a:lnTo>
                    <a:pt x="549881" y="32399"/>
                  </a:lnTo>
                  <a:lnTo>
                    <a:pt x="549733" y="32267"/>
                  </a:lnTo>
                  <a:lnTo>
                    <a:pt x="549575" y="32135"/>
                  </a:lnTo>
                  <a:lnTo>
                    <a:pt x="549450" y="32007"/>
                  </a:lnTo>
                  <a:lnTo>
                    <a:pt x="549382" y="31861"/>
                  </a:lnTo>
                  <a:lnTo>
                    <a:pt x="549397" y="31706"/>
                  </a:lnTo>
                  <a:lnTo>
                    <a:pt x="549469" y="31538"/>
                  </a:lnTo>
                  <a:lnTo>
                    <a:pt x="549571" y="31365"/>
                  </a:lnTo>
                  <a:lnTo>
                    <a:pt x="549688" y="31196"/>
                  </a:lnTo>
                  <a:lnTo>
                    <a:pt x="549790" y="31028"/>
                  </a:lnTo>
                  <a:lnTo>
                    <a:pt x="550013" y="30595"/>
                  </a:lnTo>
                  <a:lnTo>
                    <a:pt x="550130" y="30381"/>
                  </a:lnTo>
                  <a:lnTo>
                    <a:pt x="550262" y="30189"/>
                  </a:lnTo>
                  <a:lnTo>
                    <a:pt x="550421" y="30030"/>
                  </a:lnTo>
                  <a:lnTo>
                    <a:pt x="550647" y="29902"/>
                  </a:lnTo>
                  <a:lnTo>
                    <a:pt x="550912" y="29829"/>
                  </a:lnTo>
                  <a:lnTo>
                    <a:pt x="551199" y="29779"/>
                  </a:lnTo>
                  <a:lnTo>
                    <a:pt x="551471" y="29711"/>
                  </a:lnTo>
                  <a:lnTo>
                    <a:pt x="551716" y="29602"/>
                  </a:lnTo>
                  <a:lnTo>
                    <a:pt x="551999" y="29342"/>
                  </a:lnTo>
                  <a:lnTo>
                    <a:pt x="552226" y="29000"/>
                  </a:lnTo>
                  <a:lnTo>
                    <a:pt x="552630" y="28230"/>
                  </a:lnTo>
                  <a:lnTo>
                    <a:pt x="552864" y="27880"/>
                  </a:lnTo>
                  <a:lnTo>
                    <a:pt x="553068" y="27638"/>
                  </a:lnTo>
                  <a:lnTo>
                    <a:pt x="553283" y="27401"/>
                  </a:lnTo>
                  <a:lnTo>
                    <a:pt x="553502" y="27173"/>
                  </a:lnTo>
                  <a:lnTo>
                    <a:pt x="553948" y="26718"/>
                  </a:lnTo>
                  <a:lnTo>
                    <a:pt x="554129" y="26540"/>
                  </a:lnTo>
                  <a:lnTo>
                    <a:pt x="554318" y="26372"/>
                  </a:lnTo>
                  <a:lnTo>
                    <a:pt x="554688" y="26021"/>
                  </a:lnTo>
                  <a:lnTo>
                    <a:pt x="554858" y="25834"/>
                  </a:lnTo>
                  <a:lnTo>
                    <a:pt x="555077" y="25506"/>
                  </a:lnTo>
                  <a:lnTo>
                    <a:pt x="555278" y="25114"/>
                  </a:lnTo>
                  <a:lnTo>
                    <a:pt x="555463" y="24736"/>
                  </a:lnTo>
                  <a:lnTo>
                    <a:pt x="555648" y="24449"/>
                  </a:lnTo>
                  <a:lnTo>
                    <a:pt x="555836" y="24335"/>
                  </a:lnTo>
                  <a:lnTo>
                    <a:pt x="555991" y="24367"/>
                  </a:lnTo>
                  <a:lnTo>
                    <a:pt x="556142" y="24444"/>
                  </a:lnTo>
                  <a:lnTo>
                    <a:pt x="556452" y="24631"/>
                  </a:lnTo>
                  <a:lnTo>
                    <a:pt x="556611" y="24686"/>
                  </a:lnTo>
                  <a:lnTo>
                    <a:pt x="556754" y="24713"/>
                  </a:lnTo>
                  <a:lnTo>
                    <a:pt x="556901" y="24727"/>
                  </a:lnTo>
                  <a:lnTo>
                    <a:pt x="557053" y="24731"/>
                  </a:lnTo>
                  <a:lnTo>
                    <a:pt x="557200" y="24722"/>
                  </a:lnTo>
                  <a:lnTo>
                    <a:pt x="557340" y="24700"/>
                  </a:lnTo>
                  <a:lnTo>
                    <a:pt x="557543" y="24613"/>
                  </a:lnTo>
                  <a:lnTo>
                    <a:pt x="557736" y="24476"/>
                  </a:lnTo>
                  <a:lnTo>
                    <a:pt x="558106" y="24135"/>
                  </a:lnTo>
                  <a:lnTo>
                    <a:pt x="558303" y="23984"/>
                  </a:lnTo>
                  <a:lnTo>
                    <a:pt x="558499" y="23866"/>
                  </a:lnTo>
                  <a:lnTo>
                    <a:pt x="558699" y="23747"/>
                  </a:lnTo>
                  <a:lnTo>
                    <a:pt x="558903" y="23634"/>
                  </a:lnTo>
                  <a:lnTo>
                    <a:pt x="559107" y="23533"/>
                  </a:lnTo>
                  <a:lnTo>
                    <a:pt x="559458" y="23383"/>
                  </a:lnTo>
                  <a:lnTo>
                    <a:pt x="559602" y="23310"/>
                  </a:lnTo>
                  <a:lnTo>
                    <a:pt x="559745" y="23251"/>
                  </a:lnTo>
                  <a:lnTo>
                    <a:pt x="559877" y="23219"/>
                  </a:lnTo>
                  <a:lnTo>
                    <a:pt x="560455" y="23451"/>
                  </a:lnTo>
                  <a:lnTo>
                    <a:pt x="560588" y="23465"/>
                  </a:lnTo>
                  <a:lnTo>
                    <a:pt x="560954" y="23378"/>
                  </a:lnTo>
                  <a:lnTo>
                    <a:pt x="561275" y="23101"/>
                  </a:lnTo>
                  <a:lnTo>
                    <a:pt x="561150" y="22918"/>
                  </a:lnTo>
                  <a:lnTo>
                    <a:pt x="560754" y="22786"/>
                  </a:lnTo>
                  <a:lnTo>
                    <a:pt x="560440" y="22650"/>
                  </a:lnTo>
                  <a:lnTo>
                    <a:pt x="560255" y="22194"/>
                  </a:lnTo>
                  <a:lnTo>
                    <a:pt x="560402" y="22076"/>
                  </a:lnTo>
                  <a:lnTo>
                    <a:pt x="560569" y="21962"/>
                  </a:lnTo>
                  <a:lnTo>
                    <a:pt x="560723" y="21861"/>
                  </a:lnTo>
                  <a:lnTo>
                    <a:pt x="560920" y="21757"/>
                  </a:lnTo>
                  <a:lnTo>
                    <a:pt x="561131" y="21679"/>
                  </a:lnTo>
                  <a:lnTo>
                    <a:pt x="561354" y="21615"/>
                  </a:lnTo>
                  <a:lnTo>
                    <a:pt x="561573" y="21547"/>
                  </a:lnTo>
                  <a:lnTo>
                    <a:pt x="561788" y="21465"/>
                  </a:lnTo>
                  <a:lnTo>
                    <a:pt x="562034" y="21333"/>
                  </a:lnTo>
                  <a:lnTo>
                    <a:pt x="562276" y="21187"/>
                  </a:lnTo>
                  <a:lnTo>
                    <a:pt x="562748" y="20887"/>
                  </a:lnTo>
                  <a:lnTo>
                    <a:pt x="562993" y="20745"/>
                  </a:lnTo>
                  <a:lnTo>
                    <a:pt x="563416" y="20545"/>
                  </a:lnTo>
                  <a:lnTo>
                    <a:pt x="564058" y="20258"/>
                  </a:lnTo>
                  <a:lnTo>
                    <a:pt x="564243" y="20167"/>
                  </a:lnTo>
                  <a:lnTo>
                    <a:pt x="564425" y="20071"/>
                  </a:lnTo>
                  <a:lnTo>
                    <a:pt x="564795" y="19889"/>
                  </a:lnTo>
                  <a:lnTo>
                    <a:pt x="564987" y="19811"/>
                  </a:lnTo>
                  <a:lnTo>
                    <a:pt x="565188" y="19757"/>
                  </a:lnTo>
                  <a:lnTo>
                    <a:pt x="565395" y="19716"/>
                  </a:lnTo>
                  <a:lnTo>
                    <a:pt x="565607" y="19679"/>
                  </a:lnTo>
                  <a:lnTo>
                    <a:pt x="565811" y="19629"/>
                  </a:lnTo>
                  <a:lnTo>
                    <a:pt x="566003" y="19552"/>
                  </a:lnTo>
                  <a:lnTo>
                    <a:pt x="566147" y="19479"/>
                  </a:lnTo>
                  <a:lnTo>
                    <a:pt x="566302" y="19397"/>
                  </a:lnTo>
                  <a:lnTo>
                    <a:pt x="566456" y="18873"/>
                  </a:lnTo>
                  <a:lnTo>
                    <a:pt x="566298" y="18741"/>
                  </a:lnTo>
                  <a:lnTo>
                    <a:pt x="566124" y="18613"/>
                  </a:lnTo>
                  <a:lnTo>
                    <a:pt x="565973" y="18490"/>
                  </a:lnTo>
                  <a:lnTo>
                    <a:pt x="565818" y="18376"/>
                  </a:lnTo>
                  <a:lnTo>
                    <a:pt x="565471" y="18149"/>
                  </a:lnTo>
                  <a:lnTo>
                    <a:pt x="565350" y="17816"/>
                  </a:lnTo>
                  <a:lnTo>
                    <a:pt x="565493" y="17702"/>
                  </a:lnTo>
                  <a:lnTo>
                    <a:pt x="565686" y="17588"/>
                  </a:lnTo>
                  <a:lnTo>
                    <a:pt x="565898" y="17483"/>
                  </a:lnTo>
                  <a:lnTo>
                    <a:pt x="566086" y="17383"/>
                  </a:lnTo>
                  <a:lnTo>
                    <a:pt x="566264" y="17297"/>
                  </a:lnTo>
                  <a:lnTo>
                    <a:pt x="566453" y="17219"/>
                  </a:lnTo>
                  <a:lnTo>
                    <a:pt x="566827" y="17073"/>
                  </a:lnTo>
                  <a:lnTo>
                    <a:pt x="567012" y="16987"/>
                  </a:lnTo>
                  <a:lnTo>
                    <a:pt x="567163" y="16900"/>
                  </a:lnTo>
                  <a:lnTo>
                    <a:pt x="567450" y="16700"/>
                  </a:lnTo>
                  <a:lnTo>
                    <a:pt x="567601" y="16609"/>
                  </a:lnTo>
                  <a:lnTo>
                    <a:pt x="567756" y="16536"/>
                  </a:lnTo>
                  <a:lnTo>
                    <a:pt x="567926" y="16472"/>
                  </a:lnTo>
                  <a:lnTo>
                    <a:pt x="568103" y="16417"/>
                  </a:lnTo>
                  <a:lnTo>
                    <a:pt x="568284" y="16372"/>
                  </a:lnTo>
                  <a:lnTo>
                    <a:pt x="568462" y="16354"/>
                  </a:lnTo>
                  <a:lnTo>
                    <a:pt x="568628" y="16367"/>
                  </a:lnTo>
                  <a:lnTo>
                    <a:pt x="568794" y="16436"/>
                  </a:lnTo>
                  <a:lnTo>
                    <a:pt x="568945" y="16545"/>
                  </a:lnTo>
                  <a:lnTo>
                    <a:pt x="569244" y="16818"/>
                  </a:lnTo>
                  <a:lnTo>
                    <a:pt x="569402" y="16937"/>
                  </a:lnTo>
                  <a:lnTo>
                    <a:pt x="569553" y="17019"/>
                  </a:lnTo>
                  <a:lnTo>
                    <a:pt x="570026" y="17237"/>
                  </a:lnTo>
                  <a:lnTo>
                    <a:pt x="570177" y="17319"/>
                  </a:lnTo>
                  <a:lnTo>
                    <a:pt x="570324" y="17424"/>
                  </a:lnTo>
                  <a:lnTo>
                    <a:pt x="570471" y="17561"/>
                  </a:lnTo>
                  <a:lnTo>
                    <a:pt x="570611" y="17684"/>
                  </a:lnTo>
                  <a:lnTo>
                    <a:pt x="570743" y="17775"/>
                  </a:lnTo>
                  <a:lnTo>
                    <a:pt x="571211" y="17497"/>
                  </a:lnTo>
                  <a:lnTo>
                    <a:pt x="571257" y="17351"/>
                  </a:lnTo>
                  <a:lnTo>
                    <a:pt x="571298" y="17201"/>
                  </a:lnTo>
                  <a:lnTo>
                    <a:pt x="571532" y="17005"/>
                  </a:lnTo>
                  <a:lnTo>
                    <a:pt x="571710" y="17151"/>
                  </a:lnTo>
                  <a:lnTo>
                    <a:pt x="571933" y="17356"/>
                  </a:lnTo>
                  <a:lnTo>
                    <a:pt x="572163" y="17584"/>
                  </a:lnTo>
                  <a:lnTo>
                    <a:pt x="572560" y="17934"/>
                  </a:lnTo>
                  <a:lnTo>
                    <a:pt x="572741" y="18108"/>
                  </a:lnTo>
                  <a:lnTo>
                    <a:pt x="572926" y="18272"/>
                  </a:lnTo>
                  <a:lnTo>
                    <a:pt x="573122" y="18417"/>
                  </a:lnTo>
                  <a:lnTo>
                    <a:pt x="573326" y="18527"/>
                  </a:lnTo>
                  <a:lnTo>
                    <a:pt x="573470" y="18581"/>
                  </a:lnTo>
                  <a:lnTo>
                    <a:pt x="573617" y="18631"/>
                  </a:lnTo>
                  <a:lnTo>
                    <a:pt x="573768" y="18668"/>
                  </a:lnTo>
                  <a:lnTo>
                    <a:pt x="573938" y="18686"/>
                  </a:lnTo>
                  <a:lnTo>
                    <a:pt x="574210" y="18928"/>
                  </a:lnTo>
                  <a:lnTo>
                    <a:pt x="574463" y="18709"/>
                  </a:lnTo>
                  <a:lnTo>
                    <a:pt x="574720" y="18449"/>
                  </a:lnTo>
                  <a:lnTo>
                    <a:pt x="575211" y="18372"/>
                  </a:lnTo>
                  <a:lnTo>
                    <a:pt x="575728" y="18887"/>
                  </a:lnTo>
                  <a:lnTo>
                    <a:pt x="575762" y="19420"/>
                  </a:lnTo>
                  <a:lnTo>
                    <a:pt x="575853" y="19839"/>
                  </a:lnTo>
                  <a:lnTo>
                    <a:pt x="576129" y="20012"/>
                  </a:lnTo>
                  <a:lnTo>
                    <a:pt x="576098" y="20208"/>
                  </a:lnTo>
                  <a:lnTo>
                    <a:pt x="576529" y="20176"/>
                  </a:lnTo>
                  <a:lnTo>
                    <a:pt x="576703" y="19925"/>
                  </a:lnTo>
                  <a:lnTo>
                    <a:pt x="576952" y="20112"/>
                  </a:lnTo>
                  <a:lnTo>
                    <a:pt x="576793" y="20472"/>
                  </a:lnTo>
                  <a:lnTo>
                    <a:pt x="576997" y="20786"/>
                  </a:lnTo>
                  <a:lnTo>
                    <a:pt x="577190" y="20914"/>
                  </a:lnTo>
                  <a:lnTo>
                    <a:pt x="577383" y="20905"/>
                  </a:lnTo>
                  <a:lnTo>
                    <a:pt x="577586" y="21356"/>
                  </a:lnTo>
                  <a:lnTo>
                    <a:pt x="577794" y="21415"/>
                  </a:lnTo>
                  <a:lnTo>
                    <a:pt x="578070" y="21656"/>
                  </a:lnTo>
                  <a:lnTo>
                    <a:pt x="578263" y="21675"/>
                  </a:lnTo>
                  <a:lnTo>
                    <a:pt x="578803" y="22076"/>
                  </a:lnTo>
                  <a:lnTo>
                    <a:pt x="578935" y="22303"/>
                  </a:lnTo>
                  <a:lnTo>
                    <a:pt x="579245" y="22335"/>
                  </a:lnTo>
                  <a:lnTo>
                    <a:pt x="579686" y="22499"/>
                  </a:lnTo>
                  <a:lnTo>
                    <a:pt x="580132" y="22618"/>
                  </a:lnTo>
                  <a:lnTo>
                    <a:pt x="580585" y="22923"/>
                  </a:lnTo>
                  <a:lnTo>
                    <a:pt x="580876" y="23164"/>
                  </a:lnTo>
                  <a:lnTo>
                    <a:pt x="581205" y="23324"/>
                  </a:lnTo>
                  <a:lnTo>
                    <a:pt x="581367" y="23706"/>
                  </a:lnTo>
                  <a:lnTo>
                    <a:pt x="581560" y="23921"/>
                  </a:lnTo>
                  <a:lnTo>
                    <a:pt x="581865" y="23925"/>
                  </a:lnTo>
                  <a:lnTo>
                    <a:pt x="582228" y="23902"/>
                  </a:lnTo>
                  <a:lnTo>
                    <a:pt x="582659" y="24007"/>
                  </a:lnTo>
                  <a:lnTo>
                    <a:pt x="583051" y="24581"/>
                  </a:lnTo>
                  <a:lnTo>
                    <a:pt x="583274" y="24832"/>
                  </a:lnTo>
                  <a:lnTo>
                    <a:pt x="583516" y="24895"/>
                  </a:lnTo>
                  <a:lnTo>
                    <a:pt x="583731" y="25005"/>
                  </a:lnTo>
                  <a:lnTo>
                    <a:pt x="584354" y="25269"/>
                  </a:lnTo>
                  <a:lnTo>
                    <a:pt x="584660" y="25301"/>
                  </a:lnTo>
                  <a:lnTo>
                    <a:pt x="584902" y="25670"/>
                  </a:lnTo>
                  <a:lnTo>
                    <a:pt x="585204" y="25811"/>
                  </a:lnTo>
                  <a:lnTo>
                    <a:pt x="585283" y="26094"/>
                  </a:lnTo>
                  <a:lnTo>
                    <a:pt x="585714" y="26057"/>
                  </a:lnTo>
                  <a:lnTo>
                    <a:pt x="586722" y="26367"/>
                  </a:lnTo>
                  <a:lnTo>
                    <a:pt x="587123" y="26362"/>
                  </a:lnTo>
                  <a:lnTo>
                    <a:pt x="587659" y="26508"/>
                  </a:lnTo>
                  <a:lnTo>
                    <a:pt x="588014" y="26850"/>
                  </a:lnTo>
                  <a:lnTo>
                    <a:pt x="588316" y="27119"/>
                  </a:lnTo>
                  <a:lnTo>
                    <a:pt x="588932" y="27588"/>
                  </a:lnTo>
                  <a:lnTo>
                    <a:pt x="589098" y="27665"/>
                  </a:lnTo>
                  <a:lnTo>
                    <a:pt x="589876" y="28148"/>
                  </a:lnTo>
                  <a:lnTo>
                    <a:pt x="590465" y="28472"/>
                  </a:lnTo>
                  <a:lnTo>
                    <a:pt x="590548" y="28941"/>
                  </a:lnTo>
                  <a:lnTo>
                    <a:pt x="590896" y="29151"/>
                  </a:lnTo>
                  <a:lnTo>
                    <a:pt x="591186" y="29488"/>
                  </a:lnTo>
                  <a:lnTo>
                    <a:pt x="591685" y="29702"/>
                  </a:lnTo>
                  <a:lnTo>
                    <a:pt x="591964" y="29520"/>
                  </a:lnTo>
                  <a:lnTo>
                    <a:pt x="592251" y="29934"/>
                  </a:lnTo>
                  <a:lnTo>
                    <a:pt x="592550" y="30062"/>
                  </a:lnTo>
                  <a:lnTo>
                    <a:pt x="592992" y="30435"/>
                  </a:lnTo>
                  <a:lnTo>
                    <a:pt x="592776" y="30745"/>
                  </a:lnTo>
                  <a:lnTo>
                    <a:pt x="592149" y="30595"/>
                  </a:lnTo>
                  <a:lnTo>
                    <a:pt x="592206" y="31264"/>
                  </a:lnTo>
                  <a:lnTo>
                    <a:pt x="592893" y="31907"/>
                  </a:lnTo>
                  <a:lnTo>
                    <a:pt x="593585" y="32481"/>
                  </a:lnTo>
                  <a:lnTo>
                    <a:pt x="593951" y="33401"/>
                  </a:lnTo>
                  <a:lnTo>
                    <a:pt x="593422" y="33706"/>
                  </a:lnTo>
                  <a:lnTo>
                    <a:pt x="593486" y="34198"/>
                  </a:lnTo>
                  <a:lnTo>
                    <a:pt x="593755" y="34695"/>
                  </a:lnTo>
                  <a:lnTo>
                    <a:pt x="594238" y="35196"/>
                  </a:lnTo>
                  <a:lnTo>
                    <a:pt x="594155" y="35793"/>
                  </a:lnTo>
                  <a:lnTo>
                    <a:pt x="594604" y="36290"/>
                  </a:lnTo>
                  <a:lnTo>
                    <a:pt x="594835" y="36964"/>
                  </a:lnTo>
                  <a:lnTo>
                    <a:pt x="595103" y="37706"/>
                  </a:lnTo>
                  <a:lnTo>
                    <a:pt x="595061" y="38230"/>
                  </a:lnTo>
                  <a:lnTo>
                    <a:pt x="595299" y="38586"/>
                  </a:lnTo>
                  <a:lnTo>
                    <a:pt x="595076" y="39283"/>
                  </a:lnTo>
                  <a:lnTo>
                    <a:pt x="595171" y="39884"/>
                  </a:lnTo>
                  <a:lnTo>
                    <a:pt x="595541" y="40663"/>
                  </a:lnTo>
                  <a:lnTo>
                    <a:pt x="595953" y="41196"/>
                  </a:lnTo>
                  <a:lnTo>
                    <a:pt x="596398" y="41661"/>
                  </a:lnTo>
                  <a:lnTo>
                    <a:pt x="596919" y="41811"/>
                  </a:lnTo>
                  <a:lnTo>
                    <a:pt x="597324" y="42727"/>
                  </a:lnTo>
                  <a:lnTo>
                    <a:pt x="597935" y="43757"/>
                  </a:lnTo>
                  <a:lnTo>
                    <a:pt x="598374" y="44677"/>
                  </a:lnTo>
                  <a:lnTo>
                    <a:pt x="598600" y="45702"/>
                  </a:lnTo>
                  <a:lnTo>
                    <a:pt x="599155" y="46025"/>
                  </a:lnTo>
                  <a:lnTo>
                    <a:pt x="599533" y="46495"/>
                  </a:lnTo>
                  <a:lnTo>
                    <a:pt x="598978" y="46932"/>
                  </a:lnTo>
                  <a:lnTo>
                    <a:pt x="599371" y="47716"/>
                  </a:lnTo>
                  <a:lnTo>
                    <a:pt x="599284" y="48568"/>
                  </a:lnTo>
                  <a:lnTo>
                    <a:pt x="598864" y="49155"/>
                  </a:lnTo>
                  <a:lnTo>
                    <a:pt x="598593" y="49930"/>
                  </a:lnTo>
                  <a:lnTo>
                    <a:pt x="598071" y="50217"/>
                  </a:lnTo>
                  <a:lnTo>
                    <a:pt x="597652" y="50805"/>
                  </a:lnTo>
                  <a:lnTo>
                    <a:pt x="597089" y="51351"/>
                  </a:lnTo>
                  <a:lnTo>
                    <a:pt x="596965" y="52094"/>
                  </a:lnTo>
                  <a:lnTo>
                    <a:pt x="596512" y="52828"/>
                  </a:lnTo>
                  <a:lnTo>
                    <a:pt x="597123" y="53657"/>
                  </a:lnTo>
                  <a:lnTo>
                    <a:pt x="597561" y="54108"/>
                  </a:lnTo>
                  <a:lnTo>
                    <a:pt x="597656" y="54850"/>
                  </a:lnTo>
                  <a:lnTo>
                    <a:pt x="598124" y="55639"/>
                  </a:lnTo>
                  <a:lnTo>
                    <a:pt x="598445" y="56276"/>
                  </a:lnTo>
                  <a:lnTo>
                    <a:pt x="598060" y="57160"/>
                  </a:lnTo>
                  <a:lnTo>
                    <a:pt x="597535" y="57634"/>
                  </a:lnTo>
                  <a:lnTo>
                    <a:pt x="598230" y="58240"/>
                  </a:lnTo>
                  <a:lnTo>
                    <a:pt x="599072" y="58664"/>
                  </a:lnTo>
                  <a:lnTo>
                    <a:pt x="599914" y="59160"/>
                  </a:lnTo>
                  <a:lnTo>
                    <a:pt x="600458" y="59725"/>
                  </a:lnTo>
                  <a:lnTo>
                    <a:pt x="600485" y="60432"/>
                  </a:lnTo>
                  <a:lnTo>
                    <a:pt x="600953" y="61106"/>
                  </a:lnTo>
                  <a:lnTo>
                    <a:pt x="601757" y="61530"/>
                  </a:lnTo>
                  <a:lnTo>
                    <a:pt x="602539" y="61320"/>
                  </a:lnTo>
                  <a:lnTo>
                    <a:pt x="603325" y="62295"/>
                  </a:lnTo>
                  <a:lnTo>
                    <a:pt x="603200" y="62769"/>
                  </a:lnTo>
                  <a:lnTo>
                    <a:pt x="603532" y="63220"/>
                  </a:lnTo>
                  <a:lnTo>
                    <a:pt x="603740" y="63457"/>
                  </a:lnTo>
                  <a:lnTo>
                    <a:pt x="604099" y="63594"/>
                  </a:lnTo>
                  <a:lnTo>
                    <a:pt x="604431" y="63958"/>
                  </a:lnTo>
                  <a:lnTo>
                    <a:pt x="603729" y="64031"/>
                  </a:lnTo>
                  <a:lnTo>
                    <a:pt x="603955" y="64610"/>
                  </a:lnTo>
                  <a:lnTo>
                    <a:pt x="603903" y="65079"/>
                  </a:lnTo>
                  <a:lnTo>
                    <a:pt x="603661" y="65667"/>
                  </a:lnTo>
                  <a:lnTo>
                    <a:pt x="603419" y="66195"/>
                  </a:lnTo>
                  <a:lnTo>
                    <a:pt x="603498" y="66473"/>
                  </a:lnTo>
                  <a:lnTo>
                    <a:pt x="602958" y="67015"/>
                  </a:lnTo>
                  <a:lnTo>
                    <a:pt x="602762" y="67311"/>
                  </a:lnTo>
                  <a:lnTo>
                    <a:pt x="602192" y="67197"/>
                  </a:lnTo>
                  <a:lnTo>
                    <a:pt x="602078" y="67680"/>
                  </a:lnTo>
                  <a:lnTo>
                    <a:pt x="601655" y="67803"/>
                  </a:lnTo>
                  <a:lnTo>
                    <a:pt x="601686" y="68314"/>
                  </a:lnTo>
                  <a:lnTo>
                    <a:pt x="601976" y="69339"/>
                  </a:lnTo>
                  <a:lnTo>
                    <a:pt x="602154" y="69576"/>
                  </a:lnTo>
                  <a:lnTo>
                    <a:pt x="602347" y="69877"/>
                  </a:lnTo>
                  <a:lnTo>
                    <a:pt x="602483" y="70072"/>
                  </a:lnTo>
                  <a:lnTo>
                    <a:pt x="602653" y="70305"/>
                  </a:lnTo>
                  <a:lnTo>
                    <a:pt x="602837" y="70542"/>
                  </a:lnTo>
                  <a:lnTo>
                    <a:pt x="602973" y="70710"/>
                  </a:lnTo>
                  <a:lnTo>
                    <a:pt x="603109" y="70870"/>
                  </a:lnTo>
                  <a:lnTo>
                    <a:pt x="603117" y="71357"/>
                  </a:lnTo>
                  <a:lnTo>
                    <a:pt x="603363" y="71808"/>
                  </a:lnTo>
                  <a:lnTo>
                    <a:pt x="603121" y="72487"/>
                  </a:lnTo>
                  <a:lnTo>
                    <a:pt x="603261" y="72979"/>
                  </a:lnTo>
                  <a:lnTo>
                    <a:pt x="603593" y="73344"/>
                  </a:lnTo>
                  <a:lnTo>
                    <a:pt x="603581" y="74027"/>
                  </a:lnTo>
                  <a:lnTo>
                    <a:pt x="603763" y="74305"/>
                  </a:lnTo>
                  <a:lnTo>
                    <a:pt x="603491" y="74446"/>
                  </a:lnTo>
                  <a:lnTo>
                    <a:pt x="603363" y="74788"/>
                  </a:lnTo>
                  <a:lnTo>
                    <a:pt x="603185" y="75891"/>
                  </a:lnTo>
                  <a:lnTo>
                    <a:pt x="603242" y="76246"/>
                  </a:lnTo>
                  <a:lnTo>
                    <a:pt x="603336" y="76556"/>
                  </a:lnTo>
                  <a:lnTo>
                    <a:pt x="603355" y="76948"/>
                  </a:lnTo>
                  <a:lnTo>
                    <a:pt x="603196" y="77435"/>
                  </a:lnTo>
                  <a:lnTo>
                    <a:pt x="603548" y="77663"/>
                  </a:lnTo>
                  <a:lnTo>
                    <a:pt x="603495" y="78041"/>
                  </a:lnTo>
                  <a:lnTo>
                    <a:pt x="603857" y="78219"/>
                  </a:lnTo>
                  <a:lnTo>
                    <a:pt x="603838" y="78597"/>
                  </a:lnTo>
                  <a:lnTo>
                    <a:pt x="603944" y="78820"/>
                  </a:lnTo>
                  <a:lnTo>
                    <a:pt x="603993" y="79376"/>
                  </a:lnTo>
                  <a:lnTo>
                    <a:pt x="604133" y="79855"/>
                  </a:lnTo>
                  <a:lnTo>
                    <a:pt x="604299" y="80155"/>
                  </a:lnTo>
                  <a:lnTo>
                    <a:pt x="604688" y="80834"/>
                  </a:lnTo>
                  <a:lnTo>
                    <a:pt x="604582" y="81167"/>
                  </a:lnTo>
                  <a:lnTo>
                    <a:pt x="605364" y="81614"/>
                  </a:lnTo>
                  <a:lnTo>
                    <a:pt x="605961" y="82210"/>
                  </a:lnTo>
                  <a:lnTo>
                    <a:pt x="606142" y="83514"/>
                  </a:lnTo>
                  <a:lnTo>
                    <a:pt x="606248" y="84716"/>
                  </a:lnTo>
                  <a:lnTo>
                    <a:pt x="606210" y="87086"/>
                  </a:lnTo>
                  <a:lnTo>
                    <a:pt x="605866" y="87769"/>
                  </a:lnTo>
                  <a:lnTo>
                    <a:pt x="605984" y="88257"/>
                  </a:lnTo>
                  <a:lnTo>
                    <a:pt x="605470" y="88681"/>
                  </a:lnTo>
                  <a:lnTo>
                    <a:pt x="605353" y="89519"/>
                  </a:lnTo>
                  <a:lnTo>
                    <a:pt x="605164" y="90207"/>
                  </a:lnTo>
                  <a:lnTo>
                    <a:pt x="603468" y="91515"/>
                  </a:lnTo>
                  <a:lnTo>
                    <a:pt x="603136" y="91761"/>
                  </a:lnTo>
                  <a:lnTo>
                    <a:pt x="602796" y="91988"/>
                  </a:lnTo>
                  <a:lnTo>
                    <a:pt x="602622" y="92098"/>
                  </a:lnTo>
                  <a:lnTo>
                    <a:pt x="602343" y="92262"/>
                  </a:lnTo>
                  <a:lnTo>
                    <a:pt x="602044" y="92458"/>
                  </a:lnTo>
                  <a:lnTo>
                    <a:pt x="601603" y="92809"/>
                  </a:lnTo>
                  <a:lnTo>
                    <a:pt x="600893" y="93319"/>
                  </a:lnTo>
                  <a:lnTo>
                    <a:pt x="600723" y="93415"/>
                  </a:lnTo>
                  <a:lnTo>
                    <a:pt x="600319" y="93702"/>
                  </a:lnTo>
                  <a:lnTo>
                    <a:pt x="600137" y="94057"/>
                  </a:lnTo>
                  <a:lnTo>
                    <a:pt x="599843" y="94540"/>
                  </a:lnTo>
                  <a:lnTo>
                    <a:pt x="599775" y="94668"/>
                  </a:lnTo>
                  <a:lnTo>
                    <a:pt x="599699" y="94832"/>
                  </a:lnTo>
                  <a:lnTo>
                    <a:pt x="599506" y="95347"/>
                  </a:lnTo>
                  <a:lnTo>
                    <a:pt x="599435" y="95515"/>
                  </a:lnTo>
                  <a:lnTo>
                    <a:pt x="599219" y="95939"/>
                  </a:lnTo>
                  <a:lnTo>
                    <a:pt x="599015" y="96299"/>
                  </a:lnTo>
                  <a:lnTo>
                    <a:pt x="598668" y="96704"/>
                  </a:lnTo>
                  <a:lnTo>
                    <a:pt x="598377" y="96846"/>
                  </a:lnTo>
                  <a:lnTo>
                    <a:pt x="598381" y="97060"/>
                  </a:lnTo>
                  <a:lnTo>
                    <a:pt x="598506" y="97229"/>
                  </a:lnTo>
                  <a:lnTo>
                    <a:pt x="598642" y="97379"/>
                  </a:lnTo>
                  <a:lnTo>
                    <a:pt x="598959" y="97661"/>
                  </a:lnTo>
                  <a:lnTo>
                    <a:pt x="599046" y="97821"/>
                  </a:lnTo>
                  <a:lnTo>
                    <a:pt x="599110" y="98003"/>
                  </a:lnTo>
                  <a:lnTo>
                    <a:pt x="599148" y="98194"/>
                  </a:lnTo>
                  <a:lnTo>
                    <a:pt x="599159" y="98390"/>
                  </a:lnTo>
                  <a:lnTo>
                    <a:pt x="599140" y="98568"/>
                  </a:lnTo>
                  <a:lnTo>
                    <a:pt x="599102" y="98696"/>
                  </a:lnTo>
                  <a:lnTo>
                    <a:pt x="598887" y="99065"/>
                  </a:lnTo>
                  <a:lnTo>
                    <a:pt x="598770" y="99211"/>
                  </a:lnTo>
                  <a:lnTo>
                    <a:pt x="598645" y="99347"/>
                  </a:lnTo>
                  <a:lnTo>
                    <a:pt x="598600" y="99489"/>
                  </a:lnTo>
                  <a:lnTo>
                    <a:pt x="598604" y="99662"/>
                  </a:lnTo>
                  <a:lnTo>
                    <a:pt x="598672" y="100044"/>
                  </a:lnTo>
                  <a:lnTo>
                    <a:pt x="598695" y="100341"/>
                  </a:lnTo>
                  <a:lnTo>
                    <a:pt x="598710" y="100778"/>
                  </a:lnTo>
                  <a:lnTo>
                    <a:pt x="598774" y="100906"/>
                  </a:lnTo>
                  <a:lnTo>
                    <a:pt x="598989" y="101165"/>
                  </a:lnTo>
                  <a:lnTo>
                    <a:pt x="598921" y="101389"/>
                  </a:lnTo>
                  <a:lnTo>
                    <a:pt x="598551" y="101443"/>
                  </a:lnTo>
                  <a:lnTo>
                    <a:pt x="598192" y="101452"/>
                  </a:lnTo>
                  <a:lnTo>
                    <a:pt x="597528" y="101680"/>
                  </a:lnTo>
                  <a:lnTo>
                    <a:pt x="597505" y="101812"/>
                  </a:lnTo>
                  <a:lnTo>
                    <a:pt x="597486" y="101949"/>
                  </a:lnTo>
                  <a:lnTo>
                    <a:pt x="597426" y="102195"/>
                  </a:lnTo>
                  <a:lnTo>
                    <a:pt x="597214" y="102865"/>
                  </a:lnTo>
                  <a:lnTo>
                    <a:pt x="597222" y="103002"/>
                  </a:lnTo>
                  <a:lnTo>
                    <a:pt x="597494" y="103690"/>
                  </a:lnTo>
                  <a:lnTo>
                    <a:pt x="597339" y="104127"/>
                  </a:lnTo>
                  <a:lnTo>
                    <a:pt x="597116" y="104715"/>
                  </a:lnTo>
                  <a:lnTo>
                    <a:pt x="597467" y="105121"/>
                  </a:lnTo>
                  <a:lnTo>
                    <a:pt x="598109" y="105594"/>
                  </a:lnTo>
                  <a:lnTo>
                    <a:pt x="598011" y="106374"/>
                  </a:lnTo>
                  <a:lnTo>
                    <a:pt x="598041" y="107002"/>
                  </a:lnTo>
                  <a:lnTo>
                    <a:pt x="598117" y="107531"/>
                  </a:lnTo>
                  <a:lnTo>
                    <a:pt x="598087" y="108142"/>
                  </a:lnTo>
                  <a:lnTo>
                    <a:pt x="598392" y="108716"/>
                  </a:lnTo>
                  <a:lnTo>
                    <a:pt x="598982" y="109632"/>
                  </a:lnTo>
                  <a:lnTo>
                    <a:pt x="599691" y="109768"/>
                  </a:lnTo>
                  <a:lnTo>
                    <a:pt x="600337" y="109992"/>
                  </a:lnTo>
                  <a:lnTo>
                    <a:pt x="600039" y="110452"/>
                  </a:lnTo>
                  <a:lnTo>
                    <a:pt x="599491" y="110461"/>
                  </a:lnTo>
                  <a:lnTo>
                    <a:pt x="599065" y="110980"/>
                  </a:lnTo>
                  <a:lnTo>
                    <a:pt x="598302" y="111391"/>
                  </a:lnTo>
                  <a:lnTo>
                    <a:pt x="597996" y="111992"/>
                  </a:lnTo>
                  <a:lnTo>
                    <a:pt x="598627" y="113118"/>
                  </a:lnTo>
                  <a:lnTo>
                    <a:pt x="599522" y="113696"/>
                  </a:lnTo>
                  <a:lnTo>
                    <a:pt x="599174" y="114298"/>
                  </a:lnTo>
                  <a:lnTo>
                    <a:pt x="598600" y="114630"/>
                  </a:lnTo>
                  <a:lnTo>
                    <a:pt x="597765" y="114954"/>
                  </a:lnTo>
                  <a:lnTo>
                    <a:pt x="597720" y="115519"/>
                  </a:lnTo>
                  <a:lnTo>
                    <a:pt x="597818" y="116394"/>
                  </a:lnTo>
                  <a:lnTo>
                    <a:pt x="597463" y="117219"/>
                  </a:lnTo>
                  <a:lnTo>
                    <a:pt x="597448" y="118048"/>
                  </a:lnTo>
                  <a:lnTo>
                    <a:pt x="596689" y="118490"/>
                  </a:lnTo>
                  <a:lnTo>
                    <a:pt x="596191" y="118859"/>
                  </a:lnTo>
                  <a:lnTo>
                    <a:pt x="596523" y="119511"/>
                  </a:lnTo>
                  <a:lnTo>
                    <a:pt x="596213" y="119884"/>
                  </a:lnTo>
                  <a:lnTo>
                    <a:pt x="595454" y="120135"/>
                  </a:lnTo>
                  <a:lnTo>
                    <a:pt x="594582" y="120609"/>
                  </a:lnTo>
                  <a:lnTo>
                    <a:pt x="594253" y="122195"/>
                  </a:lnTo>
                  <a:lnTo>
                    <a:pt x="593562" y="122901"/>
                  </a:lnTo>
                  <a:lnTo>
                    <a:pt x="594491" y="123484"/>
                  </a:lnTo>
                  <a:lnTo>
                    <a:pt x="594706" y="124318"/>
                  </a:lnTo>
                  <a:lnTo>
                    <a:pt x="594612" y="125261"/>
                  </a:lnTo>
                  <a:lnTo>
                    <a:pt x="595088" y="126027"/>
                  </a:lnTo>
                  <a:lnTo>
                    <a:pt x="596055" y="126802"/>
                  </a:lnTo>
                  <a:lnTo>
                    <a:pt x="596723" y="127494"/>
                  </a:lnTo>
                  <a:lnTo>
                    <a:pt x="597690" y="128192"/>
                  </a:lnTo>
                  <a:lnTo>
                    <a:pt x="598347" y="129299"/>
                  </a:lnTo>
                  <a:lnTo>
                    <a:pt x="599167" y="129955"/>
                  </a:lnTo>
                  <a:lnTo>
                    <a:pt x="599763" y="130588"/>
                  </a:lnTo>
                  <a:lnTo>
                    <a:pt x="600077" y="130757"/>
                  </a:lnTo>
                  <a:lnTo>
                    <a:pt x="600050" y="131112"/>
                  </a:lnTo>
                  <a:lnTo>
                    <a:pt x="599793" y="131623"/>
                  </a:lnTo>
                  <a:lnTo>
                    <a:pt x="599129" y="132234"/>
                  </a:lnTo>
                  <a:lnTo>
                    <a:pt x="598747" y="132794"/>
                  </a:lnTo>
                  <a:lnTo>
                    <a:pt x="598506" y="133327"/>
                  </a:lnTo>
                  <a:lnTo>
                    <a:pt x="598891" y="133705"/>
                  </a:lnTo>
                  <a:lnTo>
                    <a:pt x="598864" y="134152"/>
                  </a:lnTo>
                  <a:lnTo>
                    <a:pt x="598192" y="134175"/>
                  </a:lnTo>
                  <a:lnTo>
                    <a:pt x="597392" y="134216"/>
                  </a:lnTo>
                  <a:lnTo>
                    <a:pt x="597188" y="134831"/>
                  </a:lnTo>
                  <a:lnTo>
                    <a:pt x="597516" y="135319"/>
                  </a:lnTo>
                  <a:lnTo>
                    <a:pt x="597607" y="136157"/>
                  </a:lnTo>
                  <a:lnTo>
                    <a:pt x="597437" y="136777"/>
                  </a:lnTo>
                  <a:lnTo>
                    <a:pt x="597003" y="137269"/>
                  </a:lnTo>
                  <a:lnTo>
                    <a:pt x="596428" y="137720"/>
                  </a:lnTo>
                  <a:lnTo>
                    <a:pt x="595790" y="137816"/>
                  </a:lnTo>
                  <a:lnTo>
                    <a:pt x="595435" y="137880"/>
                  </a:lnTo>
                  <a:lnTo>
                    <a:pt x="594959" y="137729"/>
                  </a:lnTo>
                  <a:lnTo>
                    <a:pt x="594264" y="137752"/>
                  </a:lnTo>
                  <a:lnTo>
                    <a:pt x="593211" y="138413"/>
                  </a:lnTo>
                  <a:lnTo>
                    <a:pt x="592758" y="138900"/>
                  </a:lnTo>
                  <a:lnTo>
                    <a:pt x="592675" y="139630"/>
                  </a:lnTo>
                  <a:lnTo>
                    <a:pt x="592758" y="140185"/>
                  </a:lnTo>
                  <a:lnTo>
                    <a:pt x="592403" y="140368"/>
                  </a:lnTo>
                  <a:lnTo>
                    <a:pt x="592029" y="140618"/>
                  </a:lnTo>
                  <a:lnTo>
                    <a:pt x="591281" y="140956"/>
                  </a:lnTo>
                  <a:lnTo>
                    <a:pt x="591364" y="141375"/>
                  </a:lnTo>
                  <a:lnTo>
                    <a:pt x="591107" y="141557"/>
                  </a:lnTo>
                  <a:lnTo>
                    <a:pt x="591054" y="141954"/>
                  </a:lnTo>
                  <a:lnTo>
                    <a:pt x="590771" y="142250"/>
                  </a:lnTo>
                  <a:lnTo>
                    <a:pt x="590480" y="142829"/>
                  </a:lnTo>
                  <a:lnTo>
                    <a:pt x="589940" y="143170"/>
                  </a:lnTo>
                  <a:lnTo>
                    <a:pt x="589392" y="143954"/>
                  </a:lnTo>
                  <a:lnTo>
                    <a:pt x="589389" y="144232"/>
                  </a:lnTo>
                  <a:lnTo>
                    <a:pt x="590238" y="144715"/>
                  </a:lnTo>
                  <a:lnTo>
                    <a:pt x="590624" y="145280"/>
                  </a:lnTo>
                  <a:lnTo>
                    <a:pt x="591171" y="145782"/>
                  </a:lnTo>
                  <a:lnTo>
                    <a:pt x="591137" y="146456"/>
                  </a:lnTo>
                  <a:lnTo>
                    <a:pt x="590431" y="147094"/>
                  </a:lnTo>
                  <a:lnTo>
                    <a:pt x="589676" y="147828"/>
                  </a:lnTo>
                  <a:lnTo>
                    <a:pt x="589200" y="148425"/>
                  </a:lnTo>
                  <a:lnTo>
                    <a:pt x="589147" y="148867"/>
                  </a:lnTo>
                  <a:lnTo>
                    <a:pt x="589396" y="149920"/>
                  </a:lnTo>
                  <a:lnTo>
                    <a:pt x="589249" y="150065"/>
                  </a:lnTo>
                  <a:lnTo>
                    <a:pt x="589019" y="150166"/>
                  </a:lnTo>
                  <a:lnTo>
                    <a:pt x="588766" y="150257"/>
                  </a:lnTo>
                  <a:lnTo>
                    <a:pt x="588543" y="150362"/>
                  </a:lnTo>
                  <a:lnTo>
                    <a:pt x="588411" y="150503"/>
                  </a:lnTo>
                  <a:lnTo>
                    <a:pt x="588373" y="150630"/>
                  </a:lnTo>
                  <a:lnTo>
                    <a:pt x="588350" y="150776"/>
                  </a:lnTo>
                  <a:lnTo>
                    <a:pt x="588346" y="150922"/>
                  </a:lnTo>
                  <a:lnTo>
                    <a:pt x="588365" y="151063"/>
                  </a:lnTo>
                  <a:lnTo>
                    <a:pt x="588399" y="151196"/>
                  </a:lnTo>
                  <a:lnTo>
                    <a:pt x="588947" y="152184"/>
                  </a:lnTo>
                  <a:lnTo>
                    <a:pt x="587398" y="152759"/>
                  </a:lnTo>
                  <a:lnTo>
                    <a:pt x="586141" y="152955"/>
                  </a:lnTo>
                  <a:lnTo>
                    <a:pt x="585310" y="153634"/>
                  </a:lnTo>
                  <a:lnTo>
                    <a:pt x="584796" y="154194"/>
                  </a:lnTo>
                  <a:lnTo>
                    <a:pt x="584536" y="154791"/>
                  </a:lnTo>
                  <a:lnTo>
                    <a:pt x="584808" y="155329"/>
                  </a:lnTo>
                  <a:lnTo>
                    <a:pt x="584483" y="155958"/>
                  </a:lnTo>
                  <a:lnTo>
                    <a:pt x="584475" y="156459"/>
                  </a:lnTo>
                  <a:lnTo>
                    <a:pt x="584713" y="157220"/>
                  </a:lnTo>
                  <a:lnTo>
                    <a:pt x="584581" y="157694"/>
                  </a:lnTo>
                  <a:lnTo>
                    <a:pt x="583792" y="157803"/>
                  </a:lnTo>
                  <a:lnTo>
                    <a:pt x="583252" y="158268"/>
                  </a:lnTo>
                  <a:lnTo>
                    <a:pt x="583093" y="158205"/>
                  </a:lnTo>
                  <a:lnTo>
                    <a:pt x="583082" y="158865"/>
                  </a:lnTo>
                  <a:lnTo>
                    <a:pt x="582655" y="159900"/>
                  </a:lnTo>
                  <a:lnTo>
                    <a:pt x="582213" y="161085"/>
                  </a:lnTo>
                  <a:lnTo>
                    <a:pt x="581915" y="161823"/>
                  </a:lnTo>
                  <a:lnTo>
                    <a:pt x="581582" y="162634"/>
                  </a:lnTo>
                  <a:lnTo>
                    <a:pt x="581250" y="163272"/>
                  </a:lnTo>
                  <a:lnTo>
                    <a:pt x="581382" y="164147"/>
                  </a:lnTo>
                  <a:lnTo>
                    <a:pt x="581779" y="164621"/>
                  </a:lnTo>
                  <a:lnTo>
                    <a:pt x="581850" y="165583"/>
                  </a:lnTo>
                  <a:lnTo>
                    <a:pt x="581722" y="166371"/>
                  </a:lnTo>
                  <a:lnTo>
                    <a:pt x="581650" y="167009"/>
                  </a:lnTo>
                  <a:lnTo>
                    <a:pt x="581148" y="167702"/>
                  </a:lnTo>
                  <a:lnTo>
                    <a:pt x="580351" y="168240"/>
                  </a:lnTo>
                  <a:lnTo>
                    <a:pt x="579683" y="168431"/>
                  </a:lnTo>
                  <a:lnTo>
                    <a:pt x="578871" y="168358"/>
                  </a:lnTo>
                  <a:lnTo>
                    <a:pt x="578776" y="168823"/>
                  </a:lnTo>
                  <a:lnTo>
                    <a:pt x="577817" y="168923"/>
                  </a:lnTo>
                  <a:lnTo>
                    <a:pt x="576880" y="169347"/>
                  </a:lnTo>
                  <a:lnTo>
                    <a:pt x="576000" y="169739"/>
                  </a:lnTo>
                  <a:lnTo>
                    <a:pt x="575698" y="170432"/>
                  </a:lnTo>
                  <a:lnTo>
                    <a:pt x="575596" y="171275"/>
                  </a:lnTo>
                  <a:lnTo>
                    <a:pt x="575290" y="172018"/>
                  </a:lnTo>
                  <a:lnTo>
                    <a:pt x="575056" y="172355"/>
                  </a:lnTo>
                  <a:lnTo>
                    <a:pt x="574765" y="172255"/>
                  </a:lnTo>
                  <a:lnTo>
                    <a:pt x="574441" y="172364"/>
                  </a:lnTo>
                  <a:lnTo>
                    <a:pt x="574384" y="172701"/>
                  </a:lnTo>
                  <a:lnTo>
                    <a:pt x="574297" y="173112"/>
                  </a:lnTo>
                  <a:lnTo>
                    <a:pt x="574002" y="173203"/>
                  </a:lnTo>
                  <a:lnTo>
                    <a:pt x="573591" y="173618"/>
                  </a:lnTo>
                  <a:lnTo>
                    <a:pt x="573504" y="173941"/>
                  </a:lnTo>
                  <a:lnTo>
                    <a:pt x="573206" y="174164"/>
                  </a:lnTo>
                  <a:lnTo>
                    <a:pt x="572828" y="174438"/>
                  </a:lnTo>
                  <a:lnTo>
                    <a:pt x="572613" y="174775"/>
                  </a:lnTo>
                  <a:lnTo>
                    <a:pt x="572684" y="175167"/>
                  </a:lnTo>
                  <a:lnTo>
                    <a:pt x="572681" y="175623"/>
                  </a:lnTo>
                  <a:lnTo>
                    <a:pt x="572284" y="175860"/>
                  </a:lnTo>
                  <a:lnTo>
                    <a:pt x="571861" y="175951"/>
                  </a:lnTo>
                  <a:lnTo>
                    <a:pt x="572144" y="176398"/>
                  </a:lnTo>
                  <a:lnTo>
                    <a:pt x="572122" y="176821"/>
                  </a:lnTo>
                  <a:lnTo>
                    <a:pt x="572246" y="177181"/>
                  </a:lnTo>
                  <a:lnTo>
                    <a:pt x="572288" y="177605"/>
                  </a:lnTo>
                  <a:lnTo>
                    <a:pt x="572280" y="178029"/>
                  </a:lnTo>
                  <a:lnTo>
                    <a:pt x="572023" y="178840"/>
                  </a:lnTo>
                  <a:lnTo>
                    <a:pt x="571706" y="179323"/>
                  </a:lnTo>
                  <a:lnTo>
                    <a:pt x="571548" y="179670"/>
                  </a:lnTo>
                  <a:lnTo>
                    <a:pt x="571374" y="180007"/>
                  </a:lnTo>
                  <a:lnTo>
                    <a:pt x="571193" y="180317"/>
                  </a:lnTo>
                  <a:lnTo>
                    <a:pt x="571102" y="180463"/>
                  </a:lnTo>
                  <a:lnTo>
                    <a:pt x="570819" y="180887"/>
                  </a:lnTo>
                  <a:lnTo>
                    <a:pt x="570668" y="181124"/>
                  </a:lnTo>
                  <a:lnTo>
                    <a:pt x="570350" y="181589"/>
                  </a:lnTo>
                  <a:lnTo>
                    <a:pt x="570010" y="182049"/>
                  </a:lnTo>
                  <a:lnTo>
                    <a:pt x="569889" y="182176"/>
                  </a:lnTo>
                  <a:lnTo>
                    <a:pt x="569625" y="182409"/>
                  </a:lnTo>
                  <a:lnTo>
                    <a:pt x="569497" y="182532"/>
                  </a:lnTo>
                  <a:lnTo>
                    <a:pt x="569300" y="182760"/>
                  </a:lnTo>
                  <a:lnTo>
                    <a:pt x="569161" y="182960"/>
                  </a:lnTo>
                  <a:lnTo>
                    <a:pt x="569025" y="183170"/>
                  </a:lnTo>
                  <a:lnTo>
                    <a:pt x="568934" y="183348"/>
                  </a:lnTo>
                  <a:lnTo>
                    <a:pt x="568851" y="183525"/>
                  </a:lnTo>
                  <a:lnTo>
                    <a:pt x="568775" y="183712"/>
                  </a:lnTo>
                  <a:lnTo>
                    <a:pt x="568692" y="183890"/>
                  </a:lnTo>
                  <a:lnTo>
                    <a:pt x="568598" y="184063"/>
                  </a:lnTo>
                  <a:lnTo>
                    <a:pt x="568477" y="184246"/>
                  </a:lnTo>
                  <a:lnTo>
                    <a:pt x="568281" y="184505"/>
                  </a:lnTo>
                  <a:lnTo>
                    <a:pt x="568047" y="184756"/>
                  </a:lnTo>
                  <a:lnTo>
                    <a:pt x="567684" y="185116"/>
                  </a:lnTo>
                  <a:lnTo>
                    <a:pt x="567522" y="185303"/>
                  </a:lnTo>
                  <a:lnTo>
                    <a:pt x="567367" y="185494"/>
                  </a:lnTo>
                  <a:lnTo>
                    <a:pt x="567216" y="185690"/>
                  </a:lnTo>
                  <a:lnTo>
                    <a:pt x="567072" y="185891"/>
                  </a:lnTo>
                  <a:lnTo>
                    <a:pt x="566932" y="186096"/>
                  </a:lnTo>
                  <a:lnTo>
                    <a:pt x="566668" y="186338"/>
                  </a:lnTo>
                  <a:lnTo>
                    <a:pt x="566543" y="186465"/>
                  </a:lnTo>
                  <a:lnTo>
                    <a:pt x="565954" y="187085"/>
                  </a:lnTo>
                  <a:lnTo>
                    <a:pt x="565856" y="187213"/>
                  </a:lnTo>
                  <a:lnTo>
                    <a:pt x="565788" y="187349"/>
                  </a:lnTo>
                  <a:lnTo>
                    <a:pt x="565765" y="187504"/>
                  </a:lnTo>
                  <a:lnTo>
                    <a:pt x="565780" y="187673"/>
                  </a:lnTo>
                  <a:lnTo>
                    <a:pt x="565803" y="187846"/>
                  </a:lnTo>
                  <a:lnTo>
                    <a:pt x="565811" y="188010"/>
                  </a:lnTo>
                  <a:lnTo>
                    <a:pt x="565773" y="188147"/>
                  </a:lnTo>
                  <a:lnTo>
                    <a:pt x="565622" y="188247"/>
                  </a:lnTo>
                  <a:lnTo>
                    <a:pt x="565365" y="188284"/>
                  </a:lnTo>
                  <a:lnTo>
                    <a:pt x="565063" y="188293"/>
                  </a:lnTo>
                  <a:lnTo>
                    <a:pt x="564768" y="188329"/>
                  </a:lnTo>
                  <a:lnTo>
                    <a:pt x="564428" y="188543"/>
                  </a:lnTo>
                  <a:lnTo>
                    <a:pt x="564330" y="188680"/>
                  </a:lnTo>
                  <a:lnTo>
                    <a:pt x="564243" y="188831"/>
                  </a:lnTo>
                  <a:lnTo>
                    <a:pt x="564168" y="188990"/>
                  </a:lnTo>
                  <a:lnTo>
                    <a:pt x="563960" y="189747"/>
                  </a:lnTo>
                  <a:lnTo>
                    <a:pt x="563836" y="189915"/>
                  </a:lnTo>
                  <a:lnTo>
                    <a:pt x="563658" y="190075"/>
                  </a:lnTo>
                  <a:lnTo>
                    <a:pt x="563450" y="190207"/>
                  </a:lnTo>
                  <a:lnTo>
                    <a:pt x="563235" y="190307"/>
                  </a:lnTo>
                  <a:lnTo>
                    <a:pt x="563024" y="190362"/>
                  </a:lnTo>
                  <a:lnTo>
                    <a:pt x="562827" y="190353"/>
                  </a:lnTo>
                  <a:lnTo>
                    <a:pt x="562623" y="190289"/>
                  </a:lnTo>
                  <a:lnTo>
                    <a:pt x="562212" y="190111"/>
                  </a:lnTo>
                  <a:lnTo>
                    <a:pt x="562004" y="190043"/>
                  </a:lnTo>
                  <a:lnTo>
                    <a:pt x="561634" y="189961"/>
                  </a:lnTo>
                  <a:lnTo>
                    <a:pt x="561449" y="189924"/>
                  </a:lnTo>
                  <a:lnTo>
                    <a:pt x="561264" y="189902"/>
                  </a:lnTo>
                  <a:lnTo>
                    <a:pt x="561079" y="189893"/>
                  </a:lnTo>
                  <a:lnTo>
                    <a:pt x="560844" y="189893"/>
                  </a:lnTo>
                  <a:lnTo>
                    <a:pt x="560516" y="189952"/>
                  </a:lnTo>
                  <a:lnTo>
                    <a:pt x="560266" y="190157"/>
                  </a:lnTo>
                  <a:lnTo>
                    <a:pt x="560165" y="190303"/>
                  </a:lnTo>
                  <a:lnTo>
                    <a:pt x="560066" y="190458"/>
                  </a:lnTo>
                  <a:lnTo>
                    <a:pt x="559911" y="190722"/>
                  </a:lnTo>
                  <a:lnTo>
                    <a:pt x="559541" y="191310"/>
                  </a:lnTo>
                  <a:lnTo>
                    <a:pt x="559387" y="191410"/>
                  </a:lnTo>
                  <a:lnTo>
                    <a:pt x="559224" y="191488"/>
                  </a:lnTo>
                  <a:lnTo>
                    <a:pt x="559054" y="191538"/>
                  </a:lnTo>
                  <a:lnTo>
                    <a:pt x="558805" y="191529"/>
                  </a:lnTo>
                  <a:lnTo>
                    <a:pt x="558439" y="191378"/>
                  </a:lnTo>
                  <a:lnTo>
                    <a:pt x="558299" y="191374"/>
                  </a:lnTo>
                  <a:lnTo>
                    <a:pt x="558148" y="191392"/>
                  </a:lnTo>
                  <a:lnTo>
                    <a:pt x="558000" y="191433"/>
                  </a:lnTo>
                  <a:lnTo>
                    <a:pt x="557158" y="192618"/>
                  </a:lnTo>
                  <a:lnTo>
                    <a:pt x="557015" y="192623"/>
                  </a:lnTo>
                  <a:lnTo>
                    <a:pt x="556792" y="192536"/>
                  </a:lnTo>
                  <a:lnTo>
                    <a:pt x="556539" y="192417"/>
                  </a:lnTo>
                  <a:lnTo>
                    <a:pt x="556312" y="192326"/>
                  </a:lnTo>
                  <a:lnTo>
                    <a:pt x="556127" y="192454"/>
                  </a:lnTo>
                  <a:lnTo>
                    <a:pt x="556142" y="192641"/>
                  </a:lnTo>
                  <a:lnTo>
                    <a:pt x="556184" y="192860"/>
                  </a:lnTo>
                  <a:lnTo>
                    <a:pt x="556210" y="193078"/>
                  </a:lnTo>
                  <a:lnTo>
                    <a:pt x="555916" y="193694"/>
                  </a:lnTo>
                  <a:lnTo>
                    <a:pt x="555780" y="193707"/>
                  </a:lnTo>
                  <a:lnTo>
                    <a:pt x="555595" y="193639"/>
                  </a:lnTo>
                  <a:lnTo>
                    <a:pt x="555376" y="193525"/>
                  </a:lnTo>
                  <a:lnTo>
                    <a:pt x="555145" y="193416"/>
                  </a:lnTo>
                  <a:lnTo>
                    <a:pt x="554930" y="193343"/>
                  </a:lnTo>
                  <a:lnTo>
                    <a:pt x="554764" y="193324"/>
                  </a:lnTo>
                  <a:lnTo>
                    <a:pt x="554428" y="193329"/>
                  </a:lnTo>
                  <a:lnTo>
                    <a:pt x="554262" y="193324"/>
                  </a:lnTo>
                  <a:lnTo>
                    <a:pt x="554103" y="193292"/>
                  </a:lnTo>
                  <a:lnTo>
                    <a:pt x="553895" y="193192"/>
                  </a:lnTo>
                  <a:lnTo>
                    <a:pt x="553672" y="193028"/>
                  </a:lnTo>
                  <a:lnTo>
                    <a:pt x="553162" y="192800"/>
                  </a:lnTo>
                  <a:lnTo>
                    <a:pt x="552713" y="193083"/>
                  </a:lnTo>
                  <a:lnTo>
                    <a:pt x="552207" y="192923"/>
                  </a:lnTo>
                  <a:lnTo>
                    <a:pt x="551867" y="193169"/>
                  </a:lnTo>
                  <a:lnTo>
                    <a:pt x="551455" y="193397"/>
                  </a:lnTo>
                  <a:lnTo>
                    <a:pt x="551463" y="193684"/>
                  </a:lnTo>
                  <a:lnTo>
                    <a:pt x="551282" y="194250"/>
                  </a:lnTo>
                  <a:lnTo>
                    <a:pt x="550881" y="194418"/>
                  </a:lnTo>
                  <a:lnTo>
                    <a:pt x="550220" y="194655"/>
                  </a:lnTo>
                  <a:lnTo>
                    <a:pt x="549688" y="194746"/>
                  </a:lnTo>
                  <a:lnTo>
                    <a:pt x="548850" y="195056"/>
                  </a:lnTo>
                  <a:lnTo>
                    <a:pt x="548117" y="195243"/>
                  </a:lnTo>
                  <a:lnTo>
                    <a:pt x="547456" y="195503"/>
                  </a:lnTo>
                  <a:lnTo>
                    <a:pt x="547063" y="195225"/>
                  </a:lnTo>
                  <a:lnTo>
                    <a:pt x="546667" y="195239"/>
                  </a:lnTo>
                  <a:lnTo>
                    <a:pt x="546361" y="195644"/>
                  </a:lnTo>
                  <a:lnTo>
                    <a:pt x="545960" y="195576"/>
                  </a:lnTo>
                  <a:lnTo>
                    <a:pt x="545703" y="196073"/>
                  </a:lnTo>
                  <a:lnTo>
                    <a:pt x="545383" y="195836"/>
                  </a:lnTo>
                  <a:lnTo>
                    <a:pt x="545114" y="195676"/>
                  </a:lnTo>
                  <a:lnTo>
                    <a:pt x="544918" y="195927"/>
                  </a:lnTo>
                  <a:lnTo>
                    <a:pt x="544427" y="195590"/>
                  </a:lnTo>
                  <a:lnTo>
                    <a:pt x="543996" y="195061"/>
                  </a:lnTo>
                  <a:lnTo>
                    <a:pt x="543634" y="194979"/>
                  </a:lnTo>
                  <a:lnTo>
                    <a:pt x="543264" y="195339"/>
                  </a:lnTo>
                  <a:lnTo>
                    <a:pt x="543332" y="195781"/>
                  </a:lnTo>
                  <a:lnTo>
                    <a:pt x="543347" y="196146"/>
                  </a:lnTo>
                  <a:lnTo>
                    <a:pt x="543645" y="196592"/>
                  </a:lnTo>
                  <a:lnTo>
                    <a:pt x="543256" y="196916"/>
                  </a:lnTo>
                  <a:lnTo>
                    <a:pt x="542898" y="197600"/>
                  </a:lnTo>
                  <a:lnTo>
                    <a:pt x="542456" y="197745"/>
                  </a:lnTo>
                  <a:lnTo>
                    <a:pt x="542354" y="198247"/>
                  </a:lnTo>
                  <a:lnTo>
                    <a:pt x="541908" y="198370"/>
                  </a:lnTo>
                  <a:lnTo>
                    <a:pt x="541538" y="198693"/>
                  </a:lnTo>
                  <a:lnTo>
                    <a:pt x="541783" y="198926"/>
                  </a:lnTo>
                  <a:lnTo>
                    <a:pt x="542116" y="199605"/>
                  </a:lnTo>
                  <a:lnTo>
                    <a:pt x="541515" y="200074"/>
                  </a:lnTo>
                  <a:lnTo>
                    <a:pt x="541493" y="200421"/>
                  </a:lnTo>
                  <a:lnTo>
                    <a:pt x="541655" y="200849"/>
                  </a:lnTo>
                  <a:lnTo>
                    <a:pt x="541100" y="200990"/>
                  </a:lnTo>
                  <a:lnTo>
                    <a:pt x="540956" y="201392"/>
                  </a:lnTo>
                  <a:lnTo>
                    <a:pt x="540473" y="201884"/>
                  </a:lnTo>
                  <a:lnTo>
                    <a:pt x="540129" y="201706"/>
                  </a:lnTo>
                  <a:lnTo>
                    <a:pt x="540140" y="201127"/>
                  </a:lnTo>
                  <a:lnTo>
                    <a:pt x="539933" y="200799"/>
                  </a:lnTo>
                  <a:lnTo>
                    <a:pt x="539487" y="200234"/>
                  </a:lnTo>
                  <a:lnTo>
                    <a:pt x="539109" y="199764"/>
                  </a:lnTo>
                  <a:lnTo>
                    <a:pt x="538501" y="199582"/>
                  </a:lnTo>
                  <a:lnTo>
                    <a:pt x="537697" y="199587"/>
                  </a:lnTo>
                  <a:lnTo>
                    <a:pt x="537100" y="199769"/>
                  </a:lnTo>
                  <a:lnTo>
                    <a:pt x="536522" y="199988"/>
                  </a:lnTo>
                  <a:lnTo>
                    <a:pt x="536609" y="200412"/>
                  </a:lnTo>
                  <a:lnTo>
                    <a:pt x="536145" y="200694"/>
                  </a:lnTo>
                  <a:lnTo>
                    <a:pt x="535869" y="199979"/>
                  </a:lnTo>
                  <a:lnTo>
                    <a:pt x="535182" y="199810"/>
                  </a:lnTo>
                  <a:lnTo>
                    <a:pt x="534868" y="200248"/>
                  </a:lnTo>
                  <a:lnTo>
                    <a:pt x="534513" y="200439"/>
                  </a:lnTo>
                  <a:lnTo>
                    <a:pt x="534490" y="200772"/>
                  </a:lnTo>
                  <a:lnTo>
                    <a:pt x="534249" y="200940"/>
                  </a:lnTo>
                  <a:lnTo>
                    <a:pt x="534434" y="201214"/>
                  </a:lnTo>
                  <a:lnTo>
                    <a:pt x="534003" y="201382"/>
                  </a:lnTo>
                  <a:lnTo>
                    <a:pt x="533648" y="200931"/>
                  </a:lnTo>
                  <a:lnTo>
                    <a:pt x="533210" y="200731"/>
                  </a:lnTo>
                  <a:lnTo>
                    <a:pt x="532885" y="200298"/>
                  </a:lnTo>
                  <a:lnTo>
                    <a:pt x="532783" y="199869"/>
                  </a:lnTo>
                  <a:lnTo>
                    <a:pt x="532542" y="200102"/>
                  </a:lnTo>
                  <a:lnTo>
                    <a:pt x="532421" y="199783"/>
                  </a:lnTo>
                  <a:lnTo>
                    <a:pt x="531971" y="200138"/>
                  </a:lnTo>
                  <a:lnTo>
                    <a:pt x="531386" y="200225"/>
                  </a:lnTo>
                  <a:lnTo>
                    <a:pt x="531088" y="200156"/>
                  </a:lnTo>
                  <a:lnTo>
                    <a:pt x="531220" y="199682"/>
                  </a:lnTo>
                  <a:lnTo>
                    <a:pt x="530895" y="200197"/>
                  </a:lnTo>
                  <a:lnTo>
                    <a:pt x="531001" y="199632"/>
                  </a:lnTo>
                  <a:lnTo>
                    <a:pt x="530457" y="200097"/>
                  </a:lnTo>
                  <a:lnTo>
                    <a:pt x="530302" y="199874"/>
                  </a:lnTo>
                  <a:lnTo>
                    <a:pt x="529675" y="199482"/>
                  </a:lnTo>
                  <a:lnTo>
                    <a:pt x="529415" y="199222"/>
                  </a:lnTo>
                  <a:lnTo>
                    <a:pt x="529071" y="198867"/>
                  </a:lnTo>
                  <a:lnTo>
                    <a:pt x="529282" y="198465"/>
                  </a:lnTo>
                  <a:lnTo>
                    <a:pt x="528901" y="198187"/>
                  </a:lnTo>
                  <a:lnTo>
                    <a:pt x="528391" y="198475"/>
                  </a:lnTo>
                  <a:lnTo>
                    <a:pt x="527704" y="198762"/>
                  </a:lnTo>
                  <a:lnTo>
                    <a:pt x="526948" y="198816"/>
                  </a:lnTo>
                  <a:lnTo>
                    <a:pt x="526664" y="198725"/>
                  </a:lnTo>
                  <a:lnTo>
                    <a:pt x="526427" y="198648"/>
                  </a:lnTo>
                  <a:lnTo>
                    <a:pt x="526204" y="198365"/>
                  </a:lnTo>
                  <a:lnTo>
                    <a:pt x="525634" y="198379"/>
                  </a:lnTo>
                  <a:lnTo>
                    <a:pt x="525219" y="198534"/>
                  </a:lnTo>
                  <a:lnTo>
                    <a:pt x="524758" y="198917"/>
                  </a:lnTo>
                  <a:lnTo>
                    <a:pt x="524327" y="198839"/>
                  </a:lnTo>
                  <a:lnTo>
                    <a:pt x="524036" y="198420"/>
                  </a:lnTo>
                  <a:lnTo>
                    <a:pt x="524003" y="198146"/>
                  </a:lnTo>
                  <a:lnTo>
                    <a:pt x="523976" y="198005"/>
                  </a:lnTo>
                  <a:lnTo>
                    <a:pt x="523904" y="197736"/>
                  </a:lnTo>
                  <a:lnTo>
                    <a:pt x="523833" y="197531"/>
                  </a:lnTo>
                  <a:lnTo>
                    <a:pt x="523746" y="197326"/>
                  </a:lnTo>
                  <a:lnTo>
                    <a:pt x="523644" y="197125"/>
                  </a:lnTo>
                  <a:lnTo>
                    <a:pt x="523531" y="196939"/>
                  </a:lnTo>
                  <a:lnTo>
                    <a:pt x="523398" y="196761"/>
                  </a:lnTo>
                  <a:lnTo>
                    <a:pt x="523240" y="196583"/>
                  </a:lnTo>
                  <a:lnTo>
                    <a:pt x="522968" y="196346"/>
                  </a:lnTo>
                  <a:lnTo>
                    <a:pt x="522307" y="195927"/>
                  </a:lnTo>
                  <a:lnTo>
                    <a:pt x="521835" y="196237"/>
                  </a:lnTo>
                  <a:lnTo>
                    <a:pt x="520928" y="196310"/>
                  </a:lnTo>
                  <a:lnTo>
                    <a:pt x="520800" y="197157"/>
                  </a:lnTo>
                  <a:lnTo>
                    <a:pt x="519882" y="197900"/>
                  </a:lnTo>
                  <a:lnTo>
                    <a:pt x="519014" y="197709"/>
                  </a:lnTo>
                  <a:lnTo>
                    <a:pt x="519527" y="198187"/>
                  </a:lnTo>
                  <a:lnTo>
                    <a:pt x="519051" y="198675"/>
                  </a:lnTo>
                  <a:lnTo>
                    <a:pt x="518232" y="198894"/>
                  </a:lnTo>
                  <a:lnTo>
                    <a:pt x="517393" y="198707"/>
                  </a:lnTo>
                  <a:lnTo>
                    <a:pt x="516868" y="198639"/>
                  </a:lnTo>
                  <a:lnTo>
                    <a:pt x="516366" y="198949"/>
                  </a:lnTo>
                  <a:lnTo>
                    <a:pt x="515694" y="199145"/>
                  </a:lnTo>
                  <a:lnTo>
                    <a:pt x="515411" y="198671"/>
                  </a:lnTo>
                  <a:lnTo>
                    <a:pt x="514886" y="198689"/>
                  </a:lnTo>
                  <a:lnTo>
                    <a:pt x="514451" y="198566"/>
                  </a:lnTo>
                  <a:lnTo>
                    <a:pt x="514070" y="198853"/>
                  </a:lnTo>
                  <a:lnTo>
                    <a:pt x="514293" y="199208"/>
                  </a:lnTo>
                  <a:lnTo>
                    <a:pt x="513881" y="199637"/>
                  </a:lnTo>
                  <a:lnTo>
                    <a:pt x="513824" y="199933"/>
                  </a:lnTo>
                  <a:lnTo>
                    <a:pt x="513681" y="199942"/>
                  </a:lnTo>
                  <a:lnTo>
                    <a:pt x="513307" y="199815"/>
                  </a:lnTo>
                  <a:lnTo>
                    <a:pt x="513205" y="199673"/>
                  </a:lnTo>
                  <a:lnTo>
                    <a:pt x="513027" y="199336"/>
                  </a:lnTo>
                  <a:lnTo>
                    <a:pt x="512824" y="199072"/>
                  </a:lnTo>
                  <a:lnTo>
                    <a:pt x="512212" y="198037"/>
                  </a:lnTo>
                  <a:lnTo>
                    <a:pt x="512083" y="198023"/>
                  </a:lnTo>
                  <a:lnTo>
                    <a:pt x="511936" y="198023"/>
                  </a:lnTo>
                  <a:lnTo>
                    <a:pt x="511558" y="197882"/>
                  </a:lnTo>
                  <a:lnTo>
                    <a:pt x="511464" y="197750"/>
                  </a:lnTo>
                  <a:lnTo>
                    <a:pt x="511302" y="197449"/>
                  </a:lnTo>
                  <a:lnTo>
                    <a:pt x="511215" y="197303"/>
                  </a:lnTo>
                  <a:lnTo>
                    <a:pt x="511030" y="197062"/>
                  </a:lnTo>
                  <a:lnTo>
                    <a:pt x="510641" y="196597"/>
                  </a:lnTo>
                  <a:lnTo>
                    <a:pt x="510252" y="196178"/>
                  </a:lnTo>
                  <a:lnTo>
                    <a:pt x="509787" y="195603"/>
                  </a:lnTo>
                  <a:lnTo>
                    <a:pt x="509315" y="195207"/>
                  </a:lnTo>
                  <a:lnTo>
                    <a:pt x="508733" y="194769"/>
                  </a:lnTo>
                  <a:lnTo>
                    <a:pt x="508605" y="194801"/>
                  </a:lnTo>
                  <a:lnTo>
                    <a:pt x="508340" y="194892"/>
                  </a:lnTo>
                  <a:lnTo>
                    <a:pt x="508650" y="193962"/>
                  </a:lnTo>
                  <a:lnTo>
                    <a:pt x="508152" y="193552"/>
                  </a:lnTo>
                  <a:lnTo>
                    <a:pt x="507782" y="193438"/>
                  </a:lnTo>
                  <a:lnTo>
                    <a:pt x="507600" y="193384"/>
                  </a:lnTo>
                  <a:lnTo>
                    <a:pt x="507415" y="193338"/>
                  </a:lnTo>
                  <a:lnTo>
                    <a:pt x="507162" y="193283"/>
                  </a:lnTo>
                  <a:lnTo>
                    <a:pt x="506868" y="193274"/>
                  </a:lnTo>
                  <a:lnTo>
                    <a:pt x="506237" y="193621"/>
                  </a:lnTo>
                  <a:lnTo>
                    <a:pt x="506958" y="194537"/>
                  </a:lnTo>
                  <a:lnTo>
                    <a:pt x="506792" y="194637"/>
                  </a:lnTo>
                  <a:lnTo>
                    <a:pt x="506161" y="194591"/>
                  </a:lnTo>
                  <a:lnTo>
                    <a:pt x="505705" y="194824"/>
                  </a:lnTo>
                  <a:lnTo>
                    <a:pt x="505214" y="195038"/>
                  </a:lnTo>
                  <a:lnTo>
                    <a:pt x="504945" y="195002"/>
                  </a:lnTo>
                  <a:lnTo>
                    <a:pt x="504639" y="194086"/>
                  </a:lnTo>
                  <a:lnTo>
                    <a:pt x="504488" y="194003"/>
                  </a:lnTo>
                  <a:lnTo>
                    <a:pt x="503393" y="193662"/>
                  </a:lnTo>
                  <a:lnTo>
                    <a:pt x="503223" y="193612"/>
                  </a:lnTo>
                  <a:lnTo>
                    <a:pt x="503057" y="193543"/>
                  </a:lnTo>
                  <a:lnTo>
                    <a:pt x="502891" y="193461"/>
                  </a:lnTo>
                  <a:lnTo>
                    <a:pt x="502725" y="193393"/>
                  </a:lnTo>
                  <a:lnTo>
                    <a:pt x="502558" y="193352"/>
                  </a:lnTo>
                  <a:lnTo>
                    <a:pt x="502407" y="193343"/>
                  </a:lnTo>
                  <a:lnTo>
                    <a:pt x="502185" y="193347"/>
                  </a:lnTo>
                  <a:lnTo>
                    <a:pt x="501879" y="192942"/>
                  </a:lnTo>
                  <a:lnTo>
                    <a:pt x="501728" y="193452"/>
                  </a:lnTo>
                  <a:lnTo>
                    <a:pt x="501271" y="193561"/>
                  </a:lnTo>
                  <a:lnTo>
                    <a:pt x="500987" y="193438"/>
                  </a:lnTo>
                  <a:lnTo>
                    <a:pt x="500882" y="192809"/>
                  </a:lnTo>
                  <a:lnTo>
                    <a:pt x="500545" y="192518"/>
                  </a:lnTo>
                  <a:lnTo>
                    <a:pt x="500066" y="192249"/>
                  </a:lnTo>
                  <a:lnTo>
                    <a:pt x="499575" y="192499"/>
                  </a:lnTo>
                  <a:lnTo>
                    <a:pt x="499288" y="192723"/>
                  </a:lnTo>
                  <a:lnTo>
                    <a:pt x="499284" y="192951"/>
                  </a:lnTo>
                  <a:lnTo>
                    <a:pt x="498597" y="193169"/>
                  </a:lnTo>
                  <a:lnTo>
                    <a:pt x="497909" y="193156"/>
                  </a:lnTo>
                  <a:lnTo>
                    <a:pt x="498155" y="193908"/>
                  </a:lnTo>
                  <a:lnTo>
                    <a:pt x="497720" y="194127"/>
                  </a:lnTo>
                  <a:lnTo>
                    <a:pt x="497162" y="193602"/>
                  </a:lnTo>
                  <a:lnTo>
                    <a:pt x="496882" y="193169"/>
                  </a:lnTo>
                  <a:lnTo>
                    <a:pt x="496614" y="192190"/>
                  </a:lnTo>
                  <a:lnTo>
                    <a:pt x="496652" y="191588"/>
                  </a:lnTo>
                  <a:lnTo>
                    <a:pt x="496259" y="191438"/>
                  </a:lnTo>
                  <a:lnTo>
                    <a:pt x="495995" y="191720"/>
                  </a:lnTo>
                  <a:lnTo>
                    <a:pt x="495802" y="191260"/>
                  </a:lnTo>
                  <a:lnTo>
                    <a:pt x="495817" y="190430"/>
                  </a:lnTo>
                  <a:lnTo>
                    <a:pt x="495421" y="190362"/>
                  </a:lnTo>
                  <a:lnTo>
                    <a:pt x="495409" y="190963"/>
                  </a:lnTo>
                  <a:lnTo>
                    <a:pt x="494892" y="191242"/>
                  </a:lnTo>
                  <a:lnTo>
                    <a:pt x="494374" y="191460"/>
                  </a:lnTo>
                  <a:lnTo>
                    <a:pt x="493808" y="191310"/>
                  </a:lnTo>
                  <a:lnTo>
                    <a:pt x="493872" y="190768"/>
                  </a:lnTo>
                  <a:lnTo>
                    <a:pt x="493404" y="189842"/>
                  </a:lnTo>
                  <a:lnTo>
                    <a:pt x="493071" y="189318"/>
                  </a:lnTo>
                  <a:lnTo>
                    <a:pt x="492765" y="188799"/>
                  </a:lnTo>
                  <a:lnTo>
                    <a:pt x="492890" y="188142"/>
                  </a:lnTo>
                  <a:lnTo>
                    <a:pt x="492879" y="187340"/>
                  </a:lnTo>
                  <a:lnTo>
                    <a:pt x="492720" y="186620"/>
                  </a:lnTo>
                  <a:lnTo>
                    <a:pt x="492705" y="185877"/>
                  </a:lnTo>
                  <a:lnTo>
                    <a:pt x="492376" y="184984"/>
                  </a:lnTo>
                  <a:lnTo>
                    <a:pt x="491701" y="184428"/>
                  </a:lnTo>
                  <a:lnTo>
                    <a:pt x="491126" y="184615"/>
                  </a:lnTo>
                  <a:lnTo>
                    <a:pt x="490971" y="183667"/>
                  </a:lnTo>
                  <a:lnTo>
                    <a:pt x="489952" y="183334"/>
                  </a:lnTo>
                  <a:lnTo>
                    <a:pt x="489004" y="183749"/>
                  </a:lnTo>
                  <a:lnTo>
                    <a:pt x="488169" y="184136"/>
                  </a:lnTo>
                  <a:lnTo>
                    <a:pt x="487270" y="184952"/>
                  </a:lnTo>
                  <a:lnTo>
                    <a:pt x="486768" y="185914"/>
                  </a:lnTo>
                  <a:lnTo>
                    <a:pt x="486236" y="187021"/>
                  </a:lnTo>
                  <a:lnTo>
                    <a:pt x="486617" y="188033"/>
                  </a:lnTo>
                  <a:lnTo>
                    <a:pt x="488124" y="188343"/>
                  </a:lnTo>
                  <a:lnTo>
                    <a:pt x="489147" y="188534"/>
                  </a:lnTo>
                  <a:lnTo>
                    <a:pt x="489506" y="189227"/>
                  </a:lnTo>
                  <a:lnTo>
                    <a:pt x="489438" y="189888"/>
                  </a:lnTo>
                  <a:lnTo>
                    <a:pt x="489767" y="190667"/>
                  </a:lnTo>
                  <a:lnTo>
                    <a:pt x="490235" y="191561"/>
                  </a:lnTo>
                  <a:lnTo>
                    <a:pt x="489876" y="192559"/>
                  </a:lnTo>
                  <a:lnTo>
                    <a:pt x="489378" y="193238"/>
                  </a:lnTo>
                  <a:lnTo>
                    <a:pt x="489336" y="194095"/>
                  </a:lnTo>
                  <a:lnTo>
                    <a:pt x="489042" y="194632"/>
                  </a:lnTo>
                  <a:lnTo>
                    <a:pt x="488660" y="195316"/>
                  </a:lnTo>
                  <a:lnTo>
                    <a:pt x="488815" y="196146"/>
                  </a:lnTo>
                  <a:lnTo>
                    <a:pt x="488128" y="196223"/>
                  </a:lnTo>
                  <a:lnTo>
                    <a:pt x="487308" y="195836"/>
                  </a:lnTo>
                  <a:lnTo>
                    <a:pt x="486878" y="195940"/>
                  </a:lnTo>
                  <a:lnTo>
                    <a:pt x="486009" y="196642"/>
                  </a:lnTo>
                  <a:lnTo>
                    <a:pt x="485431" y="197203"/>
                  </a:lnTo>
                  <a:lnTo>
                    <a:pt x="484611" y="198064"/>
                  </a:lnTo>
                  <a:lnTo>
                    <a:pt x="483920" y="199044"/>
                  </a:lnTo>
                  <a:lnTo>
                    <a:pt x="482459" y="200238"/>
                  </a:lnTo>
                  <a:lnTo>
                    <a:pt x="481012" y="200753"/>
                  </a:lnTo>
                  <a:lnTo>
                    <a:pt x="479853" y="200147"/>
                  </a:lnTo>
                  <a:lnTo>
                    <a:pt x="478788" y="199318"/>
                  </a:lnTo>
                  <a:lnTo>
                    <a:pt x="477587" y="198662"/>
                  </a:lnTo>
                  <a:lnTo>
                    <a:pt x="477425" y="197531"/>
                  </a:lnTo>
                  <a:lnTo>
                    <a:pt x="477542" y="196132"/>
                  </a:lnTo>
                  <a:lnTo>
                    <a:pt x="477564" y="194778"/>
                  </a:lnTo>
                  <a:lnTo>
                    <a:pt x="476824" y="193365"/>
                  </a:lnTo>
                  <a:lnTo>
                    <a:pt x="475223" y="189906"/>
                  </a:lnTo>
                  <a:lnTo>
                    <a:pt x="473304" y="186351"/>
                  </a:lnTo>
                  <a:lnTo>
                    <a:pt x="471238" y="183785"/>
                  </a:lnTo>
                  <a:lnTo>
                    <a:pt x="469157" y="181853"/>
                  </a:lnTo>
                  <a:lnTo>
                    <a:pt x="466449" y="179816"/>
                  </a:lnTo>
                  <a:lnTo>
                    <a:pt x="464761" y="178795"/>
                  </a:lnTo>
                  <a:lnTo>
                    <a:pt x="463534" y="177724"/>
                  </a:lnTo>
                  <a:lnTo>
                    <a:pt x="462842" y="177304"/>
                  </a:lnTo>
                  <a:lnTo>
                    <a:pt x="461449" y="176475"/>
                  </a:lnTo>
                  <a:lnTo>
                    <a:pt x="459270" y="175213"/>
                  </a:lnTo>
                  <a:lnTo>
                    <a:pt x="458492" y="174766"/>
                  </a:lnTo>
                  <a:lnTo>
                    <a:pt x="457714" y="174324"/>
                  </a:lnTo>
                  <a:lnTo>
                    <a:pt x="456925" y="173895"/>
                  </a:lnTo>
                  <a:lnTo>
                    <a:pt x="456124" y="173490"/>
                  </a:lnTo>
                  <a:lnTo>
                    <a:pt x="455134" y="173039"/>
                  </a:lnTo>
                  <a:lnTo>
                    <a:pt x="454134" y="172615"/>
                  </a:lnTo>
                  <a:lnTo>
                    <a:pt x="453118" y="172214"/>
                  </a:lnTo>
                  <a:lnTo>
                    <a:pt x="452098" y="171831"/>
                  </a:lnTo>
                  <a:lnTo>
                    <a:pt x="449632" y="170915"/>
                  </a:lnTo>
                  <a:lnTo>
                    <a:pt x="448903" y="170655"/>
                  </a:lnTo>
                  <a:lnTo>
                    <a:pt x="448174" y="170409"/>
                  </a:lnTo>
                  <a:lnTo>
                    <a:pt x="447437" y="170186"/>
                  </a:lnTo>
                  <a:lnTo>
                    <a:pt x="446656" y="169972"/>
                  </a:lnTo>
                  <a:lnTo>
                    <a:pt x="445870" y="169780"/>
                  </a:lnTo>
                  <a:lnTo>
                    <a:pt x="445081" y="169602"/>
                  </a:lnTo>
                  <a:lnTo>
                    <a:pt x="444288" y="169438"/>
                  </a:lnTo>
                  <a:lnTo>
                    <a:pt x="443491" y="169288"/>
                  </a:lnTo>
                  <a:lnTo>
                    <a:pt x="442063" y="169046"/>
                  </a:lnTo>
                  <a:lnTo>
                    <a:pt x="441349" y="168942"/>
                  </a:lnTo>
                  <a:lnTo>
                    <a:pt x="440632" y="168850"/>
                  </a:lnTo>
                  <a:lnTo>
                    <a:pt x="439914" y="168777"/>
                  </a:lnTo>
                  <a:lnTo>
                    <a:pt x="439151" y="168723"/>
                  </a:lnTo>
                  <a:lnTo>
                    <a:pt x="438392" y="168695"/>
                  </a:lnTo>
                  <a:lnTo>
                    <a:pt x="436863" y="168664"/>
                  </a:lnTo>
                  <a:lnTo>
                    <a:pt x="436100" y="168632"/>
                  </a:lnTo>
                  <a:lnTo>
                    <a:pt x="435190" y="168563"/>
                  </a:lnTo>
                  <a:lnTo>
                    <a:pt x="433362" y="168367"/>
                  </a:lnTo>
                  <a:lnTo>
                    <a:pt x="432451" y="168308"/>
                  </a:lnTo>
                  <a:lnTo>
                    <a:pt x="431549" y="168326"/>
                  </a:lnTo>
                  <a:lnTo>
                    <a:pt x="430593" y="168440"/>
                  </a:lnTo>
                  <a:lnTo>
                    <a:pt x="429649" y="168636"/>
                  </a:lnTo>
                  <a:lnTo>
                    <a:pt x="428705" y="168873"/>
                  </a:lnTo>
                  <a:lnTo>
                    <a:pt x="427761" y="169128"/>
                  </a:lnTo>
                  <a:lnTo>
                    <a:pt x="425786" y="169634"/>
                  </a:lnTo>
                  <a:lnTo>
                    <a:pt x="424754" y="169931"/>
                  </a:lnTo>
                  <a:lnTo>
                    <a:pt x="423720" y="170222"/>
                  </a:lnTo>
                  <a:lnTo>
                    <a:pt x="422685" y="170487"/>
                  </a:lnTo>
                  <a:lnTo>
                    <a:pt x="421642" y="170701"/>
                  </a:lnTo>
                  <a:lnTo>
                    <a:pt x="420804" y="170819"/>
                  </a:lnTo>
                  <a:lnTo>
                    <a:pt x="419966" y="170897"/>
                  </a:lnTo>
                  <a:lnTo>
                    <a:pt x="418281" y="171038"/>
                  </a:lnTo>
                  <a:lnTo>
                    <a:pt x="417446" y="171152"/>
                  </a:lnTo>
                  <a:lnTo>
                    <a:pt x="416197" y="171384"/>
                  </a:lnTo>
                  <a:lnTo>
                    <a:pt x="414950" y="171658"/>
                  </a:lnTo>
                  <a:lnTo>
                    <a:pt x="413715" y="171977"/>
                  </a:lnTo>
                  <a:lnTo>
                    <a:pt x="412491" y="172337"/>
                  </a:lnTo>
                  <a:lnTo>
                    <a:pt x="411283" y="172738"/>
                  </a:lnTo>
                  <a:lnTo>
                    <a:pt x="409383" y="173034"/>
                  </a:lnTo>
                  <a:lnTo>
                    <a:pt x="408284" y="173011"/>
                  </a:lnTo>
                  <a:lnTo>
                    <a:pt x="407242" y="173125"/>
                  </a:lnTo>
                  <a:lnTo>
                    <a:pt x="406725" y="173116"/>
                  </a:lnTo>
                  <a:lnTo>
                    <a:pt x="406267" y="173303"/>
                  </a:lnTo>
                  <a:lnTo>
                    <a:pt x="405550" y="173358"/>
                  </a:lnTo>
                  <a:lnTo>
                    <a:pt x="404900" y="173476"/>
                  </a:lnTo>
                  <a:lnTo>
                    <a:pt x="403537" y="173517"/>
                  </a:lnTo>
                  <a:lnTo>
                    <a:pt x="402823" y="173508"/>
                  </a:lnTo>
                  <a:lnTo>
                    <a:pt x="401388" y="173873"/>
                  </a:lnTo>
                  <a:lnTo>
                    <a:pt x="400738" y="173991"/>
                  </a:lnTo>
                  <a:lnTo>
                    <a:pt x="400149" y="174310"/>
                  </a:lnTo>
                  <a:lnTo>
                    <a:pt x="399711" y="174333"/>
                  </a:lnTo>
                  <a:lnTo>
                    <a:pt x="399277" y="174370"/>
                  </a:lnTo>
                  <a:lnTo>
                    <a:pt x="398839" y="174420"/>
                  </a:lnTo>
                  <a:lnTo>
                    <a:pt x="398404" y="174479"/>
                  </a:lnTo>
                  <a:lnTo>
                    <a:pt x="397974" y="174547"/>
                  </a:lnTo>
                  <a:lnTo>
                    <a:pt x="397490" y="174643"/>
                  </a:lnTo>
                  <a:lnTo>
                    <a:pt x="397007" y="174757"/>
                  </a:lnTo>
                  <a:lnTo>
                    <a:pt x="396527" y="174880"/>
                  </a:lnTo>
                  <a:lnTo>
                    <a:pt x="396051" y="175012"/>
                  </a:lnTo>
                  <a:lnTo>
                    <a:pt x="395579" y="175149"/>
                  </a:lnTo>
                  <a:lnTo>
                    <a:pt x="395073" y="175308"/>
                  </a:lnTo>
                  <a:lnTo>
                    <a:pt x="394571" y="175472"/>
                  </a:lnTo>
                  <a:lnTo>
                    <a:pt x="394073" y="175650"/>
                  </a:lnTo>
                  <a:lnTo>
                    <a:pt x="393578" y="175832"/>
                  </a:lnTo>
                  <a:lnTo>
                    <a:pt x="393083" y="176028"/>
                  </a:lnTo>
                  <a:lnTo>
                    <a:pt x="392501" y="176274"/>
                  </a:lnTo>
                  <a:lnTo>
                    <a:pt x="391927" y="176534"/>
                  </a:lnTo>
                  <a:lnTo>
                    <a:pt x="389552" y="177683"/>
                  </a:lnTo>
                  <a:lnTo>
                    <a:pt x="388226" y="178339"/>
                  </a:lnTo>
                  <a:lnTo>
                    <a:pt x="387558" y="178658"/>
                  </a:lnTo>
                  <a:lnTo>
                    <a:pt x="386885" y="178959"/>
                  </a:lnTo>
                  <a:lnTo>
                    <a:pt x="386209" y="179223"/>
                  </a:lnTo>
                  <a:lnTo>
                    <a:pt x="385530" y="179474"/>
                  </a:lnTo>
                  <a:lnTo>
                    <a:pt x="383467" y="180185"/>
                  </a:lnTo>
                  <a:lnTo>
                    <a:pt x="382965" y="180353"/>
                  </a:lnTo>
                  <a:lnTo>
                    <a:pt x="381953" y="180672"/>
                  </a:lnTo>
                  <a:lnTo>
                    <a:pt x="381458" y="180855"/>
                  </a:lnTo>
                  <a:lnTo>
                    <a:pt x="380975" y="181064"/>
                  </a:lnTo>
                  <a:lnTo>
                    <a:pt x="380405" y="181365"/>
                  </a:lnTo>
                  <a:lnTo>
                    <a:pt x="379853" y="181703"/>
                  </a:lnTo>
                  <a:lnTo>
                    <a:pt x="379313" y="182067"/>
                  </a:lnTo>
                  <a:lnTo>
                    <a:pt x="378792" y="182459"/>
                  </a:lnTo>
                  <a:lnTo>
                    <a:pt x="378282" y="182856"/>
                  </a:lnTo>
                  <a:lnTo>
                    <a:pt x="377882" y="183211"/>
                  </a:lnTo>
                  <a:lnTo>
                    <a:pt x="377134" y="183986"/>
                  </a:lnTo>
                  <a:lnTo>
                    <a:pt x="376745" y="184350"/>
                  </a:lnTo>
                  <a:lnTo>
                    <a:pt x="376322" y="184665"/>
                  </a:lnTo>
                  <a:lnTo>
                    <a:pt x="375857" y="184911"/>
                  </a:lnTo>
                  <a:lnTo>
                    <a:pt x="375359" y="185112"/>
                  </a:lnTo>
                  <a:lnTo>
                    <a:pt x="374849" y="185285"/>
                  </a:lnTo>
                  <a:lnTo>
                    <a:pt x="374332" y="185449"/>
                  </a:lnTo>
                  <a:lnTo>
                    <a:pt x="373826" y="185631"/>
                  </a:lnTo>
                  <a:lnTo>
                    <a:pt x="373308" y="185836"/>
                  </a:lnTo>
                  <a:lnTo>
                    <a:pt x="372783" y="186037"/>
                  </a:lnTo>
                  <a:lnTo>
                    <a:pt x="372262" y="186242"/>
                  </a:lnTo>
                  <a:lnTo>
                    <a:pt x="371748" y="186461"/>
                  </a:lnTo>
                  <a:lnTo>
                    <a:pt x="371239" y="186693"/>
                  </a:lnTo>
                  <a:lnTo>
                    <a:pt x="370729" y="186957"/>
                  </a:lnTo>
                  <a:lnTo>
                    <a:pt x="370226" y="187240"/>
                  </a:lnTo>
                  <a:lnTo>
                    <a:pt x="369728" y="187532"/>
                  </a:lnTo>
                  <a:lnTo>
                    <a:pt x="369233" y="187828"/>
                  </a:lnTo>
                  <a:lnTo>
                    <a:pt x="366514" y="189414"/>
                  </a:lnTo>
                  <a:lnTo>
                    <a:pt x="365955" y="189728"/>
                  </a:lnTo>
                  <a:lnTo>
                    <a:pt x="365400" y="190034"/>
                  </a:lnTo>
                  <a:lnTo>
                    <a:pt x="364282" y="190631"/>
                  </a:lnTo>
                  <a:lnTo>
                    <a:pt x="363727" y="190932"/>
                  </a:lnTo>
                  <a:lnTo>
                    <a:pt x="363175" y="191246"/>
                  </a:lnTo>
                  <a:lnTo>
                    <a:pt x="362571" y="191606"/>
                  </a:lnTo>
                  <a:lnTo>
                    <a:pt x="361974" y="191975"/>
                  </a:lnTo>
                  <a:lnTo>
                    <a:pt x="361381" y="192354"/>
                  </a:lnTo>
                  <a:lnTo>
                    <a:pt x="360207" y="193128"/>
                  </a:lnTo>
                  <a:lnTo>
                    <a:pt x="359244" y="193739"/>
                  </a:lnTo>
                  <a:lnTo>
                    <a:pt x="358764" y="194049"/>
                  </a:lnTo>
                  <a:lnTo>
                    <a:pt x="358307" y="194377"/>
                  </a:lnTo>
                  <a:lnTo>
                    <a:pt x="357884" y="194746"/>
                  </a:lnTo>
                  <a:lnTo>
                    <a:pt x="357612" y="194924"/>
                  </a:lnTo>
                  <a:lnTo>
                    <a:pt x="357076" y="195289"/>
                  </a:lnTo>
                  <a:lnTo>
                    <a:pt x="356543" y="195658"/>
                  </a:lnTo>
                  <a:lnTo>
                    <a:pt x="355845" y="196127"/>
                  </a:lnTo>
                  <a:lnTo>
                    <a:pt x="355501" y="196364"/>
                  </a:lnTo>
                  <a:lnTo>
                    <a:pt x="355161" y="196615"/>
                  </a:lnTo>
                  <a:lnTo>
                    <a:pt x="354840" y="196879"/>
                  </a:lnTo>
                  <a:lnTo>
                    <a:pt x="354546" y="197157"/>
                  </a:lnTo>
                  <a:lnTo>
                    <a:pt x="354262" y="197454"/>
                  </a:lnTo>
                  <a:lnTo>
                    <a:pt x="353415" y="198422"/>
                  </a:lnTo>
                  <a:lnTo>
                    <a:pt x="352865" y="199035"/>
                  </a:lnTo>
                  <a:lnTo>
                    <a:pt x="352574" y="199368"/>
                  </a:lnTo>
                  <a:lnTo>
                    <a:pt x="352291" y="199701"/>
                  </a:lnTo>
                  <a:lnTo>
                    <a:pt x="352015" y="200042"/>
                  </a:lnTo>
                  <a:lnTo>
                    <a:pt x="351785" y="200352"/>
                  </a:lnTo>
                  <a:lnTo>
                    <a:pt x="351358" y="200995"/>
                  </a:lnTo>
                  <a:lnTo>
                    <a:pt x="351139" y="201305"/>
                  </a:lnTo>
                  <a:lnTo>
                    <a:pt x="350901" y="201606"/>
                  </a:lnTo>
                  <a:lnTo>
                    <a:pt x="350663" y="201866"/>
                  </a:lnTo>
                  <a:lnTo>
                    <a:pt x="350414" y="202121"/>
                  </a:lnTo>
                  <a:lnTo>
                    <a:pt x="350157" y="202362"/>
                  </a:lnTo>
                  <a:lnTo>
                    <a:pt x="349893" y="202604"/>
                  </a:lnTo>
                  <a:lnTo>
                    <a:pt x="349628" y="202836"/>
                  </a:lnTo>
                  <a:lnTo>
                    <a:pt x="349232" y="203160"/>
                  </a:lnTo>
                  <a:lnTo>
                    <a:pt x="348824" y="203465"/>
                  </a:lnTo>
                  <a:lnTo>
                    <a:pt x="348405" y="203762"/>
                  </a:lnTo>
                  <a:lnTo>
                    <a:pt x="347989" y="204062"/>
                  </a:lnTo>
                  <a:lnTo>
                    <a:pt x="347593" y="204382"/>
                  </a:lnTo>
                  <a:lnTo>
                    <a:pt x="347181" y="204732"/>
                  </a:lnTo>
                  <a:lnTo>
                    <a:pt x="346773" y="205088"/>
                  </a:lnTo>
                  <a:lnTo>
                    <a:pt x="346380" y="205462"/>
                  </a:lnTo>
                  <a:lnTo>
                    <a:pt x="346006" y="205845"/>
                  </a:lnTo>
                  <a:lnTo>
                    <a:pt x="345659" y="206255"/>
                  </a:lnTo>
                  <a:lnTo>
                    <a:pt x="345459" y="206537"/>
                  </a:lnTo>
                  <a:lnTo>
                    <a:pt x="345274" y="206834"/>
                  </a:lnTo>
                  <a:lnTo>
                    <a:pt x="345096" y="207130"/>
                  </a:lnTo>
                  <a:lnTo>
                    <a:pt x="344911" y="207426"/>
                  </a:lnTo>
                  <a:lnTo>
                    <a:pt x="344711" y="207709"/>
                  </a:lnTo>
                  <a:lnTo>
                    <a:pt x="344401" y="208060"/>
                  </a:lnTo>
                  <a:lnTo>
                    <a:pt x="344061" y="208388"/>
                  </a:lnTo>
                  <a:lnTo>
                    <a:pt x="343714" y="208702"/>
                  </a:lnTo>
                  <a:lnTo>
                    <a:pt x="343370" y="209026"/>
                  </a:lnTo>
                  <a:lnTo>
                    <a:pt x="343049" y="209368"/>
                  </a:lnTo>
                  <a:lnTo>
                    <a:pt x="342743" y="209764"/>
                  </a:lnTo>
                  <a:lnTo>
                    <a:pt x="342456" y="210175"/>
                  </a:lnTo>
                  <a:lnTo>
                    <a:pt x="341897" y="211009"/>
                  </a:lnTo>
                  <a:lnTo>
                    <a:pt x="341603" y="211414"/>
                  </a:lnTo>
                  <a:lnTo>
                    <a:pt x="341304" y="211793"/>
                  </a:lnTo>
                  <a:lnTo>
                    <a:pt x="341002" y="212166"/>
                  </a:lnTo>
                  <a:lnTo>
                    <a:pt x="340693" y="212531"/>
                  </a:lnTo>
                  <a:lnTo>
                    <a:pt x="340375" y="212891"/>
                  </a:lnTo>
                  <a:lnTo>
                    <a:pt x="340051" y="213242"/>
                  </a:lnTo>
                  <a:lnTo>
                    <a:pt x="339767" y="213515"/>
                  </a:lnTo>
                  <a:lnTo>
                    <a:pt x="339476" y="213775"/>
                  </a:lnTo>
                  <a:lnTo>
                    <a:pt x="339178" y="214035"/>
                  </a:lnTo>
                  <a:lnTo>
                    <a:pt x="338887" y="214299"/>
                  </a:lnTo>
                  <a:lnTo>
                    <a:pt x="338612" y="214577"/>
                  </a:lnTo>
                  <a:lnTo>
                    <a:pt x="338249" y="215001"/>
                  </a:lnTo>
                  <a:lnTo>
                    <a:pt x="337902" y="215443"/>
                  </a:lnTo>
                  <a:lnTo>
                    <a:pt x="337577" y="215904"/>
                  </a:lnTo>
                  <a:lnTo>
                    <a:pt x="337256" y="216369"/>
                  </a:lnTo>
                  <a:lnTo>
                    <a:pt x="337114" y="216581"/>
                  </a:lnTo>
                  <a:lnTo>
                    <a:pt x="336942" y="216838"/>
                  </a:lnTo>
                  <a:lnTo>
                    <a:pt x="336640" y="217303"/>
                  </a:lnTo>
                  <a:lnTo>
                    <a:pt x="336346" y="217777"/>
                  </a:lnTo>
                  <a:lnTo>
                    <a:pt x="336059" y="218251"/>
                  </a:lnTo>
                  <a:lnTo>
                    <a:pt x="335775" y="218734"/>
                  </a:lnTo>
                  <a:lnTo>
                    <a:pt x="335488" y="219208"/>
                  </a:lnTo>
                  <a:lnTo>
                    <a:pt x="335235" y="219646"/>
                  </a:lnTo>
                  <a:lnTo>
                    <a:pt x="334990" y="220084"/>
                  </a:lnTo>
                  <a:lnTo>
                    <a:pt x="334740" y="220521"/>
                  </a:lnTo>
                  <a:lnTo>
                    <a:pt x="334480" y="220954"/>
                  </a:lnTo>
                  <a:lnTo>
                    <a:pt x="334204" y="221369"/>
                  </a:lnTo>
                  <a:lnTo>
                    <a:pt x="333944" y="221697"/>
                  </a:lnTo>
                  <a:lnTo>
                    <a:pt x="333388" y="222326"/>
                  </a:lnTo>
                  <a:lnTo>
                    <a:pt x="333116" y="222645"/>
                  </a:lnTo>
                  <a:lnTo>
                    <a:pt x="332871" y="222978"/>
                  </a:lnTo>
                  <a:lnTo>
                    <a:pt x="332648" y="223329"/>
                  </a:lnTo>
                  <a:lnTo>
                    <a:pt x="332406" y="223734"/>
                  </a:lnTo>
                  <a:lnTo>
                    <a:pt x="332191" y="224122"/>
                  </a:lnTo>
                  <a:lnTo>
                    <a:pt x="331927" y="224678"/>
                  </a:lnTo>
                  <a:lnTo>
                    <a:pt x="331798" y="224938"/>
                  </a:lnTo>
                  <a:lnTo>
                    <a:pt x="331659" y="225193"/>
                  </a:lnTo>
                  <a:lnTo>
                    <a:pt x="331511" y="225444"/>
                  </a:lnTo>
                  <a:lnTo>
                    <a:pt x="331360" y="225690"/>
                  </a:lnTo>
                  <a:lnTo>
                    <a:pt x="331171" y="225963"/>
                  </a:lnTo>
                  <a:lnTo>
                    <a:pt x="330967" y="226232"/>
                  </a:lnTo>
                  <a:lnTo>
                    <a:pt x="330333" y="227012"/>
                  </a:lnTo>
                  <a:lnTo>
                    <a:pt x="329597" y="227928"/>
                  </a:lnTo>
                  <a:lnTo>
                    <a:pt x="329347" y="228229"/>
                  </a:lnTo>
                  <a:lnTo>
                    <a:pt x="329102" y="228534"/>
                  </a:lnTo>
                  <a:lnTo>
                    <a:pt x="328890" y="228780"/>
                  </a:lnTo>
                  <a:lnTo>
                    <a:pt x="328668" y="229022"/>
                  </a:lnTo>
                  <a:lnTo>
                    <a:pt x="328448" y="229268"/>
                  </a:lnTo>
                  <a:lnTo>
                    <a:pt x="328248" y="229523"/>
                  </a:lnTo>
                  <a:lnTo>
                    <a:pt x="328075" y="229792"/>
                  </a:lnTo>
                  <a:lnTo>
                    <a:pt x="327950" y="230057"/>
                  </a:lnTo>
                  <a:lnTo>
                    <a:pt x="327848" y="230335"/>
                  </a:lnTo>
                  <a:lnTo>
                    <a:pt x="327678" y="230909"/>
                  </a:lnTo>
                  <a:lnTo>
                    <a:pt x="327463" y="231542"/>
                  </a:lnTo>
                  <a:lnTo>
                    <a:pt x="327217" y="232240"/>
                  </a:lnTo>
                  <a:lnTo>
                    <a:pt x="327089" y="232586"/>
                  </a:lnTo>
                  <a:lnTo>
                    <a:pt x="326949" y="232928"/>
                  </a:lnTo>
                  <a:lnTo>
                    <a:pt x="326825" y="233224"/>
                  </a:lnTo>
                  <a:lnTo>
                    <a:pt x="326692" y="233521"/>
                  </a:lnTo>
                  <a:lnTo>
                    <a:pt x="326556" y="233817"/>
                  </a:lnTo>
                  <a:lnTo>
                    <a:pt x="326409" y="234109"/>
                  </a:lnTo>
                  <a:lnTo>
                    <a:pt x="326254" y="234391"/>
                  </a:lnTo>
                  <a:lnTo>
                    <a:pt x="326020" y="234765"/>
                  </a:lnTo>
                  <a:lnTo>
                    <a:pt x="325767" y="235125"/>
                  </a:lnTo>
                  <a:lnTo>
                    <a:pt x="325495" y="235476"/>
                  </a:lnTo>
                  <a:lnTo>
                    <a:pt x="324713" y="236483"/>
                  </a:lnTo>
                  <a:lnTo>
                    <a:pt x="324222" y="237076"/>
                  </a:lnTo>
                  <a:lnTo>
                    <a:pt x="323992" y="237381"/>
                  </a:lnTo>
                  <a:lnTo>
                    <a:pt x="323788" y="237701"/>
                  </a:lnTo>
                  <a:lnTo>
                    <a:pt x="323569" y="238193"/>
                  </a:lnTo>
                  <a:lnTo>
                    <a:pt x="323418" y="238722"/>
                  </a:lnTo>
                  <a:lnTo>
                    <a:pt x="323286" y="239264"/>
                  </a:lnTo>
                  <a:lnTo>
                    <a:pt x="323142" y="239802"/>
                  </a:lnTo>
                  <a:lnTo>
                    <a:pt x="322938" y="240308"/>
                  </a:lnTo>
                  <a:lnTo>
                    <a:pt x="322734" y="240682"/>
                  </a:lnTo>
                  <a:lnTo>
                    <a:pt x="322508" y="241042"/>
                  </a:lnTo>
                  <a:lnTo>
                    <a:pt x="322266" y="241397"/>
                  </a:lnTo>
                  <a:lnTo>
                    <a:pt x="321771" y="242099"/>
                  </a:lnTo>
                  <a:lnTo>
                    <a:pt x="321537" y="242414"/>
                  </a:lnTo>
                  <a:lnTo>
                    <a:pt x="321292" y="242728"/>
                  </a:lnTo>
                  <a:lnTo>
                    <a:pt x="321050" y="243038"/>
                  </a:lnTo>
                  <a:lnTo>
                    <a:pt x="320820" y="243357"/>
                  </a:lnTo>
                  <a:lnTo>
                    <a:pt x="320608" y="243686"/>
                  </a:lnTo>
                  <a:lnTo>
                    <a:pt x="320396" y="244109"/>
                  </a:lnTo>
                  <a:lnTo>
                    <a:pt x="320219" y="244552"/>
                  </a:lnTo>
                  <a:lnTo>
                    <a:pt x="320057" y="245003"/>
                  </a:lnTo>
                  <a:lnTo>
                    <a:pt x="319890" y="245450"/>
                  </a:lnTo>
                  <a:lnTo>
                    <a:pt x="319698" y="245887"/>
                  </a:lnTo>
                  <a:lnTo>
                    <a:pt x="319558" y="246142"/>
                  </a:lnTo>
                  <a:lnTo>
                    <a:pt x="319241" y="246635"/>
                  </a:lnTo>
                  <a:lnTo>
                    <a:pt x="319105" y="246885"/>
                  </a:lnTo>
                  <a:lnTo>
                    <a:pt x="319007" y="247150"/>
                  </a:lnTo>
                  <a:lnTo>
                    <a:pt x="318939" y="247485"/>
                  </a:lnTo>
                  <a:lnTo>
                    <a:pt x="318909" y="247761"/>
                  </a:lnTo>
                  <a:lnTo>
                    <a:pt x="318901" y="248080"/>
                  </a:lnTo>
                  <a:lnTo>
                    <a:pt x="318944" y="248487"/>
                  </a:lnTo>
                  <a:lnTo>
                    <a:pt x="318980" y="248695"/>
                  </a:lnTo>
                  <a:lnTo>
                    <a:pt x="318976" y="248850"/>
                  </a:lnTo>
                  <a:lnTo>
                    <a:pt x="318992" y="249014"/>
                  </a:lnTo>
                  <a:lnTo>
                    <a:pt x="319026" y="249174"/>
                  </a:lnTo>
                  <a:lnTo>
                    <a:pt x="319079" y="249333"/>
                  </a:lnTo>
                  <a:lnTo>
                    <a:pt x="319573" y="249953"/>
                  </a:lnTo>
                  <a:lnTo>
                    <a:pt x="319705" y="250126"/>
                  </a:lnTo>
                  <a:lnTo>
                    <a:pt x="319947" y="250496"/>
                  </a:lnTo>
                  <a:lnTo>
                    <a:pt x="320072" y="250678"/>
                  </a:lnTo>
                  <a:lnTo>
                    <a:pt x="320211" y="250847"/>
                  </a:lnTo>
                  <a:lnTo>
                    <a:pt x="320340" y="250965"/>
                  </a:lnTo>
                  <a:lnTo>
                    <a:pt x="320619" y="251179"/>
                  </a:lnTo>
                  <a:lnTo>
                    <a:pt x="320752" y="251293"/>
                  </a:lnTo>
                  <a:lnTo>
                    <a:pt x="320861" y="251421"/>
                  </a:lnTo>
                  <a:lnTo>
                    <a:pt x="321027" y="251685"/>
                  </a:lnTo>
                  <a:lnTo>
                    <a:pt x="321099" y="251827"/>
                  </a:lnTo>
                  <a:lnTo>
                    <a:pt x="320623" y="252296"/>
                  </a:lnTo>
                  <a:lnTo>
                    <a:pt x="320351" y="252428"/>
                  </a:lnTo>
                  <a:lnTo>
                    <a:pt x="319962" y="252661"/>
                  </a:lnTo>
                  <a:lnTo>
                    <a:pt x="319804" y="252802"/>
                  </a:lnTo>
                  <a:lnTo>
                    <a:pt x="319664" y="252962"/>
                  </a:lnTo>
                  <a:lnTo>
                    <a:pt x="319532" y="253135"/>
                  </a:lnTo>
                  <a:lnTo>
                    <a:pt x="319407" y="253317"/>
                  </a:lnTo>
                  <a:lnTo>
                    <a:pt x="319218" y="253604"/>
                  </a:lnTo>
                  <a:lnTo>
                    <a:pt x="318674" y="254548"/>
                  </a:lnTo>
                  <a:lnTo>
                    <a:pt x="318637" y="254753"/>
                  </a:lnTo>
                  <a:lnTo>
                    <a:pt x="318640" y="254908"/>
                  </a:lnTo>
                  <a:lnTo>
                    <a:pt x="318667" y="255054"/>
                  </a:lnTo>
                  <a:lnTo>
                    <a:pt x="318164" y="256964"/>
                  </a:lnTo>
                  <a:lnTo>
                    <a:pt x="317749" y="257397"/>
                  </a:lnTo>
                  <a:lnTo>
                    <a:pt x="317621" y="257516"/>
                  </a:lnTo>
                  <a:lnTo>
                    <a:pt x="317081" y="257981"/>
                  </a:lnTo>
                  <a:lnTo>
                    <a:pt x="316911" y="258122"/>
                  </a:lnTo>
                  <a:lnTo>
                    <a:pt x="316733" y="258259"/>
                  </a:lnTo>
                  <a:lnTo>
                    <a:pt x="316563" y="258400"/>
                  </a:lnTo>
                  <a:lnTo>
                    <a:pt x="316408" y="258550"/>
                  </a:lnTo>
                  <a:lnTo>
                    <a:pt x="316287" y="258719"/>
                  </a:lnTo>
                  <a:lnTo>
                    <a:pt x="316204" y="258883"/>
                  </a:lnTo>
                  <a:lnTo>
                    <a:pt x="316140" y="259065"/>
                  </a:lnTo>
                  <a:lnTo>
                    <a:pt x="316091" y="259252"/>
                  </a:lnTo>
                  <a:lnTo>
                    <a:pt x="316061" y="259439"/>
                  </a:lnTo>
                  <a:lnTo>
                    <a:pt x="316053" y="259626"/>
                  </a:lnTo>
                  <a:lnTo>
                    <a:pt x="315883" y="260009"/>
                  </a:lnTo>
                  <a:lnTo>
                    <a:pt x="315808" y="260205"/>
                  </a:lnTo>
                  <a:lnTo>
                    <a:pt x="315676" y="260602"/>
                  </a:lnTo>
                  <a:lnTo>
                    <a:pt x="315574" y="260944"/>
                  </a:lnTo>
                  <a:lnTo>
                    <a:pt x="315479" y="261290"/>
                  </a:lnTo>
                  <a:lnTo>
                    <a:pt x="315408" y="261646"/>
                  </a:lnTo>
                  <a:lnTo>
                    <a:pt x="315362" y="261997"/>
                  </a:lnTo>
                  <a:lnTo>
                    <a:pt x="315355" y="262343"/>
                  </a:lnTo>
                  <a:lnTo>
                    <a:pt x="315389" y="262630"/>
                  </a:lnTo>
                  <a:lnTo>
                    <a:pt x="315449" y="262913"/>
                  </a:lnTo>
                  <a:lnTo>
                    <a:pt x="315528" y="263200"/>
                  </a:lnTo>
                  <a:lnTo>
                    <a:pt x="315619" y="263483"/>
                  </a:lnTo>
                  <a:lnTo>
                    <a:pt x="315702" y="263761"/>
                  </a:lnTo>
                  <a:lnTo>
                    <a:pt x="315868" y="264358"/>
                  </a:lnTo>
                  <a:lnTo>
                    <a:pt x="315959" y="264650"/>
                  </a:lnTo>
                  <a:lnTo>
                    <a:pt x="316057" y="264941"/>
                  </a:lnTo>
                  <a:lnTo>
                    <a:pt x="316174" y="265224"/>
                  </a:lnTo>
                  <a:lnTo>
                    <a:pt x="316346" y="265588"/>
                  </a:lnTo>
                  <a:lnTo>
                    <a:pt x="316427" y="265748"/>
                  </a:lnTo>
                  <a:lnTo>
                    <a:pt x="316454" y="265962"/>
                  </a:lnTo>
                  <a:lnTo>
                    <a:pt x="316510" y="266177"/>
                  </a:lnTo>
                  <a:lnTo>
                    <a:pt x="316582" y="266386"/>
                  </a:lnTo>
                  <a:lnTo>
                    <a:pt x="316676" y="266587"/>
                  </a:lnTo>
                  <a:lnTo>
                    <a:pt x="316786" y="266774"/>
                  </a:lnTo>
                  <a:lnTo>
                    <a:pt x="317058" y="267098"/>
                  </a:lnTo>
                  <a:lnTo>
                    <a:pt x="317417" y="267412"/>
                  </a:lnTo>
                  <a:lnTo>
                    <a:pt x="317538" y="267708"/>
                  </a:lnTo>
                  <a:lnTo>
                    <a:pt x="318372" y="268246"/>
                  </a:lnTo>
                  <a:lnTo>
                    <a:pt x="319071" y="268347"/>
                  </a:lnTo>
                  <a:lnTo>
                    <a:pt x="319418" y="268406"/>
                  </a:lnTo>
                  <a:lnTo>
                    <a:pt x="319826" y="268497"/>
                  </a:lnTo>
                  <a:lnTo>
                    <a:pt x="320102" y="268488"/>
                  </a:lnTo>
                  <a:lnTo>
                    <a:pt x="320808" y="268597"/>
                  </a:lnTo>
                  <a:lnTo>
                    <a:pt x="321190" y="268866"/>
                  </a:lnTo>
                  <a:lnTo>
                    <a:pt x="321488" y="269062"/>
                  </a:lnTo>
                  <a:lnTo>
                    <a:pt x="321616" y="269112"/>
                  </a:lnTo>
                  <a:lnTo>
                    <a:pt x="321752" y="269140"/>
                  </a:lnTo>
                  <a:lnTo>
                    <a:pt x="321968" y="269222"/>
                  </a:lnTo>
                  <a:lnTo>
                    <a:pt x="322466" y="269468"/>
                  </a:lnTo>
                  <a:lnTo>
                    <a:pt x="323240" y="269486"/>
                  </a:lnTo>
                  <a:lnTo>
                    <a:pt x="323626" y="269614"/>
                  </a:lnTo>
                  <a:lnTo>
                    <a:pt x="323788" y="269669"/>
                  </a:lnTo>
                  <a:lnTo>
                    <a:pt x="323935" y="269723"/>
                  </a:lnTo>
                  <a:lnTo>
                    <a:pt x="324200" y="269833"/>
                  </a:lnTo>
                  <a:lnTo>
                    <a:pt x="324604" y="270047"/>
                  </a:lnTo>
                  <a:lnTo>
                    <a:pt x="324857" y="270357"/>
                  </a:lnTo>
                  <a:lnTo>
                    <a:pt x="325201" y="271032"/>
                  </a:lnTo>
                  <a:lnTo>
                    <a:pt x="325499" y="271501"/>
                  </a:lnTo>
                  <a:lnTo>
                    <a:pt x="325827" y="271788"/>
                  </a:lnTo>
                  <a:lnTo>
                    <a:pt x="326156" y="271898"/>
                  </a:lnTo>
                  <a:lnTo>
                    <a:pt x="326360" y="272080"/>
                  </a:lnTo>
                  <a:lnTo>
                    <a:pt x="326587" y="272408"/>
                  </a:lnTo>
                  <a:lnTo>
                    <a:pt x="326862" y="273293"/>
                  </a:lnTo>
                  <a:lnTo>
                    <a:pt x="327349" y="273926"/>
                  </a:lnTo>
                  <a:lnTo>
                    <a:pt x="327678" y="274268"/>
                  </a:lnTo>
                  <a:lnTo>
                    <a:pt x="327345" y="274690"/>
                  </a:lnTo>
                  <a:lnTo>
                    <a:pt x="327780" y="275399"/>
                  </a:lnTo>
                  <a:lnTo>
                    <a:pt x="327980" y="275864"/>
                  </a:lnTo>
                  <a:lnTo>
                    <a:pt x="328384" y="276456"/>
                  </a:lnTo>
                  <a:lnTo>
                    <a:pt x="328539" y="277126"/>
                  </a:lnTo>
                  <a:lnTo>
                    <a:pt x="328078" y="277368"/>
                  </a:lnTo>
                  <a:lnTo>
                    <a:pt x="328396" y="278166"/>
                  </a:lnTo>
                  <a:lnTo>
                    <a:pt x="328018" y="278494"/>
                  </a:lnTo>
                  <a:lnTo>
                    <a:pt x="327772" y="278116"/>
                  </a:lnTo>
                  <a:lnTo>
                    <a:pt x="327353" y="278398"/>
                  </a:lnTo>
                  <a:lnTo>
                    <a:pt x="326926" y="278936"/>
                  </a:lnTo>
                  <a:lnTo>
                    <a:pt x="326417" y="279593"/>
                  </a:lnTo>
                  <a:lnTo>
                    <a:pt x="325907" y="280085"/>
                  </a:lnTo>
                  <a:lnTo>
                    <a:pt x="325797" y="280331"/>
                  </a:lnTo>
                  <a:lnTo>
                    <a:pt x="325733" y="280500"/>
                  </a:lnTo>
                  <a:lnTo>
                    <a:pt x="325597" y="280810"/>
                  </a:lnTo>
                  <a:lnTo>
                    <a:pt x="325537" y="280965"/>
                  </a:lnTo>
                  <a:lnTo>
                    <a:pt x="325503" y="281115"/>
                  </a:lnTo>
                  <a:lnTo>
                    <a:pt x="325880" y="281671"/>
                  </a:lnTo>
                  <a:lnTo>
                    <a:pt x="325869" y="282260"/>
                  </a:lnTo>
                  <a:lnTo>
                    <a:pt x="325533" y="282460"/>
                  </a:lnTo>
                  <a:lnTo>
                    <a:pt x="325359" y="282665"/>
                  </a:lnTo>
                  <a:lnTo>
                    <a:pt x="324857" y="282994"/>
                  </a:lnTo>
                  <a:lnTo>
                    <a:pt x="324929" y="283495"/>
                  </a:lnTo>
                  <a:lnTo>
                    <a:pt x="324543" y="284115"/>
                  </a:lnTo>
                  <a:lnTo>
                    <a:pt x="324166" y="284402"/>
                  </a:lnTo>
                  <a:lnTo>
                    <a:pt x="323905" y="285063"/>
                  </a:lnTo>
                  <a:lnTo>
                    <a:pt x="323886" y="285191"/>
                  </a:lnTo>
                  <a:lnTo>
                    <a:pt x="323618" y="285875"/>
                  </a:lnTo>
                  <a:lnTo>
                    <a:pt x="323369" y="286226"/>
                  </a:lnTo>
                  <a:lnTo>
                    <a:pt x="323127" y="286554"/>
                  </a:lnTo>
                  <a:lnTo>
                    <a:pt x="324200" y="287115"/>
                  </a:lnTo>
                  <a:lnTo>
                    <a:pt x="323943" y="287488"/>
                  </a:lnTo>
                  <a:lnTo>
                    <a:pt x="324396" y="287871"/>
                  </a:lnTo>
                  <a:lnTo>
                    <a:pt x="324347" y="288163"/>
                  </a:lnTo>
                  <a:lnTo>
                    <a:pt x="323678" y="288277"/>
                  </a:lnTo>
                  <a:lnTo>
                    <a:pt x="323259" y="288605"/>
                  </a:lnTo>
                  <a:lnTo>
                    <a:pt x="322799" y="288596"/>
                  </a:lnTo>
                  <a:lnTo>
                    <a:pt x="322666" y="289011"/>
                  </a:lnTo>
                  <a:lnTo>
                    <a:pt x="322783" y="289599"/>
                  </a:lnTo>
                  <a:lnTo>
                    <a:pt x="323150" y="289854"/>
                  </a:lnTo>
                  <a:lnTo>
                    <a:pt x="323006" y="290165"/>
                  </a:lnTo>
                  <a:lnTo>
                    <a:pt x="322727" y="290607"/>
                  </a:lnTo>
                  <a:lnTo>
                    <a:pt x="322232" y="290516"/>
                  </a:lnTo>
                  <a:lnTo>
                    <a:pt x="321775" y="290547"/>
                  </a:lnTo>
                  <a:lnTo>
                    <a:pt x="321405" y="290415"/>
                  </a:lnTo>
                  <a:lnTo>
                    <a:pt x="321314" y="290748"/>
                  </a:lnTo>
                  <a:lnTo>
                    <a:pt x="320691" y="290985"/>
                  </a:lnTo>
                  <a:lnTo>
                    <a:pt x="320725" y="291277"/>
                  </a:lnTo>
                  <a:lnTo>
                    <a:pt x="321303" y="291455"/>
                  </a:lnTo>
                  <a:lnTo>
                    <a:pt x="321541" y="292125"/>
                  </a:lnTo>
                  <a:lnTo>
                    <a:pt x="321201" y="292658"/>
                  </a:lnTo>
                  <a:lnTo>
                    <a:pt x="320657" y="292854"/>
                  </a:lnTo>
                  <a:lnTo>
                    <a:pt x="320234" y="293265"/>
                  </a:lnTo>
                  <a:lnTo>
                    <a:pt x="319856" y="293588"/>
                  </a:lnTo>
                  <a:lnTo>
                    <a:pt x="319483" y="293707"/>
                  </a:lnTo>
                  <a:lnTo>
                    <a:pt x="319101" y="294076"/>
                  </a:lnTo>
                  <a:lnTo>
                    <a:pt x="319426" y="294495"/>
                  </a:lnTo>
                  <a:lnTo>
                    <a:pt x="320098" y="294094"/>
                  </a:lnTo>
                  <a:lnTo>
                    <a:pt x="320476" y="293766"/>
                  </a:lnTo>
                  <a:lnTo>
                    <a:pt x="320710" y="294564"/>
                  </a:lnTo>
                  <a:lnTo>
                    <a:pt x="320578" y="294851"/>
                  </a:lnTo>
                  <a:lnTo>
                    <a:pt x="320245" y="295052"/>
                  </a:lnTo>
                  <a:lnTo>
                    <a:pt x="320729" y="295767"/>
                  </a:lnTo>
                  <a:lnTo>
                    <a:pt x="321137" y="296191"/>
                  </a:lnTo>
                  <a:lnTo>
                    <a:pt x="321125" y="296775"/>
                  </a:lnTo>
                  <a:lnTo>
                    <a:pt x="320789" y="296975"/>
                  </a:lnTo>
                  <a:lnTo>
                    <a:pt x="320453" y="297345"/>
                  </a:lnTo>
                  <a:lnTo>
                    <a:pt x="320034" y="297504"/>
                  </a:lnTo>
                  <a:lnTo>
                    <a:pt x="319452" y="297741"/>
                  </a:lnTo>
                  <a:lnTo>
                    <a:pt x="319067" y="298402"/>
                  </a:lnTo>
                  <a:lnTo>
                    <a:pt x="318852" y="298854"/>
                  </a:lnTo>
                  <a:lnTo>
                    <a:pt x="318512" y="299223"/>
                  </a:lnTo>
                  <a:lnTo>
                    <a:pt x="318757" y="299519"/>
                  </a:lnTo>
                  <a:lnTo>
                    <a:pt x="318335" y="299925"/>
                  </a:lnTo>
                  <a:lnTo>
                    <a:pt x="318659" y="300221"/>
                  </a:lnTo>
                  <a:lnTo>
                    <a:pt x="318032" y="300668"/>
                  </a:lnTo>
                  <a:lnTo>
                    <a:pt x="318115" y="300955"/>
                  </a:lnTo>
                  <a:lnTo>
                    <a:pt x="318773" y="300892"/>
                  </a:lnTo>
                  <a:lnTo>
                    <a:pt x="318512" y="301512"/>
                  </a:lnTo>
                  <a:lnTo>
                    <a:pt x="318134" y="301712"/>
                  </a:lnTo>
                  <a:lnTo>
                    <a:pt x="318418" y="302300"/>
                  </a:lnTo>
                  <a:lnTo>
                    <a:pt x="318044" y="302332"/>
                  </a:lnTo>
                  <a:lnTo>
                    <a:pt x="317715" y="302036"/>
                  </a:lnTo>
                  <a:lnTo>
                    <a:pt x="317466" y="302113"/>
                  </a:lnTo>
                  <a:lnTo>
                    <a:pt x="317519" y="302296"/>
                  </a:lnTo>
                  <a:lnTo>
                    <a:pt x="317564" y="302478"/>
                  </a:lnTo>
                  <a:lnTo>
                    <a:pt x="317602" y="302660"/>
                  </a:lnTo>
                  <a:lnTo>
                    <a:pt x="317632" y="302847"/>
                  </a:lnTo>
                  <a:lnTo>
                    <a:pt x="317658" y="303157"/>
                  </a:lnTo>
                  <a:lnTo>
                    <a:pt x="317791" y="303645"/>
                  </a:lnTo>
                  <a:lnTo>
                    <a:pt x="317949" y="303636"/>
                  </a:lnTo>
                  <a:lnTo>
                    <a:pt x="318127" y="303595"/>
                  </a:lnTo>
                  <a:lnTo>
                    <a:pt x="318353" y="303463"/>
                  </a:lnTo>
                  <a:lnTo>
                    <a:pt x="318678" y="303923"/>
                  </a:lnTo>
                  <a:lnTo>
                    <a:pt x="318837" y="304261"/>
                  </a:lnTo>
                  <a:lnTo>
                    <a:pt x="319010" y="304530"/>
                  </a:lnTo>
                  <a:lnTo>
                    <a:pt x="318347" y="304925"/>
                  </a:lnTo>
                  <a:lnTo>
                    <a:pt x="318916" y="306061"/>
                  </a:lnTo>
                  <a:lnTo>
                    <a:pt x="319199" y="305929"/>
                  </a:lnTo>
                  <a:lnTo>
                    <a:pt x="319596" y="306244"/>
                  </a:lnTo>
                  <a:lnTo>
                    <a:pt x="319713" y="306791"/>
                  </a:lnTo>
                  <a:lnTo>
                    <a:pt x="320272" y="307033"/>
                  </a:lnTo>
                  <a:lnTo>
                    <a:pt x="320431" y="307648"/>
                  </a:lnTo>
                  <a:lnTo>
                    <a:pt x="320888" y="307953"/>
                  </a:lnTo>
                  <a:lnTo>
                    <a:pt x="321069" y="308314"/>
                  </a:lnTo>
                  <a:lnTo>
                    <a:pt x="321548" y="308532"/>
                  </a:lnTo>
                  <a:lnTo>
                    <a:pt x="321986" y="308687"/>
                  </a:lnTo>
                  <a:lnTo>
                    <a:pt x="321805" y="309276"/>
                  </a:lnTo>
                  <a:lnTo>
                    <a:pt x="322073" y="309640"/>
                  </a:lnTo>
                  <a:lnTo>
                    <a:pt x="322255" y="310023"/>
                  </a:lnTo>
                  <a:lnTo>
                    <a:pt x="323089" y="309982"/>
                  </a:lnTo>
                  <a:lnTo>
                    <a:pt x="322995" y="310602"/>
                  </a:lnTo>
                  <a:lnTo>
                    <a:pt x="323716" y="310785"/>
                  </a:lnTo>
                  <a:lnTo>
                    <a:pt x="323278" y="311377"/>
                  </a:lnTo>
                  <a:lnTo>
                    <a:pt x="323735" y="312070"/>
                  </a:lnTo>
                  <a:lnTo>
                    <a:pt x="324925" y="312262"/>
                  </a:lnTo>
                  <a:lnTo>
                    <a:pt x="325850" y="312745"/>
                  </a:lnTo>
                  <a:lnTo>
                    <a:pt x="326647" y="313360"/>
                  </a:lnTo>
                  <a:lnTo>
                    <a:pt x="326983" y="313666"/>
                  </a:lnTo>
                  <a:lnTo>
                    <a:pt x="327519" y="314528"/>
                  </a:lnTo>
                  <a:lnTo>
                    <a:pt x="327380" y="315125"/>
                  </a:lnTo>
                  <a:lnTo>
                    <a:pt x="328313" y="315312"/>
                  </a:lnTo>
                  <a:lnTo>
                    <a:pt x="328346" y="315868"/>
                  </a:lnTo>
                  <a:lnTo>
                    <a:pt x="327878" y="315987"/>
                  </a:lnTo>
                  <a:lnTo>
                    <a:pt x="327278" y="316192"/>
                  </a:lnTo>
                  <a:lnTo>
                    <a:pt x="327117" y="316442"/>
                  </a:lnTo>
                  <a:lnTo>
                    <a:pt x="326926" y="316739"/>
                  </a:lnTo>
                  <a:lnTo>
                    <a:pt x="326583" y="316990"/>
                  </a:lnTo>
                  <a:lnTo>
                    <a:pt x="326647" y="318143"/>
                  </a:lnTo>
                  <a:lnTo>
                    <a:pt x="326462" y="318955"/>
                  </a:lnTo>
                  <a:lnTo>
                    <a:pt x="326281" y="319634"/>
                  </a:lnTo>
                  <a:lnTo>
                    <a:pt x="326024" y="319757"/>
                  </a:lnTo>
                  <a:lnTo>
                    <a:pt x="325971" y="320227"/>
                  </a:lnTo>
                  <a:lnTo>
                    <a:pt x="324815" y="320546"/>
                  </a:lnTo>
                  <a:lnTo>
                    <a:pt x="324634" y="321225"/>
                  </a:lnTo>
                  <a:lnTo>
                    <a:pt x="324283" y="321904"/>
                  </a:lnTo>
                  <a:lnTo>
                    <a:pt x="324400" y="322419"/>
                  </a:lnTo>
                  <a:lnTo>
                    <a:pt x="325034" y="322730"/>
                  </a:lnTo>
                  <a:lnTo>
                    <a:pt x="325623" y="323122"/>
                  </a:lnTo>
                  <a:lnTo>
                    <a:pt x="325469" y="323482"/>
                  </a:lnTo>
                  <a:lnTo>
                    <a:pt x="325148" y="323774"/>
                  </a:lnTo>
                  <a:lnTo>
                    <a:pt x="324906" y="323728"/>
                  </a:lnTo>
                  <a:lnTo>
                    <a:pt x="324702" y="323901"/>
                  </a:lnTo>
                  <a:lnTo>
                    <a:pt x="324445" y="323587"/>
                  </a:lnTo>
                  <a:lnTo>
                    <a:pt x="324181" y="323582"/>
                  </a:lnTo>
                  <a:lnTo>
                    <a:pt x="324086" y="323888"/>
                  </a:lnTo>
                  <a:lnTo>
                    <a:pt x="323509" y="324188"/>
                  </a:lnTo>
                  <a:lnTo>
                    <a:pt x="323233" y="324777"/>
                  </a:lnTo>
                  <a:lnTo>
                    <a:pt x="323138" y="325351"/>
                  </a:lnTo>
                  <a:lnTo>
                    <a:pt x="323172" y="325894"/>
                  </a:lnTo>
                  <a:lnTo>
                    <a:pt x="322889" y="326336"/>
                  </a:lnTo>
                  <a:lnTo>
                    <a:pt x="322323" y="326559"/>
                  </a:lnTo>
                  <a:lnTo>
                    <a:pt x="322164" y="327093"/>
                  </a:lnTo>
                  <a:lnTo>
                    <a:pt x="322606" y="327220"/>
                  </a:lnTo>
                  <a:lnTo>
                    <a:pt x="322447" y="327840"/>
                  </a:lnTo>
                  <a:lnTo>
                    <a:pt x="322734" y="328351"/>
                  </a:lnTo>
                  <a:lnTo>
                    <a:pt x="322844" y="328830"/>
                  </a:lnTo>
                  <a:lnTo>
                    <a:pt x="322315" y="328552"/>
                  </a:lnTo>
                  <a:lnTo>
                    <a:pt x="322670" y="329254"/>
                  </a:lnTo>
                  <a:lnTo>
                    <a:pt x="323033" y="329856"/>
                  </a:lnTo>
                  <a:lnTo>
                    <a:pt x="323403" y="330216"/>
                  </a:lnTo>
                  <a:lnTo>
                    <a:pt x="323323" y="330836"/>
                  </a:lnTo>
                  <a:lnTo>
                    <a:pt x="323694" y="331064"/>
                  </a:lnTo>
                  <a:lnTo>
                    <a:pt x="323932" y="331447"/>
                  </a:lnTo>
                  <a:lnTo>
                    <a:pt x="323629" y="331875"/>
                  </a:lnTo>
                  <a:lnTo>
                    <a:pt x="322512" y="331374"/>
                  </a:lnTo>
                  <a:lnTo>
                    <a:pt x="322104" y="332418"/>
                  </a:lnTo>
                  <a:lnTo>
                    <a:pt x="322240" y="332491"/>
                  </a:lnTo>
                  <a:lnTo>
                    <a:pt x="321835" y="332751"/>
                  </a:lnTo>
                  <a:lnTo>
                    <a:pt x="322115" y="332947"/>
                  </a:lnTo>
                  <a:lnTo>
                    <a:pt x="322077" y="333545"/>
                  </a:lnTo>
                  <a:lnTo>
                    <a:pt x="322175" y="334643"/>
                  </a:lnTo>
                  <a:lnTo>
                    <a:pt x="321737" y="335071"/>
                  </a:lnTo>
                  <a:lnTo>
                    <a:pt x="321567" y="335933"/>
                  </a:lnTo>
                  <a:lnTo>
                    <a:pt x="321427" y="336854"/>
                  </a:lnTo>
                  <a:lnTo>
                    <a:pt x="320782" y="337000"/>
                  </a:lnTo>
                  <a:lnTo>
                    <a:pt x="320072" y="336955"/>
                  </a:lnTo>
                  <a:lnTo>
                    <a:pt x="319456" y="337160"/>
                  </a:lnTo>
                  <a:lnTo>
                    <a:pt x="319260" y="337743"/>
                  </a:lnTo>
                  <a:lnTo>
                    <a:pt x="318946" y="338049"/>
                  </a:lnTo>
                  <a:lnTo>
                    <a:pt x="318508" y="338409"/>
                  </a:lnTo>
                  <a:lnTo>
                    <a:pt x="318686" y="338879"/>
                  </a:lnTo>
                  <a:lnTo>
                    <a:pt x="318244" y="339549"/>
                  </a:lnTo>
                  <a:lnTo>
                    <a:pt x="317647" y="340187"/>
                  </a:lnTo>
                  <a:lnTo>
                    <a:pt x="317507" y="340287"/>
                  </a:lnTo>
                  <a:lnTo>
                    <a:pt x="317364" y="340383"/>
                  </a:lnTo>
                  <a:lnTo>
                    <a:pt x="317213" y="340470"/>
                  </a:lnTo>
                  <a:lnTo>
                    <a:pt x="317058" y="340543"/>
                  </a:lnTo>
                  <a:lnTo>
                    <a:pt x="316899" y="340607"/>
                  </a:lnTo>
                  <a:lnTo>
                    <a:pt x="316752" y="340639"/>
                  </a:lnTo>
                  <a:lnTo>
                    <a:pt x="316435" y="340657"/>
                  </a:lnTo>
                  <a:lnTo>
                    <a:pt x="316295" y="340684"/>
                  </a:lnTo>
                  <a:lnTo>
                    <a:pt x="315827" y="340953"/>
                  </a:lnTo>
                  <a:lnTo>
                    <a:pt x="315687" y="340871"/>
                  </a:lnTo>
                  <a:lnTo>
                    <a:pt x="315392" y="340871"/>
                  </a:lnTo>
                  <a:lnTo>
                    <a:pt x="315366" y="341017"/>
                  </a:lnTo>
                  <a:lnTo>
                    <a:pt x="315355" y="341195"/>
                  </a:lnTo>
                  <a:lnTo>
                    <a:pt x="315332" y="341382"/>
                  </a:lnTo>
                  <a:lnTo>
                    <a:pt x="315030" y="341870"/>
                  </a:lnTo>
                  <a:lnTo>
                    <a:pt x="314901" y="341933"/>
                  </a:lnTo>
                  <a:lnTo>
                    <a:pt x="314747" y="341961"/>
                  </a:lnTo>
                  <a:lnTo>
                    <a:pt x="314573" y="341965"/>
                  </a:lnTo>
                  <a:lnTo>
                    <a:pt x="314395" y="341965"/>
                  </a:lnTo>
                  <a:lnTo>
                    <a:pt x="314071" y="341993"/>
                  </a:lnTo>
                  <a:lnTo>
                    <a:pt x="313750" y="342011"/>
                  </a:lnTo>
                  <a:lnTo>
                    <a:pt x="313598" y="342038"/>
                  </a:lnTo>
                  <a:lnTo>
                    <a:pt x="313247" y="342262"/>
                  </a:lnTo>
                  <a:lnTo>
                    <a:pt x="312832" y="342663"/>
                  </a:lnTo>
                  <a:lnTo>
                    <a:pt x="312703" y="342740"/>
                  </a:lnTo>
                  <a:lnTo>
                    <a:pt x="312435" y="342886"/>
                  </a:lnTo>
                  <a:lnTo>
                    <a:pt x="312046" y="343119"/>
                  </a:lnTo>
                  <a:lnTo>
                    <a:pt x="311918" y="343192"/>
                  </a:lnTo>
                  <a:lnTo>
                    <a:pt x="311786" y="343260"/>
                  </a:lnTo>
                  <a:lnTo>
                    <a:pt x="311650" y="343324"/>
                  </a:lnTo>
                  <a:lnTo>
                    <a:pt x="311502" y="343360"/>
                  </a:lnTo>
                  <a:lnTo>
                    <a:pt x="311347" y="343388"/>
                  </a:lnTo>
                  <a:lnTo>
                    <a:pt x="311193" y="343406"/>
                  </a:lnTo>
                  <a:lnTo>
                    <a:pt x="311045" y="343438"/>
                  </a:lnTo>
                  <a:lnTo>
                    <a:pt x="310471" y="343917"/>
                  </a:lnTo>
                  <a:lnTo>
                    <a:pt x="310324" y="344003"/>
                  </a:lnTo>
                  <a:lnTo>
                    <a:pt x="310165" y="344067"/>
                  </a:lnTo>
                  <a:lnTo>
                    <a:pt x="310003" y="344122"/>
                  </a:lnTo>
                  <a:lnTo>
                    <a:pt x="309667" y="344213"/>
                  </a:lnTo>
                  <a:lnTo>
                    <a:pt x="309508" y="344250"/>
                  </a:lnTo>
                  <a:lnTo>
                    <a:pt x="309346" y="344281"/>
                  </a:lnTo>
                  <a:lnTo>
                    <a:pt x="309025" y="344327"/>
                  </a:lnTo>
                  <a:lnTo>
                    <a:pt x="308700" y="344382"/>
                  </a:lnTo>
                  <a:lnTo>
                    <a:pt x="308541" y="344418"/>
                  </a:lnTo>
                  <a:lnTo>
                    <a:pt x="308379" y="344450"/>
                  </a:lnTo>
                  <a:lnTo>
                    <a:pt x="308220" y="344468"/>
                  </a:lnTo>
                  <a:lnTo>
                    <a:pt x="308062" y="344459"/>
                  </a:lnTo>
                  <a:lnTo>
                    <a:pt x="307930" y="344432"/>
                  </a:lnTo>
                  <a:lnTo>
                    <a:pt x="307801" y="344391"/>
                  </a:lnTo>
                  <a:lnTo>
                    <a:pt x="307548" y="344281"/>
                  </a:lnTo>
                  <a:lnTo>
                    <a:pt x="307420" y="344236"/>
                  </a:lnTo>
                  <a:lnTo>
                    <a:pt x="307242" y="344181"/>
                  </a:lnTo>
                  <a:lnTo>
                    <a:pt x="306710" y="344049"/>
                  </a:lnTo>
                  <a:lnTo>
                    <a:pt x="306328" y="343940"/>
                  </a:lnTo>
                  <a:lnTo>
                    <a:pt x="306124" y="343871"/>
                  </a:lnTo>
                  <a:lnTo>
                    <a:pt x="305720" y="343725"/>
                  </a:lnTo>
                  <a:lnTo>
                    <a:pt x="305399" y="343570"/>
                  </a:lnTo>
                  <a:lnTo>
                    <a:pt x="305271" y="343502"/>
                  </a:lnTo>
                  <a:lnTo>
                    <a:pt x="305135" y="343443"/>
                  </a:lnTo>
                  <a:lnTo>
                    <a:pt x="304999" y="343392"/>
                  </a:lnTo>
                  <a:lnTo>
                    <a:pt x="304738" y="343324"/>
                  </a:lnTo>
                  <a:lnTo>
                    <a:pt x="304244" y="343265"/>
                  </a:lnTo>
                  <a:lnTo>
                    <a:pt x="302778" y="343183"/>
                  </a:lnTo>
                  <a:lnTo>
                    <a:pt x="302484" y="342895"/>
                  </a:lnTo>
                  <a:lnTo>
                    <a:pt x="302310" y="342827"/>
                  </a:lnTo>
                  <a:lnTo>
                    <a:pt x="301940" y="342699"/>
                  </a:lnTo>
                  <a:lnTo>
                    <a:pt x="301758" y="342590"/>
                  </a:lnTo>
                  <a:lnTo>
                    <a:pt x="301585" y="342476"/>
                  </a:lnTo>
                  <a:lnTo>
                    <a:pt x="301385" y="342330"/>
                  </a:lnTo>
                  <a:lnTo>
                    <a:pt x="301154" y="342139"/>
                  </a:lnTo>
                  <a:lnTo>
                    <a:pt x="300961" y="341947"/>
                  </a:lnTo>
                  <a:lnTo>
                    <a:pt x="300761" y="341765"/>
                  </a:lnTo>
                  <a:lnTo>
                    <a:pt x="300459" y="341532"/>
                  </a:lnTo>
                  <a:lnTo>
                    <a:pt x="300244" y="341395"/>
                  </a:lnTo>
                  <a:lnTo>
                    <a:pt x="300104" y="341313"/>
                  </a:lnTo>
                  <a:lnTo>
                    <a:pt x="299814" y="341167"/>
                  </a:lnTo>
                  <a:lnTo>
                    <a:pt x="299662" y="341113"/>
                  </a:lnTo>
                  <a:lnTo>
                    <a:pt x="299511" y="341072"/>
                  </a:lnTo>
                  <a:lnTo>
                    <a:pt x="299364" y="341049"/>
                  </a:lnTo>
                  <a:lnTo>
                    <a:pt x="299209" y="341044"/>
                  </a:lnTo>
                  <a:lnTo>
                    <a:pt x="299054" y="341053"/>
                  </a:lnTo>
                  <a:lnTo>
                    <a:pt x="298748" y="341081"/>
                  </a:lnTo>
                  <a:lnTo>
                    <a:pt x="298443" y="341122"/>
                  </a:lnTo>
                  <a:lnTo>
                    <a:pt x="298246" y="341167"/>
                  </a:lnTo>
                  <a:lnTo>
                    <a:pt x="298106" y="341213"/>
                  </a:lnTo>
                  <a:lnTo>
                    <a:pt x="297967" y="341272"/>
                  </a:lnTo>
                  <a:lnTo>
                    <a:pt x="297831" y="341341"/>
                  </a:lnTo>
                  <a:lnTo>
                    <a:pt x="297699" y="341414"/>
                  </a:lnTo>
                  <a:lnTo>
                    <a:pt x="297570" y="341491"/>
                  </a:lnTo>
                  <a:lnTo>
                    <a:pt x="297434" y="341596"/>
                  </a:lnTo>
                  <a:lnTo>
                    <a:pt x="297310" y="341724"/>
                  </a:lnTo>
                  <a:lnTo>
                    <a:pt x="297189" y="341856"/>
                  </a:lnTo>
                  <a:lnTo>
                    <a:pt x="297060" y="341970"/>
                  </a:lnTo>
                  <a:lnTo>
                    <a:pt x="296811" y="342088"/>
                  </a:lnTo>
                  <a:lnTo>
                    <a:pt x="296256" y="342193"/>
                  </a:lnTo>
                  <a:lnTo>
                    <a:pt x="295546" y="342663"/>
                  </a:lnTo>
                  <a:lnTo>
                    <a:pt x="295315" y="342973"/>
                  </a:lnTo>
                  <a:lnTo>
                    <a:pt x="295017" y="343383"/>
                  </a:lnTo>
                  <a:lnTo>
                    <a:pt x="294870" y="343520"/>
                  </a:lnTo>
                  <a:lnTo>
                    <a:pt x="294628" y="343703"/>
                  </a:lnTo>
                  <a:lnTo>
                    <a:pt x="294137" y="344085"/>
                  </a:lnTo>
                  <a:lnTo>
                    <a:pt x="293820" y="344478"/>
                  </a:lnTo>
                  <a:lnTo>
                    <a:pt x="293578" y="344651"/>
                  </a:lnTo>
                  <a:lnTo>
                    <a:pt x="293216" y="344938"/>
                  </a:lnTo>
                  <a:lnTo>
                    <a:pt x="293064" y="345038"/>
                  </a:lnTo>
                  <a:lnTo>
                    <a:pt x="292502" y="345348"/>
                  </a:lnTo>
                  <a:lnTo>
                    <a:pt x="292264" y="345485"/>
                  </a:lnTo>
                  <a:lnTo>
                    <a:pt x="291954" y="345681"/>
                  </a:lnTo>
                  <a:lnTo>
                    <a:pt x="291799" y="345791"/>
                  </a:lnTo>
                  <a:lnTo>
                    <a:pt x="291648" y="345909"/>
                  </a:lnTo>
                  <a:lnTo>
                    <a:pt x="291267" y="346238"/>
                  </a:lnTo>
                  <a:lnTo>
                    <a:pt x="290889" y="346593"/>
                  </a:lnTo>
                  <a:lnTo>
                    <a:pt x="290768" y="346725"/>
                  </a:lnTo>
                  <a:lnTo>
                    <a:pt x="290149" y="347127"/>
                  </a:lnTo>
                  <a:lnTo>
                    <a:pt x="290020" y="347086"/>
                  </a:lnTo>
                  <a:lnTo>
                    <a:pt x="289888" y="347022"/>
                  </a:lnTo>
                  <a:lnTo>
                    <a:pt x="289760" y="346953"/>
                  </a:lnTo>
                  <a:lnTo>
                    <a:pt x="289628" y="346903"/>
                  </a:lnTo>
                  <a:lnTo>
                    <a:pt x="289186" y="346748"/>
                  </a:lnTo>
                  <a:lnTo>
                    <a:pt x="288778" y="346397"/>
                  </a:lnTo>
                  <a:lnTo>
                    <a:pt x="288374" y="346187"/>
                  </a:lnTo>
                  <a:lnTo>
                    <a:pt x="287830" y="345855"/>
                  </a:lnTo>
                  <a:lnTo>
                    <a:pt x="287456" y="345595"/>
                  </a:lnTo>
                  <a:lnTo>
                    <a:pt x="287282" y="345440"/>
                  </a:lnTo>
                  <a:lnTo>
                    <a:pt x="287041" y="345189"/>
                  </a:lnTo>
                  <a:lnTo>
                    <a:pt x="287052" y="344952"/>
                  </a:lnTo>
                  <a:lnTo>
                    <a:pt x="287082" y="344715"/>
                  </a:lnTo>
                  <a:lnTo>
                    <a:pt x="287150" y="344240"/>
                  </a:lnTo>
                  <a:lnTo>
                    <a:pt x="287173" y="344012"/>
                  </a:lnTo>
                  <a:lnTo>
                    <a:pt x="287188" y="343784"/>
                  </a:lnTo>
                  <a:lnTo>
                    <a:pt x="287211" y="343557"/>
                  </a:lnTo>
                  <a:lnTo>
                    <a:pt x="287252" y="343342"/>
                  </a:lnTo>
                  <a:lnTo>
                    <a:pt x="287381" y="343050"/>
                  </a:lnTo>
                  <a:lnTo>
                    <a:pt x="287611" y="342709"/>
                  </a:lnTo>
                  <a:lnTo>
                    <a:pt x="287637" y="342567"/>
                  </a:lnTo>
                  <a:lnTo>
                    <a:pt x="287637" y="342403"/>
                  </a:lnTo>
                  <a:lnTo>
                    <a:pt x="287615" y="342243"/>
                  </a:lnTo>
                  <a:lnTo>
                    <a:pt x="287569" y="342088"/>
                  </a:lnTo>
                  <a:lnTo>
                    <a:pt x="287505" y="341956"/>
                  </a:lnTo>
                  <a:lnTo>
                    <a:pt x="288438" y="340338"/>
                  </a:lnTo>
                  <a:lnTo>
                    <a:pt x="288453" y="340210"/>
                  </a:lnTo>
                  <a:lnTo>
                    <a:pt x="288446" y="339959"/>
                  </a:lnTo>
                  <a:lnTo>
                    <a:pt x="288396" y="339804"/>
                  </a:lnTo>
                  <a:lnTo>
                    <a:pt x="288302" y="339654"/>
                  </a:lnTo>
                  <a:lnTo>
                    <a:pt x="288189" y="339503"/>
                  </a:lnTo>
                  <a:lnTo>
                    <a:pt x="288102" y="339353"/>
                  </a:lnTo>
                  <a:lnTo>
                    <a:pt x="288313" y="338619"/>
                  </a:lnTo>
                  <a:lnTo>
                    <a:pt x="288302" y="338459"/>
                  </a:lnTo>
                  <a:lnTo>
                    <a:pt x="288253" y="338300"/>
                  </a:lnTo>
                  <a:lnTo>
                    <a:pt x="288181" y="338135"/>
                  </a:lnTo>
                  <a:lnTo>
                    <a:pt x="288015" y="337821"/>
                  </a:lnTo>
                  <a:lnTo>
                    <a:pt x="287924" y="337666"/>
                  </a:lnTo>
                  <a:lnTo>
                    <a:pt x="287822" y="337520"/>
                  </a:lnTo>
                  <a:lnTo>
                    <a:pt x="287713" y="337374"/>
                  </a:lnTo>
                  <a:lnTo>
                    <a:pt x="287596" y="337233"/>
                  </a:lnTo>
                  <a:lnTo>
                    <a:pt x="287116" y="336772"/>
                  </a:lnTo>
                  <a:lnTo>
                    <a:pt x="286988" y="336672"/>
                  </a:lnTo>
                  <a:lnTo>
                    <a:pt x="286735" y="336499"/>
                  </a:lnTo>
                  <a:lnTo>
                    <a:pt x="285772" y="335769"/>
                  </a:lnTo>
                  <a:lnTo>
                    <a:pt x="285749" y="335641"/>
                  </a:lnTo>
                  <a:lnTo>
                    <a:pt x="285760" y="335500"/>
                  </a:lnTo>
                  <a:lnTo>
                    <a:pt x="285794" y="335354"/>
                  </a:lnTo>
                  <a:lnTo>
                    <a:pt x="285821" y="335204"/>
                  </a:lnTo>
                  <a:lnTo>
                    <a:pt x="285760" y="334821"/>
                  </a:lnTo>
                  <a:lnTo>
                    <a:pt x="285636" y="334465"/>
                  </a:lnTo>
                  <a:lnTo>
                    <a:pt x="285488" y="333909"/>
                  </a:lnTo>
                  <a:lnTo>
                    <a:pt x="285428" y="333726"/>
                  </a:lnTo>
                  <a:lnTo>
                    <a:pt x="285281" y="333348"/>
                  </a:lnTo>
                  <a:lnTo>
                    <a:pt x="285247" y="333179"/>
                  </a:lnTo>
                  <a:lnTo>
                    <a:pt x="285772" y="332641"/>
                  </a:lnTo>
                  <a:lnTo>
                    <a:pt x="286028" y="332628"/>
                  </a:lnTo>
                  <a:lnTo>
                    <a:pt x="286293" y="332578"/>
                  </a:lnTo>
                  <a:lnTo>
                    <a:pt x="286554" y="332500"/>
                  </a:lnTo>
                  <a:lnTo>
                    <a:pt x="286803" y="332395"/>
                  </a:lnTo>
                  <a:lnTo>
                    <a:pt x="287026" y="332263"/>
                  </a:lnTo>
                  <a:lnTo>
                    <a:pt x="287180" y="332154"/>
                  </a:lnTo>
                  <a:lnTo>
                    <a:pt x="287328" y="332026"/>
                  </a:lnTo>
                  <a:lnTo>
                    <a:pt x="287464" y="331885"/>
                  </a:lnTo>
                  <a:lnTo>
                    <a:pt x="287585" y="331734"/>
                  </a:lnTo>
                  <a:lnTo>
                    <a:pt x="287687" y="331575"/>
                  </a:lnTo>
                  <a:lnTo>
                    <a:pt x="287777" y="331351"/>
                  </a:lnTo>
                  <a:lnTo>
                    <a:pt x="287819" y="331100"/>
                  </a:lnTo>
                  <a:lnTo>
                    <a:pt x="287864" y="330576"/>
                  </a:lnTo>
                  <a:lnTo>
                    <a:pt x="287909" y="330325"/>
                  </a:lnTo>
                  <a:lnTo>
                    <a:pt x="287966" y="330134"/>
                  </a:lnTo>
                  <a:lnTo>
                    <a:pt x="288026" y="329942"/>
                  </a:lnTo>
                  <a:lnTo>
                    <a:pt x="288227" y="329377"/>
                  </a:lnTo>
                  <a:lnTo>
                    <a:pt x="288294" y="329208"/>
                  </a:lnTo>
                  <a:lnTo>
                    <a:pt x="288438" y="328875"/>
                  </a:lnTo>
                  <a:lnTo>
                    <a:pt x="288498" y="328702"/>
                  </a:lnTo>
                  <a:lnTo>
                    <a:pt x="288544" y="328529"/>
                  </a:lnTo>
                  <a:lnTo>
                    <a:pt x="288563" y="328333"/>
                  </a:lnTo>
                  <a:lnTo>
                    <a:pt x="288563" y="328132"/>
                  </a:lnTo>
                  <a:lnTo>
                    <a:pt x="288529" y="327726"/>
                  </a:lnTo>
                  <a:lnTo>
                    <a:pt x="288487" y="327284"/>
                  </a:lnTo>
                  <a:lnTo>
                    <a:pt x="288461" y="327043"/>
                  </a:lnTo>
                  <a:lnTo>
                    <a:pt x="288427" y="326796"/>
                  </a:lnTo>
                  <a:lnTo>
                    <a:pt x="288385" y="326559"/>
                  </a:lnTo>
                  <a:lnTo>
                    <a:pt x="288332" y="326322"/>
                  </a:lnTo>
                  <a:lnTo>
                    <a:pt x="288264" y="326085"/>
                  </a:lnTo>
                  <a:lnTo>
                    <a:pt x="288181" y="325848"/>
                  </a:lnTo>
                  <a:lnTo>
                    <a:pt x="287705" y="324667"/>
                  </a:lnTo>
                  <a:lnTo>
                    <a:pt x="287490" y="324184"/>
                  </a:lnTo>
                  <a:lnTo>
                    <a:pt x="287377" y="323947"/>
                  </a:lnTo>
                  <a:lnTo>
                    <a:pt x="287214" y="323660"/>
                  </a:lnTo>
                  <a:lnTo>
                    <a:pt x="286844" y="323103"/>
                  </a:lnTo>
                  <a:lnTo>
                    <a:pt x="286678" y="322821"/>
                  </a:lnTo>
                  <a:lnTo>
                    <a:pt x="286554" y="322524"/>
                  </a:lnTo>
                  <a:lnTo>
                    <a:pt x="286504" y="322360"/>
                  </a:lnTo>
                  <a:lnTo>
                    <a:pt x="286436" y="322014"/>
                  </a:lnTo>
                  <a:lnTo>
                    <a:pt x="286406" y="321840"/>
                  </a:lnTo>
                  <a:lnTo>
                    <a:pt x="286368" y="321672"/>
                  </a:lnTo>
                  <a:lnTo>
                    <a:pt x="286247" y="321280"/>
                  </a:lnTo>
                  <a:lnTo>
                    <a:pt x="286161" y="321043"/>
                  </a:lnTo>
                  <a:lnTo>
                    <a:pt x="286040" y="320733"/>
                  </a:lnTo>
                  <a:lnTo>
                    <a:pt x="285930" y="320423"/>
                  </a:lnTo>
                  <a:lnTo>
                    <a:pt x="285847" y="320108"/>
                  </a:lnTo>
                  <a:lnTo>
                    <a:pt x="285783" y="319771"/>
                  </a:lnTo>
                  <a:lnTo>
                    <a:pt x="285738" y="319429"/>
                  </a:lnTo>
                  <a:lnTo>
                    <a:pt x="285704" y="319087"/>
                  </a:lnTo>
                  <a:lnTo>
                    <a:pt x="285685" y="318740"/>
                  </a:lnTo>
                  <a:lnTo>
                    <a:pt x="285677" y="318398"/>
                  </a:lnTo>
                  <a:lnTo>
                    <a:pt x="285681" y="318075"/>
                  </a:lnTo>
                  <a:lnTo>
                    <a:pt x="285689" y="317751"/>
                  </a:lnTo>
                  <a:lnTo>
                    <a:pt x="285708" y="317427"/>
                  </a:lnTo>
                  <a:lnTo>
                    <a:pt x="285749" y="317108"/>
                  </a:lnTo>
                  <a:lnTo>
                    <a:pt x="285806" y="316793"/>
                  </a:lnTo>
                  <a:lnTo>
                    <a:pt x="285847" y="316652"/>
                  </a:lnTo>
                  <a:lnTo>
                    <a:pt x="285942" y="316379"/>
                  </a:lnTo>
                  <a:lnTo>
                    <a:pt x="285987" y="316237"/>
                  </a:lnTo>
                  <a:lnTo>
                    <a:pt x="286021" y="316096"/>
                  </a:lnTo>
                  <a:lnTo>
                    <a:pt x="286044" y="315795"/>
                  </a:lnTo>
                  <a:lnTo>
                    <a:pt x="286025" y="315480"/>
                  </a:lnTo>
                  <a:lnTo>
                    <a:pt x="285979" y="315166"/>
                  </a:lnTo>
                  <a:lnTo>
                    <a:pt x="285915" y="314847"/>
                  </a:lnTo>
                  <a:lnTo>
                    <a:pt x="285847" y="314537"/>
                  </a:lnTo>
                  <a:lnTo>
                    <a:pt x="285787" y="314281"/>
                  </a:lnTo>
                  <a:lnTo>
                    <a:pt x="285639" y="313780"/>
                  </a:lnTo>
                  <a:lnTo>
                    <a:pt x="285556" y="313529"/>
                  </a:lnTo>
                  <a:lnTo>
                    <a:pt x="285383" y="313023"/>
                  </a:lnTo>
                  <a:lnTo>
                    <a:pt x="285284" y="312772"/>
                  </a:lnTo>
                  <a:lnTo>
                    <a:pt x="285190" y="312517"/>
                  </a:lnTo>
                  <a:lnTo>
                    <a:pt x="284888" y="311742"/>
                  </a:lnTo>
                  <a:lnTo>
                    <a:pt x="284775" y="311473"/>
                  </a:lnTo>
                  <a:lnTo>
                    <a:pt x="284665" y="311199"/>
                  </a:lnTo>
                  <a:lnTo>
                    <a:pt x="284563" y="310926"/>
                  </a:lnTo>
                  <a:lnTo>
                    <a:pt x="284469" y="310652"/>
                  </a:lnTo>
                  <a:lnTo>
                    <a:pt x="284386" y="310342"/>
                  </a:lnTo>
                  <a:lnTo>
                    <a:pt x="284261" y="309709"/>
                  </a:lnTo>
                  <a:lnTo>
                    <a:pt x="284189" y="309394"/>
                  </a:lnTo>
                  <a:lnTo>
                    <a:pt x="284095" y="309089"/>
                  </a:lnTo>
                  <a:lnTo>
                    <a:pt x="284031" y="308938"/>
                  </a:lnTo>
                  <a:lnTo>
                    <a:pt x="283876" y="308637"/>
                  </a:lnTo>
                  <a:lnTo>
                    <a:pt x="283808" y="308487"/>
                  </a:lnTo>
                  <a:lnTo>
                    <a:pt x="283762" y="308332"/>
                  </a:lnTo>
                  <a:lnTo>
                    <a:pt x="283725" y="308131"/>
                  </a:lnTo>
                  <a:lnTo>
                    <a:pt x="283713" y="307921"/>
                  </a:lnTo>
                  <a:lnTo>
                    <a:pt x="283717" y="307707"/>
                  </a:lnTo>
                  <a:lnTo>
                    <a:pt x="283740" y="307497"/>
                  </a:lnTo>
                  <a:lnTo>
                    <a:pt x="283781" y="307297"/>
                  </a:lnTo>
                  <a:lnTo>
                    <a:pt x="283728" y="307115"/>
                  </a:lnTo>
                  <a:lnTo>
                    <a:pt x="283626" y="306741"/>
                  </a:lnTo>
                  <a:lnTo>
                    <a:pt x="283532" y="306367"/>
                  </a:lnTo>
                  <a:lnTo>
                    <a:pt x="283491" y="306189"/>
                  </a:lnTo>
                  <a:lnTo>
                    <a:pt x="283411" y="305834"/>
                  </a:lnTo>
                  <a:lnTo>
                    <a:pt x="283328" y="305482"/>
                  </a:lnTo>
                  <a:lnTo>
                    <a:pt x="283287" y="305314"/>
                  </a:lnTo>
                  <a:lnTo>
                    <a:pt x="283196" y="304981"/>
                  </a:lnTo>
                  <a:lnTo>
                    <a:pt x="283154" y="304812"/>
                  </a:lnTo>
                  <a:lnTo>
                    <a:pt x="283124" y="304644"/>
                  </a:lnTo>
                  <a:lnTo>
                    <a:pt x="283098" y="304420"/>
                  </a:lnTo>
                  <a:lnTo>
                    <a:pt x="283083" y="304197"/>
                  </a:lnTo>
                  <a:lnTo>
                    <a:pt x="283075" y="303969"/>
                  </a:lnTo>
                  <a:lnTo>
                    <a:pt x="283083" y="303745"/>
                  </a:lnTo>
                  <a:lnTo>
                    <a:pt x="283098" y="303517"/>
                  </a:lnTo>
                  <a:lnTo>
                    <a:pt x="283121" y="303344"/>
                  </a:lnTo>
                  <a:lnTo>
                    <a:pt x="283151" y="303166"/>
                  </a:lnTo>
                  <a:lnTo>
                    <a:pt x="283188" y="302993"/>
                  </a:lnTo>
                  <a:lnTo>
                    <a:pt x="283256" y="302642"/>
                  </a:lnTo>
                  <a:lnTo>
                    <a:pt x="283287" y="302442"/>
                  </a:lnTo>
                  <a:lnTo>
                    <a:pt x="283373" y="301835"/>
                  </a:lnTo>
                  <a:lnTo>
                    <a:pt x="283423" y="301644"/>
                  </a:lnTo>
                  <a:lnTo>
                    <a:pt x="283506" y="301439"/>
                  </a:lnTo>
                  <a:lnTo>
                    <a:pt x="283608" y="301238"/>
                  </a:lnTo>
                  <a:lnTo>
                    <a:pt x="283830" y="300850"/>
                  </a:lnTo>
                  <a:lnTo>
                    <a:pt x="283929" y="300650"/>
                  </a:lnTo>
                  <a:lnTo>
                    <a:pt x="284102" y="300249"/>
                  </a:lnTo>
                  <a:lnTo>
                    <a:pt x="284178" y="300044"/>
                  </a:lnTo>
                  <a:lnTo>
                    <a:pt x="284246" y="299838"/>
                  </a:lnTo>
                  <a:lnTo>
                    <a:pt x="284287" y="299629"/>
                  </a:lnTo>
                  <a:lnTo>
                    <a:pt x="284303" y="299465"/>
                  </a:lnTo>
                  <a:lnTo>
                    <a:pt x="284303" y="299296"/>
                  </a:lnTo>
                  <a:lnTo>
                    <a:pt x="284276" y="298794"/>
                  </a:lnTo>
                  <a:lnTo>
                    <a:pt x="284276" y="298653"/>
                  </a:lnTo>
                  <a:lnTo>
                    <a:pt x="284254" y="298088"/>
                  </a:lnTo>
                  <a:lnTo>
                    <a:pt x="284254" y="297577"/>
                  </a:lnTo>
                  <a:lnTo>
                    <a:pt x="284257" y="297322"/>
                  </a:lnTo>
                  <a:lnTo>
                    <a:pt x="284265" y="297067"/>
                  </a:lnTo>
                  <a:lnTo>
                    <a:pt x="284276" y="296811"/>
                  </a:lnTo>
                  <a:lnTo>
                    <a:pt x="284295" y="296574"/>
                  </a:lnTo>
                  <a:lnTo>
                    <a:pt x="284340" y="296105"/>
                  </a:lnTo>
                  <a:lnTo>
                    <a:pt x="284359" y="295868"/>
                  </a:lnTo>
                  <a:lnTo>
                    <a:pt x="284363" y="295635"/>
                  </a:lnTo>
                  <a:lnTo>
                    <a:pt x="284355" y="295466"/>
                  </a:lnTo>
                  <a:lnTo>
                    <a:pt x="284325" y="295134"/>
                  </a:lnTo>
                  <a:lnTo>
                    <a:pt x="284280" y="294805"/>
                  </a:lnTo>
                  <a:lnTo>
                    <a:pt x="284250" y="294646"/>
                  </a:lnTo>
                  <a:lnTo>
                    <a:pt x="284170" y="294322"/>
                  </a:lnTo>
                  <a:lnTo>
                    <a:pt x="284140" y="294163"/>
                  </a:lnTo>
                  <a:lnTo>
                    <a:pt x="284136" y="294008"/>
                  </a:lnTo>
                  <a:lnTo>
                    <a:pt x="284170" y="293834"/>
                  </a:lnTo>
                  <a:lnTo>
                    <a:pt x="284234" y="293661"/>
                  </a:lnTo>
                  <a:lnTo>
                    <a:pt x="284397" y="293324"/>
                  </a:lnTo>
                  <a:lnTo>
                    <a:pt x="284469" y="293151"/>
                  </a:lnTo>
                  <a:lnTo>
                    <a:pt x="284582" y="292850"/>
                  </a:lnTo>
                  <a:lnTo>
                    <a:pt x="284635" y="292699"/>
                  </a:lnTo>
                  <a:lnTo>
                    <a:pt x="284737" y="292394"/>
                  </a:lnTo>
                  <a:lnTo>
                    <a:pt x="284782" y="292243"/>
                  </a:lnTo>
                  <a:lnTo>
                    <a:pt x="284865" y="291938"/>
                  </a:lnTo>
                  <a:lnTo>
                    <a:pt x="284941" y="291632"/>
                  </a:lnTo>
                  <a:lnTo>
                    <a:pt x="284986" y="291427"/>
                  </a:lnTo>
                  <a:lnTo>
                    <a:pt x="285062" y="291022"/>
                  </a:lnTo>
                  <a:lnTo>
                    <a:pt x="285103" y="290816"/>
                  </a:lnTo>
                  <a:lnTo>
                    <a:pt x="285149" y="290616"/>
                  </a:lnTo>
                  <a:lnTo>
                    <a:pt x="285281" y="290133"/>
                  </a:lnTo>
                  <a:lnTo>
                    <a:pt x="285356" y="289896"/>
                  </a:lnTo>
                  <a:lnTo>
                    <a:pt x="285443" y="289663"/>
                  </a:lnTo>
                  <a:lnTo>
                    <a:pt x="285685" y="289230"/>
                  </a:lnTo>
                  <a:lnTo>
                    <a:pt x="285908" y="288924"/>
                  </a:lnTo>
                  <a:lnTo>
                    <a:pt x="286070" y="288820"/>
                  </a:lnTo>
                  <a:lnTo>
                    <a:pt x="286229" y="288706"/>
                  </a:lnTo>
                  <a:lnTo>
                    <a:pt x="286380" y="288583"/>
                  </a:lnTo>
                  <a:lnTo>
                    <a:pt x="286523" y="288455"/>
                  </a:lnTo>
                  <a:lnTo>
                    <a:pt x="286757" y="288213"/>
                  </a:lnTo>
                  <a:lnTo>
                    <a:pt x="287105" y="287767"/>
                  </a:lnTo>
                  <a:lnTo>
                    <a:pt x="287517" y="287283"/>
                  </a:lnTo>
                  <a:lnTo>
                    <a:pt x="287675" y="287037"/>
                  </a:lnTo>
                  <a:lnTo>
                    <a:pt x="287992" y="286527"/>
                  </a:lnTo>
                  <a:lnTo>
                    <a:pt x="288325" y="286121"/>
                  </a:lnTo>
                  <a:lnTo>
                    <a:pt x="288230" y="285897"/>
                  </a:lnTo>
                  <a:lnTo>
                    <a:pt x="288068" y="285856"/>
                  </a:lnTo>
                  <a:lnTo>
                    <a:pt x="287879" y="285829"/>
                  </a:lnTo>
                  <a:lnTo>
                    <a:pt x="288060" y="284999"/>
                  </a:lnTo>
                  <a:lnTo>
                    <a:pt x="288374" y="284822"/>
                  </a:lnTo>
                  <a:lnTo>
                    <a:pt x="289039" y="284420"/>
                  </a:lnTo>
                  <a:lnTo>
                    <a:pt x="289148" y="284293"/>
                  </a:lnTo>
                  <a:lnTo>
                    <a:pt x="289394" y="283928"/>
                  </a:lnTo>
                  <a:lnTo>
                    <a:pt x="289499" y="283732"/>
                  </a:lnTo>
                  <a:lnTo>
                    <a:pt x="289594" y="283531"/>
                  </a:lnTo>
                  <a:lnTo>
                    <a:pt x="289665" y="283358"/>
                  </a:lnTo>
                  <a:lnTo>
                    <a:pt x="289726" y="283180"/>
                  </a:lnTo>
                  <a:lnTo>
                    <a:pt x="289783" y="282998"/>
                  </a:lnTo>
                  <a:lnTo>
                    <a:pt x="289885" y="282638"/>
                  </a:lnTo>
                  <a:lnTo>
                    <a:pt x="289934" y="282410"/>
                  </a:lnTo>
                  <a:lnTo>
                    <a:pt x="289956" y="282173"/>
                  </a:lnTo>
                  <a:lnTo>
                    <a:pt x="289986" y="281940"/>
                  </a:lnTo>
                  <a:lnTo>
                    <a:pt x="290035" y="281717"/>
                  </a:lnTo>
                  <a:lnTo>
                    <a:pt x="290391" y="281220"/>
                  </a:lnTo>
                  <a:lnTo>
                    <a:pt x="290655" y="280979"/>
                  </a:lnTo>
                  <a:lnTo>
                    <a:pt x="290908" y="280760"/>
                  </a:lnTo>
                  <a:lnTo>
                    <a:pt x="291036" y="280623"/>
                  </a:lnTo>
                  <a:lnTo>
                    <a:pt x="291157" y="280477"/>
                  </a:lnTo>
                  <a:lnTo>
                    <a:pt x="291271" y="280322"/>
                  </a:lnTo>
                  <a:lnTo>
                    <a:pt x="291388" y="280172"/>
                  </a:lnTo>
                  <a:lnTo>
                    <a:pt x="291509" y="280026"/>
                  </a:lnTo>
                  <a:lnTo>
                    <a:pt x="291758" y="279780"/>
                  </a:lnTo>
                  <a:lnTo>
                    <a:pt x="292139" y="279419"/>
                  </a:lnTo>
                  <a:lnTo>
                    <a:pt x="292736" y="278840"/>
                  </a:lnTo>
                  <a:lnTo>
                    <a:pt x="292891" y="278708"/>
                  </a:lnTo>
                  <a:lnTo>
                    <a:pt x="293208" y="278458"/>
                  </a:lnTo>
                  <a:lnTo>
                    <a:pt x="293521" y="278202"/>
                  </a:lnTo>
                  <a:lnTo>
                    <a:pt x="293884" y="277879"/>
                  </a:lnTo>
                  <a:lnTo>
                    <a:pt x="294118" y="277655"/>
                  </a:lnTo>
                  <a:lnTo>
                    <a:pt x="294398" y="277364"/>
                  </a:lnTo>
                  <a:lnTo>
                    <a:pt x="294534" y="277213"/>
                  </a:lnTo>
                  <a:lnTo>
                    <a:pt x="294911" y="276826"/>
                  </a:lnTo>
                  <a:lnTo>
                    <a:pt x="295315" y="276434"/>
                  </a:lnTo>
                  <a:lnTo>
                    <a:pt x="295421" y="276297"/>
                  </a:lnTo>
                  <a:lnTo>
                    <a:pt x="295519" y="276151"/>
                  </a:lnTo>
                  <a:lnTo>
                    <a:pt x="295791" y="275700"/>
                  </a:lnTo>
                  <a:lnTo>
                    <a:pt x="296033" y="275317"/>
                  </a:lnTo>
                  <a:lnTo>
                    <a:pt x="296105" y="275189"/>
                  </a:lnTo>
                  <a:lnTo>
                    <a:pt x="296173" y="275052"/>
                  </a:lnTo>
                  <a:lnTo>
                    <a:pt x="296233" y="274906"/>
                  </a:lnTo>
                  <a:lnTo>
                    <a:pt x="296282" y="274761"/>
                  </a:lnTo>
                  <a:lnTo>
                    <a:pt x="296377" y="274460"/>
                  </a:lnTo>
                  <a:lnTo>
                    <a:pt x="296433" y="274314"/>
                  </a:lnTo>
                  <a:lnTo>
                    <a:pt x="296532" y="274127"/>
                  </a:lnTo>
                  <a:lnTo>
                    <a:pt x="296690" y="273853"/>
                  </a:lnTo>
                  <a:lnTo>
                    <a:pt x="296762" y="273689"/>
                  </a:lnTo>
                  <a:lnTo>
                    <a:pt x="296826" y="273507"/>
                  </a:lnTo>
                  <a:lnTo>
                    <a:pt x="296894" y="273338"/>
                  </a:lnTo>
                  <a:lnTo>
                    <a:pt x="297513" y="273293"/>
                  </a:lnTo>
                  <a:lnTo>
                    <a:pt x="297393" y="273557"/>
                  </a:lnTo>
                  <a:lnTo>
                    <a:pt x="297306" y="273776"/>
                  </a:lnTo>
                  <a:lnTo>
                    <a:pt x="297189" y="274291"/>
                  </a:lnTo>
                  <a:lnTo>
                    <a:pt x="297944" y="274619"/>
                  </a:lnTo>
                  <a:lnTo>
                    <a:pt x="298189" y="274546"/>
                  </a:lnTo>
                  <a:lnTo>
                    <a:pt x="298424" y="274446"/>
                  </a:lnTo>
                  <a:lnTo>
                    <a:pt x="298578" y="274364"/>
                  </a:lnTo>
                  <a:lnTo>
                    <a:pt x="299096" y="273730"/>
                  </a:lnTo>
                  <a:lnTo>
                    <a:pt x="299032" y="273466"/>
                  </a:lnTo>
                  <a:lnTo>
                    <a:pt x="299005" y="273334"/>
                  </a:lnTo>
                  <a:lnTo>
                    <a:pt x="298983" y="273119"/>
                  </a:lnTo>
                  <a:lnTo>
                    <a:pt x="298961" y="272878"/>
                  </a:lnTo>
                  <a:lnTo>
                    <a:pt x="298900" y="272609"/>
                  </a:lnTo>
                  <a:lnTo>
                    <a:pt x="298877" y="272481"/>
                  </a:lnTo>
                  <a:lnTo>
                    <a:pt x="298847" y="272335"/>
                  </a:lnTo>
                  <a:lnTo>
                    <a:pt x="298801" y="272176"/>
                  </a:lnTo>
                  <a:lnTo>
                    <a:pt x="298748" y="271848"/>
                  </a:lnTo>
                  <a:lnTo>
                    <a:pt x="298624" y="271446"/>
                  </a:lnTo>
                  <a:lnTo>
                    <a:pt x="298556" y="271255"/>
                  </a:lnTo>
                  <a:lnTo>
                    <a:pt x="298522" y="271109"/>
                  </a:lnTo>
                  <a:lnTo>
                    <a:pt x="297914" y="271383"/>
                  </a:lnTo>
                  <a:lnTo>
                    <a:pt x="297064" y="269071"/>
                  </a:lnTo>
                  <a:lnTo>
                    <a:pt x="297075" y="268625"/>
                  </a:lnTo>
                  <a:lnTo>
                    <a:pt x="297385" y="268410"/>
                  </a:lnTo>
                  <a:lnTo>
                    <a:pt x="297653" y="267563"/>
                  </a:lnTo>
                  <a:lnTo>
                    <a:pt x="297615" y="267426"/>
                  </a:lnTo>
                  <a:lnTo>
                    <a:pt x="297563" y="267116"/>
                  </a:lnTo>
                  <a:lnTo>
                    <a:pt x="297491" y="266974"/>
                  </a:lnTo>
                  <a:lnTo>
                    <a:pt x="297415" y="266792"/>
                  </a:lnTo>
                  <a:lnTo>
                    <a:pt x="297362" y="266327"/>
                  </a:lnTo>
                  <a:lnTo>
                    <a:pt x="295716" y="267836"/>
                  </a:lnTo>
                  <a:lnTo>
                    <a:pt x="295376" y="267476"/>
                  </a:lnTo>
                  <a:lnTo>
                    <a:pt x="297143" y="265844"/>
                  </a:lnTo>
                  <a:lnTo>
                    <a:pt x="297121" y="265703"/>
                  </a:lnTo>
                  <a:lnTo>
                    <a:pt x="297026" y="265447"/>
                  </a:lnTo>
                  <a:lnTo>
                    <a:pt x="296849" y="265507"/>
                  </a:lnTo>
                  <a:lnTo>
                    <a:pt x="296683" y="265388"/>
                  </a:lnTo>
                  <a:lnTo>
                    <a:pt x="296331" y="265712"/>
                  </a:lnTo>
                  <a:lnTo>
                    <a:pt x="295840" y="264700"/>
                  </a:lnTo>
                  <a:lnTo>
                    <a:pt x="296286" y="264180"/>
                  </a:lnTo>
                  <a:lnTo>
                    <a:pt x="296267" y="263697"/>
                  </a:lnTo>
                  <a:lnTo>
                    <a:pt x="296226" y="263373"/>
                  </a:lnTo>
                  <a:lnTo>
                    <a:pt x="296954" y="262721"/>
                  </a:lnTo>
                  <a:lnTo>
                    <a:pt x="296871" y="262571"/>
                  </a:lnTo>
                  <a:lnTo>
                    <a:pt x="296773" y="262420"/>
                  </a:lnTo>
                  <a:lnTo>
                    <a:pt x="296690" y="262275"/>
                  </a:lnTo>
                  <a:lnTo>
                    <a:pt x="296494" y="261910"/>
                  </a:lnTo>
                  <a:lnTo>
                    <a:pt x="296384" y="261732"/>
                  </a:lnTo>
                  <a:lnTo>
                    <a:pt x="296271" y="261559"/>
                  </a:lnTo>
                  <a:lnTo>
                    <a:pt x="296143" y="261399"/>
                  </a:lnTo>
                  <a:lnTo>
                    <a:pt x="295995" y="261249"/>
                  </a:lnTo>
                  <a:lnTo>
                    <a:pt x="295833" y="261112"/>
                  </a:lnTo>
                  <a:lnTo>
                    <a:pt x="295667" y="260980"/>
                  </a:lnTo>
                  <a:lnTo>
                    <a:pt x="295319" y="260729"/>
                  </a:lnTo>
                  <a:lnTo>
                    <a:pt x="294991" y="260483"/>
                  </a:lnTo>
                  <a:lnTo>
                    <a:pt x="294764" y="260333"/>
                  </a:lnTo>
                  <a:lnTo>
                    <a:pt x="294598" y="260237"/>
                  </a:lnTo>
                  <a:lnTo>
                    <a:pt x="294432" y="260150"/>
                  </a:lnTo>
                  <a:lnTo>
                    <a:pt x="294258" y="260073"/>
                  </a:lnTo>
                  <a:lnTo>
                    <a:pt x="293910" y="259927"/>
                  </a:lnTo>
                  <a:lnTo>
                    <a:pt x="293419" y="259726"/>
                  </a:lnTo>
                  <a:lnTo>
                    <a:pt x="293170" y="259640"/>
                  </a:lnTo>
                  <a:lnTo>
                    <a:pt x="292917" y="259576"/>
                  </a:lnTo>
                  <a:lnTo>
                    <a:pt x="292668" y="259549"/>
                  </a:lnTo>
                  <a:lnTo>
                    <a:pt x="292456" y="259553"/>
                  </a:lnTo>
                  <a:lnTo>
                    <a:pt x="292245" y="259585"/>
                  </a:lnTo>
                  <a:lnTo>
                    <a:pt x="292030" y="259631"/>
                  </a:lnTo>
                  <a:lnTo>
                    <a:pt x="291822" y="259690"/>
                  </a:lnTo>
                  <a:lnTo>
                    <a:pt x="291622" y="259767"/>
                  </a:lnTo>
                  <a:lnTo>
                    <a:pt x="291444" y="259845"/>
                  </a:lnTo>
                  <a:lnTo>
                    <a:pt x="291267" y="259936"/>
                  </a:lnTo>
                  <a:lnTo>
                    <a:pt x="291097" y="260036"/>
                  </a:lnTo>
                  <a:lnTo>
                    <a:pt x="290942" y="260155"/>
                  </a:lnTo>
                  <a:lnTo>
                    <a:pt x="290447" y="260925"/>
                  </a:lnTo>
                  <a:lnTo>
                    <a:pt x="289994" y="261997"/>
                  </a:lnTo>
                  <a:lnTo>
                    <a:pt x="288793" y="262876"/>
                  </a:lnTo>
                  <a:lnTo>
                    <a:pt x="288491" y="263437"/>
                  </a:lnTo>
                  <a:lnTo>
                    <a:pt x="288317" y="263587"/>
                  </a:lnTo>
                  <a:lnTo>
                    <a:pt x="288166" y="263692"/>
                  </a:lnTo>
                  <a:lnTo>
                    <a:pt x="288004" y="263788"/>
                  </a:lnTo>
                  <a:lnTo>
                    <a:pt x="287830" y="263870"/>
                  </a:lnTo>
                  <a:lnTo>
                    <a:pt x="287652" y="263938"/>
                  </a:lnTo>
                  <a:lnTo>
                    <a:pt x="287475" y="263989"/>
                  </a:lnTo>
                  <a:lnTo>
                    <a:pt x="287316" y="264016"/>
                  </a:lnTo>
                  <a:lnTo>
                    <a:pt x="287150" y="264034"/>
                  </a:lnTo>
                  <a:lnTo>
                    <a:pt x="286980" y="264039"/>
                  </a:lnTo>
                  <a:lnTo>
                    <a:pt x="286644" y="264034"/>
                  </a:lnTo>
                  <a:lnTo>
                    <a:pt x="286248" y="264043"/>
                  </a:lnTo>
                  <a:lnTo>
                    <a:pt x="286047" y="264043"/>
                  </a:lnTo>
                  <a:lnTo>
                    <a:pt x="285858" y="264016"/>
                  </a:lnTo>
                  <a:lnTo>
                    <a:pt x="285485" y="263770"/>
                  </a:lnTo>
                  <a:lnTo>
                    <a:pt x="285198" y="263442"/>
                  </a:lnTo>
                  <a:lnTo>
                    <a:pt x="284914" y="263186"/>
                  </a:lnTo>
                  <a:lnTo>
                    <a:pt x="284767" y="263068"/>
                  </a:lnTo>
                  <a:lnTo>
                    <a:pt x="284631" y="262990"/>
                  </a:lnTo>
                  <a:lnTo>
                    <a:pt x="283955" y="263118"/>
                  </a:lnTo>
                  <a:lnTo>
                    <a:pt x="283808" y="263040"/>
                  </a:lnTo>
                  <a:lnTo>
                    <a:pt x="283668" y="262945"/>
                  </a:lnTo>
                  <a:lnTo>
                    <a:pt x="283536" y="262840"/>
                  </a:lnTo>
                  <a:lnTo>
                    <a:pt x="283396" y="262740"/>
                  </a:lnTo>
                  <a:lnTo>
                    <a:pt x="283019" y="262575"/>
                  </a:lnTo>
                  <a:lnTo>
                    <a:pt x="282660" y="262466"/>
                  </a:lnTo>
                  <a:lnTo>
                    <a:pt x="282490" y="262393"/>
                  </a:lnTo>
                  <a:lnTo>
                    <a:pt x="282324" y="262311"/>
                  </a:lnTo>
                  <a:lnTo>
                    <a:pt x="281836" y="262038"/>
                  </a:lnTo>
                  <a:lnTo>
                    <a:pt x="281655" y="261910"/>
                  </a:lnTo>
                  <a:lnTo>
                    <a:pt x="281292" y="261623"/>
                  </a:lnTo>
                  <a:lnTo>
                    <a:pt x="281126" y="261527"/>
                  </a:lnTo>
                  <a:lnTo>
                    <a:pt x="280643" y="261905"/>
                  </a:lnTo>
                  <a:lnTo>
                    <a:pt x="280805" y="262028"/>
                  </a:lnTo>
                  <a:lnTo>
                    <a:pt x="281266" y="262334"/>
                  </a:lnTo>
                  <a:lnTo>
                    <a:pt x="281470" y="262475"/>
                  </a:lnTo>
                  <a:lnTo>
                    <a:pt x="281753" y="262694"/>
                  </a:lnTo>
                  <a:lnTo>
                    <a:pt x="281893" y="262808"/>
                  </a:lnTo>
                  <a:lnTo>
                    <a:pt x="282173" y="263027"/>
                  </a:lnTo>
                  <a:lnTo>
                    <a:pt x="282637" y="263752"/>
                  </a:lnTo>
                  <a:lnTo>
                    <a:pt x="282486" y="263843"/>
                  </a:lnTo>
                  <a:lnTo>
                    <a:pt x="282301" y="263897"/>
                  </a:lnTo>
                  <a:lnTo>
                    <a:pt x="282101" y="263943"/>
                  </a:lnTo>
                  <a:lnTo>
                    <a:pt x="281912" y="263998"/>
                  </a:lnTo>
                  <a:lnTo>
                    <a:pt x="281493" y="264654"/>
                  </a:lnTo>
                  <a:lnTo>
                    <a:pt x="281481" y="264809"/>
                  </a:lnTo>
                  <a:lnTo>
                    <a:pt x="281508" y="264969"/>
                  </a:lnTo>
                  <a:lnTo>
                    <a:pt x="281542" y="265133"/>
                  </a:lnTo>
                  <a:lnTo>
                    <a:pt x="281561" y="265292"/>
                  </a:lnTo>
                  <a:lnTo>
                    <a:pt x="281379" y="265643"/>
                  </a:lnTo>
                  <a:lnTo>
                    <a:pt x="280938" y="266040"/>
                  </a:lnTo>
                  <a:lnTo>
                    <a:pt x="280394" y="266724"/>
                  </a:lnTo>
                  <a:lnTo>
                    <a:pt x="280314" y="266979"/>
                  </a:lnTo>
                  <a:lnTo>
                    <a:pt x="280254" y="267376"/>
                  </a:lnTo>
                  <a:lnTo>
                    <a:pt x="280348" y="268027"/>
                  </a:lnTo>
                  <a:lnTo>
                    <a:pt x="280039" y="268424"/>
                  </a:lnTo>
                  <a:lnTo>
                    <a:pt x="279687" y="268775"/>
                  </a:lnTo>
                  <a:lnTo>
                    <a:pt x="279011" y="269614"/>
                  </a:lnTo>
                  <a:lnTo>
                    <a:pt x="278781" y="269978"/>
                  </a:lnTo>
                  <a:lnTo>
                    <a:pt x="278396" y="269851"/>
                  </a:lnTo>
                  <a:lnTo>
                    <a:pt x="277319" y="270307"/>
                  </a:lnTo>
                  <a:lnTo>
                    <a:pt x="275707" y="270444"/>
                  </a:lnTo>
                  <a:lnTo>
                    <a:pt x="275495" y="270640"/>
                  </a:lnTo>
                  <a:lnTo>
                    <a:pt x="275352" y="270726"/>
                  </a:lnTo>
                  <a:lnTo>
                    <a:pt x="275197" y="270808"/>
                  </a:lnTo>
                  <a:lnTo>
                    <a:pt x="275042" y="270881"/>
                  </a:lnTo>
                  <a:lnTo>
                    <a:pt x="274880" y="270950"/>
                  </a:lnTo>
                  <a:lnTo>
                    <a:pt x="274721" y="271009"/>
                  </a:lnTo>
                  <a:lnTo>
                    <a:pt x="274532" y="271073"/>
                  </a:lnTo>
                  <a:lnTo>
                    <a:pt x="274147" y="271168"/>
                  </a:lnTo>
                  <a:lnTo>
                    <a:pt x="273951" y="271200"/>
                  </a:lnTo>
                  <a:lnTo>
                    <a:pt x="273754" y="271223"/>
                  </a:lnTo>
                  <a:lnTo>
                    <a:pt x="273584" y="271237"/>
                  </a:lnTo>
                  <a:lnTo>
                    <a:pt x="273244" y="271241"/>
                  </a:lnTo>
                  <a:lnTo>
                    <a:pt x="273074" y="271228"/>
                  </a:lnTo>
                  <a:lnTo>
                    <a:pt x="272908" y="271209"/>
                  </a:lnTo>
                  <a:lnTo>
                    <a:pt x="272700" y="271164"/>
                  </a:lnTo>
                  <a:lnTo>
                    <a:pt x="272519" y="271063"/>
                  </a:lnTo>
                  <a:lnTo>
                    <a:pt x="272334" y="270968"/>
                  </a:lnTo>
                  <a:lnTo>
                    <a:pt x="272149" y="270877"/>
                  </a:lnTo>
                  <a:lnTo>
                    <a:pt x="271960" y="270790"/>
                  </a:lnTo>
                  <a:lnTo>
                    <a:pt x="271662" y="270662"/>
                  </a:lnTo>
                  <a:lnTo>
                    <a:pt x="271227" y="270500"/>
                  </a:lnTo>
                  <a:lnTo>
                    <a:pt x="270884" y="270371"/>
                  </a:lnTo>
                  <a:lnTo>
                    <a:pt x="270665" y="270302"/>
                  </a:lnTo>
                  <a:lnTo>
                    <a:pt x="270536" y="270275"/>
                  </a:lnTo>
                  <a:lnTo>
                    <a:pt x="270272" y="270234"/>
                  </a:lnTo>
                  <a:lnTo>
                    <a:pt x="270008" y="270220"/>
                  </a:lnTo>
                  <a:lnTo>
                    <a:pt x="269826" y="270225"/>
                  </a:lnTo>
                  <a:lnTo>
                    <a:pt x="269555" y="270257"/>
                  </a:lnTo>
                  <a:lnTo>
                    <a:pt x="269252" y="270311"/>
                  </a:lnTo>
                  <a:lnTo>
                    <a:pt x="269105" y="270348"/>
                  </a:lnTo>
                  <a:lnTo>
                    <a:pt x="268641" y="270676"/>
                  </a:lnTo>
                  <a:lnTo>
                    <a:pt x="268482" y="270927"/>
                  </a:lnTo>
                  <a:lnTo>
                    <a:pt x="268399" y="271177"/>
                  </a:lnTo>
                  <a:lnTo>
                    <a:pt x="268395" y="271437"/>
                  </a:lnTo>
                  <a:lnTo>
                    <a:pt x="267999" y="272007"/>
                  </a:lnTo>
                  <a:lnTo>
                    <a:pt x="267855" y="272203"/>
                  </a:lnTo>
                  <a:lnTo>
                    <a:pt x="267791" y="272349"/>
                  </a:lnTo>
                  <a:lnTo>
                    <a:pt x="267776" y="272486"/>
                  </a:lnTo>
                  <a:lnTo>
                    <a:pt x="267806" y="272632"/>
                  </a:lnTo>
                  <a:lnTo>
                    <a:pt x="267859" y="272791"/>
                  </a:lnTo>
                  <a:lnTo>
                    <a:pt x="267915" y="272946"/>
                  </a:lnTo>
                  <a:lnTo>
                    <a:pt x="267957" y="273101"/>
                  </a:lnTo>
                  <a:lnTo>
                    <a:pt x="268002" y="273393"/>
                  </a:lnTo>
                  <a:lnTo>
                    <a:pt x="268059" y="273835"/>
                  </a:lnTo>
                  <a:lnTo>
                    <a:pt x="268082" y="274049"/>
                  </a:lnTo>
                  <a:lnTo>
                    <a:pt x="268119" y="274478"/>
                  </a:lnTo>
                  <a:lnTo>
                    <a:pt x="268161" y="275130"/>
                  </a:lnTo>
                  <a:lnTo>
                    <a:pt x="268233" y="275567"/>
                  </a:lnTo>
                  <a:lnTo>
                    <a:pt x="268289" y="275782"/>
                  </a:lnTo>
                  <a:lnTo>
                    <a:pt x="268357" y="275996"/>
                  </a:lnTo>
                  <a:lnTo>
                    <a:pt x="268422" y="276155"/>
                  </a:lnTo>
                  <a:lnTo>
                    <a:pt x="268497" y="276310"/>
                  </a:lnTo>
                  <a:lnTo>
                    <a:pt x="268656" y="276616"/>
                  </a:lnTo>
                  <a:lnTo>
                    <a:pt x="268727" y="276775"/>
                  </a:lnTo>
                  <a:lnTo>
                    <a:pt x="268803" y="276976"/>
                  </a:lnTo>
                  <a:lnTo>
                    <a:pt x="268931" y="277391"/>
                  </a:lnTo>
                  <a:lnTo>
                    <a:pt x="269003" y="277596"/>
                  </a:lnTo>
                  <a:lnTo>
                    <a:pt x="269094" y="277783"/>
                  </a:lnTo>
                  <a:lnTo>
                    <a:pt x="269283" y="278038"/>
                  </a:lnTo>
                  <a:lnTo>
                    <a:pt x="269490" y="278284"/>
                  </a:lnTo>
                  <a:lnTo>
                    <a:pt x="269585" y="278412"/>
                  </a:lnTo>
                  <a:lnTo>
                    <a:pt x="269671" y="278585"/>
                  </a:lnTo>
                  <a:lnTo>
                    <a:pt x="269804" y="278959"/>
                  </a:lnTo>
                  <a:lnTo>
                    <a:pt x="269883" y="279132"/>
                  </a:lnTo>
                  <a:lnTo>
                    <a:pt x="270638" y="279670"/>
                  </a:lnTo>
                  <a:lnTo>
                    <a:pt x="270733" y="279816"/>
                  </a:lnTo>
                  <a:lnTo>
                    <a:pt x="270816" y="279971"/>
                  </a:lnTo>
                  <a:lnTo>
                    <a:pt x="271058" y="280463"/>
                  </a:lnTo>
                  <a:lnTo>
                    <a:pt x="271205" y="280819"/>
                  </a:lnTo>
                  <a:lnTo>
                    <a:pt x="271288" y="280988"/>
                  </a:lnTo>
                  <a:lnTo>
                    <a:pt x="271571" y="281375"/>
                  </a:lnTo>
                  <a:lnTo>
                    <a:pt x="271873" y="281699"/>
                  </a:lnTo>
                  <a:lnTo>
                    <a:pt x="272062" y="281954"/>
                  </a:lnTo>
                  <a:lnTo>
                    <a:pt x="272157" y="282164"/>
                  </a:lnTo>
                  <a:lnTo>
                    <a:pt x="272172" y="282323"/>
                  </a:lnTo>
                  <a:lnTo>
                    <a:pt x="272179" y="282478"/>
                  </a:lnTo>
                  <a:lnTo>
                    <a:pt x="272206" y="282788"/>
                  </a:lnTo>
                  <a:lnTo>
                    <a:pt x="272213" y="282943"/>
                  </a:lnTo>
                  <a:lnTo>
                    <a:pt x="271972" y="283349"/>
                  </a:lnTo>
                  <a:lnTo>
                    <a:pt x="271666" y="283600"/>
                  </a:lnTo>
                  <a:lnTo>
                    <a:pt x="270990" y="283686"/>
                  </a:lnTo>
                  <a:lnTo>
                    <a:pt x="270858" y="283677"/>
                  </a:lnTo>
                  <a:lnTo>
                    <a:pt x="270725" y="283691"/>
                  </a:lnTo>
                  <a:lnTo>
                    <a:pt x="270363" y="283928"/>
                  </a:lnTo>
                  <a:lnTo>
                    <a:pt x="270272" y="284129"/>
                  </a:lnTo>
                  <a:lnTo>
                    <a:pt x="270125" y="284439"/>
                  </a:lnTo>
                  <a:lnTo>
                    <a:pt x="269955" y="284840"/>
                  </a:lnTo>
                  <a:lnTo>
                    <a:pt x="269607" y="285200"/>
                  </a:lnTo>
                  <a:lnTo>
                    <a:pt x="269460" y="285309"/>
                  </a:lnTo>
                  <a:lnTo>
                    <a:pt x="269298" y="285414"/>
                  </a:lnTo>
                  <a:lnTo>
                    <a:pt x="269113" y="285501"/>
                  </a:lnTo>
                  <a:lnTo>
                    <a:pt x="268712" y="285674"/>
                  </a:lnTo>
                  <a:lnTo>
                    <a:pt x="268474" y="285756"/>
                  </a:lnTo>
                  <a:lnTo>
                    <a:pt x="268289" y="285802"/>
                  </a:lnTo>
                  <a:lnTo>
                    <a:pt x="268100" y="285834"/>
                  </a:lnTo>
                  <a:lnTo>
                    <a:pt x="267723" y="286422"/>
                  </a:lnTo>
                  <a:lnTo>
                    <a:pt x="268618" y="286413"/>
                  </a:lnTo>
                  <a:lnTo>
                    <a:pt x="268663" y="286641"/>
                  </a:lnTo>
                  <a:lnTo>
                    <a:pt x="268304" y="287014"/>
                  </a:lnTo>
                  <a:lnTo>
                    <a:pt x="267474" y="287634"/>
                  </a:lnTo>
                  <a:lnTo>
                    <a:pt x="266994" y="288314"/>
                  </a:lnTo>
                  <a:lnTo>
                    <a:pt x="266477" y="288190"/>
                  </a:lnTo>
                  <a:lnTo>
                    <a:pt x="266393" y="288633"/>
                  </a:lnTo>
                  <a:lnTo>
                    <a:pt x="266975" y="288742"/>
                  </a:lnTo>
                  <a:lnTo>
                    <a:pt x="266873" y="289312"/>
                  </a:lnTo>
                  <a:lnTo>
                    <a:pt x="266548" y="289294"/>
                  </a:lnTo>
                  <a:lnTo>
                    <a:pt x="266310" y="290096"/>
                  </a:lnTo>
                  <a:lnTo>
                    <a:pt x="266174" y="290205"/>
                  </a:lnTo>
                  <a:lnTo>
                    <a:pt x="266042" y="290320"/>
                  </a:lnTo>
                  <a:lnTo>
                    <a:pt x="265740" y="290616"/>
                  </a:lnTo>
                  <a:lnTo>
                    <a:pt x="265589" y="290771"/>
                  </a:lnTo>
                  <a:lnTo>
                    <a:pt x="265449" y="290930"/>
                  </a:lnTo>
                  <a:lnTo>
                    <a:pt x="265325" y="291095"/>
                  </a:lnTo>
                  <a:lnTo>
                    <a:pt x="265189" y="291354"/>
                  </a:lnTo>
                  <a:lnTo>
                    <a:pt x="265087" y="291642"/>
                  </a:lnTo>
                  <a:lnTo>
                    <a:pt x="265000" y="291933"/>
                  </a:lnTo>
                  <a:lnTo>
                    <a:pt x="264894" y="292211"/>
                  </a:lnTo>
                  <a:lnTo>
                    <a:pt x="264751" y="292462"/>
                  </a:lnTo>
                  <a:lnTo>
                    <a:pt x="264611" y="292626"/>
                  </a:lnTo>
                  <a:lnTo>
                    <a:pt x="264460" y="292781"/>
                  </a:lnTo>
                  <a:lnTo>
                    <a:pt x="264294" y="292927"/>
                  </a:lnTo>
                  <a:lnTo>
                    <a:pt x="263954" y="293196"/>
                  </a:lnTo>
                  <a:lnTo>
                    <a:pt x="263757" y="293315"/>
                  </a:lnTo>
                  <a:lnTo>
                    <a:pt x="263312" y="293520"/>
                  </a:lnTo>
                  <a:lnTo>
                    <a:pt x="263142" y="293857"/>
                  </a:lnTo>
                  <a:lnTo>
                    <a:pt x="263300" y="293980"/>
                  </a:lnTo>
                  <a:lnTo>
                    <a:pt x="263493" y="294108"/>
                  </a:lnTo>
                  <a:lnTo>
                    <a:pt x="263655" y="294236"/>
                  </a:lnTo>
                  <a:lnTo>
                    <a:pt x="263735" y="294372"/>
                  </a:lnTo>
                  <a:lnTo>
                    <a:pt x="263716" y="294523"/>
                  </a:lnTo>
                  <a:lnTo>
                    <a:pt x="263648" y="294682"/>
                  </a:lnTo>
                  <a:lnTo>
                    <a:pt x="263542" y="294842"/>
                  </a:lnTo>
                  <a:lnTo>
                    <a:pt x="263417" y="294988"/>
                  </a:lnTo>
                  <a:lnTo>
                    <a:pt x="263289" y="295115"/>
                  </a:lnTo>
                  <a:lnTo>
                    <a:pt x="263130" y="295216"/>
                  </a:lnTo>
                  <a:lnTo>
                    <a:pt x="262938" y="295279"/>
                  </a:lnTo>
                  <a:lnTo>
                    <a:pt x="262737" y="295330"/>
                  </a:lnTo>
                  <a:lnTo>
                    <a:pt x="262545" y="295394"/>
                  </a:lnTo>
                  <a:lnTo>
                    <a:pt x="262383" y="295494"/>
                  </a:lnTo>
                  <a:lnTo>
                    <a:pt x="262239" y="295635"/>
                  </a:lnTo>
                  <a:lnTo>
                    <a:pt x="262111" y="295808"/>
                  </a:lnTo>
                  <a:lnTo>
                    <a:pt x="262001" y="295995"/>
                  </a:lnTo>
                  <a:lnTo>
                    <a:pt x="261914" y="296191"/>
                  </a:lnTo>
                  <a:lnTo>
                    <a:pt x="261861" y="296387"/>
                  </a:lnTo>
                  <a:lnTo>
                    <a:pt x="261922" y="296551"/>
                  </a:lnTo>
                  <a:lnTo>
                    <a:pt x="261963" y="296729"/>
                  </a:lnTo>
                  <a:lnTo>
                    <a:pt x="261982" y="296912"/>
                  </a:lnTo>
                  <a:lnTo>
                    <a:pt x="261978" y="297094"/>
                  </a:lnTo>
                  <a:lnTo>
                    <a:pt x="261820" y="297586"/>
                  </a:lnTo>
                  <a:lnTo>
                    <a:pt x="261503" y="298015"/>
                  </a:lnTo>
                  <a:lnTo>
                    <a:pt x="261076" y="298416"/>
                  </a:lnTo>
                  <a:lnTo>
                    <a:pt x="260740" y="298744"/>
                  </a:lnTo>
                  <a:lnTo>
                    <a:pt x="260668" y="298895"/>
                  </a:lnTo>
                  <a:lnTo>
                    <a:pt x="260630" y="299063"/>
                  </a:lnTo>
                  <a:lnTo>
                    <a:pt x="260566" y="299414"/>
                  </a:lnTo>
                  <a:lnTo>
                    <a:pt x="260517" y="299579"/>
                  </a:lnTo>
                  <a:lnTo>
                    <a:pt x="260464" y="299706"/>
                  </a:lnTo>
                  <a:lnTo>
                    <a:pt x="260192" y="300171"/>
                  </a:lnTo>
                  <a:lnTo>
                    <a:pt x="260033" y="300331"/>
                  </a:lnTo>
                  <a:lnTo>
                    <a:pt x="259841" y="300468"/>
                  </a:lnTo>
                  <a:lnTo>
                    <a:pt x="259637" y="300595"/>
                  </a:lnTo>
                  <a:lnTo>
                    <a:pt x="259440" y="300727"/>
                  </a:lnTo>
                  <a:lnTo>
                    <a:pt x="259274" y="300887"/>
                  </a:lnTo>
                  <a:lnTo>
                    <a:pt x="259176" y="301024"/>
                  </a:lnTo>
                  <a:lnTo>
                    <a:pt x="259093" y="301170"/>
                  </a:lnTo>
                  <a:lnTo>
                    <a:pt x="259017" y="301325"/>
                  </a:lnTo>
                  <a:lnTo>
                    <a:pt x="258934" y="301475"/>
                  </a:lnTo>
                  <a:lnTo>
                    <a:pt x="258643" y="301844"/>
                  </a:lnTo>
                  <a:lnTo>
                    <a:pt x="258311" y="302163"/>
                  </a:lnTo>
                  <a:lnTo>
                    <a:pt x="258145" y="302309"/>
                  </a:lnTo>
                  <a:lnTo>
                    <a:pt x="257628" y="302733"/>
                  </a:lnTo>
                  <a:lnTo>
                    <a:pt x="257461" y="302879"/>
                  </a:lnTo>
                  <a:lnTo>
                    <a:pt x="257159" y="303153"/>
                  </a:lnTo>
                  <a:lnTo>
                    <a:pt x="257012" y="303294"/>
                  </a:lnTo>
                  <a:lnTo>
                    <a:pt x="256876" y="303445"/>
                  </a:lnTo>
                  <a:lnTo>
                    <a:pt x="256752" y="303604"/>
                  </a:lnTo>
                  <a:lnTo>
                    <a:pt x="256665" y="303745"/>
                  </a:lnTo>
                  <a:lnTo>
                    <a:pt x="256517" y="304051"/>
                  </a:lnTo>
                  <a:lnTo>
                    <a:pt x="256389" y="304365"/>
                  </a:lnTo>
                  <a:lnTo>
                    <a:pt x="256291" y="304653"/>
                  </a:lnTo>
                  <a:lnTo>
                    <a:pt x="256098" y="305341"/>
                  </a:lnTo>
                  <a:lnTo>
                    <a:pt x="256041" y="305592"/>
                  </a:lnTo>
                  <a:lnTo>
                    <a:pt x="256019" y="305719"/>
                  </a:lnTo>
                  <a:lnTo>
                    <a:pt x="256000" y="305888"/>
                  </a:lnTo>
                  <a:lnTo>
                    <a:pt x="255992" y="306052"/>
                  </a:lnTo>
                  <a:lnTo>
                    <a:pt x="255992" y="306221"/>
                  </a:lnTo>
                  <a:lnTo>
                    <a:pt x="255996" y="306390"/>
                  </a:lnTo>
                  <a:lnTo>
                    <a:pt x="256004" y="306558"/>
                  </a:lnTo>
                  <a:lnTo>
                    <a:pt x="256004" y="306900"/>
                  </a:lnTo>
                  <a:lnTo>
                    <a:pt x="256011" y="307069"/>
                  </a:lnTo>
                  <a:lnTo>
                    <a:pt x="256026" y="307238"/>
                  </a:lnTo>
                  <a:lnTo>
                    <a:pt x="256056" y="307397"/>
                  </a:lnTo>
                  <a:lnTo>
                    <a:pt x="256113" y="307570"/>
                  </a:lnTo>
                  <a:lnTo>
                    <a:pt x="256189" y="307735"/>
                  </a:lnTo>
                  <a:lnTo>
                    <a:pt x="256276" y="307894"/>
                  </a:lnTo>
                  <a:lnTo>
                    <a:pt x="256461" y="308213"/>
                  </a:lnTo>
                  <a:lnTo>
                    <a:pt x="256948" y="308893"/>
                  </a:lnTo>
                  <a:lnTo>
                    <a:pt x="257080" y="308956"/>
                  </a:lnTo>
                  <a:lnTo>
                    <a:pt x="257224" y="309007"/>
                  </a:lnTo>
                  <a:lnTo>
                    <a:pt x="257367" y="309039"/>
                  </a:lnTo>
                  <a:lnTo>
                    <a:pt x="257616" y="309084"/>
                  </a:lnTo>
                  <a:lnTo>
                    <a:pt x="257843" y="309130"/>
                  </a:lnTo>
                  <a:lnTo>
                    <a:pt x="259089" y="309453"/>
                  </a:lnTo>
                  <a:lnTo>
                    <a:pt x="259690" y="309982"/>
                  </a:lnTo>
                  <a:lnTo>
                    <a:pt x="259837" y="310165"/>
                  </a:lnTo>
                  <a:lnTo>
                    <a:pt x="259977" y="310356"/>
                  </a:lnTo>
                  <a:lnTo>
                    <a:pt x="260105" y="310561"/>
                  </a:lnTo>
                  <a:lnTo>
                    <a:pt x="260219" y="310766"/>
                  </a:lnTo>
                  <a:lnTo>
                    <a:pt x="260324" y="310981"/>
                  </a:lnTo>
                  <a:lnTo>
                    <a:pt x="260400" y="311145"/>
                  </a:lnTo>
                  <a:lnTo>
                    <a:pt x="260472" y="311313"/>
                  </a:lnTo>
                  <a:lnTo>
                    <a:pt x="260536" y="311482"/>
                  </a:lnTo>
                  <a:lnTo>
                    <a:pt x="260592" y="311655"/>
                  </a:lnTo>
                  <a:lnTo>
                    <a:pt x="260638" y="311833"/>
                  </a:lnTo>
                  <a:lnTo>
                    <a:pt x="260664" y="311988"/>
                  </a:lnTo>
                  <a:lnTo>
                    <a:pt x="260679" y="312148"/>
                  </a:lnTo>
                  <a:lnTo>
                    <a:pt x="260687" y="312312"/>
                  </a:lnTo>
                  <a:lnTo>
                    <a:pt x="260698" y="312471"/>
                  </a:lnTo>
                  <a:lnTo>
                    <a:pt x="260717" y="312631"/>
                  </a:lnTo>
                  <a:lnTo>
                    <a:pt x="260774" y="312955"/>
                  </a:lnTo>
                  <a:lnTo>
                    <a:pt x="260845" y="313274"/>
                  </a:lnTo>
                  <a:lnTo>
                    <a:pt x="260981" y="313757"/>
                  </a:lnTo>
                  <a:lnTo>
                    <a:pt x="261095" y="314081"/>
                  </a:lnTo>
                  <a:lnTo>
                    <a:pt x="261155" y="314236"/>
                  </a:lnTo>
                  <a:lnTo>
                    <a:pt x="261227" y="314404"/>
                  </a:lnTo>
                  <a:lnTo>
                    <a:pt x="261299" y="314569"/>
                  </a:lnTo>
                  <a:lnTo>
                    <a:pt x="261378" y="314733"/>
                  </a:lnTo>
                  <a:lnTo>
                    <a:pt x="261465" y="314888"/>
                  </a:lnTo>
                  <a:lnTo>
                    <a:pt x="261559" y="315043"/>
                  </a:lnTo>
                  <a:lnTo>
                    <a:pt x="261771" y="315348"/>
                  </a:lnTo>
                  <a:lnTo>
                    <a:pt x="261888" y="315490"/>
                  </a:lnTo>
                  <a:lnTo>
                    <a:pt x="262016" y="315617"/>
                  </a:lnTo>
                  <a:lnTo>
                    <a:pt x="262160" y="315708"/>
                  </a:lnTo>
                  <a:lnTo>
                    <a:pt x="262296" y="315754"/>
                  </a:lnTo>
                  <a:lnTo>
                    <a:pt x="262450" y="315763"/>
                  </a:lnTo>
                  <a:lnTo>
                    <a:pt x="262609" y="315763"/>
                  </a:lnTo>
                  <a:lnTo>
                    <a:pt x="262764" y="315777"/>
                  </a:lnTo>
                  <a:lnTo>
                    <a:pt x="262904" y="315818"/>
                  </a:lnTo>
                  <a:lnTo>
                    <a:pt x="263081" y="315936"/>
                  </a:lnTo>
                  <a:lnTo>
                    <a:pt x="263259" y="316105"/>
                  </a:lnTo>
                  <a:lnTo>
                    <a:pt x="263410" y="316301"/>
                  </a:lnTo>
                  <a:lnTo>
                    <a:pt x="263512" y="316497"/>
                  </a:lnTo>
                  <a:lnTo>
                    <a:pt x="263300" y="317186"/>
                  </a:lnTo>
                  <a:lnTo>
                    <a:pt x="263281" y="317313"/>
                  </a:lnTo>
                  <a:lnTo>
                    <a:pt x="263274" y="317445"/>
                  </a:lnTo>
                  <a:lnTo>
                    <a:pt x="263281" y="317578"/>
                  </a:lnTo>
                  <a:lnTo>
                    <a:pt x="263293" y="318052"/>
                  </a:lnTo>
                  <a:lnTo>
                    <a:pt x="263315" y="318476"/>
                  </a:lnTo>
                  <a:lnTo>
                    <a:pt x="263308" y="318681"/>
                  </a:lnTo>
                  <a:lnTo>
                    <a:pt x="263270" y="318877"/>
                  </a:lnTo>
                  <a:lnTo>
                    <a:pt x="263213" y="319009"/>
                  </a:lnTo>
                  <a:lnTo>
                    <a:pt x="263142" y="319137"/>
                  </a:lnTo>
                  <a:lnTo>
                    <a:pt x="262987" y="319392"/>
                  </a:lnTo>
                  <a:lnTo>
                    <a:pt x="262930" y="319529"/>
                  </a:lnTo>
                  <a:lnTo>
                    <a:pt x="262873" y="319748"/>
                  </a:lnTo>
                  <a:lnTo>
                    <a:pt x="262828" y="319994"/>
                  </a:lnTo>
                  <a:lnTo>
                    <a:pt x="262813" y="320240"/>
                  </a:lnTo>
                  <a:lnTo>
                    <a:pt x="262836" y="320455"/>
                  </a:lnTo>
                  <a:lnTo>
                    <a:pt x="263327" y="320851"/>
                  </a:lnTo>
                  <a:lnTo>
                    <a:pt x="263482" y="321056"/>
                  </a:lnTo>
                  <a:lnTo>
                    <a:pt x="263595" y="321344"/>
                  </a:lnTo>
                  <a:lnTo>
                    <a:pt x="263663" y="321663"/>
                  </a:lnTo>
                  <a:lnTo>
                    <a:pt x="263678" y="321968"/>
                  </a:lnTo>
                  <a:lnTo>
                    <a:pt x="263621" y="322219"/>
                  </a:lnTo>
                  <a:lnTo>
                    <a:pt x="263663" y="322356"/>
                  </a:lnTo>
                  <a:lnTo>
                    <a:pt x="263735" y="322634"/>
                  </a:lnTo>
                  <a:lnTo>
                    <a:pt x="263867" y="323227"/>
                  </a:lnTo>
                  <a:lnTo>
                    <a:pt x="263897" y="323386"/>
                  </a:lnTo>
                  <a:lnTo>
                    <a:pt x="263920" y="323541"/>
                  </a:lnTo>
                  <a:lnTo>
                    <a:pt x="263927" y="323701"/>
                  </a:lnTo>
                  <a:lnTo>
                    <a:pt x="263916" y="323847"/>
                  </a:lnTo>
                  <a:lnTo>
                    <a:pt x="263897" y="323992"/>
                  </a:lnTo>
                  <a:lnTo>
                    <a:pt x="263867" y="324138"/>
                  </a:lnTo>
                  <a:lnTo>
                    <a:pt x="263791" y="324426"/>
                  </a:lnTo>
                  <a:lnTo>
                    <a:pt x="263693" y="324681"/>
                  </a:lnTo>
                  <a:lnTo>
                    <a:pt x="263572" y="324923"/>
                  </a:lnTo>
                  <a:lnTo>
                    <a:pt x="263432" y="325164"/>
                  </a:lnTo>
                  <a:lnTo>
                    <a:pt x="263285" y="325401"/>
                  </a:lnTo>
                  <a:lnTo>
                    <a:pt x="263145" y="325638"/>
                  </a:lnTo>
                  <a:lnTo>
                    <a:pt x="263077" y="325771"/>
                  </a:lnTo>
                  <a:lnTo>
                    <a:pt x="262862" y="326153"/>
                  </a:lnTo>
                  <a:lnTo>
                    <a:pt x="262337" y="326851"/>
                  </a:lnTo>
                  <a:lnTo>
                    <a:pt x="262201" y="326956"/>
                  </a:lnTo>
                  <a:lnTo>
                    <a:pt x="262050" y="327043"/>
                  </a:lnTo>
                  <a:lnTo>
                    <a:pt x="261892" y="327120"/>
                  </a:lnTo>
                  <a:lnTo>
                    <a:pt x="261737" y="327202"/>
                  </a:lnTo>
                  <a:lnTo>
                    <a:pt x="260740" y="328096"/>
                  </a:lnTo>
                  <a:lnTo>
                    <a:pt x="261046" y="329272"/>
                  </a:lnTo>
                  <a:lnTo>
                    <a:pt x="261042" y="329400"/>
                  </a:lnTo>
                  <a:lnTo>
                    <a:pt x="261004" y="329650"/>
                  </a:lnTo>
                  <a:lnTo>
                    <a:pt x="260951" y="329796"/>
                  </a:lnTo>
                  <a:lnTo>
                    <a:pt x="260872" y="329933"/>
                  </a:lnTo>
                  <a:lnTo>
                    <a:pt x="260785" y="330070"/>
                  </a:lnTo>
                  <a:lnTo>
                    <a:pt x="260706" y="330207"/>
                  </a:lnTo>
                  <a:lnTo>
                    <a:pt x="260660" y="330353"/>
                  </a:lnTo>
                  <a:lnTo>
                    <a:pt x="260630" y="330526"/>
                  </a:lnTo>
                  <a:lnTo>
                    <a:pt x="261178" y="331009"/>
                  </a:lnTo>
                  <a:lnTo>
                    <a:pt x="261223" y="331160"/>
                  </a:lnTo>
                  <a:lnTo>
                    <a:pt x="261276" y="331319"/>
                  </a:lnTo>
                  <a:lnTo>
                    <a:pt x="261306" y="331497"/>
                  </a:lnTo>
                  <a:lnTo>
                    <a:pt x="261318" y="331675"/>
                  </a:lnTo>
                  <a:lnTo>
                    <a:pt x="261306" y="331853"/>
                  </a:lnTo>
                  <a:lnTo>
                    <a:pt x="261272" y="332017"/>
                  </a:lnTo>
                  <a:lnTo>
                    <a:pt x="261216" y="332163"/>
                  </a:lnTo>
                  <a:lnTo>
                    <a:pt x="261132" y="332299"/>
                  </a:lnTo>
                  <a:lnTo>
                    <a:pt x="260819" y="332673"/>
                  </a:lnTo>
                  <a:lnTo>
                    <a:pt x="260645" y="332810"/>
                  </a:lnTo>
                  <a:lnTo>
                    <a:pt x="260222" y="333033"/>
                  </a:lnTo>
                  <a:lnTo>
                    <a:pt x="259988" y="333261"/>
                  </a:lnTo>
                  <a:lnTo>
                    <a:pt x="260015" y="333389"/>
                  </a:lnTo>
                  <a:lnTo>
                    <a:pt x="260098" y="333521"/>
                  </a:lnTo>
                  <a:lnTo>
                    <a:pt x="260324" y="333795"/>
                  </a:lnTo>
                  <a:lnTo>
                    <a:pt x="260415" y="333936"/>
                  </a:lnTo>
                  <a:lnTo>
                    <a:pt x="260502" y="334119"/>
                  </a:lnTo>
                  <a:lnTo>
                    <a:pt x="260574" y="334306"/>
                  </a:lnTo>
                  <a:lnTo>
                    <a:pt x="260641" y="334497"/>
                  </a:lnTo>
                  <a:lnTo>
                    <a:pt x="260698" y="334693"/>
                  </a:lnTo>
                  <a:lnTo>
                    <a:pt x="260777" y="335049"/>
                  </a:lnTo>
                  <a:lnTo>
                    <a:pt x="260800" y="335208"/>
                  </a:lnTo>
                  <a:lnTo>
                    <a:pt x="260857" y="335687"/>
                  </a:lnTo>
                  <a:lnTo>
                    <a:pt x="260899" y="336088"/>
                  </a:lnTo>
                  <a:lnTo>
                    <a:pt x="260925" y="336394"/>
                  </a:lnTo>
                  <a:lnTo>
                    <a:pt x="260955" y="336626"/>
                  </a:lnTo>
                  <a:lnTo>
                    <a:pt x="260993" y="336859"/>
                  </a:lnTo>
                  <a:lnTo>
                    <a:pt x="261049" y="337078"/>
                  </a:lnTo>
                  <a:lnTo>
                    <a:pt x="261265" y="337725"/>
                  </a:lnTo>
                  <a:lnTo>
                    <a:pt x="261321" y="337944"/>
                  </a:lnTo>
                  <a:lnTo>
                    <a:pt x="261412" y="338350"/>
                  </a:lnTo>
                  <a:lnTo>
                    <a:pt x="261446" y="338555"/>
                  </a:lnTo>
                  <a:lnTo>
                    <a:pt x="261465" y="338760"/>
                  </a:lnTo>
                  <a:lnTo>
                    <a:pt x="261461" y="338961"/>
                  </a:lnTo>
                  <a:lnTo>
                    <a:pt x="261435" y="339120"/>
                  </a:lnTo>
                  <a:lnTo>
                    <a:pt x="261389" y="339275"/>
                  </a:lnTo>
                  <a:lnTo>
                    <a:pt x="261336" y="339435"/>
                  </a:lnTo>
                  <a:lnTo>
                    <a:pt x="261227" y="339745"/>
                  </a:lnTo>
                  <a:lnTo>
                    <a:pt x="261072" y="340110"/>
                  </a:lnTo>
                  <a:lnTo>
                    <a:pt x="260879" y="340474"/>
                  </a:lnTo>
                  <a:lnTo>
                    <a:pt x="260698" y="340835"/>
                  </a:lnTo>
                  <a:lnTo>
                    <a:pt x="260574" y="341181"/>
                  </a:lnTo>
                  <a:lnTo>
                    <a:pt x="260562" y="341509"/>
                  </a:lnTo>
                  <a:lnTo>
                    <a:pt x="260645" y="341719"/>
                  </a:lnTo>
                  <a:lnTo>
                    <a:pt x="260789" y="341924"/>
                  </a:lnTo>
                  <a:lnTo>
                    <a:pt x="260944" y="342125"/>
                  </a:lnTo>
                  <a:lnTo>
                    <a:pt x="261076" y="342325"/>
                  </a:lnTo>
                  <a:lnTo>
                    <a:pt x="261144" y="342531"/>
                  </a:lnTo>
                  <a:lnTo>
                    <a:pt x="261140" y="342681"/>
                  </a:lnTo>
                  <a:lnTo>
                    <a:pt x="261114" y="342832"/>
                  </a:lnTo>
                  <a:lnTo>
                    <a:pt x="261030" y="343137"/>
                  </a:lnTo>
                  <a:lnTo>
                    <a:pt x="261004" y="343292"/>
                  </a:lnTo>
                  <a:lnTo>
                    <a:pt x="260944" y="343703"/>
                  </a:lnTo>
                  <a:lnTo>
                    <a:pt x="260925" y="343908"/>
                  </a:lnTo>
                  <a:lnTo>
                    <a:pt x="260925" y="344108"/>
                  </a:lnTo>
                  <a:lnTo>
                    <a:pt x="261227" y="344879"/>
                  </a:lnTo>
                  <a:lnTo>
                    <a:pt x="261283" y="345052"/>
                  </a:lnTo>
                  <a:lnTo>
                    <a:pt x="261333" y="345234"/>
                  </a:lnTo>
                  <a:lnTo>
                    <a:pt x="261370" y="345417"/>
                  </a:lnTo>
                  <a:lnTo>
                    <a:pt x="261385" y="345595"/>
                  </a:lnTo>
                  <a:lnTo>
                    <a:pt x="261370" y="345768"/>
                  </a:lnTo>
                  <a:lnTo>
                    <a:pt x="261318" y="345927"/>
                  </a:lnTo>
                  <a:lnTo>
                    <a:pt x="261238" y="346083"/>
                  </a:lnTo>
                  <a:lnTo>
                    <a:pt x="261136" y="346233"/>
                  </a:lnTo>
                  <a:lnTo>
                    <a:pt x="261027" y="346379"/>
                  </a:lnTo>
                  <a:lnTo>
                    <a:pt x="260781" y="346689"/>
                  </a:lnTo>
                  <a:lnTo>
                    <a:pt x="260638" y="346853"/>
                  </a:lnTo>
                  <a:lnTo>
                    <a:pt x="260483" y="347013"/>
                  </a:lnTo>
                  <a:lnTo>
                    <a:pt x="260320" y="347140"/>
                  </a:lnTo>
                  <a:lnTo>
                    <a:pt x="260143" y="347236"/>
                  </a:lnTo>
                  <a:lnTo>
                    <a:pt x="259913" y="347277"/>
                  </a:lnTo>
                  <a:lnTo>
                    <a:pt x="259656" y="347254"/>
                  </a:lnTo>
                  <a:lnTo>
                    <a:pt x="259391" y="347200"/>
                  </a:lnTo>
                  <a:lnTo>
                    <a:pt x="259119" y="347131"/>
                  </a:lnTo>
                  <a:lnTo>
                    <a:pt x="258851" y="347086"/>
                  </a:lnTo>
                  <a:lnTo>
                    <a:pt x="258568" y="347054"/>
                  </a:lnTo>
                  <a:lnTo>
                    <a:pt x="258002" y="346999"/>
                  </a:lnTo>
                  <a:lnTo>
                    <a:pt x="257435" y="346931"/>
                  </a:lnTo>
                  <a:lnTo>
                    <a:pt x="256857" y="346835"/>
                  </a:lnTo>
                  <a:lnTo>
                    <a:pt x="256279" y="346725"/>
                  </a:lnTo>
                  <a:lnTo>
                    <a:pt x="255524" y="346621"/>
                  </a:lnTo>
                  <a:lnTo>
                    <a:pt x="255290" y="346593"/>
                  </a:lnTo>
                  <a:lnTo>
                    <a:pt x="255056" y="346575"/>
                  </a:lnTo>
                  <a:lnTo>
                    <a:pt x="254825" y="346566"/>
                  </a:lnTo>
                  <a:lnTo>
                    <a:pt x="254614" y="346570"/>
                  </a:lnTo>
                  <a:lnTo>
                    <a:pt x="254198" y="346611"/>
                  </a:lnTo>
                  <a:lnTo>
                    <a:pt x="253783" y="346643"/>
                  </a:lnTo>
                  <a:lnTo>
                    <a:pt x="253613" y="346648"/>
                  </a:lnTo>
                  <a:lnTo>
                    <a:pt x="253099" y="346648"/>
                  </a:lnTo>
                  <a:lnTo>
                    <a:pt x="252929" y="346662"/>
                  </a:lnTo>
                  <a:lnTo>
                    <a:pt x="252752" y="346684"/>
                  </a:lnTo>
                  <a:lnTo>
                    <a:pt x="252574" y="346721"/>
                  </a:lnTo>
                  <a:lnTo>
                    <a:pt x="252397" y="346762"/>
                  </a:lnTo>
                  <a:lnTo>
                    <a:pt x="252219" y="346789"/>
                  </a:lnTo>
                  <a:lnTo>
                    <a:pt x="252042" y="346803"/>
                  </a:lnTo>
                  <a:lnTo>
                    <a:pt x="251853" y="346776"/>
                  </a:lnTo>
                  <a:lnTo>
                    <a:pt x="251660" y="346716"/>
                  </a:lnTo>
                  <a:lnTo>
                    <a:pt x="251472" y="346652"/>
                  </a:lnTo>
                  <a:lnTo>
                    <a:pt x="251287" y="346602"/>
                  </a:lnTo>
                  <a:lnTo>
                    <a:pt x="251101" y="346593"/>
                  </a:lnTo>
                  <a:lnTo>
                    <a:pt x="250966" y="346625"/>
                  </a:lnTo>
                  <a:lnTo>
                    <a:pt x="250833" y="346675"/>
                  </a:lnTo>
                  <a:lnTo>
                    <a:pt x="250569" y="346794"/>
                  </a:lnTo>
                  <a:lnTo>
                    <a:pt x="250433" y="346835"/>
                  </a:lnTo>
                  <a:lnTo>
                    <a:pt x="250271" y="346867"/>
                  </a:lnTo>
                  <a:lnTo>
                    <a:pt x="250104" y="346890"/>
                  </a:lnTo>
                  <a:lnTo>
                    <a:pt x="249938" y="346899"/>
                  </a:lnTo>
                  <a:lnTo>
                    <a:pt x="249776" y="346899"/>
                  </a:lnTo>
                  <a:lnTo>
                    <a:pt x="249614" y="346885"/>
                  </a:lnTo>
                  <a:lnTo>
                    <a:pt x="249436" y="346844"/>
                  </a:lnTo>
                  <a:lnTo>
                    <a:pt x="249266" y="346785"/>
                  </a:lnTo>
                  <a:lnTo>
                    <a:pt x="249096" y="346716"/>
                  </a:lnTo>
                  <a:lnTo>
                    <a:pt x="248768" y="346552"/>
                  </a:lnTo>
                  <a:lnTo>
                    <a:pt x="248605" y="346465"/>
                  </a:lnTo>
                  <a:lnTo>
                    <a:pt x="248446" y="346370"/>
                  </a:lnTo>
                  <a:lnTo>
                    <a:pt x="248137" y="346169"/>
                  </a:lnTo>
                  <a:lnTo>
                    <a:pt x="247774" y="345905"/>
                  </a:lnTo>
                  <a:lnTo>
                    <a:pt x="247170" y="345385"/>
                  </a:lnTo>
                  <a:lnTo>
                    <a:pt x="246959" y="345221"/>
                  </a:lnTo>
                  <a:lnTo>
                    <a:pt x="246807" y="345107"/>
                  </a:lnTo>
                  <a:lnTo>
                    <a:pt x="246331" y="344783"/>
                  </a:lnTo>
                  <a:lnTo>
                    <a:pt x="246184" y="344665"/>
                  </a:lnTo>
                  <a:lnTo>
                    <a:pt x="246052" y="344546"/>
                  </a:lnTo>
                  <a:lnTo>
                    <a:pt x="245803" y="344286"/>
                  </a:lnTo>
                  <a:lnTo>
                    <a:pt x="245674" y="344172"/>
                  </a:lnTo>
                  <a:lnTo>
                    <a:pt x="245531" y="344085"/>
                  </a:lnTo>
                  <a:lnTo>
                    <a:pt x="245369" y="344031"/>
                  </a:lnTo>
                  <a:lnTo>
                    <a:pt x="245191" y="344003"/>
                  </a:lnTo>
                  <a:lnTo>
                    <a:pt x="245013" y="343994"/>
                  </a:lnTo>
                  <a:lnTo>
                    <a:pt x="244828" y="343990"/>
                  </a:lnTo>
                  <a:lnTo>
                    <a:pt x="244647" y="343971"/>
                  </a:lnTo>
                  <a:lnTo>
                    <a:pt x="244111" y="343930"/>
                  </a:lnTo>
                  <a:lnTo>
                    <a:pt x="243937" y="343908"/>
                  </a:lnTo>
                  <a:lnTo>
                    <a:pt x="243767" y="343862"/>
                  </a:lnTo>
                  <a:lnTo>
                    <a:pt x="243571" y="343771"/>
                  </a:lnTo>
                  <a:lnTo>
                    <a:pt x="243382" y="343652"/>
                  </a:lnTo>
                  <a:lnTo>
                    <a:pt x="243016" y="343374"/>
                  </a:lnTo>
                  <a:lnTo>
                    <a:pt x="242831" y="343242"/>
                  </a:lnTo>
                  <a:lnTo>
                    <a:pt x="242692" y="343158"/>
                  </a:lnTo>
                  <a:lnTo>
                    <a:pt x="242204" y="342882"/>
                  </a:lnTo>
                  <a:lnTo>
                    <a:pt x="242000" y="342759"/>
                  </a:lnTo>
                  <a:lnTo>
                    <a:pt x="241803" y="342622"/>
                  </a:lnTo>
                  <a:lnTo>
                    <a:pt x="241577" y="342435"/>
                  </a:lnTo>
                  <a:lnTo>
                    <a:pt x="241361" y="342234"/>
                  </a:lnTo>
                  <a:lnTo>
                    <a:pt x="240950" y="341806"/>
                  </a:lnTo>
                  <a:lnTo>
                    <a:pt x="240617" y="341446"/>
                  </a:lnTo>
                  <a:lnTo>
                    <a:pt x="240364" y="341154"/>
                  </a:lnTo>
                  <a:lnTo>
                    <a:pt x="240236" y="341012"/>
                  </a:lnTo>
                  <a:lnTo>
                    <a:pt x="240100" y="340880"/>
                  </a:lnTo>
                  <a:lnTo>
                    <a:pt x="239926" y="340743"/>
                  </a:lnTo>
                  <a:lnTo>
                    <a:pt x="239741" y="340616"/>
                  </a:lnTo>
                  <a:lnTo>
                    <a:pt x="239367" y="340370"/>
                  </a:lnTo>
                  <a:lnTo>
                    <a:pt x="239194" y="340228"/>
                  </a:lnTo>
                  <a:lnTo>
                    <a:pt x="239016" y="340069"/>
                  </a:lnTo>
                  <a:lnTo>
                    <a:pt x="238842" y="339895"/>
                  </a:lnTo>
                  <a:lnTo>
                    <a:pt x="238676" y="339717"/>
                  </a:lnTo>
                  <a:lnTo>
                    <a:pt x="238525" y="339526"/>
                  </a:lnTo>
                  <a:lnTo>
                    <a:pt x="238393" y="339330"/>
                  </a:lnTo>
                  <a:lnTo>
                    <a:pt x="238253" y="339066"/>
                  </a:lnTo>
                  <a:lnTo>
                    <a:pt x="238140" y="338783"/>
                  </a:lnTo>
                  <a:lnTo>
                    <a:pt x="238049" y="338491"/>
                  </a:lnTo>
                  <a:lnTo>
                    <a:pt x="237974" y="338190"/>
                  </a:lnTo>
                  <a:lnTo>
                    <a:pt x="237913" y="337894"/>
                  </a:lnTo>
                  <a:lnTo>
                    <a:pt x="237875" y="337670"/>
                  </a:lnTo>
                  <a:lnTo>
                    <a:pt x="237849" y="337442"/>
                  </a:lnTo>
                  <a:lnTo>
                    <a:pt x="237819" y="336982"/>
                  </a:lnTo>
                  <a:lnTo>
                    <a:pt x="237807" y="336754"/>
                  </a:lnTo>
                  <a:lnTo>
                    <a:pt x="237796" y="336503"/>
                  </a:lnTo>
                  <a:lnTo>
                    <a:pt x="237785" y="336002"/>
                  </a:lnTo>
                  <a:lnTo>
                    <a:pt x="237785" y="335751"/>
                  </a:lnTo>
                  <a:lnTo>
                    <a:pt x="237792" y="335500"/>
                  </a:lnTo>
                  <a:lnTo>
                    <a:pt x="237785" y="335290"/>
                  </a:lnTo>
                  <a:lnTo>
                    <a:pt x="237785" y="335081"/>
                  </a:lnTo>
                  <a:lnTo>
                    <a:pt x="237796" y="334661"/>
                  </a:lnTo>
                  <a:lnTo>
                    <a:pt x="237811" y="334451"/>
                  </a:lnTo>
                  <a:lnTo>
                    <a:pt x="237845" y="334160"/>
                  </a:lnTo>
                  <a:lnTo>
                    <a:pt x="237981" y="333475"/>
                  </a:lnTo>
                  <a:lnTo>
                    <a:pt x="238012" y="333298"/>
                  </a:lnTo>
                  <a:lnTo>
                    <a:pt x="238034" y="333006"/>
                  </a:lnTo>
                  <a:lnTo>
                    <a:pt x="238023" y="332769"/>
                  </a:lnTo>
                  <a:lnTo>
                    <a:pt x="237992" y="332527"/>
                  </a:lnTo>
                  <a:lnTo>
                    <a:pt x="237921" y="332049"/>
                  </a:lnTo>
                  <a:lnTo>
                    <a:pt x="237910" y="331807"/>
                  </a:lnTo>
                  <a:lnTo>
                    <a:pt x="237917" y="331570"/>
                  </a:lnTo>
                  <a:lnTo>
                    <a:pt x="237940" y="331328"/>
                  </a:lnTo>
                  <a:lnTo>
                    <a:pt x="238004" y="330850"/>
                  </a:lnTo>
                  <a:lnTo>
                    <a:pt x="238030" y="330612"/>
                  </a:lnTo>
                  <a:lnTo>
                    <a:pt x="238045" y="330371"/>
                  </a:lnTo>
                  <a:lnTo>
                    <a:pt x="238053" y="330134"/>
                  </a:lnTo>
                  <a:lnTo>
                    <a:pt x="238076" y="329655"/>
                  </a:lnTo>
                  <a:lnTo>
                    <a:pt x="238102" y="329413"/>
                  </a:lnTo>
                  <a:lnTo>
                    <a:pt x="238144" y="329154"/>
                  </a:lnTo>
                  <a:lnTo>
                    <a:pt x="238268" y="328638"/>
                  </a:lnTo>
                  <a:lnTo>
                    <a:pt x="238325" y="328383"/>
                  </a:lnTo>
                  <a:lnTo>
                    <a:pt x="238374" y="328123"/>
                  </a:lnTo>
                  <a:lnTo>
                    <a:pt x="238408" y="327795"/>
                  </a:lnTo>
                  <a:lnTo>
                    <a:pt x="238427" y="327467"/>
                  </a:lnTo>
                  <a:lnTo>
                    <a:pt x="238438" y="327138"/>
                  </a:lnTo>
                  <a:lnTo>
                    <a:pt x="238441" y="326861"/>
                  </a:lnTo>
                  <a:lnTo>
                    <a:pt x="238453" y="326477"/>
                  </a:lnTo>
                  <a:lnTo>
                    <a:pt x="238457" y="326158"/>
                  </a:lnTo>
                  <a:lnTo>
                    <a:pt x="238457" y="325520"/>
                  </a:lnTo>
                  <a:lnTo>
                    <a:pt x="238465" y="325201"/>
                  </a:lnTo>
                  <a:lnTo>
                    <a:pt x="238480" y="324881"/>
                  </a:lnTo>
                  <a:lnTo>
                    <a:pt x="238506" y="324612"/>
                  </a:lnTo>
                  <a:lnTo>
                    <a:pt x="238540" y="324343"/>
                  </a:lnTo>
                  <a:lnTo>
                    <a:pt x="238653" y="323536"/>
                  </a:lnTo>
                  <a:lnTo>
                    <a:pt x="238687" y="323204"/>
                  </a:lnTo>
                  <a:lnTo>
                    <a:pt x="238706" y="322862"/>
                  </a:lnTo>
                  <a:lnTo>
                    <a:pt x="238731" y="322551"/>
                  </a:lnTo>
                  <a:lnTo>
                    <a:pt x="238786" y="322201"/>
                  </a:lnTo>
                  <a:lnTo>
                    <a:pt x="238884" y="321895"/>
                  </a:lnTo>
                  <a:lnTo>
                    <a:pt x="238967" y="321717"/>
                  </a:lnTo>
                  <a:lnTo>
                    <a:pt x="239069" y="321549"/>
                  </a:lnTo>
                  <a:lnTo>
                    <a:pt x="239292" y="321220"/>
                  </a:lnTo>
                  <a:lnTo>
                    <a:pt x="239514" y="320860"/>
                  </a:lnTo>
                  <a:lnTo>
                    <a:pt x="239749" y="320468"/>
                  </a:lnTo>
                  <a:lnTo>
                    <a:pt x="239858" y="320268"/>
                  </a:lnTo>
                  <a:lnTo>
                    <a:pt x="239960" y="320067"/>
                  </a:lnTo>
                  <a:lnTo>
                    <a:pt x="240111" y="319743"/>
                  </a:lnTo>
                  <a:lnTo>
                    <a:pt x="240259" y="319410"/>
                  </a:lnTo>
                  <a:lnTo>
                    <a:pt x="240383" y="319068"/>
                  </a:lnTo>
                  <a:lnTo>
                    <a:pt x="240481" y="318727"/>
                  </a:lnTo>
                  <a:lnTo>
                    <a:pt x="240538" y="318380"/>
                  </a:lnTo>
                  <a:lnTo>
                    <a:pt x="240553" y="318093"/>
                  </a:lnTo>
                  <a:lnTo>
                    <a:pt x="240549" y="317801"/>
                  </a:lnTo>
                  <a:lnTo>
                    <a:pt x="240519" y="317509"/>
                  </a:lnTo>
                  <a:lnTo>
                    <a:pt x="240474" y="317222"/>
                  </a:lnTo>
                  <a:lnTo>
                    <a:pt x="240406" y="316944"/>
                  </a:lnTo>
                  <a:lnTo>
                    <a:pt x="240328" y="316485"/>
                  </a:lnTo>
                  <a:lnTo>
                    <a:pt x="240225" y="315877"/>
                  </a:lnTo>
                  <a:lnTo>
                    <a:pt x="240175" y="315608"/>
                  </a:lnTo>
                  <a:lnTo>
                    <a:pt x="240073" y="315161"/>
                  </a:lnTo>
                  <a:lnTo>
                    <a:pt x="240024" y="314933"/>
                  </a:lnTo>
                  <a:lnTo>
                    <a:pt x="239983" y="314710"/>
                  </a:lnTo>
                  <a:lnTo>
                    <a:pt x="239964" y="314487"/>
                  </a:lnTo>
                  <a:lnTo>
                    <a:pt x="239968" y="314231"/>
                  </a:lnTo>
                  <a:lnTo>
                    <a:pt x="239998" y="313981"/>
                  </a:lnTo>
                  <a:lnTo>
                    <a:pt x="240085" y="313479"/>
                  </a:lnTo>
                  <a:lnTo>
                    <a:pt x="240126" y="313224"/>
                  </a:lnTo>
                  <a:lnTo>
                    <a:pt x="240160" y="312991"/>
                  </a:lnTo>
                  <a:lnTo>
                    <a:pt x="240240" y="312526"/>
                  </a:lnTo>
                  <a:lnTo>
                    <a:pt x="240270" y="312294"/>
                  </a:lnTo>
                  <a:lnTo>
                    <a:pt x="240285" y="312061"/>
                  </a:lnTo>
                  <a:lnTo>
                    <a:pt x="240285" y="311902"/>
                  </a:lnTo>
                  <a:lnTo>
                    <a:pt x="240262" y="311582"/>
                  </a:lnTo>
                  <a:lnTo>
                    <a:pt x="240255" y="311423"/>
                  </a:lnTo>
                  <a:lnTo>
                    <a:pt x="240255" y="311263"/>
                  </a:lnTo>
                  <a:lnTo>
                    <a:pt x="240266" y="311054"/>
                  </a:lnTo>
                  <a:lnTo>
                    <a:pt x="240289" y="310839"/>
                  </a:lnTo>
                  <a:lnTo>
                    <a:pt x="240339" y="310543"/>
                  </a:lnTo>
                  <a:lnTo>
                    <a:pt x="240364" y="310415"/>
                  </a:lnTo>
                  <a:lnTo>
                    <a:pt x="240413" y="310210"/>
                  </a:lnTo>
                  <a:lnTo>
                    <a:pt x="240549" y="309896"/>
                  </a:lnTo>
                  <a:lnTo>
                    <a:pt x="240738" y="309421"/>
                  </a:lnTo>
                  <a:lnTo>
                    <a:pt x="240825" y="309175"/>
                  </a:lnTo>
                  <a:lnTo>
                    <a:pt x="240976" y="308683"/>
                  </a:lnTo>
                  <a:lnTo>
                    <a:pt x="241059" y="308441"/>
                  </a:lnTo>
                  <a:lnTo>
                    <a:pt x="241222" y="308086"/>
                  </a:lnTo>
                  <a:lnTo>
                    <a:pt x="241482" y="307612"/>
                  </a:lnTo>
                  <a:lnTo>
                    <a:pt x="241531" y="307443"/>
                  </a:lnTo>
                  <a:lnTo>
                    <a:pt x="241562" y="307270"/>
                  </a:lnTo>
                  <a:lnTo>
                    <a:pt x="241580" y="307087"/>
                  </a:lnTo>
                  <a:lnTo>
                    <a:pt x="241588" y="306909"/>
                  </a:lnTo>
                  <a:lnTo>
                    <a:pt x="241562" y="306613"/>
                  </a:lnTo>
                  <a:lnTo>
                    <a:pt x="241463" y="306253"/>
                  </a:lnTo>
                  <a:lnTo>
                    <a:pt x="241512" y="306112"/>
                  </a:lnTo>
                  <a:lnTo>
                    <a:pt x="241709" y="305938"/>
                  </a:lnTo>
                  <a:lnTo>
                    <a:pt x="241841" y="305783"/>
                  </a:lnTo>
                  <a:lnTo>
                    <a:pt x="241962" y="305615"/>
                  </a:lnTo>
                  <a:lnTo>
                    <a:pt x="242071" y="305437"/>
                  </a:lnTo>
                  <a:lnTo>
                    <a:pt x="242173" y="305250"/>
                  </a:lnTo>
                  <a:lnTo>
                    <a:pt x="242264" y="305068"/>
                  </a:lnTo>
                  <a:lnTo>
                    <a:pt x="242381" y="304812"/>
                  </a:lnTo>
                  <a:lnTo>
                    <a:pt x="242430" y="304680"/>
                  </a:lnTo>
                  <a:lnTo>
                    <a:pt x="242472" y="304548"/>
                  </a:lnTo>
                  <a:lnTo>
                    <a:pt x="242502" y="304416"/>
                  </a:lnTo>
                  <a:lnTo>
                    <a:pt x="242506" y="304283"/>
                  </a:lnTo>
                  <a:lnTo>
                    <a:pt x="242494" y="304151"/>
                  </a:lnTo>
                  <a:lnTo>
                    <a:pt x="242476" y="304019"/>
                  </a:lnTo>
                  <a:lnTo>
                    <a:pt x="242468" y="303887"/>
                  </a:lnTo>
                  <a:lnTo>
                    <a:pt x="242487" y="303759"/>
                  </a:lnTo>
                  <a:lnTo>
                    <a:pt x="242868" y="303276"/>
                  </a:lnTo>
                  <a:lnTo>
                    <a:pt x="242951" y="303144"/>
                  </a:lnTo>
                  <a:lnTo>
                    <a:pt x="243000" y="302934"/>
                  </a:lnTo>
                  <a:lnTo>
                    <a:pt x="243008" y="302706"/>
                  </a:lnTo>
                  <a:lnTo>
                    <a:pt x="242997" y="302469"/>
                  </a:lnTo>
                  <a:lnTo>
                    <a:pt x="243000" y="302241"/>
                  </a:lnTo>
                  <a:lnTo>
                    <a:pt x="243201" y="301794"/>
                  </a:lnTo>
                  <a:lnTo>
                    <a:pt x="243412" y="301539"/>
                  </a:lnTo>
                  <a:lnTo>
                    <a:pt x="243835" y="301170"/>
                  </a:lnTo>
                  <a:lnTo>
                    <a:pt x="243948" y="301024"/>
                  </a:lnTo>
                  <a:lnTo>
                    <a:pt x="244054" y="300873"/>
                  </a:lnTo>
                  <a:lnTo>
                    <a:pt x="244149" y="300714"/>
                  </a:lnTo>
                  <a:lnTo>
                    <a:pt x="244232" y="300550"/>
                  </a:lnTo>
                  <a:lnTo>
                    <a:pt x="244303" y="300381"/>
                  </a:lnTo>
                  <a:lnTo>
                    <a:pt x="244349" y="300221"/>
                  </a:lnTo>
                  <a:lnTo>
                    <a:pt x="244390" y="299889"/>
                  </a:lnTo>
                  <a:lnTo>
                    <a:pt x="244424" y="299729"/>
                  </a:lnTo>
                  <a:lnTo>
                    <a:pt x="244594" y="299474"/>
                  </a:lnTo>
                  <a:lnTo>
                    <a:pt x="244734" y="299383"/>
                  </a:lnTo>
                  <a:lnTo>
                    <a:pt x="244885" y="299296"/>
                  </a:lnTo>
                  <a:lnTo>
                    <a:pt x="245168" y="298963"/>
                  </a:lnTo>
                  <a:lnTo>
                    <a:pt x="245191" y="298826"/>
                  </a:lnTo>
                  <a:lnTo>
                    <a:pt x="245217" y="298539"/>
                  </a:lnTo>
                  <a:lnTo>
                    <a:pt x="245248" y="298407"/>
                  </a:lnTo>
                  <a:lnTo>
                    <a:pt x="245312" y="298252"/>
                  </a:lnTo>
                  <a:lnTo>
                    <a:pt x="245395" y="298111"/>
                  </a:lnTo>
                  <a:lnTo>
                    <a:pt x="245580" y="297823"/>
                  </a:lnTo>
                  <a:lnTo>
                    <a:pt x="245656" y="297673"/>
                  </a:lnTo>
                  <a:lnTo>
                    <a:pt x="245735" y="297491"/>
                  </a:lnTo>
                  <a:lnTo>
                    <a:pt x="245807" y="297304"/>
                  </a:lnTo>
                  <a:lnTo>
                    <a:pt x="245871" y="297117"/>
                  </a:lnTo>
                  <a:lnTo>
                    <a:pt x="245973" y="296734"/>
                  </a:lnTo>
                  <a:lnTo>
                    <a:pt x="246090" y="296479"/>
                  </a:lnTo>
                  <a:lnTo>
                    <a:pt x="246199" y="296223"/>
                  </a:lnTo>
                  <a:lnTo>
                    <a:pt x="246301" y="295963"/>
                  </a:lnTo>
                  <a:lnTo>
                    <a:pt x="246396" y="295703"/>
                  </a:lnTo>
                  <a:lnTo>
                    <a:pt x="246479" y="295439"/>
                  </a:lnTo>
                  <a:lnTo>
                    <a:pt x="246566" y="295125"/>
                  </a:lnTo>
                  <a:lnTo>
                    <a:pt x="246637" y="294805"/>
                  </a:lnTo>
                  <a:lnTo>
                    <a:pt x="246698" y="294486"/>
                  </a:lnTo>
                  <a:lnTo>
                    <a:pt x="246807" y="293839"/>
                  </a:lnTo>
                  <a:lnTo>
                    <a:pt x="246845" y="293574"/>
                  </a:lnTo>
                  <a:lnTo>
                    <a:pt x="246892" y="293153"/>
                  </a:lnTo>
                  <a:lnTo>
                    <a:pt x="246940" y="292768"/>
                  </a:lnTo>
                  <a:lnTo>
                    <a:pt x="246977" y="292503"/>
                  </a:lnTo>
                  <a:lnTo>
                    <a:pt x="247061" y="292006"/>
                  </a:lnTo>
                  <a:lnTo>
                    <a:pt x="247106" y="291760"/>
                  </a:lnTo>
                  <a:lnTo>
                    <a:pt x="247159" y="291518"/>
                  </a:lnTo>
                  <a:lnTo>
                    <a:pt x="247223" y="291277"/>
                  </a:lnTo>
                  <a:lnTo>
                    <a:pt x="247283" y="291104"/>
                  </a:lnTo>
                  <a:lnTo>
                    <a:pt x="247434" y="290766"/>
                  </a:lnTo>
                  <a:lnTo>
                    <a:pt x="247499" y="290598"/>
                  </a:lnTo>
                  <a:lnTo>
                    <a:pt x="247536" y="290424"/>
                  </a:lnTo>
                  <a:lnTo>
                    <a:pt x="247536" y="290215"/>
                  </a:lnTo>
                  <a:lnTo>
                    <a:pt x="247499" y="289996"/>
                  </a:lnTo>
                  <a:lnTo>
                    <a:pt x="247397" y="289558"/>
                  </a:lnTo>
                  <a:lnTo>
                    <a:pt x="247370" y="289339"/>
                  </a:lnTo>
                  <a:lnTo>
                    <a:pt x="247374" y="289171"/>
                  </a:lnTo>
                  <a:lnTo>
                    <a:pt x="247385" y="288997"/>
                  </a:lnTo>
                  <a:lnTo>
                    <a:pt x="247404" y="288829"/>
                  </a:lnTo>
                  <a:lnTo>
                    <a:pt x="247419" y="288656"/>
                  </a:lnTo>
                  <a:lnTo>
                    <a:pt x="247423" y="288482"/>
                  </a:lnTo>
                  <a:lnTo>
                    <a:pt x="247423" y="288341"/>
                  </a:lnTo>
                  <a:lnTo>
                    <a:pt x="247415" y="288049"/>
                  </a:lnTo>
                  <a:lnTo>
                    <a:pt x="247397" y="287908"/>
                  </a:lnTo>
                  <a:lnTo>
                    <a:pt x="247363" y="287776"/>
                  </a:lnTo>
                  <a:lnTo>
                    <a:pt x="247261" y="287607"/>
                  </a:lnTo>
                  <a:lnTo>
                    <a:pt x="247106" y="287452"/>
                  </a:lnTo>
                  <a:lnTo>
                    <a:pt x="246943" y="287302"/>
                  </a:lnTo>
                  <a:lnTo>
                    <a:pt x="246822" y="287156"/>
                  </a:lnTo>
                  <a:lnTo>
                    <a:pt x="246962" y="286786"/>
                  </a:lnTo>
                  <a:lnTo>
                    <a:pt x="247385" y="286435"/>
                  </a:lnTo>
                  <a:lnTo>
                    <a:pt x="247461" y="286308"/>
                  </a:lnTo>
                  <a:lnTo>
                    <a:pt x="247525" y="286180"/>
                  </a:lnTo>
                  <a:lnTo>
                    <a:pt x="247585" y="286043"/>
                  </a:lnTo>
                  <a:lnTo>
                    <a:pt x="247774" y="285569"/>
                  </a:lnTo>
                  <a:lnTo>
                    <a:pt x="247918" y="285163"/>
                  </a:lnTo>
                  <a:lnTo>
                    <a:pt x="247993" y="284963"/>
                  </a:lnTo>
                  <a:lnTo>
                    <a:pt x="248084" y="284771"/>
                  </a:lnTo>
                  <a:lnTo>
                    <a:pt x="248201" y="284580"/>
                  </a:lnTo>
                  <a:lnTo>
                    <a:pt x="248484" y="284224"/>
                  </a:lnTo>
                  <a:lnTo>
                    <a:pt x="248609" y="284042"/>
                  </a:lnTo>
                  <a:lnTo>
                    <a:pt x="248696" y="283851"/>
                  </a:lnTo>
                  <a:lnTo>
                    <a:pt x="248722" y="283691"/>
                  </a:lnTo>
                  <a:lnTo>
                    <a:pt x="248722" y="283522"/>
                  </a:lnTo>
                  <a:lnTo>
                    <a:pt x="248711" y="283354"/>
                  </a:lnTo>
                  <a:lnTo>
                    <a:pt x="248715" y="283185"/>
                  </a:lnTo>
                  <a:lnTo>
                    <a:pt x="248885" y="282788"/>
                  </a:lnTo>
                  <a:lnTo>
                    <a:pt x="249130" y="282442"/>
                  </a:lnTo>
                  <a:lnTo>
                    <a:pt x="249194" y="282291"/>
                  </a:lnTo>
                  <a:lnTo>
                    <a:pt x="249338" y="281813"/>
                  </a:lnTo>
                  <a:lnTo>
                    <a:pt x="249402" y="281662"/>
                  </a:lnTo>
                  <a:lnTo>
                    <a:pt x="249550" y="281422"/>
                  </a:lnTo>
                  <a:lnTo>
                    <a:pt x="249772" y="281106"/>
                  </a:lnTo>
                  <a:lnTo>
                    <a:pt x="249863" y="280965"/>
                  </a:lnTo>
                  <a:lnTo>
                    <a:pt x="250093" y="280482"/>
                  </a:lnTo>
                  <a:lnTo>
                    <a:pt x="250180" y="280340"/>
                  </a:lnTo>
                  <a:lnTo>
                    <a:pt x="250271" y="280204"/>
                  </a:lnTo>
                  <a:lnTo>
                    <a:pt x="250373" y="280071"/>
                  </a:lnTo>
                  <a:lnTo>
                    <a:pt x="250592" y="279821"/>
                  </a:lnTo>
                  <a:lnTo>
                    <a:pt x="250622" y="279657"/>
                  </a:lnTo>
                  <a:lnTo>
                    <a:pt x="250709" y="279333"/>
                  </a:lnTo>
                  <a:lnTo>
                    <a:pt x="250765" y="279178"/>
                  </a:lnTo>
                  <a:lnTo>
                    <a:pt x="250830" y="279023"/>
                  </a:lnTo>
                  <a:lnTo>
                    <a:pt x="250901" y="278882"/>
                  </a:lnTo>
                  <a:lnTo>
                    <a:pt x="250984" y="278740"/>
                  </a:lnTo>
                  <a:lnTo>
                    <a:pt x="251071" y="278604"/>
                  </a:lnTo>
                  <a:lnTo>
                    <a:pt x="251253" y="278334"/>
                  </a:lnTo>
                  <a:lnTo>
                    <a:pt x="251351" y="278198"/>
                  </a:lnTo>
                  <a:lnTo>
                    <a:pt x="251574" y="277942"/>
                  </a:lnTo>
                  <a:lnTo>
                    <a:pt x="251668" y="277810"/>
                  </a:lnTo>
                  <a:lnTo>
                    <a:pt x="251732" y="277664"/>
                  </a:lnTo>
                  <a:lnTo>
                    <a:pt x="251759" y="277523"/>
                  </a:lnTo>
                  <a:lnTo>
                    <a:pt x="251759" y="277373"/>
                  </a:lnTo>
                  <a:lnTo>
                    <a:pt x="251747" y="277072"/>
                  </a:lnTo>
                  <a:lnTo>
                    <a:pt x="251796" y="276844"/>
                  </a:lnTo>
                  <a:lnTo>
                    <a:pt x="251940" y="276520"/>
                  </a:lnTo>
                  <a:lnTo>
                    <a:pt x="251974" y="276351"/>
                  </a:lnTo>
                  <a:lnTo>
                    <a:pt x="251989" y="276183"/>
                  </a:lnTo>
                  <a:lnTo>
                    <a:pt x="251993" y="276005"/>
                  </a:lnTo>
                  <a:lnTo>
                    <a:pt x="251985" y="275832"/>
                  </a:lnTo>
                  <a:lnTo>
                    <a:pt x="251974" y="275659"/>
                  </a:lnTo>
                  <a:lnTo>
                    <a:pt x="251955" y="275490"/>
                  </a:lnTo>
                  <a:lnTo>
                    <a:pt x="251925" y="275326"/>
                  </a:lnTo>
                  <a:lnTo>
                    <a:pt x="251853" y="274998"/>
                  </a:lnTo>
                  <a:lnTo>
                    <a:pt x="251827" y="274833"/>
                  </a:lnTo>
                  <a:lnTo>
                    <a:pt x="251808" y="274674"/>
                  </a:lnTo>
                  <a:lnTo>
                    <a:pt x="251793" y="274514"/>
                  </a:lnTo>
                  <a:lnTo>
                    <a:pt x="251759" y="274031"/>
                  </a:lnTo>
                  <a:lnTo>
                    <a:pt x="251725" y="273648"/>
                  </a:lnTo>
                  <a:lnTo>
                    <a:pt x="251710" y="273393"/>
                  </a:lnTo>
                  <a:lnTo>
                    <a:pt x="251702" y="273165"/>
                  </a:lnTo>
                  <a:lnTo>
                    <a:pt x="251702" y="272932"/>
                  </a:lnTo>
                  <a:lnTo>
                    <a:pt x="251691" y="272509"/>
                  </a:lnTo>
                  <a:lnTo>
                    <a:pt x="251683" y="272349"/>
                  </a:lnTo>
                  <a:lnTo>
                    <a:pt x="251672" y="272194"/>
                  </a:lnTo>
                  <a:lnTo>
                    <a:pt x="251653" y="272039"/>
                  </a:lnTo>
                  <a:lnTo>
                    <a:pt x="251736" y="271187"/>
                  </a:lnTo>
                  <a:lnTo>
                    <a:pt x="251732" y="271059"/>
                  </a:lnTo>
                  <a:lnTo>
                    <a:pt x="251713" y="270808"/>
                  </a:lnTo>
                  <a:lnTo>
                    <a:pt x="251713" y="270676"/>
                  </a:lnTo>
                  <a:lnTo>
                    <a:pt x="251698" y="270416"/>
                  </a:lnTo>
                  <a:lnTo>
                    <a:pt x="251679" y="270042"/>
                  </a:lnTo>
                  <a:lnTo>
                    <a:pt x="251653" y="269723"/>
                  </a:lnTo>
                  <a:lnTo>
                    <a:pt x="251664" y="269514"/>
                  </a:lnTo>
                  <a:lnTo>
                    <a:pt x="251702" y="269313"/>
                  </a:lnTo>
                  <a:lnTo>
                    <a:pt x="251762" y="269117"/>
                  </a:lnTo>
                  <a:lnTo>
                    <a:pt x="251827" y="268989"/>
                  </a:lnTo>
                  <a:lnTo>
                    <a:pt x="251989" y="268739"/>
                  </a:lnTo>
                  <a:lnTo>
                    <a:pt x="252084" y="268511"/>
                  </a:lnTo>
                  <a:lnTo>
                    <a:pt x="252159" y="268214"/>
                  </a:lnTo>
                  <a:lnTo>
                    <a:pt x="252306" y="267736"/>
                  </a:lnTo>
                  <a:lnTo>
                    <a:pt x="252416" y="267344"/>
                  </a:lnTo>
                  <a:lnTo>
                    <a:pt x="252457" y="267212"/>
                  </a:lnTo>
                  <a:lnTo>
                    <a:pt x="252491" y="267079"/>
                  </a:lnTo>
                  <a:lnTo>
                    <a:pt x="252314" y="266605"/>
                  </a:lnTo>
                  <a:lnTo>
                    <a:pt x="252178" y="266505"/>
                  </a:lnTo>
                  <a:lnTo>
                    <a:pt x="251887" y="266327"/>
                  </a:lnTo>
                  <a:lnTo>
                    <a:pt x="251751" y="266254"/>
                  </a:lnTo>
                  <a:lnTo>
                    <a:pt x="251608" y="266186"/>
                  </a:lnTo>
                  <a:lnTo>
                    <a:pt x="251170" y="266008"/>
                  </a:lnTo>
                  <a:lnTo>
                    <a:pt x="250848" y="265858"/>
                  </a:lnTo>
                  <a:lnTo>
                    <a:pt x="250686" y="265789"/>
                  </a:lnTo>
                  <a:lnTo>
                    <a:pt x="250520" y="265725"/>
                  </a:lnTo>
                  <a:lnTo>
                    <a:pt x="250354" y="265680"/>
                  </a:lnTo>
                  <a:lnTo>
                    <a:pt x="249965" y="265598"/>
                  </a:lnTo>
                  <a:lnTo>
                    <a:pt x="249765" y="265575"/>
                  </a:lnTo>
                  <a:lnTo>
                    <a:pt x="249319" y="265967"/>
                  </a:lnTo>
                  <a:lnTo>
                    <a:pt x="249315" y="266204"/>
                  </a:lnTo>
                  <a:lnTo>
                    <a:pt x="248461" y="268096"/>
                  </a:lnTo>
                  <a:lnTo>
                    <a:pt x="248209" y="268023"/>
                  </a:lnTo>
                  <a:lnTo>
                    <a:pt x="247857" y="267836"/>
                  </a:lnTo>
                  <a:lnTo>
                    <a:pt x="247098" y="267394"/>
                  </a:lnTo>
                  <a:lnTo>
                    <a:pt x="246872" y="267325"/>
                  </a:lnTo>
                  <a:lnTo>
                    <a:pt x="246339" y="266897"/>
                  </a:lnTo>
                  <a:lnTo>
                    <a:pt x="246309" y="266769"/>
                  </a:lnTo>
                  <a:lnTo>
                    <a:pt x="246007" y="266605"/>
                  </a:lnTo>
                  <a:lnTo>
                    <a:pt x="245871" y="266760"/>
                  </a:lnTo>
                  <a:lnTo>
                    <a:pt x="245742" y="266815"/>
                  </a:lnTo>
                  <a:lnTo>
                    <a:pt x="245606" y="266865"/>
                  </a:lnTo>
                  <a:lnTo>
                    <a:pt x="245467" y="266906"/>
                  </a:lnTo>
                  <a:lnTo>
                    <a:pt x="245327" y="266938"/>
                  </a:lnTo>
                  <a:lnTo>
                    <a:pt x="245187" y="266961"/>
                  </a:lnTo>
                  <a:lnTo>
                    <a:pt x="245047" y="266970"/>
                  </a:lnTo>
                  <a:lnTo>
                    <a:pt x="244900" y="266965"/>
                  </a:lnTo>
                  <a:lnTo>
                    <a:pt x="244613" y="266938"/>
                  </a:lnTo>
                  <a:lnTo>
                    <a:pt x="244319" y="266888"/>
                  </a:lnTo>
                  <a:lnTo>
                    <a:pt x="244167" y="266856"/>
                  </a:lnTo>
                  <a:lnTo>
                    <a:pt x="243869" y="266774"/>
                  </a:lnTo>
                  <a:lnTo>
                    <a:pt x="243722" y="266737"/>
                  </a:lnTo>
                  <a:lnTo>
                    <a:pt x="243050" y="266592"/>
                  </a:lnTo>
                  <a:lnTo>
                    <a:pt x="242581" y="266619"/>
                  </a:lnTo>
                  <a:lnTo>
                    <a:pt x="242415" y="266569"/>
                  </a:lnTo>
                  <a:lnTo>
                    <a:pt x="242253" y="266491"/>
                  </a:lnTo>
                  <a:lnTo>
                    <a:pt x="242094" y="266396"/>
                  </a:lnTo>
                  <a:lnTo>
                    <a:pt x="241935" y="266309"/>
                  </a:lnTo>
                  <a:lnTo>
                    <a:pt x="241769" y="266241"/>
                  </a:lnTo>
                  <a:lnTo>
                    <a:pt x="241622" y="266213"/>
                  </a:lnTo>
                  <a:lnTo>
                    <a:pt x="241467" y="266195"/>
                  </a:lnTo>
                  <a:lnTo>
                    <a:pt x="241292" y="266183"/>
                  </a:lnTo>
                  <a:lnTo>
                    <a:pt x="241165" y="266168"/>
                  </a:lnTo>
                  <a:lnTo>
                    <a:pt x="241021" y="266131"/>
                  </a:lnTo>
                  <a:lnTo>
                    <a:pt x="240859" y="266067"/>
                  </a:lnTo>
                  <a:lnTo>
                    <a:pt x="240701" y="265990"/>
                  </a:lnTo>
                  <a:lnTo>
                    <a:pt x="240549" y="265899"/>
                  </a:lnTo>
                  <a:lnTo>
                    <a:pt x="240406" y="265798"/>
                  </a:lnTo>
                  <a:lnTo>
                    <a:pt x="240274" y="265689"/>
                  </a:lnTo>
                  <a:lnTo>
                    <a:pt x="240115" y="265611"/>
                  </a:lnTo>
                  <a:lnTo>
                    <a:pt x="239956" y="265543"/>
                  </a:lnTo>
                  <a:lnTo>
                    <a:pt x="239768" y="265479"/>
                  </a:lnTo>
                  <a:lnTo>
                    <a:pt x="239575" y="265425"/>
                  </a:lnTo>
                  <a:lnTo>
                    <a:pt x="239379" y="265384"/>
                  </a:lnTo>
                  <a:lnTo>
                    <a:pt x="239178" y="265347"/>
                  </a:lnTo>
                  <a:lnTo>
                    <a:pt x="238982" y="265320"/>
                  </a:lnTo>
                  <a:lnTo>
                    <a:pt x="238699" y="265301"/>
                  </a:lnTo>
                  <a:lnTo>
                    <a:pt x="238106" y="265333"/>
                  </a:lnTo>
                  <a:lnTo>
                    <a:pt x="237834" y="265320"/>
                  </a:lnTo>
                  <a:lnTo>
                    <a:pt x="237275" y="264991"/>
                  </a:lnTo>
                  <a:lnTo>
                    <a:pt x="236995" y="264672"/>
                  </a:lnTo>
                  <a:lnTo>
                    <a:pt x="236538" y="264112"/>
                  </a:lnTo>
                  <a:lnTo>
                    <a:pt x="236403" y="264043"/>
                  </a:lnTo>
                  <a:lnTo>
                    <a:pt x="236123" y="263966"/>
                  </a:lnTo>
                  <a:lnTo>
                    <a:pt x="235545" y="264294"/>
                  </a:lnTo>
                  <a:lnTo>
                    <a:pt x="235485" y="264444"/>
                  </a:lnTo>
                  <a:lnTo>
                    <a:pt x="235436" y="264604"/>
                  </a:lnTo>
                  <a:lnTo>
                    <a:pt x="235451" y="265575"/>
                  </a:lnTo>
                  <a:lnTo>
                    <a:pt x="235602" y="265912"/>
                  </a:lnTo>
                  <a:lnTo>
                    <a:pt x="236059" y="266719"/>
                  </a:lnTo>
                  <a:lnTo>
                    <a:pt x="236199" y="266974"/>
                  </a:lnTo>
                  <a:lnTo>
                    <a:pt x="236637" y="267635"/>
                  </a:lnTo>
                  <a:lnTo>
                    <a:pt x="236928" y="267813"/>
                  </a:lnTo>
                  <a:lnTo>
                    <a:pt x="237071" y="267877"/>
                  </a:lnTo>
                  <a:lnTo>
                    <a:pt x="237384" y="267982"/>
                  </a:lnTo>
                  <a:lnTo>
                    <a:pt x="237690" y="268337"/>
                  </a:lnTo>
                  <a:lnTo>
                    <a:pt x="237736" y="268679"/>
                  </a:lnTo>
                  <a:lnTo>
                    <a:pt x="237762" y="268839"/>
                  </a:lnTo>
                  <a:lnTo>
                    <a:pt x="237800" y="269158"/>
                  </a:lnTo>
                  <a:lnTo>
                    <a:pt x="237830" y="269308"/>
                  </a:lnTo>
                  <a:lnTo>
                    <a:pt x="237875" y="269459"/>
                  </a:lnTo>
                  <a:lnTo>
                    <a:pt x="237940" y="269600"/>
                  </a:lnTo>
                  <a:lnTo>
                    <a:pt x="238015" y="269737"/>
                  </a:lnTo>
                  <a:lnTo>
                    <a:pt x="238593" y="270352"/>
                  </a:lnTo>
                  <a:lnTo>
                    <a:pt x="238812" y="270485"/>
                  </a:lnTo>
                  <a:lnTo>
                    <a:pt x="239024" y="270562"/>
                  </a:lnTo>
                  <a:lnTo>
                    <a:pt x="239277" y="270621"/>
                  </a:lnTo>
                  <a:lnTo>
                    <a:pt x="239526" y="270667"/>
                  </a:lnTo>
                  <a:lnTo>
                    <a:pt x="239779" y="270826"/>
                  </a:lnTo>
                  <a:lnTo>
                    <a:pt x="239734" y="270963"/>
                  </a:lnTo>
                  <a:lnTo>
                    <a:pt x="239333" y="271528"/>
                  </a:lnTo>
                  <a:lnTo>
                    <a:pt x="239341" y="271670"/>
                  </a:lnTo>
                  <a:lnTo>
                    <a:pt x="239420" y="271825"/>
                  </a:lnTo>
                  <a:lnTo>
                    <a:pt x="239647" y="272162"/>
                  </a:lnTo>
                  <a:lnTo>
                    <a:pt x="239730" y="272335"/>
                  </a:lnTo>
                  <a:lnTo>
                    <a:pt x="239775" y="272490"/>
                  </a:lnTo>
                  <a:lnTo>
                    <a:pt x="239809" y="272654"/>
                  </a:lnTo>
                  <a:lnTo>
                    <a:pt x="239836" y="272814"/>
                  </a:lnTo>
                  <a:lnTo>
                    <a:pt x="239896" y="273138"/>
                  </a:lnTo>
                  <a:lnTo>
                    <a:pt x="240036" y="273721"/>
                  </a:lnTo>
                  <a:lnTo>
                    <a:pt x="240062" y="273867"/>
                  </a:lnTo>
                  <a:lnTo>
                    <a:pt x="240073" y="274059"/>
                  </a:lnTo>
                  <a:lnTo>
                    <a:pt x="240070" y="274255"/>
                  </a:lnTo>
                  <a:lnTo>
                    <a:pt x="240062" y="274446"/>
                  </a:lnTo>
                  <a:lnTo>
                    <a:pt x="240066" y="274637"/>
                  </a:lnTo>
                  <a:lnTo>
                    <a:pt x="240134" y="274925"/>
                  </a:lnTo>
                  <a:lnTo>
                    <a:pt x="240277" y="275435"/>
                  </a:lnTo>
                  <a:lnTo>
                    <a:pt x="239802" y="275982"/>
                  </a:lnTo>
                  <a:lnTo>
                    <a:pt x="239454" y="276078"/>
                  </a:lnTo>
                  <a:lnTo>
                    <a:pt x="239303" y="276142"/>
                  </a:lnTo>
                  <a:lnTo>
                    <a:pt x="239001" y="276279"/>
                  </a:lnTo>
                  <a:lnTo>
                    <a:pt x="238703" y="276424"/>
                  </a:lnTo>
                  <a:lnTo>
                    <a:pt x="238476" y="276543"/>
                  </a:lnTo>
                  <a:lnTo>
                    <a:pt x="238140" y="276730"/>
                  </a:lnTo>
                  <a:lnTo>
                    <a:pt x="238000" y="276753"/>
                  </a:lnTo>
                  <a:lnTo>
                    <a:pt x="237860" y="276771"/>
                  </a:lnTo>
                  <a:lnTo>
                    <a:pt x="237577" y="276798"/>
                  </a:lnTo>
                  <a:lnTo>
                    <a:pt x="237317" y="276807"/>
                  </a:lnTo>
                  <a:lnTo>
                    <a:pt x="236841" y="276794"/>
                  </a:lnTo>
                  <a:lnTo>
                    <a:pt x="236576" y="276798"/>
                  </a:lnTo>
                  <a:lnTo>
                    <a:pt x="236440" y="276807"/>
                  </a:lnTo>
                  <a:lnTo>
                    <a:pt x="236312" y="276821"/>
                  </a:lnTo>
                  <a:lnTo>
                    <a:pt x="236066" y="276880"/>
                  </a:lnTo>
                  <a:lnTo>
                    <a:pt x="235613" y="277054"/>
                  </a:lnTo>
                  <a:lnTo>
                    <a:pt x="235455" y="277076"/>
                  </a:lnTo>
                  <a:lnTo>
                    <a:pt x="235288" y="277076"/>
                  </a:lnTo>
                  <a:lnTo>
                    <a:pt x="235126" y="277067"/>
                  </a:lnTo>
                  <a:lnTo>
                    <a:pt x="234960" y="277063"/>
                  </a:lnTo>
                  <a:lnTo>
                    <a:pt x="234798" y="277072"/>
                  </a:lnTo>
                  <a:lnTo>
                    <a:pt x="234650" y="277099"/>
                  </a:lnTo>
                  <a:lnTo>
                    <a:pt x="234507" y="277145"/>
                  </a:lnTo>
                  <a:lnTo>
                    <a:pt x="234220" y="277227"/>
                  </a:lnTo>
                  <a:lnTo>
                    <a:pt x="234072" y="277250"/>
                  </a:lnTo>
                  <a:lnTo>
                    <a:pt x="233940" y="277250"/>
                  </a:lnTo>
                  <a:lnTo>
                    <a:pt x="233808" y="277240"/>
                  </a:lnTo>
                  <a:lnTo>
                    <a:pt x="233676" y="277222"/>
                  </a:lnTo>
                  <a:lnTo>
                    <a:pt x="233544" y="277209"/>
                  </a:lnTo>
                  <a:lnTo>
                    <a:pt x="233279" y="277199"/>
                  </a:lnTo>
                  <a:lnTo>
                    <a:pt x="233139" y="277190"/>
                  </a:lnTo>
                  <a:lnTo>
                    <a:pt x="232720" y="277345"/>
                  </a:lnTo>
                  <a:lnTo>
                    <a:pt x="232686" y="277473"/>
                  </a:lnTo>
                  <a:lnTo>
                    <a:pt x="232667" y="277619"/>
                  </a:lnTo>
                  <a:lnTo>
                    <a:pt x="232660" y="277769"/>
                  </a:lnTo>
                  <a:lnTo>
                    <a:pt x="232637" y="278038"/>
                  </a:lnTo>
                  <a:lnTo>
                    <a:pt x="232633" y="278166"/>
                  </a:lnTo>
                  <a:lnTo>
                    <a:pt x="232637" y="278417"/>
                  </a:lnTo>
                  <a:lnTo>
                    <a:pt x="232633" y="278544"/>
                  </a:lnTo>
                  <a:lnTo>
                    <a:pt x="232633" y="278827"/>
                  </a:lnTo>
                  <a:lnTo>
                    <a:pt x="232626" y="279018"/>
                  </a:lnTo>
                  <a:lnTo>
                    <a:pt x="232614" y="279151"/>
                  </a:lnTo>
                  <a:lnTo>
                    <a:pt x="232573" y="279415"/>
                  </a:lnTo>
                  <a:lnTo>
                    <a:pt x="232558" y="279547"/>
                  </a:lnTo>
                  <a:lnTo>
                    <a:pt x="232554" y="279679"/>
                  </a:lnTo>
                  <a:lnTo>
                    <a:pt x="232569" y="279871"/>
                  </a:lnTo>
                  <a:lnTo>
                    <a:pt x="232607" y="280062"/>
                  </a:lnTo>
                  <a:lnTo>
                    <a:pt x="232656" y="280254"/>
                  </a:lnTo>
                  <a:lnTo>
                    <a:pt x="232716" y="280445"/>
                  </a:lnTo>
                  <a:lnTo>
                    <a:pt x="232785" y="280628"/>
                  </a:lnTo>
                  <a:lnTo>
                    <a:pt x="232852" y="280769"/>
                  </a:lnTo>
                  <a:lnTo>
                    <a:pt x="232928" y="280910"/>
                  </a:lnTo>
                  <a:lnTo>
                    <a:pt x="233087" y="281184"/>
                  </a:lnTo>
                  <a:lnTo>
                    <a:pt x="233151" y="281325"/>
                  </a:lnTo>
                  <a:lnTo>
                    <a:pt x="233200" y="281480"/>
                  </a:lnTo>
                  <a:lnTo>
                    <a:pt x="233309" y="281963"/>
                  </a:lnTo>
                  <a:lnTo>
                    <a:pt x="233355" y="282118"/>
                  </a:lnTo>
                  <a:lnTo>
                    <a:pt x="233445" y="282319"/>
                  </a:lnTo>
                  <a:lnTo>
                    <a:pt x="233680" y="282711"/>
                  </a:lnTo>
                  <a:lnTo>
                    <a:pt x="233770" y="282907"/>
                  </a:lnTo>
                  <a:lnTo>
                    <a:pt x="233797" y="283199"/>
                  </a:lnTo>
                  <a:lnTo>
                    <a:pt x="233842" y="283600"/>
                  </a:lnTo>
                  <a:lnTo>
                    <a:pt x="234341" y="283545"/>
                  </a:lnTo>
                  <a:lnTo>
                    <a:pt x="234590" y="283536"/>
                  </a:lnTo>
                  <a:lnTo>
                    <a:pt x="234741" y="283595"/>
                  </a:lnTo>
                  <a:lnTo>
                    <a:pt x="234805" y="283727"/>
                  </a:lnTo>
                  <a:lnTo>
                    <a:pt x="234839" y="283901"/>
                  </a:lnTo>
                  <a:lnTo>
                    <a:pt x="234843" y="284092"/>
                  </a:lnTo>
                  <a:lnTo>
                    <a:pt x="234654" y="284430"/>
                  </a:lnTo>
                  <a:lnTo>
                    <a:pt x="234514" y="284443"/>
                  </a:lnTo>
                  <a:lnTo>
                    <a:pt x="234359" y="284439"/>
                  </a:lnTo>
                  <a:lnTo>
                    <a:pt x="234095" y="284498"/>
                  </a:lnTo>
                  <a:lnTo>
                    <a:pt x="234012" y="284639"/>
                  </a:lnTo>
                  <a:lnTo>
                    <a:pt x="233967" y="284872"/>
                  </a:lnTo>
                  <a:lnTo>
                    <a:pt x="233959" y="285132"/>
                  </a:lnTo>
                  <a:lnTo>
                    <a:pt x="233997" y="285373"/>
                  </a:lnTo>
                  <a:lnTo>
                    <a:pt x="234174" y="285597"/>
                  </a:lnTo>
                  <a:lnTo>
                    <a:pt x="234303" y="285633"/>
                  </a:lnTo>
                  <a:lnTo>
                    <a:pt x="234669" y="285875"/>
                  </a:lnTo>
                  <a:lnTo>
                    <a:pt x="234661" y="286007"/>
                  </a:lnTo>
                  <a:lnTo>
                    <a:pt x="234631" y="286157"/>
                  </a:lnTo>
                  <a:lnTo>
                    <a:pt x="234590" y="286312"/>
                  </a:lnTo>
                  <a:lnTo>
                    <a:pt x="234563" y="286458"/>
                  </a:lnTo>
                  <a:lnTo>
                    <a:pt x="234537" y="286745"/>
                  </a:lnTo>
                  <a:lnTo>
                    <a:pt x="234522" y="287037"/>
                  </a:lnTo>
                  <a:lnTo>
                    <a:pt x="234499" y="287324"/>
                  </a:lnTo>
                  <a:lnTo>
                    <a:pt x="234457" y="287602"/>
                  </a:lnTo>
                  <a:lnTo>
                    <a:pt x="234382" y="287871"/>
                  </a:lnTo>
                  <a:lnTo>
                    <a:pt x="234299" y="288063"/>
                  </a:lnTo>
                  <a:lnTo>
                    <a:pt x="234201" y="288245"/>
                  </a:lnTo>
                  <a:lnTo>
                    <a:pt x="234091" y="288428"/>
                  </a:lnTo>
                  <a:lnTo>
                    <a:pt x="233861" y="288779"/>
                  </a:lnTo>
                  <a:lnTo>
                    <a:pt x="233721" y="288975"/>
                  </a:lnTo>
                  <a:lnTo>
                    <a:pt x="233574" y="289166"/>
                  </a:lnTo>
                  <a:lnTo>
                    <a:pt x="233121" y="289741"/>
                  </a:lnTo>
                  <a:lnTo>
                    <a:pt x="232471" y="290629"/>
                  </a:lnTo>
                  <a:lnTo>
                    <a:pt x="232388" y="290757"/>
                  </a:lnTo>
                  <a:lnTo>
                    <a:pt x="232309" y="290885"/>
                  </a:lnTo>
                  <a:lnTo>
                    <a:pt x="232241" y="291017"/>
                  </a:lnTo>
                  <a:lnTo>
                    <a:pt x="232180" y="291154"/>
                  </a:lnTo>
                  <a:lnTo>
                    <a:pt x="232106" y="291422"/>
                  </a:lnTo>
                  <a:lnTo>
                    <a:pt x="232071" y="291623"/>
                  </a:lnTo>
                  <a:lnTo>
                    <a:pt x="232048" y="291783"/>
                  </a:lnTo>
                  <a:lnTo>
                    <a:pt x="232018" y="291942"/>
                  </a:lnTo>
                  <a:lnTo>
                    <a:pt x="231946" y="292280"/>
                  </a:lnTo>
                  <a:lnTo>
                    <a:pt x="231776" y="293005"/>
                  </a:lnTo>
                  <a:lnTo>
                    <a:pt x="231663" y="293447"/>
                  </a:lnTo>
                  <a:lnTo>
                    <a:pt x="231561" y="293894"/>
                  </a:lnTo>
                  <a:lnTo>
                    <a:pt x="231523" y="294126"/>
                  </a:lnTo>
                  <a:lnTo>
                    <a:pt x="231489" y="294359"/>
                  </a:lnTo>
                  <a:lnTo>
                    <a:pt x="231432" y="294824"/>
                  </a:lnTo>
                  <a:lnTo>
                    <a:pt x="231395" y="295056"/>
                  </a:lnTo>
                  <a:lnTo>
                    <a:pt x="231308" y="295549"/>
                  </a:lnTo>
                  <a:lnTo>
                    <a:pt x="231274" y="295713"/>
                  </a:lnTo>
                  <a:lnTo>
                    <a:pt x="231232" y="295872"/>
                  </a:lnTo>
                  <a:lnTo>
                    <a:pt x="231157" y="296082"/>
                  </a:lnTo>
                  <a:lnTo>
                    <a:pt x="231070" y="296282"/>
                  </a:lnTo>
                  <a:lnTo>
                    <a:pt x="230975" y="296483"/>
                  </a:lnTo>
                  <a:lnTo>
                    <a:pt x="230874" y="296684"/>
                  </a:lnTo>
                  <a:lnTo>
                    <a:pt x="230768" y="296880"/>
                  </a:lnTo>
                  <a:lnTo>
                    <a:pt x="230654" y="297076"/>
                  </a:lnTo>
                  <a:lnTo>
                    <a:pt x="230537" y="297263"/>
                  </a:lnTo>
                  <a:lnTo>
                    <a:pt x="230413" y="297450"/>
                  </a:lnTo>
                  <a:lnTo>
                    <a:pt x="230292" y="297641"/>
                  </a:lnTo>
                  <a:lnTo>
                    <a:pt x="230182" y="297837"/>
                  </a:lnTo>
                  <a:lnTo>
                    <a:pt x="230073" y="298074"/>
                  </a:lnTo>
                  <a:lnTo>
                    <a:pt x="229895" y="298576"/>
                  </a:lnTo>
                  <a:lnTo>
                    <a:pt x="229793" y="298817"/>
                  </a:lnTo>
                  <a:lnTo>
                    <a:pt x="229665" y="299041"/>
                  </a:lnTo>
                  <a:lnTo>
                    <a:pt x="229525" y="299200"/>
                  </a:lnTo>
                  <a:lnTo>
                    <a:pt x="229174" y="299487"/>
                  </a:lnTo>
                  <a:lnTo>
                    <a:pt x="229042" y="299629"/>
                  </a:lnTo>
                  <a:lnTo>
                    <a:pt x="228842" y="300723"/>
                  </a:lnTo>
                  <a:lnTo>
                    <a:pt x="228656" y="300937"/>
                  </a:lnTo>
                  <a:lnTo>
                    <a:pt x="228290" y="301325"/>
                  </a:lnTo>
                  <a:lnTo>
                    <a:pt x="228173" y="301471"/>
                  </a:lnTo>
                  <a:lnTo>
                    <a:pt x="227833" y="301936"/>
                  </a:lnTo>
                  <a:lnTo>
                    <a:pt x="227595" y="302205"/>
                  </a:lnTo>
                  <a:lnTo>
                    <a:pt x="227236" y="302560"/>
                  </a:lnTo>
                  <a:lnTo>
                    <a:pt x="227108" y="302665"/>
                  </a:lnTo>
                  <a:lnTo>
                    <a:pt x="226923" y="302797"/>
                  </a:lnTo>
                  <a:lnTo>
                    <a:pt x="226727" y="302916"/>
                  </a:lnTo>
                  <a:lnTo>
                    <a:pt x="226526" y="303030"/>
                  </a:lnTo>
                  <a:lnTo>
                    <a:pt x="226319" y="303125"/>
                  </a:lnTo>
                  <a:lnTo>
                    <a:pt x="226107" y="303217"/>
                  </a:lnTo>
                  <a:lnTo>
                    <a:pt x="225926" y="303285"/>
                  </a:lnTo>
                  <a:lnTo>
                    <a:pt x="225556" y="303399"/>
                  </a:lnTo>
                  <a:lnTo>
                    <a:pt x="225174" y="303477"/>
                  </a:lnTo>
                  <a:lnTo>
                    <a:pt x="224774" y="303499"/>
                  </a:lnTo>
                  <a:lnTo>
                    <a:pt x="224574" y="303522"/>
                  </a:lnTo>
                  <a:lnTo>
                    <a:pt x="224181" y="303586"/>
                  </a:lnTo>
                  <a:lnTo>
                    <a:pt x="223668" y="303714"/>
                  </a:lnTo>
                  <a:lnTo>
                    <a:pt x="223520" y="303714"/>
                  </a:lnTo>
                  <a:lnTo>
                    <a:pt x="223373" y="303691"/>
                  </a:lnTo>
                  <a:lnTo>
                    <a:pt x="223071" y="303631"/>
                  </a:lnTo>
                  <a:lnTo>
                    <a:pt x="222920" y="303618"/>
                  </a:lnTo>
                  <a:lnTo>
                    <a:pt x="222754" y="303627"/>
                  </a:lnTo>
                  <a:lnTo>
                    <a:pt x="222255" y="303700"/>
                  </a:lnTo>
                  <a:lnTo>
                    <a:pt x="222089" y="303709"/>
                  </a:lnTo>
                  <a:lnTo>
                    <a:pt x="221904" y="303704"/>
                  </a:lnTo>
                  <a:lnTo>
                    <a:pt x="221715" y="303686"/>
                  </a:lnTo>
                  <a:lnTo>
                    <a:pt x="221526" y="303659"/>
                  </a:lnTo>
                  <a:lnTo>
                    <a:pt x="221156" y="303586"/>
                  </a:lnTo>
                  <a:lnTo>
                    <a:pt x="220971" y="303536"/>
                  </a:lnTo>
                  <a:lnTo>
                    <a:pt x="220612" y="303413"/>
                  </a:lnTo>
                  <a:lnTo>
                    <a:pt x="220250" y="303299"/>
                  </a:lnTo>
                  <a:lnTo>
                    <a:pt x="220008" y="303249"/>
                  </a:lnTo>
                  <a:lnTo>
                    <a:pt x="219264" y="303144"/>
                  </a:lnTo>
                  <a:lnTo>
                    <a:pt x="219022" y="303089"/>
                  </a:lnTo>
                  <a:lnTo>
                    <a:pt x="218629" y="302989"/>
                  </a:lnTo>
                  <a:lnTo>
                    <a:pt x="218437" y="302929"/>
                  </a:lnTo>
                  <a:lnTo>
                    <a:pt x="218252" y="302852"/>
                  </a:lnTo>
                  <a:lnTo>
                    <a:pt x="217878" y="302528"/>
                  </a:lnTo>
                  <a:lnTo>
                    <a:pt x="217783" y="302396"/>
                  </a:lnTo>
                  <a:lnTo>
                    <a:pt x="217621" y="302123"/>
                  </a:lnTo>
                  <a:lnTo>
                    <a:pt x="217553" y="301972"/>
                  </a:lnTo>
                  <a:lnTo>
                    <a:pt x="217496" y="301812"/>
                  </a:lnTo>
                  <a:lnTo>
                    <a:pt x="217447" y="301648"/>
                  </a:lnTo>
                  <a:lnTo>
                    <a:pt x="217349" y="301188"/>
                  </a:lnTo>
                  <a:lnTo>
                    <a:pt x="217274" y="300691"/>
                  </a:lnTo>
                  <a:lnTo>
                    <a:pt x="217206" y="300522"/>
                  </a:lnTo>
                  <a:lnTo>
                    <a:pt x="217115" y="300363"/>
                  </a:lnTo>
                  <a:lnTo>
                    <a:pt x="216918" y="300044"/>
                  </a:lnTo>
                  <a:lnTo>
                    <a:pt x="216835" y="299879"/>
                  </a:lnTo>
                  <a:lnTo>
                    <a:pt x="216783" y="299752"/>
                  </a:lnTo>
                  <a:lnTo>
                    <a:pt x="216692" y="299492"/>
                  </a:lnTo>
                  <a:lnTo>
                    <a:pt x="216650" y="299360"/>
                  </a:lnTo>
                  <a:lnTo>
                    <a:pt x="216533" y="299027"/>
                  </a:lnTo>
                  <a:lnTo>
                    <a:pt x="216397" y="298617"/>
                  </a:lnTo>
                  <a:lnTo>
                    <a:pt x="216333" y="298412"/>
                  </a:lnTo>
                  <a:lnTo>
                    <a:pt x="216227" y="298010"/>
                  </a:lnTo>
                  <a:lnTo>
                    <a:pt x="216054" y="297231"/>
                  </a:lnTo>
                  <a:lnTo>
                    <a:pt x="216012" y="297085"/>
                  </a:lnTo>
                  <a:lnTo>
                    <a:pt x="215937" y="296793"/>
                  </a:lnTo>
                  <a:lnTo>
                    <a:pt x="215891" y="296647"/>
                  </a:lnTo>
                  <a:lnTo>
                    <a:pt x="215854" y="296501"/>
                  </a:lnTo>
                  <a:lnTo>
                    <a:pt x="215669" y="295900"/>
                  </a:lnTo>
                  <a:lnTo>
                    <a:pt x="215563" y="295521"/>
                  </a:lnTo>
                  <a:lnTo>
                    <a:pt x="215400" y="294842"/>
                  </a:lnTo>
                  <a:lnTo>
                    <a:pt x="215310" y="294418"/>
                  </a:lnTo>
                  <a:lnTo>
                    <a:pt x="215196" y="293834"/>
                  </a:lnTo>
                  <a:lnTo>
                    <a:pt x="215083" y="293315"/>
                  </a:lnTo>
                  <a:lnTo>
                    <a:pt x="215030" y="293100"/>
                  </a:lnTo>
                  <a:lnTo>
                    <a:pt x="214853" y="292508"/>
                  </a:lnTo>
                  <a:lnTo>
                    <a:pt x="214830" y="292376"/>
                  </a:lnTo>
                  <a:lnTo>
                    <a:pt x="214796" y="292111"/>
                  </a:lnTo>
                  <a:lnTo>
                    <a:pt x="214732" y="291860"/>
                  </a:lnTo>
                  <a:lnTo>
                    <a:pt x="214664" y="291728"/>
                  </a:lnTo>
                  <a:lnTo>
                    <a:pt x="214577" y="291601"/>
                  </a:lnTo>
                  <a:lnTo>
                    <a:pt x="214380" y="291359"/>
                  </a:lnTo>
                  <a:lnTo>
                    <a:pt x="214290" y="291231"/>
                  </a:lnTo>
                  <a:lnTo>
                    <a:pt x="214203" y="291085"/>
                  </a:lnTo>
                  <a:lnTo>
                    <a:pt x="214128" y="290926"/>
                  </a:lnTo>
                  <a:lnTo>
                    <a:pt x="214048" y="290775"/>
                  </a:lnTo>
                  <a:lnTo>
                    <a:pt x="213731" y="290511"/>
                  </a:lnTo>
                  <a:lnTo>
                    <a:pt x="213603" y="290479"/>
                  </a:lnTo>
                  <a:lnTo>
                    <a:pt x="213467" y="290470"/>
                  </a:lnTo>
                  <a:lnTo>
                    <a:pt x="213142" y="290607"/>
                  </a:lnTo>
                  <a:lnTo>
                    <a:pt x="213085" y="290753"/>
                  </a:lnTo>
                  <a:lnTo>
                    <a:pt x="212991" y="291108"/>
                  </a:lnTo>
                  <a:lnTo>
                    <a:pt x="212673" y="291591"/>
                  </a:lnTo>
                  <a:lnTo>
                    <a:pt x="212398" y="291869"/>
                  </a:lnTo>
                  <a:lnTo>
                    <a:pt x="212001" y="292385"/>
                  </a:lnTo>
                  <a:lnTo>
                    <a:pt x="211831" y="292936"/>
                  </a:lnTo>
                  <a:lnTo>
                    <a:pt x="211544" y="293401"/>
                  </a:lnTo>
                  <a:lnTo>
                    <a:pt x="210883" y="294477"/>
                  </a:lnTo>
                  <a:lnTo>
                    <a:pt x="210789" y="294655"/>
                  </a:lnTo>
                  <a:lnTo>
                    <a:pt x="210710" y="294837"/>
                  </a:lnTo>
                  <a:lnTo>
                    <a:pt x="210494" y="295412"/>
                  </a:lnTo>
                  <a:lnTo>
                    <a:pt x="210411" y="295594"/>
                  </a:lnTo>
                  <a:lnTo>
                    <a:pt x="210249" y="295968"/>
                  </a:lnTo>
                  <a:lnTo>
                    <a:pt x="210173" y="296155"/>
                  </a:lnTo>
                  <a:lnTo>
                    <a:pt x="210102" y="296342"/>
                  </a:lnTo>
                  <a:lnTo>
                    <a:pt x="210045" y="296501"/>
                  </a:lnTo>
                  <a:lnTo>
                    <a:pt x="209939" y="296820"/>
                  </a:lnTo>
                  <a:lnTo>
                    <a:pt x="209890" y="296980"/>
                  </a:lnTo>
                  <a:lnTo>
                    <a:pt x="209845" y="297144"/>
                  </a:lnTo>
                  <a:lnTo>
                    <a:pt x="209792" y="297363"/>
                  </a:lnTo>
                  <a:lnTo>
                    <a:pt x="209709" y="297805"/>
                  </a:lnTo>
                  <a:lnTo>
                    <a:pt x="209664" y="298024"/>
                  </a:lnTo>
                  <a:lnTo>
                    <a:pt x="209611" y="298243"/>
                  </a:lnTo>
                  <a:lnTo>
                    <a:pt x="209501" y="298585"/>
                  </a:lnTo>
                  <a:lnTo>
                    <a:pt x="209380" y="298922"/>
                  </a:lnTo>
                  <a:lnTo>
                    <a:pt x="209327" y="299095"/>
                  </a:lnTo>
                  <a:lnTo>
                    <a:pt x="209297" y="299228"/>
                  </a:lnTo>
                  <a:lnTo>
                    <a:pt x="209244" y="299496"/>
                  </a:lnTo>
                  <a:lnTo>
                    <a:pt x="209214" y="299633"/>
                  </a:lnTo>
                  <a:lnTo>
                    <a:pt x="209180" y="299766"/>
                  </a:lnTo>
                  <a:lnTo>
                    <a:pt x="209146" y="299893"/>
                  </a:lnTo>
                  <a:lnTo>
                    <a:pt x="208957" y="300381"/>
                  </a:lnTo>
                  <a:lnTo>
                    <a:pt x="208818" y="300545"/>
                  </a:lnTo>
                  <a:lnTo>
                    <a:pt x="208651" y="300696"/>
                  </a:lnTo>
                  <a:lnTo>
                    <a:pt x="208361" y="300987"/>
                  </a:lnTo>
                  <a:lnTo>
                    <a:pt x="208085" y="301329"/>
                  </a:lnTo>
                  <a:lnTo>
                    <a:pt x="208021" y="301461"/>
                  </a:lnTo>
                  <a:lnTo>
                    <a:pt x="207972" y="301598"/>
                  </a:lnTo>
                  <a:lnTo>
                    <a:pt x="207934" y="301744"/>
                  </a:lnTo>
                  <a:lnTo>
                    <a:pt x="207911" y="301890"/>
                  </a:lnTo>
                  <a:lnTo>
                    <a:pt x="207458" y="302150"/>
                  </a:lnTo>
                  <a:lnTo>
                    <a:pt x="207280" y="302437"/>
                  </a:lnTo>
                  <a:lnTo>
                    <a:pt x="207915" y="304270"/>
                  </a:lnTo>
                  <a:lnTo>
                    <a:pt x="208047" y="304338"/>
                  </a:lnTo>
                  <a:lnTo>
                    <a:pt x="208413" y="304548"/>
                  </a:lnTo>
                  <a:lnTo>
                    <a:pt x="208583" y="304630"/>
                  </a:lnTo>
                  <a:lnTo>
                    <a:pt x="209063" y="305277"/>
                  </a:lnTo>
                  <a:lnTo>
                    <a:pt x="209207" y="305359"/>
                  </a:lnTo>
                  <a:lnTo>
                    <a:pt x="209346" y="305446"/>
                  </a:lnTo>
                  <a:lnTo>
                    <a:pt x="209622" y="305628"/>
                  </a:lnTo>
                  <a:lnTo>
                    <a:pt x="209864" y="305820"/>
                  </a:lnTo>
                  <a:lnTo>
                    <a:pt x="210434" y="306422"/>
                  </a:lnTo>
                  <a:lnTo>
                    <a:pt x="210702" y="306786"/>
                  </a:lnTo>
                  <a:lnTo>
                    <a:pt x="211099" y="307188"/>
                  </a:lnTo>
                  <a:lnTo>
                    <a:pt x="211212" y="307402"/>
                  </a:lnTo>
                  <a:lnTo>
                    <a:pt x="211359" y="307639"/>
                  </a:lnTo>
                  <a:lnTo>
                    <a:pt x="211537" y="307903"/>
                  </a:lnTo>
                  <a:lnTo>
                    <a:pt x="211710" y="308172"/>
                  </a:lnTo>
                  <a:lnTo>
                    <a:pt x="211786" y="308300"/>
                  </a:lnTo>
                  <a:lnTo>
                    <a:pt x="211930" y="308564"/>
                  </a:lnTo>
                  <a:lnTo>
                    <a:pt x="212005" y="308697"/>
                  </a:lnTo>
                  <a:lnTo>
                    <a:pt x="212137" y="308911"/>
                  </a:lnTo>
                  <a:lnTo>
                    <a:pt x="212454" y="309317"/>
                  </a:lnTo>
                  <a:lnTo>
                    <a:pt x="213153" y="310174"/>
                  </a:lnTo>
                  <a:lnTo>
                    <a:pt x="213168" y="310306"/>
                  </a:lnTo>
                  <a:lnTo>
                    <a:pt x="213161" y="310443"/>
                  </a:lnTo>
                  <a:lnTo>
                    <a:pt x="213134" y="310725"/>
                  </a:lnTo>
                  <a:lnTo>
                    <a:pt x="213229" y="311044"/>
                  </a:lnTo>
                  <a:lnTo>
                    <a:pt x="213448" y="311418"/>
                  </a:lnTo>
                  <a:lnTo>
                    <a:pt x="214547" y="311965"/>
                  </a:lnTo>
                  <a:lnTo>
                    <a:pt x="214777" y="312011"/>
                  </a:lnTo>
                  <a:lnTo>
                    <a:pt x="214974" y="312057"/>
                  </a:lnTo>
                  <a:lnTo>
                    <a:pt x="215136" y="312102"/>
                  </a:lnTo>
                  <a:lnTo>
                    <a:pt x="216352" y="312398"/>
                  </a:lnTo>
                  <a:lnTo>
                    <a:pt x="217885" y="313028"/>
                  </a:lnTo>
                  <a:lnTo>
                    <a:pt x="218214" y="313009"/>
                  </a:lnTo>
                  <a:lnTo>
                    <a:pt x="219117" y="313069"/>
                  </a:lnTo>
                  <a:lnTo>
                    <a:pt x="219615" y="313288"/>
                  </a:lnTo>
                  <a:lnTo>
                    <a:pt x="219744" y="313351"/>
                  </a:lnTo>
                  <a:lnTo>
                    <a:pt x="219996" y="313497"/>
                  </a:lnTo>
                  <a:lnTo>
                    <a:pt x="220238" y="313652"/>
                  </a:lnTo>
                  <a:lnTo>
                    <a:pt x="220831" y="314145"/>
                  </a:lnTo>
                  <a:lnTo>
                    <a:pt x="220975" y="314345"/>
                  </a:lnTo>
                  <a:lnTo>
                    <a:pt x="221485" y="315243"/>
                  </a:lnTo>
                  <a:lnTo>
                    <a:pt x="221235" y="315553"/>
                  </a:lnTo>
                  <a:lnTo>
                    <a:pt x="221088" y="315804"/>
                  </a:lnTo>
                  <a:lnTo>
                    <a:pt x="220956" y="316059"/>
                  </a:lnTo>
                  <a:lnTo>
                    <a:pt x="220903" y="316196"/>
                  </a:lnTo>
                  <a:lnTo>
                    <a:pt x="220854" y="316356"/>
                  </a:lnTo>
                  <a:lnTo>
                    <a:pt x="220824" y="316524"/>
                  </a:lnTo>
                  <a:lnTo>
                    <a:pt x="220759" y="317035"/>
                  </a:lnTo>
                  <a:lnTo>
                    <a:pt x="220718" y="317254"/>
                  </a:lnTo>
                  <a:lnTo>
                    <a:pt x="220605" y="317915"/>
                  </a:lnTo>
                  <a:lnTo>
                    <a:pt x="220574" y="318134"/>
                  </a:lnTo>
                  <a:lnTo>
                    <a:pt x="220522" y="318626"/>
                  </a:lnTo>
                  <a:lnTo>
                    <a:pt x="220499" y="318872"/>
                  </a:lnTo>
                  <a:lnTo>
                    <a:pt x="220488" y="319119"/>
                  </a:lnTo>
                  <a:lnTo>
                    <a:pt x="220488" y="319365"/>
                  </a:lnTo>
                  <a:lnTo>
                    <a:pt x="220510" y="319607"/>
                  </a:lnTo>
                  <a:lnTo>
                    <a:pt x="220548" y="319848"/>
                  </a:lnTo>
                  <a:lnTo>
                    <a:pt x="220593" y="320085"/>
                  </a:lnTo>
                  <a:lnTo>
                    <a:pt x="220631" y="320327"/>
                  </a:lnTo>
                  <a:lnTo>
                    <a:pt x="220661" y="320568"/>
                  </a:lnTo>
                  <a:lnTo>
                    <a:pt x="220684" y="320824"/>
                  </a:lnTo>
                  <a:lnTo>
                    <a:pt x="220703" y="321079"/>
                  </a:lnTo>
                  <a:lnTo>
                    <a:pt x="220714" y="321334"/>
                  </a:lnTo>
                  <a:lnTo>
                    <a:pt x="220707" y="321590"/>
                  </a:lnTo>
                  <a:lnTo>
                    <a:pt x="220669" y="321831"/>
                  </a:lnTo>
                  <a:lnTo>
                    <a:pt x="220627" y="321977"/>
                  </a:lnTo>
                  <a:lnTo>
                    <a:pt x="220571" y="322119"/>
                  </a:lnTo>
                  <a:lnTo>
                    <a:pt x="220450" y="322397"/>
                  </a:lnTo>
                  <a:lnTo>
                    <a:pt x="220397" y="322543"/>
                  </a:lnTo>
                  <a:lnTo>
                    <a:pt x="220329" y="322789"/>
                  </a:lnTo>
                  <a:lnTo>
                    <a:pt x="220295" y="322962"/>
                  </a:lnTo>
                  <a:lnTo>
                    <a:pt x="220272" y="323154"/>
                  </a:lnTo>
                  <a:lnTo>
                    <a:pt x="220268" y="323350"/>
                  </a:lnTo>
                  <a:lnTo>
                    <a:pt x="220280" y="323546"/>
                  </a:lnTo>
                  <a:lnTo>
                    <a:pt x="220306" y="323742"/>
                  </a:lnTo>
                  <a:lnTo>
                    <a:pt x="220367" y="324033"/>
                  </a:lnTo>
                  <a:lnTo>
                    <a:pt x="220518" y="324544"/>
                  </a:lnTo>
                  <a:lnTo>
                    <a:pt x="220548" y="325041"/>
                  </a:lnTo>
                  <a:lnTo>
                    <a:pt x="220522" y="325196"/>
                  </a:lnTo>
                  <a:lnTo>
                    <a:pt x="220480" y="325351"/>
                  </a:lnTo>
                  <a:lnTo>
                    <a:pt x="220306" y="325812"/>
                  </a:lnTo>
                  <a:lnTo>
                    <a:pt x="220246" y="325980"/>
                  </a:lnTo>
                  <a:lnTo>
                    <a:pt x="220117" y="326313"/>
                  </a:lnTo>
                  <a:lnTo>
                    <a:pt x="219974" y="326641"/>
                  </a:lnTo>
                  <a:lnTo>
                    <a:pt x="219253" y="327084"/>
                  </a:lnTo>
                  <a:lnTo>
                    <a:pt x="218467" y="327398"/>
                  </a:lnTo>
                  <a:lnTo>
                    <a:pt x="217946" y="327649"/>
                  </a:lnTo>
                  <a:lnTo>
                    <a:pt x="217160" y="327959"/>
                  </a:lnTo>
                  <a:lnTo>
                    <a:pt x="216639" y="327950"/>
                  </a:lnTo>
                  <a:lnTo>
                    <a:pt x="216511" y="328014"/>
                  </a:lnTo>
                  <a:lnTo>
                    <a:pt x="215211" y="328055"/>
                  </a:lnTo>
                  <a:lnTo>
                    <a:pt x="214819" y="328050"/>
                  </a:lnTo>
                  <a:lnTo>
                    <a:pt x="213788" y="327704"/>
                  </a:lnTo>
                  <a:lnTo>
                    <a:pt x="212568" y="327029"/>
                  </a:lnTo>
                  <a:lnTo>
                    <a:pt x="211858" y="326819"/>
                  </a:lnTo>
                  <a:lnTo>
                    <a:pt x="211080" y="326678"/>
                  </a:lnTo>
                  <a:lnTo>
                    <a:pt x="210562" y="326669"/>
                  </a:lnTo>
                  <a:lnTo>
                    <a:pt x="210053" y="327212"/>
                  </a:lnTo>
                  <a:lnTo>
                    <a:pt x="209237" y="328082"/>
                  </a:lnTo>
                  <a:lnTo>
                    <a:pt x="208640" y="328789"/>
                  </a:lnTo>
                  <a:lnTo>
                    <a:pt x="207054" y="330325"/>
                  </a:lnTo>
                  <a:lnTo>
                    <a:pt x="206593" y="330644"/>
                  </a:lnTo>
                  <a:lnTo>
                    <a:pt x="206397" y="330836"/>
                  </a:lnTo>
                  <a:lnTo>
                    <a:pt x="205350" y="331278"/>
                  </a:lnTo>
                  <a:lnTo>
                    <a:pt x="204958" y="331401"/>
                  </a:lnTo>
                  <a:lnTo>
                    <a:pt x="203919" y="331383"/>
                  </a:lnTo>
                  <a:lnTo>
                    <a:pt x="202583" y="331251"/>
                  </a:lnTo>
                  <a:lnTo>
                    <a:pt x="202299" y="331223"/>
                  </a:lnTo>
                  <a:lnTo>
                    <a:pt x="199455" y="330453"/>
                  </a:lnTo>
                  <a:lnTo>
                    <a:pt x="197582" y="329961"/>
                  </a:lnTo>
                  <a:lnTo>
                    <a:pt x="196611" y="329815"/>
                  </a:lnTo>
                  <a:lnTo>
                    <a:pt x="195833" y="329801"/>
                  </a:lnTo>
                  <a:lnTo>
                    <a:pt x="195248" y="329856"/>
                  </a:lnTo>
                  <a:lnTo>
                    <a:pt x="195051" y="329983"/>
                  </a:lnTo>
                  <a:lnTo>
                    <a:pt x="194330" y="330230"/>
                  </a:lnTo>
                  <a:lnTo>
                    <a:pt x="193677" y="330608"/>
                  </a:lnTo>
                  <a:lnTo>
                    <a:pt x="192355" y="331698"/>
                  </a:lnTo>
                  <a:lnTo>
                    <a:pt x="192162" y="331757"/>
                  </a:lnTo>
                  <a:lnTo>
                    <a:pt x="191898" y="331948"/>
                  </a:lnTo>
                  <a:lnTo>
                    <a:pt x="191377" y="332071"/>
                  </a:lnTo>
                  <a:lnTo>
                    <a:pt x="191180" y="332003"/>
                  </a:lnTo>
                  <a:lnTo>
                    <a:pt x="190855" y="332062"/>
                  </a:lnTo>
                  <a:lnTo>
                    <a:pt x="190017" y="331784"/>
                  </a:lnTo>
                  <a:lnTo>
                    <a:pt x="189696" y="331520"/>
                  </a:lnTo>
                  <a:lnTo>
                    <a:pt x="189511" y="331123"/>
                  </a:lnTo>
                  <a:lnTo>
                    <a:pt x="189315" y="330581"/>
                  </a:lnTo>
                  <a:lnTo>
                    <a:pt x="189099" y="330038"/>
                  </a:lnTo>
                  <a:lnTo>
                    <a:pt x="188963" y="329678"/>
                  </a:lnTo>
                  <a:lnTo>
                    <a:pt x="188861" y="329422"/>
                  </a:lnTo>
                  <a:lnTo>
                    <a:pt x="188798" y="329237"/>
                  </a:lnTo>
                  <a:lnTo>
                    <a:pt x="188748" y="329044"/>
                  </a:lnTo>
                  <a:lnTo>
                    <a:pt x="188714" y="328834"/>
                  </a:lnTo>
                  <a:lnTo>
                    <a:pt x="188684" y="328620"/>
                  </a:lnTo>
                  <a:lnTo>
                    <a:pt x="188639" y="328415"/>
                  </a:lnTo>
                  <a:lnTo>
                    <a:pt x="188563" y="328228"/>
                  </a:lnTo>
                  <a:lnTo>
                    <a:pt x="188484" y="328096"/>
                  </a:lnTo>
                  <a:lnTo>
                    <a:pt x="188284" y="327850"/>
                  </a:lnTo>
                  <a:lnTo>
                    <a:pt x="188068" y="327622"/>
                  </a:lnTo>
                  <a:lnTo>
                    <a:pt x="187706" y="327275"/>
                  </a:lnTo>
                  <a:lnTo>
                    <a:pt x="187506" y="326131"/>
                  </a:lnTo>
                  <a:lnTo>
                    <a:pt x="187490" y="325903"/>
                  </a:lnTo>
                  <a:lnTo>
                    <a:pt x="186709" y="325301"/>
                  </a:lnTo>
                  <a:lnTo>
                    <a:pt x="186437" y="324786"/>
                  </a:lnTo>
                  <a:lnTo>
                    <a:pt x="185674" y="324457"/>
                  </a:lnTo>
                  <a:lnTo>
                    <a:pt x="185663" y="324303"/>
                  </a:lnTo>
                  <a:lnTo>
                    <a:pt x="185670" y="324129"/>
                  </a:lnTo>
                  <a:lnTo>
                    <a:pt x="185406" y="323778"/>
                  </a:lnTo>
                  <a:lnTo>
                    <a:pt x="184824" y="323555"/>
                  </a:lnTo>
                  <a:lnTo>
                    <a:pt x="184518" y="323309"/>
                  </a:lnTo>
                  <a:lnTo>
                    <a:pt x="184363" y="323240"/>
                  </a:lnTo>
                  <a:lnTo>
                    <a:pt x="184038" y="323140"/>
                  </a:lnTo>
                  <a:lnTo>
                    <a:pt x="183880" y="323085"/>
                  </a:lnTo>
                  <a:lnTo>
                    <a:pt x="183347" y="322529"/>
                  </a:lnTo>
                  <a:lnTo>
                    <a:pt x="183272" y="322292"/>
                  </a:lnTo>
                  <a:lnTo>
                    <a:pt x="182520" y="321344"/>
                  </a:lnTo>
                  <a:lnTo>
                    <a:pt x="182184" y="320888"/>
                  </a:lnTo>
                  <a:lnTo>
                    <a:pt x="181712" y="320591"/>
                  </a:lnTo>
                  <a:lnTo>
                    <a:pt x="181406" y="320331"/>
                  </a:lnTo>
                  <a:lnTo>
                    <a:pt x="180507" y="320701"/>
                  </a:lnTo>
                  <a:lnTo>
                    <a:pt x="180613" y="320956"/>
                  </a:lnTo>
                  <a:lnTo>
                    <a:pt x="180640" y="321271"/>
                  </a:lnTo>
                  <a:lnTo>
                    <a:pt x="180609" y="321635"/>
                  </a:lnTo>
                  <a:lnTo>
                    <a:pt x="180583" y="321886"/>
                  </a:lnTo>
                  <a:lnTo>
                    <a:pt x="180700" y="322182"/>
                  </a:lnTo>
                  <a:lnTo>
                    <a:pt x="180772" y="322410"/>
                  </a:lnTo>
                  <a:lnTo>
                    <a:pt x="180753" y="322593"/>
                  </a:lnTo>
                  <a:lnTo>
                    <a:pt x="180700" y="322862"/>
                  </a:lnTo>
                  <a:lnTo>
                    <a:pt x="180624" y="323126"/>
                  </a:lnTo>
                  <a:lnTo>
                    <a:pt x="180787" y="323413"/>
                  </a:lnTo>
                  <a:lnTo>
                    <a:pt x="180775" y="323550"/>
                  </a:lnTo>
                  <a:lnTo>
                    <a:pt x="180745" y="323692"/>
                  </a:lnTo>
                  <a:lnTo>
                    <a:pt x="180700" y="323833"/>
                  </a:lnTo>
                  <a:lnTo>
                    <a:pt x="180469" y="324175"/>
                  </a:lnTo>
                  <a:lnTo>
                    <a:pt x="180341" y="324252"/>
                  </a:lnTo>
                  <a:lnTo>
                    <a:pt x="180035" y="324727"/>
                  </a:lnTo>
                  <a:lnTo>
                    <a:pt x="179733" y="326167"/>
                  </a:lnTo>
                  <a:lnTo>
                    <a:pt x="179280" y="326979"/>
                  </a:lnTo>
                  <a:lnTo>
                    <a:pt x="179586" y="327366"/>
                  </a:lnTo>
                  <a:lnTo>
                    <a:pt x="180337" y="328009"/>
                  </a:lnTo>
                  <a:lnTo>
                    <a:pt x="180379" y="328301"/>
                  </a:lnTo>
                  <a:lnTo>
                    <a:pt x="180436" y="328574"/>
                  </a:lnTo>
                  <a:lnTo>
                    <a:pt x="180458" y="328711"/>
                  </a:lnTo>
                  <a:lnTo>
                    <a:pt x="180473" y="328848"/>
                  </a:lnTo>
                  <a:lnTo>
                    <a:pt x="180466" y="329081"/>
                  </a:lnTo>
                  <a:lnTo>
                    <a:pt x="180383" y="329464"/>
                  </a:lnTo>
                  <a:lnTo>
                    <a:pt x="180364" y="329637"/>
                  </a:lnTo>
                  <a:lnTo>
                    <a:pt x="180349" y="329815"/>
                  </a:lnTo>
                  <a:lnTo>
                    <a:pt x="180337" y="329988"/>
                  </a:lnTo>
                  <a:lnTo>
                    <a:pt x="180330" y="330166"/>
                  </a:lnTo>
                  <a:lnTo>
                    <a:pt x="180281" y="330590"/>
                  </a:lnTo>
                  <a:lnTo>
                    <a:pt x="180262" y="330717"/>
                  </a:lnTo>
                  <a:lnTo>
                    <a:pt x="180216" y="330964"/>
                  </a:lnTo>
                  <a:lnTo>
                    <a:pt x="180183" y="331096"/>
                  </a:lnTo>
                  <a:lnTo>
                    <a:pt x="180099" y="331351"/>
                  </a:lnTo>
                  <a:lnTo>
                    <a:pt x="180062" y="331479"/>
                  </a:lnTo>
                  <a:lnTo>
                    <a:pt x="180009" y="331844"/>
                  </a:lnTo>
                  <a:lnTo>
                    <a:pt x="180005" y="332047"/>
                  </a:lnTo>
                  <a:lnTo>
                    <a:pt x="180012" y="332195"/>
                  </a:lnTo>
                  <a:lnTo>
                    <a:pt x="180005" y="332518"/>
                  </a:lnTo>
                  <a:lnTo>
                    <a:pt x="179673" y="332970"/>
                  </a:lnTo>
                  <a:lnTo>
                    <a:pt x="179144" y="333549"/>
                  </a:lnTo>
                  <a:lnTo>
                    <a:pt x="177830" y="334310"/>
                  </a:lnTo>
                  <a:lnTo>
                    <a:pt x="176719" y="334616"/>
                  </a:lnTo>
                  <a:lnTo>
                    <a:pt x="174382" y="334707"/>
                  </a:lnTo>
                  <a:lnTo>
                    <a:pt x="173536" y="334885"/>
                  </a:lnTo>
                  <a:lnTo>
                    <a:pt x="172297" y="335190"/>
                  </a:lnTo>
                  <a:lnTo>
                    <a:pt x="171186" y="335432"/>
                  </a:lnTo>
                  <a:lnTo>
                    <a:pt x="170926" y="335555"/>
                  </a:lnTo>
                  <a:lnTo>
                    <a:pt x="168841" y="335979"/>
                  </a:lnTo>
                  <a:lnTo>
                    <a:pt x="167317" y="335951"/>
                  </a:lnTo>
                  <a:lnTo>
                    <a:pt x="166311" y="335933"/>
                  </a:lnTo>
                  <a:lnTo>
                    <a:pt x="166179" y="336061"/>
                  </a:lnTo>
                  <a:lnTo>
                    <a:pt x="165653" y="336248"/>
                  </a:lnTo>
                  <a:lnTo>
                    <a:pt x="165197" y="336499"/>
                  </a:lnTo>
                  <a:lnTo>
                    <a:pt x="164736" y="336882"/>
                  </a:lnTo>
                  <a:lnTo>
                    <a:pt x="164592" y="337059"/>
                  </a:lnTo>
                  <a:lnTo>
                    <a:pt x="164403" y="337224"/>
                  </a:lnTo>
                  <a:lnTo>
                    <a:pt x="164037" y="337561"/>
                  </a:lnTo>
                  <a:lnTo>
                    <a:pt x="163452" y="338145"/>
                  </a:lnTo>
                  <a:lnTo>
                    <a:pt x="163100" y="338487"/>
                  </a:lnTo>
                  <a:lnTo>
                    <a:pt x="162934" y="338605"/>
                  </a:lnTo>
                  <a:lnTo>
                    <a:pt x="162757" y="338710"/>
                  </a:lnTo>
                  <a:lnTo>
                    <a:pt x="162398" y="338911"/>
                  </a:lnTo>
                  <a:lnTo>
                    <a:pt x="162224" y="339020"/>
                  </a:lnTo>
                  <a:lnTo>
                    <a:pt x="162081" y="339120"/>
                  </a:lnTo>
                  <a:lnTo>
                    <a:pt x="161522" y="339553"/>
                  </a:lnTo>
                  <a:lnTo>
                    <a:pt x="160861" y="340055"/>
                  </a:lnTo>
                  <a:lnTo>
                    <a:pt x="160442" y="340525"/>
                  </a:lnTo>
                  <a:lnTo>
                    <a:pt x="159260" y="340178"/>
                  </a:lnTo>
                  <a:lnTo>
                    <a:pt x="159127" y="340132"/>
                  </a:lnTo>
                  <a:lnTo>
                    <a:pt x="158991" y="340096"/>
                  </a:lnTo>
                  <a:lnTo>
                    <a:pt x="158855" y="340069"/>
                  </a:lnTo>
                  <a:lnTo>
                    <a:pt x="158719" y="340046"/>
                  </a:lnTo>
                  <a:lnTo>
                    <a:pt x="158432" y="340014"/>
                  </a:lnTo>
                  <a:lnTo>
                    <a:pt x="158285" y="340009"/>
                  </a:lnTo>
                  <a:lnTo>
                    <a:pt x="158142" y="340014"/>
                  </a:lnTo>
                  <a:lnTo>
                    <a:pt x="158002" y="340032"/>
                  </a:lnTo>
                  <a:lnTo>
                    <a:pt x="157843" y="340069"/>
                  </a:lnTo>
                  <a:lnTo>
                    <a:pt x="157677" y="340119"/>
                  </a:lnTo>
                  <a:lnTo>
                    <a:pt x="157522" y="340187"/>
                  </a:lnTo>
                  <a:lnTo>
                    <a:pt x="157171" y="340479"/>
                  </a:lnTo>
                  <a:lnTo>
                    <a:pt x="157111" y="340611"/>
                  </a:lnTo>
                  <a:lnTo>
                    <a:pt x="157061" y="340753"/>
                  </a:lnTo>
                  <a:lnTo>
                    <a:pt x="156446" y="341345"/>
                  </a:lnTo>
                  <a:lnTo>
                    <a:pt x="156306" y="341368"/>
                  </a:lnTo>
                  <a:lnTo>
                    <a:pt x="156163" y="341359"/>
                  </a:lnTo>
                  <a:lnTo>
                    <a:pt x="156008" y="341336"/>
                  </a:lnTo>
                  <a:lnTo>
                    <a:pt x="155857" y="341304"/>
                  </a:lnTo>
                  <a:lnTo>
                    <a:pt x="155339" y="341227"/>
                  </a:lnTo>
                  <a:lnTo>
                    <a:pt x="155158" y="341195"/>
                  </a:lnTo>
                  <a:lnTo>
                    <a:pt x="154973" y="341172"/>
                  </a:lnTo>
                  <a:lnTo>
                    <a:pt x="154792" y="341163"/>
                  </a:lnTo>
                  <a:lnTo>
                    <a:pt x="154652" y="341167"/>
                  </a:lnTo>
                  <a:lnTo>
                    <a:pt x="154236" y="341208"/>
                  </a:lnTo>
                  <a:lnTo>
                    <a:pt x="153912" y="341249"/>
                  </a:lnTo>
                  <a:lnTo>
                    <a:pt x="153534" y="341304"/>
                  </a:lnTo>
                  <a:lnTo>
                    <a:pt x="153345" y="341327"/>
                  </a:lnTo>
                  <a:lnTo>
                    <a:pt x="153156" y="341332"/>
                  </a:lnTo>
                  <a:lnTo>
                    <a:pt x="152805" y="341327"/>
                  </a:lnTo>
                  <a:lnTo>
                    <a:pt x="152628" y="341313"/>
                  </a:lnTo>
                  <a:lnTo>
                    <a:pt x="152458" y="341286"/>
                  </a:lnTo>
                  <a:lnTo>
                    <a:pt x="152292" y="341240"/>
                  </a:lnTo>
                  <a:lnTo>
                    <a:pt x="152099" y="341154"/>
                  </a:lnTo>
                  <a:lnTo>
                    <a:pt x="151914" y="341035"/>
                  </a:lnTo>
                  <a:lnTo>
                    <a:pt x="151736" y="340894"/>
                  </a:lnTo>
                  <a:lnTo>
                    <a:pt x="151570" y="340739"/>
                  </a:lnTo>
                  <a:lnTo>
                    <a:pt x="151415" y="340579"/>
                  </a:lnTo>
                  <a:lnTo>
                    <a:pt x="151253" y="340388"/>
                  </a:lnTo>
                  <a:lnTo>
                    <a:pt x="151098" y="340183"/>
                  </a:lnTo>
                  <a:lnTo>
                    <a:pt x="150962" y="339964"/>
                  </a:lnTo>
                  <a:lnTo>
                    <a:pt x="150849" y="339736"/>
                  </a:lnTo>
                  <a:lnTo>
                    <a:pt x="150766" y="339499"/>
                  </a:lnTo>
                  <a:lnTo>
                    <a:pt x="150703" y="339161"/>
                  </a:lnTo>
                  <a:lnTo>
                    <a:pt x="150683" y="338979"/>
                  </a:lnTo>
                  <a:lnTo>
                    <a:pt x="150683" y="338705"/>
                  </a:lnTo>
                  <a:lnTo>
                    <a:pt x="150709" y="338436"/>
                  </a:lnTo>
                  <a:lnTo>
                    <a:pt x="150766" y="338186"/>
                  </a:lnTo>
                  <a:lnTo>
                    <a:pt x="150826" y="338044"/>
                  </a:lnTo>
                  <a:lnTo>
                    <a:pt x="150898" y="337907"/>
                  </a:lnTo>
                  <a:lnTo>
                    <a:pt x="150981" y="337775"/>
                  </a:lnTo>
                  <a:lnTo>
                    <a:pt x="151053" y="337638"/>
                  </a:lnTo>
                  <a:lnTo>
                    <a:pt x="151102" y="337497"/>
                  </a:lnTo>
                  <a:lnTo>
                    <a:pt x="151128" y="337356"/>
                  </a:lnTo>
                  <a:lnTo>
                    <a:pt x="151147" y="337205"/>
                  </a:lnTo>
                  <a:lnTo>
                    <a:pt x="151155" y="337059"/>
                  </a:lnTo>
                  <a:lnTo>
                    <a:pt x="151143" y="336913"/>
                  </a:lnTo>
                  <a:lnTo>
                    <a:pt x="150830" y="336093"/>
                  </a:lnTo>
                  <a:lnTo>
                    <a:pt x="150860" y="335778"/>
                  </a:lnTo>
                  <a:lnTo>
                    <a:pt x="150826" y="335623"/>
                  </a:lnTo>
                  <a:lnTo>
                    <a:pt x="150766" y="335464"/>
                  </a:lnTo>
                  <a:lnTo>
                    <a:pt x="150686" y="335309"/>
                  </a:lnTo>
                  <a:lnTo>
                    <a:pt x="150479" y="335049"/>
                  </a:lnTo>
                  <a:lnTo>
                    <a:pt x="150437" y="334862"/>
                  </a:lnTo>
                  <a:lnTo>
                    <a:pt x="150388" y="334675"/>
                  </a:lnTo>
                  <a:lnTo>
                    <a:pt x="150297" y="334410"/>
                  </a:lnTo>
                  <a:lnTo>
                    <a:pt x="150184" y="334146"/>
                  </a:lnTo>
                  <a:lnTo>
                    <a:pt x="149822" y="333375"/>
                  </a:lnTo>
                  <a:lnTo>
                    <a:pt x="149610" y="332869"/>
                  </a:lnTo>
                  <a:lnTo>
                    <a:pt x="149402" y="332359"/>
                  </a:lnTo>
                  <a:lnTo>
                    <a:pt x="149289" y="332108"/>
                  </a:lnTo>
                  <a:lnTo>
                    <a:pt x="149213" y="331957"/>
                  </a:lnTo>
                  <a:lnTo>
                    <a:pt x="149047" y="331652"/>
                  </a:lnTo>
                  <a:lnTo>
                    <a:pt x="148976" y="331497"/>
                  </a:lnTo>
                  <a:lnTo>
                    <a:pt x="148923" y="331337"/>
                  </a:lnTo>
                  <a:lnTo>
                    <a:pt x="148885" y="331128"/>
                  </a:lnTo>
                  <a:lnTo>
                    <a:pt x="148874" y="330909"/>
                  </a:lnTo>
                  <a:lnTo>
                    <a:pt x="148881" y="330685"/>
                  </a:lnTo>
                  <a:lnTo>
                    <a:pt x="148904" y="330467"/>
                  </a:lnTo>
                  <a:lnTo>
                    <a:pt x="148942" y="330257"/>
                  </a:lnTo>
                  <a:lnTo>
                    <a:pt x="149051" y="329938"/>
                  </a:lnTo>
                  <a:lnTo>
                    <a:pt x="149225" y="329637"/>
                  </a:lnTo>
                  <a:lnTo>
                    <a:pt x="149633" y="329044"/>
                  </a:lnTo>
                  <a:lnTo>
                    <a:pt x="149803" y="328739"/>
                  </a:lnTo>
                  <a:lnTo>
                    <a:pt x="149874" y="328579"/>
                  </a:lnTo>
                  <a:lnTo>
                    <a:pt x="149999" y="328260"/>
                  </a:lnTo>
                  <a:lnTo>
                    <a:pt x="150131" y="327941"/>
                  </a:lnTo>
                  <a:lnTo>
                    <a:pt x="150845" y="326906"/>
                  </a:lnTo>
                  <a:lnTo>
                    <a:pt x="150992" y="326824"/>
                  </a:lnTo>
                  <a:lnTo>
                    <a:pt x="151495" y="326650"/>
                  </a:lnTo>
                  <a:lnTo>
                    <a:pt x="151751" y="326495"/>
                  </a:lnTo>
                  <a:lnTo>
                    <a:pt x="152216" y="326131"/>
                  </a:lnTo>
                  <a:lnTo>
                    <a:pt x="152371" y="326076"/>
                  </a:lnTo>
                  <a:lnTo>
                    <a:pt x="152529" y="326030"/>
                  </a:lnTo>
                  <a:lnTo>
                    <a:pt x="152669" y="326012"/>
                  </a:lnTo>
                  <a:lnTo>
                    <a:pt x="152820" y="326003"/>
                  </a:lnTo>
                  <a:lnTo>
                    <a:pt x="152968" y="326008"/>
                  </a:lnTo>
                  <a:lnTo>
                    <a:pt x="153115" y="325999"/>
                  </a:lnTo>
                  <a:lnTo>
                    <a:pt x="153489" y="325903"/>
                  </a:lnTo>
                  <a:lnTo>
                    <a:pt x="154106" y="325536"/>
                  </a:lnTo>
                  <a:lnTo>
                    <a:pt x="154346" y="325333"/>
                  </a:lnTo>
                  <a:lnTo>
                    <a:pt x="154558" y="325160"/>
                  </a:lnTo>
                  <a:lnTo>
                    <a:pt x="154875" y="324891"/>
                  </a:lnTo>
                  <a:lnTo>
                    <a:pt x="155826" y="324412"/>
                  </a:lnTo>
                  <a:lnTo>
                    <a:pt x="155589" y="324293"/>
                  </a:lnTo>
                  <a:lnTo>
                    <a:pt x="156102" y="323441"/>
                  </a:lnTo>
                  <a:lnTo>
                    <a:pt x="156155" y="323313"/>
                  </a:lnTo>
                  <a:lnTo>
                    <a:pt x="156197" y="323181"/>
                  </a:lnTo>
                  <a:lnTo>
                    <a:pt x="156219" y="323035"/>
                  </a:lnTo>
                  <a:lnTo>
                    <a:pt x="156242" y="322743"/>
                  </a:lnTo>
                  <a:lnTo>
                    <a:pt x="156257" y="322597"/>
                  </a:lnTo>
                  <a:lnTo>
                    <a:pt x="156314" y="322182"/>
                  </a:lnTo>
                  <a:lnTo>
                    <a:pt x="156336" y="321900"/>
                  </a:lnTo>
                  <a:lnTo>
                    <a:pt x="156344" y="321749"/>
                  </a:lnTo>
                  <a:lnTo>
                    <a:pt x="156348" y="321444"/>
                  </a:lnTo>
                  <a:lnTo>
                    <a:pt x="156329" y="321138"/>
                  </a:lnTo>
                  <a:lnTo>
                    <a:pt x="156310" y="320997"/>
                  </a:lnTo>
                  <a:lnTo>
                    <a:pt x="156253" y="320714"/>
                  </a:lnTo>
                  <a:lnTo>
                    <a:pt x="156155" y="320313"/>
                  </a:lnTo>
                  <a:lnTo>
                    <a:pt x="156057" y="319948"/>
                  </a:lnTo>
                  <a:lnTo>
                    <a:pt x="155947" y="319803"/>
                  </a:lnTo>
                  <a:lnTo>
                    <a:pt x="155301" y="318982"/>
                  </a:lnTo>
                  <a:lnTo>
                    <a:pt x="154818" y="318490"/>
                  </a:lnTo>
                  <a:lnTo>
                    <a:pt x="154535" y="318444"/>
                  </a:lnTo>
                  <a:lnTo>
                    <a:pt x="154380" y="318430"/>
                  </a:lnTo>
                  <a:lnTo>
                    <a:pt x="154051" y="318421"/>
                  </a:lnTo>
                  <a:lnTo>
                    <a:pt x="153810" y="318120"/>
                  </a:lnTo>
                  <a:lnTo>
                    <a:pt x="153840" y="317988"/>
                  </a:lnTo>
                  <a:lnTo>
                    <a:pt x="153866" y="317851"/>
                  </a:lnTo>
                  <a:lnTo>
                    <a:pt x="153874" y="317724"/>
                  </a:lnTo>
                  <a:lnTo>
                    <a:pt x="153851" y="317587"/>
                  </a:lnTo>
                  <a:lnTo>
                    <a:pt x="153810" y="317450"/>
                  </a:lnTo>
                  <a:lnTo>
                    <a:pt x="153719" y="317176"/>
                  </a:lnTo>
                  <a:lnTo>
                    <a:pt x="153693" y="317040"/>
                  </a:lnTo>
                  <a:lnTo>
                    <a:pt x="153685" y="316898"/>
                  </a:lnTo>
                  <a:lnTo>
                    <a:pt x="153689" y="316757"/>
                  </a:lnTo>
                  <a:lnTo>
                    <a:pt x="153700" y="316616"/>
                  </a:lnTo>
                  <a:lnTo>
                    <a:pt x="153708" y="316470"/>
                  </a:lnTo>
                  <a:lnTo>
                    <a:pt x="153704" y="316328"/>
                  </a:lnTo>
                  <a:lnTo>
                    <a:pt x="153666" y="316096"/>
                  </a:lnTo>
                  <a:lnTo>
                    <a:pt x="153595" y="315859"/>
                  </a:lnTo>
                  <a:lnTo>
                    <a:pt x="153511" y="315626"/>
                  </a:lnTo>
                  <a:lnTo>
                    <a:pt x="153443" y="315394"/>
                  </a:lnTo>
                  <a:lnTo>
                    <a:pt x="153406" y="315161"/>
                  </a:lnTo>
                  <a:lnTo>
                    <a:pt x="153398" y="314997"/>
                  </a:lnTo>
                  <a:lnTo>
                    <a:pt x="153402" y="314838"/>
                  </a:lnTo>
                  <a:lnTo>
                    <a:pt x="153413" y="314673"/>
                  </a:lnTo>
                  <a:lnTo>
                    <a:pt x="153451" y="314354"/>
                  </a:lnTo>
                  <a:lnTo>
                    <a:pt x="153496" y="314099"/>
                  </a:lnTo>
                  <a:lnTo>
                    <a:pt x="153553" y="313844"/>
                  </a:lnTo>
                  <a:lnTo>
                    <a:pt x="153625" y="313588"/>
                  </a:lnTo>
                  <a:lnTo>
                    <a:pt x="153715" y="313315"/>
                  </a:lnTo>
                  <a:lnTo>
                    <a:pt x="153912" y="312804"/>
                  </a:lnTo>
                  <a:lnTo>
                    <a:pt x="153976" y="312658"/>
                  </a:lnTo>
                  <a:lnTo>
                    <a:pt x="154048" y="312522"/>
                  </a:lnTo>
                  <a:lnTo>
                    <a:pt x="154459" y="312052"/>
                  </a:lnTo>
                  <a:lnTo>
                    <a:pt x="154588" y="311956"/>
                  </a:lnTo>
                  <a:lnTo>
                    <a:pt x="154720" y="311888"/>
                  </a:lnTo>
                  <a:lnTo>
                    <a:pt x="154864" y="311847"/>
                  </a:lnTo>
                  <a:lnTo>
                    <a:pt x="155018" y="311829"/>
                  </a:lnTo>
                  <a:lnTo>
                    <a:pt x="155339" y="311824"/>
                  </a:lnTo>
                  <a:lnTo>
                    <a:pt x="155494" y="311806"/>
                  </a:lnTo>
                  <a:lnTo>
                    <a:pt x="155710" y="311747"/>
                  </a:lnTo>
                  <a:lnTo>
                    <a:pt x="155925" y="311665"/>
                  </a:lnTo>
                  <a:lnTo>
                    <a:pt x="156136" y="311578"/>
                  </a:lnTo>
                  <a:lnTo>
                    <a:pt x="156348" y="311500"/>
                  </a:lnTo>
                  <a:lnTo>
                    <a:pt x="156563" y="311437"/>
                  </a:lnTo>
                  <a:lnTo>
                    <a:pt x="156748" y="311405"/>
                  </a:lnTo>
                  <a:lnTo>
                    <a:pt x="156937" y="311382"/>
                  </a:lnTo>
                  <a:lnTo>
                    <a:pt x="157500" y="311327"/>
                  </a:lnTo>
                  <a:lnTo>
                    <a:pt x="157662" y="311304"/>
                  </a:lnTo>
                  <a:lnTo>
                    <a:pt x="157987" y="311268"/>
                  </a:lnTo>
                  <a:lnTo>
                    <a:pt x="158149" y="311245"/>
                  </a:lnTo>
                  <a:lnTo>
                    <a:pt x="158308" y="311209"/>
                  </a:lnTo>
                  <a:lnTo>
                    <a:pt x="158508" y="311154"/>
                  </a:lnTo>
                  <a:lnTo>
                    <a:pt x="158700" y="311086"/>
                  </a:lnTo>
                  <a:lnTo>
                    <a:pt x="158897" y="311008"/>
                  </a:lnTo>
                  <a:lnTo>
                    <a:pt x="159090" y="310926"/>
                  </a:lnTo>
                  <a:lnTo>
                    <a:pt x="159278" y="310839"/>
                  </a:lnTo>
                  <a:lnTo>
                    <a:pt x="159471" y="310734"/>
                  </a:lnTo>
                  <a:lnTo>
                    <a:pt x="159841" y="310484"/>
                  </a:lnTo>
                  <a:lnTo>
                    <a:pt x="160030" y="310388"/>
                  </a:lnTo>
                  <a:lnTo>
                    <a:pt x="160438" y="310351"/>
                  </a:lnTo>
                  <a:lnTo>
                    <a:pt x="160657" y="310397"/>
                  </a:lnTo>
                  <a:lnTo>
                    <a:pt x="160929" y="310443"/>
                  </a:lnTo>
                  <a:lnTo>
                    <a:pt x="161087" y="310479"/>
                  </a:lnTo>
                  <a:lnTo>
                    <a:pt x="161409" y="310543"/>
                  </a:lnTo>
                  <a:lnTo>
                    <a:pt x="161571" y="310561"/>
                  </a:lnTo>
                  <a:lnTo>
                    <a:pt x="161729" y="310566"/>
                  </a:lnTo>
                  <a:lnTo>
                    <a:pt x="161892" y="310566"/>
                  </a:lnTo>
                  <a:lnTo>
                    <a:pt x="162050" y="310561"/>
                  </a:lnTo>
                  <a:lnTo>
                    <a:pt x="162375" y="310543"/>
                  </a:lnTo>
                  <a:lnTo>
                    <a:pt x="162560" y="310525"/>
                  </a:lnTo>
                  <a:lnTo>
                    <a:pt x="162934" y="310470"/>
                  </a:lnTo>
                  <a:lnTo>
                    <a:pt x="163308" y="310429"/>
                  </a:lnTo>
                  <a:lnTo>
                    <a:pt x="163535" y="310424"/>
                  </a:lnTo>
                  <a:lnTo>
                    <a:pt x="163761" y="310424"/>
                  </a:lnTo>
                  <a:lnTo>
                    <a:pt x="163984" y="310429"/>
                  </a:lnTo>
                  <a:lnTo>
                    <a:pt x="164211" y="310438"/>
                  </a:lnTo>
                  <a:lnTo>
                    <a:pt x="164981" y="310479"/>
                  </a:lnTo>
                  <a:lnTo>
                    <a:pt x="165159" y="310502"/>
                  </a:lnTo>
                  <a:lnTo>
                    <a:pt x="165336" y="310534"/>
                  </a:lnTo>
                  <a:lnTo>
                    <a:pt x="165506" y="310579"/>
                  </a:lnTo>
                  <a:lnTo>
                    <a:pt x="165676" y="310634"/>
                  </a:lnTo>
                  <a:lnTo>
                    <a:pt x="165842" y="310693"/>
                  </a:lnTo>
                  <a:lnTo>
                    <a:pt x="166167" y="310839"/>
                  </a:lnTo>
                  <a:lnTo>
                    <a:pt x="166326" y="310926"/>
                  </a:lnTo>
                  <a:lnTo>
                    <a:pt x="166477" y="311022"/>
                  </a:lnTo>
                  <a:lnTo>
                    <a:pt x="166775" y="311222"/>
                  </a:lnTo>
                  <a:lnTo>
                    <a:pt x="167889" y="311236"/>
                  </a:lnTo>
                  <a:lnTo>
                    <a:pt x="168188" y="310785"/>
                  </a:lnTo>
                  <a:lnTo>
                    <a:pt x="168222" y="310643"/>
                  </a:lnTo>
                  <a:lnTo>
                    <a:pt x="168240" y="310497"/>
                  </a:lnTo>
                  <a:lnTo>
                    <a:pt x="168244" y="310342"/>
                  </a:lnTo>
                  <a:lnTo>
                    <a:pt x="168240" y="310196"/>
                  </a:lnTo>
                  <a:lnTo>
                    <a:pt x="168222" y="310046"/>
                  </a:lnTo>
                  <a:lnTo>
                    <a:pt x="168180" y="309896"/>
                  </a:lnTo>
                  <a:lnTo>
                    <a:pt x="168029" y="309449"/>
                  </a:lnTo>
                  <a:lnTo>
                    <a:pt x="167886" y="308952"/>
                  </a:lnTo>
                  <a:lnTo>
                    <a:pt x="167829" y="308788"/>
                  </a:lnTo>
                  <a:lnTo>
                    <a:pt x="167753" y="308637"/>
                  </a:lnTo>
                  <a:lnTo>
                    <a:pt x="167568" y="308391"/>
                  </a:lnTo>
                  <a:lnTo>
                    <a:pt x="167164" y="307949"/>
                  </a:lnTo>
                  <a:lnTo>
                    <a:pt x="166839" y="307557"/>
                  </a:lnTo>
                  <a:lnTo>
                    <a:pt x="166345" y="306878"/>
                  </a:lnTo>
                  <a:lnTo>
                    <a:pt x="166216" y="306795"/>
                  </a:lnTo>
                  <a:lnTo>
                    <a:pt x="166088" y="306727"/>
                  </a:lnTo>
                  <a:lnTo>
                    <a:pt x="165850" y="306622"/>
                  </a:lnTo>
                  <a:lnTo>
                    <a:pt x="165635" y="306558"/>
                  </a:lnTo>
                  <a:lnTo>
                    <a:pt x="165416" y="306517"/>
                  </a:lnTo>
                  <a:lnTo>
                    <a:pt x="165095" y="306317"/>
                  </a:lnTo>
                  <a:lnTo>
                    <a:pt x="164282" y="305556"/>
                  </a:lnTo>
                  <a:lnTo>
                    <a:pt x="164075" y="305122"/>
                  </a:lnTo>
                  <a:lnTo>
                    <a:pt x="163709" y="304005"/>
                  </a:lnTo>
                  <a:lnTo>
                    <a:pt x="163078" y="302884"/>
                  </a:lnTo>
                  <a:lnTo>
                    <a:pt x="160865" y="300449"/>
                  </a:lnTo>
                  <a:lnTo>
                    <a:pt x="160615" y="300425"/>
                  </a:lnTo>
                  <a:lnTo>
                    <a:pt x="160461" y="300395"/>
                  </a:lnTo>
                  <a:lnTo>
                    <a:pt x="160257" y="300326"/>
                  </a:lnTo>
                  <a:lnTo>
                    <a:pt x="160068" y="300230"/>
                  </a:lnTo>
                  <a:lnTo>
                    <a:pt x="159905" y="300117"/>
                  </a:lnTo>
                  <a:lnTo>
                    <a:pt x="159758" y="299957"/>
                  </a:lnTo>
                  <a:lnTo>
                    <a:pt x="159645" y="299752"/>
                  </a:lnTo>
                  <a:lnTo>
                    <a:pt x="159550" y="299524"/>
                  </a:lnTo>
                  <a:lnTo>
                    <a:pt x="159471" y="299287"/>
                  </a:lnTo>
                  <a:lnTo>
                    <a:pt x="159403" y="299059"/>
                  </a:lnTo>
                  <a:lnTo>
                    <a:pt x="159343" y="298831"/>
                  </a:lnTo>
                  <a:lnTo>
                    <a:pt x="159297" y="298598"/>
                  </a:lnTo>
                  <a:lnTo>
                    <a:pt x="159263" y="298361"/>
                  </a:lnTo>
                  <a:lnTo>
                    <a:pt x="159245" y="298124"/>
                  </a:lnTo>
                  <a:lnTo>
                    <a:pt x="159237" y="297892"/>
                  </a:lnTo>
                  <a:lnTo>
                    <a:pt x="159256" y="297605"/>
                  </a:lnTo>
                  <a:lnTo>
                    <a:pt x="159297" y="297322"/>
                  </a:lnTo>
                  <a:lnTo>
                    <a:pt x="159426" y="296752"/>
                  </a:lnTo>
                  <a:lnTo>
                    <a:pt x="159486" y="296469"/>
                  </a:lnTo>
                  <a:lnTo>
                    <a:pt x="159535" y="296196"/>
                  </a:lnTo>
                  <a:lnTo>
                    <a:pt x="159577" y="295918"/>
                  </a:lnTo>
                  <a:lnTo>
                    <a:pt x="159622" y="295644"/>
                  </a:lnTo>
                  <a:lnTo>
                    <a:pt x="159686" y="295380"/>
                  </a:lnTo>
                  <a:lnTo>
                    <a:pt x="159773" y="295125"/>
                  </a:lnTo>
                  <a:lnTo>
                    <a:pt x="159860" y="294933"/>
                  </a:lnTo>
                  <a:lnTo>
                    <a:pt x="159954" y="294742"/>
                  </a:lnTo>
                  <a:lnTo>
                    <a:pt x="160060" y="294559"/>
                  </a:lnTo>
                  <a:lnTo>
                    <a:pt x="160181" y="294386"/>
                  </a:lnTo>
                  <a:lnTo>
                    <a:pt x="160313" y="294231"/>
                  </a:lnTo>
                  <a:lnTo>
                    <a:pt x="160464" y="294094"/>
                  </a:lnTo>
                  <a:lnTo>
                    <a:pt x="160634" y="293971"/>
                  </a:lnTo>
                  <a:lnTo>
                    <a:pt x="160816" y="293857"/>
                  </a:lnTo>
                  <a:lnTo>
                    <a:pt x="161186" y="293647"/>
                  </a:lnTo>
                  <a:lnTo>
                    <a:pt x="161352" y="293561"/>
                  </a:lnTo>
                  <a:lnTo>
                    <a:pt x="161533" y="293488"/>
                  </a:lnTo>
                  <a:lnTo>
                    <a:pt x="161711" y="293410"/>
                  </a:lnTo>
                  <a:lnTo>
                    <a:pt x="161873" y="293324"/>
                  </a:lnTo>
                  <a:lnTo>
                    <a:pt x="162119" y="293091"/>
                  </a:lnTo>
                  <a:lnTo>
                    <a:pt x="162205" y="292955"/>
                  </a:lnTo>
                  <a:lnTo>
                    <a:pt x="162285" y="292809"/>
                  </a:lnTo>
                  <a:lnTo>
                    <a:pt x="162353" y="292658"/>
                  </a:lnTo>
                  <a:lnTo>
                    <a:pt x="162402" y="292508"/>
                  </a:lnTo>
                  <a:lnTo>
                    <a:pt x="162443" y="292316"/>
                  </a:lnTo>
                  <a:lnTo>
                    <a:pt x="162466" y="292116"/>
                  </a:lnTo>
                  <a:lnTo>
                    <a:pt x="162470" y="291915"/>
                  </a:lnTo>
                  <a:lnTo>
                    <a:pt x="162451" y="291714"/>
                  </a:lnTo>
                  <a:lnTo>
                    <a:pt x="162409" y="291523"/>
                  </a:lnTo>
                  <a:lnTo>
                    <a:pt x="162455" y="291341"/>
                  </a:lnTo>
                  <a:lnTo>
                    <a:pt x="162572" y="290789"/>
                  </a:lnTo>
                  <a:lnTo>
                    <a:pt x="162708" y="290069"/>
                  </a:lnTo>
                  <a:lnTo>
                    <a:pt x="162734" y="289891"/>
                  </a:lnTo>
                  <a:lnTo>
                    <a:pt x="162810" y="289307"/>
                  </a:lnTo>
                  <a:lnTo>
                    <a:pt x="162829" y="289102"/>
                  </a:lnTo>
                  <a:lnTo>
                    <a:pt x="162836" y="288902"/>
                  </a:lnTo>
                  <a:lnTo>
                    <a:pt x="162821" y="288701"/>
                  </a:lnTo>
                  <a:lnTo>
                    <a:pt x="162783" y="288523"/>
                  </a:lnTo>
                  <a:lnTo>
                    <a:pt x="162730" y="288346"/>
                  </a:lnTo>
                  <a:lnTo>
                    <a:pt x="162546" y="287878"/>
                  </a:lnTo>
                  <a:lnTo>
                    <a:pt x="162451" y="287634"/>
                  </a:lnTo>
                  <a:lnTo>
                    <a:pt x="162292" y="287260"/>
                  </a:lnTo>
                  <a:lnTo>
                    <a:pt x="162205" y="287074"/>
                  </a:lnTo>
                  <a:lnTo>
                    <a:pt x="162115" y="286896"/>
                  </a:lnTo>
                  <a:lnTo>
                    <a:pt x="162024" y="286727"/>
                  </a:lnTo>
                  <a:lnTo>
                    <a:pt x="161816" y="286408"/>
                  </a:lnTo>
                  <a:lnTo>
                    <a:pt x="161722" y="286248"/>
                  </a:lnTo>
                  <a:lnTo>
                    <a:pt x="161639" y="286075"/>
                  </a:lnTo>
                  <a:lnTo>
                    <a:pt x="161567" y="285879"/>
                  </a:lnTo>
                  <a:lnTo>
                    <a:pt x="161503" y="285669"/>
                  </a:lnTo>
                  <a:lnTo>
                    <a:pt x="161454" y="285460"/>
                  </a:lnTo>
                  <a:lnTo>
                    <a:pt x="161424" y="285250"/>
                  </a:lnTo>
                  <a:lnTo>
                    <a:pt x="161412" y="285040"/>
                  </a:lnTo>
                  <a:lnTo>
                    <a:pt x="161431" y="284863"/>
                  </a:lnTo>
                  <a:lnTo>
                    <a:pt x="161465" y="284685"/>
                  </a:lnTo>
                  <a:lnTo>
                    <a:pt x="161563" y="284325"/>
                  </a:lnTo>
                  <a:lnTo>
                    <a:pt x="161609" y="284147"/>
                  </a:lnTo>
                  <a:lnTo>
                    <a:pt x="161650" y="283901"/>
                  </a:lnTo>
                  <a:lnTo>
                    <a:pt x="161722" y="283408"/>
                  </a:lnTo>
                  <a:lnTo>
                    <a:pt x="161775" y="283167"/>
                  </a:lnTo>
                  <a:lnTo>
                    <a:pt x="161854" y="282939"/>
                  </a:lnTo>
                  <a:lnTo>
                    <a:pt x="161964" y="282756"/>
                  </a:lnTo>
                  <a:lnTo>
                    <a:pt x="162255" y="282419"/>
                  </a:lnTo>
                  <a:lnTo>
                    <a:pt x="162372" y="282250"/>
                  </a:lnTo>
                  <a:lnTo>
                    <a:pt x="162428" y="282077"/>
                  </a:lnTo>
                  <a:lnTo>
                    <a:pt x="162424" y="281936"/>
                  </a:lnTo>
                  <a:lnTo>
                    <a:pt x="162398" y="281795"/>
                  </a:lnTo>
                  <a:lnTo>
                    <a:pt x="162353" y="281649"/>
                  </a:lnTo>
                  <a:lnTo>
                    <a:pt x="162300" y="281512"/>
                  </a:lnTo>
                  <a:lnTo>
                    <a:pt x="162239" y="281375"/>
                  </a:lnTo>
                  <a:lnTo>
                    <a:pt x="162145" y="281184"/>
                  </a:lnTo>
                  <a:lnTo>
                    <a:pt x="162024" y="280974"/>
                  </a:lnTo>
                  <a:lnTo>
                    <a:pt x="161892" y="280783"/>
                  </a:lnTo>
                  <a:lnTo>
                    <a:pt x="161771" y="280646"/>
                  </a:lnTo>
                  <a:lnTo>
                    <a:pt x="161378" y="280778"/>
                  </a:lnTo>
                  <a:lnTo>
                    <a:pt x="161242" y="280910"/>
                  </a:lnTo>
                  <a:lnTo>
                    <a:pt x="161129" y="281070"/>
                  </a:lnTo>
                  <a:lnTo>
                    <a:pt x="161023" y="281248"/>
                  </a:lnTo>
                  <a:lnTo>
                    <a:pt x="160921" y="281430"/>
                  </a:lnTo>
                  <a:lnTo>
                    <a:pt x="160619" y="281822"/>
                  </a:lnTo>
                  <a:lnTo>
                    <a:pt x="160328" y="282150"/>
                  </a:lnTo>
                  <a:lnTo>
                    <a:pt x="160041" y="282483"/>
                  </a:lnTo>
                  <a:lnTo>
                    <a:pt x="159898" y="282643"/>
                  </a:lnTo>
                  <a:lnTo>
                    <a:pt x="159743" y="282793"/>
                  </a:lnTo>
                  <a:lnTo>
                    <a:pt x="159577" y="282921"/>
                  </a:lnTo>
                  <a:lnTo>
                    <a:pt x="159414" y="282998"/>
                  </a:lnTo>
                  <a:lnTo>
                    <a:pt x="159059" y="283094"/>
                  </a:lnTo>
                  <a:lnTo>
                    <a:pt x="158889" y="283153"/>
                  </a:lnTo>
                  <a:lnTo>
                    <a:pt x="158742" y="283240"/>
                  </a:lnTo>
                  <a:lnTo>
                    <a:pt x="158610" y="283381"/>
                  </a:lnTo>
                  <a:lnTo>
                    <a:pt x="158500" y="283545"/>
                  </a:lnTo>
                  <a:lnTo>
                    <a:pt x="158410" y="283732"/>
                  </a:lnTo>
                  <a:lnTo>
                    <a:pt x="158323" y="283924"/>
                  </a:lnTo>
                  <a:lnTo>
                    <a:pt x="158236" y="284106"/>
                  </a:lnTo>
                  <a:lnTo>
                    <a:pt x="158172" y="284252"/>
                  </a:lnTo>
                  <a:lnTo>
                    <a:pt x="158066" y="284562"/>
                  </a:lnTo>
                  <a:lnTo>
                    <a:pt x="157787" y="284849"/>
                  </a:lnTo>
                  <a:lnTo>
                    <a:pt x="157639" y="284863"/>
                  </a:lnTo>
                  <a:lnTo>
                    <a:pt x="157477" y="284863"/>
                  </a:lnTo>
                  <a:lnTo>
                    <a:pt x="157326" y="284872"/>
                  </a:lnTo>
                  <a:lnTo>
                    <a:pt x="156952" y="285118"/>
                  </a:lnTo>
                  <a:lnTo>
                    <a:pt x="156854" y="285250"/>
                  </a:lnTo>
                  <a:lnTo>
                    <a:pt x="156771" y="285391"/>
                  </a:lnTo>
                  <a:lnTo>
                    <a:pt x="156718" y="285533"/>
                  </a:lnTo>
                  <a:lnTo>
                    <a:pt x="156642" y="285711"/>
                  </a:lnTo>
                  <a:lnTo>
                    <a:pt x="156548" y="285884"/>
                  </a:lnTo>
                  <a:lnTo>
                    <a:pt x="156442" y="286048"/>
                  </a:lnTo>
                  <a:lnTo>
                    <a:pt x="156325" y="286207"/>
                  </a:lnTo>
                  <a:lnTo>
                    <a:pt x="156030" y="286499"/>
                  </a:lnTo>
                  <a:lnTo>
                    <a:pt x="155766" y="286709"/>
                  </a:lnTo>
                  <a:lnTo>
                    <a:pt x="155441" y="287447"/>
                  </a:lnTo>
                  <a:lnTo>
                    <a:pt x="155347" y="287671"/>
                  </a:lnTo>
                  <a:lnTo>
                    <a:pt x="155260" y="287899"/>
                  </a:lnTo>
                  <a:lnTo>
                    <a:pt x="155166" y="288122"/>
                  </a:lnTo>
                  <a:lnTo>
                    <a:pt x="155064" y="288341"/>
                  </a:lnTo>
                  <a:lnTo>
                    <a:pt x="154947" y="288551"/>
                  </a:lnTo>
                  <a:lnTo>
                    <a:pt x="154822" y="288733"/>
                  </a:lnTo>
                  <a:lnTo>
                    <a:pt x="154686" y="288911"/>
                  </a:lnTo>
                  <a:lnTo>
                    <a:pt x="154542" y="289084"/>
                  </a:lnTo>
                  <a:lnTo>
                    <a:pt x="154244" y="289421"/>
                  </a:lnTo>
                  <a:lnTo>
                    <a:pt x="154078" y="289599"/>
                  </a:lnTo>
                  <a:lnTo>
                    <a:pt x="153738" y="289946"/>
                  </a:lnTo>
                  <a:lnTo>
                    <a:pt x="153560" y="290110"/>
                  </a:lnTo>
                  <a:lnTo>
                    <a:pt x="153375" y="290269"/>
                  </a:lnTo>
                  <a:lnTo>
                    <a:pt x="152926" y="290620"/>
                  </a:lnTo>
                  <a:lnTo>
                    <a:pt x="152552" y="290908"/>
                  </a:lnTo>
                  <a:lnTo>
                    <a:pt x="152288" y="291099"/>
                  </a:lnTo>
                  <a:lnTo>
                    <a:pt x="151578" y="291628"/>
                  </a:lnTo>
                  <a:lnTo>
                    <a:pt x="151325" y="291797"/>
                  </a:lnTo>
                  <a:lnTo>
                    <a:pt x="151109" y="291915"/>
                  </a:lnTo>
                  <a:lnTo>
                    <a:pt x="150758" y="292084"/>
                  </a:lnTo>
                  <a:lnTo>
                    <a:pt x="150365" y="292234"/>
                  </a:lnTo>
                  <a:lnTo>
                    <a:pt x="150120" y="292362"/>
                  </a:lnTo>
                  <a:lnTo>
                    <a:pt x="149546" y="292690"/>
                  </a:lnTo>
                  <a:lnTo>
                    <a:pt x="149417" y="292713"/>
                  </a:lnTo>
                  <a:lnTo>
                    <a:pt x="149285" y="292731"/>
                  </a:lnTo>
                  <a:lnTo>
                    <a:pt x="149153" y="292736"/>
                  </a:lnTo>
                  <a:lnTo>
                    <a:pt x="149025" y="292727"/>
                  </a:lnTo>
                  <a:lnTo>
                    <a:pt x="148866" y="292686"/>
                  </a:lnTo>
                  <a:lnTo>
                    <a:pt x="148715" y="292613"/>
                  </a:lnTo>
                  <a:lnTo>
                    <a:pt x="148413" y="292444"/>
                  </a:lnTo>
                  <a:lnTo>
                    <a:pt x="148254" y="292389"/>
                  </a:lnTo>
                  <a:lnTo>
                    <a:pt x="148122" y="292366"/>
                  </a:lnTo>
                  <a:lnTo>
                    <a:pt x="147718" y="292357"/>
                  </a:lnTo>
                  <a:lnTo>
                    <a:pt x="147231" y="292175"/>
                  </a:lnTo>
                  <a:lnTo>
                    <a:pt x="146876" y="291952"/>
                  </a:lnTo>
                  <a:lnTo>
                    <a:pt x="146336" y="291446"/>
                  </a:lnTo>
                  <a:lnTo>
                    <a:pt x="146011" y="290999"/>
                  </a:lnTo>
                  <a:lnTo>
                    <a:pt x="145879" y="290917"/>
                  </a:lnTo>
                  <a:lnTo>
                    <a:pt x="145735" y="290853"/>
                  </a:lnTo>
                  <a:lnTo>
                    <a:pt x="145588" y="290798"/>
                  </a:lnTo>
                  <a:lnTo>
                    <a:pt x="145335" y="290739"/>
                  </a:lnTo>
                  <a:lnTo>
                    <a:pt x="144663" y="290629"/>
                  </a:lnTo>
                  <a:lnTo>
                    <a:pt x="144425" y="290538"/>
                  </a:lnTo>
                  <a:lnTo>
                    <a:pt x="144206" y="290465"/>
                  </a:lnTo>
                  <a:lnTo>
                    <a:pt x="143809" y="290338"/>
                  </a:lnTo>
                  <a:lnTo>
                    <a:pt x="143514" y="290205"/>
                  </a:lnTo>
                  <a:lnTo>
                    <a:pt x="143371" y="290133"/>
                  </a:lnTo>
                  <a:lnTo>
                    <a:pt x="142974" y="289909"/>
                  </a:lnTo>
                  <a:lnTo>
                    <a:pt x="142532" y="289622"/>
                  </a:lnTo>
                  <a:lnTo>
                    <a:pt x="142389" y="289554"/>
                  </a:lnTo>
                  <a:lnTo>
                    <a:pt x="142242" y="289499"/>
                  </a:lnTo>
                  <a:lnTo>
                    <a:pt x="142091" y="289449"/>
                  </a:lnTo>
                  <a:lnTo>
                    <a:pt x="141936" y="289412"/>
                  </a:lnTo>
                  <a:lnTo>
                    <a:pt x="141781" y="289390"/>
                  </a:lnTo>
                  <a:lnTo>
                    <a:pt x="141150" y="289544"/>
                  </a:lnTo>
                  <a:lnTo>
                    <a:pt x="140848" y="289850"/>
                  </a:lnTo>
                  <a:lnTo>
                    <a:pt x="140576" y="290082"/>
                  </a:lnTo>
                  <a:lnTo>
                    <a:pt x="140308" y="290292"/>
                  </a:lnTo>
                  <a:lnTo>
                    <a:pt x="139881" y="290588"/>
                  </a:lnTo>
                  <a:lnTo>
                    <a:pt x="139594" y="290766"/>
                  </a:lnTo>
                  <a:lnTo>
                    <a:pt x="139364" y="290880"/>
                  </a:lnTo>
                  <a:lnTo>
                    <a:pt x="139232" y="290939"/>
                  </a:lnTo>
                  <a:lnTo>
                    <a:pt x="139096" y="290990"/>
                  </a:lnTo>
                  <a:lnTo>
                    <a:pt x="138956" y="291040"/>
                  </a:lnTo>
                  <a:lnTo>
                    <a:pt x="138820" y="291081"/>
                  </a:lnTo>
                  <a:lnTo>
                    <a:pt x="138170" y="291067"/>
                  </a:lnTo>
                  <a:lnTo>
                    <a:pt x="137453" y="291186"/>
                  </a:lnTo>
                  <a:lnTo>
                    <a:pt x="137188" y="291441"/>
                  </a:lnTo>
                  <a:lnTo>
                    <a:pt x="136928" y="291569"/>
                  </a:lnTo>
                  <a:lnTo>
                    <a:pt x="136705" y="291733"/>
                  </a:lnTo>
                  <a:lnTo>
                    <a:pt x="136535" y="291842"/>
                  </a:lnTo>
                  <a:lnTo>
                    <a:pt x="136358" y="291938"/>
                  </a:lnTo>
                  <a:lnTo>
                    <a:pt x="136176" y="292029"/>
                  </a:lnTo>
                  <a:lnTo>
                    <a:pt x="135991" y="292107"/>
                  </a:lnTo>
                  <a:lnTo>
                    <a:pt x="135803" y="292175"/>
                  </a:lnTo>
                  <a:lnTo>
                    <a:pt x="135655" y="292221"/>
                  </a:lnTo>
                  <a:lnTo>
                    <a:pt x="135500" y="292257"/>
                  </a:lnTo>
                  <a:lnTo>
                    <a:pt x="135346" y="292289"/>
                  </a:lnTo>
                  <a:lnTo>
                    <a:pt x="135036" y="292344"/>
                  </a:lnTo>
                  <a:lnTo>
                    <a:pt x="134836" y="292385"/>
                  </a:lnTo>
                  <a:lnTo>
                    <a:pt x="134635" y="292435"/>
                  </a:lnTo>
                  <a:lnTo>
                    <a:pt x="134435" y="292476"/>
                  </a:lnTo>
                  <a:lnTo>
                    <a:pt x="134243" y="292489"/>
                  </a:lnTo>
                  <a:lnTo>
                    <a:pt x="133483" y="292134"/>
                  </a:lnTo>
                  <a:lnTo>
                    <a:pt x="133325" y="291956"/>
                  </a:lnTo>
                  <a:lnTo>
                    <a:pt x="133200" y="291742"/>
                  </a:lnTo>
                  <a:lnTo>
                    <a:pt x="133095" y="291509"/>
                  </a:lnTo>
                  <a:lnTo>
                    <a:pt x="132917" y="291026"/>
                  </a:lnTo>
                  <a:lnTo>
                    <a:pt x="132849" y="290826"/>
                  </a:lnTo>
                  <a:lnTo>
                    <a:pt x="132792" y="290625"/>
                  </a:lnTo>
                  <a:lnTo>
                    <a:pt x="132694" y="290215"/>
                  </a:lnTo>
                  <a:lnTo>
                    <a:pt x="132653" y="290009"/>
                  </a:lnTo>
                  <a:lnTo>
                    <a:pt x="132596" y="289640"/>
                  </a:lnTo>
                  <a:lnTo>
                    <a:pt x="132577" y="289458"/>
                  </a:lnTo>
                  <a:lnTo>
                    <a:pt x="132547" y="289271"/>
                  </a:lnTo>
                  <a:lnTo>
                    <a:pt x="132509" y="289093"/>
                  </a:lnTo>
                  <a:lnTo>
                    <a:pt x="132426" y="288833"/>
                  </a:lnTo>
                  <a:lnTo>
                    <a:pt x="132324" y="288583"/>
                  </a:lnTo>
                  <a:lnTo>
                    <a:pt x="132211" y="288336"/>
                  </a:lnTo>
                  <a:lnTo>
                    <a:pt x="131965" y="287844"/>
                  </a:lnTo>
                  <a:lnTo>
                    <a:pt x="131848" y="287643"/>
                  </a:lnTo>
                  <a:lnTo>
                    <a:pt x="131588" y="287251"/>
                  </a:lnTo>
                  <a:lnTo>
                    <a:pt x="131482" y="287051"/>
                  </a:lnTo>
                  <a:lnTo>
                    <a:pt x="131418" y="286841"/>
                  </a:lnTo>
                  <a:lnTo>
                    <a:pt x="131406" y="286713"/>
                  </a:lnTo>
                  <a:lnTo>
                    <a:pt x="131433" y="286321"/>
                  </a:lnTo>
                  <a:lnTo>
                    <a:pt x="131433" y="286194"/>
                  </a:lnTo>
                  <a:lnTo>
                    <a:pt x="131410" y="286048"/>
                  </a:lnTo>
                  <a:lnTo>
                    <a:pt x="131353" y="285765"/>
                  </a:lnTo>
                  <a:lnTo>
                    <a:pt x="131316" y="285624"/>
                  </a:lnTo>
                  <a:lnTo>
                    <a:pt x="131236" y="285268"/>
                  </a:lnTo>
                  <a:lnTo>
                    <a:pt x="131138" y="284854"/>
                  </a:lnTo>
                  <a:lnTo>
                    <a:pt x="131082" y="284644"/>
                  </a:lnTo>
                  <a:lnTo>
                    <a:pt x="131017" y="284439"/>
                  </a:lnTo>
                  <a:lnTo>
                    <a:pt x="130908" y="284138"/>
                  </a:lnTo>
                  <a:lnTo>
                    <a:pt x="130783" y="283841"/>
                  </a:lnTo>
                  <a:lnTo>
                    <a:pt x="130715" y="283696"/>
                  </a:lnTo>
                  <a:lnTo>
                    <a:pt x="130738" y="283504"/>
                  </a:lnTo>
                  <a:lnTo>
                    <a:pt x="130745" y="283308"/>
                  </a:lnTo>
                  <a:lnTo>
                    <a:pt x="130742" y="283112"/>
                  </a:lnTo>
                  <a:lnTo>
                    <a:pt x="130727" y="282916"/>
                  </a:lnTo>
                  <a:lnTo>
                    <a:pt x="130696" y="282725"/>
                  </a:lnTo>
                  <a:lnTo>
                    <a:pt x="130666" y="282592"/>
                  </a:lnTo>
                  <a:lnTo>
                    <a:pt x="130625" y="282465"/>
                  </a:lnTo>
                  <a:lnTo>
                    <a:pt x="130576" y="282337"/>
                  </a:lnTo>
                  <a:lnTo>
                    <a:pt x="130534" y="282205"/>
                  </a:lnTo>
                  <a:lnTo>
                    <a:pt x="130507" y="282073"/>
                  </a:lnTo>
                  <a:lnTo>
                    <a:pt x="130485" y="281886"/>
                  </a:lnTo>
                  <a:lnTo>
                    <a:pt x="130477" y="281694"/>
                  </a:lnTo>
                  <a:lnTo>
                    <a:pt x="130485" y="281503"/>
                  </a:lnTo>
                  <a:lnTo>
                    <a:pt x="130511" y="281316"/>
                  </a:lnTo>
                  <a:lnTo>
                    <a:pt x="130556" y="281138"/>
                  </a:lnTo>
                  <a:lnTo>
                    <a:pt x="130617" y="280992"/>
                  </a:lnTo>
                  <a:lnTo>
                    <a:pt x="130689" y="280833"/>
                  </a:lnTo>
                  <a:lnTo>
                    <a:pt x="130772" y="280687"/>
                  </a:lnTo>
                  <a:lnTo>
                    <a:pt x="131508" y="280742"/>
                  </a:lnTo>
                  <a:lnTo>
                    <a:pt x="131561" y="279935"/>
                  </a:lnTo>
                  <a:lnTo>
                    <a:pt x="131693" y="279857"/>
                  </a:lnTo>
                  <a:lnTo>
                    <a:pt x="131822" y="279798"/>
                  </a:lnTo>
                  <a:lnTo>
                    <a:pt x="131962" y="279761"/>
                  </a:lnTo>
                  <a:lnTo>
                    <a:pt x="132109" y="279748"/>
                  </a:lnTo>
                  <a:lnTo>
                    <a:pt x="132570" y="279761"/>
                  </a:lnTo>
                  <a:lnTo>
                    <a:pt x="132909" y="279752"/>
                  </a:lnTo>
                  <a:lnTo>
                    <a:pt x="133079" y="279752"/>
                  </a:lnTo>
                  <a:lnTo>
                    <a:pt x="133578" y="279739"/>
                  </a:lnTo>
                  <a:lnTo>
                    <a:pt x="133737" y="279739"/>
                  </a:lnTo>
                  <a:lnTo>
                    <a:pt x="133895" y="279734"/>
                  </a:lnTo>
                  <a:lnTo>
                    <a:pt x="134050" y="279720"/>
                  </a:lnTo>
                  <a:lnTo>
                    <a:pt x="134201" y="279688"/>
                  </a:lnTo>
                  <a:lnTo>
                    <a:pt x="134363" y="279625"/>
                  </a:lnTo>
                  <a:lnTo>
                    <a:pt x="134526" y="279543"/>
                  </a:lnTo>
                  <a:lnTo>
                    <a:pt x="134681" y="279438"/>
                  </a:lnTo>
                  <a:lnTo>
                    <a:pt x="134824" y="279328"/>
                  </a:lnTo>
                  <a:lnTo>
                    <a:pt x="135145" y="278968"/>
                  </a:lnTo>
                  <a:lnTo>
                    <a:pt x="135410" y="278585"/>
                  </a:lnTo>
                  <a:lnTo>
                    <a:pt x="135546" y="278453"/>
                  </a:lnTo>
                  <a:lnTo>
                    <a:pt x="135693" y="278330"/>
                  </a:lnTo>
                  <a:lnTo>
                    <a:pt x="135844" y="278216"/>
                  </a:lnTo>
                  <a:lnTo>
                    <a:pt x="135991" y="278097"/>
                  </a:lnTo>
                  <a:lnTo>
                    <a:pt x="136135" y="277970"/>
                  </a:lnTo>
                  <a:lnTo>
                    <a:pt x="136516" y="277550"/>
                  </a:lnTo>
                  <a:lnTo>
                    <a:pt x="136603" y="277418"/>
                  </a:lnTo>
                  <a:lnTo>
                    <a:pt x="136679" y="277277"/>
                  </a:lnTo>
                  <a:lnTo>
                    <a:pt x="136750" y="277131"/>
                  </a:lnTo>
                  <a:lnTo>
                    <a:pt x="136939" y="276725"/>
                  </a:lnTo>
                  <a:lnTo>
                    <a:pt x="137139" y="276260"/>
                  </a:lnTo>
                  <a:lnTo>
                    <a:pt x="137196" y="276073"/>
                  </a:lnTo>
                  <a:lnTo>
                    <a:pt x="137453" y="275175"/>
                  </a:lnTo>
                  <a:lnTo>
                    <a:pt x="137547" y="274865"/>
                  </a:lnTo>
                  <a:lnTo>
                    <a:pt x="137589" y="274706"/>
                  </a:lnTo>
                  <a:lnTo>
                    <a:pt x="137623" y="274551"/>
                  </a:lnTo>
                  <a:lnTo>
                    <a:pt x="137645" y="274400"/>
                  </a:lnTo>
                  <a:lnTo>
                    <a:pt x="137661" y="274090"/>
                  </a:lnTo>
                  <a:lnTo>
                    <a:pt x="137676" y="273940"/>
                  </a:lnTo>
                  <a:lnTo>
                    <a:pt x="137713" y="273794"/>
                  </a:lnTo>
                  <a:lnTo>
                    <a:pt x="137823" y="273598"/>
                  </a:lnTo>
                  <a:lnTo>
                    <a:pt x="137985" y="273416"/>
                  </a:lnTo>
                  <a:lnTo>
                    <a:pt x="138170" y="273247"/>
                  </a:lnTo>
                  <a:lnTo>
                    <a:pt x="138363" y="273078"/>
                  </a:lnTo>
                  <a:lnTo>
                    <a:pt x="138537" y="272901"/>
                  </a:lnTo>
                  <a:lnTo>
                    <a:pt x="138763" y="272613"/>
                  </a:lnTo>
                  <a:lnTo>
                    <a:pt x="138986" y="272322"/>
                  </a:lnTo>
                  <a:lnTo>
                    <a:pt x="139099" y="272180"/>
                  </a:lnTo>
                  <a:lnTo>
                    <a:pt x="139462" y="271770"/>
                  </a:lnTo>
                  <a:lnTo>
                    <a:pt x="139840" y="271387"/>
                  </a:lnTo>
                  <a:lnTo>
                    <a:pt x="140097" y="271150"/>
                  </a:lnTo>
                  <a:lnTo>
                    <a:pt x="140550" y="270767"/>
                  </a:lnTo>
                  <a:lnTo>
                    <a:pt x="140731" y="270599"/>
                  </a:lnTo>
                  <a:lnTo>
                    <a:pt x="140905" y="270421"/>
                  </a:lnTo>
                  <a:lnTo>
                    <a:pt x="141071" y="270238"/>
                  </a:lnTo>
                  <a:lnTo>
                    <a:pt x="141226" y="270047"/>
                  </a:lnTo>
                  <a:lnTo>
                    <a:pt x="141335" y="269906"/>
                  </a:lnTo>
                  <a:lnTo>
                    <a:pt x="141539" y="269609"/>
                  </a:lnTo>
                  <a:lnTo>
                    <a:pt x="141634" y="269459"/>
                  </a:lnTo>
                  <a:lnTo>
                    <a:pt x="141721" y="269299"/>
                  </a:lnTo>
                  <a:lnTo>
                    <a:pt x="141807" y="269117"/>
                  </a:lnTo>
                  <a:lnTo>
                    <a:pt x="141887" y="268930"/>
                  </a:lnTo>
                  <a:lnTo>
                    <a:pt x="141958" y="268739"/>
                  </a:lnTo>
                  <a:lnTo>
                    <a:pt x="142087" y="268347"/>
                  </a:lnTo>
                  <a:lnTo>
                    <a:pt x="142155" y="268128"/>
                  </a:lnTo>
                  <a:lnTo>
                    <a:pt x="142268" y="267686"/>
                  </a:lnTo>
                  <a:lnTo>
                    <a:pt x="142321" y="267462"/>
                  </a:lnTo>
                  <a:lnTo>
                    <a:pt x="142385" y="267243"/>
                  </a:lnTo>
                  <a:lnTo>
                    <a:pt x="142449" y="267052"/>
                  </a:lnTo>
                  <a:lnTo>
                    <a:pt x="142593" y="266674"/>
                  </a:lnTo>
                  <a:lnTo>
                    <a:pt x="142657" y="266482"/>
                  </a:lnTo>
                  <a:lnTo>
                    <a:pt x="142706" y="266291"/>
                  </a:lnTo>
                  <a:lnTo>
                    <a:pt x="142729" y="266095"/>
                  </a:lnTo>
                  <a:lnTo>
                    <a:pt x="142740" y="265899"/>
                  </a:lnTo>
                  <a:lnTo>
                    <a:pt x="142740" y="265502"/>
                  </a:lnTo>
                  <a:lnTo>
                    <a:pt x="142748" y="265306"/>
                  </a:lnTo>
                  <a:lnTo>
                    <a:pt x="142752" y="265101"/>
                  </a:lnTo>
                  <a:lnTo>
                    <a:pt x="142740" y="264878"/>
                  </a:lnTo>
                  <a:lnTo>
                    <a:pt x="142740" y="264663"/>
                  </a:lnTo>
                  <a:lnTo>
                    <a:pt x="143310" y="264071"/>
                  </a:lnTo>
                  <a:lnTo>
                    <a:pt x="143356" y="263729"/>
                  </a:lnTo>
                  <a:lnTo>
                    <a:pt x="143424" y="263592"/>
                  </a:lnTo>
                  <a:lnTo>
                    <a:pt x="143847" y="263136"/>
                  </a:lnTo>
                  <a:lnTo>
                    <a:pt x="143987" y="263122"/>
                  </a:lnTo>
                  <a:lnTo>
                    <a:pt x="144130" y="263091"/>
                  </a:lnTo>
                  <a:lnTo>
                    <a:pt x="144274" y="263036"/>
                  </a:lnTo>
                  <a:lnTo>
                    <a:pt x="144663" y="262662"/>
                  </a:lnTo>
                  <a:lnTo>
                    <a:pt x="144772" y="262398"/>
                  </a:lnTo>
                  <a:lnTo>
                    <a:pt x="144833" y="262270"/>
                  </a:lnTo>
                  <a:lnTo>
                    <a:pt x="145104" y="261732"/>
                  </a:lnTo>
                  <a:lnTo>
                    <a:pt x="145203" y="261559"/>
                  </a:lnTo>
                  <a:lnTo>
                    <a:pt x="145308" y="261386"/>
                  </a:lnTo>
                  <a:lnTo>
                    <a:pt x="145429" y="261212"/>
                  </a:lnTo>
                  <a:lnTo>
                    <a:pt x="145558" y="261039"/>
                  </a:lnTo>
                  <a:lnTo>
                    <a:pt x="145690" y="260871"/>
                  </a:lnTo>
                  <a:lnTo>
                    <a:pt x="145830" y="260706"/>
                  </a:lnTo>
                  <a:lnTo>
                    <a:pt x="146064" y="260424"/>
                  </a:lnTo>
                  <a:lnTo>
                    <a:pt x="146464" y="259963"/>
                  </a:lnTo>
                  <a:lnTo>
                    <a:pt x="146570" y="259813"/>
                  </a:lnTo>
                  <a:lnTo>
                    <a:pt x="146759" y="259498"/>
                  </a:lnTo>
                  <a:lnTo>
                    <a:pt x="146857" y="259343"/>
                  </a:lnTo>
                  <a:lnTo>
                    <a:pt x="147042" y="259134"/>
                  </a:lnTo>
                  <a:lnTo>
                    <a:pt x="147344" y="258874"/>
                  </a:lnTo>
                  <a:lnTo>
                    <a:pt x="147563" y="258660"/>
                  </a:lnTo>
                  <a:lnTo>
                    <a:pt x="147975" y="258318"/>
                  </a:lnTo>
                  <a:lnTo>
                    <a:pt x="148277" y="258154"/>
                  </a:lnTo>
                  <a:lnTo>
                    <a:pt x="148428" y="258067"/>
                  </a:lnTo>
                  <a:lnTo>
                    <a:pt x="148587" y="257985"/>
                  </a:lnTo>
                  <a:lnTo>
                    <a:pt x="148741" y="257894"/>
                  </a:lnTo>
                  <a:lnTo>
                    <a:pt x="148987" y="257675"/>
                  </a:lnTo>
                  <a:lnTo>
                    <a:pt x="149055" y="257547"/>
                  </a:lnTo>
                  <a:lnTo>
                    <a:pt x="149100" y="257411"/>
                  </a:lnTo>
                  <a:lnTo>
                    <a:pt x="149130" y="257260"/>
                  </a:lnTo>
                  <a:lnTo>
                    <a:pt x="149168" y="257114"/>
                  </a:lnTo>
                  <a:lnTo>
                    <a:pt x="149270" y="256855"/>
                  </a:lnTo>
                  <a:lnTo>
                    <a:pt x="149399" y="256622"/>
                  </a:lnTo>
                  <a:lnTo>
                    <a:pt x="149531" y="256394"/>
                  </a:lnTo>
                  <a:lnTo>
                    <a:pt x="149863" y="255861"/>
                  </a:lnTo>
                  <a:lnTo>
                    <a:pt x="150010" y="255601"/>
                  </a:lnTo>
                  <a:lnTo>
                    <a:pt x="150075" y="255473"/>
                  </a:lnTo>
                  <a:lnTo>
                    <a:pt x="150135" y="255341"/>
                  </a:lnTo>
                  <a:lnTo>
                    <a:pt x="150260" y="255086"/>
                  </a:lnTo>
                  <a:lnTo>
                    <a:pt x="150543" y="254525"/>
                  </a:lnTo>
                  <a:lnTo>
                    <a:pt x="150611" y="254384"/>
                  </a:lnTo>
                  <a:lnTo>
                    <a:pt x="150683" y="254234"/>
                  </a:lnTo>
                  <a:lnTo>
                    <a:pt x="150819" y="253928"/>
                  </a:lnTo>
                  <a:lnTo>
                    <a:pt x="151083" y="253363"/>
                  </a:lnTo>
                  <a:lnTo>
                    <a:pt x="151279" y="252985"/>
                  </a:lnTo>
                  <a:lnTo>
                    <a:pt x="151389" y="252825"/>
                  </a:lnTo>
                  <a:lnTo>
                    <a:pt x="151642" y="252515"/>
                  </a:lnTo>
                  <a:lnTo>
                    <a:pt x="151748" y="252360"/>
                  </a:lnTo>
                  <a:lnTo>
                    <a:pt x="151816" y="252196"/>
                  </a:lnTo>
                  <a:lnTo>
                    <a:pt x="151838" y="252041"/>
                  </a:lnTo>
                  <a:lnTo>
                    <a:pt x="151853" y="251881"/>
                  </a:lnTo>
                  <a:lnTo>
                    <a:pt x="151846" y="251717"/>
                  </a:lnTo>
                  <a:lnTo>
                    <a:pt x="151816" y="251562"/>
                  </a:lnTo>
                  <a:lnTo>
                    <a:pt x="151257" y="250951"/>
                  </a:lnTo>
                  <a:lnTo>
                    <a:pt x="151106" y="250892"/>
                  </a:lnTo>
                  <a:lnTo>
                    <a:pt x="150943" y="250851"/>
                  </a:lnTo>
                  <a:lnTo>
                    <a:pt x="150773" y="250828"/>
                  </a:lnTo>
                  <a:lnTo>
                    <a:pt x="150600" y="250810"/>
                  </a:lnTo>
                  <a:lnTo>
                    <a:pt x="150433" y="250783"/>
                  </a:lnTo>
                  <a:lnTo>
                    <a:pt x="149874" y="250655"/>
                  </a:lnTo>
                  <a:lnTo>
                    <a:pt x="149693" y="250632"/>
                  </a:lnTo>
                  <a:lnTo>
                    <a:pt x="149516" y="250646"/>
                  </a:lnTo>
                  <a:lnTo>
                    <a:pt x="149368" y="250687"/>
                  </a:lnTo>
                  <a:lnTo>
                    <a:pt x="149229" y="250760"/>
                  </a:lnTo>
                  <a:lnTo>
                    <a:pt x="148945" y="250924"/>
                  </a:lnTo>
                  <a:lnTo>
                    <a:pt x="148806" y="251002"/>
                  </a:lnTo>
                  <a:lnTo>
                    <a:pt x="148651" y="251065"/>
                  </a:lnTo>
                  <a:lnTo>
                    <a:pt x="148333" y="251184"/>
                  </a:lnTo>
                  <a:lnTo>
                    <a:pt x="148179" y="251248"/>
                  </a:lnTo>
                  <a:lnTo>
                    <a:pt x="147476" y="251777"/>
                  </a:lnTo>
                  <a:lnTo>
                    <a:pt x="147329" y="251813"/>
                  </a:lnTo>
                  <a:lnTo>
                    <a:pt x="147170" y="251822"/>
                  </a:lnTo>
                  <a:lnTo>
                    <a:pt x="147004" y="251818"/>
                  </a:lnTo>
                  <a:lnTo>
                    <a:pt x="146305" y="251763"/>
                  </a:lnTo>
                  <a:lnTo>
                    <a:pt x="146120" y="251736"/>
                  </a:lnTo>
                  <a:lnTo>
                    <a:pt x="145939" y="251699"/>
                  </a:lnTo>
                  <a:lnTo>
                    <a:pt x="145762" y="251649"/>
                  </a:lnTo>
                  <a:lnTo>
                    <a:pt x="145618" y="251603"/>
                  </a:lnTo>
                  <a:lnTo>
                    <a:pt x="145478" y="251549"/>
                  </a:lnTo>
                  <a:lnTo>
                    <a:pt x="145342" y="251489"/>
                  </a:lnTo>
                  <a:lnTo>
                    <a:pt x="144919" y="251102"/>
                  </a:lnTo>
                  <a:lnTo>
                    <a:pt x="144848" y="250974"/>
                  </a:lnTo>
                  <a:lnTo>
                    <a:pt x="144009" y="250359"/>
                  </a:lnTo>
                  <a:lnTo>
                    <a:pt x="143881" y="250341"/>
                  </a:lnTo>
                  <a:lnTo>
                    <a:pt x="143749" y="250331"/>
                  </a:lnTo>
                  <a:lnTo>
                    <a:pt x="143496" y="250354"/>
                  </a:lnTo>
                  <a:lnTo>
                    <a:pt x="143337" y="250286"/>
                  </a:lnTo>
                  <a:lnTo>
                    <a:pt x="143175" y="250177"/>
                  </a:lnTo>
                  <a:lnTo>
                    <a:pt x="143027" y="250040"/>
                  </a:lnTo>
                  <a:lnTo>
                    <a:pt x="142910" y="249885"/>
                  </a:lnTo>
                  <a:lnTo>
                    <a:pt x="142710" y="249083"/>
                  </a:lnTo>
                  <a:lnTo>
                    <a:pt x="142544" y="248982"/>
                  </a:lnTo>
                  <a:lnTo>
                    <a:pt x="142351" y="248896"/>
                  </a:lnTo>
                  <a:lnTo>
                    <a:pt x="142174" y="248795"/>
                  </a:lnTo>
                  <a:lnTo>
                    <a:pt x="142057" y="248668"/>
                  </a:lnTo>
                  <a:lnTo>
                    <a:pt x="142011" y="248526"/>
                  </a:lnTo>
                  <a:lnTo>
                    <a:pt x="142000" y="248367"/>
                  </a:lnTo>
                  <a:lnTo>
                    <a:pt x="142011" y="248034"/>
                  </a:lnTo>
                  <a:lnTo>
                    <a:pt x="142011" y="247870"/>
                  </a:lnTo>
                  <a:lnTo>
                    <a:pt x="141989" y="247688"/>
                  </a:lnTo>
                  <a:lnTo>
                    <a:pt x="141936" y="247332"/>
                  </a:lnTo>
                  <a:lnTo>
                    <a:pt x="141913" y="247154"/>
                  </a:lnTo>
                  <a:lnTo>
                    <a:pt x="141906" y="246872"/>
                  </a:lnTo>
                  <a:lnTo>
                    <a:pt x="141921" y="246662"/>
                  </a:lnTo>
                  <a:lnTo>
                    <a:pt x="141943" y="246452"/>
                  </a:lnTo>
                  <a:lnTo>
                    <a:pt x="141973" y="246307"/>
                  </a:lnTo>
                  <a:lnTo>
                    <a:pt x="142053" y="246015"/>
                  </a:lnTo>
                  <a:lnTo>
                    <a:pt x="142091" y="245864"/>
                  </a:lnTo>
                  <a:lnTo>
                    <a:pt x="142110" y="245719"/>
                  </a:lnTo>
                  <a:lnTo>
                    <a:pt x="142117" y="245591"/>
                  </a:lnTo>
                  <a:lnTo>
                    <a:pt x="142113" y="245459"/>
                  </a:lnTo>
                  <a:lnTo>
                    <a:pt x="142091" y="245071"/>
                  </a:lnTo>
                  <a:lnTo>
                    <a:pt x="142079" y="244501"/>
                  </a:lnTo>
                  <a:lnTo>
                    <a:pt x="142079" y="243799"/>
                  </a:lnTo>
                  <a:lnTo>
                    <a:pt x="142087" y="243480"/>
                  </a:lnTo>
                  <a:lnTo>
                    <a:pt x="142094" y="243321"/>
                  </a:lnTo>
                  <a:lnTo>
                    <a:pt x="142110" y="243170"/>
                  </a:lnTo>
                  <a:lnTo>
                    <a:pt x="142155" y="242879"/>
                  </a:lnTo>
                  <a:lnTo>
                    <a:pt x="142170" y="242728"/>
                  </a:lnTo>
                  <a:lnTo>
                    <a:pt x="142151" y="242478"/>
                  </a:lnTo>
                  <a:lnTo>
                    <a:pt x="142140" y="241849"/>
                  </a:lnTo>
                  <a:lnTo>
                    <a:pt x="142397" y="241443"/>
                  </a:lnTo>
                  <a:lnTo>
                    <a:pt x="142559" y="241147"/>
                  </a:lnTo>
                  <a:lnTo>
                    <a:pt x="142687" y="240978"/>
                  </a:lnTo>
                  <a:lnTo>
                    <a:pt x="142895" y="240768"/>
                  </a:lnTo>
                  <a:lnTo>
                    <a:pt x="142993" y="240636"/>
                  </a:lnTo>
                  <a:lnTo>
                    <a:pt x="143133" y="240372"/>
                  </a:lnTo>
                  <a:lnTo>
                    <a:pt x="143292" y="240016"/>
                  </a:lnTo>
                  <a:lnTo>
                    <a:pt x="143643" y="239624"/>
                  </a:lnTo>
                  <a:lnTo>
                    <a:pt x="144277" y="239104"/>
                  </a:lnTo>
                  <a:lnTo>
                    <a:pt x="144326" y="238949"/>
                  </a:lnTo>
                  <a:lnTo>
                    <a:pt x="144349" y="238799"/>
                  </a:lnTo>
                  <a:lnTo>
                    <a:pt x="144285" y="238589"/>
                  </a:lnTo>
                  <a:lnTo>
                    <a:pt x="143922" y="238343"/>
                  </a:lnTo>
                  <a:lnTo>
                    <a:pt x="143907" y="238188"/>
                  </a:lnTo>
                  <a:lnTo>
                    <a:pt x="143960" y="237969"/>
                  </a:lnTo>
                  <a:lnTo>
                    <a:pt x="144066" y="237732"/>
                  </a:lnTo>
                  <a:lnTo>
                    <a:pt x="144198" y="237532"/>
                  </a:lnTo>
                  <a:lnTo>
                    <a:pt x="144761" y="237340"/>
                  </a:lnTo>
                  <a:lnTo>
                    <a:pt x="145142" y="236019"/>
                  </a:lnTo>
                  <a:lnTo>
                    <a:pt x="145142" y="235658"/>
                  </a:lnTo>
                  <a:lnTo>
                    <a:pt x="145184" y="235531"/>
                  </a:lnTo>
                  <a:lnTo>
                    <a:pt x="145244" y="235403"/>
                  </a:lnTo>
                  <a:lnTo>
                    <a:pt x="145384" y="235152"/>
                  </a:lnTo>
                  <a:lnTo>
                    <a:pt x="145535" y="234733"/>
                  </a:lnTo>
                  <a:lnTo>
                    <a:pt x="145361" y="234277"/>
                  </a:lnTo>
                  <a:lnTo>
                    <a:pt x="145444" y="233771"/>
                  </a:lnTo>
                  <a:lnTo>
                    <a:pt x="145422" y="233320"/>
                  </a:lnTo>
                  <a:lnTo>
                    <a:pt x="145490" y="233115"/>
                  </a:lnTo>
                  <a:lnTo>
                    <a:pt x="145569" y="232914"/>
                  </a:lnTo>
                  <a:lnTo>
                    <a:pt x="145660" y="232650"/>
                  </a:lnTo>
                  <a:lnTo>
                    <a:pt x="145811" y="232254"/>
                  </a:lnTo>
                  <a:lnTo>
                    <a:pt x="145796" y="231812"/>
                  </a:lnTo>
                  <a:lnTo>
                    <a:pt x="145780" y="231579"/>
                  </a:lnTo>
                  <a:lnTo>
                    <a:pt x="145762" y="231410"/>
                  </a:lnTo>
                  <a:lnTo>
                    <a:pt x="145675" y="230863"/>
                  </a:lnTo>
                  <a:lnTo>
                    <a:pt x="145750" y="230316"/>
                  </a:lnTo>
                  <a:lnTo>
                    <a:pt x="145822" y="230175"/>
                  </a:lnTo>
                  <a:lnTo>
                    <a:pt x="145928" y="230043"/>
                  </a:lnTo>
                  <a:lnTo>
                    <a:pt x="146041" y="229915"/>
                  </a:lnTo>
                  <a:lnTo>
                    <a:pt x="146143" y="229788"/>
                  </a:lnTo>
                  <a:lnTo>
                    <a:pt x="146226" y="229560"/>
                  </a:lnTo>
                  <a:lnTo>
                    <a:pt x="146517" y="228780"/>
                  </a:lnTo>
                  <a:lnTo>
                    <a:pt x="146502" y="228621"/>
                  </a:lnTo>
                  <a:lnTo>
                    <a:pt x="146411" y="228443"/>
                  </a:lnTo>
                  <a:lnTo>
                    <a:pt x="146294" y="228256"/>
                  </a:lnTo>
                  <a:lnTo>
                    <a:pt x="146203" y="228074"/>
                  </a:lnTo>
                  <a:lnTo>
                    <a:pt x="146177" y="227905"/>
                  </a:lnTo>
                  <a:lnTo>
                    <a:pt x="146226" y="227764"/>
                  </a:lnTo>
                  <a:lnTo>
                    <a:pt x="146305" y="227627"/>
                  </a:lnTo>
                  <a:lnTo>
                    <a:pt x="147212" y="226788"/>
                  </a:lnTo>
                  <a:lnTo>
                    <a:pt x="147295" y="226241"/>
                  </a:lnTo>
                  <a:lnTo>
                    <a:pt x="147321" y="225836"/>
                  </a:lnTo>
                  <a:lnTo>
                    <a:pt x="147344" y="225635"/>
                  </a:lnTo>
                  <a:lnTo>
                    <a:pt x="147382" y="225444"/>
                  </a:lnTo>
                  <a:lnTo>
                    <a:pt x="147442" y="225266"/>
                  </a:lnTo>
                  <a:lnTo>
                    <a:pt x="147522" y="225093"/>
                  </a:lnTo>
                  <a:lnTo>
                    <a:pt x="147684" y="224755"/>
                  </a:lnTo>
                  <a:lnTo>
                    <a:pt x="147752" y="224578"/>
                  </a:lnTo>
                  <a:lnTo>
                    <a:pt x="147790" y="224445"/>
                  </a:lnTo>
                  <a:lnTo>
                    <a:pt x="147850" y="224177"/>
                  </a:lnTo>
                  <a:lnTo>
                    <a:pt x="147873" y="224040"/>
                  </a:lnTo>
                  <a:lnTo>
                    <a:pt x="147892" y="223903"/>
                  </a:lnTo>
                  <a:lnTo>
                    <a:pt x="147899" y="223748"/>
                  </a:lnTo>
                  <a:lnTo>
                    <a:pt x="147895" y="223593"/>
                  </a:lnTo>
                  <a:lnTo>
                    <a:pt x="147876" y="223283"/>
                  </a:lnTo>
                  <a:lnTo>
                    <a:pt x="147873" y="223128"/>
                  </a:lnTo>
                  <a:lnTo>
                    <a:pt x="147880" y="222991"/>
                  </a:lnTo>
                  <a:lnTo>
                    <a:pt x="147907" y="222723"/>
                  </a:lnTo>
                  <a:lnTo>
                    <a:pt x="147918" y="222454"/>
                  </a:lnTo>
                  <a:lnTo>
                    <a:pt x="147903" y="222271"/>
                  </a:lnTo>
                  <a:lnTo>
                    <a:pt x="147827" y="221907"/>
                  </a:lnTo>
                  <a:lnTo>
                    <a:pt x="147805" y="221724"/>
                  </a:lnTo>
                  <a:lnTo>
                    <a:pt x="148043" y="221018"/>
                  </a:lnTo>
                  <a:lnTo>
                    <a:pt x="148182" y="221059"/>
                  </a:lnTo>
                  <a:lnTo>
                    <a:pt x="148337" y="221118"/>
                  </a:lnTo>
                  <a:lnTo>
                    <a:pt x="148689" y="221013"/>
                  </a:lnTo>
                  <a:lnTo>
                    <a:pt x="148783" y="220758"/>
                  </a:lnTo>
                  <a:lnTo>
                    <a:pt x="148813" y="220612"/>
                  </a:lnTo>
                  <a:lnTo>
                    <a:pt x="148813" y="220453"/>
                  </a:lnTo>
                  <a:lnTo>
                    <a:pt x="148802" y="220293"/>
                  </a:lnTo>
                  <a:lnTo>
                    <a:pt x="148802" y="220134"/>
                  </a:lnTo>
                  <a:lnTo>
                    <a:pt x="148953" y="219746"/>
                  </a:lnTo>
                  <a:lnTo>
                    <a:pt x="149195" y="219409"/>
                  </a:lnTo>
                  <a:lnTo>
                    <a:pt x="149315" y="219258"/>
                  </a:lnTo>
                  <a:lnTo>
                    <a:pt x="149584" y="218967"/>
                  </a:lnTo>
                  <a:lnTo>
                    <a:pt x="149701" y="218812"/>
                  </a:lnTo>
                  <a:lnTo>
                    <a:pt x="149814" y="218561"/>
                  </a:lnTo>
                  <a:lnTo>
                    <a:pt x="150433" y="217499"/>
                  </a:lnTo>
                  <a:lnTo>
                    <a:pt x="150641" y="217048"/>
                  </a:lnTo>
                  <a:lnTo>
                    <a:pt x="150898" y="216646"/>
                  </a:lnTo>
                  <a:lnTo>
                    <a:pt x="151260" y="216054"/>
                  </a:lnTo>
                  <a:lnTo>
                    <a:pt x="151963" y="215357"/>
                  </a:lnTo>
                  <a:lnTo>
                    <a:pt x="152212" y="214609"/>
                  </a:lnTo>
                  <a:lnTo>
                    <a:pt x="152412" y="213971"/>
                  </a:lnTo>
                  <a:lnTo>
                    <a:pt x="152488" y="213689"/>
                  </a:lnTo>
                  <a:lnTo>
                    <a:pt x="152533" y="213547"/>
                  </a:lnTo>
                  <a:lnTo>
                    <a:pt x="152582" y="213411"/>
                  </a:lnTo>
                  <a:lnTo>
                    <a:pt x="152650" y="213278"/>
                  </a:lnTo>
                  <a:lnTo>
                    <a:pt x="152730" y="213146"/>
                  </a:lnTo>
                  <a:lnTo>
                    <a:pt x="152813" y="213019"/>
                  </a:lnTo>
                  <a:lnTo>
                    <a:pt x="152881" y="212886"/>
                  </a:lnTo>
                  <a:lnTo>
                    <a:pt x="152926" y="212750"/>
                  </a:lnTo>
                  <a:lnTo>
                    <a:pt x="152941" y="212577"/>
                  </a:lnTo>
                  <a:lnTo>
                    <a:pt x="152922" y="212399"/>
                  </a:lnTo>
                  <a:lnTo>
                    <a:pt x="152843" y="212030"/>
                  </a:lnTo>
                  <a:lnTo>
                    <a:pt x="152745" y="211405"/>
                  </a:lnTo>
                  <a:lnTo>
                    <a:pt x="152730" y="211259"/>
                  </a:lnTo>
                  <a:lnTo>
                    <a:pt x="152726" y="211109"/>
                  </a:lnTo>
                  <a:lnTo>
                    <a:pt x="152745" y="210917"/>
                  </a:lnTo>
                  <a:lnTo>
                    <a:pt x="152786" y="210726"/>
                  </a:lnTo>
                  <a:lnTo>
                    <a:pt x="152896" y="210339"/>
                  </a:lnTo>
                  <a:lnTo>
                    <a:pt x="152941" y="210147"/>
                  </a:lnTo>
                  <a:lnTo>
                    <a:pt x="152983" y="209878"/>
                  </a:lnTo>
                  <a:lnTo>
                    <a:pt x="153028" y="209336"/>
                  </a:lnTo>
                  <a:lnTo>
                    <a:pt x="153070" y="209072"/>
                  </a:lnTo>
                  <a:lnTo>
                    <a:pt x="153134" y="208812"/>
                  </a:lnTo>
                  <a:lnTo>
                    <a:pt x="153190" y="208657"/>
                  </a:lnTo>
                  <a:lnTo>
                    <a:pt x="153258" y="208502"/>
                  </a:lnTo>
                  <a:lnTo>
                    <a:pt x="153330" y="208351"/>
                  </a:lnTo>
                  <a:lnTo>
                    <a:pt x="153553" y="207928"/>
                  </a:lnTo>
                  <a:lnTo>
                    <a:pt x="153715" y="207417"/>
                  </a:lnTo>
                  <a:lnTo>
                    <a:pt x="153568" y="207408"/>
                  </a:lnTo>
                  <a:lnTo>
                    <a:pt x="153375" y="207412"/>
                  </a:lnTo>
                  <a:lnTo>
                    <a:pt x="152990" y="207444"/>
                  </a:lnTo>
                  <a:lnTo>
                    <a:pt x="152832" y="207449"/>
                  </a:lnTo>
                  <a:lnTo>
                    <a:pt x="152507" y="207467"/>
                  </a:lnTo>
                  <a:lnTo>
                    <a:pt x="152348" y="207490"/>
                  </a:lnTo>
                  <a:lnTo>
                    <a:pt x="152193" y="207526"/>
                  </a:lnTo>
                  <a:lnTo>
                    <a:pt x="152061" y="207572"/>
                  </a:lnTo>
                  <a:lnTo>
                    <a:pt x="151933" y="207627"/>
                  </a:lnTo>
                  <a:lnTo>
                    <a:pt x="151804" y="207686"/>
                  </a:lnTo>
                  <a:lnTo>
                    <a:pt x="151555" y="207818"/>
                  </a:lnTo>
                  <a:lnTo>
                    <a:pt x="151385" y="207918"/>
                  </a:lnTo>
                  <a:lnTo>
                    <a:pt x="151057" y="208160"/>
                  </a:lnTo>
                  <a:lnTo>
                    <a:pt x="150890" y="208265"/>
                  </a:lnTo>
                  <a:lnTo>
                    <a:pt x="150713" y="208333"/>
                  </a:lnTo>
                  <a:lnTo>
                    <a:pt x="150569" y="208370"/>
                  </a:lnTo>
                  <a:lnTo>
                    <a:pt x="150422" y="208388"/>
                  </a:lnTo>
                  <a:lnTo>
                    <a:pt x="150271" y="208397"/>
                  </a:lnTo>
                  <a:lnTo>
                    <a:pt x="150120" y="208392"/>
                  </a:lnTo>
                  <a:lnTo>
                    <a:pt x="149606" y="208137"/>
                  </a:lnTo>
                  <a:lnTo>
                    <a:pt x="149466" y="208174"/>
                  </a:lnTo>
                  <a:lnTo>
                    <a:pt x="148791" y="208825"/>
                  </a:lnTo>
                  <a:lnTo>
                    <a:pt x="148745" y="209031"/>
                  </a:lnTo>
                  <a:lnTo>
                    <a:pt x="148753" y="209254"/>
                  </a:lnTo>
                  <a:lnTo>
                    <a:pt x="148783" y="209486"/>
                  </a:lnTo>
                  <a:lnTo>
                    <a:pt x="148806" y="209723"/>
                  </a:lnTo>
                  <a:lnTo>
                    <a:pt x="148791" y="209947"/>
                  </a:lnTo>
                  <a:lnTo>
                    <a:pt x="148757" y="210092"/>
                  </a:lnTo>
                  <a:lnTo>
                    <a:pt x="148658" y="210384"/>
                  </a:lnTo>
                  <a:lnTo>
                    <a:pt x="148500" y="210781"/>
                  </a:lnTo>
                  <a:lnTo>
                    <a:pt x="148352" y="211123"/>
                  </a:lnTo>
                  <a:lnTo>
                    <a:pt x="148224" y="211382"/>
                  </a:lnTo>
                  <a:lnTo>
                    <a:pt x="148145" y="211533"/>
                  </a:lnTo>
                  <a:lnTo>
                    <a:pt x="148062" y="211679"/>
                  </a:lnTo>
                  <a:lnTo>
                    <a:pt x="147975" y="211820"/>
                  </a:lnTo>
                  <a:lnTo>
                    <a:pt x="147873" y="211952"/>
                  </a:lnTo>
                  <a:lnTo>
                    <a:pt x="147710" y="212134"/>
                  </a:lnTo>
                  <a:lnTo>
                    <a:pt x="147329" y="212440"/>
                  </a:lnTo>
                  <a:lnTo>
                    <a:pt x="146921" y="212681"/>
                  </a:lnTo>
                  <a:lnTo>
                    <a:pt x="146913" y="212909"/>
                  </a:lnTo>
                  <a:lnTo>
                    <a:pt x="146917" y="213073"/>
                  </a:lnTo>
                  <a:lnTo>
                    <a:pt x="146861" y="213310"/>
                  </a:lnTo>
                  <a:lnTo>
                    <a:pt x="146657" y="213534"/>
                  </a:lnTo>
                  <a:lnTo>
                    <a:pt x="146396" y="213707"/>
                  </a:lnTo>
                  <a:lnTo>
                    <a:pt x="145735" y="214049"/>
                  </a:lnTo>
                  <a:lnTo>
                    <a:pt x="145490" y="213689"/>
                  </a:lnTo>
                  <a:lnTo>
                    <a:pt x="145301" y="213730"/>
                  </a:lnTo>
                  <a:lnTo>
                    <a:pt x="145104" y="213775"/>
                  </a:lnTo>
                  <a:lnTo>
                    <a:pt x="144908" y="213844"/>
                  </a:lnTo>
                  <a:lnTo>
                    <a:pt x="144715" y="213926"/>
                  </a:lnTo>
                  <a:lnTo>
                    <a:pt x="144530" y="214021"/>
                  </a:lnTo>
                  <a:lnTo>
                    <a:pt x="144247" y="214199"/>
                  </a:lnTo>
                  <a:lnTo>
                    <a:pt x="143839" y="214509"/>
                  </a:lnTo>
                  <a:lnTo>
                    <a:pt x="143677" y="214591"/>
                  </a:lnTo>
                  <a:lnTo>
                    <a:pt x="142491" y="214286"/>
                  </a:lnTo>
                  <a:lnTo>
                    <a:pt x="142268" y="214163"/>
                  </a:lnTo>
                  <a:lnTo>
                    <a:pt x="141891" y="214081"/>
                  </a:lnTo>
                  <a:lnTo>
                    <a:pt x="141275" y="214103"/>
                  </a:lnTo>
                  <a:lnTo>
                    <a:pt x="140988" y="214103"/>
                  </a:lnTo>
                  <a:lnTo>
                    <a:pt x="140410" y="213926"/>
                  </a:lnTo>
                  <a:lnTo>
                    <a:pt x="140040" y="213607"/>
                  </a:lnTo>
                  <a:lnTo>
                    <a:pt x="139843" y="213479"/>
                  </a:lnTo>
                  <a:lnTo>
                    <a:pt x="139640" y="213360"/>
                  </a:lnTo>
                  <a:lnTo>
                    <a:pt x="139511" y="213315"/>
                  </a:lnTo>
                  <a:lnTo>
                    <a:pt x="139258" y="213215"/>
                  </a:lnTo>
                  <a:lnTo>
                    <a:pt x="139009" y="213105"/>
                  </a:lnTo>
                  <a:lnTo>
                    <a:pt x="138752" y="212982"/>
                  </a:lnTo>
                  <a:lnTo>
                    <a:pt x="138624" y="212914"/>
                  </a:lnTo>
                  <a:lnTo>
                    <a:pt x="138378" y="212773"/>
                  </a:lnTo>
                  <a:lnTo>
                    <a:pt x="137778" y="212294"/>
                  </a:lnTo>
                  <a:lnTo>
                    <a:pt x="137313" y="212071"/>
                  </a:lnTo>
                  <a:lnTo>
                    <a:pt x="137011" y="211929"/>
                  </a:lnTo>
                  <a:lnTo>
                    <a:pt x="136739" y="211788"/>
                  </a:lnTo>
                  <a:lnTo>
                    <a:pt x="136463" y="211606"/>
                  </a:lnTo>
                  <a:lnTo>
                    <a:pt x="135976" y="211164"/>
                  </a:lnTo>
                  <a:lnTo>
                    <a:pt x="135878" y="211036"/>
                  </a:lnTo>
                  <a:lnTo>
                    <a:pt x="135587" y="210635"/>
                  </a:lnTo>
                  <a:lnTo>
                    <a:pt x="135130" y="210088"/>
                  </a:lnTo>
                  <a:lnTo>
                    <a:pt x="134711" y="209546"/>
                  </a:lnTo>
                  <a:lnTo>
                    <a:pt x="134560" y="209381"/>
                  </a:lnTo>
                  <a:lnTo>
                    <a:pt x="134284" y="209172"/>
                  </a:lnTo>
                  <a:lnTo>
                    <a:pt x="133839" y="209778"/>
                  </a:lnTo>
                  <a:lnTo>
                    <a:pt x="133378" y="209372"/>
                  </a:lnTo>
                  <a:lnTo>
                    <a:pt x="133098" y="209044"/>
                  </a:lnTo>
                  <a:lnTo>
                    <a:pt x="132558" y="208379"/>
                  </a:lnTo>
                  <a:lnTo>
                    <a:pt x="132460" y="208174"/>
                  </a:lnTo>
                  <a:lnTo>
                    <a:pt x="132339" y="207955"/>
                  </a:lnTo>
                  <a:lnTo>
                    <a:pt x="132109" y="207595"/>
                  </a:lnTo>
                  <a:lnTo>
                    <a:pt x="131962" y="207385"/>
                  </a:lnTo>
                  <a:lnTo>
                    <a:pt x="131814" y="207198"/>
                  </a:lnTo>
                  <a:lnTo>
                    <a:pt x="131671" y="207007"/>
                  </a:lnTo>
                  <a:lnTo>
                    <a:pt x="131387" y="206588"/>
                  </a:lnTo>
                  <a:lnTo>
                    <a:pt x="131195" y="206314"/>
                  </a:lnTo>
                  <a:lnTo>
                    <a:pt x="131055" y="206141"/>
                  </a:lnTo>
                  <a:lnTo>
                    <a:pt x="130753" y="205813"/>
                  </a:lnTo>
                  <a:lnTo>
                    <a:pt x="130606" y="205644"/>
                  </a:lnTo>
                  <a:lnTo>
                    <a:pt x="130424" y="205366"/>
                  </a:lnTo>
                  <a:lnTo>
                    <a:pt x="130054" y="204842"/>
                  </a:lnTo>
                  <a:lnTo>
                    <a:pt x="129699" y="204587"/>
                  </a:lnTo>
                  <a:lnTo>
                    <a:pt x="129537" y="204404"/>
                  </a:lnTo>
                  <a:lnTo>
                    <a:pt x="129378" y="204217"/>
                  </a:lnTo>
                  <a:lnTo>
                    <a:pt x="128842" y="203712"/>
                  </a:lnTo>
                  <a:lnTo>
                    <a:pt x="128449" y="203557"/>
                  </a:lnTo>
                  <a:lnTo>
                    <a:pt x="128053" y="203260"/>
                  </a:lnTo>
                  <a:lnTo>
                    <a:pt x="127933" y="203026"/>
                  </a:lnTo>
                  <a:lnTo>
                    <a:pt x="127860" y="202814"/>
                  </a:lnTo>
                  <a:lnTo>
                    <a:pt x="127596" y="203406"/>
                  </a:lnTo>
                  <a:lnTo>
                    <a:pt x="128004" y="204167"/>
                  </a:lnTo>
                  <a:lnTo>
                    <a:pt x="128147" y="204377"/>
                  </a:lnTo>
                  <a:lnTo>
                    <a:pt x="128264" y="204509"/>
                  </a:lnTo>
                  <a:lnTo>
                    <a:pt x="128396" y="204628"/>
                  </a:lnTo>
                  <a:lnTo>
                    <a:pt x="128627" y="204801"/>
                  </a:lnTo>
                  <a:lnTo>
                    <a:pt x="129072" y="205074"/>
                  </a:lnTo>
                  <a:lnTo>
                    <a:pt x="129223" y="205193"/>
                  </a:lnTo>
                  <a:lnTo>
                    <a:pt x="129488" y="205485"/>
                  </a:lnTo>
                  <a:lnTo>
                    <a:pt x="129752" y="205845"/>
                  </a:lnTo>
                  <a:lnTo>
                    <a:pt x="130017" y="206437"/>
                  </a:lnTo>
                  <a:lnTo>
                    <a:pt x="129964" y="206815"/>
                  </a:lnTo>
                  <a:lnTo>
                    <a:pt x="130050" y="206975"/>
                  </a:lnTo>
                  <a:lnTo>
                    <a:pt x="130304" y="207326"/>
                  </a:lnTo>
                  <a:lnTo>
                    <a:pt x="130572" y="207590"/>
                  </a:lnTo>
                  <a:lnTo>
                    <a:pt x="130659" y="207809"/>
                  </a:lnTo>
                  <a:lnTo>
                    <a:pt x="130730" y="208028"/>
                  </a:lnTo>
                  <a:lnTo>
                    <a:pt x="130829" y="208474"/>
                  </a:lnTo>
                  <a:lnTo>
                    <a:pt x="130885" y="208693"/>
                  </a:lnTo>
                  <a:lnTo>
                    <a:pt x="130965" y="208898"/>
                  </a:lnTo>
                  <a:lnTo>
                    <a:pt x="131040" y="209035"/>
                  </a:lnTo>
                  <a:lnTo>
                    <a:pt x="131123" y="209167"/>
                  </a:lnTo>
                  <a:lnTo>
                    <a:pt x="131214" y="209295"/>
                  </a:lnTo>
                  <a:lnTo>
                    <a:pt x="131384" y="209559"/>
                  </a:lnTo>
                  <a:lnTo>
                    <a:pt x="131501" y="209769"/>
                  </a:lnTo>
                  <a:lnTo>
                    <a:pt x="131716" y="210206"/>
                  </a:lnTo>
                  <a:lnTo>
                    <a:pt x="131814" y="210430"/>
                  </a:lnTo>
                  <a:lnTo>
                    <a:pt x="131905" y="210653"/>
                  </a:lnTo>
                  <a:lnTo>
                    <a:pt x="132018" y="210959"/>
                  </a:lnTo>
                  <a:lnTo>
                    <a:pt x="132124" y="211273"/>
                  </a:lnTo>
                  <a:lnTo>
                    <a:pt x="132218" y="211592"/>
                  </a:lnTo>
                  <a:lnTo>
                    <a:pt x="132298" y="211911"/>
                  </a:lnTo>
                  <a:lnTo>
                    <a:pt x="132362" y="212235"/>
                  </a:lnTo>
                  <a:lnTo>
                    <a:pt x="132381" y="212440"/>
                  </a:lnTo>
                  <a:lnTo>
                    <a:pt x="132385" y="212654"/>
                  </a:lnTo>
                  <a:lnTo>
                    <a:pt x="132385" y="212864"/>
                  </a:lnTo>
                  <a:lnTo>
                    <a:pt x="132400" y="213069"/>
                  </a:lnTo>
                  <a:lnTo>
                    <a:pt x="132449" y="213265"/>
                  </a:lnTo>
                  <a:lnTo>
                    <a:pt x="132521" y="213415"/>
                  </a:lnTo>
                  <a:lnTo>
                    <a:pt x="132611" y="213561"/>
                  </a:lnTo>
                  <a:lnTo>
                    <a:pt x="132713" y="213702"/>
                  </a:lnTo>
                  <a:lnTo>
                    <a:pt x="132921" y="213976"/>
                  </a:lnTo>
                  <a:lnTo>
                    <a:pt x="133155" y="214318"/>
                  </a:lnTo>
                  <a:lnTo>
                    <a:pt x="133276" y="214482"/>
                  </a:lnTo>
                  <a:lnTo>
                    <a:pt x="133408" y="214628"/>
                  </a:lnTo>
                  <a:lnTo>
                    <a:pt x="133555" y="214751"/>
                  </a:lnTo>
                  <a:lnTo>
                    <a:pt x="133759" y="214851"/>
                  </a:lnTo>
                  <a:lnTo>
                    <a:pt x="133990" y="214928"/>
                  </a:lnTo>
                  <a:lnTo>
                    <a:pt x="134231" y="214974"/>
                  </a:lnTo>
                  <a:lnTo>
                    <a:pt x="134473" y="214992"/>
                  </a:lnTo>
                  <a:lnTo>
                    <a:pt x="134700" y="214969"/>
                  </a:lnTo>
                  <a:lnTo>
                    <a:pt x="134907" y="215143"/>
                  </a:lnTo>
                  <a:lnTo>
                    <a:pt x="135255" y="215507"/>
                  </a:lnTo>
                  <a:lnTo>
                    <a:pt x="135481" y="215804"/>
                  </a:lnTo>
                  <a:lnTo>
                    <a:pt x="135636" y="216059"/>
                  </a:lnTo>
                  <a:lnTo>
                    <a:pt x="135708" y="216196"/>
                  </a:lnTo>
                  <a:lnTo>
                    <a:pt x="135765" y="216332"/>
                  </a:lnTo>
                  <a:lnTo>
                    <a:pt x="135829" y="216569"/>
                  </a:lnTo>
                  <a:lnTo>
                    <a:pt x="135870" y="216975"/>
                  </a:lnTo>
                  <a:lnTo>
                    <a:pt x="135935" y="217121"/>
                  </a:lnTo>
                  <a:lnTo>
                    <a:pt x="136033" y="217258"/>
                  </a:lnTo>
                  <a:lnTo>
                    <a:pt x="136142" y="217390"/>
                  </a:lnTo>
                  <a:lnTo>
                    <a:pt x="136380" y="217645"/>
                  </a:lnTo>
                  <a:lnTo>
                    <a:pt x="136509" y="217795"/>
                  </a:lnTo>
                  <a:lnTo>
                    <a:pt x="136645" y="217937"/>
                  </a:lnTo>
                  <a:lnTo>
                    <a:pt x="136788" y="218078"/>
                  </a:lnTo>
                  <a:lnTo>
                    <a:pt x="136932" y="218215"/>
                  </a:lnTo>
                  <a:lnTo>
                    <a:pt x="137079" y="218347"/>
                  </a:lnTo>
                  <a:lnTo>
                    <a:pt x="137105" y="218511"/>
                  </a:lnTo>
                  <a:lnTo>
                    <a:pt x="137151" y="218680"/>
                  </a:lnTo>
                  <a:lnTo>
                    <a:pt x="137211" y="218844"/>
                  </a:lnTo>
                  <a:lnTo>
                    <a:pt x="137287" y="218999"/>
                  </a:lnTo>
                  <a:lnTo>
                    <a:pt x="137491" y="219263"/>
                  </a:lnTo>
                  <a:lnTo>
                    <a:pt x="137627" y="219368"/>
                  </a:lnTo>
                  <a:lnTo>
                    <a:pt x="137921" y="219564"/>
                  </a:lnTo>
                  <a:lnTo>
                    <a:pt x="138590" y="220102"/>
                  </a:lnTo>
                  <a:lnTo>
                    <a:pt x="138627" y="220243"/>
                  </a:lnTo>
                  <a:lnTo>
                    <a:pt x="138624" y="220407"/>
                  </a:lnTo>
                  <a:lnTo>
                    <a:pt x="138605" y="220576"/>
                  </a:lnTo>
                  <a:lnTo>
                    <a:pt x="138605" y="220735"/>
                  </a:lnTo>
                  <a:lnTo>
                    <a:pt x="139220" y="221255"/>
                  </a:lnTo>
                  <a:lnTo>
                    <a:pt x="139458" y="221319"/>
                  </a:lnTo>
                  <a:lnTo>
                    <a:pt x="140248" y="221706"/>
                  </a:lnTo>
                  <a:lnTo>
                    <a:pt x="140323" y="221852"/>
                  </a:lnTo>
                  <a:lnTo>
                    <a:pt x="140384" y="222012"/>
                  </a:lnTo>
                  <a:lnTo>
                    <a:pt x="140497" y="222340"/>
                  </a:lnTo>
                  <a:lnTo>
                    <a:pt x="140588" y="222545"/>
                  </a:lnTo>
                  <a:lnTo>
                    <a:pt x="140678" y="223096"/>
                  </a:lnTo>
                  <a:lnTo>
                    <a:pt x="140610" y="223466"/>
                  </a:lnTo>
                  <a:lnTo>
                    <a:pt x="140588" y="223648"/>
                  </a:lnTo>
                  <a:lnTo>
                    <a:pt x="140576" y="223835"/>
                  </a:lnTo>
                  <a:lnTo>
                    <a:pt x="140553" y="224022"/>
                  </a:lnTo>
                  <a:lnTo>
                    <a:pt x="140512" y="224195"/>
                  </a:lnTo>
                  <a:lnTo>
                    <a:pt x="140293" y="224468"/>
                  </a:lnTo>
                  <a:lnTo>
                    <a:pt x="140051" y="224642"/>
                  </a:lnTo>
                  <a:lnTo>
                    <a:pt x="139862" y="224847"/>
                  </a:lnTo>
                  <a:lnTo>
                    <a:pt x="139692" y="225075"/>
                  </a:lnTo>
                  <a:lnTo>
                    <a:pt x="139545" y="225325"/>
                  </a:lnTo>
                  <a:lnTo>
                    <a:pt x="139424" y="225580"/>
                  </a:lnTo>
                  <a:lnTo>
                    <a:pt x="139337" y="225840"/>
                  </a:lnTo>
                  <a:lnTo>
                    <a:pt x="140006" y="225854"/>
                  </a:lnTo>
                  <a:lnTo>
                    <a:pt x="138665" y="228046"/>
                  </a:lnTo>
                  <a:lnTo>
                    <a:pt x="138242" y="228033"/>
                  </a:lnTo>
                  <a:lnTo>
                    <a:pt x="138186" y="228160"/>
                  </a:lnTo>
                  <a:lnTo>
                    <a:pt x="138151" y="228311"/>
                  </a:lnTo>
                  <a:lnTo>
                    <a:pt x="138167" y="228552"/>
                  </a:lnTo>
                  <a:lnTo>
                    <a:pt x="138121" y="228735"/>
                  </a:lnTo>
                  <a:lnTo>
                    <a:pt x="138068" y="228922"/>
                  </a:lnTo>
                  <a:lnTo>
                    <a:pt x="138004" y="229104"/>
                  </a:lnTo>
                  <a:lnTo>
                    <a:pt x="137933" y="229282"/>
                  </a:lnTo>
                  <a:lnTo>
                    <a:pt x="137849" y="229450"/>
                  </a:lnTo>
                  <a:lnTo>
                    <a:pt x="137721" y="229660"/>
                  </a:lnTo>
                  <a:lnTo>
                    <a:pt x="137491" y="229970"/>
                  </a:lnTo>
                  <a:lnTo>
                    <a:pt x="137449" y="230398"/>
                  </a:lnTo>
                  <a:lnTo>
                    <a:pt x="137638" y="230658"/>
                  </a:lnTo>
                  <a:lnTo>
                    <a:pt x="137630" y="230795"/>
                  </a:lnTo>
                  <a:lnTo>
                    <a:pt x="137596" y="231059"/>
                  </a:lnTo>
                  <a:lnTo>
                    <a:pt x="137551" y="231360"/>
                  </a:lnTo>
                  <a:lnTo>
                    <a:pt x="137260" y="231729"/>
                  </a:lnTo>
                  <a:lnTo>
                    <a:pt x="137094" y="231688"/>
                  </a:lnTo>
                  <a:lnTo>
                    <a:pt x="136920" y="231625"/>
                  </a:lnTo>
                  <a:lnTo>
                    <a:pt x="136671" y="231798"/>
                  </a:lnTo>
                  <a:lnTo>
                    <a:pt x="136705" y="231934"/>
                  </a:lnTo>
                  <a:lnTo>
                    <a:pt x="136735" y="232076"/>
                  </a:lnTo>
                  <a:lnTo>
                    <a:pt x="136747" y="232203"/>
                  </a:lnTo>
                  <a:lnTo>
                    <a:pt x="136697" y="232381"/>
                  </a:lnTo>
                  <a:lnTo>
                    <a:pt x="136607" y="232563"/>
                  </a:lnTo>
                  <a:lnTo>
                    <a:pt x="136512" y="232741"/>
                  </a:lnTo>
                  <a:lnTo>
                    <a:pt x="136448" y="232901"/>
                  </a:lnTo>
                  <a:lnTo>
                    <a:pt x="136731" y="233402"/>
                  </a:lnTo>
                  <a:lnTo>
                    <a:pt x="136728" y="233534"/>
                  </a:lnTo>
                  <a:lnTo>
                    <a:pt x="136705" y="233680"/>
                  </a:lnTo>
                  <a:lnTo>
                    <a:pt x="136679" y="233826"/>
                  </a:lnTo>
                  <a:lnTo>
                    <a:pt x="136664" y="233967"/>
                  </a:lnTo>
                  <a:lnTo>
                    <a:pt x="136645" y="234291"/>
                  </a:lnTo>
                  <a:lnTo>
                    <a:pt x="136641" y="234451"/>
                  </a:lnTo>
                  <a:lnTo>
                    <a:pt x="136641" y="234615"/>
                  </a:lnTo>
                  <a:lnTo>
                    <a:pt x="136803" y="235440"/>
                  </a:lnTo>
                  <a:lnTo>
                    <a:pt x="137132" y="235740"/>
                  </a:lnTo>
                  <a:lnTo>
                    <a:pt x="137177" y="235882"/>
                  </a:lnTo>
                  <a:lnTo>
                    <a:pt x="137188" y="236041"/>
                  </a:lnTo>
                  <a:lnTo>
                    <a:pt x="137177" y="236215"/>
                  </a:lnTo>
                  <a:lnTo>
                    <a:pt x="137151" y="236383"/>
                  </a:lnTo>
                  <a:lnTo>
                    <a:pt x="137090" y="236652"/>
                  </a:lnTo>
                  <a:lnTo>
                    <a:pt x="137015" y="236862"/>
                  </a:lnTo>
                  <a:lnTo>
                    <a:pt x="136932" y="237071"/>
                  </a:lnTo>
                  <a:lnTo>
                    <a:pt x="136667" y="237842"/>
                  </a:lnTo>
                  <a:lnTo>
                    <a:pt x="136577" y="238097"/>
                  </a:lnTo>
                  <a:lnTo>
                    <a:pt x="136407" y="238557"/>
                  </a:lnTo>
                  <a:lnTo>
                    <a:pt x="136339" y="238767"/>
                  </a:lnTo>
                  <a:lnTo>
                    <a:pt x="136263" y="238972"/>
                  </a:lnTo>
                  <a:lnTo>
                    <a:pt x="136172" y="239168"/>
                  </a:lnTo>
                  <a:lnTo>
                    <a:pt x="135987" y="239442"/>
                  </a:lnTo>
                  <a:lnTo>
                    <a:pt x="135651" y="239770"/>
                  </a:lnTo>
                  <a:lnTo>
                    <a:pt x="135512" y="239920"/>
                  </a:lnTo>
                  <a:lnTo>
                    <a:pt x="135198" y="240148"/>
                  </a:lnTo>
                  <a:lnTo>
                    <a:pt x="135047" y="240267"/>
                  </a:lnTo>
                  <a:lnTo>
                    <a:pt x="134647" y="240563"/>
                  </a:lnTo>
                  <a:lnTo>
                    <a:pt x="134156" y="241074"/>
                  </a:lnTo>
                  <a:lnTo>
                    <a:pt x="134009" y="241479"/>
                  </a:lnTo>
                  <a:lnTo>
                    <a:pt x="133959" y="241716"/>
                  </a:lnTo>
                  <a:lnTo>
                    <a:pt x="133937" y="241967"/>
                  </a:lnTo>
                  <a:lnTo>
                    <a:pt x="133933" y="242099"/>
                  </a:lnTo>
                  <a:lnTo>
                    <a:pt x="133941" y="242236"/>
                  </a:lnTo>
                  <a:lnTo>
                    <a:pt x="134458" y="243189"/>
                  </a:lnTo>
                  <a:lnTo>
                    <a:pt x="134465" y="243567"/>
                  </a:lnTo>
                  <a:lnTo>
                    <a:pt x="134537" y="243900"/>
                  </a:lnTo>
                  <a:lnTo>
                    <a:pt x="134583" y="244064"/>
                  </a:lnTo>
                  <a:lnTo>
                    <a:pt x="134635" y="244223"/>
                  </a:lnTo>
                  <a:lnTo>
                    <a:pt x="134696" y="244383"/>
                  </a:lnTo>
                  <a:lnTo>
                    <a:pt x="134718" y="244561"/>
                  </a:lnTo>
                  <a:lnTo>
                    <a:pt x="134730" y="244738"/>
                  </a:lnTo>
                  <a:lnTo>
                    <a:pt x="134734" y="244916"/>
                  </a:lnTo>
                  <a:lnTo>
                    <a:pt x="134726" y="245099"/>
                  </a:lnTo>
                  <a:lnTo>
                    <a:pt x="134711" y="245276"/>
                  </a:lnTo>
                  <a:lnTo>
                    <a:pt x="134677" y="245459"/>
                  </a:lnTo>
                  <a:lnTo>
                    <a:pt x="134628" y="245641"/>
                  </a:lnTo>
                  <a:lnTo>
                    <a:pt x="134518" y="246006"/>
                  </a:lnTo>
                  <a:lnTo>
                    <a:pt x="134481" y="246193"/>
                  </a:lnTo>
                  <a:lnTo>
                    <a:pt x="134462" y="246357"/>
                  </a:lnTo>
                  <a:lnTo>
                    <a:pt x="134450" y="246521"/>
                  </a:lnTo>
                  <a:lnTo>
                    <a:pt x="134443" y="246854"/>
                  </a:lnTo>
                  <a:lnTo>
                    <a:pt x="134431" y="247022"/>
                  </a:lnTo>
                  <a:lnTo>
                    <a:pt x="134424" y="247241"/>
                  </a:lnTo>
                  <a:lnTo>
                    <a:pt x="134424" y="247464"/>
                  </a:lnTo>
                  <a:lnTo>
                    <a:pt x="134404" y="247744"/>
                  </a:lnTo>
                  <a:lnTo>
                    <a:pt x="134382" y="247897"/>
                  </a:lnTo>
                  <a:lnTo>
                    <a:pt x="134171" y="248330"/>
                  </a:lnTo>
                  <a:lnTo>
                    <a:pt x="133854" y="248782"/>
                  </a:lnTo>
                  <a:lnTo>
                    <a:pt x="133748" y="249014"/>
                  </a:lnTo>
                  <a:lnTo>
                    <a:pt x="133608" y="249383"/>
                  </a:lnTo>
                  <a:lnTo>
                    <a:pt x="133518" y="249652"/>
                  </a:lnTo>
                  <a:lnTo>
                    <a:pt x="133483" y="249789"/>
                  </a:lnTo>
                  <a:lnTo>
                    <a:pt x="133480" y="250537"/>
                  </a:lnTo>
                  <a:lnTo>
                    <a:pt x="133465" y="250760"/>
                  </a:lnTo>
                  <a:lnTo>
                    <a:pt x="133438" y="250983"/>
                  </a:lnTo>
                  <a:lnTo>
                    <a:pt x="133400" y="251202"/>
                  </a:lnTo>
                  <a:lnTo>
                    <a:pt x="133355" y="251426"/>
                  </a:lnTo>
                  <a:lnTo>
                    <a:pt x="133306" y="251640"/>
                  </a:lnTo>
                  <a:lnTo>
                    <a:pt x="133265" y="251804"/>
                  </a:lnTo>
                  <a:lnTo>
                    <a:pt x="133117" y="252278"/>
                  </a:lnTo>
                  <a:lnTo>
                    <a:pt x="133079" y="252437"/>
                  </a:lnTo>
                  <a:lnTo>
                    <a:pt x="133053" y="252570"/>
                  </a:lnTo>
                  <a:lnTo>
                    <a:pt x="133008" y="252839"/>
                  </a:lnTo>
                  <a:lnTo>
                    <a:pt x="132974" y="253112"/>
                  </a:lnTo>
                  <a:lnTo>
                    <a:pt x="132955" y="253290"/>
                  </a:lnTo>
                  <a:lnTo>
                    <a:pt x="132939" y="253484"/>
                  </a:lnTo>
                  <a:lnTo>
                    <a:pt x="132917" y="253823"/>
                  </a:lnTo>
                  <a:lnTo>
                    <a:pt x="132898" y="254001"/>
                  </a:lnTo>
                  <a:lnTo>
                    <a:pt x="132808" y="254539"/>
                  </a:lnTo>
                  <a:lnTo>
                    <a:pt x="132792" y="254676"/>
                  </a:lnTo>
                  <a:lnTo>
                    <a:pt x="132781" y="254840"/>
                  </a:lnTo>
                  <a:lnTo>
                    <a:pt x="132781" y="255341"/>
                  </a:lnTo>
                  <a:lnTo>
                    <a:pt x="132777" y="255505"/>
                  </a:lnTo>
                  <a:lnTo>
                    <a:pt x="132770" y="255647"/>
                  </a:lnTo>
                  <a:lnTo>
                    <a:pt x="132736" y="256071"/>
                  </a:lnTo>
                  <a:lnTo>
                    <a:pt x="132732" y="256212"/>
                  </a:lnTo>
                  <a:lnTo>
                    <a:pt x="132743" y="256422"/>
                  </a:lnTo>
                  <a:lnTo>
                    <a:pt x="132838" y="257260"/>
                  </a:lnTo>
                  <a:lnTo>
                    <a:pt x="132838" y="257557"/>
                  </a:lnTo>
                  <a:lnTo>
                    <a:pt x="132830" y="257707"/>
                  </a:lnTo>
                  <a:lnTo>
                    <a:pt x="132819" y="257853"/>
                  </a:lnTo>
                  <a:lnTo>
                    <a:pt x="132792" y="257994"/>
                  </a:lnTo>
                  <a:lnTo>
                    <a:pt x="132758" y="258131"/>
                  </a:lnTo>
                  <a:lnTo>
                    <a:pt x="132713" y="258259"/>
                  </a:lnTo>
                  <a:lnTo>
                    <a:pt x="132660" y="258391"/>
                  </a:lnTo>
                  <a:lnTo>
                    <a:pt x="132536" y="258637"/>
                  </a:lnTo>
                  <a:lnTo>
                    <a:pt x="132441" y="258778"/>
                  </a:lnTo>
                  <a:lnTo>
                    <a:pt x="132332" y="258915"/>
                  </a:lnTo>
                  <a:lnTo>
                    <a:pt x="131973" y="259302"/>
                  </a:lnTo>
                  <a:lnTo>
                    <a:pt x="131693" y="259617"/>
                  </a:lnTo>
                  <a:lnTo>
                    <a:pt x="131504" y="259822"/>
                  </a:lnTo>
                  <a:lnTo>
                    <a:pt x="131270" y="259982"/>
                  </a:lnTo>
                  <a:lnTo>
                    <a:pt x="128630" y="262288"/>
                  </a:lnTo>
                  <a:lnTo>
                    <a:pt x="127637" y="263314"/>
                  </a:lnTo>
                  <a:lnTo>
                    <a:pt x="126519" y="264207"/>
                  </a:lnTo>
                  <a:lnTo>
                    <a:pt x="125764" y="264595"/>
                  </a:lnTo>
                  <a:lnTo>
                    <a:pt x="125496" y="264650"/>
                  </a:lnTo>
                  <a:lnTo>
                    <a:pt x="125231" y="264695"/>
                  </a:lnTo>
                  <a:lnTo>
                    <a:pt x="124960" y="264727"/>
                  </a:lnTo>
                  <a:lnTo>
                    <a:pt x="124688" y="264750"/>
                  </a:lnTo>
                  <a:lnTo>
                    <a:pt x="124416" y="264764"/>
                  </a:lnTo>
                  <a:lnTo>
                    <a:pt x="124227" y="264764"/>
                  </a:lnTo>
                  <a:lnTo>
                    <a:pt x="124038" y="264759"/>
                  </a:lnTo>
                  <a:lnTo>
                    <a:pt x="123657" y="264732"/>
                  </a:lnTo>
                  <a:lnTo>
                    <a:pt x="123468" y="264713"/>
                  </a:lnTo>
                  <a:lnTo>
                    <a:pt x="123290" y="264682"/>
                  </a:lnTo>
                  <a:lnTo>
                    <a:pt x="122928" y="264590"/>
                  </a:lnTo>
                  <a:lnTo>
                    <a:pt x="122754" y="264563"/>
                  </a:lnTo>
                  <a:lnTo>
                    <a:pt x="122282" y="264682"/>
                  </a:lnTo>
                  <a:lnTo>
                    <a:pt x="122089" y="264782"/>
                  </a:lnTo>
                  <a:lnTo>
                    <a:pt x="121817" y="264909"/>
                  </a:lnTo>
                  <a:lnTo>
                    <a:pt x="121277" y="266277"/>
                  </a:lnTo>
                  <a:lnTo>
                    <a:pt x="121198" y="266423"/>
                  </a:lnTo>
                  <a:lnTo>
                    <a:pt x="121126" y="266573"/>
                  </a:lnTo>
                  <a:lnTo>
                    <a:pt x="121005" y="266883"/>
                  </a:lnTo>
                  <a:lnTo>
                    <a:pt x="120956" y="267038"/>
                  </a:lnTo>
                  <a:lnTo>
                    <a:pt x="120922" y="267175"/>
                  </a:lnTo>
                  <a:lnTo>
                    <a:pt x="120896" y="267307"/>
                  </a:lnTo>
                  <a:lnTo>
                    <a:pt x="120850" y="267581"/>
                  </a:lnTo>
                  <a:lnTo>
                    <a:pt x="120737" y="268078"/>
                  </a:lnTo>
                  <a:lnTo>
                    <a:pt x="120692" y="268260"/>
                  </a:lnTo>
                  <a:lnTo>
                    <a:pt x="120635" y="268438"/>
                  </a:lnTo>
                  <a:lnTo>
                    <a:pt x="120560" y="268602"/>
                  </a:lnTo>
                  <a:lnTo>
                    <a:pt x="120465" y="268743"/>
                  </a:lnTo>
                  <a:lnTo>
                    <a:pt x="120356" y="268880"/>
                  </a:lnTo>
                  <a:lnTo>
                    <a:pt x="120114" y="269135"/>
                  </a:lnTo>
                  <a:lnTo>
                    <a:pt x="119997" y="269267"/>
                  </a:lnTo>
                  <a:lnTo>
                    <a:pt x="119634" y="269737"/>
                  </a:lnTo>
                  <a:lnTo>
                    <a:pt x="119510" y="269887"/>
                  </a:lnTo>
                  <a:lnTo>
                    <a:pt x="119022" y="270266"/>
                  </a:lnTo>
                  <a:lnTo>
                    <a:pt x="118781" y="270412"/>
                  </a:lnTo>
                  <a:lnTo>
                    <a:pt x="118633" y="270494"/>
                  </a:lnTo>
                  <a:lnTo>
                    <a:pt x="118331" y="270640"/>
                  </a:lnTo>
                  <a:lnTo>
                    <a:pt x="118067" y="270831"/>
                  </a:lnTo>
                  <a:lnTo>
                    <a:pt x="117958" y="270977"/>
                  </a:lnTo>
                  <a:lnTo>
                    <a:pt x="117867" y="271150"/>
                  </a:lnTo>
                  <a:lnTo>
                    <a:pt x="117795" y="271332"/>
                  </a:lnTo>
                  <a:lnTo>
                    <a:pt x="117735" y="271524"/>
                  </a:lnTo>
                  <a:lnTo>
                    <a:pt x="117686" y="271715"/>
                  </a:lnTo>
                  <a:lnTo>
                    <a:pt x="117648" y="271907"/>
                  </a:lnTo>
                  <a:lnTo>
                    <a:pt x="117629" y="272103"/>
                  </a:lnTo>
                  <a:lnTo>
                    <a:pt x="117606" y="272695"/>
                  </a:lnTo>
                  <a:lnTo>
                    <a:pt x="117595" y="272905"/>
                  </a:lnTo>
                  <a:lnTo>
                    <a:pt x="117587" y="273115"/>
                  </a:lnTo>
                  <a:lnTo>
                    <a:pt x="117584" y="273325"/>
                  </a:lnTo>
                  <a:lnTo>
                    <a:pt x="117572" y="273534"/>
                  </a:lnTo>
                  <a:lnTo>
                    <a:pt x="117557" y="273739"/>
                  </a:lnTo>
                  <a:lnTo>
                    <a:pt x="117508" y="274136"/>
                  </a:lnTo>
                  <a:lnTo>
                    <a:pt x="117448" y="274528"/>
                  </a:lnTo>
                  <a:lnTo>
                    <a:pt x="117414" y="274720"/>
                  </a:lnTo>
                  <a:lnTo>
                    <a:pt x="117372" y="274979"/>
                  </a:lnTo>
                  <a:lnTo>
                    <a:pt x="117281" y="275494"/>
                  </a:lnTo>
                  <a:lnTo>
                    <a:pt x="117108" y="276356"/>
                  </a:lnTo>
                  <a:lnTo>
                    <a:pt x="117070" y="276529"/>
                  </a:lnTo>
                  <a:lnTo>
                    <a:pt x="117028" y="276698"/>
                  </a:lnTo>
                  <a:lnTo>
                    <a:pt x="116979" y="276867"/>
                  </a:lnTo>
                  <a:lnTo>
                    <a:pt x="116911" y="277049"/>
                  </a:lnTo>
                  <a:lnTo>
                    <a:pt x="116836" y="277227"/>
                  </a:lnTo>
                  <a:lnTo>
                    <a:pt x="116749" y="277405"/>
                  </a:lnTo>
                  <a:lnTo>
                    <a:pt x="116658" y="277578"/>
                  </a:lnTo>
                  <a:lnTo>
                    <a:pt x="116564" y="277751"/>
                  </a:lnTo>
                  <a:lnTo>
                    <a:pt x="116466" y="277906"/>
                  </a:lnTo>
                  <a:lnTo>
                    <a:pt x="116360" y="278061"/>
                  </a:lnTo>
                  <a:lnTo>
                    <a:pt x="116028" y="278508"/>
                  </a:lnTo>
                  <a:lnTo>
                    <a:pt x="115529" y="279146"/>
                  </a:lnTo>
                  <a:lnTo>
                    <a:pt x="115333" y="279306"/>
                  </a:lnTo>
                  <a:lnTo>
                    <a:pt x="115114" y="279447"/>
                  </a:lnTo>
                  <a:lnTo>
                    <a:pt x="114883" y="279570"/>
                  </a:lnTo>
                  <a:lnTo>
                    <a:pt x="114649" y="279688"/>
                  </a:lnTo>
                  <a:lnTo>
                    <a:pt x="114411" y="279798"/>
                  </a:lnTo>
                  <a:lnTo>
                    <a:pt x="114109" y="279944"/>
                  </a:lnTo>
                  <a:lnTo>
                    <a:pt x="113799" y="280076"/>
                  </a:lnTo>
                  <a:lnTo>
                    <a:pt x="113641" y="280122"/>
                  </a:lnTo>
                  <a:lnTo>
                    <a:pt x="113350" y="280185"/>
                  </a:lnTo>
                  <a:lnTo>
                    <a:pt x="113048" y="280217"/>
                  </a:lnTo>
                  <a:lnTo>
                    <a:pt x="112738" y="280226"/>
                  </a:lnTo>
                  <a:lnTo>
                    <a:pt x="112436" y="280204"/>
                  </a:lnTo>
                  <a:lnTo>
                    <a:pt x="112141" y="280158"/>
                  </a:lnTo>
                  <a:lnTo>
                    <a:pt x="111956" y="280117"/>
                  </a:lnTo>
                  <a:lnTo>
                    <a:pt x="111771" y="280067"/>
                  </a:lnTo>
                  <a:lnTo>
                    <a:pt x="111586" y="280003"/>
                  </a:lnTo>
                  <a:lnTo>
                    <a:pt x="111416" y="279930"/>
                  </a:lnTo>
                  <a:lnTo>
                    <a:pt x="111258" y="279834"/>
                  </a:lnTo>
                  <a:lnTo>
                    <a:pt x="111080" y="279670"/>
                  </a:lnTo>
                  <a:lnTo>
                    <a:pt x="110925" y="279470"/>
                  </a:lnTo>
                  <a:lnTo>
                    <a:pt x="110793" y="279246"/>
                  </a:lnTo>
                  <a:lnTo>
                    <a:pt x="110676" y="279009"/>
                  </a:lnTo>
                  <a:lnTo>
                    <a:pt x="110574" y="278777"/>
                  </a:lnTo>
                  <a:lnTo>
                    <a:pt x="110525" y="278649"/>
                  </a:lnTo>
                  <a:lnTo>
                    <a:pt x="110483" y="278521"/>
                  </a:lnTo>
                  <a:lnTo>
                    <a:pt x="110412" y="278257"/>
                  </a:lnTo>
                  <a:lnTo>
                    <a:pt x="110083" y="277199"/>
                  </a:lnTo>
                  <a:lnTo>
                    <a:pt x="109924" y="276662"/>
                  </a:lnTo>
                  <a:lnTo>
                    <a:pt x="109875" y="276479"/>
                  </a:lnTo>
                  <a:lnTo>
                    <a:pt x="109777" y="276146"/>
                  </a:lnTo>
                  <a:lnTo>
                    <a:pt x="109724" y="275996"/>
                  </a:lnTo>
                  <a:lnTo>
                    <a:pt x="109634" y="275686"/>
                  </a:lnTo>
                  <a:lnTo>
                    <a:pt x="109592" y="275531"/>
                  </a:lnTo>
                  <a:lnTo>
                    <a:pt x="109569" y="275399"/>
                  </a:lnTo>
                  <a:lnTo>
                    <a:pt x="109539" y="275134"/>
                  </a:lnTo>
                  <a:lnTo>
                    <a:pt x="109483" y="274884"/>
                  </a:lnTo>
                  <a:lnTo>
                    <a:pt x="109411" y="274751"/>
                  </a:lnTo>
                  <a:lnTo>
                    <a:pt x="109116" y="274387"/>
                  </a:lnTo>
                  <a:lnTo>
                    <a:pt x="109060" y="274182"/>
                  </a:lnTo>
                  <a:lnTo>
                    <a:pt x="109071" y="274017"/>
                  </a:lnTo>
                  <a:lnTo>
                    <a:pt x="109071" y="273858"/>
                  </a:lnTo>
                  <a:lnTo>
                    <a:pt x="109026" y="273689"/>
                  </a:lnTo>
                  <a:lnTo>
                    <a:pt x="108935" y="273525"/>
                  </a:lnTo>
                  <a:lnTo>
                    <a:pt x="108731" y="273192"/>
                  </a:lnTo>
                  <a:lnTo>
                    <a:pt x="108659" y="273024"/>
                  </a:lnTo>
                  <a:lnTo>
                    <a:pt x="108625" y="272873"/>
                  </a:lnTo>
                  <a:lnTo>
                    <a:pt x="108599" y="272718"/>
                  </a:lnTo>
                  <a:lnTo>
                    <a:pt x="108569" y="272404"/>
                  </a:lnTo>
                  <a:lnTo>
                    <a:pt x="108504" y="271893"/>
                  </a:lnTo>
                  <a:lnTo>
                    <a:pt x="108478" y="271711"/>
                  </a:lnTo>
                  <a:lnTo>
                    <a:pt x="108414" y="271355"/>
                  </a:lnTo>
                  <a:lnTo>
                    <a:pt x="108327" y="271004"/>
                  </a:lnTo>
                  <a:lnTo>
                    <a:pt x="108278" y="270831"/>
                  </a:lnTo>
                  <a:lnTo>
                    <a:pt x="108221" y="270658"/>
                  </a:lnTo>
                  <a:lnTo>
                    <a:pt x="107938" y="270124"/>
                  </a:lnTo>
                  <a:lnTo>
                    <a:pt x="107874" y="269997"/>
                  </a:lnTo>
                  <a:lnTo>
                    <a:pt x="107828" y="269869"/>
                  </a:lnTo>
                  <a:lnTo>
                    <a:pt x="107821" y="269719"/>
                  </a:lnTo>
                  <a:lnTo>
                    <a:pt x="107851" y="269550"/>
                  </a:lnTo>
                  <a:lnTo>
                    <a:pt x="107889" y="269386"/>
                  </a:lnTo>
                  <a:lnTo>
                    <a:pt x="107473" y="269217"/>
                  </a:lnTo>
                  <a:lnTo>
                    <a:pt x="107326" y="269108"/>
                  </a:lnTo>
                  <a:lnTo>
                    <a:pt x="107024" y="268898"/>
                  </a:lnTo>
                  <a:lnTo>
                    <a:pt x="106718" y="268698"/>
                  </a:lnTo>
                  <a:lnTo>
                    <a:pt x="105989" y="268287"/>
                  </a:lnTo>
                  <a:lnTo>
                    <a:pt x="105800" y="268160"/>
                  </a:lnTo>
                  <a:lnTo>
                    <a:pt x="105611" y="268023"/>
                  </a:lnTo>
                  <a:lnTo>
                    <a:pt x="105245" y="267749"/>
                  </a:lnTo>
                  <a:lnTo>
                    <a:pt x="104441" y="267230"/>
                  </a:lnTo>
                  <a:lnTo>
                    <a:pt x="103972" y="266706"/>
                  </a:lnTo>
                  <a:lnTo>
                    <a:pt x="103606" y="266427"/>
                  </a:lnTo>
                  <a:lnTo>
                    <a:pt x="103478" y="266268"/>
                  </a:lnTo>
                  <a:lnTo>
                    <a:pt x="103361" y="266095"/>
                  </a:lnTo>
                  <a:lnTo>
                    <a:pt x="103262" y="265912"/>
                  </a:lnTo>
                  <a:lnTo>
                    <a:pt x="103183" y="265721"/>
                  </a:lnTo>
                  <a:lnTo>
                    <a:pt x="103130" y="265525"/>
                  </a:lnTo>
                  <a:lnTo>
                    <a:pt x="103111" y="265361"/>
                  </a:lnTo>
                  <a:lnTo>
                    <a:pt x="103108" y="265188"/>
                  </a:lnTo>
                  <a:lnTo>
                    <a:pt x="103123" y="265010"/>
                  </a:lnTo>
                  <a:lnTo>
                    <a:pt x="103145" y="264836"/>
                  </a:lnTo>
                  <a:lnTo>
                    <a:pt x="103243" y="264349"/>
                  </a:lnTo>
                  <a:lnTo>
                    <a:pt x="103289" y="264189"/>
                  </a:lnTo>
                  <a:lnTo>
                    <a:pt x="103546" y="263856"/>
                  </a:lnTo>
                  <a:lnTo>
                    <a:pt x="103682" y="263806"/>
                  </a:lnTo>
                  <a:lnTo>
                    <a:pt x="103976" y="263724"/>
                  </a:lnTo>
                  <a:lnTo>
                    <a:pt x="104222" y="263610"/>
                  </a:lnTo>
                  <a:lnTo>
                    <a:pt x="104429" y="263464"/>
                  </a:lnTo>
                  <a:lnTo>
                    <a:pt x="104641" y="263341"/>
                  </a:lnTo>
                  <a:lnTo>
                    <a:pt x="104800" y="263282"/>
                  </a:lnTo>
                  <a:lnTo>
                    <a:pt x="104966" y="263241"/>
                  </a:lnTo>
                  <a:lnTo>
                    <a:pt x="105305" y="263182"/>
                  </a:lnTo>
                  <a:lnTo>
                    <a:pt x="105672" y="263091"/>
                  </a:lnTo>
                  <a:lnTo>
                    <a:pt x="105868" y="263036"/>
                  </a:lnTo>
                  <a:lnTo>
                    <a:pt x="106261" y="262917"/>
                  </a:lnTo>
                  <a:lnTo>
                    <a:pt x="106631" y="262794"/>
                  </a:lnTo>
                  <a:lnTo>
                    <a:pt x="106812" y="262740"/>
                  </a:lnTo>
                  <a:lnTo>
                    <a:pt x="106986" y="262680"/>
                  </a:lnTo>
                  <a:lnTo>
                    <a:pt x="107156" y="262612"/>
                  </a:lnTo>
                  <a:lnTo>
                    <a:pt x="107322" y="262530"/>
                  </a:lnTo>
                  <a:lnTo>
                    <a:pt x="107526" y="262471"/>
                  </a:lnTo>
                  <a:lnTo>
                    <a:pt x="107730" y="262393"/>
                  </a:lnTo>
                  <a:lnTo>
                    <a:pt x="107930" y="262302"/>
                  </a:lnTo>
                  <a:lnTo>
                    <a:pt x="108119" y="262197"/>
                  </a:lnTo>
                  <a:lnTo>
                    <a:pt x="108383" y="262015"/>
                  </a:lnTo>
                  <a:lnTo>
                    <a:pt x="108803" y="261650"/>
                  </a:lnTo>
                  <a:lnTo>
                    <a:pt x="108999" y="261513"/>
                  </a:lnTo>
                  <a:lnTo>
                    <a:pt x="109286" y="261276"/>
                  </a:lnTo>
                  <a:lnTo>
                    <a:pt x="109656" y="260866"/>
                  </a:lnTo>
                  <a:lnTo>
                    <a:pt x="109660" y="260734"/>
                  </a:lnTo>
                  <a:lnTo>
                    <a:pt x="109653" y="260588"/>
                  </a:lnTo>
                  <a:lnTo>
                    <a:pt x="109807" y="260187"/>
                  </a:lnTo>
                  <a:lnTo>
                    <a:pt x="109958" y="260059"/>
                  </a:lnTo>
                  <a:lnTo>
                    <a:pt x="110177" y="259877"/>
                  </a:lnTo>
                  <a:lnTo>
                    <a:pt x="110529" y="259612"/>
                  </a:lnTo>
                  <a:lnTo>
                    <a:pt x="110993" y="259248"/>
                  </a:lnTo>
                  <a:lnTo>
                    <a:pt x="111061" y="259111"/>
                  </a:lnTo>
                  <a:lnTo>
                    <a:pt x="111099" y="258952"/>
                  </a:lnTo>
                  <a:lnTo>
                    <a:pt x="111137" y="258619"/>
                  </a:lnTo>
                  <a:lnTo>
                    <a:pt x="111163" y="258450"/>
                  </a:lnTo>
                  <a:lnTo>
                    <a:pt x="111258" y="258049"/>
                  </a:lnTo>
                  <a:lnTo>
                    <a:pt x="111299" y="257780"/>
                  </a:lnTo>
                  <a:lnTo>
                    <a:pt x="111299" y="257620"/>
                  </a:lnTo>
                  <a:lnTo>
                    <a:pt x="111284" y="257461"/>
                  </a:lnTo>
                  <a:lnTo>
                    <a:pt x="111239" y="257137"/>
                  </a:lnTo>
                  <a:lnTo>
                    <a:pt x="111220" y="256978"/>
                  </a:lnTo>
                  <a:lnTo>
                    <a:pt x="111186" y="256536"/>
                  </a:lnTo>
                  <a:lnTo>
                    <a:pt x="111178" y="256385"/>
                  </a:lnTo>
                  <a:lnTo>
                    <a:pt x="111167" y="256048"/>
                  </a:lnTo>
                  <a:lnTo>
                    <a:pt x="111167" y="255660"/>
                  </a:lnTo>
                  <a:lnTo>
                    <a:pt x="111182" y="255277"/>
                  </a:lnTo>
                  <a:lnTo>
                    <a:pt x="111307" y="254858"/>
                  </a:lnTo>
                  <a:lnTo>
                    <a:pt x="111363" y="254644"/>
                  </a:lnTo>
                  <a:lnTo>
                    <a:pt x="111412" y="254430"/>
                  </a:lnTo>
                  <a:lnTo>
                    <a:pt x="111458" y="254215"/>
                  </a:lnTo>
                  <a:lnTo>
                    <a:pt x="111484" y="254042"/>
                  </a:lnTo>
                  <a:lnTo>
                    <a:pt x="111503" y="253864"/>
                  </a:lnTo>
                  <a:lnTo>
                    <a:pt x="111522" y="253686"/>
                  </a:lnTo>
                  <a:lnTo>
                    <a:pt x="111548" y="253509"/>
                  </a:lnTo>
                  <a:lnTo>
                    <a:pt x="111582" y="253340"/>
                  </a:lnTo>
                  <a:lnTo>
                    <a:pt x="111658" y="253140"/>
                  </a:lnTo>
                  <a:lnTo>
                    <a:pt x="111756" y="252943"/>
                  </a:lnTo>
                  <a:lnTo>
                    <a:pt x="111858" y="252752"/>
                  </a:lnTo>
                  <a:lnTo>
                    <a:pt x="111949" y="252556"/>
                  </a:lnTo>
                  <a:lnTo>
                    <a:pt x="112002" y="252355"/>
                  </a:lnTo>
                  <a:lnTo>
                    <a:pt x="112024" y="252159"/>
                  </a:lnTo>
                  <a:lnTo>
                    <a:pt x="112028" y="251959"/>
                  </a:lnTo>
                  <a:lnTo>
                    <a:pt x="112013" y="251758"/>
                  </a:lnTo>
                  <a:lnTo>
                    <a:pt x="111986" y="251558"/>
                  </a:lnTo>
                  <a:lnTo>
                    <a:pt x="111949" y="251362"/>
                  </a:lnTo>
                  <a:lnTo>
                    <a:pt x="111888" y="251179"/>
                  </a:lnTo>
                  <a:lnTo>
                    <a:pt x="111801" y="251002"/>
                  </a:lnTo>
                  <a:lnTo>
                    <a:pt x="111707" y="250828"/>
                  </a:lnTo>
                  <a:lnTo>
                    <a:pt x="111635" y="250651"/>
                  </a:lnTo>
                  <a:lnTo>
                    <a:pt x="111601" y="250473"/>
                  </a:lnTo>
                  <a:lnTo>
                    <a:pt x="111624" y="250291"/>
                  </a:lnTo>
                  <a:lnTo>
                    <a:pt x="111692" y="250108"/>
                  </a:lnTo>
                  <a:lnTo>
                    <a:pt x="111779" y="249926"/>
                  </a:lnTo>
                  <a:lnTo>
                    <a:pt x="111847" y="249743"/>
                  </a:lnTo>
                  <a:lnTo>
                    <a:pt x="111873" y="249561"/>
                  </a:lnTo>
                  <a:lnTo>
                    <a:pt x="111851" y="249420"/>
                  </a:lnTo>
                  <a:lnTo>
                    <a:pt x="111801" y="249279"/>
                  </a:lnTo>
                  <a:lnTo>
                    <a:pt x="111745" y="249142"/>
                  </a:lnTo>
                  <a:lnTo>
                    <a:pt x="111696" y="249001"/>
                  </a:lnTo>
                  <a:lnTo>
                    <a:pt x="111665" y="248859"/>
                  </a:lnTo>
                  <a:lnTo>
                    <a:pt x="111662" y="248691"/>
                  </a:lnTo>
                  <a:lnTo>
                    <a:pt x="111673" y="248522"/>
                  </a:lnTo>
                  <a:lnTo>
                    <a:pt x="111699" y="248349"/>
                  </a:lnTo>
                  <a:lnTo>
                    <a:pt x="111741" y="248180"/>
                  </a:lnTo>
                  <a:lnTo>
                    <a:pt x="111790" y="248016"/>
                  </a:lnTo>
                  <a:lnTo>
                    <a:pt x="111892" y="247811"/>
                  </a:lnTo>
                  <a:lnTo>
                    <a:pt x="112032" y="247615"/>
                  </a:lnTo>
                  <a:lnTo>
                    <a:pt x="112157" y="247464"/>
                  </a:lnTo>
                  <a:lnTo>
                    <a:pt x="112338" y="247241"/>
                  </a:lnTo>
                  <a:lnTo>
                    <a:pt x="112470" y="247036"/>
                  </a:lnTo>
                  <a:lnTo>
                    <a:pt x="112587" y="246826"/>
                  </a:lnTo>
                  <a:lnTo>
                    <a:pt x="112708" y="246603"/>
                  </a:lnTo>
                  <a:lnTo>
                    <a:pt x="112814" y="246375"/>
                  </a:lnTo>
                  <a:lnTo>
                    <a:pt x="112882" y="246156"/>
                  </a:lnTo>
                  <a:lnTo>
                    <a:pt x="112893" y="245942"/>
                  </a:lnTo>
                  <a:lnTo>
                    <a:pt x="112832" y="245764"/>
                  </a:lnTo>
                  <a:lnTo>
                    <a:pt x="112723" y="245595"/>
                  </a:lnTo>
                  <a:lnTo>
                    <a:pt x="112281" y="245094"/>
                  </a:lnTo>
                  <a:lnTo>
                    <a:pt x="111745" y="244474"/>
                  </a:lnTo>
                  <a:lnTo>
                    <a:pt x="111552" y="244292"/>
                  </a:lnTo>
                  <a:lnTo>
                    <a:pt x="111246" y="244046"/>
                  </a:lnTo>
                  <a:lnTo>
                    <a:pt x="111118" y="243959"/>
                  </a:lnTo>
                  <a:lnTo>
                    <a:pt x="110986" y="243877"/>
                  </a:lnTo>
                  <a:lnTo>
                    <a:pt x="110717" y="243722"/>
                  </a:lnTo>
                  <a:lnTo>
                    <a:pt x="110261" y="243430"/>
                  </a:lnTo>
                  <a:lnTo>
                    <a:pt x="110053" y="243284"/>
                  </a:lnTo>
                  <a:lnTo>
                    <a:pt x="109649" y="243234"/>
                  </a:lnTo>
                  <a:lnTo>
                    <a:pt x="109449" y="243198"/>
                  </a:lnTo>
                  <a:lnTo>
                    <a:pt x="109105" y="243047"/>
                  </a:lnTo>
                  <a:lnTo>
                    <a:pt x="108958" y="242897"/>
                  </a:lnTo>
                  <a:lnTo>
                    <a:pt x="108844" y="242705"/>
                  </a:lnTo>
                  <a:lnTo>
                    <a:pt x="108750" y="242487"/>
                  </a:lnTo>
                  <a:lnTo>
                    <a:pt x="108663" y="242263"/>
                  </a:lnTo>
                  <a:lnTo>
                    <a:pt x="108504" y="241885"/>
                  </a:lnTo>
                  <a:lnTo>
                    <a:pt x="108380" y="241557"/>
                  </a:lnTo>
                  <a:lnTo>
                    <a:pt x="108323" y="241393"/>
                  </a:lnTo>
                  <a:lnTo>
                    <a:pt x="108259" y="241229"/>
                  </a:lnTo>
                  <a:lnTo>
                    <a:pt x="108172" y="241014"/>
                  </a:lnTo>
                  <a:lnTo>
                    <a:pt x="107991" y="240590"/>
                  </a:lnTo>
                  <a:lnTo>
                    <a:pt x="107911" y="240376"/>
                  </a:lnTo>
                  <a:lnTo>
                    <a:pt x="107840" y="240157"/>
                  </a:lnTo>
                  <a:lnTo>
                    <a:pt x="107760" y="239793"/>
                  </a:lnTo>
                  <a:lnTo>
                    <a:pt x="107700" y="239424"/>
                  </a:lnTo>
                  <a:lnTo>
                    <a:pt x="107674" y="239237"/>
                  </a:lnTo>
                  <a:lnTo>
                    <a:pt x="107651" y="238977"/>
                  </a:lnTo>
                  <a:lnTo>
                    <a:pt x="107636" y="238453"/>
                  </a:lnTo>
                  <a:lnTo>
                    <a:pt x="107609" y="238193"/>
                  </a:lnTo>
                  <a:lnTo>
                    <a:pt x="107553" y="237947"/>
                  </a:lnTo>
                  <a:lnTo>
                    <a:pt x="107470" y="237755"/>
                  </a:lnTo>
                  <a:lnTo>
                    <a:pt x="107368" y="237568"/>
                  </a:lnTo>
                  <a:lnTo>
                    <a:pt x="107254" y="237386"/>
                  </a:lnTo>
                  <a:lnTo>
                    <a:pt x="107133" y="237204"/>
                  </a:lnTo>
                  <a:lnTo>
                    <a:pt x="107020" y="237021"/>
                  </a:lnTo>
                  <a:lnTo>
                    <a:pt x="106911" y="236825"/>
                  </a:lnTo>
                  <a:lnTo>
                    <a:pt x="105883" y="236151"/>
                  </a:lnTo>
                  <a:lnTo>
                    <a:pt x="105740" y="236105"/>
                  </a:lnTo>
                  <a:lnTo>
                    <a:pt x="105596" y="236028"/>
                  </a:lnTo>
                  <a:lnTo>
                    <a:pt x="105457" y="235927"/>
                  </a:lnTo>
                  <a:lnTo>
                    <a:pt x="105324" y="235813"/>
                  </a:lnTo>
                  <a:lnTo>
                    <a:pt x="105196" y="235709"/>
                  </a:lnTo>
                  <a:lnTo>
                    <a:pt x="105037" y="235567"/>
                  </a:lnTo>
                  <a:lnTo>
                    <a:pt x="104894" y="235412"/>
                  </a:lnTo>
                  <a:lnTo>
                    <a:pt x="104754" y="235248"/>
                  </a:lnTo>
                  <a:lnTo>
                    <a:pt x="104611" y="235089"/>
                  </a:lnTo>
                  <a:lnTo>
                    <a:pt x="104459" y="234938"/>
                  </a:lnTo>
                  <a:lnTo>
                    <a:pt x="104198" y="234717"/>
                  </a:lnTo>
                  <a:lnTo>
                    <a:pt x="103833" y="234437"/>
                  </a:lnTo>
                  <a:lnTo>
                    <a:pt x="103402" y="234113"/>
                  </a:lnTo>
                  <a:lnTo>
                    <a:pt x="103213" y="233958"/>
                  </a:lnTo>
                  <a:lnTo>
                    <a:pt x="103021" y="233808"/>
                  </a:lnTo>
                  <a:lnTo>
                    <a:pt x="102280" y="233202"/>
                  </a:lnTo>
                  <a:lnTo>
                    <a:pt x="101940" y="232919"/>
                  </a:lnTo>
                  <a:lnTo>
                    <a:pt x="101608" y="232627"/>
                  </a:lnTo>
                  <a:lnTo>
                    <a:pt x="101457" y="232491"/>
                  </a:lnTo>
                  <a:lnTo>
                    <a:pt x="101159" y="232208"/>
                  </a:lnTo>
                  <a:lnTo>
                    <a:pt x="100872" y="231916"/>
                  </a:lnTo>
                  <a:lnTo>
                    <a:pt x="100728" y="231757"/>
                  </a:lnTo>
                  <a:lnTo>
                    <a:pt x="100581" y="231602"/>
                  </a:lnTo>
                  <a:lnTo>
                    <a:pt x="100441" y="231438"/>
                  </a:lnTo>
                  <a:lnTo>
                    <a:pt x="100309" y="231269"/>
                  </a:lnTo>
                  <a:lnTo>
                    <a:pt x="100192" y="231096"/>
                  </a:lnTo>
                  <a:lnTo>
                    <a:pt x="100060" y="230845"/>
                  </a:lnTo>
                  <a:lnTo>
                    <a:pt x="99946" y="230576"/>
                  </a:lnTo>
                  <a:lnTo>
                    <a:pt x="99678" y="229742"/>
                  </a:lnTo>
                  <a:lnTo>
                    <a:pt x="99584" y="229428"/>
                  </a:lnTo>
                  <a:lnTo>
                    <a:pt x="99414" y="228798"/>
                  </a:lnTo>
                  <a:lnTo>
                    <a:pt x="99323" y="228484"/>
                  </a:lnTo>
                  <a:lnTo>
                    <a:pt x="99229" y="228174"/>
                  </a:lnTo>
                  <a:lnTo>
                    <a:pt x="99149" y="227928"/>
                  </a:lnTo>
                  <a:lnTo>
                    <a:pt x="99074" y="227677"/>
                  </a:lnTo>
                  <a:lnTo>
                    <a:pt x="98991" y="227431"/>
                  </a:lnTo>
                  <a:lnTo>
                    <a:pt x="98893" y="227194"/>
                  </a:lnTo>
                  <a:lnTo>
                    <a:pt x="98768" y="226980"/>
                  </a:lnTo>
                  <a:lnTo>
                    <a:pt x="98609" y="226793"/>
                  </a:lnTo>
                  <a:lnTo>
                    <a:pt x="98424" y="226624"/>
                  </a:lnTo>
                  <a:lnTo>
                    <a:pt x="98224" y="226465"/>
                  </a:lnTo>
                  <a:lnTo>
                    <a:pt x="98020" y="226314"/>
                  </a:lnTo>
                  <a:lnTo>
                    <a:pt x="97820" y="226155"/>
                  </a:lnTo>
                  <a:lnTo>
                    <a:pt x="97605" y="225959"/>
                  </a:lnTo>
                  <a:lnTo>
                    <a:pt x="97393" y="225749"/>
                  </a:lnTo>
                  <a:lnTo>
                    <a:pt x="97178" y="225549"/>
                  </a:lnTo>
                  <a:lnTo>
                    <a:pt x="96951" y="225385"/>
                  </a:lnTo>
                  <a:lnTo>
                    <a:pt x="96710" y="225275"/>
                  </a:lnTo>
                  <a:lnTo>
                    <a:pt x="96551" y="225234"/>
                  </a:lnTo>
                  <a:lnTo>
                    <a:pt x="96389" y="225211"/>
                  </a:lnTo>
                  <a:lnTo>
                    <a:pt x="96219" y="225202"/>
                  </a:lnTo>
                  <a:lnTo>
                    <a:pt x="96053" y="225207"/>
                  </a:lnTo>
                  <a:lnTo>
                    <a:pt x="95890" y="225225"/>
                  </a:lnTo>
                  <a:lnTo>
                    <a:pt x="95943" y="225366"/>
                  </a:lnTo>
                  <a:lnTo>
                    <a:pt x="96003" y="225508"/>
                  </a:lnTo>
                  <a:lnTo>
                    <a:pt x="96068" y="225644"/>
                  </a:lnTo>
                  <a:lnTo>
                    <a:pt x="96139" y="225781"/>
                  </a:lnTo>
                  <a:lnTo>
                    <a:pt x="96290" y="226023"/>
                  </a:lnTo>
                  <a:lnTo>
                    <a:pt x="96460" y="226241"/>
                  </a:lnTo>
                  <a:lnTo>
                    <a:pt x="96763" y="226615"/>
                  </a:lnTo>
                  <a:lnTo>
                    <a:pt x="97031" y="226934"/>
                  </a:lnTo>
                  <a:lnTo>
                    <a:pt x="97155" y="227103"/>
                  </a:lnTo>
                  <a:lnTo>
                    <a:pt x="97261" y="227276"/>
                  </a:lnTo>
                  <a:lnTo>
                    <a:pt x="97333" y="227422"/>
                  </a:lnTo>
                  <a:lnTo>
                    <a:pt x="97499" y="227887"/>
                  </a:lnTo>
                  <a:lnTo>
                    <a:pt x="97567" y="228033"/>
                  </a:lnTo>
                  <a:lnTo>
                    <a:pt x="97669" y="228169"/>
                  </a:lnTo>
                  <a:lnTo>
                    <a:pt x="97911" y="228434"/>
                  </a:lnTo>
                  <a:lnTo>
                    <a:pt x="98005" y="228561"/>
                  </a:lnTo>
                  <a:lnTo>
                    <a:pt x="97760" y="229222"/>
                  </a:lnTo>
                  <a:lnTo>
                    <a:pt x="97790" y="229382"/>
                  </a:lnTo>
                  <a:lnTo>
                    <a:pt x="97896" y="229551"/>
                  </a:lnTo>
                  <a:lnTo>
                    <a:pt x="98175" y="229906"/>
                  </a:lnTo>
                  <a:lnTo>
                    <a:pt x="98281" y="230093"/>
                  </a:lnTo>
                  <a:lnTo>
                    <a:pt x="98330" y="230239"/>
                  </a:lnTo>
                  <a:lnTo>
                    <a:pt x="98390" y="230549"/>
                  </a:lnTo>
                  <a:lnTo>
                    <a:pt x="98428" y="230704"/>
                  </a:lnTo>
                  <a:lnTo>
                    <a:pt x="98632" y="231096"/>
                  </a:lnTo>
                  <a:lnTo>
                    <a:pt x="98810" y="231328"/>
                  </a:lnTo>
                  <a:lnTo>
                    <a:pt x="99017" y="231611"/>
                  </a:lnTo>
                  <a:lnTo>
                    <a:pt x="99142" y="231766"/>
                  </a:lnTo>
                  <a:lnTo>
                    <a:pt x="99263" y="231930"/>
                  </a:lnTo>
                  <a:lnTo>
                    <a:pt x="99376" y="232094"/>
                  </a:lnTo>
                  <a:lnTo>
                    <a:pt x="99474" y="232267"/>
                  </a:lnTo>
                  <a:lnTo>
                    <a:pt x="99569" y="232472"/>
                  </a:lnTo>
                  <a:lnTo>
                    <a:pt x="99652" y="232687"/>
                  </a:lnTo>
                  <a:lnTo>
                    <a:pt x="99720" y="232905"/>
                  </a:lnTo>
                  <a:lnTo>
                    <a:pt x="99765" y="233129"/>
                  </a:lnTo>
                  <a:lnTo>
                    <a:pt x="99773" y="233347"/>
                  </a:lnTo>
                  <a:lnTo>
                    <a:pt x="99761" y="233543"/>
                  </a:lnTo>
                  <a:lnTo>
                    <a:pt x="99727" y="233749"/>
                  </a:lnTo>
                  <a:lnTo>
                    <a:pt x="99674" y="233949"/>
                  </a:lnTo>
                  <a:lnTo>
                    <a:pt x="99595" y="234122"/>
                  </a:lnTo>
                  <a:lnTo>
                    <a:pt x="99372" y="234323"/>
                  </a:lnTo>
                  <a:lnTo>
                    <a:pt x="99233" y="234364"/>
                  </a:lnTo>
                  <a:lnTo>
                    <a:pt x="99082" y="234387"/>
                  </a:lnTo>
                  <a:lnTo>
                    <a:pt x="98930" y="234414"/>
                  </a:lnTo>
                  <a:lnTo>
                    <a:pt x="98791" y="234460"/>
                  </a:lnTo>
                  <a:lnTo>
                    <a:pt x="98655" y="234523"/>
                  </a:lnTo>
                  <a:lnTo>
                    <a:pt x="98526" y="234596"/>
                  </a:lnTo>
                  <a:lnTo>
                    <a:pt x="98269" y="234751"/>
                  </a:lnTo>
                  <a:lnTo>
                    <a:pt x="97994" y="234897"/>
                  </a:lnTo>
                  <a:lnTo>
                    <a:pt x="97692" y="235043"/>
                  </a:lnTo>
                  <a:lnTo>
                    <a:pt x="97537" y="235098"/>
                  </a:lnTo>
                  <a:lnTo>
                    <a:pt x="97382" y="235130"/>
                  </a:lnTo>
                  <a:lnTo>
                    <a:pt x="97197" y="235125"/>
                  </a:lnTo>
                  <a:lnTo>
                    <a:pt x="97004" y="235084"/>
                  </a:lnTo>
                  <a:lnTo>
                    <a:pt x="96812" y="235025"/>
                  </a:lnTo>
                  <a:lnTo>
                    <a:pt x="96615" y="234975"/>
                  </a:lnTo>
                  <a:lnTo>
                    <a:pt x="96423" y="234952"/>
                  </a:lnTo>
                  <a:lnTo>
                    <a:pt x="96253" y="234966"/>
                  </a:lnTo>
                  <a:lnTo>
                    <a:pt x="96079" y="234998"/>
                  </a:lnTo>
                  <a:lnTo>
                    <a:pt x="95735" y="235075"/>
                  </a:lnTo>
                  <a:lnTo>
                    <a:pt x="95562" y="235098"/>
                  </a:lnTo>
                  <a:lnTo>
                    <a:pt x="95377" y="235093"/>
                  </a:lnTo>
                  <a:lnTo>
                    <a:pt x="94999" y="235048"/>
                  </a:lnTo>
                  <a:lnTo>
                    <a:pt x="94818" y="235048"/>
                  </a:lnTo>
                  <a:lnTo>
                    <a:pt x="94651" y="235080"/>
                  </a:lnTo>
                  <a:lnTo>
                    <a:pt x="94357" y="235307"/>
                  </a:lnTo>
                  <a:lnTo>
                    <a:pt x="94089" y="235627"/>
                  </a:lnTo>
                  <a:lnTo>
                    <a:pt x="93945" y="235763"/>
                  </a:lnTo>
                  <a:lnTo>
                    <a:pt x="93798" y="235868"/>
                  </a:lnTo>
                  <a:lnTo>
                    <a:pt x="93333" y="236142"/>
                  </a:lnTo>
                  <a:lnTo>
                    <a:pt x="93186" y="236237"/>
                  </a:lnTo>
                  <a:lnTo>
                    <a:pt x="93042" y="236342"/>
                  </a:lnTo>
                  <a:lnTo>
                    <a:pt x="92767" y="236566"/>
                  </a:lnTo>
                  <a:lnTo>
                    <a:pt x="92627" y="236670"/>
                  </a:lnTo>
                  <a:lnTo>
                    <a:pt x="92480" y="236762"/>
                  </a:lnTo>
                  <a:lnTo>
                    <a:pt x="92249" y="236857"/>
                  </a:lnTo>
                  <a:lnTo>
                    <a:pt x="92004" y="236930"/>
                  </a:lnTo>
                  <a:lnTo>
                    <a:pt x="91751" y="236985"/>
                  </a:lnTo>
                  <a:lnTo>
                    <a:pt x="91494" y="237026"/>
                  </a:lnTo>
                  <a:lnTo>
                    <a:pt x="90912" y="237094"/>
                  </a:lnTo>
                  <a:lnTo>
                    <a:pt x="90580" y="237103"/>
                  </a:lnTo>
                  <a:lnTo>
                    <a:pt x="90248" y="237099"/>
                  </a:lnTo>
                  <a:lnTo>
                    <a:pt x="89579" y="237081"/>
                  </a:lnTo>
                  <a:lnTo>
                    <a:pt x="88850" y="237067"/>
                  </a:lnTo>
                  <a:lnTo>
                    <a:pt x="88484" y="237053"/>
                  </a:lnTo>
                  <a:lnTo>
                    <a:pt x="88122" y="237031"/>
                  </a:lnTo>
                  <a:lnTo>
                    <a:pt x="87759" y="236994"/>
                  </a:lnTo>
                  <a:lnTo>
                    <a:pt x="87415" y="236948"/>
                  </a:lnTo>
                  <a:lnTo>
                    <a:pt x="86392" y="236752"/>
                  </a:lnTo>
                  <a:lnTo>
                    <a:pt x="86048" y="236693"/>
                  </a:lnTo>
                  <a:lnTo>
                    <a:pt x="85754" y="236648"/>
                  </a:lnTo>
                  <a:lnTo>
                    <a:pt x="85315" y="236534"/>
                  </a:lnTo>
                  <a:lnTo>
                    <a:pt x="84881" y="236433"/>
                  </a:lnTo>
                  <a:lnTo>
                    <a:pt x="84662" y="236388"/>
                  </a:lnTo>
                  <a:lnTo>
                    <a:pt x="84164" y="236301"/>
                  </a:lnTo>
                  <a:lnTo>
                    <a:pt x="83892" y="236233"/>
                  </a:lnTo>
                  <a:lnTo>
                    <a:pt x="83741" y="236201"/>
                  </a:lnTo>
                  <a:lnTo>
                    <a:pt x="83593" y="236155"/>
                  </a:lnTo>
                  <a:lnTo>
                    <a:pt x="83295" y="235923"/>
                  </a:lnTo>
                  <a:lnTo>
                    <a:pt x="82634" y="235654"/>
                  </a:lnTo>
                  <a:lnTo>
                    <a:pt x="82505" y="235658"/>
                  </a:lnTo>
                  <a:lnTo>
                    <a:pt x="82373" y="235654"/>
                  </a:lnTo>
                  <a:lnTo>
                    <a:pt x="81743" y="235581"/>
                  </a:lnTo>
                  <a:lnTo>
                    <a:pt x="81267" y="235494"/>
                  </a:lnTo>
                  <a:lnTo>
                    <a:pt x="80674" y="235390"/>
                  </a:lnTo>
                  <a:lnTo>
                    <a:pt x="80285" y="235504"/>
                  </a:lnTo>
                  <a:lnTo>
                    <a:pt x="80141" y="235508"/>
                  </a:lnTo>
                  <a:lnTo>
                    <a:pt x="79998" y="235494"/>
                  </a:lnTo>
                  <a:lnTo>
                    <a:pt x="79851" y="235462"/>
                  </a:lnTo>
                  <a:lnTo>
                    <a:pt x="79488" y="235244"/>
                  </a:lnTo>
                  <a:lnTo>
                    <a:pt x="79409" y="235089"/>
                  </a:lnTo>
                  <a:lnTo>
                    <a:pt x="79333" y="234925"/>
                  </a:lnTo>
                  <a:lnTo>
                    <a:pt x="78955" y="234751"/>
                  </a:lnTo>
                  <a:lnTo>
                    <a:pt x="78634" y="234852"/>
                  </a:lnTo>
                  <a:lnTo>
                    <a:pt x="78502" y="234833"/>
                  </a:lnTo>
                  <a:lnTo>
                    <a:pt x="78374" y="234797"/>
                  </a:lnTo>
                  <a:lnTo>
                    <a:pt x="78242" y="234742"/>
                  </a:lnTo>
                  <a:lnTo>
                    <a:pt x="77981" y="234628"/>
                  </a:lnTo>
                  <a:lnTo>
                    <a:pt x="77633" y="234487"/>
                  </a:lnTo>
                  <a:lnTo>
                    <a:pt x="77407" y="234378"/>
                  </a:lnTo>
                  <a:lnTo>
                    <a:pt x="77592" y="234601"/>
                  </a:lnTo>
                  <a:lnTo>
                    <a:pt x="78136" y="235276"/>
                  </a:lnTo>
                  <a:lnTo>
                    <a:pt x="78310" y="235504"/>
                  </a:lnTo>
                  <a:lnTo>
                    <a:pt x="78627" y="235941"/>
                  </a:lnTo>
                  <a:lnTo>
                    <a:pt x="78736" y="236219"/>
                  </a:lnTo>
                  <a:lnTo>
                    <a:pt x="78933" y="236570"/>
                  </a:lnTo>
                  <a:lnTo>
                    <a:pt x="79125" y="236816"/>
                  </a:lnTo>
                  <a:lnTo>
                    <a:pt x="79496" y="237190"/>
                  </a:lnTo>
                  <a:lnTo>
                    <a:pt x="79552" y="237340"/>
                  </a:lnTo>
                  <a:lnTo>
                    <a:pt x="79873" y="237646"/>
                  </a:lnTo>
                  <a:lnTo>
                    <a:pt x="80190" y="237751"/>
                  </a:lnTo>
                  <a:lnTo>
                    <a:pt x="80629" y="237860"/>
                  </a:lnTo>
                  <a:lnTo>
                    <a:pt x="80598" y="237988"/>
                  </a:lnTo>
                  <a:lnTo>
                    <a:pt x="80198" y="238977"/>
                  </a:lnTo>
                  <a:lnTo>
                    <a:pt x="80304" y="239419"/>
                  </a:lnTo>
                  <a:lnTo>
                    <a:pt x="80379" y="239642"/>
                  </a:lnTo>
                  <a:lnTo>
                    <a:pt x="80443" y="239811"/>
                  </a:lnTo>
                  <a:lnTo>
                    <a:pt x="80594" y="240144"/>
                  </a:lnTo>
                  <a:lnTo>
                    <a:pt x="80659" y="240308"/>
                  </a:lnTo>
                  <a:lnTo>
                    <a:pt x="80708" y="240481"/>
                  </a:lnTo>
                  <a:lnTo>
                    <a:pt x="80730" y="240641"/>
                  </a:lnTo>
                  <a:lnTo>
                    <a:pt x="80730" y="240964"/>
                  </a:lnTo>
                  <a:lnTo>
                    <a:pt x="80738" y="241124"/>
                  </a:lnTo>
                  <a:lnTo>
                    <a:pt x="80764" y="241279"/>
                  </a:lnTo>
                  <a:lnTo>
                    <a:pt x="80810" y="241425"/>
                  </a:lnTo>
                  <a:lnTo>
                    <a:pt x="80863" y="241571"/>
                  </a:lnTo>
                  <a:lnTo>
                    <a:pt x="80927" y="241712"/>
                  </a:lnTo>
                  <a:lnTo>
                    <a:pt x="81331" y="242117"/>
                  </a:lnTo>
                  <a:lnTo>
                    <a:pt x="81509" y="242200"/>
                  </a:lnTo>
                  <a:lnTo>
                    <a:pt x="81648" y="242236"/>
                  </a:lnTo>
                  <a:lnTo>
                    <a:pt x="81799" y="242254"/>
                  </a:lnTo>
                  <a:lnTo>
                    <a:pt x="81958" y="242259"/>
                  </a:lnTo>
                  <a:lnTo>
                    <a:pt x="82113" y="242254"/>
                  </a:lnTo>
                  <a:lnTo>
                    <a:pt x="82577" y="242231"/>
                  </a:lnTo>
                  <a:lnTo>
                    <a:pt x="82732" y="242213"/>
                  </a:lnTo>
                  <a:lnTo>
                    <a:pt x="82883" y="242190"/>
                  </a:lnTo>
                  <a:lnTo>
                    <a:pt x="83031" y="242159"/>
                  </a:lnTo>
                  <a:lnTo>
                    <a:pt x="83174" y="242108"/>
                  </a:lnTo>
                  <a:lnTo>
                    <a:pt x="83450" y="241972"/>
                  </a:lnTo>
                  <a:lnTo>
                    <a:pt x="83586" y="241908"/>
                  </a:lnTo>
                  <a:lnTo>
                    <a:pt x="83975" y="241803"/>
                  </a:lnTo>
                  <a:lnTo>
                    <a:pt x="84352" y="241766"/>
                  </a:lnTo>
                  <a:lnTo>
                    <a:pt x="84485" y="241771"/>
                  </a:lnTo>
                  <a:lnTo>
                    <a:pt x="84617" y="241785"/>
                  </a:lnTo>
                  <a:lnTo>
                    <a:pt x="84745" y="241803"/>
                  </a:lnTo>
                  <a:lnTo>
                    <a:pt x="85010" y="241849"/>
                  </a:lnTo>
                  <a:lnTo>
                    <a:pt x="85534" y="241899"/>
                  </a:lnTo>
                  <a:lnTo>
                    <a:pt x="85704" y="241926"/>
                  </a:lnTo>
                  <a:lnTo>
                    <a:pt x="85871" y="241967"/>
                  </a:lnTo>
                  <a:lnTo>
                    <a:pt x="86014" y="242017"/>
                  </a:lnTo>
                  <a:lnTo>
                    <a:pt x="86290" y="242145"/>
                  </a:lnTo>
                  <a:lnTo>
                    <a:pt x="87355" y="242874"/>
                  </a:lnTo>
                  <a:lnTo>
                    <a:pt x="87551" y="243125"/>
                  </a:lnTo>
                  <a:lnTo>
                    <a:pt x="87646" y="243252"/>
                  </a:lnTo>
                  <a:lnTo>
                    <a:pt x="88046" y="243699"/>
                  </a:lnTo>
                  <a:lnTo>
                    <a:pt x="88163" y="243859"/>
                  </a:lnTo>
                  <a:lnTo>
                    <a:pt x="88254" y="244027"/>
                  </a:lnTo>
                  <a:lnTo>
                    <a:pt x="88299" y="244160"/>
                  </a:lnTo>
                  <a:lnTo>
                    <a:pt x="88329" y="244301"/>
                  </a:lnTo>
                  <a:lnTo>
                    <a:pt x="88378" y="244588"/>
                  </a:lnTo>
                  <a:lnTo>
                    <a:pt x="88416" y="244725"/>
                  </a:lnTo>
                  <a:lnTo>
                    <a:pt x="88488" y="244880"/>
                  </a:lnTo>
                  <a:lnTo>
                    <a:pt x="88575" y="245035"/>
                  </a:lnTo>
                  <a:lnTo>
                    <a:pt x="88655" y="245168"/>
                  </a:lnTo>
                  <a:lnTo>
                    <a:pt x="88752" y="245336"/>
                  </a:lnTo>
                  <a:lnTo>
                    <a:pt x="88911" y="246051"/>
                  </a:lnTo>
                  <a:lnTo>
                    <a:pt x="88960" y="246256"/>
                  </a:lnTo>
                  <a:lnTo>
                    <a:pt x="89153" y="246863"/>
                  </a:lnTo>
                  <a:lnTo>
                    <a:pt x="89202" y="247068"/>
                  </a:lnTo>
                  <a:lnTo>
                    <a:pt x="89239" y="247277"/>
                  </a:lnTo>
                  <a:lnTo>
                    <a:pt x="89270" y="247496"/>
                  </a:lnTo>
                  <a:lnTo>
                    <a:pt x="89292" y="247710"/>
                  </a:lnTo>
                  <a:lnTo>
                    <a:pt x="89307" y="247925"/>
                  </a:lnTo>
                  <a:lnTo>
                    <a:pt x="89315" y="248143"/>
                  </a:lnTo>
                  <a:lnTo>
                    <a:pt x="89153" y="248832"/>
                  </a:lnTo>
                  <a:lnTo>
                    <a:pt x="88945" y="249479"/>
                  </a:lnTo>
                  <a:lnTo>
                    <a:pt x="88869" y="249935"/>
                  </a:lnTo>
                  <a:lnTo>
                    <a:pt x="88737" y="250263"/>
                  </a:lnTo>
                  <a:lnTo>
                    <a:pt x="87834" y="253445"/>
                  </a:lnTo>
                  <a:lnTo>
                    <a:pt x="87559" y="254224"/>
                  </a:lnTo>
                  <a:lnTo>
                    <a:pt x="86286" y="256485"/>
                  </a:lnTo>
                  <a:lnTo>
                    <a:pt x="86018" y="256873"/>
                  </a:lnTo>
                  <a:lnTo>
                    <a:pt x="85421" y="257516"/>
                  </a:lnTo>
                  <a:lnTo>
                    <a:pt x="85298" y="257683"/>
                  </a:lnTo>
                  <a:lnTo>
                    <a:pt x="84424" y="258869"/>
                  </a:lnTo>
                  <a:lnTo>
                    <a:pt x="83480" y="260748"/>
                  </a:lnTo>
                  <a:lnTo>
                    <a:pt x="82929" y="262566"/>
                  </a:lnTo>
                  <a:lnTo>
                    <a:pt x="82566" y="264517"/>
                  </a:lnTo>
                  <a:lnTo>
                    <a:pt x="82215" y="266145"/>
                  </a:lnTo>
                  <a:lnTo>
                    <a:pt x="80927" y="269126"/>
                  </a:lnTo>
                  <a:lnTo>
                    <a:pt x="80372" y="270877"/>
                  </a:lnTo>
                  <a:lnTo>
                    <a:pt x="80171" y="271396"/>
                  </a:lnTo>
                  <a:lnTo>
                    <a:pt x="79435" y="272627"/>
                  </a:lnTo>
                  <a:lnTo>
                    <a:pt x="78838" y="273334"/>
                  </a:lnTo>
                  <a:lnTo>
                    <a:pt x="78574" y="273457"/>
                  </a:lnTo>
                  <a:lnTo>
                    <a:pt x="78442" y="273589"/>
                  </a:lnTo>
                  <a:lnTo>
                    <a:pt x="77725" y="273835"/>
                  </a:lnTo>
                  <a:lnTo>
                    <a:pt x="76750" y="273753"/>
                  </a:lnTo>
                  <a:lnTo>
                    <a:pt x="75719" y="273471"/>
                  </a:lnTo>
                  <a:lnTo>
                    <a:pt x="74755" y="272800"/>
                  </a:lnTo>
                  <a:lnTo>
                    <a:pt x="73287" y="271469"/>
                  </a:lnTo>
                  <a:lnTo>
                    <a:pt x="72780" y="270872"/>
                  </a:lnTo>
                  <a:lnTo>
                    <a:pt x="72017" y="270006"/>
                  </a:lnTo>
                  <a:lnTo>
                    <a:pt x="70938" y="268679"/>
                  </a:lnTo>
                  <a:lnTo>
                    <a:pt x="70432" y="267954"/>
                  </a:lnTo>
                  <a:lnTo>
                    <a:pt x="68898" y="266619"/>
                  </a:lnTo>
                  <a:lnTo>
                    <a:pt x="66965" y="265867"/>
                  </a:lnTo>
                  <a:lnTo>
                    <a:pt x="64446" y="265101"/>
                  </a:lnTo>
                  <a:lnTo>
                    <a:pt x="61945" y="264317"/>
                  </a:lnTo>
                  <a:lnTo>
                    <a:pt x="61412" y="264080"/>
                  </a:lnTo>
                  <a:lnTo>
                    <a:pt x="61152" y="263788"/>
                  </a:lnTo>
                  <a:lnTo>
                    <a:pt x="60868" y="263442"/>
                  </a:lnTo>
                  <a:lnTo>
                    <a:pt x="60276" y="262872"/>
                  </a:lnTo>
                  <a:lnTo>
                    <a:pt x="60284" y="262730"/>
                  </a:lnTo>
                  <a:lnTo>
                    <a:pt x="60305" y="262580"/>
                  </a:lnTo>
                  <a:lnTo>
                    <a:pt x="60318" y="262434"/>
                  </a:lnTo>
                  <a:lnTo>
                    <a:pt x="60201" y="262138"/>
                  </a:lnTo>
                  <a:lnTo>
                    <a:pt x="60027" y="261905"/>
                  </a:lnTo>
                  <a:lnTo>
                    <a:pt x="59706" y="261203"/>
                  </a:lnTo>
                  <a:lnTo>
                    <a:pt x="59615" y="260720"/>
                  </a:lnTo>
                  <a:lnTo>
                    <a:pt x="59509" y="260470"/>
                  </a:lnTo>
                  <a:lnTo>
                    <a:pt x="59128" y="259900"/>
                  </a:lnTo>
                  <a:lnTo>
                    <a:pt x="58735" y="259503"/>
                  </a:lnTo>
                  <a:lnTo>
                    <a:pt x="58535" y="259312"/>
                  </a:lnTo>
                  <a:lnTo>
                    <a:pt x="58221" y="259025"/>
                  </a:lnTo>
                  <a:lnTo>
                    <a:pt x="57658" y="258527"/>
                  </a:lnTo>
                  <a:lnTo>
                    <a:pt x="57318" y="258300"/>
                  </a:lnTo>
                  <a:lnTo>
                    <a:pt x="57084" y="258163"/>
                  </a:lnTo>
                  <a:lnTo>
                    <a:pt x="56847" y="258045"/>
                  </a:lnTo>
                  <a:lnTo>
                    <a:pt x="56609" y="257917"/>
                  </a:lnTo>
                  <a:lnTo>
                    <a:pt x="56239" y="257707"/>
                  </a:lnTo>
                  <a:lnTo>
                    <a:pt x="55695" y="257365"/>
                  </a:lnTo>
                  <a:lnTo>
                    <a:pt x="55245" y="257096"/>
                  </a:lnTo>
                  <a:lnTo>
                    <a:pt x="54671" y="256563"/>
                  </a:lnTo>
                  <a:lnTo>
                    <a:pt x="54225" y="256225"/>
                  </a:lnTo>
                  <a:lnTo>
                    <a:pt x="54157" y="256358"/>
                  </a:lnTo>
                  <a:lnTo>
                    <a:pt x="53961" y="256353"/>
                  </a:lnTo>
                  <a:lnTo>
                    <a:pt x="53628" y="256804"/>
                  </a:lnTo>
                  <a:lnTo>
                    <a:pt x="52262" y="258227"/>
                  </a:lnTo>
                  <a:lnTo>
                    <a:pt x="52077" y="258409"/>
                  </a:lnTo>
                  <a:lnTo>
                    <a:pt x="51453" y="258970"/>
                  </a:lnTo>
                  <a:lnTo>
                    <a:pt x="51098" y="259198"/>
                  </a:lnTo>
                  <a:lnTo>
                    <a:pt x="50977" y="259330"/>
                  </a:lnTo>
                  <a:lnTo>
                    <a:pt x="50872" y="259480"/>
                  </a:lnTo>
                  <a:lnTo>
                    <a:pt x="50777" y="259644"/>
                  </a:lnTo>
                  <a:lnTo>
                    <a:pt x="50524" y="260114"/>
                  </a:lnTo>
                  <a:lnTo>
                    <a:pt x="50320" y="260543"/>
                  </a:lnTo>
                  <a:lnTo>
                    <a:pt x="50189" y="260770"/>
                  </a:lnTo>
                  <a:lnTo>
                    <a:pt x="50019" y="261030"/>
                  </a:lnTo>
                  <a:lnTo>
                    <a:pt x="49840" y="261281"/>
                  </a:lnTo>
                  <a:lnTo>
                    <a:pt x="49717" y="261445"/>
                  </a:lnTo>
                  <a:lnTo>
                    <a:pt x="49577" y="261609"/>
                  </a:lnTo>
                  <a:lnTo>
                    <a:pt x="49278" y="261955"/>
                  </a:lnTo>
                  <a:lnTo>
                    <a:pt x="49203" y="262083"/>
                  </a:lnTo>
                  <a:lnTo>
                    <a:pt x="49135" y="262215"/>
                  </a:lnTo>
                  <a:lnTo>
                    <a:pt x="49078" y="262357"/>
                  </a:lnTo>
                  <a:lnTo>
                    <a:pt x="49029" y="262498"/>
                  </a:lnTo>
                  <a:lnTo>
                    <a:pt x="48987" y="262644"/>
                  </a:lnTo>
                  <a:lnTo>
                    <a:pt x="48957" y="262776"/>
                  </a:lnTo>
                  <a:lnTo>
                    <a:pt x="48938" y="262917"/>
                  </a:lnTo>
                  <a:lnTo>
                    <a:pt x="48908" y="263195"/>
                  </a:lnTo>
                  <a:lnTo>
                    <a:pt x="48882" y="263332"/>
                  </a:lnTo>
                  <a:lnTo>
                    <a:pt x="48817" y="263588"/>
                  </a:lnTo>
                  <a:lnTo>
                    <a:pt x="48780" y="263715"/>
                  </a:lnTo>
                  <a:lnTo>
                    <a:pt x="48693" y="263966"/>
                  </a:lnTo>
                  <a:lnTo>
                    <a:pt x="48096" y="264672"/>
                  </a:lnTo>
                  <a:lnTo>
                    <a:pt x="47042" y="265434"/>
                  </a:lnTo>
                  <a:lnTo>
                    <a:pt x="45872" y="265611"/>
                  </a:lnTo>
                  <a:lnTo>
                    <a:pt x="45313" y="265584"/>
                  </a:lnTo>
                  <a:lnTo>
                    <a:pt x="45112" y="265579"/>
                  </a:lnTo>
                  <a:lnTo>
                    <a:pt x="44905" y="265552"/>
                  </a:lnTo>
                  <a:lnTo>
                    <a:pt x="44701" y="265507"/>
                  </a:lnTo>
                  <a:lnTo>
                    <a:pt x="44508" y="265443"/>
                  </a:lnTo>
                  <a:lnTo>
                    <a:pt x="44104" y="265206"/>
                  </a:lnTo>
                  <a:lnTo>
                    <a:pt x="43654" y="264877"/>
                  </a:lnTo>
                  <a:lnTo>
                    <a:pt x="43397" y="264754"/>
                  </a:lnTo>
                  <a:lnTo>
                    <a:pt x="43261" y="264709"/>
                  </a:lnTo>
                  <a:lnTo>
                    <a:pt x="42752" y="264672"/>
                  </a:lnTo>
                  <a:lnTo>
                    <a:pt x="42499" y="264700"/>
                  </a:lnTo>
                  <a:lnTo>
                    <a:pt x="42265" y="264759"/>
                  </a:lnTo>
                  <a:lnTo>
                    <a:pt x="41831" y="264836"/>
                  </a:lnTo>
                  <a:lnTo>
                    <a:pt x="41668" y="264823"/>
                  </a:lnTo>
                  <a:lnTo>
                    <a:pt x="41506" y="264795"/>
                  </a:lnTo>
                  <a:lnTo>
                    <a:pt x="41343" y="264750"/>
                  </a:lnTo>
                  <a:lnTo>
                    <a:pt x="41181" y="264686"/>
                  </a:lnTo>
                  <a:lnTo>
                    <a:pt x="41018" y="264609"/>
                  </a:lnTo>
                  <a:lnTo>
                    <a:pt x="40550" y="264362"/>
                  </a:lnTo>
                  <a:lnTo>
                    <a:pt x="40399" y="264271"/>
                  </a:lnTo>
                  <a:lnTo>
                    <a:pt x="40098" y="264080"/>
                  </a:lnTo>
                  <a:lnTo>
                    <a:pt x="39758" y="263879"/>
                  </a:lnTo>
                  <a:lnTo>
                    <a:pt x="38862" y="263378"/>
                  </a:lnTo>
                  <a:lnTo>
                    <a:pt x="38590" y="263218"/>
                  </a:lnTo>
                  <a:lnTo>
                    <a:pt x="38311" y="263077"/>
                  </a:lnTo>
                  <a:lnTo>
                    <a:pt x="38144" y="263004"/>
                  </a:lnTo>
                  <a:lnTo>
                    <a:pt x="37978" y="262940"/>
                  </a:lnTo>
                  <a:lnTo>
                    <a:pt x="37638" y="262826"/>
                  </a:lnTo>
                  <a:lnTo>
                    <a:pt x="36988" y="262580"/>
                  </a:lnTo>
                  <a:lnTo>
                    <a:pt x="36671" y="262452"/>
                  </a:lnTo>
                  <a:lnTo>
                    <a:pt x="36478" y="262379"/>
                  </a:lnTo>
                  <a:lnTo>
                    <a:pt x="36291" y="262302"/>
                  </a:lnTo>
                  <a:lnTo>
                    <a:pt x="36098" y="262229"/>
                  </a:lnTo>
                  <a:lnTo>
                    <a:pt x="35724" y="262070"/>
                  </a:lnTo>
                  <a:lnTo>
                    <a:pt x="35535" y="261974"/>
                  </a:lnTo>
                  <a:lnTo>
                    <a:pt x="35161" y="261768"/>
                  </a:lnTo>
                  <a:lnTo>
                    <a:pt x="34972" y="261677"/>
                  </a:lnTo>
                  <a:lnTo>
                    <a:pt x="34776" y="261609"/>
                  </a:lnTo>
                  <a:lnTo>
                    <a:pt x="34628" y="261577"/>
                  </a:lnTo>
                  <a:lnTo>
                    <a:pt x="34470" y="261559"/>
                  </a:lnTo>
                  <a:lnTo>
                    <a:pt x="34160" y="261541"/>
                  </a:lnTo>
                  <a:lnTo>
                    <a:pt x="34009" y="261518"/>
                  </a:lnTo>
                  <a:lnTo>
                    <a:pt x="33861" y="261486"/>
                  </a:lnTo>
                  <a:lnTo>
                    <a:pt x="33567" y="261409"/>
                  </a:lnTo>
                  <a:lnTo>
                    <a:pt x="33423" y="261377"/>
                  </a:lnTo>
                  <a:lnTo>
                    <a:pt x="33276" y="261358"/>
                  </a:lnTo>
                  <a:lnTo>
                    <a:pt x="32921" y="261354"/>
                  </a:lnTo>
                  <a:lnTo>
                    <a:pt x="32688" y="261386"/>
                  </a:lnTo>
                  <a:lnTo>
                    <a:pt x="32505" y="261436"/>
                  </a:lnTo>
                  <a:lnTo>
                    <a:pt x="32329" y="261509"/>
                  </a:lnTo>
                  <a:lnTo>
                    <a:pt x="31977" y="261691"/>
                  </a:lnTo>
                  <a:lnTo>
                    <a:pt x="31800" y="261773"/>
                  </a:lnTo>
                  <a:lnTo>
                    <a:pt x="31645" y="261837"/>
                  </a:lnTo>
                  <a:lnTo>
                    <a:pt x="31331" y="261955"/>
                  </a:lnTo>
                  <a:lnTo>
                    <a:pt x="31176" y="262019"/>
                  </a:lnTo>
                  <a:lnTo>
                    <a:pt x="31025" y="262088"/>
                  </a:lnTo>
                  <a:lnTo>
                    <a:pt x="30867" y="262165"/>
                  </a:lnTo>
                  <a:lnTo>
                    <a:pt x="30708" y="262238"/>
                  </a:lnTo>
                  <a:lnTo>
                    <a:pt x="30557" y="262320"/>
                  </a:lnTo>
                  <a:lnTo>
                    <a:pt x="30413" y="262411"/>
                  </a:lnTo>
                  <a:lnTo>
                    <a:pt x="30119" y="262712"/>
                  </a:lnTo>
                  <a:lnTo>
                    <a:pt x="29903" y="263027"/>
                  </a:lnTo>
                  <a:lnTo>
                    <a:pt x="29493" y="263574"/>
                  </a:lnTo>
                  <a:lnTo>
                    <a:pt x="29310" y="263715"/>
                  </a:lnTo>
                  <a:lnTo>
                    <a:pt x="29102" y="263843"/>
                  </a:lnTo>
                  <a:lnTo>
                    <a:pt x="28881" y="263948"/>
                  </a:lnTo>
                  <a:lnTo>
                    <a:pt x="28650" y="264025"/>
                  </a:lnTo>
                  <a:lnTo>
                    <a:pt x="28422" y="264071"/>
                  </a:lnTo>
                  <a:lnTo>
                    <a:pt x="28208" y="264171"/>
                  </a:lnTo>
                  <a:lnTo>
                    <a:pt x="27985" y="264258"/>
                  </a:lnTo>
                  <a:lnTo>
                    <a:pt x="27755" y="264326"/>
                  </a:lnTo>
                  <a:lnTo>
                    <a:pt x="27528" y="264376"/>
                  </a:lnTo>
                  <a:lnTo>
                    <a:pt x="27241" y="264413"/>
                  </a:lnTo>
                  <a:lnTo>
                    <a:pt x="26939" y="264426"/>
                  </a:lnTo>
                  <a:lnTo>
                    <a:pt x="26637" y="264404"/>
                  </a:lnTo>
                  <a:lnTo>
                    <a:pt x="26346" y="264349"/>
                  </a:lnTo>
                  <a:lnTo>
                    <a:pt x="26089" y="264253"/>
                  </a:lnTo>
                  <a:lnTo>
                    <a:pt x="25858" y="264107"/>
                  </a:lnTo>
                  <a:lnTo>
                    <a:pt x="25639" y="263920"/>
                  </a:lnTo>
                  <a:lnTo>
                    <a:pt x="25439" y="263702"/>
                  </a:lnTo>
                  <a:lnTo>
                    <a:pt x="25274" y="263464"/>
                  </a:lnTo>
                  <a:lnTo>
                    <a:pt x="25153" y="263218"/>
                  </a:lnTo>
                  <a:lnTo>
                    <a:pt x="25085" y="263050"/>
                  </a:lnTo>
                  <a:lnTo>
                    <a:pt x="24972" y="262712"/>
                  </a:lnTo>
                  <a:lnTo>
                    <a:pt x="24847" y="262307"/>
                  </a:lnTo>
                  <a:lnTo>
                    <a:pt x="24783" y="262065"/>
                  </a:lnTo>
                  <a:lnTo>
                    <a:pt x="24726" y="261828"/>
                  </a:lnTo>
                  <a:lnTo>
                    <a:pt x="24620" y="261345"/>
                  </a:lnTo>
                  <a:lnTo>
                    <a:pt x="24582" y="261117"/>
                  </a:lnTo>
                  <a:lnTo>
                    <a:pt x="24556" y="260884"/>
                  </a:lnTo>
                  <a:lnTo>
                    <a:pt x="24526" y="260652"/>
                  </a:lnTo>
                  <a:lnTo>
                    <a:pt x="24484" y="260428"/>
                  </a:lnTo>
                  <a:lnTo>
                    <a:pt x="24416" y="260214"/>
                  </a:lnTo>
                  <a:lnTo>
                    <a:pt x="24314" y="260018"/>
                  </a:lnTo>
                  <a:lnTo>
                    <a:pt x="24186" y="259836"/>
                  </a:lnTo>
                  <a:lnTo>
                    <a:pt x="23759" y="259302"/>
                  </a:lnTo>
                  <a:lnTo>
                    <a:pt x="23396" y="258764"/>
                  </a:lnTo>
                  <a:lnTo>
                    <a:pt x="23272" y="258591"/>
                  </a:lnTo>
                  <a:lnTo>
                    <a:pt x="23136" y="258423"/>
                  </a:lnTo>
                  <a:lnTo>
                    <a:pt x="22887" y="258165"/>
                  </a:lnTo>
                  <a:lnTo>
                    <a:pt x="22745" y="258055"/>
                  </a:lnTo>
                  <a:lnTo>
                    <a:pt x="22497" y="257818"/>
                  </a:lnTo>
                  <a:lnTo>
                    <a:pt x="22256" y="257602"/>
                  </a:lnTo>
                  <a:lnTo>
                    <a:pt x="21534" y="256859"/>
                  </a:lnTo>
                  <a:lnTo>
                    <a:pt x="21395" y="256763"/>
                  </a:lnTo>
                  <a:lnTo>
                    <a:pt x="21183" y="256549"/>
                  </a:lnTo>
                  <a:lnTo>
                    <a:pt x="21312" y="257420"/>
                  </a:lnTo>
                  <a:lnTo>
                    <a:pt x="21380" y="257848"/>
                  </a:lnTo>
                  <a:lnTo>
                    <a:pt x="21622" y="259271"/>
                  </a:lnTo>
                  <a:lnTo>
                    <a:pt x="21671" y="259548"/>
                  </a:lnTo>
                  <a:lnTo>
                    <a:pt x="21724" y="259827"/>
                  </a:lnTo>
                  <a:lnTo>
                    <a:pt x="21792" y="260100"/>
                  </a:lnTo>
                  <a:lnTo>
                    <a:pt x="21890" y="260415"/>
                  </a:lnTo>
                  <a:lnTo>
                    <a:pt x="22244" y="261340"/>
                  </a:lnTo>
                  <a:lnTo>
                    <a:pt x="22338" y="261655"/>
                  </a:lnTo>
                  <a:lnTo>
                    <a:pt x="22403" y="261955"/>
                  </a:lnTo>
                  <a:lnTo>
                    <a:pt x="22452" y="262256"/>
                  </a:lnTo>
                  <a:lnTo>
                    <a:pt x="22493" y="262562"/>
                  </a:lnTo>
                  <a:lnTo>
                    <a:pt x="22531" y="262867"/>
                  </a:lnTo>
                  <a:lnTo>
                    <a:pt x="22584" y="263368"/>
                  </a:lnTo>
                  <a:lnTo>
                    <a:pt x="22603" y="263765"/>
                  </a:lnTo>
                  <a:lnTo>
                    <a:pt x="22626" y="263957"/>
                  </a:lnTo>
                  <a:lnTo>
                    <a:pt x="22675" y="264139"/>
                  </a:lnTo>
                  <a:lnTo>
                    <a:pt x="22799" y="264449"/>
                  </a:lnTo>
                  <a:lnTo>
                    <a:pt x="22852" y="264609"/>
                  </a:lnTo>
                  <a:lnTo>
                    <a:pt x="22901" y="264768"/>
                  </a:lnTo>
                  <a:lnTo>
                    <a:pt x="22943" y="264932"/>
                  </a:lnTo>
                  <a:lnTo>
                    <a:pt x="22962" y="265064"/>
                  </a:lnTo>
                  <a:lnTo>
                    <a:pt x="22973" y="265201"/>
                  </a:lnTo>
                  <a:lnTo>
                    <a:pt x="22984" y="265338"/>
                  </a:lnTo>
                  <a:lnTo>
                    <a:pt x="23238" y="265762"/>
                  </a:lnTo>
                  <a:lnTo>
                    <a:pt x="23589" y="266040"/>
                  </a:lnTo>
                  <a:lnTo>
                    <a:pt x="23819" y="266190"/>
                  </a:lnTo>
                  <a:lnTo>
                    <a:pt x="24057" y="266332"/>
                  </a:lnTo>
                  <a:lnTo>
                    <a:pt x="24692" y="266687"/>
                  </a:lnTo>
                  <a:lnTo>
                    <a:pt x="24839" y="266779"/>
                  </a:lnTo>
                  <a:lnTo>
                    <a:pt x="24989" y="266865"/>
                  </a:lnTo>
                  <a:lnTo>
                    <a:pt x="25144" y="266938"/>
                  </a:lnTo>
                  <a:lnTo>
                    <a:pt x="25429" y="267029"/>
                  </a:lnTo>
                  <a:lnTo>
                    <a:pt x="25938" y="267107"/>
                  </a:lnTo>
                  <a:lnTo>
                    <a:pt x="26157" y="267216"/>
                  </a:lnTo>
                  <a:lnTo>
                    <a:pt x="26361" y="267371"/>
                  </a:lnTo>
                  <a:lnTo>
                    <a:pt x="26561" y="267544"/>
                  </a:lnTo>
                  <a:lnTo>
                    <a:pt x="26765" y="267699"/>
                  </a:lnTo>
                  <a:lnTo>
                    <a:pt x="26984" y="267804"/>
                  </a:lnTo>
                  <a:lnTo>
                    <a:pt x="27181" y="267836"/>
                  </a:lnTo>
                  <a:lnTo>
                    <a:pt x="27388" y="267840"/>
                  </a:lnTo>
                  <a:lnTo>
                    <a:pt x="27596" y="267827"/>
                  </a:lnTo>
                  <a:lnTo>
                    <a:pt x="27804" y="267827"/>
                  </a:lnTo>
                  <a:lnTo>
                    <a:pt x="28004" y="267854"/>
                  </a:lnTo>
                  <a:lnTo>
                    <a:pt x="28167" y="267913"/>
                  </a:lnTo>
                  <a:lnTo>
                    <a:pt x="28325" y="267991"/>
                  </a:lnTo>
                  <a:lnTo>
                    <a:pt x="28480" y="268078"/>
                  </a:lnTo>
                  <a:lnTo>
                    <a:pt x="28639" y="268151"/>
                  </a:lnTo>
                  <a:lnTo>
                    <a:pt x="28800" y="268192"/>
                  </a:lnTo>
                  <a:lnTo>
                    <a:pt x="28956" y="268196"/>
                  </a:lnTo>
                  <a:lnTo>
                    <a:pt x="29119" y="268178"/>
                  </a:lnTo>
                  <a:lnTo>
                    <a:pt x="29280" y="268151"/>
                  </a:lnTo>
                  <a:lnTo>
                    <a:pt x="29440" y="268114"/>
                  </a:lnTo>
                  <a:lnTo>
                    <a:pt x="29601" y="268078"/>
                  </a:lnTo>
                  <a:lnTo>
                    <a:pt x="29930" y="268014"/>
                  </a:lnTo>
                  <a:lnTo>
                    <a:pt x="30096" y="267977"/>
                  </a:lnTo>
                  <a:lnTo>
                    <a:pt x="30255" y="267932"/>
                  </a:lnTo>
                  <a:lnTo>
                    <a:pt x="30402" y="267868"/>
                  </a:lnTo>
                  <a:lnTo>
                    <a:pt x="30538" y="267786"/>
                  </a:lnTo>
                  <a:lnTo>
                    <a:pt x="30787" y="267585"/>
                  </a:lnTo>
                  <a:lnTo>
                    <a:pt x="31022" y="267367"/>
                  </a:lnTo>
                  <a:lnTo>
                    <a:pt x="31252" y="267134"/>
                  </a:lnTo>
                  <a:lnTo>
                    <a:pt x="31475" y="266888"/>
                  </a:lnTo>
                  <a:lnTo>
                    <a:pt x="31683" y="266628"/>
                  </a:lnTo>
                  <a:lnTo>
                    <a:pt x="31864" y="266354"/>
                  </a:lnTo>
                  <a:lnTo>
                    <a:pt x="32004" y="266067"/>
                  </a:lnTo>
                  <a:lnTo>
                    <a:pt x="32053" y="265931"/>
                  </a:lnTo>
                  <a:lnTo>
                    <a:pt x="32091" y="265789"/>
                  </a:lnTo>
                  <a:lnTo>
                    <a:pt x="32161" y="265502"/>
                  </a:lnTo>
                  <a:lnTo>
                    <a:pt x="32276" y="265192"/>
                  </a:lnTo>
                  <a:lnTo>
                    <a:pt x="32348" y="265014"/>
                  </a:lnTo>
                  <a:lnTo>
                    <a:pt x="32427" y="264841"/>
                  </a:lnTo>
                  <a:lnTo>
                    <a:pt x="32641" y="264568"/>
                  </a:lnTo>
                  <a:lnTo>
                    <a:pt x="32785" y="264481"/>
                  </a:lnTo>
                  <a:lnTo>
                    <a:pt x="32955" y="264408"/>
                  </a:lnTo>
                  <a:lnTo>
                    <a:pt x="33140" y="264358"/>
                  </a:lnTo>
                  <a:lnTo>
                    <a:pt x="33317" y="264340"/>
                  </a:lnTo>
                  <a:lnTo>
                    <a:pt x="33476" y="264362"/>
                  </a:lnTo>
                  <a:lnTo>
                    <a:pt x="33616" y="264422"/>
                  </a:lnTo>
                  <a:lnTo>
                    <a:pt x="33756" y="264517"/>
                  </a:lnTo>
                  <a:lnTo>
                    <a:pt x="33884" y="264640"/>
                  </a:lnTo>
                  <a:lnTo>
                    <a:pt x="33990" y="264777"/>
                  </a:lnTo>
                  <a:lnTo>
                    <a:pt x="34058" y="264914"/>
                  </a:lnTo>
                  <a:lnTo>
                    <a:pt x="35033" y="265607"/>
                  </a:lnTo>
                  <a:lnTo>
                    <a:pt x="36068" y="265821"/>
                  </a:lnTo>
                  <a:lnTo>
                    <a:pt x="37702" y="266974"/>
                  </a:lnTo>
                  <a:lnTo>
                    <a:pt x="38103" y="267234"/>
                  </a:lnTo>
                  <a:lnTo>
                    <a:pt x="38311" y="267335"/>
                  </a:lnTo>
                  <a:lnTo>
                    <a:pt x="38554" y="267469"/>
                  </a:lnTo>
                  <a:lnTo>
                    <a:pt x="38787" y="267599"/>
                  </a:lnTo>
                  <a:lnTo>
                    <a:pt x="38972" y="267713"/>
                  </a:lnTo>
                  <a:lnTo>
                    <a:pt x="39148" y="267831"/>
                  </a:lnTo>
                  <a:lnTo>
                    <a:pt x="39439" y="268064"/>
                  </a:lnTo>
                  <a:lnTo>
                    <a:pt x="39896" y="268524"/>
                  </a:lnTo>
                  <a:lnTo>
                    <a:pt x="40051" y="268634"/>
                  </a:lnTo>
                  <a:lnTo>
                    <a:pt x="40387" y="268830"/>
                  </a:lnTo>
                  <a:lnTo>
                    <a:pt x="40550" y="268930"/>
                  </a:lnTo>
                  <a:lnTo>
                    <a:pt x="40693" y="269053"/>
                  </a:lnTo>
                  <a:lnTo>
                    <a:pt x="40856" y="269240"/>
                  </a:lnTo>
                  <a:lnTo>
                    <a:pt x="41003" y="269450"/>
                  </a:lnTo>
                  <a:lnTo>
                    <a:pt x="41128" y="269673"/>
                  </a:lnTo>
                  <a:lnTo>
                    <a:pt x="41226" y="269906"/>
                  </a:lnTo>
                  <a:lnTo>
                    <a:pt x="41298" y="270143"/>
                  </a:lnTo>
                  <a:lnTo>
                    <a:pt x="41317" y="270284"/>
                  </a:lnTo>
                  <a:lnTo>
                    <a:pt x="41400" y="270430"/>
                  </a:lnTo>
                  <a:lnTo>
                    <a:pt x="41536" y="270558"/>
                  </a:lnTo>
                  <a:lnTo>
                    <a:pt x="41702" y="270676"/>
                  </a:lnTo>
                  <a:lnTo>
                    <a:pt x="41880" y="270790"/>
                  </a:lnTo>
                  <a:lnTo>
                    <a:pt x="42042" y="270908"/>
                  </a:lnTo>
                  <a:lnTo>
                    <a:pt x="42307" y="271123"/>
                  </a:lnTo>
                  <a:lnTo>
                    <a:pt x="42715" y="271428"/>
                  </a:lnTo>
                  <a:lnTo>
                    <a:pt x="42628" y="272540"/>
                  </a:lnTo>
                  <a:lnTo>
                    <a:pt x="42624" y="272737"/>
                  </a:lnTo>
                  <a:lnTo>
                    <a:pt x="43129" y="273530"/>
                  </a:lnTo>
                  <a:lnTo>
                    <a:pt x="44863" y="274473"/>
                  </a:lnTo>
                  <a:lnTo>
                    <a:pt x="45316" y="274615"/>
                  </a:lnTo>
                  <a:lnTo>
                    <a:pt x="45709" y="274555"/>
                  </a:lnTo>
                  <a:lnTo>
                    <a:pt x="46095" y="274564"/>
                  </a:lnTo>
                  <a:lnTo>
                    <a:pt x="46163" y="274432"/>
                  </a:lnTo>
                  <a:lnTo>
                    <a:pt x="46363" y="274241"/>
                  </a:lnTo>
                  <a:lnTo>
                    <a:pt x="46367" y="274045"/>
                  </a:lnTo>
                  <a:lnTo>
                    <a:pt x="46505" y="273461"/>
                  </a:lnTo>
                  <a:lnTo>
                    <a:pt x="46577" y="273069"/>
                  </a:lnTo>
                  <a:lnTo>
                    <a:pt x="47480" y="272335"/>
                  </a:lnTo>
                  <a:lnTo>
                    <a:pt x="47661" y="272308"/>
                  </a:lnTo>
                  <a:lnTo>
                    <a:pt x="49006" y="272481"/>
                  </a:lnTo>
                  <a:lnTo>
                    <a:pt x="49463" y="272230"/>
                  </a:lnTo>
                  <a:lnTo>
                    <a:pt x="50121" y="271483"/>
                  </a:lnTo>
                  <a:lnTo>
                    <a:pt x="50310" y="271374"/>
                  </a:lnTo>
                  <a:lnTo>
                    <a:pt x="50626" y="271100"/>
                  </a:lnTo>
                  <a:lnTo>
                    <a:pt x="50773" y="270835"/>
                  </a:lnTo>
                  <a:lnTo>
                    <a:pt x="51064" y="270434"/>
                  </a:lnTo>
                  <a:lnTo>
                    <a:pt x="51268" y="270261"/>
                  </a:lnTo>
                  <a:lnTo>
                    <a:pt x="51495" y="270097"/>
                  </a:lnTo>
                  <a:lnTo>
                    <a:pt x="51827" y="269860"/>
                  </a:lnTo>
                  <a:lnTo>
                    <a:pt x="51956" y="269742"/>
                  </a:lnTo>
                  <a:lnTo>
                    <a:pt x="52145" y="269545"/>
                  </a:lnTo>
                  <a:lnTo>
                    <a:pt x="52496" y="269062"/>
                  </a:lnTo>
                  <a:lnTo>
                    <a:pt x="52700" y="268543"/>
                  </a:lnTo>
                  <a:lnTo>
                    <a:pt x="52908" y="267827"/>
                  </a:lnTo>
                  <a:lnTo>
                    <a:pt x="52957" y="267594"/>
                  </a:lnTo>
                  <a:lnTo>
                    <a:pt x="53199" y="267052"/>
                  </a:lnTo>
                  <a:lnTo>
                    <a:pt x="53267" y="266806"/>
                  </a:lnTo>
                  <a:lnTo>
                    <a:pt x="53293" y="266678"/>
                  </a:lnTo>
                  <a:lnTo>
                    <a:pt x="53337" y="266327"/>
                  </a:lnTo>
                  <a:lnTo>
                    <a:pt x="53360" y="265935"/>
                  </a:lnTo>
                  <a:lnTo>
                    <a:pt x="54104" y="266300"/>
                  </a:lnTo>
                  <a:lnTo>
                    <a:pt x="54240" y="266263"/>
                  </a:lnTo>
                  <a:lnTo>
                    <a:pt x="54395" y="266272"/>
                  </a:lnTo>
                  <a:lnTo>
                    <a:pt x="54762" y="266368"/>
                  </a:lnTo>
                  <a:lnTo>
                    <a:pt x="55060" y="266651"/>
                  </a:lnTo>
                  <a:lnTo>
                    <a:pt x="55253" y="266988"/>
                  </a:lnTo>
                  <a:lnTo>
                    <a:pt x="55374" y="267225"/>
                  </a:lnTo>
                  <a:lnTo>
                    <a:pt x="55502" y="267421"/>
                  </a:lnTo>
                  <a:lnTo>
                    <a:pt x="56118" y="267840"/>
                  </a:lnTo>
                  <a:lnTo>
                    <a:pt x="56322" y="267932"/>
                  </a:lnTo>
                  <a:lnTo>
                    <a:pt x="57265" y="269272"/>
                  </a:lnTo>
                  <a:lnTo>
                    <a:pt x="57263" y="269422"/>
                  </a:lnTo>
                  <a:lnTo>
                    <a:pt x="57167" y="269669"/>
                  </a:lnTo>
                  <a:lnTo>
                    <a:pt x="57466" y="269723"/>
                  </a:lnTo>
                  <a:lnTo>
                    <a:pt x="58172" y="269641"/>
                  </a:lnTo>
                  <a:lnTo>
                    <a:pt x="58127" y="269883"/>
                  </a:lnTo>
                  <a:lnTo>
                    <a:pt x="58512" y="270152"/>
                  </a:lnTo>
                  <a:lnTo>
                    <a:pt x="59098" y="270530"/>
                  </a:lnTo>
                  <a:lnTo>
                    <a:pt x="59317" y="270640"/>
                  </a:lnTo>
                  <a:lnTo>
                    <a:pt x="59698" y="270799"/>
                  </a:lnTo>
                  <a:lnTo>
                    <a:pt x="60099" y="270808"/>
                  </a:lnTo>
                  <a:lnTo>
                    <a:pt x="60314" y="270681"/>
                  </a:lnTo>
                  <a:lnTo>
                    <a:pt x="60604" y="271027"/>
                  </a:lnTo>
                  <a:lnTo>
                    <a:pt x="60974" y="271273"/>
                  </a:lnTo>
                  <a:lnTo>
                    <a:pt x="61152" y="271378"/>
                  </a:lnTo>
                  <a:lnTo>
                    <a:pt x="61990" y="271752"/>
                  </a:lnTo>
                  <a:lnTo>
                    <a:pt x="62126" y="271953"/>
                  </a:lnTo>
                  <a:lnTo>
                    <a:pt x="62225" y="272089"/>
                  </a:lnTo>
                  <a:lnTo>
                    <a:pt x="62599" y="272486"/>
                  </a:lnTo>
                  <a:lnTo>
                    <a:pt x="62867" y="272641"/>
                  </a:lnTo>
                  <a:lnTo>
                    <a:pt x="62901" y="272773"/>
                  </a:lnTo>
                  <a:lnTo>
                    <a:pt x="62976" y="273037"/>
                  </a:lnTo>
                  <a:lnTo>
                    <a:pt x="63014" y="273169"/>
                  </a:lnTo>
                  <a:lnTo>
                    <a:pt x="63056" y="273297"/>
                  </a:lnTo>
                  <a:lnTo>
                    <a:pt x="63649" y="274068"/>
                  </a:lnTo>
                  <a:lnTo>
                    <a:pt x="64246" y="274528"/>
                  </a:lnTo>
                  <a:lnTo>
                    <a:pt x="65163" y="275198"/>
                  </a:lnTo>
                  <a:lnTo>
                    <a:pt x="65567" y="275348"/>
                  </a:lnTo>
                  <a:lnTo>
                    <a:pt x="65695" y="275412"/>
                  </a:lnTo>
                  <a:lnTo>
                    <a:pt x="65850" y="275517"/>
                  </a:lnTo>
                  <a:lnTo>
                    <a:pt x="66190" y="275754"/>
                  </a:lnTo>
                  <a:lnTo>
                    <a:pt x="66798" y="276210"/>
                  </a:lnTo>
                  <a:lnTo>
                    <a:pt x="67165" y="276775"/>
                  </a:lnTo>
                  <a:lnTo>
                    <a:pt x="67787" y="277701"/>
                  </a:lnTo>
                  <a:lnTo>
                    <a:pt x="68229" y="278193"/>
                  </a:lnTo>
                  <a:lnTo>
                    <a:pt x="68301" y="278321"/>
                  </a:lnTo>
                  <a:lnTo>
                    <a:pt x="68365" y="278448"/>
                  </a:lnTo>
                  <a:lnTo>
                    <a:pt x="68418" y="278585"/>
                  </a:lnTo>
                  <a:lnTo>
                    <a:pt x="68494" y="278950"/>
                  </a:lnTo>
                  <a:lnTo>
                    <a:pt x="68520" y="279306"/>
                  </a:lnTo>
                  <a:lnTo>
                    <a:pt x="68550" y="279474"/>
                  </a:lnTo>
                  <a:lnTo>
                    <a:pt x="68652" y="279976"/>
                  </a:lnTo>
                  <a:lnTo>
                    <a:pt x="68675" y="280144"/>
                  </a:lnTo>
                  <a:lnTo>
                    <a:pt x="68690" y="280322"/>
                  </a:lnTo>
                  <a:lnTo>
                    <a:pt x="68698" y="280504"/>
                  </a:lnTo>
                  <a:lnTo>
                    <a:pt x="68701" y="280687"/>
                  </a:lnTo>
                  <a:lnTo>
                    <a:pt x="68713" y="280869"/>
                  </a:lnTo>
                  <a:lnTo>
                    <a:pt x="68732" y="281047"/>
                  </a:lnTo>
                  <a:lnTo>
                    <a:pt x="68769" y="281252"/>
                  </a:lnTo>
                  <a:lnTo>
                    <a:pt x="68815" y="281453"/>
                  </a:lnTo>
                  <a:lnTo>
                    <a:pt x="68868" y="281649"/>
                  </a:lnTo>
                  <a:lnTo>
                    <a:pt x="68932" y="281845"/>
                  </a:lnTo>
                  <a:lnTo>
                    <a:pt x="69004" y="282036"/>
                  </a:lnTo>
                  <a:lnTo>
                    <a:pt x="69310" y="283021"/>
                  </a:lnTo>
                  <a:lnTo>
                    <a:pt x="69389" y="283399"/>
                  </a:lnTo>
                  <a:lnTo>
                    <a:pt x="69510" y="283545"/>
                  </a:lnTo>
                  <a:lnTo>
                    <a:pt x="69619" y="283709"/>
                  </a:lnTo>
                  <a:lnTo>
                    <a:pt x="69714" y="283882"/>
                  </a:lnTo>
                  <a:lnTo>
                    <a:pt x="69793" y="284060"/>
                  </a:lnTo>
                  <a:lnTo>
                    <a:pt x="69884" y="284366"/>
                  </a:lnTo>
                  <a:lnTo>
                    <a:pt x="69903" y="284493"/>
                  </a:lnTo>
                  <a:lnTo>
                    <a:pt x="69918" y="284621"/>
                  </a:lnTo>
                  <a:lnTo>
                    <a:pt x="69888" y="285154"/>
                  </a:lnTo>
                  <a:lnTo>
                    <a:pt x="70027" y="285455"/>
                  </a:lnTo>
                  <a:lnTo>
                    <a:pt x="70462" y="285898"/>
                  </a:lnTo>
                  <a:lnTo>
                    <a:pt x="70624" y="286194"/>
                  </a:lnTo>
                  <a:lnTo>
                    <a:pt x="71010" y="286855"/>
                  </a:lnTo>
                  <a:lnTo>
                    <a:pt x="71248" y="287174"/>
                  </a:lnTo>
                  <a:lnTo>
                    <a:pt x="71588" y="287730"/>
                  </a:lnTo>
                  <a:lnTo>
                    <a:pt x="71629" y="287871"/>
                  </a:lnTo>
                  <a:lnTo>
                    <a:pt x="71659" y="288013"/>
                  </a:lnTo>
                  <a:lnTo>
                    <a:pt x="71678" y="288163"/>
                  </a:lnTo>
                  <a:lnTo>
                    <a:pt x="71689" y="288314"/>
                  </a:lnTo>
                  <a:lnTo>
                    <a:pt x="71742" y="288856"/>
                  </a:lnTo>
                  <a:lnTo>
                    <a:pt x="71749" y="289057"/>
                  </a:lnTo>
                  <a:lnTo>
                    <a:pt x="71749" y="289257"/>
                  </a:lnTo>
                  <a:lnTo>
                    <a:pt x="71731" y="289453"/>
                  </a:lnTo>
                  <a:lnTo>
                    <a:pt x="71704" y="289608"/>
                  </a:lnTo>
                  <a:lnTo>
                    <a:pt x="71670" y="289763"/>
                  </a:lnTo>
                  <a:lnTo>
                    <a:pt x="71629" y="289918"/>
                  </a:lnTo>
                  <a:lnTo>
                    <a:pt x="71580" y="290073"/>
                  </a:lnTo>
                  <a:lnTo>
                    <a:pt x="71387" y="290461"/>
                  </a:lnTo>
                  <a:lnTo>
                    <a:pt x="71236" y="290689"/>
                  </a:lnTo>
                  <a:lnTo>
                    <a:pt x="70896" y="291190"/>
                  </a:lnTo>
                  <a:lnTo>
                    <a:pt x="70537" y="291637"/>
                  </a:lnTo>
                  <a:lnTo>
                    <a:pt x="70258" y="291910"/>
                  </a:lnTo>
                  <a:lnTo>
                    <a:pt x="70114" y="292011"/>
                  </a:lnTo>
                  <a:lnTo>
                    <a:pt x="69956" y="292093"/>
                  </a:lnTo>
                  <a:lnTo>
                    <a:pt x="69623" y="292239"/>
                  </a:lnTo>
                  <a:lnTo>
                    <a:pt x="69461" y="292316"/>
                  </a:lnTo>
                  <a:lnTo>
                    <a:pt x="69310" y="292398"/>
                  </a:lnTo>
                  <a:lnTo>
                    <a:pt x="69015" y="292576"/>
                  </a:lnTo>
                  <a:lnTo>
                    <a:pt x="68864" y="292654"/>
                  </a:lnTo>
                  <a:lnTo>
                    <a:pt x="68709" y="292717"/>
                  </a:lnTo>
                  <a:lnTo>
                    <a:pt x="68486" y="292781"/>
                  </a:lnTo>
                  <a:lnTo>
                    <a:pt x="68256" y="292818"/>
                  </a:lnTo>
                  <a:lnTo>
                    <a:pt x="68018" y="292836"/>
                  </a:lnTo>
                  <a:lnTo>
                    <a:pt x="67780" y="292845"/>
                  </a:lnTo>
                  <a:lnTo>
                    <a:pt x="67542" y="292850"/>
                  </a:lnTo>
                  <a:lnTo>
                    <a:pt x="67304" y="292850"/>
                  </a:lnTo>
                  <a:lnTo>
                    <a:pt x="66821" y="292827"/>
                  </a:lnTo>
                  <a:lnTo>
                    <a:pt x="66579" y="292804"/>
                  </a:lnTo>
                  <a:lnTo>
                    <a:pt x="66171" y="292772"/>
                  </a:lnTo>
                  <a:lnTo>
                    <a:pt x="65673" y="292717"/>
                  </a:lnTo>
                  <a:lnTo>
                    <a:pt x="65507" y="292704"/>
                  </a:lnTo>
                  <a:lnTo>
                    <a:pt x="65167" y="292667"/>
                  </a:lnTo>
                  <a:lnTo>
                    <a:pt x="64993" y="292654"/>
                  </a:lnTo>
                  <a:lnTo>
                    <a:pt x="64823" y="292635"/>
                  </a:lnTo>
                  <a:lnTo>
                    <a:pt x="64506" y="292608"/>
                  </a:lnTo>
                  <a:lnTo>
                    <a:pt x="64056" y="292581"/>
                  </a:lnTo>
                  <a:lnTo>
                    <a:pt x="63218" y="292421"/>
                  </a:lnTo>
                  <a:lnTo>
                    <a:pt x="62704" y="292225"/>
                  </a:lnTo>
                  <a:lnTo>
                    <a:pt x="62228" y="292289"/>
                  </a:lnTo>
                  <a:lnTo>
                    <a:pt x="62077" y="292284"/>
                  </a:lnTo>
                  <a:lnTo>
                    <a:pt x="61930" y="292271"/>
                  </a:lnTo>
                  <a:lnTo>
                    <a:pt x="61386" y="292198"/>
                  </a:lnTo>
                  <a:lnTo>
                    <a:pt x="61095" y="292161"/>
                  </a:lnTo>
                  <a:lnTo>
                    <a:pt x="60873" y="292152"/>
                  </a:lnTo>
                  <a:lnTo>
                    <a:pt x="60744" y="292157"/>
                  </a:lnTo>
                  <a:lnTo>
                    <a:pt x="60491" y="292175"/>
                  </a:lnTo>
                  <a:lnTo>
                    <a:pt x="60242" y="292202"/>
                  </a:lnTo>
                  <a:lnTo>
                    <a:pt x="59747" y="292266"/>
                  </a:lnTo>
                  <a:lnTo>
                    <a:pt x="59505" y="292248"/>
                  </a:lnTo>
                  <a:lnTo>
                    <a:pt x="59188" y="292262"/>
                  </a:lnTo>
                  <a:lnTo>
                    <a:pt x="58871" y="292303"/>
                  </a:lnTo>
                  <a:lnTo>
                    <a:pt x="58406" y="292417"/>
                  </a:lnTo>
                  <a:lnTo>
                    <a:pt x="58150" y="292567"/>
                  </a:lnTo>
                  <a:lnTo>
                    <a:pt x="57779" y="292845"/>
                  </a:lnTo>
                  <a:lnTo>
                    <a:pt x="57617" y="292936"/>
                  </a:lnTo>
                  <a:lnTo>
                    <a:pt x="57277" y="293096"/>
                  </a:lnTo>
                  <a:lnTo>
                    <a:pt x="57115" y="293178"/>
                  </a:lnTo>
                  <a:lnTo>
                    <a:pt x="56956" y="293274"/>
                  </a:lnTo>
                  <a:lnTo>
                    <a:pt x="56809" y="293388"/>
                  </a:lnTo>
                  <a:lnTo>
                    <a:pt x="56665" y="293511"/>
                  </a:lnTo>
                  <a:lnTo>
                    <a:pt x="56529" y="293638"/>
                  </a:lnTo>
                  <a:lnTo>
                    <a:pt x="56261" y="293903"/>
                  </a:lnTo>
                  <a:lnTo>
                    <a:pt x="55702" y="294445"/>
                  </a:lnTo>
                  <a:lnTo>
                    <a:pt x="55517" y="294769"/>
                  </a:lnTo>
                  <a:lnTo>
                    <a:pt x="55404" y="294992"/>
                  </a:lnTo>
                  <a:lnTo>
                    <a:pt x="55083" y="295562"/>
                  </a:lnTo>
                  <a:lnTo>
                    <a:pt x="54992" y="295758"/>
                  </a:lnTo>
                  <a:lnTo>
                    <a:pt x="54924" y="295959"/>
                  </a:lnTo>
                  <a:lnTo>
                    <a:pt x="54890" y="296137"/>
                  </a:lnTo>
                  <a:lnTo>
                    <a:pt x="54871" y="296324"/>
                  </a:lnTo>
                  <a:lnTo>
                    <a:pt x="54856" y="296697"/>
                  </a:lnTo>
                  <a:lnTo>
                    <a:pt x="54841" y="296884"/>
                  </a:lnTo>
                  <a:lnTo>
                    <a:pt x="54788" y="297199"/>
                  </a:lnTo>
                  <a:lnTo>
                    <a:pt x="54720" y="297513"/>
                  </a:lnTo>
                  <a:lnTo>
                    <a:pt x="54569" y="298138"/>
                  </a:lnTo>
                  <a:lnTo>
                    <a:pt x="54501" y="298448"/>
                  </a:lnTo>
                  <a:lnTo>
                    <a:pt x="54445" y="298740"/>
                  </a:lnTo>
                  <a:lnTo>
                    <a:pt x="54233" y="299907"/>
                  </a:lnTo>
                  <a:lnTo>
                    <a:pt x="54184" y="300158"/>
                  </a:lnTo>
                  <a:lnTo>
                    <a:pt x="54127" y="300408"/>
                  </a:lnTo>
                  <a:lnTo>
                    <a:pt x="54078" y="300659"/>
                  </a:lnTo>
                  <a:lnTo>
                    <a:pt x="54037" y="300910"/>
                  </a:lnTo>
                  <a:lnTo>
                    <a:pt x="54010" y="301161"/>
                  </a:lnTo>
                  <a:lnTo>
                    <a:pt x="54003" y="301429"/>
                  </a:lnTo>
                  <a:lnTo>
                    <a:pt x="54003" y="301562"/>
                  </a:lnTo>
                  <a:lnTo>
                    <a:pt x="54010" y="301694"/>
                  </a:lnTo>
                  <a:lnTo>
                    <a:pt x="54022" y="301826"/>
                  </a:lnTo>
                  <a:lnTo>
                    <a:pt x="54048" y="301999"/>
                  </a:lnTo>
                  <a:lnTo>
                    <a:pt x="54086" y="302168"/>
                  </a:lnTo>
                  <a:lnTo>
                    <a:pt x="54135" y="302337"/>
                  </a:lnTo>
                  <a:lnTo>
                    <a:pt x="54248" y="302670"/>
                  </a:lnTo>
                  <a:lnTo>
                    <a:pt x="54316" y="302856"/>
                  </a:lnTo>
                  <a:lnTo>
                    <a:pt x="54395" y="303039"/>
                  </a:lnTo>
                  <a:lnTo>
                    <a:pt x="54482" y="303217"/>
                  </a:lnTo>
                  <a:lnTo>
                    <a:pt x="54573" y="303390"/>
                  </a:lnTo>
                  <a:lnTo>
                    <a:pt x="54671" y="303563"/>
                  </a:lnTo>
                  <a:lnTo>
                    <a:pt x="54898" y="303704"/>
                  </a:lnTo>
                  <a:lnTo>
                    <a:pt x="55151" y="303818"/>
                  </a:lnTo>
                  <a:lnTo>
                    <a:pt x="55423" y="303905"/>
                  </a:lnTo>
                  <a:lnTo>
                    <a:pt x="55695" y="303960"/>
                  </a:lnTo>
                  <a:lnTo>
                    <a:pt x="55959" y="303983"/>
                  </a:lnTo>
                  <a:lnTo>
                    <a:pt x="56205" y="303960"/>
                  </a:lnTo>
                  <a:lnTo>
                    <a:pt x="56450" y="303896"/>
                  </a:lnTo>
                  <a:lnTo>
                    <a:pt x="56695" y="303809"/>
                  </a:lnTo>
                  <a:lnTo>
                    <a:pt x="57375" y="303540"/>
                  </a:lnTo>
                  <a:lnTo>
                    <a:pt x="57949" y="303271"/>
                  </a:lnTo>
                  <a:lnTo>
                    <a:pt x="58142" y="303189"/>
                  </a:lnTo>
                  <a:lnTo>
                    <a:pt x="58372" y="303098"/>
                  </a:lnTo>
                  <a:lnTo>
                    <a:pt x="58833" y="302925"/>
                  </a:lnTo>
                  <a:lnTo>
                    <a:pt x="59517" y="302683"/>
                  </a:lnTo>
                  <a:lnTo>
                    <a:pt x="59732" y="302597"/>
                  </a:lnTo>
                  <a:lnTo>
                    <a:pt x="59951" y="302515"/>
                  </a:lnTo>
                  <a:lnTo>
                    <a:pt x="60166" y="302446"/>
                  </a:lnTo>
                  <a:lnTo>
                    <a:pt x="60389" y="302401"/>
                  </a:lnTo>
                  <a:lnTo>
                    <a:pt x="60688" y="302391"/>
                  </a:lnTo>
                  <a:lnTo>
                    <a:pt x="60993" y="302428"/>
                  </a:lnTo>
                  <a:lnTo>
                    <a:pt x="61609" y="302537"/>
                  </a:lnTo>
                  <a:lnTo>
                    <a:pt x="61919" y="302556"/>
                  </a:lnTo>
                  <a:lnTo>
                    <a:pt x="62187" y="302537"/>
                  </a:lnTo>
                  <a:lnTo>
                    <a:pt x="62991" y="302410"/>
                  </a:lnTo>
                  <a:lnTo>
                    <a:pt x="63259" y="302391"/>
                  </a:lnTo>
                  <a:lnTo>
                    <a:pt x="63426" y="302387"/>
                  </a:lnTo>
                  <a:lnTo>
                    <a:pt x="63758" y="302387"/>
                  </a:lnTo>
                  <a:lnTo>
                    <a:pt x="64442" y="302423"/>
                  </a:lnTo>
                  <a:lnTo>
                    <a:pt x="64800" y="302451"/>
                  </a:lnTo>
                  <a:lnTo>
                    <a:pt x="65155" y="302492"/>
                  </a:lnTo>
                  <a:lnTo>
                    <a:pt x="65495" y="302569"/>
                  </a:lnTo>
                  <a:lnTo>
                    <a:pt x="65805" y="302692"/>
                  </a:lnTo>
                  <a:lnTo>
                    <a:pt x="65982" y="302797"/>
                  </a:lnTo>
                  <a:lnTo>
                    <a:pt x="66156" y="302920"/>
                  </a:lnTo>
                  <a:lnTo>
                    <a:pt x="66318" y="303057"/>
                  </a:lnTo>
                  <a:lnTo>
                    <a:pt x="66473" y="303198"/>
                  </a:lnTo>
                  <a:lnTo>
                    <a:pt x="66621" y="303349"/>
                  </a:lnTo>
                  <a:lnTo>
                    <a:pt x="66791" y="303549"/>
                  </a:lnTo>
                  <a:lnTo>
                    <a:pt x="66942" y="303768"/>
                  </a:lnTo>
                  <a:lnTo>
                    <a:pt x="67221" y="304224"/>
                  </a:lnTo>
                  <a:lnTo>
                    <a:pt x="67365" y="304452"/>
                  </a:lnTo>
                  <a:lnTo>
                    <a:pt x="67859" y="305182"/>
                  </a:lnTo>
                  <a:lnTo>
                    <a:pt x="67988" y="305359"/>
                  </a:lnTo>
                  <a:lnTo>
                    <a:pt x="68147" y="305542"/>
                  </a:lnTo>
                  <a:lnTo>
                    <a:pt x="68332" y="305715"/>
                  </a:lnTo>
                  <a:lnTo>
                    <a:pt x="68509" y="305893"/>
                  </a:lnTo>
                  <a:lnTo>
                    <a:pt x="68653" y="306075"/>
                  </a:lnTo>
                  <a:lnTo>
                    <a:pt x="68736" y="306271"/>
                  </a:lnTo>
                  <a:lnTo>
                    <a:pt x="68754" y="306467"/>
                  </a:lnTo>
                  <a:lnTo>
                    <a:pt x="68728" y="306672"/>
                  </a:lnTo>
                  <a:lnTo>
                    <a:pt x="68679" y="306887"/>
                  </a:lnTo>
                  <a:lnTo>
                    <a:pt x="68607" y="307096"/>
                  </a:lnTo>
                  <a:lnTo>
                    <a:pt x="68524" y="307292"/>
                  </a:lnTo>
                  <a:lnTo>
                    <a:pt x="68403" y="307516"/>
                  </a:lnTo>
                  <a:lnTo>
                    <a:pt x="68244" y="307730"/>
                  </a:lnTo>
                  <a:lnTo>
                    <a:pt x="68063" y="307931"/>
                  </a:lnTo>
                  <a:lnTo>
                    <a:pt x="67874" y="308117"/>
                  </a:lnTo>
                  <a:lnTo>
                    <a:pt x="67679" y="308300"/>
                  </a:lnTo>
                  <a:lnTo>
                    <a:pt x="67451" y="308482"/>
                  </a:lnTo>
                  <a:lnTo>
                    <a:pt x="67210" y="308651"/>
                  </a:lnTo>
                  <a:lnTo>
                    <a:pt x="66961" y="308806"/>
                  </a:lnTo>
                  <a:lnTo>
                    <a:pt x="66451" y="309107"/>
                  </a:lnTo>
                  <a:lnTo>
                    <a:pt x="66024" y="309394"/>
                  </a:lnTo>
                  <a:lnTo>
                    <a:pt x="65805" y="309536"/>
                  </a:lnTo>
                  <a:lnTo>
                    <a:pt x="65586" y="309649"/>
                  </a:lnTo>
                  <a:lnTo>
                    <a:pt x="65355" y="309727"/>
                  </a:lnTo>
                  <a:lnTo>
                    <a:pt x="65110" y="309759"/>
                  </a:lnTo>
                  <a:lnTo>
                    <a:pt x="64857" y="309754"/>
                  </a:lnTo>
                  <a:lnTo>
                    <a:pt x="64596" y="309727"/>
                  </a:lnTo>
                  <a:lnTo>
                    <a:pt x="64335" y="309686"/>
                  </a:lnTo>
                  <a:lnTo>
                    <a:pt x="64082" y="309640"/>
                  </a:lnTo>
                  <a:lnTo>
                    <a:pt x="63864" y="309590"/>
                  </a:lnTo>
                  <a:lnTo>
                    <a:pt x="63437" y="309463"/>
                  </a:lnTo>
                  <a:lnTo>
                    <a:pt x="63222" y="309403"/>
                  </a:lnTo>
                  <a:lnTo>
                    <a:pt x="63003" y="309362"/>
                  </a:lnTo>
                  <a:lnTo>
                    <a:pt x="62776" y="309353"/>
                  </a:lnTo>
                  <a:lnTo>
                    <a:pt x="62546" y="309362"/>
                  </a:lnTo>
                  <a:lnTo>
                    <a:pt x="62085" y="309398"/>
                  </a:lnTo>
                  <a:lnTo>
                    <a:pt x="61854" y="309408"/>
                  </a:lnTo>
                  <a:lnTo>
                    <a:pt x="61163" y="309398"/>
                  </a:lnTo>
                  <a:lnTo>
                    <a:pt x="60815" y="309385"/>
                  </a:lnTo>
                  <a:lnTo>
                    <a:pt x="60473" y="309357"/>
                  </a:lnTo>
                  <a:lnTo>
                    <a:pt x="60133" y="309307"/>
                  </a:lnTo>
                  <a:lnTo>
                    <a:pt x="59902" y="309262"/>
                  </a:lnTo>
                  <a:lnTo>
                    <a:pt x="59449" y="309143"/>
                  </a:lnTo>
                  <a:lnTo>
                    <a:pt x="59222" y="309080"/>
                  </a:lnTo>
                  <a:lnTo>
                    <a:pt x="58992" y="309034"/>
                  </a:lnTo>
                  <a:lnTo>
                    <a:pt x="58686" y="308979"/>
                  </a:lnTo>
                  <a:lnTo>
                    <a:pt x="58380" y="308934"/>
                  </a:lnTo>
                  <a:lnTo>
                    <a:pt x="58074" y="308897"/>
                  </a:lnTo>
                  <a:lnTo>
                    <a:pt x="57768" y="308875"/>
                  </a:lnTo>
                  <a:lnTo>
                    <a:pt x="57463" y="308875"/>
                  </a:lnTo>
                  <a:lnTo>
                    <a:pt x="57231" y="308893"/>
                  </a:lnTo>
                  <a:lnTo>
                    <a:pt x="57002" y="308925"/>
                  </a:lnTo>
                  <a:lnTo>
                    <a:pt x="56314" y="309048"/>
                  </a:lnTo>
                  <a:lnTo>
                    <a:pt x="55891" y="309134"/>
                  </a:lnTo>
                  <a:lnTo>
                    <a:pt x="55748" y="309157"/>
                  </a:lnTo>
                  <a:lnTo>
                    <a:pt x="55608" y="309162"/>
                  </a:lnTo>
                  <a:lnTo>
                    <a:pt x="55313" y="309093"/>
                  </a:lnTo>
                  <a:lnTo>
                    <a:pt x="55022" y="308934"/>
                  </a:lnTo>
                  <a:lnTo>
                    <a:pt x="54731" y="308728"/>
                  </a:lnTo>
                  <a:lnTo>
                    <a:pt x="54444" y="308505"/>
                  </a:lnTo>
                  <a:lnTo>
                    <a:pt x="54157" y="308300"/>
                  </a:lnTo>
                  <a:lnTo>
                    <a:pt x="53743" y="308049"/>
                  </a:lnTo>
                  <a:lnTo>
                    <a:pt x="53539" y="307921"/>
                  </a:lnTo>
                  <a:lnTo>
                    <a:pt x="53337" y="307789"/>
                  </a:lnTo>
                  <a:lnTo>
                    <a:pt x="53150" y="307644"/>
                  </a:lnTo>
                  <a:lnTo>
                    <a:pt x="52946" y="307452"/>
                  </a:lnTo>
                  <a:lnTo>
                    <a:pt x="52757" y="307247"/>
                  </a:lnTo>
                  <a:lnTo>
                    <a:pt x="52213" y="306599"/>
                  </a:lnTo>
                  <a:lnTo>
                    <a:pt x="51608" y="305925"/>
                  </a:lnTo>
                  <a:lnTo>
                    <a:pt x="51179" y="305403"/>
                  </a:lnTo>
                  <a:lnTo>
                    <a:pt x="51076" y="305273"/>
                  </a:lnTo>
                  <a:lnTo>
                    <a:pt x="50705" y="304776"/>
                  </a:lnTo>
                  <a:lnTo>
                    <a:pt x="50528" y="304520"/>
                  </a:lnTo>
                  <a:lnTo>
                    <a:pt x="50271" y="304119"/>
                  </a:lnTo>
                  <a:lnTo>
                    <a:pt x="50029" y="303709"/>
                  </a:lnTo>
                  <a:lnTo>
                    <a:pt x="49913" y="303504"/>
                  </a:lnTo>
                  <a:lnTo>
                    <a:pt x="49679" y="303262"/>
                  </a:lnTo>
                  <a:lnTo>
                    <a:pt x="49414" y="303053"/>
                  </a:lnTo>
                  <a:lnTo>
                    <a:pt x="49210" y="302939"/>
                  </a:lnTo>
                  <a:lnTo>
                    <a:pt x="49010" y="302820"/>
                  </a:lnTo>
                  <a:lnTo>
                    <a:pt x="48874" y="302720"/>
                  </a:lnTo>
                  <a:lnTo>
                    <a:pt x="48621" y="302505"/>
                  </a:lnTo>
                  <a:lnTo>
                    <a:pt x="48232" y="302150"/>
                  </a:lnTo>
                  <a:lnTo>
                    <a:pt x="48088" y="302022"/>
                  </a:lnTo>
                  <a:lnTo>
                    <a:pt x="47952" y="301885"/>
                  </a:lnTo>
                  <a:lnTo>
                    <a:pt x="47824" y="301744"/>
                  </a:lnTo>
                  <a:lnTo>
                    <a:pt x="47714" y="301594"/>
                  </a:lnTo>
                  <a:lnTo>
                    <a:pt x="47620" y="301416"/>
                  </a:lnTo>
                  <a:lnTo>
                    <a:pt x="47537" y="301224"/>
                  </a:lnTo>
                  <a:lnTo>
                    <a:pt x="47473" y="301028"/>
                  </a:lnTo>
                  <a:lnTo>
                    <a:pt x="47427" y="300828"/>
                  </a:lnTo>
                  <a:lnTo>
                    <a:pt x="47393" y="300504"/>
                  </a:lnTo>
                  <a:lnTo>
                    <a:pt x="47397" y="300376"/>
                  </a:lnTo>
                  <a:lnTo>
                    <a:pt x="47435" y="300002"/>
                  </a:lnTo>
                  <a:lnTo>
                    <a:pt x="47442" y="299834"/>
                  </a:lnTo>
                  <a:lnTo>
                    <a:pt x="47442" y="299665"/>
                  </a:lnTo>
                  <a:lnTo>
                    <a:pt x="47450" y="299496"/>
                  </a:lnTo>
                  <a:lnTo>
                    <a:pt x="47473" y="299337"/>
                  </a:lnTo>
                  <a:lnTo>
                    <a:pt x="47888" y="298712"/>
                  </a:lnTo>
                  <a:lnTo>
                    <a:pt x="47949" y="298548"/>
                  </a:lnTo>
                  <a:lnTo>
                    <a:pt x="47983" y="298375"/>
                  </a:lnTo>
                  <a:lnTo>
                    <a:pt x="47998" y="298193"/>
                  </a:lnTo>
                  <a:lnTo>
                    <a:pt x="48009" y="298006"/>
                  </a:lnTo>
                  <a:lnTo>
                    <a:pt x="48043" y="297618"/>
                  </a:lnTo>
                  <a:lnTo>
                    <a:pt x="48054" y="297203"/>
                  </a:lnTo>
                  <a:lnTo>
                    <a:pt x="48066" y="296998"/>
                  </a:lnTo>
                  <a:lnTo>
                    <a:pt x="48092" y="296793"/>
                  </a:lnTo>
                  <a:lnTo>
                    <a:pt x="48134" y="296624"/>
                  </a:lnTo>
                  <a:lnTo>
                    <a:pt x="48183" y="296456"/>
                  </a:lnTo>
                  <a:lnTo>
                    <a:pt x="48239" y="296292"/>
                  </a:lnTo>
                  <a:lnTo>
                    <a:pt x="48292" y="296123"/>
                  </a:lnTo>
                  <a:lnTo>
                    <a:pt x="48323" y="295954"/>
                  </a:lnTo>
                  <a:lnTo>
                    <a:pt x="48345" y="295722"/>
                  </a:lnTo>
                  <a:lnTo>
                    <a:pt x="48345" y="295480"/>
                  </a:lnTo>
                  <a:lnTo>
                    <a:pt x="48330" y="295243"/>
                  </a:lnTo>
                  <a:lnTo>
                    <a:pt x="48300" y="295006"/>
                  </a:lnTo>
                  <a:lnTo>
                    <a:pt x="48247" y="294778"/>
                  </a:lnTo>
                  <a:lnTo>
                    <a:pt x="48020" y="293538"/>
                  </a:lnTo>
                  <a:lnTo>
                    <a:pt x="47408" y="291505"/>
                  </a:lnTo>
                  <a:lnTo>
                    <a:pt x="47280" y="291304"/>
                  </a:lnTo>
                  <a:lnTo>
                    <a:pt x="47219" y="291044"/>
                  </a:lnTo>
                  <a:lnTo>
                    <a:pt x="46401" y="289786"/>
                  </a:lnTo>
                  <a:lnTo>
                    <a:pt x="45060" y="288523"/>
                  </a:lnTo>
                  <a:lnTo>
                    <a:pt x="44791" y="288345"/>
                  </a:lnTo>
                  <a:lnTo>
                    <a:pt x="44410" y="288067"/>
                  </a:lnTo>
                  <a:lnTo>
                    <a:pt x="44013" y="287812"/>
                  </a:lnTo>
                  <a:lnTo>
                    <a:pt x="43605" y="287575"/>
                  </a:lnTo>
                  <a:lnTo>
                    <a:pt x="43182" y="287361"/>
                  </a:lnTo>
                  <a:lnTo>
                    <a:pt x="42756" y="287169"/>
                  </a:lnTo>
                  <a:lnTo>
                    <a:pt x="42499" y="287064"/>
                  </a:lnTo>
                  <a:lnTo>
                    <a:pt x="42235" y="286964"/>
                  </a:lnTo>
                  <a:lnTo>
                    <a:pt x="41970" y="286873"/>
                  </a:lnTo>
                  <a:lnTo>
                    <a:pt x="41702" y="286795"/>
                  </a:lnTo>
                  <a:lnTo>
                    <a:pt x="41434" y="286736"/>
                  </a:lnTo>
                  <a:lnTo>
                    <a:pt x="41060" y="286695"/>
                  </a:lnTo>
                  <a:lnTo>
                    <a:pt x="40678" y="286691"/>
                  </a:lnTo>
                  <a:lnTo>
                    <a:pt x="40293" y="286709"/>
                  </a:lnTo>
                  <a:lnTo>
                    <a:pt x="39522" y="286759"/>
                  </a:lnTo>
                  <a:lnTo>
                    <a:pt x="38896" y="286768"/>
                  </a:lnTo>
                  <a:lnTo>
                    <a:pt x="38579" y="286777"/>
                  </a:lnTo>
                  <a:lnTo>
                    <a:pt x="38269" y="286800"/>
                  </a:lnTo>
                  <a:lnTo>
                    <a:pt x="37963" y="286846"/>
                  </a:lnTo>
                  <a:lnTo>
                    <a:pt x="37684" y="286900"/>
                  </a:lnTo>
                  <a:lnTo>
                    <a:pt x="37404" y="286969"/>
                  </a:lnTo>
                  <a:lnTo>
                    <a:pt x="37132" y="287055"/>
                  </a:lnTo>
                  <a:lnTo>
                    <a:pt x="36868" y="287156"/>
                  </a:lnTo>
                  <a:lnTo>
                    <a:pt x="36622" y="287283"/>
                  </a:lnTo>
                  <a:lnTo>
                    <a:pt x="36403" y="287447"/>
                  </a:lnTo>
                  <a:lnTo>
                    <a:pt x="36204" y="287639"/>
                  </a:lnTo>
                  <a:lnTo>
                    <a:pt x="35821" y="288058"/>
                  </a:lnTo>
                  <a:lnTo>
                    <a:pt x="35622" y="288254"/>
                  </a:lnTo>
                  <a:lnTo>
                    <a:pt x="35176" y="288651"/>
                  </a:lnTo>
                  <a:lnTo>
                    <a:pt x="35021" y="288774"/>
                  </a:lnTo>
                  <a:lnTo>
                    <a:pt x="34859" y="288879"/>
                  </a:lnTo>
                  <a:lnTo>
                    <a:pt x="34681" y="288965"/>
                  </a:lnTo>
                  <a:lnTo>
                    <a:pt x="34500" y="289034"/>
                  </a:lnTo>
                  <a:lnTo>
                    <a:pt x="34311" y="289098"/>
                  </a:lnTo>
                  <a:lnTo>
                    <a:pt x="33926" y="289207"/>
                  </a:lnTo>
                  <a:lnTo>
                    <a:pt x="33608" y="289294"/>
                  </a:lnTo>
                  <a:lnTo>
                    <a:pt x="33283" y="289358"/>
                  </a:lnTo>
                  <a:lnTo>
                    <a:pt x="32955" y="289417"/>
                  </a:lnTo>
                  <a:lnTo>
                    <a:pt x="32301" y="289526"/>
                  </a:lnTo>
                  <a:lnTo>
                    <a:pt x="32000" y="289554"/>
                  </a:lnTo>
                  <a:lnTo>
                    <a:pt x="31664" y="289567"/>
                  </a:lnTo>
                  <a:lnTo>
                    <a:pt x="31346" y="289590"/>
                  </a:lnTo>
                  <a:lnTo>
                    <a:pt x="31097" y="289636"/>
                  </a:lnTo>
                  <a:lnTo>
                    <a:pt x="30969" y="289731"/>
                  </a:lnTo>
                  <a:lnTo>
                    <a:pt x="30935" y="289859"/>
                  </a:lnTo>
                  <a:lnTo>
                    <a:pt x="30927" y="290001"/>
                  </a:lnTo>
                  <a:lnTo>
                    <a:pt x="30942" y="290146"/>
                  </a:lnTo>
                  <a:lnTo>
                    <a:pt x="30972" y="290292"/>
                  </a:lnTo>
                  <a:lnTo>
                    <a:pt x="31014" y="290429"/>
                  </a:lnTo>
                  <a:lnTo>
                    <a:pt x="31093" y="290597"/>
                  </a:lnTo>
                  <a:lnTo>
                    <a:pt x="31207" y="290757"/>
                  </a:lnTo>
                  <a:lnTo>
                    <a:pt x="31346" y="290908"/>
                  </a:lnTo>
                  <a:lnTo>
                    <a:pt x="31634" y="291195"/>
                  </a:lnTo>
                  <a:lnTo>
                    <a:pt x="31951" y="291546"/>
                  </a:lnTo>
                  <a:lnTo>
                    <a:pt x="32117" y="291714"/>
                  </a:lnTo>
                  <a:lnTo>
                    <a:pt x="32295" y="291860"/>
                  </a:lnTo>
                  <a:lnTo>
                    <a:pt x="32486" y="291970"/>
                  </a:lnTo>
                  <a:lnTo>
                    <a:pt x="32650" y="292029"/>
                  </a:lnTo>
                  <a:lnTo>
                    <a:pt x="32824" y="292070"/>
                  </a:lnTo>
                  <a:lnTo>
                    <a:pt x="33000" y="292098"/>
                  </a:lnTo>
                  <a:lnTo>
                    <a:pt x="33178" y="292107"/>
                  </a:lnTo>
                  <a:lnTo>
                    <a:pt x="33351" y="292102"/>
                  </a:lnTo>
                  <a:lnTo>
                    <a:pt x="33559" y="292198"/>
                  </a:lnTo>
                  <a:lnTo>
                    <a:pt x="33775" y="292280"/>
                  </a:lnTo>
                  <a:lnTo>
                    <a:pt x="33994" y="292348"/>
                  </a:lnTo>
                  <a:lnTo>
                    <a:pt x="34443" y="292471"/>
                  </a:lnTo>
                  <a:lnTo>
                    <a:pt x="34689" y="292503"/>
                  </a:lnTo>
                  <a:lnTo>
                    <a:pt x="34953" y="292512"/>
                  </a:lnTo>
                  <a:lnTo>
                    <a:pt x="35214" y="292526"/>
                  </a:lnTo>
                  <a:lnTo>
                    <a:pt x="35437" y="292567"/>
                  </a:lnTo>
                  <a:lnTo>
                    <a:pt x="35599" y="292668"/>
                  </a:lnTo>
                  <a:lnTo>
                    <a:pt x="35671" y="292822"/>
                  </a:lnTo>
                  <a:lnTo>
                    <a:pt x="35690" y="293023"/>
                  </a:lnTo>
                  <a:lnTo>
                    <a:pt x="35690" y="293242"/>
                  </a:lnTo>
                  <a:lnTo>
                    <a:pt x="35701" y="293461"/>
                  </a:lnTo>
                  <a:lnTo>
                    <a:pt x="35754" y="293657"/>
                  </a:lnTo>
                  <a:lnTo>
                    <a:pt x="35841" y="293821"/>
                  </a:lnTo>
                  <a:lnTo>
                    <a:pt x="35953" y="293980"/>
                  </a:lnTo>
                  <a:lnTo>
                    <a:pt x="36083" y="294131"/>
                  </a:lnTo>
                  <a:lnTo>
                    <a:pt x="36225" y="294258"/>
                  </a:lnTo>
                  <a:lnTo>
                    <a:pt x="36374" y="294363"/>
                  </a:lnTo>
                  <a:lnTo>
                    <a:pt x="36520" y="294436"/>
                  </a:lnTo>
                  <a:lnTo>
                    <a:pt x="36679" y="294491"/>
                  </a:lnTo>
                  <a:lnTo>
                    <a:pt x="36849" y="294532"/>
                  </a:lnTo>
                  <a:lnTo>
                    <a:pt x="37015" y="294550"/>
                  </a:lnTo>
                  <a:lnTo>
                    <a:pt x="37181" y="294555"/>
                  </a:lnTo>
                  <a:lnTo>
                    <a:pt x="37412" y="294482"/>
                  </a:lnTo>
                  <a:lnTo>
                    <a:pt x="37642" y="294327"/>
                  </a:lnTo>
                  <a:lnTo>
                    <a:pt x="37872" y="294154"/>
                  </a:lnTo>
                  <a:lnTo>
                    <a:pt x="38092" y="294021"/>
                  </a:lnTo>
                  <a:lnTo>
                    <a:pt x="38806" y="294295"/>
                  </a:lnTo>
                  <a:lnTo>
                    <a:pt x="38972" y="294245"/>
                  </a:lnTo>
                  <a:lnTo>
                    <a:pt x="39148" y="294085"/>
                  </a:lnTo>
                  <a:lnTo>
                    <a:pt x="39338" y="293871"/>
                  </a:lnTo>
                  <a:lnTo>
                    <a:pt x="39537" y="293657"/>
                  </a:lnTo>
                  <a:lnTo>
                    <a:pt x="39745" y="293497"/>
                  </a:lnTo>
                  <a:lnTo>
                    <a:pt x="39976" y="293383"/>
                  </a:lnTo>
                  <a:lnTo>
                    <a:pt x="40229" y="293264"/>
                  </a:lnTo>
                  <a:lnTo>
                    <a:pt x="40486" y="293173"/>
                  </a:lnTo>
                  <a:lnTo>
                    <a:pt x="40720" y="293137"/>
                  </a:lnTo>
                  <a:lnTo>
                    <a:pt x="40909" y="293173"/>
                  </a:lnTo>
                  <a:lnTo>
                    <a:pt x="41045" y="293319"/>
                  </a:lnTo>
                  <a:lnTo>
                    <a:pt x="41143" y="293565"/>
                  </a:lnTo>
                  <a:lnTo>
                    <a:pt x="41211" y="293866"/>
                  </a:lnTo>
                  <a:lnTo>
                    <a:pt x="41237" y="294176"/>
                  </a:lnTo>
                  <a:lnTo>
                    <a:pt x="41230" y="294454"/>
                  </a:lnTo>
                  <a:lnTo>
                    <a:pt x="41196" y="294678"/>
                  </a:lnTo>
                  <a:lnTo>
                    <a:pt x="41139" y="294910"/>
                  </a:lnTo>
                  <a:lnTo>
                    <a:pt x="41052" y="295134"/>
                  </a:lnTo>
                  <a:lnTo>
                    <a:pt x="40943" y="295334"/>
                  </a:lnTo>
                  <a:lnTo>
                    <a:pt x="40807" y="295494"/>
                  </a:lnTo>
                  <a:lnTo>
                    <a:pt x="40614" y="295608"/>
                  </a:lnTo>
                  <a:lnTo>
                    <a:pt x="40376" y="295667"/>
                  </a:lnTo>
                  <a:lnTo>
                    <a:pt x="40115" y="295704"/>
                  </a:lnTo>
                  <a:lnTo>
                    <a:pt x="39843" y="295726"/>
                  </a:lnTo>
                  <a:lnTo>
                    <a:pt x="39588" y="295758"/>
                  </a:lnTo>
                  <a:lnTo>
                    <a:pt x="38938" y="295881"/>
                  </a:lnTo>
                  <a:lnTo>
                    <a:pt x="38288" y="295981"/>
                  </a:lnTo>
                  <a:lnTo>
                    <a:pt x="37963" y="296018"/>
                  </a:lnTo>
                  <a:lnTo>
                    <a:pt x="37661" y="296036"/>
                  </a:lnTo>
                  <a:lnTo>
                    <a:pt x="37049" y="296036"/>
                  </a:lnTo>
                  <a:lnTo>
                    <a:pt x="36748" y="296054"/>
                  </a:lnTo>
                  <a:lnTo>
                    <a:pt x="36456" y="296109"/>
                  </a:lnTo>
                  <a:lnTo>
                    <a:pt x="36210" y="296214"/>
                  </a:lnTo>
                  <a:lnTo>
                    <a:pt x="35730" y="296529"/>
                  </a:lnTo>
                  <a:lnTo>
                    <a:pt x="35505" y="296642"/>
                  </a:lnTo>
                  <a:lnTo>
                    <a:pt x="35288" y="296665"/>
                  </a:lnTo>
                  <a:lnTo>
                    <a:pt x="35116" y="296601"/>
                  </a:lnTo>
                  <a:lnTo>
                    <a:pt x="34953" y="296478"/>
                  </a:lnTo>
                  <a:lnTo>
                    <a:pt x="34795" y="296328"/>
                  </a:lnTo>
                  <a:lnTo>
                    <a:pt x="34640" y="296169"/>
                  </a:lnTo>
                  <a:lnTo>
                    <a:pt x="34492" y="296013"/>
                  </a:lnTo>
                  <a:lnTo>
                    <a:pt x="34322" y="295827"/>
                  </a:lnTo>
                  <a:lnTo>
                    <a:pt x="34156" y="295631"/>
                  </a:lnTo>
                  <a:lnTo>
                    <a:pt x="33850" y="295220"/>
                  </a:lnTo>
                  <a:lnTo>
                    <a:pt x="33359" y="294518"/>
                  </a:lnTo>
                  <a:lnTo>
                    <a:pt x="33246" y="294350"/>
                  </a:lnTo>
                  <a:lnTo>
                    <a:pt x="33140" y="294181"/>
                  </a:lnTo>
                  <a:lnTo>
                    <a:pt x="32771" y="294190"/>
                  </a:lnTo>
                  <a:lnTo>
                    <a:pt x="32399" y="294181"/>
                  </a:lnTo>
                  <a:lnTo>
                    <a:pt x="32214" y="294172"/>
                  </a:lnTo>
                  <a:lnTo>
                    <a:pt x="32087" y="294158"/>
                  </a:lnTo>
                  <a:lnTo>
                    <a:pt x="31709" y="294108"/>
                  </a:lnTo>
                  <a:lnTo>
                    <a:pt x="31581" y="294099"/>
                  </a:lnTo>
                  <a:lnTo>
                    <a:pt x="31396" y="294099"/>
                  </a:lnTo>
                  <a:lnTo>
                    <a:pt x="30840" y="294140"/>
                  </a:lnTo>
                  <a:lnTo>
                    <a:pt x="30364" y="294140"/>
                  </a:lnTo>
                  <a:lnTo>
                    <a:pt x="30221" y="294135"/>
                  </a:lnTo>
                  <a:lnTo>
                    <a:pt x="29563" y="293657"/>
                  </a:lnTo>
                  <a:lnTo>
                    <a:pt x="29405" y="293579"/>
                  </a:lnTo>
                  <a:lnTo>
                    <a:pt x="29223" y="293538"/>
                  </a:lnTo>
                  <a:lnTo>
                    <a:pt x="29027" y="293511"/>
                  </a:lnTo>
                  <a:lnTo>
                    <a:pt x="28830" y="293493"/>
                  </a:lnTo>
                  <a:lnTo>
                    <a:pt x="28643" y="293465"/>
                  </a:lnTo>
                  <a:lnTo>
                    <a:pt x="28091" y="293342"/>
                  </a:lnTo>
                  <a:lnTo>
                    <a:pt x="27721" y="293273"/>
                  </a:lnTo>
                  <a:lnTo>
                    <a:pt x="27502" y="293237"/>
                  </a:lnTo>
                  <a:lnTo>
                    <a:pt x="27063" y="293182"/>
                  </a:lnTo>
                  <a:lnTo>
                    <a:pt x="26625" y="293146"/>
                  </a:lnTo>
                  <a:lnTo>
                    <a:pt x="24658" y="293109"/>
                  </a:lnTo>
                  <a:lnTo>
                    <a:pt x="22576" y="293205"/>
                  </a:lnTo>
                  <a:lnTo>
                    <a:pt x="20538" y="293451"/>
                  </a:lnTo>
                  <a:lnTo>
                    <a:pt x="20235" y="293488"/>
                  </a:lnTo>
                  <a:lnTo>
                    <a:pt x="19060" y="293793"/>
                  </a:lnTo>
                  <a:lnTo>
                    <a:pt x="15990" y="294714"/>
                  </a:lnTo>
                  <a:lnTo>
                    <a:pt x="15276" y="294833"/>
                  </a:lnTo>
                  <a:lnTo>
                    <a:pt x="10975" y="295799"/>
                  </a:lnTo>
                  <a:lnTo>
                    <a:pt x="9608" y="295968"/>
                  </a:lnTo>
                  <a:lnTo>
                    <a:pt x="8047" y="296073"/>
                  </a:lnTo>
                  <a:lnTo>
                    <a:pt x="7722" y="296064"/>
                  </a:lnTo>
                  <a:lnTo>
                    <a:pt x="7401" y="295995"/>
                  </a:lnTo>
                  <a:lnTo>
                    <a:pt x="3389" y="296549"/>
                  </a:lnTo>
                  <a:lnTo>
                    <a:pt x="3425" y="296292"/>
                  </a:lnTo>
                  <a:lnTo>
                    <a:pt x="4082" y="291901"/>
                  </a:lnTo>
                  <a:lnTo>
                    <a:pt x="4158" y="291428"/>
                  </a:lnTo>
                  <a:lnTo>
                    <a:pt x="4233" y="290958"/>
                  </a:lnTo>
                  <a:lnTo>
                    <a:pt x="5147" y="284981"/>
                  </a:lnTo>
                  <a:lnTo>
                    <a:pt x="5672" y="281576"/>
                  </a:lnTo>
                  <a:lnTo>
                    <a:pt x="5394" y="281531"/>
                  </a:lnTo>
                  <a:lnTo>
                    <a:pt x="4872" y="281448"/>
                  </a:lnTo>
                  <a:lnTo>
                    <a:pt x="0" y="280696"/>
                  </a:lnTo>
                  <a:lnTo>
                    <a:pt x="898" y="274884"/>
                  </a:lnTo>
                  <a:lnTo>
                    <a:pt x="6692" y="275786"/>
                  </a:lnTo>
                  <a:lnTo>
                    <a:pt x="6766" y="275331"/>
                  </a:lnTo>
                  <a:lnTo>
                    <a:pt x="7081" y="275376"/>
                  </a:lnTo>
                  <a:lnTo>
                    <a:pt x="8242" y="268458"/>
                  </a:lnTo>
                  <a:lnTo>
                    <a:pt x="8352" y="267803"/>
                  </a:lnTo>
                  <a:lnTo>
                    <a:pt x="9344" y="261893"/>
                  </a:lnTo>
                  <a:lnTo>
                    <a:pt x="10775" y="253370"/>
                  </a:lnTo>
                  <a:lnTo>
                    <a:pt x="10803" y="253186"/>
                  </a:lnTo>
                  <a:lnTo>
                    <a:pt x="11945" y="245622"/>
                  </a:lnTo>
                  <a:lnTo>
                    <a:pt x="11887" y="245117"/>
                  </a:lnTo>
                  <a:lnTo>
                    <a:pt x="11852" y="244810"/>
                  </a:lnTo>
                  <a:lnTo>
                    <a:pt x="11489" y="243816"/>
                  </a:lnTo>
                  <a:lnTo>
                    <a:pt x="12011" y="240899"/>
                  </a:lnTo>
                  <a:lnTo>
                    <a:pt x="12168" y="240021"/>
                  </a:lnTo>
                  <a:lnTo>
                    <a:pt x="12342" y="239676"/>
                  </a:lnTo>
                  <a:lnTo>
                    <a:pt x="12529" y="239430"/>
                  </a:lnTo>
                  <a:lnTo>
                    <a:pt x="12815" y="239171"/>
                  </a:lnTo>
                  <a:lnTo>
                    <a:pt x="13078" y="239010"/>
                  </a:lnTo>
                  <a:lnTo>
                    <a:pt x="13437" y="238872"/>
                  </a:lnTo>
                  <a:lnTo>
                    <a:pt x="13664" y="238825"/>
                  </a:lnTo>
                  <a:lnTo>
                    <a:pt x="17415" y="238609"/>
                  </a:lnTo>
                  <a:lnTo>
                    <a:pt x="17751" y="238534"/>
                  </a:lnTo>
                  <a:lnTo>
                    <a:pt x="17290" y="238210"/>
                  </a:lnTo>
                  <a:lnTo>
                    <a:pt x="15794" y="237400"/>
                  </a:lnTo>
                  <a:lnTo>
                    <a:pt x="15557" y="236623"/>
                  </a:lnTo>
                  <a:lnTo>
                    <a:pt x="16622" y="236272"/>
                  </a:lnTo>
                  <a:lnTo>
                    <a:pt x="16914" y="235877"/>
                  </a:lnTo>
                  <a:lnTo>
                    <a:pt x="16730" y="235530"/>
                  </a:lnTo>
                  <a:lnTo>
                    <a:pt x="16592" y="235148"/>
                  </a:lnTo>
                  <a:lnTo>
                    <a:pt x="16326" y="235384"/>
                  </a:lnTo>
                  <a:lnTo>
                    <a:pt x="15404" y="235718"/>
                  </a:lnTo>
                  <a:lnTo>
                    <a:pt x="14799" y="235991"/>
                  </a:lnTo>
                  <a:lnTo>
                    <a:pt x="14507" y="236049"/>
                  </a:lnTo>
                  <a:lnTo>
                    <a:pt x="14103" y="235850"/>
                  </a:lnTo>
                  <a:lnTo>
                    <a:pt x="13688" y="235682"/>
                  </a:lnTo>
                  <a:lnTo>
                    <a:pt x="13295" y="235586"/>
                  </a:lnTo>
                  <a:lnTo>
                    <a:pt x="13479" y="234540"/>
                  </a:lnTo>
                  <a:lnTo>
                    <a:pt x="12035" y="234192"/>
                  </a:lnTo>
                  <a:lnTo>
                    <a:pt x="10787" y="233281"/>
                  </a:lnTo>
                  <a:lnTo>
                    <a:pt x="10960" y="232358"/>
                  </a:lnTo>
                  <a:lnTo>
                    <a:pt x="11026" y="232054"/>
                  </a:lnTo>
                  <a:lnTo>
                    <a:pt x="10429" y="231891"/>
                  </a:lnTo>
                  <a:lnTo>
                    <a:pt x="10150" y="231708"/>
                  </a:lnTo>
                  <a:lnTo>
                    <a:pt x="10001" y="231567"/>
                  </a:lnTo>
                  <a:lnTo>
                    <a:pt x="8843" y="230330"/>
                  </a:lnTo>
                  <a:lnTo>
                    <a:pt x="7045" y="228324"/>
                  </a:lnTo>
                  <a:lnTo>
                    <a:pt x="6615" y="227919"/>
                  </a:lnTo>
                  <a:lnTo>
                    <a:pt x="6136" y="227576"/>
                  </a:lnTo>
                  <a:lnTo>
                    <a:pt x="5732" y="227358"/>
                  </a:lnTo>
                  <a:lnTo>
                    <a:pt x="5333" y="227220"/>
                  </a:lnTo>
                  <a:lnTo>
                    <a:pt x="4703" y="227093"/>
                  </a:lnTo>
                  <a:lnTo>
                    <a:pt x="4384" y="227006"/>
                  </a:lnTo>
                  <a:lnTo>
                    <a:pt x="4644" y="226775"/>
                  </a:lnTo>
                  <a:lnTo>
                    <a:pt x="4992" y="225188"/>
                  </a:lnTo>
                  <a:lnTo>
                    <a:pt x="4841" y="225147"/>
                  </a:lnTo>
                  <a:lnTo>
                    <a:pt x="5356" y="223278"/>
                  </a:lnTo>
                  <a:lnTo>
                    <a:pt x="5867" y="223075"/>
                  </a:lnTo>
                  <a:lnTo>
                    <a:pt x="7116" y="223449"/>
                  </a:lnTo>
                  <a:lnTo>
                    <a:pt x="7744" y="223804"/>
                  </a:lnTo>
                  <a:lnTo>
                    <a:pt x="8985" y="224907"/>
                  </a:lnTo>
                  <a:lnTo>
                    <a:pt x="9397" y="225218"/>
                  </a:lnTo>
                  <a:lnTo>
                    <a:pt x="9468" y="224528"/>
                  </a:lnTo>
                  <a:lnTo>
                    <a:pt x="9689" y="223287"/>
                  </a:lnTo>
                  <a:lnTo>
                    <a:pt x="10363" y="223415"/>
                  </a:lnTo>
                  <a:lnTo>
                    <a:pt x="11005" y="223251"/>
                  </a:lnTo>
                  <a:lnTo>
                    <a:pt x="11594" y="223388"/>
                  </a:lnTo>
                  <a:lnTo>
                    <a:pt x="12198" y="223374"/>
                  </a:lnTo>
                  <a:lnTo>
                    <a:pt x="13101" y="224195"/>
                  </a:lnTo>
                  <a:lnTo>
                    <a:pt x="13154" y="223953"/>
                  </a:lnTo>
                  <a:lnTo>
                    <a:pt x="13928" y="224017"/>
                  </a:lnTo>
                  <a:lnTo>
                    <a:pt x="14532" y="224126"/>
                  </a:lnTo>
                  <a:lnTo>
                    <a:pt x="14600" y="223716"/>
                  </a:lnTo>
                  <a:lnTo>
                    <a:pt x="15216" y="224163"/>
                  </a:lnTo>
                  <a:lnTo>
                    <a:pt x="15171" y="224441"/>
                  </a:lnTo>
                  <a:lnTo>
                    <a:pt x="15884" y="224313"/>
                  </a:lnTo>
                  <a:lnTo>
                    <a:pt x="16572" y="224395"/>
                  </a:lnTo>
                  <a:lnTo>
                    <a:pt x="17138" y="224341"/>
                  </a:lnTo>
                  <a:lnTo>
                    <a:pt x="17690" y="224341"/>
                  </a:lnTo>
                  <a:lnTo>
                    <a:pt x="18264" y="224286"/>
                  </a:lnTo>
                  <a:lnTo>
                    <a:pt x="18543" y="222631"/>
                  </a:lnTo>
                  <a:lnTo>
                    <a:pt x="18313" y="222595"/>
                  </a:lnTo>
                  <a:lnTo>
                    <a:pt x="18211" y="221401"/>
                  </a:lnTo>
                  <a:lnTo>
                    <a:pt x="17278" y="221237"/>
                  </a:lnTo>
                  <a:lnTo>
                    <a:pt x="17221" y="220535"/>
                  </a:lnTo>
                  <a:lnTo>
                    <a:pt x="17108" y="219254"/>
                  </a:lnTo>
                  <a:lnTo>
                    <a:pt x="17023" y="218726"/>
                  </a:lnTo>
                  <a:lnTo>
                    <a:pt x="17127" y="218196"/>
                  </a:lnTo>
                  <a:lnTo>
                    <a:pt x="17433" y="216970"/>
                  </a:lnTo>
                  <a:lnTo>
                    <a:pt x="17331" y="216136"/>
                  </a:lnTo>
                  <a:lnTo>
                    <a:pt x="17252" y="215516"/>
                  </a:lnTo>
                  <a:lnTo>
                    <a:pt x="17021" y="215480"/>
                  </a:lnTo>
                  <a:lnTo>
                    <a:pt x="18060" y="213716"/>
                  </a:lnTo>
                  <a:lnTo>
                    <a:pt x="18400" y="213133"/>
                  </a:lnTo>
                  <a:lnTo>
                    <a:pt x="18759" y="212376"/>
                  </a:lnTo>
                  <a:lnTo>
                    <a:pt x="19438" y="211656"/>
                  </a:lnTo>
                  <a:lnTo>
                    <a:pt x="19978" y="211086"/>
                  </a:lnTo>
                  <a:lnTo>
                    <a:pt x="20307" y="210744"/>
                  </a:lnTo>
                  <a:lnTo>
                    <a:pt x="20432" y="210603"/>
                  </a:lnTo>
                  <a:lnTo>
                    <a:pt x="21164" y="209828"/>
                  </a:lnTo>
                  <a:lnTo>
                    <a:pt x="21463" y="209504"/>
                  </a:lnTo>
                  <a:lnTo>
                    <a:pt x="23230" y="209810"/>
                  </a:lnTo>
                  <a:lnTo>
                    <a:pt x="24340" y="208525"/>
                  </a:lnTo>
                  <a:lnTo>
                    <a:pt x="24692" y="207987"/>
                  </a:lnTo>
                  <a:lnTo>
                    <a:pt x="25402" y="206916"/>
                  </a:lnTo>
                  <a:lnTo>
                    <a:pt x="26788" y="207463"/>
                  </a:lnTo>
                  <a:lnTo>
                    <a:pt x="27158" y="206697"/>
                  </a:lnTo>
                  <a:lnTo>
                    <a:pt x="27271" y="206387"/>
                  </a:lnTo>
                  <a:lnTo>
                    <a:pt x="27188" y="206237"/>
                  </a:lnTo>
                  <a:lnTo>
                    <a:pt x="27322" y="205847"/>
                  </a:lnTo>
                  <a:lnTo>
                    <a:pt x="27810" y="205984"/>
                  </a:lnTo>
                  <a:lnTo>
                    <a:pt x="28016" y="205312"/>
                  </a:lnTo>
                  <a:lnTo>
                    <a:pt x="28200" y="204542"/>
                  </a:lnTo>
                  <a:lnTo>
                    <a:pt x="28331" y="203725"/>
                  </a:lnTo>
                  <a:lnTo>
                    <a:pt x="28423" y="203094"/>
                  </a:lnTo>
                  <a:lnTo>
                    <a:pt x="28483" y="202390"/>
                  </a:lnTo>
                  <a:lnTo>
                    <a:pt x="28508" y="202050"/>
                  </a:lnTo>
                  <a:lnTo>
                    <a:pt x="28662" y="199549"/>
                  </a:lnTo>
                  <a:lnTo>
                    <a:pt x="28739" y="198824"/>
                  </a:lnTo>
                  <a:lnTo>
                    <a:pt x="28921" y="198023"/>
                  </a:lnTo>
                  <a:lnTo>
                    <a:pt x="29022" y="197409"/>
                  </a:lnTo>
                  <a:lnTo>
                    <a:pt x="29087" y="197012"/>
                  </a:lnTo>
                  <a:lnTo>
                    <a:pt x="30792" y="186596"/>
                  </a:lnTo>
                  <a:lnTo>
                    <a:pt x="31936" y="179608"/>
                  </a:lnTo>
                  <a:lnTo>
                    <a:pt x="32329" y="177269"/>
                  </a:lnTo>
                  <a:lnTo>
                    <a:pt x="32824" y="174325"/>
                  </a:lnTo>
                  <a:lnTo>
                    <a:pt x="33480" y="170412"/>
                  </a:lnTo>
                  <a:lnTo>
                    <a:pt x="33732" y="169297"/>
                  </a:lnTo>
                  <a:lnTo>
                    <a:pt x="34005" y="168434"/>
                  </a:lnTo>
                  <a:lnTo>
                    <a:pt x="34881" y="163425"/>
                  </a:lnTo>
                  <a:lnTo>
                    <a:pt x="35329" y="160844"/>
                  </a:lnTo>
                  <a:lnTo>
                    <a:pt x="36046" y="156774"/>
                  </a:lnTo>
                  <a:lnTo>
                    <a:pt x="35402" y="156771"/>
                  </a:lnTo>
                  <a:lnTo>
                    <a:pt x="31344" y="156062"/>
                  </a:lnTo>
                  <a:lnTo>
                    <a:pt x="28556" y="155563"/>
                  </a:lnTo>
                  <a:lnTo>
                    <a:pt x="28248" y="155492"/>
                  </a:lnTo>
                  <a:lnTo>
                    <a:pt x="27402" y="155275"/>
                  </a:lnTo>
                  <a:lnTo>
                    <a:pt x="26957" y="155115"/>
                  </a:lnTo>
                  <a:lnTo>
                    <a:pt x="26282" y="154825"/>
                  </a:lnTo>
                  <a:lnTo>
                    <a:pt x="25932" y="154599"/>
                  </a:lnTo>
                  <a:lnTo>
                    <a:pt x="25572" y="154193"/>
                  </a:lnTo>
                  <a:lnTo>
                    <a:pt x="25478" y="153921"/>
                  </a:lnTo>
                  <a:lnTo>
                    <a:pt x="25453" y="153696"/>
                  </a:lnTo>
                  <a:lnTo>
                    <a:pt x="25522" y="153335"/>
                  </a:lnTo>
                  <a:lnTo>
                    <a:pt x="25605" y="153123"/>
                  </a:lnTo>
                  <a:lnTo>
                    <a:pt x="25959" y="152620"/>
                  </a:lnTo>
                  <a:lnTo>
                    <a:pt x="26240" y="152468"/>
                  </a:lnTo>
                  <a:lnTo>
                    <a:pt x="26656" y="152230"/>
                  </a:lnTo>
                  <a:lnTo>
                    <a:pt x="27073" y="151983"/>
                  </a:lnTo>
                  <a:lnTo>
                    <a:pt x="27893" y="151474"/>
                  </a:lnTo>
                  <a:lnTo>
                    <a:pt x="28700" y="150952"/>
                  </a:lnTo>
                  <a:lnTo>
                    <a:pt x="29099" y="150681"/>
                  </a:lnTo>
                  <a:lnTo>
                    <a:pt x="29693" y="150267"/>
                  </a:lnTo>
                  <a:lnTo>
                    <a:pt x="30847" y="149395"/>
                  </a:lnTo>
                  <a:lnTo>
                    <a:pt x="31217" y="149028"/>
                  </a:lnTo>
                  <a:lnTo>
                    <a:pt x="32704" y="147857"/>
                  </a:lnTo>
                  <a:lnTo>
                    <a:pt x="34749" y="146184"/>
                  </a:lnTo>
                  <a:lnTo>
                    <a:pt x="35112" y="145898"/>
                  </a:lnTo>
                  <a:lnTo>
                    <a:pt x="38227" y="144078"/>
                  </a:lnTo>
                  <a:lnTo>
                    <a:pt x="39048" y="143398"/>
                  </a:lnTo>
                  <a:lnTo>
                    <a:pt x="42755" y="139936"/>
                  </a:lnTo>
                  <a:lnTo>
                    <a:pt x="49570" y="133825"/>
                  </a:lnTo>
                  <a:lnTo>
                    <a:pt x="50093" y="133371"/>
                  </a:lnTo>
                  <a:lnTo>
                    <a:pt x="51457" y="132192"/>
                  </a:lnTo>
                  <a:lnTo>
                    <a:pt x="51851" y="131837"/>
                  </a:lnTo>
                  <a:lnTo>
                    <a:pt x="53010" y="130703"/>
                  </a:lnTo>
                  <a:lnTo>
                    <a:pt x="53978" y="130042"/>
                  </a:lnTo>
                  <a:lnTo>
                    <a:pt x="54653" y="129647"/>
                  </a:lnTo>
                  <a:lnTo>
                    <a:pt x="54976" y="129471"/>
                  </a:lnTo>
                  <a:lnTo>
                    <a:pt x="55302" y="129304"/>
                  </a:lnTo>
                  <a:lnTo>
                    <a:pt x="56784" y="128591"/>
                  </a:lnTo>
                  <a:lnTo>
                    <a:pt x="57775" y="128143"/>
                  </a:lnTo>
                  <a:lnTo>
                    <a:pt x="58267" y="127912"/>
                  </a:lnTo>
                  <a:lnTo>
                    <a:pt x="58751" y="127666"/>
                  </a:lnTo>
                  <a:lnTo>
                    <a:pt x="59434" y="127293"/>
                  </a:lnTo>
                  <a:lnTo>
                    <a:pt x="59772" y="127100"/>
                  </a:lnTo>
                  <a:lnTo>
                    <a:pt x="60106" y="126898"/>
                  </a:lnTo>
                  <a:lnTo>
                    <a:pt x="60432" y="126688"/>
                  </a:lnTo>
                  <a:lnTo>
                    <a:pt x="60834" y="126409"/>
                  </a:lnTo>
                  <a:lnTo>
                    <a:pt x="61229" y="126117"/>
                  </a:lnTo>
                  <a:lnTo>
                    <a:pt x="61613" y="125812"/>
                  </a:lnTo>
                  <a:lnTo>
                    <a:pt x="61989" y="125497"/>
                  </a:lnTo>
                  <a:lnTo>
                    <a:pt x="62354" y="125171"/>
                  </a:lnTo>
                  <a:lnTo>
                    <a:pt x="62670" y="124874"/>
                  </a:lnTo>
                  <a:lnTo>
                    <a:pt x="62979" y="124569"/>
                  </a:lnTo>
                  <a:lnTo>
                    <a:pt x="63279" y="124256"/>
                  </a:lnTo>
                  <a:lnTo>
                    <a:pt x="63571" y="123935"/>
                  </a:lnTo>
                  <a:lnTo>
                    <a:pt x="63853" y="123607"/>
                  </a:lnTo>
                  <a:lnTo>
                    <a:pt x="64134" y="123262"/>
                  </a:lnTo>
                  <a:lnTo>
                    <a:pt x="64406" y="122909"/>
                  </a:lnTo>
                  <a:lnTo>
                    <a:pt x="64669" y="122548"/>
                  </a:lnTo>
                  <a:lnTo>
                    <a:pt x="64920" y="122180"/>
                  </a:lnTo>
                  <a:lnTo>
                    <a:pt x="65163" y="121807"/>
                  </a:lnTo>
                  <a:lnTo>
                    <a:pt x="65351" y="121500"/>
                  </a:lnTo>
                  <a:lnTo>
                    <a:pt x="65709" y="120872"/>
                  </a:lnTo>
                  <a:lnTo>
                    <a:pt x="66043" y="120232"/>
                  </a:lnTo>
                  <a:lnTo>
                    <a:pt x="66205" y="119900"/>
                  </a:lnTo>
                  <a:lnTo>
                    <a:pt x="66511" y="119226"/>
                  </a:lnTo>
                  <a:lnTo>
                    <a:pt x="66655" y="118886"/>
                  </a:lnTo>
                  <a:lnTo>
                    <a:pt x="66792" y="118542"/>
                  </a:lnTo>
                  <a:lnTo>
                    <a:pt x="68776" y="114035"/>
                  </a:lnTo>
                  <a:lnTo>
                    <a:pt x="69166" y="112877"/>
                  </a:lnTo>
                  <a:lnTo>
                    <a:pt x="69324" y="112421"/>
                  </a:lnTo>
                  <a:lnTo>
                    <a:pt x="69681" y="111390"/>
                  </a:lnTo>
                  <a:lnTo>
                    <a:pt x="69844" y="110892"/>
                  </a:lnTo>
                  <a:lnTo>
                    <a:pt x="69997" y="110390"/>
                  </a:lnTo>
                  <a:lnTo>
                    <a:pt x="70134" y="109879"/>
                  </a:lnTo>
                  <a:lnTo>
                    <a:pt x="70259" y="109365"/>
                  </a:lnTo>
                  <a:lnTo>
                    <a:pt x="71014" y="105962"/>
                  </a:lnTo>
                  <a:lnTo>
                    <a:pt x="70058" y="105785"/>
                  </a:lnTo>
                  <a:lnTo>
                    <a:pt x="63182" y="104530"/>
                  </a:lnTo>
                  <a:lnTo>
                    <a:pt x="63903" y="100499"/>
                  </a:lnTo>
                  <a:lnTo>
                    <a:pt x="63870" y="100046"/>
                  </a:lnTo>
                  <a:lnTo>
                    <a:pt x="61672" y="99664"/>
                  </a:lnTo>
                  <a:lnTo>
                    <a:pt x="57046" y="98861"/>
                  </a:lnTo>
                  <a:lnTo>
                    <a:pt x="56926" y="98409"/>
                  </a:lnTo>
                  <a:lnTo>
                    <a:pt x="55576" y="98173"/>
                  </a:lnTo>
                  <a:lnTo>
                    <a:pt x="55579" y="96266"/>
                  </a:lnTo>
                  <a:lnTo>
                    <a:pt x="56263" y="92572"/>
                  </a:lnTo>
                  <a:lnTo>
                    <a:pt x="56395" y="90059"/>
                  </a:lnTo>
                  <a:lnTo>
                    <a:pt x="56723" y="89369"/>
                  </a:lnTo>
                  <a:lnTo>
                    <a:pt x="56802" y="87865"/>
                  </a:lnTo>
                  <a:lnTo>
                    <a:pt x="56965" y="84824"/>
                  </a:lnTo>
                  <a:lnTo>
                    <a:pt x="57102" y="84098"/>
                  </a:lnTo>
                  <a:lnTo>
                    <a:pt x="57293" y="83123"/>
                  </a:lnTo>
                  <a:lnTo>
                    <a:pt x="57689" y="82413"/>
                  </a:lnTo>
                  <a:lnTo>
                    <a:pt x="58898" y="80571"/>
                  </a:lnTo>
                  <a:lnTo>
                    <a:pt x="59318" y="79710"/>
                  </a:lnTo>
                  <a:lnTo>
                    <a:pt x="59934" y="79346"/>
                  </a:lnTo>
                  <a:lnTo>
                    <a:pt x="60848" y="79713"/>
                  </a:lnTo>
                  <a:lnTo>
                    <a:pt x="61029" y="79465"/>
                  </a:lnTo>
                  <a:lnTo>
                    <a:pt x="61176" y="79280"/>
                  </a:lnTo>
                  <a:lnTo>
                    <a:pt x="61590" y="78788"/>
                  </a:lnTo>
                  <a:lnTo>
                    <a:pt x="61728" y="78638"/>
                  </a:lnTo>
                  <a:lnTo>
                    <a:pt x="61873" y="78501"/>
                  </a:lnTo>
                  <a:lnTo>
                    <a:pt x="62031" y="78385"/>
                  </a:lnTo>
                  <a:lnTo>
                    <a:pt x="62213" y="78293"/>
                  </a:lnTo>
                  <a:lnTo>
                    <a:pt x="62407" y="78223"/>
                  </a:lnTo>
                  <a:lnTo>
                    <a:pt x="62613" y="78168"/>
                  </a:lnTo>
                  <a:lnTo>
                    <a:pt x="63025" y="78074"/>
                  </a:lnTo>
                  <a:lnTo>
                    <a:pt x="63092" y="77783"/>
                  </a:lnTo>
                  <a:lnTo>
                    <a:pt x="65734" y="73650"/>
                  </a:lnTo>
                  <a:lnTo>
                    <a:pt x="65868" y="73508"/>
                  </a:lnTo>
                  <a:lnTo>
                    <a:pt x="68472" y="69992"/>
                  </a:lnTo>
                  <a:lnTo>
                    <a:pt x="69710" y="70896"/>
                  </a:lnTo>
                  <a:lnTo>
                    <a:pt x="70007" y="71031"/>
                  </a:lnTo>
                  <a:lnTo>
                    <a:pt x="70171" y="70803"/>
                  </a:lnTo>
                  <a:lnTo>
                    <a:pt x="70554" y="70287"/>
                  </a:lnTo>
                  <a:lnTo>
                    <a:pt x="70832" y="69822"/>
                  </a:lnTo>
                  <a:lnTo>
                    <a:pt x="70993" y="69532"/>
                  </a:lnTo>
                  <a:lnTo>
                    <a:pt x="71146" y="69238"/>
                  </a:lnTo>
                  <a:lnTo>
                    <a:pt x="71268" y="68983"/>
                  </a:lnTo>
                  <a:lnTo>
                    <a:pt x="71382" y="68723"/>
                  </a:lnTo>
                  <a:lnTo>
                    <a:pt x="72267" y="66600"/>
                  </a:lnTo>
                  <a:lnTo>
                    <a:pt x="72439" y="66149"/>
                  </a:lnTo>
                  <a:lnTo>
                    <a:pt x="72588" y="65693"/>
                  </a:lnTo>
                  <a:lnTo>
                    <a:pt x="72698" y="65309"/>
                  </a:lnTo>
                  <a:lnTo>
                    <a:pt x="71976" y="64979"/>
                  </a:lnTo>
                  <a:lnTo>
                    <a:pt x="72157" y="64746"/>
                  </a:lnTo>
                  <a:lnTo>
                    <a:pt x="72263" y="64591"/>
                  </a:lnTo>
                  <a:lnTo>
                    <a:pt x="72357" y="64427"/>
                  </a:lnTo>
                  <a:lnTo>
                    <a:pt x="72440" y="64254"/>
                  </a:lnTo>
                  <a:lnTo>
                    <a:pt x="72508" y="64077"/>
                  </a:lnTo>
                  <a:lnTo>
                    <a:pt x="72569" y="63894"/>
                  </a:lnTo>
                  <a:lnTo>
                    <a:pt x="72614" y="63685"/>
                  </a:lnTo>
                  <a:lnTo>
                    <a:pt x="72641" y="63466"/>
                  </a:lnTo>
                  <a:lnTo>
                    <a:pt x="72675" y="62796"/>
                  </a:lnTo>
                  <a:lnTo>
                    <a:pt x="72728" y="62245"/>
                  </a:lnTo>
                  <a:lnTo>
                    <a:pt x="72773" y="61698"/>
                  </a:lnTo>
                  <a:lnTo>
                    <a:pt x="72818" y="60987"/>
                  </a:lnTo>
                  <a:lnTo>
                    <a:pt x="72822" y="60728"/>
                  </a:lnTo>
                  <a:lnTo>
                    <a:pt x="72811" y="60459"/>
                  </a:lnTo>
                  <a:lnTo>
                    <a:pt x="72792" y="60195"/>
                  </a:lnTo>
                  <a:lnTo>
                    <a:pt x="72754" y="59930"/>
                  </a:lnTo>
                  <a:lnTo>
                    <a:pt x="72705" y="59675"/>
                  </a:lnTo>
                  <a:lnTo>
                    <a:pt x="72618" y="59407"/>
                  </a:lnTo>
                  <a:lnTo>
                    <a:pt x="72505" y="59147"/>
                  </a:lnTo>
                  <a:lnTo>
                    <a:pt x="72384" y="58887"/>
                  </a:lnTo>
                  <a:lnTo>
                    <a:pt x="72274" y="58627"/>
                  </a:lnTo>
                  <a:lnTo>
                    <a:pt x="72210" y="58363"/>
                  </a:lnTo>
                  <a:lnTo>
                    <a:pt x="72187" y="58090"/>
                  </a:lnTo>
                  <a:lnTo>
                    <a:pt x="72187" y="57816"/>
                  </a:lnTo>
                  <a:lnTo>
                    <a:pt x="72214" y="57534"/>
                  </a:lnTo>
                  <a:lnTo>
                    <a:pt x="72255" y="57260"/>
                  </a:lnTo>
                  <a:lnTo>
                    <a:pt x="72308" y="56987"/>
                  </a:lnTo>
                  <a:lnTo>
                    <a:pt x="72388" y="56700"/>
                  </a:lnTo>
                  <a:lnTo>
                    <a:pt x="72490" y="56418"/>
                  </a:lnTo>
                  <a:lnTo>
                    <a:pt x="72607" y="56140"/>
                  </a:lnTo>
                  <a:lnTo>
                    <a:pt x="73094" y="55028"/>
                  </a:lnTo>
                  <a:lnTo>
                    <a:pt x="73219" y="54750"/>
                  </a:lnTo>
                  <a:lnTo>
                    <a:pt x="73358" y="54482"/>
                  </a:lnTo>
                  <a:lnTo>
                    <a:pt x="73510" y="54222"/>
                  </a:lnTo>
                  <a:lnTo>
                    <a:pt x="73653" y="54003"/>
                  </a:lnTo>
                  <a:lnTo>
                    <a:pt x="73804" y="53793"/>
                  </a:lnTo>
                  <a:lnTo>
                    <a:pt x="73967" y="53588"/>
                  </a:lnTo>
                  <a:lnTo>
                    <a:pt x="74133" y="53388"/>
                  </a:lnTo>
                  <a:lnTo>
                    <a:pt x="74492" y="52996"/>
                  </a:lnTo>
                  <a:lnTo>
                    <a:pt x="74885" y="52618"/>
                  </a:lnTo>
                  <a:lnTo>
                    <a:pt x="75284" y="52244"/>
                  </a:lnTo>
                  <a:lnTo>
                    <a:pt x="75507" y="52048"/>
                  </a:lnTo>
                  <a:lnTo>
                    <a:pt x="75953" y="51666"/>
                  </a:lnTo>
                  <a:lnTo>
                    <a:pt x="76172" y="51470"/>
                  </a:lnTo>
                  <a:lnTo>
                    <a:pt x="76380" y="51260"/>
                  </a:lnTo>
                  <a:lnTo>
                    <a:pt x="76557" y="51069"/>
                  </a:lnTo>
                  <a:lnTo>
                    <a:pt x="76731" y="50873"/>
                  </a:lnTo>
                  <a:lnTo>
                    <a:pt x="76893" y="50668"/>
                  </a:lnTo>
                  <a:lnTo>
                    <a:pt x="77045" y="50458"/>
                  </a:lnTo>
                  <a:lnTo>
                    <a:pt x="77173" y="50235"/>
                  </a:lnTo>
                  <a:lnTo>
                    <a:pt x="77271" y="50026"/>
                  </a:lnTo>
                  <a:lnTo>
                    <a:pt x="77358" y="49807"/>
                  </a:lnTo>
                  <a:lnTo>
                    <a:pt x="77426" y="49584"/>
                  </a:lnTo>
                  <a:lnTo>
                    <a:pt x="77483" y="49356"/>
                  </a:lnTo>
                  <a:lnTo>
                    <a:pt x="77604" y="48741"/>
                  </a:lnTo>
                  <a:lnTo>
                    <a:pt x="77626" y="48545"/>
                  </a:lnTo>
                  <a:lnTo>
                    <a:pt x="77626" y="48362"/>
                  </a:lnTo>
                  <a:lnTo>
                    <a:pt x="77498" y="48080"/>
                  </a:lnTo>
                  <a:lnTo>
                    <a:pt x="77369" y="47975"/>
                  </a:lnTo>
                  <a:lnTo>
                    <a:pt x="77230" y="47884"/>
                  </a:lnTo>
                  <a:lnTo>
                    <a:pt x="76999" y="47665"/>
                  </a:lnTo>
                  <a:lnTo>
                    <a:pt x="76931" y="47442"/>
                  </a:lnTo>
                  <a:lnTo>
                    <a:pt x="76927" y="47178"/>
                  </a:lnTo>
                  <a:lnTo>
                    <a:pt x="76961" y="46896"/>
                  </a:lnTo>
                  <a:lnTo>
                    <a:pt x="77007" y="46604"/>
                  </a:lnTo>
                  <a:lnTo>
                    <a:pt x="77026" y="46326"/>
                  </a:lnTo>
                  <a:lnTo>
                    <a:pt x="77011" y="45775"/>
                  </a:lnTo>
                  <a:lnTo>
                    <a:pt x="76973" y="44818"/>
                  </a:lnTo>
                  <a:lnTo>
                    <a:pt x="76965" y="44682"/>
                  </a:lnTo>
                  <a:lnTo>
                    <a:pt x="76958" y="44413"/>
                  </a:lnTo>
                  <a:lnTo>
                    <a:pt x="76950" y="44281"/>
                  </a:lnTo>
                  <a:lnTo>
                    <a:pt x="76920" y="44053"/>
                  </a:lnTo>
                  <a:lnTo>
                    <a:pt x="76897" y="43821"/>
                  </a:lnTo>
                  <a:lnTo>
                    <a:pt x="76890" y="43583"/>
                  </a:lnTo>
                  <a:lnTo>
                    <a:pt x="76897" y="43351"/>
                  </a:lnTo>
                  <a:lnTo>
                    <a:pt x="76912" y="43118"/>
                  </a:lnTo>
                  <a:lnTo>
                    <a:pt x="76961" y="42813"/>
                  </a:lnTo>
                  <a:lnTo>
                    <a:pt x="77037" y="42508"/>
                  </a:lnTo>
                  <a:lnTo>
                    <a:pt x="77135" y="42207"/>
                  </a:lnTo>
                  <a:lnTo>
                    <a:pt x="77245" y="41911"/>
                  </a:lnTo>
                  <a:lnTo>
                    <a:pt x="77497" y="41335"/>
                  </a:lnTo>
                  <a:lnTo>
                    <a:pt x="77702" y="40900"/>
                  </a:lnTo>
                  <a:lnTo>
                    <a:pt x="77902" y="40549"/>
                  </a:lnTo>
                  <a:lnTo>
                    <a:pt x="78129" y="40244"/>
                  </a:lnTo>
                  <a:lnTo>
                    <a:pt x="78396" y="39998"/>
                  </a:lnTo>
                  <a:lnTo>
                    <a:pt x="78658" y="39838"/>
                  </a:lnTo>
                  <a:lnTo>
                    <a:pt x="78951" y="39706"/>
                  </a:lnTo>
                  <a:lnTo>
                    <a:pt x="79261" y="39606"/>
                  </a:lnTo>
                  <a:lnTo>
                    <a:pt x="79571" y="39542"/>
                  </a:lnTo>
                  <a:lnTo>
                    <a:pt x="80376" y="39173"/>
                  </a:lnTo>
                  <a:lnTo>
                    <a:pt x="80353" y="39032"/>
                  </a:lnTo>
                  <a:lnTo>
                    <a:pt x="80315" y="38877"/>
                  </a:lnTo>
                  <a:lnTo>
                    <a:pt x="80281" y="38718"/>
                  </a:lnTo>
                  <a:lnTo>
                    <a:pt x="80289" y="38577"/>
                  </a:lnTo>
                  <a:lnTo>
                    <a:pt x="80546" y="38203"/>
                  </a:lnTo>
                  <a:lnTo>
                    <a:pt x="80882" y="37857"/>
                  </a:lnTo>
                  <a:lnTo>
                    <a:pt x="81365" y="37401"/>
                  </a:lnTo>
                  <a:lnTo>
                    <a:pt x="81539" y="37196"/>
                  </a:lnTo>
                  <a:lnTo>
                    <a:pt x="81713" y="36959"/>
                  </a:lnTo>
                  <a:lnTo>
                    <a:pt x="81883" y="36736"/>
                  </a:lnTo>
                  <a:lnTo>
                    <a:pt x="82048" y="36577"/>
                  </a:lnTo>
                  <a:lnTo>
                    <a:pt x="82928" y="36877"/>
                  </a:lnTo>
                  <a:lnTo>
                    <a:pt x="83057" y="36736"/>
                  </a:lnTo>
                  <a:lnTo>
                    <a:pt x="83181" y="36549"/>
                  </a:lnTo>
                  <a:lnTo>
                    <a:pt x="83306" y="36349"/>
                  </a:lnTo>
                  <a:lnTo>
                    <a:pt x="83427" y="36167"/>
                  </a:lnTo>
                  <a:lnTo>
                    <a:pt x="83691" y="35806"/>
                  </a:lnTo>
                  <a:lnTo>
                    <a:pt x="83820" y="35620"/>
                  </a:lnTo>
                  <a:lnTo>
                    <a:pt x="83941" y="35433"/>
                  </a:lnTo>
                  <a:lnTo>
                    <a:pt x="84054" y="35237"/>
                  </a:lnTo>
                  <a:lnTo>
                    <a:pt x="84220" y="34909"/>
                  </a:lnTo>
                  <a:lnTo>
                    <a:pt x="84292" y="34745"/>
                  </a:lnTo>
                  <a:lnTo>
                    <a:pt x="84360" y="34572"/>
                  </a:lnTo>
                  <a:lnTo>
                    <a:pt x="84421" y="34399"/>
                  </a:lnTo>
                  <a:lnTo>
                    <a:pt x="84458" y="34230"/>
                  </a:lnTo>
                  <a:lnTo>
                    <a:pt x="84499" y="33866"/>
                  </a:lnTo>
                  <a:lnTo>
                    <a:pt x="84523" y="33715"/>
                  </a:lnTo>
                  <a:lnTo>
                    <a:pt x="84575" y="33556"/>
                  </a:lnTo>
                  <a:lnTo>
                    <a:pt x="84685" y="33374"/>
                  </a:lnTo>
                  <a:lnTo>
                    <a:pt x="84832" y="33205"/>
                  </a:lnTo>
                  <a:lnTo>
                    <a:pt x="84995" y="33046"/>
                  </a:lnTo>
                  <a:lnTo>
                    <a:pt x="85165" y="32891"/>
                  </a:lnTo>
                  <a:lnTo>
                    <a:pt x="85316" y="32722"/>
                  </a:lnTo>
                  <a:lnTo>
                    <a:pt x="85428" y="32576"/>
                  </a:lnTo>
                  <a:lnTo>
                    <a:pt x="85636" y="32267"/>
                  </a:lnTo>
                  <a:lnTo>
                    <a:pt x="85749" y="32116"/>
                  </a:lnTo>
                  <a:lnTo>
                    <a:pt x="85995" y="31861"/>
                  </a:lnTo>
                  <a:lnTo>
                    <a:pt x="86127" y="31752"/>
                  </a:lnTo>
                  <a:lnTo>
                    <a:pt x="86267" y="31643"/>
                  </a:lnTo>
                  <a:lnTo>
                    <a:pt x="86558" y="31451"/>
                  </a:lnTo>
                  <a:lnTo>
                    <a:pt x="86803" y="31333"/>
                  </a:lnTo>
                  <a:lnTo>
                    <a:pt x="87068" y="31242"/>
                  </a:lnTo>
                  <a:lnTo>
                    <a:pt x="87604" y="31073"/>
                  </a:lnTo>
                  <a:lnTo>
                    <a:pt x="87857" y="30959"/>
                  </a:lnTo>
                  <a:lnTo>
                    <a:pt x="88095" y="30823"/>
                  </a:lnTo>
                  <a:lnTo>
                    <a:pt x="88330" y="30672"/>
                  </a:lnTo>
                  <a:lnTo>
                    <a:pt x="88560" y="30508"/>
                  </a:lnTo>
                  <a:lnTo>
                    <a:pt x="88778" y="30335"/>
                  </a:lnTo>
                  <a:lnTo>
                    <a:pt x="88993" y="30157"/>
                  </a:lnTo>
                  <a:lnTo>
                    <a:pt x="89186" y="29989"/>
                  </a:lnTo>
                  <a:lnTo>
                    <a:pt x="89549" y="29629"/>
                  </a:lnTo>
                  <a:lnTo>
                    <a:pt x="90165" y="28982"/>
                  </a:lnTo>
                  <a:lnTo>
                    <a:pt x="90425" y="28704"/>
                  </a:lnTo>
                  <a:lnTo>
                    <a:pt x="90682" y="28422"/>
                  </a:lnTo>
                  <a:lnTo>
                    <a:pt x="91185" y="27848"/>
                  </a:lnTo>
                  <a:lnTo>
                    <a:pt x="91309" y="27520"/>
                  </a:lnTo>
                  <a:lnTo>
                    <a:pt x="91419" y="27187"/>
                  </a:lnTo>
                  <a:lnTo>
                    <a:pt x="91521" y="26786"/>
                  </a:lnTo>
                  <a:lnTo>
                    <a:pt x="91608" y="26321"/>
                  </a:lnTo>
                  <a:lnTo>
                    <a:pt x="91634" y="26084"/>
                  </a:lnTo>
                  <a:lnTo>
                    <a:pt x="91653" y="25852"/>
                  </a:lnTo>
                  <a:lnTo>
                    <a:pt x="91657" y="25661"/>
                  </a:lnTo>
                  <a:lnTo>
                    <a:pt x="91657" y="25470"/>
                  </a:lnTo>
                  <a:lnTo>
                    <a:pt x="91653" y="25283"/>
                  </a:lnTo>
                  <a:lnTo>
                    <a:pt x="91615" y="24904"/>
                  </a:lnTo>
                  <a:lnTo>
                    <a:pt x="91581" y="24700"/>
                  </a:lnTo>
                  <a:lnTo>
                    <a:pt x="91536" y="24495"/>
                  </a:lnTo>
                  <a:lnTo>
                    <a:pt x="91483" y="24294"/>
                  </a:lnTo>
                  <a:lnTo>
                    <a:pt x="91423" y="24094"/>
                  </a:lnTo>
                  <a:lnTo>
                    <a:pt x="91355" y="23898"/>
                  </a:lnTo>
                  <a:lnTo>
                    <a:pt x="91264" y="23697"/>
                  </a:lnTo>
                  <a:lnTo>
                    <a:pt x="91041" y="23310"/>
                  </a:lnTo>
                  <a:lnTo>
                    <a:pt x="90943" y="23119"/>
                  </a:lnTo>
                  <a:lnTo>
                    <a:pt x="90875" y="22914"/>
                  </a:lnTo>
                  <a:lnTo>
                    <a:pt x="90848" y="22659"/>
                  </a:lnTo>
                  <a:lnTo>
                    <a:pt x="90863" y="22394"/>
                  </a:lnTo>
                  <a:lnTo>
                    <a:pt x="90939" y="21848"/>
                  </a:lnTo>
                  <a:lnTo>
                    <a:pt x="90954" y="21579"/>
                  </a:lnTo>
                  <a:lnTo>
                    <a:pt x="90954" y="21397"/>
                  </a:lnTo>
                  <a:lnTo>
                    <a:pt x="90939" y="21028"/>
                  </a:lnTo>
                  <a:lnTo>
                    <a:pt x="90928" y="20845"/>
                  </a:lnTo>
                  <a:lnTo>
                    <a:pt x="90886" y="20280"/>
                  </a:lnTo>
                  <a:lnTo>
                    <a:pt x="90867" y="20094"/>
                  </a:lnTo>
                  <a:lnTo>
                    <a:pt x="90852" y="19902"/>
                  </a:lnTo>
                  <a:lnTo>
                    <a:pt x="90852" y="19716"/>
                  </a:lnTo>
                  <a:lnTo>
                    <a:pt x="90863" y="19529"/>
                  </a:lnTo>
                  <a:lnTo>
                    <a:pt x="90886" y="19347"/>
                  </a:lnTo>
                  <a:lnTo>
                    <a:pt x="90916" y="19164"/>
                  </a:lnTo>
                  <a:lnTo>
                    <a:pt x="90939" y="18982"/>
                  </a:lnTo>
                  <a:lnTo>
                    <a:pt x="90950" y="18795"/>
                  </a:lnTo>
                  <a:lnTo>
                    <a:pt x="90943" y="18577"/>
                  </a:lnTo>
                  <a:lnTo>
                    <a:pt x="90920" y="18353"/>
                  </a:lnTo>
                  <a:lnTo>
                    <a:pt x="90890" y="18130"/>
                  </a:lnTo>
                  <a:lnTo>
                    <a:pt x="90867" y="17907"/>
                  </a:lnTo>
                  <a:lnTo>
                    <a:pt x="90860" y="17684"/>
                  </a:lnTo>
                  <a:lnTo>
                    <a:pt x="90871" y="17520"/>
                  </a:lnTo>
                  <a:lnTo>
                    <a:pt x="90905" y="17196"/>
                  </a:lnTo>
                  <a:lnTo>
                    <a:pt x="90953" y="16905"/>
                  </a:lnTo>
                  <a:lnTo>
                    <a:pt x="90992" y="16732"/>
                  </a:lnTo>
                  <a:lnTo>
                    <a:pt x="91033" y="16590"/>
                  </a:lnTo>
                  <a:lnTo>
                    <a:pt x="91079" y="16445"/>
                  </a:lnTo>
                  <a:lnTo>
                    <a:pt x="91113" y="16303"/>
                  </a:lnTo>
                  <a:lnTo>
                    <a:pt x="91139" y="16158"/>
                  </a:lnTo>
                  <a:lnTo>
                    <a:pt x="91147" y="15998"/>
                  </a:lnTo>
                  <a:lnTo>
                    <a:pt x="91143" y="15834"/>
                  </a:lnTo>
                  <a:lnTo>
                    <a:pt x="91132" y="15675"/>
                  </a:lnTo>
                  <a:lnTo>
                    <a:pt x="91079" y="15178"/>
                  </a:lnTo>
                  <a:lnTo>
                    <a:pt x="91056" y="15005"/>
                  </a:lnTo>
                  <a:lnTo>
                    <a:pt x="90977" y="14486"/>
                  </a:lnTo>
                  <a:lnTo>
                    <a:pt x="90886" y="13834"/>
                  </a:lnTo>
                  <a:lnTo>
                    <a:pt x="90860" y="13616"/>
                  </a:lnTo>
                  <a:lnTo>
                    <a:pt x="90829" y="13397"/>
                  </a:lnTo>
                  <a:lnTo>
                    <a:pt x="90818" y="13269"/>
                  </a:lnTo>
                  <a:lnTo>
                    <a:pt x="90686" y="12773"/>
                  </a:lnTo>
                  <a:lnTo>
                    <a:pt x="90591" y="12609"/>
                  </a:lnTo>
                  <a:lnTo>
                    <a:pt x="90463" y="12459"/>
                  </a:lnTo>
                  <a:lnTo>
                    <a:pt x="90327" y="12313"/>
                  </a:lnTo>
                  <a:lnTo>
                    <a:pt x="90202" y="12162"/>
                  </a:lnTo>
                  <a:lnTo>
                    <a:pt x="90036" y="11762"/>
                  </a:lnTo>
                  <a:lnTo>
                    <a:pt x="89953" y="11397"/>
                  </a:lnTo>
                  <a:lnTo>
                    <a:pt x="89889" y="11219"/>
                  </a:lnTo>
                  <a:lnTo>
                    <a:pt x="89817" y="11037"/>
                  </a:lnTo>
                  <a:lnTo>
                    <a:pt x="89741" y="10864"/>
                  </a:lnTo>
                  <a:lnTo>
                    <a:pt x="89655" y="10691"/>
                  </a:lnTo>
                  <a:lnTo>
                    <a:pt x="89564" y="10522"/>
                  </a:lnTo>
                  <a:lnTo>
                    <a:pt x="89447" y="10345"/>
                  </a:lnTo>
                  <a:lnTo>
                    <a:pt x="89322" y="10172"/>
                  </a:lnTo>
                  <a:lnTo>
                    <a:pt x="89186" y="10008"/>
                  </a:lnTo>
                  <a:lnTo>
                    <a:pt x="89055" y="9839"/>
                  </a:lnTo>
                  <a:lnTo>
                    <a:pt x="88929" y="9666"/>
                  </a:lnTo>
                  <a:lnTo>
                    <a:pt x="88696" y="9324"/>
                  </a:lnTo>
                  <a:lnTo>
                    <a:pt x="88583" y="9147"/>
                  </a:lnTo>
                  <a:lnTo>
                    <a:pt x="88477" y="8969"/>
                  </a:lnTo>
                  <a:lnTo>
                    <a:pt x="88379" y="8787"/>
                  </a:lnTo>
                  <a:lnTo>
                    <a:pt x="88296" y="8605"/>
                  </a:lnTo>
                  <a:lnTo>
                    <a:pt x="88224" y="8422"/>
                  </a:lnTo>
                  <a:lnTo>
                    <a:pt x="88088" y="8044"/>
                  </a:lnTo>
                  <a:lnTo>
                    <a:pt x="87994" y="7802"/>
                  </a:lnTo>
                  <a:lnTo>
                    <a:pt x="87914" y="7584"/>
                  </a:lnTo>
                  <a:lnTo>
                    <a:pt x="87313" y="6577"/>
                  </a:lnTo>
                  <a:lnTo>
                    <a:pt x="87310" y="6450"/>
                  </a:lnTo>
                  <a:lnTo>
                    <a:pt x="86701" y="5657"/>
                  </a:lnTo>
                  <a:lnTo>
                    <a:pt x="86660" y="5530"/>
                  </a:lnTo>
                  <a:lnTo>
                    <a:pt x="86607" y="5270"/>
                  </a:lnTo>
                  <a:lnTo>
                    <a:pt x="86577" y="5138"/>
                  </a:lnTo>
                  <a:lnTo>
                    <a:pt x="86509" y="4878"/>
                  </a:lnTo>
                  <a:lnTo>
                    <a:pt x="86478" y="4746"/>
                  </a:lnTo>
                  <a:lnTo>
                    <a:pt x="86452" y="4618"/>
                  </a:lnTo>
                  <a:lnTo>
                    <a:pt x="86429" y="4486"/>
                  </a:lnTo>
                  <a:lnTo>
                    <a:pt x="86410" y="4341"/>
                  </a:lnTo>
                  <a:lnTo>
                    <a:pt x="86399" y="4190"/>
                  </a:lnTo>
                  <a:lnTo>
                    <a:pt x="86392" y="4044"/>
                  </a:lnTo>
                  <a:lnTo>
                    <a:pt x="86380" y="3894"/>
                  </a:lnTo>
                  <a:lnTo>
                    <a:pt x="86339" y="3639"/>
                  </a:lnTo>
                  <a:lnTo>
                    <a:pt x="86172" y="3006"/>
                  </a:lnTo>
                  <a:lnTo>
                    <a:pt x="86233" y="2414"/>
                  </a:lnTo>
                  <a:lnTo>
                    <a:pt x="86750" y="1261"/>
                  </a:lnTo>
                  <a:lnTo>
                    <a:pt x="86920" y="1024"/>
                  </a:lnTo>
                  <a:lnTo>
                    <a:pt x="87468" y="892"/>
                  </a:lnTo>
                  <a:lnTo>
                    <a:pt x="88107" y="787"/>
                  </a:lnTo>
                  <a:lnTo>
                    <a:pt x="88511" y="674"/>
                  </a:lnTo>
                  <a:lnTo>
                    <a:pt x="88749" y="632"/>
                  </a:lnTo>
                  <a:lnTo>
                    <a:pt x="89073" y="851"/>
                  </a:lnTo>
                  <a:lnTo>
                    <a:pt x="89689" y="956"/>
                  </a:lnTo>
                  <a:lnTo>
                    <a:pt x="90255" y="1065"/>
                  </a:lnTo>
                  <a:lnTo>
                    <a:pt x="91007" y="1124"/>
                  </a:lnTo>
                  <a:lnTo>
                    <a:pt x="92027" y="1120"/>
                  </a:lnTo>
                  <a:lnTo>
                    <a:pt x="92900" y="1138"/>
                  </a:lnTo>
                  <a:lnTo>
                    <a:pt x="93348" y="1120"/>
                  </a:lnTo>
                  <a:lnTo>
                    <a:pt x="93707" y="1033"/>
                  </a:lnTo>
                  <a:lnTo>
                    <a:pt x="94414" y="1115"/>
                  </a:lnTo>
                  <a:lnTo>
                    <a:pt x="94984" y="1079"/>
                  </a:lnTo>
                  <a:lnTo>
                    <a:pt x="95388" y="851"/>
                  </a:lnTo>
                  <a:lnTo>
                    <a:pt x="96029" y="696"/>
                  </a:lnTo>
                  <a:lnTo>
                    <a:pt x="96505" y="514"/>
                  </a:lnTo>
                  <a:lnTo>
                    <a:pt x="96766" y="473"/>
                  </a:lnTo>
                  <a:lnTo>
                    <a:pt x="97575" y="250"/>
                  </a:lnTo>
                  <a:lnTo>
                    <a:pt x="98145" y="141"/>
                  </a:lnTo>
                  <a:lnTo>
                    <a:pt x="98878" y="36"/>
                  </a:lnTo>
                  <a:lnTo>
                    <a:pt x="99305" y="0"/>
                  </a:lnTo>
                  <a:lnTo>
                    <a:pt x="99821" y="291"/>
                  </a:lnTo>
                  <a:lnTo>
                    <a:pt x="100214" y="678"/>
                  </a:lnTo>
                  <a:lnTo>
                    <a:pt x="100660" y="829"/>
                  </a:lnTo>
                  <a:lnTo>
                    <a:pt x="100849" y="974"/>
                  </a:lnTo>
                  <a:lnTo>
                    <a:pt x="101151" y="1288"/>
                  </a:lnTo>
                  <a:lnTo>
                    <a:pt x="101072" y="1598"/>
                  </a:lnTo>
                  <a:lnTo>
                    <a:pt x="101038" y="2309"/>
                  </a:lnTo>
                  <a:lnTo>
                    <a:pt x="100985" y="2650"/>
                  </a:lnTo>
                  <a:lnTo>
                    <a:pt x="100849" y="2974"/>
                  </a:lnTo>
                  <a:lnTo>
                    <a:pt x="100736" y="3256"/>
                  </a:lnTo>
                  <a:lnTo>
                    <a:pt x="100301" y="3762"/>
                  </a:lnTo>
                  <a:lnTo>
                    <a:pt x="100010" y="4026"/>
                  </a:lnTo>
                  <a:lnTo>
                    <a:pt x="99689" y="4505"/>
                  </a:lnTo>
                  <a:lnTo>
                    <a:pt x="99651" y="4764"/>
                  </a:lnTo>
                  <a:lnTo>
                    <a:pt x="99602" y="5033"/>
                  </a:lnTo>
                  <a:lnTo>
                    <a:pt x="99562" y="5311"/>
                  </a:lnTo>
                  <a:lnTo>
                    <a:pt x="99392" y="5694"/>
                  </a:lnTo>
                  <a:lnTo>
                    <a:pt x="98952" y="6131"/>
                  </a:lnTo>
                  <a:lnTo>
                    <a:pt x="98916" y="6272"/>
                  </a:lnTo>
                  <a:lnTo>
                    <a:pt x="98908" y="6436"/>
                  </a:lnTo>
                  <a:lnTo>
                    <a:pt x="98904" y="6596"/>
                  </a:lnTo>
                  <a:lnTo>
                    <a:pt x="98836" y="6810"/>
                  </a:lnTo>
                  <a:lnTo>
                    <a:pt x="98640" y="6837"/>
                  </a:lnTo>
                  <a:lnTo>
                    <a:pt x="98353" y="7037"/>
                  </a:lnTo>
                  <a:lnTo>
                    <a:pt x="98296" y="7174"/>
                  </a:lnTo>
                  <a:lnTo>
                    <a:pt x="98198" y="7447"/>
                  </a:lnTo>
                  <a:lnTo>
                    <a:pt x="98126" y="7693"/>
                  </a:lnTo>
                  <a:lnTo>
                    <a:pt x="98085" y="7953"/>
                  </a:lnTo>
                  <a:lnTo>
                    <a:pt x="98062" y="8222"/>
                  </a:lnTo>
                  <a:lnTo>
                    <a:pt x="98058" y="8486"/>
                  </a:lnTo>
                  <a:lnTo>
                    <a:pt x="98066" y="8750"/>
                  </a:lnTo>
                  <a:lnTo>
                    <a:pt x="98085" y="8933"/>
                  </a:lnTo>
                  <a:lnTo>
                    <a:pt x="98115" y="9110"/>
                  </a:lnTo>
                  <a:lnTo>
                    <a:pt x="98187" y="9470"/>
                  </a:lnTo>
                  <a:lnTo>
                    <a:pt x="98213" y="9652"/>
                  </a:lnTo>
                  <a:lnTo>
                    <a:pt x="98232" y="9866"/>
                  </a:lnTo>
                  <a:lnTo>
                    <a:pt x="98243" y="10085"/>
                  </a:lnTo>
                  <a:lnTo>
                    <a:pt x="98247" y="10304"/>
                  </a:lnTo>
                  <a:lnTo>
                    <a:pt x="98247" y="10737"/>
                  </a:lnTo>
                  <a:lnTo>
                    <a:pt x="98236" y="10923"/>
                  </a:lnTo>
                  <a:lnTo>
                    <a:pt x="98190" y="11297"/>
                  </a:lnTo>
                  <a:lnTo>
                    <a:pt x="98183" y="11484"/>
                  </a:lnTo>
                  <a:lnTo>
                    <a:pt x="98202" y="11661"/>
                  </a:lnTo>
                  <a:lnTo>
                    <a:pt x="98247" y="11807"/>
                  </a:lnTo>
                  <a:lnTo>
                    <a:pt x="98311" y="11948"/>
                  </a:lnTo>
                  <a:lnTo>
                    <a:pt x="98459" y="12226"/>
                  </a:lnTo>
                  <a:lnTo>
                    <a:pt x="98515" y="12372"/>
                  </a:lnTo>
                  <a:lnTo>
                    <a:pt x="98572" y="12577"/>
                  </a:lnTo>
                  <a:lnTo>
                    <a:pt x="98617" y="12791"/>
                  </a:lnTo>
                  <a:lnTo>
                    <a:pt x="98646" y="13005"/>
                  </a:lnTo>
                  <a:lnTo>
                    <a:pt x="98666" y="13219"/>
                  </a:lnTo>
                  <a:lnTo>
                    <a:pt x="98674" y="13433"/>
                  </a:lnTo>
                  <a:lnTo>
                    <a:pt x="98693" y="13711"/>
                  </a:lnTo>
                  <a:lnTo>
                    <a:pt x="98723" y="13994"/>
                  </a:lnTo>
                  <a:lnTo>
                    <a:pt x="98761" y="14272"/>
                  </a:lnTo>
                  <a:lnTo>
                    <a:pt x="98810" y="14550"/>
                  </a:lnTo>
                  <a:lnTo>
                    <a:pt x="98870" y="14827"/>
                  </a:lnTo>
                  <a:lnTo>
                    <a:pt x="98923" y="15037"/>
                  </a:lnTo>
                  <a:lnTo>
                    <a:pt x="99127" y="15652"/>
                  </a:lnTo>
                  <a:lnTo>
                    <a:pt x="99180" y="15862"/>
                  </a:lnTo>
                  <a:lnTo>
                    <a:pt x="99218" y="16053"/>
                  </a:lnTo>
                  <a:lnTo>
                    <a:pt x="99243" y="16240"/>
                  </a:lnTo>
                  <a:lnTo>
                    <a:pt x="99263" y="16431"/>
                  </a:lnTo>
                  <a:lnTo>
                    <a:pt x="99290" y="16622"/>
                  </a:lnTo>
                  <a:lnTo>
                    <a:pt x="99369" y="16973"/>
                  </a:lnTo>
                  <a:lnTo>
                    <a:pt x="99460" y="17297"/>
                  </a:lnTo>
                  <a:lnTo>
                    <a:pt x="99519" y="17451"/>
                  </a:lnTo>
                  <a:lnTo>
                    <a:pt x="99664" y="17688"/>
                  </a:lnTo>
                  <a:lnTo>
                    <a:pt x="99863" y="18249"/>
                  </a:lnTo>
                  <a:lnTo>
                    <a:pt x="99591" y="18659"/>
                  </a:lnTo>
                  <a:lnTo>
                    <a:pt x="99530" y="18850"/>
                  </a:lnTo>
                  <a:lnTo>
                    <a:pt x="99481" y="19041"/>
                  </a:lnTo>
                  <a:lnTo>
                    <a:pt x="99456" y="19173"/>
                  </a:lnTo>
                  <a:lnTo>
                    <a:pt x="99436" y="19306"/>
                  </a:lnTo>
                  <a:lnTo>
                    <a:pt x="99407" y="19574"/>
                  </a:lnTo>
                  <a:lnTo>
                    <a:pt x="99388" y="19706"/>
                  </a:lnTo>
                  <a:lnTo>
                    <a:pt x="99320" y="20053"/>
                  </a:lnTo>
                  <a:lnTo>
                    <a:pt x="99207" y="20563"/>
                  </a:lnTo>
                  <a:lnTo>
                    <a:pt x="99116" y="20909"/>
                  </a:lnTo>
                  <a:lnTo>
                    <a:pt x="99067" y="21078"/>
                  </a:lnTo>
                  <a:lnTo>
                    <a:pt x="99025" y="21251"/>
                  </a:lnTo>
                  <a:lnTo>
                    <a:pt x="98995" y="21424"/>
                  </a:lnTo>
                  <a:lnTo>
                    <a:pt x="98976" y="21579"/>
                  </a:lnTo>
                  <a:lnTo>
                    <a:pt x="98961" y="21734"/>
                  </a:lnTo>
                  <a:lnTo>
                    <a:pt x="98950" y="21889"/>
                  </a:lnTo>
                  <a:lnTo>
                    <a:pt x="98952" y="22203"/>
                  </a:lnTo>
                  <a:lnTo>
                    <a:pt x="98972" y="22376"/>
                  </a:lnTo>
                  <a:lnTo>
                    <a:pt x="99005" y="22549"/>
                  </a:lnTo>
                  <a:lnTo>
                    <a:pt x="99048" y="22722"/>
                  </a:lnTo>
                  <a:lnTo>
                    <a:pt x="99082" y="22895"/>
                  </a:lnTo>
                  <a:lnTo>
                    <a:pt x="99105" y="23069"/>
                  </a:lnTo>
                  <a:lnTo>
                    <a:pt x="99112" y="23210"/>
                  </a:lnTo>
                  <a:lnTo>
                    <a:pt x="99112" y="23355"/>
                  </a:lnTo>
                  <a:lnTo>
                    <a:pt x="99101" y="23647"/>
                  </a:lnTo>
                  <a:lnTo>
                    <a:pt x="99063" y="24139"/>
                  </a:lnTo>
                  <a:lnTo>
                    <a:pt x="99020" y="24481"/>
                  </a:lnTo>
                  <a:lnTo>
                    <a:pt x="98991" y="24649"/>
                  </a:lnTo>
                  <a:lnTo>
                    <a:pt x="98942" y="24991"/>
                  </a:lnTo>
                  <a:lnTo>
                    <a:pt x="98912" y="25160"/>
                  </a:lnTo>
                  <a:lnTo>
                    <a:pt x="98281" y="25670"/>
                  </a:lnTo>
                  <a:lnTo>
                    <a:pt x="98009" y="25739"/>
                  </a:lnTo>
                  <a:lnTo>
                    <a:pt x="98122" y="25975"/>
                  </a:lnTo>
                  <a:lnTo>
                    <a:pt x="97816" y="26663"/>
                  </a:lnTo>
                  <a:lnTo>
                    <a:pt x="97707" y="26818"/>
                  </a:lnTo>
                  <a:lnTo>
                    <a:pt x="97605" y="26978"/>
                  </a:lnTo>
                  <a:lnTo>
                    <a:pt x="97510" y="27142"/>
                  </a:lnTo>
                  <a:lnTo>
                    <a:pt x="97427" y="27315"/>
                  </a:lnTo>
                  <a:lnTo>
                    <a:pt x="97325" y="27602"/>
                  </a:lnTo>
                  <a:lnTo>
                    <a:pt x="97284" y="27834"/>
                  </a:lnTo>
                  <a:lnTo>
                    <a:pt x="97238" y="28071"/>
                  </a:lnTo>
                  <a:lnTo>
                    <a:pt x="97193" y="28221"/>
                  </a:lnTo>
                  <a:lnTo>
                    <a:pt x="97042" y="28668"/>
                  </a:lnTo>
                  <a:lnTo>
                    <a:pt x="97000" y="28818"/>
                  </a:lnTo>
                  <a:lnTo>
                    <a:pt x="96978" y="28946"/>
                  </a:lnTo>
                  <a:lnTo>
                    <a:pt x="96940" y="29205"/>
                  </a:lnTo>
                  <a:lnTo>
                    <a:pt x="96842" y="29538"/>
                  </a:lnTo>
                  <a:lnTo>
                    <a:pt x="96649" y="29839"/>
                  </a:lnTo>
                  <a:lnTo>
                    <a:pt x="96630" y="30057"/>
                  </a:lnTo>
                  <a:lnTo>
                    <a:pt x="96619" y="30271"/>
                  </a:lnTo>
                  <a:lnTo>
                    <a:pt x="96615" y="30490"/>
                  </a:lnTo>
                  <a:lnTo>
                    <a:pt x="96615" y="30704"/>
                  </a:lnTo>
                  <a:lnTo>
                    <a:pt x="96626" y="30923"/>
                  </a:lnTo>
                  <a:lnTo>
                    <a:pt x="96645" y="31119"/>
                  </a:lnTo>
                  <a:lnTo>
                    <a:pt x="96672" y="31315"/>
                  </a:lnTo>
                  <a:lnTo>
                    <a:pt x="96736" y="31711"/>
                  </a:lnTo>
                  <a:lnTo>
                    <a:pt x="96759" y="31907"/>
                  </a:lnTo>
                  <a:lnTo>
                    <a:pt x="96766" y="32066"/>
                  </a:lnTo>
                  <a:lnTo>
                    <a:pt x="96766" y="32226"/>
                  </a:lnTo>
                  <a:lnTo>
                    <a:pt x="96762" y="32385"/>
                  </a:lnTo>
                  <a:lnTo>
                    <a:pt x="96766" y="32545"/>
                  </a:lnTo>
                  <a:lnTo>
                    <a:pt x="96781" y="32704"/>
                  </a:lnTo>
                  <a:lnTo>
                    <a:pt x="96811" y="32868"/>
                  </a:lnTo>
                  <a:lnTo>
                    <a:pt x="96849" y="33027"/>
                  </a:lnTo>
                  <a:lnTo>
                    <a:pt x="96895" y="33187"/>
                  </a:lnTo>
                  <a:lnTo>
                    <a:pt x="97027" y="33611"/>
                  </a:lnTo>
                  <a:lnTo>
                    <a:pt x="97170" y="34039"/>
                  </a:lnTo>
                  <a:lnTo>
                    <a:pt x="97212" y="34203"/>
                  </a:lnTo>
                  <a:lnTo>
                    <a:pt x="97303" y="34708"/>
                  </a:lnTo>
                  <a:lnTo>
                    <a:pt x="97344" y="34872"/>
                  </a:lnTo>
                  <a:lnTo>
                    <a:pt x="97408" y="35064"/>
                  </a:lnTo>
                  <a:lnTo>
                    <a:pt x="97480" y="35251"/>
                  </a:lnTo>
                  <a:lnTo>
                    <a:pt x="97559" y="35433"/>
                  </a:lnTo>
                  <a:lnTo>
                    <a:pt x="97650" y="35615"/>
                  </a:lnTo>
                  <a:lnTo>
                    <a:pt x="97745" y="35788"/>
                  </a:lnTo>
                  <a:lnTo>
                    <a:pt x="97835" y="35943"/>
                  </a:lnTo>
                  <a:lnTo>
                    <a:pt x="97933" y="36094"/>
                  </a:lnTo>
                  <a:lnTo>
                    <a:pt x="98039" y="36240"/>
                  </a:lnTo>
                  <a:lnTo>
                    <a:pt x="98278" y="36546"/>
                  </a:lnTo>
                  <a:lnTo>
                    <a:pt x="98776" y="37096"/>
                  </a:lnTo>
                  <a:lnTo>
                    <a:pt x="98927" y="37224"/>
                  </a:lnTo>
                  <a:lnTo>
                    <a:pt x="99086" y="37342"/>
                  </a:lnTo>
                  <a:lnTo>
                    <a:pt x="99252" y="37456"/>
                  </a:lnTo>
                  <a:lnTo>
                    <a:pt x="99422" y="37556"/>
                  </a:lnTo>
                  <a:lnTo>
                    <a:pt x="99596" y="37643"/>
                  </a:lnTo>
                  <a:lnTo>
                    <a:pt x="99795" y="37729"/>
                  </a:lnTo>
                  <a:lnTo>
                    <a:pt x="100003" y="37811"/>
                  </a:lnTo>
                  <a:lnTo>
                    <a:pt x="100218" y="37870"/>
                  </a:lnTo>
                  <a:lnTo>
                    <a:pt x="100433" y="37916"/>
                  </a:lnTo>
                  <a:lnTo>
                    <a:pt x="100645" y="37930"/>
                  </a:lnTo>
                  <a:lnTo>
                    <a:pt x="100845" y="37911"/>
                  </a:lnTo>
                  <a:lnTo>
                    <a:pt x="101038" y="37875"/>
                  </a:lnTo>
                  <a:lnTo>
                    <a:pt x="101321" y="37829"/>
                  </a:lnTo>
                  <a:lnTo>
                    <a:pt x="101718" y="37798"/>
                  </a:lnTo>
                  <a:lnTo>
                    <a:pt x="102103" y="37866"/>
                  </a:lnTo>
                  <a:lnTo>
                    <a:pt x="102232" y="37880"/>
                  </a:lnTo>
                  <a:lnTo>
                    <a:pt x="102564" y="37893"/>
                  </a:lnTo>
                  <a:lnTo>
                    <a:pt x="102734" y="37893"/>
                  </a:lnTo>
                  <a:lnTo>
                    <a:pt x="102899" y="37880"/>
                  </a:lnTo>
                  <a:lnTo>
                    <a:pt x="103063" y="37861"/>
                  </a:lnTo>
                  <a:lnTo>
                    <a:pt x="103195" y="37829"/>
                  </a:lnTo>
                  <a:lnTo>
                    <a:pt x="103447" y="37743"/>
                  </a:lnTo>
                  <a:lnTo>
                    <a:pt x="103579" y="37706"/>
                  </a:lnTo>
                  <a:lnTo>
                    <a:pt x="103708" y="37684"/>
                  </a:lnTo>
                  <a:lnTo>
                    <a:pt x="103836" y="37688"/>
                  </a:lnTo>
                  <a:lnTo>
                    <a:pt x="104346" y="37665"/>
                  </a:lnTo>
                  <a:lnTo>
                    <a:pt x="104512" y="37228"/>
                  </a:lnTo>
                  <a:lnTo>
                    <a:pt x="104705" y="37187"/>
                  </a:lnTo>
                  <a:lnTo>
                    <a:pt x="105192" y="37146"/>
                  </a:lnTo>
                  <a:lnTo>
                    <a:pt x="105415" y="37110"/>
                  </a:lnTo>
                  <a:lnTo>
                    <a:pt x="105649" y="37028"/>
                  </a:lnTo>
                  <a:lnTo>
                    <a:pt x="105876" y="36937"/>
                  </a:lnTo>
                  <a:lnTo>
                    <a:pt x="106328" y="36731"/>
                  </a:lnTo>
                  <a:lnTo>
                    <a:pt x="106555" y="36636"/>
                  </a:lnTo>
                  <a:lnTo>
                    <a:pt x="107258" y="36344"/>
                  </a:lnTo>
                  <a:lnTo>
                    <a:pt x="107492" y="36262"/>
                  </a:lnTo>
                  <a:lnTo>
                    <a:pt x="107734" y="36203"/>
                  </a:lnTo>
                  <a:lnTo>
                    <a:pt x="108040" y="36148"/>
                  </a:lnTo>
                  <a:lnTo>
                    <a:pt x="108195" y="36130"/>
                  </a:lnTo>
                  <a:lnTo>
                    <a:pt x="108346" y="36125"/>
                  </a:lnTo>
                  <a:lnTo>
                    <a:pt x="108489" y="36144"/>
                  </a:lnTo>
                  <a:lnTo>
                    <a:pt x="108625" y="36185"/>
                  </a:lnTo>
                  <a:lnTo>
                    <a:pt x="108754" y="36249"/>
                  </a:lnTo>
                  <a:lnTo>
                    <a:pt x="109007" y="36408"/>
                  </a:lnTo>
                  <a:lnTo>
                    <a:pt x="109260" y="36599"/>
                  </a:lnTo>
                  <a:lnTo>
                    <a:pt x="109630" y="36959"/>
                  </a:lnTo>
                  <a:lnTo>
                    <a:pt x="110061" y="37351"/>
                  </a:lnTo>
                  <a:lnTo>
                    <a:pt x="110212" y="37483"/>
                  </a:lnTo>
                  <a:lnTo>
                    <a:pt x="110536" y="37734"/>
                  </a:lnTo>
                  <a:lnTo>
                    <a:pt x="110711" y="37839"/>
                  </a:lnTo>
                  <a:lnTo>
                    <a:pt x="110887" y="37930"/>
                  </a:lnTo>
                  <a:lnTo>
                    <a:pt x="111072" y="38016"/>
                  </a:lnTo>
                  <a:lnTo>
                    <a:pt x="111254" y="38107"/>
                  </a:lnTo>
                  <a:lnTo>
                    <a:pt x="111431" y="38203"/>
                  </a:lnTo>
                  <a:lnTo>
                    <a:pt x="111647" y="38344"/>
                  </a:lnTo>
                  <a:lnTo>
                    <a:pt x="111854" y="38495"/>
                  </a:lnTo>
                  <a:lnTo>
                    <a:pt x="112262" y="38804"/>
                  </a:lnTo>
                  <a:lnTo>
                    <a:pt x="112474" y="38946"/>
                  </a:lnTo>
                  <a:lnTo>
                    <a:pt x="112708" y="39082"/>
                  </a:lnTo>
                  <a:lnTo>
                    <a:pt x="112946" y="39210"/>
                  </a:lnTo>
                  <a:lnTo>
                    <a:pt x="113879" y="39677"/>
                  </a:lnTo>
                  <a:lnTo>
                    <a:pt x="114131" y="39802"/>
                  </a:lnTo>
                  <a:lnTo>
                    <a:pt x="114596" y="40021"/>
                  </a:lnTo>
                  <a:lnTo>
                    <a:pt x="115102" y="40244"/>
                  </a:lnTo>
                  <a:lnTo>
                    <a:pt x="115654" y="40467"/>
                  </a:lnTo>
                  <a:lnTo>
                    <a:pt x="115933" y="40567"/>
                  </a:lnTo>
                  <a:lnTo>
                    <a:pt x="116217" y="40645"/>
                  </a:lnTo>
                  <a:lnTo>
                    <a:pt x="116591" y="40718"/>
                  </a:lnTo>
                  <a:lnTo>
                    <a:pt x="116780" y="40745"/>
                  </a:lnTo>
                  <a:lnTo>
                    <a:pt x="116967" y="40763"/>
                  </a:lnTo>
                  <a:lnTo>
                    <a:pt x="117156" y="40772"/>
                  </a:lnTo>
                  <a:lnTo>
                    <a:pt x="117394" y="40768"/>
                  </a:lnTo>
                  <a:lnTo>
                    <a:pt x="117632" y="40750"/>
                  </a:lnTo>
                  <a:lnTo>
                    <a:pt x="117870" y="40718"/>
                  </a:lnTo>
                  <a:lnTo>
                    <a:pt x="118101" y="40668"/>
                  </a:lnTo>
                  <a:lnTo>
                    <a:pt x="118331" y="40608"/>
                  </a:lnTo>
                  <a:lnTo>
                    <a:pt x="119604" y="40531"/>
                  </a:lnTo>
                  <a:lnTo>
                    <a:pt x="120854" y="40426"/>
                  </a:lnTo>
                  <a:lnTo>
                    <a:pt x="121167" y="40408"/>
                  </a:lnTo>
                  <a:lnTo>
                    <a:pt x="121428" y="40403"/>
                  </a:lnTo>
                  <a:lnTo>
                    <a:pt x="121957" y="40403"/>
                  </a:lnTo>
                  <a:lnTo>
                    <a:pt x="122218" y="40399"/>
                  </a:lnTo>
                  <a:lnTo>
                    <a:pt x="122482" y="40385"/>
                  </a:lnTo>
                  <a:lnTo>
                    <a:pt x="122754" y="40358"/>
                  </a:lnTo>
                  <a:lnTo>
                    <a:pt x="123030" y="40321"/>
                  </a:lnTo>
                  <a:lnTo>
                    <a:pt x="123302" y="40280"/>
                  </a:lnTo>
                  <a:lnTo>
                    <a:pt x="124142" y="40134"/>
                  </a:lnTo>
                  <a:lnTo>
                    <a:pt x="124646" y="40048"/>
                  </a:lnTo>
                  <a:lnTo>
                    <a:pt x="124910" y="39984"/>
                  </a:lnTo>
                  <a:lnTo>
                    <a:pt x="125167" y="39911"/>
                  </a:lnTo>
                  <a:lnTo>
                    <a:pt x="125416" y="39816"/>
                  </a:lnTo>
                  <a:lnTo>
                    <a:pt x="125666" y="39706"/>
                  </a:lnTo>
                  <a:lnTo>
                    <a:pt x="125907" y="39588"/>
                  </a:lnTo>
                  <a:lnTo>
                    <a:pt x="126391" y="39337"/>
                  </a:lnTo>
                  <a:lnTo>
                    <a:pt x="126863" y="39082"/>
                  </a:lnTo>
                  <a:lnTo>
                    <a:pt x="127570" y="38686"/>
                  </a:lnTo>
                  <a:lnTo>
                    <a:pt x="128337" y="38276"/>
                  </a:lnTo>
                  <a:lnTo>
                    <a:pt x="128592" y="38135"/>
                  </a:lnTo>
                  <a:lnTo>
                    <a:pt x="129080" y="37852"/>
                  </a:lnTo>
                  <a:lnTo>
                    <a:pt x="129548" y="37570"/>
                  </a:lnTo>
                  <a:lnTo>
                    <a:pt x="129775" y="37419"/>
                  </a:lnTo>
                  <a:lnTo>
                    <a:pt x="129998" y="37265"/>
                  </a:lnTo>
                  <a:lnTo>
                    <a:pt x="130228" y="37091"/>
                  </a:lnTo>
                  <a:lnTo>
                    <a:pt x="130451" y="36909"/>
                  </a:lnTo>
                  <a:lnTo>
                    <a:pt x="130888" y="36531"/>
                  </a:lnTo>
                  <a:lnTo>
                    <a:pt x="131285" y="36176"/>
                  </a:lnTo>
                  <a:lnTo>
                    <a:pt x="131640" y="35843"/>
                  </a:lnTo>
                  <a:lnTo>
                    <a:pt x="131821" y="35684"/>
                  </a:lnTo>
                  <a:lnTo>
                    <a:pt x="132014" y="35533"/>
                  </a:lnTo>
                  <a:lnTo>
                    <a:pt x="132203" y="35410"/>
                  </a:lnTo>
                  <a:lnTo>
                    <a:pt x="132399" y="35287"/>
                  </a:lnTo>
                  <a:lnTo>
                    <a:pt x="132600" y="35178"/>
                  </a:lnTo>
                  <a:lnTo>
                    <a:pt x="132804" y="35078"/>
                  </a:lnTo>
                  <a:lnTo>
                    <a:pt x="133170" y="34914"/>
                  </a:lnTo>
                  <a:lnTo>
                    <a:pt x="133487" y="34795"/>
                  </a:lnTo>
                  <a:lnTo>
                    <a:pt x="133650" y="34740"/>
                  </a:lnTo>
                  <a:lnTo>
                    <a:pt x="133812" y="34695"/>
                  </a:lnTo>
                  <a:lnTo>
                    <a:pt x="133982" y="34663"/>
                  </a:lnTo>
                  <a:lnTo>
                    <a:pt x="134321" y="34626"/>
                  </a:lnTo>
                  <a:lnTo>
                    <a:pt x="134491" y="34604"/>
                  </a:lnTo>
                  <a:lnTo>
                    <a:pt x="134659" y="34563"/>
                  </a:lnTo>
                  <a:lnTo>
                    <a:pt x="134926" y="34467"/>
                  </a:lnTo>
                  <a:lnTo>
                    <a:pt x="135184" y="34349"/>
                  </a:lnTo>
                  <a:lnTo>
                    <a:pt x="135583" y="34084"/>
                  </a:lnTo>
                  <a:lnTo>
                    <a:pt x="135727" y="34075"/>
                  </a:lnTo>
                  <a:lnTo>
                    <a:pt x="135897" y="34134"/>
                  </a:lnTo>
                  <a:lnTo>
                    <a:pt x="136082" y="34235"/>
                  </a:lnTo>
                  <a:lnTo>
                    <a:pt x="136267" y="34349"/>
                  </a:lnTo>
                  <a:lnTo>
                    <a:pt x="136444" y="34449"/>
                  </a:lnTo>
                  <a:lnTo>
                    <a:pt x="136584" y="34522"/>
                  </a:lnTo>
                  <a:lnTo>
                    <a:pt x="136724" y="34604"/>
                  </a:lnTo>
                  <a:lnTo>
                    <a:pt x="136860" y="34686"/>
                  </a:lnTo>
                  <a:lnTo>
                    <a:pt x="137132" y="34859"/>
                  </a:lnTo>
                  <a:lnTo>
                    <a:pt x="137272" y="34950"/>
                  </a:lnTo>
                  <a:lnTo>
                    <a:pt x="137408" y="35046"/>
                  </a:lnTo>
                  <a:lnTo>
                    <a:pt x="137680" y="35246"/>
                  </a:lnTo>
                  <a:lnTo>
                    <a:pt x="137816" y="35342"/>
                  </a:lnTo>
                  <a:lnTo>
                    <a:pt x="137974" y="35465"/>
                  </a:lnTo>
                  <a:lnTo>
                    <a:pt x="138133" y="35583"/>
                  </a:lnTo>
                  <a:lnTo>
                    <a:pt x="138442" y="35829"/>
                  </a:lnTo>
                  <a:lnTo>
                    <a:pt x="138597" y="35957"/>
                  </a:lnTo>
                  <a:lnTo>
                    <a:pt x="138869" y="36103"/>
                  </a:lnTo>
                  <a:lnTo>
                    <a:pt x="139141" y="36258"/>
                  </a:lnTo>
                  <a:lnTo>
                    <a:pt x="139496" y="36472"/>
                  </a:lnTo>
                  <a:lnTo>
                    <a:pt x="139896" y="36736"/>
                  </a:lnTo>
                  <a:lnTo>
                    <a:pt x="140486" y="36941"/>
                  </a:lnTo>
                  <a:lnTo>
                    <a:pt x="140565" y="37287"/>
                  </a:lnTo>
                  <a:lnTo>
                    <a:pt x="140977" y="37761"/>
                  </a:lnTo>
                  <a:lnTo>
                    <a:pt x="141644" y="38212"/>
                  </a:lnTo>
                  <a:lnTo>
                    <a:pt x="142162" y="38955"/>
                  </a:lnTo>
                  <a:lnTo>
                    <a:pt x="142026" y="39032"/>
                  </a:lnTo>
                  <a:lnTo>
                    <a:pt x="141875" y="39105"/>
                  </a:lnTo>
                  <a:lnTo>
                    <a:pt x="141725" y="39460"/>
                  </a:lnTo>
                  <a:lnTo>
                    <a:pt x="141880" y="39857"/>
                  </a:lnTo>
                  <a:lnTo>
                    <a:pt x="141914" y="40217"/>
                  </a:lnTo>
                  <a:lnTo>
                    <a:pt x="141997" y="40385"/>
                  </a:lnTo>
                  <a:lnTo>
                    <a:pt x="142120" y="40549"/>
                  </a:lnTo>
                  <a:lnTo>
                    <a:pt x="142275" y="40699"/>
                  </a:lnTo>
                  <a:lnTo>
                    <a:pt x="142445" y="40832"/>
                  </a:lnTo>
                  <a:lnTo>
                    <a:pt x="142619" y="40950"/>
                  </a:lnTo>
                  <a:lnTo>
                    <a:pt x="142774" y="41041"/>
                  </a:lnTo>
                  <a:lnTo>
                    <a:pt x="142940" y="41114"/>
                  </a:lnTo>
                  <a:lnTo>
                    <a:pt x="143114" y="41182"/>
                  </a:lnTo>
                  <a:lnTo>
                    <a:pt x="143292" y="41232"/>
                  </a:lnTo>
                  <a:lnTo>
                    <a:pt x="143469" y="41269"/>
                  </a:lnTo>
                  <a:lnTo>
                    <a:pt x="143703" y="41296"/>
                  </a:lnTo>
                  <a:lnTo>
                    <a:pt x="143949" y="41296"/>
                  </a:lnTo>
                  <a:lnTo>
                    <a:pt x="144194" y="41273"/>
                  </a:lnTo>
                  <a:lnTo>
                    <a:pt x="144686" y="41210"/>
                  </a:lnTo>
                  <a:lnTo>
                    <a:pt x="144927" y="41182"/>
                  </a:lnTo>
                  <a:lnTo>
                    <a:pt x="145406" y="41105"/>
                  </a:lnTo>
                  <a:lnTo>
                    <a:pt x="145644" y="41050"/>
                  </a:lnTo>
                  <a:lnTo>
                    <a:pt x="145878" y="40982"/>
                  </a:lnTo>
                  <a:lnTo>
                    <a:pt x="146124" y="40886"/>
                  </a:lnTo>
                  <a:lnTo>
                    <a:pt x="146366" y="40768"/>
                  </a:lnTo>
                  <a:lnTo>
                    <a:pt x="147076" y="40367"/>
                  </a:lnTo>
                  <a:lnTo>
                    <a:pt x="147318" y="40248"/>
                  </a:lnTo>
                  <a:lnTo>
                    <a:pt x="147571" y="40139"/>
                  </a:lnTo>
                  <a:lnTo>
                    <a:pt x="147820" y="40025"/>
                  </a:lnTo>
                  <a:lnTo>
                    <a:pt x="148043" y="39889"/>
                  </a:lnTo>
                  <a:lnTo>
                    <a:pt x="148223" y="39720"/>
                  </a:lnTo>
                  <a:lnTo>
                    <a:pt x="148304" y="39592"/>
                  </a:lnTo>
                  <a:lnTo>
                    <a:pt x="148372" y="39447"/>
                  </a:lnTo>
                  <a:lnTo>
                    <a:pt x="148427" y="39296"/>
                  </a:lnTo>
                  <a:lnTo>
                    <a:pt x="148489" y="39146"/>
                  </a:lnTo>
                  <a:lnTo>
                    <a:pt x="148568" y="39005"/>
                  </a:lnTo>
                  <a:lnTo>
                    <a:pt x="148697" y="38864"/>
                  </a:lnTo>
                  <a:lnTo>
                    <a:pt x="149017" y="38599"/>
                  </a:lnTo>
                  <a:lnTo>
                    <a:pt x="149150" y="38467"/>
                  </a:lnTo>
                  <a:lnTo>
                    <a:pt x="149262" y="37119"/>
                  </a:lnTo>
                  <a:lnTo>
                    <a:pt x="149406" y="36941"/>
                  </a:lnTo>
                  <a:lnTo>
                    <a:pt x="149515" y="36759"/>
                  </a:lnTo>
                  <a:lnTo>
                    <a:pt x="149610" y="36567"/>
                  </a:lnTo>
                  <a:lnTo>
                    <a:pt x="149693" y="36372"/>
                  </a:lnTo>
                  <a:lnTo>
                    <a:pt x="149867" y="35980"/>
                  </a:lnTo>
                  <a:lnTo>
                    <a:pt x="150090" y="35437"/>
                  </a:lnTo>
                  <a:lnTo>
                    <a:pt x="150169" y="35264"/>
                  </a:lnTo>
                  <a:lnTo>
                    <a:pt x="150267" y="35096"/>
                  </a:lnTo>
                  <a:lnTo>
                    <a:pt x="150581" y="34718"/>
                  </a:lnTo>
                  <a:lnTo>
                    <a:pt x="150736" y="34617"/>
                  </a:lnTo>
                  <a:lnTo>
                    <a:pt x="150917" y="34554"/>
                  </a:lnTo>
                  <a:lnTo>
                    <a:pt x="151310" y="34462"/>
                  </a:lnTo>
                  <a:lnTo>
                    <a:pt x="151499" y="34399"/>
                  </a:lnTo>
                  <a:lnTo>
                    <a:pt x="151947" y="34212"/>
                  </a:lnTo>
                  <a:lnTo>
                    <a:pt x="152088" y="34139"/>
                  </a:lnTo>
                  <a:lnTo>
                    <a:pt x="152922" y="33424"/>
                  </a:lnTo>
                  <a:lnTo>
                    <a:pt x="153288" y="33269"/>
                  </a:lnTo>
                  <a:lnTo>
                    <a:pt x="153436" y="33228"/>
                  </a:lnTo>
                  <a:lnTo>
                    <a:pt x="153614" y="33197"/>
                  </a:lnTo>
                  <a:lnTo>
                    <a:pt x="157479" y="26117"/>
                  </a:lnTo>
                  <a:lnTo>
                    <a:pt x="159639" y="26048"/>
                  </a:lnTo>
                  <a:lnTo>
                    <a:pt x="155905" y="35282"/>
                  </a:lnTo>
                  <a:lnTo>
                    <a:pt x="156156" y="36030"/>
                  </a:lnTo>
                  <a:lnTo>
                    <a:pt x="156223" y="36249"/>
                  </a:lnTo>
                  <a:lnTo>
                    <a:pt x="156279" y="36467"/>
                  </a:lnTo>
                  <a:lnTo>
                    <a:pt x="156340" y="36686"/>
                  </a:lnTo>
                  <a:lnTo>
                    <a:pt x="156415" y="36900"/>
                  </a:lnTo>
                  <a:lnTo>
                    <a:pt x="156506" y="37101"/>
                  </a:lnTo>
                  <a:lnTo>
                    <a:pt x="156680" y="37369"/>
                  </a:lnTo>
                  <a:lnTo>
                    <a:pt x="156899" y="37615"/>
                  </a:lnTo>
                  <a:lnTo>
                    <a:pt x="157141" y="37848"/>
                  </a:lnTo>
                  <a:lnTo>
                    <a:pt x="157390" y="38080"/>
                  </a:lnTo>
                  <a:lnTo>
                    <a:pt x="157628" y="38312"/>
                  </a:lnTo>
                  <a:lnTo>
                    <a:pt x="158274" y="39046"/>
                  </a:lnTo>
                  <a:lnTo>
                    <a:pt x="158501" y="39278"/>
                  </a:lnTo>
                  <a:lnTo>
                    <a:pt x="158750" y="39483"/>
                  </a:lnTo>
                  <a:lnTo>
                    <a:pt x="158977" y="39633"/>
                  </a:lnTo>
                  <a:lnTo>
                    <a:pt x="159215" y="39766"/>
                  </a:lnTo>
                  <a:lnTo>
                    <a:pt x="159459" y="39889"/>
                  </a:lnTo>
                  <a:lnTo>
                    <a:pt x="159962" y="40121"/>
                  </a:lnTo>
                  <a:lnTo>
                    <a:pt x="160154" y="40198"/>
                  </a:lnTo>
                  <a:lnTo>
                    <a:pt x="160555" y="40335"/>
                  </a:lnTo>
                  <a:lnTo>
                    <a:pt x="160747" y="40412"/>
                  </a:lnTo>
                  <a:lnTo>
                    <a:pt x="160936" y="40504"/>
                  </a:lnTo>
                  <a:lnTo>
                    <a:pt x="161205" y="40699"/>
                  </a:lnTo>
                  <a:lnTo>
                    <a:pt x="161450" y="40936"/>
                  </a:lnTo>
                  <a:lnTo>
                    <a:pt x="161926" y="41447"/>
                  </a:lnTo>
                  <a:lnTo>
                    <a:pt x="162179" y="41679"/>
                  </a:lnTo>
                  <a:lnTo>
                    <a:pt x="162410" y="41852"/>
                  </a:lnTo>
                  <a:lnTo>
                    <a:pt x="162648" y="42021"/>
                  </a:lnTo>
                  <a:lnTo>
                    <a:pt x="162888" y="42185"/>
                  </a:lnTo>
                  <a:lnTo>
                    <a:pt x="163139" y="42335"/>
                  </a:lnTo>
                  <a:lnTo>
                    <a:pt x="163391" y="42476"/>
                  </a:lnTo>
                  <a:lnTo>
                    <a:pt x="163621" y="42590"/>
                  </a:lnTo>
                  <a:lnTo>
                    <a:pt x="163856" y="42691"/>
                  </a:lnTo>
                  <a:lnTo>
                    <a:pt x="164332" y="42882"/>
                  </a:lnTo>
                  <a:lnTo>
                    <a:pt x="164566" y="42991"/>
                  </a:lnTo>
                  <a:lnTo>
                    <a:pt x="164728" y="43087"/>
                  </a:lnTo>
                  <a:lnTo>
                    <a:pt x="165042" y="43292"/>
                  </a:lnTo>
                  <a:lnTo>
                    <a:pt x="165204" y="43388"/>
                  </a:lnTo>
                  <a:lnTo>
                    <a:pt x="165374" y="43456"/>
                  </a:lnTo>
                  <a:lnTo>
                    <a:pt x="165559" y="43511"/>
                  </a:lnTo>
                  <a:lnTo>
                    <a:pt x="165756" y="43547"/>
                  </a:lnTo>
                  <a:lnTo>
                    <a:pt x="165956" y="43565"/>
                  </a:lnTo>
                  <a:lnTo>
                    <a:pt x="166156" y="43570"/>
                  </a:lnTo>
                  <a:lnTo>
                    <a:pt x="166674" y="43506"/>
                  </a:lnTo>
                  <a:lnTo>
                    <a:pt x="166986" y="43397"/>
                  </a:lnTo>
                  <a:lnTo>
                    <a:pt x="167485" y="43278"/>
                  </a:lnTo>
                  <a:lnTo>
                    <a:pt x="167598" y="43456"/>
                  </a:lnTo>
                  <a:lnTo>
                    <a:pt x="167704" y="43688"/>
                  </a:lnTo>
                  <a:lnTo>
                    <a:pt x="167780" y="43939"/>
                  </a:lnTo>
                  <a:lnTo>
                    <a:pt x="167810" y="44158"/>
                  </a:lnTo>
                  <a:lnTo>
                    <a:pt x="167787" y="44331"/>
                  </a:lnTo>
                  <a:lnTo>
                    <a:pt x="167734" y="44508"/>
                  </a:lnTo>
                  <a:lnTo>
                    <a:pt x="167655" y="44682"/>
                  </a:lnTo>
                  <a:lnTo>
                    <a:pt x="167564" y="44850"/>
                  </a:lnTo>
                  <a:lnTo>
                    <a:pt x="167466" y="45014"/>
                  </a:lnTo>
                  <a:lnTo>
                    <a:pt x="167364" y="45178"/>
                  </a:lnTo>
                  <a:lnTo>
                    <a:pt x="167251" y="45347"/>
                  </a:lnTo>
                  <a:lnTo>
                    <a:pt x="167130" y="45502"/>
                  </a:lnTo>
                  <a:lnTo>
                    <a:pt x="166990" y="45634"/>
                  </a:lnTo>
                  <a:lnTo>
                    <a:pt x="166844" y="45738"/>
                  </a:lnTo>
                  <a:lnTo>
                    <a:pt x="166659" y="45816"/>
                  </a:lnTo>
                  <a:lnTo>
                    <a:pt x="166455" y="45857"/>
                  </a:lnTo>
                  <a:lnTo>
                    <a:pt x="166239" y="45875"/>
                  </a:lnTo>
                  <a:lnTo>
                    <a:pt x="166024" y="45871"/>
                  </a:lnTo>
                  <a:lnTo>
                    <a:pt x="165820" y="45843"/>
                  </a:lnTo>
                  <a:lnTo>
                    <a:pt x="165669" y="45802"/>
                  </a:lnTo>
                  <a:lnTo>
                    <a:pt x="165238" y="45593"/>
                  </a:lnTo>
                  <a:lnTo>
                    <a:pt x="165091" y="45543"/>
                  </a:lnTo>
                  <a:lnTo>
                    <a:pt x="164913" y="45511"/>
                  </a:lnTo>
                  <a:lnTo>
                    <a:pt x="164732" y="45492"/>
                  </a:lnTo>
                  <a:lnTo>
                    <a:pt x="164547" y="45483"/>
                  </a:lnTo>
                  <a:lnTo>
                    <a:pt x="164366" y="45497"/>
                  </a:lnTo>
                  <a:lnTo>
                    <a:pt x="164192" y="45529"/>
                  </a:lnTo>
                  <a:lnTo>
                    <a:pt x="163905" y="45661"/>
                  </a:lnTo>
                  <a:lnTo>
                    <a:pt x="163633" y="45893"/>
                  </a:lnTo>
                  <a:lnTo>
                    <a:pt x="163380" y="46185"/>
                  </a:lnTo>
                  <a:lnTo>
                    <a:pt x="163149" y="46504"/>
                  </a:lnTo>
                  <a:lnTo>
                    <a:pt x="162941" y="46818"/>
                  </a:lnTo>
                  <a:lnTo>
                    <a:pt x="162803" y="47055"/>
                  </a:lnTo>
                  <a:lnTo>
                    <a:pt x="162678" y="47301"/>
                  </a:lnTo>
                  <a:lnTo>
                    <a:pt x="162565" y="47561"/>
                  </a:lnTo>
                  <a:lnTo>
                    <a:pt x="162349" y="48075"/>
                  </a:lnTo>
                  <a:lnTo>
                    <a:pt x="162123" y="48590"/>
                  </a:lnTo>
                  <a:lnTo>
                    <a:pt x="162013" y="48850"/>
                  </a:lnTo>
                  <a:lnTo>
                    <a:pt x="161915" y="49114"/>
                  </a:lnTo>
                  <a:lnTo>
                    <a:pt x="161832" y="49379"/>
                  </a:lnTo>
                  <a:lnTo>
                    <a:pt x="161760" y="49684"/>
                  </a:lnTo>
                  <a:lnTo>
                    <a:pt x="161707" y="49994"/>
                  </a:lnTo>
                  <a:lnTo>
                    <a:pt x="161662" y="50304"/>
                  </a:lnTo>
                  <a:lnTo>
                    <a:pt x="161628" y="50618"/>
                  </a:lnTo>
                  <a:lnTo>
                    <a:pt x="161575" y="51269"/>
                  </a:lnTo>
                  <a:lnTo>
                    <a:pt x="161560" y="51606"/>
                  </a:lnTo>
                  <a:lnTo>
                    <a:pt x="161552" y="51939"/>
                  </a:lnTo>
                  <a:lnTo>
                    <a:pt x="161556" y="52276"/>
                  </a:lnTo>
                  <a:lnTo>
                    <a:pt x="161571" y="52613"/>
                  </a:lnTo>
                  <a:lnTo>
                    <a:pt x="161597" y="52955"/>
                  </a:lnTo>
                  <a:lnTo>
                    <a:pt x="161639" y="53292"/>
                  </a:lnTo>
                  <a:lnTo>
                    <a:pt x="161688" y="53629"/>
                  </a:lnTo>
                  <a:lnTo>
                    <a:pt x="161745" y="53931"/>
                  </a:lnTo>
                  <a:lnTo>
                    <a:pt x="161824" y="54299"/>
                  </a:lnTo>
                  <a:lnTo>
                    <a:pt x="161877" y="54796"/>
                  </a:lnTo>
                  <a:lnTo>
                    <a:pt x="161949" y="55292"/>
                  </a:lnTo>
                  <a:lnTo>
                    <a:pt x="162036" y="55789"/>
                  </a:lnTo>
                  <a:lnTo>
                    <a:pt x="162138" y="56281"/>
                  </a:lnTo>
                  <a:lnTo>
                    <a:pt x="162255" y="56768"/>
                  </a:lnTo>
                  <a:lnTo>
                    <a:pt x="162421" y="57347"/>
                  </a:lnTo>
                  <a:lnTo>
                    <a:pt x="162614" y="57926"/>
                  </a:lnTo>
                  <a:lnTo>
                    <a:pt x="162829" y="58495"/>
                  </a:lnTo>
                  <a:lnTo>
                    <a:pt x="163058" y="59056"/>
                  </a:lnTo>
                  <a:lnTo>
                    <a:pt x="163300" y="59612"/>
                  </a:lnTo>
                  <a:lnTo>
                    <a:pt x="163527" y="60094"/>
                  </a:lnTo>
                  <a:lnTo>
                    <a:pt x="163761" y="60573"/>
                  </a:lnTo>
                  <a:lnTo>
                    <a:pt x="164010" y="61042"/>
                  </a:lnTo>
                  <a:lnTo>
                    <a:pt x="164267" y="61511"/>
                  </a:lnTo>
                  <a:lnTo>
                    <a:pt x="164532" y="61971"/>
                  </a:lnTo>
                  <a:lnTo>
                    <a:pt x="164944" y="62664"/>
                  </a:lnTo>
                  <a:lnTo>
                    <a:pt x="165155" y="63006"/>
                  </a:lnTo>
                  <a:lnTo>
                    <a:pt x="165374" y="63339"/>
                  </a:lnTo>
                  <a:lnTo>
                    <a:pt x="165601" y="63671"/>
                  </a:lnTo>
                  <a:lnTo>
                    <a:pt x="165831" y="63981"/>
                  </a:lnTo>
                  <a:lnTo>
                    <a:pt x="166069" y="64286"/>
                  </a:lnTo>
                  <a:lnTo>
                    <a:pt x="166805" y="65193"/>
                  </a:lnTo>
                  <a:lnTo>
                    <a:pt x="167840" y="66560"/>
                  </a:lnTo>
                  <a:lnTo>
                    <a:pt x="168191" y="67002"/>
                  </a:lnTo>
                  <a:lnTo>
                    <a:pt x="168565" y="67434"/>
                  </a:lnTo>
                  <a:lnTo>
                    <a:pt x="168890" y="67785"/>
                  </a:lnTo>
                  <a:lnTo>
                    <a:pt x="169223" y="68136"/>
                  </a:lnTo>
                  <a:lnTo>
                    <a:pt x="169567" y="68473"/>
                  </a:lnTo>
                  <a:lnTo>
                    <a:pt x="169922" y="68797"/>
                  </a:lnTo>
                  <a:lnTo>
                    <a:pt x="170291" y="69097"/>
                  </a:lnTo>
                  <a:lnTo>
                    <a:pt x="170661" y="69371"/>
                  </a:lnTo>
                  <a:lnTo>
                    <a:pt x="170854" y="69503"/>
                  </a:lnTo>
                  <a:lnTo>
                    <a:pt x="171046" y="69626"/>
                  </a:lnTo>
                  <a:lnTo>
                    <a:pt x="171247" y="69731"/>
                  </a:lnTo>
                  <a:lnTo>
                    <a:pt x="171621" y="69854"/>
                  </a:lnTo>
                  <a:lnTo>
                    <a:pt x="172486" y="69977"/>
                  </a:lnTo>
                  <a:lnTo>
                    <a:pt x="172822" y="70059"/>
                  </a:lnTo>
                  <a:lnTo>
                    <a:pt x="172996" y="70205"/>
                  </a:lnTo>
                  <a:lnTo>
                    <a:pt x="173007" y="70419"/>
                  </a:lnTo>
                  <a:lnTo>
                    <a:pt x="172932" y="70656"/>
                  </a:lnTo>
                  <a:lnTo>
                    <a:pt x="172822" y="70906"/>
                  </a:lnTo>
                  <a:lnTo>
                    <a:pt x="172735" y="71157"/>
                  </a:lnTo>
                  <a:lnTo>
                    <a:pt x="172712" y="71394"/>
                  </a:lnTo>
                  <a:lnTo>
                    <a:pt x="172746" y="71562"/>
                  </a:lnTo>
                  <a:lnTo>
                    <a:pt x="172799" y="71731"/>
                  </a:lnTo>
                  <a:lnTo>
                    <a:pt x="172867" y="71895"/>
                  </a:lnTo>
                  <a:lnTo>
                    <a:pt x="172954" y="72050"/>
                  </a:lnTo>
                  <a:lnTo>
                    <a:pt x="173157" y="72305"/>
                  </a:lnTo>
                  <a:lnTo>
                    <a:pt x="173253" y="72432"/>
                  </a:lnTo>
                  <a:lnTo>
                    <a:pt x="173342" y="72569"/>
                  </a:lnTo>
                  <a:lnTo>
                    <a:pt x="173414" y="72715"/>
                  </a:lnTo>
                  <a:lnTo>
                    <a:pt x="173472" y="72861"/>
                  </a:lnTo>
                  <a:lnTo>
                    <a:pt x="173550" y="73267"/>
                  </a:lnTo>
                  <a:lnTo>
                    <a:pt x="173546" y="73440"/>
                  </a:lnTo>
                  <a:lnTo>
                    <a:pt x="173521" y="73581"/>
                  </a:lnTo>
                  <a:lnTo>
                    <a:pt x="173483" y="73722"/>
                  </a:lnTo>
                  <a:lnTo>
                    <a:pt x="173388" y="73954"/>
                  </a:lnTo>
                  <a:lnTo>
                    <a:pt x="173256" y="74182"/>
                  </a:lnTo>
                  <a:lnTo>
                    <a:pt x="173097" y="74396"/>
                  </a:lnTo>
                  <a:lnTo>
                    <a:pt x="172920" y="74588"/>
                  </a:lnTo>
                  <a:lnTo>
                    <a:pt x="172478" y="74907"/>
                  </a:lnTo>
                  <a:lnTo>
                    <a:pt x="172342" y="74975"/>
                  </a:lnTo>
                  <a:lnTo>
                    <a:pt x="172206" y="75025"/>
                  </a:lnTo>
                  <a:lnTo>
                    <a:pt x="172070" y="75062"/>
                  </a:lnTo>
                  <a:lnTo>
                    <a:pt x="171923" y="75080"/>
                  </a:lnTo>
                  <a:lnTo>
                    <a:pt x="171776" y="75080"/>
                  </a:lnTo>
                  <a:lnTo>
                    <a:pt x="171624" y="75066"/>
                  </a:lnTo>
                  <a:lnTo>
                    <a:pt x="171330" y="75021"/>
                  </a:lnTo>
                  <a:lnTo>
                    <a:pt x="171092" y="74975"/>
                  </a:lnTo>
                  <a:lnTo>
                    <a:pt x="170854" y="74916"/>
                  </a:lnTo>
                  <a:lnTo>
                    <a:pt x="170624" y="74838"/>
                  </a:lnTo>
                  <a:lnTo>
                    <a:pt x="170405" y="74738"/>
                  </a:lnTo>
                  <a:lnTo>
                    <a:pt x="170095" y="74501"/>
                  </a:lnTo>
                  <a:lnTo>
                    <a:pt x="169989" y="74374"/>
                  </a:lnTo>
                  <a:lnTo>
                    <a:pt x="169797" y="74105"/>
                  </a:lnTo>
                  <a:lnTo>
                    <a:pt x="169691" y="73977"/>
                  </a:lnTo>
                  <a:lnTo>
                    <a:pt x="169555" y="73840"/>
                  </a:lnTo>
                  <a:lnTo>
                    <a:pt x="169411" y="73708"/>
                  </a:lnTo>
                  <a:lnTo>
                    <a:pt x="169117" y="73458"/>
                  </a:lnTo>
                  <a:lnTo>
                    <a:pt x="168841" y="73257"/>
                  </a:lnTo>
                  <a:lnTo>
                    <a:pt x="168475" y="73016"/>
                  </a:lnTo>
                  <a:lnTo>
                    <a:pt x="168346" y="72943"/>
                  </a:lnTo>
                  <a:lnTo>
                    <a:pt x="168154" y="72843"/>
                  </a:lnTo>
                  <a:lnTo>
                    <a:pt x="167753" y="72669"/>
                  </a:lnTo>
                  <a:lnTo>
                    <a:pt x="167092" y="72405"/>
                  </a:lnTo>
                  <a:lnTo>
                    <a:pt x="166492" y="72182"/>
                  </a:lnTo>
                  <a:lnTo>
                    <a:pt x="166280" y="72100"/>
                  </a:lnTo>
                  <a:lnTo>
                    <a:pt x="165857" y="71950"/>
                  </a:lnTo>
                  <a:lnTo>
                    <a:pt x="165646" y="71881"/>
                  </a:lnTo>
                  <a:lnTo>
                    <a:pt x="165189" y="71758"/>
                  </a:lnTo>
                  <a:lnTo>
                    <a:pt x="164494" y="71594"/>
                  </a:lnTo>
                  <a:lnTo>
                    <a:pt x="163928" y="71467"/>
                  </a:lnTo>
                  <a:lnTo>
                    <a:pt x="163656" y="71394"/>
                  </a:lnTo>
                  <a:lnTo>
                    <a:pt x="163399" y="71307"/>
                  </a:lnTo>
                  <a:lnTo>
                    <a:pt x="163270" y="71271"/>
                  </a:lnTo>
                  <a:lnTo>
                    <a:pt x="163138" y="71243"/>
                  </a:lnTo>
                  <a:lnTo>
                    <a:pt x="162953" y="71221"/>
                  </a:lnTo>
                  <a:lnTo>
                    <a:pt x="162764" y="71211"/>
                  </a:lnTo>
                  <a:lnTo>
                    <a:pt x="162194" y="71225"/>
                  </a:lnTo>
                  <a:lnTo>
                    <a:pt x="161673" y="71211"/>
                  </a:lnTo>
                  <a:lnTo>
                    <a:pt x="161503" y="71221"/>
                  </a:lnTo>
                  <a:lnTo>
                    <a:pt x="161333" y="71239"/>
                  </a:lnTo>
                  <a:lnTo>
                    <a:pt x="161144" y="71280"/>
                  </a:lnTo>
                  <a:lnTo>
                    <a:pt x="160959" y="71334"/>
                  </a:lnTo>
                  <a:lnTo>
                    <a:pt x="160774" y="71398"/>
                  </a:lnTo>
                  <a:lnTo>
                    <a:pt x="160589" y="71471"/>
                  </a:lnTo>
                  <a:lnTo>
                    <a:pt x="160411" y="71549"/>
                  </a:lnTo>
                  <a:lnTo>
                    <a:pt x="160068" y="71685"/>
                  </a:lnTo>
                  <a:lnTo>
                    <a:pt x="159871" y="71954"/>
                  </a:lnTo>
                  <a:lnTo>
                    <a:pt x="160423" y="72146"/>
                  </a:lnTo>
                  <a:lnTo>
                    <a:pt x="160559" y="72269"/>
                  </a:lnTo>
                  <a:lnTo>
                    <a:pt x="160706" y="72382"/>
                  </a:lnTo>
                  <a:lnTo>
                    <a:pt x="160857" y="72474"/>
                  </a:lnTo>
                  <a:lnTo>
                    <a:pt x="161133" y="72587"/>
                  </a:lnTo>
                  <a:lnTo>
                    <a:pt x="161265" y="72615"/>
                  </a:lnTo>
                  <a:lnTo>
                    <a:pt x="161393" y="72633"/>
                  </a:lnTo>
                  <a:lnTo>
                    <a:pt x="161526" y="72642"/>
                  </a:lnTo>
                  <a:lnTo>
                    <a:pt x="161654" y="72660"/>
                  </a:lnTo>
                  <a:lnTo>
                    <a:pt x="161888" y="72683"/>
                  </a:lnTo>
                  <a:lnTo>
                    <a:pt x="162356" y="72697"/>
                  </a:lnTo>
                  <a:lnTo>
                    <a:pt x="162591" y="72711"/>
                  </a:lnTo>
                  <a:lnTo>
                    <a:pt x="162821" y="72733"/>
                  </a:lnTo>
                  <a:lnTo>
                    <a:pt x="163063" y="72770"/>
                  </a:lnTo>
                  <a:lnTo>
                    <a:pt x="163304" y="72820"/>
                  </a:lnTo>
                  <a:lnTo>
                    <a:pt x="163780" y="72929"/>
                  </a:lnTo>
                  <a:lnTo>
                    <a:pt x="164267" y="73057"/>
                  </a:lnTo>
                  <a:lnTo>
                    <a:pt x="164513" y="73130"/>
                  </a:lnTo>
                  <a:lnTo>
                    <a:pt x="165246" y="73362"/>
                  </a:lnTo>
                  <a:lnTo>
                    <a:pt x="165820" y="73535"/>
                  </a:lnTo>
                  <a:lnTo>
                    <a:pt x="166103" y="73626"/>
                  </a:lnTo>
                  <a:lnTo>
                    <a:pt x="166382" y="73727"/>
                  </a:lnTo>
                  <a:lnTo>
                    <a:pt x="166658" y="73845"/>
                  </a:lnTo>
                  <a:lnTo>
                    <a:pt x="167119" y="74059"/>
                  </a:lnTo>
                  <a:lnTo>
                    <a:pt x="167345" y="74182"/>
                  </a:lnTo>
                  <a:lnTo>
                    <a:pt x="167561" y="74319"/>
                  </a:lnTo>
                  <a:lnTo>
                    <a:pt x="167765" y="74474"/>
                  </a:lnTo>
                  <a:lnTo>
                    <a:pt x="167950" y="74638"/>
                  </a:lnTo>
                  <a:lnTo>
                    <a:pt x="168135" y="74816"/>
                  </a:lnTo>
                  <a:lnTo>
                    <a:pt x="168305" y="75007"/>
                  </a:lnTo>
                  <a:lnTo>
                    <a:pt x="168433" y="75226"/>
                  </a:lnTo>
                  <a:lnTo>
                    <a:pt x="168535" y="75485"/>
                  </a:lnTo>
                  <a:lnTo>
                    <a:pt x="168599" y="75759"/>
                  </a:lnTo>
                  <a:lnTo>
                    <a:pt x="168626" y="76032"/>
                  </a:lnTo>
                  <a:lnTo>
                    <a:pt x="168611" y="76287"/>
                  </a:lnTo>
                  <a:lnTo>
                    <a:pt x="168581" y="76433"/>
                  </a:lnTo>
                  <a:lnTo>
                    <a:pt x="168535" y="76574"/>
                  </a:lnTo>
                  <a:lnTo>
                    <a:pt x="168475" y="76715"/>
                  </a:lnTo>
                  <a:lnTo>
                    <a:pt x="168410" y="76852"/>
                  </a:lnTo>
                  <a:lnTo>
                    <a:pt x="168343" y="76989"/>
                  </a:lnTo>
                  <a:lnTo>
                    <a:pt x="168248" y="77162"/>
                  </a:lnTo>
                  <a:lnTo>
                    <a:pt x="168146" y="77335"/>
                  </a:lnTo>
                  <a:lnTo>
                    <a:pt x="168033" y="77504"/>
                  </a:lnTo>
                  <a:lnTo>
                    <a:pt x="167908" y="77649"/>
                  </a:lnTo>
                  <a:lnTo>
                    <a:pt x="167765" y="77777"/>
                  </a:lnTo>
                  <a:lnTo>
                    <a:pt x="167621" y="77864"/>
                  </a:lnTo>
                  <a:lnTo>
                    <a:pt x="167459" y="77941"/>
                  </a:lnTo>
                  <a:lnTo>
                    <a:pt x="167289" y="77996"/>
                  </a:lnTo>
                  <a:lnTo>
                    <a:pt x="167115" y="78041"/>
                  </a:lnTo>
                  <a:lnTo>
                    <a:pt x="166941" y="78064"/>
                  </a:lnTo>
                  <a:lnTo>
                    <a:pt x="166790" y="78073"/>
                  </a:lnTo>
                  <a:lnTo>
                    <a:pt x="166636" y="78064"/>
                  </a:lnTo>
                  <a:lnTo>
                    <a:pt x="166477" y="78046"/>
                  </a:lnTo>
                  <a:lnTo>
                    <a:pt x="166171" y="77982"/>
                  </a:lnTo>
                  <a:lnTo>
                    <a:pt x="165907" y="77896"/>
                  </a:lnTo>
                  <a:lnTo>
                    <a:pt x="165404" y="77686"/>
                  </a:lnTo>
                  <a:lnTo>
                    <a:pt x="165174" y="77586"/>
                  </a:lnTo>
                  <a:lnTo>
                    <a:pt x="164940" y="77490"/>
                  </a:lnTo>
                  <a:lnTo>
                    <a:pt x="164494" y="77294"/>
                  </a:lnTo>
                  <a:lnTo>
                    <a:pt x="164120" y="77121"/>
                  </a:lnTo>
                  <a:lnTo>
                    <a:pt x="163943" y="77048"/>
                  </a:lnTo>
                  <a:lnTo>
                    <a:pt x="163686" y="76957"/>
                  </a:lnTo>
                  <a:lnTo>
                    <a:pt x="162753" y="76702"/>
                  </a:lnTo>
                  <a:lnTo>
                    <a:pt x="162171" y="76565"/>
                  </a:lnTo>
                  <a:lnTo>
                    <a:pt x="161873" y="76515"/>
                  </a:lnTo>
                  <a:lnTo>
                    <a:pt x="161741" y="76501"/>
                  </a:lnTo>
                  <a:lnTo>
                    <a:pt x="161480" y="76483"/>
                  </a:lnTo>
                  <a:lnTo>
                    <a:pt x="161216" y="76479"/>
                  </a:lnTo>
                  <a:lnTo>
                    <a:pt x="160963" y="76488"/>
                  </a:lnTo>
                  <a:lnTo>
                    <a:pt x="160585" y="76515"/>
                  </a:lnTo>
                  <a:lnTo>
                    <a:pt x="160423" y="76542"/>
                  </a:lnTo>
                  <a:lnTo>
                    <a:pt x="160249" y="76583"/>
                  </a:lnTo>
                  <a:lnTo>
                    <a:pt x="160079" y="76615"/>
                  </a:lnTo>
                  <a:lnTo>
                    <a:pt x="159830" y="76529"/>
                  </a:lnTo>
                  <a:lnTo>
                    <a:pt x="159513" y="76260"/>
                  </a:lnTo>
                  <a:lnTo>
                    <a:pt x="159513" y="76387"/>
                  </a:lnTo>
                  <a:lnTo>
                    <a:pt x="159384" y="76679"/>
                  </a:lnTo>
                  <a:lnTo>
                    <a:pt x="159059" y="76674"/>
                  </a:lnTo>
                  <a:lnTo>
                    <a:pt x="158901" y="76711"/>
                  </a:lnTo>
                  <a:lnTo>
                    <a:pt x="158738" y="76761"/>
                  </a:lnTo>
                  <a:lnTo>
                    <a:pt x="158263" y="76943"/>
                  </a:lnTo>
                  <a:lnTo>
                    <a:pt x="158070" y="77007"/>
                  </a:lnTo>
                  <a:lnTo>
                    <a:pt x="157692" y="77144"/>
                  </a:lnTo>
                  <a:lnTo>
                    <a:pt x="157503" y="77217"/>
                  </a:lnTo>
                  <a:lnTo>
                    <a:pt x="157318" y="77299"/>
                  </a:lnTo>
                  <a:lnTo>
                    <a:pt x="157001" y="77472"/>
                  </a:lnTo>
                  <a:lnTo>
                    <a:pt x="156695" y="77663"/>
                  </a:lnTo>
                  <a:lnTo>
                    <a:pt x="156393" y="77845"/>
                  </a:lnTo>
                  <a:lnTo>
                    <a:pt x="156110" y="78032"/>
                  </a:lnTo>
                  <a:lnTo>
                    <a:pt x="155959" y="78110"/>
                  </a:lnTo>
                  <a:lnTo>
                    <a:pt x="155808" y="78164"/>
                  </a:lnTo>
                  <a:lnTo>
                    <a:pt x="155668" y="78192"/>
                  </a:lnTo>
                  <a:lnTo>
                    <a:pt x="155521" y="78205"/>
                  </a:lnTo>
                  <a:lnTo>
                    <a:pt x="155373" y="78205"/>
                  </a:lnTo>
                  <a:lnTo>
                    <a:pt x="155079" y="78196"/>
                  </a:lnTo>
                  <a:lnTo>
                    <a:pt x="154924" y="78196"/>
                  </a:lnTo>
                  <a:lnTo>
                    <a:pt x="154610" y="78178"/>
                  </a:lnTo>
                  <a:lnTo>
                    <a:pt x="154456" y="78155"/>
                  </a:lnTo>
                  <a:lnTo>
                    <a:pt x="153674" y="77681"/>
                  </a:lnTo>
                  <a:lnTo>
                    <a:pt x="153583" y="77549"/>
                  </a:lnTo>
                  <a:lnTo>
                    <a:pt x="153508" y="77408"/>
                  </a:lnTo>
                  <a:lnTo>
                    <a:pt x="153443" y="77258"/>
                  </a:lnTo>
                  <a:lnTo>
                    <a:pt x="153349" y="76889"/>
                  </a:lnTo>
                  <a:lnTo>
                    <a:pt x="153334" y="76661"/>
                  </a:lnTo>
                  <a:lnTo>
                    <a:pt x="153334" y="76387"/>
                  </a:lnTo>
                  <a:lnTo>
                    <a:pt x="153345" y="76232"/>
                  </a:lnTo>
                  <a:lnTo>
                    <a:pt x="153360" y="76078"/>
                  </a:lnTo>
                  <a:lnTo>
                    <a:pt x="153383" y="75923"/>
                  </a:lnTo>
                  <a:lnTo>
                    <a:pt x="153417" y="75772"/>
                  </a:lnTo>
                  <a:lnTo>
                    <a:pt x="153466" y="75595"/>
                  </a:lnTo>
                  <a:lnTo>
                    <a:pt x="153530" y="75417"/>
                  </a:lnTo>
                  <a:lnTo>
                    <a:pt x="153602" y="75244"/>
                  </a:lnTo>
                  <a:lnTo>
                    <a:pt x="153685" y="75075"/>
                  </a:lnTo>
                  <a:lnTo>
                    <a:pt x="154025" y="74720"/>
                  </a:lnTo>
                  <a:lnTo>
                    <a:pt x="154286" y="74547"/>
                  </a:lnTo>
                  <a:lnTo>
                    <a:pt x="154493" y="74415"/>
                  </a:lnTo>
                  <a:lnTo>
                    <a:pt x="154709" y="74287"/>
                  </a:lnTo>
                  <a:lnTo>
                    <a:pt x="154924" y="74173"/>
                  </a:lnTo>
                  <a:lnTo>
                    <a:pt x="155362" y="73954"/>
                  </a:lnTo>
                  <a:lnTo>
                    <a:pt x="155604" y="73840"/>
                  </a:lnTo>
                  <a:lnTo>
                    <a:pt x="155849" y="73736"/>
                  </a:lnTo>
                  <a:lnTo>
                    <a:pt x="156095" y="73635"/>
                  </a:lnTo>
                  <a:lnTo>
                    <a:pt x="156344" y="73540"/>
                  </a:lnTo>
                  <a:lnTo>
                    <a:pt x="156589" y="73435"/>
                  </a:lnTo>
                  <a:lnTo>
                    <a:pt x="157028" y="73275"/>
                  </a:lnTo>
                  <a:lnTo>
                    <a:pt x="157243" y="73193"/>
                  </a:lnTo>
                  <a:lnTo>
                    <a:pt x="157458" y="73102"/>
                  </a:lnTo>
                  <a:lnTo>
                    <a:pt x="157787" y="72916"/>
                  </a:lnTo>
                  <a:lnTo>
                    <a:pt x="158308" y="72483"/>
                  </a:lnTo>
                  <a:lnTo>
                    <a:pt x="158429" y="72337"/>
                  </a:lnTo>
                  <a:lnTo>
                    <a:pt x="158493" y="72209"/>
                  </a:lnTo>
                  <a:lnTo>
                    <a:pt x="158062" y="71781"/>
                  </a:lnTo>
                  <a:lnTo>
                    <a:pt x="157711" y="71663"/>
                  </a:lnTo>
                  <a:lnTo>
                    <a:pt x="157458" y="71603"/>
                  </a:lnTo>
                  <a:lnTo>
                    <a:pt x="157330" y="71594"/>
                  </a:lnTo>
                  <a:lnTo>
                    <a:pt x="157194" y="71603"/>
                  </a:lnTo>
                  <a:lnTo>
                    <a:pt x="157058" y="71626"/>
                  </a:lnTo>
                  <a:lnTo>
                    <a:pt x="156782" y="71704"/>
                  </a:lnTo>
                  <a:lnTo>
                    <a:pt x="156454" y="71804"/>
                  </a:lnTo>
                  <a:lnTo>
                    <a:pt x="156257" y="71872"/>
                  </a:lnTo>
                  <a:lnTo>
                    <a:pt x="155683" y="72104"/>
                  </a:lnTo>
                  <a:lnTo>
                    <a:pt x="155506" y="72173"/>
                  </a:lnTo>
                  <a:lnTo>
                    <a:pt x="155154" y="72323"/>
                  </a:lnTo>
                  <a:lnTo>
                    <a:pt x="154980" y="72401"/>
                  </a:lnTo>
                  <a:lnTo>
                    <a:pt x="154811" y="72487"/>
                  </a:lnTo>
                  <a:lnTo>
                    <a:pt x="154622" y="72592"/>
                  </a:lnTo>
                  <a:lnTo>
                    <a:pt x="154440" y="72706"/>
                  </a:lnTo>
                  <a:lnTo>
                    <a:pt x="154259" y="72829"/>
                  </a:lnTo>
                  <a:lnTo>
                    <a:pt x="154074" y="72947"/>
                  </a:lnTo>
                  <a:lnTo>
                    <a:pt x="153889" y="73057"/>
                  </a:lnTo>
                  <a:lnTo>
                    <a:pt x="153039" y="73485"/>
                  </a:lnTo>
                  <a:lnTo>
                    <a:pt x="152843" y="73594"/>
                  </a:lnTo>
                  <a:lnTo>
                    <a:pt x="152458" y="73827"/>
                  </a:lnTo>
                  <a:lnTo>
                    <a:pt x="152069" y="74055"/>
                  </a:lnTo>
                  <a:lnTo>
                    <a:pt x="151910" y="74141"/>
                  </a:lnTo>
                  <a:lnTo>
                    <a:pt x="151589" y="74301"/>
                  </a:lnTo>
                  <a:lnTo>
                    <a:pt x="151434" y="74387"/>
                  </a:lnTo>
                  <a:lnTo>
                    <a:pt x="150792" y="75043"/>
                  </a:lnTo>
                  <a:lnTo>
                    <a:pt x="150819" y="75185"/>
                  </a:lnTo>
                  <a:lnTo>
                    <a:pt x="151064" y="75617"/>
                  </a:lnTo>
                  <a:lnTo>
                    <a:pt x="151249" y="75932"/>
                  </a:lnTo>
                  <a:lnTo>
                    <a:pt x="151521" y="76351"/>
                  </a:lnTo>
                  <a:lnTo>
                    <a:pt x="151653" y="76565"/>
                  </a:lnTo>
                  <a:lnTo>
                    <a:pt x="151770" y="76788"/>
                  </a:lnTo>
                  <a:lnTo>
                    <a:pt x="151876" y="77016"/>
                  </a:lnTo>
                  <a:lnTo>
                    <a:pt x="151978" y="77249"/>
                  </a:lnTo>
                  <a:lnTo>
                    <a:pt x="152020" y="77435"/>
                  </a:lnTo>
                  <a:lnTo>
                    <a:pt x="152054" y="77622"/>
                  </a:lnTo>
                  <a:lnTo>
                    <a:pt x="152080" y="77809"/>
                  </a:lnTo>
                  <a:lnTo>
                    <a:pt x="152103" y="77996"/>
                  </a:lnTo>
                  <a:lnTo>
                    <a:pt x="152122" y="78187"/>
                  </a:lnTo>
                  <a:lnTo>
                    <a:pt x="152140" y="78488"/>
                  </a:lnTo>
                  <a:lnTo>
                    <a:pt x="152144" y="78638"/>
                  </a:lnTo>
                  <a:lnTo>
                    <a:pt x="152140" y="78789"/>
                  </a:lnTo>
                  <a:lnTo>
                    <a:pt x="152129" y="78939"/>
                  </a:lnTo>
                  <a:lnTo>
                    <a:pt x="152091" y="79176"/>
                  </a:lnTo>
                  <a:lnTo>
                    <a:pt x="152035" y="79413"/>
                  </a:lnTo>
                  <a:lnTo>
                    <a:pt x="151955" y="79650"/>
                  </a:lnTo>
                  <a:lnTo>
                    <a:pt x="151861" y="79868"/>
                  </a:lnTo>
                  <a:lnTo>
                    <a:pt x="151744" y="80073"/>
                  </a:lnTo>
                  <a:lnTo>
                    <a:pt x="151551" y="80329"/>
                  </a:lnTo>
                  <a:lnTo>
                    <a:pt x="151329" y="80556"/>
                  </a:lnTo>
                  <a:lnTo>
                    <a:pt x="151015" y="80812"/>
                  </a:lnTo>
                  <a:lnTo>
                    <a:pt x="150558" y="81108"/>
                  </a:lnTo>
                  <a:lnTo>
                    <a:pt x="150256" y="81281"/>
                  </a:lnTo>
                  <a:lnTo>
                    <a:pt x="150101" y="81354"/>
                  </a:lnTo>
                  <a:lnTo>
                    <a:pt x="149946" y="81413"/>
                  </a:lnTo>
                  <a:lnTo>
                    <a:pt x="149674" y="81481"/>
                  </a:lnTo>
                  <a:lnTo>
                    <a:pt x="149538" y="81504"/>
                  </a:lnTo>
                  <a:lnTo>
                    <a:pt x="149399" y="81522"/>
                  </a:lnTo>
                  <a:lnTo>
                    <a:pt x="149115" y="81550"/>
                  </a:lnTo>
                  <a:lnTo>
                    <a:pt x="148821" y="81563"/>
                  </a:lnTo>
                  <a:lnTo>
                    <a:pt x="148673" y="81559"/>
                  </a:lnTo>
                  <a:lnTo>
                    <a:pt x="148530" y="81545"/>
                  </a:lnTo>
                  <a:lnTo>
                    <a:pt x="148394" y="81527"/>
                  </a:lnTo>
                  <a:lnTo>
                    <a:pt x="148258" y="81500"/>
                  </a:lnTo>
                  <a:lnTo>
                    <a:pt x="148122" y="81463"/>
                  </a:lnTo>
                  <a:lnTo>
                    <a:pt x="147737" y="81372"/>
                  </a:lnTo>
                  <a:lnTo>
                    <a:pt x="147284" y="81272"/>
                  </a:lnTo>
                  <a:lnTo>
                    <a:pt x="147012" y="81203"/>
                  </a:lnTo>
                  <a:lnTo>
                    <a:pt x="146706" y="81108"/>
                  </a:lnTo>
                  <a:lnTo>
                    <a:pt x="146128" y="80912"/>
                  </a:lnTo>
                  <a:lnTo>
                    <a:pt x="145946" y="80875"/>
                  </a:lnTo>
                  <a:lnTo>
                    <a:pt x="145765" y="80834"/>
                  </a:lnTo>
                  <a:lnTo>
                    <a:pt x="145135" y="80616"/>
                  </a:lnTo>
                  <a:lnTo>
                    <a:pt x="144988" y="80575"/>
                  </a:lnTo>
                  <a:lnTo>
                    <a:pt x="144837" y="80538"/>
                  </a:lnTo>
                  <a:lnTo>
                    <a:pt x="144387" y="80443"/>
                  </a:lnTo>
                  <a:lnTo>
                    <a:pt x="144251" y="80411"/>
                  </a:lnTo>
                  <a:lnTo>
                    <a:pt x="143839" y="80329"/>
                  </a:lnTo>
                  <a:lnTo>
                    <a:pt x="143548" y="80247"/>
                  </a:lnTo>
                  <a:lnTo>
                    <a:pt x="143235" y="80137"/>
                  </a:lnTo>
                  <a:lnTo>
                    <a:pt x="143084" y="80078"/>
                  </a:lnTo>
                  <a:lnTo>
                    <a:pt x="142880" y="79914"/>
                  </a:lnTo>
                  <a:lnTo>
                    <a:pt x="142234" y="79650"/>
                  </a:lnTo>
                  <a:lnTo>
                    <a:pt x="141920" y="79440"/>
                  </a:lnTo>
                  <a:lnTo>
                    <a:pt x="141706" y="79221"/>
                  </a:lnTo>
                  <a:lnTo>
                    <a:pt x="141493" y="78998"/>
                  </a:lnTo>
                  <a:lnTo>
                    <a:pt x="141090" y="78606"/>
                  </a:lnTo>
                  <a:lnTo>
                    <a:pt x="140894" y="78410"/>
                  </a:lnTo>
                  <a:lnTo>
                    <a:pt x="140705" y="78214"/>
                  </a:lnTo>
                  <a:lnTo>
                    <a:pt x="140520" y="78014"/>
                  </a:lnTo>
                  <a:lnTo>
                    <a:pt x="140376" y="77850"/>
                  </a:lnTo>
                  <a:lnTo>
                    <a:pt x="139957" y="77344"/>
                  </a:lnTo>
                  <a:lnTo>
                    <a:pt x="139360" y="76711"/>
                  </a:lnTo>
                  <a:lnTo>
                    <a:pt x="138997" y="76552"/>
                  </a:lnTo>
                  <a:lnTo>
                    <a:pt x="138752" y="76506"/>
                  </a:lnTo>
                  <a:lnTo>
                    <a:pt x="137772" y="76185"/>
                  </a:lnTo>
                  <a:lnTo>
                    <a:pt x="137888" y="76506"/>
                  </a:lnTo>
                  <a:lnTo>
                    <a:pt x="137990" y="76666"/>
                  </a:lnTo>
                  <a:lnTo>
                    <a:pt x="138113" y="76916"/>
                  </a:lnTo>
                  <a:lnTo>
                    <a:pt x="138156" y="77076"/>
                  </a:lnTo>
                  <a:lnTo>
                    <a:pt x="138175" y="77249"/>
                  </a:lnTo>
                  <a:lnTo>
                    <a:pt x="138186" y="77422"/>
                  </a:lnTo>
                  <a:lnTo>
                    <a:pt x="138205" y="77595"/>
                  </a:lnTo>
                  <a:lnTo>
                    <a:pt x="138249" y="77754"/>
                  </a:lnTo>
                  <a:lnTo>
                    <a:pt x="138340" y="77927"/>
                  </a:lnTo>
                  <a:lnTo>
                    <a:pt x="138453" y="78087"/>
                  </a:lnTo>
                  <a:lnTo>
                    <a:pt x="138585" y="78242"/>
                  </a:lnTo>
                  <a:lnTo>
                    <a:pt x="138854" y="78542"/>
                  </a:lnTo>
                  <a:lnTo>
                    <a:pt x="139001" y="78716"/>
                  </a:lnTo>
                  <a:lnTo>
                    <a:pt x="139311" y="79048"/>
                  </a:lnTo>
                  <a:lnTo>
                    <a:pt x="139466" y="79208"/>
                  </a:lnTo>
                  <a:lnTo>
                    <a:pt x="139628" y="79367"/>
                  </a:lnTo>
                  <a:lnTo>
                    <a:pt x="139775" y="79504"/>
                  </a:lnTo>
                  <a:lnTo>
                    <a:pt x="140081" y="79777"/>
                  </a:lnTo>
                  <a:lnTo>
                    <a:pt x="140395" y="80033"/>
                  </a:lnTo>
                  <a:lnTo>
                    <a:pt x="140652" y="80292"/>
                  </a:lnTo>
                  <a:lnTo>
                    <a:pt x="140837" y="80456"/>
                  </a:lnTo>
                  <a:lnTo>
                    <a:pt x="141033" y="80620"/>
                  </a:lnTo>
                  <a:lnTo>
                    <a:pt x="141434" y="80925"/>
                  </a:lnTo>
                  <a:lnTo>
                    <a:pt x="141642" y="81067"/>
                  </a:lnTo>
                  <a:lnTo>
                    <a:pt x="141852" y="81199"/>
                  </a:lnTo>
                  <a:lnTo>
                    <a:pt x="142173" y="81367"/>
                  </a:lnTo>
                  <a:lnTo>
                    <a:pt x="142510" y="81513"/>
                  </a:lnTo>
                  <a:lnTo>
                    <a:pt x="142850" y="81641"/>
                  </a:lnTo>
                  <a:lnTo>
                    <a:pt x="143541" y="81864"/>
                  </a:lnTo>
                  <a:lnTo>
                    <a:pt x="143813" y="81932"/>
                  </a:lnTo>
                  <a:lnTo>
                    <a:pt x="144361" y="82033"/>
                  </a:lnTo>
                  <a:lnTo>
                    <a:pt x="144633" y="82101"/>
                  </a:lnTo>
                  <a:lnTo>
                    <a:pt x="144892" y="82197"/>
                  </a:lnTo>
                  <a:lnTo>
                    <a:pt x="145222" y="82356"/>
                  </a:lnTo>
                  <a:lnTo>
                    <a:pt x="145381" y="82447"/>
                  </a:lnTo>
                  <a:lnTo>
                    <a:pt x="145774" y="83049"/>
                  </a:lnTo>
                  <a:lnTo>
                    <a:pt x="145808" y="83186"/>
                  </a:lnTo>
                  <a:lnTo>
                    <a:pt x="145829" y="83331"/>
                  </a:lnTo>
                  <a:lnTo>
                    <a:pt x="145841" y="83473"/>
                  </a:lnTo>
                  <a:lnTo>
                    <a:pt x="145841" y="83618"/>
                  </a:lnTo>
                  <a:lnTo>
                    <a:pt x="145825" y="83760"/>
                  </a:lnTo>
                  <a:lnTo>
                    <a:pt x="145611" y="84088"/>
                  </a:lnTo>
                  <a:lnTo>
                    <a:pt x="145452" y="84302"/>
                  </a:lnTo>
                  <a:lnTo>
                    <a:pt x="145308" y="84484"/>
                  </a:lnTo>
                  <a:lnTo>
                    <a:pt x="145082" y="84753"/>
                  </a:lnTo>
                  <a:lnTo>
                    <a:pt x="144708" y="85177"/>
                  </a:lnTo>
                  <a:lnTo>
                    <a:pt x="144572" y="85345"/>
                  </a:lnTo>
                  <a:lnTo>
                    <a:pt x="144262" y="85819"/>
                  </a:lnTo>
                  <a:lnTo>
                    <a:pt x="144100" y="86152"/>
                  </a:lnTo>
                  <a:lnTo>
                    <a:pt x="143771" y="86739"/>
                  </a:lnTo>
                  <a:lnTo>
                    <a:pt x="143711" y="86894"/>
                  </a:lnTo>
                  <a:lnTo>
                    <a:pt x="143647" y="87045"/>
                  </a:lnTo>
                  <a:lnTo>
                    <a:pt x="143526" y="87355"/>
                  </a:lnTo>
                  <a:lnTo>
                    <a:pt x="143208" y="88102"/>
                  </a:lnTo>
                  <a:lnTo>
                    <a:pt x="143167" y="88261"/>
                  </a:lnTo>
                  <a:lnTo>
                    <a:pt x="143137" y="88425"/>
                  </a:lnTo>
                  <a:lnTo>
                    <a:pt x="143095" y="88753"/>
                  </a:lnTo>
                  <a:lnTo>
                    <a:pt x="143069" y="89059"/>
                  </a:lnTo>
                  <a:lnTo>
                    <a:pt x="143050" y="89610"/>
                  </a:lnTo>
                  <a:lnTo>
                    <a:pt x="143031" y="89902"/>
                  </a:lnTo>
                  <a:lnTo>
                    <a:pt x="143016" y="90193"/>
                  </a:lnTo>
                  <a:lnTo>
                    <a:pt x="143016" y="90339"/>
                  </a:lnTo>
                  <a:lnTo>
                    <a:pt x="143039" y="90663"/>
                  </a:lnTo>
                  <a:lnTo>
                    <a:pt x="143057" y="90822"/>
                  </a:lnTo>
                  <a:lnTo>
                    <a:pt x="143088" y="90977"/>
                  </a:lnTo>
                  <a:lnTo>
                    <a:pt x="143133" y="91127"/>
                  </a:lnTo>
                  <a:lnTo>
                    <a:pt x="143409" y="91606"/>
                  </a:lnTo>
                  <a:lnTo>
                    <a:pt x="143677" y="91925"/>
                  </a:lnTo>
                  <a:lnTo>
                    <a:pt x="144402" y="91720"/>
                  </a:lnTo>
                  <a:lnTo>
                    <a:pt x="144455" y="91583"/>
                  </a:lnTo>
                  <a:lnTo>
                    <a:pt x="144493" y="91442"/>
                  </a:lnTo>
                  <a:lnTo>
                    <a:pt x="144515" y="91291"/>
                  </a:lnTo>
                  <a:lnTo>
                    <a:pt x="144553" y="90986"/>
                  </a:lnTo>
                  <a:lnTo>
                    <a:pt x="144572" y="90808"/>
                  </a:lnTo>
                  <a:lnTo>
                    <a:pt x="144583" y="90631"/>
                  </a:lnTo>
                  <a:lnTo>
                    <a:pt x="144598" y="90271"/>
                  </a:lnTo>
                  <a:lnTo>
                    <a:pt x="144613" y="90093"/>
                  </a:lnTo>
                  <a:lnTo>
                    <a:pt x="144632" y="89956"/>
                  </a:lnTo>
                  <a:lnTo>
                    <a:pt x="144700" y="89542"/>
                  </a:lnTo>
                  <a:lnTo>
                    <a:pt x="144731" y="89282"/>
                  </a:lnTo>
                  <a:lnTo>
                    <a:pt x="144746" y="89036"/>
                  </a:lnTo>
                  <a:lnTo>
                    <a:pt x="144757" y="88908"/>
                  </a:lnTo>
                  <a:lnTo>
                    <a:pt x="144802" y="88640"/>
                  </a:lnTo>
                  <a:lnTo>
                    <a:pt x="144878" y="88343"/>
                  </a:lnTo>
                  <a:lnTo>
                    <a:pt x="145006" y="87961"/>
                  </a:lnTo>
                  <a:lnTo>
                    <a:pt x="145082" y="87769"/>
                  </a:lnTo>
                  <a:lnTo>
                    <a:pt x="145222" y="87446"/>
                  </a:lnTo>
                  <a:lnTo>
                    <a:pt x="145346" y="87186"/>
                  </a:lnTo>
                  <a:lnTo>
                    <a:pt x="145561" y="86863"/>
                  </a:lnTo>
                  <a:lnTo>
                    <a:pt x="145777" y="86639"/>
                  </a:lnTo>
                  <a:lnTo>
                    <a:pt x="145841" y="86489"/>
                  </a:lnTo>
                  <a:lnTo>
                    <a:pt x="145860" y="86338"/>
                  </a:lnTo>
                  <a:lnTo>
                    <a:pt x="145848" y="86188"/>
                  </a:lnTo>
                  <a:lnTo>
                    <a:pt x="146049" y="85965"/>
                  </a:lnTo>
                  <a:lnTo>
                    <a:pt x="146283" y="85714"/>
                  </a:lnTo>
                  <a:lnTo>
                    <a:pt x="146525" y="85473"/>
                  </a:lnTo>
                  <a:lnTo>
                    <a:pt x="146778" y="85245"/>
                  </a:lnTo>
                  <a:lnTo>
                    <a:pt x="147038" y="85031"/>
                  </a:lnTo>
                  <a:lnTo>
                    <a:pt x="147302" y="84830"/>
                  </a:lnTo>
                  <a:lnTo>
                    <a:pt x="147556" y="84653"/>
                  </a:lnTo>
                  <a:lnTo>
                    <a:pt x="147820" y="84489"/>
                  </a:lnTo>
                  <a:lnTo>
                    <a:pt x="148088" y="84334"/>
                  </a:lnTo>
                  <a:lnTo>
                    <a:pt x="148360" y="84192"/>
                  </a:lnTo>
                  <a:lnTo>
                    <a:pt x="148636" y="84074"/>
                  </a:lnTo>
                  <a:lnTo>
                    <a:pt x="148934" y="83965"/>
                  </a:lnTo>
                  <a:lnTo>
                    <a:pt x="149240" y="83873"/>
                  </a:lnTo>
                  <a:lnTo>
                    <a:pt x="149550" y="83801"/>
                  </a:lnTo>
                  <a:lnTo>
                    <a:pt x="149863" y="83741"/>
                  </a:lnTo>
                  <a:lnTo>
                    <a:pt x="150177" y="83696"/>
                  </a:lnTo>
                  <a:lnTo>
                    <a:pt x="150456" y="83664"/>
                  </a:lnTo>
                  <a:lnTo>
                    <a:pt x="150739" y="83646"/>
                  </a:lnTo>
                  <a:lnTo>
                    <a:pt x="151023" y="83641"/>
                  </a:lnTo>
                  <a:lnTo>
                    <a:pt x="151306" y="83646"/>
                  </a:lnTo>
                  <a:lnTo>
                    <a:pt x="151585" y="83664"/>
                  </a:lnTo>
                  <a:lnTo>
                    <a:pt x="151865" y="83691"/>
                  </a:lnTo>
                  <a:lnTo>
                    <a:pt x="152144" y="83728"/>
                  </a:lnTo>
                  <a:lnTo>
                    <a:pt x="152424" y="83778"/>
                  </a:lnTo>
                  <a:lnTo>
                    <a:pt x="152699" y="83842"/>
                  </a:lnTo>
                  <a:lnTo>
                    <a:pt x="152971" y="83915"/>
                  </a:lnTo>
                  <a:lnTo>
                    <a:pt x="153239" y="84006"/>
                  </a:lnTo>
                  <a:lnTo>
                    <a:pt x="153500" y="84106"/>
                  </a:lnTo>
                  <a:lnTo>
                    <a:pt x="153764" y="84220"/>
                  </a:lnTo>
                  <a:lnTo>
                    <a:pt x="154021" y="84347"/>
                  </a:lnTo>
                  <a:lnTo>
                    <a:pt x="154539" y="84625"/>
                  </a:lnTo>
                  <a:lnTo>
                    <a:pt x="154807" y="84776"/>
                  </a:lnTo>
                  <a:lnTo>
                    <a:pt x="155067" y="84935"/>
                  </a:lnTo>
                  <a:lnTo>
                    <a:pt x="155309" y="85122"/>
                  </a:lnTo>
                  <a:lnTo>
                    <a:pt x="155532" y="85332"/>
                  </a:lnTo>
                  <a:lnTo>
                    <a:pt x="155698" y="85527"/>
                  </a:lnTo>
                  <a:lnTo>
                    <a:pt x="155861" y="85732"/>
                  </a:lnTo>
                  <a:lnTo>
                    <a:pt x="156008" y="85960"/>
                  </a:lnTo>
                  <a:lnTo>
                    <a:pt x="156129" y="86193"/>
                  </a:lnTo>
                  <a:lnTo>
                    <a:pt x="156208" y="86434"/>
                  </a:lnTo>
                  <a:lnTo>
                    <a:pt x="156231" y="86616"/>
                  </a:lnTo>
                  <a:lnTo>
                    <a:pt x="156234" y="86799"/>
                  </a:lnTo>
                  <a:lnTo>
                    <a:pt x="156227" y="86986"/>
                  </a:lnTo>
                  <a:lnTo>
                    <a:pt x="156204" y="87168"/>
                  </a:lnTo>
                  <a:lnTo>
                    <a:pt x="156163" y="87345"/>
                  </a:lnTo>
                  <a:lnTo>
                    <a:pt x="156110" y="87514"/>
                  </a:lnTo>
                  <a:lnTo>
                    <a:pt x="156046" y="87687"/>
                  </a:lnTo>
                  <a:lnTo>
                    <a:pt x="155962" y="87851"/>
                  </a:lnTo>
                  <a:lnTo>
                    <a:pt x="155868" y="88002"/>
                  </a:lnTo>
                  <a:lnTo>
                    <a:pt x="155645" y="88257"/>
                  </a:lnTo>
                  <a:lnTo>
                    <a:pt x="155517" y="88362"/>
                  </a:lnTo>
                  <a:lnTo>
                    <a:pt x="155381" y="88457"/>
                  </a:lnTo>
                  <a:lnTo>
                    <a:pt x="155237" y="88539"/>
                  </a:lnTo>
                  <a:lnTo>
                    <a:pt x="155090" y="88612"/>
                  </a:lnTo>
                  <a:lnTo>
                    <a:pt x="154913" y="88681"/>
                  </a:lnTo>
                  <a:lnTo>
                    <a:pt x="154724" y="88740"/>
                  </a:lnTo>
                  <a:lnTo>
                    <a:pt x="154531" y="88781"/>
                  </a:lnTo>
                  <a:lnTo>
                    <a:pt x="154335" y="88804"/>
                  </a:lnTo>
                  <a:lnTo>
                    <a:pt x="154150" y="88799"/>
                  </a:lnTo>
                  <a:lnTo>
                    <a:pt x="153972" y="88772"/>
                  </a:lnTo>
                  <a:lnTo>
                    <a:pt x="153795" y="88722"/>
                  </a:lnTo>
                  <a:lnTo>
                    <a:pt x="153621" y="88653"/>
                  </a:lnTo>
                  <a:lnTo>
                    <a:pt x="153447" y="88571"/>
                  </a:lnTo>
                  <a:lnTo>
                    <a:pt x="153285" y="88485"/>
                  </a:lnTo>
                  <a:lnTo>
                    <a:pt x="153134" y="88389"/>
                  </a:lnTo>
                  <a:lnTo>
                    <a:pt x="152990" y="88280"/>
                  </a:lnTo>
                  <a:lnTo>
                    <a:pt x="152711" y="88047"/>
                  </a:lnTo>
                  <a:lnTo>
                    <a:pt x="152563" y="87947"/>
                  </a:lnTo>
                  <a:lnTo>
                    <a:pt x="152424" y="87856"/>
                  </a:lnTo>
                  <a:lnTo>
                    <a:pt x="152137" y="87692"/>
                  </a:lnTo>
                  <a:lnTo>
                    <a:pt x="151989" y="87623"/>
                  </a:lnTo>
                  <a:lnTo>
                    <a:pt x="151838" y="87564"/>
                  </a:lnTo>
                  <a:lnTo>
                    <a:pt x="151642" y="87514"/>
                  </a:lnTo>
                  <a:lnTo>
                    <a:pt x="151438" y="87478"/>
                  </a:lnTo>
                  <a:lnTo>
                    <a:pt x="151227" y="87464"/>
                  </a:lnTo>
                  <a:lnTo>
                    <a:pt x="151019" y="87464"/>
                  </a:lnTo>
                  <a:lnTo>
                    <a:pt x="150811" y="87478"/>
                  </a:lnTo>
                  <a:lnTo>
                    <a:pt x="150626" y="87505"/>
                  </a:lnTo>
                  <a:lnTo>
                    <a:pt x="150437" y="87546"/>
                  </a:lnTo>
                  <a:lnTo>
                    <a:pt x="150252" y="87601"/>
                  </a:lnTo>
                  <a:lnTo>
                    <a:pt x="150071" y="87664"/>
                  </a:lnTo>
                  <a:lnTo>
                    <a:pt x="149893" y="87737"/>
                  </a:lnTo>
                  <a:lnTo>
                    <a:pt x="149678" y="87828"/>
                  </a:lnTo>
                  <a:lnTo>
                    <a:pt x="149459" y="87938"/>
                  </a:lnTo>
                  <a:lnTo>
                    <a:pt x="149251" y="88061"/>
                  </a:lnTo>
                  <a:lnTo>
                    <a:pt x="149063" y="88202"/>
                  </a:lnTo>
                  <a:lnTo>
                    <a:pt x="148896" y="88357"/>
                  </a:lnTo>
                  <a:lnTo>
                    <a:pt x="148798" y="88489"/>
                  </a:lnTo>
                  <a:lnTo>
                    <a:pt x="148707" y="88630"/>
                  </a:lnTo>
                  <a:lnTo>
                    <a:pt x="148624" y="88776"/>
                  </a:lnTo>
                  <a:lnTo>
                    <a:pt x="148556" y="88931"/>
                  </a:lnTo>
                  <a:lnTo>
                    <a:pt x="148496" y="89086"/>
                  </a:lnTo>
                  <a:lnTo>
                    <a:pt x="148443" y="89255"/>
                  </a:lnTo>
                  <a:lnTo>
                    <a:pt x="148405" y="89428"/>
                  </a:lnTo>
                  <a:lnTo>
                    <a:pt x="148375" y="89601"/>
                  </a:lnTo>
                  <a:lnTo>
                    <a:pt x="148356" y="89779"/>
                  </a:lnTo>
                  <a:lnTo>
                    <a:pt x="148345" y="89956"/>
                  </a:lnTo>
                  <a:lnTo>
                    <a:pt x="148337" y="90161"/>
                  </a:lnTo>
                  <a:lnTo>
                    <a:pt x="148341" y="90366"/>
                  </a:lnTo>
                  <a:lnTo>
                    <a:pt x="148356" y="90571"/>
                  </a:lnTo>
                  <a:lnTo>
                    <a:pt x="148386" y="90772"/>
                  </a:lnTo>
                  <a:lnTo>
                    <a:pt x="148439" y="90968"/>
                  </a:lnTo>
                  <a:lnTo>
                    <a:pt x="148515" y="91164"/>
                  </a:lnTo>
                  <a:lnTo>
                    <a:pt x="148605" y="91355"/>
                  </a:lnTo>
                  <a:lnTo>
                    <a:pt x="148719" y="91542"/>
                  </a:lnTo>
                  <a:lnTo>
                    <a:pt x="148843" y="91715"/>
                  </a:lnTo>
                  <a:lnTo>
                    <a:pt x="149142" y="92061"/>
                  </a:lnTo>
                  <a:lnTo>
                    <a:pt x="149323" y="92235"/>
                  </a:lnTo>
                  <a:lnTo>
                    <a:pt x="149512" y="92389"/>
                  </a:lnTo>
                  <a:lnTo>
                    <a:pt x="149705" y="92517"/>
                  </a:lnTo>
                  <a:lnTo>
                    <a:pt x="149924" y="92636"/>
                  </a:lnTo>
                  <a:lnTo>
                    <a:pt x="150154" y="92727"/>
                  </a:lnTo>
                  <a:lnTo>
                    <a:pt x="150396" y="92795"/>
                  </a:lnTo>
                  <a:lnTo>
                    <a:pt x="150641" y="92841"/>
                  </a:lnTo>
                  <a:lnTo>
                    <a:pt x="150879" y="92863"/>
                  </a:lnTo>
                  <a:lnTo>
                    <a:pt x="151177" y="92868"/>
                  </a:lnTo>
                  <a:lnTo>
                    <a:pt x="151480" y="92841"/>
                  </a:lnTo>
                  <a:lnTo>
                    <a:pt x="151782" y="92777"/>
                  </a:lnTo>
                  <a:lnTo>
                    <a:pt x="152073" y="92681"/>
                  </a:lnTo>
                  <a:lnTo>
                    <a:pt x="152344" y="92549"/>
                  </a:lnTo>
                  <a:lnTo>
                    <a:pt x="152560" y="92403"/>
                  </a:lnTo>
                  <a:lnTo>
                    <a:pt x="152767" y="92230"/>
                  </a:lnTo>
                  <a:lnTo>
                    <a:pt x="152968" y="92030"/>
                  </a:lnTo>
                  <a:lnTo>
                    <a:pt x="153156" y="91820"/>
                  </a:lnTo>
                  <a:lnTo>
                    <a:pt x="153334" y="91606"/>
                  </a:lnTo>
                  <a:lnTo>
                    <a:pt x="153447" y="91451"/>
                  </a:lnTo>
                  <a:lnTo>
                    <a:pt x="153553" y="91287"/>
                  </a:lnTo>
                  <a:lnTo>
                    <a:pt x="153655" y="91118"/>
                  </a:lnTo>
                  <a:lnTo>
                    <a:pt x="153764" y="90959"/>
                  </a:lnTo>
                  <a:lnTo>
                    <a:pt x="153885" y="90817"/>
                  </a:lnTo>
                  <a:lnTo>
                    <a:pt x="154018" y="90690"/>
                  </a:lnTo>
                  <a:lnTo>
                    <a:pt x="154157" y="90576"/>
                  </a:lnTo>
                  <a:lnTo>
                    <a:pt x="154308" y="90471"/>
                  </a:lnTo>
                  <a:lnTo>
                    <a:pt x="154459" y="90385"/>
                  </a:lnTo>
                  <a:lnTo>
                    <a:pt x="154618" y="90312"/>
                  </a:lnTo>
                  <a:lnTo>
                    <a:pt x="154792" y="90257"/>
                  </a:lnTo>
                  <a:lnTo>
                    <a:pt x="154973" y="90221"/>
                  </a:lnTo>
                  <a:lnTo>
                    <a:pt x="155162" y="90202"/>
                  </a:lnTo>
                  <a:lnTo>
                    <a:pt x="155347" y="90202"/>
                  </a:lnTo>
                  <a:lnTo>
                    <a:pt x="155532" y="90216"/>
                  </a:lnTo>
                  <a:lnTo>
                    <a:pt x="155698" y="90253"/>
                  </a:lnTo>
                  <a:lnTo>
                    <a:pt x="155864" y="90298"/>
                  </a:lnTo>
                  <a:lnTo>
                    <a:pt x="156030" y="90366"/>
                  </a:lnTo>
                  <a:lnTo>
                    <a:pt x="156189" y="90444"/>
                  </a:lnTo>
                  <a:lnTo>
                    <a:pt x="156340" y="90535"/>
                  </a:lnTo>
                  <a:lnTo>
                    <a:pt x="156472" y="90626"/>
                  </a:lnTo>
                  <a:lnTo>
                    <a:pt x="156601" y="90726"/>
                  </a:lnTo>
                  <a:lnTo>
                    <a:pt x="156744" y="90913"/>
                  </a:lnTo>
                  <a:lnTo>
                    <a:pt x="156869" y="91118"/>
                  </a:lnTo>
                  <a:lnTo>
                    <a:pt x="156971" y="91342"/>
                  </a:lnTo>
                  <a:lnTo>
                    <a:pt x="157054" y="91565"/>
                  </a:lnTo>
                  <a:lnTo>
                    <a:pt x="157111" y="91793"/>
                  </a:lnTo>
                  <a:lnTo>
                    <a:pt x="157141" y="92048"/>
                  </a:lnTo>
                  <a:lnTo>
                    <a:pt x="157137" y="92317"/>
                  </a:lnTo>
                  <a:lnTo>
                    <a:pt x="157103" y="92585"/>
                  </a:lnTo>
                  <a:lnTo>
                    <a:pt x="157050" y="92850"/>
                  </a:lnTo>
                  <a:lnTo>
                    <a:pt x="156971" y="93100"/>
                  </a:lnTo>
                  <a:lnTo>
                    <a:pt x="156888" y="93301"/>
                  </a:lnTo>
                  <a:lnTo>
                    <a:pt x="156786" y="93497"/>
                  </a:lnTo>
                  <a:lnTo>
                    <a:pt x="156665" y="93688"/>
                  </a:lnTo>
                  <a:lnTo>
                    <a:pt x="156540" y="93875"/>
                  </a:lnTo>
                  <a:lnTo>
                    <a:pt x="156408" y="94053"/>
                  </a:lnTo>
                  <a:lnTo>
                    <a:pt x="156231" y="94267"/>
                  </a:lnTo>
                  <a:lnTo>
                    <a:pt x="156042" y="94472"/>
                  </a:lnTo>
                  <a:lnTo>
                    <a:pt x="155842" y="94668"/>
                  </a:lnTo>
                  <a:lnTo>
                    <a:pt x="155098" y="95347"/>
                  </a:lnTo>
                  <a:lnTo>
                    <a:pt x="154928" y="95497"/>
                  </a:lnTo>
                  <a:lnTo>
                    <a:pt x="154750" y="95638"/>
                  </a:lnTo>
                  <a:lnTo>
                    <a:pt x="154569" y="95766"/>
                  </a:lnTo>
                  <a:lnTo>
                    <a:pt x="154376" y="95880"/>
                  </a:lnTo>
                  <a:lnTo>
                    <a:pt x="154176" y="95980"/>
                  </a:lnTo>
                  <a:lnTo>
                    <a:pt x="153972" y="96076"/>
                  </a:lnTo>
                  <a:lnTo>
                    <a:pt x="153553" y="96249"/>
                  </a:lnTo>
                  <a:lnTo>
                    <a:pt x="153375" y="96326"/>
                  </a:lnTo>
                  <a:lnTo>
                    <a:pt x="153005" y="96463"/>
                  </a:lnTo>
                  <a:lnTo>
                    <a:pt x="152820" y="96527"/>
                  </a:lnTo>
                  <a:lnTo>
                    <a:pt x="152635" y="96577"/>
                  </a:lnTo>
                  <a:lnTo>
                    <a:pt x="152401" y="96627"/>
                  </a:lnTo>
                  <a:lnTo>
                    <a:pt x="152163" y="96664"/>
                  </a:lnTo>
                  <a:lnTo>
                    <a:pt x="151921" y="96691"/>
                  </a:lnTo>
                  <a:lnTo>
                    <a:pt x="151683" y="96709"/>
                  </a:lnTo>
                  <a:lnTo>
                    <a:pt x="151442" y="96714"/>
                  </a:lnTo>
                  <a:lnTo>
                    <a:pt x="151185" y="96714"/>
                  </a:lnTo>
                  <a:lnTo>
                    <a:pt x="150932" y="96704"/>
                  </a:lnTo>
                  <a:lnTo>
                    <a:pt x="150418" y="96654"/>
                  </a:lnTo>
                  <a:lnTo>
                    <a:pt x="149897" y="96591"/>
                  </a:lnTo>
                  <a:lnTo>
                    <a:pt x="149625" y="96554"/>
                  </a:lnTo>
                  <a:lnTo>
                    <a:pt x="149357" y="96509"/>
                  </a:lnTo>
                  <a:lnTo>
                    <a:pt x="149096" y="96449"/>
                  </a:lnTo>
                  <a:lnTo>
                    <a:pt x="148843" y="96367"/>
                  </a:lnTo>
                  <a:lnTo>
                    <a:pt x="148590" y="96263"/>
                  </a:lnTo>
                  <a:lnTo>
                    <a:pt x="148349" y="96130"/>
                  </a:lnTo>
                  <a:lnTo>
                    <a:pt x="148111" y="95985"/>
                  </a:lnTo>
                  <a:lnTo>
                    <a:pt x="147235" y="95415"/>
                  </a:lnTo>
                  <a:lnTo>
                    <a:pt x="147034" y="95274"/>
                  </a:lnTo>
                  <a:lnTo>
                    <a:pt x="146838" y="95128"/>
                  </a:lnTo>
                  <a:lnTo>
                    <a:pt x="146649" y="94973"/>
                  </a:lnTo>
                  <a:lnTo>
                    <a:pt x="146513" y="94850"/>
                  </a:lnTo>
                  <a:lnTo>
                    <a:pt x="146381" y="94718"/>
                  </a:lnTo>
                  <a:lnTo>
                    <a:pt x="146000" y="94321"/>
                  </a:lnTo>
                  <a:lnTo>
                    <a:pt x="145731" y="94012"/>
                  </a:lnTo>
                  <a:lnTo>
                    <a:pt x="145599" y="93852"/>
                  </a:lnTo>
                  <a:lnTo>
                    <a:pt x="145459" y="93711"/>
                  </a:lnTo>
                  <a:lnTo>
                    <a:pt x="145225" y="93547"/>
                  </a:lnTo>
                  <a:lnTo>
                    <a:pt x="144455" y="93592"/>
                  </a:lnTo>
                  <a:lnTo>
                    <a:pt x="144459" y="93734"/>
                  </a:lnTo>
                  <a:lnTo>
                    <a:pt x="144451" y="93879"/>
                  </a:lnTo>
                  <a:lnTo>
                    <a:pt x="144436" y="94025"/>
                  </a:lnTo>
                  <a:lnTo>
                    <a:pt x="144425" y="94171"/>
                  </a:lnTo>
                  <a:lnTo>
                    <a:pt x="144428" y="94317"/>
                  </a:lnTo>
                  <a:lnTo>
                    <a:pt x="144455" y="94485"/>
                  </a:lnTo>
                  <a:lnTo>
                    <a:pt x="144489" y="94654"/>
                  </a:lnTo>
                  <a:lnTo>
                    <a:pt x="144538" y="94823"/>
                  </a:lnTo>
                  <a:lnTo>
                    <a:pt x="144598" y="94982"/>
                  </a:lnTo>
                  <a:lnTo>
                    <a:pt x="144663" y="95137"/>
                  </a:lnTo>
                  <a:lnTo>
                    <a:pt x="144791" y="95338"/>
                  </a:lnTo>
                  <a:lnTo>
                    <a:pt x="144946" y="95524"/>
                  </a:lnTo>
                  <a:lnTo>
                    <a:pt x="145116" y="95693"/>
                  </a:lnTo>
                  <a:lnTo>
                    <a:pt x="145297" y="95852"/>
                  </a:lnTo>
                  <a:lnTo>
                    <a:pt x="145475" y="96016"/>
                  </a:lnTo>
                  <a:lnTo>
                    <a:pt x="145682" y="96217"/>
                  </a:lnTo>
                  <a:lnTo>
                    <a:pt x="145898" y="96408"/>
                  </a:lnTo>
                  <a:lnTo>
                    <a:pt x="146117" y="96595"/>
                  </a:lnTo>
                  <a:lnTo>
                    <a:pt x="146343" y="96768"/>
                  </a:lnTo>
                  <a:lnTo>
                    <a:pt x="146570" y="96932"/>
                  </a:lnTo>
                  <a:lnTo>
                    <a:pt x="146846" y="97105"/>
                  </a:lnTo>
                  <a:lnTo>
                    <a:pt x="147129" y="97260"/>
                  </a:lnTo>
                  <a:lnTo>
                    <a:pt x="147420" y="97402"/>
                  </a:lnTo>
                  <a:lnTo>
                    <a:pt x="147714" y="97534"/>
                  </a:lnTo>
                  <a:lnTo>
                    <a:pt x="148009" y="97657"/>
                  </a:lnTo>
                  <a:lnTo>
                    <a:pt x="148318" y="97771"/>
                  </a:lnTo>
                  <a:lnTo>
                    <a:pt x="148636" y="97876"/>
                  </a:lnTo>
                  <a:lnTo>
                    <a:pt x="148957" y="97967"/>
                  </a:lnTo>
                  <a:lnTo>
                    <a:pt x="149278" y="98053"/>
                  </a:lnTo>
                  <a:lnTo>
                    <a:pt x="149603" y="98131"/>
                  </a:lnTo>
                  <a:lnTo>
                    <a:pt x="149882" y="98185"/>
                  </a:lnTo>
                  <a:lnTo>
                    <a:pt x="150452" y="98267"/>
                  </a:lnTo>
                  <a:lnTo>
                    <a:pt x="150732" y="98313"/>
                  </a:lnTo>
                  <a:lnTo>
                    <a:pt x="151011" y="98381"/>
                  </a:lnTo>
                  <a:lnTo>
                    <a:pt x="151287" y="98459"/>
                  </a:lnTo>
                  <a:lnTo>
                    <a:pt x="151563" y="98545"/>
                  </a:lnTo>
                  <a:lnTo>
                    <a:pt x="151835" y="98646"/>
                  </a:lnTo>
                  <a:lnTo>
                    <a:pt x="152099" y="98764"/>
                  </a:lnTo>
                  <a:lnTo>
                    <a:pt x="152288" y="98928"/>
                  </a:lnTo>
                  <a:lnTo>
                    <a:pt x="152465" y="99106"/>
                  </a:lnTo>
                  <a:lnTo>
                    <a:pt x="152631" y="99302"/>
                  </a:lnTo>
                  <a:lnTo>
                    <a:pt x="152783" y="99502"/>
                  </a:lnTo>
                  <a:lnTo>
                    <a:pt x="152915" y="99716"/>
                  </a:lnTo>
                  <a:lnTo>
                    <a:pt x="153024" y="99931"/>
                  </a:lnTo>
                  <a:lnTo>
                    <a:pt x="153122" y="100158"/>
                  </a:lnTo>
                  <a:lnTo>
                    <a:pt x="153202" y="100395"/>
                  </a:lnTo>
                  <a:lnTo>
                    <a:pt x="153266" y="100637"/>
                  </a:lnTo>
                  <a:lnTo>
                    <a:pt x="153308" y="100874"/>
                  </a:lnTo>
                  <a:lnTo>
                    <a:pt x="153323" y="101074"/>
                  </a:lnTo>
                  <a:lnTo>
                    <a:pt x="153326" y="101270"/>
                  </a:lnTo>
                  <a:lnTo>
                    <a:pt x="153315" y="101471"/>
                  </a:lnTo>
                  <a:lnTo>
                    <a:pt x="153296" y="101671"/>
                  </a:lnTo>
                  <a:lnTo>
                    <a:pt x="153262" y="101867"/>
                  </a:lnTo>
                  <a:lnTo>
                    <a:pt x="153205" y="102099"/>
                  </a:lnTo>
                  <a:lnTo>
                    <a:pt x="153126" y="102323"/>
                  </a:lnTo>
                  <a:lnTo>
                    <a:pt x="153032" y="102551"/>
                  </a:lnTo>
                  <a:lnTo>
                    <a:pt x="152934" y="102769"/>
                  </a:lnTo>
                  <a:lnTo>
                    <a:pt x="152669" y="103334"/>
                  </a:lnTo>
                  <a:lnTo>
                    <a:pt x="152495" y="103672"/>
                  </a:lnTo>
                  <a:lnTo>
                    <a:pt x="152401" y="103836"/>
                  </a:lnTo>
                  <a:lnTo>
                    <a:pt x="152205" y="104164"/>
                  </a:lnTo>
                  <a:lnTo>
                    <a:pt x="152103" y="104323"/>
                  </a:lnTo>
                  <a:lnTo>
                    <a:pt x="151880" y="104633"/>
                  </a:lnTo>
                  <a:lnTo>
                    <a:pt x="151612" y="104961"/>
                  </a:lnTo>
                  <a:lnTo>
                    <a:pt x="151321" y="105275"/>
                  </a:lnTo>
                  <a:lnTo>
                    <a:pt x="150921" y="105699"/>
                  </a:lnTo>
                  <a:lnTo>
                    <a:pt x="150792" y="105831"/>
                  </a:lnTo>
                  <a:lnTo>
                    <a:pt x="150520" y="106087"/>
                  </a:lnTo>
                  <a:lnTo>
                    <a:pt x="150290" y="106273"/>
                  </a:lnTo>
                  <a:lnTo>
                    <a:pt x="150052" y="106456"/>
                  </a:lnTo>
                  <a:lnTo>
                    <a:pt x="149807" y="106629"/>
                  </a:lnTo>
                  <a:lnTo>
                    <a:pt x="149557" y="106793"/>
                  </a:lnTo>
                  <a:lnTo>
                    <a:pt x="149312" y="106961"/>
                  </a:lnTo>
                  <a:lnTo>
                    <a:pt x="148722" y="107376"/>
                  </a:lnTo>
                  <a:lnTo>
                    <a:pt x="148519" y="107504"/>
                  </a:lnTo>
                  <a:lnTo>
                    <a:pt x="148311" y="107613"/>
                  </a:lnTo>
                  <a:lnTo>
                    <a:pt x="148122" y="107695"/>
                  </a:lnTo>
                  <a:lnTo>
                    <a:pt x="147929" y="107763"/>
                  </a:lnTo>
                  <a:lnTo>
                    <a:pt x="147733" y="107827"/>
                  </a:lnTo>
                  <a:lnTo>
                    <a:pt x="147537" y="107882"/>
                  </a:lnTo>
                  <a:lnTo>
                    <a:pt x="147174" y="107991"/>
                  </a:lnTo>
                  <a:lnTo>
                    <a:pt x="147008" y="108037"/>
                  </a:lnTo>
                  <a:lnTo>
                    <a:pt x="146676" y="108119"/>
                  </a:lnTo>
                  <a:lnTo>
                    <a:pt x="146509" y="108155"/>
                  </a:lnTo>
                  <a:lnTo>
                    <a:pt x="146317" y="108187"/>
                  </a:lnTo>
                  <a:lnTo>
                    <a:pt x="145731" y="108251"/>
                  </a:lnTo>
                  <a:lnTo>
                    <a:pt x="145410" y="108297"/>
                  </a:lnTo>
                  <a:lnTo>
                    <a:pt x="145150" y="108342"/>
                  </a:lnTo>
                  <a:lnTo>
                    <a:pt x="144893" y="108401"/>
                  </a:lnTo>
                  <a:lnTo>
                    <a:pt x="144410" y="108579"/>
                  </a:lnTo>
                  <a:lnTo>
                    <a:pt x="144353" y="109026"/>
                  </a:lnTo>
                  <a:lnTo>
                    <a:pt x="144172" y="110374"/>
                  </a:lnTo>
                  <a:lnTo>
                    <a:pt x="144111" y="110821"/>
                  </a:lnTo>
                  <a:lnTo>
                    <a:pt x="144021" y="111454"/>
                  </a:lnTo>
                  <a:lnTo>
                    <a:pt x="143979" y="111773"/>
                  </a:lnTo>
                  <a:lnTo>
                    <a:pt x="143930" y="112092"/>
                  </a:lnTo>
                  <a:lnTo>
                    <a:pt x="143858" y="112594"/>
                  </a:lnTo>
                  <a:lnTo>
                    <a:pt x="143790" y="112963"/>
                  </a:lnTo>
                  <a:lnTo>
                    <a:pt x="143767" y="113145"/>
                  </a:lnTo>
                  <a:lnTo>
                    <a:pt x="143760" y="113332"/>
                  </a:lnTo>
                  <a:lnTo>
                    <a:pt x="143764" y="113523"/>
                  </a:lnTo>
                  <a:lnTo>
                    <a:pt x="143775" y="113714"/>
                  </a:lnTo>
                  <a:lnTo>
                    <a:pt x="143805" y="113906"/>
                  </a:lnTo>
                  <a:lnTo>
                    <a:pt x="143847" y="114093"/>
                  </a:lnTo>
                  <a:lnTo>
                    <a:pt x="143907" y="114270"/>
                  </a:lnTo>
                  <a:lnTo>
                    <a:pt x="144685" y="114557"/>
                  </a:lnTo>
                  <a:lnTo>
                    <a:pt x="144825" y="114330"/>
                  </a:lnTo>
                  <a:lnTo>
                    <a:pt x="145131" y="113847"/>
                  </a:lnTo>
                  <a:lnTo>
                    <a:pt x="145218" y="113628"/>
                  </a:lnTo>
                  <a:lnTo>
                    <a:pt x="145305" y="113245"/>
                  </a:lnTo>
                  <a:lnTo>
                    <a:pt x="145354" y="113049"/>
                  </a:lnTo>
                  <a:lnTo>
                    <a:pt x="145444" y="112648"/>
                  </a:lnTo>
                  <a:lnTo>
                    <a:pt x="145482" y="112448"/>
                  </a:lnTo>
                  <a:lnTo>
                    <a:pt x="145516" y="112243"/>
                  </a:lnTo>
                  <a:lnTo>
                    <a:pt x="145539" y="112065"/>
                  </a:lnTo>
                  <a:lnTo>
                    <a:pt x="145550" y="111887"/>
                  </a:lnTo>
                  <a:lnTo>
                    <a:pt x="145558" y="111705"/>
                  </a:lnTo>
                  <a:lnTo>
                    <a:pt x="145573" y="111527"/>
                  </a:lnTo>
                  <a:lnTo>
                    <a:pt x="145637" y="111208"/>
                  </a:lnTo>
                  <a:lnTo>
                    <a:pt x="145671" y="111062"/>
                  </a:lnTo>
                  <a:lnTo>
                    <a:pt x="145713" y="110921"/>
                  </a:lnTo>
                  <a:lnTo>
                    <a:pt x="145765" y="110789"/>
                  </a:lnTo>
                  <a:lnTo>
                    <a:pt x="145981" y="110520"/>
                  </a:lnTo>
                  <a:lnTo>
                    <a:pt x="146256" y="110060"/>
                  </a:lnTo>
                  <a:lnTo>
                    <a:pt x="146404" y="109955"/>
                  </a:lnTo>
                  <a:lnTo>
                    <a:pt x="146600" y="109864"/>
                  </a:lnTo>
                  <a:lnTo>
                    <a:pt x="146808" y="109787"/>
                  </a:lnTo>
                  <a:lnTo>
                    <a:pt x="147000" y="109727"/>
                  </a:lnTo>
                  <a:lnTo>
                    <a:pt x="147151" y="109691"/>
                  </a:lnTo>
                  <a:lnTo>
                    <a:pt x="147306" y="109664"/>
                  </a:lnTo>
                  <a:lnTo>
                    <a:pt x="147469" y="109645"/>
                  </a:lnTo>
                  <a:lnTo>
                    <a:pt x="147624" y="109645"/>
                  </a:lnTo>
                  <a:lnTo>
                    <a:pt x="147778" y="109659"/>
                  </a:lnTo>
                  <a:lnTo>
                    <a:pt x="147937" y="109691"/>
                  </a:lnTo>
                  <a:lnTo>
                    <a:pt x="148092" y="109746"/>
                  </a:lnTo>
                  <a:lnTo>
                    <a:pt x="148247" y="109809"/>
                  </a:lnTo>
                  <a:lnTo>
                    <a:pt x="148390" y="109891"/>
                  </a:lnTo>
                  <a:lnTo>
                    <a:pt x="148757" y="110197"/>
                  </a:lnTo>
                  <a:lnTo>
                    <a:pt x="148859" y="110324"/>
                  </a:lnTo>
                  <a:lnTo>
                    <a:pt x="148953" y="110456"/>
                  </a:lnTo>
                  <a:lnTo>
                    <a:pt x="149115" y="110702"/>
                  </a:lnTo>
                  <a:lnTo>
                    <a:pt x="149304" y="111058"/>
                  </a:lnTo>
                  <a:lnTo>
                    <a:pt x="149353" y="111185"/>
                  </a:lnTo>
                  <a:lnTo>
                    <a:pt x="149395" y="111381"/>
                  </a:lnTo>
                  <a:lnTo>
                    <a:pt x="149414" y="111586"/>
                  </a:lnTo>
                  <a:lnTo>
                    <a:pt x="149414" y="111796"/>
                  </a:lnTo>
                  <a:lnTo>
                    <a:pt x="149402" y="112010"/>
                  </a:lnTo>
                  <a:lnTo>
                    <a:pt x="149372" y="112411"/>
                  </a:lnTo>
                  <a:lnTo>
                    <a:pt x="149315" y="112794"/>
                  </a:lnTo>
                  <a:lnTo>
                    <a:pt x="149248" y="113181"/>
                  </a:lnTo>
                  <a:lnTo>
                    <a:pt x="149217" y="113332"/>
                  </a:lnTo>
                  <a:lnTo>
                    <a:pt x="149164" y="113632"/>
                  </a:lnTo>
                  <a:lnTo>
                    <a:pt x="149093" y="113933"/>
                  </a:lnTo>
                  <a:lnTo>
                    <a:pt x="149055" y="114061"/>
                  </a:lnTo>
                  <a:lnTo>
                    <a:pt x="148972" y="114311"/>
                  </a:lnTo>
                  <a:lnTo>
                    <a:pt x="148874" y="114557"/>
                  </a:lnTo>
                  <a:lnTo>
                    <a:pt x="148828" y="114758"/>
                  </a:lnTo>
                  <a:lnTo>
                    <a:pt x="148772" y="114954"/>
                  </a:lnTo>
                  <a:lnTo>
                    <a:pt x="148707" y="115154"/>
                  </a:lnTo>
                  <a:lnTo>
                    <a:pt x="148632" y="115346"/>
                  </a:lnTo>
                  <a:lnTo>
                    <a:pt x="148549" y="115533"/>
                  </a:lnTo>
                  <a:lnTo>
                    <a:pt x="148458" y="115701"/>
                  </a:lnTo>
                  <a:lnTo>
                    <a:pt x="148356" y="115865"/>
                  </a:lnTo>
                  <a:lnTo>
                    <a:pt x="148028" y="116344"/>
                  </a:lnTo>
                  <a:lnTo>
                    <a:pt x="147816" y="116644"/>
                  </a:lnTo>
                  <a:lnTo>
                    <a:pt x="147707" y="116790"/>
                  </a:lnTo>
                  <a:lnTo>
                    <a:pt x="147605" y="116941"/>
                  </a:lnTo>
                  <a:lnTo>
                    <a:pt x="147416" y="117237"/>
                  </a:lnTo>
                  <a:lnTo>
                    <a:pt x="147242" y="117524"/>
                  </a:lnTo>
                  <a:lnTo>
                    <a:pt x="147174" y="117674"/>
                  </a:lnTo>
                  <a:lnTo>
                    <a:pt x="147110" y="118253"/>
                  </a:lnTo>
                  <a:lnTo>
                    <a:pt x="147129" y="118495"/>
                  </a:lnTo>
                  <a:lnTo>
                    <a:pt x="147148" y="118631"/>
                  </a:lnTo>
                  <a:lnTo>
                    <a:pt x="147170" y="118763"/>
                  </a:lnTo>
                  <a:lnTo>
                    <a:pt x="147200" y="118896"/>
                  </a:lnTo>
                  <a:lnTo>
                    <a:pt x="147340" y="119041"/>
                  </a:lnTo>
                  <a:lnTo>
                    <a:pt x="147763" y="119032"/>
                  </a:lnTo>
                  <a:lnTo>
                    <a:pt x="147914" y="118987"/>
                  </a:lnTo>
                  <a:lnTo>
                    <a:pt x="148062" y="118923"/>
                  </a:lnTo>
                  <a:lnTo>
                    <a:pt x="148341" y="118745"/>
                  </a:lnTo>
                  <a:lnTo>
                    <a:pt x="148473" y="118649"/>
                  </a:lnTo>
                  <a:lnTo>
                    <a:pt x="148609" y="118540"/>
                  </a:lnTo>
                  <a:lnTo>
                    <a:pt x="148745" y="118422"/>
                  </a:lnTo>
                  <a:lnTo>
                    <a:pt x="148870" y="118294"/>
                  </a:lnTo>
                  <a:lnTo>
                    <a:pt x="148991" y="118162"/>
                  </a:lnTo>
                  <a:lnTo>
                    <a:pt x="149096" y="118021"/>
                  </a:lnTo>
                  <a:lnTo>
                    <a:pt x="149187" y="117893"/>
                  </a:lnTo>
                  <a:lnTo>
                    <a:pt x="149270" y="117756"/>
                  </a:lnTo>
                  <a:lnTo>
                    <a:pt x="149346" y="117615"/>
                  </a:lnTo>
                  <a:lnTo>
                    <a:pt x="149417" y="117469"/>
                  </a:lnTo>
                  <a:lnTo>
                    <a:pt x="149550" y="117159"/>
                  </a:lnTo>
                  <a:lnTo>
                    <a:pt x="149606" y="116995"/>
                  </a:lnTo>
                  <a:lnTo>
                    <a:pt x="149659" y="116822"/>
                  </a:lnTo>
                  <a:lnTo>
                    <a:pt x="149716" y="116658"/>
                  </a:lnTo>
                  <a:lnTo>
                    <a:pt x="149784" y="116494"/>
                  </a:lnTo>
                  <a:lnTo>
                    <a:pt x="149856" y="116357"/>
                  </a:lnTo>
                  <a:lnTo>
                    <a:pt x="149935" y="116221"/>
                  </a:lnTo>
                  <a:lnTo>
                    <a:pt x="150097" y="115956"/>
                  </a:lnTo>
                  <a:lnTo>
                    <a:pt x="150169" y="115820"/>
                  </a:lnTo>
                  <a:lnTo>
                    <a:pt x="150263" y="115601"/>
                  </a:lnTo>
                  <a:lnTo>
                    <a:pt x="150343" y="115373"/>
                  </a:lnTo>
                  <a:lnTo>
                    <a:pt x="150414" y="115145"/>
                  </a:lnTo>
                  <a:lnTo>
                    <a:pt x="150539" y="114681"/>
                  </a:lnTo>
                  <a:lnTo>
                    <a:pt x="150584" y="114498"/>
                  </a:lnTo>
                  <a:lnTo>
                    <a:pt x="150732" y="113760"/>
                  </a:lnTo>
                  <a:lnTo>
                    <a:pt x="150871" y="113209"/>
                  </a:lnTo>
                  <a:lnTo>
                    <a:pt x="150913" y="113026"/>
                  </a:lnTo>
                  <a:lnTo>
                    <a:pt x="150962" y="112739"/>
                  </a:lnTo>
                  <a:lnTo>
                    <a:pt x="151000" y="112334"/>
                  </a:lnTo>
                  <a:lnTo>
                    <a:pt x="151057" y="111609"/>
                  </a:lnTo>
                  <a:lnTo>
                    <a:pt x="151079" y="111368"/>
                  </a:lnTo>
                  <a:lnTo>
                    <a:pt x="151109" y="111126"/>
                  </a:lnTo>
                  <a:lnTo>
                    <a:pt x="151162" y="110830"/>
                  </a:lnTo>
                  <a:lnTo>
                    <a:pt x="151253" y="110384"/>
                  </a:lnTo>
                  <a:lnTo>
                    <a:pt x="151283" y="110210"/>
                  </a:lnTo>
                  <a:lnTo>
                    <a:pt x="151336" y="109859"/>
                  </a:lnTo>
                  <a:lnTo>
                    <a:pt x="151374" y="109691"/>
                  </a:lnTo>
                  <a:lnTo>
                    <a:pt x="151476" y="109408"/>
                  </a:lnTo>
                  <a:lnTo>
                    <a:pt x="151717" y="108962"/>
                  </a:lnTo>
                  <a:lnTo>
                    <a:pt x="151786" y="108798"/>
                  </a:lnTo>
                  <a:lnTo>
                    <a:pt x="151895" y="108470"/>
                  </a:lnTo>
                  <a:lnTo>
                    <a:pt x="151982" y="108132"/>
                  </a:lnTo>
                  <a:lnTo>
                    <a:pt x="152125" y="107918"/>
                  </a:lnTo>
                  <a:lnTo>
                    <a:pt x="152386" y="107558"/>
                  </a:lnTo>
                  <a:lnTo>
                    <a:pt x="152714" y="107180"/>
                  </a:lnTo>
                  <a:lnTo>
                    <a:pt x="153073" y="106838"/>
                  </a:lnTo>
                  <a:lnTo>
                    <a:pt x="153443" y="106501"/>
                  </a:lnTo>
                  <a:lnTo>
                    <a:pt x="153791" y="106150"/>
                  </a:lnTo>
                  <a:lnTo>
                    <a:pt x="154089" y="105749"/>
                  </a:lnTo>
                  <a:lnTo>
                    <a:pt x="154252" y="105421"/>
                  </a:lnTo>
                  <a:lnTo>
                    <a:pt x="154384" y="105066"/>
                  </a:lnTo>
                  <a:lnTo>
                    <a:pt x="154512" y="104706"/>
                  </a:lnTo>
                  <a:lnTo>
                    <a:pt x="154656" y="104360"/>
                  </a:lnTo>
                  <a:lnTo>
                    <a:pt x="154837" y="104059"/>
                  </a:lnTo>
                  <a:lnTo>
                    <a:pt x="155003" y="103863"/>
                  </a:lnTo>
                  <a:lnTo>
                    <a:pt x="155188" y="103685"/>
                  </a:lnTo>
                  <a:lnTo>
                    <a:pt x="155385" y="103517"/>
                  </a:lnTo>
                  <a:lnTo>
                    <a:pt x="155585" y="103362"/>
                  </a:lnTo>
                  <a:lnTo>
                    <a:pt x="155789" y="103216"/>
                  </a:lnTo>
                  <a:lnTo>
                    <a:pt x="156061" y="103029"/>
                  </a:lnTo>
                  <a:lnTo>
                    <a:pt x="156348" y="102860"/>
                  </a:lnTo>
                  <a:lnTo>
                    <a:pt x="156639" y="102710"/>
                  </a:lnTo>
                  <a:lnTo>
                    <a:pt x="156937" y="102582"/>
                  </a:lnTo>
                  <a:lnTo>
                    <a:pt x="157239" y="102491"/>
                  </a:lnTo>
                  <a:lnTo>
                    <a:pt x="157571" y="102428"/>
                  </a:lnTo>
                  <a:lnTo>
                    <a:pt x="157911" y="102400"/>
                  </a:lnTo>
                  <a:lnTo>
                    <a:pt x="158259" y="102405"/>
                  </a:lnTo>
                  <a:lnTo>
                    <a:pt x="158602" y="102437"/>
                  </a:lnTo>
                  <a:lnTo>
                    <a:pt x="158939" y="102491"/>
                  </a:lnTo>
                  <a:lnTo>
                    <a:pt x="159184" y="102546"/>
                  </a:lnTo>
                  <a:lnTo>
                    <a:pt x="159430" y="102610"/>
                  </a:lnTo>
                  <a:lnTo>
                    <a:pt x="159675" y="102692"/>
                  </a:lnTo>
                  <a:lnTo>
                    <a:pt x="159909" y="102792"/>
                  </a:lnTo>
                  <a:lnTo>
                    <a:pt x="160139" y="102915"/>
                  </a:lnTo>
                  <a:lnTo>
                    <a:pt x="160427" y="103120"/>
                  </a:lnTo>
                  <a:lnTo>
                    <a:pt x="160695" y="103371"/>
                  </a:lnTo>
                  <a:lnTo>
                    <a:pt x="160948" y="103653"/>
                  </a:lnTo>
                  <a:lnTo>
                    <a:pt x="161197" y="103945"/>
                  </a:lnTo>
                  <a:lnTo>
                    <a:pt x="161439" y="104241"/>
                  </a:lnTo>
                  <a:lnTo>
                    <a:pt x="161590" y="104528"/>
                  </a:lnTo>
                  <a:lnTo>
                    <a:pt x="161748" y="104811"/>
                  </a:lnTo>
                  <a:lnTo>
                    <a:pt x="161831" y="104952"/>
                  </a:lnTo>
                  <a:lnTo>
                    <a:pt x="161933" y="105107"/>
                  </a:lnTo>
                  <a:lnTo>
                    <a:pt x="162251" y="105567"/>
                  </a:lnTo>
                  <a:lnTo>
                    <a:pt x="162417" y="105841"/>
                  </a:lnTo>
                  <a:lnTo>
                    <a:pt x="162670" y="106314"/>
                  </a:lnTo>
                  <a:lnTo>
                    <a:pt x="162832" y="106570"/>
                  </a:lnTo>
                  <a:lnTo>
                    <a:pt x="163006" y="106825"/>
                  </a:lnTo>
                  <a:lnTo>
                    <a:pt x="163183" y="107144"/>
                  </a:lnTo>
                  <a:lnTo>
                    <a:pt x="163331" y="107417"/>
                  </a:lnTo>
                  <a:lnTo>
                    <a:pt x="163452" y="107608"/>
                  </a:lnTo>
                  <a:lnTo>
                    <a:pt x="163580" y="107791"/>
                  </a:lnTo>
                  <a:lnTo>
                    <a:pt x="163720" y="107964"/>
                  </a:lnTo>
                  <a:lnTo>
                    <a:pt x="163867" y="108132"/>
                  </a:lnTo>
                  <a:lnTo>
                    <a:pt x="164018" y="108292"/>
                  </a:lnTo>
                  <a:lnTo>
                    <a:pt x="164211" y="108629"/>
                  </a:lnTo>
                  <a:lnTo>
                    <a:pt x="164415" y="108953"/>
                  </a:lnTo>
                  <a:lnTo>
                    <a:pt x="164638" y="109249"/>
                  </a:lnTo>
                  <a:lnTo>
                    <a:pt x="164887" y="109536"/>
                  </a:lnTo>
                  <a:lnTo>
                    <a:pt x="165015" y="109673"/>
                  </a:lnTo>
                  <a:lnTo>
                    <a:pt x="165310" y="110023"/>
                  </a:lnTo>
                  <a:lnTo>
                    <a:pt x="165450" y="110124"/>
                  </a:lnTo>
                  <a:lnTo>
                    <a:pt x="165593" y="110197"/>
                  </a:lnTo>
                  <a:lnTo>
                    <a:pt x="166027" y="110106"/>
                  </a:lnTo>
                  <a:lnTo>
                    <a:pt x="166466" y="110206"/>
                  </a:lnTo>
                  <a:lnTo>
                    <a:pt x="166401" y="109887"/>
                  </a:lnTo>
                  <a:lnTo>
                    <a:pt x="166349" y="109559"/>
                  </a:lnTo>
                  <a:lnTo>
                    <a:pt x="166330" y="109399"/>
                  </a:lnTo>
                  <a:lnTo>
                    <a:pt x="166322" y="109203"/>
                  </a:lnTo>
                  <a:lnTo>
                    <a:pt x="166326" y="109003"/>
                  </a:lnTo>
                  <a:lnTo>
                    <a:pt x="166333" y="108802"/>
                  </a:lnTo>
                  <a:lnTo>
                    <a:pt x="166326" y="108611"/>
                  </a:lnTo>
                  <a:lnTo>
                    <a:pt x="166292" y="108420"/>
                  </a:lnTo>
                  <a:lnTo>
                    <a:pt x="166212" y="108228"/>
                  </a:lnTo>
                  <a:lnTo>
                    <a:pt x="166107" y="108041"/>
                  </a:lnTo>
                  <a:lnTo>
                    <a:pt x="165854" y="107677"/>
                  </a:lnTo>
                  <a:lnTo>
                    <a:pt x="165669" y="107372"/>
                  </a:lnTo>
                  <a:lnTo>
                    <a:pt x="165404" y="106884"/>
                  </a:lnTo>
                  <a:lnTo>
                    <a:pt x="165276" y="106693"/>
                  </a:lnTo>
                  <a:lnTo>
                    <a:pt x="165136" y="106510"/>
                  </a:lnTo>
                  <a:lnTo>
                    <a:pt x="164789" y="106014"/>
                  </a:lnTo>
                  <a:lnTo>
                    <a:pt x="164067" y="104947"/>
                  </a:lnTo>
                  <a:lnTo>
                    <a:pt x="163769" y="104496"/>
                  </a:lnTo>
                  <a:lnTo>
                    <a:pt x="163622" y="104264"/>
                  </a:lnTo>
                  <a:lnTo>
                    <a:pt x="163410" y="103918"/>
                  </a:lnTo>
                  <a:lnTo>
                    <a:pt x="163097" y="103394"/>
                  </a:lnTo>
                  <a:lnTo>
                    <a:pt x="162908" y="103102"/>
                  </a:lnTo>
                  <a:lnTo>
                    <a:pt x="162621" y="102669"/>
                  </a:lnTo>
                  <a:lnTo>
                    <a:pt x="162270" y="102109"/>
                  </a:lnTo>
                  <a:lnTo>
                    <a:pt x="162156" y="101922"/>
                  </a:lnTo>
                  <a:lnTo>
                    <a:pt x="161884" y="101493"/>
                  </a:lnTo>
                  <a:lnTo>
                    <a:pt x="161650" y="101129"/>
                  </a:lnTo>
                  <a:lnTo>
                    <a:pt x="161197" y="100477"/>
                  </a:lnTo>
                  <a:lnTo>
                    <a:pt x="161091" y="100313"/>
                  </a:lnTo>
                  <a:lnTo>
                    <a:pt x="160925" y="100040"/>
                  </a:lnTo>
                  <a:lnTo>
                    <a:pt x="160846" y="99903"/>
                  </a:lnTo>
                  <a:lnTo>
                    <a:pt x="160774" y="99762"/>
                  </a:lnTo>
                  <a:lnTo>
                    <a:pt x="160706" y="99616"/>
                  </a:lnTo>
                  <a:lnTo>
                    <a:pt x="160630" y="99425"/>
                  </a:lnTo>
                  <a:lnTo>
                    <a:pt x="160566" y="99233"/>
                  </a:lnTo>
                  <a:lnTo>
                    <a:pt x="160510" y="99033"/>
                  </a:lnTo>
                  <a:lnTo>
                    <a:pt x="160461" y="98832"/>
                  </a:lnTo>
                  <a:lnTo>
                    <a:pt x="160294" y="98222"/>
                  </a:lnTo>
                  <a:lnTo>
                    <a:pt x="160241" y="98017"/>
                  </a:lnTo>
                  <a:lnTo>
                    <a:pt x="160200" y="97807"/>
                  </a:lnTo>
                  <a:lnTo>
                    <a:pt x="160170" y="97598"/>
                  </a:lnTo>
                  <a:lnTo>
                    <a:pt x="160158" y="97461"/>
                  </a:lnTo>
                  <a:lnTo>
                    <a:pt x="160147" y="97183"/>
                  </a:lnTo>
                  <a:lnTo>
                    <a:pt x="160147" y="97046"/>
                  </a:lnTo>
                  <a:lnTo>
                    <a:pt x="160155" y="96905"/>
                  </a:lnTo>
                  <a:lnTo>
                    <a:pt x="160166" y="96545"/>
                  </a:lnTo>
                  <a:lnTo>
                    <a:pt x="160207" y="96180"/>
                  </a:lnTo>
                  <a:lnTo>
                    <a:pt x="160241" y="96003"/>
                  </a:lnTo>
                  <a:lnTo>
                    <a:pt x="160283" y="95816"/>
                  </a:lnTo>
                  <a:lnTo>
                    <a:pt x="160336" y="95629"/>
                  </a:lnTo>
                  <a:lnTo>
                    <a:pt x="160396" y="95447"/>
                  </a:lnTo>
                  <a:lnTo>
                    <a:pt x="160585" y="94927"/>
                  </a:lnTo>
                  <a:lnTo>
                    <a:pt x="160706" y="94618"/>
                  </a:lnTo>
                  <a:lnTo>
                    <a:pt x="160778" y="94467"/>
                  </a:lnTo>
                  <a:lnTo>
                    <a:pt x="160857" y="94321"/>
                  </a:lnTo>
                  <a:lnTo>
                    <a:pt x="161499" y="93474"/>
                  </a:lnTo>
                  <a:lnTo>
                    <a:pt x="161673" y="93228"/>
                  </a:lnTo>
                  <a:lnTo>
                    <a:pt x="161865" y="92859"/>
                  </a:lnTo>
                  <a:lnTo>
                    <a:pt x="162236" y="92385"/>
                  </a:lnTo>
                  <a:lnTo>
                    <a:pt x="162534" y="92212"/>
                  </a:lnTo>
                  <a:lnTo>
                    <a:pt x="162674" y="92089"/>
                  </a:lnTo>
                  <a:lnTo>
                    <a:pt x="162802" y="91961"/>
                  </a:lnTo>
                  <a:lnTo>
                    <a:pt x="162927" y="91824"/>
                  </a:lnTo>
                  <a:lnTo>
                    <a:pt x="163391" y="91300"/>
                  </a:lnTo>
                  <a:lnTo>
                    <a:pt x="163852" y="90831"/>
                  </a:lnTo>
                  <a:lnTo>
                    <a:pt x="163988" y="90717"/>
                  </a:lnTo>
                  <a:lnTo>
                    <a:pt x="164124" y="90612"/>
                  </a:lnTo>
                  <a:lnTo>
                    <a:pt x="164264" y="90512"/>
                  </a:lnTo>
                  <a:lnTo>
                    <a:pt x="164407" y="90417"/>
                  </a:lnTo>
                  <a:lnTo>
                    <a:pt x="164974" y="90134"/>
                  </a:lnTo>
                  <a:lnTo>
                    <a:pt x="165113" y="90043"/>
                  </a:lnTo>
                  <a:lnTo>
                    <a:pt x="165246" y="89943"/>
                  </a:lnTo>
                  <a:lnTo>
                    <a:pt x="165635" y="89628"/>
                  </a:lnTo>
                  <a:lnTo>
                    <a:pt x="165835" y="89473"/>
                  </a:lnTo>
                  <a:lnTo>
                    <a:pt x="166386" y="89109"/>
                  </a:lnTo>
                  <a:lnTo>
                    <a:pt x="166515" y="89040"/>
                  </a:lnTo>
                  <a:lnTo>
                    <a:pt x="166771" y="88904"/>
                  </a:lnTo>
                  <a:lnTo>
                    <a:pt x="167077" y="88740"/>
                  </a:lnTo>
                  <a:lnTo>
                    <a:pt x="167379" y="88562"/>
                  </a:lnTo>
                  <a:lnTo>
                    <a:pt x="168112" y="87929"/>
                  </a:lnTo>
                  <a:lnTo>
                    <a:pt x="168161" y="87797"/>
                  </a:lnTo>
                  <a:lnTo>
                    <a:pt x="168199" y="87655"/>
                  </a:lnTo>
                  <a:lnTo>
                    <a:pt x="168214" y="87509"/>
                  </a:lnTo>
                  <a:lnTo>
                    <a:pt x="167810" y="86995"/>
                  </a:lnTo>
                  <a:lnTo>
                    <a:pt x="167655" y="86958"/>
                  </a:lnTo>
                  <a:lnTo>
                    <a:pt x="166956" y="86954"/>
                  </a:lnTo>
                  <a:lnTo>
                    <a:pt x="166753" y="87013"/>
                  </a:lnTo>
                  <a:lnTo>
                    <a:pt x="166439" y="87145"/>
                  </a:lnTo>
                  <a:lnTo>
                    <a:pt x="166216" y="87263"/>
                  </a:lnTo>
                  <a:lnTo>
                    <a:pt x="165876" y="87455"/>
                  </a:lnTo>
                  <a:lnTo>
                    <a:pt x="165635" y="87592"/>
                  </a:lnTo>
                  <a:lnTo>
                    <a:pt x="165397" y="87733"/>
                  </a:lnTo>
                  <a:lnTo>
                    <a:pt x="164936" y="87988"/>
                  </a:lnTo>
                  <a:lnTo>
                    <a:pt x="164453" y="88316"/>
                  </a:lnTo>
                  <a:lnTo>
                    <a:pt x="164207" y="88489"/>
                  </a:lnTo>
                  <a:lnTo>
                    <a:pt x="163742" y="88835"/>
                  </a:lnTo>
                  <a:lnTo>
                    <a:pt x="162878" y="89200"/>
                  </a:lnTo>
                  <a:lnTo>
                    <a:pt x="162500" y="89209"/>
                  </a:lnTo>
                  <a:lnTo>
                    <a:pt x="162360" y="89195"/>
                  </a:lnTo>
                  <a:lnTo>
                    <a:pt x="162224" y="89168"/>
                  </a:lnTo>
                  <a:lnTo>
                    <a:pt x="162088" y="89132"/>
                  </a:lnTo>
                  <a:lnTo>
                    <a:pt x="161956" y="89086"/>
                  </a:lnTo>
                  <a:lnTo>
                    <a:pt x="161828" y="89031"/>
                  </a:lnTo>
                  <a:lnTo>
                    <a:pt x="161242" y="88275"/>
                  </a:lnTo>
                  <a:lnTo>
                    <a:pt x="160861" y="87979"/>
                  </a:lnTo>
                  <a:lnTo>
                    <a:pt x="160819" y="87815"/>
                  </a:lnTo>
                  <a:lnTo>
                    <a:pt x="160770" y="87587"/>
                  </a:lnTo>
                  <a:lnTo>
                    <a:pt x="160733" y="87350"/>
                  </a:lnTo>
                  <a:lnTo>
                    <a:pt x="160717" y="87136"/>
                  </a:lnTo>
                  <a:lnTo>
                    <a:pt x="160725" y="86999"/>
                  </a:lnTo>
                  <a:lnTo>
                    <a:pt x="160744" y="86858"/>
                  </a:lnTo>
                  <a:lnTo>
                    <a:pt x="160770" y="86717"/>
                  </a:lnTo>
                  <a:lnTo>
                    <a:pt x="160804" y="86580"/>
                  </a:lnTo>
                  <a:lnTo>
                    <a:pt x="160846" y="86448"/>
                  </a:lnTo>
                  <a:lnTo>
                    <a:pt x="160910" y="86320"/>
                  </a:lnTo>
                  <a:lnTo>
                    <a:pt x="161091" y="86088"/>
                  </a:lnTo>
                  <a:lnTo>
                    <a:pt x="161307" y="85874"/>
                  </a:lnTo>
                  <a:lnTo>
                    <a:pt x="161760" y="85491"/>
                  </a:lnTo>
                  <a:lnTo>
                    <a:pt x="162039" y="85286"/>
                  </a:lnTo>
                  <a:lnTo>
                    <a:pt x="162474" y="85013"/>
                  </a:lnTo>
                  <a:lnTo>
                    <a:pt x="162776" y="84830"/>
                  </a:lnTo>
                  <a:lnTo>
                    <a:pt x="163082" y="84662"/>
                  </a:lnTo>
                  <a:lnTo>
                    <a:pt x="163701" y="84338"/>
                  </a:lnTo>
                  <a:lnTo>
                    <a:pt x="164332" y="84024"/>
                  </a:lnTo>
                  <a:lnTo>
                    <a:pt x="164653" y="83869"/>
                  </a:lnTo>
                  <a:lnTo>
                    <a:pt x="165952" y="83268"/>
                  </a:lnTo>
                  <a:lnTo>
                    <a:pt x="166609" y="82980"/>
                  </a:lnTo>
                  <a:lnTo>
                    <a:pt x="167266" y="82684"/>
                  </a:lnTo>
                  <a:lnTo>
                    <a:pt x="167923" y="82374"/>
                  </a:lnTo>
                  <a:lnTo>
                    <a:pt x="168581" y="82056"/>
                  </a:lnTo>
                  <a:lnTo>
                    <a:pt x="169460" y="81582"/>
                  </a:lnTo>
                  <a:lnTo>
                    <a:pt x="169740" y="81422"/>
                  </a:lnTo>
                  <a:lnTo>
                    <a:pt x="170012" y="81258"/>
                  </a:lnTo>
                  <a:lnTo>
                    <a:pt x="170284" y="81085"/>
                  </a:lnTo>
                  <a:lnTo>
                    <a:pt x="170476" y="80944"/>
                  </a:lnTo>
                  <a:lnTo>
                    <a:pt x="170862" y="80638"/>
                  </a:lnTo>
                  <a:lnTo>
                    <a:pt x="171054" y="80497"/>
                  </a:lnTo>
                  <a:lnTo>
                    <a:pt x="171262" y="80383"/>
                  </a:lnTo>
                  <a:lnTo>
                    <a:pt x="171413" y="80320"/>
                  </a:lnTo>
                  <a:lnTo>
                    <a:pt x="171572" y="80265"/>
                  </a:lnTo>
                  <a:lnTo>
                    <a:pt x="171730" y="80219"/>
                  </a:lnTo>
                  <a:lnTo>
                    <a:pt x="171893" y="80183"/>
                  </a:lnTo>
                  <a:lnTo>
                    <a:pt x="172055" y="80160"/>
                  </a:lnTo>
                  <a:lnTo>
                    <a:pt x="172282" y="80142"/>
                  </a:lnTo>
                  <a:lnTo>
                    <a:pt x="172516" y="80137"/>
                  </a:lnTo>
                  <a:lnTo>
                    <a:pt x="172750" y="80160"/>
                  </a:lnTo>
                  <a:lnTo>
                    <a:pt x="172977" y="80206"/>
                  </a:lnTo>
                  <a:lnTo>
                    <a:pt x="173192" y="80288"/>
                  </a:lnTo>
                  <a:lnTo>
                    <a:pt x="173362" y="80383"/>
                  </a:lnTo>
                  <a:lnTo>
                    <a:pt x="173532" y="80502"/>
                  </a:lnTo>
                  <a:lnTo>
                    <a:pt x="173690" y="80638"/>
                  </a:lnTo>
                  <a:lnTo>
                    <a:pt x="173834" y="80789"/>
                  </a:lnTo>
                  <a:lnTo>
                    <a:pt x="173959" y="80957"/>
                  </a:lnTo>
                  <a:lnTo>
                    <a:pt x="174068" y="81153"/>
                  </a:lnTo>
                  <a:lnTo>
                    <a:pt x="174162" y="81372"/>
                  </a:lnTo>
                  <a:lnTo>
                    <a:pt x="174234" y="81609"/>
                  </a:lnTo>
                  <a:lnTo>
                    <a:pt x="174234" y="81764"/>
                  </a:lnTo>
                  <a:lnTo>
                    <a:pt x="174227" y="81919"/>
                  </a:lnTo>
                  <a:lnTo>
                    <a:pt x="174193" y="82229"/>
                  </a:lnTo>
                  <a:lnTo>
                    <a:pt x="174162" y="82384"/>
                  </a:lnTo>
                  <a:lnTo>
                    <a:pt x="174094" y="82657"/>
                  </a:lnTo>
                  <a:lnTo>
                    <a:pt x="174049" y="82794"/>
                  </a:lnTo>
                  <a:lnTo>
                    <a:pt x="173943" y="83049"/>
                  </a:lnTo>
                  <a:lnTo>
                    <a:pt x="173392" y="83723"/>
                  </a:lnTo>
                  <a:lnTo>
                    <a:pt x="173260" y="83810"/>
                  </a:lnTo>
                  <a:lnTo>
                    <a:pt x="172731" y="84101"/>
                  </a:lnTo>
                  <a:lnTo>
                    <a:pt x="172293" y="84361"/>
                  </a:lnTo>
                  <a:lnTo>
                    <a:pt x="171658" y="84726"/>
                  </a:lnTo>
                  <a:lnTo>
                    <a:pt x="171254" y="84949"/>
                  </a:lnTo>
                  <a:lnTo>
                    <a:pt x="170862" y="85154"/>
                  </a:lnTo>
                  <a:lnTo>
                    <a:pt x="170254" y="85445"/>
                  </a:lnTo>
                  <a:lnTo>
                    <a:pt x="169427" y="86074"/>
                  </a:lnTo>
                  <a:lnTo>
                    <a:pt x="169336" y="86881"/>
                  </a:lnTo>
                  <a:lnTo>
                    <a:pt x="169483" y="86935"/>
                  </a:lnTo>
                  <a:lnTo>
                    <a:pt x="169638" y="86981"/>
                  </a:lnTo>
                  <a:lnTo>
                    <a:pt x="169781" y="87017"/>
                  </a:lnTo>
                  <a:lnTo>
                    <a:pt x="169917" y="87036"/>
                  </a:lnTo>
                  <a:lnTo>
                    <a:pt x="170061" y="87045"/>
                  </a:lnTo>
                  <a:lnTo>
                    <a:pt x="170204" y="87040"/>
                  </a:lnTo>
                  <a:lnTo>
                    <a:pt x="170352" y="87027"/>
                  </a:lnTo>
                  <a:lnTo>
                    <a:pt x="170491" y="87008"/>
                  </a:lnTo>
                  <a:lnTo>
                    <a:pt x="170661" y="86972"/>
                  </a:lnTo>
                  <a:lnTo>
                    <a:pt x="170831" y="86917"/>
                  </a:lnTo>
                  <a:lnTo>
                    <a:pt x="171167" y="86781"/>
                  </a:lnTo>
                  <a:lnTo>
                    <a:pt x="171553" y="86607"/>
                  </a:lnTo>
                  <a:lnTo>
                    <a:pt x="171772" y="86503"/>
                  </a:lnTo>
                  <a:lnTo>
                    <a:pt x="171987" y="86389"/>
                  </a:lnTo>
                  <a:lnTo>
                    <a:pt x="172199" y="86266"/>
                  </a:lnTo>
                  <a:lnTo>
                    <a:pt x="172406" y="86138"/>
                  </a:lnTo>
                  <a:lnTo>
                    <a:pt x="172784" y="85919"/>
                  </a:lnTo>
                  <a:lnTo>
                    <a:pt x="173158" y="85687"/>
                  </a:lnTo>
                  <a:lnTo>
                    <a:pt x="173524" y="85441"/>
                  </a:lnTo>
                  <a:lnTo>
                    <a:pt x="174147" y="84967"/>
                  </a:lnTo>
                  <a:lnTo>
                    <a:pt x="174415" y="84757"/>
                  </a:lnTo>
                  <a:lnTo>
                    <a:pt x="174680" y="84539"/>
                  </a:lnTo>
                  <a:lnTo>
                    <a:pt x="174918" y="84293"/>
                  </a:lnTo>
                  <a:lnTo>
                    <a:pt x="175122" y="84024"/>
                  </a:lnTo>
                  <a:lnTo>
                    <a:pt x="175261" y="83787"/>
                  </a:lnTo>
                  <a:lnTo>
                    <a:pt x="175390" y="83532"/>
                  </a:lnTo>
                  <a:lnTo>
                    <a:pt x="175503" y="83268"/>
                  </a:lnTo>
                  <a:lnTo>
                    <a:pt x="175590" y="82990"/>
                  </a:lnTo>
                  <a:lnTo>
                    <a:pt x="175650" y="82716"/>
                  </a:lnTo>
                  <a:lnTo>
                    <a:pt x="175681" y="82470"/>
                  </a:lnTo>
                  <a:lnTo>
                    <a:pt x="175692" y="82219"/>
                  </a:lnTo>
                  <a:lnTo>
                    <a:pt x="175688" y="81964"/>
                  </a:lnTo>
                  <a:lnTo>
                    <a:pt x="175662" y="81714"/>
                  </a:lnTo>
                  <a:lnTo>
                    <a:pt x="175624" y="81468"/>
                  </a:lnTo>
                  <a:lnTo>
                    <a:pt x="175571" y="81235"/>
                  </a:lnTo>
                  <a:lnTo>
                    <a:pt x="175499" y="80998"/>
                  </a:lnTo>
                  <a:lnTo>
                    <a:pt x="175413" y="80771"/>
                  </a:lnTo>
                  <a:lnTo>
                    <a:pt x="175314" y="80556"/>
                  </a:lnTo>
                  <a:lnTo>
                    <a:pt x="175122" y="80265"/>
                  </a:lnTo>
                  <a:lnTo>
                    <a:pt x="174839" y="79864"/>
                  </a:lnTo>
                  <a:lnTo>
                    <a:pt x="174744" y="79686"/>
                  </a:lnTo>
                  <a:lnTo>
                    <a:pt x="174657" y="79499"/>
                  </a:lnTo>
                  <a:lnTo>
                    <a:pt x="174585" y="79303"/>
                  </a:lnTo>
                  <a:lnTo>
                    <a:pt x="174529" y="79103"/>
                  </a:lnTo>
                  <a:lnTo>
                    <a:pt x="174487" y="78898"/>
                  </a:lnTo>
                  <a:lnTo>
                    <a:pt x="174468" y="78707"/>
                  </a:lnTo>
                  <a:lnTo>
                    <a:pt x="174465" y="78511"/>
                  </a:lnTo>
                  <a:lnTo>
                    <a:pt x="174472" y="78310"/>
                  </a:lnTo>
                  <a:lnTo>
                    <a:pt x="174495" y="78114"/>
                  </a:lnTo>
                  <a:lnTo>
                    <a:pt x="174540" y="77932"/>
                  </a:lnTo>
                  <a:lnTo>
                    <a:pt x="174608" y="77759"/>
                  </a:lnTo>
                  <a:lnTo>
                    <a:pt x="174695" y="77590"/>
                  </a:lnTo>
                  <a:lnTo>
                    <a:pt x="174804" y="77435"/>
                  </a:lnTo>
                  <a:lnTo>
                    <a:pt x="174918" y="77285"/>
                  </a:lnTo>
                  <a:lnTo>
                    <a:pt x="175039" y="77148"/>
                  </a:lnTo>
                  <a:lnTo>
                    <a:pt x="175197" y="76993"/>
                  </a:lnTo>
                  <a:lnTo>
                    <a:pt x="175371" y="76847"/>
                  </a:lnTo>
                  <a:lnTo>
                    <a:pt x="175556" y="76725"/>
                  </a:lnTo>
                  <a:lnTo>
                    <a:pt x="175745" y="76620"/>
                  </a:lnTo>
                  <a:lnTo>
                    <a:pt x="175937" y="76547"/>
                  </a:lnTo>
                  <a:lnTo>
                    <a:pt x="176134" y="76501"/>
                  </a:lnTo>
                  <a:lnTo>
                    <a:pt x="176334" y="76483"/>
                  </a:lnTo>
                  <a:lnTo>
                    <a:pt x="176538" y="76483"/>
                  </a:lnTo>
                  <a:lnTo>
                    <a:pt x="176741" y="76506"/>
                  </a:lnTo>
                  <a:lnTo>
                    <a:pt x="176939" y="76547"/>
                  </a:lnTo>
                  <a:lnTo>
                    <a:pt x="177236" y="76656"/>
                  </a:lnTo>
                  <a:lnTo>
                    <a:pt x="177523" y="76830"/>
                  </a:lnTo>
                  <a:lnTo>
                    <a:pt x="177799" y="77048"/>
                  </a:lnTo>
                  <a:lnTo>
                    <a:pt x="178075" y="77281"/>
                  </a:lnTo>
                  <a:lnTo>
                    <a:pt x="178339" y="77513"/>
                  </a:lnTo>
                  <a:lnTo>
                    <a:pt x="178702" y="77850"/>
                  </a:lnTo>
                  <a:lnTo>
                    <a:pt x="179042" y="78219"/>
                  </a:lnTo>
                  <a:lnTo>
                    <a:pt x="179703" y="79003"/>
                  </a:lnTo>
                  <a:lnTo>
                    <a:pt x="180039" y="79381"/>
                  </a:lnTo>
                  <a:lnTo>
                    <a:pt x="180469" y="79818"/>
                  </a:lnTo>
                  <a:lnTo>
                    <a:pt x="180988" y="80429"/>
                  </a:lnTo>
                  <a:lnTo>
                    <a:pt x="181304" y="80871"/>
                  </a:lnTo>
                  <a:lnTo>
                    <a:pt x="181485" y="81035"/>
                  </a:lnTo>
                  <a:lnTo>
                    <a:pt x="181735" y="81285"/>
                  </a:lnTo>
                  <a:lnTo>
                    <a:pt x="181893" y="81449"/>
                  </a:lnTo>
                  <a:lnTo>
                    <a:pt x="182872" y="82571"/>
                  </a:lnTo>
                  <a:lnTo>
                    <a:pt x="183737" y="82944"/>
                  </a:lnTo>
                  <a:lnTo>
                    <a:pt x="183907" y="82867"/>
                  </a:lnTo>
                  <a:lnTo>
                    <a:pt x="184219" y="82680"/>
                  </a:lnTo>
                  <a:lnTo>
                    <a:pt x="184359" y="82580"/>
                  </a:lnTo>
                  <a:lnTo>
                    <a:pt x="184503" y="82466"/>
                  </a:lnTo>
                  <a:lnTo>
                    <a:pt x="184812" y="82160"/>
                  </a:lnTo>
                  <a:lnTo>
                    <a:pt x="184960" y="81960"/>
                  </a:lnTo>
                  <a:lnTo>
                    <a:pt x="185273" y="81595"/>
                  </a:lnTo>
                  <a:lnTo>
                    <a:pt x="185617" y="81076"/>
                  </a:lnTo>
                  <a:lnTo>
                    <a:pt x="185791" y="80889"/>
                  </a:lnTo>
                  <a:lnTo>
                    <a:pt x="186010" y="80684"/>
                  </a:lnTo>
                  <a:lnTo>
                    <a:pt x="186240" y="80488"/>
                  </a:lnTo>
                  <a:lnTo>
                    <a:pt x="186709" y="80115"/>
                  </a:lnTo>
                  <a:lnTo>
                    <a:pt x="187263" y="79664"/>
                  </a:lnTo>
                  <a:lnTo>
                    <a:pt x="187922" y="79158"/>
                  </a:lnTo>
                  <a:lnTo>
                    <a:pt x="188238" y="78889"/>
                  </a:lnTo>
                  <a:lnTo>
                    <a:pt x="188540" y="78597"/>
                  </a:lnTo>
                  <a:lnTo>
                    <a:pt x="188812" y="78296"/>
                  </a:lnTo>
                  <a:lnTo>
                    <a:pt x="189073" y="77982"/>
                  </a:lnTo>
                  <a:lnTo>
                    <a:pt x="189322" y="77654"/>
                  </a:lnTo>
                  <a:lnTo>
                    <a:pt x="189560" y="77317"/>
                  </a:lnTo>
                  <a:lnTo>
                    <a:pt x="189791" y="76966"/>
                  </a:lnTo>
                  <a:lnTo>
                    <a:pt x="190025" y="76593"/>
                  </a:lnTo>
                  <a:lnTo>
                    <a:pt x="190251" y="76201"/>
                  </a:lnTo>
                  <a:lnTo>
                    <a:pt x="190463" y="75804"/>
                  </a:lnTo>
                  <a:lnTo>
                    <a:pt x="190549" y="75627"/>
                  </a:lnTo>
                  <a:lnTo>
                    <a:pt x="190663" y="75394"/>
                  </a:lnTo>
                  <a:lnTo>
                    <a:pt x="190841" y="74975"/>
                  </a:lnTo>
                  <a:lnTo>
                    <a:pt x="191007" y="74560"/>
                  </a:lnTo>
                  <a:lnTo>
                    <a:pt x="191157" y="74132"/>
                  </a:lnTo>
                  <a:lnTo>
                    <a:pt x="191293" y="73695"/>
                  </a:lnTo>
                  <a:lnTo>
                    <a:pt x="191406" y="73253"/>
                  </a:lnTo>
                  <a:lnTo>
                    <a:pt x="191493" y="72806"/>
                  </a:lnTo>
                  <a:lnTo>
                    <a:pt x="191554" y="72282"/>
                  </a:lnTo>
                  <a:lnTo>
                    <a:pt x="191588" y="71745"/>
                  </a:lnTo>
                  <a:lnTo>
                    <a:pt x="191588" y="71207"/>
                  </a:lnTo>
                  <a:lnTo>
                    <a:pt x="191559" y="70674"/>
                  </a:lnTo>
                  <a:lnTo>
                    <a:pt x="191493" y="70150"/>
                  </a:lnTo>
                  <a:lnTo>
                    <a:pt x="191440" y="69867"/>
                  </a:lnTo>
                  <a:lnTo>
                    <a:pt x="191381" y="69585"/>
                  </a:lnTo>
                  <a:lnTo>
                    <a:pt x="191308" y="69307"/>
                  </a:lnTo>
                  <a:lnTo>
                    <a:pt x="191230" y="69033"/>
                  </a:lnTo>
                  <a:lnTo>
                    <a:pt x="191142" y="68760"/>
                  </a:lnTo>
                  <a:lnTo>
                    <a:pt x="191051" y="68519"/>
                  </a:lnTo>
                  <a:lnTo>
                    <a:pt x="190949" y="68277"/>
                  </a:lnTo>
                  <a:lnTo>
                    <a:pt x="190841" y="68040"/>
                  </a:lnTo>
                  <a:lnTo>
                    <a:pt x="190641" y="67557"/>
                  </a:lnTo>
                  <a:lnTo>
                    <a:pt x="190565" y="67343"/>
                  </a:lnTo>
                  <a:lnTo>
                    <a:pt x="190293" y="66469"/>
                  </a:lnTo>
                  <a:lnTo>
                    <a:pt x="190225" y="66277"/>
                  </a:lnTo>
                  <a:lnTo>
                    <a:pt x="190146" y="66086"/>
                  </a:lnTo>
                  <a:lnTo>
                    <a:pt x="190074" y="65894"/>
                  </a:lnTo>
                  <a:lnTo>
                    <a:pt x="190021" y="65698"/>
                  </a:lnTo>
                  <a:lnTo>
                    <a:pt x="189991" y="65502"/>
                  </a:lnTo>
                  <a:lnTo>
                    <a:pt x="190134" y="65047"/>
                  </a:lnTo>
                  <a:lnTo>
                    <a:pt x="190471" y="64646"/>
                  </a:lnTo>
                  <a:lnTo>
                    <a:pt x="190709" y="64455"/>
                  </a:lnTo>
                  <a:lnTo>
                    <a:pt x="191017" y="64227"/>
                  </a:lnTo>
                  <a:lnTo>
                    <a:pt x="191211" y="64099"/>
                  </a:lnTo>
                  <a:lnTo>
                    <a:pt x="191570" y="63844"/>
                  </a:lnTo>
                  <a:lnTo>
                    <a:pt x="191743" y="63712"/>
                  </a:lnTo>
                  <a:lnTo>
                    <a:pt x="191939" y="63548"/>
                  </a:lnTo>
                  <a:lnTo>
                    <a:pt x="192151" y="63384"/>
                  </a:lnTo>
                  <a:lnTo>
                    <a:pt x="192714" y="63088"/>
                  </a:lnTo>
                  <a:lnTo>
                    <a:pt x="192842" y="63056"/>
                  </a:lnTo>
                  <a:lnTo>
                    <a:pt x="192970" y="63033"/>
                  </a:lnTo>
                  <a:lnTo>
                    <a:pt x="193099" y="63015"/>
                  </a:lnTo>
                  <a:lnTo>
                    <a:pt x="193227" y="63011"/>
                  </a:lnTo>
                  <a:lnTo>
                    <a:pt x="193510" y="63025"/>
                  </a:lnTo>
                  <a:lnTo>
                    <a:pt x="193741" y="63029"/>
                  </a:lnTo>
                  <a:lnTo>
                    <a:pt x="194119" y="62992"/>
                  </a:lnTo>
                  <a:lnTo>
                    <a:pt x="194463" y="62901"/>
                  </a:lnTo>
                  <a:lnTo>
                    <a:pt x="194828" y="62719"/>
                  </a:lnTo>
                  <a:lnTo>
                    <a:pt x="195648" y="62381"/>
                  </a:lnTo>
                  <a:lnTo>
                    <a:pt x="196694" y="61675"/>
                  </a:lnTo>
                  <a:lnTo>
                    <a:pt x="196951" y="61425"/>
                  </a:lnTo>
                  <a:lnTo>
                    <a:pt x="197325" y="61142"/>
                  </a:lnTo>
                  <a:lnTo>
                    <a:pt x="197514" y="60965"/>
                  </a:lnTo>
                  <a:lnTo>
                    <a:pt x="198474" y="60067"/>
                  </a:lnTo>
                  <a:lnTo>
                    <a:pt x="198523" y="59894"/>
                  </a:lnTo>
                  <a:lnTo>
                    <a:pt x="198503" y="59757"/>
                  </a:lnTo>
                  <a:lnTo>
                    <a:pt x="198578" y="59511"/>
                  </a:lnTo>
                  <a:lnTo>
                    <a:pt x="198737" y="59416"/>
                  </a:lnTo>
                  <a:lnTo>
                    <a:pt x="199145" y="59238"/>
                  </a:lnTo>
                  <a:lnTo>
                    <a:pt x="199323" y="59133"/>
                  </a:lnTo>
                  <a:lnTo>
                    <a:pt x="199470" y="59010"/>
                  </a:lnTo>
                  <a:lnTo>
                    <a:pt x="199878" y="58609"/>
                  </a:lnTo>
                  <a:lnTo>
                    <a:pt x="200139" y="58386"/>
                  </a:lnTo>
                  <a:lnTo>
                    <a:pt x="200384" y="58199"/>
                  </a:lnTo>
                  <a:lnTo>
                    <a:pt x="200513" y="58112"/>
                  </a:lnTo>
                  <a:lnTo>
                    <a:pt x="200777" y="57953"/>
                  </a:lnTo>
                  <a:lnTo>
                    <a:pt x="200913" y="57885"/>
                  </a:lnTo>
                  <a:lnTo>
                    <a:pt x="201049" y="57821"/>
                  </a:lnTo>
                  <a:lnTo>
                    <a:pt x="201189" y="57762"/>
                  </a:lnTo>
                  <a:lnTo>
                    <a:pt x="201331" y="57711"/>
                  </a:lnTo>
                  <a:lnTo>
                    <a:pt x="201952" y="57588"/>
                  </a:lnTo>
                  <a:lnTo>
                    <a:pt x="202121" y="57616"/>
                  </a:lnTo>
                  <a:lnTo>
                    <a:pt x="202291" y="57670"/>
                  </a:lnTo>
                  <a:lnTo>
                    <a:pt x="202461" y="57748"/>
                  </a:lnTo>
                  <a:lnTo>
                    <a:pt x="202631" y="57816"/>
                  </a:lnTo>
                  <a:lnTo>
                    <a:pt x="202805" y="57871"/>
                  </a:lnTo>
                  <a:lnTo>
                    <a:pt x="202986" y="57912"/>
                  </a:lnTo>
                  <a:lnTo>
                    <a:pt x="203840" y="57866"/>
                  </a:lnTo>
                  <a:lnTo>
                    <a:pt x="203972" y="57825"/>
                  </a:lnTo>
                  <a:lnTo>
                    <a:pt x="204101" y="57775"/>
                  </a:lnTo>
                  <a:lnTo>
                    <a:pt x="204354" y="57652"/>
                  </a:lnTo>
                  <a:lnTo>
                    <a:pt x="204803" y="57443"/>
                  </a:lnTo>
                  <a:lnTo>
                    <a:pt x="205837" y="56778"/>
                  </a:lnTo>
                  <a:lnTo>
                    <a:pt x="206196" y="56627"/>
                  </a:lnTo>
                  <a:lnTo>
                    <a:pt x="206257" y="56486"/>
                  </a:lnTo>
                  <a:lnTo>
                    <a:pt x="206940" y="55894"/>
                  </a:lnTo>
                  <a:lnTo>
                    <a:pt x="207311" y="55898"/>
                  </a:lnTo>
                  <a:lnTo>
                    <a:pt x="207450" y="55876"/>
                  </a:lnTo>
                  <a:lnTo>
                    <a:pt x="207877" y="55780"/>
                  </a:lnTo>
                  <a:lnTo>
                    <a:pt x="208134" y="55739"/>
                  </a:lnTo>
                  <a:lnTo>
                    <a:pt x="208492" y="55702"/>
                  </a:lnTo>
                  <a:lnTo>
                    <a:pt x="208668" y="55702"/>
                  </a:lnTo>
                  <a:lnTo>
                    <a:pt x="208851" y="55702"/>
                  </a:lnTo>
                  <a:lnTo>
                    <a:pt x="209100" y="55721"/>
                  </a:lnTo>
                  <a:lnTo>
                    <a:pt x="209346" y="55757"/>
                  </a:lnTo>
                  <a:lnTo>
                    <a:pt x="209576" y="55821"/>
                  </a:lnTo>
                  <a:lnTo>
                    <a:pt x="209773" y="55921"/>
                  </a:lnTo>
                  <a:lnTo>
                    <a:pt x="210026" y="56144"/>
                  </a:lnTo>
                  <a:lnTo>
                    <a:pt x="210132" y="56281"/>
                  </a:lnTo>
                  <a:lnTo>
                    <a:pt x="210230" y="56427"/>
                  </a:lnTo>
                  <a:lnTo>
                    <a:pt x="210358" y="56659"/>
                  </a:lnTo>
                  <a:lnTo>
                    <a:pt x="210434" y="56846"/>
                  </a:lnTo>
                  <a:lnTo>
                    <a:pt x="210483" y="57411"/>
                  </a:lnTo>
                  <a:lnTo>
                    <a:pt x="210457" y="57602"/>
                  </a:lnTo>
                  <a:lnTo>
                    <a:pt x="210355" y="57989"/>
                  </a:lnTo>
                  <a:lnTo>
                    <a:pt x="210275" y="58746"/>
                  </a:lnTo>
                  <a:lnTo>
                    <a:pt x="210423" y="59028"/>
                  </a:lnTo>
                  <a:lnTo>
                    <a:pt x="210483" y="59238"/>
                  </a:lnTo>
                  <a:lnTo>
                    <a:pt x="210525" y="59452"/>
                  </a:lnTo>
                  <a:lnTo>
                    <a:pt x="210585" y="59899"/>
                  </a:lnTo>
                  <a:lnTo>
                    <a:pt x="210649" y="60249"/>
                  </a:lnTo>
                  <a:lnTo>
                    <a:pt x="210706" y="60523"/>
                  </a:lnTo>
                  <a:lnTo>
                    <a:pt x="210740" y="60655"/>
                  </a:lnTo>
                  <a:lnTo>
                    <a:pt x="210789" y="60782"/>
                  </a:lnTo>
                  <a:lnTo>
                    <a:pt x="210914" y="61042"/>
                  </a:lnTo>
                  <a:lnTo>
                    <a:pt x="211023" y="61206"/>
                  </a:lnTo>
                  <a:lnTo>
                    <a:pt x="211148" y="61352"/>
                  </a:lnTo>
                  <a:lnTo>
                    <a:pt x="211446" y="61598"/>
                  </a:lnTo>
                  <a:lnTo>
                    <a:pt x="211703" y="61739"/>
                  </a:lnTo>
                  <a:lnTo>
                    <a:pt x="212043" y="62678"/>
                  </a:lnTo>
                  <a:lnTo>
                    <a:pt x="212342" y="62865"/>
                  </a:lnTo>
                  <a:lnTo>
                    <a:pt x="212601" y="63093"/>
                  </a:lnTo>
                  <a:lnTo>
                    <a:pt x="212847" y="63348"/>
                  </a:lnTo>
                  <a:lnTo>
                    <a:pt x="213066" y="63530"/>
                  </a:lnTo>
                  <a:lnTo>
                    <a:pt x="213425" y="63794"/>
                  </a:lnTo>
                  <a:lnTo>
                    <a:pt x="213837" y="64354"/>
                  </a:lnTo>
                  <a:lnTo>
                    <a:pt x="213848" y="64482"/>
                  </a:lnTo>
                  <a:lnTo>
                    <a:pt x="213829" y="64755"/>
                  </a:lnTo>
                  <a:lnTo>
                    <a:pt x="213814" y="64887"/>
                  </a:lnTo>
                  <a:lnTo>
                    <a:pt x="213803" y="65033"/>
                  </a:lnTo>
                  <a:lnTo>
                    <a:pt x="213784" y="65179"/>
                  </a:lnTo>
                  <a:lnTo>
                    <a:pt x="213727" y="65475"/>
                  </a:lnTo>
                  <a:lnTo>
                    <a:pt x="213674" y="65717"/>
                  </a:lnTo>
                  <a:lnTo>
                    <a:pt x="213395" y="66323"/>
                  </a:lnTo>
                  <a:lnTo>
                    <a:pt x="213062" y="66733"/>
                  </a:lnTo>
                  <a:lnTo>
                    <a:pt x="211737" y="67835"/>
                  </a:lnTo>
                  <a:lnTo>
                    <a:pt x="211465" y="68318"/>
                  </a:lnTo>
                  <a:lnTo>
                    <a:pt x="210993" y="68874"/>
                  </a:lnTo>
                  <a:lnTo>
                    <a:pt x="210857" y="69120"/>
                  </a:lnTo>
                  <a:lnTo>
                    <a:pt x="210793" y="69248"/>
                  </a:lnTo>
                  <a:lnTo>
                    <a:pt x="210664" y="69553"/>
                  </a:lnTo>
                  <a:lnTo>
                    <a:pt x="210600" y="69735"/>
                  </a:lnTo>
                  <a:lnTo>
                    <a:pt x="210483" y="70105"/>
                  </a:lnTo>
                  <a:lnTo>
                    <a:pt x="210415" y="70282"/>
                  </a:lnTo>
                  <a:lnTo>
                    <a:pt x="210351" y="70428"/>
                  </a:lnTo>
                  <a:lnTo>
                    <a:pt x="210207" y="70720"/>
                  </a:lnTo>
                  <a:lnTo>
                    <a:pt x="210139" y="70865"/>
                  </a:lnTo>
                  <a:lnTo>
                    <a:pt x="210079" y="71011"/>
                  </a:lnTo>
                  <a:lnTo>
                    <a:pt x="210011" y="71212"/>
                  </a:lnTo>
                  <a:lnTo>
                    <a:pt x="209950" y="71421"/>
                  </a:lnTo>
                  <a:lnTo>
                    <a:pt x="209901" y="71626"/>
                  </a:lnTo>
                  <a:lnTo>
                    <a:pt x="209856" y="71836"/>
                  </a:lnTo>
                  <a:lnTo>
                    <a:pt x="209822" y="72045"/>
                  </a:lnTo>
                  <a:lnTo>
                    <a:pt x="209761" y="72191"/>
                  </a:lnTo>
                  <a:lnTo>
                    <a:pt x="209625" y="72571"/>
                  </a:lnTo>
                  <a:lnTo>
                    <a:pt x="209554" y="72788"/>
                  </a:lnTo>
                  <a:lnTo>
                    <a:pt x="209508" y="72989"/>
                  </a:lnTo>
                  <a:lnTo>
                    <a:pt x="209448" y="73394"/>
                  </a:lnTo>
                  <a:lnTo>
                    <a:pt x="209414" y="73599"/>
                  </a:lnTo>
                  <a:lnTo>
                    <a:pt x="209361" y="73795"/>
                  </a:lnTo>
                  <a:lnTo>
                    <a:pt x="209308" y="73941"/>
                  </a:lnTo>
                  <a:lnTo>
                    <a:pt x="209248" y="74082"/>
                  </a:lnTo>
                  <a:lnTo>
                    <a:pt x="208779" y="75089"/>
                  </a:lnTo>
                  <a:lnTo>
                    <a:pt x="208221" y="76078"/>
                  </a:lnTo>
                  <a:lnTo>
                    <a:pt x="208066" y="76160"/>
                  </a:lnTo>
                  <a:lnTo>
                    <a:pt x="207892" y="76223"/>
                  </a:lnTo>
                  <a:lnTo>
                    <a:pt x="207715" y="76274"/>
                  </a:lnTo>
                  <a:lnTo>
                    <a:pt x="207220" y="76365"/>
                  </a:lnTo>
                  <a:lnTo>
                    <a:pt x="207005" y="76396"/>
                  </a:lnTo>
                  <a:lnTo>
                    <a:pt x="206461" y="76465"/>
                  </a:lnTo>
                  <a:lnTo>
                    <a:pt x="206291" y="76511"/>
                  </a:lnTo>
                  <a:lnTo>
                    <a:pt x="205971" y="76752"/>
                  </a:lnTo>
                  <a:lnTo>
                    <a:pt x="205822" y="76953"/>
                  </a:lnTo>
                  <a:lnTo>
                    <a:pt x="205667" y="77185"/>
                  </a:lnTo>
                  <a:lnTo>
                    <a:pt x="205525" y="77454"/>
                  </a:lnTo>
                  <a:lnTo>
                    <a:pt x="205240" y="77800"/>
                  </a:lnTo>
                  <a:lnTo>
                    <a:pt x="205113" y="77882"/>
                  </a:lnTo>
                  <a:lnTo>
                    <a:pt x="204977" y="77959"/>
                  </a:lnTo>
                  <a:lnTo>
                    <a:pt x="204728" y="78137"/>
                  </a:lnTo>
                  <a:lnTo>
                    <a:pt x="204543" y="78356"/>
                  </a:lnTo>
                  <a:lnTo>
                    <a:pt x="204395" y="78611"/>
                  </a:lnTo>
                  <a:lnTo>
                    <a:pt x="204267" y="78889"/>
                  </a:lnTo>
                  <a:lnTo>
                    <a:pt x="204051" y="79458"/>
                  </a:lnTo>
                  <a:lnTo>
                    <a:pt x="203946" y="79777"/>
                  </a:lnTo>
                  <a:lnTo>
                    <a:pt x="203866" y="80101"/>
                  </a:lnTo>
                  <a:lnTo>
                    <a:pt x="203795" y="80429"/>
                  </a:lnTo>
                  <a:lnTo>
                    <a:pt x="203666" y="81085"/>
                  </a:lnTo>
                  <a:lnTo>
                    <a:pt x="203511" y="81814"/>
                  </a:lnTo>
                  <a:lnTo>
                    <a:pt x="203470" y="82056"/>
                  </a:lnTo>
                  <a:lnTo>
                    <a:pt x="203436" y="82302"/>
                  </a:lnTo>
                  <a:lnTo>
                    <a:pt x="203409" y="82593"/>
                  </a:lnTo>
                  <a:lnTo>
                    <a:pt x="203390" y="82894"/>
                  </a:lnTo>
                  <a:lnTo>
                    <a:pt x="203383" y="83190"/>
                  </a:lnTo>
                  <a:lnTo>
                    <a:pt x="203390" y="83491"/>
                  </a:lnTo>
                  <a:lnTo>
                    <a:pt x="203409" y="83782"/>
                  </a:lnTo>
                  <a:lnTo>
                    <a:pt x="203443" y="84006"/>
                  </a:lnTo>
                  <a:lnTo>
                    <a:pt x="203485" y="84224"/>
                  </a:lnTo>
                  <a:lnTo>
                    <a:pt x="203583" y="84666"/>
                  </a:lnTo>
                  <a:lnTo>
                    <a:pt x="203628" y="84890"/>
                  </a:lnTo>
                  <a:lnTo>
                    <a:pt x="203659" y="85154"/>
                  </a:lnTo>
                  <a:lnTo>
                    <a:pt x="203700" y="85696"/>
                  </a:lnTo>
                  <a:lnTo>
                    <a:pt x="203730" y="85965"/>
                  </a:lnTo>
                  <a:lnTo>
                    <a:pt x="203779" y="86225"/>
                  </a:lnTo>
                  <a:lnTo>
                    <a:pt x="203844" y="86439"/>
                  </a:lnTo>
                  <a:lnTo>
                    <a:pt x="203923" y="86648"/>
                  </a:lnTo>
                  <a:lnTo>
                    <a:pt x="204176" y="87272"/>
                  </a:lnTo>
                  <a:lnTo>
                    <a:pt x="204286" y="87592"/>
                  </a:lnTo>
                  <a:lnTo>
                    <a:pt x="204490" y="88239"/>
                  </a:lnTo>
                  <a:lnTo>
                    <a:pt x="204588" y="88562"/>
                  </a:lnTo>
                  <a:lnTo>
                    <a:pt x="204977" y="89173"/>
                  </a:lnTo>
                  <a:lnTo>
                    <a:pt x="205365" y="89223"/>
                  </a:lnTo>
                  <a:lnTo>
                    <a:pt x="205520" y="89241"/>
                  </a:lnTo>
                  <a:lnTo>
                    <a:pt x="205694" y="89250"/>
                  </a:lnTo>
                  <a:lnTo>
                    <a:pt x="206068" y="89223"/>
                  </a:lnTo>
                  <a:lnTo>
                    <a:pt x="206094" y="89861"/>
                  </a:lnTo>
                  <a:lnTo>
                    <a:pt x="205172" y="89952"/>
                  </a:lnTo>
                  <a:lnTo>
                    <a:pt x="205151" y="90125"/>
                  </a:lnTo>
                  <a:lnTo>
                    <a:pt x="205136" y="90303"/>
                  </a:lnTo>
                  <a:lnTo>
                    <a:pt x="205138" y="90663"/>
                  </a:lnTo>
                  <a:lnTo>
                    <a:pt x="205157" y="90836"/>
                  </a:lnTo>
                  <a:lnTo>
                    <a:pt x="205206" y="91086"/>
                  </a:lnTo>
                  <a:lnTo>
                    <a:pt x="205287" y="91332"/>
                  </a:lnTo>
                  <a:lnTo>
                    <a:pt x="205385" y="91574"/>
                  </a:lnTo>
                  <a:lnTo>
                    <a:pt x="205491" y="91811"/>
                  </a:lnTo>
                  <a:lnTo>
                    <a:pt x="205592" y="92052"/>
                  </a:lnTo>
                  <a:lnTo>
                    <a:pt x="205682" y="92248"/>
                  </a:lnTo>
                  <a:lnTo>
                    <a:pt x="205871" y="92631"/>
                  </a:lnTo>
                  <a:lnTo>
                    <a:pt x="205973" y="92822"/>
                  </a:lnTo>
                  <a:lnTo>
                    <a:pt x="206072" y="93018"/>
                  </a:lnTo>
                  <a:lnTo>
                    <a:pt x="206415" y="93665"/>
                  </a:lnTo>
                  <a:lnTo>
                    <a:pt x="206532" y="93879"/>
                  </a:lnTo>
                  <a:lnTo>
                    <a:pt x="206763" y="94285"/>
                  </a:lnTo>
                  <a:lnTo>
                    <a:pt x="206997" y="94672"/>
                  </a:lnTo>
                  <a:lnTo>
                    <a:pt x="207118" y="94864"/>
                  </a:lnTo>
                  <a:lnTo>
                    <a:pt x="207235" y="95060"/>
                  </a:lnTo>
                  <a:lnTo>
                    <a:pt x="207367" y="95310"/>
                  </a:lnTo>
                  <a:lnTo>
                    <a:pt x="207488" y="95584"/>
                  </a:lnTo>
                  <a:lnTo>
                    <a:pt x="207617" y="95848"/>
                  </a:lnTo>
                  <a:lnTo>
                    <a:pt x="207768" y="96076"/>
                  </a:lnTo>
                  <a:lnTo>
                    <a:pt x="208047" y="96299"/>
                  </a:lnTo>
                  <a:lnTo>
                    <a:pt x="208508" y="96358"/>
                  </a:lnTo>
                  <a:lnTo>
                    <a:pt x="208554" y="96221"/>
                  </a:lnTo>
                  <a:lnTo>
                    <a:pt x="208584" y="96044"/>
                  </a:lnTo>
                  <a:lnTo>
                    <a:pt x="208610" y="95857"/>
                  </a:lnTo>
                  <a:lnTo>
                    <a:pt x="208633" y="95684"/>
                  </a:lnTo>
                  <a:lnTo>
                    <a:pt x="208658" y="95442"/>
                  </a:lnTo>
                  <a:lnTo>
                    <a:pt x="208663" y="95160"/>
                  </a:lnTo>
                  <a:lnTo>
                    <a:pt x="208663" y="94891"/>
                  </a:lnTo>
                  <a:lnTo>
                    <a:pt x="208764" y="94681"/>
                  </a:lnTo>
                  <a:lnTo>
                    <a:pt x="209085" y="95041"/>
                  </a:lnTo>
                  <a:lnTo>
                    <a:pt x="209255" y="95392"/>
                  </a:lnTo>
                  <a:lnTo>
                    <a:pt x="209335" y="95520"/>
                  </a:lnTo>
                  <a:lnTo>
                    <a:pt x="209531" y="96003"/>
                  </a:lnTo>
                  <a:lnTo>
                    <a:pt x="209599" y="96135"/>
                  </a:lnTo>
                  <a:lnTo>
                    <a:pt x="209682" y="96262"/>
                  </a:lnTo>
                  <a:lnTo>
                    <a:pt x="209807" y="96504"/>
                  </a:lnTo>
                  <a:lnTo>
                    <a:pt x="209109" y="96723"/>
                  </a:lnTo>
                  <a:lnTo>
                    <a:pt x="208958" y="96718"/>
                  </a:lnTo>
                  <a:lnTo>
                    <a:pt x="208784" y="96745"/>
                  </a:lnTo>
                  <a:lnTo>
                    <a:pt x="208614" y="96800"/>
                  </a:lnTo>
                  <a:lnTo>
                    <a:pt x="208391" y="97065"/>
                  </a:lnTo>
                  <a:lnTo>
                    <a:pt x="208429" y="97197"/>
                  </a:lnTo>
                  <a:lnTo>
                    <a:pt x="208501" y="97338"/>
                  </a:lnTo>
                  <a:lnTo>
                    <a:pt x="208877" y="97798"/>
                  </a:lnTo>
                  <a:lnTo>
                    <a:pt x="209225" y="98072"/>
                  </a:lnTo>
                  <a:lnTo>
                    <a:pt x="209338" y="98204"/>
                  </a:lnTo>
                  <a:lnTo>
                    <a:pt x="209444" y="98349"/>
                  </a:lnTo>
                  <a:lnTo>
                    <a:pt x="209641" y="98646"/>
                  </a:lnTo>
                  <a:lnTo>
                    <a:pt x="209818" y="98873"/>
                  </a:lnTo>
                  <a:lnTo>
                    <a:pt x="210030" y="99480"/>
                  </a:lnTo>
                  <a:lnTo>
                    <a:pt x="210154" y="99789"/>
                  </a:lnTo>
                  <a:lnTo>
                    <a:pt x="210498" y="99972"/>
                  </a:lnTo>
                  <a:lnTo>
                    <a:pt x="210710" y="100145"/>
                  </a:lnTo>
                  <a:lnTo>
                    <a:pt x="210914" y="100332"/>
                  </a:lnTo>
                  <a:lnTo>
                    <a:pt x="211110" y="100527"/>
                  </a:lnTo>
                  <a:lnTo>
                    <a:pt x="211295" y="100737"/>
                  </a:lnTo>
                  <a:lnTo>
                    <a:pt x="211469" y="100947"/>
                  </a:lnTo>
                  <a:lnTo>
                    <a:pt x="211582" y="101097"/>
                  </a:lnTo>
                  <a:lnTo>
                    <a:pt x="211688" y="101252"/>
                  </a:lnTo>
                  <a:lnTo>
                    <a:pt x="211790" y="101411"/>
                  </a:lnTo>
                  <a:lnTo>
                    <a:pt x="211983" y="101740"/>
                  </a:lnTo>
                  <a:lnTo>
                    <a:pt x="212047" y="101876"/>
                  </a:lnTo>
                  <a:lnTo>
                    <a:pt x="212376" y="102337"/>
                  </a:lnTo>
                  <a:lnTo>
                    <a:pt x="212745" y="101968"/>
                  </a:lnTo>
                  <a:lnTo>
                    <a:pt x="212560" y="101621"/>
                  </a:lnTo>
                  <a:lnTo>
                    <a:pt x="212609" y="101229"/>
                  </a:lnTo>
                  <a:lnTo>
                    <a:pt x="212949" y="101161"/>
                  </a:lnTo>
                  <a:lnTo>
                    <a:pt x="213115" y="101179"/>
                  </a:lnTo>
                  <a:lnTo>
                    <a:pt x="213406" y="100896"/>
                  </a:lnTo>
                  <a:lnTo>
                    <a:pt x="213754" y="100691"/>
                  </a:lnTo>
                  <a:lnTo>
                    <a:pt x="214143" y="101079"/>
                  </a:lnTo>
                  <a:lnTo>
                    <a:pt x="213602" y="101699"/>
                  </a:lnTo>
                  <a:lnTo>
                    <a:pt x="213459" y="101781"/>
                  </a:lnTo>
                  <a:lnTo>
                    <a:pt x="213255" y="101922"/>
                  </a:lnTo>
                  <a:lnTo>
                    <a:pt x="212737" y="102327"/>
                  </a:lnTo>
                  <a:lnTo>
                    <a:pt x="212983" y="102920"/>
                  </a:lnTo>
                  <a:lnTo>
                    <a:pt x="213315" y="102879"/>
                  </a:lnTo>
                  <a:lnTo>
                    <a:pt x="213735" y="102974"/>
                  </a:lnTo>
                  <a:lnTo>
                    <a:pt x="214082" y="102961"/>
                  </a:lnTo>
                  <a:lnTo>
                    <a:pt x="214740" y="102778"/>
                  </a:lnTo>
                  <a:lnTo>
                    <a:pt x="214604" y="102947"/>
                  </a:lnTo>
                  <a:lnTo>
                    <a:pt x="214475" y="103120"/>
                  </a:lnTo>
                  <a:lnTo>
                    <a:pt x="214392" y="103307"/>
                  </a:lnTo>
                  <a:lnTo>
                    <a:pt x="214343" y="103512"/>
                  </a:lnTo>
                  <a:lnTo>
                    <a:pt x="214313" y="103731"/>
                  </a:lnTo>
                  <a:lnTo>
                    <a:pt x="214305" y="103954"/>
                  </a:lnTo>
                  <a:lnTo>
                    <a:pt x="214324" y="104168"/>
                  </a:lnTo>
                  <a:lnTo>
                    <a:pt x="214373" y="104369"/>
                  </a:lnTo>
                  <a:lnTo>
                    <a:pt x="214456" y="104569"/>
                  </a:lnTo>
                  <a:lnTo>
                    <a:pt x="214573" y="104779"/>
                  </a:lnTo>
                  <a:lnTo>
                    <a:pt x="214713" y="104970"/>
                  </a:lnTo>
                  <a:lnTo>
                    <a:pt x="214868" y="105116"/>
                  </a:lnTo>
                  <a:lnTo>
                    <a:pt x="215027" y="105198"/>
                  </a:lnTo>
                  <a:lnTo>
                    <a:pt x="215170" y="105207"/>
                  </a:lnTo>
                  <a:lnTo>
                    <a:pt x="215321" y="105180"/>
                  </a:lnTo>
                  <a:lnTo>
                    <a:pt x="215480" y="105134"/>
                  </a:lnTo>
                  <a:lnTo>
                    <a:pt x="215631" y="105066"/>
                  </a:lnTo>
                  <a:lnTo>
                    <a:pt x="215771" y="104997"/>
                  </a:lnTo>
                  <a:lnTo>
                    <a:pt x="215941" y="104852"/>
                  </a:lnTo>
                  <a:lnTo>
                    <a:pt x="216095" y="104651"/>
                  </a:lnTo>
                  <a:lnTo>
                    <a:pt x="216236" y="104442"/>
                  </a:lnTo>
                  <a:lnTo>
                    <a:pt x="216367" y="104282"/>
                  </a:lnTo>
                  <a:lnTo>
                    <a:pt x="216771" y="104341"/>
                  </a:lnTo>
                  <a:lnTo>
                    <a:pt x="218127" y="105644"/>
                  </a:lnTo>
                  <a:lnTo>
                    <a:pt x="218048" y="107946"/>
                  </a:lnTo>
                  <a:lnTo>
                    <a:pt x="218252" y="108059"/>
                  </a:lnTo>
                  <a:lnTo>
                    <a:pt x="218475" y="108155"/>
                  </a:lnTo>
                  <a:lnTo>
                    <a:pt x="218705" y="108233"/>
                  </a:lnTo>
                  <a:lnTo>
                    <a:pt x="218938" y="108288"/>
                  </a:lnTo>
                  <a:lnTo>
                    <a:pt x="219626" y="108757"/>
                  </a:lnTo>
                  <a:lnTo>
                    <a:pt x="219529" y="109039"/>
                  </a:lnTo>
                  <a:lnTo>
                    <a:pt x="219127" y="109262"/>
                  </a:lnTo>
                  <a:lnTo>
                    <a:pt x="219675" y="109717"/>
                  </a:lnTo>
                  <a:lnTo>
                    <a:pt x="219941" y="109937"/>
                  </a:lnTo>
                  <a:lnTo>
                    <a:pt x="220215" y="110224"/>
                  </a:lnTo>
                  <a:lnTo>
                    <a:pt x="220416" y="110402"/>
                  </a:lnTo>
                  <a:lnTo>
                    <a:pt x="220635" y="110566"/>
                  </a:lnTo>
                  <a:lnTo>
                    <a:pt x="220978" y="110785"/>
                  </a:lnTo>
                  <a:lnTo>
                    <a:pt x="221114" y="110857"/>
                  </a:lnTo>
                  <a:lnTo>
                    <a:pt x="221220" y="110990"/>
                  </a:lnTo>
                  <a:lnTo>
                    <a:pt x="221394" y="111176"/>
                  </a:lnTo>
                  <a:lnTo>
                    <a:pt x="221628" y="111395"/>
                  </a:lnTo>
                  <a:lnTo>
                    <a:pt x="222059" y="111773"/>
                  </a:lnTo>
                  <a:lnTo>
                    <a:pt x="222493" y="112156"/>
                  </a:lnTo>
                  <a:lnTo>
                    <a:pt x="222987" y="112452"/>
                  </a:lnTo>
                  <a:lnTo>
                    <a:pt x="223191" y="112657"/>
                  </a:lnTo>
                  <a:lnTo>
                    <a:pt x="223592" y="113026"/>
                  </a:lnTo>
                  <a:lnTo>
                    <a:pt x="223951" y="113272"/>
                  </a:lnTo>
                  <a:lnTo>
                    <a:pt x="224298" y="113546"/>
                  </a:lnTo>
                  <a:lnTo>
                    <a:pt x="224457" y="113692"/>
                  </a:lnTo>
                  <a:lnTo>
                    <a:pt x="225292" y="114079"/>
                  </a:lnTo>
                  <a:lnTo>
                    <a:pt x="226643" y="114995"/>
                  </a:lnTo>
                  <a:lnTo>
                    <a:pt x="226775" y="115095"/>
                  </a:lnTo>
                  <a:lnTo>
                    <a:pt x="226919" y="115177"/>
                  </a:lnTo>
                  <a:lnTo>
                    <a:pt x="227210" y="115022"/>
                  </a:lnTo>
                  <a:lnTo>
                    <a:pt x="227467" y="114758"/>
                  </a:lnTo>
                  <a:lnTo>
                    <a:pt x="227803" y="114972"/>
                  </a:lnTo>
                  <a:lnTo>
                    <a:pt x="227950" y="115036"/>
                  </a:lnTo>
                  <a:lnTo>
                    <a:pt x="228101" y="115095"/>
                  </a:lnTo>
                  <a:lnTo>
                    <a:pt x="228566" y="115245"/>
                  </a:lnTo>
                  <a:lnTo>
                    <a:pt x="228762" y="115305"/>
                  </a:lnTo>
                  <a:lnTo>
                    <a:pt x="229159" y="115414"/>
                  </a:lnTo>
                  <a:lnTo>
                    <a:pt x="229560" y="115519"/>
                  </a:lnTo>
                  <a:lnTo>
                    <a:pt x="230085" y="115674"/>
                  </a:lnTo>
                  <a:lnTo>
                    <a:pt x="230522" y="115788"/>
                  </a:lnTo>
                  <a:lnTo>
                    <a:pt x="230862" y="115861"/>
                  </a:lnTo>
                  <a:lnTo>
                    <a:pt x="231005" y="115897"/>
                  </a:lnTo>
                  <a:lnTo>
                    <a:pt x="231289" y="115979"/>
                  </a:lnTo>
                  <a:lnTo>
                    <a:pt x="231432" y="116007"/>
                  </a:lnTo>
                  <a:lnTo>
                    <a:pt x="231572" y="116016"/>
                  </a:lnTo>
                  <a:lnTo>
                    <a:pt x="231704" y="115998"/>
                  </a:lnTo>
                  <a:lnTo>
                    <a:pt x="231837" y="115961"/>
                  </a:lnTo>
                  <a:lnTo>
                    <a:pt x="231969" y="115916"/>
                  </a:lnTo>
                  <a:lnTo>
                    <a:pt x="232101" y="115865"/>
                  </a:lnTo>
                  <a:lnTo>
                    <a:pt x="232233" y="115829"/>
                  </a:lnTo>
                  <a:lnTo>
                    <a:pt x="232441" y="115797"/>
                  </a:lnTo>
                  <a:lnTo>
                    <a:pt x="232879" y="115770"/>
                  </a:lnTo>
                  <a:lnTo>
                    <a:pt x="233076" y="115728"/>
                  </a:lnTo>
                  <a:lnTo>
                    <a:pt x="233348" y="115523"/>
                  </a:lnTo>
                  <a:lnTo>
                    <a:pt x="233460" y="115332"/>
                  </a:lnTo>
                  <a:lnTo>
                    <a:pt x="235217" y="114817"/>
                  </a:lnTo>
                  <a:lnTo>
                    <a:pt x="235345" y="114876"/>
                  </a:lnTo>
                  <a:lnTo>
                    <a:pt x="235859" y="115337"/>
                  </a:lnTo>
                  <a:lnTo>
                    <a:pt x="235908" y="115464"/>
                  </a:lnTo>
                  <a:lnTo>
                    <a:pt x="235946" y="115601"/>
                  </a:lnTo>
                  <a:lnTo>
                    <a:pt x="235965" y="115742"/>
                  </a:lnTo>
                  <a:lnTo>
                    <a:pt x="235976" y="115874"/>
                  </a:lnTo>
                  <a:lnTo>
                    <a:pt x="235950" y="116034"/>
                  </a:lnTo>
                  <a:lnTo>
                    <a:pt x="235885" y="116203"/>
                  </a:lnTo>
                  <a:lnTo>
                    <a:pt x="235810" y="116362"/>
                  </a:lnTo>
                  <a:lnTo>
                    <a:pt x="235761" y="116517"/>
                  </a:lnTo>
                  <a:lnTo>
                    <a:pt x="235855" y="116767"/>
                  </a:lnTo>
                  <a:lnTo>
                    <a:pt x="235749" y="117551"/>
                  </a:lnTo>
                  <a:lnTo>
                    <a:pt x="235379" y="117921"/>
                  </a:lnTo>
                  <a:lnTo>
                    <a:pt x="235296" y="118171"/>
                  </a:lnTo>
                  <a:lnTo>
                    <a:pt x="235194" y="118713"/>
                  </a:lnTo>
                  <a:lnTo>
                    <a:pt x="234956" y="119164"/>
                  </a:lnTo>
                  <a:lnTo>
                    <a:pt x="234782" y="119196"/>
                  </a:lnTo>
                  <a:lnTo>
                    <a:pt x="234401" y="119415"/>
                  </a:lnTo>
                  <a:lnTo>
                    <a:pt x="234189" y="119570"/>
                  </a:lnTo>
                  <a:lnTo>
                    <a:pt x="233777" y="119880"/>
                  </a:lnTo>
                  <a:lnTo>
                    <a:pt x="233484" y="120121"/>
                  </a:lnTo>
                  <a:lnTo>
                    <a:pt x="233008" y="120504"/>
                  </a:lnTo>
                  <a:lnTo>
                    <a:pt x="232105" y="121301"/>
                  </a:lnTo>
                  <a:lnTo>
                    <a:pt x="231814" y="121908"/>
                  </a:lnTo>
                  <a:lnTo>
                    <a:pt x="231504" y="122149"/>
                  </a:lnTo>
                  <a:lnTo>
                    <a:pt x="230223" y="123434"/>
                  </a:lnTo>
                  <a:lnTo>
                    <a:pt x="229978" y="123840"/>
                  </a:lnTo>
                  <a:lnTo>
                    <a:pt x="229155" y="124952"/>
                  </a:lnTo>
                  <a:lnTo>
                    <a:pt x="229310" y="125262"/>
                  </a:lnTo>
                  <a:lnTo>
                    <a:pt x="229318" y="125435"/>
                  </a:lnTo>
                  <a:lnTo>
                    <a:pt x="229288" y="125617"/>
                  </a:lnTo>
                  <a:lnTo>
                    <a:pt x="229193" y="125986"/>
                  </a:lnTo>
                  <a:lnTo>
                    <a:pt x="229167" y="126168"/>
                  </a:lnTo>
                  <a:lnTo>
                    <a:pt x="229167" y="126346"/>
                  </a:lnTo>
                  <a:lnTo>
                    <a:pt x="229204" y="126875"/>
                  </a:lnTo>
                  <a:lnTo>
                    <a:pt x="229201" y="127052"/>
                  </a:lnTo>
                  <a:lnTo>
                    <a:pt x="229189" y="127244"/>
                  </a:lnTo>
                  <a:lnTo>
                    <a:pt x="229167" y="127430"/>
                  </a:lnTo>
                  <a:lnTo>
                    <a:pt x="229136" y="127622"/>
                  </a:lnTo>
                  <a:lnTo>
                    <a:pt x="229091" y="127804"/>
                  </a:lnTo>
                  <a:lnTo>
                    <a:pt x="229033" y="127982"/>
                  </a:lnTo>
                  <a:lnTo>
                    <a:pt x="228974" y="128128"/>
                  </a:lnTo>
                  <a:lnTo>
                    <a:pt x="228902" y="128265"/>
                  </a:lnTo>
                  <a:lnTo>
                    <a:pt x="228823" y="128401"/>
                  </a:lnTo>
                  <a:lnTo>
                    <a:pt x="228415" y="128898"/>
                  </a:lnTo>
                  <a:lnTo>
                    <a:pt x="228158" y="129117"/>
                  </a:lnTo>
                  <a:lnTo>
                    <a:pt x="227897" y="129349"/>
                  </a:lnTo>
                  <a:lnTo>
                    <a:pt x="227633" y="129595"/>
                  </a:lnTo>
                  <a:lnTo>
                    <a:pt x="227501" y="129722"/>
                  </a:lnTo>
                  <a:lnTo>
                    <a:pt x="227365" y="129846"/>
                  </a:lnTo>
                  <a:lnTo>
                    <a:pt x="227395" y="130051"/>
                  </a:lnTo>
                  <a:lnTo>
                    <a:pt x="227429" y="130256"/>
                  </a:lnTo>
                  <a:lnTo>
                    <a:pt x="227470" y="130456"/>
                  </a:lnTo>
                  <a:lnTo>
                    <a:pt x="227520" y="130657"/>
                  </a:lnTo>
                  <a:lnTo>
                    <a:pt x="227576" y="130857"/>
                  </a:lnTo>
                  <a:lnTo>
                    <a:pt x="227622" y="130994"/>
                  </a:lnTo>
                  <a:lnTo>
                    <a:pt x="227674" y="131126"/>
                  </a:lnTo>
                  <a:lnTo>
                    <a:pt x="227731" y="131258"/>
                  </a:lnTo>
                  <a:lnTo>
                    <a:pt x="227780" y="131395"/>
                  </a:lnTo>
                  <a:lnTo>
                    <a:pt x="227814" y="131532"/>
                  </a:lnTo>
                  <a:lnTo>
                    <a:pt x="227833" y="131678"/>
                  </a:lnTo>
                  <a:lnTo>
                    <a:pt x="227837" y="131828"/>
                  </a:lnTo>
                  <a:lnTo>
                    <a:pt x="227833" y="131978"/>
                  </a:lnTo>
                  <a:lnTo>
                    <a:pt x="227841" y="132124"/>
                  </a:lnTo>
                  <a:lnTo>
                    <a:pt x="227867" y="132265"/>
                  </a:lnTo>
                  <a:lnTo>
                    <a:pt x="227920" y="132398"/>
                  </a:lnTo>
                  <a:lnTo>
                    <a:pt x="227992" y="132525"/>
                  </a:lnTo>
                  <a:lnTo>
                    <a:pt x="228147" y="132776"/>
                  </a:lnTo>
                  <a:lnTo>
                    <a:pt x="228203" y="132908"/>
                  </a:lnTo>
                  <a:lnTo>
                    <a:pt x="228245" y="133109"/>
                  </a:lnTo>
                  <a:lnTo>
                    <a:pt x="228252" y="133318"/>
                  </a:lnTo>
                  <a:lnTo>
                    <a:pt x="228245" y="133578"/>
                  </a:lnTo>
                  <a:lnTo>
                    <a:pt x="228237" y="133751"/>
                  </a:lnTo>
                  <a:lnTo>
                    <a:pt x="228249" y="133961"/>
                  </a:lnTo>
                  <a:lnTo>
                    <a:pt x="228275" y="134161"/>
                  </a:lnTo>
                  <a:lnTo>
                    <a:pt x="228305" y="134361"/>
                  </a:lnTo>
                  <a:lnTo>
                    <a:pt x="228339" y="134557"/>
                  </a:lnTo>
                  <a:lnTo>
                    <a:pt x="228419" y="134954"/>
                  </a:lnTo>
                  <a:lnTo>
                    <a:pt x="228528" y="135419"/>
                  </a:lnTo>
                  <a:lnTo>
                    <a:pt x="228717" y="136107"/>
                  </a:lnTo>
                  <a:lnTo>
                    <a:pt x="228804" y="136344"/>
                  </a:lnTo>
                  <a:lnTo>
                    <a:pt x="229008" y="136822"/>
                  </a:lnTo>
                  <a:lnTo>
                    <a:pt x="229080" y="137059"/>
                  </a:lnTo>
                  <a:lnTo>
                    <a:pt x="229110" y="137292"/>
                  </a:lnTo>
                  <a:lnTo>
                    <a:pt x="229080" y="137460"/>
                  </a:lnTo>
                  <a:lnTo>
                    <a:pt x="229023" y="137629"/>
                  </a:lnTo>
                  <a:lnTo>
                    <a:pt x="228959" y="137793"/>
                  </a:lnTo>
                  <a:lnTo>
                    <a:pt x="228910" y="137957"/>
                  </a:lnTo>
                  <a:lnTo>
                    <a:pt x="228902" y="138117"/>
                  </a:lnTo>
                  <a:lnTo>
                    <a:pt x="228948" y="138276"/>
                  </a:lnTo>
                  <a:lnTo>
                    <a:pt x="229027" y="138431"/>
                  </a:lnTo>
                  <a:lnTo>
                    <a:pt x="229129" y="138586"/>
                  </a:lnTo>
                  <a:lnTo>
                    <a:pt x="229238" y="138736"/>
                  </a:lnTo>
                  <a:lnTo>
                    <a:pt x="229333" y="138891"/>
                  </a:lnTo>
                  <a:lnTo>
                    <a:pt x="229537" y="139274"/>
                  </a:lnTo>
                  <a:lnTo>
                    <a:pt x="229669" y="139534"/>
                  </a:lnTo>
                  <a:lnTo>
                    <a:pt x="229896" y="139953"/>
                  </a:lnTo>
                  <a:lnTo>
                    <a:pt x="229959" y="140094"/>
                  </a:lnTo>
                  <a:lnTo>
                    <a:pt x="230009" y="140240"/>
                  </a:lnTo>
                  <a:lnTo>
                    <a:pt x="230036" y="140427"/>
                  </a:lnTo>
                  <a:lnTo>
                    <a:pt x="230038" y="140618"/>
                  </a:lnTo>
                  <a:lnTo>
                    <a:pt x="230017" y="141006"/>
                  </a:lnTo>
                  <a:lnTo>
                    <a:pt x="230019" y="141197"/>
                  </a:lnTo>
                  <a:lnTo>
                    <a:pt x="230047" y="141425"/>
                  </a:lnTo>
                  <a:lnTo>
                    <a:pt x="230085" y="141648"/>
                  </a:lnTo>
                  <a:lnTo>
                    <a:pt x="230174" y="142095"/>
                  </a:lnTo>
                  <a:lnTo>
                    <a:pt x="230250" y="142446"/>
                  </a:lnTo>
                  <a:lnTo>
                    <a:pt x="230310" y="142701"/>
                  </a:lnTo>
                  <a:lnTo>
                    <a:pt x="230337" y="142833"/>
                  </a:lnTo>
                  <a:lnTo>
                    <a:pt x="230371" y="142961"/>
                  </a:lnTo>
                  <a:lnTo>
                    <a:pt x="230594" y="143366"/>
                  </a:lnTo>
                  <a:lnTo>
                    <a:pt x="230798" y="143790"/>
                  </a:lnTo>
                  <a:lnTo>
                    <a:pt x="230975" y="144223"/>
                  </a:lnTo>
                  <a:lnTo>
                    <a:pt x="231126" y="144670"/>
                  </a:lnTo>
                  <a:lnTo>
                    <a:pt x="231247" y="145121"/>
                  </a:lnTo>
                  <a:lnTo>
                    <a:pt x="231296" y="145390"/>
                  </a:lnTo>
                  <a:lnTo>
                    <a:pt x="231334" y="145668"/>
                  </a:lnTo>
                  <a:lnTo>
                    <a:pt x="231391" y="146224"/>
                  </a:lnTo>
                  <a:lnTo>
                    <a:pt x="231436" y="146497"/>
                  </a:lnTo>
                  <a:lnTo>
                    <a:pt x="231527" y="146894"/>
                  </a:lnTo>
                  <a:lnTo>
                    <a:pt x="231640" y="147286"/>
                  </a:lnTo>
                  <a:lnTo>
                    <a:pt x="231874" y="148065"/>
                  </a:lnTo>
                  <a:lnTo>
                    <a:pt x="231976" y="148461"/>
                  </a:lnTo>
                  <a:lnTo>
                    <a:pt x="232067" y="148890"/>
                  </a:lnTo>
                  <a:lnTo>
                    <a:pt x="232143" y="149327"/>
                  </a:lnTo>
                  <a:lnTo>
                    <a:pt x="232211" y="149765"/>
                  </a:lnTo>
                  <a:lnTo>
                    <a:pt x="232286" y="150202"/>
                  </a:lnTo>
                  <a:lnTo>
                    <a:pt x="232441" y="151027"/>
                  </a:lnTo>
                  <a:lnTo>
                    <a:pt x="232498" y="151423"/>
                  </a:lnTo>
                  <a:lnTo>
                    <a:pt x="232573" y="151815"/>
                  </a:lnTo>
                  <a:lnTo>
                    <a:pt x="232679" y="152189"/>
                  </a:lnTo>
                  <a:lnTo>
                    <a:pt x="232838" y="152526"/>
                  </a:lnTo>
                  <a:lnTo>
                    <a:pt x="233049" y="152768"/>
                  </a:lnTo>
                  <a:lnTo>
                    <a:pt x="233316" y="152977"/>
                  </a:lnTo>
                  <a:lnTo>
                    <a:pt x="233601" y="153173"/>
                  </a:lnTo>
                  <a:lnTo>
                    <a:pt x="233857" y="153383"/>
                  </a:lnTo>
                  <a:lnTo>
                    <a:pt x="234042" y="153633"/>
                  </a:lnTo>
                  <a:lnTo>
                    <a:pt x="234144" y="153953"/>
                  </a:lnTo>
                  <a:lnTo>
                    <a:pt x="234166" y="154313"/>
                  </a:lnTo>
                  <a:lnTo>
                    <a:pt x="234155" y="154691"/>
                  </a:lnTo>
                  <a:lnTo>
                    <a:pt x="234136" y="155074"/>
                  </a:lnTo>
                  <a:lnTo>
                    <a:pt x="234155" y="155443"/>
                  </a:lnTo>
                  <a:lnTo>
                    <a:pt x="234204" y="155780"/>
                  </a:lnTo>
                  <a:lnTo>
                    <a:pt x="234261" y="156117"/>
                  </a:lnTo>
                  <a:lnTo>
                    <a:pt x="234325" y="156450"/>
                  </a:lnTo>
                  <a:lnTo>
                    <a:pt x="234401" y="156783"/>
                  </a:lnTo>
                  <a:lnTo>
                    <a:pt x="234484" y="157111"/>
                  </a:lnTo>
                  <a:lnTo>
                    <a:pt x="234582" y="157389"/>
                  </a:lnTo>
                  <a:lnTo>
                    <a:pt x="234809" y="157940"/>
                  </a:lnTo>
                  <a:lnTo>
                    <a:pt x="234907" y="158214"/>
                  </a:lnTo>
                  <a:lnTo>
                    <a:pt x="234967" y="158496"/>
                  </a:lnTo>
                  <a:lnTo>
                    <a:pt x="234960" y="158838"/>
                  </a:lnTo>
                  <a:lnTo>
                    <a:pt x="234888" y="159184"/>
                  </a:lnTo>
                  <a:lnTo>
                    <a:pt x="234797" y="159535"/>
                  </a:lnTo>
                  <a:lnTo>
                    <a:pt x="234726" y="159886"/>
                  </a:lnTo>
                  <a:lnTo>
                    <a:pt x="234718" y="160228"/>
                  </a:lnTo>
                  <a:lnTo>
                    <a:pt x="234760" y="160497"/>
                  </a:lnTo>
                  <a:lnTo>
                    <a:pt x="234824" y="160766"/>
                  </a:lnTo>
                  <a:lnTo>
                    <a:pt x="234907" y="161030"/>
                  </a:lnTo>
                  <a:lnTo>
                    <a:pt x="235009" y="161290"/>
                  </a:lnTo>
                  <a:lnTo>
                    <a:pt x="235126" y="161536"/>
                  </a:lnTo>
                  <a:lnTo>
                    <a:pt x="235330" y="161855"/>
                  </a:lnTo>
                  <a:lnTo>
                    <a:pt x="235587" y="162142"/>
                  </a:lnTo>
                  <a:lnTo>
                    <a:pt x="235870" y="162425"/>
                  </a:lnTo>
                  <a:lnTo>
                    <a:pt x="236146" y="162707"/>
                  </a:lnTo>
                  <a:lnTo>
                    <a:pt x="236395" y="163003"/>
                  </a:lnTo>
                  <a:lnTo>
                    <a:pt x="236626" y="163405"/>
                  </a:lnTo>
                  <a:lnTo>
                    <a:pt x="237006" y="164279"/>
                  </a:lnTo>
                  <a:lnTo>
                    <a:pt x="237225" y="164671"/>
                  </a:lnTo>
                  <a:lnTo>
                    <a:pt x="237514" y="164977"/>
                  </a:lnTo>
                  <a:lnTo>
                    <a:pt x="237728" y="165127"/>
                  </a:lnTo>
                  <a:lnTo>
                    <a:pt x="237966" y="165255"/>
                  </a:lnTo>
                  <a:lnTo>
                    <a:pt x="238215" y="165359"/>
                  </a:lnTo>
                  <a:lnTo>
                    <a:pt x="238472" y="165446"/>
                  </a:lnTo>
                  <a:lnTo>
                    <a:pt x="238729" y="165505"/>
                  </a:lnTo>
                  <a:lnTo>
                    <a:pt x="238941" y="165514"/>
                  </a:lnTo>
                  <a:lnTo>
                    <a:pt x="239175" y="165491"/>
                  </a:lnTo>
                  <a:lnTo>
                    <a:pt x="239401" y="165464"/>
                  </a:lnTo>
                  <a:lnTo>
                    <a:pt x="239598" y="165464"/>
                  </a:lnTo>
                  <a:lnTo>
                    <a:pt x="239734" y="165523"/>
                  </a:lnTo>
                  <a:lnTo>
                    <a:pt x="239760" y="165674"/>
                  </a:lnTo>
                  <a:lnTo>
                    <a:pt x="239681" y="165907"/>
                  </a:lnTo>
                  <a:lnTo>
                    <a:pt x="239564" y="166189"/>
                  </a:lnTo>
                  <a:lnTo>
                    <a:pt x="239458" y="166485"/>
                  </a:lnTo>
                  <a:lnTo>
                    <a:pt x="239424" y="166749"/>
                  </a:lnTo>
                  <a:lnTo>
                    <a:pt x="239492" y="167037"/>
                  </a:lnTo>
                  <a:lnTo>
                    <a:pt x="239628" y="167319"/>
                  </a:lnTo>
                  <a:lnTo>
                    <a:pt x="239806" y="167597"/>
                  </a:lnTo>
                  <a:lnTo>
                    <a:pt x="240191" y="168140"/>
                  </a:lnTo>
                  <a:lnTo>
                    <a:pt x="240443" y="168486"/>
                  </a:lnTo>
                  <a:lnTo>
                    <a:pt x="240711" y="168823"/>
                  </a:lnTo>
                  <a:lnTo>
                    <a:pt x="240996" y="169147"/>
                  </a:lnTo>
                  <a:lnTo>
                    <a:pt x="241293" y="169461"/>
                  </a:lnTo>
                  <a:lnTo>
                    <a:pt x="241603" y="169753"/>
                  </a:lnTo>
                  <a:lnTo>
                    <a:pt x="241826" y="169940"/>
                  </a:lnTo>
                  <a:lnTo>
                    <a:pt x="242056" y="170113"/>
                  </a:lnTo>
                  <a:lnTo>
                    <a:pt x="242294" y="170281"/>
                  </a:lnTo>
                  <a:lnTo>
                    <a:pt x="242525" y="170454"/>
                  </a:lnTo>
                  <a:lnTo>
                    <a:pt x="242740" y="170641"/>
                  </a:lnTo>
                  <a:lnTo>
                    <a:pt x="242989" y="170901"/>
                  </a:lnTo>
                  <a:lnTo>
                    <a:pt x="243220" y="171175"/>
                  </a:lnTo>
                  <a:lnTo>
                    <a:pt x="243439" y="171457"/>
                  </a:lnTo>
                  <a:lnTo>
                    <a:pt x="243866" y="172041"/>
                  </a:lnTo>
                  <a:lnTo>
                    <a:pt x="244125" y="172401"/>
                  </a:lnTo>
                  <a:lnTo>
                    <a:pt x="244613" y="173148"/>
                  </a:lnTo>
                  <a:lnTo>
                    <a:pt x="244862" y="173517"/>
                  </a:lnTo>
                  <a:lnTo>
                    <a:pt x="245130" y="173868"/>
                  </a:lnTo>
                  <a:lnTo>
                    <a:pt x="245414" y="174187"/>
                  </a:lnTo>
                  <a:lnTo>
                    <a:pt x="245720" y="174493"/>
                  </a:lnTo>
                  <a:lnTo>
                    <a:pt x="246332" y="175094"/>
                  </a:lnTo>
                  <a:lnTo>
                    <a:pt x="246615" y="175418"/>
                  </a:lnTo>
                  <a:lnTo>
                    <a:pt x="246996" y="175904"/>
                  </a:lnTo>
                  <a:lnTo>
                    <a:pt x="247257" y="176261"/>
                  </a:lnTo>
                  <a:lnTo>
                    <a:pt x="247552" y="176703"/>
                  </a:lnTo>
                  <a:lnTo>
                    <a:pt x="247828" y="177154"/>
                  </a:lnTo>
                  <a:lnTo>
                    <a:pt x="248087" y="177614"/>
                  </a:lnTo>
                  <a:lnTo>
                    <a:pt x="248208" y="177838"/>
                  </a:lnTo>
                  <a:lnTo>
                    <a:pt x="248337" y="178061"/>
                  </a:lnTo>
                  <a:lnTo>
                    <a:pt x="248484" y="178275"/>
                  </a:lnTo>
                  <a:lnTo>
                    <a:pt x="248635" y="178480"/>
                  </a:lnTo>
                  <a:lnTo>
                    <a:pt x="248801" y="178676"/>
                  </a:lnTo>
                  <a:lnTo>
                    <a:pt x="248949" y="178840"/>
                  </a:lnTo>
                  <a:lnTo>
                    <a:pt x="249104" y="179000"/>
                  </a:lnTo>
                  <a:lnTo>
                    <a:pt x="249266" y="179155"/>
                  </a:lnTo>
                  <a:lnTo>
                    <a:pt x="249436" y="179292"/>
                  </a:lnTo>
                  <a:lnTo>
                    <a:pt x="249617" y="179415"/>
                  </a:lnTo>
                  <a:lnTo>
                    <a:pt x="249772" y="179506"/>
                  </a:lnTo>
                  <a:lnTo>
                    <a:pt x="249935" y="179583"/>
                  </a:lnTo>
                  <a:lnTo>
                    <a:pt x="250101" y="179656"/>
                  </a:lnTo>
                  <a:lnTo>
                    <a:pt x="250271" y="179715"/>
                  </a:lnTo>
                  <a:lnTo>
                    <a:pt x="250441" y="179765"/>
                  </a:lnTo>
                  <a:lnTo>
                    <a:pt x="250675" y="179811"/>
                  </a:lnTo>
                  <a:lnTo>
                    <a:pt x="250917" y="179847"/>
                  </a:lnTo>
                  <a:lnTo>
                    <a:pt x="251159" y="179861"/>
                  </a:lnTo>
                  <a:lnTo>
                    <a:pt x="251392" y="179843"/>
                  </a:lnTo>
                  <a:lnTo>
                    <a:pt x="251724" y="179711"/>
                  </a:lnTo>
                  <a:lnTo>
                    <a:pt x="252166" y="179351"/>
                  </a:lnTo>
                  <a:lnTo>
                    <a:pt x="252325" y="179328"/>
                  </a:lnTo>
                  <a:lnTo>
                    <a:pt x="252503" y="179351"/>
                  </a:lnTo>
                  <a:lnTo>
                    <a:pt x="252869" y="179442"/>
                  </a:lnTo>
                  <a:lnTo>
                    <a:pt x="253050" y="179478"/>
                  </a:lnTo>
                  <a:lnTo>
                    <a:pt x="253379" y="179501"/>
                  </a:lnTo>
                  <a:lnTo>
                    <a:pt x="254048" y="179515"/>
                  </a:lnTo>
                  <a:lnTo>
                    <a:pt x="254380" y="179529"/>
                  </a:lnTo>
                  <a:lnTo>
                    <a:pt x="254709" y="179565"/>
                  </a:lnTo>
                  <a:lnTo>
                    <a:pt x="255033" y="179620"/>
                  </a:lnTo>
                  <a:lnTo>
                    <a:pt x="255359" y="179693"/>
                  </a:lnTo>
                  <a:lnTo>
                    <a:pt x="255679" y="179775"/>
                  </a:lnTo>
                  <a:lnTo>
                    <a:pt x="255996" y="179875"/>
                  </a:lnTo>
                  <a:lnTo>
                    <a:pt x="256306" y="179984"/>
                  </a:lnTo>
                  <a:lnTo>
                    <a:pt x="256578" y="180089"/>
                  </a:lnTo>
                  <a:lnTo>
                    <a:pt x="256850" y="180203"/>
                  </a:lnTo>
                  <a:lnTo>
                    <a:pt x="257114" y="180331"/>
                  </a:lnTo>
                  <a:lnTo>
                    <a:pt x="257375" y="180468"/>
                  </a:lnTo>
                  <a:lnTo>
                    <a:pt x="257624" y="180618"/>
                  </a:lnTo>
                  <a:lnTo>
                    <a:pt x="257794" y="180736"/>
                  </a:lnTo>
                  <a:lnTo>
                    <a:pt x="257957" y="180859"/>
                  </a:lnTo>
                  <a:lnTo>
                    <a:pt x="258114" y="180991"/>
                  </a:lnTo>
                  <a:lnTo>
                    <a:pt x="258278" y="181119"/>
                  </a:lnTo>
                  <a:lnTo>
                    <a:pt x="258443" y="181242"/>
                  </a:lnTo>
                  <a:lnTo>
                    <a:pt x="258613" y="181374"/>
                  </a:lnTo>
                  <a:lnTo>
                    <a:pt x="258783" y="181516"/>
                  </a:lnTo>
                  <a:lnTo>
                    <a:pt x="259316" y="181816"/>
                  </a:lnTo>
                  <a:lnTo>
                    <a:pt x="259569" y="181794"/>
                  </a:lnTo>
                  <a:lnTo>
                    <a:pt x="259829" y="181671"/>
                  </a:lnTo>
                  <a:lnTo>
                    <a:pt x="260105" y="181498"/>
                  </a:lnTo>
                  <a:lnTo>
                    <a:pt x="260381" y="181315"/>
                  </a:lnTo>
                  <a:lnTo>
                    <a:pt x="260657" y="181174"/>
                  </a:lnTo>
                  <a:lnTo>
                    <a:pt x="261099" y="181001"/>
                  </a:lnTo>
                  <a:lnTo>
                    <a:pt x="261322" y="180923"/>
                  </a:lnTo>
                  <a:lnTo>
                    <a:pt x="261545" y="180855"/>
                  </a:lnTo>
                  <a:lnTo>
                    <a:pt x="261770" y="180805"/>
                  </a:lnTo>
                  <a:lnTo>
                    <a:pt x="261989" y="180773"/>
                  </a:lnTo>
                  <a:lnTo>
                    <a:pt x="262212" y="180755"/>
                  </a:lnTo>
                  <a:lnTo>
                    <a:pt x="262435" y="180750"/>
                  </a:lnTo>
                  <a:lnTo>
                    <a:pt x="262658" y="180755"/>
                  </a:lnTo>
                  <a:lnTo>
                    <a:pt x="262877" y="180768"/>
                  </a:lnTo>
                  <a:lnTo>
                    <a:pt x="263232" y="180809"/>
                  </a:lnTo>
                  <a:lnTo>
                    <a:pt x="263599" y="180878"/>
                  </a:lnTo>
                  <a:lnTo>
                    <a:pt x="263954" y="180973"/>
                  </a:lnTo>
                  <a:lnTo>
                    <a:pt x="264275" y="181110"/>
                  </a:lnTo>
                  <a:lnTo>
                    <a:pt x="264630" y="181420"/>
                  </a:lnTo>
                  <a:lnTo>
                    <a:pt x="264708" y="181561"/>
                  </a:lnTo>
                  <a:lnTo>
                    <a:pt x="264785" y="181707"/>
                  </a:lnTo>
                  <a:lnTo>
                    <a:pt x="264868" y="181848"/>
                  </a:lnTo>
                  <a:lnTo>
                    <a:pt x="264961" y="181976"/>
                  </a:lnTo>
                  <a:lnTo>
                    <a:pt x="265207" y="182185"/>
                  </a:lnTo>
                  <a:lnTo>
                    <a:pt x="265502" y="182354"/>
                  </a:lnTo>
                  <a:lnTo>
                    <a:pt x="265830" y="182491"/>
                  </a:lnTo>
                  <a:lnTo>
                    <a:pt x="266499" y="182724"/>
                  </a:lnTo>
                  <a:lnTo>
                    <a:pt x="266884" y="182847"/>
                  </a:lnTo>
                  <a:lnTo>
                    <a:pt x="267277" y="182942"/>
                  </a:lnTo>
                  <a:lnTo>
                    <a:pt x="267678" y="183020"/>
                  </a:lnTo>
                  <a:lnTo>
                    <a:pt x="268082" y="183083"/>
                  </a:lnTo>
                  <a:lnTo>
                    <a:pt x="268481" y="183152"/>
                  </a:lnTo>
                  <a:lnTo>
                    <a:pt x="269057" y="183234"/>
                  </a:lnTo>
                  <a:lnTo>
                    <a:pt x="269630" y="183302"/>
                  </a:lnTo>
                  <a:lnTo>
                    <a:pt x="269921" y="183343"/>
                  </a:lnTo>
                  <a:lnTo>
                    <a:pt x="270540" y="183434"/>
                  </a:lnTo>
                  <a:lnTo>
                    <a:pt x="271156" y="183535"/>
                  </a:lnTo>
                  <a:lnTo>
                    <a:pt x="271466" y="183594"/>
                  </a:lnTo>
                  <a:lnTo>
                    <a:pt x="271730" y="183653"/>
                  </a:lnTo>
                  <a:lnTo>
                    <a:pt x="272258" y="183790"/>
                  </a:lnTo>
                  <a:lnTo>
                    <a:pt x="272524" y="183849"/>
                  </a:lnTo>
                  <a:lnTo>
                    <a:pt x="272787" y="183895"/>
                  </a:lnTo>
                  <a:lnTo>
                    <a:pt x="273067" y="183913"/>
                  </a:lnTo>
                  <a:lnTo>
                    <a:pt x="273641" y="183899"/>
                  </a:lnTo>
                  <a:lnTo>
                    <a:pt x="273913" y="183913"/>
                  </a:lnTo>
                  <a:lnTo>
                    <a:pt x="274170" y="183977"/>
                  </a:lnTo>
                  <a:lnTo>
                    <a:pt x="274332" y="184059"/>
                  </a:lnTo>
                  <a:lnTo>
                    <a:pt x="274487" y="184154"/>
                  </a:lnTo>
                  <a:lnTo>
                    <a:pt x="274937" y="184492"/>
                  </a:lnTo>
                  <a:lnTo>
                    <a:pt x="275114" y="184615"/>
                  </a:lnTo>
                  <a:lnTo>
                    <a:pt x="275458" y="184875"/>
                  </a:lnTo>
                  <a:lnTo>
                    <a:pt x="275813" y="185121"/>
                  </a:lnTo>
                  <a:lnTo>
                    <a:pt x="275987" y="185226"/>
                  </a:lnTo>
                  <a:lnTo>
                    <a:pt x="276345" y="185417"/>
                  </a:lnTo>
                  <a:lnTo>
                    <a:pt x="276522" y="185517"/>
                  </a:lnTo>
                  <a:lnTo>
                    <a:pt x="276688" y="185636"/>
                  </a:lnTo>
                  <a:lnTo>
                    <a:pt x="276840" y="185768"/>
                  </a:lnTo>
                  <a:lnTo>
                    <a:pt x="276983" y="185914"/>
                  </a:lnTo>
                  <a:lnTo>
                    <a:pt x="277255" y="186219"/>
                  </a:lnTo>
                  <a:lnTo>
                    <a:pt x="277395" y="186369"/>
                  </a:lnTo>
                  <a:lnTo>
                    <a:pt x="277720" y="186711"/>
                  </a:lnTo>
                  <a:lnTo>
                    <a:pt x="277935" y="186775"/>
                  </a:lnTo>
                  <a:lnTo>
                    <a:pt x="278203" y="186748"/>
                  </a:lnTo>
                  <a:lnTo>
                    <a:pt x="278815" y="186606"/>
                  </a:lnTo>
                  <a:lnTo>
                    <a:pt x="279106" y="186570"/>
                  </a:lnTo>
                  <a:lnTo>
                    <a:pt x="279405" y="186565"/>
                  </a:lnTo>
                  <a:lnTo>
                    <a:pt x="280004" y="186597"/>
                  </a:lnTo>
                  <a:lnTo>
                    <a:pt x="280303" y="186620"/>
                  </a:lnTo>
                  <a:lnTo>
                    <a:pt x="280866" y="186684"/>
                  </a:lnTo>
                  <a:lnTo>
                    <a:pt x="281130" y="186720"/>
                  </a:lnTo>
                  <a:lnTo>
                    <a:pt x="281659" y="186807"/>
                  </a:lnTo>
                  <a:lnTo>
                    <a:pt x="281927" y="186843"/>
                  </a:lnTo>
                  <a:lnTo>
                    <a:pt x="283139" y="186976"/>
                  </a:lnTo>
                  <a:lnTo>
                    <a:pt x="283518" y="187035"/>
                  </a:lnTo>
                  <a:lnTo>
                    <a:pt x="284272" y="187172"/>
                  </a:lnTo>
                  <a:lnTo>
                    <a:pt x="284646" y="187222"/>
                  </a:lnTo>
                  <a:lnTo>
                    <a:pt x="285020" y="187231"/>
                  </a:lnTo>
                  <a:lnTo>
                    <a:pt x="285266" y="187231"/>
                  </a:lnTo>
                  <a:lnTo>
                    <a:pt x="285534" y="187236"/>
                  </a:lnTo>
                  <a:lnTo>
                    <a:pt x="285791" y="187222"/>
                  </a:lnTo>
                  <a:lnTo>
                    <a:pt x="285999" y="187176"/>
                  </a:lnTo>
                  <a:lnTo>
                    <a:pt x="286224" y="186830"/>
                  </a:lnTo>
                  <a:lnTo>
                    <a:pt x="286239" y="186679"/>
                  </a:lnTo>
                  <a:lnTo>
                    <a:pt x="286082" y="186333"/>
                  </a:lnTo>
                  <a:lnTo>
                    <a:pt x="285882" y="186292"/>
                  </a:lnTo>
                  <a:lnTo>
                    <a:pt x="285651" y="186260"/>
                  </a:lnTo>
                  <a:lnTo>
                    <a:pt x="285443" y="186215"/>
                  </a:lnTo>
                  <a:lnTo>
                    <a:pt x="285315" y="186128"/>
                  </a:lnTo>
                  <a:lnTo>
                    <a:pt x="285300" y="185973"/>
                  </a:lnTo>
                  <a:lnTo>
                    <a:pt x="285368" y="185759"/>
                  </a:lnTo>
                  <a:lnTo>
                    <a:pt x="285489" y="185522"/>
                  </a:lnTo>
                  <a:lnTo>
                    <a:pt x="285636" y="185285"/>
                  </a:lnTo>
                  <a:lnTo>
                    <a:pt x="285780" y="185080"/>
                  </a:lnTo>
                  <a:lnTo>
                    <a:pt x="285918" y="184902"/>
                  </a:lnTo>
                  <a:lnTo>
                    <a:pt x="286078" y="184738"/>
                  </a:lnTo>
                  <a:lnTo>
                    <a:pt x="286252" y="184583"/>
                  </a:lnTo>
                  <a:lnTo>
                    <a:pt x="286433" y="184441"/>
                  </a:lnTo>
                  <a:lnTo>
                    <a:pt x="286621" y="184314"/>
                  </a:lnTo>
                  <a:lnTo>
                    <a:pt x="286757" y="184250"/>
                  </a:lnTo>
                  <a:lnTo>
                    <a:pt x="287055" y="184145"/>
                  </a:lnTo>
                  <a:lnTo>
                    <a:pt x="287369" y="183872"/>
                  </a:lnTo>
                  <a:lnTo>
                    <a:pt x="287433" y="183726"/>
                  </a:lnTo>
                  <a:lnTo>
                    <a:pt x="287471" y="183566"/>
                  </a:lnTo>
                  <a:lnTo>
                    <a:pt x="287486" y="183411"/>
                  </a:lnTo>
                  <a:lnTo>
                    <a:pt x="287038" y="182765"/>
                  </a:lnTo>
                  <a:lnTo>
                    <a:pt x="286991" y="182560"/>
                  </a:lnTo>
                  <a:lnTo>
                    <a:pt x="286980" y="182308"/>
                  </a:lnTo>
                  <a:lnTo>
                    <a:pt x="286999" y="182058"/>
                  </a:lnTo>
                  <a:lnTo>
                    <a:pt x="287229" y="181762"/>
                  </a:lnTo>
                  <a:lnTo>
                    <a:pt x="287365" y="181803"/>
                  </a:lnTo>
                  <a:lnTo>
                    <a:pt x="287513" y="181871"/>
                  </a:lnTo>
                  <a:lnTo>
                    <a:pt x="287860" y="182167"/>
                  </a:lnTo>
                  <a:lnTo>
                    <a:pt x="287924" y="182304"/>
                  </a:lnTo>
                  <a:lnTo>
                    <a:pt x="287985" y="182445"/>
                  </a:lnTo>
                  <a:lnTo>
                    <a:pt x="288752" y="182687"/>
                  </a:lnTo>
                  <a:lnTo>
                    <a:pt x="288823" y="182546"/>
                  </a:lnTo>
                  <a:lnTo>
                    <a:pt x="288884" y="182391"/>
                  </a:lnTo>
                  <a:lnTo>
                    <a:pt x="288929" y="182245"/>
                  </a:lnTo>
                  <a:lnTo>
                    <a:pt x="288963" y="182094"/>
                  </a:lnTo>
                  <a:lnTo>
                    <a:pt x="288982" y="181939"/>
                  </a:lnTo>
                  <a:lnTo>
                    <a:pt x="288982" y="181775"/>
                  </a:lnTo>
                  <a:lnTo>
                    <a:pt x="288971" y="181621"/>
                  </a:lnTo>
                  <a:lnTo>
                    <a:pt x="288944" y="181466"/>
                  </a:lnTo>
                  <a:lnTo>
                    <a:pt x="288895" y="181297"/>
                  </a:lnTo>
                  <a:lnTo>
                    <a:pt x="288823" y="181128"/>
                  </a:lnTo>
                  <a:lnTo>
                    <a:pt x="288733" y="180969"/>
                  </a:lnTo>
                  <a:lnTo>
                    <a:pt x="288631" y="180814"/>
                  </a:lnTo>
                  <a:lnTo>
                    <a:pt x="288393" y="180568"/>
                  </a:lnTo>
                  <a:lnTo>
                    <a:pt x="288257" y="180463"/>
                  </a:lnTo>
                  <a:lnTo>
                    <a:pt x="288109" y="180372"/>
                  </a:lnTo>
                  <a:lnTo>
                    <a:pt x="287958" y="180294"/>
                  </a:lnTo>
                  <a:lnTo>
                    <a:pt x="287803" y="180221"/>
                  </a:lnTo>
                  <a:lnTo>
                    <a:pt x="287630" y="180180"/>
                  </a:lnTo>
                  <a:lnTo>
                    <a:pt x="287241" y="180148"/>
                  </a:lnTo>
                  <a:lnTo>
                    <a:pt x="286976" y="180039"/>
                  </a:lnTo>
                  <a:lnTo>
                    <a:pt x="286942" y="179907"/>
                  </a:lnTo>
                  <a:lnTo>
                    <a:pt x="286965" y="179729"/>
                  </a:lnTo>
                  <a:lnTo>
                    <a:pt x="287029" y="179524"/>
                  </a:lnTo>
                  <a:lnTo>
                    <a:pt x="287116" y="179328"/>
                  </a:lnTo>
                  <a:lnTo>
                    <a:pt x="287720" y="178663"/>
                  </a:lnTo>
                  <a:lnTo>
                    <a:pt x="287879" y="178681"/>
                  </a:lnTo>
                  <a:lnTo>
                    <a:pt x="288068" y="178790"/>
                  </a:lnTo>
                  <a:lnTo>
                    <a:pt x="288268" y="178950"/>
                  </a:lnTo>
                  <a:lnTo>
                    <a:pt x="288468" y="179132"/>
                  </a:lnTo>
                  <a:lnTo>
                    <a:pt x="288831" y="179447"/>
                  </a:lnTo>
                  <a:lnTo>
                    <a:pt x="289009" y="179606"/>
                  </a:lnTo>
                  <a:lnTo>
                    <a:pt x="289179" y="179775"/>
                  </a:lnTo>
                  <a:lnTo>
                    <a:pt x="289330" y="179952"/>
                  </a:lnTo>
                  <a:lnTo>
                    <a:pt x="289466" y="180144"/>
                  </a:lnTo>
                  <a:lnTo>
                    <a:pt x="289594" y="180376"/>
                  </a:lnTo>
                  <a:lnTo>
                    <a:pt x="289700" y="180627"/>
                  </a:lnTo>
                  <a:lnTo>
                    <a:pt x="289783" y="180891"/>
                  </a:lnTo>
                  <a:lnTo>
                    <a:pt x="289842" y="181160"/>
                  </a:lnTo>
                  <a:lnTo>
                    <a:pt x="289885" y="181429"/>
                  </a:lnTo>
                  <a:lnTo>
                    <a:pt x="289899" y="181616"/>
                  </a:lnTo>
                  <a:lnTo>
                    <a:pt x="289904" y="181803"/>
                  </a:lnTo>
                  <a:lnTo>
                    <a:pt x="289899" y="181994"/>
                  </a:lnTo>
                  <a:lnTo>
                    <a:pt x="289870" y="182372"/>
                  </a:lnTo>
                  <a:lnTo>
                    <a:pt x="289835" y="182605"/>
                  </a:lnTo>
                  <a:lnTo>
                    <a:pt x="289783" y="182837"/>
                  </a:lnTo>
                  <a:lnTo>
                    <a:pt x="289670" y="183302"/>
                  </a:lnTo>
                  <a:lnTo>
                    <a:pt x="289628" y="183535"/>
                  </a:lnTo>
                  <a:lnTo>
                    <a:pt x="289609" y="183772"/>
                  </a:lnTo>
                  <a:lnTo>
                    <a:pt x="289613" y="184022"/>
                  </a:lnTo>
                  <a:lnTo>
                    <a:pt x="289613" y="184264"/>
                  </a:lnTo>
                  <a:lnTo>
                    <a:pt x="289583" y="184478"/>
                  </a:lnTo>
                  <a:lnTo>
                    <a:pt x="289496" y="184646"/>
                  </a:lnTo>
                  <a:lnTo>
                    <a:pt x="289299" y="184710"/>
                  </a:lnTo>
                  <a:lnTo>
                    <a:pt x="288997" y="184665"/>
                  </a:lnTo>
                  <a:lnTo>
                    <a:pt x="288646" y="184583"/>
                  </a:lnTo>
                  <a:lnTo>
                    <a:pt x="288298" y="184528"/>
                  </a:lnTo>
                  <a:lnTo>
                    <a:pt x="288000" y="184564"/>
                  </a:lnTo>
                  <a:lnTo>
                    <a:pt x="287792" y="184679"/>
                  </a:lnTo>
                  <a:lnTo>
                    <a:pt x="287592" y="184838"/>
                  </a:lnTo>
                  <a:lnTo>
                    <a:pt x="287411" y="185025"/>
                  </a:lnTo>
                  <a:lnTo>
                    <a:pt x="287244" y="185226"/>
                  </a:lnTo>
                  <a:lnTo>
                    <a:pt x="287101" y="185435"/>
                  </a:lnTo>
                  <a:lnTo>
                    <a:pt x="286991" y="185626"/>
                  </a:lnTo>
                  <a:lnTo>
                    <a:pt x="286897" y="185836"/>
                  </a:lnTo>
                  <a:lnTo>
                    <a:pt x="286817" y="186046"/>
                  </a:lnTo>
                  <a:lnTo>
                    <a:pt x="286645" y="186656"/>
                  </a:lnTo>
                  <a:close/>
                </a:path>
              </a:pathLst>
            </a:custGeom>
            <a:solidFill>
              <a:srgbClr val="FFF9E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" name="pg148"/>
            <p:cNvSpPr/>
            <p:nvPr/>
          </p:nvSpPr>
          <p:spPr>
            <a:xfrm>
              <a:off x="6614853" y="5502749"/>
              <a:ext cx="70660" cy="60504"/>
            </a:xfrm>
            <a:custGeom>
              <a:avLst/>
              <a:gdLst/>
              <a:ahLst/>
              <a:cxnLst/>
              <a:rect l="0" t="0" r="0" b="0"/>
              <a:pathLst>
                <a:path w="70660" h="60504">
                  <a:moveTo>
                    <a:pt x="15401" y="25567"/>
                  </a:moveTo>
                  <a:lnTo>
                    <a:pt x="13218" y="25148"/>
                  </a:lnTo>
                  <a:lnTo>
                    <a:pt x="12157" y="24965"/>
                  </a:lnTo>
                  <a:lnTo>
                    <a:pt x="11328" y="24810"/>
                  </a:lnTo>
                  <a:lnTo>
                    <a:pt x="9230" y="24436"/>
                  </a:lnTo>
                  <a:lnTo>
                    <a:pt x="4320" y="23570"/>
                  </a:lnTo>
                  <a:lnTo>
                    <a:pt x="2477" y="23251"/>
                  </a:lnTo>
                  <a:lnTo>
                    <a:pt x="0" y="22813"/>
                  </a:lnTo>
                  <a:lnTo>
                    <a:pt x="430" y="20364"/>
                  </a:lnTo>
                  <a:lnTo>
                    <a:pt x="562" y="19548"/>
                  </a:lnTo>
                  <a:lnTo>
                    <a:pt x="872" y="17747"/>
                  </a:lnTo>
                  <a:lnTo>
                    <a:pt x="917" y="17505"/>
                  </a:lnTo>
                  <a:lnTo>
                    <a:pt x="4866" y="18203"/>
                  </a:lnTo>
                  <a:lnTo>
                    <a:pt x="9153" y="18955"/>
                  </a:lnTo>
                  <a:lnTo>
                    <a:pt x="8673" y="16967"/>
                  </a:lnTo>
                  <a:lnTo>
                    <a:pt x="10705" y="17323"/>
                  </a:lnTo>
                  <a:lnTo>
                    <a:pt x="11289" y="17434"/>
                  </a:lnTo>
                  <a:lnTo>
                    <a:pt x="10941" y="17201"/>
                  </a:lnTo>
                  <a:lnTo>
                    <a:pt x="10134" y="15079"/>
                  </a:lnTo>
                  <a:lnTo>
                    <a:pt x="9790" y="14289"/>
                  </a:lnTo>
                  <a:lnTo>
                    <a:pt x="8756" y="12851"/>
                  </a:lnTo>
                  <a:lnTo>
                    <a:pt x="7272" y="11440"/>
                  </a:lnTo>
                  <a:lnTo>
                    <a:pt x="5569" y="7272"/>
                  </a:lnTo>
                  <a:lnTo>
                    <a:pt x="5847" y="5537"/>
                  </a:lnTo>
                  <a:lnTo>
                    <a:pt x="5400" y="4363"/>
                  </a:lnTo>
                  <a:lnTo>
                    <a:pt x="5778" y="3775"/>
                  </a:lnTo>
                  <a:lnTo>
                    <a:pt x="5974" y="3483"/>
                  </a:lnTo>
                  <a:lnTo>
                    <a:pt x="6186" y="3210"/>
                  </a:lnTo>
                  <a:lnTo>
                    <a:pt x="6594" y="2772"/>
                  </a:lnTo>
                  <a:lnTo>
                    <a:pt x="7043" y="2361"/>
                  </a:lnTo>
                  <a:lnTo>
                    <a:pt x="7519" y="1978"/>
                  </a:lnTo>
                  <a:lnTo>
                    <a:pt x="8021" y="1636"/>
                  </a:lnTo>
                  <a:lnTo>
                    <a:pt x="8539" y="1336"/>
                  </a:lnTo>
                  <a:lnTo>
                    <a:pt x="8610" y="1185"/>
                  </a:lnTo>
                  <a:lnTo>
                    <a:pt x="8705" y="1039"/>
                  </a:lnTo>
                  <a:lnTo>
                    <a:pt x="8822" y="902"/>
                  </a:lnTo>
                  <a:lnTo>
                    <a:pt x="8950" y="788"/>
                  </a:lnTo>
                  <a:lnTo>
                    <a:pt x="9086" y="693"/>
                  </a:lnTo>
                  <a:lnTo>
                    <a:pt x="9245" y="629"/>
                  </a:lnTo>
                  <a:lnTo>
                    <a:pt x="9419" y="592"/>
                  </a:lnTo>
                  <a:lnTo>
                    <a:pt x="9604" y="574"/>
                  </a:lnTo>
                  <a:lnTo>
                    <a:pt x="9789" y="565"/>
                  </a:lnTo>
                  <a:lnTo>
                    <a:pt x="10366" y="519"/>
                  </a:lnTo>
                  <a:lnTo>
                    <a:pt x="10759" y="510"/>
                  </a:lnTo>
                  <a:lnTo>
                    <a:pt x="10960" y="519"/>
                  </a:lnTo>
                  <a:lnTo>
                    <a:pt x="11292" y="547"/>
                  </a:lnTo>
                  <a:lnTo>
                    <a:pt x="11458" y="569"/>
                  </a:lnTo>
                  <a:lnTo>
                    <a:pt x="11624" y="601"/>
                  </a:lnTo>
                  <a:lnTo>
                    <a:pt x="11911" y="679"/>
                  </a:lnTo>
                  <a:lnTo>
                    <a:pt x="12402" y="857"/>
                  </a:lnTo>
                  <a:lnTo>
                    <a:pt x="12855" y="971"/>
                  </a:lnTo>
                  <a:lnTo>
                    <a:pt x="13086" y="1012"/>
                  </a:lnTo>
                  <a:lnTo>
                    <a:pt x="13312" y="1035"/>
                  </a:lnTo>
                  <a:lnTo>
                    <a:pt x="13543" y="1035"/>
                  </a:lnTo>
                  <a:lnTo>
                    <a:pt x="13698" y="1021"/>
                  </a:lnTo>
                  <a:lnTo>
                    <a:pt x="13856" y="998"/>
                  </a:lnTo>
                  <a:lnTo>
                    <a:pt x="14011" y="971"/>
                  </a:lnTo>
                  <a:lnTo>
                    <a:pt x="14321" y="893"/>
                  </a:lnTo>
                  <a:lnTo>
                    <a:pt x="14525" y="825"/>
                  </a:lnTo>
                  <a:lnTo>
                    <a:pt x="14721" y="743"/>
                  </a:lnTo>
                  <a:lnTo>
                    <a:pt x="15114" y="565"/>
                  </a:lnTo>
                  <a:lnTo>
                    <a:pt x="15314" y="497"/>
                  </a:lnTo>
                  <a:lnTo>
                    <a:pt x="15480" y="451"/>
                  </a:lnTo>
                  <a:lnTo>
                    <a:pt x="15816" y="387"/>
                  </a:lnTo>
                  <a:lnTo>
                    <a:pt x="15982" y="351"/>
                  </a:lnTo>
                  <a:lnTo>
                    <a:pt x="16149" y="300"/>
                  </a:lnTo>
                  <a:lnTo>
                    <a:pt x="16285" y="246"/>
                  </a:lnTo>
                  <a:lnTo>
                    <a:pt x="16553" y="109"/>
                  </a:lnTo>
                  <a:lnTo>
                    <a:pt x="16689" y="45"/>
                  </a:lnTo>
                  <a:lnTo>
                    <a:pt x="16828" y="0"/>
                  </a:lnTo>
                  <a:lnTo>
                    <a:pt x="17754" y="437"/>
                  </a:lnTo>
                  <a:lnTo>
                    <a:pt x="17894" y="497"/>
                  </a:lnTo>
                  <a:lnTo>
                    <a:pt x="18056" y="524"/>
                  </a:lnTo>
                  <a:lnTo>
                    <a:pt x="18233" y="528"/>
                  </a:lnTo>
                  <a:lnTo>
                    <a:pt x="18581" y="501"/>
                  </a:lnTo>
                  <a:lnTo>
                    <a:pt x="18717" y="478"/>
                  </a:lnTo>
                  <a:lnTo>
                    <a:pt x="18989" y="401"/>
                  </a:lnTo>
                  <a:lnTo>
                    <a:pt x="19125" y="369"/>
                  </a:lnTo>
                  <a:lnTo>
                    <a:pt x="19261" y="360"/>
                  </a:lnTo>
                  <a:lnTo>
                    <a:pt x="19446" y="382"/>
                  </a:lnTo>
                  <a:lnTo>
                    <a:pt x="19642" y="437"/>
                  </a:lnTo>
                  <a:lnTo>
                    <a:pt x="19835" y="515"/>
                  </a:lnTo>
                  <a:lnTo>
                    <a:pt x="20001" y="615"/>
                  </a:lnTo>
                  <a:lnTo>
                    <a:pt x="20212" y="857"/>
                  </a:lnTo>
                  <a:lnTo>
                    <a:pt x="20280" y="989"/>
                  </a:lnTo>
                  <a:lnTo>
                    <a:pt x="20329" y="1130"/>
                  </a:lnTo>
                  <a:lnTo>
                    <a:pt x="20363" y="1276"/>
                  </a:lnTo>
                  <a:lnTo>
                    <a:pt x="20375" y="1545"/>
                  </a:lnTo>
                  <a:lnTo>
                    <a:pt x="20265" y="2042"/>
                  </a:lnTo>
                  <a:lnTo>
                    <a:pt x="20295" y="2289"/>
                  </a:lnTo>
                  <a:lnTo>
                    <a:pt x="20375" y="2539"/>
                  </a:lnTo>
                  <a:lnTo>
                    <a:pt x="20488" y="2786"/>
                  </a:lnTo>
                  <a:lnTo>
                    <a:pt x="20624" y="3023"/>
                  </a:lnTo>
                  <a:lnTo>
                    <a:pt x="20764" y="3251"/>
                  </a:lnTo>
                  <a:lnTo>
                    <a:pt x="20885" y="3415"/>
                  </a:lnTo>
                  <a:lnTo>
                    <a:pt x="21300" y="3880"/>
                  </a:lnTo>
                  <a:lnTo>
                    <a:pt x="21421" y="4044"/>
                  </a:lnTo>
                  <a:lnTo>
                    <a:pt x="21538" y="4263"/>
                  </a:lnTo>
                  <a:lnTo>
                    <a:pt x="21632" y="4500"/>
                  </a:lnTo>
                  <a:lnTo>
                    <a:pt x="21712" y="4742"/>
                  </a:lnTo>
                  <a:lnTo>
                    <a:pt x="21806" y="4979"/>
                  </a:lnTo>
                  <a:lnTo>
                    <a:pt x="21919" y="5198"/>
                  </a:lnTo>
                  <a:lnTo>
                    <a:pt x="22116" y="5449"/>
                  </a:lnTo>
                  <a:lnTo>
                    <a:pt x="22342" y="5681"/>
                  </a:lnTo>
                  <a:lnTo>
                    <a:pt x="22588" y="5900"/>
                  </a:lnTo>
                  <a:lnTo>
                    <a:pt x="22826" y="6123"/>
                  </a:lnTo>
                  <a:lnTo>
                    <a:pt x="23041" y="6365"/>
                  </a:lnTo>
                  <a:lnTo>
                    <a:pt x="23192" y="6575"/>
                  </a:lnTo>
                  <a:lnTo>
                    <a:pt x="23336" y="6798"/>
                  </a:lnTo>
                  <a:lnTo>
                    <a:pt x="23608" y="7250"/>
                  </a:lnTo>
                  <a:lnTo>
                    <a:pt x="23747" y="7469"/>
                  </a:lnTo>
                  <a:lnTo>
                    <a:pt x="24163" y="8089"/>
                  </a:lnTo>
                  <a:lnTo>
                    <a:pt x="24590" y="8700"/>
                  </a:lnTo>
                  <a:lnTo>
                    <a:pt x="24809" y="9001"/>
                  </a:lnTo>
                  <a:lnTo>
                    <a:pt x="25224" y="9557"/>
                  </a:lnTo>
                  <a:lnTo>
                    <a:pt x="25655" y="10104"/>
                  </a:lnTo>
                  <a:lnTo>
                    <a:pt x="25874" y="10373"/>
                  </a:lnTo>
                  <a:lnTo>
                    <a:pt x="26013" y="10538"/>
                  </a:lnTo>
                  <a:lnTo>
                    <a:pt x="26334" y="10911"/>
                  </a:lnTo>
                  <a:lnTo>
                    <a:pt x="27486" y="12188"/>
                  </a:lnTo>
                  <a:lnTo>
                    <a:pt x="27936" y="12676"/>
                  </a:lnTo>
                  <a:lnTo>
                    <a:pt x="28400" y="13173"/>
                  </a:lnTo>
                  <a:lnTo>
                    <a:pt x="28638" y="13438"/>
                  </a:lnTo>
                  <a:lnTo>
                    <a:pt x="28880" y="13697"/>
                  </a:lnTo>
                  <a:lnTo>
                    <a:pt x="29125" y="13948"/>
                  </a:lnTo>
                  <a:lnTo>
                    <a:pt x="29382" y="14190"/>
                  </a:lnTo>
                  <a:lnTo>
                    <a:pt x="29677" y="14427"/>
                  </a:lnTo>
                  <a:lnTo>
                    <a:pt x="29983" y="14651"/>
                  </a:lnTo>
                  <a:lnTo>
                    <a:pt x="30613" y="15084"/>
                  </a:lnTo>
                  <a:lnTo>
                    <a:pt x="30919" y="15307"/>
                  </a:lnTo>
                  <a:lnTo>
                    <a:pt x="31093" y="15448"/>
                  </a:lnTo>
                  <a:lnTo>
                    <a:pt x="31433" y="15736"/>
                  </a:lnTo>
                  <a:lnTo>
                    <a:pt x="31607" y="15873"/>
                  </a:lnTo>
                  <a:lnTo>
                    <a:pt x="31788" y="16000"/>
                  </a:lnTo>
                  <a:lnTo>
                    <a:pt x="32060" y="16169"/>
                  </a:lnTo>
                  <a:lnTo>
                    <a:pt x="32343" y="16324"/>
                  </a:lnTo>
                  <a:lnTo>
                    <a:pt x="32634" y="16461"/>
                  </a:lnTo>
                  <a:lnTo>
                    <a:pt x="32830" y="16589"/>
                  </a:lnTo>
                  <a:lnTo>
                    <a:pt x="33031" y="16712"/>
                  </a:lnTo>
                  <a:lnTo>
                    <a:pt x="33454" y="16926"/>
                  </a:lnTo>
                  <a:lnTo>
                    <a:pt x="33669" y="17017"/>
                  </a:lnTo>
                  <a:lnTo>
                    <a:pt x="33929" y="17108"/>
                  </a:lnTo>
                  <a:lnTo>
                    <a:pt x="34201" y="17186"/>
                  </a:lnTo>
                  <a:lnTo>
                    <a:pt x="34477" y="17250"/>
                  </a:lnTo>
                  <a:lnTo>
                    <a:pt x="34757" y="17304"/>
                  </a:lnTo>
                  <a:lnTo>
                    <a:pt x="35032" y="17350"/>
                  </a:lnTo>
                  <a:lnTo>
                    <a:pt x="35263" y="17382"/>
                  </a:lnTo>
                  <a:lnTo>
                    <a:pt x="35727" y="17423"/>
                  </a:lnTo>
                  <a:lnTo>
                    <a:pt x="36195" y="17441"/>
                  </a:lnTo>
                  <a:lnTo>
                    <a:pt x="36358" y="17441"/>
                  </a:lnTo>
                  <a:lnTo>
                    <a:pt x="36690" y="17432"/>
                  </a:lnTo>
                  <a:lnTo>
                    <a:pt x="37019" y="17418"/>
                  </a:lnTo>
                  <a:lnTo>
                    <a:pt x="37615" y="17432"/>
                  </a:lnTo>
                  <a:lnTo>
                    <a:pt x="37816" y="17428"/>
                  </a:lnTo>
                  <a:lnTo>
                    <a:pt x="38012" y="17405"/>
                  </a:lnTo>
                  <a:lnTo>
                    <a:pt x="38190" y="17368"/>
                  </a:lnTo>
                  <a:lnTo>
                    <a:pt x="38363" y="17327"/>
                  </a:lnTo>
                  <a:lnTo>
                    <a:pt x="38537" y="17273"/>
                  </a:lnTo>
                  <a:lnTo>
                    <a:pt x="38707" y="17213"/>
                  </a:lnTo>
                  <a:lnTo>
                    <a:pt x="38873" y="17145"/>
                  </a:lnTo>
                  <a:lnTo>
                    <a:pt x="39001" y="17085"/>
                  </a:lnTo>
                  <a:lnTo>
                    <a:pt x="39251" y="16953"/>
                  </a:lnTo>
                  <a:lnTo>
                    <a:pt x="39493" y="16798"/>
                  </a:lnTo>
                  <a:lnTo>
                    <a:pt x="39447" y="16671"/>
                  </a:lnTo>
                  <a:lnTo>
                    <a:pt x="39428" y="16520"/>
                  </a:lnTo>
                  <a:lnTo>
                    <a:pt x="39428" y="16365"/>
                  </a:lnTo>
                  <a:lnTo>
                    <a:pt x="39700" y="15895"/>
                  </a:lnTo>
                  <a:lnTo>
                    <a:pt x="39942" y="15731"/>
                  </a:lnTo>
                  <a:lnTo>
                    <a:pt x="40297" y="15398"/>
                  </a:lnTo>
                  <a:lnTo>
                    <a:pt x="40263" y="15234"/>
                  </a:lnTo>
                  <a:lnTo>
                    <a:pt x="40191" y="15052"/>
                  </a:lnTo>
                  <a:lnTo>
                    <a:pt x="40112" y="14865"/>
                  </a:lnTo>
                  <a:lnTo>
                    <a:pt x="40048" y="14692"/>
                  </a:lnTo>
                  <a:lnTo>
                    <a:pt x="39919" y="14272"/>
                  </a:lnTo>
                  <a:lnTo>
                    <a:pt x="39821" y="13998"/>
                  </a:lnTo>
                  <a:lnTo>
                    <a:pt x="39700" y="13734"/>
                  </a:lnTo>
                  <a:lnTo>
                    <a:pt x="39636" y="13606"/>
                  </a:lnTo>
                  <a:lnTo>
                    <a:pt x="39576" y="13474"/>
                  </a:lnTo>
                  <a:lnTo>
                    <a:pt x="39523" y="13337"/>
                  </a:lnTo>
                  <a:lnTo>
                    <a:pt x="40025" y="12918"/>
                  </a:lnTo>
                  <a:lnTo>
                    <a:pt x="40350" y="13004"/>
                  </a:lnTo>
                  <a:lnTo>
                    <a:pt x="40701" y="12630"/>
                  </a:lnTo>
                  <a:lnTo>
                    <a:pt x="40912" y="12402"/>
                  </a:lnTo>
                  <a:lnTo>
                    <a:pt x="41143" y="12225"/>
                  </a:lnTo>
                  <a:lnTo>
                    <a:pt x="41422" y="12019"/>
                  </a:lnTo>
                  <a:lnTo>
                    <a:pt x="41743" y="11832"/>
                  </a:lnTo>
                  <a:lnTo>
                    <a:pt x="41879" y="11773"/>
                  </a:lnTo>
                  <a:lnTo>
                    <a:pt x="42023" y="11728"/>
                  </a:lnTo>
                  <a:lnTo>
                    <a:pt x="42317" y="11659"/>
                  </a:lnTo>
                  <a:lnTo>
                    <a:pt x="42571" y="11632"/>
                  </a:lnTo>
                  <a:lnTo>
                    <a:pt x="43190" y="11522"/>
                  </a:lnTo>
                  <a:lnTo>
                    <a:pt x="43624" y="11299"/>
                  </a:lnTo>
                  <a:lnTo>
                    <a:pt x="43756" y="11253"/>
                  </a:lnTo>
                  <a:lnTo>
                    <a:pt x="44021" y="11180"/>
                  </a:lnTo>
                  <a:lnTo>
                    <a:pt x="44255" y="11130"/>
                  </a:lnTo>
                  <a:lnTo>
                    <a:pt x="44667" y="11094"/>
                  </a:lnTo>
                  <a:lnTo>
                    <a:pt x="44837" y="11148"/>
                  </a:lnTo>
                  <a:lnTo>
                    <a:pt x="44995" y="11253"/>
                  </a:lnTo>
                  <a:lnTo>
                    <a:pt x="45313" y="11518"/>
                  </a:lnTo>
                  <a:lnTo>
                    <a:pt x="45479" y="11623"/>
                  </a:lnTo>
                  <a:lnTo>
                    <a:pt x="45698" y="11714"/>
                  </a:lnTo>
                  <a:lnTo>
                    <a:pt x="45924" y="11782"/>
                  </a:lnTo>
                  <a:lnTo>
                    <a:pt x="46381" y="11910"/>
                  </a:lnTo>
                  <a:lnTo>
                    <a:pt x="46604" y="11987"/>
                  </a:lnTo>
                  <a:lnTo>
                    <a:pt x="46876" y="12111"/>
                  </a:lnTo>
                  <a:lnTo>
                    <a:pt x="47790" y="12557"/>
                  </a:lnTo>
                  <a:lnTo>
                    <a:pt x="47960" y="12635"/>
                  </a:lnTo>
                  <a:lnTo>
                    <a:pt x="48134" y="12703"/>
                  </a:lnTo>
                  <a:lnTo>
                    <a:pt x="48307" y="12758"/>
                  </a:lnTo>
                  <a:lnTo>
                    <a:pt x="48844" y="12881"/>
                  </a:lnTo>
                  <a:lnTo>
                    <a:pt x="49017" y="12927"/>
                  </a:lnTo>
                  <a:lnTo>
                    <a:pt x="49176" y="12982"/>
                  </a:lnTo>
                  <a:lnTo>
                    <a:pt x="49489" y="13105"/>
                  </a:lnTo>
                  <a:lnTo>
                    <a:pt x="49644" y="13155"/>
                  </a:lnTo>
                  <a:lnTo>
                    <a:pt x="49803" y="13182"/>
                  </a:lnTo>
                  <a:lnTo>
                    <a:pt x="49965" y="13187"/>
                  </a:lnTo>
                  <a:lnTo>
                    <a:pt x="50131" y="13168"/>
                  </a:lnTo>
                  <a:lnTo>
                    <a:pt x="50298" y="13141"/>
                  </a:lnTo>
                  <a:lnTo>
                    <a:pt x="50464" y="13105"/>
                  </a:lnTo>
                  <a:lnTo>
                    <a:pt x="50626" y="13059"/>
                  </a:lnTo>
                  <a:lnTo>
                    <a:pt x="50755" y="13018"/>
                  </a:lnTo>
                  <a:lnTo>
                    <a:pt x="51253" y="12808"/>
                  </a:lnTo>
                  <a:lnTo>
                    <a:pt x="51408" y="12717"/>
                  </a:lnTo>
                  <a:lnTo>
                    <a:pt x="51559" y="12617"/>
                  </a:lnTo>
                  <a:lnTo>
                    <a:pt x="51706" y="12507"/>
                  </a:lnTo>
                  <a:lnTo>
                    <a:pt x="51842" y="12389"/>
                  </a:lnTo>
                  <a:lnTo>
                    <a:pt x="52069" y="12165"/>
                  </a:lnTo>
                  <a:lnTo>
                    <a:pt x="52469" y="11609"/>
                  </a:lnTo>
                  <a:lnTo>
                    <a:pt x="52579" y="11344"/>
                  </a:lnTo>
                  <a:lnTo>
                    <a:pt x="52707" y="11094"/>
                  </a:lnTo>
                  <a:lnTo>
                    <a:pt x="53126" y="10679"/>
                  </a:lnTo>
                  <a:lnTo>
                    <a:pt x="53266" y="10660"/>
                  </a:lnTo>
                  <a:lnTo>
                    <a:pt x="53561" y="10647"/>
                  </a:lnTo>
                  <a:lnTo>
                    <a:pt x="53697" y="10619"/>
                  </a:lnTo>
                  <a:lnTo>
                    <a:pt x="53829" y="10574"/>
                  </a:lnTo>
                  <a:lnTo>
                    <a:pt x="54512" y="10154"/>
                  </a:lnTo>
                  <a:lnTo>
                    <a:pt x="54792" y="9899"/>
                  </a:lnTo>
                  <a:lnTo>
                    <a:pt x="54936" y="9785"/>
                  </a:lnTo>
                  <a:lnTo>
                    <a:pt x="55234" y="9562"/>
                  </a:lnTo>
                  <a:lnTo>
                    <a:pt x="55540" y="9347"/>
                  </a:lnTo>
                  <a:lnTo>
                    <a:pt x="55676" y="9256"/>
                  </a:lnTo>
                  <a:lnTo>
                    <a:pt x="56099" y="8987"/>
                  </a:lnTo>
                  <a:lnTo>
                    <a:pt x="56854" y="8317"/>
                  </a:lnTo>
                  <a:lnTo>
                    <a:pt x="56990" y="7915"/>
                  </a:lnTo>
                  <a:lnTo>
                    <a:pt x="57069" y="7756"/>
                  </a:lnTo>
                  <a:lnTo>
                    <a:pt x="57164" y="7596"/>
                  </a:lnTo>
                  <a:lnTo>
                    <a:pt x="57266" y="7446"/>
                  </a:lnTo>
                  <a:lnTo>
                    <a:pt x="57470" y="7136"/>
                  </a:lnTo>
                  <a:lnTo>
                    <a:pt x="57553" y="7003"/>
                  </a:lnTo>
                  <a:lnTo>
                    <a:pt x="57640" y="6876"/>
                  </a:lnTo>
                  <a:lnTo>
                    <a:pt x="58308" y="5859"/>
                  </a:lnTo>
                  <a:lnTo>
                    <a:pt x="58474" y="5585"/>
                  </a:lnTo>
                  <a:lnTo>
                    <a:pt x="58610" y="5353"/>
                  </a:lnTo>
                  <a:lnTo>
                    <a:pt x="58735" y="5116"/>
                  </a:lnTo>
                  <a:lnTo>
                    <a:pt x="58810" y="4952"/>
                  </a:lnTo>
                  <a:lnTo>
                    <a:pt x="58897" y="4778"/>
                  </a:lnTo>
                  <a:lnTo>
                    <a:pt x="58973" y="4600"/>
                  </a:lnTo>
                  <a:lnTo>
                    <a:pt x="59011" y="4441"/>
                  </a:lnTo>
                  <a:lnTo>
                    <a:pt x="58795" y="4135"/>
                  </a:lnTo>
                  <a:lnTo>
                    <a:pt x="58656" y="4071"/>
                  </a:lnTo>
                  <a:lnTo>
                    <a:pt x="58387" y="3775"/>
                  </a:lnTo>
                  <a:lnTo>
                    <a:pt x="58372" y="3638"/>
                  </a:lnTo>
                  <a:lnTo>
                    <a:pt x="58372" y="3483"/>
                  </a:lnTo>
                  <a:lnTo>
                    <a:pt x="58380" y="3333"/>
                  </a:lnTo>
                  <a:lnTo>
                    <a:pt x="58327" y="2827"/>
                  </a:lnTo>
                  <a:lnTo>
                    <a:pt x="58232" y="2653"/>
                  </a:lnTo>
                  <a:lnTo>
                    <a:pt x="58274" y="2330"/>
                  </a:lnTo>
                  <a:lnTo>
                    <a:pt x="58493" y="2102"/>
                  </a:lnTo>
                  <a:lnTo>
                    <a:pt x="58587" y="1965"/>
                  </a:lnTo>
                  <a:lnTo>
                    <a:pt x="59237" y="1513"/>
                  </a:lnTo>
                  <a:lnTo>
                    <a:pt x="59369" y="1559"/>
                  </a:lnTo>
                  <a:lnTo>
                    <a:pt x="59505" y="1595"/>
                  </a:lnTo>
                  <a:lnTo>
                    <a:pt x="59634" y="1605"/>
                  </a:lnTo>
                  <a:lnTo>
                    <a:pt x="59770" y="1573"/>
                  </a:lnTo>
                  <a:lnTo>
                    <a:pt x="59898" y="1509"/>
                  </a:lnTo>
                  <a:lnTo>
                    <a:pt x="60163" y="1358"/>
                  </a:lnTo>
                  <a:lnTo>
                    <a:pt x="60298" y="1294"/>
                  </a:lnTo>
                  <a:lnTo>
                    <a:pt x="60472" y="1240"/>
                  </a:lnTo>
                  <a:lnTo>
                    <a:pt x="60650" y="1194"/>
                  </a:lnTo>
                  <a:lnTo>
                    <a:pt x="61009" y="1121"/>
                  </a:lnTo>
                  <a:lnTo>
                    <a:pt x="61311" y="1071"/>
                  </a:lnTo>
                  <a:lnTo>
                    <a:pt x="61802" y="1003"/>
                  </a:lnTo>
                  <a:lnTo>
                    <a:pt x="61934" y="971"/>
                  </a:lnTo>
                  <a:lnTo>
                    <a:pt x="62187" y="889"/>
                  </a:lnTo>
                  <a:lnTo>
                    <a:pt x="62444" y="816"/>
                  </a:lnTo>
                  <a:lnTo>
                    <a:pt x="62783" y="752"/>
                  </a:lnTo>
                  <a:lnTo>
                    <a:pt x="63091" y="797"/>
                  </a:lnTo>
                  <a:lnTo>
                    <a:pt x="62422" y="1079"/>
                  </a:lnTo>
                  <a:lnTo>
                    <a:pt x="63306" y="1344"/>
                  </a:lnTo>
                  <a:lnTo>
                    <a:pt x="63967" y="1307"/>
                  </a:lnTo>
                  <a:lnTo>
                    <a:pt x="64809" y="1435"/>
                  </a:lnTo>
                  <a:lnTo>
                    <a:pt x="65599" y="1667"/>
                  </a:lnTo>
                  <a:lnTo>
                    <a:pt x="66358" y="1964"/>
                  </a:lnTo>
                  <a:lnTo>
                    <a:pt x="67030" y="2465"/>
                  </a:lnTo>
                  <a:lnTo>
                    <a:pt x="67691" y="2853"/>
                  </a:lnTo>
                  <a:lnTo>
                    <a:pt x="68170" y="2930"/>
                  </a:lnTo>
                  <a:lnTo>
                    <a:pt x="68635" y="3044"/>
                  </a:lnTo>
                  <a:lnTo>
                    <a:pt x="69100" y="3054"/>
                  </a:lnTo>
                  <a:lnTo>
                    <a:pt x="69375" y="3532"/>
                  </a:lnTo>
                  <a:lnTo>
                    <a:pt x="69258" y="4317"/>
                  </a:lnTo>
                  <a:lnTo>
                    <a:pt x="69378" y="4772"/>
                  </a:lnTo>
                  <a:lnTo>
                    <a:pt x="70210" y="5265"/>
                  </a:lnTo>
                  <a:lnTo>
                    <a:pt x="70660" y="5869"/>
                  </a:lnTo>
                  <a:lnTo>
                    <a:pt x="70557" y="6446"/>
                  </a:lnTo>
                  <a:lnTo>
                    <a:pt x="69909" y="10196"/>
                  </a:lnTo>
                  <a:lnTo>
                    <a:pt x="69714" y="11299"/>
                  </a:lnTo>
                  <a:lnTo>
                    <a:pt x="69289" y="13728"/>
                  </a:lnTo>
                  <a:lnTo>
                    <a:pt x="69005" y="15370"/>
                  </a:lnTo>
                  <a:lnTo>
                    <a:pt x="68677" y="17235"/>
                  </a:lnTo>
                  <a:lnTo>
                    <a:pt x="68392" y="18878"/>
                  </a:lnTo>
                  <a:lnTo>
                    <a:pt x="68167" y="20197"/>
                  </a:lnTo>
                  <a:lnTo>
                    <a:pt x="67973" y="21308"/>
                  </a:lnTo>
                  <a:lnTo>
                    <a:pt x="67706" y="22871"/>
                  </a:lnTo>
                  <a:lnTo>
                    <a:pt x="67544" y="23802"/>
                  </a:lnTo>
                  <a:lnTo>
                    <a:pt x="67227" y="25653"/>
                  </a:lnTo>
                  <a:lnTo>
                    <a:pt x="66792" y="28075"/>
                  </a:lnTo>
                  <a:lnTo>
                    <a:pt x="66555" y="29419"/>
                  </a:lnTo>
                  <a:lnTo>
                    <a:pt x="66495" y="29847"/>
                  </a:lnTo>
                  <a:lnTo>
                    <a:pt x="66429" y="30264"/>
                  </a:lnTo>
                  <a:lnTo>
                    <a:pt x="64975" y="38557"/>
                  </a:lnTo>
                  <a:lnTo>
                    <a:pt x="64211" y="42881"/>
                  </a:lnTo>
                  <a:lnTo>
                    <a:pt x="62347" y="53585"/>
                  </a:lnTo>
                  <a:lnTo>
                    <a:pt x="61167" y="60504"/>
                  </a:lnTo>
                  <a:lnTo>
                    <a:pt x="46555" y="57948"/>
                  </a:lnTo>
                  <a:lnTo>
                    <a:pt x="48573" y="47382"/>
                  </a:lnTo>
                  <a:lnTo>
                    <a:pt x="49165" y="42819"/>
                  </a:lnTo>
                  <a:lnTo>
                    <a:pt x="37825" y="40837"/>
                  </a:lnTo>
                  <a:lnTo>
                    <a:pt x="37012" y="40703"/>
                  </a:lnTo>
                  <a:lnTo>
                    <a:pt x="37352" y="38741"/>
                  </a:lnTo>
                  <a:lnTo>
                    <a:pt x="37377" y="38596"/>
                  </a:lnTo>
                  <a:lnTo>
                    <a:pt x="35758" y="38302"/>
                  </a:lnTo>
                  <a:lnTo>
                    <a:pt x="36306" y="35140"/>
                  </a:lnTo>
                  <a:lnTo>
                    <a:pt x="34696" y="34865"/>
                  </a:lnTo>
                  <a:lnTo>
                    <a:pt x="35085" y="32623"/>
                  </a:lnTo>
                  <a:lnTo>
                    <a:pt x="33048" y="32281"/>
                  </a:lnTo>
                  <a:lnTo>
                    <a:pt x="33091" y="32025"/>
                  </a:lnTo>
                  <a:lnTo>
                    <a:pt x="31053" y="31685"/>
                  </a:lnTo>
                  <a:lnTo>
                    <a:pt x="29714" y="39422"/>
                  </a:lnTo>
                  <a:lnTo>
                    <a:pt x="27690" y="39065"/>
                  </a:lnTo>
                  <a:lnTo>
                    <a:pt x="29460" y="28832"/>
                  </a:lnTo>
                  <a:lnTo>
                    <a:pt x="29049" y="28759"/>
                  </a:lnTo>
                  <a:lnTo>
                    <a:pt x="25310" y="28093"/>
                  </a:lnTo>
                  <a:lnTo>
                    <a:pt x="24991" y="29954"/>
                  </a:lnTo>
                  <a:lnTo>
                    <a:pt x="24148" y="34647"/>
                  </a:lnTo>
                  <a:lnTo>
                    <a:pt x="22245" y="34312"/>
                  </a:lnTo>
                  <a:lnTo>
                    <a:pt x="21812" y="34260"/>
                  </a:lnTo>
                  <a:lnTo>
                    <a:pt x="19242" y="33757"/>
                  </a:lnTo>
                  <a:lnTo>
                    <a:pt x="19574" y="31838"/>
                  </a:lnTo>
                  <a:lnTo>
                    <a:pt x="18837" y="31708"/>
                  </a:lnTo>
                  <a:lnTo>
                    <a:pt x="19523" y="27756"/>
                  </a:lnTo>
                  <a:lnTo>
                    <a:pt x="20930" y="28007"/>
                  </a:lnTo>
                  <a:lnTo>
                    <a:pt x="21049" y="27358"/>
                  </a:lnTo>
                  <a:lnTo>
                    <a:pt x="15271" y="26333"/>
                  </a:lnTo>
                  <a:close/>
                </a:path>
              </a:pathLst>
            </a:custGeom>
            <a:solidFill>
              <a:srgbClr val="FFF9E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" name="pg149"/>
            <p:cNvSpPr/>
            <p:nvPr/>
          </p:nvSpPr>
          <p:spPr>
            <a:xfrm>
              <a:off x="6550728" y="5484934"/>
              <a:ext cx="37514" cy="38598"/>
            </a:xfrm>
            <a:custGeom>
              <a:avLst/>
              <a:gdLst/>
              <a:ahLst/>
              <a:cxnLst/>
              <a:rect l="0" t="0" r="0" b="0"/>
              <a:pathLst>
                <a:path w="37514" h="38598">
                  <a:moveTo>
                    <a:pt x="15050" y="17883"/>
                  </a:moveTo>
                  <a:lnTo>
                    <a:pt x="15397" y="17682"/>
                  </a:lnTo>
                  <a:lnTo>
                    <a:pt x="16009" y="16975"/>
                  </a:lnTo>
                  <a:lnTo>
                    <a:pt x="16103" y="16756"/>
                  </a:lnTo>
                  <a:lnTo>
                    <a:pt x="16149" y="16606"/>
                  </a:lnTo>
                  <a:lnTo>
                    <a:pt x="16179" y="16451"/>
                  </a:lnTo>
                  <a:lnTo>
                    <a:pt x="16194" y="16291"/>
                  </a:lnTo>
                  <a:lnTo>
                    <a:pt x="16232" y="15972"/>
                  </a:lnTo>
                  <a:lnTo>
                    <a:pt x="16315" y="15357"/>
                  </a:lnTo>
                  <a:lnTo>
                    <a:pt x="16391" y="15192"/>
                  </a:lnTo>
                  <a:lnTo>
                    <a:pt x="16863" y="14732"/>
                  </a:lnTo>
                  <a:lnTo>
                    <a:pt x="17225" y="14536"/>
                  </a:lnTo>
                  <a:lnTo>
                    <a:pt x="17527" y="14312"/>
                  </a:lnTo>
                  <a:lnTo>
                    <a:pt x="17626" y="14176"/>
                  </a:lnTo>
                  <a:lnTo>
                    <a:pt x="17709" y="14025"/>
                  </a:lnTo>
                  <a:lnTo>
                    <a:pt x="17765" y="13870"/>
                  </a:lnTo>
                  <a:lnTo>
                    <a:pt x="17799" y="13720"/>
                  </a:lnTo>
                  <a:lnTo>
                    <a:pt x="17830" y="13455"/>
                  </a:lnTo>
                  <a:lnTo>
                    <a:pt x="17875" y="12926"/>
                  </a:lnTo>
                  <a:lnTo>
                    <a:pt x="17923" y="12100"/>
                  </a:lnTo>
                  <a:lnTo>
                    <a:pt x="17943" y="11773"/>
                  </a:lnTo>
                  <a:lnTo>
                    <a:pt x="17954" y="11463"/>
                  </a:lnTo>
                  <a:lnTo>
                    <a:pt x="17946" y="11152"/>
                  </a:lnTo>
                  <a:lnTo>
                    <a:pt x="17913" y="10851"/>
                  </a:lnTo>
                  <a:lnTo>
                    <a:pt x="17863" y="10669"/>
                  </a:lnTo>
                  <a:lnTo>
                    <a:pt x="17716" y="10304"/>
                  </a:lnTo>
                  <a:lnTo>
                    <a:pt x="17667" y="10131"/>
                  </a:lnTo>
                  <a:lnTo>
                    <a:pt x="17765" y="9725"/>
                  </a:lnTo>
                  <a:lnTo>
                    <a:pt x="17980" y="9374"/>
                  </a:lnTo>
                  <a:lnTo>
                    <a:pt x="18033" y="9224"/>
                  </a:lnTo>
                  <a:lnTo>
                    <a:pt x="18079" y="9069"/>
                  </a:lnTo>
                  <a:lnTo>
                    <a:pt x="18117" y="8909"/>
                  </a:lnTo>
                  <a:lnTo>
                    <a:pt x="18181" y="8594"/>
                  </a:lnTo>
                  <a:lnTo>
                    <a:pt x="18211" y="8394"/>
                  </a:lnTo>
                  <a:lnTo>
                    <a:pt x="18230" y="8184"/>
                  </a:lnTo>
                  <a:lnTo>
                    <a:pt x="18252" y="7979"/>
                  </a:lnTo>
                  <a:lnTo>
                    <a:pt x="18283" y="7778"/>
                  </a:lnTo>
                  <a:lnTo>
                    <a:pt x="18343" y="7591"/>
                  </a:lnTo>
                  <a:lnTo>
                    <a:pt x="18430" y="7409"/>
                  </a:lnTo>
                  <a:lnTo>
                    <a:pt x="18543" y="7231"/>
                  </a:lnTo>
                  <a:lnTo>
                    <a:pt x="18668" y="7067"/>
                  </a:lnTo>
                  <a:lnTo>
                    <a:pt x="18808" y="6907"/>
                  </a:lnTo>
                  <a:lnTo>
                    <a:pt x="19072" y="6643"/>
                  </a:lnTo>
                  <a:lnTo>
                    <a:pt x="19204" y="6533"/>
                  </a:lnTo>
                  <a:lnTo>
                    <a:pt x="19476" y="6333"/>
                  </a:lnTo>
                  <a:lnTo>
                    <a:pt x="19756" y="6137"/>
                  </a:lnTo>
                  <a:lnTo>
                    <a:pt x="20046" y="5954"/>
                  </a:lnTo>
                  <a:lnTo>
                    <a:pt x="20341" y="5777"/>
                  </a:lnTo>
                  <a:lnTo>
                    <a:pt x="20719" y="5517"/>
                  </a:lnTo>
                  <a:lnTo>
                    <a:pt x="20847" y="5439"/>
                  </a:lnTo>
                  <a:lnTo>
                    <a:pt x="20983" y="5375"/>
                  </a:lnTo>
                  <a:lnTo>
                    <a:pt x="21111" y="5334"/>
                  </a:lnTo>
                  <a:lnTo>
                    <a:pt x="21244" y="5307"/>
                  </a:lnTo>
                  <a:lnTo>
                    <a:pt x="21512" y="5261"/>
                  </a:lnTo>
                  <a:lnTo>
                    <a:pt x="21640" y="5225"/>
                  </a:lnTo>
                  <a:lnTo>
                    <a:pt x="21772" y="5175"/>
                  </a:lnTo>
                  <a:lnTo>
                    <a:pt x="22029" y="5061"/>
                  </a:lnTo>
                  <a:lnTo>
                    <a:pt x="22414" y="4842"/>
                  </a:lnTo>
                  <a:lnTo>
                    <a:pt x="22565" y="4764"/>
                  </a:lnTo>
                  <a:lnTo>
                    <a:pt x="22720" y="4700"/>
                  </a:lnTo>
                  <a:lnTo>
                    <a:pt x="22875" y="4646"/>
                  </a:lnTo>
                  <a:lnTo>
                    <a:pt x="23132" y="4573"/>
                  </a:lnTo>
                  <a:lnTo>
                    <a:pt x="23529" y="4518"/>
                  </a:lnTo>
                  <a:lnTo>
                    <a:pt x="23695" y="4527"/>
                  </a:lnTo>
                  <a:lnTo>
                    <a:pt x="23861" y="4564"/>
                  </a:lnTo>
                  <a:lnTo>
                    <a:pt x="24193" y="4669"/>
                  </a:lnTo>
                  <a:lnTo>
                    <a:pt x="24359" y="4714"/>
                  </a:lnTo>
                  <a:lnTo>
                    <a:pt x="24764" y="4792"/>
                  </a:lnTo>
                  <a:lnTo>
                    <a:pt x="25107" y="4928"/>
                  </a:lnTo>
                  <a:lnTo>
                    <a:pt x="25288" y="5065"/>
                  </a:lnTo>
                  <a:lnTo>
                    <a:pt x="26240" y="5476"/>
                  </a:lnTo>
                  <a:lnTo>
                    <a:pt x="26595" y="5343"/>
                  </a:lnTo>
                  <a:lnTo>
                    <a:pt x="26731" y="5284"/>
                  </a:lnTo>
                  <a:lnTo>
                    <a:pt x="26863" y="5220"/>
                  </a:lnTo>
                  <a:lnTo>
                    <a:pt x="27120" y="5074"/>
                  </a:lnTo>
                  <a:lnTo>
                    <a:pt x="27267" y="4979"/>
                  </a:lnTo>
                  <a:lnTo>
                    <a:pt x="27411" y="4869"/>
                  </a:lnTo>
                  <a:lnTo>
                    <a:pt x="27551" y="4755"/>
                  </a:lnTo>
                  <a:lnTo>
                    <a:pt x="27962" y="4404"/>
                  </a:lnTo>
                  <a:lnTo>
                    <a:pt x="28370" y="4039"/>
                  </a:lnTo>
                  <a:lnTo>
                    <a:pt x="28506" y="3912"/>
                  </a:lnTo>
                  <a:lnTo>
                    <a:pt x="28952" y="3515"/>
                  </a:lnTo>
                  <a:lnTo>
                    <a:pt x="29095" y="3378"/>
                  </a:lnTo>
                  <a:lnTo>
                    <a:pt x="29228" y="3232"/>
                  </a:lnTo>
                  <a:lnTo>
                    <a:pt x="29341" y="3091"/>
                  </a:lnTo>
                  <a:lnTo>
                    <a:pt x="29447" y="2945"/>
                  </a:lnTo>
                  <a:lnTo>
                    <a:pt x="29651" y="2644"/>
                  </a:lnTo>
                  <a:lnTo>
                    <a:pt x="29749" y="2494"/>
                  </a:lnTo>
                  <a:lnTo>
                    <a:pt x="29870" y="2325"/>
                  </a:lnTo>
                  <a:lnTo>
                    <a:pt x="30221" y="1819"/>
                  </a:lnTo>
                  <a:lnTo>
                    <a:pt x="30330" y="1645"/>
                  </a:lnTo>
                  <a:lnTo>
                    <a:pt x="30421" y="1490"/>
                  </a:lnTo>
                  <a:lnTo>
                    <a:pt x="30591" y="1171"/>
                  </a:lnTo>
                  <a:lnTo>
                    <a:pt x="30682" y="1016"/>
                  </a:lnTo>
                  <a:lnTo>
                    <a:pt x="30780" y="866"/>
                  </a:lnTo>
                  <a:lnTo>
                    <a:pt x="30984" y="624"/>
                  </a:lnTo>
                  <a:lnTo>
                    <a:pt x="31135" y="474"/>
                  </a:lnTo>
                  <a:lnTo>
                    <a:pt x="31705" y="82"/>
                  </a:lnTo>
                  <a:lnTo>
                    <a:pt x="31860" y="40"/>
                  </a:lnTo>
                  <a:lnTo>
                    <a:pt x="32034" y="9"/>
                  </a:lnTo>
                  <a:lnTo>
                    <a:pt x="32207" y="0"/>
                  </a:lnTo>
                  <a:lnTo>
                    <a:pt x="32566" y="168"/>
                  </a:lnTo>
                  <a:lnTo>
                    <a:pt x="32615" y="300"/>
                  </a:lnTo>
                  <a:lnTo>
                    <a:pt x="32653" y="446"/>
                  </a:lnTo>
                  <a:lnTo>
                    <a:pt x="32687" y="597"/>
                  </a:lnTo>
                  <a:lnTo>
                    <a:pt x="32732" y="738"/>
                  </a:lnTo>
                  <a:lnTo>
                    <a:pt x="32800" y="898"/>
                  </a:lnTo>
                  <a:lnTo>
                    <a:pt x="33027" y="1372"/>
                  </a:lnTo>
                  <a:lnTo>
                    <a:pt x="33099" y="1532"/>
                  </a:lnTo>
                  <a:lnTo>
                    <a:pt x="33276" y="1960"/>
                  </a:lnTo>
                  <a:lnTo>
                    <a:pt x="33329" y="2101"/>
                  </a:lnTo>
                  <a:lnTo>
                    <a:pt x="33378" y="2247"/>
                  </a:lnTo>
                  <a:lnTo>
                    <a:pt x="33461" y="2548"/>
                  </a:lnTo>
                  <a:lnTo>
                    <a:pt x="33499" y="2699"/>
                  </a:lnTo>
                  <a:lnTo>
                    <a:pt x="33563" y="3000"/>
                  </a:lnTo>
                  <a:lnTo>
                    <a:pt x="33590" y="3164"/>
                  </a:lnTo>
                  <a:lnTo>
                    <a:pt x="33612" y="3328"/>
                  </a:lnTo>
                  <a:lnTo>
                    <a:pt x="33627" y="3497"/>
                  </a:lnTo>
                  <a:lnTo>
                    <a:pt x="33676" y="3825"/>
                  </a:lnTo>
                  <a:lnTo>
                    <a:pt x="33711" y="3994"/>
                  </a:lnTo>
                  <a:lnTo>
                    <a:pt x="33790" y="4331"/>
                  </a:lnTo>
                  <a:lnTo>
                    <a:pt x="33862" y="4669"/>
                  </a:lnTo>
                  <a:lnTo>
                    <a:pt x="33880" y="4819"/>
                  </a:lnTo>
                  <a:lnTo>
                    <a:pt x="33937" y="5421"/>
                  </a:lnTo>
                  <a:lnTo>
                    <a:pt x="33964" y="5612"/>
                  </a:lnTo>
                  <a:lnTo>
                    <a:pt x="33998" y="5799"/>
                  </a:lnTo>
                  <a:lnTo>
                    <a:pt x="34058" y="6182"/>
                  </a:lnTo>
                  <a:lnTo>
                    <a:pt x="34084" y="6374"/>
                  </a:lnTo>
                  <a:lnTo>
                    <a:pt x="34115" y="6775"/>
                  </a:lnTo>
                  <a:lnTo>
                    <a:pt x="34145" y="7500"/>
                  </a:lnTo>
                  <a:lnTo>
                    <a:pt x="34152" y="7742"/>
                  </a:lnTo>
                  <a:lnTo>
                    <a:pt x="34164" y="7879"/>
                  </a:lnTo>
                  <a:lnTo>
                    <a:pt x="34171" y="8020"/>
                  </a:lnTo>
                  <a:lnTo>
                    <a:pt x="34171" y="8161"/>
                  </a:lnTo>
                  <a:lnTo>
                    <a:pt x="34164" y="8303"/>
                  </a:lnTo>
                  <a:lnTo>
                    <a:pt x="34130" y="8563"/>
                  </a:lnTo>
                  <a:lnTo>
                    <a:pt x="34077" y="8804"/>
                  </a:lnTo>
                  <a:lnTo>
                    <a:pt x="33994" y="9169"/>
                  </a:lnTo>
                  <a:lnTo>
                    <a:pt x="33941" y="9420"/>
                  </a:lnTo>
                  <a:lnTo>
                    <a:pt x="33907" y="9671"/>
                  </a:lnTo>
                  <a:lnTo>
                    <a:pt x="33899" y="9816"/>
                  </a:lnTo>
                  <a:lnTo>
                    <a:pt x="33899" y="9962"/>
                  </a:lnTo>
                  <a:lnTo>
                    <a:pt x="33903" y="10113"/>
                  </a:lnTo>
                  <a:lnTo>
                    <a:pt x="33914" y="10259"/>
                  </a:lnTo>
                  <a:lnTo>
                    <a:pt x="33933" y="10400"/>
                  </a:lnTo>
                  <a:lnTo>
                    <a:pt x="33964" y="10555"/>
                  </a:lnTo>
                  <a:lnTo>
                    <a:pt x="34009" y="10706"/>
                  </a:lnTo>
                  <a:lnTo>
                    <a:pt x="34058" y="10851"/>
                  </a:lnTo>
                  <a:lnTo>
                    <a:pt x="34100" y="11002"/>
                  </a:lnTo>
                  <a:lnTo>
                    <a:pt x="34111" y="11823"/>
                  </a:lnTo>
                  <a:lnTo>
                    <a:pt x="34149" y="11987"/>
                  </a:lnTo>
                  <a:lnTo>
                    <a:pt x="34194" y="12151"/>
                  </a:lnTo>
                  <a:lnTo>
                    <a:pt x="34300" y="12475"/>
                  </a:lnTo>
                  <a:lnTo>
                    <a:pt x="34341" y="12612"/>
                  </a:lnTo>
                  <a:lnTo>
                    <a:pt x="34492" y="13017"/>
                  </a:lnTo>
                  <a:lnTo>
                    <a:pt x="34549" y="13150"/>
                  </a:lnTo>
                  <a:lnTo>
                    <a:pt x="34704" y="13469"/>
                  </a:lnTo>
                  <a:lnTo>
                    <a:pt x="34881" y="13779"/>
                  </a:lnTo>
                  <a:lnTo>
                    <a:pt x="34979" y="13925"/>
                  </a:lnTo>
                  <a:lnTo>
                    <a:pt x="35168" y="14176"/>
                  </a:lnTo>
                  <a:lnTo>
                    <a:pt x="35470" y="14540"/>
                  </a:lnTo>
                  <a:lnTo>
                    <a:pt x="35833" y="14946"/>
                  </a:lnTo>
                  <a:lnTo>
                    <a:pt x="35939" y="15088"/>
                  </a:lnTo>
                  <a:lnTo>
                    <a:pt x="36022" y="15243"/>
                  </a:lnTo>
                  <a:lnTo>
                    <a:pt x="36082" y="15407"/>
                  </a:lnTo>
                  <a:lnTo>
                    <a:pt x="36124" y="15580"/>
                  </a:lnTo>
                  <a:lnTo>
                    <a:pt x="36150" y="15762"/>
                  </a:lnTo>
                  <a:lnTo>
                    <a:pt x="36158" y="15940"/>
                  </a:lnTo>
                  <a:lnTo>
                    <a:pt x="36150" y="16114"/>
                  </a:lnTo>
                  <a:lnTo>
                    <a:pt x="36301" y="16902"/>
                  </a:lnTo>
                  <a:lnTo>
                    <a:pt x="36415" y="17395"/>
                  </a:lnTo>
                  <a:lnTo>
                    <a:pt x="36449" y="17559"/>
                  </a:lnTo>
                  <a:lnTo>
                    <a:pt x="36467" y="17723"/>
                  </a:lnTo>
                  <a:lnTo>
                    <a:pt x="36471" y="17883"/>
                  </a:lnTo>
                  <a:lnTo>
                    <a:pt x="36456" y="18047"/>
                  </a:lnTo>
                  <a:lnTo>
                    <a:pt x="36437" y="18211"/>
                  </a:lnTo>
                  <a:lnTo>
                    <a:pt x="36426" y="18375"/>
                  </a:lnTo>
                  <a:lnTo>
                    <a:pt x="36430" y="18535"/>
                  </a:lnTo>
                  <a:lnTo>
                    <a:pt x="36456" y="18717"/>
                  </a:lnTo>
                  <a:lnTo>
                    <a:pt x="36498" y="18900"/>
                  </a:lnTo>
                  <a:lnTo>
                    <a:pt x="36551" y="19077"/>
                  </a:lnTo>
                  <a:lnTo>
                    <a:pt x="36615" y="19251"/>
                  </a:lnTo>
                  <a:lnTo>
                    <a:pt x="36683" y="19424"/>
                  </a:lnTo>
                  <a:lnTo>
                    <a:pt x="37159" y="20815"/>
                  </a:lnTo>
                  <a:lnTo>
                    <a:pt x="37464" y="20951"/>
                  </a:lnTo>
                  <a:lnTo>
                    <a:pt x="37502" y="21107"/>
                  </a:lnTo>
                  <a:lnTo>
                    <a:pt x="37514" y="21289"/>
                  </a:lnTo>
                  <a:lnTo>
                    <a:pt x="37499" y="21467"/>
                  </a:lnTo>
                  <a:lnTo>
                    <a:pt x="37249" y="21795"/>
                  </a:lnTo>
                  <a:lnTo>
                    <a:pt x="36955" y="21932"/>
                  </a:lnTo>
                  <a:lnTo>
                    <a:pt x="36813" y="22008"/>
                  </a:lnTo>
                  <a:lnTo>
                    <a:pt x="34250" y="21567"/>
                  </a:lnTo>
                  <a:lnTo>
                    <a:pt x="33747" y="21490"/>
                  </a:lnTo>
                  <a:lnTo>
                    <a:pt x="29704" y="20783"/>
                  </a:lnTo>
                  <a:lnTo>
                    <a:pt x="27956" y="20458"/>
                  </a:lnTo>
                  <a:lnTo>
                    <a:pt x="27399" y="20359"/>
                  </a:lnTo>
                  <a:lnTo>
                    <a:pt x="25887" y="20099"/>
                  </a:lnTo>
                  <a:lnTo>
                    <a:pt x="24685" y="19896"/>
                  </a:lnTo>
                  <a:lnTo>
                    <a:pt x="21591" y="19351"/>
                  </a:lnTo>
                  <a:lnTo>
                    <a:pt x="17912" y="18709"/>
                  </a:lnTo>
                  <a:lnTo>
                    <a:pt x="17368" y="18613"/>
                  </a:lnTo>
                  <a:lnTo>
                    <a:pt x="15063" y="18248"/>
                  </a:lnTo>
                  <a:lnTo>
                    <a:pt x="14879" y="19675"/>
                  </a:lnTo>
                  <a:lnTo>
                    <a:pt x="14513" y="21828"/>
                  </a:lnTo>
                  <a:lnTo>
                    <a:pt x="13531" y="27391"/>
                  </a:lnTo>
                  <a:lnTo>
                    <a:pt x="12681" y="32243"/>
                  </a:lnTo>
                  <a:lnTo>
                    <a:pt x="12187" y="35115"/>
                  </a:lnTo>
                  <a:lnTo>
                    <a:pt x="12089" y="35699"/>
                  </a:lnTo>
                  <a:lnTo>
                    <a:pt x="11987" y="36274"/>
                  </a:lnTo>
                  <a:lnTo>
                    <a:pt x="11790" y="37436"/>
                  </a:lnTo>
                  <a:lnTo>
                    <a:pt x="11682" y="38076"/>
                  </a:lnTo>
                  <a:lnTo>
                    <a:pt x="11591" y="38598"/>
                  </a:lnTo>
                  <a:lnTo>
                    <a:pt x="9277" y="38157"/>
                  </a:lnTo>
                  <a:lnTo>
                    <a:pt x="9037" y="38122"/>
                  </a:lnTo>
                  <a:lnTo>
                    <a:pt x="5840" y="37505"/>
                  </a:lnTo>
                  <a:lnTo>
                    <a:pt x="5592" y="37455"/>
                  </a:lnTo>
                  <a:lnTo>
                    <a:pt x="5349" y="37411"/>
                  </a:lnTo>
                  <a:lnTo>
                    <a:pt x="3736" y="37105"/>
                  </a:lnTo>
                  <a:lnTo>
                    <a:pt x="1863" y="36744"/>
                  </a:lnTo>
                  <a:lnTo>
                    <a:pt x="0" y="36396"/>
                  </a:lnTo>
                  <a:lnTo>
                    <a:pt x="1042" y="30883"/>
                  </a:lnTo>
                  <a:lnTo>
                    <a:pt x="1126" y="30346"/>
                  </a:lnTo>
                  <a:lnTo>
                    <a:pt x="1450" y="28653"/>
                  </a:lnTo>
                  <a:lnTo>
                    <a:pt x="3399" y="18234"/>
                  </a:lnTo>
                  <a:lnTo>
                    <a:pt x="3693" y="16633"/>
                  </a:lnTo>
                  <a:lnTo>
                    <a:pt x="3886" y="16925"/>
                  </a:lnTo>
                  <a:lnTo>
                    <a:pt x="4120" y="17263"/>
                  </a:lnTo>
                  <a:lnTo>
                    <a:pt x="4440" y="17594"/>
                  </a:lnTo>
                  <a:lnTo>
                    <a:pt x="4800" y="17472"/>
                  </a:lnTo>
                  <a:lnTo>
                    <a:pt x="4879" y="17655"/>
                  </a:lnTo>
                  <a:lnTo>
                    <a:pt x="4974" y="17801"/>
                  </a:lnTo>
                  <a:lnTo>
                    <a:pt x="5091" y="17928"/>
                  </a:lnTo>
                  <a:lnTo>
                    <a:pt x="5347" y="18179"/>
                  </a:lnTo>
                  <a:lnTo>
                    <a:pt x="5468" y="18311"/>
                  </a:lnTo>
                  <a:lnTo>
                    <a:pt x="5619" y="18498"/>
                  </a:lnTo>
                  <a:lnTo>
                    <a:pt x="5770" y="18694"/>
                  </a:lnTo>
                  <a:lnTo>
                    <a:pt x="5914" y="18890"/>
                  </a:lnTo>
                  <a:lnTo>
                    <a:pt x="6035" y="19096"/>
                  </a:lnTo>
                  <a:lnTo>
                    <a:pt x="6133" y="19310"/>
                  </a:lnTo>
                  <a:lnTo>
                    <a:pt x="6178" y="19447"/>
                  </a:lnTo>
                  <a:lnTo>
                    <a:pt x="6216" y="19584"/>
                  </a:lnTo>
                  <a:lnTo>
                    <a:pt x="6246" y="19720"/>
                  </a:lnTo>
                  <a:lnTo>
                    <a:pt x="6292" y="20003"/>
                  </a:lnTo>
                  <a:lnTo>
                    <a:pt x="6318" y="20190"/>
                  </a:lnTo>
                  <a:lnTo>
                    <a:pt x="6333" y="20381"/>
                  </a:lnTo>
                  <a:lnTo>
                    <a:pt x="6348" y="20760"/>
                  </a:lnTo>
                  <a:lnTo>
                    <a:pt x="6359" y="20951"/>
                  </a:lnTo>
                  <a:lnTo>
                    <a:pt x="6363" y="21152"/>
                  </a:lnTo>
                  <a:lnTo>
                    <a:pt x="6356" y="21562"/>
                  </a:lnTo>
                  <a:lnTo>
                    <a:pt x="6375" y="21759"/>
                  </a:lnTo>
                  <a:lnTo>
                    <a:pt x="6428" y="21941"/>
                  </a:lnTo>
                  <a:lnTo>
                    <a:pt x="6518" y="22101"/>
                  </a:lnTo>
                  <a:lnTo>
                    <a:pt x="6635" y="22256"/>
                  </a:lnTo>
                  <a:lnTo>
                    <a:pt x="6775" y="22401"/>
                  </a:lnTo>
                  <a:lnTo>
                    <a:pt x="6926" y="22520"/>
                  </a:lnTo>
                  <a:lnTo>
                    <a:pt x="7081" y="22616"/>
                  </a:lnTo>
                  <a:lnTo>
                    <a:pt x="7432" y="22589"/>
                  </a:lnTo>
                  <a:lnTo>
                    <a:pt x="7663" y="22593"/>
                  </a:lnTo>
                  <a:lnTo>
                    <a:pt x="7965" y="22643"/>
                  </a:lnTo>
                  <a:lnTo>
                    <a:pt x="8165" y="22680"/>
                  </a:lnTo>
                  <a:lnTo>
                    <a:pt x="8958" y="22543"/>
                  </a:lnTo>
                  <a:lnTo>
                    <a:pt x="9060" y="22406"/>
                  </a:lnTo>
                  <a:lnTo>
                    <a:pt x="9373" y="22132"/>
                  </a:lnTo>
                  <a:lnTo>
                    <a:pt x="9725" y="21996"/>
                  </a:lnTo>
                  <a:lnTo>
                    <a:pt x="9861" y="21914"/>
                  </a:lnTo>
                  <a:lnTo>
                    <a:pt x="10234" y="21604"/>
                  </a:lnTo>
                  <a:lnTo>
                    <a:pt x="10435" y="21298"/>
                  </a:lnTo>
                  <a:lnTo>
                    <a:pt x="10488" y="21166"/>
                  </a:lnTo>
                  <a:lnTo>
                    <a:pt x="10491" y="21038"/>
                  </a:lnTo>
                  <a:lnTo>
                    <a:pt x="10465" y="20901"/>
                  </a:lnTo>
                  <a:lnTo>
                    <a:pt x="10427" y="20760"/>
                  </a:lnTo>
                  <a:lnTo>
                    <a:pt x="10820" y="20103"/>
                  </a:lnTo>
                  <a:lnTo>
                    <a:pt x="10963" y="20035"/>
                  </a:lnTo>
                  <a:lnTo>
                    <a:pt x="11122" y="19994"/>
                  </a:lnTo>
                  <a:lnTo>
                    <a:pt x="11292" y="19967"/>
                  </a:lnTo>
                  <a:lnTo>
                    <a:pt x="11462" y="19944"/>
                  </a:lnTo>
                  <a:lnTo>
                    <a:pt x="11628" y="19912"/>
                  </a:lnTo>
                  <a:lnTo>
                    <a:pt x="12047" y="19821"/>
                  </a:lnTo>
                  <a:lnTo>
                    <a:pt x="12432" y="19720"/>
                  </a:lnTo>
                  <a:lnTo>
                    <a:pt x="12572" y="19679"/>
                  </a:lnTo>
                  <a:lnTo>
                    <a:pt x="12988" y="19428"/>
                  </a:lnTo>
                  <a:lnTo>
                    <a:pt x="13312" y="19082"/>
                  </a:lnTo>
                  <a:lnTo>
                    <a:pt x="13973" y="18553"/>
                  </a:lnTo>
                  <a:lnTo>
                    <a:pt x="14340" y="18412"/>
                  </a:lnTo>
                  <a:close/>
                </a:path>
              </a:pathLst>
            </a:custGeom>
            <a:solidFill>
              <a:srgbClr val="FFF9E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0" name="pg150"/>
            <p:cNvSpPr/>
            <p:nvPr/>
          </p:nvSpPr>
          <p:spPr>
            <a:xfrm>
              <a:off x="5844379" y="5034970"/>
              <a:ext cx="888590" cy="889588"/>
            </a:xfrm>
            <a:custGeom>
              <a:avLst/>
              <a:gdLst/>
              <a:ahLst/>
              <a:cxnLst/>
              <a:rect l="0" t="0" r="0" b="0"/>
              <a:pathLst>
                <a:path w="888590" h="889588">
                  <a:moveTo>
                    <a:pt x="479856" y="62520"/>
                  </a:moveTo>
                  <a:lnTo>
                    <a:pt x="480294" y="62412"/>
                  </a:lnTo>
                  <a:lnTo>
                    <a:pt x="481137" y="62430"/>
                  </a:lnTo>
                  <a:lnTo>
                    <a:pt x="481333" y="62367"/>
                  </a:lnTo>
                  <a:lnTo>
                    <a:pt x="483342" y="62403"/>
                  </a:lnTo>
                  <a:lnTo>
                    <a:pt x="483860" y="62544"/>
                  </a:lnTo>
                  <a:lnTo>
                    <a:pt x="484634" y="62690"/>
                  </a:lnTo>
                  <a:lnTo>
                    <a:pt x="484831" y="62695"/>
                  </a:lnTo>
                  <a:lnTo>
                    <a:pt x="485343" y="62963"/>
                  </a:lnTo>
                  <a:lnTo>
                    <a:pt x="486314" y="63264"/>
                  </a:lnTo>
                  <a:lnTo>
                    <a:pt x="487349" y="63738"/>
                  </a:lnTo>
                  <a:lnTo>
                    <a:pt x="487837" y="64430"/>
                  </a:lnTo>
                  <a:lnTo>
                    <a:pt x="488358" y="65320"/>
                  </a:lnTo>
                  <a:lnTo>
                    <a:pt x="488539" y="65628"/>
                  </a:lnTo>
                  <a:lnTo>
                    <a:pt x="489110" y="66781"/>
                  </a:lnTo>
                  <a:lnTo>
                    <a:pt x="489456" y="67605"/>
                  </a:lnTo>
                  <a:lnTo>
                    <a:pt x="489842" y="68844"/>
                  </a:lnTo>
                  <a:lnTo>
                    <a:pt x="489955" y="70074"/>
                  </a:lnTo>
                  <a:lnTo>
                    <a:pt x="489789" y="71532"/>
                  </a:lnTo>
                  <a:lnTo>
                    <a:pt x="489203" y="73750"/>
                  </a:lnTo>
                  <a:lnTo>
                    <a:pt x="488860" y="75203"/>
                  </a:lnTo>
                  <a:lnTo>
                    <a:pt x="488509" y="76333"/>
                  </a:lnTo>
                  <a:lnTo>
                    <a:pt x="488412" y="76625"/>
                  </a:lnTo>
                  <a:lnTo>
                    <a:pt x="488135" y="77467"/>
                  </a:lnTo>
                  <a:lnTo>
                    <a:pt x="487485" y="78274"/>
                  </a:lnTo>
                  <a:lnTo>
                    <a:pt x="486700" y="79034"/>
                  </a:lnTo>
                  <a:lnTo>
                    <a:pt x="485192" y="79553"/>
                  </a:lnTo>
                  <a:lnTo>
                    <a:pt x="483376" y="79653"/>
                  </a:lnTo>
                  <a:lnTo>
                    <a:pt x="479709" y="79130"/>
                  </a:lnTo>
                  <a:lnTo>
                    <a:pt x="478033" y="79052"/>
                  </a:lnTo>
                  <a:lnTo>
                    <a:pt x="476087" y="78833"/>
                  </a:lnTo>
                  <a:lnTo>
                    <a:pt x="473138" y="78779"/>
                  </a:lnTo>
                  <a:lnTo>
                    <a:pt x="472405" y="78993"/>
                  </a:lnTo>
                  <a:lnTo>
                    <a:pt x="472204" y="79079"/>
                  </a:lnTo>
                  <a:lnTo>
                    <a:pt x="472042" y="79139"/>
                  </a:lnTo>
                  <a:lnTo>
                    <a:pt x="471711" y="79239"/>
                  </a:lnTo>
                  <a:lnTo>
                    <a:pt x="471310" y="79380"/>
                  </a:lnTo>
                  <a:lnTo>
                    <a:pt x="470157" y="79605"/>
                  </a:lnTo>
                  <a:lnTo>
                    <a:pt x="468805" y="79790"/>
                  </a:lnTo>
                  <a:lnTo>
                    <a:pt x="466343" y="80205"/>
                  </a:lnTo>
                  <a:lnTo>
                    <a:pt x="465233" y="80410"/>
                  </a:lnTo>
                  <a:lnTo>
                    <a:pt x="464632" y="80405"/>
                  </a:lnTo>
                  <a:lnTo>
                    <a:pt x="463027" y="80496"/>
                  </a:lnTo>
                  <a:lnTo>
                    <a:pt x="462578" y="80360"/>
                  </a:lnTo>
                  <a:lnTo>
                    <a:pt x="462004" y="79827"/>
                  </a:lnTo>
                  <a:lnTo>
                    <a:pt x="461684" y="79622"/>
                  </a:lnTo>
                  <a:lnTo>
                    <a:pt x="460728" y="78560"/>
                  </a:lnTo>
                  <a:lnTo>
                    <a:pt x="460342" y="78360"/>
                  </a:lnTo>
                  <a:lnTo>
                    <a:pt x="459568" y="78214"/>
                  </a:lnTo>
                  <a:lnTo>
                    <a:pt x="459436" y="78210"/>
                  </a:lnTo>
                  <a:lnTo>
                    <a:pt x="459047" y="78269"/>
                  </a:lnTo>
                  <a:lnTo>
                    <a:pt x="458397" y="78387"/>
                  </a:lnTo>
                  <a:lnTo>
                    <a:pt x="458446" y="79171"/>
                  </a:lnTo>
                  <a:lnTo>
                    <a:pt x="458442" y="79430"/>
                  </a:lnTo>
                  <a:lnTo>
                    <a:pt x="458684" y="80287"/>
                  </a:lnTo>
                  <a:lnTo>
                    <a:pt x="458680" y="80610"/>
                  </a:lnTo>
                  <a:lnTo>
                    <a:pt x="458601" y="81262"/>
                  </a:lnTo>
                  <a:lnTo>
                    <a:pt x="458325" y="82236"/>
                  </a:lnTo>
                  <a:lnTo>
                    <a:pt x="458276" y="83184"/>
                  </a:lnTo>
                  <a:lnTo>
                    <a:pt x="458076" y="83690"/>
                  </a:lnTo>
                  <a:lnTo>
                    <a:pt x="457875" y="84013"/>
                  </a:lnTo>
                  <a:lnTo>
                    <a:pt x="457688" y="84314"/>
                  </a:lnTo>
                  <a:lnTo>
                    <a:pt x="457144" y="84687"/>
                  </a:lnTo>
                  <a:lnTo>
                    <a:pt x="456823" y="84997"/>
                  </a:lnTo>
                  <a:lnTo>
                    <a:pt x="456724" y="85248"/>
                  </a:lnTo>
                  <a:lnTo>
                    <a:pt x="456214" y="85494"/>
                  </a:lnTo>
                  <a:lnTo>
                    <a:pt x="455765" y="85735"/>
                  </a:lnTo>
                  <a:lnTo>
                    <a:pt x="455085" y="86578"/>
                  </a:lnTo>
                  <a:lnTo>
                    <a:pt x="454888" y="87051"/>
                  </a:lnTo>
                  <a:lnTo>
                    <a:pt x="454595" y="87521"/>
                  </a:lnTo>
                  <a:lnTo>
                    <a:pt x="454304" y="87862"/>
                  </a:lnTo>
                  <a:lnTo>
                    <a:pt x="453951" y="88113"/>
                  </a:lnTo>
                  <a:lnTo>
                    <a:pt x="453764" y="88172"/>
                  </a:lnTo>
                  <a:lnTo>
                    <a:pt x="452989" y="88919"/>
                  </a:lnTo>
                  <a:lnTo>
                    <a:pt x="452411" y="89507"/>
                  </a:lnTo>
                  <a:lnTo>
                    <a:pt x="451897" y="90008"/>
                  </a:lnTo>
                  <a:lnTo>
                    <a:pt x="451262" y="90328"/>
                  </a:lnTo>
                  <a:lnTo>
                    <a:pt x="450749" y="90586"/>
                  </a:lnTo>
                  <a:lnTo>
                    <a:pt x="449824" y="91137"/>
                  </a:lnTo>
                  <a:lnTo>
                    <a:pt x="449246" y="91506"/>
                  </a:lnTo>
                  <a:lnTo>
                    <a:pt x="448672" y="91848"/>
                  </a:lnTo>
                  <a:lnTo>
                    <a:pt x="448132" y="92121"/>
                  </a:lnTo>
                  <a:lnTo>
                    <a:pt x="447841" y="92336"/>
                  </a:lnTo>
                  <a:lnTo>
                    <a:pt x="447365" y="92486"/>
                  </a:lnTo>
                  <a:lnTo>
                    <a:pt x="446919" y="92764"/>
                  </a:lnTo>
                  <a:lnTo>
                    <a:pt x="446501" y="93042"/>
                  </a:lnTo>
                  <a:lnTo>
                    <a:pt x="445961" y="93187"/>
                  </a:lnTo>
                  <a:lnTo>
                    <a:pt x="445549" y="93279"/>
                  </a:lnTo>
                  <a:lnTo>
                    <a:pt x="445232" y="93493"/>
                  </a:lnTo>
                  <a:lnTo>
                    <a:pt x="444661" y="93515"/>
                  </a:lnTo>
                  <a:lnTo>
                    <a:pt x="444098" y="93374"/>
                  </a:lnTo>
                  <a:lnTo>
                    <a:pt x="443763" y="93280"/>
                  </a:lnTo>
                  <a:lnTo>
                    <a:pt x="443501" y="93206"/>
                  </a:lnTo>
                  <a:lnTo>
                    <a:pt x="443282" y="93074"/>
                  </a:lnTo>
                  <a:lnTo>
                    <a:pt x="442822" y="92782"/>
                  </a:lnTo>
                  <a:lnTo>
                    <a:pt x="442486" y="93297"/>
                  </a:lnTo>
                  <a:lnTo>
                    <a:pt x="442482" y="93561"/>
                  </a:lnTo>
                  <a:lnTo>
                    <a:pt x="442282" y="93752"/>
                  </a:lnTo>
                  <a:lnTo>
                    <a:pt x="442271" y="94340"/>
                  </a:lnTo>
                  <a:lnTo>
                    <a:pt x="441984" y="95898"/>
                  </a:lnTo>
                  <a:lnTo>
                    <a:pt x="441780" y="96417"/>
                  </a:lnTo>
                  <a:lnTo>
                    <a:pt x="441757" y="96882"/>
                  </a:lnTo>
                  <a:lnTo>
                    <a:pt x="441719" y="97210"/>
                  </a:lnTo>
                  <a:lnTo>
                    <a:pt x="441666" y="97538"/>
                  </a:lnTo>
                  <a:lnTo>
                    <a:pt x="441598" y="97861"/>
                  </a:lnTo>
                  <a:lnTo>
                    <a:pt x="441511" y="98176"/>
                  </a:lnTo>
                  <a:lnTo>
                    <a:pt x="441447" y="98385"/>
                  </a:lnTo>
                  <a:lnTo>
                    <a:pt x="441375" y="98595"/>
                  </a:lnTo>
                  <a:lnTo>
                    <a:pt x="441296" y="98800"/>
                  </a:lnTo>
                  <a:lnTo>
                    <a:pt x="441209" y="99000"/>
                  </a:lnTo>
                  <a:lnTo>
                    <a:pt x="441111" y="99196"/>
                  </a:lnTo>
                  <a:lnTo>
                    <a:pt x="440994" y="99378"/>
                  </a:lnTo>
                  <a:lnTo>
                    <a:pt x="440865" y="99556"/>
                  </a:lnTo>
                  <a:lnTo>
                    <a:pt x="440590" y="99902"/>
                  </a:lnTo>
                  <a:lnTo>
                    <a:pt x="440367" y="100203"/>
                  </a:lnTo>
                  <a:lnTo>
                    <a:pt x="440285" y="100335"/>
                  </a:lnTo>
                  <a:lnTo>
                    <a:pt x="440197" y="100463"/>
                  </a:lnTo>
                  <a:lnTo>
                    <a:pt x="440019" y="100713"/>
                  </a:lnTo>
                  <a:lnTo>
                    <a:pt x="439790" y="100991"/>
                  </a:lnTo>
                  <a:lnTo>
                    <a:pt x="439627" y="101173"/>
                  </a:lnTo>
                  <a:lnTo>
                    <a:pt x="439495" y="101301"/>
                  </a:lnTo>
                  <a:lnTo>
                    <a:pt x="439110" y="101565"/>
                  </a:lnTo>
                  <a:lnTo>
                    <a:pt x="438913" y="101688"/>
                  </a:lnTo>
                  <a:lnTo>
                    <a:pt x="438505" y="101916"/>
                  </a:lnTo>
                  <a:lnTo>
                    <a:pt x="438154" y="102089"/>
                  </a:lnTo>
                  <a:lnTo>
                    <a:pt x="437791" y="102239"/>
                  </a:lnTo>
                  <a:lnTo>
                    <a:pt x="437606" y="102303"/>
                  </a:lnTo>
                  <a:lnTo>
                    <a:pt x="437232" y="102371"/>
                  </a:lnTo>
                  <a:lnTo>
                    <a:pt x="436843" y="102385"/>
                  </a:lnTo>
                  <a:lnTo>
                    <a:pt x="436444" y="102371"/>
                  </a:lnTo>
                  <a:lnTo>
                    <a:pt x="436047" y="102376"/>
                  </a:lnTo>
                  <a:lnTo>
                    <a:pt x="435665" y="102431"/>
                  </a:lnTo>
                  <a:lnTo>
                    <a:pt x="435341" y="102531"/>
                  </a:lnTo>
                  <a:lnTo>
                    <a:pt x="435023" y="102663"/>
                  </a:lnTo>
                  <a:lnTo>
                    <a:pt x="434396" y="102959"/>
                  </a:lnTo>
                  <a:lnTo>
                    <a:pt x="434075" y="103087"/>
                  </a:lnTo>
                  <a:lnTo>
                    <a:pt x="433693" y="103196"/>
                  </a:lnTo>
                  <a:lnTo>
                    <a:pt x="432843" y="103374"/>
                  </a:lnTo>
                  <a:lnTo>
                    <a:pt x="432410" y="103583"/>
                  </a:lnTo>
                  <a:lnTo>
                    <a:pt x="432414" y="103724"/>
                  </a:lnTo>
                  <a:lnTo>
                    <a:pt x="432444" y="103870"/>
                  </a:lnTo>
                  <a:lnTo>
                    <a:pt x="432497" y="104016"/>
                  </a:lnTo>
                  <a:lnTo>
                    <a:pt x="432561" y="104153"/>
                  </a:lnTo>
                  <a:lnTo>
                    <a:pt x="432637" y="104280"/>
                  </a:lnTo>
                  <a:lnTo>
                    <a:pt x="432911" y="104544"/>
                  </a:lnTo>
                  <a:lnTo>
                    <a:pt x="433085" y="104654"/>
                  </a:lnTo>
                  <a:lnTo>
                    <a:pt x="433433" y="104863"/>
                  </a:lnTo>
                  <a:lnTo>
                    <a:pt x="433690" y="105027"/>
                  </a:lnTo>
                  <a:lnTo>
                    <a:pt x="433954" y="105182"/>
                  </a:lnTo>
                  <a:lnTo>
                    <a:pt x="434219" y="105333"/>
                  </a:lnTo>
                  <a:lnTo>
                    <a:pt x="434487" y="105478"/>
                  </a:lnTo>
                  <a:lnTo>
                    <a:pt x="435031" y="105765"/>
                  </a:lnTo>
                  <a:lnTo>
                    <a:pt x="435310" y="105907"/>
                  </a:lnTo>
                  <a:lnTo>
                    <a:pt x="435590" y="106043"/>
                  </a:lnTo>
                  <a:lnTo>
                    <a:pt x="435873" y="106175"/>
                  </a:lnTo>
                  <a:lnTo>
                    <a:pt x="436159" y="106294"/>
                  </a:lnTo>
                  <a:lnTo>
                    <a:pt x="436480" y="106412"/>
                  </a:lnTo>
                  <a:lnTo>
                    <a:pt x="436814" y="106517"/>
                  </a:lnTo>
                  <a:lnTo>
                    <a:pt x="437478" y="106708"/>
                  </a:lnTo>
                  <a:lnTo>
                    <a:pt x="437999" y="106872"/>
                  </a:lnTo>
                  <a:lnTo>
                    <a:pt x="438203" y="106922"/>
                  </a:lnTo>
                  <a:lnTo>
                    <a:pt x="438400" y="106977"/>
                  </a:lnTo>
                  <a:lnTo>
                    <a:pt x="438581" y="107050"/>
                  </a:lnTo>
                  <a:lnTo>
                    <a:pt x="438728" y="107155"/>
                  </a:lnTo>
                  <a:lnTo>
                    <a:pt x="438853" y="107369"/>
                  </a:lnTo>
                  <a:lnTo>
                    <a:pt x="438906" y="107651"/>
                  </a:lnTo>
                  <a:lnTo>
                    <a:pt x="438917" y="107975"/>
                  </a:lnTo>
                  <a:lnTo>
                    <a:pt x="438921" y="108307"/>
                  </a:lnTo>
                  <a:lnTo>
                    <a:pt x="438944" y="108622"/>
                  </a:lnTo>
                  <a:lnTo>
                    <a:pt x="439068" y="109428"/>
                  </a:lnTo>
                  <a:lnTo>
                    <a:pt x="439163" y="109966"/>
                  </a:lnTo>
                  <a:lnTo>
                    <a:pt x="439265" y="110489"/>
                  </a:lnTo>
                  <a:lnTo>
                    <a:pt x="439389" y="111086"/>
                  </a:lnTo>
                  <a:lnTo>
                    <a:pt x="439518" y="111647"/>
                  </a:lnTo>
                  <a:lnTo>
                    <a:pt x="439624" y="112057"/>
                  </a:lnTo>
                  <a:lnTo>
                    <a:pt x="439684" y="112211"/>
                  </a:lnTo>
                  <a:lnTo>
                    <a:pt x="439873" y="112107"/>
                  </a:lnTo>
                  <a:lnTo>
                    <a:pt x="440039" y="111938"/>
                  </a:lnTo>
                  <a:lnTo>
                    <a:pt x="440193" y="111729"/>
                  </a:lnTo>
                  <a:lnTo>
                    <a:pt x="440338" y="111505"/>
                  </a:lnTo>
                  <a:lnTo>
                    <a:pt x="440469" y="111291"/>
                  </a:lnTo>
                  <a:lnTo>
                    <a:pt x="440612" y="111041"/>
                  </a:lnTo>
                  <a:lnTo>
                    <a:pt x="440733" y="110776"/>
                  </a:lnTo>
                  <a:lnTo>
                    <a:pt x="440843" y="110503"/>
                  </a:lnTo>
                  <a:lnTo>
                    <a:pt x="440949" y="110230"/>
                  </a:lnTo>
                  <a:lnTo>
                    <a:pt x="441183" y="109683"/>
                  </a:lnTo>
                  <a:lnTo>
                    <a:pt x="441296" y="109405"/>
                  </a:lnTo>
                  <a:lnTo>
                    <a:pt x="441417" y="109127"/>
                  </a:lnTo>
                  <a:lnTo>
                    <a:pt x="441545" y="108854"/>
                  </a:lnTo>
                  <a:lnTo>
                    <a:pt x="441693" y="108594"/>
                  </a:lnTo>
                  <a:lnTo>
                    <a:pt x="441844" y="108376"/>
                  </a:lnTo>
                  <a:lnTo>
                    <a:pt x="442006" y="108162"/>
                  </a:lnTo>
                  <a:lnTo>
                    <a:pt x="442176" y="107957"/>
                  </a:lnTo>
                  <a:lnTo>
                    <a:pt x="442524" y="107551"/>
                  </a:lnTo>
                  <a:lnTo>
                    <a:pt x="442698" y="107360"/>
                  </a:lnTo>
                  <a:lnTo>
                    <a:pt x="443060" y="106991"/>
                  </a:lnTo>
                  <a:lnTo>
                    <a:pt x="443233" y="106799"/>
                  </a:lnTo>
                  <a:lnTo>
                    <a:pt x="443389" y="106594"/>
                  </a:lnTo>
                  <a:lnTo>
                    <a:pt x="443582" y="106266"/>
                  </a:lnTo>
                  <a:lnTo>
                    <a:pt x="443739" y="105911"/>
                  </a:lnTo>
                  <a:lnTo>
                    <a:pt x="444023" y="105173"/>
                  </a:lnTo>
                  <a:lnTo>
                    <a:pt x="444193" y="104822"/>
                  </a:lnTo>
                  <a:lnTo>
                    <a:pt x="444314" y="104622"/>
                  </a:lnTo>
                  <a:lnTo>
                    <a:pt x="444582" y="104230"/>
                  </a:lnTo>
                  <a:lnTo>
                    <a:pt x="444710" y="104030"/>
                  </a:lnTo>
                  <a:lnTo>
                    <a:pt x="444816" y="103820"/>
                  </a:lnTo>
                  <a:lnTo>
                    <a:pt x="444944" y="103506"/>
                  </a:lnTo>
                  <a:lnTo>
                    <a:pt x="445050" y="103178"/>
                  </a:lnTo>
                  <a:lnTo>
                    <a:pt x="445133" y="102841"/>
                  </a:lnTo>
                  <a:lnTo>
                    <a:pt x="445186" y="102499"/>
                  </a:lnTo>
                  <a:lnTo>
                    <a:pt x="445213" y="102166"/>
                  </a:lnTo>
                  <a:lnTo>
                    <a:pt x="445190" y="101807"/>
                  </a:lnTo>
                  <a:lnTo>
                    <a:pt x="445118" y="101451"/>
                  </a:lnTo>
                  <a:lnTo>
                    <a:pt x="445024" y="101091"/>
                  </a:lnTo>
                  <a:lnTo>
                    <a:pt x="444937" y="100731"/>
                  </a:lnTo>
                  <a:lnTo>
                    <a:pt x="444884" y="100372"/>
                  </a:lnTo>
                  <a:lnTo>
                    <a:pt x="444839" y="99898"/>
                  </a:lnTo>
                  <a:lnTo>
                    <a:pt x="444827" y="99656"/>
                  </a:lnTo>
                  <a:lnTo>
                    <a:pt x="444831" y="99424"/>
                  </a:lnTo>
                  <a:lnTo>
                    <a:pt x="444865" y="99192"/>
                  </a:lnTo>
                  <a:lnTo>
                    <a:pt x="444903" y="99032"/>
                  </a:lnTo>
                  <a:lnTo>
                    <a:pt x="444956" y="98873"/>
                  </a:lnTo>
                  <a:lnTo>
                    <a:pt x="445016" y="98718"/>
                  </a:lnTo>
                  <a:lnTo>
                    <a:pt x="445088" y="98563"/>
                  </a:lnTo>
                  <a:lnTo>
                    <a:pt x="445398" y="98194"/>
                  </a:lnTo>
                  <a:lnTo>
                    <a:pt x="445621" y="97953"/>
                  </a:lnTo>
                  <a:lnTo>
                    <a:pt x="445844" y="97702"/>
                  </a:lnTo>
                  <a:lnTo>
                    <a:pt x="445949" y="97570"/>
                  </a:lnTo>
                  <a:lnTo>
                    <a:pt x="446391" y="97123"/>
                  </a:lnTo>
                  <a:lnTo>
                    <a:pt x="446811" y="96868"/>
                  </a:lnTo>
                  <a:lnTo>
                    <a:pt x="446968" y="96836"/>
                  </a:lnTo>
                  <a:lnTo>
                    <a:pt x="447146" y="96818"/>
                  </a:lnTo>
                  <a:lnTo>
                    <a:pt x="447323" y="96827"/>
                  </a:lnTo>
                  <a:lnTo>
                    <a:pt x="447645" y="97096"/>
                  </a:lnTo>
                  <a:lnTo>
                    <a:pt x="447735" y="97511"/>
                  </a:lnTo>
                  <a:lnTo>
                    <a:pt x="447898" y="97957"/>
                  </a:lnTo>
                  <a:lnTo>
                    <a:pt x="447920" y="98126"/>
                  </a:lnTo>
                  <a:lnTo>
                    <a:pt x="447928" y="98294"/>
                  </a:lnTo>
                  <a:lnTo>
                    <a:pt x="447920" y="98640"/>
                  </a:lnTo>
                  <a:lnTo>
                    <a:pt x="447924" y="98814"/>
                  </a:lnTo>
                  <a:lnTo>
                    <a:pt x="447939" y="99037"/>
                  </a:lnTo>
                  <a:lnTo>
                    <a:pt x="448030" y="99925"/>
                  </a:lnTo>
                  <a:lnTo>
                    <a:pt x="448090" y="100362"/>
                  </a:lnTo>
                  <a:lnTo>
                    <a:pt x="448102" y="100508"/>
                  </a:lnTo>
                  <a:lnTo>
                    <a:pt x="448071" y="100841"/>
                  </a:lnTo>
                  <a:lnTo>
                    <a:pt x="448007" y="101119"/>
                  </a:lnTo>
                  <a:lnTo>
                    <a:pt x="447935" y="101606"/>
                  </a:lnTo>
                  <a:lnTo>
                    <a:pt x="447920" y="101766"/>
                  </a:lnTo>
                  <a:lnTo>
                    <a:pt x="447909" y="102048"/>
                  </a:lnTo>
                  <a:lnTo>
                    <a:pt x="447762" y="102576"/>
                  </a:lnTo>
                  <a:lnTo>
                    <a:pt x="447384" y="102809"/>
                  </a:lnTo>
                  <a:lnTo>
                    <a:pt x="447274" y="102945"/>
                  </a:lnTo>
                  <a:lnTo>
                    <a:pt x="446987" y="103406"/>
                  </a:lnTo>
                  <a:lnTo>
                    <a:pt x="446811" y="103665"/>
                  </a:lnTo>
                  <a:lnTo>
                    <a:pt x="446697" y="103843"/>
                  </a:lnTo>
                  <a:lnTo>
                    <a:pt x="446573" y="104221"/>
                  </a:lnTo>
                  <a:lnTo>
                    <a:pt x="446168" y="105000"/>
                  </a:lnTo>
                  <a:lnTo>
                    <a:pt x="445700" y="105838"/>
                  </a:lnTo>
                  <a:lnTo>
                    <a:pt x="445232" y="106613"/>
                  </a:lnTo>
                  <a:lnTo>
                    <a:pt x="443902" y="108353"/>
                  </a:lnTo>
                  <a:lnTo>
                    <a:pt x="443393" y="109187"/>
                  </a:lnTo>
                  <a:lnTo>
                    <a:pt x="443276" y="109433"/>
                  </a:lnTo>
                  <a:lnTo>
                    <a:pt x="443151" y="109674"/>
                  </a:lnTo>
                  <a:lnTo>
                    <a:pt x="443015" y="109911"/>
                  </a:lnTo>
                  <a:lnTo>
                    <a:pt x="442875" y="110143"/>
                  </a:lnTo>
                  <a:lnTo>
                    <a:pt x="442728" y="110371"/>
                  </a:lnTo>
                  <a:lnTo>
                    <a:pt x="442615" y="110540"/>
                  </a:lnTo>
                  <a:lnTo>
                    <a:pt x="442494" y="110699"/>
                  </a:lnTo>
                  <a:lnTo>
                    <a:pt x="442244" y="111018"/>
                  </a:lnTo>
                  <a:lnTo>
                    <a:pt x="442006" y="111309"/>
                  </a:lnTo>
                  <a:lnTo>
                    <a:pt x="441659" y="111706"/>
                  </a:lnTo>
                  <a:lnTo>
                    <a:pt x="441553" y="111847"/>
                  </a:lnTo>
                  <a:lnTo>
                    <a:pt x="441368" y="112111"/>
                  </a:lnTo>
                  <a:lnTo>
                    <a:pt x="441202" y="112389"/>
                  </a:lnTo>
                  <a:lnTo>
                    <a:pt x="440884" y="112959"/>
                  </a:lnTo>
                  <a:lnTo>
                    <a:pt x="440718" y="113241"/>
                  </a:lnTo>
                  <a:lnTo>
                    <a:pt x="440265" y="113947"/>
                  </a:lnTo>
                  <a:lnTo>
                    <a:pt x="439960" y="114412"/>
                  </a:lnTo>
                  <a:lnTo>
                    <a:pt x="438309" y="116015"/>
                  </a:lnTo>
                  <a:lnTo>
                    <a:pt x="436469" y="117154"/>
                  </a:lnTo>
                  <a:lnTo>
                    <a:pt x="435620" y="117532"/>
                  </a:lnTo>
                  <a:lnTo>
                    <a:pt x="434373" y="117739"/>
                  </a:lnTo>
                  <a:lnTo>
                    <a:pt x="433863" y="117824"/>
                  </a:lnTo>
                  <a:lnTo>
                    <a:pt x="432176" y="117792"/>
                  </a:lnTo>
                  <a:lnTo>
                    <a:pt x="429909" y="117687"/>
                  </a:lnTo>
                  <a:lnTo>
                    <a:pt x="429214" y="117715"/>
                  </a:lnTo>
                  <a:lnTo>
                    <a:pt x="428524" y="117769"/>
                  </a:lnTo>
                  <a:lnTo>
                    <a:pt x="427832" y="117856"/>
                  </a:lnTo>
                  <a:lnTo>
                    <a:pt x="427145" y="117965"/>
                  </a:lnTo>
                  <a:lnTo>
                    <a:pt x="426465" y="118102"/>
                  </a:lnTo>
                  <a:lnTo>
                    <a:pt x="426030" y="118202"/>
                  </a:lnTo>
                  <a:lnTo>
                    <a:pt x="425601" y="118316"/>
                  </a:lnTo>
                  <a:lnTo>
                    <a:pt x="425170" y="118439"/>
                  </a:lnTo>
                  <a:lnTo>
                    <a:pt x="424743" y="118576"/>
                  </a:lnTo>
                  <a:lnTo>
                    <a:pt x="424320" y="118721"/>
                  </a:lnTo>
                  <a:lnTo>
                    <a:pt x="423912" y="118872"/>
                  </a:lnTo>
                  <a:lnTo>
                    <a:pt x="423500" y="119031"/>
                  </a:lnTo>
                  <a:lnTo>
                    <a:pt x="423096" y="119200"/>
                  </a:lnTo>
                  <a:lnTo>
                    <a:pt x="422703" y="119386"/>
                  </a:lnTo>
                  <a:lnTo>
                    <a:pt x="422325" y="119601"/>
                  </a:lnTo>
                  <a:lnTo>
                    <a:pt x="422013" y="119801"/>
                  </a:lnTo>
                  <a:lnTo>
                    <a:pt x="421707" y="120011"/>
                  </a:lnTo>
                  <a:lnTo>
                    <a:pt x="421412" y="120238"/>
                  </a:lnTo>
                  <a:lnTo>
                    <a:pt x="421133" y="120484"/>
                  </a:lnTo>
                  <a:lnTo>
                    <a:pt x="420883" y="120744"/>
                  </a:lnTo>
                  <a:lnTo>
                    <a:pt x="420653" y="121054"/>
                  </a:lnTo>
                  <a:lnTo>
                    <a:pt x="420456" y="121395"/>
                  </a:lnTo>
                  <a:lnTo>
                    <a:pt x="420283" y="121746"/>
                  </a:lnTo>
                  <a:lnTo>
                    <a:pt x="420113" y="122106"/>
                  </a:lnTo>
                  <a:lnTo>
                    <a:pt x="419935" y="122461"/>
                  </a:lnTo>
                  <a:lnTo>
                    <a:pt x="419750" y="122812"/>
                  </a:lnTo>
                  <a:lnTo>
                    <a:pt x="419561" y="123159"/>
                  </a:lnTo>
                  <a:lnTo>
                    <a:pt x="419376" y="123514"/>
                  </a:lnTo>
                  <a:lnTo>
                    <a:pt x="419202" y="123869"/>
                  </a:lnTo>
                  <a:lnTo>
                    <a:pt x="419013" y="124297"/>
                  </a:lnTo>
                  <a:lnTo>
                    <a:pt x="418833" y="124749"/>
                  </a:lnTo>
                  <a:lnTo>
                    <a:pt x="418737" y="125013"/>
                  </a:lnTo>
                  <a:lnTo>
                    <a:pt x="418557" y="125546"/>
                  </a:lnTo>
                  <a:lnTo>
                    <a:pt x="418391" y="126075"/>
                  </a:lnTo>
                  <a:lnTo>
                    <a:pt x="418236" y="126608"/>
                  </a:lnTo>
                  <a:lnTo>
                    <a:pt x="418096" y="127150"/>
                  </a:lnTo>
                  <a:lnTo>
                    <a:pt x="417968" y="127692"/>
                  </a:lnTo>
                  <a:lnTo>
                    <a:pt x="417847" y="128234"/>
                  </a:lnTo>
                  <a:lnTo>
                    <a:pt x="417783" y="128612"/>
                  </a:lnTo>
                  <a:lnTo>
                    <a:pt x="417692" y="129382"/>
                  </a:lnTo>
                  <a:lnTo>
                    <a:pt x="417620" y="129755"/>
                  </a:lnTo>
                  <a:lnTo>
                    <a:pt x="417507" y="130111"/>
                  </a:lnTo>
                  <a:lnTo>
                    <a:pt x="417394" y="130343"/>
                  </a:lnTo>
                  <a:lnTo>
                    <a:pt x="417265" y="130571"/>
                  </a:lnTo>
                  <a:lnTo>
                    <a:pt x="417122" y="130790"/>
                  </a:lnTo>
                  <a:lnTo>
                    <a:pt x="416974" y="131008"/>
                  </a:lnTo>
                  <a:lnTo>
                    <a:pt x="416823" y="131222"/>
                  </a:lnTo>
                  <a:lnTo>
                    <a:pt x="416657" y="131487"/>
                  </a:lnTo>
                  <a:lnTo>
                    <a:pt x="416487" y="131769"/>
                  </a:lnTo>
                  <a:lnTo>
                    <a:pt x="416313" y="132038"/>
                  </a:lnTo>
                  <a:lnTo>
                    <a:pt x="416117" y="132266"/>
                  </a:lnTo>
                  <a:lnTo>
                    <a:pt x="415890" y="132425"/>
                  </a:lnTo>
                  <a:lnTo>
                    <a:pt x="415682" y="132507"/>
                  </a:lnTo>
                  <a:lnTo>
                    <a:pt x="415457" y="132557"/>
                  </a:lnTo>
                  <a:lnTo>
                    <a:pt x="415221" y="132584"/>
                  </a:lnTo>
                  <a:lnTo>
                    <a:pt x="414992" y="132580"/>
                  </a:lnTo>
                  <a:lnTo>
                    <a:pt x="414773" y="132548"/>
                  </a:lnTo>
                  <a:lnTo>
                    <a:pt x="414644" y="132544"/>
                  </a:lnTo>
                  <a:lnTo>
                    <a:pt x="414070" y="132074"/>
                  </a:lnTo>
                  <a:lnTo>
                    <a:pt x="413171" y="131537"/>
                  </a:lnTo>
                  <a:lnTo>
                    <a:pt x="412589" y="131332"/>
                  </a:lnTo>
                  <a:lnTo>
                    <a:pt x="412419" y="131336"/>
                  </a:lnTo>
                  <a:lnTo>
                    <a:pt x="411739" y="131373"/>
                  </a:lnTo>
                  <a:lnTo>
                    <a:pt x="411385" y="131382"/>
                  </a:lnTo>
                  <a:lnTo>
                    <a:pt x="411208" y="131391"/>
                  </a:lnTo>
                  <a:lnTo>
                    <a:pt x="411030" y="131405"/>
                  </a:lnTo>
                  <a:lnTo>
                    <a:pt x="410856" y="131427"/>
                  </a:lnTo>
                  <a:lnTo>
                    <a:pt x="410599" y="131487"/>
                  </a:lnTo>
                  <a:lnTo>
                    <a:pt x="410346" y="131569"/>
                  </a:lnTo>
                  <a:lnTo>
                    <a:pt x="410093" y="131669"/>
                  </a:lnTo>
                  <a:lnTo>
                    <a:pt x="409844" y="131774"/>
                  </a:lnTo>
                  <a:lnTo>
                    <a:pt x="409247" y="132038"/>
                  </a:lnTo>
                  <a:lnTo>
                    <a:pt x="409073" y="132120"/>
                  </a:lnTo>
                  <a:lnTo>
                    <a:pt x="408903" y="132211"/>
                  </a:lnTo>
                  <a:lnTo>
                    <a:pt x="408149" y="132853"/>
                  </a:lnTo>
                  <a:lnTo>
                    <a:pt x="407966" y="132972"/>
                  </a:lnTo>
                  <a:lnTo>
                    <a:pt x="407778" y="133086"/>
                  </a:lnTo>
                  <a:lnTo>
                    <a:pt x="407586" y="133186"/>
                  </a:lnTo>
                  <a:lnTo>
                    <a:pt x="407385" y="133273"/>
                  </a:lnTo>
                  <a:lnTo>
                    <a:pt x="407181" y="133350"/>
                  </a:lnTo>
                  <a:lnTo>
                    <a:pt x="406974" y="133414"/>
                  </a:lnTo>
                  <a:lnTo>
                    <a:pt x="406762" y="133469"/>
                  </a:lnTo>
                  <a:lnTo>
                    <a:pt x="406547" y="133514"/>
                  </a:lnTo>
                  <a:lnTo>
                    <a:pt x="406328" y="133542"/>
                  </a:lnTo>
                  <a:lnTo>
                    <a:pt x="406112" y="133551"/>
                  </a:lnTo>
                  <a:lnTo>
                    <a:pt x="405886" y="133542"/>
                  </a:lnTo>
                  <a:lnTo>
                    <a:pt x="405553" y="133482"/>
                  </a:lnTo>
                  <a:lnTo>
                    <a:pt x="404794" y="135428"/>
                  </a:lnTo>
                  <a:lnTo>
                    <a:pt x="404741" y="135605"/>
                  </a:lnTo>
                  <a:lnTo>
                    <a:pt x="404674" y="135778"/>
                  </a:lnTo>
                  <a:lnTo>
                    <a:pt x="404591" y="135951"/>
                  </a:lnTo>
                  <a:lnTo>
                    <a:pt x="404493" y="136111"/>
                  </a:lnTo>
                  <a:lnTo>
                    <a:pt x="404387" y="136261"/>
                  </a:lnTo>
                  <a:lnTo>
                    <a:pt x="404262" y="136393"/>
                  </a:lnTo>
                  <a:lnTo>
                    <a:pt x="404119" y="136512"/>
                  </a:lnTo>
                  <a:lnTo>
                    <a:pt x="403813" y="136730"/>
                  </a:lnTo>
                  <a:lnTo>
                    <a:pt x="403665" y="136849"/>
                  </a:lnTo>
                  <a:lnTo>
                    <a:pt x="403522" y="136976"/>
                  </a:lnTo>
                  <a:lnTo>
                    <a:pt x="403250" y="137241"/>
                  </a:lnTo>
                  <a:lnTo>
                    <a:pt x="402978" y="137514"/>
                  </a:lnTo>
                  <a:lnTo>
                    <a:pt x="402691" y="137783"/>
                  </a:lnTo>
                  <a:lnTo>
                    <a:pt x="402551" y="137919"/>
                  </a:lnTo>
                  <a:lnTo>
                    <a:pt x="402415" y="138061"/>
                  </a:lnTo>
                  <a:lnTo>
                    <a:pt x="402290" y="138211"/>
                  </a:lnTo>
                  <a:lnTo>
                    <a:pt x="402177" y="138366"/>
                  </a:lnTo>
                  <a:lnTo>
                    <a:pt x="402067" y="138525"/>
                  </a:lnTo>
                  <a:lnTo>
                    <a:pt x="401965" y="138689"/>
                  </a:lnTo>
                  <a:lnTo>
                    <a:pt x="401882" y="138858"/>
                  </a:lnTo>
                  <a:lnTo>
                    <a:pt x="401826" y="139031"/>
                  </a:lnTo>
                  <a:lnTo>
                    <a:pt x="401799" y="139213"/>
                  </a:lnTo>
                  <a:lnTo>
                    <a:pt x="401799" y="139400"/>
                  </a:lnTo>
                  <a:lnTo>
                    <a:pt x="401818" y="139592"/>
                  </a:lnTo>
                  <a:lnTo>
                    <a:pt x="401848" y="139783"/>
                  </a:lnTo>
                  <a:lnTo>
                    <a:pt x="401882" y="139975"/>
                  </a:lnTo>
                  <a:lnTo>
                    <a:pt x="401924" y="140134"/>
                  </a:lnTo>
                  <a:lnTo>
                    <a:pt x="402086" y="140608"/>
                  </a:lnTo>
                  <a:lnTo>
                    <a:pt x="402128" y="140767"/>
                  </a:lnTo>
                  <a:lnTo>
                    <a:pt x="402162" y="140936"/>
                  </a:lnTo>
                  <a:lnTo>
                    <a:pt x="402184" y="141109"/>
                  </a:lnTo>
                  <a:lnTo>
                    <a:pt x="402203" y="141282"/>
                  </a:lnTo>
                  <a:lnTo>
                    <a:pt x="402226" y="141633"/>
                  </a:lnTo>
                  <a:lnTo>
                    <a:pt x="402230" y="141797"/>
                  </a:lnTo>
                  <a:lnTo>
                    <a:pt x="402222" y="142134"/>
                  </a:lnTo>
                  <a:lnTo>
                    <a:pt x="402226" y="142298"/>
                  </a:lnTo>
                  <a:lnTo>
                    <a:pt x="402249" y="142462"/>
                  </a:lnTo>
                  <a:lnTo>
                    <a:pt x="402290" y="142626"/>
                  </a:lnTo>
                  <a:lnTo>
                    <a:pt x="402347" y="142785"/>
                  </a:lnTo>
                  <a:lnTo>
                    <a:pt x="402415" y="142945"/>
                  </a:lnTo>
                  <a:lnTo>
                    <a:pt x="402490" y="143104"/>
                  </a:lnTo>
                  <a:lnTo>
                    <a:pt x="402645" y="143396"/>
                  </a:lnTo>
                  <a:lnTo>
                    <a:pt x="402721" y="143532"/>
                  </a:lnTo>
                  <a:lnTo>
                    <a:pt x="402808" y="143665"/>
                  </a:lnTo>
                  <a:lnTo>
                    <a:pt x="403850" y="144093"/>
                  </a:lnTo>
                  <a:lnTo>
                    <a:pt x="403975" y="143952"/>
                  </a:lnTo>
                  <a:lnTo>
                    <a:pt x="404107" y="143819"/>
                  </a:lnTo>
                  <a:lnTo>
                    <a:pt x="404493" y="143710"/>
                  </a:lnTo>
                  <a:lnTo>
                    <a:pt x="404625" y="143715"/>
                  </a:lnTo>
                  <a:lnTo>
                    <a:pt x="404881" y="143751"/>
                  </a:lnTo>
                  <a:lnTo>
                    <a:pt x="405056" y="143783"/>
                  </a:lnTo>
                  <a:lnTo>
                    <a:pt x="405228" y="143833"/>
                  </a:lnTo>
                  <a:lnTo>
                    <a:pt x="405398" y="143892"/>
                  </a:lnTo>
                  <a:lnTo>
                    <a:pt x="405557" y="143970"/>
                  </a:lnTo>
                  <a:lnTo>
                    <a:pt x="405799" y="144179"/>
                  </a:lnTo>
                  <a:lnTo>
                    <a:pt x="405882" y="144316"/>
                  </a:lnTo>
                  <a:lnTo>
                    <a:pt x="405957" y="144457"/>
                  </a:lnTo>
                  <a:lnTo>
                    <a:pt x="406252" y="144813"/>
                  </a:lnTo>
                  <a:lnTo>
                    <a:pt x="406381" y="144904"/>
                  </a:lnTo>
                  <a:lnTo>
                    <a:pt x="406517" y="144986"/>
                  </a:lnTo>
                  <a:lnTo>
                    <a:pt x="406660" y="145054"/>
                  </a:lnTo>
                  <a:lnTo>
                    <a:pt x="406804" y="145105"/>
                  </a:lnTo>
                  <a:lnTo>
                    <a:pt x="406981" y="145141"/>
                  </a:lnTo>
                  <a:lnTo>
                    <a:pt x="407170" y="145159"/>
                  </a:lnTo>
                  <a:lnTo>
                    <a:pt x="407363" y="145155"/>
                  </a:lnTo>
                  <a:lnTo>
                    <a:pt x="407552" y="145127"/>
                  </a:lnTo>
                  <a:lnTo>
                    <a:pt x="407839" y="145072"/>
                  </a:lnTo>
                  <a:lnTo>
                    <a:pt x="408393" y="145328"/>
                  </a:lnTo>
                  <a:lnTo>
                    <a:pt x="408451" y="145478"/>
                  </a:lnTo>
                  <a:lnTo>
                    <a:pt x="408489" y="145656"/>
                  </a:lnTo>
                  <a:lnTo>
                    <a:pt x="408518" y="145838"/>
                  </a:lnTo>
                  <a:lnTo>
                    <a:pt x="408593" y="146221"/>
                  </a:lnTo>
                  <a:lnTo>
                    <a:pt x="408627" y="146435"/>
                  </a:lnTo>
                  <a:lnTo>
                    <a:pt x="408654" y="146644"/>
                  </a:lnTo>
                  <a:lnTo>
                    <a:pt x="408673" y="146858"/>
                  </a:lnTo>
                  <a:lnTo>
                    <a:pt x="408688" y="147073"/>
                  </a:lnTo>
                  <a:lnTo>
                    <a:pt x="408699" y="147432"/>
                  </a:lnTo>
                  <a:lnTo>
                    <a:pt x="408688" y="147792"/>
                  </a:lnTo>
                  <a:lnTo>
                    <a:pt x="408673" y="147970"/>
                  </a:lnTo>
                  <a:lnTo>
                    <a:pt x="408642" y="148193"/>
                  </a:lnTo>
                  <a:lnTo>
                    <a:pt x="408605" y="148416"/>
                  </a:lnTo>
                  <a:lnTo>
                    <a:pt x="408559" y="148640"/>
                  </a:lnTo>
                  <a:lnTo>
                    <a:pt x="408503" y="148858"/>
                  </a:lnTo>
                  <a:lnTo>
                    <a:pt x="408438" y="149072"/>
                  </a:lnTo>
                  <a:lnTo>
                    <a:pt x="408329" y="149351"/>
                  </a:lnTo>
                  <a:lnTo>
                    <a:pt x="408194" y="149620"/>
                  </a:lnTo>
                  <a:lnTo>
                    <a:pt x="408043" y="149888"/>
                  </a:lnTo>
                  <a:lnTo>
                    <a:pt x="407903" y="150157"/>
                  </a:lnTo>
                  <a:lnTo>
                    <a:pt x="407782" y="150435"/>
                  </a:lnTo>
                  <a:lnTo>
                    <a:pt x="407699" y="150713"/>
                  </a:lnTo>
                  <a:lnTo>
                    <a:pt x="407631" y="150995"/>
                  </a:lnTo>
                  <a:lnTo>
                    <a:pt x="407514" y="151569"/>
                  </a:lnTo>
                  <a:lnTo>
                    <a:pt x="407442" y="151852"/>
                  </a:lnTo>
                  <a:lnTo>
                    <a:pt x="407340" y="152139"/>
                  </a:lnTo>
                  <a:lnTo>
                    <a:pt x="407212" y="152417"/>
                  </a:lnTo>
                  <a:lnTo>
                    <a:pt x="407091" y="152699"/>
                  </a:lnTo>
                  <a:lnTo>
                    <a:pt x="406993" y="152982"/>
                  </a:lnTo>
                  <a:lnTo>
                    <a:pt x="406902" y="153615"/>
                  </a:lnTo>
                  <a:lnTo>
                    <a:pt x="406913" y="153943"/>
                  </a:lnTo>
                  <a:lnTo>
                    <a:pt x="406974" y="154312"/>
                  </a:lnTo>
                  <a:lnTo>
                    <a:pt x="406989" y="154454"/>
                  </a:lnTo>
                  <a:lnTo>
                    <a:pt x="407038" y="155105"/>
                  </a:lnTo>
                  <a:lnTo>
                    <a:pt x="407079" y="155492"/>
                  </a:lnTo>
                  <a:lnTo>
                    <a:pt x="407132" y="155848"/>
                  </a:lnTo>
                  <a:lnTo>
                    <a:pt x="407163" y="156007"/>
                  </a:lnTo>
                  <a:lnTo>
                    <a:pt x="407227" y="156376"/>
                  </a:lnTo>
                  <a:lnTo>
                    <a:pt x="407261" y="156740"/>
                  </a:lnTo>
                  <a:lnTo>
                    <a:pt x="407299" y="157096"/>
                  </a:lnTo>
                  <a:lnTo>
                    <a:pt x="407382" y="157816"/>
                  </a:lnTo>
                  <a:lnTo>
                    <a:pt x="407416" y="158167"/>
                  </a:lnTo>
                  <a:lnTo>
                    <a:pt x="407491" y="158868"/>
                  </a:lnTo>
                  <a:lnTo>
                    <a:pt x="407544" y="159219"/>
                  </a:lnTo>
                  <a:lnTo>
                    <a:pt x="407612" y="159561"/>
                  </a:lnTo>
                  <a:lnTo>
                    <a:pt x="407756" y="160103"/>
                  </a:lnTo>
                  <a:lnTo>
                    <a:pt x="407937" y="160641"/>
                  </a:lnTo>
                  <a:lnTo>
                    <a:pt x="408149" y="161169"/>
                  </a:lnTo>
                  <a:lnTo>
                    <a:pt x="408393" y="161680"/>
                  </a:lnTo>
                  <a:lnTo>
                    <a:pt x="408665" y="162172"/>
                  </a:lnTo>
                  <a:lnTo>
                    <a:pt x="408805" y="162363"/>
                  </a:lnTo>
                  <a:lnTo>
                    <a:pt x="409122" y="162737"/>
                  </a:lnTo>
                  <a:lnTo>
                    <a:pt x="409254" y="162932"/>
                  </a:lnTo>
                  <a:lnTo>
                    <a:pt x="409330" y="163133"/>
                  </a:lnTo>
                  <a:lnTo>
                    <a:pt x="409341" y="163288"/>
                  </a:lnTo>
                  <a:lnTo>
                    <a:pt x="409330" y="163443"/>
                  </a:lnTo>
                  <a:lnTo>
                    <a:pt x="409277" y="163762"/>
                  </a:lnTo>
                  <a:lnTo>
                    <a:pt x="409262" y="163926"/>
                  </a:lnTo>
                  <a:lnTo>
                    <a:pt x="409262" y="164190"/>
                  </a:lnTo>
                  <a:lnTo>
                    <a:pt x="409270" y="164454"/>
                  </a:lnTo>
                  <a:lnTo>
                    <a:pt x="409288" y="164719"/>
                  </a:lnTo>
                  <a:lnTo>
                    <a:pt x="409311" y="164983"/>
                  </a:lnTo>
                  <a:lnTo>
                    <a:pt x="409341" y="165247"/>
                  </a:lnTo>
                  <a:lnTo>
                    <a:pt x="409428" y="165735"/>
                  </a:lnTo>
                  <a:lnTo>
                    <a:pt x="409549" y="166222"/>
                  </a:lnTo>
                  <a:lnTo>
                    <a:pt x="409681" y="166705"/>
                  </a:lnTo>
                  <a:lnTo>
                    <a:pt x="409802" y="167192"/>
                  </a:lnTo>
                  <a:lnTo>
                    <a:pt x="409874" y="167684"/>
                  </a:lnTo>
                  <a:lnTo>
                    <a:pt x="409897" y="167935"/>
                  </a:lnTo>
                  <a:lnTo>
                    <a:pt x="409916" y="168191"/>
                  </a:lnTo>
                  <a:lnTo>
                    <a:pt x="409923" y="168446"/>
                  </a:lnTo>
                  <a:lnTo>
                    <a:pt x="409923" y="168701"/>
                  </a:lnTo>
                  <a:lnTo>
                    <a:pt x="409904" y="168951"/>
                  </a:lnTo>
                  <a:lnTo>
                    <a:pt x="409791" y="169334"/>
                  </a:lnTo>
                  <a:lnTo>
                    <a:pt x="409598" y="169730"/>
                  </a:lnTo>
                  <a:lnTo>
                    <a:pt x="409398" y="170118"/>
                  </a:lnTo>
                  <a:lnTo>
                    <a:pt x="409270" y="170459"/>
                  </a:lnTo>
                  <a:lnTo>
                    <a:pt x="409292" y="170733"/>
                  </a:lnTo>
                  <a:lnTo>
                    <a:pt x="409398" y="170892"/>
                  </a:lnTo>
                  <a:lnTo>
                    <a:pt x="409542" y="171038"/>
                  </a:lnTo>
                  <a:lnTo>
                    <a:pt x="409708" y="171170"/>
                  </a:lnTo>
                  <a:lnTo>
                    <a:pt x="409889" y="171284"/>
                  </a:lnTo>
                  <a:lnTo>
                    <a:pt x="410067" y="171385"/>
                  </a:lnTo>
                  <a:lnTo>
                    <a:pt x="410494" y="171498"/>
                  </a:lnTo>
                  <a:lnTo>
                    <a:pt x="410724" y="171526"/>
                  </a:lnTo>
                  <a:lnTo>
                    <a:pt x="410951" y="171558"/>
                  </a:lnTo>
                  <a:lnTo>
                    <a:pt x="411166" y="171617"/>
                  </a:lnTo>
                  <a:lnTo>
                    <a:pt x="411306" y="171681"/>
                  </a:lnTo>
                  <a:lnTo>
                    <a:pt x="411574" y="171845"/>
                  </a:lnTo>
                  <a:lnTo>
                    <a:pt x="411705" y="171913"/>
                  </a:lnTo>
                  <a:lnTo>
                    <a:pt x="412049" y="171899"/>
                  </a:lnTo>
                  <a:lnTo>
                    <a:pt x="412262" y="171758"/>
                  </a:lnTo>
                  <a:lnTo>
                    <a:pt x="412476" y="171567"/>
                  </a:lnTo>
                  <a:lnTo>
                    <a:pt x="412695" y="171357"/>
                  </a:lnTo>
                  <a:lnTo>
                    <a:pt x="412910" y="171175"/>
                  </a:lnTo>
                  <a:lnTo>
                    <a:pt x="413621" y="170655"/>
                  </a:lnTo>
                  <a:lnTo>
                    <a:pt x="414085" y="170300"/>
                  </a:lnTo>
                  <a:lnTo>
                    <a:pt x="414523" y="169940"/>
                  </a:lnTo>
                  <a:lnTo>
                    <a:pt x="414739" y="169753"/>
                  </a:lnTo>
                  <a:lnTo>
                    <a:pt x="414949" y="169566"/>
                  </a:lnTo>
                  <a:lnTo>
                    <a:pt x="415153" y="169370"/>
                  </a:lnTo>
                  <a:lnTo>
                    <a:pt x="415389" y="169152"/>
                  </a:lnTo>
                  <a:lnTo>
                    <a:pt x="415644" y="168924"/>
                  </a:lnTo>
                  <a:lnTo>
                    <a:pt x="415882" y="168692"/>
                  </a:lnTo>
                  <a:lnTo>
                    <a:pt x="416056" y="168455"/>
                  </a:lnTo>
                  <a:lnTo>
                    <a:pt x="416120" y="168227"/>
                  </a:lnTo>
                  <a:lnTo>
                    <a:pt x="416041" y="167995"/>
                  </a:lnTo>
                  <a:lnTo>
                    <a:pt x="415845" y="167767"/>
                  </a:lnTo>
                  <a:lnTo>
                    <a:pt x="415580" y="167539"/>
                  </a:lnTo>
                  <a:lnTo>
                    <a:pt x="415298" y="167315"/>
                  </a:lnTo>
                  <a:lnTo>
                    <a:pt x="415036" y="167097"/>
                  </a:lnTo>
                  <a:lnTo>
                    <a:pt x="414813" y="166896"/>
                  </a:lnTo>
                  <a:lnTo>
                    <a:pt x="414346" y="166523"/>
                  </a:lnTo>
                  <a:lnTo>
                    <a:pt x="414115" y="166331"/>
                  </a:lnTo>
                  <a:lnTo>
                    <a:pt x="413900" y="166126"/>
                  </a:lnTo>
                  <a:lnTo>
                    <a:pt x="413439" y="165662"/>
                  </a:lnTo>
                  <a:lnTo>
                    <a:pt x="413224" y="165420"/>
                  </a:lnTo>
                  <a:lnTo>
                    <a:pt x="413043" y="165165"/>
                  </a:lnTo>
                  <a:lnTo>
                    <a:pt x="412922" y="164892"/>
                  </a:lnTo>
                  <a:lnTo>
                    <a:pt x="412884" y="164650"/>
                  </a:lnTo>
                  <a:lnTo>
                    <a:pt x="412891" y="164400"/>
                  </a:lnTo>
                  <a:lnTo>
                    <a:pt x="412944" y="163880"/>
                  </a:lnTo>
                  <a:lnTo>
                    <a:pt x="412948" y="163625"/>
                  </a:lnTo>
                  <a:lnTo>
                    <a:pt x="412941" y="163397"/>
                  </a:lnTo>
                  <a:lnTo>
                    <a:pt x="412914" y="162942"/>
                  </a:lnTo>
                  <a:lnTo>
                    <a:pt x="412876" y="162723"/>
                  </a:lnTo>
                  <a:lnTo>
                    <a:pt x="412812" y="162513"/>
                  </a:lnTo>
                  <a:lnTo>
                    <a:pt x="412650" y="162276"/>
                  </a:lnTo>
                  <a:lnTo>
                    <a:pt x="412412" y="162071"/>
                  </a:lnTo>
                  <a:lnTo>
                    <a:pt x="412156" y="161876"/>
                  </a:lnTo>
                  <a:lnTo>
                    <a:pt x="411928" y="161671"/>
                  </a:lnTo>
                  <a:lnTo>
                    <a:pt x="411782" y="161438"/>
                  </a:lnTo>
                  <a:lnTo>
                    <a:pt x="411743" y="161238"/>
                  </a:lnTo>
                  <a:lnTo>
                    <a:pt x="411743" y="161028"/>
                  </a:lnTo>
                  <a:lnTo>
                    <a:pt x="411759" y="160809"/>
                  </a:lnTo>
                  <a:lnTo>
                    <a:pt x="411769" y="160590"/>
                  </a:lnTo>
                  <a:lnTo>
                    <a:pt x="411748" y="160381"/>
                  </a:lnTo>
                  <a:lnTo>
                    <a:pt x="411690" y="160185"/>
                  </a:lnTo>
                  <a:lnTo>
                    <a:pt x="411612" y="159994"/>
                  </a:lnTo>
                  <a:lnTo>
                    <a:pt x="411429" y="159616"/>
                  </a:lnTo>
                  <a:lnTo>
                    <a:pt x="411346" y="159424"/>
                  </a:lnTo>
                  <a:lnTo>
                    <a:pt x="411181" y="158978"/>
                  </a:lnTo>
                  <a:lnTo>
                    <a:pt x="410947" y="158308"/>
                  </a:lnTo>
                  <a:lnTo>
                    <a:pt x="410826" y="158012"/>
                  </a:lnTo>
                  <a:lnTo>
                    <a:pt x="410569" y="157419"/>
                  </a:lnTo>
                  <a:lnTo>
                    <a:pt x="410467" y="157123"/>
                  </a:lnTo>
                  <a:lnTo>
                    <a:pt x="410395" y="156818"/>
                  </a:lnTo>
                  <a:lnTo>
                    <a:pt x="410358" y="156540"/>
                  </a:lnTo>
                  <a:lnTo>
                    <a:pt x="410324" y="156226"/>
                  </a:lnTo>
                  <a:lnTo>
                    <a:pt x="410312" y="155925"/>
                  </a:lnTo>
                  <a:lnTo>
                    <a:pt x="410339" y="155688"/>
                  </a:lnTo>
                  <a:lnTo>
                    <a:pt x="410422" y="155551"/>
                  </a:lnTo>
                  <a:lnTo>
                    <a:pt x="410562" y="155501"/>
                  </a:lnTo>
                  <a:lnTo>
                    <a:pt x="410735" y="155492"/>
                  </a:lnTo>
                  <a:lnTo>
                    <a:pt x="410924" y="155510"/>
                  </a:lnTo>
                  <a:lnTo>
                    <a:pt x="411102" y="155556"/>
                  </a:lnTo>
                  <a:lnTo>
                    <a:pt x="411259" y="155620"/>
                  </a:lnTo>
                  <a:lnTo>
                    <a:pt x="411395" y="155706"/>
                  </a:lnTo>
                  <a:lnTo>
                    <a:pt x="411525" y="155825"/>
                  </a:lnTo>
                  <a:lnTo>
                    <a:pt x="411641" y="155957"/>
                  </a:lnTo>
                  <a:lnTo>
                    <a:pt x="411733" y="156103"/>
                  </a:lnTo>
                  <a:lnTo>
                    <a:pt x="411797" y="156253"/>
                  </a:lnTo>
                  <a:lnTo>
                    <a:pt x="412175" y="157041"/>
                  </a:lnTo>
                  <a:lnTo>
                    <a:pt x="412491" y="157442"/>
                  </a:lnTo>
                  <a:lnTo>
                    <a:pt x="413568" y="158832"/>
                  </a:lnTo>
                  <a:lnTo>
                    <a:pt x="413881" y="159424"/>
                  </a:lnTo>
                  <a:lnTo>
                    <a:pt x="414002" y="159752"/>
                  </a:lnTo>
                  <a:lnTo>
                    <a:pt x="414380" y="160477"/>
                  </a:lnTo>
                  <a:lnTo>
                    <a:pt x="414501" y="160873"/>
                  </a:lnTo>
                  <a:lnTo>
                    <a:pt x="415263" y="161803"/>
                  </a:lnTo>
                  <a:lnTo>
                    <a:pt x="416974" y="164053"/>
                  </a:lnTo>
                  <a:lnTo>
                    <a:pt x="417609" y="164650"/>
                  </a:lnTo>
                  <a:lnTo>
                    <a:pt x="418236" y="165776"/>
                  </a:lnTo>
                  <a:lnTo>
                    <a:pt x="419361" y="168013"/>
                  </a:lnTo>
                  <a:lnTo>
                    <a:pt x="419614" y="168409"/>
                  </a:lnTo>
                  <a:lnTo>
                    <a:pt x="419833" y="170701"/>
                  </a:lnTo>
                  <a:lnTo>
                    <a:pt x="419807" y="172004"/>
                  </a:lnTo>
                  <a:lnTo>
                    <a:pt x="419973" y="173444"/>
                  </a:lnTo>
                  <a:lnTo>
                    <a:pt x="419965" y="173900"/>
                  </a:lnTo>
                  <a:lnTo>
                    <a:pt x="420237" y="176715"/>
                  </a:lnTo>
                  <a:lnTo>
                    <a:pt x="420445" y="179591"/>
                  </a:lnTo>
                  <a:lnTo>
                    <a:pt x="420815" y="180643"/>
                  </a:lnTo>
                  <a:lnTo>
                    <a:pt x="421563" y="182288"/>
                  </a:lnTo>
                  <a:lnTo>
                    <a:pt x="422408" y="185436"/>
                  </a:lnTo>
                  <a:lnTo>
                    <a:pt x="422779" y="186489"/>
                  </a:lnTo>
                  <a:lnTo>
                    <a:pt x="422767" y="187141"/>
                  </a:lnTo>
                  <a:lnTo>
                    <a:pt x="422427" y="187920"/>
                  </a:lnTo>
                  <a:lnTo>
                    <a:pt x="421896" y="188626"/>
                  </a:lnTo>
                  <a:lnTo>
                    <a:pt x="421635" y="188881"/>
                  </a:lnTo>
                  <a:lnTo>
                    <a:pt x="421442" y="189018"/>
                  </a:lnTo>
                  <a:lnTo>
                    <a:pt x="421261" y="189191"/>
                  </a:lnTo>
                  <a:lnTo>
                    <a:pt x="421102" y="189387"/>
                  </a:lnTo>
                  <a:lnTo>
                    <a:pt x="420966" y="189597"/>
                  </a:lnTo>
                  <a:lnTo>
                    <a:pt x="420868" y="189815"/>
                  </a:lnTo>
                  <a:lnTo>
                    <a:pt x="420830" y="189956"/>
                  </a:lnTo>
                  <a:lnTo>
                    <a:pt x="420808" y="190102"/>
                  </a:lnTo>
                  <a:lnTo>
                    <a:pt x="420781" y="190407"/>
                  </a:lnTo>
                  <a:lnTo>
                    <a:pt x="420762" y="190558"/>
                  </a:lnTo>
                  <a:lnTo>
                    <a:pt x="420709" y="190745"/>
                  </a:lnTo>
                  <a:lnTo>
                    <a:pt x="420524" y="191300"/>
                  </a:lnTo>
                  <a:lnTo>
                    <a:pt x="420509" y="191488"/>
                  </a:lnTo>
                  <a:lnTo>
                    <a:pt x="420532" y="191647"/>
                  </a:lnTo>
                  <a:lnTo>
                    <a:pt x="420581" y="191807"/>
                  </a:lnTo>
                  <a:lnTo>
                    <a:pt x="420641" y="191971"/>
                  </a:lnTo>
                  <a:lnTo>
                    <a:pt x="420709" y="192125"/>
                  </a:lnTo>
                  <a:lnTo>
                    <a:pt x="420845" y="192458"/>
                  </a:lnTo>
                  <a:lnTo>
                    <a:pt x="420921" y="192627"/>
                  </a:lnTo>
                  <a:lnTo>
                    <a:pt x="421004" y="192800"/>
                  </a:lnTo>
                  <a:lnTo>
                    <a:pt x="421087" y="192964"/>
                  </a:lnTo>
                  <a:lnTo>
                    <a:pt x="421178" y="193132"/>
                  </a:lnTo>
                  <a:lnTo>
                    <a:pt x="421253" y="193264"/>
                  </a:lnTo>
                  <a:lnTo>
                    <a:pt x="421333" y="193397"/>
                  </a:lnTo>
                  <a:lnTo>
                    <a:pt x="421582" y="193793"/>
                  </a:lnTo>
                  <a:lnTo>
                    <a:pt x="422034" y="194413"/>
                  </a:lnTo>
                  <a:lnTo>
                    <a:pt x="422459" y="194659"/>
                  </a:lnTo>
                  <a:lnTo>
                    <a:pt x="422620" y="194795"/>
                  </a:lnTo>
                  <a:lnTo>
                    <a:pt x="422760" y="194959"/>
                  </a:lnTo>
                  <a:lnTo>
                    <a:pt x="422892" y="195142"/>
                  </a:lnTo>
                  <a:lnTo>
                    <a:pt x="423292" y="195734"/>
                  </a:lnTo>
                  <a:lnTo>
                    <a:pt x="423440" y="195967"/>
                  </a:lnTo>
                  <a:lnTo>
                    <a:pt x="423576" y="196199"/>
                  </a:lnTo>
                  <a:lnTo>
                    <a:pt x="423704" y="196441"/>
                  </a:lnTo>
                  <a:lnTo>
                    <a:pt x="423814" y="196687"/>
                  </a:lnTo>
                  <a:lnTo>
                    <a:pt x="423920" y="196960"/>
                  </a:lnTo>
                  <a:lnTo>
                    <a:pt x="424014" y="197238"/>
                  </a:lnTo>
                  <a:lnTo>
                    <a:pt x="424090" y="197525"/>
                  </a:lnTo>
                  <a:lnTo>
                    <a:pt x="424139" y="197812"/>
                  </a:lnTo>
                  <a:lnTo>
                    <a:pt x="424161" y="198095"/>
                  </a:lnTo>
                  <a:lnTo>
                    <a:pt x="424146" y="198291"/>
                  </a:lnTo>
                  <a:lnTo>
                    <a:pt x="424116" y="198486"/>
                  </a:lnTo>
                  <a:lnTo>
                    <a:pt x="424033" y="198874"/>
                  </a:lnTo>
                  <a:lnTo>
                    <a:pt x="424003" y="199070"/>
                  </a:lnTo>
                  <a:lnTo>
                    <a:pt x="423976" y="199311"/>
                  </a:lnTo>
                  <a:lnTo>
                    <a:pt x="423916" y="200040"/>
                  </a:lnTo>
                  <a:lnTo>
                    <a:pt x="423886" y="200282"/>
                  </a:lnTo>
                  <a:lnTo>
                    <a:pt x="423833" y="200583"/>
                  </a:lnTo>
                  <a:lnTo>
                    <a:pt x="423693" y="201179"/>
                  </a:lnTo>
                  <a:lnTo>
                    <a:pt x="423614" y="201471"/>
                  </a:lnTo>
                  <a:lnTo>
                    <a:pt x="423451" y="202050"/>
                  </a:lnTo>
                  <a:lnTo>
                    <a:pt x="423364" y="202328"/>
                  </a:lnTo>
                  <a:lnTo>
                    <a:pt x="423183" y="202884"/>
                  </a:lnTo>
                  <a:lnTo>
                    <a:pt x="422983" y="203448"/>
                  </a:lnTo>
                  <a:lnTo>
                    <a:pt x="422877" y="203736"/>
                  </a:lnTo>
                  <a:lnTo>
                    <a:pt x="422548" y="204592"/>
                  </a:lnTo>
                  <a:lnTo>
                    <a:pt x="422436" y="204920"/>
                  </a:lnTo>
                  <a:lnTo>
                    <a:pt x="422223" y="205581"/>
                  </a:lnTo>
                  <a:lnTo>
                    <a:pt x="422102" y="205905"/>
                  </a:lnTo>
                  <a:lnTo>
                    <a:pt x="421960" y="206215"/>
                  </a:lnTo>
                  <a:lnTo>
                    <a:pt x="421835" y="206447"/>
                  </a:lnTo>
                  <a:lnTo>
                    <a:pt x="421692" y="206670"/>
                  </a:lnTo>
                  <a:lnTo>
                    <a:pt x="421548" y="206889"/>
                  </a:lnTo>
                  <a:lnTo>
                    <a:pt x="421242" y="207322"/>
                  </a:lnTo>
                  <a:lnTo>
                    <a:pt x="421038" y="207600"/>
                  </a:lnTo>
                  <a:lnTo>
                    <a:pt x="420604" y="208142"/>
                  </a:lnTo>
                  <a:lnTo>
                    <a:pt x="420392" y="208416"/>
                  </a:lnTo>
                  <a:lnTo>
                    <a:pt x="420196" y="208703"/>
                  </a:lnTo>
                  <a:lnTo>
                    <a:pt x="420060" y="208958"/>
                  </a:lnTo>
                  <a:lnTo>
                    <a:pt x="419833" y="209504"/>
                  </a:lnTo>
                  <a:lnTo>
                    <a:pt x="419697" y="209751"/>
                  </a:lnTo>
                  <a:lnTo>
                    <a:pt x="419519" y="209947"/>
                  </a:lnTo>
                  <a:lnTo>
                    <a:pt x="419349" y="210061"/>
                  </a:lnTo>
                  <a:lnTo>
                    <a:pt x="419157" y="210147"/>
                  </a:lnTo>
                  <a:lnTo>
                    <a:pt x="418954" y="210220"/>
                  </a:lnTo>
                  <a:lnTo>
                    <a:pt x="418537" y="210348"/>
                  </a:lnTo>
                  <a:lnTo>
                    <a:pt x="418315" y="210402"/>
                  </a:lnTo>
                  <a:lnTo>
                    <a:pt x="417847" y="210471"/>
                  </a:lnTo>
                  <a:lnTo>
                    <a:pt x="417624" y="210521"/>
                  </a:lnTo>
                  <a:lnTo>
                    <a:pt x="417420" y="210607"/>
                  </a:lnTo>
                  <a:lnTo>
                    <a:pt x="417284" y="210689"/>
                  </a:lnTo>
                  <a:lnTo>
                    <a:pt x="416804" y="211108"/>
                  </a:lnTo>
                  <a:lnTo>
                    <a:pt x="416695" y="211245"/>
                  </a:lnTo>
                  <a:lnTo>
                    <a:pt x="416600" y="211391"/>
                  </a:lnTo>
                  <a:lnTo>
                    <a:pt x="416513" y="211546"/>
                  </a:lnTo>
                  <a:lnTo>
                    <a:pt x="416423" y="211696"/>
                  </a:lnTo>
                  <a:lnTo>
                    <a:pt x="416324" y="211847"/>
                  </a:lnTo>
                  <a:lnTo>
                    <a:pt x="416215" y="211984"/>
                  </a:lnTo>
                  <a:lnTo>
                    <a:pt x="415973" y="212252"/>
                  </a:lnTo>
                  <a:lnTo>
                    <a:pt x="415860" y="212389"/>
                  </a:lnTo>
                  <a:lnTo>
                    <a:pt x="415754" y="212535"/>
                  </a:lnTo>
                  <a:lnTo>
                    <a:pt x="415656" y="212708"/>
                  </a:lnTo>
                  <a:lnTo>
                    <a:pt x="415487" y="213081"/>
                  </a:lnTo>
                  <a:lnTo>
                    <a:pt x="415406" y="213273"/>
                  </a:lnTo>
                  <a:lnTo>
                    <a:pt x="415321" y="213455"/>
                  </a:lnTo>
                  <a:lnTo>
                    <a:pt x="415109" y="213843"/>
                  </a:lnTo>
                  <a:lnTo>
                    <a:pt x="414886" y="214216"/>
                  </a:lnTo>
                  <a:lnTo>
                    <a:pt x="414769" y="214403"/>
                  </a:lnTo>
                  <a:lnTo>
                    <a:pt x="414584" y="214795"/>
                  </a:lnTo>
                  <a:lnTo>
                    <a:pt x="414391" y="215182"/>
                  </a:lnTo>
                  <a:lnTo>
                    <a:pt x="414289" y="215369"/>
                  </a:lnTo>
                  <a:lnTo>
                    <a:pt x="414149" y="215615"/>
                  </a:lnTo>
                  <a:lnTo>
                    <a:pt x="414002" y="215852"/>
                  </a:lnTo>
                  <a:lnTo>
                    <a:pt x="413851" y="216085"/>
                  </a:lnTo>
                  <a:lnTo>
                    <a:pt x="413707" y="216326"/>
                  </a:lnTo>
                  <a:lnTo>
                    <a:pt x="413568" y="216567"/>
                  </a:lnTo>
                  <a:lnTo>
                    <a:pt x="413435" y="216841"/>
                  </a:lnTo>
                  <a:lnTo>
                    <a:pt x="413073" y="217679"/>
                  </a:lnTo>
                  <a:lnTo>
                    <a:pt x="412941" y="217953"/>
                  </a:lnTo>
                  <a:lnTo>
                    <a:pt x="412812" y="218185"/>
                  </a:lnTo>
                  <a:lnTo>
                    <a:pt x="412672" y="218413"/>
                  </a:lnTo>
                  <a:lnTo>
                    <a:pt x="412529" y="218637"/>
                  </a:lnTo>
                  <a:lnTo>
                    <a:pt x="412393" y="218869"/>
                  </a:lnTo>
                  <a:lnTo>
                    <a:pt x="412268" y="219101"/>
                  </a:lnTo>
                  <a:lnTo>
                    <a:pt x="412083" y="219520"/>
                  </a:lnTo>
                  <a:lnTo>
                    <a:pt x="411996" y="219735"/>
                  </a:lnTo>
                  <a:lnTo>
                    <a:pt x="411835" y="220163"/>
                  </a:lnTo>
                  <a:lnTo>
                    <a:pt x="411714" y="220473"/>
                  </a:lnTo>
                  <a:lnTo>
                    <a:pt x="411599" y="220787"/>
                  </a:lnTo>
                  <a:lnTo>
                    <a:pt x="411491" y="221102"/>
                  </a:lnTo>
                  <a:lnTo>
                    <a:pt x="411389" y="221416"/>
                  </a:lnTo>
                  <a:lnTo>
                    <a:pt x="411293" y="221735"/>
                  </a:lnTo>
                  <a:lnTo>
                    <a:pt x="411230" y="221986"/>
                  </a:lnTo>
                  <a:lnTo>
                    <a:pt x="411181" y="222241"/>
                  </a:lnTo>
                  <a:lnTo>
                    <a:pt x="411128" y="222492"/>
                  </a:lnTo>
                  <a:lnTo>
                    <a:pt x="411068" y="222742"/>
                  </a:lnTo>
                  <a:lnTo>
                    <a:pt x="410992" y="222988"/>
                  </a:lnTo>
                  <a:lnTo>
                    <a:pt x="410890" y="223211"/>
                  </a:lnTo>
                  <a:lnTo>
                    <a:pt x="410766" y="223430"/>
                  </a:lnTo>
                  <a:lnTo>
                    <a:pt x="410637" y="223649"/>
                  </a:lnTo>
                  <a:lnTo>
                    <a:pt x="410516" y="223868"/>
                  </a:lnTo>
                  <a:lnTo>
                    <a:pt x="410414" y="224091"/>
                  </a:lnTo>
                  <a:lnTo>
                    <a:pt x="410324" y="224378"/>
                  </a:lnTo>
                  <a:lnTo>
                    <a:pt x="410256" y="224674"/>
                  </a:lnTo>
                  <a:lnTo>
                    <a:pt x="410203" y="224975"/>
                  </a:lnTo>
                  <a:lnTo>
                    <a:pt x="410157" y="225276"/>
                  </a:lnTo>
                  <a:lnTo>
                    <a:pt x="410006" y="226187"/>
                  </a:lnTo>
                  <a:lnTo>
                    <a:pt x="409961" y="226492"/>
                  </a:lnTo>
                  <a:lnTo>
                    <a:pt x="409923" y="226798"/>
                  </a:lnTo>
                  <a:lnTo>
                    <a:pt x="409893" y="227108"/>
                  </a:lnTo>
                  <a:lnTo>
                    <a:pt x="409878" y="227450"/>
                  </a:lnTo>
                  <a:lnTo>
                    <a:pt x="409893" y="228142"/>
                  </a:lnTo>
                  <a:lnTo>
                    <a:pt x="409889" y="228488"/>
                  </a:lnTo>
                  <a:lnTo>
                    <a:pt x="409859" y="228830"/>
                  </a:lnTo>
                  <a:lnTo>
                    <a:pt x="409802" y="229259"/>
                  </a:lnTo>
                  <a:lnTo>
                    <a:pt x="409727" y="229701"/>
                  </a:lnTo>
                  <a:lnTo>
                    <a:pt x="409625" y="230129"/>
                  </a:lnTo>
                  <a:lnTo>
                    <a:pt x="409474" y="230526"/>
                  </a:lnTo>
                  <a:lnTo>
                    <a:pt x="409266" y="230867"/>
                  </a:lnTo>
                  <a:lnTo>
                    <a:pt x="409111" y="231036"/>
                  </a:lnTo>
                  <a:lnTo>
                    <a:pt x="408941" y="231191"/>
                  </a:lnTo>
                  <a:lnTo>
                    <a:pt x="408760" y="231336"/>
                  </a:lnTo>
                  <a:lnTo>
                    <a:pt x="408567" y="231469"/>
                  </a:lnTo>
                  <a:lnTo>
                    <a:pt x="408370" y="231592"/>
                  </a:lnTo>
                  <a:lnTo>
                    <a:pt x="408137" y="231720"/>
                  </a:lnTo>
                  <a:lnTo>
                    <a:pt x="407888" y="231824"/>
                  </a:lnTo>
                  <a:lnTo>
                    <a:pt x="407631" y="231920"/>
                  </a:lnTo>
                  <a:lnTo>
                    <a:pt x="407110" y="232080"/>
                  </a:lnTo>
                  <a:lnTo>
                    <a:pt x="406702" y="232193"/>
                  </a:lnTo>
                  <a:lnTo>
                    <a:pt x="406286" y="232289"/>
                  </a:lnTo>
                  <a:lnTo>
                    <a:pt x="405863" y="232362"/>
                  </a:lnTo>
                  <a:lnTo>
                    <a:pt x="405440" y="232421"/>
                  </a:lnTo>
                  <a:lnTo>
                    <a:pt x="405018" y="232458"/>
                  </a:lnTo>
                  <a:lnTo>
                    <a:pt x="404648" y="232476"/>
                  </a:lnTo>
                  <a:lnTo>
                    <a:pt x="404277" y="232471"/>
                  </a:lnTo>
                  <a:lnTo>
                    <a:pt x="403163" y="232426"/>
                  </a:lnTo>
                  <a:lnTo>
                    <a:pt x="402290" y="232403"/>
                  </a:lnTo>
                  <a:lnTo>
                    <a:pt x="401852" y="232385"/>
                  </a:lnTo>
                  <a:lnTo>
                    <a:pt x="401419" y="232353"/>
                  </a:lnTo>
                  <a:lnTo>
                    <a:pt x="400988" y="232289"/>
                  </a:lnTo>
                  <a:lnTo>
                    <a:pt x="400644" y="232212"/>
                  </a:lnTo>
                  <a:lnTo>
                    <a:pt x="400300" y="232121"/>
                  </a:lnTo>
                  <a:lnTo>
                    <a:pt x="399284" y="231793"/>
                  </a:lnTo>
                  <a:lnTo>
                    <a:pt x="398676" y="231587"/>
                  </a:lnTo>
                  <a:lnTo>
                    <a:pt x="398472" y="231514"/>
                  </a:lnTo>
                  <a:lnTo>
                    <a:pt x="397992" y="231355"/>
                  </a:lnTo>
                  <a:lnTo>
                    <a:pt x="397382" y="231163"/>
                  </a:lnTo>
                  <a:lnTo>
                    <a:pt x="397065" y="232781"/>
                  </a:lnTo>
                  <a:lnTo>
                    <a:pt x="396811" y="234381"/>
                  </a:lnTo>
                  <a:lnTo>
                    <a:pt x="397068" y="234536"/>
                  </a:lnTo>
                  <a:lnTo>
                    <a:pt x="397327" y="234686"/>
                  </a:lnTo>
                  <a:lnTo>
                    <a:pt x="397580" y="234818"/>
                  </a:lnTo>
                  <a:lnTo>
                    <a:pt x="397837" y="234946"/>
                  </a:lnTo>
                  <a:lnTo>
                    <a:pt x="398797" y="235402"/>
                  </a:lnTo>
                  <a:lnTo>
                    <a:pt x="398978" y="235493"/>
                  </a:lnTo>
                  <a:lnTo>
                    <a:pt x="399533" y="235752"/>
                  </a:lnTo>
                  <a:lnTo>
                    <a:pt x="399900" y="235907"/>
                  </a:lnTo>
                  <a:lnTo>
                    <a:pt x="400270" y="236058"/>
                  </a:lnTo>
                  <a:lnTo>
                    <a:pt x="400451" y="236140"/>
                  </a:lnTo>
                  <a:lnTo>
                    <a:pt x="400618" y="236227"/>
                  </a:lnTo>
                  <a:lnTo>
                    <a:pt x="400943" y="236418"/>
                  </a:lnTo>
                  <a:lnTo>
                    <a:pt x="401109" y="236504"/>
                  </a:lnTo>
                  <a:lnTo>
                    <a:pt x="401279" y="236577"/>
                  </a:lnTo>
                  <a:lnTo>
                    <a:pt x="401508" y="236641"/>
                  </a:lnTo>
                  <a:lnTo>
                    <a:pt x="401746" y="236687"/>
                  </a:lnTo>
                  <a:lnTo>
                    <a:pt x="401992" y="236719"/>
                  </a:lnTo>
                  <a:lnTo>
                    <a:pt x="402237" y="236732"/>
                  </a:lnTo>
                  <a:lnTo>
                    <a:pt x="402479" y="236737"/>
                  </a:lnTo>
                  <a:lnTo>
                    <a:pt x="402668" y="236728"/>
                  </a:lnTo>
                  <a:lnTo>
                    <a:pt x="402853" y="236705"/>
                  </a:lnTo>
                  <a:lnTo>
                    <a:pt x="403042" y="236673"/>
                  </a:lnTo>
                  <a:lnTo>
                    <a:pt x="403227" y="236659"/>
                  </a:lnTo>
                  <a:lnTo>
                    <a:pt x="403408" y="236664"/>
                  </a:lnTo>
                  <a:lnTo>
                    <a:pt x="403616" y="236714"/>
                  </a:lnTo>
                  <a:lnTo>
                    <a:pt x="403816" y="236791"/>
                  </a:lnTo>
                  <a:lnTo>
                    <a:pt x="404217" y="236983"/>
                  </a:lnTo>
                  <a:lnTo>
                    <a:pt x="404421" y="237056"/>
                  </a:lnTo>
                  <a:lnTo>
                    <a:pt x="404659" y="237115"/>
                  </a:lnTo>
                  <a:lnTo>
                    <a:pt x="404896" y="237170"/>
                  </a:lnTo>
                  <a:lnTo>
                    <a:pt x="405138" y="237211"/>
                  </a:lnTo>
                  <a:lnTo>
                    <a:pt x="405379" y="237242"/>
                  </a:lnTo>
                  <a:lnTo>
                    <a:pt x="405621" y="237265"/>
                  </a:lnTo>
                  <a:lnTo>
                    <a:pt x="405897" y="237279"/>
                  </a:lnTo>
                  <a:lnTo>
                    <a:pt x="406180" y="237279"/>
                  </a:lnTo>
                  <a:lnTo>
                    <a:pt x="406460" y="237265"/>
                  </a:lnTo>
                  <a:lnTo>
                    <a:pt x="406736" y="237238"/>
                  </a:lnTo>
                  <a:lnTo>
                    <a:pt x="407011" y="237197"/>
                  </a:lnTo>
                  <a:lnTo>
                    <a:pt x="407261" y="237151"/>
                  </a:lnTo>
                  <a:lnTo>
                    <a:pt x="407506" y="237092"/>
                  </a:lnTo>
                  <a:lnTo>
                    <a:pt x="407752" y="237019"/>
                  </a:lnTo>
                  <a:lnTo>
                    <a:pt x="407990" y="236942"/>
                  </a:lnTo>
                  <a:lnTo>
                    <a:pt x="408223" y="236851"/>
                  </a:lnTo>
                  <a:lnTo>
                    <a:pt x="408503" y="236728"/>
                  </a:lnTo>
                  <a:lnTo>
                    <a:pt x="408778" y="236591"/>
                  </a:lnTo>
                  <a:lnTo>
                    <a:pt x="409047" y="236441"/>
                  </a:lnTo>
                  <a:lnTo>
                    <a:pt x="409300" y="236272"/>
                  </a:lnTo>
                  <a:lnTo>
                    <a:pt x="409538" y="236085"/>
                  </a:lnTo>
                  <a:lnTo>
                    <a:pt x="409761" y="235862"/>
                  </a:lnTo>
                  <a:lnTo>
                    <a:pt x="409961" y="235611"/>
                  </a:lnTo>
                  <a:lnTo>
                    <a:pt x="410146" y="235347"/>
                  </a:lnTo>
                  <a:lnTo>
                    <a:pt x="410324" y="235074"/>
                  </a:lnTo>
                  <a:lnTo>
                    <a:pt x="410490" y="234800"/>
                  </a:lnTo>
                  <a:lnTo>
                    <a:pt x="410633" y="234549"/>
                  </a:lnTo>
                  <a:lnTo>
                    <a:pt x="410766" y="234294"/>
                  </a:lnTo>
                  <a:lnTo>
                    <a:pt x="410890" y="234034"/>
                  </a:lnTo>
                  <a:lnTo>
                    <a:pt x="411007" y="233775"/>
                  </a:lnTo>
                  <a:lnTo>
                    <a:pt x="411117" y="233506"/>
                  </a:lnTo>
                  <a:lnTo>
                    <a:pt x="411257" y="233086"/>
                  </a:lnTo>
                  <a:lnTo>
                    <a:pt x="411370" y="232649"/>
                  </a:lnTo>
                  <a:lnTo>
                    <a:pt x="411468" y="232212"/>
                  </a:lnTo>
                  <a:lnTo>
                    <a:pt x="411559" y="231770"/>
                  </a:lnTo>
                  <a:lnTo>
                    <a:pt x="411667" y="231332"/>
                  </a:lnTo>
                  <a:lnTo>
                    <a:pt x="411879" y="230571"/>
                  </a:lnTo>
                  <a:lnTo>
                    <a:pt x="412098" y="229810"/>
                  </a:lnTo>
                  <a:lnTo>
                    <a:pt x="412211" y="229432"/>
                  </a:lnTo>
                  <a:lnTo>
                    <a:pt x="412578" y="228288"/>
                  </a:lnTo>
                  <a:lnTo>
                    <a:pt x="412657" y="227996"/>
                  </a:lnTo>
                  <a:lnTo>
                    <a:pt x="412699" y="227823"/>
                  </a:lnTo>
                  <a:lnTo>
                    <a:pt x="412764" y="227484"/>
                  </a:lnTo>
                  <a:lnTo>
                    <a:pt x="412808" y="227290"/>
                  </a:lnTo>
                  <a:lnTo>
                    <a:pt x="412861" y="227117"/>
                  </a:lnTo>
                  <a:lnTo>
                    <a:pt x="412952" y="226889"/>
                  </a:lnTo>
                  <a:lnTo>
                    <a:pt x="413065" y="226666"/>
                  </a:lnTo>
                  <a:lnTo>
                    <a:pt x="413318" y="226233"/>
                  </a:lnTo>
                  <a:lnTo>
                    <a:pt x="413435" y="226014"/>
                  </a:lnTo>
                  <a:lnTo>
                    <a:pt x="413507" y="225873"/>
                  </a:lnTo>
                  <a:lnTo>
                    <a:pt x="413571" y="225736"/>
                  </a:lnTo>
                  <a:lnTo>
                    <a:pt x="413851" y="225166"/>
                  </a:lnTo>
                  <a:lnTo>
                    <a:pt x="414089" y="224697"/>
                  </a:lnTo>
                  <a:lnTo>
                    <a:pt x="414161" y="224538"/>
                  </a:lnTo>
                  <a:lnTo>
                    <a:pt x="414244" y="224328"/>
                  </a:lnTo>
                  <a:lnTo>
                    <a:pt x="414312" y="224109"/>
                  </a:lnTo>
                  <a:lnTo>
                    <a:pt x="414384" y="223891"/>
                  </a:lnTo>
                  <a:lnTo>
                    <a:pt x="414459" y="223681"/>
                  </a:lnTo>
                  <a:lnTo>
                    <a:pt x="414550" y="223476"/>
                  </a:lnTo>
                  <a:lnTo>
                    <a:pt x="414641" y="223321"/>
                  </a:lnTo>
                  <a:lnTo>
                    <a:pt x="414943" y="222888"/>
                  </a:lnTo>
                  <a:lnTo>
                    <a:pt x="415030" y="222738"/>
                  </a:lnTo>
                  <a:lnTo>
                    <a:pt x="415109" y="222560"/>
                  </a:lnTo>
                  <a:lnTo>
                    <a:pt x="415298" y="221995"/>
                  </a:lnTo>
                  <a:lnTo>
                    <a:pt x="415370" y="221812"/>
                  </a:lnTo>
                  <a:lnTo>
                    <a:pt x="415520" y="221516"/>
                  </a:lnTo>
                  <a:lnTo>
                    <a:pt x="415682" y="221225"/>
                  </a:lnTo>
                  <a:lnTo>
                    <a:pt x="415754" y="221079"/>
                  </a:lnTo>
                  <a:lnTo>
                    <a:pt x="415932" y="220651"/>
                  </a:lnTo>
                  <a:lnTo>
                    <a:pt x="416011" y="220437"/>
                  </a:lnTo>
                  <a:lnTo>
                    <a:pt x="416098" y="220222"/>
                  </a:lnTo>
                  <a:lnTo>
                    <a:pt x="416192" y="220017"/>
                  </a:lnTo>
                  <a:lnTo>
                    <a:pt x="416298" y="219817"/>
                  </a:lnTo>
                  <a:lnTo>
                    <a:pt x="416415" y="219625"/>
                  </a:lnTo>
                  <a:lnTo>
                    <a:pt x="416657" y="219243"/>
                  </a:lnTo>
                  <a:lnTo>
                    <a:pt x="416772" y="219034"/>
                  </a:lnTo>
                  <a:lnTo>
                    <a:pt x="416853" y="218874"/>
                  </a:lnTo>
                  <a:lnTo>
                    <a:pt x="417012" y="218509"/>
                  </a:lnTo>
                  <a:lnTo>
                    <a:pt x="417099" y="218335"/>
                  </a:lnTo>
                  <a:lnTo>
                    <a:pt x="417201" y="218171"/>
                  </a:lnTo>
                  <a:lnTo>
                    <a:pt x="417326" y="218026"/>
                  </a:lnTo>
                  <a:lnTo>
                    <a:pt x="417469" y="217889"/>
                  </a:lnTo>
                  <a:lnTo>
                    <a:pt x="417771" y="217625"/>
                  </a:lnTo>
                  <a:lnTo>
                    <a:pt x="417911" y="217488"/>
                  </a:lnTo>
                  <a:lnTo>
                    <a:pt x="418070" y="217301"/>
                  </a:lnTo>
                  <a:lnTo>
                    <a:pt x="418512" y="216713"/>
                  </a:lnTo>
                  <a:lnTo>
                    <a:pt x="418669" y="216526"/>
                  </a:lnTo>
                  <a:lnTo>
                    <a:pt x="418790" y="216394"/>
                  </a:lnTo>
                  <a:lnTo>
                    <a:pt x="419164" y="216016"/>
                  </a:lnTo>
                  <a:lnTo>
                    <a:pt x="419285" y="215884"/>
                  </a:lnTo>
                  <a:lnTo>
                    <a:pt x="419451" y="215688"/>
                  </a:lnTo>
                  <a:lnTo>
                    <a:pt x="419776" y="215287"/>
                  </a:lnTo>
                  <a:lnTo>
                    <a:pt x="419931" y="215082"/>
                  </a:lnTo>
                  <a:lnTo>
                    <a:pt x="420434" y="214439"/>
                  </a:lnTo>
                  <a:lnTo>
                    <a:pt x="420660" y="214143"/>
                  </a:lnTo>
                  <a:lnTo>
                    <a:pt x="421450" y="213483"/>
                  </a:lnTo>
                  <a:lnTo>
                    <a:pt x="421635" y="213341"/>
                  </a:lnTo>
                  <a:lnTo>
                    <a:pt x="422013" y="213063"/>
                  </a:lnTo>
                  <a:lnTo>
                    <a:pt x="422189" y="212917"/>
                  </a:lnTo>
                  <a:lnTo>
                    <a:pt x="422349" y="212753"/>
                  </a:lnTo>
                  <a:lnTo>
                    <a:pt x="422533" y="212507"/>
                  </a:lnTo>
                  <a:lnTo>
                    <a:pt x="422699" y="212243"/>
                  </a:lnTo>
                  <a:lnTo>
                    <a:pt x="422779" y="212107"/>
                  </a:lnTo>
                  <a:lnTo>
                    <a:pt x="422881" y="211920"/>
                  </a:lnTo>
                  <a:lnTo>
                    <a:pt x="423095" y="211467"/>
                  </a:lnTo>
                  <a:lnTo>
                    <a:pt x="423160" y="211327"/>
                  </a:lnTo>
                  <a:lnTo>
                    <a:pt x="423262" y="211136"/>
                  </a:lnTo>
                  <a:lnTo>
                    <a:pt x="423402" y="210899"/>
                  </a:lnTo>
                  <a:lnTo>
                    <a:pt x="423549" y="210666"/>
                  </a:lnTo>
                  <a:lnTo>
                    <a:pt x="423704" y="210434"/>
                  </a:lnTo>
                  <a:lnTo>
                    <a:pt x="423863" y="210211"/>
                  </a:lnTo>
                  <a:lnTo>
                    <a:pt x="424025" y="209988"/>
                  </a:lnTo>
                  <a:lnTo>
                    <a:pt x="424195" y="209783"/>
                  </a:lnTo>
                  <a:lnTo>
                    <a:pt x="424558" y="209390"/>
                  </a:lnTo>
                  <a:lnTo>
                    <a:pt x="424732" y="209190"/>
                  </a:lnTo>
                  <a:lnTo>
                    <a:pt x="424883" y="208976"/>
                  </a:lnTo>
                  <a:lnTo>
                    <a:pt x="424966" y="208816"/>
                  </a:lnTo>
                  <a:lnTo>
                    <a:pt x="425106" y="208470"/>
                  </a:lnTo>
                  <a:lnTo>
                    <a:pt x="425181" y="208302"/>
                  </a:lnTo>
                  <a:lnTo>
                    <a:pt x="425268" y="208147"/>
                  </a:lnTo>
                  <a:lnTo>
                    <a:pt x="425442" y="207937"/>
                  </a:lnTo>
                  <a:lnTo>
                    <a:pt x="425654" y="207750"/>
                  </a:lnTo>
                  <a:lnTo>
                    <a:pt x="425875" y="207577"/>
                  </a:lnTo>
                  <a:lnTo>
                    <a:pt x="426087" y="207390"/>
                  </a:lnTo>
                  <a:lnTo>
                    <a:pt x="426261" y="207185"/>
                  </a:lnTo>
                  <a:lnTo>
                    <a:pt x="426389" y="206971"/>
                  </a:lnTo>
                  <a:lnTo>
                    <a:pt x="426495" y="206743"/>
                  </a:lnTo>
                  <a:lnTo>
                    <a:pt x="426586" y="206506"/>
                  </a:lnTo>
                  <a:lnTo>
                    <a:pt x="426669" y="206269"/>
                  </a:lnTo>
                  <a:lnTo>
                    <a:pt x="426748" y="206028"/>
                  </a:lnTo>
                  <a:lnTo>
                    <a:pt x="426824" y="205772"/>
                  </a:lnTo>
                  <a:lnTo>
                    <a:pt x="426888" y="205513"/>
                  </a:lnTo>
                  <a:lnTo>
                    <a:pt x="426945" y="205253"/>
                  </a:lnTo>
                  <a:lnTo>
                    <a:pt x="426997" y="204989"/>
                  </a:lnTo>
                  <a:lnTo>
                    <a:pt x="427084" y="204588"/>
                  </a:lnTo>
                  <a:lnTo>
                    <a:pt x="427152" y="204310"/>
                  </a:lnTo>
                  <a:lnTo>
                    <a:pt x="427205" y="204032"/>
                  </a:lnTo>
                  <a:lnTo>
                    <a:pt x="427217" y="203849"/>
                  </a:lnTo>
                  <a:lnTo>
                    <a:pt x="427209" y="203480"/>
                  </a:lnTo>
                  <a:lnTo>
                    <a:pt x="427224" y="203307"/>
                  </a:lnTo>
                  <a:lnTo>
                    <a:pt x="427269" y="203143"/>
                  </a:lnTo>
                  <a:lnTo>
                    <a:pt x="427360" y="202997"/>
                  </a:lnTo>
                  <a:lnTo>
                    <a:pt x="427485" y="202861"/>
                  </a:lnTo>
                  <a:lnTo>
                    <a:pt x="427628" y="202733"/>
                  </a:lnTo>
                  <a:lnTo>
                    <a:pt x="427931" y="202505"/>
                  </a:lnTo>
                  <a:lnTo>
                    <a:pt x="428085" y="202410"/>
                  </a:lnTo>
                  <a:lnTo>
                    <a:pt x="428425" y="202255"/>
                  </a:lnTo>
                  <a:lnTo>
                    <a:pt x="427730" y="200911"/>
                  </a:lnTo>
                  <a:lnTo>
                    <a:pt x="427666" y="200774"/>
                  </a:lnTo>
                  <a:lnTo>
                    <a:pt x="427617" y="200619"/>
                  </a:lnTo>
                  <a:lnTo>
                    <a:pt x="427553" y="200305"/>
                  </a:lnTo>
                  <a:lnTo>
                    <a:pt x="427541" y="200168"/>
                  </a:lnTo>
                  <a:lnTo>
                    <a:pt x="427545" y="200027"/>
                  </a:lnTo>
                  <a:lnTo>
                    <a:pt x="427564" y="199748"/>
                  </a:lnTo>
                  <a:lnTo>
                    <a:pt x="427568" y="199607"/>
                  </a:lnTo>
                  <a:lnTo>
                    <a:pt x="427557" y="199243"/>
                  </a:lnTo>
                  <a:lnTo>
                    <a:pt x="427534" y="198997"/>
                  </a:lnTo>
                  <a:lnTo>
                    <a:pt x="427504" y="198846"/>
                  </a:lnTo>
                  <a:lnTo>
                    <a:pt x="427417" y="198550"/>
                  </a:lnTo>
                  <a:lnTo>
                    <a:pt x="427379" y="198400"/>
                  </a:lnTo>
                  <a:lnTo>
                    <a:pt x="427360" y="198250"/>
                  </a:lnTo>
                  <a:lnTo>
                    <a:pt x="427364" y="198099"/>
                  </a:lnTo>
                  <a:lnTo>
                    <a:pt x="427383" y="197953"/>
                  </a:lnTo>
                  <a:lnTo>
                    <a:pt x="427470" y="197507"/>
                  </a:lnTo>
                  <a:lnTo>
                    <a:pt x="427560" y="196805"/>
                  </a:lnTo>
                  <a:lnTo>
                    <a:pt x="427594" y="196573"/>
                  </a:lnTo>
                  <a:lnTo>
                    <a:pt x="427674" y="196099"/>
                  </a:lnTo>
                  <a:lnTo>
                    <a:pt x="427772" y="195615"/>
                  </a:lnTo>
                  <a:lnTo>
                    <a:pt x="427825" y="195374"/>
                  </a:lnTo>
                  <a:lnTo>
                    <a:pt x="427938" y="194928"/>
                  </a:lnTo>
                  <a:lnTo>
                    <a:pt x="428055" y="194518"/>
                  </a:lnTo>
                  <a:lnTo>
                    <a:pt x="428116" y="194317"/>
                  </a:lnTo>
                  <a:lnTo>
                    <a:pt x="428743" y="193324"/>
                  </a:lnTo>
                  <a:lnTo>
                    <a:pt x="429117" y="193191"/>
                  </a:lnTo>
                  <a:lnTo>
                    <a:pt x="429244" y="193041"/>
                  </a:lnTo>
                  <a:lnTo>
                    <a:pt x="429321" y="192791"/>
                  </a:lnTo>
                  <a:lnTo>
                    <a:pt x="429365" y="192476"/>
                  </a:lnTo>
                  <a:lnTo>
                    <a:pt x="429423" y="191843"/>
                  </a:lnTo>
                  <a:lnTo>
                    <a:pt x="429457" y="191520"/>
                  </a:lnTo>
                  <a:lnTo>
                    <a:pt x="429472" y="191191"/>
                  </a:lnTo>
                  <a:lnTo>
                    <a:pt x="429472" y="190868"/>
                  </a:lnTo>
                  <a:lnTo>
                    <a:pt x="429453" y="190212"/>
                  </a:lnTo>
                  <a:lnTo>
                    <a:pt x="429437" y="189884"/>
                  </a:lnTo>
                  <a:lnTo>
                    <a:pt x="429414" y="189556"/>
                  </a:lnTo>
                  <a:lnTo>
                    <a:pt x="429385" y="189227"/>
                  </a:lnTo>
                  <a:lnTo>
                    <a:pt x="429346" y="188899"/>
                  </a:lnTo>
                  <a:lnTo>
                    <a:pt x="429257" y="188321"/>
                  </a:lnTo>
                  <a:lnTo>
                    <a:pt x="429204" y="188070"/>
                  </a:lnTo>
                  <a:lnTo>
                    <a:pt x="429147" y="187819"/>
                  </a:lnTo>
                  <a:lnTo>
                    <a:pt x="429045" y="187314"/>
                  </a:lnTo>
                  <a:lnTo>
                    <a:pt x="428953" y="186790"/>
                  </a:lnTo>
                  <a:lnTo>
                    <a:pt x="428913" y="186525"/>
                  </a:lnTo>
                  <a:lnTo>
                    <a:pt x="428837" y="186001"/>
                  </a:lnTo>
                  <a:lnTo>
                    <a:pt x="428803" y="185732"/>
                  </a:lnTo>
                  <a:lnTo>
                    <a:pt x="428750" y="185186"/>
                  </a:lnTo>
                  <a:lnTo>
                    <a:pt x="428716" y="184917"/>
                  </a:lnTo>
                  <a:lnTo>
                    <a:pt x="428675" y="184648"/>
                  </a:lnTo>
                  <a:lnTo>
                    <a:pt x="428637" y="184448"/>
                  </a:lnTo>
                  <a:lnTo>
                    <a:pt x="428588" y="184252"/>
                  </a:lnTo>
                  <a:lnTo>
                    <a:pt x="428535" y="184056"/>
                  </a:lnTo>
                  <a:lnTo>
                    <a:pt x="428493" y="183860"/>
                  </a:lnTo>
                  <a:lnTo>
                    <a:pt x="428497" y="183582"/>
                  </a:lnTo>
                  <a:lnTo>
                    <a:pt x="428490" y="183299"/>
                  </a:lnTo>
                  <a:lnTo>
                    <a:pt x="428471" y="183017"/>
                  </a:lnTo>
                  <a:lnTo>
                    <a:pt x="428448" y="182734"/>
                  </a:lnTo>
                  <a:lnTo>
                    <a:pt x="428418" y="182457"/>
                  </a:lnTo>
                  <a:lnTo>
                    <a:pt x="428376" y="182206"/>
                  </a:lnTo>
                  <a:lnTo>
                    <a:pt x="428327" y="181951"/>
                  </a:lnTo>
                  <a:lnTo>
                    <a:pt x="428274" y="181700"/>
                  </a:lnTo>
                  <a:lnTo>
                    <a:pt x="428157" y="181194"/>
                  </a:lnTo>
                  <a:lnTo>
                    <a:pt x="427942" y="180324"/>
                  </a:lnTo>
                  <a:lnTo>
                    <a:pt x="427859" y="179946"/>
                  </a:lnTo>
                  <a:lnTo>
                    <a:pt x="427738" y="179304"/>
                  </a:lnTo>
                  <a:lnTo>
                    <a:pt x="427700" y="179076"/>
                  </a:lnTo>
                  <a:lnTo>
                    <a:pt x="427632" y="178611"/>
                  </a:lnTo>
                  <a:lnTo>
                    <a:pt x="427591" y="178383"/>
                  </a:lnTo>
                  <a:lnTo>
                    <a:pt x="427530" y="178160"/>
                  </a:lnTo>
                  <a:lnTo>
                    <a:pt x="427458" y="177959"/>
                  </a:lnTo>
                  <a:lnTo>
                    <a:pt x="427368" y="177763"/>
                  </a:lnTo>
                  <a:lnTo>
                    <a:pt x="427179" y="177376"/>
                  </a:lnTo>
                  <a:lnTo>
                    <a:pt x="427096" y="177180"/>
                  </a:lnTo>
                  <a:lnTo>
                    <a:pt x="427035" y="177021"/>
                  </a:lnTo>
                  <a:lnTo>
                    <a:pt x="426982" y="176861"/>
                  </a:lnTo>
                  <a:lnTo>
                    <a:pt x="426933" y="176697"/>
                  </a:lnTo>
                  <a:lnTo>
                    <a:pt x="426824" y="176378"/>
                  </a:lnTo>
                  <a:lnTo>
                    <a:pt x="426612" y="175777"/>
                  </a:lnTo>
                  <a:lnTo>
                    <a:pt x="426419" y="175271"/>
                  </a:lnTo>
                  <a:lnTo>
                    <a:pt x="425989" y="174205"/>
                  </a:lnTo>
                  <a:lnTo>
                    <a:pt x="425850" y="173845"/>
                  </a:lnTo>
                  <a:lnTo>
                    <a:pt x="425763" y="173640"/>
                  </a:lnTo>
                  <a:lnTo>
                    <a:pt x="425669" y="173435"/>
                  </a:lnTo>
                  <a:lnTo>
                    <a:pt x="425582" y="173230"/>
                  </a:lnTo>
                  <a:lnTo>
                    <a:pt x="425510" y="173020"/>
                  </a:lnTo>
                  <a:lnTo>
                    <a:pt x="425472" y="172810"/>
                  </a:lnTo>
                  <a:lnTo>
                    <a:pt x="425461" y="172660"/>
                  </a:lnTo>
                  <a:lnTo>
                    <a:pt x="425457" y="172501"/>
                  </a:lnTo>
                  <a:lnTo>
                    <a:pt x="425461" y="172341"/>
                  </a:lnTo>
                  <a:lnTo>
                    <a:pt x="425646" y="171963"/>
                  </a:lnTo>
                  <a:lnTo>
                    <a:pt x="425786" y="171877"/>
                  </a:lnTo>
                  <a:lnTo>
                    <a:pt x="425951" y="171808"/>
                  </a:lnTo>
                  <a:lnTo>
                    <a:pt x="426125" y="171749"/>
                  </a:lnTo>
                  <a:lnTo>
                    <a:pt x="426291" y="171685"/>
                  </a:lnTo>
                  <a:lnTo>
                    <a:pt x="426759" y="171448"/>
                  </a:lnTo>
                  <a:lnTo>
                    <a:pt x="426907" y="171407"/>
                  </a:lnTo>
                  <a:lnTo>
                    <a:pt x="427133" y="171489"/>
                  </a:lnTo>
                  <a:lnTo>
                    <a:pt x="427213" y="171621"/>
                  </a:lnTo>
                  <a:lnTo>
                    <a:pt x="427285" y="171781"/>
                  </a:lnTo>
                  <a:lnTo>
                    <a:pt x="427349" y="171954"/>
                  </a:lnTo>
                  <a:lnTo>
                    <a:pt x="427417" y="172104"/>
                  </a:lnTo>
                  <a:lnTo>
                    <a:pt x="427504" y="172282"/>
                  </a:lnTo>
                  <a:lnTo>
                    <a:pt x="427583" y="172460"/>
                  </a:lnTo>
                  <a:lnTo>
                    <a:pt x="427666" y="172637"/>
                  </a:lnTo>
                  <a:lnTo>
                    <a:pt x="427753" y="172810"/>
                  </a:lnTo>
                  <a:lnTo>
                    <a:pt x="427855" y="172970"/>
                  </a:lnTo>
                  <a:lnTo>
                    <a:pt x="427976" y="173111"/>
                  </a:lnTo>
                  <a:lnTo>
                    <a:pt x="428112" y="173234"/>
                  </a:lnTo>
                  <a:lnTo>
                    <a:pt x="428395" y="173480"/>
                  </a:lnTo>
                  <a:lnTo>
                    <a:pt x="428527" y="173612"/>
                  </a:lnTo>
                  <a:lnTo>
                    <a:pt x="428675" y="173786"/>
                  </a:lnTo>
                  <a:lnTo>
                    <a:pt x="428815" y="173968"/>
                  </a:lnTo>
                  <a:lnTo>
                    <a:pt x="428947" y="174150"/>
                  </a:lnTo>
                  <a:lnTo>
                    <a:pt x="429075" y="174342"/>
                  </a:lnTo>
                  <a:lnTo>
                    <a:pt x="429408" y="174897"/>
                  </a:lnTo>
                  <a:lnTo>
                    <a:pt x="429506" y="175080"/>
                  </a:lnTo>
                  <a:lnTo>
                    <a:pt x="429584" y="175271"/>
                  </a:lnTo>
                  <a:lnTo>
                    <a:pt x="429633" y="175549"/>
                  </a:lnTo>
                  <a:lnTo>
                    <a:pt x="429618" y="175918"/>
                  </a:lnTo>
                  <a:lnTo>
                    <a:pt x="429652" y="176146"/>
                  </a:lnTo>
                  <a:lnTo>
                    <a:pt x="429713" y="176378"/>
                  </a:lnTo>
                  <a:lnTo>
                    <a:pt x="429788" y="176606"/>
                  </a:lnTo>
                  <a:lnTo>
                    <a:pt x="429869" y="176834"/>
                  </a:lnTo>
                  <a:lnTo>
                    <a:pt x="429939" y="177062"/>
                  </a:lnTo>
                  <a:lnTo>
                    <a:pt x="430151" y="177868"/>
                  </a:lnTo>
                  <a:lnTo>
                    <a:pt x="430189" y="178041"/>
                  </a:lnTo>
                  <a:lnTo>
                    <a:pt x="430257" y="178392"/>
                  </a:lnTo>
                  <a:lnTo>
                    <a:pt x="430302" y="178561"/>
                  </a:lnTo>
                  <a:lnTo>
                    <a:pt x="430362" y="178729"/>
                  </a:lnTo>
                  <a:lnTo>
                    <a:pt x="430449" y="178884"/>
                  </a:lnTo>
                  <a:lnTo>
                    <a:pt x="430774" y="179322"/>
                  </a:lnTo>
                  <a:lnTo>
                    <a:pt x="430861" y="179481"/>
                  </a:lnTo>
                  <a:lnTo>
                    <a:pt x="430933" y="179677"/>
                  </a:lnTo>
                  <a:lnTo>
                    <a:pt x="430990" y="179882"/>
                  </a:lnTo>
                  <a:lnTo>
                    <a:pt x="431073" y="180301"/>
                  </a:lnTo>
                  <a:lnTo>
                    <a:pt x="431178" y="180725"/>
                  </a:lnTo>
                  <a:lnTo>
                    <a:pt x="431224" y="180944"/>
                  </a:lnTo>
                  <a:lnTo>
                    <a:pt x="431277" y="181158"/>
                  </a:lnTo>
                  <a:lnTo>
                    <a:pt x="431348" y="181363"/>
                  </a:lnTo>
                  <a:lnTo>
                    <a:pt x="431447" y="181545"/>
                  </a:lnTo>
                  <a:lnTo>
                    <a:pt x="431556" y="181686"/>
                  </a:lnTo>
                  <a:lnTo>
                    <a:pt x="431677" y="181828"/>
                  </a:lnTo>
                  <a:lnTo>
                    <a:pt x="431817" y="181951"/>
                  </a:lnTo>
                  <a:lnTo>
                    <a:pt x="431964" y="182056"/>
                  </a:lnTo>
                  <a:lnTo>
                    <a:pt x="432119" y="182129"/>
                  </a:lnTo>
                  <a:lnTo>
                    <a:pt x="432270" y="182174"/>
                  </a:lnTo>
                  <a:lnTo>
                    <a:pt x="432436" y="182197"/>
                  </a:lnTo>
                  <a:lnTo>
                    <a:pt x="432605" y="182206"/>
                  </a:lnTo>
                  <a:lnTo>
                    <a:pt x="432769" y="182188"/>
                  </a:lnTo>
                  <a:lnTo>
                    <a:pt x="432911" y="182142"/>
                  </a:lnTo>
                  <a:lnTo>
                    <a:pt x="433064" y="182042"/>
                  </a:lnTo>
                  <a:lnTo>
                    <a:pt x="433191" y="181883"/>
                  </a:lnTo>
                  <a:lnTo>
                    <a:pt x="433304" y="181695"/>
                  </a:lnTo>
                  <a:lnTo>
                    <a:pt x="433497" y="181299"/>
                  </a:lnTo>
                  <a:lnTo>
                    <a:pt x="433599" y="181071"/>
                  </a:lnTo>
                  <a:lnTo>
                    <a:pt x="433690" y="180839"/>
                  </a:lnTo>
                  <a:lnTo>
                    <a:pt x="433765" y="180597"/>
                  </a:lnTo>
                  <a:lnTo>
                    <a:pt x="433822" y="180351"/>
                  </a:lnTo>
                  <a:lnTo>
                    <a:pt x="433860" y="180105"/>
                  </a:lnTo>
                  <a:lnTo>
                    <a:pt x="433879" y="179882"/>
                  </a:lnTo>
                  <a:lnTo>
                    <a:pt x="433875" y="179654"/>
                  </a:lnTo>
                  <a:lnTo>
                    <a:pt x="433860" y="179422"/>
                  </a:lnTo>
                  <a:lnTo>
                    <a:pt x="433799" y="178633"/>
                  </a:lnTo>
                  <a:lnTo>
                    <a:pt x="433720" y="177968"/>
                  </a:lnTo>
                  <a:lnTo>
                    <a:pt x="433690" y="177636"/>
                  </a:lnTo>
                  <a:lnTo>
                    <a:pt x="433686" y="177308"/>
                  </a:lnTo>
                  <a:lnTo>
                    <a:pt x="433705" y="177066"/>
                  </a:lnTo>
                  <a:lnTo>
                    <a:pt x="433731" y="176829"/>
                  </a:lnTo>
                  <a:lnTo>
                    <a:pt x="433799" y="176351"/>
                  </a:lnTo>
                  <a:lnTo>
                    <a:pt x="433822" y="176109"/>
                  </a:lnTo>
                  <a:lnTo>
                    <a:pt x="433837" y="175827"/>
                  </a:lnTo>
                  <a:lnTo>
                    <a:pt x="433837" y="175540"/>
                  </a:lnTo>
                  <a:lnTo>
                    <a:pt x="433833" y="175253"/>
                  </a:lnTo>
                  <a:lnTo>
                    <a:pt x="433837" y="174970"/>
                  </a:lnTo>
                  <a:lnTo>
                    <a:pt x="433860" y="174560"/>
                  </a:lnTo>
                  <a:lnTo>
                    <a:pt x="433920" y="174059"/>
                  </a:lnTo>
                  <a:lnTo>
                    <a:pt x="433939" y="173854"/>
                  </a:lnTo>
                  <a:lnTo>
                    <a:pt x="433984" y="173439"/>
                  </a:lnTo>
                  <a:lnTo>
                    <a:pt x="433996" y="173234"/>
                  </a:lnTo>
                  <a:lnTo>
                    <a:pt x="433996" y="173029"/>
                  </a:lnTo>
                  <a:lnTo>
                    <a:pt x="433988" y="172861"/>
                  </a:lnTo>
                  <a:lnTo>
                    <a:pt x="433973" y="172687"/>
                  </a:lnTo>
                  <a:lnTo>
                    <a:pt x="433954" y="172514"/>
                  </a:lnTo>
                  <a:lnTo>
                    <a:pt x="433928" y="172341"/>
                  </a:lnTo>
                  <a:lnTo>
                    <a:pt x="433897" y="172173"/>
                  </a:lnTo>
                  <a:lnTo>
                    <a:pt x="433841" y="171922"/>
                  </a:lnTo>
                  <a:lnTo>
                    <a:pt x="433769" y="171672"/>
                  </a:lnTo>
                  <a:lnTo>
                    <a:pt x="433686" y="171426"/>
                  </a:lnTo>
                  <a:lnTo>
                    <a:pt x="433584" y="171189"/>
                  </a:lnTo>
                  <a:lnTo>
                    <a:pt x="433467" y="170965"/>
                  </a:lnTo>
                  <a:lnTo>
                    <a:pt x="433289" y="170692"/>
                  </a:lnTo>
                  <a:lnTo>
                    <a:pt x="433187" y="170560"/>
                  </a:lnTo>
                  <a:lnTo>
                    <a:pt x="432968" y="170327"/>
                  </a:lnTo>
                  <a:lnTo>
                    <a:pt x="432837" y="170222"/>
                  </a:lnTo>
                  <a:lnTo>
                    <a:pt x="432697" y="170127"/>
                  </a:lnTo>
                  <a:lnTo>
                    <a:pt x="432546" y="170040"/>
                  </a:lnTo>
                  <a:lnTo>
                    <a:pt x="432390" y="169967"/>
                  </a:lnTo>
                  <a:lnTo>
                    <a:pt x="432236" y="169913"/>
                  </a:lnTo>
                  <a:lnTo>
                    <a:pt x="432074" y="169881"/>
                  </a:lnTo>
                  <a:lnTo>
                    <a:pt x="431900" y="169872"/>
                  </a:lnTo>
                  <a:lnTo>
                    <a:pt x="431730" y="169872"/>
                  </a:lnTo>
                  <a:lnTo>
                    <a:pt x="431382" y="169899"/>
                  </a:lnTo>
                  <a:lnTo>
                    <a:pt x="431129" y="169954"/>
                  </a:lnTo>
                  <a:lnTo>
                    <a:pt x="430755" y="169999"/>
                  </a:lnTo>
                  <a:lnTo>
                    <a:pt x="430566" y="169899"/>
                  </a:lnTo>
                  <a:lnTo>
                    <a:pt x="430385" y="169694"/>
                  </a:lnTo>
                  <a:lnTo>
                    <a:pt x="430219" y="169421"/>
                  </a:lnTo>
                  <a:lnTo>
                    <a:pt x="430079" y="169124"/>
                  </a:lnTo>
                  <a:lnTo>
                    <a:pt x="429981" y="168847"/>
                  </a:lnTo>
                  <a:lnTo>
                    <a:pt x="429952" y="168710"/>
                  </a:lnTo>
                  <a:lnTo>
                    <a:pt x="429909" y="168291"/>
                  </a:lnTo>
                  <a:lnTo>
                    <a:pt x="429879" y="168159"/>
                  </a:lnTo>
                  <a:lnTo>
                    <a:pt x="429811" y="167967"/>
                  </a:lnTo>
                  <a:lnTo>
                    <a:pt x="429716" y="167776"/>
                  </a:lnTo>
                  <a:lnTo>
                    <a:pt x="429611" y="167593"/>
                  </a:lnTo>
                  <a:lnTo>
                    <a:pt x="429497" y="167416"/>
                  </a:lnTo>
                  <a:lnTo>
                    <a:pt x="429389" y="167233"/>
                  </a:lnTo>
                  <a:lnTo>
                    <a:pt x="429021" y="166687"/>
                  </a:lnTo>
                  <a:lnTo>
                    <a:pt x="428947" y="166541"/>
                  </a:lnTo>
                  <a:lnTo>
                    <a:pt x="428883" y="166386"/>
                  </a:lnTo>
                  <a:lnTo>
                    <a:pt x="428830" y="166227"/>
                  </a:lnTo>
                  <a:lnTo>
                    <a:pt x="428735" y="165899"/>
                  </a:lnTo>
                  <a:lnTo>
                    <a:pt x="428599" y="165548"/>
                  </a:lnTo>
                  <a:lnTo>
                    <a:pt x="428516" y="165361"/>
                  </a:lnTo>
                  <a:lnTo>
                    <a:pt x="428429" y="165179"/>
                  </a:lnTo>
                  <a:lnTo>
                    <a:pt x="428240" y="164814"/>
                  </a:lnTo>
                  <a:lnTo>
                    <a:pt x="428142" y="164637"/>
                  </a:lnTo>
                  <a:lnTo>
                    <a:pt x="428040" y="164454"/>
                  </a:lnTo>
                  <a:lnTo>
                    <a:pt x="427934" y="164277"/>
                  </a:lnTo>
                  <a:lnTo>
                    <a:pt x="427817" y="164103"/>
                  </a:lnTo>
                  <a:lnTo>
                    <a:pt x="427461" y="163743"/>
                  </a:lnTo>
                  <a:lnTo>
                    <a:pt x="426843" y="163260"/>
                  </a:lnTo>
                  <a:lnTo>
                    <a:pt x="426548" y="163051"/>
                  </a:lnTo>
                  <a:lnTo>
                    <a:pt x="426397" y="162955"/>
                  </a:lnTo>
                  <a:lnTo>
                    <a:pt x="426212" y="162846"/>
                  </a:lnTo>
                  <a:lnTo>
                    <a:pt x="426028" y="162746"/>
                  </a:lnTo>
                  <a:lnTo>
                    <a:pt x="425834" y="162650"/>
                  </a:lnTo>
                  <a:lnTo>
                    <a:pt x="425638" y="162559"/>
                  </a:lnTo>
                  <a:lnTo>
                    <a:pt x="425442" y="162481"/>
                  </a:lnTo>
                  <a:lnTo>
                    <a:pt x="425287" y="162436"/>
                  </a:lnTo>
                  <a:lnTo>
                    <a:pt x="425117" y="162404"/>
                  </a:lnTo>
                  <a:lnTo>
                    <a:pt x="424955" y="162368"/>
                  </a:lnTo>
                  <a:lnTo>
                    <a:pt x="424652" y="162112"/>
                  </a:lnTo>
                  <a:lnTo>
                    <a:pt x="424637" y="161958"/>
                  </a:lnTo>
                  <a:lnTo>
                    <a:pt x="424641" y="161784"/>
                  </a:lnTo>
                  <a:lnTo>
                    <a:pt x="424656" y="161607"/>
                  </a:lnTo>
                  <a:lnTo>
                    <a:pt x="424664" y="161438"/>
                  </a:lnTo>
                  <a:lnTo>
                    <a:pt x="424656" y="161183"/>
                  </a:lnTo>
                  <a:lnTo>
                    <a:pt x="424698" y="160727"/>
                  </a:lnTo>
                  <a:lnTo>
                    <a:pt x="424758" y="160572"/>
                  </a:lnTo>
                  <a:lnTo>
                    <a:pt x="424717" y="160080"/>
                  </a:lnTo>
                  <a:lnTo>
                    <a:pt x="425034" y="160076"/>
                  </a:lnTo>
                  <a:lnTo>
                    <a:pt x="425287" y="160103"/>
                  </a:lnTo>
                  <a:lnTo>
                    <a:pt x="425582" y="159825"/>
                  </a:lnTo>
                  <a:lnTo>
                    <a:pt x="425518" y="159679"/>
                  </a:lnTo>
                  <a:lnTo>
                    <a:pt x="425446" y="159534"/>
                  </a:lnTo>
                  <a:lnTo>
                    <a:pt x="425385" y="159397"/>
                  </a:lnTo>
                  <a:lnTo>
                    <a:pt x="425004" y="158695"/>
                  </a:lnTo>
                  <a:lnTo>
                    <a:pt x="424872" y="158654"/>
                  </a:lnTo>
                  <a:lnTo>
                    <a:pt x="424728" y="158627"/>
                  </a:lnTo>
                  <a:lnTo>
                    <a:pt x="424577" y="158604"/>
                  </a:lnTo>
                  <a:lnTo>
                    <a:pt x="424437" y="158577"/>
                  </a:lnTo>
                  <a:lnTo>
                    <a:pt x="424074" y="158495"/>
                  </a:lnTo>
                  <a:lnTo>
                    <a:pt x="423712" y="158422"/>
                  </a:lnTo>
                  <a:lnTo>
                    <a:pt x="423349" y="158363"/>
                  </a:lnTo>
                  <a:lnTo>
                    <a:pt x="422983" y="158322"/>
                  </a:lnTo>
                  <a:lnTo>
                    <a:pt x="422801" y="158294"/>
                  </a:lnTo>
                  <a:lnTo>
                    <a:pt x="422620" y="158258"/>
                  </a:lnTo>
                  <a:lnTo>
                    <a:pt x="422474" y="158217"/>
                  </a:lnTo>
                  <a:lnTo>
                    <a:pt x="422121" y="158085"/>
                  </a:lnTo>
                  <a:lnTo>
                    <a:pt x="421888" y="158017"/>
                  </a:lnTo>
                  <a:lnTo>
                    <a:pt x="421722" y="157989"/>
                  </a:lnTo>
                  <a:lnTo>
                    <a:pt x="421552" y="157966"/>
                  </a:lnTo>
                  <a:lnTo>
                    <a:pt x="421208" y="157948"/>
                  </a:lnTo>
                  <a:lnTo>
                    <a:pt x="421038" y="157944"/>
                  </a:lnTo>
                  <a:lnTo>
                    <a:pt x="420796" y="157944"/>
                  </a:lnTo>
                  <a:lnTo>
                    <a:pt x="420558" y="157962"/>
                  </a:lnTo>
                  <a:lnTo>
                    <a:pt x="420079" y="157989"/>
                  </a:lnTo>
                  <a:lnTo>
                    <a:pt x="419841" y="157976"/>
                  </a:lnTo>
                  <a:lnTo>
                    <a:pt x="419584" y="157948"/>
                  </a:lnTo>
                  <a:lnTo>
                    <a:pt x="419323" y="157912"/>
                  </a:lnTo>
                  <a:lnTo>
                    <a:pt x="419066" y="157857"/>
                  </a:lnTo>
                  <a:lnTo>
                    <a:pt x="418822" y="157775"/>
                  </a:lnTo>
                  <a:lnTo>
                    <a:pt x="418599" y="157666"/>
                  </a:lnTo>
                  <a:lnTo>
                    <a:pt x="418421" y="157538"/>
                  </a:lnTo>
                  <a:lnTo>
                    <a:pt x="418255" y="157383"/>
                  </a:lnTo>
                  <a:lnTo>
                    <a:pt x="418100" y="157214"/>
                  </a:lnTo>
                  <a:lnTo>
                    <a:pt x="417817" y="156854"/>
                  </a:lnTo>
                  <a:lnTo>
                    <a:pt x="417643" y="156604"/>
                  </a:lnTo>
                  <a:lnTo>
                    <a:pt x="417488" y="156340"/>
                  </a:lnTo>
                  <a:lnTo>
                    <a:pt x="417197" y="155793"/>
                  </a:lnTo>
                  <a:lnTo>
                    <a:pt x="417046" y="155524"/>
                  </a:lnTo>
                  <a:lnTo>
                    <a:pt x="416714" y="155005"/>
                  </a:lnTo>
                  <a:lnTo>
                    <a:pt x="416600" y="154832"/>
                  </a:lnTo>
                  <a:lnTo>
                    <a:pt x="416494" y="154659"/>
                  </a:lnTo>
                  <a:lnTo>
                    <a:pt x="416268" y="154271"/>
                  </a:lnTo>
                  <a:lnTo>
                    <a:pt x="416158" y="154075"/>
                  </a:lnTo>
                  <a:lnTo>
                    <a:pt x="415943" y="153679"/>
                  </a:lnTo>
                  <a:lnTo>
                    <a:pt x="415803" y="153342"/>
                  </a:lnTo>
                  <a:lnTo>
                    <a:pt x="415695" y="152991"/>
                  </a:lnTo>
                  <a:lnTo>
                    <a:pt x="415648" y="152813"/>
                  </a:lnTo>
                  <a:lnTo>
                    <a:pt x="415618" y="152658"/>
                  </a:lnTo>
                  <a:lnTo>
                    <a:pt x="415531" y="152030"/>
                  </a:lnTo>
                  <a:lnTo>
                    <a:pt x="415487" y="151779"/>
                  </a:lnTo>
                  <a:lnTo>
                    <a:pt x="415312" y="151046"/>
                  </a:lnTo>
                  <a:lnTo>
                    <a:pt x="415253" y="150804"/>
                  </a:lnTo>
                  <a:lnTo>
                    <a:pt x="415085" y="150175"/>
                  </a:lnTo>
                  <a:lnTo>
                    <a:pt x="415051" y="150016"/>
                  </a:lnTo>
                  <a:lnTo>
                    <a:pt x="414998" y="149720"/>
                  </a:lnTo>
                  <a:lnTo>
                    <a:pt x="414964" y="149423"/>
                  </a:lnTo>
                  <a:lnTo>
                    <a:pt x="414905" y="148826"/>
                  </a:lnTo>
                  <a:lnTo>
                    <a:pt x="414860" y="148530"/>
                  </a:lnTo>
                  <a:lnTo>
                    <a:pt x="414818" y="148312"/>
                  </a:lnTo>
                  <a:lnTo>
                    <a:pt x="414667" y="147656"/>
                  </a:lnTo>
                  <a:lnTo>
                    <a:pt x="414622" y="147437"/>
                  </a:lnTo>
                  <a:lnTo>
                    <a:pt x="414557" y="147000"/>
                  </a:lnTo>
                  <a:lnTo>
                    <a:pt x="414505" y="146562"/>
                  </a:lnTo>
                  <a:lnTo>
                    <a:pt x="414471" y="146344"/>
                  </a:lnTo>
                  <a:lnTo>
                    <a:pt x="414395" y="145961"/>
                  </a:lnTo>
                  <a:lnTo>
                    <a:pt x="414270" y="145382"/>
                  </a:lnTo>
                  <a:lnTo>
                    <a:pt x="414210" y="145123"/>
                  </a:lnTo>
                  <a:lnTo>
                    <a:pt x="414070" y="144599"/>
                  </a:lnTo>
                  <a:lnTo>
                    <a:pt x="414017" y="144334"/>
                  </a:lnTo>
                  <a:lnTo>
                    <a:pt x="413991" y="144070"/>
                  </a:lnTo>
                  <a:lnTo>
                    <a:pt x="413995" y="143865"/>
                  </a:lnTo>
                  <a:lnTo>
                    <a:pt x="414017" y="143655"/>
                  </a:lnTo>
                  <a:lnTo>
                    <a:pt x="414100" y="143027"/>
                  </a:lnTo>
                  <a:lnTo>
                    <a:pt x="414157" y="142193"/>
                  </a:lnTo>
                  <a:lnTo>
                    <a:pt x="414180" y="141915"/>
                  </a:lnTo>
                  <a:lnTo>
                    <a:pt x="414210" y="141637"/>
                  </a:lnTo>
                  <a:lnTo>
                    <a:pt x="414278" y="141214"/>
                  </a:lnTo>
                  <a:lnTo>
                    <a:pt x="414357" y="140795"/>
                  </a:lnTo>
                  <a:lnTo>
                    <a:pt x="414448" y="140375"/>
                  </a:lnTo>
                  <a:lnTo>
                    <a:pt x="414561" y="139961"/>
                  </a:lnTo>
                  <a:lnTo>
                    <a:pt x="414686" y="139555"/>
                  </a:lnTo>
                  <a:lnTo>
                    <a:pt x="414788" y="139264"/>
                  </a:lnTo>
                  <a:lnTo>
                    <a:pt x="414901" y="138976"/>
                  </a:lnTo>
                  <a:lnTo>
                    <a:pt x="415022" y="138689"/>
                  </a:lnTo>
                  <a:lnTo>
                    <a:pt x="415147" y="138407"/>
                  </a:lnTo>
                  <a:lnTo>
                    <a:pt x="415274" y="138129"/>
                  </a:lnTo>
                  <a:lnTo>
                    <a:pt x="415410" y="137847"/>
                  </a:lnTo>
                  <a:lnTo>
                    <a:pt x="415996" y="136749"/>
                  </a:lnTo>
                  <a:lnTo>
                    <a:pt x="416113" y="136503"/>
                  </a:lnTo>
                  <a:lnTo>
                    <a:pt x="416340" y="135997"/>
                  </a:lnTo>
                  <a:lnTo>
                    <a:pt x="416468" y="135756"/>
                  </a:lnTo>
                  <a:lnTo>
                    <a:pt x="416623" y="135541"/>
                  </a:lnTo>
                  <a:lnTo>
                    <a:pt x="416834" y="135336"/>
                  </a:lnTo>
                  <a:lnTo>
                    <a:pt x="417072" y="135163"/>
                  </a:lnTo>
                  <a:lnTo>
                    <a:pt x="417333" y="135004"/>
                  </a:lnTo>
                  <a:lnTo>
                    <a:pt x="417858" y="134694"/>
                  </a:lnTo>
                  <a:lnTo>
                    <a:pt x="418126" y="134530"/>
                  </a:lnTo>
                  <a:lnTo>
                    <a:pt x="418682" y="134229"/>
                  </a:lnTo>
                  <a:lnTo>
                    <a:pt x="418954" y="134070"/>
                  </a:lnTo>
                  <a:lnTo>
                    <a:pt x="419217" y="133892"/>
                  </a:lnTo>
                  <a:lnTo>
                    <a:pt x="419406" y="133737"/>
                  </a:lnTo>
                  <a:lnTo>
                    <a:pt x="419587" y="133569"/>
                  </a:lnTo>
                  <a:lnTo>
                    <a:pt x="419765" y="133396"/>
                  </a:lnTo>
                  <a:lnTo>
                    <a:pt x="419950" y="133232"/>
                  </a:lnTo>
                  <a:lnTo>
                    <a:pt x="420143" y="133081"/>
                  </a:lnTo>
                  <a:lnTo>
                    <a:pt x="420358" y="132949"/>
                  </a:lnTo>
                  <a:lnTo>
                    <a:pt x="420585" y="132831"/>
                  </a:lnTo>
                  <a:lnTo>
                    <a:pt x="421053" y="132612"/>
                  </a:lnTo>
                  <a:lnTo>
                    <a:pt x="421280" y="132493"/>
                  </a:lnTo>
                  <a:lnTo>
                    <a:pt x="421491" y="132375"/>
                  </a:lnTo>
                  <a:lnTo>
                    <a:pt x="421907" y="132129"/>
                  </a:lnTo>
                  <a:lnTo>
                    <a:pt x="422119" y="132010"/>
                  </a:lnTo>
                  <a:lnTo>
                    <a:pt x="422854" y="131651"/>
                  </a:lnTo>
                  <a:lnTo>
                    <a:pt x="423119" y="131541"/>
                  </a:lnTo>
                  <a:lnTo>
                    <a:pt x="423372" y="131477"/>
                  </a:lnTo>
                  <a:lnTo>
                    <a:pt x="423598" y="131491"/>
                  </a:lnTo>
                  <a:lnTo>
                    <a:pt x="423742" y="131550"/>
                  </a:lnTo>
                  <a:lnTo>
                    <a:pt x="423893" y="131628"/>
                  </a:lnTo>
                  <a:lnTo>
                    <a:pt x="424165" y="132061"/>
                  </a:lnTo>
                  <a:lnTo>
                    <a:pt x="424037" y="132197"/>
                  </a:lnTo>
                  <a:lnTo>
                    <a:pt x="423682" y="132507"/>
                  </a:lnTo>
                  <a:lnTo>
                    <a:pt x="423534" y="132667"/>
                  </a:lnTo>
                  <a:lnTo>
                    <a:pt x="423436" y="132808"/>
                  </a:lnTo>
                  <a:lnTo>
                    <a:pt x="423251" y="133099"/>
                  </a:lnTo>
                  <a:lnTo>
                    <a:pt x="423085" y="133400"/>
                  </a:lnTo>
                  <a:lnTo>
                    <a:pt x="423005" y="133560"/>
                  </a:lnTo>
                  <a:lnTo>
                    <a:pt x="422850" y="133888"/>
                  </a:lnTo>
                  <a:lnTo>
                    <a:pt x="422782" y="134052"/>
                  </a:lnTo>
                  <a:lnTo>
                    <a:pt x="422722" y="134220"/>
                  </a:lnTo>
                  <a:lnTo>
                    <a:pt x="422658" y="134457"/>
                  </a:lnTo>
                  <a:lnTo>
                    <a:pt x="422616" y="134703"/>
                  </a:lnTo>
                  <a:lnTo>
                    <a:pt x="422582" y="134949"/>
                  </a:lnTo>
                  <a:lnTo>
                    <a:pt x="422542" y="135195"/>
                  </a:lnTo>
                  <a:lnTo>
                    <a:pt x="422484" y="135437"/>
                  </a:lnTo>
                  <a:lnTo>
                    <a:pt x="422408" y="135637"/>
                  </a:lnTo>
                  <a:lnTo>
                    <a:pt x="422325" y="135833"/>
                  </a:lnTo>
                  <a:lnTo>
                    <a:pt x="422232" y="136029"/>
                  </a:lnTo>
                  <a:lnTo>
                    <a:pt x="422145" y="136229"/>
                  </a:lnTo>
                  <a:lnTo>
                    <a:pt x="421956" y="136762"/>
                  </a:lnTo>
                  <a:lnTo>
                    <a:pt x="421907" y="136931"/>
                  </a:lnTo>
                  <a:lnTo>
                    <a:pt x="421877" y="137099"/>
                  </a:lnTo>
                  <a:lnTo>
                    <a:pt x="422261" y="137733"/>
                  </a:lnTo>
                  <a:lnTo>
                    <a:pt x="422412" y="137765"/>
                  </a:lnTo>
                  <a:lnTo>
                    <a:pt x="422563" y="137828"/>
                  </a:lnTo>
                  <a:lnTo>
                    <a:pt x="422416" y="138799"/>
                  </a:lnTo>
                  <a:lnTo>
                    <a:pt x="422130" y="138503"/>
                  </a:lnTo>
                  <a:lnTo>
                    <a:pt x="421748" y="138357"/>
                  </a:lnTo>
                  <a:lnTo>
                    <a:pt x="421786" y="138489"/>
                  </a:lnTo>
                  <a:lnTo>
                    <a:pt x="421850" y="138667"/>
                  </a:lnTo>
                  <a:lnTo>
                    <a:pt x="421921" y="138853"/>
                  </a:lnTo>
                  <a:lnTo>
                    <a:pt x="422130" y="139250"/>
                  </a:lnTo>
                  <a:lnTo>
                    <a:pt x="422552" y="139865"/>
                  </a:lnTo>
                  <a:lnTo>
                    <a:pt x="422650" y="139997"/>
                  </a:lnTo>
                  <a:lnTo>
                    <a:pt x="422862" y="140243"/>
                  </a:lnTo>
                  <a:lnTo>
                    <a:pt x="423024" y="140385"/>
                  </a:lnTo>
                  <a:lnTo>
                    <a:pt x="423202" y="140508"/>
                  </a:lnTo>
                  <a:lnTo>
                    <a:pt x="423387" y="140626"/>
                  </a:lnTo>
                  <a:lnTo>
                    <a:pt x="423580" y="140735"/>
                  </a:lnTo>
                  <a:lnTo>
                    <a:pt x="423772" y="140836"/>
                  </a:lnTo>
                  <a:lnTo>
                    <a:pt x="424146" y="141022"/>
                  </a:lnTo>
                  <a:lnTo>
                    <a:pt x="424335" y="141109"/>
                  </a:lnTo>
                  <a:lnTo>
                    <a:pt x="424528" y="141173"/>
                  </a:lnTo>
                  <a:lnTo>
                    <a:pt x="424724" y="141205"/>
                  </a:lnTo>
                  <a:lnTo>
                    <a:pt x="424879" y="141195"/>
                  </a:lnTo>
                  <a:lnTo>
                    <a:pt x="425038" y="141159"/>
                  </a:lnTo>
                  <a:lnTo>
                    <a:pt x="425200" y="141113"/>
                  </a:lnTo>
                  <a:lnTo>
                    <a:pt x="425359" y="141077"/>
                  </a:lnTo>
                  <a:lnTo>
                    <a:pt x="425520" y="141059"/>
                  </a:lnTo>
                  <a:lnTo>
                    <a:pt x="425661" y="141068"/>
                  </a:lnTo>
                  <a:lnTo>
                    <a:pt x="425801" y="141082"/>
                  </a:lnTo>
                  <a:lnTo>
                    <a:pt x="426219" y="141168"/>
                  </a:lnTo>
                  <a:lnTo>
                    <a:pt x="426397" y="141218"/>
                  </a:lnTo>
                  <a:lnTo>
                    <a:pt x="426756" y="141355"/>
                  </a:lnTo>
                  <a:lnTo>
                    <a:pt x="426933" y="141400"/>
                  </a:lnTo>
                  <a:lnTo>
                    <a:pt x="427103" y="141410"/>
                  </a:lnTo>
                  <a:lnTo>
                    <a:pt x="427258" y="141382"/>
                  </a:lnTo>
                  <a:lnTo>
                    <a:pt x="427405" y="141328"/>
                  </a:lnTo>
                  <a:lnTo>
                    <a:pt x="427553" y="141259"/>
                  </a:lnTo>
                  <a:lnTo>
                    <a:pt x="427844" y="141104"/>
                  </a:lnTo>
                  <a:lnTo>
                    <a:pt x="428546" y="140612"/>
                  </a:lnTo>
                  <a:lnTo>
                    <a:pt x="428667" y="140480"/>
                  </a:lnTo>
                  <a:lnTo>
                    <a:pt x="428773" y="140339"/>
                  </a:lnTo>
                  <a:lnTo>
                    <a:pt x="428866" y="140193"/>
                  </a:lnTo>
                  <a:lnTo>
                    <a:pt x="428947" y="140038"/>
                  </a:lnTo>
                  <a:lnTo>
                    <a:pt x="429011" y="139861"/>
                  </a:lnTo>
                  <a:lnTo>
                    <a:pt x="429060" y="139669"/>
                  </a:lnTo>
                  <a:lnTo>
                    <a:pt x="429089" y="139469"/>
                  </a:lnTo>
                  <a:lnTo>
                    <a:pt x="429089" y="139081"/>
                  </a:lnTo>
                  <a:lnTo>
                    <a:pt x="429060" y="138917"/>
                  </a:lnTo>
                  <a:lnTo>
                    <a:pt x="429007" y="138758"/>
                  </a:lnTo>
                  <a:lnTo>
                    <a:pt x="428875" y="138439"/>
                  </a:lnTo>
                  <a:lnTo>
                    <a:pt x="428817" y="138279"/>
                  </a:lnTo>
                  <a:lnTo>
                    <a:pt x="428705" y="137874"/>
                  </a:lnTo>
                  <a:lnTo>
                    <a:pt x="428671" y="137742"/>
                  </a:lnTo>
                  <a:lnTo>
                    <a:pt x="428641" y="137605"/>
                  </a:lnTo>
                  <a:lnTo>
                    <a:pt x="428588" y="137263"/>
                  </a:lnTo>
                  <a:lnTo>
                    <a:pt x="428565" y="136922"/>
                  </a:lnTo>
                  <a:lnTo>
                    <a:pt x="428554" y="136571"/>
                  </a:lnTo>
                  <a:lnTo>
                    <a:pt x="428546" y="135783"/>
                  </a:lnTo>
                  <a:lnTo>
                    <a:pt x="428539" y="135601"/>
                  </a:lnTo>
                  <a:lnTo>
                    <a:pt x="428539" y="135414"/>
                  </a:lnTo>
                  <a:lnTo>
                    <a:pt x="428263" y="132799"/>
                  </a:lnTo>
                  <a:lnTo>
                    <a:pt x="428086" y="132015"/>
                  </a:lnTo>
                  <a:lnTo>
                    <a:pt x="428123" y="130622"/>
                  </a:lnTo>
                  <a:lnTo>
                    <a:pt x="428580" y="129801"/>
                  </a:lnTo>
                  <a:lnTo>
                    <a:pt x="428777" y="129610"/>
                  </a:lnTo>
                  <a:lnTo>
                    <a:pt x="429045" y="129027"/>
                  </a:lnTo>
                  <a:lnTo>
                    <a:pt x="429316" y="128576"/>
                  </a:lnTo>
                  <a:lnTo>
                    <a:pt x="429283" y="128193"/>
                  </a:lnTo>
                  <a:lnTo>
                    <a:pt x="429928" y="127707"/>
                  </a:lnTo>
                  <a:lnTo>
                    <a:pt x="431589" y="127460"/>
                  </a:lnTo>
                  <a:lnTo>
                    <a:pt x="432773" y="127464"/>
                  </a:lnTo>
                  <a:lnTo>
                    <a:pt x="435057" y="126854"/>
                  </a:lnTo>
                  <a:lnTo>
                    <a:pt x="435579" y="126735"/>
                  </a:lnTo>
                  <a:lnTo>
                    <a:pt x="437138" y="126503"/>
                  </a:lnTo>
                  <a:lnTo>
                    <a:pt x="437723" y="126512"/>
                  </a:lnTo>
                  <a:lnTo>
                    <a:pt x="438747" y="127250"/>
                  </a:lnTo>
                  <a:lnTo>
                    <a:pt x="439321" y="127719"/>
                  </a:lnTo>
                  <a:lnTo>
                    <a:pt x="440862" y="128530"/>
                  </a:lnTo>
                  <a:lnTo>
                    <a:pt x="441443" y="128735"/>
                  </a:lnTo>
                  <a:lnTo>
                    <a:pt x="441957" y="129008"/>
                  </a:lnTo>
                  <a:lnTo>
                    <a:pt x="442339" y="129405"/>
                  </a:lnTo>
                  <a:lnTo>
                    <a:pt x="442853" y="129742"/>
                  </a:lnTo>
                  <a:lnTo>
                    <a:pt x="443427" y="130275"/>
                  </a:lnTo>
                  <a:lnTo>
                    <a:pt x="444185" y="131332"/>
                  </a:lnTo>
                  <a:lnTo>
                    <a:pt x="444748" y="132453"/>
                  </a:lnTo>
                  <a:lnTo>
                    <a:pt x="444929" y="133108"/>
                  </a:lnTo>
                  <a:lnTo>
                    <a:pt x="445054" y="133309"/>
                  </a:lnTo>
                  <a:lnTo>
                    <a:pt x="445171" y="133961"/>
                  </a:lnTo>
                  <a:lnTo>
                    <a:pt x="445337" y="134630"/>
                  </a:lnTo>
                  <a:lnTo>
                    <a:pt x="445447" y="134876"/>
                  </a:lnTo>
                  <a:lnTo>
                    <a:pt x="445575" y="135118"/>
                  </a:lnTo>
                  <a:lnTo>
                    <a:pt x="445715" y="135355"/>
                  </a:lnTo>
                  <a:lnTo>
                    <a:pt x="445870" y="135582"/>
                  </a:lnTo>
                  <a:lnTo>
                    <a:pt x="446036" y="135797"/>
                  </a:lnTo>
                  <a:lnTo>
                    <a:pt x="446180" y="135970"/>
                  </a:lnTo>
                  <a:lnTo>
                    <a:pt x="446335" y="136138"/>
                  </a:lnTo>
                  <a:lnTo>
                    <a:pt x="446501" y="136298"/>
                  </a:lnTo>
                  <a:lnTo>
                    <a:pt x="446675" y="136448"/>
                  </a:lnTo>
                  <a:lnTo>
                    <a:pt x="447123" y="136771"/>
                  </a:lnTo>
                  <a:lnTo>
                    <a:pt x="447263" y="136853"/>
                  </a:lnTo>
                  <a:lnTo>
                    <a:pt x="447403" y="136917"/>
                  </a:lnTo>
                  <a:lnTo>
                    <a:pt x="447546" y="136945"/>
                  </a:lnTo>
                  <a:lnTo>
                    <a:pt x="447697" y="136917"/>
                  </a:lnTo>
                  <a:lnTo>
                    <a:pt x="447852" y="136844"/>
                  </a:lnTo>
                  <a:lnTo>
                    <a:pt x="448007" y="136744"/>
                  </a:lnTo>
                  <a:lnTo>
                    <a:pt x="448162" y="136635"/>
                  </a:lnTo>
                  <a:lnTo>
                    <a:pt x="448317" y="136539"/>
                  </a:lnTo>
                  <a:lnTo>
                    <a:pt x="448657" y="136352"/>
                  </a:lnTo>
                  <a:lnTo>
                    <a:pt x="449156" y="136061"/>
                  </a:lnTo>
                  <a:lnTo>
                    <a:pt x="449938" y="135942"/>
                  </a:lnTo>
                  <a:lnTo>
                    <a:pt x="450327" y="135951"/>
                  </a:lnTo>
                  <a:lnTo>
                    <a:pt x="451297" y="136033"/>
                  </a:lnTo>
                  <a:lnTo>
                    <a:pt x="452849" y="136389"/>
                  </a:lnTo>
                  <a:lnTo>
                    <a:pt x="454134" y="136999"/>
                  </a:lnTo>
                  <a:lnTo>
                    <a:pt x="454586" y="137077"/>
                  </a:lnTo>
                  <a:lnTo>
                    <a:pt x="454749" y="137268"/>
                  </a:lnTo>
                  <a:lnTo>
                    <a:pt x="454930" y="137450"/>
                  </a:lnTo>
                  <a:lnTo>
                    <a:pt x="455123" y="137619"/>
                  </a:lnTo>
                  <a:lnTo>
                    <a:pt x="455327" y="137778"/>
                  </a:lnTo>
                  <a:lnTo>
                    <a:pt x="455515" y="137900"/>
                  </a:lnTo>
                  <a:lnTo>
                    <a:pt x="455731" y="138020"/>
                  </a:lnTo>
                  <a:lnTo>
                    <a:pt x="455935" y="138106"/>
                  </a:lnTo>
                  <a:lnTo>
                    <a:pt x="456143" y="138184"/>
                  </a:lnTo>
                  <a:lnTo>
                    <a:pt x="456566" y="138325"/>
                  </a:lnTo>
                  <a:lnTo>
                    <a:pt x="456826" y="138398"/>
                  </a:lnTo>
                  <a:lnTo>
                    <a:pt x="457359" y="138503"/>
                  </a:lnTo>
                  <a:lnTo>
                    <a:pt x="457616" y="138571"/>
                  </a:lnTo>
                  <a:lnTo>
                    <a:pt x="457853" y="138676"/>
                  </a:lnTo>
                  <a:lnTo>
                    <a:pt x="457989" y="138753"/>
                  </a:lnTo>
                  <a:lnTo>
                    <a:pt x="458121" y="138840"/>
                  </a:lnTo>
                  <a:lnTo>
                    <a:pt x="459001" y="139669"/>
                  </a:lnTo>
                  <a:lnTo>
                    <a:pt x="459062" y="139824"/>
                  </a:lnTo>
                  <a:lnTo>
                    <a:pt x="459100" y="139993"/>
                  </a:lnTo>
                  <a:lnTo>
                    <a:pt x="459145" y="140348"/>
                  </a:lnTo>
                  <a:lnTo>
                    <a:pt x="459179" y="140521"/>
                  </a:lnTo>
                  <a:lnTo>
                    <a:pt x="459232" y="140754"/>
                  </a:lnTo>
                  <a:lnTo>
                    <a:pt x="459281" y="141009"/>
                  </a:lnTo>
                  <a:lnTo>
                    <a:pt x="459341" y="141246"/>
                  </a:lnTo>
                  <a:lnTo>
                    <a:pt x="459549" y="141569"/>
                  </a:lnTo>
                  <a:lnTo>
                    <a:pt x="459700" y="141605"/>
                  </a:lnTo>
                  <a:lnTo>
                    <a:pt x="459878" y="141596"/>
                  </a:lnTo>
                  <a:lnTo>
                    <a:pt x="460074" y="141560"/>
                  </a:lnTo>
                  <a:lnTo>
                    <a:pt x="460694" y="141391"/>
                  </a:lnTo>
                  <a:lnTo>
                    <a:pt x="461045" y="141273"/>
                  </a:lnTo>
                  <a:lnTo>
                    <a:pt x="461414" y="141077"/>
                  </a:lnTo>
                  <a:lnTo>
                    <a:pt x="461898" y="140635"/>
                  </a:lnTo>
                  <a:lnTo>
                    <a:pt x="461936" y="140426"/>
                  </a:lnTo>
                  <a:lnTo>
                    <a:pt x="461879" y="140161"/>
                  </a:lnTo>
                  <a:lnTo>
                    <a:pt x="461769" y="139865"/>
                  </a:lnTo>
                  <a:lnTo>
                    <a:pt x="461660" y="139555"/>
                  </a:lnTo>
                  <a:lnTo>
                    <a:pt x="461599" y="139264"/>
                  </a:lnTo>
                  <a:lnTo>
                    <a:pt x="461592" y="139031"/>
                  </a:lnTo>
                  <a:lnTo>
                    <a:pt x="461607" y="138794"/>
                  </a:lnTo>
                  <a:lnTo>
                    <a:pt x="461625" y="138577"/>
                  </a:lnTo>
                  <a:lnTo>
                    <a:pt x="461637" y="138325"/>
                  </a:lnTo>
                  <a:lnTo>
                    <a:pt x="461622" y="138097"/>
                  </a:lnTo>
                  <a:lnTo>
                    <a:pt x="461505" y="137651"/>
                  </a:lnTo>
                  <a:lnTo>
                    <a:pt x="461312" y="137218"/>
                  </a:lnTo>
                  <a:lnTo>
                    <a:pt x="461064" y="136790"/>
                  </a:lnTo>
                  <a:lnTo>
                    <a:pt x="460783" y="136380"/>
                  </a:lnTo>
                  <a:lnTo>
                    <a:pt x="460497" y="135992"/>
                  </a:lnTo>
                  <a:lnTo>
                    <a:pt x="460267" y="135710"/>
                  </a:lnTo>
                  <a:lnTo>
                    <a:pt x="460018" y="135437"/>
                  </a:lnTo>
                  <a:lnTo>
                    <a:pt x="459761" y="135177"/>
                  </a:lnTo>
                  <a:lnTo>
                    <a:pt x="459224" y="134671"/>
                  </a:lnTo>
                  <a:lnTo>
                    <a:pt x="458914" y="134393"/>
                  </a:lnTo>
                  <a:lnTo>
                    <a:pt x="457940" y="133614"/>
                  </a:lnTo>
                  <a:lnTo>
                    <a:pt x="457630" y="133336"/>
                  </a:lnTo>
                  <a:lnTo>
                    <a:pt x="457423" y="133136"/>
                  </a:lnTo>
                  <a:lnTo>
                    <a:pt x="457214" y="132926"/>
                  </a:lnTo>
                  <a:lnTo>
                    <a:pt x="456811" y="132498"/>
                  </a:lnTo>
                  <a:lnTo>
                    <a:pt x="456381" y="132024"/>
                  </a:lnTo>
                  <a:lnTo>
                    <a:pt x="456078" y="131696"/>
                  </a:lnTo>
                  <a:lnTo>
                    <a:pt x="455908" y="131441"/>
                  </a:lnTo>
                  <a:lnTo>
                    <a:pt x="455784" y="131200"/>
                  </a:lnTo>
                  <a:lnTo>
                    <a:pt x="455716" y="131040"/>
                  </a:lnTo>
                  <a:lnTo>
                    <a:pt x="455663" y="130876"/>
                  </a:lnTo>
                  <a:lnTo>
                    <a:pt x="455614" y="130712"/>
                  </a:lnTo>
                  <a:lnTo>
                    <a:pt x="455534" y="130416"/>
                  </a:lnTo>
                  <a:lnTo>
                    <a:pt x="455508" y="130284"/>
                  </a:lnTo>
                  <a:lnTo>
                    <a:pt x="455440" y="129883"/>
                  </a:lnTo>
                  <a:lnTo>
                    <a:pt x="455410" y="129742"/>
                  </a:lnTo>
                  <a:lnTo>
                    <a:pt x="455330" y="129314"/>
                  </a:lnTo>
                  <a:lnTo>
                    <a:pt x="455311" y="129172"/>
                  </a:lnTo>
                  <a:lnTo>
                    <a:pt x="455281" y="128853"/>
                  </a:lnTo>
                  <a:lnTo>
                    <a:pt x="455266" y="128530"/>
                  </a:lnTo>
                  <a:lnTo>
                    <a:pt x="455240" y="128134"/>
                  </a:lnTo>
                  <a:lnTo>
                    <a:pt x="455164" y="127191"/>
                  </a:lnTo>
                  <a:lnTo>
                    <a:pt x="455206" y="126585"/>
                  </a:lnTo>
                  <a:lnTo>
                    <a:pt x="455236" y="126102"/>
                  </a:lnTo>
                  <a:lnTo>
                    <a:pt x="455259" y="125304"/>
                  </a:lnTo>
                  <a:lnTo>
                    <a:pt x="455274" y="124990"/>
                  </a:lnTo>
                  <a:lnTo>
                    <a:pt x="455277" y="124676"/>
                  </a:lnTo>
                  <a:lnTo>
                    <a:pt x="455262" y="124361"/>
                  </a:lnTo>
                  <a:lnTo>
                    <a:pt x="455217" y="124060"/>
                  </a:lnTo>
                  <a:lnTo>
                    <a:pt x="455138" y="123787"/>
                  </a:lnTo>
                  <a:lnTo>
                    <a:pt x="455036" y="123523"/>
                  </a:lnTo>
                  <a:lnTo>
                    <a:pt x="454915" y="123263"/>
                  </a:lnTo>
                  <a:lnTo>
                    <a:pt x="454811" y="123054"/>
                  </a:lnTo>
                  <a:lnTo>
                    <a:pt x="454658" y="122748"/>
                  </a:lnTo>
                  <a:lnTo>
                    <a:pt x="454480" y="122402"/>
                  </a:lnTo>
                  <a:lnTo>
                    <a:pt x="454289" y="122061"/>
                  </a:lnTo>
                  <a:lnTo>
                    <a:pt x="454091" y="121723"/>
                  </a:lnTo>
                  <a:lnTo>
                    <a:pt x="453900" y="121386"/>
                  </a:lnTo>
                  <a:lnTo>
                    <a:pt x="453718" y="121040"/>
                  </a:lnTo>
                  <a:lnTo>
                    <a:pt x="453605" y="120794"/>
                  </a:lnTo>
                  <a:lnTo>
                    <a:pt x="453276" y="120042"/>
                  </a:lnTo>
                  <a:lnTo>
                    <a:pt x="453159" y="119796"/>
                  </a:lnTo>
                  <a:lnTo>
                    <a:pt x="453012" y="119519"/>
                  </a:lnTo>
                  <a:lnTo>
                    <a:pt x="452694" y="118972"/>
                  </a:lnTo>
                  <a:lnTo>
                    <a:pt x="452543" y="118699"/>
                  </a:lnTo>
                  <a:lnTo>
                    <a:pt x="452411" y="118416"/>
                  </a:lnTo>
                  <a:lnTo>
                    <a:pt x="452260" y="118038"/>
                  </a:lnTo>
                  <a:lnTo>
                    <a:pt x="452132" y="117651"/>
                  </a:lnTo>
                  <a:lnTo>
                    <a:pt x="452018" y="117259"/>
                  </a:lnTo>
                  <a:lnTo>
                    <a:pt x="451928" y="116863"/>
                  </a:lnTo>
                  <a:lnTo>
                    <a:pt x="451856" y="116462"/>
                  </a:lnTo>
                  <a:lnTo>
                    <a:pt x="451531" y="115965"/>
                  </a:lnTo>
                  <a:lnTo>
                    <a:pt x="451376" y="115710"/>
                  </a:lnTo>
                  <a:lnTo>
                    <a:pt x="451229" y="115455"/>
                  </a:lnTo>
                  <a:lnTo>
                    <a:pt x="451089" y="115191"/>
                  </a:lnTo>
                  <a:lnTo>
                    <a:pt x="450979" y="114972"/>
                  </a:lnTo>
                  <a:lnTo>
                    <a:pt x="450772" y="114521"/>
                  </a:lnTo>
                  <a:lnTo>
                    <a:pt x="450543" y="113965"/>
                  </a:lnTo>
                  <a:lnTo>
                    <a:pt x="450448" y="113719"/>
                  </a:lnTo>
                  <a:lnTo>
                    <a:pt x="450327" y="113373"/>
                  </a:lnTo>
                  <a:lnTo>
                    <a:pt x="450278" y="113200"/>
                  </a:lnTo>
                  <a:lnTo>
                    <a:pt x="450225" y="112977"/>
                  </a:lnTo>
                  <a:lnTo>
                    <a:pt x="450178" y="112754"/>
                  </a:lnTo>
                  <a:lnTo>
                    <a:pt x="450142" y="112526"/>
                  </a:lnTo>
                  <a:lnTo>
                    <a:pt x="450111" y="112303"/>
                  </a:lnTo>
                  <a:lnTo>
                    <a:pt x="450085" y="112075"/>
                  </a:lnTo>
                  <a:lnTo>
                    <a:pt x="450066" y="111820"/>
                  </a:lnTo>
                  <a:lnTo>
                    <a:pt x="450055" y="111305"/>
                  </a:lnTo>
                  <a:lnTo>
                    <a:pt x="450055" y="110599"/>
                  </a:lnTo>
                  <a:lnTo>
                    <a:pt x="450059" y="110403"/>
                  </a:lnTo>
                  <a:lnTo>
                    <a:pt x="450059" y="110212"/>
                  </a:lnTo>
                  <a:lnTo>
                    <a:pt x="450074" y="109829"/>
                  </a:lnTo>
                  <a:lnTo>
                    <a:pt x="450115" y="109423"/>
                  </a:lnTo>
                  <a:lnTo>
                    <a:pt x="450142" y="109218"/>
                  </a:lnTo>
                  <a:lnTo>
                    <a:pt x="450240" y="108567"/>
                  </a:lnTo>
                  <a:lnTo>
                    <a:pt x="450284" y="108321"/>
                  </a:lnTo>
                  <a:lnTo>
                    <a:pt x="450380" y="107834"/>
                  </a:lnTo>
                  <a:lnTo>
                    <a:pt x="450565" y="107045"/>
                  </a:lnTo>
                  <a:lnTo>
                    <a:pt x="450639" y="106777"/>
                  </a:lnTo>
                  <a:lnTo>
                    <a:pt x="450726" y="106512"/>
                  </a:lnTo>
                  <a:lnTo>
                    <a:pt x="450832" y="106262"/>
                  </a:lnTo>
                  <a:lnTo>
                    <a:pt x="450934" y="106071"/>
                  </a:lnTo>
                  <a:lnTo>
                    <a:pt x="451047" y="105884"/>
                  </a:lnTo>
                  <a:lnTo>
                    <a:pt x="451168" y="105706"/>
                  </a:lnTo>
                  <a:lnTo>
                    <a:pt x="451300" y="105528"/>
                  </a:lnTo>
                  <a:lnTo>
                    <a:pt x="451436" y="105364"/>
                  </a:lnTo>
                  <a:lnTo>
                    <a:pt x="451584" y="105205"/>
                  </a:lnTo>
                  <a:lnTo>
                    <a:pt x="451746" y="105055"/>
                  </a:lnTo>
                  <a:lnTo>
                    <a:pt x="451909" y="104913"/>
                  </a:lnTo>
                  <a:lnTo>
                    <a:pt x="452249" y="104631"/>
                  </a:lnTo>
                  <a:lnTo>
                    <a:pt x="452577" y="104385"/>
                  </a:lnTo>
                  <a:lnTo>
                    <a:pt x="452921" y="104153"/>
                  </a:lnTo>
                  <a:lnTo>
                    <a:pt x="453269" y="103929"/>
                  </a:lnTo>
                  <a:lnTo>
                    <a:pt x="453609" y="103692"/>
                  </a:lnTo>
                  <a:lnTo>
                    <a:pt x="453921" y="103433"/>
                  </a:lnTo>
                  <a:lnTo>
                    <a:pt x="454129" y="103228"/>
                  </a:lnTo>
                  <a:lnTo>
                    <a:pt x="454329" y="103009"/>
                  </a:lnTo>
                  <a:lnTo>
                    <a:pt x="454522" y="102786"/>
                  </a:lnTo>
                  <a:lnTo>
                    <a:pt x="454900" y="102330"/>
                  </a:lnTo>
                  <a:lnTo>
                    <a:pt x="455096" y="102089"/>
                  </a:lnTo>
                  <a:lnTo>
                    <a:pt x="455478" y="101592"/>
                  </a:lnTo>
                  <a:lnTo>
                    <a:pt x="455674" y="101351"/>
                  </a:lnTo>
                  <a:lnTo>
                    <a:pt x="455882" y="101119"/>
                  </a:lnTo>
                  <a:lnTo>
                    <a:pt x="456056" y="100941"/>
                  </a:lnTo>
                  <a:lnTo>
                    <a:pt x="456422" y="100604"/>
                  </a:lnTo>
                  <a:lnTo>
                    <a:pt x="456611" y="100440"/>
                  </a:lnTo>
                  <a:lnTo>
                    <a:pt x="456804" y="100280"/>
                  </a:lnTo>
                  <a:lnTo>
                    <a:pt x="457053" y="100085"/>
                  </a:lnTo>
                  <a:lnTo>
                    <a:pt x="457573" y="99711"/>
                  </a:lnTo>
                  <a:lnTo>
                    <a:pt x="457839" y="99529"/>
                  </a:lnTo>
                  <a:lnTo>
                    <a:pt x="458098" y="99342"/>
                  </a:lnTo>
                  <a:lnTo>
                    <a:pt x="458280" y="99205"/>
                  </a:lnTo>
                  <a:lnTo>
                    <a:pt x="458457" y="99060"/>
                  </a:lnTo>
                  <a:lnTo>
                    <a:pt x="458639" y="98918"/>
                  </a:lnTo>
                  <a:lnTo>
                    <a:pt x="458824" y="98786"/>
                  </a:lnTo>
                  <a:lnTo>
                    <a:pt x="459016" y="98668"/>
                  </a:lnTo>
                  <a:lnTo>
                    <a:pt x="459254" y="98558"/>
                  </a:lnTo>
                  <a:lnTo>
                    <a:pt x="460010" y="98317"/>
                  </a:lnTo>
                  <a:lnTo>
                    <a:pt x="460248" y="98208"/>
                  </a:lnTo>
                  <a:lnTo>
                    <a:pt x="460475" y="98071"/>
                  </a:lnTo>
                  <a:lnTo>
                    <a:pt x="460690" y="97912"/>
                  </a:lnTo>
                  <a:lnTo>
                    <a:pt x="461108" y="97579"/>
                  </a:lnTo>
                  <a:lnTo>
                    <a:pt x="461327" y="97429"/>
                  </a:lnTo>
                  <a:lnTo>
                    <a:pt x="461550" y="97297"/>
                  </a:lnTo>
                  <a:lnTo>
                    <a:pt x="462011" y="97064"/>
                  </a:lnTo>
                  <a:lnTo>
                    <a:pt x="462238" y="96941"/>
                  </a:lnTo>
                  <a:lnTo>
                    <a:pt x="462457" y="96809"/>
                  </a:lnTo>
                  <a:lnTo>
                    <a:pt x="462801" y="96559"/>
                  </a:lnTo>
                  <a:lnTo>
                    <a:pt x="462986" y="96467"/>
                  </a:lnTo>
                  <a:lnTo>
                    <a:pt x="463160" y="96354"/>
                  </a:lnTo>
                  <a:lnTo>
                    <a:pt x="463549" y="96053"/>
                  </a:lnTo>
                  <a:lnTo>
                    <a:pt x="463972" y="95652"/>
                  </a:lnTo>
                  <a:lnTo>
                    <a:pt x="464316" y="95433"/>
                  </a:lnTo>
                  <a:lnTo>
                    <a:pt x="465093" y="95023"/>
                  </a:lnTo>
                  <a:lnTo>
                    <a:pt x="465546" y="95032"/>
                  </a:lnTo>
                  <a:lnTo>
                    <a:pt x="466188" y="95374"/>
                  </a:lnTo>
                  <a:lnTo>
                    <a:pt x="466943" y="95374"/>
                  </a:lnTo>
                  <a:lnTo>
                    <a:pt x="467099" y="95324"/>
                  </a:lnTo>
                  <a:lnTo>
                    <a:pt x="467488" y="95333"/>
                  </a:lnTo>
                  <a:lnTo>
                    <a:pt x="468401" y="94891"/>
                  </a:lnTo>
                  <a:lnTo>
                    <a:pt x="468601" y="94700"/>
                  </a:lnTo>
                  <a:lnTo>
                    <a:pt x="468926" y="94577"/>
                  </a:lnTo>
                  <a:lnTo>
                    <a:pt x="470502" y="93561"/>
                  </a:lnTo>
                  <a:lnTo>
                    <a:pt x="471552" y="93055"/>
                  </a:lnTo>
                  <a:lnTo>
                    <a:pt x="471747" y="92932"/>
                  </a:lnTo>
                  <a:lnTo>
                    <a:pt x="472072" y="92869"/>
                  </a:lnTo>
                  <a:lnTo>
                    <a:pt x="473051" y="92500"/>
                  </a:lnTo>
                  <a:lnTo>
                    <a:pt x="474294" y="92131"/>
                  </a:lnTo>
                  <a:lnTo>
                    <a:pt x="475010" y="91948"/>
                  </a:lnTo>
                  <a:lnTo>
                    <a:pt x="475724" y="91962"/>
                  </a:lnTo>
                  <a:lnTo>
                    <a:pt x="476306" y="92035"/>
                  </a:lnTo>
                  <a:lnTo>
                    <a:pt x="477791" y="92454"/>
                  </a:lnTo>
                  <a:lnTo>
                    <a:pt x="478330" y="92378"/>
                  </a:lnTo>
                  <a:lnTo>
                    <a:pt x="481042" y="91994"/>
                  </a:lnTo>
                  <a:lnTo>
                    <a:pt x="483433" y="91871"/>
                  </a:lnTo>
                  <a:lnTo>
                    <a:pt x="484551" y="91743"/>
                  </a:lnTo>
                  <a:lnTo>
                    <a:pt x="485620" y="91611"/>
                  </a:lnTo>
                  <a:lnTo>
                    <a:pt x="486941" y="91329"/>
                  </a:lnTo>
                  <a:lnTo>
                    <a:pt x="488316" y="91101"/>
                  </a:lnTo>
                  <a:lnTo>
                    <a:pt x="489537" y="90819"/>
                  </a:lnTo>
                  <a:lnTo>
                    <a:pt x="490352" y="90577"/>
                  </a:lnTo>
                  <a:lnTo>
                    <a:pt x="491270" y="90240"/>
                  </a:lnTo>
                  <a:lnTo>
                    <a:pt x="492142" y="89848"/>
                  </a:lnTo>
                  <a:lnTo>
                    <a:pt x="493316" y="89361"/>
                  </a:lnTo>
                  <a:lnTo>
                    <a:pt x="494034" y="88969"/>
                  </a:lnTo>
                  <a:lnTo>
                    <a:pt x="494748" y="88677"/>
                  </a:lnTo>
                  <a:lnTo>
                    <a:pt x="495515" y="88336"/>
                  </a:lnTo>
                  <a:lnTo>
                    <a:pt x="495927" y="88040"/>
                  </a:lnTo>
                  <a:lnTo>
                    <a:pt x="496696" y="87543"/>
                  </a:lnTo>
                  <a:lnTo>
                    <a:pt x="497259" y="87147"/>
                  </a:lnTo>
                  <a:lnTo>
                    <a:pt x="497622" y="86846"/>
                  </a:lnTo>
                  <a:lnTo>
                    <a:pt x="498238" y="86350"/>
                  </a:lnTo>
                  <a:lnTo>
                    <a:pt x="499012" y="85808"/>
                  </a:lnTo>
                  <a:lnTo>
                    <a:pt x="499677" y="85462"/>
                  </a:lnTo>
                  <a:lnTo>
                    <a:pt x="500182" y="85521"/>
                  </a:lnTo>
                  <a:lnTo>
                    <a:pt x="500579" y="85835"/>
                  </a:lnTo>
                  <a:lnTo>
                    <a:pt x="501134" y="85999"/>
                  </a:lnTo>
                  <a:lnTo>
                    <a:pt x="501599" y="85598"/>
                  </a:lnTo>
                  <a:lnTo>
                    <a:pt x="501807" y="85298"/>
                  </a:lnTo>
                  <a:lnTo>
                    <a:pt x="502166" y="85202"/>
                  </a:lnTo>
                  <a:lnTo>
                    <a:pt x="502619" y="85261"/>
                  </a:lnTo>
                  <a:lnTo>
                    <a:pt x="502819" y="85371"/>
                  </a:lnTo>
                  <a:lnTo>
                    <a:pt x="503318" y="85885"/>
                  </a:lnTo>
                  <a:lnTo>
                    <a:pt x="503358" y="86396"/>
                  </a:lnTo>
                  <a:lnTo>
                    <a:pt x="503148" y="86851"/>
                  </a:lnTo>
                  <a:lnTo>
                    <a:pt x="502736" y="87252"/>
                  </a:lnTo>
                  <a:lnTo>
                    <a:pt x="502370" y="87753"/>
                  </a:lnTo>
                  <a:lnTo>
                    <a:pt x="501742" y="88709"/>
                  </a:lnTo>
                  <a:lnTo>
                    <a:pt x="502853" y="89138"/>
                  </a:lnTo>
                  <a:lnTo>
                    <a:pt x="504616" y="89625"/>
                  </a:lnTo>
                  <a:lnTo>
                    <a:pt x="505017" y="89889"/>
                  </a:lnTo>
                  <a:lnTo>
                    <a:pt x="505262" y="90249"/>
                  </a:lnTo>
                  <a:lnTo>
                    <a:pt x="506169" y="90673"/>
                  </a:lnTo>
                  <a:lnTo>
                    <a:pt x="506063" y="90928"/>
                  </a:lnTo>
                  <a:lnTo>
                    <a:pt x="507320" y="91306"/>
                  </a:lnTo>
                  <a:lnTo>
                    <a:pt x="507607" y="92231"/>
                  </a:lnTo>
                  <a:lnTo>
                    <a:pt x="507596" y="92891"/>
                  </a:lnTo>
                  <a:lnTo>
                    <a:pt x="507381" y="93597"/>
                  </a:lnTo>
                  <a:lnTo>
                    <a:pt x="506649" y="94654"/>
                  </a:lnTo>
                  <a:lnTo>
                    <a:pt x="505935" y="94896"/>
                  </a:lnTo>
                  <a:lnTo>
                    <a:pt x="504968" y="95133"/>
                  </a:lnTo>
                  <a:lnTo>
                    <a:pt x="504053" y="95215"/>
                  </a:lnTo>
                  <a:lnTo>
                    <a:pt x="502434" y="95237"/>
                  </a:lnTo>
                  <a:lnTo>
                    <a:pt x="500360" y="95424"/>
                  </a:lnTo>
                  <a:lnTo>
                    <a:pt x="500435" y="95556"/>
                  </a:lnTo>
                  <a:lnTo>
                    <a:pt x="501100" y="96367"/>
                  </a:lnTo>
                  <a:lnTo>
                    <a:pt x="501304" y="96559"/>
                  </a:lnTo>
                  <a:lnTo>
                    <a:pt x="503314" y="98754"/>
                  </a:lnTo>
                  <a:lnTo>
                    <a:pt x="503464" y="98763"/>
                  </a:lnTo>
                  <a:lnTo>
                    <a:pt x="503645" y="98709"/>
                  </a:lnTo>
                  <a:lnTo>
                    <a:pt x="503834" y="98636"/>
                  </a:lnTo>
                  <a:lnTo>
                    <a:pt x="504008" y="98586"/>
                  </a:lnTo>
                  <a:lnTo>
                    <a:pt x="504269" y="98732"/>
                  </a:lnTo>
                  <a:lnTo>
                    <a:pt x="504424" y="98982"/>
                  </a:lnTo>
                  <a:lnTo>
                    <a:pt x="504828" y="99529"/>
                  </a:lnTo>
                  <a:lnTo>
                    <a:pt x="504873" y="99693"/>
                  </a:lnTo>
                  <a:lnTo>
                    <a:pt x="504888" y="99870"/>
                  </a:lnTo>
                  <a:lnTo>
                    <a:pt x="504900" y="100235"/>
                  </a:lnTo>
                  <a:lnTo>
                    <a:pt x="504937" y="100403"/>
                  </a:lnTo>
                  <a:lnTo>
                    <a:pt x="505043" y="100613"/>
                  </a:lnTo>
                  <a:lnTo>
                    <a:pt x="505194" y="100809"/>
                  </a:lnTo>
                  <a:lnTo>
                    <a:pt x="505546" y="101182"/>
                  </a:lnTo>
                  <a:lnTo>
                    <a:pt x="505704" y="101374"/>
                  </a:lnTo>
                  <a:lnTo>
                    <a:pt x="505848" y="101570"/>
                  </a:lnTo>
                  <a:lnTo>
                    <a:pt x="505991" y="101770"/>
                  </a:lnTo>
                  <a:lnTo>
                    <a:pt x="506263" y="102175"/>
                  </a:lnTo>
                  <a:lnTo>
                    <a:pt x="506524" y="102595"/>
                  </a:lnTo>
                  <a:lnTo>
                    <a:pt x="506668" y="102813"/>
                  </a:lnTo>
                  <a:lnTo>
                    <a:pt x="506799" y="103032"/>
                  </a:lnTo>
                  <a:lnTo>
                    <a:pt x="506901" y="103251"/>
                  </a:lnTo>
                  <a:lnTo>
                    <a:pt x="506951" y="103474"/>
                  </a:lnTo>
                  <a:lnTo>
                    <a:pt x="506940" y="103670"/>
                  </a:lnTo>
                  <a:lnTo>
                    <a:pt x="506897" y="103870"/>
                  </a:lnTo>
                  <a:lnTo>
                    <a:pt x="506830" y="104071"/>
                  </a:lnTo>
                  <a:lnTo>
                    <a:pt x="506683" y="104467"/>
                  </a:lnTo>
                  <a:lnTo>
                    <a:pt x="506611" y="104672"/>
                  </a:lnTo>
                  <a:lnTo>
                    <a:pt x="506449" y="105077"/>
                  </a:lnTo>
                  <a:lnTo>
                    <a:pt x="506354" y="105269"/>
                  </a:lnTo>
                  <a:lnTo>
                    <a:pt x="506248" y="105455"/>
                  </a:lnTo>
                  <a:lnTo>
                    <a:pt x="506131" y="105633"/>
                  </a:lnTo>
                  <a:lnTo>
                    <a:pt x="506003" y="105802"/>
                  </a:lnTo>
                  <a:lnTo>
                    <a:pt x="505863" y="105966"/>
                  </a:lnTo>
                  <a:lnTo>
                    <a:pt x="505572" y="106276"/>
                  </a:lnTo>
                  <a:lnTo>
                    <a:pt x="505410" y="106430"/>
                  </a:lnTo>
                  <a:lnTo>
                    <a:pt x="505066" y="106713"/>
                  </a:lnTo>
                  <a:lnTo>
                    <a:pt x="504896" y="106859"/>
                  </a:lnTo>
                  <a:lnTo>
                    <a:pt x="504730" y="107009"/>
                  </a:lnTo>
                  <a:lnTo>
                    <a:pt x="504514" y="107223"/>
                  </a:lnTo>
                  <a:lnTo>
                    <a:pt x="504307" y="107446"/>
                  </a:lnTo>
                  <a:lnTo>
                    <a:pt x="503906" y="107916"/>
                  </a:lnTo>
                  <a:lnTo>
                    <a:pt x="503717" y="108152"/>
                  </a:lnTo>
                  <a:lnTo>
                    <a:pt x="503479" y="108439"/>
                  </a:lnTo>
                  <a:lnTo>
                    <a:pt x="503367" y="108585"/>
                  </a:lnTo>
                  <a:lnTo>
                    <a:pt x="503261" y="108731"/>
                  </a:lnTo>
                  <a:lnTo>
                    <a:pt x="503163" y="108890"/>
                  </a:lnTo>
                  <a:lnTo>
                    <a:pt x="503052" y="109114"/>
                  </a:lnTo>
                  <a:lnTo>
                    <a:pt x="502959" y="109351"/>
                  </a:lnTo>
                  <a:lnTo>
                    <a:pt x="502882" y="109592"/>
                  </a:lnTo>
                  <a:lnTo>
                    <a:pt x="502819" y="109838"/>
                  </a:lnTo>
                  <a:lnTo>
                    <a:pt x="502770" y="110089"/>
                  </a:lnTo>
                  <a:lnTo>
                    <a:pt x="502732" y="110348"/>
                  </a:lnTo>
                  <a:lnTo>
                    <a:pt x="502713" y="110617"/>
                  </a:lnTo>
                  <a:lnTo>
                    <a:pt x="502706" y="110886"/>
                  </a:lnTo>
                  <a:lnTo>
                    <a:pt x="502717" y="111150"/>
                  </a:lnTo>
                  <a:lnTo>
                    <a:pt x="502744" y="111414"/>
                  </a:lnTo>
                  <a:lnTo>
                    <a:pt x="502780" y="111651"/>
                  </a:lnTo>
                  <a:lnTo>
                    <a:pt x="502829" y="111888"/>
                  </a:lnTo>
                  <a:lnTo>
                    <a:pt x="502891" y="112125"/>
                  </a:lnTo>
                  <a:lnTo>
                    <a:pt x="502963" y="112357"/>
                  </a:lnTo>
                  <a:lnTo>
                    <a:pt x="503050" y="112580"/>
                  </a:lnTo>
                  <a:lnTo>
                    <a:pt x="503086" y="112749"/>
                  </a:lnTo>
                  <a:lnTo>
                    <a:pt x="503152" y="112922"/>
                  </a:lnTo>
                  <a:lnTo>
                    <a:pt x="503235" y="113091"/>
                  </a:lnTo>
                  <a:lnTo>
                    <a:pt x="503362" y="113305"/>
                  </a:lnTo>
                  <a:lnTo>
                    <a:pt x="503614" y="113635"/>
                  </a:lnTo>
                  <a:lnTo>
                    <a:pt x="503915" y="114157"/>
                  </a:lnTo>
                  <a:lnTo>
                    <a:pt x="504554" y="114104"/>
                  </a:lnTo>
                  <a:lnTo>
                    <a:pt x="505410" y="114011"/>
                  </a:lnTo>
                  <a:lnTo>
                    <a:pt x="505361" y="113651"/>
                  </a:lnTo>
                  <a:lnTo>
                    <a:pt x="505319" y="113410"/>
                  </a:lnTo>
                  <a:lnTo>
                    <a:pt x="505285" y="113264"/>
                  </a:lnTo>
                  <a:lnTo>
                    <a:pt x="505240" y="113118"/>
                  </a:lnTo>
                  <a:lnTo>
                    <a:pt x="505202" y="112977"/>
                  </a:lnTo>
                  <a:lnTo>
                    <a:pt x="505172" y="112831"/>
                  </a:lnTo>
                  <a:lnTo>
                    <a:pt x="505228" y="112462"/>
                  </a:lnTo>
                  <a:lnTo>
                    <a:pt x="505357" y="112239"/>
                  </a:lnTo>
                  <a:lnTo>
                    <a:pt x="505527" y="112020"/>
                  </a:lnTo>
                  <a:lnTo>
                    <a:pt x="505716" y="111806"/>
                  </a:lnTo>
                  <a:lnTo>
                    <a:pt x="505901" y="111606"/>
                  </a:lnTo>
                  <a:lnTo>
                    <a:pt x="506120" y="111378"/>
                  </a:lnTo>
                  <a:lnTo>
                    <a:pt x="506362" y="111168"/>
                  </a:lnTo>
                  <a:lnTo>
                    <a:pt x="506615" y="110972"/>
                  </a:lnTo>
                  <a:lnTo>
                    <a:pt x="506872" y="110781"/>
                  </a:lnTo>
                  <a:lnTo>
                    <a:pt x="507125" y="110585"/>
                  </a:lnTo>
                  <a:lnTo>
                    <a:pt x="507464" y="110321"/>
                  </a:lnTo>
                  <a:lnTo>
                    <a:pt x="508163" y="109820"/>
                  </a:lnTo>
                  <a:lnTo>
                    <a:pt x="508510" y="109565"/>
                  </a:lnTo>
                  <a:lnTo>
                    <a:pt x="508846" y="109296"/>
                  </a:lnTo>
                  <a:lnTo>
                    <a:pt x="509134" y="109050"/>
                  </a:lnTo>
                  <a:lnTo>
                    <a:pt x="509417" y="108795"/>
                  </a:lnTo>
                  <a:lnTo>
                    <a:pt x="509968" y="108266"/>
                  </a:lnTo>
                  <a:lnTo>
                    <a:pt x="510515" y="107729"/>
                  </a:lnTo>
                  <a:lnTo>
                    <a:pt x="510787" y="107451"/>
                  </a:lnTo>
                  <a:lnTo>
                    <a:pt x="511320" y="106886"/>
                  </a:lnTo>
                  <a:lnTo>
                    <a:pt x="511581" y="106599"/>
                  </a:lnTo>
                  <a:lnTo>
                    <a:pt x="511822" y="106321"/>
                  </a:lnTo>
                  <a:lnTo>
                    <a:pt x="512291" y="105756"/>
                  </a:lnTo>
                  <a:lnTo>
                    <a:pt x="512521" y="105469"/>
                  </a:lnTo>
                  <a:lnTo>
                    <a:pt x="512937" y="104982"/>
                  </a:lnTo>
                  <a:lnTo>
                    <a:pt x="513655" y="104162"/>
                  </a:lnTo>
                  <a:lnTo>
                    <a:pt x="513904" y="103861"/>
                  </a:lnTo>
                  <a:lnTo>
                    <a:pt x="514636" y="102945"/>
                  </a:lnTo>
                  <a:lnTo>
                    <a:pt x="515085" y="102412"/>
                  </a:lnTo>
                  <a:lnTo>
                    <a:pt x="515278" y="102175"/>
                  </a:lnTo>
                  <a:lnTo>
                    <a:pt x="515474" y="101943"/>
                  </a:lnTo>
                  <a:lnTo>
                    <a:pt x="515678" y="101720"/>
                  </a:lnTo>
                  <a:lnTo>
                    <a:pt x="515894" y="101510"/>
                  </a:lnTo>
                  <a:lnTo>
                    <a:pt x="516060" y="101374"/>
                  </a:lnTo>
                  <a:lnTo>
                    <a:pt x="516408" y="101132"/>
                  </a:lnTo>
                  <a:lnTo>
                    <a:pt x="516578" y="101005"/>
                  </a:lnTo>
                  <a:lnTo>
                    <a:pt x="516729" y="100864"/>
                  </a:lnTo>
                  <a:lnTo>
                    <a:pt x="516868" y="100681"/>
                  </a:lnTo>
                  <a:lnTo>
                    <a:pt x="516989" y="100485"/>
                  </a:lnTo>
                  <a:lnTo>
                    <a:pt x="517099" y="100276"/>
                  </a:lnTo>
                  <a:lnTo>
                    <a:pt x="517216" y="100075"/>
                  </a:lnTo>
                  <a:lnTo>
                    <a:pt x="517352" y="99884"/>
                  </a:lnTo>
                  <a:lnTo>
                    <a:pt x="517473" y="99747"/>
                  </a:lnTo>
                  <a:lnTo>
                    <a:pt x="517604" y="99615"/>
                  </a:lnTo>
                  <a:lnTo>
                    <a:pt x="518329" y="98955"/>
                  </a:lnTo>
                  <a:lnTo>
                    <a:pt x="518798" y="98536"/>
                  </a:lnTo>
                  <a:lnTo>
                    <a:pt x="519123" y="98267"/>
                  </a:lnTo>
                  <a:lnTo>
                    <a:pt x="519281" y="98130"/>
                  </a:lnTo>
                  <a:lnTo>
                    <a:pt x="519436" y="97989"/>
                  </a:lnTo>
                  <a:lnTo>
                    <a:pt x="519580" y="97839"/>
                  </a:lnTo>
                  <a:lnTo>
                    <a:pt x="519689" y="97693"/>
                  </a:lnTo>
                  <a:lnTo>
                    <a:pt x="519788" y="97538"/>
                  </a:lnTo>
                  <a:lnTo>
                    <a:pt x="519882" y="97379"/>
                  </a:lnTo>
                  <a:lnTo>
                    <a:pt x="519980" y="97224"/>
                  </a:lnTo>
                  <a:lnTo>
                    <a:pt x="520184" y="96964"/>
                  </a:lnTo>
                  <a:lnTo>
                    <a:pt x="520388" y="96754"/>
                  </a:lnTo>
                  <a:lnTo>
                    <a:pt x="520607" y="96554"/>
                  </a:lnTo>
                  <a:lnTo>
                    <a:pt x="520906" y="96276"/>
                  </a:lnTo>
                  <a:lnTo>
                    <a:pt x="521067" y="96139"/>
                  </a:lnTo>
                  <a:lnTo>
                    <a:pt x="521324" y="95939"/>
                  </a:lnTo>
                  <a:lnTo>
                    <a:pt x="521785" y="95456"/>
                  </a:lnTo>
                  <a:lnTo>
                    <a:pt x="522242" y="95060"/>
                  </a:lnTo>
                  <a:lnTo>
                    <a:pt x="522514" y="94914"/>
                  </a:lnTo>
                  <a:lnTo>
                    <a:pt x="523285" y="94317"/>
                  </a:lnTo>
                  <a:lnTo>
                    <a:pt x="523931" y="93903"/>
                  </a:lnTo>
                  <a:lnTo>
                    <a:pt x="525029" y="93443"/>
                  </a:lnTo>
                  <a:lnTo>
                    <a:pt x="525562" y="93506"/>
                  </a:lnTo>
                  <a:lnTo>
                    <a:pt x="525925" y="93939"/>
                  </a:lnTo>
                  <a:lnTo>
                    <a:pt x="526151" y="94718"/>
                  </a:lnTo>
                  <a:lnTo>
                    <a:pt x="526181" y="95893"/>
                  </a:lnTo>
                  <a:lnTo>
                    <a:pt x="526314" y="96363"/>
                  </a:lnTo>
                  <a:lnTo>
                    <a:pt x="526283" y="96554"/>
                  </a:lnTo>
                  <a:lnTo>
                    <a:pt x="526283" y="96882"/>
                  </a:lnTo>
                  <a:lnTo>
                    <a:pt x="526302" y="97215"/>
                  </a:lnTo>
                  <a:lnTo>
                    <a:pt x="526340" y="97543"/>
                  </a:lnTo>
                  <a:lnTo>
                    <a:pt x="526397" y="97871"/>
                  </a:lnTo>
                  <a:lnTo>
                    <a:pt x="526476" y="98189"/>
                  </a:lnTo>
                  <a:lnTo>
                    <a:pt x="526563" y="98449"/>
                  </a:lnTo>
                  <a:lnTo>
                    <a:pt x="526673" y="98700"/>
                  </a:lnTo>
                  <a:lnTo>
                    <a:pt x="526790" y="98950"/>
                  </a:lnTo>
                  <a:lnTo>
                    <a:pt x="526907" y="99205"/>
                  </a:lnTo>
                  <a:lnTo>
                    <a:pt x="527001" y="99460"/>
                  </a:lnTo>
                  <a:lnTo>
                    <a:pt x="527058" y="99693"/>
                  </a:lnTo>
                  <a:lnTo>
                    <a:pt x="527107" y="99925"/>
                  </a:lnTo>
                  <a:lnTo>
                    <a:pt x="527198" y="100390"/>
                  </a:lnTo>
                  <a:lnTo>
                    <a:pt x="527251" y="100622"/>
                  </a:lnTo>
                  <a:lnTo>
                    <a:pt x="527409" y="101233"/>
                  </a:lnTo>
                  <a:lnTo>
                    <a:pt x="527477" y="101428"/>
                  </a:lnTo>
                  <a:lnTo>
                    <a:pt x="527560" y="101620"/>
                  </a:lnTo>
                  <a:lnTo>
                    <a:pt x="527685" y="101807"/>
                  </a:lnTo>
                  <a:lnTo>
                    <a:pt x="527835" y="101980"/>
                  </a:lnTo>
                  <a:lnTo>
                    <a:pt x="527995" y="102148"/>
                  </a:lnTo>
                  <a:lnTo>
                    <a:pt x="528142" y="102321"/>
                  </a:lnTo>
                  <a:lnTo>
                    <a:pt x="528258" y="102513"/>
                  </a:lnTo>
                  <a:lnTo>
                    <a:pt x="528326" y="102777"/>
                  </a:lnTo>
                  <a:lnTo>
                    <a:pt x="528341" y="103064"/>
                  </a:lnTo>
                  <a:lnTo>
                    <a:pt x="528341" y="103365"/>
                  </a:lnTo>
                  <a:lnTo>
                    <a:pt x="528364" y="103642"/>
                  </a:lnTo>
                  <a:lnTo>
                    <a:pt x="528452" y="103893"/>
                  </a:lnTo>
                  <a:lnTo>
                    <a:pt x="528558" y="104048"/>
                  </a:lnTo>
                  <a:lnTo>
                    <a:pt x="528685" y="104198"/>
                  </a:lnTo>
                  <a:lnTo>
                    <a:pt x="528829" y="104339"/>
                  </a:lnTo>
                  <a:lnTo>
                    <a:pt x="528987" y="104462"/>
                  </a:lnTo>
                  <a:lnTo>
                    <a:pt x="529150" y="104563"/>
                  </a:lnTo>
                  <a:lnTo>
                    <a:pt x="529316" y="104626"/>
                  </a:lnTo>
                  <a:lnTo>
                    <a:pt x="529497" y="104663"/>
                  </a:lnTo>
                  <a:lnTo>
                    <a:pt x="529686" y="104690"/>
                  </a:lnTo>
                  <a:lnTo>
                    <a:pt x="529864" y="104731"/>
                  </a:lnTo>
                  <a:lnTo>
                    <a:pt x="530506" y="105305"/>
                  </a:lnTo>
                  <a:lnTo>
                    <a:pt x="530668" y="105328"/>
                  </a:lnTo>
                  <a:lnTo>
                    <a:pt x="530850" y="105296"/>
                  </a:lnTo>
                  <a:lnTo>
                    <a:pt x="531046" y="105237"/>
                  </a:lnTo>
                  <a:lnTo>
                    <a:pt x="531245" y="105182"/>
                  </a:lnTo>
                  <a:lnTo>
                    <a:pt x="531438" y="105159"/>
                  </a:lnTo>
                  <a:lnTo>
                    <a:pt x="531712" y="105187"/>
                  </a:lnTo>
                  <a:lnTo>
                    <a:pt x="531941" y="105241"/>
                  </a:lnTo>
                  <a:lnTo>
                    <a:pt x="532439" y="105396"/>
                  </a:lnTo>
                  <a:lnTo>
                    <a:pt x="532692" y="105455"/>
                  </a:lnTo>
                  <a:lnTo>
                    <a:pt x="533293" y="105583"/>
                  </a:lnTo>
                  <a:lnTo>
                    <a:pt x="533489" y="105601"/>
                  </a:lnTo>
                  <a:lnTo>
                    <a:pt x="533678" y="105583"/>
                  </a:lnTo>
                  <a:lnTo>
                    <a:pt x="533890" y="105506"/>
                  </a:lnTo>
                  <a:lnTo>
                    <a:pt x="534094" y="105373"/>
                  </a:lnTo>
                  <a:lnTo>
                    <a:pt x="534290" y="105214"/>
                  </a:lnTo>
                  <a:lnTo>
                    <a:pt x="534483" y="105046"/>
                  </a:lnTo>
                  <a:lnTo>
                    <a:pt x="534676" y="104886"/>
                  </a:lnTo>
                  <a:lnTo>
                    <a:pt x="534818" y="104781"/>
                  </a:lnTo>
                  <a:lnTo>
                    <a:pt x="534963" y="104667"/>
                  </a:lnTo>
                  <a:lnTo>
                    <a:pt x="535250" y="104449"/>
                  </a:lnTo>
                  <a:lnTo>
                    <a:pt x="535400" y="104353"/>
                  </a:lnTo>
                  <a:lnTo>
                    <a:pt x="535630" y="104226"/>
                  </a:lnTo>
                  <a:lnTo>
                    <a:pt x="535816" y="104203"/>
                  </a:lnTo>
                  <a:lnTo>
                    <a:pt x="536004" y="104184"/>
                  </a:lnTo>
                  <a:lnTo>
                    <a:pt x="536193" y="104184"/>
                  </a:lnTo>
                  <a:lnTo>
                    <a:pt x="536382" y="104194"/>
                  </a:lnTo>
                  <a:lnTo>
                    <a:pt x="536567" y="104216"/>
                  </a:lnTo>
                  <a:lnTo>
                    <a:pt x="536737" y="104253"/>
                  </a:lnTo>
                  <a:lnTo>
                    <a:pt x="536904" y="104298"/>
                  </a:lnTo>
                  <a:lnTo>
                    <a:pt x="537066" y="104353"/>
                  </a:lnTo>
                  <a:lnTo>
                    <a:pt x="537228" y="104417"/>
                  </a:lnTo>
                  <a:lnTo>
                    <a:pt x="537387" y="104485"/>
                  </a:lnTo>
                  <a:lnTo>
                    <a:pt x="537633" y="104626"/>
                  </a:lnTo>
                  <a:lnTo>
                    <a:pt x="537867" y="104800"/>
                  </a:lnTo>
                  <a:lnTo>
                    <a:pt x="538094" y="104991"/>
                  </a:lnTo>
                  <a:lnTo>
                    <a:pt x="538320" y="105187"/>
                  </a:lnTo>
                  <a:lnTo>
                    <a:pt x="538551" y="105369"/>
                  </a:lnTo>
                  <a:lnTo>
                    <a:pt x="538982" y="105697"/>
                  </a:lnTo>
                  <a:lnTo>
                    <a:pt x="539256" y="105897"/>
                  </a:lnTo>
                  <a:lnTo>
                    <a:pt x="539498" y="106066"/>
                  </a:lnTo>
                  <a:lnTo>
                    <a:pt x="540095" y="106421"/>
                  </a:lnTo>
                  <a:lnTo>
                    <a:pt x="540276" y="106517"/>
                  </a:lnTo>
                  <a:lnTo>
                    <a:pt x="540454" y="106590"/>
                  </a:lnTo>
                  <a:lnTo>
                    <a:pt x="540635" y="106626"/>
                  </a:lnTo>
                  <a:lnTo>
                    <a:pt x="540794" y="106631"/>
                  </a:lnTo>
                  <a:lnTo>
                    <a:pt x="540960" y="106613"/>
                  </a:lnTo>
                  <a:lnTo>
                    <a:pt x="541122" y="106581"/>
                  </a:lnTo>
                  <a:lnTo>
                    <a:pt x="541281" y="106531"/>
                  </a:lnTo>
                  <a:lnTo>
                    <a:pt x="541425" y="106462"/>
                  </a:lnTo>
                  <a:lnTo>
                    <a:pt x="541595" y="106344"/>
                  </a:lnTo>
                  <a:lnTo>
                    <a:pt x="541749" y="106189"/>
                  </a:lnTo>
                  <a:lnTo>
                    <a:pt x="541888" y="106002"/>
                  </a:lnTo>
                  <a:lnTo>
                    <a:pt x="542010" y="105811"/>
                  </a:lnTo>
                  <a:lnTo>
                    <a:pt x="542120" y="105615"/>
                  </a:lnTo>
                  <a:lnTo>
                    <a:pt x="542198" y="105460"/>
                  </a:lnTo>
                  <a:lnTo>
                    <a:pt x="542267" y="105296"/>
                  </a:lnTo>
                  <a:lnTo>
                    <a:pt x="542326" y="105132"/>
                  </a:lnTo>
                  <a:lnTo>
                    <a:pt x="542379" y="104964"/>
                  </a:lnTo>
                  <a:lnTo>
                    <a:pt x="542466" y="104604"/>
                  </a:lnTo>
                  <a:lnTo>
                    <a:pt x="542500" y="104408"/>
                  </a:lnTo>
                  <a:lnTo>
                    <a:pt x="542523" y="104171"/>
                  </a:lnTo>
                  <a:lnTo>
                    <a:pt x="542528" y="104016"/>
                  </a:lnTo>
                  <a:lnTo>
                    <a:pt x="542512" y="103829"/>
                  </a:lnTo>
                  <a:lnTo>
                    <a:pt x="542462" y="103629"/>
                  </a:lnTo>
                  <a:lnTo>
                    <a:pt x="542392" y="103433"/>
                  </a:lnTo>
                  <a:lnTo>
                    <a:pt x="542296" y="103237"/>
                  </a:lnTo>
                  <a:lnTo>
                    <a:pt x="542184" y="103055"/>
                  </a:lnTo>
                  <a:lnTo>
                    <a:pt x="542063" y="102886"/>
                  </a:lnTo>
                  <a:lnTo>
                    <a:pt x="541893" y="102704"/>
                  </a:lnTo>
                  <a:lnTo>
                    <a:pt x="541693" y="102545"/>
                  </a:lnTo>
                  <a:lnTo>
                    <a:pt x="541477" y="102399"/>
                  </a:lnTo>
                  <a:lnTo>
                    <a:pt x="541258" y="102257"/>
                  </a:lnTo>
                  <a:lnTo>
                    <a:pt x="541043" y="102112"/>
                  </a:lnTo>
                  <a:lnTo>
                    <a:pt x="540839" y="101961"/>
                  </a:lnTo>
                  <a:lnTo>
                    <a:pt x="539280" y="100845"/>
                  </a:lnTo>
                  <a:lnTo>
                    <a:pt x="538165" y="100057"/>
                  </a:lnTo>
                  <a:lnTo>
                    <a:pt x="537576" y="99392"/>
                  </a:lnTo>
                  <a:lnTo>
                    <a:pt x="537383" y="99169"/>
                  </a:lnTo>
                  <a:lnTo>
                    <a:pt x="537198" y="98941"/>
                  </a:lnTo>
                  <a:lnTo>
                    <a:pt x="537021" y="98704"/>
                  </a:lnTo>
                  <a:lnTo>
                    <a:pt x="536851" y="98467"/>
                  </a:lnTo>
                  <a:lnTo>
                    <a:pt x="536688" y="98221"/>
                  </a:lnTo>
                  <a:lnTo>
                    <a:pt x="536537" y="97971"/>
                  </a:lnTo>
                  <a:lnTo>
                    <a:pt x="536397" y="97716"/>
                  </a:lnTo>
                  <a:lnTo>
                    <a:pt x="536295" y="97492"/>
                  </a:lnTo>
                  <a:lnTo>
                    <a:pt x="536205" y="97260"/>
                  </a:lnTo>
                  <a:lnTo>
                    <a:pt x="536122" y="97028"/>
                  </a:lnTo>
                  <a:lnTo>
                    <a:pt x="536046" y="96791"/>
                  </a:lnTo>
                  <a:lnTo>
                    <a:pt x="535982" y="96554"/>
                  </a:lnTo>
                  <a:lnTo>
                    <a:pt x="535921" y="95556"/>
                  </a:lnTo>
                  <a:lnTo>
                    <a:pt x="536337" y="93994"/>
                  </a:lnTo>
                  <a:lnTo>
                    <a:pt x="536348" y="93474"/>
                  </a:lnTo>
                  <a:lnTo>
                    <a:pt x="536435" y="92172"/>
                  </a:lnTo>
                  <a:lnTo>
                    <a:pt x="536197" y="90992"/>
                  </a:lnTo>
                  <a:lnTo>
                    <a:pt x="537342" y="88573"/>
                  </a:lnTo>
                  <a:lnTo>
                    <a:pt x="537584" y="88354"/>
                  </a:lnTo>
                  <a:lnTo>
                    <a:pt x="537969" y="88226"/>
                  </a:lnTo>
                  <a:lnTo>
                    <a:pt x="538328" y="88053"/>
                  </a:lnTo>
                  <a:lnTo>
                    <a:pt x="538570" y="87999"/>
                  </a:lnTo>
                  <a:lnTo>
                    <a:pt x="538912" y="87871"/>
                  </a:lnTo>
                  <a:lnTo>
                    <a:pt x="539139" y="87680"/>
                  </a:lnTo>
                  <a:lnTo>
                    <a:pt x="539600" y="87689"/>
                  </a:lnTo>
                  <a:lnTo>
                    <a:pt x="539929" y="87593"/>
                  </a:lnTo>
                  <a:lnTo>
                    <a:pt x="540318" y="87511"/>
                  </a:lnTo>
                  <a:lnTo>
                    <a:pt x="540658" y="87516"/>
                  </a:lnTo>
                  <a:lnTo>
                    <a:pt x="541062" y="87420"/>
                  </a:lnTo>
                  <a:lnTo>
                    <a:pt x="541345" y="87498"/>
                  </a:lnTo>
                  <a:lnTo>
                    <a:pt x="541598" y="87521"/>
                  </a:lnTo>
                  <a:lnTo>
                    <a:pt x="541757" y="87685"/>
                  </a:lnTo>
                  <a:lnTo>
                    <a:pt x="541942" y="88062"/>
                  </a:lnTo>
                  <a:lnTo>
                    <a:pt x="542281" y="88263"/>
                  </a:lnTo>
                  <a:lnTo>
                    <a:pt x="542666" y="88254"/>
                  </a:lnTo>
                  <a:lnTo>
                    <a:pt x="542889" y="88213"/>
                  </a:lnTo>
                  <a:lnTo>
                    <a:pt x="543040" y="88099"/>
                  </a:lnTo>
                  <a:lnTo>
                    <a:pt x="543176" y="88040"/>
                  </a:lnTo>
                  <a:lnTo>
                    <a:pt x="543399" y="88090"/>
                  </a:lnTo>
                  <a:lnTo>
                    <a:pt x="543713" y="88067"/>
                  </a:lnTo>
                  <a:lnTo>
                    <a:pt x="544306" y="88076"/>
                  </a:lnTo>
                  <a:lnTo>
                    <a:pt x="544370" y="87930"/>
                  </a:lnTo>
                  <a:lnTo>
                    <a:pt x="544548" y="87871"/>
                  </a:lnTo>
                  <a:lnTo>
                    <a:pt x="544729" y="87744"/>
                  </a:lnTo>
                  <a:lnTo>
                    <a:pt x="545130" y="87767"/>
                  </a:lnTo>
                  <a:lnTo>
                    <a:pt x="545311" y="87739"/>
                  </a:lnTo>
                  <a:lnTo>
                    <a:pt x="545655" y="87475"/>
                  </a:lnTo>
                  <a:lnTo>
                    <a:pt x="545676" y="87206"/>
                  </a:lnTo>
                  <a:lnTo>
                    <a:pt x="545914" y="87229"/>
                  </a:lnTo>
                  <a:lnTo>
                    <a:pt x="546179" y="87275"/>
                  </a:lnTo>
                  <a:lnTo>
                    <a:pt x="546422" y="87147"/>
                  </a:lnTo>
                  <a:lnTo>
                    <a:pt x="546662" y="86988"/>
                  </a:lnTo>
                  <a:lnTo>
                    <a:pt x="547078" y="86874"/>
                  </a:lnTo>
                  <a:lnTo>
                    <a:pt x="547441" y="86682"/>
                  </a:lnTo>
                  <a:lnTo>
                    <a:pt x="547713" y="86505"/>
                  </a:lnTo>
                  <a:lnTo>
                    <a:pt x="548037" y="86514"/>
                  </a:lnTo>
                  <a:lnTo>
                    <a:pt x="548238" y="86391"/>
                  </a:lnTo>
                  <a:lnTo>
                    <a:pt x="548495" y="86177"/>
                  </a:lnTo>
                  <a:lnTo>
                    <a:pt x="548710" y="86090"/>
                  </a:lnTo>
                  <a:lnTo>
                    <a:pt x="548948" y="86022"/>
                  </a:lnTo>
                  <a:lnTo>
                    <a:pt x="549147" y="85935"/>
                  </a:lnTo>
                  <a:lnTo>
                    <a:pt x="549434" y="85926"/>
                  </a:lnTo>
                  <a:lnTo>
                    <a:pt x="549668" y="85913"/>
                  </a:lnTo>
                  <a:lnTo>
                    <a:pt x="550097" y="85802"/>
                  </a:lnTo>
                  <a:lnTo>
                    <a:pt x="550265" y="85740"/>
                  </a:lnTo>
                  <a:lnTo>
                    <a:pt x="550500" y="85671"/>
                  </a:lnTo>
                  <a:lnTo>
                    <a:pt x="550824" y="85626"/>
                  </a:lnTo>
                  <a:lnTo>
                    <a:pt x="551168" y="85557"/>
                  </a:lnTo>
                  <a:lnTo>
                    <a:pt x="551622" y="85425"/>
                  </a:lnTo>
                  <a:lnTo>
                    <a:pt x="551837" y="85443"/>
                  </a:lnTo>
                  <a:lnTo>
                    <a:pt x="552052" y="85503"/>
                  </a:lnTo>
                  <a:lnTo>
                    <a:pt x="552237" y="85325"/>
                  </a:lnTo>
                  <a:lnTo>
                    <a:pt x="552396" y="85330"/>
                  </a:lnTo>
                  <a:lnTo>
                    <a:pt x="552591" y="85443"/>
                  </a:lnTo>
                  <a:lnTo>
                    <a:pt x="552848" y="85302"/>
                  </a:lnTo>
                  <a:lnTo>
                    <a:pt x="553099" y="85325"/>
                  </a:lnTo>
                  <a:lnTo>
                    <a:pt x="553332" y="85384"/>
                  </a:lnTo>
                  <a:lnTo>
                    <a:pt x="553400" y="85567"/>
                  </a:lnTo>
                  <a:lnTo>
                    <a:pt x="553778" y="85644"/>
                  </a:lnTo>
                  <a:lnTo>
                    <a:pt x="554133" y="85776"/>
                  </a:lnTo>
                  <a:lnTo>
                    <a:pt x="554424" y="85785"/>
                  </a:lnTo>
                  <a:lnTo>
                    <a:pt x="554707" y="85917"/>
                  </a:lnTo>
                  <a:lnTo>
                    <a:pt x="555119" y="86068"/>
                  </a:lnTo>
                  <a:lnTo>
                    <a:pt x="555568" y="86077"/>
                  </a:lnTo>
                  <a:lnTo>
                    <a:pt x="555727" y="86241"/>
                  </a:lnTo>
                  <a:lnTo>
                    <a:pt x="556052" y="86263"/>
                  </a:lnTo>
                  <a:lnTo>
                    <a:pt x="556281" y="86450"/>
                  </a:lnTo>
                  <a:lnTo>
                    <a:pt x="556804" y="86532"/>
                  </a:lnTo>
                  <a:lnTo>
                    <a:pt x="557033" y="86610"/>
                  </a:lnTo>
                  <a:lnTo>
                    <a:pt x="557162" y="86541"/>
                  </a:lnTo>
                  <a:lnTo>
                    <a:pt x="557358" y="86614"/>
                  </a:lnTo>
                  <a:lnTo>
                    <a:pt x="557554" y="86655"/>
                  </a:lnTo>
                  <a:lnTo>
                    <a:pt x="558008" y="86555"/>
                  </a:lnTo>
                  <a:lnTo>
                    <a:pt x="558238" y="86687"/>
                  </a:lnTo>
                  <a:lnTo>
                    <a:pt x="558488" y="86819"/>
                  </a:lnTo>
                  <a:lnTo>
                    <a:pt x="558703" y="86824"/>
                  </a:lnTo>
                  <a:lnTo>
                    <a:pt x="558975" y="86792"/>
                  </a:lnTo>
                  <a:lnTo>
                    <a:pt x="559081" y="86937"/>
                  </a:lnTo>
                  <a:lnTo>
                    <a:pt x="559349" y="87088"/>
                  </a:lnTo>
                  <a:lnTo>
                    <a:pt x="559578" y="87165"/>
                  </a:lnTo>
                  <a:lnTo>
                    <a:pt x="559831" y="87170"/>
                  </a:lnTo>
                  <a:lnTo>
                    <a:pt x="560013" y="87188"/>
                  </a:lnTo>
                  <a:lnTo>
                    <a:pt x="560205" y="87320"/>
                  </a:lnTo>
                  <a:lnTo>
                    <a:pt x="560426" y="87534"/>
                  </a:lnTo>
                  <a:lnTo>
                    <a:pt x="560523" y="87677"/>
                  </a:lnTo>
                  <a:lnTo>
                    <a:pt x="560636" y="87844"/>
                  </a:lnTo>
                  <a:lnTo>
                    <a:pt x="561259" y="88158"/>
                  </a:lnTo>
                  <a:lnTo>
                    <a:pt x="561694" y="88441"/>
                  </a:lnTo>
                  <a:lnTo>
                    <a:pt x="561966" y="88527"/>
                  </a:lnTo>
                  <a:lnTo>
                    <a:pt x="562427" y="88755"/>
                  </a:lnTo>
                  <a:lnTo>
                    <a:pt x="562669" y="89037"/>
                  </a:lnTo>
                  <a:lnTo>
                    <a:pt x="563398" y="89543"/>
                  </a:lnTo>
                  <a:lnTo>
                    <a:pt x="563967" y="89775"/>
                  </a:lnTo>
                  <a:lnTo>
                    <a:pt x="564428" y="89921"/>
                  </a:lnTo>
                  <a:lnTo>
                    <a:pt x="564757" y="89953"/>
                  </a:lnTo>
                  <a:lnTo>
                    <a:pt x="564923" y="89821"/>
                  </a:lnTo>
                  <a:lnTo>
                    <a:pt x="565414" y="89939"/>
                  </a:lnTo>
                  <a:lnTo>
                    <a:pt x="565799" y="89862"/>
                  </a:lnTo>
                  <a:lnTo>
                    <a:pt x="565966" y="89812"/>
                  </a:lnTo>
                  <a:lnTo>
                    <a:pt x="566377" y="89821"/>
                  </a:lnTo>
                  <a:lnTo>
                    <a:pt x="566619" y="89880"/>
                  </a:lnTo>
                  <a:lnTo>
                    <a:pt x="566789" y="89716"/>
                  </a:lnTo>
                  <a:lnTo>
                    <a:pt x="566846" y="89497"/>
                  </a:lnTo>
                  <a:lnTo>
                    <a:pt x="567283" y="89616"/>
                  </a:lnTo>
                  <a:lnTo>
                    <a:pt x="567831" y="89598"/>
                  </a:lnTo>
                  <a:lnTo>
                    <a:pt x="567918" y="89242"/>
                  </a:lnTo>
                  <a:lnTo>
                    <a:pt x="568220" y="89224"/>
                  </a:lnTo>
                  <a:lnTo>
                    <a:pt x="568518" y="89338"/>
                  </a:lnTo>
                  <a:lnTo>
                    <a:pt x="569093" y="89347"/>
                  </a:lnTo>
                  <a:lnTo>
                    <a:pt x="569399" y="89078"/>
                  </a:lnTo>
                  <a:lnTo>
                    <a:pt x="569671" y="89169"/>
                  </a:lnTo>
                  <a:lnTo>
                    <a:pt x="570081" y="89229"/>
                  </a:lnTo>
                  <a:lnTo>
                    <a:pt x="570459" y="89347"/>
                  </a:lnTo>
                  <a:lnTo>
                    <a:pt x="570761" y="89379"/>
                  </a:lnTo>
                  <a:lnTo>
                    <a:pt x="571007" y="89520"/>
                  </a:lnTo>
                  <a:lnTo>
                    <a:pt x="571713" y="89671"/>
                  </a:lnTo>
                  <a:lnTo>
                    <a:pt x="571747" y="89452"/>
                  </a:lnTo>
                  <a:lnTo>
                    <a:pt x="572129" y="89488"/>
                  </a:lnTo>
                  <a:lnTo>
                    <a:pt x="572646" y="89579"/>
                  </a:lnTo>
                  <a:lnTo>
                    <a:pt x="573002" y="89671"/>
                  </a:lnTo>
                  <a:lnTo>
                    <a:pt x="572968" y="89944"/>
                  </a:lnTo>
                  <a:lnTo>
                    <a:pt x="573410" y="90217"/>
                  </a:lnTo>
                  <a:lnTo>
                    <a:pt x="573699" y="90395"/>
                  </a:lnTo>
                  <a:lnTo>
                    <a:pt x="574168" y="90131"/>
                  </a:lnTo>
                  <a:lnTo>
                    <a:pt x="574848" y="90390"/>
                  </a:lnTo>
                  <a:lnTo>
                    <a:pt x="575388" y="90759"/>
                  </a:lnTo>
                  <a:lnTo>
                    <a:pt x="575554" y="90705"/>
                  </a:lnTo>
                  <a:lnTo>
                    <a:pt x="575879" y="90932"/>
                  </a:lnTo>
                  <a:lnTo>
                    <a:pt x="575819" y="91206"/>
                  </a:lnTo>
                  <a:lnTo>
                    <a:pt x="576438" y="91711"/>
                  </a:lnTo>
                  <a:lnTo>
                    <a:pt x="576790" y="91994"/>
                  </a:lnTo>
                  <a:lnTo>
                    <a:pt x="577084" y="92386"/>
                  </a:lnTo>
                  <a:lnTo>
                    <a:pt x="577251" y="92222"/>
                  </a:lnTo>
                  <a:lnTo>
                    <a:pt x="577918" y="93005"/>
                  </a:lnTo>
                  <a:lnTo>
                    <a:pt x="577752" y="93247"/>
                  </a:lnTo>
                  <a:lnTo>
                    <a:pt x="577937" y="93497"/>
                  </a:lnTo>
                  <a:lnTo>
                    <a:pt x="577880" y="93661"/>
                  </a:lnTo>
                  <a:lnTo>
                    <a:pt x="578145" y="94162"/>
                  </a:lnTo>
                  <a:lnTo>
                    <a:pt x="578273" y="94632"/>
                  </a:lnTo>
                  <a:lnTo>
                    <a:pt x="578368" y="95187"/>
                  </a:lnTo>
                  <a:lnTo>
                    <a:pt x="578508" y="95784"/>
                  </a:lnTo>
                  <a:lnTo>
                    <a:pt x="578666" y="96554"/>
                  </a:lnTo>
                  <a:lnTo>
                    <a:pt x="578704" y="96682"/>
                  </a:lnTo>
                  <a:lnTo>
                    <a:pt x="578761" y="96909"/>
                  </a:lnTo>
                  <a:lnTo>
                    <a:pt x="578806" y="97137"/>
                  </a:lnTo>
                  <a:lnTo>
                    <a:pt x="578836" y="97420"/>
                  </a:lnTo>
                  <a:lnTo>
                    <a:pt x="578848" y="97707"/>
                  </a:lnTo>
                  <a:lnTo>
                    <a:pt x="578840" y="97994"/>
                  </a:lnTo>
                  <a:lnTo>
                    <a:pt x="578825" y="98285"/>
                  </a:lnTo>
                  <a:lnTo>
                    <a:pt x="578817" y="98572"/>
                  </a:lnTo>
                  <a:lnTo>
                    <a:pt x="578810" y="99224"/>
                  </a:lnTo>
                  <a:lnTo>
                    <a:pt x="578795" y="99438"/>
                  </a:lnTo>
                  <a:lnTo>
                    <a:pt x="578761" y="99647"/>
                  </a:lnTo>
                  <a:lnTo>
                    <a:pt x="578719" y="99798"/>
                  </a:lnTo>
                  <a:lnTo>
                    <a:pt x="578496" y="100394"/>
                  </a:lnTo>
                  <a:lnTo>
                    <a:pt x="578447" y="100586"/>
                  </a:lnTo>
                  <a:lnTo>
                    <a:pt x="578402" y="100777"/>
                  </a:lnTo>
                  <a:lnTo>
                    <a:pt x="578300" y="101360"/>
                  </a:lnTo>
                  <a:lnTo>
                    <a:pt x="578266" y="101583"/>
                  </a:lnTo>
                  <a:lnTo>
                    <a:pt x="578213" y="102030"/>
                  </a:lnTo>
                  <a:lnTo>
                    <a:pt x="578183" y="102253"/>
                  </a:lnTo>
                  <a:lnTo>
                    <a:pt x="578137" y="102472"/>
                  </a:lnTo>
                  <a:lnTo>
                    <a:pt x="578084" y="102627"/>
                  </a:lnTo>
                  <a:lnTo>
                    <a:pt x="577907" y="103096"/>
                  </a:lnTo>
                  <a:lnTo>
                    <a:pt x="577869" y="103255"/>
                  </a:lnTo>
                  <a:lnTo>
                    <a:pt x="577844" y="103483"/>
                  </a:lnTo>
                  <a:lnTo>
                    <a:pt x="577839" y="103720"/>
                  </a:lnTo>
                  <a:lnTo>
                    <a:pt x="577854" y="103957"/>
                  </a:lnTo>
                  <a:lnTo>
                    <a:pt x="577892" y="104184"/>
                  </a:lnTo>
                  <a:lnTo>
                    <a:pt x="577956" y="104403"/>
                  </a:lnTo>
                  <a:lnTo>
                    <a:pt x="578047" y="104572"/>
                  </a:lnTo>
                  <a:lnTo>
                    <a:pt x="578168" y="104727"/>
                  </a:lnTo>
                  <a:lnTo>
                    <a:pt x="578296" y="104882"/>
                  </a:lnTo>
                  <a:lnTo>
                    <a:pt x="578409" y="105036"/>
                  </a:lnTo>
                  <a:lnTo>
                    <a:pt x="578485" y="105442"/>
                  </a:lnTo>
                  <a:lnTo>
                    <a:pt x="578466" y="105811"/>
                  </a:lnTo>
                  <a:lnTo>
                    <a:pt x="578481" y="105943"/>
                  </a:lnTo>
                  <a:lnTo>
                    <a:pt x="578500" y="106075"/>
                  </a:lnTo>
                  <a:lnTo>
                    <a:pt x="578523" y="106207"/>
                  </a:lnTo>
                  <a:lnTo>
                    <a:pt x="578557" y="106335"/>
                  </a:lnTo>
                  <a:lnTo>
                    <a:pt x="578598" y="106462"/>
                  </a:lnTo>
                  <a:lnTo>
                    <a:pt x="578696" y="106681"/>
                  </a:lnTo>
                  <a:lnTo>
                    <a:pt x="578825" y="106886"/>
                  </a:lnTo>
                  <a:lnTo>
                    <a:pt x="578976" y="107086"/>
                  </a:lnTo>
                  <a:lnTo>
                    <a:pt x="579293" y="107478"/>
                  </a:lnTo>
                  <a:lnTo>
                    <a:pt x="579505" y="107752"/>
                  </a:lnTo>
                  <a:lnTo>
                    <a:pt x="579852" y="108134"/>
                  </a:lnTo>
                  <a:lnTo>
                    <a:pt x="579996" y="108253"/>
                  </a:lnTo>
                  <a:lnTo>
                    <a:pt x="580147" y="108362"/>
                  </a:lnTo>
                  <a:lnTo>
                    <a:pt x="580302" y="108467"/>
                  </a:lnTo>
                  <a:lnTo>
                    <a:pt x="580464" y="108562"/>
                  </a:lnTo>
                  <a:lnTo>
                    <a:pt x="580773" y="108722"/>
                  </a:lnTo>
                  <a:lnTo>
                    <a:pt x="581073" y="108840"/>
                  </a:lnTo>
                  <a:lnTo>
                    <a:pt x="581544" y="109013"/>
                  </a:lnTo>
                  <a:lnTo>
                    <a:pt x="581710" y="109082"/>
                  </a:lnTo>
                  <a:lnTo>
                    <a:pt x="582054" y="109200"/>
                  </a:lnTo>
                  <a:lnTo>
                    <a:pt x="582224" y="109255"/>
                  </a:lnTo>
                  <a:lnTo>
                    <a:pt x="582413" y="109310"/>
                  </a:lnTo>
                  <a:lnTo>
                    <a:pt x="582798" y="109410"/>
                  </a:lnTo>
                  <a:lnTo>
                    <a:pt x="582991" y="109451"/>
                  </a:lnTo>
                  <a:lnTo>
                    <a:pt x="583187" y="109487"/>
                  </a:lnTo>
                  <a:lnTo>
                    <a:pt x="583376" y="109515"/>
                  </a:lnTo>
                  <a:lnTo>
                    <a:pt x="583569" y="109537"/>
                  </a:lnTo>
                  <a:lnTo>
                    <a:pt x="584147" y="109578"/>
                  </a:lnTo>
                  <a:lnTo>
                    <a:pt x="584336" y="109583"/>
                  </a:lnTo>
                  <a:lnTo>
                    <a:pt x="584521" y="109574"/>
                  </a:lnTo>
                  <a:lnTo>
                    <a:pt x="584710" y="109569"/>
                  </a:lnTo>
                  <a:lnTo>
                    <a:pt x="584894" y="109574"/>
                  </a:lnTo>
                  <a:lnTo>
                    <a:pt x="585075" y="109597"/>
                  </a:lnTo>
                  <a:lnTo>
                    <a:pt x="585347" y="109642"/>
                  </a:lnTo>
                  <a:lnTo>
                    <a:pt x="585933" y="109997"/>
                  </a:lnTo>
                  <a:lnTo>
                    <a:pt x="586027" y="110130"/>
                  </a:lnTo>
                  <a:lnTo>
                    <a:pt x="586095" y="110266"/>
                  </a:lnTo>
                  <a:lnTo>
                    <a:pt x="586133" y="110403"/>
                  </a:lnTo>
                  <a:lnTo>
                    <a:pt x="586133" y="110549"/>
                  </a:lnTo>
                  <a:lnTo>
                    <a:pt x="586095" y="110699"/>
                  </a:lnTo>
                  <a:lnTo>
                    <a:pt x="586038" y="110849"/>
                  </a:lnTo>
                  <a:lnTo>
                    <a:pt x="585808" y="111382"/>
                  </a:lnTo>
                  <a:lnTo>
                    <a:pt x="585702" y="111610"/>
                  </a:lnTo>
                  <a:lnTo>
                    <a:pt x="585570" y="111874"/>
                  </a:lnTo>
                  <a:lnTo>
                    <a:pt x="585491" y="112025"/>
                  </a:lnTo>
                  <a:lnTo>
                    <a:pt x="585408" y="112175"/>
                  </a:lnTo>
                  <a:lnTo>
                    <a:pt x="585238" y="112467"/>
                  </a:lnTo>
                  <a:lnTo>
                    <a:pt x="585124" y="112640"/>
                  </a:lnTo>
                  <a:lnTo>
                    <a:pt x="585003" y="112808"/>
                  </a:lnTo>
                  <a:lnTo>
                    <a:pt x="584880" y="112972"/>
                  </a:lnTo>
                  <a:lnTo>
                    <a:pt x="584758" y="113145"/>
                  </a:lnTo>
                  <a:lnTo>
                    <a:pt x="584652" y="113318"/>
                  </a:lnTo>
                  <a:lnTo>
                    <a:pt x="584561" y="113482"/>
                  </a:lnTo>
                  <a:lnTo>
                    <a:pt x="584328" y="114002"/>
                  </a:lnTo>
                  <a:lnTo>
                    <a:pt x="584240" y="114170"/>
                  </a:lnTo>
                  <a:lnTo>
                    <a:pt x="584147" y="114339"/>
                  </a:lnTo>
                  <a:lnTo>
                    <a:pt x="584051" y="114507"/>
                  </a:lnTo>
                  <a:lnTo>
                    <a:pt x="583848" y="114835"/>
                  </a:lnTo>
                  <a:lnTo>
                    <a:pt x="583739" y="114999"/>
                  </a:lnTo>
                  <a:lnTo>
                    <a:pt x="583618" y="115232"/>
                  </a:lnTo>
                  <a:lnTo>
                    <a:pt x="583429" y="115578"/>
                  </a:lnTo>
                  <a:lnTo>
                    <a:pt x="583108" y="116079"/>
                  </a:lnTo>
                  <a:lnTo>
                    <a:pt x="583006" y="116252"/>
                  </a:lnTo>
                  <a:lnTo>
                    <a:pt x="582662" y="117081"/>
                  </a:lnTo>
                  <a:lnTo>
                    <a:pt x="582507" y="117163"/>
                  </a:lnTo>
                  <a:lnTo>
                    <a:pt x="582333" y="117232"/>
                  </a:lnTo>
                  <a:lnTo>
                    <a:pt x="582163" y="117309"/>
                  </a:lnTo>
                  <a:lnTo>
                    <a:pt x="581873" y="117619"/>
                  </a:lnTo>
                  <a:lnTo>
                    <a:pt x="581672" y="117951"/>
                  </a:lnTo>
                  <a:lnTo>
                    <a:pt x="581069" y="118635"/>
                  </a:lnTo>
                  <a:lnTo>
                    <a:pt x="580491" y="119040"/>
                  </a:lnTo>
                  <a:lnTo>
                    <a:pt x="580049" y="119350"/>
                  </a:lnTo>
                  <a:lnTo>
                    <a:pt x="579558" y="119687"/>
                  </a:lnTo>
                  <a:lnTo>
                    <a:pt x="579395" y="119724"/>
                  </a:lnTo>
                  <a:lnTo>
                    <a:pt x="579218" y="119724"/>
                  </a:lnTo>
                  <a:lnTo>
                    <a:pt x="578851" y="119705"/>
                  </a:lnTo>
                  <a:lnTo>
                    <a:pt x="578674" y="119724"/>
                  </a:lnTo>
                  <a:lnTo>
                    <a:pt x="578534" y="119765"/>
                  </a:lnTo>
                  <a:lnTo>
                    <a:pt x="578394" y="119819"/>
                  </a:lnTo>
                  <a:lnTo>
                    <a:pt x="578122" y="119938"/>
                  </a:lnTo>
                  <a:lnTo>
                    <a:pt x="577829" y="120070"/>
                  </a:lnTo>
                  <a:lnTo>
                    <a:pt x="577364" y="120293"/>
                  </a:lnTo>
                  <a:lnTo>
                    <a:pt x="577209" y="120357"/>
                  </a:lnTo>
                  <a:lnTo>
                    <a:pt x="577043" y="120402"/>
                  </a:lnTo>
                  <a:lnTo>
                    <a:pt x="576865" y="120434"/>
                  </a:lnTo>
                  <a:lnTo>
                    <a:pt x="576695" y="120471"/>
                  </a:lnTo>
                  <a:lnTo>
                    <a:pt x="576537" y="120521"/>
                  </a:lnTo>
                  <a:lnTo>
                    <a:pt x="576231" y="120826"/>
                  </a:lnTo>
                  <a:lnTo>
                    <a:pt x="576166" y="120967"/>
                  </a:lnTo>
                  <a:lnTo>
                    <a:pt x="576113" y="121108"/>
                  </a:lnTo>
                  <a:lnTo>
                    <a:pt x="576079" y="121250"/>
                  </a:lnTo>
                  <a:lnTo>
                    <a:pt x="576064" y="121436"/>
                  </a:lnTo>
                  <a:lnTo>
                    <a:pt x="576083" y="121623"/>
                  </a:lnTo>
                  <a:lnTo>
                    <a:pt x="576125" y="121819"/>
                  </a:lnTo>
                  <a:lnTo>
                    <a:pt x="576234" y="122202"/>
                  </a:lnTo>
                  <a:lnTo>
                    <a:pt x="576287" y="122366"/>
                  </a:lnTo>
                  <a:lnTo>
                    <a:pt x="576355" y="122525"/>
                  </a:lnTo>
                  <a:lnTo>
                    <a:pt x="576499" y="122844"/>
                  </a:lnTo>
                  <a:lnTo>
                    <a:pt x="576559" y="123008"/>
                  </a:lnTo>
                  <a:lnTo>
                    <a:pt x="576605" y="123204"/>
                  </a:lnTo>
                  <a:lnTo>
                    <a:pt x="576657" y="123623"/>
                  </a:lnTo>
                  <a:lnTo>
                    <a:pt x="576710" y="123801"/>
                  </a:lnTo>
                  <a:lnTo>
                    <a:pt x="576858" y="123965"/>
                  </a:lnTo>
                  <a:lnTo>
                    <a:pt x="577156" y="124188"/>
                  </a:lnTo>
                  <a:lnTo>
                    <a:pt x="577156" y="124348"/>
                  </a:lnTo>
                  <a:lnTo>
                    <a:pt x="577096" y="124731"/>
                  </a:lnTo>
                  <a:lnTo>
                    <a:pt x="577096" y="124908"/>
                  </a:lnTo>
                  <a:lnTo>
                    <a:pt x="577126" y="125086"/>
                  </a:lnTo>
                  <a:lnTo>
                    <a:pt x="577175" y="125264"/>
                  </a:lnTo>
                  <a:lnTo>
                    <a:pt x="577285" y="125619"/>
                  </a:lnTo>
                  <a:lnTo>
                    <a:pt x="577334" y="125801"/>
                  </a:lnTo>
                  <a:lnTo>
                    <a:pt x="577466" y="126375"/>
                  </a:lnTo>
                  <a:lnTo>
                    <a:pt x="577447" y="126562"/>
                  </a:lnTo>
                  <a:lnTo>
                    <a:pt x="577387" y="126753"/>
                  </a:lnTo>
                  <a:lnTo>
                    <a:pt x="577300" y="126945"/>
                  </a:lnTo>
                  <a:lnTo>
                    <a:pt x="577204" y="127131"/>
                  </a:lnTo>
                  <a:lnTo>
                    <a:pt x="577107" y="127314"/>
                  </a:lnTo>
                  <a:lnTo>
                    <a:pt x="577024" y="127459"/>
                  </a:lnTo>
                  <a:lnTo>
                    <a:pt x="576933" y="127605"/>
                  </a:lnTo>
                  <a:lnTo>
                    <a:pt x="576839" y="127742"/>
                  </a:lnTo>
                  <a:lnTo>
                    <a:pt x="576442" y="128293"/>
                  </a:lnTo>
                  <a:lnTo>
                    <a:pt x="576340" y="128425"/>
                  </a:lnTo>
                  <a:lnTo>
                    <a:pt x="576113" y="128667"/>
                  </a:lnTo>
                  <a:lnTo>
                    <a:pt x="575928" y="128817"/>
                  </a:lnTo>
                  <a:lnTo>
                    <a:pt x="575721" y="128963"/>
                  </a:lnTo>
                  <a:lnTo>
                    <a:pt x="575505" y="129086"/>
                  </a:lnTo>
                  <a:lnTo>
                    <a:pt x="575286" y="129168"/>
                  </a:lnTo>
                  <a:lnTo>
                    <a:pt x="575075" y="129191"/>
                  </a:lnTo>
                  <a:lnTo>
                    <a:pt x="574946" y="129163"/>
                  </a:lnTo>
                  <a:lnTo>
                    <a:pt x="574814" y="129104"/>
                  </a:lnTo>
                  <a:lnTo>
                    <a:pt x="574685" y="129036"/>
                  </a:lnTo>
                  <a:lnTo>
                    <a:pt x="574553" y="128976"/>
                  </a:lnTo>
                  <a:lnTo>
                    <a:pt x="574425" y="128949"/>
                  </a:lnTo>
                  <a:lnTo>
                    <a:pt x="574270" y="128986"/>
                  </a:lnTo>
                  <a:lnTo>
                    <a:pt x="574105" y="129068"/>
                  </a:lnTo>
                  <a:lnTo>
                    <a:pt x="573941" y="129163"/>
                  </a:lnTo>
                  <a:lnTo>
                    <a:pt x="573402" y="128621"/>
                  </a:lnTo>
                  <a:lnTo>
                    <a:pt x="573209" y="128471"/>
                  </a:lnTo>
                  <a:lnTo>
                    <a:pt x="573051" y="128325"/>
                  </a:lnTo>
                  <a:lnTo>
                    <a:pt x="572450" y="127710"/>
                  </a:lnTo>
                  <a:lnTo>
                    <a:pt x="572182" y="127473"/>
                  </a:lnTo>
                  <a:lnTo>
                    <a:pt x="571917" y="127236"/>
                  </a:lnTo>
                  <a:lnTo>
                    <a:pt x="571808" y="127100"/>
                  </a:lnTo>
                  <a:lnTo>
                    <a:pt x="571668" y="126895"/>
                  </a:lnTo>
                  <a:lnTo>
                    <a:pt x="571626" y="126667"/>
                  </a:lnTo>
                  <a:lnTo>
                    <a:pt x="571721" y="126485"/>
                  </a:lnTo>
                  <a:lnTo>
                    <a:pt x="571600" y="126239"/>
                  </a:lnTo>
                  <a:lnTo>
                    <a:pt x="571460" y="126216"/>
                  </a:lnTo>
                  <a:lnTo>
                    <a:pt x="571196" y="126143"/>
                  </a:lnTo>
                  <a:lnTo>
                    <a:pt x="570682" y="125724"/>
                  </a:lnTo>
                  <a:lnTo>
                    <a:pt x="570415" y="125355"/>
                  </a:lnTo>
                  <a:lnTo>
                    <a:pt x="570198" y="125086"/>
                  </a:lnTo>
                  <a:lnTo>
                    <a:pt x="570096" y="124949"/>
                  </a:lnTo>
                  <a:lnTo>
                    <a:pt x="570007" y="124808"/>
                  </a:lnTo>
                  <a:lnTo>
                    <a:pt x="569901" y="124457"/>
                  </a:lnTo>
                  <a:lnTo>
                    <a:pt x="569867" y="124142"/>
                  </a:lnTo>
                  <a:lnTo>
                    <a:pt x="569833" y="124001"/>
                  </a:lnTo>
                  <a:lnTo>
                    <a:pt x="569754" y="123719"/>
                  </a:lnTo>
                  <a:lnTo>
                    <a:pt x="569705" y="123582"/>
                  </a:lnTo>
                  <a:lnTo>
                    <a:pt x="569652" y="123450"/>
                  </a:lnTo>
                  <a:lnTo>
                    <a:pt x="569569" y="123281"/>
                  </a:lnTo>
                  <a:lnTo>
                    <a:pt x="569474" y="123113"/>
                  </a:lnTo>
                  <a:lnTo>
                    <a:pt x="569372" y="122953"/>
                  </a:lnTo>
                  <a:lnTo>
                    <a:pt x="569263" y="122794"/>
                  </a:lnTo>
                  <a:lnTo>
                    <a:pt x="569028" y="122480"/>
                  </a:lnTo>
                  <a:lnTo>
                    <a:pt x="568847" y="122234"/>
                  </a:lnTo>
                  <a:lnTo>
                    <a:pt x="568779" y="122097"/>
                  </a:lnTo>
                  <a:lnTo>
                    <a:pt x="568726" y="121956"/>
                  </a:lnTo>
                  <a:lnTo>
                    <a:pt x="568681" y="121810"/>
                  </a:lnTo>
                  <a:lnTo>
                    <a:pt x="568605" y="121514"/>
                  </a:lnTo>
                  <a:lnTo>
                    <a:pt x="568571" y="121359"/>
                  </a:lnTo>
                  <a:lnTo>
                    <a:pt x="568526" y="121040"/>
                  </a:lnTo>
                  <a:lnTo>
                    <a:pt x="568496" y="120885"/>
                  </a:lnTo>
                  <a:lnTo>
                    <a:pt x="568447" y="120735"/>
                  </a:lnTo>
                  <a:lnTo>
                    <a:pt x="568375" y="120594"/>
                  </a:lnTo>
                  <a:lnTo>
                    <a:pt x="568284" y="120457"/>
                  </a:lnTo>
                  <a:lnTo>
                    <a:pt x="568186" y="120325"/>
                  </a:lnTo>
                  <a:lnTo>
                    <a:pt x="567876" y="119960"/>
                  </a:lnTo>
                  <a:lnTo>
                    <a:pt x="567472" y="119546"/>
                  </a:lnTo>
                  <a:lnTo>
                    <a:pt x="567362" y="119364"/>
                  </a:lnTo>
                  <a:lnTo>
                    <a:pt x="567279" y="119163"/>
                  </a:lnTo>
                  <a:lnTo>
                    <a:pt x="567128" y="118753"/>
                  </a:lnTo>
                  <a:lnTo>
                    <a:pt x="567035" y="118562"/>
                  </a:lnTo>
                  <a:lnTo>
                    <a:pt x="566822" y="118234"/>
                  </a:lnTo>
                  <a:lnTo>
                    <a:pt x="566706" y="118074"/>
                  </a:lnTo>
                  <a:lnTo>
                    <a:pt x="566581" y="117920"/>
                  </a:lnTo>
                  <a:lnTo>
                    <a:pt x="566090" y="117464"/>
                  </a:lnTo>
                  <a:lnTo>
                    <a:pt x="565962" y="117368"/>
                  </a:lnTo>
                  <a:lnTo>
                    <a:pt x="565830" y="117282"/>
                  </a:lnTo>
                  <a:lnTo>
                    <a:pt x="565701" y="117204"/>
                  </a:lnTo>
                  <a:lnTo>
                    <a:pt x="565569" y="117131"/>
                  </a:lnTo>
                  <a:lnTo>
                    <a:pt x="565433" y="117068"/>
                  </a:lnTo>
                  <a:lnTo>
                    <a:pt x="565293" y="117008"/>
                  </a:lnTo>
                  <a:lnTo>
                    <a:pt x="565153" y="116954"/>
                  </a:lnTo>
                  <a:lnTo>
                    <a:pt x="564942" y="116885"/>
                  </a:lnTo>
                  <a:lnTo>
                    <a:pt x="564704" y="116822"/>
                  </a:lnTo>
                  <a:lnTo>
                    <a:pt x="564511" y="116781"/>
                  </a:lnTo>
                  <a:lnTo>
                    <a:pt x="564292" y="116749"/>
                  </a:lnTo>
                  <a:lnTo>
                    <a:pt x="564073" y="116731"/>
                  </a:lnTo>
                  <a:lnTo>
                    <a:pt x="563631" y="116721"/>
                  </a:lnTo>
                  <a:lnTo>
                    <a:pt x="563408" y="116735"/>
                  </a:lnTo>
                  <a:lnTo>
                    <a:pt x="563200" y="116776"/>
                  </a:lnTo>
                  <a:lnTo>
                    <a:pt x="563016" y="116854"/>
                  </a:lnTo>
                  <a:lnTo>
                    <a:pt x="562850" y="116990"/>
                  </a:lnTo>
                  <a:lnTo>
                    <a:pt x="562703" y="117168"/>
                  </a:lnTo>
                  <a:lnTo>
                    <a:pt x="562578" y="117377"/>
                  </a:lnTo>
                  <a:lnTo>
                    <a:pt x="562468" y="117601"/>
                  </a:lnTo>
                  <a:lnTo>
                    <a:pt x="562374" y="117815"/>
                  </a:lnTo>
                  <a:lnTo>
                    <a:pt x="562313" y="117970"/>
                  </a:lnTo>
                  <a:lnTo>
                    <a:pt x="562261" y="118129"/>
                  </a:lnTo>
                  <a:lnTo>
                    <a:pt x="562219" y="118289"/>
                  </a:lnTo>
                  <a:lnTo>
                    <a:pt x="562181" y="118453"/>
                  </a:lnTo>
                  <a:lnTo>
                    <a:pt x="562159" y="118612"/>
                  </a:lnTo>
                  <a:lnTo>
                    <a:pt x="562075" y="118931"/>
                  </a:lnTo>
                  <a:lnTo>
                    <a:pt x="562038" y="119140"/>
                  </a:lnTo>
                  <a:lnTo>
                    <a:pt x="562570" y="120375"/>
                  </a:lnTo>
                  <a:lnTo>
                    <a:pt x="562287" y="120903"/>
                  </a:lnTo>
                  <a:lnTo>
                    <a:pt x="561441" y="121295"/>
                  </a:lnTo>
                  <a:lnTo>
                    <a:pt x="561660" y="121883"/>
                  </a:lnTo>
                  <a:lnTo>
                    <a:pt x="561592" y="122010"/>
                  </a:lnTo>
                  <a:lnTo>
                    <a:pt x="561263" y="122452"/>
                  </a:lnTo>
                  <a:lnTo>
                    <a:pt x="561059" y="122639"/>
                  </a:lnTo>
                  <a:lnTo>
                    <a:pt x="560833" y="122862"/>
                  </a:lnTo>
                  <a:lnTo>
                    <a:pt x="560568" y="123117"/>
                  </a:lnTo>
                  <a:lnTo>
                    <a:pt x="560447" y="123250"/>
                  </a:lnTo>
                  <a:lnTo>
                    <a:pt x="560330" y="123391"/>
                  </a:lnTo>
                  <a:lnTo>
                    <a:pt x="560205" y="123582"/>
                  </a:lnTo>
                  <a:lnTo>
                    <a:pt x="559956" y="123988"/>
                  </a:lnTo>
                  <a:lnTo>
                    <a:pt x="559640" y="124507"/>
                  </a:lnTo>
                  <a:lnTo>
                    <a:pt x="558858" y="125487"/>
                  </a:lnTo>
                  <a:lnTo>
                    <a:pt x="558367" y="125901"/>
                  </a:lnTo>
                  <a:lnTo>
                    <a:pt x="558193" y="126047"/>
                  </a:lnTo>
                  <a:lnTo>
                    <a:pt x="557917" y="126343"/>
                  </a:lnTo>
                  <a:lnTo>
                    <a:pt x="557532" y="126776"/>
                  </a:lnTo>
                  <a:lnTo>
                    <a:pt x="556927" y="127491"/>
                  </a:lnTo>
                  <a:lnTo>
                    <a:pt x="557554" y="127541"/>
                  </a:lnTo>
                  <a:lnTo>
                    <a:pt x="557770" y="127282"/>
                  </a:lnTo>
                  <a:lnTo>
                    <a:pt x="558537" y="127478"/>
                  </a:lnTo>
                  <a:lnTo>
                    <a:pt x="558612" y="127623"/>
                  </a:lnTo>
                  <a:lnTo>
                    <a:pt x="558673" y="127778"/>
                  </a:lnTo>
                  <a:lnTo>
                    <a:pt x="558790" y="128093"/>
                  </a:lnTo>
                  <a:lnTo>
                    <a:pt x="558858" y="128243"/>
                  </a:lnTo>
                  <a:lnTo>
                    <a:pt x="558971" y="128421"/>
                  </a:lnTo>
                  <a:lnTo>
                    <a:pt x="559096" y="128589"/>
                  </a:lnTo>
                  <a:lnTo>
                    <a:pt x="559496" y="129090"/>
                  </a:lnTo>
                  <a:lnTo>
                    <a:pt x="559859" y="129605"/>
                  </a:lnTo>
                  <a:lnTo>
                    <a:pt x="559980" y="129774"/>
                  </a:lnTo>
                  <a:lnTo>
                    <a:pt x="560103" y="129938"/>
                  </a:lnTo>
                  <a:lnTo>
                    <a:pt x="560224" y="130079"/>
                  </a:lnTo>
                  <a:lnTo>
                    <a:pt x="560474" y="130343"/>
                  </a:lnTo>
                  <a:lnTo>
                    <a:pt x="560591" y="130484"/>
                  </a:lnTo>
                  <a:lnTo>
                    <a:pt x="560742" y="130717"/>
                  </a:lnTo>
                  <a:lnTo>
                    <a:pt x="560844" y="131778"/>
                  </a:lnTo>
                  <a:lnTo>
                    <a:pt x="560923" y="132179"/>
                  </a:lnTo>
                  <a:lnTo>
                    <a:pt x="560889" y="132361"/>
                  </a:lnTo>
                  <a:lnTo>
                    <a:pt x="560806" y="132557"/>
                  </a:lnTo>
                  <a:lnTo>
                    <a:pt x="560693" y="132744"/>
                  </a:lnTo>
                  <a:lnTo>
                    <a:pt x="560557" y="132904"/>
                  </a:lnTo>
                  <a:lnTo>
                    <a:pt x="560409" y="133022"/>
                  </a:lnTo>
                  <a:lnTo>
                    <a:pt x="561165" y="133172"/>
                  </a:lnTo>
                  <a:lnTo>
                    <a:pt x="561671" y="133263"/>
                  </a:lnTo>
                  <a:lnTo>
                    <a:pt x="562019" y="133332"/>
                  </a:lnTo>
                  <a:lnTo>
                    <a:pt x="562714" y="133460"/>
                  </a:lnTo>
                  <a:lnTo>
                    <a:pt x="563065" y="133514"/>
                  </a:lnTo>
                  <a:lnTo>
                    <a:pt x="563413" y="133555"/>
                  </a:lnTo>
                  <a:lnTo>
                    <a:pt x="563646" y="133564"/>
                  </a:lnTo>
                  <a:lnTo>
                    <a:pt x="563884" y="133569"/>
                  </a:lnTo>
                  <a:lnTo>
                    <a:pt x="564118" y="133564"/>
                  </a:lnTo>
                  <a:lnTo>
                    <a:pt x="564352" y="133573"/>
                  </a:lnTo>
                  <a:lnTo>
                    <a:pt x="564583" y="133596"/>
                  </a:lnTo>
                  <a:lnTo>
                    <a:pt x="564802" y="133637"/>
                  </a:lnTo>
                  <a:lnTo>
                    <a:pt x="565025" y="133687"/>
                  </a:lnTo>
                  <a:lnTo>
                    <a:pt x="565240" y="133747"/>
                  </a:lnTo>
                  <a:lnTo>
                    <a:pt x="565456" y="133815"/>
                  </a:lnTo>
                  <a:lnTo>
                    <a:pt x="565663" y="133897"/>
                  </a:lnTo>
                  <a:lnTo>
                    <a:pt x="565848" y="133979"/>
                  </a:lnTo>
                  <a:lnTo>
                    <a:pt x="566026" y="134070"/>
                  </a:lnTo>
                  <a:lnTo>
                    <a:pt x="566204" y="134170"/>
                  </a:lnTo>
                  <a:lnTo>
                    <a:pt x="566377" y="134275"/>
                  </a:lnTo>
                  <a:lnTo>
                    <a:pt x="566714" y="134489"/>
                  </a:lnTo>
                  <a:lnTo>
                    <a:pt x="566876" y="134598"/>
                  </a:lnTo>
                  <a:lnTo>
                    <a:pt x="567035" y="134712"/>
                  </a:lnTo>
                  <a:lnTo>
                    <a:pt x="567192" y="134831"/>
                  </a:lnTo>
                  <a:lnTo>
                    <a:pt x="567347" y="134954"/>
                  </a:lnTo>
                  <a:lnTo>
                    <a:pt x="567510" y="135095"/>
                  </a:lnTo>
                  <a:lnTo>
                    <a:pt x="567819" y="135396"/>
                  </a:lnTo>
                  <a:lnTo>
                    <a:pt x="567978" y="135541"/>
                  </a:lnTo>
                  <a:lnTo>
                    <a:pt x="568144" y="135674"/>
                  </a:lnTo>
                  <a:lnTo>
                    <a:pt x="568352" y="135810"/>
                  </a:lnTo>
                  <a:lnTo>
                    <a:pt x="568564" y="135938"/>
                  </a:lnTo>
                  <a:lnTo>
                    <a:pt x="569028" y="136229"/>
                  </a:lnTo>
                  <a:lnTo>
                    <a:pt x="569206" y="136348"/>
                  </a:lnTo>
                  <a:lnTo>
                    <a:pt x="569368" y="136475"/>
                  </a:lnTo>
                  <a:lnTo>
                    <a:pt x="569599" y="136735"/>
                  </a:lnTo>
                  <a:lnTo>
                    <a:pt x="569674" y="136863"/>
                  </a:lnTo>
                  <a:lnTo>
                    <a:pt x="569939" y="137377"/>
                  </a:lnTo>
                  <a:lnTo>
                    <a:pt x="570045" y="137601"/>
                  </a:lnTo>
                  <a:lnTo>
                    <a:pt x="570147" y="137828"/>
                  </a:lnTo>
                  <a:lnTo>
                    <a:pt x="570266" y="138083"/>
                  </a:lnTo>
                  <a:lnTo>
                    <a:pt x="570324" y="138211"/>
                  </a:lnTo>
                  <a:lnTo>
                    <a:pt x="570372" y="138343"/>
                  </a:lnTo>
                  <a:lnTo>
                    <a:pt x="570411" y="138475"/>
                  </a:lnTo>
                  <a:lnTo>
                    <a:pt x="570444" y="138635"/>
                  </a:lnTo>
                  <a:lnTo>
                    <a:pt x="570464" y="138794"/>
                  </a:lnTo>
                  <a:lnTo>
                    <a:pt x="570470" y="138958"/>
                  </a:lnTo>
                  <a:lnTo>
                    <a:pt x="570468" y="139127"/>
                  </a:lnTo>
                  <a:lnTo>
                    <a:pt x="570459" y="139286"/>
                  </a:lnTo>
                  <a:lnTo>
                    <a:pt x="570444" y="139478"/>
                  </a:lnTo>
                  <a:lnTo>
                    <a:pt x="570419" y="139669"/>
                  </a:lnTo>
                  <a:lnTo>
                    <a:pt x="570380" y="139856"/>
                  </a:lnTo>
                  <a:lnTo>
                    <a:pt x="570328" y="140038"/>
                  </a:lnTo>
                  <a:lnTo>
                    <a:pt x="569618" y="140863"/>
                  </a:lnTo>
                  <a:lnTo>
                    <a:pt x="569485" y="140940"/>
                  </a:lnTo>
                  <a:lnTo>
                    <a:pt x="569349" y="141013"/>
                  </a:lnTo>
                  <a:lnTo>
                    <a:pt x="569059" y="141154"/>
                  </a:lnTo>
                  <a:lnTo>
                    <a:pt x="568900" y="141223"/>
                  </a:lnTo>
                  <a:lnTo>
                    <a:pt x="568292" y="141460"/>
                  </a:lnTo>
                  <a:lnTo>
                    <a:pt x="568031" y="141551"/>
                  </a:lnTo>
                  <a:lnTo>
                    <a:pt x="567661" y="141701"/>
                  </a:lnTo>
                  <a:lnTo>
                    <a:pt x="567219" y="141920"/>
                  </a:lnTo>
                  <a:lnTo>
                    <a:pt x="566725" y="142189"/>
                  </a:lnTo>
                  <a:lnTo>
                    <a:pt x="566565" y="142211"/>
                  </a:lnTo>
                  <a:lnTo>
                    <a:pt x="566400" y="142207"/>
                  </a:lnTo>
                  <a:lnTo>
                    <a:pt x="566230" y="142184"/>
                  </a:lnTo>
                  <a:lnTo>
                    <a:pt x="566060" y="142148"/>
                  </a:lnTo>
                  <a:lnTo>
                    <a:pt x="565894" y="142111"/>
                  </a:lnTo>
                  <a:lnTo>
                    <a:pt x="565754" y="142075"/>
                  </a:lnTo>
                  <a:lnTo>
                    <a:pt x="565335" y="141929"/>
                  </a:lnTo>
                  <a:lnTo>
                    <a:pt x="564666" y="141742"/>
                  </a:lnTo>
                  <a:lnTo>
                    <a:pt x="564526" y="141769"/>
                  </a:lnTo>
                  <a:lnTo>
                    <a:pt x="564239" y="141911"/>
                  </a:lnTo>
                  <a:lnTo>
                    <a:pt x="563582" y="141660"/>
                  </a:lnTo>
                  <a:lnTo>
                    <a:pt x="563419" y="141615"/>
                  </a:lnTo>
                  <a:lnTo>
                    <a:pt x="563230" y="141596"/>
                  </a:lnTo>
                  <a:lnTo>
                    <a:pt x="563039" y="141610"/>
                  </a:lnTo>
                  <a:lnTo>
                    <a:pt x="562850" y="141646"/>
                  </a:lnTo>
                  <a:lnTo>
                    <a:pt x="562687" y="141706"/>
                  </a:lnTo>
                  <a:lnTo>
                    <a:pt x="562438" y="141902"/>
                  </a:lnTo>
                  <a:lnTo>
                    <a:pt x="562332" y="142029"/>
                  </a:lnTo>
                  <a:lnTo>
                    <a:pt x="562227" y="142166"/>
                  </a:lnTo>
                  <a:lnTo>
                    <a:pt x="562053" y="142375"/>
                  </a:lnTo>
                  <a:lnTo>
                    <a:pt x="561796" y="142717"/>
                  </a:lnTo>
                  <a:lnTo>
                    <a:pt x="561479" y="142813"/>
                  </a:lnTo>
                  <a:lnTo>
                    <a:pt x="561320" y="142854"/>
                  </a:lnTo>
                  <a:lnTo>
                    <a:pt x="561157" y="142890"/>
                  </a:lnTo>
                  <a:lnTo>
                    <a:pt x="560995" y="142922"/>
                  </a:lnTo>
                  <a:lnTo>
                    <a:pt x="560821" y="142949"/>
                  </a:lnTo>
                  <a:lnTo>
                    <a:pt x="560640" y="142968"/>
                  </a:lnTo>
                  <a:lnTo>
                    <a:pt x="560285" y="142990"/>
                  </a:lnTo>
                  <a:lnTo>
                    <a:pt x="560107" y="142995"/>
                  </a:lnTo>
                  <a:lnTo>
                    <a:pt x="559869" y="142995"/>
                  </a:lnTo>
                  <a:lnTo>
                    <a:pt x="559632" y="142990"/>
                  </a:lnTo>
                  <a:lnTo>
                    <a:pt x="559394" y="142972"/>
                  </a:lnTo>
                  <a:lnTo>
                    <a:pt x="559160" y="142940"/>
                  </a:lnTo>
                  <a:lnTo>
                    <a:pt x="558937" y="142881"/>
                  </a:lnTo>
                  <a:lnTo>
                    <a:pt x="558786" y="142826"/>
                  </a:lnTo>
                  <a:lnTo>
                    <a:pt x="558639" y="142763"/>
                  </a:lnTo>
                  <a:lnTo>
                    <a:pt x="558495" y="142690"/>
                  </a:lnTo>
                  <a:lnTo>
                    <a:pt x="558080" y="142462"/>
                  </a:lnTo>
                  <a:lnTo>
                    <a:pt x="557951" y="142380"/>
                  </a:lnTo>
                  <a:lnTo>
                    <a:pt x="557819" y="142302"/>
                  </a:lnTo>
                  <a:lnTo>
                    <a:pt x="557687" y="142230"/>
                  </a:lnTo>
                  <a:lnTo>
                    <a:pt x="557551" y="142166"/>
                  </a:lnTo>
                  <a:lnTo>
                    <a:pt x="557384" y="142120"/>
                  </a:lnTo>
                  <a:lnTo>
                    <a:pt x="557211" y="142088"/>
                  </a:lnTo>
                  <a:lnTo>
                    <a:pt x="557033" y="142066"/>
                  </a:lnTo>
                  <a:lnTo>
                    <a:pt x="556859" y="142038"/>
                  </a:lnTo>
                  <a:lnTo>
                    <a:pt x="556693" y="141993"/>
                  </a:lnTo>
                  <a:lnTo>
                    <a:pt x="556517" y="141929"/>
                  </a:lnTo>
                  <a:lnTo>
                    <a:pt x="556347" y="141847"/>
                  </a:lnTo>
                  <a:lnTo>
                    <a:pt x="556179" y="141756"/>
                  </a:lnTo>
                  <a:lnTo>
                    <a:pt x="556014" y="141660"/>
                  </a:lnTo>
                  <a:lnTo>
                    <a:pt x="555859" y="141555"/>
                  </a:lnTo>
                  <a:lnTo>
                    <a:pt x="555727" y="141455"/>
                  </a:lnTo>
                  <a:lnTo>
                    <a:pt x="555364" y="141109"/>
                  </a:lnTo>
                  <a:lnTo>
                    <a:pt x="555225" y="141031"/>
                  </a:lnTo>
                  <a:lnTo>
                    <a:pt x="555073" y="141000"/>
                  </a:lnTo>
                  <a:lnTo>
                    <a:pt x="554911" y="140995"/>
                  </a:lnTo>
                  <a:lnTo>
                    <a:pt x="554745" y="141004"/>
                  </a:lnTo>
                  <a:lnTo>
                    <a:pt x="554582" y="141004"/>
                  </a:lnTo>
                  <a:lnTo>
                    <a:pt x="554427" y="140972"/>
                  </a:lnTo>
                  <a:lnTo>
                    <a:pt x="554288" y="140913"/>
                  </a:lnTo>
                  <a:lnTo>
                    <a:pt x="554155" y="140836"/>
                  </a:lnTo>
                  <a:lnTo>
                    <a:pt x="553517" y="140189"/>
                  </a:lnTo>
                  <a:lnTo>
                    <a:pt x="553438" y="140061"/>
                  </a:lnTo>
                  <a:lnTo>
                    <a:pt x="553362" y="139929"/>
                  </a:lnTo>
                  <a:lnTo>
                    <a:pt x="553302" y="139801"/>
                  </a:lnTo>
                  <a:lnTo>
                    <a:pt x="553253" y="139665"/>
                  </a:lnTo>
                  <a:lnTo>
                    <a:pt x="553200" y="139532"/>
                  </a:lnTo>
                  <a:lnTo>
                    <a:pt x="552852" y="139154"/>
                  </a:lnTo>
                  <a:lnTo>
                    <a:pt x="552600" y="139054"/>
                  </a:lnTo>
                  <a:lnTo>
                    <a:pt x="552472" y="139022"/>
                  </a:lnTo>
                  <a:lnTo>
                    <a:pt x="552251" y="138999"/>
                  </a:lnTo>
                  <a:lnTo>
                    <a:pt x="552018" y="139008"/>
                  </a:lnTo>
                  <a:lnTo>
                    <a:pt x="551776" y="139054"/>
                  </a:lnTo>
                  <a:lnTo>
                    <a:pt x="551554" y="139131"/>
                  </a:lnTo>
                  <a:lnTo>
                    <a:pt x="551357" y="139231"/>
                  </a:lnTo>
                  <a:lnTo>
                    <a:pt x="551168" y="139309"/>
                  </a:lnTo>
                  <a:lnTo>
                    <a:pt x="550979" y="139364"/>
                  </a:lnTo>
                  <a:lnTo>
                    <a:pt x="550821" y="139391"/>
                  </a:lnTo>
                  <a:lnTo>
                    <a:pt x="550492" y="139428"/>
                  </a:lnTo>
                  <a:lnTo>
                    <a:pt x="550133" y="139642"/>
                  </a:lnTo>
                  <a:lnTo>
                    <a:pt x="550076" y="139783"/>
                  </a:lnTo>
                  <a:lnTo>
                    <a:pt x="550031" y="139943"/>
                  </a:lnTo>
                  <a:lnTo>
                    <a:pt x="549360" y="140672"/>
                  </a:lnTo>
                  <a:lnTo>
                    <a:pt x="549230" y="140685"/>
                  </a:lnTo>
                  <a:lnTo>
                    <a:pt x="549084" y="140662"/>
                  </a:lnTo>
                  <a:lnTo>
                    <a:pt x="548939" y="140635"/>
                  </a:lnTo>
                  <a:lnTo>
                    <a:pt x="548631" y="140763"/>
                  </a:lnTo>
                  <a:lnTo>
                    <a:pt x="548608" y="140927"/>
                  </a:lnTo>
                  <a:lnTo>
                    <a:pt x="548604" y="141123"/>
                  </a:lnTo>
                  <a:lnTo>
                    <a:pt x="548593" y="141323"/>
                  </a:lnTo>
                  <a:lnTo>
                    <a:pt x="548547" y="141496"/>
                  </a:lnTo>
                  <a:lnTo>
                    <a:pt x="548478" y="141633"/>
                  </a:lnTo>
                  <a:lnTo>
                    <a:pt x="548298" y="141879"/>
                  </a:lnTo>
                  <a:lnTo>
                    <a:pt x="548094" y="142111"/>
                  </a:lnTo>
                  <a:lnTo>
                    <a:pt x="547932" y="142275"/>
                  </a:lnTo>
                  <a:lnTo>
                    <a:pt x="547750" y="142421"/>
                  </a:lnTo>
                  <a:lnTo>
                    <a:pt x="547376" y="142703"/>
                  </a:lnTo>
                  <a:lnTo>
                    <a:pt x="547195" y="142849"/>
                  </a:lnTo>
                  <a:lnTo>
                    <a:pt x="547036" y="142986"/>
                  </a:lnTo>
                  <a:lnTo>
                    <a:pt x="546874" y="143118"/>
                  </a:lnTo>
                  <a:lnTo>
                    <a:pt x="546719" y="143255"/>
                  </a:lnTo>
                  <a:lnTo>
                    <a:pt x="546568" y="143396"/>
                  </a:lnTo>
                  <a:lnTo>
                    <a:pt x="546428" y="143546"/>
                  </a:lnTo>
                  <a:lnTo>
                    <a:pt x="546326" y="143678"/>
                  </a:lnTo>
                  <a:lnTo>
                    <a:pt x="546233" y="143815"/>
                  </a:lnTo>
                  <a:lnTo>
                    <a:pt x="546141" y="143956"/>
                  </a:lnTo>
                  <a:lnTo>
                    <a:pt x="546054" y="144102"/>
                  </a:lnTo>
                  <a:lnTo>
                    <a:pt x="545976" y="144248"/>
                  </a:lnTo>
                  <a:lnTo>
                    <a:pt x="545907" y="144389"/>
                  </a:lnTo>
                  <a:lnTo>
                    <a:pt x="545787" y="144676"/>
                  </a:lnTo>
                  <a:lnTo>
                    <a:pt x="545723" y="144817"/>
                  </a:lnTo>
                  <a:lnTo>
                    <a:pt x="545651" y="144954"/>
                  </a:lnTo>
                  <a:lnTo>
                    <a:pt x="545541" y="145123"/>
                  </a:lnTo>
                  <a:lnTo>
                    <a:pt x="545413" y="145278"/>
                  </a:lnTo>
                  <a:lnTo>
                    <a:pt x="545145" y="145583"/>
                  </a:lnTo>
                  <a:lnTo>
                    <a:pt x="545016" y="145742"/>
                  </a:lnTo>
                  <a:lnTo>
                    <a:pt x="544654" y="146271"/>
                  </a:lnTo>
                  <a:lnTo>
                    <a:pt x="544472" y="146330"/>
                  </a:lnTo>
                  <a:lnTo>
                    <a:pt x="544238" y="146325"/>
                  </a:lnTo>
                  <a:lnTo>
                    <a:pt x="543989" y="146294"/>
                  </a:lnTo>
                  <a:lnTo>
                    <a:pt x="543747" y="146284"/>
                  </a:lnTo>
                  <a:lnTo>
                    <a:pt x="543543" y="146335"/>
                  </a:lnTo>
                  <a:lnTo>
                    <a:pt x="543290" y="146540"/>
                  </a:lnTo>
                  <a:lnTo>
                    <a:pt x="543176" y="146667"/>
                  </a:lnTo>
                  <a:lnTo>
                    <a:pt x="543082" y="146808"/>
                  </a:lnTo>
                  <a:lnTo>
                    <a:pt x="543003" y="146950"/>
                  </a:lnTo>
                  <a:lnTo>
                    <a:pt x="542950" y="147150"/>
                  </a:lnTo>
                  <a:lnTo>
                    <a:pt x="542946" y="147373"/>
                  </a:lnTo>
                  <a:lnTo>
                    <a:pt x="542965" y="147610"/>
                  </a:lnTo>
                  <a:lnTo>
                    <a:pt x="542969" y="147842"/>
                  </a:lnTo>
                  <a:lnTo>
                    <a:pt x="542935" y="148057"/>
                  </a:lnTo>
                  <a:lnTo>
                    <a:pt x="542859" y="148252"/>
                  </a:lnTo>
                  <a:lnTo>
                    <a:pt x="542751" y="148439"/>
                  </a:lnTo>
                  <a:lnTo>
                    <a:pt x="542505" y="148799"/>
                  </a:lnTo>
                  <a:lnTo>
                    <a:pt x="542387" y="148981"/>
                  </a:lnTo>
                  <a:lnTo>
                    <a:pt x="542296" y="149178"/>
                  </a:lnTo>
                  <a:lnTo>
                    <a:pt x="542122" y="149597"/>
                  </a:lnTo>
                  <a:lnTo>
                    <a:pt x="542021" y="149775"/>
                  </a:lnTo>
                  <a:lnTo>
                    <a:pt x="541884" y="149907"/>
                  </a:lnTo>
                  <a:lnTo>
                    <a:pt x="541700" y="149970"/>
                  </a:lnTo>
                  <a:lnTo>
                    <a:pt x="541481" y="149980"/>
                  </a:lnTo>
                  <a:lnTo>
                    <a:pt x="541239" y="149957"/>
                  </a:lnTo>
                  <a:lnTo>
                    <a:pt x="541001" y="149948"/>
                  </a:lnTo>
                  <a:lnTo>
                    <a:pt x="540779" y="149975"/>
                  </a:lnTo>
                  <a:lnTo>
                    <a:pt x="540529" y="150066"/>
                  </a:lnTo>
                  <a:lnTo>
                    <a:pt x="540291" y="150194"/>
                  </a:lnTo>
                  <a:lnTo>
                    <a:pt x="540061" y="150344"/>
                  </a:lnTo>
                  <a:lnTo>
                    <a:pt x="539834" y="150503"/>
                  </a:lnTo>
                  <a:lnTo>
                    <a:pt x="539437" y="150795"/>
                  </a:lnTo>
                  <a:lnTo>
                    <a:pt x="538761" y="151360"/>
                  </a:lnTo>
                  <a:lnTo>
                    <a:pt x="538335" y="151679"/>
                  </a:lnTo>
                  <a:lnTo>
                    <a:pt x="537901" y="151989"/>
                  </a:lnTo>
                  <a:lnTo>
                    <a:pt x="537682" y="152139"/>
                  </a:lnTo>
                  <a:lnTo>
                    <a:pt x="537470" y="152271"/>
                  </a:lnTo>
                  <a:lnTo>
                    <a:pt x="536609" y="152781"/>
                  </a:lnTo>
                  <a:lnTo>
                    <a:pt x="535846" y="153214"/>
                  </a:lnTo>
                  <a:lnTo>
                    <a:pt x="535609" y="153374"/>
                  </a:lnTo>
                  <a:lnTo>
                    <a:pt x="535400" y="153560"/>
                  </a:lnTo>
                  <a:lnTo>
                    <a:pt x="535268" y="153702"/>
                  </a:lnTo>
                  <a:lnTo>
                    <a:pt x="535139" y="153852"/>
                  </a:lnTo>
                  <a:lnTo>
                    <a:pt x="535022" y="154012"/>
                  </a:lnTo>
                  <a:lnTo>
                    <a:pt x="534925" y="154180"/>
                  </a:lnTo>
                  <a:lnTo>
                    <a:pt x="534853" y="154349"/>
                  </a:lnTo>
                  <a:lnTo>
                    <a:pt x="534827" y="154504"/>
                  </a:lnTo>
                  <a:lnTo>
                    <a:pt x="534827" y="154672"/>
                  </a:lnTo>
                  <a:lnTo>
                    <a:pt x="534833" y="154836"/>
                  </a:lnTo>
                  <a:lnTo>
                    <a:pt x="534831" y="155000"/>
                  </a:lnTo>
                  <a:lnTo>
                    <a:pt x="534793" y="155151"/>
                  </a:lnTo>
                  <a:lnTo>
                    <a:pt x="534608" y="155333"/>
                  </a:lnTo>
                  <a:lnTo>
                    <a:pt x="534294" y="155460"/>
                  </a:lnTo>
                  <a:lnTo>
                    <a:pt x="533924" y="155565"/>
                  </a:lnTo>
                  <a:lnTo>
                    <a:pt x="533576" y="155688"/>
                  </a:lnTo>
                  <a:lnTo>
                    <a:pt x="533319" y="155875"/>
                  </a:lnTo>
                  <a:lnTo>
                    <a:pt x="533187" y="156094"/>
                  </a:lnTo>
                  <a:lnTo>
                    <a:pt x="533097" y="156344"/>
                  </a:lnTo>
                  <a:lnTo>
                    <a:pt x="533029" y="156617"/>
                  </a:lnTo>
                  <a:lnTo>
                    <a:pt x="532968" y="156891"/>
                  </a:lnTo>
                  <a:lnTo>
                    <a:pt x="532896" y="157160"/>
                  </a:lnTo>
                  <a:lnTo>
                    <a:pt x="532700" y="157711"/>
                  </a:lnTo>
                  <a:lnTo>
                    <a:pt x="532647" y="157898"/>
                  </a:lnTo>
                  <a:lnTo>
                    <a:pt x="532613" y="158085"/>
                  </a:lnTo>
                  <a:lnTo>
                    <a:pt x="532651" y="158445"/>
                  </a:lnTo>
                  <a:lnTo>
                    <a:pt x="532787" y="158805"/>
                  </a:lnTo>
                  <a:lnTo>
                    <a:pt x="532964" y="159174"/>
                  </a:lnTo>
                  <a:lnTo>
                    <a:pt x="533123" y="159547"/>
                  </a:lnTo>
                  <a:lnTo>
                    <a:pt x="533199" y="159921"/>
                  </a:lnTo>
                  <a:lnTo>
                    <a:pt x="533202" y="160149"/>
                  </a:lnTo>
                  <a:lnTo>
                    <a:pt x="533191" y="160376"/>
                  </a:lnTo>
                  <a:lnTo>
                    <a:pt x="533168" y="160604"/>
                  </a:lnTo>
                  <a:lnTo>
                    <a:pt x="533127" y="160832"/>
                  </a:lnTo>
                  <a:lnTo>
                    <a:pt x="533074" y="161051"/>
                  </a:lnTo>
                  <a:lnTo>
                    <a:pt x="533240" y="160869"/>
                  </a:lnTo>
                  <a:lnTo>
                    <a:pt x="533403" y="160682"/>
                  </a:lnTo>
                  <a:lnTo>
                    <a:pt x="533561" y="160490"/>
                  </a:lnTo>
                  <a:lnTo>
                    <a:pt x="533871" y="160108"/>
                  </a:lnTo>
                  <a:lnTo>
                    <a:pt x="534109" y="159784"/>
                  </a:lnTo>
                  <a:lnTo>
                    <a:pt x="534336" y="159452"/>
                  </a:lnTo>
                  <a:lnTo>
                    <a:pt x="535001" y="158445"/>
                  </a:lnTo>
                  <a:lnTo>
                    <a:pt x="535600" y="157579"/>
                  </a:lnTo>
                  <a:lnTo>
                    <a:pt x="535797" y="157287"/>
                  </a:lnTo>
                  <a:lnTo>
                    <a:pt x="536156" y="156740"/>
                  </a:lnTo>
                  <a:lnTo>
                    <a:pt x="536473" y="156221"/>
                  </a:lnTo>
                  <a:lnTo>
                    <a:pt x="536635" y="155971"/>
                  </a:lnTo>
                  <a:lnTo>
                    <a:pt x="536805" y="155720"/>
                  </a:lnTo>
                  <a:lnTo>
                    <a:pt x="536983" y="155479"/>
                  </a:lnTo>
                  <a:lnTo>
                    <a:pt x="537168" y="155237"/>
                  </a:lnTo>
                  <a:lnTo>
                    <a:pt x="537361" y="155000"/>
                  </a:lnTo>
                  <a:lnTo>
                    <a:pt x="537561" y="154772"/>
                  </a:lnTo>
                  <a:lnTo>
                    <a:pt x="537769" y="154558"/>
                  </a:lnTo>
                  <a:lnTo>
                    <a:pt x="538029" y="154312"/>
                  </a:lnTo>
                  <a:lnTo>
                    <a:pt x="538300" y="154080"/>
                  </a:lnTo>
                  <a:lnTo>
                    <a:pt x="538585" y="153861"/>
                  </a:lnTo>
                  <a:lnTo>
                    <a:pt x="538878" y="153652"/>
                  </a:lnTo>
                  <a:lnTo>
                    <a:pt x="539177" y="153456"/>
                  </a:lnTo>
                  <a:lnTo>
                    <a:pt x="539437" y="153296"/>
                  </a:lnTo>
                  <a:lnTo>
                    <a:pt x="539706" y="153146"/>
                  </a:lnTo>
                  <a:lnTo>
                    <a:pt x="540253" y="152863"/>
                  </a:lnTo>
                  <a:lnTo>
                    <a:pt x="540522" y="152717"/>
                  </a:lnTo>
                  <a:lnTo>
                    <a:pt x="541266" y="152303"/>
                  </a:lnTo>
                  <a:lnTo>
                    <a:pt x="541768" y="152030"/>
                  </a:lnTo>
                  <a:lnTo>
                    <a:pt x="542024" y="151902"/>
                  </a:lnTo>
                  <a:lnTo>
                    <a:pt x="542549" y="151665"/>
                  </a:lnTo>
                  <a:lnTo>
                    <a:pt x="542810" y="151538"/>
                  </a:lnTo>
                  <a:lnTo>
                    <a:pt x="543059" y="151401"/>
                  </a:lnTo>
                  <a:lnTo>
                    <a:pt x="543335" y="151223"/>
                  </a:lnTo>
                  <a:lnTo>
                    <a:pt x="543603" y="151027"/>
                  </a:lnTo>
                  <a:lnTo>
                    <a:pt x="544389" y="150426"/>
                  </a:lnTo>
                  <a:lnTo>
                    <a:pt x="545141" y="149879"/>
                  </a:lnTo>
                  <a:lnTo>
                    <a:pt x="545390" y="149693"/>
                  </a:lnTo>
                  <a:lnTo>
                    <a:pt x="545812" y="149364"/>
                  </a:lnTo>
                  <a:lnTo>
                    <a:pt x="546247" y="149428"/>
                  </a:lnTo>
                  <a:lnTo>
                    <a:pt x="546473" y="149369"/>
                  </a:lnTo>
                  <a:lnTo>
                    <a:pt x="546693" y="149291"/>
                  </a:lnTo>
                  <a:lnTo>
                    <a:pt x="546900" y="149200"/>
                  </a:lnTo>
                  <a:lnTo>
                    <a:pt x="547063" y="149109"/>
                  </a:lnTo>
                  <a:lnTo>
                    <a:pt x="547225" y="149009"/>
                  </a:lnTo>
                  <a:lnTo>
                    <a:pt x="547380" y="148890"/>
                  </a:lnTo>
                  <a:lnTo>
                    <a:pt x="547527" y="148767"/>
                  </a:lnTo>
                  <a:lnTo>
                    <a:pt x="547663" y="148635"/>
                  </a:lnTo>
                  <a:lnTo>
                    <a:pt x="547803" y="148471"/>
                  </a:lnTo>
                  <a:lnTo>
                    <a:pt x="547928" y="148293"/>
                  </a:lnTo>
                  <a:lnTo>
                    <a:pt x="548045" y="148102"/>
                  </a:lnTo>
                  <a:lnTo>
                    <a:pt x="548257" y="147715"/>
                  </a:lnTo>
                  <a:lnTo>
                    <a:pt x="548328" y="147555"/>
                  </a:lnTo>
                  <a:lnTo>
                    <a:pt x="548453" y="147218"/>
                  </a:lnTo>
                  <a:lnTo>
                    <a:pt x="548529" y="147059"/>
                  </a:lnTo>
                  <a:lnTo>
                    <a:pt x="549080" y="146599"/>
                  </a:lnTo>
                  <a:lnTo>
                    <a:pt x="549551" y="146403"/>
                  </a:lnTo>
                  <a:lnTo>
                    <a:pt x="549787" y="146321"/>
                  </a:lnTo>
                  <a:lnTo>
                    <a:pt x="549963" y="146253"/>
                  </a:lnTo>
                  <a:lnTo>
                    <a:pt x="550318" y="146102"/>
                  </a:lnTo>
                  <a:lnTo>
                    <a:pt x="550496" y="146034"/>
                  </a:lnTo>
                  <a:lnTo>
                    <a:pt x="550677" y="145984"/>
                  </a:lnTo>
                  <a:lnTo>
                    <a:pt x="550911" y="145938"/>
                  </a:lnTo>
                  <a:lnTo>
                    <a:pt x="551153" y="145906"/>
                  </a:lnTo>
                  <a:lnTo>
                    <a:pt x="551395" y="145893"/>
                  </a:lnTo>
                  <a:lnTo>
                    <a:pt x="551637" y="145893"/>
                  </a:lnTo>
                  <a:lnTo>
                    <a:pt x="551875" y="145915"/>
                  </a:lnTo>
                  <a:lnTo>
                    <a:pt x="552045" y="145947"/>
                  </a:lnTo>
                  <a:lnTo>
                    <a:pt x="552215" y="145984"/>
                  </a:lnTo>
                  <a:lnTo>
                    <a:pt x="552385" y="146034"/>
                  </a:lnTo>
                  <a:lnTo>
                    <a:pt x="552551" y="146089"/>
                  </a:lnTo>
                  <a:lnTo>
                    <a:pt x="552712" y="146157"/>
                  </a:lnTo>
                  <a:lnTo>
                    <a:pt x="552887" y="146243"/>
                  </a:lnTo>
                  <a:lnTo>
                    <a:pt x="553056" y="146348"/>
                  </a:lnTo>
                  <a:lnTo>
                    <a:pt x="553222" y="146462"/>
                  </a:lnTo>
                  <a:lnTo>
                    <a:pt x="553385" y="146581"/>
                  </a:lnTo>
                  <a:lnTo>
                    <a:pt x="553540" y="146704"/>
                  </a:lnTo>
                  <a:lnTo>
                    <a:pt x="553672" y="146822"/>
                  </a:lnTo>
                  <a:lnTo>
                    <a:pt x="553800" y="146945"/>
                  </a:lnTo>
                  <a:lnTo>
                    <a:pt x="553925" y="147073"/>
                  </a:lnTo>
                  <a:lnTo>
                    <a:pt x="554053" y="147191"/>
                  </a:lnTo>
                  <a:lnTo>
                    <a:pt x="554208" y="147373"/>
                  </a:lnTo>
                  <a:lnTo>
                    <a:pt x="554352" y="147560"/>
                  </a:lnTo>
                  <a:lnTo>
                    <a:pt x="554492" y="147756"/>
                  </a:lnTo>
                  <a:lnTo>
                    <a:pt x="554620" y="147956"/>
                  </a:lnTo>
                  <a:lnTo>
                    <a:pt x="554737" y="148161"/>
                  </a:lnTo>
                  <a:lnTo>
                    <a:pt x="554813" y="148307"/>
                  </a:lnTo>
                  <a:lnTo>
                    <a:pt x="554937" y="148621"/>
                  </a:lnTo>
                  <a:lnTo>
                    <a:pt x="555005" y="148776"/>
                  </a:lnTo>
                  <a:lnTo>
                    <a:pt x="555587" y="149465"/>
                  </a:lnTo>
                  <a:lnTo>
                    <a:pt x="556025" y="150253"/>
                  </a:lnTo>
                  <a:lnTo>
                    <a:pt x="556130" y="150453"/>
                  </a:lnTo>
                  <a:lnTo>
                    <a:pt x="556217" y="150637"/>
                  </a:lnTo>
                  <a:lnTo>
                    <a:pt x="556349" y="150941"/>
                  </a:lnTo>
                  <a:lnTo>
                    <a:pt x="556432" y="151091"/>
                  </a:lnTo>
                  <a:lnTo>
                    <a:pt x="556538" y="151223"/>
                  </a:lnTo>
                  <a:lnTo>
                    <a:pt x="556697" y="151360"/>
                  </a:lnTo>
                  <a:lnTo>
                    <a:pt x="556886" y="151469"/>
                  </a:lnTo>
                  <a:lnTo>
                    <a:pt x="557097" y="151556"/>
                  </a:lnTo>
                  <a:lnTo>
                    <a:pt x="557313" y="151629"/>
                  </a:lnTo>
                  <a:lnTo>
                    <a:pt x="557528" y="151692"/>
                  </a:lnTo>
                  <a:lnTo>
                    <a:pt x="557747" y="151752"/>
                  </a:lnTo>
                  <a:lnTo>
                    <a:pt x="557974" y="151797"/>
                  </a:lnTo>
                  <a:lnTo>
                    <a:pt x="558204" y="151829"/>
                  </a:lnTo>
                  <a:lnTo>
                    <a:pt x="558510" y="151832"/>
                  </a:lnTo>
                  <a:lnTo>
                    <a:pt x="558654" y="151820"/>
                  </a:lnTo>
                  <a:lnTo>
                    <a:pt x="558869" y="151761"/>
                  </a:lnTo>
                  <a:lnTo>
                    <a:pt x="559081" y="151670"/>
                  </a:lnTo>
                  <a:lnTo>
                    <a:pt x="559288" y="151560"/>
                  </a:lnTo>
                  <a:lnTo>
                    <a:pt x="559491" y="151437"/>
                  </a:lnTo>
                  <a:lnTo>
                    <a:pt x="559689" y="151310"/>
                  </a:lnTo>
                  <a:lnTo>
                    <a:pt x="559878" y="151178"/>
                  </a:lnTo>
                  <a:lnTo>
                    <a:pt x="560054" y="151032"/>
                  </a:lnTo>
                  <a:lnTo>
                    <a:pt x="560409" y="150727"/>
                  </a:lnTo>
                  <a:lnTo>
                    <a:pt x="560595" y="150590"/>
                  </a:lnTo>
                  <a:lnTo>
                    <a:pt x="560791" y="150462"/>
                  </a:lnTo>
                  <a:lnTo>
                    <a:pt x="560991" y="150344"/>
                  </a:lnTo>
                  <a:lnTo>
                    <a:pt x="561603" y="150002"/>
                  </a:lnTo>
                  <a:lnTo>
                    <a:pt x="562181" y="149656"/>
                  </a:lnTo>
                  <a:lnTo>
                    <a:pt x="562321" y="149565"/>
                  </a:lnTo>
                  <a:lnTo>
                    <a:pt x="562491" y="149446"/>
                  </a:lnTo>
                  <a:lnTo>
                    <a:pt x="562827" y="149200"/>
                  </a:lnTo>
                  <a:lnTo>
                    <a:pt x="562997" y="149082"/>
                  </a:lnTo>
                  <a:lnTo>
                    <a:pt x="563175" y="148977"/>
                  </a:lnTo>
                  <a:lnTo>
                    <a:pt x="563330" y="148899"/>
                  </a:lnTo>
                  <a:lnTo>
                    <a:pt x="563661" y="148767"/>
                  </a:lnTo>
                  <a:lnTo>
                    <a:pt x="564209" y="148571"/>
                  </a:lnTo>
                  <a:lnTo>
                    <a:pt x="564424" y="148489"/>
                  </a:lnTo>
                  <a:lnTo>
                    <a:pt x="564640" y="148416"/>
                  </a:lnTo>
                  <a:lnTo>
                    <a:pt x="564855" y="148353"/>
                  </a:lnTo>
                  <a:lnTo>
                    <a:pt x="565078" y="148298"/>
                  </a:lnTo>
                  <a:lnTo>
                    <a:pt x="565282" y="148257"/>
                  </a:lnTo>
                  <a:lnTo>
                    <a:pt x="565486" y="148225"/>
                  </a:lnTo>
                  <a:lnTo>
                    <a:pt x="565694" y="148198"/>
                  </a:lnTo>
                  <a:lnTo>
                    <a:pt x="565901" y="148184"/>
                  </a:lnTo>
                  <a:lnTo>
                    <a:pt x="566105" y="148189"/>
                  </a:lnTo>
                  <a:lnTo>
                    <a:pt x="566321" y="148207"/>
                  </a:lnTo>
                  <a:lnTo>
                    <a:pt x="566540" y="148248"/>
                  </a:lnTo>
                  <a:lnTo>
                    <a:pt x="566758" y="148303"/>
                  </a:lnTo>
                  <a:lnTo>
                    <a:pt x="566969" y="148366"/>
                  </a:lnTo>
                  <a:lnTo>
                    <a:pt x="567177" y="148444"/>
                  </a:lnTo>
                  <a:lnTo>
                    <a:pt x="567347" y="148521"/>
                  </a:lnTo>
                  <a:lnTo>
                    <a:pt x="567517" y="148612"/>
                  </a:lnTo>
                  <a:lnTo>
                    <a:pt x="567842" y="148813"/>
                  </a:lnTo>
                  <a:lnTo>
                    <a:pt x="568122" y="148981"/>
                  </a:lnTo>
                  <a:lnTo>
                    <a:pt x="568579" y="149237"/>
                  </a:lnTo>
                  <a:lnTo>
                    <a:pt x="568753" y="149237"/>
                  </a:lnTo>
                  <a:lnTo>
                    <a:pt x="568934" y="149187"/>
                  </a:lnTo>
                  <a:lnTo>
                    <a:pt x="569123" y="149105"/>
                  </a:lnTo>
                  <a:lnTo>
                    <a:pt x="569308" y="149009"/>
                  </a:lnTo>
                  <a:lnTo>
                    <a:pt x="569478" y="148908"/>
                  </a:lnTo>
                  <a:lnTo>
                    <a:pt x="569637" y="148804"/>
                  </a:lnTo>
                  <a:lnTo>
                    <a:pt x="569920" y="148539"/>
                  </a:lnTo>
                  <a:lnTo>
                    <a:pt x="570067" y="148416"/>
                  </a:lnTo>
                  <a:lnTo>
                    <a:pt x="570226" y="148316"/>
                  </a:lnTo>
                  <a:lnTo>
                    <a:pt x="570426" y="148230"/>
                  </a:lnTo>
                  <a:lnTo>
                    <a:pt x="570644" y="148152"/>
                  </a:lnTo>
                  <a:lnTo>
                    <a:pt x="570867" y="148098"/>
                  </a:lnTo>
                  <a:lnTo>
                    <a:pt x="571082" y="148075"/>
                  </a:lnTo>
                  <a:lnTo>
                    <a:pt x="571279" y="148098"/>
                  </a:lnTo>
                  <a:lnTo>
                    <a:pt x="571419" y="148143"/>
                  </a:lnTo>
                  <a:lnTo>
                    <a:pt x="571558" y="148207"/>
                  </a:lnTo>
                  <a:lnTo>
                    <a:pt x="571876" y="148480"/>
                  </a:lnTo>
                  <a:lnTo>
                    <a:pt x="571902" y="148617"/>
                  </a:lnTo>
                  <a:lnTo>
                    <a:pt x="571872" y="148785"/>
                  </a:lnTo>
                  <a:lnTo>
                    <a:pt x="571830" y="148959"/>
                  </a:lnTo>
                  <a:lnTo>
                    <a:pt x="572461" y="149300"/>
                  </a:lnTo>
                  <a:lnTo>
                    <a:pt x="572605" y="149187"/>
                  </a:lnTo>
                  <a:lnTo>
                    <a:pt x="572733" y="149173"/>
                  </a:lnTo>
                  <a:lnTo>
                    <a:pt x="572692" y="149437"/>
                  </a:lnTo>
                  <a:lnTo>
                    <a:pt x="572673" y="149597"/>
                  </a:lnTo>
                  <a:lnTo>
                    <a:pt x="572669" y="149733"/>
                  </a:lnTo>
                  <a:lnTo>
                    <a:pt x="572688" y="149898"/>
                  </a:lnTo>
                  <a:lnTo>
                    <a:pt x="572722" y="150066"/>
                  </a:lnTo>
                  <a:lnTo>
                    <a:pt x="572820" y="150394"/>
                  </a:lnTo>
                  <a:lnTo>
                    <a:pt x="572994" y="151000"/>
                  </a:lnTo>
                  <a:lnTo>
                    <a:pt x="573032" y="151150"/>
                  </a:lnTo>
                  <a:lnTo>
                    <a:pt x="573062" y="151296"/>
                  </a:lnTo>
                  <a:lnTo>
                    <a:pt x="573077" y="151474"/>
                  </a:lnTo>
                  <a:lnTo>
                    <a:pt x="573081" y="151656"/>
                  </a:lnTo>
                  <a:lnTo>
                    <a:pt x="573073" y="151834"/>
                  </a:lnTo>
                  <a:lnTo>
                    <a:pt x="573070" y="152194"/>
                  </a:lnTo>
                  <a:lnTo>
                    <a:pt x="573081" y="152389"/>
                  </a:lnTo>
                  <a:lnTo>
                    <a:pt x="573119" y="152781"/>
                  </a:lnTo>
                  <a:lnTo>
                    <a:pt x="573130" y="152977"/>
                  </a:lnTo>
                  <a:lnTo>
                    <a:pt x="573130" y="153173"/>
                  </a:lnTo>
                  <a:lnTo>
                    <a:pt x="573121" y="153583"/>
                  </a:lnTo>
                  <a:lnTo>
                    <a:pt x="573107" y="153793"/>
                  </a:lnTo>
                  <a:lnTo>
                    <a:pt x="573073" y="153989"/>
                  </a:lnTo>
                  <a:lnTo>
                    <a:pt x="573009" y="154171"/>
                  </a:lnTo>
                  <a:lnTo>
                    <a:pt x="572922" y="154312"/>
                  </a:lnTo>
                  <a:lnTo>
                    <a:pt x="572809" y="154444"/>
                  </a:lnTo>
                  <a:lnTo>
                    <a:pt x="572560" y="154695"/>
                  </a:lnTo>
                  <a:lnTo>
                    <a:pt x="572442" y="154823"/>
                  </a:lnTo>
                  <a:lnTo>
                    <a:pt x="572231" y="155073"/>
                  </a:lnTo>
                  <a:lnTo>
                    <a:pt x="572027" y="155333"/>
                  </a:lnTo>
                  <a:lnTo>
                    <a:pt x="571713" y="155793"/>
                  </a:lnTo>
                  <a:lnTo>
                    <a:pt x="571611" y="155961"/>
                  </a:lnTo>
                  <a:lnTo>
                    <a:pt x="571649" y="156321"/>
                  </a:lnTo>
                  <a:lnTo>
                    <a:pt x="571827" y="156399"/>
                  </a:lnTo>
                  <a:lnTo>
                    <a:pt x="572038" y="156449"/>
                  </a:lnTo>
                  <a:lnTo>
                    <a:pt x="572231" y="156463"/>
                  </a:lnTo>
                  <a:lnTo>
                    <a:pt x="572363" y="156426"/>
                  </a:lnTo>
                  <a:lnTo>
                    <a:pt x="572616" y="156508"/>
                  </a:lnTo>
                  <a:lnTo>
                    <a:pt x="572900" y="156595"/>
                  </a:lnTo>
                  <a:lnTo>
                    <a:pt x="573258" y="156713"/>
                  </a:lnTo>
                  <a:lnTo>
                    <a:pt x="573461" y="156786"/>
                  </a:lnTo>
                  <a:lnTo>
                    <a:pt x="574073" y="157018"/>
                  </a:lnTo>
                  <a:lnTo>
                    <a:pt x="574281" y="157087"/>
                  </a:lnTo>
                  <a:lnTo>
                    <a:pt x="574546" y="157169"/>
                  </a:lnTo>
                  <a:lnTo>
                    <a:pt x="575086" y="157319"/>
                  </a:lnTo>
                  <a:lnTo>
                    <a:pt x="575358" y="157378"/>
                  </a:lnTo>
                  <a:lnTo>
                    <a:pt x="575634" y="157419"/>
                  </a:lnTo>
                  <a:lnTo>
                    <a:pt x="575853" y="157433"/>
                  </a:lnTo>
                  <a:lnTo>
                    <a:pt x="576072" y="157438"/>
                  </a:lnTo>
                  <a:lnTo>
                    <a:pt x="576510" y="157428"/>
                  </a:lnTo>
                  <a:lnTo>
                    <a:pt x="576945" y="157461"/>
                  </a:lnTo>
                  <a:lnTo>
                    <a:pt x="577160" y="157488"/>
                  </a:lnTo>
                  <a:lnTo>
                    <a:pt x="577801" y="157593"/>
                  </a:lnTo>
                  <a:lnTo>
                    <a:pt x="577980" y="157634"/>
                  </a:lnTo>
                  <a:lnTo>
                    <a:pt x="578345" y="157739"/>
                  </a:lnTo>
                  <a:lnTo>
                    <a:pt x="578515" y="157761"/>
                  </a:lnTo>
                  <a:lnTo>
                    <a:pt x="578746" y="157707"/>
                  </a:lnTo>
                  <a:lnTo>
                    <a:pt x="578878" y="157607"/>
                  </a:lnTo>
                  <a:lnTo>
                    <a:pt x="579467" y="157743"/>
                  </a:lnTo>
                  <a:lnTo>
                    <a:pt x="579596" y="157638"/>
                  </a:lnTo>
                  <a:lnTo>
                    <a:pt x="579728" y="157510"/>
                  </a:lnTo>
                  <a:lnTo>
                    <a:pt x="580155" y="157474"/>
                  </a:lnTo>
                  <a:lnTo>
                    <a:pt x="580321" y="157652"/>
                  </a:lnTo>
                  <a:lnTo>
                    <a:pt x="581156" y="157998"/>
                  </a:lnTo>
                  <a:lnTo>
                    <a:pt x="581979" y="158224"/>
                  </a:lnTo>
                  <a:lnTo>
                    <a:pt x="581869" y="158607"/>
                  </a:lnTo>
                  <a:lnTo>
                    <a:pt x="581720" y="159064"/>
                  </a:lnTo>
                  <a:lnTo>
                    <a:pt x="581549" y="159514"/>
                  </a:lnTo>
                  <a:lnTo>
                    <a:pt x="580663" y="161637"/>
                  </a:lnTo>
                  <a:lnTo>
                    <a:pt x="580549" y="161897"/>
                  </a:lnTo>
                  <a:lnTo>
                    <a:pt x="580427" y="162153"/>
                  </a:lnTo>
                  <a:lnTo>
                    <a:pt x="580275" y="162447"/>
                  </a:lnTo>
                  <a:lnTo>
                    <a:pt x="580113" y="162737"/>
                  </a:lnTo>
                  <a:lnTo>
                    <a:pt x="579835" y="163202"/>
                  </a:lnTo>
                  <a:lnTo>
                    <a:pt x="579452" y="163718"/>
                  </a:lnTo>
                  <a:lnTo>
                    <a:pt x="579288" y="163946"/>
                  </a:lnTo>
                  <a:lnTo>
                    <a:pt x="578991" y="163811"/>
                  </a:lnTo>
                  <a:lnTo>
                    <a:pt x="577753" y="162907"/>
                  </a:lnTo>
                  <a:lnTo>
                    <a:pt x="575149" y="166423"/>
                  </a:lnTo>
                  <a:lnTo>
                    <a:pt x="575015" y="166565"/>
                  </a:lnTo>
                  <a:lnTo>
                    <a:pt x="572373" y="170697"/>
                  </a:lnTo>
                  <a:lnTo>
                    <a:pt x="572306" y="170988"/>
                  </a:lnTo>
                  <a:lnTo>
                    <a:pt x="571894" y="171083"/>
                  </a:lnTo>
                  <a:lnTo>
                    <a:pt x="571689" y="171138"/>
                  </a:lnTo>
                  <a:lnTo>
                    <a:pt x="571494" y="171208"/>
                  </a:lnTo>
                  <a:lnTo>
                    <a:pt x="571312" y="171300"/>
                  </a:lnTo>
                  <a:lnTo>
                    <a:pt x="571154" y="171416"/>
                  </a:lnTo>
                  <a:lnTo>
                    <a:pt x="571009" y="171553"/>
                  </a:lnTo>
                  <a:lnTo>
                    <a:pt x="570872" y="171703"/>
                  </a:lnTo>
                  <a:lnTo>
                    <a:pt x="570457" y="172194"/>
                  </a:lnTo>
                  <a:lnTo>
                    <a:pt x="570310" y="172380"/>
                  </a:lnTo>
                  <a:lnTo>
                    <a:pt x="570130" y="172628"/>
                  </a:lnTo>
                  <a:lnTo>
                    <a:pt x="569215" y="172260"/>
                  </a:lnTo>
                  <a:lnTo>
                    <a:pt x="568599" y="172625"/>
                  </a:lnTo>
                  <a:lnTo>
                    <a:pt x="568179" y="173486"/>
                  </a:lnTo>
                  <a:lnTo>
                    <a:pt x="566970" y="175327"/>
                  </a:lnTo>
                  <a:lnTo>
                    <a:pt x="566574" y="176038"/>
                  </a:lnTo>
                  <a:lnTo>
                    <a:pt x="566383" y="177012"/>
                  </a:lnTo>
                  <a:lnTo>
                    <a:pt x="566247" y="177739"/>
                  </a:lnTo>
                  <a:lnTo>
                    <a:pt x="566083" y="180779"/>
                  </a:lnTo>
                  <a:lnTo>
                    <a:pt x="566004" y="182284"/>
                  </a:lnTo>
                  <a:lnTo>
                    <a:pt x="565676" y="182973"/>
                  </a:lnTo>
                  <a:lnTo>
                    <a:pt x="565544" y="185487"/>
                  </a:lnTo>
                  <a:lnTo>
                    <a:pt x="564860" y="189181"/>
                  </a:lnTo>
                  <a:lnTo>
                    <a:pt x="564857" y="191088"/>
                  </a:lnTo>
                  <a:lnTo>
                    <a:pt x="566207" y="191323"/>
                  </a:lnTo>
                  <a:lnTo>
                    <a:pt x="566327" y="191776"/>
                  </a:lnTo>
                  <a:lnTo>
                    <a:pt x="570953" y="192579"/>
                  </a:lnTo>
                  <a:lnTo>
                    <a:pt x="573151" y="192961"/>
                  </a:lnTo>
                  <a:lnTo>
                    <a:pt x="573184" y="193414"/>
                  </a:lnTo>
                  <a:lnTo>
                    <a:pt x="572463" y="197444"/>
                  </a:lnTo>
                  <a:lnTo>
                    <a:pt x="579339" y="198700"/>
                  </a:lnTo>
                  <a:lnTo>
                    <a:pt x="580295" y="198877"/>
                  </a:lnTo>
                  <a:lnTo>
                    <a:pt x="579540" y="202280"/>
                  </a:lnTo>
                  <a:lnTo>
                    <a:pt x="579415" y="202794"/>
                  </a:lnTo>
                  <a:lnTo>
                    <a:pt x="579278" y="203304"/>
                  </a:lnTo>
                  <a:lnTo>
                    <a:pt x="579126" y="203806"/>
                  </a:lnTo>
                  <a:lnTo>
                    <a:pt x="578962" y="204304"/>
                  </a:lnTo>
                  <a:lnTo>
                    <a:pt x="578605" y="205336"/>
                  </a:lnTo>
                  <a:lnTo>
                    <a:pt x="578447" y="205792"/>
                  </a:lnTo>
                  <a:lnTo>
                    <a:pt x="578057" y="206950"/>
                  </a:lnTo>
                  <a:lnTo>
                    <a:pt x="576073" y="211457"/>
                  </a:lnTo>
                  <a:lnTo>
                    <a:pt x="575936" y="211800"/>
                  </a:lnTo>
                  <a:lnTo>
                    <a:pt x="575792" y="212141"/>
                  </a:lnTo>
                  <a:lnTo>
                    <a:pt x="575486" y="212814"/>
                  </a:lnTo>
                  <a:lnTo>
                    <a:pt x="575324" y="213146"/>
                  </a:lnTo>
                  <a:lnTo>
                    <a:pt x="574990" y="213787"/>
                  </a:lnTo>
                  <a:lnTo>
                    <a:pt x="574632" y="214414"/>
                  </a:lnTo>
                  <a:lnTo>
                    <a:pt x="574445" y="214722"/>
                  </a:lnTo>
                  <a:lnTo>
                    <a:pt x="574201" y="215095"/>
                  </a:lnTo>
                  <a:lnTo>
                    <a:pt x="573950" y="215463"/>
                  </a:lnTo>
                  <a:lnTo>
                    <a:pt x="573687" y="215824"/>
                  </a:lnTo>
                  <a:lnTo>
                    <a:pt x="573415" y="216177"/>
                  </a:lnTo>
                  <a:lnTo>
                    <a:pt x="573134" y="216522"/>
                  </a:lnTo>
                  <a:lnTo>
                    <a:pt x="572852" y="216850"/>
                  </a:lnTo>
                  <a:lnTo>
                    <a:pt x="572560" y="217171"/>
                  </a:lnTo>
                  <a:lnTo>
                    <a:pt x="572260" y="217484"/>
                  </a:lnTo>
                  <a:lnTo>
                    <a:pt x="571951" y="217789"/>
                  </a:lnTo>
                  <a:lnTo>
                    <a:pt x="571635" y="218086"/>
                  </a:lnTo>
                  <a:lnTo>
                    <a:pt x="571270" y="218411"/>
                  </a:lnTo>
                  <a:lnTo>
                    <a:pt x="570895" y="218727"/>
                  </a:lnTo>
                  <a:lnTo>
                    <a:pt x="570510" y="219032"/>
                  </a:lnTo>
                  <a:lnTo>
                    <a:pt x="570116" y="219324"/>
                  </a:lnTo>
                  <a:lnTo>
                    <a:pt x="569713" y="219603"/>
                  </a:lnTo>
                  <a:lnTo>
                    <a:pt x="569387" y="219813"/>
                  </a:lnTo>
                  <a:lnTo>
                    <a:pt x="569054" y="220015"/>
                  </a:lnTo>
                  <a:lnTo>
                    <a:pt x="568715" y="220208"/>
                  </a:lnTo>
                  <a:lnTo>
                    <a:pt x="568033" y="220580"/>
                  </a:lnTo>
                  <a:lnTo>
                    <a:pt x="567549" y="220827"/>
                  </a:lnTo>
                  <a:lnTo>
                    <a:pt x="567056" y="221057"/>
                  </a:lnTo>
                  <a:lnTo>
                    <a:pt x="566065" y="221506"/>
                  </a:lnTo>
                  <a:lnTo>
                    <a:pt x="564583" y="222218"/>
                  </a:lnTo>
                  <a:lnTo>
                    <a:pt x="564257" y="222386"/>
                  </a:lnTo>
                  <a:lnTo>
                    <a:pt x="563935" y="222561"/>
                  </a:lnTo>
                  <a:lnTo>
                    <a:pt x="563259" y="222956"/>
                  </a:lnTo>
                  <a:lnTo>
                    <a:pt x="562291" y="223618"/>
                  </a:lnTo>
                  <a:lnTo>
                    <a:pt x="561133" y="224752"/>
                  </a:lnTo>
                  <a:lnTo>
                    <a:pt x="560738" y="225107"/>
                  </a:lnTo>
                  <a:lnTo>
                    <a:pt x="559374" y="226286"/>
                  </a:lnTo>
                  <a:lnTo>
                    <a:pt x="558852" y="226739"/>
                  </a:lnTo>
                  <a:lnTo>
                    <a:pt x="552036" y="232851"/>
                  </a:lnTo>
                  <a:lnTo>
                    <a:pt x="548329" y="236313"/>
                  </a:lnTo>
                  <a:lnTo>
                    <a:pt x="547508" y="236992"/>
                  </a:lnTo>
                  <a:lnTo>
                    <a:pt x="544393" y="238813"/>
                  </a:lnTo>
                  <a:lnTo>
                    <a:pt x="544030" y="239099"/>
                  </a:lnTo>
                  <a:lnTo>
                    <a:pt x="541985" y="240772"/>
                  </a:lnTo>
                  <a:lnTo>
                    <a:pt x="540498" y="241943"/>
                  </a:lnTo>
                  <a:lnTo>
                    <a:pt x="540128" y="242309"/>
                  </a:lnTo>
                  <a:lnTo>
                    <a:pt x="538974" y="243182"/>
                  </a:lnTo>
                  <a:lnTo>
                    <a:pt x="538380" y="243596"/>
                  </a:lnTo>
                  <a:lnTo>
                    <a:pt x="537981" y="243867"/>
                  </a:lnTo>
                  <a:lnTo>
                    <a:pt x="537174" y="244388"/>
                  </a:lnTo>
                  <a:lnTo>
                    <a:pt x="536354" y="244898"/>
                  </a:lnTo>
                  <a:lnTo>
                    <a:pt x="535938" y="245145"/>
                  </a:lnTo>
                  <a:lnTo>
                    <a:pt x="535521" y="245383"/>
                  </a:lnTo>
                  <a:lnTo>
                    <a:pt x="535240" y="245535"/>
                  </a:lnTo>
                  <a:lnTo>
                    <a:pt x="534886" y="246038"/>
                  </a:lnTo>
                  <a:lnTo>
                    <a:pt x="534803" y="246249"/>
                  </a:lnTo>
                  <a:lnTo>
                    <a:pt x="534734" y="246611"/>
                  </a:lnTo>
                  <a:lnTo>
                    <a:pt x="534759" y="246835"/>
                  </a:lnTo>
                  <a:lnTo>
                    <a:pt x="535027" y="247345"/>
                  </a:lnTo>
                  <a:lnTo>
                    <a:pt x="535213" y="247514"/>
                  </a:lnTo>
                  <a:lnTo>
                    <a:pt x="535563" y="247739"/>
                  </a:lnTo>
                  <a:lnTo>
                    <a:pt x="536238" y="248030"/>
                  </a:lnTo>
                  <a:lnTo>
                    <a:pt x="536683" y="248189"/>
                  </a:lnTo>
                  <a:lnTo>
                    <a:pt x="537529" y="248406"/>
                  </a:lnTo>
                  <a:lnTo>
                    <a:pt x="537837" y="248477"/>
                  </a:lnTo>
                  <a:lnTo>
                    <a:pt x="540625" y="248977"/>
                  </a:lnTo>
                  <a:lnTo>
                    <a:pt x="544683" y="249686"/>
                  </a:lnTo>
                  <a:lnTo>
                    <a:pt x="545327" y="249689"/>
                  </a:lnTo>
                  <a:lnTo>
                    <a:pt x="544610" y="253759"/>
                  </a:lnTo>
                  <a:lnTo>
                    <a:pt x="544162" y="256340"/>
                  </a:lnTo>
                  <a:lnTo>
                    <a:pt x="543286" y="261349"/>
                  </a:lnTo>
                  <a:lnTo>
                    <a:pt x="543013" y="262212"/>
                  </a:lnTo>
                  <a:lnTo>
                    <a:pt x="542761" y="263327"/>
                  </a:lnTo>
                  <a:lnTo>
                    <a:pt x="542105" y="267240"/>
                  </a:lnTo>
                  <a:lnTo>
                    <a:pt x="541610" y="270184"/>
                  </a:lnTo>
                  <a:lnTo>
                    <a:pt x="541217" y="272523"/>
                  </a:lnTo>
                  <a:lnTo>
                    <a:pt x="540074" y="279510"/>
                  </a:lnTo>
                  <a:lnTo>
                    <a:pt x="538368" y="289926"/>
                  </a:lnTo>
                  <a:lnTo>
                    <a:pt x="538303" y="290323"/>
                  </a:lnTo>
                  <a:lnTo>
                    <a:pt x="538203" y="290938"/>
                  </a:lnTo>
                  <a:lnTo>
                    <a:pt x="538020" y="291738"/>
                  </a:lnTo>
                  <a:lnTo>
                    <a:pt x="537943" y="292464"/>
                  </a:lnTo>
                  <a:lnTo>
                    <a:pt x="537790" y="294965"/>
                  </a:lnTo>
                  <a:lnTo>
                    <a:pt x="537764" y="295304"/>
                  </a:lnTo>
                  <a:lnTo>
                    <a:pt x="537704" y="296009"/>
                  </a:lnTo>
                  <a:lnTo>
                    <a:pt x="537612" y="296640"/>
                  </a:lnTo>
                  <a:lnTo>
                    <a:pt x="537481" y="297456"/>
                  </a:lnTo>
                  <a:lnTo>
                    <a:pt x="537297" y="298226"/>
                  </a:lnTo>
                  <a:lnTo>
                    <a:pt x="537091" y="298899"/>
                  </a:lnTo>
                  <a:lnTo>
                    <a:pt x="536603" y="298762"/>
                  </a:lnTo>
                  <a:lnTo>
                    <a:pt x="536469" y="299151"/>
                  </a:lnTo>
                  <a:lnTo>
                    <a:pt x="536552" y="299302"/>
                  </a:lnTo>
                  <a:lnTo>
                    <a:pt x="536439" y="299612"/>
                  </a:lnTo>
                  <a:lnTo>
                    <a:pt x="536069" y="300377"/>
                  </a:lnTo>
                  <a:lnTo>
                    <a:pt x="534683" y="299830"/>
                  </a:lnTo>
                  <a:lnTo>
                    <a:pt x="533973" y="300901"/>
                  </a:lnTo>
                  <a:lnTo>
                    <a:pt x="533622" y="301439"/>
                  </a:lnTo>
                  <a:lnTo>
                    <a:pt x="532511" y="302725"/>
                  </a:lnTo>
                  <a:lnTo>
                    <a:pt x="530744" y="302419"/>
                  </a:lnTo>
                  <a:lnTo>
                    <a:pt x="530445" y="302743"/>
                  </a:lnTo>
                  <a:lnTo>
                    <a:pt x="529713" y="303518"/>
                  </a:lnTo>
                  <a:lnTo>
                    <a:pt x="529588" y="303659"/>
                  </a:lnTo>
                  <a:lnTo>
                    <a:pt x="529203" y="304056"/>
                  </a:lnTo>
                  <a:lnTo>
                    <a:pt x="528693" y="304602"/>
                  </a:lnTo>
                  <a:lnTo>
                    <a:pt x="528040" y="305291"/>
                  </a:lnTo>
                  <a:lnTo>
                    <a:pt x="527681" y="306047"/>
                  </a:lnTo>
                  <a:lnTo>
                    <a:pt x="527341" y="306631"/>
                  </a:lnTo>
                  <a:lnTo>
                    <a:pt x="526302" y="308395"/>
                  </a:lnTo>
                  <a:lnTo>
                    <a:pt x="526533" y="308431"/>
                  </a:lnTo>
                  <a:lnTo>
                    <a:pt x="526612" y="309051"/>
                  </a:lnTo>
                  <a:lnTo>
                    <a:pt x="526714" y="309885"/>
                  </a:lnTo>
                  <a:lnTo>
                    <a:pt x="526408" y="311111"/>
                  </a:lnTo>
                  <a:lnTo>
                    <a:pt x="526304" y="311641"/>
                  </a:lnTo>
                  <a:lnTo>
                    <a:pt x="526389" y="312169"/>
                  </a:lnTo>
                  <a:lnTo>
                    <a:pt x="526502" y="313449"/>
                  </a:lnTo>
                  <a:lnTo>
                    <a:pt x="526559" y="314151"/>
                  </a:lnTo>
                  <a:lnTo>
                    <a:pt x="527492" y="314315"/>
                  </a:lnTo>
                  <a:lnTo>
                    <a:pt x="527594" y="315510"/>
                  </a:lnTo>
                  <a:lnTo>
                    <a:pt x="527824" y="315546"/>
                  </a:lnTo>
                  <a:lnTo>
                    <a:pt x="527545" y="317201"/>
                  </a:lnTo>
                  <a:lnTo>
                    <a:pt x="526971" y="317255"/>
                  </a:lnTo>
                  <a:lnTo>
                    <a:pt x="526419" y="317255"/>
                  </a:lnTo>
                  <a:lnTo>
                    <a:pt x="525853" y="317310"/>
                  </a:lnTo>
                  <a:lnTo>
                    <a:pt x="525166" y="317228"/>
                  </a:lnTo>
                  <a:lnTo>
                    <a:pt x="524452" y="317356"/>
                  </a:lnTo>
                  <a:lnTo>
                    <a:pt x="524497" y="317078"/>
                  </a:lnTo>
                  <a:lnTo>
                    <a:pt x="523882" y="316631"/>
                  </a:lnTo>
                  <a:lnTo>
                    <a:pt x="523813" y="317041"/>
                  </a:lnTo>
                  <a:lnTo>
                    <a:pt x="523122" y="316968"/>
                  </a:lnTo>
                  <a:lnTo>
                    <a:pt x="522435" y="316868"/>
                  </a:lnTo>
                  <a:lnTo>
                    <a:pt x="522382" y="317110"/>
                  </a:lnTo>
                  <a:lnTo>
                    <a:pt x="521480" y="316289"/>
                  </a:lnTo>
                  <a:lnTo>
                    <a:pt x="520875" y="316303"/>
                  </a:lnTo>
                  <a:lnTo>
                    <a:pt x="520286" y="316166"/>
                  </a:lnTo>
                  <a:lnTo>
                    <a:pt x="519644" y="316330"/>
                  </a:lnTo>
                  <a:lnTo>
                    <a:pt x="518970" y="316202"/>
                  </a:lnTo>
                  <a:lnTo>
                    <a:pt x="518749" y="317442"/>
                  </a:lnTo>
                  <a:lnTo>
                    <a:pt x="518678" y="318133"/>
                  </a:lnTo>
                  <a:lnTo>
                    <a:pt x="518266" y="317822"/>
                  </a:lnTo>
                  <a:lnTo>
                    <a:pt x="517025" y="316718"/>
                  </a:lnTo>
                  <a:lnTo>
                    <a:pt x="516397" y="316364"/>
                  </a:lnTo>
                  <a:lnTo>
                    <a:pt x="515148" y="315990"/>
                  </a:lnTo>
                  <a:lnTo>
                    <a:pt x="514638" y="316192"/>
                  </a:lnTo>
                  <a:lnTo>
                    <a:pt x="514122" y="318062"/>
                  </a:lnTo>
                  <a:lnTo>
                    <a:pt x="514274" y="318103"/>
                  </a:lnTo>
                  <a:lnTo>
                    <a:pt x="513925" y="319690"/>
                  </a:lnTo>
                  <a:lnTo>
                    <a:pt x="513665" y="319920"/>
                  </a:lnTo>
                  <a:lnTo>
                    <a:pt x="513985" y="320008"/>
                  </a:lnTo>
                  <a:lnTo>
                    <a:pt x="514614" y="320135"/>
                  </a:lnTo>
                  <a:lnTo>
                    <a:pt x="515013" y="320273"/>
                  </a:lnTo>
                  <a:lnTo>
                    <a:pt x="515417" y="320490"/>
                  </a:lnTo>
                  <a:lnTo>
                    <a:pt x="515896" y="320834"/>
                  </a:lnTo>
                  <a:lnTo>
                    <a:pt x="516326" y="321238"/>
                  </a:lnTo>
                  <a:lnTo>
                    <a:pt x="518124" y="323245"/>
                  </a:lnTo>
                  <a:lnTo>
                    <a:pt x="519282" y="324482"/>
                  </a:lnTo>
                  <a:lnTo>
                    <a:pt x="519431" y="324623"/>
                  </a:lnTo>
                  <a:lnTo>
                    <a:pt x="519710" y="324806"/>
                  </a:lnTo>
                  <a:lnTo>
                    <a:pt x="520307" y="324969"/>
                  </a:lnTo>
                  <a:lnTo>
                    <a:pt x="520241" y="325273"/>
                  </a:lnTo>
                  <a:lnTo>
                    <a:pt x="520068" y="326196"/>
                  </a:lnTo>
                  <a:lnTo>
                    <a:pt x="521316" y="327107"/>
                  </a:lnTo>
                  <a:lnTo>
                    <a:pt x="522760" y="327455"/>
                  </a:lnTo>
                  <a:lnTo>
                    <a:pt x="522577" y="328501"/>
                  </a:lnTo>
                  <a:lnTo>
                    <a:pt x="522969" y="328597"/>
                  </a:lnTo>
                  <a:lnTo>
                    <a:pt x="523384" y="328765"/>
                  </a:lnTo>
                  <a:lnTo>
                    <a:pt x="523788" y="328963"/>
                  </a:lnTo>
                  <a:lnTo>
                    <a:pt x="524080" y="328905"/>
                  </a:lnTo>
                  <a:lnTo>
                    <a:pt x="524685" y="328632"/>
                  </a:lnTo>
                  <a:lnTo>
                    <a:pt x="525607" y="328299"/>
                  </a:lnTo>
                  <a:lnTo>
                    <a:pt x="525873" y="328062"/>
                  </a:lnTo>
                  <a:lnTo>
                    <a:pt x="526011" y="328445"/>
                  </a:lnTo>
                  <a:lnTo>
                    <a:pt x="526196" y="328792"/>
                  </a:lnTo>
                  <a:lnTo>
                    <a:pt x="525903" y="329187"/>
                  </a:lnTo>
                  <a:lnTo>
                    <a:pt x="524838" y="329538"/>
                  </a:lnTo>
                  <a:lnTo>
                    <a:pt x="525076" y="330315"/>
                  </a:lnTo>
                  <a:lnTo>
                    <a:pt x="526572" y="331124"/>
                  </a:lnTo>
                  <a:lnTo>
                    <a:pt x="527032" y="331449"/>
                  </a:lnTo>
                  <a:lnTo>
                    <a:pt x="526696" y="331524"/>
                  </a:lnTo>
                  <a:lnTo>
                    <a:pt x="522945" y="331740"/>
                  </a:lnTo>
                  <a:lnTo>
                    <a:pt x="522718" y="331787"/>
                  </a:lnTo>
                  <a:lnTo>
                    <a:pt x="522359" y="331925"/>
                  </a:lnTo>
                  <a:lnTo>
                    <a:pt x="522096" y="332086"/>
                  </a:lnTo>
                  <a:lnTo>
                    <a:pt x="521810" y="332345"/>
                  </a:lnTo>
                  <a:lnTo>
                    <a:pt x="521623" y="332591"/>
                  </a:lnTo>
                  <a:lnTo>
                    <a:pt x="521449" y="332936"/>
                  </a:lnTo>
                  <a:lnTo>
                    <a:pt x="521292" y="333814"/>
                  </a:lnTo>
                  <a:lnTo>
                    <a:pt x="520770" y="336731"/>
                  </a:lnTo>
                  <a:lnTo>
                    <a:pt x="521133" y="337724"/>
                  </a:lnTo>
                  <a:lnTo>
                    <a:pt x="521168" y="338032"/>
                  </a:lnTo>
                  <a:lnTo>
                    <a:pt x="521226" y="338537"/>
                  </a:lnTo>
                  <a:lnTo>
                    <a:pt x="520084" y="346100"/>
                  </a:lnTo>
                  <a:lnTo>
                    <a:pt x="520056" y="346284"/>
                  </a:lnTo>
                  <a:lnTo>
                    <a:pt x="518625" y="354808"/>
                  </a:lnTo>
                  <a:lnTo>
                    <a:pt x="517633" y="360717"/>
                  </a:lnTo>
                  <a:lnTo>
                    <a:pt x="517523" y="361373"/>
                  </a:lnTo>
                  <a:lnTo>
                    <a:pt x="516362" y="368291"/>
                  </a:lnTo>
                  <a:lnTo>
                    <a:pt x="516047" y="368246"/>
                  </a:lnTo>
                  <a:lnTo>
                    <a:pt x="515860" y="368678"/>
                  </a:lnTo>
                  <a:lnTo>
                    <a:pt x="510180" y="367798"/>
                  </a:lnTo>
                  <a:lnTo>
                    <a:pt x="509281" y="373611"/>
                  </a:lnTo>
                  <a:lnTo>
                    <a:pt x="514153" y="374363"/>
                  </a:lnTo>
                  <a:lnTo>
                    <a:pt x="514675" y="374446"/>
                  </a:lnTo>
                  <a:lnTo>
                    <a:pt x="514953" y="374490"/>
                  </a:lnTo>
                  <a:lnTo>
                    <a:pt x="514428" y="377896"/>
                  </a:lnTo>
                  <a:lnTo>
                    <a:pt x="513514" y="383872"/>
                  </a:lnTo>
                  <a:lnTo>
                    <a:pt x="513439" y="384343"/>
                  </a:lnTo>
                  <a:lnTo>
                    <a:pt x="513363" y="384816"/>
                  </a:lnTo>
                  <a:lnTo>
                    <a:pt x="512706" y="389206"/>
                  </a:lnTo>
                  <a:lnTo>
                    <a:pt x="512670" y="389464"/>
                  </a:lnTo>
                  <a:lnTo>
                    <a:pt x="508352" y="390059"/>
                  </a:lnTo>
                  <a:lnTo>
                    <a:pt x="507830" y="390118"/>
                  </a:lnTo>
                  <a:lnTo>
                    <a:pt x="505750" y="390209"/>
                  </a:lnTo>
                  <a:lnTo>
                    <a:pt x="504227" y="390615"/>
                  </a:lnTo>
                  <a:lnTo>
                    <a:pt x="503381" y="390857"/>
                  </a:lnTo>
                  <a:lnTo>
                    <a:pt x="502532" y="391085"/>
                  </a:lnTo>
                  <a:lnTo>
                    <a:pt x="501550" y="391326"/>
                  </a:lnTo>
                  <a:lnTo>
                    <a:pt x="500994" y="391454"/>
                  </a:lnTo>
                  <a:lnTo>
                    <a:pt x="500715" y="391513"/>
                  </a:lnTo>
                  <a:lnTo>
                    <a:pt x="500398" y="391550"/>
                  </a:lnTo>
                  <a:lnTo>
                    <a:pt x="500065" y="391568"/>
                  </a:lnTo>
                  <a:lnTo>
                    <a:pt x="499745" y="391591"/>
                  </a:lnTo>
                  <a:lnTo>
                    <a:pt x="499443" y="391645"/>
                  </a:lnTo>
                  <a:lnTo>
                    <a:pt x="498944" y="391987"/>
                  </a:lnTo>
                  <a:lnTo>
                    <a:pt x="498729" y="392252"/>
                  </a:lnTo>
                  <a:lnTo>
                    <a:pt x="498615" y="392379"/>
                  </a:lnTo>
                  <a:lnTo>
                    <a:pt x="498468" y="392534"/>
                  </a:lnTo>
                  <a:lnTo>
                    <a:pt x="498162" y="392845"/>
                  </a:lnTo>
                  <a:lnTo>
                    <a:pt x="498003" y="392990"/>
                  </a:lnTo>
                  <a:lnTo>
                    <a:pt x="497837" y="393132"/>
                  </a:lnTo>
                  <a:lnTo>
                    <a:pt x="497614" y="393296"/>
                  </a:lnTo>
                  <a:lnTo>
                    <a:pt x="497380" y="393451"/>
                  </a:lnTo>
                  <a:lnTo>
                    <a:pt x="496354" y="394043"/>
                  </a:lnTo>
                  <a:lnTo>
                    <a:pt x="495757" y="394367"/>
                  </a:lnTo>
                  <a:lnTo>
                    <a:pt x="495458" y="394522"/>
                  </a:lnTo>
                  <a:lnTo>
                    <a:pt x="495156" y="394672"/>
                  </a:lnTo>
                  <a:lnTo>
                    <a:pt x="493581" y="395210"/>
                  </a:lnTo>
                  <a:lnTo>
                    <a:pt x="492664" y="395648"/>
                  </a:lnTo>
                  <a:lnTo>
                    <a:pt x="490374" y="396587"/>
                  </a:lnTo>
                  <a:lnTo>
                    <a:pt x="489985" y="396646"/>
                  </a:lnTo>
                  <a:lnTo>
                    <a:pt x="489592" y="396834"/>
                  </a:lnTo>
                  <a:lnTo>
                    <a:pt x="488486" y="397011"/>
                  </a:lnTo>
                  <a:lnTo>
                    <a:pt x="487837" y="396998"/>
                  </a:lnTo>
                  <a:lnTo>
                    <a:pt x="486930" y="396852"/>
                  </a:lnTo>
                  <a:lnTo>
                    <a:pt x="486348" y="396706"/>
                  </a:lnTo>
                  <a:lnTo>
                    <a:pt x="485386" y="396487"/>
                  </a:lnTo>
                  <a:lnTo>
                    <a:pt x="485099" y="396537"/>
                  </a:lnTo>
                  <a:lnTo>
                    <a:pt x="484521" y="396619"/>
                  </a:lnTo>
                  <a:lnTo>
                    <a:pt x="484230" y="396651"/>
                  </a:lnTo>
                  <a:lnTo>
                    <a:pt x="483701" y="396701"/>
                  </a:lnTo>
                  <a:lnTo>
                    <a:pt x="483459" y="396719"/>
                  </a:lnTo>
                  <a:lnTo>
                    <a:pt x="482976" y="396738"/>
                  </a:lnTo>
                  <a:lnTo>
                    <a:pt x="482734" y="396733"/>
                  </a:lnTo>
                  <a:lnTo>
                    <a:pt x="482420" y="396715"/>
                  </a:lnTo>
                  <a:lnTo>
                    <a:pt x="482104" y="396678"/>
                  </a:lnTo>
                  <a:lnTo>
                    <a:pt x="481787" y="396633"/>
                  </a:lnTo>
                  <a:lnTo>
                    <a:pt x="481473" y="396578"/>
                  </a:lnTo>
                  <a:lnTo>
                    <a:pt x="481160" y="396514"/>
                  </a:lnTo>
                  <a:lnTo>
                    <a:pt x="480827" y="396437"/>
                  </a:lnTo>
                  <a:lnTo>
                    <a:pt x="480495" y="396346"/>
                  </a:lnTo>
                  <a:lnTo>
                    <a:pt x="480166" y="396245"/>
                  </a:lnTo>
                  <a:lnTo>
                    <a:pt x="479841" y="396140"/>
                  </a:lnTo>
                  <a:lnTo>
                    <a:pt x="479512" y="396031"/>
                  </a:lnTo>
                  <a:lnTo>
                    <a:pt x="479176" y="395899"/>
                  </a:lnTo>
                  <a:lnTo>
                    <a:pt x="478840" y="395758"/>
                  </a:lnTo>
                  <a:lnTo>
                    <a:pt x="478509" y="395612"/>
                  </a:lnTo>
                  <a:lnTo>
                    <a:pt x="478176" y="395475"/>
                  </a:lnTo>
                  <a:lnTo>
                    <a:pt x="477836" y="395356"/>
                  </a:lnTo>
                  <a:lnTo>
                    <a:pt x="477473" y="395242"/>
                  </a:lnTo>
                  <a:lnTo>
                    <a:pt x="477107" y="395137"/>
                  </a:lnTo>
                  <a:lnTo>
                    <a:pt x="476737" y="395051"/>
                  </a:lnTo>
                  <a:lnTo>
                    <a:pt x="476370" y="394983"/>
                  </a:lnTo>
                  <a:lnTo>
                    <a:pt x="475996" y="394942"/>
                  </a:lnTo>
                  <a:lnTo>
                    <a:pt x="475615" y="394942"/>
                  </a:lnTo>
                  <a:lnTo>
                    <a:pt x="475229" y="394978"/>
                  </a:lnTo>
                  <a:lnTo>
                    <a:pt x="474845" y="395037"/>
                  </a:lnTo>
                  <a:lnTo>
                    <a:pt x="474460" y="395106"/>
                  </a:lnTo>
                  <a:lnTo>
                    <a:pt x="474074" y="395169"/>
                  </a:lnTo>
                  <a:lnTo>
                    <a:pt x="473345" y="395301"/>
                  </a:lnTo>
                  <a:lnTo>
                    <a:pt x="472620" y="395461"/>
                  </a:lnTo>
                  <a:lnTo>
                    <a:pt x="472261" y="395548"/>
                  </a:lnTo>
                  <a:lnTo>
                    <a:pt x="472023" y="395594"/>
                  </a:lnTo>
                  <a:lnTo>
                    <a:pt x="471101" y="396163"/>
                  </a:lnTo>
                  <a:lnTo>
                    <a:pt x="470437" y="397002"/>
                  </a:lnTo>
                  <a:lnTo>
                    <a:pt x="469614" y="398616"/>
                  </a:lnTo>
                  <a:lnTo>
                    <a:pt x="469557" y="398881"/>
                  </a:lnTo>
                  <a:lnTo>
                    <a:pt x="468945" y="400499"/>
                  </a:lnTo>
                  <a:lnTo>
                    <a:pt x="468144" y="401529"/>
                  </a:lnTo>
                  <a:lnTo>
                    <a:pt x="467745" y="402241"/>
                  </a:lnTo>
                  <a:lnTo>
                    <a:pt x="467367" y="403112"/>
                  </a:lnTo>
                  <a:lnTo>
                    <a:pt x="466453" y="405222"/>
                  </a:lnTo>
                  <a:lnTo>
                    <a:pt x="466181" y="405938"/>
                  </a:lnTo>
                  <a:lnTo>
                    <a:pt x="465641" y="406973"/>
                  </a:lnTo>
                  <a:lnTo>
                    <a:pt x="465176" y="407616"/>
                  </a:lnTo>
                  <a:lnTo>
                    <a:pt x="464934" y="408245"/>
                  </a:lnTo>
                  <a:lnTo>
                    <a:pt x="464677" y="408874"/>
                  </a:lnTo>
                  <a:lnTo>
                    <a:pt x="464410" y="409494"/>
                  </a:lnTo>
                  <a:lnTo>
                    <a:pt x="464127" y="410105"/>
                  </a:lnTo>
                  <a:lnTo>
                    <a:pt x="463832" y="410716"/>
                  </a:lnTo>
                  <a:lnTo>
                    <a:pt x="463639" y="411090"/>
                  </a:lnTo>
                  <a:lnTo>
                    <a:pt x="463439" y="411459"/>
                  </a:lnTo>
                  <a:lnTo>
                    <a:pt x="463031" y="412193"/>
                  </a:lnTo>
                  <a:lnTo>
                    <a:pt x="462831" y="412567"/>
                  </a:lnTo>
                  <a:lnTo>
                    <a:pt x="462415" y="413296"/>
                  </a:lnTo>
                  <a:lnTo>
                    <a:pt x="462291" y="413542"/>
                  </a:lnTo>
                  <a:lnTo>
                    <a:pt x="462185" y="413802"/>
                  </a:lnTo>
                  <a:lnTo>
                    <a:pt x="462083" y="414172"/>
                  </a:lnTo>
                  <a:lnTo>
                    <a:pt x="462019" y="414555"/>
                  </a:lnTo>
                  <a:lnTo>
                    <a:pt x="461981" y="414947"/>
                  </a:lnTo>
                  <a:lnTo>
                    <a:pt x="461958" y="415343"/>
                  </a:lnTo>
                  <a:lnTo>
                    <a:pt x="461932" y="416055"/>
                  </a:lnTo>
                  <a:lnTo>
                    <a:pt x="461924" y="416374"/>
                  </a:lnTo>
                  <a:lnTo>
                    <a:pt x="461924" y="416698"/>
                  </a:lnTo>
                  <a:lnTo>
                    <a:pt x="461943" y="417017"/>
                  </a:lnTo>
                  <a:lnTo>
                    <a:pt x="461981" y="417331"/>
                  </a:lnTo>
                  <a:lnTo>
                    <a:pt x="462038" y="417646"/>
                  </a:lnTo>
                  <a:lnTo>
                    <a:pt x="462106" y="417960"/>
                  </a:lnTo>
                  <a:lnTo>
                    <a:pt x="462193" y="418275"/>
                  </a:lnTo>
                  <a:lnTo>
                    <a:pt x="462302" y="418576"/>
                  </a:lnTo>
                  <a:lnTo>
                    <a:pt x="462434" y="418863"/>
                  </a:lnTo>
                  <a:lnTo>
                    <a:pt x="462597" y="419137"/>
                  </a:lnTo>
                  <a:lnTo>
                    <a:pt x="462786" y="419406"/>
                  </a:lnTo>
                  <a:lnTo>
                    <a:pt x="462997" y="419656"/>
                  </a:lnTo>
                  <a:lnTo>
                    <a:pt x="463224" y="419889"/>
                  </a:lnTo>
                  <a:lnTo>
                    <a:pt x="463481" y="420108"/>
                  </a:lnTo>
                  <a:lnTo>
                    <a:pt x="463624" y="420208"/>
                  </a:lnTo>
                  <a:lnTo>
                    <a:pt x="463923" y="420395"/>
                  </a:lnTo>
                  <a:lnTo>
                    <a:pt x="464066" y="420491"/>
                  </a:lnTo>
                  <a:lnTo>
                    <a:pt x="464327" y="420682"/>
                  </a:lnTo>
                  <a:lnTo>
                    <a:pt x="464840" y="421083"/>
                  </a:lnTo>
                  <a:lnTo>
                    <a:pt x="465097" y="421280"/>
                  </a:lnTo>
                  <a:lnTo>
                    <a:pt x="465365" y="421471"/>
                  </a:lnTo>
                  <a:lnTo>
                    <a:pt x="465610" y="421630"/>
                  </a:lnTo>
                  <a:lnTo>
                    <a:pt x="465860" y="421786"/>
                  </a:lnTo>
                  <a:lnTo>
                    <a:pt x="466117" y="421936"/>
                  </a:lnTo>
                  <a:lnTo>
                    <a:pt x="466627" y="422228"/>
                  </a:lnTo>
                  <a:lnTo>
                    <a:pt x="466838" y="422342"/>
                  </a:lnTo>
                  <a:lnTo>
                    <a:pt x="467046" y="422460"/>
                  </a:lnTo>
                  <a:lnTo>
                    <a:pt x="467677" y="422798"/>
                  </a:lnTo>
                  <a:lnTo>
                    <a:pt x="467911" y="422916"/>
                  </a:lnTo>
                  <a:lnTo>
                    <a:pt x="468382" y="423144"/>
                  </a:lnTo>
                  <a:lnTo>
                    <a:pt x="468613" y="423267"/>
                  </a:lnTo>
                  <a:lnTo>
                    <a:pt x="469028" y="423527"/>
                  </a:lnTo>
                  <a:lnTo>
                    <a:pt x="469232" y="423650"/>
                  </a:lnTo>
                  <a:lnTo>
                    <a:pt x="469425" y="423783"/>
                  </a:lnTo>
                  <a:lnTo>
                    <a:pt x="469576" y="423924"/>
                  </a:lnTo>
                  <a:lnTo>
                    <a:pt x="469663" y="424083"/>
                  </a:lnTo>
                  <a:lnTo>
                    <a:pt x="469671" y="424229"/>
                  </a:lnTo>
                  <a:lnTo>
                    <a:pt x="469637" y="424389"/>
                  </a:lnTo>
                  <a:lnTo>
                    <a:pt x="469580" y="424557"/>
                  </a:lnTo>
                  <a:lnTo>
                    <a:pt x="469516" y="424722"/>
                  </a:lnTo>
                  <a:lnTo>
                    <a:pt x="469463" y="424886"/>
                  </a:lnTo>
                  <a:lnTo>
                    <a:pt x="469421" y="425064"/>
                  </a:lnTo>
                  <a:lnTo>
                    <a:pt x="469387" y="425246"/>
                  </a:lnTo>
                  <a:lnTo>
                    <a:pt x="469346" y="425424"/>
                  </a:lnTo>
                  <a:lnTo>
                    <a:pt x="469297" y="425597"/>
                  </a:lnTo>
                  <a:lnTo>
                    <a:pt x="469229" y="425761"/>
                  </a:lnTo>
                  <a:lnTo>
                    <a:pt x="469145" y="425907"/>
                  </a:lnTo>
                  <a:lnTo>
                    <a:pt x="469051" y="426049"/>
                  </a:lnTo>
                  <a:lnTo>
                    <a:pt x="468580" y="426486"/>
                  </a:lnTo>
                  <a:lnTo>
                    <a:pt x="468439" y="426541"/>
                  </a:lnTo>
                  <a:lnTo>
                    <a:pt x="468299" y="426591"/>
                  </a:lnTo>
                  <a:lnTo>
                    <a:pt x="467934" y="426846"/>
                  </a:lnTo>
                  <a:lnTo>
                    <a:pt x="467843" y="426983"/>
                  </a:lnTo>
                  <a:lnTo>
                    <a:pt x="467764" y="427134"/>
                  </a:lnTo>
                  <a:lnTo>
                    <a:pt x="467681" y="427280"/>
                  </a:lnTo>
                  <a:lnTo>
                    <a:pt x="467590" y="427416"/>
                  </a:lnTo>
                  <a:lnTo>
                    <a:pt x="467378" y="427662"/>
                  </a:lnTo>
                  <a:lnTo>
                    <a:pt x="467144" y="427895"/>
                  </a:lnTo>
                  <a:lnTo>
                    <a:pt x="466895" y="428114"/>
                  </a:lnTo>
                  <a:lnTo>
                    <a:pt x="466634" y="428310"/>
                  </a:lnTo>
                  <a:lnTo>
                    <a:pt x="466362" y="428488"/>
                  </a:lnTo>
                  <a:lnTo>
                    <a:pt x="465886" y="428729"/>
                  </a:lnTo>
                  <a:lnTo>
                    <a:pt x="464384" y="429094"/>
                  </a:lnTo>
                  <a:lnTo>
                    <a:pt x="461312" y="430211"/>
                  </a:lnTo>
                  <a:lnTo>
                    <a:pt x="460660" y="430394"/>
                  </a:lnTo>
                  <a:lnTo>
                    <a:pt x="460074" y="430644"/>
                  </a:lnTo>
                  <a:lnTo>
                    <a:pt x="459077" y="431738"/>
                  </a:lnTo>
                  <a:lnTo>
                    <a:pt x="457484" y="433667"/>
                  </a:lnTo>
                  <a:lnTo>
                    <a:pt x="456562" y="434237"/>
                  </a:lnTo>
                  <a:lnTo>
                    <a:pt x="456275" y="434465"/>
                  </a:lnTo>
                  <a:lnTo>
                    <a:pt x="455712" y="434930"/>
                  </a:lnTo>
                  <a:lnTo>
                    <a:pt x="455164" y="435413"/>
                  </a:lnTo>
                  <a:lnTo>
                    <a:pt x="454903" y="435628"/>
                  </a:lnTo>
                  <a:lnTo>
                    <a:pt x="454609" y="435856"/>
                  </a:lnTo>
                  <a:lnTo>
                    <a:pt x="454338" y="436079"/>
                  </a:lnTo>
                  <a:lnTo>
                    <a:pt x="454144" y="436284"/>
                  </a:lnTo>
                  <a:lnTo>
                    <a:pt x="454087" y="436453"/>
                  </a:lnTo>
                  <a:lnTo>
                    <a:pt x="454182" y="436603"/>
                  </a:lnTo>
                  <a:lnTo>
                    <a:pt x="454359" y="436731"/>
                  </a:lnTo>
                  <a:lnTo>
                    <a:pt x="454560" y="436854"/>
                  </a:lnTo>
                  <a:lnTo>
                    <a:pt x="454726" y="436982"/>
                  </a:lnTo>
                  <a:lnTo>
                    <a:pt x="454805" y="437119"/>
                  </a:lnTo>
                  <a:lnTo>
                    <a:pt x="454786" y="437274"/>
                  </a:lnTo>
                  <a:lnTo>
                    <a:pt x="454683" y="437460"/>
                  </a:lnTo>
                  <a:lnTo>
                    <a:pt x="455696" y="438381"/>
                  </a:lnTo>
                  <a:lnTo>
                    <a:pt x="456702" y="439175"/>
                  </a:lnTo>
                  <a:lnTo>
                    <a:pt x="456864" y="439079"/>
                  </a:lnTo>
                  <a:lnTo>
                    <a:pt x="457019" y="438920"/>
                  </a:lnTo>
                  <a:lnTo>
                    <a:pt x="457146" y="438728"/>
                  </a:lnTo>
                  <a:lnTo>
                    <a:pt x="457261" y="438519"/>
                  </a:lnTo>
                  <a:lnTo>
                    <a:pt x="457363" y="438295"/>
                  </a:lnTo>
                  <a:lnTo>
                    <a:pt x="457571" y="437880"/>
                  </a:lnTo>
                  <a:lnTo>
                    <a:pt x="457849" y="437251"/>
                  </a:lnTo>
                  <a:lnTo>
                    <a:pt x="457947" y="437046"/>
                  </a:lnTo>
                  <a:lnTo>
                    <a:pt x="458159" y="436654"/>
                  </a:lnTo>
                  <a:lnTo>
                    <a:pt x="458272" y="436462"/>
                  </a:lnTo>
                  <a:lnTo>
                    <a:pt x="458389" y="436275"/>
                  </a:lnTo>
                  <a:lnTo>
                    <a:pt x="458593" y="435970"/>
                  </a:lnTo>
                  <a:lnTo>
                    <a:pt x="458937" y="435509"/>
                  </a:lnTo>
                  <a:lnTo>
                    <a:pt x="459111" y="435290"/>
                  </a:lnTo>
                  <a:lnTo>
                    <a:pt x="459281" y="435067"/>
                  </a:lnTo>
                  <a:lnTo>
                    <a:pt x="459458" y="434853"/>
                  </a:lnTo>
                  <a:lnTo>
                    <a:pt x="459644" y="434638"/>
                  </a:lnTo>
                  <a:lnTo>
                    <a:pt x="459836" y="434438"/>
                  </a:lnTo>
                  <a:lnTo>
                    <a:pt x="460070" y="434219"/>
                  </a:lnTo>
                  <a:lnTo>
                    <a:pt x="460433" y="433904"/>
                  </a:lnTo>
                  <a:lnTo>
                    <a:pt x="460766" y="433562"/>
                  </a:lnTo>
                  <a:lnTo>
                    <a:pt x="460928" y="433389"/>
                  </a:lnTo>
                  <a:lnTo>
                    <a:pt x="461098" y="433230"/>
                  </a:lnTo>
                  <a:lnTo>
                    <a:pt x="461282" y="433079"/>
                  </a:lnTo>
                  <a:lnTo>
                    <a:pt x="461418" y="432979"/>
                  </a:lnTo>
                  <a:lnTo>
                    <a:pt x="461562" y="432865"/>
                  </a:lnTo>
                  <a:lnTo>
                    <a:pt x="461709" y="432769"/>
                  </a:lnTo>
                  <a:lnTo>
                    <a:pt x="461856" y="432696"/>
                  </a:lnTo>
                  <a:lnTo>
                    <a:pt x="462578" y="432979"/>
                  </a:lnTo>
                  <a:lnTo>
                    <a:pt x="462748" y="432938"/>
                  </a:lnTo>
                  <a:lnTo>
                    <a:pt x="462922" y="432815"/>
                  </a:lnTo>
                  <a:lnTo>
                    <a:pt x="463284" y="432473"/>
                  </a:lnTo>
                  <a:lnTo>
                    <a:pt x="463469" y="432327"/>
                  </a:lnTo>
                  <a:lnTo>
                    <a:pt x="463628" y="432245"/>
                  </a:lnTo>
                  <a:lnTo>
                    <a:pt x="463979" y="432103"/>
                  </a:lnTo>
                  <a:lnTo>
                    <a:pt x="464180" y="431807"/>
                  </a:lnTo>
                  <a:lnTo>
                    <a:pt x="464119" y="431679"/>
                  </a:lnTo>
                  <a:lnTo>
                    <a:pt x="464044" y="431547"/>
                  </a:lnTo>
                  <a:lnTo>
                    <a:pt x="463976" y="431415"/>
                  </a:lnTo>
                  <a:lnTo>
                    <a:pt x="464066" y="431178"/>
                  </a:lnTo>
                  <a:lnTo>
                    <a:pt x="464369" y="431077"/>
                  </a:lnTo>
                  <a:lnTo>
                    <a:pt x="464773" y="430977"/>
                  </a:lnTo>
                  <a:lnTo>
                    <a:pt x="465206" y="430877"/>
                  </a:lnTo>
                  <a:lnTo>
                    <a:pt x="465584" y="430772"/>
                  </a:lnTo>
                  <a:lnTo>
                    <a:pt x="466109" y="430608"/>
                  </a:lnTo>
                  <a:lnTo>
                    <a:pt x="466634" y="430435"/>
                  </a:lnTo>
                  <a:lnTo>
                    <a:pt x="466887" y="430334"/>
                  </a:lnTo>
                  <a:lnTo>
                    <a:pt x="467114" y="430239"/>
                  </a:lnTo>
                  <a:lnTo>
                    <a:pt x="467333" y="430138"/>
                  </a:lnTo>
                  <a:lnTo>
                    <a:pt x="467552" y="430033"/>
                  </a:lnTo>
                  <a:lnTo>
                    <a:pt x="467770" y="429924"/>
                  </a:lnTo>
                  <a:lnTo>
                    <a:pt x="467987" y="429810"/>
                  </a:lnTo>
                  <a:lnTo>
                    <a:pt x="468259" y="429664"/>
                  </a:lnTo>
                  <a:lnTo>
                    <a:pt x="469062" y="429185"/>
                  </a:lnTo>
                  <a:lnTo>
                    <a:pt x="469338" y="429040"/>
                  </a:lnTo>
                  <a:lnTo>
                    <a:pt x="469531" y="428953"/>
                  </a:lnTo>
                  <a:lnTo>
                    <a:pt x="469931" y="428793"/>
                  </a:lnTo>
                  <a:lnTo>
                    <a:pt x="470124" y="428702"/>
                  </a:lnTo>
                  <a:lnTo>
                    <a:pt x="470305" y="428597"/>
                  </a:lnTo>
                  <a:lnTo>
                    <a:pt x="470490" y="428456"/>
                  </a:lnTo>
                  <a:lnTo>
                    <a:pt x="470664" y="428292"/>
                  </a:lnTo>
                  <a:lnTo>
                    <a:pt x="470989" y="427945"/>
                  </a:lnTo>
                  <a:lnTo>
                    <a:pt x="471155" y="427777"/>
                  </a:lnTo>
                  <a:lnTo>
                    <a:pt x="471944" y="427056"/>
                  </a:lnTo>
                  <a:lnTo>
                    <a:pt x="472310" y="426696"/>
                  </a:lnTo>
                  <a:lnTo>
                    <a:pt x="472488" y="426527"/>
                  </a:lnTo>
                  <a:lnTo>
                    <a:pt x="472658" y="426349"/>
                  </a:lnTo>
                  <a:lnTo>
                    <a:pt x="472813" y="426163"/>
                  </a:lnTo>
                  <a:lnTo>
                    <a:pt x="472945" y="425962"/>
                  </a:lnTo>
                  <a:lnTo>
                    <a:pt x="473036" y="425793"/>
                  </a:lnTo>
                  <a:lnTo>
                    <a:pt x="473115" y="425611"/>
                  </a:lnTo>
                  <a:lnTo>
                    <a:pt x="473183" y="425424"/>
                  </a:lnTo>
                  <a:lnTo>
                    <a:pt x="473232" y="425232"/>
                  </a:lnTo>
                  <a:lnTo>
                    <a:pt x="473255" y="425045"/>
                  </a:lnTo>
                  <a:lnTo>
                    <a:pt x="473255" y="424895"/>
                  </a:lnTo>
                  <a:lnTo>
                    <a:pt x="473243" y="424740"/>
                  </a:lnTo>
                  <a:lnTo>
                    <a:pt x="473217" y="424589"/>
                  </a:lnTo>
                  <a:lnTo>
                    <a:pt x="473183" y="424439"/>
                  </a:lnTo>
                  <a:lnTo>
                    <a:pt x="473145" y="424289"/>
                  </a:lnTo>
                  <a:lnTo>
                    <a:pt x="473077" y="424088"/>
                  </a:lnTo>
                  <a:lnTo>
                    <a:pt x="472998" y="423887"/>
                  </a:lnTo>
                  <a:lnTo>
                    <a:pt x="472903" y="423691"/>
                  </a:lnTo>
                  <a:lnTo>
                    <a:pt x="472790" y="423514"/>
                  </a:lnTo>
                  <a:lnTo>
                    <a:pt x="472658" y="423358"/>
                  </a:lnTo>
                  <a:lnTo>
                    <a:pt x="472518" y="423240"/>
                  </a:lnTo>
                  <a:lnTo>
                    <a:pt x="472356" y="423144"/>
                  </a:lnTo>
                  <a:lnTo>
                    <a:pt x="472004" y="422971"/>
                  </a:lnTo>
                  <a:lnTo>
                    <a:pt x="471834" y="422880"/>
                  </a:lnTo>
                  <a:lnTo>
                    <a:pt x="471396" y="422615"/>
                  </a:lnTo>
                  <a:lnTo>
                    <a:pt x="471178" y="422479"/>
                  </a:lnTo>
                  <a:lnTo>
                    <a:pt x="470966" y="422337"/>
                  </a:lnTo>
                  <a:lnTo>
                    <a:pt x="470762" y="422187"/>
                  </a:lnTo>
                  <a:lnTo>
                    <a:pt x="470573" y="422032"/>
                  </a:lnTo>
                  <a:lnTo>
                    <a:pt x="470041" y="421530"/>
                  </a:lnTo>
                  <a:lnTo>
                    <a:pt x="469856" y="421375"/>
                  </a:lnTo>
                  <a:lnTo>
                    <a:pt x="469682" y="421239"/>
                  </a:lnTo>
                  <a:lnTo>
                    <a:pt x="469501" y="421106"/>
                  </a:lnTo>
                  <a:lnTo>
                    <a:pt x="469319" y="420978"/>
                  </a:lnTo>
                  <a:lnTo>
                    <a:pt x="468788" y="420618"/>
                  </a:lnTo>
                  <a:lnTo>
                    <a:pt x="468293" y="420308"/>
                  </a:lnTo>
                  <a:lnTo>
                    <a:pt x="468123" y="420208"/>
                  </a:lnTo>
                  <a:lnTo>
                    <a:pt x="467921" y="420035"/>
                  </a:lnTo>
                  <a:lnTo>
                    <a:pt x="467726" y="419853"/>
                  </a:lnTo>
                  <a:lnTo>
                    <a:pt x="467344" y="419469"/>
                  </a:lnTo>
                  <a:lnTo>
                    <a:pt x="467163" y="419274"/>
                  </a:lnTo>
                  <a:lnTo>
                    <a:pt x="466982" y="419050"/>
                  </a:lnTo>
                  <a:lnTo>
                    <a:pt x="466812" y="418822"/>
                  </a:lnTo>
                  <a:lnTo>
                    <a:pt x="466476" y="418357"/>
                  </a:lnTo>
                  <a:lnTo>
                    <a:pt x="466298" y="418129"/>
                  </a:lnTo>
                  <a:lnTo>
                    <a:pt x="466117" y="417928"/>
                  </a:lnTo>
                  <a:lnTo>
                    <a:pt x="465924" y="417737"/>
                  </a:lnTo>
                  <a:lnTo>
                    <a:pt x="465550" y="417345"/>
                  </a:lnTo>
                  <a:lnTo>
                    <a:pt x="465384" y="417130"/>
                  </a:lnTo>
                  <a:lnTo>
                    <a:pt x="465274" y="416962"/>
                  </a:lnTo>
                  <a:lnTo>
                    <a:pt x="465168" y="416784"/>
                  </a:lnTo>
                  <a:lnTo>
                    <a:pt x="464977" y="416419"/>
                  </a:lnTo>
                  <a:lnTo>
                    <a:pt x="464792" y="416013"/>
                  </a:lnTo>
                  <a:lnTo>
                    <a:pt x="464705" y="415790"/>
                  </a:lnTo>
                  <a:lnTo>
                    <a:pt x="464622" y="415562"/>
                  </a:lnTo>
                  <a:lnTo>
                    <a:pt x="464550" y="415330"/>
                  </a:lnTo>
                  <a:lnTo>
                    <a:pt x="464492" y="415102"/>
                  </a:lnTo>
                  <a:lnTo>
                    <a:pt x="464439" y="414851"/>
                  </a:lnTo>
                  <a:lnTo>
                    <a:pt x="464395" y="414596"/>
                  </a:lnTo>
                  <a:lnTo>
                    <a:pt x="464365" y="414340"/>
                  </a:lnTo>
                  <a:lnTo>
                    <a:pt x="464356" y="414085"/>
                  </a:lnTo>
                  <a:lnTo>
                    <a:pt x="464376" y="413834"/>
                  </a:lnTo>
                  <a:lnTo>
                    <a:pt x="464443" y="413524"/>
                  </a:lnTo>
                  <a:lnTo>
                    <a:pt x="464561" y="413219"/>
                  </a:lnTo>
                  <a:lnTo>
                    <a:pt x="464709" y="412918"/>
                  </a:lnTo>
                  <a:lnTo>
                    <a:pt x="464879" y="412626"/>
                  </a:lnTo>
                  <a:lnTo>
                    <a:pt x="465055" y="412348"/>
                  </a:lnTo>
                  <a:lnTo>
                    <a:pt x="465270" y="412061"/>
                  </a:lnTo>
                  <a:lnTo>
                    <a:pt x="465516" y="411792"/>
                  </a:lnTo>
                  <a:lnTo>
                    <a:pt x="465777" y="411532"/>
                  </a:lnTo>
                  <a:lnTo>
                    <a:pt x="466041" y="411277"/>
                  </a:lnTo>
                  <a:lnTo>
                    <a:pt x="466294" y="411012"/>
                  </a:lnTo>
                  <a:lnTo>
                    <a:pt x="466517" y="410770"/>
                  </a:lnTo>
                  <a:lnTo>
                    <a:pt x="466748" y="410529"/>
                  </a:lnTo>
                  <a:lnTo>
                    <a:pt x="466970" y="410283"/>
                  </a:lnTo>
                  <a:lnTo>
                    <a:pt x="467186" y="410032"/>
                  </a:lnTo>
                  <a:lnTo>
                    <a:pt x="467390" y="409772"/>
                  </a:lnTo>
                  <a:lnTo>
                    <a:pt x="467590" y="409467"/>
                  </a:lnTo>
                  <a:lnTo>
                    <a:pt x="467770" y="409152"/>
                  </a:lnTo>
                  <a:lnTo>
                    <a:pt x="468114" y="408505"/>
                  </a:lnTo>
                  <a:lnTo>
                    <a:pt x="468308" y="408195"/>
                  </a:lnTo>
                  <a:lnTo>
                    <a:pt x="468503" y="407912"/>
                  </a:lnTo>
                  <a:lnTo>
                    <a:pt x="468715" y="407634"/>
                  </a:lnTo>
                  <a:lnTo>
                    <a:pt x="469357" y="406813"/>
                  </a:lnTo>
                  <a:lnTo>
                    <a:pt x="469859" y="406157"/>
                  </a:lnTo>
                  <a:lnTo>
                    <a:pt x="470018" y="405933"/>
                  </a:lnTo>
                  <a:lnTo>
                    <a:pt x="470173" y="405705"/>
                  </a:lnTo>
                  <a:lnTo>
                    <a:pt x="470324" y="405427"/>
                  </a:lnTo>
                  <a:lnTo>
                    <a:pt x="470456" y="405140"/>
                  </a:lnTo>
                  <a:lnTo>
                    <a:pt x="470581" y="404848"/>
                  </a:lnTo>
                  <a:lnTo>
                    <a:pt x="470725" y="404570"/>
                  </a:lnTo>
                  <a:lnTo>
                    <a:pt x="470898" y="404315"/>
                  </a:lnTo>
                  <a:lnTo>
                    <a:pt x="471034" y="404169"/>
                  </a:lnTo>
                  <a:lnTo>
                    <a:pt x="471182" y="404037"/>
                  </a:lnTo>
                  <a:lnTo>
                    <a:pt x="471337" y="403904"/>
                  </a:lnTo>
                  <a:lnTo>
                    <a:pt x="471480" y="403772"/>
                  </a:lnTo>
                  <a:lnTo>
                    <a:pt x="471611" y="403622"/>
                  </a:lnTo>
                  <a:lnTo>
                    <a:pt x="471741" y="403431"/>
                  </a:lnTo>
                  <a:lnTo>
                    <a:pt x="471853" y="403220"/>
                  </a:lnTo>
                  <a:lnTo>
                    <a:pt x="471951" y="403006"/>
                  </a:lnTo>
                  <a:lnTo>
                    <a:pt x="472034" y="402783"/>
                  </a:lnTo>
                  <a:lnTo>
                    <a:pt x="472095" y="402555"/>
                  </a:lnTo>
                  <a:lnTo>
                    <a:pt x="472216" y="402327"/>
                  </a:lnTo>
                  <a:lnTo>
                    <a:pt x="472340" y="402104"/>
                  </a:lnTo>
                  <a:lnTo>
                    <a:pt x="472609" y="401666"/>
                  </a:lnTo>
                  <a:lnTo>
                    <a:pt x="472888" y="401256"/>
                  </a:lnTo>
                  <a:lnTo>
                    <a:pt x="473024" y="401060"/>
                  </a:lnTo>
                  <a:lnTo>
                    <a:pt x="473164" y="400868"/>
                  </a:lnTo>
                  <a:lnTo>
                    <a:pt x="473319" y="400686"/>
                  </a:lnTo>
                  <a:lnTo>
                    <a:pt x="473485" y="400522"/>
                  </a:lnTo>
                  <a:lnTo>
                    <a:pt x="473659" y="400389"/>
                  </a:lnTo>
                  <a:lnTo>
                    <a:pt x="473848" y="400266"/>
                  </a:lnTo>
                  <a:lnTo>
                    <a:pt x="474044" y="400153"/>
                  </a:lnTo>
                  <a:lnTo>
                    <a:pt x="474241" y="400047"/>
                  </a:lnTo>
                  <a:lnTo>
                    <a:pt x="474437" y="399938"/>
                  </a:lnTo>
                  <a:lnTo>
                    <a:pt x="474649" y="399815"/>
                  </a:lnTo>
                  <a:lnTo>
                    <a:pt x="475072" y="399583"/>
                  </a:lnTo>
                  <a:lnTo>
                    <a:pt x="475501" y="399355"/>
                  </a:lnTo>
                  <a:lnTo>
                    <a:pt x="476113" y="399017"/>
                  </a:lnTo>
                  <a:lnTo>
                    <a:pt x="476529" y="398808"/>
                  </a:lnTo>
                  <a:lnTo>
                    <a:pt x="476869" y="398625"/>
                  </a:lnTo>
                  <a:lnTo>
                    <a:pt x="477043" y="398538"/>
                  </a:lnTo>
                  <a:lnTo>
                    <a:pt x="477220" y="398466"/>
                  </a:lnTo>
                  <a:lnTo>
                    <a:pt x="477402" y="398406"/>
                  </a:lnTo>
                  <a:lnTo>
                    <a:pt x="477632" y="398365"/>
                  </a:lnTo>
                  <a:lnTo>
                    <a:pt x="477874" y="398352"/>
                  </a:lnTo>
                  <a:lnTo>
                    <a:pt x="478116" y="398356"/>
                  </a:lnTo>
                  <a:lnTo>
                    <a:pt x="478603" y="398393"/>
                  </a:lnTo>
                  <a:lnTo>
                    <a:pt x="478885" y="398420"/>
                  </a:lnTo>
                  <a:lnTo>
                    <a:pt x="479161" y="398466"/>
                  </a:lnTo>
                  <a:lnTo>
                    <a:pt x="479441" y="398520"/>
                  </a:lnTo>
                  <a:lnTo>
                    <a:pt x="479992" y="398643"/>
                  </a:lnTo>
                  <a:lnTo>
                    <a:pt x="480536" y="398771"/>
                  </a:lnTo>
                  <a:lnTo>
                    <a:pt x="480808" y="398840"/>
                  </a:lnTo>
                  <a:lnTo>
                    <a:pt x="481076" y="398917"/>
                  </a:lnTo>
                  <a:lnTo>
                    <a:pt x="481341" y="399013"/>
                  </a:lnTo>
                  <a:lnTo>
                    <a:pt x="481568" y="399108"/>
                  </a:lnTo>
                  <a:lnTo>
                    <a:pt x="481794" y="399213"/>
                  </a:lnTo>
                  <a:lnTo>
                    <a:pt x="482016" y="399327"/>
                  </a:lnTo>
                  <a:lnTo>
                    <a:pt x="482235" y="399446"/>
                  </a:lnTo>
                  <a:lnTo>
                    <a:pt x="482995" y="399838"/>
                  </a:lnTo>
                  <a:lnTo>
                    <a:pt x="483350" y="400029"/>
                  </a:lnTo>
                  <a:lnTo>
                    <a:pt x="484007" y="400408"/>
                  </a:lnTo>
                  <a:lnTo>
                    <a:pt x="484355" y="400599"/>
                  </a:lnTo>
                  <a:lnTo>
                    <a:pt x="484914" y="400882"/>
                  </a:lnTo>
                  <a:lnTo>
                    <a:pt x="485294" y="401064"/>
                  </a:lnTo>
                  <a:lnTo>
                    <a:pt x="485677" y="401256"/>
                  </a:lnTo>
                  <a:lnTo>
                    <a:pt x="485872" y="401338"/>
                  </a:lnTo>
                  <a:lnTo>
                    <a:pt x="486137" y="401420"/>
                  </a:lnTo>
                  <a:lnTo>
                    <a:pt x="486318" y="401461"/>
                  </a:lnTo>
                  <a:lnTo>
                    <a:pt x="486575" y="401502"/>
                  </a:lnTo>
                  <a:lnTo>
                    <a:pt x="486832" y="401525"/>
                  </a:lnTo>
                  <a:lnTo>
                    <a:pt x="487349" y="401543"/>
                  </a:lnTo>
                  <a:lnTo>
                    <a:pt x="487621" y="401543"/>
                  </a:lnTo>
                  <a:lnTo>
                    <a:pt x="487893" y="401538"/>
                  </a:lnTo>
                  <a:lnTo>
                    <a:pt x="488165" y="401520"/>
                  </a:lnTo>
                  <a:lnTo>
                    <a:pt x="488437" y="401493"/>
                  </a:lnTo>
                  <a:lnTo>
                    <a:pt x="488706" y="401456"/>
                  </a:lnTo>
                  <a:lnTo>
                    <a:pt x="488980" y="401401"/>
                  </a:lnTo>
                  <a:lnTo>
                    <a:pt x="489252" y="401333"/>
                  </a:lnTo>
                  <a:lnTo>
                    <a:pt x="489793" y="401178"/>
                  </a:lnTo>
                  <a:lnTo>
                    <a:pt x="490065" y="401105"/>
                  </a:lnTo>
                  <a:lnTo>
                    <a:pt x="490333" y="401037"/>
                  </a:lnTo>
                  <a:lnTo>
                    <a:pt x="490601" y="400978"/>
                  </a:lnTo>
                  <a:lnTo>
                    <a:pt x="491130" y="400841"/>
                  </a:lnTo>
                  <a:lnTo>
                    <a:pt x="491387" y="400750"/>
                  </a:lnTo>
                  <a:lnTo>
                    <a:pt x="491663" y="400635"/>
                  </a:lnTo>
                  <a:lnTo>
                    <a:pt x="491931" y="400503"/>
                  </a:lnTo>
                  <a:lnTo>
                    <a:pt x="492199" y="400358"/>
                  </a:lnTo>
                  <a:lnTo>
                    <a:pt x="492719" y="400056"/>
                  </a:lnTo>
                  <a:lnTo>
                    <a:pt x="493242" y="399742"/>
                  </a:lnTo>
                  <a:lnTo>
                    <a:pt x="493501" y="399583"/>
                  </a:lnTo>
                  <a:lnTo>
                    <a:pt x="493754" y="399414"/>
                  </a:lnTo>
                  <a:lnTo>
                    <a:pt x="495069" y="398575"/>
                  </a:lnTo>
                  <a:lnTo>
                    <a:pt x="495330" y="398402"/>
                  </a:lnTo>
                  <a:lnTo>
                    <a:pt x="495734" y="398188"/>
                  </a:lnTo>
                  <a:lnTo>
                    <a:pt x="496063" y="397932"/>
                  </a:lnTo>
                  <a:lnTo>
                    <a:pt x="498423" y="396669"/>
                  </a:lnTo>
                  <a:lnTo>
                    <a:pt x="499537" y="396300"/>
                  </a:lnTo>
                  <a:lnTo>
                    <a:pt x="499861" y="396305"/>
                  </a:lnTo>
                  <a:lnTo>
                    <a:pt x="500182" y="396441"/>
                  </a:lnTo>
                  <a:lnTo>
                    <a:pt x="500636" y="396450"/>
                  </a:lnTo>
                  <a:lnTo>
                    <a:pt x="501606" y="396665"/>
                  </a:lnTo>
                  <a:lnTo>
                    <a:pt x="501867" y="396669"/>
                  </a:lnTo>
                  <a:lnTo>
                    <a:pt x="503819" y="396250"/>
                  </a:lnTo>
                  <a:lnTo>
                    <a:pt x="505251" y="396145"/>
                  </a:lnTo>
                  <a:lnTo>
                    <a:pt x="505640" y="396150"/>
                  </a:lnTo>
                  <a:lnTo>
                    <a:pt x="506097" y="395963"/>
                  </a:lnTo>
                  <a:lnTo>
                    <a:pt x="506619" y="395972"/>
                  </a:lnTo>
                  <a:lnTo>
                    <a:pt x="507010" y="395785"/>
                  </a:lnTo>
                  <a:lnTo>
                    <a:pt x="508899" y="395493"/>
                  </a:lnTo>
                  <a:lnTo>
                    <a:pt x="509878" y="395315"/>
                  </a:lnTo>
                  <a:lnTo>
                    <a:pt x="511822" y="395352"/>
                  </a:lnTo>
                  <a:lnTo>
                    <a:pt x="512408" y="395229"/>
                  </a:lnTo>
                  <a:lnTo>
                    <a:pt x="517099" y="394404"/>
                  </a:lnTo>
                  <a:lnTo>
                    <a:pt x="517294" y="394408"/>
                  </a:lnTo>
                  <a:lnTo>
                    <a:pt x="517488" y="394344"/>
                  </a:lnTo>
                  <a:lnTo>
                    <a:pt x="519897" y="394126"/>
                  </a:lnTo>
                  <a:lnTo>
                    <a:pt x="520483" y="394075"/>
                  </a:lnTo>
                  <a:lnTo>
                    <a:pt x="520808" y="394016"/>
                  </a:lnTo>
                  <a:lnTo>
                    <a:pt x="521392" y="393961"/>
                  </a:lnTo>
                  <a:lnTo>
                    <a:pt x="523285" y="393277"/>
                  </a:lnTo>
                  <a:lnTo>
                    <a:pt x="523485" y="393081"/>
                  </a:lnTo>
                  <a:lnTo>
                    <a:pt x="524074" y="392767"/>
                  </a:lnTo>
                  <a:lnTo>
                    <a:pt x="524988" y="392393"/>
                  </a:lnTo>
                  <a:lnTo>
                    <a:pt x="525509" y="392402"/>
                  </a:lnTo>
                  <a:lnTo>
                    <a:pt x="526805" y="392557"/>
                  </a:lnTo>
                  <a:lnTo>
                    <a:pt x="529660" y="392543"/>
                  </a:lnTo>
                  <a:lnTo>
                    <a:pt x="531220" y="392507"/>
                  </a:lnTo>
                  <a:lnTo>
                    <a:pt x="532458" y="392202"/>
                  </a:lnTo>
                  <a:lnTo>
                    <a:pt x="532979" y="392147"/>
                  </a:lnTo>
                  <a:lnTo>
                    <a:pt x="533629" y="392161"/>
                  </a:lnTo>
                  <a:lnTo>
                    <a:pt x="534275" y="392238"/>
                  </a:lnTo>
                  <a:lnTo>
                    <a:pt x="535177" y="392644"/>
                  </a:lnTo>
                  <a:lnTo>
                    <a:pt x="536639" y="393159"/>
                  </a:lnTo>
                  <a:lnTo>
                    <a:pt x="542275" y="395128"/>
                  </a:lnTo>
                  <a:lnTo>
                    <a:pt x="543048" y="395338"/>
                  </a:lnTo>
                  <a:lnTo>
                    <a:pt x="544015" y="395748"/>
                  </a:lnTo>
                  <a:lnTo>
                    <a:pt x="547603" y="398229"/>
                  </a:lnTo>
                  <a:lnTo>
                    <a:pt x="549842" y="400166"/>
                  </a:lnTo>
                  <a:lnTo>
                    <a:pt x="550987" y="401365"/>
                  </a:lnTo>
                  <a:lnTo>
                    <a:pt x="551943" y="402295"/>
                  </a:lnTo>
                  <a:lnTo>
                    <a:pt x="554548" y="405350"/>
                  </a:lnTo>
                  <a:lnTo>
                    <a:pt x="555308" y="406407"/>
                  </a:lnTo>
                  <a:lnTo>
                    <a:pt x="556693" y="408719"/>
                  </a:lnTo>
                  <a:lnTo>
                    <a:pt x="557256" y="409841"/>
                  </a:lnTo>
                  <a:lnTo>
                    <a:pt x="557449" y="410105"/>
                  </a:lnTo>
                  <a:lnTo>
                    <a:pt x="558087" y="410638"/>
                  </a:lnTo>
                  <a:lnTo>
                    <a:pt x="558665" y="411108"/>
                  </a:lnTo>
                  <a:lnTo>
                    <a:pt x="559591" y="410971"/>
                  </a:lnTo>
                  <a:lnTo>
                    <a:pt x="560466" y="410575"/>
                  </a:lnTo>
                  <a:lnTo>
                    <a:pt x="560923" y="410378"/>
                  </a:lnTo>
                  <a:lnTo>
                    <a:pt x="561996" y="410314"/>
                  </a:lnTo>
                  <a:lnTo>
                    <a:pt x="562725" y="410825"/>
                  </a:lnTo>
                  <a:lnTo>
                    <a:pt x="563786" y="411422"/>
                  </a:lnTo>
                  <a:lnTo>
                    <a:pt x="565014" y="411942"/>
                  </a:lnTo>
                  <a:lnTo>
                    <a:pt x="565746" y="412494"/>
                  </a:lnTo>
                  <a:lnTo>
                    <a:pt x="566604" y="412927"/>
                  </a:lnTo>
                  <a:lnTo>
                    <a:pt x="567918" y="413032"/>
                  </a:lnTo>
                  <a:lnTo>
                    <a:pt x="569485" y="412977"/>
                  </a:lnTo>
                  <a:lnTo>
                    <a:pt x="570313" y="412827"/>
                  </a:lnTo>
                  <a:lnTo>
                    <a:pt x="571426" y="412849"/>
                  </a:lnTo>
                  <a:lnTo>
                    <a:pt x="572034" y="413273"/>
                  </a:lnTo>
                  <a:lnTo>
                    <a:pt x="572597" y="414071"/>
                  </a:lnTo>
                  <a:lnTo>
                    <a:pt x="572745" y="415024"/>
                  </a:lnTo>
                  <a:lnTo>
                    <a:pt x="572220" y="416629"/>
                  </a:lnTo>
                  <a:lnTo>
                    <a:pt x="571789" y="417782"/>
                  </a:lnTo>
                  <a:lnTo>
                    <a:pt x="571562" y="418895"/>
                  </a:lnTo>
                  <a:lnTo>
                    <a:pt x="571506" y="419556"/>
                  </a:lnTo>
                  <a:lnTo>
                    <a:pt x="571676" y="420162"/>
                  </a:lnTo>
                  <a:lnTo>
                    <a:pt x="571932" y="420363"/>
                  </a:lnTo>
                  <a:lnTo>
                    <a:pt x="572314" y="420632"/>
                  </a:lnTo>
                  <a:lnTo>
                    <a:pt x="573156" y="420842"/>
                  </a:lnTo>
                  <a:lnTo>
                    <a:pt x="573610" y="420787"/>
                  </a:lnTo>
                  <a:lnTo>
                    <a:pt x="573869" y="420623"/>
                  </a:lnTo>
                  <a:lnTo>
                    <a:pt x="574126" y="420441"/>
                  </a:lnTo>
                  <a:lnTo>
                    <a:pt x="574372" y="420254"/>
                  </a:lnTo>
                  <a:lnTo>
                    <a:pt x="574606" y="420053"/>
                  </a:lnTo>
                  <a:lnTo>
                    <a:pt x="574833" y="419844"/>
                  </a:lnTo>
                  <a:lnTo>
                    <a:pt x="574995" y="419670"/>
                  </a:lnTo>
                  <a:lnTo>
                    <a:pt x="575146" y="419492"/>
                  </a:lnTo>
                  <a:lnTo>
                    <a:pt x="575294" y="419305"/>
                  </a:lnTo>
                  <a:lnTo>
                    <a:pt x="575445" y="419123"/>
                  </a:lnTo>
                  <a:lnTo>
                    <a:pt x="575607" y="418954"/>
                  </a:lnTo>
                  <a:lnTo>
                    <a:pt x="575804" y="418781"/>
                  </a:lnTo>
                  <a:lnTo>
                    <a:pt x="576011" y="418622"/>
                  </a:lnTo>
                  <a:lnTo>
                    <a:pt x="576223" y="418466"/>
                  </a:lnTo>
                  <a:lnTo>
                    <a:pt x="576661" y="418170"/>
                  </a:lnTo>
                  <a:lnTo>
                    <a:pt x="576967" y="417992"/>
                  </a:lnTo>
                  <a:lnTo>
                    <a:pt x="577612" y="417678"/>
                  </a:lnTo>
                  <a:lnTo>
                    <a:pt x="577918" y="417505"/>
                  </a:lnTo>
                  <a:lnTo>
                    <a:pt x="578190" y="417294"/>
                  </a:lnTo>
                  <a:lnTo>
                    <a:pt x="578330" y="417149"/>
                  </a:lnTo>
                  <a:lnTo>
                    <a:pt x="578462" y="416994"/>
                  </a:lnTo>
                  <a:lnTo>
                    <a:pt x="578587" y="416834"/>
                  </a:lnTo>
                  <a:lnTo>
                    <a:pt x="578821" y="416501"/>
                  </a:lnTo>
                  <a:lnTo>
                    <a:pt x="578968" y="416264"/>
                  </a:lnTo>
                  <a:lnTo>
                    <a:pt x="579108" y="416022"/>
                  </a:lnTo>
                  <a:lnTo>
                    <a:pt x="579369" y="415521"/>
                  </a:lnTo>
                  <a:lnTo>
                    <a:pt x="579505" y="415279"/>
                  </a:lnTo>
                  <a:lnTo>
                    <a:pt x="579845" y="414709"/>
                  </a:lnTo>
                  <a:lnTo>
                    <a:pt x="579966" y="414523"/>
                  </a:lnTo>
                  <a:lnTo>
                    <a:pt x="580090" y="414340"/>
                  </a:lnTo>
                  <a:lnTo>
                    <a:pt x="580242" y="414135"/>
                  </a:lnTo>
                  <a:lnTo>
                    <a:pt x="580404" y="413935"/>
                  </a:lnTo>
                  <a:lnTo>
                    <a:pt x="580570" y="413739"/>
                  </a:lnTo>
                  <a:lnTo>
                    <a:pt x="580909" y="413360"/>
                  </a:lnTo>
                  <a:lnTo>
                    <a:pt x="581370" y="412872"/>
                  </a:lnTo>
                  <a:lnTo>
                    <a:pt x="581612" y="412635"/>
                  </a:lnTo>
                  <a:lnTo>
                    <a:pt x="581857" y="412407"/>
                  </a:lnTo>
                  <a:lnTo>
                    <a:pt x="582114" y="412193"/>
                  </a:lnTo>
                  <a:lnTo>
                    <a:pt x="582458" y="411965"/>
                  </a:lnTo>
                  <a:lnTo>
                    <a:pt x="582828" y="411769"/>
                  </a:lnTo>
                  <a:lnTo>
                    <a:pt x="583202" y="411582"/>
                  </a:lnTo>
                  <a:lnTo>
                    <a:pt x="583561" y="411381"/>
                  </a:lnTo>
                  <a:lnTo>
                    <a:pt x="583886" y="411135"/>
                  </a:lnTo>
                  <a:lnTo>
                    <a:pt x="584090" y="410934"/>
                  </a:lnTo>
                  <a:lnTo>
                    <a:pt x="584290" y="410720"/>
                  </a:lnTo>
                  <a:lnTo>
                    <a:pt x="584472" y="410493"/>
                  </a:lnTo>
                  <a:lnTo>
                    <a:pt x="584644" y="410255"/>
                  </a:lnTo>
                  <a:lnTo>
                    <a:pt x="584803" y="410014"/>
                  </a:lnTo>
                  <a:lnTo>
                    <a:pt x="584954" y="409758"/>
                  </a:lnTo>
                  <a:lnTo>
                    <a:pt x="585026" y="409626"/>
                  </a:lnTo>
                  <a:lnTo>
                    <a:pt x="585090" y="409494"/>
                  </a:lnTo>
                  <a:lnTo>
                    <a:pt x="585147" y="409357"/>
                  </a:lnTo>
                  <a:lnTo>
                    <a:pt x="585249" y="409070"/>
                  </a:lnTo>
                  <a:lnTo>
                    <a:pt x="585290" y="408924"/>
                  </a:lnTo>
                  <a:lnTo>
                    <a:pt x="585309" y="408783"/>
                  </a:lnTo>
                  <a:lnTo>
                    <a:pt x="585086" y="408290"/>
                  </a:lnTo>
                  <a:lnTo>
                    <a:pt x="584778" y="407962"/>
                  </a:lnTo>
                  <a:lnTo>
                    <a:pt x="584328" y="407538"/>
                  </a:lnTo>
                  <a:lnTo>
                    <a:pt x="584255" y="407329"/>
                  </a:lnTo>
                  <a:lnTo>
                    <a:pt x="584236" y="407096"/>
                  </a:lnTo>
                  <a:lnTo>
                    <a:pt x="584240" y="406841"/>
                  </a:lnTo>
                  <a:lnTo>
                    <a:pt x="584240" y="406590"/>
                  </a:lnTo>
                  <a:lnTo>
                    <a:pt x="584211" y="406348"/>
                  </a:lnTo>
                  <a:lnTo>
                    <a:pt x="584056" y="405979"/>
                  </a:lnTo>
                  <a:lnTo>
                    <a:pt x="583826" y="405632"/>
                  </a:lnTo>
                  <a:lnTo>
                    <a:pt x="583576" y="405291"/>
                  </a:lnTo>
                  <a:lnTo>
                    <a:pt x="583350" y="404939"/>
                  </a:lnTo>
                  <a:lnTo>
                    <a:pt x="583202" y="404574"/>
                  </a:lnTo>
                  <a:lnTo>
                    <a:pt x="583168" y="404328"/>
                  </a:lnTo>
                  <a:lnTo>
                    <a:pt x="583168" y="404078"/>
                  </a:lnTo>
                  <a:lnTo>
                    <a:pt x="583176" y="403827"/>
                  </a:lnTo>
                  <a:lnTo>
                    <a:pt x="583168" y="403576"/>
                  </a:lnTo>
                  <a:lnTo>
                    <a:pt x="583131" y="403339"/>
                  </a:lnTo>
                  <a:lnTo>
                    <a:pt x="583044" y="403097"/>
                  </a:lnTo>
                  <a:lnTo>
                    <a:pt x="582930" y="402865"/>
                  </a:lnTo>
                  <a:lnTo>
                    <a:pt x="582666" y="402414"/>
                  </a:lnTo>
                  <a:lnTo>
                    <a:pt x="582537" y="402186"/>
                  </a:lnTo>
                  <a:lnTo>
                    <a:pt x="582141" y="401374"/>
                  </a:lnTo>
                  <a:lnTo>
                    <a:pt x="582001" y="401105"/>
                  </a:lnTo>
                  <a:lnTo>
                    <a:pt x="581854" y="400846"/>
                  </a:lnTo>
                  <a:lnTo>
                    <a:pt x="581718" y="400640"/>
                  </a:lnTo>
                  <a:lnTo>
                    <a:pt x="581578" y="400440"/>
                  </a:lnTo>
                  <a:lnTo>
                    <a:pt x="581292" y="400043"/>
                  </a:lnTo>
                  <a:lnTo>
                    <a:pt x="581162" y="399833"/>
                  </a:lnTo>
                  <a:lnTo>
                    <a:pt x="581083" y="399692"/>
                  </a:lnTo>
                  <a:lnTo>
                    <a:pt x="580937" y="399409"/>
                  </a:lnTo>
                  <a:lnTo>
                    <a:pt x="580797" y="399117"/>
                  </a:lnTo>
                  <a:lnTo>
                    <a:pt x="580706" y="398944"/>
                  </a:lnTo>
                  <a:lnTo>
                    <a:pt x="580599" y="398766"/>
                  </a:lnTo>
                  <a:lnTo>
                    <a:pt x="580506" y="398589"/>
                  </a:lnTo>
                  <a:lnTo>
                    <a:pt x="580442" y="398415"/>
                  </a:lnTo>
                  <a:lnTo>
                    <a:pt x="580438" y="398256"/>
                  </a:lnTo>
                  <a:lnTo>
                    <a:pt x="580476" y="398119"/>
                  </a:lnTo>
                  <a:lnTo>
                    <a:pt x="580544" y="397987"/>
                  </a:lnTo>
                  <a:lnTo>
                    <a:pt x="580853" y="397663"/>
                  </a:lnTo>
                  <a:lnTo>
                    <a:pt x="581114" y="397668"/>
                  </a:lnTo>
                  <a:lnTo>
                    <a:pt x="581439" y="397545"/>
                  </a:lnTo>
                  <a:lnTo>
                    <a:pt x="582738" y="397567"/>
                  </a:lnTo>
                  <a:lnTo>
                    <a:pt x="583652" y="397390"/>
                  </a:lnTo>
                  <a:lnTo>
                    <a:pt x="584173" y="397139"/>
                  </a:lnTo>
                  <a:lnTo>
                    <a:pt x="585026" y="396697"/>
                  </a:lnTo>
                  <a:lnTo>
                    <a:pt x="585816" y="396186"/>
                  </a:lnTo>
                  <a:lnTo>
                    <a:pt x="586076" y="396063"/>
                  </a:lnTo>
                  <a:lnTo>
                    <a:pt x="586341" y="395739"/>
                  </a:lnTo>
                  <a:lnTo>
                    <a:pt x="586805" y="395356"/>
                  </a:lnTo>
                  <a:lnTo>
                    <a:pt x="589037" y="393961"/>
                  </a:lnTo>
                  <a:lnTo>
                    <a:pt x="589951" y="393583"/>
                  </a:lnTo>
                  <a:lnTo>
                    <a:pt x="590741" y="393077"/>
                  </a:lnTo>
                  <a:lnTo>
                    <a:pt x="591194" y="392667"/>
                  </a:lnTo>
                  <a:lnTo>
                    <a:pt x="591541" y="392233"/>
                  </a:lnTo>
                  <a:lnTo>
                    <a:pt x="591870" y="391782"/>
                  </a:lnTo>
                  <a:lnTo>
                    <a:pt x="592176" y="391313"/>
                  </a:lnTo>
                  <a:lnTo>
                    <a:pt x="592455" y="390829"/>
                  </a:lnTo>
                  <a:lnTo>
                    <a:pt x="592704" y="390337"/>
                  </a:lnTo>
                  <a:lnTo>
                    <a:pt x="592878" y="389945"/>
                  </a:lnTo>
                  <a:lnTo>
                    <a:pt x="593037" y="389544"/>
                  </a:lnTo>
                  <a:lnTo>
                    <a:pt x="593184" y="389133"/>
                  </a:lnTo>
                  <a:lnTo>
                    <a:pt x="593309" y="388719"/>
                  </a:lnTo>
                  <a:lnTo>
                    <a:pt x="593422" y="388304"/>
                  </a:lnTo>
                  <a:lnTo>
                    <a:pt x="593516" y="387889"/>
                  </a:lnTo>
                  <a:lnTo>
                    <a:pt x="593599" y="387469"/>
                  </a:lnTo>
                  <a:lnTo>
                    <a:pt x="593664" y="387045"/>
                  </a:lnTo>
                  <a:lnTo>
                    <a:pt x="593709" y="386621"/>
                  </a:lnTo>
                  <a:lnTo>
                    <a:pt x="593732" y="386197"/>
                  </a:lnTo>
                  <a:lnTo>
                    <a:pt x="593724" y="385815"/>
                  </a:lnTo>
                  <a:lnTo>
                    <a:pt x="593690" y="385432"/>
                  </a:lnTo>
                  <a:lnTo>
                    <a:pt x="593596" y="384666"/>
                  </a:lnTo>
                  <a:lnTo>
                    <a:pt x="593562" y="384283"/>
                  </a:lnTo>
                  <a:lnTo>
                    <a:pt x="593547" y="383850"/>
                  </a:lnTo>
                  <a:lnTo>
                    <a:pt x="593543" y="383412"/>
                  </a:lnTo>
                  <a:lnTo>
                    <a:pt x="593547" y="382974"/>
                  </a:lnTo>
                  <a:lnTo>
                    <a:pt x="593535" y="382099"/>
                  </a:lnTo>
                  <a:lnTo>
                    <a:pt x="593516" y="381734"/>
                  </a:lnTo>
                  <a:lnTo>
                    <a:pt x="593486" y="381365"/>
                  </a:lnTo>
                  <a:lnTo>
                    <a:pt x="593437" y="380627"/>
                  </a:lnTo>
                  <a:lnTo>
                    <a:pt x="593433" y="380257"/>
                  </a:lnTo>
                  <a:lnTo>
                    <a:pt x="593452" y="379487"/>
                  </a:lnTo>
                  <a:lnTo>
                    <a:pt x="593475" y="379099"/>
                  </a:lnTo>
                  <a:lnTo>
                    <a:pt x="593524" y="378721"/>
                  </a:lnTo>
                  <a:lnTo>
                    <a:pt x="593607" y="378352"/>
                  </a:lnTo>
                  <a:lnTo>
                    <a:pt x="593754" y="377928"/>
                  </a:lnTo>
                  <a:lnTo>
                    <a:pt x="593951" y="377518"/>
                  </a:lnTo>
                  <a:lnTo>
                    <a:pt x="594177" y="377116"/>
                  </a:lnTo>
                  <a:lnTo>
                    <a:pt x="594661" y="376328"/>
                  </a:lnTo>
                  <a:lnTo>
                    <a:pt x="594876" y="375986"/>
                  </a:lnTo>
                  <a:lnTo>
                    <a:pt x="595099" y="375648"/>
                  </a:lnTo>
                  <a:lnTo>
                    <a:pt x="595556" y="374978"/>
                  </a:lnTo>
                  <a:lnTo>
                    <a:pt x="595779" y="374646"/>
                  </a:lnTo>
                  <a:lnTo>
                    <a:pt x="596141" y="374076"/>
                  </a:lnTo>
                  <a:lnTo>
                    <a:pt x="596674" y="373219"/>
                  </a:lnTo>
                  <a:lnTo>
                    <a:pt x="598030" y="370802"/>
                  </a:lnTo>
                  <a:lnTo>
                    <a:pt x="598570" y="369640"/>
                  </a:lnTo>
                  <a:lnTo>
                    <a:pt x="599102" y="368997"/>
                  </a:lnTo>
                  <a:lnTo>
                    <a:pt x="599563" y="368610"/>
                  </a:lnTo>
                  <a:lnTo>
                    <a:pt x="600545" y="368236"/>
                  </a:lnTo>
                  <a:lnTo>
                    <a:pt x="601327" y="368058"/>
                  </a:lnTo>
                  <a:lnTo>
                    <a:pt x="602297" y="368072"/>
                  </a:lnTo>
                  <a:lnTo>
                    <a:pt x="602815" y="368277"/>
                  </a:lnTo>
                  <a:lnTo>
                    <a:pt x="603200" y="368482"/>
                  </a:lnTo>
                  <a:lnTo>
                    <a:pt x="603774" y="369079"/>
                  </a:lnTo>
                  <a:lnTo>
                    <a:pt x="604416" y="369549"/>
                  </a:lnTo>
                  <a:lnTo>
                    <a:pt x="604790" y="370342"/>
                  </a:lnTo>
                  <a:lnTo>
                    <a:pt x="605530" y="372380"/>
                  </a:lnTo>
                  <a:lnTo>
                    <a:pt x="605719" y="372708"/>
                  </a:lnTo>
                  <a:lnTo>
                    <a:pt x="605964" y="373497"/>
                  </a:lnTo>
                  <a:lnTo>
                    <a:pt x="606127" y="375329"/>
                  </a:lnTo>
                  <a:lnTo>
                    <a:pt x="606365" y="376510"/>
                  </a:lnTo>
                  <a:lnTo>
                    <a:pt x="606361" y="376770"/>
                  </a:lnTo>
                  <a:lnTo>
                    <a:pt x="607079" y="380048"/>
                  </a:lnTo>
                  <a:lnTo>
                    <a:pt x="607392" y="380576"/>
                  </a:lnTo>
                  <a:lnTo>
                    <a:pt x="608030" y="381178"/>
                  </a:lnTo>
                  <a:lnTo>
                    <a:pt x="608933" y="381520"/>
                  </a:lnTo>
                  <a:lnTo>
                    <a:pt x="609190" y="381657"/>
                  </a:lnTo>
                  <a:lnTo>
                    <a:pt x="609972" y="381803"/>
                  </a:lnTo>
                  <a:lnTo>
                    <a:pt x="610217" y="381935"/>
                  </a:lnTo>
                  <a:lnTo>
                    <a:pt x="610459" y="382085"/>
                  </a:lnTo>
                  <a:lnTo>
                    <a:pt x="610689" y="382254"/>
                  </a:lnTo>
                  <a:lnTo>
                    <a:pt x="610908" y="382441"/>
                  </a:lnTo>
                  <a:lnTo>
                    <a:pt x="611112" y="382632"/>
                  </a:lnTo>
                  <a:lnTo>
                    <a:pt x="611286" y="382819"/>
                  </a:lnTo>
                  <a:lnTo>
                    <a:pt x="611456" y="383020"/>
                  </a:lnTo>
                  <a:lnTo>
                    <a:pt x="611614" y="383225"/>
                  </a:lnTo>
                  <a:lnTo>
                    <a:pt x="611743" y="383444"/>
                  </a:lnTo>
                  <a:lnTo>
                    <a:pt x="611841" y="383672"/>
                  </a:lnTo>
                  <a:lnTo>
                    <a:pt x="611901" y="383945"/>
                  </a:lnTo>
                  <a:lnTo>
                    <a:pt x="611928" y="384237"/>
                  </a:lnTo>
                  <a:lnTo>
                    <a:pt x="611916" y="384538"/>
                  </a:lnTo>
                  <a:lnTo>
                    <a:pt x="611871" y="384830"/>
                  </a:lnTo>
                  <a:lnTo>
                    <a:pt x="611792" y="385099"/>
                  </a:lnTo>
                  <a:lnTo>
                    <a:pt x="611781" y="385687"/>
                  </a:lnTo>
                  <a:lnTo>
                    <a:pt x="611898" y="386211"/>
                  </a:lnTo>
                  <a:lnTo>
                    <a:pt x="612528" y="387396"/>
                  </a:lnTo>
                  <a:lnTo>
                    <a:pt x="612649" y="387793"/>
                  </a:lnTo>
                  <a:lnTo>
                    <a:pt x="612646" y="388053"/>
                  </a:lnTo>
                  <a:lnTo>
                    <a:pt x="612891" y="388778"/>
                  </a:lnTo>
                  <a:lnTo>
                    <a:pt x="612887" y="388974"/>
                  </a:lnTo>
                  <a:lnTo>
                    <a:pt x="613265" y="389699"/>
                  </a:lnTo>
                  <a:lnTo>
                    <a:pt x="613454" y="389963"/>
                  </a:lnTo>
                  <a:lnTo>
                    <a:pt x="614353" y="390501"/>
                  </a:lnTo>
                  <a:lnTo>
                    <a:pt x="615977" y="390465"/>
                  </a:lnTo>
                  <a:lnTo>
                    <a:pt x="616690" y="390547"/>
                  </a:lnTo>
                  <a:lnTo>
                    <a:pt x="617336" y="390688"/>
                  </a:lnTo>
                  <a:lnTo>
                    <a:pt x="617721" y="391021"/>
                  </a:lnTo>
                  <a:lnTo>
                    <a:pt x="618356" y="391618"/>
                  </a:lnTo>
                  <a:lnTo>
                    <a:pt x="618673" y="392215"/>
                  </a:lnTo>
                  <a:lnTo>
                    <a:pt x="618790" y="392739"/>
                  </a:lnTo>
                  <a:lnTo>
                    <a:pt x="618779" y="393455"/>
                  </a:lnTo>
                  <a:lnTo>
                    <a:pt x="618571" y="394107"/>
                  </a:lnTo>
                  <a:lnTo>
                    <a:pt x="618239" y="394622"/>
                  </a:lnTo>
                  <a:lnTo>
                    <a:pt x="618099" y="395010"/>
                  </a:lnTo>
                  <a:lnTo>
                    <a:pt x="616785" y="396031"/>
                  </a:lnTo>
                  <a:lnTo>
                    <a:pt x="616128" y="396414"/>
                  </a:lnTo>
                  <a:lnTo>
                    <a:pt x="613771" y="397545"/>
                  </a:lnTo>
                  <a:lnTo>
                    <a:pt x="613242" y="397864"/>
                  </a:lnTo>
                  <a:lnTo>
                    <a:pt x="612589" y="398374"/>
                  </a:lnTo>
                  <a:lnTo>
                    <a:pt x="611407" y="398940"/>
                  </a:lnTo>
                  <a:lnTo>
                    <a:pt x="610821" y="399190"/>
                  </a:lnTo>
                  <a:lnTo>
                    <a:pt x="610160" y="399701"/>
                  </a:lnTo>
                  <a:lnTo>
                    <a:pt x="610024" y="400025"/>
                  </a:lnTo>
                  <a:lnTo>
                    <a:pt x="609896" y="400248"/>
                  </a:lnTo>
                  <a:lnTo>
                    <a:pt x="610863" y="400234"/>
                  </a:lnTo>
                  <a:lnTo>
                    <a:pt x="612562" y="399810"/>
                  </a:lnTo>
                  <a:lnTo>
                    <a:pt x="613990" y="399838"/>
                  </a:lnTo>
                  <a:lnTo>
                    <a:pt x="614964" y="399724"/>
                  </a:lnTo>
                  <a:lnTo>
                    <a:pt x="615225" y="399769"/>
                  </a:lnTo>
                  <a:lnTo>
                    <a:pt x="617162" y="400089"/>
                  </a:lnTo>
                  <a:lnTo>
                    <a:pt x="617551" y="400294"/>
                  </a:lnTo>
                  <a:lnTo>
                    <a:pt x="619685" y="400658"/>
                  </a:lnTo>
                  <a:lnTo>
                    <a:pt x="620716" y="401133"/>
                  </a:lnTo>
                  <a:lnTo>
                    <a:pt x="621169" y="401274"/>
                  </a:lnTo>
                  <a:lnTo>
                    <a:pt x="621494" y="401215"/>
                  </a:lnTo>
                  <a:lnTo>
                    <a:pt x="621883" y="401288"/>
                  </a:lnTo>
                  <a:lnTo>
                    <a:pt x="622469" y="401164"/>
                  </a:lnTo>
                  <a:lnTo>
                    <a:pt x="622620" y="401260"/>
                  </a:lnTo>
                  <a:lnTo>
                    <a:pt x="622775" y="401342"/>
                  </a:lnTo>
                  <a:lnTo>
                    <a:pt x="622937" y="401420"/>
                  </a:lnTo>
                  <a:lnTo>
                    <a:pt x="623103" y="401488"/>
                  </a:lnTo>
                  <a:lnTo>
                    <a:pt x="623269" y="401543"/>
                  </a:lnTo>
                  <a:lnTo>
                    <a:pt x="623575" y="401611"/>
                  </a:lnTo>
                  <a:lnTo>
                    <a:pt x="623892" y="401648"/>
                  </a:lnTo>
                  <a:lnTo>
                    <a:pt x="624047" y="401657"/>
                  </a:lnTo>
                  <a:lnTo>
                    <a:pt x="624195" y="401648"/>
                  </a:lnTo>
                  <a:lnTo>
                    <a:pt x="624353" y="401625"/>
                  </a:lnTo>
                  <a:lnTo>
                    <a:pt x="624508" y="401598"/>
                  </a:lnTo>
                  <a:lnTo>
                    <a:pt x="624746" y="401725"/>
                  </a:lnTo>
                  <a:lnTo>
                    <a:pt x="624723" y="401857"/>
                  </a:lnTo>
                  <a:lnTo>
                    <a:pt x="624674" y="402008"/>
                  </a:lnTo>
                  <a:lnTo>
                    <a:pt x="624629" y="402167"/>
                  </a:lnTo>
                  <a:lnTo>
                    <a:pt x="624610" y="402313"/>
                  </a:lnTo>
                  <a:lnTo>
                    <a:pt x="624629" y="402491"/>
                  </a:lnTo>
                  <a:lnTo>
                    <a:pt x="624678" y="402669"/>
                  </a:lnTo>
                  <a:lnTo>
                    <a:pt x="624806" y="403020"/>
                  </a:lnTo>
                  <a:lnTo>
                    <a:pt x="624863" y="403198"/>
                  </a:lnTo>
                  <a:lnTo>
                    <a:pt x="624942" y="403558"/>
                  </a:lnTo>
                  <a:lnTo>
                    <a:pt x="624976" y="403740"/>
                  </a:lnTo>
                  <a:lnTo>
                    <a:pt x="625022" y="403918"/>
                  </a:lnTo>
                  <a:lnTo>
                    <a:pt x="625086" y="404087"/>
                  </a:lnTo>
                  <a:lnTo>
                    <a:pt x="625199" y="404287"/>
                  </a:lnTo>
                  <a:lnTo>
                    <a:pt x="625343" y="404479"/>
                  </a:lnTo>
                  <a:lnTo>
                    <a:pt x="625501" y="404661"/>
                  </a:lnTo>
                  <a:lnTo>
                    <a:pt x="625652" y="404848"/>
                  </a:lnTo>
                  <a:lnTo>
                    <a:pt x="625777" y="405049"/>
                  </a:lnTo>
                  <a:lnTo>
                    <a:pt x="625856" y="405227"/>
                  </a:lnTo>
                  <a:lnTo>
                    <a:pt x="625924" y="405409"/>
                  </a:lnTo>
                  <a:lnTo>
                    <a:pt x="625985" y="405596"/>
                  </a:lnTo>
                  <a:lnTo>
                    <a:pt x="626098" y="405974"/>
                  </a:lnTo>
                  <a:lnTo>
                    <a:pt x="626238" y="406371"/>
                  </a:lnTo>
                  <a:lnTo>
                    <a:pt x="626302" y="406567"/>
                  </a:lnTo>
                  <a:lnTo>
                    <a:pt x="626344" y="406768"/>
                  </a:lnTo>
                  <a:lnTo>
                    <a:pt x="626347" y="406964"/>
                  </a:lnTo>
                  <a:lnTo>
                    <a:pt x="626325" y="407123"/>
                  </a:lnTo>
                  <a:lnTo>
                    <a:pt x="626279" y="407283"/>
                  </a:lnTo>
                  <a:lnTo>
                    <a:pt x="626223" y="407442"/>
                  </a:lnTo>
                  <a:lnTo>
                    <a:pt x="626147" y="407597"/>
                  </a:lnTo>
                  <a:lnTo>
                    <a:pt x="626064" y="407739"/>
                  </a:lnTo>
                  <a:lnTo>
                    <a:pt x="625841" y="407994"/>
                  </a:lnTo>
                  <a:lnTo>
                    <a:pt x="625573" y="408222"/>
                  </a:lnTo>
                  <a:lnTo>
                    <a:pt x="624927" y="408837"/>
                  </a:lnTo>
                  <a:lnTo>
                    <a:pt x="624840" y="409015"/>
                  </a:lnTo>
                  <a:lnTo>
                    <a:pt x="624784" y="409216"/>
                  </a:lnTo>
                  <a:lnTo>
                    <a:pt x="624674" y="409850"/>
                  </a:lnTo>
                  <a:lnTo>
                    <a:pt x="624610" y="410132"/>
                  </a:lnTo>
                  <a:lnTo>
                    <a:pt x="624550" y="410419"/>
                  </a:lnTo>
                  <a:lnTo>
                    <a:pt x="624523" y="410561"/>
                  </a:lnTo>
                  <a:lnTo>
                    <a:pt x="624497" y="410798"/>
                  </a:lnTo>
                  <a:lnTo>
                    <a:pt x="624485" y="411039"/>
                  </a:lnTo>
                  <a:lnTo>
                    <a:pt x="624478" y="411281"/>
                  </a:lnTo>
                  <a:lnTo>
                    <a:pt x="624455" y="411518"/>
                  </a:lnTo>
                  <a:lnTo>
                    <a:pt x="624402" y="411746"/>
                  </a:lnTo>
                  <a:lnTo>
                    <a:pt x="624349" y="411883"/>
                  </a:lnTo>
                  <a:lnTo>
                    <a:pt x="624213" y="412152"/>
                  </a:lnTo>
                  <a:lnTo>
                    <a:pt x="624142" y="412284"/>
                  </a:lnTo>
                  <a:lnTo>
                    <a:pt x="624085" y="412421"/>
                  </a:lnTo>
                  <a:lnTo>
                    <a:pt x="624032" y="412594"/>
                  </a:lnTo>
                  <a:lnTo>
                    <a:pt x="623964" y="412954"/>
                  </a:lnTo>
                  <a:lnTo>
                    <a:pt x="623926" y="413132"/>
                  </a:lnTo>
                  <a:lnTo>
                    <a:pt x="623866" y="413296"/>
                  </a:lnTo>
                  <a:lnTo>
                    <a:pt x="623779" y="413447"/>
                  </a:lnTo>
                  <a:lnTo>
                    <a:pt x="623670" y="413583"/>
                  </a:lnTo>
                  <a:lnTo>
                    <a:pt x="623553" y="413716"/>
                  </a:lnTo>
                  <a:lnTo>
                    <a:pt x="623451" y="413853"/>
                  </a:lnTo>
                  <a:lnTo>
                    <a:pt x="623382" y="414003"/>
                  </a:lnTo>
                  <a:lnTo>
                    <a:pt x="623356" y="414167"/>
                  </a:lnTo>
                  <a:lnTo>
                    <a:pt x="623371" y="414345"/>
                  </a:lnTo>
                  <a:lnTo>
                    <a:pt x="623394" y="414527"/>
                  </a:lnTo>
                  <a:lnTo>
                    <a:pt x="623402" y="414696"/>
                  </a:lnTo>
                  <a:lnTo>
                    <a:pt x="623364" y="414851"/>
                  </a:lnTo>
                  <a:lnTo>
                    <a:pt x="623269" y="414979"/>
                  </a:lnTo>
                  <a:lnTo>
                    <a:pt x="623133" y="415088"/>
                  </a:lnTo>
                  <a:lnTo>
                    <a:pt x="622979" y="415188"/>
                  </a:lnTo>
                  <a:lnTo>
                    <a:pt x="622710" y="415416"/>
                  </a:lnTo>
                  <a:lnTo>
                    <a:pt x="622631" y="415571"/>
                  </a:lnTo>
                  <a:lnTo>
                    <a:pt x="622571" y="415740"/>
                  </a:lnTo>
                  <a:lnTo>
                    <a:pt x="622521" y="415922"/>
                  </a:lnTo>
                  <a:lnTo>
                    <a:pt x="622469" y="416096"/>
                  </a:lnTo>
                  <a:lnTo>
                    <a:pt x="622393" y="416260"/>
                  </a:lnTo>
                  <a:lnTo>
                    <a:pt x="621906" y="416862"/>
                  </a:lnTo>
                  <a:lnTo>
                    <a:pt x="621808" y="417012"/>
                  </a:lnTo>
                  <a:lnTo>
                    <a:pt x="621717" y="417172"/>
                  </a:lnTo>
                  <a:lnTo>
                    <a:pt x="621630" y="417336"/>
                  </a:lnTo>
                  <a:lnTo>
                    <a:pt x="621555" y="417500"/>
                  </a:lnTo>
                  <a:lnTo>
                    <a:pt x="621487" y="417669"/>
                  </a:lnTo>
                  <a:lnTo>
                    <a:pt x="621434" y="417837"/>
                  </a:lnTo>
                  <a:lnTo>
                    <a:pt x="621388" y="418011"/>
                  </a:lnTo>
                  <a:lnTo>
                    <a:pt x="621351" y="418188"/>
                  </a:lnTo>
                  <a:lnTo>
                    <a:pt x="621324" y="418366"/>
                  </a:lnTo>
                  <a:lnTo>
                    <a:pt x="621302" y="418548"/>
                  </a:lnTo>
                  <a:lnTo>
                    <a:pt x="621283" y="418795"/>
                  </a:lnTo>
                  <a:lnTo>
                    <a:pt x="621279" y="419045"/>
                  </a:lnTo>
                  <a:lnTo>
                    <a:pt x="621290" y="419301"/>
                  </a:lnTo>
                  <a:lnTo>
                    <a:pt x="621317" y="419552"/>
                  </a:lnTo>
                  <a:lnTo>
                    <a:pt x="621354" y="419798"/>
                  </a:lnTo>
                  <a:lnTo>
                    <a:pt x="621668" y="420030"/>
                  </a:lnTo>
                  <a:lnTo>
                    <a:pt x="622125" y="420103"/>
                  </a:lnTo>
                  <a:lnTo>
                    <a:pt x="622253" y="420039"/>
                  </a:lnTo>
                  <a:lnTo>
                    <a:pt x="622710" y="419985"/>
                  </a:lnTo>
                  <a:lnTo>
                    <a:pt x="623035" y="419862"/>
                  </a:lnTo>
                  <a:lnTo>
                    <a:pt x="623889" y="419351"/>
                  </a:lnTo>
                  <a:lnTo>
                    <a:pt x="624285" y="419100"/>
                  </a:lnTo>
                  <a:lnTo>
                    <a:pt x="625785" y="418735"/>
                  </a:lnTo>
                  <a:lnTo>
                    <a:pt x="627469" y="418831"/>
                  </a:lnTo>
                  <a:lnTo>
                    <a:pt x="629350" y="418863"/>
                  </a:lnTo>
                  <a:lnTo>
                    <a:pt x="629671" y="419064"/>
                  </a:lnTo>
                  <a:lnTo>
                    <a:pt x="630181" y="419597"/>
                  </a:lnTo>
                  <a:lnTo>
                    <a:pt x="630751" y="420454"/>
                  </a:lnTo>
                  <a:lnTo>
                    <a:pt x="631197" y="420856"/>
                  </a:lnTo>
                  <a:lnTo>
                    <a:pt x="631778" y="420997"/>
                  </a:lnTo>
                  <a:lnTo>
                    <a:pt x="632492" y="421010"/>
                  </a:lnTo>
                  <a:lnTo>
                    <a:pt x="633138" y="421152"/>
                  </a:lnTo>
                  <a:lnTo>
                    <a:pt x="634743" y="422292"/>
                  </a:lnTo>
                  <a:lnTo>
                    <a:pt x="635751" y="423814"/>
                  </a:lnTo>
                  <a:lnTo>
                    <a:pt x="636193" y="424672"/>
                  </a:lnTo>
                  <a:lnTo>
                    <a:pt x="636371" y="425588"/>
                  </a:lnTo>
                  <a:lnTo>
                    <a:pt x="636994" y="426974"/>
                  </a:lnTo>
                  <a:lnTo>
                    <a:pt x="637311" y="427371"/>
                  </a:lnTo>
                  <a:lnTo>
                    <a:pt x="637500" y="427699"/>
                  </a:lnTo>
                  <a:lnTo>
                    <a:pt x="637693" y="427900"/>
                  </a:lnTo>
                  <a:lnTo>
                    <a:pt x="637900" y="428036"/>
                  </a:lnTo>
                  <a:lnTo>
                    <a:pt x="638134" y="428210"/>
                  </a:lnTo>
                  <a:lnTo>
                    <a:pt x="638361" y="428397"/>
                  </a:lnTo>
                  <a:lnTo>
                    <a:pt x="638580" y="428588"/>
                  </a:lnTo>
                  <a:lnTo>
                    <a:pt x="638795" y="428789"/>
                  </a:lnTo>
                  <a:lnTo>
                    <a:pt x="639003" y="428998"/>
                  </a:lnTo>
                  <a:lnTo>
                    <a:pt x="639154" y="429167"/>
                  </a:lnTo>
                  <a:lnTo>
                    <a:pt x="639298" y="429340"/>
                  </a:lnTo>
                  <a:lnTo>
                    <a:pt x="639717" y="429869"/>
                  </a:lnTo>
                  <a:lnTo>
                    <a:pt x="639887" y="430065"/>
                  </a:lnTo>
                  <a:lnTo>
                    <a:pt x="640068" y="430252"/>
                  </a:lnTo>
                  <a:lnTo>
                    <a:pt x="640242" y="430448"/>
                  </a:lnTo>
                  <a:lnTo>
                    <a:pt x="640397" y="430649"/>
                  </a:lnTo>
                  <a:lnTo>
                    <a:pt x="640514" y="430863"/>
                  </a:lnTo>
                  <a:lnTo>
                    <a:pt x="640601" y="431119"/>
                  </a:lnTo>
                  <a:lnTo>
                    <a:pt x="640661" y="431392"/>
                  </a:lnTo>
                  <a:lnTo>
                    <a:pt x="640691" y="431675"/>
                  </a:lnTo>
                  <a:lnTo>
                    <a:pt x="640687" y="431953"/>
                  </a:lnTo>
                  <a:lnTo>
                    <a:pt x="640650" y="432217"/>
                  </a:lnTo>
                  <a:lnTo>
                    <a:pt x="640574" y="432445"/>
                  </a:lnTo>
                  <a:lnTo>
                    <a:pt x="640461" y="432669"/>
                  </a:lnTo>
                  <a:lnTo>
                    <a:pt x="640317" y="432888"/>
                  </a:lnTo>
                  <a:lnTo>
                    <a:pt x="640019" y="433307"/>
                  </a:lnTo>
                  <a:lnTo>
                    <a:pt x="639872" y="433494"/>
                  </a:lnTo>
                  <a:lnTo>
                    <a:pt x="639536" y="433850"/>
                  </a:lnTo>
                  <a:lnTo>
                    <a:pt x="639385" y="434032"/>
                  </a:lnTo>
                  <a:lnTo>
                    <a:pt x="639271" y="434233"/>
                  </a:lnTo>
                  <a:lnTo>
                    <a:pt x="639222" y="434379"/>
                  </a:lnTo>
                  <a:lnTo>
                    <a:pt x="639188" y="434534"/>
                  </a:lnTo>
                  <a:lnTo>
                    <a:pt x="639135" y="434853"/>
                  </a:lnTo>
                  <a:lnTo>
                    <a:pt x="639094" y="435003"/>
                  </a:lnTo>
                  <a:lnTo>
                    <a:pt x="639011" y="435268"/>
                  </a:lnTo>
                  <a:lnTo>
                    <a:pt x="638912" y="435523"/>
                  </a:lnTo>
                  <a:lnTo>
                    <a:pt x="638799" y="435774"/>
                  </a:lnTo>
                  <a:lnTo>
                    <a:pt x="638678" y="436024"/>
                  </a:lnTo>
                  <a:lnTo>
                    <a:pt x="638542" y="436262"/>
                  </a:lnTo>
                  <a:lnTo>
                    <a:pt x="638444" y="436444"/>
                  </a:lnTo>
                  <a:lnTo>
                    <a:pt x="638338" y="436631"/>
                  </a:lnTo>
                  <a:lnTo>
                    <a:pt x="638229" y="436809"/>
                  </a:lnTo>
                  <a:lnTo>
                    <a:pt x="638104" y="436964"/>
                  </a:lnTo>
                  <a:lnTo>
                    <a:pt x="637961" y="437069"/>
                  </a:lnTo>
                  <a:lnTo>
                    <a:pt x="637802" y="437105"/>
                  </a:lnTo>
                  <a:lnTo>
                    <a:pt x="637628" y="437096"/>
                  </a:lnTo>
                  <a:lnTo>
                    <a:pt x="637270" y="437064"/>
                  </a:lnTo>
                  <a:lnTo>
                    <a:pt x="637103" y="437091"/>
                  </a:lnTo>
                  <a:lnTo>
                    <a:pt x="636930" y="437196"/>
                  </a:lnTo>
                  <a:lnTo>
                    <a:pt x="636779" y="437351"/>
                  </a:lnTo>
                  <a:lnTo>
                    <a:pt x="636484" y="437707"/>
                  </a:lnTo>
                  <a:lnTo>
                    <a:pt x="636318" y="437853"/>
                  </a:lnTo>
                  <a:lnTo>
                    <a:pt x="636091" y="437990"/>
                  </a:lnTo>
                  <a:lnTo>
                    <a:pt x="635853" y="438104"/>
                  </a:lnTo>
                  <a:lnTo>
                    <a:pt x="635600" y="438204"/>
                  </a:lnTo>
                  <a:lnTo>
                    <a:pt x="635087" y="438363"/>
                  </a:lnTo>
                  <a:lnTo>
                    <a:pt x="634871" y="438418"/>
                  </a:lnTo>
                  <a:lnTo>
                    <a:pt x="634652" y="438464"/>
                  </a:lnTo>
                  <a:lnTo>
                    <a:pt x="634433" y="438500"/>
                  </a:lnTo>
                  <a:lnTo>
                    <a:pt x="634214" y="438528"/>
                  </a:lnTo>
                  <a:lnTo>
                    <a:pt x="633991" y="438546"/>
                  </a:lnTo>
                  <a:lnTo>
                    <a:pt x="633976" y="438687"/>
                  </a:lnTo>
                  <a:lnTo>
                    <a:pt x="633946" y="438833"/>
                  </a:lnTo>
                  <a:lnTo>
                    <a:pt x="633901" y="438974"/>
                  </a:lnTo>
                  <a:lnTo>
                    <a:pt x="633557" y="439471"/>
                  </a:lnTo>
                  <a:lnTo>
                    <a:pt x="633425" y="439576"/>
                  </a:lnTo>
                  <a:lnTo>
                    <a:pt x="633289" y="439668"/>
                  </a:lnTo>
                  <a:lnTo>
                    <a:pt x="633047" y="439804"/>
                  </a:lnTo>
                  <a:lnTo>
                    <a:pt x="632628" y="440110"/>
                  </a:lnTo>
                  <a:lnTo>
                    <a:pt x="632658" y="440274"/>
                  </a:lnTo>
                  <a:lnTo>
                    <a:pt x="632707" y="440447"/>
                  </a:lnTo>
                  <a:lnTo>
                    <a:pt x="632741" y="440620"/>
                  </a:lnTo>
                  <a:lnTo>
                    <a:pt x="632726" y="440766"/>
                  </a:lnTo>
                  <a:lnTo>
                    <a:pt x="632617" y="440894"/>
                  </a:lnTo>
                  <a:lnTo>
                    <a:pt x="632443" y="440985"/>
                  </a:lnTo>
                  <a:lnTo>
                    <a:pt x="632012" y="441145"/>
                  </a:lnTo>
                  <a:lnTo>
                    <a:pt x="631820" y="441240"/>
                  </a:lnTo>
                  <a:lnTo>
                    <a:pt x="631657" y="441355"/>
                  </a:lnTo>
                  <a:lnTo>
                    <a:pt x="631344" y="441601"/>
                  </a:lnTo>
                  <a:lnTo>
                    <a:pt x="631197" y="441737"/>
                  </a:lnTo>
                  <a:lnTo>
                    <a:pt x="630872" y="442111"/>
                  </a:lnTo>
                  <a:lnTo>
                    <a:pt x="630698" y="442358"/>
                  </a:lnTo>
                  <a:lnTo>
                    <a:pt x="630407" y="442814"/>
                  </a:lnTo>
                  <a:lnTo>
                    <a:pt x="630305" y="442982"/>
                  </a:lnTo>
                  <a:lnTo>
                    <a:pt x="630222" y="443156"/>
                  </a:lnTo>
                  <a:lnTo>
                    <a:pt x="630154" y="443333"/>
                  </a:lnTo>
                  <a:lnTo>
                    <a:pt x="630116" y="443493"/>
                  </a:lnTo>
                  <a:lnTo>
                    <a:pt x="630083" y="443821"/>
                  </a:lnTo>
                  <a:lnTo>
                    <a:pt x="630060" y="444150"/>
                  </a:lnTo>
                  <a:lnTo>
                    <a:pt x="629999" y="444528"/>
                  </a:lnTo>
                  <a:lnTo>
                    <a:pt x="629973" y="444715"/>
                  </a:lnTo>
                  <a:lnTo>
                    <a:pt x="629954" y="444902"/>
                  </a:lnTo>
                  <a:lnTo>
                    <a:pt x="629958" y="445089"/>
                  </a:lnTo>
                  <a:lnTo>
                    <a:pt x="629984" y="445294"/>
                  </a:lnTo>
                  <a:lnTo>
                    <a:pt x="630018" y="445508"/>
                  </a:lnTo>
                  <a:lnTo>
                    <a:pt x="630075" y="445718"/>
                  </a:lnTo>
                  <a:lnTo>
                    <a:pt x="630154" y="445900"/>
                  </a:lnTo>
                  <a:lnTo>
                    <a:pt x="630268" y="446033"/>
                  </a:lnTo>
                  <a:lnTo>
                    <a:pt x="630415" y="446096"/>
                  </a:lnTo>
                  <a:lnTo>
                    <a:pt x="630604" y="446110"/>
                  </a:lnTo>
                  <a:lnTo>
                    <a:pt x="630800" y="446106"/>
                  </a:lnTo>
                  <a:lnTo>
                    <a:pt x="630996" y="446119"/>
                  </a:lnTo>
                  <a:lnTo>
                    <a:pt x="631159" y="446174"/>
                  </a:lnTo>
                  <a:lnTo>
                    <a:pt x="631291" y="446274"/>
                  </a:lnTo>
                  <a:lnTo>
                    <a:pt x="631404" y="446407"/>
                  </a:lnTo>
                  <a:lnTo>
                    <a:pt x="631510" y="446557"/>
                  </a:lnTo>
                  <a:lnTo>
                    <a:pt x="631597" y="446717"/>
                  </a:lnTo>
                  <a:lnTo>
                    <a:pt x="631676" y="446876"/>
                  </a:lnTo>
                  <a:lnTo>
                    <a:pt x="631729" y="447017"/>
                  </a:lnTo>
                  <a:lnTo>
                    <a:pt x="631775" y="447163"/>
                  </a:lnTo>
                  <a:lnTo>
                    <a:pt x="631812" y="447314"/>
                  </a:lnTo>
                  <a:lnTo>
                    <a:pt x="631865" y="447615"/>
                  </a:lnTo>
                  <a:lnTo>
                    <a:pt x="631888" y="447783"/>
                  </a:lnTo>
                  <a:lnTo>
                    <a:pt x="631907" y="447957"/>
                  </a:lnTo>
                  <a:lnTo>
                    <a:pt x="631918" y="448130"/>
                  </a:lnTo>
                  <a:lnTo>
                    <a:pt x="631929" y="448472"/>
                  </a:lnTo>
                  <a:lnTo>
                    <a:pt x="631956" y="448951"/>
                  </a:lnTo>
                  <a:lnTo>
                    <a:pt x="631960" y="449192"/>
                  </a:lnTo>
                  <a:lnTo>
                    <a:pt x="631948" y="449429"/>
                  </a:lnTo>
                  <a:lnTo>
                    <a:pt x="631910" y="449657"/>
                  </a:lnTo>
                  <a:lnTo>
                    <a:pt x="631831" y="449917"/>
                  </a:lnTo>
                  <a:lnTo>
                    <a:pt x="631725" y="450177"/>
                  </a:lnTo>
                  <a:lnTo>
                    <a:pt x="631597" y="450428"/>
                  </a:lnTo>
                  <a:lnTo>
                    <a:pt x="631446" y="450661"/>
                  </a:lnTo>
                  <a:lnTo>
                    <a:pt x="630962" y="451208"/>
                  </a:lnTo>
                  <a:lnTo>
                    <a:pt x="630876" y="451335"/>
                  </a:lnTo>
                  <a:lnTo>
                    <a:pt x="630800" y="451468"/>
                  </a:lnTo>
                  <a:lnTo>
                    <a:pt x="630743" y="451623"/>
                  </a:lnTo>
                  <a:lnTo>
                    <a:pt x="630702" y="451787"/>
                  </a:lnTo>
                  <a:lnTo>
                    <a:pt x="630502" y="452959"/>
                  </a:lnTo>
                  <a:lnTo>
                    <a:pt x="630377" y="453410"/>
                  </a:lnTo>
                  <a:lnTo>
                    <a:pt x="630332" y="453551"/>
                  </a:lnTo>
                  <a:lnTo>
                    <a:pt x="630071" y="453889"/>
                  </a:lnTo>
                  <a:lnTo>
                    <a:pt x="629916" y="453948"/>
                  </a:lnTo>
                  <a:lnTo>
                    <a:pt x="629758" y="454003"/>
                  </a:lnTo>
                  <a:lnTo>
                    <a:pt x="629527" y="454158"/>
                  </a:lnTo>
                  <a:lnTo>
                    <a:pt x="629493" y="454295"/>
                  </a:lnTo>
                  <a:lnTo>
                    <a:pt x="629493" y="454459"/>
                  </a:lnTo>
                  <a:lnTo>
                    <a:pt x="629527" y="454632"/>
                  </a:lnTo>
                  <a:lnTo>
                    <a:pt x="629584" y="454796"/>
                  </a:lnTo>
                  <a:lnTo>
                    <a:pt x="630135" y="455284"/>
                  </a:lnTo>
                  <a:lnTo>
                    <a:pt x="630283" y="455307"/>
                  </a:lnTo>
                  <a:lnTo>
                    <a:pt x="630449" y="455289"/>
                  </a:lnTo>
                  <a:lnTo>
                    <a:pt x="630792" y="455207"/>
                  </a:lnTo>
                  <a:lnTo>
                    <a:pt x="630962" y="455188"/>
                  </a:lnTo>
                  <a:lnTo>
                    <a:pt x="631189" y="455179"/>
                  </a:lnTo>
                  <a:lnTo>
                    <a:pt x="631767" y="455257"/>
                  </a:lnTo>
                  <a:lnTo>
                    <a:pt x="632126" y="455380"/>
                  </a:lnTo>
                  <a:lnTo>
                    <a:pt x="632318" y="455425"/>
                  </a:lnTo>
                  <a:lnTo>
                    <a:pt x="632707" y="455498"/>
                  </a:lnTo>
                  <a:lnTo>
                    <a:pt x="632900" y="455544"/>
                  </a:lnTo>
                  <a:lnTo>
                    <a:pt x="633089" y="455599"/>
                  </a:lnTo>
                  <a:lnTo>
                    <a:pt x="633308" y="455685"/>
                  </a:lnTo>
                  <a:lnTo>
                    <a:pt x="633527" y="455786"/>
                  </a:lnTo>
                  <a:lnTo>
                    <a:pt x="633950" y="456014"/>
                  </a:lnTo>
                  <a:lnTo>
                    <a:pt x="634161" y="456132"/>
                  </a:lnTo>
                  <a:lnTo>
                    <a:pt x="634301" y="456201"/>
                  </a:lnTo>
                  <a:lnTo>
                    <a:pt x="634452" y="456264"/>
                  </a:lnTo>
                  <a:lnTo>
                    <a:pt x="634599" y="456333"/>
                  </a:lnTo>
                  <a:lnTo>
                    <a:pt x="634905" y="456638"/>
                  </a:lnTo>
                  <a:lnTo>
                    <a:pt x="634947" y="456780"/>
                  </a:lnTo>
                  <a:lnTo>
                    <a:pt x="635007" y="457085"/>
                  </a:lnTo>
                  <a:lnTo>
                    <a:pt x="635049" y="457236"/>
                  </a:lnTo>
                  <a:lnTo>
                    <a:pt x="635140" y="457423"/>
                  </a:lnTo>
                  <a:lnTo>
                    <a:pt x="635362" y="457787"/>
                  </a:lnTo>
                  <a:lnTo>
                    <a:pt x="635449" y="457970"/>
                  </a:lnTo>
                  <a:lnTo>
                    <a:pt x="635487" y="458157"/>
                  </a:lnTo>
                  <a:lnTo>
                    <a:pt x="635479" y="458298"/>
                  </a:lnTo>
                  <a:lnTo>
                    <a:pt x="635445" y="458439"/>
                  </a:lnTo>
                  <a:lnTo>
                    <a:pt x="635355" y="458727"/>
                  </a:lnTo>
                  <a:lnTo>
                    <a:pt x="635332" y="458868"/>
                  </a:lnTo>
                  <a:lnTo>
                    <a:pt x="635328" y="459028"/>
                  </a:lnTo>
                  <a:lnTo>
                    <a:pt x="635336" y="459187"/>
                  </a:lnTo>
                  <a:lnTo>
                    <a:pt x="635351" y="459351"/>
                  </a:lnTo>
                  <a:lnTo>
                    <a:pt x="635374" y="459511"/>
                  </a:lnTo>
                  <a:lnTo>
                    <a:pt x="635404" y="459671"/>
                  </a:lnTo>
                  <a:lnTo>
                    <a:pt x="635449" y="459862"/>
                  </a:lnTo>
                  <a:lnTo>
                    <a:pt x="635510" y="460053"/>
                  </a:lnTo>
                  <a:lnTo>
                    <a:pt x="635578" y="460245"/>
                  </a:lnTo>
                  <a:lnTo>
                    <a:pt x="635729" y="460619"/>
                  </a:lnTo>
                  <a:lnTo>
                    <a:pt x="635804" y="460792"/>
                  </a:lnTo>
                  <a:lnTo>
                    <a:pt x="635887" y="460965"/>
                  </a:lnTo>
                  <a:lnTo>
                    <a:pt x="636061" y="461307"/>
                  </a:lnTo>
                  <a:lnTo>
                    <a:pt x="636137" y="461485"/>
                  </a:lnTo>
                  <a:lnTo>
                    <a:pt x="636220" y="461686"/>
                  </a:lnTo>
                  <a:lnTo>
                    <a:pt x="636363" y="462092"/>
                  </a:lnTo>
                  <a:lnTo>
                    <a:pt x="636518" y="462493"/>
                  </a:lnTo>
                  <a:lnTo>
                    <a:pt x="636635" y="462748"/>
                  </a:lnTo>
                  <a:lnTo>
                    <a:pt x="636820" y="463127"/>
                  </a:lnTo>
                  <a:lnTo>
                    <a:pt x="636877" y="463268"/>
                  </a:lnTo>
                  <a:lnTo>
                    <a:pt x="636930" y="463423"/>
                  </a:lnTo>
                  <a:lnTo>
                    <a:pt x="636986" y="463574"/>
                  </a:lnTo>
                  <a:lnTo>
                    <a:pt x="638206" y="464440"/>
                  </a:lnTo>
                  <a:lnTo>
                    <a:pt x="638289" y="464632"/>
                  </a:lnTo>
                  <a:lnTo>
                    <a:pt x="638380" y="464850"/>
                  </a:lnTo>
                  <a:lnTo>
                    <a:pt x="638429" y="464978"/>
                  </a:lnTo>
                  <a:lnTo>
                    <a:pt x="638569" y="465370"/>
                  </a:lnTo>
                  <a:lnTo>
                    <a:pt x="638497" y="465607"/>
                  </a:lnTo>
                  <a:lnTo>
                    <a:pt x="638229" y="466127"/>
                  </a:lnTo>
                  <a:lnTo>
                    <a:pt x="637565" y="466898"/>
                  </a:lnTo>
                  <a:lnTo>
                    <a:pt x="636839" y="467541"/>
                  </a:lnTo>
                  <a:lnTo>
                    <a:pt x="636643" y="467668"/>
                  </a:lnTo>
                  <a:lnTo>
                    <a:pt x="635989" y="467787"/>
                  </a:lnTo>
                  <a:lnTo>
                    <a:pt x="635464" y="468102"/>
                  </a:lnTo>
                  <a:lnTo>
                    <a:pt x="635011" y="468161"/>
                  </a:lnTo>
                  <a:lnTo>
                    <a:pt x="634289" y="468407"/>
                  </a:lnTo>
                  <a:lnTo>
                    <a:pt x="632787" y="469100"/>
                  </a:lnTo>
                  <a:lnTo>
                    <a:pt x="627945" y="470970"/>
                  </a:lnTo>
                  <a:lnTo>
                    <a:pt x="625921" y="471654"/>
                  </a:lnTo>
                  <a:lnTo>
                    <a:pt x="625773" y="471809"/>
                  </a:lnTo>
                  <a:lnTo>
                    <a:pt x="625381" y="472091"/>
                  </a:lnTo>
                  <a:lnTo>
                    <a:pt x="625052" y="473468"/>
                  </a:lnTo>
                  <a:lnTo>
                    <a:pt x="625101" y="473596"/>
                  </a:lnTo>
                  <a:lnTo>
                    <a:pt x="625090" y="473724"/>
                  </a:lnTo>
                  <a:lnTo>
                    <a:pt x="625041" y="473856"/>
                  </a:lnTo>
                  <a:lnTo>
                    <a:pt x="624973" y="473993"/>
                  </a:lnTo>
                  <a:lnTo>
                    <a:pt x="624912" y="474129"/>
                  </a:lnTo>
                  <a:lnTo>
                    <a:pt x="624874" y="474267"/>
                  </a:lnTo>
                  <a:lnTo>
                    <a:pt x="624874" y="474403"/>
                  </a:lnTo>
                  <a:lnTo>
                    <a:pt x="624923" y="474677"/>
                  </a:lnTo>
                  <a:lnTo>
                    <a:pt x="624939" y="474814"/>
                  </a:lnTo>
                  <a:lnTo>
                    <a:pt x="624625" y="475425"/>
                  </a:lnTo>
                  <a:lnTo>
                    <a:pt x="624092" y="475803"/>
                  </a:lnTo>
                  <a:lnTo>
                    <a:pt x="622711" y="476692"/>
                  </a:lnTo>
                  <a:lnTo>
                    <a:pt x="622125" y="476875"/>
                  </a:lnTo>
                  <a:lnTo>
                    <a:pt x="621925" y="477002"/>
                  </a:lnTo>
                  <a:lnTo>
                    <a:pt x="621796" y="477002"/>
                  </a:lnTo>
                  <a:lnTo>
                    <a:pt x="621404" y="477253"/>
                  </a:lnTo>
                  <a:lnTo>
                    <a:pt x="620221" y="477823"/>
                  </a:lnTo>
                  <a:lnTo>
                    <a:pt x="619508" y="477937"/>
                  </a:lnTo>
                  <a:lnTo>
                    <a:pt x="618533" y="477924"/>
                  </a:lnTo>
                  <a:lnTo>
                    <a:pt x="618341" y="477851"/>
                  </a:lnTo>
                  <a:lnTo>
                    <a:pt x="617302" y="477705"/>
                  </a:lnTo>
                  <a:lnTo>
                    <a:pt x="615493" y="477276"/>
                  </a:lnTo>
                  <a:lnTo>
                    <a:pt x="615104" y="477271"/>
                  </a:lnTo>
                  <a:lnTo>
                    <a:pt x="614908" y="477335"/>
                  </a:lnTo>
                  <a:lnTo>
                    <a:pt x="614322" y="477386"/>
                  </a:lnTo>
                  <a:lnTo>
                    <a:pt x="613737" y="477509"/>
                  </a:lnTo>
                  <a:lnTo>
                    <a:pt x="612952" y="477887"/>
                  </a:lnTo>
                  <a:lnTo>
                    <a:pt x="612162" y="478329"/>
                  </a:lnTo>
                  <a:lnTo>
                    <a:pt x="610183" y="480121"/>
                  </a:lnTo>
                  <a:lnTo>
                    <a:pt x="609650" y="480828"/>
                  </a:lnTo>
                  <a:lnTo>
                    <a:pt x="608639" y="482903"/>
                  </a:lnTo>
                  <a:lnTo>
                    <a:pt x="608291" y="484007"/>
                  </a:lnTo>
                  <a:lnTo>
                    <a:pt x="608261" y="485708"/>
                  </a:lnTo>
                  <a:lnTo>
                    <a:pt x="608571" y="486432"/>
                  </a:lnTo>
                  <a:lnTo>
                    <a:pt x="609975" y="487892"/>
                  </a:lnTo>
                  <a:lnTo>
                    <a:pt x="610542" y="488685"/>
                  </a:lnTo>
                  <a:lnTo>
                    <a:pt x="610795" y="489082"/>
                  </a:lnTo>
                  <a:lnTo>
                    <a:pt x="610912" y="489871"/>
                  </a:lnTo>
                  <a:lnTo>
                    <a:pt x="611082" y="491243"/>
                  </a:lnTo>
                  <a:lnTo>
                    <a:pt x="611135" y="491900"/>
                  </a:lnTo>
                  <a:lnTo>
                    <a:pt x="611188" y="492620"/>
                  </a:lnTo>
                  <a:lnTo>
                    <a:pt x="611116" y="492880"/>
                  </a:lnTo>
                  <a:lnTo>
                    <a:pt x="611108" y="493400"/>
                  </a:lnTo>
                  <a:lnTo>
                    <a:pt x="610825" y="494508"/>
                  </a:lnTo>
                  <a:lnTo>
                    <a:pt x="610557" y="495092"/>
                  </a:lnTo>
                  <a:lnTo>
                    <a:pt x="610228" y="495347"/>
                  </a:lnTo>
                  <a:lnTo>
                    <a:pt x="610289" y="495480"/>
                  </a:lnTo>
                  <a:lnTo>
                    <a:pt x="609964" y="495603"/>
                  </a:lnTo>
                  <a:lnTo>
                    <a:pt x="609115" y="495849"/>
                  </a:lnTo>
                  <a:lnTo>
                    <a:pt x="608597" y="495840"/>
                  </a:lnTo>
                  <a:lnTo>
                    <a:pt x="608140" y="495895"/>
                  </a:lnTo>
                  <a:lnTo>
                    <a:pt x="606319" y="495927"/>
                  </a:lnTo>
                  <a:lnTo>
                    <a:pt x="601316" y="496164"/>
                  </a:lnTo>
                  <a:lnTo>
                    <a:pt x="599498" y="496132"/>
                  </a:lnTo>
                  <a:lnTo>
                    <a:pt x="599243" y="496059"/>
                  </a:lnTo>
                  <a:lnTo>
                    <a:pt x="597622" y="495772"/>
                  </a:lnTo>
                  <a:lnTo>
                    <a:pt x="597365" y="495635"/>
                  </a:lnTo>
                  <a:lnTo>
                    <a:pt x="595816" y="495083"/>
                  </a:lnTo>
                  <a:lnTo>
                    <a:pt x="594977" y="494873"/>
                  </a:lnTo>
                  <a:lnTo>
                    <a:pt x="594132" y="494855"/>
                  </a:lnTo>
                  <a:lnTo>
                    <a:pt x="593479" y="495106"/>
                  </a:lnTo>
                  <a:lnTo>
                    <a:pt x="591964" y="496191"/>
                  </a:lnTo>
                  <a:lnTo>
                    <a:pt x="591436" y="496702"/>
                  </a:lnTo>
                  <a:lnTo>
                    <a:pt x="591043" y="496957"/>
                  </a:lnTo>
                  <a:lnTo>
                    <a:pt x="590514" y="497536"/>
                  </a:lnTo>
                  <a:lnTo>
                    <a:pt x="590174" y="498179"/>
                  </a:lnTo>
                  <a:lnTo>
                    <a:pt x="590106" y="498444"/>
                  </a:lnTo>
                  <a:lnTo>
                    <a:pt x="589702" y="499155"/>
                  </a:lnTo>
                  <a:lnTo>
                    <a:pt x="589177" y="499533"/>
                  </a:lnTo>
                  <a:lnTo>
                    <a:pt x="588852" y="499593"/>
                  </a:lnTo>
                  <a:lnTo>
                    <a:pt x="588270" y="499451"/>
                  </a:lnTo>
                  <a:lnTo>
                    <a:pt x="587688" y="499183"/>
                  </a:lnTo>
                  <a:lnTo>
                    <a:pt x="587561" y="499050"/>
                  </a:lnTo>
                  <a:lnTo>
                    <a:pt x="586790" y="498576"/>
                  </a:lnTo>
                  <a:lnTo>
                    <a:pt x="586152" y="497979"/>
                  </a:lnTo>
                  <a:lnTo>
                    <a:pt x="584871" y="497172"/>
                  </a:lnTo>
                  <a:lnTo>
                    <a:pt x="584423" y="496834"/>
                  </a:lnTo>
                  <a:lnTo>
                    <a:pt x="584162" y="496766"/>
                  </a:lnTo>
                  <a:lnTo>
                    <a:pt x="582296" y="495881"/>
                  </a:lnTo>
                  <a:lnTo>
                    <a:pt x="581651" y="495676"/>
                  </a:lnTo>
                  <a:lnTo>
                    <a:pt x="580612" y="495653"/>
                  </a:lnTo>
                  <a:lnTo>
                    <a:pt x="580155" y="495776"/>
                  </a:lnTo>
                  <a:lnTo>
                    <a:pt x="579766" y="495772"/>
                  </a:lnTo>
                  <a:lnTo>
                    <a:pt x="576703" y="496369"/>
                  </a:lnTo>
                  <a:lnTo>
                    <a:pt x="575724" y="496675"/>
                  </a:lnTo>
                  <a:lnTo>
                    <a:pt x="574806" y="497053"/>
                  </a:lnTo>
                  <a:lnTo>
                    <a:pt x="572371" y="498772"/>
                  </a:lnTo>
                  <a:lnTo>
                    <a:pt x="572155" y="499110"/>
                  </a:lnTo>
                  <a:lnTo>
                    <a:pt x="572023" y="499174"/>
                  </a:lnTo>
                  <a:lnTo>
                    <a:pt x="571430" y="499794"/>
                  </a:lnTo>
                  <a:lnTo>
                    <a:pt x="571373" y="499921"/>
                  </a:lnTo>
                  <a:lnTo>
                    <a:pt x="571328" y="500049"/>
                  </a:lnTo>
                  <a:lnTo>
                    <a:pt x="571294" y="500181"/>
                  </a:lnTo>
                  <a:lnTo>
                    <a:pt x="571275" y="500359"/>
                  </a:lnTo>
                  <a:lnTo>
                    <a:pt x="571279" y="500537"/>
                  </a:lnTo>
                  <a:lnTo>
                    <a:pt x="571298" y="500724"/>
                  </a:lnTo>
                  <a:lnTo>
                    <a:pt x="571324" y="500911"/>
                  </a:lnTo>
                  <a:lnTo>
                    <a:pt x="571358" y="501239"/>
                  </a:lnTo>
                  <a:lnTo>
                    <a:pt x="571396" y="501531"/>
                  </a:lnTo>
                  <a:lnTo>
                    <a:pt x="571407" y="501673"/>
                  </a:lnTo>
                  <a:lnTo>
                    <a:pt x="571396" y="501814"/>
                  </a:lnTo>
                  <a:lnTo>
                    <a:pt x="571362" y="501955"/>
                  </a:lnTo>
                  <a:lnTo>
                    <a:pt x="571309" y="502092"/>
                  </a:lnTo>
                  <a:lnTo>
                    <a:pt x="571249" y="502224"/>
                  </a:lnTo>
                  <a:lnTo>
                    <a:pt x="571181" y="502361"/>
                  </a:lnTo>
                  <a:lnTo>
                    <a:pt x="571041" y="502685"/>
                  </a:lnTo>
                  <a:lnTo>
                    <a:pt x="570872" y="503054"/>
                  </a:lnTo>
                  <a:lnTo>
                    <a:pt x="570788" y="503246"/>
                  </a:lnTo>
                  <a:lnTo>
                    <a:pt x="570663" y="503565"/>
                  </a:lnTo>
                  <a:lnTo>
                    <a:pt x="570604" y="503693"/>
                  </a:lnTo>
                  <a:lnTo>
                    <a:pt x="570555" y="503825"/>
                  </a:lnTo>
                  <a:lnTo>
                    <a:pt x="570517" y="503952"/>
                  </a:lnTo>
                  <a:lnTo>
                    <a:pt x="570542" y="504253"/>
                  </a:lnTo>
                  <a:lnTo>
                    <a:pt x="570604" y="504422"/>
                  </a:lnTo>
                  <a:lnTo>
                    <a:pt x="570555" y="505216"/>
                  </a:lnTo>
                  <a:lnTo>
                    <a:pt x="570283" y="505330"/>
                  </a:lnTo>
                  <a:lnTo>
                    <a:pt x="569621" y="505535"/>
                  </a:lnTo>
                  <a:lnTo>
                    <a:pt x="569308" y="505695"/>
                  </a:lnTo>
                  <a:lnTo>
                    <a:pt x="569168" y="505749"/>
                  </a:lnTo>
                  <a:lnTo>
                    <a:pt x="569025" y="505795"/>
                  </a:lnTo>
                  <a:lnTo>
                    <a:pt x="568885" y="505845"/>
                  </a:lnTo>
                  <a:lnTo>
                    <a:pt x="568322" y="506228"/>
                  </a:lnTo>
                  <a:lnTo>
                    <a:pt x="568175" y="506269"/>
                  </a:lnTo>
                  <a:lnTo>
                    <a:pt x="568001" y="506260"/>
                  </a:lnTo>
                  <a:lnTo>
                    <a:pt x="567445" y="506146"/>
                  </a:lnTo>
                  <a:lnTo>
                    <a:pt x="567268" y="506123"/>
                  </a:lnTo>
                  <a:lnTo>
                    <a:pt x="566920" y="506069"/>
                  </a:lnTo>
                  <a:lnTo>
                    <a:pt x="566744" y="506037"/>
                  </a:lnTo>
                  <a:lnTo>
                    <a:pt x="566570" y="506000"/>
                  </a:lnTo>
                  <a:lnTo>
                    <a:pt x="566400" y="505959"/>
                  </a:lnTo>
                  <a:lnTo>
                    <a:pt x="566064" y="505859"/>
                  </a:lnTo>
                  <a:lnTo>
                    <a:pt x="565898" y="505804"/>
                  </a:lnTo>
                  <a:lnTo>
                    <a:pt x="565731" y="505754"/>
                  </a:lnTo>
                  <a:lnTo>
                    <a:pt x="565278" y="505644"/>
                  </a:lnTo>
                  <a:lnTo>
                    <a:pt x="565131" y="505599"/>
                  </a:lnTo>
                  <a:lnTo>
                    <a:pt x="564987" y="505544"/>
                  </a:lnTo>
                  <a:lnTo>
                    <a:pt x="564798" y="505453"/>
                  </a:lnTo>
                  <a:lnTo>
                    <a:pt x="564613" y="505343"/>
                  </a:lnTo>
                  <a:lnTo>
                    <a:pt x="564436" y="505225"/>
                  </a:lnTo>
                  <a:lnTo>
                    <a:pt x="564088" y="504974"/>
                  </a:lnTo>
                  <a:lnTo>
                    <a:pt x="563899" y="504828"/>
                  </a:lnTo>
                  <a:lnTo>
                    <a:pt x="563714" y="504678"/>
                  </a:lnTo>
                  <a:lnTo>
                    <a:pt x="563533" y="504523"/>
                  </a:lnTo>
                  <a:lnTo>
                    <a:pt x="563351" y="504377"/>
                  </a:lnTo>
                  <a:lnTo>
                    <a:pt x="563156" y="504240"/>
                  </a:lnTo>
                  <a:lnTo>
                    <a:pt x="563024" y="504158"/>
                  </a:lnTo>
                  <a:lnTo>
                    <a:pt x="562890" y="504085"/>
                  </a:lnTo>
                  <a:lnTo>
                    <a:pt x="562616" y="503943"/>
                  </a:lnTo>
                  <a:lnTo>
                    <a:pt x="562313" y="503770"/>
                  </a:lnTo>
                  <a:lnTo>
                    <a:pt x="561811" y="503469"/>
                  </a:lnTo>
                  <a:lnTo>
                    <a:pt x="561418" y="503196"/>
                  </a:lnTo>
                  <a:lnTo>
                    <a:pt x="561067" y="502958"/>
                  </a:lnTo>
                  <a:lnTo>
                    <a:pt x="560874" y="502867"/>
                  </a:lnTo>
                  <a:lnTo>
                    <a:pt x="560670" y="502790"/>
                  </a:lnTo>
                  <a:lnTo>
                    <a:pt x="560459" y="502726"/>
                  </a:lnTo>
                  <a:lnTo>
                    <a:pt x="560033" y="502612"/>
                  </a:lnTo>
                  <a:lnTo>
                    <a:pt x="559587" y="502503"/>
                  </a:lnTo>
                  <a:lnTo>
                    <a:pt x="559440" y="502470"/>
                  </a:lnTo>
                  <a:lnTo>
                    <a:pt x="558748" y="502297"/>
                  </a:lnTo>
                  <a:lnTo>
                    <a:pt x="558567" y="502256"/>
                  </a:lnTo>
                  <a:lnTo>
                    <a:pt x="558382" y="502224"/>
                  </a:lnTo>
                  <a:lnTo>
                    <a:pt x="558234" y="502201"/>
                  </a:lnTo>
                  <a:lnTo>
                    <a:pt x="558087" y="502188"/>
                  </a:lnTo>
                  <a:lnTo>
                    <a:pt x="557785" y="502174"/>
                  </a:lnTo>
                  <a:lnTo>
                    <a:pt x="557638" y="502174"/>
                  </a:lnTo>
                  <a:lnTo>
                    <a:pt x="557471" y="502192"/>
                  </a:lnTo>
                  <a:lnTo>
                    <a:pt x="557260" y="502224"/>
                  </a:lnTo>
                  <a:lnTo>
                    <a:pt x="557041" y="502242"/>
                  </a:lnTo>
                  <a:lnTo>
                    <a:pt x="556822" y="502247"/>
                  </a:lnTo>
                  <a:lnTo>
                    <a:pt x="556602" y="502238"/>
                  </a:lnTo>
                  <a:lnTo>
                    <a:pt x="556387" y="502215"/>
                  </a:lnTo>
                  <a:lnTo>
                    <a:pt x="556237" y="502192"/>
                  </a:lnTo>
                  <a:lnTo>
                    <a:pt x="556081" y="502160"/>
                  </a:lnTo>
                  <a:lnTo>
                    <a:pt x="555780" y="502074"/>
                  </a:lnTo>
                  <a:lnTo>
                    <a:pt x="555515" y="501964"/>
                  </a:lnTo>
                  <a:lnTo>
                    <a:pt x="555179" y="501777"/>
                  </a:lnTo>
                  <a:lnTo>
                    <a:pt x="554907" y="501704"/>
                  </a:lnTo>
                  <a:lnTo>
                    <a:pt x="554749" y="501695"/>
                  </a:lnTo>
                  <a:lnTo>
                    <a:pt x="554586" y="501704"/>
                  </a:lnTo>
                  <a:lnTo>
                    <a:pt x="554424" y="501723"/>
                  </a:lnTo>
                  <a:lnTo>
                    <a:pt x="554269" y="501750"/>
                  </a:lnTo>
                  <a:lnTo>
                    <a:pt x="554110" y="501786"/>
                  </a:lnTo>
                  <a:lnTo>
                    <a:pt x="553951" y="501837"/>
                  </a:lnTo>
                  <a:lnTo>
                    <a:pt x="553800" y="501900"/>
                  </a:lnTo>
                  <a:lnTo>
                    <a:pt x="553532" y="502074"/>
                  </a:lnTo>
                  <a:lnTo>
                    <a:pt x="553441" y="502201"/>
                  </a:lnTo>
                  <a:lnTo>
                    <a:pt x="553377" y="502361"/>
                  </a:lnTo>
                  <a:lnTo>
                    <a:pt x="553317" y="502530"/>
                  </a:lnTo>
                  <a:lnTo>
                    <a:pt x="552667" y="502817"/>
                  </a:lnTo>
                  <a:lnTo>
                    <a:pt x="552502" y="502776"/>
                  </a:lnTo>
                  <a:lnTo>
                    <a:pt x="552343" y="502699"/>
                  </a:lnTo>
                  <a:lnTo>
                    <a:pt x="552022" y="502507"/>
                  </a:lnTo>
                  <a:lnTo>
                    <a:pt x="551852" y="502438"/>
                  </a:lnTo>
                  <a:lnTo>
                    <a:pt x="551712" y="502393"/>
                  </a:lnTo>
                  <a:lnTo>
                    <a:pt x="551565" y="502352"/>
                  </a:lnTo>
                  <a:lnTo>
                    <a:pt x="551418" y="502320"/>
                  </a:lnTo>
                  <a:lnTo>
                    <a:pt x="551270" y="502297"/>
                  </a:lnTo>
                  <a:lnTo>
                    <a:pt x="551127" y="502302"/>
                  </a:lnTo>
                  <a:lnTo>
                    <a:pt x="550949" y="502334"/>
                  </a:lnTo>
                  <a:lnTo>
                    <a:pt x="550768" y="502397"/>
                  </a:lnTo>
                  <a:lnTo>
                    <a:pt x="550594" y="502484"/>
                  </a:lnTo>
                  <a:lnTo>
                    <a:pt x="550435" y="502594"/>
                  </a:lnTo>
                  <a:lnTo>
                    <a:pt x="550296" y="502712"/>
                  </a:lnTo>
                  <a:lnTo>
                    <a:pt x="550197" y="502858"/>
                  </a:lnTo>
                  <a:lnTo>
                    <a:pt x="550129" y="503036"/>
                  </a:lnTo>
                  <a:lnTo>
                    <a:pt x="550073" y="503223"/>
                  </a:lnTo>
                  <a:lnTo>
                    <a:pt x="550008" y="503401"/>
                  </a:lnTo>
                  <a:lnTo>
                    <a:pt x="549914" y="503561"/>
                  </a:lnTo>
                  <a:lnTo>
                    <a:pt x="549736" y="503729"/>
                  </a:lnTo>
                  <a:lnTo>
                    <a:pt x="549517" y="503866"/>
                  </a:lnTo>
                  <a:lnTo>
                    <a:pt x="549279" y="503989"/>
                  </a:lnTo>
                  <a:lnTo>
                    <a:pt x="549035" y="504108"/>
                  </a:lnTo>
                  <a:lnTo>
                    <a:pt x="548687" y="504326"/>
                  </a:lnTo>
                  <a:lnTo>
                    <a:pt x="548449" y="504504"/>
                  </a:lnTo>
                  <a:lnTo>
                    <a:pt x="548223" y="504691"/>
                  </a:lnTo>
                  <a:lnTo>
                    <a:pt x="548094" y="504823"/>
                  </a:lnTo>
                  <a:lnTo>
                    <a:pt x="547973" y="504965"/>
                  </a:lnTo>
                  <a:lnTo>
                    <a:pt x="547856" y="505111"/>
                  </a:lnTo>
                  <a:lnTo>
                    <a:pt x="547731" y="505252"/>
                  </a:lnTo>
                  <a:lnTo>
                    <a:pt x="547603" y="505380"/>
                  </a:lnTo>
                  <a:lnTo>
                    <a:pt x="547422" y="505526"/>
                  </a:lnTo>
                  <a:lnTo>
                    <a:pt x="547229" y="505663"/>
                  </a:lnTo>
                  <a:lnTo>
                    <a:pt x="547029" y="505786"/>
                  </a:lnTo>
                  <a:lnTo>
                    <a:pt x="546825" y="505900"/>
                  </a:lnTo>
                  <a:lnTo>
                    <a:pt x="546617" y="506005"/>
                  </a:lnTo>
                  <a:lnTo>
                    <a:pt x="546466" y="506069"/>
                  </a:lnTo>
                  <a:lnTo>
                    <a:pt x="546001" y="506233"/>
                  </a:lnTo>
                  <a:lnTo>
                    <a:pt x="545850" y="506292"/>
                  </a:lnTo>
                  <a:lnTo>
                    <a:pt x="545345" y="506543"/>
                  </a:lnTo>
                  <a:lnTo>
                    <a:pt x="545099" y="506684"/>
                  </a:lnTo>
                  <a:lnTo>
                    <a:pt x="544861" y="506830"/>
                  </a:lnTo>
                  <a:lnTo>
                    <a:pt x="544627" y="506990"/>
                  </a:lnTo>
                  <a:lnTo>
                    <a:pt x="544438" y="507022"/>
                  </a:lnTo>
                  <a:lnTo>
                    <a:pt x="544204" y="507031"/>
                  </a:lnTo>
                  <a:lnTo>
                    <a:pt x="543962" y="507013"/>
                  </a:lnTo>
                  <a:lnTo>
                    <a:pt x="543724" y="506985"/>
                  </a:lnTo>
                  <a:lnTo>
                    <a:pt x="543482" y="506949"/>
                  </a:lnTo>
                  <a:lnTo>
                    <a:pt x="542717" y="506858"/>
                  </a:lnTo>
                  <a:lnTo>
                    <a:pt x="542451" y="506821"/>
                  </a:lnTo>
                  <a:lnTo>
                    <a:pt x="542190" y="506793"/>
                  </a:lnTo>
                  <a:lnTo>
                    <a:pt x="541926" y="506780"/>
                  </a:lnTo>
                  <a:lnTo>
                    <a:pt x="541564" y="506775"/>
                  </a:lnTo>
                  <a:lnTo>
                    <a:pt x="541198" y="506784"/>
                  </a:lnTo>
                  <a:lnTo>
                    <a:pt x="540831" y="506812"/>
                  </a:lnTo>
                  <a:lnTo>
                    <a:pt x="540469" y="506848"/>
                  </a:lnTo>
                  <a:lnTo>
                    <a:pt x="539861" y="506935"/>
                  </a:lnTo>
                  <a:lnTo>
                    <a:pt x="539615" y="506976"/>
                  </a:lnTo>
                  <a:lnTo>
                    <a:pt x="539373" y="507022"/>
                  </a:lnTo>
                  <a:lnTo>
                    <a:pt x="539135" y="507076"/>
                  </a:lnTo>
                  <a:lnTo>
                    <a:pt x="538901" y="507149"/>
                  </a:lnTo>
                  <a:lnTo>
                    <a:pt x="538621" y="507263"/>
                  </a:lnTo>
                  <a:lnTo>
                    <a:pt x="538347" y="507400"/>
                  </a:lnTo>
                  <a:lnTo>
                    <a:pt x="538082" y="507560"/>
                  </a:lnTo>
                  <a:lnTo>
                    <a:pt x="537825" y="507728"/>
                  </a:lnTo>
                  <a:lnTo>
                    <a:pt x="537206" y="508157"/>
                  </a:lnTo>
                  <a:lnTo>
                    <a:pt x="537066" y="508262"/>
                  </a:lnTo>
                  <a:lnTo>
                    <a:pt x="536915" y="508399"/>
                  </a:lnTo>
                  <a:lnTo>
                    <a:pt x="536783" y="508549"/>
                  </a:lnTo>
                  <a:lnTo>
                    <a:pt x="536658" y="508750"/>
                  </a:lnTo>
                  <a:lnTo>
                    <a:pt x="536560" y="508978"/>
                  </a:lnTo>
                  <a:lnTo>
                    <a:pt x="536484" y="509215"/>
                  </a:lnTo>
                  <a:lnTo>
                    <a:pt x="536424" y="509461"/>
                  </a:lnTo>
                  <a:lnTo>
                    <a:pt x="536375" y="509707"/>
                  </a:lnTo>
                  <a:lnTo>
                    <a:pt x="536344" y="509927"/>
                  </a:lnTo>
                  <a:lnTo>
                    <a:pt x="536326" y="510154"/>
                  </a:lnTo>
                  <a:lnTo>
                    <a:pt x="536322" y="510383"/>
                  </a:lnTo>
                  <a:lnTo>
                    <a:pt x="536356" y="510697"/>
                  </a:lnTo>
                  <a:lnTo>
                    <a:pt x="536356" y="510834"/>
                  </a:lnTo>
                  <a:lnTo>
                    <a:pt x="536518" y="510748"/>
                  </a:lnTo>
                  <a:lnTo>
                    <a:pt x="536681" y="510642"/>
                  </a:lnTo>
                  <a:lnTo>
                    <a:pt x="536832" y="510528"/>
                  </a:lnTo>
                  <a:lnTo>
                    <a:pt x="536975" y="510401"/>
                  </a:lnTo>
                  <a:lnTo>
                    <a:pt x="537100" y="510264"/>
                  </a:lnTo>
                  <a:lnTo>
                    <a:pt x="537206" y="510109"/>
                  </a:lnTo>
                  <a:lnTo>
                    <a:pt x="537285" y="509931"/>
                  </a:lnTo>
                  <a:lnTo>
                    <a:pt x="537357" y="509749"/>
                  </a:lnTo>
                  <a:lnTo>
                    <a:pt x="537440" y="509571"/>
                  </a:lnTo>
                  <a:lnTo>
                    <a:pt x="537659" y="509297"/>
                  </a:lnTo>
                  <a:lnTo>
                    <a:pt x="537795" y="509192"/>
                  </a:lnTo>
                  <a:lnTo>
                    <a:pt x="538075" y="508992"/>
                  </a:lnTo>
                  <a:lnTo>
                    <a:pt x="538211" y="508887"/>
                  </a:lnTo>
                  <a:lnTo>
                    <a:pt x="538339" y="508768"/>
                  </a:lnTo>
                  <a:lnTo>
                    <a:pt x="538706" y="508413"/>
                  </a:lnTo>
                  <a:lnTo>
                    <a:pt x="538842" y="508312"/>
                  </a:lnTo>
                  <a:lnTo>
                    <a:pt x="539143" y="508157"/>
                  </a:lnTo>
                  <a:lnTo>
                    <a:pt x="539479" y="508043"/>
                  </a:lnTo>
                  <a:lnTo>
                    <a:pt x="539834" y="507970"/>
                  </a:lnTo>
                  <a:lnTo>
                    <a:pt x="540197" y="507916"/>
                  </a:lnTo>
                  <a:lnTo>
                    <a:pt x="540552" y="507879"/>
                  </a:lnTo>
                  <a:lnTo>
                    <a:pt x="540801" y="507861"/>
                  </a:lnTo>
                  <a:lnTo>
                    <a:pt x="541171" y="507852"/>
                  </a:lnTo>
                  <a:lnTo>
                    <a:pt x="541504" y="507875"/>
                  </a:lnTo>
                  <a:lnTo>
                    <a:pt x="541836" y="507925"/>
                  </a:lnTo>
                  <a:lnTo>
                    <a:pt x="542500" y="508043"/>
                  </a:lnTo>
                  <a:lnTo>
                    <a:pt x="542833" y="508080"/>
                  </a:lnTo>
                  <a:lnTo>
                    <a:pt x="543127" y="508089"/>
                  </a:lnTo>
                  <a:lnTo>
                    <a:pt x="543713" y="508080"/>
                  </a:lnTo>
                  <a:lnTo>
                    <a:pt x="544011" y="508070"/>
                  </a:lnTo>
                  <a:lnTo>
                    <a:pt x="544302" y="508066"/>
                  </a:lnTo>
                  <a:lnTo>
                    <a:pt x="544623" y="508080"/>
                  </a:lnTo>
                  <a:lnTo>
                    <a:pt x="545262" y="508121"/>
                  </a:lnTo>
                  <a:lnTo>
                    <a:pt x="545579" y="508125"/>
                  </a:lnTo>
                  <a:lnTo>
                    <a:pt x="545889" y="508098"/>
                  </a:lnTo>
                  <a:lnTo>
                    <a:pt x="546111" y="508061"/>
                  </a:lnTo>
                  <a:lnTo>
                    <a:pt x="546335" y="508011"/>
                  </a:lnTo>
                  <a:lnTo>
                    <a:pt x="546553" y="507952"/>
                  </a:lnTo>
                  <a:lnTo>
                    <a:pt x="546768" y="507884"/>
                  </a:lnTo>
                  <a:lnTo>
                    <a:pt x="546980" y="507806"/>
                  </a:lnTo>
                  <a:lnTo>
                    <a:pt x="547165" y="507733"/>
                  </a:lnTo>
                  <a:lnTo>
                    <a:pt x="547350" y="507651"/>
                  </a:lnTo>
                  <a:lnTo>
                    <a:pt x="547531" y="507560"/>
                  </a:lnTo>
                  <a:lnTo>
                    <a:pt x="547709" y="507464"/>
                  </a:lnTo>
                  <a:lnTo>
                    <a:pt x="547879" y="507359"/>
                  </a:lnTo>
                  <a:lnTo>
                    <a:pt x="548068" y="507218"/>
                  </a:lnTo>
                  <a:lnTo>
                    <a:pt x="548249" y="507067"/>
                  </a:lnTo>
                  <a:lnTo>
                    <a:pt x="548423" y="506903"/>
                  </a:lnTo>
                  <a:lnTo>
                    <a:pt x="548589" y="506734"/>
                  </a:lnTo>
                  <a:lnTo>
                    <a:pt x="548744" y="506557"/>
                  </a:lnTo>
                  <a:lnTo>
                    <a:pt x="548886" y="506337"/>
                  </a:lnTo>
                  <a:lnTo>
                    <a:pt x="549128" y="505836"/>
                  </a:lnTo>
                  <a:lnTo>
                    <a:pt x="549260" y="505631"/>
                  </a:lnTo>
                  <a:lnTo>
                    <a:pt x="549434" y="505407"/>
                  </a:lnTo>
                  <a:lnTo>
                    <a:pt x="549685" y="505061"/>
                  </a:lnTo>
                  <a:lnTo>
                    <a:pt x="549768" y="504919"/>
                  </a:lnTo>
                  <a:lnTo>
                    <a:pt x="549922" y="504623"/>
                  </a:lnTo>
                  <a:lnTo>
                    <a:pt x="550314" y="504281"/>
                  </a:lnTo>
                  <a:lnTo>
                    <a:pt x="550643" y="504167"/>
                  </a:lnTo>
                  <a:lnTo>
                    <a:pt x="551244" y="503911"/>
                  </a:lnTo>
                  <a:lnTo>
                    <a:pt x="551395" y="503852"/>
                  </a:lnTo>
                  <a:lnTo>
                    <a:pt x="551527" y="503807"/>
                  </a:lnTo>
                  <a:lnTo>
                    <a:pt x="551784" y="503711"/>
                  </a:lnTo>
                  <a:lnTo>
                    <a:pt x="551916" y="503670"/>
                  </a:lnTo>
                  <a:lnTo>
                    <a:pt x="552052" y="503638"/>
                  </a:lnTo>
                  <a:lnTo>
                    <a:pt x="552211" y="503611"/>
                  </a:lnTo>
                  <a:lnTo>
                    <a:pt x="552702" y="503574"/>
                  </a:lnTo>
                  <a:lnTo>
                    <a:pt x="552863" y="503556"/>
                  </a:lnTo>
                  <a:lnTo>
                    <a:pt x="552997" y="503529"/>
                  </a:lnTo>
                  <a:lnTo>
                    <a:pt x="553385" y="503432"/>
                  </a:lnTo>
                  <a:lnTo>
                    <a:pt x="553517" y="503405"/>
                  </a:lnTo>
                  <a:lnTo>
                    <a:pt x="553725" y="503364"/>
                  </a:lnTo>
                  <a:lnTo>
                    <a:pt x="554140" y="503296"/>
                  </a:lnTo>
                  <a:lnTo>
                    <a:pt x="554352" y="503273"/>
                  </a:lnTo>
                  <a:lnTo>
                    <a:pt x="554560" y="503259"/>
                  </a:lnTo>
                  <a:lnTo>
                    <a:pt x="554801" y="503264"/>
                  </a:lnTo>
                  <a:lnTo>
                    <a:pt x="555043" y="503278"/>
                  </a:lnTo>
                  <a:lnTo>
                    <a:pt x="555285" y="503305"/>
                  </a:lnTo>
                  <a:lnTo>
                    <a:pt x="555523" y="503337"/>
                  </a:lnTo>
                  <a:lnTo>
                    <a:pt x="555761" y="503382"/>
                  </a:lnTo>
                  <a:lnTo>
                    <a:pt x="556003" y="503442"/>
                  </a:lnTo>
                  <a:lnTo>
                    <a:pt x="556717" y="503674"/>
                  </a:lnTo>
                  <a:lnTo>
                    <a:pt x="556958" y="503729"/>
                  </a:lnTo>
                  <a:lnTo>
                    <a:pt x="557139" y="503756"/>
                  </a:lnTo>
                  <a:lnTo>
                    <a:pt x="557868" y="503811"/>
                  </a:lnTo>
                  <a:lnTo>
                    <a:pt x="558276" y="503852"/>
                  </a:lnTo>
                  <a:lnTo>
                    <a:pt x="558548" y="503889"/>
                  </a:lnTo>
                  <a:lnTo>
                    <a:pt x="558797" y="503943"/>
                  </a:lnTo>
                  <a:lnTo>
                    <a:pt x="559043" y="504007"/>
                  </a:lnTo>
                  <a:lnTo>
                    <a:pt x="560292" y="504404"/>
                  </a:lnTo>
                  <a:lnTo>
                    <a:pt x="560833" y="504587"/>
                  </a:lnTo>
                  <a:lnTo>
                    <a:pt x="561101" y="504691"/>
                  </a:lnTo>
                  <a:lnTo>
                    <a:pt x="561327" y="504792"/>
                  </a:lnTo>
                  <a:lnTo>
                    <a:pt x="561550" y="504901"/>
                  </a:lnTo>
                  <a:lnTo>
                    <a:pt x="561766" y="505015"/>
                  </a:lnTo>
                  <a:lnTo>
                    <a:pt x="561981" y="505138"/>
                  </a:lnTo>
                  <a:lnTo>
                    <a:pt x="562196" y="505266"/>
                  </a:lnTo>
                  <a:lnTo>
                    <a:pt x="562476" y="505453"/>
                  </a:lnTo>
                  <a:lnTo>
                    <a:pt x="562748" y="505654"/>
                  </a:lnTo>
                  <a:lnTo>
                    <a:pt x="563016" y="505863"/>
                  </a:lnTo>
                  <a:lnTo>
                    <a:pt x="563287" y="506064"/>
                  </a:lnTo>
                  <a:lnTo>
                    <a:pt x="563574" y="506237"/>
                  </a:lnTo>
                  <a:lnTo>
                    <a:pt x="563704" y="506301"/>
                  </a:lnTo>
                  <a:lnTo>
                    <a:pt x="563975" y="506406"/>
                  </a:lnTo>
                  <a:lnTo>
                    <a:pt x="564220" y="506543"/>
                  </a:lnTo>
                  <a:lnTo>
                    <a:pt x="564375" y="506707"/>
                  </a:lnTo>
                  <a:lnTo>
                    <a:pt x="564500" y="506908"/>
                  </a:lnTo>
                  <a:lnTo>
                    <a:pt x="564606" y="507136"/>
                  </a:lnTo>
                  <a:lnTo>
                    <a:pt x="564700" y="507368"/>
                  </a:lnTo>
                  <a:lnTo>
                    <a:pt x="564908" y="507920"/>
                  </a:lnTo>
                  <a:lnTo>
                    <a:pt x="564961" y="508084"/>
                  </a:lnTo>
                  <a:lnTo>
                    <a:pt x="565002" y="508253"/>
                  </a:lnTo>
                  <a:lnTo>
                    <a:pt x="565029" y="508422"/>
                  </a:lnTo>
                  <a:lnTo>
                    <a:pt x="565029" y="508595"/>
                  </a:lnTo>
                  <a:lnTo>
                    <a:pt x="564964" y="508951"/>
                  </a:lnTo>
                  <a:lnTo>
                    <a:pt x="564942" y="509128"/>
                  </a:lnTo>
                  <a:lnTo>
                    <a:pt x="564949" y="509297"/>
                  </a:lnTo>
                  <a:lnTo>
                    <a:pt x="565014" y="509498"/>
                  </a:lnTo>
                  <a:lnTo>
                    <a:pt x="565123" y="509694"/>
                  </a:lnTo>
                  <a:lnTo>
                    <a:pt x="565391" y="510068"/>
                  </a:lnTo>
                  <a:lnTo>
                    <a:pt x="565516" y="510255"/>
                  </a:lnTo>
                  <a:lnTo>
                    <a:pt x="565765" y="510670"/>
                  </a:lnTo>
                  <a:lnTo>
                    <a:pt x="565924" y="510948"/>
                  </a:lnTo>
                  <a:lnTo>
                    <a:pt x="566022" y="511149"/>
                  </a:lnTo>
                  <a:lnTo>
                    <a:pt x="566105" y="511368"/>
                  </a:lnTo>
                  <a:lnTo>
                    <a:pt x="566192" y="511573"/>
                  </a:lnTo>
                  <a:lnTo>
                    <a:pt x="566294" y="511751"/>
                  </a:lnTo>
                  <a:lnTo>
                    <a:pt x="566430" y="511874"/>
                  </a:lnTo>
                  <a:lnTo>
                    <a:pt x="566600" y="511928"/>
                  </a:lnTo>
                  <a:lnTo>
                    <a:pt x="567381" y="511997"/>
                  </a:lnTo>
                  <a:lnTo>
                    <a:pt x="567551" y="511956"/>
                  </a:lnTo>
                  <a:lnTo>
                    <a:pt x="568356" y="511436"/>
                  </a:lnTo>
                  <a:lnTo>
                    <a:pt x="568499" y="511190"/>
                  </a:lnTo>
                  <a:lnTo>
                    <a:pt x="568662" y="510839"/>
                  </a:lnTo>
                  <a:lnTo>
                    <a:pt x="568760" y="510679"/>
                  </a:lnTo>
                  <a:lnTo>
                    <a:pt x="568866" y="510538"/>
                  </a:lnTo>
                  <a:lnTo>
                    <a:pt x="568979" y="510401"/>
                  </a:lnTo>
                  <a:lnTo>
                    <a:pt x="569213" y="510136"/>
                  </a:lnTo>
                  <a:lnTo>
                    <a:pt x="569402" y="509890"/>
                  </a:lnTo>
                  <a:lnTo>
                    <a:pt x="569935" y="509338"/>
                  </a:lnTo>
                  <a:lnTo>
                    <a:pt x="570283" y="509206"/>
                  </a:lnTo>
                  <a:lnTo>
                    <a:pt x="570459" y="509142"/>
                  </a:lnTo>
                  <a:lnTo>
                    <a:pt x="570648" y="509092"/>
                  </a:lnTo>
                  <a:lnTo>
                    <a:pt x="570833" y="509037"/>
                  </a:lnTo>
                  <a:lnTo>
                    <a:pt x="571101" y="508860"/>
                  </a:lnTo>
                  <a:lnTo>
                    <a:pt x="571150" y="508727"/>
                  </a:lnTo>
                  <a:lnTo>
                    <a:pt x="571162" y="508568"/>
                  </a:lnTo>
                  <a:lnTo>
                    <a:pt x="571150" y="508394"/>
                  </a:lnTo>
                  <a:lnTo>
                    <a:pt x="571105" y="507920"/>
                  </a:lnTo>
                  <a:lnTo>
                    <a:pt x="571064" y="507423"/>
                  </a:lnTo>
                  <a:lnTo>
                    <a:pt x="571101" y="507281"/>
                  </a:lnTo>
                  <a:lnTo>
                    <a:pt x="571158" y="507149"/>
                  </a:lnTo>
                  <a:lnTo>
                    <a:pt x="571230" y="507013"/>
                  </a:lnTo>
                  <a:lnTo>
                    <a:pt x="571305" y="506880"/>
                  </a:lnTo>
                  <a:lnTo>
                    <a:pt x="571370" y="506743"/>
                  </a:lnTo>
                  <a:lnTo>
                    <a:pt x="571449" y="506525"/>
                  </a:lnTo>
                  <a:lnTo>
                    <a:pt x="571585" y="506078"/>
                  </a:lnTo>
                  <a:lnTo>
                    <a:pt x="571657" y="505854"/>
                  </a:lnTo>
                  <a:lnTo>
                    <a:pt x="571747" y="505640"/>
                  </a:lnTo>
                  <a:lnTo>
                    <a:pt x="571823" y="505480"/>
                  </a:lnTo>
                  <a:lnTo>
                    <a:pt x="571906" y="505320"/>
                  </a:lnTo>
                  <a:lnTo>
                    <a:pt x="571993" y="505166"/>
                  </a:lnTo>
                  <a:lnTo>
                    <a:pt x="572182" y="504864"/>
                  </a:lnTo>
                  <a:lnTo>
                    <a:pt x="572306" y="504705"/>
                  </a:lnTo>
                  <a:lnTo>
                    <a:pt x="572439" y="504550"/>
                  </a:lnTo>
                  <a:lnTo>
                    <a:pt x="572718" y="504249"/>
                  </a:lnTo>
                  <a:lnTo>
                    <a:pt x="572847" y="504094"/>
                  </a:lnTo>
                  <a:lnTo>
                    <a:pt x="572960" y="503948"/>
                  </a:lnTo>
                  <a:lnTo>
                    <a:pt x="573062" y="503797"/>
                  </a:lnTo>
                  <a:lnTo>
                    <a:pt x="573274" y="503501"/>
                  </a:lnTo>
                  <a:lnTo>
                    <a:pt x="573504" y="503200"/>
                  </a:lnTo>
                  <a:lnTo>
                    <a:pt x="573752" y="502904"/>
                  </a:lnTo>
                  <a:lnTo>
                    <a:pt x="573882" y="502758"/>
                  </a:lnTo>
                  <a:lnTo>
                    <a:pt x="574013" y="502617"/>
                  </a:lnTo>
                  <a:lnTo>
                    <a:pt x="574124" y="502320"/>
                  </a:lnTo>
                  <a:lnTo>
                    <a:pt x="574255" y="502028"/>
                  </a:lnTo>
                  <a:lnTo>
                    <a:pt x="574407" y="501745"/>
                  </a:lnTo>
                  <a:lnTo>
                    <a:pt x="574576" y="501472"/>
                  </a:lnTo>
                  <a:lnTo>
                    <a:pt x="574757" y="501216"/>
                  </a:lnTo>
                  <a:lnTo>
                    <a:pt x="574927" y="501006"/>
                  </a:lnTo>
                  <a:lnTo>
                    <a:pt x="575112" y="500806"/>
                  </a:lnTo>
                  <a:lnTo>
                    <a:pt x="575305" y="500615"/>
                  </a:lnTo>
                  <a:lnTo>
                    <a:pt x="575513" y="500436"/>
                  </a:lnTo>
                  <a:lnTo>
                    <a:pt x="575728" y="500277"/>
                  </a:lnTo>
                  <a:lnTo>
                    <a:pt x="575936" y="500154"/>
                  </a:lnTo>
                  <a:lnTo>
                    <a:pt x="576151" y="500040"/>
                  </a:lnTo>
                  <a:lnTo>
                    <a:pt x="576374" y="499939"/>
                  </a:lnTo>
                  <a:lnTo>
                    <a:pt x="576605" y="499853"/>
                  </a:lnTo>
                  <a:lnTo>
                    <a:pt x="576835" y="499775"/>
                  </a:lnTo>
                  <a:lnTo>
                    <a:pt x="577141" y="499684"/>
                  </a:lnTo>
                  <a:lnTo>
                    <a:pt x="577455" y="499616"/>
                  </a:lnTo>
                  <a:lnTo>
                    <a:pt x="577771" y="499566"/>
                  </a:lnTo>
                  <a:lnTo>
                    <a:pt x="578092" y="499529"/>
                  </a:lnTo>
                  <a:lnTo>
                    <a:pt x="578409" y="499515"/>
                  </a:lnTo>
                  <a:lnTo>
                    <a:pt x="578659" y="499515"/>
                  </a:lnTo>
                  <a:lnTo>
                    <a:pt x="578908" y="499529"/>
                  </a:lnTo>
                  <a:lnTo>
                    <a:pt x="579157" y="499552"/>
                  </a:lnTo>
                  <a:lnTo>
                    <a:pt x="579403" y="499584"/>
                  </a:lnTo>
                  <a:lnTo>
                    <a:pt x="579645" y="499634"/>
                  </a:lnTo>
                  <a:lnTo>
                    <a:pt x="579928" y="499712"/>
                  </a:lnTo>
                  <a:lnTo>
                    <a:pt x="580204" y="499816"/>
                  </a:lnTo>
                  <a:lnTo>
                    <a:pt x="580480" y="499930"/>
                  </a:lnTo>
                  <a:lnTo>
                    <a:pt x="580752" y="500058"/>
                  </a:lnTo>
                  <a:lnTo>
                    <a:pt x="581529" y="500432"/>
                  </a:lnTo>
                  <a:lnTo>
                    <a:pt x="581782" y="500565"/>
                  </a:lnTo>
                  <a:lnTo>
                    <a:pt x="582020" y="500710"/>
                  </a:lnTo>
                  <a:lnTo>
                    <a:pt x="582243" y="500879"/>
                  </a:lnTo>
                  <a:lnTo>
                    <a:pt x="582458" y="501098"/>
                  </a:lnTo>
                  <a:lnTo>
                    <a:pt x="582651" y="501344"/>
                  </a:lnTo>
                  <a:lnTo>
                    <a:pt x="582828" y="501604"/>
                  </a:lnTo>
                  <a:lnTo>
                    <a:pt x="582998" y="501873"/>
                  </a:lnTo>
                  <a:lnTo>
                    <a:pt x="583357" y="502416"/>
                  </a:lnTo>
                  <a:lnTo>
                    <a:pt x="583535" y="502694"/>
                  </a:lnTo>
                  <a:lnTo>
                    <a:pt x="583709" y="502977"/>
                  </a:lnTo>
                  <a:lnTo>
                    <a:pt x="584045" y="503551"/>
                  </a:lnTo>
                  <a:lnTo>
                    <a:pt x="584298" y="503766"/>
                  </a:lnTo>
                  <a:lnTo>
                    <a:pt x="584559" y="503976"/>
                  </a:lnTo>
                  <a:lnTo>
                    <a:pt x="584822" y="504181"/>
                  </a:lnTo>
                  <a:lnTo>
                    <a:pt x="585090" y="504381"/>
                  </a:lnTo>
                  <a:lnTo>
                    <a:pt x="585362" y="504573"/>
                  </a:lnTo>
                  <a:lnTo>
                    <a:pt x="585664" y="504778"/>
                  </a:lnTo>
                  <a:lnTo>
                    <a:pt x="585967" y="504979"/>
                  </a:lnTo>
                  <a:lnTo>
                    <a:pt x="586280" y="505170"/>
                  </a:lnTo>
                  <a:lnTo>
                    <a:pt x="586594" y="505348"/>
                  </a:lnTo>
                  <a:lnTo>
                    <a:pt x="586919" y="505508"/>
                  </a:lnTo>
                  <a:lnTo>
                    <a:pt x="587194" y="505631"/>
                  </a:lnTo>
                  <a:lnTo>
                    <a:pt x="587474" y="505745"/>
                  </a:lnTo>
                  <a:lnTo>
                    <a:pt x="587761" y="505850"/>
                  </a:lnTo>
                  <a:lnTo>
                    <a:pt x="588047" y="505936"/>
                  </a:lnTo>
                  <a:lnTo>
                    <a:pt x="588338" y="506014"/>
                  </a:lnTo>
                  <a:lnTo>
                    <a:pt x="588599" y="506069"/>
                  </a:lnTo>
                  <a:lnTo>
                    <a:pt x="588863" y="506114"/>
                  </a:lnTo>
                  <a:lnTo>
                    <a:pt x="589131" y="506146"/>
                  </a:lnTo>
                  <a:lnTo>
                    <a:pt x="589400" y="506169"/>
                  </a:lnTo>
                  <a:lnTo>
                    <a:pt x="589668" y="506182"/>
                  </a:lnTo>
                  <a:lnTo>
                    <a:pt x="590012" y="506182"/>
                  </a:lnTo>
                  <a:lnTo>
                    <a:pt x="590359" y="506164"/>
                  </a:lnTo>
                  <a:lnTo>
                    <a:pt x="590703" y="506132"/>
                  </a:lnTo>
                  <a:lnTo>
                    <a:pt x="591047" y="506082"/>
                  </a:lnTo>
                  <a:lnTo>
                    <a:pt x="591654" y="505977"/>
                  </a:lnTo>
                  <a:lnTo>
                    <a:pt x="591926" y="505927"/>
                  </a:lnTo>
                  <a:lnTo>
                    <a:pt x="592194" y="505868"/>
                  </a:lnTo>
                  <a:lnTo>
                    <a:pt x="592447" y="505786"/>
                  </a:lnTo>
                  <a:lnTo>
                    <a:pt x="592678" y="505663"/>
                  </a:lnTo>
                  <a:lnTo>
                    <a:pt x="592840" y="505531"/>
                  </a:lnTo>
                  <a:lnTo>
                    <a:pt x="592988" y="505375"/>
                  </a:lnTo>
                  <a:lnTo>
                    <a:pt x="593263" y="505029"/>
                  </a:lnTo>
                  <a:lnTo>
                    <a:pt x="593407" y="504864"/>
                  </a:lnTo>
                  <a:lnTo>
                    <a:pt x="593535" y="504746"/>
                  </a:lnTo>
                  <a:lnTo>
                    <a:pt x="593928" y="504390"/>
                  </a:lnTo>
                  <a:lnTo>
                    <a:pt x="594038" y="504258"/>
                  </a:lnTo>
                  <a:lnTo>
                    <a:pt x="594166" y="504026"/>
                  </a:lnTo>
                  <a:lnTo>
                    <a:pt x="594257" y="503770"/>
                  </a:lnTo>
                  <a:lnTo>
                    <a:pt x="594400" y="503232"/>
                  </a:lnTo>
                  <a:lnTo>
                    <a:pt x="594491" y="502972"/>
                  </a:lnTo>
                  <a:lnTo>
                    <a:pt x="594563" y="502799"/>
                  </a:lnTo>
                  <a:lnTo>
                    <a:pt x="594722" y="502457"/>
                  </a:lnTo>
                  <a:lnTo>
                    <a:pt x="594888" y="502119"/>
                  </a:lnTo>
                  <a:lnTo>
                    <a:pt x="594956" y="501955"/>
                  </a:lnTo>
                  <a:lnTo>
                    <a:pt x="595019" y="501773"/>
                  </a:lnTo>
                  <a:lnTo>
                    <a:pt x="595092" y="501600"/>
                  </a:lnTo>
                  <a:lnTo>
                    <a:pt x="595281" y="501362"/>
                  </a:lnTo>
                  <a:lnTo>
                    <a:pt x="595436" y="501335"/>
                  </a:lnTo>
                  <a:lnTo>
                    <a:pt x="595623" y="501367"/>
                  </a:lnTo>
                  <a:lnTo>
                    <a:pt x="595831" y="501444"/>
                  </a:lnTo>
                  <a:lnTo>
                    <a:pt x="596228" y="501618"/>
                  </a:lnTo>
                  <a:lnTo>
                    <a:pt x="596507" y="501750"/>
                  </a:lnTo>
                  <a:lnTo>
                    <a:pt x="596776" y="501905"/>
                  </a:lnTo>
                  <a:lnTo>
                    <a:pt x="597036" y="502088"/>
                  </a:lnTo>
                  <a:lnTo>
                    <a:pt x="597278" y="502283"/>
                  </a:lnTo>
                  <a:lnTo>
                    <a:pt x="597501" y="502498"/>
                  </a:lnTo>
                  <a:lnTo>
                    <a:pt x="599570" y="502990"/>
                  </a:lnTo>
                  <a:lnTo>
                    <a:pt x="600923" y="503410"/>
                  </a:lnTo>
                  <a:lnTo>
                    <a:pt x="602871" y="503510"/>
                  </a:lnTo>
                  <a:lnTo>
                    <a:pt x="604439" y="503082"/>
                  </a:lnTo>
                  <a:lnTo>
                    <a:pt x="604960" y="502831"/>
                  </a:lnTo>
                  <a:lnTo>
                    <a:pt x="605353" y="502771"/>
                  </a:lnTo>
                  <a:lnTo>
                    <a:pt x="606007" y="502457"/>
                  </a:lnTo>
                  <a:lnTo>
                    <a:pt x="606591" y="502338"/>
                  </a:lnTo>
                  <a:lnTo>
                    <a:pt x="607891" y="502361"/>
                  </a:lnTo>
                  <a:lnTo>
                    <a:pt x="608597" y="502767"/>
                  </a:lnTo>
                  <a:lnTo>
                    <a:pt x="608854" y="503031"/>
                  </a:lnTo>
                  <a:lnTo>
                    <a:pt x="609368" y="503948"/>
                  </a:lnTo>
                  <a:lnTo>
                    <a:pt x="609431" y="504140"/>
                  </a:lnTo>
                  <a:lnTo>
                    <a:pt x="609514" y="504326"/>
                  </a:lnTo>
                  <a:lnTo>
                    <a:pt x="609612" y="504509"/>
                  </a:lnTo>
                  <a:lnTo>
                    <a:pt x="609722" y="504682"/>
                  </a:lnTo>
                  <a:lnTo>
                    <a:pt x="610270" y="505243"/>
                  </a:lnTo>
                  <a:lnTo>
                    <a:pt x="610311" y="505425"/>
                  </a:lnTo>
                  <a:lnTo>
                    <a:pt x="610292" y="505644"/>
                  </a:lnTo>
                  <a:lnTo>
                    <a:pt x="610255" y="505872"/>
                  </a:lnTo>
                  <a:lnTo>
                    <a:pt x="610239" y="506078"/>
                  </a:lnTo>
                  <a:lnTo>
                    <a:pt x="610447" y="506360"/>
                  </a:lnTo>
                  <a:lnTo>
                    <a:pt x="610670" y="506502"/>
                  </a:lnTo>
                  <a:lnTo>
                    <a:pt x="610999" y="506693"/>
                  </a:lnTo>
                  <a:lnTo>
                    <a:pt x="611339" y="506908"/>
                  </a:lnTo>
                  <a:lnTo>
                    <a:pt x="611800" y="507377"/>
                  </a:lnTo>
                  <a:lnTo>
                    <a:pt x="611996" y="507724"/>
                  </a:lnTo>
                  <a:lnTo>
                    <a:pt x="612091" y="507870"/>
                  </a:lnTo>
                  <a:lnTo>
                    <a:pt x="612287" y="508148"/>
                  </a:lnTo>
                  <a:lnTo>
                    <a:pt x="612378" y="508294"/>
                  </a:lnTo>
                  <a:lnTo>
                    <a:pt x="612501" y="508568"/>
                  </a:lnTo>
                  <a:lnTo>
                    <a:pt x="612540" y="508695"/>
                  </a:lnTo>
                  <a:lnTo>
                    <a:pt x="612607" y="508951"/>
                  </a:lnTo>
                  <a:lnTo>
                    <a:pt x="612637" y="509078"/>
                  </a:lnTo>
                  <a:lnTo>
                    <a:pt x="612758" y="509553"/>
                  </a:lnTo>
                  <a:lnTo>
                    <a:pt x="612792" y="509712"/>
                  </a:lnTo>
                  <a:lnTo>
                    <a:pt x="612835" y="509972"/>
                  </a:lnTo>
                  <a:lnTo>
                    <a:pt x="613039" y="510506"/>
                  </a:lnTo>
                  <a:lnTo>
                    <a:pt x="613317" y="510711"/>
                  </a:lnTo>
                  <a:lnTo>
                    <a:pt x="613782" y="511194"/>
                  </a:lnTo>
                  <a:lnTo>
                    <a:pt x="613816" y="511331"/>
                  </a:lnTo>
                  <a:lnTo>
                    <a:pt x="613805" y="511636"/>
                  </a:lnTo>
                  <a:lnTo>
                    <a:pt x="614519" y="512125"/>
                  </a:lnTo>
                  <a:lnTo>
                    <a:pt x="614624" y="511979"/>
                  </a:lnTo>
                  <a:lnTo>
                    <a:pt x="614730" y="511824"/>
                  </a:lnTo>
                  <a:lnTo>
                    <a:pt x="614836" y="511687"/>
                  </a:lnTo>
                  <a:lnTo>
                    <a:pt x="615236" y="511222"/>
                  </a:lnTo>
                  <a:lnTo>
                    <a:pt x="615603" y="510839"/>
                  </a:lnTo>
                  <a:lnTo>
                    <a:pt x="615712" y="510706"/>
                  </a:lnTo>
                  <a:lnTo>
                    <a:pt x="615799" y="510560"/>
                  </a:lnTo>
                  <a:lnTo>
                    <a:pt x="615900" y="510328"/>
                  </a:lnTo>
                  <a:lnTo>
                    <a:pt x="615788" y="509945"/>
                  </a:lnTo>
                  <a:lnTo>
                    <a:pt x="615425" y="509607"/>
                  </a:lnTo>
                  <a:lnTo>
                    <a:pt x="615214" y="509348"/>
                  </a:lnTo>
                  <a:lnTo>
                    <a:pt x="615119" y="509210"/>
                  </a:lnTo>
                  <a:lnTo>
                    <a:pt x="615029" y="509069"/>
                  </a:lnTo>
                  <a:lnTo>
                    <a:pt x="614964" y="508928"/>
                  </a:lnTo>
                  <a:lnTo>
                    <a:pt x="614912" y="508727"/>
                  </a:lnTo>
                  <a:lnTo>
                    <a:pt x="614893" y="508517"/>
                  </a:lnTo>
                  <a:lnTo>
                    <a:pt x="614893" y="508294"/>
                  </a:lnTo>
                  <a:lnTo>
                    <a:pt x="614900" y="508075"/>
                  </a:lnTo>
                  <a:lnTo>
                    <a:pt x="614908" y="507614"/>
                  </a:lnTo>
                  <a:lnTo>
                    <a:pt x="614961" y="506880"/>
                  </a:lnTo>
                  <a:lnTo>
                    <a:pt x="614968" y="506634"/>
                  </a:lnTo>
                  <a:lnTo>
                    <a:pt x="614957" y="506406"/>
                  </a:lnTo>
                  <a:lnTo>
                    <a:pt x="614942" y="506173"/>
                  </a:lnTo>
                  <a:lnTo>
                    <a:pt x="614923" y="505946"/>
                  </a:lnTo>
                  <a:lnTo>
                    <a:pt x="614908" y="505717"/>
                  </a:lnTo>
                  <a:lnTo>
                    <a:pt x="614908" y="505490"/>
                  </a:lnTo>
                  <a:lnTo>
                    <a:pt x="614938" y="505188"/>
                  </a:lnTo>
                  <a:lnTo>
                    <a:pt x="614991" y="504887"/>
                  </a:lnTo>
                  <a:lnTo>
                    <a:pt x="615119" y="504290"/>
                  </a:lnTo>
                  <a:lnTo>
                    <a:pt x="615172" y="503994"/>
                  </a:lnTo>
                  <a:lnTo>
                    <a:pt x="615191" y="503843"/>
                  </a:lnTo>
                  <a:lnTo>
                    <a:pt x="615202" y="503688"/>
                  </a:lnTo>
                  <a:lnTo>
                    <a:pt x="615236" y="503391"/>
                  </a:lnTo>
                  <a:lnTo>
                    <a:pt x="615267" y="503241"/>
                  </a:lnTo>
                  <a:lnTo>
                    <a:pt x="615354" y="502972"/>
                  </a:lnTo>
                  <a:lnTo>
                    <a:pt x="615471" y="502708"/>
                  </a:lnTo>
                  <a:lnTo>
                    <a:pt x="615614" y="502452"/>
                  </a:lnTo>
                  <a:lnTo>
                    <a:pt x="615765" y="502197"/>
                  </a:lnTo>
                  <a:lnTo>
                    <a:pt x="616056" y="501741"/>
                  </a:lnTo>
                  <a:lnTo>
                    <a:pt x="616196" y="501540"/>
                  </a:lnTo>
                  <a:lnTo>
                    <a:pt x="616346" y="501335"/>
                  </a:lnTo>
                  <a:lnTo>
                    <a:pt x="616497" y="501139"/>
                  </a:lnTo>
                  <a:lnTo>
                    <a:pt x="616781" y="500756"/>
                  </a:lnTo>
                  <a:lnTo>
                    <a:pt x="617332" y="500040"/>
                  </a:lnTo>
                  <a:lnTo>
                    <a:pt x="617464" y="499871"/>
                  </a:lnTo>
                  <a:lnTo>
                    <a:pt x="617736" y="499538"/>
                  </a:lnTo>
                  <a:lnTo>
                    <a:pt x="617865" y="499365"/>
                  </a:lnTo>
                  <a:lnTo>
                    <a:pt x="617978" y="499183"/>
                  </a:lnTo>
                  <a:lnTo>
                    <a:pt x="618054" y="499037"/>
                  </a:lnTo>
                  <a:lnTo>
                    <a:pt x="618129" y="498882"/>
                  </a:lnTo>
                  <a:lnTo>
                    <a:pt x="618197" y="498722"/>
                  </a:lnTo>
                  <a:lnTo>
                    <a:pt x="618307" y="498403"/>
                  </a:lnTo>
                  <a:lnTo>
                    <a:pt x="618348" y="498225"/>
                  </a:lnTo>
                  <a:lnTo>
                    <a:pt x="618375" y="498042"/>
                  </a:lnTo>
                  <a:lnTo>
                    <a:pt x="618439" y="497495"/>
                  </a:lnTo>
                  <a:lnTo>
                    <a:pt x="618552" y="496807"/>
                  </a:lnTo>
                  <a:lnTo>
                    <a:pt x="618635" y="496351"/>
                  </a:lnTo>
                  <a:lnTo>
                    <a:pt x="618522" y="496095"/>
                  </a:lnTo>
                  <a:lnTo>
                    <a:pt x="618435" y="495826"/>
                  </a:lnTo>
                  <a:lnTo>
                    <a:pt x="618375" y="495543"/>
                  </a:lnTo>
                  <a:lnTo>
                    <a:pt x="618337" y="495256"/>
                  </a:lnTo>
                  <a:lnTo>
                    <a:pt x="618333" y="494978"/>
                  </a:lnTo>
                  <a:lnTo>
                    <a:pt x="618356" y="494800"/>
                  </a:lnTo>
                  <a:lnTo>
                    <a:pt x="618462" y="494440"/>
                  </a:lnTo>
                  <a:lnTo>
                    <a:pt x="618503" y="494262"/>
                  </a:lnTo>
                  <a:lnTo>
                    <a:pt x="618503" y="494089"/>
                  </a:lnTo>
                  <a:lnTo>
                    <a:pt x="618443" y="493929"/>
                  </a:lnTo>
                  <a:lnTo>
                    <a:pt x="618345" y="493774"/>
                  </a:lnTo>
                  <a:lnTo>
                    <a:pt x="618231" y="493619"/>
                  </a:lnTo>
                  <a:lnTo>
                    <a:pt x="618137" y="493464"/>
                  </a:lnTo>
                  <a:lnTo>
                    <a:pt x="618091" y="493309"/>
                  </a:lnTo>
                  <a:lnTo>
                    <a:pt x="618107" y="493159"/>
                  </a:lnTo>
                  <a:lnTo>
                    <a:pt x="618156" y="493003"/>
                  </a:lnTo>
                  <a:lnTo>
                    <a:pt x="618307" y="492694"/>
                  </a:lnTo>
                  <a:lnTo>
                    <a:pt x="618375" y="492538"/>
                  </a:lnTo>
                  <a:lnTo>
                    <a:pt x="618454" y="492370"/>
                  </a:lnTo>
                  <a:lnTo>
                    <a:pt x="618624" y="492037"/>
                  </a:lnTo>
                  <a:lnTo>
                    <a:pt x="618692" y="491868"/>
                  </a:lnTo>
                  <a:lnTo>
                    <a:pt x="618741" y="491695"/>
                  </a:lnTo>
                  <a:lnTo>
                    <a:pt x="618745" y="491412"/>
                  </a:lnTo>
                  <a:lnTo>
                    <a:pt x="618692" y="491116"/>
                  </a:lnTo>
                  <a:lnTo>
                    <a:pt x="618598" y="490815"/>
                  </a:lnTo>
                  <a:lnTo>
                    <a:pt x="618484" y="490509"/>
                  </a:lnTo>
                  <a:lnTo>
                    <a:pt x="618288" y="489957"/>
                  </a:lnTo>
                  <a:lnTo>
                    <a:pt x="618186" y="489698"/>
                  </a:lnTo>
                  <a:lnTo>
                    <a:pt x="617967" y="489187"/>
                  </a:lnTo>
                  <a:lnTo>
                    <a:pt x="617865" y="488931"/>
                  </a:lnTo>
                  <a:lnTo>
                    <a:pt x="617680" y="488439"/>
                  </a:lnTo>
                  <a:lnTo>
                    <a:pt x="617623" y="488275"/>
                  </a:lnTo>
                  <a:lnTo>
                    <a:pt x="617419" y="487632"/>
                  </a:lnTo>
                  <a:lnTo>
                    <a:pt x="617351" y="487390"/>
                  </a:lnTo>
                  <a:lnTo>
                    <a:pt x="617302" y="487149"/>
                  </a:lnTo>
                  <a:lnTo>
                    <a:pt x="617283" y="486907"/>
                  </a:lnTo>
                  <a:lnTo>
                    <a:pt x="617287" y="486706"/>
                  </a:lnTo>
                  <a:lnTo>
                    <a:pt x="617298" y="486496"/>
                  </a:lnTo>
                  <a:lnTo>
                    <a:pt x="617325" y="486296"/>
                  </a:lnTo>
                  <a:lnTo>
                    <a:pt x="617374" y="486104"/>
                  </a:lnTo>
                  <a:lnTo>
                    <a:pt x="617457" y="485940"/>
                  </a:lnTo>
                  <a:lnTo>
                    <a:pt x="617581" y="485799"/>
                  </a:lnTo>
                  <a:lnTo>
                    <a:pt x="617744" y="485676"/>
                  </a:lnTo>
                  <a:lnTo>
                    <a:pt x="617929" y="485575"/>
                  </a:lnTo>
                  <a:lnTo>
                    <a:pt x="618122" y="485488"/>
                  </a:lnTo>
                  <a:lnTo>
                    <a:pt x="618314" y="485415"/>
                  </a:lnTo>
                  <a:lnTo>
                    <a:pt x="618575" y="485352"/>
                  </a:lnTo>
                  <a:lnTo>
                    <a:pt x="618851" y="485329"/>
                  </a:lnTo>
                  <a:lnTo>
                    <a:pt x="619138" y="485333"/>
                  </a:lnTo>
                  <a:lnTo>
                    <a:pt x="619425" y="485347"/>
                  </a:lnTo>
                  <a:lnTo>
                    <a:pt x="619705" y="485365"/>
                  </a:lnTo>
                  <a:lnTo>
                    <a:pt x="619926" y="485374"/>
                  </a:lnTo>
                  <a:lnTo>
                    <a:pt x="620153" y="485393"/>
                  </a:lnTo>
                  <a:lnTo>
                    <a:pt x="620822" y="485461"/>
                  </a:lnTo>
                  <a:lnTo>
                    <a:pt x="621045" y="485479"/>
                  </a:lnTo>
                  <a:lnTo>
                    <a:pt x="621268" y="485502"/>
                  </a:lnTo>
                  <a:lnTo>
                    <a:pt x="621713" y="485538"/>
                  </a:lnTo>
                  <a:lnTo>
                    <a:pt x="621936" y="485562"/>
                  </a:lnTo>
                  <a:lnTo>
                    <a:pt x="622306" y="485603"/>
                  </a:lnTo>
                  <a:lnTo>
                    <a:pt x="623047" y="485698"/>
                  </a:lnTo>
                  <a:lnTo>
                    <a:pt x="623416" y="485735"/>
                  </a:lnTo>
                  <a:lnTo>
                    <a:pt x="623786" y="485749"/>
                  </a:lnTo>
                  <a:lnTo>
                    <a:pt x="624191" y="485749"/>
                  </a:lnTo>
                  <a:lnTo>
                    <a:pt x="624391" y="485744"/>
                  </a:lnTo>
                  <a:lnTo>
                    <a:pt x="624591" y="485726"/>
                  </a:lnTo>
                  <a:lnTo>
                    <a:pt x="624787" y="485689"/>
                  </a:lnTo>
                  <a:lnTo>
                    <a:pt x="625007" y="485630"/>
                  </a:lnTo>
                  <a:lnTo>
                    <a:pt x="625222" y="485552"/>
                  </a:lnTo>
                  <a:lnTo>
                    <a:pt x="625430" y="485461"/>
                  </a:lnTo>
                  <a:lnTo>
                    <a:pt x="625637" y="485356"/>
                  </a:lnTo>
                  <a:lnTo>
                    <a:pt x="625838" y="485247"/>
                  </a:lnTo>
                  <a:lnTo>
                    <a:pt x="626132" y="485069"/>
                  </a:lnTo>
                  <a:lnTo>
                    <a:pt x="626276" y="484969"/>
                  </a:lnTo>
                  <a:lnTo>
                    <a:pt x="626412" y="484868"/>
                  </a:lnTo>
                  <a:lnTo>
                    <a:pt x="626540" y="484754"/>
                  </a:lnTo>
                  <a:lnTo>
                    <a:pt x="626728" y="484540"/>
                  </a:lnTo>
                  <a:lnTo>
                    <a:pt x="626879" y="484289"/>
                  </a:lnTo>
                  <a:lnTo>
                    <a:pt x="627028" y="484025"/>
                  </a:lnTo>
                  <a:lnTo>
                    <a:pt x="627183" y="483779"/>
                  </a:lnTo>
                  <a:lnTo>
                    <a:pt x="627374" y="483569"/>
                  </a:lnTo>
                  <a:lnTo>
                    <a:pt x="627567" y="483432"/>
                  </a:lnTo>
                  <a:lnTo>
                    <a:pt x="627782" y="483313"/>
                  </a:lnTo>
                  <a:lnTo>
                    <a:pt x="628005" y="483204"/>
                  </a:lnTo>
                  <a:lnTo>
                    <a:pt x="628462" y="483012"/>
                  </a:lnTo>
                  <a:lnTo>
                    <a:pt x="628953" y="482775"/>
                  </a:lnTo>
                  <a:lnTo>
                    <a:pt x="629199" y="482661"/>
                  </a:lnTo>
                  <a:lnTo>
                    <a:pt x="629452" y="482579"/>
                  </a:lnTo>
                  <a:lnTo>
                    <a:pt x="629705" y="482529"/>
                  </a:lnTo>
                  <a:lnTo>
                    <a:pt x="629860" y="482529"/>
                  </a:lnTo>
                  <a:lnTo>
                    <a:pt x="630015" y="482543"/>
                  </a:lnTo>
                  <a:lnTo>
                    <a:pt x="630166" y="482566"/>
                  </a:lnTo>
                  <a:lnTo>
                    <a:pt x="630321" y="482584"/>
                  </a:lnTo>
                  <a:lnTo>
                    <a:pt x="630476" y="482584"/>
                  </a:lnTo>
                  <a:lnTo>
                    <a:pt x="630694" y="482557"/>
                  </a:lnTo>
                  <a:lnTo>
                    <a:pt x="630918" y="482511"/>
                  </a:lnTo>
                  <a:lnTo>
                    <a:pt x="631136" y="482451"/>
                  </a:lnTo>
                  <a:lnTo>
                    <a:pt x="631351" y="482378"/>
                  </a:lnTo>
                  <a:lnTo>
                    <a:pt x="631559" y="482292"/>
                  </a:lnTo>
                  <a:lnTo>
                    <a:pt x="631835" y="482155"/>
                  </a:lnTo>
                  <a:lnTo>
                    <a:pt x="632092" y="481986"/>
                  </a:lnTo>
                  <a:lnTo>
                    <a:pt x="632345" y="481804"/>
                  </a:lnTo>
                  <a:lnTo>
                    <a:pt x="632851" y="481426"/>
                  </a:lnTo>
                  <a:lnTo>
                    <a:pt x="633063" y="481280"/>
                  </a:lnTo>
                  <a:lnTo>
                    <a:pt x="633269" y="481125"/>
                  </a:lnTo>
                  <a:lnTo>
                    <a:pt x="633905" y="480673"/>
                  </a:lnTo>
                  <a:lnTo>
                    <a:pt x="634811" y="480076"/>
                  </a:lnTo>
                  <a:lnTo>
                    <a:pt x="635037" y="479921"/>
                  </a:lnTo>
                  <a:lnTo>
                    <a:pt x="635453" y="479593"/>
                  </a:lnTo>
                  <a:lnTo>
                    <a:pt x="635593" y="479488"/>
                  </a:lnTo>
                  <a:lnTo>
                    <a:pt x="635740" y="479392"/>
                  </a:lnTo>
                  <a:lnTo>
                    <a:pt x="635921" y="479287"/>
                  </a:lnTo>
                  <a:lnTo>
                    <a:pt x="636106" y="479191"/>
                  </a:lnTo>
                  <a:lnTo>
                    <a:pt x="636295" y="479105"/>
                  </a:lnTo>
                  <a:lnTo>
                    <a:pt x="636488" y="479023"/>
                  </a:lnTo>
                  <a:lnTo>
                    <a:pt x="636684" y="478954"/>
                  </a:lnTo>
                  <a:lnTo>
                    <a:pt x="637153" y="478781"/>
                  </a:lnTo>
                  <a:lnTo>
                    <a:pt x="637541" y="478790"/>
                  </a:lnTo>
                  <a:lnTo>
                    <a:pt x="637871" y="478731"/>
                  </a:lnTo>
                  <a:lnTo>
                    <a:pt x="638312" y="479328"/>
                  </a:lnTo>
                  <a:lnTo>
                    <a:pt x="638372" y="479524"/>
                  </a:lnTo>
                  <a:lnTo>
                    <a:pt x="638504" y="479524"/>
                  </a:lnTo>
                  <a:lnTo>
                    <a:pt x="638357" y="480505"/>
                  </a:lnTo>
                  <a:lnTo>
                    <a:pt x="638221" y="480760"/>
                  </a:lnTo>
                  <a:lnTo>
                    <a:pt x="638013" y="481476"/>
                  </a:lnTo>
                  <a:lnTo>
                    <a:pt x="637809" y="481996"/>
                  </a:lnTo>
                  <a:lnTo>
                    <a:pt x="637537" y="482775"/>
                  </a:lnTo>
                  <a:lnTo>
                    <a:pt x="637531" y="483035"/>
                  </a:lnTo>
                  <a:lnTo>
                    <a:pt x="637696" y="483569"/>
                  </a:lnTo>
                  <a:lnTo>
                    <a:pt x="637877" y="483637"/>
                  </a:lnTo>
                  <a:lnTo>
                    <a:pt x="638066" y="483697"/>
                  </a:lnTo>
                  <a:lnTo>
                    <a:pt x="638255" y="483751"/>
                  </a:lnTo>
                  <a:lnTo>
                    <a:pt x="638444" y="483797"/>
                  </a:lnTo>
                  <a:lnTo>
                    <a:pt x="638637" y="483833"/>
                  </a:lnTo>
                  <a:lnTo>
                    <a:pt x="638905" y="483897"/>
                  </a:lnTo>
                  <a:lnTo>
                    <a:pt x="639041" y="483924"/>
                  </a:lnTo>
                  <a:lnTo>
                    <a:pt x="639381" y="483824"/>
                  </a:lnTo>
                  <a:lnTo>
                    <a:pt x="639460" y="483697"/>
                  </a:lnTo>
                  <a:lnTo>
                    <a:pt x="639528" y="483551"/>
                  </a:lnTo>
                  <a:lnTo>
                    <a:pt x="639706" y="483322"/>
                  </a:lnTo>
                  <a:lnTo>
                    <a:pt x="639838" y="483291"/>
                  </a:lnTo>
                  <a:lnTo>
                    <a:pt x="639993" y="483304"/>
                  </a:lnTo>
                  <a:lnTo>
                    <a:pt x="640159" y="483332"/>
                  </a:lnTo>
                  <a:lnTo>
                    <a:pt x="640321" y="483350"/>
                  </a:lnTo>
                  <a:lnTo>
                    <a:pt x="640473" y="483336"/>
                  </a:lnTo>
                  <a:lnTo>
                    <a:pt x="640639" y="483250"/>
                  </a:lnTo>
                  <a:lnTo>
                    <a:pt x="640790" y="483113"/>
                  </a:lnTo>
                  <a:lnTo>
                    <a:pt x="640932" y="482958"/>
                  </a:lnTo>
                  <a:lnTo>
                    <a:pt x="641085" y="482807"/>
                  </a:lnTo>
                  <a:lnTo>
                    <a:pt x="641251" y="482702"/>
                  </a:lnTo>
                  <a:lnTo>
                    <a:pt x="641446" y="482625"/>
                  </a:lnTo>
                  <a:lnTo>
                    <a:pt x="641680" y="482557"/>
                  </a:lnTo>
                  <a:lnTo>
                    <a:pt x="641907" y="482511"/>
                  </a:lnTo>
                  <a:lnTo>
                    <a:pt x="642364" y="483163"/>
                  </a:lnTo>
                  <a:lnTo>
                    <a:pt x="642580" y="483218"/>
                  </a:lnTo>
                  <a:lnTo>
                    <a:pt x="642833" y="483236"/>
                  </a:lnTo>
                  <a:lnTo>
                    <a:pt x="643071" y="483218"/>
                  </a:lnTo>
                  <a:lnTo>
                    <a:pt x="643377" y="482985"/>
                  </a:lnTo>
                  <a:lnTo>
                    <a:pt x="643547" y="482684"/>
                  </a:lnTo>
                  <a:lnTo>
                    <a:pt x="644087" y="482219"/>
                  </a:lnTo>
                  <a:lnTo>
                    <a:pt x="644234" y="482219"/>
                  </a:lnTo>
                  <a:lnTo>
                    <a:pt x="644397" y="482274"/>
                  </a:lnTo>
                  <a:lnTo>
                    <a:pt x="644737" y="482429"/>
                  </a:lnTo>
                  <a:lnTo>
                    <a:pt x="644907" y="482474"/>
                  </a:lnTo>
                  <a:lnTo>
                    <a:pt x="645631" y="482287"/>
                  </a:lnTo>
                  <a:lnTo>
                    <a:pt x="645956" y="481795"/>
                  </a:lnTo>
                  <a:lnTo>
                    <a:pt x="646341" y="481375"/>
                  </a:lnTo>
                  <a:lnTo>
                    <a:pt x="646375" y="481198"/>
                  </a:lnTo>
                  <a:lnTo>
                    <a:pt x="646356" y="480992"/>
                  </a:lnTo>
                  <a:lnTo>
                    <a:pt x="646319" y="480783"/>
                  </a:lnTo>
                  <a:lnTo>
                    <a:pt x="646288" y="480568"/>
                  </a:lnTo>
                  <a:lnTo>
                    <a:pt x="646300" y="480367"/>
                  </a:lnTo>
                  <a:lnTo>
                    <a:pt x="646356" y="480199"/>
                  </a:lnTo>
                  <a:lnTo>
                    <a:pt x="646436" y="480035"/>
                  </a:lnTo>
                  <a:lnTo>
                    <a:pt x="646632" y="479711"/>
                  </a:lnTo>
                  <a:lnTo>
                    <a:pt x="646727" y="479547"/>
                  </a:lnTo>
                  <a:lnTo>
                    <a:pt x="646829" y="479355"/>
                  </a:lnTo>
                  <a:lnTo>
                    <a:pt x="646927" y="479155"/>
                  </a:lnTo>
                  <a:lnTo>
                    <a:pt x="647029" y="478959"/>
                  </a:lnTo>
                  <a:lnTo>
                    <a:pt x="647142" y="478776"/>
                  </a:lnTo>
                  <a:lnTo>
                    <a:pt x="647274" y="478612"/>
                  </a:lnTo>
                  <a:lnTo>
                    <a:pt x="647456" y="478453"/>
                  </a:lnTo>
                  <a:lnTo>
                    <a:pt x="647667" y="478320"/>
                  </a:lnTo>
                  <a:lnTo>
                    <a:pt x="647889" y="478202"/>
                  </a:lnTo>
                  <a:lnTo>
                    <a:pt x="648121" y="478088"/>
                  </a:lnTo>
                  <a:lnTo>
                    <a:pt x="648346" y="477983"/>
                  </a:lnTo>
                  <a:lnTo>
                    <a:pt x="648603" y="477873"/>
                  </a:lnTo>
                  <a:lnTo>
                    <a:pt x="648871" y="477777"/>
                  </a:lnTo>
                  <a:lnTo>
                    <a:pt x="649136" y="477691"/>
                  </a:lnTo>
                  <a:lnTo>
                    <a:pt x="649400" y="477591"/>
                  </a:lnTo>
                  <a:lnTo>
                    <a:pt x="649653" y="477472"/>
                  </a:lnTo>
                  <a:lnTo>
                    <a:pt x="649801" y="477372"/>
                  </a:lnTo>
                  <a:lnTo>
                    <a:pt x="649944" y="477248"/>
                  </a:lnTo>
                  <a:lnTo>
                    <a:pt x="650088" y="477130"/>
                  </a:lnTo>
                  <a:lnTo>
                    <a:pt x="650231" y="477043"/>
                  </a:lnTo>
                  <a:lnTo>
                    <a:pt x="650367" y="477016"/>
                  </a:lnTo>
                  <a:lnTo>
                    <a:pt x="650496" y="477062"/>
                  </a:lnTo>
                  <a:lnTo>
                    <a:pt x="651047" y="477189"/>
                  </a:lnTo>
                  <a:lnTo>
                    <a:pt x="651065" y="477039"/>
                  </a:lnTo>
                  <a:lnTo>
                    <a:pt x="651078" y="476875"/>
                  </a:lnTo>
                  <a:lnTo>
                    <a:pt x="651081" y="476733"/>
                  </a:lnTo>
                  <a:lnTo>
                    <a:pt x="651055" y="476519"/>
                  </a:lnTo>
                  <a:lnTo>
                    <a:pt x="650987" y="476305"/>
                  </a:lnTo>
                  <a:lnTo>
                    <a:pt x="650896" y="476095"/>
                  </a:lnTo>
                  <a:lnTo>
                    <a:pt x="650809" y="475876"/>
                  </a:lnTo>
                  <a:lnTo>
                    <a:pt x="650741" y="475621"/>
                  </a:lnTo>
                  <a:lnTo>
                    <a:pt x="650707" y="475438"/>
                  </a:lnTo>
                  <a:lnTo>
                    <a:pt x="650673" y="475210"/>
                  </a:lnTo>
                  <a:lnTo>
                    <a:pt x="650651" y="474987"/>
                  </a:lnTo>
                  <a:lnTo>
                    <a:pt x="650643" y="474759"/>
                  </a:lnTo>
                  <a:lnTo>
                    <a:pt x="650651" y="474535"/>
                  </a:lnTo>
                  <a:lnTo>
                    <a:pt x="650666" y="474344"/>
                  </a:lnTo>
                  <a:lnTo>
                    <a:pt x="650692" y="474148"/>
                  </a:lnTo>
                  <a:lnTo>
                    <a:pt x="650726" y="473956"/>
                  </a:lnTo>
                  <a:lnTo>
                    <a:pt x="650779" y="473770"/>
                  </a:lnTo>
                  <a:lnTo>
                    <a:pt x="650843" y="473591"/>
                  </a:lnTo>
                  <a:lnTo>
                    <a:pt x="650959" y="473396"/>
                  </a:lnTo>
                  <a:lnTo>
                    <a:pt x="651112" y="473213"/>
                  </a:lnTo>
                  <a:lnTo>
                    <a:pt x="651278" y="473035"/>
                  </a:lnTo>
                  <a:lnTo>
                    <a:pt x="651435" y="472853"/>
                  </a:lnTo>
                  <a:lnTo>
                    <a:pt x="651569" y="472657"/>
                  </a:lnTo>
                  <a:lnTo>
                    <a:pt x="651673" y="472438"/>
                  </a:lnTo>
                  <a:lnTo>
                    <a:pt x="651764" y="472206"/>
                  </a:lnTo>
                  <a:lnTo>
                    <a:pt x="651841" y="471968"/>
                  </a:lnTo>
                  <a:lnTo>
                    <a:pt x="651900" y="471727"/>
                  </a:lnTo>
                  <a:lnTo>
                    <a:pt x="651942" y="471485"/>
                  </a:lnTo>
                  <a:lnTo>
                    <a:pt x="651957" y="471284"/>
                  </a:lnTo>
                  <a:lnTo>
                    <a:pt x="651957" y="471084"/>
                  </a:lnTo>
                  <a:lnTo>
                    <a:pt x="651945" y="470678"/>
                  </a:lnTo>
                  <a:lnTo>
                    <a:pt x="651962" y="470477"/>
                  </a:lnTo>
                  <a:lnTo>
                    <a:pt x="651995" y="470277"/>
                  </a:lnTo>
                  <a:lnTo>
                    <a:pt x="652045" y="470076"/>
                  </a:lnTo>
                  <a:lnTo>
                    <a:pt x="652214" y="469479"/>
                  </a:lnTo>
                  <a:lnTo>
                    <a:pt x="652267" y="469310"/>
                  </a:lnTo>
                  <a:lnTo>
                    <a:pt x="652380" y="468986"/>
                  </a:lnTo>
                  <a:lnTo>
                    <a:pt x="652433" y="468822"/>
                  </a:lnTo>
                  <a:lnTo>
                    <a:pt x="652467" y="468653"/>
                  </a:lnTo>
                  <a:lnTo>
                    <a:pt x="652478" y="468444"/>
                  </a:lnTo>
                  <a:lnTo>
                    <a:pt x="652463" y="468229"/>
                  </a:lnTo>
                  <a:lnTo>
                    <a:pt x="652440" y="468015"/>
                  </a:lnTo>
                  <a:lnTo>
                    <a:pt x="652421" y="467800"/>
                  </a:lnTo>
                  <a:lnTo>
                    <a:pt x="652425" y="467586"/>
                  </a:lnTo>
                  <a:lnTo>
                    <a:pt x="652452" y="467372"/>
                  </a:lnTo>
                  <a:lnTo>
                    <a:pt x="652489" y="467153"/>
                  </a:lnTo>
                  <a:lnTo>
                    <a:pt x="652539" y="466939"/>
                  </a:lnTo>
                  <a:lnTo>
                    <a:pt x="652603" y="466729"/>
                  </a:lnTo>
                  <a:lnTo>
                    <a:pt x="652743" y="466405"/>
                  </a:lnTo>
                  <a:lnTo>
                    <a:pt x="652886" y="466168"/>
                  </a:lnTo>
                  <a:lnTo>
                    <a:pt x="653045" y="465945"/>
                  </a:lnTo>
                  <a:lnTo>
                    <a:pt x="653192" y="465763"/>
                  </a:lnTo>
                  <a:lnTo>
                    <a:pt x="653351" y="465589"/>
                  </a:lnTo>
                  <a:lnTo>
                    <a:pt x="653517" y="465420"/>
                  </a:lnTo>
                  <a:lnTo>
                    <a:pt x="653676" y="465252"/>
                  </a:lnTo>
                  <a:lnTo>
                    <a:pt x="653827" y="465069"/>
                  </a:lnTo>
                  <a:lnTo>
                    <a:pt x="653963" y="464891"/>
                  </a:lnTo>
                  <a:lnTo>
                    <a:pt x="654223" y="464526"/>
                  </a:lnTo>
                  <a:lnTo>
                    <a:pt x="654337" y="464331"/>
                  </a:lnTo>
                  <a:lnTo>
                    <a:pt x="654435" y="464135"/>
                  </a:lnTo>
                  <a:lnTo>
                    <a:pt x="654499" y="463966"/>
                  </a:lnTo>
                  <a:lnTo>
                    <a:pt x="654556" y="463788"/>
                  </a:lnTo>
                  <a:lnTo>
                    <a:pt x="654687" y="463254"/>
                  </a:lnTo>
                  <a:lnTo>
                    <a:pt x="654722" y="463104"/>
                  </a:lnTo>
                  <a:lnTo>
                    <a:pt x="654760" y="462958"/>
                  </a:lnTo>
                  <a:lnTo>
                    <a:pt x="654854" y="462507"/>
                  </a:lnTo>
                  <a:lnTo>
                    <a:pt x="654839" y="462333"/>
                  </a:lnTo>
                  <a:lnTo>
                    <a:pt x="654843" y="462156"/>
                  </a:lnTo>
                  <a:lnTo>
                    <a:pt x="654858" y="461973"/>
                  </a:lnTo>
                  <a:lnTo>
                    <a:pt x="654888" y="461800"/>
                  </a:lnTo>
                  <a:lnTo>
                    <a:pt x="654933" y="461631"/>
                  </a:lnTo>
                  <a:lnTo>
                    <a:pt x="654994" y="461453"/>
                  </a:lnTo>
                  <a:lnTo>
                    <a:pt x="655073" y="461276"/>
                  </a:lnTo>
                  <a:lnTo>
                    <a:pt x="655167" y="461102"/>
                  </a:lnTo>
                  <a:lnTo>
                    <a:pt x="655273" y="460947"/>
                  </a:lnTo>
                  <a:lnTo>
                    <a:pt x="655892" y="460478"/>
                  </a:lnTo>
                  <a:lnTo>
                    <a:pt x="656059" y="460427"/>
                  </a:lnTo>
                  <a:lnTo>
                    <a:pt x="656236" y="460405"/>
                  </a:lnTo>
                  <a:lnTo>
                    <a:pt x="656610" y="460395"/>
                  </a:lnTo>
                  <a:lnTo>
                    <a:pt x="656795" y="460382"/>
                  </a:lnTo>
                  <a:lnTo>
                    <a:pt x="657634" y="460272"/>
                  </a:lnTo>
                  <a:lnTo>
                    <a:pt x="657845" y="460254"/>
                  </a:lnTo>
                  <a:lnTo>
                    <a:pt x="658042" y="460240"/>
                  </a:lnTo>
                  <a:lnTo>
                    <a:pt x="658438" y="460240"/>
                  </a:lnTo>
                  <a:lnTo>
                    <a:pt x="658631" y="460227"/>
                  </a:lnTo>
                  <a:lnTo>
                    <a:pt x="658823" y="460195"/>
                  </a:lnTo>
                  <a:lnTo>
                    <a:pt x="658989" y="460145"/>
                  </a:lnTo>
                  <a:lnTo>
                    <a:pt x="659152" y="460081"/>
                  </a:lnTo>
                  <a:lnTo>
                    <a:pt x="659314" y="460008"/>
                  </a:lnTo>
                  <a:lnTo>
                    <a:pt x="659469" y="459926"/>
                  </a:lnTo>
                  <a:lnTo>
                    <a:pt x="659616" y="459835"/>
                  </a:lnTo>
                  <a:lnTo>
                    <a:pt x="659998" y="459497"/>
                  </a:lnTo>
                  <a:lnTo>
                    <a:pt x="660315" y="459119"/>
                  </a:lnTo>
                  <a:lnTo>
                    <a:pt x="660651" y="458645"/>
                  </a:lnTo>
                  <a:lnTo>
                    <a:pt x="660851" y="458558"/>
                  </a:lnTo>
                  <a:lnTo>
                    <a:pt x="661104" y="458508"/>
                  </a:lnTo>
                  <a:lnTo>
                    <a:pt x="661376" y="458503"/>
                  </a:lnTo>
                  <a:lnTo>
                    <a:pt x="661626" y="458544"/>
                  </a:lnTo>
                  <a:lnTo>
                    <a:pt x="661988" y="458841"/>
                  </a:lnTo>
                  <a:lnTo>
                    <a:pt x="662056" y="458973"/>
                  </a:lnTo>
                  <a:lnTo>
                    <a:pt x="662177" y="459237"/>
                  </a:lnTo>
                  <a:lnTo>
                    <a:pt x="662230" y="459370"/>
                  </a:lnTo>
                  <a:lnTo>
                    <a:pt x="662309" y="459643"/>
                  </a:lnTo>
                  <a:lnTo>
                    <a:pt x="662947" y="460231"/>
                  </a:lnTo>
                  <a:lnTo>
                    <a:pt x="663091" y="460277"/>
                  </a:lnTo>
                  <a:lnTo>
                    <a:pt x="663242" y="460295"/>
                  </a:lnTo>
                  <a:lnTo>
                    <a:pt x="663397" y="460304"/>
                  </a:lnTo>
                  <a:lnTo>
                    <a:pt x="663552" y="460323"/>
                  </a:lnTo>
                  <a:lnTo>
                    <a:pt x="663695" y="460359"/>
                  </a:lnTo>
                  <a:lnTo>
                    <a:pt x="664216" y="460706"/>
                  </a:lnTo>
                  <a:lnTo>
                    <a:pt x="664265" y="460847"/>
                  </a:lnTo>
                  <a:lnTo>
                    <a:pt x="664303" y="460997"/>
                  </a:lnTo>
                  <a:lnTo>
                    <a:pt x="664428" y="461239"/>
                  </a:lnTo>
                  <a:lnTo>
                    <a:pt x="664568" y="461312"/>
                  </a:lnTo>
                  <a:lnTo>
                    <a:pt x="664745" y="461339"/>
                  </a:lnTo>
                  <a:lnTo>
                    <a:pt x="665138" y="461349"/>
                  </a:lnTo>
                  <a:lnTo>
                    <a:pt x="665327" y="461371"/>
                  </a:lnTo>
                  <a:lnTo>
                    <a:pt x="665542" y="461417"/>
                  </a:lnTo>
                  <a:lnTo>
                    <a:pt x="665754" y="461472"/>
                  </a:lnTo>
                  <a:lnTo>
                    <a:pt x="665965" y="461535"/>
                  </a:lnTo>
                  <a:lnTo>
                    <a:pt x="666173" y="461604"/>
                  </a:lnTo>
                  <a:lnTo>
                    <a:pt x="666373" y="461690"/>
                  </a:lnTo>
                  <a:lnTo>
                    <a:pt x="666550" y="461786"/>
                  </a:lnTo>
                  <a:lnTo>
                    <a:pt x="667049" y="462133"/>
                  </a:lnTo>
                  <a:lnTo>
                    <a:pt x="667226" y="462233"/>
                  </a:lnTo>
                  <a:lnTo>
                    <a:pt x="667438" y="462324"/>
                  </a:lnTo>
                  <a:lnTo>
                    <a:pt x="667884" y="462457"/>
                  </a:lnTo>
                  <a:lnTo>
                    <a:pt x="668103" y="462529"/>
                  </a:lnTo>
                  <a:lnTo>
                    <a:pt x="668307" y="462630"/>
                  </a:lnTo>
                  <a:lnTo>
                    <a:pt x="668484" y="462748"/>
                  </a:lnTo>
                  <a:lnTo>
                    <a:pt x="668650" y="462881"/>
                  </a:lnTo>
                  <a:lnTo>
                    <a:pt x="668809" y="463022"/>
                  </a:lnTo>
                  <a:lnTo>
                    <a:pt x="669119" y="463323"/>
                  </a:lnTo>
                  <a:lnTo>
                    <a:pt x="669379" y="463587"/>
                  </a:lnTo>
                  <a:lnTo>
                    <a:pt x="669508" y="463724"/>
                  </a:lnTo>
                  <a:lnTo>
                    <a:pt x="669628" y="463866"/>
                  </a:lnTo>
                  <a:lnTo>
                    <a:pt x="669745" y="464011"/>
                  </a:lnTo>
                  <a:lnTo>
                    <a:pt x="669859" y="464180"/>
                  </a:lnTo>
                  <a:lnTo>
                    <a:pt x="669965" y="464353"/>
                  </a:lnTo>
                  <a:lnTo>
                    <a:pt x="670063" y="464531"/>
                  </a:lnTo>
                  <a:lnTo>
                    <a:pt x="670252" y="464887"/>
                  </a:lnTo>
                  <a:lnTo>
                    <a:pt x="670331" y="465056"/>
                  </a:lnTo>
                  <a:lnTo>
                    <a:pt x="670474" y="465402"/>
                  </a:lnTo>
                  <a:lnTo>
                    <a:pt x="670554" y="465571"/>
                  </a:lnTo>
                  <a:lnTo>
                    <a:pt x="670727" y="465826"/>
                  </a:lnTo>
                  <a:lnTo>
                    <a:pt x="671196" y="466268"/>
                  </a:lnTo>
                  <a:lnTo>
                    <a:pt x="671660" y="466537"/>
                  </a:lnTo>
                  <a:lnTo>
                    <a:pt x="671853" y="466310"/>
                  </a:lnTo>
                  <a:lnTo>
                    <a:pt x="672027" y="466068"/>
                  </a:lnTo>
                  <a:lnTo>
                    <a:pt x="672110" y="465940"/>
                  </a:lnTo>
                  <a:lnTo>
                    <a:pt x="672200" y="465785"/>
                  </a:lnTo>
                  <a:lnTo>
                    <a:pt x="672363" y="465457"/>
                  </a:lnTo>
                  <a:lnTo>
                    <a:pt x="672434" y="465288"/>
                  </a:lnTo>
                  <a:lnTo>
                    <a:pt x="672499" y="465119"/>
                  </a:lnTo>
                  <a:lnTo>
                    <a:pt x="672555" y="464942"/>
                  </a:lnTo>
                  <a:lnTo>
                    <a:pt x="672642" y="464577"/>
                  </a:lnTo>
                  <a:lnTo>
                    <a:pt x="672688" y="464399"/>
                  </a:lnTo>
                  <a:lnTo>
                    <a:pt x="672740" y="464221"/>
                  </a:lnTo>
                  <a:lnTo>
                    <a:pt x="672793" y="464084"/>
                  </a:lnTo>
                  <a:lnTo>
                    <a:pt x="672914" y="463820"/>
                  </a:lnTo>
                  <a:lnTo>
                    <a:pt x="672971" y="463683"/>
                  </a:lnTo>
                  <a:lnTo>
                    <a:pt x="673016" y="463546"/>
                  </a:lnTo>
                  <a:lnTo>
                    <a:pt x="673050" y="463373"/>
                  </a:lnTo>
                  <a:lnTo>
                    <a:pt x="673069" y="463191"/>
                  </a:lnTo>
                  <a:lnTo>
                    <a:pt x="673092" y="462826"/>
                  </a:lnTo>
                  <a:lnTo>
                    <a:pt x="673107" y="462643"/>
                  </a:lnTo>
                  <a:lnTo>
                    <a:pt x="673129" y="462452"/>
                  </a:lnTo>
                  <a:lnTo>
                    <a:pt x="673144" y="462256"/>
                  </a:lnTo>
                  <a:lnTo>
                    <a:pt x="673171" y="462064"/>
                  </a:lnTo>
                  <a:lnTo>
                    <a:pt x="673209" y="461877"/>
                  </a:lnTo>
                  <a:lnTo>
                    <a:pt x="673277" y="461704"/>
                  </a:lnTo>
                  <a:lnTo>
                    <a:pt x="673348" y="461567"/>
                  </a:lnTo>
                  <a:lnTo>
                    <a:pt x="673439" y="461426"/>
                  </a:lnTo>
                  <a:lnTo>
                    <a:pt x="674009" y="461052"/>
                  </a:lnTo>
                  <a:lnTo>
                    <a:pt x="674376" y="461084"/>
                  </a:lnTo>
                  <a:lnTo>
                    <a:pt x="674625" y="461280"/>
                  </a:lnTo>
                  <a:lnTo>
                    <a:pt x="674735" y="461426"/>
                  </a:lnTo>
                  <a:lnTo>
                    <a:pt x="674927" y="461736"/>
                  </a:lnTo>
                  <a:lnTo>
                    <a:pt x="675018" y="461900"/>
                  </a:lnTo>
                  <a:lnTo>
                    <a:pt x="675165" y="462247"/>
                  </a:lnTo>
                  <a:lnTo>
                    <a:pt x="675286" y="462607"/>
                  </a:lnTo>
                  <a:lnTo>
                    <a:pt x="675384" y="462940"/>
                  </a:lnTo>
                  <a:lnTo>
                    <a:pt x="675426" y="463104"/>
                  </a:lnTo>
                  <a:lnTo>
                    <a:pt x="675463" y="463273"/>
                  </a:lnTo>
                  <a:lnTo>
                    <a:pt x="675524" y="463628"/>
                  </a:lnTo>
                  <a:lnTo>
                    <a:pt x="675546" y="463820"/>
                  </a:lnTo>
                  <a:lnTo>
                    <a:pt x="675562" y="464007"/>
                  </a:lnTo>
                  <a:lnTo>
                    <a:pt x="675562" y="464198"/>
                  </a:lnTo>
                  <a:lnTo>
                    <a:pt x="675539" y="464476"/>
                  </a:lnTo>
                  <a:lnTo>
                    <a:pt x="675471" y="464837"/>
                  </a:lnTo>
                  <a:lnTo>
                    <a:pt x="675486" y="465010"/>
                  </a:lnTo>
                  <a:lnTo>
                    <a:pt x="675535" y="465192"/>
                  </a:lnTo>
                  <a:lnTo>
                    <a:pt x="675611" y="465370"/>
                  </a:lnTo>
                  <a:lnTo>
                    <a:pt x="675709" y="465534"/>
                  </a:lnTo>
                  <a:lnTo>
                    <a:pt x="675818" y="465671"/>
                  </a:lnTo>
                  <a:lnTo>
                    <a:pt x="676143" y="465402"/>
                  </a:lnTo>
                  <a:lnTo>
                    <a:pt x="676362" y="465229"/>
                  </a:lnTo>
                  <a:lnTo>
                    <a:pt x="676932" y="464787"/>
                  </a:lnTo>
                  <a:lnTo>
                    <a:pt x="677069" y="464750"/>
                  </a:lnTo>
                  <a:lnTo>
                    <a:pt x="677208" y="464732"/>
                  </a:lnTo>
                  <a:lnTo>
                    <a:pt x="678024" y="464714"/>
                  </a:lnTo>
                  <a:lnTo>
                    <a:pt x="678398" y="464714"/>
                  </a:lnTo>
                  <a:lnTo>
                    <a:pt x="678587" y="464704"/>
                  </a:lnTo>
                  <a:lnTo>
                    <a:pt x="679032" y="464704"/>
                  </a:lnTo>
                  <a:lnTo>
                    <a:pt x="679172" y="464686"/>
                  </a:lnTo>
                  <a:lnTo>
                    <a:pt x="679508" y="464449"/>
                  </a:lnTo>
                  <a:lnTo>
                    <a:pt x="679599" y="464317"/>
                  </a:lnTo>
                  <a:lnTo>
                    <a:pt x="679761" y="464048"/>
                  </a:lnTo>
                  <a:lnTo>
                    <a:pt x="679844" y="463879"/>
                  </a:lnTo>
                  <a:lnTo>
                    <a:pt x="679916" y="463701"/>
                  </a:lnTo>
                  <a:lnTo>
                    <a:pt x="679980" y="463519"/>
                  </a:lnTo>
                  <a:lnTo>
                    <a:pt x="680056" y="463346"/>
                  </a:lnTo>
                  <a:lnTo>
                    <a:pt x="680150" y="463191"/>
                  </a:lnTo>
                  <a:lnTo>
                    <a:pt x="680282" y="463049"/>
                  </a:lnTo>
                  <a:lnTo>
                    <a:pt x="680434" y="462922"/>
                  </a:lnTo>
                  <a:lnTo>
                    <a:pt x="680758" y="462689"/>
                  </a:lnTo>
                  <a:lnTo>
                    <a:pt x="681004" y="462479"/>
                  </a:lnTo>
                  <a:lnTo>
                    <a:pt x="681178" y="462311"/>
                  </a:lnTo>
                  <a:lnTo>
                    <a:pt x="681574" y="461923"/>
                  </a:lnTo>
                  <a:lnTo>
                    <a:pt x="681669" y="461791"/>
                  </a:lnTo>
                  <a:lnTo>
                    <a:pt x="681744" y="461645"/>
                  </a:lnTo>
                  <a:lnTo>
                    <a:pt x="681793" y="461504"/>
                  </a:lnTo>
                  <a:lnTo>
                    <a:pt x="681804" y="461339"/>
                  </a:lnTo>
                  <a:lnTo>
                    <a:pt x="681782" y="461157"/>
                  </a:lnTo>
                  <a:lnTo>
                    <a:pt x="681729" y="460975"/>
                  </a:lnTo>
                  <a:lnTo>
                    <a:pt x="681661" y="460792"/>
                  </a:lnTo>
                  <a:lnTo>
                    <a:pt x="681529" y="460464"/>
                  </a:lnTo>
                  <a:lnTo>
                    <a:pt x="681453" y="460313"/>
                  </a:lnTo>
                  <a:lnTo>
                    <a:pt x="681370" y="460163"/>
                  </a:lnTo>
                  <a:lnTo>
                    <a:pt x="681280" y="460022"/>
                  </a:lnTo>
                  <a:lnTo>
                    <a:pt x="681181" y="459885"/>
                  </a:lnTo>
                  <a:lnTo>
                    <a:pt x="681042" y="459748"/>
                  </a:lnTo>
                  <a:lnTo>
                    <a:pt x="680709" y="459506"/>
                  </a:lnTo>
                  <a:lnTo>
                    <a:pt x="680566" y="459379"/>
                  </a:lnTo>
                  <a:lnTo>
                    <a:pt x="680471" y="459228"/>
                  </a:lnTo>
                  <a:lnTo>
                    <a:pt x="680426" y="459073"/>
                  </a:lnTo>
                  <a:lnTo>
                    <a:pt x="680403" y="458895"/>
                  </a:lnTo>
                  <a:lnTo>
                    <a:pt x="680403" y="458718"/>
                  </a:lnTo>
                  <a:lnTo>
                    <a:pt x="680434" y="458544"/>
                  </a:lnTo>
                  <a:lnTo>
                    <a:pt x="680679" y="458179"/>
                  </a:lnTo>
                  <a:lnTo>
                    <a:pt x="680807" y="458088"/>
                  </a:lnTo>
                  <a:lnTo>
                    <a:pt x="680943" y="458011"/>
                  </a:lnTo>
                  <a:lnTo>
                    <a:pt x="681400" y="457888"/>
                  </a:lnTo>
                  <a:lnTo>
                    <a:pt x="681616" y="457883"/>
                  </a:lnTo>
                  <a:lnTo>
                    <a:pt x="681759" y="457915"/>
                  </a:lnTo>
                  <a:lnTo>
                    <a:pt x="681895" y="457974"/>
                  </a:lnTo>
                  <a:lnTo>
                    <a:pt x="682035" y="458043"/>
                  </a:lnTo>
                  <a:lnTo>
                    <a:pt x="682171" y="458097"/>
                  </a:lnTo>
                  <a:lnTo>
                    <a:pt x="682952" y="457765"/>
                  </a:lnTo>
                  <a:lnTo>
                    <a:pt x="683009" y="457623"/>
                  </a:lnTo>
                  <a:lnTo>
                    <a:pt x="683051" y="457464"/>
                  </a:lnTo>
                  <a:lnTo>
                    <a:pt x="683100" y="457135"/>
                  </a:lnTo>
                  <a:lnTo>
                    <a:pt x="683107" y="456985"/>
                  </a:lnTo>
                  <a:lnTo>
                    <a:pt x="683107" y="456839"/>
                  </a:lnTo>
                  <a:lnTo>
                    <a:pt x="683096" y="456688"/>
                  </a:lnTo>
                  <a:lnTo>
                    <a:pt x="683085" y="456383"/>
                  </a:lnTo>
                  <a:lnTo>
                    <a:pt x="683092" y="456242"/>
                  </a:lnTo>
                  <a:lnTo>
                    <a:pt x="683153" y="455662"/>
                  </a:lnTo>
                  <a:lnTo>
                    <a:pt x="683175" y="455321"/>
                  </a:lnTo>
                  <a:lnTo>
                    <a:pt x="683190" y="454979"/>
                  </a:lnTo>
                  <a:lnTo>
                    <a:pt x="683194" y="454805"/>
                  </a:lnTo>
                  <a:lnTo>
                    <a:pt x="683194" y="454290"/>
                  </a:lnTo>
                  <a:lnTo>
                    <a:pt x="683206" y="454162"/>
                  </a:lnTo>
                  <a:lnTo>
                    <a:pt x="683255" y="453857"/>
                  </a:lnTo>
                  <a:lnTo>
                    <a:pt x="683289" y="453706"/>
                  </a:lnTo>
                  <a:lnTo>
                    <a:pt x="683330" y="453560"/>
                  </a:lnTo>
                  <a:lnTo>
                    <a:pt x="684154" y="452781"/>
                  </a:lnTo>
                  <a:lnTo>
                    <a:pt x="684327" y="452790"/>
                  </a:lnTo>
                  <a:lnTo>
                    <a:pt x="684618" y="452822"/>
                  </a:lnTo>
                  <a:lnTo>
                    <a:pt x="684762" y="452854"/>
                  </a:lnTo>
                  <a:lnTo>
                    <a:pt x="685355" y="453374"/>
                  </a:lnTo>
                  <a:lnTo>
                    <a:pt x="685608" y="453679"/>
                  </a:lnTo>
                  <a:lnTo>
                    <a:pt x="686129" y="454345"/>
                  </a:lnTo>
                  <a:lnTo>
                    <a:pt x="686333" y="454614"/>
                  </a:lnTo>
                  <a:lnTo>
                    <a:pt x="686559" y="454933"/>
                  </a:lnTo>
                  <a:lnTo>
                    <a:pt x="686684" y="455083"/>
                  </a:lnTo>
                  <a:lnTo>
                    <a:pt x="687122" y="455466"/>
                  </a:lnTo>
                  <a:lnTo>
                    <a:pt x="687341" y="455608"/>
                  </a:lnTo>
                  <a:lnTo>
                    <a:pt x="687556" y="455704"/>
                  </a:lnTo>
                  <a:lnTo>
                    <a:pt x="687779" y="455777"/>
                  </a:lnTo>
                  <a:lnTo>
                    <a:pt x="688013" y="455836"/>
                  </a:lnTo>
                  <a:lnTo>
                    <a:pt x="688251" y="455890"/>
                  </a:lnTo>
                  <a:lnTo>
                    <a:pt x="688659" y="455995"/>
                  </a:lnTo>
                  <a:lnTo>
                    <a:pt x="689014" y="456077"/>
                  </a:lnTo>
                  <a:lnTo>
                    <a:pt x="689188" y="456123"/>
                  </a:lnTo>
                  <a:lnTo>
                    <a:pt x="689362" y="456178"/>
                  </a:lnTo>
                  <a:lnTo>
                    <a:pt x="689588" y="456264"/>
                  </a:lnTo>
                  <a:lnTo>
                    <a:pt x="689815" y="456365"/>
                  </a:lnTo>
                  <a:lnTo>
                    <a:pt x="690038" y="456470"/>
                  </a:lnTo>
                  <a:lnTo>
                    <a:pt x="690249" y="456597"/>
                  </a:lnTo>
                  <a:lnTo>
                    <a:pt x="690446" y="456734"/>
                  </a:lnTo>
                  <a:lnTo>
                    <a:pt x="690585" y="456862"/>
                  </a:lnTo>
                  <a:lnTo>
                    <a:pt x="690718" y="457003"/>
                  </a:lnTo>
                  <a:lnTo>
                    <a:pt x="690967" y="457304"/>
                  </a:lnTo>
                  <a:lnTo>
                    <a:pt x="691099" y="457445"/>
                  </a:lnTo>
                  <a:lnTo>
                    <a:pt x="691458" y="457774"/>
                  </a:lnTo>
                  <a:lnTo>
                    <a:pt x="692292" y="458512"/>
                  </a:lnTo>
                  <a:lnTo>
                    <a:pt x="692436" y="458649"/>
                  </a:lnTo>
                  <a:lnTo>
                    <a:pt x="692606" y="458800"/>
                  </a:lnTo>
                  <a:lnTo>
                    <a:pt x="692772" y="458955"/>
                  </a:lnTo>
                  <a:lnTo>
                    <a:pt x="693097" y="459274"/>
                  </a:lnTo>
                  <a:lnTo>
                    <a:pt x="693252" y="459438"/>
                  </a:lnTo>
                  <a:lnTo>
                    <a:pt x="693444" y="459661"/>
                  </a:lnTo>
                  <a:lnTo>
                    <a:pt x="693720" y="460012"/>
                  </a:lnTo>
                  <a:lnTo>
                    <a:pt x="693826" y="460154"/>
                  </a:lnTo>
                  <a:lnTo>
                    <a:pt x="694135" y="460601"/>
                  </a:lnTo>
                  <a:lnTo>
                    <a:pt x="694411" y="460965"/>
                  </a:lnTo>
                  <a:lnTo>
                    <a:pt x="694800" y="461426"/>
                  </a:lnTo>
                  <a:lnTo>
                    <a:pt x="694917" y="461572"/>
                  </a:lnTo>
                  <a:lnTo>
                    <a:pt x="695038" y="461709"/>
                  </a:lnTo>
                  <a:lnTo>
                    <a:pt x="695170" y="461827"/>
                  </a:lnTo>
                  <a:lnTo>
                    <a:pt x="695548" y="461982"/>
                  </a:lnTo>
                  <a:lnTo>
                    <a:pt x="695676" y="462000"/>
                  </a:lnTo>
                  <a:lnTo>
                    <a:pt x="695695" y="461873"/>
                  </a:lnTo>
                  <a:lnTo>
                    <a:pt x="695699" y="461745"/>
                  </a:lnTo>
                  <a:lnTo>
                    <a:pt x="695691" y="461613"/>
                  </a:lnTo>
                  <a:lnTo>
                    <a:pt x="695642" y="461358"/>
                  </a:lnTo>
                  <a:lnTo>
                    <a:pt x="695302" y="460865"/>
                  </a:lnTo>
                  <a:lnTo>
                    <a:pt x="695227" y="460733"/>
                  </a:lnTo>
                  <a:lnTo>
                    <a:pt x="695170" y="460582"/>
                  </a:lnTo>
                  <a:lnTo>
                    <a:pt x="695117" y="460409"/>
                  </a:lnTo>
                  <a:lnTo>
                    <a:pt x="695076" y="460236"/>
                  </a:lnTo>
                  <a:lnTo>
                    <a:pt x="695593" y="460131"/>
                  </a:lnTo>
                  <a:lnTo>
                    <a:pt x="695744" y="460313"/>
                  </a:lnTo>
                  <a:lnTo>
                    <a:pt x="696700" y="460710"/>
                  </a:lnTo>
                  <a:lnTo>
                    <a:pt x="697059" y="460063"/>
                  </a:lnTo>
                  <a:lnTo>
                    <a:pt x="696847" y="459803"/>
                  </a:lnTo>
                  <a:lnTo>
                    <a:pt x="696628" y="459429"/>
                  </a:lnTo>
                  <a:lnTo>
                    <a:pt x="696628" y="459274"/>
                  </a:lnTo>
                  <a:lnTo>
                    <a:pt x="696806" y="458936"/>
                  </a:lnTo>
                  <a:lnTo>
                    <a:pt x="696632" y="458093"/>
                  </a:lnTo>
                  <a:lnTo>
                    <a:pt x="696590" y="457951"/>
                  </a:lnTo>
                  <a:lnTo>
                    <a:pt x="696556" y="457810"/>
                  </a:lnTo>
                  <a:lnTo>
                    <a:pt x="696526" y="457664"/>
                  </a:lnTo>
                  <a:lnTo>
                    <a:pt x="696477" y="457377"/>
                  </a:lnTo>
                  <a:lnTo>
                    <a:pt x="696462" y="457204"/>
                  </a:lnTo>
                  <a:lnTo>
                    <a:pt x="696466" y="456857"/>
                  </a:lnTo>
                  <a:lnTo>
                    <a:pt x="696462" y="456684"/>
                  </a:lnTo>
                  <a:lnTo>
                    <a:pt x="696450" y="456515"/>
                  </a:lnTo>
                  <a:lnTo>
                    <a:pt x="696401" y="456301"/>
                  </a:lnTo>
                  <a:lnTo>
                    <a:pt x="696254" y="455877"/>
                  </a:lnTo>
                  <a:lnTo>
                    <a:pt x="696209" y="455672"/>
                  </a:lnTo>
                  <a:lnTo>
                    <a:pt x="696213" y="455480"/>
                  </a:lnTo>
                  <a:lnTo>
                    <a:pt x="696303" y="455275"/>
                  </a:lnTo>
                  <a:lnTo>
                    <a:pt x="696466" y="455083"/>
                  </a:lnTo>
                  <a:lnTo>
                    <a:pt x="696670" y="454906"/>
                  </a:lnTo>
                  <a:lnTo>
                    <a:pt x="696889" y="454728"/>
                  </a:lnTo>
                  <a:lnTo>
                    <a:pt x="697085" y="454550"/>
                  </a:lnTo>
                  <a:lnTo>
                    <a:pt x="697232" y="454404"/>
                  </a:lnTo>
                  <a:lnTo>
                    <a:pt x="697825" y="453834"/>
                  </a:lnTo>
                  <a:lnTo>
                    <a:pt x="698316" y="453342"/>
                  </a:lnTo>
                  <a:lnTo>
                    <a:pt x="698483" y="453182"/>
                  </a:lnTo>
                  <a:lnTo>
                    <a:pt x="698781" y="452922"/>
                  </a:lnTo>
                  <a:lnTo>
                    <a:pt x="699034" y="452712"/>
                  </a:lnTo>
                  <a:lnTo>
                    <a:pt x="699166" y="452617"/>
                  </a:lnTo>
                  <a:lnTo>
                    <a:pt x="699306" y="452525"/>
                  </a:lnTo>
                  <a:lnTo>
                    <a:pt x="699461" y="452443"/>
                  </a:lnTo>
                  <a:lnTo>
                    <a:pt x="699623" y="452370"/>
                  </a:lnTo>
                  <a:lnTo>
                    <a:pt x="699789" y="452302"/>
                  </a:lnTo>
                  <a:lnTo>
                    <a:pt x="699955" y="452247"/>
                  </a:lnTo>
                  <a:lnTo>
                    <a:pt x="700125" y="452197"/>
                  </a:lnTo>
                  <a:lnTo>
                    <a:pt x="700412" y="452152"/>
                  </a:lnTo>
                  <a:lnTo>
                    <a:pt x="700711" y="452142"/>
                  </a:lnTo>
                  <a:lnTo>
                    <a:pt x="701017" y="452152"/>
                  </a:lnTo>
                  <a:lnTo>
                    <a:pt x="701322" y="452174"/>
                  </a:lnTo>
                  <a:lnTo>
                    <a:pt x="701821" y="452193"/>
                  </a:lnTo>
                  <a:lnTo>
                    <a:pt x="702221" y="452220"/>
                  </a:lnTo>
                  <a:lnTo>
                    <a:pt x="702414" y="452220"/>
                  </a:lnTo>
                  <a:lnTo>
                    <a:pt x="702610" y="452202"/>
                  </a:lnTo>
                  <a:lnTo>
                    <a:pt x="702810" y="452147"/>
                  </a:lnTo>
                  <a:lnTo>
                    <a:pt x="703011" y="452070"/>
                  </a:lnTo>
                  <a:lnTo>
                    <a:pt x="703400" y="451878"/>
                  </a:lnTo>
                  <a:lnTo>
                    <a:pt x="703600" y="451791"/>
                  </a:lnTo>
                  <a:lnTo>
                    <a:pt x="703826" y="451709"/>
                  </a:lnTo>
                  <a:lnTo>
                    <a:pt x="704280" y="451563"/>
                  </a:lnTo>
                  <a:lnTo>
                    <a:pt x="704506" y="451481"/>
                  </a:lnTo>
                  <a:lnTo>
                    <a:pt x="704842" y="451308"/>
                  </a:lnTo>
                  <a:lnTo>
                    <a:pt x="705326" y="451007"/>
                  </a:lnTo>
                  <a:lnTo>
                    <a:pt x="705511" y="450980"/>
                  </a:lnTo>
                  <a:lnTo>
                    <a:pt x="705704" y="450998"/>
                  </a:lnTo>
                  <a:lnTo>
                    <a:pt x="706111" y="451085"/>
                  </a:lnTo>
                  <a:lnTo>
                    <a:pt x="706308" y="451107"/>
                  </a:lnTo>
                  <a:lnTo>
                    <a:pt x="706727" y="451148"/>
                  </a:lnTo>
                  <a:lnTo>
                    <a:pt x="706863" y="451144"/>
                  </a:lnTo>
                  <a:lnTo>
                    <a:pt x="706995" y="451121"/>
                  </a:lnTo>
                  <a:lnTo>
                    <a:pt x="707142" y="451053"/>
                  </a:lnTo>
                  <a:lnTo>
                    <a:pt x="707278" y="450943"/>
                  </a:lnTo>
                  <a:lnTo>
                    <a:pt x="707547" y="450688"/>
                  </a:lnTo>
                  <a:lnTo>
                    <a:pt x="707690" y="450574"/>
                  </a:lnTo>
                  <a:lnTo>
                    <a:pt x="707909" y="450446"/>
                  </a:lnTo>
                  <a:lnTo>
                    <a:pt x="708136" y="450328"/>
                  </a:lnTo>
                  <a:lnTo>
                    <a:pt x="708374" y="450223"/>
                  </a:lnTo>
                  <a:lnTo>
                    <a:pt x="708612" y="450127"/>
                  </a:lnTo>
                  <a:lnTo>
                    <a:pt x="709231" y="449904"/>
                  </a:lnTo>
                  <a:lnTo>
                    <a:pt x="709424" y="449844"/>
                  </a:lnTo>
                  <a:lnTo>
                    <a:pt x="709612" y="449803"/>
                  </a:lnTo>
                  <a:lnTo>
                    <a:pt x="709801" y="449799"/>
                  </a:lnTo>
                  <a:lnTo>
                    <a:pt x="709960" y="449822"/>
                  </a:lnTo>
                  <a:lnTo>
                    <a:pt x="710122" y="449858"/>
                  </a:lnTo>
                  <a:lnTo>
                    <a:pt x="710281" y="449913"/>
                  </a:lnTo>
                  <a:lnTo>
                    <a:pt x="710432" y="449986"/>
                  </a:lnTo>
                  <a:lnTo>
                    <a:pt x="710810" y="450296"/>
                  </a:lnTo>
                  <a:lnTo>
                    <a:pt x="710915" y="450433"/>
                  </a:lnTo>
                  <a:lnTo>
                    <a:pt x="711002" y="450579"/>
                  </a:lnTo>
                  <a:lnTo>
                    <a:pt x="711066" y="450724"/>
                  </a:lnTo>
                  <a:lnTo>
                    <a:pt x="711100" y="450870"/>
                  </a:lnTo>
                  <a:lnTo>
                    <a:pt x="711104" y="451025"/>
                  </a:lnTo>
                  <a:lnTo>
                    <a:pt x="711089" y="451345"/>
                  </a:lnTo>
                  <a:lnTo>
                    <a:pt x="711097" y="451500"/>
                  </a:lnTo>
                  <a:lnTo>
                    <a:pt x="711123" y="451645"/>
                  </a:lnTo>
                  <a:lnTo>
                    <a:pt x="711202" y="451937"/>
                  </a:lnTo>
                  <a:lnTo>
                    <a:pt x="711236" y="452083"/>
                  </a:lnTo>
                  <a:lnTo>
                    <a:pt x="711255" y="452234"/>
                  </a:lnTo>
                  <a:lnTo>
                    <a:pt x="711252" y="452402"/>
                  </a:lnTo>
                  <a:lnTo>
                    <a:pt x="711229" y="452576"/>
                  </a:lnTo>
                  <a:lnTo>
                    <a:pt x="711199" y="452749"/>
                  </a:lnTo>
                  <a:lnTo>
                    <a:pt x="711157" y="452922"/>
                  </a:lnTo>
                  <a:lnTo>
                    <a:pt x="711040" y="453296"/>
                  </a:lnTo>
                  <a:lnTo>
                    <a:pt x="710930" y="453602"/>
                  </a:lnTo>
                  <a:lnTo>
                    <a:pt x="710893" y="453784"/>
                  </a:lnTo>
                  <a:lnTo>
                    <a:pt x="710870" y="453975"/>
                  </a:lnTo>
                  <a:lnTo>
                    <a:pt x="710859" y="454167"/>
                  </a:lnTo>
                  <a:lnTo>
                    <a:pt x="710859" y="454358"/>
                  </a:lnTo>
                  <a:lnTo>
                    <a:pt x="710870" y="454545"/>
                  </a:lnTo>
                  <a:lnTo>
                    <a:pt x="710896" y="454737"/>
                  </a:lnTo>
                  <a:lnTo>
                    <a:pt x="710942" y="454928"/>
                  </a:lnTo>
                  <a:lnTo>
                    <a:pt x="711055" y="455307"/>
                  </a:lnTo>
                  <a:lnTo>
                    <a:pt x="711108" y="455494"/>
                  </a:lnTo>
                  <a:lnTo>
                    <a:pt x="711267" y="456173"/>
                  </a:lnTo>
                  <a:lnTo>
                    <a:pt x="711323" y="456397"/>
                  </a:lnTo>
                  <a:lnTo>
                    <a:pt x="711387" y="456620"/>
                  </a:lnTo>
                  <a:lnTo>
                    <a:pt x="711455" y="456802"/>
                  </a:lnTo>
                  <a:lnTo>
                    <a:pt x="711531" y="456985"/>
                  </a:lnTo>
                  <a:lnTo>
                    <a:pt x="711610" y="457163"/>
                  </a:lnTo>
                  <a:lnTo>
                    <a:pt x="711757" y="457527"/>
                  </a:lnTo>
                  <a:lnTo>
                    <a:pt x="711833" y="457751"/>
                  </a:lnTo>
                  <a:lnTo>
                    <a:pt x="711912" y="457970"/>
                  </a:lnTo>
                  <a:lnTo>
                    <a:pt x="711984" y="458198"/>
                  </a:lnTo>
                  <a:lnTo>
                    <a:pt x="712041" y="458421"/>
                  </a:lnTo>
                  <a:lnTo>
                    <a:pt x="712079" y="458654"/>
                  </a:lnTo>
                  <a:lnTo>
                    <a:pt x="712098" y="458854"/>
                  </a:lnTo>
                  <a:lnTo>
                    <a:pt x="712105" y="459064"/>
                  </a:lnTo>
                  <a:lnTo>
                    <a:pt x="712105" y="459274"/>
                  </a:lnTo>
                  <a:lnTo>
                    <a:pt x="712090" y="459479"/>
                  </a:lnTo>
                  <a:lnTo>
                    <a:pt x="712060" y="459684"/>
                  </a:lnTo>
                  <a:lnTo>
                    <a:pt x="711992" y="459935"/>
                  </a:lnTo>
                  <a:lnTo>
                    <a:pt x="711886" y="460181"/>
                  </a:lnTo>
                  <a:lnTo>
                    <a:pt x="711765" y="460423"/>
                  </a:lnTo>
                  <a:lnTo>
                    <a:pt x="711652" y="460669"/>
                  </a:lnTo>
                  <a:lnTo>
                    <a:pt x="711569" y="460920"/>
                  </a:lnTo>
                  <a:lnTo>
                    <a:pt x="711523" y="461089"/>
                  </a:lnTo>
                  <a:lnTo>
                    <a:pt x="711486" y="461262"/>
                  </a:lnTo>
                  <a:lnTo>
                    <a:pt x="711452" y="461431"/>
                  </a:lnTo>
                  <a:lnTo>
                    <a:pt x="711429" y="461604"/>
                  </a:lnTo>
                  <a:lnTo>
                    <a:pt x="711421" y="461777"/>
                  </a:lnTo>
                  <a:lnTo>
                    <a:pt x="711448" y="461982"/>
                  </a:lnTo>
                  <a:lnTo>
                    <a:pt x="711501" y="462192"/>
                  </a:lnTo>
                  <a:lnTo>
                    <a:pt x="711625" y="462602"/>
                  </a:lnTo>
                  <a:lnTo>
                    <a:pt x="711659" y="462812"/>
                  </a:lnTo>
                  <a:lnTo>
                    <a:pt x="711667" y="462958"/>
                  </a:lnTo>
                  <a:lnTo>
                    <a:pt x="711648" y="463542"/>
                  </a:lnTo>
                  <a:lnTo>
                    <a:pt x="711659" y="463793"/>
                  </a:lnTo>
                  <a:lnTo>
                    <a:pt x="711716" y="464299"/>
                  </a:lnTo>
                  <a:lnTo>
                    <a:pt x="711727" y="464545"/>
                  </a:lnTo>
                  <a:lnTo>
                    <a:pt x="711708" y="464791"/>
                  </a:lnTo>
                  <a:lnTo>
                    <a:pt x="711674" y="464964"/>
                  </a:lnTo>
                  <a:lnTo>
                    <a:pt x="711622" y="465138"/>
                  </a:lnTo>
                  <a:lnTo>
                    <a:pt x="711501" y="465475"/>
                  </a:lnTo>
                  <a:lnTo>
                    <a:pt x="711437" y="465644"/>
                  </a:lnTo>
                  <a:lnTo>
                    <a:pt x="711353" y="465844"/>
                  </a:lnTo>
                  <a:lnTo>
                    <a:pt x="711252" y="466036"/>
                  </a:lnTo>
                  <a:lnTo>
                    <a:pt x="711153" y="466232"/>
                  </a:lnTo>
                  <a:lnTo>
                    <a:pt x="711078" y="466428"/>
                  </a:lnTo>
                  <a:lnTo>
                    <a:pt x="711032" y="466629"/>
                  </a:lnTo>
                  <a:lnTo>
                    <a:pt x="711029" y="466825"/>
                  </a:lnTo>
                  <a:lnTo>
                    <a:pt x="711048" y="467035"/>
                  </a:lnTo>
                  <a:lnTo>
                    <a:pt x="711089" y="467240"/>
                  </a:lnTo>
                  <a:lnTo>
                    <a:pt x="711150" y="467436"/>
                  </a:lnTo>
                  <a:lnTo>
                    <a:pt x="710790" y="467557"/>
                  </a:lnTo>
                  <a:lnTo>
                    <a:pt x="710470" y="467226"/>
                  </a:lnTo>
                  <a:lnTo>
                    <a:pt x="710236" y="466889"/>
                  </a:lnTo>
                  <a:lnTo>
                    <a:pt x="710043" y="466597"/>
                  </a:lnTo>
                  <a:lnTo>
                    <a:pt x="709725" y="468307"/>
                  </a:lnTo>
                  <a:lnTo>
                    <a:pt x="707800" y="478617"/>
                  </a:lnTo>
                  <a:lnTo>
                    <a:pt x="707476" y="480309"/>
                  </a:lnTo>
                  <a:lnTo>
                    <a:pt x="707392" y="480846"/>
                  </a:lnTo>
                  <a:lnTo>
                    <a:pt x="706349" y="486359"/>
                  </a:lnTo>
                  <a:lnTo>
                    <a:pt x="708213" y="486708"/>
                  </a:lnTo>
                  <a:lnTo>
                    <a:pt x="710086" y="487068"/>
                  </a:lnTo>
                  <a:lnTo>
                    <a:pt x="711699" y="487375"/>
                  </a:lnTo>
                  <a:lnTo>
                    <a:pt x="711942" y="487418"/>
                  </a:lnTo>
                  <a:lnTo>
                    <a:pt x="712190" y="487469"/>
                  </a:lnTo>
                  <a:lnTo>
                    <a:pt x="715387" y="488085"/>
                  </a:lnTo>
                  <a:lnTo>
                    <a:pt x="715626" y="488120"/>
                  </a:lnTo>
                  <a:lnTo>
                    <a:pt x="717941" y="488561"/>
                  </a:lnTo>
                  <a:lnTo>
                    <a:pt x="718034" y="487979"/>
                  </a:lnTo>
                  <a:lnTo>
                    <a:pt x="718140" y="487400"/>
                  </a:lnTo>
                  <a:lnTo>
                    <a:pt x="718336" y="486237"/>
                  </a:lnTo>
                  <a:lnTo>
                    <a:pt x="718438" y="485662"/>
                  </a:lnTo>
                  <a:lnTo>
                    <a:pt x="718536" y="485079"/>
                  </a:lnTo>
                  <a:lnTo>
                    <a:pt x="719031" y="482206"/>
                  </a:lnTo>
                  <a:lnTo>
                    <a:pt x="719881" y="477354"/>
                  </a:lnTo>
                  <a:lnTo>
                    <a:pt x="720863" y="471791"/>
                  </a:lnTo>
                  <a:lnTo>
                    <a:pt x="721228" y="469638"/>
                  </a:lnTo>
                  <a:lnTo>
                    <a:pt x="721493" y="468189"/>
                  </a:lnTo>
                  <a:lnTo>
                    <a:pt x="723759" y="468581"/>
                  </a:lnTo>
                  <a:lnTo>
                    <a:pt x="724262" y="468672"/>
                  </a:lnTo>
                  <a:lnTo>
                    <a:pt x="727940" y="469315"/>
                  </a:lnTo>
                  <a:lnTo>
                    <a:pt x="731035" y="469860"/>
                  </a:lnTo>
                  <a:lnTo>
                    <a:pt x="732237" y="470062"/>
                  </a:lnTo>
                  <a:lnTo>
                    <a:pt x="733749" y="470322"/>
                  </a:lnTo>
                  <a:lnTo>
                    <a:pt x="734306" y="470422"/>
                  </a:lnTo>
                  <a:lnTo>
                    <a:pt x="736053" y="470747"/>
                  </a:lnTo>
                  <a:lnTo>
                    <a:pt x="740097" y="471453"/>
                  </a:lnTo>
                  <a:lnTo>
                    <a:pt x="740600" y="471531"/>
                  </a:lnTo>
                  <a:lnTo>
                    <a:pt x="743163" y="471972"/>
                  </a:lnTo>
                  <a:lnTo>
                    <a:pt x="742738" y="472215"/>
                  </a:lnTo>
                  <a:lnTo>
                    <a:pt x="742485" y="472411"/>
                  </a:lnTo>
                  <a:lnTo>
                    <a:pt x="742372" y="472543"/>
                  </a:lnTo>
                  <a:lnTo>
                    <a:pt x="742273" y="472689"/>
                  </a:lnTo>
                  <a:lnTo>
                    <a:pt x="742183" y="472848"/>
                  </a:lnTo>
                  <a:lnTo>
                    <a:pt x="742016" y="473168"/>
                  </a:lnTo>
                  <a:lnTo>
                    <a:pt x="741937" y="473341"/>
                  </a:lnTo>
                  <a:lnTo>
                    <a:pt x="741794" y="473692"/>
                  </a:lnTo>
                  <a:lnTo>
                    <a:pt x="741718" y="473865"/>
                  </a:lnTo>
                  <a:lnTo>
                    <a:pt x="741291" y="474485"/>
                  </a:lnTo>
                  <a:lnTo>
                    <a:pt x="741235" y="474613"/>
                  </a:lnTo>
                  <a:lnTo>
                    <a:pt x="741189" y="474741"/>
                  </a:lnTo>
                  <a:lnTo>
                    <a:pt x="741159" y="474891"/>
                  </a:lnTo>
                  <a:lnTo>
                    <a:pt x="741152" y="475055"/>
                  </a:lnTo>
                  <a:lnTo>
                    <a:pt x="741155" y="475215"/>
                  </a:lnTo>
                  <a:lnTo>
                    <a:pt x="741174" y="475543"/>
                  </a:lnTo>
                  <a:lnTo>
                    <a:pt x="741186" y="475680"/>
                  </a:lnTo>
                  <a:lnTo>
                    <a:pt x="741216" y="475949"/>
                  </a:lnTo>
                  <a:lnTo>
                    <a:pt x="741235" y="476086"/>
                  </a:lnTo>
                  <a:lnTo>
                    <a:pt x="741276" y="476592"/>
                  </a:lnTo>
                  <a:lnTo>
                    <a:pt x="741299" y="476966"/>
                  </a:lnTo>
                  <a:lnTo>
                    <a:pt x="741314" y="477153"/>
                  </a:lnTo>
                  <a:lnTo>
                    <a:pt x="741337" y="477331"/>
                  </a:lnTo>
                  <a:lnTo>
                    <a:pt x="741397" y="477686"/>
                  </a:lnTo>
                  <a:lnTo>
                    <a:pt x="741420" y="477864"/>
                  </a:lnTo>
                  <a:lnTo>
                    <a:pt x="741427" y="478042"/>
                  </a:lnTo>
                  <a:lnTo>
                    <a:pt x="741412" y="478261"/>
                  </a:lnTo>
                  <a:lnTo>
                    <a:pt x="741390" y="478480"/>
                  </a:lnTo>
                  <a:lnTo>
                    <a:pt x="741344" y="478699"/>
                  </a:lnTo>
                  <a:lnTo>
                    <a:pt x="741284" y="478904"/>
                  </a:lnTo>
                  <a:lnTo>
                    <a:pt x="741197" y="479095"/>
                  </a:lnTo>
                  <a:lnTo>
                    <a:pt x="741012" y="479342"/>
                  </a:lnTo>
                  <a:lnTo>
                    <a:pt x="740680" y="479679"/>
                  </a:lnTo>
                  <a:lnTo>
                    <a:pt x="740291" y="480131"/>
                  </a:lnTo>
                  <a:lnTo>
                    <a:pt x="740147" y="480254"/>
                  </a:lnTo>
                  <a:lnTo>
                    <a:pt x="739716" y="480400"/>
                  </a:lnTo>
                  <a:lnTo>
                    <a:pt x="739528" y="480418"/>
                  </a:lnTo>
                  <a:lnTo>
                    <a:pt x="739331" y="480431"/>
                  </a:lnTo>
                  <a:lnTo>
                    <a:pt x="739131" y="480422"/>
                  </a:lnTo>
                  <a:lnTo>
                    <a:pt x="738931" y="480422"/>
                  </a:lnTo>
                  <a:lnTo>
                    <a:pt x="738735" y="480436"/>
                  </a:lnTo>
                  <a:lnTo>
                    <a:pt x="738478" y="480523"/>
                  </a:lnTo>
                  <a:lnTo>
                    <a:pt x="738032" y="480960"/>
                  </a:lnTo>
                  <a:lnTo>
                    <a:pt x="737987" y="481097"/>
                  </a:lnTo>
                  <a:lnTo>
                    <a:pt x="737957" y="481234"/>
                  </a:lnTo>
                  <a:lnTo>
                    <a:pt x="737855" y="482205"/>
                  </a:lnTo>
                  <a:lnTo>
                    <a:pt x="737749" y="482064"/>
                  </a:lnTo>
                  <a:lnTo>
                    <a:pt x="737624" y="481881"/>
                  </a:lnTo>
                  <a:lnTo>
                    <a:pt x="737492" y="481727"/>
                  </a:lnTo>
                  <a:lnTo>
                    <a:pt x="737360" y="481645"/>
                  </a:lnTo>
                  <a:lnTo>
                    <a:pt x="737209" y="481658"/>
                  </a:lnTo>
                  <a:lnTo>
                    <a:pt x="737035" y="481727"/>
                  </a:lnTo>
                  <a:lnTo>
                    <a:pt x="736861" y="481827"/>
                  </a:lnTo>
                  <a:lnTo>
                    <a:pt x="736721" y="481950"/>
                  </a:lnTo>
                  <a:lnTo>
                    <a:pt x="736638" y="482078"/>
                  </a:lnTo>
                  <a:lnTo>
                    <a:pt x="736177" y="482333"/>
                  </a:lnTo>
                  <a:lnTo>
                    <a:pt x="735782" y="482716"/>
                  </a:lnTo>
                  <a:lnTo>
                    <a:pt x="735717" y="482844"/>
                  </a:lnTo>
                  <a:lnTo>
                    <a:pt x="735185" y="483359"/>
                  </a:lnTo>
                  <a:lnTo>
                    <a:pt x="734920" y="483747"/>
                  </a:lnTo>
                  <a:lnTo>
                    <a:pt x="734784" y="484007"/>
                  </a:lnTo>
                  <a:lnTo>
                    <a:pt x="734388" y="484453"/>
                  </a:lnTo>
                  <a:lnTo>
                    <a:pt x="733583" y="485876"/>
                  </a:lnTo>
                  <a:lnTo>
                    <a:pt x="733315" y="486200"/>
                  </a:lnTo>
                  <a:lnTo>
                    <a:pt x="732851" y="486975"/>
                  </a:lnTo>
                  <a:lnTo>
                    <a:pt x="732175" y="488334"/>
                  </a:lnTo>
                  <a:lnTo>
                    <a:pt x="731434" y="489889"/>
                  </a:lnTo>
                  <a:lnTo>
                    <a:pt x="730429" y="491439"/>
                  </a:lnTo>
                  <a:lnTo>
                    <a:pt x="730293" y="491832"/>
                  </a:lnTo>
                  <a:lnTo>
                    <a:pt x="730218" y="492014"/>
                  </a:lnTo>
                  <a:lnTo>
                    <a:pt x="730146" y="492201"/>
                  </a:lnTo>
                  <a:lnTo>
                    <a:pt x="729995" y="492566"/>
                  </a:lnTo>
                  <a:lnTo>
                    <a:pt x="729802" y="493013"/>
                  </a:lnTo>
                  <a:lnTo>
                    <a:pt x="729681" y="493268"/>
                  </a:lnTo>
                  <a:lnTo>
                    <a:pt x="729443" y="493788"/>
                  </a:lnTo>
                  <a:lnTo>
                    <a:pt x="729334" y="494048"/>
                  </a:lnTo>
                  <a:lnTo>
                    <a:pt x="729258" y="494271"/>
                  </a:lnTo>
                  <a:lnTo>
                    <a:pt x="729122" y="494732"/>
                  </a:lnTo>
                  <a:lnTo>
                    <a:pt x="729044" y="494951"/>
                  </a:lnTo>
                  <a:lnTo>
                    <a:pt x="728942" y="495161"/>
                  </a:lnTo>
                  <a:lnTo>
                    <a:pt x="728797" y="495393"/>
                  </a:lnTo>
                  <a:lnTo>
                    <a:pt x="728632" y="495617"/>
                  </a:lnTo>
                  <a:lnTo>
                    <a:pt x="728443" y="495826"/>
                  </a:lnTo>
                  <a:lnTo>
                    <a:pt x="728243" y="496018"/>
                  </a:lnTo>
                  <a:lnTo>
                    <a:pt x="728032" y="496191"/>
                  </a:lnTo>
                  <a:lnTo>
                    <a:pt x="727862" y="496301"/>
                  </a:lnTo>
                  <a:lnTo>
                    <a:pt x="727680" y="496392"/>
                  </a:lnTo>
                  <a:lnTo>
                    <a:pt x="727491" y="496474"/>
                  </a:lnTo>
                  <a:lnTo>
                    <a:pt x="727306" y="496560"/>
                  </a:lnTo>
                  <a:lnTo>
                    <a:pt x="727129" y="496661"/>
                  </a:lnTo>
                  <a:lnTo>
                    <a:pt x="726910" y="496816"/>
                  </a:lnTo>
                  <a:lnTo>
                    <a:pt x="726702" y="496984"/>
                  </a:lnTo>
                  <a:lnTo>
                    <a:pt x="726498" y="497167"/>
                  </a:lnTo>
                  <a:lnTo>
                    <a:pt x="726109" y="497541"/>
                  </a:lnTo>
                  <a:lnTo>
                    <a:pt x="725663" y="497938"/>
                  </a:lnTo>
                  <a:lnTo>
                    <a:pt x="725451" y="498143"/>
                  </a:lnTo>
                  <a:lnTo>
                    <a:pt x="725262" y="498366"/>
                  </a:lnTo>
                  <a:lnTo>
                    <a:pt x="725120" y="498603"/>
                  </a:lnTo>
                  <a:lnTo>
                    <a:pt x="725052" y="498822"/>
                  </a:lnTo>
                  <a:lnTo>
                    <a:pt x="725018" y="499055"/>
                  </a:lnTo>
                  <a:lnTo>
                    <a:pt x="724999" y="499297"/>
                  </a:lnTo>
                  <a:lnTo>
                    <a:pt x="724973" y="499533"/>
                  </a:lnTo>
                  <a:lnTo>
                    <a:pt x="724912" y="499757"/>
                  </a:lnTo>
                  <a:lnTo>
                    <a:pt x="724791" y="500049"/>
                  </a:lnTo>
                  <a:lnTo>
                    <a:pt x="724644" y="500341"/>
                  </a:lnTo>
                  <a:lnTo>
                    <a:pt x="724466" y="500615"/>
                  </a:lnTo>
                  <a:lnTo>
                    <a:pt x="724262" y="500856"/>
                  </a:lnTo>
                  <a:lnTo>
                    <a:pt x="724032" y="501052"/>
                  </a:lnTo>
                  <a:lnTo>
                    <a:pt x="723752" y="501194"/>
                  </a:lnTo>
                  <a:lnTo>
                    <a:pt x="723431" y="501285"/>
                  </a:lnTo>
                  <a:lnTo>
                    <a:pt x="723084" y="501335"/>
                  </a:lnTo>
                  <a:lnTo>
                    <a:pt x="722390" y="501394"/>
                  </a:lnTo>
                  <a:lnTo>
                    <a:pt x="722143" y="501403"/>
                  </a:lnTo>
                  <a:lnTo>
                    <a:pt x="721895" y="501390"/>
                  </a:lnTo>
                  <a:lnTo>
                    <a:pt x="721644" y="501371"/>
                  </a:lnTo>
                  <a:lnTo>
                    <a:pt x="721400" y="501376"/>
                  </a:lnTo>
                  <a:lnTo>
                    <a:pt x="721162" y="501408"/>
                  </a:lnTo>
                  <a:lnTo>
                    <a:pt x="720916" y="501495"/>
                  </a:lnTo>
                  <a:lnTo>
                    <a:pt x="720678" y="501618"/>
                  </a:lnTo>
                  <a:lnTo>
                    <a:pt x="720448" y="501759"/>
                  </a:lnTo>
                  <a:lnTo>
                    <a:pt x="720221" y="501909"/>
                  </a:lnTo>
                  <a:lnTo>
                    <a:pt x="719994" y="502060"/>
                  </a:lnTo>
                  <a:lnTo>
                    <a:pt x="719651" y="502297"/>
                  </a:lnTo>
                  <a:lnTo>
                    <a:pt x="719318" y="502553"/>
                  </a:lnTo>
                  <a:lnTo>
                    <a:pt x="718993" y="502817"/>
                  </a:lnTo>
                  <a:lnTo>
                    <a:pt x="718681" y="503095"/>
                  </a:lnTo>
                  <a:lnTo>
                    <a:pt x="718371" y="503378"/>
                  </a:lnTo>
                  <a:lnTo>
                    <a:pt x="717978" y="503761"/>
                  </a:lnTo>
                  <a:lnTo>
                    <a:pt x="717770" y="503976"/>
                  </a:lnTo>
                  <a:lnTo>
                    <a:pt x="717593" y="504190"/>
                  </a:lnTo>
                  <a:lnTo>
                    <a:pt x="717404" y="504395"/>
                  </a:lnTo>
                  <a:lnTo>
                    <a:pt x="717207" y="504596"/>
                  </a:lnTo>
                  <a:lnTo>
                    <a:pt x="717003" y="504787"/>
                  </a:lnTo>
                  <a:lnTo>
                    <a:pt x="716792" y="504970"/>
                  </a:lnTo>
                  <a:lnTo>
                    <a:pt x="716603" y="505115"/>
                  </a:lnTo>
                  <a:lnTo>
                    <a:pt x="716403" y="505252"/>
                  </a:lnTo>
                  <a:lnTo>
                    <a:pt x="716199" y="505384"/>
                  </a:lnTo>
                  <a:lnTo>
                    <a:pt x="715995" y="505512"/>
                  </a:lnTo>
                  <a:lnTo>
                    <a:pt x="715500" y="505808"/>
                  </a:lnTo>
                  <a:lnTo>
                    <a:pt x="715209" y="505973"/>
                  </a:lnTo>
                  <a:lnTo>
                    <a:pt x="715059" y="506046"/>
                  </a:lnTo>
                  <a:lnTo>
                    <a:pt x="714840" y="506137"/>
                  </a:lnTo>
                  <a:lnTo>
                    <a:pt x="714621" y="506219"/>
                  </a:lnTo>
                  <a:lnTo>
                    <a:pt x="714167" y="506365"/>
                  </a:lnTo>
                  <a:lnTo>
                    <a:pt x="713944" y="506447"/>
                  </a:lnTo>
                  <a:lnTo>
                    <a:pt x="713450" y="506639"/>
                  </a:lnTo>
                  <a:lnTo>
                    <a:pt x="713200" y="506739"/>
                  </a:lnTo>
                  <a:lnTo>
                    <a:pt x="712955" y="506844"/>
                  </a:lnTo>
                  <a:lnTo>
                    <a:pt x="712717" y="506958"/>
                  </a:lnTo>
                  <a:lnTo>
                    <a:pt x="712309" y="507181"/>
                  </a:lnTo>
                  <a:lnTo>
                    <a:pt x="711717" y="507551"/>
                  </a:lnTo>
                  <a:lnTo>
                    <a:pt x="711562" y="507665"/>
                  </a:lnTo>
                  <a:lnTo>
                    <a:pt x="711411" y="507797"/>
                  </a:lnTo>
                  <a:lnTo>
                    <a:pt x="711258" y="507920"/>
                  </a:lnTo>
                  <a:lnTo>
                    <a:pt x="711105" y="508020"/>
                  </a:lnTo>
                  <a:lnTo>
                    <a:pt x="710712" y="508075"/>
                  </a:lnTo>
                  <a:lnTo>
                    <a:pt x="710572" y="508116"/>
                  </a:lnTo>
                  <a:lnTo>
                    <a:pt x="710432" y="508171"/>
                  </a:lnTo>
                  <a:lnTo>
                    <a:pt x="710296" y="508248"/>
                  </a:lnTo>
                  <a:lnTo>
                    <a:pt x="710062" y="508440"/>
                  </a:lnTo>
                  <a:lnTo>
                    <a:pt x="709956" y="508618"/>
                  </a:lnTo>
                  <a:lnTo>
                    <a:pt x="709896" y="508841"/>
                  </a:lnTo>
                  <a:lnTo>
                    <a:pt x="709828" y="509343"/>
                  </a:lnTo>
                  <a:lnTo>
                    <a:pt x="709775" y="509580"/>
                  </a:lnTo>
                  <a:lnTo>
                    <a:pt x="709692" y="509808"/>
                  </a:lnTo>
                  <a:lnTo>
                    <a:pt x="709605" y="510031"/>
                  </a:lnTo>
                  <a:lnTo>
                    <a:pt x="709510" y="510251"/>
                  </a:lnTo>
                  <a:lnTo>
                    <a:pt x="709408" y="510469"/>
                  </a:lnTo>
                  <a:lnTo>
                    <a:pt x="709295" y="510683"/>
                  </a:lnTo>
                  <a:lnTo>
                    <a:pt x="709170" y="510893"/>
                  </a:lnTo>
                  <a:lnTo>
                    <a:pt x="709034" y="511098"/>
                  </a:lnTo>
                  <a:lnTo>
                    <a:pt x="708891" y="511304"/>
                  </a:lnTo>
                  <a:lnTo>
                    <a:pt x="708592" y="511701"/>
                  </a:lnTo>
                  <a:lnTo>
                    <a:pt x="708460" y="511869"/>
                  </a:lnTo>
                  <a:lnTo>
                    <a:pt x="708188" y="512198"/>
                  </a:lnTo>
                  <a:lnTo>
                    <a:pt x="708057" y="512362"/>
                  </a:lnTo>
                  <a:lnTo>
                    <a:pt x="707596" y="513005"/>
                  </a:lnTo>
                  <a:lnTo>
                    <a:pt x="707538" y="513137"/>
                  </a:lnTo>
                  <a:lnTo>
                    <a:pt x="707489" y="513315"/>
                  </a:lnTo>
                  <a:lnTo>
                    <a:pt x="707464" y="513506"/>
                  </a:lnTo>
                  <a:lnTo>
                    <a:pt x="707456" y="513707"/>
                  </a:lnTo>
                  <a:lnTo>
                    <a:pt x="707475" y="513898"/>
                  </a:lnTo>
                  <a:lnTo>
                    <a:pt x="707513" y="514081"/>
                  </a:lnTo>
                  <a:lnTo>
                    <a:pt x="707848" y="514291"/>
                  </a:lnTo>
                  <a:lnTo>
                    <a:pt x="708207" y="514450"/>
                  </a:lnTo>
                  <a:lnTo>
                    <a:pt x="708815" y="514719"/>
                  </a:lnTo>
                  <a:lnTo>
                    <a:pt x="708925" y="514861"/>
                  </a:lnTo>
                  <a:lnTo>
                    <a:pt x="709019" y="515016"/>
                  </a:lnTo>
                  <a:lnTo>
                    <a:pt x="709102" y="515180"/>
                  </a:lnTo>
                  <a:lnTo>
                    <a:pt x="709174" y="515344"/>
                  </a:lnTo>
                  <a:lnTo>
                    <a:pt x="709261" y="515636"/>
                  </a:lnTo>
                  <a:lnTo>
                    <a:pt x="709303" y="515946"/>
                  </a:lnTo>
                  <a:lnTo>
                    <a:pt x="709310" y="516329"/>
                  </a:lnTo>
                  <a:lnTo>
                    <a:pt x="709306" y="516598"/>
                  </a:lnTo>
                  <a:lnTo>
                    <a:pt x="709291" y="517091"/>
                  </a:lnTo>
                  <a:lnTo>
                    <a:pt x="709242" y="517793"/>
                  </a:lnTo>
                  <a:lnTo>
                    <a:pt x="709212" y="518436"/>
                  </a:lnTo>
                  <a:lnTo>
                    <a:pt x="709204" y="518760"/>
                  </a:lnTo>
                  <a:lnTo>
                    <a:pt x="709204" y="519079"/>
                  </a:lnTo>
                  <a:lnTo>
                    <a:pt x="709212" y="519403"/>
                  </a:lnTo>
                  <a:lnTo>
                    <a:pt x="709238" y="519768"/>
                  </a:lnTo>
                  <a:lnTo>
                    <a:pt x="709276" y="520142"/>
                  </a:lnTo>
                  <a:lnTo>
                    <a:pt x="709321" y="520506"/>
                  </a:lnTo>
                  <a:lnTo>
                    <a:pt x="709382" y="520876"/>
                  </a:lnTo>
                  <a:lnTo>
                    <a:pt x="709454" y="521236"/>
                  </a:lnTo>
                  <a:lnTo>
                    <a:pt x="709624" y="521583"/>
                  </a:lnTo>
                  <a:lnTo>
                    <a:pt x="709552" y="522039"/>
                  </a:lnTo>
                  <a:lnTo>
                    <a:pt x="709548" y="522299"/>
                  </a:lnTo>
                  <a:lnTo>
                    <a:pt x="708823" y="522873"/>
                  </a:lnTo>
                  <a:lnTo>
                    <a:pt x="708430" y="523129"/>
                  </a:lnTo>
                  <a:lnTo>
                    <a:pt x="707513" y="523571"/>
                  </a:lnTo>
                  <a:lnTo>
                    <a:pt x="707252" y="523567"/>
                  </a:lnTo>
                  <a:lnTo>
                    <a:pt x="706602" y="523685"/>
                  </a:lnTo>
                  <a:lnTo>
                    <a:pt x="702894" y="524073"/>
                  </a:lnTo>
                  <a:lnTo>
                    <a:pt x="701398" y="524114"/>
                  </a:lnTo>
                  <a:lnTo>
                    <a:pt x="700292" y="524223"/>
                  </a:lnTo>
                  <a:lnTo>
                    <a:pt x="699506" y="524666"/>
                  </a:lnTo>
                  <a:lnTo>
                    <a:pt x="699109" y="525053"/>
                  </a:lnTo>
                  <a:lnTo>
                    <a:pt x="698868" y="525519"/>
                  </a:lnTo>
                  <a:lnTo>
                    <a:pt x="699491" y="525450"/>
                  </a:lnTo>
                  <a:lnTo>
                    <a:pt x="699623" y="525323"/>
                  </a:lnTo>
                  <a:lnTo>
                    <a:pt x="702429" y="524652"/>
                  </a:lnTo>
                  <a:lnTo>
                    <a:pt x="705616" y="524319"/>
                  </a:lnTo>
                  <a:lnTo>
                    <a:pt x="705745" y="524388"/>
                  </a:lnTo>
                  <a:lnTo>
                    <a:pt x="707109" y="524283"/>
                  </a:lnTo>
                  <a:lnTo>
                    <a:pt x="707698" y="524228"/>
                  </a:lnTo>
                  <a:lnTo>
                    <a:pt x="708416" y="524041"/>
                  </a:lnTo>
                  <a:lnTo>
                    <a:pt x="708607" y="524046"/>
                  </a:lnTo>
                  <a:lnTo>
                    <a:pt x="709000" y="523859"/>
                  </a:lnTo>
                  <a:lnTo>
                    <a:pt x="709197" y="523795"/>
                  </a:lnTo>
                  <a:lnTo>
                    <a:pt x="709794" y="523220"/>
                  </a:lnTo>
                  <a:lnTo>
                    <a:pt x="710058" y="522896"/>
                  </a:lnTo>
                  <a:lnTo>
                    <a:pt x="710062" y="522700"/>
                  </a:lnTo>
                  <a:lnTo>
                    <a:pt x="710198" y="522180"/>
                  </a:lnTo>
                  <a:lnTo>
                    <a:pt x="710402" y="521724"/>
                  </a:lnTo>
                  <a:lnTo>
                    <a:pt x="710761" y="519905"/>
                  </a:lnTo>
                  <a:lnTo>
                    <a:pt x="710765" y="519708"/>
                  </a:lnTo>
                  <a:lnTo>
                    <a:pt x="710901" y="519316"/>
                  </a:lnTo>
                  <a:lnTo>
                    <a:pt x="710912" y="518797"/>
                  </a:lnTo>
                  <a:lnTo>
                    <a:pt x="711054" y="517885"/>
                  </a:lnTo>
                  <a:lnTo>
                    <a:pt x="711383" y="517392"/>
                  </a:lnTo>
                  <a:lnTo>
                    <a:pt x="711530" y="516945"/>
                  </a:lnTo>
                  <a:lnTo>
                    <a:pt x="711636" y="516648"/>
                  </a:lnTo>
                  <a:lnTo>
                    <a:pt x="711689" y="516471"/>
                  </a:lnTo>
                  <a:lnTo>
                    <a:pt x="711738" y="516284"/>
                  </a:lnTo>
                  <a:lnTo>
                    <a:pt x="711796" y="516101"/>
                  </a:lnTo>
                  <a:lnTo>
                    <a:pt x="711863" y="515933"/>
                  </a:lnTo>
                  <a:lnTo>
                    <a:pt x="711961" y="515791"/>
                  </a:lnTo>
                  <a:lnTo>
                    <a:pt x="712097" y="515682"/>
                  </a:lnTo>
                  <a:lnTo>
                    <a:pt x="712263" y="515600"/>
                  </a:lnTo>
                  <a:lnTo>
                    <a:pt x="712622" y="515472"/>
                  </a:lnTo>
                  <a:lnTo>
                    <a:pt x="712796" y="515390"/>
                  </a:lnTo>
                  <a:lnTo>
                    <a:pt x="713136" y="515185"/>
                  </a:lnTo>
                  <a:lnTo>
                    <a:pt x="713465" y="514966"/>
                  </a:lnTo>
                  <a:lnTo>
                    <a:pt x="713756" y="514765"/>
                  </a:lnTo>
                  <a:lnTo>
                    <a:pt x="714001" y="514583"/>
                  </a:lnTo>
                  <a:lnTo>
                    <a:pt x="714130" y="514491"/>
                  </a:lnTo>
                  <a:lnTo>
                    <a:pt x="714258" y="514414"/>
                  </a:lnTo>
                  <a:lnTo>
                    <a:pt x="714432" y="514336"/>
                  </a:lnTo>
                  <a:lnTo>
                    <a:pt x="714608" y="514268"/>
                  </a:lnTo>
                  <a:lnTo>
                    <a:pt x="714980" y="514150"/>
                  </a:lnTo>
                  <a:lnTo>
                    <a:pt x="715161" y="514086"/>
                  </a:lnTo>
                  <a:lnTo>
                    <a:pt x="715504" y="513949"/>
                  </a:lnTo>
                  <a:lnTo>
                    <a:pt x="715677" y="513876"/>
                  </a:lnTo>
                  <a:lnTo>
                    <a:pt x="715851" y="513812"/>
                  </a:lnTo>
                  <a:lnTo>
                    <a:pt x="716025" y="513757"/>
                  </a:lnTo>
                  <a:lnTo>
                    <a:pt x="716210" y="513716"/>
                  </a:lnTo>
                  <a:lnTo>
                    <a:pt x="716773" y="513639"/>
                  </a:lnTo>
                  <a:lnTo>
                    <a:pt x="716958" y="513602"/>
                  </a:lnTo>
                  <a:lnTo>
                    <a:pt x="717121" y="513552"/>
                  </a:lnTo>
                  <a:lnTo>
                    <a:pt x="717438" y="513420"/>
                  </a:lnTo>
                  <a:lnTo>
                    <a:pt x="717593" y="513370"/>
                  </a:lnTo>
                  <a:lnTo>
                    <a:pt x="717872" y="513342"/>
                  </a:lnTo>
                  <a:lnTo>
                    <a:pt x="718341" y="513383"/>
                  </a:lnTo>
                  <a:lnTo>
                    <a:pt x="718502" y="513351"/>
                  </a:lnTo>
                  <a:lnTo>
                    <a:pt x="718666" y="513292"/>
                  </a:lnTo>
                  <a:lnTo>
                    <a:pt x="718827" y="513219"/>
                  </a:lnTo>
                  <a:lnTo>
                    <a:pt x="719137" y="513055"/>
                  </a:lnTo>
                  <a:lnTo>
                    <a:pt x="719333" y="512936"/>
                  </a:lnTo>
                  <a:lnTo>
                    <a:pt x="719885" y="512526"/>
                  </a:lnTo>
                  <a:lnTo>
                    <a:pt x="720081" y="512416"/>
                  </a:lnTo>
                  <a:lnTo>
                    <a:pt x="720297" y="512316"/>
                  </a:lnTo>
                  <a:lnTo>
                    <a:pt x="720523" y="512230"/>
                  </a:lnTo>
                  <a:lnTo>
                    <a:pt x="720754" y="512157"/>
                  </a:lnTo>
                  <a:lnTo>
                    <a:pt x="720988" y="512097"/>
                  </a:lnTo>
                  <a:lnTo>
                    <a:pt x="721222" y="512056"/>
                  </a:lnTo>
                  <a:lnTo>
                    <a:pt x="721400" y="512033"/>
                  </a:lnTo>
                  <a:lnTo>
                    <a:pt x="721577" y="512024"/>
                  </a:lnTo>
                  <a:lnTo>
                    <a:pt x="721759" y="512020"/>
                  </a:lnTo>
                  <a:lnTo>
                    <a:pt x="721939" y="512024"/>
                  </a:lnTo>
                  <a:lnTo>
                    <a:pt x="722473" y="512065"/>
                  </a:lnTo>
                  <a:lnTo>
                    <a:pt x="722649" y="512088"/>
                  </a:lnTo>
                  <a:lnTo>
                    <a:pt x="722819" y="512129"/>
                  </a:lnTo>
                  <a:lnTo>
                    <a:pt x="723518" y="512686"/>
                  </a:lnTo>
                  <a:lnTo>
                    <a:pt x="723609" y="512831"/>
                  </a:lnTo>
                  <a:lnTo>
                    <a:pt x="723688" y="512991"/>
                  </a:lnTo>
                  <a:lnTo>
                    <a:pt x="723760" y="513160"/>
                  </a:lnTo>
                  <a:lnTo>
                    <a:pt x="723949" y="513420"/>
                  </a:lnTo>
                  <a:lnTo>
                    <a:pt x="724081" y="513493"/>
                  </a:lnTo>
                  <a:lnTo>
                    <a:pt x="724228" y="513538"/>
                  </a:lnTo>
                  <a:lnTo>
                    <a:pt x="724387" y="513575"/>
                  </a:lnTo>
                  <a:lnTo>
                    <a:pt x="724704" y="513607"/>
                  </a:lnTo>
                  <a:lnTo>
                    <a:pt x="724867" y="513616"/>
                  </a:lnTo>
                  <a:lnTo>
                    <a:pt x="725037" y="513616"/>
                  </a:lnTo>
                  <a:lnTo>
                    <a:pt x="725203" y="513607"/>
                  </a:lnTo>
                  <a:lnTo>
                    <a:pt x="725358" y="513575"/>
                  </a:lnTo>
                  <a:lnTo>
                    <a:pt x="726042" y="513046"/>
                  </a:lnTo>
                  <a:lnTo>
                    <a:pt x="726178" y="513050"/>
                  </a:lnTo>
                  <a:lnTo>
                    <a:pt x="726755" y="513151"/>
                  </a:lnTo>
                  <a:lnTo>
                    <a:pt x="727061" y="513242"/>
                  </a:lnTo>
                  <a:lnTo>
                    <a:pt x="727506" y="513055"/>
                  </a:lnTo>
                  <a:lnTo>
                    <a:pt x="727752" y="512695"/>
                  </a:lnTo>
                  <a:lnTo>
                    <a:pt x="727880" y="512599"/>
                  </a:lnTo>
                  <a:lnTo>
                    <a:pt x="728024" y="512521"/>
                  </a:lnTo>
                  <a:lnTo>
                    <a:pt x="728330" y="512394"/>
                  </a:lnTo>
                  <a:lnTo>
                    <a:pt x="728481" y="512325"/>
                  </a:lnTo>
                  <a:lnTo>
                    <a:pt x="728647" y="512266"/>
                  </a:lnTo>
                  <a:lnTo>
                    <a:pt x="728825" y="512216"/>
                  </a:lnTo>
                  <a:lnTo>
                    <a:pt x="728999" y="512161"/>
                  </a:lnTo>
                  <a:lnTo>
                    <a:pt x="729296" y="511787"/>
                  </a:lnTo>
                  <a:lnTo>
                    <a:pt x="729324" y="511445"/>
                  </a:lnTo>
                  <a:lnTo>
                    <a:pt x="729428" y="511194"/>
                  </a:lnTo>
                  <a:lnTo>
                    <a:pt x="729553" y="510953"/>
                  </a:lnTo>
                  <a:lnTo>
                    <a:pt x="729611" y="510825"/>
                  </a:lnTo>
                  <a:lnTo>
                    <a:pt x="729689" y="510606"/>
                  </a:lnTo>
                  <a:lnTo>
                    <a:pt x="729761" y="510378"/>
                  </a:lnTo>
                  <a:lnTo>
                    <a:pt x="729817" y="510150"/>
                  </a:lnTo>
                  <a:lnTo>
                    <a:pt x="729859" y="509922"/>
                  </a:lnTo>
                  <a:lnTo>
                    <a:pt x="729870" y="509689"/>
                  </a:lnTo>
                  <a:lnTo>
                    <a:pt x="729859" y="509480"/>
                  </a:lnTo>
                  <a:lnTo>
                    <a:pt x="729821" y="509270"/>
                  </a:lnTo>
                  <a:lnTo>
                    <a:pt x="729772" y="509060"/>
                  </a:lnTo>
                  <a:lnTo>
                    <a:pt x="729598" y="508472"/>
                  </a:lnTo>
                  <a:lnTo>
                    <a:pt x="729549" y="508294"/>
                  </a:lnTo>
                  <a:lnTo>
                    <a:pt x="729489" y="508116"/>
                  </a:lnTo>
                  <a:lnTo>
                    <a:pt x="729417" y="507957"/>
                  </a:lnTo>
                  <a:lnTo>
                    <a:pt x="729203" y="507696"/>
                  </a:lnTo>
                  <a:lnTo>
                    <a:pt x="729063" y="507592"/>
                  </a:lnTo>
                  <a:lnTo>
                    <a:pt x="728908" y="507501"/>
                  </a:lnTo>
                  <a:lnTo>
                    <a:pt x="728746" y="507432"/>
                  </a:lnTo>
                  <a:lnTo>
                    <a:pt x="728583" y="507387"/>
                  </a:lnTo>
                  <a:lnTo>
                    <a:pt x="728489" y="507172"/>
                  </a:lnTo>
                  <a:lnTo>
                    <a:pt x="728402" y="506953"/>
                  </a:lnTo>
                  <a:lnTo>
                    <a:pt x="728326" y="506725"/>
                  </a:lnTo>
                  <a:lnTo>
                    <a:pt x="728262" y="506502"/>
                  </a:lnTo>
                  <a:lnTo>
                    <a:pt x="728205" y="506274"/>
                  </a:lnTo>
                  <a:lnTo>
                    <a:pt x="728141" y="505854"/>
                  </a:lnTo>
                  <a:lnTo>
                    <a:pt x="728118" y="505430"/>
                  </a:lnTo>
                  <a:lnTo>
                    <a:pt x="728130" y="504997"/>
                  </a:lnTo>
                  <a:lnTo>
                    <a:pt x="728156" y="504564"/>
                  </a:lnTo>
                  <a:lnTo>
                    <a:pt x="728194" y="504135"/>
                  </a:lnTo>
                  <a:lnTo>
                    <a:pt x="728220" y="503889"/>
                  </a:lnTo>
                  <a:lnTo>
                    <a:pt x="728334" y="503159"/>
                  </a:lnTo>
                  <a:lnTo>
                    <a:pt x="728368" y="502917"/>
                  </a:lnTo>
                  <a:lnTo>
                    <a:pt x="728489" y="501750"/>
                  </a:lnTo>
                  <a:lnTo>
                    <a:pt x="728511" y="501499"/>
                  </a:lnTo>
                  <a:lnTo>
                    <a:pt x="728538" y="500988"/>
                  </a:lnTo>
                  <a:lnTo>
                    <a:pt x="728583" y="500747"/>
                  </a:lnTo>
                  <a:lnTo>
                    <a:pt x="728666" y="500532"/>
                  </a:lnTo>
                  <a:lnTo>
                    <a:pt x="728878" y="500291"/>
                  </a:lnTo>
                  <a:lnTo>
                    <a:pt x="729190" y="500108"/>
                  </a:lnTo>
                  <a:lnTo>
                    <a:pt x="729927" y="499789"/>
                  </a:lnTo>
                  <a:lnTo>
                    <a:pt x="730252" y="499593"/>
                  </a:lnTo>
                  <a:lnTo>
                    <a:pt x="730562" y="499347"/>
                  </a:lnTo>
                  <a:lnTo>
                    <a:pt x="730868" y="499087"/>
                  </a:lnTo>
                  <a:lnTo>
                    <a:pt x="731159" y="498809"/>
                  </a:lnTo>
                  <a:lnTo>
                    <a:pt x="731423" y="498512"/>
                  </a:lnTo>
                  <a:lnTo>
                    <a:pt x="731646" y="498193"/>
                  </a:lnTo>
                  <a:lnTo>
                    <a:pt x="731835" y="497824"/>
                  </a:lnTo>
                  <a:lnTo>
                    <a:pt x="731975" y="497427"/>
                  </a:lnTo>
                  <a:lnTo>
                    <a:pt x="732088" y="497012"/>
                  </a:lnTo>
                  <a:lnTo>
                    <a:pt x="732186" y="496588"/>
                  </a:lnTo>
                  <a:lnTo>
                    <a:pt x="732292" y="496173"/>
                  </a:lnTo>
                  <a:lnTo>
                    <a:pt x="732366" y="495858"/>
                  </a:lnTo>
                  <a:lnTo>
                    <a:pt x="732496" y="495220"/>
                  </a:lnTo>
                  <a:lnTo>
                    <a:pt x="732570" y="494905"/>
                  </a:lnTo>
                  <a:lnTo>
                    <a:pt x="732676" y="494600"/>
                  </a:lnTo>
                  <a:lnTo>
                    <a:pt x="732812" y="494321"/>
                  </a:lnTo>
                  <a:lnTo>
                    <a:pt x="732982" y="494052"/>
                  </a:lnTo>
                  <a:lnTo>
                    <a:pt x="733160" y="493793"/>
                  </a:lnTo>
                  <a:lnTo>
                    <a:pt x="733326" y="493523"/>
                  </a:lnTo>
                  <a:lnTo>
                    <a:pt x="733458" y="493241"/>
                  </a:lnTo>
                  <a:lnTo>
                    <a:pt x="733579" y="492780"/>
                  </a:lnTo>
                  <a:lnTo>
                    <a:pt x="733628" y="492297"/>
                  </a:lnTo>
                  <a:lnTo>
                    <a:pt x="733658" y="491294"/>
                  </a:lnTo>
                  <a:lnTo>
                    <a:pt x="733708" y="490806"/>
                  </a:lnTo>
                  <a:lnTo>
                    <a:pt x="733764" y="490327"/>
                  </a:lnTo>
                  <a:lnTo>
                    <a:pt x="733813" y="489834"/>
                  </a:lnTo>
                  <a:lnTo>
                    <a:pt x="733881" y="489351"/>
                  </a:lnTo>
                  <a:lnTo>
                    <a:pt x="734002" y="488904"/>
                  </a:lnTo>
                  <a:lnTo>
                    <a:pt x="734206" y="488525"/>
                  </a:lnTo>
                  <a:lnTo>
                    <a:pt x="734399" y="488320"/>
                  </a:lnTo>
                  <a:lnTo>
                    <a:pt x="734637" y="488152"/>
                  </a:lnTo>
                  <a:lnTo>
                    <a:pt x="734890" y="487992"/>
                  </a:lnTo>
                  <a:lnTo>
                    <a:pt x="735132" y="487823"/>
                  </a:lnTo>
                  <a:lnTo>
                    <a:pt x="735336" y="487627"/>
                  </a:lnTo>
                  <a:lnTo>
                    <a:pt x="735487" y="487408"/>
                  </a:lnTo>
                  <a:lnTo>
                    <a:pt x="735619" y="487171"/>
                  </a:lnTo>
                  <a:lnTo>
                    <a:pt x="735846" y="486665"/>
                  </a:lnTo>
                  <a:lnTo>
                    <a:pt x="736147" y="486058"/>
                  </a:lnTo>
                  <a:lnTo>
                    <a:pt x="736498" y="485338"/>
                  </a:lnTo>
                  <a:lnTo>
                    <a:pt x="736691" y="484987"/>
                  </a:lnTo>
                  <a:lnTo>
                    <a:pt x="736910" y="484654"/>
                  </a:lnTo>
                  <a:lnTo>
                    <a:pt x="737027" y="484499"/>
                  </a:lnTo>
                  <a:lnTo>
                    <a:pt x="737148" y="484344"/>
                  </a:lnTo>
                  <a:lnTo>
                    <a:pt x="737273" y="484194"/>
                  </a:lnTo>
                  <a:lnTo>
                    <a:pt x="737401" y="484047"/>
                  </a:lnTo>
                  <a:lnTo>
                    <a:pt x="737530" y="483902"/>
                  </a:lnTo>
                  <a:lnTo>
                    <a:pt x="737669" y="483879"/>
                  </a:lnTo>
                  <a:lnTo>
                    <a:pt x="737809" y="483847"/>
                  </a:lnTo>
                  <a:lnTo>
                    <a:pt x="737945" y="483806"/>
                  </a:lnTo>
                  <a:lnTo>
                    <a:pt x="738077" y="483760"/>
                  </a:lnTo>
                  <a:lnTo>
                    <a:pt x="738278" y="483669"/>
                  </a:lnTo>
                  <a:lnTo>
                    <a:pt x="738425" y="483592"/>
                  </a:lnTo>
                  <a:lnTo>
                    <a:pt x="738765" y="483322"/>
                  </a:lnTo>
                  <a:lnTo>
                    <a:pt x="738595" y="482812"/>
                  </a:lnTo>
                  <a:lnTo>
                    <a:pt x="738625" y="482356"/>
                  </a:lnTo>
                  <a:lnTo>
                    <a:pt x="738889" y="482556"/>
                  </a:lnTo>
                  <a:lnTo>
                    <a:pt x="739082" y="482643"/>
                  </a:lnTo>
                  <a:lnTo>
                    <a:pt x="739282" y="482711"/>
                  </a:lnTo>
                  <a:lnTo>
                    <a:pt x="739486" y="482775"/>
                  </a:lnTo>
                  <a:lnTo>
                    <a:pt x="739694" y="482830"/>
                  </a:lnTo>
                  <a:lnTo>
                    <a:pt x="740136" y="482967"/>
                  </a:lnTo>
                  <a:lnTo>
                    <a:pt x="740611" y="483108"/>
                  </a:lnTo>
                  <a:lnTo>
                    <a:pt x="740846" y="483181"/>
                  </a:lnTo>
                  <a:lnTo>
                    <a:pt x="741080" y="483263"/>
                  </a:lnTo>
                  <a:lnTo>
                    <a:pt x="741303" y="483359"/>
                  </a:lnTo>
                  <a:lnTo>
                    <a:pt x="741741" y="483564"/>
                  </a:lnTo>
                  <a:lnTo>
                    <a:pt x="741964" y="483660"/>
                  </a:lnTo>
                  <a:lnTo>
                    <a:pt x="742187" y="483742"/>
                  </a:lnTo>
                  <a:lnTo>
                    <a:pt x="742466" y="483815"/>
                  </a:lnTo>
                  <a:lnTo>
                    <a:pt x="742753" y="483870"/>
                  </a:lnTo>
                  <a:lnTo>
                    <a:pt x="743040" y="483906"/>
                  </a:lnTo>
                  <a:lnTo>
                    <a:pt x="743331" y="483934"/>
                  </a:lnTo>
                  <a:lnTo>
                    <a:pt x="743618" y="483943"/>
                  </a:lnTo>
                  <a:lnTo>
                    <a:pt x="743962" y="483934"/>
                  </a:lnTo>
                  <a:lnTo>
                    <a:pt x="744309" y="483902"/>
                  </a:lnTo>
                  <a:lnTo>
                    <a:pt x="744656" y="483847"/>
                  </a:lnTo>
                  <a:lnTo>
                    <a:pt x="745000" y="483779"/>
                  </a:lnTo>
                  <a:lnTo>
                    <a:pt x="745835" y="483560"/>
                  </a:lnTo>
                  <a:lnTo>
                    <a:pt x="746084" y="483482"/>
                  </a:lnTo>
                  <a:lnTo>
                    <a:pt x="746314" y="483382"/>
                  </a:lnTo>
                  <a:lnTo>
                    <a:pt x="746530" y="483259"/>
                  </a:lnTo>
                  <a:lnTo>
                    <a:pt x="746703" y="483122"/>
                  </a:lnTo>
                  <a:lnTo>
                    <a:pt x="746858" y="482962"/>
                  </a:lnTo>
                  <a:lnTo>
                    <a:pt x="747009" y="482794"/>
                  </a:lnTo>
                  <a:lnTo>
                    <a:pt x="747281" y="482429"/>
                  </a:lnTo>
                  <a:lnTo>
                    <a:pt x="747398" y="482251"/>
                  </a:lnTo>
                  <a:lnTo>
                    <a:pt x="747500" y="482059"/>
                  </a:lnTo>
                  <a:lnTo>
                    <a:pt x="747599" y="481863"/>
                  </a:lnTo>
                  <a:lnTo>
                    <a:pt x="747704" y="481676"/>
                  </a:lnTo>
                  <a:lnTo>
                    <a:pt x="747821" y="481494"/>
                  </a:lnTo>
                  <a:lnTo>
                    <a:pt x="747935" y="481348"/>
                  </a:lnTo>
                  <a:lnTo>
                    <a:pt x="748180" y="481074"/>
                  </a:lnTo>
                  <a:lnTo>
                    <a:pt x="748305" y="480942"/>
                  </a:lnTo>
                  <a:lnTo>
                    <a:pt x="748429" y="480801"/>
                  </a:lnTo>
                  <a:lnTo>
                    <a:pt x="748747" y="480427"/>
                  </a:lnTo>
                  <a:lnTo>
                    <a:pt x="748905" y="480235"/>
                  </a:lnTo>
                  <a:lnTo>
                    <a:pt x="749052" y="480039"/>
                  </a:lnTo>
                  <a:lnTo>
                    <a:pt x="749181" y="479834"/>
                  </a:lnTo>
                  <a:lnTo>
                    <a:pt x="749241" y="479702"/>
                  </a:lnTo>
                  <a:lnTo>
                    <a:pt x="749343" y="479428"/>
                  </a:lnTo>
                  <a:lnTo>
                    <a:pt x="749581" y="479059"/>
                  </a:lnTo>
                  <a:lnTo>
                    <a:pt x="750061" y="478548"/>
                  </a:lnTo>
                  <a:lnTo>
                    <a:pt x="750065" y="478421"/>
                  </a:lnTo>
                  <a:lnTo>
                    <a:pt x="749729" y="478361"/>
                  </a:lnTo>
                  <a:lnTo>
                    <a:pt x="749517" y="478612"/>
                  </a:lnTo>
                  <a:lnTo>
                    <a:pt x="749358" y="478826"/>
                  </a:lnTo>
                  <a:lnTo>
                    <a:pt x="749222" y="479054"/>
                  </a:lnTo>
                  <a:lnTo>
                    <a:pt x="748966" y="479524"/>
                  </a:lnTo>
                  <a:lnTo>
                    <a:pt x="748701" y="479980"/>
                  </a:lnTo>
                  <a:lnTo>
                    <a:pt x="748577" y="480208"/>
                  </a:lnTo>
                  <a:lnTo>
                    <a:pt x="748448" y="480431"/>
                  </a:lnTo>
                  <a:lnTo>
                    <a:pt x="748308" y="480641"/>
                  </a:lnTo>
                  <a:lnTo>
                    <a:pt x="748146" y="480833"/>
                  </a:lnTo>
                  <a:lnTo>
                    <a:pt x="747976" y="480974"/>
                  </a:lnTo>
                  <a:lnTo>
                    <a:pt x="747784" y="481097"/>
                  </a:lnTo>
                  <a:lnTo>
                    <a:pt x="747583" y="481211"/>
                  </a:lnTo>
                  <a:lnTo>
                    <a:pt x="747391" y="481334"/>
                  </a:lnTo>
                  <a:lnTo>
                    <a:pt x="747228" y="481480"/>
                  </a:lnTo>
                  <a:lnTo>
                    <a:pt x="747100" y="481658"/>
                  </a:lnTo>
                  <a:lnTo>
                    <a:pt x="746998" y="481859"/>
                  </a:lnTo>
                  <a:lnTo>
                    <a:pt x="746805" y="482269"/>
                  </a:lnTo>
                  <a:lnTo>
                    <a:pt x="746684" y="482456"/>
                  </a:lnTo>
                  <a:lnTo>
                    <a:pt x="746560" y="482611"/>
                  </a:lnTo>
                  <a:lnTo>
                    <a:pt x="746428" y="482766"/>
                  </a:lnTo>
                  <a:lnTo>
                    <a:pt x="746288" y="482908"/>
                  </a:lnTo>
                  <a:lnTo>
                    <a:pt x="746137" y="483035"/>
                  </a:lnTo>
                  <a:lnTo>
                    <a:pt x="745974" y="483145"/>
                  </a:lnTo>
                  <a:lnTo>
                    <a:pt x="745733" y="483240"/>
                  </a:lnTo>
                  <a:lnTo>
                    <a:pt x="745461" y="483295"/>
                  </a:lnTo>
                  <a:lnTo>
                    <a:pt x="745178" y="483318"/>
                  </a:lnTo>
                  <a:lnTo>
                    <a:pt x="744887" y="483327"/>
                  </a:lnTo>
                  <a:lnTo>
                    <a:pt x="744607" y="483327"/>
                  </a:lnTo>
                  <a:lnTo>
                    <a:pt x="744369" y="483332"/>
                  </a:lnTo>
                  <a:lnTo>
                    <a:pt x="744131" y="483327"/>
                  </a:lnTo>
                  <a:lnTo>
                    <a:pt x="743890" y="483309"/>
                  </a:lnTo>
                  <a:lnTo>
                    <a:pt x="743656" y="483282"/>
                  </a:lnTo>
                  <a:lnTo>
                    <a:pt x="743421" y="483236"/>
                  </a:lnTo>
                  <a:lnTo>
                    <a:pt x="743218" y="483177"/>
                  </a:lnTo>
                  <a:lnTo>
                    <a:pt x="743017" y="483099"/>
                  </a:lnTo>
                  <a:lnTo>
                    <a:pt x="742817" y="483012"/>
                  </a:lnTo>
                  <a:lnTo>
                    <a:pt x="742617" y="482935"/>
                  </a:lnTo>
                  <a:lnTo>
                    <a:pt x="742413" y="482867"/>
                  </a:lnTo>
                  <a:lnTo>
                    <a:pt x="742251" y="482825"/>
                  </a:lnTo>
                  <a:lnTo>
                    <a:pt x="741915" y="482762"/>
                  </a:lnTo>
                  <a:lnTo>
                    <a:pt x="741578" y="482711"/>
                  </a:lnTo>
                  <a:lnTo>
                    <a:pt x="741363" y="482702"/>
                  </a:lnTo>
                  <a:lnTo>
                    <a:pt x="740918" y="482730"/>
                  </a:lnTo>
                  <a:lnTo>
                    <a:pt x="740713" y="482716"/>
                  </a:lnTo>
                  <a:lnTo>
                    <a:pt x="740087" y="482228"/>
                  </a:lnTo>
                  <a:lnTo>
                    <a:pt x="740079" y="482096"/>
                  </a:lnTo>
                  <a:lnTo>
                    <a:pt x="740124" y="481941"/>
                  </a:lnTo>
                  <a:lnTo>
                    <a:pt x="740204" y="481777"/>
                  </a:lnTo>
                  <a:lnTo>
                    <a:pt x="740294" y="481617"/>
                  </a:lnTo>
                  <a:lnTo>
                    <a:pt x="740476" y="481284"/>
                  </a:lnTo>
                  <a:lnTo>
                    <a:pt x="740581" y="481106"/>
                  </a:lnTo>
                  <a:lnTo>
                    <a:pt x="740695" y="480938"/>
                  </a:lnTo>
                  <a:lnTo>
                    <a:pt x="740816" y="480773"/>
                  </a:lnTo>
                  <a:lnTo>
                    <a:pt x="740948" y="480618"/>
                  </a:lnTo>
                  <a:lnTo>
                    <a:pt x="741250" y="480377"/>
                  </a:lnTo>
                  <a:lnTo>
                    <a:pt x="741533" y="480103"/>
                  </a:lnTo>
                  <a:lnTo>
                    <a:pt x="741661" y="479957"/>
                  </a:lnTo>
                  <a:lnTo>
                    <a:pt x="741794" y="479793"/>
                  </a:lnTo>
                  <a:lnTo>
                    <a:pt x="741926" y="479620"/>
                  </a:lnTo>
                  <a:lnTo>
                    <a:pt x="742043" y="479442"/>
                  </a:lnTo>
                  <a:lnTo>
                    <a:pt x="742149" y="479260"/>
                  </a:lnTo>
                  <a:lnTo>
                    <a:pt x="742236" y="479068"/>
                  </a:lnTo>
                  <a:lnTo>
                    <a:pt x="742303" y="478840"/>
                  </a:lnTo>
                  <a:lnTo>
                    <a:pt x="742341" y="478598"/>
                  </a:lnTo>
                  <a:lnTo>
                    <a:pt x="742394" y="478106"/>
                  </a:lnTo>
                  <a:lnTo>
                    <a:pt x="742447" y="477869"/>
                  </a:lnTo>
                  <a:lnTo>
                    <a:pt x="742523" y="477645"/>
                  </a:lnTo>
                  <a:lnTo>
                    <a:pt x="742609" y="477426"/>
                  </a:lnTo>
                  <a:lnTo>
                    <a:pt x="742704" y="477212"/>
                  </a:lnTo>
                  <a:lnTo>
                    <a:pt x="743014" y="476587"/>
                  </a:lnTo>
                  <a:lnTo>
                    <a:pt x="743399" y="476118"/>
                  </a:lnTo>
                  <a:lnTo>
                    <a:pt x="743754" y="475867"/>
                  </a:lnTo>
                  <a:lnTo>
                    <a:pt x="743969" y="475666"/>
                  </a:lnTo>
                  <a:lnTo>
                    <a:pt x="744181" y="475457"/>
                  </a:lnTo>
                  <a:lnTo>
                    <a:pt x="744381" y="475238"/>
                  </a:lnTo>
                  <a:lnTo>
                    <a:pt x="744558" y="475005"/>
                  </a:lnTo>
                  <a:lnTo>
                    <a:pt x="744709" y="474759"/>
                  </a:lnTo>
                  <a:lnTo>
                    <a:pt x="744834" y="474476"/>
                  </a:lnTo>
                  <a:lnTo>
                    <a:pt x="744928" y="474171"/>
                  </a:lnTo>
                  <a:lnTo>
                    <a:pt x="744996" y="473856"/>
                  </a:lnTo>
                  <a:lnTo>
                    <a:pt x="745057" y="473541"/>
                  </a:lnTo>
                  <a:lnTo>
                    <a:pt x="745189" y="472757"/>
                  </a:lnTo>
                  <a:lnTo>
                    <a:pt x="745249" y="472287"/>
                  </a:lnTo>
                  <a:lnTo>
                    <a:pt x="745287" y="471813"/>
                  </a:lnTo>
                  <a:lnTo>
                    <a:pt x="745306" y="471334"/>
                  </a:lnTo>
                  <a:lnTo>
                    <a:pt x="745302" y="470865"/>
                  </a:lnTo>
                  <a:lnTo>
                    <a:pt x="745283" y="470591"/>
                  </a:lnTo>
                  <a:lnTo>
                    <a:pt x="745204" y="470049"/>
                  </a:lnTo>
                  <a:lnTo>
                    <a:pt x="745178" y="469780"/>
                  </a:lnTo>
                  <a:lnTo>
                    <a:pt x="745178" y="469510"/>
                  </a:lnTo>
                  <a:lnTo>
                    <a:pt x="745219" y="469269"/>
                  </a:lnTo>
                  <a:lnTo>
                    <a:pt x="745291" y="469027"/>
                  </a:lnTo>
                  <a:lnTo>
                    <a:pt x="745366" y="468790"/>
                  </a:lnTo>
                  <a:lnTo>
                    <a:pt x="745431" y="468553"/>
                  </a:lnTo>
                  <a:lnTo>
                    <a:pt x="745461" y="468311"/>
                  </a:lnTo>
                  <a:lnTo>
                    <a:pt x="745416" y="467937"/>
                  </a:lnTo>
                  <a:lnTo>
                    <a:pt x="745287" y="467563"/>
                  </a:lnTo>
                  <a:lnTo>
                    <a:pt x="745121" y="467190"/>
                  </a:lnTo>
                  <a:lnTo>
                    <a:pt x="744966" y="466811"/>
                  </a:lnTo>
                  <a:lnTo>
                    <a:pt x="744860" y="466424"/>
                  </a:lnTo>
                  <a:lnTo>
                    <a:pt x="744826" y="466045"/>
                  </a:lnTo>
                  <a:lnTo>
                    <a:pt x="744830" y="465662"/>
                  </a:lnTo>
                  <a:lnTo>
                    <a:pt x="744849" y="465274"/>
                  </a:lnTo>
                  <a:lnTo>
                    <a:pt x="744853" y="464887"/>
                  </a:lnTo>
                  <a:lnTo>
                    <a:pt x="744819" y="464508"/>
                  </a:lnTo>
                  <a:lnTo>
                    <a:pt x="744755" y="464171"/>
                  </a:lnTo>
                  <a:lnTo>
                    <a:pt x="744668" y="463834"/>
                  </a:lnTo>
                  <a:lnTo>
                    <a:pt x="744562" y="463501"/>
                  </a:lnTo>
                  <a:lnTo>
                    <a:pt x="744449" y="463172"/>
                  </a:lnTo>
                  <a:lnTo>
                    <a:pt x="744328" y="462849"/>
                  </a:lnTo>
                  <a:lnTo>
                    <a:pt x="744105" y="462311"/>
                  </a:lnTo>
                  <a:lnTo>
                    <a:pt x="743980" y="462042"/>
                  </a:lnTo>
                  <a:lnTo>
                    <a:pt x="743852" y="461782"/>
                  </a:lnTo>
                  <a:lnTo>
                    <a:pt x="743716" y="461522"/>
                  </a:lnTo>
                  <a:lnTo>
                    <a:pt x="743697" y="461120"/>
                  </a:lnTo>
                  <a:lnTo>
                    <a:pt x="743693" y="460710"/>
                  </a:lnTo>
                  <a:lnTo>
                    <a:pt x="743712" y="460304"/>
                  </a:lnTo>
                  <a:lnTo>
                    <a:pt x="743746" y="459899"/>
                  </a:lnTo>
                  <a:lnTo>
                    <a:pt x="743799" y="459497"/>
                  </a:lnTo>
                  <a:lnTo>
                    <a:pt x="743875" y="459119"/>
                  </a:lnTo>
                  <a:lnTo>
                    <a:pt x="743969" y="458740"/>
                  </a:lnTo>
                  <a:lnTo>
                    <a:pt x="744301" y="457619"/>
                  </a:lnTo>
                  <a:lnTo>
                    <a:pt x="744437" y="457217"/>
                  </a:lnTo>
                  <a:lnTo>
                    <a:pt x="744596" y="456816"/>
                  </a:lnTo>
                  <a:lnTo>
                    <a:pt x="744747" y="456415"/>
                  </a:lnTo>
                  <a:lnTo>
                    <a:pt x="744845" y="456023"/>
                  </a:lnTo>
                  <a:lnTo>
                    <a:pt x="744860" y="455635"/>
                  </a:lnTo>
                  <a:lnTo>
                    <a:pt x="744766" y="455302"/>
                  </a:lnTo>
                  <a:lnTo>
                    <a:pt x="744581" y="454974"/>
                  </a:lnTo>
                  <a:lnTo>
                    <a:pt x="744373" y="454650"/>
                  </a:lnTo>
                  <a:lnTo>
                    <a:pt x="744196" y="454326"/>
                  </a:lnTo>
                  <a:lnTo>
                    <a:pt x="744105" y="453994"/>
                  </a:lnTo>
                  <a:lnTo>
                    <a:pt x="744105" y="453839"/>
                  </a:lnTo>
                  <a:lnTo>
                    <a:pt x="744166" y="453364"/>
                  </a:lnTo>
                  <a:lnTo>
                    <a:pt x="744173" y="453209"/>
                  </a:lnTo>
                  <a:lnTo>
                    <a:pt x="744166" y="452977"/>
                  </a:lnTo>
                  <a:lnTo>
                    <a:pt x="744143" y="452740"/>
                  </a:lnTo>
                  <a:lnTo>
                    <a:pt x="744105" y="452503"/>
                  </a:lnTo>
                  <a:lnTo>
                    <a:pt x="744056" y="452275"/>
                  </a:lnTo>
                  <a:lnTo>
                    <a:pt x="743984" y="452051"/>
                  </a:lnTo>
                  <a:lnTo>
                    <a:pt x="743867" y="451819"/>
                  </a:lnTo>
                  <a:lnTo>
                    <a:pt x="743708" y="451600"/>
                  </a:lnTo>
                  <a:lnTo>
                    <a:pt x="743538" y="451390"/>
                  </a:lnTo>
                  <a:lnTo>
                    <a:pt x="743384" y="451171"/>
                  </a:lnTo>
                  <a:lnTo>
                    <a:pt x="743274" y="450939"/>
                  </a:lnTo>
                  <a:lnTo>
                    <a:pt x="743229" y="450661"/>
                  </a:lnTo>
                  <a:lnTo>
                    <a:pt x="743244" y="450355"/>
                  </a:lnTo>
                  <a:lnTo>
                    <a:pt x="743270" y="450054"/>
                  </a:lnTo>
                  <a:lnTo>
                    <a:pt x="743270" y="449767"/>
                  </a:lnTo>
                  <a:lnTo>
                    <a:pt x="743195" y="449521"/>
                  </a:lnTo>
                  <a:lnTo>
                    <a:pt x="743066" y="449361"/>
                  </a:lnTo>
                  <a:lnTo>
                    <a:pt x="742900" y="449224"/>
                  </a:lnTo>
                  <a:lnTo>
                    <a:pt x="742534" y="448969"/>
                  </a:lnTo>
                  <a:lnTo>
                    <a:pt x="742372" y="448823"/>
                  </a:lnTo>
                  <a:lnTo>
                    <a:pt x="742171" y="448568"/>
                  </a:lnTo>
                  <a:lnTo>
                    <a:pt x="741994" y="448290"/>
                  </a:lnTo>
                  <a:lnTo>
                    <a:pt x="741835" y="447998"/>
                  </a:lnTo>
                  <a:lnTo>
                    <a:pt x="741692" y="447697"/>
                  </a:lnTo>
                  <a:lnTo>
                    <a:pt x="741442" y="447095"/>
                  </a:lnTo>
                  <a:lnTo>
                    <a:pt x="741337" y="446794"/>
                  </a:lnTo>
                  <a:lnTo>
                    <a:pt x="741242" y="446484"/>
                  </a:lnTo>
                  <a:lnTo>
                    <a:pt x="741170" y="446174"/>
                  </a:lnTo>
                  <a:lnTo>
                    <a:pt x="741121" y="445864"/>
                  </a:lnTo>
                  <a:lnTo>
                    <a:pt x="741095" y="445458"/>
                  </a:lnTo>
                  <a:lnTo>
                    <a:pt x="741110" y="445048"/>
                  </a:lnTo>
                  <a:lnTo>
                    <a:pt x="741159" y="444633"/>
                  </a:lnTo>
                  <a:lnTo>
                    <a:pt x="741231" y="444222"/>
                  </a:lnTo>
                  <a:lnTo>
                    <a:pt x="741314" y="443821"/>
                  </a:lnTo>
                  <a:lnTo>
                    <a:pt x="741401" y="443479"/>
                  </a:lnTo>
                  <a:lnTo>
                    <a:pt x="741510" y="443146"/>
                  </a:lnTo>
                  <a:lnTo>
                    <a:pt x="741752" y="442485"/>
                  </a:lnTo>
                  <a:lnTo>
                    <a:pt x="741952" y="441902"/>
                  </a:lnTo>
                  <a:lnTo>
                    <a:pt x="742043" y="441655"/>
                  </a:lnTo>
                  <a:lnTo>
                    <a:pt x="742130" y="441405"/>
                  </a:lnTo>
                  <a:lnTo>
                    <a:pt x="742202" y="441154"/>
                  </a:lnTo>
                  <a:lnTo>
                    <a:pt x="742254" y="440899"/>
                  </a:lnTo>
                  <a:lnTo>
                    <a:pt x="742273" y="440611"/>
                  </a:lnTo>
                  <a:lnTo>
                    <a:pt x="742258" y="440315"/>
                  </a:lnTo>
                  <a:lnTo>
                    <a:pt x="742232" y="440019"/>
                  </a:lnTo>
                  <a:lnTo>
                    <a:pt x="742213" y="439722"/>
                  </a:lnTo>
                  <a:lnTo>
                    <a:pt x="742239" y="439307"/>
                  </a:lnTo>
                  <a:lnTo>
                    <a:pt x="742247" y="439175"/>
                  </a:lnTo>
                  <a:lnTo>
                    <a:pt x="742443" y="438842"/>
                  </a:lnTo>
                  <a:lnTo>
                    <a:pt x="742606" y="438892"/>
                  </a:lnTo>
                  <a:lnTo>
                    <a:pt x="742798" y="438979"/>
                  </a:lnTo>
                  <a:lnTo>
                    <a:pt x="742998" y="439084"/>
                  </a:lnTo>
                  <a:lnTo>
                    <a:pt x="743172" y="439184"/>
                  </a:lnTo>
                  <a:lnTo>
                    <a:pt x="743433" y="439357"/>
                  </a:lnTo>
                  <a:lnTo>
                    <a:pt x="743678" y="439567"/>
                  </a:lnTo>
                  <a:lnTo>
                    <a:pt x="743909" y="439800"/>
                  </a:lnTo>
                  <a:lnTo>
                    <a:pt x="744116" y="440050"/>
                  </a:lnTo>
                  <a:lnTo>
                    <a:pt x="744301" y="440306"/>
                  </a:lnTo>
                  <a:lnTo>
                    <a:pt x="744558" y="440693"/>
                  </a:lnTo>
                  <a:lnTo>
                    <a:pt x="744668" y="440894"/>
                  </a:lnTo>
                  <a:lnTo>
                    <a:pt x="744758" y="441104"/>
                  </a:lnTo>
                  <a:lnTo>
                    <a:pt x="744807" y="441313"/>
                  </a:lnTo>
                  <a:lnTo>
                    <a:pt x="744785" y="441601"/>
                  </a:lnTo>
                  <a:lnTo>
                    <a:pt x="744672" y="441897"/>
                  </a:lnTo>
                  <a:lnTo>
                    <a:pt x="744362" y="442513"/>
                  </a:lnTo>
                  <a:lnTo>
                    <a:pt x="744256" y="442823"/>
                  </a:lnTo>
                  <a:lnTo>
                    <a:pt x="744199" y="443105"/>
                  </a:lnTo>
                  <a:lnTo>
                    <a:pt x="744150" y="443388"/>
                  </a:lnTo>
                  <a:lnTo>
                    <a:pt x="744116" y="443675"/>
                  </a:lnTo>
                  <a:lnTo>
                    <a:pt x="744105" y="443963"/>
                  </a:lnTo>
                  <a:lnTo>
                    <a:pt x="744128" y="444241"/>
                  </a:lnTo>
                  <a:lnTo>
                    <a:pt x="744192" y="444505"/>
                  </a:lnTo>
                  <a:lnTo>
                    <a:pt x="744301" y="444770"/>
                  </a:lnTo>
                  <a:lnTo>
                    <a:pt x="744539" y="445289"/>
                  </a:lnTo>
                  <a:lnTo>
                    <a:pt x="744626" y="445558"/>
                  </a:lnTo>
                  <a:lnTo>
                    <a:pt x="744679" y="446005"/>
                  </a:lnTo>
                  <a:lnTo>
                    <a:pt x="744664" y="446466"/>
                  </a:lnTo>
                  <a:lnTo>
                    <a:pt x="744585" y="447405"/>
                  </a:lnTo>
                  <a:lnTo>
                    <a:pt x="744581" y="447866"/>
                  </a:lnTo>
                  <a:lnTo>
                    <a:pt x="744615" y="448267"/>
                  </a:lnTo>
                  <a:lnTo>
                    <a:pt x="744660" y="448668"/>
                  </a:lnTo>
                  <a:lnTo>
                    <a:pt x="744717" y="449069"/>
                  </a:lnTo>
                  <a:lnTo>
                    <a:pt x="744785" y="449466"/>
                  </a:lnTo>
                  <a:lnTo>
                    <a:pt x="744860" y="449863"/>
                  </a:lnTo>
                  <a:lnTo>
                    <a:pt x="744940" y="450250"/>
                  </a:lnTo>
                  <a:lnTo>
                    <a:pt x="745027" y="450629"/>
                  </a:lnTo>
                  <a:lnTo>
                    <a:pt x="745125" y="451012"/>
                  </a:lnTo>
                  <a:lnTo>
                    <a:pt x="745230" y="451390"/>
                  </a:lnTo>
                  <a:lnTo>
                    <a:pt x="745348" y="451764"/>
                  </a:lnTo>
                  <a:lnTo>
                    <a:pt x="745495" y="452174"/>
                  </a:lnTo>
                  <a:lnTo>
                    <a:pt x="745657" y="452576"/>
                  </a:lnTo>
                  <a:lnTo>
                    <a:pt x="745831" y="452977"/>
                  </a:lnTo>
                  <a:lnTo>
                    <a:pt x="746012" y="453378"/>
                  </a:lnTo>
                  <a:lnTo>
                    <a:pt x="746197" y="453770"/>
                  </a:lnTo>
                  <a:lnTo>
                    <a:pt x="746329" y="454026"/>
                  </a:lnTo>
                  <a:lnTo>
                    <a:pt x="746734" y="454783"/>
                  </a:lnTo>
                  <a:lnTo>
                    <a:pt x="746855" y="455042"/>
                  </a:lnTo>
                  <a:lnTo>
                    <a:pt x="747036" y="455480"/>
                  </a:lnTo>
                  <a:lnTo>
                    <a:pt x="747198" y="455927"/>
                  </a:lnTo>
                  <a:lnTo>
                    <a:pt x="747342" y="456383"/>
                  </a:lnTo>
                  <a:lnTo>
                    <a:pt x="747466" y="456843"/>
                  </a:lnTo>
                  <a:lnTo>
                    <a:pt x="747568" y="457309"/>
                  </a:lnTo>
                  <a:lnTo>
                    <a:pt x="747757" y="458521"/>
                  </a:lnTo>
                  <a:lnTo>
                    <a:pt x="747825" y="458923"/>
                  </a:lnTo>
                  <a:lnTo>
                    <a:pt x="747954" y="459734"/>
                  </a:lnTo>
                  <a:lnTo>
                    <a:pt x="748006" y="460149"/>
                  </a:lnTo>
                  <a:lnTo>
                    <a:pt x="748067" y="460560"/>
                  </a:lnTo>
                  <a:lnTo>
                    <a:pt x="748139" y="460965"/>
                  </a:lnTo>
                  <a:lnTo>
                    <a:pt x="748241" y="461367"/>
                  </a:lnTo>
                  <a:lnTo>
                    <a:pt x="748373" y="461745"/>
                  </a:lnTo>
                  <a:lnTo>
                    <a:pt x="748539" y="462115"/>
                  </a:lnTo>
                  <a:lnTo>
                    <a:pt x="748883" y="462844"/>
                  </a:lnTo>
                  <a:lnTo>
                    <a:pt x="749026" y="463223"/>
                  </a:lnTo>
                  <a:lnTo>
                    <a:pt x="749136" y="463628"/>
                  </a:lnTo>
                  <a:lnTo>
                    <a:pt x="749298" y="464458"/>
                  </a:lnTo>
                  <a:lnTo>
                    <a:pt x="749389" y="464869"/>
                  </a:lnTo>
                  <a:lnTo>
                    <a:pt x="749521" y="465265"/>
                  </a:lnTo>
                  <a:lnTo>
                    <a:pt x="749649" y="465543"/>
                  </a:lnTo>
                  <a:lnTo>
                    <a:pt x="749797" y="465817"/>
                  </a:lnTo>
                  <a:lnTo>
                    <a:pt x="750114" y="466360"/>
                  </a:lnTo>
                  <a:lnTo>
                    <a:pt x="750265" y="466633"/>
                  </a:lnTo>
                  <a:lnTo>
                    <a:pt x="750559" y="467231"/>
                  </a:lnTo>
                  <a:lnTo>
                    <a:pt x="751364" y="469064"/>
                  </a:lnTo>
                  <a:lnTo>
                    <a:pt x="751658" y="469661"/>
                  </a:lnTo>
                  <a:lnTo>
                    <a:pt x="751976" y="470277"/>
                  </a:lnTo>
                  <a:lnTo>
                    <a:pt x="752300" y="470888"/>
                  </a:lnTo>
                  <a:lnTo>
                    <a:pt x="752640" y="471489"/>
                  </a:lnTo>
                  <a:lnTo>
                    <a:pt x="752999" y="472078"/>
                  </a:lnTo>
                  <a:lnTo>
                    <a:pt x="753388" y="472648"/>
                  </a:lnTo>
                  <a:lnTo>
                    <a:pt x="753766" y="473149"/>
                  </a:lnTo>
                  <a:lnTo>
                    <a:pt x="754162" y="473637"/>
                  </a:lnTo>
                  <a:lnTo>
                    <a:pt x="754582" y="474116"/>
                  </a:lnTo>
                  <a:lnTo>
                    <a:pt x="755016" y="474572"/>
                  </a:lnTo>
                  <a:lnTo>
                    <a:pt x="755465" y="475010"/>
                  </a:lnTo>
                  <a:lnTo>
                    <a:pt x="755896" y="475388"/>
                  </a:lnTo>
                  <a:lnTo>
                    <a:pt x="756342" y="475753"/>
                  </a:lnTo>
                  <a:lnTo>
                    <a:pt x="756798" y="476104"/>
                  </a:lnTo>
                  <a:lnTo>
                    <a:pt x="757271" y="476432"/>
                  </a:lnTo>
                  <a:lnTo>
                    <a:pt x="757750" y="476747"/>
                  </a:lnTo>
                  <a:lnTo>
                    <a:pt x="758203" y="477011"/>
                  </a:lnTo>
                  <a:lnTo>
                    <a:pt x="758668" y="477258"/>
                  </a:lnTo>
                  <a:lnTo>
                    <a:pt x="759140" y="477495"/>
                  </a:lnTo>
                  <a:lnTo>
                    <a:pt x="760092" y="477951"/>
                  </a:lnTo>
                  <a:lnTo>
                    <a:pt x="761168" y="478475"/>
                  </a:lnTo>
                  <a:lnTo>
                    <a:pt x="761712" y="478726"/>
                  </a:lnTo>
                  <a:lnTo>
                    <a:pt x="762260" y="478959"/>
                  </a:lnTo>
                  <a:lnTo>
                    <a:pt x="762819" y="479164"/>
                  </a:lnTo>
                  <a:lnTo>
                    <a:pt x="763223" y="479291"/>
                  </a:lnTo>
                  <a:lnTo>
                    <a:pt x="763634" y="479415"/>
                  </a:lnTo>
                  <a:lnTo>
                    <a:pt x="764046" y="479524"/>
                  </a:lnTo>
                  <a:lnTo>
                    <a:pt x="764461" y="479615"/>
                  </a:lnTo>
                  <a:lnTo>
                    <a:pt x="764881" y="479684"/>
                  </a:lnTo>
                  <a:lnTo>
                    <a:pt x="765300" y="479734"/>
                  </a:lnTo>
                  <a:lnTo>
                    <a:pt x="765727" y="479766"/>
                  </a:lnTo>
                  <a:lnTo>
                    <a:pt x="766153" y="479775"/>
                  </a:lnTo>
                  <a:lnTo>
                    <a:pt x="766580" y="479770"/>
                  </a:lnTo>
                  <a:lnTo>
                    <a:pt x="767003" y="479743"/>
                  </a:lnTo>
                  <a:lnTo>
                    <a:pt x="767317" y="479697"/>
                  </a:lnTo>
                  <a:lnTo>
                    <a:pt x="767634" y="479633"/>
                  </a:lnTo>
                  <a:lnTo>
                    <a:pt x="767944" y="479556"/>
                  </a:lnTo>
                  <a:lnTo>
                    <a:pt x="768250" y="479465"/>
                  </a:lnTo>
                  <a:lnTo>
                    <a:pt x="768552" y="479364"/>
                  </a:lnTo>
                  <a:lnTo>
                    <a:pt x="768782" y="479273"/>
                  </a:lnTo>
                  <a:lnTo>
                    <a:pt x="769228" y="479068"/>
                  </a:lnTo>
                  <a:lnTo>
                    <a:pt x="769447" y="478959"/>
                  </a:lnTo>
                  <a:lnTo>
                    <a:pt x="769673" y="478854"/>
                  </a:lnTo>
                  <a:lnTo>
                    <a:pt x="769953" y="478744"/>
                  </a:lnTo>
                  <a:lnTo>
                    <a:pt x="770251" y="478649"/>
                  </a:lnTo>
                  <a:lnTo>
                    <a:pt x="770542" y="478548"/>
                  </a:lnTo>
                  <a:lnTo>
                    <a:pt x="770795" y="478421"/>
                  </a:lnTo>
                  <a:lnTo>
                    <a:pt x="770984" y="478247"/>
                  </a:lnTo>
                  <a:lnTo>
                    <a:pt x="771078" y="478056"/>
                  </a:lnTo>
                  <a:lnTo>
                    <a:pt x="771131" y="477837"/>
                  </a:lnTo>
                  <a:lnTo>
                    <a:pt x="771192" y="477363"/>
                  </a:lnTo>
                  <a:lnTo>
                    <a:pt x="771244" y="477139"/>
                  </a:lnTo>
                  <a:lnTo>
                    <a:pt x="771388" y="476733"/>
                  </a:lnTo>
                  <a:lnTo>
                    <a:pt x="771554" y="476332"/>
                  </a:lnTo>
                  <a:lnTo>
                    <a:pt x="771751" y="475940"/>
                  </a:lnTo>
                  <a:lnTo>
                    <a:pt x="771977" y="475580"/>
                  </a:lnTo>
                  <a:lnTo>
                    <a:pt x="772245" y="475265"/>
                  </a:lnTo>
                  <a:lnTo>
                    <a:pt x="772430" y="475105"/>
                  </a:lnTo>
                  <a:lnTo>
                    <a:pt x="772634" y="474964"/>
                  </a:lnTo>
                  <a:lnTo>
                    <a:pt x="772846" y="474827"/>
                  </a:lnTo>
                  <a:lnTo>
                    <a:pt x="773130" y="474649"/>
                  </a:lnTo>
                  <a:lnTo>
                    <a:pt x="773567" y="474358"/>
                  </a:lnTo>
                  <a:lnTo>
                    <a:pt x="774171" y="473965"/>
                  </a:lnTo>
                  <a:lnTo>
                    <a:pt x="774462" y="473751"/>
                  </a:lnTo>
                  <a:lnTo>
                    <a:pt x="774734" y="473519"/>
                  </a:lnTo>
                  <a:lnTo>
                    <a:pt x="774938" y="473318"/>
                  </a:lnTo>
                  <a:lnTo>
                    <a:pt x="775131" y="473104"/>
                  </a:lnTo>
                  <a:lnTo>
                    <a:pt x="775316" y="472880"/>
                  </a:lnTo>
                  <a:lnTo>
                    <a:pt x="775671" y="472424"/>
                  </a:lnTo>
                  <a:lnTo>
                    <a:pt x="775875" y="472142"/>
                  </a:lnTo>
                  <a:lnTo>
                    <a:pt x="776322" y="473316"/>
                  </a:lnTo>
                  <a:lnTo>
                    <a:pt x="776043" y="475051"/>
                  </a:lnTo>
                  <a:lnTo>
                    <a:pt x="777747" y="479218"/>
                  </a:lnTo>
                  <a:lnTo>
                    <a:pt x="779231" y="480630"/>
                  </a:lnTo>
                  <a:lnTo>
                    <a:pt x="780264" y="482067"/>
                  </a:lnTo>
                  <a:lnTo>
                    <a:pt x="780608" y="482858"/>
                  </a:lnTo>
                  <a:lnTo>
                    <a:pt x="781415" y="484979"/>
                  </a:lnTo>
                  <a:lnTo>
                    <a:pt x="781764" y="485212"/>
                  </a:lnTo>
                  <a:lnTo>
                    <a:pt x="781179" y="485101"/>
                  </a:lnTo>
                  <a:lnTo>
                    <a:pt x="779148" y="484745"/>
                  </a:lnTo>
                  <a:lnTo>
                    <a:pt x="779628" y="486733"/>
                  </a:lnTo>
                  <a:lnTo>
                    <a:pt x="775341" y="485981"/>
                  </a:lnTo>
                  <a:lnTo>
                    <a:pt x="771392" y="485283"/>
                  </a:lnTo>
                  <a:lnTo>
                    <a:pt x="771346" y="485525"/>
                  </a:lnTo>
                  <a:lnTo>
                    <a:pt x="771037" y="487326"/>
                  </a:lnTo>
                  <a:lnTo>
                    <a:pt x="770905" y="488142"/>
                  </a:lnTo>
                  <a:lnTo>
                    <a:pt x="770474" y="490591"/>
                  </a:lnTo>
                  <a:lnTo>
                    <a:pt x="772951" y="491029"/>
                  </a:lnTo>
                  <a:lnTo>
                    <a:pt x="774795" y="491348"/>
                  </a:lnTo>
                  <a:lnTo>
                    <a:pt x="779704" y="492215"/>
                  </a:lnTo>
                  <a:lnTo>
                    <a:pt x="781803" y="492588"/>
                  </a:lnTo>
                  <a:lnTo>
                    <a:pt x="782631" y="492744"/>
                  </a:lnTo>
                  <a:lnTo>
                    <a:pt x="783692" y="492926"/>
                  </a:lnTo>
                  <a:lnTo>
                    <a:pt x="785876" y="493345"/>
                  </a:lnTo>
                  <a:lnTo>
                    <a:pt x="785746" y="494111"/>
                  </a:lnTo>
                  <a:lnTo>
                    <a:pt x="791523" y="495136"/>
                  </a:lnTo>
                  <a:lnTo>
                    <a:pt x="791405" y="495785"/>
                  </a:lnTo>
                  <a:lnTo>
                    <a:pt x="789998" y="495534"/>
                  </a:lnTo>
                  <a:lnTo>
                    <a:pt x="789311" y="499486"/>
                  </a:lnTo>
                  <a:lnTo>
                    <a:pt x="790048" y="499616"/>
                  </a:lnTo>
                  <a:lnTo>
                    <a:pt x="789716" y="501536"/>
                  </a:lnTo>
                  <a:lnTo>
                    <a:pt x="792287" y="502038"/>
                  </a:lnTo>
                  <a:lnTo>
                    <a:pt x="792720" y="502090"/>
                  </a:lnTo>
                  <a:lnTo>
                    <a:pt x="794622" y="502425"/>
                  </a:lnTo>
                  <a:lnTo>
                    <a:pt x="795466" y="497732"/>
                  </a:lnTo>
                  <a:lnTo>
                    <a:pt x="795784" y="495872"/>
                  </a:lnTo>
                  <a:lnTo>
                    <a:pt x="799523" y="496537"/>
                  </a:lnTo>
                  <a:lnTo>
                    <a:pt x="799935" y="496610"/>
                  </a:lnTo>
                  <a:lnTo>
                    <a:pt x="798165" y="506844"/>
                  </a:lnTo>
                  <a:lnTo>
                    <a:pt x="800189" y="507200"/>
                  </a:lnTo>
                  <a:lnTo>
                    <a:pt x="801527" y="499464"/>
                  </a:lnTo>
                  <a:lnTo>
                    <a:pt x="803566" y="499803"/>
                  </a:lnTo>
                  <a:lnTo>
                    <a:pt x="803522" y="500059"/>
                  </a:lnTo>
                  <a:lnTo>
                    <a:pt x="805560" y="500402"/>
                  </a:lnTo>
                  <a:lnTo>
                    <a:pt x="805171" y="502644"/>
                  </a:lnTo>
                  <a:lnTo>
                    <a:pt x="806781" y="502918"/>
                  </a:lnTo>
                  <a:lnTo>
                    <a:pt x="806233" y="506080"/>
                  </a:lnTo>
                  <a:lnTo>
                    <a:pt x="807852" y="506374"/>
                  </a:lnTo>
                  <a:lnTo>
                    <a:pt x="807826" y="506519"/>
                  </a:lnTo>
                  <a:lnTo>
                    <a:pt x="807486" y="508482"/>
                  </a:lnTo>
                  <a:lnTo>
                    <a:pt x="808300" y="508615"/>
                  </a:lnTo>
                  <a:lnTo>
                    <a:pt x="819629" y="510672"/>
                  </a:lnTo>
                  <a:lnTo>
                    <a:pt x="819047" y="515160"/>
                  </a:lnTo>
                  <a:lnTo>
                    <a:pt x="817029" y="525726"/>
                  </a:lnTo>
                  <a:lnTo>
                    <a:pt x="831642" y="528282"/>
                  </a:lnTo>
                  <a:lnTo>
                    <a:pt x="832822" y="521363"/>
                  </a:lnTo>
                  <a:lnTo>
                    <a:pt x="834686" y="510660"/>
                  </a:lnTo>
                  <a:lnTo>
                    <a:pt x="835450" y="506335"/>
                  </a:lnTo>
                  <a:lnTo>
                    <a:pt x="836904" y="498042"/>
                  </a:lnTo>
                  <a:lnTo>
                    <a:pt x="836970" y="497625"/>
                  </a:lnTo>
                  <a:lnTo>
                    <a:pt x="837029" y="497197"/>
                  </a:lnTo>
                  <a:lnTo>
                    <a:pt x="837267" y="495853"/>
                  </a:lnTo>
                  <a:lnTo>
                    <a:pt x="837701" y="493431"/>
                  </a:lnTo>
                  <a:lnTo>
                    <a:pt x="838018" y="491580"/>
                  </a:lnTo>
                  <a:lnTo>
                    <a:pt x="838181" y="490650"/>
                  </a:lnTo>
                  <a:lnTo>
                    <a:pt x="838447" y="489086"/>
                  </a:lnTo>
                  <a:lnTo>
                    <a:pt x="838641" y="487976"/>
                  </a:lnTo>
                  <a:lnTo>
                    <a:pt x="838866" y="486656"/>
                  </a:lnTo>
                  <a:lnTo>
                    <a:pt x="839151" y="485013"/>
                  </a:lnTo>
                  <a:lnTo>
                    <a:pt x="839480" y="483148"/>
                  </a:lnTo>
                  <a:lnTo>
                    <a:pt x="839763" y="481507"/>
                  </a:lnTo>
                  <a:lnTo>
                    <a:pt x="840188" y="479077"/>
                  </a:lnTo>
                  <a:lnTo>
                    <a:pt x="840384" y="477974"/>
                  </a:lnTo>
                  <a:lnTo>
                    <a:pt x="841032" y="474224"/>
                  </a:lnTo>
                  <a:lnTo>
                    <a:pt x="841135" y="473647"/>
                  </a:lnTo>
                  <a:lnTo>
                    <a:pt x="840450" y="472934"/>
                  </a:lnTo>
                  <a:lnTo>
                    <a:pt x="839852" y="472550"/>
                  </a:lnTo>
                  <a:lnTo>
                    <a:pt x="839733" y="472095"/>
                  </a:lnTo>
                  <a:lnTo>
                    <a:pt x="839850" y="471311"/>
                  </a:lnTo>
                  <a:lnTo>
                    <a:pt x="839574" y="470832"/>
                  </a:lnTo>
                  <a:lnTo>
                    <a:pt x="839110" y="470823"/>
                  </a:lnTo>
                  <a:lnTo>
                    <a:pt x="838645" y="470709"/>
                  </a:lnTo>
                  <a:lnTo>
                    <a:pt x="838165" y="470631"/>
                  </a:lnTo>
                  <a:lnTo>
                    <a:pt x="837504" y="470244"/>
                  </a:lnTo>
                  <a:lnTo>
                    <a:pt x="836832" y="469742"/>
                  </a:lnTo>
                  <a:lnTo>
                    <a:pt x="836073" y="469446"/>
                  </a:lnTo>
                  <a:lnTo>
                    <a:pt x="835284" y="469213"/>
                  </a:lnTo>
                  <a:lnTo>
                    <a:pt x="834442" y="469086"/>
                  </a:lnTo>
                  <a:lnTo>
                    <a:pt x="833554" y="469035"/>
                  </a:lnTo>
                  <a:lnTo>
                    <a:pt x="832897" y="468858"/>
                  </a:lnTo>
                  <a:lnTo>
                    <a:pt x="833485" y="468507"/>
                  </a:lnTo>
                  <a:lnTo>
                    <a:pt x="833734" y="468507"/>
                  </a:lnTo>
                  <a:lnTo>
                    <a:pt x="833983" y="468526"/>
                  </a:lnTo>
                  <a:lnTo>
                    <a:pt x="834232" y="468567"/>
                  </a:lnTo>
                  <a:lnTo>
                    <a:pt x="834478" y="468626"/>
                  </a:lnTo>
                  <a:lnTo>
                    <a:pt x="834712" y="468703"/>
                  </a:lnTo>
                  <a:lnTo>
                    <a:pt x="834942" y="468790"/>
                  </a:lnTo>
                  <a:lnTo>
                    <a:pt x="835403" y="468950"/>
                  </a:lnTo>
                  <a:lnTo>
                    <a:pt x="836053" y="469150"/>
                  </a:lnTo>
                  <a:lnTo>
                    <a:pt x="836419" y="469241"/>
                  </a:lnTo>
                  <a:lnTo>
                    <a:pt x="836600" y="469292"/>
                  </a:lnTo>
                  <a:lnTo>
                    <a:pt x="836778" y="469356"/>
                  </a:lnTo>
                  <a:lnTo>
                    <a:pt x="836933" y="469424"/>
                  </a:lnTo>
                  <a:lnTo>
                    <a:pt x="837088" y="469506"/>
                  </a:lnTo>
                  <a:lnTo>
                    <a:pt x="837386" y="469675"/>
                  </a:lnTo>
                  <a:lnTo>
                    <a:pt x="837647" y="469802"/>
                  </a:lnTo>
                  <a:lnTo>
                    <a:pt x="838175" y="470112"/>
                  </a:lnTo>
                  <a:lnTo>
                    <a:pt x="838277" y="470249"/>
                  </a:lnTo>
                  <a:lnTo>
                    <a:pt x="838477" y="470495"/>
                  </a:lnTo>
                  <a:lnTo>
                    <a:pt x="838715" y="470518"/>
                  </a:lnTo>
                  <a:lnTo>
                    <a:pt x="839044" y="470473"/>
                  </a:lnTo>
                  <a:lnTo>
                    <a:pt x="839422" y="470673"/>
                  </a:lnTo>
                  <a:lnTo>
                    <a:pt x="839686" y="470860"/>
                  </a:lnTo>
                  <a:lnTo>
                    <a:pt x="839898" y="471166"/>
                  </a:lnTo>
                  <a:lnTo>
                    <a:pt x="839890" y="471307"/>
                  </a:lnTo>
                  <a:lnTo>
                    <a:pt x="839871" y="471453"/>
                  </a:lnTo>
                  <a:lnTo>
                    <a:pt x="840086" y="471745"/>
                  </a:lnTo>
                  <a:lnTo>
                    <a:pt x="840430" y="471781"/>
                  </a:lnTo>
                  <a:lnTo>
                    <a:pt x="840585" y="471841"/>
                  </a:lnTo>
                  <a:lnTo>
                    <a:pt x="840732" y="471909"/>
                  </a:lnTo>
                  <a:lnTo>
                    <a:pt x="840876" y="471991"/>
                  </a:lnTo>
                  <a:lnTo>
                    <a:pt x="841015" y="472082"/>
                  </a:lnTo>
                  <a:lnTo>
                    <a:pt x="841249" y="472297"/>
                  </a:lnTo>
                  <a:lnTo>
                    <a:pt x="842005" y="472484"/>
                  </a:lnTo>
                  <a:lnTo>
                    <a:pt x="842144" y="472506"/>
                  </a:lnTo>
                  <a:lnTo>
                    <a:pt x="842296" y="472593"/>
                  </a:lnTo>
                  <a:lnTo>
                    <a:pt x="842454" y="472707"/>
                  </a:lnTo>
                  <a:lnTo>
                    <a:pt x="842613" y="472803"/>
                  </a:lnTo>
                  <a:lnTo>
                    <a:pt x="842960" y="472771"/>
                  </a:lnTo>
                  <a:lnTo>
                    <a:pt x="843247" y="472652"/>
                  </a:lnTo>
                  <a:lnTo>
                    <a:pt x="843421" y="472693"/>
                  </a:lnTo>
                  <a:lnTo>
                    <a:pt x="843595" y="472807"/>
                  </a:lnTo>
                  <a:lnTo>
                    <a:pt x="843961" y="473122"/>
                  </a:lnTo>
                  <a:lnTo>
                    <a:pt x="844150" y="473250"/>
                  </a:lnTo>
                  <a:lnTo>
                    <a:pt x="844422" y="473359"/>
                  </a:lnTo>
                  <a:lnTo>
                    <a:pt x="844709" y="473441"/>
                  </a:lnTo>
                  <a:lnTo>
                    <a:pt x="845294" y="473578"/>
                  </a:lnTo>
                  <a:lnTo>
                    <a:pt x="845581" y="473660"/>
                  </a:lnTo>
                  <a:lnTo>
                    <a:pt x="846118" y="473856"/>
                  </a:lnTo>
                  <a:lnTo>
                    <a:pt x="846650" y="474066"/>
                  </a:lnTo>
                  <a:lnTo>
                    <a:pt x="847428" y="474358"/>
                  </a:lnTo>
                  <a:lnTo>
                    <a:pt x="847946" y="474540"/>
                  </a:lnTo>
                  <a:lnTo>
                    <a:pt x="848202" y="474622"/>
                  </a:lnTo>
                  <a:lnTo>
                    <a:pt x="848497" y="474709"/>
                  </a:lnTo>
                  <a:lnTo>
                    <a:pt x="848792" y="474786"/>
                  </a:lnTo>
                  <a:lnTo>
                    <a:pt x="849388" y="474923"/>
                  </a:lnTo>
                  <a:lnTo>
                    <a:pt x="849687" y="474987"/>
                  </a:lnTo>
                  <a:lnTo>
                    <a:pt x="850121" y="475074"/>
                  </a:lnTo>
                  <a:lnTo>
                    <a:pt x="851005" y="475215"/>
                  </a:lnTo>
                  <a:lnTo>
                    <a:pt x="851447" y="475270"/>
                  </a:lnTo>
                  <a:lnTo>
                    <a:pt x="851888" y="475315"/>
                  </a:lnTo>
                  <a:lnTo>
                    <a:pt x="852262" y="475347"/>
                  </a:lnTo>
                  <a:lnTo>
                    <a:pt x="853010" y="475384"/>
                  </a:lnTo>
                  <a:lnTo>
                    <a:pt x="853758" y="475397"/>
                  </a:lnTo>
                  <a:lnTo>
                    <a:pt x="854173" y="475397"/>
                  </a:lnTo>
                  <a:lnTo>
                    <a:pt x="855000" y="475375"/>
                  </a:lnTo>
                  <a:lnTo>
                    <a:pt x="855824" y="475338"/>
                  </a:lnTo>
                  <a:lnTo>
                    <a:pt x="856723" y="475315"/>
                  </a:lnTo>
                  <a:lnTo>
                    <a:pt x="857017" y="475302"/>
                  </a:lnTo>
                  <a:lnTo>
                    <a:pt x="857316" y="475270"/>
                  </a:lnTo>
                  <a:lnTo>
                    <a:pt x="857686" y="475206"/>
                  </a:lnTo>
                  <a:lnTo>
                    <a:pt x="858052" y="475124"/>
                  </a:lnTo>
                  <a:lnTo>
                    <a:pt x="858785" y="474928"/>
                  </a:lnTo>
                  <a:lnTo>
                    <a:pt x="859147" y="474818"/>
                  </a:lnTo>
                  <a:lnTo>
                    <a:pt x="860163" y="474531"/>
                  </a:lnTo>
                  <a:lnTo>
                    <a:pt x="860665" y="474371"/>
                  </a:lnTo>
                  <a:lnTo>
                    <a:pt x="861149" y="474180"/>
                  </a:lnTo>
                  <a:lnTo>
                    <a:pt x="861610" y="473947"/>
                  </a:lnTo>
                  <a:lnTo>
                    <a:pt x="861855" y="473797"/>
                  </a:lnTo>
                  <a:lnTo>
                    <a:pt x="862093" y="473633"/>
                  </a:lnTo>
                  <a:lnTo>
                    <a:pt x="862323" y="473459"/>
                  </a:lnTo>
                  <a:lnTo>
                    <a:pt x="862554" y="473282"/>
                  </a:lnTo>
                  <a:lnTo>
                    <a:pt x="863034" y="472899"/>
                  </a:lnTo>
                  <a:lnTo>
                    <a:pt x="863528" y="472470"/>
                  </a:lnTo>
                  <a:lnTo>
                    <a:pt x="863766" y="472246"/>
                  </a:lnTo>
                  <a:lnTo>
                    <a:pt x="863997" y="472014"/>
                  </a:lnTo>
                  <a:lnTo>
                    <a:pt x="864200" y="471800"/>
                  </a:lnTo>
                  <a:lnTo>
                    <a:pt x="864401" y="471581"/>
                  </a:lnTo>
                  <a:lnTo>
                    <a:pt x="864593" y="471357"/>
                  </a:lnTo>
                  <a:lnTo>
                    <a:pt x="864771" y="471120"/>
                  </a:lnTo>
                  <a:lnTo>
                    <a:pt x="864930" y="470874"/>
                  </a:lnTo>
                  <a:lnTo>
                    <a:pt x="865050" y="470637"/>
                  </a:lnTo>
                  <a:lnTo>
                    <a:pt x="865148" y="470391"/>
                  </a:lnTo>
                  <a:lnTo>
                    <a:pt x="865330" y="469880"/>
                  </a:lnTo>
                  <a:lnTo>
                    <a:pt x="865432" y="469629"/>
                  </a:lnTo>
                  <a:lnTo>
                    <a:pt x="865549" y="469401"/>
                  </a:lnTo>
                  <a:lnTo>
                    <a:pt x="865674" y="469173"/>
                  </a:lnTo>
                  <a:lnTo>
                    <a:pt x="865802" y="468950"/>
                  </a:lnTo>
                  <a:lnTo>
                    <a:pt x="865923" y="468717"/>
                  </a:lnTo>
                  <a:lnTo>
                    <a:pt x="866028" y="468485"/>
                  </a:lnTo>
                  <a:lnTo>
                    <a:pt x="866138" y="468206"/>
                  </a:lnTo>
                  <a:lnTo>
                    <a:pt x="866236" y="467919"/>
                  </a:lnTo>
                  <a:lnTo>
                    <a:pt x="866323" y="467632"/>
                  </a:lnTo>
                  <a:lnTo>
                    <a:pt x="866391" y="467340"/>
                  </a:lnTo>
                  <a:lnTo>
                    <a:pt x="866440" y="467048"/>
                  </a:lnTo>
                  <a:lnTo>
                    <a:pt x="866482" y="466656"/>
                  </a:lnTo>
                  <a:lnTo>
                    <a:pt x="866489" y="466460"/>
                  </a:lnTo>
                  <a:lnTo>
                    <a:pt x="866485" y="466268"/>
                  </a:lnTo>
                  <a:lnTo>
                    <a:pt x="866455" y="466082"/>
                  </a:lnTo>
                  <a:lnTo>
                    <a:pt x="866417" y="465926"/>
                  </a:lnTo>
                  <a:lnTo>
                    <a:pt x="866365" y="465771"/>
                  </a:lnTo>
                  <a:lnTo>
                    <a:pt x="866300" y="465621"/>
                  </a:lnTo>
                  <a:lnTo>
                    <a:pt x="866225" y="465480"/>
                  </a:lnTo>
                  <a:lnTo>
                    <a:pt x="866134" y="465352"/>
                  </a:lnTo>
                  <a:lnTo>
                    <a:pt x="865987" y="465224"/>
                  </a:lnTo>
                  <a:lnTo>
                    <a:pt x="865809" y="465124"/>
                  </a:lnTo>
                  <a:lnTo>
                    <a:pt x="865417" y="464951"/>
                  </a:lnTo>
                  <a:lnTo>
                    <a:pt x="865232" y="464855"/>
                  </a:lnTo>
                  <a:lnTo>
                    <a:pt x="865024" y="464727"/>
                  </a:lnTo>
                  <a:lnTo>
                    <a:pt x="864820" y="464595"/>
                  </a:lnTo>
                  <a:lnTo>
                    <a:pt x="864620" y="464458"/>
                  </a:lnTo>
                  <a:lnTo>
                    <a:pt x="864423" y="464312"/>
                  </a:lnTo>
                  <a:lnTo>
                    <a:pt x="863921" y="463911"/>
                  </a:lnTo>
                  <a:lnTo>
                    <a:pt x="863766" y="463774"/>
                  </a:lnTo>
                  <a:lnTo>
                    <a:pt x="863634" y="463633"/>
                  </a:lnTo>
                  <a:lnTo>
                    <a:pt x="863358" y="463095"/>
                  </a:lnTo>
                  <a:lnTo>
                    <a:pt x="863283" y="462584"/>
                  </a:lnTo>
                  <a:lnTo>
                    <a:pt x="863491" y="462010"/>
                  </a:lnTo>
                  <a:lnTo>
                    <a:pt x="863653" y="461526"/>
                  </a:lnTo>
                  <a:lnTo>
                    <a:pt x="863377" y="460902"/>
                  </a:lnTo>
                  <a:lnTo>
                    <a:pt x="863453" y="460327"/>
                  </a:lnTo>
                  <a:lnTo>
                    <a:pt x="863241" y="459812"/>
                  </a:lnTo>
                  <a:lnTo>
                    <a:pt x="863430" y="459219"/>
                  </a:lnTo>
                  <a:lnTo>
                    <a:pt x="863634" y="458754"/>
                  </a:lnTo>
                  <a:lnTo>
                    <a:pt x="864095" y="459073"/>
                  </a:lnTo>
                  <a:lnTo>
                    <a:pt x="864318" y="458859"/>
                  </a:lnTo>
                  <a:lnTo>
                    <a:pt x="864688" y="459173"/>
                  </a:lnTo>
                  <a:lnTo>
                    <a:pt x="865288" y="458918"/>
                  </a:lnTo>
                  <a:lnTo>
                    <a:pt x="865390" y="458321"/>
                  </a:lnTo>
                  <a:lnTo>
                    <a:pt x="864994" y="458179"/>
                  </a:lnTo>
                  <a:lnTo>
                    <a:pt x="864242" y="458079"/>
                  </a:lnTo>
                  <a:lnTo>
                    <a:pt x="864472" y="457751"/>
                  </a:lnTo>
                  <a:lnTo>
                    <a:pt x="864412" y="457418"/>
                  </a:lnTo>
                  <a:lnTo>
                    <a:pt x="864809" y="457313"/>
                  </a:lnTo>
                  <a:lnTo>
                    <a:pt x="865451" y="457281"/>
                  </a:lnTo>
                  <a:lnTo>
                    <a:pt x="865987" y="456871"/>
                  </a:lnTo>
                  <a:lnTo>
                    <a:pt x="866519" y="456702"/>
                  </a:lnTo>
                  <a:lnTo>
                    <a:pt x="866856" y="456465"/>
                  </a:lnTo>
                  <a:lnTo>
                    <a:pt x="867025" y="455735"/>
                  </a:lnTo>
                  <a:lnTo>
                    <a:pt x="867211" y="455229"/>
                  </a:lnTo>
                  <a:lnTo>
                    <a:pt x="867509" y="454504"/>
                  </a:lnTo>
                  <a:lnTo>
                    <a:pt x="867702" y="454814"/>
                  </a:lnTo>
                  <a:lnTo>
                    <a:pt x="867966" y="454819"/>
                  </a:lnTo>
                  <a:lnTo>
                    <a:pt x="868064" y="454422"/>
                  </a:lnTo>
                  <a:lnTo>
                    <a:pt x="868264" y="454162"/>
                  </a:lnTo>
                  <a:lnTo>
                    <a:pt x="868661" y="453971"/>
                  </a:lnTo>
                  <a:lnTo>
                    <a:pt x="868566" y="453734"/>
                  </a:lnTo>
                  <a:lnTo>
                    <a:pt x="869020" y="453620"/>
                  </a:lnTo>
                  <a:lnTo>
                    <a:pt x="869224" y="453132"/>
                  </a:lnTo>
                  <a:lnTo>
                    <a:pt x="869764" y="452826"/>
                  </a:lnTo>
                  <a:lnTo>
                    <a:pt x="870024" y="452434"/>
                  </a:lnTo>
                  <a:lnTo>
                    <a:pt x="869971" y="452019"/>
                  </a:lnTo>
                  <a:lnTo>
                    <a:pt x="870156" y="451746"/>
                  </a:lnTo>
                  <a:lnTo>
                    <a:pt x="870451" y="451773"/>
                  </a:lnTo>
                  <a:lnTo>
                    <a:pt x="870780" y="452015"/>
                  </a:lnTo>
                  <a:lnTo>
                    <a:pt x="870987" y="451367"/>
                  </a:lnTo>
                  <a:lnTo>
                    <a:pt x="871456" y="451531"/>
                  </a:lnTo>
                  <a:lnTo>
                    <a:pt x="871429" y="451946"/>
                  </a:lnTo>
                  <a:lnTo>
                    <a:pt x="871905" y="451819"/>
                  </a:lnTo>
                  <a:lnTo>
                    <a:pt x="872358" y="451668"/>
                  </a:lnTo>
                  <a:lnTo>
                    <a:pt x="872804" y="451121"/>
                  </a:lnTo>
                  <a:lnTo>
                    <a:pt x="873023" y="450930"/>
                  </a:lnTo>
                  <a:lnTo>
                    <a:pt x="872887" y="450747"/>
                  </a:lnTo>
                  <a:lnTo>
                    <a:pt x="873061" y="449803"/>
                  </a:lnTo>
                  <a:lnTo>
                    <a:pt x="873336" y="449831"/>
                  </a:lnTo>
                  <a:lnTo>
                    <a:pt x="873540" y="449439"/>
                  </a:lnTo>
                  <a:lnTo>
                    <a:pt x="873484" y="449238"/>
                  </a:lnTo>
                  <a:lnTo>
                    <a:pt x="873412" y="448923"/>
                  </a:lnTo>
                  <a:lnTo>
                    <a:pt x="873650" y="448709"/>
                  </a:lnTo>
                  <a:lnTo>
                    <a:pt x="873540" y="448212"/>
                  </a:lnTo>
                  <a:lnTo>
                    <a:pt x="873472" y="447779"/>
                  </a:lnTo>
                  <a:lnTo>
                    <a:pt x="873321" y="447419"/>
                  </a:lnTo>
                  <a:lnTo>
                    <a:pt x="873676" y="447186"/>
                  </a:lnTo>
                  <a:lnTo>
                    <a:pt x="874016" y="447017"/>
                  </a:lnTo>
                  <a:lnTo>
                    <a:pt x="873846" y="446639"/>
                  </a:lnTo>
                  <a:lnTo>
                    <a:pt x="874677" y="446297"/>
                  </a:lnTo>
                  <a:lnTo>
                    <a:pt x="874568" y="445900"/>
                  </a:lnTo>
                  <a:lnTo>
                    <a:pt x="874870" y="445513"/>
                  </a:lnTo>
                  <a:lnTo>
                    <a:pt x="875240" y="445677"/>
                  </a:lnTo>
                  <a:lnTo>
                    <a:pt x="875614" y="445563"/>
                  </a:lnTo>
                  <a:lnTo>
                    <a:pt x="875893" y="445413"/>
                  </a:lnTo>
                  <a:lnTo>
                    <a:pt x="876097" y="445002"/>
                  </a:lnTo>
                  <a:lnTo>
                    <a:pt x="876309" y="444738"/>
                  </a:lnTo>
                  <a:lnTo>
                    <a:pt x="876532" y="444792"/>
                  </a:lnTo>
                  <a:lnTo>
                    <a:pt x="876577" y="445016"/>
                  </a:lnTo>
                  <a:lnTo>
                    <a:pt x="876822" y="445098"/>
                  </a:lnTo>
                  <a:lnTo>
                    <a:pt x="876868" y="445371"/>
                  </a:lnTo>
                  <a:lnTo>
                    <a:pt x="877143" y="445303"/>
                  </a:lnTo>
                  <a:lnTo>
                    <a:pt x="877740" y="445180"/>
                  </a:lnTo>
                  <a:lnTo>
                    <a:pt x="878133" y="445495"/>
                  </a:lnTo>
                  <a:lnTo>
                    <a:pt x="878276" y="445868"/>
                  </a:lnTo>
                  <a:lnTo>
                    <a:pt x="878065" y="446489"/>
                  </a:lnTo>
                  <a:lnTo>
                    <a:pt x="877906" y="446908"/>
                  </a:lnTo>
                  <a:lnTo>
                    <a:pt x="877778" y="447282"/>
                  </a:lnTo>
                  <a:lnTo>
                    <a:pt x="878046" y="447583"/>
                  </a:lnTo>
                  <a:lnTo>
                    <a:pt x="877914" y="447980"/>
                  </a:lnTo>
                  <a:lnTo>
                    <a:pt x="877880" y="448504"/>
                  </a:lnTo>
                  <a:lnTo>
                    <a:pt x="878174" y="448609"/>
                  </a:lnTo>
                  <a:lnTo>
                    <a:pt x="878390" y="449183"/>
                  </a:lnTo>
                  <a:lnTo>
                    <a:pt x="878137" y="449457"/>
                  </a:lnTo>
                  <a:lnTo>
                    <a:pt x="878427" y="449835"/>
                  </a:lnTo>
                  <a:lnTo>
                    <a:pt x="878647" y="450036"/>
                  </a:lnTo>
                  <a:lnTo>
                    <a:pt x="878941" y="450141"/>
                  </a:lnTo>
                  <a:lnTo>
                    <a:pt x="879485" y="450401"/>
                  </a:lnTo>
                  <a:lnTo>
                    <a:pt x="879530" y="450551"/>
                  </a:lnTo>
                  <a:lnTo>
                    <a:pt x="878881" y="450765"/>
                  </a:lnTo>
                  <a:lnTo>
                    <a:pt x="878952" y="451066"/>
                  </a:lnTo>
                  <a:lnTo>
                    <a:pt x="878945" y="451413"/>
                  </a:lnTo>
                  <a:lnTo>
                    <a:pt x="879292" y="451367"/>
                  </a:lnTo>
                  <a:lnTo>
                    <a:pt x="879606" y="451997"/>
                  </a:lnTo>
                  <a:lnTo>
                    <a:pt x="879719" y="452475"/>
                  </a:lnTo>
                  <a:lnTo>
                    <a:pt x="879541" y="452744"/>
                  </a:lnTo>
                  <a:lnTo>
                    <a:pt x="879859" y="453050"/>
                  </a:lnTo>
                  <a:lnTo>
                    <a:pt x="879851" y="453396"/>
                  </a:lnTo>
                  <a:lnTo>
                    <a:pt x="879349" y="453738"/>
                  </a:lnTo>
                  <a:lnTo>
                    <a:pt x="878930" y="453533"/>
                  </a:lnTo>
                  <a:lnTo>
                    <a:pt x="878926" y="453880"/>
                  </a:lnTo>
                  <a:lnTo>
                    <a:pt x="878673" y="454099"/>
                  </a:lnTo>
                  <a:lnTo>
                    <a:pt x="878888" y="454477"/>
                  </a:lnTo>
                  <a:lnTo>
                    <a:pt x="879085" y="454705"/>
                  </a:lnTo>
                  <a:lnTo>
                    <a:pt x="879232" y="454732"/>
                  </a:lnTo>
                  <a:lnTo>
                    <a:pt x="879791" y="455366"/>
                  </a:lnTo>
                  <a:lnTo>
                    <a:pt x="879711" y="455690"/>
                  </a:lnTo>
                  <a:lnTo>
                    <a:pt x="880255" y="455872"/>
                  </a:lnTo>
                  <a:lnTo>
                    <a:pt x="880697" y="456128"/>
                  </a:lnTo>
                  <a:lnTo>
                    <a:pt x="881120" y="456064"/>
                  </a:lnTo>
                  <a:lnTo>
                    <a:pt x="881324" y="455790"/>
                  </a:lnTo>
                  <a:lnTo>
                    <a:pt x="881887" y="456128"/>
                  </a:lnTo>
                  <a:lnTo>
                    <a:pt x="882306" y="456260"/>
                  </a:lnTo>
                  <a:lnTo>
                    <a:pt x="882397" y="456757"/>
                  </a:lnTo>
                  <a:lnTo>
                    <a:pt x="882268" y="457053"/>
                  </a:lnTo>
                  <a:lnTo>
                    <a:pt x="882578" y="457309"/>
                  </a:lnTo>
                  <a:lnTo>
                    <a:pt x="882680" y="457673"/>
                  </a:lnTo>
                  <a:lnTo>
                    <a:pt x="883016" y="458129"/>
                  </a:lnTo>
                  <a:lnTo>
                    <a:pt x="883095" y="458640"/>
                  </a:lnTo>
                  <a:lnTo>
                    <a:pt x="883488" y="458845"/>
                  </a:lnTo>
                  <a:lnTo>
                    <a:pt x="883647" y="459192"/>
                  </a:lnTo>
                  <a:lnTo>
                    <a:pt x="883318" y="459401"/>
                  </a:lnTo>
                  <a:lnTo>
                    <a:pt x="883065" y="459415"/>
                  </a:lnTo>
                  <a:lnTo>
                    <a:pt x="883315" y="459584"/>
                  </a:lnTo>
                  <a:lnTo>
                    <a:pt x="883617" y="459680"/>
                  </a:lnTo>
                  <a:lnTo>
                    <a:pt x="883862" y="460117"/>
                  </a:lnTo>
                  <a:lnTo>
                    <a:pt x="883375" y="460145"/>
                  </a:lnTo>
                  <a:lnTo>
                    <a:pt x="883409" y="460364"/>
                  </a:lnTo>
                  <a:lnTo>
                    <a:pt x="883586" y="460382"/>
                  </a:lnTo>
                  <a:lnTo>
                    <a:pt x="883526" y="460724"/>
                  </a:lnTo>
                  <a:lnTo>
                    <a:pt x="883907" y="460642"/>
                  </a:lnTo>
                  <a:lnTo>
                    <a:pt x="884051" y="460788"/>
                  </a:lnTo>
                  <a:lnTo>
                    <a:pt x="883809" y="461130"/>
                  </a:lnTo>
                  <a:lnTo>
                    <a:pt x="883839" y="461326"/>
                  </a:lnTo>
                  <a:lnTo>
                    <a:pt x="884092" y="461280"/>
                  </a:lnTo>
                  <a:lnTo>
                    <a:pt x="884089" y="461622"/>
                  </a:lnTo>
                  <a:lnTo>
                    <a:pt x="884040" y="462219"/>
                  </a:lnTo>
                  <a:lnTo>
                    <a:pt x="884092" y="462470"/>
                  </a:lnTo>
                  <a:lnTo>
                    <a:pt x="884474" y="462224"/>
                  </a:lnTo>
                  <a:lnTo>
                    <a:pt x="884606" y="462826"/>
                  </a:lnTo>
                  <a:lnTo>
                    <a:pt x="884580" y="463277"/>
                  </a:lnTo>
                  <a:lnTo>
                    <a:pt x="884587" y="463802"/>
                  </a:lnTo>
                  <a:lnTo>
                    <a:pt x="884765" y="464112"/>
                  </a:lnTo>
                  <a:lnTo>
                    <a:pt x="884361" y="464536"/>
                  </a:lnTo>
                  <a:lnTo>
                    <a:pt x="884108" y="464499"/>
                  </a:lnTo>
                  <a:lnTo>
                    <a:pt x="884066" y="464841"/>
                  </a:lnTo>
                  <a:lnTo>
                    <a:pt x="883828" y="465015"/>
                  </a:lnTo>
                  <a:lnTo>
                    <a:pt x="883692" y="465461"/>
                  </a:lnTo>
                  <a:lnTo>
                    <a:pt x="883726" y="465899"/>
                  </a:lnTo>
                  <a:lnTo>
                    <a:pt x="883820" y="466145"/>
                  </a:lnTo>
                  <a:lnTo>
                    <a:pt x="883307" y="466136"/>
                  </a:lnTo>
                  <a:lnTo>
                    <a:pt x="883280" y="466310"/>
                  </a:lnTo>
                  <a:lnTo>
                    <a:pt x="883594" y="466610"/>
                  </a:lnTo>
                  <a:lnTo>
                    <a:pt x="883515" y="466829"/>
                  </a:lnTo>
                  <a:lnTo>
                    <a:pt x="882956" y="466597"/>
                  </a:lnTo>
                  <a:lnTo>
                    <a:pt x="882544" y="466469"/>
                  </a:lnTo>
                  <a:lnTo>
                    <a:pt x="882612" y="466884"/>
                  </a:lnTo>
                  <a:lnTo>
                    <a:pt x="882952" y="466989"/>
                  </a:lnTo>
                  <a:lnTo>
                    <a:pt x="883367" y="466898"/>
                  </a:lnTo>
                  <a:lnTo>
                    <a:pt x="883779" y="467199"/>
                  </a:lnTo>
                  <a:lnTo>
                    <a:pt x="883813" y="467837"/>
                  </a:lnTo>
                  <a:lnTo>
                    <a:pt x="884002" y="468334"/>
                  </a:lnTo>
                  <a:lnTo>
                    <a:pt x="884164" y="468653"/>
                  </a:lnTo>
                  <a:lnTo>
                    <a:pt x="884674" y="468858"/>
                  </a:lnTo>
                  <a:lnTo>
                    <a:pt x="884912" y="469255"/>
                  </a:lnTo>
                  <a:lnTo>
                    <a:pt x="883983" y="469264"/>
                  </a:lnTo>
                  <a:lnTo>
                    <a:pt x="883832" y="469629"/>
                  </a:lnTo>
                  <a:lnTo>
                    <a:pt x="883990" y="470318"/>
                  </a:lnTo>
                  <a:lnTo>
                    <a:pt x="884100" y="470906"/>
                  </a:lnTo>
                  <a:lnTo>
                    <a:pt x="884387" y="471353"/>
                  </a:lnTo>
                  <a:lnTo>
                    <a:pt x="884768" y="471923"/>
                  </a:lnTo>
                  <a:lnTo>
                    <a:pt x="885055" y="472173"/>
                  </a:lnTo>
                  <a:lnTo>
                    <a:pt x="885414" y="472547"/>
                  </a:lnTo>
                  <a:lnTo>
                    <a:pt x="885724" y="473044"/>
                  </a:lnTo>
                  <a:lnTo>
                    <a:pt x="886158" y="473323"/>
                  </a:lnTo>
                  <a:lnTo>
                    <a:pt x="886491" y="473719"/>
                  </a:lnTo>
                  <a:lnTo>
                    <a:pt x="886385" y="474307"/>
                  </a:lnTo>
                  <a:lnTo>
                    <a:pt x="886256" y="474599"/>
                  </a:lnTo>
                  <a:lnTo>
                    <a:pt x="886472" y="474923"/>
                  </a:lnTo>
                  <a:lnTo>
                    <a:pt x="886902" y="475297"/>
                  </a:lnTo>
                  <a:lnTo>
                    <a:pt x="887223" y="475178"/>
                  </a:lnTo>
                  <a:lnTo>
                    <a:pt x="887733" y="475338"/>
                  </a:lnTo>
                  <a:lnTo>
                    <a:pt x="887775" y="475853"/>
                  </a:lnTo>
                  <a:lnTo>
                    <a:pt x="887355" y="475917"/>
                  </a:lnTo>
                  <a:lnTo>
                    <a:pt x="887767" y="476095"/>
                  </a:lnTo>
                  <a:lnTo>
                    <a:pt x="887786" y="476514"/>
                  </a:lnTo>
                  <a:lnTo>
                    <a:pt x="887831" y="476847"/>
                  </a:lnTo>
                  <a:lnTo>
                    <a:pt x="887597" y="477112"/>
                  </a:lnTo>
                  <a:lnTo>
                    <a:pt x="887242" y="477363"/>
                  </a:lnTo>
                  <a:lnTo>
                    <a:pt x="887238" y="477709"/>
                  </a:lnTo>
                  <a:lnTo>
                    <a:pt x="887605" y="477996"/>
                  </a:lnTo>
                  <a:lnTo>
                    <a:pt x="888322" y="477987"/>
                  </a:lnTo>
                  <a:lnTo>
                    <a:pt x="888590" y="478548"/>
                  </a:lnTo>
                  <a:lnTo>
                    <a:pt x="887560" y="479255"/>
                  </a:lnTo>
                  <a:lnTo>
                    <a:pt x="887340" y="479761"/>
                  </a:lnTo>
                  <a:lnTo>
                    <a:pt x="886691" y="479656"/>
                  </a:lnTo>
                  <a:lnTo>
                    <a:pt x="886423" y="480304"/>
                  </a:lnTo>
                  <a:lnTo>
                    <a:pt x="887348" y="480555"/>
                  </a:lnTo>
                  <a:lnTo>
                    <a:pt x="887620" y="481002"/>
                  </a:lnTo>
                  <a:lnTo>
                    <a:pt x="887839" y="481686"/>
                  </a:lnTo>
                  <a:lnTo>
                    <a:pt x="887597" y="482146"/>
                  </a:lnTo>
                  <a:lnTo>
                    <a:pt x="887178" y="482442"/>
                  </a:lnTo>
                  <a:lnTo>
                    <a:pt x="887095" y="483113"/>
                  </a:lnTo>
                  <a:lnTo>
                    <a:pt x="887374" y="484216"/>
                  </a:lnTo>
                  <a:lnTo>
                    <a:pt x="888137" y="484394"/>
                  </a:lnTo>
                  <a:lnTo>
                    <a:pt x="888243" y="484955"/>
                  </a:lnTo>
                  <a:lnTo>
                    <a:pt x="887711" y="485060"/>
                  </a:lnTo>
                  <a:lnTo>
                    <a:pt x="887129" y="485188"/>
                  </a:lnTo>
                  <a:lnTo>
                    <a:pt x="887001" y="485675"/>
                  </a:lnTo>
                  <a:lnTo>
                    <a:pt x="886831" y="486118"/>
                  </a:lnTo>
                  <a:lnTo>
                    <a:pt x="886880" y="486697"/>
                  </a:lnTo>
                  <a:lnTo>
                    <a:pt x="886513" y="487299"/>
                  </a:lnTo>
                  <a:lnTo>
                    <a:pt x="887019" y="487650"/>
                  </a:lnTo>
                  <a:lnTo>
                    <a:pt x="886105" y="487805"/>
                  </a:lnTo>
                  <a:lnTo>
                    <a:pt x="885705" y="487800"/>
                  </a:lnTo>
                  <a:lnTo>
                    <a:pt x="886264" y="488384"/>
                  </a:lnTo>
                  <a:lnTo>
                    <a:pt x="886544" y="488735"/>
                  </a:lnTo>
                  <a:lnTo>
                    <a:pt x="887737" y="489273"/>
                  </a:lnTo>
                  <a:lnTo>
                    <a:pt x="887265" y="489953"/>
                  </a:lnTo>
                  <a:lnTo>
                    <a:pt x="886453" y="490682"/>
                  </a:lnTo>
                  <a:lnTo>
                    <a:pt x="886438" y="491430"/>
                  </a:lnTo>
                  <a:lnTo>
                    <a:pt x="886763" y="492525"/>
                  </a:lnTo>
                  <a:lnTo>
                    <a:pt x="886804" y="493501"/>
                  </a:lnTo>
                  <a:lnTo>
                    <a:pt x="887416" y="494431"/>
                  </a:lnTo>
                  <a:lnTo>
                    <a:pt x="887631" y="495179"/>
                  </a:lnTo>
                  <a:lnTo>
                    <a:pt x="887673" y="495986"/>
                  </a:lnTo>
                  <a:lnTo>
                    <a:pt x="888341" y="497085"/>
                  </a:lnTo>
                  <a:lnTo>
                    <a:pt x="888266" y="498006"/>
                  </a:lnTo>
                  <a:lnTo>
                    <a:pt x="887624" y="498795"/>
                  </a:lnTo>
                  <a:lnTo>
                    <a:pt x="886698" y="499411"/>
                  </a:lnTo>
                  <a:lnTo>
                    <a:pt x="885275" y="499155"/>
                  </a:lnTo>
                  <a:lnTo>
                    <a:pt x="884920" y="499839"/>
                  </a:lnTo>
                  <a:lnTo>
                    <a:pt x="885539" y="500195"/>
                  </a:lnTo>
                  <a:lnTo>
                    <a:pt x="885180" y="501102"/>
                  </a:lnTo>
                  <a:lnTo>
                    <a:pt x="884765" y="502014"/>
                  </a:lnTo>
                  <a:lnTo>
                    <a:pt x="884353" y="502698"/>
                  </a:lnTo>
                  <a:lnTo>
                    <a:pt x="885025" y="503396"/>
                  </a:lnTo>
                  <a:lnTo>
                    <a:pt x="885180" y="504317"/>
                  </a:lnTo>
                  <a:lnTo>
                    <a:pt x="885218" y="505467"/>
                  </a:lnTo>
                  <a:lnTo>
                    <a:pt x="884693" y="506091"/>
                  </a:lnTo>
                  <a:lnTo>
                    <a:pt x="884289" y="506255"/>
                  </a:lnTo>
                  <a:lnTo>
                    <a:pt x="884504" y="507003"/>
                  </a:lnTo>
                  <a:lnTo>
                    <a:pt x="884323" y="507519"/>
                  </a:lnTo>
                  <a:lnTo>
                    <a:pt x="883972" y="508084"/>
                  </a:lnTo>
                  <a:lnTo>
                    <a:pt x="883787" y="508887"/>
                  </a:lnTo>
                  <a:lnTo>
                    <a:pt x="883197" y="509794"/>
                  </a:lnTo>
                  <a:lnTo>
                    <a:pt x="883481" y="510027"/>
                  </a:lnTo>
                  <a:lnTo>
                    <a:pt x="882963" y="510018"/>
                  </a:lnTo>
                  <a:lnTo>
                    <a:pt x="882839" y="510588"/>
                  </a:lnTo>
                  <a:lnTo>
                    <a:pt x="882098" y="510519"/>
                  </a:lnTo>
                  <a:lnTo>
                    <a:pt x="881611" y="511226"/>
                  </a:lnTo>
                  <a:lnTo>
                    <a:pt x="881332" y="511650"/>
                  </a:lnTo>
                  <a:lnTo>
                    <a:pt x="880988" y="511951"/>
                  </a:lnTo>
                  <a:lnTo>
                    <a:pt x="880705" y="512375"/>
                  </a:lnTo>
                  <a:lnTo>
                    <a:pt x="880184" y="512549"/>
                  </a:lnTo>
                  <a:lnTo>
                    <a:pt x="879874" y="512790"/>
                  </a:lnTo>
                  <a:lnTo>
                    <a:pt x="879375" y="513365"/>
                  </a:lnTo>
                  <a:lnTo>
                    <a:pt x="879032" y="513817"/>
                  </a:lnTo>
                  <a:lnTo>
                    <a:pt x="879024" y="514309"/>
                  </a:lnTo>
                  <a:lnTo>
                    <a:pt x="878624" y="514364"/>
                  </a:lnTo>
                  <a:lnTo>
                    <a:pt x="878526" y="514820"/>
                  </a:lnTo>
                  <a:lnTo>
                    <a:pt x="878790" y="515349"/>
                  </a:lnTo>
                  <a:lnTo>
                    <a:pt x="878782" y="515777"/>
                  </a:lnTo>
                  <a:lnTo>
                    <a:pt x="878197" y="516010"/>
                  </a:lnTo>
                  <a:lnTo>
                    <a:pt x="877793" y="516462"/>
                  </a:lnTo>
                  <a:lnTo>
                    <a:pt x="877238" y="516913"/>
                  </a:lnTo>
                  <a:lnTo>
                    <a:pt x="877136" y="517374"/>
                  </a:lnTo>
                  <a:lnTo>
                    <a:pt x="877215" y="518140"/>
                  </a:lnTo>
                  <a:lnTo>
                    <a:pt x="877200" y="518965"/>
                  </a:lnTo>
                  <a:lnTo>
                    <a:pt x="876675" y="519417"/>
                  </a:lnTo>
                  <a:lnTo>
                    <a:pt x="876207" y="519777"/>
                  </a:lnTo>
                  <a:lnTo>
                    <a:pt x="875950" y="520662"/>
                  </a:lnTo>
                  <a:lnTo>
                    <a:pt x="875327" y="521355"/>
                  </a:lnTo>
                  <a:lnTo>
                    <a:pt x="875134" y="521875"/>
                  </a:lnTo>
                  <a:lnTo>
                    <a:pt x="875127" y="522272"/>
                  </a:lnTo>
                  <a:lnTo>
                    <a:pt x="874511" y="522477"/>
                  </a:lnTo>
                  <a:lnTo>
                    <a:pt x="873348" y="522732"/>
                  </a:lnTo>
                  <a:lnTo>
                    <a:pt x="872947" y="522846"/>
                  </a:lnTo>
                  <a:lnTo>
                    <a:pt x="872419" y="523389"/>
                  </a:lnTo>
                  <a:lnTo>
                    <a:pt x="872249" y="524246"/>
                  </a:lnTo>
                  <a:lnTo>
                    <a:pt x="871784" y="524816"/>
                  </a:lnTo>
                  <a:lnTo>
                    <a:pt x="871346" y="525272"/>
                  </a:lnTo>
                  <a:lnTo>
                    <a:pt x="872041" y="525710"/>
                  </a:lnTo>
                  <a:lnTo>
                    <a:pt x="871905" y="526700"/>
                  </a:lnTo>
                  <a:lnTo>
                    <a:pt x="871599" y="527192"/>
                  </a:lnTo>
                  <a:lnTo>
                    <a:pt x="871048" y="527334"/>
                  </a:lnTo>
                  <a:lnTo>
                    <a:pt x="870443" y="527771"/>
                  </a:lnTo>
                  <a:lnTo>
                    <a:pt x="869688" y="528255"/>
                  </a:lnTo>
                  <a:lnTo>
                    <a:pt x="869133" y="528798"/>
                  </a:lnTo>
                  <a:lnTo>
                    <a:pt x="868631" y="529085"/>
                  </a:lnTo>
                  <a:lnTo>
                    <a:pt x="868616" y="529883"/>
                  </a:lnTo>
                  <a:lnTo>
                    <a:pt x="867917" y="529924"/>
                  </a:lnTo>
                  <a:lnTo>
                    <a:pt x="867267" y="530262"/>
                  </a:lnTo>
                  <a:lnTo>
                    <a:pt x="866569" y="530398"/>
                  </a:lnTo>
                  <a:lnTo>
                    <a:pt x="866259" y="531041"/>
                  </a:lnTo>
                  <a:lnTo>
                    <a:pt x="865998" y="531634"/>
                  </a:lnTo>
                  <a:lnTo>
                    <a:pt x="865247" y="532022"/>
                  </a:lnTo>
                  <a:lnTo>
                    <a:pt x="865927" y="532879"/>
                  </a:lnTo>
                  <a:lnTo>
                    <a:pt x="866519" y="533194"/>
                  </a:lnTo>
                  <a:lnTo>
                    <a:pt x="866010" y="533732"/>
                  </a:lnTo>
                  <a:lnTo>
                    <a:pt x="865704" y="534225"/>
                  </a:lnTo>
                  <a:lnTo>
                    <a:pt x="865485" y="535319"/>
                  </a:lnTo>
                  <a:lnTo>
                    <a:pt x="865417" y="536268"/>
                  </a:lnTo>
                  <a:lnTo>
                    <a:pt x="865266" y="536364"/>
                  </a:lnTo>
                  <a:lnTo>
                    <a:pt x="865296" y="537513"/>
                  </a:lnTo>
                  <a:lnTo>
                    <a:pt x="864846" y="537604"/>
                  </a:lnTo>
                  <a:lnTo>
                    <a:pt x="863902" y="537540"/>
                  </a:lnTo>
                  <a:lnTo>
                    <a:pt x="863743" y="538183"/>
                  </a:lnTo>
                  <a:lnTo>
                    <a:pt x="863974" y="539086"/>
                  </a:lnTo>
                  <a:lnTo>
                    <a:pt x="863419" y="539574"/>
                  </a:lnTo>
                  <a:lnTo>
                    <a:pt x="864102" y="540236"/>
                  </a:lnTo>
                  <a:lnTo>
                    <a:pt x="864850" y="540300"/>
                  </a:lnTo>
                  <a:lnTo>
                    <a:pt x="865432" y="541061"/>
                  </a:lnTo>
                  <a:lnTo>
                    <a:pt x="864518" y="542042"/>
                  </a:lnTo>
                  <a:lnTo>
                    <a:pt x="863963" y="542630"/>
                  </a:lnTo>
                  <a:lnTo>
                    <a:pt x="863264" y="542767"/>
                  </a:lnTo>
                  <a:lnTo>
                    <a:pt x="862818" y="542562"/>
                  </a:lnTo>
                  <a:lnTo>
                    <a:pt x="862660" y="543059"/>
                  </a:lnTo>
                  <a:lnTo>
                    <a:pt x="862021" y="542749"/>
                  </a:lnTo>
                  <a:lnTo>
                    <a:pt x="861236" y="542033"/>
                  </a:lnTo>
                  <a:lnTo>
                    <a:pt x="860696" y="541722"/>
                  </a:lnTo>
                  <a:lnTo>
                    <a:pt x="859389" y="542598"/>
                  </a:lnTo>
                  <a:lnTo>
                    <a:pt x="858785" y="543036"/>
                  </a:lnTo>
                  <a:lnTo>
                    <a:pt x="857950" y="543757"/>
                  </a:lnTo>
                  <a:lnTo>
                    <a:pt x="857716" y="543807"/>
                  </a:lnTo>
                  <a:lnTo>
                    <a:pt x="857387" y="543829"/>
                  </a:lnTo>
                  <a:lnTo>
                    <a:pt x="857055" y="543811"/>
                  </a:lnTo>
                  <a:lnTo>
                    <a:pt x="856900" y="543793"/>
                  </a:lnTo>
                  <a:lnTo>
                    <a:pt x="856511" y="544409"/>
                  </a:lnTo>
                  <a:lnTo>
                    <a:pt x="856560" y="544732"/>
                  </a:lnTo>
                  <a:lnTo>
                    <a:pt x="856545" y="544878"/>
                  </a:lnTo>
                  <a:lnTo>
                    <a:pt x="856507" y="545024"/>
                  </a:lnTo>
                  <a:lnTo>
                    <a:pt x="856462" y="545175"/>
                  </a:lnTo>
                  <a:lnTo>
                    <a:pt x="856364" y="545467"/>
                  </a:lnTo>
                  <a:lnTo>
                    <a:pt x="856198" y="546151"/>
                  </a:lnTo>
                  <a:lnTo>
                    <a:pt x="856224" y="546447"/>
                  </a:lnTo>
                  <a:lnTo>
                    <a:pt x="856243" y="546607"/>
                  </a:lnTo>
                  <a:lnTo>
                    <a:pt x="856315" y="547090"/>
                  </a:lnTo>
                  <a:lnTo>
                    <a:pt x="856337" y="547341"/>
                  </a:lnTo>
                  <a:lnTo>
                    <a:pt x="856560" y="548176"/>
                  </a:lnTo>
                  <a:lnTo>
                    <a:pt x="856575" y="548304"/>
                  </a:lnTo>
                  <a:lnTo>
                    <a:pt x="856572" y="548431"/>
                  </a:lnTo>
                  <a:lnTo>
                    <a:pt x="856549" y="548696"/>
                  </a:lnTo>
                  <a:lnTo>
                    <a:pt x="856556" y="548906"/>
                  </a:lnTo>
                  <a:lnTo>
                    <a:pt x="856575" y="549065"/>
                  </a:lnTo>
                  <a:lnTo>
                    <a:pt x="856606" y="549225"/>
                  </a:lnTo>
                  <a:lnTo>
                    <a:pt x="856655" y="549366"/>
                  </a:lnTo>
                  <a:lnTo>
                    <a:pt x="856874" y="549768"/>
                  </a:lnTo>
                  <a:lnTo>
                    <a:pt x="856930" y="549909"/>
                  </a:lnTo>
                  <a:lnTo>
                    <a:pt x="856957" y="550584"/>
                  </a:lnTo>
                  <a:lnTo>
                    <a:pt x="856440" y="550949"/>
                  </a:lnTo>
                  <a:lnTo>
                    <a:pt x="855503" y="551168"/>
                  </a:lnTo>
                  <a:lnTo>
                    <a:pt x="853592" y="551674"/>
                  </a:lnTo>
                  <a:lnTo>
                    <a:pt x="853244" y="551907"/>
                  </a:lnTo>
                  <a:lnTo>
                    <a:pt x="852346" y="552381"/>
                  </a:lnTo>
                  <a:lnTo>
                    <a:pt x="852210" y="552408"/>
                  </a:lnTo>
                  <a:lnTo>
                    <a:pt x="852066" y="552417"/>
                  </a:lnTo>
                  <a:lnTo>
                    <a:pt x="851919" y="552417"/>
                  </a:lnTo>
                  <a:lnTo>
                    <a:pt x="851775" y="552431"/>
                  </a:lnTo>
                  <a:lnTo>
                    <a:pt x="851639" y="552458"/>
                  </a:lnTo>
                  <a:lnTo>
                    <a:pt x="851458" y="552536"/>
                  </a:lnTo>
                  <a:lnTo>
                    <a:pt x="851284" y="552641"/>
                  </a:lnTo>
                  <a:lnTo>
                    <a:pt x="850812" y="553932"/>
                  </a:lnTo>
                  <a:lnTo>
                    <a:pt x="850499" y="554105"/>
                  </a:lnTo>
                  <a:lnTo>
                    <a:pt x="850265" y="554310"/>
                  </a:lnTo>
                  <a:lnTo>
                    <a:pt x="849592" y="555510"/>
                  </a:lnTo>
                  <a:lnTo>
                    <a:pt x="849619" y="555742"/>
                  </a:lnTo>
                  <a:lnTo>
                    <a:pt x="849641" y="555906"/>
                  </a:lnTo>
                  <a:lnTo>
                    <a:pt x="849649" y="556071"/>
                  </a:lnTo>
                  <a:lnTo>
                    <a:pt x="849207" y="556549"/>
                  </a:lnTo>
                  <a:lnTo>
                    <a:pt x="849003" y="556627"/>
                  </a:lnTo>
                  <a:lnTo>
                    <a:pt x="848739" y="556705"/>
                  </a:lnTo>
                  <a:lnTo>
                    <a:pt x="848335" y="556691"/>
                  </a:lnTo>
                  <a:lnTo>
                    <a:pt x="848097" y="556581"/>
                  </a:lnTo>
                  <a:lnTo>
                    <a:pt x="847953" y="556508"/>
                  </a:lnTo>
                  <a:lnTo>
                    <a:pt x="847738" y="556394"/>
                  </a:lnTo>
                  <a:lnTo>
                    <a:pt x="846998" y="556308"/>
                  </a:lnTo>
                  <a:lnTo>
                    <a:pt x="846631" y="556436"/>
                  </a:lnTo>
                  <a:lnTo>
                    <a:pt x="845989" y="556600"/>
                  </a:lnTo>
                  <a:lnTo>
                    <a:pt x="845861" y="556641"/>
                  </a:lnTo>
                  <a:lnTo>
                    <a:pt x="845604" y="556714"/>
                  </a:lnTo>
                  <a:lnTo>
                    <a:pt x="845241" y="556782"/>
                  </a:lnTo>
                  <a:lnTo>
                    <a:pt x="845034" y="556800"/>
                  </a:lnTo>
                  <a:lnTo>
                    <a:pt x="844751" y="556855"/>
                  </a:lnTo>
                  <a:lnTo>
                    <a:pt x="844354" y="556960"/>
                  </a:lnTo>
                  <a:lnTo>
                    <a:pt x="843984" y="556946"/>
                  </a:lnTo>
                  <a:lnTo>
                    <a:pt x="843576" y="557006"/>
                  </a:lnTo>
                  <a:lnTo>
                    <a:pt x="843187" y="557434"/>
                  </a:lnTo>
                  <a:lnTo>
                    <a:pt x="843142" y="557567"/>
                  </a:lnTo>
                  <a:lnTo>
                    <a:pt x="843108" y="557703"/>
                  </a:lnTo>
                  <a:lnTo>
                    <a:pt x="843179" y="558502"/>
                  </a:lnTo>
                  <a:lnTo>
                    <a:pt x="843138" y="558803"/>
                  </a:lnTo>
                  <a:lnTo>
                    <a:pt x="843255" y="559874"/>
                  </a:lnTo>
                  <a:lnTo>
                    <a:pt x="843221" y="560002"/>
                  </a:lnTo>
                  <a:lnTo>
                    <a:pt x="843164" y="560841"/>
                  </a:lnTo>
                  <a:lnTo>
                    <a:pt x="842960" y="561024"/>
                  </a:lnTo>
                  <a:lnTo>
                    <a:pt x="842662" y="561316"/>
                  </a:lnTo>
                  <a:lnTo>
                    <a:pt x="842262" y="561302"/>
                  </a:lnTo>
                  <a:lnTo>
                    <a:pt x="842190" y="561047"/>
                  </a:lnTo>
                  <a:lnTo>
                    <a:pt x="841216" y="560267"/>
                  </a:lnTo>
                  <a:lnTo>
                    <a:pt x="840770" y="561215"/>
                  </a:lnTo>
                  <a:lnTo>
                    <a:pt x="841140" y="561712"/>
                  </a:lnTo>
                  <a:lnTo>
                    <a:pt x="841355" y="562004"/>
                  </a:lnTo>
                  <a:lnTo>
                    <a:pt x="840955" y="562743"/>
                  </a:lnTo>
                  <a:lnTo>
                    <a:pt x="840891" y="562871"/>
                  </a:lnTo>
                  <a:lnTo>
                    <a:pt x="840906" y="563099"/>
                  </a:lnTo>
                  <a:lnTo>
                    <a:pt x="841046" y="563491"/>
                  </a:lnTo>
                  <a:lnTo>
                    <a:pt x="841298" y="563929"/>
                  </a:lnTo>
                  <a:lnTo>
                    <a:pt x="841004" y="565261"/>
                  </a:lnTo>
                  <a:lnTo>
                    <a:pt x="840770" y="565375"/>
                  </a:lnTo>
                  <a:lnTo>
                    <a:pt x="840347" y="565703"/>
                  </a:lnTo>
                  <a:lnTo>
                    <a:pt x="840237" y="565849"/>
                  </a:lnTo>
                  <a:lnTo>
                    <a:pt x="840143" y="566004"/>
                  </a:lnTo>
                  <a:lnTo>
                    <a:pt x="840166" y="566159"/>
                  </a:lnTo>
                  <a:lnTo>
                    <a:pt x="840181" y="566314"/>
                  </a:lnTo>
                  <a:lnTo>
                    <a:pt x="840181" y="566474"/>
                  </a:lnTo>
                  <a:lnTo>
                    <a:pt x="840173" y="566634"/>
                  </a:lnTo>
                  <a:lnTo>
                    <a:pt x="839916" y="567432"/>
                  </a:lnTo>
                  <a:lnTo>
                    <a:pt x="839573" y="567783"/>
                  </a:lnTo>
                  <a:lnTo>
                    <a:pt x="839184" y="568312"/>
                  </a:lnTo>
                  <a:lnTo>
                    <a:pt x="838870" y="568846"/>
                  </a:lnTo>
                  <a:lnTo>
                    <a:pt x="838674" y="569402"/>
                  </a:lnTo>
                  <a:lnTo>
                    <a:pt x="838821" y="569712"/>
                  </a:lnTo>
                  <a:lnTo>
                    <a:pt x="838836" y="570305"/>
                  </a:lnTo>
                  <a:lnTo>
                    <a:pt x="838655" y="570538"/>
                  </a:lnTo>
                  <a:lnTo>
                    <a:pt x="838519" y="570752"/>
                  </a:lnTo>
                  <a:lnTo>
                    <a:pt x="838341" y="570971"/>
                  </a:lnTo>
                  <a:lnTo>
                    <a:pt x="837393" y="572321"/>
                  </a:lnTo>
                  <a:lnTo>
                    <a:pt x="837065" y="572426"/>
                  </a:lnTo>
                  <a:lnTo>
                    <a:pt x="836661" y="572723"/>
                  </a:lnTo>
                  <a:lnTo>
                    <a:pt x="836593" y="572859"/>
                  </a:lnTo>
                  <a:lnTo>
                    <a:pt x="836464" y="573115"/>
                  </a:lnTo>
                  <a:lnTo>
                    <a:pt x="836053" y="573630"/>
                  </a:lnTo>
                  <a:lnTo>
                    <a:pt x="835977" y="573763"/>
                  </a:lnTo>
                  <a:lnTo>
                    <a:pt x="835875" y="573982"/>
                  </a:lnTo>
                  <a:lnTo>
                    <a:pt x="835615" y="574456"/>
                  </a:lnTo>
                  <a:lnTo>
                    <a:pt x="835350" y="574693"/>
                  </a:lnTo>
                  <a:lnTo>
                    <a:pt x="835158" y="575117"/>
                  </a:lnTo>
                  <a:lnTo>
                    <a:pt x="834674" y="575464"/>
                  </a:lnTo>
                  <a:lnTo>
                    <a:pt x="834451" y="575514"/>
                  </a:lnTo>
                  <a:lnTo>
                    <a:pt x="834025" y="576098"/>
                  </a:lnTo>
                  <a:lnTo>
                    <a:pt x="833994" y="576276"/>
                  </a:lnTo>
                  <a:lnTo>
                    <a:pt x="833964" y="576426"/>
                  </a:lnTo>
                  <a:lnTo>
                    <a:pt x="833809" y="576586"/>
                  </a:lnTo>
                  <a:lnTo>
                    <a:pt x="833658" y="576568"/>
                  </a:lnTo>
                  <a:lnTo>
                    <a:pt x="833485" y="576536"/>
                  </a:lnTo>
                  <a:lnTo>
                    <a:pt x="833311" y="576513"/>
                  </a:lnTo>
                  <a:lnTo>
                    <a:pt x="833047" y="576664"/>
                  </a:lnTo>
                  <a:lnTo>
                    <a:pt x="832722" y="577010"/>
                  </a:lnTo>
                  <a:lnTo>
                    <a:pt x="832488" y="577183"/>
                  </a:lnTo>
                  <a:lnTo>
                    <a:pt x="831762" y="577307"/>
                  </a:lnTo>
                  <a:lnTo>
                    <a:pt x="831181" y="577571"/>
                  </a:lnTo>
                  <a:lnTo>
                    <a:pt x="831067" y="577772"/>
                  </a:lnTo>
                  <a:lnTo>
                    <a:pt x="830935" y="578050"/>
                  </a:lnTo>
                  <a:lnTo>
                    <a:pt x="830875" y="578191"/>
                  </a:lnTo>
                  <a:lnTo>
                    <a:pt x="830822" y="578333"/>
                  </a:lnTo>
                  <a:lnTo>
                    <a:pt x="830769" y="578511"/>
                  </a:lnTo>
                  <a:lnTo>
                    <a:pt x="830731" y="578698"/>
                  </a:lnTo>
                  <a:lnTo>
                    <a:pt x="830663" y="579072"/>
                  </a:lnTo>
                  <a:lnTo>
                    <a:pt x="830614" y="579254"/>
                  </a:lnTo>
                  <a:lnTo>
                    <a:pt x="830554" y="579409"/>
                  </a:lnTo>
                  <a:lnTo>
                    <a:pt x="830403" y="579715"/>
                  </a:lnTo>
                  <a:lnTo>
                    <a:pt x="830335" y="579865"/>
                  </a:lnTo>
                  <a:lnTo>
                    <a:pt x="830290" y="580025"/>
                  </a:lnTo>
                  <a:lnTo>
                    <a:pt x="830274" y="580153"/>
                  </a:lnTo>
                  <a:lnTo>
                    <a:pt x="830267" y="580285"/>
                  </a:lnTo>
                  <a:lnTo>
                    <a:pt x="830263" y="580417"/>
                  </a:lnTo>
                  <a:lnTo>
                    <a:pt x="830271" y="580550"/>
                  </a:lnTo>
                  <a:lnTo>
                    <a:pt x="830282" y="580682"/>
                  </a:lnTo>
                  <a:lnTo>
                    <a:pt x="830308" y="580878"/>
                  </a:lnTo>
                  <a:lnTo>
                    <a:pt x="830354" y="581074"/>
                  </a:lnTo>
                  <a:lnTo>
                    <a:pt x="830410" y="581266"/>
                  </a:lnTo>
                  <a:lnTo>
                    <a:pt x="830573" y="581786"/>
                  </a:lnTo>
                  <a:lnTo>
                    <a:pt x="830709" y="582178"/>
                  </a:lnTo>
                  <a:lnTo>
                    <a:pt x="830833" y="582575"/>
                  </a:lnTo>
                  <a:lnTo>
                    <a:pt x="830905" y="582839"/>
                  </a:lnTo>
                  <a:lnTo>
                    <a:pt x="830932" y="582972"/>
                  </a:lnTo>
                  <a:lnTo>
                    <a:pt x="830954" y="583172"/>
                  </a:lnTo>
                  <a:lnTo>
                    <a:pt x="830962" y="583373"/>
                  </a:lnTo>
                  <a:lnTo>
                    <a:pt x="830958" y="583779"/>
                  </a:lnTo>
                  <a:lnTo>
                    <a:pt x="830943" y="584522"/>
                  </a:lnTo>
                  <a:lnTo>
                    <a:pt x="830965" y="584659"/>
                  </a:lnTo>
                  <a:lnTo>
                    <a:pt x="831049" y="584937"/>
                  </a:lnTo>
                  <a:lnTo>
                    <a:pt x="830898" y="585325"/>
                  </a:lnTo>
                  <a:lnTo>
                    <a:pt x="830539" y="585640"/>
                  </a:lnTo>
                  <a:lnTo>
                    <a:pt x="830486" y="585777"/>
                  </a:lnTo>
                  <a:lnTo>
                    <a:pt x="830437" y="585923"/>
                  </a:lnTo>
                  <a:lnTo>
                    <a:pt x="830176" y="586269"/>
                  </a:lnTo>
                  <a:lnTo>
                    <a:pt x="830033" y="586356"/>
                  </a:lnTo>
                  <a:lnTo>
                    <a:pt x="829878" y="586424"/>
                  </a:lnTo>
                  <a:lnTo>
                    <a:pt x="829719" y="586475"/>
                  </a:lnTo>
                  <a:lnTo>
                    <a:pt x="829561" y="586506"/>
                  </a:lnTo>
                  <a:lnTo>
                    <a:pt x="829417" y="586506"/>
                  </a:lnTo>
                  <a:lnTo>
                    <a:pt x="828975" y="586420"/>
                  </a:lnTo>
                  <a:lnTo>
                    <a:pt x="828828" y="586415"/>
                  </a:lnTo>
                  <a:lnTo>
                    <a:pt x="828692" y="586433"/>
                  </a:lnTo>
                  <a:lnTo>
                    <a:pt x="828552" y="586465"/>
                  </a:lnTo>
                  <a:lnTo>
                    <a:pt x="828416" y="586511"/>
                  </a:lnTo>
                  <a:lnTo>
                    <a:pt x="828020" y="586776"/>
                  </a:lnTo>
                  <a:lnTo>
                    <a:pt x="827816" y="587017"/>
                  </a:lnTo>
                  <a:lnTo>
                    <a:pt x="827502" y="587318"/>
                  </a:lnTo>
                  <a:lnTo>
                    <a:pt x="827359" y="587469"/>
                  </a:lnTo>
                  <a:lnTo>
                    <a:pt x="827026" y="587866"/>
                  </a:lnTo>
                  <a:lnTo>
                    <a:pt x="826717" y="588231"/>
                  </a:lnTo>
                  <a:lnTo>
                    <a:pt x="826687" y="588367"/>
                  </a:lnTo>
                  <a:lnTo>
                    <a:pt x="826687" y="588513"/>
                  </a:lnTo>
                  <a:lnTo>
                    <a:pt x="826728" y="588819"/>
                  </a:lnTo>
                  <a:lnTo>
                    <a:pt x="826755" y="589084"/>
                  </a:lnTo>
                  <a:lnTo>
                    <a:pt x="825939" y="590210"/>
                  </a:lnTo>
                  <a:lnTo>
                    <a:pt x="825803" y="590137"/>
                  </a:lnTo>
                  <a:lnTo>
                    <a:pt x="825323" y="590279"/>
                  </a:lnTo>
                  <a:lnTo>
                    <a:pt x="825289" y="590525"/>
                  </a:lnTo>
                  <a:lnTo>
                    <a:pt x="825297" y="590721"/>
                  </a:lnTo>
                  <a:lnTo>
                    <a:pt x="825342" y="590926"/>
                  </a:lnTo>
                  <a:lnTo>
                    <a:pt x="825399" y="591132"/>
                  </a:lnTo>
                  <a:lnTo>
                    <a:pt x="825425" y="591314"/>
                  </a:lnTo>
                  <a:lnTo>
                    <a:pt x="825191" y="591588"/>
                  </a:lnTo>
                  <a:lnTo>
                    <a:pt x="823941" y="592505"/>
                  </a:lnTo>
                  <a:lnTo>
                    <a:pt x="823235" y="592746"/>
                  </a:lnTo>
                  <a:lnTo>
                    <a:pt x="822865" y="592609"/>
                  </a:lnTo>
                  <a:lnTo>
                    <a:pt x="822642" y="592536"/>
                  </a:lnTo>
                  <a:lnTo>
                    <a:pt x="822317" y="592409"/>
                  </a:lnTo>
                  <a:lnTo>
                    <a:pt x="822343" y="592582"/>
                  </a:lnTo>
                  <a:lnTo>
                    <a:pt x="822355" y="592760"/>
                  </a:lnTo>
                  <a:lnTo>
                    <a:pt x="822351" y="592938"/>
                  </a:lnTo>
                  <a:lnTo>
                    <a:pt x="822332" y="593116"/>
                  </a:lnTo>
                  <a:lnTo>
                    <a:pt x="822302" y="593289"/>
                  </a:lnTo>
                  <a:lnTo>
                    <a:pt x="822230" y="593549"/>
                  </a:lnTo>
                  <a:lnTo>
                    <a:pt x="822052" y="593905"/>
                  </a:lnTo>
                  <a:lnTo>
                    <a:pt x="821905" y="594023"/>
                  </a:lnTo>
                  <a:lnTo>
                    <a:pt x="821720" y="594110"/>
                  </a:lnTo>
                  <a:lnTo>
                    <a:pt x="821509" y="594174"/>
                  </a:lnTo>
                  <a:lnTo>
                    <a:pt x="821293" y="594233"/>
                  </a:lnTo>
                  <a:lnTo>
                    <a:pt x="820670" y="594461"/>
                  </a:lnTo>
                  <a:lnTo>
                    <a:pt x="820534" y="594521"/>
                  </a:lnTo>
                  <a:lnTo>
                    <a:pt x="819983" y="595643"/>
                  </a:lnTo>
                  <a:lnTo>
                    <a:pt x="819802" y="595716"/>
                  </a:lnTo>
                  <a:lnTo>
                    <a:pt x="819345" y="595839"/>
                  </a:lnTo>
                  <a:lnTo>
                    <a:pt x="819148" y="595930"/>
                  </a:lnTo>
                  <a:lnTo>
                    <a:pt x="819012" y="596021"/>
                  </a:lnTo>
                  <a:lnTo>
                    <a:pt x="818540" y="596459"/>
                  </a:lnTo>
                  <a:lnTo>
                    <a:pt x="818449" y="596610"/>
                  </a:lnTo>
                  <a:lnTo>
                    <a:pt x="818378" y="596769"/>
                  </a:lnTo>
                  <a:lnTo>
                    <a:pt x="818321" y="596943"/>
                  </a:lnTo>
                  <a:lnTo>
                    <a:pt x="818276" y="597121"/>
                  </a:lnTo>
                  <a:lnTo>
                    <a:pt x="818245" y="597294"/>
                  </a:lnTo>
                  <a:lnTo>
                    <a:pt x="818234" y="597504"/>
                  </a:lnTo>
                  <a:lnTo>
                    <a:pt x="818249" y="597718"/>
                  </a:lnTo>
                  <a:lnTo>
                    <a:pt x="818280" y="597937"/>
                  </a:lnTo>
                  <a:lnTo>
                    <a:pt x="818317" y="598156"/>
                  </a:lnTo>
                  <a:lnTo>
                    <a:pt x="818347" y="598375"/>
                  </a:lnTo>
                  <a:lnTo>
                    <a:pt x="818366" y="598781"/>
                  </a:lnTo>
                  <a:lnTo>
                    <a:pt x="818382" y="598909"/>
                  </a:lnTo>
                  <a:lnTo>
                    <a:pt x="818416" y="599036"/>
                  </a:lnTo>
                  <a:lnTo>
                    <a:pt x="818767" y="599515"/>
                  </a:lnTo>
                  <a:lnTo>
                    <a:pt x="818823" y="599643"/>
                  </a:lnTo>
                  <a:lnTo>
                    <a:pt x="818827" y="599784"/>
                  </a:lnTo>
                  <a:lnTo>
                    <a:pt x="818797" y="599935"/>
                  </a:lnTo>
                  <a:lnTo>
                    <a:pt x="818710" y="600245"/>
                  </a:lnTo>
                  <a:lnTo>
                    <a:pt x="818691" y="600491"/>
                  </a:lnTo>
                  <a:lnTo>
                    <a:pt x="818434" y="601317"/>
                  </a:lnTo>
                  <a:lnTo>
                    <a:pt x="818181" y="601741"/>
                  </a:lnTo>
                  <a:lnTo>
                    <a:pt x="818060" y="601983"/>
                  </a:lnTo>
                  <a:lnTo>
                    <a:pt x="817943" y="602257"/>
                  </a:lnTo>
                  <a:lnTo>
                    <a:pt x="817879" y="602394"/>
                  </a:lnTo>
                  <a:lnTo>
                    <a:pt x="817690" y="602736"/>
                  </a:lnTo>
                  <a:lnTo>
                    <a:pt x="816433" y="603940"/>
                  </a:lnTo>
                  <a:lnTo>
                    <a:pt x="816293" y="604022"/>
                  </a:lnTo>
                  <a:lnTo>
                    <a:pt x="816131" y="604081"/>
                  </a:lnTo>
                  <a:lnTo>
                    <a:pt x="815949" y="604113"/>
                  </a:lnTo>
                  <a:lnTo>
                    <a:pt x="815417" y="604191"/>
                  </a:lnTo>
                  <a:lnTo>
                    <a:pt x="815077" y="604223"/>
                  </a:lnTo>
                  <a:lnTo>
                    <a:pt x="814907" y="604232"/>
                  </a:lnTo>
                  <a:lnTo>
                    <a:pt x="814741" y="604232"/>
                  </a:lnTo>
                  <a:lnTo>
                    <a:pt x="814582" y="604223"/>
                  </a:lnTo>
                  <a:lnTo>
                    <a:pt x="814431" y="604186"/>
                  </a:lnTo>
                  <a:lnTo>
                    <a:pt x="814284" y="604122"/>
                  </a:lnTo>
                  <a:lnTo>
                    <a:pt x="813997" y="603958"/>
                  </a:lnTo>
                  <a:lnTo>
                    <a:pt x="813717" y="603830"/>
                  </a:lnTo>
                  <a:lnTo>
                    <a:pt x="813581" y="603757"/>
                  </a:lnTo>
                  <a:lnTo>
                    <a:pt x="813053" y="603840"/>
                  </a:lnTo>
                  <a:lnTo>
                    <a:pt x="812985" y="603967"/>
                  </a:lnTo>
                  <a:lnTo>
                    <a:pt x="812932" y="604113"/>
                  </a:lnTo>
                  <a:lnTo>
                    <a:pt x="812894" y="604245"/>
                  </a:lnTo>
                  <a:lnTo>
                    <a:pt x="812868" y="604396"/>
                  </a:lnTo>
                  <a:lnTo>
                    <a:pt x="812871" y="604556"/>
                  </a:lnTo>
                  <a:lnTo>
                    <a:pt x="812886" y="604715"/>
                  </a:lnTo>
                  <a:lnTo>
                    <a:pt x="812913" y="604880"/>
                  </a:lnTo>
                  <a:lnTo>
                    <a:pt x="812932" y="605039"/>
                  </a:lnTo>
                  <a:lnTo>
                    <a:pt x="812951" y="605240"/>
                  </a:lnTo>
                  <a:lnTo>
                    <a:pt x="812981" y="605445"/>
                  </a:lnTo>
                  <a:lnTo>
                    <a:pt x="813072" y="606047"/>
                  </a:lnTo>
                  <a:lnTo>
                    <a:pt x="813102" y="606202"/>
                  </a:lnTo>
                  <a:lnTo>
                    <a:pt x="813139" y="606357"/>
                  </a:lnTo>
                  <a:lnTo>
                    <a:pt x="813174" y="606517"/>
                  </a:lnTo>
                  <a:lnTo>
                    <a:pt x="813189" y="606663"/>
                  </a:lnTo>
                  <a:lnTo>
                    <a:pt x="812966" y="606987"/>
                  </a:lnTo>
                  <a:lnTo>
                    <a:pt x="812573" y="607261"/>
                  </a:lnTo>
                  <a:lnTo>
                    <a:pt x="812448" y="607448"/>
                  </a:lnTo>
                  <a:lnTo>
                    <a:pt x="812346" y="607662"/>
                  </a:lnTo>
                  <a:lnTo>
                    <a:pt x="812271" y="607895"/>
                  </a:lnTo>
                  <a:lnTo>
                    <a:pt x="812218" y="608132"/>
                  </a:lnTo>
                  <a:lnTo>
                    <a:pt x="812184" y="608364"/>
                  </a:lnTo>
                  <a:lnTo>
                    <a:pt x="812188" y="608542"/>
                  </a:lnTo>
                  <a:lnTo>
                    <a:pt x="812222" y="608729"/>
                  </a:lnTo>
                  <a:lnTo>
                    <a:pt x="812259" y="608912"/>
                  </a:lnTo>
                  <a:lnTo>
                    <a:pt x="812286" y="609094"/>
                  </a:lnTo>
                  <a:lnTo>
                    <a:pt x="812275" y="609268"/>
                  </a:lnTo>
                  <a:lnTo>
                    <a:pt x="812203" y="609450"/>
                  </a:lnTo>
                  <a:lnTo>
                    <a:pt x="812093" y="609628"/>
                  </a:lnTo>
                  <a:lnTo>
                    <a:pt x="811957" y="609797"/>
                  </a:lnTo>
                  <a:lnTo>
                    <a:pt x="811829" y="609975"/>
                  </a:lnTo>
                  <a:lnTo>
                    <a:pt x="811731" y="610157"/>
                  </a:lnTo>
                  <a:lnTo>
                    <a:pt x="811655" y="610399"/>
                  </a:lnTo>
                  <a:lnTo>
                    <a:pt x="811610" y="610650"/>
                  </a:lnTo>
                  <a:lnTo>
                    <a:pt x="811546" y="611170"/>
                  </a:lnTo>
                  <a:lnTo>
                    <a:pt x="811497" y="611425"/>
                  </a:lnTo>
                  <a:lnTo>
                    <a:pt x="811444" y="611612"/>
                  </a:lnTo>
                  <a:lnTo>
                    <a:pt x="811315" y="611991"/>
                  </a:lnTo>
                  <a:lnTo>
                    <a:pt x="811259" y="612182"/>
                  </a:lnTo>
                  <a:lnTo>
                    <a:pt x="811217" y="612374"/>
                  </a:lnTo>
                  <a:lnTo>
                    <a:pt x="811194" y="612529"/>
                  </a:lnTo>
                  <a:lnTo>
                    <a:pt x="811176" y="612689"/>
                  </a:lnTo>
                  <a:lnTo>
                    <a:pt x="811164" y="612848"/>
                  </a:lnTo>
                  <a:lnTo>
                    <a:pt x="811149" y="613168"/>
                  </a:lnTo>
                  <a:lnTo>
                    <a:pt x="811142" y="613400"/>
                  </a:lnTo>
                  <a:lnTo>
                    <a:pt x="811138" y="613633"/>
                  </a:lnTo>
                  <a:lnTo>
                    <a:pt x="811138" y="614098"/>
                  </a:lnTo>
                  <a:lnTo>
                    <a:pt x="811126" y="614331"/>
                  </a:lnTo>
                  <a:lnTo>
                    <a:pt x="811108" y="614564"/>
                  </a:lnTo>
                  <a:lnTo>
                    <a:pt x="811051" y="615029"/>
                  </a:lnTo>
                  <a:lnTo>
                    <a:pt x="810975" y="615741"/>
                  </a:lnTo>
                  <a:lnTo>
                    <a:pt x="810945" y="615982"/>
                  </a:lnTo>
                  <a:lnTo>
                    <a:pt x="810922" y="616229"/>
                  </a:lnTo>
                  <a:lnTo>
                    <a:pt x="810911" y="616470"/>
                  </a:lnTo>
                  <a:lnTo>
                    <a:pt x="810926" y="616712"/>
                  </a:lnTo>
                  <a:lnTo>
                    <a:pt x="810949" y="616908"/>
                  </a:lnTo>
                  <a:lnTo>
                    <a:pt x="810975" y="617109"/>
                  </a:lnTo>
                  <a:lnTo>
                    <a:pt x="811606" y="617980"/>
                  </a:lnTo>
                  <a:lnTo>
                    <a:pt x="811980" y="618163"/>
                  </a:lnTo>
                  <a:lnTo>
                    <a:pt x="812263" y="618290"/>
                  </a:lnTo>
                  <a:lnTo>
                    <a:pt x="812524" y="618386"/>
                  </a:lnTo>
                  <a:lnTo>
                    <a:pt x="813166" y="618943"/>
                  </a:lnTo>
                  <a:lnTo>
                    <a:pt x="812728" y="619262"/>
                  </a:lnTo>
                  <a:lnTo>
                    <a:pt x="812188" y="619887"/>
                  </a:lnTo>
                  <a:lnTo>
                    <a:pt x="812441" y="620311"/>
                  </a:lnTo>
                  <a:lnTo>
                    <a:pt x="812645" y="621196"/>
                  </a:lnTo>
                  <a:lnTo>
                    <a:pt x="812603" y="621356"/>
                  </a:lnTo>
                  <a:lnTo>
                    <a:pt x="812577" y="621515"/>
                  </a:lnTo>
                  <a:lnTo>
                    <a:pt x="812577" y="621671"/>
                  </a:lnTo>
                  <a:lnTo>
                    <a:pt x="812648" y="621848"/>
                  </a:lnTo>
                  <a:lnTo>
                    <a:pt x="812777" y="622017"/>
                  </a:lnTo>
                  <a:lnTo>
                    <a:pt x="812920" y="622186"/>
                  </a:lnTo>
                  <a:lnTo>
                    <a:pt x="813041" y="622355"/>
                  </a:lnTo>
                  <a:lnTo>
                    <a:pt x="813090" y="622524"/>
                  </a:lnTo>
                  <a:lnTo>
                    <a:pt x="813060" y="622683"/>
                  </a:lnTo>
                  <a:lnTo>
                    <a:pt x="812985" y="622838"/>
                  </a:lnTo>
                  <a:lnTo>
                    <a:pt x="812781" y="623153"/>
                  </a:lnTo>
                  <a:lnTo>
                    <a:pt x="812709" y="623313"/>
                  </a:lnTo>
                  <a:lnTo>
                    <a:pt x="812652" y="623486"/>
                  </a:lnTo>
                  <a:lnTo>
                    <a:pt x="812607" y="623659"/>
                  </a:lnTo>
                  <a:lnTo>
                    <a:pt x="812543" y="624015"/>
                  </a:lnTo>
                  <a:lnTo>
                    <a:pt x="812935" y="624759"/>
                  </a:lnTo>
                  <a:lnTo>
                    <a:pt x="812856" y="625990"/>
                  </a:lnTo>
                  <a:lnTo>
                    <a:pt x="812452" y="626155"/>
                  </a:lnTo>
                  <a:lnTo>
                    <a:pt x="812048" y="626552"/>
                  </a:lnTo>
                  <a:lnTo>
                    <a:pt x="812048" y="626702"/>
                  </a:lnTo>
                  <a:lnTo>
                    <a:pt x="812108" y="626839"/>
                  </a:lnTo>
                  <a:lnTo>
                    <a:pt x="812241" y="627049"/>
                  </a:lnTo>
                  <a:lnTo>
                    <a:pt x="812361" y="627195"/>
                  </a:lnTo>
                  <a:lnTo>
                    <a:pt x="812588" y="627427"/>
                  </a:lnTo>
                  <a:lnTo>
                    <a:pt x="812762" y="628358"/>
                  </a:lnTo>
                  <a:lnTo>
                    <a:pt x="812630" y="628358"/>
                  </a:lnTo>
                  <a:lnTo>
                    <a:pt x="812471" y="628331"/>
                  </a:lnTo>
                  <a:lnTo>
                    <a:pt x="811931" y="628130"/>
                  </a:lnTo>
                  <a:lnTo>
                    <a:pt x="811704" y="627989"/>
                  </a:lnTo>
                  <a:lnTo>
                    <a:pt x="811383" y="627797"/>
                  </a:lnTo>
                  <a:lnTo>
                    <a:pt x="810975" y="627573"/>
                  </a:lnTo>
                  <a:lnTo>
                    <a:pt x="810624" y="627391"/>
                  </a:lnTo>
                  <a:lnTo>
                    <a:pt x="809737" y="627396"/>
                  </a:lnTo>
                  <a:lnTo>
                    <a:pt x="809072" y="627788"/>
                  </a:lnTo>
                  <a:lnTo>
                    <a:pt x="808785" y="627856"/>
                  </a:lnTo>
                  <a:lnTo>
                    <a:pt x="808464" y="628171"/>
                  </a:lnTo>
                  <a:lnTo>
                    <a:pt x="808169" y="628280"/>
                  </a:lnTo>
                  <a:lnTo>
                    <a:pt x="807558" y="628600"/>
                  </a:lnTo>
                  <a:lnTo>
                    <a:pt x="807361" y="628759"/>
                  </a:lnTo>
                  <a:lnTo>
                    <a:pt x="806749" y="628769"/>
                  </a:lnTo>
                  <a:lnTo>
                    <a:pt x="806542" y="628632"/>
                  </a:lnTo>
                  <a:lnTo>
                    <a:pt x="806323" y="628613"/>
                  </a:lnTo>
                  <a:lnTo>
                    <a:pt x="806368" y="628759"/>
                  </a:lnTo>
                  <a:lnTo>
                    <a:pt x="806424" y="628915"/>
                  </a:lnTo>
                  <a:lnTo>
                    <a:pt x="806489" y="629129"/>
                  </a:lnTo>
                  <a:lnTo>
                    <a:pt x="806930" y="630443"/>
                  </a:lnTo>
                  <a:lnTo>
                    <a:pt x="806730" y="630420"/>
                  </a:lnTo>
                  <a:lnTo>
                    <a:pt x="806455" y="630466"/>
                  </a:lnTo>
                  <a:lnTo>
                    <a:pt x="806315" y="630539"/>
                  </a:lnTo>
                  <a:lnTo>
                    <a:pt x="806175" y="630570"/>
                  </a:lnTo>
                  <a:lnTo>
                    <a:pt x="806035" y="630561"/>
                  </a:lnTo>
                  <a:lnTo>
                    <a:pt x="805654" y="630858"/>
                  </a:lnTo>
                  <a:lnTo>
                    <a:pt x="804699" y="631319"/>
                  </a:lnTo>
                  <a:lnTo>
                    <a:pt x="804498" y="631246"/>
                  </a:lnTo>
                  <a:lnTo>
                    <a:pt x="804370" y="631218"/>
                  </a:lnTo>
                  <a:lnTo>
                    <a:pt x="804109" y="631191"/>
                  </a:lnTo>
                  <a:lnTo>
                    <a:pt x="803977" y="631186"/>
                  </a:lnTo>
                  <a:lnTo>
                    <a:pt x="803660" y="631214"/>
                  </a:lnTo>
                  <a:lnTo>
                    <a:pt x="803464" y="631173"/>
                  </a:lnTo>
                  <a:lnTo>
                    <a:pt x="803263" y="631031"/>
                  </a:lnTo>
                  <a:lnTo>
                    <a:pt x="803059" y="631013"/>
                  </a:lnTo>
                  <a:lnTo>
                    <a:pt x="802848" y="631063"/>
                  </a:lnTo>
                  <a:lnTo>
                    <a:pt x="802372" y="631095"/>
                  </a:lnTo>
                  <a:lnTo>
                    <a:pt x="802119" y="631136"/>
                  </a:lnTo>
                  <a:lnTo>
                    <a:pt x="801908" y="631360"/>
                  </a:lnTo>
                  <a:lnTo>
                    <a:pt x="801688" y="631998"/>
                  </a:lnTo>
                  <a:lnTo>
                    <a:pt x="801560" y="632053"/>
                  </a:lnTo>
                  <a:lnTo>
                    <a:pt x="801432" y="632048"/>
                  </a:lnTo>
                  <a:lnTo>
                    <a:pt x="800775" y="632026"/>
                  </a:lnTo>
                  <a:lnTo>
                    <a:pt x="801662" y="632436"/>
                  </a:lnTo>
                  <a:lnTo>
                    <a:pt x="801809" y="632427"/>
                  </a:lnTo>
                  <a:lnTo>
                    <a:pt x="801046" y="633558"/>
                  </a:lnTo>
                  <a:lnTo>
                    <a:pt x="800484" y="633645"/>
                  </a:lnTo>
                  <a:lnTo>
                    <a:pt x="800352" y="633723"/>
                  </a:lnTo>
                  <a:lnTo>
                    <a:pt x="799887" y="633453"/>
                  </a:lnTo>
                  <a:lnTo>
                    <a:pt x="799978" y="633266"/>
                  </a:lnTo>
                  <a:lnTo>
                    <a:pt x="800046" y="632409"/>
                  </a:lnTo>
                  <a:lnTo>
                    <a:pt x="799834" y="632445"/>
                  </a:lnTo>
                  <a:lnTo>
                    <a:pt x="798724" y="633303"/>
                  </a:lnTo>
                  <a:lnTo>
                    <a:pt x="798592" y="633367"/>
                  </a:lnTo>
                  <a:lnTo>
                    <a:pt x="798440" y="633412"/>
                  </a:lnTo>
                  <a:lnTo>
                    <a:pt x="798127" y="633467"/>
                  </a:lnTo>
                  <a:lnTo>
                    <a:pt x="797972" y="633508"/>
                  </a:lnTo>
                  <a:lnTo>
                    <a:pt x="797723" y="633604"/>
                  </a:lnTo>
                  <a:lnTo>
                    <a:pt x="797474" y="633709"/>
                  </a:lnTo>
                  <a:lnTo>
                    <a:pt x="797345" y="633745"/>
                  </a:lnTo>
                  <a:lnTo>
                    <a:pt x="797217" y="633777"/>
                  </a:lnTo>
                  <a:lnTo>
                    <a:pt x="797085" y="633800"/>
                  </a:lnTo>
                  <a:lnTo>
                    <a:pt x="796820" y="633837"/>
                  </a:lnTo>
                  <a:lnTo>
                    <a:pt x="796688" y="633859"/>
                  </a:lnTo>
                  <a:lnTo>
                    <a:pt x="796276" y="633955"/>
                  </a:lnTo>
                  <a:lnTo>
                    <a:pt x="796141" y="633983"/>
                  </a:lnTo>
                  <a:lnTo>
                    <a:pt x="796001" y="634005"/>
                  </a:lnTo>
                  <a:lnTo>
                    <a:pt x="795789" y="634028"/>
                  </a:lnTo>
                  <a:lnTo>
                    <a:pt x="795574" y="634037"/>
                  </a:lnTo>
                  <a:lnTo>
                    <a:pt x="795193" y="633960"/>
                  </a:lnTo>
                  <a:lnTo>
                    <a:pt x="795023" y="633942"/>
                  </a:lnTo>
                  <a:lnTo>
                    <a:pt x="794849" y="633937"/>
                  </a:lnTo>
                  <a:lnTo>
                    <a:pt x="794671" y="633946"/>
                  </a:lnTo>
                  <a:lnTo>
                    <a:pt x="794502" y="633983"/>
                  </a:lnTo>
                  <a:lnTo>
                    <a:pt x="793878" y="634448"/>
                  </a:lnTo>
                  <a:lnTo>
                    <a:pt x="793652" y="634776"/>
                  </a:lnTo>
                  <a:lnTo>
                    <a:pt x="793357" y="635091"/>
                  </a:lnTo>
                  <a:lnTo>
                    <a:pt x="793066" y="635780"/>
                  </a:lnTo>
                  <a:lnTo>
                    <a:pt x="792602" y="636086"/>
                  </a:lnTo>
                  <a:lnTo>
                    <a:pt x="791945" y="635347"/>
                  </a:lnTo>
                  <a:lnTo>
                    <a:pt x="791771" y="635306"/>
                  </a:lnTo>
                  <a:lnTo>
                    <a:pt x="791548" y="635278"/>
                  </a:lnTo>
                  <a:lnTo>
                    <a:pt x="790415" y="635023"/>
                  </a:lnTo>
                  <a:lnTo>
                    <a:pt x="789954" y="635415"/>
                  </a:lnTo>
                  <a:lnTo>
                    <a:pt x="789826" y="635383"/>
                  </a:lnTo>
                  <a:lnTo>
                    <a:pt x="789543" y="635255"/>
                  </a:lnTo>
                  <a:lnTo>
                    <a:pt x="789275" y="635146"/>
                  </a:lnTo>
                  <a:lnTo>
                    <a:pt x="789138" y="635077"/>
                  </a:lnTo>
                  <a:lnTo>
                    <a:pt x="789006" y="635018"/>
                  </a:lnTo>
                  <a:lnTo>
                    <a:pt x="788527" y="635041"/>
                  </a:lnTo>
                  <a:lnTo>
                    <a:pt x="788115" y="635283"/>
                  </a:lnTo>
                  <a:lnTo>
                    <a:pt x="787934" y="635392"/>
                  </a:lnTo>
                  <a:lnTo>
                    <a:pt x="786695" y="635096"/>
                  </a:lnTo>
                  <a:lnTo>
                    <a:pt x="786336" y="635132"/>
                  </a:lnTo>
                  <a:lnTo>
                    <a:pt x="786091" y="635014"/>
                  </a:lnTo>
                  <a:lnTo>
                    <a:pt x="786162" y="635196"/>
                  </a:lnTo>
                  <a:lnTo>
                    <a:pt x="786004" y="635438"/>
                  </a:lnTo>
                  <a:lnTo>
                    <a:pt x="785683" y="635452"/>
                  </a:lnTo>
                  <a:lnTo>
                    <a:pt x="785415" y="635511"/>
                  </a:lnTo>
                  <a:lnTo>
                    <a:pt x="784954" y="635721"/>
                  </a:lnTo>
                  <a:lnTo>
                    <a:pt x="784595" y="636104"/>
                  </a:lnTo>
                  <a:lnTo>
                    <a:pt x="784614" y="636405"/>
                  </a:lnTo>
                  <a:lnTo>
                    <a:pt x="784572" y="636674"/>
                  </a:lnTo>
                  <a:lnTo>
                    <a:pt x="784210" y="637089"/>
                  </a:lnTo>
                  <a:lnTo>
                    <a:pt x="783779" y="637194"/>
                  </a:lnTo>
                  <a:lnTo>
                    <a:pt x="783424" y="637477"/>
                  </a:lnTo>
                  <a:lnTo>
                    <a:pt x="783296" y="637541"/>
                  </a:lnTo>
                  <a:lnTo>
                    <a:pt x="783164" y="637596"/>
                  </a:lnTo>
                  <a:lnTo>
                    <a:pt x="782888" y="637682"/>
                  </a:lnTo>
                  <a:lnTo>
                    <a:pt x="782752" y="637710"/>
                  </a:lnTo>
                  <a:lnTo>
                    <a:pt x="782616" y="637728"/>
                  </a:lnTo>
                  <a:lnTo>
                    <a:pt x="782476" y="637742"/>
                  </a:lnTo>
                  <a:lnTo>
                    <a:pt x="782337" y="637746"/>
                  </a:lnTo>
                  <a:lnTo>
                    <a:pt x="782087" y="637737"/>
                  </a:lnTo>
                  <a:lnTo>
                    <a:pt x="781230" y="637358"/>
                  </a:lnTo>
                  <a:lnTo>
                    <a:pt x="781090" y="637345"/>
                  </a:lnTo>
                  <a:lnTo>
                    <a:pt x="780936" y="637363"/>
                  </a:lnTo>
                  <a:lnTo>
                    <a:pt x="780781" y="637404"/>
                  </a:lnTo>
                  <a:lnTo>
                    <a:pt x="780622" y="637454"/>
                  </a:lnTo>
                  <a:lnTo>
                    <a:pt x="780467" y="637491"/>
                  </a:lnTo>
                  <a:lnTo>
                    <a:pt x="779493" y="637249"/>
                  </a:lnTo>
                  <a:lnTo>
                    <a:pt x="779300" y="637057"/>
                  </a:lnTo>
                  <a:lnTo>
                    <a:pt x="778960" y="636701"/>
                  </a:lnTo>
                  <a:lnTo>
                    <a:pt x="778813" y="636610"/>
                  </a:lnTo>
                  <a:lnTo>
                    <a:pt x="778481" y="636469"/>
                  </a:lnTo>
                  <a:lnTo>
                    <a:pt x="778099" y="636090"/>
                  </a:lnTo>
                  <a:lnTo>
                    <a:pt x="777880" y="635680"/>
                  </a:lnTo>
                  <a:lnTo>
                    <a:pt x="778277" y="634535"/>
                  </a:lnTo>
                  <a:lnTo>
                    <a:pt x="778008" y="634101"/>
                  </a:lnTo>
                  <a:lnTo>
                    <a:pt x="777737" y="633969"/>
                  </a:lnTo>
                  <a:lnTo>
                    <a:pt x="777140" y="633805"/>
                  </a:lnTo>
                  <a:lnTo>
                    <a:pt x="776604" y="633686"/>
                  </a:lnTo>
                  <a:lnTo>
                    <a:pt x="776335" y="633636"/>
                  </a:lnTo>
                  <a:lnTo>
                    <a:pt x="776018" y="633586"/>
                  </a:lnTo>
                  <a:lnTo>
                    <a:pt x="775701" y="633540"/>
                  </a:lnTo>
                  <a:lnTo>
                    <a:pt x="775384" y="633504"/>
                  </a:lnTo>
                  <a:lnTo>
                    <a:pt x="775063" y="633476"/>
                  </a:lnTo>
                  <a:lnTo>
                    <a:pt x="774439" y="633449"/>
                  </a:lnTo>
                  <a:lnTo>
                    <a:pt x="774130" y="633440"/>
                  </a:lnTo>
                  <a:lnTo>
                    <a:pt x="773824" y="633440"/>
                  </a:lnTo>
                  <a:lnTo>
                    <a:pt x="773522" y="633458"/>
                  </a:lnTo>
                  <a:lnTo>
                    <a:pt x="773223" y="633504"/>
                  </a:lnTo>
                  <a:lnTo>
                    <a:pt x="772944" y="633581"/>
                  </a:lnTo>
                  <a:lnTo>
                    <a:pt x="772672" y="633686"/>
                  </a:lnTo>
                  <a:lnTo>
                    <a:pt x="772404" y="633809"/>
                  </a:lnTo>
                  <a:lnTo>
                    <a:pt x="771615" y="634188"/>
                  </a:lnTo>
                  <a:lnTo>
                    <a:pt x="771358" y="634320"/>
                  </a:lnTo>
                  <a:lnTo>
                    <a:pt x="770595" y="634731"/>
                  </a:lnTo>
                  <a:lnTo>
                    <a:pt x="769949" y="635055"/>
                  </a:lnTo>
                  <a:lnTo>
                    <a:pt x="769741" y="635169"/>
                  </a:lnTo>
                  <a:lnTo>
                    <a:pt x="769534" y="635292"/>
                  </a:lnTo>
                  <a:lnTo>
                    <a:pt x="769330" y="635433"/>
                  </a:lnTo>
                  <a:lnTo>
                    <a:pt x="769129" y="635579"/>
                  </a:lnTo>
                  <a:lnTo>
                    <a:pt x="768540" y="636040"/>
                  </a:lnTo>
                  <a:lnTo>
                    <a:pt x="768412" y="636127"/>
                  </a:lnTo>
                  <a:lnTo>
                    <a:pt x="767917" y="636501"/>
                  </a:lnTo>
                  <a:lnTo>
                    <a:pt x="767811" y="636656"/>
                  </a:lnTo>
                  <a:lnTo>
                    <a:pt x="767721" y="636829"/>
                  </a:lnTo>
                  <a:lnTo>
                    <a:pt x="767649" y="637021"/>
                  </a:lnTo>
                  <a:lnTo>
                    <a:pt x="767600" y="637212"/>
                  </a:lnTo>
                  <a:lnTo>
                    <a:pt x="767577" y="637404"/>
                  </a:lnTo>
                  <a:lnTo>
                    <a:pt x="767585" y="637568"/>
                  </a:lnTo>
                  <a:lnTo>
                    <a:pt x="767623" y="637737"/>
                  </a:lnTo>
                  <a:lnTo>
                    <a:pt x="767676" y="637906"/>
                  </a:lnTo>
                  <a:lnTo>
                    <a:pt x="767721" y="638075"/>
                  </a:lnTo>
                  <a:lnTo>
                    <a:pt x="767740" y="638243"/>
                  </a:lnTo>
                  <a:lnTo>
                    <a:pt x="767728" y="638503"/>
                  </a:lnTo>
                  <a:lnTo>
                    <a:pt x="767676" y="638763"/>
                  </a:lnTo>
                  <a:lnTo>
                    <a:pt x="767604" y="639028"/>
                  </a:lnTo>
                  <a:lnTo>
                    <a:pt x="767430" y="639544"/>
                  </a:lnTo>
                  <a:lnTo>
                    <a:pt x="767332" y="639822"/>
                  </a:lnTo>
                  <a:lnTo>
                    <a:pt x="767279" y="639959"/>
                  </a:lnTo>
                  <a:lnTo>
                    <a:pt x="767162" y="640232"/>
                  </a:lnTo>
                  <a:lnTo>
                    <a:pt x="767048" y="640410"/>
                  </a:lnTo>
                  <a:lnTo>
                    <a:pt x="766765" y="640766"/>
                  </a:lnTo>
                  <a:lnTo>
                    <a:pt x="766663" y="640935"/>
                  </a:lnTo>
                  <a:lnTo>
                    <a:pt x="766920" y="641569"/>
                  </a:lnTo>
                  <a:lnTo>
                    <a:pt x="766939" y="641742"/>
                  </a:lnTo>
                  <a:lnTo>
                    <a:pt x="766928" y="641934"/>
                  </a:lnTo>
                  <a:lnTo>
                    <a:pt x="766886" y="642130"/>
                  </a:lnTo>
                  <a:lnTo>
                    <a:pt x="766599" y="642436"/>
                  </a:lnTo>
                  <a:lnTo>
                    <a:pt x="766437" y="642427"/>
                  </a:lnTo>
                  <a:lnTo>
                    <a:pt x="766267" y="642399"/>
                  </a:lnTo>
                  <a:lnTo>
                    <a:pt x="766025" y="642627"/>
                  </a:lnTo>
                  <a:lnTo>
                    <a:pt x="765885" y="643594"/>
                  </a:lnTo>
                  <a:lnTo>
                    <a:pt x="765564" y="643950"/>
                  </a:lnTo>
                  <a:lnTo>
                    <a:pt x="765489" y="644105"/>
                  </a:lnTo>
                  <a:lnTo>
                    <a:pt x="765391" y="644379"/>
                  </a:lnTo>
                  <a:lnTo>
                    <a:pt x="764964" y="645095"/>
                  </a:lnTo>
                  <a:lnTo>
                    <a:pt x="764718" y="645241"/>
                  </a:lnTo>
                  <a:lnTo>
                    <a:pt x="764560" y="645314"/>
                  </a:lnTo>
                  <a:lnTo>
                    <a:pt x="764394" y="645374"/>
                  </a:lnTo>
                  <a:lnTo>
                    <a:pt x="764050" y="645465"/>
                  </a:lnTo>
                  <a:lnTo>
                    <a:pt x="763684" y="645593"/>
                  </a:lnTo>
                  <a:lnTo>
                    <a:pt x="762690" y="645898"/>
                  </a:lnTo>
                  <a:lnTo>
                    <a:pt x="762698" y="646031"/>
                  </a:lnTo>
                  <a:lnTo>
                    <a:pt x="762758" y="646304"/>
                  </a:lnTo>
                  <a:lnTo>
                    <a:pt x="762777" y="646441"/>
                  </a:lnTo>
                  <a:lnTo>
                    <a:pt x="762773" y="646856"/>
                  </a:lnTo>
                  <a:lnTo>
                    <a:pt x="762607" y="647080"/>
                  </a:lnTo>
                  <a:lnTo>
                    <a:pt x="762430" y="647107"/>
                  </a:lnTo>
                  <a:lnTo>
                    <a:pt x="762207" y="647107"/>
                  </a:lnTo>
                  <a:lnTo>
                    <a:pt x="761976" y="647116"/>
                  </a:lnTo>
                  <a:lnTo>
                    <a:pt x="761772" y="647148"/>
                  </a:lnTo>
                  <a:lnTo>
                    <a:pt x="761618" y="647194"/>
                  </a:lnTo>
                  <a:lnTo>
                    <a:pt x="761463" y="647249"/>
                  </a:lnTo>
                  <a:lnTo>
                    <a:pt x="761316" y="647308"/>
                  </a:lnTo>
                  <a:lnTo>
                    <a:pt x="761164" y="647376"/>
                  </a:lnTo>
                  <a:lnTo>
                    <a:pt x="761021" y="647449"/>
                  </a:lnTo>
                  <a:lnTo>
                    <a:pt x="760685" y="647604"/>
                  </a:lnTo>
                  <a:lnTo>
                    <a:pt x="760522" y="647691"/>
                  </a:lnTo>
                  <a:lnTo>
                    <a:pt x="760277" y="648020"/>
                  </a:lnTo>
                  <a:lnTo>
                    <a:pt x="760269" y="648147"/>
                  </a:lnTo>
                  <a:lnTo>
                    <a:pt x="760281" y="648280"/>
                  </a:lnTo>
                  <a:lnTo>
                    <a:pt x="760303" y="648412"/>
                  </a:lnTo>
                  <a:lnTo>
                    <a:pt x="760334" y="648540"/>
                  </a:lnTo>
                  <a:lnTo>
                    <a:pt x="760390" y="648667"/>
                  </a:lnTo>
                  <a:lnTo>
                    <a:pt x="760477" y="648804"/>
                  </a:lnTo>
                  <a:lnTo>
                    <a:pt x="760568" y="648932"/>
                  </a:lnTo>
                  <a:lnTo>
                    <a:pt x="760458" y="649192"/>
                  </a:lnTo>
                  <a:lnTo>
                    <a:pt x="760126" y="649032"/>
                  </a:lnTo>
                  <a:lnTo>
                    <a:pt x="759937" y="648768"/>
                  </a:lnTo>
                  <a:lnTo>
                    <a:pt x="759714" y="648809"/>
                  </a:lnTo>
                  <a:lnTo>
                    <a:pt x="759525" y="648950"/>
                  </a:lnTo>
                  <a:lnTo>
                    <a:pt x="759144" y="649224"/>
                  </a:lnTo>
                  <a:lnTo>
                    <a:pt x="758993" y="649274"/>
                  </a:lnTo>
                  <a:lnTo>
                    <a:pt x="758657" y="649306"/>
                  </a:lnTo>
                  <a:lnTo>
                    <a:pt x="758279" y="649616"/>
                  </a:lnTo>
                  <a:lnTo>
                    <a:pt x="758249" y="649744"/>
                  </a:lnTo>
                  <a:lnTo>
                    <a:pt x="757777" y="651167"/>
                  </a:lnTo>
                  <a:lnTo>
                    <a:pt x="757509" y="651240"/>
                  </a:lnTo>
                  <a:lnTo>
                    <a:pt x="757380" y="651281"/>
                  </a:lnTo>
                  <a:lnTo>
                    <a:pt x="757191" y="651363"/>
                  </a:lnTo>
                  <a:lnTo>
                    <a:pt x="756814" y="651550"/>
                  </a:lnTo>
                  <a:lnTo>
                    <a:pt x="756625" y="651623"/>
                  </a:lnTo>
                  <a:lnTo>
                    <a:pt x="756323" y="651655"/>
                  </a:lnTo>
                  <a:lnTo>
                    <a:pt x="754827" y="651884"/>
                  </a:lnTo>
                  <a:lnTo>
                    <a:pt x="754740" y="651701"/>
                  </a:lnTo>
                  <a:lnTo>
                    <a:pt x="754661" y="651500"/>
                  </a:lnTo>
                  <a:lnTo>
                    <a:pt x="754264" y="651395"/>
                  </a:lnTo>
                  <a:lnTo>
                    <a:pt x="754019" y="651692"/>
                  </a:lnTo>
                  <a:lnTo>
                    <a:pt x="752520" y="652043"/>
                  </a:lnTo>
                  <a:lnTo>
                    <a:pt x="752429" y="652171"/>
                  </a:lnTo>
                  <a:lnTo>
                    <a:pt x="752353" y="652308"/>
                  </a:lnTo>
                  <a:lnTo>
                    <a:pt x="752300" y="652454"/>
                  </a:lnTo>
                  <a:lnTo>
                    <a:pt x="752270" y="652591"/>
                  </a:lnTo>
                  <a:lnTo>
                    <a:pt x="752078" y="652883"/>
                  </a:lnTo>
                  <a:lnTo>
                    <a:pt x="751995" y="653033"/>
                  </a:lnTo>
                  <a:lnTo>
                    <a:pt x="751919" y="653188"/>
                  </a:lnTo>
                  <a:lnTo>
                    <a:pt x="751847" y="653348"/>
                  </a:lnTo>
                  <a:lnTo>
                    <a:pt x="751760" y="653599"/>
                  </a:lnTo>
                  <a:lnTo>
                    <a:pt x="751692" y="653868"/>
                  </a:lnTo>
                  <a:lnTo>
                    <a:pt x="751643" y="654137"/>
                  </a:lnTo>
                  <a:lnTo>
                    <a:pt x="751609" y="654411"/>
                  </a:lnTo>
                  <a:lnTo>
                    <a:pt x="751590" y="654680"/>
                  </a:lnTo>
                  <a:lnTo>
                    <a:pt x="751583" y="654908"/>
                  </a:lnTo>
                  <a:lnTo>
                    <a:pt x="751587" y="655141"/>
                  </a:lnTo>
                  <a:lnTo>
                    <a:pt x="751602" y="655369"/>
                  </a:lnTo>
                  <a:lnTo>
                    <a:pt x="751621" y="655597"/>
                  </a:lnTo>
                  <a:lnTo>
                    <a:pt x="751647" y="655825"/>
                  </a:lnTo>
                  <a:lnTo>
                    <a:pt x="751670" y="655994"/>
                  </a:lnTo>
                  <a:lnTo>
                    <a:pt x="751723" y="656327"/>
                  </a:lnTo>
                  <a:lnTo>
                    <a:pt x="751787" y="656655"/>
                  </a:lnTo>
                  <a:lnTo>
                    <a:pt x="751885" y="657107"/>
                  </a:lnTo>
                  <a:lnTo>
                    <a:pt x="751938" y="657331"/>
                  </a:lnTo>
                  <a:lnTo>
                    <a:pt x="752002" y="657550"/>
                  </a:lnTo>
                  <a:lnTo>
                    <a:pt x="752180" y="658029"/>
                  </a:lnTo>
                  <a:lnTo>
                    <a:pt x="752508" y="658416"/>
                  </a:lnTo>
                  <a:lnTo>
                    <a:pt x="752652" y="658444"/>
                  </a:lnTo>
                  <a:lnTo>
                    <a:pt x="752810" y="658448"/>
                  </a:lnTo>
                  <a:lnTo>
                    <a:pt x="752973" y="658448"/>
                  </a:lnTo>
                  <a:lnTo>
                    <a:pt x="753358" y="658462"/>
                  </a:lnTo>
                  <a:lnTo>
                    <a:pt x="753826" y="658453"/>
                  </a:lnTo>
                  <a:lnTo>
                    <a:pt x="754053" y="658467"/>
                  </a:lnTo>
                  <a:lnTo>
                    <a:pt x="754487" y="658613"/>
                  </a:lnTo>
                  <a:lnTo>
                    <a:pt x="754925" y="658873"/>
                  </a:lnTo>
                  <a:lnTo>
                    <a:pt x="755394" y="659123"/>
                  </a:lnTo>
                  <a:lnTo>
                    <a:pt x="755533" y="659110"/>
                  </a:lnTo>
                  <a:lnTo>
                    <a:pt x="755677" y="659050"/>
                  </a:lnTo>
                  <a:lnTo>
                    <a:pt x="755824" y="658964"/>
                  </a:lnTo>
                  <a:lnTo>
                    <a:pt x="755968" y="658873"/>
                  </a:lnTo>
                  <a:lnTo>
                    <a:pt x="756621" y="658439"/>
                  </a:lnTo>
                  <a:lnTo>
                    <a:pt x="756750" y="658485"/>
                  </a:lnTo>
                  <a:lnTo>
                    <a:pt x="756893" y="658608"/>
                  </a:lnTo>
                  <a:lnTo>
                    <a:pt x="757033" y="658781"/>
                  </a:lnTo>
                  <a:lnTo>
                    <a:pt x="757153" y="658977"/>
                  </a:lnTo>
                  <a:lnTo>
                    <a:pt x="757278" y="659374"/>
                  </a:lnTo>
                  <a:lnTo>
                    <a:pt x="757305" y="659712"/>
                  </a:lnTo>
                  <a:lnTo>
                    <a:pt x="757346" y="659885"/>
                  </a:lnTo>
                  <a:lnTo>
                    <a:pt x="757463" y="660237"/>
                  </a:lnTo>
                  <a:lnTo>
                    <a:pt x="757509" y="660410"/>
                  </a:lnTo>
                  <a:lnTo>
                    <a:pt x="757512" y="660706"/>
                  </a:lnTo>
                  <a:lnTo>
                    <a:pt x="757482" y="660834"/>
                  </a:lnTo>
                  <a:lnTo>
                    <a:pt x="757395" y="661208"/>
                  </a:lnTo>
                  <a:lnTo>
                    <a:pt x="757388" y="661395"/>
                  </a:lnTo>
                  <a:lnTo>
                    <a:pt x="757388" y="661582"/>
                  </a:lnTo>
                  <a:lnTo>
                    <a:pt x="757403" y="661774"/>
                  </a:lnTo>
                  <a:lnTo>
                    <a:pt x="757437" y="661952"/>
                  </a:lnTo>
                  <a:lnTo>
                    <a:pt x="757682" y="662349"/>
                  </a:lnTo>
                  <a:lnTo>
                    <a:pt x="758068" y="662796"/>
                  </a:lnTo>
                  <a:lnTo>
                    <a:pt x="758136" y="662924"/>
                  </a:lnTo>
                  <a:lnTo>
                    <a:pt x="758196" y="663051"/>
                  </a:lnTo>
                  <a:lnTo>
                    <a:pt x="758241" y="663184"/>
                  </a:lnTo>
                  <a:lnTo>
                    <a:pt x="758249" y="663439"/>
                  </a:lnTo>
                  <a:lnTo>
                    <a:pt x="758117" y="663813"/>
                  </a:lnTo>
                  <a:lnTo>
                    <a:pt x="758090" y="663941"/>
                  </a:lnTo>
                  <a:lnTo>
                    <a:pt x="758098" y="664105"/>
                  </a:lnTo>
                  <a:lnTo>
                    <a:pt x="758128" y="664274"/>
                  </a:lnTo>
                  <a:lnTo>
                    <a:pt x="758173" y="664438"/>
                  </a:lnTo>
                  <a:lnTo>
                    <a:pt x="758271" y="664771"/>
                  </a:lnTo>
                  <a:lnTo>
                    <a:pt x="758347" y="664968"/>
                  </a:lnTo>
                  <a:lnTo>
                    <a:pt x="758445" y="665173"/>
                  </a:lnTo>
                  <a:lnTo>
                    <a:pt x="758536" y="665374"/>
                  </a:lnTo>
                  <a:lnTo>
                    <a:pt x="758589" y="665547"/>
                  </a:lnTo>
                  <a:lnTo>
                    <a:pt x="757928" y="665857"/>
                  </a:lnTo>
                  <a:lnTo>
                    <a:pt x="757826" y="665720"/>
                  </a:lnTo>
                  <a:lnTo>
                    <a:pt x="757735" y="665570"/>
                  </a:lnTo>
                  <a:lnTo>
                    <a:pt x="757671" y="665428"/>
                  </a:lnTo>
                  <a:lnTo>
                    <a:pt x="757203" y="665342"/>
                  </a:lnTo>
                  <a:lnTo>
                    <a:pt x="757074" y="665314"/>
                  </a:lnTo>
                  <a:lnTo>
                    <a:pt x="756938" y="665209"/>
                  </a:lnTo>
                  <a:lnTo>
                    <a:pt x="756648" y="664913"/>
                  </a:lnTo>
                  <a:lnTo>
                    <a:pt x="756508" y="664781"/>
                  </a:lnTo>
                  <a:lnTo>
                    <a:pt x="756081" y="664406"/>
                  </a:lnTo>
                  <a:lnTo>
                    <a:pt x="755930" y="664297"/>
                  </a:lnTo>
                  <a:lnTo>
                    <a:pt x="755771" y="664215"/>
                  </a:lnTo>
                  <a:lnTo>
                    <a:pt x="755567" y="664155"/>
                  </a:lnTo>
                  <a:lnTo>
                    <a:pt x="755348" y="664124"/>
                  </a:lnTo>
                  <a:lnTo>
                    <a:pt x="755122" y="664119"/>
                  </a:lnTo>
                  <a:lnTo>
                    <a:pt x="754895" y="664133"/>
                  </a:lnTo>
                  <a:lnTo>
                    <a:pt x="754672" y="664155"/>
                  </a:lnTo>
                  <a:lnTo>
                    <a:pt x="754468" y="664187"/>
                  </a:lnTo>
                  <a:lnTo>
                    <a:pt x="754264" y="664228"/>
                  </a:lnTo>
                  <a:lnTo>
                    <a:pt x="754061" y="664288"/>
                  </a:lnTo>
                  <a:lnTo>
                    <a:pt x="753868" y="664361"/>
                  </a:lnTo>
                  <a:lnTo>
                    <a:pt x="753687" y="664452"/>
                  </a:lnTo>
                  <a:lnTo>
                    <a:pt x="753517" y="664575"/>
                  </a:lnTo>
                  <a:lnTo>
                    <a:pt x="753366" y="664730"/>
                  </a:lnTo>
                  <a:lnTo>
                    <a:pt x="753078" y="665068"/>
                  </a:lnTo>
                  <a:lnTo>
                    <a:pt x="752927" y="665228"/>
                  </a:lnTo>
                  <a:lnTo>
                    <a:pt x="752410" y="665684"/>
                  </a:lnTo>
                  <a:lnTo>
                    <a:pt x="752195" y="665907"/>
                  </a:lnTo>
                  <a:lnTo>
                    <a:pt x="751927" y="666236"/>
                  </a:lnTo>
                  <a:lnTo>
                    <a:pt x="751813" y="666405"/>
                  </a:lnTo>
                  <a:lnTo>
                    <a:pt x="751689" y="666774"/>
                  </a:lnTo>
                  <a:lnTo>
                    <a:pt x="751598" y="667021"/>
                  </a:lnTo>
                  <a:lnTo>
                    <a:pt x="751405" y="667545"/>
                  </a:lnTo>
                  <a:lnTo>
                    <a:pt x="751364" y="667828"/>
                  </a:lnTo>
                  <a:lnTo>
                    <a:pt x="751711" y="668458"/>
                  </a:lnTo>
                  <a:lnTo>
                    <a:pt x="751794" y="668617"/>
                  </a:lnTo>
                  <a:lnTo>
                    <a:pt x="752013" y="669092"/>
                  </a:lnTo>
                  <a:lnTo>
                    <a:pt x="752240" y="669589"/>
                  </a:lnTo>
                  <a:lnTo>
                    <a:pt x="752206" y="669717"/>
                  </a:lnTo>
                  <a:lnTo>
                    <a:pt x="751987" y="670036"/>
                  </a:lnTo>
                  <a:lnTo>
                    <a:pt x="750971" y="670511"/>
                  </a:lnTo>
                  <a:lnTo>
                    <a:pt x="750186" y="670898"/>
                  </a:lnTo>
                  <a:lnTo>
                    <a:pt x="749404" y="671651"/>
                  </a:lnTo>
                  <a:lnTo>
                    <a:pt x="748981" y="673221"/>
                  </a:lnTo>
                  <a:lnTo>
                    <a:pt x="748169" y="673763"/>
                  </a:lnTo>
                  <a:lnTo>
                    <a:pt x="747799" y="675123"/>
                  </a:lnTo>
                  <a:lnTo>
                    <a:pt x="747901" y="675461"/>
                  </a:lnTo>
                  <a:lnTo>
                    <a:pt x="747791" y="676820"/>
                  </a:lnTo>
                  <a:lnTo>
                    <a:pt x="747863" y="678152"/>
                  </a:lnTo>
                  <a:lnTo>
                    <a:pt x="748331" y="678079"/>
                  </a:lnTo>
                  <a:lnTo>
                    <a:pt x="748040" y="679384"/>
                  </a:lnTo>
                  <a:lnTo>
                    <a:pt x="747391" y="679302"/>
                  </a:lnTo>
                  <a:lnTo>
                    <a:pt x="746994" y="680137"/>
                  </a:lnTo>
                  <a:lnTo>
                    <a:pt x="747255" y="680424"/>
                  </a:lnTo>
                  <a:lnTo>
                    <a:pt x="746364" y="681282"/>
                  </a:lnTo>
                  <a:lnTo>
                    <a:pt x="745974" y="681232"/>
                  </a:lnTo>
                  <a:lnTo>
                    <a:pt x="744932" y="681592"/>
                  </a:lnTo>
                  <a:lnTo>
                    <a:pt x="744305" y="681980"/>
                  </a:lnTo>
                  <a:lnTo>
                    <a:pt x="743584" y="681465"/>
                  </a:lnTo>
                  <a:lnTo>
                    <a:pt x="743014" y="681542"/>
                  </a:lnTo>
                  <a:lnTo>
                    <a:pt x="742228" y="681921"/>
                  </a:lnTo>
                  <a:lnTo>
                    <a:pt x="741699" y="682436"/>
                  </a:lnTo>
                  <a:lnTo>
                    <a:pt x="740646" y="683203"/>
                  </a:lnTo>
                  <a:lnTo>
                    <a:pt x="740449" y="683326"/>
                  </a:lnTo>
                  <a:lnTo>
                    <a:pt x="740057" y="683454"/>
                  </a:lnTo>
                  <a:lnTo>
                    <a:pt x="739331" y="683896"/>
                  </a:lnTo>
                  <a:lnTo>
                    <a:pt x="739071" y="684047"/>
                  </a:lnTo>
                  <a:lnTo>
                    <a:pt x="739403" y="684102"/>
                  </a:lnTo>
                  <a:lnTo>
                    <a:pt x="738719" y="685584"/>
                  </a:lnTo>
                  <a:lnTo>
                    <a:pt x="738689" y="686657"/>
                  </a:lnTo>
                  <a:lnTo>
                    <a:pt x="738036" y="686762"/>
                  </a:lnTo>
                  <a:lnTo>
                    <a:pt x="737772" y="688222"/>
                  </a:lnTo>
                  <a:lnTo>
                    <a:pt x="738055" y="688879"/>
                  </a:lnTo>
                  <a:lnTo>
                    <a:pt x="737870" y="689659"/>
                  </a:lnTo>
                  <a:lnTo>
                    <a:pt x="737394" y="690731"/>
                  </a:lnTo>
                  <a:lnTo>
                    <a:pt x="736842" y="692401"/>
                  </a:lnTo>
                  <a:lnTo>
                    <a:pt x="735940" y="692049"/>
                  </a:lnTo>
                  <a:lnTo>
                    <a:pt x="735286" y="692255"/>
                  </a:lnTo>
                  <a:lnTo>
                    <a:pt x="734565" y="692702"/>
                  </a:lnTo>
                  <a:lnTo>
                    <a:pt x="733194" y="693067"/>
                  </a:lnTo>
                  <a:lnTo>
                    <a:pt x="731884" y="693696"/>
                  </a:lnTo>
                  <a:lnTo>
                    <a:pt x="730766" y="694267"/>
                  </a:lnTo>
                  <a:lnTo>
                    <a:pt x="730241" y="694714"/>
                  </a:lnTo>
                  <a:lnTo>
                    <a:pt x="730056" y="695248"/>
                  </a:lnTo>
                  <a:lnTo>
                    <a:pt x="730505" y="695193"/>
                  </a:lnTo>
                  <a:lnTo>
                    <a:pt x="730683" y="695873"/>
                  </a:lnTo>
                  <a:lnTo>
                    <a:pt x="730860" y="696867"/>
                  </a:lnTo>
                  <a:lnTo>
                    <a:pt x="730562" y="698104"/>
                  </a:lnTo>
                  <a:lnTo>
                    <a:pt x="729837" y="698825"/>
                  </a:lnTo>
                  <a:lnTo>
                    <a:pt x="729342" y="698720"/>
                  </a:lnTo>
                  <a:lnTo>
                    <a:pt x="727722" y="699263"/>
                  </a:lnTo>
                  <a:lnTo>
                    <a:pt x="727359" y="699696"/>
                  </a:lnTo>
                  <a:lnTo>
                    <a:pt x="727219" y="700084"/>
                  </a:lnTo>
                  <a:lnTo>
                    <a:pt x="727219" y="700280"/>
                  </a:lnTo>
                  <a:lnTo>
                    <a:pt x="727110" y="700654"/>
                  </a:lnTo>
                  <a:lnTo>
                    <a:pt x="726936" y="701111"/>
                  </a:lnTo>
                  <a:lnTo>
                    <a:pt x="726932" y="701740"/>
                  </a:lnTo>
                  <a:lnTo>
                    <a:pt x="727453" y="702005"/>
                  </a:lnTo>
                  <a:lnTo>
                    <a:pt x="727499" y="702945"/>
                  </a:lnTo>
                  <a:lnTo>
                    <a:pt x="727601" y="703939"/>
                  </a:lnTo>
                  <a:lnTo>
                    <a:pt x="728224" y="704022"/>
                  </a:lnTo>
                  <a:lnTo>
                    <a:pt x="728141" y="704934"/>
                  </a:lnTo>
                  <a:lnTo>
                    <a:pt x="727646" y="704879"/>
                  </a:lnTo>
                  <a:lnTo>
                    <a:pt x="726759" y="705632"/>
                  </a:lnTo>
                  <a:lnTo>
                    <a:pt x="726362" y="707015"/>
                  </a:lnTo>
                  <a:lnTo>
                    <a:pt x="725607" y="707142"/>
                  </a:lnTo>
                  <a:lnTo>
                    <a:pt x="725474" y="707850"/>
                  </a:lnTo>
                  <a:lnTo>
                    <a:pt x="725811" y="707850"/>
                  </a:lnTo>
                  <a:lnTo>
                    <a:pt x="725780" y="709104"/>
                  </a:lnTo>
                  <a:lnTo>
                    <a:pt x="725165" y="709287"/>
                  </a:lnTo>
                  <a:lnTo>
                    <a:pt x="725097" y="709980"/>
                  </a:lnTo>
                  <a:lnTo>
                    <a:pt x="725342" y="710396"/>
                  </a:lnTo>
                  <a:lnTo>
                    <a:pt x="725954" y="710519"/>
                  </a:lnTo>
                  <a:lnTo>
                    <a:pt x="725716" y="711039"/>
                  </a:lnTo>
                  <a:lnTo>
                    <a:pt x="726498" y="711358"/>
                  </a:lnTo>
                  <a:lnTo>
                    <a:pt x="726385" y="712978"/>
                  </a:lnTo>
                  <a:lnTo>
                    <a:pt x="725089" y="713968"/>
                  </a:lnTo>
                  <a:lnTo>
                    <a:pt x="724746" y="715009"/>
                  </a:lnTo>
                  <a:lnTo>
                    <a:pt x="724931" y="715602"/>
                  </a:lnTo>
                  <a:lnTo>
                    <a:pt x="725437" y="715510"/>
                  </a:lnTo>
                  <a:lnTo>
                    <a:pt x="725565" y="716140"/>
                  </a:lnTo>
                  <a:lnTo>
                    <a:pt x="725301" y="716688"/>
                  </a:lnTo>
                  <a:lnTo>
                    <a:pt x="725739" y="717710"/>
                  </a:lnTo>
                  <a:lnTo>
                    <a:pt x="725837" y="718467"/>
                  </a:lnTo>
                  <a:lnTo>
                    <a:pt x="725388" y="719138"/>
                  </a:lnTo>
                  <a:lnTo>
                    <a:pt x="724323" y="720488"/>
                  </a:lnTo>
                  <a:lnTo>
                    <a:pt x="724319" y="720817"/>
                  </a:lnTo>
                  <a:lnTo>
                    <a:pt x="724247" y="721141"/>
                  </a:lnTo>
                  <a:lnTo>
                    <a:pt x="724141" y="723427"/>
                  </a:lnTo>
                  <a:lnTo>
                    <a:pt x="724134" y="723883"/>
                  </a:lnTo>
                  <a:lnTo>
                    <a:pt x="723779" y="725512"/>
                  </a:lnTo>
                  <a:lnTo>
                    <a:pt x="723718" y="726799"/>
                  </a:lnTo>
                  <a:lnTo>
                    <a:pt x="724236" y="727794"/>
                  </a:lnTo>
                  <a:lnTo>
                    <a:pt x="724047" y="728473"/>
                  </a:lnTo>
                  <a:lnTo>
                    <a:pt x="724406" y="730016"/>
                  </a:lnTo>
                  <a:lnTo>
                    <a:pt x="723828" y="730823"/>
                  </a:lnTo>
                  <a:lnTo>
                    <a:pt x="723250" y="731813"/>
                  </a:lnTo>
                  <a:lnTo>
                    <a:pt x="722548" y="732543"/>
                  </a:lnTo>
                  <a:lnTo>
                    <a:pt x="721218" y="732589"/>
                  </a:lnTo>
                  <a:lnTo>
                    <a:pt x="720961" y="732092"/>
                  </a:lnTo>
                  <a:lnTo>
                    <a:pt x="719711" y="732320"/>
                  </a:lnTo>
                  <a:lnTo>
                    <a:pt x="719213" y="732867"/>
                  </a:lnTo>
                  <a:lnTo>
                    <a:pt x="717887" y="732178"/>
                  </a:lnTo>
                  <a:lnTo>
                    <a:pt x="716845" y="732356"/>
                  </a:lnTo>
                  <a:lnTo>
                    <a:pt x="716641" y="731704"/>
                  </a:lnTo>
                  <a:lnTo>
                    <a:pt x="715576" y="731307"/>
                  </a:lnTo>
                  <a:lnTo>
                    <a:pt x="715311" y="730623"/>
                  </a:lnTo>
                  <a:lnTo>
                    <a:pt x="713181" y="729505"/>
                  </a:lnTo>
                  <a:lnTo>
                    <a:pt x="711826" y="729089"/>
                  </a:lnTo>
                  <a:lnTo>
                    <a:pt x="711176" y="729144"/>
                  </a:lnTo>
                  <a:lnTo>
                    <a:pt x="709620" y="728788"/>
                  </a:lnTo>
                  <a:lnTo>
                    <a:pt x="708846" y="728514"/>
                  </a:lnTo>
                  <a:lnTo>
                    <a:pt x="707747" y="728104"/>
                  </a:lnTo>
                  <a:lnTo>
                    <a:pt x="707422" y="728095"/>
                  </a:lnTo>
                  <a:lnTo>
                    <a:pt x="707229" y="728026"/>
                  </a:lnTo>
                  <a:lnTo>
                    <a:pt x="706587" y="727625"/>
                  </a:lnTo>
                  <a:lnTo>
                    <a:pt x="705760" y="726630"/>
                  </a:lnTo>
                  <a:lnTo>
                    <a:pt x="705439" y="726429"/>
                  </a:lnTo>
                  <a:lnTo>
                    <a:pt x="705114" y="726420"/>
                  </a:lnTo>
                  <a:lnTo>
                    <a:pt x="704918" y="726484"/>
                  </a:lnTo>
                  <a:lnTo>
                    <a:pt x="704027" y="726863"/>
                  </a:lnTo>
                  <a:lnTo>
                    <a:pt x="704166" y="727383"/>
                  </a:lnTo>
                  <a:lnTo>
                    <a:pt x="703124" y="727716"/>
                  </a:lnTo>
                  <a:lnTo>
                    <a:pt x="702365" y="728314"/>
                  </a:lnTo>
                  <a:lnTo>
                    <a:pt x="701190" y="727789"/>
                  </a:lnTo>
                  <a:lnTo>
                    <a:pt x="700148" y="727839"/>
                  </a:lnTo>
                  <a:lnTo>
                    <a:pt x="699759" y="727894"/>
                  </a:lnTo>
                  <a:lnTo>
                    <a:pt x="699038" y="728145"/>
                  </a:lnTo>
                  <a:lnTo>
                    <a:pt x="698120" y="728651"/>
                  </a:lnTo>
                  <a:lnTo>
                    <a:pt x="697391" y="729354"/>
                  </a:lnTo>
                  <a:lnTo>
                    <a:pt x="696994" y="729742"/>
                  </a:lnTo>
                  <a:lnTo>
                    <a:pt x="696205" y="730445"/>
                  </a:lnTo>
                  <a:lnTo>
                    <a:pt x="695487" y="730499"/>
                  </a:lnTo>
                  <a:lnTo>
                    <a:pt x="695102" y="730294"/>
                  </a:lnTo>
                  <a:lnTo>
                    <a:pt x="693576" y="728309"/>
                  </a:lnTo>
                  <a:lnTo>
                    <a:pt x="693191" y="728040"/>
                  </a:lnTo>
                  <a:lnTo>
                    <a:pt x="692870" y="727839"/>
                  </a:lnTo>
                  <a:lnTo>
                    <a:pt x="692285" y="727825"/>
                  </a:lnTo>
                  <a:lnTo>
                    <a:pt x="691896" y="727689"/>
                  </a:lnTo>
                  <a:lnTo>
                    <a:pt x="690079" y="727657"/>
                  </a:lnTo>
                  <a:lnTo>
                    <a:pt x="688973" y="727766"/>
                  </a:lnTo>
                  <a:lnTo>
                    <a:pt x="687987" y="728405"/>
                  </a:lnTo>
                  <a:lnTo>
                    <a:pt x="687855" y="728400"/>
                  </a:lnTo>
                  <a:lnTo>
                    <a:pt x="687062" y="729304"/>
                  </a:lnTo>
                  <a:lnTo>
                    <a:pt x="686182" y="731051"/>
                  </a:lnTo>
                  <a:lnTo>
                    <a:pt x="686148" y="731207"/>
                  </a:lnTo>
                  <a:lnTo>
                    <a:pt x="685902" y="732224"/>
                  </a:lnTo>
                  <a:lnTo>
                    <a:pt x="685895" y="732744"/>
                  </a:lnTo>
                  <a:lnTo>
                    <a:pt x="685955" y="732945"/>
                  </a:lnTo>
                  <a:lnTo>
                    <a:pt x="685951" y="733205"/>
                  </a:lnTo>
                  <a:lnTo>
                    <a:pt x="686201" y="733798"/>
                  </a:lnTo>
                  <a:lnTo>
                    <a:pt x="686582" y="734259"/>
                  </a:lnTo>
                  <a:lnTo>
                    <a:pt x="687349" y="734930"/>
                  </a:lnTo>
                  <a:lnTo>
                    <a:pt x="688127" y="735140"/>
                  </a:lnTo>
                  <a:lnTo>
                    <a:pt x="688580" y="735213"/>
                  </a:lnTo>
                  <a:lnTo>
                    <a:pt x="689226" y="735354"/>
                  </a:lnTo>
                  <a:lnTo>
                    <a:pt x="690004" y="735564"/>
                  </a:lnTo>
                  <a:lnTo>
                    <a:pt x="690329" y="735505"/>
                  </a:lnTo>
                  <a:lnTo>
                    <a:pt x="690653" y="735578"/>
                  </a:lnTo>
                  <a:lnTo>
                    <a:pt x="691949" y="735728"/>
                  </a:lnTo>
                  <a:lnTo>
                    <a:pt x="692334" y="735998"/>
                  </a:lnTo>
                  <a:lnTo>
                    <a:pt x="692783" y="736399"/>
                  </a:lnTo>
                  <a:lnTo>
                    <a:pt x="693286" y="737321"/>
                  </a:lnTo>
                  <a:lnTo>
                    <a:pt x="693988" y="737987"/>
                  </a:lnTo>
                  <a:lnTo>
                    <a:pt x="694698" y="738393"/>
                  </a:lnTo>
                  <a:lnTo>
                    <a:pt x="696182" y="738877"/>
                  </a:lnTo>
                  <a:lnTo>
                    <a:pt x="696704" y="738754"/>
                  </a:lnTo>
                  <a:lnTo>
                    <a:pt x="697478" y="738562"/>
                  </a:lnTo>
                  <a:lnTo>
                    <a:pt x="699192" y="738015"/>
                  </a:lnTo>
                  <a:lnTo>
                    <a:pt x="699793" y="738653"/>
                  </a:lnTo>
                  <a:lnTo>
                    <a:pt x="700541" y="740250"/>
                  </a:lnTo>
                  <a:lnTo>
                    <a:pt x="699574" y="740638"/>
                  </a:lnTo>
                  <a:lnTo>
                    <a:pt x="699729" y="741113"/>
                  </a:lnTo>
                  <a:lnTo>
                    <a:pt x="698554" y="742126"/>
                  </a:lnTo>
                  <a:lnTo>
                    <a:pt x="698086" y="741706"/>
                  </a:lnTo>
                  <a:lnTo>
                    <a:pt x="697538" y="742276"/>
                  </a:lnTo>
                  <a:lnTo>
                    <a:pt x="696152" y="743157"/>
                  </a:lnTo>
                  <a:lnTo>
                    <a:pt x="695314" y="743992"/>
                  </a:lnTo>
                  <a:lnTo>
                    <a:pt x="694796" y="743467"/>
                  </a:lnTo>
                  <a:lnTo>
                    <a:pt x="693573" y="744193"/>
                  </a:lnTo>
                  <a:lnTo>
                    <a:pt x="694166" y="744877"/>
                  </a:lnTo>
                  <a:lnTo>
                    <a:pt x="693565" y="745630"/>
                  </a:lnTo>
                  <a:lnTo>
                    <a:pt x="693769" y="746310"/>
                  </a:lnTo>
                  <a:lnTo>
                    <a:pt x="692802" y="746776"/>
                  </a:lnTo>
                  <a:lnTo>
                    <a:pt x="692798" y="747456"/>
                  </a:lnTo>
                  <a:lnTo>
                    <a:pt x="692564" y="747665"/>
                  </a:lnTo>
                  <a:lnTo>
                    <a:pt x="691835" y="747583"/>
                  </a:lnTo>
                  <a:lnTo>
                    <a:pt x="690276" y="748021"/>
                  </a:lnTo>
                  <a:lnTo>
                    <a:pt x="689260" y="747834"/>
                  </a:lnTo>
                  <a:lnTo>
                    <a:pt x="688191" y="747880"/>
                  </a:lnTo>
                  <a:lnTo>
                    <a:pt x="687383" y="748660"/>
                  </a:lnTo>
                  <a:lnTo>
                    <a:pt x="687666" y="749002"/>
                  </a:lnTo>
                  <a:lnTo>
                    <a:pt x="687247" y="749600"/>
                  </a:lnTo>
                  <a:lnTo>
                    <a:pt x="685453" y="749381"/>
                  </a:lnTo>
                  <a:lnTo>
                    <a:pt x="685457" y="748619"/>
                  </a:lnTo>
                  <a:lnTo>
                    <a:pt x="685158" y="748615"/>
                  </a:lnTo>
                  <a:lnTo>
                    <a:pt x="684996" y="750508"/>
                  </a:lnTo>
                  <a:lnTo>
                    <a:pt x="685033" y="750983"/>
                  </a:lnTo>
                  <a:lnTo>
                    <a:pt x="685415" y="751631"/>
                  </a:lnTo>
                  <a:lnTo>
                    <a:pt x="685022" y="752178"/>
                  </a:lnTo>
                  <a:lnTo>
                    <a:pt x="685517" y="752443"/>
                  </a:lnTo>
                  <a:lnTo>
                    <a:pt x="685536" y="753333"/>
                  </a:lnTo>
                  <a:lnTo>
                    <a:pt x="685120" y="753356"/>
                  </a:lnTo>
                  <a:lnTo>
                    <a:pt x="685219" y="754296"/>
                  </a:lnTo>
                  <a:lnTo>
                    <a:pt x="685687" y="754428"/>
                  </a:lnTo>
                  <a:lnTo>
                    <a:pt x="685132" y="755943"/>
                  </a:lnTo>
                  <a:lnTo>
                    <a:pt x="685343" y="756103"/>
                  </a:lnTo>
                  <a:lnTo>
                    <a:pt x="684505" y="757116"/>
                  </a:lnTo>
                  <a:lnTo>
                    <a:pt x="684709" y="757508"/>
                  </a:lnTo>
                  <a:lnTo>
                    <a:pt x="683349" y="758809"/>
                  </a:lnTo>
                  <a:lnTo>
                    <a:pt x="683066" y="758626"/>
                  </a:lnTo>
                  <a:lnTo>
                    <a:pt x="682439" y="759279"/>
                  </a:lnTo>
                  <a:lnTo>
                    <a:pt x="682669" y="759461"/>
                  </a:lnTo>
                  <a:lnTo>
                    <a:pt x="681990" y="760296"/>
                  </a:lnTo>
                  <a:lnTo>
                    <a:pt x="681234" y="760342"/>
                  </a:lnTo>
                  <a:lnTo>
                    <a:pt x="680634" y="760812"/>
                  </a:lnTo>
                  <a:lnTo>
                    <a:pt x="680656" y="761227"/>
                  </a:lnTo>
                  <a:lnTo>
                    <a:pt x="679901" y="761697"/>
                  </a:lnTo>
                  <a:lnTo>
                    <a:pt x="679406" y="761825"/>
                  </a:lnTo>
                  <a:lnTo>
                    <a:pt x="678983" y="762765"/>
                  </a:lnTo>
                  <a:lnTo>
                    <a:pt x="675652" y="762797"/>
                  </a:lnTo>
                  <a:lnTo>
                    <a:pt x="675233" y="763267"/>
                  </a:lnTo>
                  <a:lnTo>
                    <a:pt x="674504" y="763185"/>
                  </a:lnTo>
                  <a:lnTo>
                    <a:pt x="673567" y="763048"/>
                  </a:lnTo>
                  <a:lnTo>
                    <a:pt x="672268" y="762391"/>
                  </a:lnTo>
                  <a:lnTo>
                    <a:pt x="671800" y="762856"/>
                  </a:lnTo>
                  <a:lnTo>
                    <a:pt x="671150" y="762227"/>
                  </a:lnTo>
                  <a:lnTo>
                    <a:pt x="671335" y="761994"/>
                  </a:lnTo>
                  <a:lnTo>
                    <a:pt x="670712" y="761624"/>
                  </a:lnTo>
                  <a:lnTo>
                    <a:pt x="670395" y="761989"/>
                  </a:lnTo>
                  <a:lnTo>
                    <a:pt x="668756" y="761953"/>
                  </a:lnTo>
                  <a:lnTo>
                    <a:pt x="668371" y="761378"/>
                  </a:lnTo>
                  <a:lnTo>
                    <a:pt x="666652" y="761474"/>
                  </a:lnTo>
                  <a:lnTo>
                    <a:pt x="666648" y="761916"/>
                  </a:lnTo>
                  <a:lnTo>
                    <a:pt x="666207" y="762149"/>
                  </a:lnTo>
                  <a:lnTo>
                    <a:pt x="665946" y="761889"/>
                  </a:lnTo>
                  <a:lnTo>
                    <a:pt x="664904" y="762455"/>
                  </a:lnTo>
                  <a:lnTo>
                    <a:pt x="663861" y="762268"/>
                  </a:lnTo>
                  <a:lnTo>
                    <a:pt x="663442" y="762605"/>
                  </a:lnTo>
                  <a:lnTo>
                    <a:pt x="663544" y="763285"/>
                  </a:lnTo>
                  <a:lnTo>
                    <a:pt x="663385" y="763628"/>
                  </a:lnTo>
                  <a:lnTo>
                    <a:pt x="663880" y="763892"/>
                  </a:lnTo>
                  <a:lnTo>
                    <a:pt x="662472" y="764458"/>
                  </a:lnTo>
                  <a:lnTo>
                    <a:pt x="662052" y="764978"/>
                  </a:lnTo>
                  <a:lnTo>
                    <a:pt x="660825" y="765626"/>
                  </a:lnTo>
                  <a:lnTo>
                    <a:pt x="660066" y="766224"/>
                  </a:lnTo>
                  <a:lnTo>
                    <a:pt x="659462" y="765795"/>
                  </a:lnTo>
                  <a:lnTo>
                    <a:pt x="658721" y="765918"/>
                  </a:lnTo>
                  <a:lnTo>
                    <a:pt x="657414" y="766288"/>
                  </a:lnTo>
                  <a:lnTo>
                    <a:pt x="655976" y="766785"/>
                  </a:lnTo>
                  <a:lnTo>
                    <a:pt x="655383" y="767233"/>
                  </a:lnTo>
                  <a:lnTo>
                    <a:pt x="655692" y="768154"/>
                  </a:lnTo>
                  <a:lnTo>
                    <a:pt x="656270" y="768360"/>
                  </a:lnTo>
                  <a:lnTo>
                    <a:pt x="656916" y="768570"/>
                  </a:lnTo>
                  <a:lnTo>
                    <a:pt x="658544" y="768597"/>
                  </a:lnTo>
                  <a:lnTo>
                    <a:pt x="658801" y="768666"/>
                  </a:lnTo>
                  <a:lnTo>
                    <a:pt x="659182" y="769067"/>
                  </a:lnTo>
                  <a:lnTo>
                    <a:pt x="659435" y="769592"/>
                  </a:lnTo>
                  <a:lnTo>
                    <a:pt x="659816" y="769993"/>
                  </a:lnTo>
                  <a:lnTo>
                    <a:pt x="660141" y="770130"/>
                  </a:lnTo>
                  <a:lnTo>
                    <a:pt x="660851" y="770272"/>
                  </a:lnTo>
                  <a:lnTo>
                    <a:pt x="661633" y="770286"/>
                  </a:lnTo>
                  <a:lnTo>
                    <a:pt x="661829" y="770222"/>
                  </a:lnTo>
                  <a:lnTo>
                    <a:pt x="662804" y="770112"/>
                  </a:lnTo>
                  <a:lnTo>
                    <a:pt x="663457" y="769925"/>
                  </a:lnTo>
                  <a:lnTo>
                    <a:pt x="663593" y="769879"/>
                  </a:lnTo>
                  <a:lnTo>
                    <a:pt x="663737" y="769847"/>
                  </a:lnTo>
                  <a:lnTo>
                    <a:pt x="663888" y="769829"/>
                  </a:lnTo>
                  <a:lnTo>
                    <a:pt x="664035" y="769825"/>
                  </a:lnTo>
                  <a:lnTo>
                    <a:pt x="664179" y="769838"/>
                  </a:lnTo>
                  <a:lnTo>
                    <a:pt x="664466" y="769971"/>
                  </a:lnTo>
                  <a:lnTo>
                    <a:pt x="664764" y="770240"/>
                  </a:lnTo>
                  <a:lnTo>
                    <a:pt x="665036" y="770591"/>
                  </a:lnTo>
                  <a:lnTo>
                    <a:pt x="665240" y="770975"/>
                  </a:lnTo>
                  <a:lnTo>
                    <a:pt x="665334" y="771321"/>
                  </a:lnTo>
                  <a:lnTo>
                    <a:pt x="665278" y="771659"/>
                  </a:lnTo>
                  <a:lnTo>
                    <a:pt x="665089" y="772011"/>
                  </a:lnTo>
                  <a:lnTo>
                    <a:pt x="664821" y="772371"/>
                  </a:lnTo>
                  <a:lnTo>
                    <a:pt x="664534" y="772727"/>
                  </a:lnTo>
                  <a:lnTo>
                    <a:pt x="664277" y="773078"/>
                  </a:lnTo>
                  <a:lnTo>
                    <a:pt x="663929" y="773594"/>
                  </a:lnTo>
                  <a:lnTo>
                    <a:pt x="663748" y="773850"/>
                  </a:lnTo>
                  <a:lnTo>
                    <a:pt x="663397" y="774361"/>
                  </a:lnTo>
                  <a:lnTo>
                    <a:pt x="663083" y="774835"/>
                  </a:lnTo>
                  <a:lnTo>
                    <a:pt x="662472" y="775798"/>
                  </a:lnTo>
                  <a:lnTo>
                    <a:pt x="661848" y="776747"/>
                  </a:lnTo>
                  <a:lnTo>
                    <a:pt x="661214" y="777724"/>
                  </a:lnTo>
                  <a:lnTo>
                    <a:pt x="660987" y="778034"/>
                  </a:lnTo>
                  <a:lnTo>
                    <a:pt x="660738" y="778322"/>
                  </a:lnTo>
                  <a:lnTo>
                    <a:pt x="660451" y="778586"/>
                  </a:lnTo>
                  <a:lnTo>
                    <a:pt x="660145" y="778833"/>
                  </a:lnTo>
                  <a:lnTo>
                    <a:pt x="659824" y="779066"/>
                  </a:lnTo>
                  <a:lnTo>
                    <a:pt x="659492" y="779280"/>
                  </a:lnTo>
                  <a:lnTo>
                    <a:pt x="659155" y="779476"/>
                  </a:lnTo>
                  <a:lnTo>
                    <a:pt x="658733" y="779668"/>
                  </a:lnTo>
                  <a:lnTo>
                    <a:pt x="658287" y="779819"/>
                  </a:lnTo>
                  <a:lnTo>
                    <a:pt x="657834" y="779951"/>
                  </a:lnTo>
                  <a:lnTo>
                    <a:pt x="657396" y="780111"/>
                  </a:lnTo>
                  <a:lnTo>
                    <a:pt x="656995" y="780325"/>
                  </a:lnTo>
                  <a:lnTo>
                    <a:pt x="656659" y="780594"/>
                  </a:lnTo>
                  <a:lnTo>
                    <a:pt x="656353" y="780905"/>
                  </a:lnTo>
                  <a:lnTo>
                    <a:pt x="655772" y="781576"/>
                  </a:lnTo>
                  <a:lnTo>
                    <a:pt x="655470" y="781900"/>
                  </a:lnTo>
                  <a:lnTo>
                    <a:pt x="655111" y="782251"/>
                  </a:lnTo>
                  <a:lnTo>
                    <a:pt x="654748" y="782598"/>
                  </a:lnTo>
                  <a:lnTo>
                    <a:pt x="654563" y="782767"/>
                  </a:lnTo>
                  <a:lnTo>
                    <a:pt x="654110" y="783164"/>
                  </a:lnTo>
                  <a:lnTo>
                    <a:pt x="653880" y="783360"/>
                  </a:lnTo>
                  <a:lnTo>
                    <a:pt x="653641" y="783543"/>
                  </a:lnTo>
                  <a:lnTo>
                    <a:pt x="653396" y="783711"/>
                  </a:lnTo>
                  <a:lnTo>
                    <a:pt x="652939" y="783985"/>
                  </a:lnTo>
                  <a:lnTo>
                    <a:pt x="652456" y="784232"/>
                  </a:lnTo>
                  <a:lnTo>
                    <a:pt x="651953" y="784441"/>
                  </a:lnTo>
                  <a:lnTo>
                    <a:pt x="651440" y="784606"/>
                  </a:lnTo>
                  <a:lnTo>
                    <a:pt x="650926" y="784720"/>
                  </a:lnTo>
                  <a:lnTo>
                    <a:pt x="650756" y="784743"/>
                  </a:lnTo>
                  <a:lnTo>
                    <a:pt x="650409" y="784775"/>
                  </a:lnTo>
                  <a:lnTo>
                    <a:pt x="650235" y="784784"/>
                  </a:lnTo>
                  <a:lnTo>
                    <a:pt x="650061" y="784784"/>
                  </a:lnTo>
                  <a:lnTo>
                    <a:pt x="649880" y="784127"/>
                  </a:lnTo>
                  <a:lnTo>
                    <a:pt x="649434" y="783661"/>
                  </a:lnTo>
                  <a:lnTo>
                    <a:pt x="649106" y="783853"/>
                  </a:lnTo>
                  <a:lnTo>
                    <a:pt x="648301" y="784578"/>
                  </a:lnTo>
                  <a:lnTo>
                    <a:pt x="649457" y="785496"/>
                  </a:lnTo>
                  <a:lnTo>
                    <a:pt x="648932" y="786381"/>
                  </a:lnTo>
                  <a:lnTo>
                    <a:pt x="647863" y="786194"/>
                  </a:lnTo>
                  <a:lnTo>
                    <a:pt x="647319" y="785455"/>
                  </a:lnTo>
                  <a:lnTo>
                    <a:pt x="646670" y="785573"/>
                  </a:lnTo>
                  <a:lnTo>
                    <a:pt x="646334" y="786094"/>
                  </a:lnTo>
                  <a:lnTo>
                    <a:pt x="646141" y="786089"/>
                  </a:lnTo>
                  <a:lnTo>
                    <a:pt x="645004" y="787700"/>
                  </a:lnTo>
                  <a:lnTo>
                    <a:pt x="644676" y="788024"/>
                  </a:lnTo>
                  <a:lnTo>
                    <a:pt x="643750" y="788791"/>
                  </a:lnTo>
                  <a:lnTo>
                    <a:pt x="643290" y="789042"/>
                  </a:lnTo>
                  <a:lnTo>
                    <a:pt x="642225" y="789872"/>
                  </a:lnTo>
                  <a:lnTo>
                    <a:pt x="642742" y="790169"/>
                  </a:lnTo>
                  <a:lnTo>
                    <a:pt x="641382" y="792017"/>
                  </a:lnTo>
                  <a:lnTo>
                    <a:pt x="640314" y="791360"/>
                  </a:lnTo>
                  <a:lnTo>
                    <a:pt x="639188" y="792236"/>
                  </a:lnTo>
                  <a:lnTo>
                    <a:pt x="639921" y="792035"/>
                  </a:lnTo>
                  <a:lnTo>
                    <a:pt x="640227" y="793555"/>
                  </a:lnTo>
                  <a:lnTo>
                    <a:pt x="638818" y="794226"/>
                  </a:lnTo>
                  <a:lnTo>
                    <a:pt x="639385" y="795330"/>
                  </a:lnTo>
                  <a:lnTo>
                    <a:pt x="638369" y="795924"/>
                  </a:lnTo>
                  <a:lnTo>
                    <a:pt x="638006" y="795636"/>
                  </a:lnTo>
                  <a:lnTo>
                    <a:pt x="637043" y="795317"/>
                  </a:lnTo>
                  <a:lnTo>
                    <a:pt x="636964" y="793961"/>
                  </a:lnTo>
                  <a:lnTo>
                    <a:pt x="636306" y="794276"/>
                  </a:lnTo>
                  <a:lnTo>
                    <a:pt x="636114" y="794276"/>
                  </a:lnTo>
                  <a:lnTo>
                    <a:pt x="635849" y="794468"/>
                  </a:lnTo>
                  <a:lnTo>
                    <a:pt x="635049" y="795563"/>
                  </a:lnTo>
                  <a:lnTo>
                    <a:pt x="634059" y="796225"/>
                  </a:lnTo>
                  <a:lnTo>
                    <a:pt x="634800" y="796900"/>
                  </a:lnTo>
                  <a:lnTo>
                    <a:pt x="634139" y="798151"/>
                  </a:lnTo>
                  <a:lnTo>
                    <a:pt x="633515" y="797941"/>
                  </a:lnTo>
                  <a:lnTo>
                    <a:pt x="632681" y="798329"/>
                  </a:lnTo>
                  <a:lnTo>
                    <a:pt x="632836" y="798666"/>
                  </a:lnTo>
                  <a:lnTo>
                    <a:pt x="631114" y="799470"/>
                  </a:lnTo>
                  <a:lnTo>
                    <a:pt x="631189" y="800022"/>
                  </a:lnTo>
                  <a:lnTo>
                    <a:pt x="630407" y="800200"/>
                  </a:lnTo>
                  <a:lnTo>
                    <a:pt x="630071" y="799543"/>
                  </a:lnTo>
                  <a:lnTo>
                    <a:pt x="629418" y="799853"/>
                  </a:lnTo>
                  <a:lnTo>
                    <a:pt x="629312" y="800273"/>
                  </a:lnTo>
                  <a:lnTo>
                    <a:pt x="628217" y="800606"/>
                  </a:lnTo>
                  <a:lnTo>
                    <a:pt x="627998" y="800437"/>
                  </a:lnTo>
                  <a:lnTo>
                    <a:pt x="627877" y="800597"/>
                  </a:lnTo>
                  <a:lnTo>
                    <a:pt x="627280" y="801044"/>
                  </a:lnTo>
                  <a:lnTo>
                    <a:pt x="625762" y="802390"/>
                  </a:lnTo>
                  <a:lnTo>
                    <a:pt x="625430" y="802774"/>
                  </a:lnTo>
                  <a:lnTo>
                    <a:pt x="625301" y="803203"/>
                  </a:lnTo>
                  <a:lnTo>
                    <a:pt x="625860" y="803550"/>
                  </a:lnTo>
                  <a:lnTo>
                    <a:pt x="625649" y="804175"/>
                  </a:lnTo>
                  <a:lnTo>
                    <a:pt x="625932" y="804622"/>
                  </a:lnTo>
                  <a:lnTo>
                    <a:pt x="624576" y="805188"/>
                  </a:lnTo>
                  <a:lnTo>
                    <a:pt x="624372" y="804873"/>
                  </a:lnTo>
                  <a:lnTo>
                    <a:pt x="623330" y="804973"/>
                  </a:lnTo>
                  <a:lnTo>
                    <a:pt x="623288" y="804106"/>
                  </a:lnTo>
                  <a:lnTo>
                    <a:pt x="623001" y="804234"/>
                  </a:lnTo>
                  <a:lnTo>
                    <a:pt x="622741" y="804166"/>
                  </a:lnTo>
                  <a:lnTo>
                    <a:pt x="621241" y="804335"/>
                  </a:lnTo>
                  <a:lnTo>
                    <a:pt x="620003" y="804704"/>
                  </a:lnTo>
                  <a:lnTo>
                    <a:pt x="619689" y="804791"/>
                  </a:lnTo>
                  <a:lnTo>
                    <a:pt x="619889" y="805165"/>
                  </a:lnTo>
                  <a:lnTo>
                    <a:pt x="618348" y="806256"/>
                  </a:lnTo>
                  <a:lnTo>
                    <a:pt x="617910" y="805914"/>
                  </a:lnTo>
                  <a:lnTo>
                    <a:pt x="616921" y="806119"/>
                  </a:lnTo>
                  <a:lnTo>
                    <a:pt x="616686" y="805727"/>
                  </a:lnTo>
                  <a:lnTo>
                    <a:pt x="615591" y="805850"/>
                  </a:lnTo>
                  <a:lnTo>
                    <a:pt x="615406" y="806452"/>
                  </a:lnTo>
                  <a:lnTo>
                    <a:pt x="614836" y="806188"/>
                  </a:lnTo>
                  <a:lnTo>
                    <a:pt x="614315" y="805763"/>
                  </a:lnTo>
                  <a:lnTo>
                    <a:pt x="612653" y="805444"/>
                  </a:lnTo>
                  <a:lnTo>
                    <a:pt x="611898" y="804942"/>
                  </a:lnTo>
                  <a:lnTo>
                    <a:pt x="612015" y="804234"/>
                  </a:lnTo>
                  <a:lnTo>
                    <a:pt x="611426" y="804485"/>
                  </a:lnTo>
                  <a:lnTo>
                    <a:pt x="611033" y="804672"/>
                  </a:lnTo>
                  <a:lnTo>
                    <a:pt x="610636" y="805060"/>
                  </a:lnTo>
                  <a:lnTo>
                    <a:pt x="609579" y="806019"/>
                  </a:lnTo>
                  <a:lnTo>
                    <a:pt x="608574" y="807634"/>
                  </a:lnTo>
                  <a:lnTo>
                    <a:pt x="608178" y="808022"/>
                  </a:lnTo>
                  <a:lnTo>
                    <a:pt x="607777" y="808538"/>
                  </a:lnTo>
                  <a:lnTo>
                    <a:pt x="606784" y="809565"/>
                  </a:lnTo>
                  <a:lnTo>
                    <a:pt x="606391" y="809688"/>
                  </a:lnTo>
                  <a:lnTo>
                    <a:pt x="605919" y="810528"/>
                  </a:lnTo>
                  <a:lnTo>
                    <a:pt x="605779" y="811048"/>
                  </a:lnTo>
                  <a:lnTo>
                    <a:pt x="605760" y="812162"/>
                  </a:lnTo>
                  <a:lnTo>
                    <a:pt x="605489" y="812874"/>
                  </a:lnTo>
                  <a:lnTo>
                    <a:pt x="606078" y="813252"/>
                  </a:lnTo>
                  <a:lnTo>
                    <a:pt x="605919" y="813855"/>
                  </a:lnTo>
                  <a:lnTo>
                    <a:pt x="605451" y="814115"/>
                  </a:lnTo>
                  <a:lnTo>
                    <a:pt x="605153" y="816205"/>
                  </a:lnTo>
                  <a:lnTo>
                    <a:pt x="604812" y="816333"/>
                  </a:lnTo>
                  <a:lnTo>
                    <a:pt x="604967" y="816698"/>
                  </a:lnTo>
                  <a:lnTo>
                    <a:pt x="604858" y="817743"/>
                  </a:lnTo>
                  <a:lnTo>
                    <a:pt x="604548" y="817716"/>
                  </a:lnTo>
                  <a:lnTo>
                    <a:pt x="604257" y="818108"/>
                  </a:lnTo>
                  <a:lnTo>
                    <a:pt x="604854" y="818318"/>
                  </a:lnTo>
                  <a:lnTo>
                    <a:pt x="604537" y="819446"/>
                  </a:lnTo>
                  <a:lnTo>
                    <a:pt x="604174" y="819519"/>
                  </a:lnTo>
                  <a:lnTo>
                    <a:pt x="604091" y="820094"/>
                  </a:lnTo>
                  <a:lnTo>
                    <a:pt x="603570" y="820199"/>
                  </a:lnTo>
                  <a:lnTo>
                    <a:pt x="603619" y="821216"/>
                  </a:lnTo>
                  <a:lnTo>
                    <a:pt x="602781" y="821947"/>
                  </a:lnTo>
                  <a:lnTo>
                    <a:pt x="603275" y="822207"/>
                  </a:lnTo>
                  <a:lnTo>
                    <a:pt x="602516" y="822910"/>
                  </a:lnTo>
                  <a:lnTo>
                    <a:pt x="601995" y="822727"/>
                  </a:lnTo>
                  <a:lnTo>
                    <a:pt x="601210" y="823613"/>
                  </a:lnTo>
                  <a:lnTo>
                    <a:pt x="601364" y="823900"/>
                  </a:lnTo>
                  <a:lnTo>
                    <a:pt x="600632" y="824548"/>
                  </a:lnTo>
                  <a:lnTo>
                    <a:pt x="600919" y="824681"/>
                  </a:lnTo>
                  <a:lnTo>
                    <a:pt x="599559" y="825589"/>
                  </a:lnTo>
                  <a:lnTo>
                    <a:pt x="599431" y="825352"/>
                  </a:lnTo>
                  <a:lnTo>
                    <a:pt x="598622" y="825822"/>
                  </a:lnTo>
                  <a:lnTo>
                    <a:pt x="598826" y="826319"/>
                  </a:lnTo>
                  <a:lnTo>
                    <a:pt x="597912" y="826940"/>
                  </a:lnTo>
                  <a:lnTo>
                    <a:pt x="597652" y="826652"/>
                  </a:lnTo>
                  <a:lnTo>
                    <a:pt x="597233" y="827305"/>
                  </a:lnTo>
                  <a:lnTo>
                    <a:pt x="596870" y="827588"/>
                  </a:lnTo>
                  <a:lnTo>
                    <a:pt x="595903" y="827661"/>
                  </a:lnTo>
                  <a:lnTo>
                    <a:pt x="594808" y="828049"/>
                  </a:lnTo>
                  <a:lnTo>
                    <a:pt x="594963" y="828336"/>
                  </a:lnTo>
                  <a:lnTo>
                    <a:pt x="594026" y="828387"/>
                  </a:lnTo>
                  <a:lnTo>
                    <a:pt x="593399" y="828775"/>
                  </a:lnTo>
                  <a:lnTo>
                    <a:pt x="591941" y="828898"/>
                  </a:lnTo>
                  <a:lnTo>
                    <a:pt x="591836" y="829313"/>
                  </a:lnTo>
                  <a:lnTo>
                    <a:pt x="591047" y="830253"/>
                  </a:lnTo>
                  <a:lnTo>
                    <a:pt x="590552" y="830249"/>
                  </a:lnTo>
                  <a:lnTo>
                    <a:pt x="590340" y="831006"/>
                  </a:lnTo>
                  <a:lnTo>
                    <a:pt x="589611" y="831084"/>
                  </a:lnTo>
                  <a:lnTo>
                    <a:pt x="588380" y="832303"/>
                  </a:lnTo>
                  <a:lnTo>
                    <a:pt x="587829" y="833453"/>
                  </a:lnTo>
                  <a:lnTo>
                    <a:pt x="587024" y="833083"/>
                  </a:lnTo>
                  <a:lnTo>
                    <a:pt x="586031" y="834019"/>
                  </a:lnTo>
                  <a:lnTo>
                    <a:pt x="585767" y="834909"/>
                  </a:lnTo>
                  <a:lnTo>
                    <a:pt x="584720" y="835424"/>
                  </a:lnTo>
                  <a:lnTo>
                    <a:pt x="584464" y="835292"/>
                  </a:lnTo>
                  <a:lnTo>
                    <a:pt x="583417" y="835990"/>
                  </a:lnTo>
                  <a:lnTo>
                    <a:pt x="583414" y="836228"/>
                  </a:lnTo>
                  <a:lnTo>
                    <a:pt x="582553" y="837141"/>
                  </a:lnTo>
                  <a:lnTo>
                    <a:pt x="581797" y="837109"/>
                  </a:lnTo>
                  <a:lnTo>
                    <a:pt x="581608" y="838126"/>
                  </a:lnTo>
                  <a:lnTo>
                    <a:pt x="580306" y="838697"/>
                  </a:lnTo>
                  <a:lnTo>
                    <a:pt x="578636" y="839053"/>
                  </a:lnTo>
                  <a:lnTo>
                    <a:pt x="578738" y="839446"/>
                  </a:lnTo>
                  <a:lnTo>
                    <a:pt x="577771" y="839989"/>
                  </a:lnTo>
                  <a:lnTo>
                    <a:pt x="577409" y="839934"/>
                  </a:lnTo>
                  <a:lnTo>
                    <a:pt x="576601" y="840349"/>
                  </a:lnTo>
                  <a:lnTo>
                    <a:pt x="576525" y="840167"/>
                  </a:lnTo>
                  <a:lnTo>
                    <a:pt x="575792" y="840477"/>
                  </a:lnTo>
                  <a:lnTo>
                    <a:pt x="575845" y="840660"/>
                  </a:lnTo>
                  <a:lnTo>
                    <a:pt x="575063" y="840970"/>
                  </a:lnTo>
                  <a:lnTo>
                    <a:pt x="575086" y="841495"/>
                  </a:lnTo>
                  <a:lnTo>
                    <a:pt x="574172" y="841358"/>
                  </a:lnTo>
                  <a:lnTo>
                    <a:pt x="573311" y="842371"/>
                  </a:lnTo>
                  <a:lnTo>
                    <a:pt x="573069" y="843704"/>
                  </a:lnTo>
                  <a:lnTo>
                    <a:pt x="572231" y="844170"/>
                  </a:lnTo>
                  <a:lnTo>
                    <a:pt x="572205" y="844772"/>
                  </a:lnTo>
                  <a:lnTo>
                    <a:pt x="571472" y="845137"/>
                  </a:lnTo>
                  <a:lnTo>
                    <a:pt x="571472" y="845502"/>
                  </a:lnTo>
                  <a:lnTo>
                    <a:pt x="570766" y="845758"/>
                  </a:lnTo>
                  <a:lnTo>
                    <a:pt x="570271" y="845758"/>
                  </a:lnTo>
                  <a:lnTo>
                    <a:pt x="569674" y="846091"/>
                  </a:lnTo>
                  <a:lnTo>
                    <a:pt x="569361" y="846041"/>
                  </a:lnTo>
                  <a:lnTo>
                    <a:pt x="568552" y="846429"/>
                  </a:lnTo>
                  <a:lnTo>
                    <a:pt x="568265" y="846374"/>
                  </a:lnTo>
                  <a:lnTo>
                    <a:pt x="567820" y="846762"/>
                  </a:lnTo>
                  <a:lnTo>
                    <a:pt x="568209" y="847027"/>
                  </a:lnTo>
                  <a:lnTo>
                    <a:pt x="567578" y="847780"/>
                  </a:lnTo>
                  <a:lnTo>
                    <a:pt x="566743" y="848040"/>
                  </a:lnTo>
                  <a:lnTo>
                    <a:pt x="565754" y="848871"/>
                  </a:lnTo>
                  <a:lnTo>
                    <a:pt x="564477" y="848761"/>
                  </a:lnTo>
                  <a:lnTo>
                    <a:pt x="563484" y="849304"/>
                  </a:lnTo>
                  <a:lnTo>
                    <a:pt x="563692" y="849829"/>
                  </a:lnTo>
                  <a:lnTo>
                    <a:pt x="562959" y="850400"/>
                  </a:lnTo>
                  <a:lnTo>
                    <a:pt x="563136" y="851030"/>
                  </a:lnTo>
                  <a:lnTo>
                    <a:pt x="562642" y="851418"/>
                  </a:lnTo>
                  <a:lnTo>
                    <a:pt x="562797" y="851733"/>
                  </a:lnTo>
                  <a:lnTo>
                    <a:pt x="561694" y="852851"/>
                  </a:lnTo>
                  <a:lnTo>
                    <a:pt x="560602" y="853106"/>
                  </a:lnTo>
                  <a:lnTo>
                    <a:pt x="560651" y="853499"/>
                  </a:lnTo>
                  <a:lnTo>
                    <a:pt x="559141" y="853412"/>
                  </a:lnTo>
                  <a:lnTo>
                    <a:pt x="558642" y="854325"/>
                  </a:lnTo>
                  <a:lnTo>
                    <a:pt x="557781" y="854476"/>
                  </a:lnTo>
                  <a:lnTo>
                    <a:pt x="557622" y="855028"/>
                  </a:lnTo>
                  <a:lnTo>
                    <a:pt x="557098" y="856019"/>
                  </a:lnTo>
                  <a:lnTo>
                    <a:pt x="556316" y="856037"/>
                  </a:lnTo>
                  <a:lnTo>
                    <a:pt x="555946" y="857082"/>
                  </a:lnTo>
                  <a:lnTo>
                    <a:pt x="555474" y="857392"/>
                  </a:lnTo>
                  <a:lnTo>
                    <a:pt x="554930" y="857105"/>
                  </a:lnTo>
                  <a:lnTo>
                    <a:pt x="554563" y="857443"/>
                  </a:lnTo>
                  <a:lnTo>
                    <a:pt x="554254" y="857256"/>
                  </a:lnTo>
                  <a:lnTo>
                    <a:pt x="553517" y="858246"/>
                  </a:lnTo>
                  <a:lnTo>
                    <a:pt x="553699" y="858378"/>
                  </a:lnTo>
                  <a:lnTo>
                    <a:pt x="553121" y="859474"/>
                  </a:lnTo>
                  <a:lnTo>
                    <a:pt x="552233" y="859834"/>
                  </a:lnTo>
                  <a:lnTo>
                    <a:pt x="551844" y="859757"/>
                  </a:lnTo>
                  <a:lnTo>
                    <a:pt x="550851" y="860195"/>
                  </a:lnTo>
                  <a:lnTo>
                    <a:pt x="550979" y="860770"/>
                  </a:lnTo>
                  <a:lnTo>
                    <a:pt x="550352" y="861030"/>
                  </a:lnTo>
                  <a:lnTo>
                    <a:pt x="549284" y="861834"/>
                  </a:lnTo>
                  <a:lnTo>
                    <a:pt x="548762" y="861336"/>
                  </a:lnTo>
                  <a:lnTo>
                    <a:pt x="548113" y="861437"/>
                  </a:lnTo>
                  <a:lnTo>
                    <a:pt x="547645" y="861017"/>
                  </a:lnTo>
                  <a:lnTo>
                    <a:pt x="547203" y="861222"/>
                  </a:lnTo>
                  <a:lnTo>
                    <a:pt x="546753" y="862267"/>
                  </a:lnTo>
                  <a:lnTo>
                    <a:pt x="547040" y="862500"/>
                  </a:lnTo>
                  <a:lnTo>
                    <a:pt x="546255" y="862788"/>
                  </a:lnTo>
                  <a:lnTo>
                    <a:pt x="546749" y="862998"/>
                  </a:lnTo>
                  <a:lnTo>
                    <a:pt x="545885" y="863961"/>
                  </a:lnTo>
                  <a:lnTo>
                    <a:pt x="545858" y="864381"/>
                  </a:lnTo>
                  <a:lnTo>
                    <a:pt x="544264" y="865102"/>
                  </a:lnTo>
                  <a:lnTo>
                    <a:pt x="544083" y="864764"/>
                  </a:lnTo>
                  <a:lnTo>
                    <a:pt x="543384" y="864705"/>
                  </a:lnTo>
                  <a:lnTo>
                    <a:pt x="543535" y="865179"/>
                  </a:lnTo>
                  <a:lnTo>
                    <a:pt x="543014" y="865252"/>
                  </a:lnTo>
                  <a:lnTo>
                    <a:pt x="542100" y="865536"/>
                  </a:lnTo>
                  <a:lnTo>
                    <a:pt x="542021" y="865955"/>
                  </a:lnTo>
                  <a:lnTo>
                    <a:pt x="541473" y="866056"/>
                  </a:lnTo>
                  <a:lnTo>
                    <a:pt x="541084" y="865869"/>
                  </a:lnTo>
                  <a:lnTo>
                    <a:pt x="540276" y="866051"/>
                  </a:lnTo>
                  <a:lnTo>
                    <a:pt x="539309" y="866435"/>
                  </a:lnTo>
                  <a:lnTo>
                    <a:pt x="539000" y="866225"/>
                  </a:lnTo>
                  <a:lnTo>
                    <a:pt x="538528" y="867060"/>
                  </a:lnTo>
                  <a:lnTo>
                    <a:pt x="536938" y="867471"/>
                  </a:lnTo>
                  <a:lnTo>
                    <a:pt x="536726" y="868124"/>
                  </a:lnTo>
                  <a:lnTo>
                    <a:pt x="535838" y="868512"/>
                  </a:lnTo>
                  <a:lnTo>
                    <a:pt x="535136" y="868060"/>
                  </a:lnTo>
                  <a:lnTo>
                    <a:pt x="534977" y="868452"/>
                  </a:lnTo>
                  <a:lnTo>
                    <a:pt x="533622" y="868576"/>
                  </a:lnTo>
                  <a:lnTo>
                    <a:pt x="533365" y="868183"/>
                  </a:lnTo>
                  <a:lnTo>
                    <a:pt x="532270" y="868256"/>
                  </a:lnTo>
                  <a:lnTo>
                    <a:pt x="532164" y="868858"/>
                  </a:lnTo>
                  <a:lnTo>
                    <a:pt x="531148" y="869192"/>
                  </a:lnTo>
                  <a:lnTo>
                    <a:pt x="530993" y="869032"/>
                  </a:lnTo>
                  <a:lnTo>
                    <a:pt x="529766" y="869525"/>
                  </a:lnTo>
                  <a:lnTo>
                    <a:pt x="528957" y="869831"/>
                  </a:lnTo>
                  <a:lnTo>
                    <a:pt x="528176" y="869881"/>
                  </a:lnTo>
                  <a:lnTo>
                    <a:pt x="527103" y="870817"/>
                  </a:lnTo>
                  <a:lnTo>
                    <a:pt x="526506" y="870684"/>
                  </a:lnTo>
                  <a:lnTo>
                    <a:pt x="525694" y="871200"/>
                  </a:lnTo>
                  <a:lnTo>
                    <a:pt x="525743" y="871488"/>
                  </a:lnTo>
                  <a:lnTo>
                    <a:pt x="524909" y="872113"/>
                  </a:lnTo>
                  <a:lnTo>
                    <a:pt x="524335" y="871981"/>
                  </a:lnTo>
                  <a:lnTo>
                    <a:pt x="523734" y="872341"/>
                  </a:lnTo>
                  <a:lnTo>
                    <a:pt x="523787" y="872761"/>
                  </a:lnTo>
                  <a:lnTo>
                    <a:pt x="523209" y="873464"/>
                  </a:lnTo>
                  <a:lnTo>
                    <a:pt x="523493" y="873962"/>
                  </a:lnTo>
                  <a:lnTo>
                    <a:pt x="522813" y="874692"/>
                  </a:lnTo>
                  <a:lnTo>
                    <a:pt x="521767" y="875258"/>
                  </a:lnTo>
                  <a:lnTo>
                    <a:pt x="521245" y="875126"/>
                  </a:lnTo>
                  <a:lnTo>
                    <a:pt x="521272" y="875728"/>
                  </a:lnTo>
                  <a:lnTo>
                    <a:pt x="519867" y="874911"/>
                  </a:lnTo>
                  <a:lnTo>
                    <a:pt x="519013" y="874254"/>
                  </a:lnTo>
                  <a:lnTo>
                    <a:pt x="519357" y="873136"/>
                  </a:lnTo>
                  <a:lnTo>
                    <a:pt x="519176" y="872889"/>
                  </a:lnTo>
                  <a:lnTo>
                    <a:pt x="519051" y="872624"/>
                  </a:lnTo>
                  <a:lnTo>
                    <a:pt x="518734" y="872163"/>
                  </a:lnTo>
                  <a:lnTo>
                    <a:pt x="518409" y="872026"/>
                  </a:lnTo>
                  <a:lnTo>
                    <a:pt x="518216" y="872022"/>
                  </a:lnTo>
                  <a:lnTo>
                    <a:pt x="517763" y="871816"/>
                  </a:lnTo>
                  <a:lnTo>
                    <a:pt x="516400" y="871725"/>
                  </a:lnTo>
                  <a:lnTo>
                    <a:pt x="515554" y="871775"/>
                  </a:lnTo>
                  <a:lnTo>
                    <a:pt x="514904" y="871698"/>
                  </a:lnTo>
                  <a:lnTo>
                    <a:pt x="514749" y="871711"/>
                  </a:lnTo>
                  <a:lnTo>
                    <a:pt x="513409" y="871803"/>
                  </a:lnTo>
                  <a:lnTo>
                    <a:pt x="512952" y="871990"/>
                  </a:lnTo>
                  <a:lnTo>
                    <a:pt x="512559" y="872049"/>
                  </a:lnTo>
                  <a:lnTo>
                    <a:pt x="512166" y="872172"/>
                  </a:lnTo>
                  <a:lnTo>
                    <a:pt x="511577" y="872487"/>
                  </a:lnTo>
                  <a:lnTo>
                    <a:pt x="511445" y="872487"/>
                  </a:lnTo>
                  <a:lnTo>
                    <a:pt x="509541" y="873565"/>
                  </a:lnTo>
                  <a:lnTo>
                    <a:pt x="507562" y="875094"/>
                  </a:lnTo>
                  <a:lnTo>
                    <a:pt x="507166" y="875546"/>
                  </a:lnTo>
                  <a:lnTo>
                    <a:pt x="506833" y="875801"/>
                  </a:lnTo>
                  <a:lnTo>
                    <a:pt x="505844" y="876764"/>
                  </a:lnTo>
                  <a:lnTo>
                    <a:pt x="504919" y="877531"/>
                  </a:lnTo>
                  <a:lnTo>
                    <a:pt x="504654" y="877659"/>
                  </a:lnTo>
                  <a:lnTo>
                    <a:pt x="503548" y="877896"/>
                  </a:lnTo>
                  <a:lnTo>
                    <a:pt x="503416" y="878029"/>
                  </a:lnTo>
                  <a:lnTo>
                    <a:pt x="503219" y="878088"/>
                  </a:lnTo>
                  <a:lnTo>
                    <a:pt x="502486" y="878860"/>
                  </a:lnTo>
                  <a:lnTo>
                    <a:pt x="500832" y="880466"/>
                  </a:lnTo>
                  <a:lnTo>
                    <a:pt x="500047" y="880973"/>
                  </a:lnTo>
                  <a:lnTo>
                    <a:pt x="497010" y="883401"/>
                  </a:lnTo>
                  <a:lnTo>
                    <a:pt x="496221" y="883844"/>
                  </a:lnTo>
                  <a:lnTo>
                    <a:pt x="494771" y="884995"/>
                  </a:lnTo>
                  <a:lnTo>
                    <a:pt x="493173" y="886346"/>
                  </a:lnTo>
                  <a:lnTo>
                    <a:pt x="492724" y="886720"/>
                  </a:lnTo>
                  <a:lnTo>
                    <a:pt x="491266" y="888135"/>
                  </a:lnTo>
                  <a:lnTo>
                    <a:pt x="491005" y="888258"/>
                  </a:lnTo>
                  <a:lnTo>
                    <a:pt x="490673" y="888583"/>
                  </a:lnTo>
                  <a:lnTo>
                    <a:pt x="490148" y="888897"/>
                  </a:lnTo>
                  <a:lnTo>
                    <a:pt x="489435" y="889588"/>
                  </a:lnTo>
                  <a:lnTo>
                    <a:pt x="467360" y="885610"/>
                  </a:lnTo>
                  <a:lnTo>
                    <a:pt x="467699" y="883259"/>
                  </a:lnTo>
                  <a:lnTo>
                    <a:pt x="469323" y="872172"/>
                  </a:lnTo>
                  <a:lnTo>
                    <a:pt x="447910" y="868548"/>
                  </a:lnTo>
                  <a:lnTo>
                    <a:pt x="445323" y="885921"/>
                  </a:lnTo>
                  <a:lnTo>
                    <a:pt x="421817" y="882384"/>
                  </a:lnTo>
                  <a:lnTo>
                    <a:pt x="421628" y="882352"/>
                  </a:lnTo>
                  <a:lnTo>
                    <a:pt x="410638" y="880699"/>
                  </a:lnTo>
                  <a:lnTo>
                    <a:pt x="370942" y="874716"/>
                  </a:lnTo>
                  <a:lnTo>
                    <a:pt x="300077" y="862776"/>
                  </a:lnTo>
                  <a:lnTo>
                    <a:pt x="299711" y="862705"/>
                  </a:lnTo>
                  <a:lnTo>
                    <a:pt x="299568" y="862153"/>
                  </a:lnTo>
                  <a:lnTo>
                    <a:pt x="299235" y="861391"/>
                  </a:lnTo>
                  <a:lnTo>
                    <a:pt x="298903" y="860729"/>
                  </a:lnTo>
                  <a:lnTo>
                    <a:pt x="298371" y="859698"/>
                  </a:lnTo>
                  <a:lnTo>
                    <a:pt x="297997" y="858744"/>
                  </a:lnTo>
                  <a:lnTo>
                    <a:pt x="297570" y="857612"/>
                  </a:lnTo>
                  <a:lnTo>
                    <a:pt x="297090" y="856178"/>
                  </a:lnTo>
                  <a:lnTo>
                    <a:pt x="296803" y="855585"/>
                  </a:lnTo>
                  <a:lnTo>
                    <a:pt x="296233" y="854777"/>
                  </a:lnTo>
                  <a:lnTo>
                    <a:pt x="295614" y="853933"/>
                  </a:lnTo>
                  <a:lnTo>
                    <a:pt x="295100" y="853179"/>
                  </a:lnTo>
                  <a:lnTo>
                    <a:pt x="294654" y="852422"/>
                  </a:lnTo>
                  <a:lnTo>
                    <a:pt x="294073" y="851482"/>
                  </a:lnTo>
                  <a:lnTo>
                    <a:pt x="293423" y="850523"/>
                  </a:lnTo>
                  <a:lnTo>
                    <a:pt x="293049" y="849587"/>
                  </a:lnTo>
                  <a:lnTo>
                    <a:pt x="292755" y="848159"/>
                  </a:lnTo>
                  <a:lnTo>
                    <a:pt x="292875" y="847145"/>
                  </a:lnTo>
                  <a:lnTo>
                    <a:pt x="293287" y="846137"/>
                  </a:lnTo>
                  <a:lnTo>
                    <a:pt x="293706" y="845402"/>
                  </a:lnTo>
                  <a:lnTo>
                    <a:pt x="294212" y="844836"/>
                  </a:lnTo>
                  <a:lnTo>
                    <a:pt x="294824" y="844097"/>
                  </a:lnTo>
                  <a:lnTo>
                    <a:pt x="295379" y="843435"/>
                  </a:lnTo>
                  <a:lnTo>
                    <a:pt x="295987" y="842914"/>
                  </a:lnTo>
                  <a:lnTo>
                    <a:pt x="296497" y="842207"/>
                  </a:lnTo>
                  <a:lnTo>
                    <a:pt x="297075" y="841490"/>
                  </a:lnTo>
                  <a:lnTo>
                    <a:pt x="297585" y="840573"/>
                  </a:lnTo>
                  <a:lnTo>
                    <a:pt x="298227" y="839555"/>
                  </a:lnTo>
                  <a:lnTo>
                    <a:pt x="298597" y="838857"/>
                  </a:lnTo>
                  <a:lnTo>
                    <a:pt x="298960" y="837930"/>
                  </a:lnTo>
                  <a:lnTo>
                    <a:pt x="299243" y="836949"/>
                  </a:lnTo>
                  <a:lnTo>
                    <a:pt x="299262" y="835977"/>
                  </a:lnTo>
                  <a:lnTo>
                    <a:pt x="299258" y="835132"/>
                  </a:lnTo>
                  <a:lnTo>
                    <a:pt x="299111" y="833777"/>
                  </a:lnTo>
                  <a:lnTo>
                    <a:pt x="298952" y="832882"/>
                  </a:lnTo>
                  <a:lnTo>
                    <a:pt x="299020" y="831787"/>
                  </a:lnTo>
                  <a:lnTo>
                    <a:pt x="299232" y="830984"/>
                  </a:lnTo>
                  <a:lnTo>
                    <a:pt x="299700" y="830030"/>
                  </a:lnTo>
                  <a:lnTo>
                    <a:pt x="300493" y="828902"/>
                  </a:lnTo>
                  <a:lnTo>
                    <a:pt x="301139" y="828186"/>
                  </a:lnTo>
                  <a:lnTo>
                    <a:pt x="301717" y="827419"/>
                  </a:lnTo>
                  <a:lnTo>
                    <a:pt x="302461" y="826566"/>
                  </a:lnTo>
                  <a:lnTo>
                    <a:pt x="303401" y="825625"/>
                  </a:lnTo>
                  <a:lnTo>
                    <a:pt x="304232" y="824868"/>
                  </a:lnTo>
                  <a:lnTo>
                    <a:pt x="305135" y="823937"/>
                  </a:lnTo>
                  <a:lnTo>
                    <a:pt x="305796" y="823138"/>
                  </a:lnTo>
                  <a:lnTo>
                    <a:pt x="306411" y="822239"/>
                  </a:lnTo>
                  <a:lnTo>
                    <a:pt x="307031" y="821125"/>
                  </a:lnTo>
                  <a:lnTo>
                    <a:pt x="307808" y="819578"/>
                  </a:lnTo>
                  <a:lnTo>
                    <a:pt x="308401" y="818213"/>
                  </a:lnTo>
                  <a:lnTo>
                    <a:pt x="308945" y="817428"/>
                  </a:lnTo>
                  <a:lnTo>
                    <a:pt x="309463" y="816849"/>
                  </a:lnTo>
                  <a:lnTo>
                    <a:pt x="309946" y="816187"/>
                  </a:lnTo>
                  <a:lnTo>
                    <a:pt x="310188" y="815626"/>
                  </a:lnTo>
                  <a:lnTo>
                    <a:pt x="310509" y="815215"/>
                  </a:lnTo>
                  <a:lnTo>
                    <a:pt x="310917" y="814827"/>
                  </a:lnTo>
                  <a:lnTo>
                    <a:pt x="311536" y="814425"/>
                  </a:lnTo>
                  <a:lnTo>
                    <a:pt x="312091" y="814284"/>
                  </a:lnTo>
                  <a:lnTo>
                    <a:pt x="312824" y="814402"/>
                  </a:lnTo>
                  <a:lnTo>
                    <a:pt x="313704" y="814882"/>
                  </a:lnTo>
                  <a:lnTo>
                    <a:pt x="314720" y="815895"/>
                  </a:lnTo>
                  <a:lnTo>
                    <a:pt x="315615" y="816675"/>
                  </a:lnTo>
                  <a:lnTo>
                    <a:pt x="315857" y="817282"/>
                  </a:lnTo>
                  <a:lnTo>
                    <a:pt x="316419" y="818588"/>
                  </a:lnTo>
                  <a:lnTo>
                    <a:pt x="317707" y="818592"/>
                  </a:lnTo>
                  <a:lnTo>
                    <a:pt x="319105" y="817752"/>
                  </a:lnTo>
                  <a:lnTo>
                    <a:pt x="320381" y="816735"/>
                  </a:lnTo>
                  <a:lnTo>
                    <a:pt x="321288" y="815630"/>
                  </a:lnTo>
                  <a:lnTo>
                    <a:pt x="322084" y="814790"/>
                  </a:lnTo>
                  <a:lnTo>
                    <a:pt x="322640" y="814234"/>
                  </a:lnTo>
                  <a:lnTo>
                    <a:pt x="323157" y="813745"/>
                  </a:lnTo>
                  <a:lnTo>
                    <a:pt x="322600" y="813637"/>
                  </a:lnTo>
                  <a:lnTo>
                    <a:pt x="291133" y="808353"/>
                  </a:lnTo>
                  <a:lnTo>
                    <a:pt x="266683" y="797062"/>
                  </a:lnTo>
                  <a:lnTo>
                    <a:pt x="259477" y="793731"/>
                  </a:lnTo>
                  <a:lnTo>
                    <a:pt x="243947" y="786817"/>
                  </a:lnTo>
                  <a:lnTo>
                    <a:pt x="223082" y="777240"/>
                  </a:lnTo>
                  <a:lnTo>
                    <a:pt x="220586" y="776369"/>
                  </a:lnTo>
                  <a:lnTo>
                    <a:pt x="213228" y="772864"/>
                  </a:lnTo>
                  <a:lnTo>
                    <a:pt x="205988" y="769574"/>
                  </a:lnTo>
                  <a:lnTo>
                    <a:pt x="205093" y="768903"/>
                  </a:lnTo>
                  <a:lnTo>
                    <a:pt x="203930" y="768036"/>
                  </a:lnTo>
                  <a:lnTo>
                    <a:pt x="202956" y="767274"/>
                  </a:lnTo>
                  <a:lnTo>
                    <a:pt x="202023" y="766343"/>
                  </a:lnTo>
                  <a:lnTo>
                    <a:pt x="194738" y="760534"/>
                  </a:lnTo>
                  <a:lnTo>
                    <a:pt x="192868" y="759124"/>
                  </a:lnTo>
                  <a:lnTo>
                    <a:pt x="192638" y="758836"/>
                  </a:lnTo>
                  <a:lnTo>
                    <a:pt x="189783" y="756632"/>
                  </a:lnTo>
                  <a:lnTo>
                    <a:pt x="180647" y="749002"/>
                  </a:lnTo>
                  <a:lnTo>
                    <a:pt x="178196" y="746903"/>
                  </a:lnTo>
                  <a:lnTo>
                    <a:pt x="171405" y="741163"/>
                  </a:lnTo>
                  <a:lnTo>
                    <a:pt x="163557" y="734784"/>
                  </a:lnTo>
                  <a:lnTo>
                    <a:pt x="121119" y="727496"/>
                  </a:lnTo>
                  <a:lnTo>
                    <a:pt x="69744" y="718225"/>
                  </a:lnTo>
                  <a:lnTo>
                    <a:pt x="64898" y="717573"/>
                  </a:lnTo>
                  <a:lnTo>
                    <a:pt x="64324" y="713225"/>
                  </a:lnTo>
                  <a:lnTo>
                    <a:pt x="64339" y="707092"/>
                  </a:lnTo>
                  <a:lnTo>
                    <a:pt x="67889" y="695211"/>
                  </a:lnTo>
                  <a:lnTo>
                    <a:pt x="72255" y="685416"/>
                  </a:lnTo>
                  <a:lnTo>
                    <a:pt x="71443" y="682304"/>
                  </a:lnTo>
                  <a:lnTo>
                    <a:pt x="69615" y="672691"/>
                  </a:lnTo>
                  <a:lnTo>
                    <a:pt x="65367" y="665675"/>
                  </a:lnTo>
                  <a:lnTo>
                    <a:pt x="59668" y="655944"/>
                  </a:lnTo>
                  <a:lnTo>
                    <a:pt x="57991" y="654415"/>
                  </a:lnTo>
                  <a:lnTo>
                    <a:pt x="54595" y="653330"/>
                  </a:lnTo>
                  <a:lnTo>
                    <a:pt x="46831" y="648530"/>
                  </a:lnTo>
                  <a:lnTo>
                    <a:pt x="43734" y="648526"/>
                  </a:lnTo>
                  <a:lnTo>
                    <a:pt x="38427" y="647595"/>
                  </a:lnTo>
                  <a:lnTo>
                    <a:pt x="35742" y="648941"/>
                  </a:lnTo>
                  <a:lnTo>
                    <a:pt x="34605" y="648343"/>
                  </a:lnTo>
                  <a:lnTo>
                    <a:pt x="34152" y="645825"/>
                  </a:lnTo>
                  <a:lnTo>
                    <a:pt x="29994" y="635953"/>
                  </a:lnTo>
                  <a:lnTo>
                    <a:pt x="26889" y="634749"/>
                  </a:lnTo>
                  <a:lnTo>
                    <a:pt x="24306" y="636077"/>
                  </a:lnTo>
                  <a:lnTo>
                    <a:pt x="19770" y="634202"/>
                  </a:lnTo>
                  <a:lnTo>
                    <a:pt x="18989" y="627947"/>
                  </a:lnTo>
                  <a:lnTo>
                    <a:pt x="17720" y="626004"/>
                  </a:lnTo>
                  <a:lnTo>
                    <a:pt x="16651" y="625484"/>
                  </a:lnTo>
                  <a:lnTo>
                    <a:pt x="15510" y="625147"/>
                  </a:lnTo>
                  <a:lnTo>
                    <a:pt x="6013" y="626225"/>
                  </a:lnTo>
                  <a:lnTo>
                    <a:pt x="3551" y="627425"/>
                  </a:lnTo>
                  <a:lnTo>
                    <a:pt x="2164" y="627045"/>
                  </a:lnTo>
                  <a:lnTo>
                    <a:pt x="0" y="621414"/>
                  </a:lnTo>
                  <a:lnTo>
                    <a:pt x="10586" y="613859"/>
                  </a:lnTo>
                  <a:lnTo>
                    <a:pt x="11543" y="613455"/>
                  </a:lnTo>
                  <a:lnTo>
                    <a:pt x="12281" y="613838"/>
                  </a:lnTo>
                  <a:lnTo>
                    <a:pt x="12893" y="614208"/>
                  </a:lnTo>
                  <a:lnTo>
                    <a:pt x="13569" y="614545"/>
                  </a:lnTo>
                  <a:lnTo>
                    <a:pt x="14118" y="614759"/>
                  </a:lnTo>
                  <a:lnTo>
                    <a:pt x="14341" y="614829"/>
                  </a:lnTo>
                  <a:lnTo>
                    <a:pt x="14647" y="614902"/>
                  </a:lnTo>
                  <a:lnTo>
                    <a:pt x="14853" y="614940"/>
                  </a:lnTo>
                  <a:lnTo>
                    <a:pt x="15091" y="614981"/>
                  </a:lnTo>
                  <a:lnTo>
                    <a:pt x="15330" y="615008"/>
                  </a:lnTo>
                  <a:lnTo>
                    <a:pt x="15567" y="615001"/>
                  </a:lnTo>
                  <a:lnTo>
                    <a:pt x="15802" y="614960"/>
                  </a:lnTo>
                  <a:lnTo>
                    <a:pt x="16036" y="614905"/>
                  </a:lnTo>
                  <a:lnTo>
                    <a:pt x="16407" y="614803"/>
                  </a:lnTo>
                  <a:lnTo>
                    <a:pt x="17037" y="614579"/>
                  </a:lnTo>
                  <a:lnTo>
                    <a:pt x="17298" y="614465"/>
                  </a:lnTo>
                  <a:lnTo>
                    <a:pt x="17565" y="614342"/>
                  </a:lnTo>
                  <a:lnTo>
                    <a:pt x="17872" y="614184"/>
                  </a:lnTo>
                  <a:lnTo>
                    <a:pt x="18222" y="614031"/>
                  </a:lnTo>
                  <a:lnTo>
                    <a:pt x="18756" y="613854"/>
                  </a:lnTo>
                  <a:lnTo>
                    <a:pt x="19429" y="613308"/>
                  </a:lnTo>
                  <a:lnTo>
                    <a:pt x="19540" y="613081"/>
                  </a:lnTo>
                  <a:lnTo>
                    <a:pt x="20057" y="612273"/>
                  </a:lnTo>
                  <a:lnTo>
                    <a:pt x="20261" y="611908"/>
                  </a:lnTo>
                  <a:lnTo>
                    <a:pt x="20632" y="611551"/>
                  </a:lnTo>
                  <a:lnTo>
                    <a:pt x="21253" y="611026"/>
                  </a:lnTo>
                  <a:lnTo>
                    <a:pt x="21469" y="610780"/>
                  </a:lnTo>
                  <a:lnTo>
                    <a:pt x="21801" y="609991"/>
                  </a:lnTo>
                  <a:lnTo>
                    <a:pt x="22056" y="609552"/>
                  </a:lnTo>
                  <a:lnTo>
                    <a:pt x="22468" y="608286"/>
                  </a:lnTo>
                  <a:lnTo>
                    <a:pt x="22575" y="607497"/>
                  </a:lnTo>
                  <a:lnTo>
                    <a:pt x="22970" y="607090"/>
                  </a:lnTo>
                  <a:lnTo>
                    <a:pt x="23416" y="606532"/>
                  </a:lnTo>
                  <a:lnTo>
                    <a:pt x="23796" y="605827"/>
                  </a:lnTo>
                  <a:lnTo>
                    <a:pt x="24504" y="605415"/>
                  </a:lnTo>
                  <a:lnTo>
                    <a:pt x="24808" y="605312"/>
                  </a:lnTo>
                  <a:lnTo>
                    <a:pt x="26380" y="604578"/>
                  </a:lnTo>
                  <a:lnTo>
                    <a:pt x="27479" y="604017"/>
                  </a:lnTo>
                  <a:lnTo>
                    <a:pt x="28559" y="603475"/>
                  </a:lnTo>
                  <a:lnTo>
                    <a:pt x="29443" y="603096"/>
                  </a:lnTo>
                  <a:lnTo>
                    <a:pt x="30281" y="602914"/>
                  </a:lnTo>
                  <a:lnTo>
                    <a:pt x="31342" y="602613"/>
                  </a:lnTo>
                  <a:lnTo>
                    <a:pt x="32539" y="602024"/>
                  </a:lnTo>
                  <a:lnTo>
                    <a:pt x="33181" y="601668"/>
                  </a:lnTo>
                  <a:lnTo>
                    <a:pt x="33952" y="601290"/>
                  </a:lnTo>
                  <a:lnTo>
                    <a:pt x="34568" y="600879"/>
                  </a:lnTo>
                  <a:lnTo>
                    <a:pt x="35436" y="599734"/>
                  </a:lnTo>
                  <a:lnTo>
                    <a:pt x="36097" y="599264"/>
                  </a:lnTo>
                  <a:lnTo>
                    <a:pt x="36856" y="598557"/>
                  </a:lnTo>
                  <a:lnTo>
                    <a:pt x="37687" y="597992"/>
                  </a:lnTo>
                  <a:lnTo>
                    <a:pt x="38359" y="597540"/>
                  </a:lnTo>
                  <a:lnTo>
                    <a:pt x="39247" y="596847"/>
                  </a:lnTo>
                  <a:lnTo>
                    <a:pt x="40138" y="596072"/>
                  </a:lnTo>
                  <a:lnTo>
                    <a:pt x="40897" y="595437"/>
                  </a:lnTo>
                  <a:lnTo>
                    <a:pt x="41592" y="594630"/>
                  </a:lnTo>
                  <a:lnTo>
                    <a:pt x="42011" y="593996"/>
                  </a:lnTo>
                  <a:lnTo>
                    <a:pt x="42125" y="593348"/>
                  </a:lnTo>
                  <a:lnTo>
                    <a:pt x="42242" y="592418"/>
                  </a:lnTo>
                  <a:lnTo>
                    <a:pt x="42438" y="591583"/>
                  </a:lnTo>
                  <a:lnTo>
                    <a:pt x="42570" y="590821"/>
                  </a:lnTo>
                  <a:lnTo>
                    <a:pt x="42491" y="590178"/>
                  </a:lnTo>
                  <a:lnTo>
                    <a:pt x="42378" y="589339"/>
                  </a:lnTo>
                  <a:lnTo>
                    <a:pt x="42246" y="588290"/>
                  </a:lnTo>
                  <a:lnTo>
                    <a:pt x="42261" y="586871"/>
                  </a:lnTo>
                  <a:lnTo>
                    <a:pt x="42404" y="585936"/>
                  </a:lnTo>
                  <a:lnTo>
                    <a:pt x="42850" y="585029"/>
                  </a:lnTo>
                  <a:lnTo>
                    <a:pt x="43099" y="584408"/>
                  </a:lnTo>
                  <a:lnTo>
                    <a:pt x="43579" y="583770"/>
                  </a:lnTo>
                  <a:lnTo>
                    <a:pt x="44209" y="583172"/>
                  </a:lnTo>
                  <a:lnTo>
                    <a:pt x="44738" y="582844"/>
                  </a:lnTo>
                  <a:lnTo>
                    <a:pt x="45169" y="582511"/>
                  </a:lnTo>
                  <a:lnTo>
                    <a:pt x="45327" y="582274"/>
                  </a:lnTo>
                  <a:lnTo>
                    <a:pt x="45871" y="581968"/>
                  </a:lnTo>
                  <a:lnTo>
                    <a:pt x="46763" y="581790"/>
                  </a:lnTo>
                  <a:lnTo>
                    <a:pt x="47881" y="581603"/>
                  </a:lnTo>
                  <a:lnTo>
                    <a:pt x="48983" y="581567"/>
                  </a:lnTo>
                  <a:lnTo>
                    <a:pt x="50014" y="581503"/>
                  </a:lnTo>
                  <a:lnTo>
                    <a:pt x="50917" y="581590"/>
                  </a:lnTo>
                  <a:lnTo>
                    <a:pt x="51959" y="581599"/>
                  </a:lnTo>
                  <a:lnTo>
                    <a:pt x="52953" y="581872"/>
                  </a:lnTo>
                  <a:lnTo>
                    <a:pt x="53961" y="582274"/>
                  </a:lnTo>
                  <a:lnTo>
                    <a:pt x="54818" y="582479"/>
                  </a:lnTo>
                  <a:lnTo>
                    <a:pt x="55630" y="582853"/>
                  </a:lnTo>
                  <a:lnTo>
                    <a:pt x="56775" y="583501"/>
                  </a:lnTo>
                  <a:lnTo>
                    <a:pt x="57787" y="584290"/>
                  </a:lnTo>
                  <a:lnTo>
                    <a:pt x="58939" y="585302"/>
                  </a:lnTo>
                  <a:lnTo>
                    <a:pt x="59898" y="586018"/>
                  </a:lnTo>
                  <a:lnTo>
                    <a:pt x="60770" y="586912"/>
                  </a:lnTo>
                  <a:lnTo>
                    <a:pt x="61318" y="587701"/>
                  </a:lnTo>
                  <a:lnTo>
                    <a:pt x="61733" y="588025"/>
                  </a:lnTo>
                  <a:lnTo>
                    <a:pt x="62440" y="588025"/>
                  </a:lnTo>
                  <a:lnTo>
                    <a:pt x="63206" y="587852"/>
                  </a:lnTo>
                  <a:lnTo>
                    <a:pt x="63999" y="587601"/>
                  </a:lnTo>
                  <a:lnTo>
                    <a:pt x="64683" y="587259"/>
                  </a:lnTo>
                  <a:lnTo>
                    <a:pt x="65329" y="586876"/>
                  </a:lnTo>
                  <a:lnTo>
                    <a:pt x="65994" y="586593"/>
                  </a:lnTo>
                  <a:lnTo>
                    <a:pt x="66284" y="586219"/>
                  </a:lnTo>
                  <a:lnTo>
                    <a:pt x="66379" y="585681"/>
                  </a:lnTo>
                  <a:lnTo>
                    <a:pt x="66364" y="585111"/>
                  </a:lnTo>
                  <a:lnTo>
                    <a:pt x="66447" y="584618"/>
                  </a:lnTo>
                  <a:lnTo>
                    <a:pt x="66628" y="584116"/>
                  </a:lnTo>
                  <a:lnTo>
                    <a:pt x="67127" y="583136"/>
                  </a:lnTo>
                  <a:lnTo>
                    <a:pt x="67527" y="582082"/>
                  </a:lnTo>
                  <a:lnTo>
                    <a:pt x="67946" y="581038"/>
                  </a:lnTo>
                  <a:lnTo>
                    <a:pt x="68271" y="580253"/>
                  </a:lnTo>
                  <a:lnTo>
                    <a:pt x="68622" y="579665"/>
                  </a:lnTo>
                  <a:lnTo>
                    <a:pt x="69226" y="579081"/>
                  </a:lnTo>
                  <a:lnTo>
                    <a:pt x="69816" y="578552"/>
                  </a:lnTo>
                  <a:lnTo>
                    <a:pt x="70741" y="578018"/>
                  </a:lnTo>
                  <a:lnTo>
                    <a:pt x="71217" y="577676"/>
                  </a:lnTo>
                  <a:lnTo>
                    <a:pt x="71674" y="577243"/>
                  </a:lnTo>
                  <a:lnTo>
                    <a:pt x="72603" y="576823"/>
                  </a:lnTo>
                  <a:lnTo>
                    <a:pt x="73328" y="576527"/>
                  </a:lnTo>
                  <a:lnTo>
                    <a:pt x="74261" y="576445"/>
                  </a:lnTo>
                  <a:lnTo>
                    <a:pt x="75077" y="576577"/>
                  </a:lnTo>
                  <a:lnTo>
                    <a:pt x="76127" y="576919"/>
                  </a:lnTo>
                  <a:lnTo>
                    <a:pt x="76953" y="577279"/>
                  </a:lnTo>
                  <a:lnTo>
                    <a:pt x="77475" y="577813"/>
                  </a:lnTo>
                  <a:lnTo>
                    <a:pt x="77856" y="578255"/>
                  </a:lnTo>
                  <a:lnTo>
                    <a:pt x="78853" y="579067"/>
                  </a:lnTo>
                  <a:lnTo>
                    <a:pt x="80217" y="580189"/>
                  </a:lnTo>
                  <a:lnTo>
                    <a:pt x="81576" y="581361"/>
                  </a:lnTo>
                  <a:lnTo>
                    <a:pt x="82060" y="581786"/>
                  </a:lnTo>
                  <a:lnTo>
                    <a:pt x="82717" y="582775"/>
                  </a:lnTo>
                  <a:lnTo>
                    <a:pt x="83646" y="583642"/>
                  </a:lnTo>
                  <a:lnTo>
                    <a:pt x="85172" y="584951"/>
                  </a:lnTo>
                  <a:lnTo>
                    <a:pt x="85893" y="585389"/>
                  </a:lnTo>
                  <a:lnTo>
                    <a:pt x="86539" y="585685"/>
                  </a:lnTo>
                  <a:lnTo>
                    <a:pt x="87272" y="586297"/>
                  </a:lnTo>
                  <a:lnTo>
                    <a:pt x="87985" y="586789"/>
                  </a:lnTo>
                  <a:lnTo>
                    <a:pt x="88929" y="586808"/>
                  </a:lnTo>
                  <a:lnTo>
                    <a:pt x="89757" y="586429"/>
                  </a:lnTo>
                  <a:lnTo>
                    <a:pt x="90485" y="585877"/>
                  </a:lnTo>
                  <a:lnTo>
                    <a:pt x="91044" y="585394"/>
                  </a:lnTo>
                  <a:lnTo>
                    <a:pt x="91377" y="584960"/>
                  </a:lnTo>
                  <a:lnTo>
                    <a:pt x="91622" y="584454"/>
                  </a:lnTo>
                  <a:lnTo>
                    <a:pt x="91830" y="583939"/>
                  </a:lnTo>
                  <a:lnTo>
                    <a:pt x="91996" y="583259"/>
                  </a:lnTo>
                  <a:lnTo>
                    <a:pt x="92117" y="581503"/>
                  </a:lnTo>
                  <a:lnTo>
                    <a:pt x="92196" y="580413"/>
                  </a:lnTo>
                  <a:lnTo>
                    <a:pt x="92132" y="579491"/>
                  </a:lnTo>
                  <a:lnTo>
                    <a:pt x="92117" y="578570"/>
                  </a:lnTo>
                  <a:lnTo>
                    <a:pt x="92090" y="577804"/>
                  </a:lnTo>
                  <a:lnTo>
                    <a:pt x="92068" y="576910"/>
                  </a:lnTo>
                  <a:lnTo>
                    <a:pt x="92072" y="576089"/>
                  </a:lnTo>
                  <a:lnTo>
                    <a:pt x="91856" y="575478"/>
                  </a:lnTo>
                  <a:lnTo>
                    <a:pt x="91652" y="575017"/>
                  </a:lnTo>
                  <a:lnTo>
                    <a:pt x="91354" y="574474"/>
                  </a:lnTo>
                  <a:lnTo>
                    <a:pt x="91192" y="574023"/>
                  </a:lnTo>
                  <a:lnTo>
                    <a:pt x="91090" y="573512"/>
                  </a:lnTo>
                  <a:lnTo>
                    <a:pt x="91158" y="573047"/>
                  </a:lnTo>
                  <a:lnTo>
                    <a:pt x="91109" y="572577"/>
                  </a:lnTo>
                  <a:lnTo>
                    <a:pt x="90973" y="572280"/>
                  </a:lnTo>
                  <a:lnTo>
                    <a:pt x="90652" y="571975"/>
                  </a:lnTo>
                  <a:lnTo>
                    <a:pt x="90353" y="571500"/>
                  </a:lnTo>
                  <a:lnTo>
                    <a:pt x="90206" y="571031"/>
                  </a:lnTo>
                  <a:lnTo>
                    <a:pt x="90127" y="570137"/>
                  </a:lnTo>
                  <a:lnTo>
                    <a:pt x="90176" y="569101"/>
                  </a:lnTo>
                  <a:lnTo>
                    <a:pt x="90338" y="568057"/>
                  </a:lnTo>
                  <a:lnTo>
                    <a:pt x="90380" y="567336"/>
                  </a:lnTo>
                  <a:lnTo>
                    <a:pt x="90519" y="566543"/>
                  </a:lnTo>
                  <a:lnTo>
                    <a:pt x="90788" y="565868"/>
                  </a:lnTo>
                  <a:lnTo>
                    <a:pt x="91041" y="565179"/>
                  </a:lnTo>
                  <a:lnTo>
                    <a:pt x="91331" y="564691"/>
                  </a:lnTo>
                  <a:lnTo>
                    <a:pt x="91694" y="564271"/>
                  </a:lnTo>
                  <a:lnTo>
                    <a:pt x="92245" y="564043"/>
                  </a:lnTo>
                  <a:lnTo>
                    <a:pt x="92982" y="563829"/>
                  </a:lnTo>
                  <a:lnTo>
                    <a:pt x="93597" y="563432"/>
                  </a:lnTo>
                  <a:lnTo>
                    <a:pt x="94368" y="562994"/>
                  </a:lnTo>
                  <a:lnTo>
                    <a:pt x="95010" y="562638"/>
                  </a:lnTo>
                  <a:lnTo>
                    <a:pt x="95478" y="562520"/>
                  </a:lnTo>
                  <a:lnTo>
                    <a:pt x="96132" y="562337"/>
                  </a:lnTo>
                  <a:lnTo>
                    <a:pt x="96940" y="562137"/>
                  </a:lnTo>
                  <a:lnTo>
                    <a:pt x="97775" y="561982"/>
                  </a:lnTo>
                  <a:lnTo>
                    <a:pt x="98454" y="561813"/>
                  </a:lnTo>
                  <a:lnTo>
                    <a:pt x="99040" y="561498"/>
                  </a:lnTo>
                  <a:lnTo>
                    <a:pt x="99667" y="561170"/>
                  </a:lnTo>
                  <a:lnTo>
                    <a:pt x="100248" y="560910"/>
                  </a:lnTo>
                  <a:lnTo>
                    <a:pt x="100800" y="560768"/>
                  </a:lnTo>
                  <a:lnTo>
                    <a:pt x="101676" y="560759"/>
                  </a:lnTo>
                  <a:lnTo>
                    <a:pt x="102579" y="560819"/>
                  </a:lnTo>
                  <a:lnTo>
                    <a:pt x="103368" y="560846"/>
                  </a:lnTo>
                  <a:lnTo>
                    <a:pt x="104116" y="560764"/>
                  </a:lnTo>
                  <a:lnTo>
                    <a:pt x="104769" y="560636"/>
                  </a:lnTo>
                  <a:lnTo>
                    <a:pt x="105196" y="560458"/>
                  </a:lnTo>
                  <a:lnTo>
                    <a:pt x="105339" y="560121"/>
                  </a:lnTo>
                  <a:lnTo>
                    <a:pt x="105381" y="559642"/>
                  </a:lnTo>
                  <a:lnTo>
                    <a:pt x="105335" y="558962"/>
                  </a:lnTo>
                  <a:lnTo>
                    <a:pt x="105166" y="558442"/>
                  </a:lnTo>
                  <a:lnTo>
                    <a:pt x="104848" y="558082"/>
                  </a:lnTo>
                  <a:lnTo>
                    <a:pt x="104641" y="557685"/>
                  </a:lnTo>
                  <a:lnTo>
                    <a:pt x="104422" y="557325"/>
                  </a:lnTo>
                  <a:lnTo>
                    <a:pt x="103995" y="556823"/>
                  </a:lnTo>
                  <a:lnTo>
                    <a:pt x="103360" y="556157"/>
                  </a:lnTo>
                  <a:lnTo>
                    <a:pt x="102748" y="555601"/>
                  </a:lnTo>
                  <a:lnTo>
                    <a:pt x="102156" y="555076"/>
                  </a:lnTo>
                  <a:lnTo>
                    <a:pt x="101596" y="554670"/>
                  </a:lnTo>
                  <a:lnTo>
                    <a:pt x="101015" y="554233"/>
                  </a:lnTo>
                  <a:lnTo>
                    <a:pt x="100430" y="553740"/>
                  </a:lnTo>
                  <a:lnTo>
                    <a:pt x="99969" y="553444"/>
                  </a:lnTo>
                  <a:lnTo>
                    <a:pt x="99183" y="553261"/>
                  </a:lnTo>
                  <a:lnTo>
                    <a:pt x="98534" y="552837"/>
                  </a:lnTo>
                  <a:lnTo>
                    <a:pt x="97960" y="552431"/>
                  </a:lnTo>
                  <a:lnTo>
                    <a:pt x="97604" y="551911"/>
                  </a:lnTo>
                  <a:lnTo>
                    <a:pt x="97389" y="551300"/>
                  </a:lnTo>
                  <a:lnTo>
                    <a:pt x="97287" y="550730"/>
                  </a:lnTo>
                  <a:lnTo>
                    <a:pt x="97046" y="550155"/>
                  </a:lnTo>
                  <a:lnTo>
                    <a:pt x="96845" y="549644"/>
                  </a:lnTo>
                  <a:lnTo>
                    <a:pt x="96796" y="549229"/>
                  </a:lnTo>
                  <a:lnTo>
                    <a:pt x="96891" y="548810"/>
                  </a:lnTo>
                  <a:lnTo>
                    <a:pt x="97197" y="548317"/>
                  </a:lnTo>
                  <a:lnTo>
                    <a:pt x="97476" y="547729"/>
                  </a:lnTo>
                  <a:lnTo>
                    <a:pt x="97846" y="547091"/>
                  </a:lnTo>
                  <a:lnTo>
                    <a:pt x="97895" y="546949"/>
                  </a:lnTo>
                  <a:lnTo>
                    <a:pt x="98012" y="546671"/>
                  </a:lnTo>
                  <a:lnTo>
                    <a:pt x="98148" y="546402"/>
                  </a:lnTo>
                  <a:lnTo>
                    <a:pt x="98296" y="546137"/>
                  </a:lnTo>
                  <a:lnTo>
                    <a:pt x="98613" y="545626"/>
                  </a:lnTo>
                  <a:lnTo>
                    <a:pt x="98813" y="545339"/>
                  </a:lnTo>
                  <a:lnTo>
                    <a:pt x="99032" y="545052"/>
                  </a:lnTo>
                  <a:lnTo>
                    <a:pt x="99474" y="544509"/>
                  </a:lnTo>
                  <a:lnTo>
                    <a:pt x="99686" y="544235"/>
                  </a:lnTo>
                  <a:lnTo>
                    <a:pt x="99882" y="543962"/>
                  </a:lnTo>
                  <a:lnTo>
                    <a:pt x="100649" y="542844"/>
                  </a:lnTo>
                  <a:lnTo>
                    <a:pt x="101032" y="542265"/>
                  </a:lnTo>
                  <a:lnTo>
                    <a:pt x="101294" y="541713"/>
                  </a:lnTo>
                  <a:lnTo>
                    <a:pt x="101702" y="540883"/>
                  </a:lnTo>
                  <a:lnTo>
                    <a:pt x="102069" y="540327"/>
                  </a:lnTo>
                  <a:lnTo>
                    <a:pt x="102609" y="540026"/>
                  </a:lnTo>
                  <a:lnTo>
                    <a:pt x="103504" y="539889"/>
                  </a:lnTo>
                  <a:lnTo>
                    <a:pt x="104433" y="539807"/>
                  </a:lnTo>
                  <a:lnTo>
                    <a:pt x="105169" y="539711"/>
                  </a:lnTo>
                  <a:lnTo>
                    <a:pt x="105751" y="539552"/>
                  </a:lnTo>
                  <a:lnTo>
                    <a:pt x="106457" y="539510"/>
                  </a:lnTo>
                  <a:lnTo>
                    <a:pt x="107092" y="539479"/>
                  </a:lnTo>
                  <a:lnTo>
                    <a:pt x="107855" y="539606"/>
                  </a:lnTo>
                  <a:lnTo>
                    <a:pt x="108565" y="539693"/>
                  </a:lnTo>
                  <a:lnTo>
                    <a:pt x="109222" y="539916"/>
                  </a:lnTo>
                  <a:lnTo>
                    <a:pt x="110064" y="540217"/>
                  </a:lnTo>
                  <a:lnTo>
                    <a:pt x="110740" y="540345"/>
                  </a:lnTo>
                  <a:lnTo>
                    <a:pt x="111321" y="540751"/>
                  </a:lnTo>
                  <a:lnTo>
                    <a:pt x="112307" y="541426"/>
                  </a:lnTo>
                  <a:lnTo>
                    <a:pt x="113032" y="541973"/>
                  </a:lnTo>
                  <a:lnTo>
                    <a:pt x="113875" y="542840"/>
                  </a:lnTo>
                  <a:lnTo>
                    <a:pt x="115344" y="544135"/>
                  </a:lnTo>
                  <a:lnTo>
                    <a:pt x="116092" y="544883"/>
                  </a:lnTo>
                  <a:lnTo>
                    <a:pt x="116586" y="545490"/>
                  </a:lnTo>
                  <a:lnTo>
                    <a:pt x="116990" y="545863"/>
                  </a:lnTo>
                  <a:lnTo>
                    <a:pt x="117459" y="546365"/>
                  </a:lnTo>
                  <a:lnTo>
                    <a:pt x="117844" y="546954"/>
                  </a:lnTo>
                  <a:lnTo>
                    <a:pt x="118161" y="547355"/>
                  </a:lnTo>
                  <a:lnTo>
                    <a:pt x="118747" y="547838"/>
                  </a:lnTo>
                  <a:lnTo>
                    <a:pt x="119562" y="548495"/>
                  </a:lnTo>
                  <a:lnTo>
                    <a:pt x="120408" y="549161"/>
                  </a:lnTo>
                  <a:lnTo>
                    <a:pt x="121451" y="549959"/>
                  </a:lnTo>
                  <a:lnTo>
                    <a:pt x="122093" y="550525"/>
                  </a:lnTo>
                  <a:lnTo>
                    <a:pt x="122402" y="551058"/>
                  </a:lnTo>
                  <a:lnTo>
                    <a:pt x="123607" y="553019"/>
                  </a:lnTo>
                  <a:lnTo>
                    <a:pt x="124261" y="553895"/>
                  </a:lnTo>
                  <a:lnTo>
                    <a:pt x="125016" y="555063"/>
                  </a:lnTo>
                  <a:lnTo>
                    <a:pt x="125809" y="556239"/>
                  </a:lnTo>
                  <a:lnTo>
                    <a:pt x="126749" y="557193"/>
                  </a:lnTo>
                  <a:lnTo>
                    <a:pt x="127452" y="558000"/>
                  </a:lnTo>
                  <a:lnTo>
                    <a:pt x="128287" y="558625"/>
                  </a:lnTo>
                  <a:lnTo>
                    <a:pt x="129023" y="559277"/>
                  </a:lnTo>
                  <a:lnTo>
                    <a:pt x="129661" y="559674"/>
                  </a:lnTo>
                  <a:lnTo>
                    <a:pt x="130224" y="559856"/>
                  </a:lnTo>
                  <a:lnTo>
                    <a:pt x="130930" y="559852"/>
                  </a:lnTo>
                  <a:lnTo>
                    <a:pt x="131708" y="559728"/>
                  </a:lnTo>
                  <a:lnTo>
                    <a:pt x="132584" y="559450"/>
                  </a:lnTo>
                  <a:lnTo>
                    <a:pt x="133597" y="559058"/>
                  </a:lnTo>
                  <a:lnTo>
                    <a:pt x="134533" y="558730"/>
                  </a:lnTo>
                  <a:lnTo>
                    <a:pt x="135160" y="558502"/>
                  </a:lnTo>
                  <a:lnTo>
                    <a:pt x="135557" y="558419"/>
                  </a:lnTo>
                  <a:lnTo>
                    <a:pt x="135685" y="558310"/>
                  </a:lnTo>
                  <a:lnTo>
                    <a:pt x="136029" y="558100"/>
                  </a:lnTo>
                  <a:lnTo>
                    <a:pt x="136195" y="558032"/>
                  </a:lnTo>
                  <a:lnTo>
                    <a:pt x="136462" y="557973"/>
                  </a:lnTo>
                  <a:lnTo>
                    <a:pt x="137283" y="557548"/>
                  </a:lnTo>
                  <a:lnTo>
                    <a:pt x="138061" y="557183"/>
                  </a:lnTo>
                  <a:lnTo>
                    <a:pt x="138835" y="556773"/>
                  </a:lnTo>
                  <a:lnTo>
                    <a:pt x="139401" y="556358"/>
                  </a:lnTo>
                  <a:lnTo>
                    <a:pt x="140021" y="555916"/>
                  </a:lnTo>
                  <a:lnTo>
                    <a:pt x="140689" y="555478"/>
                  </a:lnTo>
                  <a:lnTo>
                    <a:pt x="141022" y="555158"/>
                  </a:lnTo>
                  <a:lnTo>
                    <a:pt x="141414" y="554597"/>
                  </a:lnTo>
                  <a:lnTo>
                    <a:pt x="141807" y="553968"/>
                  </a:lnTo>
                  <a:lnTo>
                    <a:pt x="142151" y="553548"/>
                  </a:lnTo>
                  <a:lnTo>
                    <a:pt x="142627" y="553010"/>
                  </a:lnTo>
                  <a:lnTo>
                    <a:pt x="143208" y="552340"/>
                  </a:lnTo>
                  <a:lnTo>
                    <a:pt x="143628" y="551879"/>
                  </a:lnTo>
                  <a:lnTo>
                    <a:pt x="143918" y="551364"/>
                  </a:lnTo>
                  <a:lnTo>
                    <a:pt x="144353" y="550858"/>
                  </a:lnTo>
                  <a:lnTo>
                    <a:pt x="144730" y="550342"/>
                  </a:lnTo>
                  <a:lnTo>
                    <a:pt x="145089" y="550023"/>
                  </a:lnTo>
                  <a:lnTo>
                    <a:pt x="145535" y="549366"/>
                  </a:lnTo>
                  <a:lnTo>
                    <a:pt x="146030" y="548751"/>
                  </a:lnTo>
                  <a:lnTo>
                    <a:pt x="146482" y="548263"/>
                  </a:lnTo>
                  <a:lnTo>
                    <a:pt x="146879" y="547852"/>
                  </a:lnTo>
                  <a:lnTo>
                    <a:pt x="147253" y="547437"/>
                  </a:lnTo>
                  <a:lnTo>
                    <a:pt x="148016" y="546187"/>
                  </a:lnTo>
                  <a:lnTo>
                    <a:pt x="148178" y="545736"/>
                  </a:lnTo>
                  <a:lnTo>
                    <a:pt x="148367" y="545303"/>
                  </a:lnTo>
                  <a:lnTo>
                    <a:pt x="148836" y="544545"/>
                  </a:lnTo>
                  <a:lnTo>
                    <a:pt x="149142" y="543433"/>
                  </a:lnTo>
                  <a:lnTo>
                    <a:pt x="149183" y="542671"/>
                  </a:lnTo>
                  <a:lnTo>
                    <a:pt x="149043" y="541932"/>
                  </a:lnTo>
                  <a:lnTo>
                    <a:pt x="148771" y="541458"/>
                  </a:lnTo>
                  <a:lnTo>
                    <a:pt x="148322" y="541134"/>
                  </a:lnTo>
                  <a:lnTo>
                    <a:pt x="147777" y="541031"/>
                  </a:lnTo>
                  <a:lnTo>
                    <a:pt x="147200" y="540911"/>
                  </a:lnTo>
                  <a:lnTo>
                    <a:pt x="146872" y="540856"/>
                  </a:lnTo>
                  <a:lnTo>
                    <a:pt x="146539" y="540819"/>
                  </a:lnTo>
                  <a:lnTo>
                    <a:pt x="146203" y="540797"/>
                  </a:lnTo>
                  <a:lnTo>
                    <a:pt x="145867" y="540783"/>
                  </a:lnTo>
                  <a:lnTo>
                    <a:pt x="145613" y="540781"/>
                  </a:lnTo>
                  <a:lnTo>
                    <a:pt x="145342" y="540705"/>
                  </a:lnTo>
                  <a:lnTo>
                    <a:pt x="144821" y="540582"/>
                  </a:lnTo>
                  <a:lnTo>
                    <a:pt x="144330" y="540587"/>
                  </a:lnTo>
                  <a:lnTo>
                    <a:pt x="143718" y="540719"/>
                  </a:lnTo>
                  <a:lnTo>
                    <a:pt x="143152" y="541006"/>
                  </a:lnTo>
                  <a:lnTo>
                    <a:pt x="142438" y="541431"/>
                  </a:lnTo>
                  <a:lnTo>
                    <a:pt x="141936" y="541859"/>
                  </a:lnTo>
                  <a:lnTo>
                    <a:pt x="141433" y="542302"/>
                  </a:lnTo>
                  <a:lnTo>
                    <a:pt x="140806" y="542603"/>
                  </a:lnTo>
                  <a:lnTo>
                    <a:pt x="140293" y="542831"/>
                  </a:lnTo>
                  <a:lnTo>
                    <a:pt x="139586" y="542958"/>
                  </a:lnTo>
                  <a:lnTo>
                    <a:pt x="138967" y="542945"/>
                  </a:lnTo>
                  <a:lnTo>
                    <a:pt x="138276" y="542821"/>
                  </a:lnTo>
                  <a:lnTo>
                    <a:pt x="137815" y="542530"/>
                  </a:lnTo>
                  <a:lnTo>
                    <a:pt x="137498" y="542142"/>
                  </a:lnTo>
                  <a:lnTo>
                    <a:pt x="137268" y="541672"/>
                  </a:lnTo>
                  <a:lnTo>
                    <a:pt x="137203" y="541289"/>
                  </a:lnTo>
                  <a:lnTo>
                    <a:pt x="137203" y="540664"/>
                  </a:lnTo>
                  <a:lnTo>
                    <a:pt x="137260" y="539998"/>
                  </a:lnTo>
                  <a:lnTo>
                    <a:pt x="137370" y="539292"/>
                  </a:lnTo>
                  <a:lnTo>
                    <a:pt x="137573" y="538462"/>
                  </a:lnTo>
                  <a:lnTo>
                    <a:pt x="137796" y="537828"/>
                  </a:lnTo>
                  <a:lnTo>
                    <a:pt x="138166" y="536957"/>
                  </a:lnTo>
                  <a:lnTo>
                    <a:pt x="138487" y="536254"/>
                  </a:lnTo>
                  <a:lnTo>
                    <a:pt x="138812" y="535693"/>
                  </a:lnTo>
                  <a:lnTo>
                    <a:pt x="139262" y="534444"/>
                  </a:lnTo>
                  <a:lnTo>
                    <a:pt x="139496" y="533951"/>
                  </a:lnTo>
                  <a:lnTo>
                    <a:pt x="139560" y="533486"/>
                  </a:lnTo>
                  <a:lnTo>
                    <a:pt x="139737" y="532948"/>
                  </a:lnTo>
                  <a:lnTo>
                    <a:pt x="139949" y="532373"/>
                  </a:lnTo>
                  <a:lnTo>
                    <a:pt x="140270" y="531844"/>
                  </a:lnTo>
                  <a:lnTo>
                    <a:pt x="140447" y="531461"/>
                  </a:lnTo>
                  <a:lnTo>
                    <a:pt x="140583" y="530941"/>
                  </a:lnTo>
                  <a:lnTo>
                    <a:pt x="140848" y="530353"/>
                  </a:lnTo>
                  <a:lnTo>
                    <a:pt x="141067" y="529650"/>
                  </a:lnTo>
                  <a:lnTo>
                    <a:pt x="141150" y="529089"/>
                  </a:lnTo>
                  <a:lnTo>
                    <a:pt x="141229" y="528606"/>
                  </a:lnTo>
                  <a:lnTo>
                    <a:pt x="141282" y="528082"/>
                  </a:lnTo>
                  <a:lnTo>
                    <a:pt x="141335" y="527388"/>
                  </a:lnTo>
                  <a:lnTo>
                    <a:pt x="141362" y="526837"/>
                  </a:lnTo>
                  <a:lnTo>
                    <a:pt x="141354" y="526481"/>
                  </a:lnTo>
                  <a:lnTo>
                    <a:pt x="141463" y="526002"/>
                  </a:lnTo>
                  <a:lnTo>
                    <a:pt x="141513" y="525596"/>
                  </a:lnTo>
                  <a:lnTo>
                    <a:pt x="141720" y="525131"/>
                  </a:lnTo>
                  <a:lnTo>
                    <a:pt x="141871" y="524707"/>
                  </a:lnTo>
                  <a:lnTo>
                    <a:pt x="141977" y="524328"/>
                  </a:lnTo>
                  <a:lnTo>
                    <a:pt x="142030" y="523872"/>
                  </a:lnTo>
                  <a:lnTo>
                    <a:pt x="142113" y="523366"/>
                  </a:lnTo>
                  <a:lnTo>
                    <a:pt x="142132" y="522901"/>
                  </a:lnTo>
                  <a:lnTo>
                    <a:pt x="142340" y="522153"/>
                  </a:lnTo>
                  <a:lnTo>
                    <a:pt x="142502" y="521524"/>
                  </a:lnTo>
                  <a:lnTo>
                    <a:pt x="142698" y="520881"/>
                  </a:lnTo>
                  <a:lnTo>
                    <a:pt x="142827" y="520251"/>
                  </a:lnTo>
                  <a:lnTo>
                    <a:pt x="142970" y="519604"/>
                  </a:lnTo>
                  <a:lnTo>
                    <a:pt x="142933" y="518910"/>
                  </a:lnTo>
                  <a:lnTo>
                    <a:pt x="142853" y="518108"/>
                  </a:lnTo>
                  <a:lnTo>
                    <a:pt x="142653" y="517447"/>
                  </a:lnTo>
                  <a:lnTo>
                    <a:pt x="142366" y="516813"/>
                  </a:lnTo>
                  <a:lnTo>
                    <a:pt x="142272" y="515974"/>
                  </a:lnTo>
                  <a:lnTo>
                    <a:pt x="141992" y="515130"/>
                  </a:lnTo>
                  <a:lnTo>
                    <a:pt x="141713" y="514008"/>
                  </a:lnTo>
                  <a:lnTo>
                    <a:pt x="141543" y="512982"/>
                  </a:lnTo>
                  <a:lnTo>
                    <a:pt x="141354" y="512065"/>
                  </a:lnTo>
                  <a:lnTo>
                    <a:pt x="141203" y="511098"/>
                  </a:lnTo>
                  <a:lnTo>
                    <a:pt x="141128" y="510037"/>
                  </a:lnTo>
                  <a:lnTo>
                    <a:pt x="141108" y="509908"/>
                  </a:lnTo>
                  <a:lnTo>
                    <a:pt x="141098" y="509652"/>
                  </a:lnTo>
                  <a:lnTo>
                    <a:pt x="140942" y="508554"/>
                  </a:lnTo>
                  <a:lnTo>
                    <a:pt x="140803" y="506917"/>
                  </a:lnTo>
                  <a:lnTo>
                    <a:pt x="140746" y="506132"/>
                  </a:lnTo>
                  <a:lnTo>
                    <a:pt x="140769" y="505571"/>
                  </a:lnTo>
                  <a:lnTo>
                    <a:pt x="141006" y="505289"/>
                  </a:lnTo>
                  <a:lnTo>
                    <a:pt x="141210" y="504906"/>
                  </a:lnTo>
                  <a:lnTo>
                    <a:pt x="141320" y="504486"/>
                  </a:lnTo>
                  <a:lnTo>
                    <a:pt x="141380" y="503465"/>
                  </a:lnTo>
                  <a:lnTo>
                    <a:pt x="141263" y="502849"/>
                  </a:lnTo>
                  <a:lnTo>
                    <a:pt x="141052" y="502397"/>
                  </a:lnTo>
                  <a:lnTo>
                    <a:pt x="140693" y="501992"/>
                  </a:lnTo>
                  <a:lnTo>
                    <a:pt x="140538" y="501622"/>
                  </a:lnTo>
                  <a:lnTo>
                    <a:pt x="140527" y="500687"/>
                  </a:lnTo>
                  <a:lnTo>
                    <a:pt x="140531" y="499442"/>
                  </a:lnTo>
                  <a:lnTo>
                    <a:pt x="140572" y="498375"/>
                  </a:lnTo>
                  <a:lnTo>
                    <a:pt x="140810" y="497628"/>
                  </a:lnTo>
                  <a:lnTo>
                    <a:pt x="140984" y="497094"/>
                  </a:lnTo>
                  <a:lnTo>
                    <a:pt x="141218" y="496538"/>
                  </a:lnTo>
                  <a:lnTo>
                    <a:pt x="141362" y="496072"/>
                  </a:lnTo>
                  <a:lnTo>
                    <a:pt x="141471" y="495311"/>
                  </a:lnTo>
                  <a:lnTo>
                    <a:pt x="141577" y="494818"/>
                  </a:lnTo>
                  <a:lnTo>
                    <a:pt x="141917" y="494449"/>
                  </a:lnTo>
                  <a:lnTo>
                    <a:pt x="142374" y="493961"/>
                  </a:lnTo>
                  <a:lnTo>
                    <a:pt x="142789" y="493683"/>
                  </a:lnTo>
                  <a:lnTo>
                    <a:pt x="143272" y="493596"/>
                  </a:lnTo>
                  <a:lnTo>
                    <a:pt x="143911" y="493811"/>
                  </a:lnTo>
                  <a:lnTo>
                    <a:pt x="144923" y="494016"/>
                  </a:lnTo>
                  <a:lnTo>
                    <a:pt x="146097" y="494057"/>
                  </a:lnTo>
                  <a:lnTo>
                    <a:pt x="147155" y="494244"/>
                  </a:lnTo>
                  <a:lnTo>
                    <a:pt x="148005" y="494367"/>
                  </a:lnTo>
                  <a:lnTo>
                    <a:pt x="148775" y="494618"/>
                  </a:lnTo>
                  <a:lnTo>
                    <a:pt x="149451" y="495010"/>
                  </a:lnTo>
                  <a:lnTo>
                    <a:pt x="149946" y="495352"/>
                  </a:lnTo>
                  <a:lnTo>
                    <a:pt x="150301" y="495366"/>
                  </a:lnTo>
                  <a:lnTo>
                    <a:pt x="150784" y="495252"/>
                  </a:lnTo>
                  <a:lnTo>
                    <a:pt x="151272" y="495042"/>
                  </a:lnTo>
                  <a:lnTo>
                    <a:pt x="152049" y="494671"/>
                  </a:lnTo>
                  <a:lnTo>
                    <a:pt x="152284" y="494463"/>
                  </a:lnTo>
                  <a:lnTo>
                    <a:pt x="152752" y="493879"/>
                  </a:lnTo>
                  <a:lnTo>
                    <a:pt x="153126" y="493455"/>
                  </a:lnTo>
                  <a:lnTo>
                    <a:pt x="153258" y="493090"/>
                  </a:lnTo>
                  <a:lnTo>
                    <a:pt x="153303" y="492657"/>
                  </a:lnTo>
                  <a:lnTo>
                    <a:pt x="153417" y="492196"/>
                  </a:lnTo>
                  <a:lnTo>
                    <a:pt x="153523" y="491713"/>
                  </a:lnTo>
                  <a:lnTo>
                    <a:pt x="153764" y="491330"/>
                  </a:lnTo>
                  <a:lnTo>
                    <a:pt x="154183" y="490746"/>
                  </a:lnTo>
                  <a:lnTo>
                    <a:pt x="154625" y="490185"/>
                  </a:lnTo>
                  <a:lnTo>
                    <a:pt x="154837" y="489780"/>
                  </a:lnTo>
                  <a:lnTo>
                    <a:pt x="155245" y="489018"/>
                  </a:lnTo>
                  <a:lnTo>
                    <a:pt x="155607" y="488184"/>
                  </a:lnTo>
                  <a:lnTo>
                    <a:pt x="155815" y="487650"/>
                  </a:lnTo>
                  <a:lnTo>
                    <a:pt x="156151" y="487098"/>
                  </a:lnTo>
                  <a:lnTo>
                    <a:pt x="156434" y="486273"/>
                  </a:lnTo>
                  <a:lnTo>
                    <a:pt x="156684" y="485151"/>
                  </a:lnTo>
                  <a:lnTo>
                    <a:pt x="156989" y="484266"/>
                  </a:lnTo>
                  <a:lnTo>
                    <a:pt x="157469" y="483341"/>
                  </a:lnTo>
                  <a:lnTo>
                    <a:pt x="157703" y="482748"/>
                  </a:lnTo>
                  <a:lnTo>
                    <a:pt x="158145" y="481986"/>
                  </a:lnTo>
                  <a:lnTo>
                    <a:pt x="158481" y="481339"/>
                  </a:lnTo>
                  <a:lnTo>
                    <a:pt x="159195" y="480418"/>
                  </a:lnTo>
                  <a:lnTo>
                    <a:pt x="159962" y="479442"/>
                  </a:lnTo>
                  <a:lnTo>
                    <a:pt x="160796" y="478416"/>
                  </a:lnTo>
                  <a:lnTo>
                    <a:pt x="161522" y="477541"/>
                  </a:lnTo>
                  <a:lnTo>
                    <a:pt x="162092" y="476820"/>
                  </a:lnTo>
                  <a:lnTo>
                    <a:pt x="162583" y="476159"/>
                  </a:lnTo>
                  <a:lnTo>
                    <a:pt x="163331" y="475744"/>
                  </a:lnTo>
                  <a:lnTo>
                    <a:pt x="163844" y="475703"/>
                  </a:lnTo>
                  <a:lnTo>
                    <a:pt x="164498" y="475630"/>
                  </a:lnTo>
                  <a:lnTo>
                    <a:pt x="164940" y="475488"/>
                  </a:lnTo>
                  <a:lnTo>
                    <a:pt x="165317" y="475206"/>
                  </a:lnTo>
                  <a:lnTo>
                    <a:pt x="165725" y="474827"/>
                  </a:lnTo>
                  <a:lnTo>
                    <a:pt x="165989" y="474453"/>
                  </a:lnTo>
                  <a:lnTo>
                    <a:pt x="166412" y="474020"/>
                  </a:lnTo>
                  <a:lnTo>
                    <a:pt x="166971" y="473400"/>
                  </a:lnTo>
                  <a:lnTo>
                    <a:pt x="167398" y="472762"/>
                  </a:lnTo>
                  <a:lnTo>
                    <a:pt x="167481" y="472421"/>
                  </a:lnTo>
                  <a:lnTo>
                    <a:pt x="167553" y="472128"/>
                  </a:lnTo>
                  <a:lnTo>
                    <a:pt x="167678" y="471585"/>
                  </a:lnTo>
                  <a:lnTo>
                    <a:pt x="167957" y="471034"/>
                  </a:lnTo>
                  <a:lnTo>
                    <a:pt x="168452" y="470363"/>
                  </a:lnTo>
                  <a:lnTo>
                    <a:pt x="168962" y="469561"/>
                  </a:lnTo>
                  <a:lnTo>
                    <a:pt x="169321" y="469123"/>
                  </a:lnTo>
                  <a:lnTo>
                    <a:pt x="169778" y="468676"/>
                  </a:lnTo>
                  <a:lnTo>
                    <a:pt x="170268" y="468320"/>
                  </a:lnTo>
                  <a:lnTo>
                    <a:pt x="170578" y="467810"/>
                  </a:lnTo>
                  <a:lnTo>
                    <a:pt x="170820" y="467331"/>
                  </a:lnTo>
                  <a:lnTo>
                    <a:pt x="170952" y="466734"/>
                  </a:lnTo>
                  <a:lnTo>
                    <a:pt x="171028" y="466123"/>
                  </a:lnTo>
                  <a:lnTo>
                    <a:pt x="171148" y="465439"/>
                  </a:lnTo>
                  <a:lnTo>
                    <a:pt x="171428" y="464818"/>
                  </a:lnTo>
                  <a:lnTo>
                    <a:pt x="171787" y="464116"/>
                  </a:lnTo>
                  <a:lnTo>
                    <a:pt x="172085" y="463469"/>
                  </a:lnTo>
                  <a:lnTo>
                    <a:pt x="172387" y="462753"/>
                  </a:lnTo>
                  <a:lnTo>
                    <a:pt x="172640" y="461959"/>
                  </a:lnTo>
                  <a:lnTo>
                    <a:pt x="172803" y="461408"/>
                  </a:lnTo>
                  <a:lnTo>
                    <a:pt x="172863" y="460665"/>
                  </a:lnTo>
                  <a:lnTo>
                    <a:pt x="172882" y="460218"/>
                  </a:lnTo>
                  <a:lnTo>
                    <a:pt x="173180" y="459598"/>
                  </a:lnTo>
                  <a:lnTo>
                    <a:pt x="173516" y="458914"/>
                  </a:lnTo>
                  <a:lnTo>
                    <a:pt x="173917" y="458202"/>
                  </a:lnTo>
                  <a:lnTo>
                    <a:pt x="174098" y="457464"/>
                  </a:lnTo>
                  <a:lnTo>
                    <a:pt x="174283" y="456757"/>
                  </a:lnTo>
                  <a:lnTo>
                    <a:pt x="174438" y="456119"/>
                  </a:lnTo>
                  <a:lnTo>
                    <a:pt x="174578" y="455485"/>
                  </a:lnTo>
                  <a:lnTo>
                    <a:pt x="174816" y="454696"/>
                  </a:lnTo>
                  <a:lnTo>
                    <a:pt x="175069" y="453971"/>
                  </a:lnTo>
                  <a:lnTo>
                    <a:pt x="175269" y="453068"/>
                  </a:lnTo>
                  <a:lnTo>
                    <a:pt x="175446" y="452129"/>
                  </a:lnTo>
                  <a:lnTo>
                    <a:pt x="175556" y="451531"/>
                  </a:lnTo>
                  <a:lnTo>
                    <a:pt x="175635" y="450610"/>
                  </a:lnTo>
                  <a:lnTo>
                    <a:pt x="175646" y="449607"/>
                  </a:lnTo>
                  <a:lnTo>
                    <a:pt x="175601" y="448682"/>
                  </a:lnTo>
                  <a:lnTo>
                    <a:pt x="175582" y="447920"/>
                  </a:lnTo>
                  <a:lnTo>
                    <a:pt x="175643" y="446995"/>
                  </a:lnTo>
                  <a:lnTo>
                    <a:pt x="175718" y="446311"/>
                  </a:lnTo>
                  <a:lnTo>
                    <a:pt x="175930" y="445549"/>
                  </a:lnTo>
                  <a:lnTo>
                    <a:pt x="176126" y="444811"/>
                  </a:lnTo>
                  <a:lnTo>
                    <a:pt x="176440" y="444186"/>
                  </a:lnTo>
                  <a:lnTo>
                    <a:pt x="176685" y="443616"/>
                  </a:lnTo>
                  <a:lnTo>
                    <a:pt x="177006" y="442955"/>
                  </a:lnTo>
                  <a:lnTo>
                    <a:pt x="177233" y="442239"/>
                  </a:lnTo>
                  <a:lnTo>
                    <a:pt x="177384" y="441564"/>
                  </a:lnTo>
                  <a:lnTo>
                    <a:pt x="177758" y="440721"/>
                  </a:lnTo>
                  <a:lnTo>
                    <a:pt x="178037" y="440151"/>
                  </a:lnTo>
                  <a:lnTo>
                    <a:pt x="178294" y="439608"/>
                  </a:lnTo>
                  <a:lnTo>
                    <a:pt x="178747" y="438806"/>
                  </a:lnTo>
                  <a:lnTo>
                    <a:pt x="179268" y="437848"/>
                  </a:lnTo>
                  <a:lnTo>
                    <a:pt x="179737" y="436968"/>
                  </a:lnTo>
                  <a:lnTo>
                    <a:pt x="180186" y="436280"/>
                  </a:lnTo>
                  <a:lnTo>
                    <a:pt x="180496" y="435400"/>
                  </a:lnTo>
                  <a:lnTo>
                    <a:pt x="180775" y="434657"/>
                  </a:lnTo>
                  <a:lnTo>
                    <a:pt x="181051" y="433818"/>
                  </a:lnTo>
                  <a:lnTo>
                    <a:pt x="181429" y="432796"/>
                  </a:lnTo>
                  <a:lnTo>
                    <a:pt x="181799" y="431730"/>
                  </a:lnTo>
                  <a:lnTo>
                    <a:pt x="182410" y="429591"/>
                  </a:lnTo>
                  <a:lnTo>
                    <a:pt x="182973" y="428255"/>
                  </a:lnTo>
                  <a:lnTo>
                    <a:pt x="183306" y="427115"/>
                  </a:lnTo>
                  <a:lnTo>
                    <a:pt x="183483" y="426121"/>
                  </a:lnTo>
                  <a:lnTo>
                    <a:pt x="183691" y="425251"/>
                  </a:lnTo>
                  <a:lnTo>
                    <a:pt x="183921" y="424699"/>
                  </a:lnTo>
                  <a:lnTo>
                    <a:pt x="184118" y="423933"/>
                  </a:lnTo>
                  <a:lnTo>
                    <a:pt x="184359" y="423149"/>
                  </a:lnTo>
                  <a:lnTo>
                    <a:pt x="184575" y="421544"/>
                  </a:lnTo>
                  <a:lnTo>
                    <a:pt x="184578" y="420792"/>
                  </a:lnTo>
                  <a:lnTo>
                    <a:pt x="184529" y="420090"/>
                  </a:lnTo>
                  <a:lnTo>
                    <a:pt x="184397" y="419547"/>
                  </a:lnTo>
                  <a:lnTo>
                    <a:pt x="184171" y="419091"/>
                  </a:lnTo>
                  <a:lnTo>
                    <a:pt x="183936" y="418471"/>
                  </a:lnTo>
                  <a:lnTo>
                    <a:pt x="183747" y="417778"/>
                  </a:lnTo>
                  <a:lnTo>
                    <a:pt x="183494" y="417144"/>
                  </a:lnTo>
                  <a:lnTo>
                    <a:pt x="183200" y="416296"/>
                  </a:lnTo>
                  <a:lnTo>
                    <a:pt x="182909" y="415594"/>
                  </a:lnTo>
                  <a:lnTo>
                    <a:pt x="182697" y="415038"/>
                  </a:lnTo>
                  <a:lnTo>
                    <a:pt x="182437" y="414691"/>
                  </a:lnTo>
                  <a:lnTo>
                    <a:pt x="182101" y="414395"/>
                  </a:lnTo>
                  <a:lnTo>
                    <a:pt x="181825" y="413793"/>
                  </a:lnTo>
                  <a:lnTo>
                    <a:pt x="181814" y="413223"/>
                  </a:lnTo>
                  <a:lnTo>
                    <a:pt x="181852" y="412471"/>
                  </a:lnTo>
                  <a:lnTo>
                    <a:pt x="181938" y="411883"/>
                  </a:lnTo>
                  <a:lnTo>
                    <a:pt x="182150" y="411318"/>
                  </a:lnTo>
                  <a:lnTo>
                    <a:pt x="182324" y="410807"/>
                  </a:lnTo>
                  <a:lnTo>
                    <a:pt x="182694" y="410132"/>
                  </a:lnTo>
                  <a:lnTo>
                    <a:pt x="183030" y="409736"/>
                  </a:lnTo>
                  <a:lnTo>
                    <a:pt x="183562" y="409334"/>
                  </a:lnTo>
                  <a:lnTo>
                    <a:pt x="184016" y="409075"/>
                  </a:lnTo>
                  <a:lnTo>
                    <a:pt x="184775" y="408596"/>
                  </a:lnTo>
                  <a:lnTo>
                    <a:pt x="185659" y="408067"/>
                  </a:lnTo>
                  <a:lnTo>
                    <a:pt x="186486" y="407597"/>
                  </a:lnTo>
                  <a:lnTo>
                    <a:pt x="187407" y="407055"/>
                  </a:lnTo>
                  <a:lnTo>
                    <a:pt x="188321" y="406581"/>
                  </a:lnTo>
                  <a:lnTo>
                    <a:pt x="188993" y="406207"/>
                  </a:lnTo>
                  <a:lnTo>
                    <a:pt x="189175" y="405824"/>
                  </a:lnTo>
                  <a:lnTo>
                    <a:pt x="189375" y="405386"/>
                  </a:lnTo>
                  <a:lnTo>
                    <a:pt x="189579" y="404725"/>
                  </a:lnTo>
                  <a:lnTo>
                    <a:pt x="189734" y="403932"/>
                  </a:lnTo>
                  <a:lnTo>
                    <a:pt x="189809" y="403298"/>
                  </a:lnTo>
                  <a:lnTo>
                    <a:pt x="189953" y="402733"/>
                  </a:lnTo>
                  <a:lnTo>
                    <a:pt x="190119" y="402199"/>
                  </a:lnTo>
                  <a:lnTo>
                    <a:pt x="190421" y="401730"/>
                  </a:lnTo>
                  <a:lnTo>
                    <a:pt x="190814" y="401201"/>
                  </a:lnTo>
                  <a:lnTo>
                    <a:pt x="191180" y="400617"/>
                  </a:lnTo>
                  <a:lnTo>
                    <a:pt x="191543" y="400020"/>
                  </a:lnTo>
                  <a:lnTo>
                    <a:pt x="191939" y="399569"/>
                  </a:lnTo>
                  <a:lnTo>
                    <a:pt x="192389" y="399163"/>
                  </a:lnTo>
                  <a:lnTo>
                    <a:pt x="193000" y="398785"/>
                  </a:lnTo>
                  <a:lnTo>
                    <a:pt x="193846" y="398484"/>
                  </a:lnTo>
                  <a:lnTo>
                    <a:pt x="194564" y="398301"/>
                  </a:lnTo>
                  <a:lnTo>
                    <a:pt x="196581" y="398105"/>
                  </a:lnTo>
                  <a:lnTo>
                    <a:pt x="197748" y="398074"/>
                  </a:lnTo>
                  <a:lnTo>
                    <a:pt x="198175" y="398001"/>
                  </a:lnTo>
                  <a:lnTo>
                    <a:pt x="198749" y="397722"/>
                  </a:lnTo>
                  <a:lnTo>
                    <a:pt x="199270" y="397385"/>
                  </a:lnTo>
                  <a:lnTo>
                    <a:pt x="199882" y="397116"/>
                  </a:lnTo>
                  <a:lnTo>
                    <a:pt x="200626" y="396874"/>
                  </a:lnTo>
                  <a:lnTo>
                    <a:pt x="201358" y="396578"/>
                  </a:lnTo>
                  <a:lnTo>
                    <a:pt x="202042" y="396163"/>
                  </a:lnTo>
                  <a:lnTo>
                    <a:pt x="202831" y="395748"/>
                  </a:lnTo>
                  <a:lnTo>
                    <a:pt x="203469" y="395406"/>
                  </a:lnTo>
                  <a:lnTo>
                    <a:pt x="204146" y="394978"/>
                  </a:lnTo>
                  <a:lnTo>
                    <a:pt x="204912" y="394563"/>
                  </a:lnTo>
                  <a:lnTo>
                    <a:pt x="205645" y="394353"/>
                  </a:lnTo>
                  <a:lnTo>
                    <a:pt x="206495" y="394093"/>
                  </a:lnTo>
                  <a:lnTo>
                    <a:pt x="207507" y="393916"/>
                  </a:lnTo>
                  <a:lnTo>
                    <a:pt x="208387" y="393711"/>
                  </a:lnTo>
                  <a:lnTo>
                    <a:pt x="209191" y="393469"/>
                  </a:lnTo>
                  <a:lnTo>
                    <a:pt x="210098" y="393173"/>
                  </a:lnTo>
                  <a:lnTo>
                    <a:pt x="210951" y="392835"/>
                  </a:lnTo>
                  <a:lnTo>
                    <a:pt x="211646" y="392621"/>
                  </a:lnTo>
                  <a:lnTo>
                    <a:pt x="212530" y="392411"/>
                  </a:lnTo>
                  <a:lnTo>
                    <a:pt x="213036" y="392243"/>
                  </a:lnTo>
                  <a:lnTo>
                    <a:pt x="214195" y="392138"/>
                  </a:lnTo>
                  <a:lnTo>
                    <a:pt x="214803" y="392074"/>
                  </a:lnTo>
                  <a:lnTo>
                    <a:pt x="215317" y="391983"/>
                  </a:lnTo>
                  <a:lnTo>
                    <a:pt x="215978" y="391819"/>
                  </a:lnTo>
                  <a:lnTo>
                    <a:pt x="216794" y="391591"/>
                  </a:lnTo>
                  <a:lnTo>
                    <a:pt x="217602" y="391358"/>
                  </a:lnTo>
                  <a:lnTo>
                    <a:pt x="218501" y="391217"/>
                  </a:lnTo>
                  <a:lnTo>
                    <a:pt x="219241" y="391153"/>
                  </a:lnTo>
                  <a:lnTo>
                    <a:pt x="220038" y="390980"/>
                  </a:lnTo>
                  <a:lnTo>
                    <a:pt x="220638" y="390743"/>
                  </a:lnTo>
                  <a:lnTo>
                    <a:pt x="221209" y="390569"/>
                  </a:lnTo>
                  <a:lnTo>
                    <a:pt x="221734" y="390497"/>
                  </a:lnTo>
                  <a:lnTo>
                    <a:pt x="222357" y="390574"/>
                  </a:lnTo>
                  <a:lnTo>
                    <a:pt x="222867" y="390670"/>
                  </a:lnTo>
                  <a:lnTo>
                    <a:pt x="223516" y="390474"/>
                  </a:lnTo>
                  <a:lnTo>
                    <a:pt x="224169" y="390186"/>
                  </a:lnTo>
                  <a:lnTo>
                    <a:pt x="224491" y="389808"/>
                  </a:lnTo>
                  <a:lnTo>
                    <a:pt x="224725" y="389275"/>
                  </a:lnTo>
                  <a:lnTo>
                    <a:pt x="225095" y="388741"/>
                  </a:lnTo>
                  <a:lnTo>
                    <a:pt x="225533" y="388048"/>
                  </a:lnTo>
                  <a:lnTo>
                    <a:pt x="226152" y="387159"/>
                  </a:lnTo>
                  <a:lnTo>
                    <a:pt x="226424" y="386403"/>
                  </a:lnTo>
                  <a:lnTo>
                    <a:pt x="226545" y="386006"/>
                  </a:lnTo>
                  <a:lnTo>
                    <a:pt x="226658" y="385295"/>
                  </a:lnTo>
                  <a:lnTo>
                    <a:pt x="226636" y="384652"/>
                  </a:lnTo>
                  <a:lnTo>
                    <a:pt x="226662" y="384059"/>
                  </a:lnTo>
                  <a:lnTo>
                    <a:pt x="226685" y="383330"/>
                  </a:lnTo>
                  <a:lnTo>
                    <a:pt x="226798" y="382487"/>
                  </a:lnTo>
                  <a:lnTo>
                    <a:pt x="226866" y="381789"/>
                  </a:lnTo>
                  <a:lnTo>
                    <a:pt x="226949" y="381383"/>
                  </a:lnTo>
                  <a:lnTo>
                    <a:pt x="226934" y="381142"/>
                  </a:lnTo>
                  <a:lnTo>
                    <a:pt x="226934" y="380882"/>
                  </a:lnTo>
                  <a:lnTo>
                    <a:pt x="226806" y="380499"/>
                  </a:lnTo>
                  <a:lnTo>
                    <a:pt x="226640" y="380198"/>
                  </a:lnTo>
                  <a:lnTo>
                    <a:pt x="226489" y="379842"/>
                  </a:lnTo>
                  <a:lnTo>
                    <a:pt x="226417" y="379450"/>
                  </a:lnTo>
                  <a:lnTo>
                    <a:pt x="226300" y="379008"/>
                  </a:lnTo>
                  <a:lnTo>
                    <a:pt x="226073" y="378607"/>
                  </a:lnTo>
                  <a:lnTo>
                    <a:pt x="225658" y="378005"/>
                  </a:lnTo>
                  <a:lnTo>
                    <a:pt x="225340" y="378024"/>
                  </a:lnTo>
                  <a:lnTo>
                    <a:pt x="222980" y="372909"/>
                  </a:lnTo>
                  <a:lnTo>
                    <a:pt x="221054" y="370046"/>
                  </a:lnTo>
                  <a:lnTo>
                    <a:pt x="218765" y="368459"/>
                  </a:lnTo>
                  <a:lnTo>
                    <a:pt x="215846" y="367406"/>
                  </a:lnTo>
                  <a:lnTo>
                    <a:pt x="213897" y="367438"/>
                  </a:lnTo>
                  <a:lnTo>
                    <a:pt x="207748" y="367949"/>
                  </a:lnTo>
                  <a:lnTo>
                    <a:pt x="204485" y="368250"/>
                  </a:lnTo>
                  <a:lnTo>
                    <a:pt x="202106" y="368820"/>
                  </a:lnTo>
                  <a:lnTo>
                    <a:pt x="199183" y="369745"/>
                  </a:lnTo>
                  <a:lnTo>
                    <a:pt x="195671" y="370224"/>
                  </a:lnTo>
                  <a:lnTo>
                    <a:pt x="192695" y="369449"/>
                  </a:lnTo>
                  <a:lnTo>
                    <a:pt x="188782" y="367452"/>
                  </a:lnTo>
                  <a:lnTo>
                    <a:pt x="186535" y="365596"/>
                  </a:lnTo>
                  <a:lnTo>
                    <a:pt x="183154" y="361316"/>
                  </a:lnTo>
                  <a:lnTo>
                    <a:pt x="181278" y="359488"/>
                  </a:lnTo>
                  <a:lnTo>
                    <a:pt x="179397" y="358143"/>
                  </a:lnTo>
                  <a:lnTo>
                    <a:pt x="174393" y="355445"/>
                  </a:lnTo>
                  <a:lnTo>
                    <a:pt x="170019" y="353594"/>
                  </a:lnTo>
                  <a:lnTo>
                    <a:pt x="165200" y="352869"/>
                  </a:lnTo>
                  <a:lnTo>
                    <a:pt x="157817" y="351807"/>
                  </a:lnTo>
                  <a:lnTo>
                    <a:pt x="145584" y="350120"/>
                  </a:lnTo>
                  <a:lnTo>
                    <a:pt x="139447" y="349286"/>
                  </a:lnTo>
                  <a:lnTo>
                    <a:pt x="138363" y="349131"/>
                  </a:lnTo>
                  <a:lnTo>
                    <a:pt x="135662" y="343720"/>
                  </a:lnTo>
                  <a:lnTo>
                    <a:pt x="134582" y="342444"/>
                  </a:lnTo>
                  <a:lnTo>
                    <a:pt x="123883" y="346414"/>
                  </a:lnTo>
                  <a:lnTo>
                    <a:pt x="120714" y="344851"/>
                  </a:lnTo>
                  <a:lnTo>
                    <a:pt x="117697" y="342786"/>
                  </a:lnTo>
                  <a:lnTo>
                    <a:pt x="110627" y="336892"/>
                  </a:lnTo>
                  <a:lnTo>
                    <a:pt x="105218" y="332393"/>
                  </a:lnTo>
                  <a:lnTo>
                    <a:pt x="102526" y="329804"/>
                  </a:lnTo>
                  <a:lnTo>
                    <a:pt x="101026" y="328040"/>
                  </a:lnTo>
                  <a:lnTo>
                    <a:pt x="100739" y="327657"/>
                  </a:lnTo>
                  <a:lnTo>
                    <a:pt x="100063" y="326791"/>
                  </a:lnTo>
                  <a:lnTo>
                    <a:pt x="99629" y="326203"/>
                  </a:lnTo>
                  <a:lnTo>
                    <a:pt x="99202" y="325606"/>
                  </a:lnTo>
                  <a:lnTo>
                    <a:pt x="98991" y="325305"/>
                  </a:lnTo>
                  <a:lnTo>
                    <a:pt x="98583" y="324694"/>
                  </a:lnTo>
                  <a:lnTo>
                    <a:pt x="98383" y="324389"/>
                  </a:lnTo>
                  <a:lnTo>
                    <a:pt x="98001" y="323792"/>
                  </a:lnTo>
                  <a:lnTo>
                    <a:pt x="97824" y="323505"/>
                  </a:lnTo>
                  <a:lnTo>
                    <a:pt x="97472" y="322921"/>
                  </a:lnTo>
                  <a:lnTo>
                    <a:pt x="97302" y="322625"/>
                  </a:lnTo>
                  <a:lnTo>
                    <a:pt x="96808" y="321731"/>
                  </a:lnTo>
                  <a:lnTo>
                    <a:pt x="96339" y="320820"/>
                  </a:lnTo>
                  <a:lnTo>
                    <a:pt x="96041" y="320209"/>
                  </a:lnTo>
                  <a:lnTo>
                    <a:pt x="95758" y="319589"/>
                  </a:lnTo>
                  <a:lnTo>
                    <a:pt x="88507" y="304165"/>
                  </a:lnTo>
                  <a:lnTo>
                    <a:pt x="86611" y="297661"/>
                  </a:lnTo>
                  <a:lnTo>
                    <a:pt x="86543" y="297105"/>
                  </a:lnTo>
                  <a:lnTo>
                    <a:pt x="86516" y="296822"/>
                  </a:lnTo>
                  <a:lnTo>
                    <a:pt x="86471" y="296266"/>
                  </a:lnTo>
                  <a:lnTo>
                    <a:pt x="86441" y="295706"/>
                  </a:lnTo>
                  <a:lnTo>
                    <a:pt x="86422" y="295145"/>
                  </a:lnTo>
                  <a:lnTo>
                    <a:pt x="86418" y="294584"/>
                  </a:lnTo>
                  <a:lnTo>
                    <a:pt x="86426" y="294024"/>
                  </a:lnTo>
                  <a:lnTo>
                    <a:pt x="86448" y="293463"/>
                  </a:lnTo>
                  <a:lnTo>
                    <a:pt x="86486" y="292902"/>
                  </a:lnTo>
                  <a:lnTo>
                    <a:pt x="86509" y="292624"/>
                  </a:lnTo>
                  <a:lnTo>
                    <a:pt x="86535" y="292342"/>
                  </a:lnTo>
                  <a:lnTo>
                    <a:pt x="86596" y="291786"/>
                  </a:lnTo>
                  <a:lnTo>
                    <a:pt x="86633" y="291508"/>
                  </a:lnTo>
                  <a:lnTo>
                    <a:pt x="86716" y="290952"/>
                  </a:lnTo>
                  <a:lnTo>
                    <a:pt x="86762" y="290678"/>
                  </a:lnTo>
                  <a:lnTo>
                    <a:pt x="86923" y="289852"/>
                  </a:lnTo>
                  <a:lnTo>
                    <a:pt x="91569" y="266870"/>
                  </a:lnTo>
                  <a:lnTo>
                    <a:pt x="92438" y="263347"/>
                  </a:lnTo>
                  <a:lnTo>
                    <a:pt x="93518" y="259869"/>
                  </a:lnTo>
                  <a:lnTo>
                    <a:pt x="99637" y="244484"/>
                  </a:lnTo>
                  <a:lnTo>
                    <a:pt x="100592" y="242397"/>
                  </a:lnTo>
                  <a:lnTo>
                    <a:pt x="101740" y="240460"/>
                  </a:lnTo>
                  <a:lnTo>
                    <a:pt x="103107" y="238555"/>
                  </a:lnTo>
                  <a:lnTo>
                    <a:pt x="104580" y="236883"/>
                  </a:lnTo>
                  <a:lnTo>
                    <a:pt x="106253" y="235274"/>
                  </a:lnTo>
                  <a:lnTo>
                    <a:pt x="114694" y="228010"/>
                  </a:lnTo>
                  <a:lnTo>
                    <a:pt x="121273" y="222255"/>
                  </a:lnTo>
                  <a:lnTo>
                    <a:pt x="120199" y="221436"/>
                  </a:lnTo>
                  <a:lnTo>
                    <a:pt x="121347" y="220440"/>
                  </a:lnTo>
                  <a:lnTo>
                    <a:pt x="124088" y="217991"/>
                  </a:lnTo>
                  <a:lnTo>
                    <a:pt x="125006" y="217179"/>
                  </a:lnTo>
                  <a:lnTo>
                    <a:pt x="125929" y="216374"/>
                  </a:lnTo>
                  <a:lnTo>
                    <a:pt x="127639" y="214913"/>
                  </a:lnTo>
                  <a:lnTo>
                    <a:pt x="128500" y="214188"/>
                  </a:lnTo>
                  <a:lnTo>
                    <a:pt x="129367" y="213474"/>
                  </a:lnTo>
                  <a:lnTo>
                    <a:pt x="130243" y="212771"/>
                  </a:lnTo>
                  <a:lnTo>
                    <a:pt x="131360" y="211905"/>
                  </a:lnTo>
                  <a:lnTo>
                    <a:pt x="134840" y="208790"/>
                  </a:lnTo>
                  <a:lnTo>
                    <a:pt x="137739" y="206233"/>
                  </a:lnTo>
                  <a:lnTo>
                    <a:pt x="139116" y="205029"/>
                  </a:lnTo>
                  <a:lnTo>
                    <a:pt x="141067" y="203338"/>
                  </a:lnTo>
                  <a:lnTo>
                    <a:pt x="143024" y="201655"/>
                  </a:lnTo>
                  <a:lnTo>
                    <a:pt x="146949" y="198301"/>
                  </a:lnTo>
                  <a:lnTo>
                    <a:pt x="152878" y="193277"/>
                  </a:lnTo>
                  <a:lnTo>
                    <a:pt x="156772" y="189937"/>
                  </a:lnTo>
                  <a:lnTo>
                    <a:pt x="158067" y="188821"/>
                  </a:lnTo>
                  <a:lnTo>
                    <a:pt x="159366" y="187709"/>
                  </a:lnTo>
                  <a:lnTo>
                    <a:pt x="162175" y="185319"/>
                  </a:lnTo>
                  <a:lnTo>
                    <a:pt x="163585" y="184123"/>
                  </a:lnTo>
                  <a:lnTo>
                    <a:pt x="164997" y="182938"/>
                  </a:lnTo>
                  <a:lnTo>
                    <a:pt x="166416" y="181762"/>
                  </a:lnTo>
                  <a:lnTo>
                    <a:pt x="166349" y="181968"/>
                  </a:lnTo>
                  <a:lnTo>
                    <a:pt x="171624" y="177456"/>
                  </a:lnTo>
                  <a:lnTo>
                    <a:pt x="172166" y="176970"/>
                  </a:lnTo>
                  <a:lnTo>
                    <a:pt x="173057" y="176154"/>
                  </a:lnTo>
                  <a:lnTo>
                    <a:pt x="173582" y="175648"/>
                  </a:lnTo>
                  <a:lnTo>
                    <a:pt x="174426" y="174789"/>
                  </a:lnTo>
                  <a:lnTo>
                    <a:pt x="176028" y="172971"/>
                  </a:lnTo>
                  <a:lnTo>
                    <a:pt x="176783" y="172029"/>
                  </a:lnTo>
                  <a:lnTo>
                    <a:pt x="177372" y="171257"/>
                  </a:lnTo>
                  <a:lnTo>
                    <a:pt x="178385" y="169894"/>
                  </a:lnTo>
                  <a:lnTo>
                    <a:pt x="179101" y="168920"/>
                  </a:lnTo>
                  <a:lnTo>
                    <a:pt x="181394" y="165788"/>
                  </a:lnTo>
                  <a:lnTo>
                    <a:pt x="182115" y="164814"/>
                  </a:lnTo>
                  <a:lnTo>
                    <a:pt x="183984" y="162274"/>
                  </a:lnTo>
                  <a:lnTo>
                    <a:pt x="187129" y="157965"/>
                  </a:lnTo>
                  <a:lnTo>
                    <a:pt x="188846" y="155608"/>
                  </a:lnTo>
                  <a:lnTo>
                    <a:pt x="191003" y="152682"/>
                  </a:lnTo>
                  <a:lnTo>
                    <a:pt x="192872" y="150138"/>
                  </a:lnTo>
                  <a:lnTo>
                    <a:pt x="193728" y="148965"/>
                  </a:lnTo>
                  <a:lnTo>
                    <a:pt x="194593" y="147793"/>
                  </a:lnTo>
                  <a:lnTo>
                    <a:pt x="195309" y="146815"/>
                  </a:lnTo>
                  <a:lnTo>
                    <a:pt x="196021" y="145833"/>
                  </a:lnTo>
                  <a:lnTo>
                    <a:pt x="196453" y="145249"/>
                  </a:lnTo>
                  <a:lnTo>
                    <a:pt x="199034" y="141727"/>
                  </a:lnTo>
                  <a:lnTo>
                    <a:pt x="200755" y="139374"/>
                  </a:lnTo>
                  <a:lnTo>
                    <a:pt x="202323" y="137219"/>
                  </a:lnTo>
                  <a:lnTo>
                    <a:pt x="205493" y="132926"/>
                  </a:lnTo>
                  <a:lnTo>
                    <a:pt x="207638" y="129989"/>
                  </a:lnTo>
                  <a:lnTo>
                    <a:pt x="208786" y="128427"/>
                  </a:lnTo>
                  <a:lnTo>
                    <a:pt x="211090" y="125278"/>
                  </a:lnTo>
                  <a:lnTo>
                    <a:pt x="212939" y="122743"/>
                  </a:lnTo>
                  <a:lnTo>
                    <a:pt x="216672" y="117663"/>
                  </a:lnTo>
                  <a:lnTo>
                    <a:pt x="217245" y="116880"/>
                  </a:lnTo>
                  <a:lnTo>
                    <a:pt x="218808" y="114713"/>
                  </a:lnTo>
                  <a:lnTo>
                    <a:pt x="220050" y="112922"/>
                  </a:lnTo>
                  <a:lnTo>
                    <a:pt x="220800" y="111650"/>
                  </a:lnTo>
                  <a:lnTo>
                    <a:pt x="221779" y="109725"/>
                  </a:lnTo>
                  <a:lnTo>
                    <a:pt x="222163" y="108834"/>
                  </a:lnTo>
                  <a:lnTo>
                    <a:pt x="222512" y="107895"/>
                  </a:lnTo>
                  <a:lnTo>
                    <a:pt x="223146" y="105842"/>
                  </a:lnTo>
                  <a:lnTo>
                    <a:pt x="223381" y="104900"/>
                  </a:lnTo>
                  <a:lnTo>
                    <a:pt x="223586" y="103954"/>
                  </a:lnTo>
                  <a:lnTo>
                    <a:pt x="223732" y="103126"/>
                  </a:lnTo>
                  <a:lnTo>
                    <a:pt x="223902" y="102037"/>
                  </a:lnTo>
                  <a:lnTo>
                    <a:pt x="224101" y="100598"/>
                  </a:lnTo>
                  <a:lnTo>
                    <a:pt x="224260" y="99391"/>
                  </a:lnTo>
                  <a:lnTo>
                    <a:pt x="224319" y="98911"/>
                  </a:lnTo>
                  <a:lnTo>
                    <a:pt x="224510" y="97468"/>
                  </a:lnTo>
                  <a:lnTo>
                    <a:pt x="224692" y="96022"/>
                  </a:lnTo>
                  <a:lnTo>
                    <a:pt x="224820" y="95058"/>
                  </a:lnTo>
                  <a:lnTo>
                    <a:pt x="225157" y="92413"/>
                  </a:lnTo>
                  <a:lnTo>
                    <a:pt x="225474" y="90002"/>
                  </a:lnTo>
                  <a:lnTo>
                    <a:pt x="225725" y="88076"/>
                  </a:lnTo>
                  <a:lnTo>
                    <a:pt x="225955" y="86393"/>
                  </a:lnTo>
                  <a:lnTo>
                    <a:pt x="226082" y="85430"/>
                  </a:lnTo>
                  <a:lnTo>
                    <a:pt x="226313" y="83743"/>
                  </a:lnTo>
                  <a:lnTo>
                    <a:pt x="226539" y="82056"/>
                  </a:lnTo>
                  <a:lnTo>
                    <a:pt x="226857" y="79645"/>
                  </a:lnTo>
                  <a:lnTo>
                    <a:pt x="227088" y="77962"/>
                  </a:lnTo>
                  <a:lnTo>
                    <a:pt x="227215" y="76999"/>
                  </a:lnTo>
                  <a:lnTo>
                    <a:pt x="227381" y="75553"/>
                  </a:lnTo>
                  <a:lnTo>
                    <a:pt x="227442" y="74584"/>
                  </a:lnTo>
                  <a:lnTo>
                    <a:pt x="227433" y="73371"/>
                  </a:lnTo>
                  <a:lnTo>
                    <a:pt x="227343" y="72408"/>
                  </a:lnTo>
                  <a:lnTo>
                    <a:pt x="227242" y="71688"/>
                  </a:lnTo>
                  <a:lnTo>
                    <a:pt x="227104" y="70973"/>
                  </a:lnTo>
                  <a:lnTo>
                    <a:pt x="226996" y="70500"/>
                  </a:lnTo>
                  <a:lnTo>
                    <a:pt x="226813" y="69796"/>
                  </a:lnTo>
                  <a:lnTo>
                    <a:pt x="226669" y="69337"/>
                  </a:lnTo>
                  <a:lnTo>
                    <a:pt x="226507" y="68858"/>
                  </a:lnTo>
                  <a:lnTo>
                    <a:pt x="226340" y="68428"/>
                  </a:lnTo>
                  <a:lnTo>
                    <a:pt x="226147" y="67983"/>
                  </a:lnTo>
                  <a:lnTo>
                    <a:pt x="225941" y="67547"/>
                  </a:lnTo>
                  <a:lnTo>
                    <a:pt x="225720" y="67115"/>
                  </a:lnTo>
                  <a:lnTo>
                    <a:pt x="225487" y="66692"/>
                  </a:lnTo>
                  <a:lnTo>
                    <a:pt x="225364" y="66483"/>
                  </a:lnTo>
                  <a:lnTo>
                    <a:pt x="224981" y="65868"/>
                  </a:lnTo>
                  <a:lnTo>
                    <a:pt x="224712" y="65467"/>
                  </a:lnTo>
                  <a:lnTo>
                    <a:pt x="224427" y="65079"/>
                  </a:lnTo>
                  <a:lnTo>
                    <a:pt x="224126" y="64704"/>
                  </a:lnTo>
                  <a:lnTo>
                    <a:pt x="223813" y="64334"/>
                  </a:lnTo>
                  <a:lnTo>
                    <a:pt x="223488" y="63976"/>
                  </a:lnTo>
                  <a:lnTo>
                    <a:pt x="223155" y="63623"/>
                  </a:lnTo>
                  <a:lnTo>
                    <a:pt x="222641" y="63116"/>
                  </a:lnTo>
                  <a:lnTo>
                    <a:pt x="222284" y="62788"/>
                  </a:lnTo>
                  <a:lnTo>
                    <a:pt x="221924" y="62469"/>
                  </a:lnTo>
                  <a:lnTo>
                    <a:pt x="221180" y="61852"/>
                  </a:lnTo>
                  <a:lnTo>
                    <a:pt x="220610" y="61405"/>
                  </a:lnTo>
                  <a:lnTo>
                    <a:pt x="218505" y="59775"/>
                  </a:lnTo>
                  <a:lnTo>
                    <a:pt x="217552" y="59030"/>
                  </a:lnTo>
                  <a:lnTo>
                    <a:pt x="215462" y="57383"/>
                  </a:lnTo>
                  <a:lnTo>
                    <a:pt x="215094" y="57072"/>
                  </a:lnTo>
                  <a:lnTo>
                    <a:pt x="214552" y="56587"/>
                  </a:lnTo>
                  <a:lnTo>
                    <a:pt x="214207" y="56246"/>
                  </a:lnTo>
                  <a:lnTo>
                    <a:pt x="213712" y="55714"/>
                  </a:lnTo>
                  <a:lnTo>
                    <a:pt x="213399" y="55344"/>
                  </a:lnTo>
                  <a:lnTo>
                    <a:pt x="212951" y="54769"/>
                  </a:lnTo>
                  <a:lnTo>
                    <a:pt x="212670" y="54377"/>
                  </a:lnTo>
                  <a:lnTo>
                    <a:pt x="212409" y="53967"/>
                  </a:lnTo>
                  <a:lnTo>
                    <a:pt x="212164" y="53545"/>
                  </a:lnTo>
                  <a:lnTo>
                    <a:pt x="211939" y="53121"/>
                  </a:lnTo>
                  <a:lnTo>
                    <a:pt x="211631" y="52455"/>
                  </a:lnTo>
                  <a:lnTo>
                    <a:pt x="211454" y="52005"/>
                  </a:lnTo>
                  <a:lnTo>
                    <a:pt x="211289" y="51546"/>
                  </a:lnTo>
                  <a:lnTo>
                    <a:pt x="211145" y="51083"/>
                  </a:lnTo>
                  <a:lnTo>
                    <a:pt x="210958" y="50379"/>
                  </a:lnTo>
                  <a:lnTo>
                    <a:pt x="210809" y="49669"/>
                  </a:lnTo>
                  <a:lnTo>
                    <a:pt x="210733" y="49186"/>
                  </a:lnTo>
                  <a:lnTo>
                    <a:pt x="210674" y="48707"/>
                  </a:lnTo>
                  <a:lnTo>
                    <a:pt x="210631" y="48224"/>
                  </a:lnTo>
                  <a:lnTo>
                    <a:pt x="210612" y="47735"/>
                  </a:lnTo>
                  <a:lnTo>
                    <a:pt x="210610" y="47250"/>
                  </a:lnTo>
                  <a:lnTo>
                    <a:pt x="210629" y="46768"/>
                  </a:lnTo>
                  <a:lnTo>
                    <a:pt x="210667" y="46281"/>
                  </a:lnTo>
                  <a:lnTo>
                    <a:pt x="210738" y="45559"/>
                  </a:lnTo>
                  <a:lnTo>
                    <a:pt x="210821" y="44836"/>
                  </a:lnTo>
                  <a:lnTo>
                    <a:pt x="210881" y="44356"/>
                  </a:lnTo>
                  <a:lnTo>
                    <a:pt x="210944" y="43877"/>
                  </a:lnTo>
                  <a:lnTo>
                    <a:pt x="211000" y="43398"/>
                  </a:lnTo>
                  <a:lnTo>
                    <a:pt x="211063" y="42918"/>
                  </a:lnTo>
                  <a:lnTo>
                    <a:pt x="211119" y="42435"/>
                  </a:lnTo>
                  <a:lnTo>
                    <a:pt x="212389" y="32136"/>
                  </a:lnTo>
                  <a:lnTo>
                    <a:pt x="212398" y="31947"/>
                  </a:lnTo>
                  <a:lnTo>
                    <a:pt x="212411" y="31334"/>
                  </a:lnTo>
                  <a:lnTo>
                    <a:pt x="212403" y="30894"/>
                  </a:lnTo>
                  <a:lnTo>
                    <a:pt x="212385" y="30409"/>
                  </a:lnTo>
                  <a:lnTo>
                    <a:pt x="212341" y="29687"/>
                  </a:lnTo>
                  <a:lnTo>
                    <a:pt x="212298" y="29204"/>
                  </a:lnTo>
                  <a:lnTo>
                    <a:pt x="212280" y="28962"/>
                  </a:lnTo>
                  <a:lnTo>
                    <a:pt x="212224" y="28450"/>
                  </a:lnTo>
                  <a:lnTo>
                    <a:pt x="212095" y="27521"/>
                  </a:lnTo>
                  <a:lnTo>
                    <a:pt x="212057" y="27284"/>
                  </a:lnTo>
                  <a:lnTo>
                    <a:pt x="211973" y="26806"/>
                  </a:lnTo>
                  <a:lnTo>
                    <a:pt x="211881" y="26333"/>
                  </a:lnTo>
                  <a:lnTo>
                    <a:pt x="211840" y="26096"/>
                  </a:lnTo>
                  <a:lnTo>
                    <a:pt x="211740" y="25622"/>
                  </a:lnTo>
                  <a:lnTo>
                    <a:pt x="211632" y="25149"/>
                  </a:lnTo>
                  <a:lnTo>
                    <a:pt x="211574" y="24917"/>
                  </a:lnTo>
                  <a:lnTo>
                    <a:pt x="211449" y="24449"/>
                  </a:lnTo>
                  <a:lnTo>
                    <a:pt x="211239" y="23754"/>
                  </a:lnTo>
                  <a:lnTo>
                    <a:pt x="211165" y="23526"/>
                  </a:lnTo>
                  <a:lnTo>
                    <a:pt x="210926" y="22841"/>
                  </a:lnTo>
                  <a:lnTo>
                    <a:pt x="210588" y="21932"/>
                  </a:lnTo>
                  <a:lnTo>
                    <a:pt x="210415" y="21482"/>
                  </a:lnTo>
                  <a:lnTo>
                    <a:pt x="210136" y="20810"/>
                  </a:lnTo>
                  <a:lnTo>
                    <a:pt x="209939" y="20370"/>
                  </a:lnTo>
                  <a:lnTo>
                    <a:pt x="209837" y="20152"/>
                  </a:lnTo>
                  <a:lnTo>
                    <a:pt x="209620" y="19720"/>
                  </a:lnTo>
                  <a:lnTo>
                    <a:pt x="209395" y="19297"/>
                  </a:lnTo>
                  <a:lnTo>
                    <a:pt x="209153" y="18874"/>
                  </a:lnTo>
                  <a:lnTo>
                    <a:pt x="209068" y="18736"/>
                  </a:lnTo>
                  <a:lnTo>
                    <a:pt x="208631" y="17914"/>
                  </a:lnTo>
                  <a:lnTo>
                    <a:pt x="208802" y="17338"/>
                  </a:lnTo>
                  <a:lnTo>
                    <a:pt x="209108" y="16286"/>
                  </a:lnTo>
                  <a:lnTo>
                    <a:pt x="209214" y="15894"/>
                  </a:lnTo>
                  <a:lnTo>
                    <a:pt x="209397" y="15341"/>
                  </a:lnTo>
                  <a:lnTo>
                    <a:pt x="209561" y="14975"/>
                  </a:lnTo>
                  <a:lnTo>
                    <a:pt x="209835" y="14481"/>
                  </a:lnTo>
                  <a:lnTo>
                    <a:pt x="209911" y="14303"/>
                  </a:lnTo>
                  <a:lnTo>
                    <a:pt x="210133" y="13684"/>
                  </a:lnTo>
                  <a:lnTo>
                    <a:pt x="210273" y="12972"/>
                  </a:lnTo>
                  <a:lnTo>
                    <a:pt x="210285" y="12447"/>
                  </a:lnTo>
                  <a:lnTo>
                    <a:pt x="210226" y="12061"/>
                  </a:lnTo>
                  <a:lnTo>
                    <a:pt x="210088" y="11669"/>
                  </a:lnTo>
                  <a:lnTo>
                    <a:pt x="209928" y="11454"/>
                  </a:lnTo>
                  <a:lnTo>
                    <a:pt x="208870" y="10634"/>
                  </a:lnTo>
                  <a:lnTo>
                    <a:pt x="207739" y="10054"/>
                  </a:lnTo>
                  <a:lnTo>
                    <a:pt x="209225" y="10365"/>
                  </a:lnTo>
                  <a:lnTo>
                    <a:pt x="213031" y="10992"/>
                  </a:lnTo>
                  <a:lnTo>
                    <a:pt x="213525" y="11067"/>
                  </a:lnTo>
                  <a:lnTo>
                    <a:pt x="216348" y="11536"/>
                  </a:lnTo>
                  <a:lnTo>
                    <a:pt x="218884" y="11800"/>
                  </a:lnTo>
                  <a:lnTo>
                    <a:pt x="219658" y="13555"/>
                  </a:lnTo>
                  <a:lnTo>
                    <a:pt x="224689" y="20278"/>
                  </a:lnTo>
                  <a:lnTo>
                    <a:pt x="228771" y="23229"/>
                  </a:lnTo>
                  <a:lnTo>
                    <a:pt x="232578" y="24700"/>
                  </a:lnTo>
                  <a:lnTo>
                    <a:pt x="236452" y="25867"/>
                  </a:lnTo>
                  <a:lnTo>
                    <a:pt x="240696" y="24742"/>
                  </a:lnTo>
                  <a:lnTo>
                    <a:pt x="242537" y="23770"/>
                  </a:lnTo>
                  <a:lnTo>
                    <a:pt x="243406" y="22901"/>
                  </a:lnTo>
                  <a:lnTo>
                    <a:pt x="244480" y="21776"/>
                  </a:lnTo>
                  <a:lnTo>
                    <a:pt x="245094" y="20447"/>
                  </a:lnTo>
                  <a:lnTo>
                    <a:pt x="245810" y="19322"/>
                  </a:lnTo>
                  <a:lnTo>
                    <a:pt x="247753" y="15794"/>
                  </a:lnTo>
                  <a:lnTo>
                    <a:pt x="249389" y="13390"/>
                  </a:lnTo>
                  <a:lnTo>
                    <a:pt x="250820" y="11959"/>
                  </a:lnTo>
                  <a:lnTo>
                    <a:pt x="253735" y="9838"/>
                  </a:lnTo>
                  <a:lnTo>
                    <a:pt x="255525" y="9756"/>
                  </a:lnTo>
                  <a:lnTo>
                    <a:pt x="256386" y="10959"/>
                  </a:lnTo>
                  <a:lnTo>
                    <a:pt x="258132" y="13826"/>
                  </a:lnTo>
                  <a:lnTo>
                    <a:pt x="258695" y="17968"/>
                  </a:lnTo>
                  <a:lnTo>
                    <a:pt x="259308" y="21087"/>
                  </a:lnTo>
                  <a:lnTo>
                    <a:pt x="260177" y="22928"/>
                  </a:lnTo>
                  <a:lnTo>
                    <a:pt x="261957" y="24217"/>
                  </a:lnTo>
                  <a:lnTo>
                    <a:pt x="264669" y="24563"/>
                  </a:lnTo>
                  <a:lnTo>
                    <a:pt x="267591" y="23950"/>
                  </a:lnTo>
                  <a:lnTo>
                    <a:pt x="270239" y="23183"/>
                  </a:lnTo>
                  <a:lnTo>
                    <a:pt x="273242" y="23529"/>
                  </a:lnTo>
                  <a:lnTo>
                    <a:pt x="275953" y="24904"/>
                  </a:lnTo>
                  <a:lnTo>
                    <a:pt x="277811" y="26626"/>
                  </a:lnTo>
                  <a:lnTo>
                    <a:pt x="280096" y="28521"/>
                  </a:lnTo>
                  <a:lnTo>
                    <a:pt x="282668" y="29035"/>
                  </a:lnTo>
                  <a:lnTo>
                    <a:pt x="285240" y="29035"/>
                  </a:lnTo>
                  <a:lnTo>
                    <a:pt x="290380" y="27145"/>
                  </a:lnTo>
                  <a:lnTo>
                    <a:pt x="295093" y="24731"/>
                  </a:lnTo>
                  <a:lnTo>
                    <a:pt x="298428" y="22108"/>
                  </a:lnTo>
                  <a:lnTo>
                    <a:pt x="297966" y="23166"/>
                  </a:lnTo>
                  <a:lnTo>
                    <a:pt x="297475" y="24467"/>
                  </a:lnTo>
                  <a:lnTo>
                    <a:pt x="297301" y="25942"/>
                  </a:lnTo>
                  <a:lnTo>
                    <a:pt x="297388" y="26781"/>
                  </a:lnTo>
                  <a:lnTo>
                    <a:pt x="297612" y="27330"/>
                  </a:lnTo>
                  <a:lnTo>
                    <a:pt x="298319" y="26812"/>
                  </a:lnTo>
                  <a:lnTo>
                    <a:pt x="298715" y="26494"/>
                  </a:lnTo>
                  <a:lnTo>
                    <a:pt x="298912" y="26434"/>
                  </a:lnTo>
                  <a:lnTo>
                    <a:pt x="299390" y="26115"/>
                  </a:lnTo>
                  <a:lnTo>
                    <a:pt x="299961" y="25738"/>
                  </a:lnTo>
                  <a:lnTo>
                    <a:pt x="300426" y="25223"/>
                  </a:lnTo>
                  <a:lnTo>
                    <a:pt x="301026" y="24385"/>
                  </a:lnTo>
                  <a:lnTo>
                    <a:pt x="302178" y="22485"/>
                  </a:lnTo>
                  <a:lnTo>
                    <a:pt x="303544" y="20786"/>
                  </a:lnTo>
                  <a:lnTo>
                    <a:pt x="304561" y="19579"/>
                  </a:lnTo>
                  <a:lnTo>
                    <a:pt x="306433" y="17470"/>
                  </a:lnTo>
                  <a:lnTo>
                    <a:pt x="307408" y="16491"/>
                  </a:lnTo>
                  <a:lnTo>
                    <a:pt x="309320" y="14346"/>
                  </a:lnTo>
                  <a:lnTo>
                    <a:pt x="311075" y="12269"/>
                  </a:lnTo>
                  <a:lnTo>
                    <a:pt x="312095" y="10912"/>
                  </a:lnTo>
                  <a:lnTo>
                    <a:pt x="313190" y="9555"/>
                  </a:lnTo>
                  <a:lnTo>
                    <a:pt x="314882" y="6863"/>
                  </a:lnTo>
                  <a:lnTo>
                    <a:pt x="315865" y="5315"/>
                  </a:lnTo>
                  <a:lnTo>
                    <a:pt x="316770" y="3912"/>
                  </a:lnTo>
                  <a:lnTo>
                    <a:pt x="317628" y="2855"/>
                  </a:lnTo>
                  <a:lnTo>
                    <a:pt x="318213" y="2263"/>
                  </a:lnTo>
                  <a:lnTo>
                    <a:pt x="318757" y="1817"/>
                  </a:lnTo>
                  <a:lnTo>
                    <a:pt x="319640" y="1371"/>
                  </a:lnTo>
                  <a:lnTo>
                    <a:pt x="320490" y="929"/>
                  </a:lnTo>
                  <a:lnTo>
                    <a:pt x="321031" y="633"/>
                  </a:lnTo>
                  <a:lnTo>
                    <a:pt x="322681" y="90"/>
                  </a:lnTo>
                  <a:lnTo>
                    <a:pt x="323980" y="0"/>
                  </a:lnTo>
                  <a:lnTo>
                    <a:pt x="325083" y="177"/>
                  </a:lnTo>
                  <a:lnTo>
                    <a:pt x="326371" y="737"/>
                  </a:lnTo>
                  <a:lnTo>
                    <a:pt x="327504" y="1448"/>
                  </a:lnTo>
                  <a:lnTo>
                    <a:pt x="328142" y="1922"/>
                  </a:lnTo>
                  <a:lnTo>
                    <a:pt x="329011" y="2514"/>
                  </a:lnTo>
                  <a:lnTo>
                    <a:pt x="329604" y="3293"/>
                  </a:lnTo>
                  <a:lnTo>
                    <a:pt x="330314" y="4071"/>
                  </a:lnTo>
                  <a:lnTo>
                    <a:pt x="332010" y="5292"/>
                  </a:lnTo>
                  <a:lnTo>
                    <a:pt x="332833" y="5807"/>
                  </a:lnTo>
                  <a:lnTo>
                    <a:pt x="334309" y="6790"/>
                  </a:lnTo>
                  <a:lnTo>
                    <a:pt x="335295" y="7196"/>
                  </a:lnTo>
                  <a:lnTo>
                    <a:pt x="335979" y="7209"/>
                  </a:lnTo>
                  <a:lnTo>
                    <a:pt x="337281" y="6927"/>
                  </a:lnTo>
                  <a:lnTo>
                    <a:pt x="338320" y="6640"/>
                  </a:lnTo>
                  <a:lnTo>
                    <a:pt x="339510" y="6316"/>
                  </a:lnTo>
                  <a:lnTo>
                    <a:pt x="340927" y="6075"/>
                  </a:lnTo>
                  <a:lnTo>
                    <a:pt x="342875" y="5925"/>
                  </a:lnTo>
                  <a:lnTo>
                    <a:pt x="344866" y="5692"/>
                  </a:lnTo>
                  <a:lnTo>
                    <a:pt x="347041" y="5542"/>
                  </a:lnTo>
                  <a:lnTo>
                    <a:pt x="348608" y="5538"/>
                  </a:lnTo>
                  <a:lnTo>
                    <a:pt x="349768" y="5679"/>
                  </a:lnTo>
                  <a:lnTo>
                    <a:pt x="351026" y="5665"/>
                  </a:lnTo>
                  <a:lnTo>
                    <a:pt x="352249" y="5688"/>
                  </a:lnTo>
                  <a:lnTo>
                    <a:pt x="353356" y="5747"/>
                  </a:lnTo>
                  <a:lnTo>
                    <a:pt x="354576" y="5733"/>
                  </a:lnTo>
                  <a:lnTo>
                    <a:pt x="355723" y="5638"/>
                  </a:lnTo>
                  <a:lnTo>
                    <a:pt x="357102" y="5319"/>
                  </a:lnTo>
                  <a:lnTo>
                    <a:pt x="358757" y="4663"/>
                  </a:lnTo>
                  <a:lnTo>
                    <a:pt x="361767" y="2996"/>
                  </a:lnTo>
                  <a:lnTo>
                    <a:pt x="363235" y="1990"/>
                  </a:lnTo>
                  <a:lnTo>
                    <a:pt x="364467" y="1402"/>
                  </a:lnTo>
                  <a:lnTo>
                    <a:pt x="365929" y="778"/>
                  </a:lnTo>
                  <a:lnTo>
                    <a:pt x="366619" y="605"/>
                  </a:lnTo>
                  <a:lnTo>
                    <a:pt x="367348" y="505"/>
                  </a:lnTo>
                  <a:lnTo>
                    <a:pt x="368221" y="637"/>
                  </a:lnTo>
                  <a:lnTo>
                    <a:pt x="369252" y="774"/>
                  </a:lnTo>
                  <a:lnTo>
                    <a:pt x="370082" y="1170"/>
                  </a:lnTo>
                  <a:lnTo>
                    <a:pt x="370570" y="1566"/>
                  </a:lnTo>
                  <a:lnTo>
                    <a:pt x="370944" y="2067"/>
                  </a:lnTo>
                  <a:lnTo>
                    <a:pt x="371235" y="2764"/>
                  </a:lnTo>
                  <a:lnTo>
                    <a:pt x="371227" y="3147"/>
                  </a:lnTo>
                  <a:lnTo>
                    <a:pt x="371367" y="3802"/>
                  </a:lnTo>
                  <a:lnTo>
                    <a:pt x="371431" y="4417"/>
                  </a:lnTo>
                  <a:lnTo>
                    <a:pt x="371344" y="5105"/>
                  </a:lnTo>
                  <a:lnTo>
                    <a:pt x="371423" y="5688"/>
                  </a:lnTo>
                  <a:lnTo>
                    <a:pt x="372238" y="7136"/>
                  </a:lnTo>
                  <a:lnTo>
                    <a:pt x="373829" y="8667"/>
                  </a:lnTo>
                  <a:lnTo>
                    <a:pt x="374082" y="8999"/>
                  </a:lnTo>
                  <a:lnTo>
                    <a:pt x="375688" y="13335"/>
                  </a:lnTo>
                  <a:lnTo>
                    <a:pt x="375612" y="14054"/>
                  </a:lnTo>
                  <a:lnTo>
                    <a:pt x="375601" y="14642"/>
                  </a:lnTo>
                  <a:lnTo>
                    <a:pt x="375461" y="15161"/>
                  </a:lnTo>
                  <a:lnTo>
                    <a:pt x="375518" y="15489"/>
                  </a:lnTo>
                  <a:lnTo>
                    <a:pt x="375514" y="15812"/>
                  </a:lnTo>
                  <a:lnTo>
                    <a:pt x="375759" y="16404"/>
                  </a:lnTo>
                  <a:lnTo>
                    <a:pt x="376077" y="16737"/>
                  </a:lnTo>
                  <a:lnTo>
                    <a:pt x="380181" y="19165"/>
                  </a:lnTo>
                  <a:lnTo>
                    <a:pt x="381012" y="19834"/>
                  </a:lnTo>
                  <a:lnTo>
                    <a:pt x="381522" y="20494"/>
                  </a:lnTo>
                  <a:lnTo>
                    <a:pt x="381836" y="21023"/>
                  </a:lnTo>
                  <a:lnTo>
                    <a:pt x="381704" y="21150"/>
                  </a:lnTo>
                  <a:lnTo>
                    <a:pt x="381632" y="21346"/>
                  </a:lnTo>
                  <a:lnTo>
                    <a:pt x="380910" y="21852"/>
                  </a:lnTo>
                  <a:lnTo>
                    <a:pt x="379733" y="22485"/>
                  </a:lnTo>
                  <a:lnTo>
                    <a:pt x="378233" y="22781"/>
                  </a:lnTo>
                  <a:lnTo>
                    <a:pt x="376419" y="22749"/>
                  </a:lnTo>
                  <a:lnTo>
                    <a:pt x="372017" y="22271"/>
                  </a:lnTo>
                  <a:lnTo>
                    <a:pt x="370849" y="22253"/>
                  </a:lnTo>
                  <a:lnTo>
                    <a:pt x="369687" y="22166"/>
                  </a:lnTo>
                  <a:lnTo>
                    <a:pt x="368771" y="22344"/>
                  </a:lnTo>
                  <a:lnTo>
                    <a:pt x="366234" y="22881"/>
                  </a:lnTo>
                  <a:lnTo>
                    <a:pt x="364603" y="23373"/>
                  </a:lnTo>
                  <a:lnTo>
                    <a:pt x="363632" y="24038"/>
                  </a:lnTo>
                  <a:lnTo>
                    <a:pt x="363088" y="24717"/>
                  </a:lnTo>
                  <a:lnTo>
                    <a:pt x="362695" y="25167"/>
                  </a:lnTo>
                  <a:lnTo>
                    <a:pt x="362500" y="25473"/>
                  </a:lnTo>
                  <a:lnTo>
                    <a:pt x="362190" y="25773"/>
                  </a:lnTo>
                  <a:lnTo>
                    <a:pt x="361880" y="26037"/>
                  </a:lnTo>
                  <a:lnTo>
                    <a:pt x="361487" y="26447"/>
                  </a:lnTo>
                  <a:lnTo>
                    <a:pt x="361215" y="26826"/>
                  </a:lnTo>
                  <a:lnTo>
                    <a:pt x="360709" y="27240"/>
                  </a:lnTo>
                  <a:lnTo>
                    <a:pt x="360320" y="27577"/>
                  </a:lnTo>
                  <a:lnTo>
                    <a:pt x="359583" y="28251"/>
                  </a:lnTo>
                  <a:lnTo>
                    <a:pt x="359277" y="28401"/>
                  </a:lnTo>
                  <a:lnTo>
                    <a:pt x="359005" y="28584"/>
                  </a:lnTo>
                  <a:lnTo>
                    <a:pt x="358733" y="28734"/>
                  </a:lnTo>
                  <a:lnTo>
                    <a:pt x="358349" y="29035"/>
                  </a:lnTo>
                  <a:lnTo>
                    <a:pt x="356736" y="29422"/>
                  </a:lnTo>
                  <a:lnTo>
                    <a:pt x="356316" y="29376"/>
                  </a:lnTo>
                  <a:lnTo>
                    <a:pt x="355746" y="29404"/>
                  </a:lnTo>
                  <a:lnTo>
                    <a:pt x="354281" y="30105"/>
                  </a:lnTo>
                  <a:lnTo>
                    <a:pt x="354009" y="30328"/>
                  </a:lnTo>
                  <a:lnTo>
                    <a:pt x="353616" y="30856"/>
                  </a:lnTo>
                  <a:lnTo>
                    <a:pt x="353575" y="31011"/>
                  </a:lnTo>
                  <a:lnTo>
                    <a:pt x="353378" y="31353"/>
                  </a:lnTo>
                  <a:lnTo>
                    <a:pt x="353261" y="31617"/>
                  </a:lnTo>
                  <a:lnTo>
                    <a:pt x="353178" y="31886"/>
                  </a:lnTo>
                  <a:lnTo>
                    <a:pt x="352925" y="33029"/>
                  </a:lnTo>
                  <a:lnTo>
                    <a:pt x="352728" y="33370"/>
                  </a:lnTo>
                  <a:lnTo>
                    <a:pt x="352645" y="33712"/>
                  </a:lnTo>
                  <a:lnTo>
                    <a:pt x="352528" y="33981"/>
                  </a:lnTo>
                  <a:lnTo>
                    <a:pt x="352370" y="34282"/>
                  </a:lnTo>
                  <a:lnTo>
                    <a:pt x="352324" y="34514"/>
                  </a:lnTo>
                  <a:lnTo>
                    <a:pt x="352086" y="35006"/>
                  </a:lnTo>
                  <a:lnTo>
                    <a:pt x="351969" y="35192"/>
                  </a:lnTo>
                  <a:lnTo>
                    <a:pt x="351774" y="35534"/>
                  </a:lnTo>
                  <a:lnTo>
                    <a:pt x="351653" y="35803"/>
                  </a:lnTo>
                  <a:lnTo>
                    <a:pt x="351377" y="36254"/>
                  </a:lnTo>
                  <a:lnTo>
                    <a:pt x="351298" y="36445"/>
                  </a:lnTo>
                  <a:lnTo>
                    <a:pt x="351177" y="36828"/>
                  </a:lnTo>
                  <a:lnTo>
                    <a:pt x="351052" y="37206"/>
                  </a:lnTo>
                  <a:lnTo>
                    <a:pt x="350935" y="37511"/>
                  </a:lnTo>
                  <a:lnTo>
                    <a:pt x="350769" y="38043"/>
                  </a:lnTo>
                  <a:lnTo>
                    <a:pt x="350720" y="38658"/>
                  </a:lnTo>
                  <a:lnTo>
                    <a:pt x="350440" y="39342"/>
                  </a:lnTo>
                  <a:lnTo>
                    <a:pt x="350315" y="39916"/>
                  </a:lnTo>
                  <a:lnTo>
                    <a:pt x="350191" y="40412"/>
                  </a:lnTo>
                  <a:lnTo>
                    <a:pt x="350221" y="40872"/>
                  </a:lnTo>
                  <a:lnTo>
                    <a:pt x="350164" y="41888"/>
                  </a:lnTo>
                  <a:lnTo>
                    <a:pt x="350187" y="42694"/>
                  </a:lnTo>
                  <a:lnTo>
                    <a:pt x="350096" y="43459"/>
                  </a:lnTo>
                  <a:lnTo>
                    <a:pt x="349809" y="44297"/>
                  </a:lnTo>
                  <a:lnTo>
                    <a:pt x="349941" y="45486"/>
                  </a:lnTo>
                  <a:lnTo>
                    <a:pt x="350115" y="46375"/>
                  </a:lnTo>
                  <a:lnTo>
                    <a:pt x="350213" y="47294"/>
                  </a:lnTo>
                  <a:lnTo>
                    <a:pt x="350274" y="48023"/>
                  </a:lnTo>
                  <a:lnTo>
                    <a:pt x="350414" y="48638"/>
                  </a:lnTo>
                  <a:lnTo>
                    <a:pt x="350561" y="49103"/>
                  </a:lnTo>
                  <a:lnTo>
                    <a:pt x="350776" y="49759"/>
                  </a:lnTo>
                  <a:lnTo>
                    <a:pt x="351033" y="50301"/>
                  </a:lnTo>
                  <a:lnTo>
                    <a:pt x="351445" y="50765"/>
                  </a:lnTo>
                  <a:lnTo>
                    <a:pt x="351780" y="51157"/>
                  </a:lnTo>
                  <a:lnTo>
                    <a:pt x="352079" y="51467"/>
                  </a:lnTo>
                  <a:lnTo>
                    <a:pt x="352532" y="51786"/>
                  </a:lnTo>
                  <a:lnTo>
                    <a:pt x="353061" y="51986"/>
                  </a:lnTo>
                  <a:lnTo>
                    <a:pt x="353707" y="52150"/>
                  </a:lnTo>
                  <a:lnTo>
                    <a:pt x="354315" y="52355"/>
                  </a:lnTo>
                  <a:lnTo>
                    <a:pt x="355077" y="52446"/>
                  </a:lnTo>
                  <a:lnTo>
                    <a:pt x="355761" y="52615"/>
                  </a:lnTo>
                  <a:lnTo>
                    <a:pt x="356558" y="52706"/>
                  </a:lnTo>
                  <a:lnTo>
                    <a:pt x="356981" y="52637"/>
                  </a:lnTo>
                  <a:lnTo>
                    <a:pt x="357665" y="52651"/>
                  </a:lnTo>
                  <a:lnTo>
                    <a:pt x="358394" y="52551"/>
                  </a:lnTo>
                  <a:lnTo>
                    <a:pt x="358967" y="52405"/>
                  </a:lnTo>
                  <a:lnTo>
                    <a:pt x="359621" y="52305"/>
                  </a:lnTo>
                  <a:lnTo>
                    <a:pt x="360233" y="52123"/>
                  </a:lnTo>
                  <a:lnTo>
                    <a:pt x="360924" y="52022"/>
                  </a:lnTo>
                  <a:lnTo>
                    <a:pt x="361687" y="51963"/>
                  </a:lnTo>
                  <a:lnTo>
                    <a:pt x="362604" y="51904"/>
                  </a:lnTo>
                  <a:lnTo>
                    <a:pt x="363367" y="51995"/>
                  </a:lnTo>
                  <a:lnTo>
                    <a:pt x="363859" y="52155"/>
                  </a:lnTo>
                  <a:lnTo>
                    <a:pt x="364085" y="52278"/>
                  </a:lnTo>
                  <a:lnTo>
                    <a:pt x="364308" y="52587"/>
                  </a:lnTo>
                  <a:lnTo>
                    <a:pt x="364459" y="52856"/>
                  </a:lnTo>
                  <a:lnTo>
                    <a:pt x="364901" y="53708"/>
                  </a:lnTo>
                  <a:lnTo>
                    <a:pt x="365037" y="54477"/>
                  </a:lnTo>
                  <a:lnTo>
                    <a:pt x="364984" y="55357"/>
                  </a:lnTo>
                  <a:lnTo>
                    <a:pt x="364818" y="56044"/>
                  </a:lnTo>
                  <a:lnTo>
                    <a:pt x="364648" y="56810"/>
                  </a:lnTo>
                  <a:lnTo>
                    <a:pt x="364599" y="57343"/>
                  </a:lnTo>
                  <a:lnTo>
                    <a:pt x="364361" y="57917"/>
                  </a:lnTo>
                  <a:lnTo>
                    <a:pt x="363885" y="58864"/>
                  </a:lnTo>
                  <a:lnTo>
                    <a:pt x="363534" y="59278"/>
                  </a:lnTo>
                  <a:lnTo>
                    <a:pt x="363024" y="59957"/>
                  </a:lnTo>
                  <a:lnTo>
                    <a:pt x="362676" y="60335"/>
                  </a:lnTo>
                  <a:lnTo>
                    <a:pt x="362171" y="60786"/>
                  </a:lnTo>
                  <a:lnTo>
                    <a:pt x="361665" y="61351"/>
                  </a:lnTo>
                  <a:lnTo>
                    <a:pt x="361079" y="62030"/>
                  </a:lnTo>
                  <a:lnTo>
                    <a:pt x="360682" y="62708"/>
                  </a:lnTo>
                  <a:lnTo>
                    <a:pt x="360437" y="63474"/>
                  </a:lnTo>
                  <a:lnTo>
                    <a:pt x="360467" y="64084"/>
                  </a:lnTo>
                  <a:lnTo>
                    <a:pt x="360403" y="65387"/>
                  </a:lnTo>
                  <a:lnTo>
                    <a:pt x="360769" y="66125"/>
                  </a:lnTo>
                  <a:lnTo>
                    <a:pt x="361136" y="66935"/>
                  </a:lnTo>
                  <a:lnTo>
                    <a:pt x="361502" y="67710"/>
                  </a:lnTo>
                  <a:lnTo>
                    <a:pt x="362175" y="68603"/>
                  </a:lnTo>
                  <a:lnTo>
                    <a:pt x="362774" y="69076"/>
                  </a:lnTo>
                  <a:lnTo>
                    <a:pt x="363262" y="69619"/>
                  </a:lnTo>
                  <a:lnTo>
                    <a:pt x="363488" y="69778"/>
                  </a:lnTo>
                  <a:lnTo>
                    <a:pt x="364323" y="70024"/>
                  </a:lnTo>
                  <a:lnTo>
                    <a:pt x="364501" y="70033"/>
                  </a:lnTo>
                  <a:lnTo>
                    <a:pt x="365083" y="70111"/>
                  </a:lnTo>
                  <a:lnTo>
                    <a:pt x="365472" y="70183"/>
                  </a:lnTo>
                  <a:lnTo>
                    <a:pt x="365729" y="70320"/>
                  </a:lnTo>
                  <a:lnTo>
                    <a:pt x="366823" y="70666"/>
                  </a:lnTo>
                  <a:lnTo>
                    <a:pt x="368296" y="71673"/>
                  </a:lnTo>
                  <a:lnTo>
                    <a:pt x="369130" y="72078"/>
                  </a:lnTo>
                  <a:lnTo>
                    <a:pt x="372477" y="73577"/>
                  </a:lnTo>
                  <a:lnTo>
                    <a:pt x="373251" y="73791"/>
                  </a:lnTo>
                  <a:lnTo>
                    <a:pt x="374875" y="73691"/>
                  </a:lnTo>
                  <a:lnTo>
                    <a:pt x="376171" y="73650"/>
                  </a:lnTo>
                  <a:lnTo>
                    <a:pt x="376500" y="73458"/>
                  </a:lnTo>
                  <a:lnTo>
                    <a:pt x="376956" y="73404"/>
                  </a:lnTo>
                  <a:lnTo>
                    <a:pt x="377409" y="73281"/>
                  </a:lnTo>
                  <a:lnTo>
                    <a:pt x="378244" y="73016"/>
                  </a:lnTo>
                  <a:lnTo>
                    <a:pt x="380593" y="72233"/>
                  </a:lnTo>
                  <a:lnTo>
                    <a:pt x="382984" y="71536"/>
                  </a:lnTo>
                  <a:lnTo>
                    <a:pt x="385201" y="71085"/>
                  </a:lnTo>
                  <a:lnTo>
                    <a:pt x="386395" y="70780"/>
                  </a:lnTo>
                  <a:lnTo>
                    <a:pt x="387217" y="70552"/>
                  </a:lnTo>
                  <a:lnTo>
                    <a:pt x="388328" y="70448"/>
                  </a:lnTo>
                  <a:lnTo>
                    <a:pt x="389393" y="70429"/>
                  </a:lnTo>
                  <a:lnTo>
                    <a:pt x="390578" y="70493"/>
                  </a:lnTo>
                  <a:lnTo>
                    <a:pt x="390710" y="70542"/>
                  </a:lnTo>
                  <a:lnTo>
                    <a:pt x="391840" y="70967"/>
                  </a:lnTo>
                  <a:lnTo>
                    <a:pt x="394117" y="71750"/>
                  </a:lnTo>
                  <a:lnTo>
                    <a:pt x="395870" y="72156"/>
                  </a:lnTo>
                  <a:lnTo>
                    <a:pt x="397253" y="72757"/>
                  </a:lnTo>
                  <a:lnTo>
                    <a:pt x="398676" y="73112"/>
                  </a:lnTo>
                  <a:lnTo>
                    <a:pt x="398875" y="73178"/>
                  </a:lnTo>
                  <a:lnTo>
                    <a:pt x="399454" y="73294"/>
                  </a:lnTo>
                  <a:lnTo>
                    <a:pt x="399484" y="73786"/>
                  </a:lnTo>
                  <a:lnTo>
                    <a:pt x="399892" y="73918"/>
                  </a:lnTo>
                  <a:lnTo>
                    <a:pt x="400395" y="73354"/>
                  </a:lnTo>
                  <a:lnTo>
                    <a:pt x="401094" y="73162"/>
                  </a:lnTo>
                  <a:lnTo>
                    <a:pt x="401867" y="73258"/>
                  </a:lnTo>
                  <a:lnTo>
                    <a:pt x="402691" y="73190"/>
                  </a:lnTo>
                  <a:lnTo>
                    <a:pt x="403680" y="72798"/>
                  </a:lnTo>
                  <a:lnTo>
                    <a:pt x="404504" y="72607"/>
                  </a:lnTo>
                  <a:lnTo>
                    <a:pt x="404930" y="72429"/>
                  </a:lnTo>
                  <a:lnTo>
                    <a:pt x="405447" y="72565"/>
                  </a:lnTo>
                  <a:lnTo>
                    <a:pt x="405833" y="72574"/>
                  </a:lnTo>
                  <a:lnTo>
                    <a:pt x="406350" y="72715"/>
                  </a:lnTo>
                  <a:lnTo>
                    <a:pt x="407000" y="72661"/>
                  </a:lnTo>
                  <a:lnTo>
                    <a:pt x="407520" y="72670"/>
                  </a:lnTo>
                  <a:lnTo>
                    <a:pt x="410762" y="72862"/>
                  </a:lnTo>
                  <a:lnTo>
                    <a:pt x="410954" y="72930"/>
                  </a:lnTo>
                  <a:lnTo>
                    <a:pt x="411797" y="72948"/>
                  </a:lnTo>
                  <a:lnTo>
                    <a:pt x="412895" y="73162"/>
                  </a:lnTo>
                  <a:lnTo>
                    <a:pt x="414701" y="73786"/>
                  </a:lnTo>
                  <a:lnTo>
                    <a:pt x="415219" y="73795"/>
                  </a:lnTo>
                  <a:lnTo>
                    <a:pt x="415731" y="74000"/>
                  </a:lnTo>
                  <a:lnTo>
                    <a:pt x="416377" y="74338"/>
                  </a:lnTo>
                  <a:lnTo>
                    <a:pt x="417012" y="74939"/>
                  </a:lnTo>
                  <a:lnTo>
                    <a:pt x="417076" y="75135"/>
                  </a:lnTo>
                  <a:lnTo>
                    <a:pt x="417065" y="75659"/>
                  </a:lnTo>
                  <a:lnTo>
                    <a:pt x="416997" y="75850"/>
                  </a:lnTo>
                  <a:lnTo>
                    <a:pt x="416196" y="76948"/>
                  </a:lnTo>
                  <a:lnTo>
                    <a:pt x="416128" y="77208"/>
                  </a:lnTo>
                  <a:lnTo>
                    <a:pt x="416117" y="77663"/>
                  </a:lnTo>
                  <a:lnTo>
                    <a:pt x="416151" y="77800"/>
                  </a:lnTo>
                  <a:lnTo>
                    <a:pt x="416374" y="77927"/>
                  </a:lnTo>
                  <a:lnTo>
                    <a:pt x="417137" y="78597"/>
                  </a:lnTo>
                  <a:lnTo>
                    <a:pt x="417265" y="78729"/>
                  </a:lnTo>
                  <a:lnTo>
                    <a:pt x="418425" y="79271"/>
                  </a:lnTo>
                  <a:lnTo>
                    <a:pt x="419202" y="79353"/>
                  </a:lnTo>
                  <a:lnTo>
                    <a:pt x="419591" y="79357"/>
                  </a:lnTo>
                  <a:lnTo>
                    <a:pt x="420634" y="79052"/>
                  </a:lnTo>
                  <a:lnTo>
                    <a:pt x="420898" y="78861"/>
                  </a:lnTo>
                  <a:lnTo>
                    <a:pt x="421295" y="78346"/>
                  </a:lnTo>
                  <a:lnTo>
                    <a:pt x="422406" y="77845"/>
                  </a:lnTo>
                  <a:lnTo>
                    <a:pt x="423451" y="77540"/>
                  </a:lnTo>
                  <a:lnTo>
                    <a:pt x="427273" y="77741"/>
                  </a:lnTo>
                  <a:lnTo>
                    <a:pt x="427791" y="77882"/>
                  </a:lnTo>
                  <a:lnTo>
                    <a:pt x="428437" y="77895"/>
                  </a:lnTo>
                  <a:lnTo>
                    <a:pt x="428976" y="78053"/>
                  </a:lnTo>
                  <a:lnTo>
                    <a:pt x="429856" y="78310"/>
                  </a:lnTo>
                  <a:lnTo>
                    <a:pt x="430245" y="78515"/>
                  </a:lnTo>
                  <a:lnTo>
                    <a:pt x="431341" y="78861"/>
                  </a:lnTo>
                  <a:lnTo>
                    <a:pt x="431919" y="79198"/>
                  </a:lnTo>
                  <a:lnTo>
                    <a:pt x="432634" y="79394"/>
                  </a:lnTo>
                  <a:lnTo>
                    <a:pt x="433268" y="79581"/>
                  </a:lnTo>
                  <a:lnTo>
                    <a:pt x="433841" y="79635"/>
                  </a:lnTo>
                  <a:lnTo>
                    <a:pt x="434844" y="79530"/>
                  </a:lnTo>
                  <a:lnTo>
                    <a:pt x="436522" y="79367"/>
                  </a:lnTo>
                  <a:lnTo>
                    <a:pt x="437984" y="78938"/>
                  </a:lnTo>
                  <a:lnTo>
                    <a:pt x="439403" y="78328"/>
                  </a:lnTo>
                  <a:lnTo>
                    <a:pt x="440639" y="77895"/>
                  </a:lnTo>
                  <a:lnTo>
                    <a:pt x="441693" y="77458"/>
                  </a:lnTo>
                  <a:lnTo>
                    <a:pt x="443015" y="77258"/>
                  </a:lnTo>
                  <a:lnTo>
                    <a:pt x="444253" y="76643"/>
                  </a:lnTo>
                  <a:lnTo>
                    <a:pt x="445628" y="75937"/>
                  </a:lnTo>
                  <a:lnTo>
                    <a:pt x="446773" y="75504"/>
                  </a:lnTo>
                  <a:lnTo>
                    <a:pt x="447988" y="74866"/>
                  </a:lnTo>
                  <a:lnTo>
                    <a:pt x="448997" y="74429"/>
                  </a:lnTo>
                  <a:lnTo>
                    <a:pt x="450100" y="73814"/>
                  </a:lnTo>
                  <a:lnTo>
                    <a:pt x="450990" y="73252"/>
                  </a:lnTo>
                  <a:lnTo>
                    <a:pt x="451153" y="73149"/>
                  </a:lnTo>
                  <a:lnTo>
                    <a:pt x="452030" y="72479"/>
                  </a:lnTo>
                  <a:lnTo>
                    <a:pt x="453182" y="71591"/>
                  </a:lnTo>
                  <a:lnTo>
                    <a:pt x="454110" y="70694"/>
                  </a:lnTo>
                  <a:lnTo>
                    <a:pt x="455032" y="69846"/>
                  </a:lnTo>
                  <a:lnTo>
                    <a:pt x="455546" y="69263"/>
                  </a:lnTo>
                  <a:lnTo>
                    <a:pt x="456653" y="68325"/>
                  </a:lnTo>
                  <a:lnTo>
                    <a:pt x="457853" y="67391"/>
                  </a:lnTo>
                  <a:lnTo>
                    <a:pt x="457951" y="67027"/>
                  </a:lnTo>
                  <a:lnTo>
                    <a:pt x="458321" y="66671"/>
                  </a:lnTo>
                  <a:lnTo>
                    <a:pt x="458695" y="66038"/>
                  </a:lnTo>
                  <a:lnTo>
                    <a:pt x="458937" y="65360"/>
                  </a:lnTo>
                  <a:lnTo>
                    <a:pt x="459217" y="64817"/>
                  </a:lnTo>
                  <a:lnTo>
                    <a:pt x="459413" y="64180"/>
                  </a:lnTo>
                  <a:lnTo>
                    <a:pt x="459882" y="63323"/>
                  </a:lnTo>
                  <a:lnTo>
                    <a:pt x="460033" y="62594"/>
                  </a:lnTo>
                  <a:lnTo>
                    <a:pt x="460550" y="61647"/>
                  </a:lnTo>
                  <a:lnTo>
                    <a:pt x="460879" y="61060"/>
                  </a:lnTo>
                  <a:lnTo>
                    <a:pt x="461301" y="60340"/>
                  </a:lnTo>
                  <a:lnTo>
                    <a:pt x="461769" y="59575"/>
                  </a:lnTo>
                  <a:lnTo>
                    <a:pt x="462196" y="58759"/>
                  </a:lnTo>
                  <a:lnTo>
                    <a:pt x="462389" y="58171"/>
                  </a:lnTo>
                  <a:lnTo>
                    <a:pt x="462714" y="57675"/>
                  </a:lnTo>
                  <a:lnTo>
                    <a:pt x="463360" y="57183"/>
                  </a:lnTo>
                  <a:lnTo>
                    <a:pt x="463881" y="56190"/>
                  </a:lnTo>
                  <a:lnTo>
                    <a:pt x="464142" y="55583"/>
                  </a:lnTo>
                  <a:lnTo>
                    <a:pt x="464308" y="55197"/>
                  </a:lnTo>
                  <a:lnTo>
                    <a:pt x="464913" y="54386"/>
                  </a:lnTo>
                  <a:lnTo>
                    <a:pt x="466215" y="52815"/>
                  </a:lnTo>
                  <a:lnTo>
                    <a:pt x="466914" y="51776"/>
                  </a:lnTo>
                  <a:lnTo>
                    <a:pt x="468312" y="51093"/>
                  </a:lnTo>
                  <a:lnTo>
                    <a:pt x="468567" y="51294"/>
                  </a:lnTo>
                  <a:lnTo>
                    <a:pt x="468953" y="51499"/>
                  </a:lnTo>
                  <a:lnTo>
                    <a:pt x="469206" y="51763"/>
                  </a:lnTo>
                  <a:lnTo>
                    <a:pt x="469769" y="52883"/>
                  </a:lnTo>
                  <a:lnTo>
                    <a:pt x="470079" y="53671"/>
                  </a:lnTo>
                  <a:lnTo>
                    <a:pt x="470766" y="55120"/>
                  </a:lnTo>
                  <a:lnTo>
                    <a:pt x="471299" y="57744"/>
                  </a:lnTo>
                  <a:lnTo>
                    <a:pt x="471653" y="58423"/>
                  </a:lnTo>
                  <a:lnTo>
                    <a:pt x="472053" y="59192"/>
                  </a:lnTo>
                  <a:lnTo>
                    <a:pt x="472178" y="59324"/>
                  </a:lnTo>
                  <a:lnTo>
                    <a:pt x="473183" y="61105"/>
                  </a:lnTo>
                  <a:lnTo>
                    <a:pt x="473500" y="61570"/>
                  </a:lnTo>
                  <a:lnTo>
                    <a:pt x="473942" y="62166"/>
                  </a:lnTo>
                  <a:lnTo>
                    <a:pt x="475097" y="62772"/>
                  </a:lnTo>
                  <a:lnTo>
                    <a:pt x="475804" y="63114"/>
                  </a:lnTo>
                  <a:lnTo>
                    <a:pt x="476714" y="63132"/>
                  </a:lnTo>
                  <a:lnTo>
                    <a:pt x="477817" y="63018"/>
                  </a:lnTo>
                  <a:close/>
                </a:path>
              </a:pathLst>
            </a:custGeom>
            <a:solidFill>
              <a:srgbClr val="FFFEF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1" name="pl151"/>
            <p:cNvSpPr/>
            <p:nvPr/>
          </p:nvSpPr>
          <p:spPr>
            <a:xfrm>
              <a:off x="7376879" y="3053838"/>
              <a:ext cx="2564" cy="11516"/>
            </a:xfrm>
            <a:custGeom>
              <a:avLst/>
              <a:gdLst/>
              <a:ahLst/>
              <a:cxnLst/>
              <a:rect l="0" t="0" r="0" b="0"/>
              <a:pathLst>
                <a:path w="2564" h="11516">
                  <a:moveTo>
                    <a:pt x="2564" y="11516"/>
                  </a:moveTo>
                  <a:lnTo>
                    <a:pt x="1684" y="10983"/>
                  </a:lnTo>
                  <a:lnTo>
                    <a:pt x="1174" y="10584"/>
                  </a:lnTo>
                  <a:lnTo>
                    <a:pt x="543" y="9796"/>
                  </a:lnTo>
                  <a:lnTo>
                    <a:pt x="110" y="8686"/>
                  </a:lnTo>
                  <a:lnTo>
                    <a:pt x="52" y="8102"/>
                  </a:lnTo>
                  <a:lnTo>
                    <a:pt x="0" y="7317"/>
                  </a:lnTo>
                  <a:lnTo>
                    <a:pt x="154" y="5700"/>
                  </a:lnTo>
                  <a:lnTo>
                    <a:pt x="290" y="5247"/>
                  </a:lnTo>
                  <a:lnTo>
                    <a:pt x="369" y="4404"/>
                  </a:lnTo>
                  <a:lnTo>
                    <a:pt x="1174" y="2338"/>
                  </a:lnTo>
                  <a:lnTo>
                    <a:pt x="1835" y="1246"/>
                  </a:lnTo>
                  <a:lnTo>
                    <a:pt x="2039" y="793"/>
                  </a:lnTo>
                  <a:lnTo>
                    <a:pt x="2496" y="217"/>
                  </a:lnTo>
                  <a:lnTo>
                    <a:pt x="2564" y="0"/>
                  </a:lnTo>
                </a:path>
              </a:pathLst>
            </a:custGeom>
            <a:ln w="13550" cap="flat">
              <a:solidFill>
                <a:srgbClr val="6A737B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" name="pl152"/>
            <p:cNvSpPr/>
            <p:nvPr/>
          </p:nvSpPr>
          <p:spPr>
            <a:xfrm>
              <a:off x="7352497" y="2955664"/>
              <a:ext cx="26946" cy="94607"/>
            </a:xfrm>
            <a:custGeom>
              <a:avLst/>
              <a:gdLst/>
              <a:ahLst/>
              <a:cxnLst/>
              <a:rect l="0" t="0" r="0" b="0"/>
              <a:pathLst>
                <a:path w="26946" h="94607">
                  <a:moveTo>
                    <a:pt x="26946" y="94607"/>
                  </a:moveTo>
                  <a:lnTo>
                    <a:pt x="26878" y="94535"/>
                  </a:lnTo>
                  <a:lnTo>
                    <a:pt x="26773" y="94427"/>
                  </a:lnTo>
                  <a:lnTo>
                    <a:pt x="26553" y="94223"/>
                  </a:lnTo>
                  <a:lnTo>
                    <a:pt x="26452" y="94114"/>
                  </a:lnTo>
                  <a:lnTo>
                    <a:pt x="26361" y="94001"/>
                  </a:lnTo>
                  <a:lnTo>
                    <a:pt x="26285" y="93860"/>
                  </a:lnTo>
                  <a:lnTo>
                    <a:pt x="26221" y="93711"/>
                  </a:lnTo>
                  <a:lnTo>
                    <a:pt x="26119" y="93402"/>
                  </a:lnTo>
                  <a:lnTo>
                    <a:pt x="26002" y="93063"/>
                  </a:lnTo>
                  <a:lnTo>
                    <a:pt x="25942" y="92877"/>
                  </a:lnTo>
                  <a:lnTo>
                    <a:pt x="25828" y="92505"/>
                  </a:lnTo>
                  <a:lnTo>
                    <a:pt x="25775" y="92320"/>
                  </a:lnTo>
                  <a:lnTo>
                    <a:pt x="25715" y="92084"/>
                  </a:lnTo>
                  <a:lnTo>
                    <a:pt x="25488" y="91128"/>
                  </a:lnTo>
                  <a:lnTo>
                    <a:pt x="25458" y="90969"/>
                  </a:lnTo>
                  <a:lnTo>
                    <a:pt x="25405" y="90634"/>
                  </a:lnTo>
                  <a:lnTo>
                    <a:pt x="25356" y="90489"/>
                  </a:lnTo>
                  <a:lnTo>
                    <a:pt x="25281" y="90376"/>
                  </a:lnTo>
                  <a:lnTo>
                    <a:pt x="25171" y="90308"/>
                  </a:lnTo>
                  <a:lnTo>
                    <a:pt x="25035" y="90267"/>
                  </a:lnTo>
                  <a:lnTo>
                    <a:pt x="24582" y="90190"/>
                  </a:lnTo>
                  <a:lnTo>
                    <a:pt x="23959" y="90013"/>
                  </a:lnTo>
                  <a:lnTo>
                    <a:pt x="23747" y="89972"/>
                  </a:lnTo>
                  <a:lnTo>
                    <a:pt x="23536" y="89954"/>
                  </a:lnTo>
                  <a:lnTo>
                    <a:pt x="23355" y="89963"/>
                  </a:lnTo>
                  <a:lnTo>
                    <a:pt x="23169" y="89995"/>
                  </a:lnTo>
                  <a:lnTo>
                    <a:pt x="22799" y="90077"/>
                  </a:lnTo>
                  <a:lnTo>
                    <a:pt x="22614" y="90113"/>
                  </a:lnTo>
                  <a:lnTo>
                    <a:pt x="22380" y="90149"/>
                  </a:lnTo>
                  <a:lnTo>
                    <a:pt x="21904" y="90208"/>
                  </a:lnTo>
                  <a:lnTo>
                    <a:pt x="21432" y="90271"/>
                  </a:lnTo>
                  <a:lnTo>
                    <a:pt x="21183" y="90312"/>
                  </a:lnTo>
                  <a:lnTo>
                    <a:pt x="20696" y="90403"/>
                  </a:lnTo>
                  <a:lnTo>
                    <a:pt x="20450" y="90444"/>
                  </a:lnTo>
                  <a:lnTo>
                    <a:pt x="20201" y="90471"/>
                  </a:lnTo>
                  <a:lnTo>
                    <a:pt x="19906" y="90489"/>
                  </a:lnTo>
                  <a:lnTo>
                    <a:pt x="19608" y="90493"/>
                  </a:lnTo>
                  <a:lnTo>
                    <a:pt x="19011" y="90471"/>
                  </a:lnTo>
                  <a:lnTo>
                    <a:pt x="18713" y="90448"/>
                  </a:lnTo>
                  <a:lnTo>
                    <a:pt x="18369" y="90412"/>
                  </a:lnTo>
                  <a:lnTo>
                    <a:pt x="18029" y="90367"/>
                  </a:lnTo>
                  <a:lnTo>
                    <a:pt x="17686" y="90308"/>
                  </a:lnTo>
                  <a:lnTo>
                    <a:pt x="17346" y="90235"/>
                  </a:lnTo>
                  <a:lnTo>
                    <a:pt x="17014" y="90158"/>
                  </a:lnTo>
                  <a:lnTo>
                    <a:pt x="16643" y="90058"/>
                  </a:lnTo>
                  <a:lnTo>
                    <a:pt x="16277" y="89950"/>
                  </a:lnTo>
                  <a:lnTo>
                    <a:pt x="15911" y="89827"/>
                  </a:lnTo>
                  <a:lnTo>
                    <a:pt x="15563" y="89682"/>
                  </a:lnTo>
                  <a:lnTo>
                    <a:pt x="15227" y="89510"/>
                  </a:lnTo>
                  <a:lnTo>
                    <a:pt x="15050" y="89406"/>
                  </a:lnTo>
                  <a:lnTo>
                    <a:pt x="14876" y="89288"/>
                  </a:lnTo>
                  <a:lnTo>
                    <a:pt x="14706" y="89166"/>
                  </a:lnTo>
                  <a:lnTo>
                    <a:pt x="14540" y="89039"/>
                  </a:lnTo>
                  <a:lnTo>
                    <a:pt x="14381" y="88908"/>
                  </a:lnTo>
                  <a:lnTo>
                    <a:pt x="13815" y="88060"/>
                  </a:lnTo>
                  <a:lnTo>
                    <a:pt x="13256" y="86429"/>
                  </a:lnTo>
                  <a:lnTo>
                    <a:pt x="12769" y="84734"/>
                  </a:lnTo>
                  <a:lnTo>
                    <a:pt x="12587" y="83887"/>
                  </a:lnTo>
                  <a:lnTo>
                    <a:pt x="12599" y="83108"/>
                  </a:lnTo>
                  <a:lnTo>
                    <a:pt x="12478" y="82650"/>
                  </a:lnTo>
                  <a:lnTo>
                    <a:pt x="11975" y="81798"/>
                  </a:lnTo>
                  <a:lnTo>
                    <a:pt x="11722" y="81536"/>
                  </a:lnTo>
                  <a:lnTo>
                    <a:pt x="11209" y="81205"/>
                  </a:lnTo>
                  <a:lnTo>
                    <a:pt x="9989" y="80987"/>
                  </a:lnTo>
                  <a:lnTo>
                    <a:pt x="8312" y="80833"/>
                  </a:lnTo>
                  <a:lnTo>
                    <a:pt x="7926" y="80697"/>
                  </a:lnTo>
                  <a:lnTo>
                    <a:pt x="7477" y="80625"/>
                  </a:lnTo>
                  <a:lnTo>
                    <a:pt x="7088" y="80620"/>
                  </a:lnTo>
                  <a:lnTo>
                    <a:pt x="5415" y="80530"/>
                  </a:lnTo>
                  <a:lnTo>
                    <a:pt x="4644" y="80127"/>
                  </a:lnTo>
                  <a:lnTo>
                    <a:pt x="4263" y="79728"/>
                  </a:lnTo>
                  <a:lnTo>
                    <a:pt x="4482" y="78242"/>
                  </a:lnTo>
                  <a:lnTo>
                    <a:pt x="4746" y="77725"/>
                  </a:lnTo>
                  <a:lnTo>
                    <a:pt x="5604" y="76570"/>
                  </a:lnTo>
                  <a:lnTo>
                    <a:pt x="6333" y="75346"/>
                  </a:lnTo>
                  <a:lnTo>
                    <a:pt x="7409" y="72379"/>
                  </a:lnTo>
                  <a:lnTo>
                    <a:pt x="7624" y="71151"/>
                  </a:lnTo>
                  <a:lnTo>
                    <a:pt x="8100" y="69533"/>
                  </a:lnTo>
                  <a:lnTo>
                    <a:pt x="8564" y="68763"/>
                  </a:lnTo>
                  <a:lnTo>
                    <a:pt x="8836" y="67920"/>
                  </a:lnTo>
                  <a:lnTo>
                    <a:pt x="9040" y="67145"/>
                  </a:lnTo>
                  <a:lnTo>
                    <a:pt x="8927" y="66298"/>
                  </a:lnTo>
                  <a:lnTo>
                    <a:pt x="8549" y="65578"/>
                  </a:lnTo>
                  <a:lnTo>
                    <a:pt x="8429" y="65125"/>
                  </a:lnTo>
                  <a:lnTo>
                    <a:pt x="8432" y="64735"/>
                  </a:lnTo>
                  <a:lnTo>
                    <a:pt x="8576" y="63892"/>
                  </a:lnTo>
                  <a:lnTo>
                    <a:pt x="8606" y="61881"/>
                  </a:lnTo>
                  <a:lnTo>
                    <a:pt x="8814" y="61038"/>
                  </a:lnTo>
                  <a:lnTo>
                    <a:pt x="9871" y="59497"/>
                  </a:lnTo>
                  <a:lnTo>
                    <a:pt x="11518" y="57314"/>
                  </a:lnTo>
                  <a:lnTo>
                    <a:pt x="11650" y="56992"/>
                  </a:lnTo>
                  <a:lnTo>
                    <a:pt x="13282" y="55914"/>
                  </a:lnTo>
                  <a:lnTo>
                    <a:pt x="14384" y="55411"/>
                  </a:lnTo>
                  <a:lnTo>
                    <a:pt x="16465" y="54536"/>
                  </a:lnTo>
                  <a:lnTo>
                    <a:pt x="16918" y="54414"/>
                  </a:lnTo>
                  <a:lnTo>
                    <a:pt x="18153" y="53784"/>
                  </a:lnTo>
                  <a:lnTo>
                    <a:pt x="18611" y="53467"/>
                  </a:lnTo>
                  <a:lnTo>
                    <a:pt x="19223" y="52380"/>
                  </a:lnTo>
                  <a:lnTo>
                    <a:pt x="19483" y="50998"/>
                  </a:lnTo>
                  <a:lnTo>
                    <a:pt x="19631" y="49258"/>
                  </a:lnTo>
                  <a:lnTo>
                    <a:pt x="19472" y="48053"/>
                  </a:lnTo>
                  <a:lnTo>
                    <a:pt x="19253" y="46662"/>
                  </a:lnTo>
                  <a:lnTo>
                    <a:pt x="18755" y="44188"/>
                  </a:lnTo>
                  <a:lnTo>
                    <a:pt x="18528" y="43282"/>
                  </a:lnTo>
                  <a:lnTo>
                    <a:pt x="18124" y="42195"/>
                  </a:lnTo>
                  <a:lnTo>
                    <a:pt x="17724" y="41284"/>
                  </a:lnTo>
                  <a:lnTo>
                    <a:pt x="17368" y="40981"/>
                  </a:lnTo>
                  <a:lnTo>
                    <a:pt x="17131" y="40673"/>
                  </a:lnTo>
                  <a:lnTo>
                    <a:pt x="17153" y="39164"/>
                  </a:lnTo>
                  <a:lnTo>
                    <a:pt x="16787" y="37859"/>
                  </a:lnTo>
                  <a:lnTo>
                    <a:pt x="16413" y="37139"/>
                  </a:lnTo>
                  <a:lnTo>
                    <a:pt x="15850" y="35897"/>
                  </a:lnTo>
                  <a:lnTo>
                    <a:pt x="15794" y="35508"/>
                  </a:lnTo>
                  <a:lnTo>
                    <a:pt x="15805" y="34729"/>
                  </a:lnTo>
                  <a:lnTo>
                    <a:pt x="15559" y="33813"/>
                  </a:lnTo>
                  <a:lnTo>
                    <a:pt x="15371" y="33487"/>
                  </a:lnTo>
                  <a:lnTo>
                    <a:pt x="15004" y="32182"/>
                  </a:lnTo>
                  <a:lnTo>
                    <a:pt x="14818" y="31793"/>
                  </a:lnTo>
                  <a:lnTo>
                    <a:pt x="14449" y="30488"/>
                  </a:lnTo>
                  <a:lnTo>
                    <a:pt x="14263" y="30094"/>
                  </a:lnTo>
                  <a:lnTo>
                    <a:pt x="14143" y="29510"/>
                  </a:lnTo>
                  <a:lnTo>
                    <a:pt x="13451" y="28327"/>
                  </a:lnTo>
                  <a:lnTo>
                    <a:pt x="13266" y="27937"/>
                  </a:lnTo>
                  <a:lnTo>
                    <a:pt x="10747" y="23806"/>
                  </a:lnTo>
                  <a:lnTo>
                    <a:pt x="9101" y="21835"/>
                  </a:lnTo>
                  <a:lnTo>
                    <a:pt x="7133" y="19923"/>
                  </a:lnTo>
                  <a:lnTo>
                    <a:pt x="6374" y="18936"/>
                  </a:lnTo>
                  <a:lnTo>
                    <a:pt x="5985" y="18931"/>
                  </a:lnTo>
                  <a:lnTo>
                    <a:pt x="5603" y="18664"/>
                  </a:lnTo>
                  <a:lnTo>
                    <a:pt x="4451" y="18061"/>
                  </a:lnTo>
                  <a:lnTo>
                    <a:pt x="3813" y="17663"/>
                  </a:lnTo>
                  <a:lnTo>
                    <a:pt x="3303" y="17137"/>
                  </a:lnTo>
                  <a:lnTo>
                    <a:pt x="2733" y="16671"/>
                  </a:lnTo>
                  <a:lnTo>
                    <a:pt x="2155" y="16403"/>
                  </a:lnTo>
                  <a:lnTo>
                    <a:pt x="1525" y="15552"/>
                  </a:lnTo>
                  <a:lnTo>
                    <a:pt x="1075" y="15348"/>
                  </a:lnTo>
                  <a:lnTo>
                    <a:pt x="188" y="14297"/>
                  </a:lnTo>
                  <a:lnTo>
                    <a:pt x="0" y="13903"/>
                  </a:lnTo>
                  <a:lnTo>
                    <a:pt x="143" y="13128"/>
                  </a:lnTo>
                  <a:lnTo>
                    <a:pt x="924" y="12553"/>
                  </a:lnTo>
                  <a:lnTo>
                    <a:pt x="1313" y="12494"/>
                  </a:lnTo>
                  <a:lnTo>
                    <a:pt x="1762" y="12503"/>
                  </a:lnTo>
                  <a:lnTo>
                    <a:pt x="2537" y="12448"/>
                  </a:lnTo>
                  <a:lnTo>
                    <a:pt x="3315" y="12267"/>
                  </a:lnTo>
                  <a:lnTo>
                    <a:pt x="4089" y="12281"/>
                  </a:lnTo>
                  <a:lnTo>
                    <a:pt x="4742" y="11964"/>
                  </a:lnTo>
                  <a:lnTo>
                    <a:pt x="5981" y="11076"/>
                  </a:lnTo>
                  <a:lnTo>
                    <a:pt x="7224" y="9798"/>
                  </a:lnTo>
                  <a:lnTo>
                    <a:pt x="8085" y="8575"/>
                  </a:lnTo>
                  <a:lnTo>
                    <a:pt x="8742" y="7742"/>
                  </a:lnTo>
                  <a:lnTo>
                    <a:pt x="9988" y="6464"/>
                  </a:lnTo>
                  <a:lnTo>
                    <a:pt x="12216" y="4099"/>
                  </a:lnTo>
                  <a:lnTo>
                    <a:pt x="13519" y="3338"/>
                  </a:lnTo>
                  <a:lnTo>
                    <a:pt x="14297" y="2962"/>
                  </a:lnTo>
                  <a:lnTo>
                    <a:pt x="15593" y="2786"/>
                  </a:lnTo>
                  <a:lnTo>
                    <a:pt x="16436" y="2541"/>
                  </a:lnTo>
                  <a:lnTo>
                    <a:pt x="16824" y="2419"/>
                  </a:lnTo>
                  <a:lnTo>
                    <a:pt x="17174" y="2074"/>
                  </a:lnTo>
                  <a:lnTo>
                    <a:pt x="17281" y="1970"/>
                  </a:lnTo>
                  <a:lnTo>
                    <a:pt x="18331" y="751"/>
                  </a:lnTo>
                  <a:lnTo>
                    <a:pt x="18723" y="434"/>
                  </a:lnTo>
                  <a:lnTo>
                    <a:pt x="19506" y="122"/>
                  </a:lnTo>
                  <a:lnTo>
                    <a:pt x="19890" y="0"/>
                  </a:lnTo>
                  <a:lnTo>
                    <a:pt x="20729" y="13"/>
                  </a:lnTo>
                  <a:lnTo>
                    <a:pt x="21567" y="217"/>
                  </a:lnTo>
                  <a:lnTo>
                    <a:pt x="22077" y="421"/>
                  </a:lnTo>
                  <a:lnTo>
                    <a:pt x="22334" y="751"/>
                  </a:lnTo>
                  <a:lnTo>
                    <a:pt x="23094" y="1608"/>
                  </a:lnTo>
                  <a:lnTo>
                    <a:pt x="23279" y="1997"/>
                  </a:lnTo>
                  <a:lnTo>
                    <a:pt x="24551" y="3121"/>
                  </a:lnTo>
                  <a:lnTo>
                    <a:pt x="25122" y="3977"/>
                  </a:lnTo>
                  <a:lnTo>
                    <a:pt x="25307" y="4434"/>
                  </a:lnTo>
                  <a:lnTo>
                    <a:pt x="25560" y="4824"/>
                  </a:lnTo>
                  <a:lnTo>
                    <a:pt x="25927" y="6065"/>
                  </a:lnTo>
                  <a:lnTo>
                    <a:pt x="26229" y="7302"/>
                  </a:lnTo>
                  <a:lnTo>
                    <a:pt x="26289" y="7692"/>
                  </a:lnTo>
                  <a:lnTo>
                    <a:pt x="26399" y="8929"/>
                  </a:lnTo>
                  <a:lnTo>
                    <a:pt x="26357" y="11719"/>
                  </a:lnTo>
                  <a:lnTo>
                    <a:pt x="26474" y="12498"/>
                  </a:lnTo>
                  <a:lnTo>
                    <a:pt x="26946" y="14143"/>
                  </a:lnTo>
                </a:path>
              </a:pathLst>
            </a:custGeom>
            <a:ln w="13550" cap="flat">
              <a:solidFill>
                <a:srgbClr val="6A737B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" name="pl153"/>
            <p:cNvSpPr/>
            <p:nvPr/>
          </p:nvSpPr>
          <p:spPr>
            <a:xfrm>
              <a:off x="6977602" y="2900719"/>
              <a:ext cx="401841" cy="286931"/>
            </a:xfrm>
            <a:custGeom>
              <a:avLst/>
              <a:gdLst/>
              <a:ahLst/>
              <a:cxnLst/>
              <a:rect l="0" t="0" r="0" b="0"/>
              <a:pathLst>
                <a:path w="401841" h="286931">
                  <a:moveTo>
                    <a:pt x="401841" y="45838"/>
                  </a:moveTo>
                  <a:lnTo>
                    <a:pt x="401829" y="45835"/>
                  </a:lnTo>
                  <a:lnTo>
                    <a:pt x="401443" y="45699"/>
                  </a:lnTo>
                  <a:lnTo>
                    <a:pt x="401048" y="45537"/>
                  </a:lnTo>
                  <a:lnTo>
                    <a:pt x="400448" y="45115"/>
                  </a:lnTo>
                  <a:lnTo>
                    <a:pt x="399911" y="44778"/>
                  </a:lnTo>
                  <a:lnTo>
                    <a:pt x="399798" y="44708"/>
                  </a:lnTo>
                  <a:lnTo>
                    <a:pt x="399017" y="44254"/>
                  </a:lnTo>
                  <a:lnTo>
                    <a:pt x="397706" y="43407"/>
                  </a:lnTo>
                  <a:lnTo>
                    <a:pt x="396588" y="42633"/>
                  </a:lnTo>
                  <a:lnTo>
                    <a:pt x="395462" y="41822"/>
                  </a:lnTo>
                  <a:lnTo>
                    <a:pt x="394337" y="40925"/>
                  </a:lnTo>
                  <a:lnTo>
                    <a:pt x="393298" y="40073"/>
                  </a:lnTo>
                  <a:lnTo>
                    <a:pt x="392131" y="39041"/>
                  </a:lnTo>
                  <a:lnTo>
                    <a:pt x="391006" y="38320"/>
                  </a:lnTo>
                  <a:lnTo>
                    <a:pt x="389703" y="37464"/>
                  </a:lnTo>
                  <a:lnTo>
                    <a:pt x="388615" y="37093"/>
                  </a:lnTo>
                  <a:lnTo>
                    <a:pt x="387917" y="36952"/>
                  </a:lnTo>
                  <a:lnTo>
                    <a:pt x="387226" y="36413"/>
                  </a:lnTo>
                  <a:lnTo>
                    <a:pt x="386315" y="35870"/>
                  </a:lnTo>
                  <a:lnTo>
                    <a:pt x="384785" y="35448"/>
                  </a:lnTo>
                  <a:lnTo>
                    <a:pt x="383434" y="35163"/>
                  </a:lnTo>
                  <a:lnTo>
                    <a:pt x="382168" y="34923"/>
                  </a:lnTo>
                  <a:lnTo>
                    <a:pt x="380768" y="34810"/>
                  </a:lnTo>
                  <a:lnTo>
                    <a:pt x="379317" y="34964"/>
                  </a:lnTo>
                  <a:lnTo>
                    <a:pt x="378002" y="35208"/>
                  </a:lnTo>
                  <a:lnTo>
                    <a:pt x="376681" y="35670"/>
                  </a:lnTo>
                  <a:lnTo>
                    <a:pt x="375461" y="36332"/>
                  </a:lnTo>
                  <a:lnTo>
                    <a:pt x="375271" y="36400"/>
                  </a:lnTo>
                  <a:lnTo>
                    <a:pt x="374946" y="36590"/>
                  </a:lnTo>
                  <a:lnTo>
                    <a:pt x="374229" y="37229"/>
                  </a:lnTo>
                  <a:lnTo>
                    <a:pt x="373700" y="37936"/>
                  </a:lnTo>
                  <a:lnTo>
                    <a:pt x="373281" y="39938"/>
                  </a:lnTo>
                  <a:lnTo>
                    <a:pt x="373010" y="40911"/>
                  </a:lnTo>
                  <a:lnTo>
                    <a:pt x="372680" y="41292"/>
                  </a:lnTo>
                  <a:lnTo>
                    <a:pt x="371699" y="42121"/>
                  </a:lnTo>
                  <a:lnTo>
                    <a:pt x="371174" y="42664"/>
                  </a:lnTo>
                  <a:lnTo>
                    <a:pt x="370947" y="42782"/>
                  </a:lnTo>
                  <a:lnTo>
                    <a:pt x="370722" y="42909"/>
                  </a:lnTo>
                  <a:lnTo>
                    <a:pt x="370505" y="43045"/>
                  </a:lnTo>
                  <a:lnTo>
                    <a:pt x="370295" y="43190"/>
                  </a:lnTo>
                  <a:lnTo>
                    <a:pt x="370095" y="43348"/>
                  </a:lnTo>
                  <a:lnTo>
                    <a:pt x="369913" y="43507"/>
                  </a:lnTo>
                  <a:lnTo>
                    <a:pt x="369739" y="43679"/>
                  </a:lnTo>
                  <a:lnTo>
                    <a:pt x="369573" y="43856"/>
                  </a:lnTo>
                  <a:lnTo>
                    <a:pt x="369252" y="44218"/>
                  </a:lnTo>
                  <a:lnTo>
                    <a:pt x="368908" y="44594"/>
                  </a:lnTo>
                  <a:lnTo>
                    <a:pt x="368742" y="44784"/>
                  </a:lnTo>
                  <a:lnTo>
                    <a:pt x="368591" y="44984"/>
                  </a:lnTo>
                  <a:lnTo>
                    <a:pt x="368459" y="45197"/>
                  </a:lnTo>
                  <a:lnTo>
                    <a:pt x="368395" y="45314"/>
                  </a:lnTo>
                  <a:lnTo>
                    <a:pt x="368277" y="45559"/>
                  </a:lnTo>
                  <a:lnTo>
                    <a:pt x="368228" y="45686"/>
                  </a:lnTo>
                  <a:lnTo>
                    <a:pt x="368191" y="45813"/>
                  </a:lnTo>
                  <a:lnTo>
                    <a:pt x="368168" y="45958"/>
                  </a:lnTo>
                  <a:lnTo>
                    <a:pt x="368164" y="46107"/>
                  </a:lnTo>
                  <a:lnTo>
                    <a:pt x="368168" y="46257"/>
                  </a:lnTo>
                  <a:lnTo>
                    <a:pt x="368160" y="46402"/>
                  </a:lnTo>
                  <a:lnTo>
                    <a:pt x="368126" y="46542"/>
                  </a:lnTo>
                  <a:lnTo>
                    <a:pt x="368058" y="46674"/>
                  </a:lnTo>
                  <a:lnTo>
                    <a:pt x="367964" y="46796"/>
                  </a:lnTo>
                  <a:lnTo>
                    <a:pt x="367752" y="47036"/>
                  </a:lnTo>
                  <a:lnTo>
                    <a:pt x="367650" y="47158"/>
                  </a:lnTo>
                  <a:lnTo>
                    <a:pt x="367563" y="47281"/>
                  </a:lnTo>
                  <a:lnTo>
                    <a:pt x="367314" y="47652"/>
                  </a:lnTo>
                  <a:lnTo>
                    <a:pt x="367227" y="47774"/>
                  </a:lnTo>
                  <a:lnTo>
                    <a:pt x="367072" y="47964"/>
                  </a:lnTo>
                  <a:lnTo>
                    <a:pt x="366907" y="48141"/>
                  </a:lnTo>
                  <a:lnTo>
                    <a:pt x="366736" y="48322"/>
                  </a:lnTo>
                  <a:lnTo>
                    <a:pt x="366577" y="48504"/>
                  </a:lnTo>
                  <a:lnTo>
                    <a:pt x="366435" y="48698"/>
                  </a:lnTo>
                  <a:lnTo>
                    <a:pt x="366337" y="48857"/>
                  </a:lnTo>
                  <a:lnTo>
                    <a:pt x="366250" y="49020"/>
                  </a:lnTo>
                  <a:lnTo>
                    <a:pt x="366167" y="49187"/>
                  </a:lnTo>
                  <a:lnTo>
                    <a:pt x="366008" y="49523"/>
                  </a:lnTo>
                  <a:lnTo>
                    <a:pt x="365902" y="49768"/>
                  </a:lnTo>
                  <a:lnTo>
                    <a:pt x="365804" y="50017"/>
                  </a:lnTo>
                  <a:lnTo>
                    <a:pt x="365619" y="50515"/>
                  </a:lnTo>
                  <a:lnTo>
                    <a:pt x="365521" y="50764"/>
                  </a:lnTo>
                  <a:lnTo>
                    <a:pt x="365366" y="51090"/>
                  </a:lnTo>
                  <a:lnTo>
                    <a:pt x="365283" y="51253"/>
                  </a:lnTo>
                  <a:lnTo>
                    <a:pt x="365207" y="51421"/>
                  </a:lnTo>
                  <a:lnTo>
                    <a:pt x="365098" y="51734"/>
                  </a:lnTo>
                  <a:lnTo>
                    <a:pt x="365052" y="51878"/>
                  </a:lnTo>
                  <a:lnTo>
                    <a:pt x="365014" y="52023"/>
                  </a:lnTo>
                  <a:lnTo>
                    <a:pt x="364988" y="52169"/>
                  </a:lnTo>
                  <a:lnTo>
                    <a:pt x="364977" y="52313"/>
                  </a:lnTo>
                  <a:lnTo>
                    <a:pt x="364992" y="52449"/>
                  </a:lnTo>
                  <a:lnTo>
                    <a:pt x="365022" y="52585"/>
                  </a:lnTo>
                  <a:lnTo>
                    <a:pt x="365064" y="52721"/>
                  </a:lnTo>
                  <a:lnTo>
                    <a:pt x="365101" y="52857"/>
                  </a:lnTo>
                  <a:lnTo>
                    <a:pt x="365124" y="52993"/>
                  </a:lnTo>
                  <a:lnTo>
                    <a:pt x="365132" y="53161"/>
                  </a:lnTo>
                  <a:lnTo>
                    <a:pt x="365135" y="53333"/>
                  </a:lnTo>
                  <a:lnTo>
                    <a:pt x="365124" y="53500"/>
                  </a:lnTo>
                  <a:lnTo>
                    <a:pt x="365101" y="53668"/>
                  </a:lnTo>
                  <a:lnTo>
                    <a:pt x="365056" y="53826"/>
                  </a:lnTo>
                  <a:lnTo>
                    <a:pt x="364984" y="53976"/>
                  </a:lnTo>
                  <a:lnTo>
                    <a:pt x="364886" y="54116"/>
                  </a:lnTo>
                  <a:lnTo>
                    <a:pt x="364667" y="54397"/>
                  </a:lnTo>
                  <a:lnTo>
                    <a:pt x="364580" y="54547"/>
                  </a:lnTo>
                  <a:lnTo>
                    <a:pt x="364508" y="54714"/>
                  </a:lnTo>
                  <a:lnTo>
                    <a:pt x="364455" y="54886"/>
                  </a:lnTo>
                  <a:lnTo>
                    <a:pt x="364308" y="55425"/>
                  </a:lnTo>
                  <a:lnTo>
                    <a:pt x="364119" y="56014"/>
                  </a:lnTo>
                  <a:lnTo>
                    <a:pt x="363998" y="56409"/>
                  </a:lnTo>
                  <a:lnTo>
                    <a:pt x="363662" y="56988"/>
                  </a:lnTo>
                  <a:lnTo>
                    <a:pt x="363333" y="57373"/>
                  </a:lnTo>
                  <a:lnTo>
                    <a:pt x="363134" y="57759"/>
                  </a:lnTo>
                  <a:lnTo>
                    <a:pt x="362737" y="58402"/>
                  </a:lnTo>
                  <a:lnTo>
                    <a:pt x="362409" y="58787"/>
                  </a:lnTo>
                  <a:lnTo>
                    <a:pt x="362012" y="59430"/>
                  </a:lnTo>
                  <a:lnTo>
                    <a:pt x="361876" y="59820"/>
                  </a:lnTo>
                  <a:lnTo>
                    <a:pt x="361676" y="60137"/>
                  </a:lnTo>
                  <a:lnTo>
                    <a:pt x="361608" y="60399"/>
                  </a:lnTo>
                  <a:lnTo>
                    <a:pt x="361408" y="60911"/>
                  </a:lnTo>
                  <a:lnTo>
                    <a:pt x="360849" y="63566"/>
                  </a:lnTo>
                  <a:lnTo>
                    <a:pt x="360716" y="63956"/>
                  </a:lnTo>
                  <a:lnTo>
                    <a:pt x="360705" y="64604"/>
                  </a:lnTo>
                  <a:lnTo>
                    <a:pt x="360637" y="64789"/>
                  </a:lnTo>
                  <a:lnTo>
                    <a:pt x="360524" y="65170"/>
                  </a:lnTo>
                  <a:lnTo>
                    <a:pt x="360478" y="65365"/>
                  </a:lnTo>
                  <a:lnTo>
                    <a:pt x="360437" y="65559"/>
                  </a:lnTo>
                  <a:lnTo>
                    <a:pt x="360399" y="65808"/>
                  </a:lnTo>
                  <a:lnTo>
                    <a:pt x="360380" y="66058"/>
                  </a:lnTo>
                  <a:lnTo>
                    <a:pt x="360365" y="66311"/>
                  </a:lnTo>
                  <a:lnTo>
                    <a:pt x="360355" y="66565"/>
                  </a:lnTo>
                  <a:lnTo>
                    <a:pt x="360335" y="66819"/>
                  </a:lnTo>
                  <a:lnTo>
                    <a:pt x="360240" y="67879"/>
                  </a:lnTo>
                  <a:lnTo>
                    <a:pt x="360490" y="68087"/>
                  </a:lnTo>
                  <a:lnTo>
                    <a:pt x="360558" y="68182"/>
                  </a:lnTo>
                  <a:lnTo>
                    <a:pt x="360614" y="68273"/>
                  </a:lnTo>
                  <a:lnTo>
                    <a:pt x="360675" y="68377"/>
                  </a:lnTo>
                  <a:lnTo>
                    <a:pt x="360728" y="68477"/>
                  </a:lnTo>
                  <a:lnTo>
                    <a:pt x="360781" y="68604"/>
                  </a:lnTo>
                  <a:lnTo>
                    <a:pt x="360826" y="68735"/>
                  </a:lnTo>
                  <a:lnTo>
                    <a:pt x="360936" y="69143"/>
                  </a:lnTo>
                  <a:lnTo>
                    <a:pt x="361049" y="69532"/>
                  </a:lnTo>
                  <a:lnTo>
                    <a:pt x="361151" y="69931"/>
                  </a:lnTo>
                  <a:lnTo>
                    <a:pt x="361000" y="70271"/>
                  </a:lnTo>
                  <a:lnTo>
                    <a:pt x="360414" y="70702"/>
                  </a:lnTo>
                  <a:lnTo>
                    <a:pt x="359375" y="71268"/>
                  </a:lnTo>
                  <a:lnTo>
                    <a:pt x="357604" y="72994"/>
                  </a:lnTo>
                  <a:lnTo>
                    <a:pt x="357007" y="74022"/>
                  </a:lnTo>
                  <a:lnTo>
                    <a:pt x="356146" y="75631"/>
                  </a:lnTo>
                  <a:lnTo>
                    <a:pt x="355682" y="76337"/>
                  </a:lnTo>
                  <a:lnTo>
                    <a:pt x="355024" y="77026"/>
                  </a:lnTo>
                  <a:lnTo>
                    <a:pt x="354764" y="77298"/>
                  </a:lnTo>
                  <a:lnTo>
                    <a:pt x="354375" y="77420"/>
                  </a:lnTo>
                  <a:lnTo>
                    <a:pt x="353405" y="77533"/>
                  </a:lnTo>
                  <a:lnTo>
                    <a:pt x="352306" y="77841"/>
                  </a:lnTo>
                  <a:lnTo>
                    <a:pt x="349337" y="77927"/>
                  </a:lnTo>
                  <a:lnTo>
                    <a:pt x="349012" y="77986"/>
                  </a:lnTo>
                  <a:lnTo>
                    <a:pt x="348627" y="77977"/>
                  </a:lnTo>
                  <a:lnTo>
                    <a:pt x="348302" y="78036"/>
                  </a:lnTo>
                  <a:lnTo>
                    <a:pt x="347917" y="78032"/>
                  </a:lnTo>
                  <a:lnTo>
                    <a:pt x="347589" y="78158"/>
                  </a:lnTo>
                  <a:lnTo>
                    <a:pt x="346879" y="78213"/>
                  </a:lnTo>
                  <a:lnTo>
                    <a:pt x="346251" y="78200"/>
                  </a:lnTo>
                  <a:lnTo>
                    <a:pt x="345202" y="78313"/>
                  </a:lnTo>
                  <a:lnTo>
                    <a:pt x="343842" y="78553"/>
                  </a:lnTo>
                  <a:lnTo>
                    <a:pt x="342486" y="78598"/>
                  </a:lnTo>
                  <a:lnTo>
                    <a:pt x="340874" y="78571"/>
                  </a:lnTo>
                  <a:lnTo>
                    <a:pt x="339518" y="78612"/>
                  </a:lnTo>
                  <a:lnTo>
                    <a:pt x="338551" y="78729"/>
                  </a:lnTo>
                  <a:lnTo>
                    <a:pt x="337905" y="78720"/>
                  </a:lnTo>
                  <a:lnTo>
                    <a:pt x="336870" y="78834"/>
                  </a:lnTo>
                  <a:lnTo>
                    <a:pt x="336480" y="78891"/>
                  </a:lnTo>
                  <a:lnTo>
                    <a:pt x="334805" y="78997"/>
                  </a:lnTo>
                  <a:lnTo>
                    <a:pt x="334416" y="79051"/>
                  </a:lnTo>
                  <a:lnTo>
                    <a:pt x="332799" y="79160"/>
                  </a:lnTo>
                  <a:lnTo>
                    <a:pt x="330412" y="79382"/>
                  </a:lnTo>
                  <a:lnTo>
                    <a:pt x="328082" y="79731"/>
                  </a:lnTo>
                  <a:lnTo>
                    <a:pt x="327051" y="79844"/>
                  </a:lnTo>
                  <a:lnTo>
                    <a:pt x="326658" y="79971"/>
                  </a:lnTo>
                  <a:lnTo>
                    <a:pt x="326016" y="79957"/>
                  </a:lnTo>
                  <a:lnTo>
                    <a:pt x="324521" y="80781"/>
                  </a:lnTo>
                  <a:lnTo>
                    <a:pt x="323935" y="80967"/>
                  </a:lnTo>
                  <a:lnTo>
                    <a:pt x="322379" y="81397"/>
                  </a:lnTo>
                  <a:lnTo>
                    <a:pt x="321798" y="81583"/>
                  </a:lnTo>
                  <a:lnTo>
                    <a:pt x="321409" y="81642"/>
                  </a:lnTo>
                  <a:lnTo>
                    <a:pt x="318618" y="82634"/>
                  </a:lnTo>
                  <a:lnTo>
                    <a:pt x="318293" y="82824"/>
                  </a:lnTo>
                  <a:lnTo>
                    <a:pt x="317643" y="83073"/>
                  </a:lnTo>
                  <a:lnTo>
                    <a:pt x="315668" y="83643"/>
                  </a:lnTo>
                  <a:lnTo>
                    <a:pt x="311676" y="85058"/>
                  </a:lnTo>
                  <a:lnTo>
                    <a:pt x="311030" y="85307"/>
                  </a:lnTo>
                  <a:lnTo>
                    <a:pt x="310381" y="85620"/>
                  </a:lnTo>
                  <a:lnTo>
                    <a:pt x="309924" y="85873"/>
                  </a:lnTo>
                  <a:lnTo>
                    <a:pt x="309338" y="86190"/>
                  </a:lnTo>
                  <a:lnTo>
                    <a:pt x="308621" y="86698"/>
                  </a:lnTo>
                  <a:lnTo>
                    <a:pt x="307643" y="87264"/>
                  </a:lnTo>
                  <a:lnTo>
                    <a:pt x="307318" y="87586"/>
                  </a:lnTo>
                  <a:lnTo>
                    <a:pt x="306929" y="87708"/>
                  </a:lnTo>
                  <a:lnTo>
                    <a:pt x="306275" y="88152"/>
                  </a:lnTo>
                  <a:lnTo>
                    <a:pt x="304508" y="89747"/>
                  </a:lnTo>
                  <a:lnTo>
                    <a:pt x="303462" y="90508"/>
                  </a:lnTo>
                  <a:lnTo>
                    <a:pt x="303069" y="90893"/>
                  </a:lnTo>
                  <a:lnTo>
                    <a:pt x="302091" y="91654"/>
                  </a:lnTo>
                  <a:lnTo>
                    <a:pt x="300395" y="92864"/>
                  </a:lnTo>
                  <a:lnTo>
                    <a:pt x="299678" y="93240"/>
                  </a:lnTo>
                  <a:lnTo>
                    <a:pt x="297982" y="94381"/>
                  </a:lnTo>
                  <a:lnTo>
                    <a:pt x="296282" y="95913"/>
                  </a:lnTo>
                  <a:lnTo>
                    <a:pt x="293672" y="97689"/>
                  </a:lnTo>
                  <a:lnTo>
                    <a:pt x="293348" y="97816"/>
                  </a:lnTo>
                  <a:lnTo>
                    <a:pt x="292959" y="98069"/>
                  </a:lnTo>
                  <a:lnTo>
                    <a:pt x="292237" y="98577"/>
                  </a:lnTo>
                  <a:lnTo>
                    <a:pt x="291913" y="98767"/>
                  </a:lnTo>
                  <a:lnTo>
                    <a:pt x="291520" y="99148"/>
                  </a:lnTo>
                  <a:lnTo>
                    <a:pt x="290934" y="99528"/>
                  </a:lnTo>
                  <a:lnTo>
                    <a:pt x="290545" y="99651"/>
                  </a:lnTo>
                  <a:lnTo>
                    <a:pt x="289242" y="100280"/>
                  </a:lnTo>
                  <a:lnTo>
                    <a:pt x="288918" y="100534"/>
                  </a:lnTo>
                  <a:lnTo>
                    <a:pt x="288396" y="100915"/>
                  </a:lnTo>
                  <a:lnTo>
                    <a:pt x="287350" y="101875"/>
                  </a:lnTo>
                  <a:lnTo>
                    <a:pt x="286425" y="103157"/>
                  </a:lnTo>
                  <a:lnTo>
                    <a:pt x="285761" y="104445"/>
                  </a:lnTo>
                  <a:lnTo>
                    <a:pt x="285428" y="105024"/>
                  </a:lnTo>
                  <a:lnTo>
                    <a:pt x="284284" y="107928"/>
                  </a:lnTo>
                  <a:lnTo>
                    <a:pt x="284280" y="108318"/>
                  </a:lnTo>
                  <a:lnTo>
                    <a:pt x="283876" y="109351"/>
                  </a:lnTo>
                  <a:lnTo>
                    <a:pt x="283869" y="109737"/>
                  </a:lnTo>
                  <a:lnTo>
                    <a:pt x="283736" y="110062"/>
                  </a:lnTo>
                  <a:lnTo>
                    <a:pt x="283321" y="111807"/>
                  </a:lnTo>
                  <a:lnTo>
                    <a:pt x="283309" y="112454"/>
                  </a:lnTo>
                  <a:lnTo>
                    <a:pt x="283239" y="112777"/>
                  </a:lnTo>
                  <a:lnTo>
                    <a:pt x="283223" y="113815"/>
                  </a:lnTo>
                  <a:lnTo>
                    <a:pt x="283155" y="114141"/>
                  </a:lnTo>
                  <a:lnTo>
                    <a:pt x="283147" y="114529"/>
                  </a:lnTo>
                  <a:lnTo>
                    <a:pt x="283080" y="114852"/>
                  </a:lnTo>
                  <a:lnTo>
                    <a:pt x="282981" y="116867"/>
                  </a:lnTo>
                  <a:lnTo>
                    <a:pt x="283087" y="118359"/>
                  </a:lnTo>
                  <a:lnTo>
                    <a:pt x="283205" y="119075"/>
                  </a:lnTo>
                  <a:lnTo>
                    <a:pt x="283203" y="119190"/>
                  </a:lnTo>
                  <a:lnTo>
                    <a:pt x="283182" y="120439"/>
                  </a:lnTo>
                  <a:lnTo>
                    <a:pt x="283552" y="121743"/>
                  </a:lnTo>
                  <a:lnTo>
                    <a:pt x="284183" y="122400"/>
                  </a:lnTo>
                  <a:lnTo>
                    <a:pt x="284953" y="122867"/>
                  </a:lnTo>
                  <a:lnTo>
                    <a:pt x="285210" y="122872"/>
                  </a:lnTo>
                  <a:lnTo>
                    <a:pt x="285531" y="123008"/>
                  </a:lnTo>
                  <a:lnTo>
                    <a:pt x="286044" y="123083"/>
                  </a:lnTo>
                  <a:lnTo>
                    <a:pt x="286321" y="123200"/>
                  </a:lnTo>
                  <a:lnTo>
                    <a:pt x="287007" y="123487"/>
                  </a:lnTo>
                  <a:lnTo>
                    <a:pt x="287582" y="123819"/>
                  </a:lnTo>
                  <a:lnTo>
                    <a:pt x="288926" y="124358"/>
                  </a:lnTo>
                  <a:lnTo>
                    <a:pt x="289825" y="124829"/>
                  </a:lnTo>
                  <a:lnTo>
                    <a:pt x="290210" y="124833"/>
                  </a:lnTo>
                  <a:lnTo>
                    <a:pt x="290855" y="124782"/>
                  </a:lnTo>
                  <a:lnTo>
                    <a:pt x="291244" y="124850"/>
                  </a:lnTo>
                  <a:lnTo>
                    <a:pt x="291890" y="124733"/>
                  </a:lnTo>
                  <a:lnTo>
                    <a:pt x="292216" y="124607"/>
                  </a:lnTo>
                  <a:lnTo>
                    <a:pt x="292577" y="124361"/>
                  </a:lnTo>
                  <a:lnTo>
                    <a:pt x="292883" y="124397"/>
                  </a:lnTo>
                  <a:lnTo>
                    <a:pt x="293042" y="124402"/>
                  </a:lnTo>
                  <a:lnTo>
                    <a:pt x="293197" y="124397"/>
                  </a:lnTo>
                  <a:lnTo>
                    <a:pt x="293348" y="124388"/>
                  </a:lnTo>
                  <a:lnTo>
                    <a:pt x="293487" y="124361"/>
                  </a:lnTo>
                  <a:lnTo>
                    <a:pt x="293767" y="124275"/>
                  </a:lnTo>
                  <a:lnTo>
                    <a:pt x="293907" y="124239"/>
                  </a:lnTo>
                  <a:lnTo>
                    <a:pt x="294046" y="124225"/>
                  </a:lnTo>
                  <a:lnTo>
                    <a:pt x="294205" y="124234"/>
                  </a:lnTo>
                  <a:lnTo>
                    <a:pt x="294364" y="124257"/>
                  </a:lnTo>
                  <a:lnTo>
                    <a:pt x="294522" y="124298"/>
                  </a:lnTo>
                  <a:lnTo>
                    <a:pt x="294677" y="124352"/>
                  </a:lnTo>
                  <a:lnTo>
                    <a:pt x="294881" y="124434"/>
                  </a:lnTo>
                  <a:lnTo>
                    <a:pt x="295085" y="124547"/>
                  </a:lnTo>
                  <a:lnTo>
                    <a:pt x="295225" y="124647"/>
                  </a:lnTo>
                  <a:lnTo>
                    <a:pt x="295357" y="124760"/>
                  </a:lnTo>
                  <a:lnTo>
                    <a:pt x="295482" y="124887"/>
                  </a:lnTo>
                  <a:lnTo>
                    <a:pt x="295591" y="125027"/>
                  </a:lnTo>
                  <a:lnTo>
                    <a:pt x="295685" y="125168"/>
                  </a:lnTo>
                  <a:lnTo>
                    <a:pt x="295757" y="125308"/>
                  </a:lnTo>
                  <a:lnTo>
                    <a:pt x="295821" y="125453"/>
                  </a:lnTo>
                  <a:lnTo>
                    <a:pt x="295874" y="125607"/>
                  </a:lnTo>
                  <a:lnTo>
                    <a:pt x="295908" y="125761"/>
                  </a:lnTo>
                  <a:lnTo>
                    <a:pt x="295935" y="125915"/>
                  </a:lnTo>
                  <a:lnTo>
                    <a:pt x="295935" y="126115"/>
                  </a:lnTo>
                  <a:lnTo>
                    <a:pt x="295905" y="126314"/>
                  </a:lnTo>
                  <a:lnTo>
                    <a:pt x="295856" y="126518"/>
                  </a:lnTo>
                  <a:lnTo>
                    <a:pt x="295746" y="126916"/>
                  </a:lnTo>
                  <a:lnTo>
                    <a:pt x="295682" y="127139"/>
                  </a:lnTo>
                  <a:lnTo>
                    <a:pt x="295614" y="127356"/>
                  </a:lnTo>
                  <a:lnTo>
                    <a:pt x="295542" y="127573"/>
                  </a:lnTo>
                  <a:lnTo>
                    <a:pt x="295463" y="127791"/>
                  </a:lnTo>
                  <a:lnTo>
                    <a:pt x="295380" y="128004"/>
                  </a:lnTo>
                  <a:lnTo>
                    <a:pt x="295289" y="128217"/>
                  </a:lnTo>
                  <a:lnTo>
                    <a:pt x="295195" y="128425"/>
                  </a:lnTo>
                  <a:lnTo>
                    <a:pt x="294991" y="128842"/>
                  </a:lnTo>
                  <a:lnTo>
                    <a:pt x="294881" y="129046"/>
                  </a:lnTo>
                  <a:lnTo>
                    <a:pt x="294707" y="129395"/>
                  </a:lnTo>
                  <a:lnTo>
                    <a:pt x="294617" y="129563"/>
                  </a:lnTo>
                  <a:lnTo>
                    <a:pt x="294511" y="129726"/>
                  </a:lnTo>
                  <a:lnTo>
                    <a:pt x="294390" y="129866"/>
                  </a:lnTo>
                  <a:lnTo>
                    <a:pt x="294239" y="129979"/>
                  </a:lnTo>
                  <a:lnTo>
                    <a:pt x="294069" y="130066"/>
                  </a:lnTo>
                  <a:lnTo>
                    <a:pt x="293888" y="130143"/>
                  </a:lnTo>
                  <a:lnTo>
                    <a:pt x="293710" y="130224"/>
                  </a:lnTo>
                  <a:lnTo>
                    <a:pt x="293555" y="130333"/>
                  </a:lnTo>
                  <a:lnTo>
                    <a:pt x="293427" y="130455"/>
                  </a:lnTo>
                  <a:lnTo>
                    <a:pt x="293306" y="130591"/>
                  </a:lnTo>
                  <a:lnTo>
                    <a:pt x="293197" y="130736"/>
                  </a:lnTo>
                  <a:lnTo>
                    <a:pt x="293098" y="130890"/>
                  </a:lnTo>
                  <a:lnTo>
                    <a:pt x="293015" y="131049"/>
                  </a:lnTo>
                  <a:lnTo>
                    <a:pt x="292551" y="132014"/>
                  </a:lnTo>
                  <a:lnTo>
                    <a:pt x="292007" y="133758"/>
                  </a:lnTo>
                  <a:lnTo>
                    <a:pt x="291743" y="134080"/>
                  </a:lnTo>
                  <a:lnTo>
                    <a:pt x="291089" y="134651"/>
                  </a:lnTo>
                  <a:lnTo>
                    <a:pt x="290437" y="134965"/>
                  </a:lnTo>
                  <a:lnTo>
                    <a:pt x="289723" y="135277"/>
                  </a:lnTo>
                  <a:lnTo>
                    <a:pt x="289137" y="135788"/>
                  </a:lnTo>
                  <a:lnTo>
                    <a:pt x="287703" y="136546"/>
                  </a:lnTo>
                  <a:lnTo>
                    <a:pt x="287287" y="136827"/>
                  </a:lnTo>
                  <a:lnTo>
                    <a:pt x="286984" y="137052"/>
                  </a:lnTo>
                  <a:lnTo>
                    <a:pt x="286772" y="137143"/>
                  </a:lnTo>
                  <a:lnTo>
                    <a:pt x="286561" y="137242"/>
                  </a:lnTo>
                  <a:lnTo>
                    <a:pt x="286353" y="137360"/>
                  </a:lnTo>
                  <a:lnTo>
                    <a:pt x="286161" y="137487"/>
                  </a:lnTo>
                  <a:lnTo>
                    <a:pt x="285972" y="137623"/>
                  </a:lnTo>
                  <a:lnTo>
                    <a:pt x="285775" y="137804"/>
                  </a:lnTo>
                  <a:lnTo>
                    <a:pt x="285598" y="138004"/>
                  </a:lnTo>
                  <a:lnTo>
                    <a:pt x="285428" y="138217"/>
                  </a:lnTo>
                  <a:lnTo>
                    <a:pt x="285262" y="138439"/>
                  </a:lnTo>
                  <a:lnTo>
                    <a:pt x="284850" y="138955"/>
                  </a:lnTo>
                  <a:lnTo>
                    <a:pt x="284649" y="139220"/>
                  </a:lnTo>
                  <a:lnTo>
                    <a:pt x="284151" y="139889"/>
                  </a:lnTo>
                  <a:lnTo>
                    <a:pt x="283917" y="140192"/>
                  </a:lnTo>
                  <a:lnTo>
                    <a:pt x="283592" y="140595"/>
                  </a:lnTo>
                  <a:lnTo>
                    <a:pt x="282595" y="141792"/>
                  </a:lnTo>
                  <a:lnTo>
                    <a:pt x="282271" y="142190"/>
                  </a:lnTo>
                  <a:lnTo>
                    <a:pt x="281700" y="142906"/>
                  </a:lnTo>
                  <a:lnTo>
                    <a:pt x="281134" y="143627"/>
                  </a:lnTo>
                  <a:lnTo>
                    <a:pt x="280854" y="143989"/>
                  </a:lnTo>
                  <a:lnTo>
                    <a:pt x="280418" y="144416"/>
                  </a:lnTo>
                  <a:lnTo>
                    <a:pt x="278966" y="146472"/>
                  </a:lnTo>
                  <a:lnTo>
                    <a:pt x="277914" y="147751"/>
                  </a:lnTo>
                  <a:lnTo>
                    <a:pt x="277120" y="148843"/>
                  </a:lnTo>
                  <a:lnTo>
                    <a:pt x="276202" y="149866"/>
                  </a:lnTo>
                  <a:lnTo>
                    <a:pt x="275541" y="150895"/>
                  </a:lnTo>
                  <a:lnTo>
                    <a:pt x="275148" y="151280"/>
                  </a:lnTo>
                  <a:lnTo>
                    <a:pt x="274088" y="152949"/>
                  </a:lnTo>
                  <a:lnTo>
                    <a:pt x="273037" y="154035"/>
                  </a:lnTo>
                  <a:lnTo>
                    <a:pt x="272573" y="154680"/>
                  </a:lnTo>
                  <a:lnTo>
                    <a:pt x="272043" y="155838"/>
                  </a:lnTo>
                  <a:lnTo>
                    <a:pt x="271850" y="156235"/>
                  </a:lnTo>
                  <a:lnTo>
                    <a:pt x="271575" y="156803"/>
                  </a:lnTo>
                  <a:lnTo>
                    <a:pt x="271307" y="157451"/>
                  </a:lnTo>
                  <a:lnTo>
                    <a:pt x="271167" y="158031"/>
                  </a:lnTo>
                  <a:lnTo>
                    <a:pt x="270967" y="158485"/>
                  </a:lnTo>
                  <a:lnTo>
                    <a:pt x="270499" y="159581"/>
                  </a:lnTo>
                  <a:lnTo>
                    <a:pt x="270227" y="160419"/>
                  </a:lnTo>
                  <a:lnTo>
                    <a:pt x="269834" y="160868"/>
                  </a:lnTo>
                  <a:lnTo>
                    <a:pt x="269301" y="161833"/>
                  </a:lnTo>
                  <a:lnTo>
                    <a:pt x="268897" y="162803"/>
                  </a:lnTo>
                  <a:lnTo>
                    <a:pt x="268829" y="163188"/>
                  </a:lnTo>
                  <a:lnTo>
                    <a:pt x="268729" y="164618"/>
                  </a:lnTo>
                  <a:lnTo>
                    <a:pt x="268659" y="165653"/>
                  </a:lnTo>
                  <a:lnTo>
                    <a:pt x="268720" y="165979"/>
                  </a:lnTo>
                  <a:lnTo>
                    <a:pt x="268709" y="166695"/>
                  </a:lnTo>
                  <a:lnTo>
                    <a:pt x="268767" y="167018"/>
                  </a:lnTo>
                  <a:lnTo>
                    <a:pt x="268763" y="167345"/>
                  </a:lnTo>
                  <a:lnTo>
                    <a:pt x="268882" y="167996"/>
                  </a:lnTo>
                  <a:lnTo>
                    <a:pt x="268937" y="168382"/>
                  </a:lnTo>
                  <a:lnTo>
                    <a:pt x="269058" y="169103"/>
                  </a:lnTo>
                  <a:lnTo>
                    <a:pt x="269182" y="169429"/>
                  </a:lnTo>
                  <a:lnTo>
                    <a:pt x="269239" y="169819"/>
                  </a:lnTo>
                  <a:lnTo>
                    <a:pt x="269362" y="170144"/>
                  </a:lnTo>
                  <a:lnTo>
                    <a:pt x="269826" y="171212"/>
                  </a:lnTo>
                  <a:lnTo>
                    <a:pt x="269985" y="171585"/>
                  </a:lnTo>
                  <a:lnTo>
                    <a:pt x="270363" y="172174"/>
                  </a:lnTo>
                  <a:lnTo>
                    <a:pt x="270925" y="173220"/>
                  </a:lnTo>
                  <a:lnTo>
                    <a:pt x="271371" y="173683"/>
                  </a:lnTo>
                  <a:lnTo>
                    <a:pt x="272202" y="174217"/>
                  </a:lnTo>
                  <a:lnTo>
                    <a:pt x="272587" y="174353"/>
                  </a:lnTo>
                  <a:lnTo>
                    <a:pt x="272742" y="174353"/>
                  </a:lnTo>
                  <a:lnTo>
                    <a:pt x="272844" y="174358"/>
                  </a:lnTo>
                  <a:lnTo>
                    <a:pt x="273169" y="174168"/>
                  </a:lnTo>
                  <a:lnTo>
                    <a:pt x="273494" y="174172"/>
                  </a:lnTo>
                  <a:lnTo>
                    <a:pt x="273947" y="173982"/>
                  </a:lnTo>
                  <a:lnTo>
                    <a:pt x="274861" y="173415"/>
                  </a:lnTo>
                  <a:lnTo>
                    <a:pt x="275973" y="172456"/>
                  </a:lnTo>
                  <a:lnTo>
                    <a:pt x="276115" y="172301"/>
                  </a:lnTo>
                  <a:lnTo>
                    <a:pt x="276273" y="172156"/>
                  </a:lnTo>
                  <a:lnTo>
                    <a:pt x="276443" y="172020"/>
                  </a:lnTo>
                  <a:lnTo>
                    <a:pt x="276617" y="171897"/>
                  </a:lnTo>
                  <a:lnTo>
                    <a:pt x="276802" y="171793"/>
                  </a:lnTo>
                  <a:lnTo>
                    <a:pt x="277006" y="171698"/>
                  </a:lnTo>
                  <a:lnTo>
                    <a:pt x="277572" y="171494"/>
                  </a:lnTo>
                  <a:lnTo>
                    <a:pt x="278256" y="171263"/>
                  </a:lnTo>
                  <a:lnTo>
                    <a:pt x="278358" y="171231"/>
                  </a:lnTo>
                  <a:lnTo>
                    <a:pt x="278468" y="171208"/>
                  </a:lnTo>
                  <a:lnTo>
                    <a:pt x="278603" y="171190"/>
                  </a:lnTo>
                  <a:lnTo>
                    <a:pt x="278743" y="171186"/>
                  </a:lnTo>
                  <a:lnTo>
                    <a:pt x="279023" y="171199"/>
                  </a:lnTo>
                  <a:lnTo>
                    <a:pt x="279162" y="171218"/>
                  </a:lnTo>
                  <a:lnTo>
                    <a:pt x="279329" y="171245"/>
                  </a:lnTo>
                  <a:lnTo>
                    <a:pt x="279499" y="171281"/>
                  </a:lnTo>
                  <a:lnTo>
                    <a:pt x="279665" y="171331"/>
                  </a:lnTo>
                  <a:lnTo>
                    <a:pt x="279827" y="171385"/>
                  </a:lnTo>
                  <a:lnTo>
                    <a:pt x="279986" y="171449"/>
                  </a:lnTo>
                  <a:lnTo>
                    <a:pt x="280118" y="171517"/>
                  </a:lnTo>
                  <a:lnTo>
                    <a:pt x="280378" y="171680"/>
                  </a:lnTo>
                  <a:lnTo>
                    <a:pt x="280632" y="171852"/>
                  </a:lnTo>
                  <a:lnTo>
                    <a:pt x="280779" y="171938"/>
                  </a:lnTo>
                  <a:lnTo>
                    <a:pt x="280937" y="172015"/>
                  </a:lnTo>
                  <a:lnTo>
                    <a:pt x="281089" y="172101"/>
                  </a:lnTo>
                  <a:lnTo>
                    <a:pt x="281209" y="172192"/>
                  </a:lnTo>
                  <a:lnTo>
                    <a:pt x="281277" y="172301"/>
                  </a:lnTo>
                  <a:lnTo>
                    <a:pt x="281289" y="172423"/>
                  </a:lnTo>
                  <a:lnTo>
                    <a:pt x="281266" y="172554"/>
                  </a:lnTo>
                  <a:lnTo>
                    <a:pt x="281221" y="172695"/>
                  </a:lnTo>
                  <a:lnTo>
                    <a:pt x="281156" y="172831"/>
                  </a:lnTo>
                  <a:lnTo>
                    <a:pt x="281092" y="172953"/>
                  </a:lnTo>
                  <a:lnTo>
                    <a:pt x="281013" y="173080"/>
                  </a:lnTo>
                  <a:lnTo>
                    <a:pt x="280919" y="173202"/>
                  </a:lnTo>
                  <a:lnTo>
                    <a:pt x="280813" y="173311"/>
                  </a:lnTo>
                  <a:lnTo>
                    <a:pt x="280699" y="173411"/>
                  </a:lnTo>
                  <a:lnTo>
                    <a:pt x="280579" y="173497"/>
                  </a:lnTo>
                  <a:lnTo>
                    <a:pt x="280469" y="173764"/>
                  </a:lnTo>
                  <a:lnTo>
                    <a:pt x="280076" y="174145"/>
                  </a:lnTo>
                  <a:lnTo>
                    <a:pt x="279030" y="174911"/>
                  </a:lnTo>
                  <a:lnTo>
                    <a:pt x="278046" y="175995"/>
                  </a:lnTo>
                  <a:lnTo>
                    <a:pt x="277869" y="176235"/>
                  </a:lnTo>
                  <a:lnTo>
                    <a:pt x="277057" y="177345"/>
                  </a:lnTo>
                  <a:lnTo>
                    <a:pt x="276921" y="177667"/>
                  </a:lnTo>
                  <a:lnTo>
                    <a:pt x="276656" y="178052"/>
                  </a:lnTo>
                  <a:lnTo>
                    <a:pt x="276388" y="178696"/>
                  </a:lnTo>
                  <a:lnTo>
                    <a:pt x="275901" y="180898"/>
                  </a:lnTo>
                  <a:lnTo>
                    <a:pt x="275697" y="181605"/>
                  </a:lnTo>
                  <a:lnTo>
                    <a:pt x="275489" y="182643"/>
                  </a:lnTo>
                  <a:lnTo>
                    <a:pt x="274934" y="185035"/>
                  </a:lnTo>
                  <a:lnTo>
                    <a:pt x="274458" y="186458"/>
                  </a:lnTo>
                  <a:lnTo>
                    <a:pt x="274183" y="187555"/>
                  </a:lnTo>
                  <a:lnTo>
                    <a:pt x="273986" y="187877"/>
                  </a:lnTo>
                  <a:lnTo>
                    <a:pt x="273979" y="188266"/>
                  </a:lnTo>
                  <a:lnTo>
                    <a:pt x="273846" y="188588"/>
                  </a:lnTo>
                  <a:lnTo>
                    <a:pt x="273514" y="189168"/>
                  </a:lnTo>
                  <a:lnTo>
                    <a:pt x="273299" y="190528"/>
                  </a:lnTo>
                  <a:lnTo>
                    <a:pt x="273223" y="191244"/>
                  </a:lnTo>
                  <a:lnTo>
                    <a:pt x="272940" y="192667"/>
                  </a:lnTo>
                  <a:lnTo>
                    <a:pt x="272600" y="193895"/>
                  </a:lnTo>
                  <a:lnTo>
                    <a:pt x="271977" y="196482"/>
                  </a:lnTo>
                  <a:lnTo>
                    <a:pt x="271902" y="197194"/>
                  </a:lnTo>
                  <a:lnTo>
                    <a:pt x="271830" y="197520"/>
                  </a:lnTo>
                  <a:lnTo>
                    <a:pt x="271883" y="198300"/>
                  </a:lnTo>
                  <a:lnTo>
                    <a:pt x="272121" y="199664"/>
                  </a:lnTo>
                  <a:lnTo>
                    <a:pt x="272310" y="199995"/>
                  </a:lnTo>
                  <a:lnTo>
                    <a:pt x="272736" y="201427"/>
                  </a:lnTo>
                  <a:lnTo>
                    <a:pt x="272857" y="202147"/>
                  </a:lnTo>
                  <a:lnTo>
                    <a:pt x="272849" y="202537"/>
                  </a:lnTo>
                  <a:lnTo>
                    <a:pt x="272959" y="203837"/>
                  </a:lnTo>
                  <a:lnTo>
                    <a:pt x="273333" y="204490"/>
                  </a:lnTo>
                  <a:lnTo>
                    <a:pt x="273582" y="205079"/>
                  </a:lnTo>
                  <a:lnTo>
                    <a:pt x="273896" y="205732"/>
                  </a:lnTo>
                  <a:lnTo>
                    <a:pt x="274405" y="206130"/>
                  </a:lnTo>
                  <a:lnTo>
                    <a:pt x="274976" y="206724"/>
                  </a:lnTo>
                  <a:lnTo>
                    <a:pt x="275225" y="207440"/>
                  </a:lnTo>
                  <a:lnTo>
                    <a:pt x="275474" y="207834"/>
                  </a:lnTo>
                  <a:lnTo>
                    <a:pt x="275474" y="207966"/>
                  </a:lnTo>
                  <a:lnTo>
                    <a:pt x="275912" y="208754"/>
                  </a:lnTo>
                  <a:lnTo>
                    <a:pt x="276101" y="209144"/>
                  </a:lnTo>
                  <a:lnTo>
                    <a:pt x="276351" y="209538"/>
                  </a:lnTo>
                  <a:lnTo>
                    <a:pt x="276539" y="209801"/>
                  </a:lnTo>
                  <a:lnTo>
                    <a:pt x="276728" y="210128"/>
                  </a:lnTo>
                  <a:lnTo>
                    <a:pt x="276849" y="210585"/>
                  </a:lnTo>
                  <a:lnTo>
                    <a:pt x="277419" y="211306"/>
                  </a:lnTo>
                  <a:lnTo>
                    <a:pt x="277415" y="211632"/>
                  </a:lnTo>
                  <a:lnTo>
                    <a:pt x="277531" y="212546"/>
                  </a:lnTo>
                  <a:lnTo>
                    <a:pt x="277459" y="212931"/>
                  </a:lnTo>
                  <a:lnTo>
                    <a:pt x="277131" y="213316"/>
                  </a:lnTo>
                  <a:lnTo>
                    <a:pt x="276277" y="214146"/>
                  </a:lnTo>
                  <a:lnTo>
                    <a:pt x="276148" y="214341"/>
                  </a:lnTo>
                  <a:lnTo>
                    <a:pt x="275171" y="214717"/>
                  </a:lnTo>
                  <a:lnTo>
                    <a:pt x="274140" y="214699"/>
                  </a:lnTo>
                  <a:lnTo>
                    <a:pt x="273686" y="214821"/>
                  </a:lnTo>
                  <a:lnTo>
                    <a:pt x="272916" y="214681"/>
                  </a:lnTo>
                  <a:lnTo>
                    <a:pt x="272466" y="214477"/>
                  </a:lnTo>
                  <a:lnTo>
                    <a:pt x="271693" y="214463"/>
                  </a:lnTo>
                  <a:lnTo>
                    <a:pt x="271300" y="214717"/>
                  </a:lnTo>
                  <a:lnTo>
                    <a:pt x="270782" y="214776"/>
                  </a:lnTo>
                  <a:lnTo>
                    <a:pt x="270593" y="214708"/>
                  </a:lnTo>
                  <a:lnTo>
                    <a:pt x="269679" y="215279"/>
                  </a:lnTo>
                  <a:lnTo>
                    <a:pt x="268954" y="216108"/>
                  </a:lnTo>
                  <a:lnTo>
                    <a:pt x="268867" y="216081"/>
                  </a:lnTo>
                  <a:lnTo>
                    <a:pt x="268776" y="216063"/>
                  </a:lnTo>
                  <a:lnTo>
                    <a:pt x="268678" y="216059"/>
                  </a:lnTo>
                  <a:lnTo>
                    <a:pt x="268581" y="216068"/>
                  </a:lnTo>
                  <a:lnTo>
                    <a:pt x="268494" y="216090"/>
                  </a:lnTo>
                  <a:lnTo>
                    <a:pt x="268411" y="216131"/>
                  </a:lnTo>
                  <a:lnTo>
                    <a:pt x="268330" y="216194"/>
                  </a:lnTo>
                  <a:lnTo>
                    <a:pt x="268260" y="216267"/>
                  </a:lnTo>
                  <a:lnTo>
                    <a:pt x="268107" y="216407"/>
                  </a:lnTo>
                  <a:lnTo>
                    <a:pt x="267990" y="216489"/>
                  </a:lnTo>
                  <a:lnTo>
                    <a:pt x="267867" y="216566"/>
                  </a:lnTo>
                  <a:lnTo>
                    <a:pt x="267742" y="216639"/>
                  </a:lnTo>
                  <a:lnTo>
                    <a:pt x="267614" y="216711"/>
                  </a:lnTo>
                  <a:lnTo>
                    <a:pt x="267485" y="216779"/>
                  </a:lnTo>
                  <a:lnTo>
                    <a:pt x="267221" y="216897"/>
                  </a:lnTo>
                  <a:lnTo>
                    <a:pt x="266692" y="217142"/>
                  </a:lnTo>
                  <a:lnTo>
                    <a:pt x="266337" y="217300"/>
                  </a:lnTo>
                  <a:lnTo>
                    <a:pt x="266019" y="217423"/>
                  </a:lnTo>
                  <a:lnTo>
                    <a:pt x="265592" y="217549"/>
                  </a:lnTo>
                  <a:lnTo>
                    <a:pt x="264965" y="217776"/>
                  </a:lnTo>
                  <a:lnTo>
                    <a:pt x="264857" y="217944"/>
                  </a:lnTo>
                  <a:lnTo>
                    <a:pt x="264848" y="218175"/>
                  </a:lnTo>
                  <a:lnTo>
                    <a:pt x="264905" y="218506"/>
                  </a:lnTo>
                  <a:lnTo>
                    <a:pt x="265090" y="218986"/>
                  </a:lnTo>
                  <a:lnTo>
                    <a:pt x="265211" y="219290"/>
                  </a:lnTo>
                  <a:lnTo>
                    <a:pt x="265218" y="219389"/>
                  </a:lnTo>
                  <a:lnTo>
                    <a:pt x="265173" y="219512"/>
                  </a:lnTo>
                  <a:lnTo>
                    <a:pt x="265075" y="219634"/>
                  </a:lnTo>
                  <a:lnTo>
                    <a:pt x="264818" y="219870"/>
                  </a:lnTo>
                  <a:lnTo>
                    <a:pt x="264634" y="220115"/>
                  </a:lnTo>
                  <a:lnTo>
                    <a:pt x="264557" y="220237"/>
                  </a:lnTo>
                  <a:lnTo>
                    <a:pt x="264351" y="220608"/>
                  </a:lnTo>
                  <a:lnTo>
                    <a:pt x="264165" y="221012"/>
                  </a:lnTo>
                  <a:lnTo>
                    <a:pt x="263969" y="221397"/>
                  </a:lnTo>
                  <a:lnTo>
                    <a:pt x="263837" y="221542"/>
                  </a:lnTo>
                  <a:lnTo>
                    <a:pt x="263723" y="221601"/>
                  </a:lnTo>
                  <a:lnTo>
                    <a:pt x="263455" y="221682"/>
                  </a:lnTo>
                  <a:lnTo>
                    <a:pt x="263274" y="221796"/>
                  </a:lnTo>
                  <a:lnTo>
                    <a:pt x="263285" y="221977"/>
                  </a:lnTo>
                  <a:lnTo>
                    <a:pt x="263315" y="222081"/>
                  </a:lnTo>
                  <a:lnTo>
                    <a:pt x="263334" y="222181"/>
                  </a:lnTo>
                  <a:lnTo>
                    <a:pt x="263327" y="222267"/>
                  </a:lnTo>
                  <a:lnTo>
                    <a:pt x="263289" y="222349"/>
                  </a:lnTo>
                  <a:lnTo>
                    <a:pt x="263236" y="222417"/>
                  </a:lnTo>
                  <a:lnTo>
                    <a:pt x="263157" y="222435"/>
                  </a:lnTo>
                  <a:lnTo>
                    <a:pt x="263017" y="222326"/>
                  </a:lnTo>
                  <a:lnTo>
                    <a:pt x="262858" y="222231"/>
                  </a:lnTo>
                  <a:lnTo>
                    <a:pt x="262753" y="222222"/>
                  </a:lnTo>
                  <a:lnTo>
                    <a:pt x="262526" y="222281"/>
                  </a:lnTo>
                  <a:lnTo>
                    <a:pt x="262299" y="222367"/>
                  </a:lnTo>
                  <a:lnTo>
                    <a:pt x="262159" y="222426"/>
                  </a:lnTo>
                  <a:lnTo>
                    <a:pt x="261759" y="222648"/>
                  </a:lnTo>
                  <a:lnTo>
                    <a:pt x="261619" y="222711"/>
                  </a:lnTo>
                  <a:lnTo>
                    <a:pt x="261332" y="222820"/>
                  </a:lnTo>
                  <a:lnTo>
                    <a:pt x="261181" y="222865"/>
                  </a:lnTo>
                  <a:lnTo>
                    <a:pt x="261035" y="222902"/>
                  </a:lnTo>
                  <a:lnTo>
                    <a:pt x="260884" y="222933"/>
                  </a:lnTo>
                  <a:lnTo>
                    <a:pt x="260729" y="222956"/>
                  </a:lnTo>
                  <a:lnTo>
                    <a:pt x="260566" y="222974"/>
                  </a:lnTo>
                  <a:lnTo>
                    <a:pt x="260408" y="222979"/>
                  </a:lnTo>
                  <a:lnTo>
                    <a:pt x="260249" y="222974"/>
                  </a:lnTo>
                  <a:lnTo>
                    <a:pt x="260094" y="222952"/>
                  </a:lnTo>
                  <a:lnTo>
                    <a:pt x="259954" y="222911"/>
                  </a:lnTo>
                  <a:lnTo>
                    <a:pt x="259822" y="222852"/>
                  </a:lnTo>
                  <a:lnTo>
                    <a:pt x="259686" y="222784"/>
                  </a:lnTo>
                  <a:lnTo>
                    <a:pt x="259554" y="222716"/>
                  </a:lnTo>
                  <a:lnTo>
                    <a:pt x="259425" y="222643"/>
                  </a:lnTo>
                  <a:lnTo>
                    <a:pt x="259244" y="222548"/>
                  </a:lnTo>
                  <a:lnTo>
                    <a:pt x="259063" y="222439"/>
                  </a:lnTo>
                  <a:lnTo>
                    <a:pt x="258526" y="222131"/>
                  </a:lnTo>
                  <a:lnTo>
                    <a:pt x="258092" y="221918"/>
                  </a:lnTo>
                  <a:lnTo>
                    <a:pt x="257797" y="221796"/>
                  </a:lnTo>
                  <a:lnTo>
                    <a:pt x="257617" y="221733"/>
                  </a:lnTo>
                  <a:lnTo>
                    <a:pt x="257243" y="221633"/>
                  </a:lnTo>
                  <a:lnTo>
                    <a:pt x="256865" y="221542"/>
                  </a:lnTo>
                  <a:lnTo>
                    <a:pt x="256672" y="221483"/>
                  </a:lnTo>
                  <a:lnTo>
                    <a:pt x="256276" y="221352"/>
                  </a:lnTo>
                  <a:lnTo>
                    <a:pt x="256083" y="221315"/>
                  </a:lnTo>
                  <a:lnTo>
                    <a:pt x="255902" y="221320"/>
                  </a:lnTo>
                  <a:lnTo>
                    <a:pt x="255777" y="221356"/>
                  </a:lnTo>
                  <a:lnTo>
                    <a:pt x="255652" y="221411"/>
                  </a:lnTo>
                  <a:lnTo>
                    <a:pt x="255528" y="221474"/>
                  </a:lnTo>
                  <a:lnTo>
                    <a:pt x="255369" y="221565"/>
                  </a:lnTo>
                  <a:lnTo>
                    <a:pt x="255210" y="221646"/>
                  </a:lnTo>
                  <a:lnTo>
                    <a:pt x="255052" y="221733"/>
                  </a:lnTo>
                  <a:lnTo>
                    <a:pt x="254727" y="221891"/>
                  </a:lnTo>
                  <a:lnTo>
                    <a:pt x="254587" y="221950"/>
                  </a:lnTo>
                  <a:lnTo>
                    <a:pt x="254292" y="222054"/>
                  </a:lnTo>
                  <a:lnTo>
                    <a:pt x="254156" y="222122"/>
                  </a:lnTo>
                  <a:lnTo>
                    <a:pt x="254039" y="222204"/>
                  </a:lnTo>
                  <a:lnTo>
                    <a:pt x="253961" y="222290"/>
                  </a:lnTo>
                  <a:lnTo>
                    <a:pt x="253897" y="222385"/>
                  </a:lnTo>
                  <a:lnTo>
                    <a:pt x="253776" y="222585"/>
                  </a:lnTo>
                  <a:lnTo>
                    <a:pt x="253708" y="222684"/>
                  </a:lnTo>
                  <a:lnTo>
                    <a:pt x="253515" y="222942"/>
                  </a:lnTo>
                  <a:lnTo>
                    <a:pt x="253409" y="223065"/>
                  </a:lnTo>
                  <a:lnTo>
                    <a:pt x="253296" y="223178"/>
                  </a:lnTo>
                  <a:lnTo>
                    <a:pt x="253179" y="223278"/>
                  </a:lnTo>
                  <a:lnTo>
                    <a:pt x="253062" y="223360"/>
                  </a:lnTo>
                  <a:lnTo>
                    <a:pt x="252937" y="223427"/>
                  </a:lnTo>
                  <a:lnTo>
                    <a:pt x="252805" y="223491"/>
                  </a:lnTo>
                  <a:lnTo>
                    <a:pt x="252673" y="223541"/>
                  </a:lnTo>
                  <a:lnTo>
                    <a:pt x="252537" y="223581"/>
                  </a:lnTo>
                  <a:lnTo>
                    <a:pt x="252276" y="223568"/>
                  </a:lnTo>
                  <a:lnTo>
                    <a:pt x="251758" y="223532"/>
                  </a:lnTo>
                  <a:lnTo>
                    <a:pt x="251502" y="223545"/>
                  </a:lnTo>
                  <a:lnTo>
                    <a:pt x="251124" y="223604"/>
                  </a:lnTo>
                  <a:lnTo>
                    <a:pt x="250935" y="223640"/>
                  </a:lnTo>
                  <a:lnTo>
                    <a:pt x="250566" y="223745"/>
                  </a:lnTo>
                  <a:lnTo>
                    <a:pt x="249725" y="224050"/>
                  </a:lnTo>
                  <a:lnTo>
                    <a:pt x="249341" y="224041"/>
                  </a:lnTo>
                  <a:lnTo>
                    <a:pt x="248760" y="223840"/>
                  </a:lnTo>
                  <a:lnTo>
                    <a:pt x="247857" y="223953"/>
                  </a:lnTo>
                  <a:lnTo>
                    <a:pt x="247464" y="224338"/>
                  </a:lnTo>
                  <a:lnTo>
                    <a:pt x="246944" y="224588"/>
                  </a:lnTo>
                  <a:lnTo>
                    <a:pt x="246555" y="224583"/>
                  </a:lnTo>
                  <a:lnTo>
                    <a:pt x="245727" y="224053"/>
                  </a:lnTo>
                  <a:lnTo>
                    <a:pt x="244579" y="222992"/>
                  </a:lnTo>
                  <a:lnTo>
                    <a:pt x="244197" y="222729"/>
                  </a:lnTo>
                  <a:lnTo>
                    <a:pt x="243370" y="222063"/>
                  </a:lnTo>
                  <a:lnTo>
                    <a:pt x="242921" y="221733"/>
                  </a:lnTo>
                  <a:lnTo>
                    <a:pt x="242090" y="221329"/>
                  </a:lnTo>
                  <a:lnTo>
                    <a:pt x="240866" y="221116"/>
                  </a:lnTo>
                  <a:lnTo>
                    <a:pt x="240093" y="221102"/>
                  </a:lnTo>
                  <a:lnTo>
                    <a:pt x="239640" y="221225"/>
                  </a:lnTo>
                  <a:lnTo>
                    <a:pt x="238865" y="221343"/>
                  </a:lnTo>
                  <a:lnTo>
                    <a:pt x="238408" y="221596"/>
                  </a:lnTo>
                  <a:lnTo>
                    <a:pt x="237244" y="221642"/>
                  </a:lnTo>
                  <a:lnTo>
                    <a:pt x="236471" y="221628"/>
                  </a:lnTo>
                  <a:lnTo>
                    <a:pt x="233702" y="221392"/>
                  </a:lnTo>
                  <a:lnTo>
                    <a:pt x="231516" y="220835"/>
                  </a:lnTo>
                  <a:lnTo>
                    <a:pt x="230484" y="220622"/>
                  </a:lnTo>
                  <a:lnTo>
                    <a:pt x="230035" y="220486"/>
                  </a:lnTo>
                  <a:lnTo>
                    <a:pt x="229260" y="220473"/>
                  </a:lnTo>
                  <a:lnTo>
                    <a:pt x="228806" y="220597"/>
                  </a:lnTo>
                  <a:lnTo>
                    <a:pt x="228028" y="220910"/>
                  </a:lnTo>
                  <a:lnTo>
                    <a:pt x="227575" y="220969"/>
                  </a:lnTo>
                  <a:lnTo>
                    <a:pt x="226575" y="220790"/>
                  </a:lnTo>
                  <a:lnTo>
                    <a:pt x="226297" y="220835"/>
                  </a:lnTo>
                  <a:lnTo>
                    <a:pt x="225978" y="220903"/>
                  </a:lnTo>
                  <a:lnTo>
                    <a:pt x="225594" y="221012"/>
                  </a:lnTo>
                  <a:lnTo>
                    <a:pt x="225156" y="221098"/>
                  </a:lnTo>
                  <a:lnTo>
                    <a:pt x="225001" y="221116"/>
                  </a:lnTo>
                  <a:lnTo>
                    <a:pt x="224850" y="221125"/>
                  </a:lnTo>
                  <a:lnTo>
                    <a:pt x="224699" y="221116"/>
                  </a:lnTo>
                  <a:lnTo>
                    <a:pt x="224532" y="221062"/>
                  </a:lnTo>
                  <a:lnTo>
                    <a:pt x="224370" y="220976"/>
                  </a:lnTo>
                  <a:lnTo>
                    <a:pt x="224211" y="220876"/>
                  </a:lnTo>
                  <a:lnTo>
                    <a:pt x="224053" y="220772"/>
                  </a:lnTo>
                  <a:lnTo>
                    <a:pt x="223656" y="220604"/>
                  </a:lnTo>
                  <a:lnTo>
                    <a:pt x="223176" y="220468"/>
                  </a:lnTo>
                  <a:lnTo>
                    <a:pt x="222931" y="220409"/>
                  </a:lnTo>
                  <a:lnTo>
                    <a:pt x="222693" y="220346"/>
                  </a:lnTo>
                  <a:lnTo>
                    <a:pt x="222481" y="220282"/>
                  </a:lnTo>
                  <a:lnTo>
                    <a:pt x="221855" y="220106"/>
                  </a:lnTo>
                  <a:lnTo>
                    <a:pt x="221451" y="220046"/>
                  </a:lnTo>
                  <a:lnTo>
                    <a:pt x="220869" y="220037"/>
                  </a:lnTo>
                  <a:lnTo>
                    <a:pt x="220676" y="220019"/>
                  </a:lnTo>
                  <a:lnTo>
                    <a:pt x="220442" y="219965"/>
                  </a:lnTo>
                  <a:lnTo>
                    <a:pt x="220208" y="219888"/>
                  </a:lnTo>
                  <a:lnTo>
                    <a:pt x="219977" y="219802"/>
                  </a:lnTo>
                  <a:lnTo>
                    <a:pt x="219509" y="219648"/>
                  </a:lnTo>
                  <a:lnTo>
                    <a:pt x="219309" y="219598"/>
                  </a:lnTo>
                  <a:lnTo>
                    <a:pt x="219101" y="219552"/>
                  </a:lnTo>
                  <a:lnTo>
                    <a:pt x="218694" y="219471"/>
                  </a:lnTo>
                  <a:lnTo>
                    <a:pt x="218490" y="219426"/>
                  </a:lnTo>
                  <a:lnTo>
                    <a:pt x="217323" y="219081"/>
                  </a:lnTo>
                  <a:lnTo>
                    <a:pt x="216374" y="218846"/>
                  </a:lnTo>
                  <a:lnTo>
                    <a:pt x="216061" y="218764"/>
                  </a:lnTo>
                  <a:lnTo>
                    <a:pt x="215747" y="218673"/>
                  </a:lnTo>
                  <a:lnTo>
                    <a:pt x="215513" y="218592"/>
                  </a:lnTo>
                  <a:lnTo>
                    <a:pt x="215046" y="218419"/>
                  </a:lnTo>
                  <a:lnTo>
                    <a:pt x="214583" y="218227"/>
                  </a:lnTo>
                  <a:lnTo>
                    <a:pt x="212530" y="217545"/>
                  </a:lnTo>
                  <a:lnTo>
                    <a:pt x="210925" y="217128"/>
                  </a:lnTo>
                  <a:lnTo>
                    <a:pt x="209961" y="216785"/>
                  </a:lnTo>
                  <a:lnTo>
                    <a:pt x="209255" y="216389"/>
                  </a:lnTo>
                  <a:lnTo>
                    <a:pt x="209248" y="216263"/>
                  </a:lnTo>
                  <a:lnTo>
                    <a:pt x="209214" y="216131"/>
                  </a:lnTo>
                  <a:lnTo>
                    <a:pt x="209165" y="216004"/>
                  </a:lnTo>
                  <a:lnTo>
                    <a:pt x="209100" y="215886"/>
                  </a:lnTo>
                  <a:lnTo>
                    <a:pt x="209025" y="215787"/>
                  </a:lnTo>
                  <a:lnTo>
                    <a:pt x="208927" y="215705"/>
                  </a:lnTo>
                  <a:lnTo>
                    <a:pt x="208811" y="215646"/>
                  </a:lnTo>
                  <a:lnTo>
                    <a:pt x="208545" y="215551"/>
                  </a:lnTo>
                  <a:lnTo>
                    <a:pt x="208414" y="215510"/>
                  </a:lnTo>
                  <a:lnTo>
                    <a:pt x="208235" y="215465"/>
                  </a:lnTo>
                  <a:lnTo>
                    <a:pt x="208055" y="215433"/>
                  </a:lnTo>
                  <a:lnTo>
                    <a:pt x="207689" y="215388"/>
                  </a:lnTo>
                  <a:lnTo>
                    <a:pt x="207507" y="215351"/>
                  </a:lnTo>
                  <a:lnTo>
                    <a:pt x="207216" y="215270"/>
                  </a:lnTo>
                  <a:lnTo>
                    <a:pt x="206778" y="215134"/>
                  </a:lnTo>
                  <a:lnTo>
                    <a:pt x="206616" y="215070"/>
                  </a:lnTo>
                  <a:lnTo>
                    <a:pt x="206291" y="214934"/>
                  </a:lnTo>
                  <a:lnTo>
                    <a:pt x="206132" y="214876"/>
                  </a:lnTo>
                  <a:lnTo>
                    <a:pt x="205966" y="214826"/>
                  </a:lnTo>
                  <a:lnTo>
                    <a:pt x="205815" y="214803"/>
                  </a:lnTo>
                  <a:lnTo>
                    <a:pt x="205660" y="214799"/>
                  </a:lnTo>
                  <a:lnTo>
                    <a:pt x="205509" y="214789"/>
                  </a:lnTo>
                  <a:lnTo>
                    <a:pt x="205365" y="214771"/>
                  </a:lnTo>
                  <a:lnTo>
                    <a:pt x="205233" y="214726"/>
                  </a:lnTo>
                  <a:lnTo>
                    <a:pt x="205146" y="214653"/>
                  </a:lnTo>
                  <a:lnTo>
                    <a:pt x="205067" y="214567"/>
                  </a:lnTo>
                  <a:lnTo>
                    <a:pt x="204995" y="214468"/>
                  </a:lnTo>
                  <a:lnTo>
                    <a:pt x="204917" y="214377"/>
                  </a:lnTo>
                  <a:lnTo>
                    <a:pt x="204830" y="214305"/>
                  </a:lnTo>
                  <a:lnTo>
                    <a:pt x="204700" y="214250"/>
                  </a:lnTo>
                  <a:lnTo>
                    <a:pt x="204558" y="214214"/>
                  </a:lnTo>
                  <a:lnTo>
                    <a:pt x="204252" y="214173"/>
                  </a:lnTo>
                  <a:lnTo>
                    <a:pt x="204101" y="214146"/>
                  </a:lnTo>
                  <a:lnTo>
                    <a:pt x="203919" y="214101"/>
                  </a:lnTo>
                  <a:lnTo>
                    <a:pt x="203379" y="213951"/>
                  </a:lnTo>
                  <a:lnTo>
                    <a:pt x="203198" y="213897"/>
                  </a:lnTo>
                  <a:lnTo>
                    <a:pt x="202121" y="213557"/>
                  </a:lnTo>
                  <a:lnTo>
                    <a:pt x="201811" y="213462"/>
                  </a:lnTo>
                  <a:lnTo>
                    <a:pt x="200883" y="213190"/>
                  </a:lnTo>
                  <a:lnTo>
                    <a:pt x="200577" y="213090"/>
                  </a:lnTo>
                  <a:lnTo>
                    <a:pt x="200313" y="212995"/>
                  </a:lnTo>
                  <a:lnTo>
                    <a:pt x="199791" y="212786"/>
                  </a:lnTo>
                  <a:lnTo>
                    <a:pt x="199531" y="212687"/>
                  </a:lnTo>
                  <a:lnTo>
                    <a:pt x="199266" y="212596"/>
                  </a:lnTo>
                  <a:lnTo>
                    <a:pt x="198824" y="212460"/>
                  </a:lnTo>
                  <a:lnTo>
                    <a:pt x="198605" y="212397"/>
                  </a:lnTo>
                  <a:lnTo>
                    <a:pt x="198382" y="212338"/>
                  </a:lnTo>
                  <a:lnTo>
                    <a:pt x="198159" y="212283"/>
                  </a:lnTo>
                  <a:lnTo>
                    <a:pt x="197970" y="212243"/>
                  </a:lnTo>
                  <a:lnTo>
                    <a:pt x="197594" y="212179"/>
                  </a:lnTo>
                  <a:lnTo>
                    <a:pt x="197407" y="212143"/>
                  </a:lnTo>
                  <a:lnTo>
                    <a:pt x="197223" y="212093"/>
                  </a:lnTo>
                  <a:lnTo>
                    <a:pt x="197016" y="212016"/>
                  </a:lnTo>
                  <a:lnTo>
                    <a:pt x="196812" y="211925"/>
                  </a:lnTo>
                  <a:lnTo>
                    <a:pt x="196611" y="211830"/>
                  </a:lnTo>
                  <a:lnTo>
                    <a:pt x="196207" y="211635"/>
                  </a:lnTo>
                  <a:lnTo>
                    <a:pt x="195965" y="211513"/>
                  </a:lnTo>
                  <a:lnTo>
                    <a:pt x="195724" y="211377"/>
                  </a:lnTo>
                  <a:lnTo>
                    <a:pt x="195482" y="211246"/>
                  </a:lnTo>
                  <a:lnTo>
                    <a:pt x="195236" y="211141"/>
                  </a:lnTo>
                  <a:lnTo>
                    <a:pt x="194987" y="211083"/>
                  </a:lnTo>
                  <a:lnTo>
                    <a:pt x="194787" y="211069"/>
                  </a:lnTo>
                  <a:lnTo>
                    <a:pt x="194584" y="211073"/>
                  </a:lnTo>
                  <a:lnTo>
                    <a:pt x="194380" y="211096"/>
                  </a:lnTo>
                  <a:lnTo>
                    <a:pt x="194178" y="211137"/>
                  </a:lnTo>
                  <a:lnTo>
                    <a:pt x="193987" y="211191"/>
                  </a:lnTo>
                  <a:lnTo>
                    <a:pt x="193212" y="211001"/>
                  </a:lnTo>
                  <a:lnTo>
                    <a:pt x="191150" y="210575"/>
                  </a:lnTo>
                  <a:lnTo>
                    <a:pt x="190443" y="210434"/>
                  </a:lnTo>
                  <a:lnTo>
                    <a:pt x="189096" y="210022"/>
                  </a:lnTo>
                  <a:lnTo>
                    <a:pt x="187879" y="209288"/>
                  </a:lnTo>
                  <a:lnTo>
                    <a:pt x="187499" y="209025"/>
                  </a:lnTo>
                  <a:lnTo>
                    <a:pt x="186664" y="208622"/>
                  </a:lnTo>
                  <a:lnTo>
                    <a:pt x="186252" y="208508"/>
                  </a:lnTo>
                  <a:lnTo>
                    <a:pt x="186048" y="208363"/>
                  </a:lnTo>
                  <a:lnTo>
                    <a:pt x="185833" y="208232"/>
                  </a:lnTo>
                  <a:lnTo>
                    <a:pt x="185606" y="208114"/>
                  </a:lnTo>
                  <a:lnTo>
                    <a:pt x="185375" y="208010"/>
                  </a:lnTo>
                  <a:lnTo>
                    <a:pt x="185141" y="207928"/>
                  </a:lnTo>
                  <a:lnTo>
                    <a:pt x="184896" y="207865"/>
                  </a:lnTo>
                  <a:lnTo>
                    <a:pt x="184646" y="207824"/>
                  </a:lnTo>
                  <a:lnTo>
                    <a:pt x="183883" y="207760"/>
                  </a:lnTo>
                  <a:lnTo>
                    <a:pt x="183649" y="207729"/>
                  </a:lnTo>
                  <a:lnTo>
                    <a:pt x="183416" y="207702"/>
                  </a:lnTo>
                  <a:lnTo>
                    <a:pt x="182947" y="207656"/>
                  </a:lnTo>
                  <a:lnTo>
                    <a:pt x="182713" y="207652"/>
                  </a:lnTo>
                  <a:lnTo>
                    <a:pt x="182449" y="207661"/>
                  </a:lnTo>
                  <a:lnTo>
                    <a:pt x="182188" y="207683"/>
                  </a:lnTo>
                  <a:lnTo>
                    <a:pt x="181659" y="207752"/>
                  </a:lnTo>
                  <a:lnTo>
                    <a:pt x="181395" y="207774"/>
                  </a:lnTo>
                  <a:lnTo>
                    <a:pt x="181077" y="207792"/>
                  </a:lnTo>
                  <a:lnTo>
                    <a:pt x="180444" y="207810"/>
                  </a:lnTo>
                  <a:lnTo>
                    <a:pt x="180125" y="207833"/>
                  </a:lnTo>
                  <a:lnTo>
                    <a:pt x="179813" y="207865"/>
                  </a:lnTo>
                  <a:lnTo>
                    <a:pt x="179620" y="207901"/>
                  </a:lnTo>
                  <a:lnTo>
                    <a:pt x="179427" y="207933"/>
                  </a:lnTo>
                  <a:lnTo>
                    <a:pt x="179050" y="208019"/>
                  </a:lnTo>
                  <a:lnTo>
                    <a:pt x="178861" y="208069"/>
                  </a:lnTo>
                  <a:lnTo>
                    <a:pt x="178453" y="208064"/>
                  </a:lnTo>
                  <a:lnTo>
                    <a:pt x="178037" y="208100"/>
                  </a:lnTo>
                  <a:lnTo>
                    <a:pt x="177614" y="208146"/>
                  </a:lnTo>
                  <a:lnTo>
                    <a:pt x="177195" y="208168"/>
                  </a:lnTo>
                  <a:lnTo>
                    <a:pt x="176991" y="208173"/>
                  </a:lnTo>
                  <a:lnTo>
                    <a:pt x="175469" y="208037"/>
                  </a:lnTo>
                  <a:lnTo>
                    <a:pt x="175103" y="208010"/>
                  </a:lnTo>
                  <a:lnTo>
                    <a:pt x="174374" y="207964"/>
                  </a:lnTo>
                  <a:lnTo>
                    <a:pt x="174011" y="207933"/>
                  </a:lnTo>
                  <a:lnTo>
                    <a:pt x="173648" y="207896"/>
                  </a:lnTo>
                  <a:lnTo>
                    <a:pt x="172817" y="207792"/>
                  </a:lnTo>
                  <a:lnTo>
                    <a:pt x="172403" y="207729"/>
                  </a:lnTo>
                  <a:lnTo>
                    <a:pt x="171991" y="207656"/>
                  </a:lnTo>
                  <a:lnTo>
                    <a:pt x="171579" y="207570"/>
                  </a:lnTo>
                  <a:lnTo>
                    <a:pt x="171266" y="207493"/>
                  </a:lnTo>
                  <a:lnTo>
                    <a:pt x="170336" y="207217"/>
                  </a:lnTo>
                  <a:lnTo>
                    <a:pt x="170023" y="207144"/>
                  </a:lnTo>
                  <a:lnTo>
                    <a:pt x="169762" y="207090"/>
                  </a:lnTo>
                  <a:lnTo>
                    <a:pt x="169242" y="206999"/>
                  </a:lnTo>
                  <a:lnTo>
                    <a:pt x="168981" y="206963"/>
                  </a:lnTo>
                  <a:lnTo>
                    <a:pt x="168486" y="206922"/>
                  </a:lnTo>
                  <a:lnTo>
                    <a:pt x="168252" y="206913"/>
                  </a:lnTo>
                  <a:lnTo>
                    <a:pt x="168018" y="206908"/>
                  </a:lnTo>
                  <a:lnTo>
                    <a:pt x="167553" y="206917"/>
                  </a:lnTo>
                  <a:lnTo>
                    <a:pt x="167243" y="206927"/>
                  </a:lnTo>
                  <a:lnTo>
                    <a:pt x="167088" y="206936"/>
                  </a:lnTo>
                  <a:lnTo>
                    <a:pt x="166937" y="206954"/>
                  </a:lnTo>
                  <a:lnTo>
                    <a:pt x="166786" y="206981"/>
                  </a:lnTo>
                  <a:lnTo>
                    <a:pt x="166643" y="207022"/>
                  </a:lnTo>
                  <a:lnTo>
                    <a:pt x="166503" y="207076"/>
                  </a:lnTo>
                  <a:lnTo>
                    <a:pt x="166091" y="207262"/>
                  </a:lnTo>
                  <a:lnTo>
                    <a:pt x="165495" y="207462"/>
                  </a:lnTo>
                  <a:lnTo>
                    <a:pt x="165295" y="207534"/>
                  </a:lnTo>
                  <a:lnTo>
                    <a:pt x="165102" y="207611"/>
                  </a:lnTo>
                  <a:lnTo>
                    <a:pt x="164906" y="207697"/>
                  </a:lnTo>
                  <a:lnTo>
                    <a:pt x="164524" y="207896"/>
                  </a:lnTo>
                  <a:lnTo>
                    <a:pt x="164147" y="208105"/>
                  </a:lnTo>
                  <a:lnTo>
                    <a:pt x="163924" y="208236"/>
                  </a:lnTo>
                  <a:lnTo>
                    <a:pt x="163485" y="208508"/>
                  </a:lnTo>
                  <a:lnTo>
                    <a:pt x="163266" y="208649"/>
                  </a:lnTo>
                  <a:lnTo>
                    <a:pt x="162818" y="208912"/>
                  </a:lnTo>
                  <a:lnTo>
                    <a:pt x="162361" y="209166"/>
                  </a:lnTo>
                  <a:lnTo>
                    <a:pt x="161896" y="209410"/>
                  </a:lnTo>
                  <a:lnTo>
                    <a:pt x="161526" y="209519"/>
                  </a:lnTo>
                  <a:lnTo>
                    <a:pt x="161144" y="209619"/>
                  </a:lnTo>
                  <a:lnTo>
                    <a:pt x="160759" y="209691"/>
                  </a:lnTo>
                  <a:lnTo>
                    <a:pt x="160374" y="209732"/>
                  </a:lnTo>
                  <a:lnTo>
                    <a:pt x="159992" y="209732"/>
                  </a:lnTo>
                  <a:lnTo>
                    <a:pt x="159709" y="209700"/>
                  </a:lnTo>
                  <a:lnTo>
                    <a:pt x="159425" y="209655"/>
                  </a:lnTo>
                  <a:lnTo>
                    <a:pt x="159147" y="209587"/>
                  </a:lnTo>
                  <a:lnTo>
                    <a:pt x="158871" y="209501"/>
                  </a:lnTo>
                  <a:lnTo>
                    <a:pt x="158607" y="209396"/>
                  </a:lnTo>
                  <a:lnTo>
                    <a:pt x="157500" y="208470"/>
                  </a:lnTo>
                  <a:lnTo>
                    <a:pt x="156933" y="207686"/>
                  </a:lnTo>
                  <a:lnTo>
                    <a:pt x="156808" y="207292"/>
                  </a:lnTo>
                  <a:lnTo>
                    <a:pt x="156752" y="206839"/>
                  </a:lnTo>
                  <a:lnTo>
                    <a:pt x="156759" y="206449"/>
                  </a:lnTo>
                  <a:lnTo>
                    <a:pt x="157088" y="206000"/>
                  </a:lnTo>
                  <a:lnTo>
                    <a:pt x="157160" y="205611"/>
                  </a:lnTo>
                  <a:lnTo>
                    <a:pt x="157360" y="205157"/>
                  </a:lnTo>
                  <a:lnTo>
                    <a:pt x="157507" y="203929"/>
                  </a:lnTo>
                  <a:lnTo>
                    <a:pt x="157707" y="203540"/>
                  </a:lnTo>
                  <a:lnTo>
                    <a:pt x="157658" y="202697"/>
                  </a:lnTo>
                  <a:lnTo>
                    <a:pt x="156975" y="200997"/>
                  </a:lnTo>
                  <a:lnTo>
                    <a:pt x="156657" y="200667"/>
                  </a:lnTo>
                  <a:lnTo>
                    <a:pt x="156344" y="200141"/>
                  </a:lnTo>
                  <a:lnTo>
                    <a:pt x="155645" y="199352"/>
                  </a:lnTo>
                  <a:lnTo>
                    <a:pt x="154818" y="198754"/>
                  </a:lnTo>
                  <a:lnTo>
                    <a:pt x="154369" y="198550"/>
                  </a:lnTo>
                  <a:lnTo>
                    <a:pt x="153987" y="198219"/>
                  </a:lnTo>
                  <a:lnTo>
                    <a:pt x="153603" y="198075"/>
                  </a:lnTo>
                  <a:lnTo>
                    <a:pt x="152835" y="197553"/>
                  </a:lnTo>
                  <a:lnTo>
                    <a:pt x="151615" y="197145"/>
                  </a:lnTo>
                  <a:lnTo>
                    <a:pt x="148847" y="196774"/>
                  </a:lnTo>
                  <a:lnTo>
                    <a:pt x="147948" y="196565"/>
                  </a:lnTo>
                  <a:lnTo>
                    <a:pt x="147559" y="196556"/>
                  </a:lnTo>
                  <a:lnTo>
                    <a:pt x="146981" y="196484"/>
                  </a:lnTo>
                  <a:lnTo>
                    <a:pt x="146657" y="196543"/>
                  </a:lnTo>
                  <a:lnTo>
                    <a:pt x="146336" y="196475"/>
                  </a:lnTo>
                  <a:lnTo>
                    <a:pt x="145690" y="196461"/>
                  </a:lnTo>
                  <a:lnTo>
                    <a:pt x="144266" y="196701"/>
                  </a:lnTo>
                  <a:lnTo>
                    <a:pt x="143941" y="196824"/>
                  </a:lnTo>
                  <a:lnTo>
                    <a:pt x="143556" y="196883"/>
                  </a:lnTo>
                  <a:lnTo>
                    <a:pt x="143231" y="197005"/>
                  </a:lnTo>
                  <a:lnTo>
                    <a:pt x="142453" y="197123"/>
                  </a:lnTo>
                  <a:lnTo>
                    <a:pt x="141415" y="197499"/>
                  </a:lnTo>
                  <a:lnTo>
                    <a:pt x="140765" y="197680"/>
                  </a:lnTo>
                  <a:lnTo>
                    <a:pt x="139466" y="198242"/>
                  </a:lnTo>
                  <a:lnTo>
                    <a:pt x="136339" y="200078"/>
                  </a:lnTo>
                  <a:lnTo>
                    <a:pt x="135357" y="200970"/>
                  </a:lnTo>
                  <a:lnTo>
                    <a:pt x="131826" y="203835"/>
                  </a:lnTo>
                  <a:lnTo>
                    <a:pt x="129794" y="205751"/>
                  </a:lnTo>
                  <a:lnTo>
                    <a:pt x="128676" y="207093"/>
                  </a:lnTo>
                  <a:lnTo>
                    <a:pt x="127815" y="208443"/>
                  </a:lnTo>
                  <a:lnTo>
                    <a:pt x="127275" y="209798"/>
                  </a:lnTo>
                  <a:lnTo>
                    <a:pt x="126878" y="210573"/>
                  </a:lnTo>
                  <a:lnTo>
                    <a:pt x="126875" y="210833"/>
                  </a:lnTo>
                  <a:lnTo>
                    <a:pt x="126674" y="211155"/>
                  </a:lnTo>
                  <a:lnTo>
                    <a:pt x="126603" y="211336"/>
                  </a:lnTo>
                  <a:lnTo>
                    <a:pt x="126527" y="211513"/>
                  </a:lnTo>
                  <a:lnTo>
                    <a:pt x="126353" y="211862"/>
                  </a:lnTo>
                  <a:lnTo>
                    <a:pt x="126168" y="212184"/>
                  </a:lnTo>
                  <a:lnTo>
                    <a:pt x="125968" y="212483"/>
                  </a:lnTo>
                  <a:lnTo>
                    <a:pt x="125677" y="212936"/>
                  </a:lnTo>
                  <a:lnTo>
                    <a:pt x="125405" y="213425"/>
                  </a:lnTo>
                  <a:lnTo>
                    <a:pt x="124404" y="215284"/>
                  </a:lnTo>
                  <a:lnTo>
                    <a:pt x="124317" y="215474"/>
                  </a:lnTo>
                  <a:lnTo>
                    <a:pt x="124094" y="216045"/>
                  </a:lnTo>
                  <a:lnTo>
                    <a:pt x="124011" y="216235"/>
                  </a:lnTo>
                  <a:lnTo>
                    <a:pt x="123846" y="216575"/>
                  </a:lnTo>
                  <a:lnTo>
                    <a:pt x="123754" y="216743"/>
                  </a:lnTo>
                  <a:lnTo>
                    <a:pt x="123588" y="217083"/>
                  </a:lnTo>
                  <a:lnTo>
                    <a:pt x="123512" y="217264"/>
                  </a:lnTo>
                  <a:lnTo>
                    <a:pt x="123308" y="217817"/>
                  </a:lnTo>
                  <a:lnTo>
                    <a:pt x="123128" y="218234"/>
                  </a:lnTo>
                  <a:lnTo>
                    <a:pt x="122867" y="218746"/>
                  </a:lnTo>
                  <a:lnTo>
                    <a:pt x="122671" y="219154"/>
                  </a:lnTo>
                  <a:lnTo>
                    <a:pt x="122509" y="219498"/>
                  </a:lnTo>
                  <a:lnTo>
                    <a:pt x="122361" y="219852"/>
                  </a:lnTo>
                  <a:lnTo>
                    <a:pt x="122297" y="220151"/>
                  </a:lnTo>
                  <a:lnTo>
                    <a:pt x="122271" y="220613"/>
                  </a:lnTo>
                  <a:lnTo>
                    <a:pt x="122263" y="220989"/>
                  </a:lnTo>
                  <a:lnTo>
                    <a:pt x="122252" y="221111"/>
                  </a:lnTo>
                  <a:lnTo>
                    <a:pt x="122225" y="221229"/>
                  </a:lnTo>
                  <a:lnTo>
                    <a:pt x="122176" y="221361"/>
                  </a:lnTo>
                  <a:lnTo>
                    <a:pt x="122104" y="221483"/>
                  </a:lnTo>
                  <a:lnTo>
                    <a:pt x="121591" y="222177"/>
                  </a:lnTo>
                  <a:lnTo>
                    <a:pt x="121496" y="222272"/>
                  </a:lnTo>
                  <a:lnTo>
                    <a:pt x="121296" y="222381"/>
                  </a:lnTo>
                  <a:lnTo>
                    <a:pt x="120880" y="222439"/>
                  </a:lnTo>
                  <a:lnTo>
                    <a:pt x="120529" y="222498"/>
                  </a:lnTo>
                  <a:lnTo>
                    <a:pt x="120300" y="222530"/>
                  </a:lnTo>
                  <a:lnTo>
                    <a:pt x="119917" y="222603"/>
                  </a:lnTo>
                  <a:lnTo>
                    <a:pt x="119797" y="222612"/>
                  </a:lnTo>
                  <a:lnTo>
                    <a:pt x="119684" y="222589"/>
                  </a:lnTo>
                  <a:lnTo>
                    <a:pt x="119620" y="222562"/>
                  </a:lnTo>
                  <a:lnTo>
                    <a:pt x="119491" y="222480"/>
                  </a:lnTo>
                  <a:lnTo>
                    <a:pt x="119382" y="222381"/>
                  </a:lnTo>
                  <a:lnTo>
                    <a:pt x="119332" y="222313"/>
                  </a:lnTo>
                  <a:lnTo>
                    <a:pt x="119291" y="222240"/>
                  </a:lnTo>
                  <a:lnTo>
                    <a:pt x="119253" y="222158"/>
                  </a:lnTo>
                  <a:lnTo>
                    <a:pt x="119144" y="221905"/>
                  </a:lnTo>
                  <a:lnTo>
                    <a:pt x="119038" y="221628"/>
                  </a:lnTo>
                  <a:lnTo>
                    <a:pt x="116470" y="223586"/>
                  </a:lnTo>
                  <a:lnTo>
                    <a:pt x="116595" y="223713"/>
                  </a:lnTo>
                  <a:lnTo>
                    <a:pt x="116639" y="223764"/>
                  </a:lnTo>
                  <a:lnTo>
                    <a:pt x="116714" y="223849"/>
                  </a:lnTo>
                  <a:lnTo>
                    <a:pt x="116828" y="223994"/>
                  </a:lnTo>
                  <a:lnTo>
                    <a:pt x="116930" y="224144"/>
                  </a:lnTo>
                  <a:lnTo>
                    <a:pt x="117024" y="224298"/>
                  </a:lnTo>
                  <a:lnTo>
                    <a:pt x="117096" y="224429"/>
                  </a:lnTo>
                  <a:lnTo>
                    <a:pt x="117156" y="224565"/>
                  </a:lnTo>
                  <a:lnTo>
                    <a:pt x="117213" y="224701"/>
                  </a:lnTo>
                  <a:lnTo>
                    <a:pt x="117391" y="225172"/>
                  </a:lnTo>
                  <a:lnTo>
                    <a:pt x="117455" y="225363"/>
                  </a:lnTo>
                  <a:lnTo>
                    <a:pt x="117515" y="225557"/>
                  </a:lnTo>
                  <a:lnTo>
                    <a:pt x="117568" y="225752"/>
                  </a:lnTo>
                  <a:lnTo>
                    <a:pt x="117610" y="225947"/>
                  </a:lnTo>
                  <a:lnTo>
                    <a:pt x="117640" y="226106"/>
                  </a:lnTo>
                  <a:lnTo>
                    <a:pt x="117678" y="226437"/>
                  </a:lnTo>
                  <a:lnTo>
                    <a:pt x="117689" y="226600"/>
                  </a:lnTo>
                  <a:lnTo>
                    <a:pt x="117704" y="226958"/>
                  </a:lnTo>
                  <a:lnTo>
                    <a:pt x="117697" y="227338"/>
                  </a:lnTo>
                  <a:lnTo>
                    <a:pt x="117689" y="227533"/>
                  </a:lnTo>
                  <a:lnTo>
                    <a:pt x="117678" y="228036"/>
                  </a:lnTo>
                  <a:lnTo>
                    <a:pt x="117678" y="228195"/>
                  </a:lnTo>
                  <a:lnTo>
                    <a:pt x="117663" y="228671"/>
                  </a:lnTo>
                  <a:lnTo>
                    <a:pt x="117644" y="228997"/>
                  </a:lnTo>
                  <a:lnTo>
                    <a:pt x="117610" y="229464"/>
                  </a:lnTo>
                  <a:lnTo>
                    <a:pt x="117591" y="229600"/>
                  </a:lnTo>
                  <a:lnTo>
                    <a:pt x="117576" y="229736"/>
                  </a:lnTo>
                  <a:lnTo>
                    <a:pt x="117572" y="229876"/>
                  </a:lnTo>
                  <a:lnTo>
                    <a:pt x="117576" y="230008"/>
                  </a:lnTo>
                  <a:lnTo>
                    <a:pt x="117591" y="230135"/>
                  </a:lnTo>
                  <a:lnTo>
                    <a:pt x="117617" y="230257"/>
                  </a:lnTo>
                  <a:lnTo>
                    <a:pt x="117670" y="230380"/>
                  </a:lnTo>
                  <a:lnTo>
                    <a:pt x="117746" y="230498"/>
                  </a:lnTo>
                  <a:lnTo>
                    <a:pt x="117840" y="230593"/>
                  </a:lnTo>
                  <a:lnTo>
                    <a:pt x="117908" y="230629"/>
                  </a:lnTo>
                  <a:lnTo>
                    <a:pt x="117991" y="230656"/>
                  </a:lnTo>
                  <a:lnTo>
                    <a:pt x="118071" y="230674"/>
                  </a:lnTo>
                  <a:lnTo>
                    <a:pt x="118139" y="230697"/>
                  </a:lnTo>
                  <a:lnTo>
                    <a:pt x="118184" y="230778"/>
                  </a:lnTo>
                  <a:lnTo>
                    <a:pt x="118165" y="230874"/>
                  </a:lnTo>
                  <a:lnTo>
                    <a:pt x="118139" y="230973"/>
                  </a:lnTo>
                  <a:lnTo>
                    <a:pt x="118124" y="231069"/>
                  </a:lnTo>
                  <a:lnTo>
                    <a:pt x="118086" y="231259"/>
                  </a:lnTo>
                  <a:lnTo>
                    <a:pt x="118071" y="231354"/>
                  </a:lnTo>
                  <a:lnTo>
                    <a:pt x="118063" y="231454"/>
                  </a:lnTo>
                  <a:lnTo>
                    <a:pt x="118059" y="231549"/>
                  </a:lnTo>
                  <a:lnTo>
                    <a:pt x="118067" y="231739"/>
                  </a:lnTo>
                  <a:lnTo>
                    <a:pt x="118090" y="231930"/>
                  </a:lnTo>
                  <a:lnTo>
                    <a:pt x="118108" y="232061"/>
                  </a:lnTo>
                  <a:lnTo>
                    <a:pt x="118131" y="232197"/>
                  </a:lnTo>
                  <a:lnTo>
                    <a:pt x="118161" y="232328"/>
                  </a:lnTo>
                  <a:lnTo>
                    <a:pt x="118199" y="232455"/>
                  </a:lnTo>
                  <a:lnTo>
                    <a:pt x="118248" y="232582"/>
                  </a:lnTo>
                  <a:lnTo>
                    <a:pt x="118309" y="232695"/>
                  </a:lnTo>
                  <a:lnTo>
                    <a:pt x="118384" y="232809"/>
                  </a:lnTo>
                  <a:lnTo>
                    <a:pt x="118543" y="233022"/>
                  </a:lnTo>
                  <a:lnTo>
                    <a:pt x="118615" y="233135"/>
                  </a:lnTo>
                  <a:lnTo>
                    <a:pt x="118736" y="233380"/>
                  </a:lnTo>
                  <a:lnTo>
                    <a:pt x="118788" y="233507"/>
                  </a:lnTo>
                  <a:lnTo>
                    <a:pt x="118845" y="233633"/>
                  </a:lnTo>
                  <a:lnTo>
                    <a:pt x="118909" y="233756"/>
                  </a:lnTo>
                  <a:lnTo>
                    <a:pt x="118970" y="233860"/>
                  </a:lnTo>
                  <a:lnTo>
                    <a:pt x="119034" y="233965"/>
                  </a:lnTo>
                  <a:lnTo>
                    <a:pt x="119170" y="234173"/>
                  </a:lnTo>
                  <a:lnTo>
                    <a:pt x="119242" y="234273"/>
                  </a:lnTo>
                  <a:lnTo>
                    <a:pt x="119325" y="234368"/>
                  </a:lnTo>
                  <a:lnTo>
                    <a:pt x="119506" y="234554"/>
                  </a:lnTo>
                  <a:lnTo>
                    <a:pt x="119582" y="234653"/>
                  </a:lnTo>
                  <a:lnTo>
                    <a:pt x="119656" y="234803"/>
                  </a:lnTo>
                  <a:lnTo>
                    <a:pt x="119688" y="234903"/>
                  </a:lnTo>
                  <a:lnTo>
                    <a:pt x="119703" y="235002"/>
                  </a:lnTo>
                  <a:lnTo>
                    <a:pt x="119909" y="234966"/>
                  </a:lnTo>
                  <a:lnTo>
                    <a:pt x="120117" y="234939"/>
                  </a:lnTo>
                  <a:lnTo>
                    <a:pt x="120329" y="234921"/>
                  </a:lnTo>
                  <a:lnTo>
                    <a:pt x="120540" y="234916"/>
                  </a:lnTo>
                  <a:lnTo>
                    <a:pt x="120748" y="234921"/>
                  </a:lnTo>
                  <a:lnTo>
                    <a:pt x="120986" y="234944"/>
                  </a:lnTo>
                  <a:lnTo>
                    <a:pt x="121224" y="234979"/>
                  </a:lnTo>
                  <a:lnTo>
                    <a:pt x="121693" y="235084"/>
                  </a:lnTo>
                  <a:lnTo>
                    <a:pt x="121927" y="235129"/>
                  </a:lnTo>
                  <a:lnTo>
                    <a:pt x="122947" y="235292"/>
                  </a:lnTo>
                  <a:lnTo>
                    <a:pt x="123735" y="235442"/>
                  </a:lnTo>
                  <a:lnTo>
                    <a:pt x="124000" y="235501"/>
                  </a:lnTo>
                  <a:lnTo>
                    <a:pt x="124264" y="235564"/>
                  </a:lnTo>
                  <a:lnTo>
                    <a:pt x="124521" y="235646"/>
                  </a:lnTo>
                  <a:lnTo>
                    <a:pt x="124755" y="235737"/>
                  </a:lnTo>
                  <a:lnTo>
                    <a:pt x="124982" y="235841"/>
                  </a:lnTo>
                  <a:lnTo>
                    <a:pt x="125428" y="236067"/>
                  </a:lnTo>
                  <a:lnTo>
                    <a:pt x="126013" y="236389"/>
                  </a:lnTo>
                  <a:lnTo>
                    <a:pt x="126195" y="236494"/>
                  </a:lnTo>
                  <a:lnTo>
                    <a:pt x="126372" y="236602"/>
                  </a:lnTo>
                  <a:lnTo>
                    <a:pt x="126538" y="236724"/>
                  </a:lnTo>
                  <a:lnTo>
                    <a:pt x="126720" y="236888"/>
                  </a:lnTo>
                  <a:lnTo>
                    <a:pt x="126894" y="237065"/>
                  </a:lnTo>
                  <a:lnTo>
                    <a:pt x="127060" y="237255"/>
                  </a:lnTo>
                  <a:lnTo>
                    <a:pt x="127561" y="237885"/>
                  </a:lnTo>
                  <a:lnTo>
                    <a:pt x="127743" y="238130"/>
                  </a:lnTo>
                  <a:lnTo>
                    <a:pt x="127916" y="238379"/>
                  </a:lnTo>
                  <a:lnTo>
                    <a:pt x="128086" y="238637"/>
                  </a:lnTo>
                  <a:lnTo>
                    <a:pt x="128249" y="238891"/>
                  </a:lnTo>
                  <a:lnTo>
                    <a:pt x="128517" y="239326"/>
                  </a:lnTo>
                  <a:lnTo>
                    <a:pt x="128770" y="239770"/>
                  </a:lnTo>
                  <a:lnTo>
                    <a:pt x="129008" y="240205"/>
                  </a:lnTo>
                  <a:lnTo>
                    <a:pt x="129220" y="240631"/>
                  </a:lnTo>
                  <a:lnTo>
                    <a:pt x="129329" y="240840"/>
                  </a:lnTo>
                  <a:lnTo>
                    <a:pt x="129650" y="241411"/>
                  </a:lnTo>
                  <a:lnTo>
                    <a:pt x="129756" y="241587"/>
                  </a:lnTo>
                  <a:lnTo>
                    <a:pt x="129869" y="241755"/>
                  </a:lnTo>
                  <a:lnTo>
                    <a:pt x="129998" y="241914"/>
                  </a:lnTo>
                  <a:lnTo>
                    <a:pt x="130081" y="241991"/>
                  </a:lnTo>
                  <a:lnTo>
                    <a:pt x="130344" y="242213"/>
                  </a:lnTo>
                  <a:lnTo>
                    <a:pt x="130417" y="242299"/>
                  </a:lnTo>
                  <a:lnTo>
                    <a:pt x="130504" y="242476"/>
                  </a:lnTo>
                  <a:lnTo>
                    <a:pt x="130557" y="242684"/>
                  </a:lnTo>
                  <a:lnTo>
                    <a:pt x="130582" y="242907"/>
                  </a:lnTo>
                  <a:lnTo>
                    <a:pt x="130591" y="243128"/>
                  </a:lnTo>
                  <a:lnTo>
                    <a:pt x="130591" y="243346"/>
                  </a:lnTo>
                  <a:lnTo>
                    <a:pt x="130586" y="243541"/>
                  </a:lnTo>
                  <a:lnTo>
                    <a:pt x="130571" y="243740"/>
                  </a:lnTo>
                  <a:lnTo>
                    <a:pt x="130546" y="243935"/>
                  </a:lnTo>
                  <a:lnTo>
                    <a:pt x="130504" y="244126"/>
                  </a:lnTo>
                  <a:lnTo>
                    <a:pt x="130432" y="244293"/>
                  </a:lnTo>
                  <a:lnTo>
                    <a:pt x="130342" y="244429"/>
                  </a:lnTo>
                  <a:lnTo>
                    <a:pt x="130225" y="244552"/>
                  </a:lnTo>
                  <a:lnTo>
                    <a:pt x="129968" y="244778"/>
                  </a:lnTo>
                  <a:lnTo>
                    <a:pt x="129854" y="244901"/>
                  </a:lnTo>
                  <a:lnTo>
                    <a:pt x="129764" y="245037"/>
                  </a:lnTo>
                  <a:lnTo>
                    <a:pt x="129605" y="245336"/>
                  </a:lnTo>
                  <a:lnTo>
                    <a:pt x="129518" y="245454"/>
                  </a:lnTo>
                  <a:lnTo>
                    <a:pt x="129420" y="245513"/>
                  </a:lnTo>
                  <a:lnTo>
                    <a:pt x="129329" y="245522"/>
                  </a:lnTo>
                  <a:lnTo>
                    <a:pt x="129231" y="245513"/>
                  </a:lnTo>
                  <a:lnTo>
                    <a:pt x="129129" y="245490"/>
                  </a:lnTo>
                  <a:lnTo>
                    <a:pt x="129038" y="245454"/>
                  </a:lnTo>
                  <a:lnTo>
                    <a:pt x="128959" y="245404"/>
                  </a:lnTo>
                  <a:lnTo>
                    <a:pt x="128812" y="245449"/>
                  </a:lnTo>
                  <a:lnTo>
                    <a:pt x="128661" y="245481"/>
                  </a:lnTo>
                  <a:lnTo>
                    <a:pt x="128506" y="245503"/>
                  </a:lnTo>
                  <a:lnTo>
                    <a:pt x="128347" y="245517"/>
                  </a:lnTo>
                  <a:lnTo>
                    <a:pt x="128196" y="245517"/>
                  </a:lnTo>
                  <a:lnTo>
                    <a:pt x="128079" y="245508"/>
                  </a:lnTo>
                  <a:lnTo>
                    <a:pt x="127965" y="245494"/>
                  </a:lnTo>
                  <a:lnTo>
                    <a:pt x="127852" y="245472"/>
                  </a:lnTo>
                  <a:lnTo>
                    <a:pt x="127739" y="245445"/>
                  </a:lnTo>
                  <a:lnTo>
                    <a:pt x="127629" y="245413"/>
                  </a:lnTo>
                  <a:lnTo>
                    <a:pt x="127512" y="245358"/>
                  </a:lnTo>
                  <a:lnTo>
                    <a:pt x="127294" y="245213"/>
                  </a:lnTo>
                  <a:lnTo>
                    <a:pt x="127181" y="245155"/>
                  </a:lnTo>
                  <a:lnTo>
                    <a:pt x="127066" y="245118"/>
                  </a:lnTo>
                  <a:lnTo>
                    <a:pt x="126897" y="245132"/>
                  </a:lnTo>
                  <a:lnTo>
                    <a:pt x="126720" y="245204"/>
                  </a:lnTo>
                  <a:lnTo>
                    <a:pt x="126350" y="245413"/>
                  </a:lnTo>
                  <a:lnTo>
                    <a:pt x="126161" y="245481"/>
                  </a:lnTo>
                  <a:lnTo>
                    <a:pt x="125938" y="245522"/>
                  </a:lnTo>
                  <a:lnTo>
                    <a:pt x="125715" y="245535"/>
                  </a:lnTo>
                  <a:lnTo>
                    <a:pt x="125254" y="245544"/>
                  </a:lnTo>
                  <a:lnTo>
                    <a:pt x="124721" y="245580"/>
                  </a:lnTo>
                  <a:lnTo>
                    <a:pt x="124415" y="245612"/>
                  </a:lnTo>
                  <a:lnTo>
                    <a:pt x="124268" y="245639"/>
                  </a:lnTo>
                  <a:lnTo>
                    <a:pt x="124102" y="245698"/>
                  </a:lnTo>
                  <a:lnTo>
                    <a:pt x="123939" y="245775"/>
                  </a:lnTo>
                  <a:lnTo>
                    <a:pt x="123782" y="245857"/>
                  </a:lnTo>
                  <a:lnTo>
                    <a:pt x="123623" y="245925"/>
                  </a:lnTo>
                  <a:lnTo>
                    <a:pt x="123457" y="245957"/>
                  </a:lnTo>
                  <a:lnTo>
                    <a:pt x="123351" y="245952"/>
                  </a:lnTo>
                  <a:lnTo>
                    <a:pt x="123109" y="245916"/>
                  </a:lnTo>
                  <a:lnTo>
                    <a:pt x="122988" y="245902"/>
                  </a:lnTo>
                  <a:lnTo>
                    <a:pt x="123026" y="246011"/>
                  </a:lnTo>
                  <a:lnTo>
                    <a:pt x="123109" y="246134"/>
                  </a:lnTo>
                  <a:lnTo>
                    <a:pt x="123113" y="246251"/>
                  </a:lnTo>
                  <a:lnTo>
                    <a:pt x="123060" y="246378"/>
                  </a:lnTo>
                  <a:lnTo>
                    <a:pt x="122977" y="246473"/>
                  </a:lnTo>
                  <a:lnTo>
                    <a:pt x="122901" y="246487"/>
                  </a:lnTo>
                  <a:lnTo>
                    <a:pt x="122796" y="246455"/>
                  </a:lnTo>
                  <a:lnTo>
                    <a:pt x="122679" y="246410"/>
                  </a:lnTo>
                  <a:lnTo>
                    <a:pt x="122561" y="246369"/>
                  </a:lnTo>
                  <a:lnTo>
                    <a:pt x="122456" y="246369"/>
                  </a:lnTo>
                  <a:lnTo>
                    <a:pt x="122369" y="246406"/>
                  </a:lnTo>
                  <a:lnTo>
                    <a:pt x="122286" y="246464"/>
                  </a:lnTo>
                  <a:lnTo>
                    <a:pt x="122206" y="246532"/>
                  </a:lnTo>
                  <a:lnTo>
                    <a:pt x="122135" y="246614"/>
                  </a:lnTo>
                  <a:lnTo>
                    <a:pt x="122074" y="246696"/>
                  </a:lnTo>
                  <a:lnTo>
                    <a:pt x="122010" y="246831"/>
                  </a:lnTo>
                  <a:lnTo>
                    <a:pt x="121983" y="246995"/>
                  </a:lnTo>
                  <a:lnTo>
                    <a:pt x="121972" y="247167"/>
                  </a:lnTo>
                  <a:lnTo>
                    <a:pt x="121957" y="247339"/>
                  </a:lnTo>
                  <a:lnTo>
                    <a:pt x="121919" y="247502"/>
                  </a:lnTo>
                  <a:lnTo>
                    <a:pt x="121855" y="247634"/>
                  </a:lnTo>
                  <a:lnTo>
                    <a:pt x="121689" y="247892"/>
                  </a:lnTo>
                  <a:lnTo>
                    <a:pt x="121617" y="248023"/>
                  </a:lnTo>
                  <a:lnTo>
                    <a:pt x="121575" y="248160"/>
                  </a:lnTo>
                  <a:lnTo>
                    <a:pt x="121572" y="248286"/>
                  </a:lnTo>
                  <a:lnTo>
                    <a:pt x="121591" y="248422"/>
                  </a:lnTo>
                  <a:lnTo>
                    <a:pt x="121647" y="248690"/>
                  </a:lnTo>
                  <a:lnTo>
                    <a:pt x="121662" y="248826"/>
                  </a:lnTo>
                  <a:lnTo>
                    <a:pt x="121662" y="249098"/>
                  </a:lnTo>
                  <a:lnTo>
                    <a:pt x="121655" y="249234"/>
                  </a:lnTo>
                  <a:lnTo>
                    <a:pt x="121636" y="249365"/>
                  </a:lnTo>
                  <a:lnTo>
                    <a:pt x="121602" y="249487"/>
                  </a:lnTo>
                  <a:lnTo>
                    <a:pt x="121534" y="249610"/>
                  </a:lnTo>
                  <a:lnTo>
                    <a:pt x="121443" y="249719"/>
                  </a:lnTo>
                  <a:lnTo>
                    <a:pt x="121337" y="249823"/>
                  </a:lnTo>
                  <a:lnTo>
                    <a:pt x="121243" y="249931"/>
                  </a:lnTo>
                  <a:lnTo>
                    <a:pt x="121167" y="250054"/>
                  </a:lnTo>
                  <a:lnTo>
                    <a:pt x="121118" y="250176"/>
                  </a:lnTo>
                  <a:lnTo>
                    <a:pt x="121084" y="250308"/>
                  </a:lnTo>
                  <a:lnTo>
                    <a:pt x="121054" y="250444"/>
                  </a:lnTo>
                  <a:lnTo>
                    <a:pt x="121013" y="250716"/>
                  </a:lnTo>
                  <a:lnTo>
                    <a:pt x="120975" y="250997"/>
                  </a:lnTo>
                  <a:lnTo>
                    <a:pt x="120960" y="251142"/>
                  </a:lnTo>
                  <a:lnTo>
                    <a:pt x="120952" y="251282"/>
                  </a:lnTo>
                  <a:lnTo>
                    <a:pt x="120956" y="251427"/>
                  </a:lnTo>
                  <a:lnTo>
                    <a:pt x="120971" y="251568"/>
                  </a:lnTo>
                  <a:lnTo>
                    <a:pt x="121043" y="251853"/>
                  </a:lnTo>
                  <a:lnTo>
                    <a:pt x="121073" y="251998"/>
                  </a:lnTo>
                  <a:lnTo>
                    <a:pt x="121077" y="252216"/>
                  </a:lnTo>
                  <a:lnTo>
                    <a:pt x="121058" y="252366"/>
                  </a:lnTo>
                  <a:lnTo>
                    <a:pt x="121031" y="252519"/>
                  </a:lnTo>
                  <a:lnTo>
                    <a:pt x="121009" y="252669"/>
                  </a:lnTo>
                  <a:lnTo>
                    <a:pt x="120971" y="252973"/>
                  </a:lnTo>
                  <a:lnTo>
                    <a:pt x="120948" y="253127"/>
                  </a:lnTo>
                  <a:lnTo>
                    <a:pt x="120903" y="253371"/>
                  </a:lnTo>
                  <a:lnTo>
                    <a:pt x="120835" y="253657"/>
                  </a:lnTo>
                  <a:lnTo>
                    <a:pt x="120820" y="253752"/>
                  </a:lnTo>
                  <a:lnTo>
                    <a:pt x="120782" y="254024"/>
                  </a:lnTo>
                  <a:lnTo>
                    <a:pt x="120775" y="254160"/>
                  </a:lnTo>
                  <a:lnTo>
                    <a:pt x="120782" y="254292"/>
                  </a:lnTo>
                  <a:lnTo>
                    <a:pt x="120812" y="254414"/>
                  </a:lnTo>
                  <a:lnTo>
                    <a:pt x="120858" y="254496"/>
                  </a:lnTo>
                  <a:lnTo>
                    <a:pt x="120926" y="254573"/>
                  </a:lnTo>
                  <a:lnTo>
                    <a:pt x="121001" y="254645"/>
                  </a:lnTo>
                  <a:lnTo>
                    <a:pt x="121058" y="254722"/>
                  </a:lnTo>
                  <a:lnTo>
                    <a:pt x="121088" y="254799"/>
                  </a:lnTo>
                  <a:lnTo>
                    <a:pt x="121069" y="254890"/>
                  </a:lnTo>
                  <a:lnTo>
                    <a:pt x="121013" y="254981"/>
                  </a:lnTo>
                  <a:lnTo>
                    <a:pt x="120854" y="255171"/>
                  </a:lnTo>
                  <a:lnTo>
                    <a:pt x="120797" y="255271"/>
                  </a:lnTo>
                  <a:lnTo>
                    <a:pt x="120744" y="255389"/>
                  </a:lnTo>
                  <a:lnTo>
                    <a:pt x="120691" y="255520"/>
                  </a:lnTo>
                  <a:lnTo>
                    <a:pt x="120650" y="255647"/>
                  </a:lnTo>
                  <a:lnTo>
                    <a:pt x="120631" y="255774"/>
                  </a:lnTo>
                  <a:lnTo>
                    <a:pt x="120642" y="255883"/>
                  </a:lnTo>
                  <a:lnTo>
                    <a:pt x="120688" y="255969"/>
                  </a:lnTo>
                  <a:lnTo>
                    <a:pt x="120763" y="256041"/>
                  </a:lnTo>
                  <a:lnTo>
                    <a:pt x="120846" y="256114"/>
                  </a:lnTo>
                  <a:lnTo>
                    <a:pt x="120918" y="256186"/>
                  </a:lnTo>
                  <a:lnTo>
                    <a:pt x="120967" y="256272"/>
                  </a:lnTo>
                  <a:lnTo>
                    <a:pt x="120986" y="256394"/>
                  </a:lnTo>
                  <a:lnTo>
                    <a:pt x="120963" y="256535"/>
                  </a:lnTo>
                  <a:lnTo>
                    <a:pt x="120918" y="256685"/>
                  </a:lnTo>
                  <a:lnTo>
                    <a:pt x="120861" y="256834"/>
                  </a:lnTo>
                  <a:lnTo>
                    <a:pt x="120778" y="257093"/>
                  </a:lnTo>
                  <a:lnTo>
                    <a:pt x="120650" y="257433"/>
                  </a:lnTo>
                  <a:lnTo>
                    <a:pt x="120616" y="257546"/>
                  </a:lnTo>
                  <a:lnTo>
                    <a:pt x="120593" y="257641"/>
                  </a:lnTo>
                  <a:lnTo>
                    <a:pt x="120563" y="257832"/>
                  </a:lnTo>
                  <a:lnTo>
                    <a:pt x="120514" y="258022"/>
                  </a:lnTo>
                  <a:lnTo>
                    <a:pt x="120447" y="258144"/>
                  </a:lnTo>
                  <a:lnTo>
                    <a:pt x="120249" y="258393"/>
                  </a:lnTo>
                  <a:lnTo>
                    <a:pt x="120181" y="258498"/>
                  </a:lnTo>
                  <a:lnTo>
                    <a:pt x="120219" y="258638"/>
                  </a:lnTo>
                  <a:lnTo>
                    <a:pt x="120287" y="258684"/>
                  </a:lnTo>
                  <a:lnTo>
                    <a:pt x="120370" y="258724"/>
                  </a:lnTo>
                  <a:lnTo>
                    <a:pt x="120447" y="258770"/>
                  </a:lnTo>
                  <a:lnTo>
                    <a:pt x="120499" y="258829"/>
                  </a:lnTo>
                  <a:lnTo>
                    <a:pt x="120534" y="258937"/>
                  </a:lnTo>
                  <a:lnTo>
                    <a:pt x="120529" y="259082"/>
                  </a:lnTo>
                  <a:lnTo>
                    <a:pt x="120499" y="259241"/>
                  </a:lnTo>
                  <a:lnTo>
                    <a:pt x="120450" y="259395"/>
                  </a:lnTo>
                  <a:lnTo>
                    <a:pt x="120393" y="259535"/>
                  </a:lnTo>
                  <a:lnTo>
                    <a:pt x="120315" y="259672"/>
                  </a:lnTo>
                  <a:lnTo>
                    <a:pt x="120204" y="259790"/>
                  </a:lnTo>
                  <a:lnTo>
                    <a:pt x="120083" y="259903"/>
                  </a:lnTo>
                  <a:lnTo>
                    <a:pt x="119966" y="260020"/>
                  </a:lnTo>
                  <a:lnTo>
                    <a:pt x="119865" y="260147"/>
                  </a:lnTo>
                  <a:lnTo>
                    <a:pt x="119816" y="260234"/>
                  </a:lnTo>
                  <a:lnTo>
                    <a:pt x="119733" y="260424"/>
                  </a:lnTo>
                  <a:lnTo>
                    <a:pt x="119684" y="260505"/>
                  </a:lnTo>
                  <a:lnTo>
                    <a:pt x="119567" y="260596"/>
                  </a:lnTo>
                  <a:lnTo>
                    <a:pt x="119336" y="260660"/>
                  </a:lnTo>
                  <a:lnTo>
                    <a:pt x="119227" y="260700"/>
                  </a:lnTo>
                  <a:lnTo>
                    <a:pt x="119019" y="260791"/>
                  </a:lnTo>
                  <a:lnTo>
                    <a:pt x="118811" y="260886"/>
                  </a:lnTo>
                  <a:lnTo>
                    <a:pt x="118320" y="261158"/>
                  </a:lnTo>
                  <a:lnTo>
                    <a:pt x="118192" y="261208"/>
                  </a:lnTo>
                  <a:lnTo>
                    <a:pt x="117999" y="261263"/>
                  </a:lnTo>
                  <a:lnTo>
                    <a:pt x="117802" y="261289"/>
                  </a:lnTo>
                  <a:lnTo>
                    <a:pt x="117598" y="261308"/>
                  </a:lnTo>
                  <a:lnTo>
                    <a:pt x="117194" y="261335"/>
                  </a:lnTo>
                  <a:lnTo>
                    <a:pt x="116654" y="261394"/>
                  </a:lnTo>
                  <a:lnTo>
                    <a:pt x="116121" y="261430"/>
                  </a:lnTo>
                  <a:lnTo>
                    <a:pt x="115933" y="261453"/>
                  </a:lnTo>
                  <a:lnTo>
                    <a:pt x="115812" y="261462"/>
                  </a:lnTo>
                  <a:lnTo>
                    <a:pt x="115752" y="261467"/>
                  </a:lnTo>
                  <a:lnTo>
                    <a:pt x="115597" y="261458"/>
                  </a:lnTo>
                  <a:lnTo>
                    <a:pt x="115491" y="261403"/>
                  </a:lnTo>
                  <a:lnTo>
                    <a:pt x="115439" y="261326"/>
                  </a:lnTo>
                  <a:lnTo>
                    <a:pt x="115393" y="261235"/>
                  </a:lnTo>
                  <a:lnTo>
                    <a:pt x="115363" y="261136"/>
                  </a:lnTo>
                  <a:lnTo>
                    <a:pt x="115348" y="261036"/>
                  </a:lnTo>
                  <a:lnTo>
                    <a:pt x="115348" y="260941"/>
                  </a:lnTo>
                  <a:lnTo>
                    <a:pt x="115272" y="260950"/>
                  </a:lnTo>
                  <a:lnTo>
                    <a:pt x="115117" y="260950"/>
                  </a:lnTo>
                  <a:lnTo>
                    <a:pt x="115038" y="260941"/>
                  </a:lnTo>
                  <a:lnTo>
                    <a:pt x="114963" y="260927"/>
                  </a:lnTo>
                  <a:lnTo>
                    <a:pt x="114864" y="260904"/>
                  </a:lnTo>
                  <a:lnTo>
                    <a:pt x="114762" y="260873"/>
                  </a:lnTo>
                  <a:lnTo>
                    <a:pt x="114664" y="260827"/>
                  </a:lnTo>
                  <a:lnTo>
                    <a:pt x="114573" y="260777"/>
                  </a:lnTo>
                  <a:lnTo>
                    <a:pt x="114494" y="260718"/>
                  </a:lnTo>
                  <a:lnTo>
                    <a:pt x="114426" y="260642"/>
                  </a:lnTo>
                  <a:lnTo>
                    <a:pt x="114369" y="260555"/>
                  </a:lnTo>
                  <a:lnTo>
                    <a:pt x="114267" y="260370"/>
                  </a:lnTo>
                  <a:lnTo>
                    <a:pt x="114207" y="260284"/>
                  </a:lnTo>
                  <a:lnTo>
                    <a:pt x="114139" y="260206"/>
                  </a:lnTo>
                  <a:lnTo>
                    <a:pt x="113833" y="259916"/>
                  </a:lnTo>
                  <a:lnTo>
                    <a:pt x="113735" y="259812"/>
                  </a:lnTo>
                  <a:lnTo>
                    <a:pt x="113551" y="259595"/>
                  </a:lnTo>
                  <a:lnTo>
                    <a:pt x="113455" y="259495"/>
                  </a:lnTo>
                  <a:lnTo>
                    <a:pt x="113347" y="259413"/>
                  </a:lnTo>
                  <a:lnTo>
                    <a:pt x="113251" y="259363"/>
                  </a:lnTo>
                  <a:lnTo>
                    <a:pt x="113154" y="259322"/>
                  </a:lnTo>
                  <a:lnTo>
                    <a:pt x="113047" y="259291"/>
                  </a:lnTo>
                  <a:lnTo>
                    <a:pt x="112950" y="259250"/>
                  </a:lnTo>
                  <a:lnTo>
                    <a:pt x="112856" y="259200"/>
                  </a:lnTo>
                  <a:lnTo>
                    <a:pt x="112757" y="259123"/>
                  </a:lnTo>
                  <a:lnTo>
                    <a:pt x="112659" y="259041"/>
                  </a:lnTo>
                  <a:lnTo>
                    <a:pt x="112567" y="258946"/>
                  </a:lnTo>
                  <a:lnTo>
                    <a:pt x="112489" y="258847"/>
                  </a:lnTo>
                  <a:lnTo>
                    <a:pt x="112414" y="258742"/>
                  </a:lnTo>
                  <a:lnTo>
                    <a:pt x="112349" y="258638"/>
                  </a:lnTo>
                  <a:lnTo>
                    <a:pt x="112289" y="258534"/>
                  </a:lnTo>
                  <a:lnTo>
                    <a:pt x="112236" y="258421"/>
                  </a:lnTo>
                  <a:lnTo>
                    <a:pt x="112194" y="258307"/>
                  </a:lnTo>
                  <a:lnTo>
                    <a:pt x="112172" y="258117"/>
                  </a:lnTo>
                  <a:lnTo>
                    <a:pt x="112191" y="257958"/>
                  </a:lnTo>
                  <a:lnTo>
                    <a:pt x="112232" y="257804"/>
                  </a:lnTo>
                  <a:lnTo>
                    <a:pt x="112119" y="256957"/>
                  </a:lnTo>
                  <a:lnTo>
                    <a:pt x="112138" y="255724"/>
                  </a:lnTo>
                  <a:lnTo>
                    <a:pt x="111960" y="254745"/>
                  </a:lnTo>
                  <a:lnTo>
                    <a:pt x="111813" y="254115"/>
                  </a:lnTo>
                  <a:lnTo>
                    <a:pt x="111745" y="254083"/>
                  </a:lnTo>
                  <a:lnTo>
                    <a:pt x="111654" y="253970"/>
                  </a:lnTo>
                  <a:lnTo>
                    <a:pt x="111462" y="253675"/>
                  </a:lnTo>
                  <a:lnTo>
                    <a:pt x="111352" y="253553"/>
                  </a:lnTo>
                  <a:lnTo>
                    <a:pt x="111212" y="253453"/>
                  </a:lnTo>
                  <a:lnTo>
                    <a:pt x="111061" y="253371"/>
                  </a:lnTo>
                  <a:lnTo>
                    <a:pt x="110899" y="253294"/>
                  </a:lnTo>
                  <a:lnTo>
                    <a:pt x="110445" y="253104"/>
                  </a:lnTo>
                  <a:lnTo>
                    <a:pt x="110317" y="253054"/>
                  </a:lnTo>
                  <a:lnTo>
                    <a:pt x="110056" y="252964"/>
                  </a:lnTo>
                  <a:lnTo>
                    <a:pt x="109758" y="252868"/>
                  </a:lnTo>
                  <a:lnTo>
                    <a:pt x="109502" y="252800"/>
                  </a:lnTo>
                  <a:lnTo>
                    <a:pt x="109279" y="252755"/>
                  </a:lnTo>
                  <a:lnTo>
                    <a:pt x="108939" y="252701"/>
                  </a:lnTo>
                  <a:lnTo>
                    <a:pt x="108459" y="252615"/>
                  </a:lnTo>
                  <a:lnTo>
                    <a:pt x="108297" y="252592"/>
                  </a:lnTo>
                  <a:lnTo>
                    <a:pt x="108134" y="252574"/>
                  </a:lnTo>
                  <a:lnTo>
                    <a:pt x="107843" y="252570"/>
                  </a:lnTo>
                  <a:lnTo>
                    <a:pt x="107556" y="252583"/>
                  </a:lnTo>
                  <a:lnTo>
                    <a:pt x="107413" y="252596"/>
                  </a:lnTo>
                  <a:lnTo>
                    <a:pt x="106574" y="252515"/>
                  </a:lnTo>
                  <a:lnTo>
                    <a:pt x="104890" y="252941"/>
                  </a:lnTo>
                  <a:lnTo>
                    <a:pt x="103723" y="253249"/>
                  </a:lnTo>
                  <a:lnTo>
                    <a:pt x="102160" y="254197"/>
                  </a:lnTo>
                  <a:lnTo>
                    <a:pt x="101378" y="254704"/>
                  </a:lnTo>
                  <a:lnTo>
                    <a:pt x="100528" y="255339"/>
                  </a:lnTo>
                  <a:lnTo>
                    <a:pt x="100131" y="255787"/>
                  </a:lnTo>
                  <a:lnTo>
                    <a:pt x="98561" y="257256"/>
                  </a:lnTo>
                  <a:lnTo>
                    <a:pt x="96385" y="260075"/>
                  </a:lnTo>
                  <a:lnTo>
                    <a:pt x="95653" y="261235"/>
                  </a:lnTo>
                  <a:lnTo>
                    <a:pt x="94652" y="263293"/>
                  </a:lnTo>
                  <a:lnTo>
                    <a:pt x="94300" y="263882"/>
                  </a:lnTo>
                  <a:lnTo>
                    <a:pt x="94198" y="264571"/>
                  </a:lnTo>
                  <a:lnTo>
                    <a:pt x="94149" y="265124"/>
                  </a:lnTo>
                  <a:lnTo>
                    <a:pt x="94259" y="265713"/>
                  </a:lnTo>
                  <a:lnTo>
                    <a:pt x="94410" y="266108"/>
                  </a:lnTo>
                  <a:lnTo>
                    <a:pt x="94674" y="266665"/>
                  </a:lnTo>
                  <a:lnTo>
                    <a:pt x="95041" y="267146"/>
                  </a:lnTo>
                  <a:lnTo>
                    <a:pt x="95139" y="267236"/>
                  </a:lnTo>
                  <a:lnTo>
                    <a:pt x="95221" y="267341"/>
                  </a:lnTo>
                  <a:lnTo>
                    <a:pt x="95298" y="267459"/>
                  </a:lnTo>
                  <a:lnTo>
                    <a:pt x="95362" y="267581"/>
                  </a:lnTo>
                  <a:lnTo>
                    <a:pt x="95421" y="267703"/>
                  </a:lnTo>
                  <a:lnTo>
                    <a:pt x="95470" y="267826"/>
                  </a:lnTo>
                  <a:lnTo>
                    <a:pt x="95508" y="267952"/>
                  </a:lnTo>
                  <a:lnTo>
                    <a:pt x="95536" y="268079"/>
                  </a:lnTo>
                  <a:lnTo>
                    <a:pt x="95570" y="268211"/>
                  </a:lnTo>
                  <a:lnTo>
                    <a:pt x="95610" y="268333"/>
                  </a:lnTo>
                  <a:lnTo>
                    <a:pt x="95672" y="268478"/>
                  </a:lnTo>
                  <a:lnTo>
                    <a:pt x="95822" y="268759"/>
                  </a:lnTo>
                  <a:lnTo>
                    <a:pt x="95890" y="268900"/>
                  </a:lnTo>
                  <a:lnTo>
                    <a:pt x="96026" y="269249"/>
                  </a:lnTo>
                  <a:lnTo>
                    <a:pt x="96060" y="269353"/>
                  </a:lnTo>
                  <a:lnTo>
                    <a:pt x="96060" y="269521"/>
                  </a:lnTo>
                  <a:lnTo>
                    <a:pt x="95992" y="269575"/>
                  </a:lnTo>
                  <a:lnTo>
                    <a:pt x="95886" y="269611"/>
                  </a:lnTo>
                  <a:lnTo>
                    <a:pt x="95769" y="269638"/>
                  </a:lnTo>
                  <a:lnTo>
                    <a:pt x="95672" y="269670"/>
                  </a:lnTo>
                  <a:lnTo>
                    <a:pt x="95625" y="269765"/>
                  </a:lnTo>
                  <a:lnTo>
                    <a:pt x="95672" y="269879"/>
                  </a:lnTo>
                  <a:lnTo>
                    <a:pt x="95740" y="269988"/>
                  </a:lnTo>
                  <a:lnTo>
                    <a:pt x="95792" y="270055"/>
                  </a:lnTo>
                  <a:lnTo>
                    <a:pt x="95931" y="270182"/>
                  </a:lnTo>
                  <a:lnTo>
                    <a:pt x="95984" y="270246"/>
                  </a:lnTo>
                  <a:lnTo>
                    <a:pt x="95992" y="270377"/>
                  </a:lnTo>
                  <a:lnTo>
                    <a:pt x="95950" y="270454"/>
                  </a:lnTo>
                  <a:lnTo>
                    <a:pt x="95895" y="270527"/>
                  </a:lnTo>
                  <a:lnTo>
                    <a:pt x="95829" y="270586"/>
                  </a:lnTo>
                  <a:lnTo>
                    <a:pt x="95765" y="270618"/>
                  </a:lnTo>
                  <a:lnTo>
                    <a:pt x="95697" y="270609"/>
                  </a:lnTo>
                  <a:lnTo>
                    <a:pt x="95615" y="270563"/>
                  </a:lnTo>
                  <a:lnTo>
                    <a:pt x="95531" y="270509"/>
                  </a:lnTo>
                  <a:lnTo>
                    <a:pt x="95449" y="270463"/>
                  </a:lnTo>
                  <a:lnTo>
                    <a:pt x="95377" y="270454"/>
                  </a:lnTo>
                  <a:lnTo>
                    <a:pt x="95319" y="270500"/>
                  </a:lnTo>
                  <a:lnTo>
                    <a:pt x="95279" y="270595"/>
                  </a:lnTo>
                  <a:lnTo>
                    <a:pt x="95196" y="270830"/>
                  </a:lnTo>
                  <a:lnTo>
                    <a:pt x="95134" y="270921"/>
                  </a:lnTo>
                  <a:lnTo>
                    <a:pt x="95045" y="270989"/>
                  </a:lnTo>
                  <a:lnTo>
                    <a:pt x="94939" y="271034"/>
                  </a:lnTo>
                  <a:lnTo>
                    <a:pt x="94824" y="271075"/>
                  </a:lnTo>
                  <a:lnTo>
                    <a:pt x="94716" y="271125"/>
                  </a:lnTo>
                  <a:lnTo>
                    <a:pt x="94621" y="271189"/>
                  </a:lnTo>
                  <a:lnTo>
                    <a:pt x="94542" y="271279"/>
                  </a:lnTo>
                  <a:lnTo>
                    <a:pt x="94474" y="271384"/>
                  </a:lnTo>
                  <a:lnTo>
                    <a:pt x="94300" y="271732"/>
                  </a:lnTo>
                  <a:lnTo>
                    <a:pt x="94232" y="271873"/>
                  </a:lnTo>
                  <a:lnTo>
                    <a:pt x="94111" y="272159"/>
                  </a:lnTo>
                  <a:lnTo>
                    <a:pt x="94047" y="272299"/>
                  </a:lnTo>
                  <a:lnTo>
                    <a:pt x="93975" y="272435"/>
                  </a:lnTo>
                  <a:lnTo>
                    <a:pt x="93911" y="272526"/>
                  </a:lnTo>
                  <a:lnTo>
                    <a:pt x="93832" y="272612"/>
                  </a:lnTo>
                  <a:lnTo>
                    <a:pt x="93760" y="272702"/>
                  </a:lnTo>
                  <a:lnTo>
                    <a:pt x="93696" y="272861"/>
                  </a:lnTo>
                  <a:lnTo>
                    <a:pt x="93734" y="272929"/>
                  </a:lnTo>
                  <a:lnTo>
                    <a:pt x="93817" y="272992"/>
                  </a:lnTo>
                  <a:lnTo>
                    <a:pt x="93915" y="273052"/>
                  </a:lnTo>
                  <a:lnTo>
                    <a:pt x="93998" y="273115"/>
                  </a:lnTo>
                  <a:lnTo>
                    <a:pt x="94040" y="273260"/>
                  </a:lnTo>
                  <a:lnTo>
                    <a:pt x="94017" y="273342"/>
                  </a:lnTo>
                  <a:lnTo>
                    <a:pt x="93979" y="273423"/>
                  </a:lnTo>
                  <a:lnTo>
                    <a:pt x="93930" y="273500"/>
                  </a:lnTo>
                  <a:lnTo>
                    <a:pt x="93832" y="273632"/>
                  </a:lnTo>
                  <a:lnTo>
                    <a:pt x="93779" y="273686"/>
                  </a:lnTo>
                  <a:lnTo>
                    <a:pt x="93722" y="273736"/>
                  </a:lnTo>
                  <a:lnTo>
                    <a:pt x="93662" y="273777"/>
                  </a:lnTo>
                  <a:lnTo>
                    <a:pt x="93533" y="273813"/>
                  </a:lnTo>
                  <a:lnTo>
                    <a:pt x="93394" y="273781"/>
                  </a:lnTo>
                  <a:lnTo>
                    <a:pt x="93250" y="273759"/>
                  </a:lnTo>
                  <a:lnTo>
                    <a:pt x="93125" y="273759"/>
                  </a:lnTo>
                  <a:lnTo>
                    <a:pt x="93008" y="273772"/>
                  </a:lnTo>
                  <a:lnTo>
                    <a:pt x="92963" y="273836"/>
                  </a:lnTo>
                  <a:lnTo>
                    <a:pt x="93008" y="273967"/>
                  </a:lnTo>
                  <a:lnTo>
                    <a:pt x="93046" y="274108"/>
                  </a:lnTo>
                  <a:lnTo>
                    <a:pt x="93046" y="274194"/>
                  </a:lnTo>
                  <a:lnTo>
                    <a:pt x="93042" y="274289"/>
                  </a:lnTo>
                  <a:lnTo>
                    <a:pt x="93001" y="274452"/>
                  </a:lnTo>
                  <a:lnTo>
                    <a:pt x="92910" y="274516"/>
                  </a:lnTo>
                  <a:lnTo>
                    <a:pt x="92649" y="274497"/>
                  </a:lnTo>
                  <a:lnTo>
                    <a:pt x="92506" y="274534"/>
                  </a:lnTo>
                  <a:lnTo>
                    <a:pt x="92351" y="274597"/>
                  </a:lnTo>
                  <a:lnTo>
                    <a:pt x="92205" y="274679"/>
                  </a:lnTo>
                  <a:lnTo>
                    <a:pt x="92098" y="274760"/>
                  </a:lnTo>
                  <a:lnTo>
                    <a:pt x="92056" y="274842"/>
                  </a:lnTo>
                  <a:lnTo>
                    <a:pt x="92109" y="274969"/>
                  </a:lnTo>
                  <a:lnTo>
                    <a:pt x="92192" y="275096"/>
                  </a:lnTo>
                  <a:lnTo>
                    <a:pt x="92181" y="275227"/>
                  </a:lnTo>
                  <a:lnTo>
                    <a:pt x="92124" y="275300"/>
                  </a:lnTo>
                  <a:lnTo>
                    <a:pt x="92045" y="275372"/>
                  </a:lnTo>
                  <a:lnTo>
                    <a:pt x="91886" y="275504"/>
                  </a:lnTo>
                  <a:lnTo>
                    <a:pt x="91629" y="275780"/>
                  </a:lnTo>
                  <a:lnTo>
                    <a:pt x="91551" y="275839"/>
                  </a:lnTo>
                  <a:lnTo>
                    <a:pt x="91457" y="275835"/>
                  </a:lnTo>
                  <a:lnTo>
                    <a:pt x="91400" y="275780"/>
                  </a:lnTo>
                  <a:lnTo>
                    <a:pt x="91336" y="275730"/>
                  </a:lnTo>
                  <a:lnTo>
                    <a:pt x="91253" y="275730"/>
                  </a:lnTo>
                  <a:lnTo>
                    <a:pt x="91153" y="275771"/>
                  </a:lnTo>
                  <a:lnTo>
                    <a:pt x="90932" y="275907"/>
                  </a:lnTo>
                  <a:lnTo>
                    <a:pt x="90822" y="275961"/>
                  </a:lnTo>
                  <a:lnTo>
                    <a:pt x="90558" y="276039"/>
                  </a:lnTo>
                  <a:lnTo>
                    <a:pt x="90422" y="276070"/>
                  </a:lnTo>
                  <a:lnTo>
                    <a:pt x="90153" y="276143"/>
                  </a:lnTo>
                  <a:lnTo>
                    <a:pt x="90014" y="276197"/>
                  </a:lnTo>
                  <a:lnTo>
                    <a:pt x="89730" y="276320"/>
                  </a:lnTo>
                  <a:lnTo>
                    <a:pt x="89590" y="276374"/>
                  </a:lnTo>
                  <a:lnTo>
                    <a:pt x="89447" y="276406"/>
                  </a:lnTo>
                  <a:lnTo>
                    <a:pt x="89315" y="276419"/>
                  </a:lnTo>
                  <a:lnTo>
                    <a:pt x="89182" y="276415"/>
                  </a:lnTo>
                  <a:lnTo>
                    <a:pt x="88914" y="276397"/>
                  </a:lnTo>
                  <a:lnTo>
                    <a:pt x="88642" y="276397"/>
                  </a:lnTo>
                  <a:lnTo>
                    <a:pt x="88366" y="276406"/>
                  </a:lnTo>
                  <a:lnTo>
                    <a:pt x="88235" y="276424"/>
                  </a:lnTo>
                  <a:lnTo>
                    <a:pt x="88113" y="276464"/>
                  </a:lnTo>
                  <a:lnTo>
                    <a:pt x="88001" y="276524"/>
                  </a:lnTo>
                  <a:lnTo>
                    <a:pt x="87888" y="276596"/>
                  </a:lnTo>
                  <a:lnTo>
                    <a:pt x="87782" y="276687"/>
                  </a:lnTo>
                  <a:lnTo>
                    <a:pt x="87695" y="276786"/>
                  </a:lnTo>
                  <a:lnTo>
                    <a:pt x="87612" y="276963"/>
                  </a:lnTo>
                  <a:lnTo>
                    <a:pt x="87593" y="277122"/>
                  </a:lnTo>
                  <a:lnTo>
                    <a:pt x="87593" y="277280"/>
                  </a:lnTo>
                  <a:lnTo>
                    <a:pt x="87616" y="277439"/>
                  </a:lnTo>
                  <a:lnTo>
                    <a:pt x="87635" y="277516"/>
                  </a:lnTo>
                  <a:lnTo>
                    <a:pt x="87661" y="277675"/>
                  </a:lnTo>
                  <a:lnTo>
                    <a:pt x="87665" y="277784"/>
                  </a:lnTo>
                  <a:lnTo>
                    <a:pt x="87661" y="277897"/>
                  </a:lnTo>
                  <a:lnTo>
                    <a:pt x="87650" y="278006"/>
                  </a:lnTo>
                  <a:lnTo>
                    <a:pt x="87631" y="278115"/>
                  </a:lnTo>
                  <a:lnTo>
                    <a:pt x="87616" y="278223"/>
                  </a:lnTo>
                  <a:lnTo>
                    <a:pt x="87589" y="278341"/>
                  </a:lnTo>
                  <a:lnTo>
                    <a:pt x="87514" y="278577"/>
                  </a:lnTo>
                  <a:lnTo>
                    <a:pt x="87446" y="278813"/>
                  </a:lnTo>
                  <a:lnTo>
                    <a:pt x="87419" y="278930"/>
                  </a:lnTo>
                  <a:lnTo>
                    <a:pt x="87381" y="279053"/>
                  </a:lnTo>
                  <a:lnTo>
                    <a:pt x="87355" y="279180"/>
                  </a:lnTo>
                  <a:lnTo>
                    <a:pt x="87344" y="279293"/>
                  </a:lnTo>
                  <a:lnTo>
                    <a:pt x="87359" y="279402"/>
                  </a:lnTo>
                  <a:lnTo>
                    <a:pt x="87415" y="279497"/>
                  </a:lnTo>
                  <a:lnTo>
                    <a:pt x="87483" y="279588"/>
                  </a:lnTo>
                  <a:lnTo>
                    <a:pt x="87533" y="279678"/>
                  </a:lnTo>
                  <a:lnTo>
                    <a:pt x="87574" y="279760"/>
                  </a:lnTo>
                  <a:lnTo>
                    <a:pt x="87555" y="279869"/>
                  </a:lnTo>
                  <a:lnTo>
                    <a:pt x="87487" y="279896"/>
                  </a:lnTo>
                  <a:lnTo>
                    <a:pt x="87404" y="279918"/>
                  </a:lnTo>
                  <a:lnTo>
                    <a:pt x="87272" y="279987"/>
                  </a:lnTo>
                  <a:lnTo>
                    <a:pt x="87234" y="280131"/>
                  </a:lnTo>
                  <a:lnTo>
                    <a:pt x="87234" y="280217"/>
                  </a:lnTo>
                  <a:lnTo>
                    <a:pt x="87249" y="280304"/>
                  </a:lnTo>
                  <a:lnTo>
                    <a:pt x="87279" y="280431"/>
                  </a:lnTo>
                  <a:lnTo>
                    <a:pt x="87321" y="280530"/>
                  </a:lnTo>
                  <a:lnTo>
                    <a:pt x="87378" y="280621"/>
                  </a:lnTo>
                  <a:lnTo>
                    <a:pt x="87461" y="280680"/>
                  </a:lnTo>
                  <a:lnTo>
                    <a:pt x="87570" y="280725"/>
                  </a:lnTo>
                  <a:lnTo>
                    <a:pt x="87687" y="280762"/>
                  </a:lnTo>
                  <a:lnTo>
                    <a:pt x="87786" y="280802"/>
                  </a:lnTo>
                  <a:lnTo>
                    <a:pt x="87861" y="280934"/>
                  </a:lnTo>
                  <a:lnTo>
                    <a:pt x="87865" y="281020"/>
                  </a:lnTo>
                  <a:lnTo>
                    <a:pt x="87854" y="281106"/>
                  </a:lnTo>
                  <a:lnTo>
                    <a:pt x="87797" y="281256"/>
                  </a:lnTo>
                  <a:lnTo>
                    <a:pt x="87737" y="281305"/>
                  </a:lnTo>
                  <a:lnTo>
                    <a:pt x="87646" y="281337"/>
                  </a:lnTo>
                  <a:lnTo>
                    <a:pt x="87540" y="281360"/>
                  </a:lnTo>
                  <a:lnTo>
                    <a:pt x="87427" y="281378"/>
                  </a:lnTo>
                  <a:lnTo>
                    <a:pt x="87102" y="281469"/>
                  </a:lnTo>
                  <a:lnTo>
                    <a:pt x="86879" y="281541"/>
                  </a:lnTo>
                  <a:lnTo>
                    <a:pt x="86773" y="281591"/>
                  </a:lnTo>
                  <a:lnTo>
                    <a:pt x="86671" y="281655"/>
                  </a:lnTo>
                  <a:lnTo>
                    <a:pt x="86573" y="281727"/>
                  </a:lnTo>
                  <a:lnTo>
                    <a:pt x="86479" y="281808"/>
                  </a:lnTo>
                  <a:lnTo>
                    <a:pt x="86297" y="281976"/>
                  </a:lnTo>
                  <a:lnTo>
                    <a:pt x="86214" y="282063"/>
                  </a:lnTo>
                  <a:lnTo>
                    <a:pt x="86131" y="282158"/>
                  </a:lnTo>
                  <a:lnTo>
                    <a:pt x="85897" y="282443"/>
                  </a:lnTo>
                  <a:lnTo>
                    <a:pt x="85651" y="282715"/>
                  </a:lnTo>
                  <a:lnTo>
                    <a:pt x="85572" y="282810"/>
                  </a:lnTo>
                  <a:lnTo>
                    <a:pt x="85500" y="282905"/>
                  </a:lnTo>
                  <a:lnTo>
                    <a:pt x="85417" y="283023"/>
                  </a:lnTo>
                  <a:lnTo>
                    <a:pt x="85338" y="283146"/>
                  </a:lnTo>
                  <a:lnTo>
                    <a:pt x="85266" y="283272"/>
                  </a:lnTo>
                  <a:lnTo>
                    <a:pt x="85209" y="283399"/>
                  </a:lnTo>
                  <a:lnTo>
                    <a:pt x="85175" y="283531"/>
                  </a:lnTo>
                  <a:lnTo>
                    <a:pt x="85164" y="283622"/>
                  </a:lnTo>
                  <a:lnTo>
                    <a:pt x="85164" y="283721"/>
                  </a:lnTo>
                  <a:lnTo>
                    <a:pt x="85171" y="283817"/>
                  </a:lnTo>
                  <a:lnTo>
                    <a:pt x="85188" y="283912"/>
                  </a:lnTo>
                  <a:lnTo>
                    <a:pt x="85209" y="284002"/>
                  </a:lnTo>
                  <a:lnTo>
                    <a:pt x="85251" y="284102"/>
                  </a:lnTo>
                  <a:lnTo>
                    <a:pt x="85379" y="284288"/>
                  </a:lnTo>
                  <a:lnTo>
                    <a:pt x="85440" y="284383"/>
                  </a:lnTo>
                  <a:lnTo>
                    <a:pt x="85474" y="284478"/>
                  </a:lnTo>
                  <a:lnTo>
                    <a:pt x="85481" y="284596"/>
                  </a:lnTo>
                  <a:lnTo>
                    <a:pt x="85470" y="284719"/>
                  </a:lnTo>
                  <a:lnTo>
                    <a:pt x="85440" y="284841"/>
                  </a:lnTo>
                  <a:lnTo>
                    <a:pt x="85398" y="284959"/>
                  </a:lnTo>
                  <a:lnTo>
                    <a:pt x="85345" y="285067"/>
                  </a:lnTo>
                  <a:lnTo>
                    <a:pt x="85296" y="285131"/>
                  </a:lnTo>
                  <a:lnTo>
                    <a:pt x="85171" y="285249"/>
                  </a:lnTo>
                  <a:lnTo>
                    <a:pt x="85115" y="285308"/>
                  </a:lnTo>
                  <a:lnTo>
                    <a:pt x="85067" y="285376"/>
                  </a:lnTo>
                  <a:lnTo>
                    <a:pt x="85033" y="285475"/>
                  </a:lnTo>
                  <a:lnTo>
                    <a:pt x="85013" y="285584"/>
                  </a:lnTo>
                  <a:lnTo>
                    <a:pt x="84999" y="285816"/>
                  </a:lnTo>
                  <a:lnTo>
                    <a:pt x="84980" y="285924"/>
                  </a:lnTo>
                  <a:lnTo>
                    <a:pt x="84907" y="286196"/>
                  </a:lnTo>
                  <a:lnTo>
                    <a:pt x="84865" y="286332"/>
                  </a:lnTo>
                  <a:lnTo>
                    <a:pt x="84820" y="286432"/>
                  </a:lnTo>
                  <a:lnTo>
                    <a:pt x="84733" y="286473"/>
                  </a:lnTo>
                  <a:lnTo>
                    <a:pt x="84423" y="286532"/>
                  </a:lnTo>
                  <a:lnTo>
                    <a:pt x="84100" y="286672"/>
                  </a:lnTo>
                  <a:lnTo>
                    <a:pt x="83782" y="286826"/>
                  </a:lnTo>
                  <a:lnTo>
                    <a:pt x="83491" y="286931"/>
                  </a:lnTo>
                  <a:lnTo>
                    <a:pt x="83242" y="286917"/>
                  </a:lnTo>
                  <a:lnTo>
                    <a:pt x="83129" y="286858"/>
                  </a:lnTo>
                  <a:lnTo>
                    <a:pt x="83027" y="286781"/>
                  </a:lnTo>
                  <a:lnTo>
                    <a:pt x="82928" y="286695"/>
                  </a:lnTo>
                  <a:lnTo>
                    <a:pt x="82834" y="286604"/>
                  </a:lnTo>
                  <a:lnTo>
                    <a:pt x="82736" y="286518"/>
                  </a:lnTo>
                  <a:lnTo>
                    <a:pt x="82513" y="286301"/>
                  </a:lnTo>
                  <a:lnTo>
                    <a:pt x="82301" y="286074"/>
                  </a:lnTo>
                  <a:lnTo>
                    <a:pt x="82101" y="285843"/>
                  </a:lnTo>
                  <a:lnTo>
                    <a:pt x="81738" y="285358"/>
                  </a:lnTo>
                  <a:lnTo>
                    <a:pt x="81426" y="284963"/>
                  </a:lnTo>
                  <a:lnTo>
                    <a:pt x="81328" y="284827"/>
                  </a:lnTo>
                  <a:lnTo>
                    <a:pt x="81241" y="284682"/>
                  </a:lnTo>
                  <a:lnTo>
                    <a:pt x="81160" y="284519"/>
                  </a:lnTo>
                  <a:lnTo>
                    <a:pt x="81096" y="284347"/>
                  </a:lnTo>
                  <a:lnTo>
                    <a:pt x="81037" y="284170"/>
                  </a:lnTo>
                  <a:lnTo>
                    <a:pt x="80988" y="283993"/>
                  </a:lnTo>
                  <a:lnTo>
                    <a:pt x="80927" y="283735"/>
                  </a:lnTo>
                  <a:lnTo>
                    <a:pt x="80901" y="283576"/>
                  </a:lnTo>
                  <a:lnTo>
                    <a:pt x="80871" y="283418"/>
                  </a:lnTo>
                  <a:lnTo>
                    <a:pt x="80795" y="283051"/>
                  </a:lnTo>
                  <a:lnTo>
                    <a:pt x="80704" y="282688"/>
                  </a:lnTo>
                  <a:lnTo>
                    <a:pt x="80572" y="282253"/>
                  </a:lnTo>
                  <a:lnTo>
                    <a:pt x="80527" y="282126"/>
                  </a:lnTo>
                  <a:lnTo>
                    <a:pt x="80429" y="281877"/>
                  </a:lnTo>
                  <a:lnTo>
                    <a:pt x="80353" y="281722"/>
                  </a:lnTo>
                  <a:lnTo>
                    <a:pt x="80089" y="281278"/>
                  </a:lnTo>
                  <a:lnTo>
                    <a:pt x="80009" y="281124"/>
                  </a:lnTo>
                  <a:lnTo>
                    <a:pt x="79934" y="280952"/>
                  </a:lnTo>
                  <a:lnTo>
                    <a:pt x="79741" y="280426"/>
                  </a:lnTo>
                  <a:lnTo>
                    <a:pt x="79673" y="280254"/>
                  </a:lnTo>
                  <a:lnTo>
                    <a:pt x="79601" y="280100"/>
                  </a:lnTo>
                  <a:lnTo>
                    <a:pt x="79450" y="279801"/>
                  </a:lnTo>
                  <a:lnTo>
                    <a:pt x="79155" y="279248"/>
                  </a:lnTo>
                  <a:lnTo>
                    <a:pt x="79084" y="279121"/>
                  </a:lnTo>
                  <a:lnTo>
                    <a:pt x="78951" y="278867"/>
                  </a:lnTo>
                  <a:lnTo>
                    <a:pt x="78747" y="278382"/>
                  </a:lnTo>
                  <a:lnTo>
                    <a:pt x="78687" y="278269"/>
                  </a:lnTo>
                  <a:lnTo>
                    <a:pt x="78593" y="278142"/>
                  </a:lnTo>
                  <a:lnTo>
                    <a:pt x="78483" y="278024"/>
                  </a:lnTo>
                  <a:lnTo>
                    <a:pt x="78366" y="277911"/>
                  </a:lnTo>
                  <a:lnTo>
                    <a:pt x="78253" y="277793"/>
                  </a:lnTo>
                  <a:lnTo>
                    <a:pt x="78147" y="277670"/>
                  </a:lnTo>
                  <a:lnTo>
                    <a:pt x="78041" y="277507"/>
                  </a:lnTo>
                  <a:lnTo>
                    <a:pt x="77950" y="277335"/>
                  </a:lnTo>
                  <a:lnTo>
                    <a:pt x="77863" y="277158"/>
                  </a:lnTo>
                  <a:lnTo>
                    <a:pt x="77769" y="276990"/>
                  </a:lnTo>
                  <a:lnTo>
                    <a:pt x="77653" y="276836"/>
                  </a:lnTo>
                  <a:lnTo>
                    <a:pt x="77508" y="276696"/>
                  </a:lnTo>
                  <a:lnTo>
                    <a:pt x="77351" y="276564"/>
                  </a:lnTo>
                  <a:lnTo>
                    <a:pt x="77181" y="276442"/>
                  </a:lnTo>
                  <a:lnTo>
                    <a:pt x="77003" y="276338"/>
                  </a:lnTo>
                  <a:lnTo>
                    <a:pt x="76822" y="276251"/>
                  </a:lnTo>
                  <a:lnTo>
                    <a:pt x="76637" y="275794"/>
                  </a:lnTo>
                  <a:lnTo>
                    <a:pt x="76319" y="275463"/>
                  </a:lnTo>
                  <a:lnTo>
                    <a:pt x="76134" y="275005"/>
                  </a:lnTo>
                  <a:lnTo>
                    <a:pt x="75813" y="274674"/>
                  </a:lnTo>
                  <a:lnTo>
                    <a:pt x="74506" y="271732"/>
                  </a:lnTo>
                  <a:lnTo>
                    <a:pt x="74069" y="270944"/>
                  </a:lnTo>
                  <a:lnTo>
                    <a:pt x="73755" y="270549"/>
                  </a:lnTo>
                  <a:lnTo>
                    <a:pt x="72626" y="268519"/>
                  </a:lnTo>
                  <a:lnTo>
                    <a:pt x="72127" y="267277"/>
                  </a:lnTo>
                  <a:lnTo>
                    <a:pt x="72006" y="266819"/>
                  </a:lnTo>
                  <a:lnTo>
                    <a:pt x="71632" y="266035"/>
                  </a:lnTo>
                  <a:lnTo>
                    <a:pt x="70250" y="263674"/>
                  </a:lnTo>
                  <a:lnTo>
                    <a:pt x="70130" y="263284"/>
                  </a:lnTo>
                  <a:lnTo>
                    <a:pt x="70005" y="262826"/>
                  </a:lnTo>
                  <a:lnTo>
                    <a:pt x="69695" y="262042"/>
                  </a:lnTo>
                  <a:lnTo>
                    <a:pt x="69446" y="261648"/>
                  </a:lnTo>
                  <a:lnTo>
                    <a:pt x="69389" y="261258"/>
                  </a:lnTo>
                  <a:lnTo>
                    <a:pt x="68894" y="259948"/>
                  </a:lnTo>
                  <a:lnTo>
                    <a:pt x="68705" y="259490"/>
                  </a:lnTo>
                  <a:lnTo>
                    <a:pt x="68331" y="258706"/>
                  </a:lnTo>
                  <a:lnTo>
                    <a:pt x="68014" y="258312"/>
                  </a:lnTo>
                  <a:lnTo>
                    <a:pt x="68082" y="258117"/>
                  </a:lnTo>
                  <a:lnTo>
                    <a:pt x="67893" y="257922"/>
                  </a:lnTo>
                  <a:lnTo>
                    <a:pt x="67513" y="257460"/>
                  </a:lnTo>
                  <a:lnTo>
                    <a:pt x="65941" y="254899"/>
                  </a:lnTo>
                  <a:lnTo>
                    <a:pt x="65692" y="254246"/>
                  </a:lnTo>
                  <a:lnTo>
                    <a:pt x="65510" y="253594"/>
                  </a:lnTo>
                  <a:lnTo>
                    <a:pt x="64517" y="251110"/>
                  </a:lnTo>
                  <a:lnTo>
                    <a:pt x="63332" y="248817"/>
                  </a:lnTo>
                  <a:lnTo>
                    <a:pt x="62954" y="248164"/>
                  </a:lnTo>
                  <a:lnTo>
                    <a:pt x="62833" y="247770"/>
                  </a:lnTo>
                  <a:lnTo>
                    <a:pt x="62580" y="247375"/>
                  </a:lnTo>
                  <a:lnTo>
                    <a:pt x="62266" y="246786"/>
                  </a:lnTo>
                  <a:lnTo>
                    <a:pt x="61197" y="245019"/>
                  </a:lnTo>
                  <a:lnTo>
                    <a:pt x="60627" y="244293"/>
                  </a:lnTo>
                  <a:lnTo>
                    <a:pt x="60309" y="244026"/>
                  </a:lnTo>
                  <a:lnTo>
                    <a:pt x="60120" y="243763"/>
                  </a:lnTo>
                  <a:lnTo>
                    <a:pt x="58724" y="242313"/>
                  </a:lnTo>
                  <a:lnTo>
                    <a:pt x="58406" y="242113"/>
                  </a:lnTo>
                  <a:lnTo>
                    <a:pt x="58025" y="241719"/>
                  </a:lnTo>
                  <a:lnTo>
                    <a:pt x="57704" y="241515"/>
                  </a:lnTo>
                  <a:lnTo>
                    <a:pt x="56753" y="240659"/>
                  </a:lnTo>
                  <a:lnTo>
                    <a:pt x="56371" y="240260"/>
                  </a:lnTo>
                  <a:lnTo>
                    <a:pt x="55997" y="239607"/>
                  </a:lnTo>
                  <a:lnTo>
                    <a:pt x="55381" y="237776"/>
                  </a:lnTo>
                  <a:lnTo>
                    <a:pt x="55317" y="237473"/>
                  </a:lnTo>
                  <a:lnTo>
                    <a:pt x="55336" y="237278"/>
                  </a:lnTo>
                  <a:lnTo>
                    <a:pt x="55351" y="237083"/>
                  </a:lnTo>
                  <a:lnTo>
                    <a:pt x="55389" y="236693"/>
                  </a:lnTo>
                  <a:lnTo>
                    <a:pt x="55419" y="236344"/>
                  </a:lnTo>
                  <a:lnTo>
                    <a:pt x="55442" y="236027"/>
                  </a:lnTo>
                  <a:lnTo>
                    <a:pt x="55487" y="235551"/>
                  </a:lnTo>
                  <a:lnTo>
                    <a:pt x="55506" y="235387"/>
                  </a:lnTo>
                  <a:lnTo>
                    <a:pt x="55551" y="235066"/>
                  </a:lnTo>
                  <a:lnTo>
                    <a:pt x="55570" y="234907"/>
                  </a:lnTo>
                  <a:lnTo>
                    <a:pt x="55608" y="234676"/>
                  </a:lnTo>
                  <a:lnTo>
                    <a:pt x="55653" y="234327"/>
                  </a:lnTo>
                  <a:lnTo>
                    <a:pt x="55657" y="234232"/>
                  </a:lnTo>
                  <a:lnTo>
                    <a:pt x="55672" y="234041"/>
                  </a:lnTo>
                  <a:lnTo>
                    <a:pt x="55672" y="233946"/>
                  </a:lnTo>
                  <a:lnTo>
                    <a:pt x="55657" y="233856"/>
                  </a:lnTo>
                  <a:lnTo>
                    <a:pt x="55631" y="233747"/>
                  </a:lnTo>
                  <a:lnTo>
                    <a:pt x="55585" y="233647"/>
                  </a:lnTo>
                  <a:lnTo>
                    <a:pt x="55536" y="233543"/>
                  </a:lnTo>
                  <a:lnTo>
                    <a:pt x="55476" y="233443"/>
                  </a:lnTo>
                  <a:lnTo>
                    <a:pt x="55302" y="233126"/>
                  </a:lnTo>
                  <a:lnTo>
                    <a:pt x="55238" y="233017"/>
                  </a:lnTo>
                  <a:lnTo>
                    <a:pt x="55170" y="232913"/>
                  </a:lnTo>
                  <a:lnTo>
                    <a:pt x="55056" y="232754"/>
                  </a:lnTo>
                  <a:lnTo>
                    <a:pt x="54973" y="232619"/>
                  </a:lnTo>
                  <a:lnTo>
                    <a:pt x="54875" y="232482"/>
                  </a:lnTo>
                  <a:lnTo>
                    <a:pt x="54705" y="232306"/>
                  </a:lnTo>
                  <a:lnTo>
                    <a:pt x="54562" y="232165"/>
                  </a:lnTo>
                  <a:lnTo>
                    <a:pt x="54233" y="231970"/>
                  </a:lnTo>
                  <a:lnTo>
                    <a:pt x="53693" y="231789"/>
                  </a:lnTo>
                  <a:lnTo>
                    <a:pt x="53088" y="231748"/>
                  </a:lnTo>
                  <a:lnTo>
                    <a:pt x="52594" y="231680"/>
                  </a:lnTo>
                  <a:lnTo>
                    <a:pt x="52213" y="231599"/>
                  </a:lnTo>
                  <a:lnTo>
                    <a:pt x="51873" y="231603"/>
                  </a:lnTo>
                  <a:lnTo>
                    <a:pt x="51533" y="231594"/>
                  </a:lnTo>
                  <a:lnTo>
                    <a:pt x="51197" y="231563"/>
                  </a:lnTo>
                  <a:lnTo>
                    <a:pt x="50860" y="231517"/>
                  </a:lnTo>
                  <a:lnTo>
                    <a:pt x="50528" y="231454"/>
                  </a:lnTo>
                  <a:lnTo>
                    <a:pt x="50222" y="231372"/>
                  </a:lnTo>
                  <a:lnTo>
                    <a:pt x="50095" y="231328"/>
                  </a:lnTo>
                  <a:lnTo>
                    <a:pt x="49921" y="231268"/>
                  </a:lnTo>
                  <a:lnTo>
                    <a:pt x="49621" y="231150"/>
                  </a:lnTo>
                  <a:lnTo>
                    <a:pt x="49324" y="231028"/>
                  </a:lnTo>
                  <a:lnTo>
                    <a:pt x="49029" y="230901"/>
                  </a:lnTo>
                  <a:lnTo>
                    <a:pt x="48538" y="230697"/>
                  </a:lnTo>
                  <a:lnTo>
                    <a:pt x="48296" y="230588"/>
                  </a:lnTo>
                  <a:lnTo>
                    <a:pt x="48054" y="230475"/>
                  </a:lnTo>
                  <a:lnTo>
                    <a:pt x="47616" y="230257"/>
                  </a:lnTo>
                  <a:lnTo>
                    <a:pt x="47412" y="230162"/>
                  </a:lnTo>
                  <a:lnTo>
                    <a:pt x="47212" y="230058"/>
                  </a:lnTo>
                  <a:lnTo>
                    <a:pt x="47019" y="229944"/>
                  </a:lnTo>
                  <a:lnTo>
                    <a:pt x="46838" y="229818"/>
                  </a:lnTo>
                  <a:lnTo>
                    <a:pt x="46658" y="229650"/>
                  </a:lnTo>
                  <a:lnTo>
                    <a:pt x="46490" y="229468"/>
                  </a:lnTo>
                  <a:lnTo>
                    <a:pt x="46337" y="229274"/>
                  </a:lnTo>
                  <a:lnTo>
                    <a:pt x="46184" y="229070"/>
                  </a:lnTo>
                  <a:lnTo>
                    <a:pt x="46041" y="228871"/>
                  </a:lnTo>
                  <a:lnTo>
                    <a:pt x="45827" y="228549"/>
                  </a:lnTo>
                  <a:lnTo>
                    <a:pt x="45626" y="228213"/>
                  </a:lnTo>
                  <a:lnTo>
                    <a:pt x="45532" y="228045"/>
                  </a:lnTo>
                  <a:lnTo>
                    <a:pt x="45434" y="227815"/>
                  </a:lnTo>
                  <a:lnTo>
                    <a:pt x="45267" y="227334"/>
                  </a:lnTo>
                  <a:lnTo>
                    <a:pt x="45165" y="227112"/>
                  </a:lnTo>
                  <a:lnTo>
                    <a:pt x="45029" y="226926"/>
                  </a:lnTo>
                  <a:lnTo>
                    <a:pt x="44916" y="226831"/>
                  </a:lnTo>
                  <a:lnTo>
                    <a:pt x="44784" y="226750"/>
                  </a:lnTo>
                  <a:lnTo>
                    <a:pt x="44516" y="226600"/>
                  </a:lnTo>
                  <a:lnTo>
                    <a:pt x="44399" y="226509"/>
                  </a:lnTo>
                  <a:lnTo>
                    <a:pt x="44244" y="226328"/>
                  </a:lnTo>
                  <a:lnTo>
                    <a:pt x="44115" y="226119"/>
                  </a:lnTo>
                  <a:lnTo>
                    <a:pt x="43994" y="225902"/>
                  </a:lnTo>
                  <a:lnTo>
                    <a:pt x="43870" y="225689"/>
                  </a:lnTo>
                  <a:lnTo>
                    <a:pt x="43719" y="225503"/>
                  </a:lnTo>
                  <a:lnTo>
                    <a:pt x="43481" y="225295"/>
                  </a:lnTo>
                  <a:lnTo>
                    <a:pt x="43352" y="225200"/>
                  </a:lnTo>
                  <a:lnTo>
                    <a:pt x="43088" y="225027"/>
                  </a:lnTo>
                  <a:lnTo>
                    <a:pt x="42921" y="224941"/>
                  </a:lnTo>
                  <a:lnTo>
                    <a:pt x="42749" y="224869"/>
                  </a:lnTo>
                  <a:lnTo>
                    <a:pt x="42396" y="224737"/>
                  </a:lnTo>
                  <a:lnTo>
                    <a:pt x="42220" y="224665"/>
                  </a:lnTo>
                  <a:lnTo>
                    <a:pt x="41389" y="224266"/>
                  </a:lnTo>
                  <a:lnTo>
                    <a:pt x="41000" y="224075"/>
                  </a:lnTo>
                  <a:lnTo>
                    <a:pt x="40607" y="223876"/>
                  </a:lnTo>
                  <a:lnTo>
                    <a:pt x="40410" y="223772"/>
                  </a:lnTo>
                  <a:lnTo>
                    <a:pt x="39825" y="223441"/>
                  </a:lnTo>
                  <a:lnTo>
                    <a:pt x="39628" y="223337"/>
                  </a:lnTo>
                  <a:lnTo>
                    <a:pt x="39409" y="223228"/>
                  </a:lnTo>
                  <a:lnTo>
                    <a:pt x="39186" y="223128"/>
                  </a:lnTo>
                  <a:lnTo>
                    <a:pt x="38963" y="223024"/>
                  </a:lnTo>
                  <a:lnTo>
                    <a:pt x="38745" y="222915"/>
                  </a:lnTo>
                  <a:lnTo>
                    <a:pt x="38536" y="222793"/>
                  </a:lnTo>
                  <a:lnTo>
                    <a:pt x="38352" y="222666"/>
                  </a:lnTo>
                  <a:lnTo>
                    <a:pt x="38175" y="222530"/>
                  </a:lnTo>
                  <a:lnTo>
                    <a:pt x="38005" y="222385"/>
                  </a:lnTo>
                  <a:lnTo>
                    <a:pt x="37839" y="222235"/>
                  </a:lnTo>
                  <a:lnTo>
                    <a:pt x="37676" y="222077"/>
                  </a:lnTo>
                  <a:lnTo>
                    <a:pt x="37559" y="221954"/>
                  </a:lnTo>
                  <a:lnTo>
                    <a:pt x="37223" y="221555"/>
                  </a:lnTo>
                  <a:lnTo>
                    <a:pt x="37106" y="221429"/>
                  </a:lnTo>
                  <a:lnTo>
                    <a:pt x="36837" y="221157"/>
                  </a:lnTo>
                  <a:lnTo>
                    <a:pt x="36422" y="220772"/>
                  </a:lnTo>
                  <a:lnTo>
                    <a:pt x="35908" y="220355"/>
                  </a:lnTo>
                  <a:lnTo>
                    <a:pt x="35791" y="220237"/>
                  </a:lnTo>
                  <a:lnTo>
                    <a:pt x="35689" y="220128"/>
                  </a:lnTo>
                  <a:lnTo>
                    <a:pt x="35592" y="220015"/>
                  </a:lnTo>
                  <a:lnTo>
                    <a:pt x="35496" y="219897"/>
                  </a:lnTo>
                  <a:lnTo>
                    <a:pt x="35409" y="219775"/>
                  </a:lnTo>
                  <a:lnTo>
                    <a:pt x="35335" y="219648"/>
                  </a:lnTo>
                  <a:lnTo>
                    <a:pt x="35267" y="219494"/>
                  </a:lnTo>
                  <a:lnTo>
                    <a:pt x="35214" y="219331"/>
                  </a:lnTo>
                  <a:lnTo>
                    <a:pt x="35171" y="219163"/>
                  </a:lnTo>
                  <a:lnTo>
                    <a:pt x="35141" y="218995"/>
                  </a:lnTo>
                  <a:lnTo>
                    <a:pt x="35120" y="218827"/>
                  </a:lnTo>
                  <a:lnTo>
                    <a:pt x="35108" y="218700"/>
                  </a:lnTo>
                  <a:lnTo>
                    <a:pt x="35103" y="218569"/>
                  </a:lnTo>
                  <a:lnTo>
                    <a:pt x="35108" y="218442"/>
                  </a:lnTo>
                  <a:lnTo>
                    <a:pt x="35116" y="218315"/>
                  </a:lnTo>
                  <a:lnTo>
                    <a:pt x="35150" y="218030"/>
                  </a:lnTo>
                  <a:lnTo>
                    <a:pt x="35184" y="217871"/>
                  </a:lnTo>
                  <a:lnTo>
                    <a:pt x="35222" y="217717"/>
                  </a:lnTo>
                  <a:lnTo>
                    <a:pt x="35267" y="217563"/>
                  </a:lnTo>
                  <a:lnTo>
                    <a:pt x="35320" y="217414"/>
                  </a:lnTo>
                  <a:lnTo>
                    <a:pt x="35392" y="217024"/>
                  </a:lnTo>
                  <a:lnTo>
                    <a:pt x="35530" y="216702"/>
                  </a:lnTo>
                  <a:lnTo>
                    <a:pt x="36350" y="215093"/>
                  </a:lnTo>
                  <a:lnTo>
                    <a:pt x="37098" y="213870"/>
                  </a:lnTo>
                  <a:lnTo>
                    <a:pt x="37438" y="213484"/>
                  </a:lnTo>
                  <a:lnTo>
                    <a:pt x="37914" y="212650"/>
                  </a:lnTo>
                  <a:lnTo>
                    <a:pt x="38186" y="212329"/>
                  </a:lnTo>
                  <a:lnTo>
                    <a:pt x="38394" y="211876"/>
                  </a:lnTo>
                  <a:lnTo>
                    <a:pt x="38933" y="211105"/>
                  </a:lnTo>
                  <a:lnTo>
                    <a:pt x="39337" y="210720"/>
                  </a:lnTo>
                  <a:lnTo>
                    <a:pt x="40414" y="209827"/>
                  </a:lnTo>
                  <a:lnTo>
                    <a:pt x="41222" y="209256"/>
                  </a:lnTo>
                  <a:lnTo>
                    <a:pt x="41963" y="208617"/>
                  </a:lnTo>
                  <a:lnTo>
                    <a:pt x="42906" y="207593"/>
                  </a:lnTo>
                  <a:lnTo>
                    <a:pt x="43379" y="207212"/>
                  </a:lnTo>
                  <a:lnTo>
                    <a:pt x="43632" y="206783"/>
                  </a:lnTo>
                  <a:lnTo>
                    <a:pt x="44062" y="206052"/>
                  </a:lnTo>
                  <a:lnTo>
                    <a:pt x="44270" y="205341"/>
                  </a:lnTo>
                  <a:lnTo>
                    <a:pt x="44281" y="204561"/>
                  </a:lnTo>
                  <a:lnTo>
                    <a:pt x="44444" y="202553"/>
                  </a:lnTo>
                  <a:lnTo>
                    <a:pt x="44587" y="201778"/>
                  </a:lnTo>
                  <a:lnTo>
                    <a:pt x="44727" y="201452"/>
                  </a:lnTo>
                  <a:lnTo>
                    <a:pt x="45011" y="200224"/>
                  </a:lnTo>
                  <a:lnTo>
                    <a:pt x="45698" y="198611"/>
                  </a:lnTo>
                  <a:lnTo>
                    <a:pt x="47057" y="196558"/>
                  </a:lnTo>
                  <a:lnTo>
                    <a:pt x="47265" y="196105"/>
                  </a:lnTo>
                  <a:lnTo>
                    <a:pt x="48621" y="194111"/>
                  </a:lnTo>
                  <a:lnTo>
                    <a:pt x="49445" y="192566"/>
                  </a:lnTo>
                  <a:lnTo>
                    <a:pt x="50263" y="190957"/>
                  </a:lnTo>
                  <a:lnTo>
                    <a:pt x="51144" y="189928"/>
                  </a:lnTo>
                  <a:lnTo>
                    <a:pt x="52028" y="188646"/>
                  </a:lnTo>
                  <a:lnTo>
                    <a:pt x="52640" y="187486"/>
                  </a:lnTo>
                  <a:lnTo>
                    <a:pt x="53390" y="186262"/>
                  </a:lnTo>
                  <a:lnTo>
                    <a:pt x="53594" y="185940"/>
                  </a:lnTo>
                  <a:lnTo>
                    <a:pt x="54762" y="183430"/>
                  </a:lnTo>
                  <a:lnTo>
                    <a:pt x="54966" y="183172"/>
                  </a:lnTo>
                  <a:lnTo>
                    <a:pt x="55038" y="182655"/>
                  </a:lnTo>
                  <a:lnTo>
                    <a:pt x="55472" y="181091"/>
                  </a:lnTo>
                  <a:lnTo>
                    <a:pt x="55676" y="180512"/>
                  </a:lnTo>
                  <a:lnTo>
                    <a:pt x="56216" y="179157"/>
                  </a:lnTo>
                  <a:lnTo>
                    <a:pt x="56687" y="177738"/>
                  </a:lnTo>
                  <a:lnTo>
                    <a:pt x="56899" y="176701"/>
                  </a:lnTo>
                  <a:lnTo>
                    <a:pt x="57041" y="176345"/>
                  </a:lnTo>
                  <a:lnTo>
                    <a:pt x="57439" y="175346"/>
                  </a:lnTo>
                  <a:lnTo>
                    <a:pt x="57636" y="175024"/>
                  </a:lnTo>
                  <a:lnTo>
                    <a:pt x="57704" y="174897"/>
                  </a:lnTo>
                  <a:lnTo>
                    <a:pt x="57904" y="174381"/>
                  </a:lnTo>
                  <a:lnTo>
                    <a:pt x="58512" y="172636"/>
                  </a:lnTo>
                  <a:lnTo>
                    <a:pt x="59321" y="170701"/>
                  </a:lnTo>
                  <a:lnTo>
                    <a:pt x="60186" y="169029"/>
                  </a:lnTo>
                  <a:lnTo>
                    <a:pt x="61186" y="166967"/>
                  </a:lnTo>
                  <a:lnTo>
                    <a:pt x="61390" y="166451"/>
                  </a:lnTo>
                  <a:lnTo>
                    <a:pt x="61730" y="165354"/>
                  </a:lnTo>
                  <a:lnTo>
                    <a:pt x="62466" y="163741"/>
                  </a:lnTo>
                  <a:lnTo>
                    <a:pt x="62534" y="163482"/>
                  </a:lnTo>
                  <a:lnTo>
                    <a:pt x="63003" y="162454"/>
                  </a:lnTo>
                  <a:lnTo>
                    <a:pt x="64388" y="156763"/>
                  </a:lnTo>
                  <a:lnTo>
                    <a:pt x="64925" y="155344"/>
                  </a:lnTo>
                  <a:lnTo>
                    <a:pt x="64997" y="154955"/>
                  </a:lnTo>
                  <a:lnTo>
                    <a:pt x="65133" y="154633"/>
                  </a:lnTo>
                  <a:lnTo>
                    <a:pt x="65288" y="153836"/>
                  </a:lnTo>
                  <a:lnTo>
                    <a:pt x="65624" y="152109"/>
                  </a:lnTo>
                  <a:lnTo>
                    <a:pt x="65964" y="151008"/>
                  </a:lnTo>
                  <a:lnTo>
                    <a:pt x="66035" y="150686"/>
                  </a:lnTo>
                  <a:lnTo>
                    <a:pt x="66511" y="149268"/>
                  </a:lnTo>
                  <a:lnTo>
                    <a:pt x="67855" y="145847"/>
                  </a:lnTo>
                  <a:lnTo>
                    <a:pt x="68392" y="144819"/>
                  </a:lnTo>
                  <a:lnTo>
                    <a:pt x="68800" y="143459"/>
                  </a:lnTo>
                  <a:lnTo>
                    <a:pt x="69336" y="142172"/>
                  </a:lnTo>
                  <a:lnTo>
                    <a:pt x="70549" y="139010"/>
                  </a:lnTo>
                  <a:lnTo>
                    <a:pt x="70831" y="137650"/>
                  </a:lnTo>
                  <a:lnTo>
                    <a:pt x="70840" y="137002"/>
                  </a:lnTo>
                  <a:lnTo>
                    <a:pt x="70729" y="136028"/>
                  </a:lnTo>
                  <a:lnTo>
                    <a:pt x="70748" y="134728"/>
                  </a:lnTo>
                  <a:lnTo>
                    <a:pt x="70689" y="134401"/>
                  </a:lnTo>
                  <a:lnTo>
                    <a:pt x="70695" y="134012"/>
                  </a:lnTo>
                  <a:lnTo>
                    <a:pt x="70345" y="131928"/>
                  </a:lnTo>
                  <a:lnTo>
                    <a:pt x="70220" y="131602"/>
                  </a:lnTo>
                  <a:lnTo>
                    <a:pt x="69978" y="130627"/>
                  </a:lnTo>
                  <a:lnTo>
                    <a:pt x="69990" y="129975"/>
                  </a:lnTo>
                  <a:lnTo>
                    <a:pt x="69812" y="128869"/>
                  </a:lnTo>
                  <a:lnTo>
                    <a:pt x="69703" y="127827"/>
                  </a:lnTo>
                  <a:lnTo>
                    <a:pt x="69578" y="127501"/>
                  </a:lnTo>
                  <a:lnTo>
                    <a:pt x="69461" y="126785"/>
                  </a:lnTo>
                  <a:lnTo>
                    <a:pt x="68845" y="125022"/>
                  </a:lnTo>
                  <a:lnTo>
                    <a:pt x="68222" y="123650"/>
                  </a:lnTo>
                  <a:lnTo>
                    <a:pt x="67844" y="123061"/>
                  </a:lnTo>
                  <a:lnTo>
                    <a:pt x="67534" y="122277"/>
                  </a:lnTo>
                  <a:lnTo>
                    <a:pt x="67345" y="122014"/>
                  </a:lnTo>
                  <a:lnTo>
                    <a:pt x="66345" y="119921"/>
                  </a:lnTo>
                  <a:lnTo>
                    <a:pt x="66289" y="119595"/>
                  </a:lnTo>
                  <a:lnTo>
                    <a:pt x="65979" y="118811"/>
                  </a:lnTo>
                  <a:lnTo>
                    <a:pt x="64660" y="116514"/>
                  </a:lnTo>
                  <a:lnTo>
                    <a:pt x="63591" y="114810"/>
                  </a:lnTo>
                  <a:lnTo>
                    <a:pt x="63275" y="114479"/>
                  </a:lnTo>
                  <a:lnTo>
                    <a:pt x="63022" y="114085"/>
                  </a:lnTo>
                  <a:lnTo>
                    <a:pt x="62266" y="113034"/>
                  </a:lnTo>
                  <a:lnTo>
                    <a:pt x="61514" y="111593"/>
                  </a:lnTo>
                  <a:lnTo>
                    <a:pt x="61012" y="110873"/>
                  </a:lnTo>
                  <a:lnTo>
                    <a:pt x="60695" y="110542"/>
                  </a:lnTo>
                  <a:lnTo>
                    <a:pt x="60188" y="109885"/>
                  </a:lnTo>
                  <a:lnTo>
                    <a:pt x="59935" y="109491"/>
                  </a:lnTo>
                  <a:lnTo>
                    <a:pt x="58671" y="108109"/>
                  </a:lnTo>
                  <a:lnTo>
                    <a:pt x="58165" y="107321"/>
                  </a:lnTo>
                  <a:lnTo>
                    <a:pt x="57911" y="107058"/>
                  </a:lnTo>
                  <a:lnTo>
                    <a:pt x="56978" y="105028"/>
                  </a:lnTo>
                  <a:lnTo>
                    <a:pt x="56797" y="104249"/>
                  </a:lnTo>
                  <a:lnTo>
                    <a:pt x="56613" y="103597"/>
                  </a:lnTo>
                  <a:lnTo>
                    <a:pt x="56500" y="102813"/>
                  </a:lnTo>
                  <a:lnTo>
                    <a:pt x="56375" y="102487"/>
                  </a:lnTo>
                  <a:lnTo>
                    <a:pt x="55181" y="100584"/>
                  </a:lnTo>
                  <a:lnTo>
                    <a:pt x="54913" y="99918"/>
                  </a:lnTo>
                  <a:lnTo>
                    <a:pt x="54720" y="99333"/>
                  </a:lnTo>
                  <a:lnTo>
                    <a:pt x="54490" y="98862"/>
                  </a:lnTo>
                  <a:lnTo>
                    <a:pt x="53995" y="98935"/>
                  </a:lnTo>
                  <a:lnTo>
                    <a:pt x="53727" y="99125"/>
                  </a:lnTo>
                  <a:lnTo>
                    <a:pt x="53258" y="99378"/>
                  </a:lnTo>
                  <a:lnTo>
                    <a:pt x="52447" y="100276"/>
                  </a:lnTo>
                  <a:lnTo>
                    <a:pt x="52043" y="100656"/>
                  </a:lnTo>
                  <a:lnTo>
                    <a:pt x="51128" y="101109"/>
                  </a:lnTo>
                  <a:lnTo>
                    <a:pt x="50770" y="101286"/>
                  </a:lnTo>
                  <a:lnTo>
                    <a:pt x="49568" y="101662"/>
                  </a:lnTo>
                  <a:lnTo>
                    <a:pt x="49105" y="101717"/>
                  </a:lnTo>
                  <a:lnTo>
                    <a:pt x="48704" y="101843"/>
                  </a:lnTo>
                  <a:lnTo>
                    <a:pt x="47839" y="101961"/>
                  </a:lnTo>
                  <a:lnTo>
                    <a:pt x="46581" y="101617"/>
                  </a:lnTo>
                  <a:lnTo>
                    <a:pt x="45785" y="101476"/>
                  </a:lnTo>
                  <a:lnTo>
                    <a:pt x="45324" y="101273"/>
                  </a:lnTo>
                  <a:lnTo>
                    <a:pt x="43201" y="100788"/>
                  </a:lnTo>
                  <a:lnTo>
                    <a:pt x="42341" y="100647"/>
                  </a:lnTo>
                  <a:lnTo>
                    <a:pt x="41944" y="100511"/>
                  </a:lnTo>
                  <a:lnTo>
                    <a:pt x="40286" y="100294"/>
                  </a:lnTo>
                  <a:lnTo>
                    <a:pt x="38623" y="100203"/>
                  </a:lnTo>
                  <a:lnTo>
                    <a:pt x="38160" y="100135"/>
                  </a:lnTo>
                  <a:lnTo>
                    <a:pt x="37763" y="100000"/>
                  </a:lnTo>
                  <a:lnTo>
                    <a:pt x="36902" y="99922"/>
                  </a:lnTo>
                  <a:lnTo>
                    <a:pt x="36105" y="99777"/>
                  </a:lnTo>
                  <a:lnTo>
                    <a:pt x="34511" y="99755"/>
                  </a:lnTo>
                  <a:lnTo>
                    <a:pt x="33650" y="99614"/>
                  </a:lnTo>
                  <a:lnTo>
                    <a:pt x="31927" y="99202"/>
                  </a:lnTo>
                  <a:lnTo>
                    <a:pt x="31464" y="99129"/>
                  </a:lnTo>
                  <a:lnTo>
                    <a:pt x="31067" y="98994"/>
                  </a:lnTo>
                  <a:lnTo>
                    <a:pt x="30602" y="98921"/>
                  </a:lnTo>
                  <a:lnTo>
                    <a:pt x="30141" y="98722"/>
                  </a:lnTo>
                  <a:lnTo>
                    <a:pt x="29745" y="98586"/>
                  </a:lnTo>
                  <a:lnTo>
                    <a:pt x="29280" y="98382"/>
                  </a:lnTo>
                  <a:lnTo>
                    <a:pt x="28023" y="98042"/>
                  </a:lnTo>
                  <a:lnTo>
                    <a:pt x="27230" y="97897"/>
                  </a:lnTo>
                  <a:lnTo>
                    <a:pt x="25636" y="97747"/>
                  </a:lnTo>
                  <a:lnTo>
                    <a:pt x="24439" y="97793"/>
                  </a:lnTo>
                  <a:lnTo>
                    <a:pt x="20787" y="97743"/>
                  </a:lnTo>
                  <a:lnTo>
                    <a:pt x="19257" y="97652"/>
                  </a:lnTo>
                  <a:lnTo>
                    <a:pt x="18460" y="97512"/>
                  </a:lnTo>
                  <a:lnTo>
                    <a:pt x="16867" y="97489"/>
                  </a:lnTo>
                  <a:lnTo>
                    <a:pt x="16137" y="97417"/>
                  </a:lnTo>
                  <a:lnTo>
                    <a:pt x="14416" y="97000"/>
                  </a:lnTo>
                  <a:lnTo>
                    <a:pt x="13554" y="96860"/>
                  </a:lnTo>
                  <a:lnTo>
                    <a:pt x="13158" y="96724"/>
                  </a:lnTo>
                  <a:lnTo>
                    <a:pt x="11499" y="96506"/>
                  </a:lnTo>
                  <a:lnTo>
                    <a:pt x="10303" y="96552"/>
                  </a:lnTo>
                  <a:lnTo>
                    <a:pt x="9506" y="96538"/>
                  </a:lnTo>
                  <a:lnTo>
                    <a:pt x="7911" y="96388"/>
                  </a:lnTo>
                  <a:lnTo>
                    <a:pt x="6715" y="96434"/>
                  </a:lnTo>
                  <a:lnTo>
                    <a:pt x="6382" y="96493"/>
                  </a:lnTo>
                  <a:lnTo>
                    <a:pt x="4788" y="96470"/>
                  </a:lnTo>
                  <a:lnTo>
                    <a:pt x="3928" y="96266"/>
                  </a:lnTo>
                  <a:lnTo>
                    <a:pt x="2606" y="95727"/>
                  </a:lnTo>
                  <a:lnTo>
                    <a:pt x="2273" y="95659"/>
                  </a:lnTo>
                  <a:lnTo>
                    <a:pt x="1416" y="95193"/>
                  </a:lnTo>
                  <a:lnTo>
                    <a:pt x="1087" y="94862"/>
                  </a:lnTo>
                  <a:lnTo>
                    <a:pt x="567" y="94073"/>
                  </a:lnTo>
                  <a:lnTo>
                    <a:pt x="121" y="92837"/>
                  </a:lnTo>
                  <a:lnTo>
                    <a:pt x="127" y="92447"/>
                  </a:lnTo>
                  <a:lnTo>
                    <a:pt x="0" y="91989"/>
                  </a:lnTo>
                  <a:lnTo>
                    <a:pt x="8" y="91600"/>
                  </a:lnTo>
                  <a:lnTo>
                    <a:pt x="78" y="91147"/>
                  </a:lnTo>
                  <a:lnTo>
                    <a:pt x="222" y="90372"/>
                  </a:lnTo>
                  <a:lnTo>
                    <a:pt x="499" y="89924"/>
                  </a:lnTo>
                  <a:lnTo>
                    <a:pt x="1310" y="88764"/>
                  </a:lnTo>
                  <a:lnTo>
                    <a:pt x="1317" y="88379"/>
                  </a:lnTo>
                  <a:lnTo>
                    <a:pt x="1401" y="87210"/>
                  </a:lnTo>
                  <a:lnTo>
                    <a:pt x="1684" y="85918"/>
                  </a:lnTo>
                  <a:lnTo>
                    <a:pt x="2447" y="83853"/>
                  </a:lnTo>
                  <a:lnTo>
                    <a:pt x="2855" y="83078"/>
                  </a:lnTo>
                  <a:lnTo>
                    <a:pt x="5098" y="79739"/>
                  </a:lnTo>
                  <a:lnTo>
                    <a:pt x="5502" y="79354"/>
                  </a:lnTo>
                  <a:lnTo>
                    <a:pt x="5842" y="78905"/>
                  </a:lnTo>
                  <a:lnTo>
                    <a:pt x="6787" y="77945"/>
                  </a:lnTo>
                  <a:lnTo>
                    <a:pt x="7254" y="77628"/>
                  </a:lnTo>
                  <a:lnTo>
                    <a:pt x="8059" y="77379"/>
                  </a:lnTo>
                  <a:lnTo>
                    <a:pt x="8988" y="77266"/>
                  </a:lnTo>
                  <a:lnTo>
                    <a:pt x="9853" y="77406"/>
                  </a:lnTo>
                  <a:lnTo>
                    <a:pt x="10314" y="77542"/>
                  </a:lnTo>
                  <a:lnTo>
                    <a:pt x="11046" y="77555"/>
                  </a:lnTo>
                  <a:lnTo>
                    <a:pt x="11643" y="77497"/>
                  </a:lnTo>
                  <a:lnTo>
                    <a:pt x="12516" y="76989"/>
                  </a:lnTo>
                  <a:lnTo>
                    <a:pt x="14808" y="74819"/>
                  </a:lnTo>
                  <a:lnTo>
                    <a:pt x="15355" y="73591"/>
                  </a:lnTo>
                  <a:lnTo>
                    <a:pt x="16508" y="72051"/>
                  </a:lnTo>
                  <a:lnTo>
                    <a:pt x="16564" y="71856"/>
                  </a:lnTo>
                  <a:lnTo>
                    <a:pt x="16719" y="71276"/>
                  </a:lnTo>
                  <a:lnTo>
                    <a:pt x="16727" y="70823"/>
                  </a:lnTo>
                  <a:lnTo>
                    <a:pt x="16606" y="69976"/>
                  </a:lnTo>
                  <a:lnTo>
                    <a:pt x="16477" y="69587"/>
                  </a:lnTo>
                  <a:lnTo>
                    <a:pt x="16360" y="68740"/>
                  </a:lnTo>
                  <a:lnTo>
                    <a:pt x="16496" y="68549"/>
                  </a:lnTo>
                  <a:lnTo>
                    <a:pt x="15703" y="68146"/>
                  </a:lnTo>
                  <a:lnTo>
                    <a:pt x="15306" y="67883"/>
                  </a:lnTo>
                  <a:lnTo>
                    <a:pt x="15182" y="67362"/>
                  </a:lnTo>
                  <a:lnTo>
                    <a:pt x="15321" y="66909"/>
                  </a:lnTo>
                  <a:lnTo>
                    <a:pt x="15325" y="66588"/>
                  </a:lnTo>
                  <a:lnTo>
                    <a:pt x="15408" y="65419"/>
                  </a:lnTo>
                  <a:lnTo>
                    <a:pt x="15155" y="64703"/>
                  </a:lnTo>
                  <a:lnTo>
                    <a:pt x="14503" y="63847"/>
                  </a:lnTo>
                  <a:lnTo>
                    <a:pt x="13849" y="63190"/>
                  </a:lnTo>
                  <a:lnTo>
                    <a:pt x="12859" y="62529"/>
                  </a:lnTo>
                  <a:lnTo>
                    <a:pt x="10804" y="62302"/>
                  </a:lnTo>
                  <a:lnTo>
                    <a:pt x="9611" y="62026"/>
                  </a:lnTo>
                  <a:lnTo>
                    <a:pt x="8361" y="61296"/>
                  </a:lnTo>
                  <a:lnTo>
                    <a:pt x="7244" y="60304"/>
                  </a:lnTo>
                  <a:lnTo>
                    <a:pt x="6919" y="59910"/>
                  </a:lnTo>
                  <a:lnTo>
                    <a:pt x="6526" y="59516"/>
                  </a:lnTo>
                  <a:lnTo>
                    <a:pt x="5155" y="57876"/>
                  </a:lnTo>
                  <a:lnTo>
                    <a:pt x="4962" y="57419"/>
                  </a:lnTo>
                  <a:lnTo>
                    <a:pt x="4633" y="57025"/>
                  </a:lnTo>
                  <a:lnTo>
                    <a:pt x="4248" y="56178"/>
                  </a:lnTo>
                  <a:lnTo>
                    <a:pt x="3798" y="55068"/>
                  </a:lnTo>
                  <a:lnTo>
                    <a:pt x="3549" y="53894"/>
                  </a:lnTo>
                  <a:lnTo>
                    <a:pt x="3501" y="52725"/>
                  </a:lnTo>
                  <a:lnTo>
                    <a:pt x="3719" y="51498"/>
                  </a:lnTo>
                  <a:lnTo>
                    <a:pt x="3923" y="51045"/>
                  </a:lnTo>
                  <a:lnTo>
                    <a:pt x="3995" y="50660"/>
                  </a:lnTo>
                  <a:lnTo>
                    <a:pt x="4274" y="49817"/>
                  </a:lnTo>
                  <a:lnTo>
                    <a:pt x="4486" y="48979"/>
                  </a:lnTo>
                  <a:lnTo>
                    <a:pt x="4626" y="48657"/>
                  </a:lnTo>
                  <a:lnTo>
                    <a:pt x="4909" y="47425"/>
                  </a:lnTo>
                  <a:lnTo>
                    <a:pt x="5597" y="45817"/>
                  </a:lnTo>
                  <a:lnTo>
                    <a:pt x="5869" y="45432"/>
                  </a:lnTo>
                  <a:lnTo>
                    <a:pt x="6008" y="44979"/>
                  </a:lnTo>
                  <a:lnTo>
                    <a:pt x="6209" y="44721"/>
                  </a:lnTo>
                  <a:lnTo>
                    <a:pt x="6484" y="44273"/>
                  </a:lnTo>
                  <a:lnTo>
                    <a:pt x="7225" y="43634"/>
                  </a:lnTo>
                  <a:lnTo>
                    <a:pt x="8040" y="42348"/>
                  </a:lnTo>
                  <a:lnTo>
                    <a:pt x="8988" y="41065"/>
                  </a:lnTo>
                  <a:lnTo>
                    <a:pt x="10333" y="39915"/>
                  </a:lnTo>
                  <a:lnTo>
                    <a:pt x="10745" y="39145"/>
                  </a:lnTo>
                  <a:lnTo>
                    <a:pt x="10755" y="38366"/>
                  </a:lnTo>
                  <a:lnTo>
                    <a:pt x="10959" y="37913"/>
                  </a:lnTo>
                  <a:lnTo>
                    <a:pt x="11571" y="36948"/>
                  </a:lnTo>
                  <a:lnTo>
                    <a:pt x="11046" y="36554"/>
                  </a:lnTo>
                  <a:lnTo>
                    <a:pt x="10783" y="36486"/>
                  </a:lnTo>
                  <a:lnTo>
                    <a:pt x="10517" y="36286"/>
                  </a:lnTo>
                  <a:lnTo>
                    <a:pt x="9464" y="35752"/>
                  </a:lnTo>
                  <a:lnTo>
                    <a:pt x="8017" y="34692"/>
                  </a:lnTo>
                  <a:lnTo>
                    <a:pt x="6118" y="32916"/>
                  </a:lnTo>
                  <a:lnTo>
                    <a:pt x="5665" y="32128"/>
                  </a:lnTo>
                  <a:lnTo>
                    <a:pt x="4894" y="30302"/>
                  </a:lnTo>
                  <a:lnTo>
                    <a:pt x="4577" y="29066"/>
                  </a:lnTo>
                  <a:lnTo>
                    <a:pt x="4516" y="28803"/>
                  </a:lnTo>
                  <a:lnTo>
                    <a:pt x="3811" y="27172"/>
                  </a:lnTo>
                  <a:lnTo>
                    <a:pt x="3747" y="26846"/>
                  </a:lnTo>
                  <a:lnTo>
                    <a:pt x="3554" y="26389"/>
                  </a:lnTo>
                  <a:lnTo>
                    <a:pt x="3492" y="26063"/>
                  </a:lnTo>
                  <a:lnTo>
                    <a:pt x="3365" y="25736"/>
                  </a:lnTo>
                  <a:lnTo>
                    <a:pt x="3305" y="25347"/>
                  </a:lnTo>
                  <a:lnTo>
                    <a:pt x="3176" y="25021"/>
                  </a:lnTo>
                  <a:lnTo>
                    <a:pt x="2927" y="23979"/>
                  </a:lnTo>
                  <a:lnTo>
                    <a:pt x="2802" y="23264"/>
                  </a:lnTo>
                  <a:lnTo>
                    <a:pt x="2674" y="22937"/>
                  </a:lnTo>
                  <a:lnTo>
                    <a:pt x="2307" y="20921"/>
                  </a:lnTo>
                  <a:lnTo>
                    <a:pt x="2315" y="20210"/>
                  </a:lnTo>
                  <a:lnTo>
                    <a:pt x="2387" y="19884"/>
                  </a:lnTo>
                  <a:lnTo>
                    <a:pt x="2439" y="16319"/>
                  </a:lnTo>
                  <a:lnTo>
                    <a:pt x="2651" y="15608"/>
                  </a:lnTo>
                  <a:lnTo>
                    <a:pt x="3666" y="14132"/>
                  </a:lnTo>
                  <a:lnTo>
                    <a:pt x="4206" y="13556"/>
                  </a:lnTo>
                  <a:lnTo>
                    <a:pt x="7240" y="10743"/>
                  </a:lnTo>
                  <a:lnTo>
                    <a:pt x="8452" y="9466"/>
                  </a:lnTo>
                  <a:lnTo>
                    <a:pt x="8924" y="9081"/>
                  </a:lnTo>
                  <a:lnTo>
                    <a:pt x="9260" y="8895"/>
                  </a:lnTo>
                  <a:lnTo>
                    <a:pt x="9664" y="8574"/>
                  </a:lnTo>
                  <a:lnTo>
                    <a:pt x="9997" y="8451"/>
                  </a:lnTo>
                  <a:lnTo>
                    <a:pt x="11070" y="7818"/>
                  </a:lnTo>
                  <a:lnTo>
                    <a:pt x="12074" y="7247"/>
                  </a:lnTo>
                  <a:lnTo>
                    <a:pt x="13683" y="6427"/>
                  </a:lnTo>
                  <a:lnTo>
                    <a:pt x="14014" y="6368"/>
                  </a:lnTo>
                  <a:lnTo>
                    <a:pt x="14547" y="6182"/>
                  </a:lnTo>
                  <a:lnTo>
                    <a:pt x="15484" y="5870"/>
                  </a:lnTo>
                  <a:lnTo>
                    <a:pt x="16678" y="5888"/>
                  </a:lnTo>
                  <a:lnTo>
                    <a:pt x="18528" y="6626"/>
                  </a:lnTo>
                  <a:lnTo>
                    <a:pt x="19654" y="6966"/>
                  </a:lnTo>
                  <a:lnTo>
                    <a:pt x="20315" y="7106"/>
                  </a:lnTo>
                  <a:lnTo>
                    <a:pt x="21375" y="7319"/>
                  </a:lnTo>
                  <a:lnTo>
                    <a:pt x="22040" y="7391"/>
                  </a:lnTo>
                  <a:lnTo>
                    <a:pt x="22769" y="7595"/>
                  </a:lnTo>
                  <a:lnTo>
                    <a:pt x="24496" y="7623"/>
                  </a:lnTo>
                  <a:lnTo>
                    <a:pt x="26225" y="7324"/>
                  </a:lnTo>
                  <a:lnTo>
                    <a:pt x="26557" y="7328"/>
                  </a:lnTo>
                  <a:lnTo>
                    <a:pt x="26958" y="7138"/>
                  </a:lnTo>
                  <a:lnTo>
                    <a:pt x="27630" y="6889"/>
                  </a:lnTo>
                  <a:lnTo>
                    <a:pt x="28363" y="6640"/>
                  </a:lnTo>
                  <a:lnTo>
                    <a:pt x="28764" y="6581"/>
                  </a:lnTo>
                  <a:lnTo>
                    <a:pt x="30100" y="6083"/>
                  </a:lnTo>
                  <a:lnTo>
                    <a:pt x="30701" y="5765"/>
                  </a:lnTo>
                  <a:lnTo>
                    <a:pt x="31770" y="5390"/>
                  </a:lnTo>
                  <a:lnTo>
                    <a:pt x="32101" y="5331"/>
                  </a:lnTo>
                  <a:lnTo>
                    <a:pt x="32702" y="5145"/>
                  </a:lnTo>
                  <a:lnTo>
                    <a:pt x="33170" y="4959"/>
                  </a:lnTo>
                  <a:lnTo>
                    <a:pt x="34640" y="4524"/>
                  </a:lnTo>
                  <a:lnTo>
                    <a:pt x="35039" y="4465"/>
                  </a:lnTo>
                  <a:lnTo>
                    <a:pt x="35373" y="4339"/>
                  </a:lnTo>
                  <a:lnTo>
                    <a:pt x="36781" y="4171"/>
                  </a:lnTo>
                  <a:lnTo>
                    <a:pt x="36936" y="4194"/>
                  </a:lnTo>
                  <a:lnTo>
                    <a:pt x="37242" y="4252"/>
                  </a:lnTo>
                  <a:lnTo>
                    <a:pt x="37393" y="4289"/>
                  </a:lnTo>
                  <a:lnTo>
                    <a:pt x="37540" y="4330"/>
                  </a:lnTo>
                  <a:lnTo>
                    <a:pt x="37733" y="4398"/>
                  </a:lnTo>
                  <a:lnTo>
                    <a:pt x="38111" y="4579"/>
                  </a:lnTo>
                  <a:lnTo>
                    <a:pt x="38303" y="4656"/>
                  </a:lnTo>
                  <a:lnTo>
                    <a:pt x="38496" y="4705"/>
                  </a:lnTo>
                  <a:lnTo>
                    <a:pt x="38764" y="4751"/>
                  </a:lnTo>
                  <a:lnTo>
                    <a:pt x="38899" y="4760"/>
                  </a:lnTo>
                  <a:lnTo>
                    <a:pt x="39029" y="4756"/>
                  </a:lnTo>
                  <a:lnTo>
                    <a:pt x="39137" y="4719"/>
                  </a:lnTo>
                  <a:lnTo>
                    <a:pt x="39216" y="4665"/>
                  </a:lnTo>
                  <a:lnTo>
                    <a:pt x="39292" y="4588"/>
                  </a:lnTo>
                  <a:lnTo>
                    <a:pt x="39356" y="4506"/>
                  </a:lnTo>
                  <a:lnTo>
                    <a:pt x="39466" y="4321"/>
                  </a:lnTo>
                  <a:lnTo>
                    <a:pt x="39504" y="4239"/>
                  </a:lnTo>
                  <a:lnTo>
                    <a:pt x="39534" y="4153"/>
                  </a:lnTo>
                  <a:lnTo>
                    <a:pt x="39560" y="4063"/>
                  </a:lnTo>
                  <a:lnTo>
                    <a:pt x="39579" y="3972"/>
                  </a:lnTo>
                  <a:lnTo>
                    <a:pt x="39594" y="3881"/>
                  </a:lnTo>
                  <a:lnTo>
                    <a:pt x="39466" y="3736"/>
                  </a:lnTo>
                  <a:lnTo>
                    <a:pt x="39405" y="3659"/>
                  </a:lnTo>
                  <a:lnTo>
                    <a:pt x="39278" y="3514"/>
                  </a:lnTo>
                  <a:lnTo>
                    <a:pt x="39201" y="3419"/>
                  </a:lnTo>
                  <a:lnTo>
                    <a:pt x="39046" y="3238"/>
                  </a:lnTo>
                  <a:lnTo>
                    <a:pt x="38968" y="3147"/>
                  </a:lnTo>
                  <a:lnTo>
                    <a:pt x="38884" y="3061"/>
                  </a:lnTo>
                  <a:lnTo>
                    <a:pt x="38745" y="2944"/>
                  </a:lnTo>
                  <a:lnTo>
                    <a:pt x="38439" y="2735"/>
                  </a:lnTo>
                  <a:lnTo>
                    <a:pt x="38284" y="2636"/>
                  </a:lnTo>
                  <a:lnTo>
                    <a:pt x="38133" y="2527"/>
                  </a:lnTo>
                  <a:lnTo>
                    <a:pt x="37899" y="2346"/>
                  </a:lnTo>
                  <a:lnTo>
                    <a:pt x="37559" y="2060"/>
                  </a:lnTo>
                  <a:lnTo>
                    <a:pt x="36683" y="1118"/>
                  </a:lnTo>
                  <a:lnTo>
                    <a:pt x="36153" y="0"/>
                  </a:lnTo>
                </a:path>
              </a:pathLst>
            </a:custGeom>
            <a:ln w="13550" cap="flat">
              <a:solidFill>
                <a:srgbClr val="6A737B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" name="pl154"/>
            <p:cNvSpPr/>
            <p:nvPr/>
          </p:nvSpPr>
          <p:spPr>
            <a:xfrm>
              <a:off x="6844953" y="2900719"/>
              <a:ext cx="118498" cy="104965"/>
            </a:xfrm>
            <a:custGeom>
              <a:avLst/>
              <a:gdLst/>
              <a:ahLst/>
              <a:cxnLst/>
              <a:rect l="0" t="0" r="0" b="0"/>
              <a:pathLst>
                <a:path w="118498" h="104965">
                  <a:moveTo>
                    <a:pt x="113202" y="0"/>
                  </a:moveTo>
                  <a:lnTo>
                    <a:pt x="112935" y="366"/>
                  </a:lnTo>
                  <a:lnTo>
                    <a:pt x="111975" y="2296"/>
                  </a:lnTo>
                  <a:lnTo>
                    <a:pt x="111552" y="3976"/>
                  </a:lnTo>
                  <a:lnTo>
                    <a:pt x="111533" y="5145"/>
                  </a:lnTo>
                  <a:lnTo>
                    <a:pt x="111394" y="5661"/>
                  </a:lnTo>
                  <a:lnTo>
                    <a:pt x="111647" y="6640"/>
                  </a:lnTo>
                  <a:lnTo>
                    <a:pt x="111904" y="7161"/>
                  </a:lnTo>
                  <a:lnTo>
                    <a:pt x="111896" y="7550"/>
                  </a:lnTo>
                  <a:lnTo>
                    <a:pt x="111953" y="8329"/>
                  </a:lnTo>
                  <a:lnTo>
                    <a:pt x="112274" y="9176"/>
                  </a:lnTo>
                  <a:lnTo>
                    <a:pt x="112334" y="9634"/>
                  </a:lnTo>
                  <a:lnTo>
                    <a:pt x="112459" y="10023"/>
                  </a:lnTo>
                  <a:lnTo>
                    <a:pt x="112572" y="11323"/>
                  </a:lnTo>
                  <a:lnTo>
                    <a:pt x="112886" y="12560"/>
                  </a:lnTo>
                  <a:lnTo>
                    <a:pt x="113075" y="13470"/>
                  </a:lnTo>
                  <a:lnTo>
                    <a:pt x="113119" y="13669"/>
                  </a:lnTo>
                  <a:lnTo>
                    <a:pt x="113232" y="13774"/>
                  </a:lnTo>
                  <a:lnTo>
                    <a:pt x="113289" y="13819"/>
                  </a:lnTo>
                  <a:lnTo>
                    <a:pt x="113415" y="13905"/>
                  </a:lnTo>
                  <a:lnTo>
                    <a:pt x="113640" y="14009"/>
                  </a:lnTo>
                  <a:lnTo>
                    <a:pt x="113716" y="14113"/>
                  </a:lnTo>
                  <a:lnTo>
                    <a:pt x="113725" y="14204"/>
                  </a:lnTo>
                  <a:lnTo>
                    <a:pt x="113708" y="14494"/>
                  </a:lnTo>
                  <a:lnTo>
                    <a:pt x="113731" y="14757"/>
                  </a:lnTo>
                  <a:lnTo>
                    <a:pt x="113735" y="14847"/>
                  </a:lnTo>
                  <a:lnTo>
                    <a:pt x="113735" y="14938"/>
                  </a:lnTo>
                  <a:lnTo>
                    <a:pt x="113727" y="15038"/>
                  </a:lnTo>
                  <a:lnTo>
                    <a:pt x="113672" y="15345"/>
                  </a:lnTo>
                  <a:lnTo>
                    <a:pt x="113659" y="15450"/>
                  </a:lnTo>
                  <a:lnTo>
                    <a:pt x="113652" y="15572"/>
                  </a:lnTo>
                  <a:lnTo>
                    <a:pt x="113652" y="15694"/>
                  </a:lnTo>
                  <a:lnTo>
                    <a:pt x="113657" y="15817"/>
                  </a:lnTo>
                  <a:lnTo>
                    <a:pt x="113667" y="15943"/>
                  </a:lnTo>
                  <a:lnTo>
                    <a:pt x="113682" y="16061"/>
                  </a:lnTo>
                  <a:lnTo>
                    <a:pt x="113712" y="16174"/>
                  </a:lnTo>
                  <a:lnTo>
                    <a:pt x="113792" y="16392"/>
                  </a:lnTo>
                  <a:lnTo>
                    <a:pt x="113826" y="16501"/>
                  </a:lnTo>
                  <a:lnTo>
                    <a:pt x="113844" y="16614"/>
                  </a:lnTo>
                  <a:lnTo>
                    <a:pt x="113841" y="16695"/>
                  </a:lnTo>
                  <a:lnTo>
                    <a:pt x="113814" y="16858"/>
                  </a:lnTo>
                  <a:lnTo>
                    <a:pt x="113803" y="17021"/>
                  </a:lnTo>
                  <a:lnTo>
                    <a:pt x="113818" y="17112"/>
                  </a:lnTo>
                  <a:lnTo>
                    <a:pt x="113848" y="17203"/>
                  </a:lnTo>
                  <a:lnTo>
                    <a:pt x="113924" y="17384"/>
                  </a:lnTo>
                  <a:lnTo>
                    <a:pt x="114007" y="17551"/>
                  </a:lnTo>
                  <a:lnTo>
                    <a:pt x="114105" y="17714"/>
                  </a:lnTo>
                  <a:lnTo>
                    <a:pt x="114196" y="17882"/>
                  </a:lnTo>
                  <a:lnTo>
                    <a:pt x="114279" y="18059"/>
                  </a:lnTo>
                  <a:lnTo>
                    <a:pt x="114313" y="18149"/>
                  </a:lnTo>
                  <a:lnTo>
                    <a:pt x="114343" y="18240"/>
                  </a:lnTo>
                  <a:lnTo>
                    <a:pt x="114358" y="18331"/>
                  </a:lnTo>
                  <a:lnTo>
                    <a:pt x="114358" y="18426"/>
                  </a:lnTo>
                  <a:lnTo>
                    <a:pt x="114336" y="18521"/>
                  </a:lnTo>
                  <a:lnTo>
                    <a:pt x="114309" y="18616"/>
                  </a:lnTo>
                  <a:lnTo>
                    <a:pt x="114290" y="18711"/>
                  </a:lnTo>
                  <a:lnTo>
                    <a:pt x="114283" y="18806"/>
                  </a:lnTo>
                  <a:lnTo>
                    <a:pt x="114298" y="18897"/>
                  </a:lnTo>
                  <a:lnTo>
                    <a:pt x="114351" y="19073"/>
                  </a:lnTo>
                  <a:lnTo>
                    <a:pt x="114385" y="19164"/>
                  </a:lnTo>
                  <a:lnTo>
                    <a:pt x="114434" y="19340"/>
                  </a:lnTo>
                  <a:lnTo>
                    <a:pt x="114449" y="19431"/>
                  </a:lnTo>
                  <a:lnTo>
                    <a:pt x="114506" y="19698"/>
                  </a:lnTo>
                  <a:lnTo>
                    <a:pt x="114566" y="19925"/>
                  </a:lnTo>
                  <a:lnTo>
                    <a:pt x="114634" y="20147"/>
                  </a:lnTo>
                  <a:lnTo>
                    <a:pt x="114713" y="20369"/>
                  </a:lnTo>
                  <a:lnTo>
                    <a:pt x="114800" y="20586"/>
                  </a:lnTo>
                  <a:lnTo>
                    <a:pt x="114929" y="20863"/>
                  </a:lnTo>
                  <a:lnTo>
                    <a:pt x="115061" y="21107"/>
                  </a:lnTo>
                  <a:lnTo>
                    <a:pt x="115246" y="21411"/>
                  </a:lnTo>
                  <a:lnTo>
                    <a:pt x="115393" y="21664"/>
                  </a:lnTo>
                  <a:lnTo>
                    <a:pt x="115442" y="21755"/>
                  </a:lnTo>
                  <a:lnTo>
                    <a:pt x="115488" y="21846"/>
                  </a:lnTo>
                  <a:lnTo>
                    <a:pt x="115552" y="22022"/>
                  </a:lnTo>
                  <a:lnTo>
                    <a:pt x="115590" y="22204"/>
                  </a:lnTo>
                  <a:lnTo>
                    <a:pt x="115605" y="22294"/>
                  </a:lnTo>
                  <a:lnTo>
                    <a:pt x="115616" y="22385"/>
                  </a:lnTo>
                  <a:lnTo>
                    <a:pt x="115628" y="22493"/>
                  </a:lnTo>
                  <a:lnTo>
                    <a:pt x="115631" y="22711"/>
                  </a:lnTo>
                  <a:lnTo>
                    <a:pt x="115635" y="22820"/>
                  </a:lnTo>
                  <a:lnTo>
                    <a:pt x="115643" y="22928"/>
                  </a:lnTo>
                  <a:lnTo>
                    <a:pt x="115688" y="23155"/>
                  </a:lnTo>
                  <a:lnTo>
                    <a:pt x="115756" y="23372"/>
                  </a:lnTo>
                  <a:lnTo>
                    <a:pt x="115922" y="23811"/>
                  </a:lnTo>
                  <a:lnTo>
                    <a:pt x="115998" y="24029"/>
                  </a:lnTo>
                  <a:lnTo>
                    <a:pt x="116081" y="24273"/>
                  </a:lnTo>
                  <a:lnTo>
                    <a:pt x="116119" y="24400"/>
                  </a:lnTo>
                  <a:lnTo>
                    <a:pt x="116160" y="24522"/>
                  </a:lnTo>
                  <a:lnTo>
                    <a:pt x="116194" y="24645"/>
                  </a:lnTo>
                  <a:lnTo>
                    <a:pt x="116223" y="24803"/>
                  </a:lnTo>
                  <a:lnTo>
                    <a:pt x="116270" y="25120"/>
                  </a:lnTo>
                  <a:lnTo>
                    <a:pt x="116289" y="25279"/>
                  </a:lnTo>
                  <a:lnTo>
                    <a:pt x="116315" y="25433"/>
                  </a:lnTo>
                  <a:lnTo>
                    <a:pt x="116359" y="25669"/>
                  </a:lnTo>
                  <a:lnTo>
                    <a:pt x="116410" y="25904"/>
                  </a:lnTo>
                  <a:lnTo>
                    <a:pt x="116567" y="26602"/>
                  </a:lnTo>
                  <a:lnTo>
                    <a:pt x="116716" y="27372"/>
                  </a:lnTo>
                  <a:lnTo>
                    <a:pt x="116776" y="27626"/>
                  </a:lnTo>
                  <a:lnTo>
                    <a:pt x="116852" y="27870"/>
                  </a:lnTo>
                  <a:lnTo>
                    <a:pt x="116901" y="28001"/>
                  </a:lnTo>
                  <a:lnTo>
                    <a:pt x="117013" y="28264"/>
                  </a:lnTo>
                  <a:lnTo>
                    <a:pt x="117138" y="28518"/>
                  </a:lnTo>
                  <a:lnTo>
                    <a:pt x="117179" y="28626"/>
                  </a:lnTo>
                  <a:lnTo>
                    <a:pt x="117232" y="28876"/>
                  </a:lnTo>
                  <a:lnTo>
                    <a:pt x="117274" y="28993"/>
                  </a:lnTo>
                  <a:lnTo>
                    <a:pt x="117353" y="29134"/>
                  </a:lnTo>
                  <a:lnTo>
                    <a:pt x="117447" y="29274"/>
                  </a:lnTo>
                  <a:lnTo>
                    <a:pt x="117648" y="29542"/>
                  </a:lnTo>
                  <a:lnTo>
                    <a:pt x="117738" y="29682"/>
                  </a:lnTo>
                  <a:lnTo>
                    <a:pt x="117863" y="29913"/>
                  </a:lnTo>
                  <a:lnTo>
                    <a:pt x="118146" y="30502"/>
                  </a:lnTo>
                  <a:lnTo>
                    <a:pt x="118199" y="30615"/>
                  </a:lnTo>
                  <a:lnTo>
                    <a:pt x="118248" y="30733"/>
                  </a:lnTo>
                  <a:lnTo>
                    <a:pt x="118343" y="30982"/>
                  </a:lnTo>
                  <a:lnTo>
                    <a:pt x="118388" y="31109"/>
                  </a:lnTo>
                  <a:lnTo>
                    <a:pt x="118430" y="31240"/>
                  </a:lnTo>
                  <a:lnTo>
                    <a:pt x="118464" y="31371"/>
                  </a:lnTo>
                  <a:lnTo>
                    <a:pt x="118490" y="31508"/>
                  </a:lnTo>
                  <a:lnTo>
                    <a:pt x="118498" y="31825"/>
                  </a:lnTo>
                  <a:lnTo>
                    <a:pt x="118441" y="32146"/>
                  </a:lnTo>
                  <a:lnTo>
                    <a:pt x="118354" y="32477"/>
                  </a:lnTo>
                  <a:lnTo>
                    <a:pt x="118271" y="32812"/>
                  </a:lnTo>
                  <a:lnTo>
                    <a:pt x="118222" y="33143"/>
                  </a:lnTo>
                  <a:lnTo>
                    <a:pt x="118218" y="33360"/>
                  </a:lnTo>
                  <a:lnTo>
                    <a:pt x="118226" y="33795"/>
                  </a:lnTo>
                  <a:lnTo>
                    <a:pt x="118237" y="34017"/>
                  </a:lnTo>
                  <a:lnTo>
                    <a:pt x="118237" y="34615"/>
                  </a:lnTo>
                  <a:lnTo>
                    <a:pt x="118229" y="35000"/>
                  </a:lnTo>
                  <a:lnTo>
                    <a:pt x="118222" y="35190"/>
                  </a:lnTo>
                  <a:lnTo>
                    <a:pt x="118199" y="35643"/>
                  </a:lnTo>
                  <a:lnTo>
                    <a:pt x="118177" y="35942"/>
                  </a:lnTo>
                  <a:lnTo>
                    <a:pt x="118154" y="36169"/>
                  </a:lnTo>
                  <a:lnTo>
                    <a:pt x="118097" y="36617"/>
                  </a:lnTo>
                  <a:lnTo>
                    <a:pt x="118063" y="36844"/>
                  </a:lnTo>
                  <a:lnTo>
                    <a:pt x="118022" y="37066"/>
                  </a:lnTo>
                  <a:lnTo>
                    <a:pt x="117976" y="37256"/>
                  </a:lnTo>
                  <a:lnTo>
                    <a:pt x="117871" y="37636"/>
                  </a:lnTo>
                  <a:lnTo>
                    <a:pt x="117814" y="37827"/>
                  </a:lnTo>
                  <a:lnTo>
                    <a:pt x="117765" y="38017"/>
                  </a:lnTo>
                  <a:lnTo>
                    <a:pt x="117655" y="38520"/>
                  </a:lnTo>
                  <a:lnTo>
                    <a:pt x="117508" y="39276"/>
                  </a:lnTo>
                  <a:lnTo>
                    <a:pt x="117470" y="39453"/>
                  </a:lnTo>
                  <a:lnTo>
                    <a:pt x="117402" y="39811"/>
                  </a:lnTo>
                  <a:lnTo>
                    <a:pt x="117323" y="40164"/>
                  </a:lnTo>
                  <a:lnTo>
                    <a:pt x="117260" y="40395"/>
                  </a:lnTo>
                  <a:lnTo>
                    <a:pt x="117187" y="40626"/>
                  </a:lnTo>
                  <a:lnTo>
                    <a:pt x="116960" y="41319"/>
                  </a:lnTo>
                  <a:lnTo>
                    <a:pt x="116786" y="41867"/>
                  </a:lnTo>
                  <a:lnTo>
                    <a:pt x="116674" y="42234"/>
                  </a:lnTo>
                  <a:lnTo>
                    <a:pt x="116538" y="42710"/>
                  </a:lnTo>
                  <a:lnTo>
                    <a:pt x="116474" y="42945"/>
                  </a:lnTo>
                  <a:lnTo>
                    <a:pt x="116353" y="43421"/>
                  </a:lnTo>
                  <a:lnTo>
                    <a:pt x="116281" y="43811"/>
                  </a:lnTo>
                  <a:lnTo>
                    <a:pt x="116270" y="44590"/>
                  </a:lnTo>
                  <a:lnTo>
                    <a:pt x="116130" y="45038"/>
                  </a:lnTo>
                  <a:lnTo>
                    <a:pt x="116051" y="45817"/>
                  </a:lnTo>
                  <a:lnTo>
                    <a:pt x="115979" y="46207"/>
                  </a:lnTo>
                  <a:lnTo>
                    <a:pt x="115903" y="46981"/>
                  </a:lnTo>
                  <a:lnTo>
                    <a:pt x="115692" y="47693"/>
                  </a:lnTo>
                  <a:lnTo>
                    <a:pt x="115329" y="49700"/>
                  </a:lnTo>
                  <a:lnTo>
                    <a:pt x="115254" y="50411"/>
                  </a:lnTo>
                  <a:lnTo>
                    <a:pt x="115027" y="52096"/>
                  </a:lnTo>
                  <a:lnTo>
                    <a:pt x="114736" y="53845"/>
                  </a:lnTo>
                  <a:lnTo>
                    <a:pt x="114657" y="54619"/>
                  </a:lnTo>
                  <a:lnTo>
                    <a:pt x="114438" y="56109"/>
                  </a:lnTo>
                  <a:lnTo>
                    <a:pt x="114430" y="56499"/>
                  </a:lnTo>
                  <a:lnTo>
                    <a:pt x="114294" y="56952"/>
                  </a:lnTo>
                  <a:lnTo>
                    <a:pt x="114132" y="58896"/>
                  </a:lnTo>
                  <a:lnTo>
                    <a:pt x="113988" y="59670"/>
                  </a:lnTo>
                  <a:lnTo>
                    <a:pt x="113774" y="60513"/>
                  </a:lnTo>
                  <a:lnTo>
                    <a:pt x="113769" y="60898"/>
                  </a:lnTo>
                  <a:lnTo>
                    <a:pt x="113693" y="61677"/>
                  </a:lnTo>
                  <a:lnTo>
                    <a:pt x="113474" y="62778"/>
                  </a:lnTo>
                  <a:lnTo>
                    <a:pt x="113467" y="63231"/>
                  </a:lnTo>
                  <a:lnTo>
                    <a:pt x="113323" y="64006"/>
                  </a:lnTo>
                  <a:lnTo>
                    <a:pt x="113245" y="64848"/>
                  </a:lnTo>
                  <a:lnTo>
                    <a:pt x="113011" y="67245"/>
                  </a:lnTo>
                  <a:lnTo>
                    <a:pt x="112939" y="67634"/>
                  </a:lnTo>
                  <a:lnTo>
                    <a:pt x="112916" y="68074"/>
                  </a:lnTo>
                  <a:lnTo>
                    <a:pt x="112968" y="68273"/>
                  </a:lnTo>
                  <a:lnTo>
                    <a:pt x="113013" y="68482"/>
                  </a:lnTo>
                  <a:lnTo>
                    <a:pt x="113047" y="68685"/>
                  </a:lnTo>
                  <a:lnTo>
                    <a:pt x="113075" y="68894"/>
                  </a:lnTo>
                  <a:lnTo>
                    <a:pt x="113090" y="69102"/>
                  </a:lnTo>
                  <a:lnTo>
                    <a:pt x="113094" y="69229"/>
                  </a:lnTo>
                  <a:lnTo>
                    <a:pt x="113094" y="69356"/>
                  </a:lnTo>
                  <a:lnTo>
                    <a:pt x="113085" y="69609"/>
                  </a:lnTo>
                  <a:lnTo>
                    <a:pt x="113067" y="69926"/>
                  </a:lnTo>
                  <a:lnTo>
                    <a:pt x="113018" y="70502"/>
                  </a:lnTo>
                  <a:lnTo>
                    <a:pt x="112998" y="70692"/>
                  </a:lnTo>
                  <a:lnTo>
                    <a:pt x="112945" y="71458"/>
                  </a:lnTo>
                  <a:lnTo>
                    <a:pt x="112920" y="71643"/>
                  </a:lnTo>
                  <a:lnTo>
                    <a:pt x="112877" y="71852"/>
                  </a:lnTo>
                  <a:lnTo>
                    <a:pt x="112769" y="72255"/>
                  </a:lnTo>
                  <a:lnTo>
                    <a:pt x="112572" y="72916"/>
                  </a:lnTo>
                  <a:lnTo>
                    <a:pt x="112244" y="73927"/>
                  </a:lnTo>
                  <a:lnTo>
                    <a:pt x="112138" y="74280"/>
                  </a:lnTo>
                  <a:lnTo>
                    <a:pt x="112081" y="74457"/>
                  </a:lnTo>
                  <a:lnTo>
                    <a:pt x="111907" y="75068"/>
                  </a:lnTo>
                  <a:lnTo>
                    <a:pt x="111783" y="75580"/>
                  </a:lnTo>
                  <a:lnTo>
                    <a:pt x="111715" y="75834"/>
                  </a:lnTo>
                  <a:lnTo>
                    <a:pt x="111639" y="76083"/>
                  </a:lnTo>
                  <a:lnTo>
                    <a:pt x="111552" y="76314"/>
                  </a:lnTo>
                  <a:lnTo>
                    <a:pt x="111363" y="76767"/>
                  </a:lnTo>
                  <a:lnTo>
                    <a:pt x="111265" y="76994"/>
                  </a:lnTo>
                  <a:lnTo>
                    <a:pt x="111175" y="77220"/>
                  </a:lnTo>
                  <a:lnTo>
                    <a:pt x="110982" y="77750"/>
                  </a:lnTo>
                  <a:lnTo>
                    <a:pt x="110801" y="78285"/>
                  </a:lnTo>
                  <a:lnTo>
                    <a:pt x="110714" y="78552"/>
                  </a:lnTo>
                  <a:lnTo>
                    <a:pt x="110646" y="78892"/>
                  </a:lnTo>
                  <a:lnTo>
                    <a:pt x="110506" y="79277"/>
                  </a:lnTo>
                  <a:lnTo>
                    <a:pt x="110355" y="80573"/>
                  </a:lnTo>
                  <a:lnTo>
                    <a:pt x="109920" y="82965"/>
                  </a:lnTo>
                  <a:lnTo>
                    <a:pt x="109784" y="83354"/>
                  </a:lnTo>
                  <a:lnTo>
                    <a:pt x="109569" y="84261"/>
                  </a:lnTo>
                  <a:lnTo>
                    <a:pt x="108882" y="85805"/>
                  </a:lnTo>
                  <a:lnTo>
                    <a:pt x="108048" y="88324"/>
                  </a:lnTo>
                  <a:lnTo>
                    <a:pt x="107624" y="90005"/>
                  </a:lnTo>
                  <a:lnTo>
                    <a:pt x="107685" y="90458"/>
                  </a:lnTo>
                  <a:lnTo>
                    <a:pt x="107470" y="91559"/>
                  </a:lnTo>
                  <a:lnTo>
                    <a:pt x="107462" y="92012"/>
                  </a:lnTo>
                  <a:lnTo>
                    <a:pt x="107039" y="93566"/>
                  </a:lnTo>
                  <a:lnTo>
                    <a:pt x="106602" y="94391"/>
                  </a:lnTo>
                  <a:lnTo>
                    <a:pt x="106453" y="94789"/>
                  </a:lnTo>
                  <a:lnTo>
                    <a:pt x="106287" y="95188"/>
                  </a:lnTo>
                  <a:lnTo>
                    <a:pt x="106117" y="95546"/>
                  </a:lnTo>
                  <a:lnTo>
                    <a:pt x="105943" y="95863"/>
                  </a:lnTo>
                  <a:lnTo>
                    <a:pt x="105861" y="96021"/>
                  </a:lnTo>
                  <a:lnTo>
                    <a:pt x="105782" y="96185"/>
                  </a:lnTo>
                  <a:lnTo>
                    <a:pt x="105680" y="96420"/>
                  </a:lnTo>
                  <a:lnTo>
                    <a:pt x="105589" y="96656"/>
                  </a:lnTo>
                  <a:lnTo>
                    <a:pt x="105506" y="96901"/>
                  </a:lnTo>
                  <a:lnTo>
                    <a:pt x="105431" y="97145"/>
                  </a:lnTo>
                  <a:lnTo>
                    <a:pt x="105359" y="97390"/>
                  </a:lnTo>
                  <a:lnTo>
                    <a:pt x="105310" y="97575"/>
                  </a:lnTo>
                  <a:lnTo>
                    <a:pt x="105264" y="97761"/>
                  </a:lnTo>
                  <a:lnTo>
                    <a:pt x="105185" y="98142"/>
                  </a:lnTo>
                  <a:lnTo>
                    <a:pt x="104966" y="99052"/>
                  </a:lnTo>
                  <a:lnTo>
                    <a:pt x="104822" y="99669"/>
                  </a:lnTo>
                  <a:lnTo>
                    <a:pt x="104796" y="99805"/>
                  </a:lnTo>
                  <a:lnTo>
                    <a:pt x="104739" y="100072"/>
                  </a:lnTo>
                  <a:lnTo>
                    <a:pt x="104645" y="100434"/>
                  </a:lnTo>
                  <a:lnTo>
                    <a:pt x="104577" y="100656"/>
                  </a:lnTo>
                  <a:lnTo>
                    <a:pt x="104437" y="101091"/>
                  </a:lnTo>
                  <a:lnTo>
                    <a:pt x="104297" y="101399"/>
                  </a:lnTo>
                  <a:lnTo>
                    <a:pt x="104214" y="101545"/>
                  </a:lnTo>
                  <a:lnTo>
                    <a:pt x="104093" y="101721"/>
                  </a:lnTo>
                  <a:lnTo>
                    <a:pt x="103950" y="101889"/>
                  </a:lnTo>
                  <a:lnTo>
                    <a:pt x="103632" y="102197"/>
                  </a:lnTo>
                  <a:lnTo>
                    <a:pt x="103462" y="102337"/>
                  </a:lnTo>
                  <a:lnTo>
                    <a:pt x="103262" y="102491"/>
                  </a:lnTo>
                  <a:lnTo>
                    <a:pt x="103052" y="102627"/>
                  </a:lnTo>
                  <a:lnTo>
                    <a:pt x="102829" y="102758"/>
                  </a:lnTo>
                  <a:lnTo>
                    <a:pt x="102378" y="102994"/>
                  </a:lnTo>
                  <a:lnTo>
                    <a:pt x="102132" y="103109"/>
                  </a:lnTo>
                  <a:lnTo>
                    <a:pt x="101680" y="103307"/>
                  </a:lnTo>
                  <a:lnTo>
                    <a:pt x="101155" y="103542"/>
                  </a:lnTo>
                  <a:lnTo>
                    <a:pt x="100622" y="103769"/>
                  </a:lnTo>
                  <a:lnTo>
                    <a:pt x="100426" y="103832"/>
                  </a:lnTo>
                  <a:lnTo>
                    <a:pt x="100222" y="103882"/>
                  </a:lnTo>
                  <a:lnTo>
                    <a:pt x="99818" y="103973"/>
                  </a:lnTo>
                  <a:lnTo>
                    <a:pt x="99211" y="104122"/>
                  </a:lnTo>
                  <a:lnTo>
                    <a:pt x="98606" y="104276"/>
                  </a:lnTo>
                  <a:lnTo>
                    <a:pt x="97960" y="104471"/>
                  </a:lnTo>
                  <a:lnTo>
                    <a:pt x="97337" y="104634"/>
                  </a:lnTo>
                  <a:lnTo>
                    <a:pt x="96343" y="104825"/>
                  </a:lnTo>
                  <a:lnTo>
                    <a:pt x="95861" y="104906"/>
                  </a:lnTo>
                  <a:lnTo>
                    <a:pt x="95372" y="104960"/>
                  </a:lnTo>
                  <a:lnTo>
                    <a:pt x="95052" y="104965"/>
                  </a:lnTo>
                  <a:lnTo>
                    <a:pt x="94731" y="104956"/>
                  </a:lnTo>
                  <a:lnTo>
                    <a:pt x="94112" y="104883"/>
                  </a:lnTo>
                  <a:lnTo>
                    <a:pt x="93658" y="104784"/>
                  </a:lnTo>
                  <a:lnTo>
                    <a:pt x="92906" y="104571"/>
                  </a:lnTo>
                  <a:lnTo>
                    <a:pt x="92415" y="104367"/>
                  </a:lnTo>
                  <a:lnTo>
                    <a:pt x="92118" y="104208"/>
                  </a:lnTo>
                  <a:lnTo>
                    <a:pt x="91837" y="104022"/>
                  </a:lnTo>
                  <a:lnTo>
                    <a:pt x="91463" y="103701"/>
                  </a:lnTo>
                  <a:lnTo>
                    <a:pt x="91132" y="103329"/>
                  </a:lnTo>
                  <a:lnTo>
                    <a:pt x="90875" y="102990"/>
                  </a:lnTo>
                  <a:lnTo>
                    <a:pt x="90679" y="102695"/>
                  </a:lnTo>
                  <a:lnTo>
                    <a:pt x="90524" y="102387"/>
                  </a:lnTo>
                  <a:lnTo>
                    <a:pt x="90407" y="101988"/>
                  </a:lnTo>
                  <a:lnTo>
                    <a:pt x="90373" y="101780"/>
                  </a:lnTo>
                  <a:lnTo>
                    <a:pt x="90354" y="101571"/>
                  </a:lnTo>
                  <a:lnTo>
                    <a:pt x="90354" y="101368"/>
                  </a:lnTo>
                  <a:lnTo>
                    <a:pt x="90191" y="100584"/>
                  </a:lnTo>
                  <a:lnTo>
                    <a:pt x="90130" y="100063"/>
                  </a:lnTo>
                  <a:lnTo>
                    <a:pt x="89942" y="99415"/>
                  </a:lnTo>
                  <a:lnTo>
                    <a:pt x="89908" y="99324"/>
                  </a:lnTo>
                  <a:lnTo>
                    <a:pt x="89885" y="99229"/>
                  </a:lnTo>
                  <a:lnTo>
                    <a:pt x="89866" y="99134"/>
                  </a:lnTo>
                  <a:lnTo>
                    <a:pt x="89847" y="98944"/>
                  </a:lnTo>
                  <a:lnTo>
                    <a:pt x="89859" y="98813"/>
                  </a:lnTo>
                  <a:lnTo>
                    <a:pt x="89893" y="98681"/>
                  </a:lnTo>
                  <a:lnTo>
                    <a:pt x="89976" y="98418"/>
                  </a:lnTo>
                  <a:lnTo>
                    <a:pt x="90002" y="98283"/>
                  </a:lnTo>
                  <a:lnTo>
                    <a:pt x="90010" y="98151"/>
                  </a:lnTo>
                  <a:lnTo>
                    <a:pt x="90010" y="98019"/>
                  </a:lnTo>
                  <a:lnTo>
                    <a:pt x="90002" y="97752"/>
                  </a:lnTo>
                  <a:lnTo>
                    <a:pt x="90010" y="97621"/>
                  </a:lnTo>
                  <a:lnTo>
                    <a:pt x="90036" y="97489"/>
                  </a:lnTo>
                  <a:lnTo>
                    <a:pt x="90135" y="97095"/>
                  </a:lnTo>
                  <a:lnTo>
                    <a:pt x="90165" y="96964"/>
                  </a:lnTo>
                  <a:lnTo>
                    <a:pt x="90206" y="96638"/>
                  </a:lnTo>
                  <a:lnTo>
                    <a:pt x="90218" y="96479"/>
                  </a:lnTo>
                  <a:lnTo>
                    <a:pt x="90240" y="96316"/>
                  </a:lnTo>
                  <a:lnTo>
                    <a:pt x="90274" y="96157"/>
                  </a:lnTo>
                  <a:lnTo>
                    <a:pt x="90312" y="96026"/>
                  </a:lnTo>
                  <a:lnTo>
                    <a:pt x="90357" y="95890"/>
                  </a:lnTo>
                  <a:lnTo>
                    <a:pt x="90463" y="95627"/>
                  </a:lnTo>
                  <a:lnTo>
                    <a:pt x="90520" y="95500"/>
                  </a:lnTo>
                  <a:lnTo>
                    <a:pt x="90652" y="95238"/>
                  </a:lnTo>
                  <a:lnTo>
                    <a:pt x="90796" y="94975"/>
                  </a:lnTo>
                  <a:lnTo>
                    <a:pt x="90860" y="94843"/>
                  </a:lnTo>
                  <a:lnTo>
                    <a:pt x="90935" y="94667"/>
                  </a:lnTo>
                  <a:lnTo>
                    <a:pt x="91132" y="94128"/>
                  </a:lnTo>
                  <a:lnTo>
                    <a:pt x="91207" y="93951"/>
                  </a:lnTo>
                  <a:lnTo>
                    <a:pt x="91279" y="93797"/>
                  </a:lnTo>
                  <a:lnTo>
                    <a:pt x="91442" y="93502"/>
                  </a:lnTo>
                  <a:lnTo>
                    <a:pt x="91521" y="93353"/>
                  </a:lnTo>
                  <a:lnTo>
                    <a:pt x="91597" y="93199"/>
                  </a:lnTo>
                  <a:lnTo>
                    <a:pt x="91714" y="92918"/>
                  </a:lnTo>
                  <a:lnTo>
                    <a:pt x="91827" y="92633"/>
                  </a:lnTo>
                  <a:lnTo>
                    <a:pt x="91890" y="92492"/>
                  </a:lnTo>
                  <a:lnTo>
                    <a:pt x="92011" y="92243"/>
                  </a:lnTo>
                  <a:lnTo>
                    <a:pt x="92080" y="92116"/>
                  </a:lnTo>
                  <a:lnTo>
                    <a:pt x="92152" y="91998"/>
                  </a:lnTo>
                  <a:lnTo>
                    <a:pt x="92230" y="91885"/>
                  </a:lnTo>
                  <a:lnTo>
                    <a:pt x="92321" y="91776"/>
                  </a:lnTo>
                  <a:lnTo>
                    <a:pt x="92423" y="91677"/>
                  </a:lnTo>
                  <a:lnTo>
                    <a:pt x="92529" y="91581"/>
                  </a:lnTo>
                  <a:lnTo>
                    <a:pt x="92638" y="91496"/>
                  </a:lnTo>
                  <a:lnTo>
                    <a:pt x="92759" y="91423"/>
                  </a:lnTo>
                  <a:lnTo>
                    <a:pt x="92857" y="91373"/>
                  </a:lnTo>
                  <a:lnTo>
                    <a:pt x="92959" y="91328"/>
                  </a:lnTo>
                  <a:lnTo>
                    <a:pt x="93171" y="91264"/>
                  </a:lnTo>
                  <a:lnTo>
                    <a:pt x="93280" y="91242"/>
                  </a:lnTo>
                  <a:lnTo>
                    <a:pt x="93401" y="91224"/>
                  </a:lnTo>
                  <a:lnTo>
                    <a:pt x="93522" y="91215"/>
                  </a:lnTo>
                  <a:lnTo>
                    <a:pt x="93647" y="91215"/>
                  </a:lnTo>
                  <a:lnTo>
                    <a:pt x="93892" y="91206"/>
                  </a:lnTo>
                  <a:lnTo>
                    <a:pt x="94251" y="91183"/>
                  </a:lnTo>
                  <a:lnTo>
                    <a:pt x="94361" y="91160"/>
                  </a:lnTo>
                  <a:lnTo>
                    <a:pt x="94459" y="91120"/>
                  </a:lnTo>
                  <a:lnTo>
                    <a:pt x="94542" y="91056"/>
                  </a:lnTo>
                  <a:lnTo>
                    <a:pt x="94614" y="90979"/>
                  </a:lnTo>
                  <a:lnTo>
                    <a:pt x="94678" y="90888"/>
                  </a:lnTo>
                  <a:lnTo>
                    <a:pt x="94799" y="90698"/>
                  </a:lnTo>
                  <a:lnTo>
                    <a:pt x="94852" y="90598"/>
                  </a:lnTo>
                  <a:lnTo>
                    <a:pt x="94901" y="90494"/>
                  </a:lnTo>
                  <a:lnTo>
                    <a:pt x="94992" y="90286"/>
                  </a:lnTo>
                  <a:lnTo>
                    <a:pt x="95041" y="90182"/>
                  </a:lnTo>
                  <a:lnTo>
                    <a:pt x="95192" y="89896"/>
                  </a:lnTo>
                  <a:lnTo>
                    <a:pt x="95430" y="89480"/>
                  </a:lnTo>
                  <a:lnTo>
                    <a:pt x="95546" y="89298"/>
                  </a:lnTo>
                  <a:lnTo>
                    <a:pt x="95792" y="88950"/>
                  </a:lnTo>
                  <a:lnTo>
                    <a:pt x="95910" y="88773"/>
                  </a:lnTo>
                  <a:lnTo>
                    <a:pt x="96012" y="88587"/>
                  </a:lnTo>
                  <a:lnTo>
                    <a:pt x="96079" y="88442"/>
                  </a:lnTo>
                  <a:lnTo>
                    <a:pt x="96143" y="88293"/>
                  </a:lnTo>
                  <a:lnTo>
                    <a:pt x="96200" y="88143"/>
                  </a:lnTo>
                  <a:lnTo>
                    <a:pt x="96256" y="87989"/>
                  </a:lnTo>
                  <a:lnTo>
                    <a:pt x="96396" y="87559"/>
                  </a:lnTo>
                  <a:lnTo>
                    <a:pt x="96472" y="87273"/>
                  </a:lnTo>
                  <a:lnTo>
                    <a:pt x="96547" y="86961"/>
                  </a:lnTo>
                  <a:lnTo>
                    <a:pt x="96638" y="86453"/>
                  </a:lnTo>
                  <a:lnTo>
                    <a:pt x="96664" y="86281"/>
                  </a:lnTo>
                  <a:lnTo>
                    <a:pt x="96691" y="86081"/>
                  </a:lnTo>
                  <a:lnTo>
                    <a:pt x="96729" y="85688"/>
                  </a:lnTo>
                  <a:lnTo>
                    <a:pt x="96774" y="85289"/>
                  </a:lnTo>
                  <a:lnTo>
                    <a:pt x="96849" y="84836"/>
                  </a:lnTo>
                  <a:lnTo>
                    <a:pt x="96891" y="84609"/>
                  </a:lnTo>
                  <a:lnTo>
                    <a:pt x="96982" y="84156"/>
                  </a:lnTo>
                  <a:lnTo>
                    <a:pt x="97148" y="83404"/>
                  </a:lnTo>
                  <a:lnTo>
                    <a:pt x="97186" y="83214"/>
                  </a:lnTo>
                  <a:lnTo>
                    <a:pt x="97220" y="83033"/>
                  </a:lnTo>
                  <a:lnTo>
                    <a:pt x="97246" y="82851"/>
                  </a:lnTo>
                  <a:lnTo>
                    <a:pt x="97303" y="82493"/>
                  </a:lnTo>
                  <a:lnTo>
                    <a:pt x="97344" y="82317"/>
                  </a:lnTo>
                  <a:lnTo>
                    <a:pt x="97446" y="81954"/>
                  </a:lnTo>
                  <a:lnTo>
                    <a:pt x="97503" y="81773"/>
                  </a:lnTo>
                  <a:lnTo>
                    <a:pt x="97571" y="81596"/>
                  </a:lnTo>
                  <a:lnTo>
                    <a:pt x="97643" y="81424"/>
                  </a:lnTo>
                  <a:lnTo>
                    <a:pt x="97726" y="81261"/>
                  </a:lnTo>
                  <a:lnTo>
                    <a:pt x="97930" y="80949"/>
                  </a:lnTo>
                  <a:lnTo>
                    <a:pt x="98021" y="80790"/>
                  </a:lnTo>
                  <a:lnTo>
                    <a:pt x="98081" y="80627"/>
                  </a:lnTo>
                  <a:lnTo>
                    <a:pt x="98104" y="80518"/>
                  </a:lnTo>
                  <a:lnTo>
                    <a:pt x="98119" y="80405"/>
                  </a:lnTo>
                  <a:lnTo>
                    <a:pt x="98130" y="80292"/>
                  </a:lnTo>
                  <a:lnTo>
                    <a:pt x="98130" y="80179"/>
                  </a:lnTo>
                  <a:lnTo>
                    <a:pt x="98126" y="80070"/>
                  </a:lnTo>
                  <a:lnTo>
                    <a:pt x="98251" y="79780"/>
                  </a:lnTo>
                  <a:lnTo>
                    <a:pt x="98361" y="79481"/>
                  </a:lnTo>
                  <a:lnTo>
                    <a:pt x="98459" y="79177"/>
                  </a:lnTo>
                  <a:lnTo>
                    <a:pt x="98546" y="78874"/>
                  </a:lnTo>
                  <a:lnTo>
                    <a:pt x="98620" y="78566"/>
                  </a:lnTo>
                  <a:lnTo>
                    <a:pt x="98663" y="78362"/>
                  </a:lnTo>
                  <a:lnTo>
                    <a:pt x="98701" y="78154"/>
                  </a:lnTo>
                  <a:lnTo>
                    <a:pt x="98731" y="77945"/>
                  </a:lnTo>
                  <a:lnTo>
                    <a:pt x="98756" y="77737"/>
                  </a:lnTo>
                  <a:lnTo>
                    <a:pt x="98799" y="77361"/>
                  </a:lnTo>
                  <a:lnTo>
                    <a:pt x="98814" y="77188"/>
                  </a:lnTo>
                  <a:lnTo>
                    <a:pt x="98837" y="76849"/>
                  </a:lnTo>
                  <a:lnTo>
                    <a:pt x="98843" y="76681"/>
                  </a:lnTo>
                  <a:lnTo>
                    <a:pt x="98852" y="76310"/>
                  </a:lnTo>
                  <a:lnTo>
                    <a:pt x="98852" y="75829"/>
                  </a:lnTo>
                  <a:lnTo>
                    <a:pt x="98829" y="75118"/>
                  </a:lnTo>
                  <a:lnTo>
                    <a:pt x="98825" y="74883"/>
                  </a:lnTo>
                  <a:lnTo>
                    <a:pt x="98833" y="74561"/>
                  </a:lnTo>
                  <a:lnTo>
                    <a:pt x="98840" y="74402"/>
                  </a:lnTo>
                  <a:lnTo>
                    <a:pt x="98840" y="74081"/>
                  </a:lnTo>
                  <a:lnTo>
                    <a:pt x="98825" y="73682"/>
                  </a:lnTo>
                  <a:lnTo>
                    <a:pt x="98810" y="73483"/>
                  </a:lnTo>
                  <a:lnTo>
                    <a:pt x="98791" y="73283"/>
                  </a:lnTo>
                  <a:lnTo>
                    <a:pt x="98761" y="73084"/>
                  </a:lnTo>
                  <a:lnTo>
                    <a:pt x="98727" y="72903"/>
                  </a:lnTo>
                  <a:lnTo>
                    <a:pt x="98576" y="72364"/>
                  </a:lnTo>
                  <a:lnTo>
                    <a:pt x="98542" y="72182"/>
                  </a:lnTo>
                  <a:lnTo>
                    <a:pt x="98523" y="72038"/>
                  </a:lnTo>
                  <a:lnTo>
                    <a:pt x="98508" y="71888"/>
                  </a:lnTo>
                  <a:lnTo>
                    <a:pt x="98500" y="71739"/>
                  </a:lnTo>
                  <a:lnTo>
                    <a:pt x="98497" y="71440"/>
                  </a:lnTo>
                  <a:lnTo>
                    <a:pt x="98334" y="71055"/>
                  </a:lnTo>
                  <a:lnTo>
                    <a:pt x="98338" y="70860"/>
                  </a:lnTo>
                  <a:lnTo>
                    <a:pt x="98013" y="70402"/>
                  </a:lnTo>
                  <a:lnTo>
                    <a:pt x="97985" y="70351"/>
                  </a:lnTo>
                  <a:lnTo>
                    <a:pt x="97624" y="69682"/>
                  </a:lnTo>
                  <a:lnTo>
                    <a:pt x="97499" y="69292"/>
                  </a:lnTo>
                  <a:lnTo>
                    <a:pt x="97235" y="68966"/>
                  </a:lnTo>
                  <a:lnTo>
                    <a:pt x="96781" y="68178"/>
                  </a:lnTo>
                  <a:lnTo>
                    <a:pt x="96653" y="67852"/>
                  </a:lnTo>
                  <a:lnTo>
                    <a:pt x="95090" y="65886"/>
                  </a:lnTo>
                  <a:lnTo>
                    <a:pt x="94297" y="65614"/>
                  </a:lnTo>
                  <a:lnTo>
                    <a:pt x="92971" y="65206"/>
                  </a:lnTo>
                  <a:lnTo>
                    <a:pt x="92642" y="65006"/>
                  </a:lnTo>
                  <a:lnTo>
                    <a:pt x="92379" y="64934"/>
                  </a:lnTo>
                  <a:lnTo>
                    <a:pt x="90928" y="64200"/>
                  </a:lnTo>
                  <a:lnTo>
                    <a:pt x="90203" y="63738"/>
                  </a:lnTo>
                  <a:lnTo>
                    <a:pt x="89285" y="62945"/>
                  </a:lnTo>
                  <a:lnTo>
                    <a:pt x="88952" y="62810"/>
                  </a:lnTo>
                  <a:lnTo>
                    <a:pt x="87892" y="62796"/>
                  </a:lnTo>
                  <a:lnTo>
                    <a:pt x="87559" y="62855"/>
                  </a:lnTo>
                  <a:lnTo>
                    <a:pt x="86513" y="62841"/>
                  </a:lnTo>
                  <a:lnTo>
                    <a:pt x="86422" y="62796"/>
                  </a:lnTo>
                  <a:lnTo>
                    <a:pt x="86328" y="62760"/>
                  </a:lnTo>
                  <a:lnTo>
                    <a:pt x="86233" y="62723"/>
                  </a:lnTo>
                  <a:lnTo>
                    <a:pt x="86044" y="62660"/>
                  </a:lnTo>
                  <a:lnTo>
                    <a:pt x="85746" y="62615"/>
                  </a:lnTo>
                  <a:lnTo>
                    <a:pt x="85402" y="62619"/>
                  </a:lnTo>
                  <a:lnTo>
                    <a:pt x="85071" y="62628"/>
                  </a:lnTo>
                  <a:lnTo>
                    <a:pt x="84810" y="62615"/>
                  </a:lnTo>
                  <a:lnTo>
                    <a:pt x="84680" y="62542"/>
                  </a:lnTo>
                  <a:lnTo>
                    <a:pt x="84665" y="62456"/>
                  </a:lnTo>
                  <a:lnTo>
                    <a:pt x="84665" y="62366"/>
                  </a:lnTo>
                  <a:lnTo>
                    <a:pt x="84674" y="62270"/>
                  </a:lnTo>
                  <a:lnTo>
                    <a:pt x="84644" y="62117"/>
                  </a:lnTo>
                  <a:lnTo>
                    <a:pt x="84572" y="62071"/>
                  </a:lnTo>
                  <a:lnTo>
                    <a:pt x="84474" y="62049"/>
                  </a:lnTo>
                  <a:lnTo>
                    <a:pt x="84236" y="62035"/>
                  </a:lnTo>
                  <a:lnTo>
                    <a:pt x="84126" y="62012"/>
                  </a:lnTo>
                  <a:lnTo>
                    <a:pt x="84039" y="61980"/>
                  </a:lnTo>
                  <a:lnTo>
                    <a:pt x="83869" y="61903"/>
                  </a:lnTo>
                  <a:lnTo>
                    <a:pt x="83786" y="61863"/>
                  </a:lnTo>
                  <a:lnTo>
                    <a:pt x="83707" y="61817"/>
                  </a:lnTo>
                  <a:lnTo>
                    <a:pt x="83529" y="61709"/>
                  </a:lnTo>
                  <a:lnTo>
                    <a:pt x="83446" y="61654"/>
                  </a:lnTo>
                  <a:lnTo>
                    <a:pt x="83363" y="61591"/>
                  </a:lnTo>
                  <a:lnTo>
                    <a:pt x="83287" y="61527"/>
                  </a:lnTo>
                  <a:lnTo>
                    <a:pt x="83197" y="61424"/>
                  </a:lnTo>
                  <a:lnTo>
                    <a:pt x="83117" y="61301"/>
                  </a:lnTo>
                  <a:lnTo>
                    <a:pt x="82966" y="61057"/>
                  </a:lnTo>
                  <a:lnTo>
                    <a:pt x="82872" y="60952"/>
                  </a:lnTo>
                  <a:lnTo>
                    <a:pt x="82751" y="60857"/>
                  </a:lnTo>
                  <a:lnTo>
                    <a:pt x="82611" y="60776"/>
                  </a:lnTo>
                  <a:lnTo>
                    <a:pt x="82464" y="60699"/>
                  </a:lnTo>
                  <a:lnTo>
                    <a:pt x="82332" y="60617"/>
                  </a:lnTo>
                  <a:lnTo>
                    <a:pt x="82222" y="60513"/>
                  </a:lnTo>
                  <a:lnTo>
                    <a:pt x="82169" y="60436"/>
                  </a:lnTo>
                  <a:lnTo>
                    <a:pt x="82048" y="60164"/>
                  </a:lnTo>
                  <a:lnTo>
                    <a:pt x="81992" y="60087"/>
                  </a:lnTo>
                  <a:lnTo>
                    <a:pt x="81882" y="59974"/>
                  </a:lnTo>
                  <a:lnTo>
                    <a:pt x="81750" y="59874"/>
                  </a:lnTo>
                  <a:lnTo>
                    <a:pt x="81604" y="59788"/>
                  </a:lnTo>
                  <a:lnTo>
                    <a:pt x="81449" y="59711"/>
                  </a:lnTo>
                  <a:lnTo>
                    <a:pt x="81298" y="59648"/>
                  </a:lnTo>
                  <a:lnTo>
                    <a:pt x="81168" y="59607"/>
                  </a:lnTo>
                  <a:lnTo>
                    <a:pt x="80901" y="59562"/>
                  </a:lnTo>
                  <a:lnTo>
                    <a:pt x="80769" y="59534"/>
                  </a:lnTo>
                  <a:lnTo>
                    <a:pt x="80640" y="59493"/>
                  </a:lnTo>
                  <a:lnTo>
                    <a:pt x="80546" y="59448"/>
                  </a:lnTo>
                  <a:lnTo>
                    <a:pt x="80361" y="59330"/>
                  </a:lnTo>
                  <a:lnTo>
                    <a:pt x="80270" y="59281"/>
                  </a:lnTo>
                  <a:lnTo>
                    <a:pt x="80172" y="59249"/>
                  </a:lnTo>
                  <a:lnTo>
                    <a:pt x="80032" y="59263"/>
                  </a:lnTo>
                  <a:lnTo>
                    <a:pt x="79881" y="59321"/>
                  </a:lnTo>
                  <a:lnTo>
                    <a:pt x="79571" y="59480"/>
                  </a:lnTo>
                  <a:lnTo>
                    <a:pt x="79416" y="59521"/>
                  </a:lnTo>
                  <a:lnTo>
                    <a:pt x="79258" y="59525"/>
                  </a:lnTo>
                  <a:lnTo>
                    <a:pt x="79099" y="59502"/>
                  </a:lnTo>
                  <a:lnTo>
                    <a:pt x="78778" y="59439"/>
                  </a:lnTo>
                  <a:lnTo>
                    <a:pt x="78619" y="59412"/>
                  </a:lnTo>
                  <a:lnTo>
                    <a:pt x="78502" y="59398"/>
                  </a:lnTo>
                  <a:lnTo>
                    <a:pt x="78389" y="59376"/>
                  </a:lnTo>
                  <a:lnTo>
                    <a:pt x="78162" y="59353"/>
                  </a:lnTo>
                  <a:lnTo>
                    <a:pt x="78052" y="59358"/>
                  </a:lnTo>
                  <a:lnTo>
                    <a:pt x="77948" y="59380"/>
                  </a:lnTo>
                  <a:lnTo>
                    <a:pt x="77846" y="59416"/>
                  </a:lnTo>
                  <a:lnTo>
                    <a:pt x="77638" y="59502"/>
                  </a:lnTo>
                  <a:lnTo>
                    <a:pt x="77430" y="59562"/>
                  </a:lnTo>
                  <a:lnTo>
                    <a:pt x="77222" y="59598"/>
                  </a:lnTo>
                  <a:lnTo>
                    <a:pt x="77120" y="59611"/>
                  </a:lnTo>
                  <a:lnTo>
                    <a:pt x="77015" y="59620"/>
                  </a:lnTo>
                  <a:lnTo>
                    <a:pt x="76863" y="59620"/>
                  </a:lnTo>
                  <a:lnTo>
                    <a:pt x="76712" y="59607"/>
                  </a:lnTo>
                  <a:lnTo>
                    <a:pt x="76414" y="59566"/>
                  </a:lnTo>
                  <a:lnTo>
                    <a:pt x="76263" y="59562"/>
                  </a:lnTo>
                  <a:lnTo>
                    <a:pt x="76127" y="59575"/>
                  </a:lnTo>
                  <a:lnTo>
                    <a:pt x="75862" y="59630"/>
                  </a:lnTo>
                  <a:lnTo>
                    <a:pt x="75730" y="59648"/>
                  </a:lnTo>
                  <a:lnTo>
                    <a:pt x="75602" y="59643"/>
                  </a:lnTo>
                  <a:lnTo>
                    <a:pt x="75488" y="59620"/>
                  </a:lnTo>
                  <a:lnTo>
                    <a:pt x="75375" y="59579"/>
                  </a:lnTo>
                  <a:lnTo>
                    <a:pt x="75262" y="59534"/>
                  </a:lnTo>
                  <a:lnTo>
                    <a:pt x="75152" y="59484"/>
                  </a:lnTo>
                  <a:lnTo>
                    <a:pt x="75039" y="59444"/>
                  </a:lnTo>
                  <a:lnTo>
                    <a:pt x="74910" y="59407"/>
                  </a:lnTo>
                  <a:lnTo>
                    <a:pt x="74646" y="59344"/>
                  </a:lnTo>
                  <a:lnTo>
                    <a:pt x="74385" y="59294"/>
                  </a:lnTo>
                  <a:lnTo>
                    <a:pt x="74269" y="59281"/>
                  </a:lnTo>
                  <a:lnTo>
                    <a:pt x="74039" y="59276"/>
                  </a:lnTo>
                  <a:lnTo>
                    <a:pt x="73929" y="59263"/>
                  </a:lnTo>
                  <a:lnTo>
                    <a:pt x="73763" y="59208"/>
                  </a:lnTo>
                  <a:lnTo>
                    <a:pt x="73653" y="59145"/>
                  </a:lnTo>
                  <a:lnTo>
                    <a:pt x="73540" y="59090"/>
                  </a:lnTo>
                  <a:lnTo>
                    <a:pt x="73419" y="59072"/>
                  </a:lnTo>
                  <a:lnTo>
                    <a:pt x="73287" y="59090"/>
                  </a:lnTo>
                  <a:lnTo>
                    <a:pt x="73015" y="59154"/>
                  </a:lnTo>
                  <a:lnTo>
                    <a:pt x="72879" y="59172"/>
                  </a:lnTo>
                  <a:lnTo>
                    <a:pt x="72694" y="59172"/>
                  </a:lnTo>
                  <a:lnTo>
                    <a:pt x="72505" y="59158"/>
                  </a:lnTo>
                  <a:lnTo>
                    <a:pt x="72127" y="59122"/>
                  </a:lnTo>
                  <a:lnTo>
                    <a:pt x="71938" y="59109"/>
                  </a:lnTo>
                  <a:lnTo>
                    <a:pt x="71817" y="59104"/>
                  </a:lnTo>
                  <a:lnTo>
                    <a:pt x="71693" y="59095"/>
                  </a:lnTo>
                  <a:lnTo>
                    <a:pt x="71451" y="59090"/>
                  </a:lnTo>
                  <a:lnTo>
                    <a:pt x="71224" y="59109"/>
                  </a:lnTo>
                  <a:lnTo>
                    <a:pt x="70912" y="59163"/>
                  </a:lnTo>
                  <a:lnTo>
                    <a:pt x="70621" y="59226"/>
                  </a:lnTo>
                  <a:lnTo>
                    <a:pt x="70243" y="59326"/>
                  </a:lnTo>
                  <a:lnTo>
                    <a:pt x="70054" y="59371"/>
                  </a:lnTo>
                  <a:lnTo>
                    <a:pt x="69865" y="59403"/>
                  </a:lnTo>
                  <a:lnTo>
                    <a:pt x="69707" y="59421"/>
                  </a:lnTo>
                  <a:lnTo>
                    <a:pt x="69389" y="59430"/>
                  </a:lnTo>
                  <a:lnTo>
                    <a:pt x="69231" y="59430"/>
                  </a:lnTo>
                  <a:lnTo>
                    <a:pt x="69072" y="59421"/>
                  </a:lnTo>
                  <a:lnTo>
                    <a:pt x="68925" y="59435"/>
                  </a:lnTo>
                  <a:lnTo>
                    <a:pt x="68743" y="59444"/>
                  </a:lnTo>
                  <a:lnTo>
                    <a:pt x="68562" y="59439"/>
                  </a:lnTo>
                  <a:lnTo>
                    <a:pt x="68203" y="59444"/>
                  </a:lnTo>
                  <a:lnTo>
                    <a:pt x="68029" y="59467"/>
                  </a:lnTo>
                  <a:lnTo>
                    <a:pt x="67859" y="59507"/>
                  </a:lnTo>
                  <a:lnTo>
                    <a:pt x="67689" y="59557"/>
                  </a:lnTo>
                  <a:lnTo>
                    <a:pt x="67523" y="59616"/>
                  </a:lnTo>
                  <a:lnTo>
                    <a:pt x="67364" y="59693"/>
                  </a:lnTo>
                  <a:lnTo>
                    <a:pt x="67222" y="59783"/>
                  </a:lnTo>
                  <a:lnTo>
                    <a:pt x="67090" y="59915"/>
                  </a:lnTo>
                  <a:lnTo>
                    <a:pt x="66976" y="60078"/>
                  </a:lnTo>
                  <a:lnTo>
                    <a:pt x="66874" y="60255"/>
                  </a:lnTo>
                  <a:lnTo>
                    <a:pt x="66767" y="60427"/>
                  </a:lnTo>
                  <a:lnTo>
                    <a:pt x="66644" y="60576"/>
                  </a:lnTo>
                  <a:lnTo>
                    <a:pt x="66519" y="60690"/>
                  </a:lnTo>
                  <a:lnTo>
                    <a:pt x="66383" y="60789"/>
                  </a:lnTo>
                  <a:lnTo>
                    <a:pt x="66107" y="60980"/>
                  </a:lnTo>
                  <a:lnTo>
                    <a:pt x="65979" y="61088"/>
                  </a:lnTo>
                  <a:lnTo>
                    <a:pt x="65866" y="61192"/>
                  </a:lnTo>
                  <a:lnTo>
                    <a:pt x="65756" y="61301"/>
                  </a:lnTo>
                  <a:lnTo>
                    <a:pt x="65650" y="61410"/>
                  </a:lnTo>
                  <a:lnTo>
                    <a:pt x="65548" y="61527"/>
                  </a:lnTo>
                  <a:lnTo>
                    <a:pt x="65250" y="61894"/>
                  </a:lnTo>
                  <a:lnTo>
                    <a:pt x="65155" y="62021"/>
                  </a:lnTo>
                  <a:lnTo>
                    <a:pt x="65076" y="62157"/>
                  </a:lnTo>
                  <a:lnTo>
                    <a:pt x="65016" y="62298"/>
                  </a:lnTo>
                  <a:lnTo>
                    <a:pt x="64978" y="62443"/>
                  </a:lnTo>
                  <a:lnTo>
                    <a:pt x="64955" y="62592"/>
                  </a:lnTo>
                  <a:lnTo>
                    <a:pt x="64944" y="62746"/>
                  </a:lnTo>
                  <a:lnTo>
                    <a:pt x="64944" y="62900"/>
                  </a:lnTo>
                  <a:lnTo>
                    <a:pt x="64955" y="63054"/>
                  </a:lnTo>
                  <a:lnTo>
                    <a:pt x="64985" y="63226"/>
                  </a:lnTo>
                  <a:lnTo>
                    <a:pt x="65038" y="63398"/>
                  </a:lnTo>
                  <a:lnTo>
                    <a:pt x="65106" y="63566"/>
                  </a:lnTo>
                  <a:lnTo>
                    <a:pt x="65167" y="63738"/>
                  </a:lnTo>
                  <a:lnTo>
                    <a:pt x="65223" y="63911"/>
                  </a:lnTo>
                  <a:lnTo>
                    <a:pt x="65246" y="64024"/>
                  </a:lnTo>
                  <a:lnTo>
                    <a:pt x="65284" y="64259"/>
                  </a:lnTo>
                  <a:lnTo>
                    <a:pt x="65310" y="64372"/>
                  </a:lnTo>
                  <a:lnTo>
                    <a:pt x="65356" y="64476"/>
                  </a:lnTo>
                  <a:lnTo>
                    <a:pt x="65416" y="64563"/>
                  </a:lnTo>
                  <a:lnTo>
                    <a:pt x="65794" y="64966"/>
                  </a:lnTo>
                  <a:lnTo>
                    <a:pt x="65854" y="65079"/>
                  </a:lnTo>
                  <a:lnTo>
                    <a:pt x="65907" y="65197"/>
                  </a:lnTo>
                  <a:lnTo>
                    <a:pt x="65998" y="65433"/>
                  </a:lnTo>
                  <a:lnTo>
                    <a:pt x="66051" y="65618"/>
                  </a:lnTo>
                  <a:lnTo>
                    <a:pt x="66085" y="65804"/>
                  </a:lnTo>
                  <a:lnTo>
                    <a:pt x="66138" y="66189"/>
                  </a:lnTo>
                  <a:lnTo>
                    <a:pt x="66168" y="66379"/>
                  </a:lnTo>
                  <a:lnTo>
                    <a:pt x="66213" y="66542"/>
                  </a:lnTo>
                  <a:lnTo>
                    <a:pt x="66319" y="66873"/>
                  </a:lnTo>
                  <a:lnTo>
                    <a:pt x="66281" y="67036"/>
                  </a:lnTo>
                  <a:lnTo>
                    <a:pt x="66266" y="67118"/>
                  </a:lnTo>
                  <a:lnTo>
                    <a:pt x="66247" y="67281"/>
                  </a:lnTo>
                  <a:lnTo>
                    <a:pt x="66243" y="67430"/>
                  </a:lnTo>
                  <a:lnTo>
                    <a:pt x="66243" y="67585"/>
                  </a:lnTo>
                  <a:lnTo>
                    <a:pt x="66247" y="67729"/>
                  </a:lnTo>
                  <a:lnTo>
                    <a:pt x="66262" y="67879"/>
                  </a:lnTo>
                  <a:lnTo>
                    <a:pt x="66236" y="67988"/>
                  </a:lnTo>
                  <a:lnTo>
                    <a:pt x="66126" y="68038"/>
                  </a:lnTo>
                  <a:lnTo>
                    <a:pt x="66051" y="68046"/>
                  </a:lnTo>
                  <a:lnTo>
                    <a:pt x="65975" y="68042"/>
                  </a:lnTo>
                  <a:lnTo>
                    <a:pt x="65847" y="68001"/>
                  </a:lnTo>
                  <a:lnTo>
                    <a:pt x="65680" y="67856"/>
                  </a:lnTo>
                  <a:lnTo>
                    <a:pt x="65571" y="67860"/>
                  </a:lnTo>
                  <a:lnTo>
                    <a:pt x="65514" y="67924"/>
                  </a:lnTo>
                  <a:lnTo>
                    <a:pt x="65401" y="68092"/>
                  </a:lnTo>
                  <a:lnTo>
                    <a:pt x="65337" y="68164"/>
                  </a:lnTo>
                  <a:lnTo>
                    <a:pt x="65159" y="68323"/>
                  </a:lnTo>
                  <a:lnTo>
                    <a:pt x="65065" y="68395"/>
                  </a:lnTo>
                  <a:lnTo>
                    <a:pt x="64963" y="68454"/>
                  </a:lnTo>
                  <a:lnTo>
                    <a:pt x="64861" y="68486"/>
                  </a:lnTo>
                  <a:lnTo>
                    <a:pt x="64770" y="68486"/>
                  </a:lnTo>
                  <a:lnTo>
                    <a:pt x="64679" y="68468"/>
                  </a:lnTo>
                  <a:lnTo>
                    <a:pt x="64487" y="68404"/>
                  </a:lnTo>
                  <a:lnTo>
                    <a:pt x="64392" y="68382"/>
                  </a:lnTo>
                  <a:lnTo>
                    <a:pt x="64290" y="68373"/>
                  </a:lnTo>
                  <a:lnTo>
                    <a:pt x="64080" y="68364"/>
                  </a:lnTo>
                  <a:lnTo>
                    <a:pt x="63978" y="68350"/>
                  </a:lnTo>
                  <a:lnTo>
                    <a:pt x="63876" y="68327"/>
                  </a:lnTo>
                  <a:lnTo>
                    <a:pt x="63770" y="68273"/>
                  </a:lnTo>
                  <a:lnTo>
                    <a:pt x="63668" y="68201"/>
                  </a:lnTo>
                  <a:lnTo>
                    <a:pt x="63570" y="68119"/>
                  </a:lnTo>
                  <a:lnTo>
                    <a:pt x="63470" y="68042"/>
                  </a:lnTo>
                  <a:lnTo>
                    <a:pt x="63366" y="67988"/>
                  </a:lnTo>
                  <a:lnTo>
                    <a:pt x="63207" y="67947"/>
                  </a:lnTo>
                  <a:lnTo>
                    <a:pt x="63037" y="67938"/>
                  </a:lnTo>
                  <a:lnTo>
                    <a:pt x="62689" y="67942"/>
                  </a:lnTo>
                  <a:lnTo>
                    <a:pt x="62519" y="67924"/>
                  </a:lnTo>
                  <a:lnTo>
                    <a:pt x="62338" y="67888"/>
                  </a:lnTo>
                  <a:lnTo>
                    <a:pt x="61983" y="67793"/>
                  </a:lnTo>
                  <a:lnTo>
                    <a:pt x="61809" y="67729"/>
                  </a:lnTo>
                  <a:lnTo>
                    <a:pt x="61639" y="67662"/>
                  </a:lnTo>
                  <a:lnTo>
                    <a:pt x="60846" y="67263"/>
                  </a:lnTo>
                  <a:lnTo>
                    <a:pt x="60181" y="67122"/>
                  </a:lnTo>
                  <a:lnTo>
                    <a:pt x="59120" y="67041"/>
                  </a:lnTo>
                  <a:lnTo>
                    <a:pt x="58792" y="66909"/>
                  </a:lnTo>
                  <a:lnTo>
                    <a:pt x="57730" y="66633"/>
                  </a:lnTo>
                  <a:lnTo>
                    <a:pt x="57001" y="66493"/>
                  </a:lnTo>
                  <a:lnTo>
                    <a:pt x="56341" y="66225"/>
                  </a:lnTo>
                  <a:lnTo>
                    <a:pt x="54361" y="65287"/>
                  </a:lnTo>
                  <a:lnTo>
                    <a:pt x="53307" y="64753"/>
                  </a:lnTo>
                  <a:lnTo>
                    <a:pt x="52912" y="64617"/>
                  </a:lnTo>
                  <a:lnTo>
                    <a:pt x="52583" y="64418"/>
                  </a:lnTo>
                  <a:lnTo>
                    <a:pt x="52183" y="64345"/>
                  </a:lnTo>
                  <a:lnTo>
                    <a:pt x="50864" y="63806"/>
                  </a:lnTo>
                  <a:lnTo>
                    <a:pt x="50468" y="63544"/>
                  </a:lnTo>
                  <a:lnTo>
                    <a:pt x="49479" y="63140"/>
                  </a:lnTo>
                  <a:lnTo>
                    <a:pt x="49150" y="62941"/>
                  </a:lnTo>
                  <a:lnTo>
                    <a:pt x="48750" y="62805"/>
                  </a:lnTo>
                  <a:lnTo>
                    <a:pt x="48421" y="62606"/>
                  </a:lnTo>
                  <a:lnTo>
                    <a:pt x="47696" y="62334"/>
                  </a:lnTo>
                  <a:lnTo>
                    <a:pt x="45906" y="61917"/>
                  </a:lnTo>
                  <a:lnTo>
                    <a:pt x="44784" y="61577"/>
                  </a:lnTo>
                  <a:lnTo>
                    <a:pt x="44584" y="61573"/>
                  </a:lnTo>
                  <a:lnTo>
                    <a:pt x="43126" y="61165"/>
                  </a:lnTo>
                  <a:lnTo>
                    <a:pt x="42798" y="61093"/>
                  </a:lnTo>
                  <a:lnTo>
                    <a:pt x="42462" y="61156"/>
                  </a:lnTo>
                  <a:lnTo>
                    <a:pt x="41472" y="60880"/>
                  </a:lnTo>
                  <a:lnTo>
                    <a:pt x="40807" y="60871"/>
                  </a:lnTo>
                  <a:lnTo>
                    <a:pt x="40078" y="60730"/>
                  </a:lnTo>
                  <a:lnTo>
                    <a:pt x="39742" y="60789"/>
                  </a:lnTo>
                  <a:lnTo>
                    <a:pt x="39345" y="60785"/>
                  </a:lnTo>
                  <a:lnTo>
                    <a:pt x="36702" y="61346"/>
                  </a:lnTo>
                  <a:lnTo>
                    <a:pt x="36125" y="61727"/>
                  </a:lnTo>
                  <a:lnTo>
                    <a:pt x="35936" y="61863"/>
                  </a:lnTo>
                  <a:lnTo>
                    <a:pt x="35751" y="61999"/>
                  </a:lnTo>
                  <a:lnTo>
                    <a:pt x="35598" y="62117"/>
                  </a:lnTo>
                  <a:lnTo>
                    <a:pt x="35305" y="62361"/>
                  </a:lnTo>
                  <a:lnTo>
                    <a:pt x="35156" y="62479"/>
                  </a:lnTo>
                  <a:lnTo>
                    <a:pt x="35003" y="62592"/>
                  </a:lnTo>
                  <a:lnTo>
                    <a:pt x="34689" y="62810"/>
                  </a:lnTo>
                  <a:lnTo>
                    <a:pt x="34527" y="62909"/>
                  </a:lnTo>
                  <a:lnTo>
                    <a:pt x="34360" y="62995"/>
                  </a:lnTo>
                  <a:lnTo>
                    <a:pt x="34190" y="63049"/>
                  </a:lnTo>
                  <a:lnTo>
                    <a:pt x="34043" y="63077"/>
                  </a:lnTo>
                  <a:lnTo>
                    <a:pt x="33892" y="63090"/>
                  </a:lnTo>
                  <a:lnTo>
                    <a:pt x="33737" y="63090"/>
                  </a:lnTo>
                  <a:lnTo>
                    <a:pt x="33590" y="63072"/>
                  </a:lnTo>
                  <a:lnTo>
                    <a:pt x="33450" y="63036"/>
                  </a:lnTo>
                  <a:lnTo>
                    <a:pt x="33348" y="62991"/>
                  </a:lnTo>
                  <a:lnTo>
                    <a:pt x="33242" y="62927"/>
                  </a:lnTo>
                  <a:lnTo>
                    <a:pt x="33144" y="62859"/>
                  </a:lnTo>
                  <a:lnTo>
                    <a:pt x="33057" y="62778"/>
                  </a:lnTo>
                  <a:lnTo>
                    <a:pt x="32989" y="62692"/>
                  </a:lnTo>
                  <a:lnTo>
                    <a:pt x="32929" y="62565"/>
                  </a:lnTo>
                  <a:lnTo>
                    <a:pt x="32895" y="62420"/>
                  </a:lnTo>
                  <a:lnTo>
                    <a:pt x="32879" y="62261"/>
                  </a:lnTo>
                  <a:lnTo>
                    <a:pt x="32864" y="61949"/>
                  </a:lnTo>
                  <a:lnTo>
                    <a:pt x="32853" y="61573"/>
                  </a:lnTo>
                  <a:lnTo>
                    <a:pt x="32861" y="61383"/>
                  </a:lnTo>
                  <a:lnTo>
                    <a:pt x="32895" y="60830"/>
                  </a:lnTo>
                  <a:lnTo>
                    <a:pt x="32910" y="60653"/>
                  </a:lnTo>
                  <a:lnTo>
                    <a:pt x="32966" y="60132"/>
                  </a:lnTo>
                  <a:lnTo>
                    <a:pt x="33012" y="59498"/>
                  </a:lnTo>
                  <a:lnTo>
                    <a:pt x="33034" y="59181"/>
                  </a:lnTo>
                  <a:lnTo>
                    <a:pt x="33065" y="58551"/>
                  </a:lnTo>
                  <a:lnTo>
                    <a:pt x="33136" y="58225"/>
                  </a:lnTo>
                  <a:lnTo>
                    <a:pt x="33144" y="57836"/>
                  </a:lnTo>
                  <a:lnTo>
                    <a:pt x="33284" y="57192"/>
                  </a:lnTo>
                  <a:lnTo>
                    <a:pt x="33291" y="56866"/>
                  </a:lnTo>
                  <a:lnTo>
                    <a:pt x="33231" y="56413"/>
                  </a:lnTo>
                  <a:lnTo>
                    <a:pt x="33314" y="55181"/>
                  </a:lnTo>
                  <a:lnTo>
                    <a:pt x="33386" y="54859"/>
                  </a:lnTo>
                  <a:lnTo>
                    <a:pt x="33325" y="54533"/>
                  </a:lnTo>
                  <a:lnTo>
                    <a:pt x="33473" y="53496"/>
                  </a:lnTo>
                  <a:lnTo>
                    <a:pt x="33484" y="52717"/>
                  </a:lnTo>
                  <a:lnTo>
                    <a:pt x="33556" y="52395"/>
                  </a:lnTo>
                  <a:lnTo>
                    <a:pt x="33578" y="51031"/>
                  </a:lnTo>
                  <a:lnTo>
                    <a:pt x="33514" y="50705"/>
                  </a:lnTo>
                  <a:lnTo>
                    <a:pt x="33563" y="47466"/>
                  </a:lnTo>
                  <a:lnTo>
                    <a:pt x="33442" y="46814"/>
                  </a:lnTo>
                  <a:lnTo>
                    <a:pt x="33446" y="46424"/>
                  </a:lnTo>
                  <a:lnTo>
                    <a:pt x="33318" y="46098"/>
                  </a:lnTo>
                  <a:lnTo>
                    <a:pt x="33257" y="45709"/>
                  </a:lnTo>
                  <a:lnTo>
                    <a:pt x="33129" y="45382"/>
                  </a:lnTo>
                  <a:lnTo>
                    <a:pt x="33068" y="44993"/>
                  </a:lnTo>
                  <a:lnTo>
                    <a:pt x="32940" y="44667"/>
                  </a:lnTo>
                  <a:lnTo>
                    <a:pt x="32883" y="43951"/>
                  </a:lnTo>
                  <a:lnTo>
                    <a:pt x="32762" y="43299"/>
                  </a:lnTo>
                  <a:lnTo>
                    <a:pt x="32649" y="41935"/>
                  </a:lnTo>
                  <a:lnTo>
                    <a:pt x="32721" y="41550"/>
                  </a:lnTo>
                  <a:lnTo>
                    <a:pt x="32660" y="41224"/>
                  </a:lnTo>
                  <a:lnTo>
                    <a:pt x="32664" y="40835"/>
                  </a:lnTo>
                  <a:lnTo>
                    <a:pt x="32605" y="40508"/>
                  </a:lnTo>
                  <a:lnTo>
                    <a:pt x="32607" y="40187"/>
                  </a:lnTo>
                  <a:lnTo>
                    <a:pt x="32488" y="39403"/>
                  </a:lnTo>
                  <a:lnTo>
                    <a:pt x="32358" y="39077"/>
                  </a:lnTo>
                  <a:lnTo>
                    <a:pt x="32367" y="38687"/>
                  </a:lnTo>
                  <a:lnTo>
                    <a:pt x="32237" y="38361"/>
                  </a:lnTo>
                  <a:lnTo>
                    <a:pt x="32052" y="37324"/>
                  </a:lnTo>
                  <a:lnTo>
                    <a:pt x="32076" y="35960"/>
                  </a:lnTo>
                  <a:lnTo>
                    <a:pt x="32275" y="35702"/>
                  </a:lnTo>
                  <a:lnTo>
                    <a:pt x="32358" y="34601"/>
                  </a:lnTo>
                  <a:lnTo>
                    <a:pt x="32367" y="34280"/>
                  </a:lnTo>
                  <a:lnTo>
                    <a:pt x="32241" y="33627"/>
                  </a:lnTo>
                  <a:lnTo>
                    <a:pt x="32265" y="32006"/>
                  </a:lnTo>
                  <a:lnTo>
                    <a:pt x="32203" y="31680"/>
                  </a:lnTo>
                  <a:lnTo>
                    <a:pt x="32226" y="30058"/>
                  </a:lnTo>
                  <a:lnTo>
                    <a:pt x="32301" y="29673"/>
                  </a:lnTo>
                  <a:lnTo>
                    <a:pt x="32709" y="28962"/>
                  </a:lnTo>
                  <a:lnTo>
                    <a:pt x="33386" y="28065"/>
                  </a:lnTo>
                  <a:lnTo>
                    <a:pt x="33593" y="27616"/>
                  </a:lnTo>
                  <a:lnTo>
                    <a:pt x="33533" y="27354"/>
                  </a:lnTo>
                  <a:lnTo>
                    <a:pt x="33533" y="27222"/>
                  </a:lnTo>
                  <a:lnTo>
                    <a:pt x="33004" y="27150"/>
                  </a:lnTo>
                  <a:lnTo>
                    <a:pt x="32271" y="27272"/>
                  </a:lnTo>
                  <a:lnTo>
                    <a:pt x="31600" y="27585"/>
                  </a:lnTo>
                  <a:lnTo>
                    <a:pt x="30931" y="28028"/>
                  </a:lnTo>
                  <a:lnTo>
                    <a:pt x="28120" y="29283"/>
                  </a:lnTo>
                  <a:lnTo>
                    <a:pt x="26720" y="29523"/>
                  </a:lnTo>
                  <a:lnTo>
                    <a:pt x="25658" y="29510"/>
                  </a:lnTo>
                  <a:lnTo>
                    <a:pt x="24929" y="29369"/>
                  </a:lnTo>
                  <a:lnTo>
                    <a:pt x="24598" y="29234"/>
                  </a:lnTo>
                  <a:lnTo>
                    <a:pt x="24201" y="29161"/>
                  </a:lnTo>
                  <a:lnTo>
                    <a:pt x="23476" y="28894"/>
                  </a:lnTo>
                  <a:lnTo>
                    <a:pt x="22883" y="28558"/>
                  </a:lnTo>
                  <a:lnTo>
                    <a:pt x="22297" y="27707"/>
                  </a:lnTo>
                  <a:lnTo>
                    <a:pt x="22040" y="27055"/>
                  </a:lnTo>
                  <a:lnTo>
                    <a:pt x="21980" y="26665"/>
                  </a:lnTo>
                  <a:lnTo>
                    <a:pt x="21662" y="25623"/>
                  </a:lnTo>
                  <a:lnTo>
                    <a:pt x="21603" y="25297"/>
                  </a:lnTo>
                  <a:lnTo>
                    <a:pt x="21475" y="24971"/>
                  </a:lnTo>
                  <a:lnTo>
                    <a:pt x="20923" y="21850"/>
                  </a:lnTo>
                  <a:lnTo>
                    <a:pt x="20795" y="21524"/>
                  </a:lnTo>
                  <a:lnTo>
                    <a:pt x="20613" y="20419"/>
                  </a:lnTo>
                  <a:lnTo>
                    <a:pt x="20485" y="20093"/>
                  </a:lnTo>
                  <a:lnTo>
                    <a:pt x="20424" y="19703"/>
                  </a:lnTo>
                  <a:lnTo>
                    <a:pt x="20296" y="19372"/>
                  </a:lnTo>
                  <a:lnTo>
                    <a:pt x="20050" y="18009"/>
                  </a:lnTo>
                  <a:lnTo>
                    <a:pt x="20054" y="17683"/>
                  </a:lnTo>
                  <a:lnTo>
                    <a:pt x="19994" y="17361"/>
                  </a:lnTo>
                  <a:lnTo>
                    <a:pt x="19880" y="16061"/>
                  </a:lnTo>
                  <a:lnTo>
                    <a:pt x="19884" y="15671"/>
                  </a:lnTo>
                  <a:lnTo>
                    <a:pt x="19756" y="15409"/>
                  </a:lnTo>
                  <a:lnTo>
                    <a:pt x="19695" y="15083"/>
                  </a:lnTo>
                  <a:lnTo>
                    <a:pt x="19503" y="14625"/>
                  </a:lnTo>
                  <a:lnTo>
                    <a:pt x="19438" y="14431"/>
                  </a:lnTo>
                  <a:lnTo>
                    <a:pt x="19246" y="13973"/>
                  </a:lnTo>
                  <a:lnTo>
                    <a:pt x="19185" y="13652"/>
                  </a:lnTo>
                  <a:lnTo>
                    <a:pt x="19057" y="13325"/>
                  </a:lnTo>
                  <a:lnTo>
                    <a:pt x="19064" y="12936"/>
                  </a:lnTo>
                  <a:lnTo>
                    <a:pt x="18936" y="12610"/>
                  </a:lnTo>
                  <a:lnTo>
                    <a:pt x="18872" y="12220"/>
                  </a:lnTo>
                  <a:lnTo>
                    <a:pt x="18747" y="11894"/>
                  </a:lnTo>
                  <a:lnTo>
                    <a:pt x="18683" y="11500"/>
                  </a:lnTo>
                  <a:lnTo>
                    <a:pt x="18301" y="10458"/>
                  </a:lnTo>
                  <a:lnTo>
                    <a:pt x="18242" y="10132"/>
                  </a:lnTo>
                  <a:lnTo>
                    <a:pt x="18256" y="9158"/>
                  </a:lnTo>
                  <a:lnTo>
                    <a:pt x="18004" y="8121"/>
                  </a:lnTo>
                  <a:lnTo>
                    <a:pt x="17743" y="7790"/>
                  </a:lnTo>
                  <a:lnTo>
                    <a:pt x="17698" y="7654"/>
                  </a:lnTo>
                  <a:lnTo>
                    <a:pt x="16950" y="7713"/>
                  </a:lnTo>
                  <a:lnTo>
                    <a:pt x="16145" y="7962"/>
                  </a:lnTo>
                  <a:lnTo>
                    <a:pt x="15745" y="8216"/>
                  </a:lnTo>
                  <a:lnTo>
                    <a:pt x="14407" y="8651"/>
                  </a:lnTo>
                  <a:lnTo>
                    <a:pt x="13543" y="8832"/>
                  </a:lnTo>
                  <a:lnTo>
                    <a:pt x="11877" y="9131"/>
                  </a:lnTo>
                  <a:lnTo>
                    <a:pt x="11477" y="9253"/>
                  </a:lnTo>
                  <a:lnTo>
                    <a:pt x="10212" y="9303"/>
                  </a:lnTo>
                  <a:lnTo>
                    <a:pt x="9816" y="9294"/>
                  </a:lnTo>
                  <a:lnTo>
                    <a:pt x="8157" y="9140"/>
                  </a:lnTo>
                  <a:lnTo>
                    <a:pt x="5215" y="8433"/>
                  </a:lnTo>
                  <a:lnTo>
                    <a:pt x="4732" y="8429"/>
                  </a:lnTo>
                  <a:lnTo>
                    <a:pt x="4490" y="8411"/>
                  </a:lnTo>
                  <a:lnTo>
                    <a:pt x="4252" y="8384"/>
                  </a:lnTo>
                  <a:lnTo>
                    <a:pt x="4010" y="8347"/>
                  </a:lnTo>
                  <a:lnTo>
                    <a:pt x="3826" y="8311"/>
                  </a:lnTo>
                  <a:lnTo>
                    <a:pt x="3645" y="8266"/>
                  </a:lnTo>
                  <a:lnTo>
                    <a:pt x="3278" y="8166"/>
                  </a:lnTo>
                  <a:lnTo>
                    <a:pt x="2897" y="8071"/>
                  </a:lnTo>
                  <a:lnTo>
                    <a:pt x="2700" y="8030"/>
                  </a:lnTo>
                  <a:lnTo>
                    <a:pt x="2304" y="7940"/>
                  </a:lnTo>
                  <a:lnTo>
                    <a:pt x="2107" y="7890"/>
                  </a:lnTo>
                  <a:lnTo>
                    <a:pt x="1620" y="7754"/>
                  </a:lnTo>
                  <a:lnTo>
                    <a:pt x="1378" y="7681"/>
                  </a:lnTo>
                  <a:lnTo>
                    <a:pt x="1140" y="7600"/>
                  </a:lnTo>
                  <a:lnTo>
                    <a:pt x="906" y="7509"/>
                  </a:lnTo>
                  <a:lnTo>
                    <a:pt x="562" y="7391"/>
                  </a:lnTo>
                  <a:lnTo>
                    <a:pt x="393" y="7328"/>
                  </a:lnTo>
                  <a:lnTo>
                    <a:pt x="242" y="7247"/>
                  </a:lnTo>
                  <a:lnTo>
                    <a:pt x="131" y="7142"/>
                  </a:lnTo>
                  <a:lnTo>
                    <a:pt x="72" y="7020"/>
                  </a:lnTo>
                  <a:lnTo>
                    <a:pt x="29" y="6880"/>
                  </a:lnTo>
                  <a:lnTo>
                    <a:pt x="8" y="6730"/>
                  </a:lnTo>
                  <a:lnTo>
                    <a:pt x="0" y="6576"/>
                  </a:lnTo>
                  <a:lnTo>
                    <a:pt x="4" y="6427"/>
                  </a:lnTo>
                  <a:lnTo>
                    <a:pt x="10" y="6341"/>
                  </a:lnTo>
                  <a:lnTo>
                    <a:pt x="68" y="6087"/>
                  </a:lnTo>
                  <a:lnTo>
                    <a:pt x="83" y="6001"/>
                  </a:lnTo>
                  <a:lnTo>
                    <a:pt x="102" y="5833"/>
                  </a:lnTo>
                  <a:lnTo>
                    <a:pt x="144" y="5317"/>
                  </a:lnTo>
                  <a:lnTo>
                    <a:pt x="222" y="4787"/>
                  </a:lnTo>
                  <a:lnTo>
                    <a:pt x="261" y="4610"/>
                  </a:lnTo>
                  <a:lnTo>
                    <a:pt x="314" y="4443"/>
                  </a:lnTo>
                  <a:lnTo>
                    <a:pt x="397" y="4298"/>
                  </a:lnTo>
                  <a:lnTo>
                    <a:pt x="469" y="4221"/>
                  </a:lnTo>
                  <a:lnTo>
                    <a:pt x="552" y="4149"/>
                  </a:lnTo>
                  <a:lnTo>
                    <a:pt x="645" y="4085"/>
                  </a:lnTo>
                  <a:lnTo>
                    <a:pt x="826" y="3949"/>
                  </a:lnTo>
                  <a:lnTo>
                    <a:pt x="1121" y="3705"/>
                  </a:lnTo>
                  <a:lnTo>
                    <a:pt x="1265" y="3582"/>
                  </a:lnTo>
                  <a:lnTo>
                    <a:pt x="1408" y="3456"/>
                  </a:lnTo>
                  <a:lnTo>
                    <a:pt x="1548" y="3324"/>
                  </a:lnTo>
                  <a:lnTo>
                    <a:pt x="1820" y="3025"/>
                  </a:lnTo>
                  <a:lnTo>
                    <a:pt x="1952" y="2871"/>
                  </a:lnTo>
                  <a:lnTo>
                    <a:pt x="2077" y="2712"/>
                  </a:lnTo>
                  <a:lnTo>
                    <a:pt x="2198" y="2549"/>
                  </a:lnTo>
                  <a:lnTo>
                    <a:pt x="2307" y="2386"/>
                  </a:lnTo>
                  <a:lnTo>
                    <a:pt x="2413" y="2219"/>
                  </a:lnTo>
                  <a:lnTo>
                    <a:pt x="2814" y="1526"/>
                  </a:lnTo>
                  <a:lnTo>
                    <a:pt x="3021" y="1159"/>
                  </a:lnTo>
                  <a:lnTo>
                    <a:pt x="3222" y="788"/>
                  </a:lnTo>
                  <a:lnTo>
                    <a:pt x="3403" y="425"/>
                  </a:lnTo>
                  <a:lnTo>
                    <a:pt x="3604" y="0"/>
                  </a:lnTo>
                </a:path>
              </a:pathLst>
            </a:custGeom>
            <a:ln w="13550" cap="flat">
              <a:solidFill>
                <a:srgbClr val="6A737B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" name="pl155"/>
            <p:cNvSpPr/>
            <p:nvPr/>
          </p:nvSpPr>
          <p:spPr>
            <a:xfrm>
              <a:off x="6791663" y="2900719"/>
              <a:ext cx="65432" cy="130546"/>
            </a:xfrm>
            <a:custGeom>
              <a:avLst/>
              <a:gdLst/>
              <a:ahLst/>
              <a:cxnLst/>
              <a:rect l="0" t="0" r="0" b="0"/>
              <a:pathLst>
                <a:path w="65432" h="130546">
                  <a:moveTo>
                    <a:pt x="30171" y="0"/>
                  </a:moveTo>
                  <a:lnTo>
                    <a:pt x="30021" y="113"/>
                  </a:lnTo>
                  <a:lnTo>
                    <a:pt x="29220" y="425"/>
                  </a:lnTo>
                  <a:lnTo>
                    <a:pt x="28816" y="679"/>
                  </a:lnTo>
                  <a:lnTo>
                    <a:pt x="28349" y="801"/>
                  </a:lnTo>
                  <a:lnTo>
                    <a:pt x="27480" y="1308"/>
                  </a:lnTo>
                  <a:lnTo>
                    <a:pt x="26781" y="1947"/>
                  </a:lnTo>
                  <a:lnTo>
                    <a:pt x="26804" y="2074"/>
                  </a:lnTo>
                  <a:lnTo>
                    <a:pt x="26588" y="3111"/>
                  </a:lnTo>
                  <a:lnTo>
                    <a:pt x="26577" y="3759"/>
                  </a:lnTo>
                  <a:lnTo>
                    <a:pt x="26834" y="4475"/>
                  </a:lnTo>
                  <a:lnTo>
                    <a:pt x="27392" y="5813"/>
                  </a:lnTo>
                  <a:lnTo>
                    <a:pt x="27605" y="6301"/>
                  </a:lnTo>
                  <a:lnTo>
                    <a:pt x="27993" y="6890"/>
                  </a:lnTo>
                  <a:lnTo>
                    <a:pt x="28247" y="7673"/>
                  </a:lnTo>
                  <a:lnTo>
                    <a:pt x="28175" y="7995"/>
                  </a:lnTo>
                  <a:lnTo>
                    <a:pt x="28164" y="8647"/>
                  </a:lnTo>
                  <a:lnTo>
                    <a:pt x="27944" y="10069"/>
                  </a:lnTo>
                  <a:lnTo>
                    <a:pt x="27729" y="11102"/>
                  </a:lnTo>
                  <a:lnTo>
                    <a:pt x="27714" y="12076"/>
                  </a:lnTo>
                  <a:lnTo>
                    <a:pt x="28356" y="13512"/>
                  </a:lnTo>
                  <a:lnTo>
                    <a:pt x="29134" y="14821"/>
                  </a:lnTo>
                  <a:lnTo>
                    <a:pt x="29655" y="15609"/>
                  </a:lnTo>
                  <a:lnTo>
                    <a:pt x="30369" y="16655"/>
                  </a:lnTo>
                  <a:lnTo>
                    <a:pt x="30433" y="16918"/>
                  </a:lnTo>
                  <a:lnTo>
                    <a:pt x="30807" y="18349"/>
                  </a:lnTo>
                  <a:lnTo>
                    <a:pt x="31321" y="19722"/>
                  </a:lnTo>
                  <a:lnTo>
                    <a:pt x="31513" y="20048"/>
                  </a:lnTo>
                  <a:lnTo>
                    <a:pt x="31642" y="20438"/>
                  </a:lnTo>
                  <a:lnTo>
                    <a:pt x="32227" y="21353"/>
                  </a:lnTo>
                  <a:lnTo>
                    <a:pt x="32280" y="22136"/>
                  </a:lnTo>
                  <a:lnTo>
                    <a:pt x="31943" y="22326"/>
                  </a:lnTo>
                  <a:lnTo>
                    <a:pt x="31087" y="21923"/>
                  </a:lnTo>
                  <a:lnTo>
                    <a:pt x="30297" y="21393"/>
                  </a:lnTo>
                  <a:lnTo>
                    <a:pt x="29900" y="21257"/>
                  </a:lnTo>
                  <a:lnTo>
                    <a:pt x="28919" y="19432"/>
                  </a:lnTo>
                  <a:lnTo>
                    <a:pt x="28318" y="19120"/>
                  </a:lnTo>
                  <a:lnTo>
                    <a:pt x="27786" y="18667"/>
                  </a:lnTo>
                  <a:lnTo>
                    <a:pt x="27404" y="18300"/>
                  </a:lnTo>
                  <a:lnTo>
                    <a:pt x="26796" y="17933"/>
                  </a:lnTo>
                  <a:lnTo>
                    <a:pt x="26188" y="17204"/>
                  </a:lnTo>
                  <a:lnTo>
                    <a:pt x="25580" y="16751"/>
                  </a:lnTo>
                  <a:lnTo>
                    <a:pt x="25184" y="16513"/>
                  </a:lnTo>
                  <a:lnTo>
                    <a:pt x="24968" y="16384"/>
                  </a:lnTo>
                  <a:lnTo>
                    <a:pt x="24360" y="16202"/>
                  </a:lnTo>
                  <a:lnTo>
                    <a:pt x="23904" y="16474"/>
                  </a:lnTo>
                  <a:lnTo>
                    <a:pt x="23220" y="16932"/>
                  </a:lnTo>
                  <a:lnTo>
                    <a:pt x="22661" y="17380"/>
                  </a:lnTo>
                  <a:lnTo>
                    <a:pt x="22582" y="17706"/>
                  </a:lnTo>
                  <a:lnTo>
                    <a:pt x="22563" y="18875"/>
                  </a:lnTo>
                  <a:lnTo>
                    <a:pt x="23322" y="21353"/>
                  </a:lnTo>
                  <a:lnTo>
                    <a:pt x="23707" y="22136"/>
                  </a:lnTo>
                  <a:lnTo>
                    <a:pt x="24489" y="23251"/>
                  </a:lnTo>
                  <a:lnTo>
                    <a:pt x="24874" y="24102"/>
                  </a:lnTo>
                  <a:lnTo>
                    <a:pt x="25188" y="25402"/>
                  </a:lnTo>
                  <a:lnTo>
                    <a:pt x="25509" y="26186"/>
                  </a:lnTo>
                  <a:lnTo>
                    <a:pt x="25769" y="26575"/>
                  </a:lnTo>
                  <a:lnTo>
                    <a:pt x="25962" y="27038"/>
                  </a:lnTo>
                  <a:lnTo>
                    <a:pt x="26615" y="27821"/>
                  </a:lnTo>
                  <a:lnTo>
                    <a:pt x="27469" y="28487"/>
                  </a:lnTo>
                  <a:lnTo>
                    <a:pt x="28723" y="29022"/>
                  </a:lnTo>
                  <a:lnTo>
                    <a:pt x="29444" y="29683"/>
                  </a:lnTo>
                  <a:lnTo>
                    <a:pt x="29829" y="30403"/>
                  </a:lnTo>
                  <a:lnTo>
                    <a:pt x="29890" y="30793"/>
                  </a:lnTo>
                  <a:lnTo>
                    <a:pt x="30017" y="30985"/>
                  </a:lnTo>
                  <a:lnTo>
                    <a:pt x="30411" y="31576"/>
                  </a:lnTo>
                  <a:lnTo>
                    <a:pt x="30996" y="32364"/>
                  </a:lnTo>
                  <a:lnTo>
                    <a:pt x="32042" y="33483"/>
                  </a:lnTo>
                  <a:lnTo>
                    <a:pt x="32439" y="33751"/>
                  </a:lnTo>
                  <a:lnTo>
                    <a:pt x="34554" y="34430"/>
                  </a:lnTo>
                  <a:lnTo>
                    <a:pt x="35014" y="34629"/>
                  </a:lnTo>
                  <a:lnTo>
                    <a:pt x="36208" y="34779"/>
                  </a:lnTo>
                  <a:lnTo>
                    <a:pt x="38323" y="35522"/>
                  </a:lnTo>
                  <a:lnTo>
                    <a:pt x="39120" y="35662"/>
                  </a:lnTo>
                  <a:lnTo>
                    <a:pt x="40309" y="36133"/>
                  </a:lnTo>
                  <a:lnTo>
                    <a:pt x="41099" y="36536"/>
                  </a:lnTo>
                  <a:lnTo>
                    <a:pt x="41756" y="37193"/>
                  </a:lnTo>
                  <a:lnTo>
                    <a:pt x="41877" y="37977"/>
                  </a:lnTo>
                  <a:lnTo>
                    <a:pt x="42424" y="41225"/>
                  </a:lnTo>
                  <a:lnTo>
                    <a:pt x="42413" y="42067"/>
                  </a:lnTo>
                  <a:lnTo>
                    <a:pt x="42530" y="43241"/>
                  </a:lnTo>
                  <a:lnTo>
                    <a:pt x="42455" y="43626"/>
                  </a:lnTo>
                  <a:lnTo>
                    <a:pt x="42443" y="44405"/>
                  </a:lnTo>
                  <a:lnTo>
                    <a:pt x="42371" y="44731"/>
                  </a:lnTo>
                  <a:lnTo>
                    <a:pt x="42058" y="48033"/>
                  </a:lnTo>
                  <a:lnTo>
                    <a:pt x="41779" y="48939"/>
                  </a:lnTo>
                  <a:lnTo>
                    <a:pt x="41559" y="50104"/>
                  </a:lnTo>
                  <a:lnTo>
                    <a:pt x="41609" y="51272"/>
                  </a:lnTo>
                  <a:lnTo>
                    <a:pt x="42050" y="52899"/>
                  </a:lnTo>
                  <a:lnTo>
                    <a:pt x="42311" y="53293"/>
                  </a:lnTo>
                  <a:lnTo>
                    <a:pt x="43157" y="54470"/>
                  </a:lnTo>
                  <a:lnTo>
                    <a:pt x="43735" y="55712"/>
                  </a:lnTo>
                  <a:lnTo>
                    <a:pt x="44169" y="57859"/>
                  </a:lnTo>
                  <a:lnTo>
                    <a:pt x="44226" y="58443"/>
                  </a:lnTo>
                  <a:lnTo>
                    <a:pt x="44222" y="58833"/>
                  </a:lnTo>
                  <a:lnTo>
                    <a:pt x="44275" y="59676"/>
                  </a:lnTo>
                  <a:lnTo>
                    <a:pt x="44184" y="61234"/>
                  </a:lnTo>
                  <a:lnTo>
                    <a:pt x="44143" y="61464"/>
                  </a:lnTo>
                  <a:lnTo>
                    <a:pt x="43822" y="63241"/>
                  </a:lnTo>
                  <a:lnTo>
                    <a:pt x="43614" y="63821"/>
                  </a:lnTo>
                  <a:lnTo>
                    <a:pt x="43810" y="63952"/>
                  </a:lnTo>
                  <a:lnTo>
                    <a:pt x="43807" y="64342"/>
                  </a:lnTo>
                  <a:lnTo>
                    <a:pt x="44449" y="65714"/>
                  </a:lnTo>
                  <a:lnTo>
                    <a:pt x="45034" y="66503"/>
                  </a:lnTo>
                  <a:lnTo>
                    <a:pt x="46288" y="67232"/>
                  </a:lnTo>
                  <a:lnTo>
                    <a:pt x="46817" y="67436"/>
                  </a:lnTo>
                  <a:lnTo>
                    <a:pt x="47081" y="67440"/>
                  </a:lnTo>
                  <a:lnTo>
                    <a:pt x="47542" y="67707"/>
                  </a:lnTo>
                  <a:lnTo>
                    <a:pt x="48803" y="67920"/>
                  </a:lnTo>
                  <a:lnTo>
                    <a:pt x="50329" y="68070"/>
                  </a:lnTo>
                  <a:lnTo>
                    <a:pt x="51126" y="68083"/>
                  </a:lnTo>
                  <a:lnTo>
                    <a:pt x="52720" y="67979"/>
                  </a:lnTo>
                  <a:lnTo>
                    <a:pt x="53921" y="67798"/>
                  </a:lnTo>
                  <a:lnTo>
                    <a:pt x="54321" y="67676"/>
                  </a:lnTo>
                  <a:lnTo>
                    <a:pt x="54785" y="67617"/>
                  </a:lnTo>
                  <a:lnTo>
                    <a:pt x="55590" y="67309"/>
                  </a:lnTo>
                  <a:lnTo>
                    <a:pt x="56037" y="66923"/>
                  </a:lnTo>
                  <a:lnTo>
                    <a:pt x="56330" y="66670"/>
                  </a:lnTo>
                  <a:lnTo>
                    <a:pt x="56753" y="64989"/>
                  </a:lnTo>
                  <a:lnTo>
                    <a:pt x="56764" y="64210"/>
                  </a:lnTo>
                  <a:lnTo>
                    <a:pt x="57187" y="62529"/>
                  </a:lnTo>
                  <a:lnTo>
                    <a:pt x="57346" y="60912"/>
                  </a:lnTo>
                  <a:lnTo>
                    <a:pt x="57285" y="60518"/>
                  </a:lnTo>
                  <a:lnTo>
                    <a:pt x="57176" y="58960"/>
                  </a:lnTo>
                  <a:lnTo>
                    <a:pt x="57399" y="57406"/>
                  </a:lnTo>
                  <a:lnTo>
                    <a:pt x="57875" y="56636"/>
                  </a:lnTo>
                  <a:lnTo>
                    <a:pt x="58347" y="56255"/>
                  </a:lnTo>
                  <a:lnTo>
                    <a:pt x="59151" y="55943"/>
                  </a:lnTo>
                  <a:lnTo>
                    <a:pt x="59551" y="55752"/>
                  </a:lnTo>
                  <a:lnTo>
                    <a:pt x="60416" y="55698"/>
                  </a:lnTo>
                  <a:lnTo>
                    <a:pt x="61277" y="55906"/>
                  </a:lnTo>
                  <a:lnTo>
                    <a:pt x="62067" y="56242"/>
                  </a:lnTo>
                  <a:lnTo>
                    <a:pt x="63253" y="57039"/>
                  </a:lnTo>
                  <a:lnTo>
                    <a:pt x="64231" y="58158"/>
                  </a:lnTo>
                  <a:lnTo>
                    <a:pt x="64816" y="59009"/>
                  </a:lnTo>
                  <a:lnTo>
                    <a:pt x="65233" y="60342"/>
                  </a:lnTo>
                  <a:lnTo>
                    <a:pt x="65326" y="60640"/>
                  </a:lnTo>
                  <a:lnTo>
                    <a:pt x="65432" y="62262"/>
                  </a:lnTo>
                  <a:lnTo>
                    <a:pt x="65349" y="63426"/>
                  </a:lnTo>
                  <a:lnTo>
                    <a:pt x="65194" y="64980"/>
                  </a:lnTo>
                  <a:lnTo>
                    <a:pt x="64684" y="67830"/>
                  </a:lnTo>
                  <a:lnTo>
                    <a:pt x="64608" y="68609"/>
                  </a:lnTo>
                  <a:lnTo>
                    <a:pt x="64389" y="69773"/>
                  </a:lnTo>
                  <a:lnTo>
                    <a:pt x="64363" y="71653"/>
                  </a:lnTo>
                  <a:lnTo>
                    <a:pt x="64072" y="73334"/>
                  </a:lnTo>
                  <a:lnTo>
                    <a:pt x="63932" y="73724"/>
                  </a:lnTo>
                  <a:lnTo>
                    <a:pt x="63861" y="74177"/>
                  </a:lnTo>
                  <a:lnTo>
                    <a:pt x="63721" y="74562"/>
                  </a:lnTo>
                  <a:lnTo>
                    <a:pt x="63562" y="76183"/>
                  </a:lnTo>
                  <a:lnTo>
                    <a:pt x="63883" y="76963"/>
                  </a:lnTo>
                  <a:lnTo>
                    <a:pt x="64669" y="77887"/>
                  </a:lnTo>
                  <a:lnTo>
                    <a:pt x="64862" y="78340"/>
                  </a:lnTo>
                  <a:lnTo>
                    <a:pt x="64914" y="79124"/>
                  </a:lnTo>
                  <a:lnTo>
                    <a:pt x="64775" y="79572"/>
                  </a:lnTo>
                  <a:lnTo>
                    <a:pt x="64571" y="79894"/>
                  </a:lnTo>
                  <a:lnTo>
                    <a:pt x="64099" y="80279"/>
                  </a:lnTo>
                  <a:lnTo>
                    <a:pt x="63634" y="80465"/>
                  </a:lnTo>
                  <a:lnTo>
                    <a:pt x="62834" y="80587"/>
                  </a:lnTo>
                  <a:lnTo>
                    <a:pt x="61704" y="80568"/>
                  </a:lnTo>
                  <a:lnTo>
                    <a:pt x="61168" y="80818"/>
                  </a:lnTo>
                  <a:lnTo>
                    <a:pt x="60764" y="81203"/>
                  </a:lnTo>
                  <a:lnTo>
                    <a:pt x="60296" y="81389"/>
                  </a:lnTo>
                  <a:lnTo>
                    <a:pt x="60228" y="81388"/>
                  </a:lnTo>
                  <a:lnTo>
                    <a:pt x="59914" y="80347"/>
                  </a:lnTo>
                  <a:lnTo>
                    <a:pt x="59200" y="79105"/>
                  </a:lnTo>
                  <a:lnTo>
                    <a:pt x="58739" y="78774"/>
                  </a:lnTo>
                  <a:lnTo>
                    <a:pt x="58343" y="78638"/>
                  </a:lnTo>
                  <a:lnTo>
                    <a:pt x="57807" y="78888"/>
                  </a:lnTo>
                  <a:lnTo>
                    <a:pt x="56662" y="79971"/>
                  </a:lnTo>
                  <a:lnTo>
                    <a:pt x="56119" y="80741"/>
                  </a:lnTo>
                  <a:lnTo>
                    <a:pt x="55907" y="81584"/>
                  </a:lnTo>
                  <a:lnTo>
                    <a:pt x="55898" y="82130"/>
                  </a:lnTo>
                  <a:lnTo>
                    <a:pt x="55881" y="83206"/>
                  </a:lnTo>
                  <a:lnTo>
                    <a:pt x="55741" y="83659"/>
                  </a:lnTo>
                  <a:lnTo>
                    <a:pt x="55737" y="84048"/>
                  </a:lnTo>
                  <a:lnTo>
                    <a:pt x="55598" y="84497"/>
                  </a:lnTo>
                  <a:lnTo>
                    <a:pt x="55439" y="86119"/>
                  </a:lnTo>
                  <a:lnTo>
                    <a:pt x="55556" y="87351"/>
                  </a:lnTo>
                  <a:lnTo>
                    <a:pt x="55541" y="88130"/>
                  </a:lnTo>
                  <a:lnTo>
                    <a:pt x="55798" y="88977"/>
                  </a:lnTo>
                  <a:lnTo>
                    <a:pt x="55858" y="89199"/>
                  </a:lnTo>
                  <a:lnTo>
                    <a:pt x="55964" y="89421"/>
                  </a:lnTo>
                  <a:lnTo>
                    <a:pt x="56266" y="89815"/>
                  </a:lnTo>
                  <a:lnTo>
                    <a:pt x="56444" y="89960"/>
                  </a:lnTo>
                  <a:lnTo>
                    <a:pt x="56650" y="90037"/>
                  </a:lnTo>
                  <a:lnTo>
                    <a:pt x="56888" y="90064"/>
                  </a:lnTo>
                  <a:lnTo>
                    <a:pt x="57145" y="90064"/>
                  </a:lnTo>
                  <a:lnTo>
                    <a:pt x="57398" y="90073"/>
                  </a:lnTo>
                  <a:lnTo>
                    <a:pt x="57633" y="90127"/>
                  </a:lnTo>
                  <a:lnTo>
                    <a:pt x="57727" y="90168"/>
                  </a:lnTo>
                  <a:lnTo>
                    <a:pt x="57905" y="90259"/>
                  </a:lnTo>
                  <a:lnTo>
                    <a:pt x="58078" y="90363"/>
                  </a:lnTo>
                  <a:lnTo>
                    <a:pt x="58365" y="90635"/>
                  </a:lnTo>
                  <a:lnTo>
                    <a:pt x="58615" y="90957"/>
                  </a:lnTo>
                  <a:lnTo>
                    <a:pt x="59045" y="91555"/>
                  </a:lnTo>
                  <a:lnTo>
                    <a:pt x="59329" y="92003"/>
                  </a:lnTo>
                  <a:lnTo>
                    <a:pt x="59461" y="92234"/>
                  </a:lnTo>
                  <a:lnTo>
                    <a:pt x="59612" y="92356"/>
                  </a:lnTo>
                  <a:lnTo>
                    <a:pt x="59907" y="92619"/>
                  </a:lnTo>
                  <a:lnTo>
                    <a:pt x="60175" y="92909"/>
                  </a:lnTo>
                  <a:lnTo>
                    <a:pt x="60383" y="93181"/>
                  </a:lnTo>
                  <a:lnTo>
                    <a:pt x="60680" y="93607"/>
                  </a:lnTo>
                  <a:lnTo>
                    <a:pt x="60748" y="93697"/>
                  </a:lnTo>
                  <a:lnTo>
                    <a:pt x="60892" y="93865"/>
                  </a:lnTo>
                  <a:lnTo>
                    <a:pt x="61016" y="94046"/>
                  </a:lnTo>
                  <a:lnTo>
                    <a:pt x="61084" y="94191"/>
                  </a:lnTo>
                  <a:lnTo>
                    <a:pt x="61141" y="94345"/>
                  </a:lnTo>
                  <a:lnTo>
                    <a:pt x="61183" y="94508"/>
                  </a:lnTo>
                  <a:lnTo>
                    <a:pt x="61220" y="94671"/>
                  </a:lnTo>
                  <a:lnTo>
                    <a:pt x="61315" y="95038"/>
                  </a:lnTo>
                  <a:lnTo>
                    <a:pt x="61383" y="95351"/>
                  </a:lnTo>
                  <a:lnTo>
                    <a:pt x="61440" y="95677"/>
                  </a:lnTo>
                  <a:lnTo>
                    <a:pt x="61485" y="96008"/>
                  </a:lnTo>
                  <a:lnTo>
                    <a:pt x="61496" y="96176"/>
                  </a:lnTo>
                  <a:lnTo>
                    <a:pt x="61508" y="96520"/>
                  </a:lnTo>
                  <a:lnTo>
                    <a:pt x="61496" y="96869"/>
                  </a:lnTo>
                  <a:lnTo>
                    <a:pt x="61462" y="97213"/>
                  </a:lnTo>
                  <a:lnTo>
                    <a:pt x="61406" y="97557"/>
                  </a:lnTo>
                  <a:lnTo>
                    <a:pt x="61311" y="98033"/>
                  </a:lnTo>
                  <a:lnTo>
                    <a:pt x="61224" y="98418"/>
                  </a:lnTo>
                  <a:lnTo>
                    <a:pt x="61179" y="98645"/>
                  </a:lnTo>
                  <a:lnTo>
                    <a:pt x="61149" y="98835"/>
                  </a:lnTo>
                  <a:lnTo>
                    <a:pt x="61130" y="98930"/>
                  </a:lnTo>
                  <a:lnTo>
                    <a:pt x="61103" y="99025"/>
                  </a:lnTo>
                  <a:lnTo>
                    <a:pt x="61066" y="99111"/>
                  </a:lnTo>
                  <a:lnTo>
                    <a:pt x="60918" y="99365"/>
                  </a:lnTo>
                  <a:lnTo>
                    <a:pt x="60880" y="99451"/>
                  </a:lnTo>
                  <a:lnTo>
                    <a:pt x="60854" y="99587"/>
                  </a:lnTo>
                  <a:lnTo>
                    <a:pt x="60850" y="99741"/>
                  </a:lnTo>
                  <a:lnTo>
                    <a:pt x="60850" y="99891"/>
                  </a:lnTo>
                  <a:lnTo>
                    <a:pt x="60831" y="100017"/>
                  </a:lnTo>
                  <a:lnTo>
                    <a:pt x="60782" y="100099"/>
                  </a:lnTo>
                  <a:lnTo>
                    <a:pt x="60680" y="100135"/>
                  </a:lnTo>
                  <a:lnTo>
                    <a:pt x="60568" y="100158"/>
                  </a:lnTo>
                  <a:lnTo>
                    <a:pt x="60491" y="100240"/>
                  </a:lnTo>
                  <a:lnTo>
                    <a:pt x="60480" y="100326"/>
                  </a:lnTo>
                  <a:lnTo>
                    <a:pt x="60480" y="100421"/>
                  </a:lnTo>
                  <a:lnTo>
                    <a:pt x="60484" y="100520"/>
                  </a:lnTo>
                  <a:lnTo>
                    <a:pt x="60472" y="100611"/>
                  </a:lnTo>
                  <a:lnTo>
                    <a:pt x="60446" y="100720"/>
                  </a:lnTo>
                  <a:lnTo>
                    <a:pt x="60417" y="100824"/>
                  </a:lnTo>
                  <a:lnTo>
                    <a:pt x="60379" y="100928"/>
                  </a:lnTo>
                  <a:lnTo>
                    <a:pt x="60292" y="101127"/>
                  </a:lnTo>
                  <a:lnTo>
                    <a:pt x="60238" y="101236"/>
                  </a:lnTo>
                  <a:lnTo>
                    <a:pt x="60117" y="101445"/>
                  </a:lnTo>
                  <a:lnTo>
                    <a:pt x="59903" y="101762"/>
                  </a:lnTo>
                  <a:lnTo>
                    <a:pt x="59824" y="101884"/>
                  </a:lnTo>
                  <a:lnTo>
                    <a:pt x="59737" y="102002"/>
                  </a:lnTo>
                  <a:lnTo>
                    <a:pt x="59646" y="102097"/>
                  </a:lnTo>
                  <a:lnTo>
                    <a:pt x="59544" y="102156"/>
                  </a:lnTo>
                  <a:lnTo>
                    <a:pt x="59404" y="102142"/>
                  </a:lnTo>
                  <a:lnTo>
                    <a:pt x="59238" y="102047"/>
                  </a:lnTo>
                  <a:lnTo>
                    <a:pt x="59053" y="101907"/>
                  </a:lnTo>
                  <a:lnTo>
                    <a:pt x="58868" y="101753"/>
                  </a:lnTo>
                  <a:lnTo>
                    <a:pt x="58581" y="101540"/>
                  </a:lnTo>
                  <a:lnTo>
                    <a:pt x="58471" y="101449"/>
                  </a:lnTo>
                  <a:lnTo>
                    <a:pt x="58362" y="101368"/>
                  </a:lnTo>
                  <a:lnTo>
                    <a:pt x="58252" y="101300"/>
                  </a:lnTo>
                  <a:lnTo>
                    <a:pt x="58135" y="101264"/>
                  </a:lnTo>
                  <a:lnTo>
                    <a:pt x="58048" y="101259"/>
                  </a:lnTo>
                  <a:lnTo>
                    <a:pt x="57871" y="101281"/>
                  </a:lnTo>
                  <a:lnTo>
                    <a:pt x="57784" y="101309"/>
                  </a:lnTo>
                  <a:lnTo>
                    <a:pt x="57704" y="101345"/>
                  </a:lnTo>
                  <a:lnTo>
                    <a:pt x="57587" y="101427"/>
                  </a:lnTo>
                  <a:lnTo>
                    <a:pt x="57474" y="101549"/>
                  </a:lnTo>
                  <a:lnTo>
                    <a:pt x="57376" y="101689"/>
                  </a:lnTo>
                  <a:lnTo>
                    <a:pt x="57315" y="101825"/>
                  </a:lnTo>
                  <a:lnTo>
                    <a:pt x="57304" y="101943"/>
                  </a:lnTo>
                  <a:lnTo>
                    <a:pt x="57357" y="102034"/>
                  </a:lnTo>
                  <a:lnTo>
                    <a:pt x="57451" y="102115"/>
                  </a:lnTo>
                  <a:lnTo>
                    <a:pt x="57572" y="102192"/>
                  </a:lnTo>
                  <a:lnTo>
                    <a:pt x="57701" y="102265"/>
                  </a:lnTo>
                  <a:lnTo>
                    <a:pt x="57814" y="102342"/>
                  </a:lnTo>
                  <a:lnTo>
                    <a:pt x="58097" y="102550"/>
                  </a:lnTo>
                  <a:lnTo>
                    <a:pt x="58282" y="102695"/>
                  </a:lnTo>
                  <a:lnTo>
                    <a:pt x="58362" y="102754"/>
                  </a:lnTo>
                  <a:lnTo>
                    <a:pt x="58452" y="102813"/>
                  </a:lnTo>
                  <a:lnTo>
                    <a:pt x="58535" y="102876"/>
                  </a:lnTo>
                  <a:lnTo>
                    <a:pt x="58596" y="102940"/>
                  </a:lnTo>
                  <a:lnTo>
                    <a:pt x="58603" y="103071"/>
                  </a:lnTo>
                  <a:lnTo>
                    <a:pt x="58547" y="103139"/>
                  </a:lnTo>
                  <a:lnTo>
                    <a:pt x="58471" y="103211"/>
                  </a:lnTo>
                  <a:lnTo>
                    <a:pt x="58316" y="103343"/>
                  </a:lnTo>
                  <a:lnTo>
                    <a:pt x="58184" y="103488"/>
                  </a:lnTo>
                  <a:lnTo>
                    <a:pt x="58112" y="103556"/>
                  </a:lnTo>
                  <a:lnTo>
                    <a:pt x="58041" y="103610"/>
                  </a:lnTo>
                  <a:lnTo>
                    <a:pt x="57965" y="103642"/>
                  </a:lnTo>
                  <a:lnTo>
                    <a:pt x="57874" y="103619"/>
                  </a:lnTo>
                  <a:lnTo>
                    <a:pt x="57772" y="103551"/>
                  </a:lnTo>
                  <a:lnTo>
                    <a:pt x="57663" y="103447"/>
                  </a:lnTo>
                  <a:lnTo>
                    <a:pt x="57557" y="103339"/>
                  </a:lnTo>
                  <a:lnTo>
                    <a:pt x="57455" y="103243"/>
                  </a:lnTo>
                  <a:lnTo>
                    <a:pt x="57052" y="102881"/>
                  </a:lnTo>
                  <a:lnTo>
                    <a:pt x="56946" y="102799"/>
                  </a:lnTo>
                  <a:lnTo>
                    <a:pt x="56854" y="102736"/>
                  </a:lnTo>
                  <a:lnTo>
                    <a:pt x="56765" y="102663"/>
                  </a:lnTo>
                  <a:lnTo>
                    <a:pt x="56669" y="102600"/>
                  </a:lnTo>
                  <a:lnTo>
                    <a:pt x="56572" y="102554"/>
                  </a:lnTo>
                  <a:lnTo>
                    <a:pt x="56478" y="102532"/>
                  </a:lnTo>
                  <a:lnTo>
                    <a:pt x="56353" y="102554"/>
                  </a:lnTo>
                  <a:lnTo>
                    <a:pt x="56217" y="102623"/>
                  </a:lnTo>
                  <a:lnTo>
                    <a:pt x="56088" y="102713"/>
                  </a:lnTo>
                  <a:lnTo>
                    <a:pt x="55983" y="102822"/>
                  </a:lnTo>
                  <a:lnTo>
                    <a:pt x="55918" y="102931"/>
                  </a:lnTo>
                  <a:lnTo>
                    <a:pt x="55575" y="103702"/>
                  </a:lnTo>
                  <a:lnTo>
                    <a:pt x="54755" y="105247"/>
                  </a:lnTo>
                  <a:lnTo>
                    <a:pt x="54339" y="106473"/>
                  </a:lnTo>
                  <a:lnTo>
                    <a:pt x="54181" y="108029"/>
                  </a:lnTo>
                  <a:lnTo>
                    <a:pt x="54427" y="109265"/>
                  </a:lnTo>
                  <a:lnTo>
                    <a:pt x="55068" y="110964"/>
                  </a:lnTo>
                  <a:lnTo>
                    <a:pt x="55447" y="112138"/>
                  </a:lnTo>
                  <a:lnTo>
                    <a:pt x="54494" y="113677"/>
                  </a:lnTo>
                  <a:lnTo>
                    <a:pt x="54083" y="114449"/>
                  </a:lnTo>
                  <a:lnTo>
                    <a:pt x="53109" y="117289"/>
                  </a:lnTo>
                  <a:lnTo>
                    <a:pt x="52504" y="118063"/>
                  </a:lnTo>
                  <a:lnTo>
                    <a:pt x="51299" y="118435"/>
                  </a:lnTo>
                  <a:lnTo>
                    <a:pt x="50624" y="119265"/>
                  </a:lnTo>
                  <a:lnTo>
                    <a:pt x="50276" y="120103"/>
                  </a:lnTo>
                  <a:lnTo>
                    <a:pt x="49026" y="123850"/>
                  </a:lnTo>
                  <a:lnTo>
                    <a:pt x="48951" y="124303"/>
                  </a:lnTo>
                  <a:lnTo>
                    <a:pt x="48675" y="125073"/>
                  </a:lnTo>
                  <a:lnTo>
                    <a:pt x="48381" y="126822"/>
                  </a:lnTo>
                  <a:lnTo>
                    <a:pt x="48305" y="127534"/>
                  </a:lnTo>
                  <a:lnTo>
                    <a:pt x="47738" y="129866"/>
                  </a:lnTo>
                  <a:lnTo>
                    <a:pt x="47666" y="130188"/>
                  </a:lnTo>
                  <a:lnTo>
                    <a:pt x="47330" y="130441"/>
                  </a:lnTo>
                  <a:lnTo>
                    <a:pt x="46334" y="130424"/>
                  </a:lnTo>
                  <a:lnTo>
                    <a:pt x="45738" y="130512"/>
                  </a:lnTo>
                  <a:lnTo>
                    <a:pt x="45536" y="130546"/>
                  </a:lnTo>
                  <a:lnTo>
                    <a:pt x="45072" y="130410"/>
                  </a:lnTo>
                  <a:lnTo>
                    <a:pt x="44418" y="129685"/>
                  </a:lnTo>
                  <a:lnTo>
                    <a:pt x="43898" y="128897"/>
                  </a:lnTo>
                  <a:lnTo>
                    <a:pt x="43513" y="128050"/>
                  </a:lnTo>
                  <a:lnTo>
                    <a:pt x="43120" y="127525"/>
                  </a:lnTo>
                  <a:lnTo>
                    <a:pt x="41941" y="126401"/>
                  </a:lnTo>
                  <a:lnTo>
                    <a:pt x="40227" y="125404"/>
                  </a:lnTo>
                  <a:lnTo>
                    <a:pt x="39309" y="124675"/>
                  </a:lnTo>
                  <a:lnTo>
                    <a:pt x="38724" y="123891"/>
                  </a:lnTo>
                  <a:lnTo>
                    <a:pt x="38403" y="123107"/>
                  </a:lnTo>
                  <a:lnTo>
                    <a:pt x="38040" y="120701"/>
                  </a:lnTo>
                  <a:lnTo>
                    <a:pt x="37912" y="120307"/>
                  </a:lnTo>
                  <a:lnTo>
                    <a:pt x="36673" y="118798"/>
                  </a:lnTo>
                  <a:lnTo>
                    <a:pt x="36344" y="118468"/>
                  </a:lnTo>
                  <a:lnTo>
                    <a:pt x="35827" y="117616"/>
                  </a:lnTo>
                  <a:lnTo>
                    <a:pt x="35449" y="116057"/>
                  </a:lnTo>
                  <a:lnTo>
                    <a:pt x="35229" y="115644"/>
                  </a:lnTo>
                  <a:lnTo>
                    <a:pt x="35064" y="115337"/>
                  </a:lnTo>
                  <a:lnTo>
                    <a:pt x="34736" y="114943"/>
                  </a:lnTo>
                  <a:lnTo>
                    <a:pt x="34543" y="114485"/>
                  </a:lnTo>
                  <a:lnTo>
                    <a:pt x="34550" y="114032"/>
                  </a:lnTo>
                  <a:lnTo>
                    <a:pt x="34629" y="113319"/>
                  </a:lnTo>
                  <a:lnTo>
                    <a:pt x="34984" y="113048"/>
                  </a:lnTo>
                  <a:lnTo>
                    <a:pt x="35610" y="112513"/>
                  </a:lnTo>
                  <a:lnTo>
                    <a:pt x="35799" y="112327"/>
                  </a:lnTo>
                  <a:lnTo>
                    <a:pt x="35962" y="112137"/>
                  </a:lnTo>
                  <a:lnTo>
                    <a:pt x="36090" y="111924"/>
                  </a:lnTo>
                  <a:lnTo>
                    <a:pt x="36154" y="111734"/>
                  </a:lnTo>
                  <a:lnTo>
                    <a:pt x="36188" y="111535"/>
                  </a:lnTo>
                  <a:lnTo>
                    <a:pt x="36230" y="111113"/>
                  </a:lnTo>
                  <a:lnTo>
                    <a:pt x="36264" y="110905"/>
                  </a:lnTo>
                  <a:lnTo>
                    <a:pt x="36313" y="110646"/>
                  </a:lnTo>
                  <a:lnTo>
                    <a:pt x="36358" y="110379"/>
                  </a:lnTo>
                  <a:lnTo>
                    <a:pt x="36411" y="110121"/>
                  </a:lnTo>
                  <a:lnTo>
                    <a:pt x="36487" y="109872"/>
                  </a:lnTo>
                  <a:lnTo>
                    <a:pt x="36600" y="109649"/>
                  </a:lnTo>
                  <a:lnTo>
                    <a:pt x="36740" y="109477"/>
                  </a:lnTo>
                  <a:lnTo>
                    <a:pt x="36914" y="109323"/>
                  </a:lnTo>
                  <a:lnTo>
                    <a:pt x="37299" y="109033"/>
                  </a:lnTo>
                  <a:lnTo>
                    <a:pt x="37473" y="108879"/>
                  </a:lnTo>
                  <a:lnTo>
                    <a:pt x="37643" y="108703"/>
                  </a:lnTo>
                  <a:lnTo>
                    <a:pt x="37805" y="108517"/>
                  </a:lnTo>
                  <a:lnTo>
                    <a:pt x="38115" y="108136"/>
                  </a:lnTo>
                  <a:lnTo>
                    <a:pt x="38274" y="107951"/>
                  </a:lnTo>
                  <a:lnTo>
                    <a:pt x="38852" y="107298"/>
                  </a:lnTo>
                  <a:lnTo>
                    <a:pt x="39232" y="106863"/>
                  </a:lnTo>
                  <a:lnTo>
                    <a:pt x="39731" y="106320"/>
                  </a:lnTo>
                  <a:lnTo>
                    <a:pt x="39891" y="106129"/>
                  </a:lnTo>
                  <a:lnTo>
                    <a:pt x="40033" y="105934"/>
                  </a:lnTo>
                  <a:lnTo>
                    <a:pt x="40150" y="105753"/>
                  </a:lnTo>
                  <a:lnTo>
                    <a:pt x="40260" y="105572"/>
                  </a:lnTo>
                  <a:lnTo>
                    <a:pt x="40362" y="105386"/>
                  </a:lnTo>
                  <a:lnTo>
                    <a:pt x="40449" y="105191"/>
                  </a:lnTo>
                  <a:lnTo>
                    <a:pt x="40520" y="104997"/>
                  </a:lnTo>
                  <a:lnTo>
                    <a:pt x="40577" y="104756"/>
                  </a:lnTo>
                  <a:lnTo>
                    <a:pt x="40604" y="104507"/>
                  </a:lnTo>
                  <a:lnTo>
                    <a:pt x="40615" y="104249"/>
                  </a:lnTo>
                  <a:lnTo>
                    <a:pt x="40615" y="103995"/>
                  </a:lnTo>
                  <a:lnTo>
                    <a:pt x="40619" y="103737"/>
                  </a:lnTo>
                  <a:lnTo>
                    <a:pt x="40645" y="103406"/>
                  </a:lnTo>
                  <a:lnTo>
                    <a:pt x="40641" y="103298"/>
                  </a:lnTo>
                  <a:lnTo>
                    <a:pt x="40630" y="103189"/>
                  </a:lnTo>
                  <a:lnTo>
                    <a:pt x="40585" y="103039"/>
                  </a:lnTo>
                  <a:lnTo>
                    <a:pt x="40509" y="102899"/>
                  </a:lnTo>
                  <a:lnTo>
                    <a:pt x="40422" y="102758"/>
                  </a:lnTo>
                  <a:lnTo>
                    <a:pt x="40328" y="102618"/>
                  </a:lnTo>
                  <a:lnTo>
                    <a:pt x="40252" y="102473"/>
                  </a:lnTo>
                  <a:lnTo>
                    <a:pt x="40169" y="102287"/>
                  </a:lnTo>
                  <a:lnTo>
                    <a:pt x="39958" y="101708"/>
                  </a:lnTo>
                  <a:lnTo>
                    <a:pt x="39874" y="101522"/>
                  </a:lnTo>
                  <a:lnTo>
                    <a:pt x="39769" y="101304"/>
                  </a:lnTo>
                  <a:lnTo>
                    <a:pt x="39655" y="101091"/>
                  </a:lnTo>
                  <a:lnTo>
                    <a:pt x="39534" y="100883"/>
                  </a:lnTo>
                  <a:lnTo>
                    <a:pt x="39275" y="100476"/>
                  </a:lnTo>
                  <a:lnTo>
                    <a:pt x="39154" y="99692"/>
                  </a:lnTo>
                  <a:lnTo>
                    <a:pt x="38633" y="98908"/>
                  </a:lnTo>
                  <a:lnTo>
                    <a:pt x="37133" y="97006"/>
                  </a:lnTo>
                  <a:lnTo>
                    <a:pt x="36418" y="95437"/>
                  </a:lnTo>
                  <a:lnTo>
                    <a:pt x="27895" y="98611"/>
                  </a:lnTo>
                  <a:lnTo>
                    <a:pt x="27918" y="98663"/>
                  </a:lnTo>
                  <a:lnTo>
                    <a:pt x="27997" y="98776"/>
                  </a:lnTo>
                  <a:lnTo>
                    <a:pt x="28080" y="98885"/>
                  </a:lnTo>
                  <a:lnTo>
                    <a:pt x="28171" y="99039"/>
                  </a:lnTo>
                  <a:lnTo>
                    <a:pt x="28215" y="99134"/>
                  </a:lnTo>
                  <a:lnTo>
                    <a:pt x="28303" y="99333"/>
                  </a:lnTo>
                  <a:lnTo>
                    <a:pt x="28402" y="99515"/>
                  </a:lnTo>
                  <a:lnTo>
                    <a:pt x="28515" y="99682"/>
                  </a:lnTo>
                  <a:lnTo>
                    <a:pt x="28621" y="99850"/>
                  </a:lnTo>
                  <a:lnTo>
                    <a:pt x="28892" y="100371"/>
                  </a:lnTo>
                  <a:lnTo>
                    <a:pt x="28937" y="100439"/>
                  </a:lnTo>
                  <a:lnTo>
                    <a:pt x="29054" y="100652"/>
                  </a:lnTo>
                  <a:lnTo>
                    <a:pt x="29099" y="100901"/>
                  </a:lnTo>
                  <a:lnTo>
                    <a:pt x="29141" y="101037"/>
                  </a:lnTo>
                  <a:lnTo>
                    <a:pt x="29281" y="101313"/>
                  </a:lnTo>
                  <a:lnTo>
                    <a:pt x="29409" y="101499"/>
                  </a:lnTo>
                  <a:lnTo>
                    <a:pt x="29677" y="101848"/>
                  </a:lnTo>
                  <a:lnTo>
                    <a:pt x="30274" y="102600"/>
                  </a:lnTo>
                  <a:lnTo>
                    <a:pt x="30512" y="102935"/>
                  </a:lnTo>
                  <a:lnTo>
                    <a:pt x="30652" y="103189"/>
                  </a:lnTo>
                  <a:lnTo>
                    <a:pt x="30796" y="103465"/>
                  </a:lnTo>
                  <a:lnTo>
                    <a:pt x="30928" y="103760"/>
                  </a:lnTo>
                  <a:lnTo>
                    <a:pt x="30954" y="103855"/>
                  </a:lnTo>
                  <a:lnTo>
                    <a:pt x="30985" y="104050"/>
                  </a:lnTo>
                  <a:lnTo>
                    <a:pt x="31022" y="104245"/>
                  </a:lnTo>
                  <a:lnTo>
                    <a:pt x="31102" y="104526"/>
                  </a:lnTo>
                  <a:lnTo>
                    <a:pt x="31162" y="104775"/>
                  </a:lnTo>
                  <a:lnTo>
                    <a:pt x="31215" y="105046"/>
                  </a:lnTo>
                  <a:lnTo>
                    <a:pt x="31306" y="105599"/>
                  </a:lnTo>
                  <a:lnTo>
                    <a:pt x="31385" y="105830"/>
                  </a:lnTo>
                  <a:lnTo>
                    <a:pt x="31404" y="105980"/>
                  </a:lnTo>
                  <a:lnTo>
                    <a:pt x="31381" y="106080"/>
                  </a:lnTo>
                  <a:lnTo>
                    <a:pt x="31336" y="106179"/>
                  </a:lnTo>
                  <a:lnTo>
                    <a:pt x="31272" y="106270"/>
                  </a:lnTo>
                  <a:lnTo>
                    <a:pt x="31121" y="106424"/>
                  </a:lnTo>
                  <a:lnTo>
                    <a:pt x="31003" y="106492"/>
                  </a:lnTo>
                  <a:lnTo>
                    <a:pt x="30713" y="106587"/>
                  </a:lnTo>
                  <a:lnTo>
                    <a:pt x="30512" y="106623"/>
                  </a:lnTo>
                  <a:lnTo>
                    <a:pt x="30327" y="106637"/>
                  </a:lnTo>
                  <a:lnTo>
                    <a:pt x="30112" y="106786"/>
                  </a:lnTo>
                  <a:lnTo>
                    <a:pt x="29863" y="106927"/>
                  </a:lnTo>
                  <a:lnTo>
                    <a:pt x="29613" y="107040"/>
                  </a:lnTo>
                  <a:lnTo>
                    <a:pt x="29364" y="107126"/>
                  </a:lnTo>
                  <a:lnTo>
                    <a:pt x="29112" y="107185"/>
                  </a:lnTo>
                  <a:lnTo>
                    <a:pt x="28878" y="107217"/>
                  </a:lnTo>
                  <a:lnTo>
                    <a:pt x="28640" y="107226"/>
                  </a:lnTo>
                  <a:lnTo>
                    <a:pt x="28525" y="107207"/>
                  </a:lnTo>
                  <a:lnTo>
                    <a:pt x="28398" y="107176"/>
                  </a:lnTo>
                  <a:lnTo>
                    <a:pt x="28277" y="107131"/>
                  </a:lnTo>
                  <a:lnTo>
                    <a:pt x="28103" y="107008"/>
                  </a:lnTo>
                  <a:lnTo>
                    <a:pt x="27914" y="106736"/>
                  </a:lnTo>
                  <a:lnTo>
                    <a:pt x="27831" y="106582"/>
                  </a:lnTo>
                  <a:lnTo>
                    <a:pt x="27608" y="106188"/>
                  </a:lnTo>
                  <a:lnTo>
                    <a:pt x="27476" y="105934"/>
                  </a:lnTo>
                  <a:lnTo>
                    <a:pt x="27268" y="105495"/>
                  </a:lnTo>
                  <a:lnTo>
                    <a:pt x="27147" y="105182"/>
                  </a:lnTo>
                  <a:lnTo>
                    <a:pt x="27019" y="104766"/>
                  </a:lnTo>
                  <a:lnTo>
                    <a:pt x="26898" y="104399"/>
                  </a:lnTo>
                  <a:lnTo>
                    <a:pt x="26788" y="104172"/>
                  </a:lnTo>
                  <a:lnTo>
                    <a:pt x="26698" y="104045"/>
                  </a:lnTo>
                  <a:lnTo>
                    <a:pt x="26600" y="103923"/>
                  </a:lnTo>
                  <a:lnTo>
                    <a:pt x="26498" y="103769"/>
                  </a:lnTo>
                  <a:lnTo>
                    <a:pt x="26286" y="103402"/>
                  </a:lnTo>
                  <a:lnTo>
                    <a:pt x="26222" y="103320"/>
                  </a:lnTo>
                  <a:lnTo>
                    <a:pt x="26018" y="103094"/>
                  </a:lnTo>
                  <a:lnTo>
                    <a:pt x="25731" y="102790"/>
                  </a:lnTo>
                  <a:lnTo>
                    <a:pt x="25037" y="102070"/>
                  </a:lnTo>
                  <a:lnTo>
                    <a:pt x="24801" y="101680"/>
                  </a:lnTo>
                  <a:lnTo>
                    <a:pt x="24636" y="101213"/>
                  </a:lnTo>
                  <a:lnTo>
                    <a:pt x="24485" y="100742"/>
                  </a:lnTo>
                  <a:lnTo>
                    <a:pt x="24304" y="100330"/>
                  </a:lnTo>
                  <a:lnTo>
                    <a:pt x="24039" y="100045"/>
                  </a:lnTo>
                  <a:lnTo>
                    <a:pt x="23884" y="99977"/>
                  </a:lnTo>
                  <a:lnTo>
                    <a:pt x="23729" y="99913"/>
                  </a:lnTo>
                  <a:lnTo>
                    <a:pt x="23665" y="99868"/>
                  </a:lnTo>
                  <a:lnTo>
                    <a:pt x="23571" y="99750"/>
                  </a:lnTo>
                  <a:lnTo>
                    <a:pt x="23416" y="99474"/>
                  </a:lnTo>
                  <a:lnTo>
                    <a:pt x="23318" y="99324"/>
                  </a:lnTo>
                  <a:lnTo>
                    <a:pt x="23182" y="99080"/>
                  </a:lnTo>
                  <a:lnTo>
                    <a:pt x="23095" y="98894"/>
                  </a:lnTo>
                  <a:lnTo>
                    <a:pt x="22993" y="98713"/>
                  </a:lnTo>
                  <a:lnTo>
                    <a:pt x="22838" y="98522"/>
                  </a:lnTo>
                  <a:lnTo>
                    <a:pt x="22449" y="98110"/>
                  </a:lnTo>
                  <a:lnTo>
                    <a:pt x="22286" y="97942"/>
                  </a:lnTo>
                  <a:lnTo>
                    <a:pt x="22082" y="97893"/>
                  </a:lnTo>
                  <a:lnTo>
                    <a:pt x="22018" y="97825"/>
                  </a:lnTo>
                  <a:lnTo>
                    <a:pt x="21984" y="97712"/>
                  </a:lnTo>
                  <a:lnTo>
                    <a:pt x="21980" y="97589"/>
                  </a:lnTo>
                  <a:lnTo>
                    <a:pt x="22007" y="97508"/>
                  </a:lnTo>
                  <a:lnTo>
                    <a:pt x="22042" y="97426"/>
                  </a:lnTo>
                  <a:lnTo>
                    <a:pt x="22063" y="97281"/>
                  </a:lnTo>
                  <a:lnTo>
                    <a:pt x="22033" y="97054"/>
                  </a:lnTo>
                  <a:lnTo>
                    <a:pt x="21995" y="96832"/>
                  </a:lnTo>
                  <a:lnTo>
                    <a:pt x="21988" y="96728"/>
                  </a:lnTo>
                  <a:lnTo>
                    <a:pt x="21969" y="96311"/>
                  </a:lnTo>
                  <a:lnTo>
                    <a:pt x="21988" y="96130"/>
                  </a:lnTo>
                  <a:lnTo>
                    <a:pt x="22003" y="96044"/>
                  </a:lnTo>
                  <a:lnTo>
                    <a:pt x="21978" y="95899"/>
                  </a:lnTo>
                  <a:lnTo>
                    <a:pt x="21784" y="95786"/>
                  </a:lnTo>
                  <a:lnTo>
                    <a:pt x="21689" y="95709"/>
                  </a:lnTo>
                  <a:lnTo>
                    <a:pt x="21606" y="95596"/>
                  </a:lnTo>
                  <a:lnTo>
                    <a:pt x="21538" y="95474"/>
                  </a:lnTo>
                  <a:lnTo>
                    <a:pt x="21504" y="95396"/>
                  </a:lnTo>
                  <a:lnTo>
                    <a:pt x="21464" y="95229"/>
                  </a:lnTo>
                  <a:lnTo>
                    <a:pt x="21440" y="95061"/>
                  </a:lnTo>
                  <a:lnTo>
                    <a:pt x="21430" y="94948"/>
                  </a:lnTo>
                  <a:lnTo>
                    <a:pt x="21430" y="94839"/>
                  </a:lnTo>
                  <a:lnTo>
                    <a:pt x="21436" y="94617"/>
                  </a:lnTo>
                  <a:lnTo>
                    <a:pt x="21468" y="94409"/>
                  </a:lnTo>
                  <a:lnTo>
                    <a:pt x="21519" y="94218"/>
                  </a:lnTo>
                  <a:lnTo>
                    <a:pt x="21561" y="94024"/>
                  </a:lnTo>
                  <a:lnTo>
                    <a:pt x="21572" y="93670"/>
                  </a:lnTo>
                  <a:lnTo>
                    <a:pt x="21576" y="93135"/>
                  </a:lnTo>
                  <a:lnTo>
                    <a:pt x="21587" y="93040"/>
                  </a:lnTo>
                  <a:lnTo>
                    <a:pt x="21615" y="92954"/>
                  </a:lnTo>
                  <a:lnTo>
                    <a:pt x="21746" y="92755"/>
                  </a:lnTo>
                  <a:lnTo>
                    <a:pt x="21859" y="92669"/>
                  </a:lnTo>
                  <a:lnTo>
                    <a:pt x="22029" y="92615"/>
                  </a:lnTo>
                  <a:lnTo>
                    <a:pt x="22294" y="92569"/>
                  </a:lnTo>
                  <a:lnTo>
                    <a:pt x="22475" y="92560"/>
                  </a:lnTo>
                  <a:lnTo>
                    <a:pt x="22872" y="92551"/>
                  </a:lnTo>
                  <a:lnTo>
                    <a:pt x="23080" y="92565"/>
                  </a:lnTo>
                  <a:lnTo>
                    <a:pt x="23170" y="92601"/>
                  </a:lnTo>
                  <a:lnTo>
                    <a:pt x="23242" y="92651"/>
                  </a:lnTo>
                  <a:lnTo>
                    <a:pt x="23412" y="92809"/>
                  </a:lnTo>
                  <a:lnTo>
                    <a:pt x="23548" y="92945"/>
                  </a:lnTo>
                  <a:lnTo>
                    <a:pt x="23786" y="93231"/>
                  </a:lnTo>
                  <a:lnTo>
                    <a:pt x="23945" y="93444"/>
                  </a:lnTo>
                  <a:lnTo>
                    <a:pt x="24096" y="93598"/>
                  </a:lnTo>
                  <a:lnTo>
                    <a:pt x="24251" y="93747"/>
                  </a:lnTo>
                  <a:lnTo>
                    <a:pt x="24372" y="93906"/>
                  </a:lnTo>
                  <a:lnTo>
                    <a:pt x="24508" y="94137"/>
                  </a:lnTo>
                  <a:lnTo>
                    <a:pt x="24602" y="94313"/>
                  </a:lnTo>
                  <a:lnTo>
                    <a:pt x="24689" y="94513"/>
                  </a:lnTo>
                  <a:lnTo>
                    <a:pt x="24786" y="94703"/>
                  </a:lnTo>
                  <a:lnTo>
                    <a:pt x="24848" y="94789"/>
                  </a:lnTo>
                  <a:lnTo>
                    <a:pt x="25054" y="95038"/>
                  </a:lnTo>
                  <a:lnTo>
                    <a:pt x="25180" y="95206"/>
                  </a:lnTo>
                  <a:lnTo>
                    <a:pt x="25602" y="95881"/>
                  </a:lnTo>
                  <a:lnTo>
                    <a:pt x="25716" y="96040"/>
                  </a:lnTo>
                  <a:lnTo>
                    <a:pt x="25901" y="96271"/>
                  </a:lnTo>
                  <a:lnTo>
                    <a:pt x="26014" y="96425"/>
                  </a:lnTo>
                  <a:lnTo>
                    <a:pt x="26173" y="96656"/>
                  </a:lnTo>
                  <a:lnTo>
                    <a:pt x="26388" y="96928"/>
                  </a:lnTo>
                  <a:lnTo>
                    <a:pt x="26607" y="97150"/>
                  </a:lnTo>
                  <a:lnTo>
                    <a:pt x="26838" y="97349"/>
                  </a:lnTo>
                  <a:lnTo>
                    <a:pt x="27071" y="97544"/>
                  </a:lnTo>
                  <a:lnTo>
                    <a:pt x="36204" y="94127"/>
                  </a:lnTo>
                  <a:lnTo>
                    <a:pt x="36215" y="93987"/>
                  </a:lnTo>
                  <a:lnTo>
                    <a:pt x="36245" y="93512"/>
                  </a:lnTo>
                  <a:lnTo>
                    <a:pt x="36264" y="93068"/>
                  </a:lnTo>
                  <a:lnTo>
                    <a:pt x="36275" y="92660"/>
                  </a:lnTo>
                  <a:lnTo>
                    <a:pt x="36275" y="92252"/>
                  </a:lnTo>
                  <a:lnTo>
                    <a:pt x="36271" y="92057"/>
                  </a:lnTo>
                  <a:lnTo>
                    <a:pt x="36275" y="91867"/>
                  </a:lnTo>
                  <a:lnTo>
                    <a:pt x="36269" y="91672"/>
                  </a:lnTo>
                  <a:lnTo>
                    <a:pt x="36249" y="91487"/>
                  </a:lnTo>
                  <a:lnTo>
                    <a:pt x="36211" y="91305"/>
                  </a:lnTo>
                  <a:lnTo>
                    <a:pt x="36124" y="91101"/>
                  </a:lnTo>
                  <a:lnTo>
                    <a:pt x="36003" y="90911"/>
                  </a:lnTo>
                  <a:lnTo>
                    <a:pt x="35867" y="90725"/>
                  </a:lnTo>
                  <a:lnTo>
                    <a:pt x="35725" y="90540"/>
                  </a:lnTo>
                  <a:lnTo>
                    <a:pt x="35600" y="90349"/>
                  </a:lnTo>
                  <a:lnTo>
                    <a:pt x="35523" y="90204"/>
                  </a:lnTo>
                  <a:lnTo>
                    <a:pt x="35381" y="89914"/>
                  </a:lnTo>
                  <a:lnTo>
                    <a:pt x="35304" y="89774"/>
                  </a:lnTo>
                  <a:lnTo>
                    <a:pt x="35222" y="89633"/>
                  </a:lnTo>
                  <a:lnTo>
                    <a:pt x="35060" y="89403"/>
                  </a:lnTo>
                  <a:lnTo>
                    <a:pt x="34882" y="89185"/>
                  </a:lnTo>
                  <a:lnTo>
                    <a:pt x="34690" y="88972"/>
                  </a:lnTo>
                  <a:lnTo>
                    <a:pt x="34486" y="88777"/>
                  </a:lnTo>
                  <a:lnTo>
                    <a:pt x="34270" y="88596"/>
                  </a:lnTo>
                  <a:lnTo>
                    <a:pt x="33157" y="87473"/>
                  </a:lnTo>
                  <a:lnTo>
                    <a:pt x="32564" y="87011"/>
                  </a:lnTo>
                  <a:lnTo>
                    <a:pt x="31110" y="86599"/>
                  </a:lnTo>
                  <a:lnTo>
                    <a:pt x="30717" y="86205"/>
                  </a:lnTo>
                  <a:lnTo>
                    <a:pt x="30200" y="85417"/>
                  </a:lnTo>
                  <a:lnTo>
                    <a:pt x="30011" y="84569"/>
                  </a:lnTo>
                  <a:lnTo>
                    <a:pt x="29765" y="83337"/>
                  </a:lnTo>
                  <a:lnTo>
                    <a:pt x="29644" y="82554"/>
                  </a:lnTo>
                  <a:lnTo>
                    <a:pt x="29584" y="82100"/>
                  </a:lnTo>
                  <a:lnTo>
                    <a:pt x="29564" y="81746"/>
                  </a:lnTo>
                  <a:lnTo>
                    <a:pt x="29564" y="81393"/>
                  </a:lnTo>
                  <a:lnTo>
                    <a:pt x="29579" y="81035"/>
                  </a:lnTo>
                  <a:lnTo>
                    <a:pt x="29613" y="80677"/>
                  </a:lnTo>
                  <a:lnTo>
                    <a:pt x="29662" y="80328"/>
                  </a:lnTo>
                  <a:lnTo>
                    <a:pt x="29693" y="80169"/>
                  </a:lnTo>
                  <a:lnTo>
                    <a:pt x="29806" y="79703"/>
                  </a:lnTo>
                  <a:lnTo>
                    <a:pt x="29832" y="79544"/>
                  </a:lnTo>
                  <a:lnTo>
                    <a:pt x="29859" y="79200"/>
                  </a:lnTo>
                  <a:lnTo>
                    <a:pt x="29866" y="79023"/>
                  </a:lnTo>
                  <a:lnTo>
                    <a:pt x="29859" y="78851"/>
                  </a:lnTo>
                  <a:lnTo>
                    <a:pt x="29844" y="78679"/>
                  </a:lnTo>
                  <a:lnTo>
                    <a:pt x="29821" y="78502"/>
                  </a:lnTo>
                  <a:lnTo>
                    <a:pt x="29791" y="78321"/>
                  </a:lnTo>
                  <a:lnTo>
                    <a:pt x="29749" y="78145"/>
                  </a:lnTo>
                  <a:lnTo>
                    <a:pt x="29696" y="77972"/>
                  </a:lnTo>
                  <a:lnTo>
                    <a:pt x="29625" y="77809"/>
                  </a:lnTo>
                  <a:lnTo>
                    <a:pt x="29534" y="77646"/>
                  </a:lnTo>
                  <a:lnTo>
                    <a:pt x="29424" y="77483"/>
                  </a:lnTo>
                  <a:lnTo>
                    <a:pt x="29296" y="77334"/>
                  </a:lnTo>
                  <a:lnTo>
                    <a:pt x="29160" y="77202"/>
                  </a:lnTo>
                  <a:lnTo>
                    <a:pt x="29009" y="77089"/>
                  </a:lnTo>
                  <a:lnTo>
                    <a:pt x="28869" y="77016"/>
                  </a:lnTo>
                  <a:lnTo>
                    <a:pt x="28715" y="76962"/>
                  </a:lnTo>
                  <a:lnTo>
                    <a:pt x="28553" y="76921"/>
                  </a:lnTo>
                  <a:lnTo>
                    <a:pt x="28390" y="76885"/>
                  </a:lnTo>
                  <a:lnTo>
                    <a:pt x="28058" y="76790"/>
                  </a:lnTo>
                  <a:lnTo>
                    <a:pt x="27714" y="76699"/>
                  </a:lnTo>
                  <a:lnTo>
                    <a:pt x="27540" y="76649"/>
                  </a:lnTo>
                  <a:lnTo>
                    <a:pt x="27374" y="76591"/>
                  </a:lnTo>
                  <a:lnTo>
                    <a:pt x="27185" y="76500"/>
                  </a:lnTo>
                  <a:lnTo>
                    <a:pt x="27000" y="76396"/>
                  </a:lnTo>
                  <a:lnTo>
                    <a:pt x="26819" y="76282"/>
                  </a:lnTo>
                  <a:lnTo>
                    <a:pt x="26634" y="76183"/>
                  </a:lnTo>
                  <a:lnTo>
                    <a:pt x="26441" y="76101"/>
                  </a:lnTo>
                  <a:lnTo>
                    <a:pt x="26290" y="76056"/>
                  </a:lnTo>
                  <a:lnTo>
                    <a:pt x="26135" y="76015"/>
                  </a:lnTo>
                  <a:lnTo>
                    <a:pt x="25976" y="75984"/>
                  </a:lnTo>
                  <a:lnTo>
                    <a:pt x="25659" y="75929"/>
                  </a:lnTo>
                  <a:lnTo>
                    <a:pt x="25379" y="75898"/>
                  </a:lnTo>
                  <a:lnTo>
                    <a:pt x="24814" y="75879"/>
                  </a:lnTo>
                  <a:lnTo>
                    <a:pt x="24530" y="75866"/>
                  </a:lnTo>
                  <a:lnTo>
                    <a:pt x="24251" y="75825"/>
                  </a:lnTo>
                  <a:lnTo>
                    <a:pt x="24032" y="75770"/>
                  </a:lnTo>
                  <a:lnTo>
                    <a:pt x="23813" y="75703"/>
                  </a:lnTo>
                  <a:lnTo>
                    <a:pt x="23597" y="75626"/>
                  </a:lnTo>
                  <a:lnTo>
                    <a:pt x="23378" y="75553"/>
                  </a:lnTo>
                  <a:lnTo>
                    <a:pt x="23159" y="75490"/>
                  </a:lnTo>
                  <a:lnTo>
                    <a:pt x="22849" y="75435"/>
                  </a:lnTo>
                  <a:lnTo>
                    <a:pt x="22211" y="75363"/>
                  </a:lnTo>
                  <a:lnTo>
                    <a:pt x="21897" y="75313"/>
                  </a:lnTo>
                  <a:lnTo>
                    <a:pt x="21596" y="75227"/>
                  </a:lnTo>
                  <a:lnTo>
                    <a:pt x="21335" y="75118"/>
                  </a:lnTo>
                  <a:lnTo>
                    <a:pt x="21075" y="74987"/>
                  </a:lnTo>
                  <a:lnTo>
                    <a:pt x="20822" y="74837"/>
                  </a:lnTo>
                  <a:lnTo>
                    <a:pt x="20580" y="74674"/>
                  </a:lnTo>
                  <a:lnTo>
                    <a:pt x="20357" y="74497"/>
                  </a:lnTo>
                  <a:lnTo>
                    <a:pt x="20164" y="74330"/>
                  </a:lnTo>
                  <a:lnTo>
                    <a:pt x="19979" y="74149"/>
                  </a:lnTo>
                  <a:lnTo>
                    <a:pt x="19809" y="73954"/>
                  </a:lnTo>
                  <a:lnTo>
                    <a:pt x="19647" y="73750"/>
                  </a:lnTo>
                  <a:lnTo>
                    <a:pt x="19511" y="73537"/>
                  </a:lnTo>
                  <a:lnTo>
                    <a:pt x="19363" y="73261"/>
                  </a:lnTo>
                  <a:lnTo>
                    <a:pt x="19239" y="72962"/>
                  </a:lnTo>
                  <a:lnTo>
                    <a:pt x="19144" y="72649"/>
                  </a:lnTo>
                  <a:lnTo>
                    <a:pt x="19072" y="72332"/>
                  </a:lnTo>
                  <a:lnTo>
                    <a:pt x="19039" y="72029"/>
                  </a:lnTo>
                  <a:lnTo>
                    <a:pt x="18794" y="70390"/>
                  </a:lnTo>
                  <a:lnTo>
                    <a:pt x="18753" y="68899"/>
                  </a:lnTo>
                  <a:lnTo>
                    <a:pt x="18594" y="66109"/>
                  </a:lnTo>
                  <a:lnTo>
                    <a:pt x="18492" y="64161"/>
                  </a:lnTo>
                  <a:lnTo>
                    <a:pt x="18008" y="60845"/>
                  </a:lnTo>
                  <a:lnTo>
                    <a:pt x="17956" y="60065"/>
                  </a:lnTo>
                  <a:lnTo>
                    <a:pt x="17151" y="55966"/>
                  </a:lnTo>
                  <a:lnTo>
                    <a:pt x="17091" y="55508"/>
                  </a:lnTo>
                  <a:lnTo>
                    <a:pt x="16966" y="55118"/>
                  </a:lnTo>
                  <a:lnTo>
                    <a:pt x="16906" y="54665"/>
                  </a:lnTo>
                  <a:lnTo>
                    <a:pt x="16777" y="54271"/>
                  </a:lnTo>
                  <a:lnTo>
                    <a:pt x="16539" y="52645"/>
                  </a:lnTo>
                  <a:lnTo>
                    <a:pt x="16483" y="51802"/>
                  </a:lnTo>
                  <a:lnTo>
                    <a:pt x="16041" y="50240"/>
                  </a:lnTo>
                  <a:lnTo>
                    <a:pt x="15924" y="49392"/>
                  </a:lnTo>
                  <a:lnTo>
                    <a:pt x="15734" y="48549"/>
                  </a:lnTo>
                  <a:lnTo>
                    <a:pt x="15554" y="47377"/>
                  </a:lnTo>
                  <a:lnTo>
                    <a:pt x="15425" y="46987"/>
                  </a:lnTo>
                  <a:lnTo>
                    <a:pt x="15433" y="46534"/>
                  </a:lnTo>
                  <a:lnTo>
                    <a:pt x="15308" y="46140"/>
                  </a:lnTo>
                  <a:lnTo>
                    <a:pt x="15187" y="45297"/>
                  </a:lnTo>
                  <a:lnTo>
                    <a:pt x="15195" y="44844"/>
                  </a:lnTo>
                  <a:lnTo>
                    <a:pt x="15066" y="44450"/>
                  </a:lnTo>
                  <a:lnTo>
                    <a:pt x="15074" y="43997"/>
                  </a:lnTo>
                  <a:lnTo>
                    <a:pt x="14946" y="43608"/>
                  </a:lnTo>
                  <a:lnTo>
                    <a:pt x="14772" y="41982"/>
                  </a:lnTo>
                  <a:lnTo>
                    <a:pt x="14651" y="41202"/>
                  </a:lnTo>
                  <a:lnTo>
                    <a:pt x="14594" y="40487"/>
                  </a:lnTo>
                  <a:lnTo>
                    <a:pt x="14220" y="38860"/>
                  </a:lnTo>
                  <a:lnTo>
                    <a:pt x="14167" y="38081"/>
                  </a:lnTo>
                  <a:lnTo>
                    <a:pt x="13786" y="36777"/>
                  </a:lnTo>
                  <a:lnTo>
                    <a:pt x="13234" y="33656"/>
                  </a:lnTo>
                  <a:lnTo>
                    <a:pt x="13102" y="33656"/>
                  </a:lnTo>
                  <a:lnTo>
                    <a:pt x="12857" y="32419"/>
                  </a:lnTo>
                  <a:lnTo>
                    <a:pt x="12728" y="32093"/>
                  </a:lnTo>
                  <a:lnTo>
                    <a:pt x="12736" y="31703"/>
                  </a:lnTo>
                  <a:lnTo>
                    <a:pt x="11981" y="28705"/>
                  </a:lnTo>
                  <a:lnTo>
                    <a:pt x="11735" y="27405"/>
                  </a:lnTo>
                  <a:lnTo>
                    <a:pt x="10081" y="22517"/>
                  </a:lnTo>
                  <a:lnTo>
                    <a:pt x="9828" y="21670"/>
                  </a:lnTo>
                  <a:lnTo>
                    <a:pt x="9639" y="21212"/>
                  </a:lnTo>
                  <a:lnTo>
                    <a:pt x="9511" y="20823"/>
                  </a:lnTo>
                  <a:lnTo>
                    <a:pt x="9318" y="20297"/>
                  </a:lnTo>
                  <a:lnTo>
                    <a:pt x="8812" y="18735"/>
                  </a:lnTo>
                  <a:lnTo>
                    <a:pt x="8619" y="18277"/>
                  </a:lnTo>
                  <a:lnTo>
                    <a:pt x="7841" y="17032"/>
                  </a:lnTo>
                  <a:lnTo>
                    <a:pt x="7713" y="16710"/>
                  </a:lnTo>
                  <a:lnTo>
                    <a:pt x="7388" y="16185"/>
                  </a:lnTo>
                  <a:lnTo>
                    <a:pt x="6614" y="14549"/>
                  </a:lnTo>
                  <a:lnTo>
                    <a:pt x="5794" y="11814"/>
                  </a:lnTo>
                  <a:lnTo>
                    <a:pt x="4199" y="8343"/>
                  </a:lnTo>
                  <a:lnTo>
                    <a:pt x="3993" y="7895"/>
                  </a:lnTo>
                  <a:lnTo>
                    <a:pt x="3358" y="5807"/>
                  </a:lnTo>
                  <a:lnTo>
                    <a:pt x="2520" y="4240"/>
                  </a:lnTo>
                  <a:lnTo>
                    <a:pt x="2199" y="3457"/>
                  </a:lnTo>
                  <a:lnTo>
                    <a:pt x="1681" y="2672"/>
                  </a:lnTo>
                  <a:lnTo>
                    <a:pt x="1431" y="2065"/>
                  </a:lnTo>
                  <a:lnTo>
                    <a:pt x="1212" y="1884"/>
                  </a:lnTo>
                  <a:lnTo>
                    <a:pt x="1051" y="1703"/>
                  </a:lnTo>
                  <a:lnTo>
                    <a:pt x="948" y="1544"/>
                  </a:lnTo>
                  <a:lnTo>
                    <a:pt x="904" y="1440"/>
                  </a:lnTo>
                  <a:lnTo>
                    <a:pt x="804" y="1105"/>
                  </a:lnTo>
                  <a:lnTo>
                    <a:pt x="643" y="788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6A737B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" name="pl156"/>
            <p:cNvSpPr/>
            <p:nvPr/>
          </p:nvSpPr>
          <p:spPr>
            <a:xfrm>
              <a:off x="6686983" y="2900719"/>
              <a:ext cx="29527" cy="36613"/>
            </a:xfrm>
            <a:custGeom>
              <a:avLst/>
              <a:gdLst/>
              <a:ahLst/>
              <a:cxnLst/>
              <a:rect l="0" t="0" r="0" b="0"/>
              <a:pathLst>
                <a:path w="29527" h="36613">
                  <a:moveTo>
                    <a:pt x="29527" y="0"/>
                  </a:moveTo>
                  <a:lnTo>
                    <a:pt x="29379" y="896"/>
                  </a:lnTo>
                  <a:lnTo>
                    <a:pt x="29194" y="1440"/>
                  </a:lnTo>
                  <a:lnTo>
                    <a:pt x="28727" y="2386"/>
                  </a:lnTo>
                  <a:lnTo>
                    <a:pt x="28572" y="3170"/>
                  </a:lnTo>
                  <a:lnTo>
                    <a:pt x="28474" y="3415"/>
                  </a:lnTo>
                  <a:lnTo>
                    <a:pt x="27907" y="4357"/>
                  </a:lnTo>
                  <a:lnTo>
                    <a:pt x="27363" y="5548"/>
                  </a:lnTo>
                  <a:lnTo>
                    <a:pt x="27061" y="5983"/>
                  </a:lnTo>
                  <a:lnTo>
                    <a:pt x="26626" y="6436"/>
                  </a:lnTo>
                  <a:lnTo>
                    <a:pt x="26181" y="7052"/>
                  </a:lnTo>
                  <a:lnTo>
                    <a:pt x="25357" y="8660"/>
                  </a:lnTo>
                  <a:lnTo>
                    <a:pt x="24448" y="10694"/>
                  </a:lnTo>
                  <a:lnTo>
                    <a:pt x="24217" y="11464"/>
                  </a:lnTo>
                  <a:lnTo>
                    <a:pt x="23881" y="13017"/>
                  </a:lnTo>
                  <a:lnTo>
                    <a:pt x="23688" y="13638"/>
                  </a:lnTo>
                  <a:lnTo>
                    <a:pt x="23310" y="14539"/>
                  </a:lnTo>
                  <a:lnTo>
                    <a:pt x="23178" y="15046"/>
                  </a:lnTo>
                  <a:lnTo>
                    <a:pt x="23100" y="15590"/>
                  </a:lnTo>
                  <a:lnTo>
                    <a:pt x="23061" y="15862"/>
                  </a:lnTo>
                  <a:lnTo>
                    <a:pt x="22997" y="16129"/>
                  </a:lnTo>
                  <a:lnTo>
                    <a:pt x="22766" y="16922"/>
                  </a:lnTo>
                  <a:lnTo>
                    <a:pt x="22717" y="17194"/>
                  </a:lnTo>
                  <a:lnTo>
                    <a:pt x="22706" y="18036"/>
                  </a:lnTo>
                  <a:lnTo>
                    <a:pt x="22808" y="18892"/>
                  </a:lnTo>
                  <a:lnTo>
                    <a:pt x="23033" y="20357"/>
                  </a:lnTo>
                  <a:lnTo>
                    <a:pt x="23080" y="21198"/>
                  </a:lnTo>
                  <a:lnTo>
                    <a:pt x="23050" y="21864"/>
                  </a:lnTo>
                  <a:lnTo>
                    <a:pt x="23163" y="22702"/>
                  </a:lnTo>
                  <a:lnTo>
                    <a:pt x="23382" y="23879"/>
                  </a:lnTo>
                  <a:lnTo>
                    <a:pt x="23416" y="24269"/>
                  </a:lnTo>
                  <a:lnTo>
                    <a:pt x="23344" y="24831"/>
                  </a:lnTo>
                  <a:lnTo>
                    <a:pt x="23137" y="25374"/>
                  </a:lnTo>
                  <a:lnTo>
                    <a:pt x="23001" y="25977"/>
                  </a:lnTo>
                  <a:lnTo>
                    <a:pt x="22952" y="26837"/>
                  </a:lnTo>
                  <a:lnTo>
                    <a:pt x="22793" y="28133"/>
                  </a:lnTo>
                  <a:lnTo>
                    <a:pt x="22449" y="29428"/>
                  </a:lnTo>
                  <a:lnTo>
                    <a:pt x="21882" y="31059"/>
                  </a:lnTo>
                  <a:lnTo>
                    <a:pt x="21309" y="32463"/>
                  </a:lnTo>
                  <a:lnTo>
                    <a:pt x="20879" y="33351"/>
                  </a:lnTo>
                  <a:lnTo>
                    <a:pt x="20505" y="33890"/>
                  </a:lnTo>
                  <a:lnTo>
                    <a:pt x="19579" y="34877"/>
                  </a:lnTo>
                  <a:lnTo>
                    <a:pt x="18510" y="35675"/>
                  </a:lnTo>
                  <a:lnTo>
                    <a:pt x="17789" y="36078"/>
                  </a:lnTo>
                  <a:lnTo>
                    <a:pt x="17022" y="36391"/>
                  </a:lnTo>
                  <a:lnTo>
                    <a:pt x="16274" y="36563"/>
                  </a:lnTo>
                  <a:lnTo>
                    <a:pt x="15545" y="36613"/>
                  </a:lnTo>
                  <a:lnTo>
                    <a:pt x="14825" y="36567"/>
                  </a:lnTo>
                  <a:lnTo>
                    <a:pt x="13907" y="36323"/>
                  </a:lnTo>
                  <a:lnTo>
                    <a:pt x="13023" y="35915"/>
                  </a:lnTo>
                  <a:lnTo>
                    <a:pt x="12297" y="35444"/>
                  </a:lnTo>
                  <a:lnTo>
                    <a:pt x="11130" y="34393"/>
                  </a:lnTo>
                  <a:lnTo>
                    <a:pt x="10289" y="33686"/>
                  </a:lnTo>
                  <a:lnTo>
                    <a:pt x="10073" y="33424"/>
                  </a:lnTo>
                  <a:lnTo>
                    <a:pt x="9223" y="31974"/>
                  </a:lnTo>
                  <a:lnTo>
                    <a:pt x="8303" y="30370"/>
                  </a:lnTo>
                  <a:lnTo>
                    <a:pt x="8148" y="30099"/>
                  </a:lnTo>
                  <a:lnTo>
                    <a:pt x="7810" y="29270"/>
                  </a:lnTo>
                  <a:lnTo>
                    <a:pt x="7702" y="28554"/>
                  </a:lnTo>
                  <a:lnTo>
                    <a:pt x="7498" y="26882"/>
                  </a:lnTo>
                  <a:lnTo>
                    <a:pt x="7324" y="26054"/>
                  </a:lnTo>
                  <a:lnTo>
                    <a:pt x="7188" y="25578"/>
                  </a:lnTo>
                  <a:lnTo>
                    <a:pt x="6888" y="24651"/>
                  </a:lnTo>
                  <a:lnTo>
                    <a:pt x="6246" y="23342"/>
                  </a:lnTo>
                  <a:lnTo>
                    <a:pt x="4483" y="21372"/>
                  </a:lnTo>
                  <a:lnTo>
                    <a:pt x="2458" y="18940"/>
                  </a:lnTo>
                  <a:lnTo>
                    <a:pt x="887" y="17490"/>
                  </a:lnTo>
                  <a:lnTo>
                    <a:pt x="502" y="16706"/>
                  </a:lnTo>
                  <a:lnTo>
                    <a:pt x="441" y="16317"/>
                  </a:lnTo>
                  <a:lnTo>
                    <a:pt x="812" y="13857"/>
                  </a:lnTo>
                  <a:lnTo>
                    <a:pt x="815" y="13468"/>
                  </a:lnTo>
                  <a:lnTo>
                    <a:pt x="895" y="12689"/>
                  </a:lnTo>
                  <a:lnTo>
                    <a:pt x="1106" y="11914"/>
                  </a:lnTo>
                  <a:lnTo>
                    <a:pt x="1111" y="11598"/>
                  </a:lnTo>
                  <a:lnTo>
                    <a:pt x="1133" y="10293"/>
                  </a:lnTo>
                  <a:lnTo>
                    <a:pt x="1023" y="8734"/>
                  </a:lnTo>
                  <a:lnTo>
                    <a:pt x="842" y="7566"/>
                  </a:lnTo>
                  <a:lnTo>
                    <a:pt x="657" y="6719"/>
                  </a:lnTo>
                  <a:lnTo>
                    <a:pt x="668" y="5940"/>
                  </a:lnTo>
                  <a:lnTo>
                    <a:pt x="305" y="3471"/>
                  </a:lnTo>
                  <a:lnTo>
                    <a:pt x="120" y="2624"/>
                  </a:lnTo>
                  <a:lnTo>
                    <a:pt x="0" y="1777"/>
                  </a:lnTo>
                  <a:lnTo>
                    <a:pt x="65" y="0"/>
                  </a:lnTo>
                </a:path>
              </a:pathLst>
            </a:custGeom>
            <a:ln w="13550" cap="flat">
              <a:solidFill>
                <a:srgbClr val="6A737B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" name="pl157"/>
            <p:cNvSpPr/>
            <p:nvPr/>
          </p:nvSpPr>
          <p:spPr>
            <a:xfrm>
              <a:off x="6541409" y="2900719"/>
              <a:ext cx="126015" cy="77710"/>
            </a:xfrm>
            <a:custGeom>
              <a:avLst/>
              <a:gdLst/>
              <a:ahLst/>
              <a:cxnLst/>
              <a:rect l="0" t="0" r="0" b="0"/>
              <a:pathLst>
                <a:path w="126015" h="77710">
                  <a:moveTo>
                    <a:pt x="119557" y="0"/>
                  </a:moveTo>
                  <a:lnTo>
                    <a:pt x="119553" y="278"/>
                  </a:lnTo>
                  <a:lnTo>
                    <a:pt x="119330" y="1832"/>
                  </a:lnTo>
                  <a:lnTo>
                    <a:pt x="118748" y="5002"/>
                  </a:lnTo>
                  <a:lnTo>
                    <a:pt x="118590" y="6687"/>
                  </a:lnTo>
                  <a:lnTo>
                    <a:pt x="118552" y="13301"/>
                  </a:lnTo>
                  <a:lnTo>
                    <a:pt x="118590" y="15248"/>
                  </a:lnTo>
                  <a:lnTo>
                    <a:pt x="118824" y="17264"/>
                  </a:lnTo>
                  <a:lnTo>
                    <a:pt x="119202" y="18564"/>
                  </a:lnTo>
                  <a:lnTo>
                    <a:pt x="119262" y="19021"/>
                  </a:lnTo>
                  <a:lnTo>
                    <a:pt x="119515" y="19868"/>
                  </a:lnTo>
                  <a:lnTo>
                    <a:pt x="119402" y="22980"/>
                  </a:lnTo>
                  <a:lnTo>
                    <a:pt x="119315" y="24144"/>
                  </a:lnTo>
                  <a:lnTo>
                    <a:pt x="119311" y="24471"/>
                  </a:lnTo>
                  <a:lnTo>
                    <a:pt x="119568" y="25059"/>
                  </a:lnTo>
                  <a:lnTo>
                    <a:pt x="119896" y="25322"/>
                  </a:lnTo>
                  <a:lnTo>
                    <a:pt x="120089" y="25648"/>
                  </a:lnTo>
                  <a:lnTo>
                    <a:pt x="120214" y="26106"/>
                  </a:lnTo>
                  <a:lnTo>
                    <a:pt x="120535" y="26889"/>
                  </a:lnTo>
                  <a:lnTo>
                    <a:pt x="121056" y="27673"/>
                  </a:lnTo>
                  <a:lnTo>
                    <a:pt x="121048" y="28063"/>
                  </a:lnTo>
                  <a:lnTo>
                    <a:pt x="121082" y="30074"/>
                  </a:lnTo>
                  <a:lnTo>
                    <a:pt x="121228" y="31216"/>
                  </a:lnTo>
                  <a:lnTo>
                    <a:pt x="121498" y="33326"/>
                  </a:lnTo>
                  <a:lnTo>
                    <a:pt x="121419" y="34169"/>
                  </a:lnTo>
                  <a:lnTo>
                    <a:pt x="121139" y="35007"/>
                  </a:lnTo>
                  <a:lnTo>
                    <a:pt x="119980" y="37000"/>
                  </a:lnTo>
                  <a:lnTo>
                    <a:pt x="119372" y="37770"/>
                  </a:lnTo>
                  <a:lnTo>
                    <a:pt x="119100" y="38155"/>
                  </a:lnTo>
                  <a:lnTo>
                    <a:pt x="118692" y="38604"/>
                  </a:lnTo>
                  <a:lnTo>
                    <a:pt x="118004" y="40085"/>
                  </a:lnTo>
                  <a:lnTo>
                    <a:pt x="117729" y="40923"/>
                  </a:lnTo>
                  <a:lnTo>
                    <a:pt x="117438" y="42477"/>
                  </a:lnTo>
                  <a:lnTo>
                    <a:pt x="117427" y="43251"/>
                  </a:lnTo>
                  <a:lnTo>
                    <a:pt x="117344" y="43738"/>
                  </a:lnTo>
                  <a:lnTo>
                    <a:pt x="117295" y="44227"/>
                  </a:lnTo>
                  <a:lnTo>
                    <a:pt x="117272" y="44839"/>
                  </a:lnTo>
                  <a:lnTo>
                    <a:pt x="117261" y="45215"/>
                  </a:lnTo>
                  <a:lnTo>
                    <a:pt x="117280" y="45591"/>
                  </a:lnTo>
                  <a:lnTo>
                    <a:pt x="117337" y="45944"/>
                  </a:lnTo>
                  <a:lnTo>
                    <a:pt x="117454" y="46266"/>
                  </a:lnTo>
                  <a:lnTo>
                    <a:pt x="117782" y="46773"/>
                  </a:lnTo>
                  <a:lnTo>
                    <a:pt x="117990" y="47004"/>
                  </a:lnTo>
                  <a:lnTo>
                    <a:pt x="118217" y="47195"/>
                  </a:lnTo>
                  <a:lnTo>
                    <a:pt x="118459" y="47312"/>
                  </a:lnTo>
                  <a:lnTo>
                    <a:pt x="118719" y="47353"/>
                  </a:lnTo>
                  <a:lnTo>
                    <a:pt x="119304" y="47262"/>
                  </a:lnTo>
                  <a:lnTo>
                    <a:pt x="119889" y="47077"/>
                  </a:lnTo>
                  <a:lnTo>
                    <a:pt x="120120" y="46968"/>
                  </a:lnTo>
                  <a:lnTo>
                    <a:pt x="120584" y="46669"/>
                  </a:lnTo>
                  <a:lnTo>
                    <a:pt x="120800" y="46569"/>
                  </a:lnTo>
                  <a:lnTo>
                    <a:pt x="121000" y="46551"/>
                  </a:lnTo>
                  <a:lnTo>
                    <a:pt x="121166" y="46624"/>
                  </a:lnTo>
                  <a:lnTo>
                    <a:pt x="121321" y="46755"/>
                  </a:lnTo>
                  <a:lnTo>
                    <a:pt x="121612" y="47090"/>
                  </a:lnTo>
                  <a:lnTo>
                    <a:pt x="122077" y="47588"/>
                  </a:lnTo>
                  <a:lnTo>
                    <a:pt x="122383" y="47942"/>
                  </a:lnTo>
                  <a:lnTo>
                    <a:pt x="122519" y="48132"/>
                  </a:lnTo>
                  <a:lnTo>
                    <a:pt x="122684" y="48431"/>
                  </a:lnTo>
                  <a:lnTo>
                    <a:pt x="122937" y="49083"/>
                  </a:lnTo>
                  <a:lnTo>
                    <a:pt x="123054" y="49414"/>
                  </a:lnTo>
                  <a:lnTo>
                    <a:pt x="123194" y="49736"/>
                  </a:lnTo>
                  <a:lnTo>
                    <a:pt x="123591" y="50465"/>
                  </a:lnTo>
                  <a:lnTo>
                    <a:pt x="123874" y="50936"/>
                  </a:lnTo>
                  <a:lnTo>
                    <a:pt x="124293" y="51525"/>
                  </a:lnTo>
                  <a:lnTo>
                    <a:pt x="124422" y="51725"/>
                  </a:lnTo>
                  <a:lnTo>
                    <a:pt x="124577" y="52109"/>
                  </a:lnTo>
                  <a:lnTo>
                    <a:pt x="124656" y="52467"/>
                  </a:lnTo>
                  <a:lnTo>
                    <a:pt x="124675" y="52648"/>
                  </a:lnTo>
                  <a:lnTo>
                    <a:pt x="124686" y="52825"/>
                  </a:lnTo>
                  <a:lnTo>
                    <a:pt x="124784" y="53441"/>
                  </a:lnTo>
                  <a:lnTo>
                    <a:pt x="124890" y="53840"/>
                  </a:lnTo>
                  <a:lnTo>
                    <a:pt x="125022" y="54157"/>
                  </a:lnTo>
                  <a:lnTo>
                    <a:pt x="125381" y="54760"/>
                  </a:lnTo>
                  <a:lnTo>
                    <a:pt x="125555" y="55063"/>
                  </a:lnTo>
                  <a:lnTo>
                    <a:pt x="125769" y="55625"/>
                  </a:lnTo>
                  <a:lnTo>
                    <a:pt x="125909" y="56128"/>
                  </a:lnTo>
                  <a:lnTo>
                    <a:pt x="125943" y="56381"/>
                  </a:lnTo>
                  <a:lnTo>
                    <a:pt x="125943" y="56631"/>
                  </a:lnTo>
                  <a:lnTo>
                    <a:pt x="125899" y="56889"/>
                  </a:lnTo>
                  <a:lnTo>
                    <a:pt x="125818" y="57156"/>
                  </a:lnTo>
                  <a:lnTo>
                    <a:pt x="125710" y="57414"/>
                  </a:lnTo>
                  <a:lnTo>
                    <a:pt x="125574" y="57654"/>
                  </a:lnTo>
                  <a:lnTo>
                    <a:pt x="125415" y="57867"/>
                  </a:lnTo>
                  <a:lnTo>
                    <a:pt x="125166" y="58085"/>
                  </a:lnTo>
                  <a:lnTo>
                    <a:pt x="124856" y="58248"/>
                  </a:lnTo>
                  <a:lnTo>
                    <a:pt x="124516" y="58388"/>
                  </a:lnTo>
                  <a:lnTo>
                    <a:pt x="124165" y="58519"/>
                  </a:lnTo>
                  <a:lnTo>
                    <a:pt x="123836" y="58673"/>
                  </a:lnTo>
                  <a:lnTo>
                    <a:pt x="123617" y="58800"/>
                  </a:lnTo>
                  <a:lnTo>
                    <a:pt x="123356" y="58923"/>
                  </a:lnTo>
                  <a:lnTo>
                    <a:pt x="123118" y="59049"/>
                  </a:lnTo>
                  <a:lnTo>
                    <a:pt x="122674" y="59344"/>
                  </a:lnTo>
                  <a:lnTo>
                    <a:pt x="122287" y="59609"/>
                  </a:lnTo>
                  <a:lnTo>
                    <a:pt x="121952" y="59931"/>
                  </a:lnTo>
                  <a:lnTo>
                    <a:pt x="121846" y="60191"/>
                  </a:lnTo>
                  <a:lnTo>
                    <a:pt x="121688" y="60436"/>
                  </a:lnTo>
                  <a:lnTo>
                    <a:pt x="121506" y="60889"/>
                  </a:lnTo>
                  <a:lnTo>
                    <a:pt x="121408" y="61401"/>
                  </a:lnTo>
                  <a:lnTo>
                    <a:pt x="121370" y="61940"/>
                  </a:lnTo>
                  <a:lnTo>
                    <a:pt x="121382" y="62488"/>
                  </a:lnTo>
                  <a:lnTo>
                    <a:pt x="121412" y="63018"/>
                  </a:lnTo>
                  <a:lnTo>
                    <a:pt x="121446" y="63485"/>
                  </a:lnTo>
                  <a:lnTo>
                    <a:pt x="121499" y="63960"/>
                  </a:lnTo>
                  <a:lnTo>
                    <a:pt x="121582" y="64431"/>
                  </a:lnTo>
                  <a:lnTo>
                    <a:pt x="121718" y="64866"/>
                  </a:lnTo>
                  <a:lnTo>
                    <a:pt x="121926" y="65247"/>
                  </a:lnTo>
                  <a:lnTo>
                    <a:pt x="122215" y="65550"/>
                  </a:lnTo>
                  <a:lnTo>
                    <a:pt x="122587" y="65799"/>
                  </a:lnTo>
                  <a:lnTo>
                    <a:pt x="124701" y="66848"/>
                  </a:lnTo>
                  <a:lnTo>
                    <a:pt x="125007" y="66968"/>
                  </a:lnTo>
                  <a:lnTo>
                    <a:pt x="125351" y="67172"/>
                  </a:lnTo>
                  <a:lnTo>
                    <a:pt x="125614" y="67439"/>
                  </a:lnTo>
                  <a:lnTo>
                    <a:pt x="125774" y="67748"/>
                  </a:lnTo>
                  <a:lnTo>
                    <a:pt x="125876" y="68101"/>
                  </a:lnTo>
                  <a:lnTo>
                    <a:pt x="125933" y="68482"/>
                  </a:lnTo>
                  <a:lnTo>
                    <a:pt x="125996" y="69247"/>
                  </a:lnTo>
                  <a:lnTo>
                    <a:pt x="126015" y="69872"/>
                  </a:lnTo>
                  <a:lnTo>
                    <a:pt x="125966" y="70819"/>
                  </a:lnTo>
                  <a:lnTo>
                    <a:pt x="125939" y="71435"/>
                  </a:lnTo>
                  <a:lnTo>
                    <a:pt x="125871" y="72047"/>
                  </a:lnTo>
                  <a:lnTo>
                    <a:pt x="125701" y="72626"/>
                  </a:lnTo>
                  <a:lnTo>
                    <a:pt x="125419" y="73184"/>
                  </a:lnTo>
                  <a:lnTo>
                    <a:pt x="125090" y="73714"/>
                  </a:lnTo>
                  <a:lnTo>
                    <a:pt x="124569" y="74407"/>
                  </a:lnTo>
                  <a:lnTo>
                    <a:pt x="123897" y="75191"/>
                  </a:lnTo>
                  <a:lnTo>
                    <a:pt x="123277" y="75843"/>
                  </a:lnTo>
                  <a:lnTo>
                    <a:pt x="122961" y="76165"/>
                  </a:lnTo>
                  <a:lnTo>
                    <a:pt x="122646" y="76491"/>
                  </a:lnTo>
                  <a:lnTo>
                    <a:pt x="122058" y="77121"/>
                  </a:lnTo>
                  <a:lnTo>
                    <a:pt x="121476" y="77624"/>
                  </a:lnTo>
                  <a:lnTo>
                    <a:pt x="121348" y="77701"/>
                  </a:lnTo>
                  <a:lnTo>
                    <a:pt x="121242" y="77710"/>
                  </a:lnTo>
                  <a:lnTo>
                    <a:pt x="121170" y="77637"/>
                  </a:lnTo>
                  <a:lnTo>
                    <a:pt x="121087" y="77334"/>
                  </a:lnTo>
                  <a:lnTo>
                    <a:pt x="121045" y="77157"/>
                  </a:lnTo>
                  <a:lnTo>
                    <a:pt x="120951" y="76967"/>
                  </a:lnTo>
                  <a:lnTo>
                    <a:pt x="120811" y="76795"/>
                  </a:lnTo>
                  <a:lnTo>
                    <a:pt x="120645" y="76314"/>
                  </a:lnTo>
                  <a:lnTo>
                    <a:pt x="120558" y="75988"/>
                  </a:lnTo>
                  <a:lnTo>
                    <a:pt x="120498" y="75290"/>
                  </a:lnTo>
                  <a:lnTo>
                    <a:pt x="120513" y="74575"/>
                  </a:lnTo>
                  <a:lnTo>
                    <a:pt x="120509" y="74221"/>
                  </a:lnTo>
                  <a:lnTo>
                    <a:pt x="120490" y="73804"/>
                  </a:lnTo>
                  <a:lnTo>
                    <a:pt x="120475" y="73392"/>
                  </a:lnTo>
                  <a:lnTo>
                    <a:pt x="120452" y="72975"/>
                  </a:lnTo>
                  <a:lnTo>
                    <a:pt x="120411" y="72568"/>
                  </a:lnTo>
                  <a:lnTo>
                    <a:pt x="120339" y="72164"/>
                  </a:lnTo>
                  <a:lnTo>
                    <a:pt x="120275" y="71866"/>
                  </a:lnTo>
                  <a:lnTo>
                    <a:pt x="120199" y="71566"/>
                  </a:lnTo>
                  <a:lnTo>
                    <a:pt x="120112" y="71272"/>
                  </a:lnTo>
                  <a:lnTo>
                    <a:pt x="120003" y="70991"/>
                  </a:lnTo>
                  <a:lnTo>
                    <a:pt x="119874" y="70719"/>
                  </a:lnTo>
                  <a:lnTo>
                    <a:pt x="119640" y="70343"/>
                  </a:lnTo>
                  <a:lnTo>
                    <a:pt x="119353" y="69986"/>
                  </a:lnTo>
                  <a:lnTo>
                    <a:pt x="119322" y="69954"/>
                  </a:lnTo>
                  <a:lnTo>
                    <a:pt x="119205" y="69811"/>
                  </a:lnTo>
                  <a:lnTo>
                    <a:pt x="118674" y="69356"/>
                  </a:lnTo>
                  <a:lnTo>
                    <a:pt x="118311" y="69089"/>
                  </a:lnTo>
                  <a:lnTo>
                    <a:pt x="118047" y="68930"/>
                  </a:lnTo>
                  <a:lnTo>
                    <a:pt x="117775" y="68794"/>
                  </a:lnTo>
                  <a:lnTo>
                    <a:pt x="117491" y="68667"/>
                  </a:lnTo>
                  <a:lnTo>
                    <a:pt x="116932" y="68404"/>
                  </a:lnTo>
                  <a:lnTo>
                    <a:pt x="115886" y="67865"/>
                  </a:lnTo>
                  <a:lnTo>
                    <a:pt x="115368" y="67570"/>
                  </a:lnTo>
                  <a:lnTo>
                    <a:pt x="114892" y="67254"/>
                  </a:lnTo>
                  <a:lnTo>
                    <a:pt x="114500" y="66914"/>
                  </a:lnTo>
                  <a:lnTo>
                    <a:pt x="114179" y="66588"/>
                  </a:lnTo>
                  <a:lnTo>
                    <a:pt x="113900" y="66270"/>
                  </a:lnTo>
                  <a:lnTo>
                    <a:pt x="113647" y="65935"/>
                  </a:lnTo>
                  <a:lnTo>
                    <a:pt x="113431" y="65582"/>
                  </a:lnTo>
                  <a:lnTo>
                    <a:pt x="113265" y="65220"/>
                  </a:lnTo>
                  <a:lnTo>
                    <a:pt x="113193" y="64980"/>
                  </a:lnTo>
                  <a:lnTo>
                    <a:pt x="113137" y="64735"/>
                  </a:lnTo>
                  <a:lnTo>
                    <a:pt x="113099" y="64486"/>
                  </a:lnTo>
                  <a:lnTo>
                    <a:pt x="113042" y="63983"/>
                  </a:lnTo>
                  <a:lnTo>
                    <a:pt x="113046" y="63630"/>
                  </a:lnTo>
                  <a:lnTo>
                    <a:pt x="113144" y="62900"/>
                  </a:lnTo>
                  <a:lnTo>
                    <a:pt x="113152" y="62560"/>
                  </a:lnTo>
                  <a:lnTo>
                    <a:pt x="113072" y="62257"/>
                  </a:lnTo>
                  <a:lnTo>
                    <a:pt x="112891" y="62003"/>
                  </a:lnTo>
                  <a:lnTo>
                    <a:pt x="112638" y="61772"/>
                  </a:lnTo>
                  <a:lnTo>
                    <a:pt x="112336" y="61573"/>
                  </a:lnTo>
                  <a:lnTo>
                    <a:pt x="112016" y="61401"/>
                  </a:lnTo>
                  <a:lnTo>
                    <a:pt x="111701" y="61247"/>
                  </a:lnTo>
                  <a:lnTo>
                    <a:pt x="111468" y="61152"/>
                  </a:lnTo>
                  <a:lnTo>
                    <a:pt x="111226" y="61066"/>
                  </a:lnTo>
                  <a:lnTo>
                    <a:pt x="110977" y="60997"/>
                  </a:lnTo>
                  <a:lnTo>
                    <a:pt x="110727" y="60943"/>
                  </a:lnTo>
                  <a:lnTo>
                    <a:pt x="110478" y="60907"/>
                  </a:lnTo>
                  <a:lnTo>
                    <a:pt x="110187" y="60934"/>
                  </a:lnTo>
                  <a:lnTo>
                    <a:pt x="109893" y="60980"/>
                  </a:lnTo>
                  <a:lnTo>
                    <a:pt x="109602" y="61043"/>
                  </a:lnTo>
                  <a:lnTo>
                    <a:pt x="109318" y="61120"/>
                  </a:lnTo>
                  <a:lnTo>
                    <a:pt x="109039" y="61210"/>
                  </a:lnTo>
                  <a:lnTo>
                    <a:pt x="108737" y="61324"/>
                  </a:lnTo>
                  <a:lnTo>
                    <a:pt x="108434" y="61450"/>
                  </a:lnTo>
                  <a:lnTo>
                    <a:pt x="108143" y="61600"/>
                  </a:lnTo>
                  <a:lnTo>
                    <a:pt x="107871" y="61772"/>
                  </a:lnTo>
                  <a:lnTo>
                    <a:pt x="107631" y="61967"/>
                  </a:lnTo>
                  <a:lnTo>
                    <a:pt x="107351" y="62307"/>
                  </a:lnTo>
                  <a:lnTo>
                    <a:pt x="107136" y="62719"/>
                  </a:lnTo>
                  <a:lnTo>
                    <a:pt x="106962" y="63172"/>
                  </a:lnTo>
                  <a:lnTo>
                    <a:pt x="106807" y="63639"/>
                  </a:lnTo>
                  <a:lnTo>
                    <a:pt x="106475" y="64581"/>
                  </a:lnTo>
                  <a:lnTo>
                    <a:pt x="106327" y="65079"/>
                  </a:lnTo>
                  <a:lnTo>
                    <a:pt x="106052" y="66089"/>
                  </a:lnTo>
                  <a:lnTo>
                    <a:pt x="105908" y="66592"/>
                  </a:lnTo>
                  <a:lnTo>
                    <a:pt x="105761" y="67132"/>
                  </a:lnTo>
                  <a:lnTo>
                    <a:pt x="105628" y="67684"/>
                  </a:lnTo>
                  <a:lnTo>
                    <a:pt x="105489" y="68232"/>
                  </a:lnTo>
                  <a:lnTo>
                    <a:pt x="105311" y="68758"/>
                  </a:lnTo>
                  <a:lnTo>
                    <a:pt x="105081" y="69252"/>
                  </a:lnTo>
                  <a:lnTo>
                    <a:pt x="104844" y="69650"/>
                  </a:lnTo>
                  <a:lnTo>
                    <a:pt x="104582" y="70044"/>
                  </a:lnTo>
                  <a:lnTo>
                    <a:pt x="104287" y="70411"/>
                  </a:lnTo>
                  <a:lnTo>
                    <a:pt x="103967" y="70737"/>
                  </a:lnTo>
                  <a:lnTo>
                    <a:pt x="103612" y="70995"/>
                  </a:lnTo>
                  <a:lnTo>
                    <a:pt x="103238" y="71181"/>
                  </a:lnTo>
                  <a:lnTo>
                    <a:pt x="102819" y="71317"/>
                  </a:lnTo>
                  <a:lnTo>
                    <a:pt x="102381" y="71408"/>
                  </a:lnTo>
                  <a:lnTo>
                    <a:pt x="101942" y="71453"/>
                  </a:lnTo>
                  <a:lnTo>
                    <a:pt x="101513" y="71453"/>
                  </a:lnTo>
                  <a:lnTo>
                    <a:pt x="101056" y="71390"/>
                  </a:lnTo>
                  <a:lnTo>
                    <a:pt x="100595" y="71254"/>
                  </a:lnTo>
                  <a:lnTo>
                    <a:pt x="100145" y="71068"/>
                  </a:lnTo>
                  <a:lnTo>
                    <a:pt x="99699" y="70855"/>
                  </a:lnTo>
                  <a:lnTo>
                    <a:pt x="99272" y="70633"/>
                  </a:lnTo>
                  <a:lnTo>
                    <a:pt x="98830" y="70357"/>
                  </a:lnTo>
                  <a:lnTo>
                    <a:pt x="98411" y="70044"/>
                  </a:lnTo>
                  <a:lnTo>
                    <a:pt x="97591" y="69374"/>
                  </a:lnTo>
                  <a:lnTo>
                    <a:pt x="97169" y="69070"/>
                  </a:lnTo>
                  <a:lnTo>
                    <a:pt x="96221" y="68454"/>
                  </a:lnTo>
                  <a:lnTo>
                    <a:pt x="95737" y="68164"/>
                  </a:lnTo>
                  <a:lnTo>
                    <a:pt x="95243" y="67906"/>
                  </a:lnTo>
                  <a:lnTo>
                    <a:pt x="94729" y="67707"/>
                  </a:lnTo>
                  <a:lnTo>
                    <a:pt x="93944" y="67516"/>
                  </a:lnTo>
                  <a:lnTo>
                    <a:pt x="93105" y="67421"/>
                  </a:lnTo>
                  <a:lnTo>
                    <a:pt x="92252" y="67417"/>
                  </a:lnTo>
                  <a:lnTo>
                    <a:pt x="91402" y="67489"/>
                  </a:lnTo>
                  <a:lnTo>
                    <a:pt x="90589" y="67634"/>
                  </a:lnTo>
                  <a:lnTo>
                    <a:pt x="90001" y="67802"/>
                  </a:lnTo>
                  <a:lnTo>
                    <a:pt x="89427" y="68024"/>
                  </a:lnTo>
                  <a:lnTo>
                    <a:pt x="88860" y="68278"/>
                  </a:lnTo>
                  <a:lnTo>
                    <a:pt x="88297" y="68554"/>
                  </a:lnTo>
                  <a:lnTo>
                    <a:pt x="87738" y="68817"/>
                  </a:lnTo>
                  <a:lnTo>
                    <a:pt x="87398" y="68966"/>
                  </a:lnTo>
                  <a:lnTo>
                    <a:pt x="87054" y="69106"/>
                  </a:lnTo>
                  <a:lnTo>
                    <a:pt x="86719" y="69256"/>
                  </a:lnTo>
                  <a:lnTo>
                    <a:pt x="86390" y="69419"/>
                  </a:lnTo>
                  <a:lnTo>
                    <a:pt x="86081" y="69614"/>
                  </a:lnTo>
                  <a:lnTo>
                    <a:pt x="85794" y="69836"/>
                  </a:lnTo>
                  <a:lnTo>
                    <a:pt x="85522" y="70081"/>
                  </a:lnTo>
                  <a:lnTo>
                    <a:pt x="85261" y="70343"/>
                  </a:lnTo>
                  <a:lnTo>
                    <a:pt x="85015" y="70620"/>
                  </a:lnTo>
                  <a:lnTo>
                    <a:pt x="84789" y="70905"/>
                  </a:lnTo>
                  <a:lnTo>
                    <a:pt x="84645" y="71113"/>
                  </a:lnTo>
                  <a:lnTo>
                    <a:pt x="84513" y="71326"/>
                  </a:lnTo>
                  <a:lnTo>
                    <a:pt x="84388" y="71544"/>
                  </a:lnTo>
                  <a:lnTo>
                    <a:pt x="83795" y="72355"/>
                  </a:lnTo>
                  <a:lnTo>
                    <a:pt x="83456" y="72731"/>
                  </a:lnTo>
                  <a:lnTo>
                    <a:pt x="82693" y="73392"/>
                  </a:lnTo>
                  <a:lnTo>
                    <a:pt x="82277" y="73664"/>
                  </a:lnTo>
                  <a:lnTo>
                    <a:pt x="81941" y="73809"/>
                  </a:lnTo>
                  <a:lnTo>
                    <a:pt x="81205" y="74004"/>
                  </a:lnTo>
                  <a:lnTo>
                    <a:pt x="80853" y="74117"/>
                  </a:lnTo>
                  <a:lnTo>
                    <a:pt x="80543" y="74289"/>
                  </a:lnTo>
                  <a:lnTo>
                    <a:pt x="80288" y="74547"/>
                  </a:lnTo>
                  <a:lnTo>
                    <a:pt x="80071" y="74855"/>
                  </a:lnTo>
                  <a:lnTo>
                    <a:pt x="79678" y="75531"/>
                  </a:lnTo>
                  <a:lnTo>
                    <a:pt x="79449" y="75834"/>
                  </a:lnTo>
                  <a:lnTo>
                    <a:pt x="79166" y="76128"/>
                  </a:lnTo>
                  <a:lnTo>
                    <a:pt x="78546" y="76672"/>
                  </a:lnTo>
                  <a:lnTo>
                    <a:pt x="78214" y="76921"/>
                  </a:lnTo>
                  <a:lnTo>
                    <a:pt x="77874" y="77148"/>
                  </a:lnTo>
                  <a:lnTo>
                    <a:pt x="77224" y="77406"/>
                  </a:lnTo>
                  <a:lnTo>
                    <a:pt x="76356" y="77590"/>
                  </a:lnTo>
                  <a:lnTo>
                    <a:pt x="75491" y="77640"/>
                  </a:lnTo>
                  <a:lnTo>
                    <a:pt x="74694" y="77563"/>
                  </a:lnTo>
                  <a:lnTo>
                    <a:pt x="74165" y="77296"/>
                  </a:lnTo>
                  <a:lnTo>
                    <a:pt x="73380" y="76571"/>
                  </a:lnTo>
                  <a:lnTo>
                    <a:pt x="72730" y="75715"/>
                  </a:lnTo>
                  <a:lnTo>
                    <a:pt x="72538" y="75261"/>
                  </a:lnTo>
                  <a:lnTo>
                    <a:pt x="71975" y="72978"/>
                  </a:lnTo>
                  <a:lnTo>
                    <a:pt x="71559" y="69925"/>
                  </a:lnTo>
                  <a:lnTo>
                    <a:pt x="71125" y="67778"/>
                  </a:lnTo>
                  <a:lnTo>
                    <a:pt x="71072" y="66998"/>
                  </a:lnTo>
                  <a:lnTo>
                    <a:pt x="70698" y="65304"/>
                  </a:lnTo>
                  <a:lnTo>
                    <a:pt x="70279" y="62509"/>
                  </a:lnTo>
                  <a:lnTo>
                    <a:pt x="69773" y="60878"/>
                  </a:lnTo>
                  <a:lnTo>
                    <a:pt x="68750" y="58269"/>
                  </a:lnTo>
                  <a:lnTo>
                    <a:pt x="67851" y="56307"/>
                  </a:lnTo>
                  <a:lnTo>
                    <a:pt x="66283" y="54405"/>
                  </a:lnTo>
                  <a:lnTo>
                    <a:pt x="65573" y="53159"/>
                  </a:lnTo>
                  <a:lnTo>
                    <a:pt x="65124" y="52244"/>
                  </a:lnTo>
                  <a:lnTo>
                    <a:pt x="64406" y="51388"/>
                  </a:lnTo>
                  <a:lnTo>
                    <a:pt x="63617" y="50731"/>
                  </a:lnTo>
                  <a:lnTo>
                    <a:pt x="63440" y="50346"/>
                  </a:lnTo>
                  <a:lnTo>
                    <a:pt x="63289" y="50595"/>
                  </a:lnTo>
                  <a:lnTo>
                    <a:pt x="62692" y="50586"/>
                  </a:lnTo>
                  <a:lnTo>
                    <a:pt x="59640" y="50083"/>
                  </a:lnTo>
                  <a:lnTo>
                    <a:pt x="57582" y="49924"/>
                  </a:lnTo>
                  <a:lnTo>
                    <a:pt x="56721" y="49780"/>
                  </a:lnTo>
                  <a:lnTo>
                    <a:pt x="56260" y="49576"/>
                  </a:lnTo>
                  <a:lnTo>
                    <a:pt x="55867" y="49313"/>
                  </a:lnTo>
                  <a:lnTo>
                    <a:pt x="54685" y="48253"/>
                  </a:lnTo>
                  <a:lnTo>
                    <a:pt x="54300" y="47406"/>
                  </a:lnTo>
                  <a:lnTo>
                    <a:pt x="54179" y="46627"/>
                  </a:lnTo>
                  <a:lnTo>
                    <a:pt x="54251" y="46301"/>
                  </a:lnTo>
                  <a:lnTo>
                    <a:pt x="54330" y="45458"/>
                  </a:lnTo>
                  <a:lnTo>
                    <a:pt x="54882" y="44239"/>
                  </a:lnTo>
                  <a:lnTo>
                    <a:pt x="55425" y="43469"/>
                  </a:lnTo>
                  <a:lnTo>
                    <a:pt x="55905" y="42568"/>
                  </a:lnTo>
                  <a:lnTo>
                    <a:pt x="56449" y="41798"/>
                  </a:lnTo>
                  <a:lnTo>
                    <a:pt x="56725" y="41023"/>
                  </a:lnTo>
                  <a:lnTo>
                    <a:pt x="56804" y="40180"/>
                  </a:lnTo>
                  <a:lnTo>
                    <a:pt x="56959" y="38948"/>
                  </a:lnTo>
                  <a:lnTo>
                    <a:pt x="57038" y="38106"/>
                  </a:lnTo>
                  <a:lnTo>
                    <a:pt x="57050" y="37395"/>
                  </a:lnTo>
                  <a:lnTo>
                    <a:pt x="57212" y="35451"/>
                  </a:lnTo>
                  <a:lnTo>
                    <a:pt x="57163" y="34219"/>
                  </a:lnTo>
                  <a:lnTo>
                    <a:pt x="57102" y="33893"/>
                  </a:lnTo>
                  <a:lnTo>
                    <a:pt x="56845" y="33368"/>
                  </a:lnTo>
                  <a:lnTo>
                    <a:pt x="55543" y="31791"/>
                  </a:lnTo>
                  <a:lnTo>
                    <a:pt x="54757" y="31067"/>
                  </a:lnTo>
                  <a:lnTo>
                    <a:pt x="50614" y="28276"/>
                  </a:lnTo>
                  <a:lnTo>
                    <a:pt x="48892" y="27796"/>
                  </a:lnTo>
                  <a:lnTo>
                    <a:pt x="47736" y="27453"/>
                  </a:lnTo>
                  <a:lnTo>
                    <a:pt x="46561" y="27150"/>
                  </a:lnTo>
                  <a:lnTo>
                    <a:pt x="45972" y="27019"/>
                  </a:lnTo>
                  <a:lnTo>
                    <a:pt x="45473" y="26919"/>
                  </a:lnTo>
                  <a:lnTo>
                    <a:pt x="42690" y="26452"/>
                  </a:lnTo>
                  <a:lnTo>
                    <a:pt x="41148" y="26185"/>
                  </a:lnTo>
                  <a:lnTo>
                    <a:pt x="39601" y="25995"/>
                  </a:lnTo>
                  <a:lnTo>
                    <a:pt x="37734" y="25895"/>
                  </a:lnTo>
                  <a:lnTo>
                    <a:pt x="36802" y="25895"/>
                  </a:lnTo>
                  <a:lnTo>
                    <a:pt x="34951" y="26040"/>
                  </a:lnTo>
                  <a:lnTo>
                    <a:pt x="33721" y="26230"/>
                  </a:lnTo>
                  <a:lnTo>
                    <a:pt x="33112" y="26357"/>
                  </a:lnTo>
                  <a:lnTo>
                    <a:pt x="32523" y="26529"/>
                  </a:lnTo>
                  <a:lnTo>
                    <a:pt x="31968" y="26765"/>
                  </a:lnTo>
                  <a:lnTo>
                    <a:pt x="31012" y="27331"/>
                  </a:lnTo>
                  <a:lnTo>
                    <a:pt x="30562" y="27675"/>
                  </a:lnTo>
                  <a:lnTo>
                    <a:pt x="30173" y="28056"/>
                  </a:lnTo>
                  <a:lnTo>
                    <a:pt x="29872" y="28477"/>
                  </a:lnTo>
                  <a:lnTo>
                    <a:pt x="29725" y="28785"/>
                  </a:lnTo>
                  <a:lnTo>
                    <a:pt x="29464" y="29809"/>
                  </a:lnTo>
                  <a:lnTo>
                    <a:pt x="29388" y="30153"/>
                  </a:lnTo>
                  <a:lnTo>
                    <a:pt x="29286" y="30742"/>
                  </a:lnTo>
                  <a:lnTo>
                    <a:pt x="29173" y="31942"/>
                  </a:lnTo>
                  <a:lnTo>
                    <a:pt x="29113" y="32540"/>
                  </a:lnTo>
                  <a:lnTo>
                    <a:pt x="29011" y="33129"/>
                  </a:lnTo>
                  <a:lnTo>
                    <a:pt x="28875" y="33709"/>
                  </a:lnTo>
                  <a:lnTo>
                    <a:pt x="28716" y="34284"/>
                  </a:lnTo>
                  <a:lnTo>
                    <a:pt x="28538" y="34851"/>
                  </a:lnTo>
                  <a:lnTo>
                    <a:pt x="28123" y="35965"/>
                  </a:lnTo>
                  <a:lnTo>
                    <a:pt x="27870" y="36518"/>
                  </a:lnTo>
                  <a:lnTo>
                    <a:pt x="27297" y="37591"/>
                  </a:lnTo>
                  <a:lnTo>
                    <a:pt x="26719" y="38664"/>
                  </a:lnTo>
                  <a:lnTo>
                    <a:pt x="26001" y="39924"/>
                  </a:lnTo>
                  <a:lnTo>
                    <a:pt x="25816" y="40350"/>
                  </a:lnTo>
                  <a:lnTo>
                    <a:pt x="25710" y="40784"/>
                  </a:lnTo>
                  <a:lnTo>
                    <a:pt x="25710" y="41093"/>
                  </a:lnTo>
                  <a:lnTo>
                    <a:pt x="25865" y="42030"/>
                  </a:lnTo>
                  <a:lnTo>
                    <a:pt x="25876" y="42343"/>
                  </a:lnTo>
                  <a:lnTo>
                    <a:pt x="25827" y="42864"/>
                  </a:lnTo>
                  <a:lnTo>
                    <a:pt x="25725" y="43389"/>
                  </a:lnTo>
                  <a:lnTo>
                    <a:pt x="25574" y="43910"/>
                  </a:lnTo>
                  <a:lnTo>
                    <a:pt x="25370" y="44404"/>
                  </a:lnTo>
                  <a:lnTo>
                    <a:pt x="25124" y="44857"/>
                  </a:lnTo>
                  <a:lnTo>
                    <a:pt x="24762" y="45319"/>
                  </a:lnTo>
                  <a:lnTo>
                    <a:pt x="24023" y="46029"/>
                  </a:lnTo>
                  <a:lnTo>
                    <a:pt x="23288" y="46442"/>
                  </a:lnTo>
                  <a:lnTo>
                    <a:pt x="22764" y="46760"/>
                  </a:lnTo>
                  <a:lnTo>
                    <a:pt x="22179" y="47090"/>
                  </a:lnTo>
                  <a:lnTo>
                    <a:pt x="20932" y="47652"/>
                  </a:lnTo>
                  <a:lnTo>
                    <a:pt x="20290" y="47860"/>
                  </a:lnTo>
                  <a:lnTo>
                    <a:pt x="19210" y="48069"/>
                  </a:lnTo>
                  <a:lnTo>
                    <a:pt x="18319" y="48159"/>
                  </a:lnTo>
                  <a:lnTo>
                    <a:pt x="17510" y="48028"/>
                  </a:lnTo>
                  <a:lnTo>
                    <a:pt x="16989" y="47734"/>
                  </a:lnTo>
                  <a:lnTo>
                    <a:pt x="16537" y="47330"/>
                  </a:lnTo>
                  <a:lnTo>
                    <a:pt x="16231" y="46828"/>
                  </a:lnTo>
                  <a:lnTo>
                    <a:pt x="16061" y="46202"/>
                  </a:lnTo>
                  <a:lnTo>
                    <a:pt x="16038" y="45881"/>
                  </a:lnTo>
                  <a:lnTo>
                    <a:pt x="16054" y="45581"/>
                  </a:lnTo>
                  <a:lnTo>
                    <a:pt x="15533" y="45119"/>
                  </a:lnTo>
                  <a:lnTo>
                    <a:pt x="14343" y="44580"/>
                  </a:lnTo>
                  <a:lnTo>
                    <a:pt x="12636" y="43257"/>
                  </a:lnTo>
                  <a:lnTo>
                    <a:pt x="11915" y="42595"/>
                  </a:lnTo>
                  <a:lnTo>
                    <a:pt x="10871" y="41414"/>
                  </a:lnTo>
                  <a:lnTo>
                    <a:pt x="9726" y="40340"/>
                  </a:lnTo>
                  <a:lnTo>
                    <a:pt x="9452" y="39833"/>
                  </a:lnTo>
                  <a:lnTo>
                    <a:pt x="9231" y="39561"/>
                  </a:lnTo>
                  <a:lnTo>
                    <a:pt x="8435" y="38882"/>
                  </a:lnTo>
                  <a:lnTo>
                    <a:pt x="8228" y="38592"/>
                  </a:lnTo>
                  <a:lnTo>
                    <a:pt x="7854" y="37623"/>
                  </a:lnTo>
                  <a:lnTo>
                    <a:pt x="7351" y="36486"/>
                  </a:lnTo>
                  <a:lnTo>
                    <a:pt x="6928" y="35643"/>
                  </a:lnTo>
                  <a:lnTo>
                    <a:pt x="6788" y="35131"/>
                  </a:lnTo>
                  <a:lnTo>
                    <a:pt x="6494" y="34212"/>
                  </a:lnTo>
                  <a:lnTo>
                    <a:pt x="6191" y="33387"/>
                  </a:lnTo>
                  <a:lnTo>
                    <a:pt x="6021" y="32839"/>
                  </a:lnTo>
                  <a:lnTo>
                    <a:pt x="5919" y="32468"/>
                  </a:lnTo>
                  <a:lnTo>
                    <a:pt x="5845" y="32237"/>
                  </a:lnTo>
                  <a:lnTo>
                    <a:pt x="5613" y="31766"/>
                  </a:lnTo>
                  <a:lnTo>
                    <a:pt x="4262" y="29614"/>
                  </a:lnTo>
                  <a:lnTo>
                    <a:pt x="3979" y="29084"/>
                  </a:lnTo>
                  <a:lnTo>
                    <a:pt x="3567" y="28287"/>
                  </a:lnTo>
                  <a:lnTo>
                    <a:pt x="3113" y="27571"/>
                  </a:lnTo>
                  <a:lnTo>
                    <a:pt x="2713" y="26851"/>
                  </a:lnTo>
                  <a:lnTo>
                    <a:pt x="1962" y="25143"/>
                  </a:lnTo>
                  <a:lnTo>
                    <a:pt x="1626" y="24423"/>
                  </a:lnTo>
                  <a:lnTo>
                    <a:pt x="1203" y="23535"/>
                  </a:lnTo>
                  <a:lnTo>
                    <a:pt x="1014" y="23010"/>
                  </a:lnTo>
                  <a:lnTo>
                    <a:pt x="761" y="22213"/>
                  </a:lnTo>
                  <a:lnTo>
                    <a:pt x="436" y="21302"/>
                  </a:lnTo>
                  <a:lnTo>
                    <a:pt x="209" y="20700"/>
                  </a:lnTo>
                  <a:lnTo>
                    <a:pt x="49" y="19965"/>
                  </a:lnTo>
                  <a:lnTo>
                    <a:pt x="0" y="18801"/>
                  </a:lnTo>
                  <a:lnTo>
                    <a:pt x="81" y="18376"/>
                  </a:lnTo>
                  <a:lnTo>
                    <a:pt x="232" y="17533"/>
                  </a:lnTo>
                  <a:lnTo>
                    <a:pt x="360" y="16682"/>
                  </a:lnTo>
                  <a:lnTo>
                    <a:pt x="432" y="15767"/>
                  </a:lnTo>
                  <a:lnTo>
                    <a:pt x="455" y="15309"/>
                  </a:lnTo>
                  <a:lnTo>
                    <a:pt x="504" y="14856"/>
                  </a:lnTo>
                  <a:lnTo>
                    <a:pt x="1083" y="13238"/>
                  </a:lnTo>
                  <a:lnTo>
                    <a:pt x="1631" y="12142"/>
                  </a:lnTo>
                  <a:lnTo>
                    <a:pt x="2728" y="10753"/>
                  </a:lnTo>
                  <a:lnTo>
                    <a:pt x="3163" y="10218"/>
                  </a:lnTo>
                  <a:lnTo>
                    <a:pt x="4414" y="8423"/>
                  </a:lnTo>
                  <a:lnTo>
                    <a:pt x="4893" y="7867"/>
                  </a:lnTo>
                  <a:lnTo>
                    <a:pt x="5346" y="7287"/>
                  </a:lnTo>
                  <a:lnTo>
                    <a:pt x="6286" y="6277"/>
                  </a:lnTo>
                  <a:lnTo>
                    <a:pt x="6754" y="5838"/>
                  </a:lnTo>
                  <a:lnTo>
                    <a:pt x="7744" y="5014"/>
                  </a:lnTo>
                  <a:lnTo>
                    <a:pt x="8753" y="4312"/>
                  </a:lnTo>
                  <a:lnTo>
                    <a:pt x="9783" y="3714"/>
                  </a:lnTo>
                  <a:lnTo>
                    <a:pt x="10319" y="3460"/>
                  </a:lnTo>
                  <a:lnTo>
                    <a:pt x="10867" y="3261"/>
                  </a:lnTo>
                  <a:lnTo>
                    <a:pt x="11683" y="3075"/>
                  </a:lnTo>
                  <a:lnTo>
                    <a:pt x="12522" y="2962"/>
                  </a:lnTo>
                  <a:lnTo>
                    <a:pt x="13499" y="2858"/>
                  </a:lnTo>
                  <a:lnTo>
                    <a:pt x="14629" y="2808"/>
                  </a:lnTo>
                  <a:lnTo>
                    <a:pt x="15721" y="2636"/>
                  </a:lnTo>
                  <a:lnTo>
                    <a:pt x="16533" y="2273"/>
                  </a:lnTo>
                  <a:lnTo>
                    <a:pt x="17325" y="1852"/>
                  </a:lnTo>
                  <a:lnTo>
                    <a:pt x="17741" y="1703"/>
                  </a:lnTo>
                  <a:lnTo>
                    <a:pt x="18919" y="1652"/>
                  </a:lnTo>
                  <a:lnTo>
                    <a:pt x="19275" y="1612"/>
                  </a:lnTo>
                  <a:lnTo>
                    <a:pt x="19701" y="1291"/>
                  </a:lnTo>
                  <a:lnTo>
                    <a:pt x="20087" y="317"/>
                  </a:lnTo>
                  <a:lnTo>
                    <a:pt x="20228" y="0"/>
                  </a:lnTo>
                </a:path>
              </a:pathLst>
            </a:custGeom>
            <a:ln w="13550" cap="flat">
              <a:solidFill>
                <a:srgbClr val="6A737B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" name="pl158"/>
            <p:cNvSpPr/>
            <p:nvPr/>
          </p:nvSpPr>
          <p:spPr>
            <a:xfrm>
              <a:off x="6472117" y="2900719"/>
              <a:ext cx="907327" cy="725240"/>
            </a:xfrm>
            <a:custGeom>
              <a:avLst/>
              <a:gdLst/>
              <a:ahLst/>
              <a:cxnLst/>
              <a:rect l="0" t="0" r="0" b="0"/>
              <a:pathLst>
                <a:path w="907327" h="725240">
                  <a:moveTo>
                    <a:pt x="33325" y="0"/>
                  </a:moveTo>
                  <a:lnTo>
                    <a:pt x="33941" y="928"/>
                  </a:lnTo>
                  <a:lnTo>
                    <a:pt x="34118" y="1512"/>
                  </a:lnTo>
                  <a:lnTo>
                    <a:pt x="34047" y="1988"/>
                  </a:lnTo>
                  <a:lnTo>
                    <a:pt x="33419" y="3415"/>
                  </a:lnTo>
                  <a:lnTo>
                    <a:pt x="33299" y="3899"/>
                  </a:lnTo>
                  <a:lnTo>
                    <a:pt x="33370" y="5684"/>
                  </a:lnTo>
                  <a:lnTo>
                    <a:pt x="33574" y="6595"/>
                  </a:lnTo>
                  <a:lnTo>
                    <a:pt x="33895" y="7346"/>
                  </a:lnTo>
                  <a:lnTo>
                    <a:pt x="34540" y="7904"/>
                  </a:lnTo>
                  <a:lnTo>
                    <a:pt x="35497" y="8157"/>
                  </a:lnTo>
                  <a:lnTo>
                    <a:pt x="36055" y="8470"/>
                  </a:lnTo>
                  <a:lnTo>
                    <a:pt x="37113" y="9348"/>
                  </a:lnTo>
                  <a:lnTo>
                    <a:pt x="38224" y="10014"/>
                  </a:lnTo>
                  <a:lnTo>
                    <a:pt x="38740" y="10114"/>
                  </a:lnTo>
                  <a:lnTo>
                    <a:pt x="39832" y="10109"/>
                  </a:lnTo>
                  <a:lnTo>
                    <a:pt x="40935" y="10064"/>
                  </a:lnTo>
                  <a:lnTo>
                    <a:pt x="43031" y="10046"/>
                  </a:lnTo>
                  <a:lnTo>
                    <a:pt x="44421" y="10132"/>
                  </a:lnTo>
                  <a:lnTo>
                    <a:pt x="45082" y="10195"/>
                  </a:lnTo>
                  <a:lnTo>
                    <a:pt x="45659" y="10286"/>
                  </a:lnTo>
                  <a:lnTo>
                    <a:pt x="46271" y="10399"/>
                  </a:lnTo>
                  <a:lnTo>
                    <a:pt x="46853" y="10571"/>
                  </a:lnTo>
                  <a:lnTo>
                    <a:pt x="47374" y="10830"/>
                  </a:lnTo>
                  <a:lnTo>
                    <a:pt x="47805" y="11156"/>
                  </a:lnTo>
                  <a:lnTo>
                    <a:pt x="48209" y="11545"/>
                  </a:lnTo>
                  <a:lnTo>
                    <a:pt x="48572" y="11985"/>
                  </a:lnTo>
                  <a:lnTo>
                    <a:pt x="48888" y="12455"/>
                  </a:lnTo>
                  <a:lnTo>
                    <a:pt x="49146" y="12940"/>
                  </a:lnTo>
                  <a:lnTo>
                    <a:pt x="49281" y="13285"/>
                  </a:lnTo>
                  <a:lnTo>
                    <a:pt x="49383" y="13647"/>
                  </a:lnTo>
                  <a:lnTo>
                    <a:pt x="49470" y="14018"/>
                  </a:lnTo>
                  <a:lnTo>
                    <a:pt x="49630" y="14761"/>
                  </a:lnTo>
                  <a:lnTo>
                    <a:pt x="49780" y="15622"/>
                  </a:lnTo>
                  <a:lnTo>
                    <a:pt x="49867" y="15803"/>
                  </a:lnTo>
                  <a:lnTo>
                    <a:pt x="50048" y="15993"/>
                  </a:lnTo>
                  <a:lnTo>
                    <a:pt x="50569" y="16265"/>
                  </a:lnTo>
                  <a:lnTo>
                    <a:pt x="51147" y="16473"/>
                  </a:lnTo>
                  <a:lnTo>
                    <a:pt x="52062" y="16741"/>
                  </a:lnTo>
                  <a:lnTo>
                    <a:pt x="52689" y="16840"/>
                  </a:lnTo>
                  <a:lnTo>
                    <a:pt x="52844" y="16899"/>
                  </a:lnTo>
                  <a:lnTo>
                    <a:pt x="53481" y="17076"/>
                  </a:lnTo>
                  <a:lnTo>
                    <a:pt x="53908" y="17112"/>
                  </a:lnTo>
                  <a:lnTo>
                    <a:pt x="54350" y="17080"/>
                  </a:lnTo>
                  <a:lnTo>
                    <a:pt x="55241" y="16945"/>
                  </a:lnTo>
                  <a:lnTo>
                    <a:pt x="55687" y="16899"/>
                  </a:lnTo>
                  <a:lnTo>
                    <a:pt x="55973" y="16858"/>
                  </a:lnTo>
                  <a:lnTo>
                    <a:pt x="56234" y="16840"/>
                  </a:lnTo>
                  <a:lnTo>
                    <a:pt x="56279" y="16931"/>
                  </a:lnTo>
                  <a:lnTo>
                    <a:pt x="58147" y="19793"/>
                  </a:lnTo>
                  <a:lnTo>
                    <a:pt x="60489" y="23235"/>
                  </a:lnTo>
                  <a:lnTo>
                    <a:pt x="60980" y="23403"/>
                  </a:lnTo>
                  <a:lnTo>
                    <a:pt x="61697" y="24196"/>
                  </a:lnTo>
                  <a:lnTo>
                    <a:pt x="62868" y="25899"/>
                  </a:lnTo>
                  <a:lnTo>
                    <a:pt x="63253" y="26619"/>
                  </a:lnTo>
                  <a:lnTo>
                    <a:pt x="63378" y="27203"/>
                  </a:lnTo>
                  <a:lnTo>
                    <a:pt x="64541" y="29233"/>
                  </a:lnTo>
                  <a:lnTo>
                    <a:pt x="64923" y="30469"/>
                  </a:lnTo>
                  <a:lnTo>
                    <a:pt x="65115" y="30800"/>
                  </a:lnTo>
                  <a:lnTo>
                    <a:pt x="65240" y="31253"/>
                  </a:lnTo>
                  <a:lnTo>
                    <a:pt x="65228" y="32032"/>
                  </a:lnTo>
                  <a:lnTo>
                    <a:pt x="65482" y="32879"/>
                  </a:lnTo>
                  <a:lnTo>
                    <a:pt x="66312" y="35035"/>
                  </a:lnTo>
                  <a:lnTo>
                    <a:pt x="66373" y="35361"/>
                  </a:lnTo>
                  <a:lnTo>
                    <a:pt x="66566" y="35814"/>
                  </a:lnTo>
                  <a:lnTo>
                    <a:pt x="66562" y="36077"/>
                  </a:lnTo>
                  <a:lnTo>
                    <a:pt x="66819" y="36598"/>
                  </a:lnTo>
                  <a:lnTo>
                    <a:pt x="67196" y="37903"/>
                  </a:lnTo>
                  <a:lnTo>
                    <a:pt x="67453" y="38424"/>
                  </a:lnTo>
                  <a:lnTo>
                    <a:pt x="67513" y="38750"/>
                  </a:lnTo>
                  <a:lnTo>
                    <a:pt x="67902" y="39533"/>
                  </a:lnTo>
                  <a:lnTo>
                    <a:pt x="68484" y="40453"/>
                  </a:lnTo>
                  <a:lnTo>
                    <a:pt x="69130" y="41631"/>
                  </a:lnTo>
                  <a:lnTo>
                    <a:pt x="69519" y="42414"/>
                  </a:lnTo>
                  <a:lnTo>
                    <a:pt x="70595" y="45608"/>
                  </a:lnTo>
                  <a:lnTo>
                    <a:pt x="71116" y="46396"/>
                  </a:lnTo>
                  <a:lnTo>
                    <a:pt x="72091" y="47642"/>
                  </a:lnTo>
                  <a:lnTo>
                    <a:pt x="72483" y="48041"/>
                  </a:lnTo>
                  <a:lnTo>
                    <a:pt x="73586" y="49744"/>
                  </a:lnTo>
                  <a:lnTo>
                    <a:pt x="73975" y="50528"/>
                  </a:lnTo>
                  <a:lnTo>
                    <a:pt x="74353" y="51832"/>
                  </a:lnTo>
                  <a:lnTo>
                    <a:pt x="74459" y="53390"/>
                  </a:lnTo>
                  <a:lnTo>
                    <a:pt x="74304" y="54944"/>
                  </a:lnTo>
                  <a:lnTo>
                    <a:pt x="73888" y="55909"/>
                  </a:lnTo>
                  <a:lnTo>
                    <a:pt x="72876" y="56802"/>
                  </a:lnTo>
                  <a:lnTo>
                    <a:pt x="72072" y="57309"/>
                  </a:lnTo>
                  <a:lnTo>
                    <a:pt x="71757" y="57699"/>
                  </a:lnTo>
                  <a:lnTo>
                    <a:pt x="71481" y="58148"/>
                  </a:lnTo>
                  <a:lnTo>
                    <a:pt x="71250" y="58628"/>
                  </a:lnTo>
                  <a:lnTo>
                    <a:pt x="71077" y="59126"/>
                  </a:lnTo>
                  <a:lnTo>
                    <a:pt x="70967" y="59620"/>
                  </a:lnTo>
                  <a:lnTo>
                    <a:pt x="70944" y="60001"/>
                  </a:lnTo>
                  <a:lnTo>
                    <a:pt x="70971" y="60390"/>
                  </a:lnTo>
                  <a:lnTo>
                    <a:pt x="71080" y="61174"/>
                  </a:lnTo>
                  <a:lnTo>
                    <a:pt x="71126" y="61568"/>
                  </a:lnTo>
                  <a:lnTo>
                    <a:pt x="71130" y="62139"/>
                  </a:lnTo>
                  <a:lnTo>
                    <a:pt x="71096" y="62751"/>
                  </a:lnTo>
                  <a:lnTo>
                    <a:pt x="71077" y="63344"/>
                  </a:lnTo>
                  <a:lnTo>
                    <a:pt x="71141" y="63856"/>
                  </a:lnTo>
                  <a:lnTo>
                    <a:pt x="71337" y="64227"/>
                  </a:lnTo>
                  <a:lnTo>
                    <a:pt x="71504" y="64386"/>
                  </a:lnTo>
                  <a:lnTo>
                    <a:pt x="71783" y="64558"/>
                  </a:lnTo>
                  <a:lnTo>
                    <a:pt x="71942" y="64549"/>
                  </a:lnTo>
                  <a:lnTo>
                    <a:pt x="72119" y="64454"/>
                  </a:lnTo>
                  <a:lnTo>
                    <a:pt x="72505" y="64173"/>
                  </a:lnTo>
                  <a:lnTo>
                    <a:pt x="72697" y="64060"/>
                  </a:lnTo>
                  <a:lnTo>
                    <a:pt x="73037" y="63911"/>
                  </a:lnTo>
                  <a:lnTo>
                    <a:pt x="73740" y="63666"/>
                  </a:lnTo>
                  <a:lnTo>
                    <a:pt x="74449" y="63444"/>
                  </a:lnTo>
                  <a:lnTo>
                    <a:pt x="76036" y="62936"/>
                  </a:lnTo>
                  <a:lnTo>
                    <a:pt x="76572" y="62805"/>
                  </a:lnTo>
                  <a:lnTo>
                    <a:pt x="77113" y="62710"/>
                  </a:lnTo>
                  <a:lnTo>
                    <a:pt x="77687" y="62674"/>
                  </a:lnTo>
                  <a:lnTo>
                    <a:pt x="78268" y="62692"/>
                  </a:lnTo>
                  <a:lnTo>
                    <a:pt x="78849" y="62733"/>
                  </a:lnTo>
                  <a:lnTo>
                    <a:pt x="79435" y="62769"/>
                  </a:lnTo>
                  <a:lnTo>
                    <a:pt x="80017" y="62764"/>
                  </a:lnTo>
                  <a:lnTo>
                    <a:pt x="81138" y="62687"/>
                  </a:lnTo>
                  <a:lnTo>
                    <a:pt x="81786" y="62608"/>
                  </a:lnTo>
                  <a:lnTo>
                    <a:pt x="82252" y="62542"/>
                  </a:lnTo>
                  <a:lnTo>
                    <a:pt x="83223" y="62307"/>
                  </a:lnTo>
                  <a:lnTo>
                    <a:pt x="85617" y="61428"/>
                  </a:lnTo>
                  <a:lnTo>
                    <a:pt x="87117" y="60920"/>
                  </a:lnTo>
                  <a:lnTo>
                    <a:pt x="87820" y="60599"/>
                  </a:lnTo>
                  <a:lnTo>
                    <a:pt x="88457" y="60195"/>
                  </a:lnTo>
                  <a:lnTo>
                    <a:pt x="88669" y="60023"/>
                  </a:lnTo>
                  <a:lnTo>
                    <a:pt x="89073" y="59661"/>
                  </a:lnTo>
                  <a:lnTo>
                    <a:pt x="89452" y="59266"/>
                  </a:lnTo>
                  <a:lnTo>
                    <a:pt x="89917" y="59144"/>
                  </a:lnTo>
                  <a:lnTo>
                    <a:pt x="92873" y="57114"/>
                  </a:lnTo>
                  <a:lnTo>
                    <a:pt x="93342" y="56928"/>
                  </a:lnTo>
                  <a:lnTo>
                    <a:pt x="93678" y="56670"/>
                  </a:lnTo>
                  <a:lnTo>
                    <a:pt x="94615" y="56299"/>
                  </a:lnTo>
                  <a:lnTo>
                    <a:pt x="95876" y="56317"/>
                  </a:lnTo>
                  <a:lnTo>
                    <a:pt x="96605" y="56457"/>
                  </a:lnTo>
                  <a:lnTo>
                    <a:pt x="97538" y="56407"/>
                  </a:lnTo>
                  <a:lnTo>
                    <a:pt x="98338" y="56226"/>
                  </a:lnTo>
                  <a:lnTo>
                    <a:pt x="98803" y="56104"/>
                  </a:lnTo>
                  <a:lnTo>
                    <a:pt x="99607" y="55728"/>
                  </a:lnTo>
                  <a:lnTo>
                    <a:pt x="100480" y="55094"/>
                  </a:lnTo>
                  <a:lnTo>
                    <a:pt x="100884" y="54840"/>
                  </a:lnTo>
                  <a:lnTo>
                    <a:pt x="101352" y="54523"/>
                  </a:lnTo>
                  <a:lnTo>
                    <a:pt x="101688" y="54352"/>
                  </a:lnTo>
                  <a:lnTo>
                    <a:pt x="102253" y="54094"/>
                  </a:lnTo>
                  <a:lnTo>
                    <a:pt x="102684" y="53967"/>
                  </a:lnTo>
                  <a:lnTo>
                    <a:pt x="103137" y="53899"/>
                  </a:lnTo>
                  <a:lnTo>
                    <a:pt x="103598" y="53845"/>
                  </a:lnTo>
                  <a:lnTo>
                    <a:pt x="104044" y="53763"/>
                  </a:lnTo>
                  <a:lnTo>
                    <a:pt x="104456" y="53614"/>
                  </a:lnTo>
                  <a:lnTo>
                    <a:pt x="104773" y="53387"/>
                  </a:lnTo>
                  <a:lnTo>
                    <a:pt x="105075" y="53079"/>
                  </a:lnTo>
                  <a:lnTo>
                    <a:pt x="105361" y="52771"/>
                  </a:lnTo>
                  <a:lnTo>
                    <a:pt x="105637" y="52544"/>
                  </a:lnTo>
                  <a:lnTo>
                    <a:pt x="105898" y="52472"/>
                  </a:lnTo>
                  <a:lnTo>
                    <a:pt x="106073" y="52517"/>
                  </a:lnTo>
                  <a:lnTo>
                    <a:pt x="106412" y="52708"/>
                  </a:lnTo>
                  <a:lnTo>
                    <a:pt x="106729" y="52943"/>
                  </a:lnTo>
                  <a:lnTo>
                    <a:pt x="107110" y="53296"/>
                  </a:lnTo>
                  <a:lnTo>
                    <a:pt x="107443" y="53727"/>
                  </a:lnTo>
                  <a:lnTo>
                    <a:pt x="107730" y="54216"/>
                  </a:lnTo>
                  <a:lnTo>
                    <a:pt x="107972" y="54728"/>
                  </a:lnTo>
                  <a:lnTo>
                    <a:pt x="108297" y="55620"/>
                  </a:lnTo>
                  <a:lnTo>
                    <a:pt x="108478" y="56422"/>
                  </a:lnTo>
                  <a:lnTo>
                    <a:pt x="108531" y="56825"/>
                  </a:lnTo>
                  <a:lnTo>
                    <a:pt x="108554" y="57227"/>
                  </a:lnTo>
                  <a:lnTo>
                    <a:pt x="108697" y="57745"/>
                  </a:lnTo>
                  <a:lnTo>
                    <a:pt x="108760" y="58094"/>
                  </a:lnTo>
                  <a:lnTo>
                    <a:pt x="108784" y="58334"/>
                  </a:lnTo>
                  <a:lnTo>
                    <a:pt x="108784" y="59312"/>
                  </a:lnTo>
                  <a:lnTo>
                    <a:pt x="108807" y="60390"/>
                  </a:lnTo>
                  <a:lnTo>
                    <a:pt x="108746" y="61424"/>
                  </a:lnTo>
                  <a:lnTo>
                    <a:pt x="108760" y="61731"/>
                  </a:lnTo>
                  <a:lnTo>
                    <a:pt x="108875" y="62651"/>
                  </a:lnTo>
                  <a:lnTo>
                    <a:pt x="108896" y="63462"/>
                  </a:lnTo>
                  <a:lnTo>
                    <a:pt x="108882" y="63965"/>
                  </a:lnTo>
                  <a:lnTo>
                    <a:pt x="108856" y="65115"/>
                  </a:lnTo>
                  <a:lnTo>
                    <a:pt x="108798" y="65781"/>
                  </a:lnTo>
                  <a:lnTo>
                    <a:pt x="108693" y="66778"/>
                  </a:lnTo>
                  <a:lnTo>
                    <a:pt x="108624" y="68038"/>
                  </a:lnTo>
                  <a:lnTo>
                    <a:pt x="108584" y="69084"/>
                  </a:lnTo>
                  <a:lnTo>
                    <a:pt x="108557" y="69342"/>
                  </a:lnTo>
                  <a:lnTo>
                    <a:pt x="108523" y="69614"/>
                  </a:lnTo>
                  <a:lnTo>
                    <a:pt x="108478" y="69886"/>
                  </a:lnTo>
                  <a:lnTo>
                    <a:pt x="107998" y="70547"/>
                  </a:lnTo>
                  <a:lnTo>
                    <a:pt x="107474" y="71094"/>
                  </a:lnTo>
                  <a:lnTo>
                    <a:pt x="106458" y="72118"/>
                  </a:lnTo>
                  <a:lnTo>
                    <a:pt x="106186" y="72503"/>
                  </a:lnTo>
                  <a:lnTo>
                    <a:pt x="106043" y="73214"/>
                  </a:lnTo>
                  <a:lnTo>
                    <a:pt x="106096" y="74188"/>
                  </a:lnTo>
                  <a:lnTo>
                    <a:pt x="106016" y="74963"/>
                  </a:lnTo>
                  <a:lnTo>
                    <a:pt x="105877" y="75416"/>
                  </a:lnTo>
                  <a:lnTo>
                    <a:pt x="105741" y="75738"/>
                  </a:lnTo>
                  <a:lnTo>
                    <a:pt x="103981" y="77722"/>
                  </a:lnTo>
                  <a:lnTo>
                    <a:pt x="102278" y="80227"/>
                  </a:lnTo>
                  <a:lnTo>
                    <a:pt x="101530" y="81514"/>
                  </a:lnTo>
                  <a:lnTo>
                    <a:pt x="100582" y="82601"/>
                  </a:lnTo>
                  <a:lnTo>
                    <a:pt x="99094" y="84132"/>
                  </a:lnTo>
                  <a:lnTo>
                    <a:pt x="98354" y="84771"/>
                  </a:lnTo>
                  <a:lnTo>
                    <a:pt x="97545" y="85342"/>
                  </a:lnTo>
                  <a:lnTo>
                    <a:pt x="96609" y="85976"/>
                  </a:lnTo>
                  <a:lnTo>
                    <a:pt x="95997" y="86678"/>
                  </a:lnTo>
                  <a:lnTo>
                    <a:pt x="95453" y="87580"/>
                  </a:lnTo>
                  <a:lnTo>
                    <a:pt x="94702" y="88672"/>
                  </a:lnTo>
                  <a:lnTo>
                    <a:pt x="93123" y="91956"/>
                  </a:lnTo>
                  <a:lnTo>
                    <a:pt x="92704" y="93248"/>
                  </a:lnTo>
                  <a:lnTo>
                    <a:pt x="92632" y="93633"/>
                  </a:lnTo>
                  <a:lnTo>
                    <a:pt x="92424" y="94086"/>
                  </a:lnTo>
                  <a:lnTo>
                    <a:pt x="92141" y="95314"/>
                  </a:lnTo>
                  <a:lnTo>
                    <a:pt x="91926" y="96152"/>
                  </a:lnTo>
                  <a:lnTo>
                    <a:pt x="91918" y="96609"/>
                  </a:lnTo>
                  <a:lnTo>
                    <a:pt x="91223" y="98675"/>
                  </a:lnTo>
                  <a:lnTo>
                    <a:pt x="90672" y="99899"/>
                  </a:lnTo>
                  <a:lnTo>
                    <a:pt x="90328" y="100737"/>
                  </a:lnTo>
                  <a:lnTo>
                    <a:pt x="89781" y="101570"/>
                  </a:lnTo>
                  <a:lnTo>
                    <a:pt x="89369" y="102472"/>
                  </a:lnTo>
                  <a:lnTo>
                    <a:pt x="89165" y="102730"/>
                  </a:lnTo>
                  <a:lnTo>
                    <a:pt x="88821" y="103568"/>
                  </a:lnTo>
                  <a:lnTo>
                    <a:pt x="88334" y="104923"/>
                  </a:lnTo>
                  <a:lnTo>
                    <a:pt x="88263" y="105308"/>
                  </a:lnTo>
                  <a:lnTo>
                    <a:pt x="88251" y="106087"/>
                  </a:lnTo>
                  <a:lnTo>
                    <a:pt x="88500" y="106935"/>
                  </a:lnTo>
                  <a:lnTo>
                    <a:pt x="89101" y="107732"/>
                  </a:lnTo>
                  <a:lnTo>
                    <a:pt x="89426" y="107274"/>
                  </a:lnTo>
                  <a:lnTo>
                    <a:pt x="90166" y="106831"/>
                  </a:lnTo>
                  <a:lnTo>
                    <a:pt x="91707" y="105947"/>
                  </a:lnTo>
                  <a:lnTo>
                    <a:pt x="92383" y="105245"/>
                  </a:lnTo>
                  <a:lnTo>
                    <a:pt x="92787" y="104928"/>
                  </a:lnTo>
                  <a:lnTo>
                    <a:pt x="93742" y="103383"/>
                  </a:lnTo>
                  <a:lnTo>
                    <a:pt x="94422" y="102227"/>
                  </a:lnTo>
                  <a:lnTo>
                    <a:pt x="94830" y="101842"/>
                  </a:lnTo>
                  <a:lnTo>
                    <a:pt x="95102" y="101394"/>
                  </a:lnTo>
                  <a:lnTo>
                    <a:pt x="96310" y="100506"/>
                  </a:lnTo>
                  <a:lnTo>
                    <a:pt x="98784" y="99504"/>
                  </a:lnTo>
                  <a:lnTo>
                    <a:pt x="99188" y="99251"/>
                  </a:lnTo>
                  <a:lnTo>
                    <a:pt x="99521" y="99255"/>
                  </a:lnTo>
                  <a:lnTo>
                    <a:pt x="99657" y="99196"/>
                  </a:lnTo>
                  <a:lnTo>
                    <a:pt x="101077" y="97529"/>
                  </a:lnTo>
                  <a:lnTo>
                    <a:pt x="101620" y="96759"/>
                  </a:lnTo>
                  <a:lnTo>
                    <a:pt x="101964" y="95989"/>
                  </a:lnTo>
                  <a:lnTo>
                    <a:pt x="102240" y="95536"/>
                  </a:lnTo>
                  <a:lnTo>
                    <a:pt x="102312" y="95150"/>
                  </a:lnTo>
                  <a:lnTo>
                    <a:pt x="102859" y="93991"/>
                  </a:lnTo>
                  <a:lnTo>
                    <a:pt x="102935" y="93538"/>
                  </a:lnTo>
                  <a:lnTo>
                    <a:pt x="103142" y="93085"/>
                  </a:lnTo>
                  <a:lnTo>
                    <a:pt x="103146" y="92763"/>
                  </a:lnTo>
                  <a:lnTo>
                    <a:pt x="103558" y="91988"/>
                  </a:lnTo>
                  <a:lnTo>
                    <a:pt x="103901" y="91213"/>
                  </a:lnTo>
                  <a:lnTo>
                    <a:pt x="104306" y="90833"/>
                  </a:lnTo>
                  <a:lnTo>
                    <a:pt x="104578" y="90384"/>
                  </a:lnTo>
                  <a:lnTo>
                    <a:pt x="105658" y="89229"/>
                  </a:lnTo>
                  <a:lnTo>
                    <a:pt x="107274" y="88024"/>
                  </a:lnTo>
                  <a:lnTo>
                    <a:pt x="109351" y="86887"/>
                  </a:lnTo>
                  <a:lnTo>
                    <a:pt x="109819" y="86764"/>
                  </a:lnTo>
                  <a:lnTo>
                    <a:pt x="110156" y="86511"/>
                  </a:lnTo>
                  <a:lnTo>
                    <a:pt x="111428" y="85881"/>
                  </a:lnTo>
                  <a:lnTo>
                    <a:pt x="111829" y="85759"/>
                  </a:lnTo>
                  <a:lnTo>
                    <a:pt x="112761" y="85514"/>
                  </a:lnTo>
                  <a:lnTo>
                    <a:pt x="113033" y="85256"/>
                  </a:lnTo>
                  <a:lnTo>
                    <a:pt x="113173" y="84807"/>
                  </a:lnTo>
                  <a:lnTo>
                    <a:pt x="113184" y="84091"/>
                  </a:lnTo>
                  <a:lnTo>
                    <a:pt x="114461" y="83077"/>
                  </a:lnTo>
                  <a:lnTo>
                    <a:pt x="115749" y="81536"/>
                  </a:lnTo>
                  <a:lnTo>
                    <a:pt x="116704" y="79996"/>
                  </a:lnTo>
                  <a:lnTo>
                    <a:pt x="116708" y="79606"/>
                  </a:lnTo>
                  <a:lnTo>
                    <a:pt x="116984" y="79158"/>
                  </a:lnTo>
                  <a:lnTo>
                    <a:pt x="116988" y="78832"/>
                  </a:lnTo>
                  <a:lnTo>
                    <a:pt x="117259" y="78383"/>
                  </a:lnTo>
                  <a:lnTo>
                    <a:pt x="117267" y="77994"/>
                  </a:lnTo>
                  <a:lnTo>
                    <a:pt x="119053" y="74193"/>
                  </a:lnTo>
                  <a:lnTo>
                    <a:pt x="119325" y="73808"/>
                  </a:lnTo>
                  <a:lnTo>
                    <a:pt x="119669" y="73033"/>
                  </a:lnTo>
                  <a:lnTo>
                    <a:pt x="120081" y="72263"/>
                  </a:lnTo>
                  <a:lnTo>
                    <a:pt x="120220" y="71878"/>
                  </a:lnTo>
                  <a:lnTo>
                    <a:pt x="120560" y="71425"/>
                  </a:lnTo>
                  <a:lnTo>
                    <a:pt x="121308" y="70206"/>
                  </a:lnTo>
                  <a:lnTo>
                    <a:pt x="122324" y="68987"/>
                  </a:lnTo>
                  <a:lnTo>
                    <a:pt x="123068" y="68285"/>
                  </a:lnTo>
                  <a:lnTo>
                    <a:pt x="123872" y="67846"/>
                  </a:lnTo>
                  <a:lnTo>
                    <a:pt x="124673" y="67664"/>
                  </a:lnTo>
                  <a:lnTo>
                    <a:pt x="125866" y="67683"/>
                  </a:lnTo>
                  <a:lnTo>
                    <a:pt x="126327" y="68077"/>
                  </a:lnTo>
                  <a:lnTo>
                    <a:pt x="126588" y="68471"/>
                  </a:lnTo>
                  <a:lnTo>
                    <a:pt x="126905" y="69254"/>
                  </a:lnTo>
                  <a:lnTo>
                    <a:pt x="127026" y="70034"/>
                  </a:lnTo>
                  <a:lnTo>
                    <a:pt x="127079" y="70881"/>
                  </a:lnTo>
                  <a:lnTo>
                    <a:pt x="127094" y="74383"/>
                  </a:lnTo>
                  <a:lnTo>
                    <a:pt x="127139" y="75552"/>
                  </a:lnTo>
                  <a:lnTo>
                    <a:pt x="127173" y="77563"/>
                  </a:lnTo>
                  <a:lnTo>
                    <a:pt x="127290" y="78732"/>
                  </a:lnTo>
                  <a:lnTo>
                    <a:pt x="127343" y="79448"/>
                  </a:lnTo>
                  <a:lnTo>
                    <a:pt x="127464" y="80290"/>
                  </a:lnTo>
                  <a:lnTo>
                    <a:pt x="127456" y="80680"/>
                  </a:lnTo>
                  <a:lnTo>
                    <a:pt x="127830" y="82374"/>
                  </a:lnTo>
                  <a:lnTo>
                    <a:pt x="128084" y="84056"/>
                  </a:lnTo>
                  <a:lnTo>
                    <a:pt x="128193" y="84780"/>
                  </a:lnTo>
                  <a:lnTo>
                    <a:pt x="128317" y="85170"/>
                  </a:lnTo>
                  <a:lnTo>
                    <a:pt x="128370" y="86012"/>
                  </a:lnTo>
                  <a:lnTo>
                    <a:pt x="128419" y="86621"/>
                  </a:lnTo>
                  <a:lnTo>
                    <a:pt x="128577" y="87663"/>
                  </a:lnTo>
                  <a:lnTo>
                    <a:pt x="128846" y="88782"/>
                  </a:lnTo>
                  <a:lnTo>
                    <a:pt x="129053" y="89457"/>
                  </a:lnTo>
                  <a:lnTo>
                    <a:pt x="129390" y="90377"/>
                  </a:lnTo>
                  <a:lnTo>
                    <a:pt x="129760" y="91192"/>
                  </a:lnTo>
                  <a:lnTo>
                    <a:pt x="130159" y="91949"/>
                  </a:lnTo>
                  <a:lnTo>
                    <a:pt x="130478" y="92538"/>
                  </a:lnTo>
                  <a:lnTo>
                    <a:pt x="130820" y="93104"/>
                  </a:lnTo>
                  <a:lnTo>
                    <a:pt x="131017" y="93371"/>
                  </a:lnTo>
                  <a:lnTo>
                    <a:pt x="131441" y="93782"/>
                  </a:lnTo>
                  <a:lnTo>
                    <a:pt x="131957" y="94236"/>
                  </a:lnTo>
                  <a:lnTo>
                    <a:pt x="132180" y="94468"/>
                  </a:lnTo>
                  <a:lnTo>
                    <a:pt x="132350" y="94694"/>
                  </a:lnTo>
                  <a:lnTo>
                    <a:pt x="132656" y="95193"/>
                  </a:lnTo>
                  <a:lnTo>
                    <a:pt x="133008" y="95627"/>
                  </a:lnTo>
                  <a:lnTo>
                    <a:pt x="133163" y="95750"/>
                  </a:lnTo>
                  <a:lnTo>
                    <a:pt x="133325" y="95863"/>
                  </a:lnTo>
                  <a:lnTo>
                    <a:pt x="133845" y="96162"/>
                  </a:lnTo>
                  <a:lnTo>
                    <a:pt x="134699" y="96620"/>
                  </a:lnTo>
                  <a:lnTo>
                    <a:pt x="135587" y="97009"/>
                  </a:lnTo>
                  <a:lnTo>
                    <a:pt x="137341" y="97194"/>
                  </a:lnTo>
                  <a:lnTo>
                    <a:pt x="138582" y="97136"/>
                  </a:lnTo>
                  <a:lnTo>
                    <a:pt x="138884" y="97068"/>
                  </a:lnTo>
                  <a:lnTo>
                    <a:pt x="139182" y="97050"/>
                  </a:lnTo>
                  <a:lnTo>
                    <a:pt x="139485" y="97054"/>
                  </a:lnTo>
                  <a:lnTo>
                    <a:pt x="140093" y="97104"/>
                  </a:lnTo>
                  <a:lnTo>
                    <a:pt x="140792" y="97172"/>
                  </a:lnTo>
                  <a:lnTo>
                    <a:pt x="141191" y="97217"/>
                  </a:lnTo>
                  <a:lnTo>
                    <a:pt x="142381" y="97390"/>
                  </a:lnTo>
                  <a:lnTo>
                    <a:pt x="143703" y="97630"/>
                  </a:lnTo>
                  <a:lnTo>
                    <a:pt x="144145" y="97702"/>
                  </a:lnTo>
                  <a:lnTo>
                    <a:pt x="144586" y="97766"/>
                  </a:lnTo>
                  <a:lnTo>
                    <a:pt x="145693" y="97861"/>
                  </a:lnTo>
                  <a:lnTo>
                    <a:pt x="146245" y="97884"/>
                  </a:lnTo>
                  <a:lnTo>
                    <a:pt x="146800" y="97893"/>
                  </a:lnTo>
                  <a:lnTo>
                    <a:pt x="147352" y="97888"/>
                  </a:lnTo>
                  <a:lnTo>
                    <a:pt x="147718" y="97861"/>
                  </a:lnTo>
                  <a:lnTo>
                    <a:pt x="148450" y="97798"/>
                  </a:lnTo>
                  <a:lnTo>
                    <a:pt x="149179" y="97725"/>
                  </a:lnTo>
                  <a:lnTo>
                    <a:pt x="149474" y="97684"/>
                  </a:lnTo>
                  <a:lnTo>
                    <a:pt x="150071" y="97575"/>
                  </a:lnTo>
                  <a:lnTo>
                    <a:pt x="150365" y="97544"/>
                  </a:lnTo>
                  <a:lnTo>
                    <a:pt x="150656" y="97544"/>
                  </a:lnTo>
                  <a:lnTo>
                    <a:pt x="151446" y="97675"/>
                  </a:lnTo>
                  <a:lnTo>
                    <a:pt x="151838" y="97802"/>
                  </a:lnTo>
                  <a:lnTo>
                    <a:pt x="152185" y="97974"/>
                  </a:lnTo>
                  <a:lnTo>
                    <a:pt x="152465" y="98196"/>
                  </a:lnTo>
                  <a:lnTo>
                    <a:pt x="152669" y="98527"/>
                  </a:lnTo>
                  <a:lnTo>
                    <a:pt x="152782" y="98944"/>
                  </a:lnTo>
                  <a:lnTo>
                    <a:pt x="152839" y="99410"/>
                  </a:lnTo>
                  <a:lnTo>
                    <a:pt x="152880" y="99891"/>
                  </a:lnTo>
                  <a:lnTo>
                    <a:pt x="152941" y="100344"/>
                  </a:lnTo>
                  <a:lnTo>
                    <a:pt x="153020" y="100738"/>
                  </a:lnTo>
                  <a:lnTo>
                    <a:pt x="153103" y="101132"/>
                  </a:lnTo>
                  <a:lnTo>
                    <a:pt x="153175" y="101526"/>
                  </a:lnTo>
                  <a:lnTo>
                    <a:pt x="153228" y="101920"/>
                  </a:lnTo>
                  <a:lnTo>
                    <a:pt x="153251" y="102314"/>
                  </a:lnTo>
                  <a:lnTo>
                    <a:pt x="153232" y="102844"/>
                  </a:lnTo>
                  <a:lnTo>
                    <a:pt x="153167" y="103384"/>
                  </a:lnTo>
                  <a:lnTo>
                    <a:pt x="153062" y="103914"/>
                  </a:lnTo>
                  <a:lnTo>
                    <a:pt x="152870" y="104497"/>
                  </a:lnTo>
                  <a:lnTo>
                    <a:pt x="152722" y="104924"/>
                  </a:lnTo>
                  <a:lnTo>
                    <a:pt x="152518" y="105327"/>
                  </a:lnTo>
                  <a:lnTo>
                    <a:pt x="152280" y="105722"/>
                  </a:lnTo>
                  <a:lnTo>
                    <a:pt x="152011" y="106098"/>
                  </a:lnTo>
                  <a:lnTo>
                    <a:pt x="151722" y="106456"/>
                  </a:lnTo>
                  <a:lnTo>
                    <a:pt x="151418" y="106800"/>
                  </a:lnTo>
                  <a:lnTo>
                    <a:pt x="150821" y="107357"/>
                  </a:lnTo>
                  <a:lnTo>
                    <a:pt x="150176" y="107865"/>
                  </a:lnTo>
                  <a:lnTo>
                    <a:pt x="149852" y="108114"/>
                  </a:lnTo>
                  <a:lnTo>
                    <a:pt x="149145" y="108671"/>
                  </a:lnTo>
                  <a:lnTo>
                    <a:pt x="148420" y="109192"/>
                  </a:lnTo>
                  <a:lnTo>
                    <a:pt x="148042" y="109428"/>
                  </a:lnTo>
                  <a:lnTo>
                    <a:pt x="147620" y="109654"/>
                  </a:lnTo>
                  <a:lnTo>
                    <a:pt x="147189" y="109863"/>
                  </a:lnTo>
                  <a:lnTo>
                    <a:pt x="146709" y="110044"/>
                  </a:lnTo>
                  <a:lnTo>
                    <a:pt x="146173" y="110180"/>
                  </a:lnTo>
                  <a:lnTo>
                    <a:pt x="145920" y="110261"/>
                  </a:lnTo>
                  <a:lnTo>
                    <a:pt x="145671" y="110438"/>
                  </a:lnTo>
                  <a:lnTo>
                    <a:pt x="145440" y="111059"/>
                  </a:lnTo>
                  <a:lnTo>
                    <a:pt x="145255" y="111312"/>
                  </a:lnTo>
                  <a:lnTo>
                    <a:pt x="145213" y="111380"/>
                  </a:lnTo>
                  <a:lnTo>
                    <a:pt x="145172" y="111462"/>
                  </a:lnTo>
                  <a:lnTo>
                    <a:pt x="145043" y="111820"/>
                  </a:lnTo>
                  <a:lnTo>
                    <a:pt x="144949" y="112042"/>
                  </a:lnTo>
                  <a:lnTo>
                    <a:pt x="144658" y="112499"/>
                  </a:lnTo>
                  <a:lnTo>
                    <a:pt x="144647" y="113020"/>
                  </a:lnTo>
                  <a:lnTo>
                    <a:pt x="144629" y="113510"/>
                  </a:lnTo>
                  <a:lnTo>
                    <a:pt x="144629" y="113999"/>
                  </a:lnTo>
                  <a:lnTo>
                    <a:pt x="144647" y="114488"/>
                  </a:lnTo>
                  <a:lnTo>
                    <a:pt x="144677" y="114978"/>
                  </a:lnTo>
                  <a:lnTo>
                    <a:pt x="144723" y="115461"/>
                  </a:lnTo>
                  <a:lnTo>
                    <a:pt x="144712" y="116240"/>
                  </a:lnTo>
                  <a:lnTo>
                    <a:pt x="144714" y="116332"/>
                  </a:lnTo>
                  <a:lnTo>
                    <a:pt x="144711" y="116473"/>
                  </a:lnTo>
                  <a:lnTo>
                    <a:pt x="144716" y="116708"/>
                  </a:lnTo>
                  <a:lnTo>
                    <a:pt x="144737" y="117175"/>
                  </a:lnTo>
                  <a:lnTo>
                    <a:pt x="144779" y="117692"/>
                  </a:lnTo>
                  <a:lnTo>
                    <a:pt x="144805" y="117972"/>
                  </a:lnTo>
                  <a:lnTo>
                    <a:pt x="144839" y="118258"/>
                  </a:lnTo>
                  <a:lnTo>
                    <a:pt x="144890" y="118539"/>
                  </a:lnTo>
                  <a:lnTo>
                    <a:pt x="144961" y="118838"/>
                  </a:lnTo>
                  <a:lnTo>
                    <a:pt x="145003" y="119036"/>
                  </a:lnTo>
                  <a:lnTo>
                    <a:pt x="145179" y="119468"/>
                  </a:lnTo>
                  <a:lnTo>
                    <a:pt x="145274" y="119681"/>
                  </a:lnTo>
                  <a:lnTo>
                    <a:pt x="145380" y="119885"/>
                  </a:lnTo>
                  <a:lnTo>
                    <a:pt x="145538" y="120129"/>
                  </a:lnTo>
                  <a:lnTo>
                    <a:pt x="145720" y="120360"/>
                  </a:lnTo>
                  <a:lnTo>
                    <a:pt x="145916" y="120582"/>
                  </a:lnTo>
                  <a:lnTo>
                    <a:pt x="146116" y="120800"/>
                  </a:lnTo>
                  <a:lnTo>
                    <a:pt x="146309" y="121022"/>
                  </a:lnTo>
                  <a:lnTo>
                    <a:pt x="146502" y="121226"/>
                  </a:lnTo>
                  <a:lnTo>
                    <a:pt x="146910" y="121615"/>
                  </a:lnTo>
                  <a:lnTo>
                    <a:pt x="147076" y="121824"/>
                  </a:lnTo>
                  <a:lnTo>
                    <a:pt x="147182" y="122046"/>
                  </a:lnTo>
                  <a:lnTo>
                    <a:pt x="147216" y="122358"/>
                  </a:lnTo>
                  <a:lnTo>
                    <a:pt x="147163" y="122707"/>
                  </a:lnTo>
                  <a:lnTo>
                    <a:pt x="147046" y="123065"/>
                  </a:lnTo>
                  <a:lnTo>
                    <a:pt x="146887" y="123414"/>
                  </a:lnTo>
                  <a:lnTo>
                    <a:pt x="146709" y="123722"/>
                  </a:lnTo>
                  <a:lnTo>
                    <a:pt x="146490" y="123999"/>
                  </a:lnTo>
                  <a:lnTo>
                    <a:pt x="146222" y="124243"/>
                  </a:lnTo>
                  <a:lnTo>
                    <a:pt x="145920" y="124465"/>
                  </a:lnTo>
                  <a:lnTo>
                    <a:pt x="145606" y="124674"/>
                  </a:lnTo>
                  <a:lnTo>
                    <a:pt x="145293" y="124873"/>
                  </a:lnTo>
                  <a:lnTo>
                    <a:pt x="144837" y="125108"/>
                  </a:lnTo>
                  <a:lnTo>
                    <a:pt x="144601" y="125213"/>
                  </a:lnTo>
                  <a:lnTo>
                    <a:pt x="144376" y="125331"/>
                  </a:lnTo>
                  <a:lnTo>
                    <a:pt x="144163" y="125471"/>
                  </a:lnTo>
                  <a:lnTo>
                    <a:pt x="144002" y="125607"/>
                  </a:lnTo>
                  <a:lnTo>
                    <a:pt x="143851" y="125756"/>
                  </a:lnTo>
                  <a:lnTo>
                    <a:pt x="143707" y="125915"/>
                  </a:lnTo>
                  <a:lnTo>
                    <a:pt x="143246" y="126441"/>
                  </a:lnTo>
                  <a:lnTo>
                    <a:pt x="143065" y="126640"/>
                  </a:lnTo>
                  <a:lnTo>
                    <a:pt x="142895" y="126848"/>
                  </a:lnTo>
                  <a:lnTo>
                    <a:pt x="142740" y="127061"/>
                  </a:lnTo>
                  <a:lnTo>
                    <a:pt x="142623" y="127293"/>
                  </a:lnTo>
                  <a:lnTo>
                    <a:pt x="142525" y="127614"/>
                  </a:lnTo>
                  <a:lnTo>
                    <a:pt x="142476" y="127963"/>
                  </a:lnTo>
                  <a:lnTo>
                    <a:pt x="142464" y="128321"/>
                  </a:lnTo>
                  <a:lnTo>
                    <a:pt x="142487" y="128684"/>
                  </a:lnTo>
                  <a:lnTo>
                    <a:pt x="142536" y="129028"/>
                  </a:lnTo>
                  <a:lnTo>
                    <a:pt x="142649" y="129400"/>
                  </a:lnTo>
                  <a:lnTo>
                    <a:pt x="142831" y="129757"/>
                  </a:lnTo>
                  <a:lnTo>
                    <a:pt x="143038" y="130111"/>
                  </a:lnTo>
                  <a:lnTo>
                    <a:pt x="143239" y="130469"/>
                  </a:lnTo>
                  <a:lnTo>
                    <a:pt x="143397" y="130840"/>
                  </a:lnTo>
                  <a:lnTo>
                    <a:pt x="143533" y="131266"/>
                  </a:lnTo>
                  <a:lnTo>
                    <a:pt x="143647" y="131701"/>
                  </a:lnTo>
                  <a:lnTo>
                    <a:pt x="143737" y="132145"/>
                  </a:lnTo>
                  <a:lnTo>
                    <a:pt x="143794" y="132594"/>
                  </a:lnTo>
                  <a:lnTo>
                    <a:pt x="143805" y="133033"/>
                  </a:lnTo>
                  <a:lnTo>
                    <a:pt x="143764" y="133459"/>
                  </a:lnTo>
                  <a:lnTo>
                    <a:pt x="143669" y="133881"/>
                  </a:lnTo>
                  <a:lnTo>
                    <a:pt x="143548" y="134306"/>
                  </a:lnTo>
                  <a:lnTo>
                    <a:pt x="143424" y="134728"/>
                  </a:lnTo>
                  <a:lnTo>
                    <a:pt x="143322" y="135154"/>
                  </a:lnTo>
                  <a:lnTo>
                    <a:pt x="143216" y="135697"/>
                  </a:lnTo>
                  <a:lnTo>
                    <a:pt x="143035" y="136794"/>
                  </a:lnTo>
                  <a:lnTo>
                    <a:pt x="142955" y="137342"/>
                  </a:lnTo>
                  <a:lnTo>
                    <a:pt x="142880" y="137895"/>
                  </a:lnTo>
                  <a:lnTo>
                    <a:pt x="142717" y="138969"/>
                  </a:lnTo>
                  <a:lnTo>
                    <a:pt x="142683" y="139327"/>
                  </a:lnTo>
                  <a:lnTo>
                    <a:pt x="142683" y="139685"/>
                  </a:lnTo>
                  <a:lnTo>
                    <a:pt x="142710" y="139934"/>
                  </a:lnTo>
                  <a:lnTo>
                    <a:pt x="142759" y="140179"/>
                  </a:lnTo>
                  <a:lnTo>
                    <a:pt x="142816" y="140428"/>
                  </a:lnTo>
                  <a:lnTo>
                    <a:pt x="142884" y="140922"/>
                  </a:lnTo>
                  <a:lnTo>
                    <a:pt x="142876" y="141334"/>
                  </a:lnTo>
                  <a:lnTo>
                    <a:pt x="142831" y="141756"/>
                  </a:lnTo>
                  <a:lnTo>
                    <a:pt x="142748" y="142172"/>
                  </a:lnTo>
                  <a:lnTo>
                    <a:pt x="142623" y="142567"/>
                  </a:lnTo>
                  <a:lnTo>
                    <a:pt x="142457" y="142934"/>
                  </a:lnTo>
                  <a:lnTo>
                    <a:pt x="142275" y="143201"/>
                  </a:lnTo>
                  <a:lnTo>
                    <a:pt x="141818" y="143690"/>
                  </a:lnTo>
                  <a:lnTo>
                    <a:pt x="140983" y="144451"/>
                  </a:lnTo>
                  <a:lnTo>
                    <a:pt x="140633" y="144746"/>
                  </a:lnTo>
                  <a:lnTo>
                    <a:pt x="140278" y="145027"/>
                  </a:lnTo>
                  <a:lnTo>
                    <a:pt x="139911" y="145299"/>
                  </a:lnTo>
                  <a:lnTo>
                    <a:pt x="139537" y="145553"/>
                  </a:lnTo>
                  <a:lnTo>
                    <a:pt x="138734" y="145864"/>
                  </a:lnTo>
                  <a:lnTo>
                    <a:pt x="137869" y="146045"/>
                  </a:lnTo>
                  <a:lnTo>
                    <a:pt x="137397" y="146362"/>
                  </a:lnTo>
                  <a:lnTo>
                    <a:pt x="136516" y="147455"/>
                  </a:lnTo>
                  <a:lnTo>
                    <a:pt x="136101" y="148356"/>
                  </a:lnTo>
                  <a:lnTo>
                    <a:pt x="135626" y="149126"/>
                  </a:lnTo>
                  <a:lnTo>
                    <a:pt x="135485" y="149581"/>
                  </a:lnTo>
                  <a:lnTo>
                    <a:pt x="135413" y="149970"/>
                  </a:lnTo>
                  <a:lnTo>
                    <a:pt x="135205" y="150483"/>
                  </a:lnTo>
                  <a:lnTo>
                    <a:pt x="134499" y="153197"/>
                  </a:lnTo>
                  <a:lnTo>
                    <a:pt x="134292" y="153521"/>
                  </a:lnTo>
                  <a:lnTo>
                    <a:pt x="134153" y="153970"/>
                  </a:lnTo>
                  <a:lnTo>
                    <a:pt x="133273" y="155126"/>
                  </a:lnTo>
                  <a:lnTo>
                    <a:pt x="132124" y="156210"/>
                  </a:lnTo>
                  <a:lnTo>
                    <a:pt x="131448" y="156979"/>
                  </a:lnTo>
                  <a:lnTo>
                    <a:pt x="130580" y="157355"/>
                  </a:lnTo>
                  <a:lnTo>
                    <a:pt x="130112" y="157477"/>
                  </a:lnTo>
                  <a:lnTo>
                    <a:pt x="129315" y="157464"/>
                  </a:lnTo>
                  <a:lnTo>
                    <a:pt x="128121" y="157124"/>
                  </a:lnTo>
                  <a:lnTo>
                    <a:pt x="127528" y="156920"/>
                  </a:lnTo>
                  <a:lnTo>
                    <a:pt x="126868" y="156648"/>
                  </a:lnTo>
                  <a:lnTo>
                    <a:pt x="125483" y="155978"/>
                  </a:lnTo>
                  <a:lnTo>
                    <a:pt x="123182" y="154387"/>
                  </a:lnTo>
                  <a:lnTo>
                    <a:pt x="122856" y="154057"/>
                  </a:lnTo>
                  <a:lnTo>
                    <a:pt x="122066" y="153459"/>
                  </a:lnTo>
                  <a:lnTo>
                    <a:pt x="121607" y="153064"/>
                  </a:lnTo>
                  <a:lnTo>
                    <a:pt x="120761" y="151881"/>
                  </a:lnTo>
                  <a:lnTo>
                    <a:pt x="120310" y="151031"/>
                  </a:lnTo>
                  <a:lnTo>
                    <a:pt x="119265" y="149847"/>
                  </a:lnTo>
                  <a:lnTo>
                    <a:pt x="118935" y="149430"/>
                  </a:lnTo>
                  <a:lnTo>
                    <a:pt x="117870" y="149631"/>
                  </a:lnTo>
                  <a:lnTo>
                    <a:pt x="115062" y="150690"/>
                  </a:lnTo>
                  <a:lnTo>
                    <a:pt x="114329" y="150807"/>
                  </a:lnTo>
                  <a:lnTo>
                    <a:pt x="113532" y="150730"/>
                  </a:lnTo>
                  <a:lnTo>
                    <a:pt x="112739" y="150526"/>
                  </a:lnTo>
                  <a:lnTo>
                    <a:pt x="111157" y="149851"/>
                  </a:lnTo>
                  <a:lnTo>
                    <a:pt x="110759" y="149780"/>
                  </a:lnTo>
                  <a:lnTo>
                    <a:pt x="110292" y="149706"/>
                  </a:lnTo>
                  <a:lnTo>
                    <a:pt x="109038" y="149235"/>
                  </a:lnTo>
                  <a:lnTo>
                    <a:pt x="108771" y="149231"/>
                  </a:lnTo>
                  <a:lnTo>
                    <a:pt x="107390" y="148430"/>
                  </a:lnTo>
                  <a:lnTo>
                    <a:pt x="107129" y="148167"/>
                  </a:lnTo>
                  <a:lnTo>
                    <a:pt x="106340" y="147506"/>
                  </a:lnTo>
                  <a:lnTo>
                    <a:pt x="105486" y="146907"/>
                  </a:lnTo>
                  <a:lnTo>
                    <a:pt x="102276" y="143939"/>
                  </a:lnTo>
                  <a:lnTo>
                    <a:pt x="101420" y="143340"/>
                  </a:lnTo>
                  <a:lnTo>
                    <a:pt x="100227" y="143000"/>
                  </a:lnTo>
                  <a:lnTo>
                    <a:pt x="98645" y="142325"/>
                  </a:lnTo>
                  <a:lnTo>
                    <a:pt x="96932" y="141456"/>
                  </a:lnTo>
                  <a:lnTo>
                    <a:pt x="95223" y="140196"/>
                  </a:lnTo>
                  <a:lnTo>
                    <a:pt x="94830" y="139801"/>
                  </a:lnTo>
                  <a:lnTo>
                    <a:pt x="94043" y="139204"/>
                  </a:lnTo>
                  <a:lnTo>
                    <a:pt x="93288" y="138760"/>
                  </a:lnTo>
                  <a:lnTo>
                    <a:pt x="93174" y="138543"/>
                  </a:lnTo>
                  <a:lnTo>
                    <a:pt x="93103" y="138425"/>
                  </a:lnTo>
                  <a:lnTo>
                    <a:pt x="93023" y="138294"/>
                  </a:lnTo>
                  <a:lnTo>
                    <a:pt x="92763" y="137886"/>
                  </a:lnTo>
                  <a:lnTo>
                    <a:pt x="92702" y="137800"/>
                  </a:lnTo>
                  <a:lnTo>
                    <a:pt x="92630" y="137718"/>
                  </a:lnTo>
                  <a:lnTo>
                    <a:pt x="92544" y="137637"/>
                  </a:lnTo>
                  <a:lnTo>
                    <a:pt x="92445" y="137564"/>
                  </a:lnTo>
                  <a:lnTo>
                    <a:pt x="92343" y="137496"/>
                  </a:lnTo>
                  <a:lnTo>
                    <a:pt x="92238" y="137438"/>
                  </a:lnTo>
                  <a:lnTo>
                    <a:pt x="92068" y="137374"/>
                  </a:lnTo>
                  <a:lnTo>
                    <a:pt x="91939" y="137342"/>
                  </a:lnTo>
                  <a:lnTo>
                    <a:pt x="91812" y="137324"/>
                  </a:lnTo>
                  <a:lnTo>
                    <a:pt x="91531" y="137401"/>
                  </a:lnTo>
                  <a:lnTo>
                    <a:pt x="91253" y="137492"/>
                  </a:lnTo>
                  <a:lnTo>
                    <a:pt x="91011" y="137582"/>
                  </a:lnTo>
                  <a:lnTo>
                    <a:pt x="90909" y="137623"/>
                  </a:lnTo>
                  <a:lnTo>
                    <a:pt x="90705" y="137714"/>
                  </a:lnTo>
                  <a:lnTo>
                    <a:pt x="90607" y="137768"/>
                  </a:lnTo>
                  <a:lnTo>
                    <a:pt x="90482" y="137845"/>
                  </a:lnTo>
                  <a:lnTo>
                    <a:pt x="90248" y="138022"/>
                  </a:lnTo>
                  <a:lnTo>
                    <a:pt x="90032" y="138221"/>
                  </a:lnTo>
                  <a:lnTo>
                    <a:pt x="89896" y="138353"/>
                  </a:lnTo>
                  <a:lnTo>
                    <a:pt x="89768" y="138493"/>
                  </a:lnTo>
                  <a:lnTo>
                    <a:pt x="89643" y="138642"/>
                  </a:lnTo>
                  <a:lnTo>
                    <a:pt x="89530" y="138792"/>
                  </a:lnTo>
                  <a:lnTo>
                    <a:pt x="89345" y="139087"/>
                  </a:lnTo>
                  <a:lnTo>
                    <a:pt x="89269" y="139227"/>
                  </a:lnTo>
                  <a:lnTo>
                    <a:pt x="89201" y="139368"/>
                  </a:lnTo>
                  <a:lnTo>
                    <a:pt x="89145" y="139517"/>
                  </a:lnTo>
                  <a:lnTo>
                    <a:pt x="89099" y="139662"/>
                  </a:lnTo>
                  <a:lnTo>
                    <a:pt x="89069" y="139830"/>
                  </a:lnTo>
                  <a:lnTo>
                    <a:pt x="89054" y="140007"/>
                  </a:lnTo>
                  <a:lnTo>
                    <a:pt x="89054" y="140179"/>
                  </a:lnTo>
                  <a:lnTo>
                    <a:pt x="89061" y="140532"/>
                  </a:lnTo>
                  <a:lnTo>
                    <a:pt x="89069" y="140727"/>
                  </a:lnTo>
                  <a:lnTo>
                    <a:pt x="89080" y="140922"/>
                  </a:lnTo>
                  <a:lnTo>
                    <a:pt x="89113" y="141304"/>
                  </a:lnTo>
                  <a:lnTo>
                    <a:pt x="89126" y="141506"/>
                  </a:lnTo>
                  <a:lnTo>
                    <a:pt x="89149" y="141717"/>
                  </a:lnTo>
                  <a:lnTo>
                    <a:pt x="89171" y="141964"/>
                  </a:lnTo>
                  <a:lnTo>
                    <a:pt x="89160" y="142077"/>
                  </a:lnTo>
                  <a:lnTo>
                    <a:pt x="89024" y="142376"/>
                  </a:lnTo>
                  <a:lnTo>
                    <a:pt x="88922" y="142521"/>
                  </a:lnTo>
                  <a:lnTo>
                    <a:pt x="88816" y="142662"/>
                  </a:lnTo>
                  <a:lnTo>
                    <a:pt x="88725" y="142811"/>
                  </a:lnTo>
                  <a:lnTo>
                    <a:pt x="88642" y="142965"/>
                  </a:lnTo>
                  <a:lnTo>
                    <a:pt x="88332" y="143604"/>
                  </a:lnTo>
                  <a:lnTo>
                    <a:pt x="88049" y="144202"/>
                  </a:lnTo>
                  <a:lnTo>
                    <a:pt x="87748" y="144601"/>
                  </a:lnTo>
                  <a:lnTo>
                    <a:pt x="87370" y="144941"/>
                  </a:lnTo>
                  <a:lnTo>
                    <a:pt x="86563" y="145511"/>
                  </a:lnTo>
                  <a:lnTo>
                    <a:pt x="84546" y="147038"/>
                  </a:lnTo>
                  <a:lnTo>
                    <a:pt x="83870" y="147677"/>
                  </a:lnTo>
                  <a:lnTo>
                    <a:pt x="83257" y="148638"/>
                  </a:lnTo>
                  <a:lnTo>
                    <a:pt x="82175" y="149856"/>
                  </a:lnTo>
                  <a:lnTo>
                    <a:pt x="81367" y="150491"/>
                  </a:lnTo>
                  <a:lnTo>
                    <a:pt x="80814" y="150872"/>
                  </a:lnTo>
                  <a:lnTo>
                    <a:pt x="80077" y="151629"/>
                  </a:lnTo>
                  <a:lnTo>
                    <a:pt x="79167" y="152304"/>
                  </a:lnTo>
                  <a:lnTo>
                    <a:pt x="78143" y="152861"/>
                  </a:lnTo>
                  <a:lnTo>
                    <a:pt x="77081" y="153265"/>
                  </a:lnTo>
                  <a:lnTo>
                    <a:pt x="76051" y="153468"/>
                  </a:lnTo>
                  <a:lnTo>
                    <a:pt x="75269" y="153518"/>
                  </a:lnTo>
                  <a:lnTo>
                    <a:pt x="74411" y="153500"/>
                  </a:lnTo>
                  <a:lnTo>
                    <a:pt x="73581" y="153400"/>
                  </a:lnTo>
                  <a:lnTo>
                    <a:pt x="72882" y="153188"/>
                  </a:lnTo>
                  <a:lnTo>
                    <a:pt x="72429" y="152838"/>
                  </a:lnTo>
                  <a:lnTo>
                    <a:pt x="72304" y="152599"/>
                  </a:lnTo>
                  <a:lnTo>
                    <a:pt x="72074" y="151787"/>
                  </a:lnTo>
                  <a:lnTo>
                    <a:pt x="71968" y="151533"/>
                  </a:lnTo>
                  <a:lnTo>
                    <a:pt x="71825" y="151253"/>
                  </a:lnTo>
                  <a:lnTo>
                    <a:pt x="71662" y="150958"/>
                  </a:lnTo>
                  <a:lnTo>
                    <a:pt x="71485" y="150682"/>
                  </a:lnTo>
                  <a:lnTo>
                    <a:pt x="71296" y="150473"/>
                  </a:lnTo>
                  <a:lnTo>
                    <a:pt x="71103" y="150383"/>
                  </a:lnTo>
                  <a:lnTo>
                    <a:pt x="70903" y="150451"/>
                  </a:lnTo>
                  <a:lnTo>
                    <a:pt x="70684" y="150668"/>
                  </a:lnTo>
                  <a:lnTo>
                    <a:pt x="70461" y="150967"/>
                  </a:lnTo>
                  <a:lnTo>
                    <a:pt x="70239" y="151289"/>
                  </a:lnTo>
                  <a:lnTo>
                    <a:pt x="69691" y="152055"/>
                  </a:lnTo>
                  <a:lnTo>
                    <a:pt x="69385" y="152558"/>
                  </a:lnTo>
                  <a:lnTo>
                    <a:pt x="69091" y="153074"/>
                  </a:lnTo>
                  <a:lnTo>
                    <a:pt x="68788" y="153582"/>
                  </a:lnTo>
                  <a:lnTo>
                    <a:pt x="68452" y="154062"/>
                  </a:lnTo>
                  <a:lnTo>
                    <a:pt x="67874" y="154765"/>
                  </a:lnTo>
                  <a:lnTo>
                    <a:pt x="67247" y="155439"/>
                  </a:lnTo>
                  <a:lnTo>
                    <a:pt x="66583" y="156083"/>
                  </a:lnTo>
                  <a:lnTo>
                    <a:pt x="65888" y="156686"/>
                  </a:lnTo>
                  <a:lnTo>
                    <a:pt x="65166" y="157243"/>
                  </a:lnTo>
                  <a:lnTo>
                    <a:pt x="64600" y="157619"/>
                  </a:lnTo>
                  <a:lnTo>
                    <a:pt x="64010" y="157959"/>
                  </a:lnTo>
                  <a:lnTo>
                    <a:pt x="63406" y="158285"/>
                  </a:lnTo>
                  <a:lnTo>
                    <a:pt x="62810" y="158616"/>
                  </a:lnTo>
                  <a:lnTo>
                    <a:pt x="62228" y="158974"/>
                  </a:lnTo>
                  <a:lnTo>
                    <a:pt x="61401" y="159500"/>
                  </a:lnTo>
                  <a:lnTo>
                    <a:pt x="60993" y="159771"/>
                  </a:lnTo>
                  <a:lnTo>
                    <a:pt x="60608" y="160066"/>
                  </a:lnTo>
                  <a:lnTo>
                    <a:pt x="60264" y="160397"/>
                  </a:lnTo>
                  <a:lnTo>
                    <a:pt x="59882" y="160882"/>
                  </a:lnTo>
                  <a:lnTo>
                    <a:pt x="59555" y="161425"/>
                  </a:lnTo>
                  <a:lnTo>
                    <a:pt x="59275" y="162005"/>
                  </a:lnTo>
                  <a:lnTo>
                    <a:pt x="59037" y="162608"/>
                  </a:lnTo>
                  <a:lnTo>
                    <a:pt x="58841" y="163206"/>
                  </a:lnTo>
                  <a:lnTo>
                    <a:pt x="58742" y="163668"/>
                  </a:lnTo>
                  <a:lnTo>
                    <a:pt x="58693" y="164149"/>
                  </a:lnTo>
                  <a:lnTo>
                    <a:pt x="58656" y="164629"/>
                  </a:lnTo>
                  <a:lnTo>
                    <a:pt x="58595" y="165100"/>
                  </a:lnTo>
                  <a:lnTo>
                    <a:pt x="58478" y="165553"/>
                  </a:lnTo>
                  <a:lnTo>
                    <a:pt x="58312" y="165920"/>
                  </a:lnTo>
                  <a:lnTo>
                    <a:pt x="58112" y="166269"/>
                  </a:lnTo>
                  <a:lnTo>
                    <a:pt x="57673" y="166963"/>
                  </a:lnTo>
                  <a:lnTo>
                    <a:pt x="57477" y="167316"/>
                  </a:lnTo>
                  <a:lnTo>
                    <a:pt x="57246" y="167787"/>
                  </a:lnTo>
                  <a:lnTo>
                    <a:pt x="57031" y="168268"/>
                  </a:lnTo>
                  <a:lnTo>
                    <a:pt x="56831" y="168748"/>
                  </a:lnTo>
                  <a:lnTo>
                    <a:pt x="56638" y="169238"/>
                  </a:lnTo>
                  <a:lnTo>
                    <a:pt x="56462" y="169731"/>
                  </a:lnTo>
                  <a:lnTo>
                    <a:pt x="56362" y="170089"/>
                  </a:lnTo>
                  <a:lnTo>
                    <a:pt x="56211" y="170837"/>
                  </a:lnTo>
                  <a:lnTo>
                    <a:pt x="56107" y="171190"/>
                  </a:lnTo>
                  <a:lnTo>
                    <a:pt x="55948" y="171503"/>
                  </a:lnTo>
                  <a:lnTo>
                    <a:pt x="55665" y="171807"/>
                  </a:lnTo>
                  <a:lnTo>
                    <a:pt x="55298" y="172052"/>
                  </a:lnTo>
                  <a:lnTo>
                    <a:pt x="54894" y="172269"/>
                  </a:lnTo>
                  <a:lnTo>
                    <a:pt x="54497" y="172495"/>
                  </a:lnTo>
                  <a:lnTo>
                    <a:pt x="54146" y="172767"/>
                  </a:lnTo>
                  <a:lnTo>
                    <a:pt x="53829" y="173076"/>
                  </a:lnTo>
                  <a:lnTo>
                    <a:pt x="53489" y="173415"/>
                  </a:lnTo>
                  <a:lnTo>
                    <a:pt x="53186" y="173764"/>
                  </a:lnTo>
                  <a:lnTo>
                    <a:pt x="52976" y="174118"/>
                  </a:lnTo>
                  <a:lnTo>
                    <a:pt x="52907" y="174448"/>
                  </a:lnTo>
                  <a:lnTo>
                    <a:pt x="52927" y="174598"/>
                  </a:lnTo>
                  <a:lnTo>
                    <a:pt x="53020" y="174892"/>
                  </a:lnTo>
                  <a:lnTo>
                    <a:pt x="53081" y="175038"/>
                  </a:lnTo>
                  <a:lnTo>
                    <a:pt x="53137" y="175182"/>
                  </a:lnTo>
                  <a:lnTo>
                    <a:pt x="53220" y="175441"/>
                  </a:lnTo>
                  <a:lnTo>
                    <a:pt x="53311" y="175704"/>
                  </a:lnTo>
                  <a:lnTo>
                    <a:pt x="53409" y="175962"/>
                  </a:lnTo>
                  <a:lnTo>
                    <a:pt x="53526" y="176202"/>
                  </a:lnTo>
                  <a:lnTo>
                    <a:pt x="53677" y="176406"/>
                  </a:lnTo>
                  <a:lnTo>
                    <a:pt x="53953" y="176637"/>
                  </a:lnTo>
                  <a:lnTo>
                    <a:pt x="54293" y="176828"/>
                  </a:lnTo>
                  <a:lnTo>
                    <a:pt x="54675" y="176968"/>
                  </a:lnTo>
                  <a:lnTo>
                    <a:pt x="55068" y="177059"/>
                  </a:lnTo>
                  <a:lnTo>
                    <a:pt x="55442" y="177090"/>
                  </a:lnTo>
                  <a:lnTo>
                    <a:pt x="55837" y="177036"/>
                  </a:lnTo>
                  <a:lnTo>
                    <a:pt x="56239" y="176895"/>
                  </a:lnTo>
                  <a:lnTo>
                    <a:pt x="56638" y="176696"/>
                  </a:lnTo>
                  <a:lnTo>
                    <a:pt x="57027" y="176465"/>
                  </a:lnTo>
                  <a:lnTo>
                    <a:pt x="57394" y="176234"/>
                  </a:lnTo>
                  <a:lnTo>
                    <a:pt x="57817" y="175908"/>
                  </a:lnTo>
                  <a:lnTo>
                    <a:pt x="58198" y="175527"/>
                  </a:lnTo>
                  <a:lnTo>
                    <a:pt x="58569" y="175124"/>
                  </a:lnTo>
                  <a:lnTo>
                    <a:pt x="58950" y="174738"/>
                  </a:lnTo>
                  <a:lnTo>
                    <a:pt x="59366" y="174403"/>
                  </a:lnTo>
                  <a:lnTo>
                    <a:pt x="60041" y="173937"/>
                  </a:lnTo>
                  <a:lnTo>
                    <a:pt x="60392" y="173728"/>
                  </a:lnTo>
                  <a:lnTo>
                    <a:pt x="60740" y="173583"/>
                  </a:lnTo>
                  <a:lnTo>
                    <a:pt x="61076" y="173542"/>
                  </a:lnTo>
                  <a:lnTo>
                    <a:pt x="61288" y="173596"/>
                  </a:lnTo>
                  <a:lnTo>
                    <a:pt x="61492" y="173696"/>
                  </a:lnTo>
                  <a:lnTo>
                    <a:pt x="61699" y="173810"/>
                  </a:lnTo>
                  <a:lnTo>
                    <a:pt x="61907" y="173914"/>
                  </a:lnTo>
                  <a:lnTo>
                    <a:pt x="62119" y="173968"/>
                  </a:lnTo>
                  <a:lnTo>
                    <a:pt x="62361" y="173982"/>
                  </a:lnTo>
                  <a:lnTo>
                    <a:pt x="62625" y="173973"/>
                  </a:lnTo>
                  <a:lnTo>
                    <a:pt x="62882" y="173932"/>
                  </a:lnTo>
                  <a:lnTo>
                    <a:pt x="63101" y="173859"/>
                  </a:lnTo>
                  <a:lnTo>
                    <a:pt x="63251" y="173746"/>
                  </a:lnTo>
                  <a:lnTo>
                    <a:pt x="63319" y="173583"/>
                  </a:lnTo>
                  <a:lnTo>
                    <a:pt x="63328" y="173379"/>
                  </a:lnTo>
                  <a:lnTo>
                    <a:pt x="63279" y="172912"/>
                  </a:lnTo>
                  <a:lnTo>
                    <a:pt x="63271" y="172690"/>
                  </a:lnTo>
                  <a:lnTo>
                    <a:pt x="63324" y="172219"/>
                  </a:lnTo>
                  <a:lnTo>
                    <a:pt x="63398" y="171748"/>
                  </a:lnTo>
                  <a:lnTo>
                    <a:pt x="63498" y="171281"/>
                  </a:lnTo>
                  <a:lnTo>
                    <a:pt x="63716" y="170348"/>
                  </a:lnTo>
                  <a:lnTo>
                    <a:pt x="63810" y="169976"/>
                  </a:lnTo>
                  <a:lnTo>
                    <a:pt x="63908" y="169605"/>
                  </a:lnTo>
                  <a:lnTo>
                    <a:pt x="64010" y="169233"/>
                  </a:lnTo>
                  <a:lnTo>
                    <a:pt x="64120" y="168861"/>
                  </a:lnTo>
                  <a:lnTo>
                    <a:pt x="64237" y="168494"/>
                  </a:lnTo>
                  <a:lnTo>
                    <a:pt x="64460" y="167950"/>
                  </a:lnTo>
                  <a:lnTo>
                    <a:pt x="64698" y="167416"/>
                  </a:lnTo>
                  <a:lnTo>
                    <a:pt x="64951" y="166881"/>
                  </a:lnTo>
                  <a:lnTo>
                    <a:pt x="65216" y="166360"/>
                  </a:lnTo>
                  <a:lnTo>
                    <a:pt x="65495" y="165843"/>
                  </a:lnTo>
                  <a:lnTo>
                    <a:pt x="65786" y="165295"/>
                  </a:lnTo>
                  <a:lnTo>
                    <a:pt x="66077" y="164733"/>
                  </a:lnTo>
                  <a:lnTo>
                    <a:pt x="66389" y="164194"/>
                  </a:lnTo>
                  <a:lnTo>
                    <a:pt x="66742" y="163700"/>
                  </a:lnTo>
                  <a:lnTo>
                    <a:pt x="67156" y="163278"/>
                  </a:lnTo>
                  <a:lnTo>
                    <a:pt x="67466" y="163052"/>
                  </a:lnTo>
                  <a:lnTo>
                    <a:pt x="67802" y="162853"/>
                  </a:lnTo>
                  <a:lnTo>
                    <a:pt x="68154" y="162676"/>
                  </a:lnTo>
                  <a:lnTo>
                    <a:pt x="69219" y="162168"/>
                  </a:lnTo>
                  <a:lnTo>
                    <a:pt x="69578" y="162010"/>
                  </a:lnTo>
                  <a:lnTo>
                    <a:pt x="69933" y="161856"/>
                  </a:lnTo>
                  <a:lnTo>
                    <a:pt x="70657" y="161561"/>
                  </a:lnTo>
                  <a:lnTo>
                    <a:pt x="71526" y="161199"/>
                  </a:lnTo>
                  <a:lnTo>
                    <a:pt x="71961" y="161031"/>
                  </a:lnTo>
                  <a:lnTo>
                    <a:pt x="72403" y="160891"/>
                  </a:lnTo>
                  <a:lnTo>
                    <a:pt x="72852" y="160791"/>
                  </a:lnTo>
                  <a:lnTo>
                    <a:pt x="73204" y="160745"/>
                  </a:lnTo>
                  <a:lnTo>
                    <a:pt x="73559" y="160723"/>
                  </a:lnTo>
                  <a:lnTo>
                    <a:pt x="73914" y="160719"/>
                  </a:lnTo>
                  <a:lnTo>
                    <a:pt x="74273" y="160728"/>
                  </a:lnTo>
                  <a:lnTo>
                    <a:pt x="74627" y="160741"/>
                  </a:lnTo>
                  <a:lnTo>
                    <a:pt x="75065" y="160764"/>
                  </a:lnTo>
                  <a:lnTo>
                    <a:pt x="75507" y="160800"/>
                  </a:lnTo>
                  <a:lnTo>
                    <a:pt x="75945" y="160854"/>
                  </a:lnTo>
                  <a:lnTo>
                    <a:pt x="76376" y="160927"/>
                  </a:lnTo>
                  <a:lnTo>
                    <a:pt x="76803" y="161022"/>
                  </a:lnTo>
                  <a:lnTo>
                    <a:pt x="77294" y="161190"/>
                  </a:lnTo>
                  <a:lnTo>
                    <a:pt x="77769" y="161412"/>
                  </a:lnTo>
                  <a:lnTo>
                    <a:pt x="78241" y="161652"/>
                  </a:lnTo>
                  <a:lnTo>
                    <a:pt x="78717" y="161869"/>
                  </a:lnTo>
                  <a:lnTo>
                    <a:pt x="79208" y="162037"/>
                  </a:lnTo>
                  <a:lnTo>
                    <a:pt x="79601" y="162132"/>
                  </a:lnTo>
                  <a:lnTo>
                    <a:pt x="80002" y="162209"/>
                  </a:lnTo>
                  <a:lnTo>
                    <a:pt x="80406" y="162264"/>
                  </a:lnTo>
                  <a:lnTo>
                    <a:pt x="80814" y="162305"/>
                  </a:lnTo>
                  <a:lnTo>
                    <a:pt x="81217" y="162318"/>
                  </a:lnTo>
                  <a:lnTo>
                    <a:pt x="81459" y="162318"/>
                  </a:lnTo>
                  <a:lnTo>
                    <a:pt x="81704" y="162309"/>
                  </a:lnTo>
                  <a:lnTo>
                    <a:pt x="81946" y="162295"/>
                  </a:lnTo>
                  <a:lnTo>
                    <a:pt x="82192" y="162273"/>
                  </a:lnTo>
                  <a:lnTo>
                    <a:pt x="82430" y="162245"/>
                  </a:lnTo>
                  <a:lnTo>
                    <a:pt x="82762" y="162232"/>
                  </a:lnTo>
                  <a:lnTo>
                    <a:pt x="83106" y="162182"/>
                  </a:lnTo>
                  <a:lnTo>
                    <a:pt x="83442" y="162096"/>
                  </a:lnTo>
                  <a:lnTo>
                    <a:pt x="83767" y="161978"/>
                  </a:lnTo>
                  <a:lnTo>
                    <a:pt x="84062" y="161829"/>
                  </a:lnTo>
                  <a:lnTo>
                    <a:pt x="84345" y="161616"/>
                  </a:lnTo>
                  <a:lnTo>
                    <a:pt x="84593" y="161344"/>
                  </a:lnTo>
                  <a:lnTo>
                    <a:pt x="85062" y="160741"/>
                  </a:lnTo>
                  <a:lnTo>
                    <a:pt x="85319" y="160474"/>
                  </a:lnTo>
                  <a:lnTo>
                    <a:pt x="85780" y="160107"/>
                  </a:lnTo>
                  <a:lnTo>
                    <a:pt x="86274" y="159776"/>
                  </a:lnTo>
                  <a:lnTo>
                    <a:pt x="86784" y="159472"/>
                  </a:lnTo>
                  <a:lnTo>
                    <a:pt x="87306" y="159173"/>
                  </a:lnTo>
                  <a:lnTo>
                    <a:pt x="87820" y="158870"/>
                  </a:lnTo>
                  <a:lnTo>
                    <a:pt x="88313" y="158566"/>
                  </a:lnTo>
                  <a:lnTo>
                    <a:pt x="88812" y="158272"/>
                  </a:lnTo>
                  <a:lnTo>
                    <a:pt x="89813" y="157691"/>
                  </a:lnTo>
                  <a:lnTo>
                    <a:pt x="90312" y="157397"/>
                  </a:lnTo>
                  <a:lnTo>
                    <a:pt x="90860" y="157057"/>
                  </a:lnTo>
                  <a:lnTo>
                    <a:pt x="91400" y="156699"/>
                  </a:lnTo>
                  <a:lnTo>
                    <a:pt x="91943" y="156350"/>
                  </a:lnTo>
                  <a:lnTo>
                    <a:pt x="92502" y="156042"/>
                  </a:lnTo>
                  <a:lnTo>
                    <a:pt x="93084" y="155798"/>
                  </a:lnTo>
                  <a:lnTo>
                    <a:pt x="93620" y="155625"/>
                  </a:lnTo>
                  <a:lnTo>
                    <a:pt x="94176" y="155476"/>
                  </a:lnTo>
                  <a:lnTo>
                    <a:pt x="94742" y="155367"/>
                  </a:lnTo>
                  <a:lnTo>
                    <a:pt x="95298" y="155326"/>
                  </a:lnTo>
                  <a:lnTo>
                    <a:pt x="95833" y="155367"/>
                  </a:lnTo>
                  <a:lnTo>
                    <a:pt x="96264" y="155467"/>
                  </a:lnTo>
                  <a:lnTo>
                    <a:pt x="96694" y="155616"/>
                  </a:lnTo>
                  <a:lnTo>
                    <a:pt x="97114" y="155807"/>
                  </a:lnTo>
                  <a:lnTo>
                    <a:pt x="97514" y="156038"/>
                  </a:lnTo>
                  <a:lnTo>
                    <a:pt x="97873" y="156296"/>
                  </a:lnTo>
                  <a:lnTo>
                    <a:pt x="98277" y="156708"/>
                  </a:lnTo>
                  <a:lnTo>
                    <a:pt x="98620" y="157207"/>
                  </a:lnTo>
                  <a:lnTo>
                    <a:pt x="98918" y="157750"/>
                  </a:lnTo>
                  <a:lnTo>
                    <a:pt x="99194" y="158321"/>
                  </a:lnTo>
                  <a:lnTo>
                    <a:pt x="99470" y="158874"/>
                  </a:lnTo>
                  <a:lnTo>
                    <a:pt x="99625" y="159210"/>
                  </a:lnTo>
                  <a:lnTo>
                    <a:pt x="99897" y="159916"/>
                  </a:lnTo>
                  <a:lnTo>
                    <a:pt x="100059" y="160247"/>
                  </a:lnTo>
                  <a:lnTo>
                    <a:pt x="100263" y="160537"/>
                  </a:lnTo>
                  <a:lnTo>
                    <a:pt x="100441" y="160723"/>
                  </a:lnTo>
                  <a:lnTo>
                    <a:pt x="100630" y="160900"/>
                  </a:lnTo>
                  <a:lnTo>
                    <a:pt x="100838" y="161063"/>
                  </a:lnTo>
                  <a:lnTo>
                    <a:pt x="101053" y="161203"/>
                  </a:lnTo>
                  <a:lnTo>
                    <a:pt x="101280" y="161316"/>
                  </a:lnTo>
                  <a:lnTo>
                    <a:pt x="101627" y="161407"/>
                  </a:lnTo>
                  <a:lnTo>
                    <a:pt x="102005" y="161425"/>
                  </a:lnTo>
                  <a:lnTo>
                    <a:pt x="102404" y="161402"/>
                  </a:lnTo>
                  <a:lnTo>
                    <a:pt x="102805" y="161367"/>
                  </a:lnTo>
                  <a:lnTo>
                    <a:pt x="103198" y="161348"/>
                  </a:lnTo>
                  <a:lnTo>
                    <a:pt x="103704" y="161339"/>
                  </a:lnTo>
                  <a:lnTo>
                    <a:pt x="104724" y="161303"/>
                  </a:lnTo>
                  <a:lnTo>
                    <a:pt x="105230" y="161298"/>
                  </a:lnTo>
                  <a:lnTo>
                    <a:pt x="105735" y="161326"/>
                  </a:lnTo>
                  <a:lnTo>
                    <a:pt x="106204" y="161384"/>
                  </a:lnTo>
                  <a:lnTo>
                    <a:pt x="106672" y="161462"/>
                  </a:lnTo>
                  <a:lnTo>
                    <a:pt x="107137" y="161552"/>
                  </a:lnTo>
                  <a:lnTo>
                    <a:pt x="107598" y="161661"/>
                  </a:lnTo>
                  <a:lnTo>
                    <a:pt x="108059" y="161783"/>
                  </a:lnTo>
                  <a:lnTo>
                    <a:pt x="108610" y="161942"/>
                  </a:lnTo>
                  <a:lnTo>
                    <a:pt x="109162" y="162123"/>
                  </a:lnTo>
                  <a:lnTo>
                    <a:pt x="109705" y="162322"/>
                  </a:lnTo>
                  <a:lnTo>
                    <a:pt x="110245" y="162540"/>
                  </a:lnTo>
                  <a:lnTo>
                    <a:pt x="110770" y="162776"/>
                  </a:lnTo>
                  <a:lnTo>
                    <a:pt x="112406" y="163306"/>
                  </a:lnTo>
                  <a:lnTo>
                    <a:pt x="112673" y="163306"/>
                  </a:lnTo>
                  <a:lnTo>
                    <a:pt x="113659" y="163840"/>
                  </a:lnTo>
                  <a:lnTo>
                    <a:pt x="113878" y="164293"/>
                  </a:lnTo>
                  <a:lnTo>
                    <a:pt x="114124" y="164738"/>
                  </a:lnTo>
                  <a:lnTo>
                    <a:pt x="114396" y="165168"/>
                  </a:lnTo>
                  <a:lnTo>
                    <a:pt x="114690" y="165585"/>
                  </a:lnTo>
                  <a:lnTo>
                    <a:pt x="115004" y="165979"/>
                  </a:lnTo>
                  <a:lnTo>
                    <a:pt x="115469" y="166478"/>
                  </a:lnTo>
                  <a:lnTo>
                    <a:pt x="115981" y="166949"/>
                  </a:lnTo>
                  <a:lnTo>
                    <a:pt x="116533" y="167379"/>
                  </a:lnTo>
                  <a:lnTo>
                    <a:pt x="117111" y="167774"/>
                  </a:lnTo>
                  <a:lnTo>
                    <a:pt x="117700" y="168132"/>
                  </a:lnTo>
                  <a:lnTo>
                    <a:pt x="118120" y="168349"/>
                  </a:lnTo>
                  <a:lnTo>
                    <a:pt x="118558" y="168539"/>
                  </a:lnTo>
                  <a:lnTo>
                    <a:pt x="119004" y="168716"/>
                  </a:lnTo>
                  <a:lnTo>
                    <a:pt x="119452" y="168888"/>
                  </a:lnTo>
                  <a:lnTo>
                    <a:pt x="120238" y="169224"/>
                  </a:lnTo>
                  <a:lnTo>
                    <a:pt x="120933" y="169514"/>
                  </a:lnTo>
                  <a:lnTo>
                    <a:pt x="121273" y="169677"/>
                  </a:lnTo>
                  <a:lnTo>
                    <a:pt x="121602" y="169858"/>
                  </a:lnTo>
                  <a:lnTo>
                    <a:pt x="121991" y="170130"/>
                  </a:lnTo>
                  <a:lnTo>
                    <a:pt x="122361" y="170434"/>
                  </a:lnTo>
                  <a:lnTo>
                    <a:pt x="123074" y="171086"/>
                  </a:lnTo>
                  <a:lnTo>
                    <a:pt x="123444" y="171394"/>
                  </a:lnTo>
                  <a:lnTo>
                    <a:pt x="123981" y="171816"/>
                  </a:lnTo>
                  <a:lnTo>
                    <a:pt x="124253" y="172020"/>
                  </a:lnTo>
                  <a:lnTo>
                    <a:pt x="124529" y="172215"/>
                  </a:lnTo>
                  <a:lnTo>
                    <a:pt x="124812" y="172396"/>
                  </a:lnTo>
                  <a:lnTo>
                    <a:pt x="125243" y="172618"/>
                  </a:lnTo>
                  <a:lnTo>
                    <a:pt x="125692" y="172795"/>
                  </a:lnTo>
                  <a:lnTo>
                    <a:pt x="126153" y="172958"/>
                  </a:lnTo>
                  <a:lnTo>
                    <a:pt x="126609" y="173134"/>
                  </a:lnTo>
                  <a:lnTo>
                    <a:pt x="127045" y="173343"/>
                  </a:lnTo>
                  <a:lnTo>
                    <a:pt x="127493" y="173606"/>
                  </a:lnTo>
                  <a:lnTo>
                    <a:pt x="127931" y="173896"/>
                  </a:lnTo>
                  <a:lnTo>
                    <a:pt x="128358" y="174199"/>
                  </a:lnTo>
                  <a:lnTo>
                    <a:pt x="128778" y="174521"/>
                  </a:lnTo>
                  <a:lnTo>
                    <a:pt x="129484" y="175078"/>
                  </a:lnTo>
                  <a:lnTo>
                    <a:pt x="129775" y="175314"/>
                  </a:lnTo>
                  <a:lnTo>
                    <a:pt x="130057" y="175554"/>
                  </a:lnTo>
                  <a:lnTo>
                    <a:pt x="130333" y="175808"/>
                  </a:lnTo>
                  <a:lnTo>
                    <a:pt x="130590" y="176075"/>
                  </a:lnTo>
                  <a:lnTo>
                    <a:pt x="131062" y="176592"/>
                  </a:lnTo>
                  <a:lnTo>
                    <a:pt x="131281" y="176864"/>
                  </a:lnTo>
                  <a:lnTo>
                    <a:pt x="131459" y="177149"/>
                  </a:lnTo>
                  <a:lnTo>
                    <a:pt x="131576" y="177448"/>
                  </a:lnTo>
                  <a:lnTo>
                    <a:pt x="131629" y="177788"/>
                  </a:lnTo>
                  <a:lnTo>
                    <a:pt x="131621" y="178155"/>
                  </a:lnTo>
                  <a:lnTo>
                    <a:pt x="131565" y="178531"/>
                  </a:lnTo>
                  <a:lnTo>
                    <a:pt x="131463" y="178889"/>
                  </a:lnTo>
                  <a:lnTo>
                    <a:pt x="131323" y="179211"/>
                  </a:lnTo>
                  <a:lnTo>
                    <a:pt x="131225" y="179374"/>
                  </a:lnTo>
                  <a:lnTo>
                    <a:pt x="131111" y="179537"/>
                  </a:lnTo>
                  <a:lnTo>
                    <a:pt x="130990" y="179687"/>
                  </a:lnTo>
                  <a:lnTo>
                    <a:pt x="130854" y="179827"/>
                  </a:lnTo>
                  <a:lnTo>
                    <a:pt x="130707" y="179950"/>
                  </a:lnTo>
                  <a:lnTo>
                    <a:pt x="130527" y="180063"/>
                  </a:lnTo>
                  <a:lnTo>
                    <a:pt x="130329" y="180149"/>
                  </a:lnTo>
                  <a:lnTo>
                    <a:pt x="130119" y="180217"/>
                  </a:lnTo>
                  <a:lnTo>
                    <a:pt x="129692" y="180344"/>
                  </a:lnTo>
                  <a:lnTo>
                    <a:pt x="129431" y="180426"/>
                  </a:lnTo>
                  <a:lnTo>
                    <a:pt x="128898" y="180552"/>
                  </a:lnTo>
                  <a:lnTo>
                    <a:pt x="128634" y="180620"/>
                  </a:lnTo>
                  <a:lnTo>
                    <a:pt x="128373" y="180698"/>
                  </a:lnTo>
                  <a:lnTo>
                    <a:pt x="128188" y="180761"/>
                  </a:lnTo>
                  <a:lnTo>
                    <a:pt x="127826" y="180901"/>
                  </a:lnTo>
                  <a:lnTo>
                    <a:pt x="127644" y="180978"/>
                  </a:lnTo>
                  <a:lnTo>
                    <a:pt x="127467" y="181060"/>
                  </a:lnTo>
                  <a:lnTo>
                    <a:pt x="127142" y="181228"/>
                  </a:lnTo>
                  <a:lnTo>
                    <a:pt x="126522" y="181626"/>
                  </a:lnTo>
                  <a:lnTo>
                    <a:pt x="126206" y="181817"/>
                  </a:lnTo>
                  <a:lnTo>
                    <a:pt x="125877" y="181971"/>
                  </a:lnTo>
                  <a:lnTo>
                    <a:pt x="125450" y="182111"/>
                  </a:lnTo>
                  <a:lnTo>
                    <a:pt x="125001" y="182220"/>
                  </a:lnTo>
                  <a:lnTo>
                    <a:pt x="124544" y="182297"/>
                  </a:lnTo>
                  <a:lnTo>
                    <a:pt x="124083" y="182351"/>
                  </a:lnTo>
                  <a:lnTo>
                    <a:pt x="123622" y="182379"/>
                  </a:lnTo>
                  <a:lnTo>
                    <a:pt x="123370" y="182388"/>
                  </a:lnTo>
                  <a:lnTo>
                    <a:pt x="123113" y="182388"/>
                  </a:lnTo>
                  <a:lnTo>
                    <a:pt x="122856" y="182379"/>
                  </a:lnTo>
                  <a:lnTo>
                    <a:pt x="122599" y="182365"/>
                  </a:lnTo>
                  <a:lnTo>
                    <a:pt x="122346" y="182342"/>
                  </a:lnTo>
                  <a:lnTo>
                    <a:pt x="121481" y="182392"/>
                  </a:lnTo>
                  <a:lnTo>
                    <a:pt x="121077" y="182646"/>
                  </a:lnTo>
                  <a:lnTo>
                    <a:pt x="120737" y="183094"/>
                  </a:lnTo>
                  <a:lnTo>
                    <a:pt x="120529" y="183611"/>
                  </a:lnTo>
                  <a:lnTo>
                    <a:pt x="120393" y="183933"/>
                  </a:lnTo>
                  <a:lnTo>
                    <a:pt x="120159" y="184459"/>
                  </a:lnTo>
                  <a:lnTo>
                    <a:pt x="120045" y="184708"/>
                  </a:lnTo>
                  <a:lnTo>
                    <a:pt x="119985" y="184912"/>
                  </a:lnTo>
                  <a:lnTo>
                    <a:pt x="119917" y="185120"/>
                  </a:lnTo>
                  <a:lnTo>
                    <a:pt x="119841" y="185324"/>
                  </a:lnTo>
                  <a:lnTo>
                    <a:pt x="119754" y="185524"/>
                  </a:lnTo>
                  <a:lnTo>
                    <a:pt x="119661" y="185718"/>
                  </a:lnTo>
                  <a:lnTo>
                    <a:pt x="119331" y="186262"/>
                  </a:lnTo>
                  <a:lnTo>
                    <a:pt x="118917" y="186774"/>
                  </a:lnTo>
                  <a:lnTo>
                    <a:pt x="118437" y="187245"/>
                  </a:lnTo>
                  <a:lnTo>
                    <a:pt x="117916" y="187676"/>
                  </a:lnTo>
                  <a:lnTo>
                    <a:pt x="117383" y="188052"/>
                  </a:lnTo>
                  <a:lnTo>
                    <a:pt x="116828" y="188374"/>
                  </a:lnTo>
                  <a:lnTo>
                    <a:pt x="116236" y="188651"/>
                  </a:lnTo>
                  <a:lnTo>
                    <a:pt x="115616" y="188881"/>
                  </a:lnTo>
                  <a:lnTo>
                    <a:pt x="114985" y="189067"/>
                  </a:lnTo>
                  <a:lnTo>
                    <a:pt x="114354" y="189208"/>
                  </a:lnTo>
                  <a:lnTo>
                    <a:pt x="113689" y="189285"/>
                  </a:lnTo>
                  <a:lnTo>
                    <a:pt x="113009" y="189289"/>
                  </a:lnTo>
                  <a:lnTo>
                    <a:pt x="112323" y="189262"/>
                  </a:lnTo>
                  <a:lnTo>
                    <a:pt x="111718" y="189217"/>
                  </a:lnTo>
                  <a:lnTo>
                    <a:pt x="111106" y="189199"/>
                  </a:lnTo>
                  <a:lnTo>
                    <a:pt x="110491" y="189212"/>
                  </a:lnTo>
                  <a:lnTo>
                    <a:pt x="109879" y="189257"/>
                  </a:lnTo>
                  <a:lnTo>
                    <a:pt x="109274" y="189330"/>
                  </a:lnTo>
                  <a:lnTo>
                    <a:pt x="109066" y="189362"/>
                  </a:lnTo>
                  <a:lnTo>
                    <a:pt x="108856" y="189389"/>
                  </a:lnTo>
                  <a:lnTo>
                    <a:pt x="108648" y="189425"/>
                  </a:lnTo>
                  <a:lnTo>
                    <a:pt x="108440" y="189471"/>
                  </a:lnTo>
                  <a:lnTo>
                    <a:pt x="108240" y="189529"/>
                  </a:lnTo>
                  <a:lnTo>
                    <a:pt x="108119" y="189570"/>
                  </a:lnTo>
                  <a:lnTo>
                    <a:pt x="107885" y="189665"/>
                  </a:lnTo>
                  <a:lnTo>
                    <a:pt x="107658" y="189770"/>
                  </a:lnTo>
                  <a:lnTo>
                    <a:pt x="107586" y="189878"/>
                  </a:lnTo>
                  <a:lnTo>
                    <a:pt x="107541" y="189991"/>
                  </a:lnTo>
                  <a:lnTo>
                    <a:pt x="107609" y="190123"/>
                  </a:lnTo>
                  <a:lnTo>
                    <a:pt x="107828" y="190300"/>
                  </a:lnTo>
                  <a:lnTo>
                    <a:pt x="108448" y="190690"/>
                  </a:lnTo>
                  <a:lnTo>
                    <a:pt x="109132" y="191133"/>
                  </a:lnTo>
                  <a:lnTo>
                    <a:pt x="109554" y="191369"/>
                  </a:lnTo>
                  <a:lnTo>
                    <a:pt x="109973" y="191609"/>
                  </a:lnTo>
                  <a:lnTo>
                    <a:pt x="110343" y="191881"/>
                  </a:lnTo>
                  <a:lnTo>
                    <a:pt x="110642" y="192208"/>
                  </a:lnTo>
                  <a:lnTo>
                    <a:pt x="110789" y="192489"/>
                  </a:lnTo>
                  <a:lnTo>
                    <a:pt x="110891" y="192801"/>
                  </a:lnTo>
                  <a:lnTo>
                    <a:pt x="110978" y="193127"/>
                  </a:lnTo>
                  <a:lnTo>
                    <a:pt x="111076" y="193440"/>
                  </a:lnTo>
                  <a:lnTo>
                    <a:pt x="111216" y="193730"/>
                  </a:lnTo>
                  <a:lnTo>
                    <a:pt x="111397" y="193988"/>
                  </a:lnTo>
                  <a:lnTo>
                    <a:pt x="111597" y="194251"/>
                  </a:lnTo>
                  <a:lnTo>
                    <a:pt x="111820" y="194492"/>
                  </a:lnTo>
                  <a:lnTo>
                    <a:pt x="112058" y="194691"/>
                  </a:lnTo>
                  <a:lnTo>
                    <a:pt x="112315" y="194827"/>
                  </a:lnTo>
                  <a:lnTo>
                    <a:pt x="112658" y="194854"/>
                  </a:lnTo>
                  <a:lnTo>
                    <a:pt x="113047" y="194754"/>
                  </a:lnTo>
                  <a:lnTo>
                    <a:pt x="113455" y="194610"/>
                  </a:lnTo>
                  <a:lnTo>
                    <a:pt x="113856" y="194505"/>
                  </a:lnTo>
                  <a:lnTo>
                    <a:pt x="114214" y="194519"/>
                  </a:lnTo>
                  <a:lnTo>
                    <a:pt x="114437" y="194623"/>
                  </a:lnTo>
                  <a:lnTo>
                    <a:pt x="114645" y="194782"/>
                  </a:lnTo>
                  <a:lnTo>
                    <a:pt x="114845" y="194958"/>
                  </a:lnTo>
                  <a:lnTo>
                    <a:pt x="115053" y="195121"/>
                  </a:lnTo>
                  <a:lnTo>
                    <a:pt x="115276" y="195226"/>
                  </a:lnTo>
                  <a:lnTo>
                    <a:pt x="115605" y="195271"/>
                  </a:lnTo>
                  <a:lnTo>
                    <a:pt x="115956" y="195244"/>
                  </a:lnTo>
                  <a:lnTo>
                    <a:pt x="116319" y="195167"/>
                  </a:lnTo>
                  <a:lnTo>
                    <a:pt x="116684" y="195076"/>
                  </a:lnTo>
                  <a:lnTo>
                    <a:pt x="117043" y="194999"/>
                  </a:lnTo>
                  <a:lnTo>
                    <a:pt x="117511" y="194908"/>
                  </a:lnTo>
                  <a:lnTo>
                    <a:pt x="118441" y="194687"/>
                  </a:lnTo>
                  <a:lnTo>
                    <a:pt x="118909" y="194591"/>
                  </a:lnTo>
                  <a:lnTo>
                    <a:pt x="119374" y="194523"/>
                  </a:lnTo>
                  <a:lnTo>
                    <a:pt x="119928" y="194496"/>
                  </a:lnTo>
                  <a:lnTo>
                    <a:pt x="120487" y="194510"/>
                  </a:lnTo>
                  <a:lnTo>
                    <a:pt x="121050" y="194546"/>
                  </a:lnTo>
                  <a:lnTo>
                    <a:pt x="121609" y="194587"/>
                  </a:lnTo>
                  <a:lnTo>
                    <a:pt x="122168" y="194618"/>
                  </a:lnTo>
                  <a:lnTo>
                    <a:pt x="122516" y="194646"/>
                  </a:lnTo>
                  <a:lnTo>
                    <a:pt x="122871" y="194696"/>
                  </a:lnTo>
                  <a:lnTo>
                    <a:pt x="123219" y="194732"/>
                  </a:lnTo>
                  <a:lnTo>
                    <a:pt x="123561" y="194741"/>
                  </a:lnTo>
                  <a:lnTo>
                    <a:pt x="123890" y="194691"/>
                  </a:lnTo>
                  <a:lnTo>
                    <a:pt x="124177" y="194591"/>
                  </a:lnTo>
                  <a:lnTo>
                    <a:pt x="124457" y="194451"/>
                  </a:lnTo>
                  <a:lnTo>
                    <a:pt x="124729" y="194283"/>
                  </a:lnTo>
                  <a:lnTo>
                    <a:pt x="124989" y="194093"/>
                  </a:lnTo>
                  <a:lnTo>
                    <a:pt x="125235" y="193893"/>
                  </a:lnTo>
                  <a:lnTo>
                    <a:pt x="125462" y="193667"/>
                  </a:lnTo>
                  <a:lnTo>
                    <a:pt x="125662" y="193404"/>
                  </a:lnTo>
                  <a:lnTo>
                    <a:pt x="125855" y="193132"/>
                  </a:lnTo>
                  <a:lnTo>
                    <a:pt x="126059" y="192874"/>
                  </a:lnTo>
                  <a:lnTo>
                    <a:pt x="126293" y="192661"/>
                  </a:lnTo>
                  <a:lnTo>
                    <a:pt x="126648" y="192448"/>
                  </a:lnTo>
                  <a:lnTo>
                    <a:pt x="127045" y="192275"/>
                  </a:lnTo>
                  <a:lnTo>
                    <a:pt x="127467" y="192144"/>
                  </a:lnTo>
                  <a:lnTo>
                    <a:pt x="127901" y="192054"/>
                  </a:lnTo>
                  <a:lnTo>
                    <a:pt x="128324" y="192008"/>
                  </a:lnTo>
                  <a:lnTo>
                    <a:pt x="128864" y="192004"/>
                  </a:lnTo>
                  <a:lnTo>
                    <a:pt x="129439" y="192063"/>
                  </a:lnTo>
                  <a:lnTo>
                    <a:pt x="130002" y="192189"/>
                  </a:lnTo>
                  <a:lnTo>
                    <a:pt x="130514" y="192384"/>
                  </a:lnTo>
                  <a:lnTo>
                    <a:pt x="130934" y="192661"/>
                  </a:lnTo>
                  <a:lnTo>
                    <a:pt x="131157" y="192901"/>
                  </a:lnTo>
                  <a:lnTo>
                    <a:pt x="131342" y="193191"/>
                  </a:lnTo>
                  <a:lnTo>
                    <a:pt x="131670" y="193812"/>
                  </a:lnTo>
                  <a:lnTo>
                    <a:pt x="131855" y="194102"/>
                  </a:lnTo>
                  <a:lnTo>
                    <a:pt x="132256" y="194659"/>
                  </a:lnTo>
                  <a:lnTo>
                    <a:pt x="132467" y="194931"/>
                  </a:lnTo>
                  <a:lnTo>
                    <a:pt x="132698" y="195176"/>
                  </a:lnTo>
                  <a:lnTo>
                    <a:pt x="132951" y="195375"/>
                  </a:lnTo>
                  <a:lnTo>
                    <a:pt x="133350" y="195557"/>
                  </a:lnTo>
                  <a:lnTo>
                    <a:pt x="133811" y="195665"/>
                  </a:lnTo>
                  <a:lnTo>
                    <a:pt x="134299" y="195711"/>
                  </a:lnTo>
                  <a:lnTo>
                    <a:pt x="134797" y="195711"/>
                  </a:lnTo>
                  <a:lnTo>
                    <a:pt x="135270" y="195674"/>
                  </a:lnTo>
                  <a:lnTo>
                    <a:pt x="135583" y="195638"/>
                  </a:lnTo>
                  <a:lnTo>
                    <a:pt x="135904" y="195588"/>
                  </a:lnTo>
                  <a:lnTo>
                    <a:pt x="136218" y="195516"/>
                  </a:lnTo>
                  <a:lnTo>
                    <a:pt x="136516" y="195411"/>
                  </a:lnTo>
                  <a:lnTo>
                    <a:pt x="136781" y="195271"/>
                  </a:lnTo>
                  <a:lnTo>
                    <a:pt x="137026" y="195067"/>
                  </a:lnTo>
                  <a:lnTo>
                    <a:pt x="137244" y="194818"/>
                  </a:lnTo>
                  <a:lnTo>
                    <a:pt x="137437" y="194532"/>
                  </a:lnTo>
                  <a:lnTo>
                    <a:pt x="137796" y="193948"/>
                  </a:lnTo>
                  <a:lnTo>
                    <a:pt x="138094" y="193431"/>
                  </a:lnTo>
                  <a:lnTo>
                    <a:pt x="138359" y="192892"/>
                  </a:lnTo>
                  <a:lnTo>
                    <a:pt x="138483" y="192693"/>
                  </a:lnTo>
                  <a:lnTo>
                    <a:pt x="138601" y="192489"/>
                  </a:lnTo>
                  <a:lnTo>
                    <a:pt x="138714" y="192285"/>
                  </a:lnTo>
                  <a:lnTo>
                    <a:pt x="138823" y="192076"/>
                  </a:lnTo>
                  <a:lnTo>
                    <a:pt x="138971" y="191768"/>
                  </a:lnTo>
                  <a:lnTo>
                    <a:pt x="139054" y="191578"/>
                  </a:lnTo>
                  <a:lnTo>
                    <a:pt x="139092" y="191482"/>
                  </a:lnTo>
                  <a:lnTo>
                    <a:pt x="139213" y="191229"/>
                  </a:lnTo>
                  <a:lnTo>
                    <a:pt x="139292" y="191075"/>
                  </a:lnTo>
                  <a:lnTo>
                    <a:pt x="139371" y="190925"/>
                  </a:lnTo>
                  <a:lnTo>
                    <a:pt x="139462" y="190776"/>
                  </a:lnTo>
                  <a:lnTo>
                    <a:pt x="139556" y="190631"/>
                  </a:lnTo>
                  <a:lnTo>
                    <a:pt x="139689" y="190463"/>
                  </a:lnTo>
                  <a:lnTo>
                    <a:pt x="139832" y="190304"/>
                  </a:lnTo>
                  <a:lnTo>
                    <a:pt x="139983" y="190150"/>
                  </a:lnTo>
                  <a:lnTo>
                    <a:pt x="140142" y="190001"/>
                  </a:lnTo>
                  <a:lnTo>
                    <a:pt x="140303" y="189860"/>
                  </a:lnTo>
                  <a:lnTo>
                    <a:pt x="140395" y="189788"/>
                  </a:lnTo>
                  <a:lnTo>
                    <a:pt x="140584" y="189661"/>
                  </a:lnTo>
                  <a:lnTo>
                    <a:pt x="140671" y="189593"/>
                  </a:lnTo>
                  <a:lnTo>
                    <a:pt x="140739" y="189511"/>
                  </a:lnTo>
                  <a:lnTo>
                    <a:pt x="140788" y="189394"/>
                  </a:lnTo>
                  <a:lnTo>
                    <a:pt x="140811" y="189257"/>
                  </a:lnTo>
                  <a:lnTo>
                    <a:pt x="140826" y="188967"/>
                  </a:lnTo>
                  <a:lnTo>
                    <a:pt x="140851" y="188827"/>
                  </a:lnTo>
                  <a:lnTo>
                    <a:pt x="140923" y="188628"/>
                  </a:lnTo>
                  <a:lnTo>
                    <a:pt x="141015" y="188437"/>
                  </a:lnTo>
                  <a:lnTo>
                    <a:pt x="141225" y="188061"/>
                  </a:lnTo>
                  <a:lnTo>
                    <a:pt x="141323" y="187871"/>
                  </a:lnTo>
                  <a:lnTo>
                    <a:pt x="141429" y="187658"/>
                  </a:lnTo>
                  <a:lnTo>
                    <a:pt x="141633" y="187232"/>
                  </a:lnTo>
                  <a:lnTo>
                    <a:pt x="141848" y="186815"/>
                  </a:lnTo>
                  <a:lnTo>
                    <a:pt x="141947" y="186643"/>
                  </a:lnTo>
                  <a:lnTo>
                    <a:pt x="142052" y="186471"/>
                  </a:lnTo>
                  <a:lnTo>
                    <a:pt x="142370" y="185959"/>
                  </a:lnTo>
                  <a:lnTo>
                    <a:pt x="142868" y="185116"/>
                  </a:lnTo>
                  <a:lnTo>
                    <a:pt x="143110" y="184721"/>
                  </a:lnTo>
                  <a:lnTo>
                    <a:pt x="143582" y="184006"/>
                  </a:lnTo>
                  <a:lnTo>
                    <a:pt x="143790" y="183842"/>
                  </a:lnTo>
                  <a:lnTo>
                    <a:pt x="144469" y="183072"/>
                  </a:lnTo>
                  <a:lnTo>
                    <a:pt x="144754" y="181844"/>
                  </a:lnTo>
                  <a:lnTo>
                    <a:pt x="144904" y="180611"/>
                  </a:lnTo>
                  <a:lnTo>
                    <a:pt x="144843" y="180222"/>
                  </a:lnTo>
                  <a:lnTo>
                    <a:pt x="144852" y="179769"/>
                  </a:lnTo>
                  <a:lnTo>
                    <a:pt x="144478" y="178205"/>
                  </a:lnTo>
                  <a:lnTo>
                    <a:pt x="144157" y="177421"/>
                  </a:lnTo>
                  <a:lnTo>
                    <a:pt x="143526" y="175337"/>
                  </a:lnTo>
                  <a:lnTo>
                    <a:pt x="143310" y="172151"/>
                  </a:lnTo>
                  <a:lnTo>
                    <a:pt x="143250" y="171761"/>
                  </a:lnTo>
                  <a:lnTo>
                    <a:pt x="143193" y="170982"/>
                  </a:lnTo>
                  <a:lnTo>
                    <a:pt x="143201" y="170465"/>
                  </a:lnTo>
                  <a:lnTo>
                    <a:pt x="143246" y="170293"/>
                  </a:lnTo>
                  <a:lnTo>
                    <a:pt x="143307" y="170125"/>
                  </a:lnTo>
                  <a:lnTo>
                    <a:pt x="143382" y="169962"/>
                  </a:lnTo>
                  <a:lnTo>
                    <a:pt x="143400" y="169932"/>
                  </a:lnTo>
                  <a:lnTo>
                    <a:pt x="143907" y="169074"/>
                  </a:lnTo>
                  <a:lnTo>
                    <a:pt x="144892" y="168508"/>
                  </a:lnTo>
                  <a:lnTo>
                    <a:pt x="145066" y="168326"/>
                  </a:lnTo>
                  <a:lnTo>
                    <a:pt x="145225" y="168132"/>
                  </a:lnTo>
                  <a:lnTo>
                    <a:pt x="145663" y="167515"/>
                  </a:lnTo>
                  <a:lnTo>
                    <a:pt x="145818" y="167321"/>
                  </a:lnTo>
                  <a:lnTo>
                    <a:pt x="145965" y="167162"/>
                  </a:lnTo>
                  <a:lnTo>
                    <a:pt x="146116" y="167012"/>
                  </a:lnTo>
                  <a:lnTo>
                    <a:pt x="146426" y="166718"/>
                  </a:lnTo>
                  <a:lnTo>
                    <a:pt x="146570" y="166559"/>
                  </a:lnTo>
                  <a:lnTo>
                    <a:pt x="146728" y="166360"/>
                  </a:lnTo>
                  <a:lnTo>
                    <a:pt x="146876" y="166147"/>
                  </a:lnTo>
                  <a:lnTo>
                    <a:pt x="147019" y="165934"/>
                  </a:lnTo>
                  <a:lnTo>
                    <a:pt x="147167" y="165725"/>
                  </a:lnTo>
                  <a:lnTo>
                    <a:pt x="147321" y="165517"/>
                  </a:lnTo>
                  <a:lnTo>
                    <a:pt x="147509" y="165295"/>
                  </a:lnTo>
                  <a:lnTo>
                    <a:pt x="147707" y="165078"/>
                  </a:lnTo>
                  <a:lnTo>
                    <a:pt x="147911" y="164864"/>
                  </a:lnTo>
                  <a:lnTo>
                    <a:pt x="148115" y="164656"/>
                  </a:lnTo>
                  <a:lnTo>
                    <a:pt x="148590" y="164181"/>
                  </a:lnTo>
                  <a:lnTo>
                    <a:pt x="148998" y="163791"/>
                  </a:lnTo>
                  <a:lnTo>
                    <a:pt x="149387" y="163437"/>
                  </a:lnTo>
                  <a:lnTo>
                    <a:pt x="149587" y="163265"/>
                  </a:lnTo>
                  <a:lnTo>
                    <a:pt x="149776" y="163084"/>
                  </a:lnTo>
                  <a:lnTo>
                    <a:pt x="149957" y="162893"/>
                  </a:lnTo>
                  <a:lnTo>
                    <a:pt x="150131" y="162699"/>
                  </a:lnTo>
                  <a:lnTo>
                    <a:pt x="150297" y="162495"/>
                  </a:lnTo>
                  <a:lnTo>
                    <a:pt x="150456" y="162286"/>
                  </a:lnTo>
                  <a:lnTo>
                    <a:pt x="150607" y="162073"/>
                  </a:lnTo>
                  <a:lnTo>
                    <a:pt x="150747" y="161856"/>
                  </a:lnTo>
                  <a:lnTo>
                    <a:pt x="150913" y="161548"/>
                  </a:lnTo>
                  <a:lnTo>
                    <a:pt x="151053" y="161221"/>
                  </a:lnTo>
                  <a:lnTo>
                    <a:pt x="151180" y="160891"/>
                  </a:lnTo>
                  <a:lnTo>
                    <a:pt x="151316" y="160564"/>
                  </a:lnTo>
                  <a:lnTo>
                    <a:pt x="151476" y="160252"/>
                  </a:lnTo>
                  <a:lnTo>
                    <a:pt x="151688" y="159889"/>
                  </a:lnTo>
                  <a:lnTo>
                    <a:pt x="151800" y="159712"/>
                  </a:lnTo>
                  <a:lnTo>
                    <a:pt x="151922" y="159540"/>
                  </a:lnTo>
                  <a:lnTo>
                    <a:pt x="152053" y="159382"/>
                  </a:lnTo>
                  <a:lnTo>
                    <a:pt x="152227" y="159214"/>
                  </a:lnTo>
                  <a:lnTo>
                    <a:pt x="152427" y="159060"/>
                  </a:lnTo>
                  <a:lnTo>
                    <a:pt x="152843" y="158775"/>
                  </a:lnTo>
                  <a:lnTo>
                    <a:pt x="153043" y="158629"/>
                  </a:lnTo>
                  <a:lnTo>
                    <a:pt x="153209" y="158498"/>
                  </a:lnTo>
                  <a:lnTo>
                    <a:pt x="153541" y="158244"/>
                  </a:lnTo>
                  <a:lnTo>
                    <a:pt x="153704" y="158113"/>
                  </a:lnTo>
                  <a:lnTo>
                    <a:pt x="153863" y="157977"/>
                  </a:lnTo>
                  <a:lnTo>
                    <a:pt x="153983" y="157854"/>
                  </a:lnTo>
                  <a:lnTo>
                    <a:pt x="154214" y="157605"/>
                  </a:lnTo>
                  <a:lnTo>
                    <a:pt x="154335" y="157488"/>
                  </a:lnTo>
                  <a:lnTo>
                    <a:pt x="154467" y="157388"/>
                  </a:lnTo>
                  <a:lnTo>
                    <a:pt x="154628" y="157306"/>
                  </a:lnTo>
                  <a:lnTo>
                    <a:pt x="154802" y="157243"/>
                  </a:lnTo>
                  <a:lnTo>
                    <a:pt x="154985" y="157189"/>
                  </a:lnTo>
                  <a:lnTo>
                    <a:pt x="155165" y="157143"/>
                  </a:lnTo>
                  <a:lnTo>
                    <a:pt x="155346" y="157089"/>
                  </a:lnTo>
                  <a:lnTo>
                    <a:pt x="155875" y="156917"/>
                  </a:lnTo>
                  <a:lnTo>
                    <a:pt x="156230" y="156808"/>
                  </a:lnTo>
                  <a:lnTo>
                    <a:pt x="156642" y="156785"/>
                  </a:lnTo>
                  <a:lnTo>
                    <a:pt x="157836" y="156935"/>
                  </a:lnTo>
                  <a:lnTo>
                    <a:pt x="158299" y="157071"/>
                  </a:lnTo>
                  <a:lnTo>
                    <a:pt x="159093" y="157470"/>
                  </a:lnTo>
                  <a:lnTo>
                    <a:pt x="160011" y="158004"/>
                  </a:lnTo>
                  <a:lnTo>
                    <a:pt x="160804" y="158534"/>
                  </a:lnTo>
                  <a:lnTo>
                    <a:pt x="161261" y="158933"/>
                  </a:lnTo>
                  <a:lnTo>
                    <a:pt x="161590" y="159069"/>
                  </a:lnTo>
                  <a:lnTo>
                    <a:pt x="163300" y="160324"/>
                  </a:lnTo>
                  <a:lnTo>
                    <a:pt x="163693" y="160786"/>
                  </a:lnTo>
                  <a:lnTo>
                    <a:pt x="165985" y="162898"/>
                  </a:lnTo>
                  <a:lnTo>
                    <a:pt x="166378" y="163165"/>
                  </a:lnTo>
                  <a:lnTo>
                    <a:pt x="166707" y="163492"/>
                  </a:lnTo>
                  <a:lnTo>
                    <a:pt x="167100" y="163759"/>
                  </a:lnTo>
                  <a:lnTo>
                    <a:pt x="168350" y="164752"/>
                  </a:lnTo>
                  <a:lnTo>
                    <a:pt x="169004" y="165540"/>
                  </a:lnTo>
                  <a:lnTo>
                    <a:pt x="169392" y="165934"/>
                  </a:lnTo>
                  <a:lnTo>
                    <a:pt x="169656" y="166328"/>
                  </a:lnTo>
                  <a:lnTo>
                    <a:pt x="169773" y="167176"/>
                  </a:lnTo>
                  <a:lnTo>
                    <a:pt x="169962" y="168023"/>
                  </a:lnTo>
                  <a:lnTo>
                    <a:pt x="169943" y="169187"/>
                  </a:lnTo>
                  <a:lnTo>
                    <a:pt x="169796" y="169967"/>
                  </a:lnTo>
                  <a:lnTo>
                    <a:pt x="169380" y="171127"/>
                  </a:lnTo>
                  <a:lnTo>
                    <a:pt x="169174" y="171644"/>
                  </a:lnTo>
                  <a:lnTo>
                    <a:pt x="168836" y="171897"/>
                  </a:lnTo>
                  <a:lnTo>
                    <a:pt x="168358" y="172668"/>
                  </a:lnTo>
                  <a:lnTo>
                    <a:pt x="168479" y="173578"/>
                  </a:lnTo>
                  <a:lnTo>
                    <a:pt x="168395" y="174680"/>
                  </a:lnTo>
                  <a:lnTo>
                    <a:pt x="168316" y="175459"/>
                  </a:lnTo>
                  <a:lnTo>
                    <a:pt x="167953" y="177466"/>
                  </a:lnTo>
                  <a:lnTo>
                    <a:pt x="167330" y="179012"/>
                  </a:lnTo>
                  <a:lnTo>
                    <a:pt x="167855" y="179669"/>
                  </a:lnTo>
                  <a:lnTo>
                    <a:pt x="171390" y="182836"/>
                  </a:lnTo>
                  <a:lnTo>
                    <a:pt x="171783" y="183235"/>
                  </a:lnTo>
                  <a:lnTo>
                    <a:pt x="172104" y="183951"/>
                  </a:lnTo>
                  <a:lnTo>
                    <a:pt x="172233" y="184345"/>
                  </a:lnTo>
                  <a:lnTo>
                    <a:pt x="172286" y="185188"/>
                  </a:lnTo>
                  <a:lnTo>
                    <a:pt x="172210" y="185968"/>
                  </a:lnTo>
                  <a:lnTo>
                    <a:pt x="172133" y="186421"/>
                  </a:lnTo>
                  <a:lnTo>
                    <a:pt x="171859" y="187191"/>
                  </a:lnTo>
                  <a:lnTo>
                    <a:pt x="171783" y="187644"/>
                  </a:lnTo>
                  <a:lnTo>
                    <a:pt x="171579" y="187966"/>
                  </a:lnTo>
                  <a:lnTo>
                    <a:pt x="171167" y="188868"/>
                  </a:lnTo>
                  <a:lnTo>
                    <a:pt x="170963" y="189063"/>
                  </a:lnTo>
                  <a:lnTo>
                    <a:pt x="170023" y="189566"/>
                  </a:lnTo>
                  <a:lnTo>
                    <a:pt x="169558" y="189752"/>
                  </a:lnTo>
                  <a:lnTo>
                    <a:pt x="169155" y="190073"/>
                  </a:lnTo>
                  <a:lnTo>
                    <a:pt x="168815" y="190454"/>
                  </a:lnTo>
                  <a:lnTo>
                    <a:pt x="168539" y="191034"/>
                  </a:lnTo>
                  <a:lnTo>
                    <a:pt x="168120" y="192520"/>
                  </a:lnTo>
                  <a:lnTo>
                    <a:pt x="168040" y="193300"/>
                  </a:lnTo>
                  <a:lnTo>
                    <a:pt x="167969" y="193689"/>
                  </a:lnTo>
                  <a:lnTo>
                    <a:pt x="167961" y="194143"/>
                  </a:lnTo>
                  <a:lnTo>
                    <a:pt x="167523" y="196472"/>
                  </a:lnTo>
                  <a:lnTo>
                    <a:pt x="167387" y="196857"/>
                  </a:lnTo>
                  <a:lnTo>
                    <a:pt x="167236" y="197832"/>
                  </a:lnTo>
                  <a:lnTo>
                    <a:pt x="167066" y="200228"/>
                  </a:lnTo>
                  <a:lnTo>
                    <a:pt x="166945" y="203795"/>
                  </a:lnTo>
                  <a:lnTo>
                    <a:pt x="166865" y="204575"/>
                  </a:lnTo>
                  <a:lnTo>
                    <a:pt x="166722" y="205350"/>
                  </a:lnTo>
                  <a:lnTo>
                    <a:pt x="166303" y="206641"/>
                  </a:lnTo>
                  <a:lnTo>
                    <a:pt x="166231" y="207095"/>
                  </a:lnTo>
                  <a:lnTo>
                    <a:pt x="165673" y="208708"/>
                  </a:lnTo>
                  <a:lnTo>
                    <a:pt x="165514" y="210330"/>
                  </a:lnTo>
                  <a:lnTo>
                    <a:pt x="165509" y="210715"/>
                  </a:lnTo>
                  <a:lnTo>
                    <a:pt x="165547" y="212342"/>
                  </a:lnTo>
                  <a:lnTo>
                    <a:pt x="165257" y="213960"/>
                  </a:lnTo>
                  <a:lnTo>
                    <a:pt x="164981" y="214799"/>
                  </a:lnTo>
                  <a:lnTo>
                    <a:pt x="164906" y="215252"/>
                  </a:lnTo>
                  <a:lnTo>
                    <a:pt x="164766" y="215637"/>
                  </a:lnTo>
                  <a:lnTo>
                    <a:pt x="164475" y="217255"/>
                  </a:lnTo>
                  <a:lnTo>
                    <a:pt x="164471" y="217644"/>
                  </a:lnTo>
                  <a:lnTo>
                    <a:pt x="164536" y="217713"/>
                  </a:lnTo>
                  <a:lnTo>
                    <a:pt x="164532" y="217839"/>
                  </a:lnTo>
                  <a:lnTo>
                    <a:pt x="165367" y="219734"/>
                  </a:lnTo>
                  <a:lnTo>
                    <a:pt x="165556" y="220581"/>
                  </a:lnTo>
                  <a:lnTo>
                    <a:pt x="165668" y="221819"/>
                  </a:lnTo>
                  <a:lnTo>
                    <a:pt x="165660" y="222208"/>
                  </a:lnTo>
                  <a:lnTo>
                    <a:pt x="165373" y="223695"/>
                  </a:lnTo>
                  <a:lnTo>
                    <a:pt x="164951" y="225245"/>
                  </a:lnTo>
                  <a:lnTo>
                    <a:pt x="165284" y="229192"/>
                  </a:lnTo>
                  <a:lnTo>
                    <a:pt x="166612" y="229360"/>
                  </a:lnTo>
                  <a:lnTo>
                    <a:pt x="167417" y="229047"/>
                  </a:lnTo>
                  <a:lnTo>
                    <a:pt x="168282" y="228997"/>
                  </a:lnTo>
                  <a:lnTo>
                    <a:pt x="170004" y="229346"/>
                  </a:lnTo>
                  <a:lnTo>
                    <a:pt x="170797" y="229686"/>
                  </a:lnTo>
                  <a:lnTo>
                    <a:pt x="171519" y="230280"/>
                  </a:lnTo>
                  <a:lnTo>
                    <a:pt x="171692" y="230529"/>
                  </a:lnTo>
                  <a:lnTo>
                    <a:pt x="171859" y="230783"/>
                  </a:lnTo>
                  <a:lnTo>
                    <a:pt x="172017" y="231041"/>
                  </a:lnTo>
                  <a:lnTo>
                    <a:pt x="172301" y="231576"/>
                  </a:lnTo>
                  <a:lnTo>
                    <a:pt x="172507" y="232025"/>
                  </a:lnTo>
                  <a:lnTo>
                    <a:pt x="172694" y="232491"/>
                  </a:lnTo>
                  <a:lnTo>
                    <a:pt x="172851" y="232972"/>
                  </a:lnTo>
                  <a:lnTo>
                    <a:pt x="172981" y="233452"/>
                  </a:lnTo>
                  <a:lnTo>
                    <a:pt x="173074" y="233937"/>
                  </a:lnTo>
                  <a:lnTo>
                    <a:pt x="173116" y="234395"/>
                  </a:lnTo>
                  <a:lnTo>
                    <a:pt x="173116" y="234857"/>
                  </a:lnTo>
                  <a:lnTo>
                    <a:pt x="173089" y="235786"/>
                  </a:lnTo>
                  <a:lnTo>
                    <a:pt x="173108" y="236249"/>
                  </a:lnTo>
                  <a:lnTo>
                    <a:pt x="173184" y="236897"/>
                  </a:lnTo>
                  <a:lnTo>
                    <a:pt x="173282" y="237545"/>
                  </a:lnTo>
                  <a:lnTo>
                    <a:pt x="173418" y="238188"/>
                  </a:lnTo>
                  <a:lnTo>
                    <a:pt x="173584" y="238819"/>
                  </a:lnTo>
                  <a:lnTo>
                    <a:pt x="173792" y="239430"/>
                  </a:lnTo>
                  <a:lnTo>
                    <a:pt x="174102" y="240264"/>
                  </a:lnTo>
                  <a:lnTo>
                    <a:pt x="174279" y="240672"/>
                  </a:lnTo>
                  <a:lnTo>
                    <a:pt x="174495" y="241044"/>
                  </a:lnTo>
                  <a:lnTo>
                    <a:pt x="174763" y="241348"/>
                  </a:lnTo>
                  <a:lnTo>
                    <a:pt x="175141" y="241601"/>
                  </a:lnTo>
                  <a:lnTo>
                    <a:pt x="175590" y="241787"/>
                  </a:lnTo>
                  <a:lnTo>
                    <a:pt x="176085" y="241919"/>
                  </a:lnTo>
                  <a:lnTo>
                    <a:pt x="176594" y="242005"/>
                  </a:lnTo>
                  <a:lnTo>
                    <a:pt x="177089" y="242059"/>
                  </a:lnTo>
                  <a:lnTo>
                    <a:pt x="177474" y="242063"/>
                  </a:lnTo>
                  <a:lnTo>
                    <a:pt x="177863" y="242018"/>
                  </a:lnTo>
                  <a:lnTo>
                    <a:pt x="178252" y="241964"/>
                  </a:lnTo>
                  <a:lnTo>
                    <a:pt x="178642" y="241928"/>
                  </a:lnTo>
                  <a:lnTo>
                    <a:pt x="179019" y="241946"/>
                  </a:lnTo>
                  <a:lnTo>
                    <a:pt x="179600" y="242095"/>
                  </a:lnTo>
                  <a:lnTo>
                    <a:pt x="180178" y="242344"/>
                  </a:lnTo>
                  <a:lnTo>
                    <a:pt x="180737" y="242671"/>
                  </a:lnTo>
                  <a:lnTo>
                    <a:pt x="181262" y="243047"/>
                  </a:lnTo>
                  <a:lnTo>
                    <a:pt x="181742" y="243450"/>
                  </a:lnTo>
                  <a:lnTo>
                    <a:pt x="182267" y="243999"/>
                  </a:lnTo>
                  <a:lnTo>
                    <a:pt x="182751" y="244629"/>
                  </a:lnTo>
                  <a:lnTo>
                    <a:pt x="183165" y="245318"/>
                  </a:lnTo>
                  <a:lnTo>
                    <a:pt x="183494" y="246038"/>
                  </a:lnTo>
                  <a:lnTo>
                    <a:pt x="183721" y="246763"/>
                  </a:lnTo>
                  <a:lnTo>
                    <a:pt x="183800" y="247153"/>
                  </a:lnTo>
                  <a:lnTo>
                    <a:pt x="183857" y="247548"/>
                  </a:lnTo>
                  <a:lnTo>
                    <a:pt x="183887" y="247946"/>
                  </a:lnTo>
                  <a:lnTo>
                    <a:pt x="183891" y="248345"/>
                  </a:lnTo>
                  <a:lnTo>
                    <a:pt x="183872" y="248744"/>
                  </a:lnTo>
                  <a:lnTo>
                    <a:pt x="183698" y="249197"/>
                  </a:lnTo>
                  <a:lnTo>
                    <a:pt x="183514" y="249651"/>
                  </a:lnTo>
                  <a:lnTo>
                    <a:pt x="183316" y="250099"/>
                  </a:lnTo>
                  <a:lnTo>
                    <a:pt x="183110" y="250539"/>
                  </a:lnTo>
                  <a:lnTo>
                    <a:pt x="182887" y="250974"/>
                  </a:lnTo>
                  <a:lnTo>
                    <a:pt x="182498" y="251713"/>
                  </a:lnTo>
                  <a:lnTo>
                    <a:pt x="182086" y="252452"/>
                  </a:lnTo>
                  <a:lnTo>
                    <a:pt x="181636" y="253163"/>
                  </a:lnTo>
                  <a:lnTo>
                    <a:pt x="181138" y="253820"/>
                  </a:lnTo>
                  <a:lnTo>
                    <a:pt x="180571" y="254396"/>
                  </a:lnTo>
                  <a:lnTo>
                    <a:pt x="179910" y="254899"/>
                  </a:lnTo>
                  <a:lnTo>
                    <a:pt x="179169" y="255329"/>
                  </a:lnTo>
                  <a:lnTo>
                    <a:pt x="178385" y="255697"/>
                  </a:lnTo>
                  <a:lnTo>
                    <a:pt x="177569" y="256005"/>
                  </a:lnTo>
                  <a:lnTo>
                    <a:pt x="176760" y="256259"/>
                  </a:lnTo>
                  <a:lnTo>
                    <a:pt x="176085" y="256372"/>
                  </a:lnTo>
                  <a:lnTo>
                    <a:pt x="175371" y="256399"/>
                  </a:lnTo>
                  <a:lnTo>
                    <a:pt x="174665" y="256413"/>
                  </a:lnTo>
                  <a:lnTo>
                    <a:pt x="174003" y="256499"/>
                  </a:lnTo>
                  <a:lnTo>
                    <a:pt x="173433" y="256735"/>
                  </a:lnTo>
                  <a:lnTo>
                    <a:pt x="173240" y="256866"/>
                  </a:lnTo>
                  <a:lnTo>
                    <a:pt x="173044" y="257011"/>
                  </a:lnTo>
                  <a:lnTo>
                    <a:pt x="172864" y="257165"/>
                  </a:lnTo>
                  <a:lnTo>
                    <a:pt x="172696" y="257333"/>
                  </a:lnTo>
                  <a:lnTo>
                    <a:pt x="172558" y="257514"/>
                  </a:lnTo>
                  <a:lnTo>
                    <a:pt x="172424" y="257927"/>
                  </a:lnTo>
                  <a:lnTo>
                    <a:pt x="172433" y="258421"/>
                  </a:lnTo>
                  <a:lnTo>
                    <a:pt x="172584" y="259522"/>
                  </a:lnTo>
                  <a:lnTo>
                    <a:pt x="172579" y="260048"/>
                  </a:lnTo>
                  <a:lnTo>
                    <a:pt x="172512" y="260528"/>
                  </a:lnTo>
                  <a:lnTo>
                    <a:pt x="172424" y="261013"/>
                  </a:lnTo>
                  <a:lnTo>
                    <a:pt x="172307" y="261493"/>
                  </a:lnTo>
                  <a:lnTo>
                    <a:pt x="172153" y="261951"/>
                  </a:lnTo>
                  <a:lnTo>
                    <a:pt x="171942" y="262368"/>
                  </a:lnTo>
                  <a:lnTo>
                    <a:pt x="171307" y="263026"/>
                  </a:lnTo>
                  <a:lnTo>
                    <a:pt x="170359" y="263565"/>
                  </a:lnTo>
                  <a:lnTo>
                    <a:pt x="169244" y="263964"/>
                  </a:lnTo>
                  <a:lnTo>
                    <a:pt x="168101" y="264191"/>
                  </a:lnTo>
                  <a:lnTo>
                    <a:pt x="167066" y="264209"/>
                  </a:lnTo>
                  <a:lnTo>
                    <a:pt x="166473" y="264122"/>
                  </a:lnTo>
                  <a:lnTo>
                    <a:pt x="165868" y="263968"/>
                  </a:lnTo>
                  <a:lnTo>
                    <a:pt x="165280" y="263755"/>
                  </a:lnTo>
                  <a:lnTo>
                    <a:pt x="164728" y="263488"/>
                  </a:lnTo>
                  <a:lnTo>
                    <a:pt x="164233" y="263161"/>
                  </a:lnTo>
                  <a:lnTo>
                    <a:pt x="163814" y="262754"/>
                  </a:lnTo>
                  <a:lnTo>
                    <a:pt x="163459" y="262264"/>
                  </a:lnTo>
                  <a:lnTo>
                    <a:pt x="163134" y="261729"/>
                  </a:lnTo>
                  <a:lnTo>
                    <a:pt x="162820" y="261185"/>
                  </a:lnTo>
                  <a:lnTo>
                    <a:pt x="162488" y="260664"/>
                  </a:lnTo>
                  <a:lnTo>
                    <a:pt x="161522" y="259322"/>
                  </a:lnTo>
                  <a:lnTo>
                    <a:pt x="161197" y="258878"/>
                  </a:lnTo>
                  <a:lnTo>
                    <a:pt x="160868" y="258439"/>
                  </a:lnTo>
                  <a:lnTo>
                    <a:pt x="159969" y="257188"/>
                  </a:lnTo>
                  <a:lnTo>
                    <a:pt x="159652" y="256789"/>
                  </a:lnTo>
                  <a:lnTo>
                    <a:pt x="159079" y="256155"/>
                  </a:lnTo>
                  <a:lnTo>
                    <a:pt x="158841" y="255878"/>
                  </a:lnTo>
                  <a:lnTo>
                    <a:pt x="158594" y="255619"/>
                  </a:lnTo>
                  <a:lnTo>
                    <a:pt x="158337" y="255425"/>
                  </a:lnTo>
                  <a:lnTo>
                    <a:pt x="158032" y="255325"/>
                  </a:lnTo>
                  <a:lnTo>
                    <a:pt x="157809" y="255329"/>
                  </a:lnTo>
                  <a:lnTo>
                    <a:pt x="157530" y="255398"/>
                  </a:lnTo>
                  <a:lnTo>
                    <a:pt x="157246" y="255520"/>
                  </a:lnTo>
                  <a:lnTo>
                    <a:pt x="156978" y="255670"/>
                  </a:lnTo>
                  <a:lnTo>
                    <a:pt x="156736" y="255833"/>
                  </a:lnTo>
                  <a:lnTo>
                    <a:pt x="156529" y="256027"/>
                  </a:lnTo>
                  <a:lnTo>
                    <a:pt x="156351" y="256263"/>
                  </a:lnTo>
                  <a:lnTo>
                    <a:pt x="156026" y="256771"/>
                  </a:lnTo>
                  <a:lnTo>
                    <a:pt x="155452" y="257568"/>
                  </a:lnTo>
                  <a:lnTo>
                    <a:pt x="155248" y="257840"/>
                  </a:lnTo>
                  <a:lnTo>
                    <a:pt x="155021" y="258076"/>
                  </a:lnTo>
                  <a:lnTo>
                    <a:pt x="154768" y="258262"/>
                  </a:lnTo>
                  <a:lnTo>
                    <a:pt x="154441" y="258353"/>
                  </a:lnTo>
                  <a:lnTo>
                    <a:pt x="154044" y="258366"/>
                  </a:lnTo>
                  <a:lnTo>
                    <a:pt x="153647" y="258353"/>
                  </a:lnTo>
                  <a:lnTo>
                    <a:pt x="153315" y="258380"/>
                  </a:lnTo>
                  <a:lnTo>
                    <a:pt x="153107" y="258498"/>
                  </a:lnTo>
                  <a:lnTo>
                    <a:pt x="153028" y="258679"/>
                  </a:lnTo>
                  <a:lnTo>
                    <a:pt x="152763" y="258720"/>
                  </a:lnTo>
                  <a:lnTo>
                    <a:pt x="152631" y="258747"/>
                  </a:lnTo>
                  <a:lnTo>
                    <a:pt x="152374" y="258815"/>
                  </a:lnTo>
                  <a:lnTo>
                    <a:pt x="152181" y="258888"/>
                  </a:lnTo>
                  <a:lnTo>
                    <a:pt x="151994" y="258974"/>
                  </a:lnTo>
                  <a:lnTo>
                    <a:pt x="151807" y="259064"/>
                  </a:lnTo>
                  <a:lnTo>
                    <a:pt x="151622" y="259159"/>
                  </a:lnTo>
                  <a:lnTo>
                    <a:pt x="151431" y="259241"/>
                  </a:lnTo>
                  <a:lnTo>
                    <a:pt x="151174" y="259336"/>
                  </a:lnTo>
                  <a:lnTo>
                    <a:pt x="150917" y="259422"/>
                  </a:lnTo>
                  <a:lnTo>
                    <a:pt x="150671" y="259495"/>
                  </a:lnTo>
                  <a:lnTo>
                    <a:pt x="150554" y="259522"/>
                  </a:lnTo>
                  <a:lnTo>
                    <a:pt x="150086" y="259622"/>
                  </a:lnTo>
                  <a:lnTo>
                    <a:pt x="149863" y="259658"/>
                  </a:lnTo>
                  <a:lnTo>
                    <a:pt x="149640" y="259703"/>
                  </a:lnTo>
                  <a:lnTo>
                    <a:pt x="149277" y="259799"/>
                  </a:lnTo>
                  <a:lnTo>
                    <a:pt x="149160" y="259844"/>
                  </a:lnTo>
                  <a:lnTo>
                    <a:pt x="149054" y="259903"/>
                  </a:lnTo>
                  <a:lnTo>
                    <a:pt x="148930" y="259980"/>
                  </a:lnTo>
                  <a:lnTo>
                    <a:pt x="148824" y="260075"/>
                  </a:lnTo>
                  <a:lnTo>
                    <a:pt x="148764" y="260198"/>
                  </a:lnTo>
                  <a:lnTo>
                    <a:pt x="148760" y="260351"/>
                  </a:lnTo>
                  <a:lnTo>
                    <a:pt x="148779" y="260510"/>
                  </a:lnTo>
                  <a:lnTo>
                    <a:pt x="148794" y="260592"/>
                  </a:lnTo>
                  <a:lnTo>
                    <a:pt x="148847" y="260750"/>
                  </a:lnTo>
                  <a:lnTo>
                    <a:pt x="148918" y="260895"/>
                  </a:lnTo>
                  <a:lnTo>
                    <a:pt x="148979" y="260986"/>
                  </a:lnTo>
                  <a:lnTo>
                    <a:pt x="149047" y="261072"/>
                  </a:lnTo>
                  <a:lnTo>
                    <a:pt x="149126" y="261154"/>
                  </a:lnTo>
                  <a:lnTo>
                    <a:pt x="149209" y="261222"/>
                  </a:lnTo>
                  <a:lnTo>
                    <a:pt x="149319" y="261335"/>
                  </a:lnTo>
                  <a:lnTo>
                    <a:pt x="149383" y="261435"/>
                  </a:lnTo>
                  <a:lnTo>
                    <a:pt x="149462" y="261521"/>
                  </a:lnTo>
                  <a:lnTo>
                    <a:pt x="149564" y="261580"/>
                  </a:lnTo>
                  <a:lnTo>
                    <a:pt x="149697" y="261607"/>
                  </a:lnTo>
                  <a:lnTo>
                    <a:pt x="149991" y="261621"/>
                  </a:lnTo>
                  <a:lnTo>
                    <a:pt x="150324" y="261621"/>
                  </a:lnTo>
                  <a:lnTo>
                    <a:pt x="150520" y="261607"/>
                  </a:lnTo>
                  <a:lnTo>
                    <a:pt x="150713" y="261580"/>
                  </a:lnTo>
                  <a:lnTo>
                    <a:pt x="150906" y="261548"/>
                  </a:lnTo>
                  <a:lnTo>
                    <a:pt x="151267" y="261498"/>
                  </a:lnTo>
                  <a:lnTo>
                    <a:pt x="151607" y="261435"/>
                  </a:lnTo>
                  <a:lnTo>
                    <a:pt x="151947" y="261389"/>
                  </a:lnTo>
                  <a:lnTo>
                    <a:pt x="152125" y="261380"/>
                  </a:lnTo>
                  <a:lnTo>
                    <a:pt x="152299" y="261376"/>
                  </a:lnTo>
                  <a:lnTo>
                    <a:pt x="152476" y="261376"/>
                  </a:lnTo>
                  <a:lnTo>
                    <a:pt x="152650" y="261380"/>
                  </a:lnTo>
                  <a:lnTo>
                    <a:pt x="152956" y="261376"/>
                  </a:lnTo>
                  <a:lnTo>
                    <a:pt x="153470" y="261358"/>
                  </a:lnTo>
                  <a:lnTo>
                    <a:pt x="153821" y="261340"/>
                  </a:lnTo>
                  <a:lnTo>
                    <a:pt x="154002" y="261335"/>
                  </a:lnTo>
                  <a:lnTo>
                    <a:pt x="154467" y="261349"/>
                  </a:lnTo>
                  <a:lnTo>
                    <a:pt x="154749" y="261349"/>
                  </a:lnTo>
                  <a:lnTo>
                    <a:pt x="154840" y="261353"/>
                  </a:lnTo>
                  <a:lnTo>
                    <a:pt x="155147" y="261389"/>
                  </a:lnTo>
                  <a:lnTo>
                    <a:pt x="155301" y="261417"/>
                  </a:lnTo>
                  <a:lnTo>
                    <a:pt x="155452" y="261448"/>
                  </a:lnTo>
                  <a:lnTo>
                    <a:pt x="155852" y="261553"/>
                  </a:lnTo>
                  <a:lnTo>
                    <a:pt x="155977" y="261593"/>
                  </a:lnTo>
                  <a:lnTo>
                    <a:pt x="156098" y="261643"/>
                  </a:lnTo>
                  <a:lnTo>
                    <a:pt x="156211" y="261702"/>
                  </a:lnTo>
                  <a:lnTo>
                    <a:pt x="156321" y="261779"/>
                  </a:lnTo>
                  <a:lnTo>
                    <a:pt x="156427" y="261865"/>
                  </a:lnTo>
                  <a:lnTo>
                    <a:pt x="156529" y="261965"/>
                  </a:lnTo>
                  <a:lnTo>
                    <a:pt x="156619" y="262069"/>
                  </a:lnTo>
                  <a:lnTo>
                    <a:pt x="156699" y="262178"/>
                  </a:lnTo>
                  <a:lnTo>
                    <a:pt x="156763" y="262309"/>
                  </a:lnTo>
                  <a:lnTo>
                    <a:pt x="156808" y="262450"/>
                  </a:lnTo>
                  <a:lnTo>
                    <a:pt x="156918" y="262890"/>
                  </a:lnTo>
                  <a:lnTo>
                    <a:pt x="156993" y="263116"/>
                  </a:lnTo>
                  <a:lnTo>
                    <a:pt x="157152" y="263574"/>
                  </a:lnTo>
                  <a:lnTo>
                    <a:pt x="157220" y="263805"/>
                  </a:lnTo>
                  <a:lnTo>
                    <a:pt x="157277" y="264041"/>
                  </a:lnTo>
                  <a:lnTo>
                    <a:pt x="157311" y="264227"/>
                  </a:lnTo>
                  <a:lnTo>
                    <a:pt x="157341" y="264413"/>
                  </a:lnTo>
                  <a:lnTo>
                    <a:pt x="157435" y="265192"/>
                  </a:lnTo>
                  <a:lnTo>
                    <a:pt x="157492" y="265613"/>
                  </a:lnTo>
                  <a:lnTo>
                    <a:pt x="157515" y="265827"/>
                  </a:lnTo>
                  <a:lnTo>
                    <a:pt x="157534" y="266040"/>
                  </a:lnTo>
                  <a:lnTo>
                    <a:pt x="157545" y="266216"/>
                  </a:lnTo>
                  <a:lnTo>
                    <a:pt x="157545" y="266393"/>
                  </a:lnTo>
                  <a:lnTo>
                    <a:pt x="157556" y="266747"/>
                  </a:lnTo>
                  <a:lnTo>
                    <a:pt x="157579" y="266919"/>
                  </a:lnTo>
                  <a:lnTo>
                    <a:pt x="157617" y="267114"/>
                  </a:lnTo>
                  <a:lnTo>
                    <a:pt x="157673" y="267304"/>
                  </a:lnTo>
                  <a:lnTo>
                    <a:pt x="157738" y="267495"/>
                  </a:lnTo>
                  <a:lnTo>
                    <a:pt x="157881" y="267866"/>
                  </a:lnTo>
                  <a:lnTo>
                    <a:pt x="158027" y="268193"/>
                  </a:lnTo>
                  <a:lnTo>
                    <a:pt x="158134" y="268406"/>
                  </a:lnTo>
                  <a:lnTo>
                    <a:pt x="158163" y="268949"/>
                  </a:lnTo>
                  <a:lnTo>
                    <a:pt x="158210" y="270046"/>
                  </a:lnTo>
                  <a:lnTo>
                    <a:pt x="158255" y="270554"/>
                  </a:lnTo>
                  <a:lnTo>
                    <a:pt x="158327" y="271085"/>
                  </a:lnTo>
                  <a:lnTo>
                    <a:pt x="158375" y="271605"/>
                  </a:lnTo>
                  <a:lnTo>
                    <a:pt x="158361" y="272091"/>
                  </a:lnTo>
                  <a:lnTo>
                    <a:pt x="158229" y="272508"/>
                  </a:lnTo>
                  <a:lnTo>
                    <a:pt x="158036" y="272811"/>
                  </a:lnTo>
                  <a:lnTo>
                    <a:pt x="157787" y="273110"/>
                  </a:lnTo>
                  <a:lnTo>
                    <a:pt x="157496" y="273374"/>
                  </a:lnTo>
                  <a:lnTo>
                    <a:pt x="157190" y="273573"/>
                  </a:lnTo>
                  <a:lnTo>
                    <a:pt x="156884" y="273682"/>
                  </a:lnTo>
                  <a:lnTo>
                    <a:pt x="156529" y="273577"/>
                  </a:lnTo>
                  <a:lnTo>
                    <a:pt x="156128" y="273210"/>
                  </a:lnTo>
                  <a:lnTo>
                    <a:pt x="155701" y="272693"/>
                  </a:lnTo>
                  <a:lnTo>
                    <a:pt x="155272" y="272136"/>
                  </a:lnTo>
                  <a:lnTo>
                    <a:pt x="154864" y="271651"/>
                  </a:lnTo>
                  <a:lnTo>
                    <a:pt x="154509" y="271261"/>
                  </a:lnTo>
                  <a:lnTo>
                    <a:pt x="154165" y="270862"/>
                  </a:lnTo>
                  <a:lnTo>
                    <a:pt x="153470" y="270069"/>
                  </a:lnTo>
                  <a:lnTo>
                    <a:pt x="153107" y="269688"/>
                  </a:lnTo>
                  <a:lnTo>
                    <a:pt x="152306" y="268909"/>
                  </a:lnTo>
                  <a:lnTo>
                    <a:pt x="151465" y="268165"/>
                  </a:lnTo>
                  <a:lnTo>
                    <a:pt x="150592" y="267454"/>
                  </a:lnTo>
                  <a:lnTo>
                    <a:pt x="149693" y="266783"/>
                  </a:lnTo>
                  <a:lnTo>
                    <a:pt x="148771" y="266158"/>
                  </a:lnTo>
                  <a:lnTo>
                    <a:pt x="148425" y="266008"/>
                  </a:lnTo>
                  <a:lnTo>
                    <a:pt x="147960" y="265872"/>
                  </a:lnTo>
                  <a:lnTo>
                    <a:pt x="146366" y="265849"/>
                  </a:lnTo>
                  <a:lnTo>
                    <a:pt x="145633" y="265967"/>
                  </a:lnTo>
                  <a:lnTo>
                    <a:pt x="144696" y="266212"/>
                  </a:lnTo>
                  <a:lnTo>
                    <a:pt x="143896" y="266461"/>
                  </a:lnTo>
                  <a:lnTo>
                    <a:pt x="143428" y="266710"/>
                  </a:lnTo>
                  <a:lnTo>
                    <a:pt x="143027" y="266769"/>
                  </a:lnTo>
                  <a:lnTo>
                    <a:pt x="141422" y="267395"/>
                  </a:lnTo>
                  <a:lnTo>
                    <a:pt x="141017" y="267649"/>
                  </a:lnTo>
                  <a:lnTo>
                    <a:pt x="140550" y="267771"/>
                  </a:lnTo>
                  <a:lnTo>
                    <a:pt x="138544" y="268646"/>
                  </a:lnTo>
                  <a:lnTo>
                    <a:pt x="138007" y="268900"/>
                  </a:lnTo>
                  <a:lnTo>
                    <a:pt x="137200" y="269407"/>
                  </a:lnTo>
                  <a:lnTo>
                    <a:pt x="135315" y="270998"/>
                  </a:lnTo>
                  <a:lnTo>
                    <a:pt x="133635" y="272272"/>
                  </a:lnTo>
                  <a:lnTo>
                    <a:pt x="133098" y="272521"/>
                  </a:lnTo>
                  <a:lnTo>
                    <a:pt x="132762" y="272780"/>
                  </a:lnTo>
                  <a:lnTo>
                    <a:pt x="132294" y="272966"/>
                  </a:lnTo>
                  <a:lnTo>
                    <a:pt x="131085" y="273659"/>
                  </a:lnTo>
                  <a:lnTo>
                    <a:pt x="130285" y="273908"/>
                  </a:lnTo>
                  <a:lnTo>
                    <a:pt x="129815" y="273967"/>
                  </a:lnTo>
                  <a:lnTo>
                    <a:pt x="129348" y="274153"/>
                  </a:lnTo>
                  <a:lnTo>
                    <a:pt x="128547" y="274271"/>
                  </a:lnTo>
                  <a:lnTo>
                    <a:pt x="126885" y="274244"/>
                  </a:lnTo>
                  <a:lnTo>
                    <a:pt x="124370" y="273818"/>
                  </a:lnTo>
                  <a:lnTo>
                    <a:pt x="122648" y="273206"/>
                  </a:lnTo>
                  <a:lnTo>
                    <a:pt x="121065" y="272403"/>
                  </a:lnTo>
                  <a:lnTo>
                    <a:pt x="120604" y="272068"/>
                  </a:lnTo>
                  <a:lnTo>
                    <a:pt x="119811" y="271732"/>
                  </a:lnTo>
                  <a:lnTo>
                    <a:pt x="118955" y="271461"/>
                  </a:lnTo>
                  <a:lnTo>
                    <a:pt x="118089" y="271384"/>
                  </a:lnTo>
                  <a:lnTo>
                    <a:pt x="117292" y="271433"/>
                  </a:lnTo>
                  <a:lnTo>
                    <a:pt x="116552" y="271814"/>
                  </a:lnTo>
                  <a:lnTo>
                    <a:pt x="116019" y="272064"/>
                  </a:lnTo>
                  <a:lnTo>
                    <a:pt x="115552" y="272186"/>
                  </a:lnTo>
                  <a:lnTo>
                    <a:pt x="115083" y="272440"/>
                  </a:lnTo>
                  <a:lnTo>
                    <a:pt x="114683" y="272499"/>
                  </a:lnTo>
                  <a:lnTo>
                    <a:pt x="114214" y="272684"/>
                  </a:lnTo>
                  <a:lnTo>
                    <a:pt x="113814" y="272743"/>
                  </a:lnTo>
                  <a:lnTo>
                    <a:pt x="111276" y="273482"/>
                  </a:lnTo>
                  <a:lnTo>
                    <a:pt x="110472" y="273859"/>
                  </a:lnTo>
                  <a:lnTo>
                    <a:pt x="110003" y="274112"/>
                  </a:lnTo>
                  <a:lnTo>
                    <a:pt x="109535" y="274235"/>
                  </a:lnTo>
                  <a:lnTo>
                    <a:pt x="109066" y="274420"/>
                  </a:lnTo>
                  <a:lnTo>
                    <a:pt x="107469" y="274529"/>
                  </a:lnTo>
                  <a:lnTo>
                    <a:pt x="106604" y="274448"/>
                  </a:lnTo>
                  <a:lnTo>
                    <a:pt x="106491" y="274361"/>
                  </a:lnTo>
                  <a:lnTo>
                    <a:pt x="106336" y="274638"/>
                  </a:lnTo>
                  <a:lnTo>
                    <a:pt x="106200" y="274769"/>
                  </a:lnTo>
                  <a:lnTo>
                    <a:pt x="106060" y="275413"/>
                  </a:lnTo>
                  <a:lnTo>
                    <a:pt x="106045" y="276193"/>
                  </a:lnTo>
                  <a:lnTo>
                    <a:pt x="106175" y="276650"/>
                  </a:lnTo>
                  <a:lnTo>
                    <a:pt x="106147" y="278205"/>
                  </a:lnTo>
                  <a:lnTo>
                    <a:pt x="106000" y="279048"/>
                  </a:lnTo>
                  <a:lnTo>
                    <a:pt x="105444" y="280662"/>
                  </a:lnTo>
                  <a:lnTo>
                    <a:pt x="105034" y="281369"/>
                  </a:lnTo>
                  <a:lnTo>
                    <a:pt x="104014" y="282715"/>
                  </a:lnTo>
                  <a:lnTo>
                    <a:pt x="103946" y="283042"/>
                  </a:lnTo>
                  <a:lnTo>
                    <a:pt x="103470" y="283554"/>
                  </a:lnTo>
                  <a:lnTo>
                    <a:pt x="103330" y="283939"/>
                  </a:lnTo>
                  <a:lnTo>
                    <a:pt x="102858" y="284388"/>
                  </a:lnTo>
                  <a:lnTo>
                    <a:pt x="101903" y="286124"/>
                  </a:lnTo>
                  <a:lnTo>
                    <a:pt x="101540" y="287873"/>
                  </a:lnTo>
                  <a:lnTo>
                    <a:pt x="100989" y="289292"/>
                  </a:lnTo>
                  <a:lnTo>
                    <a:pt x="100917" y="289550"/>
                  </a:lnTo>
                  <a:lnTo>
                    <a:pt x="100037" y="290443"/>
                  </a:lnTo>
                  <a:lnTo>
                    <a:pt x="99232" y="291015"/>
                  </a:lnTo>
                  <a:lnTo>
                    <a:pt x="97484" y="292094"/>
                  </a:lnTo>
                  <a:lnTo>
                    <a:pt x="97216" y="292411"/>
                  </a:lnTo>
                  <a:lnTo>
                    <a:pt x="97140" y="292864"/>
                  </a:lnTo>
                  <a:lnTo>
                    <a:pt x="97990" y="293789"/>
                  </a:lnTo>
                  <a:lnTo>
                    <a:pt x="99047" y="294323"/>
                  </a:lnTo>
                  <a:lnTo>
                    <a:pt x="99708" y="294591"/>
                  </a:lnTo>
                  <a:lnTo>
                    <a:pt x="100645" y="294944"/>
                  </a:lnTo>
                  <a:lnTo>
                    <a:pt x="101264" y="295189"/>
                  </a:lnTo>
                  <a:lnTo>
                    <a:pt x="101608" y="295316"/>
                  </a:lnTo>
                  <a:lnTo>
                    <a:pt x="101956" y="295439"/>
                  </a:lnTo>
                  <a:lnTo>
                    <a:pt x="102302" y="295570"/>
                  </a:lnTo>
                  <a:lnTo>
                    <a:pt x="102635" y="295715"/>
                  </a:lnTo>
                  <a:lnTo>
                    <a:pt x="102941" y="295897"/>
                  </a:lnTo>
                  <a:lnTo>
                    <a:pt x="103285" y="296159"/>
                  </a:lnTo>
                  <a:lnTo>
                    <a:pt x="103613" y="296454"/>
                  </a:lnTo>
                  <a:lnTo>
                    <a:pt x="103915" y="296785"/>
                  </a:lnTo>
                  <a:lnTo>
                    <a:pt x="104176" y="297138"/>
                  </a:lnTo>
                  <a:lnTo>
                    <a:pt x="104380" y="297510"/>
                  </a:lnTo>
                  <a:lnTo>
                    <a:pt x="104505" y="297846"/>
                  </a:lnTo>
                  <a:lnTo>
                    <a:pt x="104595" y="298208"/>
                  </a:lnTo>
                  <a:lnTo>
                    <a:pt x="104652" y="298580"/>
                  </a:lnTo>
                  <a:lnTo>
                    <a:pt x="104679" y="298956"/>
                  </a:lnTo>
                  <a:lnTo>
                    <a:pt x="104682" y="299323"/>
                  </a:lnTo>
                  <a:lnTo>
                    <a:pt x="104645" y="299790"/>
                  </a:lnTo>
                  <a:lnTo>
                    <a:pt x="104554" y="300262"/>
                  </a:lnTo>
                  <a:lnTo>
                    <a:pt x="104422" y="300728"/>
                  </a:lnTo>
                  <a:lnTo>
                    <a:pt x="104259" y="301191"/>
                  </a:lnTo>
                  <a:lnTo>
                    <a:pt x="104078" y="301630"/>
                  </a:lnTo>
                  <a:lnTo>
                    <a:pt x="103953" y="301894"/>
                  </a:lnTo>
                  <a:lnTo>
                    <a:pt x="103810" y="302152"/>
                  </a:lnTo>
                  <a:lnTo>
                    <a:pt x="103511" y="302660"/>
                  </a:lnTo>
                  <a:lnTo>
                    <a:pt x="103379" y="302922"/>
                  </a:lnTo>
                  <a:lnTo>
                    <a:pt x="103262" y="303185"/>
                  </a:lnTo>
                  <a:lnTo>
                    <a:pt x="103152" y="303453"/>
                  </a:lnTo>
                  <a:lnTo>
                    <a:pt x="102846" y="304269"/>
                  </a:lnTo>
                  <a:lnTo>
                    <a:pt x="102631" y="304899"/>
                  </a:lnTo>
                  <a:lnTo>
                    <a:pt x="102529" y="305216"/>
                  </a:lnTo>
                  <a:lnTo>
                    <a:pt x="102315" y="305842"/>
                  </a:lnTo>
                  <a:lnTo>
                    <a:pt x="102030" y="306540"/>
                  </a:lnTo>
                  <a:lnTo>
                    <a:pt x="101737" y="307233"/>
                  </a:lnTo>
                  <a:lnTo>
                    <a:pt x="101603" y="307582"/>
                  </a:lnTo>
                  <a:lnTo>
                    <a:pt x="101480" y="307940"/>
                  </a:lnTo>
                  <a:lnTo>
                    <a:pt x="101363" y="308294"/>
                  </a:lnTo>
                  <a:lnTo>
                    <a:pt x="101249" y="308657"/>
                  </a:lnTo>
                  <a:lnTo>
                    <a:pt x="101151" y="309019"/>
                  </a:lnTo>
                  <a:lnTo>
                    <a:pt x="101068" y="309386"/>
                  </a:lnTo>
                  <a:lnTo>
                    <a:pt x="101011" y="309663"/>
                  </a:lnTo>
                  <a:lnTo>
                    <a:pt x="100958" y="309944"/>
                  </a:lnTo>
                  <a:lnTo>
                    <a:pt x="100917" y="310230"/>
                  </a:lnTo>
                  <a:lnTo>
                    <a:pt x="100887" y="310511"/>
                  </a:lnTo>
                  <a:lnTo>
                    <a:pt x="100872" y="310796"/>
                  </a:lnTo>
                  <a:lnTo>
                    <a:pt x="100917" y="311295"/>
                  </a:lnTo>
                  <a:lnTo>
                    <a:pt x="101034" y="311793"/>
                  </a:lnTo>
                  <a:lnTo>
                    <a:pt x="101178" y="312297"/>
                  </a:lnTo>
                  <a:lnTo>
                    <a:pt x="101295" y="312795"/>
                  </a:lnTo>
                  <a:lnTo>
                    <a:pt x="101336" y="313294"/>
                  </a:lnTo>
                  <a:lnTo>
                    <a:pt x="101306" y="313552"/>
                  </a:lnTo>
                  <a:lnTo>
                    <a:pt x="101257" y="313811"/>
                  </a:lnTo>
                  <a:lnTo>
                    <a:pt x="101200" y="314073"/>
                  </a:lnTo>
                  <a:lnTo>
                    <a:pt x="101155" y="314332"/>
                  </a:lnTo>
                  <a:lnTo>
                    <a:pt x="101140" y="314590"/>
                  </a:lnTo>
                  <a:lnTo>
                    <a:pt x="101166" y="314808"/>
                  </a:lnTo>
                  <a:lnTo>
                    <a:pt x="101208" y="315021"/>
                  </a:lnTo>
                  <a:lnTo>
                    <a:pt x="101264" y="315234"/>
                  </a:lnTo>
                  <a:lnTo>
                    <a:pt x="101314" y="315452"/>
                  </a:lnTo>
                  <a:lnTo>
                    <a:pt x="101348" y="315669"/>
                  </a:lnTo>
                  <a:lnTo>
                    <a:pt x="101348" y="316009"/>
                  </a:lnTo>
                  <a:lnTo>
                    <a:pt x="101306" y="316354"/>
                  </a:lnTo>
                  <a:lnTo>
                    <a:pt x="101257" y="316698"/>
                  </a:lnTo>
                  <a:lnTo>
                    <a:pt x="101230" y="317038"/>
                  </a:lnTo>
                  <a:lnTo>
                    <a:pt x="101261" y="317365"/>
                  </a:lnTo>
                  <a:lnTo>
                    <a:pt x="101317" y="317609"/>
                  </a:lnTo>
                  <a:lnTo>
                    <a:pt x="101393" y="317859"/>
                  </a:lnTo>
                  <a:lnTo>
                    <a:pt x="101484" y="318099"/>
                  </a:lnTo>
                  <a:lnTo>
                    <a:pt x="101601" y="318321"/>
                  </a:lnTo>
                  <a:lnTo>
                    <a:pt x="101748" y="318502"/>
                  </a:lnTo>
                  <a:lnTo>
                    <a:pt x="101975" y="318670"/>
                  </a:lnTo>
                  <a:lnTo>
                    <a:pt x="102253" y="318784"/>
                  </a:lnTo>
                  <a:lnTo>
                    <a:pt x="102567" y="318865"/>
                  </a:lnTo>
                  <a:lnTo>
                    <a:pt x="102892" y="318928"/>
                  </a:lnTo>
                  <a:lnTo>
                    <a:pt x="103205" y="318983"/>
                  </a:lnTo>
                  <a:lnTo>
                    <a:pt x="103621" y="319037"/>
                  </a:lnTo>
                  <a:lnTo>
                    <a:pt x="104048" y="319046"/>
                  </a:lnTo>
                  <a:lnTo>
                    <a:pt x="104913" y="319019"/>
                  </a:lnTo>
                  <a:lnTo>
                    <a:pt x="105342" y="319024"/>
                  </a:lnTo>
                  <a:lnTo>
                    <a:pt x="105614" y="319042"/>
                  </a:lnTo>
                  <a:lnTo>
                    <a:pt x="106155" y="319096"/>
                  </a:lnTo>
                  <a:lnTo>
                    <a:pt x="106427" y="319110"/>
                  </a:lnTo>
                  <a:lnTo>
                    <a:pt x="106695" y="319101"/>
                  </a:lnTo>
                  <a:lnTo>
                    <a:pt x="106876" y="319074"/>
                  </a:lnTo>
                  <a:lnTo>
                    <a:pt x="107246" y="318974"/>
                  </a:lnTo>
                  <a:lnTo>
                    <a:pt x="107428" y="318942"/>
                  </a:lnTo>
                  <a:lnTo>
                    <a:pt x="107598" y="318951"/>
                  </a:lnTo>
                  <a:lnTo>
                    <a:pt x="107866" y="319083"/>
                  </a:lnTo>
                  <a:lnTo>
                    <a:pt x="108252" y="319332"/>
                  </a:lnTo>
                  <a:lnTo>
                    <a:pt x="108423" y="319669"/>
                  </a:lnTo>
                  <a:lnTo>
                    <a:pt x="108561" y="320012"/>
                  </a:lnTo>
                  <a:lnTo>
                    <a:pt x="108610" y="320307"/>
                  </a:lnTo>
                  <a:lnTo>
                    <a:pt x="108606" y="320633"/>
                  </a:lnTo>
                  <a:lnTo>
                    <a:pt x="108323" y="321730"/>
                  </a:lnTo>
                  <a:lnTo>
                    <a:pt x="108387" y="321925"/>
                  </a:lnTo>
                  <a:lnTo>
                    <a:pt x="107711" y="322696"/>
                  </a:lnTo>
                  <a:lnTo>
                    <a:pt x="107303" y="323076"/>
                  </a:lnTo>
                  <a:lnTo>
                    <a:pt x="106162" y="323711"/>
                  </a:lnTo>
                  <a:lnTo>
                    <a:pt x="105767" y="323702"/>
                  </a:lnTo>
                  <a:lnTo>
                    <a:pt x="105429" y="323892"/>
                  </a:lnTo>
                  <a:lnTo>
                    <a:pt x="105030" y="323888"/>
                  </a:lnTo>
                  <a:lnTo>
                    <a:pt x="103564" y="323992"/>
                  </a:lnTo>
                  <a:lnTo>
                    <a:pt x="103232" y="324182"/>
                  </a:lnTo>
                  <a:lnTo>
                    <a:pt x="102495" y="324300"/>
                  </a:lnTo>
                  <a:lnTo>
                    <a:pt x="100626" y="324921"/>
                  </a:lnTo>
                  <a:lnTo>
                    <a:pt x="99553" y="325556"/>
                  </a:lnTo>
                  <a:lnTo>
                    <a:pt x="99213" y="325810"/>
                  </a:lnTo>
                  <a:lnTo>
                    <a:pt x="98606" y="326512"/>
                  </a:lnTo>
                  <a:lnTo>
                    <a:pt x="98062" y="327220"/>
                  </a:lnTo>
                  <a:lnTo>
                    <a:pt x="97922" y="327605"/>
                  </a:lnTo>
                  <a:lnTo>
                    <a:pt x="97654" y="327863"/>
                  </a:lnTo>
                  <a:lnTo>
                    <a:pt x="96966" y="329278"/>
                  </a:lnTo>
                  <a:lnTo>
                    <a:pt x="96487" y="330244"/>
                  </a:lnTo>
                  <a:lnTo>
                    <a:pt x="96011" y="330887"/>
                  </a:lnTo>
                  <a:lnTo>
                    <a:pt x="95531" y="331594"/>
                  </a:lnTo>
                  <a:lnTo>
                    <a:pt x="94519" y="332682"/>
                  </a:lnTo>
                  <a:lnTo>
                    <a:pt x="93779" y="333253"/>
                  </a:lnTo>
                  <a:lnTo>
                    <a:pt x="92102" y="334137"/>
                  </a:lnTo>
                  <a:lnTo>
                    <a:pt x="91837" y="334133"/>
                  </a:lnTo>
                  <a:lnTo>
                    <a:pt x="90580" y="334441"/>
                  </a:lnTo>
                  <a:lnTo>
                    <a:pt x="90270" y="334523"/>
                  </a:lnTo>
                  <a:lnTo>
                    <a:pt x="89345" y="334727"/>
                  </a:lnTo>
                  <a:lnTo>
                    <a:pt x="88880" y="334835"/>
                  </a:lnTo>
                  <a:lnTo>
                    <a:pt x="88428" y="334953"/>
                  </a:lnTo>
                  <a:lnTo>
                    <a:pt x="87982" y="335103"/>
                  </a:lnTo>
                  <a:lnTo>
                    <a:pt x="87340" y="335348"/>
                  </a:lnTo>
                  <a:lnTo>
                    <a:pt x="87022" y="335488"/>
                  </a:lnTo>
                  <a:lnTo>
                    <a:pt x="86724" y="335647"/>
                  </a:lnTo>
                  <a:lnTo>
                    <a:pt x="86452" y="335838"/>
                  </a:lnTo>
                  <a:lnTo>
                    <a:pt x="86044" y="336191"/>
                  </a:lnTo>
                  <a:lnTo>
                    <a:pt x="85772" y="336413"/>
                  </a:lnTo>
                  <a:lnTo>
                    <a:pt x="85424" y="336676"/>
                  </a:lnTo>
                  <a:lnTo>
                    <a:pt x="85073" y="336935"/>
                  </a:lnTo>
                  <a:lnTo>
                    <a:pt x="84884" y="337048"/>
                  </a:lnTo>
                  <a:lnTo>
                    <a:pt x="84470" y="337270"/>
                  </a:lnTo>
                  <a:lnTo>
                    <a:pt x="84319" y="337374"/>
                  </a:lnTo>
                  <a:lnTo>
                    <a:pt x="84266" y="337474"/>
                  </a:lnTo>
                  <a:lnTo>
                    <a:pt x="84300" y="337578"/>
                  </a:lnTo>
                  <a:lnTo>
                    <a:pt x="84383" y="337678"/>
                  </a:lnTo>
                  <a:lnTo>
                    <a:pt x="84593" y="337873"/>
                  </a:lnTo>
                  <a:lnTo>
                    <a:pt x="84684" y="337977"/>
                  </a:lnTo>
                  <a:lnTo>
                    <a:pt x="84797" y="338127"/>
                  </a:lnTo>
                  <a:lnTo>
                    <a:pt x="85005" y="338444"/>
                  </a:lnTo>
                  <a:lnTo>
                    <a:pt x="85092" y="338612"/>
                  </a:lnTo>
                  <a:lnTo>
                    <a:pt x="85160" y="338784"/>
                  </a:lnTo>
                  <a:lnTo>
                    <a:pt x="85202" y="338916"/>
                  </a:lnTo>
                  <a:lnTo>
                    <a:pt x="85239" y="339056"/>
                  </a:lnTo>
                  <a:lnTo>
                    <a:pt x="85270" y="339192"/>
                  </a:lnTo>
                  <a:lnTo>
                    <a:pt x="85281" y="339332"/>
                  </a:lnTo>
                  <a:lnTo>
                    <a:pt x="85273" y="339464"/>
                  </a:lnTo>
                  <a:lnTo>
                    <a:pt x="85194" y="339668"/>
                  </a:lnTo>
                  <a:lnTo>
                    <a:pt x="85050" y="339881"/>
                  </a:lnTo>
                  <a:lnTo>
                    <a:pt x="84865" y="340072"/>
                  </a:lnTo>
                  <a:lnTo>
                    <a:pt x="84659" y="340226"/>
                  </a:lnTo>
                  <a:lnTo>
                    <a:pt x="84457" y="340307"/>
                  </a:lnTo>
                  <a:lnTo>
                    <a:pt x="84296" y="340470"/>
                  </a:lnTo>
                  <a:lnTo>
                    <a:pt x="84107" y="340616"/>
                  </a:lnTo>
                  <a:lnTo>
                    <a:pt x="83903" y="340742"/>
                  </a:lnTo>
                  <a:lnTo>
                    <a:pt x="83684" y="340838"/>
                  </a:lnTo>
                  <a:lnTo>
                    <a:pt x="83469" y="340906"/>
                  </a:lnTo>
                  <a:lnTo>
                    <a:pt x="83291" y="340929"/>
                  </a:lnTo>
                  <a:lnTo>
                    <a:pt x="83106" y="340919"/>
                  </a:lnTo>
                  <a:lnTo>
                    <a:pt x="82917" y="340897"/>
                  </a:lnTo>
                  <a:lnTo>
                    <a:pt x="82732" y="340883"/>
                  </a:lnTo>
                  <a:lnTo>
                    <a:pt x="82547" y="340892"/>
                  </a:lnTo>
                  <a:lnTo>
                    <a:pt x="82331" y="340929"/>
                  </a:lnTo>
                  <a:lnTo>
                    <a:pt x="82116" y="340987"/>
                  </a:lnTo>
                  <a:lnTo>
                    <a:pt x="81905" y="341060"/>
                  </a:lnTo>
                  <a:lnTo>
                    <a:pt x="81697" y="341146"/>
                  </a:lnTo>
                  <a:lnTo>
                    <a:pt x="81500" y="341241"/>
                  </a:lnTo>
                  <a:lnTo>
                    <a:pt x="81358" y="341327"/>
                  </a:lnTo>
                  <a:lnTo>
                    <a:pt x="81092" y="341541"/>
                  </a:lnTo>
                  <a:lnTo>
                    <a:pt x="80961" y="341640"/>
                  </a:lnTo>
                  <a:lnTo>
                    <a:pt x="80818" y="341722"/>
                  </a:lnTo>
                  <a:lnTo>
                    <a:pt x="80723" y="341763"/>
                  </a:lnTo>
                  <a:lnTo>
                    <a:pt x="80621" y="341799"/>
                  </a:lnTo>
                  <a:lnTo>
                    <a:pt x="80421" y="341862"/>
                  </a:lnTo>
                  <a:lnTo>
                    <a:pt x="80323" y="341898"/>
                  </a:lnTo>
                  <a:lnTo>
                    <a:pt x="80013" y="342021"/>
                  </a:lnTo>
                  <a:lnTo>
                    <a:pt x="79703" y="342148"/>
                  </a:lnTo>
                  <a:lnTo>
                    <a:pt x="79397" y="342284"/>
                  </a:lnTo>
                  <a:lnTo>
                    <a:pt x="78778" y="342547"/>
                  </a:lnTo>
                  <a:lnTo>
                    <a:pt x="78445" y="342678"/>
                  </a:lnTo>
                  <a:lnTo>
                    <a:pt x="78109" y="342801"/>
                  </a:lnTo>
                  <a:lnTo>
                    <a:pt x="77440" y="343055"/>
                  </a:lnTo>
                  <a:lnTo>
                    <a:pt x="77113" y="343191"/>
                  </a:lnTo>
                  <a:lnTo>
                    <a:pt x="76712" y="343372"/>
                  </a:lnTo>
                  <a:lnTo>
                    <a:pt x="76315" y="343562"/>
                  </a:lnTo>
                  <a:lnTo>
                    <a:pt x="75923" y="343762"/>
                  </a:lnTo>
                  <a:lnTo>
                    <a:pt x="75133" y="344142"/>
                  </a:lnTo>
                  <a:lnTo>
                    <a:pt x="74204" y="344555"/>
                  </a:lnTo>
                  <a:lnTo>
                    <a:pt x="73581" y="344818"/>
                  </a:lnTo>
                  <a:lnTo>
                    <a:pt x="72233" y="345901"/>
                  </a:lnTo>
                  <a:lnTo>
                    <a:pt x="71760" y="346350"/>
                  </a:lnTo>
                  <a:lnTo>
                    <a:pt x="71016" y="347180"/>
                  </a:lnTo>
                  <a:lnTo>
                    <a:pt x="70876" y="347570"/>
                  </a:lnTo>
                  <a:lnTo>
                    <a:pt x="70268" y="348273"/>
                  </a:lnTo>
                  <a:lnTo>
                    <a:pt x="69585" y="349302"/>
                  </a:lnTo>
                  <a:lnTo>
                    <a:pt x="69249" y="349687"/>
                  </a:lnTo>
                  <a:lnTo>
                    <a:pt x="68490" y="351296"/>
                  </a:lnTo>
                  <a:lnTo>
                    <a:pt x="68071" y="352588"/>
                  </a:lnTo>
                  <a:lnTo>
                    <a:pt x="67719" y="353817"/>
                  </a:lnTo>
                  <a:lnTo>
                    <a:pt x="67579" y="354271"/>
                  </a:lnTo>
                  <a:lnTo>
                    <a:pt x="66224" y="355807"/>
                  </a:lnTo>
                  <a:lnTo>
                    <a:pt x="65246" y="356578"/>
                  </a:lnTo>
                  <a:lnTo>
                    <a:pt x="64902" y="356682"/>
                  </a:lnTo>
                  <a:lnTo>
                    <a:pt x="64551" y="356773"/>
                  </a:lnTo>
                  <a:lnTo>
                    <a:pt x="64196" y="356850"/>
                  </a:lnTo>
                  <a:lnTo>
                    <a:pt x="63840" y="356918"/>
                  </a:lnTo>
                  <a:lnTo>
                    <a:pt x="63485" y="356972"/>
                  </a:lnTo>
                  <a:lnTo>
                    <a:pt x="63009" y="357022"/>
                  </a:lnTo>
                  <a:lnTo>
                    <a:pt x="62531" y="357049"/>
                  </a:lnTo>
                  <a:lnTo>
                    <a:pt x="62051" y="357054"/>
                  </a:lnTo>
                  <a:lnTo>
                    <a:pt x="61571" y="357031"/>
                  </a:lnTo>
                  <a:lnTo>
                    <a:pt x="61099" y="356977"/>
                  </a:lnTo>
                  <a:lnTo>
                    <a:pt x="60449" y="356832"/>
                  </a:lnTo>
                  <a:lnTo>
                    <a:pt x="59814" y="356605"/>
                  </a:lnTo>
                  <a:lnTo>
                    <a:pt x="58546" y="356066"/>
                  </a:lnTo>
                  <a:lnTo>
                    <a:pt x="57908" y="355830"/>
                  </a:lnTo>
                  <a:lnTo>
                    <a:pt x="57330" y="355658"/>
                  </a:lnTo>
                  <a:lnTo>
                    <a:pt x="56162" y="355358"/>
                  </a:lnTo>
                  <a:lnTo>
                    <a:pt x="55585" y="355191"/>
                  </a:lnTo>
                  <a:lnTo>
                    <a:pt x="55022" y="354996"/>
                  </a:lnTo>
                  <a:lnTo>
                    <a:pt x="54667" y="354842"/>
                  </a:lnTo>
                  <a:lnTo>
                    <a:pt x="53980" y="354488"/>
                  </a:lnTo>
                  <a:lnTo>
                    <a:pt x="53632" y="354325"/>
                  </a:lnTo>
                  <a:lnTo>
                    <a:pt x="53273" y="354184"/>
                  </a:lnTo>
                  <a:lnTo>
                    <a:pt x="52942" y="354075"/>
                  </a:lnTo>
                  <a:lnTo>
                    <a:pt x="52602" y="353980"/>
                  </a:lnTo>
                  <a:lnTo>
                    <a:pt x="52262" y="353898"/>
                  </a:lnTo>
                  <a:lnTo>
                    <a:pt x="51918" y="353835"/>
                  </a:lnTo>
                  <a:lnTo>
                    <a:pt x="51570" y="353785"/>
                  </a:lnTo>
                  <a:lnTo>
                    <a:pt x="50917" y="353781"/>
                  </a:lnTo>
                  <a:lnTo>
                    <a:pt x="50252" y="353863"/>
                  </a:lnTo>
                  <a:lnTo>
                    <a:pt x="48916" y="354139"/>
                  </a:lnTo>
                  <a:lnTo>
                    <a:pt x="48247" y="354248"/>
                  </a:lnTo>
                  <a:lnTo>
                    <a:pt x="47446" y="354316"/>
                  </a:lnTo>
                  <a:lnTo>
                    <a:pt x="45837" y="354406"/>
                  </a:lnTo>
                  <a:lnTo>
                    <a:pt x="45041" y="354475"/>
                  </a:lnTo>
                  <a:lnTo>
                    <a:pt x="44251" y="354588"/>
                  </a:lnTo>
                  <a:lnTo>
                    <a:pt x="43786" y="354679"/>
                  </a:lnTo>
                  <a:lnTo>
                    <a:pt x="43322" y="354778"/>
                  </a:lnTo>
                  <a:lnTo>
                    <a:pt x="42861" y="354892"/>
                  </a:lnTo>
                  <a:lnTo>
                    <a:pt x="42404" y="355018"/>
                  </a:lnTo>
                  <a:lnTo>
                    <a:pt x="41959" y="355173"/>
                  </a:lnTo>
                  <a:lnTo>
                    <a:pt x="41697" y="355286"/>
                  </a:lnTo>
                  <a:lnTo>
                    <a:pt x="41438" y="355413"/>
                  </a:lnTo>
                  <a:lnTo>
                    <a:pt x="41181" y="355549"/>
                  </a:lnTo>
                  <a:lnTo>
                    <a:pt x="40920" y="355671"/>
                  </a:lnTo>
                  <a:lnTo>
                    <a:pt x="40652" y="355771"/>
                  </a:lnTo>
                  <a:lnTo>
                    <a:pt x="40357" y="355848"/>
                  </a:lnTo>
                  <a:lnTo>
                    <a:pt x="40055" y="355903"/>
                  </a:lnTo>
                  <a:lnTo>
                    <a:pt x="39443" y="355989"/>
                  </a:lnTo>
                  <a:lnTo>
                    <a:pt x="39146" y="356056"/>
                  </a:lnTo>
                  <a:lnTo>
                    <a:pt x="38734" y="356174"/>
                  </a:lnTo>
                  <a:lnTo>
                    <a:pt x="38322" y="356311"/>
                  </a:lnTo>
                  <a:lnTo>
                    <a:pt x="37922" y="356464"/>
                  </a:lnTo>
                  <a:lnTo>
                    <a:pt x="37529" y="356646"/>
                  </a:lnTo>
                  <a:lnTo>
                    <a:pt x="37162" y="356855"/>
                  </a:lnTo>
                  <a:lnTo>
                    <a:pt x="36883" y="357049"/>
                  </a:lnTo>
                  <a:lnTo>
                    <a:pt x="36614" y="357272"/>
                  </a:lnTo>
                  <a:lnTo>
                    <a:pt x="36358" y="357503"/>
                  </a:lnTo>
                  <a:lnTo>
                    <a:pt x="36104" y="357743"/>
                  </a:lnTo>
                  <a:lnTo>
                    <a:pt x="35594" y="358201"/>
                  </a:lnTo>
                  <a:lnTo>
                    <a:pt x="35097" y="358659"/>
                  </a:lnTo>
                  <a:lnTo>
                    <a:pt x="34844" y="358881"/>
                  </a:lnTo>
                  <a:lnTo>
                    <a:pt x="34583" y="359094"/>
                  </a:lnTo>
                  <a:lnTo>
                    <a:pt x="34311" y="359303"/>
                  </a:lnTo>
                  <a:lnTo>
                    <a:pt x="33899" y="359602"/>
                  </a:lnTo>
                  <a:lnTo>
                    <a:pt x="33344" y="360055"/>
                  </a:lnTo>
                  <a:lnTo>
                    <a:pt x="33155" y="360196"/>
                  </a:lnTo>
                  <a:lnTo>
                    <a:pt x="32955" y="360314"/>
                  </a:lnTo>
                  <a:lnTo>
                    <a:pt x="32717" y="360427"/>
                  </a:lnTo>
                  <a:lnTo>
                    <a:pt x="32467" y="360522"/>
                  </a:lnTo>
                  <a:lnTo>
                    <a:pt x="32211" y="360599"/>
                  </a:lnTo>
                  <a:lnTo>
                    <a:pt x="31955" y="360645"/>
                  </a:lnTo>
                  <a:lnTo>
                    <a:pt x="31704" y="360654"/>
                  </a:lnTo>
                  <a:lnTo>
                    <a:pt x="31466" y="360636"/>
                  </a:lnTo>
                  <a:lnTo>
                    <a:pt x="31218" y="360585"/>
                  </a:lnTo>
                  <a:lnTo>
                    <a:pt x="30976" y="360508"/>
                  </a:lnTo>
                  <a:lnTo>
                    <a:pt x="30753" y="360404"/>
                  </a:lnTo>
                  <a:lnTo>
                    <a:pt x="30572" y="360273"/>
                  </a:lnTo>
                  <a:lnTo>
                    <a:pt x="27173" y="359601"/>
                  </a:lnTo>
                  <a:lnTo>
                    <a:pt x="21587" y="357875"/>
                  </a:lnTo>
                  <a:lnTo>
                    <a:pt x="21127" y="357775"/>
                  </a:lnTo>
                  <a:lnTo>
                    <a:pt x="20167" y="357453"/>
                  </a:lnTo>
                  <a:lnTo>
                    <a:pt x="19691" y="357353"/>
                  </a:lnTo>
                  <a:lnTo>
                    <a:pt x="19302" y="357317"/>
                  </a:lnTo>
                  <a:lnTo>
                    <a:pt x="18909" y="357290"/>
                  </a:lnTo>
                  <a:lnTo>
                    <a:pt x="18516" y="357276"/>
                  </a:lnTo>
                  <a:lnTo>
                    <a:pt x="18127" y="357285"/>
                  </a:lnTo>
                  <a:lnTo>
                    <a:pt x="17742" y="357317"/>
                  </a:lnTo>
                  <a:lnTo>
                    <a:pt x="17262" y="357407"/>
                  </a:lnTo>
                  <a:lnTo>
                    <a:pt x="16787" y="357539"/>
                  </a:lnTo>
                  <a:lnTo>
                    <a:pt x="16319" y="357707"/>
                  </a:lnTo>
                  <a:lnTo>
                    <a:pt x="15389" y="358060"/>
                  </a:lnTo>
                  <a:lnTo>
                    <a:pt x="15019" y="358206"/>
                  </a:lnTo>
                  <a:lnTo>
                    <a:pt x="14294" y="358523"/>
                  </a:lnTo>
                  <a:lnTo>
                    <a:pt x="13927" y="358677"/>
                  </a:lnTo>
                  <a:lnTo>
                    <a:pt x="13553" y="358809"/>
                  </a:lnTo>
                  <a:lnTo>
                    <a:pt x="13260" y="358899"/>
                  </a:lnTo>
                  <a:lnTo>
                    <a:pt x="12961" y="358981"/>
                  </a:lnTo>
                  <a:lnTo>
                    <a:pt x="12659" y="359053"/>
                  </a:lnTo>
                  <a:lnTo>
                    <a:pt x="12357" y="359117"/>
                  </a:lnTo>
                  <a:lnTo>
                    <a:pt x="12055" y="359171"/>
                  </a:lnTo>
                  <a:lnTo>
                    <a:pt x="11514" y="359221"/>
                  </a:lnTo>
                  <a:lnTo>
                    <a:pt x="10970" y="359217"/>
                  </a:lnTo>
                  <a:lnTo>
                    <a:pt x="10420" y="359194"/>
                  </a:lnTo>
                  <a:lnTo>
                    <a:pt x="9872" y="359176"/>
                  </a:lnTo>
                  <a:lnTo>
                    <a:pt x="9324" y="359185"/>
                  </a:lnTo>
                  <a:lnTo>
                    <a:pt x="8127" y="359257"/>
                  </a:lnTo>
                  <a:lnTo>
                    <a:pt x="7526" y="359316"/>
                  </a:lnTo>
                  <a:lnTo>
                    <a:pt x="6944" y="359421"/>
                  </a:lnTo>
                  <a:lnTo>
                    <a:pt x="6394" y="359588"/>
                  </a:lnTo>
                  <a:lnTo>
                    <a:pt x="5880" y="359833"/>
                  </a:lnTo>
                  <a:lnTo>
                    <a:pt x="5385" y="360137"/>
                  </a:lnTo>
                  <a:lnTo>
                    <a:pt x="4913" y="360481"/>
                  </a:lnTo>
                  <a:lnTo>
                    <a:pt x="4456" y="360858"/>
                  </a:lnTo>
                  <a:lnTo>
                    <a:pt x="4025" y="361243"/>
                  </a:lnTo>
                  <a:lnTo>
                    <a:pt x="3927" y="361346"/>
                  </a:lnTo>
                  <a:lnTo>
                    <a:pt x="3662" y="361624"/>
                  </a:lnTo>
                  <a:lnTo>
                    <a:pt x="3330" y="362041"/>
                  </a:lnTo>
                  <a:lnTo>
                    <a:pt x="2939" y="362666"/>
                  </a:lnTo>
                  <a:lnTo>
                    <a:pt x="2677" y="362875"/>
                  </a:lnTo>
                  <a:lnTo>
                    <a:pt x="2296" y="363233"/>
                  </a:lnTo>
                  <a:lnTo>
                    <a:pt x="2001" y="363446"/>
                  </a:lnTo>
                  <a:lnTo>
                    <a:pt x="1691" y="363641"/>
                  </a:lnTo>
                  <a:lnTo>
                    <a:pt x="1042" y="363999"/>
                  </a:lnTo>
                  <a:lnTo>
                    <a:pt x="577" y="364272"/>
                  </a:lnTo>
                  <a:lnTo>
                    <a:pt x="433" y="364362"/>
                  </a:lnTo>
                  <a:lnTo>
                    <a:pt x="286" y="364448"/>
                  </a:lnTo>
                  <a:lnTo>
                    <a:pt x="146" y="364553"/>
                  </a:lnTo>
                  <a:lnTo>
                    <a:pt x="0" y="364625"/>
                  </a:lnTo>
                  <a:lnTo>
                    <a:pt x="165" y="364670"/>
                  </a:lnTo>
                  <a:lnTo>
                    <a:pt x="331" y="364706"/>
                  </a:lnTo>
                  <a:lnTo>
                    <a:pt x="501" y="364738"/>
                  </a:lnTo>
                  <a:lnTo>
                    <a:pt x="841" y="364775"/>
                  </a:lnTo>
                  <a:lnTo>
                    <a:pt x="1015" y="364775"/>
                  </a:lnTo>
                  <a:lnTo>
                    <a:pt x="1189" y="364766"/>
                  </a:lnTo>
                  <a:lnTo>
                    <a:pt x="1363" y="364747"/>
                  </a:lnTo>
                  <a:lnTo>
                    <a:pt x="1703" y="364725"/>
                  </a:lnTo>
                  <a:lnTo>
                    <a:pt x="2379" y="364602"/>
                  </a:lnTo>
                  <a:lnTo>
                    <a:pt x="3180" y="364226"/>
                  </a:lnTo>
                  <a:lnTo>
                    <a:pt x="3647" y="363977"/>
                  </a:lnTo>
                  <a:lnTo>
                    <a:pt x="5136" y="363351"/>
                  </a:lnTo>
                  <a:lnTo>
                    <a:pt x="5717" y="363211"/>
                  </a:lnTo>
                  <a:lnTo>
                    <a:pt x="6307" y="363084"/>
                  </a:lnTo>
                  <a:lnTo>
                    <a:pt x="6900" y="362975"/>
                  </a:lnTo>
                  <a:lnTo>
                    <a:pt x="7492" y="362889"/>
                  </a:lnTo>
                  <a:lnTo>
                    <a:pt x="8089" y="362816"/>
                  </a:lnTo>
                  <a:lnTo>
                    <a:pt x="8671" y="362771"/>
                  </a:lnTo>
                  <a:lnTo>
                    <a:pt x="9256" y="362739"/>
                  </a:lnTo>
                  <a:lnTo>
                    <a:pt x="9842" y="362726"/>
                  </a:lnTo>
                  <a:lnTo>
                    <a:pt x="10430" y="362726"/>
                  </a:lnTo>
                  <a:lnTo>
                    <a:pt x="11012" y="362739"/>
                  </a:lnTo>
                  <a:lnTo>
                    <a:pt x="11458" y="362775"/>
                  </a:lnTo>
                  <a:lnTo>
                    <a:pt x="11900" y="362830"/>
                  </a:lnTo>
                  <a:lnTo>
                    <a:pt x="12342" y="362889"/>
                  </a:lnTo>
                  <a:lnTo>
                    <a:pt x="12784" y="362921"/>
                  </a:lnTo>
                  <a:lnTo>
                    <a:pt x="13222" y="362911"/>
                  </a:lnTo>
                  <a:lnTo>
                    <a:pt x="13471" y="362880"/>
                  </a:lnTo>
                  <a:lnTo>
                    <a:pt x="13717" y="362834"/>
                  </a:lnTo>
                  <a:lnTo>
                    <a:pt x="14212" y="362726"/>
                  </a:lnTo>
                  <a:lnTo>
                    <a:pt x="14694" y="362630"/>
                  </a:lnTo>
                  <a:lnTo>
                    <a:pt x="15631" y="362467"/>
                  </a:lnTo>
                  <a:lnTo>
                    <a:pt x="16840" y="362431"/>
                  </a:lnTo>
                  <a:lnTo>
                    <a:pt x="18040" y="362449"/>
                  </a:lnTo>
                  <a:lnTo>
                    <a:pt x="18501" y="362522"/>
                  </a:lnTo>
                  <a:lnTo>
                    <a:pt x="18898" y="362789"/>
                  </a:lnTo>
                  <a:lnTo>
                    <a:pt x="19155" y="363179"/>
                  </a:lnTo>
                  <a:lnTo>
                    <a:pt x="19948" y="363519"/>
                  </a:lnTo>
                  <a:lnTo>
                    <a:pt x="21209" y="363669"/>
                  </a:lnTo>
                  <a:lnTo>
                    <a:pt x="21609" y="363804"/>
                  </a:lnTo>
                  <a:lnTo>
                    <a:pt x="22070" y="363877"/>
                  </a:lnTo>
                  <a:lnTo>
                    <a:pt x="22932" y="364281"/>
                  </a:lnTo>
                  <a:lnTo>
                    <a:pt x="23653" y="364743"/>
                  </a:lnTo>
                  <a:lnTo>
                    <a:pt x="24114" y="365142"/>
                  </a:lnTo>
                  <a:lnTo>
                    <a:pt x="24507" y="365410"/>
                  </a:lnTo>
                  <a:lnTo>
                    <a:pt x="25295" y="366071"/>
                  </a:lnTo>
                  <a:lnTo>
                    <a:pt x="26013" y="366924"/>
                  </a:lnTo>
                  <a:lnTo>
                    <a:pt x="26266" y="367771"/>
                  </a:lnTo>
                  <a:lnTo>
                    <a:pt x="26327" y="368230"/>
                  </a:lnTo>
                  <a:lnTo>
                    <a:pt x="26251" y="368615"/>
                  </a:lnTo>
                  <a:lnTo>
                    <a:pt x="26244" y="369072"/>
                  </a:lnTo>
                  <a:lnTo>
                    <a:pt x="26108" y="369458"/>
                  </a:lnTo>
                  <a:lnTo>
                    <a:pt x="26032" y="369911"/>
                  </a:lnTo>
                  <a:lnTo>
                    <a:pt x="25409" y="371525"/>
                  </a:lnTo>
                  <a:lnTo>
                    <a:pt x="25122" y="372754"/>
                  </a:lnTo>
                  <a:lnTo>
                    <a:pt x="25118" y="373144"/>
                  </a:lnTo>
                  <a:lnTo>
                    <a:pt x="25367" y="373992"/>
                  </a:lnTo>
                  <a:lnTo>
                    <a:pt x="26013" y="375234"/>
                  </a:lnTo>
                  <a:lnTo>
                    <a:pt x="26421" y="374658"/>
                  </a:lnTo>
                  <a:lnTo>
                    <a:pt x="27649" y="372858"/>
                  </a:lnTo>
                  <a:lnTo>
                    <a:pt x="29136" y="371326"/>
                  </a:lnTo>
                  <a:lnTo>
                    <a:pt x="29820" y="370165"/>
                  </a:lnTo>
                  <a:lnTo>
                    <a:pt x="30224" y="369716"/>
                  </a:lnTo>
                  <a:lnTo>
                    <a:pt x="31436" y="368764"/>
                  </a:lnTo>
                  <a:lnTo>
                    <a:pt x="33181" y="367817"/>
                  </a:lnTo>
                  <a:lnTo>
                    <a:pt x="34050" y="367504"/>
                  </a:lnTo>
                  <a:lnTo>
                    <a:pt x="34855" y="367196"/>
                  </a:lnTo>
                  <a:lnTo>
                    <a:pt x="35787" y="366951"/>
                  </a:lnTo>
                  <a:lnTo>
                    <a:pt x="38205" y="365559"/>
                  </a:lnTo>
                  <a:lnTo>
                    <a:pt x="38876" y="365178"/>
                  </a:lnTo>
                  <a:lnTo>
                    <a:pt x="39745" y="364802"/>
                  </a:lnTo>
                  <a:lnTo>
                    <a:pt x="41143" y="364824"/>
                  </a:lnTo>
                  <a:lnTo>
                    <a:pt x="41944" y="364643"/>
                  </a:lnTo>
                  <a:lnTo>
                    <a:pt x="42681" y="364394"/>
                  </a:lnTo>
                  <a:lnTo>
                    <a:pt x="44028" y="363183"/>
                  </a:lnTo>
                  <a:lnTo>
                    <a:pt x="44266" y="363063"/>
                  </a:lnTo>
                  <a:lnTo>
                    <a:pt x="44901" y="362744"/>
                  </a:lnTo>
                  <a:lnTo>
                    <a:pt x="45984" y="362594"/>
                  </a:lnTo>
                  <a:lnTo>
                    <a:pt x="46419" y="362548"/>
                  </a:lnTo>
                  <a:lnTo>
                    <a:pt x="46634" y="362531"/>
                  </a:lnTo>
                  <a:lnTo>
                    <a:pt x="47639" y="362467"/>
                  </a:lnTo>
                  <a:lnTo>
                    <a:pt x="48032" y="362458"/>
                  </a:lnTo>
                  <a:lnTo>
                    <a:pt x="48417" y="362481"/>
                  </a:lnTo>
                  <a:lnTo>
                    <a:pt x="48787" y="362553"/>
                  </a:lnTo>
                  <a:lnTo>
                    <a:pt x="49154" y="362662"/>
                  </a:lnTo>
                  <a:lnTo>
                    <a:pt x="49519" y="362812"/>
                  </a:lnTo>
                  <a:lnTo>
                    <a:pt x="49870" y="362993"/>
                  </a:lnTo>
                  <a:lnTo>
                    <a:pt x="50188" y="363206"/>
                  </a:lnTo>
                  <a:lnTo>
                    <a:pt x="50456" y="363460"/>
                  </a:lnTo>
                  <a:lnTo>
                    <a:pt x="50649" y="363718"/>
                  </a:lnTo>
                  <a:lnTo>
                    <a:pt x="50811" y="364013"/>
                  </a:lnTo>
                  <a:lnTo>
                    <a:pt x="50943" y="364326"/>
                  </a:lnTo>
                  <a:lnTo>
                    <a:pt x="51045" y="364652"/>
                  </a:lnTo>
                  <a:lnTo>
                    <a:pt x="51117" y="364974"/>
                  </a:lnTo>
                  <a:lnTo>
                    <a:pt x="51140" y="365410"/>
                  </a:lnTo>
                  <a:lnTo>
                    <a:pt x="51087" y="365858"/>
                  </a:lnTo>
                  <a:lnTo>
                    <a:pt x="50989" y="366316"/>
                  </a:lnTo>
                  <a:lnTo>
                    <a:pt x="50868" y="366774"/>
                  </a:lnTo>
                  <a:lnTo>
                    <a:pt x="50660" y="367654"/>
                  </a:lnTo>
                  <a:lnTo>
                    <a:pt x="50543" y="368075"/>
                  </a:lnTo>
                  <a:lnTo>
                    <a:pt x="50422" y="368497"/>
                  </a:lnTo>
                  <a:lnTo>
                    <a:pt x="50312" y="368919"/>
                  </a:lnTo>
                  <a:lnTo>
                    <a:pt x="50226" y="369349"/>
                  </a:lnTo>
                  <a:lnTo>
                    <a:pt x="50169" y="369744"/>
                  </a:lnTo>
                  <a:lnTo>
                    <a:pt x="50127" y="370143"/>
                  </a:lnTo>
                  <a:lnTo>
                    <a:pt x="50097" y="370546"/>
                  </a:lnTo>
                  <a:lnTo>
                    <a:pt x="50074" y="370949"/>
                  </a:lnTo>
                  <a:lnTo>
                    <a:pt x="50063" y="371348"/>
                  </a:lnTo>
                  <a:lnTo>
                    <a:pt x="50059" y="371775"/>
                  </a:lnTo>
                  <a:lnTo>
                    <a:pt x="50067" y="372205"/>
                  </a:lnTo>
                  <a:lnTo>
                    <a:pt x="50086" y="372632"/>
                  </a:lnTo>
                  <a:lnTo>
                    <a:pt x="50112" y="373058"/>
                  </a:lnTo>
                  <a:lnTo>
                    <a:pt x="50150" y="373484"/>
                  </a:lnTo>
                  <a:lnTo>
                    <a:pt x="50199" y="373860"/>
                  </a:lnTo>
                  <a:lnTo>
                    <a:pt x="50263" y="374237"/>
                  </a:lnTo>
                  <a:lnTo>
                    <a:pt x="50331" y="374613"/>
                  </a:lnTo>
                  <a:lnTo>
                    <a:pt x="50392" y="374989"/>
                  </a:lnTo>
                  <a:lnTo>
                    <a:pt x="50426" y="375370"/>
                  </a:lnTo>
                  <a:lnTo>
                    <a:pt x="50433" y="375719"/>
                  </a:lnTo>
                  <a:lnTo>
                    <a:pt x="50422" y="376068"/>
                  </a:lnTo>
                  <a:lnTo>
                    <a:pt x="50403" y="376422"/>
                  </a:lnTo>
                  <a:lnTo>
                    <a:pt x="50388" y="376775"/>
                  </a:lnTo>
                  <a:lnTo>
                    <a:pt x="50396" y="377125"/>
                  </a:lnTo>
                  <a:lnTo>
                    <a:pt x="50422" y="377492"/>
                  </a:lnTo>
                  <a:lnTo>
                    <a:pt x="50460" y="377864"/>
                  </a:lnTo>
                  <a:lnTo>
                    <a:pt x="50509" y="378231"/>
                  </a:lnTo>
                  <a:lnTo>
                    <a:pt x="50581" y="378594"/>
                  </a:lnTo>
                  <a:lnTo>
                    <a:pt x="50675" y="378947"/>
                  </a:lnTo>
                  <a:lnTo>
                    <a:pt x="50788" y="379260"/>
                  </a:lnTo>
                  <a:lnTo>
                    <a:pt x="50921" y="379568"/>
                  </a:lnTo>
                  <a:lnTo>
                    <a:pt x="51072" y="379872"/>
                  </a:lnTo>
                  <a:lnTo>
                    <a:pt x="51397" y="380466"/>
                  </a:lnTo>
                  <a:lnTo>
                    <a:pt x="51563" y="380733"/>
                  </a:lnTo>
                  <a:lnTo>
                    <a:pt x="51933" y="381255"/>
                  </a:lnTo>
                  <a:lnTo>
                    <a:pt x="52103" y="381518"/>
                  </a:lnTo>
                  <a:lnTo>
                    <a:pt x="52247" y="381794"/>
                  </a:lnTo>
                  <a:lnTo>
                    <a:pt x="52360" y="382098"/>
                  </a:lnTo>
                  <a:lnTo>
                    <a:pt x="52443" y="382411"/>
                  </a:lnTo>
                  <a:lnTo>
                    <a:pt x="52579" y="383055"/>
                  </a:lnTo>
                  <a:lnTo>
                    <a:pt x="52655" y="383372"/>
                  </a:lnTo>
                  <a:lnTo>
                    <a:pt x="52889" y="384247"/>
                  </a:lnTo>
                  <a:lnTo>
                    <a:pt x="52971" y="384533"/>
                  </a:lnTo>
                  <a:lnTo>
                    <a:pt x="53065" y="384818"/>
                  </a:lnTo>
                  <a:lnTo>
                    <a:pt x="53311" y="385499"/>
                  </a:lnTo>
                  <a:lnTo>
                    <a:pt x="53451" y="385834"/>
                  </a:lnTo>
                  <a:lnTo>
                    <a:pt x="53606" y="386156"/>
                  </a:lnTo>
                  <a:lnTo>
                    <a:pt x="53787" y="386464"/>
                  </a:lnTo>
                  <a:lnTo>
                    <a:pt x="54006" y="386768"/>
                  </a:lnTo>
                  <a:lnTo>
                    <a:pt x="54255" y="387054"/>
                  </a:lnTo>
                  <a:lnTo>
                    <a:pt x="54524" y="387326"/>
                  </a:lnTo>
                  <a:lnTo>
                    <a:pt x="55071" y="387865"/>
                  </a:lnTo>
                  <a:lnTo>
                    <a:pt x="55260" y="388042"/>
                  </a:lnTo>
                  <a:lnTo>
                    <a:pt x="55646" y="388387"/>
                  </a:lnTo>
                  <a:lnTo>
                    <a:pt x="55831" y="388563"/>
                  </a:lnTo>
                  <a:lnTo>
                    <a:pt x="55993" y="388758"/>
                  </a:lnTo>
                  <a:lnTo>
                    <a:pt x="56099" y="388931"/>
                  </a:lnTo>
                  <a:lnTo>
                    <a:pt x="56190" y="389112"/>
                  </a:lnTo>
                  <a:lnTo>
                    <a:pt x="56273" y="389298"/>
                  </a:lnTo>
                  <a:lnTo>
                    <a:pt x="56366" y="389479"/>
                  </a:lnTo>
                  <a:lnTo>
                    <a:pt x="56477" y="389647"/>
                  </a:lnTo>
                  <a:lnTo>
                    <a:pt x="56627" y="389815"/>
                  </a:lnTo>
                  <a:lnTo>
                    <a:pt x="56801" y="389969"/>
                  </a:lnTo>
                  <a:lnTo>
                    <a:pt x="56982" y="390110"/>
                  </a:lnTo>
                  <a:lnTo>
                    <a:pt x="57163" y="390259"/>
                  </a:lnTo>
                  <a:lnTo>
                    <a:pt x="57333" y="390413"/>
                  </a:lnTo>
                  <a:lnTo>
                    <a:pt x="57583" y="390672"/>
                  </a:lnTo>
                  <a:lnTo>
                    <a:pt x="57828" y="390939"/>
                  </a:lnTo>
                  <a:lnTo>
                    <a:pt x="58059" y="391216"/>
                  </a:lnTo>
                  <a:lnTo>
                    <a:pt x="58263" y="391506"/>
                  </a:lnTo>
                  <a:lnTo>
                    <a:pt x="58433" y="391814"/>
                  </a:lnTo>
                  <a:lnTo>
                    <a:pt x="58523" y="392059"/>
                  </a:lnTo>
                  <a:lnTo>
                    <a:pt x="58580" y="392318"/>
                  </a:lnTo>
                  <a:lnTo>
                    <a:pt x="58629" y="392576"/>
                  </a:lnTo>
                  <a:lnTo>
                    <a:pt x="58693" y="392835"/>
                  </a:lnTo>
                  <a:lnTo>
                    <a:pt x="58784" y="393075"/>
                  </a:lnTo>
                  <a:lnTo>
                    <a:pt x="58935" y="393333"/>
                  </a:lnTo>
                  <a:lnTo>
                    <a:pt x="59113" y="393582"/>
                  </a:lnTo>
                  <a:lnTo>
                    <a:pt x="59313" y="393818"/>
                  </a:lnTo>
                  <a:lnTo>
                    <a:pt x="59532" y="394031"/>
                  </a:lnTo>
                  <a:lnTo>
                    <a:pt x="59761" y="394222"/>
                  </a:lnTo>
                  <a:lnTo>
                    <a:pt x="59925" y="394326"/>
                  </a:lnTo>
                  <a:lnTo>
                    <a:pt x="60099" y="394417"/>
                  </a:lnTo>
                  <a:lnTo>
                    <a:pt x="60275" y="394503"/>
                  </a:lnTo>
                  <a:lnTo>
                    <a:pt x="60453" y="394585"/>
                  </a:lnTo>
                  <a:lnTo>
                    <a:pt x="60630" y="394675"/>
                  </a:lnTo>
                  <a:lnTo>
                    <a:pt x="61061" y="394911"/>
                  </a:lnTo>
                  <a:lnTo>
                    <a:pt x="61348" y="395074"/>
                  </a:lnTo>
                  <a:lnTo>
                    <a:pt x="61684" y="394820"/>
                  </a:lnTo>
                  <a:lnTo>
                    <a:pt x="62697" y="393859"/>
                  </a:lnTo>
                  <a:lnTo>
                    <a:pt x="63164" y="393673"/>
                  </a:lnTo>
                  <a:lnTo>
                    <a:pt x="63965" y="393555"/>
                  </a:lnTo>
                  <a:lnTo>
                    <a:pt x="64634" y="393637"/>
                  </a:lnTo>
                  <a:lnTo>
                    <a:pt x="64921" y="393628"/>
                  </a:lnTo>
                  <a:lnTo>
                    <a:pt x="65219" y="393641"/>
                  </a:lnTo>
                  <a:lnTo>
                    <a:pt x="65510" y="393682"/>
                  </a:lnTo>
                  <a:lnTo>
                    <a:pt x="65801" y="393746"/>
                  </a:lnTo>
                  <a:lnTo>
                    <a:pt x="66077" y="393832"/>
                  </a:lnTo>
                  <a:lnTo>
                    <a:pt x="66326" y="393936"/>
                  </a:lnTo>
                  <a:lnTo>
                    <a:pt x="66572" y="394068"/>
                  </a:lnTo>
                  <a:lnTo>
                    <a:pt x="66810" y="394213"/>
                  </a:lnTo>
                  <a:lnTo>
                    <a:pt x="67033" y="394371"/>
                  </a:lnTo>
                  <a:lnTo>
                    <a:pt x="67247" y="394544"/>
                  </a:lnTo>
                  <a:lnTo>
                    <a:pt x="67428" y="394702"/>
                  </a:lnTo>
                  <a:lnTo>
                    <a:pt x="67602" y="394875"/>
                  </a:lnTo>
                  <a:lnTo>
                    <a:pt x="67765" y="395056"/>
                  </a:lnTo>
                  <a:lnTo>
                    <a:pt x="67916" y="395242"/>
                  </a:lnTo>
                  <a:lnTo>
                    <a:pt x="68059" y="395437"/>
                  </a:lnTo>
                  <a:lnTo>
                    <a:pt x="68395" y="395759"/>
                  </a:lnTo>
                  <a:lnTo>
                    <a:pt x="68520" y="395850"/>
                  </a:lnTo>
                  <a:lnTo>
                    <a:pt x="68713" y="395977"/>
                  </a:lnTo>
                  <a:lnTo>
                    <a:pt x="69023" y="396140"/>
                  </a:lnTo>
                  <a:lnTo>
                    <a:pt x="69094" y="396185"/>
                  </a:lnTo>
                  <a:lnTo>
                    <a:pt x="69166" y="396239"/>
                  </a:lnTo>
                  <a:lnTo>
                    <a:pt x="69582" y="396602"/>
                  </a:lnTo>
                  <a:lnTo>
                    <a:pt x="69812" y="396788"/>
                  </a:lnTo>
                  <a:lnTo>
                    <a:pt x="69948" y="396883"/>
                  </a:lnTo>
                  <a:lnTo>
                    <a:pt x="70088" y="396969"/>
                  </a:lnTo>
                  <a:lnTo>
                    <a:pt x="70151" y="397019"/>
                  </a:lnTo>
                  <a:lnTo>
                    <a:pt x="70253" y="397087"/>
                  </a:lnTo>
                  <a:lnTo>
                    <a:pt x="70351" y="397160"/>
                  </a:lnTo>
                  <a:lnTo>
                    <a:pt x="70540" y="397314"/>
                  </a:lnTo>
                  <a:lnTo>
                    <a:pt x="70672" y="397432"/>
                  </a:lnTo>
                  <a:lnTo>
                    <a:pt x="71058" y="397844"/>
                  </a:lnTo>
                  <a:lnTo>
                    <a:pt x="71133" y="397931"/>
                  </a:lnTo>
                  <a:lnTo>
                    <a:pt x="71209" y="398012"/>
                  </a:lnTo>
                  <a:lnTo>
                    <a:pt x="71258" y="398076"/>
                  </a:lnTo>
                  <a:lnTo>
                    <a:pt x="71466" y="398325"/>
                  </a:lnTo>
                  <a:lnTo>
                    <a:pt x="71885" y="398756"/>
                  </a:lnTo>
                  <a:lnTo>
                    <a:pt x="72172" y="399123"/>
                  </a:lnTo>
                  <a:lnTo>
                    <a:pt x="72357" y="399377"/>
                  </a:lnTo>
                  <a:lnTo>
                    <a:pt x="72735" y="399853"/>
                  </a:lnTo>
                  <a:lnTo>
                    <a:pt x="72973" y="400180"/>
                  </a:lnTo>
                  <a:lnTo>
                    <a:pt x="73147" y="400461"/>
                  </a:lnTo>
                  <a:lnTo>
                    <a:pt x="73230" y="400601"/>
                  </a:lnTo>
                  <a:lnTo>
                    <a:pt x="73313" y="400746"/>
                  </a:lnTo>
                  <a:lnTo>
                    <a:pt x="73389" y="400891"/>
                  </a:lnTo>
                  <a:lnTo>
                    <a:pt x="73948" y="401567"/>
                  </a:lnTo>
                  <a:lnTo>
                    <a:pt x="74139" y="401961"/>
                  </a:lnTo>
                  <a:lnTo>
                    <a:pt x="74532" y="402420"/>
                  </a:lnTo>
                  <a:lnTo>
                    <a:pt x="75178" y="403598"/>
                  </a:lnTo>
                  <a:lnTo>
                    <a:pt x="75371" y="404056"/>
                  </a:lnTo>
                  <a:lnTo>
                    <a:pt x="75363" y="404446"/>
                  </a:lnTo>
                  <a:lnTo>
                    <a:pt x="75624" y="404904"/>
                  </a:lnTo>
                  <a:lnTo>
                    <a:pt x="75745" y="405689"/>
                  </a:lnTo>
                  <a:lnTo>
                    <a:pt x="75662" y="406532"/>
                  </a:lnTo>
                  <a:lnTo>
                    <a:pt x="75658" y="406985"/>
                  </a:lnTo>
                  <a:lnTo>
                    <a:pt x="75447" y="407693"/>
                  </a:lnTo>
                  <a:lnTo>
                    <a:pt x="74275" y="410146"/>
                  </a:lnTo>
                  <a:lnTo>
                    <a:pt x="73574" y="410853"/>
                  </a:lnTo>
                  <a:lnTo>
                    <a:pt x="73234" y="411039"/>
                  </a:lnTo>
                  <a:lnTo>
                    <a:pt x="72882" y="411216"/>
                  </a:lnTo>
                  <a:lnTo>
                    <a:pt x="72524" y="411374"/>
                  </a:lnTo>
                  <a:lnTo>
                    <a:pt x="72161" y="411520"/>
                  </a:lnTo>
                  <a:lnTo>
                    <a:pt x="71791" y="411651"/>
                  </a:lnTo>
                  <a:lnTo>
                    <a:pt x="71073" y="411828"/>
                  </a:lnTo>
                  <a:lnTo>
                    <a:pt x="70330" y="411928"/>
                  </a:lnTo>
                  <a:lnTo>
                    <a:pt x="68811" y="412032"/>
                  </a:lnTo>
                  <a:lnTo>
                    <a:pt x="68059" y="412127"/>
                  </a:lnTo>
                  <a:lnTo>
                    <a:pt x="67689" y="412186"/>
                  </a:lnTo>
                  <a:lnTo>
                    <a:pt x="67319" y="412249"/>
                  </a:lnTo>
                  <a:lnTo>
                    <a:pt x="66952" y="412317"/>
                  </a:lnTo>
                  <a:lnTo>
                    <a:pt x="66583" y="412390"/>
                  </a:lnTo>
                  <a:lnTo>
                    <a:pt x="66217" y="412472"/>
                  </a:lnTo>
                  <a:lnTo>
                    <a:pt x="65877" y="412558"/>
                  </a:lnTo>
                  <a:lnTo>
                    <a:pt x="65491" y="412662"/>
                  </a:lnTo>
                  <a:lnTo>
                    <a:pt x="64755" y="412875"/>
                  </a:lnTo>
                  <a:lnTo>
                    <a:pt x="64804" y="412989"/>
                  </a:lnTo>
                  <a:lnTo>
                    <a:pt x="64879" y="413088"/>
                  </a:lnTo>
                  <a:lnTo>
                    <a:pt x="64978" y="413188"/>
                  </a:lnTo>
                  <a:lnTo>
                    <a:pt x="65080" y="413279"/>
                  </a:lnTo>
                  <a:lnTo>
                    <a:pt x="65178" y="413374"/>
                  </a:lnTo>
                  <a:lnTo>
                    <a:pt x="65374" y="413537"/>
                  </a:lnTo>
                  <a:lnTo>
                    <a:pt x="65616" y="413709"/>
                  </a:lnTo>
                  <a:lnTo>
                    <a:pt x="66024" y="413982"/>
                  </a:lnTo>
                  <a:lnTo>
                    <a:pt x="66081" y="414040"/>
                  </a:lnTo>
                  <a:lnTo>
                    <a:pt x="66032" y="414099"/>
                  </a:lnTo>
                  <a:lnTo>
                    <a:pt x="65964" y="414149"/>
                  </a:lnTo>
                  <a:lnTo>
                    <a:pt x="65816" y="414249"/>
                  </a:lnTo>
                  <a:lnTo>
                    <a:pt x="65752" y="414303"/>
                  </a:lnTo>
                  <a:lnTo>
                    <a:pt x="65703" y="414367"/>
                  </a:lnTo>
                  <a:lnTo>
                    <a:pt x="65654" y="414439"/>
                  </a:lnTo>
                  <a:lnTo>
                    <a:pt x="65582" y="414580"/>
                  </a:lnTo>
                  <a:lnTo>
                    <a:pt x="65627" y="414648"/>
                  </a:lnTo>
                  <a:lnTo>
                    <a:pt x="65880" y="414630"/>
                  </a:lnTo>
                  <a:lnTo>
                    <a:pt x="65964" y="414634"/>
                  </a:lnTo>
                  <a:lnTo>
                    <a:pt x="65975" y="414816"/>
                  </a:lnTo>
                  <a:lnTo>
                    <a:pt x="65911" y="415242"/>
                  </a:lnTo>
                  <a:lnTo>
                    <a:pt x="65835" y="415782"/>
                  </a:lnTo>
                  <a:lnTo>
                    <a:pt x="65820" y="416289"/>
                  </a:lnTo>
                  <a:lnTo>
                    <a:pt x="65926" y="416639"/>
                  </a:lnTo>
                  <a:lnTo>
                    <a:pt x="66224" y="416774"/>
                  </a:lnTo>
                  <a:lnTo>
                    <a:pt x="66655" y="416806"/>
                  </a:lnTo>
                  <a:lnTo>
                    <a:pt x="67126" y="416793"/>
                  </a:lnTo>
                  <a:lnTo>
                    <a:pt x="67528" y="416815"/>
                  </a:lnTo>
                  <a:lnTo>
                    <a:pt x="67757" y="416942"/>
                  </a:lnTo>
                  <a:lnTo>
                    <a:pt x="67802" y="417115"/>
                  </a:lnTo>
                  <a:lnTo>
                    <a:pt x="67802" y="417309"/>
                  </a:lnTo>
                  <a:lnTo>
                    <a:pt x="67787" y="417518"/>
                  </a:lnTo>
                  <a:lnTo>
                    <a:pt x="67791" y="417709"/>
                  </a:lnTo>
                  <a:lnTo>
                    <a:pt x="67848" y="417867"/>
                  </a:lnTo>
                  <a:lnTo>
                    <a:pt x="68006" y="417990"/>
                  </a:lnTo>
                  <a:lnTo>
                    <a:pt x="68241" y="418058"/>
                  </a:lnTo>
                  <a:lnTo>
                    <a:pt x="68520" y="418094"/>
                  </a:lnTo>
                  <a:lnTo>
                    <a:pt x="68815" y="418121"/>
                  </a:lnTo>
                  <a:lnTo>
                    <a:pt x="69083" y="418157"/>
                  </a:lnTo>
                  <a:lnTo>
                    <a:pt x="69472" y="418230"/>
                  </a:lnTo>
                  <a:lnTo>
                    <a:pt x="69856" y="418289"/>
                  </a:lnTo>
                  <a:lnTo>
                    <a:pt x="70144" y="418326"/>
                  </a:lnTo>
                  <a:lnTo>
                    <a:pt x="70636" y="418398"/>
                  </a:lnTo>
                  <a:lnTo>
                    <a:pt x="71020" y="418466"/>
                  </a:lnTo>
                  <a:lnTo>
                    <a:pt x="71379" y="418552"/>
                  </a:lnTo>
                  <a:lnTo>
                    <a:pt x="72085" y="418761"/>
                  </a:lnTo>
                  <a:lnTo>
                    <a:pt x="72440" y="418842"/>
                  </a:lnTo>
                  <a:lnTo>
                    <a:pt x="72796" y="418878"/>
                  </a:lnTo>
                  <a:lnTo>
                    <a:pt x="72996" y="418860"/>
                  </a:lnTo>
                  <a:lnTo>
                    <a:pt x="73404" y="418774"/>
                  </a:lnTo>
                  <a:lnTo>
                    <a:pt x="73595" y="418752"/>
                  </a:lnTo>
                  <a:lnTo>
                    <a:pt x="73769" y="418788"/>
                  </a:lnTo>
                  <a:lnTo>
                    <a:pt x="73929" y="418892"/>
                  </a:lnTo>
                  <a:lnTo>
                    <a:pt x="74069" y="419055"/>
                  </a:lnTo>
                  <a:lnTo>
                    <a:pt x="74145" y="419175"/>
                  </a:lnTo>
                  <a:lnTo>
                    <a:pt x="78834" y="420229"/>
                  </a:lnTo>
                  <a:lnTo>
                    <a:pt x="83193" y="421208"/>
                  </a:lnTo>
                  <a:lnTo>
                    <a:pt x="84151" y="421454"/>
                  </a:lnTo>
                  <a:lnTo>
                    <a:pt x="84510" y="421354"/>
                  </a:lnTo>
                  <a:lnTo>
                    <a:pt x="84858" y="421318"/>
                  </a:lnTo>
                  <a:lnTo>
                    <a:pt x="85073" y="421340"/>
                  </a:lnTo>
                  <a:lnTo>
                    <a:pt x="85288" y="421395"/>
                  </a:lnTo>
                  <a:lnTo>
                    <a:pt x="85504" y="421463"/>
                  </a:lnTo>
                  <a:lnTo>
                    <a:pt x="85719" y="421522"/>
                  </a:lnTo>
                  <a:lnTo>
                    <a:pt x="85934" y="421554"/>
                  </a:lnTo>
                  <a:lnTo>
                    <a:pt x="86293" y="421581"/>
                  </a:lnTo>
                  <a:lnTo>
                    <a:pt x="86475" y="421581"/>
                  </a:lnTo>
                  <a:lnTo>
                    <a:pt x="86618" y="421563"/>
                  </a:lnTo>
                  <a:lnTo>
                    <a:pt x="86698" y="421472"/>
                  </a:lnTo>
                  <a:lnTo>
                    <a:pt x="86679" y="421318"/>
                  </a:lnTo>
                  <a:lnTo>
                    <a:pt x="86580" y="421082"/>
                  </a:lnTo>
                  <a:lnTo>
                    <a:pt x="86539" y="420969"/>
                  </a:lnTo>
                  <a:lnTo>
                    <a:pt x="86361" y="420393"/>
                  </a:lnTo>
                  <a:lnTo>
                    <a:pt x="86259" y="420107"/>
                  </a:lnTo>
                  <a:lnTo>
                    <a:pt x="86150" y="419826"/>
                  </a:lnTo>
                  <a:lnTo>
                    <a:pt x="86025" y="419554"/>
                  </a:lnTo>
                  <a:lnTo>
                    <a:pt x="85798" y="419214"/>
                  </a:lnTo>
                  <a:lnTo>
                    <a:pt x="85213" y="418552"/>
                  </a:lnTo>
                  <a:lnTo>
                    <a:pt x="85009" y="418257"/>
                  </a:lnTo>
                  <a:lnTo>
                    <a:pt x="84971" y="418017"/>
                  </a:lnTo>
                  <a:lnTo>
                    <a:pt x="85039" y="417890"/>
                  </a:lnTo>
                  <a:lnTo>
                    <a:pt x="85141" y="417777"/>
                  </a:lnTo>
                  <a:lnTo>
                    <a:pt x="85247" y="417668"/>
                  </a:lnTo>
                  <a:lnTo>
                    <a:pt x="85349" y="417550"/>
                  </a:lnTo>
                  <a:lnTo>
                    <a:pt x="85417" y="417427"/>
                  </a:lnTo>
                  <a:lnTo>
                    <a:pt x="85455" y="417237"/>
                  </a:lnTo>
                  <a:lnTo>
                    <a:pt x="85458" y="417019"/>
                  </a:lnTo>
                  <a:lnTo>
                    <a:pt x="85432" y="416802"/>
                  </a:lnTo>
                  <a:lnTo>
                    <a:pt x="85372" y="416593"/>
                  </a:lnTo>
                  <a:lnTo>
                    <a:pt x="85285" y="416421"/>
                  </a:lnTo>
                  <a:lnTo>
                    <a:pt x="85428" y="415641"/>
                  </a:lnTo>
                  <a:lnTo>
                    <a:pt x="85376" y="415280"/>
                  </a:lnTo>
                  <a:lnTo>
                    <a:pt x="85251" y="414408"/>
                  </a:lnTo>
                  <a:lnTo>
                    <a:pt x="85462" y="413628"/>
                  </a:lnTo>
                  <a:lnTo>
                    <a:pt x="85470" y="413174"/>
                  </a:lnTo>
                  <a:lnTo>
                    <a:pt x="85417" y="412331"/>
                  </a:lnTo>
                  <a:lnTo>
                    <a:pt x="84761" y="411669"/>
                  </a:lnTo>
                  <a:lnTo>
                    <a:pt x="84635" y="411147"/>
                  </a:lnTo>
                  <a:lnTo>
                    <a:pt x="84776" y="410826"/>
                  </a:lnTo>
                  <a:lnTo>
                    <a:pt x="84846" y="410440"/>
                  </a:lnTo>
                  <a:lnTo>
                    <a:pt x="84786" y="409982"/>
                  </a:lnTo>
                  <a:lnTo>
                    <a:pt x="84661" y="409592"/>
                  </a:lnTo>
                  <a:lnTo>
                    <a:pt x="84680" y="408423"/>
                  </a:lnTo>
                  <a:lnTo>
                    <a:pt x="84553" y="407964"/>
                  </a:lnTo>
                  <a:lnTo>
                    <a:pt x="84593" y="405498"/>
                  </a:lnTo>
                  <a:lnTo>
                    <a:pt x="84544" y="404333"/>
                  </a:lnTo>
                  <a:lnTo>
                    <a:pt x="84427" y="403421"/>
                  </a:lnTo>
                  <a:lnTo>
                    <a:pt x="83601" y="400873"/>
                  </a:lnTo>
                  <a:lnTo>
                    <a:pt x="83280" y="400089"/>
                  </a:lnTo>
                  <a:lnTo>
                    <a:pt x="82702" y="398847"/>
                  </a:lnTo>
                  <a:lnTo>
                    <a:pt x="82577" y="398393"/>
                  </a:lnTo>
                  <a:lnTo>
                    <a:pt x="82381" y="398062"/>
                  </a:lnTo>
                  <a:lnTo>
                    <a:pt x="82003" y="396761"/>
                  </a:lnTo>
                  <a:lnTo>
                    <a:pt x="81742" y="396366"/>
                  </a:lnTo>
                  <a:lnTo>
                    <a:pt x="81285" y="395967"/>
                  </a:lnTo>
                  <a:lnTo>
                    <a:pt x="80104" y="394911"/>
                  </a:lnTo>
                  <a:lnTo>
                    <a:pt x="78868" y="393206"/>
                  </a:lnTo>
                  <a:lnTo>
                    <a:pt x="78475" y="392807"/>
                  </a:lnTo>
                  <a:lnTo>
                    <a:pt x="77429" y="391560"/>
                  </a:lnTo>
                  <a:lnTo>
                    <a:pt x="76127" y="389851"/>
                  </a:lnTo>
                  <a:lnTo>
                    <a:pt x="75673" y="388999"/>
                  </a:lnTo>
                  <a:lnTo>
                    <a:pt x="74763" y="387689"/>
                  </a:lnTo>
                  <a:lnTo>
                    <a:pt x="73532" y="385721"/>
                  </a:lnTo>
                  <a:lnTo>
                    <a:pt x="73007" y="385385"/>
                  </a:lnTo>
                  <a:lnTo>
                    <a:pt x="71473" y="385494"/>
                  </a:lnTo>
                  <a:lnTo>
                    <a:pt x="69676" y="385657"/>
                  </a:lnTo>
                  <a:lnTo>
                    <a:pt x="68482" y="385512"/>
                  </a:lnTo>
                  <a:lnTo>
                    <a:pt x="68018" y="385439"/>
                  </a:lnTo>
                  <a:lnTo>
                    <a:pt x="66757" y="385290"/>
                  </a:lnTo>
                  <a:lnTo>
                    <a:pt x="65892" y="385208"/>
                  </a:lnTo>
                  <a:lnTo>
                    <a:pt x="65034" y="384809"/>
                  </a:lnTo>
                  <a:lnTo>
                    <a:pt x="64573" y="384474"/>
                  </a:lnTo>
                  <a:lnTo>
                    <a:pt x="64241" y="384343"/>
                  </a:lnTo>
                  <a:lnTo>
                    <a:pt x="63784" y="383944"/>
                  </a:lnTo>
                  <a:lnTo>
                    <a:pt x="63387" y="383744"/>
                  </a:lnTo>
                  <a:lnTo>
                    <a:pt x="62669" y="383018"/>
                  </a:lnTo>
                  <a:lnTo>
                    <a:pt x="61363" y="381309"/>
                  </a:lnTo>
                  <a:lnTo>
                    <a:pt x="60842" y="380589"/>
                  </a:lnTo>
                  <a:lnTo>
                    <a:pt x="60404" y="378893"/>
                  </a:lnTo>
                  <a:lnTo>
                    <a:pt x="60283" y="378108"/>
                  </a:lnTo>
                  <a:lnTo>
                    <a:pt x="59914" y="376417"/>
                  </a:lnTo>
                  <a:lnTo>
                    <a:pt x="59931" y="375248"/>
                  </a:lnTo>
                  <a:lnTo>
                    <a:pt x="60022" y="373693"/>
                  </a:lnTo>
                  <a:lnTo>
                    <a:pt x="60235" y="372849"/>
                  </a:lnTo>
                  <a:lnTo>
                    <a:pt x="60781" y="371952"/>
                  </a:lnTo>
                  <a:lnTo>
                    <a:pt x="60921" y="371561"/>
                  </a:lnTo>
                  <a:lnTo>
                    <a:pt x="61001" y="370786"/>
                  </a:lnTo>
                  <a:lnTo>
                    <a:pt x="61016" y="369617"/>
                  </a:lnTo>
                  <a:lnTo>
                    <a:pt x="61628" y="368846"/>
                  </a:lnTo>
                  <a:lnTo>
                    <a:pt x="62096" y="368724"/>
                  </a:lnTo>
                  <a:lnTo>
                    <a:pt x="62892" y="368868"/>
                  </a:lnTo>
                  <a:lnTo>
                    <a:pt x="63755" y="369009"/>
                  </a:lnTo>
                  <a:lnTo>
                    <a:pt x="64154" y="369018"/>
                  </a:lnTo>
                  <a:lnTo>
                    <a:pt x="65015" y="369290"/>
                  </a:lnTo>
                  <a:lnTo>
                    <a:pt x="66262" y="370219"/>
                  </a:lnTo>
                  <a:lnTo>
                    <a:pt x="66727" y="370419"/>
                  </a:lnTo>
                  <a:lnTo>
                    <a:pt x="67519" y="370628"/>
                  </a:lnTo>
                  <a:lnTo>
                    <a:pt x="68320" y="370446"/>
                  </a:lnTo>
                  <a:lnTo>
                    <a:pt x="69185" y="370392"/>
                  </a:lnTo>
                  <a:lnTo>
                    <a:pt x="70922" y="369839"/>
                  </a:lnTo>
                  <a:lnTo>
                    <a:pt x="71258" y="369580"/>
                  </a:lnTo>
                  <a:lnTo>
                    <a:pt x="71734" y="369072"/>
                  </a:lnTo>
                  <a:lnTo>
                    <a:pt x="71806" y="368746"/>
                  </a:lnTo>
                  <a:lnTo>
                    <a:pt x="72909" y="366298"/>
                  </a:lnTo>
                  <a:lnTo>
                    <a:pt x="73328" y="365137"/>
                  </a:lnTo>
                  <a:lnTo>
                    <a:pt x="74016" y="363460"/>
                  </a:lnTo>
                  <a:lnTo>
                    <a:pt x="75734" y="359978"/>
                  </a:lnTo>
                  <a:lnTo>
                    <a:pt x="76221" y="358754"/>
                  </a:lnTo>
                  <a:lnTo>
                    <a:pt x="76911" y="357077"/>
                  </a:lnTo>
                  <a:lnTo>
                    <a:pt x="77523" y="356242"/>
                  </a:lnTo>
                  <a:lnTo>
                    <a:pt x="77997" y="355862"/>
                  </a:lnTo>
                  <a:lnTo>
                    <a:pt x="78328" y="355798"/>
                  </a:lnTo>
                  <a:lnTo>
                    <a:pt x="78793" y="355871"/>
                  </a:lnTo>
                  <a:lnTo>
                    <a:pt x="79189" y="356007"/>
                  </a:lnTo>
                  <a:lnTo>
                    <a:pt x="80111" y="356542"/>
                  </a:lnTo>
                  <a:lnTo>
                    <a:pt x="80833" y="357203"/>
                  </a:lnTo>
                  <a:lnTo>
                    <a:pt x="81285" y="358056"/>
                  </a:lnTo>
                  <a:lnTo>
                    <a:pt x="81606" y="358835"/>
                  </a:lnTo>
                  <a:lnTo>
                    <a:pt x="82316" y="360082"/>
                  </a:lnTo>
                  <a:lnTo>
                    <a:pt x="82762" y="361324"/>
                  </a:lnTo>
                  <a:lnTo>
                    <a:pt x="83083" y="362236"/>
                  </a:lnTo>
                  <a:lnTo>
                    <a:pt x="83140" y="362626"/>
                  </a:lnTo>
                  <a:lnTo>
                    <a:pt x="83393" y="363473"/>
                  </a:lnTo>
                  <a:lnTo>
                    <a:pt x="83907" y="364716"/>
                  </a:lnTo>
                  <a:lnTo>
                    <a:pt x="84761" y="365378"/>
                  </a:lnTo>
                  <a:lnTo>
                    <a:pt x="85549" y="365845"/>
                  </a:lnTo>
                  <a:lnTo>
                    <a:pt x="86807" y="366321"/>
                  </a:lnTo>
                  <a:lnTo>
                    <a:pt x="87597" y="366851"/>
                  </a:lnTo>
                  <a:lnTo>
                    <a:pt x="88967" y="368365"/>
                  </a:lnTo>
                  <a:lnTo>
                    <a:pt x="89496" y="368701"/>
                  </a:lnTo>
                  <a:lnTo>
                    <a:pt x="90047" y="368696"/>
                  </a:lnTo>
                  <a:lnTo>
                    <a:pt x="89896" y="368447"/>
                  </a:lnTo>
                  <a:lnTo>
                    <a:pt x="89466" y="366425"/>
                  </a:lnTo>
                  <a:lnTo>
                    <a:pt x="89273" y="365967"/>
                  </a:lnTo>
                  <a:lnTo>
                    <a:pt x="88895" y="364598"/>
                  </a:lnTo>
                  <a:lnTo>
                    <a:pt x="89061" y="362395"/>
                  </a:lnTo>
                  <a:lnTo>
                    <a:pt x="89084" y="361098"/>
                  </a:lnTo>
                  <a:lnTo>
                    <a:pt x="88899" y="360187"/>
                  </a:lnTo>
                  <a:lnTo>
                    <a:pt x="88521" y="358881"/>
                  </a:lnTo>
                  <a:lnTo>
                    <a:pt x="88136" y="357834"/>
                  </a:lnTo>
                  <a:lnTo>
                    <a:pt x="87890" y="356533"/>
                  </a:lnTo>
                  <a:lnTo>
                    <a:pt x="87905" y="355626"/>
                  </a:lnTo>
                  <a:lnTo>
                    <a:pt x="87714" y="355168"/>
                  </a:lnTo>
                  <a:lnTo>
                    <a:pt x="87721" y="354778"/>
                  </a:lnTo>
                  <a:lnTo>
                    <a:pt x="87593" y="354452"/>
                  </a:lnTo>
                  <a:lnTo>
                    <a:pt x="87748" y="353092"/>
                  </a:lnTo>
                  <a:lnTo>
                    <a:pt x="87686" y="352765"/>
                  </a:lnTo>
                  <a:lnTo>
                    <a:pt x="87695" y="352117"/>
                  </a:lnTo>
                  <a:lnTo>
                    <a:pt x="87767" y="351727"/>
                  </a:lnTo>
                  <a:lnTo>
                    <a:pt x="88177" y="351083"/>
                  </a:lnTo>
                  <a:lnTo>
                    <a:pt x="89054" y="350190"/>
                  </a:lnTo>
                  <a:lnTo>
                    <a:pt x="93016" y="347851"/>
                  </a:lnTo>
                  <a:lnTo>
                    <a:pt x="94421" y="347352"/>
                  </a:lnTo>
                  <a:lnTo>
                    <a:pt x="95221" y="347234"/>
                  </a:lnTo>
                  <a:lnTo>
                    <a:pt x="96698" y="346282"/>
                  </a:lnTo>
                  <a:lnTo>
                    <a:pt x="97371" y="345906"/>
                  </a:lnTo>
                  <a:lnTo>
                    <a:pt x="98039" y="345589"/>
                  </a:lnTo>
                  <a:lnTo>
                    <a:pt x="98708" y="345471"/>
                  </a:lnTo>
                  <a:lnTo>
                    <a:pt x="99436" y="345611"/>
                  </a:lnTo>
                  <a:lnTo>
                    <a:pt x="100093" y="346010"/>
                  </a:lnTo>
                  <a:lnTo>
                    <a:pt x="100622" y="346214"/>
                  </a:lnTo>
                  <a:lnTo>
                    <a:pt x="101151" y="346355"/>
                  </a:lnTo>
                  <a:lnTo>
                    <a:pt x="103130" y="347552"/>
                  </a:lnTo>
                  <a:lnTo>
                    <a:pt x="103160" y="347633"/>
                  </a:lnTo>
                  <a:lnTo>
                    <a:pt x="103662" y="347429"/>
                  </a:lnTo>
                  <a:lnTo>
                    <a:pt x="103995" y="347434"/>
                  </a:lnTo>
                  <a:lnTo>
                    <a:pt x="104671" y="346799"/>
                  </a:lnTo>
                  <a:lnTo>
                    <a:pt x="105083" y="345829"/>
                  </a:lnTo>
                  <a:lnTo>
                    <a:pt x="105928" y="342987"/>
                  </a:lnTo>
                  <a:lnTo>
                    <a:pt x="106408" y="341953"/>
                  </a:lnTo>
                  <a:lnTo>
                    <a:pt x="107088" y="341055"/>
                  </a:lnTo>
                  <a:lnTo>
                    <a:pt x="107764" y="340353"/>
                  </a:lnTo>
                  <a:lnTo>
                    <a:pt x="107968" y="340031"/>
                  </a:lnTo>
                  <a:lnTo>
                    <a:pt x="108512" y="339260"/>
                  </a:lnTo>
                  <a:lnTo>
                    <a:pt x="108716" y="339006"/>
                  </a:lnTo>
                  <a:lnTo>
                    <a:pt x="109882" y="336622"/>
                  </a:lnTo>
                  <a:lnTo>
                    <a:pt x="110358" y="336109"/>
                  </a:lnTo>
                  <a:lnTo>
                    <a:pt x="110759" y="335855"/>
                  </a:lnTo>
                  <a:lnTo>
                    <a:pt x="111492" y="335738"/>
                  </a:lnTo>
                  <a:lnTo>
                    <a:pt x="112493" y="335751"/>
                  </a:lnTo>
                  <a:lnTo>
                    <a:pt x="112888" y="335887"/>
                  </a:lnTo>
                  <a:lnTo>
                    <a:pt x="113610" y="336354"/>
                  </a:lnTo>
                  <a:lnTo>
                    <a:pt x="114528" y="337343"/>
                  </a:lnTo>
                  <a:lnTo>
                    <a:pt x="114917" y="338000"/>
                  </a:lnTo>
                  <a:lnTo>
                    <a:pt x="115631" y="339047"/>
                  </a:lnTo>
                  <a:lnTo>
                    <a:pt x="115828" y="339246"/>
                  </a:lnTo>
                  <a:lnTo>
                    <a:pt x="116470" y="340815"/>
                  </a:lnTo>
                  <a:lnTo>
                    <a:pt x="116790" y="341468"/>
                  </a:lnTo>
                  <a:lnTo>
                    <a:pt x="117183" y="341862"/>
                  </a:lnTo>
                  <a:lnTo>
                    <a:pt x="117504" y="342520"/>
                  </a:lnTo>
                  <a:lnTo>
                    <a:pt x="118222" y="343567"/>
                  </a:lnTo>
                  <a:lnTo>
                    <a:pt x="118543" y="344220"/>
                  </a:lnTo>
                  <a:lnTo>
                    <a:pt x="119389" y="345271"/>
                  </a:lnTo>
                  <a:lnTo>
                    <a:pt x="119777" y="345929"/>
                  </a:lnTo>
                  <a:lnTo>
                    <a:pt x="120680" y="347824"/>
                  </a:lnTo>
                  <a:lnTo>
                    <a:pt x="120876" y="348087"/>
                  </a:lnTo>
                  <a:lnTo>
                    <a:pt x="120918" y="348227"/>
                  </a:lnTo>
                  <a:lnTo>
                    <a:pt x="121009" y="348155"/>
                  </a:lnTo>
                  <a:lnTo>
                    <a:pt x="121409" y="348032"/>
                  </a:lnTo>
                  <a:lnTo>
                    <a:pt x="121681" y="347711"/>
                  </a:lnTo>
                  <a:lnTo>
                    <a:pt x="122225" y="346876"/>
                  </a:lnTo>
                  <a:lnTo>
                    <a:pt x="123240" y="345788"/>
                  </a:lnTo>
                  <a:lnTo>
                    <a:pt x="124517" y="344963"/>
                  </a:lnTo>
                  <a:lnTo>
                    <a:pt x="125318" y="344650"/>
                  </a:lnTo>
                  <a:lnTo>
                    <a:pt x="125722" y="344333"/>
                  </a:lnTo>
                  <a:lnTo>
                    <a:pt x="127130" y="343576"/>
                  </a:lnTo>
                  <a:lnTo>
                    <a:pt x="128664" y="343340"/>
                  </a:lnTo>
                  <a:lnTo>
                    <a:pt x="130257" y="343494"/>
                  </a:lnTo>
                  <a:lnTo>
                    <a:pt x="131119" y="343571"/>
                  </a:lnTo>
                  <a:lnTo>
                    <a:pt x="132381" y="343785"/>
                  </a:lnTo>
                  <a:lnTo>
                    <a:pt x="133178" y="343993"/>
                  </a:lnTo>
                  <a:lnTo>
                    <a:pt x="133639" y="344129"/>
                  </a:lnTo>
                  <a:lnTo>
                    <a:pt x="135220" y="345063"/>
                  </a:lnTo>
                  <a:lnTo>
                    <a:pt x="136475" y="345539"/>
                  </a:lnTo>
                  <a:lnTo>
                    <a:pt x="138125" y="346409"/>
                  </a:lnTo>
                  <a:lnTo>
                    <a:pt x="138846" y="347003"/>
                  </a:lnTo>
                  <a:lnTo>
                    <a:pt x="140554" y="348585"/>
                  </a:lnTo>
                  <a:lnTo>
                    <a:pt x="141342" y="349120"/>
                  </a:lnTo>
                  <a:lnTo>
                    <a:pt x="142676" y="349578"/>
                  </a:lnTo>
                  <a:lnTo>
                    <a:pt x="142967" y="349655"/>
                  </a:lnTo>
                  <a:lnTo>
                    <a:pt x="143265" y="349714"/>
                  </a:lnTo>
                  <a:lnTo>
                    <a:pt x="143567" y="349755"/>
                  </a:lnTo>
                  <a:lnTo>
                    <a:pt x="143862" y="349773"/>
                  </a:lnTo>
                  <a:lnTo>
                    <a:pt x="144293" y="349751"/>
                  </a:lnTo>
                  <a:lnTo>
                    <a:pt x="144726" y="349673"/>
                  </a:lnTo>
                  <a:lnTo>
                    <a:pt x="145161" y="349560"/>
                  </a:lnTo>
                  <a:lnTo>
                    <a:pt x="145591" y="349424"/>
                  </a:lnTo>
                  <a:lnTo>
                    <a:pt x="146645" y="349102"/>
                  </a:lnTo>
                  <a:lnTo>
                    <a:pt x="147272" y="348894"/>
                  </a:lnTo>
                  <a:lnTo>
                    <a:pt x="147887" y="348653"/>
                  </a:lnTo>
                  <a:lnTo>
                    <a:pt x="148476" y="348372"/>
                  </a:lnTo>
                  <a:lnTo>
                    <a:pt x="149028" y="348041"/>
                  </a:lnTo>
                  <a:lnTo>
                    <a:pt x="149300" y="347819"/>
                  </a:lnTo>
                  <a:lnTo>
                    <a:pt x="149553" y="347570"/>
                  </a:lnTo>
                  <a:lnTo>
                    <a:pt x="149802" y="347316"/>
                  </a:lnTo>
                  <a:lnTo>
                    <a:pt x="150063" y="347080"/>
                  </a:lnTo>
                  <a:lnTo>
                    <a:pt x="150350" y="346890"/>
                  </a:lnTo>
                  <a:lnTo>
                    <a:pt x="150641" y="346749"/>
                  </a:lnTo>
                  <a:lnTo>
                    <a:pt x="150955" y="346627"/>
                  </a:lnTo>
                  <a:lnTo>
                    <a:pt x="151276" y="346532"/>
                  </a:lnTo>
                  <a:lnTo>
                    <a:pt x="151601" y="346473"/>
                  </a:lnTo>
                  <a:lnTo>
                    <a:pt x="151913" y="346464"/>
                  </a:lnTo>
                  <a:lnTo>
                    <a:pt x="152299" y="346513"/>
                  </a:lnTo>
                  <a:lnTo>
                    <a:pt x="152699" y="346631"/>
                  </a:lnTo>
                  <a:lnTo>
                    <a:pt x="153088" y="346804"/>
                  </a:lnTo>
                  <a:lnTo>
                    <a:pt x="153436" y="347021"/>
                  </a:lnTo>
                  <a:lnTo>
                    <a:pt x="153719" y="347280"/>
                  </a:lnTo>
                  <a:lnTo>
                    <a:pt x="153927" y="347588"/>
                  </a:lnTo>
                  <a:lnTo>
                    <a:pt x="154070" y="347955"/>
                  </a:lnTo>
                  <a:lnTo>
                    <a:pt x="154169" y="348363"/>
                  </a:lnTo>
                  <a:lnTo>
                    <a:pt x="154388" y="349442"/>
                  </a:lnTo>
                  <a:lnTo>
                    <a:pt x="154467" y="349968"/>
                  </a:lnTo>
                  <a:lnTo>
                    <a:pt x="154512" y="350231"/>
                  </a:lnTo>
                  <a:lnTo>
                    <a:pt x="154573" y="350489"/>
                  </a:lnTo>
                  <a:lnTo>
                    <a:pt x="154713" y="350879"/>
                  </a:lnTo>
                  <a:lnTo>
                    <a:pt x="154894" y="351256"/>
                  </a:lnTo>
                  <a:lnTo>
                    <a:pt x="155083" y="351627"/>
                  </a:lnTo>
                  <a:lnTo>
                    <a:pt x="155259" y="352008"/>
                  </a:lnTo>
                  <a:lnTo>
                    <a:pt x="155384" y="352398"/>
                  </a:lnTo>
                  <a:lnTo>
                    <a:pt x="155448" y="352802"/>
                  </a:lnTo>
                  <a:lnTo>
                    <a:pt x="155475" y="353219"/>
                  </a:lnTo>
                  <a:lnTo>
                    <a:pt x="155478" y="353640"/>
                  </a:lnTo>
                  <a:lnTo>
                    <a:pt x="155471" y="354066"/>
                  </a:lnTo>
                  <a:lnTo>
                    <a:pt x="155482" y="354918"/>
                  </a:lnTo>
                  <a:lnTo>
                    <a:pt x="155482" y="355349"/>
                  </a:lnTo>
                  <a:lnTo>
                    <a:pt x="155478" y="355780"/>
                  </a:lnTo>
                  <a:lnTo>
                    <a:pt x="155482" y="356211"/>
                  </a:lnTo>
                  <a:lnTo>
                    <a:pt x="155501" y="356642"/>
                  </a:lnTo>
                  <a:lnTo>
                    <a:pt x="155539" y="357181"/>
                  </a:lnTo>
                  <a:lnTo>
                    <a:pt x="155584" y="357720"/>
                  </a:lnTo>
                  <a:lnTo>
                    <a:pt x="155648" y="358260"/>
                  </a:lnTo>
                  <a:lnTo>
                    <a:pt x="155732" y="358795"/>
                  </a:lnTo>
                  <a:lnTo>
                    <a:pt x="155845" y="359321"/>
                  </a:lnTo>
                  <a:lnTo>
                    <a:pt x="155992" y="359865"/>
                  </a:lnTo>
                  <a:lnTo>
                    <a:pt x="156177" y="360477"/>
                  </a:lnTo>
                  <a:lnTo>
                    <a:pt x="156374" y="361044"/>
                  </a:lnTo>
                  <a:lnTo>
                    <a:pt x="156540" y="361465"/>
                  </a:lnTo>
                  <a:lnTo>
                    <a:pt x="156646" y="361619"/>
                  </a:lnTo>
                  <a:lnTo>
                    <a:pt x="156782" y="361583"/>
                  </a:lnTo>
                  <a:lnTo>
                    <a:pt x="156850" y="361560"/>
                  </a:lnTo>
                  <a:lnTo>
                    <a:pt x="156978" y="361483"/>
                  </a:lnTo>
                  <a:lnTo>
                    <a:pt x="156944" y="361320"/>
                  </a:lnTo>
                  <a:lnTo>
                    <a:pt x="156982" y="361171"/>
                  </a:lnTo>
                  <a:lnTo>
                    <a:pt x="156956" y="360944"/>
                  </a:lnTo>
                  <a:lnTo>
                    <a:pt x="156903" y="360722"/>
                  </a:lnTo>
                  <a:lnTo>
                    <a:pt x="156782" y="360277"/>
                  </a:lnTo>
                  <a:lnTo>
                    <a:pt x="156740" y="360055"/>
                  </a:lnTo>
                  <a:lnTo>
                    <a:pt x="156721" y="359747"/>
                  </a:lnTo>
                  <a:lnTo>
                    <a:pt x="156729" y="359434"/>
                  </a:lnTo>
                  <a:lnTo>
                    <a:pt x="156752" y="359117"/>
                  </a:lnTo>
                  <a:lnTo>
                    <a:pt x="156767" y="358804"/>
                  </a:lnTo>
                  <a:lnTo>
                    <a:pt x="156767" y="358491"/>
                  </a:lnTo>
                  <a:lnTo>
                    <a:pt x="156733" y="358029"/>
                  </a:lnTo>
                  <a:lnTo>
                    <a:pt x="156676" y="357575"/>
                  </a:lnTo>
                  <a:lnTo>
                    <a:pt x="156540" y="356660"/>
                  </a:lnTo>
                  <a:lnTo>
                    <a:pt x="156483" y="356202"/>
                  </a:lnTo>
                  <a:lnTo>
                    <a:pt x="156412" y="355286"/>
                  </a:lnTo>
                  <a:lnTo>
                    <a:pt x="156381" y="354828"/>
                  </a:lnTo>
                  <a:lnTo>
                    <a:pt x="156355" y="354370"/>
                  </a:lnTo>
                  <a:lnTo>
                    <a:pt x="156313" y="353522"/>
                  </a:lnTo>
                  <a:lnTo>
                    <a:pt x="156302" y="353128"/>
                  </a:lnTo>
                  <a:lnTo>
                    <a:pt x="156287" y="352738"/>
                  </a:lnTo>
                  <a:lnTo>
                    <a:pt x="156268" y="352343"/>
                  </a:lnTo>
                  <a:lnTo>
                    <a:pt x="156234" y="351954"/>
                  </a:lnTo>
                  <a:lnTo>
                    <a:pt x="156170" y="351455"/>
                  </a:lnTo>
                  <a:lnTo>
                    <a:pt x="156090" y="350952"/>
                  </a:lnTo>
                  <a:lnTo>
                    <a:pt x="155996" y="350453"/>
                  </a:lnTo>
                  <a:lnTo>
                    <a:pt x="155883" y="349959"/>
                  </a:lnTo>
                  <a:lnTo>
                    <a:pt x="155758" y="349469"/>
                  </a:lnTo>
                  <a:lnTo>
                    <a:pt x="155648" y="349098"/>
                  </a:lnTo>
                  <a:lnTo>
                    <a:pt x="155524" y="348731"/>
                  </a:lnTo>
                  <a:lnTo>
                    <a:pt x="155263" y="347996"/>
                  </a:lnTo>
                  <a:lnTo>
                    <a:pt x="155142" y="347629"/>
                  </a:lnTo>
                  <a:lnTo>
                    <a:pt x="155006" y="347257"/>
                  </a:lnTo>
                  <a:lnTo>
                    <a:pt x="154851" y="346872"/>
                  </a:lnTo>
                  <a:lnTo>
                    <a:pt x="154709" y="346491"/>
                  </a:lnTo>
                  <a:lnTo>
                    <a:pt x="154632" y="346128"/>
                  </a:lnTo>
                  <a:lnTo>
                    <a:pt x="154656" y="345793"/>
                  </a:lnTo>
                  <a:lnTo>
                    <a:pt x="154773" y="345539"/>
                  </a:lnTo>
                  <a:lnTo>
                    <a:pt x="154957" y="345299"/>
                  </a:lnTo>
                  <a:lnTo>
                    <a:pt x="155185" y="345072"/>
                  </a:lnTo>
                  <a:lnTo>
                    <a:pt x="156056" y="344256"/>
                  </a:lnTo>
                  <a:lnTo>
                    <a:pt x="156487" y="343898"/>
                  </a:lnTo>
                  <a:lnTo>
                    <a:pt x="156940" y="343567"/>
                  </a:lnTo>
                  <a:lnTo>
                    <a:pt x="157409" y="343259"/>
                  </a:lnTo>
                  <a:lnTo>
                    <a:pt x="157889" y="342982"/>
                  </a:lnTo>
                  <a:lnTo>
                    <a:pt x="158584" y="342642"/>
                  </a:lnTo>
                  <a:lnTo>
                    <a:pt x="159319" y="342352"/>
                  </a:lnTo>
                  <a:lnTo>
                    <a:pt x="160079" y="342121"/>
                  </a:lnTo>
                  <a:lnTo>
                    <a:pt x="160849" y="341958"/>
                  </a:lnTo>
                  <a:lnTo>
                    <a:pt x="161613" y="341876"/>
                  </a:lnTo>
                  <a:lnTo>
                    <a:pt x="162061" y="341862"/>
                  </a:lnTo>
                  <a:lnTo>
                    <a:pt x="162514" y="341876"/>
                  </a:lnTo>
                  <a:lnTo>
                    <a:pt x="162968" y="341917"/>
                  </a:lnTo>
                  <a:lnTo>
                    <a:pt x="163421" y="341980"/>
                  </a:lnTo>
                  <a:lnTo>
                    <a:pt x="163859" y="342066"/>
                  </a:lnTo>
                  <a:lnTo>
                    <a:pt x="163648" y="341926"/>
                  </a:lnTo>
                  <a:lnTo>
                    <a:pt x="163425" y="341803"/>
                  </a:lnTo>
                  <a:lnTo>
                    <a:pt x="163198" y="341685"/>
                  </a:lnTo>
                  <a:lnTo>
                    <a:pt x="162960" y="341586"/>
                  </a:lnTo>
                  <a:lnTo>
                    <a:pt x="162722" y="341504"/>
                  </a:lnTo>
                  <a:lnTo>
                    <a:pt x="162289" y="341391"/>
                  </a:lnTo>
                  <a:lnTo>
                    <a:pt x="161832" y="341327"/>
                  </a:lnTo>
                  <a:lnTo>
                    <a:pt x="161363" y="341309"/>
                  </a:lnTo>
                  <a:lnTo>
                    <a:pt x="160899" y="341332"/>
                  </a:lnTo>
                  <a:lnTo>
                    <a:pt x="160453" y="341395"/>
                  </a:lnTo>
                  <a:lnTo>
                    <a:pt x="160075" y="341490"/>
                  </a:lnTo>
                  <a:lnTo>
                    <a:pt x="159701" y="341631"/>
                  </a:lnTo>
                  <a:lnTo>
                    <a:pt x="159338" y="341794"/>
                  </a:lnTo>
                  <a:lnTo>
                    <a:pt x="158618" y="342148"/>
                  </a:lnTo>
                  <a:lnTo>
                    <a:pt x="158216" y="342357"/>
                  </a:lnTo>
                  <a:lnTo>
                    <a:pt x="157821" y="342579"/>
                  </a:lnTo>
                  <a:lnTo>
                    <a:pt x="156650" y="343286"/>
                  </a:lnTo>
                  <a:lnTo>
                    <a:pt x="156317" y="343472"/>
                  </a:lnTo>
                  <a:lnTo>
                    <a:pt x="155981" y="343648"/>
                  </a:lnTo>
                  <a:lnTo>
                    <a:pt x="155648" y="343830"/>
                  </a:lnTo>
                  <a:lnTo>
                    <a:pt x="155321" y="344024"/>
                  </a:lnTo>
                  <a:lnTo>
                    <a:pt x="155011" y="344233"/>
                  </a:lnTo>
                  <a:lnTo>
                    <a:pt x="154837" y="344378"/>
                  </a:lnTo>
                  <a:lnTo>
                    <a:pt x="154509" y="344700"/>
                  </a:lnTo>
                  <a:lnTo>
                    <a:pt x="154339" y="344841"/>
                  </a:lnTo>
                  <a:lnTo>
                    <a:pt x="154150" y="344936"/>
                  </a:lnTo>
                  <a:lnTo>
                    <a:pt x="153968" y="344977"/>
                  </a:lnTo>
                  <a:lnTo>
                    <a:pt x="153776" y="344990"/>
                  </a:lnTo>
                  <a:lnTo>
                    <a:pt x="153375" y="344977"/>
                  </a:lnTo>
                  <a:lnTo>
                    <a:pt x="153175" y="344986"/>
                  </a:lnTo>
                  <a:lnTo>
                    <a:pt x="152797" y="345045"/>
                  </a:lnTo>
                  <a:lnTo>
                    <a:pt x="152416" y="345135"/>
                  </a:lnTo>
                  <a:lnTo>
                    <a:pt x="152042" y="345240"/>
                  </a:lnTo>
                  <a:lnTo>
                    <a:pt x="151664" y="345335"/>
                  </a:lnTo>
                  <a:lnTo>
                    <a:pt x="151282" y="345407"/>
                  </a:lnTo>
                  <a:lnTo>
                    <a:pt x="150630" y="345466"/>
                  </a:lnTo>
                  <a:lnTo>
                    <a:pt x="149965" y="345484"/>
                  </a:lnTo>
                  <a:lnTo>
                    <a:pt x="149296" y="345466"/>
                  </a:lnTo>
                  <a:lnTo>
                    <a:pt x="148631" y="345417"/>
                  </a:lnTo>
                  <a:lnTo>
                    <a:pt x="147970" y="345349"/>
                  </a:lnTo>
                  <a:lnTo>
                    <a:pt x="147457" y="345285"/>
                  </a:lnTo>
                  <a:lnTo>
                    <a:pt x="146944" y="345213"/>
                  </a:lnTo>
                  <a:lnTo>
                    <a:pt x="146430" y="345126"/>
                  </a:lnTo>
                  <a:lnTo>
                    <a:pt x="145931" y="345004"/>
                  </a:lnTo>
                  <a:lnTo>
                    <a:pt x="145444" y="344845"/>
                  </a:lnTo>
                  <a:lnTo>
                    <a:pt x="144843" y="344578"/>
                  </a:lnTo>
                  <a:lnTo>
                    <a:pt x="144259" y="344247"/>
                  </a:lnTo>
                  <a:lnTo>
                    <a:pt x="143696" y="343861"/>
                  </a:lnTo>
                  <a:lnTo>
                    <a:pt x="143171" y="343435"/>
                  </a:lnTo>
                  <a:lnTo>
                    <a:pt x="142702" y="342973"/>
                  </a:lnTo>
                  <a:lnTo>
                    <a:pt x="142374" y="342705"/>
                  </a:lnTo>
                  <a:lnTo>
                    <a:pt x="141263" y="341327"/>
                  </a:lnTo>
                  <a:lnTo>
                    <a:pt x="141070" y="341001"/>
                  </a:lnTo>
                  <a:lnTo>
                    <a:pt x="139568" y="339287"/>
                  </a:lnTo>
                  <a:lnTo>
                    <a:pt x="137733" y="337442"/>
                  </a:lnTo>
                  <a:lnTo>
                    <a:pt x="135957" y="336246"/>
                  </a:lnTo>
                  <a:lnTo>
                    <a:pt x="134503" y="335574"/>
                  </a:lnTo>
                  <a:lnTo>
                    <a:pt x="134510" y="335316"/>
                  </a:lnTo>
                  <a:lnTo>
                    <a:pt x="134174" y="335507"/>
                  </a:lnTo>
                  <a:lnTo>
                    <a:pt x="133843" y="335370"/>
                  </a:lnTo>
                  <a:lnTo>
                    <a:pt x="133728" y="335275"/>
                  </a:lnTo>
                  <a:lnTo>
                    <a:pt x="133612" y="335185"/>
                  </a:lnTo>
                  <a:lnTo>
                    <a:pt x="133363" y="335022"/>
                  </a:lnTo>
                  <a:lnTo>
                    <a:pt x="133233" y="334953"/>
                  </a:lnTo>
                  <a:lnTo>
                    <a:pt x="133049" y="334863"/>
                  </a:lnTo>
                  <a:lnTo>
                    <a:pt x="132853" y="334790"/>
                  </a:lnTo>
                  <a:lnTo>
                    <a:pt x="132656" y="334727"/>
                  </a:lnTo>
                  <a:lnTo>
                    <a:pt x="131852" y="334505"/>
                  </a:lnTo>
                  <a:lnTo>
                    <a:pt x="131648" y="334455"/>
                  </a:lnTo>
                  <a:lnTo>
                    <a:pt x="131051" y="334323"/>
                  </a:lnTo>
                  <a:lnTo>
                    <a:pt x="130480" y="334215"/>
                  </a:lnTo>
                  <a:lnTo>
                    <a:pt x="130289" y="334169"/>
                  </a:lnTo>
                  <a:lnTo>
                    <a:pt x="130023" y="334097"/>
                  </a:lnTo>
                  <a:lnTo>
                    <a:pt x="129760" y="334015"/>
                  </a:lnTo>
                  <a:lnTo>
                    <a:pt x="129628" y="333983"/>
                  </a:lnTo>
                  <a:lnTo>
                    <a:pt x="129363" y="333942"/>
                  </a:lnTo>
                  <a:lnTo>
                    <a:pt x="129227" y="333929"/>
                  </a:lnTo>
                  <a:lnTo>
                    <a:pt x="129095" y="333911"/>
                  </a:lnTo>
                  <a:lnTo>
                    <a:pt x="128963" y="333884"/>
                  </a:lnTo>
                  <a:lnTo>
                    <a:pt x="128838" y="333852"/>
                  </a:lnTo>
                  <a:lnTo>
                    <a:pt x="128721" y="333807"/>
                  </a:lnTo>
                  <a:lnTo>
                    <a:pt x="128479" y="333725"/>
                  </a:lnTo>
                  <a:lnTo>
                    <a:pt x="128358" y="333698"/>
                  </a:lnTo>
                  <a:lnTo>
                    <a:pt x="128139" y="333684"/>
                  </a:lnTo>
                  <a:lnTo>
                    <a:pt x="127493" y="333693"/>
                  </a:lnTo>
                  <a:lnTo>
                    <a:pt x="127285" y="333707"/>
                  </a:lnTo>
                  <a:lnTo>
                    <a:pt x="127206" y="333716"/>
                  </a:lnTo>
                  <a:lnTo>
                    <a:pt x="126983" y="333752"/>
                  </a:lnTo>
                  <a:lnTo>
                    <a:pt x="126803" y="333775"/>
                  </a:lnTo>
                  <a:lnTo>
                    <a:pt x="126590" y="333811"/>
                  </a:lnTo>
                  <a:lnTo>
                    <a:pt x="126484" y="333816"/>
                  </a:lnTo>
                  <a:lnTo>
                    <a:pt x="126383" y="333807"/>
                  </a:lnTo>
                  <a:lnTo>
                    <a:pt x="126314" y="333793"/>
                  </a:lnTo>
                  <a:lnTo>
                    <a:pt x="126247" y="333775"/>
                  </a:lnTo>
                  <a:lnTo>
                    <a:pt x="126119" y="333725"/>
                  </a:lnTo>
                  <a:lnTo>
                    <a:pt x="126021" y="333634"/>
                  </a:lnTo>
                  <a:lnTo>
                    <a:pt x="125957" y="333503"/>
                  </a:lnTo>
                  <a:lnTo>
                    <a:pt x="125900" y="333362"/>
                  </a:lnTo>
                  <a:lnTo>
                    <a:pt x="125737" y="333086"/>
                  </a:lnTo>
                  <a:lnTo>
                    <a:pt x="125696" y="332991"/>
                  </a:lnTo>
                  <a:lnTo>
                    <a:pt x="125673" y="332818"/>
                  </a:lnTo>
                  <a:lnTo>
                    <a:pt x="125692" y="332664"/>
                  </a:lnTo>
                  <a:lnTo>
                    <a:pt x="125741" y="332514"/>
                  </a:lnTo>
                  <a:lnTo>
                    <a:pt x="125798" y="332415"/>
                  </a:lnTo>
                  <a:lnTo>
                    <a:pt x="125877" y="332324"/>
                  </a:lnTo>
                  <a:lnTo>
                    <a:pt x="126066" y="332147"/>
                  </a:lnTo>
                  <a:lnTo>
                    <a:pt x="126153" y="332057"/>
                  </a:lnTo>
                  <a:lnTo>
                    <a:pt x="126270" y="331916"/>
                  </a:lnTo>
                  <a:lnTo>
                    <a:pt x="126603" y="331481"/>
                  </a:lnTo>
                  <a:lnTo>
                    <a:pt x="126716" y="331341"/>
                  </a:lnTo>
                  <a:lnTo>
                    <a:pt x="126832" y="331209"/>
                  </a:lnTo>
                  <a:lnTo>
                    <a:pt x="127195" y="330819"/>
                  </a:lnTo>
                  <a:lnTo>
                    <a:pt x="127308" y="330683"/>
                  </a:lnTo>
                  <a:lnTo>
                    <a:pt x="127429" y="330525"/>
                  </a:lnTo>
                  <a:lnTo>
                    <a:pt x="127542" y="330366"/>
                  </a:lnTo>
                  <a:lnTo>
                    <a:pt x="127648" y="330203"/>
                  </a:lnTo>
                  <a:lnTo>
                    <a:pt x="127875" y="329876"/>
                  </a:lnTo>
                  <a:lnTo>
                    <a:pt x="127973" y="329745"/>
                  </a:lnTo>
                  <a:lnTo>
                    <a:pt x="128283" y="329355"/>
                  </a:lnTo>
                  <a:lnTo>
                    <a:pt x="128377" y="329219"/>
                  </a:lnTo>
                  <a:lnTo>
                    <a:pt x="128551" y="328947"/>
                  </a:lnTo>
                  <a:lnTo>
                    <a:pt x="128634" y="328811"/>
                  </a:lnTo>
                  <a:lnTo>
                    <a:pt x="128706" y="328670"/>
                  </a:lnTo>
                  <a:lnTo>
                    <a:pt x="128770" y="328525"/>
                  </a:lnTo>
                  <a:lnTo>
                    <a:pt x="128846" y="328285"/>
                  </a:lnTo>
                  <a:lnTo>
                    <a:pt x="128876" y="328163"/>
                  </a:lnTo>
                  <a:lnTo>
                    <a:pt x="128925" y="327918"/>
                  </a:lnTo>
                  <a:lnTo>
                    <a:pt x="128948" y="327745"/>
                  </a:lnTo>
                  <a:lnTo>
                    <a:pt x="128955" y="327655"/>
                  </a:lnTo>
                  <a:lnTo>
                    <a:pt x="128959" y="327569"/>
                  </a:lnTo>
                  <a:lnTo>
                    <a:pt x="128959" y="327392"/>
                  </a:lnTo>
                  <a:lnTo>
                    <a:pt x="128940" y="327220"/>
                  </a:lnTo>
                  <a:lnTo>
                    <a:pt x="128883" y="326884"/>
                  </a:lnTo>
                  <a:lnTo>
                    <a:pt x="128838" y="326703"/>
                  </a:lnTo>
                  <a:lnTo>
                    <a:pt x="128815" y="326626"/>
                  </a:lnTo>
                  <a:lnTo>
                    <a:pt x="128789" y="326549"/>
                  </a:lnTo>
                  <a:lnTo>
                    <a:pt x="128732" y="326399"/>
                  </a:lnTo>
                  <a:lnTo>
                    <a:pt x="128407" y="325874"/>
                  </a:lnTo>
                  <a:lnTo>
                    <a:pt x="127746" y="325538"/>
                  </a:lnTo>
                  <a:lnTo>
                    <a:pt x="126885" y="325393"/>
                  </a:lnTo>
                  <a:lnTo>
                    <a:pt x="125156" y="325370"/>
                  </a:lnTo>
                  <a:lnTo>
                    <a:pt x="123830" y="325089"/>
                  </a:lnTo>
                  <a:lnTo>
                    <a:pt x="123501" y="324758"/>
                  </a:lnTo>
                  <a:lnTo>
                    <a:pt x="122981" y="324038"/>
                  </a:lnTo>
                  <a:lnTo>
                    <a:pt x="122724" y="323643"/>
                  </a:lnTo>
                  <a:lnTo>
                    <a:pt x="122603" y="322732"/>
                  </a:lnTo>
                  <a:lnTo>
                    <a:pt x="122682" y="321889"/>
                  </a:lnTo>
                  <a:lnTo>
                    <a:pt x="122837" y="320724"/>
                  </a:lnTo>
                  <a:lnTo>
                    <a:pt x="122739" y="318385"/>
                  </a:lnTo>
                  <a:lnTo>
                    <a:pt x="122418" y="317600"/>
                  </a:lnTo>
                  <a:lnTo>
                    <a:pt x="122074" y="316966"/>
                  </a:lnTo>
                  <a:lnTo>
                    <a:pt x="121711" y="316340"/>
                  </a:lnTo>
                  <a:lnTo>
                    <a:pt x="121522" y="316032"/>
                  </a:lnTo>
                  <a:lnTo>
                    <a:pt x="121284" y="315660"/>
                  </a:lnTo>
                  <a:lnTo>
                    <a:pt x="121039" y="315293"/>
                  </a:lnTo>
                  <a:lnTo>
                    <a:pt x="120533" y="314563"/>
                  </a:lnTo>
                  <a:lnTo>
                    <a:pt x="120034" y="313856"/>
                  </a:lnTo>
                  <a:lnTo>
                    <a:pt x="119539" y="313167"/>
                  </a:lnTo>
                  <a:lnTo>
                    <a:pt x="118762" y="312129"/>
                  </a:lnTo>
                  <a:lnTo>
                    <a:pt x="118497" y="311766"/>
                  </a:lnTo>
                  <a:lnTo>
                    <a:pt x="118222" y="311408"/>
                  </a:lnTo>
                  <a:lnTo>
                    <a:pt x="117931" y="311073"/>
                  </a:lnTo>
                  <a:lnTo>
                    <a:pt x="117610" y="310773"/>
                  </a:lnTo>
                  <a:lnTo>
                    <a:pt x="117236" y="310533"/>
                  </a:lnTo>
                  <a:lnTo>
                    <a:pt x="116813" y="310343"/>
                  </a:lnTo>
                  <a:lnTo>
                    <a:pt x="116382" y="310161"/>
                  </a:lnTo>
                  <a:lnTo>
                    <a:pt x="115985" y="309957"/>
                  </a:lnTo>
                  <a:lnTo>
                    <a:pt x="115658" y="309690"/>
                  </a:lnTo>
                  <a:lnTo>
                    <a:pt x="115378" y="309300"/>
                  </a:lnTo>
                  <a:lnTo>
                    <a:pt x="115148" y="308838"/>
                  </a:lnTo>
                  <a:lnTo>
                    <a:pt x="114978" y="308339"/>
                  </a:lnTo>
                  <a:lnTo>
                    <a:pt x="114868" y="307831"/>
                  </a:lnTo>
                  <a:lnTo>
                    <a:pt x="114826" y="307342"/>
                  </a:lnTo>
                  <a:lnTo>
                    <a:pt x="114838" y="307088"/>
                  </a:lnTo>
                  <a:lnTo>
                    <a:pt x="114872" y="306830"/>
                  </a:lnTo>
                  <a:lnTo>
                    <a:pt x="114917" y="306571"/>
                  </a:lnTo>
                  <a:lnTo>
                    <a:pt x="114974" y="306318"/>
                  </a:lnTo>
                  <a:lnTo>
                    <a:pt x="115023" y="306064"/>
                  </a:lnTo>
                  <a:lnTo>
                    <a:pt x="115121" y="305633"/>
                  </a:lnTo>
                  <a:lnTo>
                    <a:pt x="115238" y="305203"/>
                  </a:lnTo>
                  <a:lnTo>
                    <a:pt x="115363" y="304776"/>
                  </a:lnTo>
                  <a:lnTo>
                    <a:pt x="115480" y="304346"/>
                  </a:lnTo>
                  <a:lnTo>
                    <a:pt x="115586" y="303915"/>
                  </a:lnTo>
                  <a:lnTo>
                    <a:pt x="115703" y="303308"/>
                  </a:lnTo>
                  <a:lnTo>
                    <a:pt x="115801" y="302691"/>
                  </a:lnTo>
                  <a:lnTo>
                    <a:pt x="116047" y="300837"/>
                  </a:lnTo>
                  <a:lnTo>
                    <a:pt x="116189" y="299835"/>
                  </a:lnTo>
                  <a:lnTo>
                    <a:pt x="116325" y="298834"/>
                  </a:lnTo>
                  <a:lnTo>
                    <a:pt x="116503" y="297243"/>
                  </a:lnTo>
                  <a:lnTo>
                    <a:pt x="116557" y="296694"/>
                  </a:lnTo>
                  <a:lnTo>
                    <a:pt x="116590" y="296146"/>
                  </a:lnTo>
                  <a:lnTo>
                    <a:pt x="116605" y="295597"/>
                  </a:lnTo>
                  <a:lnTo>
                    <a:pt x="116597" y="295085"/>
                  </a:lnTo>
                  <a:lnTo>
                    <a:pt x="116572" y="294573"/>
                  </a:lnTo>
                  <a:lnTo>
                    <a:pt x="116529" y="294056"/>
                  </a:lnTo>
                  <a:lnTo>
                    <a:pt x="116421" y="293032"/>
                  </a:lnTo>
                  <a:lnTo>
                    <a:pt x="116334" y="292515"/>
                  </a:lnTo>
                  <a:lnTo>
                    <a:pt x="116100" y="291482"/>
                  </a:lnTo>
                  <a:lnTo>
                    <a:pt x="116015" y="290969"/>
                  </a:lnTo>
                  <a:lnTo>
                    <a:pt x="116000" y="290457"/>
                  </a:lnTo>
                  <a:lnTo>
                    <a:pt x="116043" y="289768"/>
                  </a:lnTo>
                  <a:lnTo>
                    <a:pt x="116091" y="289424"/>
                  </a:lnTo>
                  <a:lnTo>
                    <a:pt x="116178" y="289106"/>
                  </a:lnTo>
                  <a:lnTo>
                    <a:pt x="116321" y="288834"/>
                  </a:lnTo>
                  <a:lnTo>
                    <a:pt x="116544" y="288594"/>
                  </a:lnTo>
                  <a:lnTo>
                    <a:pt x="116831" y="288386"/>
                  </a:lnTo>
                  <a:lnTo>
                    <a:pt x="117160" y="288213"/>
                  </a:lnTo>
                  <a:lnTo>
                    <a:pt x="117508" y="288082"/>
                  </a:lnTo>
                  <a:lnTo>
                    <a:pt x="117844" y="287987"/>
                  </a:lnTo>
                  <a:lnTo>
                    <a:pt x="118392" y="287946"/>
                  </a:lnTo>
                  <a:lnTo>
                    <a:pt x="118981" y="288036"/>
                  </a:lnTo>
                  <a:lnTo>
                    <a:pt x="119588" y="288227"/>
                  </a:lnTo>
                  <a:lnTo>
                    <a:pt x="120181" y="288472"/>
                  </a:lnTo>
                  <a:lnTo>
                    <a:pt x="120733" y="288739"/>
                  </a:lnTo>
                  <a:lnTo>
                    <a:pt x="121141" y="288961"/>
                  </a:lnTo>
                  <a:lnTo>
                    <a:pt x="121534" y="289220"/>
                  </a:lnTo>
                  <a:lnTo>
                    <a:pt x="121912" y="289501"/>
                  </a:lnTo>
                  <a:lnTo>
                    <a:pt x="122274" y="289800"/>
                  </a:lnTo>
                  <a:lnTo>
                    <a:pt x="122626" y="290113"/>
                  </a:lnTo>
                  <a:lnTo>
                    <a:pt x="122871" y="290371"/>
                  </a:lnTo>
                  <a:lnTo>
                    <a:pt x="123317" y="290937"/>
                  </a:lnTo>
                  <a:lnTo>
                    <a:pt x="123555" y="291201"/>
                  </a:lnTo>
                  <a:lnTo>
                    <a:pt x="123822" y="291418"/>
                  </a:lnTo>
                  <a:lnTo>
                    <a:pt x="124207" y="291618"/>
                  </a:lnTo>
                  <a:lnTo>
                    <a:pt x="124638" y="291753"/>
                  </a:lnTo>
                  <a:lnTo>
                    <a:pt x="125095" y="291853"/>
                  </a:lnTo>
                  <a:lnTo>
                    <a:pt x="125560" y="291921"/>
                  </a:lnTo>
                  <a:lnTo>
                    <a:pt x="126017" y="291980"/>
                  </a:lnTo>
                  <a:lnTo>
                    <a:pt x="126546" y="292034"/>
                  </a:lnTo>
                  <a:lnTo>
                    <a:pt x="127081" y="292057"/>
                  </a:lnTo>
                  <a:lnTo>
                    <a:pt x="127618" y="292053"/>
                  </a:lnTo>
                  <a:lnTo>
                    <a:pt x="128154" y="292021"/>
                  </a:lnTo>
                  <a:lnTo>
                    <a:pt x="128687" y="291971"/>
                  </a:lnTo>
                  <a:lnTo>
                    <a:pt x="129038" y="291926"/>
                  </a:lnTo>
                  <a:lnTo>
                    <a:pt x="129390" y="291862"/>
                  </a:lnTo>
                  <a:lnTo>
                    <a:pt x="130085" y="291722"/>
                  </a:lnTo>
                  <a:lnTo>
                    <a:pt x="130937" y="291554"/>
                  </a:lnTo>
                  <a:lnTo>
                    <a:pt x="131440" y="291459"/>
                  </a:lnTo>
                  <a:lnTo>
                    <a:pt x="131946" y="291354"/>
                  </a:lnTo>
                  <a:lnTo>
                    <a:pt x="132445" y="291241"/>
                  </a:lnTo>
                  <a:lnTo>
                    <a:pt x="132940" y="291115"/>
                  </a:lnTo>
                  <a:lnTo>
                    <a:pt x="133412" y="290978"/>
                  </a:lnTo>
                  <a:lnTo>
                    <a:pt x="133883" y="290833"/>
                  </a:lnTo>
                  <a:lnTo>
                    <a:pt x="134348" y="290675"/>
                  </a:lnTo>
                  <a:lnTo>
                    <a:pt x="134812" y="290512"/>
                  </a:lnTo>
                  <a:lnTo>
                    <a:pt x="135277" y="290339"/>
                  </a:lnTo>
                  <a:lnTo>
                    <a:pt x="135810" y="290140"/>
                  </a:lnTo>
                  <a:lnTo>
                    <a:pt x="136346" y="289931"/>
                  </a:lnTo>
                  <a:lnTo>
                    <a:pt x="136875" y="289709"/>
                  </a:lnTo>
                  <a:lnTo>
                    <a:pt x="137395" y="289473"/>
                  </a:lnTo>
                  <a:lnTo>
                    <a:pt x="137909" y="289224"/>
                  </a:lnTo>
                  <a:lnTo>
                    <a:pt x="138087" y="289111"/>
                  </a:lnTo>
                  <a:lnTo>
                    <a:pt x="138468" y="288852"/>
                  </a:lnTo>
                  <a:lnTo>
                    <a:pt x="138623" y="288775"/>
                  </a:lnTo>
                  <a:lnTo>
                    <a:pt x="138729" y="288771"/>
                  </a:lnTo>
                  <a:lnTo>
                    <a:pt x="138786" y="288825"/>
                  </a:lnTo>
                  <a:lnTo>
                    <a:pt x="138839" y="288889"/>
                  </a:lnTo>
                  <a:lnTo>
                    <a:pt x="138884" y="288966"/>
                  </a:lnTo>
                  <a:lnTo>
                    <a:pt x="138922" y="289047"/>
                  </a:lnTo>
                  <a:lnTo>
                    <a:pt x="138952" y="289125"/>
                  </a:lnTo>
                  <a:lnTo>
                    <a:pt x="138986" y="289242"/>
                  </a:lnTo>
                  <a:lnTo>
                    <a:pt x="139001" y="289369"/>
                  </a:lnTo>
                  <a:lnTo>
                    <a:pt x="139005" y="289505"/>
                  </a:lnTo>
                  <a:lnTo>
                    <a:pt x="139001" y="289636"/>
                  </a:lnTo>
                  <a:lnTo>
                    <a:pt x="139001" y="289768"/>
                  </a:lnTo>
                  <a:lnTo>
                    <a:pt x="138971" y="290162"/>
                  </a:lnTo>
                  <a:lnTo>
                    <a:pt x="138888" y="290557"/>
                  </a:lnTo>
                  <a:lnTo>
                    <a:pt x="138778" y="290951"/>
                  </a:lnTo>
                  <a:lnTo>
                    <a:pt x="138661" y="291345"/>
                  </a:lnTo>
                  <a:lnTo>
                    <a:pt x="138559" y="291740"/>
                  </a:lnTo>
                  <a:lnTo>
                    <a:pt x="138427" y="292202"/>
                  </a:lnTo>
                  <a:lnTo>
                    <a:pt x="138261" y="292669"/>
                  </a:lnTo>
                  <a:lnTo>
                    <a:pt x="138109" y="293136"/>
                  </a:lnTo>
                  <a:lnTo>
                    <a:pt x="138026" y="293585"/>
                  </a:lnTo>
                  <a:lnTo>
                    <a:pt x="138053" y="294006"/>
                  </a:lnTo>
                  <a:lnTo>
                    <a:pt x="138166" y="294332"/>
                  </a:lnTo>
                  <a:lnTo>
                    <a:pt x="138291" y="294577"/>
                  </a:lnTo>
                  <a:lnTo>
                    <a:pt x="138336" y="294659"/>
                  </a:lnTo>
                  <a:lnTo>
                    <a:pt x="138548" y="294967"/>
                  </a:lnTo>
                  <a:lnTo>
                    <a:pt x="138789" y="295239"/>
                  </a:lnTo>
                  <a:lnTo>
                    <a:pt x="139054" y="295461"/>
                  </a:lnTo>
                  <a:lnTo>
                    <a:pt x="139583" y="295602"/>
                  </a:lnTo>
                  <a:lnTo>
                    <a:pt x="140376" y="296069"/>
                  </a:lnTo>
                  <a:lnTo>
                    <a:pt x="140705" y="296331"/>
                  </a:lnTo>
                  <a:lnTo>
                    <a:pt x="140964" y="296663"/>
                  </a:lnTo>
                  <a:lnTo>
                    <a:pt x="142015" y="297587"/>
                  </a:lnTo>
                  <a:lnTo>
                    <a:pt x="142804" y="298054"/>
                  </a:lnTo>
                  <a:lnTo>
                    <a:pt x="143133" y="298186"/>
                  </a:lnTo>
                  <a:lnTo>
                    <a:pt x="143866" y="298263"/>
                  </a:lnTo>
                  <a:lnTo>
                    <a:pt x="144405" y="297755"/>
                  </a:lnTo>
                  <a:lnTo>
                    <a:pt x="144677" y="297433"/>
                  </a:lnTo>
                  <a:lnTo>
                    <a:pt x="144822" y="296721"/>
                  </a:lnTo>
                  <a:lnTo>
                    <a:pt x="144957" y="296400"/>
                  </a:lnTo>
                  <a:lnTo>
                    <a:pt x="144964" y="296010"/>
                  </a:lnTo>
                  <a:lnTo>
                    <a:pt x="145716" y="294722"/>
                  </a:lnTo>
                  <a:lnTo>
                    <a:pt x="145852" y="294464"/>
                  </a:lnTo>
                  <a:lnTo>
                    <a:pt x="146940" y="292923"/>
                  </a:lnTo>
                  <a:lnTo>
                    <a:pt x="147480" y="292347"/>
                  </a:lnTo>
                  <a:lnTo>
                    <a:pt x="148019" y="291835"/>
                  </a:lnTo>
                  <a:lnTo>
                    <a:pt x="148425" y="291586"/>
                  </a:lnTo>
                  <a:lnTo>
                    <a:pt x="149096" y="291205"/>
                  </a:lnTo>
                  <a:lnTo>
                    <a:pt x="150165" y="290897"/>
                  </a:lnTo>
                  <a:lnTo>
                    <a:pt x="150830" y="290842"/>
                  </a:lnTo>
                  <a:lnTo>
                    <a:pt x="151892" y="290987"/>
                  </a:lnTo>
                  <a:lnTo>
                    <a:pt x="152223" y="291060"/>
                  </a:lnTo>
                  <a:lnTo>
                    <a:pt x="152620" y="291064"/>
                  </a:lnTo>
                  <a:lnTo>
                    <a:pt x="152952" y="291132"/>
                  </a:lnTo>
                  <a:lnTo>
                    <a:pt x="154014" y="291150"/>
                  </a:lnTo>
                  <a:lnTo>
                    <a:pt x="157734" y="291405"/>
                  </a:lnTo>
                  <a:lnTo>
                    <a:pt x="158467" y="291477"/>
                  </a:lnTo>
                  <a:lnTo>
                    <a:pt x="160460" y="291640"/>
                  </a:lnTo>
                  <a:lnTo>
                    <a:pt x="161318" y="291976"/>
                  </a:lnTo>
                  <a:lnTo>
                    <a:pt x="161687" y="292130"/>
                  </a:lnTo>
                  <a:lnTo>
                    <a:pt x="162051" y="292311"/>
                  </a:lnTo>
                  <a:lnTo>
                    <a:pt x="162227" y="292411"/>
                  </a:lnTo>
                  <a:lnTo>
                    <a:pt x="162522" y="292628"/>
                  </a:lnTo>
                  <a:lnTo>
                    <a:pt x="162794" y="292891"/>
                  </a:lnTo>
                  <a:lnTo>
                    <a:pt x="163062" y="293163"/>
                  </a:lnTo>
                  <a:lnTo>
                    <a:pt x="163338" y="293413"/>
                  </a:lnTo>
                  <a:lnTo>
                    <a:pt x="163644" y="293608"/>
                  </a:lnTo>
                  <a:lnTo>
                    <a:pt x="163803" y="293694"/>
                  </a:lnTo>
                  <a:lnTo>
                    <a:pt x="163976" y="293784"/>
                  </a:lnTo>
                  <a:lnTo>
                    <a:pt x="164150" y="293861"/>
                  </a:lnTo>
                  <a:lnTo>
                    <a:pt x="164313" y="293907"/>
                  </a:lnTo>
                  <a:lnTo>
                    <a:pt x="164452" y="293898"/>
                  </a:lnTo>
                  <a:lnTo>
                    <a:pt x="164554" y="293838"/>
                  </a:lnTo>
                  <a:lnTo>
                    <a:pt x="164641" y="293752"/>
                  </a:lnTo>
                  <a:lnTo>
                    <a:pt x="164891" y="293435"/>
                  </a:lnTo>
                  <a:lnTo>
                    <a:pt x="165163" y="293114"/>
                  </a:lnTo>
                  <a:lnTo>
                    <a:pt x="165427" y="292787"/>
                  </a:lnTo>
                  <a:lnTo>
                    <a:pt x="165562" y="292628"/>
                  </a:lnTo>
                  <a:lnTo>
                    <a:pt x="165828" y="292343"/>
                  </a:lnTo>
                  <a:lnTo>
                    <a:pt x="166095" y="292071"/>
                  </a:lnTo>
                  <a:lnTo>
                    <a:pt x="166643" y="291527"/>
                  </a:lnTo>
                  <a:lnTo>
                    <a:pt x="166911" y="291246"/>
                  </a:lnTo>
                  <a:lnTo>
                    <a:pt x="167183" y="290942"/>
                  </a:lnTo>
                  <a:lnTo>
                    <a:pt x="167712" y="290317"/>
                  </a:lnTo>
                  <a:lnTo>
                    <a:pt x="167980" y="290008"/>
                  </a:lnTo>
                  <a:lnTo>
                    <a:pt x="168259" y="289709"/>
                  </a:lnTo>
                  <a:lnTo>
                    <a:pt x="168414" y="289555"/>
                  </a:lnTo>
                  <a:lnTo>
                    <a:pt x="168573" y="289401"/>
                  </a:lnTo>
                  <a:lnTo>
                    <a:pt x="168734" y="289251"/>
                  </a:lnTo>
                  <a:lnTo>
                    <a:pt x="169049" y="288943"/>
                  </a:lnTo>
                  <a:lnTo>
                    <a:pt x="169312" y="288676"/>
                  </a:lnTo>
                  <a:lnTo>
                    <a:pt x="169569" y="288404"/>
                  </a:lnTo>
                  <a:lnTo>
                    <a:pt x="169822" y="288127"/>
                  </a:lnTo>
                  <a:lnTo>
                    <a:pt x="170072" y="287846"/>
                  </a:lnTo>
                  <a:lnTo>
                    <a:pt x="170567" y="287270"/>
                  </a:lnTo>
                  <a:lnTo>
                    <a:pt x="170812" y="286976"/>
                  </a:lnTo>
                  <a:lnTo>
                    <a:pt x="171054" y="286677"/>
                  </a:lnTo>
                  <a:lnTo>
                    <a:pt x="171288" y="286373"/>
                  </a:lnTo>
                  <a:lnTo>
                    <a:pt x="171723" y="285766"/>
                  </a:lnTo>
                  <a:lnTo>
                    <a:pt x="171934" y="285462"/>
                  </a:lnTo>
                  <a:lnTo>
                    <a:pt x="172133" y="285158"/>
                  </a:lnTo>
                  <a:lnTo>
                    <a:pt x="172316" y="284841"/>
                  </a:lnTo>
                  <a:lnTo>
                    <a:pt x="172471" y="284519"/>
                  </a:lnTo>
                  <a:lnTo>
                    <a:pt x="172550" y="284297"/>
                  </a:lnTo>
                  <a:lnTo>
                    <a:pt x="172609" y="284070"/>
                  </a:lnTo>
                  <a:lnTo>
                    <a:pt x="172662" y="283839"/>
                  </a:lnTo>
                  <a:lnTo>
                    <a:pt x="172724" y="283613"/>
                  </a:lnTo>
                  <a:lnTo>
                    <a:pt x="172802" y="283390"/>
                  </a:lnTo>
                  <a:lnTo>
                    <a:pt x="172932" y="283114"/>
                  </a:lnTo>
                  <a:lnTo>
                    <a:pt x="173078" y="282842"/>
                  </a:lnTo>
                  <a:lnTo>
                    <a:pt x="173244" y="282579"/>
                  </a:lnTo>
                  <a:lnTo>
                    <a:pt x="173418" y="282325"/>
                  </a:lnTo>
                  <a:lnTo>
                    <a:pt x="173603" y="282080"/>
                  </a:lnTo>
                  <a:lnTo>
                    <a:pt x="173841" y="281822"/>
                  </a:lnTo>
                  <a:lnTo>
                    <a:pt x="174109" y="281587"/>
                  </a:lnTo>
                  <a:lnTo>
                    <a:pt x="174381" y="281355"/>
                  </a:lnTo>
                  <a:lnTo>
                    <a:pt x="174642" y="281120"/>
                  </a:lnTo>
                  <a:lnTo>
                    <a:pt x="174869" y="280852"/>
                  </a:lnTo>
                  <a:lnTo>
                    <a:pt x="175001" y="280625"/>
                  </a:lnTo>
                  <a:lnTo>
                    <a:pt x="175110" y="280381"/>
                  </a:lnTo>
                  <a:lnTo>
                    <a:pt x="175212" y="280136"/>
                  </a:lnTo>
                  <a:lnTo>
                    <a:pt x="175326" y="279900"/>
                  </a:lnTo>
                  <a:lnTo>
                    <a:pt x="175473" y="279692"/>
                  </a:lnTo>
                  <a:lnTo>
                    <a:pt x="175609" y="279565"/>
                  </a:lnTo>
                  <a:lnTo>
                    <a:pt x="175764" y="279456"/>
                  </a:lnTo>
                  <a:lnTo>
                    <a:pt x="175925" y="279356"/>
                  </a:lnTo>
                  <a:lnTo>
                    <a:pt x="176080" y="279248"/>
                  </a:lnTo>
                  <a:lnTo>
                    <a:pt x="176221" y="279121"/>
                  </a:lnTo>
                  <a:lnTo>
                    <a:pt x="176346" y="278958"/>
                  </a:lnTo>
                  <a:lnTo>
                    <a:pt x="176450" y="278772"/>
                  </a:lnTo>
                  <a:lnTo>
                    <a:pt x="176549" y="278581"/>
                  </a:lnTo>
                  <a:lnTo>
                    <a:pt x="176654" y="278396"/>
                  </a:lnTo>
                  <a:lnTo>
                    <a:pt x="176779" y="278232"/>
                  </a:lnTo>
                  <a:lnTo>
                    <a:pt x="177017" y="278015"/>
                  </a:lnTo>
                  <a:lnTo>
                    <a:pt x="177289" y="277811"/>
                  </a:lnTo>
                  <a:lnTo>
                    <a:pt x="177584" y="277638"/>
                  </a:lnTo>
                  <a:lnTo>
                    <a:pt x="177890" y="277512"/>
                  </a:lnTo>
                  <a:lnTo>
                    <a:pt x="178196" y="277439"/>
                  </a:lnTo>
                  <a:lnTo>
                    <a:pt x="178540" y="277430"/>
                  </a:lnTo>
                  <a:lnTo>
                    <a:pt x="178910" y="277480"/>
                  </a:lnTo>
                  <a:lnTo>
                    <a:pt x="179275" y="277589"/>
                  </a:lnTo>
                  <a:lnTo>
                    <a:pt x="179615" y="277743"/>
                  </a:lnTo>
                  <a:lnTo>
                    <a:pt x="179895" y="277938"/>
                  </a:lnTo>
                  <a:lnTo>
                    <a:pt x="180106" y="278201"/>
                  </a:lnTo>
                  <a:lnTo>
                    <a:pt x="180257" y="278527"/>
                  </a:lnTo>
                  <a:lnTo>
                    <a:pt x="180376" y="278894"/>
                  </a:lnTo>
                  <a:lnTo>
                    <a:pt x="180480" y="279270"/>
                  </a:lnTo>
                  <a:lnTo>
                    <a:pt x="180605" y="279628"/>
                  </a:lnTo>
                  <a:lnTo>
                    <a:pt x="181085" y="280906"/>
                  </a:lnTo>
                  <a:lnTo>
                    <a:pt x="181247" y="281328"/>
                  </a:lnTo>
                  <a:lnTo>
                    <a:pt x="181421" y="281750"/>
                  </a:lnTo>
                  <a:lnTo>
                    <a:pt x="181606" y="282226"/>
                  </a:lnTo>
                  <a:lnTo>
                    <a:pt x="181784" y="282720"/>
                  </a:lnTo>
                  <a:lnTo>
                    <a:pt x="181976" y="283200"/>
                  </a:lnTo>
                  <a:lnTo>
                    <a:pt x="182207" y="283635"/>
                  </a:lnTo>
                  <a:lnTo>
                    <a:pt x="182509" y="283993"/>
                  </a:lnTo>
                  <a:lnTo>
                    <a:pt x="182751" y="284197"/>
                  </a:lnTo>
                  <a:lnTo>
                    <a:pt x="183019" y="284378"/>
                  </a:lnTo>
                  <a:lnTo>
                    <a:pt x="183301" y="284542"/>
                  </a:lnTo>
                  <a:lnTo>
                    <a:pt x="183596" y="284669"/>
                  </a:lnTo>
                  <a:lnTo>
                    <a:pt x="183894" y="284759"/>
                  </a:lnTo>
                  <a:lnTo>
                    <a:pt x="184336" y="284764"/>
                  </a:lnTo>
                  <a:lnTo>
                    <a:pt x="184812" y="284637"/>
                  </a:lnTo>
                  <a:lnTo>
                    <a:pt x="185300" y="284469"/>
                  </a:lnTo>
                  <a:lnTo>
                    <a:pt x="185768" y="284347"/>
                  </a:lnTo>
                  <a:lnTo>
                    <a:pt x="186195" y="284374"/>
                  </a:lnTo>
                  <a:lnTo>
                    <a:pt x="186462" y="284483"/>
                  </a:lnTo>
                  <a:lnTo>
                    <a:pt x="186724" y="284628"/>
                  </a:lnTo>
                  <a:lnTo>
                    <a:pt x="186976" y="284809"/>
                  </a:lnTo>
                  <a:lnTo>
                    <a:pt x="187210" y="285004"/>
                  </a:lnTo>
                  <a:lnTo>
                    <a:pt x="187422" y="285213"/>
                  </a:lnTo>
                  <a:lnTo>
                    <a:pt x="187679" y="285571"/>
                  </a:lnTo>
                  <a:lnTo>
                    <a:pt x="187875" y="285983"/>
                  </a:lnTo>
                  <a:lnTo>
                    <a:pt x="188204" y="286876"/>
                  </a:lnTo>
                  <a:lnTo>
                    <a:pt x="188397" y="287302"/>
                  </a:lnTo>
                  <a:lnTo>
                    <a:pt x="188627" y="287706"/>
                  </a:lnTo>
                  <a:lnTo>
                    <a:pt x="188869" y="288105"/>
                  </a:lnTo>
                  <a:lnTo>
                    <a:pt x="189122" y="288499"/>
                  </a:lnTo>
                  <a:lnTo>
                    <a:pt x="189643" y="289274"/>
                  </a:lnTo>
                  <a:lnTo>
                    <a:pt x="189964" y="289759"/>
                  </a:lnTo>
                  <a:lnTo>
                    <a:pt x="190282" y="290253"/>
                  </a:lnTo>
                  <a:lnTo>
                    <a:pt x="190609" y="290733"/>
                  </a:lnTo>
                  <a:lnTo>
                    <a:pt x="190961" y="291191"/>
                  </a:lnTo>
                  <a:lnTo>
                    <a:pt x="191350" y="291609"/>
                  </a:lnTo>
                  <a:lnTo>
                    <a:pt x="191663" y="291885"/>
                  </a:lnTo>
                  <a:lnTo>
                    <a:pt x="191992" y="292143"/>
                  </a:lnTo>
                  <a:lnTo>
                    <a:pt x="192336" y="292388"/>
                  </a:lnTo>
                  <a:lnTo>
                    <a:pt x="193038" y="292846"/>
                  </a:lnTo>
                  <a:lnTo>
                    <a:pt x="193318" y="293023"/>
                  </a:lnTo>
                  <a:lnTo>
                    <a:pt x="193600" y="293190"/>
                  </a:lnTo>
                  <a:lnTo>
                    <a:pt x="193887" y="293349"/>
                  </a:lnTo>
                  <a:lnTo>
                    <a:pt x="194178" y="293508"/>
                  </a:lnTo>
                  <a:lnTo>
                    <a:pt x="194469" y="293653"/>
                  </a:lnTo>
                  <a:lnTo>
                    <a:pt x="195217" y="293861"/>
                  </a:lnTo>
                  <a:lnTo>
                    <a:pt x="195965" y="294101"/>
                  </a:lnTo>
                  <a:lnTo>
                    <a:pt x="196698" y="294369"/>
                  </a:lnTo>
                  <a:lnTo>
                    <a:pt x="197420" y="294664"/>
                  </a:lnTo>
                  <a:lnTo>
                    <a:pt x="198129" y="294981"/>
                  </a:lnTo>
                  <a:lnTo>
                    <a:pt x="198703" y="295257"/>
                  </a:lnTo>
                  <a:lnTo>
                    <a:pt x="199277" y="295543"/>
                  </a:lnTo>
                  <a:lnTo>
                    <a:pt x="199836" y="295851"/>
                  </a:lnTo>
                  <a:lnTo>
                    <a:pt x="200373" y="296187"/>
                  </a:lnTo>
                  <a:lnTo>
                    <a:pt x="200868" y="296567"/>
                  </a:lnTo>
                  <a:lnTo>
                    <a:pt x="201214" y="296880"/>
                  </a:lnTo>
                  <a:lnTo>
                    <a:pt x="201547" y="297211"/>
                  </a:lnTo>
                  <a:lnTo>
                    <a:pt x="201864" y="297560"/>
                  </a:lnTo>
                  <a:lnTo>
                    <a:pt x="202159" y="297927"/>
                  </a:lnTo>
                  <a:lnTo>
                    <a:pt x="202427" y="298312"/>
                  </a:lnTo>
                  <a:lnTo>
                    <a:pt x="202725" y="298847"/>
                  </a:lnTo>
                  <a:lnTo>
                    <a:pt x="202975" y="299418"/>
                  </a:lnTo>
                  <a:lnTo>
                    <a:pt x="203183" y="300017"/>
                  </a:lnTo>
                  <a:lnTo>
                    <a:pt x="203371" y="300624"/>
                  </a:lnTo>
                  <a:lnTo>
                    <a:pt x="203553" y="301227"/>
                  </a:lnTo>
                  <a:lnTo>
                    <a:pt x="203625" y="301517"/>
                  </a:lnTo>
                  <a:lnTo>
                    <a:pt x="203651" y="301667"/>
                  </a:lnTo>
                  <a:lnTo>
                    <a:pt x="203659" y="301866"/>
                  </a:lnTo>
                  <a:lnTo>
                    <a:pt x="203662" y="302165"/>
                  </a:lnTo>
                  <a:lnTo>
                    <a:pt x="203659" y="302261"/>
                  </a:lnTo>
                  <a:lnTo>
                    <a:pt x="203643" y="302451"/>
                  </a:lnTo>
                  <a:lnTo>
                    <a:pt x="203643" y="302546"/>
                  </a:lnTo>
                  <a:lnTo>
                    <a:pt x="203662" y="302691"/>
                  </a:lnTo>
                  <a:lnTo>
                    <a:pt x="203693" y="302796"/>
                  </a:lnTo>
                  <a:lnTo>
                    <a:pt x="203734" y="302900"/>
                  </a:lnTo>
                  <a:lnTo>
                    <a:pt x="203772" y="302968"/>
                  </a:lnTo>
                  <a:lnTo>
                    <a:pt x="203817" y="303036"/>
                  </a:lnTo>
                  <a:lnTo>
                    <a:pt x="203923" y="303158"/>
                  </a:lnTo>
                  <a:lnTo>
                    <a:pt x="203982" y="303212"/>
                  </a:lnTo>
                  <a:lnTo>
                    <a:pt x="204301" y="303435"/>
                  </a:lnTo>
                  <a:lnTo>
                    <a:pt x="204636" y="303680"/>
                  </a:lnTo>
                  <a:lnTo>
                    <a:pt x="204883" y="303870"/>
                  </a:lnTo>
                  <a:lnTo>
                    <a:pt x="205010" y="303960"/>
                  </a:lnTo>
                  <a:lnTo>
                    <a:pt x="205142" y="304037"/>
                  </a:lnTo>
                  <a:lnTo>
                    <a:pt x="205267" y="304097"/>
                  </a:lnTo>
                  <a:lnTo>
                    <a:pt x="205392" y="304146"/>
                  </a:lnTo>
                  <a:lnTo>
                    <a:pt x="205781" y="304282"/>
                  </a:lnTo>
                  <a:lnTo>
                    <a:pt x="206079" y="304391"/>
                  </a:lnTo>
                  <a:lnTo>
                    <a:pt x="206177" y="304427"/>
                  </a:lnTo>
                  <a:lnTo>
                    <a:pt x="206272" y="304468"/>
                  </a:lnTo>
                  <a:lnTo>
                    <a:pt x="206389" y="304527"/>
                  </a:lnTo>
                  <a:lnTo>
                    <a:pt x="206506" y="304595"/>
                  </a:lnTo>
                  <a:lnTo>
                    <a:pt x="206619" y="304668"/>
                  </a:lnTo>
                  <a:lnTo>
                    <a:pt x="206733" y="304735"/>
                  </a:lnTo>
                  <a:lnTo>
                    <a:pt x="206940" y="304849"/>
                  </a:lnTo>
                  <a:lnTo>
                    <a:pt x="207122" y="304939"/>
                  </a:lnTo>
                  <a:lnTo>
                    <a:pt x="207216" y="304980"/>
                  </a:lnTo>
                  <a:lnTo>
                    <a:pt x="207311" y="305012"/>
                  </a:lnTo>
                  <a:lnTo>
                    <a:pt x="207409" y="305039"/>
                  </a:lnTo>
                  <a:lnTo>
                    <a:pt x="207609" y="305067"/>
                  </a:lnTo>
                  <a:lnTo>
                    <a:pt x="207711" y="305085"/>
                  </a:lnTo>
                  <a:lnTo>
                    <a:pt x="207806" y="305112"/>
                  </a:lnTo>
                  <a:lnTo>
                    <a:pt x="207919" y="305153"/>
                  </a:lnTo>
                  <a:lnTo>
                    <a:pt x="208027" y="305203"/>
                  </a:lnTo>
                  <a:lnTo>
                    <a:pt x="208137" y="305257"/>
                  </a:lnTo>
                  <a:lnTo>
                    <a:pt x="208239" y="305320"/>
                  </a:lnTo>
                  <a:lnTo>
                    <a:pt x="208337" y="305393"/>
                  </a:lnTo>
                  <a:lnTo>
                    <a:pt x="208715" y="305692"/>
                  </a:lnTo>
                  <a:lnTo>
                    <a:pt x="209119" y="305937"/>
                  </a:lnTo>
                  <a:lnTo>
                    <a:pt x="209516" y="306105"/>
                  </a:lnTo>
                  <a:lnTo>
                    <a:pt x="209935" y="306250"/>
                  </a:lnTo>
                  <a:lnTo>
                    <a:pt x="210362" y="306358"/>
                  </a:lnTo>
                  <a:lnTo>
                    <a:pt x="210797" y="306444"/>
                  </a:lnTo>
                  <a:lnTo>
                    <a:pt x="211273" y="306504"/>
                  </a:lnTo>
                  <a:lnTo>
                    <a:pt x="211955" y="306504"/>
                  </a:lnTo>
                  <a:lnTo>
                    <a:pt x="212696" y="306377"/>
                  </a:lnTo>
                  <a:lnTo>
                    <a:pt x="213444" y="306191"/>
                  </a:lnTo>
                  <a:lnTo>
                    <a:pt x="214199" y="306018"/>
                  </a:lnTo>
                  <a:lnTo>
                    <a:pt x="214946" y="305923"/>
                  </a:lnTo>
                  <a:lnTo>
                    <a:pt x="215638" y="305923"/>
                  </a:lnTo>
                  <a:lnTo>
                    <a:pt x="216333" y="305973"/>
                  </a:lnTo>
                  <a:lnTo>
                    <a:pt x="217028" y="306041"/>
                  </a:lnTo>
                  <a:lnTo>
                    <a:pt x="217723" y="306096"/>
                  </a:lnTo>
                  <a:lnTo>
                    <a:pt x="218418" y="306100"/>
                  </a:lnTo>
                  <a:lnTo>
                    <a:pt x="218855" y="306064"/>
                  </a:lnTo>
                  <a:lnTo>
                    <a:pt x="219732" y="305928"/>
                  </a:lnTo>
                  <a:lnTo>
                    <a:pt x="220166" y="305892"/>
                  </a:lnTo>
                  <a:lnTo>
                    <a:pt x="220597" y="305905"/>
                  </a:lnTo>
                  <a:lnTo>
                    <a:pt x="221012" y="305959"/>
                  </a:lnTo>
                  <a:lnTo>
                    <a:pt x="221443" y="306032"/>
                  </a:lnTo>
                  <a:lnTo>
                    <a:pt x="221861" y="306145"/>
                  </a:lnTo>
                  <a:lnTo>
                    <a:pt x="222233" y="306304"/>
                  </a:lnTo>
                  <a:lnTo>
                    <a:pt x="222530" y="306530"/>
                  </a:lnTo>
                  <a:lnTo>
                    <a:pt x="222677" y="306735"/>
                  </a:lnTo>
                  <a:lnTo>
                    <a:pt x="222795" y="306966"/>
                  </a:lnTo>
                  <a:lnTo>
                    <a:pt x="222893" y="307220"/>
                  </a:lnTo>
                  <a:lnTo>
                    <a:pt x="222987" y="307478"/>
                  </a:lnTo>
                  <a:lnTo>
                    <a:pt x="223097" y="307723"/>
                  </a:lnTo>
                  <a:lnTo>
                    <a:pt x="223369" y="308235"/>
                  </a:lnTo>
                  <a:lnTo>
                    <a:pt x="223656" y="308743"/>
                  </a:lnTo>
                  <a:lnTo>
                    <a:pt x="223958" y="309241"/>
                  </a:lnTo>
                  <a:lnTo>
                    <a:pt x="224275" y="309731"/>
                  </a:lnTo>
                  <a:lnTo>
                    <a:pt x="224604" y="310212"/>
                  </a:lnTo>
                  <a:lnTo>
                    <a:pt x="224653" y="309948"/>
                  </a:lnTo>
                  <a:lnTo>
                    <a:pt x="224680" y="309681"/>
                  </a:lnTo>
                  <a:lnTo>
                    <a:pt x="224695" y="309409"/>
                  </a:lnTo>
                  <a:lnTo>
                    <a:pt x="224691" y="309314"/>
                  </a:lnTo>
                  <a:lnTo>
                    <a:pt x="224691" y="309137"/>
                  </a:lnTo>
                  <a:lnTo>
                    <a:pt x="224665" y="308874"/>
                  </a:lnTo>
                  <a:lnTo>
                    <a:pt x="224608" y="308570"/>
                  </a:lnTo>
                  <a:lnTo>
                    <a:pt x="224521" y="308267"/>
                  </a:lnTo>
                  <a:lnTo>
                    <a:pt x="224415" y="307968"/>
                  </a:lnTo>
                  <a:lnTo>
                    <a:pt x="224291" y="307673"/>
                  </a:lnTo>
                  <a:lnTo>
                    <a:pt x="224162" y="307387"/>
                  </a:lnTo>
                  <a:lnTo>
                    <a:pt x="223917" y="306884"/>
                  </a:lnTo>
                  <a:lnTo>
                    <a:pt x="223633" y="306386"/>
                  </a:lnTo>
                  <a:lnTo>
                    <a:pt x="223312" y="305910"/>
                  </a:lnTo>
                  <a:lnTo>
                    <a:pt x="222953" y="305479"/>
                  </a:lnTo>
                  <a:lnTo>
                    <a:pt x="222553" y="305112"/>
                  </a:lnTo>
                  <a:lnTo>
                    <a:pt x="222092" y="304826"/>
                  </a:lnTo>
                  <a:lnTo>
                    <a:pt x="221579" y="304609"/>
                  </a:lnTo>
                  <a:lnTo>
                    <a:pt x="221031" y="304436"/>
                  </a:lnTo>
                  <a:lnTo>
                    <a:pt x="220472" y="304282"/>
                  </a:lnTo>
                  <a:lnTo>
                    <a:pt x="219479" y="303988"/>
                  </a:lnTo>
                  <a:lnTo>
                    <a:pt x="219033" y="303865"/>
                  </a:lnTo>
                  <a:lnTo>
                    <a:pt x="218583" y="303752"/>
                  </a:lnTo>
                  <a:lnTo>
                    <a:pt x="218139" y="303629"/>
                  </a:lnTo>
                  <a:lnTo>
                    <a:pt x="217697" y="303489"/>
                  </a:lnTo>
                  <a:lnTo>
                    <a:pt x="217319" y="303348"/>
                  </a:lnTo>
                  <a:lnTo>
                    <a:pt x="216578" y="303031"/>
                  </a:lnTo>
                  <a:lnTo>
                    <a:pt x="216204" y="302882"/>
                  </a:lnTo>
                  <a:lnTo>
                    <a:pt x="215827" y="302746"/>
                  </a:lnTo>
                  <a:lnTo>
                    <a:pt x="214980" y="302569"/>
                  </a:lnTo>
                  <a:lnTo>
                    <a:pt x="214094" y="302492"/>
                  </a:lnTo>
                  <a:lnTo>
                    <a:pt x="213202" y="302442"/>
                  </a:lnTo>
                  <a:lnTo>
                    <a:pt x="212341" y="302328"/>
                  </a:lnTo>
                  <a:lnTo>
                    <a:pt x="211541" y="302079"/>
                  </a:lnTo>
                  <a:lnTo>
                    <a:pt x="210865" y="301735"/>
                  </a:lnTo>
                  <a:lnTo>
                    <a:pt x="210196" y="301318"/>
                  </a:lnTo>
                  <a:lnTo>
                    <a:pt x="209565" y="300842"/>
                  </a:lnTo>
                  <a:lnTo>
                    <a:pt x="209017" y="300307"/>
                  </a:lnTo>
                  <a:lnTo>
                    <a:pt x="208583" y="299722"/>
                  </a:lnTo>
                  <a:lnTo>
                    <a:pt x="208386" y="299332"/>
                  </a:lnTo>
                  <a:lnTo>
                    <a:pt x="208235" y="298920"/>
                  </a:lnTo>
                  <a:lnTo>
                    <a:pt x="207991" y="298063"/>
                  </a:lnTo>
                  <a:lnTo>
                    <a:pt x="207855" y="297637"/>
                  </a:lnTo>
                  <a:lnTo>
                    <a:pt x="207639" y="297039"/>
                  </a:lnTo>
                  <a:lnTo>
                    <a:pt x="207428" y="296440"/>
                  </a:lnTo>
                  <a:lnTo>
                    <a:pt x="207209" y="295842"/>
                  </a:lnTo>
                  <a:lnTo>
                    <a:pt x="206978" y="295248"/>
                  </a:lnTo>
                  <a:lnTo>
                    <a:pt x="206729" y="294664"/>
                  </a:lnTo>
                  <a:lnTo>
                    <a:pt x="206589" y="294364"/>
                  </a:lnTo>
                  <a:lnTo>
                    <a:pt x="206136" y="293471"/>
                  </a:lnTo>
                  <a:lnTo>
                    <a:pt x="205988" y="293172"/>
                  </a:lnTo>
                  <a:lnTo>
                    <a:pt x="205773" y="292692"/>
                  </a:lnTo>
                  <a:lnTo>
                    <a:pt x="205358" y="291708"/>
                  </a:lnTo>
                  <a:lnTo>
                    <a:pt x="205127" y="291232"/>
                  </a:lnTo>
                  <a:lnTo>
                    <a:pt x="204855" y="290788"/>
                  </a:lnTo>
                  <a:lnTo>
                    <a:pt x="204407" y="290244"/>
                  </a:lnTo>
                  <a:lnTo>
                    <a:pt x="203884" y="289754"/>
                  </a:lnTo>
                  <a:lnTo>
                    <a:pt x="203322" y="289292"/>
                  </a:lnTo>
                  <a:lnTo>
                    <a:pt x="202748" y="288839"/>
                  </a:lnTo>
                  <a:lnTo>
                    <a:pt x="202189" y="288376"/>
                  </a:lnTo>
                  <a:lnTo>
                    <a:pt x="201520" y="287851"/>
                  </a:lnTo>
                  <a:lnTo>
                    <a:pt x="200804" y="287357"/>
                  </a:lnTo>
                  <a:lnTo>
                    <a:pt x="200108" y="286849"/>
                  </a:lnTo>
                  <a:lnTo>
                    <a:pt x="199504" y="286296"/>
                  </a:lnTo>
                  <a:lnTo>
                    <a:pt x="199062" y="285661"/>
                  </a:lnTo>
                  <a:lnTo>
                    <a:pt x="198869" y="285235"/>
                  </a:lnTo>
                  <a:lnTo>
                    <a:pt x="198707" y="284786"/>
                  </a:lnTo>
                  <a:lnTo>
                    <a:pt x="198586" y="284324"/>
                  </a:lnTo>
                  <a:lnTo>
                    <a:pt x="198518" y="283858"/>
                  </a:lnTo>
                  <a:lnTo>
                    <a:pt x="198510" y="283404"/>
                  </a:lnTo>
                  <a:lnTo>
                    <a:pt x="198544" y="283114"/>
                  </a:lnTo>
                  <a:lnTo>
                    <a:pt x="198601" y="282819"/>
                  </a:lnTo>
                  <a:lnTo>
                    <a:pt x="198684" y="282525"/>
                  </a:lnTo>
                  <a:lnTo>
                    <a:pt x="198786" y="282244"/>
                  </a:lnTo>
                  <a:lnTo>
                    <a:pt x="198907" y="281976"/>
                  </a:lnTo>
                  <a:lnTo>
                    <a:pt x="198911" y="281650"/>
                  </a:lnTo>
                  <a:lnTo>
                    <a:pt x="198850" y="281324"/>
                  </a:lnTo>
                  <a:lnTo>
                    <a:pt x="198854" y="280997"/>
                  </a:lnTo>
                  <a:lnTo>
                    <a:pt x="198733" y="280349"/>
                  </a:lnTo>
                  <a:lnTo>
                    <a:pt x="198348" y="279307"/>
                  </a:lnTo>
                  <a:lnTo>
                    <a:pt x="198359" y="278785"/>
                  </a:lnTo>
                  <a:lnTo>
                    <a:pt x="198563" y="278400"/>
                  </a:lnTo>
                  <a:lnTo>
                    <a:pt x="198832" y="278142"/>
                  </a:lnTo>
                  <a:lnTo>
                    <a:pt x="199568" y="278024"/>
                  </a:lnTo>
                  <a:lnTo>
                    <a:pt x="200893" y="278046"/>
                  </a:lnTo>
                  <a:lnTo>
                    <a:pt x="202688" y="278332"/>
                  </a:lnTo>
                  <a:lnTo>
                    <a:pt x="203084" y="278336"/>
                  </a:lnTo>
                  <a:lnTo>
                    <a:pt x="203417" y="278473"/>
                  </a:lnTo>
                  <a:lnTo>
                    <a:pt x="204014" y="278545"/>
                  </a:lnTo>
                  <a:lnTo>
                    <a:pt x="205203" y="278953"/>
                  </a:lnTo>
                  <a:lnTo>
                    <a:pt x="207182" y="279896"/>
                  </a:lnTo>
                  <a:lnTo>
                    <a:pt x="207842" y="280227"/>
                  </a:lnTo>
                  <a:lnTo>
                    <a:pt x="208571" y="280372"/>
                  </a:lnTo>
                  <a:lnTo>
                    <a:pt x="208968" y="280508"/>
                  </a:lnTo>
                  <a:lnTo>
                    <a:pt x="209244" y="280580"/>
                  </a:lnTo>
                  <a:lnTo>
                    <a:pt x="209550" y="280612"/>
                  </a:lnTo>
                  <a:lnTo>
                    <a:pt x="209863" y="280603"/>
                  </a:lnTo>
                  <a:lnTo>
                    <a:pt x="210166" y="280549"/>
                  </a:lnTo>
                  <a:lnTo>
                    <a:pt x="210434" y="280458"/>
                  </a:lnTo>
                  <a:lnTo>
                    <a:pt x="210649" y="280331"/>
                  </a:lnTo>
                  <a:lnTo>
                    <a:pt x="210849" y="280163"/>
                  </a:lnTo>
                  <a:lnTo>
                    <a:pt x="211069" y="279932"/>
                  </a:lnTo>
                  <a:lnTo>
                    <a:pt x="211207" y="279764"/>
                  </a:lnTo>
                  <a:lnTo>
                    <a:pt x="211366" y="279556"/>
                  </a:lnTo>
                  <a:lnTo>
                    <a:pt x="211562" y="279243"/>
                  </a:lnTo>
                  <a:lnTo>
                    <a:pt x="211721" y="278903"/>
                  </a:lnTo>
                  <a:lnTo>
                    <a:pt x="211861" y="278550"/>
                  </a:lnTo>
                  <a:lnTo>
                    <a:pt x="211997" y="278192"/>
                  </a:lnTo>
                  <a:lnTo>
                    <a:pt x="212144" y="277842"/>
                  </a:lnTo>
                  <a:lnTo>
                    <a:pt x="212314" y="277525"/>
                  </a:lnTo>
                  <a:lnTo>
                    <a:pt x="212688" y="276895"/>
                  </a:lnTo>
                  <a:lnTo>
                    <a:pt x="212836" y="276573"/>
                  </a:lnTo>
                  <a:lnTo>
                    <a:pt x="212915" y="276247"/>
                  </a:lnTo>
                  <a:lnTo>
                    <a:pt x="212930" y="275970"/>
                  </a:lnTo>
                  <a:lnTo>
                    <a:pt x="212915" y="275685"/>
                  </a:lnTo>
                  <a:lnTo>
                    <a:pt x="212870" y="275404"/>
                  </a:lnTo>
                  <a:lnTo>
                    <a:pt x="212802" y="275123"/>
                  </a:lnTo>
                  <a:lnTo>
                    <a:pt x="212711" y="274860"/>
                  </a:lnTo>
                  <a:lnTo>
                    <a:pt x="212401" y="274393"/>
                  </a:lnTo>
                  <a:lnTo>
                    <a:pt x="211921" y="273990"/>
                  </a:lnTo>
                  <a:lnTo>
                    <a:pt x="211337" y="273627"/>
                  </a:lnTo>
                  <a:lnTo>
                    <a:pt x="210732" y="273283"/>
                  </a:lnTo>
                  <a:lnTo>
                    <a:pt x="210166" y="272920"/>
                  </a:lnTo>
                  <a:lnTo>
                    <a:pt x="209406" y="272376"/>
                  </a:lnTo>
                  <a:lnTo>
                    <a:pt x="208636" y="271846"/>
                  </a:lnTo>
                  <a:lnTo>
                    <a:pt x="207088" y="270794"/>
                  </a:lnTo>
                  <a:lnTo>
                    <a:pt x="205456" y="269657"/>
                  </a:lnTo>
                  <a:lnTo>
                    <a:pt x="204583" y="269058"/>
                  </a:lnTo>
                  <a:lnTo>
                    <a:pt x="203723" y="268447"/>
                  </a:lnTo>
                  <a:lnTo>
                    <a:pt x="202884" y="267812"/>
                  </a:lnTo>
                  <a:lnTo>
                    <a:pt x="202079" y="267137"/>
                  </a:lnTo>
                  <a:lnTo>
                    <a:pt x="201450" y="266570"/>
                  </a:lnTo>
                  <a:lnTo>
                    <a:pt x="200821" y="265994"/>
                  </a:lnTo>
                  <a:lnTo>
                    <a:pt x="200218" y="265392"/>
                  </a:lnTo>
                  <a:lnTo>
                    <a:pt x="199655" y="264762"/>
                  </a:lnTo>
                  <a:lnTo>
                    <a:pt x="199153" y="264095"/>
                  </a:lnTo>
                  <a:lnTo>
                    <a:pt x="198669" y="263384"/>
                  </a:lnTo>
                  <a:lnTo>
                    <a:pt x="198159" y="262595"/>
                  </a:lnTo>
                  <a:lnTo>
                    <a:pt x="197726" y="261806"/>
                  </a:lnTo>
                  <a:lnTo>
                    <a:pt x="197469" y="261081"/>
                  </a:lnTo>
                  <a:lnTo>
                    <a:pt x="197498" y="260496"/>
                  </a:lnTo>
                  <a:lnTo>
                    <a:pt x="197609" y="260261"/>
                  </a:lnTo>
                  <a:lnTo>
                    <a:pt x="197741" y="260025"/>
                  </a:lnTo>
                  <a:lnTo>
                    <a:pt x="197895" y="259803"/>
                  </a:lnTo>
                  <a:lnTo>
                    <a:pt x="198068" y="259612"/>
                  </a:lnTo>
                  <a:lnTo>
                    <a:pt x="198261" y="259477"/>
                  </a:lnTo>
                  <a:lnTo>
                    <a:pt x="198507" y="259413"/>
                  </a:lnTo>
                  <a:lnTo>
                    <a:pt x="198790" y="259422"/>
                  </a:lnTo>
                  <a:lnTo>
                    <a:pt x="199398" y="259526"/>
                  </a:lnTo>
                  <a:lnTo>
                    <a:pt x="199693" y="259558"/>
                  </a:lnTo>
                  <a:lnTo>
                    <a:pt x="200528" y="259604"/>
                  </a:lnTo>
                  <a:lnTo>
                    <a:pt x="200946" y="259617"/>
                  </a:lnTo>
                  <a:lnTo>
                    <a:pt x="201358" y="259604"/>
                  </a:lnTo>
                  <a:lnTo>
                    <a:pt x="201755" y="259540"/>
                  </a:lnTo>
                  <a:lnTo>
                    <a:pt x="202136" y="259409"/>
                  </a:lnTo>
                  <a:lnTo>
                    <a:pt x="202503" y="259227"/>
                  </a:lnTo>
                  <a:lnTo>
                    <a:pt x="202865" y="259019"/>
                  </a:lnTo>
                  <a:lnTo>
                    <a:pt x="203228" y="258815"/>
                  </a:lnTo>
                  <a:lnTo>
                    <a:pt x="203606" y="258652"/>
                  </a:lnTo>
                  <a:lnTo>
                    <a:pt x="204209" y="258516"/>
                  </a:lnTo>
                  <a:lnTo>
                    <a:pt x="204849" y="258461"/>
                  </a:lnTo>
                  <a:lnTo>
                    <a:pt x="205490" y="258425"/>
                  </a:lnTo>
                  <a:lnTo>
                    <a:pt x="206102" y="258339"/>
                  </a:lnTo>
                  <a:lnTo>
                    <a:pt x="206650" y="258131"/>
                  </a:lnTo>
                  <a:lnTo>
                    <a:pt x="206963" y="257936"/>
                  </a:lnTo>
                  <a:lnTo>
                    <a:pt x="207265" y="257705"/>
                  </a:lnTo>
                  <a:lnTo>
                    <a:pt x="207551" y="257455"/>
                  </a:lnTo>
                  <a:lnTo>
                    <a:pt x="207813" y="257179"/>
                  </a:lnTo>
                  <a:lnTo>
                    <a:pt x="208046" y="256893"/>
                  </a:lnTo>
                  <a:lnTo>
                    <a:pt x="208265" y="256499"/>
                  </a:lnTo>
                  <a:lnTo>
                    <a:pt x="208420" y="256055"/>
                  </a:lnTo>
                  <a:lnTo>
                    <a:pt x="208549" y="255597"/>
                  </a:lnTo>
                  <a:lnTo>
                    <a:pt x="208692" y="255139"/>
                  </a:lnTo>
                  <a:lnTo>
                    <a:pt x="208885" y="254722"/>
                  </a:lnTo>
                  <a:lnTo>
                    <a:pt x="209089" y="254382"/>
                  </a:lnTo>
                  <a:lnTo>
                    <a:pt x="209312" y="254047"/>
                  </a:lnTo>
                  <a:lnTo>
                    <a:pt x="209554" y="253725"/>
                  </a:lnTo>
                  <a:lnTo>
                    <a:pt x="209822" y="253435"/>
                  </a:lnTo>
                  <a:lnTo>
                    <a:pt x="210113" y="253190"/>
                  </a:lnTo>
                  <a:lnTo>
                    <a:pt x="210475" y="253000"/>
                  </a:lnTo>
                  <a:lnTo>
                    <a:pt x="210880" y="252877"/>
                  </a:lnTo>
                  <a:lnTo>
                    <a:pt x="211307" y="252782"/>
                  </a:lnTo>
                  <a:lnTo>
                    <a:pt x="211730" y="252682"/>
                  </a:lnTo>
                  <a:lnTo>
                    <a:pt x="212129" y="252538"/>
                  </a:lnTo>
                  <a:lnTo>
                    <a:pt x="212488" y="252361"/>
                  </a:lnTo>
                  <a:lnTo>
                    <a:pt x="212839" y="252166"/>
                  </a:lnTo>
                  <a:lnTo>
                    <a:pt x="213183" y="251958"/>
                  </a:lnTo>
                  <a:lnTo>
                    <a:pt x="213508" y="251726"/>
                  </a:lnTo>
                  <a:lnTo>
                    <a:pt x="213810" y="251473"/>
                  </a:lnTo>
                  <a:lnTo>
                    <a:pt x="214044" y="251237"/>
                  </a:lnTo>
                  <a:lnTo>
                    <a:pt x="214260" y="250979"/>
                  </a:lnTo>
                  <a:lnTo>
                    <a:pt x="214863" y="250167"/>
                  </a:lnTo>
                  <a:lnTo>
                    <a:pt x="214993" y="250009"/>
                  </a:lnTo>
                  <a:lnTo>
                    <a:pt x="215503" y="249356"/>
                  </a:lnTo>
                  <a:lnTo>
                    <a:pt x="215524" y="249179"/>
                  </a:lnTo>
                  <a:lnTo>
                    <a:pt x="215536" y="249002"/>
                  </a:lnTo>
                  <a:lnTo>
                    <a:pt x="215539" y="248821"/>
                  </a:lnTo>
                  <a:lnTo>
                    <a:pt x="215532" y="248644"/>
                  </a:lnTo>
                  <a:lnTo>
                    <a:pt x="215517" y="248467"/>
                  </a:lnTo>
                  <a:lnTo>
                    <a:pt x="215490" y="248246"/>
                  </a:lnTo>
                  <a:lnTo>
                    <a:pt x="215449" y="248028"/>
                  </a:lnTo>
                  <a:lnTo>
                    <a:pt x="215392" y="247810"/>
                  </a:lnTo>
                  <a:lnTo>
                    <a:pt x="215320" y="247602"/>
                  </a:lnTo>
                  <a:lnTo>
                    <a:pt x="215222" y="247411"/>
                  </a:lnTo>
                  <a:lnTo>
                    <a:pt x="214965" y="247149"/>
                  </a:lnTo>
                  <a:lnTo>
                    <a:pt x="214596" y="246958"/>
                  </a:lnTo>
                  <a:lnTo>
                    <a:pt x="214173" y="246804"/>
                  </a:lnTo>
                  <a:lnTo>
                    <a:pt x="213742" y="246641"/>
                  </a:lnTo>
                  <a:lnTo>
                    <a:pt x="213361" y="246433"/>
                  </a:lnTo>
                  <a:lnTo>
                    <a:pt x="212998" y="246142"/>
                  </a:lnTo>
                  <a:lnTo>
                    <a:pt x="212662" y="245821"/>
                  </a:lnTo>
                  <a:lnTo>
                    <a:pt x="212337" y="245481"/>
                  </a:lnTo>
                  <a:lnTo>
                    <a:pt x="212008" y="245146"/>
                  </a:lnTo>
                  <a:lnTo>
                    <a:pt x="211661" y="244828"/>
                  </a:lnTo>
                  <a:lnTo>
                    <a:pt x="211027" y="244311"/>
                  </a:lnTo>
                  <a:lnTo>
                    <a:pt x="210366" y="243817"/>
                  </a:lnTo>
                  <a:lnTo>
                    <a:pt x="209682" y="243355"/>
                  </a:lnTo>
                  <a:lnTo>
                    <a:pt x="208979" y="242933"/>
                  </a:lnTo>
                  <a:lnTo>
                    <a:pt x="208254" y="242562"/>
                  </a:lnTo>
                  <a:lnTo>
                    <a:pt x="207481" y="242281"/>
                  </a:lnTo>
                  <a:lnTo>
                    <a:pt x="206672" y="242077"/>
                  </a:lnTo>
                  <a:lnTo>
                    <a:pt x="205849" y="241905"/>
                  </a:lnTo>
                  <a:lnTo>
                    <a:pt x="205033" y="241710"/>
                  </a:lnTo>
                  <a:lnTo>
                    <a:pt x="204252" y="241443"/>
                  </a:lnTo>
                  <a:lnTo>
                    <a:pt x="203914" y="241288"/>
                  </a:lnTo>
                  <a:lnTo>
                    <a:pt x="203583" y="241125"/>
                  </a:lnTo>
                  <a:lnTo>
                    <a:pt x="202926" y="240785"/>
                  </a:lnTo>
                  <a:lnTo>
                    <a:pt x="202593" y="240627"/>
                  </a:lnTo>
                  <a:lnTo>
                    <a:pt x="202144" y="240432"/>
                  </a:lnTo>
                  <a:lnTo>
                    <a:pt x="201675" y="240237"/>
                  </a:lnTo>
                  <a:lnTo>
                    <a:pt x="201233" y="240065"/>
                  </a:lnTo>
                  <a:lnTo>
                    <a:pt x="200772" y="239897"/>
                  </a:lnTo>
                  <a:lnTo>
                    <a:pt x="200309" y="239747"/>
                  </a:lnTo>
                  <a:lnTo>
                    <a:pt x="199700" y="239598"/>
                  </a:lnTo>
                  <a:lnTo>
                    <a:pt x="199077" y="239494"/>
                  </a:lnTo>
                  <a:lnTo>
                    <a:pt x="198454" y="239403"/>
                  </a:lnTo>
                  <a:lnTo>
                    <a:pt x="197834" y="239285"/>
                  </a:lnTo>
                  <a:lnTo>
                    <a:pt x="197237" y="239113"/>
                  </a:lnTo>
                  <a:lnTo>
                    <a:pt x="196396" y="238796"/>
                  </a:lnTo>
                  <a:lnTo>
                    <a:pt x="195523" y="238424"/>
                  </a:lnTo>
                  <a:lnTo>
                    <a:pt x="194700" y="237980"/>
                  </a:lnTo>
                  <a:lnTo>
                    <a:pt x="194008" y="237459"/>
                  </a:lnTo>
                  <a:lnTo>
                    <a:pt x="193513" y="236842"/>
                  </a:lnTo>
                  <a:lnTo>
                    <a:pt x="193337" y="236398"/>
                  </a:lnTo>
                  <a:lnTo>
                    <a:pt x="193239" y="235913"/>
                  </a:lnTo>
                  <a:lnTo>
                    <a:pt x="193171" y="235410"/>
                  </a:lnTo>
                  <a:lnTo>
                    <a:pt x="193099" y="234907"/>
                  </a:lnTo>
                  <a:lnTo>
                    <a:pt x="192982" y="234418"/>
                  </a:lnTo>
                  <a:lnTo>
                    <a:pt x="192744" y="233661"/>
                  </a:lnTo>
                  <a:lnTo>
                    <a:pt x="192608" y="233285"/>
                  </a:lnTo>
                  <a:lnTo>
                    <a:pt x="192442" y="232936"/>
                  </a:lnTo>
                  <a:lnTo>
                    <a:pt x="192230" y="232623"/>
                  </a:lnTo>
                  <a:lnTo>
                    <a:pt x="191852" y="232287"/>
                  </a:lnTo>
                  <a:lnTo>
                    <a:pt x="191369" y="232038"/>
                  </a:lnTo>
                  <a:lnTo>
                    <a:pt x="190840" y="231825"/>
                  </a:lnTo>
                  <a:lnTo>
                    <a:pt x="190301" y="231617"/>
                  </a:lnTo>
                  <a:lnTo>
                    <a:pt x="189798" y="231372"/>
                  </a:lnTo>
                  <a:lnTo>
                    <a:pt x="189322" y="231091"/>
                  </a:lnTo>
                  <a:lnTo>
                    <a:pt x="188846" y="230801"/>
                  </a:lnTo>
                  <a:lnTo>
                    <a:pt x="188378" y="230498"/>
                  </a:lnTo>
                  <a:lnTo>
                    <a:pt x="187936" y="230171"/>
                  </a:lnTo>
                  <a:lnTo>
                    <a:pt x="187524" y="229809"/>
                  </a:lnTo>
                  <a:lnTo>
                    <a:pt x="186957" y="229197"/>
                  </a:lnTo>
                  <a:lnTo>
                    <a:pt x="186432" y="228503"/>
                  </a:lnTo>
                  <a:lnTo>
                    <a:pt x="185976" y="227760"/>
                  </a:lnTo>
                  <a:lnTo>
                    <a:pt x="185621" y="226985"/>
                  </a:lnTo>
                  <a:lnTo>
                    <a:pt x="185394" y="226201"/>
                  </a:lnTo>
                  <a:lnTo>
                    <a:pt x="185345" y="225811"/>
                  </a:lnTo>
                  <a:lnTo>
                    <a:pt x="185334" y="225413"/>
                  </a:lnTo>
                  <a:lnTo>
                    <a:pt x="185345" y="225009"/>
                  </a:lnTo>
                  <a:lnTo>
                    <a:pt x="185349" y="224606"/>
                  </a:lnTo>
                  <a:lnTo>
                    <a:pt x="185326" y="224207"/>
                  </a:lnTo>
                  <a:lnTo>
                    <a:pt x="185292" y="223858"/>
                  </a:lnTo>
                  <a:lnTo>
                    <a:pt x="185251" y="223504"/>
                  </a:lnTo>
                  <a:lnTo>
                    <a:pt x="185202" y="223156"/>
                  </a:lnTo>
                  <a:lnTo>
                    <a:pt x="185134" y="222807"/>
                  </a:lnTo>
                  <a:lnTo>
                    <a:pt x="185043" y="222471"/>
                  </a:lnTo>
                  <a:lnTo>
                    <a:pt x="184865" y="222059"/>
                  </a:lnTo>
                  <a:lnTo>
                    <a:pt x="184624" y="221660"/>
                  </a:lnTo>
                  <a:lnTo>
                    <a:pt x="184367" y="221270"/>
                  </a:lnTo>
                  <a:lnTo>
                    <a:pt x="184140" y="220876"/>
                  </a:lnTo>
                  <a:lnTo>
                    <a:pt x="183981" y="220459"/>
                  </a:lnTo>
                  <a:lnTo>
                    <a:pt x="183921" y="220164"/>
                  </a:lnTo>
                  <a:lnTo>
                    <a:pt x="183876" y="219865"/>
                  </a:lnTo>
                  <a:lnTo>
                    <a:pt x="183853" y="219561"/>
                  </a:lnTo>
                  <a:lnTo>
                    <a:pt x="183845" y="219258"/>
                  </a:lnTo>
                  <a:lnTo>
                    <a:pt x="183860" y="218959"/>
                  </a:lnTo>
                  <a:lnTo>
                    <a:pt x="184015" y="218211"/>
                  </a:lnTo>
                  <a:lnTo>
                    <a:pt x="184197" y="217468"/>
                  </a:lnTo>
                  <a:lnTo>
                    <a:pt x="184299" y="217101"/>
                  </a:lnTo>
                  <a:lnTo>
                    <a:pt x="184416" y="216702"/>
                  </a:lnTo>
                  <a:lnTo>
                    <a:pt x="184544" y="216312"/>
                  </a:lnTo>
                  <a:lnTo>
                    <a:pt x="184680" y="215918"/>
                  </a:lnTo>
                  <a:lnTo>
                    <a:pt x="184956" y="215138"/>
                  </a:lnTo>
                  <a:lnTo>
                    <a:pt x="185103" y="214740"/>
                  </a:lnTo>
                  <a:lnTo>
                    <a:pt x="185266" y="214341"/>
                  </a:lnTo>
                  <a:lnTo>
                    <a:pt x="185424" y="213942"/>
                  </a:lnTo>
                  <a:lnTo>
                    <a:pt x="185576" y="213539"/>
                  </a:lnTo>
                  <a:lnTo>
                    <a:pt x="185712" y="213131"/>
                  </a:lnTo>
                  <a:lnTo>
                    <a:pt x="185825" y="212827"/>
                  </a:lnTo>
                  <a:lnTo>
                    <a:pt x="185957" y="212505"/>
                  </a:lnTo>
                  <a:lnTo>
                    <a:pt x="186070" y="212188"/>
                  </a:lnTo>
                  <a:lnTo>
                    <a:pt x="186131" y="211893"/>
                  </a:lnTo>
                  <a:lnTo>
                    <a:pt x="186101" y="211635"/>
                  </a:lnTo>
                  <a:lnTo>
                    <a:pt x="186006" y="211468"/>
                  </a:lnTo>
                  <a:lnTo>
                    <a:pt x="185874" y="211313"/>
                  </a:lnTo>
                  <a:lnTo>
                    <a:pt x="185715" y="211169"/>
                  </a:lnTo>
                  <a:lnTo>
                    <a:pt x="185390" y="210897"/>
                  </a:lnTo>
                  <a:lnTo>
                    <a:pt x="184952" y="210602"/>
                  </a:lnTo>
                  <a:lnTo>
                    <a:pt x="184450" y="210366"/>
                  </a:lnTo>
                  <a:lnTo>
                    <a:pt x="183944" y="210149"/>
                  </a:lnTo>
                  <a:lnTo>
                    <a:pt x="183486" y="209895"/>
                  </a:lnTo>
                  <a:lnTo>
                    <a:pt x="183144" y="209560"/>
                  </a:lnTo>
                  <a:lnTo>
                    <a:pt x="182981" y="209288"/>
                  </a:lnTo>
                  <a:lnTo>
                    <a:pt x="182840" y="208993"/>
                  </a:lnTo>
                  <a:lnTo>
                    <a:pt x="182732" y="208681"/>
                  </a:lnTo>
                  <a:lnTo>
                    <a:pt x="182653" y="208363"/>
                  </a:lnTo>
                  <a:lnTo>
                    <a:pt x="182600" y="208046"/>
                  </a:lnTo>
                  <a:lnTo>
                    <a:pt x="182607" y="207620"/>
                  </a:lnTo>
                  <a:lnTo>
                    <a:pt x="182683" y="207185"/>
                  </a:lnTo>
                  <a:lnTo>
                    <a:pt x="182815" y="206750"/>
                  </a:lnTo>
                  <a:lnTo>
                    <a:pt x="183252" y="205440"/>
                  </a:lnTo>
                  <a:lnTo>
                    <a:pt x="183766" y="204153"/>
                  </a:lnTo>
                  <a:lnTo>
                    <a:pt x="183917" y="203718"/>
                  </a:lnTo>
                  <a:lnTo>
                    <a:pt x="184042" y="203247"/>
                  </a:lnTo>
                  <a:lnTo>
                    <a:pt x="184151" y="202771"/>
                  </a:lnTo>
                  <a:lnTo>
                    <a:pt x="184352" y="201815"/>
                  </a:lnTo>
                  <a:lnTo>
                    <a:pt x="184476" y="201344"/>
                  </a:lnTo>
                  <a:lnTo>
                    <a:pt x="184627" y="200840"/>
                  </a:lnTo>
                  <a:lnTo>
                    <a:pt x="184790" y="200342"/>
                  </a:lnTo>
                  <a:lnTo>
                    <a:pt x="184964" y="199848"/>
                  </a:lnTo>
                  <a:lnTo>
                    <a:pt x="185149" y="199354"/>
                  </a:lnTo>
                  <a:lnTo>
                    <a:pt x="185345" y="198869"/>
                  </a:lnTo>
                  <a:lnTo>
                    <a:pt x="185511" y="198470"/>
                  </a:lnTo>
                  <a:lnTo>
                    <a:pt x="185863" y="197682"/>
                  </a:lnTo>
                  <a:lnTo>
                    <a:pt x="186055" y="197292"/>
                  </a:lnTo>
                  <a:lnTo>
                    <a:pt x="186258" y="196916"/>
                  </a:lnTo>
                  <a:lnTo>
                    <a:pt x="186477" y="196531"/>
                  </a:lnTo>
                  <a:lnTo>
                    <a:pt x="186713" y="196155"/>
                  </a:lnTo>
                  <a:lnTo>
                    <a:pt x="186957" y="195788"/>
                  </a:lnTo>
                  <a:lnTo>
                    <a:pt x="187214" y="195425"/>
                  </a:lnTo>
                  <a:lnTo>
                    <a:pt x="187479" y="195072"/>
                  </a:lnTo>
                  <a:lnTo>
                    <a:pt x="187698" y="194791"/>
                  </a:lnTo>
                  <a:lnTo>
                    <a:pt x="187928" y="194514"/>
                  </a:lnTo>
                  <a:lnTo>
                    <a:pt x="188162" y="194242"/>
                  </a:lnTo>
                  <a:lnTo>
                    <a:pt x="188404" y="193975"/>
                  </a:lnTo>
                  <a:lnTo>
                    <a:pt x="188650" y="193717"/>
                  </a:lnTo>
                  <a:lnTo>
                    <a:pt x="189851" y="192856"/>
                  </a:lnTo>
                  <a:lnTo>
                    <a:pt x="190583" y="192607"/>
                  </a:lnTo>
                  <a:lnTo>
                    <a:pt x="191116" y="192616"/>
                  </a:lnTo>
                  <a:lnTo>
                    <a:pt x="191845" y="192819"/>
                  </a:lnTo>
                  <a:lnTo>
                    <a:pt x="192506" y="193091"/>
                  </a:lnTo>
                  <a:lnTo>
                    <a:pt x="193556" y="193758"/>
                  </a:lnTo>
                  <a:lnTo>
                    <a:pt x="194216" y="194088"/>
                  </a:lnTo>
                  <a:lnTo>
                    <a:pt x="195531" y="195017"/>
                  </a:lnTo>
                  <a:lnTo>
                    <a:pt x="196188" y="195679"/>
                  </a:lnTo>
                  <a:lnTo>
                    <a:pt x="196381" y="195942"/>
                  </a:lnTo>
                  <a:lnTo>
                    <a:pt x="199795" y="198847"/>
                  </a:lnTo>
                  <a:lnTo>
                    <a:pt x="201305" y="199844"/>
                  </a:lnTo>
                  <a:lnTo>
                    <a:pt x="203353" y="200913"/>
                  </a:lnTo>
                  <a:lnTo>
                    <a:pt x="205324" y="202241"/>
                  </a:lnTo>
                  <a:lnTo>
                    <a:pt x="207171" y="203374"/>
                  </a:lnTo>
                  <a:lnTo>
                    <a:pt x="208613" y="204498"/>
                  </a:lnTo>
                  <a:lnTo>
                    <a:pt x="209675" y="204710"/>
                  </a:lnTo>
                  <a:lnTo>
                    <a:pt x="210071" y="204847"/>
                  </a:lnTo>
                  <a:lnTo>
                    <a:pt x="213327" y="204896"/>
                  </a:lnTo>
                  <a:lnTo>
                    <a:pt x="214056" y="205037"/>
                  </a:lnTo>
                  <a:lnTo>
                    <a:pt x="214916" y="205245"/>
                  </a:lnTo>
                  <a:lnTo>
                    <a:pt x="215717" y="205191"/>
                  </a:lnTo>
                  <a:lnTo>
                    <a:pt x="216049" y="205069"/>
                  </a:lnTo>
                  <a:lnTo>
                    <a:pt x="216318" y="205069"/>
                  </a:lnTo>
                  <a:lnTo>
                    <a:pt x="216374" y="205141"/>
                  </a:lnTo>
                  <a:lnTo>
                    <a:pt x="216650" y="204883"/>
                  </a:lnTo>
                  <a:lnTo>
                    <a:pt x="217122" y="204566"/>
                  </a:lnTo>
                  <a:lnTo>
                    <a:pt x="219139" y="202971"/>
                  </a:lnTo>
                  <a:lnTo>
                    <a:pt x="219883" y="202336"/>
                  </a:lnTo>
                  <a:lnTo>
                    <a:pt x="220688" y="201760"/>
                  </a:lnTo>
                  <a:lnTo>
                    <a:pt x="221088" y="201638"/>
                  </a:lnTo>
                  <a:lnTo>
                    <a:pt x="221821" y="201520"/>
                  </a:lnTo>
                  <a:lnTo>
                    <a:pt x="222749" y="201665"/>
                  </a:lnTo>
                  <a:lnTo>
                    <a:pt x="226643" y="203668"/>
                  </a:lnTo>
                  <a:lnTo>
                    <a:pt x="227433" y="204203"/>
                  </a:lnTo>
                  <a:lnTo>
                    <a:pt x="227693" y="204598"/>
                  </a:lnTo>
                  <a:lnTo>
                    <a:pt x="228018" y="204924"/>
                  </a:lnTo>
                  <a:lnTo>
                    <a:pt x="228279" y="205318"/>
                  </a:lnTo>
                  <a:lnTo>
                    <a:pt x="230956" y="208409"/>
                  </a:lnTo>
                  <a:lnTo>
                    <a:pt x="231474" y="209324"/>
                  </a:lnTo>
                  <a:lnTo>
                    <a:pt x="231988" y="210566"/>
                  </a:lnTo>
                  <a:lnTo>
                    <a:pt x="233343" y="213181"/>
                  </a:lnTo>
                  <a:lnTo>
                    <a:pt x="233475" y="213316"/>
                  </a:lnTo>
                  <a:lnTo>
                    <a:pt x="233989" y="214232"/>
                  </a:lnTo>
                  <a:lnTo>
                    <a:pt x="235232" y="215546"/>
                  </a:lnTo>
                  <a:lnTo>
                    <a:pt x="236088" y="216208"/>
                  </a:lnTo>
                  <a:lnTo>
                    <a:pt x="237271" y="217073"/>
                  </a:lnTo>
                  <a:lnTo>
                    <a:pt x="237452" y="217236"/>
                  </a:lnTo>
                  <a:lnTo>
                    <a:pt x="237864" y="217862"/>
                  </a:lnTo>
                  <a:lnTo>
                    <a:pt x="238057" y="218184"/>
                  </a:lnTo>
                  <a:lnTo>
                    <a:pt x="238242" y="218510"/>
                  </a:lnTo>
                  <a:lnTo>
                    <a:pt x="238419" y="218841"/>
                  </a:lnTo>
                  <a:lnTo>
                    <a:pt x="238680" y="219403"/>
                  </a:lnTo>
                  <a:lnTo>
                    <a:pt x="238914" y="219983"/>
                  </a:lnTo>
                  <a:lnTo>
                    <a:pt x="239336" y="221162"/>
                  </a:lnTo>
                  <a:lnTo>
                    <a:pt x="239559" y="221746"/>
                  </a:lnTo>
                  <a:lnTo>
                    <a:pt x="239763" y="222267"/>
                  </a:lnTo>
                  <a:lnTo>
                    <a:pt x="239952" y="222798"/>
                  </a:lnTo>
                  <a:lnTo>
                    <a:pt x="240156" y="223319"/>
                  </a:lnTo>
                  <a:lnTo>
                    <a:pt x="240375" y="223831"/>
                  </a:lnTo>
                  <a:lnTo>
                    <a:pt x="240636" y="224316"/>
                  </a:lnTo>
                  <a:lnTo>
                    <a:pt x="240904" y="224796"/>
                  </a:lnTo>
                  <a:lnTo>
                    <a:pt x="241051" y="225032"/>
                  </a:lnTo>
                  <a:lnTo>
                    <a:pt x="241210" y="225245"/>
                  </a:lnTo>
                  <a:lnTo>
                    <a:pt x="241399" y="225417"/>
                  </a:lnTo>
                  <a:lnTo>
                    <a:pt x="241690" y="225544"/>
                  </a:lnTo>
                  <a:lnTo>
                    <a:pt x="242034" y="225589"/>
                  </a:lnTo>
                  <a:lnTo>
                    <a:pt x="242400" y="225603"/>
                  </a:lnTo>
                  <a:lnTo>
                    <a:pt x="242759" y="225639"/>
                  </a:lnTo>
                  <a:lnTo>
                    <a:pt x="243075" y="225748"/>
                  </a:lnTo>
                  <a:lnTo>
                    <a:pt x="243396" y="225992"/>
                  </a:lnTo>
                  <a:lnTo>
                    <a:pt x="243672" y="226314"/>
                  </a:lnTo>
                  <a:lnTo>
                    <a:pt x="243925" y="226686"/>
                  </a:lnTo>
                  <a:lnTo>
                    <a:pt x="244386" y="227456"/>
                  </a:lnTo>
                  <a:lnTo>
                    <a:pt x="244549" y="227746"/>
                  </a:lnTo>
                  <a:lnTo>
                    <a:pt x="244832" y="228354"/>
                  </a:lnTo>
                  <a:lnTo>
                    <a:pt x="244991" y="228639"/>
                  </a:lnTo>
                  <a:lnTo>
                    <a:pt x="245183" y="228893"/>
                  </a:lnTo>
                  <a:lnTo>
                    <a:pt x="245436" y="229129"/>
                  </a:lnTo>
                  <a:lnTo>
                    <a:pt x="245716" y="229333"/>
                  </a:lnTo>
                  <a:lnTo>
                    <a:pt x="246026" y="229514"/>
                  </a:lnTo>
                  <a:lnTo>
                    <a:pt x="246343" y="229677"/>
                  </a:lnTo>
                  <a:lnTo>
                    <a:pt x="246659" y="229822"/>
                  </a:lnTo>
                  <a:lnTo>
                    <a:pt x="246876" y="229899"/>
                  </a:lnTo>
                  <a:lnTo>
                    <a:pt x="247324" y="230008"/>
                  </a:lnTo>
                  <a:lnTo>
                    <a:pt x="247540" y="230080"/>
                  </a:lnTo>
                  <a:lnTo>
                    <a:pt x="247736" y="230176"/>
                  </a:lnTo>
                  <a:lnTo>
                    <a:pt x="247966" y="230389"/>
                  </a:lnTo>
                  <a:lnTo>
                    <a:pt x="248155" y="230661"/>
                  </a:lnTo>
                  <a:lnTo>
                    <a:pt x="248329" y="230960"/>
                  </a:lnTo>
                  <a:lnTo>
                    <a:pt x="248507" y="231254"/>
                  </a:lnTo>
                  <a:lnTo>
                    <a:pt x="248722" y="231508"/>
                  </a:lnTo>
                  <a:lnTo>
                    <a:pt x="248998" y="231748"/>
                  </a:lnTo>
                  <a:lnTo>
                    <a:pt x="249296" y="231979"/>
                  </a:lnTo>
                  <a:lnTo>
                    <a:pt x="249614" y="232188"/>
                  </a:lnTo>
                  <a:lnTo>
                    <a:pt x="249941" y="232342"/>
                  </a:lnTo>
                  <a:lnTo>
                    <a:pt x="250275" y="232433"/>
                  </a:lnTo>
                  <a:lnTo>
                    <a:pt x="250557" y="232446"/>
                  </a:lnTo>
                  <a:lnTo>
                    <a:pt x="250848" y="232405"/>
                  </a:lnTo>
                  <a:lnTo>
                    <a:pt x="251143" y="232338"/>
                  </a:lnTo>
                  <a:lnTo>
                    <a:pt x="251441" y="232260"/>
                  </a:lnTo>
                  <a:lnTo>
                    <a:pt x="251732" y="232197"/>
                  </a:lnTo>
                  <a:lnTo>
                    <a:pt x="252106" y="232161"/>
                  </a:lnTo>
                  <a:lnTo>
                    <a:pt x="252223" y="232138"/>
                  </a:lnTo>
                  <a:lnTo>
                    <a:pt x="252333" y="232097"/>
                  </a:lnTo>
                  <a:lnTo>
                    <a:pt x="252295" y="231957"/>
                  </a:lnTo>
                  <a:lnTo>
                    <a:pt x="252057" y="231667"/>
                  </a:lnTo>
                  <a:lnTo>
                    <a:pt x="251335" y="230892"/>
                  </a:lnTo>
                  <a:lnTo>
                    <a:pt x="251014" y="230533"/>
                  </a:lnTo>
                  <a:lnTo>
                    <a:pt x="250621" y="230022"/>
                  </a:lnTo>
                  <a:lnTo>
                    <a:pt x="249863" y="228970"/>
                  </a:lnTo>
                  <a:lnTo>
                    <a:pt x="249455" y="228472"/>
                  </a:lnTo>
                  <a:lnTo>
                    <a:pt x="249009" y="228027"/>
                  </a:lnTo>
                  <a:lnTo>
                    <a:pt x="248620" y="227724"/>
                  </a:lnTo>
                  <a:lnTo>
                    <a:pt x="248208" y="227456"/>
                  </a:lnTo>
                  <a:lnTo>
                    <a:pt x="247351" y="226949"/>
                  </a:lnTo>
                  <a:lnTo>
                    <a:pt x="246939" y="226677"/>
                  </a:lnTo>
                  <a:lnTo>
                    <a:pt x="246649" y="226473"/>
                  </a:lnTo>
                  <a:lnTo>
                    <a:pt x="246353" y="226273"/>
                  </a:lnTo>
                  <a:lnTo>
                    <a:pt x="246067" y="226065"/>
                  </a:lnTo>
                  <a:lnTo>
                    <a:pt x="245791" y="225843"/>
                  </a:lnTo>
                  <a:lnTo>
                    <a:pt x="245542" y="225603"/>
                  </a:lnTo>
                  <a:lnTo>
                    <a:pt x="245342" y="225372"/>
                  </a:lnTo>
                  <a:lnTo>
                    <a:pt x="245161" y="225127"/>
                  </a:lnTo>
                  <a:lnTo>
                    <a:pt x="244991" y="224873"/>
                  </a:lnTo>
                  <a:lnTo>
                    <a:pt x="244666" y="224352"/>
                  </a:lnTo>
                  <a:lnTo>
                    <a:pt x="244533" y="224116"/>
                  </a:lnTo>
                  <a:lnTo>
                    <a:pt x="244288" y="223636"/>
                  </a:lnTo>
                  <a:lnTo>
                    <a:pt x="244156" y="223400"/>
                  </a:lnTo>
                  <a:lnTo>
                    <a:pt x="244016" y="223178"/>
                  </a:lnTo>
                  <a:lnTo>
                    <a:pt x="243876" y="222997"/>
                  </a:lnTo>
                  <a:lnTo>
                    <a:pt x="243725" y="222824"/>
                  </a:lnTo>
                  <a:lnTo>
                    <a:pt x="243570" y="222657"/>
                  </a:lnTo>
                  <a:lnTo>
                    <a:pt x="243419" y="222485"/>
                  </a:lnTo>
                  <a:lnTo>
                    <a:pt x="243041" y="221963"/>
                  </a:lnTo>
                  <a:lnTo>
                    <a:pt x="242933" y="221787"/>
                  </a:lnTo>
                  <a:lnTo>
                    <a:pt x="242850" y="221610"/>
                  </a:lnTo>
                  <a:lnTo>
                    <a:pt x="242816" y="221429"/>
                  </a:lnTo>
                  <a:lnTo>
                    <a:pt x="242901" y="221211"/>
                  </a:lnTo>
                  <a:lnTo>
                    <a:pt x="243124" y="220994"/>
                  </a:lnTo>
                  <a:lnTo>
                    <a:pt x="243404" y="220772"/>
                  </a:lnTo>
                  <a:lnTo>
                    <a:pt x="243657" y="220536"/>
                  </a:lnTo>
                  <a:lnTo>
                    <a:pt x="243804" y="220287"/>
                  </a:lnTo>
                  <a:lnTo>
                    <a:pt x="243835" y="220092"/>
                  </a:lnTo>
                  <a:lnTo>
                    <a:pt x="243838" y="219888"/>
                  </a:lnTo>
                  <a:lnTo>
                    <a:pt x="243816" y="219684"/>
                  </a:lnTo>
                  <a:lnTo>
                    <a:pt x="243785" y="219475"/>
                  </a:lnTo>
                  <a:lnTo>
                    <a:pt x="243748" y="219271"/>
                  </a:lnTo>
                  <a:lnTo>
                    <a:pt x="243695" y="219059"/>
                  </a:lnTo>
                  <a:lnTo>
                    <a:pt x="243627" y="218846"/>
                  </a:lnTo>
                  <a:lnTo>
                    <a:pt x="243464" y="218429"/>
                  </a:lnTo>
                  <a:lnTo>
                    <a:pt x="243341" y="218048"/>
                  </a:lnTo>
                  <a:lnTo>
                    <a:pt x="243239" y="217704"/>
                  </a:lnTo>
                  <a:lnTo>
                    <a:pt x="243143" y="217359"/>
                  </a:lnTo>
                  <a:lnTo>
                    <a:pt x="243031" y="216933"/>
                  </a:lnTo>
                  <a:lnTo>
                    <a:pt x="242899" y="216512"/>
                  </a:lnTo>
                  <a:lnTo>
                    <a:pt x="242748" y="216095"/>
                  </a:lnTo>
                  <a:lnTo>
                    <a:pt x="242581" y="215687"/>
                  </a:lnTo>
                  <a:lnTo>
                    <a:pt x="242396" y="215288"/>
                  </a:lnTo>
                  <a:lnTo>
                    <a:pt x="242230" y="214975"/>
                  </a:lnTo>
                  <a:lnTo>
                    <a:pt x="242045" y="214672"/>
                  </a:lnTo>
                  <a:lnTo>
                    <a:pt x="241663" y="214073"/>
                  </a:lnTo>
                  <a:lnTo>
                    <a:pt x="241478" y="213770"/>
                  </a:lnTo>
                  <a:lnTo>
                    <a:pt x="241229" y="213357"/>
                  </a:lnTo>
                  <a:lnTo>
                    <a:pt x="240983" y="212940"/>
                  </a:lnTo>
                  <a:lnTo>
                    <a:pt x="240254" y="211694"/>
                  </a:lnTo>
                  <a:lnTo>
                    <a:pt x="239918" y="211137"/>
                  </a:lnTo>
                  <a:lnTo>
                    <a:pt x="239579" y="210588"/>
                  </a:lnTo>
                  <a:lnTo>
                    <a:pt x="239243" y="210036"/>
                  </a:lnTo>
                  <a:lnTo>
                    <a:pt x="238929" y="209473"/>
                  </a:lnTo>
                  <a:lnTo>
                    <a:pt x="238650" y="208898"/>
                  </a:lnTo>
                  <a:lnTo>
                    <a:pt x="238480" y="208490"/>
                  </a:lnTo>
                  <a:lnTo>
                    <a:pt x="238329" y="208078"/>
                  </a:lnTo>
                  <a:lnTo>
                    <a:pt x="237898" y="206827"/>
                  </a:lnTo>
                  <a:lnTo>
                    <a:pt x="237732" y="206415"/>
                  </a:lnTo>
                  <a:lnTo>
                    <a:pt x="237384" y="205594"/>
                  </a:lnTo>
                  <a:lnTo>
                    <a:pt x="237244" y="205177"/>
                  </a:lnTo>
                  <a:lnTo>
                    <a:pt x="237146" y="204756"/>
                  </a:lnTo>
                  <a:lnTo>
                    <a:pt x="237120" y="204421"/>
                  </a:lnTo>
                  <a:lnTo>
                    <a:pt x="237135" y="204076"/>
                  </a:lnTo>
                  <a:lnTo>
                    <a:pt x="237161" y="203732"/>
                  </a:lnTo>
                  <a:lnTo>
                    <a:pt x="237169" y="203392"/>
                  </a:lnTo>
                  <a:lnTo>
                    <a:pt x="237135" y="203057"/>
                  </a:lnTo>
                  <a:lnTo>
                    <a:pt x="237018" y="202608"/>
                  </a:lnTo>
                  <a:lnTo>
                    <a:pt x="236897" y="202286"/>
                  </a:lnTo>
                  <a:lnTo>
                    <a:pt x="236848" y="202164"/>
                  </a:lnTo>
                  <a:lnTo>
                    <a:pt x="236636" y="201733"/>
                  </a:lnTo>
                  <a:lnTo>
                    <a:pt x="236388" y="201321"/>
                  </a:lnTo>
                  <a:lnTo>
                    <a:pt x="236111" y="200945"/>
                  </a:lnTo>
                  <a:lnTo>
                    <a:pt x="235786" y="200605"/>
                  </a:lnTo>
                  <a:lnTo>
                    <a:pt x="235417" y="200306"/>
                  </a:lnTo>
                  <a:lnTo>
                    <a:pt x="234620" y="199749"/>
                  </a:lnTo>
                  <a:lnTo>
                    <a:pt x="234246" y="199449"/>
                  </a:lnTo>
                  <a:lnTo>
                    <a:pt x="233913" y="199141"/>
                  </a:lnTo>
                  <a:lnTo>
                    <a:pt x="233418" y="198665"/>
                  </a:lnTo>
                  <a:lnTo>
                    <a:pt x="233279" y="198461"/>
                  </a:lnTo>
                  <a:lnTo>
                    <a:pt x="233131" y="198262"/>
                  </a:lnTo>
                  <a:lnTo>
                    <a:pt x="232976" y="198067"/>
                  </a:lnTo>
                  <a:lnTo>
                    <a:pt x="232814" y="197881"/>
                  </a:lnTo>
                  <a:lnTo>
                    <a:pt x="232648" y="197700"/>
                  </a:lnTo>
                  <a:lnTo>
                    <a:pt x="232343" y="197410"/>
                  </a:lnTo>
                  <a:lnTo>
                    <a:pt x="232014" y="197138"/>
                  </a:lnTo>
                  <a:lnTo>
                    <a:pt x="231670" y="196884"/>
                  </a:lnTo>
                  <a:lnTo>
                    <a:pt x="230620" y="196159"/>
                  </a:lnTo>
                  <a:lnTo>
                    <a:pt x="230261" y="195928"/>
                  </a:lnTo>
                  <a:lnTo>
                    <a:pt x="229868" y="195683"/>
                  </a:lnTo>
                  <a:lnTo>
                    <a:pt x="227758" y="194383"/>
                  </a:lnTo>
                  <a:lnTo>
                    <a:pt x="227278" y="194116"/>
                  </a:lnTo>
                  <a:lnTo>
                    <a:pt x="226787" y="193866"/>
                  </a:lnTo>
                  <a:lnTo>
                    <a:pt x="226311" y="193649"/>
                  </a:lnTo>
                  <a:lnTo>
                    <a:pt x="225831" y="193445"/>
                  </a:lnTo>
                  <a:lnTo>
                    <a:pt x="225345" y="193259"/>
                  </a:lnTo>
                  <a:lnTo>
                    <a:pt x="224850" y="193096"/>
                  </a:lnTo>
                  <a:lnTo>
                    <a:pt x="224351" y="192946"/>
                  </a:lnTo>
                  <a:lnTo>
                    <a:pt x="223701" y="192801"/>
                  </a:lnTo>
                  <a:lnTo>
                    <a:pt x="223044" y="192702"/>
                  </a:lnTo>
                  <a:lnTo>
                    <a:pt x="222375" y="192629"/>
                  </a:lnTo>
                  <a:lnTo>
                    <a:pt x="221704" y="192566"/>
                  </a:lnTo>
                  <a:lnTo>
                    <a:pt x="220204" y="192398"/>
                  </a:lnTo>
                  <a:lnTo>
                    <a:pt x="218528" y="192244"/>
                  </a:lnTo>
                  <a:lnTo>
                    <a:pt x="217693" y="192162"/>
                  </a:lnTo>
                  <a:lnTo>
                    <a:pt x="216858" y="192058"/>
                  </a:lnTo>
                  <a:lnTo>
                    <a:pt x="216242" y="191985"/>
                  </a:lnTo>
                  <a:lnTo>
                    <a:pt x="215626" y="191922"/>
                  </a:lnTo>
                  <a:lnTo>
                    <a:pt x="215012" y="191841"/>
                  </a:lnTo>
                  <a:lnTo>
                    <a:pt x="214407" y="191732"/>
                  </a:lnTo>
                  <a:lnTo>
                    <a:pt x="213822" y="191569"/>
                  </a:lnTo>
                  <a:lnTo>
                    <a:pt x="213176" y="191319"/>
                  </a:lnTo>
                  <a:lnTo>
                    <a:pt x="212541" y="191011"/>
                  </a:lnTo>
                  <a:lnTo>
                    <a:pt x="211925" y="190653"/>
                  </a:lnTo>
                  <a:lnTo>
                    <a:pt x="211333" y="190263"/>
                  </a:lnTo>
                  <a:lnTo>
                    <a:pt x="210770" y="189847"/>
                  </a:lnTo>
                  <a:lnTo>
                    <a:pt x="210313" y="189475"/>
                  </a:lnTo>
                  <a:lnTo>
                    <a:pt x="209871" y="189072"/>
                  </a:lnTo>
                  <a:lnTo>
                    <a:pt x="209448" y="188651"/>
                  </a:lnTo>
                  <a:lnTo>
                    <a:pt x="209047" y="188206"/>
                  </a:lnTo>
                  <a:lnTo>
                    <a:pt x="208670" y="187748"/>
                  </a:lnTo>
                  <a:lnTo>
                    <a:pt x="208390" y="187340"/>
                  </a:lnTo>
                  <a:lnTo>
                    <a:pt x="208137" y="186906"/>
                  </a:lnTo>
                  <a:lnTo>
                    <a:pt x="207642" y="186035"/>
                  </a:lnTo>
                  <a:lnTo>
                    <a:pt x="207367" y="185619"/>
                  </a:lnTo>
                  <a:lnTo>
                    <a:pt x="207050" y="185215"/>
                  </a:lnTo>
                  <a:lnTo>
                    <a:pt x="206714" y="184826"/>
                  </a:lnTo>
                  <a:lnTo>
                    <a:pt x="206366" y="184440"/>
                  </a:lnTo>
                  <a:lnTo>
                    <a:pt x="206011" y="184064"/>
                  </a:lnTo>
                  <a:lnTo>
                    <a:pt x="205660" y="183684"/>
                  </a:lnTo>
                  <a:lnTo>
                    <a:pt x="205331" y="183312"/>
                  </a:lnTo>
                  <a:lnTo>
                    <a:pt x="204999" y="182931"/>
                  </a:lnTo>
                  <a:lnTo>
                    <a:pt x="204666" y="182560"/>
                  </a:lnTo>
                  <a:lnTo>
                    <a:pt x="204320" y="182202"/>
                  </a:lnTo>
                  <a:lnTo>
                    <a:pt x="203953" y="181866"/>
                  </a:lnTo>
                  <a:lnTo>
                    <a:pt x="203538" y="181540"/>
                  </a:lnTo>
                  <a:lnTo>
                    <a:pt x="203103" y="181228"/>
                  </a:lnTo>
                  <a:lnTo>
                    <a:pt x="202650" y="180942"/>
                  </a:lnTo>
                  <a:lnTo>
                    <a:pt x="202181" y="180679"/>
                  </a:lnTo>
                  <a:lnTo>
                    <a:pt x="201709" y="180439"/>
                  </a:lnTo>
                  <a:lnTo>
                    <a:pt x="201188" y="180090"/>
                  </a:lnTo>
                  <a:lnTo>
                    <a:pt x="200689" y="179705"/>
                  </a:lnTo>
                  <a:lnTo>
                    <a:pt x="200207" y="179288"/>
                  </a:lnTo>
                  <a:lnTo>
                    <a:pt x="199753" y="178848"/>
                  </a:lnTo>
                  <a:lnTo>
                    <a:pt x="199334" y="178386"/>
                  </a:lnTo>
                  <a:lnTo>
                    <a:pt x="198975" y="177951"/>
                  </a:lnTo>
                  <a:lnTo>
                    <a:pt x="198635" y="177489"/>
                  </a:lnTo>
                  <a:lnTo>
                    <a:pt x="198325" y="177013"/>
                  </a:lnTo>
                  <a:lnTo>
                    <a:pt x="198038" y="176519"/>
                  </a:lnTo>
                  <a:lnTo>
                    <a:pt x="197785" y="176012"/>
                  </a:lnTo>
                  <a:lnTo>
                    <a:pt x="197581" y="175559"/>
                  </a:lnTo>
                  <a:lnTo>
                    <a:pt x="197392" y="175092"/>
                  </a:lnTo>
                  <a:lnTo>
                    <a:pt x="197231" y="174616"/>
                  </a:lnTo>
                  <a:lnTo>
                    <a:pt x="197106" y="174136"/>
                  </a:lnTo>
                  <a:lnTo>
                    <a:pt x="197034" y="173651"/>
                  </a:lnTo>
                  <a:lnTo>
                    <a:pt x="197014" y="173288"/>
                  </a:lnTo>
                  <a:lnTo>
                    <a:pt x="197027" y="172921"/>
                  </a:lnTo>
                  <a:lnTo>
                    <a:pt x="197061" y="172554"/>
                  </a:lnTo>
                  <a:lnTo>
                    <a:pt x="197106" y="172187"/>
                  </a:lnTo>
                  <a:lnTo>
                    <a:pt x="197159" y="171825"/>
                  </a:lnTo>
                  <a:lnTo>
                    <a:pt x="197201" y="171562"/>
                  </a:lnTo>
                  <a:lnTo>
                    <a:pt x="197252" y="171299"/>
                  </a:lnTo>
                  <a:lnTo>
                    <a:pt x="197309" y="171036"/>
                  </a:lnTo>
                  <a:lnTo>
                    <a:pt x="197416" y="170515"/>
                  </a:lnTo>
                  <a:lnTo>
                    <a:pt x="197488" y="170112"/>
                  </a:lnTo>
                  <a:lnTo>
                    <a:pt x="197624" y="169310"/>
                  </a:lnTo>
                  <a:lnTo>
                    <a:pt x="197732" y="168503"/>
                  </a:lnTo>
                  <a:lnTo>
                    <a:pt x="197781" y="167996"/>
                  </a:lnTo>
                  <a:lnTo>
                    <a:pt x="197828" y="167488"/>
                  </a:lnTo>
                  <a:lnTo>
                    <a:pt x="197857" y="166981"/>
                  </a:lnTo>
                  <a:lnTo>
                    <a:pt x="197872" y="166473"/>
                  </a:lnTo>
                  <a:lnTo>
                    <a:pt x="197868" y="165970"/>
                  </a:lnTo>
                  <a:lnTo>
                    <a:pt x="197857" y="165594"/>
                  </a:lnTo>
                  <a:lnTo>
                    <a:pt x="197808" y="164838"/>
                  </a:lnTo>
                  <a:lnTo>
                    <a:pt x="197766" y="164461"/>
                  </a:lnTo>
                  <a:lnTo>
                    <a:pt x="197717" y="164090"/>
                  </a:lnTo>
                  <a:lnTo>
                    <a:pt x="197585" y="163188"/>
                  </a:lnTo>
                  <a:lnTo>
                    <a:pt x="197498" y="162739"/>
                  </a:lnTo>
                  <a:lnTo>
                    <a:pt x="197373" y="162313"/>
                  </a:lnTo>
                  <a:lnTo>
                    <a:pt x="197193" y="161919"/>
                  </a:lnTo>
                  <a:lnTo>
                    <a:pt x="197048" y="161688"/>
                  </a:lnTo>
                  <a:lnTo>
                    <a:pt x="196887" y="161471"/>
                  </a:lnTo>
                  <a:lnTo>
                    <a:pt x="196709" y="161258"/>
                  </a:lnTo>
                  <a:lnTo>
                    <a:pt x="196475" y="161013"/>
                  </a:lnTo>
                  <a:lnTo>
                    <a:pt x="196324" y="160872"/>
                  </a:lnTo>
                  <a:lnTo>
                    <a:pt x="196124" y="160714"/>
                  </a:lnTo>
                  <a:lnTo>
                    <a:pt x="195912" y="160569"/>
                  </a:lnTo>
                  <a:lnTo>
                    <a:pt x="195474" y="160292"/>
                  </a:lnTo>
                  <a:lnTo>
                    <a:pt x="195259" y="160148"/>
                  </a:lnTo>
                  <a:lnTo>
                    <a:pt x="194692" y="159694"/>
                  </a:lnTo>
                  <a:lnTo>
                    <a:pt x="194148" y="159210"/>
                  </a:lnTo>
                  <a:lnTo>
                    <a:pt x="193624" y="158702"/>
                  </a:lnTo>
                  <a:lnTo>
                    <a:pt x="192593" y="157660"/>
                  </a:lnTo>
                  <a:lnTo>
                    <a:pt x="192400" y="157461"/>
                  </a:lnTo>
                  <a:lnTo>
                    <a:pt x="192022" y="157048"/>
                  </a:lnTo>
                  <a:lnTo>
                    <a:pt x="191830" y="156849"/>
                  </a:lnTo>
                  <a:lnTo>
                    <a:pt x="191629" y="156658"/>
                  </a:lnTo>
                  <a:lnTo>
                    <a:pt x="191361" y="156427"/>
                  </a:lnTo>
                  <a:lnTo>
                    <a:pt x="191078" y="156205"/>
                  </a:lnTo>
                  <a:lnTo>
                    <a:pt x="190791" y="155997"/>
                  </a:lnTo>
                  <a:lnTo>
                    <a:pt x="190496" y="155793"/>
                  </a:lnTo>
                  <a:lnTo>
                    <a:pt x="190199" y="155598"/>
                  </a:lnTo>
                  <a:lnTo>
                    <a:pt x="189938" y="155430"/>
                  </a:lnTo>
                  <a:lnTo>
                    <a:pt x="189672" y="155267"/>
                  </a:lnTo>
                  <a:lnTo>
                    <a:pt x="189405" y="155109"/>
                  </a:lnTo>
                  <a:lnTo>
                    <a:pt x="188857" y="154810"/>
                  </a:lnTo>
                  <a:lnTo>
                    <a:pt x="188536" y="154606"/>
                  </a:lnTo>
                  <a:lnTo>
                    <a:pt x="188227" y="154375"/>
                  </a:lnTo>
                  <a:lnTo>
                    <a:pt x="187928" y="154126"/>
                  </a:lnTo>
                  <a:lnTo>
                    <a:pt x="187649" y="153858"/>
                  </a:lnTo>
                  <a:lnTo>
                    <a:pt x="187388" y="153577"/>
                  </a:lnTo>
                  <a:lnTo>
                    <a:pt x="187169" y="153287"/>
                  </a:lnTo>
                  <a:lnTo>
                    <a:pt x="186976" y="152975"/>
                  </a:lnTo>
                  <a:lnTo>
                    <a:pt x="186796" y="152648"/>
                  </a:lnTo>
                  <a:lnTo>
                    <a:pt x="186611" y="152331"/>
                  </a:lnTo>
                  <a:lnTo>
                    <a:pt x="186399" y="152028"/>
                  </a:lnTo>
                  <a:lnTo>
                    <a:pt x="186086" y="151647"/>
                  </a:lnTo>
                  <a:lnTo>
                    <a:pt x="185749" y="151275"/>
                  </a:lnTo>
                  <a:lnTo>
                    <a:pt x="185390" y="150927"/>
                  </a:lnTo>
                  <a:lnTo>
                    <a:pt x="185013" y="150605"/>
                  </a:lnTo>
                  <a:lnTo>
                    <a:pt x="184612" y="150319"/>
                  </a:lnTo>
                  <a:lnTo>
                    <a:pt x="184076" y="150029"/>
                  </a:lnTo>
                  <a:lnTo>
                    <a:pt x="183494" y="149807"/>
                  </a:lnTo>
                  <a:lnTo>
                    <a:pt x="182883" y="149626"/>
                  </a:lnTo>
                  <a:lnTo>
                    <a:pt x="182267" y="149467"/>
                  </a:lnTo>
                  <a:lnTo>
                    <a:pt x="181651" y="149318"/>
                  </a:lnTo>
                  <a:lnTo>
                    <a:pt x="180964" y="149168"/>
                  </a:lnTo>
                  <a:lnTo>
                    <a:pt x="180274" y="149046"/>
                  </a:lnTo>
                  <a:lnTo>
                    <a:pt x="179575" y="148946"/>
                  </a:lnTo>
                  <a:lnTo>
                    <a:pt x="178872" y="148851"/>
                  </a:lnTo>
                  <a:lnTo>
                    <a:pt x="178173" y="148747"/>
                  </a:lnTo>
                  <a:lnTo>
                    <a:pt x="177572" y="148665"/>
                  </a:lnTo>
                  <a:lnTo>
                    <a:pt x="176964" y="148607"/>
                  </a:lnTo>
                  <a:lnTo>
                    <a:pt x="176356" y="148539"/>
                  </a:lnTo>
                  <a:lnTo>
                    <a:pt x="175768" y="148430"/>
                  </a:lnTo>
                  <a:lnTo>
                    <a:pt x="175205" y="148253"/>
                  </a:lnTo>
                  <a:lnTo>
                    <a:pt x="174623" y="148008"/>
                  </a:lnTo>
                  <a:lnTo>
                    <a:pt x="174015" y="147714"/>
                  </a:lnTo>
                  <a:lnTo>
                    <a:pt x="173452" y="147374"/>
                  </a:lnTo>
                  <a:lnTo>
                    <a:pt x="172991" y="146980"/>
                  </a:lnTo>
                  <a:lnTo>
                    <a:pt x="172694" y="146531"/>
                  </a:lnTo>
                  <a:lnTo>
                    <a:pt x="172594" y="146268"/>
                  </a:lnTo>
                  <a:lnTo>
                    <a:pt x="172520" y="145983"/>
                  </a:lnTo>
                  <a:lnTo>
                    <a:pt x="172471" y="145693"/>
                  </a:lnTo>
                  <a:lnTo>
                    <a:pt x="172463" y="145407"/>
                  </a:lnTo>
                  <a:lnTo>
                    <a:pt x="172501" y="145140"/>
                  </a:lnTo>
                  <a:lnTo>
                    <a:pt x="172607" y="144896"/>
                  </a:lnTo>
                  <a:lnTo>
                    <a:pt x="172777" y="144660"/>
                  </a:lnTo>
                  <a:lnTo>
                    <a:pt x="172983" y="144438"/>
                  </a:lnTo>
                  <a:lnTo>
                    <a:pt x="173195" y="144216"/>
                  </a:lnTo>
                  <a:lnTo>
                    <a:pt x="173391" y="143989"/>
                  </a:lnTo>
                  <a:lnTo>
                    <a:pt x="173550" y="143795"/>
                  </a:lnTo>
                  <a:lnTo>
                    <a:pt x="173886" y="143405"/>
                  </a:lnTo>
                  <a:lnTo>
                    <a:pt x="174026" y="143201"/>
                  </a:lnTo>
                  <a:lnTo>
                    <a:pt x="174136" y="142983"/>
                  </a:lnTo>
                  <a:lnTo>
                    <a:pt x="174211" y="142689"/>
                  </a:lnTo>
                  <a:lnTo>
                    <a:pt x="174234" y="142367"/>
                  </a:lnTo>
                  <a:lnTo>
                    <a:pt x="174223" y="142037"/>
                  </a:lnTo>
                  <a:lnTo>
                    <a:pt x="174192" y="141705"/>
                  </a:lnTo>
                  <a:lnTo>
                    <a:pt x="174166" y="141379"/>
                  </a:lnTo>
                  <a:lnTo>
                    <a:pt x="174124" y="141040"/>
                  </a:lnTo>
                  <a:lnTo>
                    <a:pt x="174056" y="140704"/>
                  </a:lnTo>
                  <a:lnTo>
                    <a:pt x="173973" y="140333"/>
                  </a:lnTo>
                  <a:lnTo>
                    <a:pt x="173924" y="140033"/>
                  </a:lnTo>
                  <a:lnTo>
                    <a:pt x="173905" y="139694"/>
                  </a:lnTo>
                  <a:lnTo>
                    <a:pt x="173939" y="139363"/>
                  </a:lnTo>
                  <a:lnTo>
                    <a:pt x="174011" y="139028"/>
                  </a:lnTo>
                  <a:lnTo>
                    <a:pt x="174102" y="138693"/>
                  </a:lnTo>
                  <a:lnTo>
                    <a:pt x="174181" y="138361"/>
                  </a:lnTo>
                  <a:lnTo>
                    <a:pt x="174226" y="138022"/>
                  </a:lnTo>
                  <a:lnTo>
                    <a:pt x="174215" y="137587"/>
                  </a:lnTo>
                  <a:lnTo>
                    <a:pt x="174162" y="137152"/>
                  </a:lnTo>
                  <a:lnTo>
                    <a:pt x="174083" y="136712"/>
                  </a:lnTo>
                  <a:lnTo>
                    <a:pt x="174011" y="136273"/>
                  </a:lnTo>
                  <a:lnTo>
                    <a:pt x="173973" y="135829"/>
                  </a:lnTo>
                  <a:lnTo>
                    <a:pt x="173958" y="135272"/>
                  </a:lnTo>
                  <a:lnTo>
                    <a:pt x="173954" y="134710"/>
                  </a:lnTo>
                  <a:lnTo>
                    <a:pt x="173981" y="134148"/>
                  </a:lnTo>
                  <a:lnTo>
                    <a:pt x="174049" y="133595"/>
                  </a:lnTo>
                  <a:lnTo>
                    <a:pt x="174166" y="133060"/>
                  </a:lnTo>
                  <a:lnTo>
                    <a:pt x="174238" y="132825"/>
                  </a:lnTo>
                  <a:lnTo>
                    <a:pt x="174321" y="132589"/>
                  </a:lnTo>
                  <a:lnTo>
                    <a:pt x="174411" y="132354"/>
                  </a:lnTo>
                  <a:lnTo>
                    <a:pt x="174513" y="132127"/>
                  </a:lnTo>
                  <a:lnTo>
                    <a:pt x="174623" y="131905"/>
                  </a:lnTo>
                  <a:lnTo>
                    <a:pt x="174819" y="131579"/>
                  </a:lnTo>
                  <a:lnTo>
                    <a:pt x="175050" y="131271"/>
                  </a:lnTo>
                  <a:lnTo>
                    <a:pt x="175295" y="130972"/>
                  </a:lnTo>
                  <a:lnTo>
                    <a:pt x="175813" y="130392"/>
                  </a:lnTo>
                  <a:lnTo>
                    <a:pt x="176583" y="129558"/>
                  </a:lnTo>
                  <a:lnTo>
                    <a:pt x="177418" y="128743"/>
                  </a:lnTo>
                  <a:lnTo>
                    <a:pt x="178309" y="127995"/>
                  </a:lnTo>
                  <a:lnTo>
                    <a:pt x="179250" y="127365"/>
                  </a:lnTo>
                  <a:lnTo>
                    <a:pt x="180235" y="126898"/>
                  </a:lnTo>
                  <a:lnTo>
                    <a:pt x="180741" y="126731"/>
                  </a:lnTo>
                  <a:lnTo>
                    <a:pt x="181262" y="126595"/>
                  </a:lnTo>
                  <a:lnTo>
                    <a:pt x="181791" y="126490"/>
                  </a:lnTo>
                  <a:lnTo>
                    <a:pt x="182328" y="126413"/>
                  </a:lnTo>
                  <a:lnTo>
                    <a:pt x="182859" y="126359"/>
                  </a:lnTo>
                  <a:lnTo>
                    <a:pt x="183222" y="126359"/>
                  </a:lnTo>
                  <a:lnTo>
                    <a:pt x="183955" y="126409"/>
                  </a:lnTo>
                  <a:lnTo>
                    <a:pt x="184318" y="126423"/>
                  </a:lnTo>
                  <a:lnTo>
                    <a:pt x="184673" y="126395"/>
                  </a:lnTo>
                  <a:lnTo>
                    <a:pt x="185111" y="126291"/>
                  </a:lnTo>
                  <a:lnTo>
                    <a:pt x="185538" y="126133"/>
                  </a:lnTo>
                  <a:lnTo>
                    <a:pt x="185957" y="125942"/>
                  </a:lnTo>
                  <a:lnTo>
                    <a:pt x="186375" y="125743"/>
                  </a:lnTo>
                  <a:lnTo>
                    <a:pt x="186796" y="125557"/>
                  </a:lnTo>
                  <a:lnTo>
                    <a:pt x="187123" y="125426"/>
                  </a:lnTo>
                  <a:lnTo>
                    <a:pt x="187785" y="125172"/>
                  </a:lnTo>
                  <a:lnTo>
                    <a:pt x="188102" y="125027"/>
                  </a:lnTo>
                  <a:lnTo>
                    <a:pt x="188408" y="124855"/>
                  </a:lnTo>
                  <a:lnTo>
                    <a:pt x="188755" y="124597"/>
                  </a:lnTo>
                  <a:lnTo>
                    <a:pt x="189080" y="124293"/>
                  </a:lnTo>
                  <a:lnTo>
                    <a:pt x="189386" y="123967"/>
                  </a:lnTo>
                  <a:lnTo>
                    <a:pt x="189700" y="123645"/>
                  </a:lnTo>
                  <a:lnTo>
                    <a:pt x="190031" y="123355"/>
                  </a:lnTo>
                  <a:lnTo>
                    <a:pt x="190452" y="123043"/>
                  </a:lnTo>
                  <a:lnTo>
                    <a:pt x="190889" y="122748"/>
                  </a:lnTo>
                  <a:lnTo>
                    <a:pt x="191335" y="122472"/>
                  </a:lnTo>
                  <a:lnTo>
                    <a:pt x="191784" y="122200"/>
                  </a:lnTo>
                  <a:lnTo>
                    <a:pt x="192683" y="121674"/>
                  </a:lnTo>
                  <a:lnTo>
                    <a:pt x="193133" y="121421"/>
                  </a:lnTo>
                  <a:lnTo>
                    <a:pt x="193586" y="121171"/>
                  </a:lnTo>
                  <a:lnTo>
                    <a:pt x="194040" y="120931"/>
                  </a:lnTo>
                  <a:lnTo>
                    <a:pt x="194499" y="120696"/>
                  </a:lnTo>
                  <a:lnTo>
                    <a:pt x="194719" y="120605"/>
                  </a:lnTo>
                  <a:lnTo>
                    <a:pt x="195606" y="120256"/>
                  </a:lnTo>
                  <a:lnTo>
                    <a:pt x="195927" y="120116"/>
                  </a:lnTo>
                  <a:lnTo>
                    <a:pt x="196252" y="119953"/>
                  </a:lnTo>
                  <a:lnTo>
                    <a:pt x="196573" y="119798"/>
                  </a:lnTo>
                  <a:lnTo>
                    <a:pt x="196895" y="119690"/>
                  </a:lnTo>
                  <a:lnTo>
                    <a:pt x="197208" y="119663"/>
                  </a:lnTo>
                  <a:lnTo>
                    <a:pt x="197382" y="119685"/>
                  </a:lnTo>
                  <a:lnTo>
                    <a:pt x="197556" y="119726"/>
                  </a:lnTo>
                  <a:lnTo>
                    <a:pt x="197726" y="119780"/>
                  </a:lnTo>
                  <a:lnTo>
                    <a:pt x="197891" y="119844"/>
                  </a:lnTo>
                  <a:lnTo>
                    <a:pt x="198057" y="119912"/>
                  </a:lnTo>
                  <a:lnTo>
                    <a:pt x="198318" y="120048"/>
                  </a:lnTo>
                  <a:lnTo>
                    <a:pt x="198571" y="120215"/>
                  </a:lnTo>
                  <a:lnTo>
                    <a:pt x="198813" y="120401"/>
                  </a:lnTo>
                  <a:lnTo>
                    <a:pt x="199051" y="120596"/>
                  </a:lnTo>
                  <a:lnTo>
                    <a:pt x="199281" y="120791"/>
                  </a:lnTo>
                  <a:lnTo>
                    <a:pt x="199459" y="120949"/>
                  </a:lnTo>
                  <a:lnTo>
                    <a:pt x="199799" y="121289"/>
                  </a:lnTo>
                  <a:lnTo>
                    <a:pt x="199972" y="121448"/>
                  </a:lnTo>
                  <a:lnTo>
                    <a:pt x="200161" y="121588"/>
                  </a:lnTo>
                  <a:lnTo>
                    <a:pt x="200403" y="121719"/>
                  </a:lnTo>
                  <a:lnTo>
                    <a:pt x="200659" y="121828"/>
                  </a:lnTo>
                  <a:lnTo>
                    <a:pt x="200927" y="121923"/>
                  </a:lnTo>
                  <a:lnTo>
                    <a:pt x="201199" y="122005"/>
                  </a:lnTo>
                  <a:lnTo>
                    <a:pt x="201471" y="122077"/>
                  </a:lnTo>
                  <a:lnTo>
                    <a:pt x="202151" y="122277"/>
                  </a:lnTo>
                  <a:lnTo>
                    <a:pt x="202495" y="122354"/>
                  </a:lnTo>
                  <a:lnTo>
                    <a:pt x="202797" y="122376"/>
                  </a:lnTo>
                  <a:lnTo>
                    <a:pt x="203020" y="122300"/>
                  </a:lnTo>
                  <a:lnTo>
                    <a:pt x="203103" y="122218"/>
                  </a:lnTo>
                  <a:lnTo>
                    <a:pt x="203179" y="122118"/>
                  </a:lnTo>
                  <a:lnTo>
                    <a:pt x="203375" y="121801"/>
                  </a:lnTo>
                  <a:lnTo>
                    <a:pt x="203443" y="121683"/>
                  </a:lnTo>
                  <a:lnTo>
                    <a:pt x="203572" y="121443"/>
                  </a:lnTo>
                  <a:lnTo>
                    <a:pt x="203647" y="121339"/>
                  </a:lnTo>
                  <a:lnTo>
                    <a:pt x="203734" y="121262"/>
                  </a:lnTo>
                  <a:lnTo>
                    <a:pt x="203878" y="121208"/>
                  </a:lnTo>
                  <a:lnTo>
                    <a:pt x="204055" y="121203"/>
                  </a:lnTo>
                  <a:lnTo>
                    <a:pt x="204243" y="121226"/>
                  </a:lnTo>
                  <a:lnTo>
                    <a:pt x="204441" y="121257"/>
                  </a:lnTo>
                  <a:lnTo>
                    <a:pt x="204626" y="121275"/>
                  </a:lnTo>
                  <a:lnTo>
                    <a:pt x="204874" y="121285"/>
                  </a:lnTo>
                  <a:lnTo>
                    <a:pt x="205373" y="121312"/>
                  </a:lnTo>
                  <a:lnTo>
                    <a:pt x="205622" y="121339"/>
                  </a:lnTo>
                  <a:lnTo>
                    <a:pt x="205864" y="121375"/>
                  </a:lnTo>
                  <a:lnTo>
                    <a:pt x="206094" y="121425"/>
                  </a:lnTo>
                  <a:lnTo>
                    <a:pt x="206321" y="121479"/>
                  </a:lnTo>
                  <a:lnTo>
                    <a:pt x="206548" y="121543"/>
                  </a:lnTo>
                  <a:lnTo>
                    <a:pt x="206770" y="121620"/>
                  </a:lnTo>
                  <a:lnTo>
                    <a:pt x="206986" y="121706"/>
                  </a:lnTo>
                  <a:lnTo>
                    <a:pt x="207443" y="121919"/>
                  </a:lnTo>
                  <a:lnTo>
                    <a:pt x="207666" y="122041"/>
                  </a:lnTo>
                  <a:lnTo>
                    <a:pt x="207861" y="122182"/>
                  </a:lnTo>
                  <a:lnTo>
                    <a:pt x="208021" y="122350"/>
                  </a:lnTo>
                  <a:lnTo>
                    <a:pt x="208093" y="122481"/>
                  </a:lnTo>
                  <a:lnTo>
                    <a:pt x="208148" y="122626"/>
                  </a:lnTo>
                  <a:lnTo>
                    <a:pt x="208190" y="122780"/>
                  </a:lnTo>
                  <a:lnTo>
                    <a:pt x="208243" y="122925"/>
                  </a:lnTo>
                  <a:lnTo>
                    <a:pt x="208318" y="123056"/>
                  </a:lnTo>
                  <a:lnTo>
                    <a:pt x="208526" y="123251"/>
                  </a:lnTo>
                  <a:lnTo>
                    <a:pt x="208806" y="123401"/>
                  </a:lnTo>
                  <a:lnTo>
                    <a:pt x="209127" y="123514"/>
                  </a:lnTo>
                  <a:lnTo>
                    <a:pt x="209463" y="123600"/>
                  </a:lnTo>
                  <a:lnTo>
                    <a:pt x="209784" y="123668"/>
                  </a:lnTo>
                  <a:lnTo>
                    <a:pt x="210064" y="123704"/>
                  </a:lnTo>
                  <a:lnTo>
                    <a:pt x="210347" y="123718"/>
                  </a:lnTo>
                  <a:lnTo>
                    <a:pt x="211216" y="123691"/>
                  </a:lnTo>
                  <a:lnTo>
                    <a:pt x="211653" y="123704"/>
                  </a:lnTo>
                  <a:lnTo>
                    <a:pt x="212095" y="123731"/>
                  </a:lnTo>
                  <a:lnTo>
                    <a:pt x="212341" y="123736"/>
                  </a:lnTo>
                  <a:lnTo>
                    <a:pt x="212533" y="123745"/>
                  </a:lnTo>
                  <a:lnTo>
                    <a:pt x="212953" y="123713"/>
                  </a:lnTo>
                  <a:lnTo>
                    <a:pt x="213353" y="123614"/>
                  </a:lnTo>
                  <a:lnTo>
                    <a:pt x="213591" y="123500"/>
                  </a:lnTo>
                  <a:lnTo>
                    <a:pt x="213818" y="123355"/>
                  </a:lnTo>
                  <a:lnTo>
                    <a:pt x="214260" y="123038"/>
                  </a:lnTo>
                  <a:lnTo>
                    <a:pt x="214489" y="122893"/>
                  </a:lnTo>
                  <a:lnTo>
                    <a:pt x="214619" y="122820"/>
                  </a:lnTo>
                  <a:lnTo>
                    <a:pt x="215018" y="122617"/>
                  </a:lnTo>
                  <a:lnTo>
                    <a:pt x="215488" y="122390"/>
                  </a:lnTo>
                  <a:lnTo>
                    <a:pt x="215827" y="122232"/>
                  </a:lnTo>
                  <a:lnTo>
                    <a:pt x="216170" y="122086"/>
                  </a:lnTo>
                  <a:lnTo>
                    <a:pt x="216518" y="121969"/>
                  </a:lnTo>
                  <a:lnTo>
                    <a:pt x="216873" y="121883"/>
                  </a:lnTo>
                  <a:lnTo>
                    <a:pt x="217213" y="121833"/>
                  </a:lnTo>
                  <a:lnTo>
                    <a:pt x="217564" y="121801"/>
                  </a:lnTo>
                  <a:lnTo>
                    <a:pt x="217919" y="121797"/>
                  </a:lnTo>
                  <a:lnTo>
                    <a:pt x="218258" y="121833"/>
                  </a:lnTo>
                  <a:lnTo>
                    <a:pt x="218581" y="121914"/>
                  </a:lnTo>
                  <a:lnTo>
                    <a:pt x="218815" y="122032"/>
                  </a:lnTo>
                  <a:lnTo>
                    <a:pt x="219033" y="122191"/>
                  </a:lnTo>
                  <a:lnTo>
                    <a:pt x="219244" y="122367"/>
                  </a:lnTo>
                  <a:lnTo>
                    <a:pt x="219460" y="122535"/>
                  </a:lnTo>
                  <a:lnTo>
                    <a:pt x="219690" y="122676"/>
                  </a:lnTo>
                  <a:lnTo>
                    <a:pt x="219977" y="122775"/>
                  </a:lnTo>
                  <a:lnTo>
                    <a:pt x="220280" y="122843"/>
                  </a:lnTo>
                  <a:lnTo>
                    <a:pt x="220589" y="122898"/>
                  </a:lnTo>
                  <a:lnTo>
                    <a:pt x="220884" y="122975"/>
                  </a:lnTo>
                  <a:lnTo>
                    <a:pt x="221156" y="123088"/>
                  </a:lnTo>
                  <a:lnTo>
                    <a:pt x="221364" y="123224"/>
                  </a:lnTo>
                  <a:lnTo>
                    <a:pt x="221559" y="123373"/>
                  </a:lnTo>
                  <a:lnTo>
                    <a:pt x="221831" y="123595"/>
                  </a:lnTo>
                  <a:lnTo>
                    <a:pt x="222005" y="123749"/>
                  </a:lnTo>
                  <a:lnTo>
                    <a:pt x="222175" y="123908"/>
                  </a:lnTo>
                  <a:lnTo>
                    <a:pt x="222496" y="124243"/>
                  </a:lnTo>
                  <a:lnTo>
                    <a:pt x="222795" y="124597"/>
                  </a:lnTo>
                  <a:lnTo>
                    <a:pt x="222934" y="124782"/>
                  </a:lnTo>
                  <a:lnTo>
                    <a:pt x="223070" y="124973"/>
                  </a:lnTo>
                  <a:lnTo>
                    <a:pt x="223199" y="125168"/>
                  </a:lnTo>
                  <a:lnTo>
                    <a:pt x="223660" y="125475"/>
                  </a:lnTo>
                  <a:lnTo>
                    <a:pt x="224124" y="125779"/>
                  </a:lnTo>
                  <a:lnTo>
                    <a:pt x="224589" y="126078"/>
                  </a:lnTo>
                  <a:lnTo>
                    <a:pt x="225530" y="126667"/>
                  </a:lnTo>
                  <a:lnTo>
                    <a:pt x="225838" y="126853"/>
                  </a:lnTo>
                  <a:lnTo>
                    <a:pt x="226156" y="127030"/>
                  </a:lnTo>
                  <a:lnTo>
                    <a:pt x="226783" y="127397"/>
                  </a:lnTo>
                  <a:lnTo>
                    <a:pt x="227081" y="127596"/>
                  </a:lnTo>
                  <a:lnTo>
                    <a:pt x="227361" y="127795"/>
                  </a:lnTo>
                  <a:lnTo>
                    <a:pt x="227637" y="128004"/>
                  </a:lnTo>
                  <a:lnTo>
                    <a:pt x="227909" y="128221"/>
                  </a:lnTo>
                  <a:lnTo>
                    <a:pt x="228169" y="128448"/>
                  </a:lnTo>
                  <a:lnTo>
                    <a:pt x="228411" y="128688"/>
                  </a:lnTo>
                  <a:lnTo>
                    <a:pt x="228611" y="128928"/>
                  </a:lnTo>
                  <a:lnTo>
                    <a:pt x="228795" y="129182"/>
                  </a:lnTo>
                  <a:lnTo>
                    <a:pt x="229152" y="129698"/>
                  </a:lnTo>
                  <a:lnTo>
                    <a:pt x="229343" y="129948"/>
                  </a:lnTo>
                  <a:lnTo>
                    <a:pt x="229702" y="130369"/>
                  </a:lnTo>
                  <a:lnTo>
                    <a:pt x="230080" y="130786"/>
                  </a:lnTo>
                  <a:lnTo>
                    <a:pt x="230477" y="131184"/>
                  </a:lnTo>
                  <a:lnTo>
                    <a:pt x="230892" y="131556"/>
                  </a:lnTo>
                  <a:lnTo>
                    <a:pt x="231327" y="131896"/>
                  </a:lnTo>
                  <a:lnTo>
                    <a:pt x="231708" y="132145"/>
                  </a:lnTo>
                  <a:lnTo>
                    <a:pt x="232105" y="132367"/>
                  </a:lnTo>
                  <a:lnTo>
                    <a:pt x="232925" y="132784"/>
                  </a:lnTo>
                  <a:lnTo>
                    <a:pt x="233324" y="133002"/>
                  </a:lnTo>
                  <a:lnTo>
                    <a:pt x="233842" y="133319"/>
                  </a:lnTo>
                  <a:lnTo>
                    <a:pt x="234854" y="133989"/>
                  </a:lnTo>
                  <a:lnTo>
                    <a:pt x="235360" y="134315"/>
                  </a:lnTo>
                  <a:lnTo>
                    <a:pt x="235878" y="134628"/>
                  </a:lnTo>
                  <a:lnTo>
                    <a:pt x="236591" y="135027"/>
                  </a:lnTo>
                  <a:lnTo>
                    <a:pt x="237312" y="135421"/>
                  </a:lnTo>
                  <a:lnTo>
                    <a:pt x="238045" y="135788"/>
                  </a:lnTo>
                  <a:lnTo>
                    <a:pt x="238789" y="136114"/>
                  </a:lnTo>
                  <a:lnTo>
                    <a:pt x="239553" y="136382"/>
                  </a:lnTo>
                  <a:lnTo>
                    <a:pt x="240043" y="136495"/>
                  </a:lnTo>
                  <a:lnTo>
                    <a:pt x="240545" y="136563"/>
                  </a:lnTo>
                  <a:lnTo>
                    <a:pt x="241055" y="136626"/>
                  </a:lnTo>
                  <a:lnTo>
                    <a:pt x="241546" y="136721"/>
                  </a:lnTo>
                  <a:lnTo>
                    <a:pt x="242011" y="136876"/>
                  </a:lnTo>
                  <a:lnTo>
                    <a:pt x="242253" y="136993"/>
                  </a:lnTo>
                  <a:lnTo>
                    <a:pt x="242491" y="137129"/>
                  </a:lnTo>
                  <a:lnTo>
                    <a:pt x="242952" y="137424"/>
                  </a:lnTo>
                  <a:lnTo>
                    <a:pt x="243665" y="137891"/>
                  </a:lnTo>
                  <a:lnTo>
                    <a:pt x="244152" y="138217"/>
                  </a:lnTo>
                  <a:lnTo>
                    <a:pt x="244624" y="138565"/>
                  </a:lnTo>
                  <a:lnTo>
                    <a:pt x="245062" y="138942"/>
                  </a:lnTo>
                  <a:lnTo>
                    <a:pt x="245448" y="139359"/>
                  </a:lnTo>
                  <a:lnTo>
                    <a:pt x="245735" y="139784"/>
                  </a:lnTo>
                  <a:lnTo>
                    <a:pt x="245973" y="140251"/>
                  </a:lnTo>
                  <a:lnTo>
                    <a:pt x="246402" y="141221"/>
                  </a:lnTo>
                  <a:lnTo>
                    <a:pt x="246640" y="141692"/>
                  </a:lnTo>
                  <a:lnTo>
                    <a:pt x="246852" y="142046"/>
                  </a:lnTo>
                  <a:lnTo>
                    <a:pt x="247075" y="142399"/>
                  </a:lnTo>
                  <a:lnTo>
                    <a:pt x="247305" y="142748"/>
                  </a:lnTo>
                  <a:lnTo>
                    <a:pt x="247524" y="143097"/>
                  </a:lnTo>
                  <a:lnTo>
                    <a:pt x="247732" y="143459"/>
                  </a:lnTo>
                  <a:lnTo>
                    <a:pt x="247793" y="143586"/>
                  </a:lnTo>
                  <a:lnTo>
                    <a:pt x="247906" y="143853"/>
                  </a:lnTo>
                  <a:lnTo>
                    <a:pt x="247974" y="143976"/>
                  </a:lnTo>
                  <a:lnTo>
                    <a:pt x="248057" y="144085"/>
                  </a:lnTo>
                  <a:lnTo>
                    <a:pt x="248235" y="144211"/>
                  </a:lnTo>
                  <a:lnTo>
                    <a:pt x="248465" y="144302"/>
                  </a:lnTo>
                  <a:lnTo>
                    <a:pt x="248722" y="144356"/>
                  </a:lnTo>
                  <a:lnTo>
                    <a:pt x="248983" y="144383"/>
                  </a:lnTo>
                  <a:lnTo>
                    <a:pt x="249232" y="144383"/>
                  </a:lnTo>
                  <a:lnTo>
                    <a:pt x="249534" y="144334"/>
                  </a:lnTo>
                  <a:lnTo>
                    <a:pt x="249835" y="144216"/>
                  </a:lnTo>
                  <a:lnTo>
                    <a:pt x="250135" y="144053"/>
                  </a:lnTo>
                  <a:lnTo>
                    <a:pt x="250425" y="143867"/>
                  </a:lnTo>
                  <a:lnTo>
                    <a:pt x="250702" y="143681"/>
                  </a:lnTo>
                  <a:lnTo>
                    <a:pt x="250965" y="143450"/>
                  </a:lnTo>
                  <a:lnTo>
                    <a:pt x="251203" y="143174"/>
                  </a:lnTo>
                  <a:lnTo>
                    <a:pt x="251437" y="142893"/>
                  </a:lnTo>
                  <a:lnTo>
                    <a:pt x="251679" y="142643"/>
                  </a:lnTo>
                  <a:lnTo>
                    <a:pt x="251959" y="142462"/>
                  </a:lnTo>
                  <a:lnTo>
                    <a:pt x="252121" y="142404"/>
                  </a:lnTo>
                  <a:lnTo>
                    <a:pt x="252287" y="142358"/>
                  </a:lnTo>
                  <a:lnTo>
                    <a:pt x="252631" y="142290"/>
                  </a:lnTo>
                  <a:lnTo>
                    <a:pt x="252805" y="142249"/>
                  </a:lnTo>
                  <a:lnTo>
                    <a:pt x="253088" y="142195"/>
                  </a:lnTo>
                  <a:lnTo>
                    <a:pt x="253398" y="142154"/>
                  </a:lnTo>
                  <a:lnTo>
                    <a:pt x="253693" y="142100"/>
                  </a:lnTo>
                  <a:lnTo>
                    <a:pt x="253942" y="142018"/>
                  </a:lnTo>
                  <a:lnTo>
                    <a:pt x="254101" y="141882"/>
                  </a:lnTo>
                  <a:lnTo>
                    <a:pt x="254092" y="141674"/>
                  </a:lnTo>
                  <a:lnTo>
                    <a:pt x="253933" y="141384"/>
                  </a:lnTo>
                  <a:lnTo>
                    <a:pt x="253699" y="141044"/>
                  </a:lnTo>
                  <a:lnTo>
                    <a:pt x="253476" y="140686"/>
                  </a:lnTo>
                  <a:lnTo>
                    <a:pt x="253341" y="140346"/>
                  </a:lnTo>
                  <a:lnTo>
                    <a:pt x="253336" y="140020"/>
                  </a:lnTo>
                  <a:lnTo>
                    <a:pt x="253398" y="139662"/>
                  </a:lnTo>
                  <a:lnTo>
                    <a:pt x="253472" y="139313"/>
                  </a:lnTo>
                  <a:lnTo>
                    <a:pt x="253500" y="139001"/>
                  </a:lnTo>
                  <a:lnTo>
                    <a:pt x="253423" y="138769"/>
                  </a:lnTo>
                  <a:lnTo>
                    <a:pt x="253238" y="138624"/>
                  </a:lnTo>
                  <a:lnTo>
                    <a:pt x="252982" y="138539"/>
                  </a:lnTo>
                  <a:lnTo>
                    <a:pt x="252684" y="138484"/>
                  </a:lnTo>
                  <a:lnTo>
                    <a:pt x="252087" y="138407"/>
                  </a:lnTo>
                  <a:lnTo>
                    <a:pt x="251460" y="138402"/>
                  </a:lnTo>
                  <a:lnTo>
                    <a:pt x="250806" y="138525"/>
                  </a:lnTo>
                  <a:lnTo>
                    <a:pt x="250154" y="138674"/>
                  </a:lnTo>
                  <a:lnTo>
                    <a:pt x="249523" y="138760"/>
                  </a:lnTo>
                  <a:lnTo>
                    <a:pt x="248937" y="138688"/>
                  </a:lnTo>
                  <a:lnTo>
                    <a:pt x="248416" y="138421"/>
                  </a:lnTo>
                  <a:lnTo>
                    <a:pt x="247944" y="138017"/>
                  </a:lnTo>
                  <a:lnTo>
                    <a:pt x="247037" y="137052"/>
                  </a:lnTo>
                  <a:lnTo>
                    <a:pt x="246562" y="136617"/>
                  </a:lnTo>
                  <a:lnTo>
                    <a:pt x="246067" y="136255"/>
                  </a:lnTo>
                  <a:lnTo>
                    <a:pt x="245557" y="135901"/>
                  </a:lnTo>
                  <a:lnTo>
                    <a:pt x="243536" y="134569"/>
                  </a:lnTo>
                  <a:lnTo>
                    <a:pt x="243056" y="134261"/>
                  </a:lnTo>
                  <a:lnTo>
                    <a:pt x="242098" y="133636"/>
                  </a:lnTo>
                  <a:lnTo>
                    <a:pt x="241626" y="133319"/>
                  </a:lnTo>
                  <a:lnTo>
                    <a:pt x="240787" y="132766"/>
                  </a:lnTo>
                  <a:lnTo>
                    <a:pt x="240368" y="132485"/>
                  </a:lnTo>
                  <a:lnTo>
                    <a:pt x="239963" y="132190"/>
                  </a:lnTo>
                  <a:lnTo>
                    <a:pt x="239574" y="131873"/>
                  </a:lnTo>
                  <a:lnTo>
                    <a:pt x="239058" y="131393"/>
                  </a:lnTo>
                  <a:lnTo>
                    <a:pt x="238570" y="130877"/>
                  </a:lnTo>
                  <a:lnTo>
                    <a:pt x="238109" y="130333"/>
                  </a:lnTo>
                  <a:lnTo>
                    <a:pt x="237675" y="129767"/>
                  </a:lnTo>
                  <a:lnTo>
                    <a:pt x="237267" y="129186"/>
                  </a:lnTo>
                  <a:lnTo>
                    <a:pt x="236833" y="128498"/>
                  </a:lnTo>
                  <a:lnTo>
                    <a:pt x="236436" y="127786"/>
                  </a:lnTo>
                  <a:lnTo>
                    <a:pt x="236073" y="127048"/>
                  </a:lnTo>
                  <a:lnTo>
                    <a:pt x="235738" y="126300"/>
                  </a:lnTo>
                  <a:lnTo>
                    <a:pt x="235421" y="125548"/>
                  </a:lnTo>
                  <a:lnTo>
                    <a:pt x="235217" y="124996"/>
                  </a:lnTo>
                  <a:lnTo>
                    <a:pt x="235032" y="124438"/>
                  </a:lnTo>
                  <a:lnTo>
                    <a:pt x="234858" y="123876"/>
                  </a:lnTo>
                  <a:lnTo>
                    <a:pt x="234669" y="123319"/>
                  </a:lnTo>
                  <a:lnTo>
                    <a:pt x="234461" y="122771"/>
                  </a:lnTo>
                  <a:lnTo>
                    <a:pt x="234265" y="122318"/>
                  </a:lnTo>
                  <a:lnTo>
                    <a:pt x="234057" y="121865"/>
                  </a:lnTo>
                  <a:lnTo>
                    <a:pt x="233838" y="121421"/>
                  </a:lnTo>
                  <a:lnTo>
                    <a:pt x="233611" y="120981"/>
                  </a:lnTo>
                  <a:lnTo>
                    <a:pt x="233373" y="120546"/>
                  </a:lnTo>
                  <a:lnTo>
                    <a:pt x="233294" y="120369"/>
                  </a:lnTo>
                  <a:lnTo>
                    <a:pt x="233129" y="120021"/>
                  </a:lnTo>
                  <a:lnTo>
                    <a:pt x="232799" y="119359"/>
                  </a:lnTo>
                  <a:lnTo>
                    <a:pt x="232634" y="119051"/>
                  </a:lnTo>
                  <a:lnTo>
                    <a:pt x="232124" y="118122"/>
                  </a:lnTo>
                  <a:lnTo>
                    <a:pt x="231512" y="116962"/>
                  </a:lnTo>
                  <a:lnTo>
                    <a:pt x="231107" y="116183"/>
                  </a:lnTo>
                  <a:lnTo>
                    <a:pt x="230892" y="115793"/>
                  </a:lnTo>
                  <a:lnTo>
                    <a:pt x="230662" y="115404"/>
                  </a:lnTo>
                  <a:lnTo>
                    <a:pt x="230439" y="115010"/>
                  </a:lnTo>
                  <a:lnTo>
                    <a:pt x="230242" y="114611"/>
                  </a:lnTo>
                  <a:lnTo>
                    <a:pt x="230091" y="114199"/>
                  </a:lnTo>
                  <a:lnTo>
                    <a:pt x="229982" y="113795"/>
                  </a:lnTo>
                  <a:lnTo>
                    <a:pt x="229899" y="113383"/>
                  </a:lnTo>
                  <a:lnTo>
                    <a:pt x="229846" y="112962"/>
                  </a:lnTo>
                  <a:lnTo>
                    <a:pt x="229823" y="112540"/>
                  </a:lnTo>
                  <a:lnTo>
                    <a:pt x="229838" y="112128"/>
                  </a:lnTo>
                  <a:lnTo>
                    <a:pt x="229887" y="111811"/>
                  </a:lnTo>
                  <a:lnTo>
                    <a:pt x="229967" y="111494"/>
                  </a:lnTo>
                  <a:lnTo>
                    <a:pt x="230061" y="111181"/>
                  </a:lnTo>
                  <a:lnTo>
                    <a:pt x="230163" y="110868"/>
                  </a:lnTo>
                  <a:lnTo>
                    <a:pt x="230250" y="110551"/>
                  </a:lnTo>
                  <a:lnTo>
                    <a:pt x="230469" y="109695"/>
                  </a:lnTo>
                  <a:lnTo>
                    <a:pt x="230673" y="108834"/>
                  </a:lnTo>
                  <a:lnTo>
                    <a:pt x="230767" y="108399"/>
                  </a:lnTo>
                  <a:lnTo>
                    <a:pt x="230858" y="107883"/>
                  </a:lnTo>
                  <a:lnTo>
                    <a:pt x="230994" y="106840"/>
                  </a:lnTo>
                  <a:lnTo>
                    <a:pt x="231077" y="106324"/>
                  </a:lnTo>
                  <a:lnTo>
                    <a:pt x="231194" y="105817"/>
                  </a:lnTo>
                  <a:lnTo>
                    <a:pt x="231319" y="105427"/>
                  </a:lnTo>
                  <a:lnTo>
                    <a:pt x="231463" y="105051"/>
                  </a:lnTo>
                  <a:lnTo>
                    <a:pt x="231765" y="104290"/>
                  </a:lnTo>
                  <a:lnTo>
                    <a:pt x="231897" y="103909"/>
                  </a:lnTo>
                  <a:lnTo>
                    <a:pt x="232161" y="103130"/>
                  </a:lnTo>
                  <a:lnTo>
                    <a:pt x="232281" y="102736"/>
                  </a:lnTo>
                  <a:lnTo>
                    <a:pt x="232373" y="102342"/>
                  </a:lnTo>
                  <a:lnTo>
                    <a:pt x="232411" y="101947"/>
                  </a:lnTo>
                  <a:lnTo>
                    <a:pt x="232407" y="101689"/>
                  </a:lnTo>
                  <a:lnTo>
                    <a:pt x="232383" y="101427"/>
                  </a:lnTo>
                  <a:lnTo>
                    <a:pt x="232349" y="101164"/>
                  </a:lnTo>
                  <a:lnTo>
                    <a:pt x="232300" y="100905"/>
                  </a:lnTo>
                  <a:lnTo>
                    <a:pt x="232218" y="100575"/>
                  </a:lnTo>
                  <a:lnTo>
                    <a:pt x="232173" y="100434"/>
                  </a:lnTo>
                  <a:lnTo>
                    <a:pt x="232090" y="100221"/>
                  </a:lnTo>
                  <a:lnTo>
                    <a:pt x="231999" y="100013"/>
                  </a:lnTo>
                  <a:lnTo>
                    <a:pt x="231923" y="99800"/>
                  </a:lnTo>
                  <a:lnTo>
                    <a:pt x="231878" y="99587"/>
                  </a:lnTo>
                  <a:lnTo>
                    <a:pt x="231867" y="99338"/>
                  </a:lnTo>
                  <a:lnTo>
                    <a:pt x="231878" y="99084"/>
                  </a:lnTo>
                  <a:lnTo>
                    <a:pt x="231912" y="98830"/>
                  </a:lnTo>
                  <a:lnTo>
                    <a:pt x="231969" y="98581"/>
                  </a:lnTo>
                  <a:lnTo>
                    <a:pt x="232044" y="98341"/>
                  </a:lnTo>
                  <a:lnTo>
                    <a:pt x="232207" y="98006"/>
                  </a:lnTo>
                  <a:lnTo>
                    <a:pt x="232430" y="97684"/>
                  </a:lnTo>
                  <a:lnTo>
                    <a:pt x="232663" y="97417"/>
                  </a:lnTo>
                  <a:lnTo>
                    <a:pt x="232980" y="97100"/>
                  </a:lnTo>
                  <a:lnTo>
                    <a:pt x="233267" y="96828"/>
                  </a:lnTo>
                  <a:lnTo>
                    <a:pt x="233743" y="96425"/>
                  </a:lnTo>
                  <a:lnTo>
                    <a:pt x="234265" y="96071"/>
                  </a:lnTo>
                  <a:lnTo>
                    <a:pt x="234824" y="95754"/>
                  </a:lnTo>
                  <a:lnTo>
                    <a:pt x="235398" y="95464"/>
                  </a:lnTo>
                  <a:lnTo>
                    <a:pt x="235971" y="95197"/>
                  </a:lnTo>
                  <a:lnTo>
                    <a:pt x="236485" y="94980"/>
                  </a:lnTo>
                  <a:lnTo>
                    <a:pt x="237010" y="94785"/>
                  </a:lnTo>
                  <a:lnTo>
                    <a:pt x="237543" y="94613"/>
                  </a:lnTo>
                  <a:lnTo>
                    <a:pt x="239126" y="94123"/>
                  </a:lnTo>
                  <a:lnTo>
                    <a:pt x="239631" y="93974"/>
                  </a:lnTo>
                  <a:lnTo>
                    <a:pt x="240141" y="93829"/>
                  </a:lnTo>
                  <a:lnTo>
                    <a:pt x="240651" y="93688"/>
                  </a:lnTo>
                  <a:lnTo>
                    <a:pt x="241165" y="93553"/>
                  </a:lnTo>
                  <a:lnTo>
                    <a:pt x="241773" y="93349"/>
                  </a:lnTo>
                  <a:lnTo>
                    <a:pt x="242982" y="92918"/>
                  </a:lnTo>
                  <a:lnTo>
                    <a:pt x="243578" y="92691"/>
                  </a:lnTo>
                  <a:lnTo>
                    <a:pt x="244178" y="92456"/>
                  </a:lnTo>
                  <a:lnTo>
                    <a:pt x="244964" y="92134"/>
                  </a:lnTo>
                  <a:lnTo>
                    <a:pt x="245746" y="91794"/>
                  </a:lnTo>
                  <a:lnTo>
                    <a:pt x="246523" y="91441"/>
                  </a:lnTo>
                  <a:lnTo>
                    <a:pt x="247294" y="91079"/>
                  </a:lnTo>
                  <a:lnTo>
                    <a:pt x="249799" y="89869"/>
                  </a:lnTo>
                  <a:lnTo>
                    <a:pt x="250655" y="89434"/>
                  </a:lnTo>
                  <a:lnTo>
                    <a:pt x="251498" y="88972"/>
                  </a:lnTo>
                  <a:lnTo>
                    <a:pt x="252317" y="88469"/>
                  </a:lnTo>
                  <a:lnTo>
                    <a:pt x="253179" y="87871"/>
                  </a:lnTo>
                  <a:lnTo>
                    <a:pt x="254014" y="87228"/>
                  </a:lnTo>
                  <a:lnTo>
                    <a:pt x="254825" y="86548"/>
                  </a:lnTo>
                  <a:lnTo>
                    <a:pt x="255618" y="85851"/>
                  </a:lnTo>
                  <a:lnTo>
                    <a:pt x="256393" y="85135"/>
                  </a:lnTo>
                  <a:lnTo>
                    <a:pt x="256846" y="84709"/>
                  </a:lnTo>
                  <a:lnTo>
                    <a:pt x="257292" y="84274"/>
                  </a:lnTo>
                  <a:lnTo>
                    <a:pt x="257729" y="83834"/>
                  </a:lnTo>
                  <a:lnTo>
                    <a:pt x="258156" y="83386"/>
                  </a:lnTo>
                  <a:lnTo>
                    <a:pt x="258571" y="82924"/>
                  </a:lnTo>
                  <a:lnTo>
                    <a:pt x="258821" y="82639"/>
                  </a:lnTo>
                  <a:lnTo>
                    <a:pt x="259063" y="82349"/>
                  </a:lnTo>
                  <a:lnTo>
                    <a:pt x="259301" y="82054"/>
                  </a:lnTo>
                  <a:lnTo>
                    <a:pt x="259535" y="81755"/>
                  </a:lnTo>
                  <a:lnTo>
                    <a:pt x="259765" y="81452"/>
                  </a:lnTo>
                  <a:lnTo>
                    <a:pt x="259958" y="81162"/>
                  </a:lnTo>
                  <a:lnTo>
                    <a:pt x="260060" y="81017"/>
                  </a:lnTo>
                  <a:lnTo>
                    <a:pt x="260264" y="80731"/>
                  </a:lnTo>
                  <a:lnTo>
                    <a:pt x="260464" y="80473"/>
                  </a:lnTo>
                  <a:lnTo>
                    <a:pt x="261105" y="79725"/>
                  </a:lnTo>
                  <a:lnTo>
                    <a:pt x="261313" y="79476"/>
                  </a:lnTo>
                  <a:lnTo>
                    <a:pt x="261638" y="79064"/>
                  </a:lnTo>
                  <a:lnTo>
                    <a:pt x="261955" y="78652"/>
                  </a:lnTo>
                  <a:lnTo>
                    <a:pt x="262269" y="78231"/>
                  </a:lnTo>
                  <a:lnTo>
                    <a:pt x="262571" y="77805"/>
                  </a:lnTo>
                  <a:lnTo>
                    <a:pt x="262866" y="77374"/>
                  </a:lnTo>
                  <a:lnTo>
                    <a:pt x="263402" y="76554"/>
                  </a:lnTo>
                  <a:lnTo>
                    <a:pt x="263659" y="76133"/>
                  </a:lnTo>
                  <a:lnTo>
                    <a:pt x="263897" y="75707"/>
                  </a:lnTo>
                  <a:lnTo>
                    <a:pt x="264111" y="75268"/>
                  </a:lnTo>
                  <a:lnTo>
                    <a:pt x="264328" y="74701"/>
                  </a:lnTo>
                  <a:lnTo>
                    <a:pt x="264498" y="74108"/>
                  </a:lnTo>
                  <a:lnTo>
                    <a:pt x="264784" y="72903"/>
                  </a:lnTo>
                  <a:lnTo>
                    <a:pt x="264950" y="72305"/>
                  </a:lnTo>
                  <a:lnTo>
                    <a:pt x="265139" y="71748"/>
                  </a:lnTo>
                  <a:lnTo>
                    <a:pt x="265558" y="70647"/>
                  </a:lnTo>
                  <a:lnTo>
                    <a:pt x="265747" y="70090"/>
                  </a:lnTo>
                  <a:lnTo>
                    <a:pt x="265906" y="69528"/>
                  </a:lnTo>
                  <a:lnTo>
                    <a:pt x="266012" y="68989"/>
                  </a:lnTo>
                  <a:lnTo>
                    <a:pt x="266087" y="68441"/>
                  </a:lnTo>
                  <a:lnTo>
                    <a:pt x="266148" y="67888"/>
                  </a:lnTo>
                  <a:lnTo>
                    <a:pt x="266216" y="67340"/>
                  </a:lnTo>
                  <a:lnTo>
                    <a:pt x="266318" y="66801"/>
                  </a:lnTo>
                  <a:lnTo>
                    <a:pt x="266420" y="66398"/>
                  </a:lnTo>
                  <a:lnTo>
                    <a:pt x="266786" y="65206"/>
                  </a:lnTo>
                  <a:lnTo>
                    <a:pt x="266899" y="64803"/>
                  </a:lnTo>
                  <a:lnTo>
                    <a:pt x="267111" y="63870"/>
                  </a:lnTo>
                  <a:lnTo>
                    <a:pt x="267285" y="62923"/>
                  </a:lnTo>
                  <a:lnTo>
                    <a:pt x="267436" y="61976"/>
                  </a:lnTo>
                  <a:lnTo>
                    <a:pt x="267591" y="61025"/>
                  </a:lnTo>
                  <a:lnTo>
                    <a:pt x="267767" y="60078"/>
                  </a:lnTo>
                  <a:lnTo>
                    <a:pt x="268088" y="58579"/>
                  </a:lnTo>
                  <a:lnTo>
                    <a:pt x="268258" y="57826"/>
                  </a:lnTo>
                  <a:lnTo>
                    <a:pt x="268432" y="57079"/>
                  </a:lnTo>
                  <a:lnTo>
                    <a:pt x="268610" y="56332"/>
                  </a:lnTo>
                  <a:lnTo>
                    <a:pt x="268882" y="53908"/>
                  </a:lnTo>
                  <a:lnTo>
                    <a:pt x="269229" y="53070"/>
                  </a:lnTo>
                  <a:lnTo>
                    <a:pt x="269811" y="49708"/>
                  </a:lnTo>
                  <a:lnTo>
                    <a:pt x="269826" y="48929"/>
                  </a:lnTo>
                  <a:lnTo>
                    <a:pt x="270261" y="46470"/>
                  </a:lnTo>
                  <a:lnTo>
                    <a:pt x="270344" y="45238"/>
                  </a:lnTo>
                  <a:lnTo>
                    <a:pt x="270495" y="44073"/>
                  </a:lnTo>
                  <a:lnTo>
                    <a:pt x="270510" y="43294"/>
                  </a:lnTo>
                  <a:lnTo>
                    <a:pt x="270578" y="42973"/>
                  </a:lnTo>
                  <a:lnTo>
                    <a:pt x="270593" y="42193"/>
                  </a:lnTo>
                  <a:lnTo>
                    <a:pt x="270805" y="41355"/>
                  </a:lnTo>
                  <a:lnTo>
                    <a:pt x="270744" y="40966"/>
                  </a:lnTo>
                  <a:lnTo>
                    <a:pt x="270767" y="39408"/>
                  </a:lnTo>
                  <a:lnTo>
                    <a:pt x="270913" y="38633"/>
                  </a:lnTo>
                  <a:lnTo>
                    <a:pt x="270948" y="36232"/>
                  </a:lnTo>
                  <a:lnTo>
                    <a:pt x="271238" y="34615"/>
                  </a:lnTo>
                  <a:lnTo>
                    <a:pt x="271655" y="33451"/>
                  </a:lnTo>
                  <a:lnTo>
                    <a:pt x="272337" y="32232"/>
                  </a:lnTo>
                  <a:lnTo>
                    <a:pt x="272441" y="32085"/>
                  </a:lnTo>
                  <a:lnTo>
                    <a:pt x="272609" y="31847"/>
                  </a:lnTo>
                  <a:lnTo>
                    <a:pt x="273082" y="31399"/>
                  </a:lnTo>
                  <a:lnTo>
                    <a:pt x="273418" y="31272"/>
                  </a:lnTo>
                  <a:lnTo>
                    <a:pt x="274359" y="30574"/>
                  </a:lnTo>
                  <a:lnTo>
                    <a:pt x="274758" y="30321"/>
                  </a:lnTo>
                  <a:lnTo>
                    <a:pt x="275158" y="30262"/>
                  </a:lnTo>
                  <a:lnTo>
                    <a:pt x="275559" y="30266"/>
                  </a:lnTo>
                  <a:lnTo>
                    <a:pt x="276152" y="30407"/>
                  </a:lnTo>
                  <a:lnTo>
                    <a:pt x="276552" y="30284"/>
                  </a:lnTo>
                  <a:lnTo>
                    <a:pt x="277017" y="30357"/>
                  </a:lnTo>
                  <a:lnTo>
                    <a:pt x="278139" y="31023"/>
                  </a:lnTo>
                  <a:lnTo>
                    <a:pt x="278856" y="31680"/>
                  </a:lnTo>
                  <a:lnTo>
                    <a:pt x="279509" y="32468"/>
                  </a:lnTo>
                  <a:lnTo>
                    <a:pt x="280163" y="33324"/>
                  </a:lnTo>
                  <a:lnTo>
                    <a:pt x="280416" y="34103"/>
                  </a:lnTo>
                  <a:lnTo>
                    <a:pt x="280790" y="35729"/>
                  </a:lnTo>
                  <a:lnTo>
                    <a:pt x="281153" y="38139"/>
                  </a:lnTo>
                  <a:lnTo>
                    <a:pt x="281145" y="38592"/>
                  </a:lnTo>
                  <a:lnTo>
                    <a:pt x="281330" y="39439"/>
                  </a:lnTo>
                  <a:lnTo>
                    <a:pt x="281440" y="40998"/>
                  </a:lnTo>
                  <a:lnTo>
                    <a:pt x="281561" y="41840"/>
                  </a:lnTo>
                  <a:lnTo>
                    <a:pt x="281790" y="44050"/>
                  </a:lnTo>
                  <a:lnTo>
                    <a:pt x="281786" y="44440"/>
                  </a:lnTo>
                  <a:lnTo>
                    <a:pt x="281960" y="45998"/>
                  </a:lnTo>
                  <a:lnTo>
                    <a:pt x="281954" y="46388"/>
                  </a:lnTo>
                  <a:lnTo>
                    <a:pt x="282077" y="47167"/>
                  </a:lnTo>
                  <a:lnTo>
                    <a:pt x="282183" y="48789"/>
                  </a:lnTo>
                  <a:lnTo>
                    <a:pt x="282270" y="48852"/>
                  </a:lnTo>
                  <a:lnTo>
                    <a:pt x="282568" y="49772"/>
                  </a:lnTo>
                  <a:lnTo>
                    <a:pt x="283872" y="51412"/>
                  </a:lnTo>
                  <a:lnTo>
                    <a:pt x="284257" y="52259"/>
                  </a:lnTo>
                  <a:lnTo>
                    <a:pt x="284512" y="53040"/>
                  </a:lnTo>
                  <a:lnTo>
                    <a:pt x="285345" y="55068"/>
                  </a:lnTo>
                  <a:lnTo>
                    <a:pt x="286410" y="57314"/>
                  </a:lnTo>
                  <a:lnTo>
                    <a:pt x="287018" y="58596"/>
                  </a:lnTo>
                  <a:lnTo>
                    <a:pt x="287146" y="58986"/>
                  </a:lnTo>
                  <a:lnTo>
                    <a:pt x="287531" y="59833"/>
                  </a:lnTo>
                  <a:lnTo>
                    <a:pt x="288315" y="60754"/>
                  </a:lnTo>
                  <a:lnTo>
                    <a:pt x="288700" y="61538"/>
                  </a:lnTo>
                  <a:lnTo>
                    <a:pt x="288895" y="61994"/>
                  </a:lnTo>
                  <a:lnTo>
                    <a:pt x="289206" y="63232"/>
                  </a:lnTo>
                  <a:lnTo>
                    <a:pt x="289580" y="64927"/>
                  </a:lnTo>
                  <a:lnTo>
                    <a:pt x="289833" y="65774"/>
                  </a:lnTo>
                  <a:lnTo>
                    <a:pt x="290154" y="66490"/>
                  </a:lnTo>
                  <a:lnTo>
                    <a:pt x="290927" y="68124"/>
                  </a:lnTo>
                  <a:lnTo>
                    <a:pt x="291638" y="69303"/>
                  </a:lnTo>
                  <a:lnTo>
                    <a:pt x="292412" y="70938"/>
                  </a:lnTo>
                  <a:lnTo>
                    <a:pt x="292917" y="72694"/>
                  </a:lnTo>
                  <a:lnTo>
                    <a:pt x="293026" y="74190"/>
                  </a:lnTo>
                  <a:lnTo>
                    <a:pt x="293088" y="74643"/>
                  </a:lnTo>
                  <a:lnTo>
                    <a:pt x="293279" y="75100"/>
                  </a:lnTo>
                  <a:lnTo>
                    <a:pt x="293272" y="75490"/>
                  </a:lnTo>
                  <a:lnTo>
                    <a:pt x="293468" y="75816"/>
                  </a:lnTo>
                  <a:lnTo>
                    <a:pt x="293965" y="78033"/>
                  </a:lnTo>
                  <a:lnTo>
                    <a:pt x="294484" y="78883"/>
                  </a:lnTo>
                  <a:lnTo>
                    <a:pt x="295135" y="79736"/>
                  </a:lnTo>
                  <a:lnTo>
                    <a:pt x="295720" y="80587"/>
                  </a:lnTo>
                  <a:lnTo>
                    <a:pt x="296234" y="81829"/>
                  </a:lnTo>
                  <a:lnTo>
                    <a:pt x="296226" y="82281"/>
                  </a:lnTo>
                  <a:lnTo>
                    <a:pt x="296088" y="82734"/>
                  </a:lnTo>
                  <a:lnTo>
                    <a:pt x="295489" y="82788"/>
                  </a:lnTo>
                  <a:lnTo>
                    <a:pt x="294962" y="82586"/>
                  </a:lnTo>
                  <a:lnTo>
                    <a:pt x="293434" y="82630"/>
                  </a:lnTo>
                  <a:lnTo>
                    <a:pt x="292629" y="83006"/>
                  </a:lnTo>
                  <a:lnTo>
                    <a:pt x="291765" y="83123"/>
                  </a:lnTo>
                  <a:lnTo>
                    <a:pt x="291563" y="83119"/>
                  </a:lnTo>
                  <a:lnTo>
                    <a:pt x="291559" y="83379"/>
                  </a:lnTo>
                  <a:lnTo>
                    <a:pt x="291622" y="83576"/>
                  </a:lnTo>
                  <a:lnTo>
                    <a:pt x="291616" y="84031"/>
                  </a:lnTo>
                  <a:lnTo>
                    <a:pt x="291915" y="86109"/>
                  </a:lnTo>
                  <a:lnTo>
                    <a:pt x="291977" y="86499"/>
                  </a:lnTo>
                  <a:lnTo>
                    <a:pt x="292370" y="86897"/>
                  </a:lnTo>
                  <a:lnTo>
                    <a:pt x="292564" y="87220"/>
                  </a:lnTo>
                  <a:lnTo>
                    <a:pt x="293802" y="88865"/>
                  </a:lnTo>
                  <a:lnTo>
                    <a:pt x="294580" y="90106"/>
                  </a:lnTo>
                  <a:lnTo>
                    <a:pt x="294973" y="90505"/>
                  </a:lnTo>
                  <a:lnTo>
                    <a:pt x="295824" y="91296"/>
                  </a:lnTo>
                  <a:lnTo>
                    <a:pt x="297936" y="92365"/>
                  </a:lnTo>
                  <a:lnTo>
                    <a:pt x="298731" y="92507"/>
                  </a:lnTo>
                  <a:lnTo>
                    <a:pt x="300321" y="92725"/>
                  </a:lnTo>
                  <a:lnTo>
                    <a:pt x="301186" y="92802"/>
                  </a:lnTo>
                  <a:lnTo>
                    <a:pt x="302171" y="93336"/>
                  </a:lnTo>
                  <a:lnTo>
                    <a:pt x="302894" y="93933"/>
                  </a:lnTo>
                  <a:lnTo>
                    <a:pt x="304870" y="95066"/>
                  </a:lnTo>
                  <a:lnTo>
                    <a:pt x="305333" y="95266"/>
                  </a:lnTo>
                  <a:lnTo>
                    <a:pt x="307242" y="96397"/>
                  </a:lnTo>
                  <a:lnTo>
                    <a:pt x="308037" y="96798"/>
                  </a:lnTo>
                  <a:lnTo>
                    <a:pt x="308433" y="96870"/>
                  </a:lnTo>
                  <a:lnTo>
                    <a:pt x="309221" y="97399"/>
                  </a:lnTo>
                  <a:lnTo>
                    <a:pt x="310075" y="98128"/>
                  </a:lnTo>
                  <a:lnTo>
                    <a:pt x="310981" y="99696"/>
                  </a:lnTo>
                  <a:lnTo>
                    <a:pt x="311487" y="101390"/>
                  </a:lnTo>
                  <a:lnTo>
                    <a:pt x="311547" y="101848"/>
                  </a:lnTo>
                  <a:lnTo>
                    <a:pt x="311674" y="102239"/>
                  </a:lnTo>
                  <a:lnTo>
                    <a:pt x="312159" y="105359"/>
                  </a:lnTo>
                  <a:lnTo>
                    <a:pt x="312416" y="105880"/>
                  </a:lnTo>
                  <a:lnTo>
                    <a:pt x="312809" y="106342"/>
                  </a:lnTo>
                  <a:lnTo>
                    <a:pt x="313067" y="106733"/>
                  </a:lnTo>
                  <a:lnTo>
                    <a:pt x="314200" y="110969"/>
                  </a:lnTo>
                  <a:lnTo>
                    <a:pt x="314393" y="111359"/>
                  </a:lnTo>
                  <a:lnTo>
                    <a:pt x="314774" y="112537"/>
                  </a:lnTo>
                  <a:lnTo>
                    <a:pt x="314965" y="113057"/>
                  </a:lnTo>
                  <a:lnTo>
                    <a:pt x="315341" y="114621"/>
                  </a:lnTo>
                  <a:lnTo>
                    <a:pt x="315335" y="115010"/>
                  </a:lnTo>
                  <a:lnTo>
                    <a:pt x="314712" y="116622"/>
                  </a:lnTo>
                  <a:lnTo>
                    <a:pt x="313771" y="117447"/>
                  </a:lnTo>
                  <a:lnTo>
                    <a:pt x="314294" y="117914"/>
                  </a:lnTo>
                  <a:lnTo>
                    <a:pt x="315067" y="119613"/>
                  </a:lnTo>
                  <a:lnTo>
                    <a:pt x="315392" y="119939"/>
                  </a:lnTo>
                  <a:lnTo>
                    <a:pt x="316164" y="121639"/>
                  </a:lnTo>
                  <a:lnTo>
                    <a:pt x="316227" y="121964"/>
                  </a:lnTo>
                  <a:lnTo>
                    <a:pt x="316420" y="122422"/>
                  </a:lnTo>
                  <a:lnTo>
                    <a:pt x="316660" y="123985"/>
                  </a:lnTo>
                  <a:lnTo>
                    <a:pt x="316644" y="125151"/>
                  </a:lnTo>
                  <a:lnTo>
                    <a:pt x="316499" y="125929"/>
                  </a:lnTo>
                  <a:lnTo>
                    <a:pt x="316340" y="127546"/>
                  </a:lnTo>
                  <a:lnTo>
                    <a:pt x="315843" y="129614"/>
                  </a:lnTo>
                  <a:lnTo>
                    <a:pt x="315635" y="130194"/>
                  </a:lnTo>
                  <a:lnTo>
                    <a:pt x="315358" y="130904"/>
                  </a:lnTo>
                  <a:lnTo>
                    <a:pt x="314808" y="132065"/>
                  </a:lnTo>
                  <a:lnTo>
                    <a:pt x="314737" y="132455"/>
                  </a:lnTo>
                  <a:lnTo>
                    <a:pt x="314863" y="133456"/>
                  </a:lnTo>
                  <a:lnTo>
                    <a:pt x="315456" y="133310"/>
                  </a:lnTo>
                  <a:lnTo>
                    <a:pt x="317267" y="132233"/>
                  </a:lnTo>
                  <a:lnTo>
                    <a:pt x="317735" y="132110"/>
                  </a:lnTo>
                  <a:lnTo>
                    <a:pt x="318379" y="131805"/>
                  </a:lnTo>
                  <a:lnTo>
                    <a:pt x="318629" y="131932"/>
                  </a:lnTo>
                  <a:lnTo>
                    <a:pt x="318867" y="132041"/>
                  </a:lnTo>
                  <a:lnTo>
                    <a:pt x="319180" y="132172"/>
                  </a:lnTo>
                  <a:lnTo>
                    <a:pt x="319282" y="132209"/>
                  </a:lnTo>
                  <a:lnTo>
                    <a:pt x="319486" y="132268"/>
                  </a:lnTo>
                  <a:lnTo>
                    <a:pt x="319690" y="132304"/>
                  </a:lnTo>
                  <a:lnTo>
                    <a:pt x="319792" y="132313"/>
                  </a:lnTo>
                  <a:lnTo>
                    <a:pt x="319894" y="132313"/>
                  </a:lnTo>
                  <a:lnTo>
                    <a:pt x="319996" y="132299"/>
                  </a:lnTo>
                  <a:lnTo>
                    <a:pt x="320079" y="132276"/>
                  </a:lnTo>
                  <a:lnTo>
                    <a:pt x="320162" y="132240"/>
                  </a:lnTo>
                  <a:lnTo>
                    <a:pt x="320202" y="132218"/>
                  </a:lnTo>
                  <a:lnTo>
                    <a:pt x="320325" y="132159"/>
                  </a:lnTo>
                  <a:lnTo>
                    <a:pt x="320487" y="132136"/>
                  </a:lnTo>
                  <a:lnTo>
                    <a:pt x="320718" y="132163"/>
                  </a:lnTo>
                  <a:lnTo>
                    <a:pt x="320796" y="132168"/>
                  </a:lnTo>
                  <a:lnTo>
                    <a:pt x="320898" y="132163"/>
                  </a:lnTo>
                  <a:lnTo>
                    <a:pt x="321000" y="132150"/>
                  </a:lnTo>
                  <a:lnTo>
                    <a:pt x="321306" y="132082"/>
                  </a:lnTo>
                  <a:lnTo>
                    <a:pt x="321393" y="132059"/>
                  </a:lnTo>
                  <a:lnTo>
                    <a:pt x="321567" y="132005"/>
                  </a:lnTo>
                  <a:lnTo>
                    <a:pt x="321744" y="131941"/>
                  </a:lnTo>
                  <a:lnTo>
                    <a:pt x="321858" y="131978"/>
                  </a:lnTo>
                  <a:lnTo>
                    <a:pt x="322584" y="132246"/>
                  </a:lnTo>
                  <a:lnTo>
                    <a:pt x="323308" y="132712"/>
                  </a:lnTo>
                  <a:lnTo>
                    <a:pt x="324355" y="133767"/>
                  </a:lnTo>
                  <a:lnTo>
                    <a:pt x="325077" y="134362"/>
                  </a:lnTo>
                  <a:lnTo>
                    <a:pt x="326259" y="135286"/>
                  </a:lnTo>
                  <a:lnTo>
                    <a:pt x="327113" y="136079"/>
                  </a:lnTo>
                  <a:lnTo>
                    <a:pt x="328486" y="137528"/>
                  </a:lnTo>
                  <a:lnTo>
                    <a:pt x="329205" y="138186"/>
                  </a:lnTo>
                  <a:lnTo>
                    <a:pt x="329600" y="138579"/>
                  </a:lnTo>
                  <a:lnTo>
                    <a:pt x="333131" y="142331"/>
                  </a:lnTo>
                  <a:lnTo>
                    <a:pt x="333850" y="143057"/>
                  </a:lnTo>
                  <a:lnTo>
                    <a:pt x="334640" y="143719"/>
                  </a:lnTo>
                  <a:lnTo>
                    <a:pt x="336281" y="144977"/>
                  </a:lnTo>
                  <a:lnTo>
                    <a:pt x="337535" y="145580"/>
                  </a:lnTo>
                  <a:lnTo>
                    <a:pt x="338331" y="145851"/>
                  </a:lnTo>
                  <a:lnTo>
                    <a:pt x="338725" y="146115"/>
                  </a:lnTo>
                  <a:lnTo>
                    <a:pt x="339185" y="146318"/>
                  </a:lnTo>
                  <a:lnTo>
                    <a:pt x="340437" y="147244"/>
                  </a:lnTo>
                  <a:lnTo>
                    <a:pt x="341221" y="147968"/>
                  </a:lnTo>
                  <a:lnTo>
                    <a:pt x="342079" y="148502"/>
                  </a:lnTo>
                  <a:lnTo>
                    <a:pt x="343336" y="148910"/>
                  </a:lnTo>
                  <a:lnTo>
                    <a:pt x="343861" y="149178"/>
                  </a:lnTo>
                  <a:lnTo>
                    <a:pt x="344195" y="149247"/>
                  </a:lnTo>
                  <a:lnTo>
                    <a:pt x="344587" y="149446"/>
                  </a:lnTo>
                  <a:lnTo>
                    <a:pt x="346646" y="149736"/>
                  </a:lnTo>
                  <a:lnTo>
                    <a:pt x="347443" y="149749"/>
                  </a:lnTo>
                  <a:lnTo>
                    <a:pt x="349104" y="149709"/>
                  </a:lnTo>
                  <a:lnTo>
                    <a:pt x="350300" y="149857"/>
                  </a:lnTo>
                  <a:lnTo>
                    <a:pt x="351355" y="150261"/>
                  </a:lnTo>
                  <a:lnTo>
                    <a:pt x="351490" y="150265"/>
                  </a:lnTo>
                  <a:lnTo>
                    <a:pt x="352148" y="150597"/>
                  </a:lnTo>
                  <a:lnTo>
                    <a:pt x="352945" y="150805"/>
                  </a:lnTo>
                  <a:lnTo>
                    <a:pt x="353274" y="150873"/>
                  </a:lnTo>
                  <a:lnTo>
                    <a:pt x="353673" y="151076"/>
                  </a:lnTo>
                  <a:lnTo>
                    <a:pt x="354995" y="151484"/>
                  </a:lnTo>
                  <a:lnTo>
                    <a:pt x="355855" y="151692"/>
                  </a:lnTo>
                  <a:lnTo>
                    <a:pt x="356649" y="151964"/>
                  </a:lnTo>
                  <a:lnTo>
                    <a:pt x="357442" y="152299"/>
                  </a:lnTo>
                  <a:lnTo>
                    <a:pt x="359958" y="152985"/>
                  </a:lnTo>
                  <a:lnTo>
                    <a:pt x="361212" y="153587"/>
                  </a:lnTo>
                  <a:lnTo>
                    <a:pt x="362069" y="153859"/>
                  </a:lnTo>
                  <a:lnTo>
                    <a:pt x="362899" y="153999"/>
                  </a:lnTo>
                  <a:lnTo>
                    <a:pt x="363329" y="154071"/>
                  </a:lnTo>
                  <a:lnTo>
                    <a:pt x="364130" y="154085"/>
                  </a:lnTo>
                  <a:lnTo>
                    <a:pt x="365721" y="154239"/>
                  </a:lnTo>
                  <a:lnTo>
                    <a:pt x="366237" y="155218"/>
                  </a:lnTo>
                  <a:lnTo>
                    <a:pt x="366692" y="156070"/>
                  </a:lnTo>
                  <a:lnTo>
                    <a:pt x="366951" y="156400"/>
                  </a:lnTo>
                  <a:lnTo>
                    <a:pt x="367013" y="156722"/>
                  </a:lnTo>
                  <a:lnTo>
                    <a:pt x="366808" y="157175"/>
                  </a:lnTo>
                  <a:lnTo>
                    <a:pt x="366932" y="157696"/>
                  </a:lnTo>
                  <a:lnTo>
                    <a:pt x="367586" y="158290"/>
                  </a:lnTo>
                  <a:lnTo>
                    <a:pt x="367582" y="158548"/>
                  </a:lnTo>
                  <a:lnTo>
                    <a:pt x="366917" y="158539"/>
                  </a:lnTo>
                  <a:lnTo>
                    <a:pt x="366522" y="158403"/>
                  </a:lnTo>
                  <a:lnTo>
                    <a:pt x="365668" y="157805"/>
                  </a:lnTo>
                  <a:lnTo>
                    <a:pt x="365207" y="157605"/>
                  </a:lnTo>
                  <a:lnTo>
                    <a:pt x="364739" y="157728"/>
                  </a:lnTo>
                  <a:lnTo>
                    <a:pt x="364467" y="158113"/>
                  </a:lnTo>
                  <a:lnTo>
                    <a:pt x="363794" y="158689"/>
                  </a:lnTo>
                  <a:lnTo>
                    <a:pt x="363318" y="159200"/>
                  </a:lnTo>
                  <a:lnTo>
                    <a:pt x="363182" y="159522"/>
                  </a:lnTo>
                  <a:lnTo>
                    <a:pt x="362959" y="161140"/>
                  </a:lnTo>
                  <a:lnTo>
                    <a:pt x="362809" y="162177"/>
                  </a:lnTo>
                  <a:lnTo>
                    <a:pt x="361389" y="163909"/>
                  </a:lnTo>
                  <a:lnTo>
                    <a:pt x="361041" y="164810"/>
                  </a:lnTo>
                  <a:lnTo>
                    <a:pt x="360901" y="165263"/>
                  </a:lnTo>
                  <a:lnTo>
                    <a:pt x="360822" y="166043"/>
                  </a:lnTo>
                  <a:lnTo>
                    <a:pt x="360811" y="166949"/>
                  </a:lnTo>
                  <a:lnTo>
                    <a:pt x="360981" y="168897"/>
                  </a:lnTo>
                  <a:lnTo>
                    <a:pt x="360969" y="169677"/>
                  </a:lnTo>
                  <a:lnTo>
                    <a:pt x="361351" y="170787"/>
                  </a:lnTo>
                  <a:lnTo>
                    <a:pt x="361736" y="171571"/>
                  </a:lnTo>
                  <a:lnTo>
                    <a:pt x="363176" y="173148"/>
                  </a:lnTo>
                  <a:lnTo>
                    <a:pt x="363889" y="174458"/>
                  </a:lnTo>
                  <a:lnTo>
                    <a:pt x="364531" y="175957"/>
                  </a:lnTo>
                  <a:lnTo>
                    <a:pt x="364659" y="176352"/>
                  </a:lnTo>
                  <a:lnTo>
                    <a:pt x="365109" y="177267"/>
                  </a:lnTo>
                  <a:lnTo>
                    <a:pt x="365502" y="177661"/>
                  </a:lnTo>
                  <a:lnTo>
                    <a:pt x="366019" y="178513"/>
                  </a:lnTo>
                  <a:lnTo>
                    <a:pt x="366148" y="178966"/>
                  </a:lnTo>
                  <a:lnTo>
                    <a:pt x="366008" y="179356"/>
                  </a:lnTo>
                  <a:lnTo>
                    <a:pt x="365071" y="179859"/>
                  </a:lnTo>
                  <a:lnTo>
                    <a:pt x="364799" y="180181"/>
                  </a:lnTo>
                  <a:lnTo>
                    <a:pt x="364591" y="180634"/>
                  </a:lnTo>
                  <a:lnTo>
                    <a:pt x="364584" y="181151"/>
                  </a:lnTo>
                  <a:lnTo>
                    <a:pt x="364776" y="181740"/>
                  </a:lnTo>
                  <a:lnTo>
                    <a:pt x="365426" y="182592"/>
                  </a:lnTo>
                  <a:lnTo>
                    <a:pt x="365358" y="182787"/>
                  </a:lnTo>
                  <a:lnTo>
                    <a:pt x="364954" y="183167"/>
                  </a:lnTo>
                  <a:lnTo>
                    <a:pt x="364746" y="183620"/>
                  </a:lnTo>
                  <a:lnTo>
                    <a:pt x="364478" y="183942"/>
                  </a:lnTo>
                  <a:lnTo>
                    <a:pt x="364066" y="184712"/>
                  </a:lnTo>
                  <a:lnTo>
                    <a:pt x="363119" y="185931"/>
                  </a:lnTo>
                  <a:lnTo>
                    <a:pt x="362375" y="186765"/>
                  </a:lnTo>
                  <a:lnTo>
                    <a:pt x="362167" y="187150"/>
                  </a:lnTo>
                  <a:lnTo>
                    <a:pt x="361827" y="187599"/>
                  </a:lnTo>
                  <a:lnTo>
                    <a:pt x="360535" y="189593"/>
                  </a:lnTo>
                  <a:lnTo>
                    <a:pt x="360059" y="190236"/>
                  </a:lnTo>
                  <a:lnTo>
                    <a:pt x="359987" y="190558"/>
                  </a:lnTo>
                  <a:lnTo>
                    <a:pt x="360119" y="190690"/>
                  </a:lnTo>
                  <a:lnTo>
                    <a:pt x="360240" y="191469"/>
                  </a:lnTo>
                  <a:lnTo>
                    <a:pt x="360694" y="192321"/>
                  </a:lnTo>
                  <a:lnTo>
                    <a:pt x="361151" y="192783"/>
                  </a:lnTo>
                  <a:lnTo>
                    <a:pt x="361494" y="193046"/>
                  </a:lnTo>
                  <a:lnTo>
                    <a:pt x="361547" y="193168"/>
                  </a:lnTo>
                  <a:lnTo>
                    <a:pt x="361627" y="193273"/>
                  </a:lnTo>
                  <a:lnTo>
                    <a:pt x="361736" y="193313"/>
                  </a:lnTo>
                  <a:lnTo>
                    <a:pt x="361899" y="193295"/>
                  </a:lnTo>
                  <a:lnTo>
                    <a:pt x="362099" y="193241"/>
                  </a:lnTo>
                  <a:lnTo>
                    <a:pt x="362307" y="193178"/>
                  </a:lnTo>
                  <a:lnTo>
                    <a:pt x="362613" y="193096"/>
                  </a:lnTo>
                  <a:lnTo>
                    <a:pt x="362843" y="193023"/>
                  </a:lnTo>
                  <a:lnTo>
                    <a:pt x="362955" y="192992"/>
                  </a:lnTo>
                  <a:lnTo>
                    <a:pt x="363070" y="192974"/>
                  </a:lnTo>
                  <a:lnTo>
                    <a:pt x="363182" y="192964"/>
                  </a:lnTo>
                  <a:lnTo>
                    <a:pt x="363299" y="192964"/>
                  </a:lnTo>
                  <a:lnTo>
                    <a:pt x="363414" y="192974"/>
                  </a:lnTo>
                  <a:lnTo>
                    <a:pt x="363639" y="192983"/>
                  </a:lnTo>
                  <a:lnTo>
                    <a:pt x="364108" y="192996"/>
                  </a:lnTo>
                  <a:lnTo>
                    <a:pt x="364576" y="193005"/>
                  </a:lnTo>
                  <a:lnTo>
                    <a:pt x="364807" y="193005"/>
                  </a:lnTo>
                  <a:lnTo>
                    <a:pt x="365551" y="192983"/>
                  </a:lnTo>
                  <a:lnTo>
                    <a:pt x="365902" y="192978"/>
                  </a:lnTo>
                  <a:lnTo>
                    <a:pt x="366076" y="192969"/>
                  </a:lnTo>
                  <a:lnTo>
                    <a:pt x="366250" y="192946"/>
                  </a:lnTo>
                  <a:lnTo>
                    <a:pt x="366363" y="192923"/>
                  </a:lnTo>
                  <a:lnTo>
                    <a:pt x="366480" y="192892"/>
                  </a:lnTo>
                  <a:lnTo>
                    <a:pt x="366590" y="192856"/>
                  </a:lnTo>
                  <a:lnTo>
                    <a:pt x="366819" y="192792"/>
                  </a:lnTo>
                  <a:lnTo>
                    <a:pt x="367114" y="192738"/>
                  </a:lnTo>
                  <a:lnTo>
                    <a:pt x="367408" y="192697"/>
                  </a:lnTo>
                  <a:lnTo>
                    <a:pt x="367692" y="192642"/>
                  </a:lnTo>
                  <a:lnTo>
                    <a:pt x="367832" y="192620"/>
                  </a:lnTo>
                  <a:lnTo>
                    <a:pt x="367971" y="192593"/>
                  </a:lnTo>
                  <a:lnTo>
                    <a:pt x="368107" y="192561"/>
                  </a:lnTo>
                  <a:lnTo>
                    <a:pt x="368236" y="192520"/>
                  </a:lnTo>
                  <a:lnTo>
                    <a:pt x="368315" y="192489"/>
                  </a:lnTo>
                  <a:lnTo>
                    <a:pt x="368474" y="192416"/>
                  </a:lnTo>
                  <a:lnTo>
                    <a:pt x="368621" y="192335"/>
                  </a:lnTo>
                  <a:lnTo>
                    <a:pt x="368693" y="192280"/>
                  </a:lnTo>
                  <a:lnTo>
                    <a:pt x="368833" y="192149"/>
                  </a:lnTo>
                  <a:lnTo>
                    <a:pt x="368901" y="192090"/>
                  </a:lnTo>
                  <a:lnTo>
                    <a:pt x="368980" y="192040"/>
                  </a:lnTo>
                  <a:lnTo>
                    <a:pt x="369078" y="192004"/>
                  </a:lnTo>
                  <a:lnTo>
                    <a:pt x="369188" y="191981"/>
                  </a:lnTo>
                  <a:lnTo>
                    <a:pt x="369524" y="191940"/>
                  </a:lnTo>
                  <a:lnTo>
                    <a:pt x="369630" y="191931"/>
                  </a:lnTo>
                  <a:lnTo>
                    <a:pt x="369849" y="191922"/>
                  </a:lnTo>
                  <a:lnTo>
                    <a:pt x="369951" y="191904"/>
                  </a:lnTo>
                  <a:lnTo>
                    <a:pt x="370042" y="191868"/>
                  </a:lnTo>
                  <a:lnTo>
                    <a:pt x="370121" y="191804"/>
                  </a:lnTo>
                  <a:lnTo>
                    <a:pt x="370184" y="191718"/>
                  </a:lnTo>
                  <a:lnTo>
                    <a:pt x="370241" y="191618"/>
                  </a:lnTo>
                  <a:lnTo>
                    <a:pt x="370305" y="191523"/>
                  </a:lnTo>
                  <a:lnTo>
                    <a:pt x="370373" y="191437"/>
                  </a:lnTo>
                  <a:lnTo>
                    <a:pt x="370460" y="191365"/>
                  </a:lnTo>
                  <a:lnTo>
                    <a:pt x="370649" y="191238"/>
                  </a:lnTo>
                  <a:lnTo>
                    <a:pt x="370739" y="191170"/>
                  </a:lnTo>
                  <a:lnTo>
                    <a:pt x="370815" y="191093"/>
                  </a:lnTo>
                  <a:lnTo>
                    <a:pt x="370902" y="190889"/>
                  </a:lnTo>
                  <a:lnTo>
                    <a:pt x="370932" y="190635"/>
                  </a:lnTo>
                  <a:lnTo>
                    <a:pt x="370921" y="190350"/>
                  </a:lnTo>
                  <a:lnTo>
                    <a:pt x="370872" y="190069"/>
                  </a:lnTo>
                  <a:lnTo>
                    <a:pt x="370785" y="189729"/>
                  </a:lnTo>
                  <a:lnTo>
                    <a:pt x="370758" y="189652"/>
                  </a:lnTo>
                  <a:lnTo>
                    <a:pt x="370690" y="189498"/>
                  </a:lnTo>
                  <a:lnTo>
                    <a:pt x="370653" y="189425"/>
                  </a:lnTo>
                  <a:lnTo>
                    <a:pt x="370577" y="189325"/>
                  </a:lnTo>
                  <a:lnTo>
                    <a:pt x="370499" y="189230"/>
                  </a:lnTo>
                  <a:lnTo>
                    <a:pt x="370437" y="189126"/>
                  </a:lnTo>
                  <a:lnTo>
                    <a:pt x="370388" y="189013"/>
                  </a:lnTo>
                  <a:lnTo>
                    <a:pt x="370363" y="188900"/>
                  </a:lnTo>
                  <a:lnTo>
                    <a:pt x="370377" y="188800"/>
                  </a:lnTo>
                  <a:lnTo>
                    <a:pt x="370433" y="188686"/>
                  </a:lnTo>
                  <a:lnTo>
                    <a:pt x="370513" y="188578"/>
                  </a:lnTo>
                  <a:lnTo>
                    <a:pt x="370603" y="188473"/>
                  </a:lnTo>
                  <a:lnTo>
                    <a:pt x="370698" y="188392"/>
                  </a:lnTo>
                  <a:lnTo>
                    <a:pt x="370804" y="188315"/>
                  </a:lnTo>
                  <a:lnTo>
                    <a:pt x="370928" y="188256"/>
                  </a:lnTo>
                  <a:lnTo>
                    <a:pt x="371057" y="188206"/>
                  </a:lnTo>
                  <a:lnTo>
                    <a:pt x="371193" y="188174"/>
                  </a:lnTo>
                  <a:lnTo>
                    <a:pt x="371325" y="188156"/>
                  </a:lnTo>
                  <a:lnTo>
                    <a:pt x="371408" y="188152"/>
                  </a:lnTo>
                  <a:lnTo>
                    <a:pt x="371571" y="188165"/>
                  </a:lnTo>
                  <a:lnTo>
                    <a:pt x="371650" y="188179"/>
                  </a:lnTo>
                  <a:lnTo>
                    <a:pt x="371733" y="188188"/>
                  </a:lnTo>
                  <a:lnTo>
                    <a:pt x="371835" y="188206"/>
                  </a:lnTo>
                  <a:lnTo>
                    <a:pt x="372043" y="188252"/>
                  </a:lnTo>
                  <a:lnTo>
                    <a:pt x="372145" y="188270"/>
                  </a:lnTo>
                  <a:lnTo>
                    <a:pt x="372247" y="188279"/>
                  </a:lnTo>
                  <a:lnTo>
                    <a:pt x="372345" y="188279"/>
                  </a:lnTo>
                  <a:lnTo>
                    <a:pt x="372443" y="188270"/>
                  </a:lnTo>
                  <a:lnTo>
                    <a:pt x="372640" y="188243"/>
                  </a:lnTo>
                  <a:lnTo>
                    <a:pt x="372738" y="188233"/>
                  </a:lnTo>
                  <a:lnTo>
                    <a:pt x="372946" y="188243"/>
                  </a:lnTo>
                  <a:lnTo>
                    <a:pt x="373156" y="188265"/>
                  </a:lnTo>
                  <a:lnTo>
                    <a:pt x="373579" y="188338"/>
                  </a:lnTo>
                  <a:lnTo>
                    <a:pt x="373791" y="188360"/>
                  </a:lnTo>
                  <a:lnTo>
                    <a:pt x="374010" y="188365"/>
                  </a:lnTo>
                  <a:lnTo>
                    <a:pt x="374482" y="188347"/>
                  </a:lnTo>
                  <a:lnTo>
                    <a:pt x="374656" y="188360"/>
                  </a:lnTo>
                  <a:lnTo>
                    <a:pt x="374754" y="188478"/>
                  </a:lnTo>
                  <a:lnTo>
                    <a:pt x="374743" y="188564"/>
                  </a:lnTo>
                  <a:lnTo>
                    <a:pt x="374724" y="188646"/>
                  </a:lnTo>
                  <a:lnTo>
                    <a:pt x="374735" y="188786"/>
                  </a:lnTo>
                  <a:lnTo>
                    <a:pt x="374792" y="188836"/>
                  </a:lnTo>
                  <a:lnTo>
                    <a:pt x="374879" y="188868"/>
                  </a:lnTo>
                  <a:lnTo>
                    <a:pt x="374985" y="188886"/>
                  </a:lnTo>
                  <a:lnTo>
                    <a:pt x="375196" y="188904"/>
                  </a:lnTo>
                  <a:lnTo>
                    <a:pt x="375336" y="188900"/>
                  </a:lnTo>
                  <a:lnTo>
                    <a:pt x="375476" y="188872"/>
                  </a:lnTo>
                  <a:lnTo>
                    <a:pt x="375763" y="188800"/>
                  </a:lnTo>
                  <a:lnTo>
                    <a:pt x="375903" y="188782"/>
                  </a:lnTo>
                  <a:lnTo>
                    <a:pt x="376039" y="188768"/>
                  </a:lnTo>
                  <a:lnTo>
                    <a:pt x="376333" y="188750"/>
                  </a:lnTo>
                  <a:lnTo>
                    <a:pt x="376447" y="188759"/>
                  </a:lnTo>
                  <a:lnTo>
                    <a:pt x="376507" y="188818"/>
                  </a:lnTo>
                  <a:lnTo>
                    <a:pt x="376517" y="188904"/>
                  </a:lnTo>
                  <a:lnTo>
                    <a:pt x="376564" y="188972"/>
                  </a:lnTo>
                  <a:lnTo>
                    <a:pt x="376632" y="189008"/>
                  </a:lnTo>
                  <a:lnTo>
                    <a:pt x="376711" y="189035"/>
                  </a:lnTo>
                  <a:lnTo>
                    <a:pt x="376787" y="189049"/>
                  </a:lnTo>
                  <a:lnTo>
                    <a:pt x="376870" y="188995"/>
                  </a:lnTo>
                  <a:lnTo>
                    <a:pt x="376870" y="188890"/>
                  </a:lnTo>
                  <a:lnTo>
                    <a:pt x="376862" y="188763"/>
                  </a:lnTo>
                  <a:lnTo>
                    <a:pt x="376862" y="188632"/>
                  </a:lnTo>
                  <a:lnTo>
                    <a:pt x="376885" y="188523"/>
                  </a:lnTo>
                  <a:lnTo>
                    <a:pt x="377006" y="188460"/>
                  </a:lnTo>
                  <a:lnTo>
                    <a:pt x="377231" y="188451"/>
                  </a:lnTo>
                  <a:lnTo>
                    <a:pt x="377520" y="188473"/>
                  </a:lnTo>
                  <a:lnTo>
                    <a:pt x="377817" y="188487"/>
                  </a:lnTo>
                  <a:lnTo>
                    <a:pt x="378081" y="188464"/>
                  </a:lnTo>
                  <a:lnTo>
                    <a:pt x="378191" y="188442"/>
                  </a:lnTo>
                  <a:lnTo>
                    <a:pt x="378304" y="188424"/>
                  </a:lnTo>
                  <a:lnTo>
                    <a:pt x="378414" y="188396"/>
                  </a:lnTo>
                  <a:lnTo>
                    <a:pt x="378512" y="188365"/>
                  </a:lnTo>
                  <a:lnTo>
                    <a:pt x="378599" y="188310"/>
                  </a:lnTo>
                  <a:lnTo>
                    <a:pt x="378663" y="188233"/>
                  </a:lnTo>
                  <a:lnTo>
                    <a:pt x="378788" y="187925"/>
                  </a:lnTo>
                  <a:lnTo>
                    <a:pt x="378852" y="187848"/>
                  </a:lnTo>
                  <a:lnTo>
                    <a:pt x="378939" y="187798"/>
                  </a:lnTo>
                  <a:lnTo>
                    <a:pt x="379041" y="187762"/>
                  </a:lnTo>
                  <a:lnTo>
                    <a:pt x="379151" y="187735"/>
                  </a:lnTo>
                  <a:lnTo>
                    <a:pt x="379264" y="187726"/>
                  </a:lnTo>
                  <a:lnTo>
                    <a:pt x="379430" y="187730"/>
                  </a:lnTo>
                  <a:lnTo>
                    <a:pt x="379547" y="187762"/>
                  </a:lnTo>
                  <a:lnTo>
                    <a:pt x="379668" y="187785"/>
                  </a:lnTo>
                  <a:lnTo>
                    <a:pt x="379785" y="187776"/>
                  </a:lnTo>
                  <a:lnTo>
                    <a:pt x="379906" y="187748"/>
                  </a:lnTo>
                  <a:lnTo>
                    <a:pt x="380148" y="187667"/>
                  </a:lnTo>
                  <a:lnTo>
                    <a:pt x="380269" y="187631"/>
                  </a:lnTo>
                  <a:lnTo>
                    <a:pt x="380968" y="187449"/>
                  </a:lnTo>
                  <a:lnTo>
                    <a:pt x="381140" y="187400"/>
                  </a:lnTo>
                  <a:lnTo>
                    <a:pt x="381424" y="187309"/>
                  </a:lnTo>
                  <a:lnTo>
                    <a:pt x="381564" y="187259"/>
                  </a:lnTo>
                  <a:lnTo>
                    <a:pt x="381707" y="187223"/>
                  </a:lnTo>
                  <a:lnTo>
                    <a:pt x="381851" y="187196"/>
                  </a:lnTo>
                  <a:lnTo>
                    <a:pt x="381949" y="187182"/>
                  </a:lnTo>
                  <a:lnTo>
                    <a:pt x="382145" y="187173"/>
                  </a:lnTo>
                  <a:lnTo>
                    <a:pt x="382244" y="187173"/>
                  </a:lnTo>
                  <a:lnTo>
                    <a:pt x="382342" y="187177"/>
                  </a:lnTo>
                  <a:lnTo>
                    <a:pt x="382776" y="186938"/>
                  </a:lnTo>
                  <a:lnTo>
                    <a:pt x="384381" y="186507"/>
                  </a:lnTo>
                  <a:lnTo>
                    <a:pt x="384913" y="186321"/>
                  </a:lnTo>
                  <a:lnTo>
                    <a:pt x="385250" y="186194"/>
                  </a:lnTo>
                  <a:lnTo>
                    <a:pt x="385782" y="186008"/>
                  </a:lnTo>
                  <a:lnTo>
                    <a:pt x="386848" y="185831"/>
                  </a:lnTo>
                  <a:lnTo>
                    <a:pt x="387378" y="185838"/>
                  </a:lnTo>
                  <a:lnTo>
                    <a:pt x="387649" y="185841"/>
                  </a:lnTo>
                  <a:lnTo>
                    <a:pt x="388906" y="186054"/>
                  </a:lnTo>
                  <a:lnTo>
                    <a:pt x="389302" y="186258"/>
                  </a:lnTo>
                  <a:lnTo>
                    <a:pt x="390099" y="186267"/>
                  </a:lnTo>
                  <a:lnTo>
                    <a:pt x="390961" y="186475"/>
                  </a:lnTo>
                  <a:lnTo>
                    <a:pt x="391825" y="186421"/>
                  </a:lnTo>
                  <a:lnTo>
                    <a:pt x="393495" y="185927"/>
                  </a:lnTo>
                  <a:lnTo>
                    <a:pt x="393831" y="185736"/>
                  </a:lnTo>
                  <a:lnTo>
                    <a:pt x="394700" y="185492"/>
                  </a:lnTo>
                  <a:lnTo>
                    <a:pt x="395503" y="185048"/>
                  </a:lnTo>
                  <a:lnTo>
                    <a:pt x="395968" y="184925"/>
                  </a:lnTo>
                  <a:lnTo>
                    <a:pt x="397177" y="184359"/>
                  </a:lnTo>
                  <a:lnTo>
                    <a:pt x="397978" y="184114"/>
                  </a:lnTo>
                  <a:lnTo>
                    <a:pt x="399575" y="183811"/>
                  </a:lnTo>
                  <a:lnTo>
                    <a:pt x="399975" y="183820"/>
                  </a:lnTo>
                  <a:lnTo>
                    <a:pt x="400436" y="184019"/>
                  </a:lnTo>
                  <a:lnTo>
                    <a:pt x="400692" y="184212"/>
                  </a:lnTo>
                  <a:lnTo>
                    <a:pt x="400965" y="184418"/>
                  </a:lnTo>
                  <a:lnTo>
                    <a:pt x="402218" y="184826"/>
                  </a:lnTo>
                  <a:lnTo>
                    <a:pt x="402883" y="184835"/>
                  </a:lnTo>
                  <a:lnTo>
                    <a:pt x="403820" y="184459"/>
                  </a:lnTo>
                  <a:lnTo>
                    <a:pt x="405485" y="184287"/>
                  </a:lnTo>
                  <a:lnTo>
                    <a:pt x="406354" y="183910"/>
                  </a:lnTo>
                  <a:lnTo>
                    <a:pt x="406822" y="183788"/>
                  </a:lnTo>
                  <a:lnTo>
                    <a:pt x="407623" y="183475"/>
                  </a:lnTo>
                  <a:lnTo>
                    <a:pt x="410089" y="183058"/>
                  </a:lnTo>
                  <a:lnTo>
                    <a:pt x="410493" y="182936"/>
                  </a:lnTo>
                  <a:lnTo>
                    <a:pt x="410958" y="182877"/>
                  </a:lnTo>
                  <a:lnTo>
                    <a:pt x="411358" y="182755"/>
                  </a:lnTo>
                  <a:lnTo>
                    <a:pt x="414818" y="182415"/>
                  </a:lnTo>
                  <a:lnTo>
                    <a:pt x="417129" y="182098"/>
                  </a:lnTo>
                  <a:lnTo>
                    <a:pt x="417333" y="182057"/>
                  </a:lnTo>
                  <a:lnTo>
                    <a:pt x="417537" y="182003"/>
                  </a:lnTo>
                  <a:lnTo>
                    <a:pt x="417737" y="181944"/>
                  </a:lnTo>
                  <a:lnTo>
                    <a:pt x="417937" y="181875"/>
                  </a:lnTo>
                  <a:lnTo>
                    <a:pt x="418130" y="181799"/>
                  </a:lnTo>
                  <a:lnTo>
                    <a:pt x="418304" y="181712"/>
                  </a:lnTo>
                  <a:lnTo>
                    <a:pt x="418478" y="181617"/>
                  </a:lnTo>
                  <a:lnTo>
                    <a:pt x="418810" y="181413"/>
                  </a:lnTo>
                  <a:lnTo>
                    <a:pt x="419485" y="181014"/>
                  </a:lnTo>
                  <a:lnTo>
                    <a:pt x="419655" y="180919"/>
                  </a:lnTo>
                  <a:lnTo>
                    <a:pt x="419829" y="180833"/>
                  </a:lnTo>
                  <a:lnTo>
                    <a:pt x="420165" y="180693"/>
                  </a:lnTo>
                  <a:lnTo>
                    <a:pt x="420513" y="180575"/>
                  </a:lnTo>
                  <a:lnTo>
                    <a:pt x="420868" y="180471"/>
                  </a:lnTo>
                  <a:lnTo>
                    <a:pt x="421223" y="180371"/>
                  </a:lnTo>
                  <a:lnTo>
                    <a:pt x="421574" y="180267"/>
                  </a:lnTo>
                  <a:lnTo>
                    <a:pt x="422681" y="179900"/>
                  </a:lnTo>
                  <a:lnTo>
                    <a:pt x="423417" y="179651"/>
                  </a:lnTo>
                  <a:lnTo>
                    <a:pt x="423776" y="179519"/>
                  </a:lnTo>
                  <a:lnTo>
                    <a:pt x="424849" y="179111"/>
                  </a:lnTo>
                  <a:lnTo>
                    <a:pt x="425211" y="178985"/>
                  </a:lnTo>
                  <a:lnTo>
                    <a:pt x="425570" y="178867"/>
                  </a:lnTo>
                  <a:lnTo>
                    <a:pt x="427005" y="178418"/>
                  </a:lnTo>
                  <a:lnTo>
                    <a:pt x="427624" y="178219"/>
                  </a:lnTo>
                  <a:lnTo>
                    <a:pt x="428240" y="178010"/>
                  </a:lnTo>
                  <a:lnTo>
                    <a:pt x="428550" y="177901"/>
                  </a:lnTo>
                  <a:lnTo>
                    <a:pt x="429173" y="177666"/>
                  </a:lnTo>
                  <a:lnTo>
                    <a:pt x="429483" y="177543"/>
                  </a:lnTo>
                  <a:lnTo>
                    <a:pt x="429789" y="177417"/>
                  </a:lnTo>
                  <a:lnTo>
                    <a:pt x="430095" y="177281"/>
                  </a:lnTo>
                  <a:lnTo>
                    <a:pt x="430477" y="177090"/>
                  </a:lnTo>
                  <a:lnTo>
                    <a:pt x="430853" y="176891"/>
                  </a:lnTo>
                  <a:lnTo>
                    <a:pt x="431212" y="176719"/>
                  </a:lnTo>
                  <a:lnTo>
                    <a:pt x="431382" y="176646"/>
                  </a:lnTo>
                  <a:lnTo>
                    <a:pt x="431892" y="176415"/>
                  </a:lnTo>
                  <a:lnTo>
                    <a:pt x="432115" y="176306"/>
                  </a:lnTo>
                  <a:lnTo>
                    <a:pt x="432395" y="176157"/>
                  </a:lnTo>
                  <a:lnTo>
                    <a:pt x="432992" y="175839"/>
                  </a:lnTo>
                  <a:lnTo>
                    <a:pt x="433309" y="175654"/>
                  </a:lnTo>
                  <a:lnTo>
                    <a:pt x="433625" y="175477"/>
                  </a:lnTo>
                  <a:lnTo>
                    <a:pt x="433791" y="175405"/>
                  </a:lnTo>
                  <a:lnTo>
                    <a:pt x="433954" y="175341"/>
                  </a:lnTo>
                  <a:lnTo>
                    <a:pt x="434124" y="175282"/>
                  </a:lnTo>
                  <a:lnTo>
                    <a:pt x="434294" y="175233"/>
                  </a:lnTo>
                  <a:lnTo>
                    <a:pt x="434464" y="175192"/>
                  </a:lnTo>
                  <a:lnTo>
                    <a:pt x="434638" y="175156"/>
                  </a:lnTo>
                  <a:lnTo>
                    <a:pt x="435042" y="174979"/>
                  </a:lnTo>
                  <a:lnTo>
                    <a:pt x="435480" y="174843"/>
                  </a:lnTo>
                  <a:lnTo>
                    <a:pt x="435737" y="174874"/>
                  </a:lnTo>
                  <a:lnTo>
                    <a:pt x="436175" y="174766"/>
                  </a:lnTo>
                  <a:lnTo>
                    <a:pt x="436731" y="174657"/>
                  </a:lnTo>
                  <a:lnTo>
                    <a:pt x="437139" y="174521"/>
                  </a:lnTo>
                  <a:lnTo>
                    <a:pt x="437719" y="174471"/>
                  </a:lnTo>
                  <a:lnTo>
                    <a:pt x="438040" y="174421"/>
                  </a:lnTo>
                  <a:lnTo>
                    <a:pt x="438479" y="174163"/>
                  </a:lnTo>
                  <a:lnTo>
                    <a:pt x="438860" y="174054"/>
                  </a:lnTo>
                  <a:lnTo>
                    <a:pt x="439155" y="173624"/>
                  </a:lnTo>
                  <a:lnTo>
                    <a:pt x="439397" y="173162"/>
                  </a:lnTo>
                  <a:lnTo>
                    <a:pt x="439778" y="172935"/>
                  </a:lnTo>
                  <a:lnTo>
                    <a:pt x="440126" y="173025"/>
                  </a:lnTo>
                  <a:lnTo>
                    <a:pt x="440232" y="173497"/>
                  </a:lnTo>
                  <a:lnTo>
                    <a:pt x="440462" y="173733"/>
                  </a:lnTo>
                  <a:lnTo>
                    <a:pt x="440631" y="173851"/>
                  </a:lnTo>
                  <a:lnTo>
                    <a:pt x="440861" y="174000"/>
                  </a:lnTo>
                  <a:lnTo>
                    <a:pt x="441213" y="174190"/>
                  </a:lnTo>
                  <a:lnTo>
                    <a:pt x="441398" y="174326"/>
                  </a:lnTo>
                  <a:lnTo>
                    <a:pt x="441496" y="174390"/>
                  </a:lnTo>
                  <a:lnTo>
                    <a:pt x="441700" y="174503"/>
                  </a:lnTo>
                  <a:lnTo>
                    <a:pt x="441825" y="174557"/>
                  </a:lnTo>
                  <a:lnTo>
                    <a:pt x="441953" y="174607"/>
                  </a:lnTo>
                  <a:lnTo>
                    <a:pt x="442082" y="174648"/>
                  </a:lnTo>
                  <a:lnTo>
                    <a:pt x="442346" y="174716"/>
                  </a:lnTo>
                  <a:lnTo>
                    <a:pt x="442459" y="174738"/>
                  </a:lnTo>
                  <a:lnTo>
                    <a:pt x="442690" y="174766"/>
                  </a:lnTo>
                  <a:lnTo>
                    <a:pt x="442807" y="174784"/>
                  </a:lnTo>
                  <a:lnTo>
                    <a:pt x="442917" y="174811"/>
                  </a:lnTo>
                  <a:lnTo>
                    <a:pt x="443060" y="174865"/>
                  </a:lnTo>
                  <a:lnTo>
                    <a:pt x="443200" y="174938"/>
                  </a:lnTo>
                  <a:lnTo>
                    <a:pt x="443604" y="175187"/>
                  </a:lnTo>
                  <a:lnTo>
                    <a:pt x="443763" y="175273"/>
                  </a:lnTo>
                  <a:lnTo>
                    <a:pt x="443925" y="175355"/>
                  </a:lnTo>
                  <a:lnTo>
                    <a:pt x="444084" y="175445"/>
                  </a:lnTo>
                  <a:lnTo>
                    <a:pt x="444234" y="175541"/>
                  </a:lnTo>
                  <a:lnTo>
                    <a:pt x="444366" y="175654"/>
                  </a:lnTo>
                  <a:lnTo>
                    <a:pt x="444447" y="175744"/>
                  </a:lnTo>
                  <a:lnTo>
                    <a:pt x="444515" y="175849"/>
                  </a:lnTo>
                  <a:lnTo>
                    <a:pt x="444578" y="175957"/>
                  </a:lnTo>
                  <a:lnTo>
                    <a:pt x="444646" y="176057"/>
                  </a:lnTo>
                  <a:lnTo>
                    <a:pt x="444725" y="176148"/>
                  </a:lnTo>
                  <a:lnTo>
                    <a:pt x="444869" y="176252"/>
                  </a:lnTo>
                  <a:lnTo>
                    <a:pt x="445035" y="176334"/>
                  </a:lnTo>
                  <a:lnTo>
                    <a:pt x="445398" y="176465"/>
                  </a:lnTo>
                  <a:lnTo>
                    <a:pt x="446191" y="176768"/>
                  </a:lnTo>
                  <a:lnTo>
                    <a:pt x="446516" y="176905"/>
                  </a:lnTo>
                  <a:lnTo>
                    <a:pt x="446682" y="176986"/>
                  </a:lnTo>
                  <a:lnTo>
                    <a:pt x="447022" y="177140"/>
                  </a:lnTo>
                  <a:lnTo>
                    <a:pt x="447192" y="177213"/>
                  </a:lnTo>
                  <a:lnTo>
                    <a:pt x="447385" y="177285"/>
                  </a:lnTo>
                  <a:lnTo>
                    <a:pt x="447580" y="177353"/>
                  </a:lnTo>
                  <a:lnTo>
                    <a:pt x="447808" y="177430"/>
                  </a:lnTo>
                  <a:lnTo>
                    <a:pt x="448067" y="177512"/>
                  </a:lnTo>
                  <a:lnTo>
                    <a:pt x="448604" y="177702"/>
                  </a:lnTo>
                  <a:lnTo>
                    <a:pt x="449137" y="177906"/>
                  </a:lnTo>
                  <a:lnTo>
                    <a:pt x="449291" y="177975"/>
                  </a:lnTo>
                  <a:lnTo>
                    <a:pt x="449378" y="178010"/>
                  </a:lnTo>
                  <a:lnTo>
                    <a:pt x="449499" y="178051"/>
                  </a:lnTo>
                  <a:lnTo>
                    <a:pt x="449624" y="178074"/>
                  </a:lnTo>
                  <a:lnTo>
                    <a:pt x="449718" y="178078"/>
                  </a:lnTo>
                  <a:lnTo>
                    <a:pt x="449915" y="178065"/>
                  </a:lnTo>
                  <a:lnTo>
                    <a:pt x="450013" y="178051"/>
                  </a:lnTo>
                  <a:lnTo>
                    <a:pt x="450285" y="178024"/>
                  </a:lnTo>
                  <a:lnTo>
                    <a:pt x="450629" y="177979"/>
                  </a:lnTo>
                  <a:lnTo>
                    <a:pt x="450799" y="177970"/>
                  </a:lnTo>
                  <a:lnTo>
                    <a:pt x="450969" y="177974"/>
                  </a:lnTo>
                  <a:lnTo>
                    <a:pt x="451158" y="178010"/>
                  </a:lnTo>
                  <a:lnTo>
                    <a:pt x="451343" y="178074"/>
                  </a:lnTo>
                  <a:lnTo>
                    <a:pt x="451712" y="178219"/>
                  </a:lnTo>
                  <a:lnTo>
                    <a:pt x="451901" y="178277"/>
                  </a:lnTo>
                  <a:lnTo>
                    <a:pt x="452286" y="178355"/>
                  </a:lnTo>
                  <a:lnTo>
                    <a:pt x="452876" y="178459"/>
                  </a:lnTo>
                  <a:lnTo>
                    <a:pt x="453299" y="178541"/>
                  </a:lnTo>
                  <a:lnTo>
                    <a:pt x="453510" y="178586"/>
                  </a:lnTo>
                  <a:lnTo>
                    <a:pt x="453718" y="178631"/>
                  </a:lnTo>
                  <a:lnTo>
                    <a:pt x="454141" y="178731"/>
                  </a:lnTo>
                  <a:lnTo>
                    <a:pt x="454353" y="178790"/>
                  </a:lnTo>
                  <a:lnTo>
                    <a:pt x="454771" y="178898"/>
                  </a:lnTo>
                  <a:lnTo>
                    <a:pt x="454984" y="178944"/>
                  </a:lnTo>
                  <a:lnTo>
                    <a:pt x="455122" y="178962"/>
                  </a:lnTo>
                  <a:lnTo>
                    <a:pt x="455402" y="178989"/>
                  </a:lnTo>
                  <a:lnTo>
                    <a:pt x="455538" y="179007"/>
                  </a:lnTo>
                  <a:lnTo>
                    <a:pt x="455674" y="179039"/>
                  </a:lnTo>
                  <a:lnTo>
                    <a:pt x="455825" y="179084"/>
                  </a:lnTo>
                  <a:lnTo>
                    <a:pt x="455969" y="179143"/>
                  </a:lnTo>
                  <a:lnTo>
                    <a:pt x="456256" y="179279"/>
                  </a:lnTo>
                  <a:lnTo>
                    <a:pt x="456403" y="179338"/>
                  </a:lnTo>
                  <a:lnTo>
                    <a:pt x="456856" y="179479"/>
                  </a:lnTo>
                  <a:lnTo>
                    <a:pt x="457381" y="179632"/>
                  </a:lnTo>
                  <a:lnTo>
                    <a:pt x="457521" y="179664"/>
                  </a:lnTo>
                  <a:lnTo>
                    <a:pt x="457661" y="179682"/>
                  </a:lnTo>
                  <a:lnTo>
                    <a:pt x="457782" y="179691"/>
                  </a:lnTo>
                  <a:lnTo>
                    <a:pt x="457903" y="179687"/>
                  </a:lnTo>
                  <a:lnTo>
                    <a:pt x="458026" y="179673"/>
                  </a:lnTo>
                  <a:lnTo>
                    <a:pt x="458589" y="179628"/>
                  </a:lnTo>
                  <a:lnTo>
                    <a:pt x="458695" y="179623"/>
                  </a:lnTo>
                  <a:lnTo>
                    <a:pt x="458963" y="179628"/>
                  </a:lnTo>
                  <a:lnTo>
                    <a:pt x="459126" y="179637"/>
                  </a:lnTo>
                  <a:lnTo>
                    <a:pt x="459292" y="179655"/>
                  </a:lnTo>
                  <a:lnTo>
                    <a:pt x="459443" y="179696"/>
                  </a:lnTo>
                  <a:lnTo>
                    <a:pt x="459575" y="179760"/>
                  </a:lnTo>
                  <a:lnTo>
                    <a:pt x="459636" y="179809"/>
                  </a:lnTo>
                  <a:lnTo>
                    <a:pt x="459798" y="179990"/>
                  </a:lnTo>
                  <a:lnTo>
                    <a:pt x="459855" y="180050"/>
                  </a:lnTo>
                  <a:lnTo>
                    <a:pt x="459976" y="180162"/>
                  </a:lnTo>
                  <a:lnTo>
                    <a:pt x="460040" y="180217"/>
                  </a:lnTo>
                  <a:lnTo>
                    <a:pt x="460104" y="180262"/>
                  </a:lnTo>
                  <a:lnTo>
                    <a:pt x="460176" y="180299"/>
                  </a:lnTo>
                  <a:lnTo>
                    <a:pt x="460301" y="180335"/>
                  </a:lnTo>
                  <a:lnTo>
                    <a:pt x="460437" y="180339"/>
                  </a:lnTo>
                  <a:lnTo>
                    <a:pt x="460584" y="180326"/>
                  </a:lnTo>
                  <a:lnTo>
                    <a:pt x="460867" y="180271"/>
                  </a:lnTo>
                  <a:lnTo>
                    <a:pt x="461037" y="180226"/>
                  </a:lnTo>
                  <a:lnTo>
                    <a:pt x="461200" y="180162"/>
                  </a:lnTo>
                  <a:lnTo>
                    <a:pt x="461521" y="180018"/>
                  </a:lnTo>
                  <a:lnTo>
                    <a:pt x="461687" y="179959"/>
                  </a:lnTo>
                  <a:lnTo>
                    <a:pt x="461818" y="179923"/>
                  </a:lnTo>
                  <a:lnTo>
                    <a:pt x="461948" y="179882"/>
                  </a:lnTo>
                  <a:lnTo>
                    <a:pt x="462079" y="179850"/>
                  </a:lnTo>
                  <a:lnTo>
                    <a:pt x="462211" y="179823"/>
                  </a:lnTo>
                  <a:lnTo>
                    <a:pt x="462340" y="179805"/>
                  </a:lnTo>
                  <a:lnTo>
                    <a:pt x="462521" y="179805"/>
                  </a:lnTo>
                  <a:lnTo>
                    <a:pt x="462699" y="179823"/>
                  </a:lnTo>
                  <a:lnTo>
                    <a:pt x="462876" y="179855"/>
                  </a:lnTo>
                  <a:lnTo>
                    <a:pt x="463235" y="179904"/>
                  </a:lnTo>
                  <a:lnTo>
                    <a:pt x="463658" y="179918"/>
                  </a:lnTo>
                  <a:lnTo>
                    <a:pt x="464085" y="179918"/>
                  </a:lnTo>
                  <a:lnTo>
                    <a:pt x="464297" y="179923"/>
                  </a:lnTo>
                  <a:lnTo>
                    <a:pt x="464440" y="179932"/>
                  </a:lnTo>
                  <a:lnTo>
                    <a:pt x="464727" y="179968"/>
                  </a:lnTo>
                  <a:lnTo>
                    <a:pt x="464863" y="179963"/>
                  </a:lnTo>
                  <a:lnTo>
                    <a:pt x="464988" y="179932"/>
                  </a:lnTo>
                  <a:lnTo>
                    <a:pt x="465081" y="179877"/>
                  </a:lnTo>
                  <a:lnTo>
                    <a:pt x="465162" y="179795"/>
                  </a:lnTo>
                  <a:lnTo>
                    <a:pt x="465319" y="179614"/>
                  </a:lnTo>
                  <a:lnTo>
                    <a:pt x="465402" y="179533"/>
                  </a:lnTo>
                  <a:lnTo>
                    <a:pt x="465527" y="179447"/>
                  </a:lnTo>
                  <a:lnTo>
                    <a:pt x="465667" y="179370"/>
                  </a:lnTo>
                  <a:lnTo>
                    <a:pt x="465803" y="179301"/>
                  </a:lnTo>
                  <a:lnTo>
                    <a:pt x="465939" y="179224"/>
                  </a:lnTo>
                  <a:lnTo>
                    <a:pt x="466060" y="179134"/>
                  </a:lnTo>
                  <a:lnTo>
                    <a:pt x="466196" y="178980"/>
                  </a:lnTo>
                  <a:lnTo>
                    <a:pt x="466309" y="178794"/>
                  </a:lnTo>
                  <a:lnTo>
                    <a:pt x="466517" y="178414"/>
                  </a:lnTo>
                  <a:lnTo>
                    <a:pt x="466645" y="178246"/>
                  </a:lnTo>
                  <a:lnTo>
                    <a:pt x="466804" y="178092"/>
                  </a:lnTo>
                  <a:lnTo>
                    <a:pt x="466974" y="177956"/>
                  </a:lnTo>
                  <a:lnTo>
                    <a:pt x="467155" y="177824"/>
                  </a:lnTo>
                  <a:lnTo>
                    <a:pt x="467337" y="177698"/>
                  </a:lnTo>
                  <a:lnTo>
                    <a:pt x="467692" y="177426"/>
                  </a:lnTo>
                  <a:lnTo>
                    <a:pt x="468051" y="177145"/>
                  </a:lnTo>
                  <a:lnTo>
                    <a:pt x="468221" y="177000"/>
                  </a:lnTo>
                  <a:lnTo>
                    <a:pt x="468383" y="176841"/>
                  </a:lnTo>
                  <a:lnTo>
                    <a:pt x="468542" y="176655"/>
                  </a:lnTo>
                  <a:lnTo>
                    <a:pt x="468688" y="176461"/>
                  </a:lnTo>
                  <a:lnTo>
                    <a:pt x="468829" y="176252"/>
                  </a:lnTo>
                  <a:lnTo>
                    <a:pt x="469092" y="175831"/>
                  </a:lnTo>
                  <a:lnTo>
                    <a:pt x="469247" y="175559"/>
                  </a:lnTo>
                  <a:lnTo>
                    <a:pt x="469470" y="175142"/>
                  </a:lnTo>
                  <a:lnTo>
                    <a:pt x="469980" y="174204"/>
                  </a:lnTo>
                  <a:lnTo>
                    <a:pt x="470120" y="173751"/>
                  </a:lnTo>
                  <a:lnTo>
                    <a:pt x="471079" y="171752"/>
                  </a:lnTo>
                  <a:lnTo>
                    <a:pt x="471563" y="170529"/>
                  </a:lnTo>
                  <a:lnTo>
                    <a:pt x="472387" y="168852"/>
                  </a:lnTo>
                  <a:lnTo>
                    <a:pt x="472661" y="168077"/>
                  </a:lnTo>
                  <a:lnTo>
                    <a:pt x="473213" y="166917"/>
                  </a:lnTo>
                  <a:lnTo>
                    <a:pt x="474656" y="163696"/>
                  </a:lnTo>
                  <a:lnTo>
                    <a:pt x="475072" y="162468"/>
                  </a:lnTo>
                  <a:lnTo>
                    <a:pt x="475279" y="162014"/>
                  </a:lnTo>
                  <a:lnTo>
                    <a:pt x="475283" y="161693"/>
                  </a:lnTo>
                  <a:lnTo>
                    <a:pt x="475622" y="161244"/>
                  </a:lnTo>
                  <a:lnTo>
                    <a:pt x="475835" y="160464"/>
                  </a:lnTo>
                  <a:lnTo>
                    <a:pt x="475905" y="160016"/>
                  </a:lnTo>
                  <a:lnTo>
                    <a:pt x="476393" y="158399"/>
                  </a:lnTo>
                  <a:lnTo>
                    <a:pt x="476400" y="158009"/>
                  </a:lnTo>
                  <a:lnTo>
                    <a:pt x="476536" y="157506"/>
                  </a:lnTo>
                  <a:lnTo>
                    <a:pt x="476574" y="157338"/>
                  </a:lnTo>
                  <a:lnTo>
                    <a:pt x="476608" y="157171"/>
                  </a:lnTo>
                  <a:lnTo>
                    <a:pt x="476642" y="156989"/>
                  </a:lnTo>
                  <a:lnTo>
                    <a:pt x="476672" y="156804"/>
                  </a:lnTo>
                  <a:lnTo>
                    <a:pt x="476725" y="156441"/>
                  </a:lnTo>
                  <a:lnTo>
                    <a:pt x="476748" y="156255"/>
                  </a:lnTo>
                  <a:lnTo>
                    <a:pt x="476786" y="156047"/>
                  </a:lnTo>
                  <a:lnTo>
                    <a:pt x="476842" y="155834"/>
                  </a:lnTo>
                  <a:lnTo>
                    <a:pt x="476884" y="155621"/>
                  </a:lnTo>
                  <a:lnTo>
                    <a:pt x="476891" y="155426"/>
                  </a:lnTo>
                  <a:lnTo>
                    <a:pt x="476816" y="155199"/>
                  </a:lnTo>
                  <a:lnTo>
                    <a:pt x="476740" y="155086"/>
                  </a:lnTo>
                  <a:lnTo>
                    <a:pt x="476646" y="155005"/>
                  </a:lnTo>
                  <a:lnTo>
                    <a:pt x="476578" y="155000"/>
                  </a:lnTo>
                  <a:lnTo>
                    <a:pt x="476495" y="155023"/>
                  </a:lnTo>
                  <a:lnTo>
                    <a:pt x="476317" y="155100"/>
                  </a:lnTo>
                  <a:lnTo>
                    <a:pt x="476230" y="155122"/>
                  </a:lnTo>
                  <a:lnTo>
                    <a:pt x="476016" y="155154"/>
                  </a:lnTo>
                  <a:lnTo>
                    <a:pt x="475905" y="155163"/>
                  </a:lnTo>
                  <a:lnTo>
                    <a:pt x="475797" y="155163"/>
                  </a:lnTo>
                  <a:lnTo>
                    <a:pt x="475691" y="155158"/>
                  </a:lnTo>
                  <a:lnTo>
                    <a:pt x="475608" y="155145"/>
                  </a:lnTo>
                  <a:lnTo>
                    <a:pt x="475442" y="155095"/>
                  </a:lnTo>
                  <a:lnTo>
                    <a:pt x="475361" y="155077"/>
                  </a:lnTo>
                  <a:lnTo>
                    <a:pt x="475279" y="155068"/>
                  </a:lnTo>
                  <a:lnTo>
                    <a:pt x="475132" y="155081"/>
                  </a:lnTo>
                  <a:lnTo>
                    <a:pt x="474981" y="155122"/>
                  </a:lnTo>
                  <a:lnTo>
                    <a:pt x="474682" y="155231"/>
                  </a:lnTo>
                  <a:lnTo>
                    <a:pt x="474531" y="155263"/>
                  </a:lnTo>
                  <a:lnTo>
                    <a:pt x="474373" y="155263"/>
                  </a:lnTo>
                  <a:lnTo>
                    <a:pt x="474218" y="155249"/>
                  </a:lnTo>
                  <a:lnTo>
                    <a:pt x="474059" y="155227"/>
                  </a:lnTo>
                  <a:lnTo>
                    <a:pt x="473900" y="155209"/>
                  </a:lnTo>
                  <a:lnTo>
                    <a:pt x="473742" y="155209"/>
                  </a:lnTo>
                  <a:lnTo>
                    <a:pt x="473617" y="155222"/>
                  </a:lnTo>
                  <a:lnTo>
                    <a:pt x="473496" y="155244"/>
                  </a:lnTo>
                  <a:lnTo>
                    <a:pt x="473368" y="155276"/>
                  </a:lnTo>
                  <a:lnTo>
                    <a:pt x="473122" y="155322"/>
                  </a:lnTo>
                  <a:lnTo>
                    <a:pt x="472990" y="155331"/>
                  </a:lnTo>
                  <a:lnTo>
                    <a:pt x="472854" y="155340"/>
                  </a:lnTo>
                  <a:lnTo>
                    <a:pt x="472591" y="155349"/>
                  </a:lnTo>
                  <a:lnTo>
                    <a:pt x="472340" y="155349"/>
                  </a:lnTo>
                  <a:lnTo>
                    <a:pt x="472111" y="155340"/>
                  </a:lnTo>
                  <a:lnTo>
                    <a:pt x="471880" y="155340"/>
                  </a:lnTo>
                  <a:lnTo>
                    <a:pt x="471763" y="155349"/>
                  </a:lnTo>
                  <a:lnTo>
                    <a:pt x="471529" y="155376"/>
                  </a:lnTo>
                  <a:lnTo>
                    <a:pt x="470921" y="155471"/>
                  </a:lnTo>
                  <a:lnTo>
                    <a:pt x="470796" y="155499"/>
                  </a:lnTo>
                  <a:lnTo>
                    <a:pt x="470562" y="155562"/>
                  </a:lnTo>
                  <a:lnTo>
                    <a:pt x="469988" y="155780"/>
                  </a:lnTo>
                  <a:lnTo>
                    <a:pt x="469566" y="155947"/>
                  </a:lnTo>
                  <a:lnTo>
                    <a:pt x="469281" y="156065"/>
                  </a:lnTo>
                  <a:lnTo>
                    <a:pt x="468994" y="156192"/>
                  </a:lnTo>
                  <a:lnTo>
                    <a:pt x="468489" y="156441"/>
                  </a:lnTo>
                  <a:lnTo>
                    <a:pt x="468051" y="156695"/>
                  </a:lnTo>
                  <a:lnTo>
                    <a:pt x="467835" y="156830"/>
                  </a:lnTo>
                  <a:lnTo>
                    <a:pt x="467624" y="156971"/>
                  </a:lnTo>
                  <a:lnTo>
                    <a:pt x="465905" y="157660"/>
                  </a:lnTo>
                  <a:lnTo>
                    <a:pt x="465502" y="157982"/>
                  </a:lnTo>
                  <a:lnTo>
                    <a:pt x="464161" y="158611"/>
                  </a:lnTo>
                  <a:lnTo>
                    <a:pt x="463692" y="158929"/>
                  </a:lnTo>
                  <a:lnTo>
                    <a:pt x="462022" y="159549"/>
                  </a:lnTo>
                  <a:lnTo>
                    <a:pt x="461623" y="159545"/>
                  </a:lnTo>
                  <a:lnTo>
                    <a:pt x="461151" y="159799"/>
                  </a:lnTo>
                  <a:lnTo>
                    <a:pt x="460822" y="159794"/>
                  </a:lnTo>
                  <a:lnTo>
                    <a:pt x="459617" y="160297"/>
                  </a:lnTo>
                  <a:lnTo>
                    <a:pt x="457820" y="160528"/>
                  </a:lnTo>
                  <a:lnTo>
                    <a:pt x="457419" y="160524"/>
                  </a:lnTo>
                  <a:lnTo>
                    <a:pt x="456486" y="160637"/>
                  </a:lnTo>
                  <a:lnTo>
                    <a:pt x="456018" y="160891"/>
                  </a:lnTo>
                  <a:lnTo>
                    <a:pt x="455685" y="160886"/>
                  </a:lnTo>
                  <a:lnTo>
                    <a:pt x="455217" y="161140"/>
                  </a:lnTo>
                  <a:lnTo>
                    <a:pt x="453688" y="161244"/>
                  </a:lnTo>
                  <a:lnTo>
                    <a:pt x="452494" y="161035"/>
                  </a:lnTo>
                  <a:lnTo>
                    <a:pt x="450833" y="160945"/>
                  </a:lnTo>
                  <a:lnTo>
                    <a:pt x="447177" y="160891"/>
                  </a:lnTo>
                  <a:lnTo>
                    <a:pt x="444381" y="161108"/>
                  </a:lnTo>
                  <a:lnTo>
                    <a:pt x="443982" y="161235"/>
                  </a:lnTo>
                  <a:lnTo>
                    <a:pt x="442520" y="161344"/>
                  </a:lnTo>
                  <a:lnTo>
                    <a:pt x="441855" y="161267"/>
                  </a:lnTo>
                  <a:lnTo>
                    <a:pt x="440725" y="161253"/>
                  </a:lnTo>
                  <a:lnTo>
                    <a:pt x="438917" y="162069"/>
                  </a:lnTo>
                  <a:lnTo>
                    <a:pt x="437583" y="162309"/>
                  </a:lnTo>
                  <a:lnTo>
                    <a:pt x="434706" y="163628"/>
                  </a:lnTo>
                  <a:lnTo>
                    <a:pt x="433373" y="163999"/>
                  </a:lnTo>
                  <a:lnTo>
                    <a:pt x="432572" y="164117"/>
                  </a:lnTo>
                  <a:lnTo>
                    <a:pt x="432391" y="164158"/>
                  </a:lnTo>
                  <a:lnTo>
                    <a:pt x="432206" y="164207"/>
                  </a:lnTo>
                  <a:lnTo>
                    <a:pt x="432024" y="164262"/>
                  </a:lnTo>
                  <a:lnTo>
                    <a:pt x="431847" y="164325"/>
                  </a:lnTo>
                  <a:lnTo>
                    <a:pt x="431673" y="164393"/>
                  </a:lnTo>
                  <a:lnTo>
                    <a:pt x="431496" y="164470"/>
                  </a:lnTo>
                  <a:lnTo>
                    <a:pt x="431322" y="164557"/>
                  </a:lnTo>
                  <a:lnTo>
                    <a:pt x="430612" y="164960"/>
                  </a:lnTo>
                  <a:lnTo>
                    <a:pt x="430211" y="165214"/>
                  </a:lnTo>
                  <a:lnTo>
                    <a:pt x="430012" y="165331"/>
                  </a:lnTo>
                  <a:lnTo>
                    <a:pt x="429803" y="165445"/>
                  </a:lnTo>
                  <a:lnTo>
                    <a:pt x="429532" y="165562"/>
                  </a:lnTo>
                  <a:lnTo>
                    <a:pt x="429256" y="165671"/>
                  </a:lnTo>
                  <a:lnTo>
                    <a:pt x="428690" y="165862"/>
                  </a:lnTo>
                  <a:lnTo>
                    <a:pt x="428410" y="165961"/>
                  </a:lnTo>
                  <a:lnTo>
                    <a:pt x="428183" y="166043"/>
                  </a:lnTo>
                  <a:lnTo>
                    <a:pt x="427961" y="166129"/>
                  </a:lnTo>
                  <a:lnTo>
                    <a:pt x="427288" y="166373"/>
                  </a:lnTo>
                  <a:lnTo>
                    <a:pt x="426551" y="166691"/>
                  </a:lnTo>
                  <a:lnTo>
                    <a:pt x="423953" y="167171"/>
                  </a:lnTo>
                  <a:lnTo>
                    <a:pt x="421412" y="168172"/>
                  </a:lnTo>
                  <a:lnTo>
                    <a:pt x="420611" y="168290"/>
                  </a:lnTo>
                  <a:lnTo>
                    <a:pt x="419746" y="168535"/>
                  </a:lnTo>
                  <a:lnTo>
                    <a:pt x="418481" y="168648"/>
                  </a:lnTo>
                  <a:lnTo>
                    <a:pt x="417680" y="168698"/>
                  </a:lnTo>
                  <a:lnTo>
                    <a:pt x="416883" y="168689"/>
                  </a:lnTo>
                  <a:lnTo>
                    <a:pt x="416086" y="168739"/>
                  </a:lnTo>
                  <a:lnTo>
                    <a:pt x="413885" y="169292"/>
                  </a:lnTo>
                  <a:lnTo>
                    <a:pt x="411748" y="169908"/>
                  </a:lnTo>
                  <a:lnTo>
                    <a:pt x="411279" y="170098"/>
                  </a:lnTo>
                  <a:lnTo>
                    <a:pt x="410482" y="170216"/>
                  </a:lnTo>
                  <a:lnTo>
                    <a:pt x="409284" y="170198"/>
                  </a:lnTo>
                  <a:lnTo>
                    <a:pt x="408419" y="170121"/>
                  </a:lnTo>
                  <a:lnTo>
                    <a:pt x="406822" y="170357"/>
                  </a:lnTo>
                  <a:lnTo>
                    <a:pt x="405957" y="170601"/>
                  </a:lnTo>
                  <a:lnTo>
                    <a:pt x="405490" y="170792"/>
                  </a:lnTo>
                  <a:lnTo>
                    <a:pt x="405088" y="170851"/>
                  </a:lnTo>
                  <a:lnTo>
                    <a:pt x="403820" y="171091"/>
                  </a:lnTo>
                  <a:lnTo>
                    <a:pt x="402158" y="171258"/>
                  </a:lnTo>
                  <a:lnTo>
                    <a:pt x="401825" y="171322"/>
                  </a:lnTo>
                  <a:lnTo>
                    <a:pt x="400561" y="171430"/>
                  </a:lnTo>
                  <a:lnTo>
                    <a:pt x="399692" y="171548"/>
                  </a:lnTo>
                  <a:lnTo>
                    <a:pt x="399495" y="171512"/>
                  </a:lnTo>
                  <a:lnTo>
                    <a:pt x="398630" y="171403"/>
                  </a:lnTo>
                  <a:lnTo>
                    <a:pt x="397370" y="171317"/>
                  </a:lnTo>
                  <a:lnTo>
                    <a:pt x="396572" y="171372"/>
                  </a:lnTo>
                  <a:lnTo>
                    <a:pt x="394910" y="171412"/>
                  </a:lnTo>
                  <a:lnTo>
                    <a:pt x="392849" y="171381"/>
                  </a:lnTo>
                  <a:lnTo>
                    <a:pt x="390791" y="171286"/>
                  </a:lnTo>
                  <a:lnTo>
                    <a:pt x="389990" y="171403"/>
                  </a:lnTo>
                  <a:lnTo>
                    <a:pt x="388720" y="171843"/>
                  </a:lnTo>
                  <a:lnTo>
                    <a:pt x="387515" y="172342"/>
                  </a:lnTo>
                  <a:lnTo>
                    <a:pt x="386583" y="172459"/>
                  </a:lnTo>
                  <a:lnTo>
                    <a:pt x="385786" y="172640"/>
                  </a:lnTo>
                  <a:lnTo>
                    <a:pt x="384125" y="172618"/>
                  </a:lnTo>
                  <a:lnTo>
                    <a:pt x="382527" y="172722"/>
                  </a:lnTo>
                  <a:lnTo>
                    <a:pt x="381730" y="172709"/>
                  </a:lnTo>
                  <a:lnTo>
                    <a:pt x="381265" y="172640"/>
                  </a:lnTo>
                  <a:lnTo>
                    <a:pt x="380405" y="172368"/>
                  </a:lnTo>
                  <a:lnTo>
                    <a:pt x="379611" y="171965"/>
                  </a:lnTo>
                  <a:lnTo>
                    <a:pt x="378361" y="171104"/>
                  </a:lnTo>
                  <a:lnTo>
                    <a:pt x="377571" y="170638"/>
                  </a:lnTo>
                  <a:lnTo>
                    <a:pt x="376783" y="170039"/>
                  </a:lnTo>
                  <a:lnTo>
                    <a:pt x="376458" y="169713"/>
                  </a:lnTo>
                  <a:lnTo>
                    <a:pt x="375801" y="168925"/>
                  </a:lnTo>
                  <a:lnTo>
                    <a:pt x="375612" y="168467"/>
                  </a:lnTo>
                  <a:lnTo>
                    <a:pt x="375430" y="167230"/>
                  </a:lnTo>
                  <a:lnTo>
                    <a:pt x="375442" y="166451"/>
                  </a:lnTo>
                  <a:lnTo>
                    <a:pt x="375721" y="165612"/>
                  </a:lnTo>
                  <a:lnTo>
                    <a:pt x="375993" y="165164"/>
                  </a:lnTo>
                  <a:lnTo>
                    <a:pt x="376938" y="164072"/>
                  </a:lnTo>
                  <a:lnTo>
                    <a:pt x="377618" y="163306"/>
                  </a:lnTo>
                  <a:lnTo>
                    <a:pt x="378629" y="162087"/>
                  </a:lnTo>
                  <a:lnTo>
                    <a:pt x="378573" y="161634"/>
                  </a:lnTo>
                  <a:lnTo>
                    <a:pt x="377930" y="160002"/>
                  </a:lnTo>
                  <a:lnTo>
                    <a:pt x="377942" y="159350"/>
                  </a:lnTo>
                  <a:lnTo>
                    <a:pt x="378146" y="158965"/>
                  </a:lnTo>
                  <a:lnTo>
                    <a:pt x="378618" y="158584"/>
                  </a:lnTo>
                  <a:lnTo>
                    <a:pt x="379419" y="158272"/>
                  </a:lnTo>
                  <a:lnTo>
                    <a:pt x="380692" y="157768"/>
                  </a:lnTo>
                  <a:lnTo>
                    <a:pt x="380794" y="157791"/>
                  </a:lnTo>
                  <a:lnTo>
                    <a:pt x="380900" y="157809"/>
                  </a:lnTo>
                  <a:lnTo>
                    <a:pt x="381110" y="157828"/>
                  </a:lnTo>
                  <a:lnTo>
                    <a:pt x="381212" y="157832"/>
                  </a:lnTo>
                  <a:lnTo>
                    <a:pt x="381348" y="157832"/>
                  </a:lnTo>
                  <a:lnTo>
                    <a:pt x="381484" y="157819"/>
                  </a:lnTo>
                  <a:lnTo>
                    <a:pt x="381752" y="157782"/>
                  </a:lnTo>
                  <a:lnTo>
                    <a:pt x="381885" y="157773"/>
                  </a:lnTo>
                  <a:lnTo>
                    <a:pt x="382036" y="157768"/>
                  </a:lnTo>
                  <a:lnTo>
                    <a:pt x="382485" y="157782"/>
                  </a:lnTo>
                  <a:lnTo>
                    <a:pt x="382871" y="157778"/>
                  </a:lnTo>
                  <a:lnTo>
                    <a:pt x="383350" y="157741"/>
                  </a:lnTo>
                  <a:lnTo>
                    <a:pt x="383587" y="157732"/>
                  </a:lnTo>
                  <a:lnTo>
                    <a:pt x="383825" y="157732"/>
                  </a:lnTo>
                  <a:lnTo>
                    <a:pt x="384216" y="157755"/>
                  </a:lnTo>
                  <a:lnTo>
                    <a:pt x="385034" y="157850"/>
                  </a:lnTo>
                  <a:lnTo>
                    <a:pt x="385272" y="157882"/>
                  </a:lnTo>
                  <a:lnTo>
                    <a:pt x="385986" y="157991"/>
                  </a:lnTo>
                  <a:lnTo>
                    <a:pt x="386345" y="158054"/>
                  </a:lnTo>
                  <a:lnTo>
                    <a:pt x="386523" y="158081"/>
                  </a:lnTo>
                  <a:lnTo>
                    <a:pt x="386700" y="158118"/>
                  </a:lnTo>
                  <a:lnTo>
                    <a:pt x="386878" y="158158"/>
                  </a:lnTo>
                  <a:lnTo>
                    <a:pt x="387086" y="158213"/>
                  </a:lnTo>
                  <a:lnTo>
                    <a:pt x="387296" y="158276"/>
                  </a:lnTo>
                  <a:lnTo>
                    <a:pt x="387708" y="158412"/>
                  </a:lnTo>
                  <a:lnTo>
                    <a:pt x="388494" y="158652"/>
                  </a:lnTo>
                  <a:lnTo>
                    <a:pt x="388686" y="158693"/>
                  </a:lnTo>
                  <a:lnTo>
                    <a:pt x="388883" y="158716"/>
                  </a:lnTo>
                  <a:lnTo>
                    <a:pt x="389015" y="158716"/>
                  </a:lnTo>
                  <a:lnTo>
                    <a:pt x="389419" y="158657"/>
                  </a:lnTo>
                  <a:lnTo>
                    <a:pt x="389555" y="158652"/>
                  </a:lnTo>
                  <a:lnTo>
                    <a:pt x="389718" y="158675"/>
                  </a:lnTo>
                  <a:lnTo>
                    <a:pt x="389880" y="158711"/>
                  </a:lnTo>
                  <a:lnTo>
                    <a:pt x="390043" y="158757"/>
                  </a:lnTo>
                  <a:lnTo>
                    <a:pt x="390209" y="158797"/>
                  </a:lnTo>
                  <a:lnTo>
                    <a:pt x="390371" y="158820"/>
                  </a:lnTo>
                  <a:lnTo>
                    <a:pt x="390521" y="158820"/>
                  </a:lnTo>
                  <a:lnTo>
                    <a:pt x="390821" y="158792"/>
                  </a:lnTo>
                  <a:lnTo>
                    <a:pt x="391538" y="158711"/>
                  </a:lnTo>
                  <a:lnTo>
                    <a:pt x="391749" y="158684"/>
                  </a:lnTo>
                  <a:lnTo>
                    <a:pt x="392165" y="158625"/>
                  </a:lnTo>
                  <a:lnTo>
                    <a:pt x="392588" y="158553"/>
                  </a:lnTo>
                  <a:lnTo>
                    <a:pt x="393007" y="158466"/>
                  </a:lnTo>
                  <a:lnTo>
                    <a:pt x="393215" y="158416"/>
                  </a:lnTo>
                  <a:lnTo>
                    <a:pt x="393604" y="158303"/>
                  </a:lnTo>
                  <a:lnTo>
                    <a:pt x="393797" y="158240"/>
                  </a:lnTo>
                  <a:lnTo>
                    <a:pt x="393993" y="158181"/>
                  </a:lnTo>
                  <a:lnTo>
                    <a:pt x="394190" y="158135"/>
                  </a:lnTo>
                  <a:lnTo>
                    <a:pt x="394394" y="158099"/>
                  </a:lnTo>
                  <a:lnTo>
                    <a:pt x="394604" y="158072"/>
                  </a:lnTo>
                  <a:lnTo>
                    <a:pt x="395235" y="158004"/>
                  </a:lnTo>
                  <a:lnTo>
                    <a:pt x="395443" y="157977"/>
                  </a:lnTo>
                  <a:lnTo>
                    <a:pt x="395862" y="157932"/>
                  </a:lnTo>
                  <a:lnTo>
                    <a:pt x="396074" y="157905"/>
                  </a:lnTo>
                  <a:lnTo>
                    <a:pt x="396282" y="157873"/>
                  </a:lnTo>
                  <a:lnTo>
                    <a:pt x="396731" y="157787"/>
                  </a:lnTo>
                  <a:lnTo>
                    <a:pt x="396954" y="157737"/>
                  </a:lnTo>
                  <a:lnTo>
                    <a:pt x="397396" y="157624"/>
                  </a:lnTo>
                  <a:lnTo>
                    <a:pt x="397974" y="157569"/>
                  </a:lnTo>
                  <a:lnTo>
                    <a:pt x="400440" y="157089"/>
                  </a:lnTo>
                  <a:lnTo>
                    <a:pt x="401237" y="157166"/>
                  </a:lnTo>
                  <a:lnTo>
                    <a:pt x="401825" y="157098"/>
                  </a:lnTo>
                  <a:lnTo>
                    <a:pt x="402086" y="157130"/>
                  </a:lnTo>
                  <a:lnTo>
                    <a:pt x="402347" y="157152"/>
                  </a:lnTo>
                  <a:lnTo>
                    <a:pt x="402611" y="157166"/>
                  </a:lnTo>
                  <a:lnTo>
                    <a:pt x="402872" y="157171"/>
                  </a:lnTo>
                  <a:lnTo>
                    <a:pt x="403136" y="157166"/>
                  </a:lnTo>
                  <a:lnTo>
                    <a:pt x="403382" y="157152"/>
                  </a:lnTo>
                  <a:lnTo>
                    <a:pt x="403631" y="157125"/>
                  </a:lnTo>
                  <a:lnTo>
                    <a:pt x="404122" y="157062"/>
                  </a:lnTo>
                  <a:lnTo>
                    <a:pt x="404836" y="156989"/>
                  </a:lnTo>
                  <a:lnTo>
                    <a:pt x="405067" y="156971"/>
                  </a:lnTo>
                  <a:lnTo>
                    <a:pt x="405301" y="156967"/>
                  </a:lnTo>
                  <a:lnTo>
                    <a:pt x="405528" y="156976"/>
                  </a:lnTo>
                  <a:lnTo>
                    <a:pt x="405681" y="156998"/>
                  </a:lnTo>
                  <a:lnTo>
                    <a:pt x="405991" y="157066"/>
                  </a:lnTo>
                  <a:lnTo>
                    <a:pt x="406293" y="157148"/>
                  </a:lnTo>
                  <a:lnTo>
                    <a:pt x="406463" y="157198"/>
                  </a:lnTo>
                  <a:lnTo>
                    <a:pt x="406800" y="157311"/>
                  </a:lnTo>
                  <a:lnTo>
                    <a:pt x="406966" y="157361"/>
                  </a:lnTo>
                  <a:lnTo>
                    <a:pt x="407140" y="157392"/>
                  </a:lnTo>
                  <a:lnTo>
                    <a:pt x="407336" y="157401"/>
                  </a:lnTo>
                  <a:lnTo>
                    <a:pt x="407536" y="157392"/>
                  </a:lnTo>
                  <a:lnTo>
                    <a:pt x="407737" y="157365"/>
                  </a:lnTo>
                  <a:lnTo>
                    <a:pt x="407941" y="157343"/>
                  </a:lnTo>
                  <a:lnTo>
                    <a:pt x="408141" y="157334"/>
                  </a:lnTo>
                  <a:lnTo>
                    <a:pt x="408451" y="157324"/>
                  </a:lnTo>
                  <a:lnTo>
                    <a:pt x="408604" y="157324"/>
                  </a:lnTo>
                  <a:lnTo>
                    <a:pt x="408759" y="157329"/>
                  </a:lnTo>
                  <a:lnTo>
                    <a:pt x="408910" y="157347"/>
                  </a:lnTo>
                  <a:lnTo>
                    <a:pt x="409050" y="157374"/>
                  </a:lnTo>
                  <a:lnTo>
                    <a:pt x="409462" y="157488"/>
                  </a:lnTo>
                  <a:lnTo>
                    <a:pt x="409602" y="157515"/>
                  </a:lnTo>
                  <a:lnTo>
                    <a:pt x="409813" y="157528"/>
                  </a:lnTo>
                  <a:lnTo>
                    <a:pt x="410032" y="157528"/>
                  </a:lnTo>
                  <a:lnTo>
                    <a:pt x="410248" y="157510"/>
                  </a:lnTo>
                  <a:lnTo>
                    <a:pt x="410467" y="157488"/>
                  </a:lnTo>
                  <a:lnTo>
                    <a:pt x="410682" y="157456"/>
                  </a:lnTo>
                  <a:lnTo>
                    <a:pt x="410924" y="157411"/>
                  </a:lnTo>
                  <a:lnTo>
                    <a:pt x="411166" y="157356"/>
                  </a:lnTo>
                  <a:lnTo>
                    <a:pt x="411404" y="157288"/>
                  </a:lnTo>
                  <a:lnTo>
                    <a:pt x="411642" y="157216"/>
                  </a:lnTo>
                  <a:lnTo>
                    <a:pt x="411872" y="157130"/>
                  </a:lnTo>
                  <a:lnTo>
                    <a:pt x="413462" y="157053"/>
                  </a:lnTo>
                  <a:lnTo>
                    <a:pt x="414002" y="157030"/>
                  </a:lnTo>
                  <a:lnTo>
                    <a:pt x="414799" y="156976"/>
                  </a:lnTo>
                  <a:lnTo>
                    <a:pt x="416265" y="156867"/>
                  </a:lnTo>
                  <a:lnTo>
                    <a:pt x="418912" y="157492"/>
                  </a:lnTo>
                  <a:lnTo>
                    <a:pt x="419772" y="157701"/>
                  </a:lnTo>
                  <a:lnTo>
                    <a:pt x="423764" y="157433"/>
                  </a:lnTo>
                  <a:lnTo>
                    <a:pt x="426555" y="157538"/>
                  </a:lnTo>
                  <a:lnTo>
                    <a:pt x="428149" y="157691"/>
                  </a:lnTo>
                  <a:lnTo>
                    <a:pt x="428546" y="157828"/>
                  </a:lnTo>
                  <a:lnTo>
                    <a:pt x="429475" y="157841"/>
                  </a:lnTo>
                  <a:lnTo>
                    <a:pt x="430343" y="157723"/>
                  </a:lnTo>
                  <a:lnTo>
                    <a:pt x="431208" y="157479"/>
                  </a:lnTo>
                  <a:lnTo>
                    <a:pt x="431613" y="157225"/>
                  </a:lnTo>
                  <a:lnTo>
                    <a:pt x="432346" y="157107"/>
                  </a:lnTo>
                  <a:lnTo>
                    <a:pt x="433275" y="157184"/>
                  </a:lnTo>
                  <a:lnTo>
                    <a:pt x="434071" y="157261"/>
                  </a:lnTo>
                  <a:lnTo>
                    <a:pt x="436130" y="157356"/>
                  </a:lnTo>
                  <a:lnTo>
                    <a:pt x="436927" y="157365"/>
                  </a:lnTo>
                  <a:lnTo>
                    <a:pt x="438195" y="157125"/>
                  </a:lnTo>
                  <a:lnTo>
                    <a:pt x="438996" y="156881"/>
                  </a:lnTo>
                  <a:lnTo>
                    <a:pt x="440334" y="156251"/>
                  </a:lnTo>
                  <a:lnTo>
                    <a:pt x="441541" y="155553"/>
                  </a:lnTo>
                  <a:lnTo>
                    <a:pt x="443680" y="154742"/>
                  </a:lnTo>
                  <a:lnTo>
                    <a:pt x="444351" y="154361"/>
                  </a:lnTo>
                  <a:lnTo>
                    <a:pt x="445352" y="153922"/>
                  </a:lnTo>
                  <a:lnTo>
                    <a:pt x="446085" y="153867"/>
                  </a:lnTo>
                  <a:lnTo>
                    <a:pt x="446958" y="153428"/>
                  </a:lnTo>
                  <a:lnTo>
                    <a:pt x="448638" y="152023"/>
                  </a:lnTo>
                  <a:lnTo>
                    <a:pt x="449110" y="151706"/>
                  </a:lnTo>
                  <a:lnTo>
                    <a:pt x="449511" y="151584"/>
                  </a:lnTo>
                  <a:lnTo>
                    <a:pt x="449983" y="151135"/>
                  </a:lnTo>
                  <a:lnTo>
                    <a:pt x="450565" y="150940"/>
                  </a:lnTo>
                  <a:lnTo>
                    <a:pt x="450852" y="150836"/>
                  </a:lnTo>
                  <a:lnTo>
                    <a:pt x="451139" y="150723"/>
                  </a:lnTo>
                  <a:lnTo>
                    <a:pt x="451421" y="150605"/>
                  </a:lnTo>
                  <a:lnTo>
                    <a:pt x="451648" y="150509"/>
                  </a:lnTo>
                  <a:lnTo>
                    <a:pt x="452101" y="150310"/>
                  </a:lnTo>
                  <a:lnTo>
                    <a:pt x="452320" y="150197"/>
                  </a:lnTo>
                  <a:lnTo>
                    <a:pt x="452528" y="150070"/>
                  </a:lnTo>
                  <a:lnTo>
                    <a:pt x="452679" y="149961"/>
                  </a:lnTo>
                  <a:lnTo>
                    <a:pt x="452823" y="149839"/>
                  </a:lnTo>
                  <a:lnTo>
                    <a:pt x="452966" y="149712"/>
                  </a:lnTo>
                  <a:lnTo>
                    <a:pt x="453242" y="149454"/>
                  </a:lnTo>
                  <a:lnTo>
                    <a:pt x="453639" y="149096"/>
                  </a:lnTo>
                  <a:lnTo>
                    <a:pt x="453763" y="148969"/>
                  </a:lnTo>
                  <a:lnTo>
                    <a:pt x="453880" y="148837"/>
                  </a:lnTo>
                  <a:lnTo>
                    <a:pt x="453990" y="148688"/>
                  </a:lnTo>
                  <a:lnTo>
                    <a:pt x="454088" y="148534"/>
                  </a:lnTo>
                  <a:lnTo>
                    <a:pt x="454183" y="148375"/>
                  </a:lnTo>
                  <a:lnTo>
                    <a:pt x="454364" y="148058"/>
                  </a:lnTo>
                  <a:lnTo>
                    <a:pt x="454466" y="147873"/>
                  </a:lnTo>
                  <a:lnTo>
                    <a:pt x="454752" y="147306"/>
                  </a:lnTo>
                  <a:lnTo>
                    <a:pt x="454927" y="146975"/>
                  </a:lnTo>
                  <a:lnTo>
                    <a:pt x="455005" y="146835"/>
                  </a:lnTo>
                  <a:lnTo>
                    <a:pt x="455081" y="146690"/>
                  </a:lnTo>
                  <a:lnTo>
                    <a:pt x="455164" y="146554"/>
                  </a:lnTo>
                  <a:lnTo>
                    <a:pt x="455255" y="146418"/>
                  </a:lnTo>
                  <a:lnTo>
                    <a:pt x="455406" y="146228"/>
                  </a:lnTo>
                  <a:lnTo>
                    <a:pt x="455572" y="146042"/>
                  </a:lnTo>
                  <a:lnTo>
                    <a:pt x="455806" y="145788"/>
                  </a:lnTo>
                  <a:lnTo>
                    <a:pt x="455961" y="145630"/>
                  </a:lnTo>
                  <a:lnTo>
                    <a:pt x="456120" y="145476"/>
                  </a:lnTo>
                  <a:lnTo>
                    <a:pt x="456282" y="145321"/>
                  </a:lnTo>
                  <a:lnTo>
                    <a:pt x="456448" y="145172"/>
                  </a:lnTo>
                  <a:lnTo>
                    <a:pt x="457922" y="144501"/>
                  </a:lnTo>
                  <a:lnTo>
                    <a:pt x="458725" y="144320"/>
                  </a:lnTo>
                  <a:lnTo>
                    <a:pt x="459526" y="144007"/>
                  </a:lnTo>
                  <a:lnTo>
                    <a:pt x="460331" y="143500"/>
                  </a:lnTo>
                  <a:lnTo>
                    <a:pt x="461935" y="142811"/>
                  </a:lnTo>
                  <a:lnTo>
                    <a:pt x="463144" y="142177"/>
                  </a:lnTo>
                  <a:lnTo>
                    <a:pt x="466215" y="141053"/>
                  </a:lnTo>
                  <a:lnTo>
                    <a:pt x="467684" y="140686"/>
                  </a:lnTo>
                  <a:lnTo>
                    <a:pt x="468688" y="140247"/>
                  </a:lnTo>
                  <a:lnTo>
                    <a:pt x="469073" y="140033"/>
                  </a:lnTo>
                  <a:lnTo>
                    <a:pt x="469659" y="139666"/>
                  </a:lnTo>
                  <a:lnTo>
                    <a:pt x="469912" y="139481"/>
                  </a:lnTo>
                  <a:lnTo>
                    <a:pt x="469995" y="139440"/>
                  </a:lnTo>
                  <a:lnTo>
                    <a:pt x="470139" y="139436"/>
                  </a:lnTo>
                  <a:lnTo>
                    <a:pt x="470256" y="139485"/>
                  </a:lnTo>
                  <a:lnTo>
                    <a:pt x="470365" y="139553"/>
                  </a:lnTo>
                  <a:lnTo>
                    <a:pt x="470430" y="139621"/>
                  </a:lnTo>
                  <a:lnTo>
                    <a:pt x="470494" y="139694"/>
                  </a:lnTo>
                  <a:lnTo>
                    <a:pt x="470566" y="139748"/>
                  </a:lnTo>
                  <a:lnTo>
                    <a:pt x="470649" y="139784"/>
                  </a:lnTo>
                  <a:lnTo>
                    <a:pt x="470736" y="139812"/>
                  </a:lnTo>
                  <a:lnTo>
                    <a:pt x="470841" y="139816"/>
                  </a:lnTo>
                  <a:lnTo>
                    <a:pt x="470966" y="139794"/>
                  </a:lnTo>
                  <a:lnTo>
                    <a:pt x="471087" y="139757"/>
                  </a:lnTo>
                  <a:lnTo>
                    <a:pt x="471185" y="139707"/>
                  </a:lnTo>
                  <a:lnTo>
                    <a:pt x="471223" y="139585"/>
                  </a:lnTo>
                  <a:lnTo>
                    <a:pt x="471163" y="139499"/>
                  </a:lnTo>
                  <a:lnTo>
                    <a:pt x="471087" y="139413"/>
                  </a:lnTo>
                  <a:lnTo>
                    <a:pt x="471023" y="139322"/>
                  </a:lnTo>
                  <a:lnTo>
                    <a:pt x="471004" y="139155"/>
                  </a:lnTo>
                  <a:lnTo>
                    <a:pt x="471030" y="139078"/>
                  </a:lnTo>
                  <a:lnTo>
                    <a:pt x="471068" y="139001"/>
                  </a:lnTo>
                  <a:lnTo>
                    <a:pt x="471113" y="138928"/>
                  </a:lnTo>
                  <a:lnTo>
                    <a:pt x="471166" y="138860"/>
                  </a:lnTo>
                  <a:lnTo>
                    <a:pt x="471261" y="138779"/>
                  </a:lnTo>
                  <a:lnTo>
                    <a:pt x="471378" y="138711"/>
                  </a:lnTo>
                  <a:lnTo>
                    <a:pt x="471514" y="138661"/>
                  </a:lnTo>
                  <a:lnTo>
                    <a:pt x="471654" y="138616"/>
                  </a:lnTo>
                  <a:lnTo>
                    <a:pt x="471913" y="138547"/>
                  </a:lnTo>
                  <a:lnTo>
                    <a:pt x="472049" y="138507"/>
                  </a:lnTo>
                  <a:lnTo>
                    <a:pt x="472183" y="138484"/>
                  </a:lnTo>
                  <a:lnTo>
                    <a:pt x="472296" y="138479"/>
                  </a:lnTo>
                  <a:lnTo>
                    <a:pt x="472408" y="138552"/>
                  </a:lnTo>
                  <a:lnTo>
                    <a:pt x="472457" y="138674"/>
                  </a:lnTo>
                  <a:lnTo>
                    <a:pt x="472491" y="138801"/>
                  </a:lnTo>
                  <a:lnTo>
                    <a:pt x="472506" y="138892"/>
                  </a:lnTo>
                  <a:lnTo>
                    <a:pt x="472514" y="139082"/>
                  </a:lnTo>
                  <a:lnTo>
                    <a:pt x="472568" y="139218"/>
                  </a:lnTo>
                  <a:lnTo>
                    <a:pt x="472640" y="139245"/>
                  </a:lnTo>
                  <a:lnTo>
                    <a:pt x="472742" y="139245"/>
                  </a:lnTo>
                  <a:lnTo>
                    <a:pt x="472854" y="139227"/>
                  </a:lnTo>
                  <a:lnTo>
                    <a:pt x="472956" y="139191"/>
                  </a:lnTo>
                  <a:lnTo>
                    <a:pt x="473050" y="139073"/>
                  </a:lnTo>
                  <a:lnTo>
                    <a:pt x="473047" y="138973"/>
                  </a:lnTo>
                  <a:lnTo>
                    <a:pt x="473001" y="138751"/>
                  </a:lnTo>
                  <a:lnTo>
                    <a:pt x="472975" y="138439"/>
                  </a:lnTo>
                  <a:lnTo>
                    <a:pt x="472994" y="138312"/>
                  </a:lnTo>
                  <a:lnTo>
                    <a:pt x="473047" y="138235"/>
                  </a:lnTo>
                  <a:lnTo>
                    <a:pt x="473134" y="138171"/>
                  </a:lnTo>
                  <a:lnTo>
                    <a:pt x="473239" y="138112"/>
                  </a:lnTo>
                  <a:lnTo>
                    <a:pt x="473455" y="138026"/>
                  </a:lnTo>
                  <a:lnTo>
                    <a:pt x="473568" y="137995"/>
                  </a:lnTo>
                  <a:lnTo>
                    <a:pt x="473681" y="137981"/>
                  </a:lnTo>
                  <a:lnTo>
                    <a:pt x="474036" y="137954"/>
                  </a:lnTo>
                  <a:lnTo>
                    <a:pt x="474116" y="137940"/>
                  </a:lnTo>
                  <a:lnTo>
                    <a:pt x="474278" y="137904"/>
                  </a:lnTo>
                  <a:lnTo>
                    <a:pt x="474410" y="137918"/>
                  </a:lnTo>
                  <a:lnTo>
                    <a:pt x="474478" y="138040"/>
                  </a:lnTo>
                  <a:lnTo>
                    <a:pt x="474497" y="138122"/>
                  </a:lnTo>
                  <a:lnTo>
                    <a:pt x="474509" y="138212"/>
                  </a:lnTo>
                  <a:lnTo>
                    <a:pt x="474550" y="138398"/>
                  </a:lnTo>
                  <a:lnTo>
                    <a:pt x="474565" y="138502"/>
                  </a:lnTo>
                  <a:lnTo>
                    <a:pt x="474584" y="138606"/>
                  </a:lnTo>
                  <a:lnTo>
                    <a:pt x="474607" y="138706"/>
                  </a:lnTo>
                  <a:lnTo>
                    <a:pt x="474671" y="138851"/>
                  </a:lnTo>
                  <a:lnTo>
                    <a:pt x="474724" y="138923"/>
                  </a:lnTo>
                  <a:lnTo>
                    <a:pt x="474811" y="138964"/>
                  </a:lnTo>
                  <a:lnTo>
                    <a:pt x="474951" y="138978"/>
                  </a:lnTo>
                  <a:lnTo>
                    <a:pt x="475102" y="138969"/>
                  </a:lnTo>
                  <a:lnTo>
                    <a:pt x="475230" y="138937"/>
                  </a:lnTo>
                  <a:lnTo>
                    <a:pt x="475306" y="138892"/>
                  </a:lnTo>
                  <a:lnTo>
                    <a:pt x="475321" y="138742"/>
                  </a:lnTo>
                  <a:lnTo>
                    <a:pt x="475306" y="138652"/>
                  </a:lnTo>
                  <a:lnTo>
                    <a:pt x="475283" y="138561"/>
                  </a:lnTo>
                  <a:lnTo>
                    <a:pt x="475234" y="138140"/>
                  </a:lnTo>
                  <a:lnTo>
                    <a:pt x="475211" y="138040"/>
                  </a:lnTo>
                  <a:lnTo>
                    <a:pt x="475192" y="137936"/>
                  </a:lnTo>
                  <a:lnTo>
                    <a:pt x="475219" y="137845"/>
                  </a:lnTo>
                  <a:lnTo>
                    <a:pt x="475306" y="137755"/>
                  </a:lnTo>
                  <a:lnTo>
                    <a:pt x="475408" y="137687"/>
                  </a:lnTo>
                  <a:lnTo>
                    <a:pt x="475514" y="137650"/>
                  </a:lnTo>
                  <a:lnTo>
                    <a:pt x="475633" y="137641"/>
                  </a:lnTo>
                  <a:lnTo>
                    <a:pt x="475899" y="137659"/>
                  </a:lnTo>
                  <a:lnTo>
                    <a:pt x="476030" y="137655"/>
                  </a:lnTo>
                  <a:lnTo>
                    <a:pt x="476204" y="137632"/>
                  </a:lnTo>
                  <a:lnTo>
                    <a:pt x="476725" y="137532"/>
                  </a:lnTo>
                  <a:lnTo>
                    <a:pt x="476903" y="137505"/>
                  </a:lnTo>
                  <a:lnTo>
                    <a:pt x="477349" y="137451"/>
                  </a:lnTo>
                  <a:lnTo>
                    <a:pt x="477500" y="137438"/>
                  </a:lnTo>
                  <a:lnTo>
                    <a:pt x="477647" y="137433"/>
                  </a:lnTo>
                  <a:lnTo>
                    <a:pt x="477806" y="137438"/>
                  </a:lnTo>
                  <a:lnTo>
                    <a:pt x="477964" y="137446"/>
                  </a:lnTo>
                  <a:lnTo>
                    <a:pt x="478433" y="137487"/>
                  </a:lnTo>
                  <a:lnTo>
                    <a:pt x="478576" y="137496"/>
                  </a:lnTo>
                  <a:lnTo>
                    <a:pt x="478860" y="137505"/>
                  </a:lnTo>
                  <a:lnTo>
                    <a:pt x="478998" y="137519"/>
                  </a:lnTo>
                  <a:lnTo>
                    <a:pt x="479139" y="137541"/>
                  </a:lnTo>
                  <a:lnTo>
                    <a:pt x="479304" y="137592"/>
                  </a:lnTo>
                  <a:lnTo>
                    <a:pt x="479472" y="137659"/>
                  </a:lnTo>
                  <a:lnTo>
                    <a:pt x="479633" y="137732"/>
                  </a:lnTo>
                  <a:lnTo>
                    <a:pt x="479958" y="137891"/>
                  </a:lnTo>
                  <a:lnTo>
                    <a:pt x="480109" y="137954"/>
                  </a:lnTo>
                  <a:lnTo>
                    <a:pt x="480555" y="138158"/>
                  </a:lnTo>
                  <a:lnTo>
                    <a:pt x="480861" y="138326"/>
                  </a:lnTo>
                  <a:lnTo>
                    <a:pt x="481020" y="138425"/>
                  </a:lnTo>
                  <a:lnTo>
                    <a:pt x="481329" y="138633"/>
                  </a:lnTo>
                  <a:lnTo>
                    <a:pt x="481477" y="138747"/>
                  </a:lnTo>
                  <a:lnTo>
                    <a:pt x="481613" y="138860"/>
                  </a:lnTo>
                  <a:lnTo>
                    <a:pt x="481998" y="139223"/>
                  </a:lnTo>
                  <a:lnTo>
                    <a:pt x="482130" y="139340"/>
                  </a:lnTo>
                  <a:lnTo>
                    <a:pt x="482285" y="139463"/>
                  </a:lnTo>
                  <a:lnTo>
                    <a:pt x="482605" y="139689"/>
                  </a:lnTo>
                  <a:lnTo>
                    <a:pt x="482761" y="139807"/>
                  </a:lnTo>
                  <a:lnTo>
                    <a:pt x="482905" y="139934"/>
                  </a:lnTo>
                  <a:lnTo>
                    <a:pt x="483017" y="140056"/>
                  </a:lnTo>
                  <a:lnTo>
                    <a:pt x="483124" y="140183"/>
                  </a:lnTo>
                  <a:lnTo>
                    <a:pt x="483327" y="140446"/>
                  </a:lnTo>
                  <a:lnTo>
                    <a:pt x="483434" y="140568"/>
                  </a:lnTo>
                  <a:lnTo>
                    <a:pt x="483561" y="140700"/>
                  </a:lnTo>
                  <a:lnTo>
                    <a:pt x="483833" y="140945"/>
                  </a:lnTo>
                  <a:lnTo>
                    <a:pt x="483965" y="141071"/>
                  </a:lnTo>
                  <a:lnTo>
                    <a:pt x="484086" y="141203"/>
                  </a:lnTo>
                  <a:lnTo>
                    <a:pt x="484203" y="141352"/>
                  </a:lnTo>
                  <a:lnTo>
                    <a:pt x="484309" y="141511"/>
                  </a:lnTo>
                  <a:lnTo>
                    <a:pt x="484513" y="141837"/>
                  </a:lnTo>
                  <a:lnTo>
                    <a:pt x="484611" y="142005"/>
                  </a:lnTo>
                  <a:lnTo>
                    <a:pt x="484679" y="142132"/>
                  </a:lnTo>
                  <a:lnTo>
                    <a:pt x="484808" y="142404"/>
                  </a:lnTo>
                  <a:lnTo>
                    <a:pt x="484883" y="142526"/>
                  </a:lnTo>
                  <a:lnTo>
                    <a:pt x="484974" y="142634"/>
                  </a:lnTo>
                  <a:lnTo>
                    <a:pt x="485076" y="142707"/>
                  </a:lnTo>
                  <a:lnTo>
                    <a:pt x="485193" y="142761"/>
                  </a:lnTo>
                  <a:lnTo>
                    <a:pt x="485442" y="142866"/>
                  </a:lnTo>
                  <a:lnTo>
                    <a:pt x="485548" y="142934"/>
                  </a:lnTo>
                  <a:lnTo>
                    <a:pt x="485726" y="143169"/>
                  </a:lnTo>
                  <a:lnTo>
                    <a:pt x="485850" y="143495"/>
                  </a:lnTo>
                  <a:lnTo>
                    <a:pt x="485922" y="143872"/>
                  </a:lnTo>
                  <a:lnTo>
                    <a:pt x="485949" y="144252"/>
                  </a:lnTo>
                  <a:lnTo>
                    <a:pt x="485932" y="144606"/>
                  </a:lnTo>
                  <a:lnTo>
                    <a:pt x="485915" y="144719"/>
                  </a:lnTo>
                  <a:lnTo>
                    <a:pt x="485892" y="144837"/>
                  </a:lnTo>
                  <a:lnTo>
                    <a:pt x="485862" y="144954"/>
                  </a:lnTo>
                  <a:lnTo>
                    <a:pt x="485828" y="145068"/>
                  </a:lnTo>
                  <a:lnTo>
                    <a:pt x="485801" y="145186"/>
                  </a:lnTo>
                  <a:lnTo>
                    <a:pt x="485703" y="145498"/>
                  </a:lnTo>
                  <a:lnTo>
                    <a:pt x="485650" y="145652"/>
                  </a:lnTo>
                  <a:lnTo>
                    <a:pt x="485605" y="145811"/>
                  </a:lnTo>
                  <a:lnTo>
                    <a:pt x="485578" y="145969"/>
                  </a:lnTo>
                  <a:lnTo>
                    <a:pt x="485571" y="146069"/>
                  </a:lnTo>
                  <a:lnTo>
                    <a:pt x="485578" y="146268"/>
                  </a:lnTo>
                  <a:lnTo>
                    <a:pt x="485578" y="146368"/>
                  </a:lnTo>
                  <a:lnTo>
                    <a:pt x="485571" y="146468"/>
                  </a:lnTo>
                  <a:lnTo>
                    <a:pt x="485522" y="146645"/>
                  </a:lnTo>
                  <a:lnTo>
                    <a:pt x="485442" y="146817"/>
                  </a:lnTo>
                  <a:lnTo>
                    <a:pt x="485352" y="146989"/>
                  </a:lnTo>
                  <a:lnTo>
                    <a:pt x="485257" y="147161"/>
                  </a:lnTo>
                  <a:lnTo>
                    <a:pt x="485182" y="147338"/>
                  </a:lnTo>
                  <a:lnTo>
                    <a:pt x="485136" y="147501"/>
                  </a:lnTo>
                  <a:lnTo>
                    <a:pt x="485102" y="147673"/>
                  </a:lnTo>
                  <a:lnTo>
                    <a:pt x="485072" y="147845"/>
                  </a:lnTo>
                  <a:lnTo>
                    <a:pt x="485027" y="148013"/>
                  </a:lnTo>
                  <a:lnTo>
                    <a:pt x="484963" y="148163"/>
                  </a:lnTo>
                  <a:lnTo>
                    <a:pt x="484861" y="148303"/>
                  </a:lnTo>
                  <a:lnTo>
                    <a:pt x="484740" y="148430"/>
                  </a:lnTo>
                  <a:lnTo>
                    <a:pt x="484328" y="148774"/>
                  </a:lnTo>
                  <a:lnTo>
                    <a:pt x="484026" y="149046"/>
                  </a:lnTo>
                  <a:lnTo>
                    <a:pt x="483924" y="149132"/>
                  </a:lnTo>
                  <a:lnTo>
                    <a:pt x="483825" y="149223"/>
                  </a:lnTo>
                  <a:lnTo>
                    <a:pt x="483637" y="149404"/>
                  </a:lnTo>
                  <a:lnTo>
                    <a:pt x="483542" y="149490"/>
                  </a:lnTo>
                  <a:lnTo>
                    <a:pt x="483451" y="149581"/>
                  </a:lnTo>
                  <a:lnTo>
                    <a:pt x="483225" y="149816"/>
                  </a:lnTo>
                  <a:lnTo>
                    <a:pt x="482964" y="150106"/>
                  </a:lnTo>
                  <a:lnTo>
                    <a:pt x="482843" y="150256"/>
                  </a:lnTo>
                  <a:lnTo>
                    <a:pt x="482727" y="150414"/>
                  </a:lnTo>
                  <a:lnTo>
                    <a:pt x="482663" y="150509"/>
                  </a:lnTo>
                  <a:lnTo>
                    <a:pt x="482546" y="150704"/>
                  </a:lnTo>
                  <a:lnTo>
                    <a:pt x="482489" y="150809"/>
                  </a:lnTo>
                  <a:lnTo>
                    <a:pt x="482055" y="151533"/>
                  </a:lnTo>
                  <a:lnTo>
                    <a:pt x="481851" y="151860"/>
                  </a:lnTo>
                  <a:lnTo>
                    <a:pt x="481511" y="152376"/>
                  </a:lnTo>
                  <a:lnTo>
                    <a:pt x="481409" y="152553"/>
                  </a:lnTo>
                  <a:lnTo>
                    <a:pt x="481295" y="152762"/>
                  </a:lnTo>
                  <a:lnTo>
                    <a:pt x="481193" y="152975"/>
                  </a:lnTo>
                  <a:lnTo>
                    <a:pt x="480997" y="153409"/>
                  </a:lnTo>
                  <a:lnTo>
                    <a:pt x="480793" y="153822"/>
                  </a:lnTo>
                  <a:lnTo>
                    <a:pt x="480479" y="154415"/>
                  </a:lnTo>
                  <a:lnTo>
                    <a:pt x="480290" y="154787"/>
                  </a:lnTo>
                  <a:lnTo>
                    <a:pt x="480120" y="155131"/>
                  </a:lnTo>
                  <a:lnTo>
                    <a:pt x="480037" y="155308"/>
                  </a:lnTo>
                  <a:lnTo>
                    <a:pt x="479788" y="155811"/>
                  </a:lnTo>
                  <a:lnTo>
                    <a:pt x="479551" y="156305"/>
                  </a:lnTo>
                  <a:lnTo>
                    <a:pt x="479410" y="156627"/>
                  </a:lnTo>
                  <a:lnTo>
                    <a:pt x="479206" y="156948"/>
                  </a:lnTo>
                  <a:lnTo>
                    <a:pt x="479134" y="157334"/>
                  </a:lnTo>
                  <a:lnTo>
                    <a:pt x="478931" y="157787"/>
                  </a:lnTo>
                  <a:lnTo>
                    <a:pt x="478860" y="158176"/>
                  </a:lnTo>
                  <a:lnTo>
                    <a:pt x="478652" y="158693"/>
                  </a:lnTo>
                  <a:lnTo>
                    <a:pt x="478580" y="158951"/>
                  </a:lnTo>
                  <a:lnTo>
                    <a:pt x="477885" y="161017"/>
                  </a:lnTo>
                  <a:lnTo>
                    <a:pt x="477881" y="161407"/>
                  </a:lnTo>
                  <a:lnTo>
                    <a:pt x="477602" y="162182"/>
                  </a:lnTo>
                  <a:lnTo>
                    <a:pt x="475822" y="165789"/>
                  </a:lnTo>
                  <a:lnTo>
                    <a:pt x="475680" y="166242"/>
                  </a:lnTo>
                  <a:lnTo>
                    <a:pt x="475132" y="167402"/>
                  </a:lnTo>
                  <a:lnTo>
                    <a:pt x="474724" y="168109"/>
                  </a:lnTo>
                  <a:lnTo>
                    <a:pt x="474380" y="168884"/>
                  </a:lnTo>
                  <a:lnTo>
                    <a:pt x="473968" y="169654"/>
                  </a:lnTo>
                  <a:lnTo>
                    <a:pt x="473829" y="170107"/>
                  </a:lnTo>
                  <a:lnTo>
                    <a:pt x="472457" y="172944"/>
                  </a:lnTo>
                  <a:lnTo>
                    <a:pt x="472049" y="173651"/>
                  </a:lnTo>
                  <a:lnTo>
                    <a:pt x="471911" y="174104"/>
                  </a:lnTo>
                  <a:lnTo>
                    <a:pt x="471567" y="174874"/>
                  </a:lnTo>
                  <a:lnTo>
                    <a:pt x="471465" y="175160"/>
                  </a:lnTo>
                  <a:lnTo>
                    <a:pt x="471344" y="175400"/>
                  </a:lnTo>
                  <a:lnTo>
                    <a:pt x="471098" y="175876"/>
                  </a:lnTo>
                  <a:lnTo>
                    <a:pt x="470974" y="176111"/>
                  </a:lnTo>
                  <a:lnTo>
                    <a:pt x="470845" y="176347"/>
                  </a:lnTo>
                  <a:lnTo>
                    <a:pt x="470713" y="176551"/>
                  </a:lnTo>
                  <a:lnTo>
                    <a:pt x="470551" y="176760"/>
                  </a:lnTo>
                  <a:lnTo>
                    <a:pt x="470403" y="176968"/>
                  </a:lnTo>
                  <a:lnTo>
                    <a:pt x="470305" y="177158"/>
                  </a:lnTo>
                  <a:lnTo>
                    <a:pt x="470294" y="177317"/>
                  </a:lnTo>
                  <a:lnTo>
                    <a:pt x="470358" y="177435"/>
                  </a:lnTo>
                  <a:lnTo>
                    <a:pt x="470464" y="177543"/>
                  </a:lnTo>
                  <a:lnTo>
                    <a:pt x="470732" y="177734"/>
                  </a:lnTo>
                  <a:lnTo>
                    <a:pt x="470864" y="177820"/>
                  </a:lnTo>
                  <a:lnTo>
                    <a:pt x="471102" y="178001"/>
                  </a:lnTo>
                  <a:lnTo>
                    <a:pt x="471223" y="178082"/>
                  </a:lnTo>
                  <a:lnTo>
                    <a:pt x="471351" y="178151"/>
                  </a:lnTo>
                  <a:lnTo>
                    <a:pt x="471480" y="178191"/>
                  </a:lnTo>
                  <a:lnTo>
                    <a:pt x="471593" y="178196"/>
                  </a:lnTo>
                  <a:lnTo>
                    <a:pt x="471710" y="178187"/>
                  </a:lnTo>
                  <a:lnTo>
                    <a:pt x="471826" y="178164"/>
                  </a:lnTo>
                  <a:lnTo>
                    <a:pt x="472234" y="178074"/>
                  </a:lnTo>
                  <a:lnTo>
                    <a:pt x="472408" y="178033"/>
                  </a:lnTo>
                  <a:lnTo>
                    <a:pt x="472582" y="177983"/>
                  </a:lnTo>
                  <a:lnTo>
                    <a:pt x="472752" y="177929"/>
                  </a:lnTo>
                  <a:lnTo>
                    <a:pt x="472911" y="177856"/>
                  </a:lnTo>
                  <a:lnTo>
                    <a:pt x="472986" y="177811"/>
                  </a:lnTo>
                  <a:lnTo>
                    <a:pt x="473126" y="177711"/>
                  </a:lnTo>
                  <a:lnTo>
                    <a:pt x="473198" y="177666"/>
                  </a:lnTo>
                  <a:lnTo>
                    <a:pt x="473273" y="177639"/>
                  </a:lnTo>
                  <a:lnTo>
                    <a:pt x="473356" y="177629"/>
                  </a:lnTo>
                  <a:lnTo>
                    <a:pt x="473443" y="177639"/>
                  </a:lnTo>
                  <a:lnTo>
                    <a:pt x="473625" y="177680"/>
                  </a:lnTo>
                  <a:lnTo>
                    <a:pt x="473715" y="177693"/>
                  </a:lnTo>
                  <a:lnTo>
                    <a:pt x="473874" y="177698"/>
                  </a:lnTo>
                  <a:lnTo>
                    <a:pt x="474036" y="177698"/>
                  </a:lnTo>
                  <a:lnTo>
                    <a:pt x="474358" y="177680"/>
                  </a:lnTo>
                  <a:lnTo>
                    <a:pt x="474520" y="177661"/>
                  </a:lnTo>
                  <a:lnTo>
                    <a:pt x="474645" y="177639"/>
                  </a:lnTo>
                  <a:lnTo>
                    <a:pt x="475019" y="177557"/>
                  </a:lnTo>
                  <a:lnTo>
                    <a:pt x="475143" y="177539"/>
                  </a:lnTo>
                  <a:lnTo>
                    <a:pt x="475374" y="177521"/>
                  </a:lnTo>
                  <a:lnTo>
                    <a:pt x="475604" y="177525"/>
                  </a:lnTo>
                  <a:lnTo>
                    <a:pt x="476068" y="177552"/>
                  </a:lnTo>
                  <a:lnTo>
                    <a:pt x="476302" y="177557"/>
                  </a:lnTo>
                  <a:lnTo>
                    <a:pt x="477050" y="177548"/>
                  </a:lnTo>
                  <a:lnTo>
                    <a:pt x="477798" y="177521"/>
                  </a:lnTo>
                  <a:lnTo>
                    <a:pt x="478724" y="177462"/>
                  </a:lnTo>
                  <a:lnTo>
                    <a:pt x="479279" y="177417"/>
                  </a:lnTo>
                  <a:lnTo>
                    <a:pt x="479875" y="177353"/>
                  </a:lnTo>
                  <a:lnTo>
                    <a:pt x="480517" y="177262"/>
                  </a:lnTo>
                  <a:lnTo>
                    <a:pt x="480838" y="177222"/>
                  </a:lnTo>
                  <a:lnTo>
                    <a:pt x="481159" y="177195"/>
                  </a:lnTo>
                  <a:lnTo>
                    <a:pt x="481401" y="177181"/>
                  </a:lnTo>
                  <a:lnTo>
                    <a:pt x="482614" y="177163"/>
                  </a:lnTo>
                  <a:lnTo>
                    <a:pt x="483111" y="177145"/>
                  </a:lnTo>
                  <a:lnTo>
                    <a:pt x="483610" y="177145"/>
                  </a:lnTo>
                  <a:lnTo>
                    <a:pt x="483807" y="177149"/>
                  </a:lnTo>
                  <a:lnTo>
                    <a:pt x="484003" y="177158"/>
                  </a:lnTo>
                  <a:lnTo>
                    <a:pt x="484396" y="177185"/>
                  </a:lnTo>
                  <a:lnTo>
                    <a:pt x="484823" y="177240"/>
                  </a:lnTo>
                  <a:lnTo>
                    <a:pt x="485057" y="177281"/>
                  </a:lnTo>
                  <a:lnTo>
                    <a:pt x="485518" y="177385"/>
                  </a:lnTo>
                  <a:lnTo>
                    <a:pt x="485741" y="177448"/>
                  </a:lnTo>
                  <a:lnTo>
                    <a:pt x="485960" y="177521"/>
                  </a:lnTo>
                  <a:lnTo>
                    <a:pt x="486170" y="177602"/>
                  </a:lnTo>
                  <a:lnTo>
                    <a:pt x="486595" y="177784"/>
                  </a:lnTo>
                  <a:lnTo>
                    <a:pt x="487081" y="177983"/>
                  </a:lnTo>
                  <a:lnTo>
                    <a:pt x="487364" y="178092"/>
                  </a:lnTo>
                  <a:lnTo>
                    <a:pt x="487640" y="178210"/>
                  </a:lnTo>
                  <a:lnTo>
                    <a:pt x="487912" y="178332"/>
                  </a:lnTo>
                  <a:lnTo>
                    <a:pt x="488173" y="178477"/>
                  </a:lnTo>
                  <a:lnTo>
                    <a:pt x="488365" y="178599"/>
                  </a:lnTo>
                  <a:lnTo>
                    <a:pt x="488732" y="178880"/>
                  </a:lnTo>
                  <a:lnTo>
                    <a:pt x="488913" y="179025"/>
                  </a:lnTo>
                  <a:lnTo>
                    <a:pt x="489098" y="179161"/>
                  </a:lnTo>
                  <a:lnTo>
                    <a:pt x="489467" y="179419"/>
                  </a:lnTo>
                  <a:lnTo>
                    <a:pt x="489654" y="179542"/>
                  </a:lnTo>
                  <a:lnTo>
                    <a:pt x="490020" y="179805"/>
                  </a:lnTo>
                  <a:lnTo>
                    <a:pt x="490200" y="179945"/>
                  </a:lnTo>
                  <a:lnTo>
                    <a:pt x="490374" y="180090"/>
                  </a:lnTo>
                  <a:lnTo>
                    <a:pt x="490722" y="180389"/>
                  </a:lnTo>
                  <a:lnTo>
                    <a:pt x="490899" y="180534"/>
                  </a:lnTo>
                  <a:lnTo>
                    <a:pt x="491043" y="180643"/>
                  </a:lnTo>
                  <a:lnTo>
                    <a:pt x="491334" y="180851"/>
                  </a:lnTo>
                  <a:lnTo>
                    <a:pt x="491473" y="180960"/>
                  </a:lnTo>
                  <a:lnTo>
                    <a:pt x="491602" y="181083"/>
                  </a:lnTo>
                  <a:lnTo>
                    <a:pt x="491677" y="181169"/>
                  </a:lnTo>
                  <a:lnTo>
                    <a:pt x="491817" y="181350"/>
                  </a:lnTo>
                  <a:lnTo>
                    <a:pt x="491949" y="181536"/>
                  </a:lnTo>
                  <a:lnTo>
                    <a:pt x="492135" y="181749"/>
                  </a:lnTo>
                  <a:lnTo>
                    <a:pt x="492184" y="181821"/>
                  </a:lnTo>
                  <a:lnTo>
                    <a:pt x="492214" y="181975"/>
                  </a:lnTo>
                  <a:lnTo>
                    <a:pt x="492206" y="182057"/>
                  </a:lnTo>
                  <a:lnTo>
                    <a:pt x="492180" y="182143"/>
                  </a:lnTo>
                  <a:lnTo>
                    <a:pt x="492150" y="182225"/>
                  </a:lnTo>
                  <a:lnTo>
                    <a:pt x="492116" y="182297"/>
                  </a:lnTo>
                  <a:lnTo>
                    <a:pt x="492036" y="182428"/>
                  </a:lnTo>
                  <a:lnTo>
                    <a:pt x="491931" y="182546"/>
                  </a:lnTo>
                  <a:lnTo>
                    <a:pt x="491802" y="182655"/>
                  </a:lnTo>
                  <a:lnTo>
                    <a:pt x="491666" y="182750"/>
                  </a:lnTo>
                  <a:lnTo>
                    <a:pt x="491526" y="182827"/>
                  </a:lnTo>
                  <a:lnTo>
                    <a:pt x="491387" y="182877"/>
                  </a:lnTo>
                  <a:lnTo>
                    <a:pt x="491239" y="182913"/>
                  </a:lnTo>
                  <a:lnTo>
                    <a:pt x="491081" y="182931"/>
                  </a:lnTo>
                  <a:lnTo>
                    <a:pt x="490922" y="182941"/>
                  </a:lnTo>
                  <a:lnTo>
                    <a:pt x="490767" y="182945"/>
                  </a:lnTo>
                  <a:lnTo>
                    <a:pt x="490608" y="182941"/>
                  </a:lnTo>
                  <a:lnTo>
                    <a:pt x="490451" y="182922"/>
                  </a:lnTo>
                  <a:lnTo>
                    <a:pt x="490130" y="182864"/>
                  </a:lnTo>
                  <a:lnTo>
                    <a:pt x="489695" y="182818"/>
                  </a:lnTo>
                  <a:lnTo>
                    <a:pt x="489423" y="182796"/>
                  </a:lnTo>
                  <a:lnTo>
                    <a:pt x="489147" y="182778"/>
                  </a:lnTo>
                  <a:lnTo>
                    <a:pt x="488872" y="182764"/>
                  </a:lnTo>
                  <a:lnTo>
                    <a:pt x="488596" y="182755"/>
                  </a:lnTo>
                  <a:lnTo>
                    <a:pt x="485745" y="182478"/>
                  </a:lnTo>
                  <a:lnTo>
                    <a:pt x="485344" y="182474"/>
                  </a:lnTo>
                  <a:lnTo>
                    <a:pt x="485015" y="182406"/>
                  </a:lnTo>
                  <a:lnTo>
                    <a:pt x="483750" y="182388"/>
                  </a:lnTo>
                  <a:lnTo>
                    <a:pt x="482489" y="182497"/>
                  </a:lnTo>
                  <a:lnTo>
                    <a:pt x="482081" y="182882"/>
                  </a:lnTo>
                  <a:lnTo>
                    <a:pt x="481745" y="183267"/>
                  </a:lnTo>
                  <a:lnTo>
                    <a:pt x="481322" y="184948"/>
                  </a:lnTo>
                  <a:lnTo>
                    <a:pt x="481314" y="185401"/>
                  </a:lnTo>
                  <a:lnTo>
                    <a:pt x="481174" y="185786"/>
                  </a:lnTo>
                  <a:lnTo>
                    <a:pt x="481103" y="186239"/>
                  </a:lnTo>
                  <a:lnTo>
                    <a:pt x="481193" y="186412"/>
                  </a:lnTo>
                  <a:lnTo>
                    <a:pt x="481299" y="186575"/>
                  </a:lnTo>
                  <a:lnTo>
                    <a:pt x="481409" y="186734"/>
                  </a:lnTo>
                  <a:lnTo>
                    <a:pt x="481533" y="186887"/>
                  </a:lnTo>
                  <a:lnTo>
                    <a:pt x="481662" y="187028"/>
                  </a:lnTo>
                  <a:lnTo>
                    <a:pt x="481824" y="187173"/>
                  </a:lnTo>
                  <a:lnTo>
                    <a:pt x="481998" y="187300"/>
                  </a:lnTo>
                  <a:lnTo>
                    <a:pt x="482368" y="187540"/>
                  </a:lnTo>
                  <a:lnTo>
                    <a:pt x="482735" y="187794"/>
                  </a:lnTo>
                  <a:lnTo>
                    <a:pt x="482939" y="187925"/>
                  </a:lnTo>
                  <a:lnTo>
                    <a:pt x="483130" y="188057"/>
                  </a:lnTo>
                  <a:lnTo>
                    <a:pt x="483300" y="188202"/>
                  </a:lnTo>
                  <a:lnTo>
                    <a:pt x="483429" y="188369"/>
                  </a:lnTo>
                  <a:lnTo>
                    <a:pt x="483489" y="188523"/>
                  </a:lnTo>
                  <a:lnTo>
                    <a:pt x="483527" y="188691"/>
                  </a:lnTo>
                  <a:lnTo>
                    <a:pt x="483576" y="189040"/>
                  </a:lnTo>
                  <a:lnTo>
                    <a:pt x="483621" y="189203"/>
                  </a:lnTo>
                  <a:lnTo>
                    <a:pt x="483720" y="189407"/>
                  </a:lnTo>
                  <a:lnTo>
                    <a:pt x="483844" y="189602"/>
                  </a:lnTo>
                  <a:lnTo>
                    <a:pt x="483980" y="189792"/>
                  </a:lnTo>
                  <a:lnTo>
                    <a:pt x="484109" y="189982"/>
                  </a:lnTo>
                  <a:lnTo>
                    <a:pt x="484222" y="190182"/>
                  </a:lnTo>
                  <a:lnTo>
                    <a:pt x="484313" y="190399"/>
                  </a:lnTo>
                  <a:lnTo>
                    <a:pt x="484392" y="190622"/>
                  </a:lnTo>
                  <a:lnTo>
                    <a:pt x="484460" y="190848"/>
                  </a:lnTo>
                  <a:lnTo>
                    <a:pt x="484532" y="191075"/>
                  </a:lnTo>
                  <a:lnTo>
                    <a:pt x="484619" y="191292"/>
                  </a:lnTo>
                  <a:lnTo>
                    <a:pt x="484717" y="191505"/>
                  </a:lnTo>
                  <a:lnTo>
                    <a:pt x="485057" y="192126"/>
                  </a:lnTo>
                  <a:lnTo>
                    <a:pt x="485151" y="192339"/>
                  </a:lnTo>
                  <a:lnTo>
                    <a:pt x="485231" y="192556"/>
                  </a:lnTo>
                  <a:lnTo>
                    <a:pt x="485303" y="192779"/>
                  </a:lnTo>
                  <a:lnTo>
                    <a:pt x="485367" y="193001"/>
                  </a:lnTo>
                  <a:lnTo>
                    <a:pt x="485427" y="193223"/>
                  </a:lnTo>
                  <a:lnTo>
                    <a:pt x="485507" y="193603"/>
                  </a:lnTo>
                  <a:lnTo>
                    <a:pt x="485533" y="193753"/>
                  </a:lnTo>
                  <a:lnTo>
                    <a:pt x="485601" y="194215"/>
                  </a:lnTo>
                  <a:lnTo>
                    <a:pt x="485654" y="194546"/>
                  </a:lnTo>
                  <a:lnTo>
                    <a:pt x="485726" y="195044"/>
                  </a:lnTo>
                  <a:lnTo>
                    <a:pt x="485816" y="195625"/>
                  </a:lnTo>
                  <a:lnTo>
                    <a:pt x="485839" y="195819"/>
                  </a:lnTo>
                  <a:lnTo>
                    <a:pt x="485847" y="196014"/>
                  </a:lnTo>
                  <a:lnTo>
                    <a:pt x="485843" y="196241"/>
                  </a:lnTo>
                  <a:lnTo>
                    <a:pt x="485835" y="196472"/>
                  </a:lnTo>
                  <a:lnTo>
                    <a:pt x="485813" y="196699"/>
                  </a:lnTo>
                  <a:lnTo>
                    <a:pt x="485767" y="196916"/>
                  </a:lnTo>
                  <a:lnTo>
                    <a:pt x="485688" y="197115"/>
                  </a:lnTo>
                  <a:lnTo>
                    <a:pt x="485593" y="197270"/>
                  </a:lnTo>
                  <a:lnTo>
                    <a:pt x="485476" y="197410"/>
                  </a:lnTo>
                  <a:lnTo>
                    <a:pt x="485340" y="197546"/>
                  </a:lnTo>
                  <a:lnTo>
                    <a:pt x="485057" y="197800"/>
                  </a:lnTo>
                  <a:lnTo>
                    <a:pt x="484925" y="197913"/>
                  </a:lnTo>
                  <a:lnTo>
                    <a:pt x="484789" y="198022"/>
                  </a:lnTo>
                  <a:lnTo>
                    <a:pt x="484645" y="198131"/>
                  </a:lnTo>
                  <a:lnTo>
                    <a:pt x="483954" y="198643"/>
                  </a:lnTo>
                  <a:lnTo>
                    <a:pt x="483810" y="198733"/>
                  </a:lnTo>
                  <a:lnTo>
                    <a:pt x="483663" y="198810"/>
                  </a:lnTo>
                  <a:lnTo>
                    <a:pt x="483504" y="198874"/>
                  </a:lnTo>
                  <a:lnTo>
                    <a:pt x="483338" y="198933"/>
                  </a:lnTo>
                  <a:lnTo>
                    <a:pt x="483168" y="198974"/>
                  </a:lnTo>
                  <a:lnTo>
                    <a:pt x="483002" y="199000"/>
                  </a:lnTo>
                  <a:lnTo>
                    <a:pt x="482837" y="199005"/>
                  </a:lnTo>
                  <a:lnTo>
                    <a:pt x="482601" y="198978"/>
                  </a:lnTo>
                  <a:lnTo>
                    <a:pt x="482484" y="198951"/>
                  </a:lnTo>
                  <a:lnTo>
                    <a:pt x="482380" y="198910"/>
                  </a:lnTo>
                  <a:lnTo>
                    <a:pt x="482289" y="198856"/>
                  </a:lnTo>
                  <a:lnTo>
                    <a:pt x="482225" y="198783"/>
                  </a:lnTo>
                  <a:lnTo>
                    <a:pt x="482176" y="198692"/>
                  </a:lnTo>
                  <a:lnTo>
                    <a:pt x="482134" y="198593"/>
                  </a:lnTo>
                  <a:lnTo>
                    <a:pt x="482085" y="198502"/>
                  </a:lnTo>
                  <a:lnTo>
                    <a:pt x="482017" y="198439"/>
                  </a:lnTo>
                  <a:lnTo>
                    <a:pt x="481926" y="198393"/>
                  </a:lnTo>
                  <a:lnTo>
                    <a:pt x="481820" y="198375"/>
                  </a:lnTo>
                  <a:lnTo>
                    <a:pt x="481703" y="198366"/>
                  </a:lnTo>
                  <a:lnTo>
                    <a:pt x="481303" y="198348"/>
                  </a:lnTo>
                  <a:lnTo>
                    <a:pt x="480808" y="198348"/>
                  </a:lnTo>
                  <a:lnTo>
                    <a:pt x="480642" y="198343"/>
                  </a:lnTo>
                  <a:lnTo>
                    <a:pt x="480340" y="198317"/>
                  </a:lnTo>
                  <a:lnTo>
                    <a:pt x="479777" y="198248"/>
                  </a:lnTo>
                  <a:lnTo>
                    <a:pt x="479667" y="198239"/>
                  </a:lnTo>
                  <a:lnTo>
                    <a:pt x="479444" y="198208"/>
                  </a:lnTo>
                  <a:lnTo>
                    <a:pt x="479338" y="198185"/>
                  </a:lnTo>
                  <a:lnTo>
                    <a:pt x="479196" y="198117"/>
                  </a:lnTo>
                  <a:lnTo>
                    <a:pt x="478916" y="197918"/>
                  </a:lnTo>
                  <a:lnTo>
                    <a:pt x="478784" y="197845"/>
                  </a:lnTo>
                  <a:lnTo>
                    <a:pt x="478656" y="197827"/>
                  </a:lnTo>
                  <a:lnTo>
                    <a:pt x="478554" y="197858"/>
                  </a:lnTo>
                  <a:lnTo>
                    <a:pt x="478452" y="197918"/>
                  </a:lnTo>
                  <a:lnTo>
                    <a:pt x="478357" y="197995"/>
                  </a:lnTo>
                  <a:lnTo>
                    <a:pt x="478168" y="198162"/>
                  </a:lnTo>
                  <a:lnTo>
                    <a:pt x="478051" y="198276"/>
                  </a:lnTo>
                  <a:lnTo>
                    <a:pt x="477942" y="198403"/>
                  </a:lnTo>
                  <a:lnTo>
                    <a:pt x="477836" y="198534"/>
                  </a:lnTo>
                  <a:lnTo>
                    <a:pt x="477726" y="198661"/>
                  </a:lnTo>
                  <a:lnTo>
                    <a:pt x="477609" y="198774"/>
                  </a:lnTo>
                  <a:lnTo>
                    <a:pt x="477432" y="198892"/>
                  </a:lnTo>
                  <a:lnTo>
                    <a:pt x="477235" y="198987"/>
                  </a:lnTo>
                  <a:lnTo>
                    <a:pt x="477031" y="199078"/>
                  </a:lnTo>
                  <a:lnTo>
                    <a:pt x="476850" y="199177"/>
                  </a:lnTo>
                  <a:lnTo>
                    <a:pt x="476703" y="199313"/>
                  </a:lnTo>
                  <a:lnTo>
                    <a:pt x="476623" y="199436"/>
                  </a:lnTo>
                  <a:lnTo>
                    <a:pt x="476555" y="199567"/>
                  </a:lnTo>
                  <a:lnTo>
                    <a:pt x="476500" y="199708"/>
                  </a:lnTo>
                  <a:lnTo>
                    <a:pt x="476453" y="199852"/>
                  </a:lnTo>
                  <a:lnTo>
                    <a:pt x="476415" y="199998"/>
                  </a:lnTo>
                  <a:lnTo>
                    <a:pt x="476393" y="200161"/>
                  </a:lnTo>
                  <a:lnTo>
                    <a:pt x="476393" y="200324"/>
                  </a:lnTo>
                  <a:lnTo>
                    <a:pt x="476408" y="200664"/>
                  </a:lnTo>
                  <a:lnTo>
                    <a:pt x="476404" y="200827"/>
                  </a:lnTo>
                  <a:lnTo>
                    <a:pt x="476389" y="200954"/>
                  </a:lnTo>
                  <a:lnTo>
                    <a:pt x="476366" y="201076"/>
                  </a:lnTo>
                  <a:lnTo>
                    <a:pt x="476329" y="201325"/>
                  </a:lnTo>
                  <a:lnTo>
                    <a:pt x="476326" y="201448"/>
                  </a:lnTo>
                  <a:lnTo>
                    <a:pt x="476332" y="201602"/>
                  </a:lnTo>
                  <a:lnTo>
                    <a:pt x="476347" y="201756"/>
                  </a:lnTo>
                  <a:lnTo>
                    <a:pt x="476374" y="201910"/>
                  </a:lnTo>
                  <a:lnTo>
                    <a:pt x="476408" y="202059"/>
                  </a:lnTo>
                  <a:lnTo>
                    <a:pt x="476446" y="202209"/>
                  </a:lnTo>
                  <a:lnTo>
                    <a:pt x="476500" y="202354"/>
                  </a:lnTo>
                  <a:lnTo>
                    <a:pt x="476559" y="202490"/>
                  </a:lnTo>
                  <a:lnTo>
                    <a:pt x="476627" y="202626"/>
                  </a:lnTo>
                  <a:lnTo>
                    <a:pt x="476680" y="202767"/>
                  </a:lnTo>
                  <a:lnTo>
                    <a:pt x="476710" y="202907"/>
                  </a:lnTo>
                  <a:lnTo>
                    <a:pt x="476718" y="202989"/>
                  </a:lnTo>
                  <a:lnTo>
                    <a:pt x="476725" y="203075"/>
                  </a:lnTo>
                  <a:lnTo>
                    <a:pt x="476725" y="203156"/>
                  </a:lnTo>
                  <a:lnTo>
                    <a:pt x="476718" y="203242"/>
                  </a:lnTo>
                  <a:lnTo>
                    <a:pt x="476706" y="203319"/>
                  </a:lnTo>
                  <a:lnTo>
                    <a:pt x="476669" y="203424"/>
                  </a:lnTo>
                  <a:lnTo>
                    <a:pt x="476612" y="203519"/>
                  </a:lnTo>
                  <a:lnTo>
                    <a:pt x="476419" y="203800"/>
                  </a:lnTo>
                  <a:lnTo>
                    <a:pt x="476364" y="203895"/>
                  </a:lnTo>
                  <a:lnTo>
                    <a:pt x="476185" y="204180"/>
                  </a:lnTo>
                  <a:lnTo>
                    <a:pt x="476136" y="204280"/>
                  </a:lnTo>
                  <a:lnTo>
                    <a:pt x="476068" y="204439"/>
                  </a:lnTo>
                  <a:lnTo>
                    <a:pt x="476011" y="204606"/>
                  </a:lnTo>
                  <a:lnTo>
                    <a:pt x="475992" y="204693"/>
                  </a:lnTo>
                  <a:lnTo>
                    <a:pt x="475977" y="204837"/>
                  </a:lnTo>
                  <a:lnTo>
                    <a:pt x="475981" y="204991"/>
                  </a:lnTo>
                  <a:lnTo>
                    <a:pt x="475996" y="205146"/>
                  </a:lnTo>
                  <a:lnTo>
                    <a:pt x="476049" y="205454"/>
                  </a:lnTo>
                  <a:lnTo>
                    <a:pt x="476083" y="205594"/>
                  </a:lnTo>
                  <a:lnTo>
                    <a:pt x="476175" y="205866"/>
                  </a:lnTo>
                  <a:lnTo>
                    <a:pt x="476215" y="206012"/>
                  </a:lnTo>
                  <a:lnTo>
                    <a:pt x="476242" y="206147"/>
                  </a:lnTo>
                  <a:lnTo>
                    <a:pt x="476253" y="206297"/>
                  </a:lnTo>
                  <a:lnTo>
                    <a:pt x="476253" y="206451"/>
                  </a:lnTo>
                  <a:lnTo>
                    <a:pt x="476234" y="206754"/>
                  </a:lnTo>
                  <a:lnTo>
                    <a:pt x="476230" y="206908"/>
                  </a:lnTo>
                  <a:lnTo>
                    <a:pt x="476249" y="207267"/>
                  </a:lnTo>
                  <a:lnTo>
                    <a:pt x="476277" y="207625"/>
                  </a:lnTo>
                  <a:lnTo>
                    <a:pt x="476283" y="207806"/>
                  </a:lnTo>
                  <a:lnTo>
                    <a:pt x="476283" y="208082"/>
                  </a:lnTo>
                  <a:lnTo>
                    <a:pt x="476272" y="208499"/>
                  </a:lnTo>
                  <a:lnTo>
                    <a:pt x="476272" y="208871"/>
                  </a:lnTo>
                  <a:lnTo>
                    <a:pt x="476262" y="209120"/>
                  </a:lnTo>
                  <a:lnTo>
                    <a:pt x="476234" y="209342"/>
                  </a:lnTo>
                  <a:lnTo>
                    <a:pt x="476196" y="209564"/>
                  </a:lnTo>
                  <a:lnTo>
                    <a:pt x="476092" y="210004"/>
                  </a:lnTo>
                  <a:lnTo>
                    <a:pt x="475956" y="210552"/>
                  </a:lnTo>
                  <a:lnTo>
                    <a:pt x="475865" y="210883"/>
                  </a:lnTo>
                  <a:lnTo>
                    <a:pt x="475767" y="211214"/>
                  </a:lnTo>
                  <a:lnTo>
                    <a:pt x="475661" y="211549"/>
                  </a:lnTo>
                  <a:lnTo>
                    <a:pt x="475599" y="211712"/>
                  </a:lnTo>
                  <a:lnTo>
                    <a:pt x="475529" y="211871"/>
                  </a:lnTo>
                  <a:lnTo>
                    <a:pt x="475463" y="211984"/>
                  </a:lnTo>
                  <a:lnTo>
                    <a:pt x="475102" y="212528"/>
                  </a:lnTo>
                  <a:lnTo>
                    <a:pt x="474966" y="212750"/>
                  </a:lnTo>
                  <a:lnTo>
                    <a:pt x="474894" y="212859"/>
                  </a:lnTo>
                  <a:lnTo>
                    <a:pt x="474822" y="212963"/>
                  </a:lnTo>
                  <a:lnTo>
                    <a:pt x="474728" y="213081"/>
                  </a:lnTo>
                  <a:lnTo>
                    <a:pt x="474637" y="213194"/>
                  </a:lnTo>
                  <a:lnTo>
                    <a:pt x="474539" y="213303"/>
                  </a:lnTo>
                  <a:lnTo>
                    <a:pt x="474327" y="213511"/>
                  </a:lnTo>
                  <a:lnTo>
                    <a:pt x="474191" y="213629"/>
                  </a:lnTo>
                  <a:lnTo>
                    <a:pt x="474044" y="213743"/>
                  </a:lnTo>
                  <a:lnTo>
                    <a:pt x="473893" y="213847"/>
                  </a:lnTo>
                  <a:lnTo>
                    <a:pt x="473738" y="213947"/>
                  </a:lnTo>
                  <a:lnTo>
                    <a:pt x="473579" y="214037"/>
                  </a:lnTo>
                  <a:lnTo>
                    <a:pt x="473489" y="214173"/>
                  </a:lnTo>
                  <a:lnTo>
                    <a:pt x="473390" y="214309"/>
                  </a:lnTo>
                  <a:lnTo>
                    <a:pt x="473285" y="214436"/>
                  </a:lnTo>
                  <a:lnTo>
                    <a:pt x="473171" y="214554"/>
                  </a:lnTo>
                  <a:lnTo>
                    <a:pt x="473050" y="214667"/>
                  </a:lnTo>
                  <a:lnTo>
                    <a:pt x="472878" y="214808"/>
                  </a:lnTo>
                  <a:lnTo>
                    <a:pt x="472689" y="214934"/>
                  </a:lnTo>
                  <a:lnTo>
                    <a:pt x="472489" y="215048"/>
                  </a:lnTo>
                  <a:lnTo>
                    <a:pt x="472285" y="215147"/>
                  </a:lnTo>
                  <a:lnTo>
                    <a:pt x="472077" y="215233"/>
                  </a:lnTo>
                  <a:lnTo>
                    <a:pt x="471907" y="215293"/>
                  </a:lnTo>
                  <a:lnTo>
                    <a:pt x="471733" y="215342"/>
                  </a:lnTo>
                  <a:lnTo>
                    <a:pt x="471555" y="215388"/>
                  </a:lnTo>
                  <a:lnTo>
                    <a:pt x="471204" y="215460"/>
                  </a:lnTo>
                  <a:lnTo>
                    <a:pt x="470943" y="215506"/>
                  </a:lnTo>
                  <a:lnTo>
                    <a:pt x="470683" y="215542"/>
                  </a:lnTo>
                  <a:lnTo>
                    <a:pt x="470154" y="215596"/>
                  </a:lnTo>
                  <a:lnTo>
                    <a:pt x="469893" y="215632"/>
                  </a:lnTo>
                  <a:lnTo>
                    <a:pt x="469738" y="215660"/>
                  </a:lnTo>
                  <a:lnTo>
                    <a:pt x="469430" y="215723"/>
                  </a:lnTo>
                  <a:lnTo>
                    <a:pt x="469274" y="215746"/>
                  </a:lnTo>
                  <a:lnTo>
                    <a:pt x="469120" y="215764"/>
                  </a:lnTo>
                  <a:lnTo>
                    <a:pt x="468975" y="215768"/>
                  </a:lnTo>
                  <a:lnTo>
                    <a:pt x="468684" y="215759"/>
                  </a:lnTo>
                  <a:lnTo>
                    <a:pt x="468538" y="215750"/>
                  </a:lnTo>
                  <a:lnTo>
                    <a:pt x="468393" y="215750"/>
                  </a:lnTo>
                  <a:lnTo>
                    <a:pt x="468300" y="215759"/>
                  </a:lnTo>
                  <a:lnTo>
                    <a:pt x="468202" y="215764"/>
                  </a:lnTo>
                  <a:lnTo>
                    <a:pt x="468009" y="215782"/>
                  </a:lnTo>
                  <a:lnTo>
                    <a:pt x="467737" y="215814"/>
                  </a:lnTo>
                  <a:lnTo>
                    <a:pt x="467620" y="215836"/>
                  </a:lnTo>
                  <a:lnTo>
                    <a:pt x="467435" y="215895"/>
                  </a:lnTo>
                  <a:lnTo>
                    <a:pt x="467257" y="215982"/>
                  </a:lnTo>
                  <a:lnTo>
                    <a:pt x="466653" y="216308"/>
                  </a:lnTo>
                  <a:lnTo>
                    <a:pt x="466256" y="216539"/>
                  </a:lnTo>
                  <a:lnTo>
                    <a:pt x="465844" y="216802"/>
                  </a:lnTo>
                  <a:lnTo>
                    <a:pt x="465436" y="217073"/>
                  </a:lnTo>
                  <a:lnTo>
                    <a:pt x="465086" y="217291"/>
                  </a:lnTo>
                  <a:lnTo>
                    <a:pt x="464939" y="217377"/>
                  </a:lnTo>
                  <a:lnTo>
                    <a:pt x="464497" y="217626"/>
                  </a:lnTo>
                  <a:lnTo>
                    <a:pt x="464130" y="217817"/>
                  </a:lnTo>
                  <a:lnTo>
                    <a:pt x="463756" y="217998"/>
                  </a:lnTo>
                  <a:lnTo>
                    <a:pt x="463571" y="218093"/>
                  </a:lnTo>
                  <a:lnTo>
                    <a:pt x="462740" y="218565"/>
                  </a:lnTo>
                  <a:lnTo>
                    <a:pt x="462453" y="218741"/>
                  </a:lnTo>
                  <a:lnTo>
                    <a:pt x="462158" y="218914"/>
                  </a:lnTo>
                  <a:lnTo>
                    <a:pt x="462011" y="218990"/>
                  </a:lnTo>
                  <a:lnTo>
                    <a:pt x="461867" y="219054"/>
                  </a:lnTo>
                  <a:lnTo>
                    <a:pt x="461725" y="219113"/>
                  </a:lnTo>
                  <a:lnTo>
                    <a:pt x="461578" y="219167"/>
                  </a:lnTo>
                  <a:lnTo>
                    <a:pt x="461279" y="219267"/>
                  </a:lnTo>
                  <a:lnTo>
                    <a:pt x="461128" y="219322"/>
                  </a:lnTo>
                  <a:lnTo>
                    <a:pt x="460973" y="219371"/>
                  </a:lnTo>
                  <a:lnTo>
                    <a:pt x="460663" y="219462"/>
                  </a:lnTo>
                  <a:lnTo>
                    <a:pt x="460505" y="219498"/>
                  </a:lnTo>
                  <a:lnTo>
                    <a:pt x="460267" y="219539"/>
                  </a:lnTo>
                  <a:lnTo>
                    <a:pt x="460025" y="219571"/>
                  </a:lnTo>
                  <a:lnTo>
                    <a:pt x="459779" y="219593"/>
                  </a:lnTo>
                  <a:lnTo>
                    <a:pt x="459099" y="219630"/>
                  </a:lnTo>
                  <a:lnTo>
                    <a:pt x="458907" y="219630"/>
                  </a:lnTo>
                  <a:lnTo>
                    <a:pt x="458519" y="219639"/>
                  </a:lnTo>
                  <a:lnTo>
                    <a:pt x="458326" y="219652"/>
                  </a:lnTo>
                  <a:lnTo>
                    <a:pt x="458035" y="219707"/>
                  </a:lnTo>
                  <a:lnTo>
                    <a:pt x="457890" y="219743"/>
                  </a:lnTo>
                  <a:lnTo>
                    <a:pt x="457744" y="219770"/>
                  </a:lnTo>
                  <a:lnTo>
                    <a:pt x="457601" y="219788"/>
                  </a:lnTo>
                  <a:lnTo>
                    <a:pt x="457310" y="219797"/>
                  </a:lnTo>
                  <a:lnTo>
                    <a:pt x="457162" y="219793"/>
                  </a:lnTo>
                  <a:lnTo>
                    <a:pt x="456875" y="219765"/>
                  </a:lnTo>
                  <a:lnTo>
                    <a:pt x="456735" y="219811"/>
                  </a:lnTo>
                  <a:lnTo>
                    <a:pt x="456592" y="219852"/>
                  </a:lnTo>
                  <a:lnTo>
                    <a:pt x="456441" y="219879"/>
                  </a:lnTo>
                  <a:lnTo>
                    <a:pt x="456297" y="219897"/>
                  </a:lnTo>
                  <a:lnTo>
                    <a:pt x="456146" y="219906"/>
                  </a:lnTo>
                  <a:lnTo>
                    <a:pt x="455991" y="219911"/>
                  </a:lnTo>
                  <a:lnTo>
                    <a:pt x="455833" y="219902"/>
                  </a:lnTo>
                  <a:lnTo>
                    <a:pt x="455674" y="219879"/>
                  </a:lnTo>
                  <a:lnTo>
                    <a:pt x="455523" y="219847"/>
                  </a:lnTo>
                  <a:lnTo>
                    <a:pt x="455375" y="219797"/>
                  </a:lnTo>
                  <a:lnTo>
                    <a:pt x="455277" y="219747"/>
                  </a:lnTo>
                  <a:lnTo>
                    <a:pt x="454999" y="219552"/>
                  </a:lnTo>
                  <a:lnTo>
                    <a:pt x="454899" y="219498"/>
                  </a:lnTo>
                  <a:lnTo>
                    <a:pt x="454795" y="219448"/>
                  </a:lnTo>
                  <a:lnTo>
                    <a:pt x="454572" y="219353"/>
                  </a:lnTo>
                  <a:lnTo>
                    <a:pt x="454476" y="219331"/>
                  </a:lnTo>
                  <a:lnTo>
                    <a:pt x="454398" y="219403"/>
                  </a:lnTo>
                  <a:lnTo>
                    <a:pt x="454402" y="219503"/>
                  </a:lnTo>
                  <a:lnTo>
                    <a:pt x="454427" y="219616"/>
                  </a:lnTo>
                  <a:lnTo>
                    <a:pt x="454466" y="219734"/>
                  </a:lnTo>
                  <a:lnTo>
                    <a:pt x="454508" y="219829"/>
                  </a:lnTo>
                  <a:lnTo>
                    <a:pt x="454593" y="219938"/>
                  </a:lnTo>
                  <a:lnTo>
                    <a:pt x="454714" y="220028"/>
                  </a:lnTo>
                  <a:lnTo>
                    <a:pt x="454858" y="220106"/>
                  </a:lnTo>
                  <a:lnTo>
                    <a:pt x="455001" y="220187"/>
                  </a:lnTo>
                  <a:lnTo>
                    <a:pt x="455126" y="220278"/>
                  </a:lnTo>
                  <a:lnTo>
                    <a:pt x="455277" y="220427"/>
                  </a:lnTo>
                  <a:lnTo>
                    <a:pt x="455413" y="220591"/>
                  </a:lnTo>
                  <a:lnTo>
                    <a:pt x="455542" y="220763"/>
                  </a:lnTo>
                  <a:lnTo>
                    <a:pt x="455791" y="221116"/>
                  </a:lnTo>
                  <a:lnTo>
                    <a:pt x="455878" y="221252"/>
                  </a:lnTo>
                  <a:lnTo>
                    <a:pt x="456123" y="221669"/>
                  </a:lnTo>
                  <a:lnTo>
                    <a:pt x="456214" y="221800"/>
                  </a:lnTo>
                  <a:lnTo>
                    <a:pt x="456373" y="222014"/>
                  </a:lnTo>
                  <a:lnTo>
                    <a:pt x="456550" y="222213"/>
                  </a:lnTo>
                  <a:lnTo>
                    <a:pt x="456735" y="222408"/>
                  </a:lnTo>
                  <a:lnTo>
                    <a:pt x="457113" y="222789"/>
                  </a:lnTo>
                  <a:lnTo>
                    <a:pt x="458024" y="223659"/>
                  </a:lnTo>
                  <a:lnTo>
                    <a:pt x="458254" y="223876"/>
                  </a:lnTo>
                  <a:lnTo>
                    <a:pt x="458752" y="224311"/>
                  </a:lnTo>
                  <a:lnTo>
                    <a:pt x="459092" y="224588"/>
                  </a:lnTo>
                  <a:lnTo>
                    <a:pt x="459458" y="224733"/>
                  </a:lnTo>
                  <a:lnTo>
                    <a:pt x="461172" y="225798"/>
                  </a:lnTo>
                  <a:lnTo>
                    <a:pt x="461642" y="226147"/>
                  </a:lnTo>
                  <a:lnTo>
                    <a:pt x="461867" y="226328"/>
                  </a:lnTo>
                  <a:lnTo>
                    <a:pt x="462094" y="226518"/>
                  </a:lnTo>
                  <a:lnTo>
                    <a:pt x="462438" y="226822"/>
                  </a:lnTo>
                  <a:lnTo>
                    <a:pt x="462691" y="227058"/>
                  </a:lnTo>
                  <a:lnTo>
                    <a:pt x="462933" y="227302"/>
                  </a:lnTo>
                  <a:lnTo>
                    <a:pt x="463148" y="227533"/>
                  </a:lnTo>
                  <a:lnTo>
                    <a:pt x="463356" y="227769"/>
                  </a:lnTo>
                  <a:lnTo>
                    <a:pt x="463454" y="227892"/>
                  </a:lnTo>
                  <a:lnTo>
                    <a:pt x="463564" y="228045"/>
                  </a:lnTo>
                  <a:lnTo>
                    <a:pt x="463669" y="228200"/>
                  </a:lnTo>
                  <a:lnTo>
                    <a:pt x="464070" y="228834"/>
                  </a:lnTo>
                  <a:lnTo>
                    <a:pt x="464176" y="228983"/>
                  </a:lnTo>
                  <a:lnTo>
                    <a:pt x="464274" y="229138"/>
                  </a:lnTo>
                  <a:lnTo>
                    <a:pt x="464368" y="229296"/>
                  </a:lnTo>
                  <a:lnTo>
                    <a:pt x="464440" y="229464"/>
                  </a:lnTo>
                  <a:lnTo>
                    <a:pt x="464504" y="229677"/>
                  </a:lnTo>
                  <a:lnTo>
                    <a:pt x="464546" y="229899"/>
                  </a:lnTo>
                  <a:lnTo>
                    <a:pt x="464572" y="230126"/>
                  </a:lnTo>
                  <a:lnTo>
                    <a:pt x="464614" y="230584"/>
                  </a:lnTo>
                  <a:lnTo>
                    <a:pt x="464663" y="230914"/>
                  </a:lnTo>
                  <a:lnTo>
                    <a:pt x="464682" y="231078"/>
                  </a:lnTo>
                  <a:lnTo>
                    <a:pt x="464697" y="231245"/>
                  </a:lnTo>
                  <a:lnTo>
                    <a:pt x="464697" y="231408"/>
                  </a:lnTo>
                  <a:lnTo>
                    <a:pt x="464686" y="231585"/>
                  </a:lnTo>
                  <a:lnTo>
                    <a:pt x="464659" y="231757"/>
                  </a:lnTo>
                  <a:lnTo>
                    <a:pt x="464625" y="231934"/>
                  </a:lnTo>
                  <a:lnTo>
                    <a:pt x="464584" y="232106"/>
                  </a:lnTo>
                  <a:lnTo>
                    <a:pt x="464538" y="232278"/>
                  </a:lnTo>
                  <a:lnTo>
                    <a:pt x="464485" y="232455"/>
                  </a:lnTo>
                  <a:lnTo>
                    <a:pt x="464361" y="232800"/>
                  </a:lnTo>
                  <a:lnTo>
                    <a:pt x="464293" y="232972"/>
                  </a:lnTo>
                  <a:lnTo>
                    <a:pt x="464232" y="233149"/>
                  </a:lnTo>
                  <a:lnTo>
                    <a:pt x="464183" y="233312"/>
                  </a:lnTo>
                  <a:lnTo>
                    <a:pt x="464138" y="233480"/>
                  </a:lnTo>
                  <a:lnTo>
                    <a:pt x="464040" y="233806"/>
                  </a:lnTo>
                  <a:lnTo>
                    <a:pt x="463979" y="233969"/>
                  </a:lnTo>
                  <a:lnTo>
                    <a:pt x="463870" y="234196"/>
                  </a:lnTo>
                  <a:lnTo>
                    <a:pt x="463745" y="234422"/>
                  </a:lnTo>
                  <a:lnTo>
                    <a:pt x="463609" y="234640"/>
                  </a:lnTo>
                  <a:lnTo>
                    <a:pt x="463458" y="234848"/>
                  </a:lnTo>
                  <a:lnTo>
                    <a:pt x="463295" y="235043"/>
                  </a:lnTo>
                  <a:lnTo>
                    <a:pt x="462680" y="236203"/>
                  </a:lnTo>
                  <a:lnTo>
                    <a:pt x="462540" y="236657"/>
                  </a:lnTo>
                  <a:lnTo>
                    <a:pt x="462064" y="237427"/>
                  </a:lnTo>
                  <a:lnTo>
                    <a:pt x="461725" y="237812"/>
                  </a:lnTo>
                  <a:lnTo>
                    <a:pt x="461256" y="237998"/>
                  </a:lnTo>
                  <a:lnTo>
                    <a:pt x="460592" y="238120"/>
                  </a:lnTo>
                  <a:lnTo>
                    <a:pt x="460123" y="238243"/>
                  </a:lnTo>
                  <a:lnTo>
                    <a:pt x="459587" y="238800"/>
                  </a:lnTo>
                  <a:lnTo>
                    <a:pt x="459515" y="238791"/>
                  </a:lnTo>
                  <a:lnTo>
                    <a:pt x="459307" y="238791"/>
                  </a:lnTo>
                  <a:lnTo>
                    <a:pt x="459235" y="238800"/>
                  </a:lnTo>
                  <a:lnTo>
                    <a:pt x="459141" y="238814"/>
                  </a:lnTo>
                  <a:lnTo>
                    <a:pt x="458865" y="238886"/>
                  </a:lnTo>
                  <a:lnTo>
                    <a:pt x="458689" y="238923"/>
                  </a:lnTo>
                  <a:lnTo>
                    <a:pt x="458602" y="238936"/>
                  </a:lnTo>
                  <a:lnTo>
                    <a:pt x="458515" y="238954"/>
                  </a:lnTo>
                  <a:lnTo>
                    <a:pt x="458340" y="238977"/>
                  </a:lnTo>
                  <a:lnTo>
                    <a:pt x="458196" y="239272"/>
                  </a:lnTo>
                  <a:lnTo>
                    <a:pt x="458122" y="239403"/>
                  </a:lnTo>
                  <a:lnTo>
                    <a:pt x="458092" y="239530"/>
                  </a:lnTo>
                  <a:lnTo>
                    <a:pt x="458137" y="239643"/>
                  </a:lnTo>
                  <a:lnTo>
                    <a:pt x="458370" y="239951"/>
                  </a:lnTo>
                  <a:lnTo>
                    <a:pt x="458447" y="240047"/>
                  </a:lnTo>
                  <a:lnTo>
                    <a:pt x="458413" y="240205"/>
                  </a:lnTo>
                  <a:lnTo>
                    <a:pt x="458332" y="240708"/>
                  </a:lnTo>
                  <a:lnTo>
                    <a:pt x="458317" y="240894"/>
                  </a:lnTo>
                  <a:lnTo>
                    <a:pt x="458306" y="241080"/>
                  </a:lnTo>
                  <a:lnTo>
                    <a:pt x="458296" y="241447"/>
                  </a:lnTo>
                  <a:lnTo>
                    <a:pt x="458268" y="241937"/>
                  </a:lnTo>
                  <a:lnTo>
                    <a:pt x="458262" y="242177"/>
                  </a:lnTo>
                  <a:lnTo>
                    <a:pt x="458262" y="242422"/>
                  </a:lnTo>
                  <a:lnTo>
                    <a:pt x="458272" y="242662"/>
                  </a:lnTo>
                  <a:lnTo>
                    <a:pt x="458298" y="242866"/>
                  </a:lnTo>
                  <a:lnTo>
                    <a:pt x="458385" y="243274"/>
                  </a:lnTo>
                  <a:lnTo>
                    <a:pt x="458423" y="243478"/>
                  </a:lnTo>
                  <a:lnTo>
                    <a:pt x="458451" y="243682"/>
                  </a:lnTo>
                  <a:lnTo>
                    <a:pt x="458466" y="244035"/>
                  </a:lnTo>
                  <a:lnTo>
                    <a:pt x="458462" y="244207"/>
                  </a:lnTo>
                  <a:lnTo>
                    <a:pt x="458453" y="244384"/>
                  </a:lnTo>
                  <a:lnTo>
                    <a:pt x="458434" y="244556"/>
                  </a:lnTo>
                  <a:lnTo>
                    <a:pt x="458408" y="244715"/>
                  </a:lnTo>
                  <a:lnTo>
                    <a:pt x="458374" y="244873"/>
                  </a:lnTo>
                  <a:lnTo>
                    <a:pt x="458287" y="245182"/>
                  </a:lnTo>
                  <a:lnTo>
                    <a:pt x="458228" y="245331"/>
                  </a:lnTo>
                  <a:lnTo>
                    <a:pt x="458175" y="245440"/>
                  </a:lnTo>
                  <a:lnTo>
                    <a:pt x="458118" y="245544"/>
                  </a:lnTo>
                  <a:lnTo>
                    <a:pt x="457842" y="246002"/>
                  </a:lnTo>
                  <a:lnTo>
                    <a:pt x="457480" y="246578"/>
                  </a:lnTo>
                  <a:lnTo>
                    <a:pt x="457325" y="246868"/>
                  </a:lnTo>
                  <a:lnTo>
                    <a:pt x="457253" y="247017"/>
                  </a:lnTo>
                  <a:lnTo>
                    <a:pt x="457170" y="247162"/>
                  </a:lnTo>
                  <a:lnTo>
                    <a:pt x="457083" y="247298"/>
                  </a:lnTo>
                  <a:lnTo>
                    <a:pt x="456936" y="247498"/>
                  </a:lnTo>
                  <a:lnTo>
                    <a:pt x="456773" y="247688"/>
                  </a:lnTo>
                  <a:lnTo>
                    <a:pt x="456690" y="247779"/>
                  </a:lnTo>
                  <a:lnTo>
                    <a:pt x="456467" y="247987"/>
                  </a:lnTo>
                  <a:lnTo>
                    <a:pt x="456350" y="248087"/>
                  </a:lnTo>
                  <a:lnTo>
                    <a:pt x="456229" y="248173"/>
                  </a:lnTo>
                  <a:lnTo>
                    <a:pt x="456101" y="248250"/>
                  </a:lnTo>
                  <a:lnTo>
                    <a:pt x="455965" y="248313"/>
                  </a:lnTo>
                  <a:lnTo>
                    <a:pt x="455821" y="248368"/>
                  </a:lnTo>
                  <a:lnTo>
                    <a:pt x="455670" y="248409"/>
                  </a:lnTo>
                  <a:lnTo>
                    <a:pt x="455372" y="248481"/>
                  </a:lnTo>
                  <a:lnTo>
                    <a:pt x="455190" y="248517"/>
                  </a:lnTo>
                  <a:lnTo>
                    <a:pt x="454820" y="248563"/>
                  </a:lnTo>
                  <a:lnTo>
                    <a:pt x="454635" y="248581"/>
                  </a:lnTo>
                  <a:lnTo>
                    <a:pt x="454451" y="248613"/>
                  </a:lnTo>
                  <a:lnTo>
                    <a:pt x="454081" y="248690"/>
                  </a:lnTo>
                  <a:lnTo>
                    <a:pt x="453714" y="248785"/>
                  </a:lnTo>
                  <a:lnTo>
                    <a:pt x="453529" y="248839"/>
                  </a:lnTo>
                  <a:lnTo>
                    <a:pt x="453072" y="248961"/>
                  </a:lnTo>
                  <a:lnTo>
                    <a:pt x="452845" y="249034"/>
                  </a:lnTo>
                  <a:lnTo>
                    <a:pt x="452626" y="249111"/>
                  </a:lnTo>
                  <a:lnTo>
                    <a:pt x="452411" y="249206"/>
                  </a:lnTo>
                  <a:lnTo>
                    <a:pt x="452248" y="249297"/>
                  </a:lnTo>
                  <a:lnTo>
                    <a:pt x="451935" y="249506"/>
                  </a:lnTo>
                  <a:lnTo>
                    <a:pt x="451784" y="249619"/>
                  </a:lnTo>
                  <a:lnTo>
                    <a:pt x="451485" y="249832"/>
                  </a:lnTo>
                  <a:lnTo>
                    <a:pt x="451194" y="250049"/>
                  </a:lnTo>
                  <a:lnTo>
                    <a:pt x="451048" y="250153"/>
                  </a:lnTo>
                  <a:lnTo>
                    <a:pt x="450897" y="250249"/>
                  </a:lnTo>
                  <a:lnTo>
                    <a:pt x="450667" y="250371"/>
                  </a:lnTo>
                  <a:lnTo>
                    <a:pt x="450425" y="250485"/>
                  </a:lnTo>
                  <a:lnTo>
                    <a:pt x="450179" y="250584"/>
                  </a:lnTo>
                  <a:lnTo>
                    <a:pt x="449930" y="250675"/>
                  </a:lnTo>
                  <a:lnTo>
                    <a:pt x="449526" y="250811"/>
                  </a:lnTo>
                  <a:lnTo>
                    <a:pt x="448902" y="250992"/>
                  </a:lnTo>
                  <a:lnTo>
                    <a:pt x="448358" y="251132"/>
                  </a:lnTo>
                  <a:lnTo>
                    <a:pt x="448222" y="251173"/>
                  </a:lnTo>
                  <a:lnTo>
                    <a:pt x="448086" y="251219"/>
                  </a:lnTo>
                  <a:lnTo>
                    <a:pt x="447818" y="251318"/>
                  </a:lnTo>
                  <a:lnTo>
                    <a:pt x="447682" y="251364"/>
                  </a:lnTo>
                  <a:lnTo>
                    <a:pt x="447542" y="251404"/>
                  </a:lnTo>
                  <a:lnTo>
                    <a:pt x="447400" y="251427"/>
                  </a:lnTo>
                  <a:lnTo>
                    <a:pt x="447101" y="251441"/>
                  </a:lnTo>
                  <a:lnTo>
                    <a:pt x="446958" y="251454"/>
                  </a:lnTo>
                  <a:lnTo>
                    <a:pt x="446818" y="251486"/>
                  </a:lnTo>
                  <a:lnTo>
                    <a:pt x="446693" y="251540"/>
                  </a:lnTo>
                  <a:lnTo>
                    <a:pt x="446576" y="251604"/>
                  </a:lnTo>
                  <a:lnTo>
                    <a:pt x="445851" y="252048"/>
                  </a:lnTo>
                  <a:lnTo>
                    <a:pt x="445598" y="252193"/>
                  </a:lnTo>
                  <a:lnTo>
                    <a:pt x="445394" y="252293"/>
                  </a:lnTo>
                  <a:lnTo>
                    <a:pt x="445190" y="252383"/>
                  </a:lnTo>
                  <a:lnTo>
                    <a:pt x="444774" y="252560"/>
                  </a:lnTo>
                  <a:lnTo>
                    <a:pt x="444574" y="252660"/>
                  </a:lnTo>
                  <a:lnTo>
                    <a:pt x="444427" y="252755"/>
                  </a:lnTo>
                  <a:lnTo>
                    <a:pt x="444141" y="252959"/>
                  </a:lnTo>
                  <a:lnTo>
                    <a:pt x="443997" y="253054"/>
                  </a:lnTo>
                  <a:lnTo>
                    <a:pt x="443842" y="253136"/>
                  </a:lnTo>
                  <a:lnTo>
                    <a:pt x="443710" y="253186"/>
                  </a:lnTo>
                  <a:lnTo>
                    <a:pt x="443578" y="253227"/>
                  </a:lnTo>
                  <a:lnTo>
                    <a:pt x="443438" y="253263"/>
                  </a:lnTo>
                  <a:lnTo>
                    <a:pt x="443162" y="253317"/>
                  </a:lnTo>
                  <a:lnTo>
                    <a:pt x="442981" y="253335"/>
                  </a:lnTo>
                  <a:lnTo>
                    <a:pt x="442796" y="253340"/>
                  </a:lnTo>
                  <a:lnTo>
                    <a:pt x="442425" y="253340"/>
                  </a:lnTo>
                  <a:lnTo>
                    <a:pt x="442244" y="253349"/>
                  </a:lnTo>
                  <a:lnTo>
                    <a:pt x="441923" y="253376"/>
                  </a:lnTo>
                  <a:lnTo>
                    <a:pt x="441764" y="253394"/>
                  </a:lnTo>
                  <a:lnTo>
                    <a:pt x="441609" y="253426"/>
                  </a:lnTo>
                  <a:lnTo>
                    <a:pt x="441466" y="253480"/>
                  </a:lnTo>
                  <a:lnTo>
                    <a:pt x="441349" y="253548"/>
                  </a:lnTo>
                  <a:lnTo>
                    <a:pt x="441232" y="253630"/>
                  </a:lnTo>
                  <a:lnTo>
                    <a:pt x="441126" y="253721"/>
                  </a:lnTo>
                  <a:lnTo>
                    <a:pt x="441028" y="253820"/>
                  </a:lnTo>
                  <a:lnTo>
                    <a:pt x="440941" y="253929"/>
                  </a:lnTo>
                  <a:lnTo>
                    <a:pt x="441069" y="254387"/>
                  </a:lnTo>
                  <a:lnTo>
                    <a:pt x="440462" y="254962"/>
                  </a:lnTo>
                  <a:lnTo>
                    <a:pt x="440054" y="255601"/>
                  </a:lnTo>
                  <a:lnTo>
                    <a:pt x="439914" y="256055"/>
                  </a:lnTo>
                  <a:lnTo>
                    <a:pt x="439706" y="256571"/>
                  </a:lnTo>
                  <a:lnTo>
                    <a:pt x="439567" y="256893"/>
                  </a:lnTo>
                  <a:lnTo>
                    <a:pt x="438331" y="259667"/>
                  </a:lnTo>
                  <a:lnTo>
                    <a:pt x="438260" y="260120"/>
                  </a:lnTo>
                  <a:lnTo>
                    <a:pt x="438052" y="260505"/>
                  </a:lnTo>
                  <a:lnTo>
                    <a:pt x="437727" y="261076"/>
                  </a:lnTo>
                  <a:lnTo>
                    <a:pt x="437742" y="261458"/>
                  </a:lnTo>
                  <a:lnTo>
                    <a:pt x="437772" y="261834"/>
                  </a:lnTo>
                  <a:lnTo>
                    <a:pt x="437791" y="262024"/>
                  </a:lnTo>
                  <a:lnTo>
                    <a:pt x="437829" y="262359"/>
                  </a:lnTo>
                  <a:lnTo>
                    <a:pt x="437852" y="262527"/>
                  </a:lnTo>
                  <a:lnTo>
                    <a:pt x="437882" y="262690"/>
                  </a:lnTo>
                  <a:lnTo>
                    <a:pt x="437923" y="262849"/>
                  </a:lnTo>
                  <a:lnTo>
                    <a:pt x="437984" y="263039"/>
                  </a:lnTo>
                  <a:lnTo>
                    <a:pt x="438056" y="263221"/>
                  </a:lnTo>
                  <a:lnTo>
                    <a:pt x="438135" y="263402"/>
                  </a:lnTo>
                  <a:lnTo>
                    <a:pt x="438233" y="263574"/>
                  </a:lnTo>
                  <a:lnTo>
                    <a:pt x="438343" y="263732"/>
                  </a:lnTo>
                  <a:lnTo>
                    <a:pt x="438490" y="263882"/>
                  </a:lnTo>
                  <a:lnTo>
                    <a:pt x="438656" y="264014"/>
                  </a:lnTo>
                  <a:lnTo>
                    <a:pt x="438838" y="264136"/>
                  </a:lnTo>
                  <a:lnTo>
                    <a:pt x="439023" y="264254"/>
                  </a:lnTo>
                  <a:lnTo>
                    <a:pt x="439204" y="264376"/>
                  </a:lnTo>
                  <a:lnTo>
                    <a:pt x="439374" y="264503"/>
                  </a:lnTo>
                  <a:lnTo>
                    <a:pt x="439725" y="264757"/>
                  </a:lnTo>
                  <a:lnTo>
                    <a:pt x="439895" y="264889"/>
                  </a:lnTo>
                  <a:lnTo>
                    <a:pt x="440062" y="265024"/>
                  </a:lnTo>
                  <a:lnTo>
                    <a:pt x="440145" y="265102"/>
                  </a:lnTo>
                  <a:lnTo>
                    <a:pt x="440311" y="265274"/>
                  </a:lnTo>
                  <a:lnTo>
                    <a:pt x="440398" y="265351"/>
                  </a:lnTo>
                  <a:lnTo>
                    <a:pt x="440487" y="265419"/>
                  </a:lnTo>
                  <a:lnTo>
                    <a:pt x="440661" y="265496"/>
                  </a:lnTo>
                  <a:lnTo>
                    <a:pt x="440850" y="265546"/>
                  </a:lnTo>
                  <a:lnTo>
                    <a:pt x="441050" y="265578"/>
                  </a:lnTo>
                  <a:lnTo>
                    <a:pt x="441254" y="265600"/>
                  </a:lnTo>
                  <a:lnTo>
                    <a:pt x="441662" y="265659"/>
                  </a:lnTo>
                  <a:lnTo>
                    <a:pt x="442089" y="265695"/>
                  </a:lnTo>
                  <a:lnTo>
                    <a:pt x="442301" y="265718"/>
                  </a:lnTo>
                  <a:lnTo>
                    <a:pt x="442686" y="265768"/>
                  </a:lnTo>
                  <a:lnTo>
                    <a:pt x="443034" y="265827"/>
                  </a:lnTo>
                  <a:lnTo>
                    <a:pt x="443207" y="265863"/>
                  </a:lnTo>
                  <a:lnTo>
                    <a:pt x="443377" y="265904"/>
                  </a:lnTo>
                  <a:lnTo>
                    <a:pt x="443536" y="265954"/>
                  </a:lnTo>
                  <a:lnTo>
                    <a:pt x="443846" y="266072"/>
                  </a:lnTo>
                  <a:lnTo>
                    <a:pt x="444147" y="266207"/>
                  </a:lnTo>
                  <a:lnTo>
                    <a:pt x="444481" y="266375"/>
                  </a:lnTo>
                  <a:lnTo>
                    <a:pt x="444642" y="266466"/>
                  </a:lnTo>
                  <a:lnTo>
                    <a:pt x="444801" y="266561"/>
                  </a:lnTo>
                  <a:lnTo>
                    <a:pt x="445069" y="266733"/>
                  </a:lnTo>
                  <a:lnTo>
                    <a:pt x="445175" y="266810"/>
                  </a:lnTo>
                  <a:lnTo>
                    <a:pt x="445745" y="267264"/>
                  </a:lnTo>
                  <a:lnTo>
                    <a:pt x="445991" y="267481"/>
                  </a:lnTo>
                  <a:lnTo>
                    <a:pt x="446104" y="267603"/>
                  </a:lnTo>
                  <a:lnTo>
                    <a:pt x="446202" y="267721"/>
                  </a:lnTo>
                  <a:lnTo>
                    <a:pt x="446376" y="267971"/>
                  </a:lnTo>
                  <a:lnTo>
                    <a:pt x="446527" y="268238"/>
                  </a:lnTo>
                  <a:lnTo>
                    <a:pt x="446595" y="268378"/>
                  </a:lnTo>
                  <a:lnTo>
                    <a:pt x="446652" y="268528"/>
                  </a:lnTo>
                  <a:lnTo>
                    <a:pt x="446803" y="268972"/>
                  </a:lnTo>
                  <a:lnTo>
                    <a:pt x="446939" y="269339"/>
                  </a:lnTo>
                  <a:lnTo>
                    <a:pt x="447067" y="269711"/>
                  </a:lnTo>
                  <a:lnTo>
                    <a:pt x="447177" y="270055"/>
                  </a:lnTo>
                  <a:lnTo>
                    <a:pt x="447268" y="270368"/>
                  </a:lnTo>
                  <a:lnTo>
                    <a:pt x="447353" y="270681"/>
                  </a:lnTo>
                  <a:lnTo>
                    <a:pt x="447478" y="271057"/>
                  </a:lnTo>
                  <a:lnTo>
                    <a:pt x="447513" y="271184"/>
                  </a:lnTo>
                  <a:lnTo>
                    <a:pt x="447540" y="271311"/>
                  </a:lnTo>
                  <a:lnTo>
                    <a:pt x="447551" y="271393"/>
                  </a:lnTo>
                  <a:lnTo>
                    <a:pt x="447565" y="271637"/>
                  </a:lnTo>
                  <a:lnTo>
                    <a:pt x="447565" y="271719"/>
                  </a:lnTo>
                  <a:lnTo>
                    <a:pt x="447920" y="272077"/>
                  </a:lnTo>
                  <a:lnTo>
                    <a:pt x="448022" y="272811"/>
                  </a:lnTo>
                  <a:lnTo>
                    <a:pt x="448167" y="272947"/>
                  </a:lnTo>
                  <a:lnTo>
                    <a:pt x="448305" y="273088"/>
                  </a:lnTo>
                  <a:lnTo>
                    <a:pt x="448577" y="273383"/>
                  </a:lnTo>
                  <a:lnTo>
                    <a:pt x="448706" y="273532"/>
                  </a:lnTo>
                  <a:lnTo>
                    <a:pt x="448846" y="273704"/>
                  </a:lnTo>
                  <a:lnTo>
                    <a:pt x="449114" y="274058"/>
                  </a:lnTo>
                  <a:lnTo>
                    <a:pt x="449367" y="274420"/>
                  </a:lnTo>
                  <a:lnTo>
                    <a:pt x="449594" y="274724"/>
                  </a:lnTo>
                  <a:lnTo>
                    <a:pt x="449703" y="274878"/>
                  </a:lnTo>
                  <a:lnTo>
                    <a:pt x="449805" y="275037"/>
                  </a:lnTo>
                  <a:lnTo>
                    <a:pt x="449888" y="275205"/>
                  </a:lnTo>
                  <a:lnTo>
                    <a:pt x="449953" y="275390"/>
                  </a:lnTo>
                  <a:lnTo>
                    <a:pt x="449994" y="275585"/>
                  </a:lnTo>
                  <a:lnTo>
                    <a:pt x="450062" y="275984"/>
                  </a:lnTo>
                  <a:lnTo>
                    <a:pt x="450111" y="276179"/>
                  </a:lnTo>
                  <a:lnTo>
                    <a:pt x="450179" y="276365"/>
                  </a:lnTo>
                  <a:lnTo>
                    <a:pt x="450417" y="276918"/>
                  </a:lnTo>
                  <a:lnTo>
                    <a:pt x="450485" y="277108"/>
                  </a:lnTo>
                  <a:lnTo>
                    <a:pt x="450527" y="277262"/>
                  </a:lnTo>
                  <a:lnTo>
                    <a:pt x="450663" y="277888"/>
                  </a:lnTo>
                  <a:lnTo>
                    <a:pt x="450727" y="278119"/>
                  </a:lnTo>
                  <a:lnTo>
                    <a:pt x="450784" y="278355"/>
                  </a:lnTo>
                  <a:lnTo>
                    <a:pt x="450799" y="278468"/>
                  </a:lnTo>
                  <a:lnTo>
                    <a:pt x="450799" y="278586"/>
                  </a:lnTo>
                  <a:lnTo>
                    <a:pt x="450790" y="278704"/>
                  </a:lnTo>
                  <a:lnTo>
                    <a:pt x="450761" y="278935"/>
                  </a:lnTo>
                  <a:lnTo>
                    <a:pt x="450716" y="279180"/>
                  </a:lnTo>
                  <a:lnTo>
                    <a:pt x="450582" y="279678"/>
                  </a:lnTo>
                  <a:lnTo>
                    <a:pt x="450534" y="279873"/>
                  </a:lnTo>
                  <a:lnTo>
                    <a:pt x="450425" y="280258"/>
                  </a:lnTo>
                  <a:lnTo>
                    <a:pt x="450327" y="280644"/>
                  </a:lnTo>
                  <a:lnTo>
                    <a:pt x="450296" y="280789"/>
                  </a:lnTo>
                  <a:lnTo>
                    <a:pt x="450240" y="281084"/>
                  </a:lnTo>
                  <a:lnTo>
                    <a:pt x="450209" y="281228"/>
                  </a:lnTo>
                  <a:lnTo>
                    <a:pt x="450168" y="281369"/>
                  </a:lnTo>
                  <a:lnTo>
                    <a:pt x="450100" y="281537"/>
                  </a:lnTo>
                  <a:lnTo>
                    <a:pt x="450024" y="281700"/>
                  </a:lnTo>
                  <a:lnTo>
                    <a:pt x="449847" y="282026"/>
                  </a:lnTo>
                  <a:lnTo>
                    <a:pt x="449767" y="282189"/>
                  </a:lnTo>
                  <a:lnTo>
                    <a:pt x="449707" y="282334"/>
                  </a:lnTo>
                  <a:lnTo>
                    <a:pt x="449594" y="282624"/>
                  </a:lnTo>
                  <a:lnTo>
                    <a:pt x="449533" y="282770"/>
                  </a:lnTo>
                  <a:lnTo>
                    <a:pt x="449465" y="282910"/>
                  </a:lnTo>
                  <a:lnTo>
                    <a:pt x="449378" y="283060"/>
                  </a:lnTo>
                  <a:lnTo>
                    <a:pt x="449280" y="283205"/>
                  </a:lnTo>
                  <a:lnTo>
                    <a:pt x="449072" y="283486"/>
                  </a:lnTo>
                  <a:lnTo>
                    <a:pt x="448970" y="283631"/>
                  </a:lnTo>
                  <a:lnTo>
                    <a:pt x="448819" y="283867"/>
                  </a:lnTo>
                  <a:lnTo>
                    <a:pt x="448661" y="284098"/>
                  </a:lnTo>
                  <a:lnTo>
                    <a:pt x="448574" y="284206"/>
                  </a:lnTo>
                  <a:lnTo>
                    <a:pt x="448491" y="284297"/>
                  </a:lnTo>
                  <a:lnTo>
                    <a:pt x="448215" y="284546"/>
                  </a:lnTo>
                  <a:lnTo>
                    <a:pt x="448133" y="284633"/>
                  </a:lnTo>
                  <a:lnTo>
                    <a:pt x="448060" y="284728"/>
                  </a:lnTo>
                  <a:lnTo>
                    <a:pt x="447931" y="284932"/>
                  </a:lnTo>
                  <a:lnTo>
                    <a:pt x="447863" y="285027"/>
                  </a:lnTo>
                  <a:lnTo>
                    <a:pt x="447784" y="285113"/>
                  </a:lnTo>
                  <a:lnTo>
                    <a:pt x="447682" y="285199"/>
                  </a:lnTo>
                  <a:lnTo>
                    <a:pt x="447570" y="285271"/>
                  </a:lnTo>
                  <a:lnTo>
                    <a:pt x="447449" y="285335"/>
                  </a:lnTo>
                  <a:lnTo>
                    <a:pt x="447324" y="285394"/>
                  </a:lnTo>
                  <a:lnTo>
                    <a:pt x="447203" y="285444"/>
                  </a:lnTo>
                  <a:lnTo>
                    <a:pt x="447098" y="285480"/>
                  </a:lnTo>
                  <a:lnTo>
                    <a:pt x="446992" y="285507"/>
                  </a:lnTo>
                  <a:lnTo>
                    <a:pt x="446882" y="285530"/>
                  </a:lnTo>
                  <a:lnTo>
                    <a:pt x="446501" y="285621"/>
                  </a:lnTo>
                  <a:lnTo>
                    <a:pt x="446338" y="285670"/>
                  </a:lnTo>
                  <a:lnTo>
                    <a:pt x="446172" y="285711"/>
                  </a:lnTo>
                  <a:lnTo>
                    <a:pt x="446006" y="285743"/>
                  </a:lnTo>
                  <a:lnTo>
                    <a:pt x="445843" y="285761"/>
                  </a:lnTo>
                  <a:lnTo>
                    <a:pt x="445688" y="285757"/>
                  </a:lnTo>
                  <a:lnTo>
                    <a:pt x="445534" y="285734"/>
                  </a:lnTo>
                  <a:lnTo>
                    <a:pt x="445069" y="285648"/>
                  </a:lnTo>
                  <a:lnTo>
                    <a:pt x="444763" y="285612"/>
                  </a:lnTo>
                  <a:lnTo>
                    <a:pt x="444453" y="285566"/>
                  </a:lnTo>
                  <a:lnTo>
                    <a:pt x="444298" y="285539"/>
                  </a:lnTo>
                  <a:lnTo>
                    <a:pt x="444156" y="285507"/>
                  </a:lnTo>
                  <a:lnTo>
                    <a:pt x="443865" y="285426"/>
                  </a:lnTo>
                  <a:lnTo>
                    <a:pt x="443720" y="285380"/>
                  </a:lnTo>
                  <a:lnTo>
                    <a:pt x="443578" y="285331"/>
                  </a:lnTo>
                  <a:lnTo>
                    <a:pt x="443453" y="285294"/>
                  </a:lnTo>
                  <a:lnTo>
                    <a:pt x="443200" y="285213"/>
                  </a:lnTo>
                  <a:lnTo>
                    <a:pt x="443087" y="285154"/>
                  </a:lnTo>
                  <a:lnTo>
                    <a:pt x="443003" y="285081"/>
                  </a:lnTo>
                  <a:lnTo>
                    <a:pt x="442962" y="285004"/>
                  </a:lnTo>
                  <a:lnTo>
                    <a:pt x="442939" y="284914"/>
                  </a:lnTo>
                  <a:lnTo>
                    <a:pt x="442898" y="284728"/>
                  </a:lnTo>
                  <a:lnTo>
                    <a:pt x="442864" y="284642"/>
                  </a:lnTo>
                  <a:lnTo>
                    <a:pt x="442769" y="284510"/>
                  </a:lnTo>
                  <a:lnTo>
                    <a:pt x="442641" y="284401"/>
                  </a:lnTo>
                  <a:lnTo>
                    <a:pt x="442493" y="284297"/>
                  </a:lnTo>
                  <a:lnTo>
                    <a:pt x="442342" y="284197"/>
                  </a:lnTo>
                  <a:lnTo>
                    <a:pt x="442199" y="284093"/>
                  </a:lnTo>
                  <a:lnTo>
                    <a:pt x="442112" y="284025"/>
                  </a:lnTo>
                  <a:lnTo>
                    <a:pt x="442029" y="283953"/>
                  </a:lnTo>
                  <a:lnTo>
                    <a:pt x="441859" y="283817"/>
                  </a:lnTo>
                  <a:lnTo>
                    <a:pt x="441768" y="283749"/>
                  </a:lnTo>
                  <a:lnTo>
                    <a:pt x="441628" y="283654"/>
                  </a:lnTo>
                  <a:lnTo>
                    <a:pt x="441330" y="283486"/>
                  </a:lnTo>
                  <a:lnTo>
                    <a:pt x="441186" y="283399"/>
                  </a:lnTo>
                  <a:lnTo>
                    <a:pt x="441054" y="283300"/>
                  </a:lnTo>
                  <a:lnTo>
                    <a:pt x="440929" y="283195"/>
                  </a:lnTo>
                  <a:lnTo>
                    <a:pt x="440695" y="282969"/>
                  </a:lnTo>
                  <a:lnTo>
                    <a:pt x="440602" y="282842"/>
                  </a:lnTo>
                  <a:lnTo>
                    <a:pt x="440530" y="282706"/>
                  </a:lnTo>
                  <a:lnTo>
                    <a:pt x="440506" y="282561"/>
                  </a:lnTo>
                  <a:lnTo>
                    <a:pt x="440519" y="282393"/>
                  </a:lnTo>
                  <a:lnTo>
                    <a:pt x="440540" y="282230"/>
                  </a:lnTo>
                  <a:lnTo>
                    <a:pt x="440540" y="282085"/>
                  </a:lnTo>
                  <a:lnTo>
                    <a:pt x="440495" y="281981"/>
                  </a:lnTo>
                  <a:lnTo>
                    <a:pt x="440428" y="281926"/>
                  </a:lnTo>
                  <a:lnTo>
                    <a:pt x="440345" y="281886"/>
                  </a:lnTo>
                  <a:lnTo>
                    <a:pt x="440249" y="281859"/>
                  </a:lnTo>
                  <a:lnTo>
                    <a:pt x="440065" y="281827"/>
                  </a:lnTo>
                  <a:lnTo>
                    <a:pt x="439967" y="281836"/>
                  </a:lnTo>
                  <a:lnTo>
                    <a:pt x="439865" y="281863"/>
                  </a:lnTo>
                  <a:lnTo>
                    <a:pt x="439763" y="281899"/>
                  </a:lnTo>
                  <a:lnTo>
                    <a:pt x="439669" y="281922"/>
                  </a:lnTo>
                  <a:lnTo>
                    <a:pt x="439578" y="281917"/>
                  </a:lnTo>
                  <a:lnTo>
                    <a:pt x="439491" y="281849"/>
                  </a:lnTo>
                  <a:lnTo>
                    <a:pt x="439419" y="281732"/>
                  </a:lnTo>
                  <a:lnTo>
                    <a:pt x="439287" y="281441"/>
                  </a:lnTo>
                  <a:lnTo>
                    <a:pt x="439204" y="281328"/>
                  </a:lnTo>
                  <a:lnTo>
                    <a:pt x="439102" y="281242"/>
                  </a:lnTo>
                  <a:lnTo>
                    <a:pt x="438868" y="281106"/>
                  </a:lnTo>
                  <a:lnTo>
                    <a:pt x="438630" y="280979"/>
                  </a:lnTo>
                  <a:lnTo>
                    <a:pt x="438505" y="280897"/>
                  </a:lnTo>
                  <a:lnTo>
                    <a:pt x="438377" y="280820"/>
                  </a:lnTo>
                  <a:lnTo>
                    <a:pt x="438131" y="280657"/>
                  </a:lnTo>
                  <a:lnTo>
                    <a:pt x="438006" y="280580"/>
                  </a:lnTo>
                  <a:lnTo>
                    <a:pt x="437243" y="280082"/>
                  </a:lnTo>
                  <a:lnTo>
                    <a:pt x="436908" y="279823"/>
                  </a:lnTo>
                  <a:lnTo>
                    <a:pt x="436791" y="279746"/>
                  </a:lnTo>
                  <a:lnTo>
                    <a:pt x="436670" y="279683"/>
                  </a:lnTo>
                  <a:lnTo>
                    <a:pt x="436557" y="279642"/>
                  </a:lnTo>
                  <a:lnTo>
                    <a:pt x="436443" y="279610"/>
                  </a:lnTo>
                  <a:lnTo>
                    <a:pt x="436209" y="279560"/>
                  </a:lnTo>
                  <a:lnTo>
                    <a:pt x="436092" y="279524"/>
                  </a:lnTo>
                  <a:lnTo>
                    <a:pt x="435896" y="279442"/>
                  </a:lnTo>
                  <a:lnTo>
                    <a:pt x="435703" y="279347"/>
                  </a:lnTo>
                  <a:lnTo>
                    <a:pt x="435325" y="279130"/>
                  </a:lnTo>
                  <a:lnTo>
                    <a:pt x="435136" y="279025"/>
                  </a:lnTo>
                  <a:lnTo>
                    <a:pt x="434596" y="278744"/>
                  </a:lnTo>
                  <a:lnTo>
                    <a:pt x="434339" y="278604"/>
                  </a:lnTo>
                  <a:lnTo>
                    <a:pt x="433969" y="278391"/>
                  </a:lnTo>
                  <a:lnTo>
                    <a:pt x="433708" y="278255"/>
                  </a:lnTo>
                  <a:lnTo>
                    <a:pt x="433445" y="278128"/>
                  </a:lnTo>
                  <a:lnTo>
                    <a:pt x="433169" y="278020"/>
                  </a:lnTo>
                  <a:lnTo>
                    <a:pt x="433056" y="277983"/>
                  </a:lnTo>
                  <a:lnTo>
                    <a:pt x="432825" y="277920"/>
                  </a:lnTo>
                  <a:lnTo>
                    <a:pt x="432595" y="277865"/>
                  </a:lnTo>
                  <a:lnTo>
                    <a:pt x="432436" y="277838"/>
                  </a:lnTo>
                  <a:lnTo>
                    <a:pt x="432274" y="277820"/>
                  </a:lnTo>
                  <a:lnTo>
                    <a:pt x="432111" y="277797"/>
                  </a:lnTo>
                  <a:lnTo>
                    <a:pt x="431960" y="277765"/>
                  </a:lnTo>
                  <a:lnTo>
                    <a:pt x="431824" y="277707"/>
                  </a:lnTo>
                  <a:lnTo>
                    <a:pt x="431752" y="277652"/>
                  </a:lnTo>
                  <a:lnTo>
                    <a:pt x="431688" y="277589"/>
                  </a:lnTo>
                  <a:lnTo>
                    <a:pt x="431628" y="277521"/>
                  </a:lnTo>
                  <a:lnTo>
                    <a:pt x="431560" y="277457"/>
                  </a:lnTo>
                  <a:lnTo>
                    <a:pt x="431488" y="277408"/>
                  </a:lnTo>
                  <a:lnTo>
                    <a:pt x="431401" y="277371"/>
                  </a:lnTo>
                  <a:lnTo>
                    <a:pt x="431307" y="277348"/>
                  </a:lnTo>
                  <a:lnTo>
                    <a:pt x="431106" y="277321"/>
                  </a:lnTo>
                  <a:lnTo>
                    <a:pt x="430872" y="277280"/>
                  </a:lnTo>
                  <a:lnTo>
                    <a:pt x="430600" y="277249"/>
                  </a:lnTo>
                  <a:lnTo>
                    <a:pt x="430464" y="277226"/>
                  </a:lnTo>
                  <a:lnTo>
                    <a:pt x="430332" y="277194"/>
                  </a:lnTo>
                  <a:lnTo>
                    <a:pt x="430152" y="277131"/>
                  </a:lnTo>
                  <a:lnTo>
                    <a:pt x="429978" y="277045"/>
                  </a:lnTo>
                  <a:lnTo>
                    <a:pt x="429808" y="276949"/>
                  </a:lnTo>
                  <a:lnTo>
                    <a:pt x="429472" y="276741"/>
                  </a:lnTo>
                  <a:lnTo>
                    <a:pt x="429347" y="276655"/>
                  </a:lnTo>
                  <a:lnTo>
                    <a:pt x="429105" y="276464"/>
                  </a:lnTo>
                  <a:lnTo>
                    <a:pt x="428984" y="276374"/>
                  </a:lnTo>
                  <a:lnTo>
                    <a:pt x="428852" y="276297"/>
                  </a:lnTo>
                  <a:lnTo>
                    <a:pt x="428731" y="276247"/>
                  </a:lnTo>
                  <a:lnTo>
                    <a:pt x="428471" y="276184"/>
                  </a:lnTo>
                  <a:lnTo>
                    <a:pt x="428342" y="276147"/>
                  </a:lnTo>
                  <a:lnTo>
                    <a:pt x="428225" y="276093"/>
                  </a:lnTo>
                  <a:lnTo>
                    <a:pt x="428104" y="276007"/>
                  </a:lnTo>
                  <a:lnTo>
                    <a:pt x="427991" y="275907"/>
                  </a:lnTo>
                  <a:lnTo>
                    <a:pt x="427889" y="275794"/>
                  </a:lnTo>
                  <a:lnTo>
                    <a:pt x="427791" y="275671"/>
                  </a:lnTo>
                  <a:lnTo>
                    <a:pt x="427704" y="275549"/>
                  </a:lnTo>
                  <a:lnTo>
                    <a:pt x="427624" y="275395"/>
                  </a:lnTo>
                  <a:lnTo>
                    <a:pt x="427560" y="275227"/>
                  </a:lnTo>
                  <a:lnTo>
                    <a:pt x="427451" y="274883"/>
                  </a:lnTo>
                  <a:lnTo>
                    <a:pt x="427379" y="274720"/>
                  </a:lnTo>
                  <a:lnTo>
                    <a:pt x="427333" y="274638"/>
                  </a:lnTo>
                  <a:lnTo>
                    <a:pt x="427228" y="274484"/>
                  </a:lnTo>
                  <a:lnTo>
                    <a:pt x="427182" y="274407"/>
                  </a:lnTo>
                  <a:lnTo>
                    <a:pt x="427146" y="274325"/>
                  </a:lnTo>
                  <a:lnTo>
                    <a:pt x="427118" y="274226"/>
                  </a:lnTo>
                  <a:lnTo>
                    <a:pt x="427099" y="274117"/>
                  </a:lnTo>
                  <a:lnTo>
                    <a:pt x="427092" y="274008"/>
                  </a:lnTo>
                  <a:lnTo>
                    <a:pt x="427095" y="273899"/>
                  </a:lnTo>
                  <a:lnTo>
                    <a:pt x="427107" y="273790"/>
                  </a:lnTo>
                  <a:lnTo>
                    <a:pt x="427137" y="273695"/>
                  </a:lnTo>
                  <a:lnTo>
                    <a:pt x="427182" y="273595"/>
                  </a:lnTo>
                  <a:lnTo>
                    <a:pt x="427231" y="273505"/>
                  </a:lnTo>
                  <a:lnTo>
                    <a:pt x="427277" y="273410"/>
                  </a:lnTo>
                  <a:lnTo>
                    <a:pt x="427318" y="273242"/>
                  </a:lnTo>
                  <a:lnTo>
                    <a:pt x="427333" y="273101"/>
                  </a:lnTo>
                  <a:lnTo>
                    <a:pt x="427315" y="272970"/>
                  </a:lnTo>
                  <a:lnTo>
                    <a:pt x="427239" y="272915"/>
                  </a:lnTo>
                  <a:lnTo>
                    <a:pt x="427103" y="272888"/>
                  </a:lnTo>
                  <a:lnTo>
                    <a:pt x="426925" y="272875"/>
                  </a:lnTo>
                  <a:lnTo>
                    <a:pt x="426749" y="272852"/>
                  </a:lnTo>
                  <a:lnTo>
                    <a:pt x="426593" y="272811"/>
                  </a:lnTo>
                  <a:lnTo>
                    <a:pt x="426472" y="272748"/>
                  </a:lnTo>
                  <a:lnTo>
                    <a:pt x="426355" y="272666"/>
                  </a:lnTo>
                  <a:lnTo>
                    <a:pt x="426133" y="272494"/>
                  </a:lnTo>
                  <a:lnTo>
                    <a:pt x="426020" y="272412"/>
                  </a:lnTo>
                  <a:lnTo>
                    <a:pt x="425914" y="272349"/>
                  </a:lnTo>
                  <a:lnTo>
                    <a:pt x="425491" y="272113"/>
                  </a:lnTo>
                  <a:lnTo>
                    <a:pt x="425041" y="271855"/>
                  </a:lnTo>
                  <a:lnTo>
                    <a:pt x="424883" y="271778"/>
                  </a:lnTo>
                  <a:lnTo>
                    <a:pt x="424728" y="271714"/>
                  </a:lnTo>
                  <a:lnTo>
                    <a:pt x="424482" y="271637"/>
                  </a:lnTo>
                  <a:lnTo>
                    <a:pt x="424229" y="271579"/>
                  </a:lnTo>
                  <a:lnTo>
                    <a:pt x="424101" y="271556"/>
                  </a:lnTo>
                  <a:lnTo>
                    <a:pt x="423946" y="271538"/>
                  </a:lnTo>
                  <a:lnTo>
                    <a:pt x="423481" y="271515"/>
                  </a:lnTo>
                  <a:lnTo>
                    <a:pt x="423330" y="271493"/>
                  </a:lnTo>
                  <a:lnTo>
                    <a:pt x="423122" y="271447"/>
                  </a:lnTo>
                  <a:lnTo>
                    <a:pt x="422914" y="271384"/>
                  </a:lnTo>
                  <a:lnTo>
                    <a:pt x="422710" y="271311"/>
                  </a:lnTo>
                  <a:lnTo>
                    <a:pt x="422515" y="271229"/>
                  </a:lnTo>
                  <a:lnTo>
                    <a:pt x="422198" y="271080"/>
                  </a:lnTo>
                  <a:lnTo>
                    <a:pt x="421948" y="270953"/>
                  </a:lnTo>
                  <a:lnTo>
                    <a:pt x="421835" y="270876"/>
                  </a:lnTo>
                  <a:lnTo>
                    <a:pt x="421748" y="270790"/>
                  </a:lnTo>
                  <a:lnTo>
                    <a:pt x="421699" y="270708"/>
                  </a:lnTo>
                  <a:lnTo>
                    <a:pt x="421661" y="270622"/>
                  </a:lnTo>
                  <a:lnTo>
                    <a:pt x="421601" y="270436"/>
                  </a:lnTo>
                  <a:lnTo>
                    <a:pt x="421563" y="270345"/>
                  </a:lnTo>
                  <a:lnTo>
                    <a:pt x="421480" y="270201"/>
                  </a:lnTo>
                  <a:lnTo>
                    <a:pt x="421385" y="270055"/>
                  </a:lnTo>
                  <a:lnTo>
                    <a:pt x="421283" y="269915"/>
                  </a:lnTo>
                  <a:lnTo>
                    <a:pt x="421166" y="269797"/>
                  </a:lnTo>
                  <a:lnTo>
                    <a:pt x="420985" y="269684"/>
                  </a:lnTo>
                  <a:lnTo>
                    <a:pt x="420751" y="269607"/>
                  </a:lnTo>
                  <a:lnTo>
                    <a:pt x="420626" y="269552"/>
                  </a:lnTo>
                  <a:lnTo>
                    <a:pt x="420384" y="269425"/>
                  </a:lnTo>
                  <a:lnTo>
                    <a:pt x="420267" y="269353"/>
                  </a:lnTo>
                  <a:lnTo>
                    <a:pt x="420158" y="269276"/>
                  </a:lnTo>
                  <a:lnTo>
                    <a:pt x="419712" y="268605"/>
                  </a:lnTo>
                  <a:lnTo>
                    <a:pt x="419649" y="268673"/>
                  </a:lnTo>
                  <a:lnTo>
                    <a:pt x="419252" y="268601"/>
                  </a:lnTo>
                  <a:lnTo>
                    <a:pt x="418916" y="268596"/>
                  </a:lnTo>
                  <a:lnTo>
                    <a:pt x="418738" y="268628"/>
                  </a:lnTo>
                  <a:lnTo>
                    <a:pt x="418561" y="268673"/>
                  </a:lnTo>
                  <a:lnTo>
                    <a:pt x="418383" y="268728"/>
                  </a:lnTo>
                  <a:lnTo>
                    <a:pt x="418209" y="268786"/>
                  </a:lnTo>
                  <a:lnTo>
                    <a:pt x="418043" y="268859"/>
                  </a:lnTo>
                  <a:lnTo>
                    <a:pt x="417866" y="268954"/>
                  </a:lnTo>
                  <a:lnTo>
                    <a:pt x="417692" y="269058"/>
                  </a:lnTo>
                  <a:lnTo>
                    <a:pt x="417526" y="269172"/>
                  </a:lnTo>
                  <a:lnTo>
                    <a:pt x="417363" y="269299"/>
                  </a:lnTo>
                  <a:lnTo>
                    <a:pt x="417212" y="269430"/>
                  </a:lnTo>
                  <a:lnTo>
                    <a:pt x="417080" y="269548"/>
                  </a:lnTo>
                  <a:lnTo>
                    <a:pt x="416951" y="269679"/>
                  </a:lnTo>
                  <a:lnTo>
                    <a:pt x="416830" y="269811"/>
                  </a:lnTo>
                  <a:lnTo>
                    <a:pt x="416721" y="269951"/>
                  </a:lnTo>
                  <a:lnTo>
                    <a:pt x="416619" y="270096"/>
                  </a:lnTo>
                  <a:lnTo>
                    <a:pt x="416566" y="270205"/>
                  </a:lnTo>
                  <a:lnTo>
                    <a:pt x="416524" y="270319"/>
                  </a:lnTo>
                  <a:lnTo>
                    <a:pt x="416487" y="270432"/>
                  </a:lnTo>
                  <a:lnTo>
                    <a:pt x="416439" y="270540"/>
                  </a:lnTo>
                  <a:lnTo>
                    <a:pt x="416370" y="270627"/>
                  </a:lnTo>
                  <a:lnTo>
                    <a:pt x="416222" y="270704"/>
                  </a:lnTo>
                  <a:lnTo>
                    <a:pt x="416027" y="270726"/>
                  </a:lnTo>
                  <a:lnTo>
                    <a:pt x="415804" y="270722"/>
                  </a:lnTo>
                  <a:lnTo>
                    <a:pt x="415570" y="270708"/>
                  </a:lnTo>
                  <a:lnTo>
                    <a:pt x="415353" y="270708"/>
                  </a:lnTo>
                  <a:lnTo>
                    <a:pt x="414425" y="270758"/>
                  </a:lnTo>
                  <a:lnTo>
                    <a:pt x="414191" y="270785"/>
                  </a:lnTo>
                  <a:lnTo>
                    <a:pt x="413949" y="270821"/>
                  </a:lnTo>
                  <a:lnTo>
                    <a:pt x="413224" y="270962"/>
                  </a:lnTo>
                  <a:lnTo>
                    <a:pt x="412748" y="271039"/>
                  </a:lnTo>
                  <a:lnTo>
                    <a:pt x="412517" y="271066"/>
                  </a:lnTo>
                  <a:lnTo>
                    <a:pt x="412054" y="271112"/>
                  </a:lnTo>
                  <a:lnTo>
                    <a:pt x="411818" y="271130"/>
                  </a:lnTo>
                  <a:lnTo>
                    <a:pt x="411608" y="271139"/>
                  </a:lnTo>
                  <a:lnTo>
                    <a:pt x="411392" y="271134"/>
                  </a:lnTo>
                  <a:lnTo>
                    <a:pt x="411177" y="271134"/>
                  </a:lnTo>
                  <a:lnTo>
                    <a:pt x="410966" y="271139"/>
                  </a:lnTo>
                  <a:lnTo>
                    <a:pt x="410754" y="271161"/>
                  </a:lnTo>
                  <a:lnTo>
                    <a:pt x="410576" y="271193"/>
                  </a:lnTo>
                  <a:lnTo>
                    <a:pt x="410399" y="271234"/>
                  </a:lnTo>
                  <a:lnTo>
                    <a:pt x="410225" y="271284"/>
                  </a:lnTo>
                  <a:lnTo>
                    <a:pt x="410051" y="271338"/>
                  </a:lnTo>
                  <a:lnTo>
                    <a:pt x="409881" y="271402"/>
                  </a:lnTo>
                  <a:lnTo>
                    <a:pt x="409632" y="271384"/>
                  </a:lnTo>
                  <a:lnTo>
                    <a:pt x="409496" y="271705"/>
                  </a:lnTo>
                  <a:lnTo>
                    <a:pt x="409292" y="271769"/>
                  </a:lnTo>
                  <a:lnTo>
                    <a:pt x="410520" y="274379"/>
                  </a:lnTo>
                  <a:lnTo>
                    <a:pt x="410580" y="274838"/>
                  </a:lnTo>
                  <a:lnTo>
                    <a:pt x="410758" y="275517"/>
                  </a:lnTo>
                  <a:lnTo>
                    <a:pt x="411298" y="275753"/>
                  </a:lnTo>
                  <a:lnTo>
                    <a:pt x="412360" y="275903"/>
                  </a:lnTo>
                  <a:lnTo>
                    <a:pt x="413953" y="275925"/>
                  </a:lnTo>
                  <a:lnTo>
                    <a:pt x="416280" y="276088"/>
                  </a:lnTo>
                  <a:lnTo>
                    <a:pt x="417072" y="276424"/>
                  </a:lnTo>
                  <a:lnTo>
                    <a:pt x="417469" y="276623"/>
                  </a:lnTo>
                  <a:lnTo>
                    <a:pt x="418323" y="277222"/>
                  </a:lnTo>
                  <a:lnTo>
                    <a:pt x="419373" y="278278"/>
                  </a:lnTo>
                  <a:lnTo>
                    <a:pt x="419630" y="278799"/>
                  </a:lnTo>
                  <a:lnTo>
                    <a:pt x="419689" y="279125"/>
                  </a:lnTo>
                  <a:lnTo>
                    <a:pt x="419882" y="279583"/>
                  </a:lnTo>
                  <a:lnTo>
                    <a:pt x="419991" y="279692"/>
                  </a:lnTo>
                  <a:lnTo>
                    <a:pt x="420090" y="279814"/>
                  </a:lnTo>
                  <a:lnTo>
                    <a:pt x="420180" y="279946"/>
                  </a:lnTo>
                  <a:lnTo>
                    <a:pt x="420252" y="280086"/>
                  </a:lnTo>
                  <a:lnTo>
                    <a:pt x="420309" y="280227"/>
                  </a:lnTo>
                  <a:lnTo>
                    <a:pt x="420350" y="280390"/>
                  </a:lnTo>
                  <a:lnTo>
                    <a:pt x="420358" y="280567"/>
                  </a:lnTo>
                  <a:lnTo>
                    <a:pt x="420358" y="280743"/>
                  </a:lnTo>
                  <a:lnTo>
                    <a:pt x="420347" y="280925"/>
                  </a:lnTo>
                  <a:lnTo>
                    <a:pt x="420343" y="281102"/>
                  </a:lnTo>
                  <a:lnTo>
                    <a:pt x="420365" y="281573"/>
                  </a:lnTo>
                  <a:lnTo>
                    <a:pt x="420369" y="281808"/>
                  </a:lnTo>
                  <a:lnTo>
                    <a:pt x="420362" y="282040"/>
                  </a:lnTo>
                  <a:lnTo>
                    <a:pt x="420324" y="282267"/>
                  </a:lnTo>
                  <a:lnTo>
                    <a:pt x="420275" y="282439"/>
                  </a:lnTo>
                  <a:lnTo>
                    <a:pt x="420218" y="282606"/>
                  </a:lnTo>
                  <a:lnTo>
                    <a:pt x="420146" y="282774"/>
                  </a:lnTo>
                  <a:lnTo>
                    <a:pt x="420067" y="282933"/>
                  </a:lnTo>
                  <a:lnTo>
                    <a:pt x="419976" y="283087"/>
                  </a:lnTo>
                  <a:lnTo>
                    <a:pt x="419889" y="283540"/>
                  </a:lnTo>
                  <a:lnTo>
                    <a:pt x="419751" y="283930"/>
                  </a:lnTo>
                  <a:lnTo>
                    <a:pt x="419606" y="284837"/>
                  </a:lnTo>
                  <a:lnTo>
                    <a:pt x="418587" y="286377"/>
                  </a:lnTo>
                  <a:lnTo>
                    <a:pt x="417911" y="287148"/>
                  </a:lnTo>
                  <a:lnTo>
                    <a:pt x="417291" y="288372"/>
                  </a:lnTo>
                  <a:lnTo>
                    <a:pt x="416985" y="288961"/>
                  </a:lnTo>
                  <a:lnTo>
                    <a:pt x="416842" y="289260"/>
                  </a:lnTo>
                  <a:lnTo>
                    <a:pt x="416702" y="289564"/>
                  </a:lnTo>
                  <a:lnTo>
                    <a:pt x="416570" y="289868"/>
                  </a:lnTo>
                  <a:lnTo>
                    <a:pt x="416445" y="290162"/>
                  </a:lnTo>
                  <a:lnTo>
                    <a:pt x="416328" y="290457"/>
                  </a:lnTo>
                  <a:lnTo>
                    <a:pt x="416218" y="290756"/>
                  </a:lnTo>
                  <a:lnTo>
                    <a:pt x="416012" y="291359"/>
                  </a:lnTo>
                  <a:lnTo>
                    <a:pt x="415929" y="291618"/>
                  </a:lnTo>
                  <a:lnTo>
                    <a:pt x="415842" y="291876"/>
                  </a:lnTo>
                  <a:lnTo>
                    <a:pt x="415765" y="292139"/>
                  </a:lnTo>
                  <a:lnTo>
                    <a:pt x="415698" y="292402"/>
                  </a:lnTo>
                  <a:lnTo>
                    <a:pt x="415653" y="292665"/>
                  </a:lnTo>
                  <a:lnTo>
                    <a:pt x="415634" y="292887"/>
                  </a:lnTo>
                  <a:lnTo>
                    <a:pt x="415630" y="293109"/>
                  </a:lnTo>
                  <a:lnTo>
                    <a:pt x="415634" y="293780"/>
                  </a:lnTo>
                  <a:lnTo>
                    <a:pt x="415615" y="294006"/>
                  </a:lnTo>
                  <a:lnTo>
                    <a:pt x="415566" y="294455"/>
                  </a:lnTo>
                  <a:lnTo>
                    <a:pt x="415555" y="294677"/>
                  </a:lnTo>
                  <a:lnTo>
                    <a:pt x="415566" y="294895"/>
                  </a:lnTo>
                  <a:lnTo>
                    <a:pt x="415596" y="295062"/>
                  </a:lnTo>
                  <a:lnTo>
                    <a:pt x="415638" y="295230"/>
                  </a:lnTo>
                  <a:lnTo>
                    <a:pt x="415742" y="295556"/>
                  </a:lnTo>
                  <a:lnTo>
                    <a:pt x="415793" y="295724"/>
                  </a:lnTo>
                  <a:lnTo>
                    <a:pt x="415814" y="295837"/>
                  </a:lnTo>
                  <a:lnTo>
                    <a:pt x="415827" y="295964"/>
                  </a:lnTo>
                  <a:lnTo>
                    <a:pt x="415844" y="296082"/>
                  </a:lnTo>
                  <a:lnTo>
                    <a:pt x="415876" y="296187"/>
                  </a:lnTo>
                  <a:lnTo>
                    <a:pt x="415929" y="296259"/>
                  </a:lnTo>
                  <a:lnTo>
                    <a:pt x="416042" y="296327"/>
                  </a:lnTo>
                  <a:lnTo>
                    <a:pt x="416109" y="296350"/>
                  </a:lnTo>
                  <a:lnTo>
                    <a:pt x="416241" y="296368"/>
                  </a:lnTo>
                  <a:lnTo>
                    <a:pt x="416347" y="296354"/>
                  </a:lnTo>
                  <a:lnTo>
                    <a:pt x="416456" y="296327"/>
                  </a:lnTo>
                  <a:lnTo>
                    <a:pt x="416562" y="296286"/>
                  </a:lnTo>
                  <a:lnTo>
                    <a:pt x="416660" y="296236"/>
                  </a:lnTo>
                  <a:lnTo>
                    <a:pt x="416751" y="296178"/>
                  </a:lnTo>
                  <a:lnTo>
                    <a:pt x="416857" y="296051"/>
                  </a:lnTo>
                  <a:lnTo>
                    <a:pt x="416936" y="295883"/>
                  </a:lnTo>
                  <a:lnTo>
                    <a:pt x="416993" y="295693"/>
                  </a:lnTo>
                  <a:lnTo>
                    <a:pt x="417046" y="295498"/>
                  </a:lnTo>
                  <a:lnTo>
                    <a:pt x="417106" y="295311"/>
                  </a:lnTo>
                  <a:lnTo>
                    <a:pt x="417390" y="294541"/>
                  </a:lnTo>
                  <a:lnTo>
                    <a:pt x="417507" y="294201"/>
                  </a:lnTo>
                  <a:lnTo>
                    <a:pt x="417597" y="293907"/>
                  </a:lnTo>
                  <a:lnTo>
                    <a:pt x="417650" y="293761"/>
                  </a:lnTo>
                  <a:lnTo>
                    <a:pt x="417711" y="293621"/>
                  </a:lnTo>
                  <a:lnTo>
                    <a:pt x="417816" y="293444"/>
                  </a:lnTo>
                  <a:lnTo>
                    <a:pt x="417937" y="293272"/>
                  </a:lnTo>
                  <a:lnTo>
                    <a:pt x="418066" y="293109"/>
                  </a:lnTo>
                  <a:lnTo>
                    <a:pt x="418209" y="292955"/>
                  </a:lnTo>
                  <a:lnTo>
                    <a:pt x="418357" y="292810"/>
                  </a:lnTo>
                  <a:lnTo>
                    <a:pt x="418557" y="292628"/>
                  </a:lnTo>
                  <a:lnTo>
                    <a:pt x="418772" y="292461"/>
                  </a:lnTo>
                  <a:lnTo>
                    <a:pt x="419003" y="292311"/>
                  </a:lnTo>
                  <a:lnTo>
                    <a:pt x="419237" y="292175"/>
                  </a:lnTo>
                  <a:lnTo>
                    <a:pt x="419479" y="292053"/>
                  </a:lnTo>
                  <a:lnTo>
                    <a:pt x="419640" y="291980"/>
                  </a:lnTo>
                  <a:lnTo>
                    <a:pt x="419804" y="291917"/>
                  </a:lnTo>
                  <a:lnTo>
                    <a:pt x="419969" y="291858"/>
                  </a:lnTo>
                  <a:lnTo>
                    <a:pt x="420305" y="291762"/>
                  </a:lnTo>
                  <a:lnTo>
                    <a:pt x="421166" y="291740"/>
                  </a:lnTo>
                  <a:lnTo>
                    <a:pt x="421997" y="291749"/>
                  </a:lnTo>
                  <a:lnTo>
                    <a:pt x="424822" y="291794"/>
                  </a:lnTo>
                  <a:lnTo>
                    <a:pt x="425680" y="292066"/>
                  </a:lnTo>
                  <a:lnTo>
                    <a:pt x="427001" y="292801"/>
                  </a:lnTo>
                  <a:lnTo>
                    <a:pt x="427394" y="293195"/>
                  </a:lnTo>
                  <a:lnTo>
                    <a:pt x="427915" y="293916"/>
                  </a:lnTo>
                  <a:lnTo>
                    <a:pt x="428369" y="294768"/>
                  </a:lnTo>
                  <a:lnTo>
                    <a:pt x="428697" y="295094"/>
                  </a:lnTo>
                  <a:lnTo>
                    <a:pt x="429487" y="295498"/>
                  </a:lnTo>
                  <a:lnTo>
                    <a:pt x="430347" y="295638"/>
                  </a:lnTo>
                  <a:lnTo>
                    <a:pt x="432077" y="295792"/>
                  </a:lnTo>
                  <a:lnTo>
                    <a:pt x="432871" y="295937"/>
                  </a:lnTo>
                  <a:lnTo>
                    <a:pt x="434532" y="295960"/>
                  </a:lnTo>
                  <a:lnTo>
                    <a:pt x="436960" y="296109"/>
                  </a:lnTo>
                  <a:lnTo>
                    <a:pt x="437300" y="296209"/>
                  </a:lnTo>
                  <a:lnTo>
                    <a:pt x="437644" y="296300"/>
                  </a:lnTo>
                  <a:lnTo>
                    <a:pt x="438029" y="296377"/>
                  </a:lnTo>
                  <a:lnTo>
                    <a:pt x="438244" y="296413"/>
                  </a:lnTo>
                  <a:lnTo>
                    <a:pt x="438675" y="296468"/>
                  </a:lnTo>
                  <a:lnTo>
                    <a:pt x="438890" y="296500"/>
                  </a:lnTo>
                  <a:lnTo>
                    <a:pt x="439340" y="296576"/>
                  </a:lnTo>
                  <a:lnTo>
                    <a:pt x="439642" y="296622"/>
                  </a:lnTo>
                  <a:lnTo>
                    <a:pt x="439941" y="296653"/>
                  </a:lnTo>
                  <a:lnTo>
                    <a:pt x="440092" y="296663"/>
                  </a:lnTo>
                  <a:lnTo>
                    <a:pt x="440243" y="296681"/>
                  </a:lnTo>
                  <a:lnTo>
                    <a:pt x="440394" y="296708"/>
                  </a:lnTo>
                  <a:lnTo>
                    <a:pt x="440530" y="296739"/>
                  </a:lnTo>
                  <a:lnTo>
                    <a:pt x="440666" y="296776"/>
                  </a:lnTo>
                  <a:lnTo>
                    <a:pt x="441069" y="296898"/>
                  </a:lnTo>
                  <a:lnTo>
                    <a:pt x="441205" y="296934"/>
                  </a:lnTo>
                  <a:lnTo>
                    <a:pt x="441345" y="296962"/>
                  </a:lnTo>
                  <a:lnTo>
                    <a:pt x="441485" y="296998"/>
                  </a:lnTo>
                  <a:lnTo>
                    <a:pt x="441617" y="297039"/>
                  </a:lnTo>
                  <a:lnTo>
                    <a:pt x="441749" y="297089"/>
                  </a:lnTo>
                  <a:lnTo>
                    <a:pt x="441953" y="297211"/>
                  </a:lnTo>
                  <a:lnTo>
                    <a:pt x="442051" y="297279"/>
                  </a:lnTo>
                  <a:lnTo>
                    <a:pt x="442346" y="297497"/>
                  </a:lnTo>
                  <a:lnTo>
                    <a:pt x="442448" y="297578"/>
                  </a:lnTo>
                  <a:lnTo>
                    <a:pt x="442645" y="297741"/>
                  </a:lnTo>
                  <a:lnTo>
                    <a:pt x="442739" y="297827"/>
                  </a:lnTo>
                  <a:lnTo>
                    <a:pt x="442826" y="297914"/>
                  </a:lnTo>
                  <a:lnTo>
                    <a:pt x="442905" y="298009"/>
                  </a:lnTo>
                  <a:lnTo>
                    <a:pt x="443068" y="298190"/>
                  </a:lnTo>
                  <a:lnTo>
                    <a:pt x="443162" y="298267"/>
                  </a:lnTo>
                  <a:lnTo>
                    <a:pt x="443268" y="298330"/>
                  </a:lnTo>
                  <a:lnTo>
                    <a:pt x="443381" y="298385"/>
                  </a:lnTo>
                  <a:lnTo>
                    <a:pt x="443615" y="298476"/>
                  </a:lnTo>
                  <a:lnTo>
                    <a:pt x="443729" y="298525"/>
                  </a:lnTo>
                  <a:lnTo>
                    <a:pt x="443865" y="298594"/>
                  </a:lnTo>
                  <a:lnTo>
                    <a:pt x="444132" y="298738"/>
                  </a:lnTo>
                  <a:lnTo>
                    <a:pt x="444268" y="298802"/>
                  </a:lnTo>
                  <a:lnTo>
                    <a:pt x="444404" y="298861"/>
                  </a:lnTo>
                  <a:lnTo>
                    <a:pt x="444589" y="298920"/>
                  </a:lnTo>
                  <a:lnTo>
                    <a:pt x="444967" y="298993"/>
                  </a:lnTo>
                  <a:lnTo>
                    <a:pt x="445156" y="299033"/>
                  </a:lnTo>
                  <a:lnTo>
                    <a:pt x="445333" y="299097"/>
                  </a:lnTo>
                  <a:lnTo>
                    <a:pt x="445443" y="299146"/>
                  </a:lnTo>
                  <a:lnTo>
                    <a:pt x="445549" y="299206"/>
                  </a:lnTo>
                  <a:lnTo>
                    <a:pt x="445760" y="299332"/>
                  </a:lnTo>
                  <a:lnTo>
                    <a:pt x="446380" y="299682"/>
                  </a:lnTo>
                  <a:lnTo>
                    <a:pt x="446727" y="299912"/>
                  </a:lnTo>
                  <a:lnTo>
                    <a:pt x="446939" y="300080"/>
                  </a:lnTo>
                  <a:lnTo>
                    <a:pt x="447037" y="300166"/>
                  </a:lnTo>
                  <a:lnTo>
                    <a:pt x="447215" y="300375"/>
                  </a:lnTo>
                  <a:lnTo>
                    <a:pt x="447298" y="300488"/>
                  </a:lnTo>
                  <a:lnTo>
                    <a:pt x="447608" y="300937"/>
                  </a:lnTo>
                  <a:lnTo>
                    <a:pt x="448339" y="302134"/>
                  </a:lnTo>
                  <a:lnTo>
                    <a:pt x="448846" y="303702"/>
                  </a:lnTo>
                  <a:lnTo>
                    <a:pt x="448906" y="304155"/>
                  </a:lnTo>
                  <a:lnTo>
                    <a:pt x="449035" y="304545"/>
                  </a:lnTo>
                  <a:lnTo>
                    <a:pt x="449095" y="305003"/>
                  </a:lnTo>
                  <a:lnTo>
                    <a:pt x="449220" y="305393"/>
                  </a:lnTo>
                  <a:lnTo>
                    <a:pt x="449280" y="305851"/>
                  </a:lnTo>
                  <a:lnTo>
                    <a:pt x="449790" y="307478"/>
                  </a:lnTo>
                  <a:lnTo>
                    <a:pt x="449873" y="307682"/>
                  </a:lnTo>
                  <a:lnTo>
                    <a:pt x="449900" y="307850"/>
                  </a:lnTo>
                  <a:lnTo>
                    <a:pt x="449919" y="308022"/>
                  </a:lnTo>
                  <a:lnTo>
                    <a:pt x="449930" y="308194"/>
                  </a:lnTo>
                  <a:lnTo>
                    <a:pt x="449941" y="308534"/>
                  </a:lnTo>
                  <a:lnTo>
                    <a:pt x="449937" y="308661"/>
                  </a:lnTo>
                  <a:lnTo>
                    <a:pt x="449926" y="308793"/>
                  </a:lnTo>
                  <a:lnTo>
                    <a:pt x="449885" y="309282"/>
                  </a:lnTo>
                  <a:lnTo>
                    <a:pt x="449854" y="309581"/>
                  </a:lnTo>
                  <a:lnTo>
                    <a:pt x="449835" y="309944"/>
                  </a:lnTo>
                  <a:lnTo>
                    <a:pt x="449835" y="310030"/>
                  </a:lnTo>
                  <a:lnTo>
                    <a:pt x="449843" y="310116"/>
                  </a:lnTo>
                  <a:lnTo>
                    <a:pt x="449854" y="310325"/>
                  </a:lnTo>
                  <a:lnTo>
                    <a:pt x="449869" y="310429"/>
                  </a:lnTo>
                  <a:lnTo>
                    <a:pt x="449896" y="310520"/>
                  </a:lnTo>
                  <a:lnTo>
                    <a:pt x="449941" y="310583"/>
                  </a:lnTo>
                  <a:lnTo>
                    <a:pt x="450051" y="310651"/>
                  </a:lnTo>
                  <a:lnTo>
                    <a:pt x="450183" y="310687"/>
                  </a:lnTo>
                  <a:lnTo>
                    <a:pt x="450300" y="310678"/>
                  </a:lnTo>
                  <a:lnTo>
                    <a:pt x="450410" y="310642"/>
                  </a:lnTo>
                  <a:lnTo>
                    <a:pt x="450515" y="310597"/>
                  </a:lnTo>
                  <a:lnTo>
                    <a:pt x="450606" y="310524"/>
                  </a:lnTo>
                  <a:lnTo>
                    <a:pt x="450682" y="310429"/>
                  </a:lnTo>
                  <a:lnTo>
                    <a:pt x="450752" y="310320"/>
                  </a:lnTo>
                  <a:lnTo>
                    <a:pt x="450829" y="310221"/>
                  </a:lnTo>
                  <a:lnTo>
                    <a:pt x="450916" y="310134"/>
                  </a:lnTo>
                  <a:lnTo>
                    <a:pt x="451013" y="310080"/>
                  </a:lnTo>
                  <a:lnTo>
                    <a:pt x="451120" y="310035"/>
                  </a:lnTo>
                  <a:lnTo>
                    <a:pt x="451330" y="309953"/>
                  </a:lnTo>
                  <a:lnTo>
                    <a:pt x="451421" y="309890"/>
                  </a:lnTo>
                  <a:lnTo>
                    <a:pt x="451519" y="309776"/>
                  </a:lnTo>
                  <a:lnTo>
                    <a:pt x="451591" y="309631"/>
                  </a:lnTo>
                  <a:lnTo>
                    <a:pt x="451712" y="309319"/>
                  </a:lnTo>
                  <a:lnTo>
                    <a:pt x="451791" y="309178"/>
                  </a:lnTo>
                  <a:lnTo>
                    <a:pt x="451905" y="309033"/>
                  </a:lnTo>
                  <a:lnTo>
                    <a:pt x="451965" y="308960"/>
                  </a:lnTo>
                  <a:lnTo>
                    <a:pt x="452184" y="308711"/>
                  </a:lnTo>
                  <a:lnTo>
                    <a:pt x="452947" y="307936"/>
                  </a:lnTo>
                  <a:lnTo>
                    <a:pt x="453185" y="307705"/>
                  </a:lnTo>
                  <a:lnTo>
                    <a:pt x="454247" y="307283"/>
                  </a:lnTo>
                  <a:lnTo>
                    <a:pt x="455116" y="307038"/>
                  </a:lnTo>
                  <a:lnTo>
                    <a:pt x="455583" y="306852"/>
                  </a:lnTo>
                  <a:lnTo>
                    <a:pt x="457249" y="306658"/>
                  </a:lnTo>
                  <a:lnTo>
                    <a:pt x="457332" y="306630"/>
                  </a:lnTo>
                  <a:lnTo>
                    <a:pt x="457457" y="306644"/>
                  </a:lnTo>
                  <a:lnTo>
                    <a:pt x="457755" y="306717"/>
                  </a:lnTo>
                  <a:lnTo>
                    <a:pt x="457895" y="306726"/>
                  </a:lnTo>
                  <a:lnTo>
                    <a:pt x="458001" y="306712"/>
                  </a:lnTo>
                  <a:lnTo>
                    <a:pt x="458107" y="306694"/>
                  </a:lnTo>
                  <a:lnTo>
                    <a:pt x="458315" y="306635"/>
                  </a:lnTo>
                  <a:lnTo>
                    <a:pt x="458404" y="306522"/>
                  </a:lnTo>
                  <a:lnTo>
                    <a:pt x="458374" y="306372"/>
                  </a:lnTo>
                  <a:lnTo>
                    <a:pt x="458330" y="306231"/>
                  </a:lnTo>
                  <a:lnTo>
                    <a:pt x="458296" y="306154"/>
                  </a:lnTo>
                  <a:lnTo>
                    <a:pt x="458209" y="306010"/>
                  </a:lnTo>
                  <a:lnTo>
                    <a:pt x="458162" y="305941"/>
                  </a:lnTo>
                  <a:lnTo>
                    <a:pt x="458094" y="305810"/>
                  </a:lnTo>
                  <a:lnTo>
                    <a:pt x="458043" y="305701"/>
                  </a:lnTo>
                  <a:lnTo>
                    <a:pt x="457992" y="305588"/>
                  </a:lnTo>
                  <a:lnTo>
                    <a:pt x="457801" y="305067"/>
                  </a:lnTo>
                  <a:lnTo>
                    <a:pt x="456188" y="301989"/>
                  </a:lnTo>
                  <a:lnTo>
                    <a:pt x="455746" y="300361"/>
                  </a:lnTo>
                  <a:lnTo>
                    <a:pt x="455564" y="299192"/>
                  </a:lnTo>
                  <a:lnTo>
                    <a:pt x="455572" y="298625"/>
                  </a:lnTo>
                  <a:lnTo>
                    <a:pt x="455629" y="298195"/>
                  </a:lnTo>
                  <a:lnTo>
                    <a:pt x="455651" y="297977"/>
                  </a:lnTo>
                  <a:lnTo>
                    <a:pt x="455670" y="297764"/>
                  </a:lnTo>
                  <a:lnTo>
                    <a:pt x="455689" y="297410"/>
                  </a:lnTo>
                  <a:lnTo>
                    <a:pt x="455693" y="297270"/>
                  </a:lnTo>
                  <a:lnTo>
                    <a:pt x="455693" y="296862"/>
                  </a:lnTo>
                  <a:lnTo>
                    <a:pt x="455685" y="296531"/>
                  </a:lnTo>
                  <a:lnTo>
                    <a:pt x="455674" y="296363"/>
                  </a:lnTo>
                  <a:lnTo>
                    <a:pt x="455670" y="296200"/>
                  </a:lnTo>
                  <a:lnTo>
                    <a:pt x="455681" y="295874"/>
                  </a:lnTo>
                  <a:lnTo>
                    <a:pt x="455715" y="295556"/>
                  </a:lnTo>
                  <a:lnTo>
                    <a:pt x="455738" y="295402"/>
                  </a:lnTo>
                  <a:lnTo>
                    <a:pt x="455757" y="295244"/>
                  </a:lnTo>
                  <a:lnTo>
                    <a:pt x="455806" y="294940"/>
                  </a:lnTo>
                  <a:lnTo>
                    <a:pt x="455825" y="294840"/>
                  </a:lnTo>
                  <a:lnTo>
                    <a:pt x="455893" y="294297"/>
                  </a:lnTo>
                  <a:lnTo>
                    <a:pt x="455953" y="293947"/>
                  </a:lnTo>
                  <a:lnTo>
                    <a:pt x="456248" y="293295"/>
                  </a:lnTo>
                  <a:lnTo>
                    <a:pt x="456520" y="292909"/>
                  </a:lnTo>
                  <a:lnTo>
                    <a:pt x="456728" y="292456"/>
                  </a:lnTo>
                  <a:lnTo>
                    <a:pt x="457676" y="291300"/>
                  </a:lnTo>
                  <a:lnTo>
                    <a:pt x="457880" y="290851"/>
                  </a:lnTo>
                  <a:lnTo>
                    <a:pt x="458695" y="289627"/>
                  </a:lnTo>
                  <a:lnTo>
                    <a:pt x="459175" y="288857"/>
                  </a:lnTo>
                  <a:lnTo>
                    <a:pt x="459579" y="288472"/>
                  </a:lnTo>
                  <a:lnTo>
                    <a:pt x="460520" y="287710"/>
                  </a:lnTo>
                  <a:lnTo>
                    <a:pt x="461323" y="287397"/>
                  </a:lnTo>
                  <a:lnTo>
                    <a:pt x="462192" y="287148"/>
                  </a:lnTo>
                  <a:lnTo>
                    <a:pt x="464255" y="286853"/>
                  </a:lnTo>
                  <a:lnTo>
                    <a:pt x="466317" y="287012"/>
                  </a:lnTo>
                  <a:lnTo>
                    <a:pt x="466649" y="286953"/>
                  </a:lnTo>
                  <a:lnTo>
                    <a:pt x="467087" y="286686"/>
                  </a:lnTo>
                  <a:lnTo>
                    <a:pt x="466989" y="286441"/>
                  </a:lnTo>
                  <a:lnTo>
                    <a:pt x="466932" y="285725"/>
                  </a:lnTo>
                  <a:lnTo>
                    <a:pt x="466086" y="284478"/>
                  </a:lnTo>
                  <a:lnTo>
                    <a:pt x="465701" y="283694"/>
                  </a:lnTo>
                  <a:lnTo>
                    <a:pt x="465324" y="282130"/>
                  </a:lnTo>
                  <a:lnTo>
                    <a:pt x="465003" y="281346"/>
                  </a:lnTo>
                  <a:lnTo>
                    <a:pt x="464878" y="280957"/>
                  </a:lnTo>
                  <a:lnTo>
                    <a:pt x="464281" y="276143"/>
                  </a:lnTo>
                  <a:lnTo>
                    <a:pt x="464225" y="275431"/>
                  </a:lnTo>
                  <a:lnTo>
                    <a:pt x="464051" y="273868"/>
                  </a:lnTo>
                  <a:lnTo>
                    <a:pt x="463938" y="272440"/>
                  </a:lnTo>
                  <a:lnTo>
                    <a:pt x="464346" y="271927"/>
                  </a:lnTo>
                  <a:lnTo>
                    <a:pt x="464818" y="271501"/>
                  </a:lnTo>
                  <a:lnTo>
                    <a:pt x="465396" y="271148"/>
                  </a:lnTo>
                  <a:lnTo>
                    <a:pt x="466033" y="270917"/>
                  </a:lnTo>
                  <a:lnTo>
                    <a:pt x="466642" y="270744"/>
                  </a:lnTo>
                  <a:lnTo>
                    <a:pt x="467034" y="270753"/>
                  </a:lnTo>
                  <a:lnTo>
                    <a:pt x="467340" y="270604"/>
                  </a:lnTo>
                  <a:lnTo>
                    <a:pt x="467439" y="270214"/>
                  </a:lnTo>
                  <a:lnTo>
                    <a:pt x="467446" y="269634"/>
                  </a:lnTo>
                  <a:lnTo>
                    <a:pt x="467514" y="269335"/>
                  </a:lnTo>
                  <a:lnTo>
                    <a:pt x="467711" y="269054"/>
                  </a:lnTo>
                  <a:lnTo>
                    <a:pt x="467782" y="268732"/>
                  </a:lnTo>
                  <a:lnTo>
                    <a:pt x="468194" y="267893"/>
                  </a:lnTo>
                  <a:lnTo>
                    <a:pt x="469682" y="266293"/>
                  </a:lnTo>
                  <a:lnTo>
                    <a:pt x="469889" y="265709"/>
                  </a:lnTo>
                  <a:lnTo>
                    <a:pt x="470226" y="265328"/>
                  </a:lnTo>
                  <a:lnTo>
                    <a:pt x="470966" y="264689"/>
                  </a:lnTo>
                  <a:lnTo>
                    <a:pt x="472310" y="263801"/>
                  </a:lnTo>
                  <a:lnTo>
                    <a:pt x="473111" y="263488"/>
                  </a:lnTo>
                  <a:lnTo>
                    <a:pt x="475185" y="262867"/>
                  </a:lnTo>
                  <a:lnTo>
                    <a:pt x="475986" y="262554"/>
                  </a:lnTo>
                  <a:lnTo>
                    <a:pt x="476521" y="262305"/>
                  </a:lnTo>
                  <a:lnTo>
                    <a:pt x="476725" y="261915"/>
                  </a:lnTo>
                  <a:lnTo>
                    <a:pt x="476933" y="261467"/>
                  </a:lnTo>
                  <a:lnTo>
                    <a:pt x="476937" y="261076"/>
                  </a:lnTo>
                  <a:lnTo>
                    <a:pt x="477016" y="260297"/>
                  </a:lnTo>
                  <a:lnTo>
                    <a:pt x="477088" y="259975"/>
                  </a:lnTo>
                  <a:lnTo>
                    <a:pt x="478308" y="258303"/>
                  </a:lnTo>
                  <a:lnTo>
                    <a:pt x="478652" y="257532"/>
                  </a:lnTo>
                  <a:lnTo>
                    <a:pt x="478799" y="256689"/>
                  </a:lnTo>
                  <a:lnTo>
                    <a:pt x="478894" y="254745"/>
                  </a:lnTo>
                  <a:lnTo>
                    <a:pt x="478977" y="253512"/>
                  </a:lnTo>
                  <a:lnTo>
                    <a:pt x="479003" y="252021"/>
                  </a:lnTo>
                  <a:lnTo>
                    <a:pt x="479289" y="250403"/>
                  </a:lnTo>
                  <a:lnTo>
                    <a:pt x="479746" y="249369"/>
                  </a:lnTo>
                  <a:lnTo>
                    <a:pt x="479871" y="249111"/>
                  </a:lnTo>
                  <a:lnTo>
                    <a:pt x="480011" y="248866"/>
                  </a:lnTo>
                  <a:lnTo>
                    <a:pt x="480162" y="248626"/>
                  </a:lnTo>
                  <a:lnTo>
                    <a:pt x="480328" y="248395"/>
                  </a:lnTo>
                  <a:lnTo>
                    <a:pt x="480457" y="248236"/>
                  </a:lnTo>
                  <a:lnTo>
                    <a:pt x="480751" y="247946"/>
                  </a:lnTo>
                  <a:lnTo>
                    <a:pt x="480891" y="247797"/>
                  </a:lnTo>
                  <a:lnTo>
                    <a:pt x="481016" y="247638"/>
                  </a:lnTo>
                  <a:lnTo>
                    <a:pt x="481099" y="247493"/>
                  </a:lnTo>
                  <a:lnTo>
                    <a:pt x="481303" y="247022"/>
                  </a:lnTo>
                  <a:lnTo>
                    <a:pt x="481386" y="246877"/>
                  </a:lnTo>
                  <a:lnTo>
                    <a:pt x="481492" y="246732"/>
                  </a:lnTo>
                  <a:lnTo>
                    <a:pt x="481605" y="246591"/>
                  </a:lnTo>
                  <a:lnTo>
                    <a:pt x="481851" y="246328"/>
                  </a:lnTo>
                  <a:lnTo>
                    <a:pt x="481983" y="246211"/>
                  </a:lnTo>
                  <a:lnTo>
                    <a:pt x="482111" y="246102"/>
                  </a:lnTo>
                  <a:lnTo>
                    <a:pt x="482247" y="246002"/>
                  </a:lnTo>
                  <a:lnTo>
                    <a:pt x="482387" y="245907"/>
                  </a:lnTo>
                  <a:lnTo>
                    <a:pt x="482667" y="245726"/>
                  </a:lnTo>
                  <a:lnTo>
                    <a:pt x="483041" y="245467"/>
                  </a:lnTo>
                  <a:lnTo>
                    <a:pt x="483168" y="245395"/>
                  </a:lnTo>
                  <a:lnTo>
                    <a:pt x="483304" y="245327"/>
                  </a:lnTo>
                  <a:lnTo>
                    <a:pt x="483434" y="245277"/>
                  </a:lnTo>
                  <a:lnTo>
                    <a:pt x="483570" y="245232"/>
                  </a:lnTo>
                  <a:lnTo>
                    <a:pt x="483706" y="245195"/>
                  </a:lnTo>
                  <a:lnTo>
                    <a:pt x="483844" y="245172"/>
                  </a:lnTo>
                  <a:lnTo>
                    <a:pt x="483980" y="245159"/>
                  </a:lnTo>
                  <a:lnTo>
                    <a:pt x="484162" y="245163"/>
                  </a:lnTo>
                  <a:lnTo>
                    <a:pt x="484256" y="245172"/>
                  </a:lnTo>
                  <a:lnTo>
                    <a:pt x="484343" y="245186"/>
                  </a:lnTo>
                  <a:lnTo>
                    <a:pt x="484430" y="245213"/>
                  </a:lnTo>
                  <a:lnTo>
                    <a:pt x="484539" y="245268"/>
                  </a:lnTo>
                  <a:lnTo>
                    <a:pt x="484645" y="245340"/>
                  </a:lnTo>
                  <a:lnTo>
                    <a:pt x="484743" y="245431"/>
                  </a:lnTo>
                  <a:lnTo>
                    <a:pt x="484834" y="245526"/>
                  </a:lnTo>
                  <a:lnTo>
                    <a:pt x="484917" y="245626"/>
                  </a:lnTo>
                  <a:lnTo>
                    <a:pt x="484978" y="245721"/>
                  </a:lnTo>
                  <a:lnTo>
                    <a:pt x="485027" y="245821"/>
                  </a:lnTo>
                  <a:lnTo>
                    <a:pt x="485072" y="245929"/>
                  </a:lnTo>
                  <a:lnTo>
                    <a:pt x="485121" y="246029"/>
                  </a:lnTo>
                  <a:lnTo>
                    <a:pt x="485178" y="246129"/>
                  </a:lnTo>
                  <a:lnTo>
                    <a:pt x="485242" y="246215"/>
                  </a:lnTo>
                  <a:lnTo>
                    <a:pt x="485461" y="246455"/>
                  </a:lnTo>
                  <a:lnTo>
                    <a:pt x="485533" y="246541"/>
                  </a:lnTo>
                  <a:lnTo>
                    <a:pt x="485616" y="246655"/>
                  </a:lnTo>
                  <a:lnTo>
                    <a:pt x="485779" y="246890"/>
                  </a:lnTo>
                  <a:lnTo>
                    <a:pt x="485854" y="247012"/>
                  </a:lnTo>
                  <a:lnTo>
                    <a:pt x="485926" y="247135"/>
                  </a:lnTo>
                  <a:lnTo>
                    <a:pt x="486009" y="247294"/>
                  </a:lnTo>
                  <a:lnTo>
                    <a:pt x="486232" y="247797"/>
                  </a:lnTo>
                  <a:lnTo>
                    <a:pt x="486319" y="247956"/>
                  </a:lnTo>
                  <a:lnTo>
                    <a:pt x="486406" y="248096"/>
                  </a:lnTo>
                  <a:lnTo>
                    <a:pt x="486499" y="248236"/>
                  </a:lnTo>
                  <a:lnTo>
                    <a:pt x="486801" y="248640"/>
                  </a:lnTo>
                  <a:lnTo>
                    <a:pt x="487058" y="249002"/>
                  </a:lnTo>
                  <a:lnTo>
                    <a:pt x="487149" y="249120"/>
                  </a:lnTo>
                  <a:lnTo>
                    <a:pt x="487241" y="249234"/>
                  </a:lnTo>
                  <a:lnTo>
                    <a:pt x="487345" y="249356"/>
                  </a:lnTo>
                  <a:lnTo>
                    <a:pt x="487670" y="249710"/>
                  </a:lnTo>
                  <a:lnTo>
                    <a:pt x="487768" y="249832"/>
                  </a:lnTo>
                  <a:lnTo>
                    <a:pt x="487844" y="249940"/>
                  </a:lnTo>
                  <a:lnTo>
                    <a:pt x="487912" y="250049"/>
                  </a:lnTo>
                  <a:lnTo>
                    <a:pt x="488044" y="250276"/>
                  </a:lnTo>
                  <a:lnTo>
                    <a:pt x="488120" y="250380"/>
                  </a:lnTo>
                  <a:lnTo>
                    <a:pt x="488233" y="250507"/>
                  </a:lnTo>
                  <a:lnTo>
                    <a:pt x="488486" y="250743"/>
                  </a:lnTo>
                  <a:lnTo>
                    <a:pt x="488615" y="250856"/>
                  </a:lnTo>
                  <a:lnTo>
                    <a:pt x="488739" y="250979"/>
                  </a:lnTo>
                  <a:lnTo>
                    <a:pt x="488841" y="251087"/>
                  </a:lnTo>
                  <a:lnTo>
                    <a:pt x="489227" y="251527"/>
                  </a:lnTo>
                  <a:lnTo>
                    <a:pt x="489722" y="252111"/>
                  </a:lnTo>
                  <a:lnTo>
                    <a:pt x="489922" y="252361"/>
                  </a:lnTo>
                  <a:lnTo>
                    <a:pt x="490077" y="252570"/>
                  </a:lnTo>
                  <a:lnTo>
                    <a:pt x="490156" y="252669"/>
                  </a:lnTo>
                  <a:lnTo>
                    <a:pt x="490238" y="252764"/>
                  </a:lnTo>
                  <a:lnTo>
                    <a:pt x="490334" y="252859"/>
                  </a:lnTo>
                  <a:lnTo>
                    <a:pt x="490631" y="253131"/>
                  </a:lnTo>
                  <a:lnTo>
                    <a:pt x="490725" y="253227"/>
                  </a:lnTo>
                  <a:lnTo>
                    <a:pt x="490816" y="253326"/>
                  </a:lnTo>
                  <a:lnTo>
                    <a:pt x="490899" y="253431"/>
                  </a:lnTo>
                  <a:lnTo>
                    <a:pt x="491073" y="253635"/>
                  </a:lnTo>
                  <a:lnTo>
                    <a:pt x="491167" y="253730"/>
                  </a:lnTo>
                  <a:lnTo>
                    <a:pt x="491277" y="253820"/>
                  </a:lnTo>
                  <a:lnTo>
                    <a:pt x="491523" y="253974"/>
                  </a:lnTo>
                  <a:lnTo>
                    <a:pt x="491640" y="254056"/>
                  </a:lnTo>
                  <a:lnTo>
                    <a:pt x="491745" y="254146"/>
                  </a:lnTo>
                  <a:lnTo>
                    <a:pt x="491847" y="254269"/>
                  </a:lnTo>
                  <a:lnTo>
                    <a:pt x="491934" y="254405"/>
                  </a:lnTo>
                  <a:lnTo>
                    <a:pt x="492097" y="254691"/>
                  </a:lnTo>
                  <a:lnTo>
                    <a:pt x="492184" y="254831"/>
                  </a:lnTo>
                  <a:lnTo>
                    <a:pt x="492278" y="254972"/>
                  </a:lnTo>
                  <a:lnTo>
                    <a:pt x="492754" y="255638"/>
                  </a:lnTo>
                  <a:lnTo>
                    <a:pt x="492935" y="255869"/>
                  </a:lnTo>
                  <a:lnTo>
                    <a:pt x="493104" y="256114"/>
                  </a:lnTo>
                  <a:lnTo>
                    <a:pt x="493268" y="256399"/>
                  </a:lnTo>
                  <a:lnTo>
                    <a:pt x="493404" y="256698"/>
                  </a:lnTo>
                  <a:lnTo>
                    <a:pt x="493661" y="257315"/>
                  </a:lnTo>
                  <a:lnTo>
                    <a:pt x="493801" y="257614"/>
                  </a:lnTo>
                  <a:lnTo>
                    <a:pt x="493869" y="257745"/>
                  </a:lnTo>
                  <a:lnTo>
                    <a:pt x="494007" y="257999"/>
                  </a:lnTo>
                  <a:lnTo>
                    <a:pt x="494313" y="258543"/>
                  </a:lnTo>
                  <a:lnTo>
                    <a:pt x="494472" y="258833"/>
                  </a:lnTo>
                  <a:lnTo>
                    <a:pt x="494540" y="258983"/>
                  </a:lnTo>
                  <a:lnTo>
                    <a:pt x="494597" y="259119"/>
                  </a:lnTo>
                  <a:lnTo>
                    <a:pt x="494646" y="259255"/>
                  </a:lnTo>
                  <a:lnTo>
                    <a:pt x="494691" y="259395"/>
                  </a:lnTo>
                  <a:lnTo>
                    <a:pt x="494744" y="259531"/>
                  </a:lnTo>
                  <a:lnTo>
                    <a:pt x="494801" y="259663"/>
                  </a:lnTo>
                  <a:lnTo>
                    <a:pt x="494872" y="259794"/>
                  </a:lnTo>
                  <a:lnTo>
                    <a:pt x="494952" y="259925"/>
                  </a:lnTo>
                  <a:lnTo>
                    <a:pt x="495118" y="260175"/>
                  </a:lnTo>
                  <a:lnTo>
                    <a:pt x="495194" y="260301"/>
                  </a:lnTo>
                  <a:lnTo>
                    <a:pt x="495341" y="260574"/>
                  </a:lnTo>
                  <a:lnTo>
                    <a:pt x="495409" y="260709"/>
                  </a:lnTo>
                  <a:lnTo>
                    <a:pt x="495541" y="260986"/>
                  </a:lnTo>
                  <a:lnTo>
                    <a:pt x="495598" y="261113"/>
                  </a:lnTo>
                  <a:lnTo>
                    <a:pt x="495651" y="261240"/>
                  </a:lnTo>
                  <a:lnTo>
                    <a:pt x="495749" y="261498"/>
                  </a:lnTo>
                  <a:lnTo>
                    <a:pt x="495983" y="262047"/>
                  </a:lnTo>
                  <a:lnTo>
                    <a:pt x="496176" y="262463"/>
                  </a:lnTo>
                  <a:lnTo>
                    <a:pt x="496278" y="262672"/>
                  </a:lnTo>
                  <a:lnTo>
                    <a:pt x="496478" y="263044"/>
                  </a:lnTo>
                  <a:lnTo>
                    <a:pt x="496690" y="263406"/>
                  </a:lnTo>
                  <a:lnTo>
                    <a:pt x="496877" y="263696"/>
                  </a:lnTo>
                  <a:lnTo>
                    <a:pt x="496949" y="263814"/>
                  </a:lnTo>
                  <a:lnTo>
                    <a:pt x="497109" y="264032"/>
                  </a:lnTo>
                  <a:lnTo>
                    <a:pt x="497200" y="264131"/>
                  </a:lnTo>
                  <a:lnTo>
                    <a:pt x="497316" y="264240"/>
                  </a:lnTo>
                  <a:lnTo>
                    <a:pt x="497448" y="264335"/>
                  </a:lnTo>
                  <a:lnTo>
                    <a:pt x="497867" y="264594"/>
                  </a:lnTo>
                  <a:lnTo>
                    <a:pt x="498203" y="264820"/>
                  </a:lnTo>
                  <a:lnTo>
                    <a:pt x="498543" y="265038"/>
                  </a:lnTo>
                  <a:lnTo>
                    <a:pt x="499197" y="265478"/>
                  </a:lnTo>
                  <a:lnTo>
                    <a:pt x="499356" y="265591"/>
                  </a:lnTo>
                  <a:lnTo>
                    <a:pt x="499511" y="265709"/>
                  </a:lnTo>
                  <a:lnTo>
                    <a:pt x="499647" y="265817"/>
                  </a:lnTo>
                  <a:lnTo>
                    <a:pt x="499907" y="266049"/>
                  </a:lnTo>
                  <a:lnTo>
                    <a:pt x="500039" y="266158"/>
                  </a:lnTo>
                  <a:lnTo>
                    <a:pt x="500179" y="266262"/>
                  </a:lnTo>
                  <a:lnTo>
                    <a:pt x="500353" y="266362"/>
                  </a:lnTo>
                  <a:lnTo>
                    <a:pt x="500905" y="266615"/>
                  </a:lnTo>
                  <a:lnTo>
                    <a:pt x="501070" y="266729"/>
                  </a:lnTo>
                  <a:lnTo>
                    <a:pt x="501183" y="266837"/>
                  </a:lnTo>
                  <a:lnTo>
                    <a:pt x="501289" y="266955"/>
                  </a:lnTo>
                  <a:lnTo>
                    <a:pt x="501489" y="267209"/>
                  </a:lnTo>
                  <a:lnTo>
                    <a:pt x="501599" y="267322"/>
                  </a:lnTo>
                  <a:lnTo>
                    <a:pt x="501750" y="267463"/>
                  </a:lnTo>
                  <a:lnTo>
                    <a:pt x="501908" y="267594"/>
                  </a:lnTo>
                  <a:lnTo>
                    <a:pt x="502233" y="267844"/>
                  </a:lnTo>
                  <a:lnTo>
                    <a:pt x="503106" y="268524"/>
                  </a:lnTo>
                  <a:lnTo>
                    <a:pt x="503529" y="268836"/>
                  </a:lnTo>
                  <a:lnTo>
                    <a:pt x="503820" y="269036"/>
                  </a:lnTo>
                  <a:lnTo>
                    <a:pt x="503981" y="269127"/>
                  </a:lnTo>
                  <a:lnTo>
                    <a:pt x="504151" y="269208"/>
                  </a:lnTo>
                  <a:lnTo>
                    <a:pt x="504319" y="269294"/>
                  </a:lnTo>
                  <a:lnTo>
                    <a:pt x="504480" y="269385"/>
                  </a:lnTo>
                  <a:lnTo>
                    <a:pt x="504620" y="269498"/>
                  </a:lnTo>
                  <a:lnTo>
                    <a:pt x="504722" y="269611"/>
                  </a:lnTo>
                  <a:lnTo>
                    <a:pt x="504809" y="269738"/>
                  </a:lnTo>
                  <a:lnTo>
                    <a:pt x="504971" y="270010"/>
                  </a:lnTo>
                  <a:lnTo>
                    <a:pt x="505058" y="270137"/>
                  </a:lnTo>
                  <a:lnTo>
                    <a:pt x="505213" y="270345"/>
                  </a:lnTo>
                  <a:lnTo>
                    <a:pt x="505455" y="270645"/>
                  </a:lnTo>
                  <a:lnTo>
                    <a:pt x="505610" y="270749"/>
                  </a:lnTo>
                  <a:lnTo>
                    <a:pt x="505765" y="270862"/>
                  </a:lnTo>
                  <a:lnTo>
                    <a:pt x="505916" y="270976"/>
                  </a:lnTo>
                  <a:lnTo>
                    <a:pt x="506059" y="271098"/>
                  </a:lnTo>
                  <a:lnTo>
                    <a:pt x="506203" y="271225"/>
                  </a:lnTo>
                  <a:lnTo>
                    <a:pt x="506312" y="271329"/>
                  </a:lnTo>
                  <a:lnTo>
                    <a:pt x="506418" y="271438"/>
                  </a:lnTo>
                  <a:lnTo>
                    <a:pt x="506626" y="271665"/>
                  </a:lnTo>
                  <a:lnTo>
                    <a:pt x="506732" y="271773"/>
                  </a:lnTo>
                  <a:lnTo>
                    <a:pt x="506996" y="272036"/>
                  </a:lnTo>
                  <a:lnTo>
                    <a:pt x="507261" y="272295"/>
                  </a:lnTo>
                  <a:lnTo>
                    <a:pt x="507397" y="272417"/>
                  </a:lnTo>
                  <a:lnTo>
                    <a:pt x="507660" y="272644"/>
                  </a:lnTo>
                  <a:lnTo>
                    <a:pt x="508064" y="272970"/>
                  </a:lnTo>
                  <a:lnTo>
                    <a:pt x="508179" y="273070"/>
                  </a:lnTo>
                  <a:lnTo>
                    <a:pt x="508291" y="273174"/>
                  </a:lnTo>
                  <a:lnTo>
                    <a:pt x="508408" y="273274"/>
                  </a:lnTo>
                  <a:lnTo>
                    <a:pt x="508521" y="273378"/>
                  </a:lnTo>
                  <a:lnTo>
                    <a:pt x="508638" y="273478"/>
                  </a:lnTo>
                  <a:lnTo>
                    <a:pt x="509179" y="273913"/>
                  </a:lnTo>
                  <a:lnTo>
                    <a:pt x="509303" y="274031"/>
                  </a:lnTo>
                  <a:lnTo>
                    <a:pt x="509402" y="274139"/>
                  </a:lnTo>
                  <a:lnTo>
                    <a:pt x="509587" y="274379"/>
                  </a:lnTo>
                  <a:lnTo>
                    <a:pt x="509681" y="274488"/>
                  </a:lnTo>
                  <a:lnTo>
                    <a:pt x="509791" y="274583"/>
                  </a:lnTo>
                  <a:lnTo>
                    <a:pt x="509927" y="274660"/>
                  </a:lnTo>
                  <a:lnTo>
                    <a:pt x="510078" y="274720"/>
                  </a:lnTo>
                  <a:lnTo>
                    <a:pt x="510550" y="274864"/>
                  </a:lnTo>
                  <a:lnTo>
                    <a:pt x="510890" y="274982"/>
                  </a:lnTo>
                  <a:lnTo>
                    <a:pt x="511229" y="275091"/>
                  </a:lnTo>
                  <a:lnTo>
                    <a:pt x="511399" y="275150"/>
                  </a:lnTo>
                  <a:lnTo>
                    <a:pt x="511811" y="275295"/>
                  </a:lnTo>
                  <a:lnTo>
                    <a:pt x="512019" y="275372"/>
                  </a:lnTo>
                  <a:lnTo>
                    <a:pt x="512226" y="275449"/>
                  </a:lnTo>
                  <a:lnTo>
                    <a:pt x="512427" y="275531"/>
                  </a:lnTo>
                  <a:lnTo>
                    <a:pt x="512940" y="275748"/>
                  </a:lnTo>
                  <a:lnTo>
                    <a:pt x="513110" y="275826"/>
                  </a:lnTo>
                  <a:lnTo>
                    <a:pt x="513458" y="275998"/>
                  </a:lnTo>
                  <a:lnTo>
                    <a:pt x="513987" y="276283"/>
                  </a:lnTo>
                  <a:lnTo>
                    <a:pt x="514168" y="276374"/>
                  </a:lnTo>
                  <a:lnTo>
                    <a:pt x="514420" y="276483"/>
                  </a:lnTo>
                  <a:lnTo>
                    <a:pt x="514550" y="276533"/>
                  </a:lnTo>
                  <a:lnTo>
                    <a:pt x="514673" y="276592"/>
                  </a:lnTo>
                  <a:lnTo>
                    <a:pt x="514794" y="276655"/>
                  </a:lnTo>
                  <a:lnTo>
                    <a:pt x="514958" y="276773"/>
                  </a:lnTo>
                  <a:lnTo>
                    <a:pt x="515108" y="276909"/>
                  </a:lnTo>
                  <a:lnTo>
                    <a:pt x="515255" y="277054"/>
                  </a:lnTo>
                  <a:lnTo>
                    <a:pt x="515399" y="277204"/>
                  </a:lnTo>
                  <a:lnTo>
                    <a:pt x="515916" y="277698"/>
                  </a:lnTo>
                  <a:lnTo>
                    <a:pt x="516098" y="277879"/>
                  </a:lnTo>
                  <a:lnTo>
                    <a:pt x="516283" y="278051"/>
                  </a:lnTo>
                  <a:lnTo>
                    <a:pt x="516475" y="278219"/>
                  </a:lnTo>
                  <a:lnTo>
                    <a:pt x="516683" y="278387"/>
                  </a:lnTo>
                  <a:lnTo>
                    <a:pt x="517110" y="278704"/>
                  </a:lnTo>
                  <a:lnTo>
                    <a:pt x="517541" y="279007"/>
                  </a:lnTo>
                  <a:lnTo>
                    <a:pt x="517737" y="279139"/>
                  </a:lnTo>
                  <a:lnTo>
                    <a:pt x="517930" y="279275"/>
                  </a:lnTo>
                  <a:lnTo>
                    <a:pt x="518126" y="279406"/>
                  </a:lnTo>
                  <a:lnTo>
                    <a:pt x="518323" y="279533"/>
                  </a:lnTo>
                  <a:lnTo>
                    <a:pt x="518523" y="279656"/>
                  </a:lnTo>
                  <a:lnTo>
                    <a:pt x="518673" y="279742"/>
                  </a:lnTo>
                  <a:lnTo>
                    <a:pt x="519130" y="279987"/>
                  </a:lnTo>
                  <a:lnTo>
                    <a:pt x="519281" y="280073"/>
                  </a:lnTo>
                  <a:lnTo>
                    <a:pt x="519440" y="280182"/>
                  </a:lnTo>
                  <a:lnTo>
                    <a:pt x="519916" y="280526"/>
                  </a:lnTo>
                  <a:lnTo>
                    <a:pt x="520078" y="280630"/>
                  </a:lnTo>
                  <a:lnTo>
                    <a:pt x="520282" y="280734"/>
                  </a:lnTo>
                  <a:lnTo>
                    <a:pt x="520698" y="280906"/>
                  </a:lnTo>
                  <a:lnTo>
                    <a:pt x="520906" y="280997"/>
                  </a:lnTo>
                  <a:lnTo>
                    <a:pt x="521106" y="281102"/>
                  </a:lnTo>
                  <a:lnTo>
                    <a:pt x="521234" y="281179"/>
                  </a:lnTo>
                  <a:lnTo>
                    <a:pt x="521601" y="281441"/>
                  </a:lnTo>
                  <a:lnTo>
                    <a:pt x="521728" y="281518"/>
                  </a:lnTo>
                  <a:lnTo>
                    <a:pt x="521911" y="281604"/>
                  </a:lnTo>
                  <a:lnTo>
                    <a:pt x="522287" y="281750"/>
                  </a:lnTo>
                  <a:lnTo>
                    <a:pt x="522480" y="281818"/>
                  </a:lnTo>
                  <a:lnTo>
                    <a:pt x="522669" y="281895"/>
                  </a:lnTo>
                  <a:lnTo>
                    <a:pt x="522801" y="281958"/>
                  </a:lnTo>
                  <a:lnTo>
                    <a:pt x="523202" y="282162"/>
                  </a:lnTo>
                  <a:lnTo>
                    <a:pt x="523338" y="282221"/>
                  </a:lnTo>
                  <a:lnTo>
                    <a:pt x="523470" y="282271"/>
                  </a:lnTo>
                  <a:lnTo>
                    <a:pt x="523878" y="282402"/>
                  </a:lnTo>
                  <a:lnTo>
                    <a:pt x="524120" y="282516"/>
                  </a:lnTo>
                  <a:lnTo>
                    <a:pt x="524225" y="282579"/>
                  </a:lnTo>
                  <a:lnTo>
                    <a:pt x="524543" y="282783"/>
                  </a:lnTo>
                  <a:lnTo>
                    <a:pt x="524758" y="282928"/>
                  </a:lnTo>
                  <a:lnTo>
                    <a:pt x="525074" y="283155"/>
                  </a:lnTo>
                  <a:lnTo>
                    <a:pt x="525157" y="283209"/>
                  </a:lnTo>
                  <a:lnTo>
                    <a:pt x="525242" y="283259"/>
                  </a:lnTo>
                  <a:lnTo>
                    <a:pt x="525403" y="283368"/>
                  </a:lnTo>
                  <a:lnTo>
                    <a:pt x="525476" y="283431"/>
                  </a:lnTo>
                  <a:lnTo>
                    <a:pt x="525584" y="283536"/>
                  </a:lnTo>
                  <a:lnTo>
                    <a:pt x="525675" y="283649"/>
                  </a:lnTo>
                  <a:lnTo>
                    <a:pt x="525694" y="283762"/>
                  </a:lnTo>
                  <a:lnTo>
                    <a:pt x="525656" y="283871"/>
                  </a:lnTo>
                  <a:lnTo>
                    <a:pt x="525550" y="284075"/>
                  </a:lnTo>
                  <a:lnTo>
                    <a:pt x="525490" y="284166"/>
                  </a:lnTo>
                  <a:lnTo>
                    <a:pt x="525422" y="284252"/>
                  </a:lnTo>
                  <a:lnTo>
                    <a:pt x="525278" y="284424"/>
                  </a:lnTo>
                  <a:lnTo>
                    <a:pt x="525093" y="284637"/>
                  </a:lnTo>
                  <a:lnTo>
                    <a:pt x="524991" y="284737"/>
                  </a:lnTo>
                  <a:lnTo>
                    <a:pt x="524886" y="284827"/>
                  </a:lnTo>
                  <a:lnTo>
                    <a:pt x="524777" y="284914"/>
                  </a:lnTo>
                  <a:lnTo>
                    <a:pt x="524637" y="284995"/>
                  </a:lnTo>
                  <a:lnTo>
                    <a:pt x="524486" y="285067"/>
                  </a:lnTo>
                  <a:lnTo>
                    <a:pt x="524327" y="285127"/>
                  </a:lnTo>
                  <a:lnTo>
                    <a:pt x="524165" y="285176"/>
                  </a:lnTo>
                  <a:lnTo>
                    <a:pt x="524006" y="285213"/>
                  </a:lnTo>
                  <a:lnTo>
                    <a:pt x="523814" y="285245"/>
                  </a:lnTo>
                  <a:lnTo>
                    <a:pt x="523617" y="285254"/>
                  </a:lnTo>
                  <a:lnTo>
                    <a:pt x="523417" y="285254"/>
                  </a:lnTo>
                  <a:lnTo>
                    <a:pt x="523217" y="285245"/>
                  </a:lnTo>
                  <a:lnTo>
                    <a:pt x="523016" y="285245"/>
                  </a:lnTo>
                  <a:lnTo>
                    <a:pt x="522253" y="285231"/>
                  </a:lnTo>
                  <a:lnTo>
                    <a:pt x="521792" y="285231"/>
                  </a:lnTo>
                  <a:lnTo>
                    <a:pt x="521486" y="285217"/>
                  </a:lnTo>
                  <a:lnTo>
                    <a:pt x="521200" y="285181"/>
                  </a:lnTo>
                  <a:lnTo>
                    <a:pt x="520641" y="285095"/>
                  </a:lnTo>
                  <a:lnTo>
                    <a:pt x="520384" y="285050"/>
                  </a:lnTo>
                  <a:lnTo>
                    <a:pt x="520260" y="285045"/>
                  </a:lnTo>
                  <a:lnTo>
                    <a:pt x="520139" y="285059"/>
                  </a:lnTo>
                  <a:lnTo>
                    <a:pt x="519984" y="285108"/>
                  </a:lnTo>
                  <a:lnTo>
                    <a:pt x="519908" y="285145"/>
                  </a:lnTo>
                  <a:lnTo>
                    <a:pt x="519840" y="285185"/>
                  </a:lnTo>
                  <a:lnTo>
                    <a:pt x="519776" y="285231"/>
                  </a:lnTo>
                  <a:lnTo>
                    <a:pt x="519719" y="285299"/>
                  </a:lnTo>
                  <a:lnTo>
                    <a:pt x="519674" y="285385"/>
                  </a:lnTo>
                  <a:lnTo>
                    <a:pt x="519595" y="285557"/>
                  </a:lnTo>
                  <a:lnTo>
                    <a:pt x="519546" y="285634"/>
                  </a:lnTo>
                  <a:lnTo>
                    <a:pt x="519481" y="285707"/>
                  </a:lnTo>
                  <a:lnTo>
                    <a:pt x="519413" y="285775"/>
                  </a:lnTo>
                  <a:lnTo>
                    <a:pt x="519262" y="285897"/>
                  </a:lnTo>
                  <a:lnTo>
                    <a:pt x="519172" y="286477"/>
                  </a:lnTo>
                  <a:lnTo>
                    <a:pt x="519051" y="287348"/>
                  </a:lnTo>
                  <a:lnTo>
                    <a:pt x="519013" y="287674"/>
                  </a:lnTo>
                  <a:lnTo>
                    <a:pt x="519002" y="287792"/>
                  </a:lnTo>
                  <a:lnTo>
                    <a:pt x="518998" y="287910"/>
                  </a:lnTo>
                  <a:lnTo>
                    <a:pt x="518979" y="288145"/>
                  </a:lnTo>
                  <a:lnTo>
                    <a:pt x="518960" y="288259"/>
                  </a:lnTo>
                  <a:lnTo>
                    <a:pt x="518900" y="288481"/>
                  </a:lnTo>
                  <a:lnTo>
                    <a:pt x="518862" y="288590"/>
                  </a:lnTo>
                  <a:lnTo>
                    <a:pt x="518820" y="288698"/>
                  </a:lnTo>
                  <a:lnTo>
                    <a:pt x="518741" y="288843"/>
                  </a:lnTo>
                  <a:lnTo>
                    <a:pt x="518677" y="288934"/>
                  </a:lnTo>
                  <a:lnTo>
                    <a:pt x="518631" y="289025"/>
                  </a:lnTo>
                  <a:lnTo>
                    <a:pt x="518635" y="289106"/>
                  </a:lnTo>
                  <a:lnTo>
                    <a:pt x="518669" y="289202"/>
                  </a:lnTo>
                  <a:lnTo>
                    <a:pt x="518716" y="289297"/>
                  </a:lnTo>
                  <a:lnTo>
                    <a:pt x="518752" y="289387"/>
                  </a:lnTo>
                  <a:lnTo>
                    <a:pt x="518741" y="289532"/>
                  </a:lnTo>
                  <a:lnTo>
                    <a:pt x="518620" y="289745"/>
                  </a:lnTo>
                  <a:lnTo>
                    <a:pt x="518582" y="289840"/>
                  </a:lnTo>
                  <a:lnTo>
                    <a:pt x="518548" y="289940"/>
                  </a:lnTo>
                  <a:lnTo>
                    <a:pt x="518518" y="290040"/>
                  </a:lnTo>
                  <a:lnTo>
                    <a:pt x="518495" y="290140"/>
                  </a:lnTo>
                  <a:lnTo>
                    <a:pt x="518478" y="290239"/>
                  </a:lnTo>
                  <a:lnTo>
                    <a:pt x="518459" y="290443"/>
                  </a:lnTo>
                  <a:lnTo>
                    <a:pt x="518469" y="290652"/>
                  </a:lnTo>
                  <a:lnTo>
                    <a:pt x="518493" y="290860"/>
                  </a:lnTo>
                  <a:lnTo>
                    <a:pt x="518523" y="291069"/>
                  </a:lnTo>
                  <a:lnTo>
                    <a:pt x="518548" y="291282"/>
                  </a:lnTo>
                  <a:lnTo>
                    <a:pt x="518563" y="291436"/>
                  </a:lnTo>
                  <a:lnTo>
                    <a:pt x="518616" y="291894"/>
                  </a:lnTo>
                  <a:lnTo>
                    <a:pt x="518624" y="292048"/>
                  </a:lnTo>
                  <a:lnTo>
                    <a:pt x="518624" y="292229"/>
                  </a:lnTo>
                  <a:lnTo>
                    <a:pt x="518597" y="292773"/>
                  </a:lnTo>
                  <a:lnTo>
                    <a:pt x="518610" y="292955"/>
                  </a:lnTo>
                  <a:lnTo>
                    <a:pt x="518650" y="293190"/>
                  </a:lnTo>
                  <a:lnTo>
                    <a:pt x="518707" y="293426"/>
                  </a:lnTo>
                  <a:lnTo>
                    <a:pt x="518828" y="293979"/>
                  </a:lnTo>
                  <a:lnTo>
                    <a:pt x="518862" y="294124"/>
                  </a:lnTo>
                  <a:lnTo>
                    <a:pt x="518900" y="294269"/>
                  </a:lnTo>
                  <a:lnTo>
                    <a:pt x="519100" y="294849"/>
                  </a:lnTo>
                  <a:lnTo>
                    <a:pt x="519175" y="295094"/>
                  </a:lnTo>
                  <a:lnTo>
                    <a:pt x="519236" y="295276"/>
                  </a:lnTo>
                  <a:lnTo>
                    <a:pt x="519266" y="295380"/>
                  </a:lnTo>
                  <a:lnTo>
                    <a:pt x="519334" y="295579"/>
                  </a:lnTo>
                  <a:lnTo>
                    <a:pt x="519372" y="295679"/>
                  </a:lnTo>
                  <a:lnTo>
                    <a:pt x="519489" y="295919"/>
                  </a:lnTo>
                  <a:lnTo>
                    <a:pt x="519549" y="296037"/>
                  </a:lnTo>
                  <a:lnTo>
                    <a:pt x="519678" y="296268"/>
                  </a:lnTo>
                  <a:lnTo>
                    <a:pt x="519878" y="296658"/>
                  </a:lnTo>
                  <a:lnTo>
                    <a:pt x="519950" y="296785"/>
                  </a:lnTo>
                  <a:lnTo>
                    <a:pt x="520029" y="296907"/>
                  </a:lnTo>
                  <a:lnTo>
                    <a:pt x="520097" y="297002"/>
                  </a:lnTo>
                  <a:lnTo>
                    <a:pt x="520248" y="297179"/>
                  </a:lnTo>
                  <a:lnTo>
                    <a:pt x="520316" y="297270"/>
                  </a:lnTo>
                  <a:lnTo>
                    <a:pt x="520381" y="297365"/>
                  </a:lnTo>
                  <a:lnTo>
                    <a:pt x="520418" y="297442"/>
                  </a:lnTo>
                  <a:lnTo>
                    <a:pt x="520517" y="297692"/>
                  </a:lnTo>
                  <a:lnTo>
                    <a:pt x="520603" y="297877"/>
                  </a:lnTo>
                  <a:lnTo>
                    <a:pt x="520713" y="298072"/>
                  </a:lnTo>
                  <a:lnTo>
                    <a:pt x="520766" y="298172"/>
                  </a:lnTo>
                  <a:lnTo>
                    <a:pt x="520815" y="298276"/>
                  </a:lnTo>
                  <a:lnTo>
                    <a:pt x="520849" y="298376"/>
                  </a:lnTo>
                  <a:lnTo>
                    <a:pt x="520902" y="298589"/>
                  </a:lnTo>
                  <a:lnTo>
                    <a:pt x="520936" y="298689"/>
                  </a:lnTo>
                  <a:lnTo>
                    <a:pt x="520985" y="298775"/>
                  </a:lnTo>
                  <a:lnTo>
                    <a:pt x="521091" y="298875"/>
                  </a:lnTo>
                  <a:lnTo>
                    <a:pt x="521227" y="298956"/>
                  </a:lnTo>
                  <a:lnTo>
                    <a:pt x="521382" y="299019"/>
                  </a:lnTo>
                  <a:lnTo>
                    <a:pt x="521543" y="299070"/>
                  </a:lnTo>
                  <a:lnTo>
                    <a:pt x="521699" y="299106"/>
                  </a:lnTo>
                  <a:lnTo>
                    <a:pt x="521849" y="299124"/>
                  </a:lnTo>
                  <a:lnTo>
                    <a:pt x="522004" y="299128"/>
                  </a:lnTo>
                  <a:lnTo>
                    <a:pt x="522159" y="299119"/>
                  </a:lnTo>
                  <a:lnTo>
                    <a:pt x="522314" y="299101"/>
                  </a:lnTo>
                  <a:lnTo>
                    <a:pt x="522465" y="299074"/>
                  </a:lnTo>
                  <a:lnTo>
                    <a:pt x="522593" y="299042"/>
                  </a:lnTo>
                  <a:lnTo>
                    <a:pt x="522722" y="299002"/>
                  </a:lnTo>
                  <a:lnTo>
                    <a:pt x="522850" y="298956"/>
                  </a:lnTo>
                  <a:lnTo>
                    <a:pt x="523100" y="298856"/>
                  </a:lnTo>
                  <a:lnTo>
                    <a:pt x="523209" y="298807"/>
                  </a:lnTo>
                  <a:lnTo>
                    <a:pt x="523534" y="298643"/>
                  </a:lnTo>
                  <a:lnTo>
                    <a:pt x="523644" y="298594"/>
                  </a:lnTo>
                  <a:lnTo>
                    <a:pt x="523776" y="298544"/>
                  </a:lnTo>
                  <a:lnTo>
                    <a:pt x="523912" y="298499"/>
                  </a:lnTo>
                  <a:lnTo>
                    <a:pt x="524184" y="298417"/>
                  </a:lnTo>
                  <a:lnTo>
                    <a:pt x="524320" y="298381"/>
                  </a:lnTo>
                  <a:lnTo>
                    <a:pt x="524781" y="298272"/>
                  </a:lnTo>
                  <a:lnTo>
                    <a:pt x="524936" y="298240"/>
                  </a:lnTo>
                  <a:lnTo>
                    <a:pt x="525208" y="298195"/>
                  </a:lnTo>
                  <a:lnTo>
                    <a:pt x="525558" y="298154"/>
                  </a:lnTo>
                  <a:lnTo>
                    <a:pt x="525675" y="298131"/>
                  </a:lnTo>
                  <a:lnTo>
                    <a:pt x="525826" y="298108"/>
                  </a:lnTo>
                  <a:lnTo>
                    <a:pt x="525898" y="298095"/>
                  </a:lnTo>
                  <a:lnTo>
                    <a:pt x="525970" y="298077"/>
                  </a:lnTo>
                  <a:lnTo>
                    <a:pt x="526083" y="298018"/>
                  </a:lnTo>
                  <a:lnTo>
                    <a:pt x="526170" y="297936"/>
                  </a:lnTo>
                  <a:lnTo>
                    <a:pt x="526264" y="297873"/>
                  </a:lnTo>
                  <a:lnTo>
                    <a:pt x="526351" y="297859"/>
                  </a:lnTo>
                  <a:lnTo>
                    <a:pt x="526449" y="297864"/>
                  </a:lnTo>
                  <a:lnTo>
                    <a:pt x="526551" y="297887"/>
                  </a:lnTo>
                  <a:lnTo>
                    <a:pt x="526642" y="297923"/>
                  </a:lnTo>
                  <a:lnTo>
                    <a:pt x="526714" y="297973"/>
                  </a:lnTo>
                  <a:lnTo>
                    <a:pt x="526767" y="298081"/>
                  </a:lnTo>
                  <a:lnTo>
                    <a:pt x="526808" y="298199"/>
                  </a:lnTo>
                  <a:lnTo>
                    <a:pt x="526895" y="298272"/>
                  </a:lnTo>
                  <a:lnTo>
                    <a:pt x="527024" y="298290"/>
                  </a:lnTo>
                  <a:lnTo>
                    <a:pt x="527156" y="298294"/>
                  </a:lnTo>
                  <a:lnTo>
                    <a:pt x="527247" y="298285"/>
                  </a:lnTo>
                  <a:lnTo>
                    <a:pt x="527337" y="298267"/>
                  </a:lnTo>
                  <a:lnTo>
                    <a:pt x="527428" y="298240"/>
                  </a:lnTo>
                  <a:lnTo>
                    <a:pt x="527519" y="298222"/>
                  </a:lnTo>
                  <a:lnTo>
                    <a:pt x="527609" y="298213"/>
                  </a:lnTo>
                  <a:lnTo>
                    <a:pt x="527689" y="298213"/>
                  </a:lnTo>
                  <a:lnTo>
                    <a:pt x="527772" y="298208"/>
                  </a:lnTo>
                  <a:lnTo>
                    <a:pt x="527855" y="298217"/>
                  </a:lnTo>
                  <a:lnTo>
                    <a:pt x="527923" y="298231"/>
                  </a:lnTo>
                  <a:lnTo>
                    <a:pt x="527987" y="298299"/>
                  </a:lnTo>
                  <a:lnTo>
                    <a:pt x="527995" y="298394"/>
                  </a:lnTo>
                  <a:lnTo>
                    <a:pt x="528010" y="298489"/>
                  </a:lnTo>
                  <a:lnTo>
                    <a:pt x="528055" y="298575"/>
                  </a:lnTo>
                  <a:lnTo>
                    <a:pt x="528114" y="298662"/>
                  </a:lnTo>
                  <a:lnTo>
                    <a:pt x="528195" y="298734"/>
                  </a:lnTo>
                  <a:lnTo>
                    <a:pt x="528278" y="298802"/>
                  </a:lnTo>
                  <a:lnTo>
                    <a:pt x="528365" y="298856"/>
                  </a:lnTo>
                  <a:lnTo>
                    <a:pt x="528467" y="298902"/>
                  </a:lnTo>
                  <a:lnTo>
                    <a:pt x="528584" y="298933"/>
                  </a:lnTo>
                  <a:lnTo>
                    <a:pt x="528705" y="298952"/>
                  </a:lnTo>
                  <a:lnTo>
                    <a:pt x="528826" y="298956"/>
                  </a:lnTo>
                  <a:lnTo>
                    <a:pt x="528947" y="298956"/>
                  </a:lnTo>
                  <a:lnTo>
                    <a:pt x="529074" y="298942"/>
                  </a:lnTo>
                  <a:lnTo>
                    <a:pt x="529200" y="298920"/>
                  </a:lnTo>
                  <a:lnTo>
                    <a:pt x="529316" y="298920"/>
                  </a:lnTo>
                  <a:lnTo>
                    <a:pt x="529429" y="298933"/>
                  </a:lnTo>
                  <a:lnTo>
                    <a:pt x="529531" y="298965"/>
                  </a:lnTo>
                  <a:lnTo>
                    <a:pt x="529607" y="299033"/>
                  </a:lnTo>
                  <a:lnTo>
                    <a:pt x="529667" y="299128"/>
                  </a:lnTo>
                  <a:lnTo>
                    <a:pt x="529773" y="299364"/>
                  </a:lnTo>
                  <a:lnTo>
                    <a:pt x="529837" y="299468"/>
                  </a:lnTo>
                  <a:lnTo>
                    <a:pt x="529950" y="299618"/>
                  </a:lnTo>
                  <a:lnTo>
                    <a:pt x="530011" y="299686"/>
                  </a:lnTo>
                  <a:lnTo>
                    <a:pt x="530075" y="299749"/>
                  </a:lnTo>
                  <a:lnTo>
                    <a:pt x="530192" y="299804"/>
                  </a:lnTo>
                  <a:lnTo>
                    <a:pt x="530283" y="299817"/>
                  </a:lnTo>
                  <a:lnTo>
                    <a:pt x="530370" y="299840"/>
                  </a:lnTo>
                  <a:lnTo>
                    <a:pt x="530423" y="299903"/>
                  </a:lnTo>
                  <a:lnTo>
                    <a:pt x="530453" y="300008"/>
                  </a:lnTo>
                  <a:lnTo>
                    <a:pt x="530468" y="300130"/>
                  </a:lnTo>
                  <a:lnTo>
                    <a:pt x="530479" y="300262"/>
                  </a:lnTo>
                  <a:lnTo>
                    <a:pt x="530498" y="300384"/>
                  </a:lnTo>
                  <a:lnTo>
                    <a:pt x="530581" y="300724"/>
                  </a:lnTo>
                  <a:lnTo>
                    <a:pt x="530593" y="300828"/>
                  </a:lnTo>
                  <a:lnTo>
                    <a:pt x="530555" y="300973"/>
                  </a:lnTo>
                  <a:lnTo>
                    <a:pt x="530498" y="301064"/>
                  </a:lnTo>
                  <a:lnTo>
                    <a:pt x="530438" y="301150"/>
                  </a:lnTo>
                  <a:lnTo>
                    <a:pt x="530332" y="301445"/>
                  </a:lnTo>
                  <a:lnTo>
                    <a:pt x="530256" y="301558"/>
                  </a:lnTo>
                  <a:lnTo>
                    <a:pt x="530158" y="301644"/>
                  </a:lnTo>
                  <a:lnTo>
                    <a:pt x="530068" y="301730"/>
                  </a:lnTo>
                  <a:lnTo>
                    <a:pt x="530022" y="301798"/>
                  </a:lnTo>
                  <a:lnTo>
                    <a:pt x="529981" y="301866"/>
                  </a:lnTo>
                  <a:lnTo>
                    <a:pt x="529882" y="302089"/>
                  </a:lnTo>
                  <a:lnTo>
                    <a:pt x="529807" y="302283"/>
                  </a:lnTo>
                  <a:lnTo>
                    <a:pt x="529773" y="302383"/>
                  </a:lnTo>
                  <a:lnTo>
                    <a:pt x="529750" y="302483"/>
                  </a:lnTo>
                  <a:lnTo>
                    <a:pt x="529739" y="302650"/>
                  </a:lnTo>
                  <a:lnTo>
                    <a:pt x="529754" y="302777"/>
                  </a:lnTo>
                  <a:lnTo>
                    <a:pt x="529777" y="302900"/>
                  </a:lnTo>
                  <a:lnTo>
                    <a:pt x="529837" y="303167"/>
                  </a:lnTo>
                  <a:lnTo>
                    <a:pt x="529879" y="303299"/>
                  </a:lnTo>
                  <a:lnTo>
                    <a:pt x="529928" y="303425"/>
                  </a:lnTo>
                  <a:lnTo>
                    <a:pt x="529992" y="303539"/>
                  </a:lnTo>
                  <a:lnTo>
                    <a:pt x="530071" y="303643"/>
                  </a:lnTo>
                  <a:lnTo>
                    <a:pt x="530162" y="303743"/>
                  </a:lnTo>
                  <a:lnTo>
                    <a:pt x="530264" y="303833"/>
                  </a:lnTo>
                  <a:lnTo>
                    <a:pt x="530370" y="303906"/>
                  </a:lnTo>
                  <a:lnTo>
                    <a:pt x="530483" y="303951"/>
                  </a:lnTo>
                  <a:lnTo>
                    <a:pt x="530559" y="303965"/>
                  </a:lnTo>
                  <a:lnTo>
                    <a:pt x="530642" y="303960"/>
                  </a:lnTo>
                  <a:lnTo>
                    <a:pt x="530729" y="303947"/>
                  </a:lnTo>
                  <a:lnTo>
                    <a:pt x="530808" y="303947"/>
                  </a:lnTo>
                  <a:lnTo>
                    <a:pt x="530887" y="303960"/>
                  </a:lnTo>
                  <a:lnTo>
                    <a:pt x="530978" y="304015"/>
                  </a:lnTo>
                  <a:lnTo>
                    <a:pt x="531065" y="304101"/>
                  </a:lnTo>
                  <a:lnTo>
                    <a:pt x="531140" y="304205"/>
                  </a:lnTo>
                  <a:lnTo>
                    <a:pt x="531348" y="304518"/>
                  </a:lnTo>
                  <a:lnTo>
                    <a:pt x="531522" y="304826"/>
                  </a:lnTo>
                  <a:lnTo>
                    <a:pt x="531590" y="304921"/>
                  </a:lnTo>
                  <a:lnTo>
                    <a:pt x="531647" y="304990"/>
                  </a:lnTo>
                  <a:lnTo>
                    <a:pt x="531838" y="305175"/>
                  </a:lnTo>
                  <a:lnTo>
                    <a:pt x="531968" y="305320"/>
                  </a:lnTo>
                  <a:lnTo>
                    <a:pt x="532095" y="305479"/>
                  </a:lnTo>
                  <a:lnTo>
                    <a:pt x="532157" y="305565"/>
                  </a:lnTo>
                  <a:lnTo>
                    <a:pt x="532206" y="305656"/>
                  </a:lnTo>
                  <a:lnTo>
                    <a:pt x="532255" y="305774"/>
                  </a:lnTo>
                  <a:lnTo>
                    <a:pt x="532289" y="305901"/>
                  </a:lnTo>
                  <a:lnTo>
                    <a:pt x="532338" y="306163"/>
                  </a:lnTo>
                  <a:lnTo>
                    <a:pt x="532376" y="306291"/>
                  </a:lnTo>
                  <a:lnTo>
                    <a:pt x="532429" y="306399"/>
                  </a:lnTo>
                  <a:lnTo>
                    <a:pt x="532552" y="306617"/>
                  </a:lnTo>
                  <a:lnTo>
                    <a:pt x="532605" y="306726"/>
                  </a:lnTo>
                  <a:lnTo>
                    <a:pt x="532648" y="306903"/>
                  </a:lnTo>
                  <a:lnTo>
                    <a:pt x="532658" y="307034"/>
                  </a:lnTo>
                  <a:lnTo>
                    <a:pt x="532633" y="307152"/>
                  </a:lnTo>
                  <a:lnTo>
                    <a:pt x="532584" y="307211"/>
                  </a:lnTo>
                  <a:lnTo>
                    <a:pt x="532503" y="307265"/>
                  </a:lnTo>
                  <a:lnTo>
                    <a:pt x="532414" y="307306"/>
                  </a:lnTo>
                  <a:lnTo>
                    <a:pt x="532323" y="307328"/>
                  </a:lnTo>
                  <a:lnTo>
                    <a:pt x="532244" y="307324"/>
                  </a:lnTo>
                  <a:lnTo>
                    <a:pt x="532236" y="307900"/>
                  </a:lnTo>
                  <a:lnTo>
                    <a:pt x="532327" y="308303"/>
                  </a:lnTo>
                  <a:lnTo>
                    <a:pt x="532367" y="308503"/>
                  </a:lnTo>
                  <a:lnTo>
                    <a:pt x="532405" y="308707"/>
                  </a:lnTo>
                  <a:lnTo>
                    <a:pt x="532440" y="308911"/>
                  </a:lnTo>
                  <a:lnTo>
                    <a:pt x="532463" y="309106"/>
                  </a:lnTo>
                  <a:lnTo>
                    <a:pt x="532497" y="309491"/>
                  </a:lnTo>
                  <a:lnTo>
                    <a:pt x="532531" y="309758"/>
                  </a:lnTo>
                  <a:lnTo>
                    <a:pt x="532779" y="310416"/>
                  </a:lnTo>
                  <a:lnTo>
                    <a:pt x="532938" y="310855"/>
                  </a:lnTo>
                  <a:lnTo>
                    <a:pt x="533183" y="311648"/>
                  </a:lnTo>
                  <a:lnTo>
                    <a:pt x="533270" y="311907"/>
                  </a:lnTo>
                  <a:lnTo>
                    <a:pt x="533372" y="312160"/>
                  </a:lnTo>
                  <a:lnTo>
                    <a:pt x="533546" y="312537"/>
                  </a:lnTo>
                  <a:lnTo>
                    <a:pt x="533640" y="312723"/>
                  </a:lnTo>
                  <a:lnTo>
                    <a:pt x="533746" y="312900"/>
                  </a:lnTo>
                  <a:lnTo>
                    <a:pt x="533867" y="313058"/>
                  </a:lnTo>
                  <a:lnTo>
                    <a:pt x="533999" y="313208"/>
                  </a:lnTo>
                  <a:lnTo>
                    <a:pt x="534143" y="313353"/>
                  </a:lnTo>
                  <a:lnTo>
                    <a:pt x="534301" y="313484"/>
                  </a:lnTo>
                  <a:lnTo>
                    <a:pt x="534464" y="313593"/>
                  </a:lnTo>
                  <a:lnTo>
                    <a:pt x="534638" y="313665"/>
                  </a:lnTo>
                  <a:lnTo>
                    <a:pt x="534732" y="313688"/>
                  </a:lnTo>
                  <a:lnTo>
                    <a:pt x="534932" y="313697"/>
                  </a:lnTo>
                  <a:lnTo>
                    <a:pt x="535027" y="313706"/>
                  </a:lnTo>
                  <a:lnTo>
                    <a:pt x="535121" y="313729"/>
                  </a:lnTo>
                  <a:lnTo>
                    <a:pt x="535246" y="313802"/>
                  </a:lnTo>
                  <a:lnTo>
                    <a:pt x="535359" y="313906"/>
                  </a:lnTo>
                  <a:lnTo>
                    <a:pt x="535465" y="314028"/>
                  </a:lnTo>
                  <a:lnTo>
                    <a:pt x="535571" y="314160"/>
                  </a:lnTo>
                  <a:lnTo>
                    <a:pt x="535717" y="314323"/>
                  </a:lnTo>
                  <a:lnTo>
                    <a:pt x="535796" y="314423"/>
                  </a:lnTo>
                  <a:lnTo>
                    <a:pt x="535888" y="314500"/>
                  </a:lnTo>
                  <a:lnTo>
                    <a:pt x="535998" y="314536"/>
                  </a:lnTo>
                  <a:lnTo>
                    <a:pt x="536134" y="314554"/>
                  </a:lnTo>
                  <a:lnTo>
                    <a:pt x="536280" y="314545"/>
                  </a:lnTo>
                  <a:lnTo>
                    <a:pt x="536412" y="314509"/>
                  </a:lnTo>
                  <a:lnTo>
                    <a:pt x="536514" y="314455"/>
                  </a:lnTo>
                  <a:lnTo>
                    <a:pt x="536733" y="314481"/>
                  </a:lnTo>
                  <a:lnTo>
                    <a:pt x="536990" y="314550"/>
                  </a:lnTo>
                  <a:lnTo>
                    <a:pt x="537243" y="314636"/>
                  </a:lnTo>
                  <a:lnTo>
                    <a:pt x="537493" y="314745"/>
                  </a:lnTo>
                  <a:lnTo>
                    <a:pt x="537727" y="314876"/>
                  </a:lnTo>
                  <a:lnTo>
                    <a:pt x="537938" y="315026"/>
                  </a:lnTo>
                  <a:lnTo>
                    <a:pt x="538135" y="315261"/>
                  </a:lnTo>
                  <a:lnTo>
                    <a:pt x="538286" y="315561"/>
                  </a:lnTo>
                  <a:lnTo>
                    <a:pt x="538426" y="315869"/>
                  </a:lnTo>
                  <a:lnTo>
                    <a:pt x="538581" y="316150"/>
                  </a:lnTo>
                  <a:lnTo>
                    <a:pt x="538785" y="316349"/>
                  </a:lnTo>
                  <a:lnTo>
                    <a:pt x="539019" y="316431"/>
                  </a:lnTo>
                  <a:lnTo>
                    <a:pt x="539291" y="316449"/>
                  </a:lnTo>
                  <a:lnTo>
                    <a:pt x="539577" y="316449"/>
                  </a:lnTo>
                  <a:lnTo>
                    <a:pt x="539849" y="316467"/>
                  </a:lnTo>
                  <a:lnTo>
                    <a:pt x="540083" y="316544"/>
                  </a:lnTo>
                  <a:lnTo>
                    <a:pt x="540219" y="316639"/>
                  </a:lnTo>
                  <a:lnTo>
                    <a:pt x="540340" y="316753"/>
                  </a:lnTo>
                  <a:lnTo>
                    <a:pt x="540567" y="317002"/>
                  </a:lnTo>
                  <a:lnTo>
                    <a:pt x="540684" y="317124"/>
                  </a:lnTo>
                  <a:lnTo>
                    <a:pt x="541266" y="317704"/>
                  </a:lnTo>
                  <a:lnTo>
                    <a:pt x="541844" y="318294"/>
                  </a:lnTo>
                  <a:lnTo>
                    <a:pt x="542138" y="318589"/>
                  </a:lnTo>
                  <a:lnTo>
                    <a:pt x="542312" y="318756"/>
                  </a:lnTo>
                  <a:lnTo>
                    <a:pt x="542660" y="319083"/>
                  </a:lnTo>
                  <a:lnTo>
                    <a:pt x="542830" y="319255"/>
                  </a:lnTo>
                  <a:lnTo>
                    <a:pt x="542991" y="319432"/>
                  </a:lnTo>
                  <a:lnTo>
                    <a:pt x="543132" y="319604"/>
                  </a:lnTo>
                  <a:lnTo>
                    <a:pt x="543263" y="319785"/>
                  </a:lnTo>
                  <a:lnTo>
                    <a:pt x="543471" y="320057"/>
                  </a:lnTo>
                  <a:lnTo>
                    <a:pt x="543758" y="320420"/>
                  </a:lnTo>
                  <a:lnTo>
                    <a:pt x="543890" y="320606"/>
                  </a:lnTo>
                  <a:lnTo>
                    <a:pt x="544011" y="320801"/>
                  </a:lnTo>
                  <a:lnTo>
                    <a:pt x="544177" y="321132"/>
                  </a:lnTo>
                  <a:lnTo>
                    <a:pt x="544317" y="321476"/>
                  </a:lnTo>
                  <a:lnTo>
                    <a:pt x="544434" y="321834"/>
                  </a:lnTo>
                  <a:lnTo>
                    <a:pt x="544540" y="322197"/>
                  </a:lnTo>
                  <a:lnTo>
                    <a:pt x="544680" y="322750"/>
                  </a:lnTo>
                  <a:lnTo>
                    <a:pt x="544721" y="322941"/>
                  </a:lnTo>
                  <a:lnTo>
                    <a:pt x="544835" y="323521"/>
                  </a:lnTo>
                  <a:lnTo>
                    <a:pt x="544903" y="323802"/>
                  </a:lnTo>
                  <a:lnTo>
                    <a:pt x="544986" y="324092"/>
                  </a:lnTo>
                  <a:lnTo>
                    <a:pt x="545061" y="324382"/>
                  </a:lnTo>
                  <a:lnTo>
                    <a:pt x="545095" y="324659"/>
                  </a:lnTo>
                  <a:lnTo>
                    <a:pt x="545073" y="324921"/>
                  </a:lnTo>
                  <a:lnTo>
                    <a:pt x="544986" y="325153"/>
                  </a:lnTo>
                  <a:lnTo>
                    <a:pt x="544857" y="325379"/>
                  </a:lnTo>
                  <a:lnTo>
                    <a:pt x="544695" y="325592"/>
                  </a:lnTo>
                  <a:lnTo>
                    <a:pt x="544502" y="325796"/>
                  </a:lnTo>
                  <a:lnTo>
                    <a:pt x="544317" y="325955"/>
                  </a:lnTo>
                  <a:lnTo>
                    <a:pt x="544068" y="326104"/>
                  </a:lnTo>
                  <a:lnTo>
                    <a:pt x="543788" y="326218"/>
                  </a:lnTo>
                  <a:lnTo>
                    <a:pt x="543486" y="326299"/>
                  </a:lnTo>
                  <a:lnTo>
                    <a:pt x="543176" y="326363"/>
                  </a:lnTo>
                  <a:lnTo>
                    <a:pt x="542874" y="326408"/>
                  </a:lnTo>
                  <a:lnTo>
                    <a:pt x="542441" y="326440"/>
                  </a:lnTo>
                  <a:lnTo>
                    <a:pt x="542002" y="326408"/>
                  </a:lnTo>
                  <a:lnTo>
                    <a:pt x="541107" y="326286"/>
                  </a:lnTo>
                  <a:lnTo>
                    <a:pt x="540661" y="326241"/>
                  </a:lnTo>
                  <a:lnTo>
                    <a:pt x="540276" y="326209"/>
                  </a:lnTo>
                  <a:lnTo>
                    <a:pt x="539892" y="326164"/>
                  </a:lnTo>
                  <a:lnTo>
                    <a:pt x="539501" y="326132"/>
                  </a:lnTo>
                  <a:lnTo>
                    <a:pt x="539121" y="326123"/>
                  </a:lnTo>
                  <a:lnTo>
                    <a:pt x="538751" y="326164"/>
                  </a:lnTo>
                  <a:lnTo>
                    <a:pt x="538475" y="326227"/>
                  </a:lnTo>
                  <a:lnTo>
                    <a:pt x="538203" y="326304"/>
                  </a:lnTo>
                  <a:lnTo>
                    <a:pt x="537931" y="326404"/>
                  </a:lnTo>
                  <a:lnTo>
                    <a:pt x="537674" y="326521"/>
                  </a:lnTo>
                  <a:lnTo>
                    <a:pt x="537440" y="326667"/>
                  </a:lnTo>
                  <a:lnTo>
                    <a:pt x="537202" y="326853"/>
                  </a:lnTo>
                  <a:lnTo>
                    <a:pt x="536979" y="327070"/>
                  </a:lnTo>
                  <a:lnTo>
                    <a:pt x="536779" y="327306"/>
                  </a:lnTo>
                  <a:lnTo>
                    <a:pt x="536605" y="327564"/>
                  </a:lnTo>
                  <a:lnTo>
                    <a:pt x="536465" y="327827"/>
                  </a:lnTo>
                  <a:lnTo>
                    <a:pt x="536367" y="328149"/>
                  </a:lnTo>
                  <a:lnTo>
                    <a:pt x="536329" y="328498"/>
                  </a:lnTo>
                  <a:lnTo>
                    <a:pt x="536323" y="328856"/>
                  </a:lnTo>
                  <a:lnTo>
                    <a:pt x="536310" y="329219"/>
                  </a:lnTo>
                  <a:lnTo>
                    <a:pt x="536261" y="329568"/>
                  </a:lnTo>
                  <a:lnTo>
                    <a:pt x="536201" y="329799"/>
                  </a:lnTo>
                  <a:lnTo>
                    <a:pt x="536136" y="330030"/>
                  </a:lnTo>
                  <a:lnTo>
                    <a:pt x="536066" y="330257"/>
                  </a:lnTo>
                  <a:lnTo>
                    <a:pt x="535902" y="330701"/>
                  </a:lnTo>
                  <a:lnTo>
                    <a:pt x="535683" y="330987"/>
                  </a:lnTo>
                  <a:lnTo>
                    <a:pt x="535454" y="331263"/>
                  </a:lnTo>
                  <a:lnTo>
                    <a:pt x="535219" y="331535"/>
                  </a:lnTo>
                  <a:lnTo>
                    <a:pt x="534974" y="331798"/>
                  </a:lnTo>
                  <a:lnTo>
                    <a:pt x="534721" y="332052"/>
                  </a:lnTo>
                  <a:lnTo>
                    <a:pt x="534396" y="332365"/>
                  </a:lnTo>
                  <a:lnTo>
                    <a:pt x="534056" y="332669"/>
                  </a:lnTo>
                  <a:lnTo>
                    <a:pt x="533705" y="332959"/>
                  </a:lnTo>
                  <a:lnTo>
                    <a:pt x="533342" y="333222"/>
                  </a:lnTo>
                  <a:lnTo>
                    <a:pt x="532960" y="333453"/>
                  </a:lnTo>
                  <a:lnTo>
                    <a:pt x="532652" y="333589"/>
                  </a:lnTo>
                  <a:lnTo>
                    <a:pt x="532323" y="333698"/>
                  </a:lnTo>
                  <a:lnTo>
                    <a:pt x="531994" y="333798"/>
                  </a:lnTo>
                  <a:lnTo>
                    <a:pt x="531673" y="333911"/>
                  </a:lnTo>
                  <a:lnTo>
                    <a:pt x="531371" y="334056"/>
                  </a:lnTo>
                  <a:lnTo>
                    <a:pt x="530868" y="334355"/>
                  </a:lnTo>
                  <a:lnTo>
                    <a:pt x="530627" y="334523"/>
                  </a:lnTo>
                  <a:lnTo>
                    <a:pt x="530445" y="334700"/>
                  </a:lnTo>
                  <a:lnTo>
                    <a:pt x="530355" y="334885"/>
                  </a:lnTo>
                  <a:lnTo>
                    <a:pt x="530355" y="335039"/>
                  </a:lnTo>
                  <a:lnTo>
                    <a:pt x="530411" y="335252"/>
                  </a:lnTo>
                  <a:lnTo>
                    <a:pt x="530453" y="335370"/>
                  </a:lnTo>
                  <a:lnTo>
                    <a:pt x="530525" y="335534"/>
                  </a:lnTo>
                  <a:lnTo>
                    <a:pt x="530608" y="335683"/>
                  </a:lnTo>
                  <a:lnTo>
                    <a:pt x="530778" y="335910"/>
                  </a:lnTo>
                  <a:lnTo>
                    <a:pt x="531001" y="336100"/>
                  </a:lnTo>
                  <a:lnTo>
                    <a:pt x="531514" y="336458"/>
                  </a:lnTo>
                  <a:lnTo>
                    <a:pt x="531749" y="336654"/>
                  </a:lnTo>
                  <a:lnTo>
                    <a:pt x="532176" y="337057"/>
                  </a:lnTo>
                  <a:lnTo>
                    <a:pt x="532380" y="337270"/>
                  </a:lnTo>
                  <a:lnTo>
                    <a:pt x="532567" y="337492"/>
                  </a:lnTo>
                  <a:lnTo>
                    <a:pt x="532730" y="337728"/>
                  </a:lnTo>
                  <a:lnTo>
                    <a:pt x="532877" y="338018"/>
                  </a:lnTo>
                  <a:lnTo>
                    <a:pt x="532991" y="338331"/>
                  </a:lnTo>
                  <a:lnTo>
                    <a:pt x="533081" y="338662"/>
                  </a:lnTo>
                  <a:lnTo>
                    <a:pt x="533157" y="338993"/>
                  </a:lnTo>
                  <a:lnTo>
                    <a:pt x="533334" y="339804"/>
                  </a:lnTo>
                  <a:lnTo>
                    <a:pt x="533425" y="340298"/>
                  </a:lnTo>
                  <a:lnTo>
                    <a:pt x="533489" y="340797"/>
                  </a:lnTo>
                  <a:lnTo>
                    <a:pt x="533504" y="341282"/>
                  </a:lnTo>
                  <a:lnTo>
                    <a:pt x="533451" y="341754"/>
                  </a:lnTo>
                  <a:lnTo>
                    <a:pt x="533349" y="342170"/>
                  </a:lnTo>
                  <a:lnTo>
                    <a:pt x="533202" y="342592"/>
                  </a:lnTo>
                  <a:lnTo>
                    <a:pt x="533017" y="343000"/>
                  </a:lnTo>
                  <a:lnTo>
                    <a:pt x="532790" y="343377"/>
                  </a:lnTo>
                  <a:lnTo>
                    <a:pt x="532522" y="343694"/>
                  </a:lnTo>
                  <a:lnTo>
                    <a:pt x="532153" y="343975"/>
                  </a:lnTo>
                  <a:lnTo>
                    <a:pt x="531711" y="344183"/>
                  </a:lnTo>
                  <a:lnTo>
                    <a:pt x="531224" y="344351"/>
                  </a:lnTo>
                  <a:lnTo>
                    <a:pt x="530725" y="344496"/>
                  </a:lnTo>
                  <a:lnTo>
                    <a:pt x="529901" y="344777"/>
                  </a:lnTo>
                  <a:lnTo>
                    <a:pt x="529550" y="344877"/>
                  </a:lnTo>
                  <a:lnTo>
                    <a:pt x="529200" y="344981"/>
                  </a:lnTo>
                  <a:lnTo>
                    <a:pt x="528862" y="345104"/>
                  </a:lnTo>
                  <a:lnTo>
                    <a:pt x="528550" y="345267"/>
                  </a:lnTo>
                  <a:lnTo>
                    <a:pt x="528297" y="345435"/>
                  </a:lnTo>
                  <a:lnTo>
                    <a:pt x="528047" y="345625"/>
                  </a:lnTo>
                  <a:lnTo>
                    <a:pt x="527813" y="345834"/>
                  </a:lnTo>
                  <a:lnTo>
                    <a:pt x="527605" y="346060"/>
                  </a:lnTo>
                  <a:lnTo>
                    <a:pt x="527428" y="346305"/>
                  </a:lnTo>
                  <a:lnTo>
                    <a:pt x="527284" y="346586"/>
                  </a:lnTo>
                  <a:lnTo>
                    <a:pt x="527175" y="346894"/>
                  </a:lnTo>
                  <a:lnTo>
                    <a:pt x="527092" y="347221"/>
                  </a:lnTo>
                  <a:lnTo>
                    <a:pt x="527031" y="347552"/>
                  </a:lnTo>
                  <a:lnTo>
                    <a:pt x="526978" y="347883"/>
                  </a:lnTo>
                  <a:lnTo>
                    <a:pt x="526952" y="348109"/>
                  </a:lnTo>
                  <a:lnTo>
                    <a:pt x="526933" y="348345"/>
                  </a:lnTo>
                  <a:lnTo>
                    <a:pt x="526922" y="348576"/>
                  </a:lnTo>
                  <a:lnTo>
                    <a:pt x="526907" y="349043"/>
                  </a:lnTo>
                  <a:lnTo>
                    <a:pt x="526907" y="349211"/>
                  </a:lnTo>
                  <a:lnTo>
                    <a:pt x="526918" y="349555"/>
                  </a:lnTo>
                  <a:lnTo>
                    <a:pt x="526914" y="349723"/>
                  </a:lnTo>
                  <a:lnTo>
                    <a:pt x="526895" y="349886"/>
                  </a:lnTo>
                  <a:lnTo>
                    <a:pt x="526797" y="350204"/>
                  </a:lnTo>
                  <a:lnTo>
                    <a:pt x="526642" y="350517"/>
                  </a:lnTo>
                  <a:lnTo>
                    <a:pt x="526442" y="350820"/>
                  </a:lnTo>
                  <a:lnTo>
                    <a:pt x="526215" y="351101"/>
                  </a:lnTo>
                  <a:lnTo>
                    <a:pt x="525973" y="351351"/>
                  </a:lnTo>
                  <a:lnTo>
                    <a:pt x="525767" y="351537"/>
                  </a:lnTo>
                  <a:lnTo>
                    <a:pt x="525539" y="351705"/>
                  </a:lnTo>
                  <a:lnTo>
                    <a:pt x="525301" y="351858"/>
                  </a:lnTo>
                  <a:lnTo>
                    <a:pt x="525053" y="351999"/>
                  </a:lnTo>
                  <a:lnTo>
                    <a:pt x="524802" y="352126"/>
                  </a:lnTo>
                  <a:lnTo>
                    <a:pt x="524471" y="352266"/>
                  </a:lnTo>
                  <a:lnTo>
                    <a:pt x="524127" y="352389"/>
                  </a:lnTo>
                  <a:lnTo>
                    <a:pt x="523772" y="352489"/>
                  </a:lnTo>
                  <a:lnTo>
                    <a:pt x="523417" y="352566"/>
                  </a:lnTo>
                  <a:lnTo>
                    <a:pt x="523058" y="352625"/>
                  </a:lnTo>
                  <a:lnTo>
                    <a:pt x="522673" y="352638"/>
                  </a:lnTo>
                  <a:lnTo>
                    <a:pt x="522284" y="352616"/>
                  </a:lnTo>
                  <a:lnTo>
                    <a:pt x="521503" y="352538"/>
                  </a:lnTo>
                  <a:lnTo>
                    <a:pt x="521113" y="352538"/>
                  </a:lnTo>
                  <a:lnTo>
                    <a:pt x="520600" y="352579"/>
                  </a:lnTo>
                  <a:lnTo>
                    <a:pt x="520086" y="352656"/>
                  </a:lnTo>
                  <a:lnTo>
                    <a:pt x="519576" y="352756"/>
                  </a:lnTo>
                  <a:lnTo>
                    <a:pt x="519073" y="352878"/>
                  </a:lnTo>
                  <a:lnTo>
                    <a:pt x="518580" y="353024"/>
                  </a:lnTo>
                  <a:lnTo>
                    <a:pt x="518289" y="353123"/>
                  </a:lnTo>
                  <a:lnTo>
                    <a:pt x="518004" y="353241"/>
                  </a:lnTo>
                  <a:lnTo>
                    <a:pt x="517722" y="353363"/>
                  </a:lnTo>
                  <a:lnTo>
                    <a:pt x="517435" y="353477"/>
                  </a:lnTo>
                  <a:lnTo>
                    <a:pt x="517148" y="353577"/>
                  </a:lnTo>
                  <a:lnTo>
                    <a:pt x="516793" y="353676"/>
                  </a:lnTo>
                  <a:lnTo>
                    <a:pt x="516075" y="353826"/>
                  </a:lnTo>
                  <a:lnTo>
                    <a:pt x="515712" y="353894"/>
                  </a:lnTo>
                  <a:lnTo>
                    <a:pt x="514896" y="354071"/>
                  </a:lnTo>
                  <a:lnTo>
                    <a:pt x="513983" y="354279"/>
                  </a:lnTo>
                  <a:lnTo>
                    <a:pt x="513530" y="354393"/>
                  </a:lnTo>
                  <a:lnTo>
                    <a:pt x="513080" y="354515"/>
                  </a:lnTo>
                  <a:lnTo>
                    <a:pt x="512653" y="354647"/>
                  </a:lnTo>
                  <a:lnTo>
                    <a:pt x="512230" y="354792"/>
                  </a:lnTo>
                  <a:lnTo>
                    <a:pt x="511811" y="354946"/>
                  </a:lnTo>
                  <a:lnTo>
                    <a:pt x="511389" y="355091"/>
                  </a:lnTo>
                  <a:lnTo>
                    <a:pt x="510962" y="355218"/>
                  </a:lnTo>
                  <a:lnTo>
                    <a:pt x="510709" y="355277"/>
                  </a:lnTo>
                  <a:lnTo>
                    <a:pt x="510452" y="355326"/>
                  </a:lnTo>
                  <a:lnTo>
                    <a:pt x="510191" y="355372"/>
                  </a:lnTo>
                  <a:lnTo>
                    <a:pt x="509938" y="355431"/>
                  </a:lnTo>
                  <a:lnTo>
                    <a:pt x="509696" y="355512"/>
                  </a:lnTo>
                  <a:lnTo>
                    <a:pt x="509428" y="355626"/>
                  </a:lnTo>
                  <a:lnTo>
                    <a:pt x="509171" y="355757"/>
                  </a:lnTo>
                  <a:lnTo>
                    <a:pt x="508918" y="355907"/>
                  </a:lnTo>
                  <a:lnTo>
                    <a:pt x="508676" y="356070"/>
                  </a:lnTo>
                  <a:lnTo>
                    <a:pt x="508450" y="356242"/>
                  </a:lnTo>
                  <a:lnTo>
                    <a:pt x="508446" y="356374"/>
                  </a:lnTo>
                  <a:lnTo>
                    <a:pt x="508111" y="356823"/>
                  </a:lnTo>
                  <a:lnTo>
                    <a:pt x="507966" y="357407"/>
                  </a:lnTo>
                  <a:lnTo>
                    <a:pt x="508087" y="358188"/>
                  </a:lnTo>
                  <a:lnTo>
                    <a:pt x="508151" y="358373"/>
                  </a:lnTo>
                  <a:lnTo>
                    <a:pt x="508181" y="358663"/>
                  </a:lnTo>
                  <a:lnTo>
                    <a:pt x="508204" y="358953"/>
                  </a:lnTo>
                  <a:lnTo>
                    <a:pt x="508219" y="359243"/>
                  </a:lnTo>
                  <a:lnTo>
                    <a:pt x="508228" y="359534"/>
                  </a:lnTo>
                  <a:lnTo>
                    <a:pt x="508230" y="359824"/>
                  </a:lnTo>
                  <a:lnTo>
                    <a:pt x="508219" y="360182"/>
                  </a:lnTo>
                  <a:lnTo>
                    <a:pt x="508196" y="360536"/>
                  </a:lnTo>
                  <a:lnTo>
                    <a:pt x="508166" y="360889"/>
                  </a:lnTo>
                  <a:lnTo>
                    <a:pt x="508092" y="361601"/>
                  </a:lnTo>
                  <a:lnTo>
                    <a:pt x="508064" y="362014"/>
                  </a:lnTo>
                  <a:lnTo>
                    <a:pt x="508057" y="362431"/>
                  </a:lnTo>
                  <a:lnTo>
                    <a:pt x="508034" y="362848"/>
                  </a:lnTo>
                  <a:lnTo>
                    <a:pt x="507966" y="363242"/>
                  </a:lnTo>
                  <a:lnTo>
                    <a:pt x="507834" y="363596"/>
                  </a:lnTo>
                  <a:lnTo>
                    <a:pt x="507782" y="363696"/>
                  </a:lnTo>
                  <a:lnTo>
                    <a:pt x="507724" y="363791"/>
                  </a:lnTo>
                  <a:lnTo>
                    <a:pt x="507660" y="363886"/>
                  </a:lnTo>
                  <a:lnTo>
                    <a:pt x="507524" y="364063"/>
                  </a:lnTo>
                  <a:lnTo>
                    <a:pt x="507423" y="364163"/>
                  </a:lnTo>
                  <a:lnTo>
                    <a:pt x="507068" y="364407"/>
                  </a:lnTo>
                  <a:lnTo>
                    <a:pt x="506962" y="364498"/>
                  </a:lnTo>
                  <a:lnTo>
                    <a:pt x="506864" y="364607"/>
                  </a:lnTo>
                  <a:lnTo>
                    <a:pt x="506769" y="364720"/>
                  </a:lnTo>
                  <a:lnTo>
                    <a:pt x="506679" y="364838"/>
                  </a:lnTo>
                  <a:lnTo>
                    <a:pt x="506509" y="365074"/>
                  </a:lnTo>
                  <a:lnTo>
                    <a:pt x="506380" y="365273"/>
                  </a:lnTo>
                  <a:lnTo>
                    <a:pt x="506150" y="365690"/>
                  </a:lnTo>
                  <a:lnTo>
                    <a:pt x="506029" y="365885"/>
                  </a:lnTo>
                  <a:lnTo>
                    <a:pt x="505882" y="366067"/>
                  </a:lnTo>
                  <a:lnTo>
                    <a:pt x="505749" y="366198"/>
                  </a:lnTo>
                  <a:lnTo>
                    <a:pt x="505602" y="366321"/>
                  </a:lnTo>
                  <a:lnTo>
                    <a:pt x="505451" y="366439"/>
                  </a:lnTo>
                  <a:lnTo>
                    <a:pt x="505292" y="366543"/>
                  </a:lnTo>
                  <a:lnTo>
                    <a:pt x="504983" y="366724"/>
                  </a:lnTo>
                  <a:lnTo>
                    <a:pt x="504737" y="366860"/>
                  </a:lnTo>
                  <a:lnTo>
                    <a:pt x="504488" y="366983"/>
                  </a:lnTo>
                  <a:lnTo>
                    <a:pt x="504236" y="367092"/>
                  </a:lnTo>
                  <a:lnTo>
                    <a:pt x="503767" y="367214"/>
                  </a:lnTo>
                  <a:lnTo>
                    <a:pt x="503363" y="367468"/>
                  </a:lnTo>
                  <a:lnTo>
                    <a:pt x="503027" y="367790"/>
                  </a:lnTo>
                  <a:lnTo>
                    <a:pt x="502687" y="368170"/>
                  </a:lnTo>
                  <a:lnTo>
                    <a:pt x="502139" y="369462"/>
                  </a:lnTo>
                  <a:lnTo>
                    <a:pt x="502196" y="369984"/>
                  </a:lnTo>
                  <a:lnTo>
                    <a:pt x="501988" y="370433"/>
                  </a:lnTo>
                  <a:lnTo>
                    <a:pt x="501984" y="370954"/>
                  </a:lnTo>
                  <a:lnTo>
                    <a:pt x="501772" y="371666"/>
                  </a:lnTo>
                  <a:lnTo>
                    <a:pt x="501500" y="372051"/>
                  </a:lnTo>
                  <a:lnTo>
                    <a:pt x="501149" y="372877"/>
                  </a:lnTo>
                  <a:lnTo>
                    <a:pt x="501066" y="373030"/>
                  </a:lnTo>
                  <a:lnTo>
                    <a:pt x="500973" y="373180"/>
                  </a:lnTo>
                  <a:lnTo>
                    <a:pt x="500862" y="373321"/>
                  </a:lnTo>
                  <a:lnTo>
                    <a:pt x="500746" y="373443"/>
                  </a:lnTo>
                  <a:lnTo>
                    <a:pt x="500552" y="373593"/>
                  </a:lnTo>
                  <a:lnTo>
                    <a:pt x="500329" y="373706"/>
                  </a:lnTo>
                  <a:lnTo>
                    <a:pt x="500085" y="373797"/>
                  </a:lnTo>
                  <a:lnTo>
                    <a:pt x="499832" y="373883"/>
                  </a:lnTo>
                  <a:lnTo>
                    <a:pt x="499590" y="373973"/>
                  </a:lnTo>
                  <a:lnTo>
                    <a:pt x="499171" y="374141"/>
                  </a:lnTo>
                  <a:lnTo>
                    <a:pt x="498744" y="374305"/>
                  </a:lnTo>
                  <a:lnTo>
                    <a:pt x="498313" y="374450"/>
                  </a:lnTo>
                  <a:lnTo>
                    <a:pt x="497882" y="374568"/>
                  </a:lnTo>
                  <a:lnTo>
                    <a:pt x="497444" y="374649"/>
                  </a:lnTo>
                  <a:lnTo>
                    <a:pt x="497147" y="374690"/>
                  </a:lnTo>
                  <a:lnTo>
                    <a:pt x="496847" y="374717"/>
                  </a:lnTo>
                  <a:lnTo>
                    <a:pt x="496550" y="374731"/>
                  </a:lnTo>
                  <a:lnTo>
                    <a:pt x="496255" y="374722"/>
                  </a:lnTo>
                  <a:lnTo>
                    <a:pt x="495964" y="374681"/>
                  </a:lnTo>
                  <a:lnTo>
                    <a:pt x="495719" y="374595"/>
                  </a:lnTo>
                  <a:lnTo>
                    <a:pt x="495243" y="374318"/>
                  </a:lnTo>
                  <a:lnTo>
                    <a:pt x="495008" y="374209"/>
                  </a:lnTo>
                  <a:lnTo>
                    <a:pt x="494770" y="374164"/>
                  </a:lnTo>
                  <a:lnTo>
                    <a:pt x="494582" y="374182"/>
                  </a:lnTo>
                  <a:lnTo>
                    <a:pt x="494389" y="374232"/>
                  </a:lnTo>
                  <a:lnTo>
                    <a:pt x="494196" y="374300"/>
                  </a:lnTo>
                  <a:lnTo>
                    <a:pt x="494011" y="374386"/>
                  </a:lnTo>
                  <a:lnTo>
                    <a:pt x="493837" y="374477"/>
                  </a:lnTo>
                  <a:lnTo>
                    <a:pt x="493661" y="374581"/>
                  </a:lnTo>
                  <a:lnTo>
                    <a:pt x="493491" y="374699"/>
                  </a:lnTo>
                  <a:lnTo>
                    <a:pt x="493325" y="374835"/>
                  </a:lnTo>
                  <a:lnTo>
                    <a:pt x="493185" y="374971"/>
                  </a:lnTo>
                  <a:lnTo>
                    <a:pt x="493060" y="375125"/>
                  </a:lnTo>
                  <a:lnTo>
                    <a:pt x="492951" y="375315"/>
                  </a:lnTo>
                  <a:lnTo>
                    <a:pt x="492867" y="375529"/>
                  </a:lnTo>
                  <a:lnTo>
                    <a:pt x="492803" y="375760"/>
                  </a:lnTo>
                  <a:lnTo>
                    <a:pt x="492754" y="375991"/>
                  </a:lnTo>
                  <a:lnTo>
                    <a:pt x="492675" y="376413"/>
                  </a:lnTo>
                  <a:lnTo>
                    <a:pt x="492641" y="376617"/>
                  </a:lnTo>
                  <a:lnTo>
                    <a:pt x="492618" y="376875"/>
                  </a:lnTo>
                  <a:lnTo>
                    <a:pt x="492614" y="377016"/>
                  </a:lnTo>
                  <a:lnTo>
                    <a:pt x="492641" y="377206"/>
                  </a:lnTo>
                  <a:lnTo>
                    <a:pt x="492724" y="377415"/>
                  </a:lnTo>
                  <a:lnTo>
                    <a:pt x="492860" y="377610"/>
                  </a:lnTo>
                  <a:lnTo>
                    <a:pt x="493022" y="377800"/>
                  </a:lnTo>
                  <a:lnTo>
                    <a:pt x="493170" y="377995"/>
                  </a:lnTo>
                  <a:lnTo>
                    <a:pt x="493279" y="378203"/>
                  </a:lnTo>
                  <a:lnTo>
                    <a:pt x="493374" y="378521"/>
                  </a:lnTo>
                  <a:lnTo>
                    <a:pt x="493433" y="378856"/>
                  </a:lnTo>
                  <a:lnTo>
                    <a:pt x="493453" y="379206"/>
                  </a:lnTo>
                  <a:lnTo>
                    <a:pt x="493433" y="379541"/>
                  </a:lnTo>
                  <a:lnTo>
                    <a:pt x="493361" y="379854"/>
                  </a:lnTo>
                  <a:lnTo>
                    <a:pt x="493306" y="379990"/>
                  </a:lnTo>
                  <a:lnTo>
                    <a:pt x="493238" y="380117"/>
                  </a:lnTo>
                  <a:lnTo>
                    <a:pt x="493087" y="380375"/>
                  </a:lnTo>
                  <a:lnTo>
                    <a:pt x="493022" y="380507"/>
                  </a:lnTo>
                  <a:lnTo>
                    <a:pt x="492947" y="380688"/>
                  </a:lnTo>
                  <a:lnTo>
                    <a:pt x="492875" y="380874"/>
                  </a:lnTo>
                  <a:lnTo>
                    <a:pt x="492815" y="381060"/>
                  </a:lnTo>
                  <a:lnTo>
                    <a:pt x="492765" y="381246"/>
                  </a:lnTo>
                  <a:lnTo>
                    <a:pt x="492731" y="381436"/>
                  </a:lnTo>
                  <a:lnTo>
                    <a:pt x="492731" y="381676"/>
                  </a:lnTo>
                  <a:lnTo>
                    <a:pt x="492773" y="381917"/>
                  </a:lnTo>
                  <a:lnTo>
                    <a:pt x="492826" y="382162"/>
                  </a:lnTo>
                  <a:lnTo>
                    <a:pt x="492867" y="382406"/>
                  </a:lnTo>
                  <a:lnTo>
                    <a:pt x="492875" y="382647"/>
                  </a:lnTo>
                  <a:lnTo>
                    <a:pt x="492788" y="383032"/>
                  </a:lnTo>
                  <a:lnTo>
                    <a:pt x="492614" y="383409"/>
                  </a:lnTo>
                  <a:lnTo>
                    <a:pt x="492407" y="383785"/>
                  </a:lnTo>
                  <a:lnTo>
                    <a:pt x="492210" y="384165"/>
                  </a:lnTo>
                  <a:lnTo>
                    <a:pt x="492078" y="384556"/>
                  </a:lnTo>
                  <a:lnTo>
                    <a:pt x="492010" y="384964"/>
                  </a:lnTo>
                  <a:lnTo>
                    <a:pt x="491972" y="385385"/>
                  </a:lnTo>
                  <a:lnTo>
                    <a:pt x="491965" y="385812"/>
                  </a:lnTo>
                  <a:lnTo>
                    <a:pt x="491987" y="386233"/>
                  </a:lnTo>
                  <a:lnTo>
                    <a:pt x="492044" y="386646"/>
                  </a:lnTo>
                  <a:lnTo>
                    <a:pt x="492150" y="387085"/>
                  </a:lnTo>
                  <a:lnTo>
                    <a:pt x="492308" y="387520"/>
                  </a:lnTo>
                  <a:lnTo>
                    <a:pt x="492497" y="387947"/>
                  </a:lnTo>
                  <a:lnTo>
                    <a:pt x="492694" y="388373"/>
                  </a:lnTo>
                  <a:lnTo>
                    <a:pt x="492879" y="388799"/>
                  </a:lnTo>
                  <a:lnTo>
                    <a:pt x="493041" y="389135"/>
                  </a:lnTo>
                  <a:lnTo>
                    <a:pt x="493223" y="389466"/>
                  </a:lnTo>
                  <a:lnTo>
                    <a:pt x="493393" y="389801"/>
                  </a:lnTo>
                  <a:lnTo>
                    <a:pt x="493520" y="390132"/>
                  </a:lnTo>
                  <a:lnTo>
                    <a:pt x="493565" y="390458"/>
                  </a:lnTo>
                  <a:lnTo>
                    <a:pt x="493495" y="390849"/>
                  </a:lnTo>
                  <a:lnTo>
                    <a:pt x="493325" y="391248"/>
                  </a:lnTo>
                  <a:lnTo>
                    <a:pt x="493083" y="391637"/>
                  </a:lnTo>
                  <a:lnTo>
                    <a:pt x="492796" y="392000"/>
                  </a:lnTo>
                  <a:lnTo>
                    <a:pt x="492493" y="392309"/>
                  </a:lnTo>
                  <a:lnTo>
                    <a:pt x="492040" y="392626"/>
                  </a:lnTo>
                  <a:lnTo>
                    <a:pt x="491496" y="392861"/>
                  </a:lnTo>
                  <a:lnTo>
                    <a:pt x="490899" y="393029"/>
                  </a:lnTo>
                  <a:lnTo>
                    <a:pt x="490283" y="393152"/>
                  </a:lnTo>
                  <a:lnTo>
                    <a:pt x="489688" y="393252"/>
                  </a:lnTo>
                  <a:lnTo>
                    <a:pt x="489125" y="393324"/>
                  </a:lnTo>
                  <a:lnTo>
                    <a:pt x="488554" y="393361"/>
                  </a:lnTo>
                  <a:lnTo>
                    <a:pt x="487976" y="393361"/>
                  </a:lnTo>
                  <a:lnTo>
                    <a:pt x="487406" y="393324"/>
                  </a:lnTo>
                  <a:lnTo>
                    <a:pt x="486843" y="393256"/>
                  </a:lnTo>
                  <a:lnTo>
                    <a:pt x="486425" y="393170"/>
                  </a:lnTo>
                  <a:lnTo>
                    <a:pt x="486009" y="393057"/>
                  </a:lnTo>
                  <a:lnTo>
                    <a:pt x="485189" y="392794"/>
                  </a:lnTo>
                  <a:lnTo>
                    <a:pt x="484774" y="392671"/>
                  </a:lnTo>
                  <a:lnTo>
                    <a:pt x="484415" y="392571"/>
                  </a:lnTo>
                  <a:lnTo>
                    <a:pt x="483701" y="392363"/>
                  </a:lnTo>
                  <a:lnTo>
                    <a:pt x="483338" y="392272"/>
                  </a:lnTo>
                  <a:lnTo>
                    <a:pt x="482975" y="392200"/>
                  </a:lnTo>
                  <a:lnTo>
                    <a:pt x="482580" y="392168"/>
                  </a:lnTo>
                  <a:lnTo>
                    <a:pt x="482168" y="392177"/>
                  </a:lnTo>
                  <a:lnTo>
                    <a:pt x="481764" y="392182"/>
                  </a:lnTo>
                  <a:lnTo>
                    <a:pt x="481371" y="392159"/>
                  </a:lnTo>
                  <a:lnTo>
                    <a:pt x="481008" y="392059"/>
                  </a:lnTo>
                  <a:lnTo>
                    <a:pt x="480804" y="391941"/>
                  </a:lnTo>
                  <a:lnTo>
                    <a:pt x="480615" y="391796"/>
                  </a:lnTo>
                  <a:lnTo>
                    <a:pt x="480430" y="391642"/>
                  </a:lnTo>
                  <a:lnTo>
                    <a:pt x="480241" y="391497"/>
                  </a:lnTo>
                  <a:lnTo>
                    <a:pt x="480037" y="391384"/>
                  </a:lnTo>
                  <a:lnTo>
                    <a:pt x="479765" y="391302"/>
                  </a:lnTo>
                  <a:lnTo>
                    <a:pt x="479478" y="391261"/>
                  </a:lnTo>
                  <a:lnTo>
                    <a:pt x="479187" y="391239"/>
                  </a:lnTo>
                  <a:lnTo>
                    <a:pt x="478894" y="391207"/>
                  </a:lnTo>
                  <a:lnTo>
                    <a:pt x="478618" y="391139"/>
                  </a:lnTo>
                  <a:lnTo>
                    <a:pt x="478418" y="391053"/>
                  </a:lnTo>
                  <a:lnTo>
                    <a:pt x="477840" y="390722"/>
                  </a:lnTo>
                  <a:lnTo>
                    <a:pt x="477643" y="390627"/>
                  </a:lnTo>
                  <a:lnTo>
                    <a:pt x="477303" y="390504"/>
                  </a:lnTo>
                  <a:lnTo>
                    <a:pt x="476956" y="390413"/>
                  </a:lnTo>
                  <a:lnTo>
                    <a:pt x="476249" y="390250"/>
                  </a:lnTo>
                  <a:lnTo>
                    <a:pt x="475899" y="390155"/>
                  </a:lnTo>
                  <a:lnTo>
                    <a:pt x="475529" y="390032"/>
                  </a:lnTo>
                  <a:lnTo>
                    <a:pt x="475158" y="389901"/>
                  </a:lnTo>
                  <a:lnTo>
                    <a:pt x="474792" y="389765"/>
                  </a:lnTo>
                  <a:lnTo>
                    <a:pt x="474422" y="389633"/>
                  </a:lnTo>
                  <a:lnTo>
                    <a:pt x="474048" y="389520"/>
                  </a:lnTo>
                  <a:lnTo>
                    <a:pt x="473723" y="389443"/>
                  </a:lnTo>
                  <a:lnTo>
                    <a:pt x="473062" y="389325"/>
                  </a:lnTo>
                  <a:lnTo>
                    <a:pt x="472733" y="389257"/>
                  </a:lnTo>
                  <a:lnTo>
                    <a:pt x="472412" y="389162"/>
                  </a:lnTo>
                  <a:lnTo>
                    <a:pt x="472073" y="389040"/>
                  </a:lnTo>
                  <a:lnTo>
                    <a:pt x="471733" y="388899"/>
                  </a:lnTo>
                  <a:lnTo>
                    <a:pt x="471404" y="388745"/>
                  </a:lnTo>
                  <a:lnTo>
                    <a:pt x="471087" y="388568"/>
                  </a:lnTo>
                  <a:lnTo>
                    <a:pt x="470785" y="388364"/>
                  </a:lnTo>
                  <a:lnTo>
                    <a:pt x="470547" y="388178"/>
                  </a:lnTo>
                  <a:lnTo>
                    <a:pt x="470320" y="387974"/>
                  </a:lnTo>
                  <a:lnTo>
                    <a:pt x="470101" y="387756"/>
                  </a:lnTo>
                  <a:lnTo>
                    <a:pt x="469897" y="387530"/>
                  </a:lnTo>
                  <a:lnTo>
                    <a:pt x="469712" y="387289"/>
                  </a:lnTo>
                  <a:lnTo>
                    <a:pt x="469595" y="387131"/>
                  </a:lnTo>
                  <a:lnTo>
                    <a:pt x="469481" y="386968"/>
                  </a:lnTo>
                  <a:lnTo>
                    <a:pt x="469421" y="386890"/>
                  </a:lnTo>
                  <a:lnTo>
                    <a:pt x="469154" y="386523"/>
                  </a:lnTo>
                  <a:lnTo>
                    <a:pt x="469013" y="386342"/>
                  </a:lnTo>
                  <a:lnTo>
                    <a:pt x="468862" y="386179"/>
                  </a:lnTo>
                  <a:lnTo>
                    <a:pt x="468697" y="386038"/>
                  </a:lnTo>
                  <a:lnTo>
                    <a:pt x="468489" y="385920"/>
                  </a:lnTo>
                  <a:lnTo>
                    <a:pt x="468255" y="385830"/>
                  </a:lnTo>
                  <a:lnTo>
                    <a:pt x="467764" y="385698"/>
                  </a:lnTo>
                  <a:lnTo>
                    <a:pt x="467522" y="385621"/>
                  </a:lnTo>
                  <a:lnTo>
                    <a:pt x="466929" y="385412"/>
                  </a:lnTo>
                  <a:lnTo>
                    <a:pt x="466543" y="385258"/>
                  </a:lnTo>
                  <a:lnTo>
                    <a:pt x="466222" y="385104"/>
                  </a:lnTo>
                  <a:lnTo>
                    <a:pt x="465905" y="384932"/>
                  </a:lnTo>
                  <a:lnTo>
                    <a:pt x="464979" y="384388"/>
                  </a:lnTo>
                  <a:lnTo>
                    <a:pt x="464278" y="383998"/>
                  </a:lnTo>
                  <a:lnTo>
                    <a:pt x="463930" y="383798"/>
                  </a:lnTo>
                  <a:lnTo>
                    <a:pt x="463220" y="383418"/>
                  </a:lnTo>
                  <a:lnTo>
                    <a:pt x="462774" y="383173"/>
                  </a:lnTo>
                  <a:lnTo>
                    <a:pt x="462547" y="383055"/>
                  </a:lnTo>
                  <a:lnTo>
                    <a:pt x="462374" y="382973"/>
                  </a:lnTo>
                  <a:lnTo>
                    <a:pt x="462294" y="382960"/>
                  </a:lnTo>
                  <a:lnTo>
                    <a:pt x="462249" y="383041"/>
                  </a:lnTo>
                  <a:lnTo>
                    <a:pt x="462219" y="383127"/>
                  </a:lnTo>
                  <a:lnTo>
                    <a:pt x="462189" y="383254"/>
                  </a:lnTo>
                  <a:lnTo>
                    <a:pt x="462192" y="383472"/>
                  </a:lnTo>
                  <a:lnTo>
                    <a:pt x="462268" y="383708"/>
                  </a:lnTo>
                  <a:lnTo>
                    <a:pt x="462385" y="383953"/>
                  </a:lnTo>
                  <a:lnTo>
                    <a:pt x="462496" y="384202"/>
                  </a:lnTo>
                  <a:lnTo>
                    <a:pt x="462563" y="384447"/>
                  </a:lnTo>
                  <a:lnTo>
                    <a:pt x="462581" y="384700"/>
                  </a:lnTo>
                  <a:lnTo>
                    <a:pt x="462574" y="384959"/>
                  </a:lnTo>
                  <a:lnTo>
                    <a:pt x="462555" y="385217"/>
                  </a:lnTo>
                  <a:lnTo>
                    <a:pt x="462540" y="385476"/>
                  </a:lnTo>
                  <a:lnTo>
                    <a:pt x="462540" y="385734"/>
                  </a:lnTo>
                  <a:lnTo>
                    <a:pt x="462597" y="386151"/>
                  </a:lnTo>
                  <a:lnTo>
                    <a:pt x="462695" y="386568"/>
                  </a:lnTo>
                  <a:lnTo>
                    <a:pt x="462808" y="386986"/>
                  </a:lnTo>
                  <a:lnTo>
                    <a:pt x="462903" y="387403"/>
                  </a:lnTo>
                  <a:lnTo>
                    <a:pt x="462948" y="387820"/>
                  </a:lnTo>
                  <a:lnTo>
                    <a:pt x="462952" y="388128"/>
                  </a:lnTo>
                  <a:lnTo>
                    <a:pt x="462948" y="388437"/>
                  </a:lnTo>
                  <a:lnTo>
                    <a:pt x="462925" y="388745"/>
                  </a:lnTo>
                  <a:lnTo>
                    <a:pt x="462884" y="389053"/>
                  </a:lnTo>
                  <a:lnTo>
                    <a:pt x="462823" y="389352"/>
                  </a:lnTo>
                  <a:lnTo>
                    <a:pt x="462717" y="389756"/>
                  </a:lnTo>
                  <a:lnTo>
                    <a:pt x="462585" y="390164"/>
                  </a:lnTo>
                  <a:lnTo>
                    <a:pt x="462415" y="390558"/>
                  </a:lnTo>
                  <a:lnTo>
                    <a:pt x="462207" y="390917"/>
                  </a:lnTo>
                  <a:lnTo>
                    <a:pt x="461954" y="391216"/>
                  </a:lnTo>
                  <a:lnTo>
                    <a:pt x="461657" y="391456"/>
                  </a:lnTo>
                  <a:lnTo>
                    <a:pt x="461306" y="391669"/>
                  </a:lnTo>
                  <a:lnTo>
                    <a:pt x="460924" y="391832"/>
                  </a:lnTo>
                  <a:lnTo>
                    <a:pt x="460539" y="391941"/>
                  </a:lnTo>
                  <a:lnTo>
                    <a:pt x="460168" y="391978"/>
                  </a:lnTo>
                  <a:lnTo>
                    <a:pt x="459870" y="391941"/>
                  </a:lnTo>
                  <a:lnTo>
                    <a:pt x="459575" y="391851"/>
                  </a:lnTo>
                  <a:lnTo>
                    <a:pt x="459281" y="391728"/>
                  </a:lnTo>
                  <a:lnTo>
                    <a:pt x="458986" y="391588"/>
                  </a:lnTo>
                  <a:lnTo>
                    <a:pt x="458699" y="391456"/>
                  </a:lnTo>
                  <a:lnTo>
                    <a:pt x="458107" y="391239"/>
                  </a:lnTo>
                  <a:lnTo>
                    <a:pt x="457816" y="391121"/>
                  </a:lnTo>
                  <a:lnTo>
                    <a:pt x="457548" y="390975"/>
                  </a:lnTo>
                  <a:lnTo>
                    <a:pt x="457329" y="390790"/>
                  </a:lnTo>
                  <a:lnTo>
                    <a:pt x="457177" y="390604"/>
                  </a:lnTo>
                  <a:lnTo>
                    <a:pt x="457045" y="390391"/>
                  </a:lnTo>
                  <a:lnTo>
                    <a:pt x="456932" y="390159"/>
                  </a:lnTo>
                  <a:lnTo>
                    <a:pt x="456849" y="389923"/>
                  </a:lnTo>
                  <a:lnTo>
                    <a:pt x="456807" y="389693"/>
                  </a:lnTo>
                  <a:lnTo>
                    <a:pt x="456807" y="389556"/>
                  </a:lnTo>
                  <a:lnTo>
                    <a:pt x="456830" y="389416"/>
                  </a:lnTo>
                  <a:lnTo>
                    <a:pt x="456860" y="389271"/>
                  </a:lnTo>
                  <a:lnTo>
                    <a:pt x="456875" y="389135"/>
                  </a:lnTo>
                  <a:lnTo>
                    <a:pt x="456868" y="388999"/>
                  </a:lnTo>
                  <a:lnTo>
                    <a:pt x="456800" y="388845"/>
                  </a:lnTo>
                  <a:lnTo>
                    <a:pt x="456690" y="388695"/>
                  </a:lnTo>
                  <a:lnTo>
                    <a:pt x="456558" y="388555"/>
                  </a:lnTo>
                  <a:lnTo>
                    <a:pt x="456433" y="388409"/>
                  </a:lnTo>
                  <a:lnTo>
                    <a:pt x="456339" y="388250"/>
                  </a:lnTo>
                  <a:lnTo>
                    <a:pt x="456275" y="387983"/>
                  </a:lnTo>
                  <a:lnTo>
                    <a:pt x="456271" y="387693"/>
                  </a:lnTo>
                  <a:lnTo>
                    <a:pt x="456290" y="387394"/>
                  </a:lnTo>
                  <a:lnTo>
                    <a:pt x="456301" y="387094"/>
                  </a:lnTo>
                  <a:lnTo>
                    <a:pt x="456263" y="386813"/>
                  </a:lnTo>
                  <a:lnTo>
                    <a:pt x="456169" y="386505"/>
                  </a:lnTo>
                  <a:lnTo>
                    <a:pt x="456048" y="386192"/>
                  </a:lnTo>
                  <a:lnTo>
                    <a:pt x="455893" y="385888"/>
                  </a:lnTo>
                  <a:lnTo>
                    <a:pt x="455712" y="385626"/>
                  </a:lnTo>
                  <a:lnTo>
                    <a:pt x="455500" y="385412"/>
                  </a:lnTo>
                  <a:lnTo>
                    <a:pt x="455236" y="385258"/>
                  </a:lnTo>
                  <a:lnTo>
                    <a:pt x="454927" y="385154"/>
                  </a:lnTo>
                  <a:lnTo>
                    <a:pt x="454593" y="385086"/>
                  </a:lnTo>
                  <a:lnTo>
                    <a:pt x="454253" y="385050"/>
                  </a:lnTo>
                  <a:lnTo>
                    <a:pt x="453930" y="385041"/>
                  </a:lnTo>
                  <a:lnTo>
                    <a:pt x="453620" y="385072"/>
                  </a:lnTo>
                  <a:lnTo>
                    <a:pt x="453314" y="385149"/>
                  </a:lnTo>
                  <a:lnTo>
                    <a:pt x="453012" y="385249"/>
                  </a:lnTo>
                  <a:lnTo>
                    <a:pt x="452702" y="385344"/>
                  </a:lnTo>
                  <a:lnTo>
                    <a:pt x="452392" y="385408"/>
                  </a:lnTo>
                  <a:lnTo>
                    <a:pt x="451780" y="385494"/>
                  </a:lnTo>
                  <a:lnTo>
                    <a:pt x="451470" y="385517"/>
                  </a:lnTo>
                  <a:lnTo>
                    <a:pt x="451164" y="385517"/>
                  </a:lnTo>
                  <a:lnTo>
                    <a:pt x="450863" y="385480"/>
                  </a:lnTo>
                  <a:lnTo>
                    <a:pt x="450644" y="385426"/>
                  </a:lnTo>
                  <a:lnTo>
                    <a:pt x="450429" y="385340"/>
                  </a:lnTo>
                  <a:lnTo>
                    <a:pt x="450002" y="385154"/>
                  </a:lnTo>
                  <a:lnTo>
                    <a:pt x="449786" y="385068"/>
                  </a:lnTo>
                  <a:lnTo>
                    <a:pt x="449310" y="384932"/>
                  </a:lnTo>
                  <a:lnTo>
                    <a:pt x="448819" y="384823"/>
                  </a:lnTo>
                  <a:lnTo>
                    <a:pt x="448328" y="384723"/>
                  </a:lnTo>
                  <a:lnTo>
                    <a:pt x="447846" y="384601"/>
                  </a:lnTo>
                  <a:lnTo>
                    <a:pt x="447385" y="384433"/>
                  </a:lnTo>
                  <a:lnTo>
                    <a:pt x="446969" y="384225"/>
                  </a:lnTo>
                  <a:lnTo>
                    <a:pt x="446569" y="383989"/>
                  </a:lnTo>
                  <a:lnTo>
                    <a:pt x="446180" y="383726"/>
                  </a:lnTo>
                  <a:lnTo>
                    <a:pt x="445802" y="383449"/>
                  </a:lnTo>
                  <a:lnTo>
                    <a:pt x="445435" y="383164"/>
                  </a:lnTo>
                  <a:lnTo>
                    <a:pt x="445197" y="382937"/>
                  </a:lnTo>
                  <a:lnTo>
                    <a:pt x="444978" y="382683"/>
                  </a:lnTo>
                  <a:lnTo>
                    <a:pt x="444755" y="382434"/>
                  </a:lnTo>
                  <a:lnTo>
                    <a:pt x="444525" y="382230"/>
                  </a:lnTo>
                  <a:lnTo>
                    <a:pt x="444268" y="382103"/>
                  </a:lnTo>
                  <a:lnTo>
                    <a:pt x="443973" y="382058"/>
                  </a:lnTo>
                  <a:lnTo>
                    <a:pt x="443633" y="382062"/>
                  </a:lnTo>
                  <a:lnTo>
                    <a:pt x="443298" y="382116"/>
                  </a:lnTo>
                  <a:lnTo>
                    <a:pt x="443000" y="382221"/>
                  </a:lnTo>
                  <a:lnTo>
                    <a:pt x="442784" y="382375"/>
                  </a:lnTo>
                  <a:lnTo>
                    <a:pt x="442697" y="382524"/>
                  </a:lnTo>
                  <a:lnTo>
                    <a:pt x="442645" y="382710"/>
                  </a:lnTo>
                  <a:lnTo>
                    <a:pt x="442607" y="382905"/>
                  </a:lnTo>
                  <a:lnTo>
                    <a:pt x="442558" y="383096"/>
                  </a:lnTo>
                  <a:lnTo>
                    <a:pt x="442475" y="383259"/>
                  </a:lnTo>
                  <a:lnTo>
                    <a:pt x="442320" y="383399"/>
                  </a:lnTo>
                  <a:lnTo>
                    <a:pt x="442127" y="383508"/>
                  </a:lnTo>
                  <a:lnTo>
                    <a:pt x="441912" y="383603"/>
                  </a:lnTo>
                  <a:lnTo>
                    <a:pt x="441704" y="383708"/>
                  </a:lnTo>
                  <a:lnTo>
                    <a:pt x="441530" y="383835"/>
                  </a:lnTo>
                  <a:lnTo>
                    <a:pt x="441375" y="384007"/>
                  </a:lnTo>
                  <a:lnTo>
                    <a:pt x="441239" y="384193"/>
                  </a:lnTo>
                  <a:lnTo>
                    <a:pt x="441115" y="384392"/>
                  </a:lnTo>
                  <a:lnTo>
                    <a:pt x="441009" y="384605"/>
                  </a:lnTo>
                  <a:lnTo>
                    <a:pt x="440918" y="384814"/>
                  </a:lnTo>
                  <a:lnTo>
                    <a:pt x="440831" y="385086"/>
                  </a:lnTo>
                  <a:lnTo>
                    <a:pt x="440772" y="385376"/>
                  </a:lnTo>
                  <a:lnTo>
                    <a:pt x="440738" y="385671"/>
                  </a:lnTo>
                  <a:lnTo>
                    <a:pt x="440729" y="385961"/>
                  </a:lnTo>
                  <a:lnTo>
                    <a:pt x="440748" y="386247"/>
                  </a:lnTo>
                  <a:lnTo>
                    <a:pt x="440812" y="386568"/>
                  </a:lnTo>
                  <a:lnTo>
                    <a:pt x="440922" y="386890"/>
                  </a:lnTo>
                  <a:lnTo>
                    <a:pt x="441065" y="387203"/>
                  </a:lnTo>
                  <a:lnTo>
                    <a:pt x="441232" y="387507"/>
                  </a:lnTo>
                  <a:lnTo>
                    <a:pt x="441413" y="387793"/>
                  </a:lnTo>
                  <a:lnTo>
                    <a:pt x="441764" y="388205"/>
                  </a:lnTo>
                  <a:lnTo>
                    <a:pt x="442206" y="388555"/>
                  </a:lnTo>
                  <a:lnTo>
                    <a:pt x="442686" y="388881"/>
                  </a:lnTo>
                  <a:lnTo>
                    <a:pt x="443147" y="389221"/>
                  </a:lnTo>
                  <a:lnTo>
                    <a:pt x="443551" y="389611"/>
                  </a:lnTo>
                  <a:lnTo>
                    <a:pt x="443695" y="389797"/>
                  </a:lnTo>
                  <a:lnTo>
                    <a:pt x="443967" y="390173"/>
                  </a:lnTo>
                  <a:lnTo>
                    <a:pt x="444449" y="390903"/>
                  </a:lnTo>
                  <a:lnTo>
                    <a:pt x="444687" y="391248"/>
                  </a:lnTo>
                  <a:lnTo>
                    <a:pt x="444903" y="391601"/>
                  </a:lnTo>
                  <a:lnTo>
                    <a:pt x="445061" y="391955"/>
                  </a:lnTo>
                  <a:lnTo>
                    <a:pt x="445129" y="392313"/>
                  </a:lnTo>
                  <a:lnTo>
                    <a:pt x="445129" y="392504"/>
                  </a:lnTo>
                  <a:lnTo>
                    <a:pt x="445118" y="392698"/>
                  </a:lnTo>
                  <a:lnTo>
                    <a:pt x="445088" y="392893"/>
                  </a:lnTo>
                  <a:lnTo>
                    <a:pt x="445039" y="393079"/>
                  </a:lnTo>
                  <a:lnTo>
                    <a:pt x="444963" y="393252"/>
                  </a:lnTo>
                  <a:lnTo>
                    <a:pt x="444774" y="393483"/>
                  </a:lnTo>
                  <a:lnTo>
                    <a:pt x="444487" y="393696"/>
                  </a:lnTo>
                  <a:lnTo>
                    <a:pt x="444156" y="393868"/>
                  </a:lnTo>
                  <a:lnTo>
                    <a:pt x="443816" y="393973"/>
                  </a:lnTo>
                  <a:lnTo>
                    <a:pt x="443517" y="393991"/>
                  </a:lnTo>
                  <a:lnTo>
                    <a:pt x="443117" y="393986"/>
                  </a:lnTo>
                  <a:lnTo>
                    <a:pt x="442444" y="394367"/>
                  </a:lnTo>
                  <a:lnTo>
                    <a:pt x="441447" y="394353"/>
                  </a:lnTo>
                  <a:lnTo>
                    <a:pt x="440718" y="394276"/>
                  </a:lnTo>
                  <a:lnTo>
                    <a:pt x="438739" y="393274"/>
                  </a:lnTo>
                  <a:lnTo>
                    <a:pt x="437946" y="392744"/>
                  </a:lnTo>
                  <a:lnTo>
                    <a:pt x="436621" y="392399"/>
                  </a:lnTo>
                  <a:lnTo>
                    <a:pt x="435427" y="392186"/>
                  </a:lnTo>
                  <a:lnTo>
                    <a:pt x="434566" y="391978"/>
                  </a:lnTo>
                  <a:lnTo>
                    <a:pt x="433309" y="391506"/>
                  </a:lnTo>
                  <a:lnTo>
                    <a:pt x="432383" y="391166"/>
                  </a:lnTo>
                  <a:lnTo>
                    <a:pt x="430472" y="389906"/>
                  </a:lnTo>
                  <a:lnTo>
                    <a:pt x="429426" y="388917"/>
                  </a:lnTo>
                  <a:lnTo>
                    <a:pt x="427726" y="386940"/>
                  </a:lnTo>
                  <a:lnTo>
                    <a:pt x="426801" y="386473"/>
                  </a:lnTo>
                  <a:lnTo>
                    <a:pt x="426337" y="386401"/>
                  </a:lnTo>
                  <a:lnTo>
                    <a:pt x="424671" y="386637"/>
                  </a:lnTo>
                  <a:lnTo>
                    <a:pt x="423341" y="386618"/>
                  </a:lnTo>
                  <a:lnTo>
                    <a:pt x="422141" y="386732"/>
                  </a:lnTo>
                  <a:lnTo>
                    <a:pt x="420479" y="386773"/>
                  </a:lnTo>
                  <a:lnTo>
                    <a:pt x="419683" y="386695"/>
                  </a:lnTo>
                  <a:lnTo>
                    <a:pt x="418489" y="386351"/>
                  </a:lnTo>
                  <a:lnTo>
                    <a:pt x="418051" y="386120"/>
                  </a:lnTo>
                  <a:lnTo>
                    <a:pt x="417839" y="385997"/>
                  </a:lnTo>
                  <a:lnTo>
                    <a:pt x="417628" y="385870"/>
                  </a:lnTo>
                  <a:lnTo>
                    <a:pt x="417420" y="385734"/>
                  </a:lnTo>
                  <a:lnTo>
                    <a:pt x="417193" y="385580"/>
                  </a:lnTo>
                  <a:lnTo>
                    <a:pt x="416970" y="385421"/>
                  </a:lnTo>
                  <a:lnTo>
                    <a:pt x="416751" y="385254"/>
                  </a:lnTo>
                  <a:lnTo>
                    <a:pt x="416332" y="384900"/>
                  </a:lnTo>
                  <a:lnTo>
                    <a:pt x="416071" y="384651"/>
                  </a:lnTo>
                  <a:lnTo>
                    <a:pt x="415823" y="384392"/>
                  </a:lnTo>
                  <a:lnTo>
                    <a:pt x="415581" y="384125"/>
                  </a:lnTo>
                  <a:lnTo>
                    <a:pt x="415343" y="383853"/>
                  </a:lnTo>
                  <a:lnTo>
                    <a:pt x="415109" y="383581"/>
                  </a:lnTo>
                  <a:lnTo>
                    <a:pt x="414693" y="383064"/>
                  </a:lnTo>
                  <a:lnTo>
                    <a:pt x="414293" y="382533"/>
                  </a:lnTo>
                  <a:lnTo>
                    <a:pt x="413904" y="381989"/>
                  </a:lnTo>
                  <a:lnTo>
                    <a:pt x="413144" y="380897"/>
                  </a:lnTo>
                  <a:lnTo>
                    <a:pt x="412891" y="380552"/>
                  </a:lnTo>
                  <a:lnTo>
                    <a:pt x="412628" y="380212"/>
                  </a:lnTo>
                  <a:lnTo>
                    <a:pt x="412375" y="379867"/>
                  </a:lnTo>
                  <a:lnTo>
                    <a:pt x="412137" y="379514"/>
                  </a:lnTo>
                  <a:lnTo>
                    <a:pt x="411929" y="379147"/>
                  </a:lnTo>
                  <a:lnTo>
                    <a:pt x="411816" y="378902"/>
                  </a:lnTo>
                  <a:lnTo>
                    <a:pt x="411717" y="378648"/>
                  </a:lnTo>
                  <a:lnTo>
                    <a:pt x="411525" y="378135"/>
                  </a:lnTo>
                  <a:lnTo>
                    <a:pt x="411423" y="377886"/>
                  </a:lnTo>
                  <a:lnTo>
                    <a:pt x="411268" y="377574"/>
                  </a:lnTo>
                  <a:lnTo>
                    <a:pt x="410920" y="376961"/>
                  </a:lnTo>
                  <a:lnTo>
                    <a:pt x="410762" y="376653"/>
                  </a:lnTo>
                  <a:lnTo>
                    <a:pt x="410633" y="376331"/>
                  </a:lnTo>
                  <a:lnTo>
                    <a:pt x="410576" y="376068"/>
                  </a:lnTo>
                  <a:lnTo>
                    <a:pt x="410527" y="375510"/>
                  </a:lnTo>
                  <a:lnTo>
                    <a:pt x="410474" y="375252"/>
                  </a:lnTo>
                  <a:lnTo>
                    <a:pt x="410369" y="375030"/>
                  </a:lnTo>
                  <a:lnTo>
                    <a:pt x="410289" y="374917"/>
                  </a:lnTo>
                  <a:lnTo>
                    <a:pt x="410199" y="374803"/>
                  </a:lnTo>
                  <a:lnTo>
                    <a:pt x="410100" y="374699"/>
                  </a:lnTo>
                  <a:lnTo>
                    <a:pt x="409998" y="374622"/>
                  </a:lnTo>
                  <a:lnTo>
                    <a:pt x="409900" y="374590"/>
                  </a:lnTo>
                  <a:lnTo>
                    <a:pt x="409802" y="374604"/>
                  </a:lnTo>
                  <a:lnTo>
                    <a:pt x="409704" y="374649"/>
                  </a:lnTo>
                  <a:lnTo>
                    <a:pt x="409602" y="374717"/>
                  </a:lnTo>
                  <a:lnTo>
                    <a:pt x="409413" y="374871"/>
                  </a:lnTo>
                  <a:lnTo>
                    <a:pt x="409228" y="375075"/>
                  </a:lnTo>
                  <a:lnTo>
                    <a:pt x="409088" y="375338"/>
                  </a:lnTo>
                  <a:lnTo>
                    <a:pt x="408972" y="375628"/>
                  </a:lnTo>
                  <a:lnTo>
                    <a:pt x="408859" y="375927"/>
                  </a:lnTo>
                  <a:lnTo>
                    <a:pt x="408723" y="376204"/>
                  </a:lnTo>
                  <a:lnTo>
                    <a:pt x="408360" y="376798"/>
                  </a:lnTo>
                  <a:lnTo>
                    <a:pt x="408167" y="377088"/>
                  </a:lnTo>
                  <a:lnTo>
                    <a:pt x="407963" y="377370"/>
                  </a:lnTo>
                  <a:lnTo>
                    <a:pt x="407740" y="377628"/>
                  </a:lnTo>
                  <a:lnTo>
                    <a:pt x="407487" y="377891"/>
                  </a:lnTo>
                  <a:lnTo>
                    <a:pt x="407219" y="378145"/>
                  </a:lnTo>
                  <a:lnTo>
                    <a:pt x="406936" y="378376"/>
                  </a:lnTo>
                  <a:lnTo>
                    <a:pt x="406641" y="378584"/>
                  </a:lnTo>
                  <a:lnTo>
                    <a:pt x="406331" y="378761"/>
                  </a:lnTo>
                  <a:lnTo>
                    <a:pt x="405867" y="378925"/>
                  </a:lnTo>
                  <a:lnTo>
                    <a:pt x="405365" y="379015"/>
                  </a:lnTo>
                  <a:lnTo>
                    <a:pt x="404840" y="379056"/>
                  </a:lnTo>
                  <a:lnTo>
                    <a:pt x="404307" y="379074"/>
                  </a:lnTo>
                  <a:lnTo>
                    <a:pt x="403193" y="379133"/>
                  </a:lnTo>
                  <a:lnTo>
                    <a:pt x="402596" y="379151"/>
                  </a:lnTo>
                  <a:lnTo>
                    <a:pt x="402004" y="379147"/>
                  </a:lnTo>
                  <a:lnTo>
                    <a:pt x="401407" y="379129"/>
                  </a:lnTo>
                  <a:lnTo>
                    <a:pt x="400814" y="379097"/>
                  </a:lnTo>
                  <a:lnTo>
                    <a:pt x="400251" y="379047"/>
                  </a:lnTo>
                  <a:lnTo>
                    <a:pt x="399684" y="378979"/>
                  </a:lnTo>
                  <a:lnTo>
                    <a:pt x="399118" y="378897"/>
                  </a:lnTo>
                  <a:lnTo>
                    <a:pt x="398556" y="378807"/>
                  </a:lnTo>
                  <a:lnTo>
                    <a:pt x="397581" y="378639"/>
                  </a:lnTo>
                  <a:lnTo>
                    <a:pt x="397169" y="378562"/>
                  </a:lnTo>
                  <a:lnTo>
                    <a:pt x="396758" y="378480"/>
                  </a:lnTo>
                  <a:lnTo>
                    <a:pt x="396350" y="378390"/>
                  </a:lnTo>
                  <a:lnTo>
                    <a:pt x="395942" y="378290"/>
                  </a:lnTo>
                  <a:lnTo>
                    <a:pt x="395632" y="378208"/>
                  </a:lnTo>
                  <a:lnTo>
                    <a:pt x="395012" y="378022"/>
                  </a:lnTo>
                  <a:lnTo>
                    <a:pt x="394706" y="377922"/>
                  </a:lnTo>
                  <a:lnTo>
                    <a:pt x="394405" y="377818"/>
                  </a:lnTo>
                  <a:lnTo>
                    <a:pt x="393079" y="377451"/>
                  </a:lnTo>
                  <a:lnTo>
                    <a:pt x="392195" y="377215"/>
                  </a:lnTo>
                  <a:lnTo>
                    <a:pt x="391433" y="377002"/>
                  </a:lnTo>
                  <a:lnTo>
                    <a:pt x="390674" y="376784"/>
                  </a:lnTo>
                  <a:lnTo>
                    <a:pt x="389910" y="376580"/>
                  </a:lnTo>
                  <a:lnTo>
                    <a:pt x="389147" y="376395"/>
                  </a:lnTo>
                  <a:lnTo>
                    <a:pt x="388373" y="376254"/>
                  </a:lnTo>
                  <a:lnTo>
                    <a:pt x="387583" y="376127"/>
                  </a:lnTo>
                  <a:lnTo>
                    <a:pt x="387188" y="376073"/>
                  </a:lnTo>
                  <a:lnTo>
                    <a:pt x="386791" y="376045"/>
                  </a:lnTo>
                  <a:lnTo>
                    <a:pt x="386398" y="376059"/>
                  </a:lnTo>
                  <a:lnTo>
                    <a:pt x="386054" y="376114"/>
                  </a:lnTo>
                  <a:lnTo>
                    <a:pt x="385714" y="376204"/>
                  </a:lnTo>
                  <a:lnTo>
                    <a:pt x="385038" y="376422"/>
                  </a:lnTo>
                  <a:lnTo>
                    <a:pt x="384694" y="376517"/>
                  </a:lnTo>
                  <a:lnTo>
                    <a:pt x="382300" y="377115"/>
                  </a:lnTo>
                  <a:lnTo>
                    <a:pt x="381084" y="377333"/>
                  </a:lnTo>
                  <a:lnTo>
                    <a:pt x="379925" y="377387"/>
                  </a:lnTo>
                  <a:lnTo>
                    <a:pt x="378871" y="377183"/>
                  </a:lnTo>
                  <a:lnTo>
                    <a:pt x="378384" y="376957"/>
                  </a:lnTo>
                  <a:lnTo>
                    <a:pt x="377923" y="376666"/>
                  </a:lnTo>
                  <a:lnTo>
                    <a:pt x="377016" y="376023"/>
                  </a:lnTo>
                  <a:lnTo>
                    <a:pt x="376027" y="375384"/>
                  </a:lnTo>
                  <a:lnTo>
                    <a:pt x="375487" y="375012"/>
                  </a:lnTo>
                  <a:lnTo>
                    <a:pt x="374943" y="374667"/>
                  </a:lnTo>
                  <a:lnTo>
                    <a:pt x="374403" y="374422"/>
                  </a:lnTo>
                  <a:lnTo>
                    <a:pt x="373874" y="374341"/>
                  </a:lnTo>
                  <a:lnTo>
                    <a:pt x="373588" y="374377"/>
                  </a:lnTo>
                  <a:lnTo>
                    <a:pt x="373301" y="374450"/>
                  </a:lnTo>
                  <a:lnTo>
                    <a:pt x="373017" y="374550"/>
                  </a:lnTo>
                  <a:lnTo>
                    <a:pt x="372065" y="374907"/>
                  </a:lnTo>
                  <a:lnTo>
                    <a:pt x="371684" y="375071"/>
                  </a:lnTo>
                  <a:lnTo>
                    <a:pt x="371302" y="375243"/>
                  </a:lnTo>
                  <a:lnTo>
                    <a:pt x="370543" y="375579"/>
                  </a:lnTo>
                  <a:lnTo>
                    <a:pt x="369874" y="375887"/>
                  </a:lnTo>
                  <a:lnTo>
                    <a:pt x="369207" y="376218"/>
                  </a:lnTo>
                  <a:lnTo>
                    <a:pt x="368534" y="376531"/>
                  </a:lnTo>
                  <a:lnTo>
                    <a:pt x="367858" y="376784"/>
                  </a:lnTo>
                  <a:lnTo>
                    <a:pt x="367167" y="376939"/>
                  </a:lnTo>
                  <a:lnTo>
                    <a:pt x="366556" y="376993"/>
                  </a:lnTo>
                  <a:lnTo>
                    <a:pt x="365932" y="376998"/>
                  </a:lnTo>
                  <a:lnTo>
                    <a:pt x="365305" y="376948"/>
                  </a:lnTo>
                  <a:lnTo>
                    <a:pt x="364689" y="376844"/>
                  </a:lnTo>
                  <a:lnTo>
                    <a:pt x="364104" y="376685"/>
                  </a:lnTo>
                  <a:lnTo>
                    <a:pt x="363741" y="376549"/>
                  </a:lnTo>
                  <a:lnTo>
                    <a:pt x="363386" y="376395"/>
                  </a:lnTo>
                  <a:lnTo>
                    <a:pt x="363040" y="376218"/>
                  </a:lnTo>
                  <a:lnTo>
                    <a:pt x="362702" y="376018"/>
                  </a:lnTo>
                  <a:lnTo>
                    <a:pt x="362386" y="375805"/>
                  </a:lnTo>
                  <a:lnTo>
                    <a:pt x="362178" y="375533"/>
                  </a:lnTo>
                  <a:lnTo>
                    <a:pt x="361952" y="375270"/>
                  </a:lnTo>
                  <a:lnTo>
                    <a:pt x="361710" y="375025"/>
                  </a:lnTo>
                  <a:lnTo>
                    <a:pt x="361449" y="374799"/>
                  </a:lnTo>
                  <a:lnTo>
                    <a:pt x="361181" y="374590"/>
                  </a:lnTo>
                  <a:lnTo>
                    <a:pt x="360932" y="374422"/>
                  </a:lnTo>
                  <a:lnTo>
                    <a:pt x="360667" y="374268"/>
                  </a:lnTo>
                  <a:lnTo>
                    <a:pt x="360395" y="374132"/>
                  </a:lnTo>
                  <a:lnTo>
                    <a:pt x="360112" y="374005"/>
                  </a:lnTo>
                  <a:lnTo>
                    <a:pt x="359832" y="373901"/>
                  </a:lnTo>
                  <a:lnTo>
                    <a:pt x="359263" y="373774"/>
                  </a:lnTo>
                  <a:lnTo>
                    <a:pt x="358666" y="373738"/>
                  </a:lnTo>
                  <a:lnTo>
                    <a:pt x="358050" y="373751"/>
                  </a:lnTo>
                  <a:lnTo>
                    <a:pt x="357434" y="373756"/>
                  </a:lnTo>
                  <a:lnTo>
                    <a:pt x="356830" y="373706"/>
                  </a:lnTo>
                  <a:lnTo>
                    <a:pt x="356286" y="373606"/>
                  </a:lnTo>
                  <a:lnTo>
                    <a:pt x="355747" y="373489"/>
                  </a:lnTo>
                  <a:lnTo>
                    <a:pt x="355210" y="373352"/>
                  </a:lnTo>
                  <a:lnTo>
                    <a:pt x="354678" y="373198"/>
                  </a:lnTo>
                  <a:lnTo>
                    <a:pt x="354149" y="373030"/>
                  </a:lnTo>
                  <a:lnTo>
                    <a:pt x="353710" y="372845"/>
                  </a:lnTo>
                  <a:lnTo>
                    <a:pt x="352843" y="372409"/>
                  </a:lnTo>
                  <a:lnTo>
                    <a:pt x="352407" y="372237"/>
                  </a:lnTo>
                  <a:lnTo>
                    <a:pt x="351966" y="372147"/>
                  </a:lnTo>
                  <a:lnTo>
                    <a:pt x="351724" y="372142"/>
                  </a:lnTo>
                  <a:lnTo>
                    <a:pt x="351475" y="372160"/>
                  </a:lnTo>
                  <a:lnTo>
                    <a:pt x="351229" y="372192"/>
                  </a:lnTo>
                  <a:lnTo>
                    <a:pt x="350984" y="372228"/>
                  </a:lnTo>
                  <a:lnTo>
                    <a:pt x="350742" y="372269"/>
                  </a:lnTo>
                  <a:lnTo>
                    <a:pt x="350308" y="372355"/>
                  </a:lnTo>
                  <a:lnTo>
                    <a:pt x="349881" y="372473"/>
                  </a:lnTo>
                  <a:lnTo>
                    <a:pt x="349031" y="372727"/>
                  </a:lnTo>
                  <a:lnTo>
                    <a:pt x="348601" y="372826"/>
                  </a:lnTo>
                  <a:lnTo>
                    <a:pt x="348182" y="372899"/>
                  </a:lnTo>
                  <a:lnTo>
                    <a:pt x="347762" y="372963"/>
                  </a:lnTo>
                  <a:lnTo>
                    <a:pt x="347343" y="373017"/>
                  </a:lnTo>
                  <a:lnTo>
                    <a:pt x="346920" y="373067"/>
                  </a:lnTo>
                  <a:lnTo>
                    <a:pt x="345503" y="373194"/>
                  </a:lnTo>
                  <a:lnTo>
                    <a:pt x="345006" y="373221"/>
                  </a:lnTo>
                  <a:lnTo>
                    <a:pt x="344511" y="373225"/>
                  </a:lnTo>
                  <a:lnTo>
                    <a:pt x="344016" y="373203"/>
                  </a:lnTo>
                  <a:lnTo>
                    <a:pt x="343506" y="373144"/>
                  </a:lnTo>
                  <a:lnTo>
                    <a:pt x="342996" y="373058"/>
                  </a:lnTo>
                  <a:lnTo>
                    <a:pt x="342486" y="372949"/>
                  </a:lnTo>
                  <a:lnTo>
                    <a:pt x="341991" y="372804"/>
                  </a:lnTo>
                  <a:lnTo>
                    <a:pt x="341512" y="372632"/>
                  </a:lnTo>
                  <a:lnTo>
                    <a:pt x="341187" y="372491"/>
                  </a:lnTo>
                  <a:lnTo>
                    <a:pt x="340866" y="372341"/>
                  </a:lnTo>
                  <a:lnTo>
                    <a:pt x="340553" y="372174"/>
                  </a:lnTo>
                  <a:lnTo>
                    <a:pt x="340247" y="371992"/>
                  </a:lnTo>
                  <a:lnTo>
                    <a:pt x="339952" y="371797"/>
                  </a:lnTo>
                  <a:lnTo>
                    <a:pt x="339665" y="371548"/>
                  </a:lnTo>
                  <a:lnTo>
                    <a:pt x="339140" y="370954"/>
                  </a:lnTo>
                  <a:lnTo>
                    <a:pt x="338868" y="370714"/>
                  </a:lnTo>
                  <a:lnTo>
                    <a:pt x="338577" y="370582"/>
                  </a:lnTo>
                  <a:lnTo>
                    <a:pt x="338486" y="370564"/>
                  </a:lnTo>
                  <a:lnTo>
                    <a:pt x="338397" y="370555"/>
                  </a:lnTo>
                  <a:lnTo>
                    <a:pt x="338214" y="370546"/>
                  </a:lnTo>
                  <a:lnTo>
                    <a:pt x="338121" y="370551"/>
                  </a:lnTo>
                  <a:lnTo>
                    <a:pt x="337917" y="371000"/>
                  </a:lnTo>
                  <a:lnTo>
                    <a:pt x="337845" y="371258"/>
                  </a:lnTo>
                  <a:lnTo>
                    <a:pt x="338159" y="372564"/>
                  </a:lnTo>
                  <a:lnTo>
                    <a:pt x="338611" y="373348"/>
                  </a:lnTo>
                  <a:lnTo>
                    <a:pt x="338936" y="373810"/>
                  </a:lnTo>
                  <a:lnTo>
                    <a:pt x="339064" y="374200"/>
                  </a:lnTo>
                  <a:lnTo>
                    <a:pt x="339778" y="375442"/>
                  </a:lnTo>
                  <a:lnTo>
                    <a:pt x="340164" y="376227"/>
                  </a:lnTo>
                  <a:lnTo>
                    <a:pt x="340349" y="377074"/>
                  </a:lnTo>
                  <a:lnTo>
                    <a:pt x="340194" y="377519"/>
                  </a:lnTo>
                  <a:lnTo>
                    <a:pt x="340020" y="377959"/>
                  </a:lnTo>
                  <a:lnTo>
                    <a:pt x="339820" y="378385"/>
                  </a:lnTo>
                  <a:lnTo>
                    <a:pt x="339604" y="378807"/>
                  </a:lnTo>
                  <a:lnTo>
                    <a:pt x="339370" y="379215"/>
                  </a:lnTo>
                  <a:lnTo>
                    <a:pt x="339144" y="379564"/>
                  </a:lnTo>
                  <a:lnTo>
                    <a:pt x="338902" y="379908"/>
                  </a:lnTo>
                  <a:lnTo>
                    <a:pt x="338649" y="380244"/>
                  </a:lnTo>
                  <a:lnTo>
                    <a:pt x="338380" y="380570"/>
                  </a:lnTo>
                  <a:lnTo>
                    <a:pt x="338098" y="380879"/>
                  </a:lnTo>
                  <a:lnTo>
                    <a:pt x="337475" y="381463"/>
                  </a:lnTo>
                  <a:lnTo>
                    <a:pt x="336787" y="381998"/>
                  </a:lnTo>
                  <a:lnTo>
                    <a:pt x="336043" y="382479"/>
                  </a:lnTo>
                  <a:lnTo>
                    <a:pt x="335270" y="382892"/>
                  </a:lnTo>
                  <a:lnTo>
                    <a:pt x="334480" y="383231"/>
                  </a:lnTo>
                  <a:lnTo>
                    <a:pt x="333834" y="383445"/>
                  </a:lnTo>
                  <a:lnTo>
                    <a:pt x="333165" y="383603"/>
                  </a:lnTo>
                  <a:lnTo>
                    <a:pt x="332485" y="383726"/>
                  </a:lnTo>
                  <a:lnTo>
                    <a:pt x="331798" y="383821"/>
                  </a:lnTo>
                  <a:lnTo>
                    <a:pt x="331110" y="383907"/>
                  </a:lnTo>
                  <a:lnTo>
                    <a:pt x="330571" y="383948"/>
                  </a:lnTo>
                  <a:lnTo>
                    <a:pt x="329475" y="383961"/>
                  </a:lnTo>
                  <a:lnTo>
                    <a:pt x="328935" y="383993"/>
                  </a:lnTo>
                  <a:lnTo>
                    <a:pt x="328406" y="384079"/>
                  </a:lnTo>
                  <a:lnTo>
                    <a:pt x="327803" y="384265"/>
                  </a:lnTo>
                  <a:lnTo>
                    <a:pt x="327210" y="384524"/>
                  </a:lnTo>
                  <a:lnTo>
                    <a:pt x="326628" y="384823"/>
                  </a:lnTo>
                  <a:lnTo>
                    <a:pt x="326046" y="385131"/>
                  </a:lnTo>
                  <a:lnTo>
                    <a:pt x="325098" y="385607"/>
                  </a:lnTo>
                  <a:lnTo>
                    <a:pt x="324374" y="386002"/>
                  </a:lnTo>
                  <a:lnTo>
                    <a:pt x="324002" y="386165"/>
                  </a:lnTo>
                  <a:lnTo>
                    <a:pt x="323626" y="386265"/>
                  </a:lnTo>
                  <a:lnTo>
                    <a:pt x="323131" y="386296"/>
                  </a:lnTo>
                  <a:lnTo>
                    <a:pt x="322621" y="386233"/>
                  </a:lnTo>
                  <a:lnTo>
                    <a:pt x="322107" y="386120"/>
                  </a:lnTo>
                  <a:lnTo>
                    <a:pt x="321586" y="385984"/>
                  </a:lnTo>
                  <a:lnTo>
                    <a:pt x="321077" y="385857"/>
                  </a:lnTo>
                  <a:lnTo>
                    <a:pt x="320257" y="385643"/>
                  </a:lnTo>
                  <a:lnTo>
                    <a:pt x="319445" y="385385"/>
                  </a:lnTo>
                  <a:lnTo>
                    <a:pt x="318640" y="385104"/>
                  </a:lnTo>
                  <a:lnTo>
                    <a:pt x="317828" y="384837"/>
                  </a:lnTo>
                  <a:lnTo>
                    <a:pt x="316650" y="384510"/>
                  </a:lnTo>
                  <a:lnTo>
                    <a:pt x="316238" y="384383"/>
                  </a:lnTo>
                  <a:lnTo>
                    <a:pt x="315853" y="384274"/>
                  </a:lnTo>
                  <a:lnTo>
                    <a:pt x="315573" y="384229"/>
                  </a:lnTo>
                  <a:lnTo>
                    <a:pt x="315483" y="384292"/>
                  </a:lnTo>
                  <a:lnTo>
                    <a:pt x="315536" y="384424"/>
                  </a:lnTo>
                  <a:lnTo>
                    <a:pt x="315626" y="384547"/>
                  </a:lnTo>
                  <a:lnTo>
                    <a:pt x="315740" y="384664"/>
                  </a:lnTo>
                  <a:lnTo>
                    <a:pt x="315981" y="384886"/>
                  </a:lnTo>
                  <a:lnTo>
                    <a:pt x="316386" y="385154"/>
                  </a:lnTo>
                  <a:lnTo>
                    <a:pt x="316868" y="385326"/>
                  </a:lnTo>
                  <a:lnTo>
                    <a:pt x="317401" y="385453"/>
                  </a:lnTo>
                  <a:lnTo>
                    <a:pt x="317941" y="385576"/>
                  </a:lnTo>
                  <a:lnTo>
                    <a:pt x="318451" y="385734"/>
                  </a:lnTo>
                  <a:lnTo>
                    <a:pt x="318889" y="385925"/>
                  </a:lnTo>
                  <a:lnTo>
                    <a:pt x="320185" y="386541"/>
                  </a:lnTo>
                  <a:lnTo>
                    <a:pt x="320622" y="386727"/>
                  </a:lnTo>
                  <a:lnTo>
                    <a:pt x="321340" y="387004"/>
                  </a:lnTo>
                  <a:lnTo>
                    <a:pt x="321703" y="387131"/>
                  </a:lnTo>
                  <a:lnTo>
                    <a:pt x="322069" y="387249"/>
                  </a:lnTo>
                  <a:lnTo>
                    <a:pt x="322436" y="387348"/>
                  </a:lnTo>
                  <a:lnTo>
                    <a:pt x="323108" y="387485"/>
                  </a:lnTo>
                  <a:lnTo>
                    <a:pt x="323799" y="387580"/>
                  </a:lnTo>
                  <a:lnTo>
                    <a:pt x="324410" y="387620"/>
                  </a:lnTo>
                  <a:lnTo>
                    <a:pt x="324497" y="387629"/>
                  </a:lnTo>
                  <a:lnTo>
                    <a:pt x="325189" y="387620"/>
                  </a:lnTo>
                  <a:lnTo>
                    <a:pt x="325865" y="387552"/>
                  </a:lnTo>
                  <a:lnTo>
                    <a:pt x="326435" y="387430"/>
                  </a:lnTo>
                  <a:lnTo>
                    <a:pt x="327002" y="387258"/>
                  </a:lnTo>
                  <a:lnTo>
                    <a:pt x="327560" y="387045"/>
                  </a:lnTo>
                  <a:lnTo>
                    <a:pt x="328113" y="386813"/>
                  </a:lnTo>
                  <a:lnTo>
                    <a:pt x="328656" y="386577"/>
                  </a:lnTo>
                  <a:lnTo>
                    <a:pt x="329253" y="386274"/>
                  </a:lnTo>
                  <a:lnTo>
                    <a:pt x="329834" y="385925"/>
                  </a:lnTo>
                  <a:lnTo>
                    <a:pt x="330409" y="385567"/>
                  </a:lnTo>
                  <a:lnTo>
                    <a:pt x="330994" y="385249"/>
                  </a:lnTo>
                  <a:lnTo>
                    <a:pt x="331605" y="385013"/>
                  </a:lnTo>
                  <a:lnTo>
                    <a:pt x="332285" y="384850"/>
                  </a:lnTo>
                  <a:lnTo>
                    <a:pt x="332992" y="384741"/>
                  </a:lnTo>
                  <a:lnTo>
                    <a:pt x="333709" y="384687"/>
                  </a:lnTo>
                  <a:lnTo>
                    <a:pt x="334420" y="384700"/>
                  </a:lnTo>
                  <a:lnTo>
                    <a:pt x="335111" y="384782"/>
                  </a:lnTo>
                  <a:lnTo>
                    <a:pt x="335601" y="384936"/>
                  </a:lnTo>
                  <a:lnTo>
                    <a:pt x="336092" y="385168"/>
                  </a:lnTo>
                  <a:lnTo>
                    <a:pt x="336572" y="385412"/>
                  </a:lnTo>
                  <a:lnTo>
                    <a:pt x="337048" y="385594"/>
                  </a:lnTo>
                  <a:lnTo>
                    <a:pt x="337505" y="385630"/>
                  </a:lnTo>
                  <a:lnTo>
                    <a:pt x="337807" y="385557"/>
                  </a:lnTo>
                  <a:lnTo>
                    <a:pt x="338098" y="385430"/>
                  </a:lnTo>
                  <a:lnTo>
                    <a:pt x="338388" y="385276"/>
                  </a:lnTo>
                  <a:lnTo>
                    <a:pt x="338679" y="385127"/>
                  </a:lnTo>
                  <a:lnTo>
                    <a:pt x="338977" y="384995"/>
                  </a:lnTo>
                  <a:lnTo>
                    <a:pt x="339363" y="384900"/>
                  </a:lnTo>
                  <a:lnTo>
                    <a:pt x="340182" y="384782"/>
                  </a:lnTo>
                  <a:lnTo>
                    <a:pt x="340560" y="384687"/>
                  </a:lnTo>
                  <a:lnTo>
                    <a:pt x="340885" y="384519"/>
                  </a:lnTo>
                  <a:lnTo>
                    <a:pt x="341123" y="384243"/>
                  </a:lnTo>
                  <a:lnTo>
                    <a:pt x="341301" y="383889"/>
                  </a:lnTo>
                  <a:lnTo>
                    <a:pt x="341452" y="383504"/>
                  </a:lnTo>
                  <a:lnTo>
                    <a:pt x="341628" y="383141"/>
                  </a:lnTo>
                  <a:lnTo>
                    <a:pt x="341860" y="382851"/>
                  </a:lnTo>
                  <a:lnTo>
                    <a:pt x="342229" y="382633"/>
                  </a:lnTo>
                  <a:lnTo>
                    <a:pt x="342671" y="382501"/>
                  </a:lnTo>
                  <a:lnTo>
                    <a:pt x="343147" y="382411"/>
                  </a:lnTo>
                  <a:lnTo>
                    <a:pt x="343623" y="382311"/>
                  </a:lnTo>
                  <a:lnTo>
                    <a:pt x="344065" y="382153"/>
                  </a:lnTo>
                  <a:lnTo>
                    <a:pt x="344628" y="381794"/>
                  </a:lnTo>
                  <a:lnTo>
                    <a:pt x="345148" y="381341"/>
                  </a:lnTo>
                  <a:lnTo>
                    <a:pt x="345654" y="380856"/>
                  </a:lnTo>
                  <a:lnTo>
                    <a:pt x="346172" y="380389"/>
                  </a:lnTo>
                  <a:lnTo>
                    <a:pt x="346727" y="380003"/>
                  </a:lnTo>
                  <a:lnTo>
                    <a:pt x="347109" y="379804"/>
                  </a:lnTo>
                  <a:lnTo>
                    <a:pt x="347502" y="379618"/>
                  </a:lnTo>
                  <a:lnTo>
                    <a:pt x="347902" y="379451"/>
                  </a:lnTo>
                  <a:lnTo>
                    <a:pt x="348306" y="379296"/>
                  </a:lnTo>
                  <a:lnTo>
                    <a:pt x="348713" y="379155"/>
                  </a:lnTo>
                  <a:lnTo>
                    <a:pt x="348959" y="379079"/>
                  </a:lnTo>
                  <a:lnTo>
                    <a:pt x="349458" y="378934"/>
                  </a:lnTo>
                  <a:lnTo>
                    <a:pt x="349960" y="378811"/>
                  </a:lnTo>
                  <a:lnTo>
                    <a:pt x="350126" y="378852"/>
                  </a:lnTo>
                  <a:lnTo>
                    <a:pt x="350293" y="378902"/>
                  </a:lnTo>
                  <a:lnTo>
                    <a:pt x="350617" y="379015"/>
                  </a:lnTo>
                  <a:lnTo>
                    <a:pt x="350776" y="379079"/>
                  </a:lnTo>
                  <a:lnTo>
                    <a:pt x="351018" y="379206"/>
                  </a:lnTo>
                  <a:lnTo>
                    <a:pt x="351248" y="379355"/>
                  </a:lnTo>
                  <a:lnTo>
                    <a:pt x="351702" y="379677"/>
                  </a:lnTo>
                  <a:lnTo>
                    <a:pt x="351932" y="379836"/>
                  </a:lnTo>
                  <a:lnTo>
                    <a:pt x="352369" y="380126"/>
                  </a:lnTo>
                  <a:lnTo>
                    <a:pt x="352804" y="380420"/>
                  </a:lnTo>
                  <a:lnTo>
                    <a:pt x="353246" y="380711"/>
                  </a:lnTo>
                  <a:lnTo>
                    <a:pt x="353699" y="380974"/>
                  </a:lnTo>
                  <a:lnTo>
                    <a:pt x="354171" y="381191"/>
                  </a:lnTo>
                  <a:lnTo>
                    <a:pt x="354870" y="381382"/>
                  </a:lnTo>
                  <a:lnTo>
                    <a:pt x="355614" y="381454"/>
                  </a:lnTo>
                  <a:lnTo>
                    <a:pt x="356373" y="381495"/>
                  </a:lnTo>
                  <a:lnTo>
                    <a:pt x="357117" y="381572"/>
                  </a:lnTo>
                  <a:lnTo>
                    <a:pt x="357808" y="381767"/>
                  </a:lnTo>
                  <a:lnTo>
                    <a:pt x="358179" y="381921"/>
                  </a:lnTo>
                  <a:lnTo>
                    <a:pt x="358560" y="382084"/>
                  </a:lnTo>
                  <a:lnTo>
                    <a:pt x="358923" y="382271"/>
                  </a:lnTo>
                  <a:lnTo>
                    <a:pt x="359236" y="382488"/>
                  </a:lnTo>
                  <a:lnTo>
                    <a:pt x="359473" y="382751"/>
                  </a:lnTo>
                  <a:lnTo>
                    <a:pt x="359588" y="383059"/>
                  </a:lnTo>
                  <a:lnTo>
                    <a:pt x="359624" y="383418"/>
                  </a:lnTo>
                  <a:lnTo>
                    <a:pt x="359624" y="383798"/>
                  </a:lnTo>
                  <a:lnTo>
                    <a:pt x="359647" y="384174"/>
                  </a:lnTo>
                  <a:lnTo>
                    <a:pt x="359734" y="384515"/>
                  </a:lnTo>
                  <a:lnTo>
                    <a:pt x="359783" y="384623"/>
                  </a:lnTo>
                  <a:lnTo>
                    <a:pt x="359836" y="384728"/>
                  </a:lnTo>
                  <a:lnTo>
                    <a:pt x="359953" y="384936"/>
                  </a:lnTo>
                  <a:lnTo>
                    <a:pt x="360017" y="385036"/>
                  </a:lnTo>
                  <a:lnTo>
                    <a:pt x="360176" y="385213"/>
                  </a:lnTo>
                  <a:lnTo>
                    <a:pt x="360263" y="385299"/>
                  </a:lnTo>
                  <a:lnTo>
                    <a:pt x="360437" y="385462"/>
                  </a:lnTo>
                  <a:lnTo>
                    <a:pt x="360697" y="385666"/>
                  </a:lnTo>
                  <a:lnTo>
                    <a:pt x="360977" y="385847"/>
                  </a:lnTo>
                  <a:lnTo>
                    <a:pt x="361275" y="386011"/>
                  </a:lnTo>
                  <a:lnTo>
                    <a:pt x="361578" y="386160"/>
                  </a:lnTo>
                  <a:lnTo>
                    <a:pt x="361884" y="386296"/>
                  </a:lnTo>
                  <a:lnTo>
                    <a:pt x="362329" y="386473"/>
                  </a:lnTo>
                  <a:lnTo>
                    <a:pt x="362794" y="386628"/>
                  </a:lnTo>
                  <a:lnTo>
                    <a:pt x="363265" y="386745"/>
                  </a:lnTo>
                  <a:lnTo>
                    <a:pt x="363741" y="386822"/>
                  </a:lnTo>
                  <a:lnTo>
                    <a:pt x="364210" y="386850"/>
                  </a:lnTo>
                  <a:lnTo>
                    <a:pt x="364773" y="386782"/>
                  </a:lnTo>
                  <a:lnTo>
                    <a:pt x="365332" y="386623"/>
                  </a:lnTo>
                  <a:lnTo>
                    <a:pt x="365891" y="386405"/>
                  </a:lnTo>
                  <a:lnTo>
                    <a:pt x="366450" y="386165"/>
                  </a:lnTo>
                  <a:lnTo>
                    <a:pt x="367000" y="385943"/>
                  </a:lnTo>
                  <a:lnTo>
                    <a:pt x="367518" y="385743"/>
                  </a:lnTo>
                  <a:lnTo>
                    <a:pt x="368032" y="385535"/>
                  </a:lnTo>
                  <a:lnTo>
                    <a:pt x="369059" y="385100"/>
                  </a:lnTo>
                  <a:lnTo>
                    <a:pt x="369573" y="384891"/>
                  </a:lnTo>
                  <a:lnTo>
                    <a:pt x="370131" y="384642"/>
                  </a:lnTo>
                  <a:lnTo>
                    <a:pt x="370690" y="384360"/>
                  </a:lnTo>
                  <a:lnTo>
                    <a:pt x="371249" y="384102"/>
                  </a:lnTo>
                  <a:lnTo>
                    <a:pt x="371809" y="383912"/>
                  </a:lnTo>
                  <a:lnTo>
                    <a:pt x="372368" y="383839"/>
                  </a:lnTo>
                  <a:lnTo>
                    <a:pt x="372693" y="383853"/>
                  </a:lnTo>
                  <a:lnTo>
                    <a:pt x="373025" y="383889"/>
                  </a:lnTo>
                  <a:lnTo>
                    <a:pt x="373354" y="383948"/>
                  </a:lnTo>
                  <a:lnTo>
                    <a:pt x="373671" y="384039"/>
                  </a:lnTo>
                  <a:lnTo>
                    <a:pt x="373966" y="384161"/>
                  </a:lnTo>
                  <a:lnTo>
                    <a:pt x="374282" y="384333"/>
                  </a:lnTo>
                  <a:lnTo>
                    <a:pt x="374588" y="384547"/>
                  </a:lnTo>
                  <a:lnTo>
                    <a:pt x="374871" y="384796"/>
                  </a:lnTo>
                  <a:lnTo>
                    <a:pt x="375124" y="385068"/>
                  </a:lnTo>
                  <a:lnTo>
                    <a:pt x="375332" y="385358"/>
                  </a:lnTo>
                  <a:lnTo>
                    <a:pt x="375536" y="385812"/>
                  </a:lnTo>
                  <a:lnTo>
                    <a:pt x="375642" y="386328"/>
                  </a:lnTo>
                  <a:lnTo>
                    <a:pt x="375680" y="386890"/>
                  </a:lnTo>
                  <a:lnTo>
                    <a:pt x="375676" y="387457"/>
                  </a:lnTo>
                  <a:lnTo>
                    <a:pt x="375653" y="388001"/>
                  </a:lnTo>
                  <a:lnTo>
                    <a:pt x="375631" y="388264"/>
                  </a:lnTo>
                  <a:lnTo>
                    <a:pt x="375600" y="388527"/>
                  </a:lnTo>
                  <a:lnTo>
                    <a:pt x="375483" y="389316"/>
                  </a:lnTo>
                  <a:lnTo>
                    <a:pt x="375446" y="389756"/>
                  </a:lnTo>
                  <a:lnTo>
                    <a:pt x="375419" y="390200"/>
                  </a:lnTo>
                  <a:lnTo>
                    <a:pt x="375396" y="390640"/>
                  </a:lnTo>
                  <a:lnTo>
                    <a:pt x="375359" y="391080"/>
                  </a:lnTo>
                  <a:lnTo>
                    <a:pt x="375302" y="391515"/>
                  </a:lnTo>
                  <a:lnTo>
                    <a:pt x="375196" y="392014"/>
                  </a:lnTo>
                  <a:lnTo>
                    <a:pt x="375064" y="392513"/>
                  </a:lnTo>
                  <a:lnTo>
                    <a:pt x="374913" y="393007"/>
                  </a:lnTo>
                  <a:lnTo>
                    <a:pt x="374754" y="393501"/>
                  </a:lnTo>
                  <a:lnTo>
                    <a:pt x="374599" y="393995"/>
                  </a:lnTo>
                  <a:lnTo>
                    <a:pt x="374429" y="394566"/>
                  </a:lnTo>
                  <a:lnTo>
                    <a:pt x="374252" y="395138"/>
                  </a:lnTo>
                  <a:lnTo>
                    <a:pt x="374070" y="395709"/>
                  </a:lnTo>
                  <a:lnTo>
                    <a:pt x="373878" y="396276"/>
                  </a:lnTo>
                  <a:lnTo>
                    <a:pt x="373675" y="396838"/>
                  </a:lnTo>
                  <a:lnTo>
                    <a:pt x="373463" y="397305"/>
                  </a:lnTo>
                  <a:lnTo>
                    <a:pt x="373214" y="397768"/>
                  </a:lnTo>
                  <a:lnTo>
                    <a:pt x="372972" y="398230"/>
                  </a:lnTo>
                  <a:lnTo>
                    <a:pt x="372779" y="398692"/>
                  </a:lnTo>
                  <a:lnTo>
                    <a:pt x="372685" y="399164"/>
                  </a:lnTo>
                  <a:lnTo>
                    <a:pt x="372693" y="399413"/>
                  </a:lnTo>
                  <a:lnTo>
                    <a:pt x="372730" y="399667"/>
                  </a:lnTo>
                  <a:lnTo>
                    <a:pt x="372779" y="399916"/>
                  </a:lnTo>
                  <a:lnTo>
                    <a:pt x="372813" y="400166"/>
                  </a:lnTo>
                  <a:lnTo>
                    <a:pt x="372810" y="400415"/>
                  </a:lnTo>
                  <a:lnTo>
                    <a:pt x="372772" y="400619"/>
                  </a:lnTo>
                  <a:lnTo>
                    <a:pt x="372715" y="400828"/>
                  </a:lnTo>
                  <a:lnTo>
                    <a:pt x="372500" y="401435"/>
                  </a:lnTo>
                  <a:lnTo>
                    <a:pt x="372413" y="401712"/>
                  </a:lnTo>
                  <a:lnTo>
                    <a:pt x="372322" y="401989"/>
                  </a:lnTo>
                  <a:lnTo>
                    <a:pt x="372039" y="402818"/>
                  </a:lnTo>
                  <a:lnTo>
                    <a:pt x="372081" y="402904"/>
                  </a:lnTo>
                  <a:lnTo>
                    <a:pt x="372133" y="402981"/>
                  </a:lnTo>
                  <a:lnTo>
                    <a:pt x="372190" y="403059"/>
                  </a:lnTo>
                  <a:lnTo>
                    <a:pt x="372254" y="403131"/>
                  </a:lnTo>
                  <a:lnTo>
                    <a:pt x="372337" y="403190"/>
                  </a:lnTo>
                  <a:lnTo>
                    <a:pt x="372496" y="403159"/>
                  </a:lnTo>
                  <a:lnTo>
                    <a:pt x="372802" y="402959"/>
                  </a:lnTo>
                  <a:lnTo>
                    <a:pt x="373180" y="402673"/>
                  </a:lnTo>
                  <a:lnTo>
                    <a:pt x="373579" y="402365"/>
                  </a:lnTo>
                  <a:lnTo>
                    <a:pt x="373951" y="402120"/>
                  </a:lnTo>
                  <a:lnTo>
                    <a:pt x="374195" y="401989"/>
                  </a:lnTo>
                  <a:lnTo>
                    <a:pt x="374448" y="401862"/>
                  </a:lnTo>
                  <a:lnTo>
                    <a:pt x="374954" y="401617"/>
                  </a:lnTo>
                  <a:lnTo>
                    <a:pt x="375200" y="401481"/>
                  </a:lnTo>
                  <a:lnTo>
                    <a:pt x="375714" y="401209"/>
                  </a:lnTo>
                  <a:lnTo>
                    <a:pt x="375869" y="401104"/>
                  </a:lnTo>
                  <a:lnTo>
                    <a:pt x="376012" y="400982"/>
                  </a:lnTo>
                  <a:lnTo>
                    <a:pt x="376243" y="400669"/>
                  </a:lnTo>
                  <a:lnTo>
                    <a:pt x="376424" y="400261"/>
                  </a:lnTo>
                  <a:lnTo>
                    <a:pt x="376541" y="399808"/>
                  </a:lnTo>
                  <a:lnTo>
                    <a:pt x="376583" y="399364"/>
                  </a:lnTo>
                  <a:lnTo>
                    <a:pt x="376534" y="398973"/>
                  </a:lnTo>
                  <a:lnTo>
                    <a:pt x="377900" y="396530"/>
                  </a:lnTo>
                  <a:lnTo>
                    <a:pt x="378172" y="396208"/>
                  </a:lnTo>
                  <a:lnTo>
                    <a:pt x="378312" y="395754"/>
                  </a:lnTo>
                  <a:lnTo>
                    <a:pt x="378656" y="394983"/>
                  </a:lnTo>
                  <a:lnTo>
                    <a:pt x="379215" y="393238"/>
                  </a:lnTo>
                  <a:lnTo>
                    <a:pt x="380246" y="390917"/>
                  </a:lnTo>
                  <a:lnTo>
                    <a:pt x="380341" y="390558"/>
                  </a:lnTo>
                  <a:lnTo>
                    <a:pt x="380479" y="390205"/>
                  </a:lnTo>
                  <a:lnTo>
                    <a:pt x="380653" y="389860"/>
                  </a:lnTo>
                  <a:lnTo>
                    <a:pt x="380857" y="389538"/>
                  </a:lnTo>
                  <a:lnTo>
                    <a:pt x="381089" y="389248"/>
                  </a:lnTo>
                  <a:lnTo>
                    <a:pt x="381341" y="389008"/>
                  </a:lnTo>
                  <a:lnTo>
                    <a:pt x="381628" y="388795"/>
                  </a:lnTo>
                  <a:lnTo>
                    <a:pt x="381941" y="388604"/>
                  </a:lnTo>
                  <a:lnTo>
                    <a:pt x="382266" y="388432"/>
                  </a:lnTo>
                  <a:lnTo>
                    <a:pt x="382587" y="388269"/>
                  </a:lnTo>
                  <a:lnTo>
                    <a:pt x="382927" y="388110"/>
                  </a:lnTo>
                  <a:lnTo>
                    <a:pt x="383271" y="387965"/>
                  </a:lnTo>
                  <a:lnTo>
                    <a:pt x="383626" y="387838"/>
                  </a:lnTo>
                  <a:lnTo>
                    <a:pt x="383984" y="387729"/>
                  </a:lnTo>
                  <a:lnTo>
                    <a:pt x="384343" y="387643"/>
                  </a:lnTo>
                  <a:lnTo>
                    <a:pt x="384868" y="387552"/>
                  </a:lnTo>
                  <a:lnTo>
                    <a:pt x="385412" y="387498"/>
                  </a:lnTo>
                  <a:lnTo>
                    <a:pt x="385960" y="387489"/>
                  </a:lnTo>
                  <a:lnTo>
                    <a:pt x="386496" y="387534"/>
                  </a:lnTo>
                  <a:lnTo>
                    <a:pt x="387006" y="387643"/>
                  </a:lnTo>
                  <a:lnTo>
                    <a:pt x="387411" y="387793"/>
                  </a:lnTo>
                  <a:lnTo>
                    <a:pt x="387800" y="387992"/>
                  </a:lnTo>
                  <a:lnTo>
                    <a:pt x="388180" y="388224"/>
                  </a:lnTo>
                  <a:lnTo>
                    <a:pt x="388547" y="388473"/>
                  </a:lnTo>
                  <a:lnTo>
                    <a:pt x="388909" y="388731"/>
                  </a:lnTo>
                  <a:lnTo>
                    <a:pt x="389246" y="388980"/>
                  </a:lnTo>
                  <a:lnTo>
                    <a:pt x="389578" y="389244"/>
                  </a:lnTo>
                  <a:lnTo>
                    <a:pt x="389899" y="389520"/>
                  </a:lnTo>
                  <a:lnTo>
                    <a:pt x="390209" y="389811"/>
                  </a:lnTo>
                  <a:lnTo>
                    <a:pt x="390500" y="390114"/>
                  </a:lnTo>
                  <a:lnTo>
                    <a:pt x="390670" y="390314"/>
                  </a:lnTo>
                  <a:lnTo>
                    <a:pt x="390831" y="390518"/>
                  </a:lnTo>
                  <a:lnTo>
                    <a:pt x="391312" y="391139"/>
                  </a:lnTo>
                  <a:lnTo>
                    <a:pt x="391772" y="391755"/>
                  </a:lnTo>
                  <a:lnTo>
                    <a:pt x="391938" y="391950"/>
                  </a:lnTo>
                  <a:lnTo>
                    <a:pt x="392123" y="392114"/>
                  </a:lnTo>
                  <a:lnTo>
                    <a:pt x="392354" y="392286"/>
                  </a:lnTo>
                  <a:lnTo>
                    <a:pt x="392475" y="392358"/>
                  </a:lnTo>
                  <a:lnTo>
                    <a:pt x="392599" y="392427"/>
                  </a:lnTo>
                  <a:lnTo>
                    <a:pt x="392728" y="392476"/>
                  </a:lnTo>
                  <a:lnTo>
                    <a:pt x="392996" y="392508"/>
                  </a:lnTo>
                  <a:lnTo>
                    <a:pt x="393291" y="392467"/>
                  </a:lnTo>
                  <a:lnTo>
                    <a:pt x="393600" y="392381"/>
                  </a:lnTo>
                  <a:lnTo>
                    <a:pt x="393914" y="392277"/>
                  </a:lnTo>
                  <a:lnTo>
                    <a:pt x="394216" y="392195"/>
                  </a:lnTo>
                  <a:lnTo>
                    <a:pt x="394532" y="392123"/>
                  </a:lnTo>
                  <a:lnTo>
                    <a:pt x="395160" y="391959"/>
                  </a:lnTo>
                  <a:lnTo>
                    <a:pt x="395477" y="391887"/>
                  </a:lnTo>
                  <a:lnTo>
                    <a:pt x="395794" y="391828"/>
                  </a:lnTo>
                  <a:lnTo>
                    <a:pt x="396210" y="391783"/>
                  </a:lnTo>
                  <a:lnTo>
                    <a:pt x="396629" y="391755"/>
                  </a:lnTo>
                  <a:lnTo>
                    <a:pt x="397052" y="391746"/>
                  </a:lnTo>
                  <a:lnTo>
                    <a:pt x="397472" y="391755"/>
                  </a:lnTo>
                  <a:lnTo>
                    <a:pt x="397891" y="391778"/>
                  </a:lnTo>
                  <a:lnTo>
                    <a:pt x="398439" y="391823"/>
                  </a:lnTo>
                  <a:lnTo>
                    <a:pt x="398989" y="391896"/>
                  </a:lnTo>
                  <a:lnTo>
                    <a:pt x="399537" y="391996"/>
                  </a:lnTo>
                  <a:lnTo>
                    <a:pt x="400070" y="392131"/>
                  </a:lnTo>
                  <a:lnTo>
                    <a:pt x="400587" y="392309"/>
                  </a:lnTo>
                  <a:lnTo>
                    <a:pt x="400988" y="392476"/>
                  </a:lnTo>
                  <a:lnTo>
                    <a:pt x="401388" y="392671"/>
                  </a:lnTo>
                  <a:lnTo>
                    <a:pt x="401772" y="392889"/>
                  </a:lnTo>
                  <a:lnTo>
                    <a:pt x="402143" y="393129"/>
                  </a:lnTo>
                  <a:lnTo>
                    <a:pt x="402486" y="393392"/>
                  </a:lnTo>
                  <a:lnTo>
                    <a:pt x="402732" y="393605"/>
                  </a:lnTo>
                  <a:lnTo>
                    <a:pt x="402966" y="393836"/>
                  </a:lnTo>
                  <a:lnTo>
                    <a:pt x="403189" y="394081"/>
                  </a:lnTo>
                  <a:lnTo>
                    <a:pt x="403401" y="394335"/>
                  </a:lnTo>
                  <a:lnTo>
                    <a:pt x="403601" y="394594"/>
                  </a:lnTo>
                  <a:lnTo>
                    <a:pt x="403782" y="394843"/>
                  </a:lnTo>
                  <a:lnTo>
                    <a:pt x="403956" y="395101"/>
                  </a:lnTo>
                  <a:lnTo>
                    <a:pt x="404115" y="395369"/>
                  </a:lnTo>
                  <a:lnTo>
                    <a:pt x="404254" y="395641"/>
                  </a:lnTo>
                  <a:lnTo>
                    <a:pt x="404364" y="395922"/>
                  </a:lnTo>
                  <a:lnTo>
                    <a:pt x="404470" y="396375"/>
                  </a:lnTo>
                  <a:lnTo>
                    <a:pt x="404519" y="396865"/>
                  </a:lnTo>
                  <a:lnTo>
                    <a:pt x="404508" y="397369"/>
                  </a:lnTo>
                  <a:lnTo>
                    <a:pt x="404489" y="397532"/>
                  </a:lnTo>
                  <a:lnTo>
                    <a:pt x="404481" y="397699"/>
                  </a:lnTo>
                  <a:lnTo>
                    <a:pt x="404481" y="397867"/>
                  </a:lnTo>
                  <a:lnTo>
                    <a:pt x="404485" y="398035"/>
                  </a:lnTo>
                  <a:lnTo>
                    <a:pt x="404500" y="398203"/>
                  </a:lnTo>
                  <a:lnTo>
                    <a:pt x="404523" y="398402"/>
                  </a:lnTo>
                  <a:lnTo>
                    <a:pt x="404557" y="398602"/>
                  </a:lnTo>
                  <a:lnTo>
                    <a:pt x="404602" y="398801"/>
                  </a:lnTo>
                  <a:lnTo>
                    <a:pt x="404666" y="398992"/>
                  </a:lnTo>
                  <a:lnTo>
                    <a:pt x="404746" y="399173"/>
                  </a:lnTo>
                  <a:lnTo>
                    <a:pt x="404810" y="399286"/>
                  </a:lnTo>
                  <a:lnTo>
                    <a:pt x="404882" y="399395"/>
                  </a:lnTo>
                  <a:lnTo>
                    <a:pt x="404961" y="399499"/>
                  </a:lnTo>
                  <a:lnTo>
                    <a:pt x="405048" y="399599"/>
                  </a:lnTo>
                  <a:lnTo>
                    <a:pt x="405135" y="399694"/>
                  </a:lnTo>
                  <a:lnTo>
                    <a:pt x="405233" y="399785"/>
                  </a:lnTo>
                  <a:lnTo>
                    <a:pt x="405530" y="399989"/>
                  </a:lnTo>
                  <a:lnTo>
                    <a:pt x="405849" y="400175"/>
                  </a:lnTo>
                  <a:lnTo>
                    <a:pt x="406169" y="400356"/>
                  </a:lnTo>
                  <a:lnTo>
                    <a:pt x="406475" y="400556"/>
                  </a:lnTo>
                  <a:lnTo>
                    <a:pt x="406800" y="400810"/>
                  </a:lnTo>
                  <a:lnTo>
                    <a:pt x="407117" y="401073"/>
                  </a:lnTo>
                  <a:lnTo>
                    <a:pt x="407431" y="401340"/>
                  </a:lnTo>
                  <a:lnTo>
                    <a:pt x="407755" y="401594"/>
                  </a:lnTo>
                  <a:lnTo>
                    <a:pt x="408092" y="401816"/>
                  </a:lnTo>
                  <a:lnTo>
                    <a:pt x="408405" y="401989"/>
                  </a:lnTo>
                  <a:lnTo>
                    <a:pt x="408725" y="402143"/>
                  </a:lnTo>
                  <a:lnTo>
                    <a:pt x="409054" y="402283"/>
                  </a:lnTo>
                  <a:lnTo>
                    <a:pt x="409386" y="402420"/>
                  </a:lnTo>
                  <a:lnTo>
                    <a:pt x="409983" y="402646"/>
                  </a:lnTo>
                  <a:lnTo>
                    <a:pt x="410248" y="402741"/>
                  </a:lnTo>
                  <a:lnTo>
                    <a:pt x="410520" y="402832"/>
                  </a:lnTo>
                  <a:lnTo>
                    <a:pt x="410788" y="402914"/>
                  </a:lnTo>
                  <a:lnTo>
                    <a:pt x="411064" y="402981"/>
                  </a:lnTo>
                  <a:lnTo>
                    <a:pt x="411479" y="403032"/>
                  </a:lnTo>
                  <a:lnTo>
                    <a:pt x="411906" y="403041"/>
                  </a:lnTo>
                  <a:lnTo>
                    <a:pt x="412768" y="403027"/>
                  </a:lnTo>
                  <a:lnTo>
                    <a:pt x="413190" y="403059"/>
                  </a:lnTo>
                  <a:lnTo>
                    <a:pt x="413571" y="403113"/>
                  </a:lnTo>
                  <a:lnTo>
                    <a:pt x="413949" y="403185"/>
                  </a:lnTo>
                  <a:lnTo>
                    <a:pt x="414323" y="403267"/>
                  </a:lnTo>
                  <a:lnTo>
                    <a:pt x="414697" y="403358"/>
                  </a:lnTo>
                  <a:lnTo>
                    <a:pt x="415067" y="403462"/>
                  </a:lnTo>
                  <a:lnTo>
                    <a:pt x="415396" y="403562"/>
                  </a:lnTo>
                  <a:lnTo>
                    <a:pt x="415725" y="403666"/>
                  </a:lnTo>
                  <a:lnTo>
                    <a:pt x="416373" y="403902"/>
                  </a:lnTo>
                  <a:lnTo>
                    <a:pt x="417019" y="404142"/>
                  </a:lnTo>
                  <a:lnTo>
                    <a:pt x="417658" y="404387"/>
                  </a:lnTo>
                  <a:lnTo>
                    <a:pt x="417971" y="404523"/>
                  </a:lnTo>
                  <a:lnTo>
                    <a:pt x="418281" y="404668"/>
                  </a:lnTo>
                  <a:lnTo>
                    <a:pt x="418568" y="404795"/>
                  </a:lnTo>
                  <a:lnTo>
                    <a:pt x="418867" y="404922"/>
                  </a:lnTo>
                  <a:lnTo>
                    <a:pt x="419150" y="405063"/>
                  </a:lnTo>
                  <a:lnTo>
                    <a:pt x="419398" y="405226"/>
                  </a:lnTo>
                  <a:lnTo>
                    <a:pt x="419581" y="405430"/>
                  </a:lnTo>
                  <a:lnTo>
                    <a:pt x="419679" y="405648"/>
                  </a:lnTo>
                  <a:lnTo>
                    <a:pt x="419738" y="405888"/>
                  </a:lnTo>
                  <a:lnTo>
                    <a:pt x="419766" y="406151"/>
                  </a:lnTo>
                  <a:lnTo>
                    <a:pt x="419772" y="406414"/>
                  </a:lnTo>
                  <a:lnTo>
                    <a:pt x="419761" y="406668"/>
                  </a:lnTo>
                  <a:lnTo>
                    <a:pt x="419731" y="406917"/>
                  </a:lnTo>
                  <a:lnTo>
                    <a:pt x="419679" y="407167"/>
                  </a:lnTo>
                  <a:lnTo>
                    <a:pt x="419602" y="407416"/>
                  </a:lnTo>
                  <a:lnTo>
                    <a:pt x="419513" y="407661"/>
                  </a:lnTo>
                  <a:lnTo>
                    <a:pt x="419413" y="407897"/>
                  </a:lnTo>
                  <a:lnTo>
                    <a:pt x="419271" y="408164"/>
                  </a:lnTo>
                  <a:lnTo>
                    <a:pt x="419105" y="408423"/>
                  </a:lnTo>
                  <a:lnTo>
                    <a:pt x="418920" y="408668"/>
                  </a:lnTo>
                  <a:lnTo>
                    <a:pt x="418534" y="409153"/>
                  </a:lnTo>
                  <a:lnTo>
                    <a:pt x="418005" y="409828"/>
                  </a:lnTo>
                  <a:lnTo>
                    <a:pt x="417726" y="410155"/>
                  </a:lnTo>
                  <a:lnTo>
                    <a:pt x="417431" y="410459"/>
                  </a:lnTo>
                  <a:lnTo>
                    <a:pt x="417114" y="410735"/>
                  </a:lnTo>
                  <a:lnTo>
                    <a:pt x="416849" y="410912"/>
                  </a:lnTo>
                  <a:lnTo>
                    <a:pt x="416562" y="411066"/>
                  </a:lnTo>
                  <a:lnTo>
                    <a:pt x="415984" y="411365"/>
                  </a:lnTo>
                  <a:lnTo>
                    <a:pt x="415706" y="411533"/>
                  </a:lnTo>
                  <a:lnTo>
                    <a:pt x="415449" y="411719"/>
                  </a:lnTo>
                  <a:lnTo>
                    <a:pt x="415196" y="411914"/>
                  </a:lnTo>
                  <a:lnTo>
                    <a:pt x="414946" y="412118"/>
                  </a:lnTo>
                  <a:lnTo>
                    <a:pt x="414463" y="412540"/>
                  </a:lnTo>
                  <a:lnTo>
                    <a:pt x="414032" y="412911"/>
                  </a:lnTo>
                  <a:lnTo>
                    <a:pt x="413821" y="413102"/>
                  </a:lnTo>
                  <a:lnTo>
                    <a:pt x="413617" y="413301"/>
                  </a:lnTo>
                  <a:lnTo>
                    <a:pt x="413420" y="413505"/>
                  </a:lnTo>
                  <a:lnTo>
                    <a:pt x="413186" y="413655"/>
                  </a:lnTo>
                  <a:lnTo>
                    <a:pt x="413110" y="413709"/>
                  </a:lnTo>
                  <a:lnTo>
                    <a:pt x="412982" y="413809"/>
                  </a:lnTo>
                  <a:lnTo>
                    <a:pt x="412778" y="413990"/>
                  </a:lnTo>
                  <a:lnTo>
                    <a:pt x="412570" y="414208"/>
                  </a:lnTo>
                  <a:lnTo>
                    <a:pt x="412502" y="414285"/>
                  </a:lnTo>
                  <a:lnTo>
                    <a:pt x="412430" y="414353"/>
                  </a:lnTo>
                  <a:lnTo>
                    <a:pt x="412309" y="414462"/>
                  </a:lnTo>
                  <a:lnTo>
                    <a:pt x="412050" y="414662"/>
                  </a:lnTo>
                  <a:lnTo>
                    <a:pt x="411929" y="414766"/>
                  </a:lnTo>
                  <a:lnTo>
                    <a:pt x="411827" y="414888"/>
                  </a:lnTo>
                  <a:lnTo>
                    <a:pt x="411770" y="414974"/>
                  </a:lnTo>
                  <a:lnTo>
                    <a:pt x="411638" y="415251"/>
                  </a:lnTo>
                  <a:lnTo>
                    <a:pt x="411589" y="415337"/>
                  </a:lnTo>
                  <a:lnTo>
                    <a:pt x="411513" y="415455"/>
                  </a:lnTo>
                  <a:lnTo>
                    <a:pt x="411426" y="415573"/>
                  </a:lnTo>
                  <a:lnTo>
                    <a:pt x="411154" y="415904"/>
                  </a:lnTo>
                  <a:lnTo>
                    <a:pt x="410720" y="416407"/>
                  </a:lnTo>
                  <a:lnTo>
                    <a:pt x="410350" y="416861"/>
                  </a:lnTo>
                  <a:lnTo>
                    <a:pt x="410172" y="417060"/>
                  </a:lnTo>
                  <a:lnTo>
                    <a:pt x="410002" y="417233"/>
                  </a:lnTo>
                  <a:lnTo>
                    <a:pt x="409915" y="417314"/>
                  </a:lnTo>
                  <a:lnTo>
                    <a:pt x="409821" y="417391"/>
                  </a:lnTo>
                  <a:lnTo>
                    <a:pt x="409677" y="417495"/>
                  </a:lnTo>
                  <a:lnTo>
                    <a:pt x="409526" y="417591"/>
                  </a:lnTo>
                  <a:lnTo>
                    <a:pt x="409371" y="417682"/>
                  </a:lnTo>
                  <a:lnTo>
                    <a:pt x="409046" y="417835"/>
                  </a:lnTo>
                  <a:lnTo>
                    <a:pt x="408895" y="417895"/>
                  </a:lnTo>
                  <a:lnTo>
                    <a:pt x="408744" y="417949"/>
                  </a:lnTo>
                  <a:lnTo>
                    <a:pt x="408590" y="417999"/>
                  </a:lnTo>
                  <a:lnTo>
                    <a:pt x="408432" y="418044"/>
                  </a:lnTo>
                  <a:lnTo>
                    <a:pt x="408277" y="418076"/>
                  </a:lnTo>
                  <a:lnTo>
                    <a:pt x="408114" y="418103"/>
                  </a:lnTo>
                  <a:lnTo>
                    <a:pt x="407948" y="418121"/>
                  </a:lnTo>
                  <a:lnTo>
                    <a:pt x="407449" y="418148"/>
                  </a:lnTo>
                  <a:lnTo>
                    <a:pt x="406939" y="418203"/>
                  </a:lnTo>
                  <a:lnTo>
                    <a:pt x="406766" y="418217"/>
                  </a:lnTo>
                  <a:lnTo>
                    <a:pt x="406596" y="418221"/>
                  </a:lnTo>
                  <a:lnTo>
                    <a:pt x="406460" y="418212"/>
                  </a:lnTo>
                  <a:lnTo>
                    <a:pt x="406324" y="418198"/>
                  </a:lnTo>
                  <a:lnTo>
                    <a:pt x="406052" y="418162"/>
                  </a:lnTo>
                  <a:lnTo>
                    <a:pt x="405916" y="418148"/>
                  </a:lnTo>
                  <a:lnTo>
                    <a:pt x="405455" y="418121"/>
                  </a:lnTo>
                  <a:lnTo>
                    <a:pt x="404424" y="418076"/>
                  </a:lnTo>
                  <a:lnTo>
                    <a:pt x="403843" y="418039"/>
                  </a:lnTo>
                  <a:lnTo>
                    <a:pt x="403250" y="417990"/>
                  </a:lnTo>
                  <a:lnTo>
                    <a:pt x="403061" y="417967"/>
                  </a:lnTo>
                  <a:lnTo>
                    <a:pt x="402687" y="417908"/>
                  </a:lnTo>
                  <a:lnTo>
                    <a:pt x="402498" y="417890"/>
                  </a:lnTo>
                  <a:lnTo>
                    <a:pt x="402314" y="417890"/>
                  </a:lnTo>
                  <a:lnTo>
                    <a:pt x="402169" y="417904"/>
                  </a:lnTo>
                  <a:lnTo>
                    <a:pt x="401887" y="417972"/>
                  </a:lnTo>
                  <a:lnTo>
                    <a:pt x="401743" y="417999"/>
                  </a:lnTo>
                  <a:lnTo>
                    <a:pt x="401600" y="418017"/>
                  </a:lnTo>
                  <a:lnTo>
                    <a:pt x="401426" y="418017"/>
                  </a:lnTo>
                  <a:lnTo>
                    <a:pt x="401252" y="418003"/>
                  </a:lnTo>
                  <a:lnTo>
                    <a:pt x="401075" y="417981"/>
                  </a:lnTo>
                  <a:lnTo>
                    <a:pt x="400723" y="417944"/>
                  </a:lnTo>
                  <a:lnTo>
                    <a:pt x="400580" y="417940"/>
                  </a:lnTo>
                  <a:lnTo>
                    <a:pt x="400013" y="417935"/>
                  </a:lnTo>
                  <a:lnTo>
                    <a:pt x="399484" y="417917"/>
                  </a:lnTo>
                  <a:lnTo>
                    <a:pt x="399129" y="417917"/>
                  </a:lnTo>
                  <a:lnTo>
                    <a:pt x="398857" y="417926"/>
                  </a:lnTo>
                  <a:lnTo>
                    <a:pt x="398585" y="417944"/>
                  </a:lnTo>
                  <a:lnTo>
                    <a:pt x="398449" y="417962"/>
                  </a:lnTo>
                  <a:lnTo>
                    <a:pt x="398313" y="417985"/>
                  </a:lnTo>
                  <a:lnTo>
                    <a:pt x="398182" y="418017"/>
                  </a:lnTo>
                  <a:lnTo>
                    <a:pt x="398052" y="418049"/>
                  </a:lnTo>
                  <a:lnTo>
                    <a:pt x="397657" y="418157"/>
                  </a:lnTo>
                  <a:lnTo>
                    <a:pt x="397517" y="418185"/>
                  </a:lnTo>
                  <a:lnTo>
                    <a:pt x="397381" y="418221"/>
                  </a:lnTo>
                  <a:lnTo>
                    <a:pt x="397260" y="418266"/>
                  </a:lnTo>
                  <a:lnTo>
                    <a:pt x="397120" y="418393"/>
                  </a:lnTo>
                  <a:lnTo>
                    <a:pt x="397045" y="418516"/>
                  </a:lnTo>
                  <a:lnTo>
                    <a:pt x="396999" y="418652"/>
                  </a:lnTo>
                  <a:lnTo>
                    <a:pt x="397026" y="418756"/>
                  </a:lnTo>
                  <a:lnTo>
                    <a:pt x="397067" y="418860"/>
                  </a:lnTo>
                  <a:lnTo>
                    <a:pt x="397120" y="418960"/>
                  </a:lnTo>
                  <a:lnTo>
                    <a:pt x="397184" y="419055"/>
                  </a:lnTo>
                  <a:lnTo>
                    <a:pt x="397256" y="419132"/>
                  </a:lnTo>
                  <a:lnTo>
                    <a:pt x="397332" y="419187"/>
                  </a:lnTo>
                  <a:lnTo>
                    <a:pt x="397415" y="419232"/>
                  </a:lnTo>
                  <a:lnTo>
                    <a:pt x="397506" y="419268"/>
                  </a:lnTo>
                  <a:lnTo>
                    <a:pt x="397687" y="419336"/>
                  </a:lnTo>
                  <a:lnTo>
                    <a:pt x="397891" y="419391"/>
                  </a:lnTo>
                  <a:lnTo>
                    <a:pt x="398105" y="419422"/>
                  </a:lnTo>
                  <a:lnTo>
                    <a:pt x="398536" y="419468"/>
                  </a:lnTo>
                  <a:lnTo>
                    <a:pt x="398751" y="419500"/>
                  </a:lnTo>
                  <a:lnTo>
                    <a:pt x="399337" y="419613"/>
                  </a:lnTo>
                  <a:lnTo>
                    <a:pt x="399628" y="419681"/>
                  </a:lnTo>
                  <a:lnTo>
                    <a:pt x="399915" y="419763"/>
                  </a:lnTo>
                  <a:lnTo>
                    <a:pt x="400194" y="419862"/>
                  </a:lnTo>
                  <a:lnTo>
                    <a:pt x="400531" y="420021"/>
                  </a:lnTo>
                  <a:lnTo>
                    <a:pt x="400852" y="420212"/>
                  </a:lnTo>
                  <a:lnTo>
                    <a:pt x="401165" y="420420"/>
                  </a:lnTo>
                  <a:lnTo>
                    <a:pt x="401980" y="421014"/>
                  </a:lnTo>
                  <a:lnTo>
                    <a:pt x="402392" y="421323"/>
                  </a:lnTo>
                  <a:lnTo>
                    <a:pt x="402588" y="421486"/>
                  </a:lnTo>
                  <a:lnTo>
                    <a:pt x="402777" y="421658"/>
                  </a:lnTo>
                  <a:lnTo>
                    <a:pt x="402913" y="421789"/>
                  </a:lnTo>
                  <a:lnTo>
                    <a:pt x="403046" y="421926"/>
                  </a:lnTo>
                  <a:lnTo>
                    <a:pt x="403174" y="422066"/>
                  </a:lnTo>
                  <a:lnTo>
                    <a:pt x="403302" y="422211"/>
                  </a:lnTo>
                  <a:lnTo>
                    <a:pt x="403423" y="422356"/>
                  </a:lnTo>
                  <a:lnTo>
                    <a:pt x="403669" y="422415"/>
                  </a:lnTo>
                  <a:lnTo>
                    <a:pt x="403911" y="422483"/>
                  </a:lnTo>
                  <a:lnTo>
                    <a:pt x="404152" y="422560"/>
                  </a:lnTo>
                  <a:lnTo>
                    <a:pt x="404390" y="422646"/>
                  </a:lnTo>
                  <a:lnTo>
                    <a:pt x="404625" y="422737"/>
                  </a:lnTo>
                  <a:lnTo>
                    <a:pt x="405058" y="422968"/>
                  </a:lnTo>
                  <a:lnTo>
                    <a:pt x="405466" y="423263"/>
                  </a:lnTo>
                  <a:lnTo>
                    <a:pt x="405870" y="423571"/>
                  </a:lnTo>
                  <a:lnTo>
                    <a:pt x="406282" y="423839"/>
                  </a:lnTo>
                  <a:lnTo>
                    <a:pt x="406720" y="424025"/>
                  </a:lnTo>
                  <a:lnTo>
                    <a:pt x="406973" y="424079"/>
                  </a:lnTo>
                  <a:lnTo>
                    <a:pt x="407234" y="424106"/>
                  </a:lnTo>
                  <a:lnTo>
                    <a:pt x="407763" y="424143"/>
                  </a:lnTo>
                  <a:lnTo>
                    <a:pt x="408024" y="424170"/>
                  </a:lnTo>
                  <a:lnTo>
                    <a:pt x="408783" y="424261"/>
                  </a:lnTo>
                  <a:lnTo>
                    <a:pt x="409029" y="424311"/>
                  </a:lnTo>
                  <a:lnTo>
                    <a:pt x="409267" y="424383"/>
                  </a:lnTo>
                  <a:lnTo>
                    <a:pt x="409428" y="424460"/>
                  </a:lnTo>
                  <a:lnTo>
                    <a:pt x="409587" y="424560"/>
                  </a:lnTo>
                  <a:lnTo>
                    <a:pt x="409900" y="424764"/>
                  </a:lnTo>
                  <a:lnTo>
                    <a:pt x="410066" y="424832"/>
                  </a:lnTo>
                  <a:lnTo>
                    <a:pt x="410403" y="424868"/>
                  </a:lnTo>
                  <a:lnTo>
                    <a:pt x="410762" y="424814"/>
                  </a:lnTo>
                  <a:lnTo>
                    <a:pt x="411136" y="424719"/>
                  </a:lnTo>
                  <a:lnTo>
                    <a:pt x="411513" y="424637"/>
                  </a:lnTo>
                  <a:lnTo>
                    <a:pt x="411876" y="424614"/>
                  </a:lnTo>
                  <a:lnTo>
                    <a:pt x="412386" y="424691"/>
                  </a:lnTo>
                  <a:lnTo>
                    <a:pt x="412899" y="424837"/>
                  </a:lnTo>
                  <a:lnTo>
                    <a:pt x="413405" y="425032"/>
                  </a:lnTo>
                  <a:lnTo>
                    <a:pt x="413892" y="425272"/>
                  </a:lnTo>
                  <a:lnTo>
                    <a:pt x="414353" y="425530"/>
                  </a:lnTo>
                  <a:lnTo>
                    <a:pt x="414848" y="425857"/>
                  </a:lnTo>
                  <a:lnTo>
                    <a:pt x="415335" y="426229"/>
                  </a:lnTo>
                  <a:lnTo>
                    <a:pt x="415789" y="426641"/>
                  </a:lnTo>
                  <a:lnTo>
                    <a:pt x="416182" y="427090"/>
                  </a:lnTo>
                  <a:lnTo>
                    <a:pt x="416494" y="427571"/>
                  </a:lnTo>
                  <a:lnTo>
                    <a:pt x="416732" y="428210"/>
                  </a:lnTo>
                  <a:lnTo>
                    <a:pt x="416849" y="428931"/>
                  </a:lnTo>
                  <a:lnTo>
                    <a:pt x="416876" y="429688"/>
                  </a:lnTo>
                  <a:lnTo>
                    <a:pt x="416849" y="430459"/>
                  </a:lnTo>
                  <a:lnTo>
                    <a:pt x="416808" y="431203"/>
                  </a:lnTo>
                  <a:lnTo>
                    <a:pt x="416774" y="431629"/>
                  </a:lnTo>
                  <a:lnTo>
                    <a:pt x="416725" y="432055"/>
                  </a:lnTo>
                  <a:lnTo>
                    <a:pt x="416664" y="432477"/>
                  </a:lnTo>
                  <a:lnTo>
                    <a:pt x="416596" y="432899"/>
                  </a:lnTo>
                  <a:lnTo>
                    <a:pt x="416521" y="433325"/>
                  </a:lnTo>
                  <a:lnTo>
                    <a:pt x="416439" y="433651"/>
                  </a:lnTo>
                  <a:lnTo>
                    <a:pt x="416328" y="433987"/>
                  </a:lnTo>
                  <a:lnTo>
                    <a:pt x="416226" y="434318"/>
                  </a:lnTo>
                  <a:lnTo>
                    <a:pt x="416167" y="434640"/>
                  </a:lnTo>
                  <a:lnTo>
                    <a:pt x="416182" y="434944"/>
                  </a:lnTo>
                  <a:lnTo>
                    <a:pt x="416280" y="435193"/>
                  </a:lnTo>
                  <a:lnTo>
                    <a:pt x="416441" y="435434"/>
                  </a:lnTo>
                  <a:lnTo>
                    <a:pt x="416819" y="435896"/>
                  </a:lnTo>
                  <a:lnTo>
                    <a:pt x="416970" y="436145"/>
                  </a:lnTo>
                  <a:lnTo>
                    <a:pt x="417095" y="436422"/>
                  </a:lnTo>
                  <a:lnTo>
                    <a:pt x="417212" y="436708"/>
                  </a:lnTo>
                  <a:lnTo>
                    <a:pt x="417310" y="436998"/>
                  </a:lnTo>
                  <a:lnTo>
                    <a:pt x="417386" y="437293"/>
                  </a:lnTo>
                  <a:lnTo>
                    <a:pt x="417442" y="437592"/>
                  </a:lnTo>
                  <a:lnTo>
                    <a:pt x="417473" y="438104"/>
                  </a:lnTo>
                  <a:lnTo>
                    <a:pt x="417431" y="438635"/>
                  </a:lnTo>
                  <a:lnTo>
                    <a:pt x="417333" y="439174"/>
                  </a:lnTo>
                  <a:lnTo>
                    <a:pt x="417189" y="439700"/>
                  </a:lnTo>
                  <a:lnTo>
                    <a:pt x="417023" y="440208"/>
                  </a:lnTo>
                  <a:lnTo>
                    <a:pt x="416861" y="440589"/>
                  </a:lnTo>
                  <a:lnTo>
                    <a:pt x="416664" y="440961"/>
                  </a:lnTo>
                  <a:lnTo>
                    <a:pt x="416449" y="441324"/>
                  </a:lnTo>
                  <a:lnTo>
                    <a:pt x="416241" y="441691"/>
                  </a:lnTo>
                  <a:lnTo>
                    <a:pt x="416060" y="442067"/>
                  </a:lnTo>
                  <a:lnTo>
                    <a:pt x="415712" y="442856"/>
                  </a:lnTo>
                  <a:lnTo>
                    <a:pt x="415558" y="443255"/>
                  </a:lnTo>
                  <a:lnTo>
                    <a:pt x="415445" y="443659"/>
                  </a:lnTo>
                  <a:lnTo>
                    <a:pt x="415402" y="444058"/>
                  </a:lnTo>
                  <a:lnTo>
                    <a:pt x="415411" y="444339"/>
                  </a:lnTo>
                  <a:lnTo>
                    <a:pt x="415445" y="444625"/>
                  </a:lnTo>
                  <a:lnTo>
                    <a:pt x="415498" y="444911"/>
                  </a:lnTo>
                  <a:lnTo>
                    <a:pt x="415581" y="445182"/>
                  </a:lnTo>
                  <a:lnTo>
                    <a:pt x="415691" y="445437"/>
                  </a:lnTo>
                  <a:lnTo>
                    <a:pt x="415872" y="445713"/>
                  </a:lnTo>
                  <a:lnTo>
                    <a:pt x="416105" y="445963"/>
                  </a:lnTo>
                  <a:lnTo>
                    <a:pt x="416370" y="446194"/>
                  </a:lnTo>
                  <a:lnTo>
                    <a:pt x="416649" y="446421"/>
                  </a:lnTo>
                  <a:lnTo>
                    <a:pt x="416914" y="446647"/>
                  </a:lnTo>
                  <a:lnTo>
                    <a:pt x="417242" y="446901"/>
                  </a:lnTo>
                  <a:lnTo>
                    <a:pt x="417605" y="447133"/>
                  </a:lnTo>
                  <a:lnTo>
                    <a:pt x="417956" y="447368"/>
                  </a:lnTo>
                  <a:lnTo>
                    <a:pt x="418251" y="447627"/>
                  </a:lnTo>
                  <a:lnTo>
                    <a:pt x="418451" y="447922"/>
                  </a:lnTo>
                  <a:lnTo>
                    <a:pt x="418508" y="448089"/>
                  </a:lnTo>
                  <a:lnTo>
                    <a:pt x="418553" y="448262"/>
                  </a:lnTo>
                  <a:lnTo>
                    <a:pt x="418583" y="448443"/>
                  </a:lnTo>
                  <a:lnTo>
                    <a:pt x="418598" y="448620"/>
                  </a:lnTo>
                  <a:lnTo>
                    <a:pt x="418602" y="448797"/>
                  </a:lnTo>
                  <a:lnTo>
                    <a:pt x="418534" y="448973"/>
                  </a:lnTo>
                  <a:lnTo>
                    <a:pt x="418459" y="449151"/>
                  </a:lnTo>
                  <a:lnTo>
                    <a:pt x="418379" y="449327"/>
                  </a:lnTo>
                  <a:lnTo>
                    <a:pt x="418289" y="449500"/>
                  </a:lnTo>
                  <a:lnTo>
                    <a:pt x="418198" y="449663"/>
                  </a:lnTo>
                  <a:lnTo>
                    <a:pt x="418043" y="449899"/>
                  </a:lnTo>
                  <a:lnTo>
                    <a:pt x="417873" y="450126"/>
                  </a:lnTo>
                  <a:lnTo>
                    <a:pt x="417688" y="450343"/>
                  </a:lnTo>
                  <a:lnTo>
                    <a:pt x="417306" y="450769"/>
                  </a:lnTo>
                  <a:lnTo>
                    <a:pt x="417133" y="450932"/>
                  </a:lnTo>
                  <a:lnTo>
                    <a:pt x="416936" y="451087"/>
                  </a:lnTo>
                  <a:lnTo>
                    <a:pt x="416744" y="451245"/>
                  </a:lnTo>
                  <a:lnTo>
                    <a:pt x="416596" y="451409"/>
                  </a:lnTo>
                  <a:lnTo>
                    <a:pt x="416517" y="451581"/>
                  </a:lnTo>
                  <a:lnTo>
                    <a:pt x="416513" y="451712"/>
                  </a:lnTo>
                  <a:lnTo>
                    <a:pt x="416536" y="451849"/>
                  </a:lnTo>
                  <a:lnTo>
                    <a:pt x="416570" y="451989"/>
                  </a:lnTo>
                  <a:lnTo>
                    <a:pt x="416615" y="452130"/>
                  </a:lnTo>
                  <a:lnTo>
                    <a:pt x="416649" y="452266"/>
                  </a:lnTo>
                  <a:lnTo>
                    <a:pt x="416732" y="452569"/>
                  </a:lnTo>
                  <a:lnTo>
                    <a:pt x="416936" y="453173"/>
                  </a:lnTo>
                  <a:lnTo>
                    <a:pt x="417019" y="453477"/>
                  </a:lnTo>
                  <a:lnTo>
                    <a:pt x="417061" y="453780"/>
                  </a:lnTo>
                  <a:lnTo>
                    <a:pt x="417053" y="454248"/>
                  </a:lnTo>
                  <a:lnTo>
                    <a:pt x="416982" y="454728"/>
                  </a:lnTo>
                  <a:lnTo>
                    <a:pt x="416853" y="455209"/>
                  </a:lnTo>
                  <a:lnTo>
                    <a:pt x="416672" y="455658"/>
                  </a:lnTo>
                  <a:lnTo>
                    <a:pt x="416441" y="456057"/>
                  </a:lnTo>
                  <a:lnTo>
                    <a:pt x="416245" y="456302"/>
                  </a:lnTo>
                  <a:lnTo>
                    <a:pt x="416022" y="456528"/>
                  </a:lnTo>
                  <a:lnTo>
                    <a:pt x="415776" y="456737"/>
                  </a:lnTo>
                  <a:lnTo>
                    <a:pt x="415521" y="456927"/>
                  </a:lnTo>
                  <a:lnTo>
                    <a:pt x="415260" y="457104"/>
                  </a:lnTo>
                  <a:lnTo>
                    <a:pt x="414867" y="457335"/>
                  </a:lnTo>
                  <a:lnTo>
                    <a:pt x="414448" y="457526"/>
                  </a:lnTo>
                  <a:lnTo>
                    <a:pt x="414006" y="457689"/>
                  </a:lnTo>
                  <a:lnTo>
                    <a:pt x="413560" y="457812"/>
                  </a:lnTo>
                  <a:lnTo>
                    <a:pt x="413114" y="457898"/>
                  </a:lnTo>
                  <a:lnTo>
                    <a:pt x="412751" y="457925"/>
                  </a:lnTo>
                  <a:lnTo>
                    <a:pt x="412386" y="457921"/>
                  </a:lnTo>
                  <a:lnTo>
                    <a:pt x="411642" y="457875"/>
                  </a:lnTo>
                  <a:lnTo>
                    <a:pt x="411275" y="457866"/>
                  </a:lnTo>
                  <a:lnTo>
                    <a:pt x="411030" y="457866"/>
                  </a:lnTo>
                  <a:lnTo>
                    <a:pt x="410546" y="457875"/>
                  </a:lnTo>
                  <a:lnTo>
                    <a:pt x="410059" y="457893"/>
                  </a:lnTo>
                  <a:lnTo>
                    <a:pt x="409297" y="457902"/>
                  </a:lnTo>
                  <a:lnTo>
                    <a:pt x="408914" y="457911"/>
                  </a:lnTo>
                  <a:lnTo>
                    <a:pt x="408541" y="457939"/>
                  </a:lnTo>
                  <a:lnTo>
                    <a:pt x="408171" y="458007"/>
                  </a:lnTo>
                  <a:lnTo>
                    <a:pt x="407925" y="458061"/>
                  </a:lnTo>
                  <a:lnTo>
                    <a:pt x="407680" y="458125"/>
                  </a:lnTo>
                  <a:lnTo>
                    <a:pt x="407438" y="458202"/>
                  </a:lnTo>
                  <a:lnTo>
                    <a:pt x="407208" y="458301"/>
                  </a:lnTo>
                  <a:lnTo>
                    <a:pt x="407000" y="458424"/>
                  </a:lnTo>
                  <a:lnTo>
                    <a:pt x="406796" y="458596"/>
                  </a:lnTo>
                  <a:lnTo>
                    <a:pt x="406618" y="458809"/>
                  </a:lnTo>
                  <a:lnTo>
                    <a:pt x="406456" y="459045"/>
                  </a:lnTo>
                  <a:lnTo>
                    <a:pt x="406157" y="459526"/>
                  </a:lnTo>
                  <a:lnTo>
                    <a:pt x="405991" y="459829"/>
                  </a:lnTo>
                  <a:lnTo>
                    <a:pt x="405851" y="460143"/>
                  </a:lnTo>
                  <a:lnTo>
                    <a:pt x="405719" y="460465"/>
                  </a:lnTo>
                  <a:lnTo>
                    <a:pt x="405577" y="460778"/>
                  </a:lnTo>
                  <a:lnTo>
                    <a:pt x="405403" y="461072"/>
                  </a:lnTo>
                  <a:lnTo>
                    <a:pt x="405160" y="461380"/>
                  </a:lnTo>
                  <a:lnTo>
                    <a:pt x="404882" y="461666"/>
                  </a:lnTo>
                  <a:lnTo>
                    <a:pt x="404587" y="461938"/>
                  </a:lnTo>
                  <a:lnTo>
                    <a:pt x="404296" y="462215"/>
                  </a:lnTo>
                  <a:lnTo>
                    <a:pt x="404024" y="462505"/>
                  </a:lnTo>
                  <a:lnTo>
                    <a:pt x="403824" y="462737"/>
                  </a:lnTo>
                  <a:lnTo>
                    <a:pt x="403627" y="462972"/>
                  </a:lnTo>
                  <a:lnTo>
                    <a:pt x="403438" y="463212"/>
                  </a:lnTo>
                  <a:lnTo>
                    <a:pt x="403253" y="463457"/>
                  </a:lnTo>
                  <a:lnTo>
                    <a:pt x="403080" y="463707"/>
                  </a:lnTo>
                  <a:lnTo>
                    <a:pt x="402898" y="464024"/>
                  </a:lnTo>
                  <a:lnTo>
                    <a:pt x="402736" y="464360"/>
                  </a:lnTo>
                  <a:lnTo>
                    <a:pt x="402581" y="464700"/>
                  </a:lnTo>
                  <a:lnTo>
                    <a:pt x="402418" y="465031"/>
                  </a:lnTo>
                  <a:lnTo>
                    <a:pt x="402230" y="465349"/>
                  </a:lnTo>
                  <a:lnTo>
                    <a:pt x="402014" y="465652"/>
                  </a:lnTo>
                  <a:lnTo>
                    <a:pt x="401785" y="465951"/>
                  </a:lnTo>
                  <a:lnTo>
                    <a:pt x="401538" y="466237"/>
                  </a:lnTo>
                  <a:lnTo>
                    <a:pt x="401275" y="466500"/>
                  </a:lnTo>
                  <a:lnTo>
                    <a:pt x="400995" y="466736"/>
                  </a:lnTo>
                  <a:lnTo>
                    <a:pt x="400621" y="466976"/>
                  </a:lnTo>
                  <a:lnTo>
                    <a:pt x="400209" y="467185"/>
                  </a:lnTo>
                  <a:lnTo>
                    <a:pt x="399779" y="467353"/>
                  </a:lnTo>
                  <a:lnTo>
                    <a:pt x="399337" y="467480"/>
                  </a:lnTo>
                  <a:lnTo>
                    <a:pt x="398895" y="467575"/>
                  </a:lnTo>
                  <a:lnTo>
                    <a:pt x="398396" y="467620"/>
                  </a:lnTo>
                  <a:lnTo>
                    <a:pt x="397883" y="467607"/>
                  </a:lnTo>
                  <a:lnTo>
                    <a:pt x="397362" y="467548"/>
                  </a:lnTo>
                  <a:lnTo>
                    <a:pt x="395704" y="467285"/>
                  </a:lnTo>
                  <a:lnTo>
                    <a:pt x="395394" y="467231"/>
                  </a:lnTo>
                  <a:lnTo>
                    <a:pt x="395084" y="467158"/>
                  </a:lnTo>
                  <a:lnTo>
                    <a:pt x="394787" y="467067"/>
                  </a:lnTo>
                  <a:lnTo>
                    <a:pt x="394299" y="466881"/>
                  </a:lnTo>
                  <a:lnTo>
                    <a:pt x="393808" y="466655"/>
                  </a:lnTo>
                  <a:lnTo>
                    <a:pt x="393340" y="466387"/>
                  </a:lnTo>
                  <a:lnTo>
                    <a:pt x="392920" y="466074"/>
                  </a:lnTo>
                  <a:lnTo>
                    <a:pt x="392580" y="465711"/>
                  </a:lnTo>
                  <a:lnTo>
                    <a:pt x="392418" y="465453"/>
                  </a:lnTo>
                  <a:lnTo>
                    <a:pt x="392286" y="465172"/>
                  </a:lnTo>
                  <a:lnTo>
                    <a:pt x="392059" y="464578"/>
                  </a:lnTo>
                  <a:lnTo>
                    <a:pt x="391927" y="464292"/>
                  </a:lnTo>
                  <a:lnTo>
                    <a:pt x="391715" y="463934"/>
                  </a:lnTo>
                  <a:lnTo>
                    <a:pt x="391481" y="463584"/>
                  </a:lnTo>
                  <a:lnTo>
                    <a:pt x="391243" y="463240"/>
                  </a:lnTo>
                  <a:lnTo>
                    <a:pt x="391025" y="462890"/>
                  </a:lnTo>
                  <a:lnTo>
                    <a:pt x="390844" y="462519"/>
                  </a:lnTo>
                  <a:lnTo>
                    <a:pt x="390757" y="462183"/>
                  </a:lnTo>
                  <a:lnTo>
                    <a:pt x="390662" y="461444"/>
                  </a:lnTo>
                  <a:lnTo>
                    <a:pt x="390583" y="461140"/>
                  </a:lnTo>
                  <a:lnTo>
                    <a:pt x="390436" y="460954"/>
                  </a:lnTo>
                  <a:lnTo>
                    <a:pt x="390220" y="460900"/>
                  </a:lnTo>
                  <a:lnTo>
                    <a:pt x="389963" y="460918"/>
                  </a:lnTo>
                  <a:lnTo>
                    <a:pt x="389680" y="460982"/>
                  </a:lnTo>
                  <a:lnTo>
                    <a:pt x="389397" y="461063"/>
                  </a:lnTo>
                  <a:lnTo>
                    <a:pt x="389121" y="461127"/>
                  </a:lnTo>
                  <a:lnTo>
                    <a:pt x="388554" y="461231"/>
                  </a:lnTo>
                  <a:lnTo>
                    <a:pt x="388369" y="461285"/>
                  </a:lnTo>
                  <a:lnTo>
                    <a:pt x="388199" y="461353"/>
                  </a:lnTo>
                  <a:lnTo>
                    <a:pt x="388025" y="461466"/>
                  </a:lnTo>
                  <a:lnTo>
                    <a:pt x="387864" y="461607"/>
                  </a:lnTo>
                  <a:lnTo>
                    <a:pt x="387713" y="461762"/>
                  </a:lnTo>
                  <a:lnTo>
                    <a:pt x="387564" y="461920"/>
                  </a:lnTo>
                  <a:lnTo>
                    <a:pt x="387411" y="462070"/>
                  </a:lnTo>
                  <a:lnTo>
                    <a:pt x="386508" y="462918"/>
                  </a:lnTo>
                  <a:lnTo>
                    <a:pt x="386277" y="463122"/>
                  </a:lnTo>
                  <a:lnTo>
                    <a:pt x="385967" y="463385"/>
                  </a:lnTo>
                  <a:lnTo>
                    <a:pt x="385325" y="463884"/>
                  </a:lnTo>
                  <a:lnTo>
                    <a:pt x="385008" y="464138"/>
                  </a:lnTo>
                  <a:lnTo>
                    <a:pt x="384706" y="464410"/>
                  </a:lnTo>
                  <a:lnTo>
                    <a:pt x="384465" y="464668"/>
                  </a:lnTo>
                  <a:lnTo>
                    <a:pt x="384023" y="465231"/>
                  </a:lnTo>
                  <a:lnTo>
                    <a:pt x="383785" y="465489"/>
                  </a:lnTo>
                  <a:lnTo>
                    <a:pt x="383520" y="465702"/>
                  </a:lnTo>
                  <a:lnTo>
                    <a:pt x="383252" y="465856"/>
                  </a:lnTo>
                  <a:lnTo>
                    <a:pt x="382961" y="465988"/>
                  </a:lnTo>
                  <a:lnTo>
                    <a:pt x="382659" y="466097"/>
                  </a:lnTo>
                  <a:lnTo>
                    <a:pt x="382349" y="466174"/>
                  </a:lnTo>
                  <a:lnTo>
                    <a:pt x="382043" y="466224"/>
                  </a:lnTo>
                  <a:lnTo>
                    <a:pt x="381601" y="466369"/>
                  </a:lnTo>
                  <a:lnTo>
                    <a:pt x="381129" y="466550"/>
                  </a:lnTo>
                  <a:lnTo>
                    <a:pt x="380687" y="466759"/>
                  </a:lnTo>
                  <a:lnTo>
                    <a:pt x="380348" y="467004"/>
                  </a:lnTo>
                  <a:lnTo>
                    <a:pt x="380167" y="467280"/>
                  </a:lnTo>
                  <a:lnTo>
                    <a:pt x="380144" y="467512"/>
                  </a:lnTo>
                  <a:lnTo>
                    <a:pt x="380178" y="467761"/>
                  </a:lnTo>
                  <a:lnTo>
                    <a:pt x="380241" y="468015"/>
                  </a:lnTo>
                  <a:lnTo>
                    <a:pt x="380318" y="468273"/>
                  </a:lnTo>
                  <a:lnTo>
                    <a:pt x="380377" y="468527"/>
                  </a:lnTo>
                  <a:lnTo>
                    <a:pt x="380460" y="468945"/>
                  </a:lnTo>
                  <a:lnTo>
                    <a:pt x="380562" y="469357"/>
                  </a:lnTo>
                  <a:lnTo>
                    <a:pt x="380658" y="469775"/>
                  </a:lnTo>
                  <a:lnTo>
                    <a:pt x="380717" y="470187"/>
                  </a:lnTo>
                  <a:lnTo>
                    <a:pt x="380726" y="470595"/>
                  </a:lnTo>
                  <a:lnTo>
                    <a:pt x="380698" y="470935"/>
                  </a:lnTo>
                  <a:lnTo>
                    <a:pt x="380649" y="471280"/>
                  </a:lnTo>
                  <a:lnTo>
                    <a:pt x="380575" y="471616"/>
                  </a:lnTo>
                  <a:lnTo>
                    <a:pt x="380464" y="471938"/>
                  </a:lnTo>
                  <a:lnTo>
                    <a:pt x="380314" y="472223"/>
                  </a:lnTo>
                  <a:lnTo>
                    <a:pt x="380133" y="472445"/>
                  </a:lnTo>
                  <a:lnTo>
                    <a:pt x="379914" y="472649"/>
                  </a:lnTo>
                  <a:lnTo>
                    <a:pt x="379672" y="472831"/>
                  </a:lnTo>
                  <a:lnTo>
                    <a:pt x="379423" y="473008"/>
                  </a:lnTo>
                  <a:lnTo>
                    <a:pt x="379173" y="473176"/>
                  </a:lnTo>
                  <a:lnTo>
                    <a:pt x="378841" y="473384"/>
                  </a:lnTo>
                  <a:lnTo>
                    <a:pt x="378493" y="473579"/>
                  </a:lnTo>
                  <a:lnTo>
                    <a:pt x="378138" y="473756"/>
                  </a:lnTo>
                  <a:lnTo>
                    <a:pt x="377413" y="474078"/>
                  </a:lnTo>
                  <a:lnTo>
                    <a:pt x="377012" y="474223"/>
                  </a:lnTo>
                  <a:lnTo>
                    <a:pt x="376604" y="474350"/>
                  </a:lnTo>
                  <a:lnTo>
                    <a:pt x="376194" y="474464"/>
                  </a:lnTo>
                  <a:lnTo>
                    <a:pt x="375786" y="474591"/>
                  </a:lnTo>
                  <a:lnTo>
                    <a:pt x="375389" y="474740"/>
                  </a:lnTo>
                  <a:lnTo>
                    <a:pt x="375136" y="474863"/>
                  </a:lnTo>
                  <a:lnTo>
                    <a:pt x="374886" y="474994"/>
                  </a:lnTo>
                  <a:lnTo>
                    <a:pt x="374392" y="475262"/>
                  </a:lnTo>
                  <a:lnTo>
                    <a:pt x="374135" y="475379"/>
                  </a:lnTo>
                  <a:lnTo>
                    <a:pt x="373632" y="475588"/>
                  </a:lnTo>
                  <a:lnTo>
                    <a:pt x="373116" y="475779"/>
                  </a:lnTo>
                  <a:lnTo>
                    <a:pt x="372594" y="475942"/>
                  </a:lnTo>
                  <a:lnTo>
                    <a:pt x="372062" y="476078"/>
                  </a:lnTo>
                  <a:lnTo>
                    <a:pt x="371529" y="476191"/>
                  </a:lnTo>
                  <a:lnTo>
                    <a:pt x="371057" y="476246"/>
                  </a:lnTo>
                  <a:lnTo>
                    <a:pt x="370577" y="476264"/>
                  </a:lnTo>
                  <a:lnTo>
                    <a:pt x="370097" y="476268"/>
                  </a:lnTo>
                  <a:lnTo>
                    <a:pt x="369626" y="476300"/>
                  </a:lnTo>
                  <a:lnTo>
                    <a:pt x="369165" y="476382"/>
                  </a:lnTo>
                  <a:lnTo>
                    <a:pt x="368976" y="476445"/>
                  </a:lnTo>
                  <a:lnTo>
                    <a:pt x="368787" y="476513"/>
                  </a:lnTo>
                  <a:lnTo>
                    <a:pt x="368417" y="476659"/>
                  </a:lnTo>
                  <a:lnTo>
                    <a:pt x="368228" y="476717"/>
                  </a:lnTo>
                  <a:lnTo>
                    <a:pt x="367941" y="476786"/>
                  </a:lnTo>
                  <a:lnTo>
                    <a:pt x="367643" y="476840"/>
                  </a:lnTo>
                  <a:lnTo>
                    <a:pt x="367348" y="476881"/>
                  </a:lnTo>
                  <a:lnTo>
                    <a:pt x="367051" y="476908"/>
                  </a:lnTo>
                  <a:lnTo>
                    <a:pt x="366751" y="476926"/>
                  </a:lnTo>
                  <a:lnTo>
                    <a:pt x="366174" y="476908"/>
                  </a:lnTo>
                  <a:lnTo>
                    <a:pt x="365589" y="476835"/>
                  </a:lnTo>
                  <a:lnTo>
                    <a:pt x="365007" y="476717"/>
                  </a:lnTo>
                  <a:lnTo>
                    <a:pt x="364425" y="476568"/>
                  </a:lnTo>
                  <a:lnTo>
                    <a:pt x="363858" y="476409"/>
                  </a:lnTo>
                  <a:lnTo>
                    <a:pt x="363492" y="476287"/>
                  </a:lnTo>
                  <a:lnTo>
                    <a:pt x="362774" y="476001"/>
                  </a:lnTo>
                  <a:lnTo>
                    <a:pt x="362416" y="475865"/>
                  </a:lnTo>
                  <a:lnTo>
                    <a:pt x="362046" y="475751"/>
                  </a:lnTo>
                  <a:lnTo>
                    <a:pt x="361638" y="475665"/>
                  </a:lnTo>
                  <a:lnTo>
                    <a:pt x="361219" y="475606"/>
                  </a:lnTo>
                  <a:lnTo>
                    <a:pt x="360380" y="475511"/>
                  </a:lnTo>
                  <a:lnTo>
                    <a:pt x="359961" y="475443"/>
                  </a:lnTo>
                  <a:lnTo>
                    <a:pt x="359711" y="475407"/>
                  </a:lnTo>
                  <a:lnTo>
                    <a:pt x="359452" y="475375"/>
                  </a:lnTo>
                  <a:lnTo>
                    <a:pt x="359201" y="475334"/>
                  </a:lnTo>
                  <a:lnTo>
                    <a:pt x="358957" y="475280"/>
                  </a:lnTo>
                  <a:lnTo>
                    <a:pt x="358726" y="475189"/>
                  </a:lnTo>
                  <a:lnTo>
                    <a:pt x="358541" y="475071"/>
                  </a:lnTo>
                  <a:lnTo>
                    <a:pt x="358367" y="474922"/>
                  </a:lnTo>
                  <a:lnTo>
                    <a:pt x="358201" y="474763"/>
                  </a:lnTo>
                  <a:lnTo>
                    <a:pt x="358031" y="474609"/>
                  </a:lnTo>
                  <a:lnTo>
                    <a:pt x="357850" y="474473"/>
                  </a:lnTo>
                  <a:lnTo>
                    <a:pt x="357570" y="474332"/>
                  </a:lnTo>
                  <a:lnTo>
                    <a:pt x="357272" y="474219"/>
                  </a:lnTo>
                  <a:lnTo>
                    <a:pt x="356966" y="474119"/>
                  </a:lnTo>
                  <a:lnTo>
                    <a:pt x="356346" y="473942"/>
                  </a:lnTo>
                  <a:lnTo>
                    <a:pt x="355749" y="473751"/>
                  </a:lnTo>
                  <a:lnTo>
                    <a:pt x="355452" y="473665"/>
                  </a:lnTo>
                  <a:lnTo>
                    <a:pt x="355150" y="473588"/>
                  </a:lnTo>
                  <a:lnTo>
                    <a:pt x="354844" y="473529"/>
                  </a:lnTo>
                  <a:lnTo>
                    <a:pt x="354322" y="473457"/>
                  </a:lnTo>
                  <a:lnTo>
                    <a:pt x="353790" y="473425"/>
                  </a:lnTo>
                  <a:lnTo>
                    <a:pt x="353253" y="473425"/>
                  </a:lnTo>
                  <a:lnTo>
                    <a:pt x="352722" y="473471"/>
                  </a:lnTo>
                  <a:lnTo>
                    <a:pt x="352208" y="473557"/>
                  </a:lnTo>
                  <a:lnTo>
                    <a:pt x="351849" y="473656"/>
                  </a:lnTo>
                  <a:lnTo>
                    <a:pt x="351498" y="473788"/>
                  </a:lnTo>
                  <a:lnTo>
                    <a:pt x="350455" y="474228"/>
                  </a:lnTo>
                  <a:lnTo>
                    <a:pt x="350157" y="474346"/>
                  </a:lnTo>
                  <a:lnTo>
                    <a:pt x="349567" y="474591"/>
                  </a:lnTo>
                  <a:lnTo>
                    <a:pt x="348970" y="474826"/>
                  </a:lnTo>
                  <a:lnTo>
                    <a:pt x="348669" y="474908"/>
                  </a:lnTo>
                  <a:lnTo>
                    <a:pt x="348016" y="475044"/>
                  </a:lnTo>
                  <a:lnTo>
                    <a:pt x="347747" y="475148"/>
                  </a:lnTo>
                  <a:lnTo>
                    <a:pt x="347570" y="475307"/>
                  </a:lnTo>
                  <a:lnTo>
                    <a:pt x="347509" y="475420"/>
                  </a:lnTo>
                  <a:lnTo>
                    <a:pt x="347453" y="475547"/>
                  </a:lnTo>
                  <a:lnTo>
                    <a:pt x="347415" y="475675"/>
                  </a:lnTo>
                  <a:lnTo>
                    <a:pt x="347396" y="475806"/>
                  </a:lnTo>
                  <a:lnTo>
                    <a:pt x="347404" y="475924"/>
                  </a:lnTo>
                  <a:lnTo>
                    <a:pt x="347506" y="476028"/>
                  </a:lnTo>
                  <a:lnTo>
                    <a:pt x="347725" y="476105"/>
                  </a:lnTo>
                  <a:lnTo>
                    <a:pt x="348016" y="476173"/>
                  </a:lnTo>
                  <a:lnTo>
                    <a:pt x="348324" y="476232"/>
                  </a:lnTo>
                  <a:lnTo>
                    <a:pt x="348596" y="476296"/>
                  </a:lnTo>
                  <a:lnTo>
                    <a:pt x="349066" y="476418"/>
                  </a:lnTo>
                  <a:lnTo>
                    <a:pt x="349537" y="476532"/>
                  </a:lnTo>
                  <a:lnTo>
                    <a:pt x="350013" y="476636"/>
                  </a:lnTo>
                  <a:lnTo>
                    <a:pt x="350485" y="476749"/>
                  </a:lnTo>
                  <a:lnTo>
                    <a:pt x="350950" y="476881"/>
                  </a:lnTo>
                  <a:lnTo>
                    <a:pt x="351343" y="477003"/>
                  </a:lnTo>
                  <a:lnTo>
                    <a:pt x="351732" y="477130"/>
                  </a:lnTo>
                  <a:lnTo>
                    <a:pt x="352121" y="477261"/>
                  </a:lnTo>
                  <a:lnTo>
                    <a:pt x="352503" y="477411"/>
                  </a:lnTo>
                  <a:lnTo>
                    <a:pt x="352876" y="477574"/>
                  </a:lnTo>
                  <a:lnTo>
                    <a:pt x="353231" y="477756"/>
                  </a:lnTo>
                  <a:lnTo>
                    <a:pt x="353582" y="477951"/>
                  </a:lnTo>
                  <a:lnTo>
                    <a:pt x="353926" y="478159"/>
                  </a:lnTo>
                  <a:lnTo>
                    <a:pt x="354258" y="478377"/>
                  </a:lnTo>
                  <a:lnTo>
                    <a:pt x="354583" y="478613"/>
                  </a:lnTo>
                  <a:lnTo>
                    <a:pt x="355040" y="478981"/>
                  </a:lnTo>
                  <a:lnTo>
                    <a:pt x="356087" y="480101"/>
                  </a:lnTo>
                  <a:lnTo>
                    <a:pt x="356875" y="480763"/>
                  </a:lnTo>
                  <a:lnTo>
                    <a:pt x="357831" y="481905"/>
                  </a:lnTo>
                  <a:lnTo>
                    <a:pt x="358088" y="482169"/>
                  </a:lnTo>
                  <a:lnTo>
                    <a:pt x="358360" y="482427"/>
                  </a:lnTo>
                  <a:lnTo>
                    <a:pt x="358636" y="482672"/>
                  </a:lnTo>
                  <a:lnTo>
                    <a:pt x="358919" y="482912"/>
                  </a:lnTo>
                  <a:lnTo>
                    <a:pt x="359210" y="483144"/>
                  </a:lnTo>
                  <a:lnTo>
                    <a:pt x="359477" y="483329"/>
                  </a:lnTo>
                  <a:lnTo>
                    <a:pt x="360036" y="483665"/>
                  </a:lnTo>
                  <a:lnTo>
                    <a:pt x="360308" y="483842"/>
                  </a:lnTo>
                  <a:lnTo>
                    <a:pt x="360561" y="484042"/>
                  </a:lnTo>
                  <a:lnTo>
                    <a:pt x="360735" y="484205"/>
                  </a:lnTo>
                  <a:lnTo>
                    <a:pt x="360901" y="484377"/>
                  </a:lnTo>
                  <a:lnTo>
                    <a:pt x="361060" y="484558"/>
                  </a:lnTo>
                  <a:lnTo>
                    <a:pt x="361211" y="484740"/>
                  </a:lnTo>
                  <a:lnTo>
                    <a:pt x="361355" y="484930"/>
                  </a:lnTo>
                  <a:lnTo>
                    <a:pt x="361544" y="485189"/>
                  </a:lnTo>
                  <a:lnTo>
                    <a:pt x="361721" y="485461"/>
                  </a:lnTo>
                  <a:lnTo>
                    <a:pt x="361884" y="485742"/>
                  </a:lnTo>
                  <a:lnTo>
                    <a:pt x="362027" y="486028"/>
                  </a:lnTo>
                  <a:lnTo>
                    <a:pt x="362144" y="486322"/>
                  </a:lnTo>
                  <a:lnTo>
                    <a:pt x="362231" y="486590"/>
                  </a:lnTo>
                  <a:lnTo>
                    <a:pt x="362310" y="486871"/>
                  </a:lnTo>
                  <a:lnTo>
                    <a:pt x="362371" y="487157"/>
                  </a:lnTo>
                  <a:lnTo>
                    <a:pt x="362394" y="487438"/>
                  </a:lnTo>
                  <a:lnTo>
                    <a:pt x="362367" y="487701"/>
                  </a:lnTo>
                  <a:lnTo>
                    <a:pt x="362295" y="487924"/>
                  </a:lnTo>
                  <a:lnTo>
                    <a:pt x="362178" y="488146"/>
                  </a:lnTo>
                  <a:lnTo>
                    <a:pt x="362038" y="488354"/>
                  </a:lnTo>
                  <a:lnTo>
                    <a:pt x="361884" y="488558"/>
                  </a:lnTo>
                  <a:lnTo>
                    <a:pt x="361725" y="488753"/>
                  </a:lnTo>
                  <a:lnTo>
                    <a:pt x="361517" y="488989"/>
                  </a:lnTo>
                  <a:lnTo>
                    <a:pt x="361287" y="489211"/>
                  </a:lnTo>
                  <a:lnTo>
                    <a:pt x="361041" y="489415"/>
                  </a:lnTo>
                  <a:lnTo>
                    <a:pt x="360784" y="489611"/>
                  </a:lnTo>
                  <a:lnTo>
                    <a:pt x="360524" y="489792"/>
                  </a:lnTo>
                  <a:lnTo>
                    <a:pt x="360308" y="489928"/>
                  </a:lnTo>
                  <a:lnTo>
                    <a:pt x="359851" y="490164"/>
                  </a:lnTo>
                  <a:lnTo>
                    <a:pt x="359618" y="490277"/>
                  </a:lnTo>
                  <a:lnTo>
                    <a:pt x="359395" y="490399"/>
                  </a:lnTo>
                  <a:lnTo>
                    <a:pt x="359180" y="490531"/>
                  </a:lnTo>
                  <a:lnTo>
                    <a:pt x="358753" y="490808"/>
                  </a:lnTo>
                  <a:lnTo>
                    <a:pt x="358541" y="490939"/>
                  </a:lnTo>
                  <a:lnTo>
                    <a:pt x="358322" y="491066"/>
                  </a:lnTo>
                  <a:lnTo>
                    <a:pt x="358099" y="491180"/>
                  </a:lnTo>
                  <a:lnTo>
                    <a:pt x="357869" y="491284"/>
                  </a:lnTo>
                  <a:lnTo>
                    <a:pt x="357638" y="491384"/>
                  </a:lnTo>
                  <a:lnTo>
                    <a:pt x="357412" y="491493"/>
                  </a:lnTo>
                  <a:lnTo>
                    <a:pt x="357193" y="491610"/>
                  </a:lnTo>
                  <a:lnTo>
                    <a:pt x="356917" y="491819"/>
                  </a:lnTo>
                  <a:lnTo>
                    <a:pt x="356660" y="492059"/>
                  </a:lnTo>
                  <a:lnTo>
                    <a:pt x="356411" y="492304"/>
                  </a:lnTo>
                  <a:lnTo>
                    <a:pt x="356150" y="492536"/>
                  </a:lnTo>
                  <a:lnTo>
                    <a:pt x="355868" y="492713"/>
                  </a:lnTo>
                  <a:lnTo>
                    <a:pt x="355607" y="492799"/>
                  </a:lnTo>
                  <a:lnTo>
                    <a:pt x="355327" y="492848"/>
                  </a:lnTo>
                  <a:lnTo>
                    <a:pt x="355044" y="492889"/>
                  </a:lnTo>
                  <a:lnTo>
                    <a:pt x="354780" y="492948"/>
                  </a:lnTo>
                  <a:lnTo>
                    <a:pt x="354553" y="493066"/>
                  </a:lnTo>
                  <a:lnTo>
                    <a:pt x="354432" y="493170"/>
                  </a:lnTo>
                  <a:lnTo>
                    <a:pt x="354315" y="493284"/>
                  </a:lnTo>
                  <a:lnTo>
                    <a:pt x="354209" y="493411"/>
                  </a:lnTo>
                  <a:lnTo>
                    <a:pt x="354118" y="493542"/>
                  </a:lnTo>
                  <a:lnTo>
                    <a:pt x="354043" y="493683"/>
                  </a:lnTo>
                  <a:lnTo>
                    <a:pt x="354001" y="493824"/>
                  </a:lnTo>
                  <a:lnTo>
                    <a:pt x="353982" y="493982"/>
                  </a:lnTo>
                  <a:lnTo>
                    <a:pt x="353975" y="494141"/>
                  </a:lnTo>
                  <a:lnTo>
                    <a:pt x="353956" y="494291"/>
                  </a:lnTo>
                  <a:lnTo>
                    <a:pt x="353907" y="494431"/>
                  </a:lnTo>
                  <a:lnTo>
                    <a:pt x="353680" y="494572"/>
                  </a:lnTo>
                  <a:lnTo>
                    <a:pt x="353287" y="494613"/>
                  </a:lnTo>
                  <a:lnTo>
                    <a:pt x="352815" y="494613"/>
                  </a:lnTo>
                  <a:lnTo>
                    <a:pt x="352348" y="494644"/>
                  </a:lnTo>
                  <a:lnTo>
                    <a:pt x="351970" y="494771"/>
                  </a:lnTo>
                  <a:lnTo>
                    <a:pt x="351864" y="494848"/>
                  </a:lnTo>
                  <a:lnTo>
                    <a:pt x="351762" y="494930"/>
                  </a:lnTo>
                  <a:lnTo>
                    <a:pt x="351297" y="495357"/>
                  </a:lnTo>
                  <a:lnTo>
                    <a:pt x="351135" y="495520"/>
                  </a:lnTo>
                  <a:lnTo>
                    <a:pt x="350976" y="495688"/>
                  </a:lnTo>
                  <a:lnTo>
                    <a:pt x="350814" y="495846"/>
                  </a:lnTo>
                  <a:lnTo>
                    <a:pt x="350640" y="496001"/>
                  </a:lnTo>
                  <a:lnTo>
                    <a:pt x="350398" y="496164"/>
                  </a:lnTo>
                  <a:lnTo>
                    <a:pt x="350126" y="496300"/>
                  </a:lnTo>
                  <a:lnTo>
                    <a:pt x="349858" y="496440"/>
                  </a:lnTo>
                  <a:lnTo>
                    <a:pt x="349620" y="496595"/>
                  </a:lnTo>
                  <a:lnTo>
                    <a:pt x="349443" y="496790"/>
                  </a:lnTo>
                  <a:lnTo>
                    <a:pt x="349348" y="497039"/>
                  </a:lnTo>
                  <a:lnTo>
                    <a:pt x="349318" y="497320"/>
                  </a:lnTo>
                  <a:lnTo>
                    <a:pt x="349318" y="497933"/>
                  </a:lnTo>
                  <a:lnTo>
                    <a:pt x="349295" y="498227"/>
                  </a:lnTo>
                  <a:lnTo>
                    <a:pt x="349216" y="498654"/>
                  </a:lnTo>
                  <a:lnTo>
                    <a:pt x="349119" y="499080"/>
                  </a:lnTo>
                  <a:lnTo>
                    <a:pt x="349004" y="499501"/>
                  </a:lnTo>
                  <a:lnTo>
                    <a:pt x="348877" y="499919"/>
                  </a:lnTo>
                  <a:lnTo>
                    <a:pt x="348732" y="500327"/>
                  </a:lnTo>
                  <a:lnTo>
                    <a:pt x="348246" y="501479"/>
                  </a:lnTo>
                  <a:lnTo>
                    <a:pt x="348038" y="501996"/>
                  </a:lnTo>
                  <a:lnTo>
                    <a:pt x="347902" y="502318"/>
                  </a:lnTo>
                  <a:lnTo>
                    <a:pt x="347698" y="502640"/>
                  </a:lnTo>
                  <a:lnTo>
                    <a:pt x="347283" y="503611"/>
                  </a:lnTo>
                  <a:lnTo>
                    <a:pt x="346542" y="504313"/>
                  </a:lnTo>
                  <a:lnTo>
                    <a:pt x="346259" y="504531"/>
                  </a:lnTo>
                  <a:lnTo>
                    <a:pt x="345942" y="504722"/>
                  </a:lnTo>
                  <a:lnTo>
                    <a:pt x="345594" y="504876"/>
                  </a:lnTo>
                  <a:lnTo>
                    <a:pt x="345244" y="504989"/>
                  </a:lnTo>
                  <a:lnTo>
                    <a:pt x="344892" y="505053"/>
                  </a:lnTo>
                  <a:lnTo>
                    <a:pt x="344571" y="505053"/>
                  </a:lnTo>
                  <a:lnTo>
                    <a:pt x="344239" y="504998"/>
                  </a:lnTo>
                  <a:lnTo>
                    <a:pt x="343910" y="504917"/>
                  </a:lnTo>
                  <a:lnTo>
                    <a:pt x="343574" y="504826"/>
                  </a:lnTo>
                  <a:lnTo>
                    <a:pt x="343245" y="504745"/>
                  </a:lnTo>
                  <a:lnTo>
                    <a:pt x="342622" y="504622"/>
                  </a:lnTo>
                  <a:lnTo>
                    <a:pt x="341996" y="504491"/>
                  </a:lnTo>
                  <a:lnTo>
                    <a:pt x="341376" y="504354"/>
                  </a:lnTo>
                  <a:lnTo>
                    <a:pt x="340760" y="504191"/>
                  </a:lnTo>
                  <a:lnTo>
                    <a:pt x="340160" y="504001"/>
                  </a:lnTo>
                  <a:lnTo>
                    <a:pt x="339748" y="503806"/>
                  </a:lnTo>
                  <a:lnTo>
                    <a:pt x="339340" y="503561"/>
                  </a:lnTo>
                  <a:lnTo>
                    <a:pt x="338936" y="503325"/>
                  </a:lnTo>
                  <a:lnTo>
                    <a:pt x="338544" y="503162"/>
                  </a:lnTo>
                  <a:lnTo>
                    <a:pt x="338176" y="503134"/>
                  </a:lnTo>
                  <a:lnTo>
                    <a:pt x="338034" y="503171"/>
                  </a:lnTo>
                  <a:lnTo>
                    <a:pt x="337894" y="503220"/>
                  </a:lnTo>
                  <a:lnTo>
                    <a:pt x="337622" y="503343"/>
                  </a:lnTo>
                  <a:lnTo>
                    <a:pt x="336032" y="503951"/>
                  </a:lnTo>
                  <a:lnTo>
                    <a:pt x="335299" y="504209"/>
                  </a:lnTo>
                  <a:lnTo>
                    <a:pt x="334558" y="504427"/>
                  </a:lnTo>
                  <a:lnTo>
                    <a:pt x="333811" y="504581"/>
                  </a:lnTo>
                  <a:lnTo>
                    <a:pt x="333169" y="504685"/>
                  </a:lnTo>
                  <a:lnTo>
                    <a:pt x="332508" y="504781"/>
                  </a:lnTo>
                  <a:lnTo>
                    <a:pt x="331851" y="504835"/>
                  </a:lnTo>
                  <a:lnTo>
                    <a:pt x="331221" y="504808"/>
                  </a:lnTo>
                  <a:lnTo>
                    <a:pt x="330643" y="504663"/>
                  </a:lnTo>
                  <a:lnTo>
                    <a:pt x="330280" y="504468"/>
                  </a:lnTo>
                  <a:lnTo>
                    <a:pt x="329944" y="504209"/>
                  </a:lnTo>
                  <a:lnTo>
                    <a:pt x="329619" y="503919"/>
                  </a:lnTo>
                  <a:lnTo>
                    <a:pt x="329290" y="503638"/>
                  </a:lnTo>
                  <a:lnTo>
                    <a:pt x="328943" y="503389"/>
                  </a:lnTo>
                  <a:lnTo>
                    <a:pt x="328561" y="503171"/>
                  </a:lnTo>
                  <a:lnTo>
                    <a:pt x="328172" y="502967"/>
                  </a:lnTo>
                  <a:lnTo>
                    <a:pt x="327773" y="502781"/>
                  </a:lnTo>
                  <a:lnTo>
                    <a:pt x="327372" y="502608"/>
                  </a:lnTo>
                  <a:lnTo>
                    <a:pt x="326960" y="502454"/>
                  </a:lnTo>
                  <a:lnTo>
                    <a:pt x="326560" y="502322"/>
                  </a:lnTo>
                  <a:lnTo>
                    <a:pt x="326148" y="502205"/>
                  </a:lnTo>
                  <a:lnTo>
                    <a:pt x="325736" y="502105"/>
                  </a:lnTo>
                  <a:lnTo>
                    <a:pt x="325321" y="502014"/>
                  </a:lnTo>
                  <a:lnTo>
                    <a:pt x="324905" y="501933"/>
                  </a:lnTo>
                  <a:lnTo>
                    <a:pt x="324331" y="501837"/>
                  </a:lnTo>
                  <a:lnTo>
                    <a:pt x="323754" y="501769"/>
                  </a:lnTo>
                  <a:lnTo>
                    <a:pt x="322594" y="501665"/>
                  </a:lnTo>
                  <a:lnTo>
                    <a:pt x="322016" y="501606"/>
                  </a:lnTo>
                  <a:lnTo>
                    <a:pt x="320913" y="501484"/>
                  </a:lnTo>
                  <a:lnTo>
                    <a:pt x="320641" y="501443"/>
                  </a:lnTo>
                  <a:lnTo>
                    <a:pt x="320351" y="501379"/>
                  </a:lnTo>
                  <a:lnTo>
                    <a:pt x="319773" y="501216"/>
                  </a:lnTo>
                  <a:lnTo>
                    <a:pt x="319486" y="501157"/>
                  </a:lnTo>
                  <a:lnTo>
                    <a:pt x="319199" y="501139"/>
                  </a:lnTo>
                  <a:lnTo>
                    <a:pt x="318799" y="501202"/>
                  </a:lnTo>
                  <a:lnTo>
                    <a:pt x="318394" y="501343"/>
                  </a:lnTo>
                  <a:lnTo>
                    <a:pt x="317994" y="501538"/>
                  </a:lnTo>
                  <a:lnTo>
                    <a:pt x="317612" y="501765"/>
                  </a:lnTo>
                  <a:lnTo>
                    <a:pt x="317257" y="502005"/>
                  </a:lnTo>
                  <a:lnTo>
                    <a:pt x="317019" y="502205"/>
                  </a:lnTo>
                  <a:lnTo>
                    <a:pt x="316801" y="502427"/>
                  </a:lnTo>
                  <a:lnTo>
                    <a:pt x="316544" y="502708"/>
                  </a:lnTo>
                  <a:lnTo>
                    <a:pt x="316371" y="502889"/>
                  </a:lnTo>
                  <a:lnTo>
                    <a:pt x="316136" y="503093"/>
                  </a:lnTo>
                  <a:lnTo>
                    <a:pt x="315838" y="503293"/>
                  </a:lnTo>
                  <a:lnTo>
                    <a:pt x="315521" y="503475"/>
                  </a:lnTo>
                  <a:lnTo>
                    <a:pt x="314863" y="503797"/>
                  </a:lnTo>
                  <a:lnTo>
                    <a:pt x="314538" y="503964"/>
                  </a:lnTo>
                  <a:lnTo>
                    <a:pt x="313973" y="504273"/>
                  </a:lnTo>
                  <a:lnTo>
                    <a:pt x="312847" y="504894"/>
                  </a:lnTo>
                  <a:lnTo>
                    <a:pt x="312273" y="505180"/>
                  </a:lnTo>
                  <a:lnTo>
                    <a:pt x="311687" y="505434"/>
                  </a:lnTo>
                  <a:lnTo>
                    <a:pt x="311098" y="505624"/>
                  </a:lnTo>
                  <a:lnTo>
                    <a:pt x="310487" y="505765"/>
                  </a:lnTo>
                  <a:lnTo>
                    <a:pt x="309875" y="505896"/>
                  </a:lnTo>
                  <a:lnTo>
                    <a:pt x="309278" y="506055"/>
                  </a:lnTo>
                  <a:lnTo>
                    <a:pt x="308711" y="506282"/>
                  </a:lnTo>
                  <a:lnTo>
                    <a:pt x="308420" y="506436"/>
                  </a:lnTo>
                  <a:lnTo>
                    <a:pt x="308141" y="506608"/>
                  </a:lnTo>
                  <a:lnTo>
                    <a:pt x="307317" y="507157"/>
                  </a:lnTo>
                  <a:lnTo>
                    <a:pt x="306457" y="507715"/>
                  </a:lnTo>
                  <a:lnTo>
                    <a:pt x="305890" y="508096"/>
                  </a:lnTo>
                  <a:lnTo>
                    <a:pt x="305490" y="508345"/>
                  </a:lnTo>
                  <a:lnTo>
                    <a:pt x="305097" y="508599"/>
                  </a:lnTo>
                  <a:lnTo>
                    <a:pt x="304315" y="509125"/>
                  </a:lnTo>
                  <a:lnTo>
                    <a:pt x="303933" y="509398"/>
                  </a:lnTo>
                  <a:lnTo>
                    <a:pt x="303557" y="509674"/>
                  </a:lnTo>
                  <a:lnTo>
                    <a:pt x="303185" y="509955"/>
                  </a:lnTo>
                  <a:lnTo>
                    <a:pt x="302453" y="510532"/>
                  </a:lnTo>
                  <a:lnTo>
                    <a:pt x="302091" y="510826"/>
                  </a:lnTo>
                  <a:lnTo>
                    <a:pt x="301464" y="511321"/>
                  </a:lnTo>
                  <a:lnTo>
                    <a:pt x="300825" y="511810"/>
                  </a:lnTo>
                  <a:lnTo>
                    <a:pt x="300202" y="512318"/>
                  </a:lnTo>
                  <a:lnTo>
                    <a:pt x="299620" y="512858"/>
                  </a:lnTo>
                  <a:lnTo>
                    <a:pt x="299100" y="513448"/>
                  </a:lnTo>
                  <a:lnTo>
                    <a:pt x="298722" y="513978"/>
                  </a:lnTo>
                  <a:lnTo>
                    <a:pt x="298378" y="514541"/>
                  </a:lnTo>
                  <a:lnTo>
                    <a:pt x="298061" y="515126"/>
                  </a:lnTo>
                  <a:lnTo>
                    <a:pt x="297778" y="515729"/>
                  </a:lnTo>
                  <a:lnTo>
                    <a:pt x="297517" y="516332"/>
                  </a:lnTo>
                  <a:lnTo>
                    <a:pt x="297373" y="516713"/>
                  </a:lnTo>
                  <a:lnTo>
                    <a:pt x="297237" y="517099"/>
                  </a:lnTo>
                  <a:lnTo>
                    <a:pt x="297113" y="517489"/>
                  </a:lnTo>
                  <a:lnTo>
                    <a:pt x="296878" y="518269"/>
                  </a:lnTo>
                  <a:lnTo>
                    <a:pt x="296780" y="518690"/>
                  </a:lnTo>
                  <a:lnTo>
                    <a:pt x="296705" y="519130"/>
                  </a:lnTo>
                  <a:lnTo>
                    <a:pt x="296623" y="519562"/>
                  </a:lnTo>
                  <a:lnTo>
                    <a:pt x="296504" y="519965"/>
                  </a:lnTo>
                  <a:lnTo>
                    <a:pt x="296319" y="520323"/>
                  </a:lnTo>
                  <a:lnTo>
                    <a:pt x="295945" y="520709"/>
                  </a:lnTo>
                  <a:lnTo>
                    <a:pt x="295450" y="521027"/>
                  </a:lnTo>
                  <a:lnTo>
                    <a:pt x="294885" y="521285"/>
                  </a:lnTo>
                  <a:lnTo>
                    <a:pt x="294288" y="521480"/>
                  </a:lnTo>
                  <a:lnTo>
                    <a:pt x="293714" y="521616"/>
                  </a:lnTo>
                  <a:lnTo>
                    <a:pt x="293207" y="521684"/>
                  </a:lnTo>
                  <a:lnTo>
                    <a:pt x="292682" y="521702"/>
                  </a:lnTo>
                  <a:lnTo>
                    <a:pt x="292153" y="521675"/>
                  </a:lnTo>
                  <a:lnTo>
                    <a:pt x="291633" y="521602"/>
                  </a:lnTo>
                  <a:lnTo>
                    <a:pt x="291134" y="521489"/>
                  </a:lnTo>
                  <a:lnTo>
                    <a:pt x="290866" y="521394"/>
                  </a:lnTo>
                  <a:lnTo>
                    <a:pt x="290602" y="521276"/>
                  </a:lnTo>
                  <a:lnTo>
                    <a:pt x="290345" y="521149"/>
                  </a:lnTo>
                  <a:lnTo>
                    <a:pt x="290080" y="521031"/>
                  </a:lnTo>
                  <a:lnTo>
                    <a:pt x="289812" y="520935"/>
                  </a:lnTo>
                  <a:lnTo>
                    <a:pt x="289397" y="520854"/>
                  </a:lnTo>
                  <a:lnTo>
                    <a:pt x="288975" y="520818"/>
                  </a:lnTo>
                  <a:lnTo>
                    <a:pt x="288540" y="520804"/>
                  </a:lnTo>
                  <a:lnTo>
                    <a:pt x="287675" y="520818"/>
                  </a:lnTo>
                  <a:lnTo>
                    <a:pt x="287301" y="520840"/>
                  </a:lnTo>
                  <a:lnTo>
                    <a:pt x="286553" y="520935"/>
                  </a:lnTo>
                  <a:lnTo>
                    <a:pt x="286183" y="520963"/>
                  </a:lnTo>
                  <a:lnTo>
                    <a:pt x="285816" y="520949"/>
                  </a:lnTo>
                  <a:lnTo>
                    <a:pt x="285360" y="520868"/>
                  </a:lnTo>
                  <a:lnTo>
                    <a:pt x="284903" y="520741"/>
                  </a:lnTo>
                  <a:lnTo>
                    <a:pt x="284454" y="520573"/>
                  </a:lnTo>
                  <a:lnTo>
                    <a:pt x="284023" y="520369"/>
                  </a:lnTo>
                  <a:lnTo>
                    <a:pt x="283615" y="520137"/>
                  </a:lnTo>
                  <a:lnTo>
                    <a:pt x="283282" y="519915"/>
                  </a:lnTo>
                  <a:lnTo>
                    <a:pt x="282965" y="519670"/>
                  </a:lnTo>
                  <a:lnTo>
                    <a:pt x="282663" y="519398"/>
                  </a:lnTo>
                  <a:lnTo>
                    <a:pt x="282376" y="519113"/>
                  </a:lnTo>
                  <a:lnTo>
                    <a:pt x="282105" y="518818"/>
                  </a:lnTo>
                  <a:lnTo>
                    <a:pt x="281915" y="518568"/>
                  </a:lnTo>
                  <a:lnTo>
                    <a:pt x="281746" y="518301"/>
                  </a:lnTo>
                  <a:lnTo>
                    <a:pt x="281580" y="518028"/>
                  </a:lnTo>
                  <a:lnTo>
                    <a:pt x="281402" y="517770"/>
                  </a:lnTo>
                  <a:lnTo>
                    <a:pt x="281198" y="517543"/>
                  </a:lnTo>
                  <a:lnTo>
                    <a:pt x="280953" y="517366"/>
                  </a:lnTo>
                  <a:lnTo>
                    <a:pt x="280669" y="517221"/>
                  </a:lnTo>
                  <a:lnTo>
                    <a:pt x="280382" y="517090"/>
                  </a:lnTo>
                  <a:lnTo>
                    <a:pt x="280110" y="516940"/>
                  </a:lnTo>
                  <a:lnTo>
                    <a:pt x="279880" y="516750"/>
                  </a:lnTo>
                  <a:lnTo>
                    <a:pt x="279713" y="516532"/>
                  </a:lnTo>
                  <a:lnTo>
                    <a:pt x="279574" y="516282"/>
                  </a:lnTo>
                  <a:lnTo>
                    <a:pt x="279453" y="516015"/>
                  </a:lnTo>
                  <a:lnTo>
                    <a:pt x="279339" y="515747"/>
                  </a:lnTo>
                  <a:lnTo>
                    <a:pt x="279215" y="515484"/>
                  </a:lnTo>
                  <a:lnTo>
                    <a:pt x="279045" y="515139"/>
                  </a:lnTo>
                  <a:lnTo>
                    <a:pt x="278871" y="514799"/>
                  </a:lnTo>
                  <a:lnTo>
                    <a:pt x="278788" y="514627"/>
                  </a:lnTo>
                  <a:lnTo>
                    <a:pt x="278977" y="514364"/>
                  </a:lnTo>
                  <a:lnTo>
                    <a:pt x="279283" y="513987"/>
                  </a:lnTo>
                  <a:lnTo>
                    <a:pt x="279445" y="513824"/>
                  </a:lnTo>
                  <a:lnTo>
                    <a:pt x="279800" y="513525"/>
                  </a:lnTo>
                  <a:lnTo>
                    <a:pt x="279951" y="513366"/>
                  </a:lnTo>
                  <a:lnTo>
                    <a:pt x="280065" y="513189"/>
                  </a:lnTo>
                  <a:lnTo>
                    <a:pt x="280118" y="513057"/>
                  </a:lnTo>
                  <a:lnTo>
                    <a:pt x="280163" y="512922"/>
                  </a:lnTo>
                  <a:lnTo>
                    <a:pt x="280193" y="512777"/>
                  </a:lnTo>
                  <a:lnTo>
                    <a:pt x="280208" y="512636"/>
                  </a:lnTo>
                  <a:lnTo>
                    <a:pt x="280197" y="512504"/>
                  </a:lnTo>
                  <a:lnTo>
                    <a:pt x="280061" y="512368"/>
                  </a:lnTo>
                  <a:lnTo>
                    <a:pt x="279759" y="512264"/>
                  </a:lnTo>
                  <a:lnTo>
                    <a:pt x="279358" y="512178"/>
                  </a:lnTo>
                  <a:lnTo>
                    <a:pt x="278931" y="512105"/>
                  </a:lnTo>
                  <a:lnTo>
                    <a:pt x="278162" y="511946"/>
                  </a:lnTo>
                  <a:lnTo>
                    <a:pt x="277769" y="511883"/>
                  </a:lnTo>
                  <a:lnTo>
                    <a:pt x="276976" y="511765"/>
                  </a:lnTo>
                  <a:lnTo>
                    <a:pt x="276243" y="511665"/>
                  </a:lnTo>
                  <a:lnTo>
                    <a:pt x="275563" y="511583"/>
                  </a:lnTo>
                  <a:lnTo>
                    <a:pt x="275423" y="511602"/>
                  </a:lnTo>
                  <a:lnTo>
                    <a:pt x="275264" y="511579"/>
                  </a:lnTo>
                  <a:lnTo>
                    <a:pt x="275107" y="511543"/>
                  </a:lnTo>
                  <a:lnTo>
                    <a:pt x="274958" y="511525"/>
                  </a:lnTo>
                  <a:lnTo>
                    <a:pt x="274850" y="511557"/>
                  </a:lnTo>
                  <a:lnTo>
                    <a:pt x="274782" y="511624"/>
                  </a:lnTo>
                  <a:lnTo>
                    <a:pt x="274720" y="511706"/>
                  </a:lnTo>
                  <a:lnTo>
                    <a:pt x="274671" y="511802"/>
                  </a:lnTo>
                  <a:lnTo>
                    <a:pt x="274638" y="511897"/>
                  </a:lnTo>
                  <a:lnTo>
                    <a:pt x="274623" y="511987"/>
                  </a:lnTo>
                  <a:lnTo>
                    <a:pt x="274755" y="512205"/>
                  </a:lnTo>
                  <a:lnTo>
                    <a:pt x="274869" y="512423"/>
                  </a:lnTo>
                  <a:lnTo>
                    <a:pt x="274967" y="512649"/>
                  </a:lnTo>
                  <a:lnTo>
                    <a:pt x="275060" y="512881"/>
                  </a:lnTo>
                  <a:lnTo>
                    <a:pt x="275143" y="513112"/>
                  </a:lnTo>
                  <a:lnTo>
                    <a:pt x="275219" y="513348"/>
                  </a:lnTo>
                  <a:lnTo>
                    <a:pt x="275355" y="513851"/>
                  </a:lnTo>
                  <a:lnTo>
                    <a:pt x="275453" y="514369"/>
                  </a:lnTo>
                  <a:lnTo>
                    <a:pt x="275525" y="514894"/>
                  </a:lnTo>
                  <a:lnTo>
                    <a:pt x="275574" y="515420"/>
                  </a:lnTo>
                  <a:lnTo>
                    <a:pt x="275619" y="515947"/>
                  </a:lnTo>
                  <a:lnTo>
                    <a:pt x="275646" y="516536"/>
                  </a:lnTo>
                  <a:lnTo>
                    <a:pt x="275646" y="517126"/>
                  </a:lnTo>
                  <a:lnTo>
                    <a:pt x="275627" y="517720"/>
                  </a:lnTo>
                  <a:lnTo>
                    <a:pt x="275612" y="518310"/>
                  </a:lnTo>
                  <a:lnTo>
                    <a:pt x="275608" y="518904"/>
                  </a:lnTo>
                  <a:lnTo>
                    <a:pt x="275623" y="519353"/>
                  </a:lnTo>
                  <a:lnTo>
                    <a:pt x="275676" y="520246"/>
                  </a:lnTo>
                  <a:lnTo>
                    <a:pt x="275680" y="520691"/>
                  </a:lnTo>
                  <a:lnTo>
                    <a:pt x="275646" y="521131"/>
                  </a:lnTo>
                  <a:lnTo>
                    <a:pt x="275604" y="521444"/>
                  </a:lnTo>
                  <a:lnTo>
                    <a:pt x="275544" y="521752"/>
                  </a:lnTo>
                  <a:lnTo>
                    <a:pt x="275476" y="522060"/>
                  </a:lnTo>
                  <a:lnTo>
                    <a:pt x="275393" y="522364"/>
                  </a:lnTo>
                  <a:lnTo>
                    <a:pt x="275298" y="522664"/>
                  </a:lnTo>
                  <a:lnTo>
                    <a:pt x="275253" y="522782"/>
                  </a:lnTo>
                  <a:lnTo>
                    <a:pt x="275200" y="522895"/>
                  </a:lnTo>
                  <a:lnTo>
                    <a:pt x="275143" y="523004"/>
                  </a:lnTo>
                  <a:lnTo>
                    <a:pt x="275016" y="523217"/>
                  </a:lnTo>
                  <a:lnTo>
                    <a:pt x="274850" y="523421"/>
                  </a:lnTo>
                  <a:lnTo>
                    <a:pt x="274661" y="523616"/>
                  </a:lnTo>
                  <a:lnTo>
                    <a:pt x="274448" y="523793"/>
                  </a:lnTo>
                  <a:lnTo>
                    <a:pt x="274226" y="523952"/>
                  </a:lnTo>
                  <a:lnTo>
                    <a:pt x="274000" y="524092"/>
                  </a:lnTo>
                  <a:lnTo>
                    <a:pt x="273739" y="524215"/>
                  </a:lnTo>
                  <a:lnTo>
                    <a:pt x="273459" y="524306"/>
                  </a:lnTo>
                  <a:lnTo>
                    <a:pt x="272598" y="524532"/>
                  </a:lnTo>
                  <a:lnTo>
                    <a:pt x="272334" y="524623"/>
                  </a:lnTo>
                  <a:lnTo>
                    <a:pt x="272069" y="524723"/>
                  </a:lnTo>
                  <a:lnTo>
                    <a:pt x="271540" y="524904"/>
                  </a:lnTo>
                  <a:lnTo>
                    <a:pt x="271272" y="524977"/>
                  </a:lnTo>
                  <a:lnTo>
                    <a:pt x="270967" y="525040"/>
                  </a:lnTo>
                  <a:lnTo>
                    <a:pt x="270661" y="525090"/>
                  </a:lnTo>
                  <a:lnTo>
                    <a:pt x="270351" y="525131"/>
                  </a:lnTo>
                  <a:lnTo>
                    <a:pt x="269732" y="525199"/>
                  </a:lnTo>
                  <a:lnTo>
                    <a:pt x="269509" y="525221"/>
                  </a:lnTo>
                  <a:lnTo>
                    <a:pt x="269063" y="525258"/>
                  </a:lnTo>
                  <a:lnTo>
                    <a:pt x="268840" y="525285"/>
                  </a:lnTo>
                  <a:lnTo>
                    <a:pt x="268621" y="525326"/>
                  </a:lnTo>
                  <a:lnTo>
                    <a:pt x="268330" y="525412"/>
                  </a:lnTo>
                  <a:lnTo>
                    <a:pt x="268043" y="525530"/>
                  </a:lnTo>
                  <a:lnTo>
                    <a:pt x="267761" y="525666"/>
                  </a:lnTo>
                  <a:lnTo>
                    <a:pt x="267474" y="525793"/>
                  </a:lnTo>
                  <a:lnTo>
                    <a:pt x="267187" y="525907"/>
                  </a:lnTo>
                  <a:lnTo>
                    <a:pt x="266586" y="526120"/>
                  </a:lnTo>
                  <a:lnTo>
                    <a:pt x="266284" y="526215"/>
                  </a:lnTo>
                  <a:lnTo>
                    <a:pt x="266087" y="526256"/>
                  </a:lnTo>
                  <a:lnTo>
                    <a:pt x="265441" y="526405"/>
                  </a:lnTo>
                  <a:lnTo>
                    <a:pt x="264145" y="526687"/>
                  </a:lnTo>
                  <a:lnTo>
                    <a:pt x="262851" y="526954"/>
                  </a:lnTo>
                  <a:lnTo>
                    <a:pt x="261766" y="527140"/>
                  </a:lnTo>
                  <a:lnTo>
                    <a:pt x="261222" y="527227"/>
                  </a:lnTo>
                  <a:lnTo>
                    <a:pt x="260687" y="527331"/>
                  </a:lnTo>
                  <a:lnTo>
                    <a:pt x="260151" y="527467"/>
                  </a:lnTo>
                  <a:lnTo>
                    <a:pt x="259686" y="527598"/>
                  </a:lnTo>
                  <a:lnTo>
                    <a:pt x="259221" y="527743"/>
                  </a:lnTo>
                  <a:lnTo>
                    <a:pt x="258760" y="527902"/>
                  </a:lnTo>
                  <a:lnTo>
                    <a:pt x="258311" y="528093"/>
                  </a:lnTo>
                  <a:lnTo>
                    <a:pt x="257880" y="528315"/>
                  </a:lnTo>
                  <a:lnTo>
                    <a:pt x="257466" y="528578"/>
                  </a:lnTo>
                  <a:lnTo>
                    <a:pt x="257262" y="528723"/>
                  </a:lnTo>
                  <a:lnTo>
                    <a:pt x="257060" y="528873"/>
                  </a:lnTo>
                  <a:lnTo>
                    <a:pt x="256865" y="529027"/>
                  </a:lnTo>
                  <a:lnTo>
                    <a:pt x="256721" y="529299"/>
                  </a:lnTo>
                  <a:lnTo>
                    <a:pt x="256593" y="529585"/>
                  </a:lnTo>
                  <a:lnTo>
                    <a:pt x="256457" y="529862"/>
                  </a:lnTo>
                  <a:lnTo>
                    <a:pt x="256287" y="530111"/>
                  </a:lnTo>
                  <a:lnTo>
                    <a:pt x="256136" y="530256"/>
                  </a:lnTo>
                  <a:lnTo>
                    <a:pt x="255800" y="530519"/>
                  </a:lnTo>
                  <a:lnTo>
                    <a:pt x="255637" y="530655"/>
                  </a:lnTo>
                  <a:lnTo>
                    <a:pt x="255531" y="530771"/>
                  </a:lnTo>
                  <a:lnTo>
                    <a:pt x="255501" y="530805"/>
                  </a:lnTo>
                  <a:lnTo>
                    <a:pt x="255414" y="530936"/>
                  </a:lnTo>
                  <a:lnTo>
                    <a:pt x="255339" y="531077"/>
                  </a:lnTo>
                  <a:lnTo>
                    <a:pt x="255135" y="531513"/>
                  </a:lnTo>
                  <a:lnTo>
                    <a:pt x="255021" y="531735"/>
                  </a:lnTo>
                  <a:lnTo>
                    <a:pt x="254802" y="532179"/>
                  </a:lnTo>
                  <a:lnTo>
                    <a:pt x="254696" y="532406"/>
                  </a:lnTo>
                  <a:lnTo>
                    <a:pt x="254598" y="532633"/>
                  </a:lnTo>
                  <a:lnTo>
                    <a:pt x="254504" y="532901"/>
                  </a:lnTo>
                  <a:lnTo>
                    <a:pt x="254258" y="533717"/>
                  </a:lnTo>
                  <a:lnTo>
                    <a:pt x="254069" y="534197"/>
                  </a:lnTo>
                  <a:lnTo>
                    <a:pt x="253975" y="534411"/>
                  </a:lnTo>
                  <a:lnTo>
                    <a:pt x="253873" y="534624"/>
                  </a:lnTo>
                  <a:lnTo>
                    <a:pt x="253761" y="534824"/>
                  </a:lnTo>
                  <a:lnTo>
                    <a:pt x="253625" y="535005"/>
                  </a:lnTo>
                  <a:lnTo>
                    <a:pt x="253525" y="535114"/>
                  </a:lnTo>
                  <a:lnTo>
                    <a:pt x="253421" y="535218"/>
                  </a:lnTo>
                  <a:lnTo>
                    <a:pt x="253311" y="535313"/>
                  </a:lnTo>
                  <a:lnTo>
                    <a:pt x="253194" y="535404"/>
                  </a:lnTo>
                  <a:lnTo>
                    <a:pt x="253069" y="535481"/>
                  </a:lnTo>
                  <a:lnTo>
                    <a:pt x="252903" y="535554"/>
                  </a:lnTo>
                  <a:lnTo>
                    <a:pt x="252722" y="535599"/>
                  </a:lnTo>
                  <a:lnTo>
                    <a:pt x="252533" y="535631"/>
                  </a:lnTo>
                  <a:lnTo>
                    <a:pt x="252344" y="535667"/>
                  </a:lnTo>
                  <a:lnTo>
                    <a:pt x="252166" y="535722"/>
                  </a:lnTo>
                  <a:lnTo>
                    <a:pt x="252027" y="535785"/>
                  </a:lnTo>
                  <a:lnTo>
                    <a:pt x="251891" y="535853"/>
                  </a:lnTo>
                  <a:lnTo>
                    <a:pt x="251622" y="536003"/>
                  </a:lnTo>
                  <a:lnTo>
                    <a:pt x="251483" y="536066"/>
                  </a:lnTo>
                  <a:lnTo>
                    <a:pt x="251282" y="536148"/>
                  </a:lnTo>
                  <a:lnTo>
                    <a:pt x="251075" y="536221"/>
                  </a:lnTo>
                  <a:lnTo>
                    <a:pt x="250867" y="536289"/>
                  </a:lnTo>
                  <a:lnTo>
                    <a:pt x="250659" y="536347"/>
                  </a:lnTo>
                  <a:lnTo>
                    <a:pt x="250447" y="536402"/>
                  </a:lnTo>
                  <a:lnTo>
                    <a:pt x="250266" y="536443"/>
                  </a:lnTo>
                  <a:lnTo>
                    <a:pt x="249723" y="536538"/>
                  </a:lnTo>
                  <a:lnTo>
                    <a:pt x="249542" y="536579"/>
                  </a:lnTo>
                  <a:lnTo>
                    <a:pt x="249175" y="536683"/>
                  </a:lnTo>
                  <a:lnTo>
                    <a:pt x="248990" y="536742"/>
                  </a:lnTo>
                  <a:lnTo>
                    <a:pt x="248809" y="536810"/>
                  </a:lnTo>
                  <a:lnTo>
                    <a:pt x="248635" y="536887"/>
                  </a:lnTo>
                  <a:lnTo>
                    <a:pt x="248340" y="537046"/>
                  </a:lnTo>
                  <a:lnTo>
                    <a:pt x="248057" y="537228"/>
                  </a:lnTo>
                  <a:lnTo>
                    <a:pt x="247921" y="537327"/>
                  </a:lnTo>
                  <a:lnTo>
                    <a:pt x="247774" y="537486"/>
                  </a:lnTo>
                  <a:lnTo>
                    <a:pt x="247611" y="537631"/>
                  </a:lnTo>
                  <a:lnTo>
                    <a:pt x="247441" y="537772"/>
                  </a:lnTo>
                  <a:lnTo>
                    <a:pt x="247264" y="537899"/>
                  </a:lnTo>
                  <a:lnTo>
                    <a:pt x="247080" y="538008"/>
                  </a:lnTo>
                  <a:lnTo>
                    <a:pt x="246939" y="538080"/>
                  </a:lnTo>
                  <a:lnTo>
                    <a:pt x="246649" y="538198"/>
                  </a:lnTo>
                  <a:lnTo>
                    <a:pt x="246502" y="538248"/>
                  </a:lnTo>
                  <a:lnTo>
                    <a:pt x="246128" y="538397"/>
                  </a:lnTo>
                  <a:lnTo>
                    <a:pt x="245444" y="538656"/>
                  </a:lnTo>
                  <a:lnTo>
                    <a:pt x="244851" y="538910"/>
                  </a:lnTo>
                  <a:lnTo>
                    <a:pt x="244488" y="539083"/>
                  </a:lnTo>
                  <a:lnTo>
                    <a:pt x="244129" y="539259"/>
                  </a:lnTo>
                  <a:lnTo>
                    <a:pt x="243767" y="539432"/>
                  </a:lnTo>
                  <a:lnTo>
                    <a:pt x="243400" y="539595"/>
                  </a:lnTo>
                  <a:lnTo>
                    <a:pt x="243156" y="539699"/>
                  </a:lnTo>
                  <a:lnTo>
                    <a:pt x="242905" y="539794"/>
                  </a:lnTo>
                  <a:lnTo>
                    <a:pt x="242158" y="540089"/>
                  </a:lnTo>
                  <a:lnTo>
                    <a:pt x="241920" y="540176"/>
                  </a:lnTo>
                  <a:lnTo>
                    <a:pt x="241667" y="540253"/>
                  </a:lnTo>
                  <a:lnTo>
                    <a:pt x="241422" y="540339"/>
                  </a:lnTo>
                  <a:lnTo>
                    <a:pt x="241199" y="540443"/>
                  </a:lnTo>
                  <a:lnTo>
                    <a:pt x="241108" y="540516"/>
                  </a:lnTo>
                  <a:lnTo>
                    <a:pt x="240847" y="540575"/>
                  </a:lnTo>
                  <a:lnTo>
                    <a:pt x="240587" y="540629"/>
                  </a:lnTo>
                  <a:lnTo>
                    <a:pt x="240322" y="540675"/>
                  </a:lnTo>
                  <a:lnTo>
                    <a:pt x="240058" y="540711"/>
                  </a:lnTo>
                  <a:lnTo>
                    <a:pt x="239793" y="540738"/>
                  </a:lnTo>
                  <a:lnTo>
                    <a:pt x="239468" y="540765"/>
                  </a:lnTo>
                  <a:lnTo>
                    <a:pt x="239141" y="540779"/>
                  </a:lnTo>
                  <a:lnTo>
                    <a:pt x="238816" y="540779"/>
                  </a:lnTo>
                  <a:lnTo>
                    <a:pt x="238491" y="540765"/>
                  </a:lnTo>
                  <a:lnTo>
                    <a:pt x="238166" y="540729"/>
                  </a:lnTo>
                  <a:lnTo>
                    <a:pt x="237807" y="540661"/>
                  </a:lnTo>
                  <a:lnTo>
                    <a:pt x="237452" y="540566"/>
                  </a:lnTo>
                  <a:lnTo>
                    <a:pt x="237101" y="540452"/>
                  </a:lnTo>
                  <a:lnTo>
                    <a:pt x="236753" y="540330"/>
                  </a:lnTo>
                  <a:lnTo>
                    <a:pt x="236406" y="540203"/>
                  </a:lnTo>
                  <a:lnTo>
                    <a:pt x="235965" y="540030"/>
                  </a:lnTo>
                  <a:lnTo>
                    <a:pt x="235530" y="539849"/>
                  </a:lnTo>
                  <a:lnTo>
                    <a:pt x="235096" y="539649"/>
                  </a:lnTo>
                  <a:lnTo>
                    <a:pt x="234673" y="539441"/>
                  </a:lnTo>
                  <a:lnTo>
                    <a:pt x="234250" y="539228"/>
                  </a:lnTo>
                  <a:lnTo>
                    <a:pt x="233921" y="539055"/>
                  </a:lnTo>
                  <a:lnTo>
                    <a:pt x="233279" y="538692"/>
                  </a:lnTo>
                  <a:lnTo>
                    <a:pt x="232640" y="538320"/>
                  </a:lnTo>
                  <a:lnTo>
                    <a:pt x="231956" y="537931"/>
                  </a:lnTo>
                  <a:lnTo>
                    <a:pt x="231277" y="537536"/>
                  </a:lnTo>
                  <a:lnTo>
                    <a:pt x="231051" y="537427"/>
                  </a:lnTo>
                  <a:lnTo>
                    <a:pt x="230937" y="537336"/>
                  </a:lnTo>
                  <a:lnTo>
                    <a:pt x="231021" y="537672"/>
                  </a:lnTo>
                  <a:lnTo>
                    <a:pt x="231119" y="538003"/>
                  </a:lnTo>
                  <a:lnTo>
                    <a:pt x="231225" y="538334"/>
                  </a:lnTo>
                  <a:lnTo>
                    <a:pt x="231345" y="538661"/>
                  </a:lnTo>
                  <a:lnTo>
                    <a:pt x="231478" y="538978"/>
                  </a:lnTo>
                  <a:lnTo>
                    <a:pt x="231640" y="539327"/>
                  </a:lnTo>
                  <a:lnTo>
                    <a:pt x="231825" y="539672"/>
                  </a:lnTo>
                  <a:lnTo>
                    <a:pt x="232018" y="540008"/>
                  </a:lnTo>
                  <a:lnTo>
                    <a:pt x="232222" y="540339"/>
                  </a:lnTo>
                  <a:lnTo>
                    <a:pt x="232432" y="540666"/>
                  </a:lnTo>
                  <a:lnTo>
                    <a:pt x="232789" y="541192"/>
                  </a:lnTo>
                  <a:lnTo>
                    <a:pt x="233163" y="541708"/>
                  </a:lnTo>
                  <a:lnTo>
                    <a:pt x="233554" y="542208"/>
                  </a:lnTo>
                  <a:lnTo>
                    <a:pt x="233974" y="542688"/>
                  </a:lnTo>
                  <a:lnTo>
                    <a:pt x="234416" y="543137"/>
                  </a:lnTo>
                  <a:lnTo>
                    <a:pt x="234843" y="543536"/>
                  </a:lnTo>
                  <a:lnTo>
                    <a:pt x="235285" y="543927"/>
                  </a:lnTo>
                  <a:lnTo>
                    <a:pt x="235748" y="544290"/>
                  </a:lnTo>
                  <a:lnTo>
                    <a:pt x="236237" y="544602"/>
                  </a:lnTo>
                  <a:lnTo>
                    <a:pt x="236742" y="544847"/>
                  </a:lnTo>
                  <a:lnTo>
                    <a:pt x="236980" y="544933"/>
                  </a:lnTo>
                  <a:lnTo>
                    <a:pt x="237218" y="545011"/>
                  </a:lnTo>
                  <a:lnTo>
                    <a:pt x="237463" y="545079"/>
                  </a:lnTo>
                  <a:lnTo>
                    <a:pt x="237709" y="545133"/>
                  </a:lnTo>
                  <a:lnTo>
                    <a:pt x="237955" y="545178"/>
                  </a:lnTo>
                  <a:lnTo>
                    <a:pt x="238057" y="545264"/>
                  </a:lnTo>
                  <a:lnTo>
                    <a:pt x="238185" y="545324"/>
                  </a:lnTo>
                  <a:lnTo>
                    <a:pt x="238329" y="545369"/>
                  </a:lnTo>
                  <a:lnTo>
                    <a:pt x="238619" y="545451"/>
                  </a:lnTo>
                  <a:lnTo>
                    <a:pt x="238831" y="545500"/>
                  </a:lnTo>
                  <a:lnTo>
                    <a:pt x="239046" y="545537"/>
                  </a:lnTo>
                  <a:lnTo>
                    <a:pt x="239481" y="545591"/>
                  </a:lnTo>
                  <a:lnTo>
                    <a:pt x="239695" y="545623"/>
                  </a:lnTo>
                  <a:lnTo>
                    <a:pt x="240065" y="545696"/>
                  </a:lnTo>
                  <a:lnTo>
                    <a:pt x="240802" y="545850"/>
                  </a:lnTo>
                  <a:lnTo>
                    <a:pt x="241172" y="545918"/>
                  </a:lnTo>
                  <a:lnTo>
                    <a:pt x="241542" y="545968"/>
                  </a:lnTo>
                  <a:lnTo>
                    <a:pt x="241890" y="545995"/>
                  </a:lnTo>
                  <a:lnTo>
                    <a:pt x="242241" y="546009"/>
                  </a:lnTo>
                  <a:lnTo>
                    <a:pt x="242589" y="546013"/>
                  </a:lnTo>
                  <a:lnTo>
                    <a:pt x="242940" y="546009"/>
                  </a:lnTo>
                  <a:lnTo>
                    <a:pt x="243288" y="545999"/>
                  </a:lnTo>
                  <a:lnTo>
                    <a:pt x="243785" y="545958"/>
                  </a:lnTo>
                  <a:lnTo>
                    <a:pt x="244280" y="545895"/>
                  </a:lnTo>
                  <a:lnTo>
                    <a:pt x="244775" y="545813"/>
                  </a:lnTo>
                  <a:lnTo>
                    <a:pt x="245270" y="545723"/>
                  </a:lnTo>
                  <a:lnTo>
                    <a:pt x="246105" y="545560"/>
                  </a:lnTo>
                  <a:lnTo>
                    <a:pt x="246780" y="545419"/>
                  </a:lnTo>
                  <a:lnTo>
                    <a:pt x="247453" y="545255"/>
                  </a:lnTo>
                  <a:lnTo>
                    <a:pt x="247581" y="545206"/>
                  </a:lnTo>
                  <a:lnTo>
                    <a:pt x="247846" y="545115"/>
                  </a:lnTo>
                  <a:lnTo>
                    <a:pt x="248110" y="545033"/>
                  </a:lnTo>
                  <a:lnTo>
                    <a:pt x="248446" y="544952"/>
                  </a:lnTo>
                  <a:lnTo>
                    <a:pt x="248786" y="544888"/>
                  </a:lnTo>
                  <a:lnTo>
                    <a:pt x="248956" y="544861"/>
                  </a:lnTo>
                  <a:lnTo>
                    <a:pt x="249206" y="544834"/>
                  </a:lnTo>
                  <a:lnTo>
                    <a:pt x="249455" y="544820"/>
                  </a:lnTo>
                  <a:lnTo>
                    <a:pt x="249961" y="544802"/>
                  </a:lnTo>
                  <a:lnTo>
                    <a:pt x="250213" y="544788"/>
                  </a:lnTo>
                  <a:lnTo>
                    <a:pt x="250421" y="544775"/>
                  </a:lnTo>
                  <a:lnTo>
                    <a:pt x="250625" y="544752"/>
                  </a:lnTo>
                  <a:lnTo>
                    <a:pt x="251037" y="544716"/>
                  </a:lnTo>
                  <a:lnTo>
                    <a:pt x="251241" y="544716"/>
                  </a:lnTo>
                  <a:lnTo>
                    <a:pt x="251554" y="544729"/>
                  </a:lnTo>
                  <a:lnTo>
                    <a:pt x="251868" y="544761"/>
                  </a:lnTo>
                  <a:lnTo>
                    <a:pt x="252181" y="544806"/>
                  </a:lnTo>
                  <a:lnTo>
                    <a:pt x="252484" y="544879"/>
                  </a:lnTo>
                  <a:lnTo>
                    <a:pt x="252778" y="544979"/>
                  </a:lnTo>
                  <a:lnTo>
                    <a:pt x="253005" y="545074"/>
                  </a:lnTo>
                  <a:lnTo>
                    <a:pt x="253228" y="545188"/>
                  </a:lnTo>
                  <a:lnTo>
                    <a:pt x="253443" y="545310"/>
                  </a:lnTo>
                  <a:lnTo>
                    <a:pt x="253646" y="545451"/>
                  </a:lnTo>
                  <a:lnTo>
                    <a:pt x="253840" y="545605"/>
                  </a:lnTo>
                  <a:lnTo>
                    <a:pt x="253975" y="545723"/>
                  </a:lnTo>
                  <a:lnTo>
                    <a:pt x="254103" y="545850"/>
                  </a:lnTo>
                  <a:lnTo>
                    <a:pt x="254228" y="545981"/>
                  </a:lnTo>
                  <a:lnTo>
                    <a:pt x="254339" y="546122"/>
                  </a:lnTo>
                  <a:lnTo>
                    <a:pt x="254436" y="546272"/>
                  </a:lnTo>
                  <a:lnTo>
                    <a:pt x="254508" y="546412"/>
                  </a:lnTo>
                  <a:lnTo>
                    <a:pt x="254568" y="546562"/>
                  </a:lnTo>
                  <a:lnTo>
                    <a:pt x="254621" y="546716"/>
                  </a:lnTo>
                  <a:lnTo>
                    <a:pt x="254700" y="547025"/>
                  </a:lnTo>
                  <a:lnTo>
                    <a:pt x="254738" y="547256"/>
                  </a:lnTo>
                  <a:lnTo>
                    <a:pt x="254757" y="547487"/>
                  </a:lnTo>
                  <a:lnTo>
                    <a:pt x="254764" y="547964"/>
                  </a:lnTo>
                  <a:lnTo>
                    <a:pt x="254798" y="548594"/>
                  </a:lnTo>
                  <a:lnTo>
                    <a:pt x="254810" y="548789"/>
                  </a:lnTo>
                  <a:lnTo>
                    <a:pt x="254851" y="549183"/>
                  </a:lnTo>
                  <a:lnTo>
                    <a:pt x="254885" y="549410"/>
                  </a:lnTo>
                  <a:lnTo>
                    <a:pt x="254927" y="549637"/>
                  </a:lnTo>
                  <a:lnTo>
                    <a:pt x="254976" y="549859"/>
                  </a:lnTo>
                  <a:lnTo>
                    <a:pt x="255021" y="550086"/>
                  </a:lnTo>
                  <a:lnTo>
                    <a:pt x="255123" y="550631"/>
                  </a:lnTo>
                  <a:lnTo>
                    <a:pt x="255188" y="550953"/>
                  </a:lnTo>
                  <a:lnTo>
                    <a:pt x="255244" y="551275"/>
                  </a:lnTo>
                  <a:lnTo>
                    <a:pt x="255274" y="551592"/>
                  </a:lnTo>
                  <a:lnTo>
                    <a:pt x="255267" y="551909"/>
                  </a:lnTo>
                  <a:lnTo>
                    <a:pt x="255237" y="552114"/>
                  </a:lnTo>
                  <a:lnTo>
                    <a:pt x="255184" y="552322"/>
                  </a:lnTo>
                  <a:lnTo>
                    <a:pt x="255067" y="552730"/>
                  </a:lnTo>
                  <a:lnTo>
                    <a:pt x="255018" y="552935"/>
                  </a:lnTo>
                  <a:lnTo>
                    <a:pt x="254976" y="553148"/>
                  </a:lnTo>
                  <a:lnTo>
                    <a:pt x="254942" y="553361"/>
                  </a:lnTo>
                  <a:lnTo>
                    <a:pt x="254882" y="553792"/>
                  </a:lnTo>
                  <a:lnTo>
                    <a:pt x="254859" y="554010"/>
                  </a:lnTo>
                  <a:lnTo>
                    <a:pt x="254844" y="554245"/>
                  </a:lnTo>
                  <a:lnTo>
                    <a:pt x="254836" y="554481"/>
                  </a:lnTo>
                  <a:lnTo>
                    <a:pt x="254832" y="554713"/>
                  </a:lnTo>
                  <a:lnTo>
                    <a:pt x="254821" y="554949"/>
                  </a:lnTo>
                  <a:lnTo>
                    <a:pt x="254791" y="555180"/>
                  </a:lnTo>
                  <a:lnTo>
                    <a:pt x="254730" y="555457"/>
                  </a:lnTo>
                  <a:lnTo>
                    <a:pt x="254647" y="555729"/>
                  </a:lnTo>
                  <a:lnTo>
                    <a:pt x="254553" y="555996"/>
                  </a:lnTo>
                  <a:lnTo>
                    <a:pt x="254349" y="556531"/>
                  </a:lnTo>
                  <a:lnTo>
                    <a:pt x="254247" y="556813"/>
                  </a:lnTo>
                  <a:lnTo>
                    <a:pt x="254152" y="557098"/>
                  </a:lnTo>
                  <a:lnTo>
                    <a:pt x="254048" y="557380"/>
                  </a:lnTo>
                  <a:lnTo>
                    <a:pt x="253922" y="557643"/>
                  </a:lnTo>
                  <a:lnTo>
                    <a:pt x="253763" y="557879"/>
                  </a:lnTo>
                  <a:lnTo>
                    <a:pt x="253625" y="558028"/>
                  </a:lnTo>
                  <a:lnTo>
                    <a:pt x="253470" y="558164"/>
                  </a:lnTo>
                  <a:lnTo>
                    <a:pt x="253302" y="558287"/>
                  </a:lnTo>
                  <a:lnTo>
                    <a:pt x="252960" y="558523"/>
                  </a:lnTo>
                  <a:lnTo>
                    <a:pt x="252778" y="558632"/>
                  </a:lnTo>
                  <a:lnTo>
                    <a:pt x="252401" y="558827"/>
                  </a:lnTo>
                  <a:lnTo>
                    <a:pt x="252019" y="559017"/>
                  </a:lnTo>
                  <a:lnTo>
                    <a:pt x="251724" y="559171"/>
                  </a:lnTo>
                  <a:lnTo>
                    <a:pt x="251426" y="559317"/>
                  </a:lnTo>
                  <a:lnTo>
                    <a:pt x="251131" y="559466"/>
                  </a:lnTo>
                  <a:lnTo>
                    <a:pt x="250840" y="559620"/>
                  </a:lnTo>
                  <a:lnTo>
                    <a:pt x="250557" y="559788"/>
                  </a:lnTo>
                  <a:lnTo>
                    <a:pt x="250251" y="559988"/>
                  </a:lnTo>
                  <a:lnTo>
                    <a:pt x="249950" y="560201"/>
                  </a:lnTo>
                  <a:lnTo>
                    <a:pt x="249659" y="560423"/>
                  </a:lnTo>
                  <a:lnTo>
                    <a:pt x="249372" y="560655"/>
                  </a:lnTo>
                  <a:lnTo>
                    <a:pt x="249092" y="560891"/>
                  </a:lnTo>
                  <a:lnTo>
                    <a:pt x="248862" y="561104"/>
                  </a:lnTo>
                  <a:lnTo>
                    <a:pt x="248416" y="561562"/>
                  </a:lnTo>
                  <a:lnTo>
                    <a:pt x="248193" y="561784"/>
                  </a:lnTo>
                  <a:lnTo>
                    <a:pt x="247955" y="561993"/>
                  </a:lnTo>
                  <a:lnTo>
                    <a:pt x="247747" y="562152"/>
                  </a:lnTo>
                  <a:lnTo>
                    <a:pt x="247532" y="562306"/>
                  </a:lnTo>
                  <a:lnTo>
                    <a:pt x="247313" y="562451"/>
                  </a:lnTo>
                  <a:lnTo>
                    <a:pt x="247095" y="562592"/>
                  </a:lnTo>
                  <a:lnTo>
                    <a:pt x="246867" y="562723"/>
                  </a:lnTo>
                  <a:lnTo>
                    <a:pt x="246557" y="562891"/>
                  </a:lnTo>
                  <a:lnTo>
                    <a:pt x="246260" y="563099"/>
                  </a:lnTo>
                  <a:lnTo>
                    <a:pt x="245984" y="563335"/>
                  </a:lnTo>
                  <a:lnTo>
                    <a:pt x="245727" y="563594"/>
                  </a:lnTo>
                  <a:lnTo>
                    <a:pt x="245508" y="563866"/>
                  </a:lnTo>
                  <a:lnTo>
                    <a:pt x="245315" y="564188"/>
                  </a:lnTo>
                  <a:lnTo>
                    <a:pt x="245164" y="564542"/>
                  </a:lnTo>
                  <a:lnTo>
                    <a:pt x="245043" y="564914"/>
                  </a:lnTo>
                  <a:lnTo>
                    <a:pt x="244941" y="565295"/>
                  </a:lnTo>
                  <a:lnTo>
                    <a:pt x="244851" y="565671"/>
                  </a:lnTo>
                  <a:lnTo>
                    <a:pt x="244787" y="566057"/>
                  </a:lnTo>
                  <a:lnTo>
                    <a:pt x="244753" y="566447"/>
                  </a:lnTo>
                  <a:lnTo>
                    <a:pt x="244730" y="566837"/>
                  </a:lnTo>
                  <a:lnTo>
                    <a:pt x="244696" y="567227"/>
                  </a:lnTo>
                  <a:lnTo>
                    <a:pt x="244632" y="567613"/>
                  </a:lnTo>
                  <a:lnTo>
                    <a:pt x="244469" y="568130"/>
                  </a:lnTo>
                  <a:lnTo>
                    <a:pt x="244258" y="568638"/>
                  </a:lnTo>
                  <a:lnTo>
                    <a:pt x="244016" y="569141"/>
                  </a:lnTo>
                  <a:lnTo>
                    <a:pt x="243785" y="569645"/>
                  </a:lnTo>
                  <a:lnTo>
                    <a:pt x="243585" y="570162"/>
                  </a:lnTo>
                  <a:lnTo>
                    <a:pt x="243449" y="570629"/>
                  </a:lnTo>
                  <a:lnTo>
                    <a:pt x="243114" y="572063"/>
                  </a:lnTo>
                  <a:lnTo>
                    <a:pt x="242986" y="572534"/>
                  </a:lnTo>
                  <a:lnTo>
                    <a:pt x="242634" y="573664"/>
                  </a:lnTo>
                  <a:lnTo>
                    <a:pt x="242438" y="574222"/>
                  </a:lnTo>
                  <a:lnTo>
                    <a:pt x="242211" y="574762"/>
                  </a:lnTo>
                  <a:lnTo>
                    <a:pt x="241939" y="575270"/>
                  </a:lnTo>
                  <a:lnTo>
                    <a:pt x="241569" y="575800"/>
                  </a:lnTo>
                  <a:lnTo>
                    <a:pt x="241146" y="576300"/>
                  </a:lnTo>
                  <a:lnTo>
                    <a:pt x="240681" y="576776"/>
                  </a:lnTo>
                  <a:lnTo>
                    <a:pt x="240199" y="577229"/>
                  </a:lnTo>
                  <a:lnTo>
                    <a:pt x="239710" y="577674"/>
                  </a:lnTo>
                  <a:lnTo>
                    <a:pt x="239201" y="578150"/>
                  </a:lnTo>
                  <a:lnTo>
                    <a:pt x="238941" y="578382"/>
                  </a:lnTo>
                  <a:lnTo>
                    <a:pt x="238669" y="578595"/>
                  </a:lnTo>
                  <a:lnTo>
                    <a:pt x="238381" y="578781"/>
                  </a:lnTo>
                  <a:lnTo>
                    <a:pt x="237943" y="578994"/>
                  </a:lnTo>
                  <a:lnTo>
                    <a:pt x="237463" y="579171"/>
                  </a:lnTo>
                  <a:lnTo>
                    <a:pt x="236969" y="579302"/>
                  </a:lnTo>
                  <a:lnTo>
                    <a:pt x="236475" y="579370"/>
                  </a:lnTo>
                  <a:lnTo>
                    <a:pt x="235999" y="579361"/>
                  </a:lnTo>
                  <a:lnTo>
                    <a:pt x="235783" y="579334"/>
                  </a:lnTo>
                  <a:lnTo>
                    <a:pt x="235568" y="579289"/>
                  </a:lnTo>
                  <a:lnTo>
                    <a:pt x="235356" y="579234"/>
                  </a:lnTo>
                  <a:lnTo>
                    <a:pt x="234941" y="579094"/>
                  </a:lnTo>
                  <a:lnTo>
                    <a:pt x="234741" y="578989"/>
                  </a:lnTo>
                  <a:lnTo>
                    <a:pt x="234540" y="578858"/>
                  </a:lnTo>
                  <a:lnTo>
                    <a:pt x="234348" y="578722"/>
                  </a:lnTo>
                  <a:lnTo>
                    <a:pt x="234151" y="578617"/>
                  </a:lnTo>
                  <a:lnTo>
                    <a:pt x="233955" y="578576"/>
                  </a:lnTo>
                  <a:lnTo>
                    <a:pt x="233838" y="578576"/>
                  </a:lnTo>
                  <a:lnTo>
                    <a:pt x="233724" y="578590"/>
                  </a:lnTo>
                  <a:lnTo>
                    <a:pt x="233611" y="578617"/>
                  </a:lnTo>
                  <a:lnTo>
                    <a:pt x="233498" y="578649"/>
                  </a:lnTo>
                  <a:lnTo>
                    <a:pt x="233388" y="578690"/>
                  </a:lnTo>
                  <a:lnTo>
                    <a:pt x="233203" y="578808"/>
                  </a:lnTo>
                  <a:lnTo>
                    <a:pt x="233033" y="578971"/>
                  </a:lnTo>
                  <a:lnTo>
                    <a:pt x="232723" y="579366"/>
                  </a:lnTo>
                  <a:lnTo>
                    <a:pt x="232561" y="579552"/>
                  </a:lnTo>
                  <a:lnTo>
                    <a:pt x="232392" y="579738"/>
                  </a:lnTo>
                  <a:lnTo>
                    <a:pt x="232226" y="579929"/>
                  </a:lnTo>
                  <a:lnTo>
                    <a:pt x="232052" y="580110"/>
                  </a:lnTo>
                  <a:lnTo>
                    <a:pt x="231874" y="580278"/>
                  </a:lnTo>
                  <a:lnTo>
                    <a:pt x="231674" y="580414"/>
                  </a:lnTo>
                  <a:lnTo>
                    <a:pt x="231436" y="580518"/>
                  </a:lnTo>
                  <a:lnTo>
                    <a:pt x="231175" y="580591"/>
                  </a:lnTo>
                  <a:lnTo>
                    <a:pt x="230903" y="580641"/>
                  </a:lnTo>
                  <a:lnTo>
                    <a:pt x="230359" y="580704"/>
                  </a:lnTo>
                  <a:lnTo>
                    <a:pt x="230159" y="580718"/>
                  </a:lnTo>
                  <a:lnTo>
                    <a:pt x="229755" y="580718"/>
                  </a:lnTo>
                  <a:lnTo>
                    <a:pt x="229555" y="580722"/>
                  </a:lnTo>
                  <a:lnTo>
                    <a:pt x="229358" y="580750"/>
                  </a:lnTo>
                  <a:lnTo>
                    <a:pt x="229050" y="580836"/>
                  </a:lnTo>
                  <a:lnTo>
                    <a:pt x="228746" y="580958"/>
                  </a:lnTo>
                  <a:lnTo>
                    <a:pt x="228150" y="581266"/>
                  </a:lnTo>
                  <a:lnTo>
                    <a:pt x="227848" y="581412"/>
                  </a:lnTo>
                  <a:lnTo>
                    <a:pt x="227546" y="581543"/>
                  </a:lnTo>
                  <a:lnTo>
                    <a:pt x="226938" y="581797"/>
                  </a:lnTo>
                  <a:lnTo>
                    <a:pt x="226341" y="582074"/>
                  </a:lnTo>
                  <a:lnTo>
                    <a:pt x="226027" y="582210"/>
                  </a:lnTo>
                  <a:lnTo>
                    <a:pt x="225702" y="582337"/>
                  </a:lnTo>
                  <a:lnTo>
                    <a:pt x="225386" y="582482"/>
                  </a:lnTo>
                  <a:lnTo>
                    <a:pt x="225109" y="582650"/>
                  </a:lnTo>
                  <a:lnTo>
                    <a:pt x="224891" y="582863"/>
                  </a:lnTo>
                  <a:lnTo>
                    <a:pt x="224808" y="582986"/>
                  </a:lnTo>
                  <a:lnTo>
                    <a:pt x="224736" y="583122"/>
                  </a:lnTo>
                  <a:lnTo>
                    <a:pt x="224672" y="583258"/>
                  </a:lnTo>
                  <a:lnTo>
                    <a:pt x="224615" y="583403"/>
                  </a:lnTo>
                  <a:lnTo>
                    <a:pt x="224566" y="583544"/>
                  </a:lnTo>
                  <a:lnTo>
                    <a:pt x="224495" y="583766"/>
                  </a:lnTo>
                  <a:lnTo>
                    <a:pt x="224427" y="584006"/>
                  </a:lnTo>
                  <a:lnTo>
                    <a:pt x="224377" y="584247"/>
                  </a:lnTo>
                  <a:lnTo>
                    <a:pt x="224370" y="584455"/>
                  </a:lnTo>
                  <a:lnTo>
                    <a:pt x="224423" y="584610"/>
                  </a:lnTo>
                  <a:lnTo>
                    <a:pt x="224555" y="584696"/>
                  </a:lnTo>
                  <a:lnTo>
                    <a:pt x="224744" y="584732"/>
                  </a:lnTo>
                  <a:lnTo>
                    <a:pt x="224967" y="584746"/>
                  </a:lnTo>
                  <a:lnTo>
                    <a:pt x="225201" y="584746"/>
                  </a:lnTo>
                  <a:lnTo>
                    <a:pt x="225419" y="584750"/>
                  </a:lnTo>
                  <a:lnTo>
                    <a:pt x="225619" y="584764"/>
                  </a:lnTo>
                  <a:lnTo>
                    <a:pt x="226016" y="584773"/>
                  </a:lnTo>
                  <a:lnTo>
                    <a:pt x="226654" y="584764"/>
                  </a:lnTo>
                  <a:lnTo>
                    <a:pt x="227130" y="584737"/>
                  </a:lnTo>
                  <a:lnTo>
                    <a:pt x="227365" y="584728"/>
                  </a:lnTo>
                  <a:lnTo>
                    <a:pt x="227603" y="584728"/>
                  </a:lnTo>
                  <a:lnTo>
                    <a:pt x="228007" y="584737"/>
                  </a:lnTo>
                  <a:lnTo>
                    <a:pt x="228207" y="584746"/>
                  </a:lnTo>
                  <a:lnTo>
                    <a:pt x="228406" y="584768"/>
                  </a:lnTo>
                  <a:lnTo>
                    <a:pt x="228600" y="584809"/>
                  </a:lnTo>
                  <a:lnTo>
                    <a:pt x="228867" y="584886"/>
                  </a:lnTo>
                  <a:lnTo>
                    <a:pt x="229133" y="584995"/>
                  </a:lnTo>
                  <a:lnTo>
                    <a:pt x="229385" y="585127"/>
                  </a:lnTo>
                  <a:lnTo>
                    <a:pt x="229623" y="585281"/>
                  </a:lnTo>
                  <a:lnTo>
                    <a:pt x="229838" y="585458"/>
                  </a:lnTo>
                  <a:lnTo>
                    <a:pt x="230012" y="585630"/>
                  </a:lnTo>
                  <a:lnTo>
                    <a:pt x="230178" y="585825"/>
                  </a:lnTo>
                  <a:lnTo>
                    <a:pt x="230322" y="586034"/>
                  </a:lnTo>
                  <a:lnTo>
                    <a:pt x="230435" y="586252"/>
                  </a:lnTo>
                  <a:lnTo>
                    <a:pt x="230507" y="586470"/>
                  </a:lnTo>
                  <a:lnTo>
                    <a:pt x="230526" y="586642"/>
                  </a:lnTo>
                  <a:lnTo>
                    <a:pt x="230526" y="586819"/>
                  </a:lnTo>
                  <a:lnTo>
                    <a:pt x="230507" y="587000"/>
                  </a:lnTo>
                  <a:lnTo>
                    <a:pt x="230473" y="587177"/>
                  </a:lnTo>
                  <a:lnTo>
                    <a:pt x="230427" y="587345"/>
                  </a:lnTo>
                  <a:lnTo>
                    <a:pt x="230329" y="587558"/>
                  </a:lnTo>
                  <a:lnTo>
                    <a:pt x="230193" y="587758"/>
                  </a:lnTo>
                  <a:lnTo>
                    <a:pt x="229868" y="588139"/>
                  </a:lnTo>
                  <a:lnTo>
                    <a:pt x="229725" y="588339"/>
                  </a:lnTo>
                  <a:lnTo>
                    <a:pt x="229574" y="588606"/>
                  </a:lnTo>
                  <a:lnTo>
                    <a:pt x="229305" y="589160"/>
                  </a:lnTo>
                  <a:lnTo>
                    <a:pt x="229167" y="589436"/>
                  </a:lnTo>
                  <a:lnTo>
                    <a:pt x="229012" y="589704"/>
                  </a:lnTo>
                  <a:lnTo>
                    <a:pt x="228829" y="589958"/>
                  </a:lnTo>
                  <a:lnTo>
                    <a:pt x="228629" y="590198"/>
                  </a:lnTo>
                  <a:lnTo>
                    <a:pt x="228421" y="590434"/>
                  </a:lnTo>
                  <a:lnTo>
                    <a:pt x="228226" y="590679"/>
                  </a:lnTo>
                  <a:lnTo>
                    <a:pt x="228056" y="590938"/>
                  </a:lnTo>
                  <a:lnTo>
                    <a:pt x="227928" y="591178"/>
                  </a:lnTo>
                  <a:lnTo>
                    <a:pt x="227810" y="591419"/>
                  </a:lnTo>
                  <a:lnTo>
                    <a:pt x="227705" y="591672"/>
                  </a:lnTo>
                  <a:lnTo>
                    <a:pt x="227614" y="591926"/>
                  </a:lnTo>
                  <a:lnTo>
                    <a:pt x="227535" y="592185"/>
                  </a:lnTo>
                  <a:lnTo>
                    <a:pt x="227259" y="592594"/>
                  </a:lnTo>
                  <a:lnTo>
                    <a:pt x="227161" y="592725"/>
                  </a:lnTo>
                  <a:lnTo>
                    <a:pt x="227066" y="592861"/>
                  </a:lnTo>
                  <a:lnTo>
                    <a:pt x="226896" y="593088"/>
                  </a:lnTo>
                  <a:lnTo>
                    <a:pt x="226534" y="593537"/>
                  </a:lnTo>
                  <a:lnTo>
                    <a:pt x="226178" y="593991"/>
                  </a:lnTo>
                  <a:lnTo>
                    <a:pt x="225551" y="594807"/>
                  </a:lnTo>
                  <a:lnTo>
                    <a:pt x="224929" y="595633"/>
                  </a:lnTo>
                  <a:lnTo>
                    <a:pt x="224336" y="596477"/>
                  </a:lnTo>
                  <a:lnTo>
                    <a:pt x="223796" y="597347"/>
                  </a:lnTo>
                  <a:lnTo>
                    <a:pt x="223331" y="598246"/>
                  </a:lnTo>
                  <a:lnTo>
                    <a:pt x="223082" y="599003"/>
                  </a:lnTo>
                  <a:lnTo>
                    <a:pt x="222923" y="599815"/>
                  </a:lnTo>
                  <a:lnTo>
                    <a:pt x="222772" y="600627"/>
                  </a:lnTo>
                  <a:lnTo>
                    <a:pt x="222549" y="601371"/>
                  </a:lnTo>
                  <a:lnTo>
                    <a:pt x="222179" y="601988"/>
                  </a:lnTo>
                  <a:lnTo>
                    <a:pt x="222001" y="602179"/>
                  </a:lnTo>
                  <a:lnTo>
                    <a:pt x="221810" y="602360"/>
                  </a:lnTo>
                  <a:lnTo>
                    <a:pt x="221608" y="602533"/>
                  </a:lnTo>
                  <a:lnTo>
                    <a:pt x="221398" y="602691"/>
                  </a:lnTo>
                  <a:lnTo>
                    <a:pt x="221186" y="602846"/>
                  </a:lnTo>
                  <a:lnTo>
                    <a:pt x="220842" y="603068"/>
                  </a:lnTo>
                  <a:lnTo>
                    <a:pt x="220476" y="603267"/>
                  </a:lnTo>
                  <a:lnTo>
                    <a:pt x="220098" y="603449"/>
                  </a:lnTo>
                  <a:lnTo>
                    <a:pt x="219713" y="603603"/>
                  </a:lnTo>
                  <a:lnTo>
                    <a:pt x="219324" y="603739"/>
                  </a:lnTo>
                  <a:lnTo>
                    <a:pt x="218893" y="603821"/>
                  </a:lnTo>
                  <a:lnTo>
                    <a:pt x="217976" y="603862"/>
                  </a:lnTo>
                  <a:lnTo>
                    <a:pt x="217557" y="603921"/>
                  </a:lnTo>
                  <a:lnTo>
                    <a:pt x="217198" y="604084"/>
                  </a:lnTo>
                  <a:lnTo>
                    <a:pt x="217062" y="604193"/>
                  </a:lnTo>
                  <a:lnTo>
                    <a:pt x="216926" y="604311"/>
                  </a:lnTo>
                  <a:lnTo>
                    <a:pt x="216801" y="604442"/>
                  </a:lnTo>
                  <a:lnTo>
                    <a:pt x="216049" y="604769"/>
                  </a:lnTo>
                  <a:lnTo>
                    <a:pt x="215800" y="604883"/>
                  </a:lnTo>
                  <a:lnTo>
                    <a:pt x="215298" y="605123"/>
                  </a:lnTo>
                  <a:lnTo>
                    <a:pt x="215046" y="605255"/>
                  </a:lnTo>
                  <a:lnTo>
                    <a:pt x="214538" y="605508"/>
                  </a:lnTo>
                  <a:lnTo>
                    <a:pt x="214282" y="605626"/>
                  </a:lnTo>
                  <a:lnTo>
                    <a:pt x="213893" y="605799"/>
                  </a:lnTo>
                  <a:lnTo>
                    <a:pt x="213697" y="605880"/>
                  </a:lnTo>
                  <a:lnTo>
                    <a:pt x="213500" y="605958"/>
                  </a:lnTo>
                  <a:lnTo>
                    <a:pt x="213300" y="606017"/>
                  </a:lnTo>
                  <a:lnTo>
                    <a:pt x="212964" y="606085"/>
                  </a:lnTo>
                  <a:lnTo>
                    <a:pt x="212624" y="606112"/>
                  </a:lnTo>
                  <a:lnTo>
                    <a:pt x="212276" y="606125"/>
                  </a:lnTo>
                  <a:lnTo>
                    <a:pt x="211929" y="606144"/>
                  </a:lnTo>
                  <a:lnTo>
                    <a:pt x="211589" y="606194"/>
                  </a:lnTo>
                  <a:lnTo>
                    <a:pt x="211333" y="606248"/>
                  </a:lnTo>
                  <a:lnTo>
                    <a:pt x="211076" y="606316"/>
                  </a:lnTo>
                  <a:lnTo>
                    <a:pt x="210823" y="606389"/>
                  </a:lnTo>
                  <a:lnTo>
                    <a:pt x="210570" y="606470"/>
                  </a:lnTo>
                  <a:lnTo>
                    <a:pt x="210321" y="606561"/>
                  </a:lnTo>
                  <a:lnTo>
                    <a:pt x="210713" y="606656"/>
                  </a:lnTo>
                  <a:lnTo>
                    <a:pt x="211105" y="606761"/>
                  </a:lnTo>
                  <a:lnTo>
                    <a:pt x="211494" y="606879"/>
                  </a:lnTo>
                  <a:lnTo>
                    <a:pt x="211880" y="607006"/>
                  </a:lnTo>
                  <a:lnTo>
                    <a:pt x="212265" y="607142"/>
                  </a:lnTo>
                  <a:lnTo>
                    <a:pt x="212647" y="607296"/>
                  </a:lnTo>
                  <a:lnTo>
                    <a:pt x="213028" y="607459"/>
                  </a:lnTo>
                  <a:lnTo>
                    <a:pt x="213784" y="607813"/>
                  </a:lnTo>
                  <a:lnTo>
                    <a:pt x="214158" y="607994"/>
                  </a:lnTo>
                  <a:lnTo>
                    <a:pt x="214799" y="608276"/>
                  </a:lnTo>
                  <a:lnTo>
                    <a:pt x="215008" y="608380"/>
                  </a:lnTo>
                  <a:lnTo>
                    <a:pt x="215203" y="608502"/>
                  </a:lnTo>
                  <a:lnTo>
                    <a:pt x="215407" y="608643"/>
                  </a:lnTo>
                  <a:lnTo>
                    <a:pt x="215600" y="608802"/>
                  </a:lnTo>
                  <a:lnTo>
                    <a:pt x="215785" y="608970"/>
                  </a:lnTo>
                  <a:lnTo>
                    <a:pt x="215963" y="609147"/>
                  </a:lnTo>
                  <a:lnTo>
                    <a:pt x="216125" y="609333"/>
                  </a:lnTo>
                  <a:lnTo>
                    <a:pt x="216348" y="609469"/>
                  </a:lnTo>
                  <a:lnTo>
                    <a:pt x="216797" y="609696"/>
                  </a:lnTo>
                  <a:lnTo>
                    <a:pt x="217168" y="609877"/>
                  </a:lnTo>
                  <a:lnTo>
                    <a:pt x="217304" y="609995"/>
                  </a:lnTo>
                  <a:lnTo>
                    <a:pt x="217258" y="610081"/>
                  </a:lnTo>
                  <a:lnTo>
                    <a:pt x="217432" y="610304"/>
                  </a:lnTo>
                  <a:lnTo>
                    <a:pt x="218195" y="610222"/>
                  </a:lnTo>
                  <a:lnTo>
                    <a:pt x="220484" y="609741"/>
                  </a:lnTo>
                  <a:lnTo>
                    <a:pt x="221500" y="609614"/>
                  </a:lnTo>
                  <a:lnTo>
                    <a:pt x="222224" y="609582"/>
                  </a:lnTo>
                  <a:lnTo>
                    <a:pt x="222587" y="609578"/>
                  </a:lnTo>
                  <a:lnTo>
                    <a:pt x="222942" y="609596"/>
                  </a:lnTo>
                  <a:lnTo>
                    <a:pt x="223293" y="609646"/>
                  </a:lnTo>
                  <a:lnTo>
                    <a:pt x="223558" y="609700"/>
                  </a:lnTo>
                  <a:lnTo>
                    <a:pt x="223826" y="609768"/>
                  </a:lnTo>
                  <a:lnTo>
                    <a:pt x="224090" y="609850"/>
                  </a:lnTo>
                  <a:lnTo>
                    <a:pt x="224332" y="609959"/>
                  </a:lnTo>
                  <a:lnTo>
                    <a:pt x="224536" y="610104"/>
                  </a:lnTo>
                  <a:lnTo>
                    <a:pt x="224657" y="610227"/>
                  </a:lnTo>
                  <a:lnTo>
                    <a:pt x="224774" y="610363"/>
                  </a:lnTo>
                  <a:lnTo>
                    <a:pt x="224876" y="610508"/>
                  </a:lnTo>
                  <a:lnTo>
                    <a:pt x="224959" y="610666"/>
                  </a:lnTo>
                  <a:lnTo>
                    <a:pt x="225012" y="610821"/>
                  </a:lnTo>
                  <a:lnTo>
                    <a:pt x="225027" y="610966"/>
                  </a:lnTo>
                  <a:lnTo>
                    <a:pt x="225012" y="611120"/>
                  </a:lnTo>
                  <a:lnTo>
                    <a:pt x="224959" y="611429"/>
                  </a:lnTo>
                  <a:lnTo>
                    <a:pt x="224944" y="611583"/>
                  </a:lnTo>
                  <a:lnTo>
                    <a:pt x="224940" y="611801"/>
                  </a:lnTo>
                  <a:lnTo>
                    <a:pt x="224948" y="612019"/>
                  </a:lnTo>
                  <a:lnTo>
                    <a:pt x="224971" y="612458"/>
                  </a:lnTo>
                  <a:lnTo>
                    <a:pt x="224997" y="613307"/>
                  </a:lnTo>
                  <a:lnTo>
                    <a:pt x="225007" y="613942"/>
                  </a:lnTo>
                  <a:lnTo>
                    <a:pt x="225005" y="614259"/>
                  </a:lnTo>
                  <a:lnTo>
                    <a:pt x="224997" y="614704"/>
                  </a:lnTo>
                  <a:lnTo>
                    <a:pt x="224978" y="615153"/>
                  </a:lnTo>
                  <a:lnTo>
                    <a:pt x="224955" y="615602"/>
                  </a:lnTo>
                  <a:lnTo>
                    <a:pt x="224914" y="616047"/>
                  </a:lnTo>
                  <a:lnTo>
                    <a:pt x="224857" y="616491"/>
                  </a:lnTo>
                  <a:lnTo>
                    <a:pt x="224804" y="616809"/>
                  </a:lnTo>
                  <a:lnTo>
                    <a:pt x="224740" y="617127"/>
                  </a:lnTo>
                  <a:lnTo>
                    <a:pt x="224668" y="617444"/>
                  </a:lnTo>
                  <a:lnTo>
                    <a:pt x="224589" y="617757"/>
                  </a:lnTo>
                  <a:lnTo>
                    <a:pt x="224502" y="618066"/>
                  </a:lnTo>
                  <a:lnTo>
                    <a:pt x="224423" y="618320"/>
                  </a:lnTo>
                  <a:lnTo>
                    <a:pt x="224336" y="618574"/>
                  </a:lnTo>
                  <a:lnTo>
                    <a:pt x="224245" y="618823"/>
                  </a:lnTo>
                  <a:lnTo>
                    <a:pt x="224045" y="619313"/>
                  </a:lnTo>
                  <a:lnTo>
                    <a:pt x="223716" y="619740"/>
                  </a:lnTo>
                  <a:lnTo>
                    <a:pt x="223240" y="620397"/>
                  </a:lnTo>
                  <a:lnTo>
                    <a:pt x="222942" y="620797"/>
                  </a:lnTo>
                  <a:lnTo>
                    <a:pt x="222787" y="620978"/>
                  </a:lnTo>
                  <a:lnTo>
                    <a:pt x="222617" y="621150"/>
                  </a:lnTo>
                  <a:lnTo>
                    <a:pt x="222432" y="621314"/>
                  </a:lnTo>
                  <a:lnTo>
                    <a:pt x="222243" y="621464"/>
                  </a:lnTo>
                  <a:lnTo>
                    <a:pt x="222044" y="621595"/>
                  </a:lnTo>
                  <a:lnTo>
                    <a:pt x="221812" y="621717"/>
                  </a:lnTo>
                  <a:lnTo>
                    <a:pt x="221572" y="621813"/>
                  </a:lnTo>
                  <a:lnTo>
                    <a:pt x="221065" y="621976"/>
                  </a:lnTo>
                  <a:lnTo>
                    <a:pt x="220816" y="622063"/>
                  </a:lnTo>
                  <a:lnTo>
                    <a:pt x="220098" y="622362"/>
                  </a:lnTo>
                  <a:lnTo>
                    <a:pt x="219864" y="622466"/>
                  </a:lnTo>
                  <a:lnTo>
                    <a:pt x="219630" y="622575"/>
                  </a:lnTo>
                  <a:lnTo>
                    <a:pt x="219320" y="622729"/>
                  </a:lnTo>
                  <a:lnTo>
                    <a:pt x="218719" y="623074"/>
                  </a:lnTo>
                  <a:lnTo>
                    <a:pt x="218418" y="623242"/>
                  </a:lnTo>
                  <a:lnTo>
                    <a:pt x="218111" y="623405"/>
                  </a:lnTo>
                  <a:lnTo>
                    <a:pt x="217727" y="623587"/>
                  </a:lnTo>
                  <a:lnTo>
                    <a:pt x="217338" y="623759"/>
                  </a:lnTo>
                  <a:lnTo>
                    <a:pt x="216941" y="623922"/>
                  </a:lnTo>
                  <a:lnTo>
                    <a:pt x="216544" y="624081"/>
                  </a:lnTo>
                  <a:lnTo>
                    <a:pt x="216144" y="624226"/>
                  </a:lnTo>
                  <a:lnTo>
                    <a:pt x="215672" y="624362"/>
                  </a:lnTo>
                  <a:lnTo>
                    <a:pt x="214702" y="624571"/>
                  </a:lnTo>
                  <a:lnTo>
                    <a:pt x="214226" y="624698"/>
                  </a:lnTo>
                  <a:lnTo>
                    <a:pt x="213776" y="624875"/>
                  </a:lnTo>
                  <a:lnTo>
                    <a:pt x="213440" y="625052"/>
                  </a:lnTo>
                  <a:lnTo>
                    <a:pt x="213115" y="625247"/>
                  </a:lnTo>
                  <a:lnTo>
                    <a:pt x="212956" y="625356"/>
                  </a:lnTo>
                  <a:lnTo>
                    <a:pt x="213346" y="625338"/>
                  </a:lnTo>
                  <a:lnTo>
                    <a:pt x="214128" y="625329"/>
                  </a:lnTo>
                  <a:lnTo>
                    <a:pt x="214517" y="625333"/>
                  </a:lnTo>
                  <a:lnTo>
                    <a:pt x="215241" y="625360"/>
                  </a:lnTo>
                  <a:lnTo>
                    <a:pt x="215906" y="625415"/>
                  </a:lnTo>
                  <a:lnTo>
                    <a:pt x="216571" y="625456"/>
                  </a:lnTo>
                  <a:lnTo>
                    <a:pt x="217081" y="625465"/>
                  </a:lnTo>
                  <a:lnTo>
                    <a:pt x="217595" y="625460"/>
                  </a:lnTo>
                  <a:lnTo>
                    <a:pt x="219131" y="625420"/>
                  </a:lnTo>
                  <a:lnTo>
                    <a:pt x="219528" y="625406"/>
                  </a:lnTo>
                  <a:lnTo>
                    <a:pt x="220329" y="625370"/>
                  </a:lnTo>
                  <a:lnTo>
                    <a:pt x="220725" y="625360"/>
                  </a:lnTo>
                  <a:lnTo>
                    <a:pt x="221122" y="625374"/>
                  </a:lnTo>
                  <a:lnTo>
                    <a:pt x="221572" y="625415"/>
                  </a:lnTo>
                  <a:lnTo>
                    <a:pt x="222020" y="625474"/>
                  </a:lnTo>
                  <a:lnTo>
                    <a:pt x="222466" y="625551"/>
                  </a:lnTo>
                  <a:lnTo>
                    <a:pt x="222912" y="625637"/>
                  </a:lnTo>
                  <a:lnTo>
                    <a:pt x="223350" y="625742"/>
                  </a:lnTo>
                  <a:lnTo>
                    <a:pt x="223739" y="625841"/>
                  </a:lnTo>
                  <a:lnTo>
                    <a:pt x="224121" y="625950"/>
                  </a:lnTo>
                  <a:lnTo>
                    <a:pt x="224502" y="626068"/>
                  </a:lnTo>
                  <a:lnTo>
                    <a:pt x="224880" y="626200"/>
                  </a:lnTo>
                  <a:lnTo>
                    <a:pt x="225254" y="626336"/>
                  </a:lnTo>
                  <a:lnTo>
                    <a:pt x="225430" y="626426"/>
                  </a:lnTo>
                  <a:lnTo>
                    <a:pt x="225798" y="626690"/>
                  </a:lnTo>
                  <a:lnTo>
                    <a:pt x="226054" y="626953"/>
                  </a:lnTo>
                  <a:lnTo>
                    <a:pt x="226292" y="627239"/>
                  </a:lnTo>
                  <a:lnTo>
                    <a:pt x="226507" y="627547"/>
                  </a:lnTo>
                  <a:lnTo>
                    <a:pt x="226704" y="627869"/>
                  </a:lnTo>
                  <a:lnTo>
                    <a:pt x="226881" y="628196"/>
                  </a:lnTo>
                  <a:lnTo>
                    <a:pt x="227078" y="628595"/>
                  </a:lnTo>
                  <a:lnTo>
                    <a:pt x="227259" y="629013"/>
                  </a:lnTo>
                  <a:lnTo>
                    <a:pt x="227406" y="629443"/>
                  </a:lnTo>
                  <a:lnTo>
                    <a:pt x="227497" y="629875"/>
                  </a:lnTo>
                  <a:lnTo>
                    <a:pt x="227512" y="630292"/>
                  </a:lnTo>
                  <a:lnTo>
                    <a:pt x="227459" y="630627"/>
                  </a:lnTo>
                  <a:lnTo>
                    <a:pt x="227357" y="630959"/>
                  </a:lnTo>
                  <a:lnTo>
                    <a:pt x="227221" y="631290"/>
                  </a:lnTo>
                  <a:lnTo>
                    <a:pt x="227059" y="631612"/>
                  </a:lnTo>
                  <a:lnTo>
                    <a:pt x="226889" y="631916"/>
                  </a:lnTo>
                  <a:lnTo>
                    <a:pt x="226715" y="632206"/>
                  </a:lnTo>
                  <a:lnTo>
                    <a:pt x="226518" y="632488"/>
                  </a:lnTo>
                  <a:lnTo>
                    <a:pt x="226307" y="632760"/>
                  </a:lnTo>
                  <a:lnTo>
                    <a:pt x="226076" y="633010"/>
                  </a:lnTo>
                  <a:lnTo>
                    <a:pt x="225827" y="633236"/>
                  </a:lnTo>
                  <a:lnTo>
                    <a:pt x="225560" y="633431"/>
                  </a:lnTo>
                  <a:lnTo>
                    <a:pt x="225269" y="633604"/>
                  </a:lnTo>
                  <a:lnTo>
                    <a:pt x="224959" y="633753"/>
                  </a:lnTo>
                  <a:lnTo>
                    <a:pt x="224646" y="633894"/>
                  </a:lnTo>
                  <a:lnTo>
                    <a:pt x="224336" y="634026"/>
                  </a:lnTo>
                  <a:lnTo>
                    <a:pt x="224068" y="634134"/>
                  </a:lnTo>
                  <a:lnTo>
                    <a:pt x="223803" y="634234"/>
                  </a:lnTo>
                  <a:lnTo>
                    <a:pt x="223259" y="634425"/>
                  </a:lnTo>
                  <a:lnTo>
                    <a:pt x="222991" y="634525"/>
                  </a:lnTo>
                  <a:lnTo>
                    <a:pt x="222587" y="634661"/>
                  </a:lnTo>
                  <a:lnTo>
                    <a:pt x="222165" y="634779"/>
                  </a:lnTo>
                  <a:lnTo>
                    <a:pt x="221753" y="634910"/>
                  </a:lnTo>
                  <a:lnTo>
                    <a:pt x="221375" y="635078"/>
                  </a:lnTo>
                  <a:lnTo>
                    <a:pt x="221054" y="635309"/>
                  </a:lnTo>
                  <a:lnTo>
                    <a:pt x="220865" y="635509"/>
                  </a:lnTo>
                  <a:lnTo>
                    <a:pt x="220703" y="635736"/>
                  </a:lnTo>
                  <a:lnTo>
                    <a:pt x="220555" y="635981"/>
                  </a:lnTo>
                  <a:lnTo>
                    <a:pt x="220419" y="636235"/>
                  </a:lnTo>
                  <a:lnTo>
                    <a:pt x="220291" y="636485"/>
                  </a:lnTo>
                  <a:lnTo>
                    <a:pt x="220125" y="636870"/>
                  </a:lnTo>
                  <a:lnTo>
                    <a:pt x="219996" y="637274"/>
                  </a:lnTo>
                  <a:lnTo>
                    <a:pt x="219879" y="637687"/>
                  </a:lnTo>
                  <a:lnTo>
                    <a:pt x="219751" y="638091"/>
                  </a:lnTo>
                  <a:lnTo>
                    <a:pt x="219588" y="638481"/>
                  </a:lnTo>
                  <a:lnTo>
                    <a:pt x="219354" y="638912"/>
                  </a:lnTo>
                  <a:lnTo>
                    <a:pt x="219093" y="639329"/>
                  </a:lnTo>
                  <a:lnTo>
                    <a:pt x="218806" y="639737"/>
                  </a:lnTo>
                  <a:lnTo>
                    <a:pt x="218496" y="640123"/>
                  </a:lnTo>
                  <a:lnTo>
                    <a:pt x="218169" y="640491"/>
                  </a:lnTo>
                  <a:lnTo>
                    <a:pt x="217440" y="641375"/>
                  </a:lnTo>
                  <a:lnTo>
                    <a:pt x="215479" y="643290"/>
                  </a:lnTo>
                  <a:lnTo>
                    <a:pt x="214732" y="644125"/>
                  </a:lnTo>
                  <a:lnTo>
                    <a:pt x="213580" y="645209"/>
                  </a:lnTo>
                  <a:lnTo>
                    <a:pt x="213228" y="645663"/>
                  </a:lnTo>
                  <a:lnTo>
                    <a:pt x="213055" y="645853"/>
                  </a:lnTo>
                  <a:lnTo>
                    <a:pt x="212722" y="646243"/>
                  </a:lnTo>
                  <a:lnTo>
                    <a:pt x="212401" y="646647"/>
                  </a:lnTo>
                  <a:lnTo>
                    <a:pt x="212212" y="646897"/>
                  </a:lnTo>
                  <a:lnTo>
                    <a:pt x="212020" y="647142"/>
                  </a:lnTo>
                  <a:lnTo>
                    <a:pt x="211834" y="647396"/>
                  </a:lnTo>
                  <a:lnTo>
                    <a:pt x="211661" y="647654"/>
                  </a:lnTo>
                  <a:lnTo>
                    <a:pt x="211507" y="647922"/>
                  </a:lnTo>
                  <a:lnTo>
                    <a:pt x="211400" y="648185"/>
                  </a:lnTo>
                  <a:lnTo>
                    <a:pt x="211246" y="648752"/>
                  </a:lnTo>
                  <a:lnTo>
                    <a:pt x="211148" y="649006"/>
                  </a:lnTo>
                  <a:lnTo>
                    <a:pt x="210997" y="649206"/>
                  </a:lnTo>
                  <a:lnTo>
                    <a:pt x="210838" y="649319"/>
                  </a:lnTo>
                  <a:lnTo>
                    <a:pt x="210657" y="649405"/>
                  </a:lnTo>
                  <a:lnTo>
                    <a:pt x="210460" y="649474"/>
                  </a:lnTo>
                  <a:lnTo>
                    <a:pt x="210260" y="649532"/>
                  </a:lnTo>
                  <a:lnTo>
                    <a:pt x="210064" y="649578"/>
                  </a:lnTo>
                  <a:lnTo>
                    <a:pt x="209833" y="649610"/>
                  </a:lnTo>
                  <a:lnTo>
                    <a:pt x="209595" y="649619"/>
                  </a:lnTo>
                  <a:lnTo>
                    <a:pt x="209357" y="649619"/>
                  </a:lnTo>
                  <a:lnTo>
                    <a:pt x="209119" y="649610"/>
                  </a:lnTo>
                  <a:lnTo>
                    <a:pt x="208877" y="649605"/>
                  </a:lnTo>
                  <a:lnTo>
                    <a:pt x="208522" y="649610"/>
                  </a:lnTo>
                  <a:lnTo>
                    <a:pt x="207813" y="649605"/>
                  </a:lnTo>
                  <a:lnTo>
                    <a:pt x="207458" y="649610"/>
                  </a:lnTo>
                  <a:lnTo>
                    <a:pt x="207103" y="649628"/>
                  </a:lnTo>
                  <a:lnTo>
                    <a:pt x="206767" y="649650"/>
                  </a:lnTo>
                  <a:lnTo>
                    <a:pt x="206430" y="649682"/>
                  </a:lnTo>
                  <a:lnTo>
                    <a:pt x="205758" y="649768"/>
                  </a:lnTo>
                  <a:lnTo>
                    <a:pt x="205429" y="649828"/>
                  </a:lnTo>
                  <a:lnTo>
                    <a:pt x="205052" y="649904"/>
                  </a:lnTo>
                  <a:lnTo>
                    <a:pt x="204675" y="649991"/>
                  </a:lnTo>
                  <a:lnTo>
                    <a:pt x="204301" y="650091"/>
                  </a:lnTo>
                  <a:lnTo>
                    <a:pt x="203938" y="650213"/>
                  </a:lnTo>
                  <a:lnTo>
                    <a:pt x="203594" y="650363"/>
                  </a:lnTo>
                  <a:lnTo>
                    <a:pt x="203300" y="650526"/>
                  </a:lnTo>
                  <a:lnTo>
                    <a:pt x="203016" y="650708"/>
                  </a:lnTo>
                  <a:lnTo>
                    <a:pt x="202744" y="650907"/>
                  </a:lnTo>
                  <a:lnTo>
                    <a:pt x="202487" y="651125"/>
                  </a:lnTo>
                  <a:lnTo>
                    <a:pt x="202246" y="651357"/>
                  </a:lnTo>
                  <a:lnTo>
                    <a:pt x="201830" y="651570"/>
                  </a:lnTo>
                  <a:lnTo>
                    <a:pt x="200078" y="652840"/>
                  </a:lnTo>
                  <a:lnTo>
                    <a:pt x="199542" y="653217"/>
                  </a:lnTo>
                  <a:lnTo>
                    <a:pt x="196237" y="655503"/>
                  </a:lnTo>
                  <a:lnTo>
                    <a:pt x="194960" y="656198"/>
                  </a:lnTo>
                  <a:lnTo>
                    <a:pt x="194692" y="656388"/>
                  </a:lnTo>
                  <a:lnTo>
                    <a:pt x="194220" y="656642"/>
                  </a:lnTo>
                  <a:lnTo>
                    <a:pt x="193755" y="656697"/>
                  </a:lnTo>
                  <a:lnTo>
                    <a:pt x="193337" y="656974"/>
                  </a:lnTo>
                  <a:lnTo>
                    <a:pt x="192842" y="657046"/>
                  </a:lnTo>
                  <a:lnTo>
                    <a:pt x="192498" y="657073"/>
                  </a:lnTo>
                  <a:lnTo>
                    <a:pt x="192030" y="657158"/>
                  </a:lnTo>
                  <a:lnTo>
                    <a:pt x="191690" y="657250"/>
                  </a:lnTo>
                  <a:lnTo>
                    <a:pt x="191399" y="657409"/>
                  </a:lnTo>
                  <a:lnTo>
                    <a:pt x="191214" y="657436"/>
                  </a:lnTo>
                  <a:lnTo>
                    <a:pt x="191078" y="657563"/>
                  </a:lnTo>
                  <a:lnTo>
                    <a:pt x="190138" y="657999"/>
                  </a:lnTo>
                  <a:lnTo>
                    <a:pt x="188453" y="659401"/>
                  </a:lnTo>
                  <a:lnTo>
                    <a:pt x="187902" y="660303"/>
                  </a:lnTo>
                  <a:lnTo>
                    <a:pt x="187097" y="660680"/>
                  </a:lnTo>
                  <a:lnTo>
                    <a:pt x="186815" y="661583"/>
                  </a:lnTo>
                  <a:lnTo>
                    <a:pt x="186269" y="662793"/>
                  </a:lnTo>
                  <a:lnTo>
                    <a:pt x="186263" y="662808"/>
                  </a:lnTo>
                  <a:lnTo>
                    <a:pt x="185651" y="663579"/>
                  </a:lnTo>
                  <a:lnTo>
                    <a:pt x="184635" y="664537"/>
                  </a:lnTo>
                  <a:lnTo>
                    <a:pt x="182075" y="666506"/>
                  </a:lnTo>
                  <a:lnTo>
                    <a:pt x="181606" y="666692"/>
                  </a:lnTo>
                  <a:lnTo>
                    <a:pt x="181266" y="667009"/>
                  </a:lnTo>
                  <a:lnTo>
                    <a:pt x="180794" y="667264"/>
                  </a:lnTo>
                  <a:lnTo>
                    <a:pt x="179581" y="668284"/>
                  </a:lnTo>
                  <a:lnTo>
                    <a:pt x="178774" y="668851"/>
                  </a:lnTo>
                  <a:lnTo>
                    <a:pt x="177894" y="669618"/>
                  </a:lnTo>
                  <a:lnTo>
                    <a:pt x="176263" y="671606"/>
                  </a:lnTo>
                  <a:lnTo>
                    <a:pt x="177070" y="671097"/>
                  </a:lnTo>
                  <a:lnTo>
                    <a:pt x="177875" y="670789"/>
                  </a:lnTo>
                  <a:lnTo>
                    <a:pt x="178275" y="670598"/>
                  </a:lnTo>
                  <a:lnTo>
                    <a:pt x="179155" y="669836"/>
                  </a:lnTo>
                  <a:lnTo>
                    <a:pt x="179624" y="669582"/>
                  </a:lnTo>
                  <a:lnTo>
                    <a:pt x="179964" y="669201"/>
                  </a:lnTo>
                  <a:lnTo>
                    <a:pt x="182256" y="667613"/>
                  </a:lnTo>
                  <a:lnTo>
                    <a:pt x="182995" y="667041"/>
                  </a:lnTo>
                  <a:lnTo>
                    <a:pt x="185953" y="665403"/>
                  </a:lnTo>
                  <a:lnTo>
                    <a:pt x="187293" y="664773"/>
                  </a:lnTo>
                  <a:lnTo>
                    <a:pt x="188038" y="664006"/>
                  </a:lnTo>
                  <a:lnTo>
                    <a:pt x="188585" y="663239"/>
                  </a:lnTo>
                  <a:lnTo>
                    <a:pt x="190647" y="659373"/>
                  </a:lnTo>
                  <a:lnTo>
                    <a:pt x="191093" y="658870"/>
                  </a:lnTo>
                  <a:lnTo>
                    <a:pt x="191293" y="658747"/>
                  </a:lnTo>
                  <a:lnTo>
                    <a:pt x="191920" y="658412"/>
                  </a:lnTo>
                  <a:lnTo>
                    <a:pt x="192559" y="658144"/>
                  </a:lnTo>
                  <a:lnTo>
                    <a:pt x="193420" y="657817"/>
                  </a:lnTo>
                  <a:lnTo>
                    <a:pt x="194435" y="657359"/>
                  </a:lnTo>
                  <a:lnTo>
                    <a:pt x="195221" y="656991"/>
                  </a:lnTo>
                  <a:lnTo>
                    <a:pt x="195901" y="656588"/>
                  </a:lnTo>
                  <a:lnTo>
                    <a:pt x="196547" y="656184"/>
                  </a:lnTo>
                  <a:lnTo>
                    <a:pt x="198125" y="655281"/>
                  </a:lnTo>
                  <a:lnTo>
                    <a:pt x="198393" y="655113"/>
                  </a:lnTo>
                  <a:lnTo>
                    <a:pt x="198688" y="655054"/>
                  </a:lnTo>
                  <a:lnTo>
                    <a:pt x="198964" y="655077"/>
                  </a:lnTo>
                  <a:lnTo>
                    <a:pt x="199073" y="655140"/>
                  </a:lnTo>
                  <a:lnTo>
                    <a:pt x="199096" y="655671"/>
                  </a:lnTo>
                  <a:lnTo>
                    <a:pt x="199183" y="656220"/>
                  </a:lnTo>
                  <a:lnTo>
                    <a:pt x="199217" y="656343"/>
                  </a:lnTo>
                  <a:lnTo>
                    <a:pt x="199255" y="656465"/>
                  </a:lnTo>
                  <a:lnTo>
                    <a:pt x="199300" y="656588"/>
                  </a:lnTo>
                  <a:lnTo>
                    <a:pt x="199345" y="656701"/>
                  </a:lnTo>
                  <a:lnTo>
                    <a:pt x="199387" y="656819"/>
                  </a:lnTo>
                  <a:lnTo>
                    <a:pt x="199493" y="657046"/>
                  </a:lnTo>
                  <a:lnTo>
                    <a:pt x="199557" y="657150"/>
                  </a:lnTo>
                  <a:lnTo>
                    <a:pt x="199685" y="657327"/>
                  </a:lnTo>
                  <a:lnTo>
                    <a:pt x="199753" y="657409"/>
                  </a:lnTo>
                  <a:lnTo>
                    <a:pt x="199829" y="657486"/>
                  </a:lnTo>
                  <a:lnTo>
                    <a:pt x="199912" y="657559"/>
                  </a:lnTo>
                  <a:lnTo>
                    <a:pt x="199995" y="657622"/>
                  </a:lnTo>
                  <a:lnTo>
                    <a:pt x="200184" y="657731"/>
                  </a:lnTo>
                  <a:lnTo>
                    <a:pt x="200282" y="657776"/>
                  </a:lnTo>
                  <a:lnTo>
                    <a:pt x="200379" y="657808"/>
                  </a:lnTo>
                  <a:lnTo>
                    <a:pt x="200498" y="657831"/>
                  </a:lnTo>
                  <a:lnTo>
                    <a:pt x="200621" y="657844"/>
                  </a:lnTo>
                  <a:lnTo>
                    <a:pt x="200747" y="657844"/>
                  </a:lnTo>
                  <a:lnTo>
                    <a:pt x="200874" y="657835"/>
                  </a:lnTo>
                  <a:lnTo>
                    <a:pt x="201101" y="657799"/>
                  </a:lnTo>
                  <a:lnTo>
                    <a:pt x="201207" y="657767"/>
                  </a:lnTo>
                  <a:lnTo>
                    <a:pt x="201415" y="657690"/>
                  </a:lnTo>
                  <a:lnTo>
                    <a:pt x="201955" y="657531"/>
                  </a:lnTo>
                  <a:lnTo>
                    <a:pt x="202068" y="657509"/>
                  </a:lnTo>
                  <a:lnTo>
                    <a:pt x="202219" y="657486"/>
                  </a:lnTo>
                  <a:lnTo>
                    <a:pt x="202374" y="657472"/>
                  </a:lnTo>
                  <a:lnTo>
                    <a:pt x="202688" y="657468"/>
                  </a:lnTo>
                  <a:lnTo>
                    <a:pt x="202843" y="657477"/>
                  </a:lnTo>
                  <a:lnTo>
                    <a:pt x="202994" y="657490"/>
                  </a:lnTo>
                  <a:lnTo>
                    <a:pt x="203145" y="657513"/>
                  </a:lnTo>
                  <a:lnTo>
                    <a:pt x="203292" y="657540"/>
                  </a:lnTo>
                  <a:lnTo>
                    <a:pt x="203591" y="657608"/>
                  </a:lnTo>
                  <a:lnTo>
                    <a:pt x="203761" y="657658"/>
                  </a:lnTo>
                  <a:lnTo>
                    <a:pt x="204093" y="657781"/>
                  </a:lnTo>
                  <a:lnTo>
                    <a:pt x="204263" y="657835"/>
                  </a:lnTo>
                  <a:lnTo>
                    <a:pt x="204432" y="657881"/>
                  </a:lnTo>
                  <a:lnTo>
                    <a:pt x="204564" y="657908"/>
                  </a:lnTo>
                  <a:lnTo>
                    <a:pt x="204829" y="657944"/>
                  </a:lnTo>
                  <a:lnTo>
                    <a:pt x="204961" y="657958"/>
                  </a:lnTo>
                  <a:lnTo>
                    <a:pt x="205097" y="657967"/>
                  </a:lnTo>
                  <a:lnTo>
                    <a:pt x="205240" y="657971"/>
                  </a:lnTo>
                  <a:lnTo>
                    <a:pt x="205528" y="657967"/>
                  </a:lnTo>
                  <a:lnTo>
                    <a:pt x="205671" y="657953"/>
                  </a:lnTo>
                  <a:lnTo>
                    <a:pt x="205811" y="657931"/>
                  </a:lnTo>
                  <a:lnTo>
                    <a:pt x="206011" y="657881"/>
                  </a:lnTo>
                  <a:lnTo>
                    <a:pt x="206204" y="657817"/>
                  </a:lnTo>
                  <a:lnTo>
                    <a:pt x="206415" y="657731"/>
                  </a:lnTo>
                  <a:lnTo>
                    <a:pt x="206646" y="657613"/>
                  </a:lnTo>
                  <a:lnTo>
                    <a:pt x="206861" y="657477"/>
                  </a:lnTo>
                  <a:lnTo>
                    <a:pt x="206997" y="657468"/>
                  </a:lnTo>
                  <a:lnTo>
                    <a:pt x="207900" y="657427"/>
                  </a:lnTo>
                  <a:lnTo>
                    <a:pt x="208492" y="657409"/>
                  </a:lnTo>
                  <a:lnTo>
                    <a:pt x="209089" y="657382"/>
                  </a:lnTo>
                  <a:lnTo>
                    <a:pt x="209312" y="657368"/>
                  </a:lnTo>
                  <a:lnTo>
                    <a:pt x="209754" y="657332"/>
                  </a:lnTo>
                  <a:lnTo>
                    <a:pt x="209977" y="657318"/>
                  </a:lnTo>
                  <a:lnTo>
                    <a:pt x="210438" y="657323"/>
                  </a:lnTo>
                  <a:lnTo>
                    <a:pt x="210683" y="657332"/>
                  </a:lnTo>
                  <a:lnTo>
                    <a:pt x="210929" y="657354"/>
                  </a:lnTo>
                  <a:lnTo>
                    <a:pt x="211163" y="657395"/>
                  </a:lnTo>
                  <a:lnTo>
                    <a:pt x="211386" y="657468"/>
                  </a:lnTo>
                  <a:lnTo>
                    <a:pt x="211571" y="657550"/>
                  </a:lnTo>
                  <a:lnTo>
                    <a:pt x="211749" y="657654"/>
                  </a:lnTo>
                  <a:lnTo>
                    <a:pt x="211919" y="657772"/>
                  </a:lnTo>
                  <a:lnTo>
                    <a:pt x="212080" y="657899"/>
                  </a:lnTo>
                  <a:lnTo>
                    <a:pt x="212227" y="658035"/>
                  </a:lnTo>
                  <a:lnTo>
                    <a:pt x="212443" y="658294"/>
                  </a:lnTo>
                  <a:lnTo>
                    <a:pt x="212624" y="658593"/>
                  </a:lnTo>
                  <a:lnTo>
                    <a:pt x="212775" y="658920"/>
                  </a:lnTo>
                  <a:lnTo>
                    <a:pt x="212904" y="659255"/>
                  </a:lnTo>
                  <a:lnTo>
                    <a:pt x="213009" y="659591"/>
                  </a:lnTo>
                  <a:lnTo>
                    <a:pt x="213089" y="659927"/>
                  </a:lnTo>
                  <a:lnTo>
                    <a:pt x="213145" y="660281"/>
                  </a:lnTo>
                  <a:lnTo>
                    <a:pt x="213179" y="660635"/>
                  </a:lnTo>
                  <a:lnTo>
                    <a:pt x="213191" y="660989"/>
                  </a:lnTo>
                  <a:lnTo>
                    <a:pt x="213191" y="661343"/>
                  </a:lnTo>
                  <a:lnTo>
                    <a:pt x="213168" y="661660"/>
                  </a:lnTo>
                  <a:lnTo>
                    <a:pt x="213126" y="661973"/>
                  </a:lnTo>
                  <a:lnTo>
                    <a:pt x="213028" y="662604"/>
                  </a:lnTo>
                  <a:lnTo>
                    <a:pt x="212990" y="662921"/>
                  </a:lnTo>
                  <a:lnTo>
                    <a:pt x="212968" y="663271"/>
                  </a:lnTo>
                  <a:lnTo>
                    <a:pt x="212953" y="663620"/>
                  </a:lnTo>
                  <a:lnTo>
                    <a:pt x="212945" y="663974"/>
                  </a:lnTo>
                  <a:lnTo>
                    <a:pt x="212945" y="664324"/>
                  </a:lnTo>
                  <a:lnTo>
                    <a:pt x="212960" y="664673"/>
                  </a:lnTo>
                  <a:lnTo>
                    <a:pt x="212987" y="665045"/>
                  </a:lnTo>
                  <a:lnTo>
                    <a:pt x="213028" y="665417"/>
                  </a:lnTo>
                  <a:lnTo>
                    <a:pt x="213081" y="665784"/>
                  </a:lnTo>
                  <a:lnTo>
                    <a:pt x="213145" y="666152"/>
                  </a:lnTo>
                  <a:lnTo>
                    <a:pt x="213225" y="666515"/>
                  </a:lnTo>
                  <a:lnTo>
                    <a:pt x="213300" y="666796"/>
                  </a:lnTo>
                  <a:lnTo>
                    <a:pt x="213380" y="667073"/>
                  </a:lnTo>
                  <a:lnTo>
                    <a:pt x="213470" y="667350"/>
                  </a:lnTo>
                  <a:lnTo>
                    <a:pt x="213565" y="667622"/>
                  </a:lnTo>
                  <a:lnTo>
                    <a:pt x="213670" y="667890"/>
                  </a:lnTo>
                  <a:lnTo>
                    <a:pt x="213791" y="668162"/>
                  </a:lnTo>
                  <a:lnTo>
                    <a:pt x="213920" y="668429"/>
                  </a:lnTo>
                  <a:lnTo>
                    <a:pt x="214060" y="668693"/>
                  </a:lnTo>
                  <a:lnTo>
                    <a:pt x="214328" y="669228"/>
                  </a:lnTo>
                  <a:lnTo>
                    <a:pt x="214471" y="669541"/>
                  </a:lnTo>
                  <a:lnTo>
                    <a:pt x="214611" y="669859"/>
                  </a:lnTo>
                  <a:lnTo>
                    <a:pt x="215022" y="670821"/>
                  </a:lnTo>
                  <a:lnTo>
                    <a:pt x="215154" y="671161"/>
                  </a:lnTo>
                  <a:lnTo>
                    <a:pt x="215403" y="671851"/>
                  </a:lnTo>
                  <a:lnTo>
                    <a:pt x="215543" y="672182"/>
                  </a:lnTo>
                  <a:lnTo>
                    <a:pt x="215717" y="672499"/>
                  </a:lnTo>
                  <a:lnTo>
                    <a:pt x="215940" y="672849"/>
                  </a:lnTo>
                  <a:lnTo>
                    <a:pt x="216065" y="673016"/>
                  </a:lnTo>
                  <a:lnTo>
                    <a:pt x="216197" y="673175"/>
                  </a:lnTo>
                  <a:lnTo>
                    <a:pt x="216340" y="673321"/>
                  </a:lnTo>
                  <a:lnTo>
                    <a:pt x="216450" y="673420"/>
                  </a:lnTo>
                  <a:lnTo>
                    <a:pt x="216563" y="673506"/>
                  </a:lnTo>
                  <a:lnTo>
                    <a:pt x="216805" y="673679"/>
                  </a:lnTo>
                  <a:lnTo>
                    <a:pt x="216926" y="673761"/>
                  </a:lnTo>
                  <a:lnTo>
                    <a:pt x="217202" y="673933"/>
                  </a:lnTo>
                  <a:lnTo>
                    <a:pt x="217485" y="674097"/>
                  </a:lnTo>
                  <a:lnTo>
                    <a:pt x="217776" y="674251"/>
                  </a:lnTo>
                  <a:lnTo>
                    <a:pt x="218073" y="674387"/>
                  </a:lnTo>
                  <a:lnTo>
                    <a:pt x="218373" y="674514"/>
                  </a:lnTo>
                  <a:lnTo>
                    <a:pt x="218670" y="674664"/>
                  </a:lnTo>
                  <a:lnTo>
                    <a:pt x="220385" y="675734"/>
                  </a:lnTo>
                  <a:lnTo>
                    <a:pt x="221035" y="676524"/>
                  </a:lnTo>
                  <a:lnTo>
                    <a:pt x="221685" y="677381"/>
                  </a:lnTo>
                  <a:lnTo>
                    <a:pt x="222322" y="679078"/>
                  </a:lnTo>
                  <a:lnTo>
                    <a:pt x="222560" y="680707"/>
                  </a:lnTo>
                  <a:lnTo>
                    <a:pt x="222674" y="681883"/>
                  </a:lnTo>
                  <a:lnTo>
                    <a:pt x="222526" y="682722"/>
                  </a:lnTo>
                  <a:lnTo>
                    <a:pt x="221982" y="683493"/>
                  </a:lnTo>
                  <a:lnTo>
                    <a:pt x="220831" y="684646"/>
                  </a:lnTo>
                  <a:lnTo>
                    <a:pt x="220023" y="685213"/>
                  </a:lnTo>
                  <a:lnTo>
                    <a:pt x="219146" y="685721"/>
                  </a:lnTo>
                  <a:lnTo>
                    <a:pt x="217999" y="686742"/>
                  </a:lnTo>
                  <a:lnTo>
                    <a:pt x="217591" y="687186"/>
                  </a:lnTo>
                  <a:lnTo>
                    <a:pt x="216699" y="688861"/>
                  </a:lnTo>
                  <a:lnTo>
                    <a:pt x="215585" y="691701"/>
                  </a:lnTo>
                  <a:lnTo>
                    <a:pt x="215095" y="692447"/>
                  </a:lnTo>
                  <a:lnTo>
                    <a:pt x="214804" y="692981"/>
                  </a:lnTo>
                  <a:lnTo>
                    <a:pt x="214528" y="693589"/>
                  </a:lnTo>
                  <a:lnTo>
                    <a:pt x="214464" y="693749"/>
                  </a:lnTo>
                  <a:lnTo>
                    <a:pt x="214938" y="694445"/>
                  </a:lnTo>
                  <a:lnTo>
                    <a:pt x="215173" y="694122"/>
                  </a:lnTo>
                  <a:lnTo>
                    <a:pt x="215857" y="693265"/>
                  </a:lnTo>
                  <a:lnTo>
                    <a:pt x="216287" y="692748"/>
                  </a:lnTo>
                  <a:lnTo>
                    <a:pt x="217134" y="691504"/>
                  </a:lnTo>
                  <a:lnTo>
                    <a:pt x="218394" y="690293"/>
                  </a:lnTo>
                  <a:lnTo>
                    <a:pt x="221793" y="690397"/>
                  </a:lnTo>
                  <a:lnTo>
                    <a:pt x="222500" y="690515"/>
                  </a:lnTo>
                  <a:lnTo>
                    <a:pt x="224800" y="689843"/>
                  </a:lnTo>
                  <a:lnTo>
                    <a:pt x="227104" y="687731"/>
                  </a:lnTo>
                  <a:lnTo>
                    <a:pt x="227282" y="687559"/>
                  </a:lnTo>
                  <a:lnTo>
                    <a:pt x="227459" y="687377"/>
                  </a:lnTo>
                  <a:lnTo>
                    <a:pt x="227637" y="687200"/>
                  </a:lnTo>
                  <a:lnTo>
                    <a:pt x="227984" y="686837"/>
                  </a:lnTo>
                  <a:lnTo>
                    <a:pt x="228196" y="686592"/>
                  </a:lnTo>
                  <a:lnTo>
                    <a:pt x="228604" y="686093"/>
                  </a:lnTo>
                  <a:lnTo>
                    <a:pt x="228812" y="685848"/>
                  </a:lnTo>
                  <a:lnTo>
                    <a:pt x="229033" y="685617"/>
                  </a:lnTo>
                  <a:lnTo>
                    <a:pt x="229216" y="685449"/>
                  </a:lnTo>
                  <a:lnTo>
                    <a:pt x="229400" y="685281"/>
                  </a:lnTo>
                  <a:lnTo>
                    <a:pt x="229589" y="685118"/>
                  </a:lnTo>
                  <a:lnTo>
                    <a:pt x="229789" y="684968"/>
                  </a:lnTo>
                  <a:lnTo>
                    <a:pt x="229993" y="684832"/>
                  </a:lnTo>
                  <a:lnTo>
                    <a:pt x="230163" y="684741"/>
                  </a:lnTo>
                  <a:lnTo>
                    <a:pt x="230526" y="684596"/>
                  </a:lnTo>
                  <a:lnTo>
                    <a:pt x="230703" y="684519"/>
                  </a:lnTo>
                  <a:lnTo>
                    <a:pt x="230858" y="684415"/>
                  </a:lnTo>
                  <a:lnTo>
                    <a:pt x="230975" y="684314"/>
                  </a:lnTo>
                  <a:lnTo>
                    <a:pt x="231089" y="684201"/>
                  </a:lnTo>
                  <a:lnTo>
                    <a:pt x="231191" y="684078"/>
                  </a:lnTo>
                  <a:lnTo>
                    <a:pt x="231281" y="683951"/>
                  </a:lnTo>
                  <a:lnTo>
                    <a:pt x="231357" y="683820"/>
                  </a:lnTo>
                  <a:lnTo>
                    <a:pt x="231417" y="683648"/>
                  </a:lnTo>
                  <a:lnTo>
                    <a:pt x="231455" y="683461"/>
                  </a:lnTo>
                  <a:lnTo>
                    <a:pt x="231474" y="683266"/>
                  </a:lnTo>
                  <a:lnTo>
                    <a:pt x="231485" y="682872"/>
                  </a:lnTo>
                  <a:lnTo>
                    <a:pt x="231485" y="682613"/>
                  </a:lnTo>
                  <a:lnTo>
                    <a:pt x="231459" y="682354"/>
                  </a:lnTo>
                  <a:lnTo>
                    <a:pt x="231391" y="681837"/>
                  </a:lnTo>
                  <a:lnTo>
                    <a:pt x="231368" y="681578"/>
                  </a:lnTo>
                  <a:lnTo>
                    <a:pt x="231345" y="681193"/>
                  </a:lnTo>
                  <a:lnTo>
                    <a:pt x="231330" y="680807"/>
                  </a:lnTo>
                  <a:lnTo>
                    <a:pt x="231323" y="680422"/>
                  </a:lnTo>
                  <a:lnTo>
                    <a:pt x="231327" y="680036"/>
                  </a:lnTo>
                  <a:lnTo>
                    <a:pt x="231342" y="679650"/>
                  </a:lnTo>
                  <a:lnTo>
                    <a:pt x="231357" y="679437"/>
                  </a:lnTo>
                  <a:lnTo>
                    <a:pt x="231447" y="678588"/>
                  </a:lnTo>
                  <a:lnTo>
                    <a:pt x="231538" y="677812"/>
                  </a:lnTo>
                  <a:lnTo>
                    <a:pt x="231565" y="677554"/>
                  </a:lnTo>
                  <a:lnTo>
                    <a:pt x="231587" y="677300"/>
                  </a:lnTo>
                  <a:lnTo>
                    <a:pt x="231617" y="676760"/>
                  </a:lnTo>
                  <a:lnTo>
                    <a:pt x="231629" y="676487"/>
                  </a:lnTo>
                  <a:lnTo>
                    <a:pt x="231636" y="676215"/>
                  </a:lnTo>
                  <a:lnTo>
                    <a:pt x="231640" y="675766"/>
                  </a:lnTo>
                  <a:lnTo>
                    <a:pt x="231633" y="675226"/>
                  </a:lnTo>
                  <a:lnTo>
                    <a:pt x="231625" y="675049"/>
                  </a:lnTo>
                  <a:lnTo>
                    <a:pt x="231542" y="674727"/>
                  </a:lnTo>
                  <a:lnTo>
                    <a:pt x="231440" y="674410"/>
                  </a:lnTo>
                  <a:lnTo>
                    <a:pt x="231315" y="674097"/>
                  </a:lnTo>
                  <a:lnTo>
                    <a:pt x="231172" y="673792"/>
                  </a:lnTo>
                  <a:lnTo>
                    <a:pt x="231017" y="673497"/>
                  </a:lnTo>
                  <a:lnTo>
                    <a:pt x="230764" y="673125"/>
                  </a:lnTo>
                  <a:lnTo>
                    <a:pt x="230469" y="672771"/>
                  </a:lnTo>
                  <a:lnTo>
                    <a:pt x="230148" y="672436"/>
                  </a:lnTo>
                  <a:lnTo>
                    <a:pt x="229472" y="671805"/>
                  </a:lnTo>
                  <a:lnTo>
                    <a:pt x="229128" y="671501"/>
                  </a:lnTo>
                  <a:lnTo>
                    <a:pt x="228778" y="671211"/>
                  </a:lnTo>
                  <a:lnTo>
                    <a:pt x="228415" y="670934"/>
                  </a:lnTo>
                  <a:lnTo>
                    <a:pt x="228041" y="670662"/>
                  </a:lnTo>
                  <a:lnTo>
                    <a:pt x="227667" y="670403"/>
                  </a:lnTo>
                  <a:lnTo>
                    <a:pt x="227312" y="670181"/>
                  </a:lnTo>
                  <a:lnTo>
                    <a:pt x="226949" y="669968"/>
                  </a:lnTo>
                  <a:lnTo>
                    <a:pt x="226216" y="669559"/>
                  </a:lnTo>
                  <a:lnTo>
                    <a:pt x="225506" y="669142"/>
                  </a:lnTo>
                  <a:lnTo>
                    <a:pt x="224812" y="668724"/>
                  </a:lnTo>
                  <a:lnTo>
                    <a:pt x="224468" y="668511"/>
                  </a:lnTo>
                  <a:lnTo>
                    <a:pt x="224128" y="668289"/>
                  </a:lnTo>
                  <a:lnTo>
                    <a:pt x="223864" y="668112"/>
                  </a:lnTo>
                  <a:lnTo>
                    <a:pt x="223603" y="667930"/>
                  </a:lnTo>
                  <a:lnTo>
                    <a:pt x="222825" y="667372"/>
                  </a:lnTo>
                  <a:lnTo>
                    <a:pt x="222538" y="667173"/>
                  </a:lnTo>
                  <a:lnTo>
                    <a:pt x="222239" y="666978"/>
                  </a:lnTo>
                  <a:lnTo>
                    <a:pt x="221948" y="666778"/>
                  </a:lnTo>
                  <a:lnTo>
                    <a:pt x="221676" y="666565"/>
                  </a:lnTo>
                  <a:lnTo>
                    <a:pt x="221439" y="666320"/>
                  </a:lnTo>
                  <a:lnTo>
                    <a:pt x="221228" y="666025"/>
                  </a:lnTo>
                  <a:lnTo>
                    <a:pt x="221046" y="665698"/>
                  </a:lnTo>
                  <a:lnTo>
                    <a:pt x="220895" y="665353"/>
                  </a:lnTo>
                  <a:lnTo>
                    <a:pt x="220767" y="664995"/>
                  </a:lnTo>
                  <a:lnTo>
                    <a:pt x="220661" y="664641"/>
                  </a:lnTo>
                  <a:lnTo>
                    <a:pt x="220586" y="664264"/>
                  </a:lnTo>
                  <a:lnTo>
                    <a:pt x="220548" y="663883"/>
                  </a:lnTo>
                  <a:lnTo>
                    <a:pt x="220529" y="663493"/>
                  </a:lnTo>
                  <a:lnTo>
                    <a:pt x="220525" y="663103"/>
                  </a:lnTo>
                  <a:lnTo>
                    <a:pt x="220525" y="662713"/>
                  </a:lnTo>
                  <a:lnTo>
                    <a:pt x="220529" y="662381"/>
                  </a:lnTo>
                  <a:lnTo>
                    <a:pt x="220540" y="662050"/>
                  </a:lnTo>
                  <a:lnTo>
                    <a:pt x="220654" y="660104"/>
                  </a:lnTo>
                  <a:lnTo>
                    <a:pt x="220699" y="659473"/>
                  </a:lnTo>
                  <a:lnTo>
                    <a:pt x="220544" y="658221"/>
                  </a:lnTo>
                  <a:lnTo>
                    <a:pt x="220502" y="657908"/>
                  </a:lnTo>
                  <a:lnTo>
                    <a:pt x="220461" y="657504"/>
                  </a:lnTo>
                  <a:lnTo>
                    <a:pt x="220385" y="656692"/>
                  </a:lnTo>
                  <a:lnTo>
                    <a:pt x="220325" y="656293"/>
                  </a:lnTo>
                  <a:lnTo>
                    <a:pt x="220242" y="655898"/>
                  </a:lnTo>
                  <a:lnTo>
                    <a:pt x="220128" y="655530"/>
                  </a:lnTo>
                  <a:lnTo>
                    <a:pt x="219985" y="655172"/>
                  </a:lnTo>
                  <a:lnTo>
                    <a:pt x="219675" y="654460"/>
                  </a:lnTo>
                  <a:lnTo>
                    <a:pt x="219263" y="653389"/>
                  </a:lnTo>
                  <a:lnTo>
                    <a:pt x="219135" y="653031"/>
                  </a:lnTo>
                  <a:lnTo>
                    <a:pt x="219033" y="652668"/>
                  </a:lnTo>
                  <a:lnTo>
                    <a:pt x="218972" y="652305"/>
                  </a:lnTo>
                  <a:lnTo>
                    <a:pt x="218961" y="652109"/>
                  </a:lnTo>
                  <a:lnTo>
                    <a:pt x="218961" y="651919"/>
                  </a:lnTo>
                  <a:lnTo>
                    <a:pt x="218965" y="651724"/>
                  </a:lnTo>
                  <a:lnTo>
                    <a:pt x="218976" y="651529"/>
                  </a:lnTo>
                  <a:lnTo>
                    <a:pt x="218991" y="651338"/>
                  </a:lnTo>
                  <a:lnTo>
                    <a:pt x="219014" y="650762"/>
                  </a:lnTo>
                  <a:lnTo>
                    <a:pt x="219038" y="650472"/>
                  </a:lnTo>
                  <a:lnTo>
                    <a:pt x="219086" y="650195"/>
                  </a:lnTo>
                  <a:lnTo>
                    <a:pt x="219161" y="649927"/>
                  </a:lnTo>
                  <a:lnTo>
                    <a:pt x="219362" y="649560"/>
                  </a:lnTo>
                  <a:lnTo>
                    <a:pt x="219641" y="649224"/>
                  </a:lnTo>
                  <a:lnTo>
                    <a:pt x="219974" y="648906"/>
                  </a:lnTo>
                  <a:lnTo>
                    <a:pt x="220325" y="648607"/>
                  </a:lnTo>
                  <a:lnTo>
                    <a:pt x="220672" y="648317"/>
                  </a:lnTo>
                  <a:lnTo>
                    <a:pt x="221201" y="647922"/>
                  </a:lnTo>
                  <a:lnTo>
                    <a:pt x="221772" y="647577"/>
                  </a:lnTo>
                  <a:lnTo>
                    <a:pt x="222360" y="647260"/>
                  </a:lnTo>
                  <a:lnTo>
                    <a:pt x="222949" y="646933"/>
                  </a:lnTo>
                  <a:lnTo>
                    <a:pt x="223520" y="646584"/>
                  </a:lnTo>
                  <a:lnTo>
                    <a:pt x="223988" y="646234"/>
                  </a:lnTo>
                  <a:lnTo>
                    <a:pt x="224886" y="645477"/>
                  </a:lnTo>
                  <a:lnTo>
                    <a:pt x="225352" y="645132"/>
                  </a:lnTo>
                  <a:lnTo>
                    <a:pt x="225846" y="644841"/>
                  </a:lnTo>
                  <a:lnTo>
                    <a:pt x="226254" y="644642"/>
                  </a:lnTo>
                  <a:lnTo>
                    <a:pt x="226462" y="644555"/>
                  </a:lnTo>
                  <a:lnTo>
                    <a:pt x="226677" y="644474"/>
                  </a:lnTo>
                  <a:lnTo>
                    <a:pt x="226889" y="644410"/>
                  </a:lnTo>
                  <a:lnTo>
                    <a:pt x="227123" y="644361"/>
                  </a:lnTo>
                  <a:lnTo>
                    <a:pt x="227361" y="644320"/>
                  </a:lnTo>
                  <a:lnTo>
                    <a:pt x="227599" y="644292"/>
                  </a:lnTo>
                  <a:lnTo>
                    <a:pt x="227841" y="644279"/>
                  </a:lnTo>
                  <a:lnTo>
                    <a:pt x="228079" y="644283"/>
                  </a:lnTo>
                  <a:lnTo>
                    <a:pt x="228629" y="644410"/>
                  </a:lnTo>
                  <a:lnTo>
                    <a:pt x="229173" y="644683"/>
                  </a:lnTo>
                  <a:lnTo>
                    <a:pt x="229713" y="645036"/>
                  </a:lnTo>
                  <a:lnTo>
                    <a:pt x="230254" y="645413"/>
                  </a:lnTo>
                  <a:lnTo>
                    <a:pt x="230794" y="645744"/>
                  </a:lnTo>
                  <a:lnTo>
                    <a:pt x="231217" y="645980"/>
                  </a:lnTo>
                  <a:lnTo>
                    <a:pt x="232058" y="646461"/>
                  </a:lnTo>
                  <a:lnTo>
                    <a:pt x="232485" y="646688"/>
                  </a:lnTo>
                  <a:lnTo>
                    <a:pt x="232920" y="646901"/>
                  </a:lnTo>
                  <a:lnTo>
                    <a:pt x="233180" y="647015"/>
                  </a:lnTo>
                  <a:lnTo>
                    <a:pt x="233709" y="647237"/>
                  </a:lnTo>
                  <a:lnTo>
                    <a:pt x="233974" y="647341"/>
                  </a:lnTo>
                  <a:lnTo>
                    <a:pt x="234242" y="647441"/>
                  </a:lnTo>
                  <a:lnTo>
                    <a:pt x="234446" y="647368"/>
                  </a:lnTo>
                  <a:lnTo>
                    <a:pt x="234650" y="647282"/>
                  </a:lnTo>
                  <a:lnTo>
                    <a:pt x="235028" y="647423"/>
                  </a:lnTo>
                  <a:lnTo>
                    <a:pt x="235602" y="647627"/>
                  </a:lnTo>
                  <a:lnTo>
                    <a:pt x="236107" y="647791"/>
                  </a:lnTo>
                  <a:lnTo>
                    <a:pt x="236360" y="647868"/>
                  </a:lnTo>
                  <a:lnTo>
                    <a:pt x="236610" y="647954"/>
                  </a:lnTo>
                  <a:lnTo>
                    <a:pt x="236855" y="648049"/>
                  </a:lnTo>
                  <a:lnTo>
                    <a:pt x="237399" y="648317"/>
                  </a:lnTo>
                  <a:lnTo>
                    <a:pt x="237924" y="648639"/>
                  </a:lnTo>
                  <a:lnTo>
                    <a:pt x="238431" y="649002"/>
                  </a:lnTo>
                  <a:lnTo>
                    <a:pt x="238907" y="649401"/>
                  </a:lnTo>
                  <a:lnTo>
                    <a:pt x="239345" y="649828"/>
                  </a:lnTo>
                  <a:lnTo>
                    <a:pt x="239706" y="650236"/>
                  </a:lnTo>
                  <a:lnTo>
                    <a:pt x="240046" y="650671"/>
                  </a:lnTo>
                  <a:lnTo>
                    <a:pt x="240360" y="651134"/>
                  </a:lnTo>
                  <a:lnTo>
                    <a:pt x="240640" y="651610"/>
                  </a:lnTo>
                  <a:lnTo>
                    <a:pt x="240881" y="652100"/>
                  </a:lnTo>
                  <a:lnTo>
                    <a:pt x="241029" y="651987"/>
                  </a:lnTo>
                  <a:lnTo>
                    <a:pt x="241168" y="651855"/>
                  </a:lnTo>
                  <a:lnTo>
                    <a:pt x="241293" y="651710"/>
                  </a:lnTo>
                  <a:lnTo>
                    <a:pt x="241410" y="651556"/>
                  </a:lnTo>
                  <a:lnTo>
                    <a:pt x="241505" y="651397"/>
                  </a:lnTo>
                  <a:lnTo>
                    <a:pt x="241614" y="651121"/>
                  </a:lnTo>
                  <a:lnTo>
                    <a:pt x="241682" y="650817"/>
                  </a:lnTo>
                  <a:lnTo>
                    <a:pt x="241709" y="650495"/>
                  </a:lnTo>
                  <a:lnTo>
                    <a:pt x="241701" y="650172"/>
                  </a:lnTo>
                  <a:lnTo>
                    <a:pt x="241663" y="649869"/>
                  </a:lnTo>
                  <a:lnTo>
                    <a:pt x="241595" y="649605"/>
                  </a:lnTo>
                  <a:lnTo>
                    <a:pt x="241486" y="649347"/>
                  </a:lnTo>
                  <a:lnTo>
                    <a:pt x="241357" y="649093"/>
                  </a:lnTo>
                  <a:lnTo>
                    <a:pt x="241218" y="648843"/>
                  </a:lnTo>
                  <a:lnTo>
                    <a:pt x="241089" y="648589"/>
                  </a:lnTo>
                  <a:lnTo>
                    <a:pt x="240832" y="648054"/>
                  </a:lnTo>
                  <a:lnTo>
                    <a:pt x="240564" y="647518"/>
                  </a:lnTo>
                  <a:lnTo>
                    <a:pt x="240288" y="646987"/>
                  </a:lnTo>
                  <a:lnTo>
                    <a:pt x="239995" y="646470"/>
                  </a:lnTo>
                  <a:lnTo>
                    <a:pt x="239676" y="645971"/>
                  </a:lnTo>
                  <a:lnTo>
                    <a:pt x="239428" y="645604"/>
                  </a:lnTo>
                  <a:lnTo>
                    <a:pt x="239167" y="645241"/>
                  </a:lnTo>
                  <a:lnTo>
                    <a:pt x="238895" y="644887"/>
                  </a:lnTo>
                  <a:lnTo>
                    <a:pt x="238612" y="644542"/>
                  </a:lnTo>
                  <a:lnTo>
                    <a:pt x="238313" y="644215"/>
                  </a:lnTo>
                  <a:lnTo>
                    <a:pt x="238162" y="644061"/>
                  </a:lnTo>
                  <a:lnTo>
                    <a:pt x="238007" y="643911"/>
                  </a:lnTo>
                  <a:lnTo>
                    <a:pt x="237324" y="643272"/>
                  </a:lnTo>
                  <a:lnTo>
                    <a:pt x="236689" y="642691"/>
                  </a:lnTo>
                  <a:lnTo>
                    <a:pt x="236475" y="642500"/>
                  </a:lnTo>
                  <a:lnTo>
                    <a:pt x="236252" y="642228"/>
                  </a:lnTo>
                  <a:lnTo>
                    <a:pt x="235986" y="641970"/>
                  </a:lnTo>
                  <a:lnTo>
                    <a:pt x="235712" y="641711"/>
                  </a:lnTo>
                  <a:lnTo>
                    <a:pt x="235462" y="641439"/>
                  </a:lnTo>
                  <a:lnTo>
                    <a:pt x="235209" y="641148"/>
                  </a:lnTo>
                  <a:lnTo>
                    <a:pt x="234948" y="640863"/>
                  </a:lnTo>
                  <a:lnTo>
                    <a:pt x="234695" y="640568"/>
                  </a:lnTo>
                  <a:lnTo>
                    <a:pt x="234476" y="640259"/>
                  </a:lnTo>
                  <a:lnTo>
                    <a:pt x="234302" y="639932"/>
                  </a:lnTo>
                  <a:lnTo>
                    <a:pt x="234174" y="639529"/>
                  </a:lnTo>
                  <a:lnTo>
                    <a:pt x="234098" y="639098"/>
                  </a:lnTo>
                  <a:lnTo>
                    <a:pt x="234068" y="638653"/>
                  </a:lnTo>
                  <a:lnTo>
                    <a:pt x="234080" y="638204"/>
                  </a:lnTo>
                  <a:lnTo>
                    <a:pt x="234121" y="637773"/>
                  </a:lnTo>
                  <a:lnTo>
                    <a:pt x="234302" y="637120"/>
                  </a:lnTo>
                  <a:lnTo>
                    <a:pt x="234635" y="636489"/>
                  </a:lnTo>
                  <a:lnTo>
                    <a:pt x="235455" y="635246"/>
                  </a:lnTo>
                  <a:lnTo>
                    <a:pt x="235806" y="634606"/>
                  </a:lnTo>
                  <a:lnTo>
                    <a:pt x="236048" y="634053"/>
                  </a:lnTo>
                  <a:lnTo>
                    <a:pt x="236277" y="633495"/>
                  </a:lnTo>
                  <a:lnTo>
                    <a:pt x="236496" y="632932"/>
                  </a:lnTo>
                  <a:lnTo>
                    <a:pt x="236700" y="632370"/>
                  </a:lnTo>
                  <a:lnTo>
                    <a:pt x="236893" y="631798"/>
                  </a:lnTo>
                  <a:lnTo>
                    <a:pt x="237040" y="631331"/>
                  </a:lnTo>
                  <a:lnTo>
                    <a:pt x="237184" y="630859"/>
                  </a:lnTo>
                  <a:lnTo>
                    <a:pt x="237316" y="630387"/>
                  </a:lnTo>
                  <a:lnTo>
                    <a:pt x="237433" y="629906"/>
                  </a:lnTo>
                  <a:lnTo>
                    <a:pt x="237562" y="629217"/>
                  </a:lnTo>
                  <a:lnTo>
                    <a:pt x="237592" y="628999"/>
                  </a:lnTo>
                  <a:lnTo>
                    <a:pt x="237645" y="628568"/>
                  </a:lnTo>
                  <a:lnTo>
                    <a:pt x="237664" y="628355"/>
                  </a:lnTo>
                  <a:lnTo>
                    <a:pt x="237290" y="627565"/>
                  </a:lnTo>
                  <a:lnTo>
                    <a:pt x="237048" y="627039"/>
                  </a:lnTo>
                  <a:lnTo>
                    <a:pt x="236908" y="626708"/>
                  </a:lnTo>
                  <a:lnTo>
                    <a:pt x="236636" y="626041"/>
                  </a:lnTo>
                  <a:lnTo>
                    <a:pt x="236496" y="625714"/>
                  </a:lnTo>
                  <a:lnTo>
                    <a:pt x="236339" y="625392"/>
                  </a:lnTo>
                  <a:lnTo>
                    <a:pt x="236150" y="625066"/>
                  </a:lnTo>
                  <a:lnTo>
                    <a:pt x="235946" y="624752"/>
                  </a:lnTo>
                  <a:lnTo>
                    <a:pt x="235525" y="624131"/>
                  </a:lnTo>
                  <a:lnTo>
                    <a:pt x="235330" y="623809"/>
                  </a:lnTo>
                  <a:lnTo>
                    <a:pt x="235130" y="623460"/>
                  </a:lnTo>
                  <a:lnTo>
                    <a:pt x="234933" y="623101"/>
                  </a:lnTo>
                  <a:lnTo>
                    <a:pt x="234744" y="622743"/>
                  </a:lnTo>
                  <a:lnTo>
                    <a:pt x="234563" y="622380"/>
                  </a:lnTo>
                  <a:lnTo>
                    <a:pt x="234397" y="622008"/>
                  </a:lnTo>
                  <a:lnTo>
                    <a:pt x="234306" y="621786"/>
                  </a:lnTo>
                  <a:lnTo>
                    <a:pt x="234219" y="621563"/>
                  </a:lnTo>
                  <a:lnTo>
                    <a:pt x="233713" y="620175"/>
                  </a:lnTo>
                  <a:lnTo>
                    <a:pt x="233543" y="619699"/>
                  </a:lnTo>
                  <a:lnTo>
                    <a:pt x="233437" y="619123"/>
                  </a:lnTo>
                  <a:lnTo>
                    <a:pt x="233358" y="618533"/>
                  </a:lnTo>
                  <a:lnTo>
                    <a:pt x="233313" y="617934"/>
                  </a:lnTo>
                  <a:lnTo>
                    <a:pt x="233301" y="617340"/>
                  </a:lnTo>
                  <a:lnTo>
                    <a:pt x="233324" y="616750"/>
                  </a:lnTo>
                  <a:lnTo>
                    <a:pt x="233354" y="616319"/>
                  </a:lnTo>
                  <a:lnTo>
                    <a:pt x="233396" y="615883"/>
                  </a:lnTo>
                  <a:lnTo>
                    <a:pt x="233460" y="615453"/>
                  </a:lnTo>
                  <a:lnTo>
                    <a:pt x="233551" y="615030"/>
                  </a:lnTo>
                  <a:lnTo>
                    <a:pt x="233687" y="614632"/>
                  </a:lnTo>
                  <a:lnTo>
                    <a:pt x="233913" y="614200"/>
                  </a:lnTo>
                  <a:lnTo>
                    <a:pt x="234197" y="613797"/>
                  </a:lnTo>
                  <a:lnTo>
                    <a:pt x="234525" y="613407"/>
                  </a:lnTo>
                  <a:lnTo>
                    <a:pt x="234862" y="613025"/>
                  </a:lnTo>
                  <a:lnTo>
                    <a:pt x="235190" y="612640"/>
                  </a:lnTo>
                  <a:lnTo>
                    <a:pt x="235470" y="612318"/>
                  </a:lnTo>
                  <a:lnTo>
                    <a:pt x="235768" y="612009"/>
                  </a:lnTo>
                  <a:lnTo>
                    <a:pt x="236063" y="611696"/>
                  </a:lnTo>
                  <a:lnTo>
                    <a:pt x="236339" y="611374"/>
                  </a:lnTo>
                  <a:lnTo>
                    <a:pt x="236577" y="611029"/>
                  </a:lnTo>
                  <a:lnTo>
                    <a:pt x="236780" y="610653"/>
                  </a:lnTo>
                  <a:lnTo>
                    <a:pt x="236961" y="610258"/>
                  </a:lnTo>
                  <a:lnTo>
                    <a:pt x="237116" y="609855"/>
                  </a:lnTo>
                  <a:lnTo>
                    <a:pt x="237233" y="609437"/>
                  </a:lnTo>
                  <a:lnTo>
                    <a:pt x="237320" y="609024"/>
                  </a:lnTo>
                  <a:lnTo>
                    <a:pt x="237350" y="608480"/>
                  </a:lnTo>
                  <a:lnTo>
                    <a:pt x="237301" y="607922"/>
                  </a:lnTo>
                  <a:lnTo>
                    <a:pt x="237203" y="607359"/>
                  </a:lnTo>
                  <a:lnTo>
                    <a:pt x="237089" y="606797"/>
                  </a:lnTo>
                  <a:lnTo>
                    <a:pt x="236987" y="606234"/>
                  </a:lnTo>
                  <a:lnTo>
                    <a:pt x="236912" y="605753"/>
                  </a:lnTo>
                  <a:lnTo>
                    <a:pt x="236829" y="605268"/>
                  </a:lnTo>
                  <a:lnTo>
                    <a:pt x="236644" y="604307"/>
                  </a:lnTo>
                  <a:lnTo>
                    <a:pt x="236542" y="603830"/>
                  </a:lnTo>
                  <a:lnTo>
                    <a:pt x="236436" y="603399"/>
                  </a:lnTo>
                  <a:lnTo>
                    <a:pt x="236088" y="602120"/>
                  </a:lnTo>
                  <a:lnTo>
                    <a:pt x="235980" y="601689"/>
                  </a:lnTo>
                  <a:lnTo>
                    <a:pt x="235893" y="601290"/>
                  </a:lnTo>
                  <a:lnTo>
                    <a:pt x="235729" y="600478"/>
                  </a:lnTo>
                  <a:lnTo>
                    <a:pt x="235583" y="599666"/>
                  </a:lnTo>
                  <a:lnTo>
                    <a:pt x="235387" y="598745"/>
                  </a:lnTo>
                  <a:lnTo>
                    <a:pt x="235345" y="598441"/>
                  </a:lnTo>
                  <a:lnTo>
                    <a:pt x="235338" y="598137"/>
                  </a:lnTo>
                  <a:lnTo>
                    <a:pt x="235379" y="597792"/>
                  </a:lnTo>
                  <a:lnTo>
                    <a:pt x="235455" y="597443"/>
                  </a:lnTo>
                  <a:lnTo>
                    <a:pt x="235568" y="597102"/>
                  </a:lnTo>
                  <a:lnTo>
                    <a:pt x="235704" y="596767"/>
                  </a:lnTo>
                  <a:lnTo>
                    <a:pt x="235859" y="596454"/>
                  </a:lnTo>
                  <a:lnTo>
                    <a:pt x="236014" y="596186"/>
                  </a:lnTo>
                  <a:lnTo>
                    <a:pt x="236194" y="595932"/>
                  </a:lnTo>
                  <a:lnTo>
                    <a:pt x="236388" y="595687"/>
                  </a:lnTo>
                  <a:lnTo>
                    <a:pt x="236591" y="595447"/>
                  </a:lnTo>
                  <a:lnTo>
                    <a:pt x="236802" y="595215"/>
                  </a:lnTo>
                  <a:lnTo>
                    <a:pt x="237071" y="594943"/>
                  </a:lnTo>
                  <a:lnTo>
                    <a:pt x="237358" y="594685"/>
                  </a:lnTo>
                  <a:lnTo>
                    <a:pt x="237652" y="594435"/>
                  </a:lnTo>
                  <a:lnTo>
                    <a:pt x="237947" y="594190"/>
                  </a:lnTo>
                  <a:lnTo>
                    <a:pt x="238238" y="593932"/>
                  </a:lnTo>
                  <a:lnTo>
                    <a:pt x="238525" y="593655"/>
                  </a:lnTo>
                  <a:lnTo>
                    <a:pt x="239088" y="593088"/>
                  </a:lnTo>
                  <a:lnTo>
                    <a:pt x="239379" y="592807"/>
                  </a:lnTo>
                  <a:lnTo>
                    <a:pt x="240179" y="592081"/>
                  </a:lnTo>
                  <a:lnTo>
                    <a:pt x="240436" y="591859"/>
                  </a:lnTo>
                  <a:lnTo>
                    <a:pt x="240708" y="591668"/>
                  </a:lnTo>
                  <a:lnTo>
                    <a:pt x="240995" y="591528"/>
                  </a:lnTo>
                  <a:lnTo>
                    <a:pt x="241229" y="591450"/>
                  </a:lnTo>
                  <a:lnTo>
                    <a:pt x="241478" y="591387"/>
                  </a:lnTo>
                  <a:lnTo>
                    <a:pt x="241731" y="591346"/>
                  </a:lnTo>
                  <a:lnTo>
                    <a:pt x="241973" y="591341"/>
                  </a:lnTo>
                  <a:lnTo>
                    <a:pt x="242192" y="591387"/>
                  </a:lnTo>
                  <a:lnTo>
                    <a:pt x="242408" y="591532"/>
                  </a:lnTo>
                  <a:lnTo>
                    <a:pt x="242589" y="591777"/>
                  </a:lnTo>
                  <a:lnTo>
                    <a:pt x="242914" y="592380"/>
                  </a:lnTo>
                  <a:lnTo>
                    <a:pt x="243094" y="592657"/>
                  </a:lnTo>
                  <a:lnTo>
                    <a:pt x="243411" y="593020"/>
                  </a:lnTo>
                  <a:lnTo>
                    <a:pt x="243751" y="593365"/>
                  </a:lnTo>
                  <a:lnTo>
                    <a:pt x="244103" y="593700"/>
                  </a:lnTo>
                  <a:lnTo>
                    <a:pt x="244458" y="594032"/>
                  </a:lnTo>
                  <a:lnTo>
                    <a:pt x="244802" y="594376"/>
                  </a:lnTo>
                  <a:lnTo>
                    <a:pt x="245077" y="594680"/>
                  </a:lnTo>
                  <a:lnTo>
                    <a:pt x="245614" y="595297"/>
                  </a:lnTo>
                  <a:lnTo>
                    <a:pt x="245890" y="595596"/>
                  </a:lnTo>
                  <a:lnTo>
                    <a:pt x="246188" y="595873"/>
                  </a:lnTo>
                  <a:lnTo>
                    <a:pt x="246445" y="596077"/>
                  </a:lnTo>
                  <a:lnTo>
                    <a:pt x="246716" y="596264"/>
                  </a:lnTo>
                  <a:lnTo>
                    <a:pt x="246993" y="596440"/>
                  </a:lnTo>
                  <a:lnTo>
                    <a:pt x="247264" y="596626"/>
                  </a:lnTo>
                  <a:lnTo>
                    <a:pt x="247528" y="596826"/>
                  </a:lnTo>
                  <a:lnTo>
                    <a:pt x="247751" y="597016"/>
                  </a:lnTo>
                  <a:lnTo>
                    <a:pt x="247963" y="597211"/>
                  </a:lnTo>
                  <a:lnTo>
                    <a:pt x="248178" y="597416"/>
                  </a:lnTo>
                  <a:lnTo>
                    <a:pt x="249330" y="598531"/>
                  </a:lnTo>
                  <a:lnTo>
                    <a:pt x="249508" y="598709"/>
                  </a:lnTo>
                  <a:lnTo>
                    <a:pt x="250141" y="598672"/>
                  </a:lnTo>
                  <a:lnTo>
                    <a:pt x="250459" y="598649"/>
                  </a:lnTo>
                  <a:lnTo>
                    <a:pt x="251090" y="598595"/>
                  </a:lnTo>
                  <a:lnTo>
                    <a:pt x="251532" y="598540"/>
                  </a:lnTo>
                  <a:lnTo>
                    <a:pt x="251970" y="598473"/>
                  </a:lnTo>
                  <a:lnTo>
                    <a:pt x="252850" y="598350"/>
                  </a:lnTo>
                  <a:lnTo>
                    <a:pt x="253292" y="598318"/>
                  </a:lnTo>
                  <a:lnTo>
                    <a:pt x="253858" y="598305"/>
                  </a:lnTo>
                  <a:lnTo>
                    <a:pt x="254424" y="598309"/>
                  </a:lnTo>
                  <a:lnTo>
                    <a:pt x="254991" y="598341"/>
                  </a:lnTo>
                  <a:lnTo>
                    <a:pt x="255558" y="598404"/>
                  </a:lnTo>
                  <a:lnTo>
                    <a:pt x="256113" y="598495"/>
                  </a:lnTo>
                  <a:lnTo>
                    <a:pt x="256498" y="598568"/>
                  </a:lnTo>
                  <a:lnTo>
                    <a:pt x="256890" y="598645"/>
                  </a:lnTo>
                  <a:lnTo>
                    <a:pt x="257273" y="598740"/>
                  </a:lnTo>
                  <a:lnTo>
                    <a:pt x="257642" y="598862"/>
                  </a:lnTo>
                  <a:lnTo>
                    <a:pt x="257986" y="599030"/>
                  </a:lnTo>
                  <a:lnTo>
                    <a:pt x="258213" y="599180"/>
                  </a:lnTo>
                  <a:lnTo>
                    <a:pt x="258428" y="599357"/>
                  </a:lnTo>
                  <a:lnTo>
                    <a:pt x="258632" y="599543"/>
                  </a:lnTo>
                  <a:lnTo>
                    <a:pt x="259036" y="599933"/>
                  </a:lnTo>
                  <a:lnTo>
                    <a:pt x="259331" y="600228"/>
                  </a:lnTo>
                  <a:lnTo>
                    <a:pt x="259610" y="600536"/>
                  </a:lnTo>
                  <a:lnTo>
                    <a:pt x="260162" y="601167"/>
                  </a:lnTo>
                  <a:lnTo>
                    <a:pt x="260882" y="601911"/>
                  </a:lnTo>
                  <a:lnTo>
                    <a:pt x="261035" y="602047"/>
                  </a:lnTo>
                  <a:lnTo>
                    <a:pt x="261192" y="602174"/>
                  </a:lnTo>
                  <a:lnTo>
                    <a:pt x="261389" y="602310"/>
                  </a:lnTo>
                  <a:lnTo>
                    <a:pt x="261600" y="602433"/>
                  </a:lnTo>
                  <a:lnTo>
                    <a:pt x="261816" y="602546"/>
                  </a:lnTo>
                  <a:lnTo>
                    <a:pt x="262038" y="602642"/>
                  </a:lnTo>
                  <a:lnTo>
                    <a:pt x="262261" y="602728"/>
                  </a:lnTo>
                  <a:lnTo>
                    <a:pt x="262144" y="602319"/>
                  </a:lnTo>
                  <a:lnTo>
                    <a:pt x="262004" y="601916"/>
                  </a:lnTo>
                  <a:lnTo>
                    <a:pt x="261846" y="601516"/>
                  </a:lnTo>
                  <a:lnTo>
                    <a:pt x="261668" y="601131"/>
                  </a:lnTo>
                  <a:lnTo>
                    <a:pt x="261472" y="600754"/>
                  </a:lnTo>
                  <a:lnTo>
                    <a:pt x="261298" y="600487"/>
                  </a:lnTo>
                  <a:lnTo>
                    <a:pt x="261103" y="600237"/>
                  </a:lnTo>
                  <a:lnTo>
                    <a:pt x="260901" y="599988"/>
                  </a:lnTo>
                  <a:lnTo>
                    <a:pt x="260725" y="599729"/>
                  </a:lnTo>
                  <a:lnTo>
                    <a:pt x="260595" y="599457"/>
                  </a:lnTo>
                  <a:lnTo>
                    <a:pt x="260531" y="599199"/>
                  </a:lnTo>
                  <a:lnTo>
                    <a:pt x="260502" y="598926"/>
                  </a:lnTo>
                  <a:lnTo>
                    <a:pt x="260483" y="598373"/>
                  </a:lnTo>
                  <a:lnTo>
                    <a:pt x="260468" y="598096"/>
                  </a:lnTo>
                  <a:lnTo>
                    <a:pt x="260459" y="597833"/>
                  </a:lnTo>
                  <a:lnTo>
                    <a:pt x="260464" y="597556"/>
                  </a:lnTo>
                  <a:lnTo>
                    <a:pt x="260459" y="597289"/>
                  </a:lnTo>
                  <a:lnTo>
                    <a:pt x="260425" y="597035"/>
                  </a:lnTo>
                  <a:lnTo>
                    <a:pt x="260343" y="596817"/>
                  </a:lnTo>
                  <a:lnTo>
                    <a:pt x="260124" y="596599"/>
                  </a:lnTo>
                  <a:lnTo>
                    <a:pt x="259799" y="596440"/>
                  </a:lnTo>
                  <a:lnTo>
                    <a:pt x="259410" y="596322"/>
                  </a:lnTo>
                  <a:lnTo>
                    <a:pt x="259006" y="596218"/>
                  </a:lnTo>
                  <a:lnTo>
                    <a:pt x="258628" y="596105"/>
                  </a:lnTo>
                  <a:lnTo>
                    <a:pt x="258243" y="595982"/>
                  </a:lnTo>
                  <a:lnTo>
                    <a:pt x="257069" y="595669"/>
                  </a:lnTo>
                  <a:lnTo>
                    <a:pt x="256196" y="595379"/>
                  </a:lnTo>
                  <a:lnTo>
                    <a:pt x="255954" y="595288"/>
                  </a:lnTo>
                  <a:lnTo>
                    <a:pt x="255720" y="595188"/>
                  </a:lnTo>
                  <a:lnTo>
                    <a:pt x="255494" y="595070"/>
                  </a:lnTo>
                  <a:lnTo>
                    <a:pt x="255244" y="594880"/>
                  </a:lnTo>
                  <a:lnTo>
                    <a:pt x="255014" y="594653"/>
                  </a:lnTo>
                  <a:lnTo>
                    <a:pt x="254795" y="594408"/>
                  </a:lnTo>
                  <a:lnTo>
                    <a:pt x="254564" y="594181"/>
                  </a:lnTo>
                  <a:lnTo>
                    <a:pt x="254311" y="593995"/>
                  </a:lnTo>
                  <a:lnTo>
                    <a:pt x="254054" y="593877"/>
                  </a:lnTo>
                  <a:lnTo>
                    <a:pt x="253782" y="593796"/>
                  </a:lnTo>
                  <a:lnTo>
                    <a:pt x="253500" y="593723"/>
                  </a:lnTo>
                  <a:lnTo>
                    <a:pt x="253224" y="593637"/>
                  </a:lnTo>
                  <a:lnTo>
                    <a:pt x="252971" y="593519"/>
                  </a:lnTo>
                  <a:lnTo>
                    <a:pt x="252642" y="593283"/>
                  </a:lnTo>
                  <a:lnTo>
                    <a:pt x="252333" y="593002"/>
                  </a:lnTo>
                  <a:lnTo>
                    <a:pt x="252053" y="592680"/>
                  </a:lnTo>
                  <a:lnTo>
                    <a:pt x="251796" y="592340"/>
                  </a:lnTo>
                  <a:lnTo>
                    <a:pt x="251573" y="591986"/>
                  </a:lnTo>
                  <a:lnTo>
                    <a:pt x="251369" y="591609"/>
                  </a:lnTo>
                  <a:lnTo>
                    <a:pt x="251195" y="591205"/>
                  </a:lnTo>
                  <a:lnTo>
                    <a:pt x="251056" y="590788"/>
                  </a:lnTo>
                  <a:lnTo>
                    <a:pt x="250942" y="590366"/>
                  </a:lnTo>
                  <a:lnTo>
                    <a:pt x="250855" y="589940"/>
                  </a:lnTo>
                  <a:lnTo>
                    <a:pt x="250810" y="589568"/>
                  </a:lnTo>
                  <a:lnTo>
                    <a:pt x="250787" y="589191"/>
                  </a:lnTo>
                  <a:lnTo>
                    <a:pt x="250784" y="588815"/>
                  </a:lnTo>
                  <a:lnTo>
                    <a:pt x="250795" y="588434"/>
                  </a:lnTo>
                  <a:lnTo>
                    <a:pt x="250814" y="588057"/>
                  </a:lnTo>
                  <a:lnTo>
                    <a:pt x="250833" y="587753"/>
                  </a:lnTo>
                  <a:lnTo>
                    <a:pt x="250859" y="587449"/>
                  </a:lnTo>
                  <a:lnTo>
                    <a:pt x="250889" y="587150"/>
                  </a:lnTo>
                  <a:lnTo>
                    <a:pt x="250935" y="586846"/>
                  </a:lnTo>
                  <a:lnTo>
                    <a:pt x="250991" y="586551"/>
                  </a:lnTo>
                  <a:lnTo>
                    <a:pt x="251139" y="586025"/>
                  </a:lnTo>
                  <a:lnTo>
                    <a:pt x="251335" y="585503"/>
                  </a:lnTo>
                  <a:lnTo>
                    <a:pt x="251566" y="584995"/>
                  </a:lnTo>
                  <a:lnTo>
                    <a:pt x="251819" y="584496"/>
                  </a:lnTo>
                  <a:lnTo>
                    <a:pt x="252087" y="584011"/>
                  </a:lnTo>
                  <a:lnTo>
                    <a:pt x="252310" y="583680"/>
                  </a:lnTo>
                  <a:lnTo>
                    <a:pt x="252824" y="583040"/>
                  </a:lnTo>
                  <a:lnTo>
                    <a:pt x="253039" y="582714"/>
                  </a:lnTo>
                  <a:lnTo>
                    <a:pt x="253166" y="582373"/>
                  </a:lnTo>
                  <a:lnTo>
                    <a:pt x="253186" y="582024"/>
                  </a:lnTo>
                  <a:lnTo>
                    <a:pt x="253130" y="581666"/>
                  </a:lnTo>
                  <a:lnTo>
                    <a:pt x="252948" y="580926"/>
                  </a:lnTo>
                  <a:lnTo>
                    <a:pt x="252899" y="580559"/>
                  </a:lnTo>
                  <a:lnTo>
                    <a:pt x="252892" y="580169"/>
                  </a:lnTo>
                  <a:lnTo>
                    <a:pt x="252903" y="579774"/>
                  </a:lnTo>
                  <a:lnTo>
                    <a:pt x="252929" y="579384"/>
                  </a:lnTo>
                  <a:lnTo>
                    <a:pt x="252967" y="578989"/>
                  </a:lnTo>
                  <a:lnTo>
                    <a:pt x="253009" y="578599"/>
                  </a:lnTo>
                  <a:lnTo>
                    <a:pt x="253088" y="577978"/>
                  </a:lnTo>
                  <a:lnTo>
                    <a:pt x="253186" y="577352"/>
                  </a:lnTo>
                  <a:lnTo>
                    <a:pt x="253311" y="576726"/>
                  </a:lnTo>
                  <a:lnTo>
                    <a:pt x="253466" y="576118"/>
                  </a:lnTo>
                  <a:lnTo>
                    <a:pt x="253661" y="575524"/>
                  </a:lnTo>
                  <a:lnTo>
                    <a:pt x="253878" y="575011"/>
                  </a:lnTo>
                  <a:lnTo>
                    <a:pt x="254122" y="574508"/>
                  </a:lnTo>
                  <a:lnTo>
                    <a:pt x="254394" y="574018"/>
                  </a:lnTo>
                  <a:lnTo>
                    <a:pt x="254685" y="573537"/>
                  </a:lnTo>
                  <a:lnTo>
                    <a:pt x="254980" y="573061"/>
                  </a:lnTo>
                  <a:lnTo>
                    <a:pt x="255441" y="572353"/>
                  </a:lnTo>
                  <a:lnTo>
                    <a:pt x="255686" y="572008"/>
                  </a:lnTo>
                  <a:lnTo>
                    <a:pt x="255939" y="571672"/>
                  </a:lnTo>
                  <a:lnTo>
                    <a:pt x="256211" y="571350"/>
                  </a:lnTo>
                  <a:lnTo>
                    <a:pt x="256464" y="571079"/>
                  </a:lnTo>
                  <a:lnTo>
                    <a:pt x="256729" y="570811"/>
                  </a:lnTo>
                  <a:lnTo>
                    <a:pt x="257001" y="570557"/>
                  </a:lnTo>
                  <a:lnTo>
                    <a:pt x="257288" y="570316"/>
                  </a:lnTo>
                  <a:lnTo>
                    <a:pt x="257583" y="570094"/>
                  </a:lnTo>
                  <a:lnTo>
                    <a:pt x="257857" y="569913"/>
                  </a:lnTo>
                  <a:lnTo>
                    <a:pt x="258145" y="569754"/>
                  </a:lnTo>
                  <a:lnTo>
                    <a:pt x="258734" y="569450"/>
                  </a:lnTo>
                  <a:lnTo>
                    <a:pt x="259406" y="569078"/>
                  </a:lnTo>
                  <a:lnTo>
                    <a:pt x="259795" y="568874"/>
                  </a:lnTo>
                  <a:lnTo>
                    <a:pt x="260181" y="568661"/>
                  </a:lnTo>
                  <a:lnTo>
                    <a:pt x="260555" y="568438"/>
                  </a:lnTo>
                  <a:lnTo>
                    <a:pt x="260916" y="568193"/>
                  </a:lnTo>
                  <a:lnTo>
                    <a:pt x="261215" y="567953"/>
                  </a:lnTo>
                  <a:lnTo>
                    <a:pt x="261498" y="567690"/>
                  </a:lnTo>
                  <a:lnTo>
                    <a:pt x="261774" y="567422"/>
                  </a:lnTo>
                  <a:lnTo>
                    <a:pt x="262061" y="567164"/>
                  </a:lnTo>
                  <a:lnTo>
                    <a:pt x="262367" y="566941"/>
                  </a:lnTo>
                  <a:lnTo>
                    <a:pt x="262734" y="566724"/>
                  </a:lnTo>
                  <a:lnTo>
                    <a:pt x="263123" y="566538"/>
                  </a:lnTo>
                  <a:lnTo>
                    <a:pt x="263523" y="566370"/>
                  </a:lnTo>
                  <a:lnTo>
                    <a:pt x="263927" y="566216"/>
                  </a:lnTo>
                  <a:lnTo>
                    <a:pt x="264332" y="566071"/>
                  </a:lnTo>
                  <a:lnTo>
                    <a:pt x="264667" y="565971"/>
                  </a:lnTo>
                  <a:lnTo>
                    <a:pt x="265358" y="565817"/>
                  </a:lnTo>
                  <a:lnTo>
                    <a:pt x="265687" y="565717"/>
                  </a:lnTo>
                  <a:lnTo>
                    <a:pt x="265993" y="565572"/>
                  </a:lnTo>
                  <a:lnTo>
                    <a:pt x="266148" y="565472"/>
                  </a:lnTo>
                  <a:lnTo>
                    <a:pt x="266295" y="565363"/>
                  </a:lnTo>
                  <a:lnTo>
                    <a:pt x="266442" y="565241"/>
                  </a:lnTo>
                  <a:lnTo>
                    <a:pt x="266578" y="565118"/>
                  </a:lnTo>
                  <a:lnTo>
                    <a:pt x="266707" y="564987"/>
                  </a:lnTo>
                  <a:lnTo>
                    <a:pt x="266533" y="564461"/>
                  </a:lnTo>
                  <a:lnTo>
                    <a:pt x="266374" y="563925"/>
                  </a:lnTo>
                  <a:lnTo>
                    <a:pt x="266231" y="563390"/>
                  </a:lnTo>
                  <a:lnTo>
                    <a:pt x="266110" y="562845"/>
                  </a:lnTo>
                  <a:lnTo>
                    <a:pt x="266004" y="562301"/>
                  </a:lnTo>
                  <a:lnTo>
                    <a:pt x="265925" y="561793"/>
                  </a:lnTo>
                  <a:lnTo>
                    <a:pt x="265868" y="561285"/>
                  </a:lnTo>
                  <a:lnTo>
                    <a:pt x="265789" y="560256"/>
                  </a:lnTo>
                  <a:lnTo>
                    <a:pt x="265759" y="559743"/>
                  </a:lnTo>
                  <a:lnTo>
                    <a:pt x="265736" y="559117"/>
                  </a:lnTo>
                  <a:lnTo>
                    <a:pt x="265728" y="558491"/>
                  </a:lnTo>
                  <a:lnTo>
                    <a:pt x="265728" y="557861"/>
                  </a:lnTo>
                  <a:lnTo>
                    <a:pt x="265721" y="557235"/>
                  </a:lnTo>
                  <a:lnTo>
                    <a:pt x="265698" y="556609"/>
                  </a:lnTo>
                  <a:lnTo>
                    <a:pt x="265664" y="556133"/>
                  </a:lnTo>
                  <a:lnTo>
                    <a:pt x="265623" y="555656"/>
                  </a:lnTo>
                  <a:lnTo>
                    <a:pt x="265577" y="555180"/>
                  </a:lnTo>
                  <a:lnTo>
                    <a:pt x="265536" y="554699"/>
                  </a:lnTo>
                  <a:lnTo>
                    <a:pt x="265509" y="554223"/>
                  </a:lnTo>
                  <a:lnTo>
                    <a:pt x="265502" y="553724"/>
                  </a:lnTo>
                  <a:lnTo>
                    <a:pt x="265505" y="553225"/>
                  </a:lnTo>
                  <a:lnTo>
                    <a:pt x="265536" y="552227"/>
                  </a:lnTo>
                  <a:lnTo>
                    <a:pt x="265573" y="551265"/>
                  </a:lnTo>
                  <a:lnTo>
                    <a:pt x="265623" y="550336"/>
                  </a:lnTo>
                  <a:lnTo>
                    <a:pt x="265641" y="549873"/>
                  </a:lnTo>
                  <a:lnTo>
                    <a:pt x="265653" y="549410"/>
                  </a:lnTo>
                  <a:lnTo>
                    <a:pt x="265649" y="548943"/>
                  </a:lnTo>
                  <a:lnTo>
                    <a:pt x="265638" y="548480"/>
                  </a:lnTo>
                  <a:lnTo>
                    <a:pt x="265551" y="546530"/>
                  </a:lnTo>
                  <a:lnTo>
                    <a:pt x="265479" y="545414"/>
                  </a:lnTo>
                  <a:lnTo>
                    <a:pt x="265456" y="544856"/>
                  </a:lnTo>
                  <a:lnTo>
                    <a:pt x="265453" y="544299"/>
                  </a:lnTo>
                  <a:lnTo>
                    <a:pt x="265468" y="543963"/>
                  </a:lnTo>
                  <a:lnTo>
                    <a:pt x="265490" y="543623"/>
                  </a:lnTo>
                  <a:lnTo>
                    <a:pt x="265517" y="543287"/>
                  </a:lnTo>
                  <a:lnTo>
                    <a:pt x="265536" y="542952"/>
                  </a:lnTo>
                  <a:lnTo>
                    <a:pt x="265539" y="542616"/>
                  </a:lnTo>
                  <a:lnTo>
                    <a:pt x="265509" y="542262"/>
                  </a:lnTo>
                  <a:lnTo>
                    <a:pt x="265388" y="541550"/>
                  </a:lnTo>
                  <a:lnTo>
                    <a:pt x="265362" y="541205"/>
                  </a:lnTo>
                  <a:lnTo>
                    <a:pt x="265396" y="540870"/>
                  </a:lnTo>
                  <a:lnTo>
                    <a:pt x="265464" y="540638"/>
                  </a:lnTo>
                  <a:lnTo>
                    <a:pt x="265555" y="540407"/>
                  </a:lnTo>
                  <a:lnTo>
                    <a:pt x="265664" y="540180"/>
                  </a:lnTo>
                  <a:lnTo>
                    <a:pt x="265789" y="539967"/>
                  </a:lnTo>
                  <a:lnTo>
                    <a:pt x="265936" y="539776"/>
                  </a:lnTo>
                  <a:lnTo>
                    <a:pt x="266140" y="539586"/>
                  </a:lnTo>
                  <a:lnTo>
                    <a:pt x="266374" y="539423"/>
                  </a:lnTo>
                  <a:lnTo>
                    <a:pt x="266631" y="539282"/>
                  </a:lnTo>
                  <a:lnTo>
                    <a:pt x="266896" y="539155"/>
                  </a:lnTo>
                  <a:lnTo>
                    <a:pt x="267164" y="539046"/>
                  </a:lnTo>
                  <a:lnTo>
                    <a:pt x="267485" y="538942"/>
                  </a:lnTo>
                  <a:lnTo>
                    <a:pt x="267820" y="538865"/>
                  </a:lnTo>
                  <a:lnTo>
                    <a:pt x="268160" y="538810"/>
                  </a:lnTo>
                  <a:lnTo>
                    <a:pt x="269090" y="538697"/>
                  </a:lnTo>
                  <a:lnTo>
                    <a:pt x="269331" y="538670"/>
                  </a:lnTo>
                  <a:lnTo>
                    <a:pt x="269577" y="538647"/>
                  </a:lnTo>
                  <a:lnTo>
                    <a:pt x="269819" y="538633"/>
                  </a:lnTo>
                  <a:lnTo>
                    <a:pt x="270589" y="538633"/>
                  </a:lnTo>
                  <a:lnTo>
                    <a:pt x="270850" y="538647"/>
                  </a:lnTo>
                  <a:lnTo>
                    <a:pt x="271103" y="538688"/>
                  </a:lnTo>
                  <a:lnTo>
                    <a:pt x="271330" y="538769"/>
                  </a:lnTo>
                  <a:lnTo>
                    <a:pt x="271544" y="538906"/>
                  </a:lnTo>
                  <a:lnTo>
                    <a:pt x="271737" y="539078"/>
                  </a:lnTo>
                  <a:lnTo>
                    <a:pt x="271918" y="539282"/>
                  </a:lnTo>
                  <a:lnTo>
                    <a:pt x="272084" y="539500"/>
                  </a:lnTo>
                  <a:lnTo>
                    <a:pt x="272239" y="539718"/>
                  </a:lnTo>
                  <a:lnTo>
                    <a:pt x="272439" y="540035"/>
                  </a:lnTo>
                  <a:lnTo>
                    <a:pt x="272606" y="540380"/>
                  </a:lnTo>
                  <a:lnTo>
                    <a:pt x="272753" y="540743"/>
                  </a:lnTo>
                  <a:lnTo>
                    <a:pt x="273017" y="541473"/>
                  </a:lnTo>
                  <a:lnTo>
                    <a:pt x="273101" y="541749"/>
                  </a:lnTo>
                  <a:lnTo>
                    <a:pt x="273229" y="542325"/>
                  </a:lnTo>
                  <a:lnTo>
                    <a:pt x="273320" y="542589"/>
                  </a:lnTo>
                  <a:lnTo>
                    <a:pt x="273456" y="542815"/>
                  </a:lnTo>
                  <a:lnTo>
                    <a:pt x="273607" y="542965"/>
                  </a:lnTo>
                  <a:lnTo>
                    <a:pt x="273781" y="543101"/>
                  </a:lnTo>
                  <a:lnTo>
                    <a:pt x="273969" y="543223"/>
                  </a:lnTo>
                  <a:lnTo>
                    <a:pt x="274170" y="543328"/>
                  </a:lnTo>
                  <a:lnTo>
                    <a:pt x="274370" y="543409"/>
                  </a:lnTo>
                  <a:lnTo>
                    <a:pt x="274665" y="543496"/>
                  </a:lnTo>
                  <a:lnTo>
                    <a:pt x="274973" y="543536"/>
                  </a:lnTo>
                  <a:lnTo>
                    <a:pt x="275298" y="543550"/>
                  </a:lnTo>
                  <a:lnTo>
                    <a:pt x="275619" y="543532"/>
                  </a:lnTo>
                  <a:lnTo>
                    <a:pt x="275929" y="543496"/>
                  </a:lnTo>
                  <a:lnTo>
                    <a:pt x="276231" y="543441"/>
                  </a:lnTo>
                  <a:lnTo>
                    <a:pt x="276526" y="543355"/>
                  </a:lnTo>
                  <a:lnTo>
                    <a:pt x="276817" y="543251"/>
                  </a:lnTo>
                  <a:lnTo>
                    <a:pt x="277104" y="543128"/>
                  </a:lnTo>
                  <a:lnTo>
                    <a:pt x="277384" y="543001"/>
                  </a:lnTo>
                  <a:lnTo>
                    <a:pt x="277637" y="542856"/>
                  </a:lnTo>
                  <a:lnTo>
                    <a:pt x="277878" y="542688"/>
                  </a:lnTo>
                  <a:lnTo>
                    <a:pt x="278115" y="542512"/>
                  </a:lnTo>
                  <a:lnTo>
                    <a:pt x="278357" y="542348"/>
                  </a:lnTo>
                  <a:lnTo>
                    <a:pt x="278614" y="542208"/>
                  </a:lnTo>
                  <a:lnTo>
                    <a:pt x="278920" y="542085"/>
                  </a:lnTo>
                  <a:lnTo>
                    <a:pt x="279245" y="541985"/>
                  </a:lnTo>
                  <a:lnTo>
                    <a:pt x="279574" y="541908"/>
                  </a:lnTo>
                  <a:lnTo>
                    <a:pt x="279906" y="541835"/>
                  </a:lnTo>
                  <a:lnTo>
                    <a:pt x="280446" y="541731"/>
                  </a:lnTo>
                  <a:lnTo>
                    <a:pt x="280862" y="541663"/>
                  </a:lnTo>
                  <a:lnTo>
                    <a:pt x="281073" y="541636"/>
                  </a:lnTo>
                  <a:lnTo>
                    <a:pt x="281281" y="541618"/>
                  </a:lnTo>
                  <a:lnTo>
                    <a:pt x="281674" y="541618"/>
                  </a:lnTo>
                  <a:lnTo>
                    <a:pt x="282062" y="541659"/>
                  </a:lnTo>
                  <a:lnTo>
                    <a:pt x="282852" y="541781"/>
                  </a:lnTo>
                  <a:lnTo>
                    <a:pt x="283452" y="541849"/>
                  </a:lnTo>
                  <a:lnTo>
                    <a:pt x="283868" y="541890"/>
                  </a:lnTo>
                  <a:lnTo>
                    <a:pt x="284076" y="541904"/>
                  </a:lnTo>
                  <a:lnTo>
                    <a:pt x="284284" y="541904"/>
                  </a:lnTo>
                  <a:lnTo>
                    <a:pt x="284518" y="541886"/>
                  </a:lnTo>
                  <a:lnTo>
                    <a:pt x="284756" y="541858"/>
                  </a:lnTo>
                  <a:lnTo>
                    <a:pt x="284990" y="541813"/>
                  </a:lnTo>
                  <a:lnTo>
                    <a:pt x="285224" y="541759"/>
                  </a:lnTo>
                  <a:lnTo>
                    <a:pt x="285447" y="541695"/>
                  </a:lnTo>
                  <a:lnTo>
                    <a:pt x="285757" y="541523"/>
                  </a:lnTo>
                  <a:lnTo>
                    <a:pt x="286054" y="541332"/>
                  </a:lnTo>
                  <a:lnTo>
                    <a:pt x="286345" y="541128"/>
                  </a:lnTo>
                  <a:lnTo>
                    <a:pt x="286621" y="540906"/>
                  </a:lnTo>
                  <a:lnTo>
                    <a:pt x="286885" y="540675"/>
                  </a:lnTo>
                  <a:lnTo>
                    <a:pt x="287135" y="540412"/>
                  </a:lnTo>
                  <a:lnTo>
                    <a:pt x="287361" y="540121"/>
                  </a:lnTo>
                  <a:lnTo>
                    <a:pt x="287800" y="539527"/>
                  </a:lnTo>
                  <a:lnTo>
                    <a:pt x="288041" y="539255"/>
                  </a:lnTo>
                  <a:lnTo>
                    <a:pt x="288253" y="539046"/>
                  </a:lnTo>
                  <a:lnTo>
                    <a:pt x="288472" y="538842"/>
                  </a:lnTo>
                  <a:lnTo>
                    <a:pt x="288695" y="538647"/>
                  </a:lnTo>
                  <a:lnTo>
                    <a:pt x="289147" y="538266"/>
                  </a:lnTo>
                  <a:lnTo>
                    <a:pt x="289351" y="538089"/>
                  </a:lnTo>
                  <a:lnTo>
                    <a:pt x="289555" y="537899"/>
                  </a:lnTo>
                  <a:lnTo>
                    <a:pt x="289763" y="537722"/>
                  </a:lnTo>
                  <a:lnTo>
                    <a:pt x="289975" y="537568"/>
                  </a:lnTo>
                  <a:lnTo>
                    <a:pt x="290209" y="537454"/>
                  </a:lnTo>
                  <a:lnTo>
                    <a:pt x="290439" y="537391"/>
                  </a:lnTo>
                  <a:lnTo>
                    <a:pt x="290689" y="537350"/>
                  </a:lnTo>
                  <a:lnTo>
                    <a:pt x="290942" y="537332"/>
                  </a:lnTo>
                  <a:lnTo>
                    <a:pt x="291191" y="537345"/>
                  </a:lnTo>
                  <a:lnTo>
                    <a:pt x="291429" y="537391"/>
                  </a:lnTo>
                  <a:lnTo>
                    <a:pt x="291641" y="537459"/>
                  </a:lnTo>
                  <a:lnTo>
                    <a:pt x="291852" y="537559"/>
                  </a:lnTo>
                  <a:lnTo>
                    <a:pt x="292056" y="537681"/>
                  </a:lnTo>
                  <a:lnTo>
                    <a:pt x="292249" y="537822"/>
                  </a:lnTo>
                  <a:lnTo>
                    <a:pt x="292419" y="537976"/>
                  </a:lnTo>
                  <a:lnTo>
                    <a:pt x="292584" y="538171"/>
                  </a:lnTo>
                  <a:lnTo>
                    <a:pt x="292724" y="538397"/>
                  </a:lnTo>
                  <a:lnTo>
                    <a:pt x="292850" y="538638"/>
                  </a:lnTo>
                  <a:lnTo>
                    <a:pt x="292966" y="538887"/>
                  </a:lnTo>
                  <a:lnTo>
                    <a:pt x="293094" y="539123"/>
                  </a:lnTo>
                  <a:lnTo>
                    <a:pt x="293238" y="539373"/>
                  </a:lnTo>
                  <a:lnTo>
                    <a:pt x="293385" y="539618"/>
                  </a:lnTo>
                  <a:lnTo>
                    <a:pt x="293525" y="539867"/>
                  </a:lnTo>
                  <a:lnTo>
                    <a:pt x="293672" y="540112"/>
                  </a:lnTo>
                  <a:lnTo>
                    <a:pt x="293978" y="540657"/>
                  </a:lnTo>
                  <a:lnTo>
                    <a:pt x="294303" y="541246"/>
                  </a:lnTo>
                  <a:lnTo>
                    <a:pt x="294473" y="541536"/>
                  </a:lnTo>
                  <a:lnTo>
                    <a:pt x="294658" y="541817"/>
                  </a:lnTo>
                  <a:lnTo>
                    <a:pt x="294866" y="542090"/>
                  </a:lnTo>
                  <a:lnTo>
                    <a:pt x="295085" y="542348"/>
                  </a:lnTo>
                  <a:lnTo>
                    <a:pt x="295769" y="543106"/>
                  </a:lnTo>
                  <a:lnTo>
                    <a:pt x="296139" y="543536"/>
                  </a:lnTo>
                  <a:lnTo>
                    <a:pt x="296516" y="543963"/>
                  </a:lnTo>
                  <a:lnTo>
                    <a:pt x="296708" y="544172"/>
                  </a:lnTo>
                  <a:lnTo>
                    <a:pt x="297094" y="544570"/>
                  </a:lnTo>
                  <a:lnTo>
                    <a:pt x="297490" y="544961"/>
                  </a:lnTo>
                  <a:lnTo>
                    <a:pt x="297691" y="545151"/>
                  </a:lnTo>
                  <a:lnTo>
                    <a:pt x="297895" y="545333"/>
                  </a:lnTo>
                  <a:lnTo>
                    <a:pt x="298106" y="545505"/>
                  </a:lnTo>
                  <a:lnTo>
                    <a:pt x="298522" y="545859"/>
                  </a:lnTo>
                  <a:lnTo>
                    <a:pt x="298835" y="546154"/>
                  </a:lnTo>
                  <a:lnTo>
                    <a:pt x="298949" y="546267"/>
                  </a:lnTo>
                  <a:lnTo>
                    <a:pt x="299172" y="546499"/>
                  </a:lnTo>
                  <a:lnTo>
                    <a:pt x="299277" y="546621"/>
                  </a:lnTo>
                  <a:lnTo>
                    <a:pt x="299406" y="546807"/>
                  </a:lnTo>
                  <a:lnTo>
                    <a:pt x="299523" y="547029"/>
                  </a:lnTo>
                  <a:lnTo>
                    <a:pt x="299639" y="547242"/>
                  </a:lnTo>
                  <a:lnTo>
                    <a:pt x="299752" y="547397"/>
                  </a:lnTo>
                  <a:lnTo>
                    <a:pt x="299873" y="547464"/>
                  </a:lnTo>
                  <a:lnTo>
                    <a:pt x="299930" y="547374"/>
                  </a:lnTo>
                  <a:lnTo>
                    <a:pt x="299998" y="547152"/>
                  </a:lnTo>
                  <a:lnTo>
                    <a:pt x="300062" y="546852"/>
                  </a:lnTo>
                  <a:lnTo>
                    <a:pt x="300119" y="546530"/>
                  </a:lnTo>
                  <a:lnTo>
                    <a:pt x="300153" y="546244"/>
                  </a:lnTo>
                  <a:lnTo>
                    <a:pt x="300168" y="545968"/>
                  </a:lnTo>
                  <a:lnTo>
                    <a:pt x="300153" y="545687"/>
                  </a:lnTo>
                  <a:lnTo>
                    <a:pt x="300104" y="545124"/>
                  </a:lnTo>
                  <a:lnTo>
                    <a:pt x="300092" y="544843"/>
                  </a:lnTo>
                  <a:lnTo>
                    <a:pt x="300092" y="544475"/>
                  </a:lnTo>
                  <a:lnTo>
                    <a:pt x="300111" y="543741"/>
                  </a:lnTo>
                  <a:lnTo>
                    <a:pt x="300126" y="543006"/>
                  </a:lnTo>
                  <a:lnTo>
                    <a:pt x="300107" y="542221"/>
                  </a:lnTo>
                  <a:lnTo>
                    <a:pt x="300104" y="541958"/>
                  </a:lnTo>
                  <a:lnTo>
                    <a:pt x="300107" y="541423"/>
                  </a:lnTo>
                  <a:lnTo>
                    <a:pt x="300126" y="540883"/>
                  </a:lnTo>
                  <a:lnTo>
                    <a:pt x="300145" y="540611"/>
                  </a:lnTo>
                  <a:lnTo>
                    <a:pt x="300198" y="540112"/>
                  </a:lnTo>
                  <a:lnTo>
                    <a:pt x="300266" y="539658"/>
                  </a:lnTo>
                  <a:lnTo>
                    <a:pt x="300311" y="539432"/>
                  </a:lnTo>
                  <a:lnTo>
                    <a:pt x="300364" y="539209"/>
                  </a:lnTo>
                  <a:lnTo>
                    <a:pt x="300463" y="538865"/>
                  </a:lnTo>
                  <a:lnTo>
                    <a:pt x="300580" y="538524"/>
                  </a:lnTo>
                  <a:lnTo>
                    <a:pt x="300716" y="538189"/>
                  </a:lnTo>
                  <a:lnTo>
                    <a:pt x="300871" y="537867"/>
                  </a:lnTo>
                  <a:lnTo>
                    <a:pt x="301048" y="537559"/>
                  </a:lnTo>
                  <a:lnTo>
                    <a:pt x="301226" y="537282"/>
                  </a:lnTo>
                  <a:lnTo>
                    <a:pt x="301422" y="537005"/>
                  </a:lnTo>
                  <a:lnTo>
                    <a:pt x="301630" y="536742"/>
                  </a:lnTo>
                  <a:lnTo>
                    <a:pt x="301864" y="536506"/>
                  </a:lnTo>
                  <a:lnTo>
                    <a:pt x="302113" y="536311"/>
                  </a:lnTo>
                  <a:lnTo>
                    <a:pt x="302295" y="536202"/>
                  </a:lnTo>
                  <a:lnTo>
                    <a:pt x="302484" y="536116"/>
                  </a:lnTo>
                  <a:lnTo>
                    <a:pt x="302879" y="535962"/>
                  </a:lnTo>
                  <a:lnTo>
                    <a:pt x="303081" y="535889"/>
                  </a:lnTo>
                  <a:lnTo>
                    <a:pt x="303268" y="535817"/>
                  </a:lnTo>
                  <a:lnTo>
                    <a:pt x="303461" y="535749"/>
                  </a:lnTo>
                  <a:lnTo>
                    <a:pt x="304043" y="535558"/>
                  </a:lnTo>
                  <a:lnTo>
                    <a:pt x="304273" y="535499"/>
                  </a:lnTo>
                  <a:lnTo>
                    <a:pt x="304511" y="535458"/>
                  </a:lnTo>
                  <a:lnTo>
                    <a:pt x="304746" y="535409"/>
                  </a:lnTo>
                  <a:lnTo>
                    <a:pt x="304961" y="535340"/>
                  </a:lnTo>
                  <a:lnTo>
                    <a:pt x="305138" y="535227"/>
                  </a:lnTo>
                  <a:lnTo>
                    <a:pt x="305240" y="535109"/>
                  </a:lnTo>
                  <a:lnTo>
                    <a:pt x="305327" y="534978"/>
                  </a:lnTo>
                  <a:lnTo>
                    <a:pt x="305403" y="534833"/>
                  </a:lnTo>
                  <a:lnTo>
                    <a:pt x="305543" y="534533"/>
                  </a:lnTo>
                  <a:lnTo>
                    <a:pt x="305652" y="534266"/>
                  </a:lnTo>
                  <a:lnTo>
                    <a:pt x="305739" y="533984"/>
                  </a:lnTo>
                  <a:lnTo>
                    <a:pt x="305815" y="533699"/>
                  </a:lnTo>
                  <a:lnTo>
                    <a:pt x="305898" y="533417"/>
                  </a:lnTo>
                  <a:lnTo>
                    <a:pt x="306000" y="533146"/>
                  </a:lnTo>
                  <a:lnTo>
                    <a:pt x="306140" y="532855"/>
                  </a:lnTo>
                  <a:lnTo>
                    <a:pt x="306298" y="532574"/>
                  </a:lnTo>
                  <a:lnTo>
                    <a:pt x="306463" y="532302"/>
                  </a:lnTo>
                  <a:lnTo>
                    <a:pt x="306807" y="531758"/>
                  </a:lnTo>
                  <a:lnTo>
                    <a:pt x="307147" y="531231"/>
                  </a:lnTo>
                  <a:lnTo>
                    <a:pt x="307389" y="530895"/>
                  </a:lnTo>
                  <a:lnTo>
                    <a:pt x="307514" y="530746"/>
                  </a:lnTo>
                  <a:lnTo>
                    <a:pt x="307778" y="530465"/>
                  </a:lnTo>
                  <a:lnTo>
                    <a:pt x="307903" y="530320"/>
                  </a:lnTo>
                  <a:lnTo>
                    <a:pt x="308012" y="530161"/>
                  </a:lnTo>
                  <a:lnTo>
                    <a:pt x="308160" y="529870"/>
                  </a:lnTo>
                  <a:lnTo>
                    <a:pt x="308277" y="529553"/>
                  </a:lnTo>
                  <a:lnTo>
                    <a:pt x="308364" y="529222"/>
                  </a:lnTo>
                  <a:lnTo>
                    <a:pt x="308428" y="528886"/>
                  </a:lnTo>
                  <a:lnTo>
                    <a:pt x="308477" y="528551"/>
                  </a:lnTo>
                  <a:lnTo>
                    <a:pt x="308488" y="528315"/>
                  </a:lnTo>
                  <a:lnTo>
                    <a:pt x="308466" y="527839"/>
                  </a:lnTo>
                  <a:lnTo>
                    <a:pt x="308466" y="527603"/>
                  </a:lnTo>
                  <a:lnTo>
                    <a:pt x="308496" y="527372"/>
                  </a:lnTo>
                  <a:lnTo>
                    <a:pt x="308553" y="527186"/>
                  </a:lnTo>
                  <a:lnTo>
                    <a:pt x="308628" y="527000"/>
                  </a:lnTo>
                  <a:lnTo>
                    <a:pt x="308715" y="526818"/>
                  </a:lnTo>
                  <a:lnTo>
                    <a:pt x="308809" y="526637"/>
                  </a:lnTo>
                  <a:lnTo>
                    <a:pt x="308904" y="526460"/>
                  </a:lnTo>
                  <a:lnTo>
                    <a:pt x="309021" y="526256"/>
                  </a:lnTo>
                  <a:lnTo>
                    <a:pt x="309104" y="526124"/>
                  </a:lnTo>
                  <a:lnTo>
                    <a:pt x="309308" y="525748"/>
                  </a:lnTo>
                  <a:lnTo>
                    <a:pt x="309410" y="525539"/>
                  </a:lnTo>
                  <a:lnTo>
                    <a:pt x="309595" y="525108"/>
                  </a:lnTo>
                  <a:lnTo>
                    <a:pt x="309690" y="524895"/>
                  </a:lnTo>
                  <a:lnTo>
                    <a:pt x="309792" y="524686"/>
                  </a:lnTo>
                  <a:lnTo>
                    <a:pt x="309964" y="524401"/>
                  </a:lnTo>
                  <a:lnTo>
                    <a:pt x="310153" y="524124"/>
                  </a:lnTo>
                  <a:lnTo>
                    <a:pt x="310554" y="523584"/>
                  </a:lnTo>
                  <a:lnTo>
                    <a:pt x="310746" y="523308"/>
                  </a:lnTo>
                  <a:lnTo>
                    <a:pt x="311060" y="522782"/>
                  </a:lnTo>
                  <a:lnTo>
                    <a:pt x="311170" y="522609"/>
                  </a:lnTo>
                  <a:lnTo>
                    <a:pt x="311290" y="522451"/>
                  </a:lnTo>
                  <a:lnTo>
                    <a:pt x="311513" y="522210"/>
                  </a:lnTo>
                  <a:lnTo>
                    <a:pt x="311759" y="521988"/>
                  </a:lnTo>
                  <a:lnTo>
                    <a:pt x="312023" y="521784"/>
                  </a:lnTo>
                  <a:lnTo>
                    <a:pt x="312295" y="521589"/>
                  </a:lnTo>
                  <a:lnTo>
                    <a:pt x="312571" y="521403"/>
                  </a:lnTo>
                  <a:lnTo>
                    <a:pt x="312900" y="521199"/>
                  </a:lnTo>
                  <a:lnTo>
                    <a:pt x="313246" y="521008"/>
                  </a:lnTo>
                  <a:lnTo>
                    <a:pt x="313599" y="520831"/>
                  </a:lnTo>
                  <a:lnTo>
                    <a:pt x="313953" y="520664"/>
                  </a:lnTo>
                  <a:lnTo>
                    <a:pt x="314312" y="520500"/>
                  </a:lnTo>
                  <a:lnTo>
                    <a:pt x="314848" y="520269"/>
                  </a:lnTo>
                  <a:lnTo>
                    <a:pt x="315392" y="520056"/>
                  </a:lnTo>
                  <a:lnTo>
                    <a:pt x="315940" y="519856"/>
                  </a:lnTo>
                  <a:lnTo>
                    <a:pt x="317051" y="519484"/>
                  </a:lnTo>
                  <a:lnTo>
                    <a:pt x="317425" y="519366"/>
                  </a:lnTo>
                  <a:lnTo>
                    <a:pt x="317801" y="519262"/>
                  </a:lnTo>
                  <a:lnTo>
                    <a:pt x="318175" y="519153"/>
                  </a:lnTo>
                  <a:lnTo>
                    <a:pt x="318549" y="519040"/>
                  </a:lnTo>
                  <a:lnTo>
                    <a:pt x="318920" y="518917"/>
                  </a:lnTo>
                  <a:lnTo>
                    <a:pt x="319309" y="518750"/>
                  </a:lnTo>
                  <a:lnTo>
                    <a:pt x="320076" y="518350"/>
                  </a:lnTo>
                  <a:lnTo>
                    <a:pt x="320461" y="518187"/>
                  </a:lnTo>
                  <a:lnTo>
                    <a:pt x="320860" y="518083"/>
                  </a:lnTo>
                  <a:lnTo>
                    <a:pt x="321408" y="518056"/>
                  </a:lnTo>
                  <a:lnTo>
                    <a:pt x="321990" y="518106"/>
                  </a:lnTo>
                  <a:lnTo>
                    <a:pt x="322572" y="518232"/>
                  </a:lnTo>
                  <a:lnTo>
                    <a:pt x="323127" y="518423"/>
                  </a:lnTo>
                  <a:lnTo>
                    <a:pt x="323637" y="518668"/>
                  </a:lnTo>
                  <a:lnTo>
                    <a:pt x="323928" y="518872"/>
                  </a:lnTo>
                  <a:lnTo>
                    <a:pt x="324191" y="519126"/>
                  </a:lnTo>
                  <a:lnTo>
                    <a:pt x="324448" y="519389"/>
                  </a:lnTo>
                  <a:lnTo>
                    <a:pt x="324716" y="519634"/>
                  </a:lnTo>
                  <a:lnTo>
                    <a:pt x="325011" y="519824"/>
                  </a:lnTo>
                  <a:lnTo>
                    <a:pt x="325234" y="519924"/>
                  </a:lnTo>
                  <a:lnTo>
                    <a:pt x="325468" y="520006"/>
                  </a:lnTo>
                  <a:lnTo>
                    <a:pt x="325710" y="520078"/>
                  </a:lnTo>
                  <a:lnTo>
                    <a:pt x="325956" y="520133"/>
                  </a:lnTo>
                  <a:lnTo>
                    <a:pt x="326197" y="520178"/>
                  </a:lnTo>
                  <a:lnTo>
                    <a:pt x="326704" y="520210"/>
                  </a:lnTo>
                  <a:lnTo>
                    <a:pt x="327221" y="520169"/>
                  </a:lnTo>
                  <a:lnTo>
                    <a:pt x="327745" y="520083"/>
                  </a:lnTo>
                  <a:lnTo>
                    <a:pt x="328270" y="519979"/>
                  </a:lnTo>
                  <a:lnTo>
                    <a:pt x="328792" y="519893"/>
                  </a:lnTo>
                  <a:lnTo>
                    <a:pt x="329260" y="519806"/>
                  </a:lnTo>
                  <a:lnTo>
                    <a:pt x="330197" y="519602"/>
                  </a:lnTo>
                  <a:lnTo>
                    <a:pt x="330662" y="519539"/>
                  </a:lnTo>
                  <a:lnTo>
                    <a:pt x="331123" y="519534"/>
                  </a:lnTo>
                  <a:lnTo>
                    <a:pt x="331537" y="519571"/>
                  </a:lnTo>
                  <a:lnTo>
                    <a:pt x="331968" y="519639"/>
                  </a:lnTo>
                  <a:lnTo>
                    <a:pt x="332391" y="519738"/>
                  </a:lnTo>
                  <a:lnTo>
                    <a:pt x="332776" y="519893"/>
                  </a:lnTo>
                  <a:lnTo>
                    <a:pt x="333101" y="520101"/>
                  </a:lnTo>
                  <a:lnTo>
                    <a:pt x="333366" y="520382"/>
                  </a:lnTo>
                  <a:lnTo>
                    <a:pt x="333588" y="520727"/>
                  </a:lnTo>
                  <a:lnTo>
                    <a:pt x="333770" y="521117"/>
                  </a:lnTo>
                  <a:lnTo>
                    <a:pt x="333906" y="521521"/>
                  </a:lnTo>
                  <a:lnTo>
                    <a:pt x="333947" y="521698"/>
                  </a:lnTo>
                  <a:lnTo>
                    <a:pt x="352611" y="520836"/>
                  </a:lnTo>
                  <a:lnTo>
                    <a:pt x="352654" y="520582"/>
                  </a:lnTo>
                  <a:lnTo>
                    <a:pt x="352717" y="520328"/>
                  </a:lnTo>
                  <a:lnTo>
                    <a:pt x="352792" y="520083"/>
                  </a:lnTo>
                  <a:lnTo>
                    <a:pt x="352887" y="519838"/>
                  </a:lnTo>
                  <a:lnTo>
                    <a:pt x="352993" y="519607"/>
                  </a:lnTo>
                  <a:lnTo>
                    <a:pt x="353121" y="519384"/>
                  </a:lnTo>
                  <a:lnTo>
                    <a:pt x="353268" y="519167"/>
                  </a:lnTo>
                  <a:lnTo>
                    <a:pt x="353597" y="518759"/>
                  </a:lnTo>
                  <a:lnTo>
                    <a:pt x="353760" y="518550"/>
                  </a:lnTo>
                  <a:lnTo>
                    <a:pt x="354145" y="518033"/>
                  </a:lnTo>
                  <a:lnTo>
                    <a:pt x="354345" y="517779"/>
                  </a:lnTo>
                  <a:lnTo>
                    <a:pt x="354549" y="517534"/>
                  </a:lnTo>
                  <a:lnTo>
                    <a:pt x="354768" y="517303"/>
                  </a:lnTo>
                  <a:lnTo>
                    <a:pt x="355006" y="517081"/>
                  </a:lnTo>
                  <a:lnTo>
                    <a:pt x="355256" y="516872"/>
                  </a:lnTo>
                  <a:lnTo>
                    <a:pt x="355516" y="516672"/>
                  </a:lnTo>
                  <a:lnTo>
                    <a:pt x="356049" y="516292"/>
                  </a:lnTo>
                  <a:lnTo>
                    <a:pt x="356301" y="516151"/>
                  </a:lnTo>
                  <a:lnTo>
                    <a:pt x="356845" y="515897"/>
                  </a:lnTo>
                  <a:lnTo>
                    <a:pt x="357079" y="515751"/>
                  </a:lnTo>
                  <a:lnTo>
                    <a:pt x="357242" y="515561"/>
                  </a:lnTo>
                  <a:lnTo>
                    <a:pt x="357287" y="515480"/>
                  </a:lnTo>
                  <a:lnTo>
                    <a:pt x="357408" y="515130"/>
                  </a:lnTo>
                  <a:lnTo>
                    <a:pt x="357585" y="514640"/>
                  </a:lnTo>
                  <a:lnTo>
                    <a:pt x="357653" y="514486"/>
                  </a:lnTo>
                  <a:lnTo>
                    <a:pt x="357740" y="514341"/>
                  </a:lnTo>
                  <a:lnTo>
                    <a:pt x="357857" y="514205"/>
                  </a:lnTo>
                  <a:lnTo>
                    <a:pt x="358001" y="514087"/>
                  </a:lnTo>
                  <a:lnTo>
                    <a:pt x="358152" y="513974"/>
                  </a:lnTo>
                  <a:lnTo>
                    <a:pt x="358296" y="513856"/>
                  </a:lnTo>
                  <a:lnTo>
                    <a:pt x="358420" y="513720"/>
                  </a:lnTo>
                  <a:lnTo>
                    <a:pt x="358503" y="513588"/>
                  </a:lnTo>
                  <a:lnTo>
                    <a:pt x="358575" y="513443"/>
                  </a:lnTo>
                  <a:lnTo>
                    <a:pt x="358707" y="513153"/>
                  </a:lnTo>
                  <a:lnTo>
                    <a:pt x="358787" y="513012"/>
                  </a:lnTo>
                  <a:lnTo>
                    <a:pt x="358904" y="512867"/>
                  </a:lnTo>
                  <a:lnTo>
                    <a:pt x="359031" y="512726"/>
                  </a:lnTo>
                  <a:lnTo>
                    <a:pt x="359172" y="512591"/>
                  </a:lnTo>
                  <a:lnTo>
                    <a:pt x="359303" y="512455"/>
                  </a:lnTo>
                  <a:lnTo>
                    <a:pt x="359433" y="512314"/>
                  </a:lnTo>
                  <a:lnTo>
                    <a:pt x="359603" y="512064"/>
                  </a:lnTo>
                  <a:lnTo>
                    <a:pt x="359749" y="511802"/>
                  </a:lnTo>
                  <a:lnTo>
                    <a:pt x="359894" y="511534"/>
                  </a:lnTo>
                  <a:lnTo>
                    <a:pt x="360051" y="511280"/>
                  </a:lnTo>
                  <a:lnTo>
                    <a:pt x="360240" y="511057"/>
                  </a:lnTo>
                  <a:lnTo>
                    <a:pt x="360463" y="510858"/>
                  </a:lnTo>
                  <a:lnTo>
                    <a:pt x="360709" y="510672"/>
                  </a:lnTo>
                  <a:lnTo>
                    <a:pt x="360969" y="510504"/>
                  </a:lnTo>
                  <a:lnTo>
                    <a:pt x="361241" y="510373"/>
                  </a:lnTo>
                  <a:lnTo>
                    <a:pt x="361517" y="510291"/>
                  </a:lnTo>
                  <a:lnTo>
                    <a:pt x="361857" y="510259"/>
                  </a:lnTo>
                  <a:lnTo>
                    <a:pt x="362216" y="510300"/>
                  </a:lnTo>
                  <a:lnTo>
                    <a:pt x="362581" y="510386"/>
                  </a:lnTo>
                  <a:lnTo>
                    <a:pt x="362940" y="510509"/>
                  </a:lnTo>
                  <a:lnTo>
                    <a:pt x="363284" y="510636"/>
                  </a:lnTo>
                  <a:lnTo>
                    <a:pt x="363613" y="510777"/>
                  </a:lnTo>
                  <a:lnTo>
                    <a:pt x="363938" y="510940"/>
                  </a:lnTo>
                  <a:lnTo>
                    <a:pt x="364255" y="511130"/>
                  </a:lnTo>
                  <a:lnTo>
                    <a:pt x="364546" y="511339"/>
                  </a:lnTo>
                  <a:lnTo>
                    <a:pt x="364810" y="511575"/>
                  </a:lnTo>
                  <a:lnTo>
                    <a:pt x="364969" y="511770"/>
                  </a:lnTo>
                  <a:lnTo>
                    <a:pt x="365109" y="511987"/>
                  </a:lnTo>
                  <a:lnTo>
                    <a:pt x="365237" y="512210"/>
                  </a:lnTo>
                  <a:lnTo>
                    <a:pt x="365377" y="512423"/>
                  </a:lnTo>
                  <a:lnTo>
                    <a:pt x="365539" y="512618"/>
                  </a:lnTo>
                  <a:lnTo>
                    <a:pt x="365669" y="512744"/>
                  </a:lnTo>
                  <a:lnTo>
                    <a:pt x="365751" y="512822"/>
                  </a:lnTo>
                  <a:lnTo>
                    <a:pt x="365985" y="513035"/>
                  </a:lnTo>
                  <a:lnTo>
                    <a:pt x="366231" y="513221"/>
                  </a:lnTo>
                  <a:lnTo>
                    <a:pt x="366475" y="513353"/>
                  </a:lnTo>
                  <a:lnTo>
                    <a:pt x="366711" y="513389"/>
                  </a:lnTo>
                  <a:lnTo>
                    <a:pt x="366877" y="513362"/>
                  </a:lnTo>
                  <a:lnTo>
                    <a:pt x="367053" y="513302"/>
                  </a:lnTo>
                  <a:lnTo>
                    <a:pt x="367220" y="513221"/>
                  </a:lnTo>
                  <a:lnTo>
                    <a:pt x="367374" y="513121"/>
                  </a:lnTo>
                  <a:lnTo>
                    <a:pt x="367499" y="513003"/>
                  </a:lnTo>
                  <a:lnTo>
                    <a:pt x="367771" y="512551"/>
                  </a:lnTo>
                  <a:lnTo>
                    <a:pt x="367843" y="512291"/>
                  </a:lnTo>
                  <a:lnTo>
                    <a:pt x="367654" y="511381"/>
                  </a:lnTo>
                  <a:lnTo>
                    <a:pt x="367580" y="511156"/>
                  </a:lnTo>
                  <a:lnTo>
                    <a:pt x="367337" y="510468"/>
                  </a:lnTo>
                  <a:lnTo>
                    <a:pt x="367085" y="509620"/>
                  </a:lnTo>
                  <a:lnTo>
                    <a:pt x="367027" y="508903"/>
                  </a:lnTo>
                  <a:lnTo>
                    <a:pt x="367140" y="508373"/>
                  </a:lnTo>
                  <a:lnTo>
                    <a:pt x="367242" y="508019"/>
                  </a:lnTo>
                  <a:lnTo>
                    <a:pt x="367348" y="507669"/>
                  </a:lnTo>
                  <a:lnTo>
                    <a:pt x="367465" y="507321"/>
                  </a:lnTo>
                  <a:lnTo>
                    <a:pt x="367590" y="506980"/>
                  </a:lnTo>
                  <a:lnTo>
                    <a:pt x="367722" y="506636"/>
                  </a:lnTo>
                  <a:lnTo>
                    <a:pt x="367824" y="506395"/>
                  </a:lnTo>
                  <a:lnTo>
                    <a:pt x="368039" y="505914"/>
                  </a:lnTo>
                  <a:lnTo>
                    <a:pt x="368153" y="505674"/>
                  </a:lnTo>
                  <a:lnTo>
                    <a:pt x="368542" y="504894"/>
                  </a:lnTo>
                  <a:lnTo>
                    <a:pt x="368840" y="504354"/>
                  </a:lnTo>
                  <a:lnTo>
                    <a:pt x="368938" y="504169"/>
                  </a:lnTo>
                  <a:lnTo>
                    <a:pt x="369044" y="503987"/>
                  </a:lnTo>
                  <a:lnTo>
                    <a:pt x="369158" y="503810"/>
                  </a:lnTo>
                  <a:lnTo>
                    <a:pt x="369278" y="503642"/>
                  </a:lnTo>
                  <a:lnTo>
                    <a:pt x="369430" y="503470"/>
                  </a:lnTo>
                  <a:lnTo>
                    <a:pt x="369592" y="503307"/>
                  </a:lnTo>
                  <a:lnTo>
                    <a:pt x="369762" y="503153"/>
                  </a:lnTo>
                  <a:lnTo>
                    <a:pt x="369942" y="503003"/>
                  </a:lnTo>
                  <a:lnTo>
                    <a:pt x="370121" y="502862"/>
                  </a:lnTo>
                  <a:lnTo>
                    <a:pt x="370305" y="502726"/>
                  </a:lnTo>
                  <a:lnTo>
                    <a:pt x="370494" y="502604"/>
                  </a:lnTo>
                  <a:lnTo>
                    <a:pt x="370883" y="502363"/>
                  </a:lnTo>
                  <a:lnTo>
                    <a:pt x="371072" y="502236"/>
                  </a:lnTo>
                  <a:lnTo>
                    <a:pt x="371518" y="501914"/>
                  </a:lnTo>
                  <a:lnTo>
                    <a:pt x="371642" y="501818"/>
                  </a:lnTo>
                  <a:lnTo>
                    <a:pt x="371651" y="501738"/>
                  </a:lnTo>
                  <a:lnTo>
                    <a:pt x="371730" y="501633"/>
                  </a:lnTo>
                  <a:lnTo>
                    <a:pt x="371866" y="501583"/>
                  </a:lnTo>
                  <a:lnTo>
                    <a:pt x="371920" y="501610"/>
                  </a:lnTo>
                  <a:lnTo>
                    <a:pt x="372179" y="501424"/>
                  </a:lnTo>
                  <a:lnTo>
                    <a:pt x="373029" y="500794"/>
                  </a:lnTo>
                  <a:lnTo>
                    <a:pt x="373322" y="500599"/>
                  </a:lnTo>
                  <a:lnTo>
                    <a:pt x="373626" y="500427"/>
                  </a:lnTo>
                  <a:lnTo>
                    <a:pt x="373972" y="500264"/>
                  </a:lnTo>
                  <a:lnTo>
                    <a:pt x="374331" y="500109"/>
                  </a:lnTo>
                  <a:lnTo>
                    <a:pt x="374698" y="499982"/>
                  </a:lnTo>
                  <a:lnTo>
                    <a:pt x="375068" y="499883"/>
                  </a:lnTo>
                  <a:lnTo>
                    <a:pt x="375442" y="499819"/>
                  </a:lnTo>
                  <a:lnTo>
                    <a:pt x="375680" y="499806"/>
                  </a:lnTo>
                  <a:lnTo>
                    <a:pt x="375925" y="499810"/>
                  </a:lnTo>
                  <a:lnTo>
                    <a:pt x="376405" y="499837"/>
                  </a:lnTo>
                  <a:lnTo>
                    <a:pt x="376647" y="499837"/>
                  </a:lnTo>
                  <a:lnTo>
                    <a:pt x="376683" y="499912"/>
                  </a:lnTo>
                  <a:lnTo>
                    <a:pt x="376777" y="499890"/>
                  </a:lnTo>
                  <a:lnTo>
                    <a:pt x="377003" y="499817"/>
                  </a:lnTo>
                  <a:lnTo>
                    <a:pt x="377176" y="499766"/>
                  </a:lnTo>
                  <a:lnTo>
                    <a:pt x="377300" y="499780"/>
                  </a:lnTo>
                  <a:lnTo>
                    <a:pt x="377515" y="499784"/>
                  </a:lnTo>
                  <a:lnTo>
                    <a:pt x="377656" y="499724"/>
                  </a:lnTo>
                  <a:lnTo>
                    <a:pt x="377765" y="499693"/>
                  </a:lnTo>
                  <a:lnTo>
                    <a:pt x="377897" y="499670"/>
                  </a:lnTo>
                  <a:lnTo>
                    <a:pt x="378071" y="499661"/>
                  </a:lnTo>
                  <a:lnTo>
                    <a:pt x="378207" y="499647"/>
                  </a:lnTo>
                  <a:lnTo>
                    <a:pt x="378388" y="499620"/>
                  </a:lnTo>
                  <a:lnTo>
                    <a:pt x="378516" y="499552"/>
                  </a:lnTo>
                  <a:lnTo>
                    <a:pt x="378803" y="499443"/>
                  </a:lnTo>
                  <a:lnTo>
                    <a:pt x="379275" y="499247"/>
                  </a:lnTo>
                  <a:lnTo>
                    <a:pt x="379490" y="498962"/>
                  </a:lnTo>
                  <a:lnTo>
                    <a:pt x="379668" y="498817"/>
                  </a:lnTo>
                  <a:lnTo>
                    <a:pt x="379762" y="498676"/>
                  </a:lnTo>
                  <a:lnTo>
                    <a:pt x="379861" y="498586"/>
                  </a:lnTo>
                  <a:lnTo>
                    <a:pt x="380197" y="498332"/>
                  </a:lnTo>
                  <a:lnTo>
                    <a:pt x="380291" y="498250"/>
                  </a:lnTo>
                  <a:lnTo>
                    <a:pt x="380492" y="498061"/>
                  </a:lnTo>
                  <a:lnTo>
                    <a:pt x="380800" y="497660"/>
                  </a:lnTo>
                  <a:lnTo>
                    <a:pt x="380925" y="497492"/>
                  </a:lnTo>
                  <a:lnTo>
                    <a:pt x="381171" y="497148"/>
                  </a:lnTo>
                  <a:lnTo>
                    <a:pt x="381386" y="496822"/>
                  </a:lnTo>
                  <a:lnTo>
                    <a:pt x="381571" y="496526"/>
                  </a:lnTo>
                  <a:lnTo>
                    <a:pt x="381752" y="496223"/>
                  </a:lnTo>
                  <a:lnTo>
                    <a:pt x="381911" y="495964"/>
                  </a:lnTo>
                  <a:lnTo>
                    <a:pt x="382085" y="495614"/>
                  </a:lnTo>
                  <a:lnTo>
                    <a:pt x="382161" y="495415"/>
                  </a:lnTo>
                  <a:lnTo>
                    <a:pt x="382213" y="495252"/>
                  </a:lnTo>
                  <a:lnTo>
                    <a:pt x="382255" y="495058"/>
                  </a:lnTo>
                  <a:lnTo>
                    <a:pt x="382349" y="494768"/>
                  </a:lnTo>
                  <a:lnTo>
                    <a:pt x="382443" y="494419"/>
                  </a:lnTo>
                  <a:lnTo>
                    <a:pt x="382515" y="494219"/>
                  </a:lnTo>
                  <a:lnTo>
                    <a:pt x="382568" y="494083"/>
                  </a:lnTo>
                  <a:lnTo>
                    <a:pt x="382609" y="493997"/>
                  </a:lnTo>
                  <a:lnTo>
                    <a:pt x="382643" y="493811"/>
                  </a:lnTo>
                  <a:lnTo>
                    <a:pt x="382771" y="493471"/>
                  </a:lnTo>
                  <a:lnTo>
                    <a:pt x="382843" y="493271"/>
                  </a:lnTo>
                  <a:lnTo>
                    <a:pt x="382968" y="492986"/>
                  </a:lnTo>
                  <a:lnTo>
                    <a:pt x="383062" y="492723"/>
                  </a:lnTo>
                  <a:lnTo>
                    <a:pt x="383198" y="492274"/>
                  </a:lnTo>
                  <a:lnTo>
                    <a:pt x="383262" y="492038"/>
                  </a:lnTo>
                  <a:lnTo>
                    <a:pt x="383368" y="491761"/>
                  </a:lnTo>
                  <a:lnTo>
                    <a:pt x="383455" y="491643"/>
                  </a:lnTo>
                  <a:lnTo>
                    <a:pt x="383636" y="491385"/>
                  </a:lnTo>
                  <a:lnTo>
                    <a:pt x="383716" y="491280"/>
                  </a:lnTo>
                  <a:lnTo>
                    <a:pt x="383878" y="491126"/>
                  </a:lnTo>
                  <a:lnTo>
                    <a:pt x="383996" y="491040"/>
                  </a:lnTo>
                  <a:lnTo>
                    <a:pt x="384230" y="490913"/>
                  </a:lnTo>
                  <a:lnTo>
                    <a:pt x="384415" y="490804"/>
                  </a:lnTo>
                  <a:lnTo>
                    <a:pt x="384664" y="490736"/>
                  </a:lnTo>
                  <a:lnTo>
                    <a:pt x="385024" y="490481"/>
                  </a:lnTo>
                  <a:lnTo>
                    <a:pt x="385270" y="490340"/>
                  </a:lnTo>
                  <a:lnTo>
                    <a:pt x="385512" y="490280"/>
                  </a:lnTo>
                  <a:lnTo>
                    <a:pt x="385758" y="490203"/>
                  </a:lnTo>
                  <a:lnTo>
                    <a:pt x="385959" y="490125"/>
                  </a:lnTo>
                  <a:lnTo>
                    <a:pt x="386247" y="490034"/>
                  </a:lnTo>
                  <a:lnTo>
                    <a:pt x="386678" y="489975"/>
                  </a:lnTo>
                  <a:lnTo>
                    <a:pt x="386860" y="489984"/>
                  </a:lnTo>
                  <a:lnTo>
                    <a:pt x="387131" y="490105"/>
                  </a:lnTo>
                  <a:lnTo>
                    <a:pt x="387286" y="490096"/>
                  </a:lnTo>
                  <a:lnTo>
                    <a:pt x="387432" y="490077"/>
                  </a:lnTo>
                  <a:lnTo>
                    <a:pt x="387581" y="490050"/>
                  </a:lnTo>
                  <a:lnTo>
                    <a:pt x="387520" y="489927"/>
                  </a:lnTo>
                  <a:lnTo>
                    <a:pt x="387686" y="489904"/>
                  </a:lnTo>
                  <a:lnTo>
                    <a:pt x="387807" y="489868"/>
                  </a:lnTo>
                  <a:lnTo>
                    <a:pt x="387988" y="489841"/>
                  </a:lnTo>
                  <a:lnTo>
                    <a:pt x="388305" y="489845"/>
                  </a:lnTo>
                  <a:lnTo>
                    <a:pt x="388648" y="489805"/>
                  </a:lnTo>
                  <a:lnTo>
                    <a:pt x="388961" y="489719"/>
                  </a:lnTo>
                  <a:lnTo>
                    <a:pt x="389206" y="489669"/>
                  </a:lnTo>
                  <a:lnTo>
                    <a:pt x="389614" y="489629"/>
                  </a:lnTo>
                  <a:lnTo>
                    <a:pt x="390372" y="489507"/>
                  </a:lnTo>
                  <a:lnTo>
                    <a:pt x="390693" y="489543"/>
                  </a:lnTo>
                  <a:lnTo>
                    <a:pt x="391160" y="489570"/>
                  </a:lnTo>
                  <a:lnTo>
                    <a:pt x="391406" y="489552"/>
                  </a:lnTo>
                  <a:lnTo>
                    <a:pt x="391730" y="489661"/>
                  </a:lnTo>
                  <a:lnTo>
                    <a:pt x="391987" y="489630"/>
                  </a:lnTo>
                  <a:lnTo>
                    <a:pt x="392270" y="489634"/>
                  </a:lnTo>
                  <a:lnTo>
                    <a:pt x="392663" y="489575"/>
                  </a:lnTo>
                  <a:lnTo>
                    <a:pt x="393392" y="489539"/>
                  </a:lnTo>
                  <a:lnTo>
                    <a:pt x="393694" y="489552"/>
                  </a:lnTo>
                  <a:lnTo>
                    <a:pt x="393939" y="489547"/>
                  </a:lnTo>
                  <a:lnTo>
                    <a:pt x="394204" y="489624"/>
                  </a:lnTo>
                  <a:lnTo>
                    <a:pt x="394487" y="489674"/>
                  </a:lnTo>
                  <a:lnTo>
                    <a:pt x="394699" y="489733"/>
                  </a:lnTo>
                  <a:lnTo>
                    <a:pt x="394789" y="489901"/>
                  </a:lnTo>
                  <a:lnTo>
                    <a:pt x="394937" y="490037"/>
                  </a:lnTo>
                  <a:lnTo>
                    <a:pt x="394978" y="490227"/>
                  </a:lnTo>
                  <a:lnTo>
                    <a:pt x="395220" y="490109"/>
                  </a:lnTo>
                  <a:lnTo>
                    <a:pt x="405088" y="485596"/>
                  </a:lnTo>
                  <a:lnTo>
                    <a:pt x="416154" y="480277"/>
                  </a:lnTo>
                  <a:lnTo>
                    <a:pt x="416444" y="478850"/>
                  </a:lnTo>
                  <a:lnTo>
                    <a:pt x="416925" y="477624"/>
                  </a:lnTo>
                  <a:lnTo>
                    <a:pt x="417197" y="477239"/>
                  </a:lnTo>
                  <a:lnTo>
                    <a:pt x="417801" y="476858"/>
                  </a:lnTo>
                  <a:lnTo>
                    <a:pt x="418138" y="476672"/>
                  </a:lnTo>
                  <a:lnTo>
                    <a:pt x="418893" y="476486"/>
                  </a:lnTo>
                  <a:lnTo>
                    <a:pt x="419150" y="476427"/>
                  </a:lnTo>
                  <a:lnTo>
                    <a:pt x="419407" y="476377"/>
                  </a:lnTo>
                  <a:lnTo>
                    <a:pt x="419664" y="476341"/>
                  </a:lnTo>
                  <a:lnTo>
                    <a:pt x="419927" y="476314"/>
                  </a:lnTo>
                  <a:lnTo>
                    <a:pt x="420437" y="476291"/>
                  </a:lnTo>
                  <a:lnTo>
                    <a:pt x="420687" y="476287"/>
                  </a:lnTo>
                  <a:lnTo>
                    <a:pt x="420936" y="476296"/>
                  </a:lnTo>
                  <a:lnTo>
                    <a:pt x="421185" y="476323"/>
                  </a:lnTo>
                  <a:lnTo>
                    <a:pt x="421423" y="476373"/>
                  </a:lnTo>
                  <a:lnTo>
                    <a:pt x="421514" y="476400"/>
                  </a:lnTo>
                  <a:lnTo>
                    <a:pt x="421691" y="476459"/>
                  </a:lnTo>
                  <a:lnTo>
                    <a:pt x="421865" y="476532"/>
                  </a:lnTo>
                  <a:lnTo>
                    <a:pt x="423029" y="477135"/>
                  </a:lnTo>
                  <a:lnTo>
                    <a:pt x="423560" y="477420"/>
                  </a:lnTo>
                  <a:lnTo>
                    <a:pt x="424044" y="477692"/>
                  </a:lnTo>
                  <a:lnTo>
                    <a:pt x="424293" y="477819"/>
                  </a:lnTo>
                  <a:lnTo>
                    <a:pt x="425060" y="478150"/>
                  </a:lnTo>
                  <a:lnTo>
                    <a:pt x="425325" y="478246"/>
                  </a:lnTo>
                  <a:lnTo>
                    <a:pt x="425570" y="478296"/>
                  </a:lnTo>
                  <a:lnTo>
                    <a:pt x="425778" y="478264"/>
                  </a:lnTo>
                  <a:lnTo>
                    <a:pt x="425914" y="478169"/>
                  </a:lnTo>
                  <a:lnTo>
                    <a:pt x="426035" y="478032"/>
                  </a:lnTo>
                  <a:lnTo>
                    <a:pt x="426143" y="477874"/>
                  </a:lnTo>
                  <a:lnTo>
                    <a:pt x="426250" y="477706"/>
                  </a:lnTo>
                  <a:lnTo>
                    <a:pt x="426355" y="477547"/>
                  </a:lnTo>
                  <a:lnTo>
                    <a:pt x="426782" y="477044"/>
                  </a:lnTo>
                  <a:lnTo>
                    <a:pt x="426903" y="476863"/>
                  </a:lnTo>
                  <a:lnTo>
                    <a:pt x="426990" y="476677"/>
                  </a:lnTo>
                  <a:lnTo>
                    <a:pt x="427031" y="476491"/>
                  </a:lnTo>
                  <a:lnTo>
                    <a:pt x="427039" y="476296"/>
                  </a:lnTo>
                  <a:lnTo>
                    <a:pt x="427035" y="476092"/>
                  </a:lnTo>
                  <a:lnTo>
                    <a:pt x="427035" y="475888"/>
                  </a:lnTo>
                  <a:lnTo>
                    <a:pt x="427059" y="475693"/>
                  </a:lnTo>
                  <a:lnTo>
                    <a:pt x="427133" y="475430"/>
                  </a:lnTo>
                  <a:lnTo>
                    <a:pt x="427239" y="475171"/>
                  </a:lnTo>
                  <a:lnTo>
                    <a:pt x="427356" y="474917"/>
                  </a:lnTo>
                  <a:lnTo>
                    <a:pt x="427481" y="474663"/>
                  </a:lnTo>
                  <a:lnTo>
                    <a:pt x="427806" y="473951"/>
                  </a:lnTo>
                  <a:lnTo>
                    <a:pt x="427870" y="473792"/>
                  </a:lnTo>
                  <a:lnTo>
                    <a:pt x="427919" y="473638"/>
                  </a:lnTo>
                  <a:lnTo>
                    <a:pt x="427968" y="473357"/>
                  </a:lnTo>
                  <a:lnTo>
                    <a:pt x="427976" y="473067"/>
                  </a:lnTo>
                  <a:lnTo>
                    <a:pt x="427968" y="472772"/>
                  </a:lnTo>
                  <a:lnTo>
                    <a:pt x="427968" y="472477"/>
                  </a:lnTo>
                  <a:lnTo>
                    <a:pt x="427998" y="472187"/>
                  </a:lnTo>
                  <a:lnTo>
                    <a:pt x="428085" y="471829"/>
                  </a:lnTo>
                  <a:lnTo>
                    <a:pt x="428202" y="471475"/>
                  </a:lnTo>
                  <a:lnTo>
                    <a:pt x="428338" y="471121"/>
                  </a:lnTo>
                  <a:lnTo>
                    <a:pt x="428648" y="470436"/>
                  </a:lnTo>
                  <a:lnTo>
                    <a:pt x="428799" y="470110"/>
                  </a:lnTo>
                  <a:lnTo>
                    <a:pt x="428965" y="469788"/>
                  </a:lnTo>
                  <a:lnTo>
                    <a:pt x="429135" y="469471"/>
                  </a:lnTo>
                  <a:lnTo>
                    <a:pt x="429498" y="468845"/>
                  </a:lnTo>
                  <a:lnTo>
                    <a:pt x="429818" y="468319"/>
                  </a:lnTo>
                  <a:lnTo>
                    <a:pt x="429988" y="468060"/>
                  </a:lnTo>
                  <a:lnTo>
                    <a:pt x="430162" y="467811"/>
                  </a:lnTo>
                  <a:lnTo>
                    <a:pt x="430347" y="467566"/>
                  </a:lnTo>
                  <a:lnTo>
                    <a:pt x="430547" y="467330"/>
                  </a:lnTo>
                  <a:lnTo>
                    <a:pt x="430759" y="467108"/>
                  </a:lnTo>
                  <a:lnTo>
                    <a:pt x="431193" y="466673"/>
                  </a:lnTo>
                  <a:lnTo>
                    <a:pt x="431397" y="466441"/>
                  </a:lnTo>
                  <a:lnTo>
                    <a:pt x="431567" y="466228"/>
                  </a:lnTo>
                  <a:lnTo>
                    <a:pt x="431730" y="466006"/>
                  </a:lnTo>
                  <a:lnTo>
                    <a:pt x="431888" y="465784"/>
                  </a:lnTo>
                  <a:lnTo>
                    <a:pt x="432058" y="465566"/>
                  </a:lnTo>
                  <a:lnTo>
                    <a:pt x="432240" y="465371"/>
                  </a:lnTo>
                  <a:lnTo>
                    <a:pt x="432436" y="465199"/>
                  </a:lnTo>
                  <a:lnTo>
                    <a:pt x="432640" y="465045"/>
                  </a:lnTo>
                  <a:lnTo>
                    <a:pt x="432852" y="464895"/>
                  </a:lnTo>
                  <a:lnTo>
                    <a:pt x="433286" y="464609"/>
                  </a:lnTo>
                  <a:lnTo>
                    <a:pt x="433474" y="464501"/>
                  </a:lnTo>
                  <a:lnTo>
                    <a:pt x="433863" y="464292"/>
                  </a:lnTo>
                  <a:lnTo>
                    <a:pt x="434048" y="464183"/>
                  </a:lnTo>
                  <a:lnTo>
                    <a:pt x="434226" y="464056"/>
                  </a:lnTo>
                  <a:lnTo>
                    <a:pt x="434464" y="463816"/>
                  </a:lnTo>
                  <a:lnTo>
                    <a:pt x="434672" y="463539"/>
                  </a:lnTo>
                  <a:lnTo>
                    <a:pt x="434864" y="463240"/>
                  </a:lnTo>
                  <a:lnTo>
                    <a:pt x="435061" y="462945"/>
                  </a:lnTo>
                  <a:lnTo>
                    <a:pt x="435280" y="462677"/>
                  </a:lnTo>
                  <a:lnTo>
                    <a:pt x="435601" y="462364"/>
                  </a:lnTo>
                  <a:lnTo>
                    <a:pt x="435945" y="462065"/>
                  </a:lnTo>
                  <a:lnTo>
                    <a:pt x="436304" y="461789"/>
                  </a:lnTo>
                  <a:lnTo>
                    <a:pt x="436678" y="461530"/>
                  </a:lnTo>
                  <a:lnTo>
                    <a:pt x="437058" y="461299"/>
                  </a:lnTo>
                  <a:lnTo>
                    <a:pt x="437398" y="461258"/>
                  </a:lnTo>
                  <a:lnTo>
                    <a:pt x="438078" y="461186"/>
                  </a:lnTo>
                  <a:lnTo>
                    <a:pt x="438754" y="461122"/>
                  </a:lnTo>
                  <a:lnTo>
                    <a:pt x="439695" y="461022"/>
                  </a:lnTo>
                  <a:lnTo>
                    <a:pt x="440009" y="461004"/>
                  </a:lnTo>
                  <a:lnTo>
                    <a:pt x="440315" y="461022"/>
                  </a:lnTo>
                  <a:lnTo>
                    <a:pt x="440782" y="461104"/>
                  </a:lnTo>
                  <a:lnTo>
                    <a:pt x="441254" y="461244"/>
                  </a:lnTo>
                  <a:lnTo>
                    <a:pt x="441715" y="461431"/>
                  </a:lnTo>
                  <a:lnTo>
                    <a:pt x="442157" y="461657"/>
                  </a:lnTo>
                  <a:lnTo>
                    <a:pt x="442573" y="461906"/>
                  </a:lnTo>
                  <a:lnTo>
                    <a:pt x="442845" y="462106"/>
                  </a:lnTo>
                  <a:lnTo>
                    <a:pt x="443109" y="462328"/>
                  </a:lnTo>
                  <a:lnTo>
                    <a:pt x="443359" y="462560"/>
                  </a:lnTo>
                  <a:lnTo>
                    <a:pt x="443604" y="462800"/>
                  </a:lnTo>
                  <a:lnTo>
                    <a:pt x="444264" y="463430"/>
                  </a:lnTo>
                  <a:lnTo>
                    <a:pt x="444468" y="463630"/>
                  </a:lnTo>
                  <a:lnTo>
                    <a:pt x="444672" y="463829"/>
                  </a:lnTo>
                  <a:lnTo>
                    <a:pt x="444872" y="464033"/>
                  </a:lnTo>
                  <a:lnTo>
                    <a:pt x="445269" y="464423"/>
                  </a:lnTo>
                  <a:lnTo>
                    <a:pt x="445462" y="464619"/>
                  </a:lnTo>
                  <a:lnTo>
                    <a:pt x="445651" y="464818"/>
                  </a:lnTo>
                  <a:lnTo>
                    <a:pt x="445832" y="465027"/>
                  </a:lnTo>
                  <a:lnTo>
                    <a:pt x="446168" y="465494"/>
                  </a:lnTo>
                  <a:lnTo>
                    <a:pt x="446463" y="465997"/>
                  </a:lnTo>
                  <a:lnTo>
                    <a:pt x="446727" y="466523"/>
                  </a:lnTo>
                  <a:lnTo>
                    <a:pt x="446973" y="467058"/>
                  </a:lnTo>
                  <a:lnTo>
                    <a:pt x="447396" y="467992"/>
                  </a:lnTo>
                  <a:lnTo>
                    <a:pt x="447565" y="468396"/>
                  </a:lnTo>
                  <a:lnTo>
                    <a:pt x="447731" y="468804"/>
                  </a:lnTo>
                  <a:lnTo>
                    <a:pt x="447886" y="469217"/>
                  </a:lnTo>
                  <a:lnTo>
                    <a:pt x="448026" y="469629"/>
                  </a:lnTo>
                  <a:lnTo>
                    <a:pt x="448113" y="469956"/>
                  </a:lnTo>
                  <a:lnTo>
                    <a:pt x="448256" y="470623"/>
                  </a:lnTo>
                  <a:lnTo>
                    <a:pt x="448339" y="470949"/>
                  </a:lnTo>
                  <a:lnTo>
                    <a:pt x="448453" y="471267"/>
                  </a:lnTo>
                  <a:lnTo>
                    <a:pt x="448657" y="471675"/>
                  </a:lnTo>
                  <a:lnTo>
                    <a:pt x="448914" y="472065"/>
                  </a:lnTo>
                  <a:lnTo>
                    <a:pt x="449197" y="472441"/>
                  </a:lnTo>
                  <a:lnTo>
                    <a:pt x="449783" y="473180"/>
                  </a:lnTo>
                  <a:lnTo>
                    <a:pt x="450130" y="473611"/>
                  </a:lnTo>
                  <a:lnTo>
                    <a:pt x="450874" y="474436"/>
                  </a:lnTo>
                  <a:lnTo>
                    <a:pt x="451232" y="474858"/>
                  </a:lnTo>
                  <a:lnTo>
                    <a:pt x="451566" y="475298"/>
                  </a:lnTo>
                  <a:lnTo>
                    <a:pt x="451893" y="475770"/>
                  </a:lnTo>
                  <a:lnTo>
                    <a:pt x="452222" y="476259"/>
                  </a:lnTo>
                  <a:lnTo>
                    <a:pt x="452520" y="476758"/>
                  </a:lnTo>
                  <a:lnTo>
                    <a:pt x="452774" y="477271"/>
                  </a:lnTo>
                  <a:lnTo>
                    <a:pt x="452951" y="477801"/>
                  </a:lnTo>
                  <a:lnTo>
                    <a:pt x="453034" y="478291"/>
                  </a:lnTo>
                  <a:lnTo>
                    <a:pt x="453057" y="478799"/>
                  </a:lnTo>
                  <a:lnTo>
                    <a:pt x="453038" y="479312"/>
                  </a:lnTo>
                  <a:lnTo>
                    <a:pt x="452970" y="480341"/>
                  </a:lnTo>
                  <a:lnTo>
                    <a:pt x="452932" y="481012"/>
                  </a:lnTo>
                  <a:lnTo>
                    <a:pt x="452872" y="481683"/>
                  </a:lnTo>
                  <a:lnTo>
                    <a:pt x="452792" y="482350"/>
                  </a:lnTo>
                  <a:lnTo>
                    <a:pt x="452679" y="483012"/>
                  </a:lnTo>
                  <a:lnTo>
                    <a:pt x="452524" y="483660"/>
                  </a:lnTo>
                  <a:lnTo>
                    <a:pt x="452426" y="483973"/>
                  </a:lnTo>
                  <a:lnTo>
                    <a:pt x="452313" y="484287"/>
                  </a:lnTo>
                  <a:lnTo>
                    <a:pt x="452196" y="484590"/>
                  </a:lnTo>
                  <a:lnTo>
                    <a:pt x="452082" y="484903"/>
                  </a:lnTo>
                  <a:lnTo>
                    <a:pt x="451980" y="485216"/>
                  </a:lnTo>
                  <a:lnTo>
                    <a:pt x="451814" y="485683"/>
                  </a:lnTo>
                  <a:lnTo>
                    <a:pt x="451780" y="485842"/>
                  </a:lnTo>
                  <a:lnTo>
                    <a:pt x="451769" y="485996"/>
                  </a:lnTo>
                  <a:lnTo>
                    <a:pt x="451814" y="486182"/>
                  </a:lnTo>
                  <a:lnTo>
                    <a:pt x="451908" y="486368"/>
                  </a:lnTo>
                  <a:lnTo>
                    <a:pt x="452162" y="486731"/>
                  </a:lnTo>
                  <a:lnTo>
                    <a:pt x="452275" y="486917"/>
                  </a:lnTo>
                  <a:lnTo>
                    <a:pt x="452403" y="487162"/>
                  </a:lnTo>
                  <a:lnTo>
                    <a:pt x="452902" y="488164"/>
                  </a:lnTo>
                  <a:lnTo>
                    <a:pt x="453718" y="489774"/>
                  </a:lnTo>
                  <a:lnTo>
                    <a:pt x="453975" y="490313"/>
                  </a:lnTo>
                  <a:lnTo>
                    <a:pt x="454220" y="490862"/>
                  </a:lnTo>
                  <a:lnTo>
                    <a:pt x="454389" y="491288"/>
                  </a:lnTo>
                  <a:lnTo>
                    <a:pt x="454548" y="491724"/>
                  </a:lnTo>
                  <a:lnTo>
                    <a:pt x="454858" y="492595"/>
                  </a:lnTo>
                  <a:lnTo>
                    <a:pt x="455149" y="493325"/>
                  </a:lnTo>
                  <a:lnTo>
                    <a:pt x="455273" y="493619"/>
                  </a:lnTo>
                  <a:lnTo>
                    <a:pt x="455530" y="494214"/>
                  </a:lnTo>
                  <a:lnTo>
                    <a:pt x="455663" y="494508"/>
                  </a:lnTo>
                  <a:lnTo>
                    <a:pt x="455851" y="494953"/>
                  </a:lnTo>
                  <a:lnTo>
                    <a:pt x="456093" y="496450"/>
                  </a:lnTo>
                  <a:lnTo>
                    <a:pt x="456089" y="496840"/>
                  </a:lnTo>
                  <a:lnTo>
                    <a:pt x="456256" y="497307"/>
                  </a:lnTo>
                  <a:lnTo>
                    <a:pt x="457355" y="496599"/>
                  </a:lnTo>
                  <a:lnTo>
                    <a:pt x="458162" y="496028"/>
                  </a:lnTo>
                  <a:lnTo>
                    <a:pt x="458631" y="495837"/>
                  </a:lnTo>
                  <a:lnTo>
                    <a:pt x="459428" y="495851"/>
                  </a:lnTo>
                  <a:lnTo>
                    <a:pt x="461018" y="496327"/>
                  </a:lnTo>
                  <a:lnTo>
                    <a:pt x="461415" y="496595"/>
                  </a:lnTo>
                  <a:lnTo>
                    <a:pt x="462207" y="496930"/>
                  </a:lnTo>
                  <a:lnTo>
                    <a:pt x="463469" y="497144"/>
                  </a:lnTo>
                  <a:lnTo>
                    <a:pt x="466385" y="497706"/>
                  </a:lnTo>
                  <a:lnTo>
                    <a:pt x="466849" y="497842"/>
                  </a:lnTo>
                  <a:lnTo>
                    <a:pt x="468765" y="498912"/>
                  </a:lnTo>
                  <a:lnTo>
                    <a:pt x="471986" y="501361"/>
                  </a:lnTo>
                  <a:lnTo>
                    <a:pt x="472911" y="501701"/>
                  </a:lnTo>
                  <a:lnTo>
                    <a:pt x="473708" y="501969"/>
                  </a:lnTo>
                  <a:lnTo>
                    <a:pt x="474237" y="502173"/>
                  </a:lnTo>
                  <a:lnTo>
                    <a:pt x="475366" y="502450"/>
                  </a:lnTo>
                  <a:lnTo>
                    <a:pt x="476230" y="502463"/>
                  </a:lnTo>
                  <a:lnTo>
                    <a:pt x="474856" y="500948"/>
                  </a:lnTo>
                  <a:lnTo>
                    <a:pt x="474127" y="500481"/>
                  </a:lnTo>
                  <a:lnTo>
                    <a:pt x="472869" y="500073"/>
                  </a:lnTo>
                  <a:lnTo>
                    <a:pt x="472540" y="499873"/>
                  </a:lnTo>
                  <a:lnTo>
                    <a:pt x="472013" y="499674"/>
                  </a:lnTo>
                  <a:lnTo>
                    <a:pt x="470573" y="498091"/>
                  </a:lnTo>
                  <a:lnTo>
                    <a:pt x="469984" y="497370"/>
                  </a:lnTo>
                  <a:lnTo>
                    <a:pt x="469595" y="496586"/>
                  </a:lnTo>
                  <a:lnTo>
                    <a:pt x="469470" y="496195"/>
                  </a:lnTo>
                  <a:lnTo>
                    <a:pt x="468495" y="494490"/>
                  </a:lnTo>
                  <a:lnTo>
                    <a:pt x="467911" y="493638"/>
                  </a:lnTo>
                  <a:lnTo>
                    <a:pt x="467121" y="492975"/>
                  </a:lnTo>
                  <a:lnTo>
                    <a:pt x="465079" y="491647"/>
                  </a:lnTo>
                  <a:lnTo>
                    <a:pt x="464357" y="490989"/>
                  </a:lnTo>
                  <a:lnTo>
                    <a:pt x="464032" y="490595"/>
                  </a:lnTo>
                  <a:lnTo>
                    <a:pt x="463571" y="490264"/>
                  </a:lnTo>
                  <a:lnTo>
                    <a:pt x="462850" y="489406"/>
                  </a:lnTo>
                  <a:lnTo>
                    <a:pt x="461943" y="487837"/>
                  </a:lnTo>
                  <a:lnTo>
                    <a:pt x="461691" y="486985"/>
                  </a:lnTo>
                  <a:lnTo>
                    <a:pt x="461629" y="486531"/>
                  </a:lnTo>
                  <a:lnTo>
                    <a:pt x="461502" y="486141"/>
                  </a:lnTo>
                  <a:lnTo>
                    <a:pt x="461442" y="485683"/>
                  </a:lnTo>
                  <a:lnTo>
                    <a:pt x="461249" y="485225"/>
                  </a:lnTo>
                  <a:lnTo>
                    <a:pt x="461068" y="484055"/>
                  </a:lnTo>
                  <a:lnTo>
                    <a:pt x="461090" y="482431"/>
                  </a:lnTo>
                  <a:lnTo>
                    <a:pt x="461238" y="481656"/>
                  </a:lnTo>
                  <a:lnTo>
                    <a:pt x="461392" y="480032"/>
                  </a:lnTo>
                  <a:lnTo>
                    <a:pt x="461419" y="478345"/>
                  </a:lnTo>
                  <a:lnTo>
                    <a:pt x="461105" y="477171"/>
                  </a:lnTo>
                  <a:lnTo>
                    <a:pt x="461045" y="476717"/>
                  </a:lnTo>
                  <a:lnTo>
                    <a:pt x="460916" y="476328"/>
                  </a:lnTo>
                  <a:lnTo>
                    <a:pt x="460856" y="475869"/>
                  </a:lnTo>
                  <a:lnTo>
                    <a:pt x="460414" y="474241"/>
                  </a:lnTo>
                  <a:lnTo>
                    <a:pt x="460293" y="473457"/>
                  </a:lnTo>
                  <a:lnTo>
                    <a:pt x="460100" y="473003"/>
                  </a:lnTo>
                  <a:lnTo>
                    <a:pt x="459787" y="471761"/>
                  </a:lnTo>
                  <a:lnTo>
                    <a:pt x="459594" y="471307"/>
                  </a:lnTo>
                  <a:lnTo>
                    <a:pt x="459530" y="470981"/>
                  </a:lnTo>
                  <a:lnTo>
                    <a:pt x="459277" y="470065"/>
                  </a:lnTo>
                  <a:lnTo>
                    <a:pt x="458771" y="468369"/>
                  </a:lnTo>
                  <a:lnTo>
                    <a:pt x="458578" y="467915"/>
                  </a:lnTo>
                  <a:lnTo>
                    <a:pt x="458519" y="467521"/>
                  </a:lnTo>
                  <a:lnTo>
                    <a:pt x="458196" y="466741"/>
                  </a:lnTo>
                  <a:lnTo>
                    <a:pt x="458005" y="466410"/>
                  </a:lnTo>
                  <a:lnTo>
                    <a:pt x="457491" y="465104"/>
                  </a:lnTo>
                  <a:lnTo>
                    <a:pt x="457295" y="464777"/>
                  </a:lnTo>
                  <a:lnTo>
                    <a:pt x="457041" y="463929"/>
                  </a:lnTo>
                  <a:lnTo>
                    <a:pt x="456860" y="462759"/>
                  </a:lnTo>
                  <a:lnTo>
                    <a:pt x="456671" y="461911"/>
                  </a:lnTo>
                  <a:lnTo>
                    <a:pt x="456611" y="461521"/>
                  </a:lnTo>
                  <a:lnTo>
                    <a:pt x="456505" y="459898"/>
                  </a:lnTo>
                  <a:lnTo>
                    <a:pt x="456781" y="459054"/>
                  </a:lnTo>
                  <a:lnTo>
                    <a:pt x="456985" y="458732"/>
                  </a:lnTo>
                  <a:lnTo>
                    <a:pt x="457457" y="458351"/>
                  </a:lnTo>
                  <a:lnTo>
                    <a:pt x="457993" y="458114"/>
                  </a:lnTo>
                  <a:lnTo>
                    <a:pt x="458189" y="457866"/>
                  </a:lnTo>
                  <a:lnTo>
                    <a:pt x="458873" y="457723"/>
                  </a:lnTo>
                  <a:lnTo>
                    <a:pt x="459870" y="457281"/>
                  </a:lnTo>
                  <a:lnTo>
                    <a:pt x="461395" y="457435"/>
                  </a:lnTo>
                  <a:lnTo>
                    <a:pt x="463114" y="458175"/>
                  </a:lnTo>
                  <a:lnTo>
                    <a:pt x="463843" y="458446"/>
                  </a:lnTo>
                  <a:lnTo>
                    <a:pt x="465105" y="458660"/>
                  </a:lnTo>
                  <a:lnTo>
                    <a:pt x="466502" y="458546"/>
                  </a:lnTo>
                  <a:lnTo>
                    <a:pt x="466634" y="458682"/>
                  </a:lnTo>
                  <a:lnTo>
                    <a:pt x="466830" y="458746"/>
                  </a:lnTo>
                  <a:lnTo>
                    <a:pt x="467235" y="458365"/>
                  </a:lnTo>
                  <a:lnTo>
                    <a:pt x="467178" y="457907"/>
                  </a:lnTo>
                  <a:lnTo>
                    <a:pt x="466460" y="456728"/>
                  </a:lnTo>
                  <a:lnTo>
                    <a:pt x="465826" y="454642"/>
                  </a:lnTo>
                  <a:lnTo>
                    <a:pt x="465508" y="453857"/>
                  </a:lnTo>
                  <a:lnTo>
                    <a:pt x="464595" y="452547"/>
                  </a:lnTo>
                  <a:lnTo>
                    <a:pt x="464535" y="452089"/>
                  </a:lnTo>
                  <a:lnTo>
                    <a:pt x="464149" y="451304"/>
                  </a:lnTo>
                  <a:lnTo>
                    <a:pt x="463292" y="450579"/>
                  </a:lnTo>
                  <a:lnTo>
                    <a:pt x="462566" y="450180"/>
                  </a:lnTo>
                  <a:lnTo>
                    <a:pt x="461705" y="450035"/>
                  </a:lnTo>
                  <a:lnTo>
                    <a:pt x="460104" y="450271"/>
                  </a:lnTo>
                  <a:lnTo>
                    <a:pt x="458495" y="451223"/>
                  </a:lnTo>
                  <a:lnTo>
                    <a:pt x="457627" y="451536"/>
                  </a:lnTo>
                  <a:lnTo>
                    <a:pt x="456822" y="451912"/>
                  </a:lnTo>
                  <a:lnTo>
                    <a:pt x="455276" y="453123"/>
                  </a:lnTo>
                  <a:lnTo>
                    <a:pt x="454267" y="453626"/>
                  </a:lnTo>
                  <a:lnTo>
                    <a:pt x="454001" y="453626"/>
                  </a:lnTo>
                  <a:lnTo>
                    <a:pt x="453340" y="453486"/>
                  </a:lnTo>
                  <a:lnTo>
                    <a:pt x="452279" y="453146"/>
                  </a:lnTo>
                  <a:lnTo>
                    <a:pt x="450703" y="451694"/>
                  </a:lnTo>
                  <a:lnTo>
                    <a:pt x="449858" y="450447"/>
                  </a:lnTo>
                  <a:lnTo>
                    <a:pt x="449140" y="449658"/>
                  </a:lnTo>
                  <a:lnTo>
                    <a:pt x="448940" y="449718"/>
                  </a:lnTo>
                  <a:lnTo>
                    <a:pt x="447565" y="448076"/>
                  </a:lnTo>
                  <a:lnTo>
                    <a:pt x="447177" y="447486"/>
                  </a:lnTo>
                  <a:lnTo>
                    <a:pt x="446520" y="446956"/>
                  </a:lnTo>
                  <a:lnTo>
                    <a:pt x="445930" y="446235"/>
                  </a:lnTo>
                  <a:lnTo>
                    <a:pt x="445866" y="445972"/>
                  </a:lnTo>
                  <a:lnTo>
                    <a:pt x="445673" y="445514"/>
                  </a:lnTo>
                  <a:lnTo>
                    <a:pt x="445613" y="445192"/>
                  </a:lnTo>
                  <a:lnTo>
                    <a:pt x="445356" y="444534"/>
                  </a:lnTo>
                  <a:lnTo>
                    <a:pt x="444128" y="442049"/>
                  </a:lnTo>
                  <a:lnTo>
                    <a:pt x="443619" y="440743"/>
                  </a:lnTo>
                  <a:lnTo>
                    <a:pt x="443427" y="440090"/>
                  </a:lnTo>
                  <a:lnTo>
                    <a:pt x="442917" y="438721"/>
                  </a:lnTo>
                  <a:lnTo>
                    <a:pt x="442724" y="438068"/>
                  </a:lnTo>
                  <a:lnTo>
                    <a:pt x="442342" y="437025"/>
                  </a:lnTo>
                  <a:lnTo>
                    <a:pt x="442146" y="436699"/>
                  </a:lnTo>
                  <a:lnTo>
                    <a:pt x="442021" y="436304"/>
                  </a:lnTo>
                  <a:lnTo>
                    <a:pt x="441825" y="435978"/>
                  </a:lnTo>
                  <a:lnTo>
                    <a:pt x="441764" y="435719"/>
                  </a:lnTo>
                  <a:lnTo>
                    <a:pt x="441572" y="435261"/>
                  </a:lnTo>
                  <a:lnTo>
                    <a:pt x="441507" y="435066"/>
                  </a:lnTo>
                  <a:lnTo>
                    <a:pt x="440602" y="433361"/>
                  </a:lnTo>
                  <a:lnTo>
                    <a:pt x="438841" y="431062"/>
                  </a:lnTo>
                  <a:lnTo>
                    <a:pt x="438709" y="430804"/>
                  </a:lnTo>
                  <a:lnTo>
                    <a:pt x="438513" y="430604"/>
                  </a:lnTo>
                  <a:lnTo>
                    <a:pt x="438384" y="430341"/>
                  </a:lnTo>
                  <a:lnTo>
                    <a:pt x="437664" y="429684"/>
                  </a:lnTo>
                  <a:lnTo>
                    <a:pt x="437534" y="429421"/>
                  </a:lnTo>
                  <a:lnTo>
                    <a:pt x="437270" y="429158"/>
                  </a:lnTo>
                  <a:lnTo>
                    <a:pt x="436757" y="428110"/>
                  </a:lnTo>
                  <a:lnTo>
                    <a:pt x="436307" y="426873"/>
                  </a:lnTo>
                  <a:lnTo>
                    <a:pt x="436126" y="425698"/>
                  </a:lnTo>
                  <a:lnTo>
                    <a:pt x="436130" y="425376"/>
                  </a:lnTo>
                  <a:lnTo>
                    <a:pt x="436069" y="425050"/>
                  </a:lnTo>
                  <a:lnTo>
                    <a:pt x="436145" y="424338"/>
                  </a:lnTo>
                  <a:lnTo>
                    <a:pt x="436428" y="423299"/>
                  </a:lnTo>
                  <a:lnTo>
                    <a:pt x="436772" y="422592"/>
                  </a:lnTo>
                  <a:lnTo>
                    <a:pt x="437787" y="421245"/>
                  </a:lnTo>
                  <a:lnTo>
                    <a:pt x="438532" y="420538"/>
                  </a:lnTo>
                  <a:lnTo>
                    <a:pt x="439616" y="419191"/>
                  </a:lnTo>
                  <a:lnTo>
                    <a:pt x="440356" y="418488"/>
                  </a:lnTo>
                  <a:lnTo>
                    <a:pt x="441028" y="418044"/>
                  </a:lnTo>
                  <a:lnTo>
                    <a:pt x="441269" y="417763"/>
                  </a:lnTo>
                  <a:lnTo>
                    <a:pt x="441575" y="417504"/>
                  </a:lnTo>
                  <a:lnTo>
                    <a:pt x="441923" y="417287"/>
                  </a:lnTo>
                  <a:lnTo>
                    <a:pt x="442286" y="417124"/>
                  </a:lnTo>
                  <a:lnTo>
                    <a:pt x="442641" y="417024"/>
                  </a:lnTo>
                  <a:lnTo>
                    <a:pt x="442985" y="416992"/>
                  </a:lnTo>
                  <a:lnTo>
                    <a:pt x="443359" y="417006"/>
                  </a:lnTo>
                  <a:lnTo>
                    <a:pt x="443729" y="417065"/>
                  </a:lnTo>
                  <a:lnTo>
                    <a:pt x="444056" y="417178"/>
                  </a:lnTo>
                  <a:lnTo>
                    <a:pt x="444317" y="417346"/>
                  </a:lnTo>
                  <a:lnTo>
                    <a:pt x="444491" y="417564"/>
                  </a:lnTo>
                  <a:lnTo>
                    <a:pt x="444632" y="417840"/>
                  </a:lnTo>
                  <a:lnTo>
                    <a:pt x="444729" y="418144"/>
                  </a:lnTo>
                  <a:lnTo>
                    <a:pt x="444789" y="418457"/>
                  </a:lnTo>
                  <a:lnTo>
                    <a:pt x="444801" y="418747"/>
                  </a:lnTo>
                  <a:lnTo>
                    <a:pt x="444748" y="419010"/>
                  </a:lnTo>
                  <a:lnTo>
                    <a:pt x="444627" y="419273"/>
                  </a:lnTo>
                  <a:lnTo>
                    <a:pt x="444481" y="419531"/>
                  </a:lnTo>
                  <a:lnTo>
                    <a:pt x="444347" y="419790"/>
                  </a:lnTo>
                  <a:lnTo>
                    <a:pt x="444268" y="420057"/>
                  </a:lnTo>
                  <a:lnTo>
                    <a:pt x="444239" y="420402"/>
                  </a:lnTo>
                  <a:lnTo>
                    <a:pt x="444243" y="420769"/>
                  </a:lnTo>
                  <a:lnTo>
                    <a:pt x="444288" y="421136"/>
                  </a:lnTo>
                  <a:lnTo>
                    <a:pt x="444381" y="421467"/>
                  </a:lnTo>
                  <a:lnTo>
                    <a:pt x="444532" y="421749"/>
                  </a:lnTo>
                  <a:lnTo>
                    <a:pt x="444748" y="421957"/>
                  </a:lnTo>
                  <a:lnTo>
                    <a:pt x="445027" y="422116"/>
                  </a:lnTo>
                  <a:lnTo>
                    <a:pt x="445345" y="422252"/>
                  </a:lnTo>
                  <a:lnTo>
                    <a:pt x="445670" y="422375"/>
                  </a:lnTo>
                  <a:lnTo>
                    <a:pt x="446436" y="422715"/>
                  </a:lnTo>
                  <a:lnTo>
                    <a:pt x="446905" y="422900"/>
                  </a:lnTo>
                  <a:lnTo>
                    <a:pt x="447372" y="423091"/>
                  </a:lnTo>
                  <a:lnTo>
                    <a:pt x="447818" y="423308"/>
                  </a:lnTo>
                  <a:lnTo>
                    <a:pt x="448226" y="423571"/>
                  </a:lnTo>
                  <a:lnTo>
                    <a:pt x="448657" y="423961"/>
                  </a:lnTo>
                  <a:lnTo>
                    <a:pt x="449053" y="424415"/>
                  </a:lnTo>
                  <a:lnTo>
                    <a:pt x="449409" y="424905"/>
                  </a:lnTo>
                  <a:lnTo>
                    <a:pt x="449730" y="425426"/>
                  </a:lnTo>
                  <a:lnTo>
                    <a:pt x="450009" y="425952"/>
                  </a:lnTo>
                  <a:lnTo>
                    <a:pt x="450236" y="426469"/>
                  </a:lnTo>
                  <a:lnTo>
                    <a:pt x="450417" y="427008"/>
                  </a:lnTo>
                  <a:lnTo>
                    <a:pt x="450568" y="427562"/>
                  </a:lnTo>
                  <a:lnTo>
                    <a:pt x="450839" y="428677"/>
                  </a:lnTo>
                  <a:lnTo>
                    <a:pt x="450969" y="429294"/>
                  </a:lnTo>
                  <a:lnTo>
                    <a:pt x="451164" y="430545"/>
                  </a:lnTo>
                  <a:lnTo>
                    <a:pt x="451281" y="431162"/>
                  </a:lnTo>
                  <a:lnTo>
                    <a:pt x="451445" y="431765"/>
                  </a:lnTo>
                  <a:lnTo>
                    <a:pt x="451633" y="432305"/>
                  </a:lnTo>
                  <a:lnTo>
                    <a:pt x="451852" y="432831"/>
                  </a:lnTo>
                  <a:lnTo>
                    <a:pt x="452094" y="433352"/>
                  </a:lnTo>
                  <a:lnTo>
                    <a:pt x="452358" y="433860"/>
                  </a:lnTo>
                  <a:lnTo>
                    <a:pt x="452641" y="434354"/>
                  </a:lnTo>
                  <a:lnTo>
                    <a:pt x="452902" y="434753"/>
                  </a:lnTo>
                  <a:lnTo>
                    <a:pt x="453076" y="434985"/>
                  </a:lnTo>
                  <a:lnTo>
                    <a:pt x="453310" y="435311"/>
                  </a:lnTo>
                  <a:lnTo>
                    <a:pt x="453533" y="435647"/>
                  </a:lnTo>
                  <a:lnTo>
                    <a:pt x="453642" y="435819"/>
                  </a:lnTo>
                  <a:lnTo>
                    <a:pt x="453744" y="435991"/>
                  </a:lnTo>
                  <a:lnTo>
                    <a:pt x="454039" y="436517"/>
                  </a:lnTo>
                  <a:lnTo>
                    <a:pt x="454224" y="436807"/>
                  </a:lnTo>
                  <a:lnTo>
                    <a:pt x="454300" y="436934"/>
                  </a:lnTo>
                  <a:lnTo>
                    <a:pt x="454379" y="437052"/>
                  </a:lnTo>
                  <a:lnTo>
                    <a:pt x="454470" y="437152"/>
                  </a:lnTo>
                  <a:lnTo>
                    <a:pt x="454568" y="437220"/>
                  </a:lnTo>
                  <a:lnTo>
                    <a:pt x="454661" y="437247"/>
                  </a:lnTo>
                  <a:lnTo>
                    <a:pt x="454767" y="437265"/>
                  </a:lnTo>
                  <a:lnTo>
                    <a:pt x="454873" y="437265"/>
                  </a:lnTo>
                  <a:lnTo>
                    <a:pt x="454980" y="437252"/>
                  </a:lnTo>
                  <a:lnTo>
                    <a:pt x="455073" y="437229"/>
                  </a:lnTo>
                  <a:lnTo>
                    <a:pt x="455175" y="437166"/>
                  </a:lnTo>
                  <a:lnTo>
                    <a:pt x="455270" y="437070"/>
                  </a:lnTo>
                  <a:lnTo>
                    <a:pt x="455360" y="436889"/>
                  </a:lnTo>
                  <a:lnTo>
                    <a:pt x="455428" y="436694"/>
                  </a:lnTo>
                  <a:lnTo>
                    <a:pt x="455455" y="436599"/>
                  </a:lnTo>
                  <a:lnTo>
                    <a:pt x="455481" y="436490"/>
                  </a:lnTo>
                  <a:lnTo>
                    <a:pt x="455496" y="436377"/>
                  </a:lnTo>
                  <a:lnTo>
                    <a:pt x="455508" y="436263"/>
                  </a:lnTo>
                  <a:lnTo>
                    <a:pt x="455530" y="435937"/>
                  </a:lnTo>
                  <a:lnTo>
                    <a:pt x="455534" y="435832"/>
                  </a:lnTo>
                  <a:lnTo>
                    <a:pt x="455534" y="435529"/>
                  </a:lnTo>
                  <a:lnTo>
                    <a:pt x="455564" y="433583"/>
                  </a:lnTo>
                  <a:lnTo>
                    <a:pt x="455867" y="431121"/>
                  </a:lnTo>
                  <a:lnTo>
                    <a:pt x="456144" y="430410"/>
                  </a:lnTo>
                  <a:lnTo>
                    <a:pt x="457652" y="427185"/>
                  </a:lnTo>
                  <a:lnTo>
                    <a:pt x="457933" y="426410"/>
                  </a:lnTo>
                  <a:lnTo>
                    <a:pt x="458638" y="423562"/>
                  </a:lnTo>
                  <a:lnTo>
                    <a:pt x="459398" y="421821"/>
                  </a:lnTo>
                  <a:lnTo>
                    <a:pt x="459942" y="420792"/>
                  </a:lnTo>
                  <a:lnTo>
                    <a:pt x="460554" y="420148"/>
                  </a:lnTo>
                  <a:lnTo>
                    <a:pt x="460731" y="419935"/>
                  </a:lnTo>
                  <a:lnTo>
                    <a:pt x="460928" y="419727"/>
                  </a:lnTo>
                  <a:lnTo>
                    <a:pt x="461139" y="419531"/>
                  </a:lnTo>
                  <a:lnTo>
                    <a:pt x="461357" y="419350"/>
                  </a:lnTo>
                  <a:lnTo>
                    <a:pt x="461584" y="419187"/>
                  </a:lnTo>
                  <a:lnTo>
                    <a:pt x="461861" y="419033"/>
                  </a:lnTo>
                  <a:lnTo>
                    <a:pt x="462158" y="418906"/>
                  </a:lnTo>
                  <a:lnTo>
                    <a:pt x="462464" y="418797"/>
                  </a:lnTo>
                  <a:lnTo>
                    <a:pt x="462767" y="418683"/>
                  </a:lnTo>
                  <a:lnTo>
                    <a:pt x="463057" y="418552"/>
                  </a:lnTo>
                  <a:lnTo>
                    <a:pt x="463431" y="418339"/>
                  </a:lnTo>
                  <a:lnTo>
                    <a:pt x="463798" y="418112"/>
                  </a:lnTo>
                  <a:lnTo>
                    <a:pt x="464153" y="417867"/>
                  </a:lnTo>
                  <a:lnTo>
                    <a:pt x="464497" y="417609"/>
                  </a:lnTo>
                  <a:lnTo>
                    <a:pt x="464829" y="417337"/>
                  </a:lnTo>
                  <a:lnTo>
                    <a:pt x="465158" y="417024"/>
                  </a:lnTo>
                  <a:lnTo>
                    <a:pt x="465463" y="416684"/>
                  </a:lnTo>
                  <a:lnTo>
                    <a:pt x="465761" y="416335"/>
                  </a:lnTo>
                  <a:lnTo>
                    <a:pt x="466067" y="415995"/>
                  </a:lnTo>
                  <a:lnTo>
                    <a:pt x="466392" y="415677"/>
                  </a:lnTo>
                  <a:lnTo>
                    <a:pt x="466766" y="415351"/>
                  </a:lnTo>
                  <a:lnTo>
                    <a:pt x="467148" y="415034"/>
                  </a:lnTo>
                  <a:lnTo>
                    <a:pt x="467548" y="414738"/>
                  </a:lnTo>
                  <a:lnTo>
                    <a:pt x="467960" y="414471"/>
                  </a:lnTo>
                  <a:lnTo>
                    <a:pt x="468387" y="414244"/>
                  </a:lnTo>
                  <a:lnTo>
                    <a:pt x="468780" y="414072"/>
                  </a:lnTo>
                  <a:lnTo>
                    <a:pt x="469192" y="413918"/>
                  </a:lnTo>
                  <a:lnTo>
                    <a:pt x="469606" y="413795"/>
                  </a:lnTo>
                  <a:lnTo>
                    <a:pt x="470029" y="413714"/>
                  </a:lnTo>
                  <a:lnTo>
                    <a:pt x="470441" y="413691"/>
                  </a:lnTo>
                  <a:lnTo>
                    <a:pt x="470883" y="413746"/>
                  </a:lnTo>
                  <a:lnTo>
                    <a:pt x="471333" y="413868"/>
                  </a:lnTo>
                  <a:lnTo>
                    <a:pt x="471775" y="414040"/>
                  </a:lnTo>
                  <a:lnTo>
                    <a:pt x="472204" y="414244"/>
                  </a:lnTo>
                  <a:lnTo>
                    <a:pt x="472620" y="414462"/>
                  </a:lnTo>
                  <a:lnTo>
                    <a:pt x="473013" y="414684"/>
                  </a:lnTo>
                  <a:lnTo>
                    <a:pt x="473402" y="414929"/>
                  </a:lnTo>
                  <a:lnTo>
                    <a:pt x="473776" y="415197"/>
                  </a:lnTo>
                  <a:lnTo>
                    <a:pt x="474120" y="415491"/>
                  </a:lnTo>
                  <a:lnTo>
                    <a:pt x="474422" y="415813"/>
                  </a:lnTo>
                  <a:lnTo>
                    <a:pt x="474735" y="416248"/>
                  </a:lnTo>
                  <a:lnTo>
                    <a:pt x="475004" y="416738"/>
                  </a:lnTo>
                  <a:lnTo>
                    <a:pt x="475223" y="417260"/>
                  </a:lnTo>
                  <a:lnTo>
                    <a:pt x="475381" y="417795"/>
                  </a:lnTo>
                  <a:lnTo>
                    <a:pt x="475472" y="418325"/>
                  </a:lnTo>
                  <a:lnTo>
                    <a:pt x="475495" y="418819"/>
                  </a:lnTo>
                  <a:lnTo>
                    <a:pt x="475457" y="419327"/>
                  </a:lnTo>
                  <a:lnTo>
                    <a:pt x="475366" y="419840"/>
                  </a:lnTo>
                  <a:lnTo>
                    <a:pt x="475234" y="420339"/>
                  </a:lnTo>
                  <a:lnTo>
                    <a:pt x="475068" y="420810"/>
                  </a:lnTo>
                  <a:lnTo>
                    <a:pt x="474902" y="421141"/>
                  </a:lnTo>
                  <a:lnTo>
                    <a:pt x="474698" y="421458"/>
                  </a:lnTo>
                  <a:lnTo>
                    <a:pt x="474478" y="421767"/>
                  </a:lnTo>
                  <a:lnTo>
                    <a:pt x="474267" y="422079"/>
                  </a:lnTo>
                  <a:lnTo>
                    <a:pt x="474089" y="422406"/>
                  </a:lnTo>
                  <a:lnTo>
                    <a:pt x="473787" y="423041"/>
                  </a:lnTo>
                  <a:lnTo>
                    <a:pt x="473655" y="423367"/>
                  </a:lnTo>
                  <a:lnTo>
                    <a:pt x="473568" y="423694"/>
                  </a:lnTo>
                  <a:lnTo>
                    <a:pt x="473549" y="424011"/>
                  </a:lnTo>
                  <a:lnTo>
                    <a:pt x="473598" y="424252"/>
                  </a:lnTo>
                  <a:lnTo>
                    <a:pt x="473689" y="424487"/>
                  </a:lnTo>
                  <a:lnTo>
                    <a:pt x="473927" y="424959"/>
                  </a:lnTo>
                  <a:lnTo>
                    <a:pt x="474040" y="425190"/>
                  </a:lnTo>
                  <a:lnTo>
                    <a:pt x="474165" y="425503"/>
                  </a:lnTo>
                  <a:lnTo>
                    <a:pt x="474278" y="425825"/>
                  </a:lnTo>
                  <a:lnTo>
                    <a:pt x="474403" y="426142"/>
                  </a:lnTo>
                  <a:lnTo>
                    <a:pt x="474554" y="426428"/>
                  </a:lnTo>
                  <a:lnTo>
                    <a:pt x="474747" y="426669"/>
                  </a:lnTo>
                  <a:lnTo>
                    <a:pt x="474954" y="426836"/>
                  </a:lnTo>
                  <a:lnTo>
                    <a:pt x="475192" y="426972"/>
                  </a:lnTo>
                  <a:lnTo>
                    <a:pt x="475453" y="427086"/>
                  </a:lnTo>
                  <a:lnTo>
                    <a:pt x="475718" y="427185"/>
                  </a:lnTo>
                  <a:lnTo>
                    <a:pt x="475977" y="427276"/>
                  </a:lnTo>
                  <a:lnTo>
                    <a:pt x="476385" y="427385"/>
                  </a:lnTo>
                  <a:lnTo>
                    <a:pt x="476808" y="427439"/>
                  </a:lnTo>
                  <a:lnTo>
                    <a:pt x="477670" y="427526"/>
                  </a:lnTo>
                  <a:lnTo>
                    <a:pt x="478089" y="427607"/>
                  </a:lnTo>
                  <a:lnTo>
                    <a:pt x="478429" y="427711"/>
                  </a:lnTo>
                  <a:lnTo>
                    <a:pt x="478760" y="427838"/>
                  </a:lnTo>
                  <a:lnTo>
                    <a:pt x="479090" y="427974"/>
                  </a:lnTo>
                  <a:lnTo>
                    <a:pt x="479423" y="428106"/>
                  </a:lnTo>
                  <a:lnTo>
                    <a:pt x="479759" y="428224"/>
                  </a:lnTo>
                  <a:lnTo>
                    <a:pt x="480408" y="428428"/>
                  </a:lnTo>
                  <a:lnTo>
                    <a:pt x="480627" y="428487"/>
                  </a:lnTo>
                  <a:lnTo>
                    <a:pt x="480850" y="428537"/>
                  </a:lnTo>
                  <a:lnTo>
                    <a:pt x="481378" y="428587"/>
                  </a:lnTo>
                  <a:lnTo>
                    <a:pt x="481503" y="428618"/>
                  </a:lnTo>
                  <a:lnTo>
                    <a:pt x="481798" y="428809"/>
                  </a:lnTo>
                  <a:lnTo>
                    <a:pt x="482051" y="429131"/>
                  </a:lnTo>
                  <a:lnTo>
                    <a:pt x="482278" y="429525"/>
                  </a:lnTo>
                  <a:lnTo>
                    <a:pt x="482493" y="429942"/>
                  </a:lnTo>
                  <a:lnTo>
                    <a:pt x="482716" y="430327"/>
                  </a:lnTo>
                  <a:lnTo>
                    <a:pt x="482935" y="430663"/>
                  </a:lnTo>
                  <a:lnTo>
                    <a:pt x="483561" y="431693"/>
                  </a:lnTo>
                  <a:lnTo>
                    <a:pt x="483784" y="432033"/>
                  </a:lnTo>
                  <a:lnTo>
                    <a:pt x="484007" y="432346"/>
                  </a:lnTo>
                  <a:lnTo>
                    <a:pt x="484483" y="432958"/>
                  </a:lnTo>
                  <a:lnTo>
                    <a:pt x="484713" y="433266"/>
                  </a:lnTo>
                  <a:lnTo>
                    <a:pt x="484925" y="433588"/>
                  </a:lnTo>
                  <a:lnTo>
                    <a:pt x="485102" y="433942"/>
                  </a:lnTo>
                  <a:lnTo>
                    <a:pt x="485253" y="434309"/>
                  </a:lnTo>
                  <a:lnTo>
                    <a:pt x="485401" y="434685"/>
                  </a:lnTo>
                  <a:lnTo>
                    <a:pt x="485563" y="435039"/>
                  </a:lnTo>
                  <a:lnTo>
                    <a:pt x="485771" y="435365"/>
                  </a:lnTo>
                  <a:lnTo>
                    <a:pt x="486107" y="435801"/>
                  </a:lnTo>
                  <a:lnTo>
                    <a:pt x="486344" y="436041"/>
                  </a:lnTo>
                  <a:lnTo>
                    <a:pt x="486493" y="436163"/>
                  </a:lnTo>
                  <a:lnTo>
                    <a:pt x="486703" y="436259"/>
                  </a:lnTo>
                  <a:lnTo>
                    <a:pt x="486888" y="436286"/>
                  </a:lnTo>
                  <a:lnTo>
                    <a:pt x="487088" y="436286"/>
                  </a:lnTo>
                  <a:lnTo>
                    <a:pt x="487289" y="436259"/>
                  </a:lnTo>
                  <a:lnTo>
                    <a:pt x="487481" y="436204"/>
                  </a:lnTo>
                  <a:lnTo>
                    <a:pt x="487655" y="436127"/>
                  </a:lnTo>
                  <a:lnTo>
                    <a:pt x="488210" y="435774"/>
                  </a:lnTo>
                  <a:lnTo>
                    <a:pt x="488777" y="435429"/>
                  </a:lnTo>
                  <a:lnTo>
                    <a:pt x="489064" y="435261"/>
                  </a:lnTo>
                  <a:lnTo>
                    <a:pt x="489408" y="435080"/>
                  </a:lnTo>
                  <a:lnTo>
                    <a:pt x="490111" y="434744"/>
                  </a:lnTo>
                  <a:lnTo>
                    <a:pt x="490451" y="434558"/>
                  </a:lnTo>
                  <a:lnTo>
                    <a:pt x="490756" y="434336"/>
                  </a:lnTo>
                  <a:lnTo>
                    <a:pt x="491088" y="433987"/>
                  </a:lnTo>
                  <a:lnTo>
                    <a:pt x="491368" y="433583"/>
                  </a:lnTo>
                  <a:lnTo>
                    <a:pt x="491625" y="433143"/>
                  </a:lnTo>
                  <a:lnTo>
                    <a:pt x="491885" y="432713"/>
                  </a:lnTo>
                  <a:lnTo>
                    <a:pt x="492180" y="432309"/>
                  </a:lnTo>
                  <a:lnTo>
                    <a:pt x="492535" y="431906"/>
                  </a:lnTo>
                  <a:lnTo>
                    <a:pt x="492909" y="431516"/>
                  </a:lnTo>
                  <a:lnTo>
                    <a:pt x="493297" y="431139"/>
                  </a:lnTo>
                  <a:lnTo>
                    <a:pt x="493699" y="430781"/>
                  </a:lnTo>
                  <a:lnTo>
                    <a:pt x="494109" y="430436"/>
                  </a:lnTo>
                  <a:lnTo>
                    <a:pt x="494419" y="430169"/>
                  </a:lnTo>
                  <a:lnTo>
                    <a:pt x="494733" y="429883"/>
                  </a:lnTo>
                  <a:lnTo>
                    <a:pt x="495054" y="429620"/>
                  </a:lnTo>
                  <a:lnTo>
                    <a:pt x="495390" y="429412"/>
                  </a:lnTo>
                  <a:lnTo>
                    <a:pt x="495734" y="429289"/>
                  </a:lnTo>
                  <a:lnTo>
                    <a:pt x="496055" y="429285"/>
                  </a:lnTo>
                  <a:lnTo>
                    <a:pt x="496391" y="429362"/>
                  </a:lnTo>
                  <a:lnTo>
                    <a:pt x="496731" y="429470"/>
                  </a:lnTo>
                  <a:lnTo>
                    <a:pt x="497070" y="429566"/>
                  </a:lnTo>
                  <a:lnTo>
                    <a:pt x="497410" y="429611"/>
                  </a:lnTo>
                  <a:lnTo>
                    <a:pt x="497686" y="429588"/>
                  </a:lnTo>
                  <a:lnTo>
                    <a:pt x="497969" y="429534"/>
                  </a:lnTo>
                  <a:lnTo>
                    <a:pt x="498249" y="429466"/>
                  </a:lnTo>
                  <a:lnTo>
                    <a:pt x="498525" y="429421"/>
                  </a:lnTo>
                  <a:lnTo>
                    <a:pt x="498800" y="429416"/>
                  </a:lnTo>
                  <a:lnTo>
                    <a:pt x="499095" y="429470"/>
                  </a:lnTo>
                  <a:lnTo>
                    <a:pt x="499386" y="429570"/>
                  </a:lnTo>
                  <a:lnTo>
                    <a:pt x="499677" y="429693"/>
                  </a:lnTo>
                  <a:lnTo>
                    <a:pt x="499964" y="429829"/>
                  </a:lnTo>
                  <a:lnTo>
                    <a:pt x="500251" y="429956"/>
                  </a:lnTo>
                  <a:lnTo>
                    <a:pt x="500722" y="430151"/>
                  </a:lnTo>
                  <a:lnTo>
                    <a:pt x="501187" y="430359"/>
                  </a:lnTo>
                  <a:lnTo>
                    <a:pt x="501648" y="430577"/>
                  </a:lnTo>
                  <a:lnTo>
                    <a:pt x="502758" y="431112"/>
                  </a:lnTo>
                  <a:lnTo>
                    <a:pt x="503129" y="431302"/>
                  </a:lnTo>
                  <a:lnTo>
                    <a:pt x="503321" y="431393"/>
                  </a:lnTo>
                  <a:lnTo>
                    <a:pt x="503510" y="431475"/>
                  </a:lnTo>
                  <a:lnTo>
                    <a:pt x="503835" y="431602"/>
                  </a:lnTo>
                  <a:lnTo>
                    <a:pt x="504168" y="431715"/>
                  </a:lnTo>
                  <a:lnTo>
                    <a:pt x="504503" y="431815"/>
                  </a:lnTo>
                  <a:lnTo>
                    <a:pt x="504843" y="431892"/>
                  </a:lnTo>
                  <a:lnTo>
                    <a:pt x="505183" y="431946"/>
                  </a:lnTo>
                  <a:lnTo>
                    <a:pt x="505610" y="432006"/>
                  </a:lnTo>
                  <a:lnTo>
                    <a:pt x="505825" y="432024"/>
                  </a:lnTo>
                  <a:lnTo>
                    <a:pt x="506025" y="432015"/>
                  </a:lnTo>
                  <a:lnTo>
                    <a:pt x="506203" y="431965"/>
                  </a:lnTo>
                  <a:lnTo>
                    <a:pt x="506361" y="431779"/>
                  </a:lnTo>
                  <a:lnTo>
                    <a:pt x="506452" y="431470"/>
                  </a:lnTo>
                  <a:lnTo>
                    <a:pt x="506569" y="430704"/>
                  </a:lnTo>
                  <a:lnTo>
                    <a:pt x="506671" y="430359"/>
                  </a:lnTo>
                  <a:lnTo>
                    <a:pt x="506864" y="429960"/>
                  </a:lnTo>
                  <a:lnTo>
                    <a:pt x="507091" y="429575"/>
                  </a:lnTo>
                  <a:lnTo>
                    <a:pt x="507344" y="429203"/>
                  </a:lnTo>
                  <a:lnTo>
                    <a:pt x="507603" y="428836"/>
                  </a:lnTo>
                  <a:lnTo>
                    <a:pt x="507869" y="428473"/>
                  </a:lnTo>
                  <a:lnTo>
                    <a:pt x="508185" y="428029"/>
                  </a:lnTo>
                  <a:lnTo>
                    <a:pt x="508510" y="427593"/>
                  </a:lnTo>
                  <a:lnTo>
                    <a:pt x="508850" y="427167"/>
                  </a:lnTo>
                  <a:lnTo>
                    <a:pt x="509205" y="426759"/>
                  </a:lnTo>
                  <a:lnTo>
                    <a:pt x="509583" y="426374"/>
                  </a:lnTo>
                  <a:lnTo>
                    <a:pt x="509938" y="426093"/>
                  </a:lnTo>
                  <a:lnTo>
                    <a:pt x="510724" y="425598"/>
                  </a:lnTo>
                  <a:lnTo>
                    <a:pt x="511079" y="425331"/>
                  </a:lnTo>
                  <a:lnTo>
                    <a:pt x="511357" y="425013"/>
                  </a:lnTo>
                  <a:lnTo>
                    <a:pt x="511527" y="424646"/>
                  </a:lnTo>
                  <a:lnTo>
                    <a:pt x="511627" y="424233"/>
                  </a:lnTo>
                  <a:lnTo>
                    <a:pt x="511694" y="423798"/>
                  </a:lnTo>
                  <a:lnTo>
                    <a:pt x="511773" y="423372"/>
                  </a:lnTo>
                  <a:lnTo>
                    <a:pt x="511905" y="422968"/>
                  </a:lnTo>
                  <a:lnTo>
                    <a:pt x="512105" y="422588"/>
                  </a:lnTo>
                  <a:lnTo>
                    <a:pt x="512351" y="422229"/>
                  </a:lnTo>
                  <a:lnTo>
                    <a:pt x="512872" y="421522"/>
                  </a:lnTo>
                  <a:lnTo>
                    <a:pt x="513103" y="421155"/>
                  </a:lnTo>
                  <a:lnTo>
                    <a:pt x="513258" y="420851"/>
                  </a:lnTo>
                  <a:lnTo>
                    <a:pt x="513537" y="420225"/>
                  </a:lnTo>
                  <a:lnTo>
                    <a:pt x="513685" y="419917"/>
                  </a:lnTo>
                  <a:lnTo>
                    <a:pt x="513858" y="419631"/>
                  </a:lnTo>
                  <a:lnTo>
                    <a:pt x="514202" y="419132"/>
                  </a:lnTo>
                  <a:lnTo>
                    <a:pt x="514391" y="418892"/>
                  </a:lnTo>
                  <a:lnTo>
                    <a:pt x="514599" y="418692"/>
                  </a:lnTo>
                  <a:lnTo>
                    <a:pt x="514828" y="418548"/>
                  </a:lnTo>
                  <a:lnTo>
                    <a:pt x="515081" y="418457"/>
                  </a:lnTo>
                  <a:lnTo>
                    <a:pt x="515365" y="418411"/>
                  </a:lnTo>
                  <a:lnTo>
                    <a:pt x="515663" y="418402"/>
                  </a:lnTo>
                  <a:lnTo>
                    <a:pt x="515950" y="418430"/>
                  </a:lnTo>
                  <a:lnTo>
                    <a:pt x="516215" y="418498"/>
                  </a:lnTo>
                  <a:lnTo>
                    <a:pt x="516506" y="418656"/>
                  </a:lnTo>
                  <a:lnTo>
                    <a:pt x="516778" y="418896"/>
                  </a:lnTo>
                  <a:lnTo>
                    <a:pt x="517023" y="419196"/>
                  </a:lnTo>
                  <a:lnTo>
                    <a:pt x="517242" y="419518"/>
                  </a:lnTo>
                  <a:lnTo>
                    <a:pt x="517435" y="419835"/>
                  </a:lnTo>
                  <a:lnTo>
                    <a:pt x="517507" y="419998"/>
                  </a:lnTo>
                  <a:lnTo>
                    <a:pt x="517571" y="420171"/>
                  </a:lnTo>
                  <a:lnTo>
                    <a:pt x="517628" y="420339"/>
                  </a:lnTo>
                  <a:lnTo>
                    <a:pt x="517696" y="420502"/>
                  </a:lnTo>
                  <a:lnTo>
                    <a:pt x="517786" y="420651"/>
                  </a:lnTo>
                  <a:lnTo>
                    <a:pt x="518066" y="420855"/>
                  </a:lnTo>
                  <a:lnTo>
                    <a:pt x="518459" y="420973"/>
                  </a:lnTo>
                  <a:lnTo>
                    <a:pt x="518915" y="421041"/>
                  </a:lnTo>
                  <a:lnTo>
                    <a:pt x="519383" y="421100"/>
                  </a:lnTo>
                  <a:lnTo>
                    <a:pt x="519818" y="421196"/>
                  </a:lnTo>
                  <a:lnTo>
                    <a:pt x="520154" y="421318"/>
                  </a:lnTo>
                  <a:lnTo>
                    <a:pt x="520815" y="421590"/>
                  </a:lnTo>
                  <a:lnTo>
                    <a:pt x="521151" y="421717"/>
                  </a:lnTo>
                  <a:lnTo>
                    <a:pt x="521490" y="421812"/>
                  </a:lnTo>
                  <a:lnTo>
                    <a:pt x="521805" y="421885"/>
                  </a:lnTo>
                  <a:lnTo>
                    <a:pt x="522130" y="421944"/>
                  </a:lnTo>
                  <a:lnTo>
                    <a:pt x="522455" y="421984"/>
                  </a:lnTo>
                  <a:lnTo>
                    <a:pt x="522775" y="422002"/>
                  </a:lnTo>
                  <a:lnTo>
                    <a:pt x="523092" y="421984"/>
                  </a:lnTo>
                  <a:lnTo>
                    <a:pt x="523553" y="421875"/>
                  </a:lnTo>
                  <a:lnTo>
                    <a:pt x="524010" y="421681"/>
                  </a:lnTo>
                  <a:lnTo>
                    <a:pt x="524456" y="421427"/>
                  </a:lnTo>
                  <a:lnTo>
                    <a:pt x="525033" y="421041"/>
                  </a:lnTo>
                  <a:lnTo>
                    <a:pt x="525868" y="420443"/>
                  </a:lnTo>
                  <a:lnTo>
                    <a:pt x="526423" y="419994"/>
                  </a:lnTo>
                  <a:lnTo>
                    <a:pt x="526941" y="419500"/>
                  </a:lnTo>
                  <a:lnTo>
                    <a:pt x="527394" y="418969"/>
                  </a:lnTo>
                  <a:lnTo>
                    <a:pt x="527753" y="418402"/>
                  </a:lnTo>
                  <a:lnTo>
                    <a:pt x="527983" y="417876"/>
                  </a:lnTo>
                  <a:lnTo>
                    <a:pt x="528161" y="417309"/>
                  </a:lnTo>
                  <a:lnTo>
                    <a:pt x="528282" y="416725"/>
                  </a:lnTo>
                  <a:lnTo>
                    <a:pt x="528357" y="416135"/>
                  </a:lnTo>
                  <a:lnTo>
                    <a:pt x="528384" y="415550"/>
                  </a:lnTo>
                  <a:lnTo>
                    <a:pt x="528372" y="415215"/>
                  </a:lnTo>
                  <a:lnTo>
                    <a:pt x="528331" y="414875"/>
                  </a:lnTo>
                  <a:lnTo>
                    <a:pt x="528233" y="414199"/>
                  </a:lnTo>
                  <a:lnTo>
                    <a:pt x="528195" y="413864"/>
                  </a:lnTo>
                  <a:lnTo>
                    <a:pt x="528165" y="413632"/>
                  </a:lnTo>
                  <a:lnTo>
                    <a:pt x="528119" y="413397"/>
                  </a:lnTo>
                  <a:lnTo>
                    <a:pt x="528085" y="413161"/>
                  </a:lnTo>
                  <a:lnTo>
                    <a:pt x="528085" y="412948"/>
                  </a:lnTo>
                  <a:lnTo>
                    <a:pt x="528142" y="412762"/>
                  </a:lnTo>
                  <a:lnTo>
                    <a:pt x="528289" y="412616"/>
                  </a:lnTo>
                  <a:lnTo>
                    <a:pt x="528520" y="412521"/>
                  </a:lnTo>
                  <a:lnTo>
                    <a:pt x="528792" y="412444"/>
                  </a:lnTo>
                  <a:lnTo>
                    <a:pt x="529066" y="412372"/>
                  </a:lnTo>
                  <a:lnTo>
                    <a:pt x="529316" y="412268"/>
                  </a:lnTo>
                  <a:lnTo>
                    <a:pt x="529573" y="412127"/>
                  </a:lnTo>
                  <a:lnTo>
                    <a:pt x="529830" y="411968"/>
                  </a:lnTo>
                  <a:lnTo>
                    <a:pt x="530075" y="411800"/>
                  </a:lnTo>
                  <a:lnTo>
                    <a:pt x="530302" y="411615"/>
                  </a:lnTo>
                  <a:lnTo>
                    <a:pt x="530498" y="411411"/>
                  </a:lnTo>
                  <a:lnTo>
                    <a:pt x="530649" y="411207"/>
                  </a:lnTo>
                  <a:lnTo>
                    <a:pt x="530785" y="410984"/>
                  </a:lnTo>
                  <a:lnTo>
                    <a:pt x="530899" y="410749"/>
                  </a:lnTo>
                  <a:lnTo>
                    <a:pt x="530997" y="410508"/>
                  </a:lnTo>
                  <a:lnTo>
                    <a:pt x="531069" y="410268"/>
                  </a:lnTo>
                  <a:lnTo>
                    <a:pt x="531084" y="409806"/>
                  </a:lnTo>
                  <a:lnTo>
                    <a:pt x="531084" y="409343"/>
                  </a:lnTo>
                  <a:lnTo>
                    <a:pt x="531061" y="408880"/>
                  </a:lnTo>
                  <a:lnTo>
                    <a:pt x="531016" y="408418"/>
                  </a:lnTo>
                  <a:lnTo>
                    <a:pt x="530959" y="407964"/>
                  </a:lnTo>
                  <a:lnTo>
                    <a:pt x="530865" y="407502"/>
                  </a:lnTo>
                  <a:lnTo>
                    <a:pt x="530744" y="407044"/>
                  </a:lnTo>
                  <a:lnTo>
                    <a:pt x="530608" y="406591"/>
                  </a:lnTo>
                  <a:lnTo>
                    <a:pt x="530468" y="406138"/>
                  </a:lnTo>
                  <a:lnTo>
                    <a:pt x="530340" y="405679"/>
                  </a:lnTo>
                  <a:lnTo>
                    <a:pt x="530090" y="404709"/>
                  </a:lnTo>
                  <a:lnTo>
                    <a:pt x="529724" y="403249"/>
                  </a:lnTo>
                  <a:lnTo>
                    <a:pt x="529569" y="402691"/>
                  </a:lnTo>
                  <a:lnTo>
                    <a:pt x="529253" y="401576"/>
                  </a:lnTo>
                  <a:lnTo>
                    <a:pt x="529100" y="401014"/>
                  </a:lnTo>
                  <a:lnTo>
                    <a:pt x="528968" y="400451"/>
                  </a:lnTo>
                  <a:lnTo>
                    <a:pt x="528705" y="399390"/>
                  </a:lnTo>
                  <a:lnTo>
                    <a:pt x="528584" y="398860"/>
                  </a:lnTo>
                  <a:lnTo>
                    <a:pt x="528508" y="398329"/>
                  </a:lnTo>
                  <a:lnTo>
                    <a:pt x="528501" y="397804"/>
                  </a:lnTo>
                  <a:lnTo>
                    <a:pt x="528522" y="397491"/>
                  </a:lnTo>
                  <a:lnTo>
                    <a:pt x="528560" y="397169"/>
                  </a:lnTo>
                  <a:lnTo>
                    <a:pt x="528613" y="396852"/>
                  </a:lnTo>
                  <a:lnTo>
                    <a:pt x="528696" y="396548"/>
                  </a:lnTo>
                  <a:lnTo>
                    <a:pt x="528818" y="396271"/>
                  </a:lnTo>
                  <a:lnTo>
                    <a:pt x="528992" y="395995"/>
                  </a:lnTo>
                  <a:lnTo>
                    <a:pt x="529210" y="395732"/>
                  </a:lnTo>
                  <a:lnTo>
                    <a:pt x="529456" y="395491"/>
                  </a:lnTo>
                  <a:lnTo>
                    <a:pt x="529724" y="395283"/>
                  </a:lnTo>
                  <a:lnTo>
                    <a:pt x="530007" y="395120"/>
                  </a:lnTo>
                  <a:lnTo>
                    <a:pt x="530302" y="394993"/>
                  </a:lnTo>
                  <a:lnTo>
                    <a:pt x="530630" y="394893"/>
                  </a:lnTo>
                  <a:lnTo>
                    <a:pt x="530967" y="394834"/>
                  </a:lnTo>
                  <a:lnTo>
                    <a:pt x="531303" y="394820"/>
                  </a:lnTo>
                  <a:lnTo>
                    <a:pt x="531616" y="394852"/>
                  </a:lnTo>
                  <a:lnTo>
                    <a:pt x="531926" y="394961"/>
                  </a:lnTo>
                  <a:lnTo>
                    <a:pt x="532217" y="395142"/>
                  </a:lnTo>
                  <a:lnTo>
                    <a:pt x="532503" y="395365"/>
                  </a:lnTo>
                  <a:lnTo>
                    <a:pt x="532783" y="395605"/>
                  </a:lnTo>
                  <a:lnTo>
                    <a:pt x="533062" y="395831"/>
                  </a:lnTo>
                  <a:lnTo>
                    <a:pt x="533380" y="396104"/>
                  </a:lnTo>
                  <a:lnTo>
                    <a:pt x="533984" y="396697"/>
                  </a:lnTo>
                  <a:lnTo>
                    <a:pt x="534301" y="396965"/>
                  </a:lnTo>
                  <a:lnTo>
                    <a:pt x="534645" y="397178"/>
                  </a:lnTo>
                  <a:lnTo>
                    <a:pt x="535000" y="397305"/>
                  </a:lnTo>
                  <a:lnTo>
                    <a:pt x="535378" y="397378"/>
                  </a:lnTo>
                  <a:lnTo>
                    <a:pt x="536159" y="397486"/>
                  </a:lnTo>
                  <a:lnTo>
                    <a:pt x="536533" y="397577"/>
                  </a:lnTo>
                  <a:lnTo>
                    <a:pt x="537111" y="397777"/>
                  </a:lnTo>
                  <a:lnTo>
                    <a:pt x="537685" y="398017"/>
                  </a:lnTo>
                  <a:lnTo>
                    <a:pt x="538241" y="398293"/>
                  </a:lnTo>
                  <a:lnTo>
                    <a:pt x="538777" y="398602"/>
                  </a:lnTo>
                  <a:lnTo>
                    <a:pt x="539287" y="398942"/>
                  </a:lnTo>
                  <a:lnTo>
                    <a:pt x="539785" y="399323"/>
                  </a:lnTo>
                  <a:lnTo>
                    <a:pt x="540268" y="399744"/>
                  </a:lnTo>
                  <a:lnTo>
                    <a:pt x="540722" y="400193"/>
                  </a:lnTo>
                  <a:lnTo>
                    <a:pt x="541141" y="400674"/>
                  </a:lnTo>
                  <a:lnTo>
                    <a:pt x="541511" y="401177"/>
                  </a:lnTo>
                  <a:lnTo>
                    <a:pt x="541817" y="401699"/>
                  </a:lnTo>
                  <a:lnTo>
                    <a:pt x="542078" y="402247"/>
                  </a:lnTo>
                  <a:lnTo>
                    <a:pt x="542305" y="402823"/>
                  </a:lnTo>
                  <a:lnTo>
                    <a:pt x="542509" y="403403"/>
                  </a:lnTo>
                  <a:lnTo>
                    <a:pt x="542943" y="404691"/>
                  </a:lnTo>
                  <a:lnTo>
                    <a:pt x="543161" y="405407"/>
                  </a:lnTo>
                  <a:lnTo>
                    <a:pt x="543355" y="406133"/>
                  </a:lnTo>
                  <a:lnTo>
                    <a:pt x="543501" y="406863"/>
                  </a:lnTo>
                  <a:lnTo>
                    <a:pt x="543592" y="407593"/>
                  </a:lnTo>
                  <a:lnTo>
                    <a:pt x="543630" y="408060"/>
                  </a:lnTo>
                  <a:lnTo>
                    <a:pt x="543648" y="408536"/>
                  </a:lnTo>
                  <a:lnTo>
                    <a:pt x="543648" y="409007"/>
                  </a:lnTo>
                  <a:lnTo>
                    <a:pt x="543622" y="409479"/>
                  </a:lnTo>
                  <a:lnTo>
                    <a:pt x="543554" y="409937"/>
                  </a:lnTo>
                  <a:lnTo>
                    <a:pt x="543429" y="410413"/>
                  </a:lnTo>
                  <a:lnTo>
                    <a:pt x="543253" y="410880"/>
                  </a:lnTo>
                  <a:lnTo>
                    <a:pt x="542836" y="411805"/>
                  </a:lnTo>
                  <a:lnTo>
                    <a:pt x="542641" y="412268"/>
                  </a:lnTo>
                  <a:lnTo>
                    <a:pt x="542390" y="412875"/>
                  </a:lnTo>
                  <a:lnTo>
                    <a:pt x="542131" y="413483"/>
                  </a:lnTo>
                  <a:lnTo>
                    <a:pt x="541878" y="414090"/>
                  </a:lnTo>
                  <a:lnTo>
                    <a:pt x="541659" y="414703"/>
                  </a:lnTo>
                  <a:lnTo>
                    <a:pt x="541492" y="415328"/>
                  </a:lnTo>
                  <a:lnTo>
                    <a:pt x="541364" y="416158"/>
                  </a:lnTo>
                  <a:lnTo>
                    <a:pt x="541307" y="417015"/>
                  </a:lnTo>
                  <a:lnTo>
                    <a:pt x="541319" y="417876"/>
                  </a:lnTo>
                  <a:lnTo>
                    <a:pt x="541383" y="418738"/>
                  </a:lnTo>
                  <a:lnTo>
                    <a:pt x="541492" y="419581"/>
                  </a:lnTo>
                  <a:lnTo>
                    <a:pt x="541613" y="420144"/>
                  </a:lnTo>
                  <a:lnTo>
                    <a:pt x="541776" y="420701"/>
                  </a:lnTo>
                  <a:lnTo>
                    <a:pt x="541953" y="421259"/>
                  </a:lnTo>
                  <a:lnTo>
                    <a:pt x="542119" y="421817"/>
                  </a:lnTo>
                  <a:lnTo>
                    <a:pt x="542248" y="422379"/>
                  </a:lnTo>
                  <a:lnTo>
                    <a:pt x="542354" y="423159"/>
                  </a:lnTo>
                  <a:lnTo>
                    <a:pt x="542407" y="423952"/>
                  </a:lnTo>
                  <a:lnTo>
                    <a:pt x="542428" y="424750"/>
                  </a:lnTo>
                  <a:lnTo>
                    <a:pt x="542443" y="425548"/>
                  </a:lnTo>
                  <a:lnTo>
                    <a:pt x="542475" y="426342"/>
                  </a:lnTo>
                  <a:lnTo>
                    <a:pt x="542490" y="426950"/>
                  </a:lnTo>
                  <a:lnTo>
                    <a:pt x="542486" y="427562"/>
                  </a:lnTo>
                  <a:lnTo>
                    <a:pt x="542490" y="428169"/>
                  </a:lnTo>
                  <a:lnTo>
                    <a:pt x="542535" y="428768"/>
                  </a:lnTo>
                  <a:lnTo>
                    <a:pt x="542645" y="429353"/>
                  </a:lnTo>
                  <a:lnTo>
                    <a:pt x="542802" y="429924"/>
                  </a:lnTo>
                  <a:lnTo>
                    <a:pt x="542996" y="430518"/>
                  </a:lnTo>
                  <a:lnTo>
                    <a:pt x="543238" y="431085"/>
                  </a:lnTo>
                  <a:lnTo>
                    <a:pt x="543539" y="431575"/>
                  </a:lnTo>
                  <a:lnTo>
                    <a:pt x="543913" y="431937"/>
                  </a:lnTo>
                  <a:lnTo>
                    <a:pt x="544113" y="432069"/>
                  </a:lnTo>
                  <a:lnTo>
                    <a:pt x="544325" y="432187"/>
                  </a:lnTo>
                  <a:lnTo>
                    <a:pt x="544551" y="432291"/>
                  </a:lnTo>
                  <a:lnTo>
                    <a:pt x="544778" y="432363"/>
                  </a:lnTo>
                  <a:lnTo>
                    <a:pt x="545001" y="432395"/>
                  </a:lnTo>
                  <a:lnTo>
                    <a:pt x="545333" y="432327"/>
                  </a:lnTo>
                  <a:lnTo>
                    <a:pt x="545666" y="432128"/>
                  </a:lnTo>
                  <a:lnTo>
                    <a:pt x="546352" y="431566"/>
                  </a:lnTo>
                  <a:lnTo>
                    <a:pt x="546696" y="431325"/>
                  </a:lnTo>
                  <a:lnTo>
                    <a:pt x="547199" y="431026"/>
                  </a:lnTo>
                  <a:lnTo>
                    <a:pt x="547712" y="430713"/>
                  </a:lnTo>
                  <a:lnTo>
                    <a:pt x="548230" y="430427"/>
                  </a:lnTo>
                  <a:lnTo>
                    <a:pt x="548751" y="430214"/>
                  </a:lnTo>
                  <a:lnTo>
                    <a:pt x="549276" y="430123"/>
                  </a:lnTo>
                  <a:lnTo>
                    <a:pt x="549805" y="430201"/>
                  </a:lnTo>
                  <a:lnTo>
                    <a:pt x="550333" y="430418"/>
                  </a:lnTo>
                  <a:lnTo>
                    <a:pt x="550866" y="430709"/>
                  </a:lnTo>
                  <a:lnTo>
                    <a:pt x="551406" y="430990"/>
                  </a:lnTo>
                  <a:lnTo>
                    <a:pt x="551799" y="431135"/>
                  </a:lnTo>
                  <a:lnTo>
                    <a:pt x="552090" y="431334"/>
                  </a:lnTo>
                  <a:lnTo>
                    <a:pt x="552313" y="431502"/>
                  </a:lnTo>
                  <a:lnTo>
                    <a:pt x="552392" y="431557"/>
                  </a:lnTo>
                  <a:lnTo>
                    <a:pt x="552460" y="431620"/>
                  </a:lnTo>
                  <a:lnTo>
                    <a:pt x="552524" y="431688"/>
                  </a:lnTo>
                  <a:lnTo>
                    <a:pt x="552577" y="431761"/>
                  </a:lnTo>
                  <a:lnTo>
                    <a:pt x="552626" y="431837"/>
                  </a:lnTo>
                  <a:lnTo>
                    <a:pt x="552668" y="431919"/>
                  </a:lnTo>
                  <a:lnTo>
                    <a:pt x="552706" y="432001"/>
                  </a:lnTo>
                  <a:lnTo>
                    <a:pt x="552736" y="432087"/>
                  </a:lnTo>
                  <a:lnTo>
                    <a:pt x="552758" y="432182"/>
                  </a:lnTo>
                  <a:lnTo>
                    <a:pt x="552766" y="432286"/>
                  </a:lnTo>
                  <a:lnTo>
                    <a:pt x="552766" y="432391"/>
                  </a:lnTo>
                  <a:lnTo>
                    <a:pt x="552770" y="432495"/>
                  </a:lnTo>
                  <a:lnTo>
                    <a:pt x="552785" y="432676"/>
                  </a:lnTo>
                  <a:lnTo>
                    <a:pt x="552804" y="432826"/>
                  </a:lnTo>
                  <a:lnTo>
                    <a:pt x="552845" y="432971"/>
                  </a:lnTo>
                  <a:lnTo>
                    <a:pt x="552898" y="433089"/>
                  </a:lnTo>
                  <a:lnTo>
                    <a:pt x="552966" y="433198"/>
                  </a:lnTo>
                  <a:lnTo>
                    <a:pt x="553063" y="433289"/>
                  </a:lnTo>
                  <a:lnTo>
                    <a:pt x="553125" y="433325"/>
                  </a:lnTo>
                  <a:lnTo>
                    <a:pt x="553212" y="433366"/>
                  </a:lnTo>
                  <a:lnTo>
                    <a:pt x="553343" y="433398"/>
                  </a:lnTo>
                  <a:lnTo>
                    <a:pt x="553471" y="433398"/>
                  </a:lnTo>
                  <a:lnTo>
                    <a:pt x="553552" y="433375"/>
                  </a:lnTo>
                  <a:lnTo>
                    <a:pt x="553630" y="433325"/>
                  </a:lnTo>
                  <a:lnTo>
                    <a:pt x="553785" y="433207"/>
                  </a:lnTo>
                  <a:lnTo>
                    <a:pt x="553864" y="433157"/>
                  </a:lnTo>
                  <a:lnTo>
                    <a:pt x="553963" y="433116"/>
                  </a:lnTo>
                  <a:lnTo>
                    <a:pt x="554261" y="433016"/>
                  </a:lnTo>
                  <a:lnTo>
                    <a:pt x="554359" y="432971"/>
                  </a:lnTo>
                  <a:lnTo>
                    <a:pt x="554533" y="432867"/>
                  </a:lnTo>
                  <a:lnTo>
                    <a:pt x="554699" y="432749"/>
                  </a:lnTo>
                  <a:lnTo>
                    <a:pt x="554779" y="432685"/>
                  </a:lnTo>
                  <a:lnTo>
                    <a:pt x="554843" y="432622"/>
                  </a:lnTo>
                  <a:lnTo>
                    <a:pt x="554907" y="432554"/>
                  </a:lnTo>
                  <a:lnTo>
                    <a:pt x="554964" y="432486"/>
                  </a:lnTo>
                  <a:lnTo>
                    <a:pt x="555028" y="432423"/>
                  </a:lnTo>
                  <a:lnTo>
                    <a:pt x="555100" y="432373"/>
                  </a:lnTo>
                  <a:lnTo>
                    <a:pt x="555164" y="432341"/>
                  </a:lnTo>
                  <a:lnTo>
                    <a:pt x="555443" y="432255"/>
                  </a:lnTo>
                  <a:lnTo>
                    <a:pt x="555644" y="432164"/>
                  </a:lnTo>
                  <a:lnTo>
                    <a:pt x="555742" y="432114"/>
                  </a:lnTo>
                  <a:lnTo>
                    <a:pt x="555931" y="432006"/>
                  </a:lnTo>
                  <a:lnTo>
                    <a:pt x="556237" y="431951"/>
                  </a:lnTo>
                  <a:lnTo>
                    <a:pt x="556547" y="431933"/>
                  </a:lnTo>
                  <a:lnTo>
                    <a:pt x="557044" y="432006"/>
                  </a:lnTo>
                  <a:lnTo>
                    <a:pt x="557543" y="432155"/>
                  </a:lnTo>
                  <a:lnTo>
                    <a:pt x="558034" y="432355"/>
                  </a:lnTo>
                  <a:lnTo>
                    <a:pt x="558525" y="432572"/>
                  </a:lnTo>
                  <a:lnTo>
                    <a:pt x="559012" y="432781"/>
                  </a:lnTo>
                  <a:lnTo>
                    <a:pt x="559284" y="432890"/>
                  </a:lnTo>
                  <a:lnTo>
                    <a:pt x="559825" y="433116"/>
                  </a:lnTo>
                  <a:lnTo>
                    <a:pt x="560361" y="433357"/>
                  </a:lnTo>
                  <a:lnTo>
                    <a:pt x="561516" y="433819"/>
                  </a:lnTo>
                  <a:lnTo>
                    <a:pt x="561837" y="433887"/>
                  </a:lnTo>
                  <a:lnTo>
                    <a:pt x="562865" y="434295"/>
                  </a:lnTo>
                  <a:lnTo>
                    <a:pt x="563254" y="434368"/>
                  </a:lnTo>
                  <a:lnTo>
                    <a:pt x="563571" y="434504"/>
                  </a:lnTo>
                  <a:lnTo>
                    <a:pt x="563959" y="434572"/>
                  </a:lnTo>
                  <a:lnTo>
                    <a:pt x="564278" y="434708"/>
                  </a:lnTo>
                  <a:lnTo>
                    <a:pt x="564666" y="434781"/>
                  </a:lnTo>
                  <a:lnTo>
                    <a:pt x="564987" y="434917"/>
                  </a:lnTo>
                  <a:lnTo>
                    <a:pt x="565372" y="434985"/>
                  </a:lnTo>
                  <a:lnTo>
                    <a:pt x="565693" y="435121"/>
                  </a:lnTo>
                  <a:lnTo>
                    <a:pt x="566400" y="435261"/>
                  </a:lnTo>
                  <a:lnTo>
                    <a:pt x="566789" y="435270"/>
                  </a:lnTo>
                  <a:lnTo>
                    <a:pt x="567110" y="435338"/>
                  </a:lnTo>
                  <a:lnTo>
                    <a:pt x="567498" y="435347"/>
                  </a:lnTo>
                  <a:lnTo>
                    <a:pt x="568205" y="435551"/>
                  </a:lnTo>
                  <a:lnTo>
                    <a:pt x="569296" y="436027"/>
                  </a:lnTo>
                  <a:lnTo>
                    <a:pt x="570003" y="436231"/>
                  </a:lnTo>
                  <a:lnTo>
                    <a:pt x="571675" y="436585"/>
                  </a:lnTo>
                  <a:lnTo>
                    <a:pt x="572382" y="436789"/>
                  </a:lnTo>
                  <a:lnTo>
                    <a:pt x="573662" y="437460"/>
                  </a:lnTo>
                  <a:lnTo>
                    <a:pt x="573980" y="437728"/>
                  </a:lnTo>
                  <a:lnTo>
                    <a:pt x="576540" y="439070"/>
                  </a:lnTo>
                  <a:lnTo>
                    <a:pt x="576925" y="439206"/>
                  </a:lnTo>
                  <a:lnTo>
                    <a:pt x="578267" y="440136"/>
                  </a:lnTo>
                  <a:lnTo>
                    <a:pt x="578964" y="440798"/>
                  </a:lnTo>
                  <a:lnTo>
                    <a:pt x="579218" y="441129"/>
                  </a:lnTo>
                  <a:lnTo>
                    <a:pt x="579599" y="441460"/>
                  </a:lnTo>
                  <a:lnTo>
                    <a:pt x="580676" y="442775"/>
                  </a:lnTo>
                  <a:lnTo>
                    <a:pt x="581110" y="444017"/>
                  </a:lnTo>
                  <a:lnTo>
                    <a:pt x="581105" y="444212"/>
                  </a:lnTo>
                  <a:lnTo>
                    <a:pt x="581424" y="444729"/>
                  </a:lnTo>
                  <a:lnTo>
                    <a:pt x="581755" y="443963"/>
                  </a:lnTo>
                  <a:lnTo>
                    <a:pt x="581643" y="442920"/>
                  </a:lnTo>
                  <a:lnTo>
                    <a:pt x="580638" y="441346"/>
                  </a:lnTo>
                  <a:lnTo>
                    <a:pt x="580381" y="441079"/>
                  </a:lnTo>
                  <a:lnTo>
                    <a:pt x="579568" y="439378"/>
                  </a:lnTo>
                  <a:lnTo>
                    <a:pt x="579131" y="438658"/>
                  </a:lnTo>
                  <a:lnTo>
                    <a:pt x="576910" y="436345"/>
                  </a:lnTo>
                  <a:lnTo>
                    <a:pt x="575573" y="435026"/>
                  </a:lnTo>
                  <a:lnTo>
                    <a:pt x="575320" y="434631"/>
                  </a:lnTo>
                  <a:lnTo>
                    <a:pt x="574749" y="434037"/>
                  </a:lnTo>
                  <a:lnTo>
                    <a:pt x="573980" y="433697"/>
                  </a:lnTo>
                  <a:lnTo>
                    <a:pt x="573273" y="433556"/>
                  </a:lnTo>
                  <a:lnTo>
                    <a:pt x="573016" y="433425"/>
                  </a:lnTo>
                  <a:lnTo>
                    <a:pt x="572318" y="432826"/>
                  </a:lnTo>
                  <a:lnTo>
                    <a:pt x="571687" y="431842"/>
                  </a:lnTo>
                  <a:lnTo>
                    <a:pt x="571241" y="431380"/>
                  </a:lnTo>
                  <a:lnTo>
                    <a:pt x="570543" y="430718"/>
                  </a:lnTo>
                  <a:lnTo>
                    <a:pt x="570290" y="430391"/>
                  </a:lnTo>
                  <a:lnTo>
                    <a:pt x="567993" y="428791"/>
                  </a:lnTo>
                  <a:lnTo>
                    <a:pt x="565894" y="426809"/>
                  </a:lnTo>
                  <a:lnTo>
                    <a:pt x="565455" y="426020"/>
                  </a:lnTo>
                  <a:lnTo>
                    <a:pt x="565338" y="425372"/>
                  </a:lnTo>
                  <a:lnTo>
                    <a:pt x="565342" y="425045"/>
                  </a:lnTo>
                  <a:lnTo>
                    <a:pt x="565282" y="424719"/>
                  </a:lnTo>
                  <a:lnTo>
                    <a:pt x="565308" y="423159"/>
                  </a:lnTo>
                  <a:lnTo>
                    <a:pt x="565508" y="422710"/>
                  </a:lnTo>
                  <a:lnTo>
                    <a:pt x="565516" y="422320"/>
                  </a:lnTo>
                  <a:lnTo>
                    <a:pt x="565716" y="421998"/>
                  </a:lnTo>
                  <a:lnTo>
                    <a:pt x="565663" y="421282"/>
                  </a:lnTo>
                  <a:lnTo>
                    <a:pt x="565353" y="420565"/>
                  </a:lnTo>
                  <a:lnTo>
                    <a:pt x="564779" y="419967"/>
                  </a:lnTo>
                  <a:lnTo>
                    <a:pt x="564526" y="419577"/>
                  </a:lnTo>
                  <a:lnTo>
                    <a:pt x="564273" y="419309"/>
                  </a:lnTo>
                  <a:lnTo>
                    <a:pt x="563711" y="418325"/>
                  </a:lnTo>
                  <a:lnTo>
                    <a:pt x="563280" y="416892"/>
                  </a:lnTo>
                  <a:lnTo>
                    <a:pt x="563042" y="415782"/>
                  </a:lnTo>
                  <a:lnTo>
                    <a:pt x="562918" y="415455"/>
                  </a:lnTo>
                  <a:lnTo>
                    <a:pt x="562861" y="415065"/>
                  </a:lnTo>
                  <a:lnTo>
                    <a:pt x="562736" y="414738"/>
                  </a:lnTo>
                  <a:lnTo>
                    <a:pt x="562683" y="414022"/>
                  </a:lnTo>
                  <a:lnTo>
                    <a:pt x="562835" y="412662"/>
                  </a:lnTo>
                  <a:lnTo>
                    <a:pt x="562974" y="412014"/>
                  </a:lnTo>
                  <a:lnTo>
                    <a:pt x="563371" y="411306"/>
                  </a:lnTo>
                  <a:lnTo>
                    <a:pt x="564032" y="410535"/>
                  </a:lnTo>
                  <a:lnTo>
                    <a:pt x="564681" y="410159"/>
                  </a:lnTo>
                  <a:lnTo>
                    <a:pt x="565852" y="409851"/>
                  </a:lnTo>
                  <a:lnTo>
                    <a:pt x="566823" y="409674"/>
                  </a:lnTo>
                  <a:lnTo>
                    <a:pt x="567469" y="409620"/>
                  </a:lnTo>
                  <a:lnTo>
                    <a:pt x="570896" y="409088"/>
                  </a:lnTo>
                  <a:lnTo>
                    <a:pt x="571940" y="408586"/>
                  </a:lnTo>
                  <a:lnTo>
                    <a:pt x="573904" y="406799"/>
                  </a:lnTo>
                  <a:lnTo>
                    <a:pt x="575210" y="405979"/>
                  </a:lnTo>
                  <a:lnTo>
                    <a:pt x="576638" y="405548"/>
                  </a:lnTo>
                  <a:lnTo>
                    <a:pt x="577995" y="405439"/>
                  </a:lnTo>
                  <a:lnTo>
                    <a:pt x="579671" y="405530"/>
                  </a:lnTo>
                  <a:lnTo>
                    <a:pt x="581090" y="405815"/>
                  </a:lnTo>
                  <a:lnTo>
                    <a:pt x="581473" y="405951"/>
                  </a:lnTo>
                  <a:lnTo>
                    <a:pt x="582117" y="406091"/>
                  </a:lnTo>
                  <a:lnTo>
                    <a:pt x="582889" y="406233"/>
                  </a:lnTo>
                  <a:lnTo>
                    <a:pt x="583531" y="406505"/>
                  </a:lnTo>
                  <a:lnTo>
                    <a:pt x="583852" y="406509"/>
                  </a:lnTo>
                  <a:lnTo>
                    <a:pt x="584237" y="406777"/>
                  </a:lnTo>
                  <a:lnTo>
                    <a:pt x="585260" y="407185"/>
                  </a:lnTo>
                  <a:lnTo>
                    <a:pt x="585966" y="407457"/>
                  </a:lnTo>
                  <a:lnTo>
                    <a:pt x="586352" y="407720"/>
                  </a:lnTo>
                  <a:lnTo>
                    <a:pt x="586990" y="408055"/>
                  </a:lnTo>
                  <a:lnTo>
                    <a:pt x="587376" y="408191"/>
                  </a:lnTo>
                  <a:lnTo>
                    <a:pt x="587697" y="408459"/>
                  </a:lnTo>
                  <a:lnTo>
                    <a:pt x="588014" y="408595"/>
                  </a:lnTo>
                  <a:lnTo>
                    <a:pt x="588780" y="409189"/>
                  </a:lnTo>
                  <a:lnTo>
                    <a:pt x="589097" y="409520"/>
                  </a:lnTo>
                  <a:lnTo>
                    <a:pt x="589479" y="409787"/>
                  </a:lnTo>
                  <a:lnTo>
                    <a:pt x="590499" y="410712"/>
                  </a:lnTo>
                  <a:lnTo>
                    <a:pt x="591526" y="411184"/>
                  </a:lnTo>
                  <a:lnTo>
                    <a:pt x="591912" y="411188"/>
                  </a:lnTo>
                  <a:lnTo>
                    <a:pt x="592999" y="411728"/>
                  </a:lnTo>
                  <a:lnTo>
                    <a:pt x="593701" y="412322"/>
                  </a:lnTo>
                  <a:lnTo>
                    <a:pt x="594208" y="412984"/>
                  </a:lnTo>
                  <a:lnTo>
                    <a:pt x="594396" y="413310"/>
                  </a:lnTo>
                  <a:lnTo>
                    <a:pt x="594646" y="413705"/>
                  </a:lnTo>
                  <a:lnTo>
                    <a:pt x="594770" y="414095"/>
                  </a:lnTo>
                  <a:lnTo>
                    <a:pt x="594959" y="414421"/>
                  </a:lnTo>
                  <a:lnTo>
                    <a:pt x="594952" y="414684"/>
                  </a:lnTo>
                  <a:lnTo>
                    <a:pt x="595201" y="415274"/>
                  </a:lnTo>
                  <a:lnTo>
                    <a:pt x="595258" y="415791"/>
                  </a:lnTo>
                  <a:lnTo>
                    <a:pt x="595381" y="416185"/>
                  </a:lnTo>
                  <a:lnTo>
                    <a:pt x="595821" y="416843"/>
                  </a:lnTo>
                  <a:lnTo>
                    <a:pt x="596458" y="417500"/>
                  </a:lnTo>
                  <a:lnTo>
                    <a:pt x="597040" y="417509"/>
                  </a:lnTo>
                  <a:lnTo>
                    <a:pt x="597187" y="417691"/>
                  </a:lnTo>
                  <a:lnTo>
                    <a:pt x="597886" y="417070"/>
                  </a:lnTo>
                  <a:lnTo>
                    <a:pt x="599853" y="415219"/>
                  </a:lnTo>
                  <a:lnTo>
                    <a:pt x="600186" y="414508"/>
                  </a:lnTo>
                  <a:lnTo>
                    <a:pt x="600329" y="413795"/>
                  </a:lnTo>
                  <a:lnTo>
                    <a:pt x="600269" y="413469"/>
                  </a:lnTo>
                  <a:lnTo>
                    <a:pt x="600408" y="412888"/>
                  </a:lnTo>
                  <a:lnTo>
                    <a:pt x="600809" y="412050"/>
                  </a:lnTo>
                  <a:lnTo>
                    <a:pt x="601984" y="411288"/>
                  </a:lnTo>
                  <a:lnTo>
                    <a:pt x="603415" y="410535"/>
                  </a:lnTo>
                  <a:lnTo>
                    <a:pt x="603611" y="410277"/>
                  </a:lnTo>
                  <a:lnTo>
                    <a:pt x="603736" y="410150"/>
                  </a:lnTo>
                  <a:lnTo>
                    <a:pt x="603687" y="409692"/>
                  </a:lnTo>
                  <a:lnTo>
                    <a:pt x="602790" y="409288"/>
                  </a:lnTo>
                  <a:lnTo>
                    <a:pt x="601058" y="408545"/>
                  </a:lnTo>
                  <a:lnTo>
                    <a:pt x="599715" y="407874"/>
                  </a:lnTo>
                  <a:lnTo>
                    <a:pt x="598691" y="407207"/>
                  </a:lnTo>
                  <a:lnTo>
                    <a:pt x="597731" y="406804"/>
                  </a:lnTo>
                  <a:lnTo>
                    <a:pt x="596707" y="406201"/>
                  </a:lnTo>
                  <a:lnTo>
                    <a:pt x="596390" y="405870"/>
                  </a:lnTo>
                  <a:lnTo>
                    <a:pt x="595632" y="404755"/>
                  </a:lnTo>
                  <a:lnTo>
                    <a:pt x="595379" y="404491"/>
                  </a:lnTo>
                  <a:lnTo>
                    <a:pt x="594359" y="403694"/>
                  </a:lnTo>
                  <a:lnTo>
                    <a:pt x="592063" y="402034"/>
                  </a:lnTo>
                  <a:lnTo>
                    <a:pt x="591806" y="401767"/>
                  </a:lnTo>
                  <a:lnTo>
                    <a:pt x="591424" y="401503"/>
                  </a:lnTo>
                  <a:lnTo>
                    <a:pt x="591171" y="401172"/>
                  </a:lnTo>
                  <a:lnTo>
                    <a:pt x="589516" y="399843"/>
                  </a:lnTo>
                  <a:lnTo>
                    <a:pt x="588689" y="398924"/>
                  </a:lnTo>
                  <a:lnTo>
                    <a:pt x="588063" y="397808"/>
                  </a:lnTo>
                  <a:lnTo>
                    <a:pt x="587938" y="397482"/>
                  </a:lnTo>
                  <a:lnTo>
                    <a:pt x="587821" y="396829"/>
                  </a:lnTo>
                  <a:lnTo>
                    <a:pt x="587836" y="395859"/>
                  </a:lnTo>
                  <a:lnTo>
                    <a:pt x="587776" y="395532"/>
                  </a:lnTo>
                  <a:lnTo>
                    <a:pt x="587723" y="394879"/>
                  </a:lnTo>
                  <a:lnTo>
                    <a:pt x="587927" y="394299"/>
                  </a:lnTo>
                  <a:lnTo>
                    <a:pt x="588192" y="393913"/>
                  </a:lnTo>
                  <a:lnTo>
                    <a:pt x="588262" y="393591"/>
                  </a:lnTo>
                  <a:lnTo>
                    <a:pt x="588730" y="392557"/>
                  </a:lnTo>
                  <a:lnTo>
                    <a:pt x="589078" y="391134"/>
                  </a:lnTo>
                  <a:lnTo>
                    <a:pt x="588999" y="390975"/>
                  </a:lnTo>
                  <a:lnTo>
                    <a:pt x="589110" y="390871"/>
                  </a:lnTo>
                  <a:lnTo>
                    <a:pt x="589203" y="390717"/>
                  </a:lnTo>
                  <a:lnTo>
                    <a:pt x="589275" y="390545"/>
                  </a:lnTo>
                  <a:lnTo>
                    <a:pt x="589313" y="390372"/>
                  </a:lnTo>
                  <a:lnTo>
                    <a:pt x="589309" y="390218"/>
                  </a:lnTo>
                  <a:lnTo>
                    <a:pt x="589271" y="390105"/>
                  </a:lnTo>
                  <a:lnTo>
                    <a:pt x="589207" y="389987"/>
                  </a:lnTo>
                  <a:lnTo>
                    <a:pt x="589125" y="389878"/>
                  </a:lnTo>
                  <a:lnTo>
                    <a:pt x="589025" y="389779"/>
                  </a:lnTo>
                  <a:lnTo>
                    <a:pt x="588923" y="389702"/>
                  </a:lnTo>
                  <a:lnTo>
                    <a:pt x="588806" y="389647"/>
                  </a:lnTo>
                  <a:lnTo>
                    <a:pt x="588675" y="389615"/>
                  </a:lnTo>
                  <a:lnTo>
                    <a:pt x="588534" y="389597"/>
                  </a:lnTo>
                  <a:lnTo>
                    <a:pt x="588248" y="389579"/>
                  </a:lnTo>
                  <a:lnTo>
                    <a:pt x="587980" y="389566"/>
                  </a:lnTo>
                  <a:lnTo>
                    <a:pt x="587708" y="389579"/>
                  </a:lnTo>
                  <a:lnTo>
                    <a:pt x="587436" y="389606"/>
                  </a:lnTo>
                  <a:lnTo>
                    <a:pt x="586597" y="389702"/>
                  </a:lnTo>
                  <a:lnTo>
                    <a:pt x="586303" y="389742"/>
                  </a:lnTo>
                  <a:lnTo>
                    <a:pt x="585717" y="389833"/>
                  </a:lnTo>
                  <a:lnTo>
                    <a:pt x="585019" y="389915"/>
                  </a:lnTo>
                  <a:lnTo>
                    <a:pt x="584611" y="389955"/>
                  </a:lnTo>
                  <a:lnTo>
                    <a:pt x="583387" y="390064"/>
                  </a:lnTo>
                  <a:lnTo>
                    <a:pt x="581987" y="390168"/>
                  </a:lnTo>
                  <a:lnTo>
                    <a:pt x="581638" y="390205"/>
                  </a:lnTo>
                  <a:lnTo>
                    <a:pt x="581343" y="390241"/>
                  </a:lnTo>
                  <a:lnTo>
                    <a:pt x="580755" y="390332"/>
                  </a:lnTo>
                  <a:lnTo>
                    <a:pt x="580464" y="390372"/>
                  </a:lnTo>
                  <a:lnTo>
                    <a:pt x="580166" y="390404"/>
                  </a:lnTo>
                  <a:lnTo>
                    <a:pt x="579898" y="390423"/>
                  </a:lnTo>
                  <a:lnTo>
                    <a:pt x="579626" y="390432"/>
                  </a:lnTo>
                  <a:lnTo>
                    <a:pt x="578813" y="390440"/>
                  </a:lnTo>
                  <a:lnTo>
                    <a:pt x="578180" y="390440"/>
                  </a:lnTo>
                  <a:lnTo>
                    <a:pt x="577865" y="390436"/>
                  </a:lnTo>
                  <a:lnTo>
                    <a:pt x="577549" y="390427"/>
                  </a:lnTo>
                  <a:lnTo>
                    <a:pt x="577235" y="390413"/>
                  </a:lnTo>
                  <a:lnTo>
                    <a:pt x="576710" y="390386"/>
                  </a:lnTo>
                  <a:lnTo>
                    <a:pt x="576446" y="390368"/>
                  </a:lnTo>
                  <a:lnTo>
                    <a:pt x="576189" y="390332"/>
                  </a:lnTo>
                  <a:lnTo>
                    <a:pt x="575936" y="390277"/>
                  </a:lnTo>
                  <a:lnTo>
                    <a:pt x="575735" y="390205"/>
                  </a:lnTo>
                  <a:lnTo>
                    <a:pt x="575637" y="390159"/>
                  </a:lnTo>
                  <a:lnTo>
                    <a:pt x="575535" y="390123"/>
                  </a:lnTo>
                  <a:lnTo>
                    <a:pt x="575433" y="390096"/>
                  </a:lnTo>
                  <a:lnTo>
                    <a:pt x="575214" y="390082"/>
                  </a:lnTo>
                  <a:lnTo>
                    <a:pt x="574991" y="390110"/>
                  </a:lnTo>
                  <a:lnTo>
                    <a:pt x="574530" y="390209"/>
                  </a:lnTo>
                  <a:lnTo>
                    <a:pt x="574301" y="390250"/>
                  </a:lnTo>
                  <a:lnTo>
                    <a:pt x="573908" y="390282"/>
                  </a:lnTo>
                  <a:lnTo>
                    <a:pt x="573511" y="390309"/>
                  </a:lnTo>
                  <a:lnTo>
                    <a:pt x="573115" y="390327"/>
                  </a:lnTo>
                  <a:lnTo>
                    <a:pt x="572718" y="390350"/>
                  </a:lnTo>
                  <a:lnTo>
                    <a:pt x="572325" y="390386"/>
                  </a:lnTo>
                  <a:lnTo>
                    <a:pt x="571974" y="390427"/>
                  </a:lnTo>
                  <a:lnTo>
                    <a:pt x="571622" y="390477"/>
                  </a:lnTo>
                  <a:lnTo>
                    <a:pt x="570573" y="390640"/>
                  </a:lnTo>
                  <a:lnTo>
                    <a:pt x="569753" y="390744"/>
                  </a:lnTo>
                  <a:lnTo>
                    <a:pt x="569481" y="390785"/>
                  </a:lnTo>
                  <a:lnTo>
                    <a:pt x="569039" y="390885"/>
                  </a:lnTo>
                  <a:lnTo>
                    <a:pt x="568869" y="390935"/>
                  </a:lnTo>
                  <a:lnTo>
                    <a:pt x="568526" y="391044"/>
                  </a:lnTo>
                  <a:lnTo>
                    <a:pt x="568363" y="391111"/>
                  </a:lnTo>
                  <a:lnTo>
                    <a:pt x="568023" y="391275"/>
                  </a:lnTo>
                  <a:lnTo>
                    <a:pt x="567868" y="391338"/>
                  </a:lnTo>
                  <a:lnTo>
                    <a:pt x="567552" y="391447"/>
                  </a:lnTo>
                  <a:lnTo>
                    <a:pt x="566982" y="391624"/>
                  </a:lnTo>
                  <a:lnTo>
                    <a:pt x="566732" y="391705"/>
                  </a:lnTo>
                  <a:lnTo>
                    <a:pt x="566234" y="391851"/>
                  </a:lnTo>
                  <a:lnTo>
                    <a:pt x="565754" y="391982"/>
                  </a:lnTo>
                  <a:lnTo>
                    <a:pt x="565531" y="392041"/>
                  </a:lnTo>
                  <a:lnTo>
                    <a:pt x="565304" y="392096"/>
                  </a:lnTo>
                  <a:lnTo>
                    <a:pt x="565078" y="392145"/>
                  </a:lnTo>
                  <a:lnTo>
                    <a:pt x="564847" y="392186"/>
                  </a:lnTo>
                  <a:lnTo>
                    <a:pt x="564556" y="392213"/>
                  </a:lnTo>
                  <a:lnTo>
                    <a:pt x="564265" y="392227"/>
                  </a:lnTo>
                  <a:lnTo>
                    <a:pt x="563972" y="392227"/>
                  </a:lnTo>
                  <a:lnTo>
                    <a:pt x="563382" y="392218"/>
                  </a:lnTo>
                  <a:lnTo>
                    <a:pt x="563122" y="392209"/>
                  </a:lnTo>
                  <a:lnTo>
                    <a:pt x="562604" y="392182"/>
                  </a:lnTo>
                  <a:lnTo>
                    <a:pt x="561792" y="392109"/>
                  </a:lnTo>
                  <a:lnTo>
                    <a:pt x="561497" y="392073"/>
                  </a:lnTo>
                  <a:lnTo>
                    <a:pt x="561206" y="392032"/>
                  </a:lnTo>
                  <a:lnTo>
                    <a:pt x="560588" y="391937"/>
                  </a:lnTo>
                  <a:lnTo>
                    <a:pt x="560059" y="391823"/>
                  </a:lnTo>
                  <a:lnTo>
                    <a:pt x="559787" y="391769"/>
                  </a:lnTo>
                  <a:lnTo>
                    <a:pt x="559587" y="391723"/>
                  </a:lnTo>
                  <a:lnTo>
                    <a:pt x="559398" y="391660"/>
                  </a:lnTo>
                  <a:lnTo>
                    <a:pt x="559220" y="391574"/>
                  </a:lnTo>
                  <a:lnTo>
                    <a:pt x="559077" y="391479"/>
                  </a:lnTo>
                  <a:lnTo>
                    <a:pt x="558944" y="391370"/>
                  </a:lnTo>
                  <a:lnTo>
                    <a:pt x="558563" y="390998"/>
                  </a:lnTo>
                  <a:lnTo>
                    <a:pt x="558151" y="390636"/>
                  </a:lnTo>
                  <a:lnTo>
                    <a:pt x="557947" y="390449"/>
                  </a:lnTo>
                  <a:lnTo>
                    <a:pt x="557751" y="390259"/>
                  </a:lnTo>
                  <a:lnTo>
                    <a:pt x="557558" y="390060"/>
                  </a:lnTo>
                  <a:lnTo>
                    <a:pt x="557350" y="389833"/>
                  </a:lnTo>
                  <a:lnTo>
                    <a:pt x="557146" y="389602"/>
                  </a:lnTo>
                  <a:lnTo>
                    <a:pt x="556955" y="389366"/>
                  </a:lnTo>
                  <a:lnTo>
                    <a:pt x="556773" y="389121"/>
                  </a:lnTo>
                  <a:lnTo>
                    <a:pt x="556607" y="388863"/>
                  </a:lnTo>
                  <a:lnTo>
                    <a:pt x="556452" y="388591"/>
                  </a:lnTo>
                  <a:lnTo>
                    <a:pt x="556305" y="388305"/>
                  </a:lnTo>
                  <a:lnTo>
                    <a:pt x="556176" y="388015"/>
                  </a:lnTo>
                  <a:lnTo>
                    <a:pt x="556078" y="387715"/>
                  </a:lnTo>
                  <a:lnTo>
                    <a:pt x="556018" y="387416"/>
                  </a:lnTo>
                  <a:lnTo>
                    <a:pt x="556014" y="387226"/>
                  </a:lnTo>
                  <a:lnTo>
                    <a:pt x="556033" y="387031"/>
                  </a:lnTo>
                  <a:lnTo>
                    <a:pt x="556063" y="386836"/>
                  </a:lnTo>
                  <a:lnTo>
                    <a:pt x="556082" y="386641"/>
                  </a:lnTo>
                  <a:lnTo>
                    <a:pt x="556086" y="386446"/>
                  </a:lnTo>
                  <a:lnTo>
                    <a:pt x="556040" y="386102"/>
                  </a:lnTo>
                  <a:lnTo>
                    <a:pt x="555953" y="385761"/>
                  </a:lnTo>
                  <a:lnTo>
                    <a:pt x="555840" y="385421"/>
                  </a:lnTo>
                  <a:lnTo>
                    <a:pt x="555719" y="385082"/>
                  </a:lnTo>
                  <a:lnTo>
                    <a:pt x="555606" y="384746"/>
                  </a:lnTo>
                  <a:lnTo>
                    <a:pt x="555357" y="383907"/>
                  </a:lnTo>
                  <a:lnTo>
                    <a:pt x="555228" y="383495"/>
                  </a:lnTo>
                  <a:lnTo>
                    <a:pt x="555088" y="383082"/>
                  </a:lnTo>
                  <a:lnTo>
                    <a:pt x="554926" y="382683"/>
                  </a:lnTo>
                  <a:lnTo>
                    <a:pt x="554824" y="382461"/>
                  </a:lnTo>
                  <a:lnTo>
                    <a:pt x="554491" y="381813"/>
                  </a:lnTo>
                  <a:lnTo>
                    <a:pt x="554382" y="381595"/>
                  </a:lnTo>
                  <a:lnTo>
                    <a:pt x="553902" y="380607"/>
                  </a:lnTo>
                  <a:lnTo>
                    <a:pt x="553789" y="380353"/>
                  </a:lnTo>
                  <a:lnTo>
                    <a:pt x="553624" y="379967"/>
                  </a:lnTo>
                  <a:lnTo>
                    <a:pt x="553460" y="379573"/>
                  </a:lnTo>
                  <a:lnTo>
                    <a:pt x="553305" y="379183"/>
                  </a:lnTo>
                  <a:lnTo>
                    <a:pt x="552891" y="378104"/>
                  </a:lnTo>
                  <a:lnTo>
                    <a:pt x="552660" y="377533"/>
                  </a:lnTo>
                  <a:lnTo>
                    <a:pt x="552554" y="377243"/>
                  </a:lnTo>
                  <a:lnTo>
                    <a:pt x="552468" y="376948"/>
                  </a:lnTo>
                  <a:lnTo>
                    <a:pt x="552396" y="376644"/>
                  </a:lnTo>
                  <a:lnTo>
                    <a:pt x="552339" y="376336"/>
                  </a:lnTo>
                  <a:lnTo>
                    <a:pt x="552294" y="376027"/>
                  </a:lnTo>
                  <a:lnTo>
                    <a:pt x="552260" y="375714"/>
                  </a:lnTo>
                  <a:lnTo>
                    <a:pt x="552222" y="375166"/>
                  </a:lnTo>
                  <a:lnTo>
                    <a:pt x="552211" y="374926"/>
                  </a:lnTo>
                  <a:lnTo>
                    <a:pt x="552207" y="374690"/>
                  </a:lnTo>
                  <a:lnTo>
                    <a:pt x="552222" y="374454"/>
                  </a:lnTo>
                  <a:lnTo>
                    <a:pt x="552260" y="374223"/>
                  </a:lnTo>
                  <a:lnTo>
                    <a:pt x="552350" y="373960"/>
                  </a:lnTo>
                  <a:lnTo>
                    <a:pt x="552490" y="373706"/>
                  </a:lnTo>
                  <a:lnTo>
                    <a:pt x="552808" y="373212"/>
                  </a:lnTo>
                  <a:lnTo>
                    <a:pt x="552944" y="372953"/>
                  </a:lnTo>
                  <a:lnTo>
                    <a:pt x="553140" y="372514"/>
                  </a:lnTo>
                  <a:lnTo>
                    <a:pt x="553231" y="372291"/>
                  </a:lnTo>
                  <a:lnTo>
                    <a:pt x="553310" y="372065"/>
                  </a:lnTo>
                  <a:lnTo>
                    <a:pt x="553369" y="371834"/>
                  </a:lnTo>
                  <a:lnTo>
                    <a:pt x="553403" y="371548"/>
                  </a:lnTo>
                  <a:lnTo>
                    <a:pt x="553397" y="371253"/>
                  </a:lnTo>
                  <a:lnTo>
                    <a:pt x="553378" y="370954"/>
                  </a:lnTo>
                  <a:lnTo>
                    <a:pt x="553386" y="370668"/>
                  </a:lnTo>
                  <a:lnTo>
                    <a:pt x="553445" y="370397"/>
                  </a:lnTo>
                  <a:lnTo>
                    <a:pt x="553537" y="370229"/>
                  </a:lnTo>
                  <a:lnTo>
                    <a:pt x="553658" y="370070"/>
                  </a:lnTo>
                  <a:lnTo>
                    <a:pt x="553785" y="369916"/>
                  </a:lnTo>
                  <a:lnTo>
                    <a:pt x="553898" y="369757"/>
                  </a:lnTo>
                  <a:lnTo>
                    <a:pt x="553970" y="369585"/>
                  </a:lnTo>
                  <a:lnTo>
                    <a:pt x="553989" y="369449"/>
                  </a:lnTo>
                  <a:lnTo>
                    <a:pt x="553985" y="369304"/>
                  </a:lnTo>
                  <a:lnTo>
                    <a:pt x="553974" y="369159"/>
                  </a:lnTo>
                  <a:lnTo>
                    <a:pt x="553970" y="369009"/>
                  </a:lnTo>
                  <a:lnTo>
                    <a:pt x="553981" y="368868"/>
                  </a:lnTo>
                  <a:lnTo>
                    <a:pt x="554049" y="368655"/>
                  </a:lnTo>
                  <a:lnTo>
                    <a:pt x="554151" y="368442"/>
                  </a:lnTo>
                  <a:lnTo>
                    <a:pt x="554276" y="368238"/>
                  </a:lnTo>
                  <a:lnTo>
                    <a:pt x="554416" y="368043"/>
                  </a:lnTo>
                  <a:lnTo>
                    <a:pt x="554563" y="367853"/>
                  </a:lnTo>
                  <a:lnTo>
                    <a:pt x="554748" y="367649"/>
                  </a:lnTo>
                  <a:lnTo>
                    <a:pt x="554964" y="367463"/>
                  </a:lnTo>
                  <a:lnTo>
                    <a:pt x="555187" y="367282"/>
                  </a:lnTo>
                  <a:lnTo>
                    <a:pt x="555402" y="367100"/>
                  </a:lnTo>
                  <a:lnTo>
                    <a:pt x="555598" y="366896"/>
                  </a:lnTo>
                  <a:lnTo>
                    <a:pt x="555757" y="366674"/>
                  </a:lnTo>
                  <a:lnTo>
                    <a:pt x="555893" y="366430"/>
                  </a:lnTo>
                  <a:lnTo>
                    <a:pt x="556025" y="366180"/>
                  </a:lnTo>
                  <a:lnTo>
                    <a:pt x="556165" y="365944"/>
                  </a:lnTo>
                  <a:lnTo>
                    <a:pt x="556335" y="365731"/>
                  </a:lnTo>
                  <a:lnTo>
                    <a:pt x="556558" y="365523"/>
                  </a:lnTo>
                  <a:lnTo>
                    <a:pt x="556806" y="365337"/>
                  </a:lnTo>
                  <a:lnTo>
                    <a:pt x="557072" y="365169"/>
                  </a:lnTo>
                  <a:lnTo>
                    <a:pt x="557344" y="365015"/>
                  </a:lnTo>
                  <a:lnTo>
                    <a:pt x="557622" y="364879"/>
                  </a:lnTo>
                  <a:lnTo>
                    <a:pt x="557898" y="364757"/>
                  </a:lnTo>
                  <a:lnTo>
                    <a:pt x="558181" y="364648"/>
                  </a:lnTo>
                  <a:lnTo>
                    <a:pt x="558472" y="364557"/>
                  </a:lnTo>
                  <a:lnTo>
                    <a:pt x="558767" y="364489"/>
                  </a:lnTo>
                  <a:lnTo>
                    <a:pt x="559062" y="364444"/>
                  </a:lnTo>
                  <a:lnTo>
                    <a:pt x="559318" y="364425"/>
                  </a:lnTo>
                  <a:lnTo>
                    <a:pt x="559583" y="364421"/>
                  </a:lnTo>
                  <a:lnTo>
                    <a:pt x="559844" y="364439"/>
                  </a:lnTo>
                  <a:lnTo>
                    <a:pt x="560103" y="364471"/>
                  </a:lnTo>
                  <a:lnTo>
                    <a:pt x="560361" y="364521"/>
                  </a:lnTo>
                  <a:lnTo>
                    <a:pt x="560908" y="364879"/>
                  </a:lnTo>
                  <a:lnTo>
                    <a:pt x="561070" y="364820"/>
                  </a:lnTo>
                  <a:lnTo>
                    <a:pt x="561240" y="364766"/>
                  </a:lnTo>
                  <a:lnTo>
                    <a:pt x="561410" y="364725"/>
                  </a:lnTo>
                  <a:lnTo>
                    <a:pt x="561584" y="364689"/>
                  </a:lnTo>
                  <a:lnTo>
                    <a:pt x="561758" y="364666"/>
                  </a:lnTo>
                  <a:lnTo>
                    <a:pt x="561962" y="364652"/>
                  </a:lnTo>
                  <a:lnTo>
                    <a:pt x="562170" y="364652"/>
                  </a:lnTo>
                  <a:lnTo>
                    <a:pt x="562374" y="364661"/>
                  </a:lnTo>
                  <a:lnTo>
                    <a:pt x="562578" y="364693"/>
                  </a:lnTo>
                  <a:lnTo>
                    <a:pt x="562774" y="364743"/>
                  </a:lnTo>
                  <a:lnTo>
                    <a:pt x="563001" y="364843"/>
                  </a:lnTo>
                  <a:lnTo>
                    <a:pt x="563220" y="364983"/>
                  </a:lnTo>
                  <a:lnTo>
                    <a:pt x="563428" y="365146"/>
                  </a:lnTo>
                  <a:lnTo>
                    <a:pt x="563993" y="365636"/>
                  </a:lnTo>
                  <a:lnTo>
                    <a:pt x="564303" y="365935"/>
                  </a:lnTo>
                  <a:lnTo>
                    <a:pt x="564609" y="366244"/>
                  </a:lnTo>
                  <a:lnTo>
                    <a:pt x="565047" y="366710"/>
                  </a:lnTo>
                  <a:lnTo>
                    <a:pt x="565161" y="366819"/>
                  </a:lnTo>
                  <a:lnTo>
                    <a:pt x="565312" y="366951"/>
                  </a:lnTo>
                  <a:lnTo>
                    <a:pt x="565474" y="367078"/>
                  </a:lnTo>
                  <a:lnTo>
                    <a:pt x="565633" y="367196"/>
                  </a:lnTo>
                  <a:lnTo>
                    <a:pt x="565792" y="367322"/>
                  </a:lnTo>
                  <a:lnTo>
                    <a:pt x="565939" y="367454"/>
                  </a:lnTo>
                  <a:lnTo>
                    <a:pt x="566067" y="367590"/>
                  </a:lnTo>
                  <a:lnTo>
                    <a:pt x="566298" y="367880"/>
                  </a:lnTo>
                  <a:lnTo>
                    <a:pt x="566419" y="368021"/>
                  </a:lnTo>
                  <a:lnTo>
                    <a:pt x="566547" y="368143"/>
                  </a:lnTo>
                  <a:lnTo>
                    <a:pt x="566717" y="368266"/>
                  </a:lnTo>
                  <a:lnTo>
                    <a:pt x="566895" y="368365"/>
                  </a:lnTo>
                  <a:lnTo>
                    <a:pt x="567084" y="368460"/>
                  </a:lnTo>
                  <a:lnTo>
                    <a:pt x="567269" y="368560"/>
                  </a:lnTo>
                  <a:lnTo>
                    <a:pt x="567441" y="368669"/>
                  </a:lnTo>
                  <a:lnTo>
                    <a:pt x="567590" y="368796"/>
                  </a:lnTo>
                  <a:lnTo>
                    <a:pt x="567730" y="368932"/>
                  </a:lnTo>
                  <a:lnTo>
                    <a:pt x="567866" y="369072"/>
                  </a:lnTo>
                  <a:lnTo>
                    <a:pt x="568008" y="369204"/>
                  </a:lnTo>
                  <a:lnTo>
                    <a:pt x="568163" y="369304"/>
                  </a:lnTo>
                  <a:lnTo>
                    <a:pt x="568378" y="369385"/>
                  </a:lnTo>
                  <a:lnTo>
                    <a:pt x="568613" y="369431"/>
                  </a:lnTo>
                  <a:lnTo>
                    <a:pt x="568854" y="369458"/>
                  </a:lnTo>
                  <a:lnTo>
                    <a:pt x="569104" y="369471"/>
                  </a:lnTo>
                  <a:lnTo>
                    <a:pt x="569345" y="369494"/>
                  </a:lnTo>
                  <a:lnTo>
                    <a:pt x="569693" y="369535"/>
                  </a:lnTo>
                  <a:lnTo>
                    <a:pt x="570041" y="369567"/>
                  </a:lnTo>
                  <a:lnTo>
                    <a:pt x="570392" y="369594"/>
                  </a:lnTo>
                  <a:lnTo>
                    <a:pt x="571091" y="369639"/>
                  </a:lnTo>
                  <a:lnTo>
                    <a:pt x="571373" y="369653"/>
                  </a:lnTo>
                  <a:lnTo>
                    <a:pt x="571936" y="369671"/>
                  </a:lnTo>
                  <a:lnTo>
                    <a:pt x="572219" y="369689"/>
                  </a:lnTo>
                  <a:lnTo>
                    <a:pt x="572499" y="369716"/>
                  </a:lnTo>
                  <a:lnTo>
                    <a:pt x="572805" y="369771"/>
                  </a:lnTo>
                  <a:lnTo>
                    <a:pt x="573409" y="369920"/>
                  </a:lnTo>
                  <a:lnTo>
                    <a:pt x="573712" y="370006"/>
                  </a:lnTo>
                  <a:lnTo>
                    <a:pt x="574868" y="370301"/>
                  </a:lnTo>
                  <a:lnTo>
                    <a:pt x="575293" y="370414"/>
                  </a:lnTo>
                  <a:lnTo>
                    <a:pt x="575720" y="370523"/>
                  </a:lnTo>
                  <a:lnTo>
                    <a:pt x="576529" y="370718"/>
                  </a:lnTo>
                  <a:lnTo>
                    <a:pt x="577677" y="370963"/>
                  </a:lnTo>
                  <a:lnTo>
                    <a:pt x="578059" y="371058"/>
                  </a:lnTo>
                  <a:lnTo>
                    <a:pt x="578462" y="371167"/>
                  </a:lnTo>
                  <a:lnTo>
                    <a:pt x="578870" y="371285"/>
                  </a:lnTo>
                  <a:lnTo>
                    <a:pt x="579675" y="371530"/>
                  </a:lnTo>
                  <a:lnTo>
                    <a:pt x="580075" y="371657"/>
                  </a:lnTo>
                  <a:lnTo>
                    <a:pt x="580434" y="371779"/>
                  </a:lnTo>
                  <a:lnTo>
                    <a:pt x="581148" y="372033"/>
                  </a:lnTo>
                  <a:lnTo>
                    <a:pt x="581507" y="372151"/>
                  </a:lnTo>
                  <a:lnTo>
                    <a:pt x="581872" y="372255"/>
                  </a:lnTo>
                  <a:lnTo>
                    <a:pt x="582280" y="372351"/>
                  </a:lnTo>
                  <a:lnTo>
                    <a:pt x="582696" y="372428"/>
                  </a:lnTo>
                  <a:lnTo>
                    <a:pt x="583115" y="372491"/>
                  </a:lnTo>
                  <a:lnTo>
                    <a:pt x="583535" y="372559"/>
                  </a:lnTo>
                  <a:lnTo>
                    <a:pt x="583950" y="372632"/>
                  </a:lnTo>
                  <a:lnTo>
                    <a:pt x="584721" y="372759"/>
                  </a:lnTo>
                  <a:lnTo>
                    <a:pt x="585106" y="372826"/>
                  </a:lnTo>
                  <a:lnTo>
                    <a:pt x="585488" y="372903"/>
                  </a:lnTo>
                  <a:lnTo>
                    <a:pt x="585861" y="373004"/>
                  </a:lnTo>
                  <a:lnTo>
                    <a:pt x="586087" y="373081"/>
                  </a:lnTo>
                  <a:lnTo>
                    <a:pt x="586310" y="373167"/>
                  </a:lnTo>
                  <a:lnTo>
                    <a:pt x="586529" y="373262"/>
                  </a:lnTo>
                  <a:lnTo>
                    <a:pt x="586756" y="373348"/>
                  </a:lnTo>
                  <a:lnTo>
                    <a:pt x="586983" y="373416"/>
                  </a:lnTo>
                  <a:lnTo>
                    <a:pt x="587258" y="373475"/>
                  </a:lnTo>
                  <a:lnTo>
                    <a:pt x="587538" y="373516"/>
                  </a:lnTo>
                  <a:lnTo>
                    <a:pt x="587821" y="373547"/>
                  </a:lnTo>
                  <a:lnTo>
                    <a:pt x="588105" y="373575"/>
                  </a:lnTo>
                  <a:lnTo>
                    <a:pt x="588388" y="373611"/>
                  </a:lnTo>
                  <a:lnTo>
                    <a:pt x="588951" y="373693"/>
                  </a:lnTo>
                  <a:lnTo>
                    <a:pt x="589229" y="373738"/>
                  </a:lnTo>
                  <a:lnTo>
                    <a:pt x="589513" y="373774"/>
                  </a:lnTo>
                  <a:lnTo>
                    <a:pt x="589792" y="373801"/>
                  </a:lnTo>
                  <a:lnTo>
                    <a:pt x="590132" y="373819"/>
                  </a:lnTo>
                  <a:lnTo>
                    <a:pt x="591149" y="373815"/>
                  </a:lnTo>
                  <a:lnTo>
                    <a:pt x="591485" y="373833"/>
                  </a:lnTo>
                  <a:lnTo>
                    <a:pt x="591802" y="373869"/>
                  </a:lnTo>
                  <a:lnTo>
                    <a:pt x="592116" y="373915"/>
                  </a:lnTo>
                  <a:lnTo>
                    <a:pt x="592432" y="373969"/>
                  </a:lnTo>
                  <a:lnTo>
                    <a:pt x="593395" y="374150"/>
                  </a:lnTo>
                  <a:lnTo>
                    <a:pt x="594068" y="374286"/>
                  </a:lnTo>
                  <a:lnTo>
                    <a:pt x="594408" y="374350"/>
                  </a:lnTo>
                  <a:lnTo>
                    <a:pt x="594744" y="374395"/>
                  </a:lnTo>
                  <a:lnTo>
                    <a:pt x="594937" y="374413"/>
                  </a:lnTo>
                  <a:lnTo>
                    <a:pt x="595326" y="374422"/>
                  </a:lnTo>
                  <a:lnTo>
                    <a:pt x="595515" y="374436"/>
                  </a:lnTo>
                  <a:lnTo>
                    <a:pt x="595704" y="374468"/>
                  </a:lnTo>
                  <a:lnTo>
                    <a:pt x="595889" y="374522"/>
                  </a:lnTo>
                  <a:lnTo>
                    <a:pt x="596078" y="374585"/>
                  </a:lnTo>
                  <a:lnTo>
                    <a:pt x="596258" y="374663"/>
                  </a:lnTo>
                  <a:lnTo>
                    <a:pt x="596435" y="374749"/>
                  </a:lnTo>
                  <a:lnTo>
                    <a:pt x="596602" y="374844"/>
                  </a:lnTo>
                  <a:lnTo>
                    <a:pt x="596832" y="374826"/>
                  </a:lnTo>
                  <a:lnTo>
                    <a:pt x="597935" y="374649"/>
                  </a:lnTo>
                  <a:lnTo>
                    <a:pt x="598581" y="374531"/>
                  </a:lnTo>
                  <a:lnTo>
                    <a:pt x="598906" y="374441"/>
                  </a:lnTo>
                  <a:lnTo>
                    <a:pt x="599220" y="374314"/>
                  </a:lnTo>
                  <a:lnTo>
                    <a:pt x="599528" y="374173"/>
                  </a:lnTo>
                  <a:lnTo>
                    <a:pt x="599834" y="374019"/>
                  </a:lnTo>
                  <a:lnTo>
                    <a:pt x="600133" y="373851"/>
                  </a:lnTo>
                  <a:lnTo>
                    <a:pt x="600420" y="373670"/>
                  </a:lnTo>
                  <a:lnTo>
                    <a:pt x="600707" y="373457"/>
                  </a:lnTo>
                  <a:lnTo>
                    <a:pt x="600975" y="373212"/>
                  </a:lnTo>
                  <a:lnTo>
                    <a:pt x="601240" y="372963"/>
                  </a:lnTo>
                  <a:lnTo>
                    <a:pt x="601508" y="372722"/>
                  </a:lnTo>
                  <a:lnTo>
                    <a:pt x="601803" y="372523"/>
                  </a:lnTo>
                  <a:lnTo>
                    <a:pt x="602063" y="372387"/>
                  </a:lnTo>
                  <a:lnTo>
                    <a:pt x="602339" y="372278"/>
                  </a:lnTo>
                  <a:lnTo>
                    <a:pt x="602897" y="372074"/>
                  </a:lnTo>
                  <a:lnTo>
                    <a:pt x="603173" y="371961"/>
                  </a:lnTo>
                  <a:lnTo>
                    <a:pt x="603725" y="371688"/>
                  </a:lnTo>
                  <a:lnTo>
                    <a:pt x="604269" y="371403"/>
                  </a:lnTo>
                  <a:lnTo>
                    <a:pt x="604741" y="371167"/>
                  </a:lnTo>
                  <a:lnTo>
                    <a:pt x="604933" y="371067"/>
                  </a:lnTo>
                  <a:lnTo>
                    <a:pt x="605126" y="370972"/>
                  </a:lnTo>
                  <a:lnTo>
                    <a:pt x="605323" y="370886"/>
                  </a:lnTo>
                  <a:lnTo>
                    <a:pt x="605527" y="370827"/>
                  </a:lnTo>
                  <a:lnTo>
                    <a:pt x="605731" y="370809"/>
                  </a:lnTo>
                  <a:lnTo>
                    <a:pt x="605952" y="370827"/>
                  </a:lnTo>
                  <a:lnTo>
                    <a:pt x="606173" y="370850"/>
                  </a:lnTo>
                  <a:lnTo>
                    <a:pt x="606360" y="370841"/>
                  </a:lnTo>
                  <a:lnTo>
                    <a:pt x="606500" y="370777"/>
                  </a:lnTo>
                  <a:lnTo>
                    <a:pt x="606572" y="370678"/>
                  </a:lnTo>
                  <a:lnTo>
                    <a:pt x="606621" y="370551"/>
                  </a:lnTo>
                  <a:lnTo>
                    <a:pt x="606651" y="370414"/>
                  </a:lnTo>
                  <a:lnTo>
                    <a:pt x="606723" y="370015"/>
                  </a:lnTo>
                  <a:lnTo>
                    <a:pt x="606738" y="369776"/>
                  </a:lnTo>
                  <a:lnTo>
                    <a:pt x="606751" y="369658"/>
                  </a:lnTo>
                  <a:lnTo>
                    <a:pt x="606780" y="369544"/>
                  </a:lnTo>
                  <a:lnTo>
                    <a:pt x="606887" y="369354"/>
                  </a:lnTo>
                  <a:lnTo>
                    <a:pt x="607044" y="369181"/>
                  </a:lnTo>
                  <a:lnTo>
                    <a:pt x="607237" y="369018"/>
                  </a:lnTo>
                  <a:lnTo>
                    <a:pt x="607637" y="368715"/>
                  </a:lnTo>
                  <a:lnTo>
                    <a:pt x="607788" y="368592"/>
                  </a:lnTo>
                  <a:lnTo>
                    <a:pt x="607943" y="368474"/>
                  </a:lnTo>
                  <a:lnTo>
                    <a:pt x="608102" y="368356"/>
                  </a:lnTo>
                  <a:lnTo>
                    <a:pt x="608261" y="368247"/>
                  </a:lnTo>
                  <a:lnTo>
                    <a:pt x="608423" y="368138"/>
                  </a:lnTo>
                  <a:lnTo>
                    <a:pt x="608627" y="368016"/>
                  </a:lnTo>
                  <a:lnTo>
                    <a:pt x="609043" y="367785"/>
                  </a:lnTo>
                  <a:lnTo>
                    <a:pt x="609472" y="367572"/>
                  </a:lnTo>
                  <a:lnTo>
                    <a:pt x="609844" y="367409"/>
                  </a:lnTo>
                  <a:lnTo>
                    <a:pt x="610224" y="367268"/>
                  </a:lnTo>
                  <a:lnTo>
                    <a:pt x="610609" y="367132"/>
                  </a:lnTo>
                  <a:lnTo>
                    <a:pt x="610991" y="366987"/>
                  </a:lnTo>
                  <a:lnTo>
                    <a:pt x="611365" y="366824"/>
                  </a:lnTo>
                  <a:lnTo>
                    <a:pt x="611958" y="366525"/>
                  </a:lnTo>
                  <a:lnTo>
                    <a:pt x="612253" y="366366"/>
                  </a:lnTo>
                  <a:lnTo>
                    <a:pt x="612536" y="366189"/>
                  </a:lnTo>
                  <a:lnTo>
                    <a:pt x="612804" y="365999"/>
                  </a:lnTo>
                  <a:lnTo>
                    <a:pt x="613031" y="365813"/>
                  </a:lnTo>
                  <a:lnTo>
                    <a:pt x="613243" y="365614"/>
                  </a:lnTo>
                  <a:lnTo>
                    <a:pt x="613653" y="365187"/>
                  </a:lnTo>
                  <a:lnTo>
                    <a:pt x="614360" y="364462"/>
                  </a:lnTo>
                  <a:lnTo>
                    <a:pt x="614534" y="364294"/>
                  </a:lnTo>
                  <a:lnTo>
                    <a:pt x="614715" y="364145"/>
                  </a:lnTo>
                  <a:lnTo>
                    <a:pt x="614938" y="363999"/>
                  </a:lnTo>
                  <a:lnTo>
                    <a:pt x="615172" y="363873"/>
                  </a:lnTo>
                  <a:lnTo>
                    <a:pt x="615659" y="363637"/>
                  </a:lnTo>
                  <a:lnTo>
                    <a:pt x="615894" y="363514"/>
                  </a:lnTo>
                  <a:lnTo>
                    <a:pt x="616411" y="363233"/>
                  </a:lnTo>
                  <a:lnTo>
                    <a:pt x="616663" y="363084"/>
                  </a:lnTo>
                  <a:lnTo>
                    <a:pt x="616910" y="362930"/>
                  </a:lnTo>
                  <a:lnTo>
                    <a:pt x="617139" y="362753"/>
                  </a:lnTo>
                  <a:lnTo>
                    <a:pt x="617370" y="362522"/>
                  </a:lnTo>
                  <a:lnTo>
                    <a:pt x="617581" y="362263"/>
                  </a:lnTo>
                  <a:lnTo>
                    <a:pt x="617982" y="361723"/>
                  </a:lnTo>
                  <a:lnTo>
                    <a:pt x="618197" y="361470"/>
                  </a:lnTo>
                  <a:lnTo>
                    <a:pt x="618378" y="361284"/>
                  </a:lnTo>
                  <a:lnTo>
                    <a:pt x="618560" y="361102"/>
                  </a:lnTo>
                  <a:lnTo>
                    <a:pt x="619678" y="360037"/>
                  </a:lnTo>
                  <a:lnTo>
                    <a:pt x="620044" y="359674"/>
                  </a:lnTo>
                  <a:lnTo>
                    <a:pt x="620228" y="359484"/>
                  </a:lnTo>
                  <a:lnTo>
                    <a:pt x="620411" y="359289"/>
                  </a:lnTo>
                  <a:lnTo>
                    <a:pt x="620591" y="359090"/>
                  </a:lnTo>
                  <a:lnTo>
                    <a:pt x="620772" y="358899"/>
                  </a:lnTo>
                  <a:lnTo>
                    <a:pt x="620965" y="358713"/>
                  </a:lnTo>
                  <a:lnTo>
                    <a:pt x="621154" y="358550"/>
                  </a:lnTo>
                  <a:lnTo>
                    <a:pt x="621347" y="358392"/>
                  </a:lnTo>
                  <a:lnTo>
                    <a:pt x="621543" y="358237"/>
                  </a:lnTo>
                  <a:lnTo>
                    <a:pt x="621747" y="358088"/>
                  </a:lnTo>
                  <a:lnTo>
                    <a:pt x="621951" y="357952"/>
                  </a:lnTo>
                  <a:lnTo>
                    <a:pt x="622189" y="357802"/>
                  </a:lnTo>
                  <a:lnTo>
                    <a:pt x="622431" y="357666"/>
                  </a:lnTo>
                  <a:lnTo>
                    <a:pt x="622684" y="357535"/>
                  </a:lnTo>
                  <a:lnTo>
                    <a:pt x="622937" y="357421"/>
                  </a:lnTo>
                  <a:lnTo>
                    <a:pt x="623194" y="357321"/>
                  </a:lnTo>
                  <a:lnTo>
                    <a:pt x="623510" y="357226"/>
                  </a:lnTo>
                  <a:lnTo>
                    <a:pt x="623831" y="357158"/>
                  </a:lnTo>
                  <a:lnTo>
                    <a:pt x="624160" y="357108"/>
                  </a:lnTo>
                  <a:lnTo>
                    <a:pt x="624821" y="357022"/>
                  </a:lnTo>
                  <a:lnTo>
                    <a:pt x="625263" y="356959"/>
                  </a:lnTo>
                  <a:lnTo>
                    <a:pt x="625482" y="356932"/>
                  </a:lnTo>
                  <a:lnTo>
                    <a:pt x="625705" y="356918"/>
                  </a:lnTo>
                  <a:lnTo>
                    <a:pt x="625924" y="356909"/>
                  </a:lnTo>
                  <a:lnTo>
                    <a:pt x="626159" y="356918"/>
                  </a:lnTo>
                  <a:lnTo>
                    <a:pt x="626627" y="356968"/>
                  </a:lnTo>
                  <a:lnTo>
                    <a:pt x="626861" y="357009"/>
                  </a:lnTo>
                  <a:lnTo>
                    <a:pt x="627092" y="357058"/>
                  </a:lnTo>
                  <a:lnTo>
                    <a:pt x="627326" y="357122"/>
                  </a:lnTo>
                  <a:lnTo>
                    <a:pt x="627564" y="357199"/>
                  </a:lnTo>
                  <a:lnTo>
                    <a:pt x="627793" y="357280"/>
                  </a:lnTo>
                  <a:lnTo>
                    <a:pt x="628250" y="357471"/>
                  </a:lnTo>
                  <a:lnTo>
                    <a:pt x="628556" y="357611"/>
                  </a:lnTo>
                  <a:lnTo>
                    <a:pt x="628855" y="357766"/>
                  </a:lnTo>
                  <a:lnTo>
                    <a:pt x="629153" y="357929"/>
                  </a:lnTo>
                  <a:lnTo>
                    <a:pt x="629444" y="358101"/>
                  </a:lnTo>
                  <a:lnTo>
                    <a:pt x="629981" y="358437"/>
                  </a:lnTo>
                  <a:lnTo>
                    <a:pt x="630230" y="358604"/>
                  </a:lnTo>
                  <a:lnTo>
                    <a:pt x="630476" y="358777"/>
                  </a:lnTo>
                  <a:lnTo>
                    <a:pt x="630714" y="358953"/>
                  </a:lnTo>
                  <a:lnTo>
                    <a:pt x="630948" y="359144"/>
                  </a:lnTo>
                  <a:lnTo>
                    <a:pt x="631294" y="359447"/>
                  </a:lnTo>
                  <a:lnTo>
                    <a:pt x="631461" y="359606"/>
                  </a:lnTo>
                  <a:lnTo>
                    <a:pt x="631623" y="359769"/>
                  </a:lnTo>
                  <a:lnTo>
                    <a:pt x="631774" y="359937"/>
                  </a:lnTo>
                  <a:lnTo>
                    <a:pt x="631933" y="360123"/>
                  </a:lnTo>
                  <a:lnTo>
                    <a:pt x="632088" y="360314"/>
                  </a:lnTo>
                  <a:lnTo>
                    <a:pt x="632235" y="360508"/>
                  </a:lnTo>
                  <a:lnTo>
                    <a:pt x="632367" y="360712"/>
                  </a:lnTo>
                  <a:lnTo>
                    <a:pt x="632473" y="360926"/>
                  </a:lnTo>
                  <a:lnTo>
                    <a:pt x="632545" y="361161"/>
                  </a:lnTo>
                  <a:lnTo>
                    <a:pt x="632590" y="361415"/>
                  </a:lnTo>
                  <a:lnTo>
                    <a:pt x="632617" y="361669"/>
                  </a:lnTo>
                  <a:lnTo>
                    <a:pt x="632651" y="361923"/>
                  </a:lnTo>
                  <a:lnTo>
                    <a:pt x="632711" y="362168"/>
                  </a:lnTo>
                  <a:lnTo>
                    <a:pt x="632760" y="362286"/>
                  </a:lnTo>
                  <a:lnTo>
                    <a:pt x="632919" y="362639"/>
                  </a:lnTo>
                  <a:lnTo>
                    <a:pt x="632960" y="362757"/>
                  </a:lnTo>
                  <a:lnTo>
                    <a:pt x="632998" y="362979"/>
                  </a:lnTo>
                  <a:lnTo>
                    <a:pt x="632998" y="363215"/>
                  </a:lnTo>
                  <a:lnTo>
                    <a:pt x="632991" y="363451"/>
                  </a:lnTo>
                  <a:lnTo>
                    <a:pt x="633006" y="363673"/>
                  </a:lnTo>
                  <a:lnTo>
                    <a:pt x="633074" y="363868"/>
                  </a:lnTo>
                  <a:lnTo>
                    <a:pt x="633142" y="363972"/>
                  </a:lnTo>
                  <a:lnTo>
                    <a:pt x="633225" y="364077"/>
                  </a:lnTo>
                  <a:lnTo>
                    <a:pt x="633315" y="364172"/>
                  </a:lnTo>
                  <a:lnTo>
                    <a:pt x="633414" y="364258"/>
                  </a:lnTo>
                  <a:lnTo>
                    <a:pt x="633519" y="364330"/>
                  </a:lnTo>
                  <a:lnTo>
                    <a:pt x="633708" y="364407"/>
                  </a:lnTo>
                  <a:lnTo>
                    <a:pt x="633927" y="364430"/>
                  </a:lnTo>
                  <a:lnTo>
                    <a:pt x="634162" y="364435"/>
                  </a:lnTo>
                  <a:lnTo>
                    <a:pt x="634396" y="364444"/>
                  </a:lnTo>
                  <a:lnTo>
                    <a:pt x="634619" y="364480"/>
                  </a:lnTo>
                  <a:lnTo>
                    <a:pt x="635022" y="364643"/>
                  </a:lnTo>
                  <a:lnTo>
                    <a:pt x="635407" y="364884"/>
                  </a:lnTo>
                  <a:lnTo>
                    <a:pt x="636155" y="365436"/>
                  </a:lnTo>
                  <a:lnTo>
                    <a:pt x="636541" y="365681"/>
                  </a:lnTo>
                  <a:lnTo>
                    <a:pt x="637077" y="365967"/>
                  </a:lnTo>
                  <a:lnTo>
                    <a:pt x="637621" y="366230"/>
                  </a:lnTo>
                  <a:lnTo>
                    <a:pt x="637893" y="366357"/>
                  </a:lnTo>
                  <a:lnTo>
                    <a:pt x="638086" y="366439"/>
                  </a:lnTo>
                  <a:lnTo>
                    <a:pt x="638285" y="366511"/>
                  </a:lnTo>
                  <a:lnTo>
                    <a:pt x="638481" y="366588"/>
                  </a:lnTo>
                  <a:lnTo>
                    <a:pt x="638674" y="366670"/>
                  </a:lnTo>
                  <a:lnTo>
                    <a:pt x="638859" y="366765"/>
                  </a:lnTo>
                  <a:lnTo>
                    <a:pt x="639120" y="366946"/>
                  </a:lnTo>
                  <a:lnTo>
                    <a:pt x="639362" y="367159"/>
                  </a:lnTo>
                  <a:lnTo>
                    <a:pt x="639592" y="367386"/>
                  </a:lnTo>
                  <a:lnTo>
                    <a:pt x="639830" y="367613"/>
                  </a:lnTo>
                  <a:lnTo>
                    <a:pt x="640072" y="367826"/>
                  </a:lnTo>
                  <a:lnTo>
                    <a:pt x="640302" y="367989"/>
                  </a:lnTo>
                  <a:lnTo>
                    <a:pt x="640537" y="368148"/>
                  </a:lnTo>
                  <a:lnTo>
                    <a:pt x="640771" y="368297"/>
                  </a:lnTo>
                  <a:lnTo>
                    <a:pt x="641005" y="368456"/>
                  </a:lnTo>
                  <a:lnTo>
                    <a:pt x="641228" y="368628"/>
                  </a:lnTo>
                  <a:lnTo>
                    <a:pt x="641398" y="368778"/>
                  </a:lnTo>
                  <a:lnTo>
                    <a:pt x="641888" y="369267"/>
                  </a:lnTo>
                  <a:lnTo>
                    <a:pt x="642058" y="369422"/>
                  </a:lnTo>
                  <a:lnTo>
                    <a:pt x="642383" y="369739"/>
                  </a:lnTo>
                  <a:lnTo>
                    <a:pt x="642549" y="369893"/>
                  </a:lnTo>
                  <a:lnTo>
                    <a:pt x="642700" y="370002"/>
                  </a:lnTo>
                  <a:lnTo>
                    <a:pt x="642825" y="370020"/>
                  </a:lnTo>
                  <a:lnTo>
                    <a:pt x="642919" y="369980"/>
                  </a:lnTo>
                  <a:lnTo>
                    <a:pt x="643010" y="369911"/>
                  </a:lnTo>
                  <a:lnTo>
                    <a:pt x="643097" y="369825"/>
                  </a:lnTo>
                  <a:lnTo>
                    <a:pt x="643169" y="369735"/>
                  </a:lnTo>
                  <a:lnTo>
                    <a:pt x="643222" y="369639"/>
                  </a:lnTo>
                  <a:lnTo>
                    <a:pt x="643237" y="369480"/>
                  </a:lnTo>
                  <a:lnTo>
                    <a:pt x="643176" y="369286"/>
                  </a:lnTo>
                  <a:lnTo>
                    <a:pt x="643074" y="369072"/>
                  </a:lnTo>
                  <a:lnTo>
                    <a:pt x="642953" y="368855"/>
                  </a:lnTo>
                  <a:lnTo>
                    <a:pt x="642848" y="368655"/>
                  </a:lnTo>
                  <a:lnTo>
                    <a:pt x="642749" y="368492"/>
                  </a:lnTo>
                  <a:lnTo>
                    <a:pt x="642511" y="368166"/>
                  </a:lnTo>
                  <a:lnTo>
                    <a:pt x="642428" y="368012"/>
                  </a:lnTo>
                  <a:lnTo>
                    <a:pt x="642424" y="367799"/>
                  </a:lnTo>
                  <a:lnTo>
                    <a:pt x="642489" y="367672"/>
                  </a:lnTo>
                  <a:lnTo>
                    <a:pt x="642542" y="367540"/>
                  </a:lnTo>
                  <a:lnTo>
                    <a:pt x="642545" y="367318"/>
                  </a:lnTo>
                  <a:lnTo>
                    <a:pt x="642470" y="367069"/>
                  </a:lnTo>
                  <a:lnTo>
                    <a:pt x="642353" y="366810"/>
                  </a:lnTo>
                  <a:lnTo>
                    <a:pt x="642220" y="366552"/>
                  </a:lnTo>
                  <a:lnTo>
                    <a:pt x="642107" y="366298"/>
                  </a:lnTo>
                  <a:lnTo>
                    <a:pt x="642001" y="366008"/>
                  </a:lnTo>
                  <a:lnTo>
                    <a:pt x="641884" y="365722"/>
                  </a:lnTo>
                  <a:lnTo>
                    <a:pt x="641659" y="365146"/>
                  </a:lnTo>
                  <a:lnTo>
                    <a:pt x="641549" y="364856"/>
                  </a:lnTo>
                  <a:lnTo>
                    <a:pt x="641485" y="364675"/>
                  </a:lnTo>
                  <a:lnTo>
                    <a:pt x="641423" y="364489"/>
                  </a:lnTo>
                  <a:lnTo>
                    <a:pt x="641359" y="364308"/>
                  </a:lnTo>
                  <a:lnTo>
                    <a:pt x="641239" y="363941"/>
                  </a:lnTo>
                  <a:lnTo>
                    <a:pt x="641133" y="363573"/>
                  </a:lnTo>
                  <a:lnTo>
                    <a:pt x="641039" y="363211"/>
                  </a:lnTo>
                  <a:lnTo>
                    <a:pt x="640948" y="362839"/>
                  </a:lnTo>
                  <a:lnTo>
                    <a:pt x="640854" y="362472"/>
                  </a:lnTo>
                  <a:lnTo>
                    <a:pt x="640752" y="362109"/>
                  </a:lnTo>
                  <a:lnTo>
                    <a:pt x="640680" y="361873"/>
                  </a:lnTo>
                  <a:lnTo>
                    <a:pt x="640521" y="361402"/>
                  </a:lnTo>
                  <a:lnTo>
                    <a:pt x="640446" y="361166"/>
                  </a:lnTo>
                  <a:lnTo>
                    <a:pt x="640382" y="360930"/>
                  </a:lnTo>
                  <a:lnTo>
                    <a:pt x="640317" y="360645"/>
                  </a:lnTo>
                  <a:lnTo>
                    <a:pt x="640215" y="360073"/>
                  </a:lnTo>
                  <a:lnTo>
                    <a:pt x="640178" y="359783"/>
                  </a:lnTo>
                  <a:lnTo>
                    <a:pt x="640147" y="359493"/>
                  </a:lnTo>
                  <a:lnTo>
                    <a:pt x="640125" y="359257"/>
                  </a:lnTo>
                  <a:lnTo>
                    <a:pt x="640110" y="359026"/>
                  </a:lnTo>
                  <a:lnTo>
                    <a:pt x="640102" y="358790"/>
                  </a:lnTo>
                  <a:lnTo>
                    <a:pt x="640098" y="358555"/>
                  </a:lnTo>
                  <a:lnTo>
                    <a:pt x="640106" y="358151"/>
                  </a:lnTo>
                  <a:lnTo>
                    <a:pt x="640129" y="357811"/>
                  </a:lnTo>
                  <a:lnTo>
                    <a:pt x="640147" y="357639"/>
                  </a:lnTo>
                  <a:lnTo>
                    <a:pt x="640181" y="357475"/>
                  </a:lnTo>
                  <a:lnTo>
                    <a:pt x="640231" y="357303"/>
                  </a:lnTo>
                  <a:lnTo>
                    <a:pt x="640291" y="357131"/>
                  </a:lnTo>
                  <a:lnTo>
                    <a:pt x="640363" y="356963"/>
                  </a:lnTo>
                  <a:lnTo>
                    <a:pt x="640442" y="356800"/>
                  </a:lnTo>
                  <a:lnTo>
                    <a:pt x="640518" y="356632"/>
                  </a:lnTo>
                  <a:lnTo>
                    <a:pt x="640635" y="356401"/>
                  </a:lnTo>
                  <a:lnTo>
                    <a:pt x="640763" y="356170"/>
                  </a:lnTo>
                  <a:lnTo>
                    <a:pt x="640895" y="355943"/>
                  </a:lnTo>
                  <a:lnTo>
                    <a:pt x="641035" y="355726"/>
                  </a:lnTo>
                  <a:lnTo>
                    <a:pt x="641185" y="355512"/>
                  </a:lnTo>
                  <a:lnTo>
                    <a:pt x="641311" y="355091"/>
                  </a:lnTo>
                  <a:lnTo>
                    <a:pt x="641383" y="354638"/>
                  </a:lnTo>
                  <a:lnTo>
                    <a:pt x="641519" y="354252"/>
                  </a:lnTo>
                  <a:lnTo>
                    <a:pt x="641417" y="352625"/>
                  </a:lnTo>
                  <a:lnTo>
                    <a:pt x="640926" y="350929"/>
                  </a:lnTo>
                  <a:lnTo>
                    <a:pt x="640688" y="349691"/>
                  </a:lnTo>
                  <a:lnTo>
                    <a:pt x="640567" y="349297"/>
                  </a:lnTo>
                  <a:lnTo>
                    <a:pt x="640393" y="348064"/>
                  </a:lnTo>
                  <a:lnTo>
                    <a:pt x="640212" y="347216"/>
                  </a:lnTo>
                  <a:lnTo>
                    <a:pt x="640219" y="346758"/>
                  </a:lnTo>
                  <a:lnTo>
                    <a:pt x="640102" y="345978"/>
                  </a:lnTo>
                  <a:lnTo>
                    <a:pt x="640053" y="345131"/>
                  </a:lnTo>
                  <a:lnTo>
                    <a:pt x="640061" y="344614"/>
                  </a:lnTo>
                  <a:lnTo>
                    <a:pt x="640344" y="342996"/>
                  </a:lnTo>
                  <a:lnTo>
                    <a:pt x="641069" y="342162"/>
                  </a:lnTo>
                  <a:lnTo>
                    <a:pt x="642708" y="340629"/>
                  </a:lnTo>
                  <a:lnTo>
                    <a:pt x="643622" y="339995"/>
                  </a:lnTo>
                  <a:lnTo>
                    <a:pt x="646473" y="339392"/>
                  </a:lnTo>
                  <a:lnTo>
                    <a:pt x="647633" y="339410"/>
                  </a:lnTo>
                  <a:lnTo>
                    <a:pt x="648531" y="339813"/>
                  </a:lnTo>
                  <a:lnTo>
                    <a:pt x="648846" y="340208"/>
                  </a:lnTo>
                  <a:lnTo>
                    <a:pt x="649608" y="341133"/>
                  </a:lnTo>
                  <a:lnTo>
                    <a:pt x="650371" y="341858"/>
                  </a:lnTo>
                  <a:lnTo>
                    <a:pt x="651138" y="342261"/>
                  </a:lnTo>
                  <a:lnTo>
                    <a:pt x="651591" y="342334"/>
                  </a:lnTo>
                  <a:lnTo>
                    <a:pt x="651973" y="342470"/>
                  </a:lnTo>
                  <a:lnTo>
                    <a:pt x="652750" y="342483"/>
                  </a:lnTo>
                  <a:lnTo>
                    <a:pt x="655455" y="342719"/>
                  </a:lnTo>
                  <a:lnTo>
                    <a:pt x="655911" y="342596"/>
                  </a:lnTo>
                  <a:lnTo>
                    <a:pt x="657603" y="341586"/>
                  </a:lnTo>
                  <a:lnTo>
                    <a:pt x="658325" y="340947"/>
                  </a:lnTo>
                  <a:lnTo>
                    <a:pt x="658854" y="340176"/>
                  </a:lnTo>
                  <a:lnTo>
                    <a:pt x="659253" y="339469"/>
                  </a:lnTo>
                  <a:lnTo>
                    <a:pt x="659389" y="338889"/>
                  </a:lnTo>
                  <a:lnTo>
                    <a:pt x="659790" y="338050"/>
                  </a:lnTo>
                  <a:lnTo>
                    <a:pt x="661172" y="336449"/>
                  </a:lnTo>
                  <a:lnTo>
                    <a:pt x="662482" y="335430"/>
                  </a:lnTo>
                  <a:lnTo>
                    <a:pt x="663264" y="334922"/>
                  </a:lnTo>
                  <a:lnTo>
                    <a:pt x="665342" y="334178"/>
                  </a:lnTo>
                  <a:lnTo>
                    <a:pt x="665731" y="333988"/>
                  </a:lnTo>
                  <a:lnTo>
                    <a:pt x="666188" y="333802"/>
                  </a:lnTo>
                  <a:lnTo>
                    <a:pt x="666969" y="333294"/>
                  </a:lnTo>
                  <a:lnTo>
                    <a:pt x="668216" y="332147"/>
                  </a:lnTo>
                  <a:lnTo>
                    <a:pt x="668998" y="331767"/>
                  </a:lnTo>
                  <a:lnTo>
                    <a:pt x="672117" y="330388"/>
                  </a:lnTo>
                  <a:lnTo>
                    <a:pt x="672503" y="330397"/>
                  </a:lnTo>
                  <a:lnTo>
                    <a:pt x="673809" y="329509"/>
                  </a:lnTo>
                  <a:lnTo>
                    <a:pt x="674466" y="328738"/>
                  </a:lnTo>
                  <a:lnTo>
                    <a:pt x="675588" y="327197"/>
                  </a:lnTo>
                  <a:lnTo>
                    <a:pt x="675792" y="326748"/>
                  </a:lnTo>
                  <a:lnTo>
                    <a:pt x="677835" y="323987"/>
                  </a:lnTo>
                  <a:lnTo>
                    <a:pt x="678039" y="323534"/>
                  </a:lnTo>
                  <a:lnTo>
                    <a:pt x="678364" y="323217"/>
                  </a:lnTo>
                  <a:lnTo>
                    <a:pt x="679097" y="321993"/>
                  </a:lnTo>
                  <a:lnTo>
                    <a:pt x="679361" y="321544"/>
                  </a:lnTo>
                  <a:lnTo>
                    <a:pt x="679890" y="320774"/>
                  </a:lnTo>
                  <a:lnTo>
                    <a:pt x="680425" y="319550"/>
                  </a:lnTo>
                  <a:lnTo>
                    <a:pt x="680565" y="318770"/>
                  </a:lnTo>
                  <a:lnTo>
                    <a:pt x="680646" y="317990"/>
                  </a:lnTo>
                  <a:lnTo>
                    <a:pt x="680410" y="316363"/>
                  </a:lnTo>
                  <a:lnTo>
                    <a:pt x="679735" y="314277"/>
                  </a:lnTo>
                  <a:lnTo>
                    <a:pt x="679550" y="313820"/>
                  </a:lnTo>
                  <a:lnTo>
                    <a:pt x="678946" y="311340"/>
                  </a:lnTo>
                  <a:lnTo>
                    <a:pt x="678828" y="310560"/>
                  </a:lnTo>
                  <a:lnTo>
                    <a:pt x="678776" y="309713"/>
                  </a:lnTo>
                  <a:lnTo>
                    <a:pt x="678874" y="307700"/>
                  </a:lnTo>
                  <a:lnTo>
                    <a:pt x="678881" y="307247"/>
                  </a:lnTo>
                  <a:lnTo>
                    <a:pt x="679236" y="305239"/>
                  </a:lnTo>
                  <a:lnTo>
                    <a:pt x="679573" y="304400"/>
                  </a:lnTo>
                  <a:lnTo>
                    <a:pt x="679852" y="303108"/>
                  </a:lnTo>
                  <a:lnTo>
                    <a:pt x="679913" y="302940"/>
                  </a:lnTo>
                  <a:lnTo>
                    <a:pt x="680083" y="302433"/>
                  </a:lnTo>
                  <a:lnTo>
                    <a:pt x="680136" y="302265"/>
                  </a:lnTo>
                  <a:lnTo>
                    <a:pt x="680181" y="302107"/>
                  </a:lnTo>
                  <a:lnTo>
                    <a:pt x="680259" y="301780"/>
                  </a:lnTo>
                  <a:lnTo>
                    <a:pt x="680306" y="301621"/>
                  </a:lnTo>
                  <a:lnTo>
                    <a:pt x="680357" y="301463"/>
                  </a:lnTo>
                  <a:lnTo>
                    <a:pt x="680415" y="301318"/>
                  </a:lnTo>
                  <a:lnTo>
                    <a:pt x="680540" y="301037"/>
                  </a:lnTo>
                  <a:lnTo>
                    <a:pt x="680608" y="300901"/>
                  </a:lnTo>
                  <a:lnTo>
                    <a:pt x="680682" y="300765"/>
                  </a:lnTo>
                  <a:lnTo>
                    <a:pt x="680830" y="300556"/>
                  </a:lnTo>
                  <a:lnTo>
                    <a:pt x="680909" y="300457"/>
                  </a:lnTo>
                  <a:lnTo>
                    <a:pt x="680981" y="300352"/>
                  </a:lnTo>
                  <a:lnTo>
                    <a:pt x="681041" y="300243"/>
                  </a:lnTo>
                  <a:lnTo>
                    <a:pt x="681079" y="300139"/>
                  </a:lnTo>
                  <a:lnTo>
                    <a:pt x="681109" y="300026"/>
                  </a:lnTo>
                  <a:lnTo>
                    <a:pt x="681128" y="299908"/>
                  </a:lnTo>
                  <a:lnTo>
                    <a:pt x="681155" y="299795"/>
                  </a:lnTo>
                  <a:lnTo>
                    <a:pt x="681192" y="299686"/>
                  </a:lnTo>
                  <a:lnTo>
                    <a:pt x="681279" y="299509"/>
                  </a:lnTo>
                  <a:lnTo>
                    <a:pt x="681385" y="299337"/>
                  </a:lnTo>
                  <a:lnTo>
                    <a:pt x="681506" y="299169"/>
                  </a:lnTo>
                  <a:lnTo>
                    <a:pt x="681763" y="298852"/>
                  </a:lnTo>
                  <a:lnTo>
                    <a:pt x="681891" y="298702"/>
                  </a:lnTo>
                  <a:lnTo>
                    <a:pt x="682439" y="298126"/>
                  </a:lnTo>
                  <a:lnTo>
                    <a:pt x="682567" y="297982"/>
                  </a:lnTo>
                  <a:lnTo>
                    <a:pt x="682817" y="297678"/>
                  </a:lnTo>
                  <a:lnTo>
                    <a:pt x="682945" y="297537"/>
                  </a:lnTo>
                  <a:lnTo>
                    <a:pt x="683081" y="297401"/>
                  </a:lnTo>
                  <a:lnTo>
                    <a:pt x="683251" y="297265"/>
                  </a:lnTo>
                  <a:lnTo>
                    <a:pt x="683429" y="297143"/>
                  </a:lnTo>
                  <a:lnTo>
                    <a:pt x="683794" y="296912"/>
                  </a:lnTo>
                  <a:lnTo>
                    <a:pt x="683964" y="296785"/>
                  </a:lnTo>
                  <a:lnTo>
                    <a:pt x="684240" y="296540"/>
                  </a:lnTo>
                  <a:lnTo>
                    <a:pt x="684504" y="296286"/>
                  </a:lnTo>
                  <a:lnTo>
                    <a:pt x="684640" y="296164"/>
                  </a:lnTo>
                  <a:lnTo>
                    <a:pt x="684905" y="295937"/>
                  </a:lnTo>
                  <a:lnTo>
                    <a:pt x="685313" y="295611"/>
                  </a:lnTo>
                  <a:lnTo>
                    <a:pt x="685793" y="295248"/>
                  </a:lnTo>
                  <a:lnTo>
                    <a:pt x="685959" y="295135"/>
                  </a:lnTo>
                  <a:lnTo>
                    <a:pt x="686231" y="294972"/>
                  </a:lnTo>
                  <a:lnTo>
                    <a:pt x="686450" y="294872"/>
                  </a:lnTo>
                  <a:lnTo>
                    <a:pt x="686556" y="294818"/>
                  </a:lnTo>
                  <a:lnTo>
                    <a:pt x="686658" y="294759"/>
                  </a:lnTo>
                  <a:lnTo>
                    <a:pt x="686756" y="294691"/>
                  </a:lnTo>
                  <a:lnTo>
                    <a:pt x="686941" y="294536"/>
                  </a:lnTo>
                  <a:lnTo>
                    <a:pt x="687119" y="294378"/>
                  </a:lnTo>
                  <a:lnTo>
                    <a:pt x="687183" y="294314"/>
                  </a:lnTo>
                  <a:lnTo>
                    <a:pt x="687300" y="294169"/>
                  </a:lnTo>
                  <a:lnTo>
                    <a:pt x="687368" y="294110"/>
                  </a:lnTo>
                  <a:lnTo>
                    <a:pt x="687436" y="294070"/>
                  </a:lnTo>
                  <a:lnTo>
                    <a:pt x="687542" y="294052"/>
                  </a:lnTo>
                  <a:lnTo>
                    <a:pt x="687659" y="294074"/>
                  </a:lnTo>
                  <a:lnTo>
                    <a:pt x="687907" y="294151"/>
                  </a:lnTo>
                  <a:lnTo>
                    <a:pt x="688028" y="294183"/>
                  </a:lnTo>
                  <a:lnTo>
                    <a:pt x="688315" y="294206"/>
                  </a:lnTo>
                  <a:lnTo>
                    <a:pt x="688459" y="294210"/>
                  </a:lnTo>
                  <a:lnTo>
                    <a:pt x="688595" y="294228"/>
                  </a:lnTo>
                  <a:lnTo>
                    <a:pt x="688727" y="294265"/>
                  </a:lnTo>
                  <a:lnTo>
                    <a:pt x="688859" y="294323"/>
                  </a:lnTo>
                  <a:lnTo>
                    <a:pt x="688991" y="294401"/>
                  </a:lnTo>
                  <a:lnTo>
                    <a:pt x="689116" y="294487"/>
                  </a:lnTo>
                  <a:lnTo>
                    <a:pt x="689226" y="294587"/>
                  </a:lnTo>
                  <a:lnTo>
                    <a:pt x="689316" y="294695"/>
                  </a:lnTo>
                  <a:lnTo>
                    <a:pt x="689362" y="294772"/>
                  </a:lnTo>
                  <a:lnTo>
                    <a:pt x="689399" y="294858"/>
                  </a:lnTo>
                  <a:lnTo>
                    <a:pt x="689460" y="295031"/>
                  </a:lnTo>
                  <a:lnTo>
                    <a:pt x="689483" y="295121"/>
                  </a:lnTo>
                  <a:lnTo>
                    <a:pt x="689505" y="295266"/>
                  </a:lnTo>
                  <a:lnTo>
                    <a:pt x="689513" y="295715"/>
                  </a:lnTo>
                  <a:lnTo>
                    <a:pt x="689539" y="295860"/>
                  </a:lnTo>
                  <a:lnTo>
                    <a:pt x="689603" y="296010"/>
                  </a:lnTo>
                  <a:lnTo>
                    <a:pt x="689690" y="296150"/>
                  </a:lnTo>
                  <a:lnTo>
                    <a:pt x="689789" y="296291"/>
                  </a:lnTo>
                  <a:lnTo>
                    <a:pt x="689891" y="296427"/>
                  </a:lnTo>
                  <a:lnTo>
                    <a:pt x="689985" y="296567"/>
                  </a:lnTo>
                  <a:lnTo>
                    <a:pt x="690076" y="296730"/>
                  </a:lnTo>
                  <a:lnTo>
                    <a:pt x="690253" y="297071"/>
                  </a:lnTo>
                  <a:lnTo>
                    <a:pt x="690351" y="297229"/>
                  </a:lnTo>
                  <a:lnTo>
                    <a:pt x="690461" y="297383"/>
                  </a:lnTo>
                  <a:lnTo>
                    <a:pt x="690578" y="297519"/>
                  </a:lnTo>
                  <a:lnTo>
                    <a:pt x="690703" y="297646"/>
                  </a:lnTo>
                  <a:lnTo>
                    <a:pt x="690835" y="297769"/>
                  </a:lnTo>
                  <a:lnTo>
                    <a:pt x="690971" y="297882"/>
                  </a:lnTo>
                  <a:lnTo>
                    <a:pt x="691115" y="297991"/>
                  </a:lnTo>
                  <a:lnTo>
                    <a:pt x="691291" y="298108"/>
                  </a:lnTo>
                  <a:lnTo>
                    <a:pt x="691472" y="298213"/>
                  </a:lnTo>
                  <a:lnTo>
                    <a:pt x="691665" y="298312"/>
                  </a:lnTo>
                  <a:lnTo>
                    <a:pt x="691858" y="298403"/>
                  </a:lnTo>
                  <a:lnTo>
                    <a:pt x="692228" y="298585"/>
                  </a:lnTo>
                  <a:lnTo>
                    <a:pt x="692406" y="298666"/>
                  </a:lnTo>
                  <a:lnTo>
                    <a:pt x="692768" y="298825"/>
                  </a:lnTo>
                  <a:lnTo>
                    <a:pt x="692953" y="298897"/>
                  </a:lnTo>
                  <a:lnTo>
                    <a:pt x="693123" y="298974"/>
                  </a:lnTo>
                  <a:lnTo>
                    <a:pt x="693467" y="299119"/>
                  </a:lnTo>
                  <a:lnTo>
                    <a:pt x="693641" y="299183"/>
                  </a:lnTo>
                  <a:lnTo>
                    <a:pt x="693818" y="299228"/>
                  </a:lnTo>
                  <a:lnTo>
                    <a:pt x="693958" y="299255"/>
                  </a:lnTo>
                  <a:lnTo>
                    <a:pt x="694098" y="299274"/>
                  </a:lnTo>
                  <a:lnTo>
                    <a:pt x="694238" y="299283"/>
                  </a:lnTo>
                  <a:lnTo>
                    <a:pt x="694380" y="299283"/>
                  </a:lnTo>
                  <a:lnTo>
                    <a:pt x="694612" y="299264"/>
                  </a:lnTo>
                  <a:lnTo>
                    <a:pt x="694705" y="299251"/>
                  </a:lnTo>
                  <a:lnTo>
                    <a:pt x="694796" y="299233"/>
                  </a:lnTo>
                  <a:lnTo>
                    <a:pt x="694888" y="299210"/>
                  </a:lnTo>
                  <a:lnTo>
                    <a:pt x="694973" y="299178"/>
                  </a:lnTo>
                  <a:lnTo>
                    <a:pt x="695113" y="299097"/>
                  </a:lnTo>
                  <a:lnTo>
                    <a:pt x="695242" y="298993"/>
                  </a:lnTo>
                  <a:lnTo>
                    <a:pt x="695487" y="298743"/>
                  </a:lnTo>
                  <a:lnTo>
                    <a:pt x="695612" y="298625"/>
                  </a:lnTo>
                  <a:lnTo>
                    <a:pt x="695914" y="298381"/>
                  </a:lnTo>
                  <a:lnTo>
                    <a:pt x="696069" y="298263"/>
                  </a:lnTo>
                  <a:lnTo>
                    <a:pt x="696228" y="298149"/>
                  </a:lnTo>
                  <a:lnTo>
                    <a:pt x="696390" y="298045"/>
                  </a:lnTo>
                  <a:lnTo>
                    <a:pt x="696560" y="297945"/>
                  </a:lnTo>
                  <a:lnTo>
                    <a:pt x="696734" y="297859"/>
                  </a:lnTo>
                  <a:lnTo>
                    <a:pt x="696911" y="297778"/>
                  </a:lnTo>
                  <a:lnTo>
                    <a:pt x="697089" y="297705"/>
                  </a:lnTo>
                  <a:lnTo>
                    <a:pt x="697274" y="297637"/>
                  </a:lnTo>
                  <a:lnTo>
                    <a:pt x="697618" y="297519"/>
                  </a:lnTo>
                  <a:lnTo>
                    <a:pt x="697794" y="297469"/>
                  </a:lnTo>
                  <a:lnTo>
                    <a:pt x="697973" y="297433"/>
                  </a:lnTo>
                  <a:lnTo>
                    <a:pt x="698151" y="297406"/>
                  </a:lnTo>
                  <a:lnTo>
                    <a:pt x="698361" y="297392"/>
                  </a:lnTo>
                  <a:lnTo>
                    <a:pt x="698574" y="297392"/>
                  </a:lnTo>
                  <a:lnTo>
                    <a:pt x="698788" y="297406"/>
                  </a:lnTo>
                  <a:lnTo>
                    <a:pt x="698996" y="297442"/>
                  </a:lnTo>
                  <a:lnTo>
                    <a:pt x="699196" y="297492"/>
                  </a:lnTo>
                  <a:lnTo>
                    <a:pt x="699438" y="297601"/>
                  </a:lnTo>
                  <a:lnTo>
                    <a:pt x="699668" y="297746"/>
                  </a:lnTo>
                  <a:lnTo>
                    <a:pt x="700110" y="298091"/>
                  </a:lnTo>
                  <a:lnTo>
                    <a:pt x="700341" y="298249"/>
                  </a:lnTo>
                  <a:lnTo>
                    <a:pt x="700518" y="298353"/>
                  </a:lnTo>
                  <a:lnTo>
                    <a:pt x="701062" y="298652"/>
                  </a:lnTo>
                  <a:lnTo>
                    <a:pt x="701429" y="298870"/>
                  </a:lnTo>
                  <a:lnTo>
                    <a:pt x="701987" y="299219"/>
                  </a:lnTo>
                  <a:lnTo>
                    <a:pt x="702312" y="299414"/>
                  </a:lnTo>
                  <a:lnTo>
                    <a:pt x="703033" y="299826"/>
                  </a:lnTo>
                  <a:lnTo>
                    <a:pt x="703362" y="300026"/>
                  </a:lnTo>
                  <a:lnTo>
                    <a:pt x="703528" y="300116"/>
                  </a:lnTo>
                  <a:lnTo>
                    <a:pt x="703827" y="300257"/>
                  </a:lnTo>
                  <a:lnTo>
                    <a:pt x="704091" y="300357"/>
                  </a:lnTo>
                  <a:lnTo>
                    <a:pt x="704223" y="300393"/>
                  </a:lnTo>
                  <a:lnTo>
                    <a:pt x="704359" y="300420"/>
                  </a:lnTo>
                  <a:lnTo>
                    <a:pt x="704514" y="300466"/>
                  </a:lnTo>
                  <a:lnTo>
                    <a:pt x="704673" y="300498"/>
                  </a:lnTo>
                  <a:lnTo>
                    <a:pt x="704835" y="300520"/>
                  </a:lnTo>
                  <a:lnTo>
                    <a:pt x="704998" y="300524"/>
                  </a:lnTo>
                  <a:lnTo>
                    <a:pt x="705160" y="300524"/>
                  </a:lnTo>
                  <a:lnTo>
                    <a:pt x="705374" y="300488"/>
                  </a:lnTo>
                  <a:lnTo>
                    <a:pt x="705586" y="300429"/>
                  </a:lnTo>
                  <a:lnTo>
                    <a:pt x="705801" y="300343"/>
                  </a:lnTo>
                  <a:lnTo>
                    <a:pt x="706213" y="300153"/>
                  </a:lnTo>
                  <a:lnTo>
                    <a:pt x="706425" y="300049"/>
                  </a:lnTo>
                  <a:lnTo>
                    <a:pt x="706632" y="299926"/>
                  </a:lnTo>
                  <a:lnTo>
                    <a:pt x="707237" y="299541"/>
                  </a:lnTo>
                  <a:lnTo>
                    <a:pt x="707418" y="299414"/>
                  </a:lnTo>
                  <a:lnTo>
                    <a:pt x="707777" y="299146"/>
                  </a:lnTo>
                  <a:lnTo>
                    <a:pt x="707962" y="299024"/>
                  </a:lnTo>
                  <a:lnTo>
                    <a:pt x="708155" y="298924"/>
                  </a:lnTo>
                  <a:lnTo>
                    <a:pt x="708301" y="298861"/>
                  </a:lnTo>
                  <a:lnTo>
                    <a:pt x="708457" y="298807"/>
                  </a:lnTo>
                  <a:lnTo>
                    <a:pt x="708611" y="298761"/>
                  </a:lnTo>
                  <a:lnTo>
                    <a:pt x="708771" y="298725"/>
                  </a:lnTo>
                  <a:lnTo>
                    <a:pt x="709064" y="298666"/>
                  </a:lnTo>
                  <a:lnTo>
                    <a:pt x="709204" y="298648"/>
                  </a:lnTo>
                  <a:lnTo>
                    <a:pt x="709348" y="298634"/>
                  </a:lnTo>
                  <a:lnTo>
                    <a:pt x="709487" y="298630"/>
                  </a:lnTo>
                  <a:lnTo>
                    <a:pt x="709627" y="298634"/>
                  </a:lnTo>
                  <a:lnTo>
                    <a:pt x="709782" y="298652"/>
                  </a:lnTo>
                  <a:lnTo>
                    <a:pt x="710239" y="298766"/>
                  </a:lnTo>
                  <a:lnTo>
                    <a:pt x="710394" y="298784"/>
                  </a:lnTo>
                  <a:lnTo>
                    <a:pt x="710579" y="298793"/>
                  </a:lnTo>
                  <a:lnTo>
                    <a:pt x="710670" y="298789"/>
                  </a:lnTo>
                  <a:lnTo>
                    <a:pt x="710761" y="298779"/>
                  </a:lnTo>
                  <a:lnTo>
                    <a:pt x="710847" y="298757"/>
                  </a:lnTo>
                  <a:lnTo>
                    <a:pt x="710961" y="298702"/>
                  </a:lnTo>
                  <a:lnTo>
                    <a:pt x="711063" y="298621"/>
                  </a:lnTo>
                  <a:lnTo>
                    <a:pt x="711161" y="298521"/>
                  </a:lnTo>
                  <a:lnTo>
                    <a:pt x="711346" y="298308"/>
                  </a:lnTo>
                  <a:lnTo>
                    <a:pt x="711452" y="298177"/>
                  </a:lnTo>
                  <a:lnTo>
                    <a:pt x="711554" y="298036"/>
                  </a:lnTo>
                  <a:lnTo>
                    <a:pt x="711645" y="297887"/>
                  </a:lnTo>
                  <a:lnTo>
                    <a:pt x="711730" y="297737"/>
                  </a:lnTo>
                  <a:lnTo>
                    <a:pt x="711811" y="297583"/>
                  </a:lnTo>
                  <a:lnTo>
                    <a:pt x="711898" y="297379"/>
                  </a:lnTo>
                  <a:lnTo>
                    <a:pt x="711972" y="297170"/>
                  </a:lnTo>
                  <a:lnTo>
                    <a:pt x="712040" y="296957"/>
                  </a:lnTo>
                  <a:lnTo>
                    <a:pt x="712104" y="296744"/>
                  </a:lnTo>
                  <a:lnTo>
                    <a:pt x="712380" y="295942"/>
                  </a:lnTo>
                  <a:lnTo>
                    <a:pt x="712456" y="295747"/>
                  </a:lnTo>
                  <a:lnTo>
                    <a:pt x="712543" y="295561"/>
                  </a:lnTo>
                  <a:lnTo>
                    <a:pt x="712660" y="295343"/>
                  </a:lnTo>
                  <a:lnTo>
                    <a:pt x="712792" y="295130"/>
                  </a:lnTo>
                  <a:lnTo>
                    <a:pt x="712932" y="294926"/>
                  </a:lnTo>
                  <a:lnTo>
                    <a:pt x="713332" y="294364"/>
                  </a:lnTo>
                  <a:lnTo>
                    <a:pt x="713676" y="293907"/>
                  </a:lnTo>
                  <a:lnTo>
                    <a:pt x="713793" y="293757"/>
                  </a:lnTo>
                  <a:lnTo>
                    <a:pt x="714061" y="293390"/>
                  </a:lnTo>
                  <a:lnTo>
                    <a:pt x="714156" y="293272"/>
                  </a:lnTo>
                  <a:lnTo>
                    <a:pt x="714258" y="293168"/>
                  </a:lnTo>
                  <a:lnTo>
                    <a:pt x="714390" y="293059"/>
                  </a:lnTo>
                  <a:lnTo>
                    <a:pt x="714534" y="292964"/>
                  </a:lnTo>
                  <a:lnTo>
                    <a:pt x="714685" y="292873"/>
                  </a:lnTo>
                  <a:lnTo>
                    <a:pt x="714998" y="292723"/>
                  </a:lnTo>
                  <a:lnTo>
                    <a:pt x="715221" y="292642"/>
                  </a:lnTo>
                  <a:lnTo>
                    <a:pt x="715448" y="292574"/>
                  </a:lnTo>
                  <a:lnTo>
                    <a:pt x="715681" y="292524"/>
                  </a:lnTo>
                  <a:lnTo>
                    <a:pt x="715919" y="292488"/>
                  </a:lnTo>
                  <a:lnTo>
                    <a:pt x="716157" y="292461"/>
                  </a:lnTo>
                  <a:lnTo>
                    <a:pt x="716372" y="292456"/>
                  </a:lnTo>
                  <a:lnTo>
                    <a:pt x="716588" y="292465"/>
                  </a:lnTo>
                  <a:lnTo>
                    <a:pt x="717022" y="292501"/>
                  </a:lnTo>
                  <a:lnTo>
                    <a:pt x="717237" y="292515"/>
                  </a:lnTo>
                  <a:lnTo>
                    <a:pt x="718106" y="292524"/>
                  </a:lnTo>
                  <a:lnTo>
                    <a:pt x="718322" y="292533"/>
                  </a:lnTo>
                  <a:lnTo>
                    <a:pt x="718839" y="292569"/>
                  </a:lnTo>
                  <a:lnTo>
                    <a:pt x="719095" y="292597"/>
                  </a:lnTo>
                  <a:lnTo>
                    <a:pt x="719609" y="292660"/>
                  </a:lnTo>
                  <a:lnTo>
                    <a:pt x="720259" y="292755"/>
                  </a:lnTo>
                  <a:lnTo>
                    <a:pt x="720580" y="292814"/>
                  </a:lnTo>
                  <a:lnTo>
                    <a:pt x="720897" y="292882"/>
                  </a:lnTo>
                  <a:lnTo>
                    <a:pt x="721214" y="292968"/>
                  </a:lnTo>
                  <a:lnTo>
                    <a:pt x="721452" y="293041"/>
                  </a:lnTo>
                  <a:lnTo>
                    <a:pt x="721690" y="293127"/>
                  </a:lnTo>
                  <a:lnTo>
                    <a:pt x="721925" y="293218"/>
                  </a:lnTo>
                  <a:lnTo>
                    <a:pt x="722393" y="293408"/>
                  </a:lnTo>
                  <a:lnTo>
                    <a:pt x="722673" y="293526"/>
                  </a:lnTo>
                  <a:lnTo>
                    <a:pt x="723503" y="293907"/>
                  </a:lnTo>
                  <a:lnTo>
                    <a:pt x="723782" y="294029"/>
                  </a:lnTo>
                  <a:lnTo>
                    <a:pt x="724557" y="294323"/>
                  </a:lnTo>
                  <a:lnTo>
                    <a:pt x="724765" y="294423"/>
                  </a:lnTo>
                  <a:lnTo>
                    <a:pt x="724969" y="294527"/>
                  </a:lnTo>
                  <a:lnTo>
                    <a:pt x="725361" y="294768"/>
                  </a:lnTo>
                  <a:lnTo>
                    <a:pt x="725550" y="294895"/>
                  </a:lnTo>
                  <a:lnTo>
                    <a:pt x="725683" y="295004"/>
                  </a:lnTo>
                  <a:lnTo>
                    <a:pt x="725936" y="295239"/>
                  </a:lnTo>
                  <a:lnTo>
                    <a:pt x="726063" y="295348"/>
                  </a:lnTo>
                  <a:lnTo>
                    <a:pt x="726208" y="295434"/>
                  </a:lnTo>
                  <a:lnTo>
                    <a:pt x="726359" y="295480"/>
                  </a:lnTo>
                  <a:lnTo>
                    <a:pt x="726524" y="295498"/>
                  </a:lnTo>
                  <a:lnTo>
                    <a:pt x="726694" y="295511"/>
                  </a:lnTo>
                  <a:lnTo>
                    <a:pt x="726860" y="295534"/>
                  </a:lnTo>
                  <a:lnTo>
                    <a:pt x="727008" y="295588"/>
                  </a:lnTo>
                  <a:lnTo>
                    <a:pt x="727113" y="295661"/>
                  </a:lnTo>
                  <a:lnTo>
                    <a:pt x="727212" y="295751"/>
                  </a:lnTo>
                  <a:lnTo>
                    <a:pt x="727306" y="295847"/>
                  </a:lnTo>
                  <a:lnTo>
                    <a:pt x="727487" y="296051"/>
                  </a:lnTo>
                  <a:lnTo>
                    <a:pt x="727714" y="296286"/>
                  </a:lnTo>
                  <a:lnTo>
                    <a:pt x="727786" y="296368"/>
                  </a:lnTo>
                  <a:lnTo>
                    <a:pt x="727865" y="296440"/>
                  </a:lnTo>
                  <a:lnTo>
                    <a:pt x="728118" y="296658"/>
                  </a:lnTo>
                  <a:lnTo>
                    <a:pt x="728250" y="296758"/>
                  </a:lnTo>
                  <a:lnTo>
                    <a:pt x="728383" y="296853"/>
                  </a:lnTo>
                  <a:lnTo>
                    <a:pt x="728522" y="296943"/>
                  </a:lnTo>
                  <a:lnTo>
                    <a:pt x="728681" y="297039"/>
                  </a:lnTo>
                  <a:lnTo>
                    <a:pt x="728847" y="297129"/>
                  </a:lnTo>
                  <a:lnTo>
                    <a:pt x="729017" y="297215"/>
                  </a:lnTo>
                  <a:lnTo>
                    <a:pt x="729354" y="297379"/>
                  </a:lnTo>
                  <a:lnTo>
                    <a:pt x="729656" y="297537"/>
                  </a:lnTo>
                  <a:lnTo>
                    <a:pt x="729957" y="297683"/>
                  </a:lnTo>
                  <a:lnTo>
                    <a:pt x="730374" y="297841"/>
                  </a:lnTo>
                  <a:lnTo>
                    <a:pt x="730501" y="297882"/>
                  </a:lnTo>
                  <a:lnTo>
                    <a:pt x="730626" y="297905"/>
                  </a:lnTo>
                  <a:lnTo>
                    <a:pt x="730743" y="297891"/>
                  </a:lnTo>
                  <a:lnTo>
                    <a:pt x="730826" y="297850"/>
                  </a:lnTo>
                  <a:lnTo>
                    <a:pt x="730898" y="297787"/>
                  </a:lnTo>
                  <a:lnTo>
                    <a:pt x="731049" y="297637"/>
                  </a:lnTo>
                  <a:lnTo>
                    <a:pt x="731132" y="297583"/>
                  </a:lnTo>
                  <a:lnTo>
                    <a:pt x="731260" y="297546"/>
                  </a:lnTo>
                  <a:lnTo>
                    <a:pt x="731400" y="297537"/>
                  </a:lnTo>
                  <a:lnTo>
                    <a:pt x="731691" y="297537"/>
                  </a:lnTo>
                  <a:lnTo>
                    <a:pt x="731831" y="297524"/>
                  </a:lnTo>
                  <a:lnTo>
                    <a:pt x="731963" y="297501"/>
                  </a:lnTo>
                  <a:lnTo>
                    <a:pt x="732231" y="297438"/>
                  </a:lnTo>
                  <a:lnTo>
                    <a:pt x="732352" y="297388"/>
                  </a:lnTo>
                  <a:lnTo>
                    <a:pt x="732462" y="297324"/>
                  </a:lnTo>
                  <a:lnTo>
                    <a:pt x="732560" y="297238"/>
                  </a:lnTo>
                  <a:lnTo>
                    <a:pt x="732643" y="297129"/>
                  </a:lnTo>
                  <a:lnTo>
                    <a:pt x="732858" y="296771"/>
                  </a:lnTo>
                  <a:lnTo>
                    <a:pt x="732930" y="296644"/>
                  </a:lnTo>
                  <a:lnTo>
                    <a:pt x="733133" y="296264"/>
                  </a:lnTo>
                  <a:lnTo>
                    <a:pt x="733217" y="296146"/>
                  </a:lnTo>
                  <a:lnTo>
                    <a:pt x="733337" y="295992"/>
                  </a:lnTo>
                  <a:lnTo>
                    <a:pt x="733469" y="295842"/>
                  </a:lnTo>
                  <a:lnTo>
                    <a:pt x="733614" y="295706"/>
                  </a:lnTo>
                  <a:lnTo>
                    <a:pt x="733764" y="295584"/>
                  </a:lnTo>
                  <a:lnTo>
                    <a:pt x="733924" y="295489"/>
                  </a:lnTo>
                  <a:lnTo>
                    <a:pt x="734040" y="295443"/>
                  </a:lnTo>
                  <a:lnTo>
                    <a:pt x="734157" y="295411"/>
                  </a:lnTo>
                  <a:lnTo>
                    <a:pt x="734402" y="295357"/>
                  </a:lnTo>
                  <a:lnTo>
                    <a:pt x="734523" y="295325"/>
                  </a:lnTo>
                  <a:lnTo>
                    <a:pt x="734686" y="295266"/>
                  </a:lnTo>
                  <a:lnTo>
                    <a:pt x="735166" y="295076"/>
                  </a:lnTo>
                  <a:lnTo>
                    <a:pt x="735332" y="295022"/>
                  </a:lnTo>
                  <a:lnTo>
                    <a:pt x="735490" y="294981"/>
                  </a:lnTo>
                  <a:lnTo>
                    <a:pt x="736276" y="294831"/>
                  </a:lnTo>
                  <a:lnTo>
                    <a:pt x="736556" y="294768"/>
                  </a:lnTo>
                  <a:lnTo>
                    <a:pt x="736698" y="294745"/>
                  </a:lnTo>
                  <a:lnTo>
                    <a:pt x="736839" y="294731"/>
                  </a:lnTo>
                  <a:lnTo>
                    <a:pt x="737004" y="294727"/>
                  </a:lnTo>
                  <a:lnTo>
                    <a:pt x="737178" y="294727"/>
                  </a:lnTo>
                  <a:lnTo>
                    <a:pt x="737348" y="294740"/>
                  </a:lnTo>
                  <a:lnTo>
                    <a:pt x="737514" y="294768"/>
                  </a:lnTo>
                  <a:lnTo>
                    <a:pt x="737673" y="294818"/>
                  </a:lnTo>
                  <a:lnTo>
                    <a:pt x="737794" y="294863"/>
                  </a:lnTo>
                  <a:lnTo>
                    <a:pt x="737915" y="294917"/>
                  </a:lnTo>
                  <a:lnTo>
                    <a:pt x="738032" y="294981"/>
                  </a:lnTo>
                  <a:lnTo>
                    <a:pt x="738138" y="295053"/>
                  </a:lnTo>
                  <a:lnTo>
                    <a:pt x="738266" y="295194"/>
                  </a:lnTo>
                  <a:lnTo>
                    <a:pt x="738323" y="295321"/>
                  </a:lnTo>
                  <a:lnTo>
                    <a:pt x="738398" y="295425"/>
                  </a:lnTo>
                  <a:lnTo>
                    <a:pt x="738481" y="295452"/>
                  </a:lnTo>
                  <a:lnTo>
                    <a:pt x="738591" y="295448"/>
                  </a:lnTo>
                  <a:lnTo>
                    <a:pt x="738716" y="295420"/>
                  </a:lnTo>
                  <a:lnTo>
                    <a:pt x="738840" y="295402"/>
                  </a:lnTo>
                  <a:lnTo>
                    <a:pt x="738957" y="295398"/>
                  </a:lnTo>
                  <a:lnTo>
                    <a:pt x="739109" y="295425"/>
                  </a:lnTo>
                  <a:lnTo>
                    <a:pt x="739256" y="295470"/>
                  </a:lnTo>
                  <a:lnTo>
                    <a:pt x="739403" y="295525"/>
                  </a:lnTo>
                  <a:lnTo>
                    <a:pt x="739547" y="295588"/>
                  </a:lnTo>
                  <a:lnTo>
                    <a:pt x="739687" y="295656"/>
                  </a:lnTo>
                  <a:lnTo>
                    <a:pt x="739815" y="295729"/>
                  </a:lnTo>
                  <a:lnTo>
                    <a:pt x="740061" y="295892"/>
                  </a:lnTo>
                  <a:lnTo>
                    <a:pt x="740180" y="295978"/>
                  </a:lnTo>
                  <a:lnTo>
                    <a:pt x="740310" y="296051"/>
                  </a:lnTo>
                  <a:lnTo>
                    <a:pt x="740499" y="296132"/>
                  </a:lnTo>
                  <a:lnTo>
                    <a:pt x="740698" y="296200"/>
                  </a:lnTo>
                  <a:lnTo>
                    <a:pt x="740902" y="296259"/>
                  </a:lnTo>
                  <a:lnTo>
                    <a:pt x="741095" y="296327"/>
                  </a:lnTo>
                  <a:lnTo>
                    <a:pt x="741280" y="296418"/>
                  </a:lnTo>
                  <a:lnTo>
                    <a:pt x="741416" y="296504"/>
                  </a:lnTo>
                  <a:lnTo>
                    <a:pt x="741544" y="296599"/>
                  </a:lnTo>
                  <a:lnTo>
                    <a:pt x="741669" y="296703"/>
                  </a:lnTo>
                  <a:lnTo>
                    <a:pt x="741786" y="296808"/>
                  </a:lnTo>
                  <a:lnTo>
                    <a:pt x="741903" y="296921"/>
                  </a:lnTo>
                  <a:lnTo>
                    <a:pt x="741994" y="297025"/>
                  </a:lnTo>
                  <a:lnTo>
                    <a:pt x="742251" y="297356"/>
                  </a:lnTo>
                  <a:lnTo>
                    <a:pt x="742349" y="297451"/>
                  </a:lnTo>
                  <a:lnTo>
                    <a:pt x="742462" y="297542"/>
                  </a:lnTo>
                  <a:lnTo>
                    <a:pt x="742587" y="297623"/>
                  </a:lnTo>
                  <a:lnTo>
                    <a:pt x="742844" y="297769"/>
                  </a:lnTo>
                  <a:lnTo>
                    <a:pt x="742972" y="297850"/>
                  </a:lnTo>
                  <a:lnTo>
                    <a:pt x="743101" y="297945"/>
                  </a:lnTo>
                  <a:lnTo>
                    <a:pt x="743233" y="298050"/>
                  </a:lnTo>
                  <a:lnTo>
                    <a:pt x="743361" y="298158"/>
                  </a:lnTo>
                  <a:lnTo>
                    <a:pt x="743490" y="298258"/>
                  </a:lnTo>
                  <a:lnTo>
                    <a:pt x="743626" y="298349"/>
                  </a:lnTo>
                  <a:lnTo>
                    <a:pt x="743800" y="298448"/>
                  </a:lnTo>
                  <a:lnTo>
                    <a:pt x="744350" y="298693"/>
                  </a:lnTo>
                  <a:lnTo>
                    <a:pt x="744529" y="298789"/>
                  </a:lnTo>
                  <a:lnTo>
                    <a:pt x="744667" y="298875"/>
                  </a:lnTo>
                  <a:lnTo>
                    <a:pt x="744939" y="299070"/>
                  </a:lnTo>
                  <a:lnTo>
                    <a:pt x="745079" y="299165"/>
                  </a:lnTo>
                  <a:lnTo>
                    <a:pt x="745366" y="299346"/>
                  </a:lnTo>
                  <a:lnTo>
                    <a:pt x="745665" y="299518"/>
                  </a:lnTo>
                  <a:lnTo>
                    <a:pt x="745820" y="299595"/>
                  </a:lnTo>
                  <a:lnTo>
                    <a:pt x="745978" y="299654"/>
                  </a:lnTo>
                  <a:lnTo>
                    <a:pt x="746167" y="299700"/>
                  </a:lnTo>
                  <a:lnTo>
                    <a:pt x="746360" y="299722"/>
                  </a:lnTo>
                  <a:lnTo>
                    <a:pt x="746560" y="299736"/>
                  </a:lnTo>
                  <a:lnTo>
                    <a:pt x="746760" y="299740"/>
                  </a:lnTo>
                  <a:lnTo>
                    <a:pt x="746957" y="299740"/>
                  </a:lnTo>
                  <a:lnTo>
                    <a:pt x="747250" y="299722"/>
                  </a:lnTo>
                  <a:lnTo>
                    <a:pt x="747545" y="299686"/>
                  </a:lnTo>
                  <a:lnTo>
                    <a:pt x="747841" y="299636"/>
                  </a:lnTo>
                  <a:lnTo>
                    <a:pt x="748429" y="299518"/>
                  </a:lnTo>
                  <a:lnTo>
                    <a:pt x="748716" y="299432"/>
                  </a:lnTo>
                  <a:lnTo>
                    <a:pt x="749018" y="299314"/>
                  </a:lnTo>
                  <a:lnTo>
                    <a:pt x="749313" y="299206"/>
                  </a:lnTo>
                  <a:lnTo>
                    <a:pt x="749578" y="299151"/>
                  </a:lnTo>
                  <a:lnTo>
                    <a:pt x="749725" y="299106"/>
                  </a:lnTo>
                  <a:lnTo>
                    <a:pt x="750023" y="299033"/>
                  </a:lnTo>
                  <a:lnTo>
                    <a:pt x="750174" y="299006"/>
                  </a:lnTo>
                  <a:lnTo>
                    <a:pt x="750326" y="298983"/>
                  </a:lnTo>
                  <a:lnTo>
                    <a:pt x="750541" y="298961"/>
                  </a:lnTo>
                  <a:lnTo>
                    <a:pt x="750760" y="298952"/>
                  </a:lnTo>
                  <a:lnTo>
                    <a:pt x="750979" y="298952"/>
                  </a:lnTo>
                  <a:lnTo>
                    <a:pt x="751197" y="298965"/>
                  </a:lnTo>
                  <a:lnTo>
                    <a:pt x="751405" y="299002"/>
                  </a:lnTo>
                  <a:lnTo>
                    <a:pt x="751586" y="299056"/>
                  </a:lnTo>
                  <a:lnTo>
                    <a:pt x="751760" y="299124"/>
                  </a:lnTo>
                  <a:lnTo>
                    <a:pt x="751934" y="299201"/>
                  </a:lnTo>
                  <a:lnTo>
                    <a:pt x="752104" y="299287"/>
                  </a:lnTo>
                  <a:lnTo>
                    <a:pt x="752451" y="299450"/>
                  </a:lnTo>
                  <a:lnTo>
                    <a:pt x="752803" y="299627"/>
                  </a:lnTo>
                  <a:lnTo>
                    <a:pt x="753154" y="299813"/>
                  </a:lnTo>
                  <a:lnTo>
                    <a:pt x="753551" y="299940"/>
                  </a:lnTo>
                  <a:lnTo>
                    <a:pt x="754766" y="300737"/>
                  </a:lnTo>
                  <a:lnTo>
                    <a:pt x="755212" y="300941"/>
                  </a:lnTo>
                  <a:lnTo>
                    <a:pt x="755975" y="301667"/>
                  </a:lnTo>
                  <a:lnTo>
                    <a:pt x="758150" y="303000"/>
                  </a:lnTo>
                  <a:lnTo>
                    <a:pt x="758407" y="303135"/>
                  </a:lnTo>
                  <a:lnTo>
                    <a:pt x="760009" y="303874"/>
                  </a:lnTo>
                  <a:lnTo>
                    <a:pt x="760776" y="304409"/>
                  </a:lnTo>
                  <a:lnTo>
                    <a:pt x="761927" y="304944"/>
                  </a:lnTo>
                  <a:lnTo>
                    <a:pt x="763906" y="306277"/>
                  </a:lnTo>
                  <a:lnTo>
                    <a:pt x="764239" y="306590"/>
                  </a:lnTo>
                  <a:lnTo>
                    <a:pt x="764296" y="306753"/>
                  </a:lnTo>
                  <a:lnTo>
                    <a:pt x="764428" y="307079"/>
                  </a:lnTo>
                  <a:lnTo>
                    <a:pt x="764579" y="307392"/>
                  </a:lnTo>
                  <a:lnTo>
                    <a:pt x="764670" y="307546"/>
                  </a:lnTo>
                  <a:lnTo>
                    <a:pt x="764968" y="307986"/>
                  </a:lnTo>
                  <a:lnTo>
                    <a:pt x="765059" y="308135"/>
                  </a:lnTo>
                  <a:lnTo>
                    <a:pt x="765146" y="308303"/>
                  </a:lnTo>
                  <a:lnTo>
                    <a:pt x="765299" y="308647"/>
                  </a:lnTo>
                  <a:lnTo>
                    <a:pt x="765462" y="308983"/>
                  </a:lnTo>
                  <a:lnTo>
                    <a:pt x="765526" y="309101"/>
                  </a:lnTo>
                  <a:lnTo>
                    <a:pt x="765594" y="309214"/>
                  </a:lnTo>
                  <a:lnTo>
                    <a:pt x="765802" y="309549"/>
                  </a:lnTo>
                  <a:lnTo>
                    <a:pt x="765862" y="309658"/>
                  </a:lnTo>
                  <a:lnTo>
                    <a:pt x="765976" y="309881"/>
                  </a:lnTo>
                  <a:lnTo>
                    <a:pt x="766036" y="309985"/>
                  </a:lnTo>
                  <a:lnTo>
                    <a:pt x="766142" y="310125"/>
                  </a:lnTo>
                  <a:lnTo>
                    <a:pt x="766217" y="310202"/>
                  </a:lnTo>
                  <a:lnTo>
                    <a:pt x="766297" y="310275"/>
                  </a:lnTo>
                  <a:lnTo>
                    <a:pt x="766610" y="310801"/>
                  </a:lnTo>
                  <a:lnTo>
                    <a:pt x="767313" y="311395"/>
                  </a:lnTo>
                  <a:lnTo>
                    <a:pt x="769051" y="311685"/>
                  </a:lnTo>
                  <a:lnTo>
                    <a:pt x="769375" y="311558"/>
                  </a:lnTo>
                  <a:lnTo>
                    <a:pt x="770217" y="311385"/>
                  </a:lnTo>
                  <a:lnTo>
                    <a:pt x="770330" y="311304"/>
                  </a:lnTo>
                  <a:lnTo>
                    <a:pt x="770444" y="311227"/>
                  </a:lnTo>
                  <a:lnTo>
                    <a:pt x="770667" y="311059"/>
                  </a:lnTo>
                  <a:lnTo>
                    <a:pt x="770776" y="310973"/>
                  </a:lnTo>
                  <a:lnTo>
                    <a:pt x="770886" y="310896"/>
                  </a:lnTo>
                  <a:lnTo>
                    <a:pt x="771007" y="310819"/>
                  </a:lnTo>
                  <a:lnTo>
                    <a:pt x="771120" y="310742"/>
                  </a:lnTo>
                  <a:lnTo>
                    <a:pt x="771214" y="310656"/>
                  </a:lnTo>
                  <a:lnTo>
                    <a:pt x="771271" y="310560"/>
                  </a:lnTo>
                  <a:lnTo>
                    <a:pt x="771282" y="310474"/>
                  </a:lnTo>
                  <a:lnTo>
                    <a:pt x="771275" y="310384"/>
                  </a:lnTo>
                  <a:lnTo>
                    <a:pt x="771256" y="310289"/>
                  </a:lnTo>
                  <a:lnTo>
                    <a:pt x="771241" y="310193"/>
                  </a:lnTo>
                  <a:lnTo>
                    <a:pt x="771245" y="310103"/>
                  </a:lnTo>
                  <a:lnTo>
                    <a:pt x="771301" y="309957"/>
                  </a:lnTo>
                  <a:lnTo>
                    <a:pt x="771400" y="309813"/>
                  </a:lnTo>
                  <a:lnTo>
                    <a:pt x="771528" y="309677"/>
                  </a:lnTo>
                  <a:lnTo>
                    <a:pt x="771672" y="309554"/>
                  </a:lnTo>
                  <a:lnTo>
                    <a:pt x="771815" y="309445"/>
                  </a:lnTo>
                  <a:lnTo>
                    <a:pt x="772012" y="309336"/>
                  </a:lnTo>
                  <a:lnTo>
                    <a:pt x="772231" y="309259"/>
                  </a:lnTo>
                  <a:lnTo>
                    <a:pt x="772464" y="309205"/>
                  </a:lnTo>
                  <a:lnTo>
                    <a:pt x="773178" y="309069"/>
                  </a:lnTo>
                  <a:lnTo>
                    <a:pt x="773423" y="309037"/>
                  </a:lnTo>
                  <a:lnTo>
                    <a:pt x="773669" y="309010"/>
                  </a:lnTo>
                  <a:lnTo>
                    <a:pt x="773918" y="308988"/>
                  </a:lnTo>
                  <a:lnTo>
                    <a:pt x="774387" y="308933"/>
                  </a:lnTo>
                  <a:lnTo>
                    <a:pt x="774496" y="308924"/>
                  </a:lnTo>
                  <a:lnTo>
                    <a:pt x="774817" y="308888"/>
                  </a:lnTo>
                  <a:lnTo>
                    <a:pt x="774915" y="308888"/>
                  </a:lnTo>
                  <a:lnTo>
                    <a:pt x="775017" y="308897"/>
                  </a:lnTo>
                  <a:lnTo>
                    <a:pt x="775116" y="308915"/>
                  </a:lnTo>
                  <a:lnTo>
                    <a:pt x="775210" y="308942"/>
                  </a:lnTo>
                  <a:lnTo>
                    <a:pt x="775346" y="309015"/>
                  </a:lnTo>
                  <a:lnTo>
                    <a:pt x="775467" y="309119"/>
                  </a:lnTo>
                  <a:lnTo>
                    <a:pt x="775705" y="309373"/>
                  </a:lnTo>
                  <a:lnTo>
                    <a:pt x="775829" y="309477"/>
                  </a:lnTo>
                  <a:lnTo>
                    <a:pt x="775973" y="309563"/>
                  </a:lnTo>
                  <a:lnTo>
                    <a:pt x="776419" y="309790"/>
                  </a:lnTo>
                  <a:lnTo>
                    <a:pt x="776558" y="309876"/>
                  </a:lnTo>
                  <a:lnTo>
                    <a:pt x="776683" y="309971"/>
                  </a:lnTo>
                  <a:lnTo>
                    <a:pt x="776800" y="310080"/>
                  </a:lnTo>
                  <a:lnTo>
                    <a:pt x="777144" y="310411"/>
                  </a:lnTo>
                  <a:lnTo>
                    <a:pt x="777548" y="310764"/>
                  </a:lnTo>
                  <a:lnTo>
                    <a:pt x="777676" y="310887"/>
                  </a:lnTo>
                  <a:lnTo>
                    <a:pt x="777797" y="311018"/>
                  </a:lnTo>
                  <a:lnTo>
                    <a:pt x="777895" y="311141"/>
                  </a:lnTo>
                  <a:lnTo>
                    <a:pt x="778069" y="311395"/>
                  </a:lnTo>
                  <a:lnTo>
                    <a:pt x="778243" y="311658"/>
                  </a:lnTo>
                  <a:lnTo>
                    <a:pt x="778326" y="311775"/>
                  </a:lnTo>
                  <a:lnTo>
                    <a:pt x="778405" y="311898"/>
                  </a:lnTo>
                  <a:lnTo>
                    <a:pt x="778571" y="312138"/>
                  </a:lnTo>
                  <a:lnTo>
                    <a:pt x="778764" y="312433"/>
                  </a:lnTo>
                  <a:lnTo>
                    <a:pt x="778881" y="312605"/>
                  </a:lnTo>
                  <a:lnTo>
                    <a:pt x="778990" y="312777"/>
                  </a:lnTo>
                  <a:lnTo>
                    <a:pt x="779085" y="312958"/>
                  </a:lnTo>
                  <a:lnTo>
                    <a:pt x="779160" y="313144"/>
                  </a:lnTo>
                  <a:lnTo>
                    <a:pt x="779198" y="313317"/>
                  </a:lnTo>
                  <a:lnTo>
                    <a:pt x="779217" y="313489"/>
                  </a:lnTo>
                  <a:lnTo>
                    <a:pt x="779232" y="313847"/>
                  </a:lnTo>
                  <a:lnTo>
                    <a:pt x="779247" y="314024"/>
                  </a:lnTo>
                  <a:lnTo>
                    <a:pt x="779315" y="314513"/>
                  </a:lnTo>
                  <a:lnTo>
                    <a:pt x="779342" y="314672"/>
                  </a:lnTo>
                  <a:lnTo>
                    <a:pt x="779376" y="314831"/>
                  </a:lnTo>
                  <a:lnTo>
                    <a:pt x="779413" y="314985"/>
                  </a:lnTo>
                  <a:lnTo>
                    <a:pt x="779500" y="315284"/>
                  </a:lnTo>
                  <a:lnTo>
                    <a:pt x="779553" y="315429"/>
                  </a:lnTo>
                  <a:lnTo>
                    <a:pt x="779689" y="315769"/>
                  </a:lnTo>
                  <a:lnTo>
                    <a:pt x="779734" y="315864"/>
                  </a:lnTo>
                  <a:lnTo>
                    <a:pt x="779784" y="315955"/>
                  </a:lnTo>
                  <a:lnTo>
                    <a:pt x="779844" y="316032"/>
                  </a:lnTo>
                  <a:lnTo>
                    <a:pt x="779927" y="316091"/>
                  </a:lnTo>
                  <a:lnTo>
                    <a:pt x="780025" y="316136"/>
                  </a:lnTo>
                  <a:lnTo>
                    <a:pt x="780127" y="316177"/>
                  </a:lnTo>
                  <a:lnTo>
                    <a:pt x="780222" y="316222"/>
                  </a:lnTo>
                  <a:lnTo>
                    <a:pt x="780297" y="316286"/>
                  </a:lnTo>
                  <a:lnTo>
                    <a:pt x="780346" y="316399"/>
                  </a:lnTo>
                  <a:lnTo>
                    <a:pt x="780354" y="316544"/>
                  </a:lnTo>
                  <a:lnTo>
                    <a:pt x="780354" y="316852"/>
                  </a:lnTo>
                  <a:lnTo>
                    <a:pt x="780388" y="316988"/>
                  </a:lnTo>
                  <a:lnTo>
                    <a:pt x="780452" y="317097"/>
                  </a:lnTo>
                  <a:lnTo>
                    <a:pt x="780531" y="317197"/>
                  </a:lnTo>
                  <a:lnTo>
                    <a:pt x="780716" y="317387"/>
                  </a:lnTo>
                  <a:lnTo>
                    <a:pt x="780894" y="317605"/>
                  </a:lnTo>
                  <a:lnTo>
                    <a:pt x="781162" y="317963"/>
                  </a:lnTo>
                  <a:lnTo>
                    <a:pt x="781245" y="318090"/>
                  </a:lnTo>
                  <a:lnTo>
                    <a:pt x="781328" y="318235"/>
                  </a:lnTo>
                  <a:lnTo>
                    <a:pt x="781404" y="318380"/>
                  </a:lnTo>
                  <a:lnTo>
                    <a:pt x="781472" y="318534"/>
                  </a:lnTo>
                  <a:lnTo>
                    <a:pt x="781695" y="318987"/>
                  </a:lnTo>
                  <a:lnTo>
                    <a:pt x="781940" y="319459"/>
                  </a:lnTo>
                  <a:lnTo>
                    <a:pt x="782220" y="319971"/>
                  </a:lnTo>
                  <a:lnTo>
                    <a:pt x="782322" y="320148"/>
                  </a:lnTo>
                  <a:lnTo>
                    <a:pt x="782533" y="320497"/>
                  </a:lnTo>
                  <a:lnTo>
                    <a:pt x="782650" y="320669"/>
                  </a:lnTo>
                  <a:lnTo>
                    <a:pt x="782896" y="321000"/>
                  </a:lnTo>
                  <a:lnTo>
                    <a:pt x="783013" y="321172"/>
                  </a:lnTo>
                  <a:lnTo>
                    <a:pt x="783115" y="321349"/>
                  </a:lnTo>
                  <a:lnTo>
                    <a:pt x="783190" y="321535"/>
                  </a:lnTo>
                  <a:lnTo>
                    <a:pt x="783304" y="321929"/>
                  </a:lnTo>
                  <a:lnTo>
                    <a:pt x="783364" y="322120"/>
                  </a:lnTo>
                  <a:lnTo>
                    <a:pt x="783447" y="322301"/>
                  </a:lnTo>
                  <a:lnTo>
                    <a:pt x="783538" y="322437"/>
                  </a:lnTo>
                  <a:lnTo>
                    <a:pt x="783866" y="322809"/>
                  </a:lnTo>
                  <a:lnTo>
                    <a:pt x="783961" y="322940"/>
                  </a:lnTo>
                  <a:lnTo>
                    <a:pt x="784032" y="323072"/>
                  </a:lnTo>
                  <a:lnTo>
                    <a:pt x="784097" y="323208"/>
                  </a:lnTo>
                  <a:lnTo>
                    <a:pt x="784157" y="323348"/>
                  </a:lnTo>
                  <a:lnTo>
                    <a:pt x="784225" y="323484"/>
                  </a:lnTo>
                  <a:lnTo>
                    <a:pt x="784297" y="323611"/>
                  </a:lnTo>
                  <a:lnTo>
                    <a:pt x="784402" y="323752"/>
                  </a:lnTo>
                  <a:lnTo>
                    <a:pt x="784516" y="323883"/>
                  </a:lnTo>
                  <a:lnTo>
                    <a:pt x="784882" y="324255"/>
                  </a:lnTo>
                  <a:lnTo>
                    <a:pt x="785124" y="324459"/>
                  </a:lnTo>
                  <a:lnTo>
                    <a:pt x="785199" y="324532"/>
                  </a:lnTo>
                  <a:lnTo>
                    <a:pt x="785260" y="324609"/>
                  </a:lnTo>
                  <a:lnTo>
                    <a:pt x="785320" y="324763"/>
                  </a:lnTo>
                  <a:lnTo>
                    <a:pt x="785339" y="324944"/>
                  </a:lnTo>
                  <a:lnTo>
                    <a:pt x="785332" y="325139"/>
                  </a:lnTo>
                  <a:lnTo>
                    <a:pt x="785320" y="325334"/>
                  </a:lnTo>
                  <a:lnTo>
                    <a:pt x="785316" y="325524"/>
                  </a:lnTo>
                  <a:lnTo>
                    <a:pt x="785320" y="325760"/>
                  </a:lnTo>
                  <a:lnTo>
                    <a:pt x="785320" y="325996"/>
                  </a:lnTo>
                  <a:lnTo>
                    <a:pt x="785316" y="326114"/>
                  </a:lnTo>
                  <a:lnTo>
                    <a:pt x="785596" y="326689"/>
                  </a:lnTo>
                  <a:lnTo>
                    <a:pt x="785777" y="327410"/>
                  </a:lnTo>
                  <a:lnTo>
                    <a:pt x="785770" y="327800"/>
                  </a:lnTo>
                  <a:lnTo>
                    <a:pt x="785830" y="328126"/>
                  </a:lnTo>
                  <a:lnTo>
                    <a:pt x="785815" y="329097"/>
                  </a:lnTo>
                  <a:lnTo>
                    <a:pt x="785743" y="329423"/>
                  </a:lnTo>
                  <a:lnTo>
                    <a:pt x="785736" y="329876"/>
                  </a:lnTo>
                  <a:lnTo>
                    <a:pt x="785264" y="331232"/>
                  </a:lnTo>
                  <a:lnTo>
                    <a:pt x="784538" y="332324"/>
                  </a:lnTo>
                  <a:lnTo>
                    <a:pt x="783881" y="332963"/>
                  </a:lnTo>
                  <a:lnTo>
                    <a:pt x="783609" y="333154"/>
                  </a:lnTo>
                  <a:lnTo>
                    <a:pt x="783334" y="333340"/>
                  </a:lnTo>
                  <a:lnTo>
                    <a:pt x="783050" y="333516"/>
                  </a:lnTo>
                  <a:lnTo>
                    <a:pt x="782763" y="333689"/>
                  </a:lnTo>
                  <a:lnTo>
                    <a:pt x="782476" y="333852"/>
                  </a:lnTo>
                  <a:lnTo>
                    <a:pt x="782178" y="334011"/>
                  </a:lnTo>
                  <a:lnTo>
                    <a:pt x="781876" y="334165"/>
                  </a:lnTo>
                  <a:lnTo>
                    <a:pt x="781570" y="334310"/>
                  </a:lnTo>
                  <a:lnTo>
                    <a:pt x="781264" y="334450"/>
                  </a:lnTo>
                  <a:lnTo>
                    <a:pt x="780954" y="334586"/>
                  </a:lnTo>
                  <a:lnTo>
                    <a:pt x="780580" y="334722"/>
                  </a:lnTo>
                  <a:lnTo>
                    <a:pt x="780395" y="334786"/>
                  </a:lnTo>
                  <a:lnTo>
                    <a:pt x="780214" y="334858"/>
                  </a:lnTo>
                  <a:lnTo>
                    <a:pt x="780040" y="334949"/>
                  </a:lnTo>
                  <a:lnTo>
                    <a:pt x="779935" y="335012"/>
                  </a:lnTo>
                  <a:lnTo>
                    <a:pt x="779727" y="335157"/>
                  </a:lnTo>
                  <a:lnTo>
                    <a:pt x="779633" y="335235"/>
                  </a:lnTo>
                  <a:lnTo>
                    <a:pt x="779542" y="335321"/>
                  </a:lnTo>
                  <a:lnTo>
                    <a:pt x="779481" y="335389"/>
                  </a:lnTo>
                  <a:lnTo>
                    <a:pt x="779425" y="335461"/>
                  </a:lnTo>
                  <a:lnTo>
                    <a:pt x="779372" y="335538"/>
                  </a:lnTo>
                  <a:lnTo>
                    <a:pt x="779236" y="335756"/>
                  </a:lnTo>
                  <a:lnTo>
                    <a:pt x="779111" y="336019"/>
                  </a:lnTo>
                  <a:lnTo>
                    <a:pt x="779145" y="336146"/>
                  </a:lnTo>
                  <a:lnTo>
                    <a:pt x="779228" y="336400"/>
                  </a:lnTo>
                  <a:lnTo>
                    <a:pt x="779277" y="336522"/>
                  </a:lnTo>
                  <a:lnTo>
                    <a:pt x="779334" y="336644"/>
                  </a:lnTo>
                  <a:lnTo>
                    <a:pt x="779413" y="336798"/>
                  </a:lnTo>
                  <a:lnTo>
                    <a:pt x="779610" y="337084"/>
                  </a:lnTo>
                  <a:lnTo>
                    <a:pt x="779716" y="337229"/>
                  </a:lnTo>
                  <a:lnTo>
                    <a:pt x="779810" y="337374"/>
                  </a:lnTo>
                  <a:lnTo>
                    <a:pt x="780116" y="337823"/>
                  </a:lnTo>
                  <a:lnTo>
                    <a:pt x="780210" y="337977"/>
                  </a:lnTo>
                  <a:lnTo>
                    <a:pt x="780290" y="338140"/>
                  </a:lnTo>
                  <a:lnTo>
                    <a:pt x="780380" y="338426"/>
                  </a:lnTo>
                  <a:lnTo>
                    <a:pt x="780429" y="338725"/>
                  </a:lnTo>
                  <a:lnTo>
                    <a:pt x="780482" y="339351"/>
                  </a:lnTo>
                  <a:lnTo>
                    <a:pt x="780531" y="339659"/>
                  </a:lnTo>
                  <a:lnTo>
                    <a:pt x="780573" y="339859"/>
                  </a:lnTo>
                  <a:lnTo>
                    <a:pt x="780671" y="340258"/>
                  </a:lnTo>
                  <a:lnTo>
                    <a:pt x="780777" y="340652"/>
                  </a:lnTo>
                  <a:lnTo>
                    <a:pt x="780841" y="340856"/>
                  </a:lnTo>
                  <a:lnTo>
                    <a:pt x="781045" y="341472"/>
                  </a:lnTo>
                  <a:lnTo>
                    <a:pt x="781147" y="341853"/>
                  </a:lnTo>
                  <a:lnTo>
                    <a:pt x="781189" y="342026"/>
                  </a:lnTo>
                  <a:lnTo>
                    <a:pt x="781226" y="342202"/>
                  </a:lnTo>
                  <a:lnTo>
                    <a:pt x="781256" y="342379"/>
                  </a:lnTo>
                  <a:lnTo>
                    <a:pt x="781275" y="342556"/>
                  </a:lnTo>
                  <a:lnTo>
                    <a:pt x="781283" y="342764"/>
                  </a:lnTo>
                  <a:lnTo>
                    <a:pt x="781275" y="342977"/>
                  </a:lnTo>
                  <a:lnTo>
                    <a:pt x="781238" y="343404"/>
                  </a:lnTo>
                  <a:lnTo>
                    <a:pt x="781222" y="343617"/>
                  </a:lnTo>
                  <a:lnTo>
                    <a:pt x="781215" y="343798"/>
                  </a:lnTo>
                  <a:lnTo>
                    <a:pt x="781211" y="343979"/>
                  </a:lnTo>
                  <a:lnTo>
                    <a:pt x="781192" y="344347"/>
                  </a:lnTo>
                  <a:lnTo>
                    <a:pt x="781170" y="344523"/>
                  </a:lnTo>
                  <a:lnTo>
                    <a:pt x="781139" y="344709"/>
                  </a:lnTo>
                  <a:lnTo>
                    <a:pt x="781102" y="344900"/>
                  </a:lnTo>
                  <a:lnTo>
                    <a:pt x="781060" y="345086"/>
                  </a:lnTo>
                  <a:lnTo>
                    <a:pt x="781000" y="345262"/>
                  </a:lnTo>
                  <a:lnTo>
                    <a:pt x="780928" y="345430"/>
                  </a:lnTo>
                  <a:lnTo>
                    <a:pt x="780852" y="345557"/>
                  </a:lnTo>
                  <a:lnTo>
                    <a:pt x="780758" y="345679"/>
                  </a:lnTo>
                  <a:lnTo>
                    <a:pt x="780463" y="346028"/>
                  </a:lnTo>
                  <a:lnTo>
                    <a:pt x="780316" y="346223"/>
                  </a:lnTo>
                  <a:lnTo>
                    <a:pt x="780018" y="346604"/>
                  </a:lnTo>
                  <a:lnTo>
                    <a:pt x="779859" y="346790"/>
                  </a:lnTo>
                  <a:lnTo>
                    <a:pt x="779693" y="346967"/>
                  </a:lnTo>
                  <a:lnTo>
                    <a:pt x="779478" y="347166"/>
                  </a:lnTo>
                  <a:lnTo>
                    <a:pt x="779247" y="347352"/>
                  </a:lnTo>
                  <a:lnTo>
                    <a:pt x="779006" y="347529"/>
                  </a:lnTo>
                  <a:lnTo>
                    <a:pt x="778756" y="347697"/>
                  </a:lnTo>
                  <a:lnTo>
                    <a:pt x="778273" y="348001"/>
                  </a:lnTo>
                  <a:lnTo>
                    <a:pt x="778035" y="348141"/>
                  </a:lnTo>
                  <a:lnTo>
                    <a:pt x="777793" y="348273"/>
                  </a:lnTo>
                  <a:lnTo>
                    <a:pt x="777544" y="348386"/>
                  </a:lnTo>
                  <a:lnTo>
                    <a:pt x="777291" y="348481"/>
                  </a:lnTo>
                  <a:lnTo>
                    <a:pt x="777038" y="348544"/>
                  </a:lnTo>
                  <a:lnTo>
                    <a:pt x="776781" y="348581"/>
                  </a:lnTo>
                  <a:lnTo>
                    <a:pt x="776256" y="348640"/>
                  </a:lnTo>
                  <a:lnTo>
                    <a:pt x="776003" y="348685"/>
                  </a:lnTo>
                  <a:lnTo>
                    <a:pt x="775527" y="348835"/>
                  </a:lnTo>
                  <a:lnTo>
                    <a:pt x="775063" y="349007"/>
                  </a:lnTo>
                  <a:lnTo>
                    <a:pt x="774825" y="349084"/>
                  </a:lnTo>
                  <a:lnTo>
                    <a:pt x="774613" y="349148"/>
                  </a:lnTo>
                  <a:lnTo>
                    <a:pt x="774190" y="349265"/>
                  </a:lnTo>
                  <a:lnTo>
                    <a:pt x="773763" y="349370"/>
                  </a:lnTo>
                  <a:lnTo>
                    <a:pt x="773567" y="349410"/>
                  </a:lnTo>
                  <a:lnTo>
                    <a:pt x="772974" y="349506"/>
                  </a:lnTo>
                  <a:lnTo>
                    <a:pt x="772630" y="349574"/>
                  </a:lnTo>
                  <a:lnTo>
                    <a:pt x="772404" y="349574"/>
                  </a:lnTo>
                  <a:lnTo>
                    <a:pt x="772291" y="349578"/>
                  </a:lnTo>
                  <a:lnTo>
                    <a:pt x="771947" y="349605"/>
                  </a:lnTo>
                  <a:lnTo>
                    <a:pt x="771826" y="349610"/>
                  </a:lnTo>
                  <a:lnTo>
                    <a:pt x="771709" y="349619"/>
                  </a:lnTo>
                  <a:lnTo>
                    <a:pt x="771592" y="349642"/>
                  </a:lnTo>
                  <a:lnTo>
                    <a:pt x="771490" y="349682"/>
                  </a:lnTo>
                  <a:lnTo>
                    <a:pt x="771358" y="349769"/>
                  </a:lnTo>
                  <a:lnTo>
                    <a:pt x="771297" y="349818"/>
                  </a:lnTo>
                  <a:lnTo>
                    <a:pt x="771199" y="349936"/>
                  </a:lnTo>
                  <a:lnTo>
                    <a:pt x="771158" y="350018"/>
                  </a:lnTo>
                  <a:lnTo>
                    <a:pt x="771131" y="350113"/>
                  </a:lnTo>
                  <a:lnTo>
                    <a:pt x="771112" y="350213"/>
                  </a:lnTo>
                  <a:lnTo>
                    <a:pt x="771101" y="350313"/>
                  </a:lnTo>
                  <a:lnTo>
                    <a:pt x="771093" y="350517"/>
                  </a:lnTo>
                  <a:lnTo>
                    <a:pt x="771097" y="350621"/>
                  </a:lnTo>
                  <a:lnTo>
                    <a:pt x="771108" y="350725"/>
                  </a:lnTo>
                  <a:lnTo>
                    <a:pt x="771124" y="350829"/>
                  </a:lnTo>
                  <a:lnTo>
                    <a:pt x="771150" y="350934"/>
                  </a:lnTo>
                  <a:lnTo>
                    <a:pt x="771143" y="351124"/>
                  </a:lnTo>
                  <a:lnTo>
                    <a:pt x="771143" y="351772"/>
                  </a:lnTo>
                  <a:lnTo>
                    <a:pt x="771150" y="351895"/>
                  </a:lnTo>
                  <a:lnTo>
                    <a:pt x="771165" y="352017"/>
                  </a:lnTo>
                  <a:lnTo>
                    <a:pt x="771199" y="352167"/>
                  </a:lnTo>
                  <a:lnTo>
                    <a:pt x="771241" y="352316"/>
                  </a:lnTo>
                  <a:lnTo>
                    <a:pt x="771294" y="352466"/>
                  </a:lnTo>
                  <a:lnTo>
                    <a:pt x="771354" y="352611"/>
                  </a:lnTo>
                  <a:lnTo>
                    <a:pt x="771407" y="352756"/>
                  </a:lnTo>
                  <a:lnTo>
                    <a:pt x="771471" y="352919"/>
                  </a:lnTo>
                  <a:lnTo>
                    <a:pt x="771747" y="353563"/>
                  </a:lnTo>
                  <a:lnTo>
                    <a:pt x="771875" y="353885"/>
                  </a:lnTo>
                  <a:lnTo>
                    <a:pt x="771996" y="354207"/>
                  </a:lnTo>
                  <a:lnTo>
                    <a:pt x="772053" y="354370"/>
                  </a:lnTo>
                  <a:lnTo>
                    <a:pt x="772136" y="354638"/>
                  </a:lnTo>
                  <a:lnTo>
                    <a:pt x="772174" y="354774"/>
                  </a:lnTo>
                  <a:lnTo>
                    <a:pt x="772204" y="354910"/>
                  </a:lnTo>
                  <a:lnTo>
                    <a:pt x="772249" y="355159"/>
                  </a:lnTo>
                  <a:lnTo>
                    <a:pt x="772287" y="355626"/>
                  </a:lnTo>
                  <a:lnTo>
                    <a:pt x="772309" y="355803"/>
                  </a:lnTo>
                  <a:lnTo>
                    <a:pt x="772362" y="356161"/>
                  </a:lnTo>
                  <a:lnTo>
                    <a:pt x="772385" y="356342"/>
                  </a:lnTo>
                  <a:lnTo>
                    <a:pt x="772400" y="356524"/>
                  </a:lnTo>
                  <a:lnTo>
                    <a:pt x="772415" y="356845"/>
                  </a:lnTo>
                  <a:lnTo>
                    <a:pt x="772415" y="357009"/>
                  </a:lnTo>
                  <a:lnTo>
                    <a:pt x="772408" y="357167"/>
                  </a:lnTo>
                  <a:lnTo>
                    <a:pt x="772389" y="357326"/>
                  </a:lnTo>
                  <a:lnTo>
                    <a:pt x="772343" y="357503"/>
                  </a:lnTo>
                  <a:lnTo>
                    <a:pt x="772287" y="357675"/>
                  </a:lnTo>
                  <a:lnTo>
                    <a:pt x="772215" y="357847"/>
                  </a:lnTo>
                  <a:lnTo>
                    <a:pt x="772136" y="358020"/>
                  </a:lnTo>
                  <a:lnTo>
                    <a:pt x="772053" y="358183"/>
                  </a:lnTo>
                  <a:lnTo>
                    <a:pt x="771905" y="358455"/>
                  </a:lnTo>
                  <a:lnTo>
                    <a:pt x="771826" y="358591"/>
                  </a:lnTo>
                  <a:lnTo>
                    <a:pt x="771660" y="358849"/>
                  </a:lnTo>
                  <a:lnTo>
                    <a:pt x="771456" y="359144"/>
                  </a:lnTo>
                  <a:lnTo>
                    <a:pt x="771346" y="359284"/>
                  </a:lnTo>
                  <a:lnTo>
                    <a:pt x="771241" y="359430"/>
                  </a:lnTo>
                  <a:lnTo>
                    <a:pt x="771139" y="359579"/>
                  </a:lnTo>
                  <a:lnTo>
                    <a:pt x="771067" y="359697"/>
                  </a:lnTo>
                  <a:lnTo>
                    <a:pt x="770935" y="359937"/>
                  </a:lnTo>
                  <a:lnTo>
                    <a:pt x="770863" y="360051"/>
                  </a:lnTo>
                  <a:lnTo>
                    <a:pt x="770776" y="360150"/>
                  </a:lnTo>
                  <a:lnTo>
                    <a:pt x="770659" y="360246"/>
                  </a:lnTo>
                  <a:lnTo>
                    <a:pt x="770527" y="360323"/>
                  </a:lnTo>
                  <a:lnTo>
                    <a:pt x="770244" y="360459"/>
                  </a:lnTo>
                  <a:lnTo>
                    <a:pt x="769957" y="360590"/>
                  </a:lnTo>
                  <a:lnTo>
                    <a:pt x="769662" y="360717"/>
                  </a:lnTo>
                  <a:lnTo>
                    <a:pt x="769364" y="360830"/>
                  </a:lnTo>
                  <a:lnTo>
                    <a:pt x="769095" y="360921"/>
                  </a:lnTo>
                  <a:lnTo>
                    <a:pt x="768688" y="361043"/>
                  </a:lnTo>
                  <a:lnTo>
                    <a:pt x="768374" y="361143"/>
                  </a:lnTo>
                  <a:lnTo>
                    <a:pt x="768064" y="361252"/>
                  </a:lnTo>
                  <a:lnTo>
                    <a:pt x="767917" y="361320"/>
                  </a:lnTo>
                  <a:lnTo>
                    <a:pt x="767762" y="361406"/>
                  </a:lnTo>
                  <a:lnTo>
                    <a:pt x="767611" y="361501"/>
                  </a:lnTo>
                  <a:lnTo>
                    <a:pt x="767464" y="361606"/>
                  </a:lnTo>
                  <a:lnTo>
                    <a:pt x="767177" y="361819"/>
                  </a:lnTo>
                  <a:lnTo>
                    <a:pt x="767064" y="361909"/>
                  </a:lnTo>
                  <a:lnTo>
                    <a:pt x="766848" y="362091"/>
                  </a:lnTo>
                  <a:lnTo>
                    <a:pt x="766739" y="362177"/>
                  </a:lnTo>
                  <a:lnTo>
                    <a:pt x="766626" y="362258"/>
                  </a:lnTo>
                  <a:lnTo>
                    <a:pt x="766482" y="362349"/>
                  </a:lnTo>
                  <a:lnTo>
                    <a:pt x="766331" y="362426"/>
                  </a:lnTo>
                  <a:lnTo>
                    <a:pt x="766176" y="362499"/>
                  </a:lnTo>
                  <a:lnTo>
                    <a:pt x="766029" y="362576"/>
                  </a:lnTo>
                  <a:lnTo>
                    <a:pt x="765817" y="362712"/>
                  </a:lnTo>
                  <a:lnTo>
                    <a:pt x="765629" y="362866"/>
                  </a:lnTo>
                  <a:lnTo>
                    <a:pt x="765440" y="362997"/>
                  </a:lnTo>
                  <a:lnTo>
                    <a:pt x="764918" y="363288"/>
                  </a:lnTo>
                  <a:lnTo>
                    <a:pt x="764692" y="363433"/>
                  </a:lnTo>
                  <a:lnTo>
                    <a:pt x="764246" y="363732"/>
                  </a:lnTo>
                  <a:lnTo>
                    <a:pt x="764020" y="363877"/>
                  </a:lnTo>
                  <a:lnTo>
                    <a:pt x="763789" y="364008"/>
                  </a:lnTo>
                  <a:lnTo>
                    <a:pt x="763476" y="364149"/>
                  </a:lnTo>
                  <a:lnTo>
                    <a:pt x="763404" y="364194"/>
                  </a:lnTo>
                  <a:lnTo>
                    <a:pt x="763276" y="364294"/>
                  </a:lnTo>
                  <a:lnTo>
                    <a:pt x="763158" y="364412"/>
                  </a:lnTo>
                  <a:lnTo>
                    <a:pt x="763053" y="364548"/>
                  </a:lnTo>
                  <a:lnTo>
                    <a:pt x="762962" y="364693"/>
                  </a:lnTo>
                  <a:lnTo>
                    <a:pt x="762890" y="364838"/>
                  </a:lnTo>
                  <a:lnTo>
                    <a:pt x="762543" y="364979"/>
                  </a:lnTo>
                  <a:lnTo>
                    <a:pt x="762177" y="365101"/>
                  </a:lnTo>
                  <a:lnTo>
                    <a:pt x="761806" y="365201"/>
                  </a:lnTo>
                  <a:lnTo>
                    <a:pt x="761429" y="365278"/>
                  </a:lnTo>
                  <a:lnTo>
                    <a:pt x="761055" y="365323"/>
                  </a:lnTo>
                  <a:lnTo>
                    <a:pt x="760790" y="365341"/>
                  </a:lnTo>
                  <a:lnTo>
                    <a:pt x="760526" y="365346"/>
                  </a:lnTo>
                  <a:lnTo>
                    <a:pt x="760262" y="365337"/>
                  </a:lnTo>
                  <a:lnTo>
                    <a:pt x="759997" y="365323"/>
                  </a:lnTo>
                  <a:lnTo>
                    <a:pt x="759525" y="365287"/>
                  </a:lnTo>
                  <a:lnTo>
                    <a:pt x="758694" y="365192"/>
                  </a:lnTo>
                  <a:lnTo>
                    <a:pt x="758513" y="365160"/>
                  </a:lnTo>
                  <a:lnTo>
                    <a:pt x="758151" y="365088"/>
                  </a:lnTo>
                  <a:lnTo>
                    <a:pt x="757973" y="365069"/>
                  </a:lnTo>
                  <a:lnTo>
                    <a:pt x="757799" y="365083"/>
                  </a:lnTo>
                  <a:lnTo>
                    <a:pt x="757713" y="365097"/>
                  </a:lnTo>
                  <a:lnTo>
                    <a:pt x="757622" y="365119"/>
                  </a:lnTo>
                  <a:lnTo>
                    <a:pt x="757452" y="365178"/>
                  </a:lnTo>
                  <a:lnTo>
                    <a:pt x="757373" y="365219"/>
                  </a:lnTo>
                  <a:lnTo>
                    <a:pt x="757225" y="365323"/>
                  </a:lnTo>
                  <a:lnTo>
                    <a:pt x="757097" y="365464"/>
                  </a:lnTo>
                  <a:lnTo>
                    <a:pt x="756972" y="365618"/>
                  </a:lnTo>
                  <a:lnTo>
                    <a:pt x="756844" y="365763"/>
                  </a:lnTo>
                  <a:lnTo>
                    <a:pt x="756696" y="365872"/>
                  </a:lnTo>
                  <a:lnTo>
                    <a:pt x="756549" y="365940"/>
                  </a:lnTo>
                  <a:lnTo>
                    <a:pt x="756387" y="365994"/>
                  </a:lnTo>
                  <a:lnTo>
                    <a:pt x="756221" y="366035"/>
                  </a:lnTo>
                  <a:lnTo>
                    <a:pt x="756051" y="366053"/>
                  </a:lnTo>
                  <a:lnTo>
                    <a:pt x="755892" y="366049"/>
                  </a:lnTo>
                  <a:lnTo>
                    <a:pt x="755741" y="366017"/>
                  </a:lnTo>
                  <a:lnTo>
                    <a:pt x="755590" y="365962"/>
                  </a:lnTo>
                  <a:lnTo>
                    <a:pt x="755447" y="365890"/>
                  </a:lnTo>
                  <a:lnTo>
                    <a:pt x="755311" y="365799"/>
                  </a:lnTo>
                  <a:lnTo>
                    <a:pt x="755190" y="365704"/>
                  </a:lnTo>
                  <a:lnTo>
                    <a:pt x="755076" y="365563"/>
                  </a:lnTo>
                  <a:lnTo>
                    <a:pt x="754993" y="365396"/>
                  </a:lnTo>
                  <a:lnTo>
                    <a:pt x="754922" y="365210"/>
                  </a:lnTo>
                  <a:lnTo>
                    <a:pt x="754853" y="365019"/>
                  </a:lnTo>
                  <a:lnTo>
                    <a:pt x="754721" y="364707"/>
                  </a:lnTo>
                  <a:lnTo>
                    <a:pt x="754616" y="364426"/>
                  </a:lnTo>
                  <a:lnTo>
                    <a:pt x="754548" y="364308"/>
                  </a:lnTo>
                  <a:lnTo>
                    <a:pt x="754457" y="364222"/>
                  </a:lnTo>
                  <a:lnTo>
                    <a:pt x="754374" y="364181"/>
                  </a:lnTo>
                  <a:lnTo>
                    <a:pt x="754283" y="364154"/>
                  </a:lnTo>
                  <a:lnTo>
                    <a:pt x="754185" y="364135"/>
                  </a:lnTo>
                  <a:lnTo>
                    <a:pt x="753989" y="364117"/>
                  </a:lnTo>
                  <a:lnTo>
                    <a:pt x="753841" y="364108"/>
                  </a:lnTo>
                  <a:lnTo>
                    <a:pt x="753690" y="364104"/>
                  </a:lnTo>
                  <a:lnTo>
                    <a:pt x="753539" y="364117"/>
                  </a:lnTo>
                  <a:lnTo>
                    <a:pt x="753399" y="364144"/>
                  </a:lnTo>
                  <a:lnTo>
                    <a:pt x="753275" y="364199"/>
                  </a:lnTo>
                  <a:lnTo>
                    <a:pt x="753169" y="364303"/>
                  </a:lnTo>
                  <a:lnTo>
                    <a:pt x="753078" y="364444"/>
                  </a:lnTo>
                  <a:lnTo>
                    <a:pt x="753007" y="364611"/>
                  </a:lnTo>
                  <a:lnTo>
                    <a:pt x="752946" y="364788"/>
                  </a:lnTo>
                  <a:lnTo>
                    <a:pt x="752886" y="364951"/>
                  </a:lnTo>
                  <a:lnTo>
                    <a:pt x="752837" y="365101"/>
                  </a:lnTo>
                  <a:lnTo>
                    <a:pt x="752799" y="365255"/>
                  </a:lnTo>
                  <a:lnTo>
                    <a:pt x="752769" y="365409"/>
                  </a:lnTo>
                  <a:lnTo>
                    <a:pt x="752731" y="365559"/>
                  </a:lnTo>
                  <a:lnTo>
                    <a:pt x="752686" y="365709"/>
                  </a:lnTo>
                  <a:lnTo>
                    <a:pt x="752644" y="365826"/>
                  </a:lnTo>
                  <a:lnTo>
                    <a:pt x="752553" y="366058"/>
                  </a:lnTo>
                  <a:lnTo>
                    <a:pt x="752501" y="366167"/>
                  </a:lnTo>
                  <a:lnTo>
                    <a:pt x="752440" y="366275"/>
                  </a:lnTo>
                  <a:lnTo>
                    <a:pt x="752308" y="366439"/>
                  </a:lnTo>
                  <a:lnTo>
                    <a:pt x="752146" y="366579"/>
                  </a:lnTo>
                  <a:lnTo>
                    <a:pt x="751972" y="366715"/>
                  </a:lnTo>
                  <a:lnTo>
                    <a:pt x="751806" y="366860"/>
                  </a:lnTo>
                  <a:lnTo>
                    <a:pt x="751674" y="367019"/>
                  </a:lnTo>
                  <a:lnTo>
                    <a:pt x="751628" y="367091"/>
                  </a:lnTo>
                  <a:lnTo>
                    <a:pt x="751545" y="367241"/>
                  </a:lnTo>
                  <a:lnTo>
                    <a:pt x="751507" y="367318"/>
                  </a:lnTo>
                  <a:lnTo>
                    <a:pt x="751473" y="367400"/>
                  </a:lnTo>
                  <a:lnTo>
                    <a:pt x="751326" y="367540"/>
                  </a:lnTo>
                  <a:lnTo>
                    <a:pt x="751190" y="367699"/>
                  </a:lnTo>
                  <a:lnTo>
                    <a:pt x="751062" y="367867"/>
                  </a:lnTo>
                  <a:lnTo>
                    <a:pt x="750941" y="368030"/>
                  </a:lnTo>
                  <a:lnTo>
                    <a:pt x="750790" y="368256"/>
                  </a:lnTo>
                  <a:lnTo>
                    <a:pt x="750658" y="368492"/>
                  </a:lnTo>
                  <a:lnTo>
                    <a:pt x="750533" y="368737"/>
                  </a:lnTo>
                  <a:lnTo>
                    <a:pt x="750420" y="368986"/>
                  </a:lnTo>
                  <a:lnTo>
                    <a:pt x="750318" y="369236"/>
                  </a:lnTo>
                  <a:lnTo>
                    <a:pt x="750216" y="369521"/>
                  </a:lnTo>
                  <a:lnTo>
                    <a:pt x="750136" y="369816"/>
                  </a:lnTo>
                  <a:lnTo>
                    <a:pt x="749993" y="370415"/>
                  </a:lnTo>
                  <a:lnTo>
                    <a:pt x="749914" y="370709"/>
                  </a:lnTo>
                  <a:lnTo>
                    <a:pt x="749850" y="370921"/>
                  </a:lnTo>
                  <a:lnTo>
                    <a:pt x="749713" y="371362"/>
                  </a:lnTo>
                  <a:lnTo>
                    <a:pt x="749396" y="372332"/>
                  </a:lnTo>
                  <a:lnTo>
                    <a:pt x="749290" y="372672"/>
                  </a:lnTo>
                  <a:lnTo>
                    <a:pt x="749071" y="373348"/>
                  </a:lnTo>
                  <a:lnTo>
                    <a:pt x="748973" y="373688"/>
                  </a:lnTo>
                  <a:lnTo>
                    <a:pt x="748879" y="374032"/>
                  </a:lnTo>
                  <a:lnTo>
                    <a:pt x="748800" y="374345"/>
                  </a:lnTo>
                  <a:lnTo>
                    <a:pt x="748728" y="374663"/>
                  </a:lnTo>
                  <a:lnTo>
                    <a:pt x="748664" y="374980"/>
                  </a:lnTo>
                  <a:lnTo>
                    <a:pt x="748603" y="375302"/>
                  </a:lnTo>
                  <a:lnTo>
                    <a:pt x="748550" y="375619"/>
                  </a:lnTo>
                  <a:lnTo>
                    <a:pt x="748516" y="375860"/>
                  </a:lnTo>
                  <a:lnTo>
                    <a:pt x="748463" y="376345"/>
                  </a:lnTo>
                  <a:lnTo>
                    <a:pt x="748418" y="376834"/>
                  </a:lnTo>
                  <a:lnTo>
                    <a:pt x="748305" y="377673"/>
                  </a:lnTo>
                  <a:lnTo>
                    <a:pt x="748282" y="377954"/>
                  </a:lnTo>
                  <a:lnTo>
                    <a:pt x="748282" y="378235"/>
                  </a:lnTo>
                  <a:lnTo>
                    <a:pt x="748293" y="378426"/>
                  </a:lnTo>
                  <a:lnTo>
                    <a:pt x="748342" y="378807"/>
                  </a:lnTo>
                  <a:lnTo>
                    <a:pt x="748414" y="379187"/>
                  </a:lnTo>
                  <a:lnTo>
                    <a:pt x="748493" y="379509"/>
                  </a:lnTo>
                  <a:lnTo>
                    <a:pt x="748524" y="379614"/>
                  </a:lnTo>
                  <a:lnTo>
                    <a:pt x="748595" y="379822"/>
                  </a:lnTo>
                  <a:lnTo>
                    <a:pt x="748637" y="379922"/>
                  </a:lnTo>
                  <a:lnTo>
                    <a:pt x="748784" y="380212"/>
                  </a:lnTo>
                  <a:lnTo>
                    <a:pt x="749400" y="382044"/>
                  </a:lnTo>
                  <a:lnTo>
                    <a:pt x="749589" y="382370"/>
                  </a:lnTo>
                  <a:lnTo>
                    <a:pt x="749838" y="383023"/>
                  </a:lnTo>
                  <a:lnTo>
                    <a:pt x="750212" y="383807"/>
                  </a:lnTo>
                  <a:lnTo>
                    <a:pt x="750590" y="384401"/>
                  </a:lnTo>
                  <a:lnTo>
                    <a:pt x="751470" y="386038"/>
                  </a:lnTo>
                  <a:lnTo>
                    <a:pt x="752225" y="387153"/>
                  </a:lnTo>
                  <a:lnTo>
                    <a:pt x="753494" y="388541"/>
                  </a:lnTo>
                  <a:lnTo>
                    <a:pt x="753811" y="388935"/>
                  </a:lnTo>
                  <a:lnTo>
                    <a:pt x="754193" y="389266"/>
                  </a:lnTo>
                  <a:lnTo>
                    <a:pt x="754574" y="389661"/>
                  </a:lnTo>
                  <a:lnTo>
                    <a:pt x="755650" y="390975"/>
                  </a:lnTo>
                  <a:lnTo>
                    <a:pt x="755903" y="391370"/>
                  </a:lnTo>
                  <a:lnTo>
                    <a:pt x="756538" y="392095"/>
                  </a:lnTo>
                  <a:lnTo>
                    <a:pt x="756564" y="392322"/>
                  </a:lnTo>
                  <a:lnTo>
                    <a:pt x="756602" y="392549"/>
                  </a:lnTo>
                  <a:lnTo>
                    <a:pt x="756629" y="392658"/>
                  </a:lnTo>
                  <a:lnTo>
                    <a:pt x="756681" y="392825"/>
                  </a:lnTo>
                  <a:lnTo>
                    <a:pt x="756825" y="393147"/>
                  </a:lnTo>
                  <a:lnTo>
                    <a:pt x="756885" y="393310"/>
                  </a:lnTo>
                  <a:lnTo>
                    <a:pt x="756923" y="393474"/>
                  </a:lnTo>
                  <a:lnTo>
                    <a:pt x="756927" y="393592"/>
                  </a:lnTo>
                  <a:lnTo>
                    <a:pt x="756923" y="393705"/>
                  </a:lnTo>
                  <a:lnTo>
                    <a:pt x="756912" y="393823"/>
                  </a:lnTo>
                  <a:lnTo>
                    <a:pt x="756897" y="393941"/>
                  </a:lnTo>
                  <a:lnTo>
                    <a:pt x="756870" y="394167"/>
                  </a:lnTo>
                  <a:lnTo>
                    <a:pt x="756840" y="394376"/>
                  </a:lnTo>
                  <a:lnTo>
                    <a:pt x="756821" y="394589"/>
                  </a:lnTo>
                  <a:lnTo>
                    <a:pt x="756817" y="394712"/>
                  </a:lnTo>
                  <a:lnTo>
                    <a:pt x="756840" y="395083"/>
                  </a:lnTo>
                  <a:lnTo>
                    <a:pt x="756836" y="395206"/>
                  </a:lnTo>
                  <a:lnTo>
                    <a:pt x="756810" y="395464"/>
                  </a:lnTo>
                  <a:lnTo>
                    <a:pt x="756787" y="395596"/>
                  </a:lnTo>
                  <a:lnTo>
                    <a:pt x="756757" y="395723"/>
                  </a:lnTo>
                  <a:lnTo>
                    <a:pt x="756715" y="395845"/>
                  </a:lnTo>
                  <a:lnTo>
                    <a:pt x="756659" y="395981"/>
                  </a:lnTo>
                  <a:lnTo>
                    <a:pt x="756587" y="396122"/>
                  </a:lnTo>
                  <a:lnTo>
                    <a:pt x="756508" y="396253"/>
                  </a:lnTo>
                  <a:lnTo>
                    <a:pt x="756417" y="396371"/>
                  </a:lnTo>
                  <a:lnTo>
                    <a:pt x="756315" y="396480"/>
                  </a:lnTo>
                  <a:lnTo>
                    <a:pt x="756224" y="396552"/>
                  </a:lnTo>
                  <a:lnTo>
                    <a:pt x="756126" y="396616"/>
                  </a:lnTo>
                  <a:lnTo>
                    <a:pt x="756024" y="396675"/>
                  </a:lnTo>
                  <a:lnTo>
                    <a:pt x="755809" y="396779"/>
                  </a:lnTo>
                  <a:lnTo>
                    <a:pt x="755684" y="396829"/>
                  </a:lnTo>
                  <a:lnTo>
                    <a:pt x="755428" y="396915"/>
                  </a:lnTo>
                  <a:lnTo>
                    <a:pt x="755295" y="396951"/>
                  </a:lnTo>
                  <a:lnTo>
                    <a:pt x="755167" y="396992"/>
                  </a:lnTo>
                  <a:lnTo>
                    <a:pt x="754816" y="397119"/>
                  </a:lnTo>
                  <a:lnTo>
                    <a:pt x="754699" y="397155"/>
                  </a:lnTo>
                  <a:lnTo>
                    <a:pt x="754582" y="397178"/>
                  </a:lnTo>
                  <a:lnTo>
                    <a:pt x="754453" y="397182"/>
                  </a:lnTo>
                  <a:lnTo>
                    <a:pt x="754325" y="397173"/>
                  </a:lnTo>
                  <a:lnTo>
                    <a:pt x="754068" y="397133"/>
                  </a:lnTo>
                  <a:lnTo>
                    <a:pt x="753796" y="397078"/>
                  </a:lnTo>
                  <a:lnTo>
                    <a:pt x="753653" y="397042"/>
                  </a:lnTo>
                  <a:lnTo>
                    <a:pt x="753366" y="396960"/>
                  </a:lnTo>
                  <a:lnTo>
                    <a:pt x="753222" y="396929"/>
                  </a:lnTo>
                  <a:lnTo>
                    <a:pt x="753071" y="396910"/>
                  </a:lnTo>
                  <a:lnTo>
                    <a:pt x="752924" y="396901"/>
                  </a:lnTo>
                  <a:lnTo>
                    <a:pt x="752769" y="396897"/>
                  </a:lnTo>
                  <a:lnTo>
                    <a:pt x="752622" y="396883"/>
                  </a:lnTo>
                  <a:lnTo>
                    <a:pt x="752474" y="396861"/>
                  </a:lnTo>
                  <a:lnTo>
                    <a:pt x="752195" y="396793"/>
                  </a:lnTo>
                  <a:lnTo>
                    <a:pt x="751655" y="396616"/>
                  </a:lnTo>
                  <a:lnTo>
                    <a:pt x="751526" y="396570"/>
                  </a:lnTo>
                  <a:lnTo>
                    <a:pt x="751145" y="396448"/>
                  </a:lnTo>
                  <a:lnTo>
                    <a:pt x="750858" y="396385"/>
                  </a:lnTo>
                  <a:lnTo>
                    <a:pt x="750567" y="396330"/>
                  </a:lnTo>
                  <a:lnTo>
                    <a:pt x="750080" y="396217"/>
                  </a:lnTo>
                  <a:lnTo>
                    <a:pt x="749910" y="396171"/>
                  </a:lnTo>
                  <a:lnTo>
                    <a:pt x="749736" y="396131"/>
                  </a:lnTo>
                  <a:lnTo>
                    <a:pt x="749268" y="395990"/>
                  </a:lnTo>
                  <a:lnTo>
                    <a:pt x="748969" y="395908"/>
                  </a:lnTo>
                  <a:lnTo>
                    <a:pt x="748671" y="395836"/>
                  </a:lnTo>
                  <a:lnTo>
                    <a:pt x="748365" y="395791"/>
                  </a:lnTo>
                  <a:lnTo>
                    <a:pt x="748055" y="395754"/>
                  </a:lnTo>
                  <a:lnTo>
                    <a:pt x="747901" y="395741"/>
                  </a:lnTo>
                  <a:lnTo>
                    <a:pt x="747742" y="395741"/>
                  </a:lnTo>
                  <a:lnTo>
                    <a:pt x="747587" y="395750"/>
                  </a:lnTo>
                  <a:lnTo>
                    <a:pt x="747349" y="395777"/>
                  </a:lnTo>
                  <a:lnTo>
                    <a:pt x="747228" y="395804"/>
                  </a:lnTo>
                  <a:lnTo>
                    <a:pt x="747111" y="395836"/>
                  </a:lnTo>
                  <a:lnTo>
                    <a:pt x="747002" y="395877"/>
                  </a:lnTo>
                  <a:lnTo>
                    <a:pt x="746866" y="395958"/>
                  </a:lnTo>
                  <a:lnTo>
                    <a:pt x="746737" y="396063"/>
                  </a:lnTo>
                  <a:lnTo>
                    <a:pt x="746616" y="396180"/>
                  </a:lnTo>
                  <a:lnTo>
                    <a:pt x="746182" y="396638"/>
                  </a:lnTo>
                  <a:lnTo>
                    <a:pt x="745899" y="396979"/>
                  </a:lnTo>
                  <a:lnTo>
                    <a:pt x="745597" y="397309"/>
                  </a:lnTo>
                  <a:lnTo>
                    <a:pt x="745510" y="397427"/>
                  </a:lnTo>
                  <a:lnTo>
                    <a:pt x="745446" y="397554"/>
                  </a:lnTo>
                  <a:lnTo>
                    <a:pt x="745412" y="397677"/>
                  </a:lnTo>
                  <a:lnTo>
                    <a:pt x="745397" y="397804"/>
                  </a:lnTo>
                  <a:lnTo>
                    <a:pt x="745370" y="398348"/>
                  </a:lnTo>
                  <a:lnTo>
                    <a:pt x="745363" y="398647"/>
                  </a:lnTo>
                  <a:lnTo>
                    <a:pt x="745355" y="398801"/>
                  </a:lnTo>
                  <a:lnTo>
                    <a:pt x="745340" y="398951"/>
                  </a:lnTo>
                  <a:lnTo>
                    <a:pt x="745302" y="399218"/>
                  </a:lnTo>
                  <a:lnTo>
                    <a:pt x="745249" y="399486"/>
                  </a:lnTo>
                  <a:lnTo>
                    <a:pt x="745219" y="399617"/>
                  </a:lnTo>
                  <a:lnTo>
                    <a:pt x="745129" y="399921"/>
                  </a:lnTo>
                  <a:lnTo>
                    <a:pt x="745019" y="400220"/>
                  </a:lnTo>
                  <a:lnTo>
                    <a:pt x="744955" y="400365"/>
                  </a:lnTo>
                  <a:lnTo>
                    <a:pt x="744857" y="400556"/>
                  </a:lnTo>
                  <a:lnTo>
                    <a:pt x="744513" y="401091"/>
                  </a:lnTo>
                  <a:lnTo>
                    <a:pt x="744415" y="401277"/>
                  </a:lnTo>
                  <a:lnTo>
                    <a:pt x="744339" y="401454"/>
                  </a:lnTo>
                  <a:lnTo>
                    <a:pt x="744279" y="401630"/>
                  </a:lnTo>
                  <a:lnTo>
                    <a:pt x="744162" y="401993"/>
                  </a:lnTo>
                  <a:lnTo>
                    <a:pt x="744094" y="402166"/>
                  </a:lnTo>
                  <a:lnTo>
                    <a:pt x="744003" y="402347"/>
                  </a:lnTo>
                  <a:lnTo>
                    <a:pt x="743905" y="402524"/>
                  </a:lnTo>
                  <a:lnTo>
                    <a:pt x="743701" y="402873"/>
                  </a:lnTo>
                  <a:lnTo>
                    <a:pt x="743440" y="403381"/>
                  </a:lnTo>
                  <a:lnTo>
                    <a:pt x="742930" y="404469"/>
                  </a:lnTo>
                  <a:lnTo>
                    <a:pt x="742840" y="404659"/>
                  </a:lnTo>
                  <a:lnTo>
                    <a:pt x="742742" y="404854"/>
                  </a:lnTo>
                  <a:lnTo>
                    <a:pt x="742643" y="405031"/>
                  </a:lnTo>
                  <a:lnTo>
                    <a:pt x="742432" y="405385"/>
                  </a:lnTo>
                  <a:lnTo>
                    <a:pt x="742228" y="405738"/>
                  </a:lnTo>
                  <a:lnTo>
                    <a:pt x="742164" y="405852"/>
                  </a:lnTo>
                  <a:lnTo>
                    <a:pt x="742103" y="405970"/>
                  </a:lnTo>
                  <a:lnTo>
                    <a:pt x="741911" y="406319"/>
                  </a:lnTo>
                  <a:lnTo>
                    <a:pt x="741835" y="406441"/>
                  </a:lnTo>
                  <a:lnTo>
                    <a:pt x="741669" y="406681"/>
                  </a:lnTo>
                  <a:lnTo>
                    <a:pt x="741510" y="406926"/>
                  </a:lnTo>
                  <a:lnTo>
                    <a:pt x="741431" y="407071"/>
                  </a:lnTo>
                  <a:lnTo>
                    <a:pt x="741280" y="407371"/>
                  </a:lnTo>
                  <a:lnTo>
                    <a:pt x="741208" y="407520"/>
                  </a:lnTo>
                  <a:lnTo>
                    <a:pt x="741140" y="407674"/>
                  </a:lnTo>
                  <a:lnTo>
                    <a:pt x="740902" y="408105"/>
                  </a:lnTo>
                  <a:lnTo>
                    <a:pt x="740846" y="408250"/>
                  </a:lnTo>
                  <a:lnTo>
                    <a:pt x="740819" y="408395"/>
                  </a:lnTo>
                  <a:lnTo>
                    <a:pt x="740823" y="408491"/>
                  </a:lnTo>
                  <a:lnTo>
                    <a:pt x="740857" y="408690"/>
                  </a:lnTo>
                  <a:lnTo>
                    <a:pt x="740891" y="408790"/>
                  </a:lnTo>
                  <a:lnTo>
                    <a:pt x="740929" y="408876"/>
                  </a:lnTo>
                  <a:lnTo>
                    <a:pt x="740819" y="409366"/>
                  </a:lnTo>
                  <a:lnTo>
                    <a:pt x="740751" y="409606"/>
                  </a:lnTo>
                  <a:lnTo>
                    <a:pt x="740661" y="409892"/>
                  </a:lnTo>
                  <a:lnTo>
                    <a:pt x="740566" y="410173"/>
                  </a:lnTo>
                  <a:lnTo>
                    <a:pt x="740464" y="410454"/>
                  </a:lnTo>
                  <a:lnTo>
                    <a:pt x="740347" y="410726"/>
                  </a:lnTo>
                  <a:lnTo>
                    <a:pt x="740211" y="410989"/>
                  </a:lnTo>
                  <a:lnTo>
                    <a:pt x="740019" y="411270"/>
                  </a:lnTo>
                  <a:lnTo>
                    <a:pt x="739796" y="411528"/>
                  </a:lnTo>
                  <a:lnTo>
                    <a:pt x="739316" y="412036"/>
                  </a:lnTo>
                  <a:lnTo>
                    <a:pt x="739093" y="412299"/>
                  </a:lnTo>
                  <a:lnTo>
                    <a:pt x="738893" y="412567"/>
                  </a:lnTo>
                  <a:lnTo>
                    <a:pt x="738701" y="412839"/>
                  </a:lnTo>
                  <a:lnTo>
                    <a:pt x="738512" y="413115"/>
                  </a:lnTo>
                  <a:lnTo>
                    <a:pt x="738149" y="413673"/>
                  </a:lnTo>
                  <a:lnTo>
                    <a:pt x="737960" y="413941"/>
                  </a:lnTo>
                  <a:lnTo>
                    <a:pt x="737764" y="414208"/>
                  </a:lnTo>
                  <a:lnTo>
                    <a:pt x="737575" y="414480"/>
                  </a:lnTo>
                  <a:lnTo>
                    <a:pt x="737420" y="414761"/>
                  </a:lnTo>
                  <a:lnTo>
                    <a:pt x="737318" y="415051"/>
                  </a:lnTo>
                  <a:lnTo>
                    <a:pt x="737141" y="415210"/>
                  </a:lnTo>
                  <a:lnTo>
                    <a:pt x="736971" y="415373"/>
                  </a:lnTo>
                  <a:lnTo>
                    <a:pt x="736631" y="415714"/>
                  </a:lnTo>
                  <a:lnTo>
                    <a:pt x="736468" y="415886"/>
                  </a:lnTo>
                  <a:lnTo>
                    <a:pt x="736314" y="416072"/>
                  </a:lnTo>
                  <a:lnTo>
                    <a:pt x="736027" y="416457"/>
                  </a:lnTo>
                  <a:lnTo>
                    <a:pt x="735876" y="416639"/>
                  </a:lnTo>
                  <a:lnTo>
                    <a:pt x="735706" y="416802"/>
                  </a:lnTo>
                  <a:lnTo>
                    <a:pt x="735585" y="416888"/>
                  </a:lnTo>
                  <a:lnTo>
                    <a:pt x="735456" y="416970"/>
                  </a:lnTo>
                  <a:lnTo>
                    <a:pt x="735196" y="417124"/>
                  </a:lnTo>
                  <a:lnTo>
                    <a:pt x="735064" y="417196"/>
                  </a:lnTo>
                  <a:lnTo>
                    <a:pt x="734901" y="417273"/>
                  </a:lnTo>
                  <a:lnTo>
                    <a:pt x="734561" y="417414"/>
                  </a:lnTo>
                  <a:lnTo>
                    <a:pt x="734399" y="417491"/>
                  </a:lnTo>
                  <a:lnTo>
                    <a:pt x="734252" y="417586"/>
                  </a:lnTo>
                  <a:lnTo>
                    <a:pt x="734048" y="417768"/>
                  </a:lnTo>
                  <a:lnTo>
                    <a:pt x="733866" y="417985"/>
                  </a:lnTo>
                  <a:lnTo>
                    <a:pt x="733704" y="418226"/>
                  </a:lnTo>
                  <a:lnTo>
                    <a:pt x="733557" y="418479"/>
                  </a:lnTo>
                  <a:lnTo>
                    <a:pt x="733424" y="418729"/>
                  </a:lnTo>
                  <a:lnTo>
                    <a:pt x="733319" y="418974"/>
                  </a:lnTo>
                  <a:lnTo>
                    <a:pt x="733224" y="419223"/>
                  </a:lnTo>
                  <a:lnTo>
                    <a:pt x="732801" y="420683"/>
                  </a:lnTo>
                  <a:lnTo>
                    <a:pt x="732711" y="421028"/>
                  </a:lnTo>
                  <a:lnTo>
                    <a:pt x="732631" y="421377"/>
                  </a:lnTo>
                  <a:lnTo>
                    <a:pt x="732571" y="421726"/>
                  </a:lnTo>
                  <a:lnTo>
                    <a:pt x="732545" y="422052"/>
                  </a:lnTo>
                  <a:lnTo>
                    <a:pt x="732560" y="422715"/>
                  </a:lnTo>
                  <a:lnTo>
                    <a:pt x="732548" y="423036"/>
                  </a:lnTo>
                  <a:lnTo>
                    <a:pt x="732484" y="423345"/>
                  </a:lnTo>
                  <a:lnTo>
                    <a:pt x="732359" y="423640"/>
                  </a:lnTo>
                  <a:lnTo>
                    <a:pt x="732197" y="423921"/>
                  </a:lnTo>
                  <a:lnTo>
                    <a:pt x="732004" y="424193"/>
                  </a:lnTo>
                  <a:lnTo>
                    <a:pt x="731597" y="424719"/>
                  </a:lnTo>
                  <a:lnTo>
                    <a:pt x="731389" y="424995"/>
                  </a:lnTo>
                  <a:lnTo>
                    <a:pt x="731170" y="425258"/>
                  </a:lnTo>
                  <a:lnTo>
                    <a:pt x="730943" y="425521"/>
                  </a:lnTo>
                  <a:lnTo>
                    <a:pt x="730713" y="425780"/>
                  </a:lnTo>
                  <a:lnTo>
                    <a:pt x="730097" y="426460"/>
                  </a:lnTo>
                  <a:lnTo>
                    <a:pt x="729901" y="426668"/>
                  </a:lnTo>
                  <a:lnTo>
                    <a:pt x="729697" y="426872"/>
                  </a:lnTo>
                  <a:lnTo>
                    <a:pt x="729485" y="427058"/>
                  </a:lnTo>
                  <a:lnTo>
                    <a:pt x="729191" y="427281"/>
                  </a:lnTo>
                  <a:lnTo>
                    <a:pt x="728885" y="427480"/>
                  </a:lnTo>
                  <a:lnTo>
                    <a:pt x="728564" y="427671"/>
                  </a:lnTo>
                  <a:lnTo>
                    <a:pt x="728239" y="427847"/>
                  </a:lnTo>
                  <a:lnTo>
                    <a:pt x="727911" y="428015"/>
                  </a:lnTo>
                  <a:lnTo>
                    <a:pt x="727435" y="428274"/>
                  </a:lnTo>
                  <a:lnTo>
                    <a:pt x="727189" y="428391"/>
                  </a:lnTo>
                  <a:lnTo>
                    <a:pt x="726944" y="428496"/>
                  </a:lnTo>
                  <a:lnTo>
                    <a:pt x="726691" y="428577"/>
                  </a:lnTo>
                  <a:lnTo>
                    <a:pt x="726498" y="428609"/>
                  </a:lnTo>
                  <a:lnTo>
                    <a:pt x="726302" y="428627"/>
                  </a:lnTo>
                  <a:lnTo>
                    <a:pt x="726101" y="428636"/>
                  </a:lnTo>
                  <a:lnTo>
                    <a:pt x="725905" y="428650"/>
                  </a:lnTo>
                  <a:lnTo>
                    <a:pt x="725709" y="428677"/>
                  </a:lnTo>
                  <a:lnTo>
                    <a:pt x="725520" y="428704"/>
                  </a:lnTo>
                  <a:lnTo>
                    <a:pt x="725425" y="428722"/>
                  </a:lnTo>
                  <a:lnTo>
                    <a:pt x="725335" y="428750"/>
                  </a:lnTo>
                  <a:lnTo>
                    <a:pt x="725248" y="428781"/>
                  </a:lnTo>
                  <a:lnTo>
                    <a:pt x="725138" y="428849"/>
                  </a:lnTo>
                  <a:lnTo>
                    <a:pt x="725033" y="428931"/>
                  </a:lnTo>
                  <a:lnTo>
                    <a:pt x="724938" y="429026"/>
                  </a:lnTo>
                  <a:lnTo>
                    <a:pt x="724851" y="429131"/>
                  </a:lnTo>
                  <a:lnTo>
                    <a:pt x="724780" y="429239"/>
                  </a:lnTo>
                  <a:lnTo>
                    <a:pt x="724693" y="429416"/>
                  </a:lnTo>
                  <a:lnTo>
                    <a:pt x="724629" y="429616"/>
                  </a:lnTo>
                  <a:lnTo>
                    <a:pt x="724594" y="429833"/>
                  </a:lnTo>
                  <a:lnTo>
                    <a:pt x="724587" y="430042"/>
                  </a:lnTo>
                  <a:lnTo>
                    <a:pt x="724613" y="430237"/>
                  </a:lnTo>
                  <a:lnTo>
                    <a:pt x="724553" y="430319"/>
                  </a:lnTo>
                  <a:lnTo>
                    <a:pt x="724519" y="430427"/>
                  </a:lnTo>
                  <a:lnTo>
                    <a:pt x="724496" y="430550"/>
                  </a:lnTo>
                  <a:lnTo>
                    <a:pt x="724443" y="430967"/>
                  </a:lnTo>
                  <a:lnTo>
                    <a:pt x="724436" y="431139"/>
                  </a:lnTo>
                  <a:lnTo>
                    <a:pt x="724436" y="431312"/>
                  </a:lnTo>
                  <a:lnTo>
                    <a:pt x="724447" y="431488"/>
                  </a:lnTo>
                  <a:lnTo>
                    <a:pt x="724470" y="431656"/>
                  </a:lnTo>
                  <a:lnTo>
                    <a:pt x="724349" y="431946"/>
                  </a:lnTo>
                  <a:lnTo>
                    <a:pt x="724262" y="432250"/>
                  </a:lnTo>
                  <a:lnTo>
                    <a:pt x="724183" y="432559"/>
                  </a:lnTo>
                  <a:lnTo>
                    <a:pt x="724096" y="432862"/>
                  </a:lnTo>
                  <a:lnTo>
                    <a:pt x="723990" y="433157"/>
                  </a:lnTo>
                  <a:lnTo>
                    <a:pt x="723866" y="433420"/>
                  </a:lnTo>
                  <a:lnTo>
                    <a:pt x="723730" y="433674"/>
                  </a:lnTo>
                  <a:lnTo>
                    <a:pt x="723586" y="433928"/>
                  </a:lnTo>
                  <a:lnTo>
                    <a:pt x="723284" y="434427"/>
                  </a:lnTo>
                  <a:lnTo>
                    <a:pt x="723103" y="434713"/>
                  </a:lnTo>
                  <a:lnTo>
                    <a:pt x="722914" y="434989"/>
                  </a:lnTo>
                  <a:lnTo>
                    <a:pt x="722529" y="435542"/>
                  </a:lnTo>
                  <a:lnTo>
                    <a:pt x="722351" y="435828"/>
                  </a:lnTo>
                  <a:lnTo>
                    <a:pt x="722196" y="436109"/>
                  </a:lnTo>
                  <a:lnTo>
                    <a:pt x="721913" y="436680"/>
                  </a:lnTo>
                  <a:lnTo>
                    <a:pt x="721766" y="436966"/>
                  </a:lnTo>
                  <a:lnTo>
                    <a:pt x="721600" y="437234"/>
                  </a:lnTo>
                  <a:lnTo>
                    <a:pt x="721384" y="437533"/>
                  </a:lnTo>
                  <a:lnTo>
                    <a:pt x="721275" y="437673"/>
                  </a:lnTo>
                  <a:lnTo>
                    <a:pt x="721041" y="437959"/>
                  </a:lnTo>
                  <a:lnTo>
                    <a:pt x="720788" y="438231"/>
                  </a:lnTo>
                  <a:lnTo>
                    <a:pt x="720391" y="438630"/>
                  </a:lnTo>
                  <a:lnTo>
                    <a:pt x="720085" y="438948"/>
                  </a:lnTo>
                  <a:lnTo>
                    <a:pt x="719772" y="439256"/>
                  </a:lnTo>
                  <a:lnTo>
                    <a:pt x="719394" y="439578"/>
                  </a:lnTo>
                  <a:lnTo>
                    <a:pt x="719285" y="439664"/>
                  </a:lnTo>
                  <a:lnTo>
                    <a:pt x="719171" y="439741"/>
                  </a:lnTo>
                  <a:lnTo>
                    <a:pt x="719050" y="439800"/>
                  </a:lnTo>
                  <a:lnTo>
                    <a:pt x="718854" y="439846"/>
                  </a:lnTo>
                  <a:lnTo>
                    <a:pt x="718729" y="439886"/>
                  </a:lnTo>
                  <a:lnTo>
                    <a:pt x="718650" y="439977"/>
                  </a:lnTo>
                  <a:lnTo>
                    <a:pt x="718601" y="440118"/>
                  </a:lnTo>
                  <a:lnTo>
                    <a:pt x="718533" y="440458"/>
                  </a:lnTo>
                  <a:lnTo>
                    <a:pt x="718491" y="440616"/>
                  </a:lnTo>
                  <a:lnTo>
                    <a:pt x="718269" y="441192"/>
                  </a:lnTo>
                  <a:lnTo>
                    <a:pt x="718102" y="441569"/>
                  </a:lnTo>
                  <a:lnTo>
                    <a:pt x="717970" y="441891"/>
                  </a:lnTo>
                  <a:lnTo>
                    <a:pt x="717638" y="442276"/>
                  </a:lnTo>
                  <a:lnTo>
                    <a:pt x="717370" y="442988"/>
                  </a:lnTo>
                  <a:lnTo>
                    <a:pt x="717366" y="443310"/>
                  </a:lnTo>
                  <a:lnTo>
                    <a:pt x="716773" y="444081"/>
                  </a:lnTo>
                  <a:lnTo>
                    <a:pt x="716592" y="444203"/>
                  </a:lnTo>
                  <a:lnTo>
                    <a:pt x="716739" y="446162"/>
                  </a:lnTo>
                  <a:lnTo>
                    <a:pt x="717060" y="446230"/>
                  </a:lnTo>
                  <a:lnTo>
                    <a:pt x="717449" y="446235"/>
                  </a:lnTo>
                  <a:lnTo>
                    <a:pt x="718151" y="446507"/>
                  </a:lnTo>
                  <a:lnTo>
                    <a:pt x="718537" y="446774"/>
                  </a:lnTo>
                  <a:lnTo>
                    <a:pt x="718533" y="446906"/>
                  </a:lnTo>
                  <a:lnTo>
                    <a:pt x="718541" y="447042"/>
                  </a:lnTo>
                  <a:lnTo>
                    <a:pt x="718567" y="447178"/>
                  </a:lnTo>
                  <a:lnTo>
                    <a:pt x="718605" y="447309"/>
                  </a:lnTo>
                  <a:lnTo>
                    <a:pt x="718654" y="447432"/>
                  </a:lnTo>
                  <a:lnTo>
                    <a:pt x="718771" y="447609"/>
                  </a:lnTo>
                  <a:lnTo>
                    <a:pt x="718933" y="447772"/>
                  </a:lnTo>
                  <a:lnTo>
                    <a:pt x="719130" y="447917"/>
                  </a:lnTo>
                  <a:lnTo>
                    <a:pt x="719341" y="448035"/>
                  </a:lnTo>
                  <a:lnTo>
                    <a:pt x="719553" y="448130"/>
                  </a:lnTo>
                  <a:lnTo>
                    <a:pt x="719707" y="448185"/>
                  </a:lnTo>
                  <a:lnTo>
                    <a:pt x="719870" y="448225"/>
                  </a:lnTo>
                  <a:lnTo>
                    <a:pt x="720202" y="448271"/>
                  </a:lnTo>
                  <a:lnTo>
                    <a:pt x="720368" y="448284"/>
                  </a:lnTo>
                  <a:lnTo>
                    <a:pt x="720720" y="448303"/>
                  </a:lnTo>
                  <a:lnTo>
                    <a:pt x="720897" y="448303"/>
                  </a:lnTo>
                  <a:lnTo>
                    <a:pt x="721071" y="448284"/>
                  </a:lnTo>
                  <a:lnTo>
                    <a:pt x="721237" y="448253"/>
                  </a:lnTo>
                  <a:lnTo>
                    <a:pt x="721388" y="448203"/>
                  </a:lnTo>
                  <a:lnTo>
                    <a:pt x="721535" y="448139"/>
                  </a:lnTo>
                  <a:lnTo>
                    <a:pt x="721679" y="448062"/>
                  </a:lnTo>
                  <a:lnTo>
                    <a:pt x="721815" y="447976"/>
                  </a:lnTo>
                  <a:lnTo>
                    <a:pt x="721940" y="447881"/>
                  </a:lnTo>
                  <a:lnTo>
                    <a:pt x="722842" y="447949"/>
                  </a:lnTo>
                  <a:lnTo>
                    <a:pt x="723817" y="447704"/>
                  </a:lnTo>
                  <a:lnTo>
                    <a:pt x="724291" y="447571"/>
                  </a:lnTo>
                  <a:lnTo>
                    <a:pt x="724919" y="447396"/>
                  </a:lnTo>
                  <a:lnTo>
                    <a:pt x="725954" y="447282"/>
                  </a:lnTo>
                  <a:lnTo>
                    <a:pt x="728024" y="446924"/>
                  </a:lnTo>
                  <a:lnTo>
                    <a:pt x="729002" y="446552"/>
                  </a:lnTo>
                  <a:lnTo>
                    <a:pt x="730037" y="446439"/>
                  </a:lnTo>
                  <a:lnTo>
                    <a:pt x="731468" y="445745"/>
                  </a:lnTo>
                  <a:lnTo>
                    <a:pt x="732186" y="445305"/>
                  </a:lnTo>
                  <a:lnTo>
                    <a:pt x="732510" y="444983"/>
                  </a:lnTo>
                  <a:lnTo>
                    <a:pt x="733372" y="443700"/>
                  </a:lnTo>
                  <a:lnTo>
                    <a:pt x="736657" y="440113"/>
                  </a:lnTo>
                  <a:lnTo>
                    <a:pt x="737960" y="439483"/>
                  </a:lnTo>
                  <a:lnTo>
                    <a:pt x="738349" y="439424"/>
                  </a:lnTo>
                  <a:lnTo>
                    <a:pt x="738674" y="439301"/>
                  </a:lnTo>
                  <a:lnTo>
                    <a:pt x="739777" y="439056"/>
                  </a:lnTo>
                  <a:lnTo>
                    <a:pt x="740423" y="438939"/>
                  </a:lnTo>
                  <a:lnTo>
                    <a:pt x="740940" y="438753"/>
                  </a:lnTo>
                  <a:lnTo>
                    <a:pt x="741786" y="438440"/>
                  </a:lnTo>
                  <a:lnTo>
                    <a:pt x="742504" y="437995"/>
                  </a:lnTo>
                  <a:lnTo>
                    <a:pt x="743943" y="436916"/>
                  </a:lnTo>
                  <a:lnTo>
                    <a:pt x="744989" y="435959"/>
                  </a:lnTo>
                  <a:lnTo>
                    <a:pt x="745706" y="435452"/>
                  </a:lnTo>
                  <a:lnTo>
                    <a:pt x="746031" y="435325"/>
                  </a:lnTo>
                  <a:lnTo>
                    <a:pt x="746424" y="435007"/>
                  </a:lnTo>
                  <a:lnTo>
                    <a:pt x="746749" y="434880"/>
                  </a:lnTo>
                  <a:lnTo>
                    <a:pt x="747179" y="434536"/>
                  </a:lnTo>
                  <a:lnTo>
                    <a:pt x="747474" y="434282"/>
                  </a:lnTo>
                  <a:lnTo>
                    <a:pt x="747780" y="434037"/>
                  </a:lnTo>
                  <a:lnTo>
                    <a:pt x="748089" y="433797"/>
                  </a:lnTo>
                  <a:lnTo>
                    <a:pt x="748407" y="433570"/>
                  </a:lnTo>
                  <a:lnTo>
                    <a:pt x="748731" y="433357"/>
                  </a:lnTo>
                  <a:lnTo>
                    <a:pt x="749136" y="433112"/>
                  </a:lnTo>
                  <a:lnTo>
                    <a:pt x="749551" y="432885"/>
                  </a:lnTo>
                  <a:lnTo>
                    <a:pt x="749978" y="432672"/>
                  </a:lnTo>
                  <a:lnTo>
                    <a:pt x="750408" y="432472"/>
                  </a:lnTo>
                  <a:lnTo>
                    <a:pt x="750846" y="432282"/>
                  </a:lnTo>
                  <a:lnTo>
                    <a:pt x="751205" y="432137"/>
                  </a:lnTo>
                  <a:lnTo>
                    <a:pt x="751568" y="431996"/>
                  </a:lnTo>
                  <a:lnTo>
                    <a:pt x="751934" y="431865"/>
                  </a:lnTo>
                  <a:lnTo>
                    <a:pt x="752304" y="431751"/>
                  </a:lnTo>
                  <a:lnTo>
                    <a:pt x="752678" y="431647"/>
                  </a:lnTo>
                  <a:lnTo>
                    <a:pt x="753139" y="431534"/>
                  </a:lnTo>
                  <a:lnTo>
                    <a:pt x="753611" y="431430"/>
                  </a:lnTo>
                  <a:lnTo>
                    <a:pt x="754083" y="431348"/>
                  </a:lnTo>
                  <a:lnTo>
                    <a:pt x="754551" y="431316"/>
                  </a:lnTo>
                  <a:lnTo>
                    <a:pt x="754674" y="431326"/>
                  </a:lnTo>
                  <a:lnTo>
                    <a:pt x="755001" y="431352"/>
                  </a:lnTo>
                  <a:lnTo>
                    <a:pt x="755303" y="431434"/>
                  </a:lnTo>
                  <a:lnTo>
                    <a:pt x="755598" y="431547"/>
                  </a:lnTo>
                  <a:lnTo>
                    <a:pt x="756183" y="431819"/>
                  </a:lnTo>
                  <a:lnTo>
                    <a:pt x="756481" y="431933"/>
                  </a:lnTo>
                  <a:lnTo>
                    <a:pt x="756908" y="432042"/>
                  </a:lnTo>
                  <a:lnTo>
                    <a:pt x="757342" y="432123"/>
                  </a:lnTo>
                  <a:lnTo>
                    <a:pt x="757780" y="432196"/>
                  </a:lnTo>
                  <a:lnTo>
                    <a:pt x="758211" y="432282"/>
                  </a:lnTo>
                  <a:lnTo>
                    <a:pt x="758626" y="432413"/>
                  </a:lnTo>
                  <a:lnTo>
                    <a:pt x="758985" y="432559"/>
                  </a:lnTo>
                  <a:lnTo>
                    <a:pt x="759336" y="432722"/>
                  </a:lnTo>
                  <a:lnTo>
                    <a:pt x="759676" y="432908"/>
                  </a:lnTo>
                  <a:lnTo>
                    <a:pt x="760009" y="433107"/>
                  </a:lnTo>
                  <a:lnTo>
                    <a:pt x="760326" y="433325"/>
                  </a:lnTo>
                  <a:lnTo>
                    <a:pt x="760602" y="433534"/>
                  </a:lnTo>
                  <a:lnTo>
                    <a:pt x="760877" y="433751"/>
                  </a:lnTo>
                  <a:lnTo>
                    <a:pt x="761142" y="433987"/>
                  </a:lnTo>
                  <a:lnTo>
                    <a:pt x="761376" y="434241"/>
                  </a:lnTo>
                  <a:lnTo>
                    <a:pt x="761572" y="434508"/>
                  </a:lnTo>
                  <a:lnTo>
                    <a:pt x="761701" y="434749"/>
                  </a:lnTo>
                  <a:lnTo>
                    <a:pt x="761795" y="435003"/>
                  </a:lnTo>
                  <a:lnTo>
                    <a:pt x="761961" y="435533"/>
                  </a:lnTo>
                  <a:lnTo>
                    <a:pt x="762048" y="435792"/>
                  </a:lnTo>
                  <a:lnTo>
                    <a:pt x="762158" y="436050"/>
                  </a:lnTo>
                  <a:lnTo>
                    <a:pt x="762279" y="436304"/>
                  </a:lnTo>
                  <a:lnTo>
                    <a:pt x="762392" y="436558"/>
                  </a:lnTo>
                  <a:lnTo>
                    <a:pt x="762498" y="436816"/>
                  </a:lnTo>
                  <a:lnTo>
                    <a:pt x="762581" y="437075"/>
                  </a:lnTo>
                  <a:lnTo>
                    <a:pt x="762668" y="437406"/>
                  </a:lnTo>
                  <a:lnTo>
                    <a:pt x="762702" y="437574"/>
                  </a:lnTo>
                  <a:lnTo>
                    <a:pt x="762724" y="437746"/>
                  </a:lnTo>
                  <a:lnTo>
                    <a:pt x="762735" y="437909"/>
                  </a:lnTo>
                  <a:lnTo>
                    <a:pt x="762698" y="438209"/>
                  </a:lnTo>
                  <a:lnTo>
                    <a:pt x="762603" y="438508"/>
                  </a:lnTo>
                  <a:lnTo>
                    <a:pt x="762479" y="438807"/>
                  </a:lnTo>
                  <a:lnTo>
                    <a:pt x="762339" y="439102"/>
                  </a:lnTo>
                  <a:lnTo>
                    <a:pt x="762214" y="439401"/>
                  </a:lnTo>
                  <a:lnTo>
                    <a:pt x="761976" y="440000"/>
                  </a:lnTo>
                  <a:lnTo>
                    <a:pt x="761852" y="440299"/>
                  </a:lnTo>
                  <a:lnTo>
                    <a:pt x="761720" y="440594"/>
                  </a:lnTo>
                  <a:lnTo>
                    <a:pt x="761580" y="440884"/>
                  </a:lnTo>
                  <a:lnTo>
                    <a:pt x="761463" y="441111"/>
                  </a:lnTo>
                  <a:lnTo>
                    <a:pt x="761342" y="441333"/>
                  </a:lnTo>
                  <a:lnTo>
                    <a:pt x="761089" y="441768"/>
                  </a:lnTo>
                  <a:lnTo>
                    <a:pt x="760957" y="441986"/>
                  </a:lnTo>
                  <a:lnTo>
                    <a:pt x="760817" y="442190"/>
                  </a:lnTo>
                  <a:lnTo>
                    <a:pt x="760515" y="442598"/>
                  </a:lnTo>
                  <a:lnTo>
                    <a:pt x="760383" y="442807"/>
                  </a:lnTo>
                  <a:lnTo>
                    <a:pt x="760277" y="443024"/>
                  </a:lnTo>
                  <a:lnTo>
                    <a:pt x="760182" y="443305"/>
                  </a:lnTo>
                  <a:lnTo>
                    <a:pt x="760118" y="443596"/>
                  </a:lnTo>
                  <a:lnTo>
                    <a:pt x="760099" y="443745"/>
                  </a:lnTo>
                  <a:lnTo>
                    <a:pt x="760088" y="443908"/>
                  </a:lnTo>
                  <a:lnTo>
                    <a:pt x="760092" y="444076"/>
                  </a:lnTo>
                  <a:lnTo>
                    <a:pt x="760118" y="444412"/>
                  </a:lnTo>
                  <a:lnTo>
                    <a:pt x="760182" y="444847"/>
                  </a:lnTo>
                  <a:lnTo>
                    <a:pt x="760243" y="445124"/>
                  </a:lnTo>
                  <a:lnTo>
                    <a:pt x="760315" y="445391"/>
                  </a:lnTo>
                  <a:lnTo>
                    <a:pt x="760402" y="445659"/>
                  </a:lnTo>
                  <a:lnTo>
                    <a:pt x="760503" y="445913"/>
                  </a:lnTo>
                  <a:lnTo>
                    <a:pt x="760605" y="446094"/>
                  </a:lnTo>
                  <a:lnTo>
                    <a:pt x="760723" y="446271"/>
                  </a:lnTo>
                  <a:lnTo>
                    <a:pt x="760843" y="446443"/>
                  </a:lnTo>
                  <a:lnTo>
                    <a:pt x="760957" y="446620"/>
                  </a:lnTo>
                  <a:lnTo>
                    <a:pt x="761044" y="446806"/>
                  </a:lnTo>
                  <a:lnTo>
                    <a:pt x="761093" y="446987"/>
                  </a:lnTo>
                  <a:lnTo>
                    <a:pt x="761130" y="447178"/>
                  </a:lnTo>
                  <a:lnTo>
                    <a:pt x="761153" y="447368"/>
                  </a:lnTo>
                  <a:lnTo>
                    <a:pt x="761172" y="447563"/>
                  </a:lnTo>
                  <a:lnTo>
                    <a:pt x="761266" y="448352"/>
                  </a:lnTo>
                  <a:lnTo>
                    <a:pt x="761281" y="448552"/>
                  </a:lnTo>
                  <a:lnTo>
                    <a:pt x="761285" y="448751"/>
                  </a:lnTo>
                  <a:lnTo>
                    <a:pt x="761285" y="449092"/>
                  </a:lnTo>
                  <a:lnTo>
                    <a:pt x="761278" y="449259"/>
                  </a:lnTo>
                  <a:lnTo>
                    <a:pt x="761259" y="449423"/>
                  </a:lnTo>
                  <a:lnTo>
                    <a:pt x="761217" y="449581"/>
                  </a:lnTo>
                  <a:lnTo>
                    <a:pt x="761153" y="449735"/>
                  </a:lnTo>
                  <a:lnTo>
                    <a:pt x="761062" y="449876"/>
                  </a:lnTo>
                  <a:lnTo>
                    <a:pt x="760964" y="450017"/>
                  </a:lnTo>
                  <a:lnTo>
                    <a:pt x="760858" y="450153"/>
                  </a:lnTo>
                  <a:lnTo>
                    <a:pt x="760764" y="450298"/>
                  </a:lnTo>
                  <a:lnTo>
                    <a:pt x="760673" y="450447"/>
                  </a:lnTo>
                  <a:lnTo>
                    <a:pt x="760587" y="450606"/>
                  </a:lnTo>
                  <a:lnTo>
                    <a:pt x="760405" y="450914"/>
                  </a:lnTo>
                  <a:lnTo>
                    <a:pt x="760311" y="451064"/>
                  </a:lnTo>
                  <a:lnTo>
                    <a:pt x="760077" y="451404"/>
                  </a:lnTo>
                  <a:lnTo>
                    <a:pt x="759956" y="451572"/>
                  </a:lnTo>
                  <a:lnTo>
                    <a:pt x="759827" y="451731"/>
                  </a:lnTo>
                  <a:lnTo>
                    <a:pt x="759688" y="451885"/>
                  </a:lnTo>
                  <a:lnTo>
                    <a:pt x="759574" y="452003"/>
                  </a:lnTo>
                  <a:lnTo>
                    <a:pt x="759454" y="452116"/>
                  </a:lnTo>
                  <a:lnTo>
                    <a:pt x="759200" y="452329"/>
                  </a:lnTo>
                  <a:lnTo>
                    <a:pt x="759072" y="452429"/>
                  </a:lnTo>
                  <a:lnTo>
                    <a:pt x="758887" y="452565"/>
                  </a:lnTo>
                  <a:lnTo>
                    <a:pt x="758305" y="452941"/>
                  </a:lnTo>
                  <a:lnTo>
                    <a:pt x="758124" y="453078"/>
                  </a:lnTo>
                  <a:lnTo>
                    <a:pt x="757867" y="453309"/>
                  </a:lnTo>
                  <a:lnTo>
                    <a:pt x="757626" y="453554"/>
                  </a:lnTo>
                  <a:lnTo>
                    <a:pt x="757354" y="453848"/>
                  </a:lnTo>
                  <a:lnTo>
                    <a:pt x="757206" y="454021"/>
                  </a:lnTo>
                  <a:lnTo>
                    <a:pt x="756776" y="454556"/>
                  </a:lnTo>
                  <a:lnTo>
                    <a:pt x="756481" y="454873"/>
                  </a:lnTo>
                  <a:lnTo>
                    <a:pt x="756394" y="454982"/>
                  </a:lnTo>
                  <a:lnTo>
                    <a:pt x="756323" y="455100"/>
                  </a:lnTo>
                  <a:lnTo>
                    <a:pt x="756270" y="455245"/>
                  </a:lnTo>
                  <a:lnTo>
                    <a:pt x="756236" y="455395"/>
                  </a:lnTo>
                  <a:lnTo>
                    <a:pt x="756217" y="455558"/>
                  </a:lnTo>
                  <a:lnTo>
                    <a:pt x="756206" y="455717"/>
                  </a:lnTo>
                  <a:lnTo>
                    <a:pt x="756202" y="455875"/>
                  </a:lnTo>
                  <a:lnTo>
                    <a:pt x="756206" y="456030"/>
                  </a:lnTo>
                  <a:lnTo>
                    <a:pt x="756221" y="456188"/>
                  </a:lnTo>
                  <a:lnTo>
                    <a:pt x="756243" y="456342"/>
                  </a:lnTo>
                  <a:lnTo>
                    <a:pt x="756270" y="456497"/>
                  </a:lnTo>
                  <a:lnTo>
                    <a:pt x="756338" y="456846"/>
                  </a:lnTo>
                  <a:lnTo>
                    <a:pt x="756383" y="457036"/>
                  </a:lnTo>
                  <a:lnTo>
                    <a:pt x="756493" y="457417"/>
                  </a:lnTo>
                  <a:lnTo>
                    <a:pt x="756602" y="457703"/>
                  </a:lnTo>
                  <a:lnTo>
                    <a:pt x="756587" y="457843"/>
                  </a:lnTo>
                  <a:lnTo>
                    <a:pt x="756568" y="457979"/>
                  </a:lnTo>
                  <a:lnTo>
                    <a:pt x="756538" y="458261"/>
                  </a:lnTo>
                  <a:lnTo>
                    <a:pt x="756527" y="458401"/>
                  </a:lnTo>
                  <a:lnTo>
                    <a:pt x="756515" y="458614"/>
                  </a:lnTo>
                  <a:lnTo>
                    <a:pt x="756493" y="459249"/>
                  </a:lnTo>
                  <a:lnTo>
                    <a:pt x="756474" y="459462"/>
                  </a:lnTo>
                  <a:lnTo>
                    <a:pt x="756436" y="459771"/>
                  </a:lnTo>
                  <a:lnTo>
                    <a:pt x="756383" y="460075"/>
                  </a:lnTo>
                  <a:lnTo>
                    <a:pt x="756353" y="460229"/>
                  </a:lnTo>
                  <a:lnTo>
                    <a:pt x="756315" y="460392"/>
                  </a:lnTo>
                  <a:lnTo>
                    <a:pt x="756228" y="460714"/>
                  </a:lnTo>
                  <a:lnTo>
                    <a:pt x="756179" y="460873"/>
                  </a:lnTo>
                  <a:lnTo>
                    <a:pt x="756058" y="461181"/>
                  </a:lnTo>
                  <a:lnTo>
                    <a:pt x="755990" y="461331"/>
                  </a:lnTo>
                  <a:lnTo>
                    <a:pt x="755915" y="461476"/>
                  </a:lnTo>
                  <a:lnTo>
                    <a:pt x="755835" y="461616"/>
                  </a:lnTo>
                  <a:lnTo>
                    <a:pt x="755745" y="461752"/>
                  </a:lnTo>
                  <a:lnTo>
                    <a:pt x="755632" y="461884"/>
                  </a:lnTo>
                  <a:lnTo>
                    <a:pt x="755507" y="462006"/>
                  </a:lnTo>
                  <a:lnTo>
                    <a:pt x="755242" y="462242"/>
                  </a:lnTo>
                  <a:lnTo>
                    <a:pt x="755114" y="462365"/>
                  </a:lnTo>
                  <a:lnTo>
                    <a:pt x="754903" y="462605"/>
                  </a:lnTo>
                  <a:lnTo>
                    <a:pt x="754597" y="462977"/>
                  </a:lnTo>
                  <a:lnTo>
                    <a:pt x="754491" y="463117"/>
                  </a:lnTo>
                  <a:lnTo>
                    <a:pt x="754295" y="463399"/>
                  </a:lnTo>
                  <a:lnTo>
                    <a:pt x="754189" y="463535"/>
                  </a:lnTo>
                  <a:lnTo>
                    <a:pt x="754076" y="463662"/>
                  </a:lnTo>
                  <a:lnTo>
                    <a:pt x="753943" y="463784"/>
                  </a:lnTo>
                  <a:lnTo>
                    <a:pt x="753807" y="463893"/>
                  </a:lnTo>
                  <a:lnTo>
                    <a:pt x="753252" y="464287"/>
                  </a:lnTo>
                  <a:lnTo>
                    <a:pt x="752746" y="464627"/>
                  </a:lnTo>
                  <a:lnTo>
                    <a:pt x="752433" y="464859"/>
                  </a:lnTo>
                  <a:lnTo>
                    <a:pt x="752232" y="465022"/>
                  </a:lnTo>
                  <a:lnTo>
                    <a:pt x="752044" y="465199"/>
                  </a:lnTo>
                  <a:lnTo>
                    <a:pt x="751866" y="465389"/>
                  </a:lnTo>
                  <a:lnTo>
                    <a:pt x="751787" y="465489"/>
                  </a:lnTo>
                  <a:lnTo>
                    <a:pt x="751715" y="465584"/>
                  </a:lnTo>
                  <a:lnTo>
                    <a:pt x="751583" y="465784"/>
                  </a:lnTo>
                  <a:lnTo>
                    <a:pt x="751530" y="465888"/>
                  </a:lnTo>
                  <a:lnTo>
                    <a:pt x="751489" y="465997"/>
                  </a:lnTo>
                  <a:lnTo>
                    <a:pt x="751458" y="466106"/>
                  </a:lnTo>
                  <a:lnTo>
                    <a:pt x="751436" y="466215"/>
                  </a:lnTo>
                  <a:lnTo>
                    <a:pt x="751424" y="466328"/>
                  </a:lnTo>
                  <a:lnTo>
                    <a:pt x="751424" y="466441"/>
                  </a:lnTo>
                  <a:lnTo>
                    <a:pt x="751443" y="466546"/>
                  </a:lnTo>
                  <a:lnTo>
                    <a:pt x="751470" y="466623"/>
                  </a:lnTo>
                  <a:lnTo>
                    <a:pt x="751507" y="466700"/>
                  </a:lnTo>
                  <a:lnTo>
                    <a:pt x="751704" y="466986"/>
                  </a:lnTo>
                  <a:lnTo>
                    <a:pt x="751862" y="467194"/>
                  </a:lnTo>
                  <a:lnTo>
                    <a:pt x="751919" y="467262"/>
                  </a:lnTo>
                  <a:lnTo>
                    <a:pt x="752010" y="467548"/>
                  </a:lnTo>
                  <a:lnTo>
                    <a:pt x="752066" y="467652"/>
                  </a:lnTo>
                  <a:lnTo>
                    <a:pt x="752115" y="467757"/>
                  </a:lnTo>
                  <a:lnTo>
                    <a:pt x="752161" y="467870"/>
                  </a:lnTo>
                  <a:lnTo>
                    <a:pt x="752195" y="467979"/>
                  </a:lnTo>
                  <a:lnTo>
                    <a:pt x="752217" y="468092"/>
                  </a:lnTo>
                  <a:lnTo>
                    <a:pt x="752225" y="468251"/>
                  </a:lnTo>
                  <a:lnTo>
                    <a:pt x="752210" y="468409"/>
                  </a:lnTo>
                  <a:lnTo>
                    <a:pt x="752183" y="468573"/>
                  </a:lnTo>
                  <a:lnTo>
                    <a:pt x="752149" y="468736"/>
                  </a:lnTo>
                  <a:lnTo>
                    <a:pt x="752130" y="468899"/>
                  </a:lnTo>
                  <a:lnTo>
                    <a:pt x="752119" y="469271"/>
                  </a:lnTo>
                  <a:lnTo>
                    <a:pt x="752123" y="469521"/>
                  </a:lnTo>
                  <a:lnTo>
                    <a:pt x="752119" y="469770"/>
                  </a:lnTo>
                  <a:lnTo>
                    <a:pt x="752130" y="470019"/>
                  </a:lnTo>
                  <a:lnTo>
                    <a:pt x="752149" y="470142"/>
                  </a:lnTo>
                  <a:lnTo>
                    <a:pt x="752199" y="470355"/>
                  </a:lnTo>
                  <a:lnTo>
                    <a:pt x="752232" y="470459"/>
                  </a:lnTo>
                  <a:lnTo>
                    <a:pt x="752270" y="470559"/>
                  </a:lnTo>
                  <a:lnTo>
                    <a:pt x="752323" y="470654"/>
                  </a:lnTo>
                  <a:lnTo>
                    <a:pt x="752368" y="470727"/>
                  </a:lnTo>
                  <a:lnTo>
                    <a:pt x="752421" y="470799"/>
                  </a:lnTo>
                  <a:lnTo>
                    <a:pt x="752542" y="470931"/>
                  </a:lnTo>
                  <a:lnTo>
                    <a:pt x="752606" y="470990"/>
                  </a:lnTo>
                  <a:lnTo>
                    <a:pt x="752686" y="471049"/>
                  </a:lnTo>
                  <a:lnTo>
                    <a:pt x="752859" y="471158"/>
                  </a:lnTo>
                  <a:lnTo>
                    <a:pt x="752950" y="471203"/>
                  </a:lnTo>
                  <a:lnTo>
                    <a:pt x="753135" y="471307"/>
                  </a:lnTo>
                  <a:lnTo>
                    <a:pt x="753528" y="471507"/>
                  </a:lnTo>
                  <a:lnTo>
                    <a:pt x="754359" y="472037"/>
                  </a:lnTo>
                  <a:lnTo>
                    <a:pt x="754680" y="472173"/>
                  </a:lnTo>
                  <a:lnTo>
                    <a:pt x="756021" y="473171"/>
                  </a:lnTo>
                  <a:lnTo>
                    <a:pt x="756338" y="473498"/>
                  </a:lnTo>
                  <a:lnTo>
                    <a:pt x="756534" y="473638"/>
                  </a:lnTo>
                  <a:lnTo>
                    <a:pt x="756723" y="473897"/>
                  </a:lnTo>
                  <a:lnTo>
                    <a:pt x="756810" y="474028"/>
                  </a:lnTo>
                  <a:lnTo>
                    <a:pt x="756897" y="474164"/>
                  </a:lnTo>
                  <a:lnTo>
                    <a:pt x="756976" y="474300"/>
                  </a:lnTo>
                  <a:lnTo>
                    <a:pt x="757138" y="474545"/>
                  </a:lnTo>
                  <a:lnTo>
                    <a:pt x="757180" y="474627"/>
                  </a:lnTo>
                  <a:lnTo>
                    <a:pt x="757169" y="474781"/>
                  </a:lnTo>
                  <a:lnTo>
                    <a:pt x="757123" y="474854"/>
                  </a:lnTo>
                  <a:lnTo>
                    <a:pt x="757010" y="474994"/>
                  </a:lnTo>
                  <a:lnTo>
                    <a:pt x="756965" y="475071"/>
                  </a:lnTo>
                  <a:lnTo>
                    <a:pt x="756927" y="475194"/>
                  </a:lnTo>
                  <a:lnTo>
                    <a:pt x="756904" y="475325"/>
                  </a:lnTo>
                  <a:lnTo>
                    <a:pt x="756874" y="475597"/>
                  </a:lnTo>
                  <a:lnTo>
                    <a:pt x="756844" y="475724"/>
                  </a:lnTo>
                  <a:lnTo>
                    <a:pt x="756810" y="475847"/>
                  </a:lnTo>
                  <a:lnTo>
                    <a:pt x="756727" y="476083"/>
                  </a:lnTo>
                  <a:lnTo>
                    <a:pt x="756674" y="476200"/>
                  </a:lnTo>
                  <a:lnTo>
                    <a:pt x="756617" y="476309"/>
                  </a:lnTo>
                  <a:lnTo>
                    <a:pt x="756561" y="476400"/>
                  </a:lnTo>
                  <a:lnTo>
                    <a:pt x="756496" y="476491"/>
                  </a:lnTo>
                  <a:lnTo>
                    <a:pt x="756428" y="476577"/>
                  </a:lnTo>
                  <a:lnTo>
                    <a:pt x="756357" y="476663"/>
                  </a:lnTo>
                  <a:lnTo>
                    <a:pt x="756217" y="476804"/>
                  </a:lnTo>
                  <a:lnTo>
                    <a:pt x="756013" y="476967"/>
                  </a:lnTo>
                  <a:lnTo>
                    <a:pt x="755949" y="477030"/>
                  </a:lnTo>
                  <a:lnTo>
                    <a:pt x="755862" y="477139"/>
                  </a:lnTo>
                  <a:lnTo>
                    <a:pt x="755783" y="477262"/>
                  </a:lnTo>
                  <a:lnTo>
                    <a:pt x="755575" y="477643"/>
                  </a:lnTo>
                  <a:lnTo>
                    <a:pt x="755269" y="478164"/>
                  </a:lnTo>
                  <a:lnTo>
                    <a:pt x="755159" y="478377"/>
                  </a:lnTo>
                  <a:lnTo>
                    <a:pt x="755091" y="478540"/>
                  </a:lnTo>
                  <a:lnTo>
                    <a:pt x="755054" y="478618"/>
                  </a:lnTo>
                  <a:lnTo>
                    <a:pt x="755012" y="478695"/>
                  </a:lnTo>
                  <a:lnTo>
                    <a:pt x="754933" y="478817"/>
                  </a:lnTo>
                  <a:lnTo>
                    <a:pt x="754842" y="478935"/>
                  </a:lnTo>
                  <a:lnTo>
                    <a:pt x="754653" y="479157"/>
                  </a:lnTo>
                  <a:lnTo>
                    <a:pt x="754563" y="479275"/>
                  </a:lnTo>
                  <a:lnTo>
                    <a:pt x="754381" y="479534"/>
                  </a:lnTo>
                  <a:lnTo>
                    <a:pt x="754208" y="479797"/>
                  </a:lnTo>
                  <a:lnTo>
                    <a:pt x="753958" y="480164"/>
                  </a:lnTo>
                  <a:lnTo>
                    <a:pt x="753883" y="480286"/>
                  </a:lnTo>
                  <a:lnTo>
                    <a:pt x="753800" y="480400"/>
                  </a:lnTo>
                  <a:lnTo>
                    <a:pt x="753705" y="480504"/>
                  </a:lnTo>
                  <a:lnTo>
                    <a:pt x="753592" y="480604"/>
                  </a:lnTo>
                  <a:lnTo>
                    <a:pt x="753471" y="480695"/>
                  </a:lnTo>
                  <a:lnTo>
                    <a:pt x="753343" y="480776"/>
                  </a:lnTo>
                  <a:lnTo>
                    <a:pt x="752943" y="481017"/>
                  </a:lnTo>
                  <a:lnTo>
                    <a:pt x="752659" y="481166"/>
                  </a:lnTo>
                  <a:lnTo>
                    <a:pt x="752380" y="481325"/>
                  </a:lnTo>
                  <a:lnTo>
                    <a:pt x="752217" y="481429"/>
                  </a:lnTo>
                  <a:lnTo>
                    <a:pt x="751734" y="481756"/>
                  </a:lnTo>
                  <a:lnTo>
                    <a:pt x="751572" y="481860"/>
                  </a:lnTo>
                  <a:lnTo>
                    <a:pt x="751432" y="481942"/>
                  </a:lnTo>
                  <a:lnTo>
                    <a:pt x="751296" y="482028"/>
                  </a:lnTo>
                  <a:lnTo>
                    <a:pt x="751016" y="482182"/>
                  </a:lnTo>
                  <a:lnTo>
                    <a:pt x="750873" y="482250"/>
                  </a:lnTo>
                  <a:lnTo>
                    <a:pt x="750707" y="482318"/>
                  </a:lnTo>
                  <a:lnTo>
                    <a:pt x="750541" y="482377"/>
                  </a:lnTo>
                  <a:lnTo>
                    <a:pt x="750197" y="482477"/>
                  </a:lnTo>
                  <a:lnTo>
                    <a:pt x="749853" y="482586"/>
                  </a:lnTo>
                  <a:lnTo>
                    <a:pt x="749494" y="482686"/>
                  </a:lnTo>
                  <a:lnTo>
                    <a:pt x="749321" y="482740"/>
                  </a:lnTo>
                  <a:lnTo>
                    <a:pt x="749147" y="482808"/>
                  </a:lnTo>
                  <a:lnTo>
                    <a:pt x="749026" y="482862"/>
                  </a:lnTo>
                  <a:lnTo>
                    <a:pt x="748784" y="482985"/>
                  </a:lnTo>
                  <a:lnTo>
                    <a:pt x="748671" y="483053"/>
                  </a:lnTo>
                  <a:lnTo>
                    <a:pt x="748562" y="483130"/>
                  </a:lnTo>
                  <a:lnTo>
                    <a:pt x="748460" y="483212"/>
                  </a:lnTo>
                  <a:lnTo>
                    <a:pt x="748267" y="483402"/>
                  </a:lnTo>
                  <a:lnTo>
                    <a:pt x="748176" y="483502"/>
                  </a:lnTo>
                  <a:lnTo>
                    <a:pt x="747961" y="483706"/>
                  </a:lnTo>
                  <a:lnTo>
                    <a:pt x="747848" y="483819"/>
                  </a:lnTo>
                  <a:lnTo>
                    <a:pt x="747731" y="483928"/>
                  </a:lnTo>
                  <a:lnTo>
                    <a:pt x="747485" y="484137"/>
                  </a:lnTo>
                  <a:lnTo>
                    <a:pt x="747368" y="484223"/>
                  </a:lnTo>
                  <a:lnTo>
                    <a:pt x="747247" y="484304"/>
                  </a:lnTo>
                  <a:lnTo>
                    <a:pt x="747085" y="484431"/>
                  </a:lnTo>
                  <a:lnTo>
                    <a:pt x="746990" y="484518"/>
                  </a:lnTo>
                  <a:lnTo>
                    <a:pt x="746975" y="484640"/>
                  </a:lnTo>
                  <a:lnTo>
                    <a:pt x="747002" y="484749"/>
                  </a:lnTo>
                  <a:lnTo>
                    <a:pt x="746972" y="484862"/>
                  </a:lnTo>
                  <a:lnTo>
                    <a:pt x="746896" y="484976"/>
                  </a:lnTo>
                  <a:lnTo>
                    <a:pt x="746794" y="485089"/>
                  </a:lnTo>
                  <a:lnTo>
                    <a:pt x="746696" y="485207"/>
                  </a:lnTo>
                  <a:lnTo>
                    <a:pt x="746628" y="485329"/>
                  </a:lnTo>
                  <a:lnTo>
                    <a:pt x="746598" y="485461"/>
                  </a:lnTo>
                  <a:lnTo>
                    <a:pt x="746583" y="485597"/>
                  </a:lnTo>
                  <a:lnTo>
                    <a:pt x="746583" y="486023"/>
                  </a:lnTo>
                  <a:lnTo>
                    <a:pt x="746579" y="486132"/>
                  </a:lnTo>
                  <a:lnTo>
                    <a:pt x="746583" y="486245"/>
                  </a:lnTo>
                  <a:lnTo>
                    <a:pt x="746583" y="486463"/>
                  </a:lnTo>
                  <a:lnTo>
                    <a:pt x="746571" y="486572"/>
                  </a:lnTo>
                  <a:lnTo>
                    <a:pt x="746549" y="486690"/>
                  </a:lnTo>
                  <a:lnTo>
                    <a:pt x="746518" y="486808"/>
                  </a:lnTo>
                  <a:lnTo>
                    <a:pt x="746447" y="487039"/>
                  </a:lnTo>
                  <a:lnTo>
                    <a:pt x="746416" y="487157"/>
                  </a:lnTo>
                  <a:lnTo>
                    <a:pt x="746390" y="487279"/>
                  </a:lnTo>
                  <a:lnTo>
                    <a:pt x="746322" y="487651"/>
                  </a:lnTo>
                  <a:lnTo>
                    <a:pt x="746269" y="487905"/>
                  </a:lnTo>
                  <a:lnTo>
                    <a:pt x="746201" y="488168"/>
                  </a:lnTo>
                  <a:lnTo>
                    <a:pt x="746141" y="488431"/>
                  </a:lnTo>
                  <a:lnTo>
                    <a:pt x="746080" y="488722"/>
                  </a:lnTo>
                  <a:lnTo>
                    <a:pt x="746054" y="488867"/>
                  </a:lnTo>
                  <a:lnTo>
                    <a:pt x="746020" y="489162"/>
                  </a:lnTo>
                  <a:lnTo>
                    <a:pt x="746012" y="489302"/>
                  </a:lnTo>
                  <a:lnTo>
                    <a:pt x="746012" y="489443"/>
                  </a:lnTo>
                  <a:lnTo>
                    <a:pt x="746024" y="489719"/>
                  </a:lnTo>
                  <a:lnTo>
                    <a:pt x="746069" y="489996"/>
                  </a:lnTo>
                  <a:lnTo>
                    <a:pt x="746141" y="490268"/>
                  </a:lnTo>
                  <a:lnTo>
                    <a:pt x="746194" y="490395"/>
                  </a:lnTo>
                  <a:lnTo>
                    <a:pt x="746254" y="490518"/>
                  </a:lnTo>
                  <a:lnTo>
                    <a:pt x="746296" y="490590"/>
                  </a:lnTo>
                  <a:lnTo>
                    <a:pt x="746454" y="490785"/>
                  </a:lnTo>
                  <a:lnTo>
                    <a:pt x="746503" y="490853"/>
                  </a:lnTo>
                  <a:lnTo>
                    <a:pt x="746564" y="490953"/>
                  </a:lnTo>
                  <a:lnTo>
                    <a:pt x="746786" y="491370"/>
                  </a:lnTo>
                  <a:lnTo>
                    <a:pt x="746877" y="491511"/>
                  </a:lnTo>
                  <a:lnTo>
                    <a:pt x="747073" y="491787"/>
                  </a:lnTo>
                  <a:lnTo>
                    <a:pt x="747168" y="491928"/>
                  </a:lnTo>
                  <a:lnTo>
                    <a:pt x="747247" y="492073"/>
                  </a:lnTo>
                  <a:lnTo>
                    <a:pt x="747319" y="492241"/>
                  </a:lnTo>
                  <a:lnTo>
                    <a:pt x="747376" y="492418"/>
                  </a:lnTo>
                  <a:lnTo>
                    <a:pt x="747474" y="492776"/>
                  </a:lnTo>
                  <a:lnTo>
                    <a:pt x="747527" y="492957"/>
                  </a:lnTo>
                  <a:lnTo>
                    <a:pt x="747572" y="493143"/>
                  </a:lnTo>
                  <a:lnTo>
                    <a:pt x="747610" y="493347"/>
                  </a:lnTo>
                  <a:lnTo>
                    <a:pt x="747651" y="493542"/>
                  </a:lnTo>
                  <a:lnTo>
                    <a:pt x="747712" y="493706"/>
                  </a:lnTo>
                  <a:lnTo>
                    <a:pt x="747802" y="493801"/>
                  </a:lnTo>
                  <a:lnTo>
                    <a:pt x="747953" y="494141"/>
                  </a:lnTo>
                  <a:lnTo>
                    <a:pt x="748301" y="494885"/>
                  </a:lnTo>
                  <a:lnTo>
                    <a:pt x="748482" y="495216"/>
                  </a:lnTo>
                  <a:lnTo>
                    <a:pt x="748550" y="495329"/>
                  </a:lnTo>
                  <a:lnTo>
                    <a:pt x="748697" y="495547"/>
                  </a:lnTo>
                  <a:lnTo>
                    <a:pt x="748837" y="495774"/>
                  </a:lnTo>
                  <a:lnTo>
                    <a:pt x="748894" y="495892"/>
                  </a:lnTo>
                  <a:lnTo>
                    <a:pt x="748996" y="496137"/>
                  </a:lnTo>
                  <a:lnTo>
                    <a:pt x="749052" y="496254"/>
                  </a:lnTo>
                  <a:lnTo>
                    <a:pt x="749117" y="496363"/>
                  </a:lnTo>
                  <a:lnTo>
                    <a:pt x="749188" y="496454"/>
                  </a:lnTo>
                  <a:lnTo>
                    <a:pt x="749264" y="496540"/>
                  </a:lnTo>
                  <a:lnTo>
                    <a:pt x="749430" y="496694"/>
                  </a:lnTo>
                  <a:lnTo>
                    <a:pt x="749521" y="496767"/>
                  </a:lnTo>
                  <a:lnTo>
                    <a:pt x="749951" y="497375"/>
                  </a:lnTo>
                  <a:lnTo>
                    <a:pt x="751541" y="498894"/>
                  </a:lnTo>
                  <a:lnTo>
                    <a:pt x="751855" y="499420"/>
                  </a:lnTo>
                  <a:lnTo>
                    <a:pt x="752108" y="499683"/>
                  </a:lnTo>
                  <a:lnTo>
                    <a:pt x="752414" y="500726"/>
                  </a:lnTo>
                  <a:lnTo>
                    <a:pt x="752410" y="501116"/>
                  </a:lnTo>
                  <a:lnTo>
                    <a:pt x="753339" y="503538"/>
                  </a:lnTo>
                  <a:lnTo>
                    <a:pt x="753520" y="504255"/>
                  </a:lnTo>
                  <a:lnTo>
                    <a:pt x="753641" y="504908"/>
                  </a:lnTo>
                  <a:lnTo>
                    <a:pt x="753686" y="506010"/>
                  </a:lnTo>
                  <a:lnTo>
                    <a:pt x="753739" y="506726"/>
                  </a:lnTo>
                  <a:lnTo>
                    <a:pt x="754234" y="508100"/>
                  </a:lnTo>
                  <a:lnTo>
                    <a:pt x="754865" y="509148"/>
                  </a:lnTo>
                  <a:lnTo>
                    <a:pt x="755118" y="509416"/>
                  </a:lnTo>
                  <a:lnTo>
                    <a:pt x="755813" y="510463"/>
                  </a:lnTo>
                  <a:lnTo>
                    <a:pt x="755930" y="511180"/>
                  </a:lnTo>
                  <a:lnTo>
                    <a:pt x="755926" y="511507"/>
                  </a:lnTo>
                  <a:lnTo>
                    <a:pt x="755854" y="511829"/>
                  </a:lnTo>
                  <a:lnTo>
                    <a:pt x="755851" y="512155"/>
                  </a:lnTo>
                  <a:lnTo>
                    <a:pt x="755639" y="513189"/>
                  </a:lnTo>
                  <a:lnTo>
                    <a:pt x="755371" y="513838"/>
                  </a:lnTo>
                  <a:lnTo>
                    <a:pt x="754842" y="514609"/>
                  </a:lnTo>
                  <a:lnTo>
                    <a:pt x="753060" y="516917"/>
                  </a:lnTo>
                  <a:lnTo>
                    <a:pt x="752822" y="517008"/>
                  </a:lnTo>
                  <a:lnTo>
                    <a:pt x="752346" y="517180"/>
                  </a:lnTo>
                  <a:lnTo>
                    <a:pt x="752108" y="517262"/>
                  </a:lnTo>
                  <a:lnTo>
                    <a:pt x="751209" y="517543"/>
                  </a:lnTo>
                  <a:lnTo>
                    <a:pt x="750880" y="517634"/>
                  </a:lnTo>
                  <a:lnTo>
                    <a:pt x="750548" y="517720"/>
                  </a:lnTo>
                  <a:lnTo>
                    <a:pt x="750212" y="517793"/>
                  </a:lnTo>
                  <a:lnTo>
                    <a:pt x="749581" y="517915"/>
                  </a:lnTo>
                  <a:lnTo>
                    <a:pt x="749264" y="517960"/>
                  </a:lnTo>
                  <a:lnTo>
                    <a:pt x="748947" y="517983"/>
                  </a:lnTo>
                  <a:lnTo>
                    <a:pt x="748633" y="517974"/>
                  </a:lnTo>
                  <a:lnTo>
                    <a:pt x="748229" y="517892"/>
                  </a:lnTo>
                  <a:lnTo>
                    <a:pt x="747829" y="517752"/>
                  </a:lnTo>
                  <a:lnTo>
                    <a:pt x="747436" y="517575"/>
                  </a:lnTo>
                  <a:lnTo>
                    <a:pt x="747043" y="517375"/>
                  </a:lnTo>
                  <a:lnTo>
                    <a:pt x="746311" y="517013"/>
                  </a:lnTo>
                  <a:lnTo>
                    <a:pt x="745967" y="516836"/>
                  </a:lnTo>
                  <a:lnTo>
                    <a:pt x="745631" y="516650"/>
                  </a:lnTo>
                  <a:lnTo>
                    <a:pt x="744958" y="516260"/>
                  </a:lnTo>
                  <a:lnTo>
                    <a:pt x="744675" y="516078"/>
                  </a:lnTo>
                  <a:lnTo>
                    <a:pt x="744116" y="515684"/>
                  </a:lnTo>
                  <a:lnTo>
                    <a:pt x="743829" y="515502"/>
                  </a:lnTo>
                  <a:lnTo>
                    <a:pt x="743535" y="515343"/>
                  </a:lnTo>
                  <a:lnTo>
                    <a:pt x="743297" y="515235"/>
                  </a:lnTo>
                  <a:lnTo>
                    <a:pt x="743055" y="515139"/>
                  </a:lnTo>
                  <a:lnTo>
                    <a:pt x="742810" y="515049"/>
                  </a:lnTo>
                  <a:lnTo>
                    <a:pt x="742311" y="514908"/>
                  </a:lnTo>
                  <a:lnTo>
                    <a:pt x="742066" y="514858"/>
                  </a:lnTo>
                  <a:lnTo>
                    <a:pt x="741820" y="514813"/>
                  </a:lnTo>
                  <a:lnTo>
                    <a:pt x="741571" y="514781"/>
                  </a:lnTo>
                  <a:lnTo>
                    <a:pt x="741325" y="514758"/>
                  </a:lnTo>
                  <a:lnTo>
                    <a:pt x="741076" y="514749"/>
                  </a:lnTo>
                  <a:lnTo>
                    <a:pt x="740691" y="514763"/>
                  </a:lnTo>
                  <a:lnTo>
                    <a:pt x="740498" y="514777"/>
                  </a:lnTo>
                  <a:lnTo>
                    <a:pt x="740306" y="514799"/>
                  </a:lnTo>
                  <a:lnTo>
                    <a:pt x="740114" y="514828"/>
                  </a:lnTo>
                  <a:lnTo>
                    <a:pt x="739656" y="515049"/>
                  </a:lnTo>
                  <a:lnTo>
                    <a:pt x="739157" y="515303"/>
                  </a:lnTo>
                  <a:lnTo>
                    <a:pt x="738954" y="515398"/>
                  </a:lnTo>
                  <a:lnTo>
                    <a:pt x="738757" y="515502"/>
                  </a:lnTo>
                  <a:lnTo>
                    <a:pt x="738565" y="515611"/>
                  </a:lnTo>
                  <a:lnTo>
                    <a:pt x="738387" y="515738"/>
                  </a:lnTo>
                  <a:lnTo>
                    <a:pt x="738217" y="515910"/>
                  </a:lnTo>
                  <a:lnTo>
                    <a:pt x="738070" y="516101"/>
                  </a:lnTo>
                  <a:lnTo>
                    <a:pt x="737926" y="516309"/>
                  </a:lnTo>
                  <a:lnTo>
                    <a:pt x="737783" y="516509"/>
                  </a:lnTo>
                  <a:lnTo>
                    <a:pt x="737620" y="516691"/>
                  </a:lnTo>
                  <a:lnTo>
                    <a:pt x="737432" y="516863"/>
                  </a:lnTo>
                  <a:lnTo>
                    <a:pt x="737333" y="516944"/>
                  </a:lnTo>
                  <a:lnTo>
                    <a:pt x="737235" y="517022"/>
                  </a:lnTo>
                  <a:lnTo>
                    <a:pt x="737133" y="517094"/>
                  </a:lnTo>
                  <a:lnTo>
                    <a:pt x="736926" y="517208"/>
                  </a:lnTo>
                  <a:lnTo>
                    <a:pt x="736703" y="517298"/>
                  </a:lnTo>
                  <a:lnTo>
                    <a:pt x="736472" y="517375"/>
                  </a:lnTo>
                  <a:lnTo>
                    <a:pt x="736246" y="517457"/>
                  </a:lnTo>
                  <a:lnTo>
                    <a:pt x="736027" y="517557"/>
                  </a:lnTo>
                  <a:lnTo>
                    <a:pt x="735857" y="517657"/>
                  </a:lnTo>
                  <a:lnTo>
                    <a:pt x="735691" y="517761"/>
                  </a:lnTo>
                  <a:lnTo>
                    <a:pt x="735196" y="518097"/>
                  </a:lnTo>
                  <a:lnTo>
                    <a:pt x="734833" y="518328"/>
                  </a:lnTo>
                  <a:lnTo>
                    <a:pt x="734648" y="518450"/>
                  </a:lnTo>
                  <a:lnTo>
                    <a:pt x="734471" y="518573"/>
                  </a:lnTo>
                  <a:lnTo>
                    <a:pt x="734297" y="518700"/>
                  </a:lnTo>
                  <a:lnTo>
                    <a:pt x="733976" y="518954"/>
                  </a:lnTo>
                  <a:lnTo>
                    <a:pt x="733821" y="519090"/>
                  </a:lnTo>
                  <a:lnTo>
                    <a:pt x="733674" y="519230"/>
                  </a:lnTo>
                  <a:lnTo>
                    <a:pt x="733530" y="519375"/>
                  </a:lnTo>
                  <a:lnTo>
                    <a:pt x="733409" y="519516"/>
                  </a:lnTo>
                  <a:lnTo>
                    <a:pt x="733081" y="519974"/>
                  </a:lnTo>
                  <a:lnTo>
                    <a:pt x="732971" y="520124"/>
                  </a:lnTo>
                  <a:lnTo>
                    <a:pt x="732862" y="520264"/>
                  </a:lnTo>
                  <a:lnTo>
                    <a:pt x="732760" y="520410"/>
                  </a:lnTo>
                  <a:lnTo>
                    <a:pt x="732650" y="520550"/>
                  </a:lnTo>
                  <a:lnTo>
                    <a:pt x="732537" y="520682"/>
                  </a:lnTo>
                  <a:lnTo>
                    <a:pt x="732409" y="520804"/>
                  </a:lnTo>
                  <a:lnTo>
                    <a:pt x="732227" y="520940"/>
                  </a:lnTo>
                  <a:lnTo>
                    <a:pt x="732023" y="521054"/>
                  </a:lnTo>
                  <a:lnTo>
                    <a:pt x="731812" y="521158"/>
                  </a:lnTo>
                  <a:lnTo>
                    <a:pt x="731593" y="521249"/>
                  </a:lnTo>
                  <a:lnTo>
                    <a:pt x="731374" y="521335"/>
                  </a:lnTo>
                  <a:lnTo>
                    <a:pt x="731079" y="521435"/>
                  </a:lnTo>
                  <a:lnTo>
                    <a:pt x="730777" y="521512"/>
                  </a:lnTo>
                  <a:lnTo>
                    <a:pt x="730471" y="521580"/>
                  </a:lnTo>
                  <a:lnTo>
                    <a:pt x="730161" y="521643"/>
                  </a:lnTo>
                  <a:lnTo>
                    <a:pt x="729859" y="521725"/>
                  </a:lnTo>
                  <a:lnTo>
                    <a:pt x="729538" y="521820"/>
                  </a:lnTo>
                  <a:lnTo>
                    <a:pt x="728904" y="522024"/>
                  </a:lnTo>
                  <a:lnTo>
                    <a:pt x="728587" y="522133"/>
                  </a:lnTo>
                  <a:lnTo>
                    <a:pt x="728273" y="522246"/>
                  </a:lnTo>
                  <a:lnTo>
                    <a:pt x="727831" y="522428"/>
                  </a:lnTo>
                  <a:lnTo>
                    <a:pt x="727389" y="522618"/>
                  </a:lnTo>
                  <a:lnTo>
                    <a:pt x="726910" y="522818"/>
                  </a:lnTo>
                  <a:lnTo>
                    <a:pt x="726645" y="522918"/>
                  </a:lnTo>
                  <a:lnTo>
                    <a:pt x="726117" y="523126"/>
                  </a:lnTo>
                  <a:lnTo>
                    <a:pt x="725694" y="523317"/>
                  </a:lnTo>
                  <a:lnTo>
                    <a:pt x="725195" y="523562"/>
                  </a:lnTo>
                  <a:lnTo>
                    <a:pt x="724783" y="523757"/>
                  </a:lnTo>
                  <a:lnTo>
                    <a:pt x="724534" y="523866"/>
                  </a:lnTo>
                  <a:lnTo>
                    <a:pt x="724409" y="523906"/>
                  </a:lnTo>
                  <a:lnTo>
                    <a:pt x="724224" y="523943"/>
                  </a:lnTo>
                  <a:lnTo>
                    <a:pt x="724032" y="523965"/>
                  </a:lnTo>
                  <a:lnTo>
                    <a:pt x="723639" y="523970"/>
                  </a:lnTo>
                  <a:lnTo>
                    <a:pt x="723337" y="523952"/>
                  </a:lnTo>
                  <a:lnTo>
                    <a:pt x="723114" y="523925"/>
                  </a:lnTo>
                  <a:lnTo>
                    <a:pt x="723008" y="523906"/>
                  </a:lnTo>
                  <a:lnTo>
                    <a:pt x="722903" y="523879"/>
                  </a:lnTo>
                  <a:lnTo>
                    <a:pt x="722789" y="523834"/>
                  </a:lnTo>
                  <a:lnTo>
                    <a:pt x="722680" y="523775"/>
                  </a:lnTo>
                  <a:lnTo>
                    <a:pt x="722468" y="523648"/>
                  </a:lnTo>
                  <a:lnTo>
                    <a:pt x="722359" y="523593"/>
                  </a:lnTo>
                  <a:lnTo>
                    <a:pt x="722147" y="523516"/>
                  </a:lnTo>
                  <a:lnTo>
                    <a:pt x="721932" y="523453"/>
                  </a:lnTo>
                  <a:lnTo>
                    <a:pt x="721267" y="523303"/>
                  </a:lnTo>
                  <a:lnTo>
                    <a:pt x="721063" y="523253"/>
                  </a:lnTo>
                  <a:lnTo>
                    <a:pt x="720444" y="523117"/>
                  </a:lnTo>
                  <a:lnTo>
                    <a:pt x="720240" y="523076"/>
                  </a:lnTo>
                  <a:lnTo>
                    <a:pt x="719741" y="522986"/>
                  </a:lnTo>
                  <a:lnTo>
                    <a:pt x="719492" y="522945"/>
                  </a:lnTo>
                  <a:lnTo>
                    <a:pt x="718994" y="522872"/>
                  </a:lnTo>
                  <a:lnTo>
                    <a:pt x="717970" y="522333"/>
                  </a:lnTo>
                  <a:lnTo>
                    <a:pt x="717264" y="521997"/>
                  </a:lnTo>
                  <a:lnTo>
                    <a:pt x="717011" y="521734"/>
                  </a:lnTo>
                  <a:lnTo>
                    <a:pt x="716690" y="521598"/>
                  </a:lnTo>
                  <a:lnTo>
                    <a:pt x="715606" y="520605"/>
                  </a:lnTo>
                  <a:lnTo>
                    <a:pt x="715225" y="520341"/>
                  </a:lnTo>
                  <a:lnTo>
                    <a:pt x="714907" y="520010"/>
                  </a:lnTo>
                  <a:lnTo>
                    <a:pt x="714522" y="519743"/>
                  </a:lnTo>
                  <a:lnTo>
                    <a:pt x="713823" y="519081"/>
                  </a:lnTo>
                  <a:lnTo>
                    <a:pt x="713699" y="518754"/>
                  </a:lnTo>
                  <a:lnTo>
                    <a:pt x="713317" y="518360"/>
                  </a:lnTo>
                  <a:lnTo>
                    <a:pt x="712811" y="517638"/>
                  </a:lnTo>
                  <a:lnTo>
                    <a:pt x="712437" y="516981"/>
                  </a:lnTo>
                  <a:lnTo>
                    <a:pt x="712313" y="516591"/>
                  </a:lnTo>
                  <a:lnTo>
                    <a:pt x="712063" y="515933"/>
                  </a:lnTo>
                  <a:lnTo>
                    <a:pt x="711878" y="515480"/>
                  </a:lnTo>
                  <a:lnTo>
                    <a:pt x="711818" y="515216"/>
                  </a:lnTo>
                  <a:lnTo>
                    <a:pt x="710881" y="513253"/>
                  </a:lnTo>
                  <a:lnTo>
                    <a:pt x="709930" y="512132"/>
                  </a:lnTo>
                  <a:lnTo>
                    <a:pt x="709686" y="511477"/>
                  </a:lnTo>
                  <a:lnTo>
                    <a:pt x="709688" y="511089"/>
                  </a:lnTo>
                  <a:lnTo>
                    <a:pt x="709632" y="510502"/>
                  </a:lnTo>
                  <a:lnTo>
                    <a:pt x="709004" y="509321"/>
                  </a:lnTo>
                  <a:lnTo>
                    <a:pt x="708491" y="509316"/>
                  </a:lnTo>
                  <a:lnTo>
                    <a:pt x="708102" y="509502"/>
                  </a:lnTo>
                  <a:lnTo>
                    <a:pt x="707709" y="509819"/>
                  </a:lnTo>
                  <a:lnTo>
                    <a:pt x="707554" y="509851"/>
                  </a:lnTo>
                  <a:lnTo>
                    <a:pt x="707399" y="509887"/>
                  </a:lnTo>
                  <a:lnTo>
                    <a:pt x="707248" y="509937"/>
                  </a:lnTo>
                  <a:lnTo>
                    <a:pt x="707101" y="509992"/>
                  </a:lnTo>
                  <a:lnTo>
                    <a:pt x="706957" y="510055"/>
                  </a:lnTo>
                  <a:lnTo>
                    <a:pt x="706712" y="510210"/>
                  </a:lnTo>
                  <a:lnTo>
                    <a:pt x="706485" y="510409"/>
                  </a:lnTo>
                  <a:lnTo>
                    <a:pt x="706062" y="510858"/>
                  </a:lnTo>
                  <a:lnTo>
                    <a:pt x="705843" y="511071"/>
                  </a:lnTo>
                  <a:lnTo>
                    <a:pt x="705458" y="511398"/>
                  </a:lnTo>
                  <a:lnTo>
                    <a:pt x="704873" y="511878"/>
                  </a:lnTo>
                  <a:lnTo>
                    <a:pt x="704646" y="512055"/>
                  </a:lnTo>
                  <a:lnTo>
                    <a:pt x="704189" y="512391"/>
                  </a:lnTo>
                  <a:lnTo>
                    <a:pt x="703966" y="512568"/>
                  </a:lnTo>
                  <a:lnTo>
                    <a:pt x="703762" y="512758"/>
                  </a:lnTo>
                  <a:lnTo>
                    <a:pt x="703622" y="512894"/>
                  </a:lnTo>
                  <a:lnTo>
                    <a:pt x="703483" y="513039"/>
                  </a:lnTo>
                  <a:lnTo>
                    <a:pt x="703354" y="513185"/>
                  </a:lnTo>
                  <a:lnTo>
                    <a:pt x="703233" y="513339"/>
                  </a:lnTo>
                  <a:lnTo>
                    <a:pt x="703132" y="513502"/>
                  </a:lnTo>
                  <a:lnTo>
                    <a:pt x="703018" y="513774"/>
                  </a:lnTo>
                  <a:lnTo>
                    <a:pt x="702950" y="514074"/>
                  </a:lnTo>
                  <a:lnTo>
                    <a:pt x="702912" y="514386"/>
                  </a:lnTo>
                  <a:lnTo>
                    <a:pt x="702878" y="514704"/>
                  </a:lnTo>
                  <a:lnTo>
                    <a:pt x="702833" y="515012"/>
                  </a:lnTo>
                  <a:lnTo>
                    <a:pt x="702599" y="516278"/>
                  </a:lnTo>
                  <a:lnTo>
                    <a:pt x="702531" y="516591"/>
                  </a:lnTo>
                  <a:lnTo>
                    <a:pt x="702403" y="517144"/>
                  </a:lnTo>
                  <a:lnTo>
                    <a:pt x="702331" y="517416"/>
                  </a:lnTo>
                  <a:lnTo>
                    <a:pt x="702251" y="517688"/>
                  </a:lnTo>
                  <a:lnTo>
                    <a:pt x="702165" y="517960"/>
                  </a:lnTo>
                  <a:lnTo>
                    <a:pt x="702063" y="518237"/>
                  </a:lnTo>
                  <a:lnTo>
                    <a:pt x="701949" y="518509"/>
                  </a:lnTo>
                  <a:lnTo>
                    <a:pt x="701828" y="518781"/>
                  </a:lnTo>
                  <a:lnTo>
                    <a:pt x="701594" y="519326"/>
                  </a:lnTo>
                  <a:lnTo>
                    <a:pt x="701500" y="519593"/>
                  </a:lnTo>
                  <a:lnTo>
                    <a:pt x="701417" y="519861"/>
                  </a:lnTo>
                  <a:lnTo>
                    <a:pt x="701326" y="520128"/>
                  </a:lnTo>
                  <a:lnTo>
                    <a:pt x="701224" y="520387"/>
                  </a:lnTo>
                  <a:lnTo>
                    <a:pt x="701096" y="520627"/>
                  </a:lnTo>
                  <a:lnTo>
                    <a:pt x="700922" y="520854"/>
                  </a:lnTo>
                  <a:lnTo>
                    <a:pt x="700722" y="521067"/>
                  </a:lnTo>
                  <a:lnTo>
                    <a:pt x="700507" y="521267"/>
                  </a:lnTo>
                  <a:lnTo>
                    <a:pt x="700280" y="521457"/>
                  </a:lnTo>
                  <a:lnTo>
                    <a:pt x="700050" y="521643"/>
                  </a:lnTo>
                  <a:lnTo>
                    <a:pt x="699812" y="521820"/>
                  </a:lnTo>
                  <a:lnTo>
                    <a:pt x="699566" y="521988"/>
                  </a:lnTo>
                  <a:lnTo>
                    <a:pt x="699060" y="522296"/>
                  </a:lnTo>
                  <a:lnTo>
                    <a:pt x="698558" y="522591"/>
                  </a:lnTo>
                  <a:lnTo>
                    <a:pt x="698312" y="522732"/>
                  </a:lnTo>
                  <a:lnTo>
                    <a:pt x="698063" y="522868"/>
                  </a:lnTo>
                  <a:lnTo>
                    <a:pt x="697814" y="522995"/>
                  </a:lnTo>
                  <a:lnTo>
                    <a:pt x="697557" y="523113"/>
                  </a:lnTo>
                  <a:lnTo>
                    <a:pt x="697289" y="523226"/>
                  </a:lnTo>
                  <a:lnTo>
                    <a:pt x="697017" y="523335"/>
                  </a:lnTo>
                  <a:lnTo>
                    <a:pt x="696737" y="523430"/>
                  </a:lnTo>
                  <a:lnTo>
                    <a:pt x="696462" y="523512"/>
                  </a:lnTo>
                  <a:lnTo>
                    <a:pt x="696179" y="523575"/>
                  </a:lnTo>
                  <a:lnTo>
                    <a:pt x="695854" y="523616"/>
                  </a:lnTo>
                  <a:lnTo>
                    <a:pt x="695525" y="523634"/>
                  </a:lnTo>
                  <a:lnTo>
                    <a:pt x="695197" y="523634"/>
                  </a:lnTo>
                  <a:lnTo>
                    <a:pt x="694532" y="523616"/>
                  </a:lnTo>
                  <a:lnTo>
                    <a:pt x="694245" y="523603"/>
                  </a:lnTo>
                  <a:lnTo>
                    <a:pt x="693958" y="523584"/>
                  </a:lnTo>
                  <a:lnTo>
                    <a:pt x="693384" y="523539"/>
                  </a:lnTo>
                  <a:lnTo>
                    <a:pt x="693097" y="523521"/>
                  </a:lnTo>
                  <a:lnTo>
                    <a:pt x="692685" y="523512"/>
                  </a:lnTo>
                  <a:lnTo>
                    <a:pt x="692273" y="523516"/>
                  </a:lnTo>
                  <a:lnTo>
                    <a:pt x="691858" y="523516"/>
                  </a:lnTo>
                  <a:lnTo>
                    <a:pt x="691450" y="523512"/>
                  </a:lnTo>
                  <a:lnTo>
                    <a:pt x="691038" y="523489"/>
                  </a:lnTo>
                  <a:lnTo>
                    <a:pt x="690404" y="523426"/>
                  </a:lnTo>
                  <a:lnTo>
                    <a:pt x="690087" y="523380"/>
                  </a:lnTo>
                  <a:lnTo>
                    <a:pt x="689777" y="523326"/>
                  </a:lnTo>
                  <a:lnTo>
                    <a:pt x="689467" y="523253"/>
                  </a:lnTo>
                  <a:lnTo>
                    <a:pt x="689105" y="523144"/>
                  </a:lnTo>
                  <a:lnTo>
                    <a:pt x="688746" y="523008"/>
                  </a:lnTo>
                  <a:lnTo>
                    <a:pt x="688395" y="522854"/>
                  </a:lnTo>
                  <a:lnTo>
                    <a:pt x="687477" y="522437"/>
                  </a:lnTo>
                  <a:lnTo>
                    <a:pt x="687047" y="522233"/>
                  </a:lnTo>
                  <a:lnTo>
                    <a:pt x="686608" y="522038"/>
                  </a:lnTo>
                  <a:lnTo>
                    <a:pt x="686295" y="521920"/>
                  </a:lnTo>
                  <a:lnTo>
                    <a:pt x="685978" y="521806"/>
                  </a:lnTo>
                  <a:lnTo>
                    <a:pt x="685660" y="521707"/>
                  </a:lnTo>
                  <a:lnTo>
                    <a:pt x="685339" y="521611"/>
                  </a:lnTo>
                  <a:lnTo>
                    <a:pt x="685018" y="521525"/>
                  </a:lnTo>
                  <a:lnTo>
                    <a:pt x="684660" y="521339"/>
                  </a:lnTo>
                  <a:lnTo>
                    <a:pt x="684021" y="520940"/>
                  </a:lnTo>
                  <a:lnTo>
                    <a:pt x="683383" y="520410"/>
                  </a:lnTo>
                  <a:lnTo>
                    <a:pt x="683066" y="520015"/>
                  </a:lnTo>
                  <a:lnTo>
                    <a:pt x="682239" y="519416"/>
                  </a:lnTo>
                  <a:lnTo>
                    <a:pt x="681661" y="519085"/>
                  </a:lnTo>
                  <a:lnTo>
                    <a:pt x="681340" y="519013"/>
                  </a:lnTo>
                  <a:lnTo>
                    <a:pt x="680951" y="519008"/>
                  </a:lnTo>
                  <a:lnTo>
                    <a:pt x="680305" y="519126"/>
                  </a:lnTo>
                  <a:lnTo>
                    <a:pt x="679912" y="519444"/>
                  </a:lnTo>
                  <a:lnTo>
                    <a:pt x="679648" y="519765"/>
                  </a:lnTo>
                  <a:lnTo>
                    <a:pt x="679448" y="520283"/>
                  </a:lnTo>
                  <a:lnTo>
                    <a:pt x="679380" y="520478"/>
                  </a:lnTo>
                  <a:lnTo>
                    <a:pt x="679369" y="521126"/>
                  </a:lnTo>
                  <a:lnTo>
                    <a:pt x="680298" y="523544"/>
                  </a:lnTo>
                  <a:lnTo>
                    <a:pt x="680653" y="525630"/>
                  </a:lnTo>
                  <a:lnTo>
                    <a:pt x="680834" y="526260"/>
                  </a:lnTo>
                  <a:lnTo>
                    <a:pt x="680925" y="526328"/>
                  </a:lnTo>
                  <a:lnTo>
                    <a:pt x="681034" y="526464"/>
                  </a:lnTo>
                  <a:lnTo>
                    <a:pt x="681076" y="526546"/>
                  </a:lnTo>
                  <a:lnTo>
                    <a:pt x="681057" y="526632"/>
                  </a:lnTo>
                  <a:lnTo>
                    <a:pt x="680996" y="526678"/>
                  </a:lnTo>
                  <a:lnTo>
                    <a:pt x="680925" y="526723"/>
                  </a:lnTo>
                  <a:lnTo>
                    <a:pt x="680856" y="526773"/>
                  </a:lnTo>
                  <a:lnTo>
                    <a:pt x="680804" y="526904"/>
                  </a:lnTo>
                  <a:lnTo>
                    <a:pt x="680815" y="526991"/>
                  </a:lnTo>
                  <a:lnTo>
                    <a:pt x="680845" y="527077"/>
                  </a:lnTo>
                  <a:lnTo>
                    <a:pt x="680887" y="527163"/>
                  </a:lnTo>
                  <a:lnTo>
                    <a:pt x="680928" y="527236"/>
                  </a:lnTo>
                  <a:lnTo>
                    <a:pt x="681004" y="527299"/>
                  </a:lnTo>
                  <a:lnTo>
                    <a:pt x="681102" y="527344"/>
                  </a:lnTo>
                  <a:lnTo>
                    <a:pt x="681208" y="527385"/>
                  </a:lnTo>
                  <a:lnTo>
                    <a:pt x="681298" y="527431"/>
                  </a:lnTo>
                  <a:lnTo>
                    <a:pt x="681359" y="527530"/>
                  </a:lnTo>
                  <a:lnTo>
                    <a:pt x="681363" y="527616"/>
                  </a:lnTo>
                  <a:lnTo>
                    <a:pt x="681363" y="527703"/>
                  </a:lnTo>
                  <a:lnTo>
                    <a:pt x="681355" y="527811"/>
                  </a:lnTo>
                  <a:lnTo>
                    <a:pt x="681295" y="528138"/>
                  </a:lnTo>
                  <a:lnTo>
                    <a:pt x="681283" y="528251"/>
                  </a:lnTo>
                  <a:lnTo>
                    <a:pt x="681276" y="528483"/>
                  </a:lnTo>
                  <a:lnTo>
                    <a:pt x="681279" y="528601"/>
                  </a:lnTo>
                  <a:lnTo>
                    <a:pt x="681295" y="528710"/>
                  </a:lnTo>
                  <a:lnTo>
                    <a:pt x="681325" y="528814"/>
                  </a:lnTo>
                  <a:lnTo>
                    <a:pt x="681366" y="528895"/>
                  </a:lnTo>
                  <a:lnTo>
                    <a:pt x="681415" y="528973"/>
                  </a:lnTo>
                  <a:lnTo>
                    <a:pt x="681472" y="529050"/>
                  </a:lnTo>
                  <a:lnTo>
                    <a:pt x="681600" y="529172"/>
                  </a:lnTo>
                  <a:lnTo>
                    <a:pt x="681676" y="529227"/>
                  </a:lnTo>
                  <a:lnTo>
                    <a:pt x="681759" y="529272"/>
                  </a:lnTo>
                  <a:lnTo>
                    <a:pt x="681842" y="529308"/>
                  </a:lnTo>
                  <a:lnTo>
                    <a:pt x="681933" y="529340"/>
                  </a:lnTo>
                  <a:lnTo>
                    <a:pt x="681999" y="529193"/>
                  </a:lnTo>
                  <a:lnTo>
                    <a:pt x="682159" y="529118"/>
                  </a:lnTo>
                  <a:lnTo>
                    <a:pt x="682307" y="529090"/>
                  </a:lnTo>
                  <a:lnTo>
                    <a:pt x="682462" y="529109"/>
                  </a:lnTo>
                  <a:lnTo>
                    <a:pt x="682586" y="529140"/>
                  </a:lnTo>
                  <a:lnTo>
                    <a:pt x="682790" y="529240"/>
                  </a:lnTo>
                  <a:lnTo>
                    <a:pt x="682915" y="529281"/>
                  </a:lnTo>
                  <a:lnTo>
                    <a:pt x="683115" y="529268"/>
                  </a:lnTo>
                  <a:lnTo>
                    <a:pt x="683255" y="529222"/>
                  </a:lnTo>
                  <a:lnTo>
                    <a:pt x="683380" y="529290"/>
                  </a:lnTo>
                  <a:lnTo>
                    <a:pt x="683493" y="529444"/>
                  </a:lnTo>
                  <a:lnTo>
                    <a:pt x="683535" y="529576"/>
                  </a:lnTo>
                  <a:lnTo>
                    <a:pt x="683603" y="529666"/>
                  </a:lnTo>
                  <a:lnTo>
                    <a:pt x="683764" y="529712"/>
                  </a:lnTo>
                  <a:lnTo>
                    <a:pt x="683935" y="529812"/>
                  </a:lnTo>
                  <a:lnTo>
                    <a:pt x="684319" y="529934"/>
                  </a:lnTo>
                  <a:lnTo>
                    <a:pt x="684440" y="529993"/>
                  </a:lnTo>
                  <a:lnTo>
                    <a:pt x="684546" y="530052"/>
                  </a:lnTo>
                  <a:lnTo>
                    <a:pt x="684682" y="530143"/>
                  </a:lnTo>
                  <a:lnTo>
                    <a:pt x="684807" y="530279"/>
                  </a:lnTo>
                  <a:lnTo>
                    <a:pt x="684829" y="530392"/>
                  </a:lnTo>
                  <a:lnTo>
                    <a:pt x="684909" y="530501"/>
                  </a:lnTo>
                  <a:lnTo>
                    <a:pt x="684954" y="530673"/>
                  </a:lnTo>
                  <a:lnTo>
                    <a:pt x="685037" y="530751"/>
                  </a:lnTo>
                  <a:lnTo>
                    <a:pt x="685177" y="530860"/>
                  </a:lnTo>
                  <a:lnTo>
                    <a:pt x="685302" y="530914"/>
                  </a:lnTo>
                  <a:lnTo>
                    <a:pt x="685445" y="530914"/>
                  </a:lnTo>
                  <a:lnTo>
                    <a:pt x="685543" y="531013"/>
                  </a:lnTo>
                  <a:lnTo>
                    <a:pt x="685623" y="531150"/>
                  </a:lnTo>
                  <a:lnTo>
                    <a:pt x="685740" y="531204"/>
                  </a:lnTo>
                  <a:lnTo>
                    <a:pt x="685910" y="531340"/>
                  </a:lnTo>
                  <a:lnTo>
                    <a:pt x="686016" y="531526"/>
                  </a:lnTo>
                  <a:lnTo>
                    <a:pt x="686197" y="531821"/>
                  </a:lnTo>
                  <a:lnTo>
                    <a:pt x="686295" y="531839"/>
                  </a:lnTo>
                  <a:lnTo>
                    <a:pt x="686390" y="531798"/>
                  </a:lnTo>
                  <a:lnTo>
                    <a:pt x="686514" y="531812"/>
                  </a:lnTo>
                  <a:lnTo>
                    <a:pt x="686707" y="532048"/>
                  </a:lnTo>
                  <a:lnTo>
                    <a:pt x="686911" y="532156"/>
                  </a:lnTo>
                  <a:lnTo>
                    <a:pt x="687091" y="532311"/>
                  </a:lnTo>
                  <a:lnTo>
                    <a:pt x="687240" y="532424"/>
                  </a:lnTo>
                  <a:lnTo>
                    <a:pt x="687344" y="532556"/>
                  </a:lnTo>
                  <a:lnTo>
                    <a:pt x="687440" y="532683"/>
                  </a:lnTo>
                  <a:lnTo>
                    <a:pt x="687567" y="532773"/>
                  </a:lnTo>
                  <a:lnTo>
                    <a:pt x="687771" y="532910"/>
                  </a:lnTo>
                  <a:lnTo>
                    <a:pt x="687907" y="533037"/>
                  </a:lnTo>
                  <a:lnTo>
                    <a:pt x="688047" y="533068"/>
                  </a:lnTo>
                  <a:lnTo>
                    <a:pt x="688113" y="533125"/>
                  </a:lnTo>
                  <a:lnTo>
                    <a:pt x="688285" y="533290"/>
                  </a:lnTo>
                  <a:lnTo>
                    <a:pt x="688372" y="533377"/>
                  </a:lnTo>
                  <a:lnTo>
                    <a:pt x="688319" y="533504"/>
                  </a:lnTo>
                  <a:lnTo>
                    <a:pt x="688300" y="533676"/>
                  </a:lnTo>
                  <a:lnTo>
                    <a:pt x="688357" y="533721"/>
                  </a:lnTo>
                  <a:lnTo>
                    <a:pt x="688447" y="533685"/>
                  </a:lnTo>
                  <a:lnTo>
                    <a:pt x="688489" y="533694"/>
                  </a:lnTo>
                  <a:lnTo>
                    <a:pt x="688519" y="533771"/>
                  </a:lnTo>
                  <a:lnTo>
                    <a:pt x="688557" y="533853"/>
                  </a:lnTo>
                  <a:lnTo>
                    <a:pt x="688633" y="533926"/>
                  </a:lnTo>
                  <a:lnTo>
                    <a:pt x="688727" y="534039"/>
                  </a:lnTo>
                  <a:lnTo>
                    <a:pt x="688833" y="534139"/>
                  </a:lnTo>
                  <a:lnTo>
                    <a:pt x="688931" y="534211"/>
                  </a:lnTo>
                  <a:lnTo>
                    <a:pt x="689014" y="534279"/>
                  </a:lnTo>
                  <a:lnTo>
                    <a:pt x="689127" y="534393"/>
                  </a:lnTo>
                  <a:lnTo>
                    <a:pt x="689245" y="534461"/>
                  </a:lnTo>
                  <a:lnTo>
                    <a:pt x="689433" y="534502"/>
                  </a:lnTo>
                  <a:lnTo>
                    <a:pt x="689554" y="534633"/>
                  </a:lnTo>
                  <a:lnTo>
                    <a:pt x="689687" y="534851"/>
                  </a:lnTo>
                  <a:lnTo>
                    <a:pt x="689762" y="534960"/>
                  </a:lnTo>
                  <a:lnTo>
                    <a:pt x="689883" y="534982"/>
                  </a:lnTo>
                  <a:lnTo>
                    <a:pt x="690027" y="535082"/>
                  </a:lnTo>
                  <a:lnTo>
                    <a:pt x="690155" y="535186"/>
                  </a:lnTo>
                  <a:lnTo>
                    <a:pt x="690283" y="535331"/>
                  </a:lnTo>
                  <a:lnTo>
                    <a:pt x="690378" y="535467"/>
                  </a:lnTo>
                  <a:lnTo>
                    <a:pt x="690514" y="535626"/>
                  </a:lnTo>
                  <a:lnTo>
                    <a:pt x="690605" y="535749"/>
                  </a:lnTo>
                  <a:lnTo>
                    <a:pt x="690707" y="535817"/>
                  </a:lnTo>
                  <a:lnTo>
                    <a:pt x="690849" y="535894"/>
                  </a:lnTo>
                  <a:lnTo>
                    <a:pt x="690945" y="535976"/>
                  </a:lnTo>
                  <a:lnTo>
                    <a:pt x="690971" y="536053"/>
                  </a:lnTo>
                  <a:lnTo>
                    <a:pt x="691023" y="536193"/>
                  </a:lnTo>
                  <a:lnTo>
                    <a:pt x="691140" y="536302"/>
                  </a:lnTo>
                  <a:lnTo>
                    <a:pt x="691300" y="536393"/>
                  </a:lnTo>
                  <a:lnTo>
                    <a:pt x="691370" y="536438"/>
                  </a:lnTo>
                  <a:lnTo>
                    <a:pt x="691389" y="536565"/>
                  </a:lnTo>
                  <a:lnTo>
                    <a:pt x="691412" y="536679"/>
                  </a:lnTo>
                  <a:lnTo>
                    <a:pt x="691455" y="536751"/>
                  </a:lnTo>
                  <a:lnTo>
                    <a:pt x="691635" y="536710"/>
                  </a:lnTo>
                  <a:lnTo>
                    <a:pt x="691741" y="536783"/>
                  </a:lnTo>
                  <a:lnTo>
                    <a:pt x="691794" y="536860"/>
                  </a:lnTo>
                  <a:lnTo>
                    <a:pt x="691846" y="536951"/>
                  </a:lnTo>
                  <a:lnTo>
                    <a:pt x="692058" y="537041"/>
                  </a:lnTo>
                  <a:lnTo>
                    <a:pt x="692134" y="537064"/>
                  </a:lnTo>
                  <a:lnTo>
                    <a:pt x="692232" y="537132"/>
                  </a:lnTo>
                  <a:lnTo>
                    <a:pt x="692341" y="537191"/>
                  </a:lnTo>
                  <a:lnTo>
                    <a:pt x="692458" y="537228"/>
                  </a:lnTo>
                  <a:lnTo>
                    <a:pt x="692504" y="537237"/>
                  </a:lnTo>
                  <a:lnTo>
                    <a:pt x="692519" y="537327"/>
                  </a:lnTo>
                  <a:lnTo>
                    <a:pt x="692572" y="537445"/>
                  </a:lnTo>
                  <a:lnTo>
                    <a:pt x="692655" y="537586"/>
                  </a:lnTo>
                  <a:lnTo>
                    <a:pt x="692734" y="537708"/>
                  </a:lnTo>
                  <a:lnTo>
                    <a:pt x="692791" y="537804"/>
                  </a:lnTo>
                  <a:lnTo>
                    <a:pt x="692923" y="537957"/>
                  </a:lnTo>
                  <a:lnTo>
                    <a:pt x="693018" y="538075"/>
                  </a:lnTo>
                  <a:lnTo>
                    <a:pt x="693218" y="538257"/>
                  </a:lnTo>
                  <a:lnTo>
                    <a:pt x="693373" y="538411"/>
                  </a:lnTo>
                  <a:lnTo>
                    <a:pt x="693478" y="538534"/>
                  </a:lnTo>
                  <a:lnTo>
                    <a:pt x="693611" y="538584"/>
                  </a:lnTo>
                  <a:lnTo>
                    <a:pt x="693766" y="538670"/>
                  </a:lnTo>
                  <a:lnTo>
                    <a:pt x="694041" y="538924"/>
                  </a:lnTo>
                  <a:lnTo>
                    <a:pt x="694208" y="539033"/>
                  </a:lnTo>
                  <a:lnTo>
                    <a:pt x="694321" y="539192"/>
                  </a:lnTo>
                  <a:lnTo>
                    <a:pt x="694593" y="539504"/>
                  </a:lnTo>
                  <a:lnTo>
                    <a:pt x="694720" y="539636"/>
                  </a:lnTo>
                  <a:lnTo>
                    <a:pt x="694856" y="539817"/>
                  </a:lnTo>
                  <a:lnTo>
                    <a:pt x="695068" y="539998"/>
                  </a:lnTo>
                  <a:lnTo>
                    <a:pt x="695200" y="540148"/>
                  </a:lnTo>
                  <a:lnTo>
                    <a:pt x="695310" y="540284"/>
                  </a:lnTo>
                  <a:lnTo>
                    <a:pt x="695397" y="540421"/>
                  </a:lnTo>
                  <a:lnTo>
                    <a:pt x="695612" y="540643"/>
                  </a:lnTo>
                  <a:lnTo>
                    <a:pt x="695823" y="540910"/>
                  </a:lnTo>
                  <a:lnTo>
                    <a:pt x="695929" y="541006"/>
                  </a:lnTo>
                  <a:lnTo>
                    <a:pt x="696005" y="541092"/>
                  </a:lnTo>
                  <a:lnTo>
                    <a:pt x="696160" y="541278"/>
                  </a:lnTo>
                  <a:lnTo>
                    <a:pt x="696258" y="541455"/>
                  </a:lnTo>
                  <a:lnTo>
                    <a:pt x="696356" y="541573"/>
                  </a:lnTo>
                  <a:lnTo>
                    <a:pt x="696447" y="541718"/>
                  </a:lnTo>
                  <a:lnTo>
                    <a:pt x="696598" y="541944"/>
                  </a:lnTo>
                  <a:lnTo>
                    <a:pt x="696723" y="542099"/>
                  </a:lnTo>
                  <a:lnTo>
                    <a:pt x="696862" y="542303"/>
                  </a:lnTo>
                  <a:lnTo>
                    <a:pt x="696919" y="542412"/>
                  </a:lnTo>
                  <a:lnTo>
                    <a:pt x="697021" y="542629"/>
                  </a:lnTo>
                  <a:lnTo>
                    <a:pt x="697131" y="542883"/>
                  </a:lnTo>
                  <a:lnTo>
                    <a:pt x="697267" y="543042"/>
                  </a:lnTo>
                  <a:lnTo>
                    <a:pt x="697556" y="543305"/>
                  </a:lnTo>
                  <a:lnTo>
                    <a:pt x="697641" y="543523"/>
                  </a:lnTo>
                  <a:lnTo>
                    <a:pt x="697730" y="543654"/>
                  </a:lnTo>
                  <a:lnTo>
                    <a:pt x="697783" y="543741"/>
                  </a:lnTo>
                  <a:lnTo>
                    <a:pt x="697852" y="543895"/>
                  </a:lnTo>
                  <a:lnTo>
                    <a:pt x="697953" y="544035"/>
                  </a:lnTo>
                  <a:lnTo>
                    <a:pt x="698030" y="544212"/>
                  </a:lnTo>
                  <a:lnTo>
                    <a:pt x="698100" y="544389"/>
                  </a:lnTo>
                  <a:lnTo>
                    <a:pt x="698176" y="544544"/>
                  </a:lnTo>
                  <a:lnTo>
                    <a:pt x="698219" y="544671"/>
                  </a:lnTo>
                  <a:lnTo>
                    <a:pt x="698293" y="544788"/>
                  </a:lnTo>
                  <a:lnTo>
                    <a:pt x="698389" y="544956"/>
                  </a:lnTo>
                  <a:lnTo>
                    <a:pt x="698440" y="545065"/>
                  </a:lnTo>
                  <a:lnTo>
                    <a:pt x="698531" y="545201"/>
                  </a:lnTo>
                  <a:lnTo>
                    <a:pt x="698595" y="545305"/>
                  </a:lnTo>
                  <a:lnTo>
                    <a:pt x="698695" y="545423"/>
                  </a:lnTo>
                  <a:lnTo>
                    <a:pt x="698750" y="545528"/>
                  </a:lnTo>
                  <a:lnTo>
                    <a:pt x="698818" y="545678"/>
                  </a:lnTo>
                  <a:lnTo>
                    <a:pt x="698871" y="545750"/>
                  </a:lnTo>
                  <a:lnTo>
                    <a:pt x="699015" y="545904"/>
                  </a:lnTo>
                  <a:lnTo>
                    <a:pt x="699151" y="546067"/>
                  </a:lnTo>
                  <a:lnTo>
                    <a:pt x="699306" y="546240"/>
                  </a:lnTo>
                  <a:lnTo>
                    <a:pt x="699404" y="546326"/>
                  </a:lnTo>
                  <a:lnTo>
                    <a:pt x="699566" y="546507"/>
                  </a:lnTo>
                  <a:lnTo>
                    <a:pt x="699706" y="546634"/>
                  </a:lnTo>
                  <a:lnTo>
                    <a:pt x="699861" y="546748"/>
                  </a:lnTo>
                  <a:lnTo>
                    <a:pt x="700118" y="546952"/>
                  </a:lnTo>
                  <a:lnTo>
                    <a:pt x="700360" y="547124"/>
                  </a:lnTo>
                  <a:lnTo>
                    <a:pt x="700545" y="547215"/>
                  </a:lnTo>
                  <a:lnTo>
                    <a:pt x="700639" y="547297"/>
                  </a:lnTo>
                  <a:lnTo>
                    <a:pt x="700794" y="547419"/>
                  </a:lnTo>
                  <a:lnTo>
                    <a:pt x="700972" y="547515"/>
                  </a:lnTo>
                  <a:lnTo>
                    <a:pt x="701125" y="547550"/>
                  </a:lnTo>
                  <a:lnTo>
                    <a:pt x="701270" y="547550"/>
                  </a:lnTo>
                  <a:lnTo>
                    <a:pt x="701380" y="547555"/>
                  </a:lnTo>
                  <a:lnTo>
                    <a:pt x="701488" y="547591"/>
                  </a:lnTo>
                  <a:lnTo>
                    <a:pt x="701618" y="547582"/>
                  </a:lnTo>
                  <a:lnTo>
                    <a:pt x="701722" y="547587"/>
                  </a:lnTo>
                  <a:lnTo>
                    <a:pt x="701871" y="547601"/>
                  </a:lnTo>
                  <a:lnTo>
                    <a:pt x="702009" y="547587"/>
                  </a:lnTo>
                  <a:lnTo>
                    <a:pt x="702285" y="547591"/>
                  </a:lnTo>
                  <a:lnTo>
                    <a:pt x="702406" y="547646"/>
                  </a:lnTo>
                  <a:lnTo>
                    <a:pt x="702587" y="547655"/>
                  </a:lnTo>
                  <a:lnTo>
                    <a:pt x="702735" y="547619"/>
                  </a:lnTo>
                  <a:lnTo>
                    <a:pt x="702909" y="547591"/>
                  </a:lnTo>
                  <a:lnTo>
                    <a:pt x="703063" y="547587"/>
                  </a:lnTo>
                  <a:lnTo>
                    <a:pt x="703294" y="547546"/>
                  </a:lnTo>
                  <a:lnTo>
                    <a:pt x="703789" y="547415"/>
                  </a:lnTo>
                  <a:lnTo>
                    <a:pt x="703959" y="547365"/>
                  </a:lnTo>
                  <a:lnTo>
                    <a:pt x="704197" y="547283"/>
                  </a:lnTo>
                  <a:lnTo>
                    <a:pt x="704431" y="547192"/>
                  </a:lnTo>
                  <a:lnTo>
                    <a:pt x="704552" y="547161"/>
                  </a:lnTo>
                  <a:lnTo>
                    <a:pt x="704703" y="547115"/>
                  </a:lnTo>
                  <a:lnTo>
                    <a:pt x="704835" y="547052"/>
                  </a:lnTo>
                  <a:lnTo>
                    <a:pt x="705017" y="546979"/>
                  </a:lnTo>
                  <a:lnTo>
                    <a:pt x="705304" y="546802"/>
                  </a:lnTo>
                  <a:lnTo>
                    <a:pt x="705386" y="546775"/>
                  </a:lnTo>
                  <a:lnTo>
                    <a:pt x="705518" y="546775"/>
                  </a:lnTo>
                  <a:lnTo>
                    <a:pt x="705631" y="546757"/>
                  </a:lnTo>
                  <a:lnTo>
                    <a:pt x="705801" y="546748"/>
                  </a:lnTo>
                  <a:lnTo>
                    <a:pt x="705900" y="546712"/>
                  </a:lnTo>
                  <a:lnTo>
                    <a:pt x="706187" y="546666"/>
                  </a:lnTo>
                  <a:lnTo>
                    <a:pt x="706289" y="546662"/>
                  </a:lnTo>
                  <a:lnTo>
                    <a:pt x="706368" y="546648"/>
                  </a:lnTo>
                  <a:lnTo>
                    <a:pt x="706451" y="546626"/>
                  </a:lnTo>
                  <a:lnTo>
                    <a:pt x="706568" y="546634"/>
                  </a:lnTo>
                  <a:lnTo>
                    <a:pt x="706700" y="546684"/>
                  </a:lnTo>
                  <a:lnTo>
                    <a:pt x="706825" y="546721"/>
                  </a:lnTo>
                  <a:lnTo>
                    <a:pt x="706995" y="546752"/>
                  </a:lnTo>
                  <a:lnTo>
                    <a:pt x="707131" y="546752"/>
                  </a:lnTo>
                  <a:lnTo>
                    <a:pt x="707528" y="546780"/>
                  </a:lnTo>
                  <a:lnTo>
                    <a:pt x="707622" y="546811"/>
                  </a:lnTo>
                  <a:lnTo>
                    <a:pt x="707690" y="546866"/>
                  </a:lnTo>
                  <a:lnTo>
                    <a:pt x="708106" y="547075"/>
                  </a:lnTo>
                  <a:lnTo>
                    <a:pt x="708314" y="547165"/>
                  </a:lnTo>
                  <a:lnTo>
                    <a:pt x="708582" y="547292"/>
                  </a:lnTo>
                  <a:lnTo>
                    <a:pt x="708845" y="547383"/>
                  </a:lnTo>
                  <a:lnTo>
                    <a:pt x="709147" y="547501"/>
                  </a:lnTo>
                  <a:lnTo>
                    <a:pt x="709340" y="547610"/>
                  </a:lnTo>
                  <a:lnTo>
                    <a:pt x="709438" y="547691"/>
                  </a:lnTo>
                  <a:lnTo>
                    <a:pt x="709472" y="547827"/>
                  </a:lnTo>
                  <a:lnTo>
                    <a:pt x="709419" y="548027"/>
                  </a:lnTo>
                  <a:lnTo>
                    <a:pt x="709355" y="548231"/>
                  </a:lnTo>
                  <a:lnTo>
                    <a:pt x="709295" y="548489"/>
                  </a:lnTo>
                  <a:lnTo>
                    <a:pt x="709212" y="548725"/>
                  </a:lnTo>
                  <a:lnTo>
                    <a:pt x="709155" y="548920"/>
                  </a:lnTo>
                  <a:lnTo>
                    <a:pt x="709102" y="549066"/>
                  </a:lnTo>
                  <a:lnTo>
                    <a:pt x="709000" y="549243"/>
                  </a:lnTo>
                  <a:lnTo>
                    <a:pt x="708873" y="549352"/>
                  </a:lnTo>
                  <a:lnTo>
                    <a:pt x="708722" y="549447"/>
                  </a:lnTo>
                  <a:lnTo>
                    <a:pt x="708412" y="549610"/>
                  </a:lnTo>
                  <a:lnTo>
                    <a:pt x="708229" y="549687"/>
                  </a:lnTo>
                  <a:lnTo>
                    <a:pt x="708125" y="549750"/>
                  </a:lnTo>
                  <a:lnTo>
                    <a:pt x="708008" y="549846"/>
                  </a:lnTo>
                  <a:lnTo>
                    <a:pt x="707928" y="549896"/>
                  </a:lnTo>
                  <a:lnTo>
                    <a:pt x="707815" y="550000"/>
                  </a:lnTo>
                  <a:lnTo>
                    <a:pt x="707607" y="550068"/>
                  </a:lnTo>
                  <a:lnTo>
                    <a:pt x="707396" y="550122"/>
                  </a:lnTo>
                  <a:lnTo>
                    <a:pt x="707180" y="550172"/>
                  </a:lnTo>
                  <a:lnTo>
                    <a:pt x="707018" y="550204"/>
                  </a:lnTo>
                  <a:lnTo>
                    <a:pt x="706852" y="550222"/>
                  </a:lnTo>
                  <a:lnTo>
                    <a:pt x="706617" y="550277"/>
                  </a:lnTo>
                  <a:lnTo>
                    <a:pt x="706402" y="550313"/>
                  </a:lnTo>
                  <a:lnTo>
                    <a:pt x="706217" y="550322"/>
                  </a:lnTo>
                  <a:lnTo>
                    <a:pt x="706073" y="550367"/>
                  </a:lnTo>
                  <a:lnTo>
                    <a:pt x="705915" y="550386"/>
                  </a:lnTo>
                  <a:lnTo>
                    <a:pt x="705677" y="550422"/>
                  </a:lnTo>
                  <a:lnTo>
                    <a:pt x="705261" y="550463"/>
                  </a:lnTo>
                  <a:lnTo>
                    <a:pt x="705102" y="550513"/>
                  </a:lnTo>
                  <a:lnTo>
                    <a:pt x="704887" y="550553"/>
                  </a:lnTo>
                  <a:lnTo>
                    <a:pt x="704658" y="550581"/>
                  </a:lnTo>
                  <a:lnTo>
                    <a:pt x="704439" y="550622"/>
                  </a:lnTo>
                  <a:lnTo>
                    <a:pt x="704208" y="550680"/>
                  </a:lnTo>
                  <a:lnTo>
                    <a:pt x="704049" y="550730"/>
                  </a:lnTo>
                  <a:lnTo>
                    <a:pt x="703842" y="550803"/>
                  </a:lnTo>
                  <a:lnTo>
                    <a:pt x="703672" y="550812"/>
                  </a:lnTo>
                  <a:lnTo>
                    <a:pt x="703615" y="550844"/>
                  </a:lnTo>
                  <a:lnTo>
                    <a:pt x="703437" y="550930"/>
                  </a:lnTo>
                  <a:lnTo>
                    <a:pt x="703249" y="551016"/>
                  </a:lnTo>
                  <a:lnTo>
                    <a:pt x="703158" y="551052"/>
                  </a:lnTo>
                  <a:lnTo>
                    <a:pt x="702867" y="551193"/>
                  </a:lnTo>
                  <a:lnTo>
                    <a:pt x="702625" y="551329"/>
                  </a:lnTo>
                  <a:lnTo>
                    <a:pt x="702501" y="551356"/>
                  </a:lnTo>
                  <a:lnTo>
                    <a:pt x="702433" y="551411"/>
                  </a:lnTo>
                  <a:lnTo>
                    <a:pt x="702342" y="551460"/>
                  </a:lnTo>
                  <a:lnTo>
                    <a:pt x="701920" y="551633"/>
                  </a:lnTo>
                  <a:lnTo>
                    <a:pt x="701648" y="551765"/>
                  </a:lnTo>
                  <a:lnTo>
                    <a:pt x="701580" y="551828"/>
                  </a:lnTo>
                  <a:lnTo>
                    <a:pt x="701450" y="551964"/>
                  </a:lnTo>
                  <a:lnTo>
                    <a:pt x="701329" y="552109"/>
                  </a:lnTo>
                  <a:lnTo>
                    <a:pt x="701221" y="552263"/>
                  </a:lnTo>
                  <a:lnTo>
                    <a:pt x="701172" y="552341"/>
                  </a:lnTo>
                  <a:lnTo>
                    <a:pt x="701138" y="552408"/>
                  </a:lnTo>
                  <a:lnTo>
                    <a:pt x="701100" y="552472"/>
                  </a:lnTo>
                  <a:lnTo>
                    <a:pt x="701021" y="552594"/>
                  </a:lnTo>
                  <a:lnTo>
                    <a:pt x="700934" y="552701"/>
                  </a:lnTo>
                  <a:lnTo>
                    <a:pt x="700881" y="552758"/>
                  </a:lnTo>
                  <a:lnTo>
                    <a:pt x="700828" y="552812"/>
                  </a:lnTo>
                  <a:lnTo>
                    <a:pt x="700775" y="552857"/>
                  </a:lnTo>
                  <a:lnTo>
                    <a:pt x="700703" y="552971"/>
                  </a:lnTo>
                  <a:lnTo>
                    <a:pt x="700567" y="553202"/>
                  </a:lnTo>
                  <a:lnTo>
                    <a:pt x="700503" y="553316"/>
                  </a:lnTo>
                  <a:lnTo>
                    <a:pt x="700443" y="553434"/>
                  </a:lnTo>
                  <a:lnTo>
                    <a:pt x="700435" y="553493"/>
                  </a:lnTo>
                  <a:lnTo>
                    <a:pt x="700435" y="553515"/>
                  </a:lnTo>
                  <a:lnTo>
                    <a:pt x="700405" y="553669"/>
                  </a:lnTo>
                  <a:lnTo>
                    <a:pt x="700386" y="553746"/>
                  </a:lnTo>
                  <a:lnTo>
                    <a:pt x="700337" y="553901"/>
                  </a:lnTo>
                  <a:lnTo>
                    <a:pt x="700276" y="554046"/>
                  </a:lnTo>
                  <a:lnTo>
                    <a:pt x="700239" y="554114"/>
                  </a:lnTo>
                  <a:lnTo>
                    <a:pt x="700231" y="554155"/>
                  </a:lnTo>
                  <a:lnTo>
                    <a:pt x="700231" y="554169"/>
                  </a:lnTo>
                  <a:lnTo>
                    <a:pt x="700197" y="554264"/>
                  </a:lnTo>
                  <a:lnTo>
                    <a:pt x="700178" y="554296"/>
                  </a:lnTo>
                  <a:lnTo>
                    <a:pt x="700133" y="554359"/>
                  </a:lnTo>
                  <a:lnTo>
                    <a:pt x="700106" y="554386"/>
                  </a:lnTo>
                  <a:lnTo>
                    <a:pt x="700016" y="554454"/>
                  </a:lnTo>
                  <a:lnTo>
                    <a:pt x="699982" y="554472"/>
                  </a:lnTo>
                  <a:lnTo>
                    <a:pt x="699910" y="554495"/>
                  </a:lnTo>
                  <a:lnTo>
                    <a:pt x="699831" y="554581"/>
                  </a:lnTo>
                  <a:lnTo>
                    <a:pt x="699797" y="554627"/>
                  </a:lnTo>
                  <a:lnTo>
                    <a:pt x="699732" y="554726"/>
                  </a:lnTo>
                  <a:lnTo>
                    <a:pt x="699706" y="554776"/>
                  </a:lnTo>
                  <a:lnTo>
                    <a:pt x="699668" y="554863"/>
                  </a:lnTo>
                  <a:lnTo>
                    <a:pt x="699661" y="554885"/>
                  </a:lnTo>
                  <a:lnTo>
                    <a:pt x="699630" y="554994"/>
                  </a:lnTo>
                  <a:lnTo>
                    <a:pt x="699619" y="555053"/>
                  </a:lnTo>
                  <a:lnTo>
                    <a:pt x="699612" y="555112"/>
                  </a:lnTo>
                  <a:lnTo>
                    <a:pt x="699491" y="555497"/>
                  </a:lnTo>
                  <a:lnTo>
                    <a:pt x="699445" y="555624"/>
                  </a:lnTo>
                  <a:lnTo>
                    <a:pt x="699340" y="555878"/>
                  </a:lnTo>
                  <a:lnTo>
                    <a:pt x="699581" y="556205"/>
                  </a:lnTo>
                  <a:lnTo>
                    <a:pt x="699438" y="556337"/>
                  </a:lnTo>
                  <a:lnTo>
                    <a:pt x="699283" y="556455"/>
                  </a:lnTo>
                  <a:lnTo>
                    <a:pt x="699188" y="556545"/>
                  </a:lnTo>
                  <a:lnTo>
                    <a:pt x="699034" y="556668"/>
                  </a:lnTo>
                  <a:lnTo>
                    <a:pt x="698977" y="556731"/>
                  </a:lnTo>
                  <a:lnTo>
                    <a:pt x="698909" y="556786"/>
                  </a:lnTo>
                  <a:lnTo>
                    <a:pt x="698871" y="556813"/>
                  </a:lnTo>
                  <a:lnTo>
                    <a:pt x="698797" y="556854"/>
                  </a:lnTo>
                  <a:lnTo>
                    <a:pt x="698758" y="556858"/>
                  </a:lnTo>
                  <a:lnTo>
                    <a:pt x="698682" y="556885"/>
                  </a:lnTo>
                  <a:lnTo>
                    <a:pt x="698648" y="556904"/>
                  </a:lnTo>
                  <a:lnTo>
                    <a:pt x="698584" y="556949"/>
                  </a:lnTo>
                  <a:lnTo>
                    <a:pt x="698531" y="557003"/>
                  </a:lnTo>
                  <a:lnTo>
                    <a:pt x="698376" y="556781"/>
                  </a:lnTo>
                  <a:lnTo>
                    <a:pt x="698323" y="556817"/>
                  </a:lnTo>
                  <a:lnTo>
                    <a:pt x="698151" y="556899"/>
                  </a:lnTo>
                  <a:lnTo>
                    <a:pt x="697973" y="556954"/>
                  </a:lnTo>
                  <a:lnTo>
                    <a:pt x="697847" y="556976"/>
                  </a:lnTo>
                  <a:lnTo>
                    <a:pt x="697724" y="556985"/>
                  </a:lnTo>
                  <a:lnTo>
                    <a:pt x="697658" y="556985"/>
                  </a:lnTo>
                  <a:lnTo>
                    <a:pt x="697535" y="556976"/>
                  </a:lnTo>
                  <a:lnTo>
                    <a:pt x="697471" y="556980"/>
                  </a:lnTo>
                  <a:lnTo>
                    <a:pt x="697346" y="556980"/>
                  </a:lnTo>
                  <a:lnTo>
                    <a:pt x="697161" y="556954"/>
                  </a:lnTo>
                  <a:lnTo>
                    <a:pt x="697040" y="556917"/>
                  </a:lnTo>
                  <a:lnTo>
                    <a:pt x="696923" y="556872"/>
                  </a:lnTo>
                  <a:lnTo>
                    <a:pt x="696866" y="556845"/>
                  </a:lnTo>
                  <a:lnTo>
                    <a:pt x="696760" y="556781"/>
                  </a:lnTo>
                  <a:lnTo>
                    <a:pt x="696707" y="556745"/>
                  </a:lnTo>
                  <a:lnTo>
                    <a:pt x="696613" y="556663"/>
                  </a:lnTo>
                  <a:lnTo>
                    <a:pt x="696462" y="556563"/>
                  </a:lnTo>
                  <a:lnTo>
                    <a:pt x="696386" y="556522"/>
                  </a:lnTo>
                  <a:lnTo>
                    <a:pt x="696219" y="556442"/>
                  </a:lnTo>
                  <a:lnTo>
                    <a:pt x="696141" y="556409"/>
                  </a:lnTo>
                  <a:lnTo>
                    <a:pt x="695971" y="556350"/>
                  </a:lnTo>
                  <a:lnTo>
                    <a:pt x="695793" y="556305"/>
                  </a:lnTo>
                  <a:lnTo>
                    <a:pt x="695640" y="556258"/>
                  </a:lnTo>
                  <a:lnTo>
                    <a:pt x="695469" y="556781"/>
                  </a:lnTo>
                  <a:lnTo>
                    <a:pt x="694721" y="556391"/>
                  </a:lnTo>
                  <a:lnTo>
                    <a:pt x="694128" y="556001"/>
                  </a:lnTo>
                  <a:lnTo>
                    <a:pt x="693474" y="555425"/>
                  </a:lnTo>
                  <a:lnTo>
                    <a:pt x="692727" y="554998"/>
                  </a:lnTo>
                  <a:lnTo>
                    <a:pt x="691945" y="554767"/>
                  </a:lnTo>
                  <a:lnTo>
                    <a:pt x="691416" y="554568"/>
                  </a:lnTo>
                  <a:lnTo>
                    <a:pt x="690952" y="554214"/>
                  </a:lnTo>
                  <a:lnTo>
                    <a:pt x="690672" y="553924"/>
                  </a:lnTo>
                  <a:lnTo>
                    <a:pt x="689955" y="553629"/>
                  </a:lnTo>
                  <a:lnTo>
                    <a:pt x="689328" y="553397"/>
                  </a:lnTo>
                  <a:lnTo>
                    <a:pt x="688670" y="553320"/>
                  </a:lnTo>
                  <a:lnTo>
                    <a:pt x="688009" y="553343"/>
                  </a:lnTo>
                  <a:lnTo>
                    <a:pt x="687572" y="553239"/>
                  </a:lnTo>
                  <a:lnTo>
                    <a:pt x="686975" y="553166"/>
                  </a:lnTo>
                  <a:lnTo>
                    <a:pt x="686219" y="553125"/>
                  </a:lnTo>
                  <a:lnTo>
                    <a:pt x="685623" y="553175"/>
                  </a:lnTo>
                  <a:lnTo>
                    <a:pt x="685264" y="553356"/>
                  </a:lnTo>
                  <a:lnTo>
                    <a:pt x="685124" y="553406"/>
                  </a:lnTo>
                  <a:lnTo>
                    <a:pt x="684830" y="553474"/>
                  </a:lnTo>
                  <a:lnTo>
                    <a:pt x="684679" y="553497"/>
                  </a:lnTo>
                  <a:lnTo>
                    <a:pt x="684531" y="553511"/>
                  </a:lnTo>
                  <a:lnTo>
                    <a:pt x="684410" y="553511"/>
                  </a:lnTo>
                  <a:lnTo>
                    <a:pt x="684165" y="553483"/>
                  </a:lnTo>
                  <a:lnTo>
                    <a:pt x="683919" y="553470"/>
                  </a:lnTo>
                  <a:lnTo>
                    <a:pt x="683640" y="553483"/>
                  </a:lnTo>
                  <a:lnTo>
                    <a:pt x="683500" y="553497"/>
                  </a:lnTo>
                  <a:lnTo>
                    <a:pt x="683360" y="553515"/>
                  </a:lnTo>
                  <a:lnTo>
                    <a:pt x="683225" y="553538"/>
                  </a:lnTo>
                  <a:lnTo>
                    <a:pt x="683164" y="553910"/>
                  </a:lnTo>
                  <a:lnTo>
                    <a:pt x="683134" y="554069"/>
                  </a:lnTo>
                  <a:lnTo>
                    <a:pt x="683100" y="554200"/>
                  </a:lnTo>
                  <a:lnTo>
                    <a:pt x="683081" y="554336"/>
                  </a:lnTo>
                  <a:lnTo>
                    <a:pt x="683085" y="554427"/>
                  </a:lnTo>
                  <a:lnTo>
                    <a:pt x="683100" y="554518"/>
                  </a:lnTo>
                  <a:lnTo>
                    <a:pt x="683138" y="554699"/>
                  </a:lnTo>
                  <a:lnTo>
                    <a:pt x="683149" y="554790"/>
                  </a:lnTo>
                  <a:lnTo>
                    <a:pt x="683160" y="555007"/>
                  </a:lnTo>
                  <a:lnTo>
                    <a:pt x="683160" y="555121"/>
                  </a:lnTo>
                  <a:lnTo>
                    <a:pt x="683156" y="555230"/>
                  </a:lnTo>
                  <a:lnTo>
                    <a:pt x="683149" y="555334"/>
                  </a:lnTo>
                  <a:lnTo>
                    <a:pt x="683172" y="555516"/>
                  </a:lnTo>
                  <a:lnTo>
                    <a:pt x="683206" y="555702"/>
                  </a:lnTo>
                  <a:lnTo>
                    <a:pt x="683255" y="555883"/>
                  </a:lnTo>
                  <a:lnTo>
                    <a:pt x="683323" y="556055"/>
                  </a:lnTo>
                  <a:lnTo>
                    <a:pt x="683413" y="556205"/>
                  </a:lnTo>
                  <a:lnTo>
                    <a:pt x="683470" y="556273"/>
                  </a:lnTo>
                  <a:lnTo>
                    <a:pt x="683610" y="556386"/>
                  </a:lnTo>
                  <a:lnTo>
                    <a:pt x="683670" y="556450"/>
                  </a:lnTo>
                  <a:lnTo>
                    <a:pt x="683731" y="556581"/>
                  </a:lnTo>
                  <a:lnTo>
                    <a:pt x="683738" y="556718"/>
                  </a:lnTo>
                  <a:lnTo>
                    <a:pt x="683731" y="556972"/>
                  </a:lnTo>
                  <a:lnTo>
                    <a:pt x="683719" y="557089"/>
                  </a:lnTo>
                  <a:lnTo>
                    <a:pt x="683700" y="557203"/>
                  </a:lnTo>
                  <a:lnTo>
                    <a:pt x="683614" y="557842"/>
                  </a:lnTo>
                  <a:lnTo>
                    <a:pt x="683602" y="557974"/>
                  </a:lnTo>
                  <a:lnTo>
                    <a:pt x="683602" y="558110"/>
                  </a:lnTo>
                  <a:lnTo>
                    <a:pt x="683644" y="558328"/>
                  </a:lnTo>
                  <a:lnTo>
                    <a:pt x="683723" y="558546"/>
                  </a:lnTo>
                  <a:lnTo>
                    <a:pt x="683829" y="558759"/>
                  </a:lnTo>
                  <a:lnTo>
                    <a:pt x="684059" y="559176"/>
                  </a:lnTo>
                  <a:lnTo>
                    <a:pt x="684169" y="559353"/>
                  </a:lnTo>
                  <a:lnTo>
                    <a:pt x="684414" y="559698"/>
                  </a:lnTo>
                  <a:lnTo>
                    <a:pt x="684531" y="559870"/>
                  </a:lnTo>
                  <a:lnTo>
                    <a:pt x="684629" y="560051"/>
                  </a:lnTo>
                  <a:lnTo>
                    <a:pt x="684694" y="560228"/>
                  </a:lnTo>
                  <a:lnTo>
                    <a:pt x="684777" y="560596"/>
                  </a:lnTo>
                  <a:lnTo>
                    <a:pt x="684826" y="560777"/>
                  </a:lnTo>
                  <a:lnTo>
                    <a:pt x="684890" y="560950"/>
                  </a:lnTo>
                  <a:lnTo>
                    <a:pt x="684950" y="561058"/>
                  </a:lnTo>
                  <a:lnTo>
                    <a:pt x="685094" y="561267"/>
                  </a:lnTo>
                  <a:lnTo>
                    <a:pt x="685162" y="561376"/>
                  </a:lnTo>
                  <a:lnTo>
                    <a:pt x="685215" y="561485"/>
                  </a:lnTo>
                  <a:lnTo>
                    <a:pt x="685271" y="561671"/>
                  </a:lnTo>
                  <a:lnTo>
                    <a:pt x="685298" y="561861"/>
                  </a:lnTo>
                  <a:lnTo>
                    <a:pt x="685313" y="562065"/>
                  </a:lnTo>
                  <a:lnTo>
                    <a:pt x="685321" y="562265"/>
                  </a:lnTo>
                  <a:lnTo>
                    <a:pt x="685339" y="562465"/>
                  </a:lnTo>
                  <a:lnTo>
                    <a:pt x="685358" y="562587"/>
                  </a:lnTo>
                  <a:lnTo>
                    <a:pt x="685411" y="562841"/>
                  </a:lnTo>
                  <a:lnTo>
                    <a:pt x="685419" y="562963"/>
                  </a:lnTo>
                  <a:lnTo>
                    <a:pt x="685411" y="563081"/>
                  </a:lnTo>
                  <a:lnTo>
                    <a:pt x="685366" y="563227"/>
                  </a:lnTo>
                  <a:lnTo>
                    <a:pt x="685287" y="563367"/>
                  </a:lnTo>
                  <a:lnTo>
                    <a:pt x="685185" y="563503"/>
                  </a:lnTo>
                  <a:lnTo>
                    <a:pt x="685071" y="563626"/>
                  </a:lnTo>
                  <a:lnTo>
                    <a:pt x="684954" y="563744"/>
                  </a:lnTo>
                  <a:lnTo>
                    <a:pt x="684837" y="563853"/>
                  </a:lnTo>
                  <a:lnTo>
                    <a:pt x="684705" y="563961"/>
                  </a:lnTo>
                  <a:lnTo>
                    <a:pt x="684565" y="564057"/>
                  </a:lnTo>
                  <a:lnTo>
                    <a:pt x="684422" y="564120"/>
                  </a:lnTo>
                  <a:lnTo>
                    <a:pt x="684282" y="564152"/>
                  </a:lnTo>
                  <a:lnTo>
                    <a:pt x="684203" y="564147"/>
                  </a:lnTo>
                  <a:lnTo>
                    <a:pt x="684044" y="564116"/>
                  </a:lnTo>
                  <a:lnTo>
                    <a:pt x="683893" y="564061"/>
                  </a:lnTo>
                  <a:lnTo>
                    <a:pt x="683783" y="563970"/>
                  </a:lnTo>
                  <a:lnTo>
                    <a:pt x="683693" y="563839"/>
                  </a:lnTo>
                  <a:lnTo>
                    <a:pt x="683606" y="563694"/>
                  </a:lnTo>
                  <a:lnTo>
                    <a:pt x="683512" y="563567"/>
                  </a:lnTo>
                  <a:lnTo>
                    <a:pt x="683402" y="563494"/>
                  </a:lnTo>
                  <a:lnTo>
                    <a:pt x="683274" y="563481"/>
                  </a:lnTo>
                  <a:lnTo>
                    <a:pt x="683130" y="563512"/>
                  </a:lnTo>
                  <a:lnTo>
                    <a:pt x="682828" y="563617"/>
                  </a:lnTo>
                  <a:lnTo>
                    <a:pt x="682677" y="563648"/>
                  </a:lnTo>
                  <a:lnTo>
                    <a:pt x="682518" y="563662"/>
                  </a:lnTo>
                  <a:lnTo>
                    <a:pt x="682356" y="563671"/>
                  </a:lnTo>
                  <a:lnTo>
                    <a:pt x="682194" y="563671"/>
                  </a:lnTo>
                  <a:lnTo>
                    <a:pt x="681665" y="563653"/>
                  </a:lnTo>
                  <a:lnTo>
                    <a:pt x="681461" y="563635"/>
                  </a:lnTo>
                  <a:lnTo>
                    <a:pt x="681253" y="563608"/>
                  </a:lnTo>
                  <a:lnTo>
                    <a:pt x="680845" y="563562"/>
                  </a:lnTo>
                  <a:lnTo>
                    <a:pt x="680464" y="563508"/>
                  </a:lnTo>
                  <a:lnTo>
                    <a:pt x="680275" y="563476"/>
                  </a:lnTo>
                  <a:lnTo>
                    <a:pt x="680090" y="563462"/>
                  </a:lnTo>
                  <a:lnTo>
                    <a:pt x="679901" y="563462"/>
                  </a:lnTo>
                  <a:lnTo>
                    <a:pt x="679761" y="563485"/>
                  </a:lnTo>
                  <a:lnTo>
                    <a:pt x="679621" y="563517"/>
                  </a:lnTo>
                  <a:lnTo>
                    <a:pt x="679342" y="563594"/>
                  </a:lnTo>
                  <a:lnTo>
                    <a:pt x="679202" y="563617"/>
                  </a:lnTo>
                  <a:lnTo>
                    <a:pt x="679013" y="563639"/>
                  </a:lnTo>
                  <a:lnTo>
                    <a:pt x="678821" y="563653"/>
                  </a:lnTo>
                  <a:lnTo>
                    <a:pt x="678624" y="563658"/>
                  </a:lnTo>
                  <a:lnTo>
                    <a:pt x="678436" y="563644"/>
                  </a:lnTo>
                  <a:lnTo>
                    <a:pt x="678269" y="563612"/>
                  </a:lnTo>
                  <a:lnTo>
                    <a:pt x="678092" y="563603"/>
                  </a:lnTo>
                  <a:lnTo>
                    <a:pt x="677918" y="563603"/>
                  </a:lnTo>
                  <a:lnTo>
                    <a:pt x="677744" y="563621"/>
                  </a:lnTo>
                  <a:lnTo>
                    <a:pt x="677469" y="563685"/>
                  </a:lnTo>
                  <a:lnTo>
                    <a:pt x="677359" y="563721"/>
                  </a:lnTo>
                  <a:lnTo>
                    <a:pt x="677254" y="563762"/>
                  </a:lnTo>
                  <a:lnTo>
                    <a:pt x="677155" y="563812"/>
                  </a:lnTo>
                  <a:lnTo>
                    <a:pt x="677065" y="563875"/>
                  </a:lnTo>
                  <a:lnTo>
                    <a:pt x="676967" y="563966"/>
                  </a:lnTo>
                  <a:lnTo>
                    <a:pt x="676880" y="564075"/>
                  </a:lnTo>
                  <a:lnTo>
                    <a:pt x="676800" y="564197"/>
                  </a:lnTo>
                  <a:lnTo>
                    <a:pt x="676744" y="564324"/>
                  </a:lnTo>
                  <a:lnTo>
                    <a:pt x="676702" y="564451"/>
                  </a:lnTo>
                  <a:lnTo>
                    <a:pt x="676710" y="564578"/>
                  </a:lnTo>
                  <a:lnTo>
                    <a:pt x="676710" y="564701"/>
                  </a:lnTo>
                  <a:lnTo>
                    <a:pt x="676702" y="564828"/>
                  </a:lnTo>
                  <a:lnTo>
                    <a:pt x="676680" y="564946"/>
                  </a:lnTo>
                  <a:lnTo>
                    <a:pt x="676623" y="565073"/>
                  </a:lnTo>
                  <a:lnTo>
                    <a:pt x="676453" y="565309"/>
                  </a:lnTo>
                  <a:lnTo>
                    <a:pt x="676373" y="565427"/>
                  </a:lnTo>
                  <a:lnTo>
                    <a:pt x="676336" y="565554"/>
                  </a:lnTo>
                  <a:lnTo>
                    <a:pt x="676332" y="565676"/>
                  </a:lnTo>
                  <a:lnTo>
                    <a:pt x="676347" y="565803"/>
                  </a:lnTo>
                  <a:lnTo>
                    <a:pt x="676377" y="565935"/>
                  </a:lnTo>
                  <a:lnTo>
                    <a:pt x="676423" y="566053"/>
                  </a:lnTo>
                  <a:lnTo>
                    <a:pt x="676483" y="566161"/>
                  </a:lnTo>
                  <a:lnTo>
                    <a:pt x="676494" y="566266"/>
                  </a:lnTo>
                  <a:lnTo>
                    <a:pt x="676513" y="566370"/>
                  </a:lnTo>
                  <a:lnTo>
                    <a:pt x="676528" y="566474"/>
                  </a:lnTo>
                  <a:lnTo>
                    <a:pt x="676532" y="566579"/>
                  </a:lnTo>
                  <a:lnTo>
                    <a:pt x="676559" y="566683"/>
                  </a:lnTo>
                  <a:lnTo>
                    <a:pt x="676525" y="566892"/>
                  </a:lnTo>
                  <a:lnTo>
                    <a:pt x="676306" y="567690"/>
                  </a:lnTo>
                  <a:lnTo>
                    <a:pt x="676279" y="567822"/>
                  </a:lnTo>
                  <a:lnTo>
                    <a:pt x="676234" y="568094"/>
                  </a:lnTo>
                  <a:lnTo>
                    <a:pt x="676196" y="568216"/>
                  </a:lnTo>
                  <a:lnTo>
                    <a:pt x="676136" y="568316"/>
                  </a:lnTo>
                  <a:lnTo>
                    <a:pt x="676068" y="568379"/>
                  </a:lnTo>
                  <a:lnTo>
                    <a:pt x="675985" y="568429"/>
                  </a:lnTo>
                  <a:lnTo>
                    <a:pt x="675811" y="568520"/>
                  </a:lnTo>
                  <a:lnTo>
                    <a:pt x="675728" y="568570"/>
                  </a:lnTo>
                  <a:lnTo>
                    <a:pt x="675569" y="568633"/>
                  </a:lnTo>
                  <a:lnTo>
                    <a:pt x="675414" y="568706"/>
                  </a:lnTo>
                  <a:lnTo>
                    <a:pt x="675263" y="568788"/>
                  </a:lnTo>
                  <a:lnTo>
                    <a:pt x="675116" y="568874"/>
                  </a:lnTo>
                  <a:lnTo>
                    <a:pt x="674893" y="569037"/>
                  </a:lnTo>
                  <a:lnTo>
                    <a:pt x="674742" y="569187"/>
                  </a:lnTo>
                  <a:lnTo>
                    <a:pt x="674666" y="569255"/>
                  </a:lnTo>
                  <a:lnTo>
                    <a:pt x="674580" y="569314"/>
                  </a:lnTo>
                  <a:lnTo>
                    <a:pt x="674500" y="569355"/>
                  </a:lnTo>
                  <a:lnTo>
                    <a:pt x="674421" y="569386"/>
                  </a:lnTo>
                  <a:lnTo>
                    <a:pt x="674251" y="569441"/>
                  </a:lnTo>
                  <a:lnTo>
                    <a:pt x="673870" y="569586"/>
                  </a:lnTo>
                  <a:lnTo>
                    <a:pt x="673673" y="569668"/>
                  </a:lnTo>
                  <a:lnTo>
                    <a:pt x="673379" y="569817"/>
                  </a:lnTo>
                  <a:lnTo>
                    <a:pt x="673299" y="569849"/>
                  </a:lnTo>
                  <a:lnTo>
                    <a:pt x="673212" y="569876"/>
                  </a:lnTo>
                  <a:lnTo>
                    <a:pt x="673122" y="569899"/>
                  </a:lnTo>
                  <a:lnTo>
                    <a:pt x="672850" y="569944"/>
                  </a:lnTo>
                  <a:lnTo>
                    <a:pt x="672718" y="569963"/>
                  </a:lnTo>
                  <a:lnTo>
                    <a:pt x="672586" y="569976"/>
                  </a:lnTo>
                  <a:lnTo>
                    <a:pt x="672457" y="569985"/>
                  </a:lnTo>
                  <a:lnTo>
                    <a:pt x="672095" y="569999"/>
                  </a:lnTo>
                  <a:lnTo>
                    <a:pt x="671800" y="569994"/>
                  </a:lnTo>
                  <a:lnTo>
                    <a:pt x="671347" y="569954"/>
                  </a:lnTo>
                  <a:lnTo>
                    <a:pt x="671173" y="569926"/>
                  </a:lnTo>
                  <a:lnTo>
                    <a:pt x="671003" y="569885"/>
                  </a:lnTo>
                  <a:lnTo>
                    <a:pt x="670844" y="569826"/>
                  </a:lnTo>
                  <a:lnTo>
                    <a:pt x="670724" y="569763"/>
                  </a:lnTo>
                  <a:lnTo>
                    <a:pt x="670610" y="569686"/>
                  </a:lnTo>
                  <a:lnTo>
                    <a:pt x="670497" y="569600"/>
                  </a:lnTo>
                  <a:lnTo>
                    <a:pt x="670387" y="569509"/>
                  </a:lnTo>
                  <a:lnTo>
                    <a:pt x="670274" y="569427"/>
                  </a:lnTo>
                  <a:lnTo>
                    <a:pt x="670153" y="569332"/>
                  </a:lnTo>
                  <a:lnTo>
                    <a:pt x="670033" y="569228"/>
                  </a:lnTo>
                  <a:lnTo>
                    <a:pt x="669908" y="569132"/>
                  </a:lnTo>
                  <a:lnTo>
                    <a:pt x="669779" y="569051"/>
                  </a:lnTo>
                  <a:lnTo>
                    <a:pt x="669647" y="569005"/>
                  </a:lnTo>
                  <a:lnTo>
                    <a:pt x="669409" y="568878"/>
                  </a:lnTo>
                  <a:lnTo>
                    <a:pt x="669164" y="568760"/>
                  </a:lnTo>
                  <a:lnTo>
                    <a:pt x="669039" y="568706"/>
                  </a:lnTo>
                  <a:lnTo>
                    <a:pt x="668813" y="568624"/>
                  </a:lnTo>
                  <a:lnTo>
                    <a:pt x="668582" y="568552"/>
                  </a:lnTo>
                  <a:lnTo>
                    <a:pt x="668333" y="568466"/>
                  </a:lnTo>
                  <a:lnTo>
                    <a:pt x="668069" y="568366"/>
                  </a:lnTo>
                  <a:lnTo>
                    <a:pt x="667933" y="568325"/>
                  </a:lnTo>
                  <a:lnTo>
                    <a:pt x="667797" y="568298"/>
                  </a:lnTo>
                  <a:lnTo>
                    <a:pt x="667581" y="568275"/>
                  </a:lnTo>
                  <a:lnTo>
                    <a:pt x="667362" y="568275"/>
                  </a:lnTo>
                  <a:lnTo>
                    <a:pt x="667139" y="568293"/>
                  </a:lnTo>
                  <a:lnTo>
                    <a:pt x="666924" y="568334"/>
                  </a:lnTo>
                  <a:lnTo>
                    <a:pt x="666716" y="568389"/>
                  </a:lnTo>
                  <a:lnTo>
                    <a:pt x="666603" y="568411"/>
                  </a:lnTo>
                  <a:lnTo>
                    <a:pt x="666497" y="568448"/>
                  </a:lnTo>
                  <a:lnTo>
                    <a:pt x="666392" y="568506"/>
                  </a:lnTo>
                  <a:lnTo>
                    <a:pt x="666293" y="568584"/>
                  </a:lnTo>
                  <a:lnTo>
                    <a:pt x="666097" y="568756"/>
                  </a:lnTo>
                  <a:lnTo>
                    <a:pt x="665995" y="568824"/>
                  </a:lnTo>
                  <a:lnTo>
                    <a:pt x="665882" y="568874"/>
                  </a:lnTo>
                  <a:lnTo>
                    <a:pt x="665761" y="568915"/>
                  </a:lnTo>
                  <a:lnTo>
                    <a:pt x="665636" y="568951"/>
                  </a:lnTo>
                  <a:lnTo>
                    <a:pt x="665523" y="568996"/>
                  </a:lnTo>
                  <a:lnTo>
                    <a:pt x="665429" y="569060"/>
                  </a:lnTo>
                  <a:lnTo>
                    <a:pt x="665334" y="569178"/>
                  </a:lnTo>
                  <a:lnTo>
                    <a:pt x="665270" y="569332"/>
                  </a:lnTo>
                  <a:lnTo>
                    <a:pt x="665221" y="569500"/>
                  </a:lnTo>
                  <a:lnTo>
                    <a:pt x="665183" y="569677"/>
                  </a:lnTo>
                  <a:lnTo>
                    <a:pt x="665108" y="569972"/>
                  </a:lnTo>
                  <a:lnTo>
                    <a:pt x="665077" y="570103"/>
                  </a:lnTo>
                  <a:lnTo>
                    <a:pt x="665051" y="570230"/>
                  </a:lnTo>
                  <a:lnTo>
                    <a:pt x="665013" y="570493"/>
                  </a:lnTo>
                  <a:lnTo>
                    <a:pt x="664855" y="570679"/>
                  </a:lnTo>
                  <a:lnTo>
                    <a:pt x="664647" y="570879"/>
                  </a:lnTo>
                  <a:lnTo>
                    <a:pt x="664435" y="571074"/>
                  </a:lnTo>
                  <a:lnTo>
                    <a:pt x="664209" y="571260"/>
                  </a:lnTo>
                  <a:lnTo>
                    <a:pt x="663971" y="571428"/>
                  </a:lnTo>
                  <a:lnTo>
                    <a:pt x="663725" y="571568"/>
                  </a:lnTo>
                  <a:lnTo>
                    <a:pt x="663419" y="571704"/>
                  </a:lnTo>
                  <a:lnTo>
                    <a:pt x="663268" y="571732"/>
                  </a:lnTo>
                  <a:lnTo>
                    <a:pt x="663166" y="571727"/>
                  </a:lnTo>
                  <a:lnTo>
                    <a:pt x="662993" y="571732"/>
                  </a:lnTo>
                  <a:lnTo>
                    <a:pt x="662913" y="571736"/>
                  </a:lnTo>
                  <a:lnTo>
                    <a:pt x="662758" y="571754"/>
                  </a:lnTo>
                  <a:lnTo>
                    <a:pt x="662679" y="571768"/>
                  </a:lnTo>
                  <a:lnTo>
                    <a:pt x="662604" y="571786"/>
                  </a:lnTo>
                  <a:lnTo>
                    <a:pt x="662302" y="571886"/>
                  </a:lnTo>
                  <a:lnTo>
                    <a:pt x="662041" y="571940"/>
                  </a:lnTo>
                  <a:lnTo>
                    <a:pt x="661863" y="571968"/>
                  </a:lnTo>
                  <a:lnTo>
                    <a:pt x="661599" y="571995"/>
                  </a:lnTo>
                  <a:lnTo>
                    <a:pt x="661422" y="572004"/>
                  </a:lnTo>
                  <a:lnTo>
                    <a:pt x="661229" y="572008"/>
                  </a:lnTo>
                  <a:lnTo>
                    <a:pt x="660817" y="571986"/>
                  </a:lnTo>
                  <a:lnTo>
                    <a:pt x="660568" y="571958"/>
                  </a:lnTo>
                  <a:lnTo>
                    <a:pt x="660243" y="571904"/>
                  </a:lnTo>
                  <a:lnTo>
                    <a:pt x="660013" y="571850"/>
                  </a:lnTo>
                  <a:lnTo>
                    <a:pt x="659847" y="571822"/>
                  </a:lnTo>
                  <a:lnTo>
                    <a:pt x="659669" y="571813"/>
                  </a:lnTo>
                  <a:lnTo>
                    <a:pt x="659492" y="571795"/>
                  </a:lnTo>
                  <a:lnTo>
                    <a:pt x="659371" y="571763"/>
                  </a:lnTo>
                  <a:lnTo>
                    <a:pt x="659016" y="571650"/>
                  </a:lnTo>
                  <a:lnTo>
                    <a:pt x="658895" y="571627"/>
                  </a:lnTo>
                  <a:lnTo>
                    <a:pt x="658755" y="571623"/>
                  </a:lnTo>
                  <a:lnTo>
                    <a:pt x="658332" y="571682"/>
                  </a:lnTo>
                  <a:lnTo>
                    <a:pt x="658192" y="571682"/>
                  </a:lnTo>
                  <a:lnTo>
                    <a:pt x="658004" y="571664"/>
                  </a:lnTo>
                  <a:lnTo>
                    <a:pt x="657909" y="571650"/>
                  </a:lnTo>
                  <a:lnTo>
                    <a:pt x="657815" y="571627"/>
                  </a:lnTo>
                  <a:lnTo>
                    <a:pt x="657728" y="571596"/>
                  </a:lnTo>
                  <a:lnTo>
                    <a:pt x="657652" y="571550"/>
                  </a:lnTo>
                  <a:lnTo>
                    <a:pt x="657513" y="571419"/>
                  </a:lnTo>
                  <a:lnTo>
                    <a:pt x="657445" y="571360"/>
                  </a:lnTo>
                  <a:lnTo>
                    <a:pt x="657369" y="571323"/>
                  </a:lnTo>
                  <a:lnTo>
                    <a:pt x="657267" y="571319"/>
                  </a:lnTo>
                  <a:lnTo>
                    <a:pt x="657161" y="571351"/>
                  </a:lnTo>
                  <a:lnTo>
                    <a:pt x="657048" y="571391"/>
                  </a:lnTo>
                  <a:lnTo>
                    <a:pt x="656935" y="571423"/>
                  </a:lnTo>
                  <a:lnTo>
                    <a:pt x="656833" y="571423"/>
                  </a:lnTo>
                  <a:lnTo>
                    <a:pt x="656701" y="571355"/>
                  </a:lnTo>
                  <a:lnTo>
                    <a:pt x="656584" y="571219"/>
                  </a:lnTo>
                  <a:lnTo>
                    <a:pt x="656470" y="571047"/>
                  </a:lnTo>
                  <a:lnTo>
                    <a:pt x="656357" y="570865"/>
                  </a:lnTo>
                  <a:lnTo>
                    <a:pt x="656232" y="570711"/>
                  </a:lnTo>
                  <a:lnTo>
                    <a:pt x="656006" y="570471"/>
                  </a:lnTo>
                  <a:lnTo>
                    <a:pt x="655926" y="570398"/>
                  </a:lnTo>
                  <a:lnTo>
                    <a:pt x="655840" y="570339"/>
                  </a:lnTo>
                  <a:lnTo>
                    <a:pt x="655719" y="570271"/>
                  </a:lnTo>
                  <a:lnTo>
                    <a:pt x="655586" y="570217"/>
                  </a:lnTo>
                  <a:lnTo>
                    <a:pt x="655447" y="570176"/>
                  </a:lnTo>
                  <a:lnTo>
                    <a:pt x="655303" y="570149"/>
                  </a:lnTo>
                  <a:lnTo>
                    <a:pt x="655167" y="570139"/>
                  </a:lnTo>
                  <a:lnTo>
                    <a:pt x="654918" y="570053"/>
                  </a:lnTo>
                  <a:lnTo>
                    <a:pt x="654767" y="570012"/>
                  </a:lnTo>
                  <a:lnTo>
                    <a:pt x="654646" y="569967"/>
                  </a:lnTo>
                  <a:lnTo>
                    <a:pt x="654529" y="569917"/>
                  </a:lnTo>
                  <a:lnTo>
                    <a:pt x="654412" y="569863"/>
                  </a:lnTo>
                  <a:lnTo>
                    <a:pt x="654299" y="569804"/>
                  </a:lnTo>
                  <a:lnTo>
                    <a:pt x="654080" y="569677"/>
                  </a:lnTo>
                  <a:lnTo>
                    <a:pt x="653872" y="569536"/>
                  </a:lnTo>
                  <a:lnTo>
                    <a:pt x="653672" y="569391"/>
                  </a:lnTo>
                  <a:lnTo>
                    <a:pt x="653502" y="569155"/>
                  </a:lnTo>
                  <a:lnTo>
                    <a:pt x="653154" y="568693"/>
                  </a:lnTo>
                  <a:lnTo>
                    <a:pt x="652973" y="568466"/>
                  </a:lnTo>
                  <a:lnTo>
                    <a:pt x="652607" y="568026"/>
                  </a:lnTo>
                  <a:lnTo>
                    <a:pt x="652422" y="567812"/>
                  </a:lnTo>
                  <a:lnTo>
                    <a:pt x="652237" y="567604"/>
                  </a:lnTo>
                  <a:lnTo>
                    <a:pt x="652040" y="567400"/>
                  </a:lnTo>
                  <a:lnTo>
                    <a:pt x="651844" y="567200"/>
                  </a:lnTo>
                  <a:lnTo>
                    <a:pt x="651674" y="567064"/>
                  </a:lnTo>
                  <a:lnTo>
                    <a:pt x="651489" y="566942"/>
                  </a:lnTo>
                  <a:lnTo>
                    <a:pt x="651289" y="566828"/>
                  </a:lnTo>
                  <a:lnTo>
                    <a:pt x="651092" y="566728"/>
                  </a:lnTo>
                  <a:lnTo>
                    <a:pt x="649906" y="566651"/>
                  </a:lnTo>
                  <a:lnTo>
                    <a:pt x="649820" y="566651"/>
                  </a:lnTo>
                  <a:lnTo>
                    <a:pt x="649582" y="566724"/>
                  </a:lnTo>
                  <a:lnTo>
                    <a:pt x="649329" y="566769"/>
                  </a:lnTo>
                  <a:lnTo>
                    <a:pt x="649072" y="566787"/>
                  </a:lnTo>
                  <a:lnTo>
                    <a:pt x="648811" y="566783"/>
                  </a:lnTo>
                  <a:lnTo>
                    <a:pt x="648569" y="566746"/>
                  </a:lnTo>
                  <a:lnTo>
                    <a:pt x="648365" y="566679"/>
                  </a:lnTo>
                  <a:lnTo>
                    <a:pt x="648173" y="566583"/>
                  </a:lnTo>
                  <a:lnTo>
                    <a:pt x="647788" y="566356"/>
                  </a:lnTo>
                  <a:lnTo>
                    <a:pt x="647588" y="566261"/>
                  </a:lnTo>
                  <a:lnTo>
                    <a:pt x="647297" y="566161"/>
                  </a:lnTo>
                  <a:lnTo>
                    <a:pt x="646998" y="566084"/>
                  </a:lnTo>
                  <a:lnTo>
                    <a:pt x="646696" y="566012"/>
                  </a:lnTo>
                  <a:lnTo>
                    <a:pt x="646390" y="565953"/>
                  </a:lnTo>
                  <a:lnTo>
                    <a:pt x="645854" y="565839"/>
                  </a:lnTo>
                  <a:lnTo>
                    <a:pt x="645393" y="565749"/>
                  </a:lnTo>
                  <a:lnTo>
                    <a:pt x="644929" y="565662"/>
                  </a:lnTo>
                  <a:lnTo>
                    <a:pt x="644275" y="565563"/>
                  </a:lnTo>
                  <a:lnTo>
                    <a:pt x="643947" y="565517"/>
                  </a:lnTo>
                  <a:lnTo>
                    <a:pt x="643626" y="565454"/>
                  </a:lnTo>
                  <a:lnTo>
                    <a:pt x="643309" y="565377"/>
                  </a:lnTo>
                  <a:lnTo>
                    <a:pt x="642953" y="565250"/>
                  </a:lnTo>
                  <a:lnTo>
                    <a:pt x="642606" y="565095"/>
                  </a:lnTo>
                  <a:lnTo>
                    <a:pt x="642262" y="564928"/>
                  </a:lnTo>
                  <a:lnTo>
                    <a:pt x="641922" y="564755"/>
                  </a:lnTo>
                  <a:lnTo>
                    <a:pt x="641277" y="564442"/>
                  </a:lnTo>
                  <a:lnTo>
                    <a:pt x="640974" y="564288"/>
                  </a:lnTo>
                  <a:lnTo>
                    <a:pt x="640669" y="564138"/>
                  </a:lnTo>
                  <a:lnTo>
                    <a:pt x="640363" y="563993"/>
                  </a:lnTo>
                  <a:lnTo>
                    <a:pt x="640053" y="563862"/>
                  </a:lnTo>
                  <a:lnTo>
                    <a:pt x="639702" y="563739"/>
                  </a:lnTo>
                  <a:lnTo>
                    <a:pt x="639343" y="563635"/>
                  </a:lnTo>
                  <a:lnTo>
                    <a:pt x="638622" y="563444"/>
                  </a:lnTo>
                  <a:lnTo>
                    <a:pt x="638263" y="563336"/>
                  </a:lnTo>
                  <a:lnTo>
                    <a:pt x="637893" y="563217"/>
                  </a:lnTo>
                  <a:lnTo>
                    <a:pt x="637337" y="563032"/>
                  </a:lnTo>
                  <a:lnTo>
                    <a:pt x="636979" y="562923"/>
                  </a:lnTo>
                  <a:lnTo>
                    <a:pt x="636609" y="562827"/>
                  </a:lnTo>
                  <a:lnTo>
                    <a:pt x="636235" y="562750"/>
                  </a:lnTo>
                  <a:lnTo>
                    <a:pt x="635861" y="562691"/>
                  </a:lnTo>
                  <a:lnTo>
                    <a:pt x="635257" y="562628"/>
                  </a:lnTo>
                  <a:lnTo>
                    <a:pt x="635022" y="562610"/>
                  </a:lnTo>
                  <a:lnTo>
                    <a:pt x="634788" y="562601"/>
                  </a:lnTo>
                  <a:lnTo>
                    <a:pt x="634558" y="562605"/>
                  </a:lnTo>
                  <a:lnTo>
                    <a:pt x="634327" y="562628"/>
                  </a:lnTo>
                  <a:lnTo>
                    <a:pt x="634078" y="562678"/>
                  </a:lnTo>
                  <a:lnTo>
                    <a:pt x="633833" y="562746"/>
                  </a:lnTo>
                  <a:lnTo>
                    <a:pt x="633587" y="562832"/>
                  </a:lnTo>
                  <a:lnTo>
                    <a:pt x="633353" y="562936"/>
                  </a:lnTo>
                  <a:lnTo>
                    <a:pt x="633130" y="563059"/>
                  </a:lnTo>
                  <a:lnTo>
                    <a:pt x="633357" y="563154"/>
                  </a:lnTo>
                  <a:lnTo>
                    <a:pt x="633818" y="563336"/>
                  </a:lnTo>
                  <a:lnTo>
                    <a:pt x="634286" y="563503"/>
                  </a:lnTo>
                  <a:lnTo>
                    <a:pt x="634554" y="563589"/>
                  </a:lnTo>
                  <a:lnTo>
                    <a:pt x="635374" y="563816"/>
                  </a:lnTo>
                  <a:lnTo>
                    <a:pt x="635642" y="563907"/>
                  </a:lnTo>
                  <a:lnTo>
                    <a:pt x="635921" y="564007"/>
                  </a:lnTo>
                  <a:lnTo>
                    <a:pt x="636201" y="564116"/>
                  </a:lnTo>
                  <a:lnTo>
                    <a:pt x="636480" y="564234"/>
                  </a:lnTo>
                  <a:lnTo>
                    <a:pt x="636918" y="564433"/>
                  </a:lnTo>
                  <a:lnTo>
                    <a:pt x="637749" y="564973"/>
                  </a:lnTo>
                  <a:lnTo>
                    <a:pt x="638297" y="565345"/>
                  </a:lnTo>
                  <a:lnTo>
                    <a:pt x="638486" y="565485"/>
                  </a:lnTo>
                  <a:lnTo>
                    <a:pt x="638859" y="565776"/>
                  </a:lnTo>
                  <a:lnTo>
                    <a:pt x="639052" y="565907"/>
                  </a:lnTo>
                  <a:lnTo>
                    <a:pt x="639252" y="566021"/>
                  </a:lnTo>
                  <a:lnTo>
                    <a:pt x="639407" y="566089"/>
                  </a:lnTo>
                  <a:lnTo>
                    <a:pt x="639570" y="566143"/>
                  </a:lnTo>
                  <a:lnTo>
                    <a:pt x="639732" y="566189"/>
                  </a:lnTo>
                  <a:lnTo>
                    <a:pt x="639894" y="566243"/>
                  </a:lnTo>
                  <a:lnTo>
                    <a:pt x="640049" y="566311"/>
                  </a:lnTo>
                  <a:lnTo>
                    <a:pt x="640257" y="566434"/>
                  </a:lnTo>
                  <a:lnTo>
                    <a:pt x="640449" y="566583"/>
                  </a:lnTo>
                  <a:lnTo>
                    <a:pt x="640827" y="566896"/>
                  </a:lnTo>
                  <a:lnTo>
                    <a:pt x="641367" y="567300"/>
                  </a:lnTo>
                  <a:lnTo>
                    <a:pt x="641545" y="567422"/>
                  </a:lnTo>
                  <a:lnTo>
                    <a:pt x="641726" y="567518"/>
                  </a:lnTo>
                  <a:lnTo>
                    <a:pt x="641907" y="567568"/>
                  </a:lnTo>
                  <a:lnTo>
                    <a:pt x="642051" y="567563"/>
                  </a:lnTo>
                  <a:lnTo>
                    <a:pt x="642342" y="567477"/>
                  </a:lnTo>
                  <a:lnTo>
                    <a:pt x="642485" y="567441"/>
                  </a:lnTo>
                  <a:lnTo>
                    <a:pt x="642621" y="567436"/>
                  </a:lnTo>
                  <a:lnTo>
                    <a:pt x="642776" y="567477"/>
                  </a:lnTo>
                  <a:lnTo>
                    <a:pt x="642923" y="567549"/>
                  </a:lnTo>
                  <a:lnTo>
                    <a:pt x="643071" y="567645"/>
                  </a:lnTo>
                  <a:lnTo>
                    <a:pt x="643346" y="567849"/>
                  </a:lnTo>
                  <a:lnTo>
                    <a:pt x="643486" y="567962"/>
                  </a:lnTo>
                  <a:lnTo>
                    <a:pt x="643626" y="568085"/>
                  </a:lnTo>
                  <a:lnTo>
                    <a:pt x="643758" y="568212"/>
                  </a:lnTo>
                  <a:lnTo>
                    <a:pt x="643879" y="568343"/>
                  </a:lnTo>
                  <a:lnTo>
                    <a:pt x="643992" y="568484"/>
                  </a:lnTo>
                  <a:lnTo>
                    <a:pt x="644090" y="568638"/>
                  </a:lnTo>
                  <a:lnTo>
                    <a:pt x="644177" y="568801"/>
                  </a:lnTo>
                  <a:lnTo>
                    <a:pt x="644332" y="569137"/>
                  </a:lnTo>
                  <a:lnTo>
                    <a:pt x="644419" y="569300"/>
                  </a:lnTo>
                  <a:lnTo>
                    <a:pt x="644540" y="569504"/>
                  </a:lnTo>
                  <a:lnTo>
                    <a:pt x="644668" y="569713"/>
                  </a:lnTo>
                  <a:lnTo>
                    <a:pt x="644804" y="569913"/>
                  </a:lnTo>
                  <a:lnTo>
                    <a:pt x="644944" y="570108"/>
                  </a:lnTo>
                  <a:lnTo>
                    <a:pt x="645095" y="570298"/>
                  </a:lnTo>
                  <a:lnTo>
                    <a:pt x="645189" y="570412"/>
                  </a:lnTo>
                  <a:lnTo>
                    <a:pt x="645386" y="570629"/>
                  </a:lnTo>
                  <a:lnTo>
                    <a:pt x="645593" y="570838"/>
                  </a:lnTo>
                  <a:lnTo>
                    <a:pt x="645846" y="571028"/>
                  </a:lnTo>
                  <a:lnTo>
                    <a:pt x="646118" y="571196"/>
                  </a:lnTo>
                  <a:lnTo>
                    <a:pt x="646685" y="571514"/>
                  </a:lnTo>
                  <a:lnTo>
                    <a:pt x="646960" y="571682"/>
                  </a:lnTo>
                  <a:lnTo>
                    <a:pt x="647168" y="571822"/>
                  </a:lnTo>
                  <a:lnTo>
                    <a:pt x="647380" y="571958"/>
                  </a:lnTo>
                  <a:lnTo>
                    <a:pt x="647584" y="572104"/>
                  </a:lnTo>
                  <a:lnTo>
                    <a:pt x="647784" y="572253"/>
                  </a:lnTo>
                  <a:lnTo>
                    <a:pt x="647973" y="572417"/>
                  </a:lnTo>
                  <a:lnTo>
                    <a:pt x="648233" y="572684"/>
                  </a:lnTo>
                  <a:lnTo>
                    <a:pt x="648479" y="572970"/>
                  </a:lnTo>
                  <a:lnTo>
                    <a:pt x="648705" y="573278"/>
                  </a:lnTo>
                  <a:lnTo>
                    <a:pt x="648906" y="573600"/>
                  </a:lnTo>
                  <a:lnTo>
                    <a:pt x="649075" y="573927"/>
                  </a:lnTo>
                  <a:lnTo>
                    <a:pt x="649219" y="574254"/>
                  </a:lnTo>
                  <a:lnTo>
                    <a:pt x="649287" y="574417"/>
                  </a:lnTo>
                  <a:lnTo>
                    <a:pt x="649336" y="574585"/>
                  </a:lnTo>
                  <a:lnTo>
                    <a:pt x="649366" y="574757"/>
                  </a:lnTo>
                  <a:lnTo>
                    <a:pt x="649362" y="575038"/>
                  </a:lnTo>
                  <a:lnTo>
                    <a:pt x="649298" y="575329"/>
                  </a:lnTo>
                  <a:lnTo>
                    <a:pt x="649193" y="575624"/>
                  </a:lnTo>
                  <a:lnTo>
                    <a:pt x="649064" y="575914"/>
                  </a:lnTo>
                  <a:lnTo>
                    <a:pt x="648936" y="576191"/>
                  </a:lnTo>
                  <a:lnTo>
                    <a:pt x="648804" y="576422"/>
                  </a:lnTo>
                  <a:lnTo>
                    <a:pt x="648652" y="576644"/>
                  </a:lnTo>
                  <a:lnTo>
                    <a:pt x="648430" y="576948"/>
                  </a:lnTo>
                  <a:lnTo>
                    <a:pt x="648381" y="577125"/>
                  </a:lnTo>
                  <a:lnTo>
                    <a:pt x="648267" y="577297"/>
                  </a:lnTo>
                  <a:lnTo>
                    <a:pt x="648113" y="577470"/>
                  </a:lnTo>
                  <a:lnTo>
                    <a:pt x="647942" y="577633"/>
                  </a:lnTo>
                  <a:lnTo>
                    <a:pt x="647637" y="577951"/>
                  </a:lnTo>
                  <a:lnTo>
                    <a:pt x="647482" y="578105"/>
                  </a:lnTo>
                  <a:lnTo>
                    <a:pt x="647319" y="578250"/>
                  </a:lnTo>
                  <a:lnTo>
                    <a:pt x="647153" y="578391"/>
                  </a:lnTo>
                  <a:lnTo>
                    <a:pt x="646983" y="578527"/>
                  </a:lnTo>
                  <a:lnTo>
                    <a:pt x="647308" y="578540"/>
                  </a:lnTo>
                  <a:lnTo>
                    <a:pt x="647644" y="578604"/>
                  </a:lnTo>
                  <a:lnTo>
                    <a:pt x="647977" y="578713"/>
                  </a:lnTo>
                  <a:lnTo>
                    <a:pt x="648290" y="578862"/>
                  </a:lnTo>
                  <a:lnTo>
                    <a:pt x="648554" y="579044"/>
                  </a:lnTo>
                  <a:lnTo>
                    <a:pt x="648656" y="579062"/>
                  </a:lnTo>
                  <a:lnTo>
                    <a:pt x="648770" y="579057"/>
                  </a:lnTo>
                  <a:lnTo>
                    <a:pt x="649004" y="579017"/>
                  </a:lnTo>
                  <a:lnTo>
                    <a:pt x="649117" y="579007"/>
                  </a:lnTo>
                  <a:lnTo>
                    <a:pt x="649211" y="579007"/>
                  </a:lnTo>
                  <a:lnTo>
                    <a:pt x="649397" y="579017"/>
                  </a:lnTo>
                  <a:lnTo>
                    <a:pt x="649578" y="579017"/>
                  </a:lnTo>
                  <a:lnTo>
                    <a:pt x="649672" y="578998"/>
                  </a:lnTo>
                  <a:lnTo>
                    <a:pt x="649861" y="578953"/>
                  </a:lnTo>
                  <a:lnTo>
                    <a:pt x="649956" y="578935"/>
                  </a:lnTo>
                  <a:lnTo>
                    <a:pt x="650000" y="578933"/>
                  </a:lnTo>
                  <a:lnTo>
                    <a:pt x="650050" y="578930"/>
                  </a:lnTo>
                  <a:lnTo>
                    <a:pt x="650148" y="578944"/>
                  </a:lnTo>
                  <a:lnTo>
                    <a:pt x="650246" y="578962"/>
                  </a:lnTo>
                  <a:lnTo>
                    <a:pt x="650341" y="578994"/>
                  </a:lnTo>
                  <a:lnTo>
                    <a:pt x="650533" y="579066"/>
                  </a:lnTo>
                  <a:lnTo>
                    <a:pt x="650715" y="579153"/>
                  </a:lnTo>
                  <a:lnTo>
                    <a:pt x="650802" y="579203"/>
                  </a:lnTo>
                  <a:lnTo>
                    <a:pt x="650892" y="579248"/>
                  </a:lnTo>
                  <a:lnTo>
                    <a:pt x="650987" y="579280"/>
                  </a:lnTo>
                  <a:lnTo>
                    <a:pt x="651070" y="579298"/>
                  </a:lnTo>
                  <a:lnTo>
                    <a:pt x="651153" y="579307"/>
                  </a:lnTo>
                  <a:lnTo>
                    <a:pt x="651326" y="579311"/>
                  </a:lnTo>
                  <a:lnTo>
                    <a:pt x="651410" y="579320"/>
                  </a:lnTo>
                  <a:lnTo>
                    <a:pt x="651610" y="579357"/>
                  </a:lnTo>
                  <a:lnTo>
                    <a:pt x="651904" y="579425"/>
                  </a:lnTo>
                  <a:lnTo>
                    <a:pt x="651991" y="579438"/>
                  </a:lnTo>
                  <a:lnTo>
                    <a:pt x="652422" y="579529"/>
                  </a:lnTo>
                  <a:lnTo>
                    <a:pt x="652588" y="579570"/>
                  </a:lnTo>
                  <a:lnTo>
                    <a:pt x="652667" y="579597"/>
                  </a:lnTo>
                  <a:lnTo>
                    <a:pt x="652750" y="579620"/>
                  </a:lnTo>
                  <a:lnTo>
                    <a:pt x="652833" y="579652"/>
                  </a:lnTo>
                  <a:lnTo>
                    <a:pt x="652999" y="579724"/>
                  </a:lnTo>
                  <a:lnTo>
                    <a:pt x="653162" y="579801"/>
                  </a:lnTo>
                  <a:lnTo>
                    <a:pt x="653532" y="580005"/>
                  </a:lnTo>
                  <a:lnTo>
                    <a:pt x="653626" y="580051"/>
                  </a:lnTo>
                  <a:lnTo>
                    <a:pt x="653766" y="580105"/>
                  </a:lnTo>
                  <a:lnTo>
                    <a:pt x="653910" y="580155"/>
                  </a:lnTo>
                  <a:lnTo>
                    <a:pt x="654053" y="580196"/>
                  </a:lnTo>
                  <a:lnTo>
                    <a:pt x="654201" y="580232"/>
                  </a:lnTo>
                  <a:lnTo>
                    <a:pt x="654348" y="580259"/>
                  </a:lnTo>
                  <a:lnTo>
                    <a:pt x="654525" y="580287"/>
                  </a:lnTo>
                  <a:lnTo>
                    <a:pt x="654707" y="580300"/>
                  </a:lnTo>
                  <a:lnTo>
                    <a:pt x="654790" y="580300"/>
                  </a:lnTo>
                  <a:lnTo>
                    <a:pt x="655099" y="580577"/>
                  </a:lnTo>
                  <a:lnTo>
                    <a:pt x="655435" y="580895"/>
                  </a:lnTo>
                  <a:lnTo>
                    <a:pt x="655598" y="581053"/>
                  </a:lnTo>
                  <a:lnTo>
                    <a:pt x="655802" y="581271"/>
                  </a:lnTo>
                  <a:lnTo>
                    <a:pt x="655945" y="581416"/>
                  </a:lnTo>
                  <a:lnTo>
                    <a:pt x="656214" y="581652"/>
                  </a:lnTo>
                  <a:lnTo>
                    <a:pt x="656368" y="581802"/>
                  </a:lnTo>
                  <a:lnTo>
                    <a:pt x="656534" y="581992"/>
                  </a:lnTo>
                  <a:lnTo>
                    <a:pt x="656625" y="582074"/>
                  </a:lnTo>
                  <a:lnTo>
                    <a:pt x="656723" y="582137"/>
                  </a:lnTo>
                  <a:lnTo>
                    <a:pt x="656810" y="582169"/>
                  </a:lnTo>
                  <a:lnTo>
                    <a:pt x="656901" y="582192"/>
                  </a:lnTo>
                  <a:lnTo>
                    <a:pt x="657184" y="582228"/>
                  </a:lnTo>
                  <a:lnTo>
                    <a:pt x="657275" y="582246"/>
                  </a:lnTo>
                  <a:lnTo>
                    <a:pt x="657645" y="582301"/>
                  </a:lnTo>
                  <a:lnTo>
                    <a:pt x="657732" y="582310"/>
                  </a:lnTo>
                  <a:lnTo>
                    <a:pt x="657822" y="582314"/>
                  </a:lnTo>
                  <a:lnTo>
                    <a:pt x="657996" y="582337"/>
                  </a:lnTo>
                  <a:lnTo>
                    <a:pt x="658072" y="582369"/>
                  </a:lnTo>
                  <a:lnTo>
                    <a:pt x="658151" y="582428"/>
                  </a:lnTo>
                  <a:lnTo>
                    <a:pt x="658219" y="582505"/>
                  </a:lnTo>
                  <a:lnTo>
                    <a:pt x="658283" y="582596"/>
                  </a:lnTo>
                  <a:lnTo>
                    <a:pt x="658344" y="582691"/>
                  </a:lnTo>
                  <a:lnTo>
                    <a:pt x="658404" y="582777"/>
                  </a:lnTo>
                  <a:lnTo>
                    <a:pt x="658532" y="582931"/>
                  </a:lnTo>
                  <a:lnTo>
                    <a:pt x="658717" y="583163"/>
                  </a:lnTo>
                  <a:lnTo>
                    <a:pt x="658759" y="583276"/>
                  </a:lnTo>
                  <a:lnTo>
                    <a:pt x="658816" y="583358"/>
                  </a:lnTo>
                  <a:lnTo>
                    <a:pt x="658936" y="583512"/>
                  </a:lnTo>
                  <a:lnTo>
                    <a:pt x="659121" y="583766"/>
                  </a:lnTo>
                  <a:lnTo>
                    <a:pt x="659178" y="583884"/>
                  </a:lnTo>
                  <a:lnTo>
                    <a:pt x="659318" y="584147"/>
                  </a:lnTo>
                  <a:lnTo>
                    <a:pt x="659382" y="584283"/>
                  </a:lnTo>
                  <a:lnTo>
                    <a:pt x="659439" y="584419"/>
                  </a:lnTo>
                  <a:lnTo>
                    <a:pt x="659477" y="584564"/>
                  </a:lnTo>
                  <a:lnTo>
                    <a:pt x="659492" y="584678"/>
                  </a:lnTo>
                  <a:lnTo>
                    <a:pt x="659495" y="584791"/>
                  </a:lnTo>
                  <a:lnTo>
                    <a:pt x="659495" y="584909"/>
                  </a:lnTo>
                  <a:lnTo>
                    <a:pt x="659484" y="585145"/>
                  </a:lnTo>
                  <a:lnTo>
                    <a:pt x="659477" y="585272"/>
                  </a:lnTo>
                  <a:lnTo>
                    <a:pt x="659446" y="585521"/>
                  </a:lnTo>
                  <a:lnTo>
                    <a:pt x="659443" y="585649"/>
                  </a:lnTo>
                  <a:lnTo>
                    <a:pt x="659458" y="585766"/>
                  </a:lnTo>
                  <a:lnTo>
                    <a:pt x="659480" y="585844"/>
                  </a:lnTo>
                  <a:lnTo>
                    <a:pt x="659514" y="585921"/>
                  </a:lnTo>
                  <a:lnTo>
                    <a:pt x="659631" y="586152"/>
                  </a:lnTo>
                  <a:lnTo>
                    <a:pt x="659767" y="586447"/>
                  </a:lnTo>
                  <a:lnTo>
                    <a:pt x="659805" y="586519"/>
                  </a:lnTo>
                  <a:lnTo>
                    <a:pt x="659952" y="586719"/>
                  </a:lnTo>
                  <a:lnTo>
                    <a:pt x="660119" y="586905"/>
                  </a:lnTo>
                  <a:lnTo>
                    <a:pt x="660198" y="587000"/>
                  </a:lnTo>
                  <a:lnTo>
                    <a:pt x="660538" y="587386"/>
                  </a:lnTo>
                  <a:lnTo>
                    <a:pt x="660613" y="587495"/>
                  </a:lnTo>
                  <a:lnTo>
                    <a:pt x="660757" y="587726"/>
                  </a:lnTo>
                  <a:lnTo>
                    <a:pt x="660836" y="587830"/>
                  </a:lnTo>
                  <a:lnTo>
                    <a:pt x="660927" y="587903"/>
                  </a:lnTo>
                  <a:lnTo>
                    <a:pt x="661014" y="587944"/>
                  </a:lnTo>
                  <a:lnTo>
                    <a:pt x="661108" y="587966"/>
                  </a:lnTo>
                  <a:lnTo>
                    <a:pt x="661399" y="588021"/>
                  </a:lnTo>
                  <a:lnTo>
                    <a:pt x="661599" y="588071"/>
                  </a:lnTo>
                  <a:lnTo>
                    <a:pt x="661724" y="588121"/>
                  </a:lnTo>
                  <a:lnTo>
                    <a:pt x="661814" y="588193"/>
                  </a:lnTo>
                  <a:lnTo>
                    <a:pt x="661894" y="588284"/>
                  </a:lnTo>
                  <a:lnTo>
                    <a:pt x="662082" y="588452"/>
                  </a:lnTo>
                  <a:lnTo>
                    <a:pt x="662188" y="588511"/>
                  </a:lnTo>
                  <a:lnTo>
                    <a:pt x="662260" y="588520"/>
                  </a:lnTo>
                  <a:lnTo>
                    <a:pt x="662498" y="588474"/>
                  </a:lnTo>
                  <a:lnTo>
                    <a:pt x="662570" y="588479"/>
                  </a:lnTo>
                  <a:lnTo>
                    <a:pt x="662683" y="588520"/>
                  </a:lnTo>
                  <a:lnTo>
                    <a:pt x="662792" y="588579"/>
                  </a:lnTo>
                  <a:lnTo>
                    <a:pt x="662894" y="588661"/>
                  </a:lnTo>
                  <a:lnTo>
                    <a:pt x="662989" y="588774"/>
                  </a:lnTo>
                  <a:lnTo>
                    <a:pt x="663091" y="588869"/>
                  </a:lnTo>
                  <a:lnTo>
                    <a:pt x="663197" y="588928"/>
                  </a:lnTo>
                  <a:lnTo>
                    <a:pt x="663306" y="588964"/>
                  </a:lnTo>
                  <a:lnTo>
                    <a:pt x="663419" y="588951"/>
                  </a:lnTo>
                  <a:lnTo>
                    <a:pt x="663657" y="588806"/>
                  </a:lnTo>
                  <a:lnTo>
                    <a:pt x="663805" y="588769"/>
                  </a:lnTo>
                  <a:lnTo>
                    <a:pt x="663884" y="588756"/>
                  </a:lnTo>
                  <a:lnTo>
                    <a:pt x="664039" y="588742"/>
                  </a:lnTo>
                  <a:lnTo>
                    <a:pt x="664152" y="588742"/>
                  </a:lnTo>
                  <a:lnTo>
                    <a:pt x="664394" y="588769"/>
                  </a:lnTo>
                  <a:lnTo>
                    <a:pt x="664500" y="588765"/>
                  </a:lnTo>
                  <a:lnTo>
                    <a:pt x="664583" y="588733"/>
                  </a:lnTo>
                  <a:lnTo>
                    <a:pt x="664632" y="588674"/>
                  </a:lnTo>
                  <a:lnTo>
                    <a:pt x="664666" y="588593"/>
                  </a:lnTo>
                  <a:lnTo>
                    <a:pt x="664719" y="588416"/>
                  </a:lnTo>
                  <a:lnTo>
                    <a:pt x="664753" y="588334"/>
                  </a:lnTo>
                  <a:lnTo>
                    <a:pt x="664855" y="588171"/>
                  </a:lnTo>
                  <a:lnTo>
                    <a:pt x="664972" y="588012"/>
                  </a:lnTo>
                  <a:lnTo>
                    <a:pt x="665100" y="587862"/>
                  </a:lnTo>
                  <a:lnTo>
                    <a:pt x="665244" y="587726"/>
                  </a:lnTo>
                  <a:lnTo>
                    <a:pt x="665391" y="587604"/>
                  </a:lnTo>
                  <a:lnTo>
                    <a:pt x="665451" y="587663"/>
                  </a:lnTo>
                  <a:lnTo>
                    <a:pt x="665527" y="587708"/>
                  </a:lnTo>
                  <a:lnTo>
                    <a:pt x="665617" y="587749"/>
                  </a:lnTo>
                  <a:lnTo>
                    <a:pt x="665704" y="587767"/>
                  </a:lnTo>
                  <a:lnTo>
                    <a:pt x="665784" y="587771"/>
                  </a:lnTo>
                  <a:lnTo>
                    <a:pt x="665867" y="587744"/>
                  </a:lnTo>
                  <a:lnTo>
                    <a:pt x="665942" y="587685"/>
                  </a:lnTo>
                  <a:lnTo>
                    <a:pt x="666018" y="587613"/>
                  </a:lnTo>
                  <a:lnTo>
                    <a:pt x="666233" y="587368"/>
                  </a:lnTo>
                  <a:lnTo>
                    <a:pt x="666301" y="587272"/>
                  </a:lnTo>
                  <a:lnTo>
                    <a:pt x="666433" y="587073"/>
                  </a:lnTo>
                  <a:lnTo>
                    <a:pt x="666509" y="586982"/>
                  </a:lnTo>
                  <a:lnTo>
                    <a:pt x="666630" y="586851"/>
                  </a:lnTo>
                  <a:lnTo>
                    <a:pt x="666766" y="586728"/>
                  </a:lnTo>
                  <a:lnTo>
                    <a:pt x="667045" y="586497"/>
                  </a:lnTo>
                  <a:lnTo>
                    <a:pt x="667177" y="586374"/>
                  </a:lnTo>
                  <a:lnTo>
                    <a:pt x="667596" y="585930"/>
                  </a:lnTo>
                  <a:lnTo>
                    <a:pt x="667706" y="585794"/>
                  </a:lnTo>
                  <a:lnTo>
                    <a:pt x="667819" y="585662"/>
                  </a:lnTo>
                  <a:lnTo>
                    <a:pt x="667936" y="585540"/>
                  </a:lnTo>
                  <a:lnTo>
                    <a:pt x="668061" y="585426"/>
                  </a:lnTo>
                  <a:lnTo>
                    <a:pt x="668208" y="585313"/>
                  </a:lnTo>
                  <a:lnTo>
                    <a:pt x="668367" y="585213"/>
                  </a:lnTo>
                  <a:lnTo>
                    <a:pt x="668699" y="585036"/>
                  </a:lnTo>
                  <a:lnTo>
                    <a:pt x="668865" y="584954"/>
                  </a:lnTo>
                  <a:lnTo>
                    <a:pt x="668998" y="584900"/>
                  </a:lnTo>
                  <a:lnTo>
                    <a:pt x="669270" y="584800"/>
                  </a:lnTo>
                  <a:lnTo>
                    <a:pt x="669534" y="584691"/>
                  </a:lnTo>
                  <a:lnTo>
                    <a:pt x="669636" y="584637"/>
                  </a:lnTo>
                  <a:lnTo>
                    <a:pt x="669934" y="584465"/>
                  </a:lnTo>
                  <a:lnTo>
                    <a:pt x="670040" y="584424"/>
                  </a:lnTo>
                  <a:lnTo>
                    <a:pt x="670180" y="584406"/>
                  </a:lnTo>
                  <a:lnTo>
                    <a:pt x="670319" y="584410"/>
                  </a:lnTo>
                  <a:lnTo>
                    <a:pt x="670467" y="584424"/>
                  </a:lnTo>
                  <a:lnTo>
                    <a:pt x="670610" y="584428"/>
                  </a:lnTo>
                  <a:lnTo>
                    <a:pt x="670750" y="584415"/>
                  </a:lnTo>
                  <a:lnTo>
                    <a:pt x="670954" y="584337"/>
                  </a:lnTo>
                  <a:lnTo>
                    <a:pt x="671154" y="584238"/>
                  </a:lnTo>
                  <a:lnTo>
                    <a:pt x="671256" y="584192"/>
                  </a:lnTo>
                  <a:lnTo>
                    <a:pt x="671411" y="584142"/>
                  </a:lnTo>
                  <a:lnTo>
                    <a:pt x="671573" y="584097"/>
                  </a:lnTo>
                  <a:lnTo>
                    <a:pt x="671898" y="584015"/>
                  </a:lnTo>
                  <a:lnTo>
                    <a:pt x="672057" y="583979"/>
                  </a:lnTo>
                  <a:lnTo>
                    <a:pt x="672227" y="583934"/>
                  </a:lnTo>
                  <a:lnTo>
                    <a:pt x="672567" y="583852"/>
                  </a:lnTo>
                  <a:lnTo>
                    <a:pt x="672907" y="583784"/>
                  </a:lnTo>
                  <a:lnTo>
                    <a:pt x="673209" y="583752"/>
                  </a:lnTo>
                  <a:lnTo>
                    <a:pt x="673511" y="583730"/>
                  </a:lnTo>
                  <a:lnTo>
                    <a:pt x="673662" y="583707"/>
                  </a:lnTo>
                  <a:lnTo>
                    <a:pt x="674009" y="583616"/>
                  </a:lnTo>
                  <a:lnTo>
                    <a:pt x="674096" y="583598"/>
                  </a:lnTo>
                  <a:lnTo>
                    <a:pt x="674217" y="583589"/>
                  </a:lnTo>
                  <a:lnTo>
                    <a:pt x="674466" y="583594"/>
                  </a:lnTo>
                  <a:lnTo>
                    <a:pt x="674848" y="583616"/>
                  </a:lnTo>
                  <a:lnTo>
                    <a:pt x="675124" y="583639"/>
                  </a:lnTo>
                  <a:lnTo>
                    <a:pt x="675796" y="583707"/>
                  </a:lnTo>
                  <a:lnTo>
                    <a:pt x="676060" y="583725"/>
                  </a:lnTo>
                  <a:lnTo>
                    <a:pt x="676442" y="583725"/>
                  </a:lnTo>
                  <a:lnTo>
                    <a:pt x="676698" y="583712"/>
                  </a:lnTo>
                  <a:lnTo>
                    <a:pt x="676993" y="583757"/>
                  </a:lnTo>
                  <a:lnTo>
                    <a:pt x="677193" y="583798"/>
                  </a:lnTo>
                  <a:lnTo>
                    <a:pt x="677390" y="583843"/>
                  </a:lnTo>
                  <a:lnTo>
                    <a:pt x="677816" y="583966"/>
                  </a:lnTo>
                  <a:lnTo>
                    <a:pt x="678028" y="584038"/>
                  </a:lnTo>
                  <a:lnTo>
                    <a:pt x="678232" y="584124"/>
                  </a:lnTo>
                  <a:lnTo>
                    <a:pt x="678424" y="584224"/>
                  </a:lnTo>
                  <a:lnTo>
                    <a:pt x="678538" y="584288"/>
                  </a:lnTo>
                  <a:lnTo>
                    <a:pt x="678647" y="584356"/>
                  </a:lnTo>
                  <a:lnTo>
                    <a:pt x="678753" y="584428"/>
                  </a:lnTo>
                  <a:lnTo>
                    <a:pt x="678851" y="584510"/>
                  </a:lnTo>
                  <a:lnTo>
                    <a:pt x="678942" y="584596"/>
                  </a:lnTo>
                  <a:lnTo>
                    <a:pt x="679063" y="584768"/>
                  </a:lnTo>
                  <a:lnTo>
                    <a:pt x="679157" y="584973"/>
                  </a:lnTo>
                  <a:lnTo>
                    <a:pt x="679229" y="585195"/>
                  </a:lnTo>
                  <a:lnTo>
                    <a:pt x="679282" y="585426"/>
                  </a:lnTo>
                  <a:lnTo>
                    <a:pt x="679327" y="585649"/>
                  </a:lnTo>
                  <a:lnTo>
                    <a:pt x="679353" y="585857"/>
                  </a:lnTo>
                  <a:lnTo>
                    <a:pt x="679369" y="586066"/>
                  </a:lnTo>
                  <a:lnTo>
                    <a:pt x="679372" y="586279"/>
                  </a:lnTo>
                  <a:lnTo>
                    <a:pt x="679365" y="586488"/>
                  </a:lnTo>
                  <a:lnTo>
                    <a:pt x="679350" y="586696"/>
                  </a:lnTo>
                  <a:lnTo>
                    <a:pt x="679312" y="586950"/>
                  </a:lnTo>
                  <a:lnTo>
                    <a:pt x="679259" y="587200"/>
                  </a:lnTo>
                  <a:lnTo>
                    <a:pt x="679195" y="587449"/>
                  </a:lnTo>
                  <a:lnTo>
                    <a:pt x="679123" y="587699"/>
                  </a:lnTo>
                  <a:lnTo>
                    <a:pt x="679047" y="587944"/>
                  </a:lnTo>
                  <a:lnTo>
                    <a:pt x="678991" y="588112"/>
                  </a:lnTo>
                  <a:lnTo>
                    <a:pt x="678859" y="588447"/>
                  </a:lnTo>
                  <a:lnTo>
                    <a:pt x="678798" y="588615"/>
                  </a:lnTo>
                  <a:lnTo>
                    <a:pt x="678753" y="588783"/>
                  </a:lnTo>
                  <a:lnTo>
                    <a:pt x="678730" y="588905"/>
                  </a:lnTo>
                  <a:lnTo>
                    <a:pt x="678715" y="589023"/>
                  </a:lnTo>
                  <a:lnTo>
                    <a:pt x="678704" y="589146"/>
                  </a:lnTo>
                  <a:lnTo>
                    <a:pt x="678685" y="589268"/>
                  </a:lnTo>
                  <a:lnTo>
                    <a:pt x="678662" y="589386"/>
                  </a:lnTo>
                  <a:lnTo>
                    <a:pt x="678602" y="589550"/>
                  </a:lnTo>
                  <a:lnTo>
                    <a:pt x="678530" y="589713"/>
                  </a:lnTo>
                  <a:lnTo>
                    <a:pt x="678443" y="589867"/>
                  </a:lnTo>
                  <a:lnTo>
                    <a:pt x="678360" y="590026"/>
                  </a:lnTo>
                  <a:lnTo>
                    <a:pt x="678288" y="590185"/>
                  </a:lnTo>
                  <a:lnTo>
                    <a:pt x="678213" y="590384"/>
                  </a:lnTo>
                  <a:lnTo>
                    <a:pt x="678149" y="590584"/>
                  </a:lnTo>
                  <a:lnTo>
                    <a:pt x="678088" y="590788"/>
                  </a:lnTo>
                  <a:lnTo>
                    <a:pt x="677813" y="591577"/>
                  </a:lnTo>
                  <a:lnTo>
                    <a:pt x="677737" y="591768"/>
                  </a:lnTo>
                  <a:lnTo>
                    <a:pt x="677646" y="591949"/>
                  </a:lnTo>
                  <a:lnTo>
                    <a:pt x="677533" y="592108"/>
                  </a:lnTo>
                  <a:lnTo>
                    <a:pt x="677405" y="592235"/>
                  </a:lnTo>
                  <a:lnTo>
                    <a:pt x="677257" y="592348"/>
                  </a:lnTo>
                  <a:lnTo>
                    <a:pt x="677099" y="592453"/>
                  </a:lnTo>
                  <a:lnTo>
                    <a:pt x="676932" y="592539"/>
                  </a:lnTo>
                  <a:lnTo>
                    <a:pt x="676763" y="592621"/>
                  </a:lnTo>
                  <a:lnTo>
                    <a:pt x="676509" y="592720"/>
                  </a:lnTo>
                  <a:lnTo>
                    <a:pt x="676381" y="592761"/>
                  </a:lnTo>
                  <a:lnTo>
                    <a:pt x="676249" y="592793"/>
                  </a:lnTo>
                  <a:lnTo>
                    <a:pt x="676117" y="592811"/>
                  </a:lnTo>
                  <a:lnTo>
                    <a:pt x="675973" y="592811"/>
                  </a:lnTo>
                  <a:lnTo>
                    <a:pt x="675830" y="592802"/>
                  </a:lnTo>
                  <a:lnTo>
                    <a:pt x="675509" y="592811"/>
                  </a:lnTo>
                  <a:lnTo>
                    <a:pt x="675388" y="592943"/>
                  </a:lnTo>
                  <a:lnTo>
                    <a:pt x="675199" y="593065"/>
                  </a:lnTo>
                  <a:lnTo>
                    <a:pt x="674984" y="593156"/>
                  </a:lnTo>
                  <a:lnTo>
                    <a:pt x="674768" y="593206"/>
                  </a:lnTo>
                  <a:lnTo>
                    <a:pt x="674583" y="593197"/>
                  </a:lnTo>
                  <a:lnTo>
                    <a:pt x="674474" y="593142"/>
                  </a:lnTo>
                  <a:lnTo>
                    <a:pt x="674372" y="593061"/>
                  </a:lnTo>
                  <a:lnTo>
                    <a:pt x="674278" y="592961"/>
                  </a:lnTo>
                  <a:lnTo>
                    <a:pt x="674176" y="592866"/>
                  </a:lnTo>
                  <a:lnTo>
                    <a:pt x="674066" y="592798"/>
                  </a:lnTo>
                  <a:lnTo>
                    <a:pt x="673922" y="592757"/>
                  </a:lnTo>
                  <a:lnTo>
                    <a:pt x="673768" y="592739"/>
                  </a:lnTo>
                  <a:lnTo>
                    <a:pt x="673609" y="592734"/>
                  </a:lnTo>
                  <a:lnTo>
                    <a:pt x="673292" y="592739"/>
                  </a:lnTo>
                  <a:lnTo>
                    <a:pt x="672910" y="592761"/>
                  </a:lnTo>
                  <a:lnTo>
                    <a:pt x="672533" y="592825"/>
                  </a:lnTo>
                  <a:lnTo>
                    <a:pt x="672151" y="592902"/>
                  </a:lnTo>
                  <a:lnTo>
                    <a:pt x="671917" y="592943"/>
                  </a:lnTo>
                  <a:lnTo>
                    <a:pt x="671740" y="592997"/>
                  </a:lnTo>
                  <a:lnTo>
                    <a:pt x="671558" y="593034"/>
                  </a:lnTo>
                  <a:lnTo>
                    <a:pt x="671464" y="593047"/>
                  </a:lnTo>
                  <a:lnTo>
                    <a:pt x="671354" y="593061"/>
                  </a:lnTo>
                  <a:lnTo>
                    <a:pt x="671139" y="593065"/>
                  </a:lnTo>
                  <a:lnTo>
                    <a:pt x="670852" y="593052"/>
                  </a:lnTo>
                  <a:lnTo>
                    <a:pt x="670720" y="593038"/>
                  </a:lnTo>
                  <a:lnTo>
                    <a:pt x="670591" y="593034"/>
                  </a:lnTo>
                  <a:lnTo>
                    <a:pt x="670512" y="593052"/>
                  </a:lnTo>
                  <a:lnTo>
                    <a:pt x="670278" y="593138"/>
                  </a:lnTo>
                  <a:lnTo>
                    <a:pt x="670138" y="593147"/>
                  </a:lnTo>
                  <a:lnTo>
                    <a:pt x="670014" y="593124"/>
                  </a:lnTo>
                  <a:lnTo>
                    <a:pt x="669896" y="593083"/>
                  </a:lnTo>
                  <a:lnTo>
                    <a:pt x="669840" y="593034"/>
                  </a:lnTo>
                  <a:lnTo>
                    <a:pt x="669693" y="592834"/>
                  </a:lnTo>
                  <a:lnTo>
                    <a:pt x="669591" y="592775"/>
                  </a:lnTo>
                  <a:lnTo>
                    <a:pt x="669496" y="592748"/>
                  </a:lnTo>
                  <a:lnTo>
                    <a:pt x="669409" y="592752"/>
                  </a:lnTo>
                  <a:lnTo>
                    <a:pt x="669326" y="592847"/>
                  </a:lnTo>
                  <a:lnTo>
                    <a:pt x="669296" y="592925"/>
                  </a:lnTo>
                  <a:lnTo>
                    <a:pt x="669270" y="593006"/>
                  </a:lnTo>
                  <a:lnTo>
                    <a:pt x="669266" y="593156"/>
                  </a:lnTo>
                  <a:lnTo>
                    <a:pt x="669349" y="593396"/>
                  </a:lnTo>
                  <a:lnTo>
                    <a:pt x="669296" y="593478"/>
                  </a:lnTo>
                  <a:lnTo>
                    <a:pt x="669228" y="593487"/>
                  </a:lnTo>
                  <a:lnTo>
                    <a:pt x="669145" y="593492"/>
                  </a:lnTo>
                  <a:lnTo>
                    <a:pt x="668983" y="593492"/>
                  </a:lnTo>
                  <a:lnTo>
                    <a:pt x="668718" y="593533"/>
                  </a:lnTo>
                  <a:lnTo>
                    <a:pt x="668635" y="593537"/>
                  </a:lnTo>
                  <a:lnTo>
                    <a:pt x="668548" y="593528"/>
                  </a:lnTo>
                  <a:lnTo>
                    <a:pt x="668473" y="593510"/>
                  </a:lnTo>
                  <a:lnTo>
                    <a:pt x="668397" y="593487"/>
                  </a:lnTo>
                  <a:lnTo>
                    <a:pt x="668322" y="593451"/>
                  </a:lnTo>
                  <a:lnTo>
                    <a:pt x="668186" y="593369"/>
                  </a:lnTo>
                  <a:lnTo>
                    <a:pt x="668031" y="593179"/>
                  </a:lnTo>
                  <a:lnTo>
                    <a:pt x="667952" y="593138"/>
                  </a:lnTo>
                  <a:lnTo>
                    <a:pt x="667883" y="593120"/>
                  </a:lnTo>
                  <a:lnTo>
                    <a:pt x="667793" y="593147"/>
                  </a:lnTo>
                  <a:lnTo>
                    <a:pt x="667706" y="593274"/>
                  </a:lnTo>
                  <a:lnTo>
                    <a:pt x="667604" y="593319"/>
                  </a:lnTo>
                  <a:lnTo>
                    <a:pt x="667483" y="593337"/>
                  </a:lnTo>
                  <a:lnTo>
                    <a:pt x="667366" y="593333"/>
                  </a:lnTo>
                  <a:lnTo>
                    <a:pt x="667241" y="593297"/>
                  </a:lnTo>
                  <a:lnTo>
                    <a:pt x="666898" y="593188"/>
                  </a:lnTo>
                  <a:lnTo>
                    <a:pt x="666834" y="593156"/>
                  </a:lnTo>
                  <a:lnTo>
                    <a:pt x="666720" y="593074"/>
                  </a:lnTo>
                  <a:lnTo>
                    <a:pt x="666618" y="592956"/>
                  </a:lnTo>
                  <a:lnTo>
                    <a:pt x="666516" y="592916"/>
                  </a:lnTo>
                  <a:lnTo>
                    <a:pt x="666452" y="592970"/>
                  </a:lnTo>
                  <a:lnTo>
                    <a:pt x="666278" y="593201"/>
                  </a:lnTo>
                  <a:lnTo>
                    <a:pt x="666207" y="593265"/>
                  </a:lnTo>
                  <a:lnTo>
                    <a:pt x="666090" y="593319"/>
                  </a:lnTo>
                  <a:lnTo>
                    <a:pt x="665957" y="593351"/>
                  </a:lnTo>
                  <a:lnTo>
                    <a:pt x="665818" y="593369"/>
                  </a:lnTo>
                  <a:lnTo>
                    <a:pt x="665678" y="593374"/>
                  </a:lnTo>
                  <a:lnTo>
                    <a:pt x="665542" y="593369"/>
                  </a:lnTo>
                  <a:lnTo>
                    <a:pt x="665338" y="593310"/>
                  </a:lnTo>
                  <a:lnTo>
                    <a:pt x="665134" y="593192"/>
                  </a:lnTo>
                  <a:lnTo>
                    <a:pt x="664934" y="593056"/>
                  </a:lnTo>
                  <a:lnTo>
                    <a:pt x="664730" y="592934"/>
                  </a:lnTo>
                  <a:lnTo>
                    <a:pt x="664522" y="592870"/>
                  </a:lnTo>
                  <a:lnTo>
                    <a:pt x="664337" y="592875"/>
                  </a:lnTo>
                  <a:lnTo>
                    <a:pt x="664145" y="592925"/>
                  </a:lnTo>
                  <a:lnTo>
                    <a:pt x="663948" y="592984"/>
                  </a:lnTo>
                  <a:lnTo>
                    <a:pt x="663763" y="593024"/>
                  </a:lnTo>
                  <a:lnTo>
                    <a:pt x="663586" y="593015"/>
                  </a:lnTo>
                  <a:lnTo>
                    <a:pt x="663484" y="592975"/>
                  </a:lnTo>
                  <a:lnTo>
                    <a:pt x="663382" y="592925"/>
                  </a:lnTo>
                  <a:lnTo>
                    <a:pt x="663185" y="592807"/>
                  </a:lnTo>
                  <a:lnTo>
                    <a:pt x="663087" y="592752"/>
                  </a:lnTo>
                  <a:lnTo>
                    <a:pt x="662747" y="592589"/>
                  </a:lnTo>
                  <a:lnTo>
                    <a:pt x="662577" y="592516"/>
                  </a:lnTo>
                  <a:lnTo>
                    <a:pt x="662404" y="592457"/>
                  </a:lnTo>
                  <a:lnTo>
                    <a:pt x="662226" y="592416"/>
                  </a:lnTo>
                  <a:lnTo>
                    <a:pt x="662064" y="592403"/>
                  </a:lnTo>
                  <a:lnTo>
                    <a:pt x="661894" y="592398"/>
                  </a:lnTo>
                  <a:lnTo>
                    <a:pt x="661727" y="592412"/>
                  </a:lnTo>
                  <a:lnTo>
                    <a:pt x="661561" y="592435"/>
                  </a:lnTo>
                  <a:lnTo>
                    <a:pt x="661403" y="592471"/>
                  </a:lnTo>
                  <a:lnTo>
                    <a:pt x="661240" y="592535"/>
                  </a:lnTo>
                  <a:lnTo>
                    <a:pt x="661085" y="592616"/>
                  </a:lnTo>
                  <a:lnTo>
                    <a:pt x="660780" y="592798"/>
                  </a:lnTo>
                  <a:lnTo>
                    <a:pt x="660621" y="592870"/>
                  </a:lnTo>
                  <a:lnTo>
                    <a:pt x="660470" y="592925"/>
                  </a:lnTo>
                  <a:lnTo>
                    <a:pt x="660319" y="592965"/>
                  </a:lnTo>
                  <a:lnTo>
                    <a:pt x="660164" y="593002"/>
                  </a:lnTo>
                  <a:lnTo>
                    <a:pt x="659862" y="593088"/>
                  </a:lnTo>
                  <a:lnTo>
                    <a:pt x="659601" y="593179"/>
                  </a:lnTo>
                  <a:lnTo>
                    <a:pt x="659099" y="593374"/>
                  </a:lnTo>
                  <a:lnTo>
                    <a:pt x="658861" y="593455"/>
                  </a:lnTo>
                  <a:lnTo>
                    <a:pt x="658748" y="593510"/>
                  </a:lnTo>
                  <a:lnTo>
                    <a:pt x="658593" y="593542"/>
                  </a:lnTo>
                  <a:lnTo>
                    <a:pt x="658480" y="593483"/>
                  </a:lnTo>
                  <a:lnTo>
                    <a:pt x="658362" y="593433"/>
                  </a:lnTo>
                  <a:lnTo>
                    <a:pt x="658295" y="593419"/>
                  </a:lnTo>
                  <a:lnTo>
                    <a:pt x="658219" y="593419"/>
                  </a:lnTo>
                  <a:lnTo>
                    <a:pt x="658079" y="593405"/>
                  </a:lnTo>
                  <a:lnTo>
                    <a:pt x="658000" y="593346"/>
                  </a:lnTo>
                  <a:lnTo>
                    <a:pt x="657958" y="593274"/>
                  </a:lnTo>
                  <a:lnTo>
                    <a:pt x="657921" y="593197"/>
                  </a:lnTo>
                  <a:lnTo>
                    <a:pt x="657864" y="593079"/>
                  </a:lnTo>
                  <a:lnTo>
                    <a:pt x="657803" y="592970"/>
                  </a:lnTo>
                  <a:lnTo>
                    <a:pt x="657709" y="592902"/>
                  </a:lnTo>
                  <a:lnTo>
                    <a:pt x="657184" y="592834"/>
                  </a:lnTo>
                  <a:lnTo>
                    <a:pt x="657093" y="592799"/>
                  </a:lnTo>
                  <a:lnTo>
                    <a:pt x="657078" y="592861"/>
                  </a:lnTo>
                  <a:lnTo>
                    <a:pt x="657078" y="592920"/>
                  </a:lnTo>
                  <a:lnTo>
                    <a:pt x="657082" y="592979"/>
                  </a:lnTo>
                  <a:lnTo>
                    <a:pt x="657090" y="593038"/>
                  </a:lnTo>
                  <a:lnTo>
                    <a:pt x="657090" y="593097"/>
                  </a:lnTo>
                  <a:lnTo>
                    <a:pt x="657086" y="593151"/>
                  </a:lnTo>
                  <a:lnTo>
                    <a:pt x="657063" y="593324"/>
                  </a:lnTo>
                  <a:lnTo>
                    <a:pt x="656995" y="593669"/>
                  </a:lnTo>
                  <a:lnTo>
                    <a:pt x="656938" y="593914"/>
                  </a:lnTo>
                  <a:lnTo>
                    <a:pt x="656923" y="593995"/>
                  </a:lnTo>
                  <a:lnTo>
                    <a:pt x="656916" y="594077"/>
                  </a:lnTo>
                  <a:lnTo>
                    <a:pt x="656920" y="594145"/>
                  </a:lnTo>
                  <a:lnTo>
                    <a:pt x="656965" y="594422"/>
                  </a:lnTo>
                  <a:lnTo>
                    <a:pt x="657010" y="594789"/>
                  </a:lnTo>
                  <a:lnTo>
                    <a:pt x="657048" y="595029"/>
                  </a:lnTo>
                  <a:lnTo>
                    <a:pt x="657105" y="595324"/>
                  </a:lnTo>
                  <a:lnTo>
                    <a:pt x="657199" y="595774"/>
                  </a:lnTo>
                  <a:lnTo>
                    <a:pt x="657237" y="595950"/>
                  </a:lnTo>
                  <a:lnTo>
                    <a:pt x="657309" y="596259"/>
                  </a:lnTo>
                  <a:lnTo>
                    <a:pt x="657328" y="596322"/>
                  </a:lnTo>
                  <a:lnTo>
                    <a:pt x="657354" y="596390"/>
                  </a:lnTo>
                  <a:lnTo>
                    <a:pt x="657380" y="596445"/>
                  </a:lnTo>
                  <a:lnTo>
                    <a:pt x="657448" y="596554"/>
                  </a:lnTo>
                  <a:lnTo>
                    <a:pt x="657486" y="596608"/>
                  </a:lnTo>
                  <a:lnTo>
                    <a:pt x="657666" y="596850"/>
                  </a:lnTo>
                  <a:lnTo>
                    <a:pt x="657985" y="596799"/>
                  </a:lnTo>
                  <a:lnTo>
                    <a:pt x="657996" y="596713"/>
                  </a:lnTo>
                  <a:lnTo>
                    <a:pt x="658008" y="596681"/>
                  </a:lnTo>
                  <a:lnTo>
                    <a:pt x="658026" y="596658"/>
                  </a:lnTo>
                  <a:lnTo>
                    <a:pt x="658049" y="596653"/>
                  </a:lnTo>
                  <a:lnTo>
                    <a:pt x="658076" y="596653"/>
                  </a:lnTo>
                  <a:lnTo>
                    <a:pt x="658132" y="596662"/>
                  </a:lnTo>
                  <a:lnTo>
                    <a:pt x="658159" y="596672"/>
                  </a:lnTo>
                  <a:lnTo>
                    <a:pt x="658208" y="596699"/>
                  </a:lnTo>
                  <a:lnTo>
                    <a:pt x="658253" y="596740"/>
                  </a:lnTo>
                  <a:lnTo>
                    <a:pt x="658389" y="596885"/>
                  </a:lnTo>
                  <a:lnTo>
                    <a:pt x="658442" y="596930"/>
                  </a:lnTo>
                  <a:lnTo>
                    <a:pt x="658665" y="597093"/>
                  </a:lnTo>
                  <a:lnTo>
                    <a:pt x="658773" y="597175"/>
                  </a:lnTo>
                  <a:lnTo>
                    <a:pt x="658826" y="597220"/>
                  </a:lnTo>
                  <a:lnTo>
                    <a:pt x="658884" y="597261"/>
                  </a:lnTo>
                  <a:lnTo>
                    <a:pt x="659028" y="597384"/>
                  </a:lnTo>
                  <a:lnTo>
                    <a:pt x="659296" y="597629"/>
                  </a:lnTo>
                  <a:lnTo>
                    <a:pt x="659371" y="597691"/>
                  </a:lnTo>
                  <a:lnTo>
                    <a:pt x="659499" y="597760"/>
                  </a:lnTo>
                  <a:lnTo>
                    <a:pt x="659624" y="597847"/>
                  </a:lnTo>
                  <a:lnTo>
                    <a:pt x="659733" y="597933"/>
                  </a:lnTo>
                  <a:lnTo>
                    <a:pt x="659839" y="598028"/>
                  </a:lnTo>
                  <a:lnTo>
                    <a:pt x="659874" y="598068"/>
                  </a:lnTo>
                  <a:lnTo>
                    <a:pt x="660043" y="598200"/>
                  </a:lnTo>
                  <a:lnTo>
                    <a:pt x="660085" y="598243"/>
                  </a:lnTo>
                  <a:lnTo>
                    <a:pt x="660119" y="598250"/>
                  </a:lnTo>
                  <a:lnTo>
                    <a:pt x="660221" y="598214"/>
                  </a:lnTo>
                  <a:lnTo>
                    <a:pt x="660319" y="598169"/>
                  </a:lnTo>
                  <a:lnTo>
                    <a:pt x="660413" y="598114"/>
                  </a:lnTo>
                  <a:lnTo>
                    <a:pt x="660591" y="597969"/>
                  </a:lnTo>
                  <a:lnTo>
                    <a:pt x="660674" y="597915"/>
                  </a:lnTo>
                  <a:lnTo>
                    <a:pt x="660821" y="597910"/>
                  </a:lnTo>
                  <a:lnTo>
                    <a:pt x="660938" y="597969"/>
                  </a:lnTo>
                  <a:lnTo>
                    <a:pt x="661048" y="598051"/>
                  </a:lnTo>
                  <a:lnTo>
                    <a:pt x="661127" y="598132"/>
                  </a:lnTo>
                  <a:lnTo>
                    <a:pt x="661195" y="598237"/>
                  </a:lnTo>
                  <a:lnTo>
                    <a:pt x="661252" y="598355"/>
                  </a:lnTo>
                  <a:lnTo>
                    <a:pt x="661297" y="598472"/>
                  </a:lnTo>
                  <a:lnTo>
                    <a:pt x="661331" y="598595"/>
                  </a:lnTo>
                  <a:lnTo>
                    <a:pt x="661338" y="598695"/>
                  </a:lnTo>
                  <a:lnTo>
                    <a:pt x="661316" y="598904"/>
                  </a:lnTo>
                  <a:lnTo>
                    <a:pt x="661316" y="598999"/>
                  </a:lnTo>
                  <a:lnTo>
                    <a:pt x="661335" y="599089"/>
                  </a:lnTo>
                  <a:lnTo>
                    <a:pt x="661380" y="599162"/>
                  </a:lnTo>
                  <a:lnTo>
                    <a:pt x="661440" y="599226"/>
                  </a:lnTo>
                  <a:lnTo>
                    <a:pt x="661652" y="599403"/>
                  </a:lnTo>
                  <a:lnTo>
                    <a:pt x="661731" y="599480"/>
                  </a:lnTo>
                  <a:lnTo>
                    <a:pt x="661984" y="599697"/>
                  </a:lnTo>
                  <a:lnTo>
                    <a:pt x="662067" y="599774"/>
                  </a:lnTo>
                  <a:lnTo>
                    <a:pt x="662373" y="600097"/>
                  </a:lnTo>
                  <a:lnTo>
                    <a:pt x="662555" y="600269"/>
                  </a:lnTo>
                  <a:lnTo>
                    <a:pt x="662774" y="600455"/>
                  </a:lnTo>
                  <a:lnTo>
                    <a:pt x="662996" y="600627"/>
                  </a:lnTo>
                  <a:lnTo>
                    <a:pt x="663744" y="601240"/>
                  </a:lnTo>
                  <a:lnTo>
                    <a:pt x="664318" y="601730"/>
                  </a:lnTo>
                  <a:lnTo>
                    <a:pt x="664401" y="601793"/>
                  </a:lnTo>
                  <a:lnTo>
                    <a:pt x="664481" y="601861"/>
                  </a:lnTo>
                  <a:lnTo>
                    <a:pt x="664639" y="602006"/>
                  </a:lnTo>
                  <a:lnTo>
                    <a:pt x="664802" y="602215"/>
                  </a:lnTo>
                  <a:lnTo>
                    <a:pt x="664953" y="602437"/>
                  </a:lnTo>
                  <a:lnTo>
                    <a:pt x="665036" y="602537"/>
                  </a:lnTo>
                  <a:lnTo>
                    <a:pt x="665142" y="602646"/>
                  </a:lnTo>
                  <a:lnTo>
                    <a:pt x="665251" y="602746"/>
                  </a:lnTo>
                  <a:lnTo>
                    <a:pt x="665478" y="602936"/>
                  </a:lnTo>
                  <a:lnTo>
                    <a:pt x="665599" y="603027"/>
                  </a:lnTo>
                  <a:lnTo>
                    <a:pt x="665803" y="603195"/>
                  </a:lnTo>
                  <a:lnTo>
                    <a:pt x="665908" y="603277"/>
                  </a:lnTo>
                  <a:lnTo>
                    <a:pt x="666022" y="603345"/>
                  </a:lnTo>
                  <a:lnTo>
                    <a:pt x="666135" y="603399"/>
                  </a:lnTo>
                  <a:lnTo>
                    <a:pt x="666275" y="603444"/>
                  </a:lnTo>
                  <a:lnTo>
                    <a:pt x="666426" y="603472"/>
                  </a:lnTo>
                  <a:lnTo>
                    <a:pt x="666577" y="603485"/>
                  </a:lnTo>
                  <a:lnTo>
                    <a:pt x="666732" y="603485"/>
                  </a:lnTo>
                  <a:lnTo>
                    <a:pt x="666883" y="603481"/>
                  </a:lnTo>
                  <a:lnTo>
                    <a:pt x="666992" y="603472"/>
                  </a:lnTo>
                  <a:lnTo>
                    <a:pt x="667102" y="603449"/>
                  </a:lnTo>
                  <a:lnTo>
                    <a:pt x="667211" y="603422"/>
                  </a:lnTo>
                  <a:lnTo>
                    <a:pt x="667321" y="603404"/>
                  </a:lnTo>
                  <a:lnTo>
                    <a:pt x="667430" y="603399"/>
                  </a:lnTo>
                  <a:lnTo>
                    <a:pt x="667532" y="603408"/>
                  </a:lnTo>
                  <a:lnTo>
                    <a:pt x="667732" y="603453"/>
                  </a:lnTo>
                  <a:lnTo>
                    <a:pt x="667831" y="603485"/>
                  </a:lnTo>
                  <a:lnTo>
                    <a:pt x="667925" y="603522"/>
                  </a:lnTo>
                  <a:lnTo>
                    <a:pt x="668016" y="603562"/>
                  </a:lnTo>
                  <a:lnTo>
                    <a:pt x="668103" y="603608"/>
                  </a:lnTo>
                  <a:lnTo>
                    <a:pt x="668356" y="603757"/>
                  </a:lnTo>
                  <a:lnTo>
                    <a:pt x="668797" y="604002"/>
                  </a:lnTo>
                  <a:lnTo>
                    <a:pt x="669224" y="604220"/>
                  </a:lnTo>
                  <a:lnTo>
                    <a:pt x="669353" y="604275"/>
                  </a:lnTo>
                  <a:lnTo>
                    <a:pt x="669606" y="604397"/>
                  </a:lnTo>
                  <a:lnTo>
                    <a:pt x="669726" y="604465"/>
                  </a:lnTo>
                  <a:lnTo>
                    <a:pt x="669938" y="604606"/>
                  </a:lnTo>
                  <a:lnTo>
                    <a:pt x="670338" y="604910"/>
                  </a:lnTo>
                  <a:lnTo>
                    <a:pt x="670523" y="605064"/>
                  </a:lnTo>
                  <a:lnTo>
                    <a:pt x="670712" y="605209"/>
                  </a:lnTo>
                  <a:lnTo>
                    <a:pt x="671166" y="605527"/>
                  </a:lnTo>
                  <a:lnTo>
                    <a:pt x="671275" y="605608"/>
                  </a:lnTo>
                  <a:lnTo>
                    <a:pt x="671418" y="605726"/>
                  </a:lnTo>
                  <a:lnTo>
                    <a:pt x="671562" y="605849"/>
                  </a:lnTo>
                  <a:lnTo>
                    <a:pt x="671834" y="606103"/>
                  </a:lnTo>
                  <a:lnTo>
                    <a:pt x="671970" y="606234"/>
                  </a:lnTo>
                  <a:lnTo>
                    <a:pt x="672306" y="606593"/>
                  </a:lnTo>
                  <a:lnTo>
                    <a:pt x="672525" y="606838"/>
                  </a:lnTo>
                  <a:lnTo>
                    <a:pt x="672835" y="607146"/>
                  </a:lnTo>
                  <a:lnTo>
                    <a:pt x="672933" y="607255"/>
                  </a:lnTo>
                  <a:lnTo>
                    <a:pt x="673016" y="607368"/>
                  </a:lnTo>
                  <a:lnTo>
                    <a:pt x="673092" y="607495"/>
                  </a:lnTo>
                  <a:lnTo>
                    <a:pt x="673160" y="607632"/>
                  </a:lnTo>
                  <a:lnTo>
                    <a:pt x="673273" y="607917"/>
                  </a:lnTo>
                  <a:lnTo>
                    <a:pt x="673375" y="608203"/>
                  </a:lnTo>
                  <a:lnTo>
                    <a:pt x="673469" y="608493"/>
                  </a:lnTo>
                  <a:lnTo>
                    <a:pt x="673511" y="608643"/>
                  </a:lnTo>
                  <a:lnTo>
                    <a:pt x="673537" y="608793"/>
                  </a:lnTo>
                  <a:lnTo>
                    <a:pt x="673556" y="608920"/>
                  </a:lnTo>
                  <a:lnTo>
                    <a:pt x="673568" y="609056"/>
                  </a:lnTo>
                  <a:lnTo>
                    <a:pt x="673571" y="609188"/>
                  </a:lnTo>
                  <a:lnTo>
                    <a:pt x="673571" y="609587"/>
                  </a:lnTo>
                  <a:lnTo>
                    <a:pt x="673568" y="609723"/>
                  </a:lnTo>
                  <a:lnTo>
                    <a:pt x="673560" y="609854"/>
                  </a:lnTo>
                  <a:lnTo>
                    <a:pt x="673545" y="609986"/>
                  </a:lnTo>
                  <a:lnTo>
                    <a:pt x="673515" y="610113"/>
                  </a:lnTo>
                  <a:lnTo>
                    <a:pt x="673488" y="610199"/>
                  </a:lnTo>
                  <a:lnTo>
                    <a:pt x="673458" y="610281"/>
                  </a:lnTo>
                  <a:lnTo>
                    <a:pt x="673420" y="610367"/>
                  </a:lnTo>
                  <a:lnTo>
                    <a:pt x="673337" y="610521"/>
                  </a:lnTo>
                  <a:lnTo>
                    <a:pt x="673209" y="610653"/>
                  </a:lnTo>
                  <a:lnTo>
                    <a:pt x="673077" y="610775"/>
                  </a:lnTo>
                  <a:lnTo>
                    <a:pt x="672797" y="611007"/>
                  </a:lnTo>
                  <a:lnTo>
                    <a:pt x="672650" y="611111"/>
                  </a:lnTo>
                  <a:lnTo>
                    <a:pt x="672533" y="611179"/>
                  </a:lnTo>
                  <a:lnTo>
                    <a:pt x="672404" y="611233"/>
                  </a:lnTo>
                  <a:lnTo>
                    <a:pt x="672280" y="611293"/>
                  </a:lnTo>
                  <a:lnTo>
                    <a:pt x="672170" y="611360"/>
                  </a:lnTo>
                  <a:lnTo>
                    <a:pt x="672095" y="611442"/>
                  </a:lnTo>
                  <a:lnTo>
                    <a:pt x="672064" y="611578"/>
                  </a:lnTo>
                  <a:lnTo>
                    <a:pt x="672042" y="611714"/>
                  </a:lnTo>
                  <a:lnTo>
                    <a:pt x="671959" y="611769"/>
                  </a:lnTo>
                  <a:lnTo>
                    <a:pt x="671883" y="611755"/>
                  </a:lnTo>
                  <a:lnTo>
                    <a:pt x="671709" y="611692"/>
                  </a:lnTo>
                  <a:lnTo>
                    <a:pt x="671622" y="611674"/>
                  </a:lnTo>
                  <a:lnTo>
                    <a:pt x="671475" y="611660"/>
                  </a:lnTo>
                  <a:lnTo>
                    <a:pt x="671324" y="611665"/>
                  </a:lnTo>
                  <a:lnTo>
                    <a:pt x="671018" y="611692"/>
                  </a:lnTo>
                  <a:lnTo>
                    <a:pt x="670885" y="611708"/>
                  </a:lnTo>
                  <a:lnTo>
                    <a:pt x="670686" y="611778"/>
                  </a:lnTo>
                  <a:lnTo>
                    <a:pt x="670425" y="611855"/>
                  </a:lnTo>
                  <a:lnTo>
                    <a:pt x="670300" y="611887"/>
                  </a:lnTo>
                  <a:lnTo>
                    <a:pt x="670187" y="611905"/>
                  </a:lnTo>
                  <a:lnTo>
                    <a:pt x="670109" y="611923"/>
                  </a:lnTo>
                  <a:lnTo>
                    <a:pt x="669877" y="611987"/>
                  </a:lnTo>
                  <a:lnTo>
                    <a:pt x="669755" y="612026"/>
                  </a:lnTo>
                  <a:lnTo>
                    <a:pt x="669659" y="612114"/>
                  </a:lnTo>
                  <a:lnTo>
                    <a:pt x="669546" y="612209"/>
                  </a:lnTo>
                  <a:lnTo>
                    <a:pt x="669425" y="612290"/>
                  </a:lnTo>
                  <a:lnTo>
                    <a:pt x="669228" y="612377"/>
                  </a:lnTo>
                  <a:lnTo>
                    <a:pt x="669021" y="612445"/>
                  </a:lnTo>
                  <a:lnTo>
                    <a:pt x="668805" y="612499"/>
                  </a:lnTo>
                  <a:lnTo>
                    <a:pt x="668586" y="612549"/>
                  </a:lnTo>
                  <a:lnTo>
                    <a:pt x="668378" y="612613"/>
                  </a:lnTo>
                  <a:lnTo>
                    <a:pt x="668159" y="612685"/>
                  </a:lnTo>
                  <a:lnTo>
                    <a:pt x="667944" y="612762"/>
                  </a:lnTo>
                  <a:lnTo>
                    <a:pt x="667513" y="612926"/>
                  </a:lnTo>
                  <a:lnTo>
                    <a:pt x="667198" y="613054"/>
                  </a:lnTo>
                  <a:lnTo>
                    <a:pt x="667086" y="613143"/>
                  </a:lnTo>
                  <a:lnTo>
                    <a:pt x="667026" y="613180"/>
                  </a:lnTo>
                  <a:lnTo>
                    <a:pt x="666962" y="613207"/>
                  </a:lnTo>
                  <a:lnTo>
                    <a:pt x="666765" y="613266"/>
                  </a:lnTo>
                  <a:lnTo>
                    <a:pt x="666631" y="613297"/>
                  </a:lnTo>
                  <a:lnTo>
                    <a:pt x="666540" y="613339"/>
                  </a:lnTo>
                  <a:lnTo>
                    <a:pt x="666429" y="613407"/>
                  </a:lnTo>
                  <a:lnTo>
                    <a:pt x="666211" y="613552"/>
                  </a:lnTo>
                  <a:lnTo>
                    <a:pt x="666101" y="613611"/>
                  </a:lnTo>
                  <a:lnTo>
                    <a:pt x="665988" y="613647"/>
                  </a:lnTo>
                  <a:lnTo>
                    <a:pt x="665894" y="613647"/>
                  </a:lnTo>
                  <a:lnTo>
                    <a:pt x="665794" y="613629"/>
                  </a:lnTo>
                  <a:lnTo>
                    <a:pt x="665697" y="613606"/>
                  </a:lnTo>
                  <a:lnTo>
                    <a:pt x="665603" y="613597"/>
                  </a:lnTo>
                  <a:lnTo>
                    <a:pt x="665520" y="613611"/>
                  </a:lnTo>
                  <a:lnTo>
                    <a:pt x="665452" y="613661"/>
                  </a:lnTo>
                  <a:lnTo>
                    <a:pt x="665391" y="613728"/>
                  </a:lnTo>
                  <a:lnTo>
                    <a:pt x="665285" y="613897"/>
                  </a:lnTo>
                  <a:lnTo>
                    <a:pt x="665225" y="613973"/>
                  </a:lnTo>
                  <a:lnTo>
                    <a:pt x="665081" y="614096"/>
                  </a:lnTo>
                  <a:lnTo>
                    <a:pt x="664919" y="614205"/>
                  </a:lnTo>
                  <a:lnTo>
                    <a:pt x="664745" y="614300"/>
                  </a:lnTo>
                  <a:lnTo>
                    <a:pt x="664575" y="614400"/>
                  </a:lnTo>
                  <a:lnTo>
                    <a:pt x="664409" y="614509"/>
                  </a:lnTo>
                  <a:lnTo>
                    <a:pt x="664073" y="614763"/>
                  </a:lnTo>
                  <a:lnTo>
                    <a:pt x="663748" y="615035"/>
                  </a:lnTo>
                  <a:lnTo>
                    <a:pt x="663589" y="615176"/>
                  </a:lnTo>
                  <a:lnTo>
                    <a:pt x="663434" y="615321"/>
                  </a:lnTo>
                  <a:lnTo>
                    <a:pt x="662502" y="616237"/>
                  </a:lnTo>
                  <a:lnTo>
                    <a:pt x="662172" y="616546"/>
                  </a:lnTo>
                  <a:lnTo>
                    <a:pt x="662000" y="616691"/>
                  </a:lnTo>
                  <a:lnTo>
                    <a:pt x="661871" y="616791"/>
                  </a:lnTo>
                  <a:lnTo>
                    <a:pt x="661526" y="617026"/>
                  </a:lnTo>
                  <a:lnTo>
                    <a:pt x="661626" y="617108"/>
                  </a:lnTo>
                  <a:lnTo>
                    <a:pt x="661225" y="617539"/>
                  </a:lnTo>
                  <a:lnTo>
                    <a:pt x="661122" y="617455"/>
                  </a:lnTo>
                  <a:lnTo>
                    <a:pt x="660961" y="617698"/>
                  </a:lnTo>
                  <a:lnTo>
                    <a:pt x="660863" y="617825"/>
                  </a:lnTo>
                  <a:lnTo>
                    <a:pt x="660753" y="617943"/>
                  </a:lnTo>
                  <a:lnTo>
                    <a:pt x="660636" y="618061"/>
                  </a:lnTo>
                  <a:lnTo>
                    <a:pt x="660515" y="618174"/>
                  </a:lnTo>
                  <a:lnTo>
                    <a:pt x="660405" y="618292"/>
                  </a:lnTo>
                  <a:lnTo>
                    <a:pt x="660303" y="618419"/>
                  </a:lnTo>
                  <a:lnTo>
                    <a:pt x="660232" y="618542"/>
                  </a:lnTo>
                  <a:lnTo>
                    <a:pt x="660050" y="618941"/>
                  </a:lnTo>
                  <a:lnTo>
                    <a:pt x="659982" y="619068"/>
                  </a:lnTo>
                  <a:lnTo>
                    <a:pt x="659873" y="619218"/>
                  </a:lnTo>
                  <a:lnTo>
                    <a:pt x="659752" y="619363"/>
                  </a:lnTo>
                  <a:lnTo>
                    <a:pt x="659495" y="619644"/>
                  </a:lnTo>
                  <a:lnTo>
                    <a:pt x="659370" y="619790"/>
                  </a:lnTo>
                  <a:lnTo>
                    <a:pt x="659212" y="619998"/>
                  </a:lnTo>
                  <a:lnTo>
                    <a:pt x="659491" y="620243"/>
                  </a:lnTo>
                  <a:lnTo>
                    <a:pt x="659073" y="620765"/>
                  </a:lnTo>
                  <a:lnTo>
                    <a:pt x="658875" y="620565"/>
                  </a:lnTo>
                  <a:lnTo>
                    <a:pt x="657804" y="621264"/>
                  </a:lnTo>
                  <a:lnTo>
                    <a:pt x="657697" y="621162"/>
                  </a:lnTo>
                  <a:lnTo>
                    <a:pt x="657494" y="621246"/>
                  </a:lnTo>
                  <a:lnTo>
                    <a:pt x="657217" y="621349"/>
                  </a:lnTo>
                  <a:lnTo>
                    <a:pt x="657161" y="621400"/>
                  </a:lnTo>
                  <a:lnTo>
                    <a:pt x="657093" y="621455"/>
                  </a:lnTo>
                  <a:lnTo>
                    <a:pt x="657023" y="621506"/>
                  </a:lnTo>
                  <a:lnTo>
                    <a:pt x="656931" y="621568"/>
                  </a:lnTo>
                  <a:lnTo>
                    <a:pt x="656833" y="621627"/>
                  </a:lnTo>
                  <a:lnTo>
                    <a:pt x="656629" y="621736"/>
                  </a:lnTo>
                  <a:lnTo>
                    <a:pt x="656417" y="621840"/>
                  </a:lnTo>
                  <a:lnTo>
                    <a:pt x="656194" y="621940"/>
                  </a:lnTo>
                  <a:lnTo>
                    <a:pt x="655969" y="622031"/>
                  </a:lnTo>
                  <a:lnTo>
                    <a:pt x="655432" y="622226"/>
                  </a:lnTo>
                  <a:lnTo>
                    <a:pt x="655349" y="622267"/>
                  </a:lnTo>
                  <a:lnTo>
                    <a:pt x="655266" y="622303"/>
                  </a:lnTo>
                  <a:lnTo>
                    <a:pt x="655102" y="622384"/>
                  </a:lnTo>
                  <a:lnTo>
                    <a:pt x="655017" y="622421"/>
                  </a:lnTo>
                  <a:lnTo>
                    <a:pt x="654933" y="622452"/>
                  </a:lnTo>
                  <a:lnTo>
                    <a:pt x="654590" y="622561"/>
                  </a:lnTo>
                  <a:lnTo>
                    <a:pt x="654352" y="622657"/>
                  </a:lnTo>
                  <a:lnTo>
                    <a:pt x="654276" y="622693"/>
                  </a:lnTo>
                  <a:lnTo>
                    <a:pt x="654194" y="622739"/>
                  </a:lnTo>
                  <a:lnTo>
                    <a:pt x="654140" y="622775"/>
                  </a:lnTo>
                  <a:lnTo>
                    <a:pt x="653970" y="622915"/>
                  </a:lnTo>
                  <a:lnTo>
                    <a:pt x="653910" y="622956"/>
                  </a:lnTo>
                  <a:lnTo>
                    <a:pt x="653804" y="623006"/>
                  </a:lnTo>
                  <a:lnTo>
                    <a:pt x="653694" y="623042"/>
                  </a:lnTo>
                  <a:lnTo>
                    <a:pt x="653347" y="623133"/>
                  </a:lnTo>
                  <a:lnTo>
                    <a:pt x="652992" y="623215"/>
                  </a:lnTo>
                  <a:lnTo>
                    <a:pt x="652878" y="623247"/>
                  </a:lnTo>
                  <a:lnTo>
                    <a:pt x="652768" y="623290"/>
                  </a:lnTo>
                  <a:lnTo>
                    <a:pt x="652678" y="623342"/>
                  </a:lnTo>
                  <a:lnTo>
                    <a:pt x="652595" y="623405"/>
                  </a:lnTo>
                  <a:lnTo>
                    <a:pt x="652434" y="623541"/>
                  </a:lnTo>
                  <a:lnTo>
                    <a:pt x="652347" y="623605"/>
                  </a:lnTo>
                  <a:lnTo>
                    <a:pt x="652139" y="623732"/>
                  </a:lnTo>
                  <a:lnTo>
                    <a:pt x="652033" y="623791"/>
                  </a:lnTo>
                  <a:lnTo>
                    <a:pt x="651818" y="623900"/>
                  </a:lnTo>
                  <a:lnTo>
                    <a:pt x="651557" y="624013"/>
                  </a:lnTo>
                  <a:lnTo>
                    <a:pt x="651421" y="624063"/>
                  </a:lnTo>
                  <a:lnTo>
                    <a:pt x="651153" y="624154"/>
                  </a:lnTo>
                  <a:lnTo>
                    <a:pt x="650866" y="624231"/>
                  </a:lnTo>
                  <a:lnTo>
                    <a:pt x="650722" y="624262"/>
                  </a:lnTo>
                  <a:lnTo>
                    <a:pt x="650575" y="624290"/>
                  </a:lnTo>
                  <a:lnTo>
                    <a:pt x="650314" y="624331"/>
                  </a:lnTo>
                  <a:lnTo>
                    <a:pt x="650062" y="624349"/>
                  </a:lnTo>
                  <a:lnTo>
                    <a:pt x="649948" y="624371"/>
                  </a:lnTo>
                  <a:lnTo>
                    <a:pt x="649831" y="624385"/>
                  </a:lnTo>
                  <a:lnTo>
                    <a:pt x="649600" y="624403"/>
                  </a:lnTo>
                  <a:lnTo>
                    <a:pt x="649370" y="624412"/>
                  </a:lnTo>
                  <a:lnTo>
                    <a:pt x="649016" y="624380"/>
                  </a:lnTo>
                  <a:lnTo>
                    <a:pt x="648916" y="624385"/>
                  </a:lnTo>
                  <a:lnTo>
                    <a:pt x="648841" y="624417"/>
                  </a:lnTo>
                  <a:lnTo>
                    <a:pt x="648799" y="624480"/>
                  </a:lnTo>
                  <a:lnTo>
                    <a:pt x="648765" y="624562"/>
                  </a:lnTo>
                  <a:lnTo>
                    <a:pt x="648744" y="624653"/>
                  </a:lnTo>
                  <a:lnTo>
                    <a:pt x="648750" y="624821"/>
                  </a:lnTo>
                  <a:lnTo>
                    <a:pt x="648982" y="625075"/>
                  </a:lnTo>
                  <a:lnTo>
                    <a:pt x="649105" y="625197"/>
                  </a:lnTo>
                  <a:lnTo>
                    <a:pt x="649234" y="625311"/>
                  </a:lnTo>
                  <a:lnTo>
                    <a:pt x="649370" y="625424"/>
                  </a:lnTo>
                  <a:lnTo>
                    <a:pt x="649476" y="625497"/>
                  </a:lnTo>
                  <a:lnTo>
                    <a:pt x="649812" y="625701"/>
                  </a:lnTo>
                  <a:lnTo>
                    <a:pt x="649914" y="625778"/>
                  </a:lnTo>
                  <a:lnTo>
                    <a:pt x="650012" y="625864"/>
                  </a:lnTo>
                  <a:lnTo>
                    <a:pt x="650156" y="626023"/>
                  </a:lnTo>
                  <a:lnTo>
                    <a:pt x="650284" y="626191"/>
                  </a:lnTo>
                  <a:lnTo>
                    <a:pt x="650526" y="626554"/>
                  </a:lnTo>
                  <a:lnTo>
                    <a:pt x="650654" y="626726"/>
                  </a:lnTo>
                  <a:lnTo>
                    <a:pt x="650805" y="626916"/>
                  </a:lnTo>
                  <a:lnTo>
                    <a:pt x="651123" y="627284"/>
                  </a:lnTo>
                  <a:lnTo>
                    <a:pt x="651278" y="627470"/>
                  </a:lnTo>
                  <a:lnTo>
                    <a:pt x="651425" y="627661"/>
                  </a:lnTo>
                  <a:lnTo>
                    <a:pt x="651550" y="627837"/>
                  </a:lnTo>
                  <a:lnTo>
                    <a:pt x="651788" y="628209"/>
                  </a:lnTo>
                  <a:lnTo>
                    <a:pt x="651897" y="628396"/>
                  </a:lnTo>
                  <a:lnTo>
                    <a:pt x="651999" y="628590"/>
                  </a:lnTo>
                  <a:lnTo>
                    <a:pt x="652090" y="628790"/>
                  </a:lnTo>
                  <a:lnTo>
                    <a:pt x="652177" y="628990"/>
                  </a:lnTo>
                  <a:lnTo>
                    <a:pt x="652256" y="629194"/>
                  </a:lnTo>
                  <a:lnTo>
                    <a:pt x="652323" y="629402"/>
                  </a:lnTo>
                  <a:lnTo>
                    <a:pt x="652372" y="629616"/>
                  </a:lnTo>
                  <a:lnTo>
                    <a:pt x="652406" y="629829"/>
                  </a:lnTo>
                  <a:lnTo>
                    <a:pt x="652425" y="630047"/>
                  </a:lnTo>
                  <a:lnTo>
                    <a:pt x="652434" y="630264"/>
                  </a:lnTo>
                  <a:lnTo>
                    <a:pt x="652430" y="630483"/>
                  </a:lnTo>
                  <a:lnTo>
                    <a:pt x="652421" y="630700"/>
                  </a:lnTo>
                  <a:lnTo>
                    <a:pt x="652383" y="631027"/>
                  </a:lnTo>
                  <a:lnTo>
                    <a:pt x="652319" y="631349"/>
                  </a:lnTo>
                  <a:lnTo>
                    <a:pt x="652236" y="631671"/>
                  </a:lnTo>
                  <a:lnTo>
                    <a:pt x="652139" y="631993"/>
                  </a:lnTo>
                  <a:lnTo>
                    <a:pt x="652033" y="632306"/>
                  </a:lnTo>
                  <a:lnTo>
                    <a:pt x="651926" y="632583"/>
                  </a:lnTo>
                  <a:lnTo>
                    <a:pt x="651810" y="632860"/>
                  </a:lnTo>
                  <a:lnTo>
                    <a:pt x="651686" y="633137"/>
                  </a:lnTo>
                  <a:lnTo>
                    <a:pt x="651421" y="633676"/>
                  </a:lnTo>
                  <a:lnTo>
                    <a:pt x="651293" y="633917"/>
                  </a:lnTo>
                  <a:lnTo>
                    <a:pt x="651017" y="634393"/>
                  </a:lnTo>
                  <a:lnTo>
                    <a:pt x="650888" y="634633"/>
                  </a:lnTo>
                  <a:lnTo>
                    <a:pt x="650779" y="634878"/>
                  </a:lnTo>
                  <a:lnTo>
                    <a:pt x="650703" y="635110"/>
                  </a:lnTo>
                  <a:lnTo>
                    <a:pt x="650639" y="635346"/>
                  </a:lnTo>
                  <a:lnTo>
                    <a:pt x="650526" y="635822"/>
                  </a:lnTo>
                  <a:lnTo>
                    <a:pt x="650390" y="636335"/>
                  </a:lnTo>
                  <a:lnTo>
                    <a:pt x="650322" y="636616"/>
                  </a:lnTo>
                  <a:lnTo>
                    <a:pt x="650246" y="636897"/>
                  </a:lnTo>
                  <a:lnTo>
                    <a:pt x="650159" y="637170"/>
                  </a:lnTo>
                  <a:lnTo>
                    <a:pt x="650050" y="637433"/>
                  </a:lnTo>
                  <a:lnTo>
                    <a:pt x="649940" y="637637"/>
                  </a:lnTo>
                  <a:lnTo>
                    <a:pt x="649819" y="637837"/>
                  </a:lnTo>
                  <a:lnTo>
                    <a:pt x="649551" y="638218"/>
                  </a:lnTo>
                  <a:lnTo>
                    <a:pt x="649220" y="638667"/>
                  </a:lnTo>
                  <a:lnTo>
                    <a:pt x="649018" y="638916"/>
                  </a:lnTo>
                  <a:lnTo>
                    <a:pt x="648812" y="639166"/>
                  </a:lnTo>
                  <a:lnTo>
                    <a:pt x="648600" y="639406"/>
                  </a:lnTo>
                  <a:lnTo>
                    <a:pt x="648377" y="639638"/>
                  </a:lnTo>
                  <a:lnTo>
                    <a:pt x="648196" y="639814"/>
                  </a:lnTo>
                  <a:lnTo>
                    <a:pt x="647822" y="640141"/>
                  </a:lnTo>
                  <a:lnTo>
                    <a:pt x="647448" y="640477"/>
                  </a:lnTo>
                  <a:lnTo>
                    <a:pt x="647270" y="640663"/>
                  </a:lnTo>
                  <a:lnTo>
                    <a:pt x="646930" y="641058"/>
                  </a:lnTo>
                  <a:lnTo>
                    <a:pt x="646749" y="641235"/>
                  </a:lnTo>
                  <a:lnTo>
                    <a:pt x="646549" y="641384"/>
                  </a:lnTo>
                  <a:lnTo>
                    <a:pt x="646386" y="641466"/>
                  </a:lnTo>
                  <a:lnTo>
                    <a:pt x="646220" y="641534"/>
                  </a:lnTo>
                  <a:lnTo>
                    <a:pt x="646043" y="641593"/>
                  </a:lnTo>
                  <a:lnTo>
                    <a:pt x="645865" y="641643"/>
                  </a:lnTo>
                  <a:lnTo>
                    <a:pt x="645691" y="641697"/>
                  </a:lnTo>
                  <a:lnTo>
                    <a:pt x="645487" y="641747"/>
                  </a:lnTo>
                  <a:lnTo>
                    <a:pt x="645273" y="641779"/>
                  </a:lnTo>
                  <a:lnTo>
                    <a:pt x="645065" y="641815"/>
                  </a:lnTo>
                  <a:lnTo>
                    <a:pt x="644861" y="641865"/>
                  </a:lnTo>
                  <a:lnTo>
                    <a:pt x="644672" y="641942"/>
                  </a:lnTo>
                  <a:lnTo>
                    <a:pt x="644476" y="642070"/>
                  </a:lnTo>
                  <a:lnTo>
                    <a:pt x="644287" y="642228"/>
                  </a:lnTo>
                  <a:lnTo>
                    <a:pt x="644113" y="642405"/>
                  </a:lnTo>
                  <a:lnTo>
                    <a:pt x="643962" y="642600"/>
                  </a:lnTo>
                  <a:lnTo>
                    <a:pt x="643845" y="642881"/>
                  </a:lnTo>
                  <a:lnTo>
                    <a:pt x="643864" y="642968"/>
                  </a:lnTo>
                  <a:lnTo>
                    <a:pt x="643894" y="643050"/>
                  </a:lnTo>
                  <a:lnTo>
                    <a:pt x="643932" y="643126"/>
                  </a:lnTo>
                  <a:lnTo>
                    <a:pt x="643981" y="643190"/>
                  </a:lnTo>
                  <a:lnTo>
                    <a:pt x="644053" y="643244"/>
                  </a:lnTo>
                  <a:lnTo>
                    <a:pt x="644147" y="643276"/>
                  </a:lnTo>
                  <a:lnTo>
                    <a:pt x="644249" y="643299"/>
                  </a:lnTo>
                  <a:lnTo>
                    <a:pt x="644347" y="643330"/>
                  </a:lnTo>
                  <a:lnTo>
                    <a:pt x="644423" y="643381"/>
                  </a:lnTo>
                  <a:lnTo>
                    <a:pt x="644483" y="643471"/>
                  </a:lnTo>
                  <a:lnTo>
                    <a:pt x="644517" y="643580"/>
                  </a:lnTo>
                  <a:lnTo>
                    <a:pt x="644563" y="643825"/>
                  </a:lnTo>
                  <a:lnTo>
                    <a:pt x="644599" y="643943"/>
                  </a:lnTo>
                  <a:lnTo>
                    <a:pt x="644718" y="644197"/>
                  </a:lnTo>
                  <a:lnTo>
                    <a:pt x="644786" y="644320"/>
                  </a:lnTo>
                  <a:lnTo>
                    <a:pt x="644856" y="644438"/>
                  </a:lnTo>
                  <a:lnTo>
                    <a:pt x="644933" y="644555"/>
                  </a:lnTo>
                  <a:lnTo>
                    <a:pt x="645186" y="644887"/>
                  </a:lnTo>
                  <a:lnTo>
                    <a:pt x="645481" y="645200"/>
                  </a:lnTo>
                  <a:lnTo>
                    <a:pt x="645816" y="645481"/>
                  </a:lnTo>
                  <a:lnTo>
                    <a:pt x="646171" y="645726"/>
                  </a:lnTo>
                  <a:lnTo>
                    <a:pt x="646537" y="645917"/>
                  </a:lnTo>
                  <a:lnTo>
                    <a:pt x="646942" y="646252"/>
                  </a:lnTo>
                  <a:lnTo>
                    <a:pt x="647131" y="646388"/>
                  </a:lnTo>
                  <a:lnTo>
                    <a:pt x="647312" y="646529"/>
                  </a:lnTo>
                  <a:lnTo>
                    <a:pt x="647482" y="646679"/>
                  </a:lnTo>
                  <a:lnTo>
                    <a:pt x="647629" y="646847"/>
                  </a:lnTo>
                  <a:lnTo>
                    <a:pt x="647765" y="647087"/>
                  </a:lnTo>
                  <a:lnTo>
                    <a:pt x="647871" y="647350"/>
                  </a:lnTo>
                  <a:lnTo>
                    <a:pt x="647950" y="647632"/>
                  </a:lnTo>
                  <a:lnTo>
                    <a:pt x="648071" y="648203"/>
                  </a:lnTo>
                  <a:lnTo>
                    <a:pt x="648117" y="648503"/>
                  </a:lnTo>
                  <a:lnTo>
                    <a:pt x="648147" y="648802"/>
                  </a:lnTo>
                  <a:lnTo>
                    <a:pt x="648177" y="649410"/>
                  </a:lnTo>
                  <a:lnTo>
                    <a:pt x="648219" y="649959"/>
                  </a:lnTo>
                  <a:lnTo>
                    <a:pt x="648234" y="650213"/>
                  </a:lnTo>
                  <a:lnTo>
                    <a:pt x="648255" y="650463"/>
                  </a:lnTo>
                  <a:lnTo>
                    <a:pt x="648283" y="650712"/>
                  </a:lnTo>
                  <a:lnTo>
                    <a:pt x="648332" y="650957"/>
                  </a:lnTo>
                  <a:lnTo>
                    <a:pt x="648423" y="651184"/>
                  </a:lnTo>
                  <a:lnTo>
                    <a:pt x="648542" y="651406"/>
                  </a:lnTo>
                  <a:lnTo>
                    <a:pt x="648667" y="651629"/>
                  </a:lnTo>
                  <a:lnTo>
                    <a:pt x="648759" y="651842"/>
                  </a:lnTo>
                  <a:lnTo>
                    <a:pt x="648780" y="652055"/>
                  </a:lnTo>
                  <a:lnTo>
                    <a:pt x="648750" y="652200"/>
                  </a:lnTo>
                  <a:lnTo>
                    <a:pt x="648691" y="652345"/>
                  </a:lnTo>
                  <a:lnTo>
                    <a:pt x="648619" y="652491"/>
                  </a:lnTo>
                  <a:lnTo>
                    <a:pt x="648459" y="652772"/>
                  </a:lnTo>
                  <a:lnTo>
                    <a:pt x="648347" y="652953"/>
                  </a:lnTo>
                  <a:lnTo>
                    <a:pt x="647977" y="653462"/>
                  </a:lnTo>
                  <a:lnTo>
                    <a:pt x="647875" y="653648"/>
                  </a:lnTo>
                  <a:lnTo>
                    <a:pt x="647795" y="653824"/>
                  </a:lnTo>
                  <a:lnTo>
                    <a:pt x="647720" y="654011"/>
                  </a:lnTo>
                  <a:lnTo>
                    <a:pt x="647659" y="654197"/>
                  </a:lnTo>
                  <a:lnTo>
                    <a:pt x="647618" y="654387"/>
                  </a:lnTo>
                  <a:lnTo>
                    <a:pt x="647603" y="654573"/>
                  </a:lnTo>
                  <a:lnTo>
                    <a:pt x="647622" y="654791"/>
                  </a:lnTo>
                  <a:lnTo>
                    <a:pt x="647678" y="655018"/>
                  </a:lnTo>
                  <a:lnTo>
                    <a:pt x="647761" y="655236"/>
                  </a:lnTo>
                  <a:lnTo>
                    <a:pt x="647871" y="655440"/>
                  </a:lnTo>
                  <a:lnTo>
                    <a:pt x="647999" y="655617"/>
                  </a:lnTo>
                  <a:lnTo>
                    <a:pt x="648192" y="655939"/>
                  </a:lnTo>
                  <a:lnTo>
                    <a:pt x="648366" y="656274"/>
                  </a:lnTo>
                  <a:lnTo>
                    <a:pt x="648516" y="656624"/>
                  </a:lnTo>
                  <a:lnTo>
                    <a:pt x="648644" y="656983"/>
                  </a:lnTo>
                  <a:lnTo>
                    <a:pt x="648744" y="657341"/>
                  </a:lnTo>
                  <a:lnTo>
                    <a:pt x="648808" y="657677"/>
                  </a:lnTo>
                  <a:lnTo>
                    <a:pt x="648846" y="658017"/>
                  </a:lnTo>
                  <a:lnTo>
                    <a:pt x="648867" y="658362"/>
                  </a:lnTo>
                  <a:lnTo>
                    <a:pt x="648871" y="658711"/>
                  </a:lnTo>
                  <a:lnTo>
                    <a:pt x="648871" y="659056"/>
                  </a:lnTo>
                  <a:lnTo>
                    <a:pt x="648852" y="659514"/>
                  </a:lnTo>
                  <a:lnTo>
                    <a:pt x="648818" y="659972"/>
                  </a:lnTo>
                  <a:lnTo>
                    <a:pt x="648759" y="660430"/>
                  </a:lnTo>
                  <a:lnTo>
                    <a:pt x="648678" y="660884"/>
                  </a:lnTo>
                  <a:lnTo>
                    <a:pt x="648574" y="661333"/>
                  </a:lnTo>
                  <a:lnTo>
                    <a:pt x="648453" y="661746"/>
                  </a:lnTo>
                  <a:lnTo>
                    <a:pt x="648304" y="662154"/>
                  </a:lnTo>
                  <a:lnTo>
                    <a:pt x="648105" y="662640"/>
                  </a:lnTo>
                  <a:lnTo>
                    <a:pt x="648060" y="662767"/>
                  </a:lnTo>
                  <a:lnTo>
                    <a:pt x="648030" y="662885"/>
                  </a:lnTo>
                  <a:lnTo>
                    <a:pt x="647977" y="663248"/>
                  </a:lnTo>
                  <a:lnTo>
                    <a:pt x="647950" y="663366"/>
                  </a:lnTo>
                  <a:lnTo>
                    <a:pt x="647867" y="663579"/>
                  </a:lnTo>
                  <a:lnTo>
                    <a:pt x="647716" y="663892"/>
                  </a:lnTo>
                  <a:lnTo>
                    <a:pt x="647610" y="664079"/>
                  </a:lnTo>
                  <a:lnTo>
                    <a:pt x="647550" y="664174"/>
                  </a:lnTo>
                  <a:lnTo>
                    <a:pt x="647501" y="664264"/>
                  </a:lnTo>
                  <a:lnTo>
                    <a:pt x="647459" y="664364"/>
                  </a:lnTo>
                  <a:lnTo>
                    <a:pt x="647433" y="664455"/>
                  </a:lnTo>
                  <a:lnTo>
                    <a:pt x="647406" y="664641"/>
                  </a:lnTo>
                  <a:lnTo>
                    <a:pt x="647384" y="664732"/>
                  </a:lnTo>
                  <a:lnTo>
                    <a:pt x="647350" y="664814"/>
                  </a:lnTo>
                  <a:lnTo>
                    <a:pt x="647282" y="664890"/>
                  </a:lnTo>
                  <a:lnTo>
                    <a:pt x="647191" y="664954"/>
                  </a:lnTo>
                  <a:lnTo>
                    <a:pt x="646987" y="665063"/>
                  </a:lnTo>
                  <a:lnTo>
                    <a:pt x="646896" y="665131"/>
                  </a:lnTo>
                  <a:lnTo>
                    <a:pt x="646813" y="665208"/>
                  </a:lnTo>
                  <a:lnTo>
                    <a:pt x="646666" y="665371"/>
                  </a:lnTo>
                  <a:lnTo>
                    <a:pt x="646598" y="665462"/>
                  </a:lnTo>
                  <a:lnTo>
                    <a:pt x="646507" y="665603"/>
                  </a:lnTo>
                  <a:lnTo>
                    <a:pt x="646447" y="665712"/>
                  </a:lnTo>
                  <a:lnTo>
                    <a:pt x="646409" y="665825"/>
                  </a:lnTo>
                  <a:lnTo>
                    <a:pt x="646409" y="665911"/>
                  </a:lnTo>
                  <a:lnTo>
                    <a:pt x="646432" y="666002"/>
                  </a:lnTo>
                  <a:lnTo>
                    <a:pt x="646503" y="666188"/>
                  </a:lnTo>
                  <a:lnTo>
                    <a:pt x="646526" y="666279"/>
                  </a:lnTo>
                  <a:lnTo>
                    <a:pt x="646534" y="666374"/>
                  </a:lnTo>
                  <a:lnTo>
                    <a:pt x="646534" y="666665"/>
                  </a:lnTo>
                  <a:lnTo>
                    <a:pt x="646560" y="666832"/>
                  </a:lnTo>
                  <a:lnTo>
                    <a:pt x="646609" y="666982"/>
                  </a:lnTo>
                  <a:lnTo>
                    <a:pt x="646636" y="667136"/>
                  </a:lnTo>
                  <a:lnTo>
                    <a:pt x="646624" y="667218"/>
                  </a:lnTo>
                  <a:lnTo>
                    <a:pt x="646598" y="667305"/>
                  </a:lnTo>
                  <a:lnTo>
                    <a:pt x="646530" y="667472"/>
                  </a:lnTo>
                  <a:lnTo>
                    <a:pt x="646503" y="667558"/>
                  </a:lnTo>
                  <a:lnTo>
                    <a:pt x="646481" y="667663"/>
                  </a:lnTo>
                  <a:lnTo>
                    <a:pt x="646405" y="668180"/>
                  </a:lnTo>
                  <a:lnTo>
                    <a:pt x="646367" y="668371"/>
                  </a:lnTo>
                  <a:lnTo>
                    <a:pt x="646352" y="668466"/>
                  </a:lnTo>
                  <a:lnTo>
                    <a:pt x="646337" y="668561"/>
                  </a:lnTo>
                  <a:lnTo>
                    <a:pt x="646326" y="668665"/>
                  </a:lnTo>
                  <a:lnTo>
                    <a:pt x="646318" y="668874"/>
                  </a:lnTo>
                  <a:lnTo>
                    <a:pt x="646303" y="669087"/>
                  </a:lnTo>
                  <a:lnTo>
                    <a:pt x="646296" y="669255"/>
                  </a:lnTo>
                  <a:lnTo>
                    <a:pt x="646277" y="669418"/>
                  </a:lnTo>
                  <a:lnTo>
                    <a:pt x="646216" y="669523"/>
                  </a:lnTo>
                  <a:lnTo>
                    <a:pt x="646069" y="669659"/>
                  </a:lnTo>
                  <a:lnTo>
                    <a:pt x="646012" y="669772"/>
                  </a:lnTo>
                  <a:lnTo>
                    <a:pt x="645975" y="669895"/>
                  </a:lnTo>
                  <a:lnTo>
                    <a:pt x="645967" y="670035"/>
                  </a:lnTo>
                  <a:lnTo>
                    <a:pt x="645978" y="670117"/>
                  </a:lnTo>
                  <a:lnTo>
                    <a:pt x="646001" y="670199"/>
                  </a:lnTo>
                  <a:lnTo>
                    <a:pt x="646020" y="670280"/>
                  </a:lnTo>
                  <a:lnTo>
                    <a:pt x="646035" y="670426"/>
                  </a:lnTo>
                  <a:lnTo>
                    <a:pt x="646035" y="670557"/>
                  </a:lnTo>
                  <a:lnTo>
                    <a:pt x="646027" y="670689"/>
                  </a:lnTo>
                  <a:lnTo>
                    <a:pt x="646016" y="670780"/>
                  </a:lnTo>
                  <a:lnTo>
                    <a:pt x="645975" y="670961"/>
                  </a:lnTo>
                  <a:lnTo>
                    <a:pt x="645922" y="671138"/>
                  </a:lnTo>
                  <a:lnTo>
                    <a:pt x="645835" y="671347"/>
                  </a:lnTo>
                  <a:lnTo>
                    <a:pt x="645786" y="671451"/>
                  </a:lnTo>
                  <a:lnTo>
                    <a:pt x="645729" y="671546"/>
                  </a:lnTo>
                  <a:lnTo>
                    <a:pt x="645661" y="671633"/>
                  </a:lnTo>
                  <a:lnTo>
                    <a:pt x="645578" y="671724"/>
                  </a:lnTo>
                  <a:lnTo>
                    <a:pt x="645487" y="671801"/>
                  </a:lnTo>
                  <a:lnTo>
                    <a:pt x="645389" y="671873"/>
                  </a:lnTo>
                  <a:lnTo>
                    <a:pt x="645283" y="671937"/>
                  </a:lnTo>
                  <a:lnTo>
                    <a:pt x="645181" y="672005"/>
                  </a:lnTo>
                  <a:lnTo>
                    <a:pt x="644937" y="672150"/>
                  </a:lnTo>
                  <a:lnTo>
                    <a:pt x="644812" y="672214"/>
                  </a:lnTo>
                  <a:lnTo>
                    <a:pt x="644684" y="672272"/>
                  </a:lnTo>
                  <a:lnTo>
                    <a:pt x="644412" y="672363"/>
                  </a:lnTo>
                  <a:lnTo>
                    <a:pt x="644264" y="672395"/>
                  </a:lnTo>
                  <a:lnTo>
                    <a:pt x="644117" y="672422"/>
                  </a:lnTo>
                  <a:lnTo>
                    <a:pt x="643970" y="672436"/>
                  </a:lnTo>
                  <a:lnTo>
                    <a:pt x="643822" y="672445"/>
                  </a:lnTo>
                  <a:lnTo>
                    <a:pt x="643546" y="672554"/>
                  </a:lnTo>
                  <a:lnTo>
                    <a:pt x="642991" y="672753"/>
                  </a:lnTo>
                  <a:lnTo>
                    <a:pt x="642708" y="672849"/>
                  </a:lnTo>
                  <a:lnTo>
                    <a:pt x="642205" y="673003"/>
                  </a:lnTo>
                  <a:lnTo>
                    <a:pt x="641763" y="673130"/>
                  </a:lnTo>
                  <a:lnTo>
                    <a:pt x="641544" y="673185"/>
                  </a:lnTo>
                  <a:lnTo>
                    <a:pt x="641319" y="673225"/>
                  </a:lnTo>
                  <a:lnTo>
                    <a:pt x="641064" y="673261"/>
                  </a:lnTo>
                  <a:lnTo>
                    <a:pt x="640809" y="673284"/>
                  </a:lnTo>
                  <a:lnTo>
                    <a:pt x="640552" y="673302"/>
                  </a:lnTo>
                  <a:lnTo>
                    <a:pt x="640295" y="673302"/>
                  </a:lnTo>
                  <a:lnTo>
                    <a:pt x="640038" y="673293"/>
                  </a:lnTo>
                  <a:lnTo>
                    <a:pt x="639845" y="673271"/>
                  </a:lnTo>
                  <a:lnTo>
                    <a:pt x="639653" y="673239"/>
                  </a:lnTo>
                  <a:lnTo>
                    <a:pt x="639460" y="673198"/>
                  </a:lnTo>
                  <a:lnTo>
                    <a:pt x="639267" y="673166"/>
                  </a:lnTo>
                  <a:lnTo>
                    <a:pt x="639071" y="673144"/>
                  </a:lnTo>
                  <a:lnTo>
                    <a:pt x="638939" y="673139"/>
                  </a:lnTo>
                  <a:lnTo>
                    <a:pt x="638806" y="673139"/>
                  </a:lnTo>
                  <a:lnTo>
                    <a:pt x="638674" y="673144"/>
                  </a:lnTo>
                  <a:lnTo>
                    <a:pt x="638411" y="673134"/>
                  </a:lnTo>
                  <a:lnTo>
                    <a:pt x="638192" y="673094"/>
                  </a:lnTo>
                  <a:lnTo>
                    <a:pt x="637971" y="673035"/>
                  </a:lnTo>
                  <a:lnTo>
                    <a:pt x="637752" y="672967"/>
                  </a:lnTo>
                  <a:lnTo>
                    <a:pt x="637534" y="672903"/>
                  </a:lnTo>
                  <a:lnTo>
                    <a:pt x="637315" y="672849"/>
                  </a:lnTo>
                  <a:lnTo>
                    <a:pt x="637070" y="672812"/>
                  </a:lnTo>
                  <a:lnTo>
                    <a:pt x="636571" y="672771"/>
                  </a:lnTo>
                  <a:lnTo>
                    <a:pt x="636325" y="672740"/>
                  </a:lnTo>
                  <a:lnTo>
                    <a:pt x="636084" y="672695"/>
                  </a:lnTo>
                  <a:lnTo>
                    <a:pt x="635876" y="672635"/>
                  </a:lnTo>
                  <a:lnTo>
                    <a:pt x="635676" y="672563"/>
                  </a:lnTo>
                  <a:lnTo>
                    <a:pt x="635275" y="672399"/>
                  </a:lnTo>
                  <a:lnTo>
                    <a:pt x="634867" y="672241"/>
                  </a:lnTo>
                  <a:lnTo>
                    <a:pt x="634449" y="672064"/>
                  </a:lnTo>
                  <a:lnTo>
                    <a:pt x="634237" y="671996"/>
                  </a:lnTo>
                  <a:lnTo>
                    <a:pt x="634022" y="671950"/>
                  </a:lnTo>
                  <a:lnTo>
                    <a:pt x="633871" y="671937"/>
                  </a:lnTo>
                  <a:lnTo>
                    <a:pt x="633712" y="671932"/>
                  </a:lnTo>
                  <a:lnTo>
                    <a:pt x="633557" y="671937"/>
                  </a:lnTo>
                  <a:lnTo>
                    <a:pt x="633402" y="671955"/>
                  </a:lnTo>
                  <a:lnTo>
                    <a:pt x="633247" y="671978"/>
                  </a:lnTo>
                  <a:lnTo>
                    <a:pt x="633153" y="671982"/>
                  </a:lnTo>
                  <a:lnTo>
                    <a:pt x="632435" y="672046"/>
                  </a:lnTo>
                  <a:lnTo>
                    <a:pt x="632269" y="672064"/>
                  </a:lnTo>
                  <a:lnTo>
                    <a:pt x="631940" y="672114"/>
                  </a:lnTo>
                  <a:lnTo>
                    <a:pt x="631619" y="672182"/>
                  </a:lnTo>
                  <a:lnTo>
                    <a:pt x="631298" y="672272"/>
                  </a:lnTo>
                  <a:lnTo>
                    <a:pt x="630982" y="672377"/>
                  </a:lnTo>
                  <a:lnTo>
                    <a:pt x="630676" y="672504"/>
                  </a:lnTo>
                  <a:lnTo>
                    <a:pt x="630838" y="675172"/>
                  </a:lnTo>
                  <a:lnTo>
                    <a:pt x="630986" y="675172"/>
                  </a:lnTo>
                  <a:lnTo>
                    <a:pt x="631292" y="675158"/>
                  </a:lnTo>
                  <a:lnTo>
                    <a:pt x="631396" y="675176"/>
                  </a:lnTo>
                  <a:lnTo>
                    <a:pt x="631502" y="675176"/>
                  </a:lnTo>
                  <a:lnTo>
                    <a:pt x="631619" y="675163"/>
                  </a:lnTo>
                  <a:lnTo>
                    <a:pt x="631733" y="675131"/>
                  </a:lnTo>
                  <a:lnTo>
                    <a:pt x="631823" y="675049"/>
                  </a:lnTo>
                  <a:lnTo>
                    <a:pt x="631853" y="674972"/>
                  </a:lnTo>
                  <a:lnTo>
                    <a:pt x="631880" y="674890"/>
                  </a:lnTo>
                  <a:lnTo>
                    <a:pt x="631952" y="674750"/>
                  </a:lnTo>
                  <a:lnTo>
                    <a:pt x="632039" y="674705"/>
                  </a:lnTo>
                  <a:lnTo>
                    <a:pt x="632152" y="674686"/>
                  </a:lnTo>
                  <a:lnTo>
                    <a:pt x="632409" y="674691"/>
                  </a:lnTo>
                  <a:lnTo>
                    <a:pt x="632658" y="674673"/>
                  </a:lnTo>
                  <a:lnTo>
                    <a:pt x="633036" y="674632"/>
                  </a:lnTo>
                  <a:lnTo>
                    <a:pt x="633187" y="674623"/>
                  </a:lnTo>
                  <a:lnTo>
                    <a:pt x="633293" y="674636"/>
                  </a:lnTo>
                  <a:lnTo>
                    <a:pt x="633448" y="674650"/>
                  </a:lnTo>
                  <a:lnTo>
                    <a:pt x="633754" y="674659"/>
                  </a:lnTo>
                  <a:lnTo>
                    <a:pt x="634060" y="674677"/>
                  </a:lnTo>
                  <a:lnTo>
                    <a:pt x="634215" y="674691"/>
                  </a:lnTo>
                  <a:lnTo>
                    <a:pt x="634523" y="674727"/>
                  </a:lnTo>
                  <a:lnTo>
                    <a:pt x="634946" y="674791"/>
                  </a:lnTo>
                  <a:lnTo>
                    <a:pt x="635196" y="674813"/>
                  </a:lnTo>
                  <a:lnTo>
                    <a:pt x="635305" y="674845"/>
                  </a:lnTo>
                  <a:lnTo>
                    <a:pt x="635430" y="674918"/>
                  </a:lnTo>
                  <a:lnTo>
                    <a:pt x="635536" y="675036"/>
                  </a:lnTo>
                  <a:lnTo>
                    <a:pt x="635623" y="675104"/>
                  </a:lnTo>
                  <a:lnTo>
                    <a:pt x="635717" y="675167"/>
                  </a:lnTo>
                  <a:lnTo>
                    <a:pt x="635819" y="675226"/>
                  </a:lnTo>
                  <a:lnTo>
                    <a:pt x="635921" y="675276"/>
                  </a:lnTo>
                  <a:lnTo>
                    <a:pt x="636027" y="675317"/>
                  </a:lnTo>
                  <a:lnTo>
                    <a:pt x="636121" y="675344"/>
                  </a:lnTo>
                  <a:lnTo>
                    <a:pt x="636220" y="675367"/>
                  </a:lnTo>
                  <a:lnTo>
                    <a:pt x="636518" y="675408"/>
                  </a:lnTo>
                  <a:lnTo>
                    <a:pt x="636869" y="675462"/>
                  </a:lnTo>
                  <a:lnTo>
                    <a:pt x="636956" y="675471"/>
                  </a:lnTo>
                  <a:lnTo>
                    <a:pt x="637187" y="675485"/>
                  </a:lnTo>
                  <a:lnTo>
                    <a:pt x="637266" y="675494"/>
                  </a:lnTo>
                  <a:lnTo>
                    <a:pt x="637342" y="675507"/>
                  </a:lnTo>
                  <a:lnTo>
                    <a:pt x="637466" y="675544"/>
                  </a:lnTo>
                  <a:lnTo>
                    <a:pt x="637583" y="675598"/>
                  </a:lnTo>
                  <a:lnTo>
                    <a:pt x="637941" y="675793"/>
                  </a:lnTo>
                  <a:lnTo>
                    <a:pt x="638183" y="675907"/>
                  </a:lnTo>
                  <a:lnTo>
                    <a:pt x="638266" y="675939"/>
                  </a:lnTo>
                  <a:lnTo>
                    <a:pt x="638430" y="675979"/>
                  </a:lnTo>
                  <a:lnTo>
                    <a:pt x="638513" y="675988"/>
                  </a:lnTo>
                  <a:lnTo>
                    <a:pt x="638595" y="675988"/>
                  </a:lnTo>
                  <a:lnTo>
                    <a:pt x="638761" y="675997"/>
                  </a:lnTo>
                  <a:lnTo>
                    <a:pt x="639241" y="676034"/>
                  </a:lnTo>
                  <a:lnTo>
                    <a:pt x="639573" y="676034"/>
                  </a:lnTo>
                  <a:lnTo>
                    <a:pt x="640238" y="675997"/>
                  </a:lnTo>
                  <a:lnTo>
                    <a:pt x="640325" y="675997"/>
                  </a:lnTo>
                  <a:lnTo>
                    <a:pt x="640514" y="676007"/>
                  </a:lnTo>
                  <a:lnTo>
                    <a:pt x="640790" y="676034"/>
                  </a:lnTo>
                  <a:lnTo>
                    <a:pt x="641122" y="676034"/>
                  </a:lnTo>
                  <a:lnTo>
                    <a:pt x="641205" y="676038"/>
                  </a:lnTo>
                  <a:lnTo>
                    <a:pt x="641349" y="676038"/>
                  </a:lnTo>
                  <a:lnTo>
                    <a:pt x="641423" y="676043"/>
                  </a:lnTo>
                  <a:lnTo>
                    <a:pt x="641559" y="676075"/>
                  </a:lnTo>
                  <a:lnTo>
                    <a:pt x="641661" y="676156"/>
                  </a:lnTo>
                  <a:lnTo>
                    <a:pt x="641752" y="676247"/>
                  </a:lnTo>
                  <a:lnTo>
                    <a:pt x="641869" y="676261"/>
                  </a:lnTo>
                  <a:lnTo>
                    <a:pt x="641937" y="676224"/>
                  </a:lnTo>
                  <a:lnTo>
                    <a:pt x="642088" y="676120"/>
                  </a:lnTo>
                  <a:lnTo>
                    <a:pt x="642164" y="676084"/>
                  </a:lnTo>
                  <a:lnTo>
                    <a:pt x="642243" y="676057"/>
                  </a:lnTo>
                  <a:lnTo>
                    <a:pt x="642330" y="676038"/>
                  </a:lnTo>
                  <a:lnTo>
                    <a:pt x="642417" y="676025"/>
                  </a:lnTo>
                  <a:lnTo>
                    <a:pt x="642500" y="676020"/>
                  </a:lnTo>
                  <a:lnTo>
                    <a:pt x="642576" y="676034"/>
                  </a:lnTo>
                  <a:lnTo>
                    <a:pt x="642640" y="676070"/>
                  </a:lnTo>
                  <a:lnTo>
                    <a:pt x="642810" y="676252"/>
                  </a:lnTo>
                  <a:lnTo>
                    <a:pt x="642931" y="676297"/>
                  </a:lnTo>
                  <a:lnTo>
                    <a:pt x="643176" y="676293"/>
                  </a:lnTo>
                  <a:lnTo>
                    <a:pt x="643324" y="676306"/>
                  </a:lnTo>
                  <a:lnTo>
                    <a:pt x="643395" y="676315"/>
                  </a:lnTo>
                  <a:lnTo>
                    <a:pt x="643467" y="676329"/>
                  </a:lnTo>
                  <a:lnTo>
                    <a:pt x="643599" y="676388"/>
                  </a:lnTo>
                  <a:lnTo>
                    <a:pt x="643664" y="676429"/>
                  </a:lnTo>
                  <a:lnTo>
                    <a:pt x="643724" y="676478"/>
                  </a:lnTo>
                  <a:lnTo>
                    <a:pt x="643777" y="676533"/>
                  </a:lnTo>
                  <a:lnTo>
                    <a:pt x="643845" y="676646"/>
                  </a:lnTo>
                  <a:lnTo>
                    <a:pt x="643849" y="676737"/>
                  </a:lnTo>
                  <a:lnTo>
                    <a:pt x="643860" y="676828"/>
                  </a:lnTo>
                  <a:lnTo>
                    <a:pt x="643879" y="676919"/>
                  </a:lnTo>
                  <a:lnTo>
                    <a:pt x="643902" y="677009"/>
                  </a:lnTo>
                  <a:lnTo>
                    <a:pt x="643962" y="677164"/>
                  </a:lnTo>
                  <a:lnTo>
                    <a:pt x="644038" y="677291"/>
                  </a:lnTo>
                  <a:lnTo>
                    <a:pt x="644094" y="677436"/>
                  </a:lnTo>
                  <a:lnTo>
                    <a:pt x="644015" y="677513"/>
                  </a:lnTo>
                  <a:lnTo>
                    <a:pt x="643962" y="677595"/>
                  </a:lnTo>
                  <a:lnTo>
                    <a:pt x="643917" y="677690"/>
                  </a:lnTo>
                  <a:lnTo>
                    <a:pt x="643894" y="677840"/>
                  </a:lnTo>
                  <a:lnTo>
                    <a:pt x="643890" y="677994"/>
                  </a:lnTo>
                  <a:lnTo>
                    <a:pt x="643860" y="678135"/>
                  </a:lnTo>
                  <a:lnTo>
                    <a:pt x="643822" y="678212"/>
                  </a:lnTo>
                  <a:lnTo>
                    <a:pt x="643747" y="678157"/>
                  </a:lnTo>
                  <a:lnTo>
                    <a:pt x="643690" y="678107"/>
                  </a:lnTo>
                  <a:lnTo>
                    <a:pt x="643596" y="678053"/>
                  </a:lnTo>
                  <a:lnTo>
                    <a:pt x="643543" y="678112"/>
                  </a:lnTo>
                  <a:lnTo>
                    <a:pt x="643505" y="678207"/>
                  </a:lnTo>
                  <a:lnTo>
                    <a:pt x="643482" y="678294"/>
                  </a:lnTo>
                  <a:lnTo>
                    <a:pt x="643463" y="678457"/>
                  </a:lnTo>
                  <a:lnTo>
                    <a:pt x="643418" y="678620"/>
                  </a:lnTo>
                  <a:lnTo>
                    <a:pt x="643392" y="678697"/>
                  </a:lnTo>
                  <a:lnTo>
                    <a:pt x="643290" y="678933"/>
                  </a:lnTo>
                  <a:lnTo>
                    <a:pt x="643244" y="679015"/>
                  </a:lnTo>
                  <a:lnTo>
                    <a:pt x="643195" y="679092"/>
                  </a:lnTo>
                  <a:lnTo>
                    <a:pt x="643150" y="679174"/>
                  </a:lnTo>
                  <a:lnTo>
                    <a:pt x="643108" y="679255"/>
                  </a:lnTo>
                  <a:lnTo>
                    <a:pt x="643063" y="679355"/>
                  </a:lnTo>
                  <a:lnTo>
                    <a:pt x="642980" y="679555"/>
                  </a:lnTo>
                  <a:lnTo>
                    <a:pt x="642878" y="679850"/>
                  </a:lnTo>
                  <a:lnTo>
                    <a:pt x="642825" y="680022"/>
                  </a:lnTo>
                  <a:lnTo>
                    <a:pt x="642795" y="680108"/>
                  </a:lnTo>
                  <a:lnTo>
                    <a:pt x="642761" y="680194"/>
                  </a:lnTo>
                  <a:lnTo>
                    <a:pt x="642704" y="680317"/>
                  </a:lnTo>
                  <a:lnTo>
                    <a:pt x="642636" y="680439"/>
                  </a:lnTo>
                  <a:lnTo>
                    <a:pt x="642564" y="680553"/>
                  </a:lnTo>
                  <a:lnTo>
                    <a:pt x="642470" y="680667"/>
                  </a:lnTo>
                  <a:lnTo>
                    <a:pt x="642394" y="680785"/>
                  </a:lnTo>
                  <a:lnTo>
                    <a:pt x="642360" y="680925"/>
                  </a:lnTo>
                  <a:lnTo>
                    <a:pt x="642334" y="681070"/>
                  </a:lnTo>
                  <a:lnTo>
                    <a:pt x="642285" y="681202"/>
                  </a:lnTo>
                  <a:lnTo>
                    <a:pt x="642213" y="681320"/>
                  </a:lnTo>
                  <a:lnTo>
                    <a:pt x="642081" y="681492"/>
                  </a:lnTo>
                  <a:lnTo>
                    <a:pt x="641967" y="681615"/>
                  </a:lnTo>
                  <a:lnTo>
                    <a:pt x="641907" y="681669"/>
                  </a:lnTo>
                  <a:lnTo>
                    <a:pt x="641810" y="681746"/>
                  </a:lnTo>
                  <a:lnTo>
                    <a:pt x="641729" y="681792"/>
                  </a:lnTo>
                  <a:lnTo>
                    <a:pt x="641655" y="681842"/>
                  </a:lnTo>
                  <a:lnTo>
                    <a:pt x="641591" y="681937"/>
                  </a:lnTo>
                  <a:lnTo>
                    <a:pt x="641553" y="682064"/>
                  </a:lnTo>
                  <a:lnTo>
                    <a:pt x="641523" y="682195"/>
                  </a:lnTo>
                  <a:lnTo>
                    <a:pt x="641481" y="682313"/>
                  </a:lnTo>
                  <a:lnTo>
                    <a:pt x="641374" y="682422"/>
                  </a:lnTo>
                  <a:lnTo>
                    <a:pt x="641285" y="682454"/>
                  </a:lnTo>
                  <a:lnTo>
                    <a:pt x="641213" y="682500"/>
                  </a:lnTo>
                  <a:lnTo>
                    <a:pt x="641190" y="682586"/>
                  </a:lnTo>
                  <a:lnTo>
                    <a:pt x="641190" y="682690"/>
                  </a:lnTo>
                  <a:lnTo>
                    <a:pt x="641200" y="682781"/>
                  </a:lnTo>
                  <a:lnTo>
                    <a:pt x="641224" y="682863"/>
                  </a:lnTo>
                  <a:lnTo>
                    <a:pt x="641220" y="682985"/>
                  </a:lnTo>
                  <a:lnTo>
                    <a:pt x="641175" y="683058"/>
                  </a:lnTo>
                  <a:lnTo>
                    <a:pt x="641137" y="683135"/>
                  </a:lnTo>
                  <a:lnTo>
                    <a:pt x="641126" y="683230"/>
                  </a:lnTo>
                  <a:lnTo>
                    <a:pt x="641122" y="683330"/>
                  </a:lnTo>
                  <a:lnTo>
                    <a:pt x="641096" y="683407"/>
                  </a:lnTo>
                  <a:lnTo>
                    <a:pt x="641035" y="683498"/>
                  </a:lnTo>
                  <a:lnTo>
                    <a:pt x="640990" y="683593"/>
                  </a:lnTo>
                  <a:lnTo>
                    <a:pt x="640941" y="683725"/>
                  </a:lnTo>
                  <a:lnTo>
                    <a:pt x="640884" y="683856"/>
                  </a:lnTo>
                  <a:lnTo>
                    <a:pt x="640812" y="683965"/>
                  </a:lnTo>
                  <a:lnTo>
                    <a:pt x="640729" y="684069"/>
                  </a:lnTo>
                  <a:lnTo>
                    <a:pt x="640665" y="684165"/>
                  </a:lnTo>
                  <a:lnTo>
                    <a:pt x="640616" y="684251"/>
                  </a:lnTo>
                  <a:lnTo>
                    <a:pt x="640544" y="684355"/>
                  </a:lnTo>
                  <a:lnTo>
                    <a:pt x="640480" y="684423"/>
                  </a:lnTo>
                  <a:lnTo>
                    <a:pt x="640408" y="684464"/>
                  </a:lnTo>
                  <a:lnTo>
                    <a:pt x="640370" y="684582"/>
                  </a:lnTo>
                  <a:lnTo>
                    <a:pt x="640336" y="684709"/>
                  </a:lnTo>
                  <a:lnTo>
                    <a:pt x="640287" y="684786"/>
                  </a:lnTo>
                  <a:lnTo>
                    <a:pt x="640159" y="684931"/>
                  </a:lnTo>
                  <a:lnTo>
                    <a:pt x="640095" y="685077"/>
                  </a:lnTo>
                  <a:lnTo>
                    <a:pt x="640113" y="685185"/>
                  </a:lnTo>
                  <a:lnTo>
                    <a:pt x="640159" y="685285"/>
                  </a:lnTo>
                  <a:lnTo>
                    <a:pt x="640234" y="685303"/>
                  </a:lnTo>
                  <a:lnTo>
                    <a:pt x="640355" y="685195"/>
                  </a:lnTo>
                  <a:lnTo>
                    <a:pt x="640461" y="685136"/>
                  </a:lnTo>
                  <a:lnTo>
                    <a:pt x="640487" y="685245"/>
                  </a:lnTo>
                  <a:lnTo>
                    <a:pt x="640484" y="685340"/>
                  </a:lnTo>
                  <a:lnTo>
                    <a:pt x="640472" y="685435"/>
                  </a:lnTo>
                  <a:lnTo>
                    <a:pt x="640431" y="685594"/>
                  </a:lnTo>
                  <a:lnTo>
                    <a:pt x="640397" y="685671"/>
                  </a:lnTo>
                  <a:lnTo>
                    <a:pt x="640355" y="685744"/>
                  </a:lnTo>
                  <a:lnTo>
                    <a:pt x="640306" y="685807"/>
                  </a:lnTo>
                  <a:lnTo>
                    <a:pt x="640249" y="685853"/>
                  </a:lnTo>
                  <a:lnTo>
                    <a:pt x="640091" y="685916"/>
                  </a:lnTo>
                  <a:lnTo>
                    <a:pt x="640061" y="686021"/>
                  </a:lnTo>
                  <a:lnTo>
                    <a:pt x="640068" y="686293"/>
                  </a:lnTo>
                  <a:lnTo>
                    <a:pt x="640064" y="686402"/>
                  </a:lnTo>
                  <a:lnTo>
                    <a:pt x="640034" y="686474"/>
                  </a:lnTo>
                  <a:lnTo>
                    <a:pt x="639985" y="686542"/>
                  </a:lnTo>
                  <a:lnTo>
                    <a:pt x="639898" y="686583"/>
                  </a:lnTo>
                  <a:lnTo>
                    <a:pt x="639653" y="686533"/>
                  </a:lnTo>
                  <a:lnTo>
                    <a:pt x="639573" y="686597"/>
                  </a:lnTo>
                  <a:lnTo>
                    <a:pt x="639543" y="686724"/>
                  </a:lnTo>
                  <a:lnTo>
                    <a:pt x="639562" y="686828"/>
                  </a:lnTo>
                  <a:lnTo>
                    <a:pt x="639668" y="686860"/>
                  </a:lnTo>
                  <a:lnTo>
                    <a:pt x="639736" y="686860"/>
                  </a:lnTo>
                  <a:lnTo>
                    <a:pt x="639841" y="686892"/>
                  </a:lnTo>
                  <a:lnTo>
                    <a:pt x="639857" y="686973"/>
                  </a:lnTo>
                  <a:lnTo>
                    <a:pt x="639841" y="687078"/>
                  </a:lnTo>
                  <a:lnTo>
                    <a:pt x="639823" y="687355"/>
                  </a:lnTo>
                  <a:lnTo>
                    <a:pt x="639807" y="687509"/>
                  </a:lnTo>
                  <a:lnTo>
                    <a:pt x="640242" y="687650"/>
                  </a:lnTo>
                  <a:lnTo>
                    <a:pt x="640861" y="687722"/>
                  </a:lnTo>
                  <a:lnTo>
                    <a:pt x="640873" y="687631"/>
                  </a:lnTo>
                  <a:lnTo>
                    <a:pt x="640907" y="687472"/>
                  </a:lnTo>
                  <a:lnTo>
                    <a:pt x="640994" y="687441"/>
                  </a:lnTo>
                  <a:lnTo>
                    <a:pt x="641058" y="687472"/>
                  </a:lnTo>
                  <a:lnTo>
                    <a:pt x="641179" y="687540"/>
                  </a:lnTo>
                  <a:lnTo>
                    <a:pt x="641239" y="687472"/>
                  </a:lnTo>
                  <a:lnTo>
                    <a:pt x="641247" y="687382"/>
                  </a:lnTo>
                  <a:lnTo>
                    <a:pt x="641326" y="687341"/>
                  </a:lnTo>
                  <a:lnTo>
                    <a:pt x="641432" y="687332"/>
                  </a:lnTo>
                  <a:lnTo>
                    <a:pt x="641485" y="687268"/>
                  </a:lnTo>
                  <a:lnTo>
                    <a:pt x="641523" y="687177"/>
                  </a:lnTo>
                  <a:lnTo>
                    <a:pt x="641549" y="687087"/>
                  </a:lnTo>
                  <a:lnTo>
                    <a:pt x="641568" y="686987"/>
                  </a:lnTo>
                  <a:lnTo>
                    <a:pt x="641578" y="686769"/>
                  </a:lnTo>
                  <a:lnTo>
                    <a:pt x="641553" y="686665"/>
                  </a:lnTo>
                  <a:lnTo>
                    <a:pt x="641491" y="686579"/>
                  </a:lnTo>
                  <a:lnTo>
                    <a:pt x="641417" y="686547"/>
                  </a:lnTo>
                  <a:lnTo>
                    <a:pt x="641345" y="686533"/>
                  </a:lnTo>
                  <a:lnTo>
                    <a:pt x="641319" y="686433"/>
                  </a:lnTo>
                  <a:lnTo>
                    <a:pt x="641330" y="686302"/>
                  </a:lnTo>
                  <a:lnTo>
                    <a:pt x="641398" y="686270"/>
                  </a:lnTo>
                  <a:lnTo>
                    <a:pt x="641485" y="686293"/>
                  </a:lnTo>
                  <a:lnTo>
                    <a:pt x="641500" y="686393"/>
                  </a:lnTo>
                  <a:lnTo>
                    <a:pt x="641606" y="686415"/>
                  </a:lnTo>
                  <a:lnTo>
                    <a:pt x="641752" y="686411"/>
                  </a:lnTo>
                  <a:lnTo>
                    <a:pt x="641820" y="686266"/>
                  </a:lnTo>
                  <a:lnTo>
                    <a:pt x="641961" y="685939"/>
                  </a:lnTo>
                  <a:lnTo>
                    <a:pt x="642043" y="685721"/>
                  </a:lnTo>
                  <a:lnTo>
                    <a:pt x="642130" y="685508"/>
                  </a:lnTo>
                  <a:lnTo>
                    <a:pt x="642168" y="685390"/>
                  </a:lnTo>
                  <a:lnTo>
                    <a:pt x="642202" y="685263"/>
                  </a:lnTo>
                  <a:lnTo>
                    <a:pt x="642239" y="685140"/>
                  </a:lnTo>
                  <a:lnTo>
                    <a:pt x="642285" y="685045"/>
                  </a:lnTo>
                  <a:lnTo>
                    <a:pt x="642345" y="684995"/>
                  </a:lnTo>
                  <a:lnTo>
                    <a:pt x="642470" y="685004"/>
                  </a:lnTo>
                  <a:lnTo>
                    <a:pt x="642542" y="685027"/>
                  </a:lnTo>
                  <a:lnTo>
                    <a:pt x="642678" y="685049"/>
                  </a:lnTo>
                  <a:lnTo>
                    <a:pt x="642768" y="684981"/>
                  </a:lnTo>
                  <a:lnTo>
                    <a:pt x="642844" y="684818"/>
                  </a:lnTo>
                  <a:lnTo>
                    <a:pt x="642916" y="684605"/>
                  </a:lnTo>
                  <a:lnTo>
                    <a:pt x="642980" y="684383"/>
                  </a:lnTo>
                  <a:lnTo>
                    <a:pt x="643052" y="684183"/>
                  </a:lnTo>
                  <a:lnTo>
                    <a:pt x="643150" y="683979"/>
                  </a:lnTo>
                  <a:lnTo>
                    <a:pt x="643267" y="683766"/>
                  </a:lnTo>
                  <a:lnTo>
                    <a:pt x="643373" y="683561"/>
                  </a:lnTo>
                  <a:lnTo>
                    <a:pt x="643437" y="683371"/>
                  </a:lnTo>
                  <a:lnTo>
                    <a:pt x="643426" y="683207"/>
                  </a:lnTo>
                  <a:lnTo>
                    <a:pt x="643384" y="683126"/>
                  </a:lnTo>
                  <a:lnTo>
                    <a:pt x="643373" y="683026"/>
                  </a:lnTo>
                  <a:lnTo>
                    <a:pt x="643395" y="682940"/>
                  </a:lnTo>
                  <a:lnTo>
                    <a:pt x="643543" y="682590"/>
                  </a:lnTo>
                  <a:lnTo>
                    <a:pt x="643645" y="682359"/>
                  </a:lnTo>
                  <a:lnTo>
                    <a:pt x="643675" y="682282"/>
                  </a:lnTo>
                  <a:lnTo>
                    <a:pt x="643701" y="682173"/>
                  </a:lnTo>
                  <a:lnTo>
                    <a:pt x="643724" y="682064"/>
                  </a:lnTo>
                  <a:lnTo>
                    <a:pt x="643743" y="681950"/>
                  </a:lnTo>
                  <a:lnTo>
                    <a:pt x="643769" y="681842"/>
                  </a:lnTo>
                  <a:lnTo>
                    <a:pt x="643811" y="681742"/>
                  </a:lnTo>
                  <a:lnTo>
                    <a:pt x="643871" y="681647"/>
                  </a:lnTo>
                  <a:lnTo>
                    <a:pt x="643947" y="681560"/>
                  </a:lnTo>
                  <a:lnTo>
                    <a:pt x="644030" y="681474"/>
                  </a:lnTo>
                  <a:lnTo>
                    <a:pt x="644306" y="681211"/>
                  </a:lnTo>
                  <a:lnTo>
                    <a:pt x="644725" y="680830"/>
                  </a:lnTo>
                  <a:lnTo>
                    <a:pt x="645035" y="680558"/>
                  </a:lnTo>
                  <a:lnTo>
                    <a:pt x="645166" y="680462"/>
                  </a:lnTo>
                  <a:lnTo>
                    <a:pt x="645283" y="680408"/>
                  </a:lnTo>
                  <a:lnTo>
                    <a:pt x="645400" y="680372"/>
                  </a:lnTo>
                  <a:lnTo>
                    <a:pt x="645511" y="680290"/>
                  </a:lnTo>
                  <a:lnTo>
                    <a:pt x="645563" y="680199"/>
                  </a:lnTo>
                  <a:lnTo>
                    <a:pt x="645568" y="680090"/>
                  </a:lnTo>
                  <a:lnTo>
                    <a:pt x="645583" y="679981"/>
                  </a:lnTo>
                  <a:lnTo>
                    <a:pt x="645638" y="679868"/>
                  </a:lnTo>
                  <a:lnTo>
                    <a:pt x="645710" y="679777"/>
                  </a:lnTo>
                  <a:lnTo>
                    <a:pt x="645789" y="679750"/>
                  </a:lnTo>
                  <a:lnTo>
                    <a:pt x="645865" y="679764"/>
                  </a:lnTo>
                  <a:lnTo>
                    <a:pt x="645941" y="679768"/>
                  </a:lnTo>
                  <a:lnTo>
                    <a:pt x="646046" y="679732"/>
                  </a:lnTo>
                  <a:lnTo>
                    <a:pt x="646114" y="679741"/>
                  </a:lnTo>
                  <a:lnTo>
                    <a:pt x="646186" y="679764"/>
                  </a:lnTo>
                  <a:lnTo>
                    <a:pt x="646292" y="679831"/>
                  </a:lnTo>
                  <a:lnTo>
                    <a:pt x="646311" y="679927"/>
                  </a:lnTo>
                  <a:lnTo>
                    <a:pt x="646311" y="680036"/>
                  </a:lnTo>
                  <a:lnTo>
                    <a:pt x="646360" y="680104"/>
                  </a:lnTo>
                  <a:lnTo>
                    <a:pt x="646454" y="680136"/>
                  </a:lnTo>
                  <a:lnTo>
                    <a:pt x="646526" y="680181"/>
                  </a:lnTo>
                  <a:lnTo>
                    <a:pt x="646522" y="680272"/>
                  </a:lnTo>
                  <a:lnTo>
                    <a:pt x="646485" y="680376"/>
                  </a:lnTo>
                  <a:lnTo>
                    <a:pt x="646515" y="680489"/>
                  </a:lnTo>
                  <a:lnTo>
                    <a:pt x="646568" y="680558"/>
                  </a:lnTo>
                  <a:lnTo>
                    <a:pt x="646643" y="680617"/>
                  </a:lnTo>
                  <a:lnTo>
                    <a:pt x="646715" y="680658"/>
                  </a:lnTo>
                  <a:lnTo>
                    <a:pt x="646832" y="680639"/>
                  </a:lnTo>
                  <a:lnTo>
                    <a:pt x="646885" y="680549"/>
                  </a:lnTo>
                  <a:lnTo>
                    <a:pt x="646930" y="680431"/>
                  </a:lnTo>
                  <a:lnTo>
                    <a:pt x="646972" y="680304"/>
                  </a:lnTo>
                  <a:lnTo>
                    <a:pt x="646991" y="680190"/>
                  </a:lnTo>
                  <a:lnTo>
                    <a:pt x="646998" y="680063"/>
                  </a:lnTo>
                  <a:lnTo>
                    <a:pt x="646987" y="679936"/>
                  </a:lnTo>
                  <a:lnTo>
                    <a:pt x="647002" y="679682"/>
                  </a:lnTo>
                  <a:lnTo>
                    <a:pt x="647017" y="679541"/>
                  </a:lnTo>
                  <a:lnTo>
                    <a:pt x="647044" y="679405"/>
                  </a:lnTo>
                  <a:lnTo>
                    <a:pt x="647104" y="679274"/>
                  </a:lnTo>
                  <a:lnTo>
                    <a:pt x="647240" y="679096"/>
                  </a:lnTo>
                  <a:lnTo>
                    <a:pt x="647240" y="678978"/>
                  </a:lnTo>
                  <a:lnTo>
                    <a:pt x="647161" y="678870"/>
                  </a:lnTo>
                  <a:lnTo>
                    <a:pt x="647097" y="678752"/>
                  </a:lnTo>
                  <a:lnTo>
                    <a:pt x="647097" y="678611"/>
                  </a:lnTo>
                  <a:lnTo>
                    <a:pt x="647134" y="678470"/>
                  </a:lnTo>
                  <a:lnTo>
                    <a:pt x="647206" y="678375"/>
                  </a:lnTo>
                  <a:lnTo>
                    <a:pt x="647248" y="678312"/>
                  </a:lnTo>
                  <a:lnTo>
                    <a:pt x="647297" y="678253"/>
                  </a:lnTo>
                  <a:lnTo>
                    <a:pt x="647384" y="678198"/>
                  </a:lnTo>
                  <a:lnTo>
                    <a:pt x="647497" y="678171"/>
                  </a:lnTo>
                  <a:lnTo>
                    <a:pt x="647746" y="678130"/>
                  </a:lnTo>
                  <a:lnTo>
                    <a:pt x="647909" y="678062"/>
                  </a:lnTo>
                  <a:lnTo>
                    <a:pt x="648109" y="677926"/>
                  </a:lnTo>
                  <a:lnTo>
                    <a:pt x="648434" y="677758"/>
                  </a:lnTo>
                  <a:lnTo>
                    <a:pt x="648561" y="677703"/>
                  </a:lnTo>
                  <a:lnTo>
                    <a:pt x="648657" y="677622"/>
                  </a:lnTo>
                  <a:lnTo>
                    <a:pt x="648687" y="677477"/>
                  </a:lnTo>
                  <a:lnTo>
                    <a:pt x="648678" y="677391"/>
                  </a:lnTo>
                  <a:lnTo>
                    <a:pt x="648676" y="677304"/>
                  </a:lnTo>
                  <a:lnTo>
                    <a:pt x="648691" y="677146"/>
                  </a:lnTo>
                  <a:lnTo>
                    <a:pt x="648736" y="677005"/>
                  </a:lnTo>
                  <a:lnTo>
                    <a:pt x="648763" y="676864"/>
                  </a:lnTo>
                  <a:lnTo>
                    <a:pt x="648750" y="676778"/>
                  </a:lnTo>
                  <a:lnTo>
                    <a:pt x="648750" y="676660"/>
                  </a:lnTo>
                  <a:lnTo>
                    <a:pt x="648799" y="676601"/>
                  </a:lnTo>
                  <a:lnTo>
                    <a:pt x="648875" y="676551"/>
                  </a:lnTo>
                  <a:lnTo>
                    <a:pt x="648950" y="676469"/>
                  </a:lnTo>
                  <a:lnTo>
                    <a:pt x="649035" y="676347"/>
                  </a:lnTo>
                  <a:lnTo>
                    <a:pt x="649079" y="676215"/>
                  </a:lnTo>
                  <a:lnTo>
                    <a:pt x="649079" y="676111"/>
                  </a:lnTo>
                  <a:lnTo>
                    <a:pt x="649060" y="676002"/>
                  </a:lnTo>
                  <a:lnTo>
                    <a:pt x="649026" y="675752"/>
                  </a:lnTo>
                  <a:lnTo>
                    <a:pt x="649031" y="675625"/>
                  </a:lnTo>
                  <a:lnTo>
                    <a:pt x="649052" y="675544"/>
                  </a:lnTo>
                  <a:lnTo>
                    <a:pt x="649090" y="675467"/>
                  </a:lnTo>
                  <a:lnTo>
                    <a:pt x="649188" y="675313"/>
                  </a:lnTo>
                  <a:lnTo>
                    <a:pt x="649381" y="675031"/>
                  </a:lnTo>
                  <a:lnTo>
                    <a:pt x="649434" y="674922"/>
                  </a:lnTo>
                  <a:lnTo>
                    <a:pt x="649479" y="674813"/>
                  </a:lnTo>
                  <a:lnTo>
                    <a:pt x="649494" y="674700"/>
                  </a:lnTo>
                  <a:lnTo>
                    <a:pt x="649445" y="674578"/>
                  </a:lnTo>
                  <a:lnTo>
                    <a:pt x="649389" y="674460"/>
                  </a:lnTo>
                  <a:lnTo>
                    <a:pt x="649423" y="674378"/>
                  </a:lnTo>
                  <a:lnTo>
                    <a:pt x="649483" y="674328"/>
                  </a:lnTo>
                  <a:lnTo>
                    <a:pt x="649562" y="674246"/>
                  </a:lnTo>
                  <a:lnTo>
                    <a:pt x="649630" y="674169"/>
                  </a:lnTo>
                  <a:lnTo>
                    <a:pt x="649615" y="674083"/>
                  </a:lnTo>
                  <a:lnTo>
                    <a:pt x="649544" y="674033"/>
                  </a:lnTo>
                  <a:lnTo>
                    <a:pt x="649460" y="673987"/>
                  </a:lnTo>
                  <a:lnTo>
                    <a:pt x="649400" y="673865"/>
                  </a:lnTo>
                  <a:lnTo>
                    <a:pt x="649468" y="673824"/>
                  </a:lnTo>
                  <a:lnTo>
                    <a:pt x="649551" y="673792"/>
                  </a:lnTo>
                  <a:lnTo>
                    <a:pt x="649630" y="673774"/>
                  </a:lnTo>
                  <a:lnTo>
                    <a:pt x="649740" y="673779"/>
                  </a:lnTo>
                  <a:lnTo>
                    <a:pt x="649808" y="673761"/>
                  </a:lnTo>
                  <a:lnTo>
                    <a:pt x="649880" y="673725"/>
                  </a:lnTo>
                  <a:lnTo>
                    <a:pt x="649940" y="673679"/>
                  </a:lnTo>
                  <a:lnTo>
                    <a:pt x="649989" y="673593"/>
                  </a:lnTo>
                  <a:lnTo>
                    <a:pt x="649989" y="673493"/>
                  </a:lnTo>
                  <a:lnTo>
                    <a:pt x="649967" y="673398"/>
                  </a:lnTo>
                  <a:lnTo>
                    <a:pt x="649895" y="673312"/>
                  </a:lnTo>
                  <a:lnTo>
                    <a:pt x="649804" y="673234"/>
                  </a:lnTo>
                  <a:lnTo>
                    <a:pt x="649759" y="673125"/>
                  </a:lnTo>
                  <a:lnTo>
                    <a:pt x="649763" y="672989"/>
                  </a:lnTo>
                  <a:lnTo>
                    <a:pt x="649793" y="672858"/>
                  </a:lnTo>
                  <a:lnTo>
                    <a:pt x="649861" y="672731"/>
                  </a:lnTo>
                  <a:lnTo>
                    <a:pt x="649955" y="672613"/>
                  </a:lnTo>
                  <a:lnTo>
                    <a:pt x="650020" y="672499"/>
                  </a:lnTo>
                  <a:lnTo>
                    <a:pt x="650110" y="672286"/>
                  </a:lnTo>
                  <a:lnTo>
                    <a:pt x="650133" y="672205"/>
                  </a:lnTo>
                  <a:lnTo>
                    <a:pt x="650186" y="672100"/>
                  </a:lnTo>
                  <a:lnTo>
                    <a:pt x="650276" y="672050"/>
                  </a:lnTo>
                  <a:lnTo>
                    <a:pt x="650394" y="672018"/>
                  </a:lnTo>
                  <a:lnTo>
                    <a:pt x="650488" y="671964"/>
                  </a:lnTo>
                  <a:lnTo>
                    <a:pt x="650571" y="671896"/>
                  </a:lnTo>
                  <a:lnTo>
                    <a:pt x="650643" y="671814"/>
                  </a:lnTo>
                  <a:lnTo>
                    <a:pt x="650688" y="671715"/>
                  </a:lnTo>
                  <a:lnTo>
                    <a:pt x="650726" y="671610"/>
                  </a:lnTo>
                  <a:lnTo>
                    <a:pt x="650809" y="671528"/>
                  </a:lnTo>
                  <a:lnTo>
                    <a:pt x="650870" y="671492"/>
                  </a:lnTo>
                  <a:lnTo>
                    <a:pt x="650941" y="671465"/>
                  </a:lnTo>
                  <a:lnTo>
                    <a:pt x="651077" y="671438"/>
                  </a:lnTo>
                  <a:lnTo>
                    <a:pt x="651164" y="671460"/>
                  </a:lnTo>
                  <a:lnTo>
                    <a:pt x="651255" y="671492"/>
                  </a:lnTo>
                  <a:lnTo>
                    <a:pt x="651361" y="671460"/>
                  </a:lnTo>
                  <a:lnTo>
                    <a:pt x="651421" y="671392"/>
                  </a:lnTo>
                  <a:lnTo>
                    <a:pt x="651478" y="671306"/>
                  </a:lnTo>
                  <a:lnTo>
                    <a:pt x="651610" y="671034"/>
                  </a:lnTo>
                  <a:lnTo>
                    <a:pt x="651648" y="670948"/>
                  </a:lnTo>
                  <a:lnTo>
                    <a:pt x="651678" y="670862"/>
                  </a:lnTo>
                  <a:lnTo>
                    <a:pt x="651697" y="670775"/>
                  </a:lnTo>
                  <a:lnTo>
                    <a:pt x="651701" y="670689"/>
                  </a:lnTo>
                  <a:lnTo>
                    <a:pt x="651686" y="670576"/>
                  </a:lnTo>
                  <a:lnTo>
                    <a:pt x="651652" y="670467"/>
                  </a:lnTo>
                  <a:lnTo>
                    <a:pt x="651567" y="670412"/>
                  </a:lnTo>
                  <a:lnTo>
                    <a:pt x="651497" y="670417"/>
                  </a:lnTo>
                  <a:lnTo>
                    <a:pt x="651417" y="670435"/>
                  </a:lnTo>
                  <a:lnTo>
                    <a:pt x="651334" y="670444"/>
                  </a:lnTo>
                  <a:lnTo>
                    <a:pt x="651266" y="670435"/>
                  </a:lnTo>
                  <a:lnTo>
                    <a:pt x="651198" y="670398"/>
                  </a:lnTo>
                  <a:lnTo>
                    <a:pt x="651130" y="670344"/>
                  </a:lnTo>
                  <a:lnTo>
                    <a:pt x="651066" y="670280"/>
                  </a:lnTo>
                  <a:lnTo>
                    <a:pt x="651021" y="670213"/>
                  </a:lnTo>
                  <a:lnTo>
                    <a:pt x="651021" y="670081"/>
                  </a:lnTo>
                  <a:lnTo>
                    <a:pt x="651089" y="670004"/>
                  </a:lnTo>
                  <a:lnTo>
                    <a:pt x="651179" y="669927"/>
                  </a:lnTo>
                  <a:lnTo>
                    <a:pt x="651372" y="669786"/>
                  </a:lnTo>
                  <a:lnTo>
                    <a:pt x="651455" y="669736"/>
                  </a:lnTo>
                  <a:lnTo>
                    <a:pt x="651534" y="669682"/>
                  </a:lnTo>
                  <a:lnTo>
                    <a:pt x="651610" y="669614"/>
                  </a:lnTo>
                  <a:lnTo>
                    <a:pt x="651669" y="669514"/>
                  </a:lnTo>
                  <a:lnTo>
                    <a:pt x="651735" y="669423"/>
                  </a:lnTo>
                  <a:lnTo>
                    <a:pt x="651795" y="669373"/>
                  </a:lnTo>
                  <a:lnTo>
                    <a:pt x="651935" y="669291"/>
                  </a:lnTo>
                  <a:lnTo>
                    <a:pt x="652033" y="669196"/>
                  </a:lnTo>
                  <a:lnTo>
                    <a:pt x="652033" y="669087"/>
                  </a:lnTo>
                  <a:lnTo>
                    <a:pt x="652018" y="668974"/>
                  </a:lnTo>
                  <a:lnTo>
                    <a:pt x="652051" y="668870"/>
                  </a:lnTo>
                  <a:lnTo>
                    <a:pt x="652145" y="668774"/>
                  </a:lnTo>
                  <a:lnTo>
                    <a:pt x="652247" y="668683"/>
                  </a:lnTo>
                  <a:lnTo>
                    <a:pt x="652304" y="668620"/>
                  </a:lnTo>
                  <a:lnTo>
                    <a:pt x="652410" y="668493"/>
                  </a:lnTo>
                  <a:lnTo>
                    <a:pt x="652470" y="668438"/>
                  </a:lnTo>
                  <a:lnTo>
                    <a:pt x="652536" y="668393"/>
                  </a:lnTo>
                  <a:lnTo>
                    <a:pt x="652599" y="668366"/>
                  </a:lnTo>
                  <a:lnTo>
                    <a:pt x="652750" y="668339"/>
                  </a:lnTo>
                  <a:lnTo>
                    <a:pt x="652867" y="668289"/>
                  </a:lnTo>
                  <a:lnTo>
                    <a:pt x="652901" y="668162"/>
                  </a:lnTo>
                  <a:lnTo>
                    <a:pt x="652912" y="668017"/>
                  </a:lnTo>
                  <a:lnTo>
                    <a:pt x="652978" y="667912"/>
                  </a:lnTo>
                  <a:lnTo>
                    <a:pt x="653094" y="667840"/>
                  </a:lnTo>
                  <a:lnTo>
                    <a:pt x="653207" y="667763"/>
                  </a:lnTo>
                  <a:lnTo>
                    <a:pt x="653290" y="667654"/>
                  </a:lnTo>
                  <a:lnTo>
                    <a:pt x="653358" y="667527"/>
                  </a:lnTo>
                  <a:lnTo>
                    <a:pt x="653411" y="667445"/>
                  </a:lnTo>
                  <a:lnTo>
                    <a:pt x="653505" y="667395"/>
                  </a:lnTo>
                  <a:lnTo>
                    <a:pt x="653581" y="667368"/>
                  </a:lnTo>
                  <a:lnTo>
                    <a:pt x="653687" y="667340"/>
                  </a:lnTo>
                  <a:lnTo>
                    <a:pt x="653747" y="667268"/>
                  </a:lnTo>
                  <a:lnTo>
                    <a:pt x="653706" y="667182"/>
                  </a:lnTo>
                  <a:lnTo>
                    <a:pt x="653706" y="667077"/>
                  </a:lnTo>
                  <a:lnTo>
                    <a:pt x="653796" y="667037"/>
                  </a:lnTo>
                  <a:lnTo>
                    <a:pt x="653898" y="667014"/>
                  </a:lnTo>
                  <a:lnTo>
                    <a:pt x="653993" y="667009"/>
                  </a:lnTo>
                  <a:lnTo>
                    <a:pt x="654087" y="667019"/>
                  </a:lnTo>
                  <a:lnTo>
                    <a:pt x="654197" y="667046"/>
                  </a:lnTo>
                  <a:lnTo>
                    <a:pt x="654337" y="667100"/>
                  </a:lnTo>
                  <a:lnTo>
                    <a:pt x="654450" y="667077"/>
                  </a:lnTo>
                  <a:lnTo>
                    <a:pt x="654473" y="666978"/>
                  </a:lnTo>
                  <a:lnTo>
                    <a:pt x="654461" y="666882"/>
                  </a:lnTo>
                  <a:lnTo>
                    <a:pt x="654374" y="666814"/>
                  </a:lnTo>
                  <a:lnTo>
                    <a:pt x="654306" y="666787"/>
                  </a:lnTo>
                  <a:lnTo>
                    <a:pt x="654208" y="666714"/>
                  </a:lnTo>
                  <a:lnTo>
                    <a:pt x="654178" y="666624"/>
                  </a:lnTo>
                  <a:lnTo>
                    <a:pt x="654170" y="666524"/>
                  </a:lnTo>
                  <a:lnTo>
                    <a:pt x="654204" y="666420"/>
                  </a:lnTo>
                  <a:lnTo>
                    <a:pt x="654257" y="666342"/>
                  </a:lnTo>
                  <a:lnTo>
                    <a:pt x="654333" y="666311"/>
                  </a:lnTo>
                  <a:lnTo>
                    <a:pt x="654427" y="666297"/>
                  </a:lnTo>
                  <a:lnTo>
                    <a:pt x="654537" y="666293"/>
                  </a:lnTo>
                  <a:lnTo>
                    <a:pt x="654745" y="666315"/>
                  </a:lnTo>
                  <a:lnTo>
                    <a:pt x="654828" y="666279"/>
                  </a:lnTo>
                  <a:lnTo>
                    <a:pt x="654888" y="666220"/>
                  </a:lnTo>
                  <a:lnTo>
                    <a:pt x="654896" y="666120"/>
                  </a:lnTo>
                  <a:lnTo>
                    <a:pt x="654828" y="666075"/>
                  </a:lnTo>
                  <a:lnTo>
                    <a:pt x="654741" y="666025"/>
                  </a:lnTo>
                  <a:lnTo>
                    <a:pt x="654665" y="665970"/>
                  </a:lnTo>
                  <a:lnTo>
                    <a:pt x="654631" y="665866"/>
                  </a:lnTo>
                  <a:lnTo>
                    <a:pt x="654718" y="665657"/>
                  </a:lnTo>
                  <a:lnTo>
                    <a:pt x="654737" y="665567"/>
                  </a:lnTo>
                  <a:lnTo>
                    <a:pt x="654760" y="665371"/>
                  </a:lnTo>
                  <a:lnTo>
                    <a:pt x="654782" y="665281"/>
                  </a:lnTo>
                  <a:lnTo>
                    <a:pt x="654824" y="665213"/>
                  </a:lnTo>
                  <a:lnTo>
                    <a:pt x="654888" y="665163"/>
                  </a:lnTo>
                  <a:lnTo>
                    <a:pt x="654960" y="665117"/>
                  </a:lnTo>
                  <a:lnTo>
                    <a:pt x="655028" y="665054"/>
                  </a:lnTo>
                  <a:lnTo>
                    <a:pt x="655202" y="664823"/>
                  </a:lnTo>
                  <a:lnTo>
                    <a:pt x="655247" y="664750"/>
                  </a:lnTo>
                  <a:lnTo>
                    <a:pt x="655266" y="664668"/>
                  </a:lnTo>
                  <a:lnTo>
                    <a:pt x="655273" y="664587"/>
                  </a:lnTo>
                  <a:lnTo>
                    <a:pt x="655258" y="664505"/>
                  </a:lnTo>
                  <a:lnTo>
                    <a:pt x="655232" y="664423"/>
                  </a:lnTo>
                  <a:lnTo>
                    <a:pt x="655221" y="664310"/>
                  </a:lnTo>
                  <a:lnTo>
                    <a:pt x="655236" y="664206"/>
                  </a:lnTo>
                  <a:lnTo>
                    <a:pt x="655315" y="664128"/>
                  </a:lnTo>
                  <a:lnTo>
                    <a:pt x="655421" y="664060"/>
                  </a:lnTo>
                  <a:lnTo>
                    <a:pt x="655470" y="663956"/>
                  </a:lnTo>
                  <a:lnTo>
                    <a:pt x="655447" y="663815"/>
                  </a:lnTo>
                  <a:lnTo>
                    <a:pt x="655417" y="663665"/>
                  </a:lnTo>
                  <a:lnTo>
                    <a:pt x="655402" y="663466"/>
                  </a:lnTo>
                  <a:lnTo>
                    <a:pt x="655374" y="663339"/>
                  </a:lnTo>
                  <a:lnTo>
                    <a:pt x="655364" y="663221"/>
                  </a:lnTo>
                  <a:lnTo>
                    <a:pt x="655398" y="663117"/>
                  </a:lnTo>
                  <a:lnTo>
                    <a:pt x="655451" y="663017"/>
                  </a:lnTo>
                  <a:lnTo>
                    <a:pt x="655485" y="662930"/>
                  </a:lnTo>
                  <a:lnTo>
                    <a:pt x="655523" y="662781"/>
                  </a:lnTo>
                  <a:lnTo>
                    <a:pt x="655557" y="662626"/>
                  </a:lnTo>
                  <a:lnTo>
                    <a:pt x="655544" y="662536"/>
                  </a:lnTo>
                  <a:lnTo>
                    <a:pt x="655451" y="662486"/>
                  </a:lnTo>
                  <a:lnTo>
                    <a:pt x="655325" y="662450"/>
                  </a:lnTo>
                  <a:lnTo>
                    <a:pt x="655270" y="662368"/>
                  </a:lnTo>
                  <a:lnTo>
                    <a:pt x="655270" y="662241"/>
                  </a:lnTo>
                  <a:lnTo>
                    <a:pt x="655311" y="662145"/>
                  </a:lnTo>
                  <a:lnTo>
                    <a:pt x="655406" y="662145"/>
                  </a:lnTo>
                  <a:lnTo>
                    <a:pt x="655534" y="662177"/>
                  </a:lnTo>
                  <a:lnTo>
                    <a:pt x="655635" y="662150"/>
                  </a:lnTo>
                  <a:lnTo>
                    <a:pt x="655703" y="662096"/>
                  </a:lnTo>
                  <a:lnTo>
                    <a:pt x="655742" y="662001"/>
                  </a:lnTo>
                  <a:lnTo>
                    <a:pt x="655824" y="661810"/>
                  </a:lnTo>
                  <a:lnTo>
                    <a:pt x="655903" y="661610"/>
                  </a:lnTo>
                  <a:lnTo>
                    <a:pt x="655950" y="661519"/>
                  </a:lnTo>
                  <a:lnTo>
                    <a:pt x="656009" y="661442"/>
                  </a:lnTo>
                  <a:lnTo>
                    <a:pt x="656081" y="661388"/>
                  </a:lnTo>
                  <a:lnTo>
                    <a:pt x="656262" y="661311"/>
                  </a:lnTo>
                  <a:lnTo>
                    <a:pt x="656345" y="661270"/>
                  </a:lnTo>
                  <a:lnTo>
                    <a:pt x="656398" y="661211"/>
                  </a:lnTo>
                  <a:lnTo>
                    <a:pt x="656425" y="661139"/>
                  </a:lnTo>
                  <a:lnTo>
                    <a:pt x="656432" y="661047"/>
                  </a:lnTo>
                  <a:lnTo>
                    <a:pt x="656425" y="660952"/>
                  </a:lnTo>
                  <a:lnTo>
                    <a:pt x="656413" y="660853"/>
                  </a:lnTo>
                  <a:lnTo>
                    <a:pt x="656379" y="660476"/>
                  </a:lnTo>
                  <a:lnTo>
                    <a:pt x="656387" y="660335"/>
                  </a:lnTo>
                  <a:lnTo>
                    <a:pt x="656413" y="660199"/>
                  </a:lnTo>
                  <a:lnTo>
                    <a:pt x="656451" y="660067"/>
                  </a:lnTo>
                  <a:lnTo>
                    <a:pt x="656553" y="659813"/>
                  </a:lnTo>
                  <a:lnTo>
                    <a:pt x="656595" y="659682"/>
                  </a:lnTo>
                  <a:lnTo>
                    <a:pt x="656632" y="659541"/>
                  </a:lnTo>
                  <a:lnTo>
                    <a:pt x="656708" y="659192"/>
                  </a:lnTo>
                  <a:lnTo>
                    <a:pt x="656761" y="658883"/>
                  </a:lnTo>
                  <a:lnTo>
                    <a:pt x="656765" y="658797"/>
                  </a:lnTo>
                  <a:lnTo>
                    <a:pt x="656780" y="658715"/>
                  </a:lnTo>
                  <a:lnTo>
                    <a:pt x="656821" y="658548"/>
                  </a:lnTo>
                  <a:lnTo>
                    <a:pt x="656829" y="658389"/>
                  </a:lnTo>
                  <a:lnTo>
                    <a:pt x="656810" y="658071"/>
                  </a:lnTo>
                  <a:lnTo>
                    <a:pt x="656821" y="657976"/>
                  </a:lnTo>
                  <a:lnTo>
                    <a:pt x="656882" y="657690"/>
                  </a:lnTo>
                  <a:lnTo>
                    <a:pt x="656893" y="657590"/>
                  </a:lnTo>
                  <a:lnTo>
                    <a:pt x="656893" y="657477"/>
                  </a:lnTo>
                  <a:lnTo>
                    <a:pt x="656878" y="657363"/>
                  </a:lnTo>
                  <a:lnTo>
                    <a:pt x="656840" y="657137"/>
                  </a:lnTo>
                  <a:lnTo>
                    <a:pt x="656829" y="657019"/>
                  </a:lnTo>
                  <a:lnTo>
                    <a:pt x="656825" y="656928"/>
                  </a:lnTo>
                  <a:lnTo>
                    <a:pt x="656825" y="656565"/>
                  </a:lnTo>
                  <a:lnTo>
                    <a:pt x="656806" y="656220"/>
                  </a:lnTo>
                  <a:lnTo>
                    <a:pt x="656806" y="655925"/>
                  </a:lnTo>
                  <a:lnTo>
                    <a:pt x="656814" y="655717"/>
                  </a:lnTo>
                  <a:lnTo>
                    <a:pt x="656810" y="655426"/>
                  </a:lnTo>
                  <a:lnTo>
                    <a:pt x="656802" y="655236"/>
                  </a:lnTo>
                  <a:lnTo>
                    <a:pt x="656780" y="655131"/>
                  </a:lnTo>
                  <a:lnTo>
                    <a:pt x="656867" y="655018"/>
                  </a:lnTo>
                  <a:lnTo>
                    <a:pt x="656965" y="654913"/>
                  </a:lnTo>
                  <a:lnTo>
                    <a:pt x="657063" y="654832"/>
                  </a:lnTo>
                  <a:lnTo>
                    <a:pt x="657161" y="654773"/>
                  </a:lnTo>
                  <a:lnTo>
                    <a:pt x="657256" y="654709"/>
                  </a:lnTo>
                  <a:lnTo>
                    <a:pt x="657562" y="654455"/>
                  </a:lnTo>
                  <a:lnTo>
                    <a:pt x="657664" y="654378"/>
                  </a:lnTo>
                  <a:lnTo>
                    <a:pt x="657770" y="654310"/>
                  </a:lnTo>
                  <a:lnTo>
                    <a:pt x="657887" y="654265"/>
                  </a:lnTo>
                  <a:lnTo>
                    <a:pt x="658011" y="654233"/>
                  </a:lnTo>
                  <a:lnTo>
                    <a:pt x="658140" y="654228"/>
                  </a:lnTo>
                  <a:lnTo>
                    <a:pt x="658272" y="654256"/>
                  </a:lnTo>
                  <a:lnTo>
                    <a:pt x="658400" y="654269"/>
                  </a:lnTo>
                  <a:lnTo>
                    <a:pt x="658514" y="654251"/>
                  </a:lnTo>
                  <a:lnTo>
                    <a:pt x="658623" y="654224"/>
                  </a:lnTo>
                  <a:lnTo>
                    <a:pt x="658739" y="654206"/>
                  </a:lnTo>
                  <a:lnTo>
                    <a:pt x="658860" y="654192"/>
                  </a:lnTo>
                  <a:lnTo>
                    <a:pt x="658982" y="654192"/>
                  </a:lnTo>
                  <a:lnTo>
                    <a:pt x="659113" y="654201"/>
                  </a:lnTo>
                  <a:lnTo>
                    <a:pt x="659247" y="654219"/>
                  </a:lnTo>
                  <a:lnTo>
                    <a:pt x="659472" y="654224"/>
                  </a:lnTo>
                  <a:lnTo>
                    <a:pt x="659548" y="654147"/>
                  </a:lnTo>
                  <a:lnTo>
                    <a:pt x="659631" y="654092"/>
                  </a:lnTo>
                  <a:lnTo>
                    <a:pt x="659752" y="654106"/>
                  </a:lnTo>
                  <a:lnTo>
                    <a:pt x="659816" y="654133"/>
                  </a:lnTo>
                  <a:lnTo>
                    <a:pt x="659880" y="654170"/>
                  </a:lnTo>
                  <a:lnTo>
                    <a:pt x="660149" y="654288"/>
                  </a:lnTo>
                  <a:lnTo>
                    <a:pt x="660345" y="654396"/>
                  </a:lnTo>
                  <a:lnTo>
                    <a:pt x="660538" y="654519"/>
                  </a:lnTo>
                  <a:lnTo>
                    <a:pt x="660730" y="654646"/>
                  </a:lnTo>
                  <a:lnTo>
                    <a:pt x="661127" y="654895"/>
                  </a:lnTo>
                  <a:lnTo>
                    <a:pt x="661225" y="654963"/>
                  </a:lnTo>
                  <a:lnTo>
                    <a:pt x="661429" y="655095"/>
                  </a:lnTo>
                  <a:lnTo>
                    <a:pt x="661754" y="655281"/>
                  </a:lnTo>
                  <a:lnTo>
                    <a:pt x="661977" y="655399"/>
                  </a:lnTo>
                  <a:lnTo>
                    <a:pt x="662166" y="655490"/>
                  </a:lnTo>
                  <a:lnTo>
                    <a:pt x="662361" y="655571"/>
                  </a:lnTo>
                  <a:lnTo>
                    <a:pt x="662559" y="655648"/>
                  </a:lnTo>
                  <a:lnTo>
                    <a:pt x="662758" y="655717"/>
                  </a:lnTo>
                  <a:lnTo>
                    <a:pt x="662996" y="655780"/>
                  </a:lnTo>
                  <a:lnTo>
                    <a:pt x="663156" y="655816"/>
                  </a:lnTo>
                  <a:lnTo>
                    <a:pt x="663264" y="655857"/>
                  </a:lnTo>
                  <a:lnTo>
                    <a:pt x="663374" y="655912"/>
                  </a:lnTo>
                  <a:lnTo>
                    <a:pt x="663476" y="655971"/>
                  </a:lnTo>
                  <a:lnTo>
                    <a:pt x="663684" y="656102"/>
                  </a:lnTo>
                  <a:lnTo>
                    <a:pt x="663789" y="656170"/>
                  </a:lnTo>
                  <a:lnTo>
                    <a:pt x="664103" y="656388"/>
                  </a:lnTo>
                  <a:lnTo>
                    <a:pt x="664209" y="656447"/>
                  </a:lnTo>
                  <a:lnTo>
                    <a:pt x="664280" y="656479"/>
                  </a:lnTo>
                  <a:lnTo>
                    <a:pt x="664496" y="656560"/>
                  </a:lnTo>
                  <a:lnTo>
                    <a:pt x="664564" y="656592"/>
                  </a:lnTo>
                  <a:lnTo>
                    <a:pt x="664639" y="656633"/>
                  </a:lnTo>
                  <a:lnTo>
                    <a:pt x="664862" y="656783"/>
                  </a:lnTo>
                  <a:lnTo>
                    <a:pt x="665032" y="656905"/>
                  </a:lnTo>
                  <a:lnTo>
                    <a:pt x="665221" y="657050"/>
                  </a:lnTo>
                  <a:lnTo>
                    <a:pt x="665308" y="657132"/>
                  </a:lnTo>
                  <a:lnTo>
                    <a:pt x="665414" y="657277"/>
                  </a:lnTo>
                  <a:lnTo>
                    <a:pt x="665467" y="657409"/>
                  </a:lnTo>
                  <a:lnTo>
                    <a:pt x="665535" y="657518"/>
                  </a:lnTo>
                  <a:lnTo>
                    <a:pt x="665599" y="657568"/>
                  </a:lnTo>
                  <a:lnTo>
                    <a:pt x="665674" y="657599"/>
                  </a:lnTo>
                  <a:lnTo>
                    <a:pt x="665843" y="657645"/>
                  </a:lnTo>
                  <a:lnTo>
                    <a:pt x="665928" y="657663"/>
                  </a:lnTo>
                  <a:lnTo>
                    <a:pt x="665998" y="657686"/>
                  </a:lnTo>
                  <a:lnTo>
                    <a:pt x="666211" y="657731"/>
                  </a:lnTo>
                  <a:lnTo>
                    <a:pt x="666410" y="657785"/>
                  </a:lnTo>
                  <a:lnTo>
                    <a:pt x="666497" y="657813"/>
                  </a:lnTo>
                  <a:lnTo>
                    <a:pt x="666570" y="657858"/>
                  </a:lnTo>
                  <a:lnTo>
                    <a:pt x="666697" y="657985"/>
                  </a:lnTo>
                  <a:lnTo>
                    <a:pt x="666826" y="658058"/>
                  </a:lnTo>
                  <a:lnTo>
                    <a:pt x="666901" y="658044"/>
                  </a:lnTo>
                  <a:lnTo>
                    <a:pt x="666973" y="658021"/>
                  </a:lnTo>
                  <a:lnTo>
                    <a:pt x="667045" y="658035"/>
                  </a:lnTo>
                  <a:lnTo>
                    <a:pt x="667181" y="658162"/>
                  </a:lnTo>
                  <a:lnTo>
                    <a:pt x="667279" y="658225"/>
                  </a:lnTo>
                  <a:lnTo>
                    <a:pt x="667385" y="658275"/>
                  </a:lnTo>
                  <a:lnTo>
                    <a:pt x="667479" y="658280"/>
                  </a:lnTo>
                  <a:lnTo>
                    <a:pt x="667566" y="658239"/>
                  </a:lnTo>
                  <a:lnTo>
                    <a:pt x="667653" y="658207"/>
                  </a:lnTo>
                  <a:lnTo>
                    <a:pt x="667736" y="658216"/>
                  </a:lnTo>
                  <a:lnTo>
                    <a:pt x="667819" y="658248"/>
                  </a:lnTo>
                  <a:lnTo>
                    <a:pt x="667902" y="658294"/>
                  </a:lnTo>
                  <a:lnTo>
                    <a:pt x="667985" y="658348"/>
                  </a:lnTo>
                  <a:lnTo>
                    <a:pt x="668216" y="658484"/>
                  </a:lnTo>
                  <a:lnTo>
                    <a:pt x="668356" y="658579"/>
                  </a:lnTo>
                  <a:lnTo>
                    <a:pt x="668495" y="658684"/>
                  </a:lnTo>
                  <a:lnTo>
                    <a:pt x="668900" y="659010"/>
                  </a:lnTo>
                  <a:lnTo>
                    <a:pt x="669296" y="659346"/>
                  </a:lnTo>
                  <a:lnTo>
                    <a:pt x="669431" y="659450"/>
                  </a:lnTo>
                  <a:lnTo>
                    <a:pt x="669542" y="659523"/>
                  </a:lnTo>
                  <a:lnTo>
                    <a:pt x="669780" y="659659"/>
                  </a:lnTo>
                  <a:lnTo>
                    <a:pt x="669892" y="659732"/>
                  </a:lnTo>
                  <a:lnTo>
                    <a:pt x="669998" y="659813"/>
                  </a:lnTo>
                  <a:lnTo>
                    <a:pt x="670090" y="659918"/>
                  </a:lnTo>
                  <a:lnTo>
                    <a:pt x="670168" y="660036"/>
                  </a:lnTo>
                  <a:lnTo>
                    <a:pt x="670240" y="660159"/>
                  </a:lnTo>
                  <a:lnTo>
                    <a:pt x="670323" y="660267"/>
                  </a:lnTo>
                  <a:lnTo>
                    <a:pt x="670474" y="660390"/>
                  </a:lnTo>
                  <a:lnTo>
                    <a:pt x="670587" y="660449"/>
                  </a:lnTo>
                  <a:lnTo>
                    <a:pt x="670704" y="660494"/>
                  </a:lnTo>
                  <a:lnTo>
                    <a:pt x="670708" y="660281"/>
                  </a:lnTo>
                  <a:lnTo>
                    <a:pt x="670694" y="660138"/>
                  </a:lnTo>
                  <a:lnTo>
                    <a:pt x="670686" y="660063"/>
                  </a:lnTo>
                  <a:lnTo>
                    <a:pt x="670636" y="659845"/>
                  </a:lnTo>
                  <a:lnTo>
                    <a:pt x="670565" y="659637"/>
                  </a:lnTo>
                  <a:lnTo>
                    <a:pt x="670470" y="659446"/>
                  </a:lnTo>
                  <a:lnTo>
                    <a:pt x="670387" y="659332"/>
                  </a:lnTo>
                  <a:lnTo>
                    <a:pt x="670285" y="659228"/>
                  </a:lnTo>
                  <a:lnTo>
                    <a:pt x="670071" y="659029"/>
                  </a:lnTo>
                  <a:lnTo>
                    <a:pt x="669979" y="658915"/>
                  </a:lnTo>
                  <a:lnTo>
                    <a:pt x="669892" y="658788"/>
                  </a:lnTo>
                  <a:lnTo>
                    <a:pt x="669813" y="658652"/>
                  </a:lnTo>
                  <a:lnTo>
                    <a:pt x="669674" y="658371"/>
                  </a:lnTo>
                  <a:lnTo>
                    <a:pt x="669561" y="658121"/>
                  </a:lnTo>
                  <a:lnTo>
                    <a:pt x="669383" y="657690"/>
                  </a:lnTo>
                  <a:lnTo>
                    <a:pt x="669191" y="657273"/>
                  </a:lnTo>
                  <a:lnTo>
                    <a:pt x="669134" y="657132"/>
                  </a:lnTo>
                  <a:lnTo>
                    <a:pt x="669096" y="656991"/>
                  </a:lnTo>
                  <a:lnTo>
                    <a:pt x="669073" y="656860"/>
                  </a:lnTo>
                  <a:lnTo>
                    <a:pt x="669058" y="656729"/>
                  </a:lnTo>
                  <a:lnTo>
                    <a:pt x="669051" y="656597"/>
                  </a:lnTo>
                  <a:lnTo>
                    <a:pt x="669058" y="656465"/>
                  </a:lnTo>
                  <a:lnTo>
                    <a:pt x="669077" y="656338"/>
                  </a:lnTo>
                  <a:lnTo>
                    <a:pt x="669119" y="656220"/>
                  </a:lnTo>
                  <a:lnTo>
                    <a:pt x="669183" y="656107"/>
                  </a:lnTo>
                  <a:lnTo>
                    <a:pt x="669255" y="655998"/>
                  </a:lnTo>
                  <a:lnTo>
                    <a:pt x="669319" y="655884"/>
                  </a:lnTo>
                  <a:lnTo>
                    <a:pt x="669364" y="655766"/>
                  </a:lnTo>
                  <a:lnTo>
                    <a:pt x="669367" y="655742"/>
                  </a:lnTo>
                  <a:lnTo>
                    <a:pt x="669383" y="655635"/>
                  </a:lnTo>
                  <a:lnTo>
                    <a:pt x="669391" y="655503"/>
                  </a:lnTo>
                  <a:lnTo>
                    <a:pt x="669387" y="655363"/>
                  </a:lnTo>
                  <a:lnTo>
                    <a:pt x="669368" y="655231"/>
                  </a:lnTo>
                  <a:lnTo>
                    <a:pt x="669338" y="655100"/>
                  </a:lnTo>
                  <a:lnTo>
                    <a:pt x="669168" y="655045"/>
                  </a:lnTo>
                  <a:lnTo>
                    <a:pt x="668990" y="655000"/>
                  </a:lnTo>
                  <a:lnTo>
                    <a:pt x="668813" y="654963"/>
                  </a:lnTo>
                  <a:lnTo>
                    <a:pt x="668635" y="654936"/>
                  </a:lnTo>
                  <a:lnTo>
                    <a:pt x="668454" y="654922"/>
                  </a:lnTo>
                  <a:lnTo>
                    <a:pt x="668295" y="654932"/>
                  </a:lnTo>
                  <a:lnTo>
                    <a:pt x="668137" y="654950"/>
                  </a:lnTo>
                  <a:lnTo>
                    <a:pt x="667978" y="654977"/>
                  </a:lnTo>
                  <a:lnTo>
                    <a:pt x="667819" y="654995"/>
                  </a:lnTo>
                  <a:lnTo>
                    <a:pt x="667664" y="654995"/>
                  </a:lnTo>
                  <a:lnTo>
                    <a:pt x="667536" y="654977"/>
                  </a:lnTo>
                  <a:lnTo>
                    <a:pt x="667283" y="654918"/>
                  </a:lnTo>
                  <a:lnTo>
                    <a:pt x="667162" y="654877"/>
                  </a:lnTo>
                  <a:lnTo>
                    <a:pt x="667045" y="654827"/>
                  </a:lnTo>
                  <a:lnTo>
                    <a:pt x="666788" y="654496"/>
                  </a:lnTo>
                  <a:lnTo>
                    <a:pt x="666391" y="654011"/>
                  </a:lnTo>
                  <a:lnTo>
                    <a:pt x="666119" y="653716"/>
                  </a:lnTo>
                  <a:lnTo>
                    <a:pt x="665263" y="652872"/>
                  </a:lnTo>
                  <a:lnTo>
                    <a:pt x="665002" y="652568"/>
                  </a:lnTo>
                  <a:lnTo>
                    <a:pt x="664768" y="652259"/>
                  </a:lnTo>
                  <a:lnTo>
                    <a:pt x="664133" y="651279"/>
                  </a:lnTo>
                  <a:lnTo>
                    <a:pt x="663903" y="650966"/>
                  </a:lnTo>
                  <a:lnTo>
                    <a:pt x="663665" y="650676"/>
                  </a:lnTo>
                  <a:lnTo>
                    <a:pt x="663415" y="650390"/>
                  </a:lnTo>
                  <a:lnTo>
                    <a:pt x="663156" y="650114"/>
                  </a:lnTo>
                  <a:lnTo>
                    <a:pt x="662234" y="649134"/>
                  </a:lnTo>
                  <a:lnTo>
                    <a:pt x="662030" y="648920"/>
                  </a:lnTo>
                  <a:lnTo>
                    <a:pt x="661822" y="648711"/>
                  </a:lnTo>
                  <a:lnTo>
                    <a:pt x="661618" y="648498"/>
                  </a:lnTo>
                  <a:lnTo>
                    <a:pt x="661573" y="648249"/>
                  </a:lnTo>
                  <a:lnTo>
                    <a:pt x="661524" y="647999"/>
                  </a:lnTo>
                  <a:lnTo>
                    <a:pt x="661463" y="647750"/>
                  </a:lnTo>
                  <a:lnTo>
                    <a:pt x="661395" y="647505"/>
                  </a:lnTo>
                  <a:lnTo>
                    <a:pt x="661320" y="647264"/>
                  </a:lnTo>
                  <a:lnTo>
                    <a:pt x="661225" y="647024"/>
                  </a:lnTo>
                  <a:lnTo>
                    <a:pt x="661116" y="646792"/>
                  </a:lnTo>
                  <a:lnTo>
                    <a:pt x="660999" y="646561"/>
                  </a:lnTo>
                  <a:lnTo>
                    <a:pt x="660893" y="646330"/>
                  </a:lnTo>
                  <a:lnTo>
                    <a:pt x="660810" y="646089"/>
                  </a:lnTo>
                  <a:lnTo>
                    <a:pt x="660745" y="645821"/>
                  </a:lnTo>
                  <a:lnTo>
                    <a:pt x="660700" y="645549"/>
                  </a:lnTo>
                  <a:lnTo>
                    <a:pt x="660666" y="645277"/>
                  </a:lnTo>
                  <a:lnTo>
                    <a:pt x="660647" y="645000"/>
                  </a:lnTo>
                  <a:lnTo>
                    <a:pt x="660643" y="644728"/>
                  </a:lnTo>
                  <a:lnTo>
                    <a:pt x="660647" y="644569"/>
                  </a:lnTo>
                  <a:lnTo>
                    <a:pt x="660689" y="644097"/>
                  </a:lnTo>
                  <a:lnTo>
                    <a:pt x="660700" y="643943"/>
                  </a:lnTo>
                  <a:lnTo>
                    <a:pt x="660704" y="643639"/>
                  </a:lnTo>
                  <a:lnTo>
                    <a:pt x="660685" y="643036"/>
                  </a:lnTo>
                  <a:lnTo>
                    <a:pt x="660693" y="642732"/>
                  </a:lnTo>
                  <a:lnTo>
                    <a:pt x="660723" y="642437"/>
                  </a:lnTo>
                  <a:lnTo>
                    <a:pt x="660787" y="642133"/>
                  </a:lnTo>
                  <a:lnTo>
                    <a:pt x="660870" y="641834"/>
                  </a:lnTo>
                  <a:lnTo>
                    <a:pt x="660968" y="641534"/>
                  </a:lnTo>
                  <a:lnTo>
                    <a:pt x="661085" y="641244"/>
                  </a:lnTo>
                  <a:lnTo>
                    <a:pt x="661214" y="640958"/>
                  </a:lnTo>
                  <a:lnTo>
                    <a:pt x="661293" y="640799"/>
                  </a:lnTo>
                  <a:lnTo>
                    <a:pt x="661565" y="640336"/>
                  </a:lnTo>
                  <a:lnTo>
                    <a:pt x="661648" y="640182"/>
                  </a:lnTo>
                  <a:lnTo>
                    <a:pt x="661720" y="640028"/>
                  </a:lnTo>
                  <a:lnTo>
                    <a:pt x="661924" y="639556"/>
                  </a:lnTo>
                  <a:lnTo>
                    <a:pt x="662000" y="639402"/>
                  </a:lnTo>
                  <a:lnTo>
                    <a:pt x="662192" y="639066"/>
                  </a:lnTo>
                  <a:lnTo>
                    <a:pt x="662298" y="638898"/>
                  </a:lnTo>
                  <a:lnTo>
                    <a:pt x="662521" y="638581"/>
                  </a:lnTo>
                  <a:lnTo>
                    <a:pt x="662608" y="638222"/>
                  </a:lnTo>
                  <a:lnTo>
                    <a:pt x="662788" y="637419"/>
                  </a:lnTo>
                  <a:lnTo>
                    <a:pt x="662886" y="637024"/>
                  </a:lnTo>
                  <a:lnTo>
                    <a:pt x="663011" y="636639"/>
                  </a:lnTo>
                  <a:lnTo>
                    <a:pt x="663170" y="636272"/>
                  </a:lnTo>
                  <a:lnTo>
                    <a:pt x="663340" y="635981"/>
                  </a:lnTo>
                  <a:lnTo>
                    <a:pt x="663532" y="635700"/>
                  </a:lnTo>
                  <a:lnTo>
                    <a:pt x="663744" y="635423"/>
                  </a:lnTo>
                  <a:lnTo>
                    <a:pt x="664182" y="634897"/>
                  </a:lnTo>
                  <a:lnTo>
                    <a:pt x="664560" y="634470"/>
                  </a:lnTo>
                  <a:lnTo>
                    <a:pt x="664960" y="634062"/>
                  </a:lnTo>
                  <a:lnTo>
                    <a:pt x="665372" y="633667"/>
                  </a:lnTo>
                  <a:lnTo>
                    <a:pt x="665581" y="633474"/>
                  </a:lnTo>
                  <a:lnTo>
                    <a:pt x="666217" y="632892"/>
                  </a:lnTo>
                  <a:lnTo>
                    <a:pt x="666474" y="632669"/>
                  </a:lnTo>
                  <a:lnTo>
                    <a:pt x="667003" y="632234"/>
                  </a:lnTo>
                  <a:lnTo>
                    <a:pt x="667256" y="632007"/>
                  </a:lnTo>
                  <a:lnTo>
                    <a:pt x="667491" y="631762"/>
                  </a:lnTo>
                  <a:lnTo>
                    <a:pt x="667706" y="631489"/>
                  </a:lnTo>
                  <a:lnTo>
                    <a:pt x="667899" y="631199"/>
                  </a:lnTo>
                  <a:lnTo>
                    <a:pt x="668261" y="630596"/>
                  </a:lnTo>
                  <a:lnTo>
                    <a:pt x="668450" y="630301"/>
                  </a:lnTo>
                  <a:lnTo>
                    <a:pt x="668616" y="630051"/>
                  </a:lnTo>
                  <a:lnTo>
                    <a:pt x="668941" y="629543"/>
                  </a:lnTo>
                  <a:lnTo>
                    <a:pt x="669115" y="629294"/>
                  </a:lnTo>
                  <a:lnTo>
                    <a:pt x="669296" y="629058"/>
                  </a:lnTo>
                  <a:lnTo>
                    <a:pt x="669416" y="628913"/>
                  </a:lnTo>
                  <a:lnTo>
                    <a:pt x="669688" y="628659"/>
                  </a:lnTo>
                  <a:lnTo>
                    <a:pt x="670100" y="628287"/>
                  </a:lnTo>
                  <a:lnTo>
                    <a:pt x="670432" y="627973"/>
                  </a:lnTo>
                  <a:lnTo>
                    <a:pt x="670546" y="627878"/>
                  </a:lnTo>
                  <a:lnTo>
                    <a:pt x="671007" y="627719"/>
                  </a:lnTo>
                  <a:lnTo>
                    <a:pt x="671430" y="627588"/>
                  </a:lnTo>
                  <a:lnTo>
                    <a:pt x="671547" y="627547"/>
                  </a:lnTo>
                  <a:lnTo>
                    <a:pt x="671777" y="627479"/>
                  </a:lnTo>
                  <a:lnTo>
                    <a:pt x="671891" y="627452"/>
                  </a:lnTo>
                  <a:lnTo>
                    <a:pt x="671970" y="627438"/>
                  </a:lnTo>
                  <a:lnTo>
                    <a:pt x="672129" y="627411"/>
                  </a:lnTo>
                  <a:lnTo>
                    <a:pt x="672287" y="627393"/>
                  </a:lnTo>
                  <a:lnTo>
                    <a:pt x="672461" y="627361"/>
                  </a:lnTo>
                  <a:lnTo>
                    <a:pt x="672635" y="627316"/>
                  </a:lnTo>
                  <a:lnTo>
                    <a:pt x="672975" y="627212"/>
                  </a:lnTo>
                  <a:lnTo>
                    <a:pt x="673300" y="627121"/>
                  </a:lnTo>
                  <a:lnTo>
                    <a:pt x="673767" y="626998"/>
                  </a:lnTo>
                  <a:lnTo>
                    <a:pt x="673922" y="626962"/>
                  </a:lnTo>
                  <a:lnTo>
                    <a:pt x="674243" y="626907"/>
                  </a:lnTo>
                  <a:lnTo>
                    <a:pt x="674564" y="626862"/>
                  </a:lnTo>
                  <a:lnTo>
                    <a:pt x="674727" y="626844"/>
                  </a:lnTo>
                  <a:lnTo>
                    <a:pt x="674870" y="626821"/>
                  </a:lnTo>
                  <a:lnTo>
                    <a:pt x="675309" y="626767"/>
                  </a:lnTo>
                  <a:lnTo>
                    <a:pt x="675456" y="626753"/>
                  </a:lnTo>
                  <a:lnTo>
                    <a:pt x="675615" y="626776"/>
                  </a:lnTo>
                  <a:lnTo>
                    <a:pt x="675936" y="626799"/>
                  </a:lnTo>
                  <a:lnTo>
                    <a:pt x="676094" y="626803"/>
                  </a:lnTo>
                  <a:lnTo>
                    <a:pt x="676257" y="626799"/>
                  </a:lnTo>
                  <a:lnTo>
                    <a:pt x="676618" y="626776"/>
                  </a:lnTo>
                  <a:lnTo>
                    <a:pt x="676801" y="626749"/>
                  </a:lnTo>
                  <a:lnTo>
                    <a:pt x="676977" y="626708"/>
                  </a:lnTo>
                  <a:lnTo>
                    <a:pt x="677141" y="626644"/>
                  </a:lnTo>
                  <a:lnTo>
                    <a:pt x="677442" y="626463"/>
                  </a:lnTo>
                  <a:lnTo>
                    <a:pt x="677752" y="626281"/>
                  </a:lnTo>
                  <a:lnTo>
                    <a:pt x="678379" y="625946"/>
                  </a:lnTo>
                  <a:lnTo>
                    <a:pt x="678840" y="625723"/>
                  </a:lnTo>
                  <a:lnTo>
                    <a:pt x="679274" y="625533"/>
                  </a:lnTo>
                  <a:lnTo>
                    <a:pt x="679418" y="625465"/>
                  </a:lnTo>
                  <a:lnTo>
                    <a:pt x="679607" y="625365"/>
                  </a:lnTo>
                  <a:lnTo>
                    <a:pt x="679784" y="625247"/>
                  </a:lnTo>
                  <a:lnTo>
                    <a:pt x="680132" y="624988"/>
                  </a:lnTo>
                  <a:lnTo>
                    <a:pt x="680308" y="624870"/>
                  </a:lnTo>
                  <a:lnTo>
                    <a:pt x="680603" y="624707"/>
                  </a:lnTo>
                  <a:lnTo>
                    <a:pt x="680901" y="624558"/>
                  </a:lnTo>
                  <a:lnTo>
                    <a:pt x="681204" y="624412"/>
                  </a:lnTo>
                  <a:lnTo>
                    <a:pt x="681510" y="624272"/>
                  </a:lnTo>
                  <a:lnTo>
                    <a:pt x="682424" y="623818"/>
                  </a:lnTo>
                  <a:lnTo>
                    <a:pt x="682726" y="623664"/>
                  </a:lnTo>
                  <a:lnTo>
                    <a:pt x="683025" y="623496"/>
                  </a:lnTo>
                  <a:lnTo>
                    <a:pt x="683202" y="623387"/>
                  </a:lnTo>
                  <a:lnTo>
                    <a:pt x="683312" y="623328"/>
                  </a:lnTo>
                  <a:lnTo>
                    <a:pt x="683425" y="623287"/>
                  </a:lnTo>
                  <a:lnTo>
                    <a:pt x="683527" y="623269"/>
                  </a:lnTo>
                  <a:lnTo>
                    <a:pt x="683852" y="623287"/>
                  </a:lnTo>
                  <a:lnTo>
                    <a:pt x="683953" y="623274"/>
                  </a:lnTo>
                  <a:lnTo>
                    <a:pt x="684115" y="623224"/>
                  </a:lnTo>
                  <a:lnTo>
                    <a:pt x="684196" y="623192"/>
                  </a:lnTo>
                  <a:lnTo>
                    <a:pt x="684255" y="623156"/>
                  </a:lnTo>
                  <a:lnTo>
                    <a:pt x="684425" y="623088"/>
                  </a:lnTo>
                  <a:lnTo>
                    <a:pt x="684270" y="623131"/>
                  </a:lnTo>
                  <a:lnTo>
                    <a:pt x="684304" y="623074"/>
                  </a:lnTo>
                  <a:lnTo>
                    <a:pt x="684285" y="622706"/>
                  </a:lnTo>
                  <a:lnTo>
                    <a:pt x="684304" y="622579"/>
                  </a:lnTo>
                  <a:lnTo>
                    <a:pt x="684342" y="622498"/>
                  </a:lnTo>
                  <a:lnTo>
                    <a:pt x="684399" y="622425"/>
                  </a:lnTo>
                  <a:lnTo>
                    <a:pt x="684474" y="622353"/>
                  </a:lnTo>
                  <a:lnTo>
                    <a:pt x="684622" y="622221"/>
                  </a:lnTo>
                  <a:lnTo>
                    <a:pt x="684755" y="622092"/>
                  </a:lnTo>
                  <a:lnTo>
                    <a:pt x="684886" y="621976"/>
                  </a:lnTo>
                  <a:lnTo>
                    <a:pt x="684984" y="621904"/>
                  </a:lnTo>
                  <a:lnTo>
                    <a:pt x="685082" y="621844"/>
                  </a:lnTo>
                  <a:lnTo>
                    <a:pt x="685184" y="621790"/>
                  </a:lnTo>
                  <a:lnTo>
                    <a:pt x="685396" y="621713"/>
                  </a:lnTo>
                  <a:lnTo>
                    <a:pt x="685506" y="621681"/>
                  </a:lnTo>
                  <a:lnTo>
                    <a:pt x="685615" y="621659"/>
                  </a:lnTo>
                  <a:lnTo>
                    <a:pt x="685778" y="621631"/>
                  </a:lnTo>
                  <a:lnTo>
                    <a:pt x="685940" y="621618"/>
                  </a:lnTo>
                  <a:lnTo>
                    <a:pt x="686023" y="621618"/>
                  </a:lnTo>
                  <a:lnTo>
                    <a:pt x="686129" y="621622"/>
                  </a:lnTo>
                  <a:lnTo>
                    <a:pt x="686344" y="621649"/>
                  </a:lnTo>
                  <a:lnTo>
                    <a:pt x="686450" y="621659"/>
                  </a:lnTo>
                  <a:lnTo>
                    <a:pt x="686552" y="621649"/>
                  </a:lnTo>
                  <a:lnTo>
                    <a:pt x="686726" y="621595"/>
                  </a:lnTo>
                  <a:lnTo>
                    <a:pt x="686914" y="621509"/>
                  </a:lnTo>
                  <a:lnTo>
                    <a:pt x="687058" y="621441"/>
                  </a:lnTo>
                  <a:lnTo>
                    <a:pt x="687194" y="621359"/>
                  </a:lnTo>
                  <a:lnTo>
                    <a:pt x="687334" y="621282"/>
                  </a:lnTo>
                  <a:lnTo>
                    <a:pt x="687473" y="621218"/>
                  </a:lnTo>
                  <a:lnTo>
                    <a:pt x="687670" y="621178"/>
                  </a:lnTo>
                  <a:lnTo>
                    <a:pt x="687779" y="621173"/>
                  </a:lnTo>
                  <a:lnTo>
                    <a:pt x="687881" y="621191"/>
                  </a:lnTo>
                  <a:lnTo>
                    <a:pt x="687942" y="621232"/>
                  </a:lnTo>
                  <a:lnTo>
                    <a:pt x="687987" y="621300"/>
                  </a:lnTo>
                  <a:lnTo>
                    <a:pt x="688070" y="621473"/>
                  </a:lnTo>
                  <a:lnTo>
                    <a:pt x="688115" y="621554"/>
                  </a:lnTo>
                  <a:lnTo>
                    <a:pt x="688319" y="621867"/>
                  </a:lnTo>
                  <a:lnTo>
                    <a:pt x="688391" y="621972"/>
                  </a:lnTo>
                  <a:lnTo>
                    <a:pt x="688467" y="622067"/>
                  </a:lnTo>
                  <a:lnTo>
                    <a:pt x="688648" y="622262"/>
                  </a:lnTo>
                  <a:lnTo>
                    <a:pt x="689294" y="622861"/>
                  </a:lnTo>
                  <a:lnTo>
                    <a:pt x="689407" y="622979"/>
                  </a:lnTo>
                  <a:lnTo>
                    <a:pt x="689509" y="623097"/>
                  </a:lnTo>
                  <a:lnTo>
                    <a:pt x="689569" y="623187"/>
                  </a:lnTo>
                  <a:lnTo>
                    <a:pt x="689788" y="623564"/>
                  </a:lnTo>
                  <a:lnTo>
                    <a:pt x="689936" y="623782"/>
                  </a:lnTo>
                  <a:lnTo>
                    <a:pt x="690090" y="623995"/>
                  </a:lnTo>
                  <a:lnTo>
                    <a:pt x="690174" y="624099"/>
                  </a:lnTo>
                  <a:lnTo>
                    <a:pt x="690295" y="624376"/>
                  </a:lnTo>
                  <a:lnTo>
                    <a:pt x="690408" y="624539"/>
                  </a:lnTo>
                  <a:lnTo>
                    <a:pt x="690820" y="624997"/>
                  </a:lnTo>
                  <a:lnTo>
                    <a:pt x="690940" y="625161"/>
                  </a:lnTo>
                  <a:lnTo>
                    <a:pt x="691091" y="625415"/>
                  </a:lnTo>
                  <a:lnTo>
                    <a:pt x="691216" y="625683"/>
                  </a:lnTo>
                  <a:lnTo>
                    <a:pt x="691329" y="625959"/>
                  </a:lnTo>
                  <a:lnTo>
                    <a:pt x="691450" y="626232"/>
                  </a:lnTo>
                  <a:lnTo>
                    <a:pt x="691582" y="626499"/>
                  </a:lnTo>
                  <a:lnTo>
                    <a:pt x="691760" y="626799"/>
                  </a:lnTo>
                  <a:lnTo>
                    <a:pt x="691949" y="627093"/>
                  </a:lnTo>
                  <a:lnTo>
                    <a:pt x="692145" y="627384"/>
                  </a:lnTo>
                  <a:lnTo>
                    <a:pt x="692549" y="627955"/>
                  </a:lnTo>
                  <a:lnTo>
                    <a:pt x="692651" y="628087"/>
                  </a:lnTo>
                  <a:lnTo>
                    <a:pt x="692761" y="628219"/>
                  </a:lnTo>
                  <a:lnTo>
                    <a:pt x="692870" y="628327"/>
                  </a:lnTo>
                  <a:lnTo>
                    <a:pt x="692927" y="628377"/>
                  </a:lnTo>
                  <a:lnTo>
                    <a:pt x="692987" y="628423"/>
                  </a:lnTo>
                  <a:lnTo>
                    <a:pt x="693104" y="628500"/>
                  </a:lnTo>
                  <a:lnTo>
                    <a:pt x="693225" y="628550"/>
                  </a:lnTo>
                  <a:lnTo>
                    <a:pt x="693335" y="628618"/>
                  </a:lnTo>
                  <a:lnTo>
                    <a:pt x="693391" y="628681"/>
                  </a:lnTo>
                  <a:lnTo>
                    <a:pt x="693440" y="628763"/>
                  </a:lnTo>
                  <a:lnTo>
                    <a:pt x="693478" y="628849"/>
                  </a:lnTo>
                  <a:lnTo>
                    <a:pt x="693512" y="628940"/>
                  </a:lnTo>
                  <a:lnTo>
                    <a:pt x="693603" y="629221"/>
                  </a:lnTo>
                  <a:lnTo>
                    <a:pt x="693625" y="629321"/>
                  </a:lnTo>
                  <a:lnTo>
                    <a:pt x="693637" y="629421"/>
                  </a:lnTo>
                  <a:lnTo>
                    <a:pt x="693622" y="629580"/>
                  </a:lnTo>
                  <a:lnTo>
                    <a:pt x="693588" y="629711"/>
                  </a:lnTo>
                  <a:lnTo>
                    <a:pt x="693531" y="629829"/>
                  </a:lnTo>
                  <a:lnTo>
                    <a:pt x="693474" y="629897"/>
                  </a:lnTo>
                  <a:lnTo>
                    <a:pt x="693407" y="629961"/>
                  </a:lnTo>
                  <a:lnTo>
                    <a:pt x="693331" y="630015"/>
                  </a:lnTo>
                  <a:lnTo>
                    <a:pt x="693248" y="630065"/>
                  </a:lnTo>
                  <a:lnTo>
                    <a:pt x="693165" y="630110"/>
                  </a:lnTo>
                  <a:lnTo>
                    <a:pt x="693059" y="630151"/>
                  </a:lnTo>
                  <a:lnTo>
                    <a:pt x="692821" y="630206"/>
                  </a:lnTo>
                  <a:lnTo>
                    <a:pt x="692723" y="630237"/>
                  </a:lnTo>
                  <a:lnTo>
                    <a:pt x="692640" y="630337"/>
                  </a:lnTo>
                  <a:lnTo>
                    <a:pt x="692621" y="630423"/>
                  </a:lnTo>
                  <a:lnTo>
                    <a:pt x="692606" y="630514"/>
                  </a:lnTo>
                  <a:lnTo>
                    <a:pt x="692572" y="630759"/>
                  </a:lnTo>
                  <a:lnTo>
                    <a:pt x="692542" y="631231"/>
                  </a:lnTo>
                  <a:lnTo>
                    <a:pt x="692527" y="631589"/>
                  </a:lnTo>
                  <a:lnTo>
                    <a:pt x="692666" y="631902"/>
                  </a:lnTo>
                  <a:lnTo>
                    <a:pt x="692844" y="632206"/>
                  </a:lnTo>
                  <a:lnTo>
                    <a:pt x="693040" y="632501"/>
                  </a:lnTo>
                  <a:lnTo>
                    <a:pt x="693240" y="632783"/>
                  </a:lnTo>
                  <a:lnTo>
                    <a:pt x="693482" y="633087"/>
                  </a:lnTo>
                  <a:lnTo>
                    <a:pt x="693746" y="633372"/>
                  </a:lnTo>
                  <a:lnTo>
                    <a:pt x="694317" y="633917"/>
                  </a:lnTo>
                  <a:lnTo>
                    <a:pt x="694894" y="634479"/>
                  </a:lnTo>
                  <a:lnTo>
                    <a:pt x="695200" y="634761"/>
                  </a:lnTo>
                  <a:lnTo>
                    <a:pt x="695503" y="635046"/>
                  </a:lnTo>
                  <a:lnTo>
                    <a:pt x="695793" y="635341"/>
                  </a:lnTo>
                  <a:lnTo>
                    <a:pt x="696062" y="635654"/>
                  </a:lnTo>
                  <a:lnTo>
                    <a:pt x="696216" y="635854"/>
                  </a:lnTo>
                  <a:lnTo>
                    <a:pt x="696364" y="636063"/>
                  </a:lnTo>
                  <a:lnTo>
                    <a:pt x="696480" y="636235"/>
                  </a:lnTo>
                  <a:lnTo>
                    <a:pt x="696507" y="636276"/>
                  </a:lnTo>
                  <a:lnTo>
                    <a:pt x="696636" y="636494"/>
                  </a:lnTo>
                  <a:lnTo>
                    <a:pt x="696760" y="636716"/>
                  </a:lnTo>
                  <a:lnTo>
                    <a:pt x="696923" y="637052"/>
                  </a:lnTo>
                  <a:lnTo>
                    <a:pt x="697066" y="637405"/>
                  </a:lnTo>
                  <a:lnTo>
                    <a:pt x="697187" y="637764"/>
                  </a:lnTo>
                  <a:lnTo>
                    <a:pt x="697278" y="638131"/>
                  </a:lnTo>
                  <a:lnTo>
                    <a:pt x="697338" y="638499"/>
                  </a:lnTo>
                  <a:lnTo>
                    <a:pt x="697357" y="638826"/>
                  </a:lnTo>
                  <a:lnTo>
                    <a:pt x="697353" y="639166"/>
                  </a:lnTo>
                  <a:lnTo>
                    <a:pt x="697327" y="639501"/>
                  </a:lnTo>
                  <a:lnTo>
                    <a:pt x="697274" y="639833"/>
                  </a:lnTo>
                  <a:lnTo>
                    <a:pt x="697198" y="640155"/>
                  </a:lnTo>
                  <a:lnTo>
                    <a:pt x="697142" y="640336"/>
                  </a:lnTo>
                  <a:lnTo>
                    <a:pt x="697009" y="640690"/>
                  </a:lnTo>
                  <a:lnTo>
                    <a:pt x="696855" y="641035"/>
                  </a:lnTo>
                  <a:lnTo>
                    <a:pt x="696726" y="641298"/>
                  </a:lnTo>
                  <a:lnTo>
                    <a:pt x="696590" y="641557"/>
                  </a:lnTo>
                  <a:lnTo>
                    <a:pt x="696443" y="641815"/>
                  </a:lnTo>
                  <a:lnTo>
                    <a:pt x="696284" y="642060"/>
                  </a:lnTo>
                  <a:lnTo>
                    <a:pt x="696118" y="642296"/>
                  </a:lnTo>
                  <a:lnTo>
                    <a:pt x="695922" y="642509"/>
                  </a:lnTo>
                  <a:lnTo>
                    <a:pt x="695706" y="642709"/>
                  </a:lnTo>
                  <a:lnTo>
                    <a:pt x="695480" y="642900"/>
                  </a:lnTo>
                  <a:lnTo>
                    <a:pt x="695276" y="643104"/>
                  </a:lnTo>
                  <a:lnTo>
                    <a:pt x="695106" y="643331"/>
                  </a:lnTo>
                  <a:lnTo>
                    <a:pt x="695015" y="643508"/>
                  </a:lnTo>
                  <a:lnTo>
                    <a:pt x="694932" y="643689"/>
                  </a:lnTo>
                  <a:lnTo>
                    <a:pt x="694910" y="643751"/>
                  </a:lnTo>
                  <a:lnTo>
                    <a:pt x="694864" y="643880"/>
                  </a:lnTo>
                  <a:lnTo>
                    <a:pt x="694808" y="644075"/>
                  </a:lnTo>
                  <a:lnTo>
                    <a:pt x="694762" y="644265"/>
                  </a:lnTo>
                  <a:lnTo>
                    <a:pt x="694793" y="644442"/>
                  </a:lnTo>
                  <a:lnTo>
                    <a:pt x="694830" y="644615"/>
                  </a:lnTo>
                  <a:lnTo>
                    <a:pt x="694845" y="644701"/>
                  </a:lnTo>
                  <a:lnTo>
                    <a:pt x="694917" y="645018"/>
                  </a:lnTo>
                  <a:lnTo>
                    <a:pt x="695000" y="645327"/>
                  </a:lnTo>
                  <a:lnTo>
                    <a:pt x="695046" y="645481"/>
                  </a:lnTo>
                  <a:lnTo>
                    <a:pt x="695098" y="645640"/>
                  </a:lnTo>
                  <a:lnTo>
                    <a:pt x="695159" y="645803"/>
                  </a:lnTo>
                  <a:lnTo>
                    <a:pt x="695291" y="646121"/>
                  </a:lnTo>
                  <a:lnTo>
                    <a:pt x="695367" y="646271"/>
                  </a:lnTo>
                  <a:lnTo>
                    <a:pt x="695491" y="646479"/>
                  </a:lnTo>
                  <a:lnTo>
                    <a:pt x="695631" y="646679"/>
                  </a:lnTo>
                  <a:lnTo>
                    <a:pt x="695782" y="646869"/>
                  </a:lnTo>
                  <a:lnTo>
                    <a:pt x="695941" y="647060"/>
                  </a:lnTo>
                  <a:lnTo>
                    <a:pt x="696216" y="647382"/>
                  </a:lnTo>
                  <a:lnTo>
                    <a:pt x="696337" y="647514"/>
                  </a:lnTo>
                  <a:lnTo>
                    <a:pt x="696586" y="647772"/>
                  </a:lnTo>
                  <a:lnTo>
                    <a:pt x="697009" y="648235"/>
                  </a:lnTo>
                  <a:lnTo>
                    <a:pt x="697157" y="648403"/>
                  </a:lnTo>
                  <a:lnTo>
                    <a:pt x="697467" y="648730"/>
                  </a:lnTo>
                  <a:lnTo>
                    <a:pt x="697712" y="648975"/>
                  </a:lnTo>
                  <a:lnTo>
                    <a:pt x="697882" y="649133"/>
                  </a:lnTo>
                  <a:lnTo>
                    <a:pt x="698044" y="649251"/>
                  </a:lnTo>
                  <a:lnTo>
                    <a:pt x="698365" y="649501"/>
                  </a:lnTo>
                  <a:lnTo>
                    <a:pt x="698524" y="649632"/>
                  </a:lnTo>
                  <a:lnTo>
                    <a:pt x="698675" y="649764"/>
                  </a:lnTo>
                  <a:lnTo>
                    <a:pt x="698879" y="649964"/>
                  </a:lnTo>
                  <a:lnTo>
                    <a:pt x="699264" y="650395"/>
                  </a:lnTo>
                  <a:lnTo>
                    <a:pt x="699461" y="650603"/>
                  </a:lnTo>
                  <a:lnTo>
                    <a:pt x="699668" y="650798"/>
                  </a:lnTo>
                  <a:lnTo>
                    <a:pt x="699933" y="651003"/>
                  </a:lnTo>
                  <a:lnTo>
                    <a:pt x="700205" y="651193"/>
                  </a:lnTo>
                  <a:lnTo>
                    <a:pt x="700492" y="651370"/>
                  </a:lnTo>
                  <a:lnTo>
                    <a:pt x="700782" y="651529"/>
                  </a:lnTo>
                  <a:lnTo>
                    <a:pt x="701085" y="651660"/>
                  </a:lnTo>
                  <a:lnTo>
                    <a:pt x="701307" y="651733"/>
                  </a:lnTo>
                  <a:lnTo>
                    <a:pt x="702002" y="651892"/>
                  </a:lnTo>
                  <a:lnTo>
                    <a:pt x="702229" y="651960"/>
                  </a:lnTo>
                  <a:lnTo>
                    <a:pt x="702603" y="652110"/>
                  </a:lnTo>
                  <a:lnTo>
                    <a:pt x="702784" y="652196"/>
                  </a:lnTo>
                  <a:lnTo>
                    <a:pt x="702962" y="652291"/>
                  </a:lnTo>
                  <a:lnTo>
                    <a:pt x="703128" y="652395"/>
                  </a:lnTo>
                  <a:lnTo>
                    <a:pt x="703301" y="652545"/>
                  </a:lnTo>
                  <a:lnTo>
                    <a:pt x="703460" y="652727"/>
                  </a:lnTo>
                  <a:lnTo>
                    <a:pt x="703611" y="652913"/>
                  </a:lnTo>
                  <a:lnTo>
                    <a:pt x="703770" y="653085"/>
                  </a:lnTo>
                  <a:lnTo>
                    <a:pt x="703951" y="653217"/>
                  </a:lnTo>
                  <a:lnTo>
                    <a:pt x="704042" y="653262"/>
                  </a:lnTo>
                  <a:lnTo>
                    <a:pt x="704140" y="653303"/>
                  </a:lnTo>
                  <a:lnTo>
                    <a:pt x="704336" y="653371"/>
                  </a:lnTo>
                  <a:lnTo>
                    <a:pt x="704434" y="653398"/>
                  </a:lnTo>
                  <a:lnTo>
                    <a:pt x="704725" y="653403"/>
                  </a:lnTo>
                  <a:lnTo>
                    <a:pt x="705054" y="653330"/>
                  </a:lnTo>
                  <a:lnTo>
                    <a:pt x="705371" y="653244"/>
                  </a:lnTo>
                  <a:lnTo>
                    <a:pt x="705639" y="653198"/>
                  </a:lnTo>
                  <a:lnTo>
                    <a:pt x="705798" y="653244"/>
                  </a:lnTo>
                  <a:lnTo>
                    <a:pt x="705877" y="653421"/>
                  </a:lnTo>
                  <a:lnTo>
                    <a:pt x="705907" y="653657"/>
                  </a:lnTo>
                  <a:lnTo>
                    <a:pt x="705892" y="653920"/>
                  </a:lnTo>
                  <a:lnTo>
                    <a:pt x="705839" y="654156"/>
                  </a:lnTo>
                  <a:lnTo>
                    <a:pt x="705745" y="654328"/>
                  </a:lnTo>
                  <a:lnTo>
                    <a:pt x="705568" y="654392"/>
                  </a:lnTo>
                  <a:lnTo>
                    <a:pt x="705299" y="654355"/>
                  </a:lnTo>
                  <a:lnTo>
                    <a:pt x="704986" y="654292"/>
                  </a:lnTo>
                  <a:lnTo>
                    <a:pt x="704688" y="654256"/>
                  </a:lnTo>
                  <a:lnTo>
                    <a:pt x="704457" y="654310"/>
                  </a:lnTo>
                  <a:lnTo>
                    <a:pt x="704310" y="654460"/>
                  </a:lnTo>
                  <a:lnTo>
                    <a:pt x="704200" y="654668"/>
                  </a:lnTo>
                  <a:lnTo>
                    <a:pt x="704110" y="654909"/>
                  </a:lnTo>
                  <a:lnTo>
                    <a:pt x="704023" y="655158"/>
                  </a:lnTo>
                  <a:lnTo>
                    <a:pt x="703917" y="655385"/>
                  </a:lnTo>
                  <a:lnTo>
                    <a:pt x="703751" y="655635"/>
                  </a:lnTo>
                  <a:lnTo>
                    <a:pt x="703377" y="656107"/>
                  </a:lnTo>
                  <a:lnTo>
                    <a:pt x="703192" y="656347"/>
                  </a:lnTo>
                  <a:lnTo>
                    <a:pt x="703026" y="656597"/>
                  </a:lnTo>
                  <a:lnTo>
                    <a:pt x="702871" y="656855"/>
                  </a:lnTo>
                  <a:lnTo>
                    <a:pt x="702720" y="657118"/>
                  </a:lnTo>
                  <a:lnTo>
                    <a:pt x="702584" y="657391"/>
                  </a:lnTo>
                  <a:lnTo>
                    <a:pt x="702467" y="657667"/>
                  </a:lnTo>
                  <a:lnTo>
                    <a:pt x="702424" y="657800"/>
                  </a:lnTo>
                  <a:lnTo>
                    <a:pt x="702376" y="657949"/>
                  </a:lnTo>
                  <a:lnTo>
                    <a:pt x="702338" y="658098"/>
                  </a:lnTo>
                  <a:lnTo>
                    <a:pt x="702308" y="658253"/>
                  </a:lnTo>
                  <a:lnTo>
                    <a:pt x="702286" y="658402"/>
                  </a:lnTo>
                  <a:lnTo>
                    <a:pt x="702267" y="658557"/>
                  </a:lnTo>
                  <a:lnTo>
                    <a:pt x="702255" y="658711"/>
                  </a:lnTo>
                  <a:lnTo>
                    <a:pt x="702248" y="659233"/>
                  </a:lnTo>
                  <a:lnTo>
                    <a:pt x="702618" y="660213"/>
                  </a:lnTo>
                  <a:lnTo>
                    <a:pt x="703184" y="661261"/>
                  </a:lnTo>
                  <a:lnTo>
                    <a:pt x="703343" y="661465"/>
                  </a:lnTo>
                  <a:lnTo>
                    <a:pt x="704042" y="662363"/>
                  </a:lnTo>
                  <a:lnTo>
                    <a:pt x="705926" y="664042"/>
                  </a:lnTo>
                  <a:lnTo>
                    <a:pt x="706576" y="664750"/>
                  </a:lnTo>
                  <a:lnTo>
                    <a:pt x="707131" y="665077"/>
                  </a:lnTo>
                  <a:lnTo>
                    <a:pt x="707316" y="665181"/>
                  </a:lnTo>
                  <a:lnTo>
                    <a:pt x="707932" y="665508"/>
                  </a:lnTo>
                  <a:lnTo>
                    <a:pt x="708147" y="665616"/>
                  </a:lnTo>
                  <a:lnTo>
                    <a:pt x="708366" y="665716"/>
                  </a:lnTo>
                  <a:lnTo>
                    <a:pt x="708585" y="665812"/>
                  </a:lnTo>
                  <a:lnTo>
                    <a:pt x="708755" y="665861"/>
                  </a:lnTo>
                  <a:lnTo>
                    <a:pt x="709129" y="665939"/>
                  </a:lnTo>
                  <a:lnTo>
                    <a:pt x="709276" y="665998"/>
                  </a:lnTo>
                  <a:lnTo>
                    <a:pt x="709359" y="666079"/>
                  </a:lnTo>
                  <a:lnTo>
                    <a:pt x="709457" y="666143"/>
                  </a:lnTo>
                  <a:lnTo>
                    <a:pt x="709571" y="666188"/>
                  </a:lnTo>
                  <a:lnTo>
                    <a:pt x="709692" y="666224"/>
                  </a:lnTo>
                  <a:lnTo>
                    <a:pt x="709816" y="666243"/>
                  </a:lnTo>
                  <a:lnTo>
                    <a:pt x="709933" y="666243"/>
                  </a:lnTo>
                  <a:lnTo>
                    <a:pt x="710047" y="666215"/>
                  </a:lnTo>
                  <a:lnTo>
                    <a:pt x="710156" y="666156"/>
                  </a:lnTo>
                  <a:lnTo>
                    <a:pt x="710379" y="666011"/>
                  </a:lnTo>
                  <a:lnTo>
                    <a:pt x="710492" y="665952"/>
                  </a:lnTo>
                  <a:lnTo>
                    <a:pt x="710598" y="665911"/>
                  </a:lnTo>
                  <a:lnTo>
                    <a:pt x="710923" y="665803"/>
                  </a:lnTo>
                  <a:lnTo>
                    <a:pt x="711066" y="665734"/>
                  </a:lnTo>
                  <a:lnTo>
                    <a:pt x="711149" y="665689"/>
                  </a:lnTo>
                  <a:lnTo>
                    <a:pt x="711229" y="665635"/>
                  </a:lnTo>
                  <a:lnTo>
                    <a:pt x="711300" y="665503"/>
                  </a:lnTo>
                  <a:lnTo>
                    <a:pt x="711331" y="665430"/>
                  </a:lnTo>
                  <a:lnTo>
                    <a:pt x="711410" y="665308"/>
                  </a:lnTo>
                  <a:lnTo>
                    <a:pt x="711482" y="665276"/>
                  </a:lnTo>
                  <a:lnTo>
                    <a:pt x="711569" y="665267"/>
                  </a:lnTo>
                  <a:lnTo>
                    <a:pt x="711758" y="665263"/>
                  </a:lnTo>
                  <a:lnTo>
                    <a:pt x="711841" y="665240"/>
                  </a:lnTo>
                  <a:lnTo>
                    <a:pt x="711901" y="665194"/>
                  </a:lnTo>
                  <a:lnTo>
                    <a:pt x="712007" y="665067"/>
                  </a:lnTo>
                  <a:lnTo>
                    <a:pt x="712120" y="664990"/>
                  </a:lnTo>
                  <a:lnTo>
                    <a:pt x="712188" y="665022"/>
                  </a:lnTo>
                  <a:lnTo>
                    <a:pt x="712260" y="665108"/>
                  </a:lnTo>
                  <a:lnTo>
                    <a:pt x="712335" y="665213"/>
                  </a:lnTo>
                  <a:lnTo>
                    <a:pt x="712415" y="665308"/>
                  </a:lnTo>
                  <a:lnTo>
                    <a:pt x="712494" y="665349"/>
                  </a:lnTo>
                  <a:lnTo>
                    <a:pt x="712577" y="665335"/>
                  </a:lnTo>
                  <a:lnTo>
                    <a:pt x="712660" y="665281"/>
                  </a:lnTo>
                  <a:lnTo>
                    <a:pt x="712751" y="665204"/>
                  </a:lnTo>
                  <a:lnTo>
                    <a:pt x="712838" y="665122"/>
                  </a:lnTo>
                  <a:lnTo>
                    <a:pt x="712925" y="665054"/>
                  </a:lnTo>
                  <a:lnTo>
                    <a:pt x="713136" y="664900"/>
                  </a:lnTo>
                  <a:lnTo>
                    <a:pt x="713283" y="664804"/>
                  </a:lnTo>
                  <a:lnTo>
                    <a:pt x="713359" y="664763"/>
                  </a:lnTo>
                  <a:lnTo>
                    <a:pt x="713521" y="664691"/>
                  </a:lnTo>
                  <a:lnTo>
                    <a:pt x="713691" y="664636"/>
                  </a:lnTo>
                  <a:lnTo>
                    <a:pt x="713925" y="664605"/>
                  </a:lnTo>
                  <a:lnTo>
                    <a:pt x="714178" y="664614"/>
                  </a:lnTo>
                  <a:lnTo>
                    <a:pt x="714439" y="664659"/>
                  </a:lnTo>
                  <a:lnTo>
                    <a:pt x="714949" y="664782"/>
                  </a:lnTo>
                  <a:lnTo>
                    <a:pt x="715104" y="664822"/>
                  </a:lnTo>
                  <a:lnTo>
                    <a:pt x="715568" y="664972"/>
                  </a:lnTo>
                  <a:lnTo>
                    <a:pt x="715863" y="665063"/>
                  </a:lnTo>
                  <a:lnTo>
                    <a:pt x="716003" y="665095"/>
                  </a:lnTo>
                  <a:lnTo>
                    <a:pt x="716278" y="665176"/>
                  </a:lnTo>
                  <a:lnTo>
                    <a:pt x="716403" y="665240"/>
                  </a:lnTo>
                  <a:lnTo>
                    <a:pt x="716509" y="665312"/>
                  </a:lnTo>
                  <a:lnTo>
                    <a:pt x="716607" y="665403"/>
                  </a:lnTo>
                  <a:lnTo>
                    <a:pt x="716799" y="665594"/>
                  </a:lnTo>
                  <a:lnTo>
                    <a:pt x="716901" y="665675"/>
                  </a:lnTo>
                  <a:lnTo>
                    <a:pt x="716999" y="665748"/>
                  </a:lnTo>
                  <a:lnTo>
                    <a:pt x="717101" y="665816"/>
                  </a:lnTo>
                  <a:lnTo>
                    <a:pt x="717207" y="665880"/>
                  </a:lnTo>
                  <a:lnTo>
                    <a:pt x="717313" y="665939"/>
                  </a:lnTo>
                  <a:lnTo>
                    <a:pt x="717426" y="665989"/>
                  </a:lnTo>
                  <a:lnTo>
                    <a:pt x="717540" y="666029"/>
                  </a:lnTo>
                  <a:lnTo>
                    <a:pt x="717910" y="666111"/>
                  </a:lnTo>
                  <a:lnTo>
                    <a:pt x="718027" y="666152"/>
                  </a:lnTo>
                  <a:lnTo>
                    <a:pt x="718133" y="666197"/>
                  </a:lnTo>
                  <a:lnTo>
                    <a:pt x="718235" y="666252"/>
                  </a:lnTo>
                  <a:lnTo>
                    <a:pt x="718431" y="666370"/>
                  </a:lnTo>
                  <a:lnTo>
                    <a:pt x="718729" y="666578"/>
                  </a:lnTo>
                  <a:lnTo>
                    <a:pt x="718828" y="666655"/>
                  </a:lnTo>
                  <a:lnTo>
                    <a:pt x="718899" y="666733"/>
                  </a:lnTo>
                  <a:lnTo>
                    <a:pt x="718895" y="666860"/>
                  </a:lnTo>
                  <a:lnTo>
                    <a:pt x="718835" y="666919"/>
                  </a:lnTo>
                  <a:lnTo>
                    <a:pt x="718760" y="666973"/>
                  </a:lnTo>
                  <a:lnTo>
                    <a:pt x="718688" y="667032"/>
                  </a:lnTo>
                  <a:lnTo>
                    <a:pt x="718642" y="667100"/>
                  </a:lnTo>
                  <a:lnTo>
                    <a:pt x="718692" y="667186"/>
                  </a:lnTo>
                  <a:lnTo>
                    <a:pt x="718850" y="667318"/>
                  </a:lnTo>
                  <a:lnTo>
                    <a:pt x="718921" y="667368"/>
                  </a:lnTo>
                  <a:lnTo>
                    <a:pt x="718945" y="667391"/>
                  </a:lnTo>
                  <a:lnTo>
                    <a:pt x="719069" y="667472"/>
                  </a:lnTo>
                  <a:lnTo>
                    <a:pt x="719281" y="667645"/>
                  </a:lnTo>
                  <a:lnTo>
                    <a:pt x="719436" y="667822"/>
                  </a:lnTo>
                  <a:lnTo>
                    <a:pt x="719481" y="667908"/>
                  </a:lnTo>
                  <a:lnTo>
                    <a:pt x="719515" y="668003"/>
                  </a:lnTo>
                  <a:lnTo>
                    <a:pt x="719545" y="668103"/>
                  </a:lnTo>
                  <a:lnTo>
                    <a:pt x="719583" y="668194"/>
                  </a:lnTo>
                  <a:lnTo>
                    <a:pt x="719632" y="668280"/>
                  </a:lnTo>
                  <a:lnTo>
                    <a:pt x="719704" y="668357"/>
                  </a:lnTo>
                  <a:lnTo>
                    <a:pt x="719889" y="668502"/>
                  </a:lnTo>
                  <a:lnTo>
                    <a:pt x="719957" y="668561"/>
                  </a:lnTo>
                  <a:lnTo>
                    <a:pt x="719961" y="668652"/>
                  </a:lnTo>
                  <a:lnTo>
                    <a:pt x="719900" y="668720"/>
                  </a:lnTo>
                  <a:lnTo>
                    <a:pt x="719847" y="668788"/>
                  </a:lnTo>
                  <a:lnTo>
                    <a:pt x="719862" y="668870"/>
                  </a:lnTo>
                  <a:lnTo>
                    <a:pt x="719926" y="668974"/>
                  </a:lnTo>
                  <a:lnTo>
                    <a:pt x="720028" y="669087"/>
                  </a:lnTo>
                  <a:lnTo>
                    <a:pt x="720244" y="669301"/>
                  </a:lnTo>
                  <a:lnTo>
                    <a:pt x="720349" y="669378"/>
                  </a:lnTo>
                  <a:lnTo>
                    <a:pt x="720587" y="669509"/>
                  </a:lnTo>
                  <a:lnTo>
                    <a:pt x="720686" y="669582"/>
                  </a:lnTo>
                  <a:lnTo>
                    <a:pt x="720742" y="669664"/>
                  </a:lnTo>
                  <a:lnTo>
                    <a:pt x="720757" y="669750"/>
                  </a:lnTo>
                  <a:lnTo>
                    <a:pt x="720761" y="669841"/>
                  </a:lnTo>
                  <a:lnTo>
                    <a:pt x="720746" y="669931"/>
                  </a:lnTo>
                  <a:lnTo>
                    <a:pt x="720723" y="670022"/>
                  </a:lnTo>
                  <a:lnTo>
                    <a:pt x="720686" y="670095"/>
                  </a:lnTo>
                  <a:lnTo>
                    <a:pt x="720837" y="670222"/>
                  </a:lnTo>
                  <a:lnTo>
                    <a:pt x="721146" y="670462"/>
                  </a:lnTo>
                  <a:lnTo>
                    <a:pt x="721902" y="670984"/>
                  </a:lnTo>
                  <a:lnTo>
                    <a:pt x="722125" y="671125"/>
                  </a:lnTo>
                  <a:lnTo>
                    <a:pt x="722351" y="671238"/>
                  </a:lnTo>
                  <a:lnTo>
                    <a:pt x="722585" y="671315"/>
                  </a:lnTo>
                  <a:lnTo>
                    <a:pt x="722729" y="671333"/>
                  </a:lnTo>
                  <a:lnTo>
                    <a:pt x="722876" y="671338"/>
                  </a:lnTo>
                  <a:lnTo>
                    <a:pt x="723023" y="671333"/>
                  </a:lnTo>
                  <a:lnTo>
                    <a:pt x="723171" y="671338"/>
                  </a:lnTo>
                  <a:lnTo>
                    <a:pt x="723310" y="671356"/>
                  </a:lnTo>
                  <a:lnTo>
                    <a:pt x="723458" y="671410"/>
                  </a:lnTo>
                  <a:lnTo>
                    <a:pt x="723601" y="671488"/>
                  </a:lnTo>
                  <a:lnTo>
                    <a:pt x="723881" y="671655"/>
                  </a:lnTo>
                  <a:lnTo>
                    <a:pt x="724028" y="671719"/>
                  </a:lnTo>
                  <a:lnTo>
                    <a:pt x="724406" y="671846"/>
                  </a:lnTo>
                  <a:lnTo>
                    <a:pt x="724523" y="671860"/>
                  </a:lnTo>
                  <a:lnTo>
                    <a:pt x="724632" y="671846"/>
                  </a:lnTo>
                  <a:lnTo>
                    <a:pt x="724696" y="671805"/>
                  </a:lnTo>
                  <a:lnTo>
                    <a:pt x="724810" y="671692"/>
                  </a:lnTo>
                  <a:lnTo>
                    <a:pt x="724927" y="671615"/>
                  </a:lnTo>
                  <a:lnTo>
                    <a:pt x="725006" y="671633"/>
                  </a:lnTo>
                  <a:lnTo>
                    <a:pt x="725089" y="671683"/>
                  </a:lnTo>
                  <a:lnTo>
                    <a:pt x="725255" y="671792"/>
                  </a:lnTo>
                  <a:lnTo>
                    <a:pt x="725327" y="671796"/>
                  </a:lnTo>
                  <a:lnTo>
                    <a:pt x="725384" y="671751"/>
                  </a:lnTo>
                  <a:lnTo>
                    <a:pt x="725467" y="671560"/>
                  </a:lnTo>
                  <a:lnTo>
                    <a:pt x="725509" y="671474"/>
                  </a:lnTo>
                  <a:lnTo>
                    <a:pt x="725565" y="671424"/>
                  </a:lnTo>
                  <a:lnTo>
                    <a:pt x="725644" y="671420"/>
                  </a:lnTo>
                  <a:lnTo>
                    <a:pt x="725739" y="671447"/>
                  </a:lnTo>
                  <a:lnTo>
                    <a:pt x="725837" y="671488"/>
                  </a:lnTo>
                  <a:lnTo>
                    <a:pt x="725916" y="671547"/>
                  </a:lnTo>
                  <a:lnTo>
                    <a:pt x="725950" y="671678"/>
                  </a:lnTo>
                  <a:lnTo>
                    <a:pt x="725875" y="671778"/>
                  </a:lnTo>
                  <a:lnTo>
                    <a:pt x="725777" y="671887"/>
                  </a:lnTo>
                  <a:lnTo>
                    <a:pt x="725697" y="671996"/>
                  </a:lnTo>
                  <a:lnTo>
                    <a:pt x="725671" y="672096"/>
                  </a:lnTo>
                  <a:lnTo>
                    <a:pt x="725731" y="672173"/>
                  </a:lnTo>
                  <a:lnTo>
                    <a:pt x="725867" y="672254"/>
                  </a:lnTo>
                  <a:lnTo>
                    <a:pt x="726049" y="672322"/>
                  </a:lnTo>
                  <a:lnTo>
                    <a:pt x="726234" y="672368"/>
                  </a:lnTo>
                  <a:lnTo>
                    <a:pt x="726457" y="672345"/>
                  </a:lnTo>
                  <a:lnTo>
                    <a:pt x="726581" y="672272"/>
                  </a:lnTo>
                  <a:lnTo>
                    <a:pt x="726709" y="672227"/>
                  </a:lnTo>
                  <a:lnTo>
                    <a:pt x="726789" y="672245"/>
                  </a:lnTo>
                  <a:lnTo>
                    <a:pt x="726868" y="672291"/>
                  </a:lnTo>
                  <a:lnTo>
                    <a:pt x="727027" y="672404"/>
                  </a:lnTo>
                  <a:lnTo>
                    <a:pt x="727114" y="672436"/>
                  </a:lnTo>
                  <a:lnTo>
                    <a:pt x="727212" y="672449"/>
                  </a:lnTo>
                  <a:lnTo>
                    <a:pt x="727529" y="672409"/>
                  </a:lnTo>
                  <a:lnTo>
                    <a:pt x="727631" y="672418"/>
                  </a:lnTo>
                  <a:lnTo>
                    <a:pt x="727808" y="672499"/>
                  </a:lnTo>
                  <a:lnTo>
                    <a:pt x="727971" y="672649"/>
                  </a:lnTo>
                  <a:lnTo>
                    <a:pt x="728126" y="672835"/>
                  </a:lnTo>
                  <a:lnTo>
                    <a:pt x="728277" y="673035"/>
                  </a:lnTo>
                  <a:lnTo>
                    <a:pt x="728428" y="673216"/>
                  </a:lnTo>
                  <a:lnTo>
                    <a:pt x="729070" y="673833"/>
                  </a:lnTo>
                  <a:lnTo>
                    <a:pt x="729383" y="674146"/>
                  </a:lnTo>
                  <a:lnTo>
                    <a:pt x="729602" y="674410"/>
                  </a:lnTo>
                  <a:lnTo>
                    <a:pt x="729652" y="674573"/>
                  </a:lnTo>
                  <a:lnTo>
                    <a:pt x="729595" y="674645"/>
                  </a:lnTo>
                  <a:lnTo>
                    <a:pt x="729516" y="674714"/>
                  </a:lnTo>
                  <a:lnTo>
                    <a:pt x="729436" y="674773"/>
                  </a:lnTo>
                  <a:lnTo>
                    <a:pt x="729368" y="674841"/>
                  </a:lnTo>
                  <a:lnTo>
                    <a:pt x="729327" y="674913"/>
                  </a:lnTo>
                  <a:lnTo>
                    <a:pt x="729334" y="675022"/>
                  </a:lnTo>
                  <a:lnTo>
                    <a:pt x="729391" y="675140"/>
                  </a:lnTo>
                  <a:lnTo>
                    <a:pt x="729569" y="675399"/>
                  </a:lnTo>
                  <a:lnTo>
                    <a:pt x="729636" y="675530"/>
                  </a:lnTo>
                  <a:lnTo>
                    <a:pt x="729697" y="675748"/>
                  </a:lnTo>
                  <a:lnTo>
                    <a:pt x="729735" y="675975"/>
                  </a:lnTo>
                  <a:lnTo>
                    <a:pt x="729769" y="676202"/>
                  </a:lnTo>
                  <a:lnTo>
                    <a:pt x="729818" y="676420"/>
                  </a:lnTo>
                  <a:lnTo>
                    <a:pt x="729908" y="676610"/>
                  </a:lnTo>
                  <a:lnTo>
                    <a:pt x="729961" y="676678"/>
                  </a:lnTo>
                  <a:lnTo>
                    <a:pt x="730090" y="676801"/>
                  </a:lnTo>
                  <a:lnTo>
                    <a:pt x="730146" y="676864"/>
                  </a:lnTo>
                  <a:lnTo>
                    <a:pt x="730192" y="676932"/>
                  </a:lnTo>
                  <a:lnTo>
                    <a:pt x="730218" y="677077"/>
                  </a:lnTo>
                  <a:lnTo>
                    <a:pt x="730207" y="677259"/>
                  </a:lnTo>
                  <a:lnTo>
                    <a:pt x="730180" y="677440"/>
                  </a:lnTo>
                  <a:lnTo>
                    <a:pt x="730184" y="677626"/>
                  </a:lnTo>
                  <a:lnTo>
                    <a:pt x="730256" y="677595"/>
                  </a:lnTo>
                  <a:lnTo>
                    <a:pt x="730328" y="677577"/>
                  </a:lnTo>
                  <a:lnTo>
                    <a:pt x="730388" y="677622"/>
                  </a:lnTo>
                  <a:lnTo>
                    <a:pt x="730464" y="677735"/>
                  </a:lnTo>
                  <a:lnTo>
                    <a:pt x="730535" y="677881"/>
                  </a:lnTo>
                  <a:lnTo>
                    <a:pt x="730581" y="678026"/>
                  </a:lnTo>
                  <a:lnTo>
                    <a:pt x="730577" y="678130"/>
                  </a:lnTo>
                  <a:lnTo>
                    <a:pt x="730524" y="678198"/>
                  </a:lnTo>
                  <a:lnTo>
                    <a:pt x="730437" y="678266"/>
                  </a:lnTo>
                  <a:lnTo>
                    <a:pt x="730252" y="678389"/>
                  </a:lnTo>
                  <a:lnTo>
                    <a:pt x="730362" y="678384"/>
                  </a:lnTo>
                  <a:lnTo>
                    <a:pt x="730433" y="678357"/>
                  </a:lnTo>
                  <a:lnTo>
                    <a:pt x="730573" y="678334"/>
                  </a:lnTo>
                  <a:lnTo>
                    <a:pt x="730667" y="678407"/>
                  </a:lnTo>
                  <a:lnTo>
                    <a:pt x="730762" y="678552"/>
                  </a:lnTo>
                  <a:lnTo>
                    <a:pt x="730841" y="678725"/>
                  </a:lnTo>
                  <a:lnTo>
                    <a:pt x="730887" y="678883"/>
                  </a:lnTo>
                  <a:lnTo>
                    <a:pt x="730864" y="678997"/>
                  </a:lnTo>
                  <a:lnTo>
                    <a:pt x="730807" y="679047"/>
                  </a:lnTo>
                  <a:lnTo>
                    <a:pt x="730796" y="679142"/>
                  </a:lnTo>
                  <a:lnTo>
                    <a:pt x="730856" y="679255"/>
                  </a:lnTo>
                  <a:lnTo>
                    <a:pt x="731034" y="679541"/>
                  </a:lnTo>
                  <a:lnTo>
                    <a:pt x="731102" y="679682"/>
                  </a:lnTo>
                  <a:lnTo>
                    <a:pt x="731143" y="679836"/>
                  </a:lnTo>
                  <a:lnTo>
                    <a:pt x="731174" y="679999"/>
                  </a:lnTo>
                  <a:lnTo>
                    <a:pt x="731196" y="680167"/>
                  </a:lnTo>
                  <a:lnTo>
                    <a:pt x="731234" y="680494"/>
                  </a:lnTo>
                  <a:lnTo>
                    <a:pt x="731268" y="680721"/>
                  </a:lnTo>
                  <a:lnTo>
                    <a:pt x="731317" y="680970"/>
                  </a:lnTo>
                  <a:lnTo>
                    <a:pt x="731355" y="681206"/>
                  </a:lnTo>
                  <a:lnTo>
                    <a:pt x="731366" y="681392"/>
                  </a:lnTo>
                  <a:lnTo>
                    <a:pt x="731332" y="681488"/>
                  </a:lnTo>
                  <a:lnTo>
                    <a:pt x="731204" y="681510"/>
                  </a:lnTo>
                  <a:lnTo>
                    <a:pt x="731136" y="681510"/>
                  </a:lnTo>
                  <a:lnTo>
                    <a:pt x="731011" y="681538"/>
                  </a:lnTo>
                  <a:lnTo>
                    <a:pt x="730973" y="681633"/>
                  </a:lnTo>
                  <a:lnTo>
                    <a:pt x="730966" y="681819"/>
                  </a:lnTo>
                  <a:lnTo>
                    <a:pt x="730989" y="682037"/>
                  </a:lnTo>
                  <a:lnTo>
                    <a:pt x="731038" y="682236"/>
                  </a:lnTo>
                  <a:lnTo>
                    <a:pt x="731117" y="682354"/>
                  </a:lnTo>
                  <a:lnTo>
                    <a:pt x="731200" y="682386"/>
                  </a:lnTo>
                  <a:lnTo>
                    <a:pt x="731302" y="682395"/>
                  </a:lnTo>
                  <a:lnTo>
                    <a:pt x="731408" y="682391"/>
                  </a:lnTo>
                  <a:lnTo>
                    <a:pt x="731513" y="682395"/>
                  </a:lnTo>
                  <a:lnTo>
                    <a:pt x="731608" y="682422"/>
                  </a:lnTo>
                  <a:lnTo>
                    <a:pt x="731725" y="682513"/>
                  </a:lnTo>
                  <a:lnTo>
                    <a:pt x="731831" y="682654"/>
                  </a:lnTo>
                  <a:lnTo>
                    <a:pt x="731918" y="682822"/>
                  </a:lnTo>
                  <a:lnTo>
                    <a:pt x="731978" y="682994"/>
                  </a:lnTo>
                  <a:lnTo>
                    <a:pt x="732001" y="683153"/>
                  </a:lnTo>
                  <a:lnTo>
                    <a:pt x="731989" y="683266"/>
                  </a:lnTo>
                  <a:lnTo>
                    <a:pt x="731963" y="683384"/>
                  </a:lnTo>
                  <a:lnTo>
                    <a:pt x="731921" y="683502"/>
                  </a:lnTo>
                  <a:lnTo>
                    <a:pt x="731865" y="683607"/>
                  </a:lnTo>
                  <a:lnTo>
                    <a:pt x="731800" y="683702"/>
                  </a:lnTo>
                  <a:lnTo>
                    <a:pt x="731846" y="683779"/>
                  </a:lnTo>
                  <a:lnTo>
                    <a:pt x="731887" y="683861"/>
                  </a:lnTo>
                  <a:lnTo>
                    <a:pt x="731921" y="683942"/>
                  </a:lnTo>
                  <a:lnTo>
                    <a:pt x="731970" y="684115"/>
                  </a:lnTo>
                  <a:lnTo>
                    <a:pt x="731974" y="684237"/>
                  </a:lnTo>
                  <a:lnTo>
                    <a:pt x="731925" y="684505"/>
                  </a:lnTo>
                  <a:lnTo>
                    <a:pt x="731914" y="684614"/>
                  </a:lnTo>
                  <a:lnTo>
                    <a:pt x="732001" y="684700"/>
                  </a:lnTo>
                  <a:lnTo>
                    <a:pt x="732080" y="684700"/>
                  </a:lnTo>
                  <a:lnTo>
                    <a:pt x="732246" y="684687"/>
                  </a:lnTo>
                  <a:lnTo>
                    <a:pt x="732348" y="684755"/>
                  </a:lnTo>
                  <a:lnTo>
                    <a:pt x="732393" y="684891"/>
                  </a:lnTo>
                  <a:lnTo>
                    <a:pt x="732431" y="685036"/>
                  </a:lnTo>
                  <a:lnTo>
                    <a:pt x="732522" y="685308"/>
                  </a:lnTo>
                  <a:lnTo>
                    <a:pt x="732560" y="685449"/>
                  </a:lnTo>
                  <a:lnTo>
                    <a:pt x="732579" y="685585"/>
                  </a:lnTo>
                  <a:lnTo>
                    <a:pt x="732575" y="685717"/>
                  </a:lnTo>
                  <a:lnTo>
                    <a:pt x="732461" y="685962"/>
                  </a:lnTo>
                  <a:lnTo>
                    <a:pt x="732503" y="686061"/>
                  </a:lnTo>
                  <a:lnTo>
                    <a:pt x="732594" y="686098"/>
                  </a:lnTo>
                  <a:lnTo>
                    <a:pt x="732714" y="686125"/>
                  </a:lnTo>
                  <a:lnTo>
                    <a:pt x="732843" y="686148"/>
                  </a:lnTo>
                  <a:lnTo>
                    <a:pt x="732956" y="686157"/>
                  </a:lnTo>
                  <a:lnTo>
                    <a:pt x="733051" y="686148"/>
                  </a:lnTo>
                  <a:lnTo>
                    <a:pt x="733153" y="686125"/>
                  </a:lnTo>
                  <a:lnTo>
                    <a:pt x="733251" y="686098"/>
                  </a:lnTo>
                  <a:lnTo>
                    <a:pt x="733341" y="686084"/>
                  </a:lnTo>
                  <a:lnTo>
                    <a:pt x="733455" y="686129"/>
                  </a:lnTo>
                  <a:lnTo>
                    <a:pt x="733530" y="686220"/>
                  </a:lnTo>
                  <a:lnTo>
                    <a:pt x="733583" y="686320"/>
                  </a:lnTo>
                  <a:lnTo>
                    <a:pt x="733598" y="686433"/>
                  </a:lnTo>
                  <a:lnTo>
                    <a:pt x="733606" y="686551"/>
                  </a:lnTo>
                  <a:lnTo>
                    <a:pt x="733670" y="686656"/>
                  </a:lnTo>
                  <a:lnTo>
                    <a:pt x="733738" y="686697"/>
                  </a:lnTo>
                  <a:lnTo>
                    <a:pt x="733897" y="686765"/>
                  </a:lnTo>
                  <a:lnTo>
                    <a:pt x="733965" y="686805"/>
                  </a:lnTo>
                  <a:lnTo>
                    <a:pt x="734070" y="686892"/>
                  </a:lnTo>
                  <a:lnTo>
                    <a:pt x="734176" y="686987"/>
                  </a:lnTo>
                  <a:lnTo>
                    <a:pt x="734274" y="687091"/>
                  </a:lnTo>
                  <a:lnTo>
                    <a:pt x="734328" y="687170"/>
                  </a:lnTo>
                  <a:lnTo>
                    <a:pt x="734350" y="687200"/>
                  </a:lnTo>
                  <a:lnTo>
                    <a:pt x="734391" y="687391"/>
                  </a:lnTo>
                  <a:lnTo>
                    <a:pt x="734357" y="687554"/>
                  </a:lnTo>
                  <a:lnTo>
                    <a:pt x="734365" y="687686"/>
                  </a:lnTo>
                  <a:lnTo>
                    <a:pt x="734448" y="687754"/>
                  </a:lnTo>
                  <a:lnTo>
                    <a:pt x="734565" y="687790"/>
                  </a:lnTo>
                  <a:lnTo>
                    <a:pt x="734663" y="687795"/>
                  </a:lnTo>
                  <a:lnTo>
                    <a:pt x="734746" y="687763"/>
                  </a:lnTo>
                  <a:lnTo>
                    <a:pt x="734818" y="687758"/>
                  </a:lnTo>
                  <a:lnTo>
                    <a:pt x="734792" y="687840"/>
                  </a:lnTo>
                  <a:lnTo>
                    <a:pt x="734761" y="687913"/>
                  </a:lnTo>
                  <a:lnTo>
                    <a:pt x="734727" y="688062"/>
                  </a:lnTo>
                  <a:lnTo>
                    <a:pt x="734807" y="688130"/>
                  </a:lnTo>
                  <a:lnTo>
                    <a:pt x="735007" y="688217"/>
                  </a:lnTo>
                  <a:lnTo>
                    <a:pt x="735256" y="688289"/>
                  </a:lnTo>
                  <a:lnTo>
                    <a:pt x="735487" y="688326"/>
                  </a:lnTo>
                  <a:lnTo>
                    <a:pt x="735634" y="688294"/>
                  </a:lnTo>
                  <a:lnTo>
                    <a:pt x="735713" y="688189"/>
                  </a:lnTo>
                  <a:lnTo>
                    <a:pt x="735774" y="688067"/>
                  </a:lnTo>
                  <a:lnTo>
                    <a:pt x="735849" y="687972"/>
                  </a:lnTo>
                  <a:lnTo>
                    <a:pt x="735925" y="687890"/>
                  </a:lnTo>
                  <a:lnTo>
                    <a:pt x="736012" y="687822"/>
                  </a:lnTo>
                  <a:lnTo>
                    <a:pt x="736098" y="687781"/>
                  </a:lnTo>
                  <a:lnTo>
                    <a:pt x="736197" y="687758"/>
                  </a:lnTo>
                  <a:lnTo>
                    <a:pt x="736302" y="687749"/>
                  </a:lnTo>
                  <a:lnTo>
                    <a:pt x="736510" y="687740"/>
                  </a:lnTo>
                  <a:lnTo>
                    <a:pt x="736748" y="687772"/>
                  </a:lnTo>
                  <a:lnTo>
                    <a:pt x="736990" y="687849"/>
                  </a:lnTo>
                  <a:lnTo>
                    <a:pt x="737228" y="687944"/>
                  </a:lnTo>
                  <a:lnTo>
                    <a:pt x="737465" y="688021"/>
                  </a:lnTo>
                  <a:lnTo>
                    <a:pt x="737700" y="688044"/>
                  </a:lnTo>
                  <a:lnTo>
                    <a:pt x="737813" y="688031"/>
                  </a:lnTo>
                  <a:lnTo>
                    <a:pt x="737926" y="688008"/>
                  </a:lnTo>
                  <a:lnTo>
                    <a:pt x="738040" y="687976"/>
                  </a:lnTo>
                  <a:lnTo>
                    <a:pt x="738266" y="687922"/>
                  </a:lnTo>
                  <a:lnTo>
                    <a:pt x="738334" y="687913"/>
                  </a:lnTo>
                  <a:lnTo>
                    <a:pt x="738614" y="687863"/>
                  </a:lnTo>
                  <a:lnTo>
                    <a:pt x="738803" y="687858"/>
                  </a:lnTo>
                  <a:lnTo>
                    <a:pt x="739188" y="687890"/>
                  </a:lnTo>
                  <a:lnTo>
                    <a:pt x="739369" y="687881"/>
                  </a:lnTo>
                  <a:lnTo>
                    <a:pt x="739588" y="687799"/>
                  </a:lnTo>
                  <a:lnTo>
                    <a:pt x="739698" y="687708"/>
                  </a:lnTo>
                  <a:lnTo>
                    <a:pt x="739811" y="687622"/>
                  </a:lnTo>
                  <a:lnTo>
                    <a:pt x="740083" y="687590"/>
                  </a:lnTo>
                  <a:lnTo>
                    <a:pt x="740419" y="687695"/>
                  </a:lnTo>
                  <a:lnTo>
                    <a:pt x="740797" y="687872"/>
                  </a:lnTo>
                  <a:lnTo>
                    <a:pt x="741189" y="688044"/>
                  </a:lnTo>
                  <a:lnTo>
                    <a:pt x="741563" y="688153"/>
                  </a:lnTo>
                  <a:lnTo>
                    <a:pt x="741699" y="688158"/>
                  </a:lnTo>
                  <a:lnTo>
                    <a:pt x="741990" y="688149"/>
                  </a:lnTo>
                  <a:lnTo>
                    <a:pt x="742111" y="688162"/>
                  </a:lnTo>
                  <a:lnTo>
                    <a:pt x="742190" y="688208"/>
                  </a:lnTo>
                  <a:lnTo>
                    <a:pt x="742209" y="688298"/>
                  </a:lnTo>
                  <a:lnTo>
                    <a:pt x="742183" y="688430"/>
                  </a:lnTo>
                  <a:lnTo>
                    <a:pt x="742137" y="688580"/>
                  </a:lnTo>
                  <a:lnTo>
                    <a:pt x="742103" y="688720"/>
                  </a:lnTo>
                  <a:lnTo>
                    <a:pt x="742115" y="688838"/>
                  </a:lnTo>
                  <a:lnTo>
                    <a:pt x="742160" y="688911"/>
                  </a:lnTo>
                  <a:lnTo>
                    <a:pt x="742224" y="688979"/>
                  </a:lnTo>
                  <a:lnTo>
                    <a:pt x="742300" y="689042"/>
                  </a:lnTo>
                  <a:lnTo>
                    <a:pt x="742379" y="689097"/>
                  </a:lnTo>
                  <a:lnTo>
                    <a:pt x="742541" y="689197"/>
                  </a:lnTo>
                  <a:lnTo>
                    <a:pt x="742628" y="689242"/>
                  </a:lnTo>
                  <a:lnTo>
                    <a:pt x="742746" y="689288"/>
                  </a:lnTo>
                  <a:lnTo>
                    <a:pt x="742810" y="689310"/>
                  </a:lnTo>
                  <a:lnTo>
                    <a:pt x="742904" y="689337"/>
                  </a:lnTo>
                  <a:lnTo>
                    <a:pt x="742983" y="689396"/>
                  </a:lnTo>
                  <a:lnTo>
                    <a:pt x="743059" y="689474"/>
                  </a:lnTo>
                  <a:lnTo>
                    <a:pt x="743146" y="689528"/>
                  </a:lnTo>
                  <a:lnTo>
                    <a:pt x="743225" y="689555"/>
                  </a:lnTo>
                  <a:lnTo>
                    <a:pt x="743316" y="689564"/>
                  </a:lnTo>
                  <a:lnTo>
                    <a:pt x="743508" y="689551"/>
                  </a:lnTo>
                  <a:lnTo>
                    <a:pt x="743754" y="689514"/>
                  </a:lnTo>
                  <a:lnTo>
                    <a:pt x="743905" y="689478"/>
                  </a:lnTo>
                  <a:lnTo>
                    <a:pt x="744056" y="689433"/>
                  </a:lnTo>
                  <a:lnTo>
                    <a:pt x="744203" y="689374"/>
                  </a:lnTo>
                  <a:lnTo>
                    <a:pt x="744343" y="689310"/>
                  </a:lnTo>
                  <a:lnTo>
                    <a:pt x="744419" y="689265"/>
                  </a:lnTo>
                  <a:lnTo>
                    <a:pt x="744562" y="689156"/>
                  </a:lnTo>
                  <a:lnTo>
                    <a:pt x="744638" y="689110"/>
                  </a:lnTo>
                  <a:lnTo>
                    <a:pt x="744717" y="689079"/>
                  </a:lnTo>
                  <a:lnTo>
                    <a:pt x="744868" y="689074"/>
                  </a:lnTo>
                  <a:lnTo>
                    <a:pt x="745038" y="689129"/>
                  </a:lnTo>
                  <a:lnTo>
                    <a:pt x="745400" y="689287"/>
                  </a:lnTo>
                  <a:lnTo>
                    <a:pt x="745578" y="689333"/>
                  </a:lnTo>
                  <a:lnTo>
                    <a:pt x="745718" y="689328"/>
                  </a:lnTo>
                  <a:lnTo>
                    <a:pt x="746001" y="689283"/>
                  </a:lnTo>
                  <a:lnTo>
                    <a:pt x="746141" y="689269"/>
                  </a:lnTo>
                  <a:lnTo>
                    <a:pt x="746277" y="689278"/>
                  </a:lnTo>
                  <a:lnTo>
                    <a:pt x="746507" y="689369"/>
                  </a:lnTo>
                  <a:lnTo>
                    <a:pt x="746734" y="689537"/>
                  </a:lnTo>
                  <a:lnTo>
                    <a:pt x="746949" y="689750"/>
                  </a:lnTo>
                  <a:lnTo>
                    <a:pt x="747141" y="689991"/>
                  </a:lnTo>
                  <a:lnTo>
                    <a:pt x="747304" y="690231"/>
                  </a:lnTo>
                  <a:lnTo>
                    <a:pt x="747429" y="690612"/>
                  </a:lnTo>
                  <a:lnTo>
                    <a:pt x="747459" y="691075"/>
                  </a:lnTo>
                  <a:lnTo>
                    <a:pt x="747459" y="691547"/>
                  </a:lnTo>
                  <a:lnTo>
                    <a:pt x="747500" y="691964"/>
                  </a:lnTo>
                  <a:lnTo>
                    <a:pt x="747659" y="692264"/>
                  </a:lnTo>
                  <a:lnTo>
                    <a:pt x="747746" y="692328"/>
                  </a:lnTo>
                  <a:lnTo>
                    <a:pt x="748025" y="692491"/>
                  </a:lnTo>
                  <a:lnTo>
                    <a:pt x="748108" y="692554"/>
                  </a:lnTo>
                  <a:lnTo>
                    <a:pt x="748237" y="692686"/>
                  </a:lnTo>
                  <a:lnTo>
                    <a:pt x="748354" y="692836"/>
                  </a:lnTo>
                  <a:lnTo>
                    <a:pt x="748456" y="693004"/>
                  </a:lnTo>
                  <a:lnTo>
                    <a:pt x="748535" y="693176"/>
                  </a:lnTo>
                  <a:lnTo>
                    <a:pt x="748595" y="693348"/>
                  </a:lnTo>
                  <a:lnTo>
                    <a:pt x="748701" y="693335"/>
                  </a:lnTo>
                  <a:lnTo>
                    <a:pt x="748822" y="693344"/>
                  </a:lnTo>
                  <a:lnTo>
                    <a:pt x="748939" y="693371"/>
                  </a:lnTo>
                  <a:lnTo>
                    <a:pt x="749049" y="693412"/>
                  </a:lnTo>
                  <a:lnTo>
                    <a:pt x="749188" y="693507"/>
                  </a:lnTo>
                  <a:lnTo>
                    <a:pt x="749241" y="693575"/>
                  </a:lnTo>
                  <a:lnTo>
                    <a:pt x="749177" y="693662"/>
                  </a:lnTo>
                  <a:lnTo>
                    <a:pt x="749109" y="693716"/>
                  </a:lnTo>
                  <a:lnTo>
                    <a:pt x="749056" y="693770"/>
                  </a:lnTo>
                  <a:lnTo>
                    <a:pt x="749056" y="693870"/>
                  </a:lnTo>
                  <a:lnTo>
                    <a:pt x="749117" y="693925"/>
                  </a:lnTo>
                  <a:lnTo>
                    <a:pt x="749238" y="694020"/>
                  </a:lnTo>
                  <a:lnTo>
                    <a:pt x="749215" y="694106"/>
                  </a:lnTo>
                  <a:lnTo>
                    <a:pt x="749151" y="694179"/>
                  </a:lnTo>
                  <a:lnTo>
                    <a:pt x="749211" y="694238"/>
                  </a:lnTo>
                  <a:lnTo>
                    <a:pt x="749457" y="694388"/>
                  </a:lnTo>
                  <a:lnTo>
                    <a:pt x="749521" y="694419"/>
                  </a:lnTo>
                  <a:lnTo>
                    <a:pt x="749642" y="694492"/>
                  </a:lnTo>
                  <a:lnTo>
                    <a:pt x="749702" y="694583"/>
                  </a:lnTo>
                  <a:lnTo>
                    <a:pt x="749740" y="694773"/>
                  </a:lnTo>
                  <a:lnTo>
                    <a:pt x="749876" y="695023"/>
                  </a:lnTo>
                  <a:lnTo>
                    <a:pt x="750087" y="695250"/>
                  </a:lnTo>
                  <a:lnTo>
                    <a:pt x="750348" y="695463"/>
                  </a:lnTo>
                  <a:lnTo>
                    <a:pt x="750884" y="695853"/>
                  </a:lnTo>
                  <a:lnTo>
                    <a:pt x="751062" y="695989"/>
                  </a:lnTo>
                  <a:lnTo>
                    <a:pt x="751243" y="696116"/>
                  </a:lnTo>
                  <a:lnTo>
                    <a:pt x="751337" y="696175"/>
                  </a:lnTo>
                  <a:lnTo>
                    <a:pt x="751643" y="696334"/>
                  </a:lnTo>
                  <a:lnTo>
                    <a:pt x="751998" y="696488"/>
                  </a:lnTo>
                  <a:lnTo>
                    <a:pt x="752353" y="696606"/>
                  </a:lnTo>
                  <a:lnTo>
                    <a:pt x="752644" y="696661"/>
                  </a:lnTo>
                  <a:lnTo>
                    <a:pt x="752803" y="696656"/>
                  </a:lnTo>
                  <a:lnTo>
                    <a:pt x="752882" y="696665"/>
                  </a:lnTo>
                  <a:lnTo>
                    <a:pt x="752965" y="696679"/>
                  </a:lnTo>
                  <a:lnTo>
                    <a:pt x="753045" y="696702"/>
                  </a:lnTo>
                  <a:lnTo>
                    <a:pt x="753120" y="696733"/>
                  </a:lnTo>
                  <a:lnTo>
                    <a:pt x="753233" y="696792"/>
                  </a:lnTo>
                  <a:lnTo>
                    <a:pt x="753305" y="696851"/>
                  </a:lnTo>
                  <a:lnTo>
                    <a:pt x="753381" y="696897"/>
                  </a:lnTo>
                  <a:lnTo>
                    <a:pt x="753437" y="696833"/>
                  </a:lnTo>
                  <a:lnTo>
                    <a:pt x="753626" y="696479"/>
                  </a:lnTo>
                  <a:lnTo>
                    <a:pt x="753720" y="696320"/>
                  </a:lnTo>
                  <a:lnTo>
                    <a:pt x="753864" y="696271"/>
                  </a:lnTo>
                  <a:lnTo>
                    <a:pt x="753951" y="696298"/>
                  </a:lnTo>
                  <a:lnTo>
                    <a:pt x="754057" y="696248"/>
                  </a:lnTo>
                  <a:lnTo>
                    <a:pt x="754178" y="696112"/>
                  </a:lnTo>
                  <a:lnTo>
                    <a:pt x="754302" y="695944"/>
                  </a:lnTo>
                  <a:lnTo>
                    <a:pt x="754415" y="695808"/>
                  </a:lnTo>
                  <a:lnTo>
                    <a:pt x="754536" y="695785"/>
                  </a:lnTo>
                  <a:lnTo>
                    <a:pt x="754608" y="695844"/>
                  </a:lnTo>
                  <a:lnTo>
                    <a:pt x="754684" y="695894"/>
                  </a:lnTo>
                  <a:lnTo>
                    <a:pt x="754774" y="695894"/>
                  </a:lnTo>
                  <a:lnTo>
                    <a:pt x="754884" y="695853"/>
                  </a:lnTo>
                  <a:lnTo>
                    <a:pt x="755114" y="695703"/>
                  </a:lnTo>
                  <a:lnTo>
                    <a:pt x="755227" y="695635"/>
                  </a:lnTo>
                  <a:lnTo>
                    <a:pt x="755447" y="695467"/>
                  </a:lnTo>
                  <a:lnTo>
                    <a:pt x="755650" y="695259"/>
                  </a:lnTo>
                  <a:lnTo>
                    <a:pt x="755847" y="695045"/>
                  </a:lnTo>
                  <a:lnTo>
                    <a:pt x="756051" y="694859"/>
                  </a:lnTo>
                  <a:lnTo>
                    <a:pt x="756334" y="694714"/>
                  </a:lnTo>
                  <a:lnTo>
                    <a:pt x="756455" y="694687"/>
                  </a:lnTo>
                  <a:lnTo>
                    <a:pt x="756568" y="694655"/>
                  </a:lnTo>
                  <a:lnTo>
                    <a:pt x="756655" y="694610"/>
                  </a:lnTo>
                  <a:lnTo>
                    <a:pt x="756901" y="694433"/>
                  </a:lnTo>
                  <a:lnTo>
                    <a:pt x="756991" y="694392"/>
                  </a:lnTo>
                  <a:lnTo>
                    <a:pt x="757070" y="694369"/>
                  </a:lnTo>
                  <a:lnTo>
                    <a:pt x="757161" y="694351"/>
                  </a:lnTo>
                  <a:lnTo>
                    <a:pt x="757248" y="694342"/>
                  </a:lnTo>
                  <a:lnTo>
                    <a:pt x="757426" y="694338"/>
                  </a:lnTo>
                  <a:lnTo>
                    <a:pt x="757626" y="694351"/>
                  </a:lnTo>
                  <a:lnTo>
                    <a:pt x="757724" y="694369"/>
                  </a:lnTo>
                  <a:lnTo>
                    <a:pt x="757826" y="694383"/>
                  </a:lnTo>
                  <a:lnTo>
                    <a:pt x="757924" y="694388"/>
                  </a:lnTo>
                  <a:lnTo>
                    <a:pt x="758173" y="694356"/>
                  </a:lnTo>
                  <a:lnTo>
                    <a:pt x="758298" y="694324"/>
                  </a:lnTo>
                  <a:lnTo>
                    <a:pt x="758547" y="694270"/>
                  </a:lnTo>
                  <a:lnTo>
                    <a:pt x="758819" y="694224"/>
                  </a:lnTo>
                  <a:lnTo>
                    <a:pt x="758959" y="694197"/>
                  </a:lnTo>
                  <a:lnTo>
                    <a:pt x="759234" y="694156"/>
                  </a:lnTo>
                  <a:lnTo>
                    <a:pt x="759393" y="694138"/>
                  </a:lnTo>
                  <a:lnTo>
                    <a:pt x="759880" y="694097"/>
                  </a:lnTo>
                  <a:lnTo>
                    <a:pt x="760235" y="694079"/>
                  </a:lnTo>
                  <a:lnTo>
                    <a:pt x="760617" y="694079"/>
                  </a:lnTo>
                  <a:lnTo>
                    <a:pt x="760809" y="694074"/>
                  </a:lnTo>
                  <a:lnTo>
                    <a:pt x="760998" y="694061"/>
                  </a:lnTo>
                  <a:lnTo>
                    <a:pt x="761074" y="694047"/>
                  </a:lnTo>
                  <a:lnTo>
                    <a:pt x="761229" y="694011"/>
                  </a:lnTo>
                  <a:lnTo>
                    <a:pt x="761300" y="694002"/>
                  </a:lnTo>
                  <a:lnTo>
                    <a:pt x="761372" y="694006"/>
                  </a:lnTo>
                  <a:lnTo>
                    <a:pt x="761470" y="694052"/>
                  </a:lnTo>
                  <a:lnTo>
                    <a:pt x="761553" y="694138"/>
                  </a:lnTo>
                  <a:lnTo>
                    <a:pt x="761727" y="694347"/>
                  </a:lnTo>
                  <a:lnTo>
                    <a:pt x="761822" y="694428"/>
                  </a:lnTo>
                  <a:lnTo>
                    <a:pt x="761905" y="694469"/>
                  </a:lnTo>
                  <a:lnTo>
                    <a:pt x="761995" y="694496"/>
                  </a:lnTo>
                  <a:lnTo>
                    <a:pt x="762090" y="694519"/>
                  </a:lnTo>
                  <a:lnTo>
                    <a:pt x="762169" y="694551"/>
                  </a:lnTo>
                  <a:lnTo>
                    <a:pt x="762233" y="694601"/>
                  </a:lnTo>
                  <a:lnTo>
                    <a:pt x="762214" y="694683"/>
                  </a:lnTo>
                  <a:lnTo>
                    <a:pt x="762112" y="694828"/>
                  </a:lnTo>
                  <a:lnTo>
                    <a:pt x="761814" y="695209"/>
                  </a:lnTo>
                  <a:lnTo>
                    <a:pt x="761682" y="695386"/>
                  </a:lnTo>
                  <a:lnTo>
                    <a:pt x="761599" y="695513"/>
                  </a:lnTo>
                  <a:lnTo>
                    <a:pt x="761361" y="695899"/>
                  </a:lnTo>
                  <a:lnTo>
                    <a:pt x="761278" y="696026"/>
                  </a:lnTo>
                  <a:lnTo>
                    <a:pt x="761164" y="696248"/>
                  </a:lnTo>
                  <a:lnTo>
                    <a:pt x="761066" y="696357"/>
                  </a:lnTo>
                  <a:lnTo>
                    <a:pt x="761002" y="696311"/>
                  </a:lnTo>
                  <a:lnTo>
                    <a:pt x="760904" y="696184"/>
                  </a:lnTo>
                  <a:lnTo>
                    <a:pt x="760790" y="696030"/>
                  </a:lnTo>
                  <a:lnTo>
                    <a:pt x="760673" y="695899"/>
                  </a:lnTo>
                  <a:lnTo>
                    <a:pt x="760575" y="695844"/>
                  </a:lnTo>
                  <a:lnTo>
                    <a:pt x="760488" y="695903"/>
                  </a:lnTo>
                  <a:lnTo>
                    <a:pt x="760394" y="696039"/>
                  </a:lnTo>
                  <a:lnTo>
                    <a:pt x="760315" y="696216"/>
                  </a:lnTo>
                  <a:lnTo>
                    <a:pt x="760262" y="696398"/>
                  </a:lnTo>
                  <a:lnTo>
                    <a:pt x="760254" y="696547"/>
                  </a:lnTo>
                  <a:lnTo>
                    <a:pt x="760292" y="696647"/>
                  </a:lnTo>
                  <a:lnTo>
                    <a:pt x="760364" y="696738"/>
                  </a:lnTo>
                  <a:lnTo>
                    <a:pt x="760447" y="696824"/>
                  </a:lnTo>
                  <a:lnTo>
                    <a:pt x="760519" y="696915"/>
                  </a:lnTo>
                  <a:lnTo>
                    <a:pt x="760556" y="697015"/>
                  </a:lnTo>
                  <a:lnTo>
                    <a:pt x="760534" y="697164"/>
                  </a:lnTo>
                  <a:lnTo>
                    <a:pt x="760436" y="697337"/>
                  </a:lnTo>
                  <a:lnTo>
                    <a:pt x="760292" y="697514"/>
                  </a:lnTo>
                  <a:lnTo>
                    <a:pt x="760126" y="697673"/>
                  </a:lnTo>
                  <a:lnTo>
                    <a:pt x="759963" y="697795"/>
                  </a:lnTo>
                  <a:lnTo>
                    <a:pt x="759861" y="697841"/>
                  </a:lnTo>
                  <a:lnTo>
                    <a:pt x="759631" y="697900"/>
                  </a:lnTo>
                  <a:lnTo>
                    <a:pt x="759529" y="697936"/>
                  </a:lnTo>
                  <a:lnTo>
                    <a:pt x="759461" y="697995"/>
                  </a:lnTo>
                  <a:lnTo>
                    <a:pt x="759442" y="698095"/>
                  </a:lnTo>
                  <a:lnTo>
                    <a:pt x="759480" y="698235"/>
                  </a:lnTo>
                  <a:lnTo>
                    <a:pt x="759544" y="698390"/>
                  </a:lnTo>
                  <a:lnTo>
                    <a:pt x="759620" y="698553"/>
                  </a:lnTo>
                  <a:lnTo>
                    <a:pt x="759680" y="698707"/>
                  </a:lnTo>
                  <a:lnTo>
                    <a:pt x="759827" y="699184"/>
                  </a:lnTo>
                  <a:lnTo>
                    <a:pt x="759873" y="699342"/>
                  </a:lnTo>
                  <a:lnTo>
                    <a:pt x="759914" y="699501"/>
                  </a:lnTo>
                  <a:lnTo>
                    <a:pt x="759967" y="699737"/>
                  </a:lnTo>
                  <a:lnTo>
                    <a:pt x="759990" y="699851"/>
                  </a:lnTo>
                  <a:lnTo>
                    <a:pt x="760028" y="700087"/>
                  </a:lnTo>
                  <a:lnTo>
                    <a:pt x="759960" y="700200"/>
                  </a:lnTo>
                  <a:lnTo>
                    <a:pt x="759933" y="700341"/>
                  </a:lnTo>
                  <a:lnTo>
                    <a:pt x="759986" y="700450"/>
                  </a:lnTo>
                  <a:lnTo>
                    <a:pt x="760062" y="700486"/>
                  </a:lnTo>
                  <a:lnTo>
                    <a:pt x="760152" y="700518"/>
                  </a:lnTo>
                  <a:lnTo>
                    <a:pt x="760288" y="700608"/>
                  </a:lnTo>
                  <a:lnTo>
                    <a:pt x="760292" y="700699"/>
                  </a:lnTo>
                  <a:lnTo>
                    <a:pt x="760254" y="700831"/>
                  </a:lnTo>
                  <a:lnTo>
                    <a:pt x="760186" y="700967"/>
                  </a:lnTo>
                  <a:lnTo>
                    <a:pt x="760107" y="701076"/>
                  </a:lnTo>
                  <a:lnTo>
                    <a:pt x="760028" y="701126"/>
                  </a:lnTo>
                  <a:lnTo>
                    <a:pt x="759922" y="701108"/>
                  </a:lnTo>
                  <a:lnTo>
                    <a:pt x="759808" y="701071"/>
                  </a:lnTo>
                  <a:lnTo>
                    <a:pt x="759722" y="701121"/>
                  </a:lnTo>
                  <a:lnTo>
                    <a:pt x="759699" y="701221"/>
                  </a:lnTo>
                  <a:lnTo>
                    <a:pt x="759688" y="701357"/>
                  </a:lnTo>
                  <a:lnTo>
                    <a:pt x="759673" y="701620"/>
                  </a:lnTo>
                  <a:lnTo>
                    <a:pt x="759669" y="701770"/>
                  </a:lnTo>
                  <a:lnTo>
                    <a:pt x="759680" y="701924"/>
                  </a:lnTo>
                  <a:lnTo>
                    <a:pt x="759695" y="702224"/>
                  </a:lnTo>
                  <a:lnTo>
                    <a:pt x="759684" y="702374"/>
                  </a:lnTo>
                  <a:lnTo>
                    <a:pt x="759657" y="702532"/>
                  </a:lnTo>
                  <a:lnTo>
                    <a:pt x="759616" y="702696"/>
                  </a:lnTo>
                  <a:lnTo>
                    <a:pt x="759563" y="702855"/>
                  </a:lnTo>
                  <a:lnTo>
                    <a:pt x="759367" y="703404"/>
                  </a:lnTo>
                  <a:lnTo>
                    <a:pt x="759272" y="703630"/>
                  </a:lnTo>
                  <a:lnTo>
                    <a:pt x="759216" y="703739"/>
                  </a:lnTo>
                  <a:lnTo>
                    <a:pt x="759167" y="703812"/>
                  </a:lnTo>
                  <a:lnTo>
                    <a:pt x="759004" y="704012"/>
                  </a:lnTo>
                  <a:lnTo>
                    <a:pt x="758963" y="704084"/>
                  </a:lnTo>
                  <a:lnTo>
                    <a:pt x="758883" y="704270"/>
                  </a:lnTo>
                  <a:lnTo>
                    <a:pt x="758819" y="704493"/>
                  </a:lnTo>
                  <a:lnTo>
                    <a:pt x="758777" y="704715"/>
                  </a:lnTo>
                  <a:lnTo>
                    <a:pt x="758777" y="704901"/>
                  </a:lnTo>
                  <a:lnTo>
                    <a:pt x="758861" y="705033"/>
                  </a:lnTo>
                  <a:lnTo>
                    <a:pt x="758951" y="705064"/>
                  </a:lnTo>
                  <a:lnTo>
                    <a:pt x="759034" y="705146"/>
                  </a:lnTo>
                  <a:lnTo>
                    <a:pt x="759038" y="705237"/>
                  </a:lnTo>
                  <a:lnTo>
                    <a:pt x="758985" y="705318"/>
                  </a:lnTo>
                  <a:lnTo>
                    <a:pt x="758868" y="705287"/>
                  </a:lnTo>
                  <a:lnTo>
                    <a:pt x="758744" y="705260"/>
                  </a:lnTo>
                  <a:lnTo>
                    <a:pt x="758626" y="705328"/>
                  </a:lnTo>
                  <a:lnTo>
                    <a:pt x="758506" y="705509"/>
                  </a:lnTo>
                  <a:lnTo>
                    <a:pt x="758388" y="705750"/>
                  </a:lnTo>
                  <a:lnTo>
                    <a:pt x="758290" y="706013"/>
                  </a:lnTo>
                  <a:lnTo>
                    <a:pt x="758226" y="706249"/>
                  </a:lnTo>
                  <a:lnTo>
                    <a:pt x="758196" y="706435"/>
                  </a:lnTo>
                  <a:lnTo>
                    <a:pt x="758169" y="706639"/>
                  </a:lnTo>
                  <a:lnTo>
                    <a:pt x="758166" y="706843"/>
                  </a:lnTo>
                  <a:lnTo>
                    <a:pt x="758185" y="707006"/>
                  </a:lnTo>
                  <a:lnTo>
                    <a:pt x="758294" y="707120"/>
                  </a:lnTo>
                  <a:lnTo>
                    <a:pt x="758423" y="707138"/>
                  </a:lnTo>
                  <a:lnTo>
                    <a:pt x="758513" y="707179"/>
                  </a:lnTo>
                  <a:lnTo>
                    <a:pt x="758528" y="707279"/>
                  </a:lnTo>
                  <a:lnTo>
                    <a:pt x="758506" y="707392"/>
                  </a:lnTo>
                  <a:lnTo>
                    <a:pt x="758449" y="707442"/>
                  </a:lnTo>
                  <a:lnTo>
                    <a:pt x="758355" y="707428"/>
                  </a:lnTo>
                  <a:lnTo>
                    <a:pt x="758260" y="707424"/>
                  </a:lnTo>
                  <a:lnTo>
                    <a:pt x="758158" y="707510"/>
                  </a:lnTo>
                  <a:lnTo>
                    <a:pt x="758052" y="707701"/>
                  </a:lnTo>
                  <a:lnTo>
                    <a:pt x="757969" y="707928"/>
                  </a:lnTo>
                  <a:lnTo>
                    <a:pt x="757928" y="708136"/>
                  </a:lnTo>
                  <a:lnTo>
                    <a:pt x="757913" y="708318"/>
                  </a:lnTo>
                  <a:lnTo>
                    <a:pt x="757879" y="708409"/>
                  </a:lnTo>
                  <a:lnTo>
                    <a:pt x="757901" y="708486"/>
                  </a:lnTo>
                  <a:lnTo>
                    <a:pt x="757943" y="708567"/>
                  </a:lnTo>
                  <a:lnTo>
                    <a:pt x="757943" y="708654"/>
                  </a:lnTo>
                  <a:lnTo>
                    <a:pt x="757901" y="708744"/>
                  </a:lnTo>
                  <a:lnTo>
                    <a:pt x="757845" y="708826"/>
                  </a:lnTo>
                  <a:lnTo>
                    <a:pt x="757762" y="708880"/>
                  </a:lnTo>
                  <a:lnTo>
                    <a:pt x="757663" y="708930"/>
                  </a:lnTo>
                  <a:lnTo>
                    <a:pt x="757595" y="709017"/>
                  </a:lnTo>
                  <a:lnTo>
                    <a:pt x="757520" y="709280"/>
                  </a:lnTo>
                  <a:lnTo>
                    <a:pt x="757475" y="709371"/>
                  </a:lnTo>
                  <a:lnTo>
                    <a:pt x="757418" y="709461"/>
                  </a:lnTo>
                  <a:lnTo>
                    <a:pt x="757293" y="709629"/>
                  </a:lnTo>
                  <a:lnTo>
                    <a:pt x="757229" y="709706"/>
                  </a:lnTo>
                  <a:lnTo>
                    <a:pt x="757138" y="709797"/>
                  </a:lnTo>
                  <a:lnTo>
                    <a:pt x="756942" y="709965"/>
                  </a:lnTo>
                  <a:lnTo>
                    <a:pt x="756855" y="710051"/>
                  </a:lnTo>
                  <a:lnTo>
                    <a:pt x="756791" y="710146"/>
                  </a:lnTo>
                  <a:lnTo>
                    <a:pt x="756742" y="710283"/>
                  </a:lnTo>
                  <a:lnTo>
                    <a:pt x="756719" y="710437"/>
                  </a:lnTo>
                  <a:lnTo>
                    <a:pt x="756715" y="710596"/>
                  </a:lnTo>
                  <a:lnTo>
                    <a:pt x="756731" y="710750"/>
                  </a:lnTo>
                  <a:lnTo>
                    <a:pt x="756780" y="710954"/>
                  </a:lnTo>
                  <a:lnTo>
                    <a:pt x="756832" y="711063"/>
                  </a:lnTo>
                  <a:lnTo>
                    <a:pt x="756874" y="711172"/>
                  </a:lnTo>
                  <a:lnTo>
                    <a:pt x="756893" y="711263"/>
                  </a:lnTo>
                  <a:lnTo>
                    <a:pt x="756901" y="711349"/>
                  </a:lnTo>
                  <a:lnTo>
                    <a:pt x="756874" y="711462"/>
                  </a:lnTo>
                  <a:lnTo>
                    <a:pt x="756832" y="711535"/>
                  </a:lnTo>
                  <a:lnTo>
                    <a:pt x="756776" y="711603"/>
                  </a:lnTo>
                  <a:lnTo>
                    <a:pt x="756723" y="711676"/>
                  </a:lnTo>
                  <a:lnTo>
                    <a:pt x="756678" y="711748"/>
                  </a:lnTo>
                  <a:lnTo>
                    <a:pt x="756632" y="711857"/>
                  </a:lnTo>
                  <a:lnTo>
                    <a:pt x="756595" y="711971"/>
                  </a:lnTo>
                  <a:lnTo>
                    <a:pt x="756568" y="712089"/>
                  </a:lnTo>
                  <a:lnTo>
                    <a:pt x="756508" y="712320"/>
                  </a:lnTo>
                  <a:lnTo>
                    <a:pt x="756451" y="712601"/>
                  </a:lnTo>
                  <a:lnTo>
                    <a:pt x="756425" y="712688"/>
                  </a:lnTo>
                  <a:lnTo>
                    <a:pt x="756387" y="712769"/>
                  </a:lnTo>
                  <a:lnTo>
                    <a:pt x="756273" y="712910"/>
                  </a:lnTo>
                  <a:lnTo>
                    <a:pt x="756130" y="713023"/>
                  </a:lnTo>
                  <a:lnTo>
                    <a:pt x="756051" y="713064"/>
                  </a:lnTo>
                  <a:lnTo>
                    <a:pt x="755945" y="713091"/>
                  </a:lnTo>
                  <a:lnTo>
                    <a:pt x="755828" y="713096"/>
                  </a:lnTo>
                  <a:lnTo>
                    <a:pt x="755707" y="713087"/>
                  </a:lnTo>
                  <a:lnTo>
                    <a:pt x="755412" y="713046"/>
                  </a:lnTo>
                  <a:lnTo>
                    <a:pt x="755303" y="713019"/>
                  </a:lnTo>
                  <a:lnTo>
                    <a:pt x="755220" y="713023"/>
                  </a:lnTo>
                  <a:lnTo>
                    <a:pt x="755201" y="713132"/>
                  </a:lnTo>
                  <a:lnTo>
                    <a:pt x="755212" y="713223"/>
                  </a:lnTo>
                  <a:lnTo>
                    <a:pt x="755269" y="713368"/>
                  </a:lnTo>
                  <a:lnTo>
                    <a:pt x="755337" y="713396"/>
                  </a:lnTo>
                  <a:lnTo>
                    <a:pt x="755431" y="713400"/>
                  </a:lnTo>
                  <a:lnTo>
                    <a:pt x="755537" y="713391"/>
                  </a:lnTo>
                  <a:lnTo>
                    <a:pt x="755632" y="713391"/>
                  </a:lnTo>
                  <a:lnTo>
                    <a:pt x="755707" y="713459"/>
                  </a:lnTo>
                  <a:lnTo>
                    <a:pt x="755730" y="713554"/>
                  </a:lnTo>
                  <a:lnTo>
                    <a:pt x="755726" y="713650"/>
                  </a:lnTo>
                  <a:lnTo>
                    <a:pt x="755688" y="713722"/>
                  </a:lnTo>
                  <a:lnTo>
                    <a:pt x="755616" y="713790"/>
                  </a:lnTo>
                  <a:lnTo>
                    <a:pt x="755522" y="713854"/>
                  </a:lnTo>
                  <a:lnTo>
                    <a:pt x="755428" y="713895"/>
                  </a:lnTo>
                  <a:lnTo>
                    <a:pt x="755348" y="713904"/>
                  </a:lnTo>
                  <a:lnTo>
                    <a:pt x="755552" y="713931"/>
                  </a:lnTo>
                  <a:lnTo>
                    <a:pt x="755809" y="713994"/>
                  </a:lnTo>
                  <a:lnTo>
                    <a:pt x="755926" y="714040"/>
                  </a:lnTo>
                  <a:lnTo>
                    <a:pt x="755998" y="714112"/>
                  </a:lnTo>
                  <a:lnTo>
                    <a:pt x="756032" y="714208"/>
                  </a:lnTo>
                  <a:lnTo>
                    <a:pt x="756058" y="714303"/>
                  </a:lnTo>
                  <a:lnTo>
                    <a:pt x="756085" y="714412"/>
                  </a:lnTo>
                  <a:lnTo>
                    <a:pt x="756107" y="714525"/>
                  </a:lnTo>
                  <a:lnTo>
                    <a:pt x="756141" y="714866"/>
                  </a:lnTo>
                  <a:lnTo>
                    <a:pt x="756149" y="715084"/>
                  </a:lnTo>
                  <a:lnTo>
                    <a:pt x="756145" y="715197"/>
                  </a:lnTo>
                  <a:lnTo>
                    <a:pt x="756145" y="715415"/>
                  </a:lnTo>
                  <a:lnTo>
                    <a:pt x="756168" y="715764"/>
                  </a:lnTo>
                  <a:lnTo>
                    <a:pt x="756168" y="715882"/>
                  </a:lnTo>
                  <a:lnTo>
                    <a:pt x="756153" y="715991"/>
                  </a:lnTo>
                  <a:lnTo>
                    <a:pt x="756119" y="716100"/>
                  </a:lnTo>
                  <a:lnTo>
                    <a:pt x="756077" y="716213"/>
                  </a:lnTo>
                  <a:lnTo>
                    <a:pt x="756024" y="716318"/>
                  </a:lnTo>
                  <a:lnTo>
                    <a:pt x="755960" y="716418"/>
                  </a:lnTo>
                  <a:lnTo>
                    <a:pt x="755885" y="716504"/>
                  </a:lnTo>
                  <a:lnTo>
                    <a:pt x="755805" y="716572"/>
                  </a:lnTo>
                  <a:lnTo>
                    <a:pt x="755711" y="716626"/>
                  </a:lnTo>
                  <a:lnTo>
                    <a:pt x="755609" y="716676"/>
                  </a:lnTo>
                  <a:lnTo>
                    <a:pt x="755397" y="716753"/>
                  </a:lnTo>
                  <a:lnTo>
                    <a:pt x="755311" y="716776"/>
                  </a:lnTo>
                  <a:lnTo>
                    <a:pt x="755042" y="716812"/>
                  </a:lnTo>
                  <a:lnTo>
                    <a:pt x="754861" y="716876"/>
                  </a:lnTo>
                  <a:lnTo>
                    <a:pt x="754767" y="716926"/>
                  </a:lnTo>
                  <a:lnTo>
                    <a:pt x="754672" y="716985"/>
                  </a:lnTo>
                  <a:lnTo>
                    <a:pt x="754589" y="717048"/>
                  </a:lnTo>
                  <a:lnTo>
                    <a:pt x="754514" y="717121"/>
                  </a:lnTo>
                  <a:lnTo>
                    <a:pt x="754457" y="717189"/>
                  </a:lnTo>
                  <a:lnTo>
                    <a:pt x="754408" y="717271"/>
                  </a:lnTo>
                  <a:lnTo>
                    <a:pt x="754279" y="717525"/>
                  </a:lnTo>
                  <a:lnTo>
                    <a:pt x="754166" y="717793"/>
                  </a:lnTo>
                  <a:lnTo>
                    <a:pt x="754125" y="717879"/>
                  </a:lnTo>
                  <a:lnTo>
                    <a:pt x="754076" y="717960"/>
                  </a:lnTo>
                  <a:lnTo>
                    <a:pt x="754026" y="718024"/>
                  </a:lnTo>
                  <a:lnTo>
                    <a:pt x="753974" y="718088"/>
                  </a:lnTo>
                  <a:lnTo>
                    <a:pt x="753917" y="718146"/>
                  </a:lnTo>
                  <a:lnTo>
                    <a:pt x="753664" y="718396"/>
                  </a:lnTo>
                  <a:lnTo>
                    <a:pt x="753520" y="718528"/>
                  </a:lnTo>
                  <a:lnTo>
                    <a:pt x="753396" y="718618"/>
                  </a:lnTo>
                  <a:lnTo>
                    <a:pt x="753294" y="718668"/>
                  </a:lnTo>
                  <a:lnTo>
                    <a:pt x="753196" y="718727"/>
                  </a:lnTo>
                  <a:lnTo>
                    <a:pt x="753112" y="718791"/>
                  </a:lnTo>
                  <a:lnTo>
                    <a:pt x="753033" y="718863"/>
                  </a:lnTo>
                  <a:lnTo>
                    <a:pt x="752803" y="719095"/>
                  </a:lnTo>
                  <a:lnTo>
                    <a:pt x="752716" y="719172"/>
                  </a:lnTo>
                  <a:lnTo>
                    <a:pt x="752346" y="719476"/>
                  </a:lnTo>
                  <a:lnTo>
                    <a:pt x="752164" y="719612"/>
                  </a:lnTo>
                  <a:lnTo>
                    <a:pt x="752074" y="719685"/>
                  </a:lnTo>
                  <a:lnTo>
                    <a:pt x="751987" y="719757"/>
                  </a:lnTo>
                  <a:lnTo>
                    <a:pt x="751904" y="719839"/>
                  </a:lnTo>
                  <a:lnTo>
                    <a:pt x="751847" y="719912"/>
                  </a:lnTo>
                  <a:lnTo>
                    <a:pt x="751791" y="719993"/>
                  </a:lnTo>
                  <a:lnTo>
                    <a:pt x="751689" y="720157"/>
                  </a:lnTo>
                  <a:lnTo>
                    <a:pt x="751594" y="720334"/>
                  </a:lnTo>
                  <a:lnTo>
                    <a:pt x="751511" y="720529"/>
                  </a:lnTo>
                  <a:lnTo>
                    <a:pt x="751466" y="720620"/>
                  </a:lnTo>
                  <a:lnTo>
                    <a:pt x="751409" y="720706"/>
                  </a:lnTo>
                  <a:lnTo>
                    <a:pt x="751349" y="720769"/>
                  </a:lnTo>
                  <a:lnTo>
                    <a:pt x="751285" y="720828"/>
                  </a:lnTo>
                  <a:lnTo>
                    <a:pt x="751217" y="720883"/>
                  </a:lnTo>
                  <a:lnTo>
                    <a:pt x="751141" y="720933"/>
                  </a:lnTo>
                  <a:lnTo>
                    <a:pt x="751066" y="720974"/>
                  </a:lnTo>
                  <a:lnTo>
                    <a:pt x="750994" y="720996"/>
                  </a:lnTo>
                  <a:lnTo>
                    <a:pt x="750839" y="721019"/>
                  </a:lnTo>
                  <a:lnTo>
                    <a:pt x="750763" y="721037"/>
                  </a:lnTo>
                  <a:lnTo>
                    <a:pt x="750695" y="721064"/>
                  </a:lnTo>
                  <a:lnTo>
                    <a:pt x="750624" y="721123"/>
                  </a:lnTo>
                  <a:lnTo>
                    <a:pt x="750556" y="721196"/>
                  </a:lnTo>
                  <a:lnTo>
                    <a:pt x="750503" y="721282"/>
                  </a:lnTo>
                  <a:lnTo>
                    <a:pt x="750454" y="721373"/>
                  </a:lnTo>
                  <a:lnTo>
                    <a:pt x="750416" y="721464"/>
                  </a:lnTo>
                  <a:lnTo>
                    <a:pt x="750371" y="721609"/>
                  </a:lnTo>
                  <a:lnTo>
                    <a:pt x="750352" y="721759"/>
                  </a:lnTo>
                  <a:lnTo>
                    <a:pt x="750340" y="721913"/>
                  </a:lnTo>
                  <a:lnTo>
                    <a:pt x="750340" y="722031"/>
                  </a:lnTo>
                  <a:lnTo>
                    <a:pt x="750310" y="722185"/>
                  </a:lnTo>
                  <a:lnTo>
                    <a:pt x="750269" y="722339"/>
                  </a:lnTo>
                  <a:lnTo>
                    <a:pt x="750242" y="722485"/>
                  </a:lnTo>
                  <a:lnTo>
                    <a:pt x="750223" y="722621"/>
                  </a:lnTo>
                  <a:lnTo>
                    <a:pt x="750216" y="722757"/>
                  </a:lnTo>
                  <a:lnTo>
                    <a:pt x="750227" y="722843"/>
                  </a:lnTo>
                  <a:lnTo>
                    <a:pt x="750280" y="723029"/>
                  </a:lnTo>
                  <a:lnTo>
                    <a:pt x="750287" y="723111"/>
                  </a:lnTo>
                  <a:lnTo>
                    <a:pt x="750242" y="723211"/>
                  </a:lnTo>
                  <a:lnTo>
                    <a:pt x="750061" y="723320"/>
                  </a:lnTo>
                  <a:lnTo>
                    <a:pt x="749974" y="723397"/>
                  </a:lnTo>
                  <a:lnTo>
                    <a:pt x="749891" y="723478"/>
                  </a:lnTo>
                  <a:lnTo>
                    <a:pt x="749812" y="723569"/>
                  </a:lnTo>
                  <a:lnTo>
                    <a:pt x="749740" y="723664"/>
                  </a:lnTo>
                  <a:lnTo>
                    <a:pt x="749657" y="723819"/>
                  </a:lnTo>
                  <a:lnTo>
                    <a:pt x="749615" y="723928"/>
                  </a:lnTo>
                  <a:lnTo>
                    <a:pt x="749581" y="724036"/>
                  </a:lnTo>
                  <a:lnTo>
                    <a:pt x="749415" y="724227"/>
                  </a:lnTo>
                  <a:lnTo>
                    <a:pt x="749204" y="724395"/>
                  </a:lnTo>
                  <a:lnTo>
                    <a:pt x="748969" y="724540"/>
                  </a:lnTo>
                  <a:lnTo>
                    <a:pt x="748866" y="724585"/>
                  </a:lnTo>
                  <a:lnTo>
                    <a:pt x="748811" y="724985"/>
                  </a:lnTo>
                  <a:lnTo>
                    <a:pt x="748800" y="725240"/>
                  </a:lnTo>
                  <a:lnTo>
                    <a:pt x="748966" y="725180"/>
                  </a:lnTo>
                  <a:lnTo>
                    <a:pt x="749090" y="725162"/>
                  </a:lnTo>
                  <a:lnTo>
                    <a:pt x="749532" y="724980"/>
                  </a:lnTo>
                  <a:lnTo>
                    <a:pt x="749755" y="724885"/>
                  </a:lnTo>
                  <a:lnTo>
                    <a:pt x="750541" y="724536"/>
                  </a:lnTo>
                  <a:lnTo>
                    <a:pt x="750658" y="724477"/>
                  </a:lnTo>
                  <a:lnTo>
                    <a:pt x="750763" y="724413"/>
                  </a:lnTo>
                  <a:lnTo>
                    <a:pt x="750899" y="724309"/>
                  </a:lnTo>
                  <a:lnTo>
                    <a:pt x="751028" y="724191"/>
                  </a:lnTo>
                  <a:lnTo>
                    <a:pt x="751149" y="724068"/>
                  </a:lnTo>
                  <a:lnTo>
                    <a:pt x="751383" y="723814"/>
                  </a:lnTo>
                  <a:lnTo>
                    <a:pt x="751813" y="723383"/>
                  </a:lnTo>
                  <a:lnTo>
                    <a:pt x="751938" y="723233"/>
                  </a:lnTo>
                  <a:lnTo>
                    <a:pt x="752040" y="723070"/>
                  </a:lnTo>
                  <a:lnTo>
                    <a:pt x="752085" y="722961"/>
                  </a:lnTo>
                  <a:lnTo>
                    <a:pt x="752123" y="722843"/>
                  </a:lnTo>
                  <a:lnTo>
                    <a:pt x="752153" y="722725"/>
                  </a:lnTo>
                  <a:lnTo>
                    <a:pt x="752187" y="722612"/>
                  </a:lnTo>
                  <a:lnTo>
                    <a:pt x="752229" y="722498"/>
                  </a:lnTo>
                  <a:lnTo>
                    <a:pt x="752278" y="722385"/>
                  </a:lnTo>
                  <a:lnTo>
                    <a:pt x="752395" y="722171"/>
                  </a:lnTo>
                  <a:lnTo>
                    <a:pt x="752618" y="721808"/>
                  </a:lnTo>
                  <a:lnTo>
                    <a:pt x="752720" y="721659"/>
                  </a:lnTo>
                  <a:lnTo>
                    <a:pt x="753037" y="721219"/>
                  </a:lnTo>
                  <a:lnTo>
                    <a:pt x="753343" y="720706"/>
                  </a:lnTo>
                  <a:lnTo>
                    <a:pt x="753456" y="720542"/>
                  </a:lnTo>
                  <a:lnTo>
                    <a:pt x="753584" y="720402"/>
                  </a:lnTo>
                  <a:lnTo>
                    <a:pt x="753709" y="720284"/>
                  </a:lnTo>
                  <a:lnTo>
                    <a:pt x="753841" y="720166"/>
                  </a:lnTo>
                  <a:lnTo>
                    <a:pt x="753981" y="720061"/>
                  </a:lnTo>
                  <a:lnTo>
                    <a:pt x="754125" y="719984"/>
                  </a:lnTo>
                  <a:lnTo>
                    <a:pt x="754272" y="719943"/>
                  </a:lnTo>
                  <a:lnTo>
                    <a:pt x="754344" y="719939"/>
                  </a:lnTo>
                  <a:lnTo>
                    <a:pt x="754423" y="719939"/>
                  </a:lnTo>
                  <a:lnTo>
                    <a:pt x="754499" y="719943"/>
                  </a:lnTo>
                  <a:lnTo>
                    <a:pt x="754570" y="719957"/>
                  </a:lnTo>
                  <a:lnTo>
                    <a:pt x="754676" y="720034"/>
                  </a:lnTo>
                  <a:lnTo>
                    <a:pt x="754740" y="720170"/>
                  </a:lnTo>
                  <a:lnTo>
                    <a:pt x="754801" y="720311"/>
                  </a:lnTo>
                  <a:lnTo>
                    <a:pt x="754876" y="720452"/>
                  </a:lnTo>
                  <a:lnTo>
                    <a:pt x="755035" y="720724"/>
                  </a:lnTo>
                  <a:lnTo>
                    <a:pt x="755122" y="720851"/>
                  </a:lnTo>
                  <a:lnTo>
                    <a:pt x="755220" y="720964"/>
                  </a:lnTo>
                  <a:lnTo>
                    <a:pt x="755299" y="721042"/>
                  </a:lnTo>
                  <a:lnTo>
                    <a:pt x="755382" y="721114"/>
                  </a:lnTo>
                  <a:lnTo>
                    <a:pt x="755469" y="721182"/>
                  </a:lnTo>
                  <a:lnTo>
                    <a:pt x="755560" y="721246"/>
                  </a:lnTo>
                  <a:lnTo>
                    <a:pt x="755662" y="721309"/>
                  </a:lnTo>
                  <a:lnTo>
                    <a:pt x="755635" y="721132"/>
                  </a:lnTo>
                  <a:lnTo>
                    <a:pt x="755616" y="721042"/>
                  </a:lnTo>
                  <a:lnTo>
                    <a:pt x="755594" y="720955"/>
                  </a:lnTo>
                  <a:lnTo>
                    <a:pt x="755548" y="720810"/>
                  </a:lnTo>
                  <a:lnTo>
                    <a:pt x="755450" y="720565"/>
                  </a:lnTo>
                  <a:lnTo>
                    <a:pt x="755394" y="720465"/>
                  </a:lnTo>
                  <a:lnTo>
                    <a:pt x="755322" y="720370"/>
                  </a:lnTo>
                  <a:lnTo>
                    <a:pt x="755254" y="720270"/>
                  </a:lnTo>
                  <a:lnTo>
                    <a:pt x="755205" y="720175"/>
                  </a:lnTo>
                  <a:lnTo>
                    <a:pt x="755212" y="720025"/>
                  </a:lnTo>
                  <a:lnTo>
                    <a:pt x="755292" y="719916"/>
                  </a:lnTo>
                  <a:lnTo>
                    <a:pt x="755348" y="719798"/>
                  </a:lnTo>
                  <a:lnTo>
                    <a:pt x="755333" y="719698"/>
                  </a:lnTo>
                  <a:lnTo>
                    <a:pt x="755265" y="719585"/>
                  </a:lnTo>
                  <a:lnTo>
                    <a:pt x="755178" y="719467"/>
                  </a:lnTo>
                  <a:lnTo>
                    <a:pt x="755099" y="719349"/>
                  </a:lnTo>
                  <a:lnTo>
                    <a:pt x="755057" y="719231"/>
                  </a:lnTo>
                  <a:lnTo>
                    <a:pt x="755061" y="719140"/>
                  </a:lnTo>
                  <a:lnTo>
                    <a:pt x="755073" y="719045"/>
                  </a:lnTo>
                  <a:lnTo>
                    <a:pt x="755039" y="718968"/>
                  </a:lnTo>
                  <a:lnTo>
                    <a:pt x="754963" y="718900"/>
                  </a:lnTo>
                  <a:lnTo>
                    <a:pt x="754891" y="718827"/>
                  </a:lnTo>
                  <a:lnTo>
                    <a:pt x="754846" y="718705"/>
                  </a:lnTo>
                  <a:lnTo>
                    <a:pt x="754835" y="718550"/>
                  </a:lnTo>
                  <a:lnTo>
                    <a:pt x="754850" y="718387"/>
                  </a:lnTo>
                  <a:lnTo>
                    <a:pt x="754888" y="718233"/>
                  </a:lnTo>
                  <a:lnTo>
                    <a:pt x="754952" y="718115"/>
                  </a:lnTo>
                  <a:lnTo>
                    <a:pt x="755024" y="718047"/>
                  </a:lnTo>
                  <a:lnTo>
                    <a:pt x="755091" y="718019"/>
                  </a:lnTo>
                  <a:lnTo>
                    <a:pt x="755163" y="717974"/>
                  </a:lnTo>
                  <a:lnTo>
                    <a:pt x="755231" y="717915"/>
                  </a:lnTo>
                  <a:lnTo>
                    <a:pt x="755314" y="717783"/>
                  </a:lnTo>
                  <a:lnTo>
                    <a:pt x="755314" y="717684"/>
                  </a:lnTo>
                  <a:lnTo>
                    <a:pt x="755295" y="717575"/>
                  </a:lnTo>
                  <a:lnTo>
                    <a:pt x="755311" y="717479"/>
                  </a:lnTo>
                  <a:lnTo>
                    <a:pt x="755348" y="717389"/>
                  </a:lnTo>
                  <a:lnTo>
                    <a:pt x="755401" y="717307"/>
                  </a:lnTo>
                  <a:lnTo>
                    <a:pt x="755480" y="717239"/>
                  </a:lnTo>
                  <a:lnTo>
                    <a:pt x="755650" y="717148"/>
                  </a:lnTo>
                  <a:lnTo>
                    <a:pt x="755737" y="717130"/>
                  </a:lnTo>
                  <a:lnTo>
                    <a:pt x="755828" y="717125"/>
                  </a:lnTo>
                  <a:lnTo>
                    <a:pt x="755934" y="717130"/>
                  </a:lnTo>
                  <a:lnTo>
                    <a:pt x="756043" y="717157"/>
                  </a:lnTo>
                  <a:lnTo>
                    <a:pt x="756255" y="717239"/>
                  </a:lnTo>
                  <a:lnTo>
                    <a:pt x="756364" y="717271"/>
                  </a:lnTo>
                  <a:lnTo>
                    <a:pt x="756504" y="717298"/>
                  </a:lnTo>
                  <a:lnTo>
                    <a:pt x="756791" y="717334"/>
                  </a:lnTo>
                  <a:lnTo>
                    <a:pt x="756934" y="717348"/>
                  </a:lnTo>
                  <a:lnTo>
                    <a:pt x="757172" y="717389"/>
                  </a:lnTo>
                  <a:lnTo>
                    <a:pt x="757475" y="717452"/>
                  </a:lnTo>
                  <a:lnTo>
                    <a:pt x="757573" y="717466"/>
                  </a:lnTo>
                  <a:lnTo>
                    <a:pt x="757701" y="717479"/>
                  </a:lnTo>
                  <a:lnTo>
                    <a:pt x="757962" y="717493"/>
                  </a:lnTo>
                  <a:lnTo>
                    <a:pt x="758222" y="717516"/>
                  </a:lnTo>
                  <a:lnTo>
                    <a:pt x="758385" y="717543"/>
                  </a:lnTo>
                  <a:lnTo>
                    <a:pt x="758547" y="717579"/>
                  </a:lnTo>
                  <a:lnTo>
                    <a:pt x="758706" y="717620"/>
                  </a:lnTo>
                  <a:lnTo>
                    <a:pt x="759031" y="717693"/>
                  </a:lnTo>
                  <a:lnTo>
                    <a:pt x="759344" y="717738"/>
                  </a:lnTo>
                  <a:lnTo>
                    <a:pt x="759661" y="717779"/>
                  </a:lnTo>
                  <a:lnTo>
                    <a:pt x="759816" y="717806"/>
                  </a:lnTo>
                  <a:lnTo>
                    <a:pt x="760103" y="717847"/>
                  </a:lnTo>
                  <a:lnTo>
                    <a:pt x="760198" y="717870"/>
                  </a:lnTo>
                  <a:lnTo>
                    <a:pt x="760277" y="717897"/>
                  </a:lnTo>
                  <a:lnTo>
                    <a:pt x="760360" y="717920"/>
                  </a:lnTo>
                  <a:lnTo>
                    <a:pt x="760530" y="717947"/>
                  </a:lnTo>
                  <a:lnTo>
                    <a:pt x="760681" y="717947"/>
                  </a:lnTo>
                  <a:lnTo>
                    <a:pt x="760953" y="717915"/>
                  </a:lnTo>
                  <a:lnTo>
                    <a:pt x="761308" y="717942"/>
                  </a:lnTo>
                  <a:lnTo>
                    <a:pt x="761504" y="717929"/>
                  </a:lnTo>
                  <a:lnTo>
                    <a:pt x="761697" y="717901"/>
                  </a:lnTo>
                  <a:lnTo>
                    <a:pt x="761791" y="717879"/>
                  </a:lnTo>
                  <a:lnTo>
                    <a:pt x="762135" y="717675"/>
                  </a:lnTo>
                  <a:lnTo>
                    <a:pt x="762252" y="717620"/>
                  </a:lnTo>
                  <a:lnTo>
                    <a:pt x="762339" y="717588"/>
                  </a:lnTo>
                  <a:lnTo>
                    <a:pt x="762600" y="717507"/>
                  </a:lnTo>
                  <a:lnTo>
                    <a:pt x="762777" y="717434"/>
                  </a:lnTo>
                  <a:lnTo>
                    <a:pt x="762966" y="717334"/>
                  </a:lnTo>
                  <a:lnTo>
                    <a:pt x="763049" y="717275"/>
                  </a:lnTo>
                  <a:lnTo>
                    <a:pt x="763121" y="717207"/>
                  </a:lnTo>
                  <a:lnTo>
                    <a:pt x="763185" y="717125"/>
                  </a:lnTo>
                  <a:lnTo>
                    <a:pt x="763245" y="717030"/>
                  </a:lnTo>
                  <a:lnTo>
                    <a:pt x="763287" y="716930"/>
                  </a:lnTo>
                  <a:lnTo>
                    <a:pt x="763321" y="716826"/>
                  </a:lnTo>
                  <a:lnTo>
                    <a:pt x="763393" y="716731"/>
                  </a:lnTo>
                  <a:lnTo>
                    <a:pt x="763502" y="716731"/>
                  </a:lnTo>
                  <a:lnTo>
                    <a:pt x="763600" y="716703"/>
                  </a:lnTo>
                  <a:lnTo>
                    <a:pt x="763687" y="716599"/>
                  </a:lnTo>
                  <a:lnTo>
                    <a:pt x="763755" y="716454"/>
                  </a:lnTo>
                  <a:lnTo>
                    <a:pt x="763838" y="716345"/>
                  </a:lnTo>
                  <a:lnTo>
                    <a:pt x="763940" y="716259"/>
                  </a:lnTo>
                  <a:lnTo>
                    <a:pt x="764035" y="716168"/>
                  </a:lnTo>
                  <a:lnTo>
                    <a:pt x="764186" y="715846"/>
                  </a:lnTo>
                  <a:lnTo>
                    <a:pt x="764216" y="715410"/>
                  </a:lnTo>
                  <a:lnTo>
                    <a:pt x="764167" y="714902"/>
                  </a:lnTo>
                  <a:lnTo>
                    <a:pt x="764084" y="714385"/>
                  </a:lnTo>
                  <a:lnTo>
                    <a:pt x="763997" y="713908"/>
                  </a:lnTo>
                  <a:lnTo>
                    <a:pt x="763914" y="713350"/>
                  </a:lnTo>
                  <a:lnTo>
                    <a:pt x="763857" y="713069"/>
                  </a:lnTo>
                  <a:lnTo>
                    <a:pt x="763774" y="712810"/>
                  </a:lnTo>
                  <a:lnTo>
                    <a:pt x="763615" y="712515"/>
                  </a:lnTo>
                  <a:lnTo>
                    <a:pt x="763525" y="712406"/>
                  </a:lnTo>
                  <a:lnTo>
                    <a:pt x="763449" y="712293"/>
                  </a:lnTo>
                  <a:lnTo>
                    <a:pt x="763423" y="712207"/>
                  </a:lnTo>
                  <a:lnTo>
                    <a:pt x="763404" y="711925"/>
                  </a:lnTo>
                  <a:lnTo>
                    <a:pt x="763381" y="711839"/>
                  </a:lnTo>
                  <a:lnTo>
                    <a:pt x="763336" y="711744"/>
                  </a:lnTo>
                  <a:lnTo>
                    <a:pt x="763283" y="711653"/>
                  </a:lnTo>
                  <a:lnTo>
                    <a:pt x="763125" y="711435"/>
                  </a:lnTo>
                  <a:lnTo>
                    <a:pt x="763192" y="711435"/>
                  </a:lnTo>
                  <a:lnTo>
                    <a:pt x="763264" y="711426"/>
                  </a:lnTo>
                  <a:lnTo>
                    <a:pt x="763374" y="711372"/>
                  </a:lnTo>
                  <a:lnTo>
                    <a:pt x="763491" y="711217"/>
                  </a:lnTo>
                  <a:lnTo>
                    <a:pt x="763415" y="711154"/>
                  </a:lnTo>
                  <a:lnTo>
                    <a:pt x="763340" y="711113"/>
                  </a:lnTo>
                  <a:lnTo>
                    <a:pt x="763264" y="711059"/>
                  </a:lnTo>
                  <a:lnTo>
                    <a:pt x="763185" y="710941"/>
                  </a:lnTo>
                  <a:lnTo>
                    <a:pt x="763147" y="710791"/>
                  </a:lnTo>
                  <a:lnTo>
                    <a:pt x="763162" y="710655"/>
                  </a:lnTo>
                  <a:lnTo>
                    <a:pt x="763234" y="710623"/>
                  </a:lnTo>
                  <a:lnTo>
                    <a:pt x="763374" y="710618"/>
                  </a:lnTo>
                  <a:lnTo>
                    <a:pt x="763540" y="710623"/>
                  </a:lnTo>
                  <a:lnTo>
                    <a:pt x="763721" y="710600"/>
                  </a:lnTo>
                  <a:lnTo>
                    <a:pt x="763676" y="710519"/>
                  </a:lnTo>
                  <a:lnTo>
                    <a:pt x="763634" y="710432"/>
                  </a:lnTo>
                  <a:lnTo>
                    <a:pt x="763631" y="710278"/>
                  </a:lnTo>
                  <a:lnTo>
                    <a:pt x="763676" y="709933"/>
                  </a:lnTo>
                  <a:lnTo>
                    <a:pt x="763680" y="709833"/>
                  </a:lnTo>
                  <a:lnTo>
                    <a:pt x="763646" y="709761"/>
                  </a:lnTo>
                  <a:lnTo>
                    <a:pt x="763578" y="709711"/>
                  </a:lnTo>
                  <a:lnTo>
                    <a:pt x="763525" y="709656"/>
                  </a:lnTo>
                  <a:lnTo>
                    <a:pt x="763544" y="709566"/>
                  </a:lnTo>
                  <a:lnTo>
                    <a:pt x="763661" y="709357"/>
                  </a:lnTo>
                  <a:lnTo>
                    <a:pt x="763740" y="709253"/>
                  </a:lnTo>
                  <a:lnTo>
                    <a:pt x="763801" y="709139"/>
                  </a:lnTo>
                  <a:lnTo>
                    <a:pt x="763827" y="709048"/>
                  </a:lnTo>
                  <a:lnTo>
                    <a:pt x="763842" y="708958"/>
                  </a:lnTo>
                  <a:lnTo>
                    <a:pt x="763835" y="708871"/>
                  </a:lnTo>
                  <a:lnTo>
                    <a:pt x="763782" y="708717"/>
                  </a:lnTo>
                  <a:lnTo>
                    <a:pt x="763751" y="708549"/>
                  </a:lnTo>
                  <a:lnTo>
                    <a:pt x="763740" y="708468"/>
                  </a:lnTo>
                  <a:lnTo>
                    <a:pt x="763736" y="708386"/>
                  </a:lnTo>
                  <a:lnTo>
                    <a:pt x="763740" y="708304"/>
                  </a:lnTo>
                  <a:lnTo>
                    <a:pt x="763770" y="708191"/>
                  </a:lnTo>
                  <a:lnTo>
                    <a:pt x="763823" y="708068"/>
                  </a:lnTo>
                  <a:lnTo>
                    <a:pt x="763880" y="707950"/>
                  </a:lnTo>
                  <a:lnTo>
                    <a:pt x="763929" y="707823"/>
                  </a:lnTo>
                  <a:lnTo>
                    <a:pt x="763850" y="707791"/>
                  </a:lnTo>
                  <a:lnTo>
                    <a:pt x="763763" y="707787"/>
                  </a:lnTo>
                  <a:lnTo>
                    <a:pt x="763695" y="707819"/>
                  </a:lnTo>
                  <a:lnTo>
                    <a:pt x="763646" y="707905"/>
                  </a:lnTo>
                  <a:lnTo>
                    <a:pt x="763559" y="707928"/>
                  </a:lnTo>
                  <a:lnTo>
                    <a:pt x="763506" y="707864"/>
                  </a:lnTo>
                  <a:lnTo>
                    <a:pt x="763548" y="707760"/>
                  </a:lnTo>
                  <a:lnTo>
                    <a:pt x="763665" y="707619"/>
                  </a:lnTo>
                  <a:lnTo>
                    <a:pt x="763797" y="707447"/>
                  </a:lnTo>
                  <a:lnTo>
                    <a:pt x="763880" y="707351"/>
                  </a:lnTo>
                  <a:lnTo>
                    <a:pt x="763982" y="707279"/>
                  </a:lnTo>
                  <a:lnTo>
                    <a:pt x="764106" y="707224"/>
                  </a:lnTo>
                  <a:lnTo>
                    <a:pt x="764231" y="707211"/>
                  </a:lnTo>
                  <a:lnTo>
                    <a:pt x="764344" y="707279"/>
                  </a:lnTo>
                  <a:lnTo>
                    <a:pt x="764401" y="707329"/>
                  </a:lnTo>
                  <a:lnTo>
                    <a:pt x="764514" y="707406"/>
                  </a:lnTo>
                  <a:lnTo>
                    <a:pt x="764597" y="707424"/>
                  </a:lnTo>
                  <a:lnTo>
                    <a:pt x="764699" y="707419"/>
                  </a:lnTo>
                  <a:lnTo>
                    <a:pt x="764798" y="707397"/>
                  </a:lnTo>
                  <a:lnTo>
                    <a:pt x="764871" y="707353"/>
                  </a:lnTo>
                  <a:lnTo>
                    <a:pt x="764730" y="707142"/>
                  </a:lnTo>
                  <a:lnTo>
                    <a:pt x="764954" y="706954"/>
                  </a:lnTo>
                  <a:lnTo>
                    <a:pt x="765476" y="706494"/>
                  </a:lnTo>
                  <a:lnTo>
                    <a:pt x="765658" y="706287"/>
                  </a:lnTo>
                  <a:lnTo>
                    <a:pt x="765826" y="705937"/>
                  </a:lnTo>
                  <a:lnTo>
                    <a:pt x="766014" y="705695"/>
                  </a:lnTo>
                  <a:lnTo>
                    <a:pt x="766329" y="705488"/>
                  </a:lnTo>
                  <a:lnTo>
                    <a:pt x="766571" y="705412"/>
                  </a:lnTo>
                  <a:lnTo>
                    <a:pt x="766644" y="705523"/>
                  </a:lnTo>
                  <a:lnTo>
                    <a:pt x="766926" y="705360"/>
                  </a:lnTo>
                  <a:lnTo>
                    <a:pt x="767209" y="705237"/>
                  </a:lnTo>
                  <a:lnTo>
                    <a:pt x="767982" y="705043"/>
                  </a:lnTo>
                  <a:lnTo>
                    <a:pt x="768385" y="704907"/>
                  </a:lnTo>
                  <a:lnTo>
                    <a:pt x="768800" y="704729"/>
                  </a:lnTo>
                  <a:lnTo>
                    <a:pt x="769032" y="704655"/>
                  </a:lnTo>
                  <a:lnTo>
                    <a:pt x="769312" y="704507"/>
                  </a:lnTo>
                  <a:lnTo>
                    <a:pt x="769511" y="704343"/>
                  </a:lnTo>
                  <a:lnTo>
                    <a:pt x="769609" y="704228"/>
                  </a:lnTo>
                  <a:lnTo>
                    <a:pt x="769685" y="704025"/>
                  </a:lnTo>
                  <a:lnTo>
                    <a:pt x="769799" y="703791"/>
                  </a:lnTo>
                  <a:lnTo>
                    <a:pt x="769896" y="703578"/>
                  </a:lnTo>
                  <a:lnTo>
                    <a:pt x="769976" y="703467"/>
                  </a:lnTo>
                  <a:lnTo>
                    <a:pt x="770159" y="703400"/>
                  </a:lnTo>
                  <a:lnTo>
                    <a:pt x="770306" y="703404"/>
                  </a:lnTo>
                  <a:lnTo>
                    <a:pt x="770453" y="703456"/>
                  </a:lnTo>
                  <a:lnTo>
                    <a:pt x="770620" y="703578"/>
                  </a:lnTo>
                  <a:lnTo>
                    <a:pt x="770674" y="703692"/>
                  </a:lnTo>
                  <a:lnTo>
                    <a:pt x="770826" y="703941"/>
                  </a:lnTo>
                  <a:lnTo>
                    <a:pt x="770984" y="704123"/>
                  </a:lnTo>
                  <a:lnTo>
                    <a:pt x="771077" y="704206"/>
                  </a:lnTo>
                  <a:lnTo>
                    <a:pt x="771256" y="704216"/>
                  </a:lnTo>
                  <a:lnTo>
                    <a:pt x="771358" y="704102"/>
                  </a:lnTo>
                  <a:lnTo>
                    <a:pt x="771437" y="704102"/>
                  </a:lnTo>
                  <a:lnTo>
                    <a:pt x="771531" y="704143"/>
                  </a:lnTo>
                  <a:lnTo>
                    <a:pt x="771630" y="704207"/>
                  </a:lnTo>
                  <a:lnTo>
                    <a:pt x="771728" y="704279"/>
                  </a:lnTo>
                  <a:lnTo>
                    <a:pt x="771815" y="704352"/>
                  </a:lnTo>
                  <a:lnTo>
                    <a:pt x="771879" y="704416"/>
                  </a:lnTo>
                  <a:lnTo>
                    <a:pt x="772056" y="704647"/>
                  </a:lnTo>
                  <a:lnTo>
                    <a:pt x="772117" y="704719"/>
                  </a:lnTo>
                  <a:lnTo>
                    <a:pt x="772287" y="704910"/>
                  </a:lnTo>
                  <a:lnTo>
                    <a:pt x="772464" y="705092"/>
                  </a:lnTo>
                  <a:lnTo>
                    <a:pt x="772646" y="705269"/>
                  </a:lnTo>
                  <a:lnTo>
                    <a:pt x="773016" y="705613"/>
                  </a:lnTo>
                  <a:lnTo>
                    <a:pt x="773212" y="705777"/>
                  </a:lnTo>
                  <a:lnTo>
                    <a:pt x="773620" y="706090"/>
                  </a:lnTo>
                  <a:lnTo>
                    <a:pt x="773805" y="706262"/>
                  </a:lnTo>
                  <a:lnTo>
                    <a:pt x="773945" y="706453"/>
                  </a:lnTo>
                  <a:lnTo>
                    <a:pt x="774009" y="706607"/>
                  </a:lnTo>
                  <a:lnTo>
                    <a:pt x="774054" y="706766"/>
                  </a:lnTo>
                  <a:lnTo>
                    <a:pt x="774126" y="707102"/>
                  </a:lnTo>
                  <a:lnTo>
                    <a:pt x="774224" y="707324"/>
                  </a:lnTo>
                  <a:lnTo>
                    <a:pt x="774296" y="707456"/>
                  </a:lnTo>
                  <a:lnTo>
                    <a:pt x="774383" y="707583"/>
                  </a:lnTo>
                  <a:lnTo>
                    <a:pt x="774436" y="707651"/>
                  </a:lnTo>
                  <a:lnTo>
                    <a:pt x="774496" y="707714"/>
                  </a:lnTo>
                  <a:lnTo>
                    <a:pt x="774621" y="707832"/>
                  </a:lnTo>
                  <a:lnTo>
                    <a:pt x="774689" y="707887"/>
                  </a:lnTo>
                  <a:lnTo>
                    <a:pt x="774813" y="707978"/>
                  </a:lnTo>
                  <a:lnTo>
                    <a:pt x="774930" y="708091"/>
                  </a:lnTo>
                  <a:lnTo>
                    <a:pt x="775040" y="708218"/>
                  </a:lnTo>
                  <a:lnTo>
                    <a:pt x="775131" y="708354"/>
                  </a:lnTo>
                  <a:lnTo>
                    <a:pt x="775206" y="708490"/>
                  </a:lnTo>
                  <a:lnTo>
                    <a:pt x="775240" y="708599"/>
                  </a:lnTo>
                  <a:lnTo>
                    <a:pt x="775259" y="708717"/>
                  </a:lnTo>
                  <a:lnTo>
                    <a:pt x="775270" y="708831"/>
                  </a:lnTo>
                  <a:lnTo>
                    <a:pt x="775293" y="708944"/>
                  </a:lnTo>
                  <a:lnTo>
                    <a:pt x="775335" y="709048"/>
                  </a:lnTo>
                  <a:lnTo>
                    <a:pt x="775399" y="709130"/>
                  </a:lnTo>
                  <a:lnTo>
                    <a:pt x="775474" y="709203"/>
                  </a:lnTo>
                  <a:lnTo>
                    <a:pt x="775561" y="709271"/>
                  </a:lnTo>
                  <a:lnTo>
                    <a:pt x="775724" y="709416"/>
                  </a:lnTo>
                  <a:lnTo>
                    <a:pt x="775882" y="709638"/>
                  </a:lnTo>
                  <a:lnTo>
                    <a:pt x="776143" y="710146"/>
                  </a:lnTo>
                  <a:lnTo>
                    <a:pt x="776283" y="710378"/>
                  </a:lnTo>
                  <a:lnTo>
                    <a:pt x="776464" y="710555"/>
                  </a:lnTo>
                  <a:lnTo>
                    <a:pt x="776562" y="710618"/>
                  </a:lnTo>
                  <a:lnTo>
                    <a:pt x="776664" y="710673"/>
                  </a:lnTo>
                  <a:lnTo>
                    <a:pt x="776785" y="710714"/>
                  </a:lnTo>
                  <a:lnTo>
                    <a:pt x="776921" y="710732"/>
                  </a:lnTo>
                  <a:lnTo>
                    <a:pt x="777045" y="710768"/>
                  </a:lnTo>
                  <a:lnTo>
                    <a:pt x="777125" y="710859"/>
                  </a:lnTo>
                  <a:lnTo>
                    <a:pt x="777174" y="711000"/>
                  </a:lnTo>
                  <a:lnTo>
                    <a:pt x="777208" y="711163"/>
                  </a:lnTo>
                  <a:lnTo>
                    <a:pt x="777238" y="711340"/>
                  </a:lnTo>
                  <a:lnTo>
                    <a:pt x="777329" y="711712"/>
                  </a:lnTo>
                  <a:lnTo>
                    <a:pt x="777385" y="711921"/>
                  </a:lnTo>
                  <a:lnTo>
                    <a:pt x="777423" y="712021"/>
                  </a:lnTo>
                  <a:lnTo>
                    <a:pt x="777461" y="712107"/>
                  </a:lnTo>
                  <a:lnTo>
                    <a:pt x="777559" y="712270"/>
                  </a:lnTo>
                  <a:lnTo>
                    <a:pt x="777601" y="712352"/>
                  </a:lnTo>
                  <a:lnTo>
                    <a:pt x="777638" y="712438"/>
                  </a:lnTo>
                  <a:lnTo>
                    <a:pt x="777657" y="712592"/>
                  </a:lnTo>
                  <a:lnTo>
                    <a:pt x="777646" y="712760"/>
                  </a:lnTo>
                  <a:lnTo>
                    <a:pt x="777631" y="712924"/>
                  </a:lnTo>
                  <a:lnTo>
                    <a:pt x="777631" y="713073"/>
                  </a:lnTo>
                  <a:lnTo>
                    <a:pt x="777676" y="713182"/>
                  </a:lnTo>
                  <a:lnTo>
                    <a:pt x="777790" y="713255"/>
                  </a:lnTo>
                  <a:lnTo>
                    <a:pt x="777906" y="713318"/>
                  </a:lnTo>
                  <a:lnTo>
                    <a:pt x="777971" y="713436"/>
                  </a:lnTo>
                  <a:lnTo>
                    <a:pt x="777959" y="713527"/>
                  </a:lnTo>
                  <a:lnTo>
                    <a:pt x="777914" y="713731"/>
                  </a:lnTo>
                  <a:lnTo>
                    <a:pt x="777906" y="713827"/>
                  </a:lnTo>
                  <a:lnTo>
                    <a:pt x="777941" y="713985"/>
                  </a:lnTo>
                  <a:lnTo>
                    <a:pt x="777997" y="714140"/>
                  </a:lnTo>
                  <a:lnTo>
                    <a:pt x="778152" y="714444"/>
                  </a:lnTo>
                  <a:lnTo>
                    <a:pt x="778224" y="714593"/>
                  </a:lnTo>
                  <a:lnTo>
                    <a:pt x="778258" y="714680"/>
                  </a:lnTo>
                  <a:lnTo>
                    <a:pt x="778333" y="714843"/>
                  </a:lnTo>
                  <a:lnTo>
                    <a:pt x="778405" y="715011"/>
                  </a:lnTo>
                  <a:lnTo>
                    <a:pt x="778439" y="715129"/>
                  </a:lnTo>
                  <a:lnTo>
                    <a:pt x="778560" y="715605"/>
                  </a:lnTo>
                  <a:lnTo>
                    <a:pt x="778639" y="716173"/>
                  </a:lnTo>
                  <a:lnTo>
                    <a:pt x="778677" y="716318"/>
                  </a:lnTo>
                  <a:lnTo>
                    <a:pt x="778749" y="716390"/>
                  </a:lnTo>
                  <a:lnTo>
                    <a:pt x="778828" y="716399"/>
                  </a:lnTo>
                  <a:lnTo>
                    <a:pt x="778900" y="716359"/>
                  </a:lnTo>
                  <a:lnTo>
                    <a:pt x="778968" y="716304"/>
                  </a:lnTo>
                  <a:lnTo>
                    <a:pt x="779055" y="716313"/>
                  </a:lnTo>
                  <a:lnTo>
                    <a:pt x="779108" y="716363"/>
                  </a:lnTo>
                  <a:lnTo>
                    <a:pt x="779160" y="716427"/>
                  </a:lnTo>
                  <a:lnTo>
                    <a:pt x="779194" y="716563"/>
                  </a:lnTo>
                  <a:lnTo>
                    <a:pt x="779115" y="716640"/>
                  </a:lnTo>
                  <a:lnTo>
                    <a:pt x="779104" y="716726"/>
                  </a:lnTo>
                  <a:lnTo>
                    <a:pt x="779153" y="716803"/>
                  </a:lnTo>
                  <a:lnTo>
                    <a:pt x="779364" y="717066"/>
                  </a:lnTo>
                  <a:lnTo>
                    <a:pt x="779413" y="717157"/>
                  </a:lnTo>
                  <a:lnTo>
                    <a:pt x="779512" y="717357"/>
                  </a:lnTo>
                  <a:lnTo>
                    <a:pt x="779568" y="717443"/>
                  </a:lnTo>
                  <a:lnTo>
                    <a:pt x="779640" y="717507"/>
                  </a:lnTo>
                  <a:lnTo>
                    <a:pt x="779734" y="717538"/>
                  </a:lnTo>
                  <a:lnTo>
                    <a:pt x="779848" y="717538"/>
                  </a:lnTo>
                  <a:lnTo>
                    <a:pt x="779969" y="717529"/>
                  </a:lnTo>
                  <a:lnTo>
                    <a:pt x="780086" y="717529"/>
                  </a:lnTo>
                  <a:lnTo>
                    <a:pt x="780184" y="717561"/>
                  </a:lnTo>
                  <a:lnTo>
                    <a:pt x="780278" y="717647"/>
                  </a:lnTo>
                  <a:lnTo>
                    <a:pt x="780369" y="717752"/>
                  </a:lnTo>
                  <a:lnTo>
                    <a:pt x="780452" y="717811"/>
                  </a:lnTo>
                  <a:lnTo>
                    <a:pt x="780524" y="717838"/>
                  </a:lnTo>
                  <a:lnTo>
                    <a:pt x="780592" y="717874"/>
                  </a:lnTo>
                  <a:lnTo>
                    <a:pt x="780648" y="717933"/>
                  </a:lnTo>
                  <a:lnTo>
                    <a:pt x="780686" y="718015"/>
                  </a:lnTo>
                  <a:lnTo>
                    <a:pt x="780716" y="718106"/>
                  </a:lnTo>
                  <a:lnTo>
                    <a:pt x="780796" y="718387"/>
                  </a:lnTo>
                  <a:lnTo>
                    <a:pt x="780818" y="718487"/>
                  </a:lnTo>
                  <a:lnTo>
                    <a:pt x="780833" y="718587"/>
                  </a:lnTo>
                  <a:lnTo>
                    <a:pt x="780883" y="718777"/>
                  </a:lnTo>
                  <a:lnTo>
                    <a:pt x="780924" y="718873"/>
                  </a:lnTo>
                  <a:lnTo>
                    <a:pt x="780973" y="718968"/>
                  </a:lnTo>
                  <a:lnTo>
                    <a:pt x="781026" y="719059"/>
                  </a:lnTo>
                  <a:lnTo>
                    <a:pt x="781181" y="719313"/>
                  </a:lnTo>
                  <a:lnTo>
                    <a:pt x="781362" y="719594"/>
                  </a:lnTo>
                  <a:lnTo>
                    <a:pt x="781502" y="719875"/>
                  </a:lnTo>
                  <a:lnTo>
                    <a:pt x="781543" y="719971"/>
                  </a:lnTo>
                  <a:lnTo>
                    <a:pt x="781581" y="720070"/>
                  </a:lnTo>
                  <a:lnTo>
                    <a:pt x="781612" y="720175"/>
                  </a:lnTo>
                  <a:lnTo>
                    <a:pt x="781649" y="720393"/>
                  </a:lnTo>
                  <a:lnTo>
                    <a:pt x="781676" y="720497"/>
                  </a:lnTo>
                  <a:lnTo>
                    <a:pt x="781713" y="720597"/>
                  </a:lnTo>
                  <a:lnTo>
                    <a:pt x="781763" y="720679"/>
                  </a:lnTo>
                  <a:lnTo>
                    <a:pt x="781823" y="720760"/>
                  </a:lnTo>
                  <a:lnTo>
                    <a:pt x="781861" y="720855"/>
                  </a:lnTo>
                  <a:lnTo>
                    <a:pt x="781910" y="720955"/>
                  </a:lnTo>
                  <a:lnTo>
                    <a:pt x="781982" y="721060"/>
                  </a:lnTo>
                  <a:lnTo>
                    <a:pt x="782110" y="721173"/>
                  </a:lnTo>
                  <a:lnTo>
                    <a:pt x="782186" y="721128"/>
                  </a:lnTo>
                  <a:lnTo>
                    <a:pt x="782257" y="721055"/>
                  </a:lnTo>
                  <a:lnTo>
                    <a:pt x="782348" y="721064"/>
                  </a:lnTo>
                  <a:lnTo>
                    <a:pt x="782431" y="721164"/>
                  </a:lnTo>
                  <a:lnTo>
                    <a:pt x="782522" y="721300"/>
                  </a:lnTo>
                  <a:lnTo>
                    <a:pt x="782597" y="721450"/>
                  </a:lnTo>
                  <a:lnTo>
                    <a:pt x="782639" y="721654"/>
                  </a:lnTo>
                  <a:lnTo>
                    <a:pt x="782609" y="721804"/>
                  </a:lnTo>
                  <a:lnTo>
                    <a:pt x="782609" y="721945"/>
                  </a:lnTo>
                  <a:lnTo>
                    <a:pt x="782650" y="722017"/>
                  </a:lnTo>
                  <a:lnTo>
                    <a:pt x="782722" y="722085"/>
                  </a:lnTo>
                  <a:lnTo>
                    <a:pt x="782801" y="722144"/>
                  </a:lnTo>
                  <a:lnTo>
                    <a:pt x="782877" y="722212"/>
                  </a:lnTo>
                  <a:lnTo>
                    <a:pt x="782930" y="722317"/>
                  </a:lnTo>
                  <a:lnTo>
                    <a:pt x="782941" y="722412"/>
                  </a:lnTo>
                  <a:lnTo>
                    <a:pt x="782986" y="722485"/>
                  </a:lnTo>
                  <a:lnTo>
                    <a:pt x="783092" y="722557"/>
                  </a:lnTo>
                  <a:lnTo>
                    <a:pt x="783171" y="722643"/>
                  </a:lnTo>
                  <a:lnTo>
                    <a:pt x="783186" y="722752"/>
                  </a:lnTo>
                  <a:lnTo>
                    <a:pt x="783168" y="722861"/>
                  </a:lnTo>
                  <a:lnTo>
                    <a:pt x="783107" y="722916"/>
                  </a:lnTo>
                  <a:lnTo>
                    <a:pt x="783016" y="722916"/>
                  </a:lnTo>
                  <a:lnTo>
                    <a:pt x="782926" y="722929"/>
                  </a:lnTo>
                  <a:lnTo>
                    <a:pt x="782850" y="722993"/>
                  </a:lnTo>
                  <a:lnTo>
                    <a:pt x="782794" y="723079"/>
                  </a:lnTo>
                  <a:lnTo>
                    <a:pt x="782782" y="723192"/>
                  </a:lnTo>
                  <a:lnTo>
                    <a:pt x="782812" y="723274"/>
                  </a:lnTo>
                  <a:lnTo>
                    <a:pt x="782862" y="723351"/>
                  </a:lnTo>
                  <a:lnTo>
                    <a:pt x="782918" y="723424"/>
                  </a:lnTo>
                  <a:lnTo>
                    <a:pt x="783028" y="723497"/>
                  </a:lnTo>
                  <a:lnTo>
                    <a:pt x="783137" y="723528"/>
                  </a:lnTo>
                  <a:lnTo>
                    <a:pt x="783243" y="723528"/>
                  </a:lnTo>
                  <a:lnTo>
                    <a:pt x="783530" y="723506"/>
                  </a:lnTo>
                  <a:lnTo>
                    <a:pt x="783651" y="723537"/>
                  </a:lnTo>
                  <a:lnTo>
                    <a:pt x="783519" y="723814"/>
                  </a:lnTo>
                  <a:lnTo>
                    <a:pt x="783681" y="723900"/>
                  </a:lnTo>
                  <a:lnTo>
                    <a:pt x="783862" y="723519"/>
                  </a:lnTo>
                  <a:lnTo>
                    <a:pt x="784183" y="723556"/>
                  </a:lnTo>
                  <a:lnTo>
                    <a:pt x="784576" y="723492"/>
                  </a:lnTo>
                  <a:lnTo>
                    <a:pt x="784667" y="723065"/>
                  </a:lnTo>
                  <a:lnTo>
                    <a:pt x="784732" y="722989"/>
                  </a:lnTo>
                  <a:lnTo>
                    <a:pt x="784856" y="722843"/>
                  </a:lnTo>
                  <a:lnTo>
                    <a:pt x="785150" y="722766"/>
                  </a:lnTo>
                  <a:lnTo>
                    <a:pt x="785139" y="722666"/>
                  </a:lnTo>
                  <a:lnTo>
                    <a:pt x="784780" y="722357"/>
                  </a:lnTo>
                  <a:lnTo>
                    <a:pt x="784757" y="722040"/>
                  </a:lnTo>
                  <a:lnTo>
                    <a:pt x="784546" y="721554"/>
                  </a:lnTo>
                  <a:lnTo>
                    <a:pt x="784705" y="721409"/>
                  </a:lnTo>
                  <a:lnTo>
                    <a:pt x="784746" y="721205"/>
                  </a:lnTo>
                  <a:lnTo>
                    <a:pt x="785067" y="721037"/>
                  </a:lnTo>
                  <a:lnTo>
                    <a:pt x="785301" y="721064"/>
                  </a:lnTo>
                  <a:lnTo>
                    <a:pt x="785418" y="721137"/>
                  </a:lnTo>
                  <a:lnTo>
                    <a:pt x="785528" y="721228"/>
                  </a:lnTo>
                  <a:lnTo>
                    <a:pt x="785585" y="721291"/>
                  </a:lnTo>
                  <a:lnTo>
                    <a:pt x="785683" y="721450"/>
                  </a:lnTo>
                  <a:lnTo>
                    <a:pt x="785732" y="721523"/>
                  </a:lnTo>
                  <a:lnTo>
                    <a:pt x="785796" y="721577"/>
                  </a:lnTo>
                  <a:lnTo>
                    <a:pt x="785872" y="721613"/>
                  </a:lnTo>
                  <a:lnTo>
                    <a:pt x="785962" y="721636"/>
                  </a:lnTo>
                  <a:lnTo>
                    <a:pt x="786151" y="721659"/>
                  </a:lnTo>
                  <a:lnTo>
                    <a:pt x="786238" y="721686"/>
                  </a:lnTo>
                  <a:lnTo>
                    <a:pt x="786347" y="721740"/>
                  </a:lnTo>
                  <a:lnTo>
                    <a:pt x="786453" y="721804"/>
                  </a:lnTo>
                  <a:lnTo>
                    <a:pt x="786872" y="722122"/>
                  </a:lnTo>
                  <a:lnTo>
                    <a:pt x="787099" y="722308"/>
                  </a:lnTo>
                  <a:lnTo>
                    <a:pt x="787220" y="722394"/>
                  </a:lnTo>
                  <a:lnTo>
                    <a:pt x="787345" y="722457"/>
                  </a:lnTo>
                  <a:lnTo>
                    <a:pt x="787458" y="722494"/>
                  </a:lnTo>
                  <a:lnTo>
                    <a:pt x="787579" y="722516"/>
                  </a:lnTo>
                  <a:lnTo>
                    <a:pt x="787820" y="722544"/>
                  </a:lnTo>
                  <a:lnTo>
                    <a:pt x="787941" y="722553"/>
                  </a:lnTo>
                  <a:lnTo>
                    <a:pt x="788104" y="722557"/>
                  </a:lnTo>
                  <a:lnTo>
                    <a:pt x="788440" y="722539"/>
                  </a:lnTo>
                  <a:lnTo>
                    <a:pt x="788602" y="722539"/>
                  </a:lnTo>
                  <a:lnTo>
                    <a:pt x="788757" y="722566"/>
                  </a:lnTo>
                  <a:lnTo>
                    <a:pt x="788844" y="722598"/>
                  </a:lnTo>
                  <a:lnTo>
                    <a:pt x="789093" y="722721"/>
                  </a:lnTo>
                  <a:lnTo>
                    <a:pt x="789180" y="722748"/>
                  </a:lnTo>
                  <a:lnTo>
                    <a:pt x="789316" y="722766"/>
                  </a:lnTo>
                  <a:lnTo>
                    <a:pt x="789459" y="722770"/>
                  </a:lnTo>
                  <a:lnTo>
                    <a:pt x="789603" y="722757"/>
                  </a:lnTo>
                  <a:lnTo>
                    <a:pt x="789743" y="722725"/>
                  </a:lnTo>
                  <a:lnTo>
                    <a:pt x="789875" y="722684"/>
                  </a:lnTo>
                  <a:lnTo>
                    <a:pt x="789954" y="722702"/>
                  </a:lnTo>
                  <a:lnTo>
                    <a:pt x="790113" y="722757"/>
                  </a:lnTo>
                  <a:lnTo>
                    <a:pt x="790188" y="722770"/>
                  </a:lnTo>
                  <a:lnTo>
                    <a:pt x="790256" y="722766"/>
                  </a:lnTo>
                  <a:lnTo>
                    <a:pt x="790324" y="722734"/>
                  </a:lnTo>
                  <a:lnTo>
                    <a:pt x="790396" y="722689"/>
                  </a:lnTo>
                  <a:lnTo>
                    <a:pt x="790457" y="722630"/>
                  </a:lnTo>
                  <a:lnTo>
                    <a:pt x="790543" y="722494"/>
                  </a:lnTo>
                  <a:lnTo>
                    <a:pt x="790328" y="722371"/>
                  </a:lnTo>
                  <a:lnTo>
                    <a:pt x="790011" y="722181"/>
                  </a:lnTo>
                  <a:lnTo>
                    <a:pt x="789898" y="722099"/>
                  </a:lnTo>
                  <a:lnTo>
                    <a:pt x="789675" y="721922"/>
                  </a:lnTo>
                  <a:lnTo>
                    <a:pt x="789558" y="721858"/>
                  </a:lnTo>
                  <a:lnTo>
                    <a:pt x="789441" y="721822"/>
                  </a:lnTo>
                  <a:lnTo>
                    <a:pt x="789373" y="721822"/>
                  </a:lnTo>
                  <a:lnTo>
                    <a:pt x="789301" y="721831"/>
                  </a:lnTo>
                  <a:lnTo>
                    <a:pt x="789233" y="721845"/>
                  </a:lnTo>
                  <a:lnTo>
                    <a:pt x="789089" y="721863"/>
                  </a:lnTo>
                  <a:lnTo>
                    <a:pt x="788961" y="721863"/>
                  </a:lnTo>
                  <a:lnTo>
                    <a:pt x="788825" y="721854"/>
                  </a:lnTo>
                  <a:lnTo>
                    <a:pt x="788689" y="721840"/>
                  </a:lnTo>
                  <a:lnTo>
                    <a:pt x="788561" y="721808"/>
                  </a:lnTo>
                  <a:lnTo>
                    <a:pt x="788444" y="721759"/>
                  </a:lnTo>
                  <a:lnTo>
                    <a:pt x="788364" y="721695"/>
                  </a:lnTo>
                  <a:lnTo>
                    <a:pt x="788289" y="721613"/>
                  </a:lnTo>
                  <a:lnTo>
                    <a:pt x="788217" y="721527"/>
                  </a:lnTo>
                  <a:lnTo>
                    <a:pt x="788141" y="721455"/>
                  </a:lnTo>
                  <a:lnTo>
                    <a:pt x="788058" y="721405"/>
                  </a:lnTo>
                  <a:lnTo>
                    <a:pt x="787983" y="721391"/>
                  </a:lnTo>
                  <a:lnTo>
                    <a:pt x="787741" y="721409"/>
                  </a:lnTo>
                  <a:lnTo>
                    <a:pt x="787665" y="721396"/>
                  </a:lnTo>
                  <a:lnTo>
                    <a:pt x="787575" y="721359"/>
                  </a:lnTo>
                  <a:lnTo>
                    <a:pt x="787484" y="721309"/>
                  </a:lnTo>
                  <a:lnTo>
                    <a:pt x="787405" y="721241"/>
                  </a:lnTo>
                  <a:lnTo>
                    <a:pt x="787333" y="721169"/>
                  </a:lnTo>
                  <a:lnTo>
                    <a:pt x="787246" y="721023"/>
                  </a:lnTo>
                  <a:lnTo>
                    <a:pt x="787209" y="720924"/>
                  </a:lnTo>
                  <a:lnTo>
                    <a:pt x="787156" y="720851"/>
                  </a:lnTo>
                  <a:lnTo>
                    <a:pt x="787088" y="720778"/>
                  </a:lnTo>
                  <a:lnTo>
                    <a:pt x="787012" y="720715"/>
                  </a:lnTo>
                  <a:lnTo>
                    <a:pt x="786929" y="720660"/>
                  </a:lnTo>
                  <a:lnTo>
                    <a:pt x="786842" y="720615"/>
                  </a:lnTo>
                  <a:lnTo>
                    <a:pt x="786744" y="720597"/>
                  </a:lnTo>
                  <a:lnTo>
                    <a:pt x="786529" y="720611"/>
                  </a:lnTo>
                  <a:lnTo>
                    <a:pt x="786423" y="720611"/>
                  </a:lnTo>
                  <a:lnTo>
                    <a:pt x="786336" y="720588"/>
                  </a:lnTo>
                  <a:lnTo>
                    <a:pt x="786238" y="720515"/>
                  </a:lnTo>
                  <a:lnTo>
                    <a:pt x="786159" y="720424"/>
                  </a:lnTo>
                  <a:lnTo>
                    <a:pt x="786109" y="720306"/>
                  </a:lnTo>
                  <a:lnTo>
                    <a:pt x="786098" y="720148"/>
                  </a:lnTo>
                  <a:lnTo>
                    <a:pt x="786136" y="720002"/>
                  </a:lnTo>
                  <a:lnTo>
                    <a:pt x="786117" y="719898"/>
                  </a:lnTo>
                  <a:lnTo>
                    <a:pt x="786057" y="719785"/>
                  </a:lnTo>
                  <a:lnTo>
                    <a:pt x="785974" y="719676"/>
                  </a:lnTo>
                  <a:lnTo>
                    <a:pt x="785879" y="719585"/>
                  </a:lnTo>
                  <a:lnTo>
                    <a:pt x="785747" y="719535"/>
                  </a:lnTo>
                  <a:lnTo>
                    <a:pt x="785581" y="719535"/>
                  </a:lnTo>
                  <a:lnTo>
                    <a:pt x="785418" y="719526"/>
                  </a:lnTo>
                  <a:lnTo>
                    <a:pt x="785335" y="719517"/>
                  </a:lnTo>
                  <a:lnTo>
                    <a:pt x="785260" y="719499"/>
                  </a:lnTo>
                  <a:lnTo>
                    <a:pt x="785196" y="719471"/>
                  </a:lnTo>
                  <a:lnTo>
                    <a:pt x="785116" y="719394"/>
                  </a:lnTo>
                  <a:lnTo>
                    <a:pt x="785033" y="719335"/>
                  </a:lnTo>
                  <a:lnTo>
                    <a:pt x="784943" y="719299"/>
                  </a:lnTo>
                  <a:lnTo>
                    <a:pt x="784867" y="719231"/>
                  </a:lnTo>
                  <a:lnTo>
                    <a:pt x="784837" y="719158"/>
                  </a:lnTo>
                  <a:lnTo>
                    <a:pt x="784780" y="718995"/>
                  </a:lnTo>
                  <a:lnTo>
                    <a:pt x="784742" y="718922"/>
                  </a:lnTo>
                  <a:lnTo>
                    <a:pt x="784689" y="718873"/>
                  </a:lnTo>
                  <a:lnTo>
                    <a:pt x="784629" y="718823"/>
                  </a:lnTo>
                  <a:lnTo>
                    <a:pt x="784504" y="718732"/>
                  </a:lnTo>
                  <a:lnTo>
                    <a:pt x="784448" y="718682"/>
                  </a:lnTo>
                  <a:lnTo>
                    <a:pt x="784389" y="718587"/>
                  </a:lnTo>
                  <a:lnTo>
                    <a:pt x="784357" y="718523"/>
                  </a:lnTo>
                  <a:lnTo>
                    <a:pt x="784319" y="718437"/>
                  </a:lnTo>
                  <a:lnTo>
                    <a:pt x="784274" y="718364"/>
                  </a:lnTo>
                  <a:lnTo>
                    <a:pt x="784217" y="718319"/>
                  </a:lnTo>
                  <a:lnTo>
                    <a:pt x="784123" y="718305"/>
                  </a:lnTo>
                  <a:lnTo>
                    <a:pt x="784047" y="718251"/>
                  </a:lnTo>
                  <a:lnTo>
                    <a:pt x="784044" y="717988"/>
                  </a:lnTo>
                  <a:lnTo>
                    <a:pt x="784010" y="717888"/>
                  </a:lnTo>
                  <a:lnTo>
                    <a:pt x="783961" y="717793"/>
                  </a:lnTo>
                  <a:lnTo>
                    <a:pt x="783847" y="717602"/>
                  </a:lnTo>
                  <a:lnTo>
                    <a:pt x="783798" y="717507"/>
                  </a:lnTo>
                  <a:lnTo>
                    <a:pt x="783745" y="717384"/>
                  </a:lnTo>
                  <a:lnTo>
                    <a:pt x="783651" y="717139"/>
                  </a:lnTo>
                  <a:lnTo>
                    <a:pt x="783504" y="716667"/>
                  </a:lnTo>
                  <a:lnTo>
                    <a:pt x="783443" y="716445"/>
                  </a:lnTo>
                  <a:lnTo>
                    <a:pt x="783356" y="716100"/>
                  </a:lnTo>
                  <a:lnTo>
                    <a:pt x="783277" y="715746"/>
                  </a:lnTo>
                  <a:lnTo>
                    <a:pt x="783269" y="715515"/>
                  </a:lnTo>
                  <a:lnTo>
                    <a:pt x="783247" y="715279"/>
                  </a:lnTo>
                  <a:lnTo>
                    <a:pt x="783217" y="715043"/>
                  </a:lnTo>
                  <a:lnTo>
                    <a:pt x="783175" y="714811"/>
                  </a:lnTo>
                  <a:lnTo>
                    <a:pt x="783122" y="714580"/>
                  </a:lnTo>
                  <a:lnTo>
                    <a:pt x="783050" y="714348"/>
                  </a:lnTo>
                  <a:lnTo>
                    <a:pt x="782956" y="714117"/>
                  </a:lnTo>
                  <a:lnTo>
                    <a:pt x="782756" y="713659"/>
                  </a:lnTo>
                  <a:lnTo>
                    <a:pt x="782605" y="713268"/>
                  </a:lnTo>
                  <a:lnTo>
                    <a:pt x="782537" y="713110"/>
                  </a:lnTo>
                  <a:lnTo>
                    <a:pt x="782476" y="712951"/>
                  </a:lnTo>
                  <a:lnTo>
                    <a:pt x="782435" y="712792"/>
                  </a:lnTo>
                  <a:lnTo>
                    <a:pt x="782427" y="712638"/>
                  </a:lnTo>
                  <a:lnTo>
                    <a:pt x="782461" y="712533"/>
                  </a:lnTo>
                  <a:lnTo>
                    <a:pt x="782522" y="712424"/>
                  </a:lnTo>
                  <a:lnTo>
                    <a:pt x="782586" y="712320"/>
                  </a:lnTo>
                  <a:lnTo>
                    <a:pt x="782639" y="712216"/>
                  </a:lnTo>
                  <a:lnTo>
                    <a:pt x="782661" y="712111"/>
                  </a:lnTo>
                  <a:lnTo>
                    <a:pt x="782646" y="711980"/>
                  </a:lnTo>
                  <a:lnTo>
                    <a:pt x="782593" y="711839"/>
                  </a:lnTo>
                  <a:lnTo>
                    <a:pt x="782522" y="711703"/>
                  </a:lnTo>
                  <a:lnTo>
                    <a:pt x="782431" y="711576"/>
                  </a:lnTo>
                  <a:lnTo>
                    <a:pt x="782337" y="711462"/>
                  </a:lnTo>
                  <a:lnTo>
                    <a:pt x="782246" y="711385"/>
                  </a:lnTo>
                  <a:lnTo>
                    <a:pt x="782136" y="711322"/>
                  </a:lnTo>
                  <a:lnTo>
                    <a:pt x="782019" y="711267"/>
                  </a:lnTo>
                  <a:lnTo>
                    <a:pt x="781917" y="711199"/>
                  </a:lnTo>
                  <a:lnTo>
                    <a:pt x="781842" y="711118"/>
                  </a:lnTo>
                  <a:lnTo>
                    <a:pt x="781785" y="710995"/>
                  </a:lnTo>
                  <a:lnTo>
                    <a:pt x="781755" y="710850"/>
                  </a:lnTo>
                  <a:lnTo>
                    <a:pt x="781744" y="710696"/>
                  </a:lnTo>
                  <a:lnTo>
                    <a:pt x="781751" y="710537"/>
                  </a:lnTo>
                  <a:lnTo>
                    <a:pt x="781770" y="710392"/>
                  </a:lnTo>
                  <a:lnTo>
                    <a:pt x="781797" y="710292"/>
                  </a:lnTo>
                  <a:lnTo>
                    <a:pt x="781842" y="710196"/>
                  </a:lnTo>
                  <a:lnTo>
                    <a:pt x="781891" y="710106"/>
                  </a:lnTo>
                  <a:lnTo>
                    <a:pt x="781929" y="710010"/>
                  </a:lnTo>
                  <a:lnTo>
                    <a:pt x="781944" y="709915"/>
                  </a:lnTo>
                  <a:lnTo>
                    <a:pt x="781899" y="709779"/>
                  </a:lnTo>
                  <a:lnTo>
                    <a:pt x="781778" y="709643"/>
                  </a:lnTo>
                  <a:lnTo>
                    <a:pt x="781630" y="709507"/>
                  </a:lnTo>
                  <a:lnTo>
                    <a:pt x="781491" y="709362"/>
                  </a:lnTo>
                  <a:lnTo>
                    <a:pt x="781400" y="709207"/>
                  </a:lnTo>
                  <a:lnTo>
                    <a:pt x="781370" y="709012"/>
                  </a:lnTo>
                  <a:lnTo>
                    <a:pt x="781392" y="708794"/>
                  </a:lnTo>
                  <a:lnTo>
                    <a:pt x="781434" y="708572"/>
                  </a:lnTo>
                  <a:lnTo>
                    <a:pt x="781460" y="708354"/>
                  </a:lnTo>
                  <a:lnTo>
                    <a:pt x="781441" y="708145"/>
                  </a:lnTo>
                  <a:lnTo>
                    <a:pt x="781415" y="708059"/>
                  </a:lnTo>
                  <a:lnTo>
                    <a:pt x="781328" y="707891"/>
                  </a:lnTo>
                  <a:lnTo>
                    <a:pt x="781298" y="707810"/>
                  </a:lnTo>
                  <a:lnTo>
                    <a:pt x="781283" y="707723"/>
                  </a:lnTo>
                  <a:lnTo>
                    <a:pt x="781325" y="707605"/>
                  </a:lnTo>
                  <a:lnTo>
                    <a:pt x="781426" y="707487"/>
                  </a:lnTo>
                  <a:lnTo>
                    <a:pt x="781555" y="707369"/>
                  </a:lnTo>
                  <a:lnTo>
                    <a:pt x="781679" y="707247"/>
                  </a:lnTo>
                  <a:lnTo>
                    <a:pt x="781766" y="707115"/>
                  </a:lnTo>
                  <a:lnTo>
                    <a:pt x="781808" y="706984"/>
                  </a:lnTo>
                  <a:lnTo>
                    <a:pt x="781827" y="706839"/>
                  </a:lnTo>
                  <a:lnTo>
                    <a:pt x="781834" y="706693"/>
                  </a:lnTo>
                  <a:lnTo>
                    <a:pt x="781853" y="706553"/>
                  </a:lnTo>
                  <a:lnTo>
                    <a:pt x="781891" y="706417"/>
                  </a:lnTo>
                  <a:lnTo>
                    <a:pt x="782012" y="706199"/>
                  </a:lnTo>
                  <a:lnTo>
                    <a:pt x="782178" y="705995"/>
                  </a:lnTo>
                  <a:lnTo>
                    <a:pt x="782382" y="705809"/>
                  </a:lnTo>
                  <a:lnTo>
                    <a:pt x="782601" y="705645"/>
                  </a:lnTo>
                  <a:lnTo>
                    <a:pt x="782824" y="705509"/>
                  </a:lnTo>
                  <a:lnTo>
                    <a:pt x="782986" y="705436"/>
                  </a:lnTo>
                  <a:lnTo>
                    <a:pt x="783160" y="705382"/>
                  </a:lnTo>
                  <a:lnTo>
                    <a:pt x="783337" y="705341"/>
                  </a:lnTo>
                  <a:lnTo>
                    <a:pt x="783692" y="705246"/>
                  </a:lnTo>
                  <a:lnTo>
                    <a:pt x="784138" y="705101"/>
                  </a:lnTo>
                  <a:lnTo>
                    <a:pt x="784285" y="705046"/>
                  </a:lnTo>
                  <a:lnTo>
                    <a:pt x="784474" y="704946"/>
                  </a:lnTo>
                  <a:lnTo>
                    <a:pt x="784572" y="704874"/>
                  </a:lnTo>
                  <a:lnTo>
                    <a:pt x="784674" y="704815"/>
                  </a:lnTo>
                  <a:lnTo>
                    <a:pt x="784814" y="704783"/>
                  </a:lnTo>
                  <a:lnTo>
                    <a:pt x="784969" y="704792"/>
                  </a:lnTo>
                  <a:lnTo>
                    <a:pt x="785128" y="704819"/>
                  </a:lnTo>
                  <a:lnTo>
                    <a:pt x="785294" y="704856"/>
                  </a:lnTo>
                  <a:lnTo>
                    <a:pt x="785452" y="704883"/>
                  </a:lnTo>
                  <a:lnTo>
                    <a:pt x="785653" y="704910"/>
                  </a:lnTo>
                  <a:lnTo>
                    <a:pt x="786053" y="704983"/>
                  </a:lnTo>
                  <a:lnTo>
                    <a:pt x="786253" y="705014"/>
                  </a:lnTo>
                  <a:lnTo>
                    <a:pt x="786453" y="705037"/>
                  </a:lnTo>
                  <a:lnTo>
                    <a:pt x="786672" y="705051"/>
                  </a:lnTo>
                  <a:lnTo>
                    <a:pt x="787322" y="705051"/>
                  </a:lnTo>
                  <a:lnTo>
                    <a:pt x="787541" y="705055"/>
                  </a:lnTo>
                  <a:lnTo>
                    <a:pt x="787718" y="705064"/>
                  </a:lnTo>
                  <a:lnTo>
                    <a:pt x="788255" y="705110"/>
                  </a:lnTo>
                  <a:lnTo>
                    <a:pt x="788564" y="705141"/>
                  </a:lnTo>
                  <a:lnTo>
                    <a:pt x="788833" y="705182"/>
                  </a:lnTo>
                  <a:lnTo>
                    <a:pt x="788969" y="705196"/>
                  </a:lnTo>
                  <a:lnTo>
                    <a:pt x="789101" y="705191"/>
                  </a:lnTo>
                  <a:lnTo>
                    <a:pt x="789278" y="705164"/>
                  </a:lnTo>
                  <a:lnTo>
                    <a:pt x="789452" y="705105"/>
                  </a:lnTo>
                  <a:lnTo>
                    <a:pt x="789629" y="705033"/>
                  </a:lnTo>
                  <a:lnTo>
                    <a:pt x="790109" y="704806"/>
                  </a:lnTo>
                  <a:lnTo>
                    <a:pt x="790381" y="704661"/>
                  </a:lnTo>
                  <a:lnTo>
                    <a:pt x="790645" y="704493"/>
                  </a:lnTo>
                  <a:lnTo>
                    <a:pt x="790834" y="704361"/>
                  </a:lnTo>
                  <a:lnTo>
                    <a:pt x="790925" y="704293"/>
                  </a:lnTo>
                  <a:lnTo>
                    <a:pt x="791004" y="704220"/>
                  </a:lnTo>
                  <a:lnTo>
                    <a:pt x="791068" y="704134"/>
                  </a:lnTo>
                  <a:lnTo>
                    <a:pt x="791121" y="704003"/>
                  </a:lnTo>
                  <a:lnTo>
                    <a:pt x="791155" y="703844"/>
                  </a:lnTo>
                  <a:lnTo>
                    <a:pt x="791170" y="703680"/>
                  </a:lnTo>
                  <a:lnTo>
                    <a:pt x="791155" y="703535"/>
                  </a:lnTo>
                  <a:lnTo>
                    <a:pt x="791106" y="703435"/>
                  </a:lnTo>
                  <a:lnTo>
                    <a:pt x="791015" y="703394"/>
                  </a:lnTo>
                  <a:lnTo>
                    <a:pt x="790887" y="703390"/>
                  </a:lnTo>
                  <a:lnTo>
                    <a:pt x="790581" y="703426"/>
                  </a:lnTo>
                  <a:lnTo>
                    <a:pt x="790438" y="703426"/>
                  </a:lnTo>
                  <a:lnTo>
                    <a:pt x="790207" y="703372"/>
                  </a:lnTo>
                  <a:lnTo>
                    <a:pt x="789981" y="703286"/>
                  </a:lnTo>
                  <a:lnTo>
                    <a:pt x="789758" y="703186"/>
                  </a:lnTo>
                  <a:lnTo>
                    <a:pt x="789531" y="703091"/>
                  </a:lnTo>
                  <a:lnTo>
                    <a:pt x="789203" y="702982"/>
                  </a:lnTo>
                  <a:lnTo>
                    <a:pt x="789101" y="702954"/>
                  </a:lnTo>
                  <a:lnTo>
                    <a:pt x="789003" y="702963"/>
                  </a:lnTo>
                  <a:lnTo>
                    <a:pt x="788901" y="703018"/>
                  </a:lnTo>
                  <a:lnTo>
                    <a:pt x="788798" y="703063"/>
                  </a:lnTo>
                  <a:lnTo>
                    <a:pt x="788731" y="703077"/>
                  </a:lnTo>
                  <a:lnTo>
                    <a:pt x="788655" y="703086"/>
                  </a:lnTo>
                  <a:lnTo>
                    <a:pt x="788436" y="703086"/>
                  </a:lnTo>
                  <a:lnTo>
                    <a:pt x="788315" y="703063"/>
                  </a:lnTo>
                  <a:lnTo>
                    <a:pt x="788070" y="702968"/>
                  </a:lnTo>
                  <a:lnTo>
                    <a:pt x="787949" y="702927"/>
                  </a:lnTo>
                  <a:lnTo>
                    <a:pt x="787828" y="702905"/>
                  </a:lnTo>
                  <a:lnTo>
                    <a:pt x="787722" y="702914"/>
                  </a:lnTo>
                  <a:lnTo>
                    <a:pt x="787397" y="702986"/>
                  </a:lnTo>
                  <a:lnTo>
                    <a:pt x="787254" y="702972"/>
                  </a:lnTo>
                  <a:lnTo>
                    <a:pt x="787178" y="702954"/>
                  </a:lnTo>
                  <a:lnTo>
                    <a:pt x="787103" y="702923"/>
                  </a:lnTo>
                  <a:lnTo>
                    <a:pt x="786993" y="702850"/>
                  </a:lnTo>
                  <a:lnTo>
                    <a:pt x="786888" y="702741"/>
                  </a:lnTo>
                  <a:lnTo>
                    <a:pt x="786793" y="702619"/>
                  </a:lnTo>
                  <a:lnTo>
                    <a:pt x="786736" y="702492"/>
                  </a:lnTo>
                  <a:lnTo>
                    <a:pt x="786736" y="702306"/>
                  </a:lnTo>
                  <a:lnTo>
                    <a:pt x="786774" y="702233"/>
                  </a:lnTo>
                  <a:lnTo>
                    <a:pt x="786823" y="702165"/>
                  </a:lnTo>
                  <a:lnTo>
                    <a:pt x="786884" y="702097"/>
                  </a:lnTo>
                  <a:lnTo>
                    <a:pt x="786351" y="701480"/>
                  </a:lnTo>
                  <a:lnTo>
                    <a:pt x="786155" y="701516"/>
                  </a:lnTo>
                  <a:lnTo>
                    <a:pt x="786072" y="701516"/>
                  </a:lnTo>
                  <a:lnTo>
                    <a:pt x="785970" y="701475"/>
                  </a:lnTo>
                  <a:lnTo>
                    <a:pt x="785875" y="701398"/>
                  </a:lnTo>
                  <a:lnTo>
                    <a:pt x="785785" y="701312"/>
                  </a:lnTo>
                  <a:lnTo>
                    <a:pt x="785690" y="701235"/>
                  </a:lnTo>
                  <a:lnTo>
                    <a:pt x="785588" y="701189"/>
                  </a:lnTo>
                  <a:lnTo>
                    <a:pt x="785464" y="701198"/>
                  </a:lnTo>
                  <a:lnTo>
                    <a:pt x="785335" y="701244"/>
                  </a:lnTo>
                  <a:lnTo>
                    <a:pt x="785203" y="701303"/>
                  </a:lnTo>
                  <a:lnTo>
                    <a:pt x="785071" y="701348"/>
                  </a:lnTo>
                  <a:lnTo>
                    <a:pt x="784950" y="701353"/>
                  </a:lnTo>
                  <a:lnTo>
                    <a:pt x="784844" y="701307"/>
                  </a:lnTo>
                  <a:lnTo>
                    <a:pt x="784746" y="701230"/>
                  </a:lnTo>
                  <a:lnTo>
                    <a:pt x="784652" y="701135"/>
                  </a:lnTo>
                  <a:lnTo>
                    <a:pt x="784561" y="701035"/>
                  </a:lnTo>
                  <a:lnTo>
                    <a:pt x="784395" y="700863"/>
                  </a:lnTo>
                  <a:lnTo>
                    <a:pt x="784255" y="700695"/>
                  </a:lnTo>
                  <a:lnTo>
                    <a:pt x="784183" y="700622"/>
                  </a:lnTo>
                  <a:lnTo>
                    <a:pt x="784100" y="700559"/>
                  </a:lnTo>
                  <a:lnTo>
                    <a:pt x="784021" y="700518"/>
                  </a:lnTo>
                  <a:lnTo>
                    <a:pt x="783964" y="700497"/>
                  </a:lnTo>
                  <a:lnTo>
                    <a:pt x="783757" y="700436"/>
                  </a:lnTo>
                  <a:lnTo>
                    <a:pt x="783670" y="700404"/>
                  </a:lnTo>
                  <a:lnTo>
                    <a:pt x="783519" y="700341"/>
                  </a:lnTo>
                  <a:lnTo>
                    <a:pt x="783371" y="700268"/>
                  </a:lnTo>
                  <a:lnTo>
                    <a:pt x="783300" y="700227"/>
                  </a:lnTo>
                  <a:lnTo>
                    <a:pt x="783217" y="700173"/>
                  </a:lnTo>
                  <a:lnTo>
                    <a:pt x="783137" y="700109"/>
                  </a:lnTo>
                  <a:lnTo>
                    <a:pt x="783062" y="700041"/>
                  </a:lnTo>
                  <a:lnTo>
                    <a:pt x="782982" y="699982"/>
                  </a:lnTo>
                  <a:lnTo>
                    <a:pt x="782899" y="699932"/>
                  </a:lnTo>
                  <a:lnTo>
                    <a:pt x="782782" y="699873"/>
                  </a:lnTo>
                  <a:lnTo>
                    <a:pt x="782654" y="699819"/>
                  </a:lnTo>
                  <a:lnTo>
                    <a:pt x="782522" y="699774"/>
                  </a:lnTo>
                  <a:lnTo>
                    <a:pt x="782401" y="699760"/>
                  </a:lnTo>
                  <a:lnTo>
                    <a:pt x="782299" y="699778"/>
                  </a:lnTo>
                  <a:lnTo>
                    <a:pt x="782223" y="699851"/>
                  </a:lnTo>
                  <a:lnTo>
                    <a:pt x="782170" y="699973"/>
                  </a:lnTo>
                  <a:lnTo>
                    <a:pt x="782121" y="700109"/>
                  </a:lnTo>
                  <a:lnTo>
                    <a:pt x="782072" y="700227"/>
                  </a:lnTo>
                  <a:lnTo>
                    <a:pt x="782000" y="700291"/>
                  </a:lnTo>
                  <a:lnTo>
                    <a:pt x="781914" y="700268"/>
                  </a:lnTo>
                  <a:lnTo>
                    <a:pt x="781808" y="700173"/>
                  </a:lnTo>
                  <a:lnTo>
                    <a:pt x="781562" y="699896"/>
                  </a:lnTo>
                  <a:lnTo>
                    <a:pt x="781434" y="699792"/>
                  </a:lnTo>
                  <a:lnTo>
                    <a:pt x="781192" y="699674"/>
                  </a:lnTo>
                  <a:lnTo>
                    <a:pt x="780924" y="699597"/>
                  </a:lnTo>
                  <a:lnTo>
                    <a:pt x="780361" y="699488"/>
                  </a:lnTo>
                  <a:lnTo>
                    <a:pt x="780040" y="699406"/>
                  </a:lnTo>
                  <a:lnTo>
                    <a:pt x="779920" y="699370"/>
                  </a:lnTo>
                  <a:lnTo>
                    <a:pt x="779421" y="699206"/>
                  </a:lnTo>
                  <a:lnTo>
                    <a:pt x="779255" y="699147"/>
                  </a:lnTo>
                  <a:lnTo>
                    <a:pt x="779164" y="699120"/>
                  </a:lnTo>
                  <a:lnTo>
                    <a:pt x="778983" y="699075"/>
                  </a:lnTo>
                  <a:lnTo>
                    <a:pt x="778900" y="699039"/>
                  </a:lnTo>
                  <a:lnTo>
                    <a:pt x="778824" y="698998"/>
                  </a:lnTo>
                  <a:lnTo>
                    <a:pt x="778703" y="698875"/>
                  </a:lnTo>
                  <a:lnTo>
                    <a:pt x="778609" y="698721"/>
                  </a:lnTo>
                  <a:lnTo>
                    <a:pt x="778571" y="698644"/>
                  </a:lnTo>
                  <a:lnTo>
                    <a:pt x="778541" y="698562"/>
                  </a:lnTo>
                  <a:lnTo>
                    <a:pt x="778522" y="698471"/>
                  </a:lnTo>
                  <a:lnTo>
                    <a:pt x="778492" y="698294"/>
                  </a:lnTo>
                  <a:lnTo>
                    <a:pt x="778462" y="698208"/>
                  </a:lnTo>
                  <a:lnTo>
                    <a:pt x="778314" y="698004"/>
                  </a:lnTo>
                  <a:lnTo>
                    <a:pt x="778088" y="697831"/>
                  </a:lnTo>
                  <a:lnTo>
                    <a:pt x="777529" y="697532"/>
                  </a:lnTo>
                  <a:lnTo>
                    <a:pt x="777027" y="697233"/>
                  </a:lnTo>
                  <a:lnTo>
                    <a:pt x="776773" y="697096"/>
                  </a:lnTo>
                  <a:lnTo>
                    <a:pt x="776528" y="696956"/>
                  </a:lnTo>
                  <a:lnTo>
                    <a:pt x="776305" y="696797"/>
                  </a:lnTo>
                  <a:lnTo>
                    <a:pt x="776128" y="696606"/>
                  </a:lnTo>
                  <a:lnTo>
                    <a:pt x="776045" y="696475"/>
                  </a:lnTo>
                  <a:lnTo>
                    <a:pt x="775980" y="696325"/>
                  </a:lnTo>
                  <a:lnTo>
                    <a:pt x="775927" y="696171"/>
                  </a:lnTo>
                  <a:lnTo>
                    <a:pt x="775867" y="696021"/>
                  </a:lnTo>
                  <a:lnTo>
                    <a:pt x="775792" y="695880"/>
                  </a:lnTo>
                  <a:lnTo>
                    <a:pt x="775693" y="695740"/>
                  </a:lnTo>
                  <a:lnTo>
                    <a:pt x="775584" y="695608"/>
                  </a:lnTo>
                  <a:lnTo>
                    <a:pt x="775353" y="695345"/>
                  </a:lnTo>
                  <a:lnTo>
                    <a:pt x="775255" y="695204"/>
                  </a:lnTo>
                  <a:lnTo>
                    <a:pt x="775161" y="695023"/>
                  </a:lnTo>
                  <a:lnTo>
                    <a:pt x="775078" y="694828"/>
                  </a:lnTo>
                  <a:lnTo>
                    <a:pt x="774927" y="694433"/>
                  </a:lnTo>
                  <a:lnTo>
                    <a:pt x="774840" y="694242"/>
                  </a:lnTo>
                  <a:lnTo>
                    <a:pt x="774598" y="693798"/>
                  </a:lnTo>
                  <a:lnTo>
                    <a:pt x="774421" y="693512"/>
                  </a:lnTo>
                  <a:lnTo>
                    <a:pt x="774190" y="693203"/>
                  </a:lnTo>
                  <a:lnTo>
                    <a:pt x="773945" y="692904"/>
                  </a:lnTo>
                  <a:lnTo>
                    <a:pt x="773828" y="692750"/>
                  </a:lnTo>
                  <a:lnTo>
                    <a:pt x="773665" y="692563"/>
                  </a:lnTo>
                  <a:lnTo>
                    <a:pt x="773325" y="692187"/>
                  </a:lnTo>
                  <a:lnTo>
                    <a:pt x="773193" y="691992"/>
                  </a:lnTo>
                  <a:lnTo>
                    <a:pt x="773121" y="691783"/>
                  </a:lnTo>
                  <a:lnTo>
                    <a:pt x="773106" y="691670"/>
                  </a:lnTo>
                  <a:lnTo>
                    <a:pt x="773103" y="691547"/>
                  </a:lnTo>
                  <a:lnTo>
                    <a:pt x="773103" y="691425"/>
                  </a:lnTo>
                  <a:lnTo>
                    <a:pt x="773121" y="691311"/>
                  </a:lnTo>
                  <a:lnTo>
                    <a:pt x="773201" y="691143"/>
                  </a:lnTo>
                  <a:lnTo>
                    <a:pt x="773250" y="691080"/>
                  </a:lnTo>
                  <a:lnTo>
                    <a:pt x="773363" y="690971"/>
                  </a:lnTo>
                  <a:lnTo>
                    <a:pt x="773424" y="690921"/>
                  </a:lnTo>
                  <a:lnTo>
                    <a:pt x="773643" y="690853"/>
                  </a:lnTo>
                  <a:lnTo>
                    <a:pt x="773922" y="690875"/>
                  </a:lnTo>
                  <a:lnTo>
                    <a:pt x="774228" y="690925"/>
                  </a:lnTo>
                  <a:lnTo>
                    <a:pt x="774519" y="690948"/>
                  </a:lnTo>
                  <a:lnTo>
                    <a:pt x="774753" y="690885"/>
                  </a:lnTo>
                  <a:lnTo>
                    <a:pt x="774874" y="690767"/>
                  </a:lnTo>
                  <a:lnTo>
                    <a:pt x="774972" y="690608"/>
                  </a:lnTo>
                  <a:lnTo>
                    <a:pt x="775059" y="690435"/>
                  </a:lnTo>
                  <a:lnTo>
                    <a:pt x="775157" y="690281"/>
                  </a:lnTo>
                  <a:lnTo>
                    <a:pt x="775282" y="690172"/>
                  </a:lnTo>
                  <a:lnTo>
                    <a:pt x="775452" y="690118"/>
                  </a:lnTo>
                  <a:lnTo>
                    <a:pt x="775644" y="690113"/>
                  </a:lnTo>
                  <a:lnTo>
                    <a:pt x="775852" y="690131"/>
                  </a:lnTo>
                  <a:lnTo>
                    <a:pt x="776063" y="690145"/>
                  </a:lnTo>
                  <a:lnTo>
                    <a:pt x="776260" y="690131"/>
                  </a:lnTo>
                  <a:lnTo>
                    <a:pt x="776528" y="690091"/>
                  </a:lnTo>
                  <a:lnTo>
                    <a:pt x="776607" y="690063"/>
                  </a:lnTo>
                  <a:lnTo>
                    <a:pt x="776664" y="690023"/>
                  </a:lnTo>
                  <a:lnTo>
                    <a:pt x="776645" y="689936"/>
                  </a:lnTo>
                  <a:lnTo>
                    <a:pt x="776551" y="689768"/>
                  </a:lnTo>
                  <a:lnTo>
                    <a:pt x="776430" y="689582"/>
                  </a:lnTo>
                  <a:lnTo>
                    <a:pt x="776317" y="689433"/>
                  </a:lnTo>
                  <a:lnTo>
                    <a:pt x="776245" y="689378"/>
                  </a:lnTo>
                  <a:lnTo>
                    <a:pt x="776169" y="689283"/>
                  </a:lnTo>
                  <a:lnTo>
                    <a:pt x="776097" y="689183"/>
                  </a:lnTo>
                  <a:lnTo>
                    <a:pt x="776033" y="689074"/>
                  </a:lnTo>
                  <a:lnTo>
                    <a:pt x="775980" y="688965"/>
                  </a:lnTo>
                  <a:lnTo>
                    <a:pt x="775935" y="688852"/>
                  </a:lnTo>
                  <a:lnTo>
                    <a:pt x="775901" y="688738"/>
                  </a:lnTo>
                  <a:lnTo>
                    <a:pt x="775875" y="688620"/>
                  </a:lnTo>
                  <a:lnTo>
                    <a:pt x="775856" y="688502"/>
                  </a:lnTo>
                  <a:lnTo>
                    <a:pt x="775848" y="688385"/>
                  </a:lnTo>
                  <a:lnTo>
                    <a:pt x="775860" y="688271"/>
                  </a:lnTo>
                  <a:lnTo>
                    <a:pt x="775890" y="688139"/>
                  </a:lnTo>
                  <a:lnTo>
                    <a:pt x="775943" y="688008"/>
                  </a:lnTo>
                  <a:lnTo>
                    <a:pt x="776011" y="687881"/>
                  </a:lnTo>
                  <a:lnTo>
                    <a:pt x="776094" y="687767"/>
                  </a:lnTo>
                  <a:lnTo>
                    <a:pt x="776184" y="687668"/>
                  </a:lnTo>
                  <a:lnTo>
                    <a:pt x="776116" y="687618"/>
                  </a:lnTo>
                  <a:lnTo>
                    <a:pt x="776026" y="687581"/>
                  </a:lnTo>
                  <a:lnTo>
                    <a:pt x="775924" y="687554"/>
                  </a:lnTo>
                  <a:lnTo>
                    <a:pt x="775826" y="687550"/>
                  </a:lnTo>
                  <a:lnTo>
                    <a:pt x="775678" y="687595"/>
                  </a:lnTo>
                  <a:lnTo>
                    <a:pt x="775625" y="687649"/>
                  </a:lnTo>
                  <a:lnTo>
                    <a:pt x="775573" y="687713"/>
                  </a:lnTo>
                  <a:lnTo>
                    <a:pt x="775463" y="687795"/>
                  </a:lnTo>
                  <a:lnTo>
                    <a:pt x="775388" y="687781"/>
                  </a:lnTo>
                  <a:lnTo>
                    <a:pt x="775312" y="687731"/>
                  </a:lnTo>
                  <a:lnTo>
                    <a:pt x="775066" y="687513"/>
                  </a:lnTo>
                  <a:lnTo>
                    <a:pt x="774813" y="687314"/>
                  </a:lnTo>
                  <a:lnTo>
                    <a:pt x="774440" y="686996"/>
                  </a:lnTo>
                  <a:lnTo>
                    <a:pt x="774375" y="686928"/>
                  </a:lnTo>
                  <a:lnTo>
                    <a:pt x="774270" y="686801"/>
                  </a:lnTo>
                  <a:lnTo>
                    <a:pt x="774119" y="686547"/>
                  </a:lnTo>
                  <a:lnTo>
                    <a:pt x="774028" y="686379"/>
                  </a:lnTo>
                  <a:lnTo>
                    <a:pt x="773986" y="686293"/>
                  </a:lnTo>
                  <a:lnTo>
                    <a:pt x="773933" y="686220"/>
                  </a:lnTo>
                  <a:lnTo>
                    <a:pt x="773869" y="686161"/>
                  </a:lnTo>
                  <a:lnTo>
                    <a:pt x="773786" y="686120"/>
                  </a:lnTo>
                  <a:lnTo>
                    <a:pt x="773684" y="686107"/>
                  </a:lnTo>
                  <a:lnTo>
                    <a:pt x="773465" y="686098"/>
                  </a:lnTo>
                  <a:lnTo>
                    <a:pt x="773363" y="686079"/>
                  </a:lnTo>
                  <a:lnTo>
                    <a:pt x="773250" y="686043"/>
                  </a:lnTo>
                  <a:lnTo>
                    <a:pt x="773031" y="685957"/>
                  </a:lnTo>
                  <a:lnTo>
                    <a:pt x="772925" y="685907"/>
                  </a:lnTo>
                  <a:lnTo>
                    <a:pt x="772714" y="685785"/>
                  </a:lnTo>
                  <a:lnTo>
                    <a:pt x="772612" y="685712"/>
                  </a:lnTo>
                  <a:lnTo>
                    <a:pt x="772213" y="685394"/>
                  </a:lnTo>
                  <a:lnTo>
                    <a:pt x="772136" y="685335"/>
                  </a:lnTo>
                  <a:lnTo>
                    <a:pt x="771954" y="685186"/>
                  </a:lnTo>
                  <a:lnTo>
                    <a:pt x="771868" y="685104"/>
                  </a:lnTo>
                  <a:lnTo>
                    <a:pt x="771773" y="685004"/>
                  </a:lnTo>
                  <a:lnTo>
                    <a:pt x="771592" y="684791"/>
                  </a:lnTo>
                  <a:lnTo>
                    <a:pt x="771509" y="684677"/>
                  </a:lnTo>
                  <a:lnTo>
                    <a:pt x="771422" y="684569"/>
                  </a:lnTo>
                  <a:lnTo>
                    <a:pt x="771377" y="684491"/>
                  </a:lnTo>
                  <a:lnTo>
                    <a:pt x="771286" y="684323"/>
                  </a:lnTo>
                  <a:lnTo>
                    <a:pt x="771233" y="684255"/>
                  </a:lnTo>
                  <a:lnTo>
                    <a:pt x="771108" y="684210"/>
                  </a:lnTo>
                  <a:lnTo>
                    <a:pt x="770961" y="684255"/>
                  </a:lnTo>
                  <a:lnTo>
                    <a:pt x="770889" y="684274"/>
                  </a:lnTo>
                  <a:lnTo>
                    <a:pt x="770776" y="684219"/>
                  </a:lnTo>
                  <a:lnTo>
                    <a:pt x="770735" y="684133"/>
                  </a:lnTo>
                  <a:lnTo>
                    <a:pt x="770701" y="684033"/>
                  </a:lnTo>
                  <a:lnTo>
                    <a:pt x="770655" y="683824"/>
                  </a:lnTo>
                  <a:lnTo>
                    <a:pt x="770618" y="683607"/>
                  </a:lnTo>
                  <a:lnTo>
                    <a:pt x="770610" y="683380"/>
                  </a:lnTo>
                  <a:lnTo>
                    <a:pt x="770629" y="683144"/>
                  </a:lnTo>
                  <a:lnTo>
                    <a:pt x="770678" y="682917"/>
                  </a:lnTo>
                  <a:lnTo>
                    <a:pt x="770742" y="682686"/>
                  </a:lnTo>
                  <a:lnTo>
                    <a:pt x="770757" y="682599"/>
                  </a:lnTo>
                  <a:lnTo>
                    <a:pt x="770780" y="682500"/>
                  </a:lnTo>
                  <a:lnTo>
                    <a:pt x="770803" y="682368"/>
                  </a:lnTo>
                  <a:lnTo>
                    <a:pt x="770833" y="682236"/>
                  </a:lnTo>
                  <a:lnTo>
                    <a:pt x="770878" y="682132"/>
                  </a:lnTo>
                  <a:lnTo>
                    <a:pt x="771017" y="681944"/>
                  </a:lnTo>
                  <a:lnTo>
                    <a:pt x="771101" y="681833"/>
                  </a:lnTo>
                  <a:lnTo>
                    <a:pt x="771176" y="681751"/>
                  </a:lnTo>
                  <a:lnTo>
                    <a:pt x="771373" y="681565"/>
                  </a:lnTo>
                  <a:lnTo>
                    <a:pt x="771513" y="681356"/>
                  </a:lnTo>
                  <a:lnTo>
                    <a:pt x="771577" y="681238"/>
                  </a:lnTo>
                  <a:lnTo>
                    <a:pt x="771701" y="680993"/>
                  </a:lnTo>
                  <a:lnTo>
                    <a:pt x="771777" y="680930"/>
                  </a:lnTo>
                  <a:lnTo>
                    <a:pt x="772113" y="680530"/>
                  </a:lnTo>
                  <a:lnTo>
                    <a:pt x="772257" y="680344"/>
                  </a:lnTo>
                  <a:lnTo>
                    <a:pt x="772314" y="680253"/>
                  </a:lnTo>
                  <a:lnTo>
                    <a:pt x="772392" y="680131"/>
                  </a:lnTo>
                  <a:lnTo>
                    <a:pt x="772479" y="680018"/>
                  </a:lnTo>
                  <a:lnTo>
                    <a:pt x="772619" y="679764"/>
                  </a:lnTo>
                  <a:lnTo>
                    <a:pt x="772695" y="679600"/>
                  </a:lnTo>
                  <a:lnTo>
                    <a:pt x="772831" y="679255"/>
                  </a:lnTo>
                  <a:lnTo>
                    <a:pt x="772906" y="679092"/>
                  </a:lnTo>
                  <a:lnTo>
                    <a:pt x="773001" y="678938"/>
                  </a:lnTo>
                  <a:lnTo>
                    <a:pt x="773091" y="678824"/>
                  </a:lnTo>
                  <a:lnTo>
                    <a:pt x="773189" y="678715"/>
                  </a:lnTo>
                  <a:lnTo>
                    <a:pt x="773295" y="678611"/>
                  </a:lnTo>
                  <a:lnTo>
                    <a:pt x="773409" y="678516"/>
                  </a:lnTo>
                  <a:lnTo>
                    <a:pt x="773522" y="678434"/>
                  </a:lnTo>
                  <a:lnTo>
                    <a:pt x="773684" y="678221"/>
                  </a:lnTo>
                  <a:lnTo>
                    <a:pt x="773843" y="678162"/>
                  </a:lnTo>
                  <a:lnTo>
                    <a:pt x="774024" y="678126"/>
                  </a:lnTo>
                  <a:lnTo>
                    <a:pt x="774122" y="678116"/>
                  </a:lnTo>
                  <a:lnTo>
                    <a:pt x="774251" y="678107"/>
                  </a:lnTo>
                  <a:lnTo>
                    <a:pt x="774379" y="678112"/>
                  </a:lnTo>
                  <a:lnTo>
                    <a:pt x="774496" y="678126"/>
                  </a:lnTo>
                  <a:lnTo>
                    <a:pt x="774602" y="678144"/>
                  </a:lnTo>
                  <a:lnTo>
                    <a:pt x="774696" y="678180"/>
                  </a:lnTo>
                  <a:lnTo>
                    <a:pt x="774768" y="678248"/>
                  </a:lnTo>
                  <a:lnTo>
                    <a:pt x="774836" y="678321"/>
                  </a:lnTo>
                  <a:lnTo>
                    <a:pt x="774915" y="678371"/>
                  </a:lnTo>
                  <a:lnTo>
                    <a:pt x="775085" y="678425"/>
                  </a:lnTo>
                  <a:lnTo>
                    <a:pt x="775150" y="678457"/>
                  </a:lnTo>
                  <a:lnTo>
                    <a:pt x="775221" y="678502"/>
                  </a:lnTo>
                  <a:lnTo>
                    <a:pt x="775289" y="678538"/>
                  </a:lnTo>
                  <a:lnTo>
                    <a:pt x="775361" y="678516"/>
                  </a:lnTo>
                  <a:lnTo>
                    <a:pt x="775312" y="678343"/>
                  </a:lnTo>
                  <a:lnTo>
                    <a:pt x="775335" y="678262"/>
                  </a:lnTo>
                  <a:lnTo>
                    <a:pt x="775440" y="678216"/>
                  </a:lnTo>
                  <a:lnTo>
                    <a:pt x="775565" y="678194"/>
                  </a:lnTo>
                  <a:lnTo>
                    <a:pt x="775686" y="678203"/>
                  </a:lnTo>
                  <a:lnTo>
                    <a:pt x="775811" y="678225"/>
                  </a:lnTo>
                  <a:lnTo>
                    <a:pt x="775931" y="678225"/>
                  </a:lnTo>
                  <a:lnTo>
                    <a:pt x="776052" y="678212"/>
                  </a:lnTo>
                  <a:lnTo>
                    <a:pt x="776294" y="678166"/>
                  </a:lnTo>
                  <a:lnTo>
                    <a:pt x="776419" y="678139"/>
                  </a:lnTo>
                  <a:lnTo>
                    <a:pt x="776641" y="678076"/>
                  </a:lnTo>
                  <a:lnTo>
                    <a:pt x="776747" y="678030"/>
                  </a:lnTo>
                  <a:lnTo>
                    <a:pt x="776849" y="677971"/>
                  </a:lnTo>
                  <a:lnTo>
                    <a:pt x="776947" y="677903"/>
                  </a:lnTo>
                  <a:lnTo>
                    <a:pt x="777053" y="677867"/>
                  </a:lnTo>
                  <a:lnTo>
                    <a:pt x="777163" y="677849"/>
                  </a:lnTo>
                  <a:lnTo>
                    <a:pt x="777268" y="677826"/>
                  </a:lnTo>
                  <a:lnTo>
                    <a:pt x="777374" y="677790"/>
                  </a:lnTo>
                  <a:lnTo>
                    <a:pt x="777476" y="677744"/>
                  </a:lnTo>
                  <a:lnTo>
                    <a:pt x="777650" y="677636"/>
                  </a:lnTo>
                  <a:lnTo>
                    <a:pt x="777718" y="677613"/>
                  </a:lnTo>
                  <a:lnTo>
                    <a:pt x="777865" y="677595"/>
                  </a:lnTo>
                  <a:lnTo>
                    <a:pt x="777937" y="677581"/>
                  </a:lnTo>
                  <a:lnTo>
                    <a:pt x="778039" y="677536"/>
                  </a:lnTo>
                  <a:lnTo>
                    <a:pt x="778175" y="677422"/>
                  </a:lnTo>
                  <a:lnTo>
                    <a:pt x="778246" y="677391"/>
                  </a:lnTo>
                  <a:lnTo>
                    <a:pt x="778333" y="677372"/>
                  </a:lnTo>
                  <a:lnTo>
                    <a:pt x="778420" y="677359"/>
                  </a:lnTo>
                  <a:lnTo>
                    <a:pt x="778496" y="677341"/>
                  </a:lnTo>
                  <a:lnTo>
                    <a:pt x="778590" y="677254"/>
                  </a:lnTo>
                  <a:lnTo>
                    <a:pt x="778643" y="677146"/>
                  </a:lnTo>
                  <a:lnTo>
                    <a:pt x="778658" y="677032"/>
                  </a:lnTo>
                  <a:lnTo>
                    <a:pt x="778609" y="676932"/>
                  </a:lnTo>
                  <a:lnTo>
                    <a:pt x="778515" y="676837"/>
                  </a:lnTo>
                  <a:lnTo>
                    <a:pt x="778431" y="676792"/>
                  </a:lnTo>
                  <a:lnTo>
                    <a:pt x="778352" y="676773"/>
                  </a:lnTo>
                  <a:lnTo>
                    <a:pt x="778258" y="676724"/>
                  </a:lnTo>
                  <a:lnTo>
                    <a:pt x="778201" y="676633"/>
                  </a:lnTo>
                  <a:lnTo>
                    <a:pt x="778133" y="676420"/>
                  </a:lnTo>
                  <a:lnTo>
                    <a:pt x="778042" y="676361"/>
                  </a:lnTo>
                  <a:lnTo>
                    <a:pt x="777941" y="676311"/>
                  </a:lnTo>
                  <a:lnTo>
                    <a:pt x="777910" y="676229"/>
                  </a:lnTo>
                  <a:lnTo>
                    <a:pt x="777956" y="676120"/>
                  </a:lnTo>
                  <a:lnTo>
                    <a:pt x="777986" y="676007"/>
                  </a:lnTo>
                  <a:lnTo>
                    <a:pt x="777971" y="675925"/>
                  </a:lnTo>
                  <a:lnTo>
                    <a:pt x="777929" y="675834"/>
                  </a:lnTo>
                  <a:lnTo>
                    <a:pt x="777869" y="675748"/>
                  </a:lnTo>
                  <a:lnTo>
                    <a:pt x="777801" y="675680"/>
                  </a:lnTo>
                  <a:lnTo>
                    <a:pt x="777733" y="675630"/>
                  </a:lnTo>
                  <a:lnTo>
                    <a:pt x="777710" y="675417"/>
                  </a:lnTo>
                  <a:lnTo>
                    <a:pt x="777695" y="675308"/>
                  </a:lnTo>
                  <a:lnTo>
                    <a:pt x="777676" y="675204"/>
                  </a:lnTo>
                  <a:lnTo>
                    <a:pt x="777623" y="674959"/>
                  </a:lnTo>
                  <a:lnTo>
                    <a:pt x="777597" y="674863"/>
                  </a:lnTo>
                  <a:lnTo>
                    <a:pt x="777567" y="674782"/>
                  </a:lnTo>
                  <a:lnTo>
                    <a:pt x="777533" y="674705"/>
                  </a:lnTo>
                  <a:lnTo>
                    <a:pt x="777491" y="674623"/>
                  </a:lnTo>
                  <a:lnTo>
                    <a:pt x="777450" y="674550"/>
                  </a:lnTo>
                  <a:lnTo>
                    <a:pt x="777382" y="674446"/>
                  </a:lnTo>
                  <a:lnTo>
                    <a:pt x="777317" y="674364"/>
                  </a:lnTo>
                  <a:lnTo>
                    <a:pt x="777276" y="674283"/>
                  </a:lnTo>
                  <a:lnTo>
                    <a:pt x="777242" y="674042"/>
                  </a:lnTo>
                  <a:lnTo>
                    <a:pt x="777181" y="673815"/>
                  </a:lnTo>
                  <a:lnTo>
                    <a:pt x="777106" y="673593"/>
                  </a:lnTo>
                  <a:lnTo>
                    <a:pt x="777034" y="673411"/>
                  </a:lnTo>
                  <a:lnTo>
                    <a:pt x="776970" y="673275"/>
                  </a:lnTo>
                  <a:lnTo>
                    <a:pt x="776917" y="673139"/>
                  </a:lnTo>
                  <a:lnTo>
                    <a:pt x="776887" y="673026"/>
                  </a:lnTo>
                  <a:lnTo>
                    <a:pt x="776853" y="672790"/>
                  </a:lnTo>
                  <a:lnTo>
                    <a:pt x="776834" y="672549"/>
                  </a:lnTo>
                  <a:lnTo>
                    <a:pt x="776830" y="672449"/>
                  </a:lnTo>
                  <a:lnTo>
                    <a:pt x="776834" y="672241"/>
                  </a:lnTo>
                  <a:lnTo>
                    <a:pt x="776826" y="672141"/>
                  </a:lnTo>
                  <a:lnTo>
                    <a:pt x="776796" y="672055"/>
                  </a:lnTo>
                  <a:lnTo>
                    <a:pt x="776721" y="671937"/>
                  </a:lnTo>
                  <a:lnTo>
                    <a:pt x="776622" y="671842"/>
                  </a:lnTo>
                  <a:lnTo>
                    <a:pt x="776513" y="671823"/>
                  </a:lnTo>
                  <a:lnTo>
                    <a:pt x="776396" y="671878"/>
                  </a:lnTo>
                  <a:lnTo>
                    <a:pt x="776275" y="671941"/>
                  </a:lnTo>
                  <a:lnTo>
                    <a:pt x="776184" y="671978"/>
                  </a:lnTo>
                  <a:lnTo>
                    <a:pt x="776007" y="672059"/>
                  </a:lnTo>
                  <a:lnTo>
                    <a:pt x="775916" y="672096"/>
                  </a:lnTo>
                  <a:lnTo>
                    <a:pt x="775826" y="672118"/>
                  </a:lnTo>
                  <a:lnTo>
                    <a:pt x="775739" y="672127"/>
                  </a:lnTo>
                  <a:lnTo>
                    <a:pt x="775652" y="672127"/>
                  </a:lnTo>
                  <a:lnTo>
                    <a:pt x="775380" y="672109"/>
                  </a:lnTo>
                  <a:lnTo>
                    <a:pt x="774965" y="672109"/>
                  </a:lnTo>
                  <a:lnTo>
                    <a:pt x="774825" y="672100"/>
                  </a:lnTo>
                  <a:lnTo>
                    <a:pt x="774689" y="672082"/>
                  </a:lnTo>
                  <a:lnTo>
                    <a:pt x="774564" y="672055"/>
                  </a:lnTo>
                  <a:lnTo>
                    <a:pt x="774190" y="671919"/>
                  </a:lnTo>
                  <a:lnTo>
                    <a:pt x="774062" y="671887"/>
                  </a:lnTo>
                  <a:lnTo>
                    <a:pt x="773948" y="671873"/>
                  </a:lnTo>
                  <a:lnTo>
                    <a:pt x="773714" y="671864"/>
                  </a:lnTo>
                  <a:lnTo>
                    <a:pt x="773601" y="671855"/>
                  </a:lnTo>
                  <a:lnTo>
                    <a:pt x="773495" y="671832"/>
                  </a:lnTo>
                  <a:lnTo>
                    <a:pt x="773409" y="671801"/>
                  </a:lnTo>
                  <a:lnTo>
                    <a:pt x="773329" y="671764"/>
                  </a:lnTo>
                  <a:lnTo>
                    <a:pt x="773171" y="671674"/>
                  </a:lnTo>
                  <a:lnTo>
                    <a:pt x="773004" y="671560"/>
                  </a:lnTo>
                  <a:lnTo>
                    <a:pt x="772917" y="671492"/>
                  </a:lnTo>
                  <a:lnTo>
                    <a:pt x="772831" y="671415"/>
                  </a:lnTo>
                  <a:lnTo>
                    <a:pt x="772672" y="671261"/>
                  </a:lnTo>
                  <a:lnTo>
                    <a:pt x="772309" y="670966"/>
                  </a:lnTo>
                  <a:lnTo>
                    <a:pt x="772226" y="670893"/>
                  </a:lnTo>
                  <a:lnTo>
                    <a:pt x="772068" y="670744"/>
                  </a:lnTo>
                  <a:lnTo>
                    <a:pt x="771985" y="670675"/>
                  </a:lnTo>
                  <a:lnTo>
                    <a:pt x="771898" y="670616"/>
                  </a:lnTo>
                  <a:lnTo>
                    <a:pt x="771792" y="670566"/>
                  </a:lnTo>
                  <a:lnTo>
                    <a:pt x="771679" y="670526"/>
                  </a:lnTo>
                  <a:lnTo>
                    <a:pt x="771565" y="670489"/>
                  </a:lnTo>
                  <a:lnTo>
                    <a:pt x="771331" y="670421"/>
                  </a:lnTo>
                  <a:lnTo>
                    <a:pt x="771052" y="670312"/>
                  </a:lnTo>
                  <a:lnTo>
                    <a:pt x="770980" y="670294"/>
                  </a:lnTo>
                  <a:lnTo>
                    <a:pt x="770882" y="670276"/>
                  </a:lnTo>
                  <a:lnTo>
                    <a:pt x="770780" y="670272"/>
                  </a:lnTo>
                  <a:lnTo>
                    <a:pt x="770678" y="670272"/>
                  </a:lnTo>
                  <a:lnTo>
                    <a:pt x="770251" y="670303"/>
                  </a:lnTo>
                  <a:lnTo>
                    <a:pt x="770138" y="670317"/>
                  </a:lnTo>
                  <a:lnTo>
                    <a:pt x="769919" y="670358"/>
                  </a:lnTo>
                  <a:lnTo>
                    <a:pt x="769851" y="670671"/>
                  </a:lnTo>
                  <a:lnTo>
                    <a:pt x="769738" y="671138"/>
                  </a:lnTo>
                  <a:lnTo>
                    <a:pt x="769715" y="671247"/>
                  </a:lnTo>
                  <a:lnTo>
                    <a:pt x="769696" y="671365"/>
                  </a:lnTo>
                  <a:lnTo>
                    <a:pt x="769673" y="671478"/>
                  </a:lnTo>
                  <a:lnTo>
                    <a:pt x="769639" y="671583"/>
                  </a:lnTo>
                  <a:lnTo>
                    <a:pt x="769590" y="671674"/>
                  </a:lnTo>
                  <a:lnTo>
                    <a:pt x="769492" y="671760"/>
                  </a:lnTo>
                  <a:lnTo>
                    <a:pt x="769393" y="671807"/>
                  </a:lnTo>
                  <a:lnTo>
                    <a:pt x="769367" y="671819"/>
                  </a:lnTo>
                  <a:lnTo>
                    <a:pt x="769084" y="671914"/>
                  </a:lnTo>
                  <a:lnTo>
                    <a:pt x="768956" y="671973"/>
                  </a:lnTo>
                  <a:lnTo>
                    <a:pt x="768797" y="672073"/>
                  </a:lnTo>
                  <a:lnTo>
                    <a:pt x="768650" y="672182"/>
                  </a:lnTo>
                  <a:lnTo>
                    <a:pt x="768582" y="672245"/>
                  </a:lnTo>
                  <a:lnTo>
                    <a:pt x="768503" y="672327"/>
                  </a:lnTo>
                  <a:lnTo>
                    <a:pt x="768427" y="672418"/>
                  </a:lnTo>
                  <a:lnTo>
                    <a:pt x="768359" y="672518"/>
                  </a:lnTo>
                  <a:lnTo>
                    <a:pt x="768302" y="672617"/>
                  </a:lnTo>
                  <a:lnTo>
                    <a:pt x="768253" y="672785"/>
                  </a:lnTo>
                  <a:lnTo>
                    <a:pt x="768253" y="672921"/>
                  </a:lnTo>
                  <a:lnTo>
                    <a:pt x="768231" y="673044"/>
                  </a:lnTo>
                  <a:lnTo>
                    <a:pt x="768170" y="673089"/>
                  </a:lnTo>
                  <a:lnTo>
                    <a:pt x="768080" y="673116"/>
                  </a:lnTo>
                  <a:lnTo>
                    <a:pt x="767868" y="673148"/>
                  </a:lnTo>
                  <a:lnTo>
                    <a:pt x="767766" y="673175"/>
                  </a:lnTo>
                  <a:lnTo>
                    <a:pt x="767694" y="673207"/>
                  </a:lnTo>
                  <a:lnTo>
                    <a:pt x="767555" y="673280"/>
                  </a:lnTo>
                  <a:lnTo>
                    <a:pt x="767487" y="673307"/>
                  </a:lnTo>
                  <a:lnTo>
                    <a:pt x="767407" y="673302"/>
                  </a:lnTo>
                  <a:lnTo>
                    <a:pt x="767332" y="673275"/>
                  </a:lnTo>
                  <a:lnTo>
                    <a:pt x="767169" y="673239"/>
                  </a:lnTo>
                  <a:lnTo>
                    <a:pt x="767003" y="673221"/>
                  </a:lnTo>
                  <a:lnTo>
                    <a:pt x="766920" y="673207"/>
                  </a:lnTo>
                  <a:lnTo>
                    <a:pt x="766705" y="673148"/>
                  </a:lnTo>
                  <a:lnTo>
                    <a:pt x="766637" y="673198"/>
                  </a:lnTo>
                  <a:lnTo>
                    <a:pt x="766629" y="673293"/>
                  </a:lnTo>
                  <a:lnTo>
                    <a:pt x="766637" y="673538"/>
                  </a:lnTo>
                  <a:lnTo>
                    <a:pt x="766633" y="673652"/>
                  </a:lnTo>
                  <a:lnTo>
                    <a:pt x="766618" y="673792"/>
                  </a:lnTo>
                  <a:lnTo>
                    <a:pt x="766591" y="673933"/>
                  </a:lnTo>
                  <a:lnTo>
                    <a:pt x="766501" y="674360"/>
                  </a:lnTo>
                  <a:lnTo>
                    <a:pt x="766414" y="674732"/>
                  </a:lnTo>
                  <a:lnTo>
                    <a:pt x="766350" y="674827"/>
                  </a:lnTo>
                  <a:lnTo>
                    <a:pt x="766138" y="674963"/>
                  </a:lnTo>
                  <a:lnTo>
                    <a:pt x="765961" y="675049"/>
                  </a:lnTo>
                  <a:lnTo>
                    <a:pt x="765568" y="675195"/>
                  </a:lnTo>
                  <a:lnTo>
                    <a:pt x="765402" y="675281"/>
                  </a:lnTo>
                  <a:lnTo>
                    <a:pt x="765281" y="675399"/>
                  </a:lnTo>
                  <a:lnTo>
                    <a:pt x="765224" y="675512"/>
                  </a:lnTo>
                  <a:lnTo>
                    <a:pt x="765187" y="675639"/>
                  </a:lnTo>
                  <a:lnTo>
                    <a:pt x="765164" y="675775"/>
                  </a:lnTo>
                  <a:lnTo>
                    <a:pt x="765153" y="675911"/>
                  </a:lnTo>
                  <a:lnTo>
                    <a:pt x="765149" y="676043"/>
                  </a:lnTo>
                  <a:lnTo>
                    <a:pt x="765289" y="676356"/>
                  </a:lnTo>
                  <a:lnTo>
                    <a:pt x="765606" y="676683"/>
                  </a:lnTo>
                  <a:lnTo>
                    <a:pt x="765972" y="677000"/>
                  </a:lnTo>
                  <a:lnTo>
                    <a:pt x="766259" y="677277"/>
                  </a:lnTo>
                  <a:lnTo>
                    <a:pt x="766342" y="677486"/>
                  </a:lnTo>
                  <a:lnTo>
                    <a:pt x="766286" y="677590"/>
                  </a:lnTo>
                  <a:lnTo>
                    <a:pt x="766214" y="677690"/>
                  </a:lnTo>
                  <a:lnTo>
                    <a:pt x="765968" y="677967"/>
                  </a:lnTo>
                  <a:lnTo>
                    <a:pt x="765855" y="678126"/>
                  </a:lnTo>
                  <a:lnTo>
                    <a:pt x="765749" y="678289"/>
                  </a:lnTo>
                  <a:lnTo>
                    <a:pt x="765640" y="678448"/>
                  </a:lnTo>
                  <a:lnTo>
                    <a:pt x="765523" y="678597"/>
                  </a:lnTo>
                  <a:lnTo>
                    <a:pt x="765391" y="678734"/>
                  </a:lnTo>
                  <a:lnTo>
                    <a:pt x="765258" y="678838"/>
                  </a:lnTo>
                  <a:lnTo>
                    <a:pt x="765115" y="678938"/>
                  </a:lnTo>
                  <a:lnTo>
                    <a:pt x="764968" y="679028"/>
                  </a:lnTo>
                  <a:lnTo>
                    <a:pt x="764813" y="679106"/>
                  </a:lnTo>
                  <a:lnTo>
                    <a:pt x="764654" y="679165"/>
                  </a:lnTo>
                  <a:lnTo>
                    <a:pt x="764480" y="679214"/>
                  </a:lnTo>
                  <a:lnTo>
                    <a:pt x="764299" y="679246"/>
                  </a:lnTo>
                  <a:lnTo>
                    <a:pt x="764114" y="679264"/>
                  </a:lnTo>
                  <a:lnTo>
                    <a:pt x="763933" y="679260"/>
                  </a:lnTo>
                  <a:lnTo>
                    <a:pt x="763763" y="679233"/>
                  </a:lnTo>
                  <a:lnTo>
                    <a:pt x="763638" y="679196"/>
                  </a:lnTo>
                  <a:lnTo>
                    <a:pt x="763513" y="679151"/>
                  </a:lnTo>
                  <a:lnTo>
                    <a:pt x="763393" y="679092"/>
                  </a:lnTo>
                  <a:lnTo>
                    <a:pt x="763287" y="679024"/>
                  </a:lnTo>
                  <a:lnTo>
                    <a:pt x="763200" y="678938"/>
                  </a:lnTo>
                  <a:lnTo>
                    <a:pt x="763147" y="678792"/>
                  </a:lnTo>
                  <a:lnTo>
                    <a:pt x="763147" y="678602"/>
                  </a:lnTo>
                  <a:lnTo>
                    <a:pt x="763211" y="678171"/>
                  </a:lnTo>
                  <a:lnTo>
                    <a:pt x="763215" y="677962"/>
                  </a:lnTo>
                  <a:lnTo>
                    <a:pt x="763189" y="677740"/>
                  </a:lnTo>
                  <a:lnTo>
                    <a:pt x="763147" y="677522"/>
                  </a:lnTo>
                  <a:lnTo>
                    <a:pt x="763098" y="677300"/>
                  </a:lnTo>
                  <a:lnTo>
                    <a:pt x="762992" y="676864"/>
                  </a:lnTo>
                  <a:lnTo>
                    <a:pt x="762939" y="676696"/>
                  </a:lnTo>
                  <a:lnTo>
                    <a:pt x="762807" y="676347"/>
                  </a:lnTo>
                  <a:lnTo>
                    <a:pt x="762777" y="676197"/>
                  </a:lnTo>
                  <a:lnTo>
                    <a:pt x="762804" y="676088"/>
                  </a:lnTo>
                  <a:lnTo>
                    <a:pt x="762890" y="676029"/>
                  </a:lnTo>
                  <a:lnTo>
                    <a:pt x="763026" y="675998"/>
                  </a:lnTo>
                  <a:lnTo>
                    <a:pt x="763174" y="675979"/>
                  </a:lnTo>
                  <a:lnTo>
                    <a:pt x="763313" y="675952"/>
                  </a:lnTo>
                  <a:lnTo>
                    <a:pt x="763412" y="675893"/>
                  </a:lnTo>
                  <a:lnTo>
                    <a:pt x="763468" y="675775"/>
                  </a:lnTo>
                  <a:lnTo>
                    <a:pt x="763479" y="675621"/>
                  </a:lnTo>
                  <a:lnTo>
                    <a:pt x="763464" y="675439"/>
                  </a:lnTo>
                  <a:lnTo>
                    <a:pt x="763442" y="675253"/>
                  </a:lnTo>
                  <a:lnTo>
                    <a:pt x="763393" y="674723"/>
                  </a:lnTo>
                  <a:lnTo>
                    <a:pt x="763340" y="674360"/>
                  </a:lnTo>
                  <a:lnTo>
                    <a:pt x="763264" y="674001"/>
                  </a:lnTo>
                  <a:lnTo>
                    <a:pt x="763181" y="673643"/>
                  </a:lnTo>
                  <a:lnTo>
                    <a:pt x="763090" y="673289"/>
                  </a:lnTo>
                  <a:lnTo>
                    <a:pt x="762996" y="672949"/>
                  </a:lnTo>
                  <a:lnTo>
                    <a:pt x="762894" y="672613"/>
                  </a:lnTo>
                  <a:lnTo>
                    <a:pt x="762668" y="671946"/>
                  </a:lnTo>
                  <a:lnTo>
                    <a:pt x="762550" y="671615"/>
                  </a:lnTo>
                  <a:lnTo>
                    <a:pt x="762486" y="671456"/>
                  </a:lnTo>
                  <a:lnTo>
                    <a:pt x="762407" y="671297"/>
                  </a:lnTo>
                  <a:lnTo>
                    <a:pt x="762335" y="671138"/>
                  </a:lnTo>
                  <a:lnTo>
                    <a:pt x="762286" y="670984"/>
                  </a:lnTo>
                  <a:lnTo>
                    <a:pt x="762282" y="670834"/>
                  </a:lnTo>
                  <a:lnTo>
                    <a:pt x="762331" y="670703"/>
                  </a:lnTo>
                  <a:lnTo>
                    <a:pt x="762430" y="670576"/>
                  </a:lnTo>
                  <a:lnTo>
                    <a:pt x="762543" y="670453"/>
                  </a:lnTo>
                  <a:lnTo>
                    <a:pt x="762641" y="670326"/>
                  </a:lnTo>
                  <a:lnTo>
                    <a:pt x="762694" y="670194"/>
                  </a:lnTo>
                  <a:lnTo>
                    <a:pt x="762641" y="669999"/>
                  </a:lnTo>
                  <a:lnTo>
                    <a:pt x="762456" y="669791"/>
                  </a:lnTo>
                  <a:lnTo>
                    <a:pt x="762203" y="669568"/>
                  </a:lnTo>
                  <a:lnTo>
                    <a:pt x="761931" y="669341"/>
                  </a:lnTo>
                  <a:lnTo>
                    <a:pt x="761701" y="669119"/>
                  </a:lnTo>
                  <a:lnTo>
                    <a:pt x="761550" y="668951"/>
                  </a:lnTo>
                  <a:lnTo>
                    <a:pt x="761395" y="668788"/>
                  </a:lnTo>
                  <a:lnTo>
                    <a:pt x="761240" y="668616"/>
                  </a:lnTo>
                  <a:lnTo>
                    <a:pt x="761104" y="668443"/>
                  </a:lnTo>
                  <a:lnTo>
                    <a:pt x="760987" y="668253"/>
                  </a:lnTo>
                  <a:lnTo>
                    <a:pt x="760938" y="668121"/>
                  </a:lnTo>
                  <a:lnTo>
                    <a:pt x="760870" y="667835"/>
                  </a:lnTo>
                  <a:lnTo>
                    <a:pt x="760825" y="667704"/>
                  </a:lnTo>
                  <a:lnTo>
                    <a:pt x="760756" y="667599"/>
                  </a:lnTo>
                  <a:lnTo>
                    <a:pt x="760685" y="667549"/>
                  </a:lnTo>
                  <a:lnTo>
                    <a:pt x="760602" y="667508"/>
                  </a:lnTo>
                  <a:lnTo>
                    <a:pt x="760428" y="667440"/>
                  </a:lnTo>
                  <a:lnTo>
                    <a:pt x="760356" y="667391"/>
                  </a:lnTo>
                  <a:lnTo>
                    <a:pt x="760250" y="667273"/>
                  </a:lnTo>
                  <a:lnTo>
                    <a:pt x="760167" y="667123"/>
                  </a:lnTo>
                  <a:lnTo>
                    <a:pt x="760103" y="666955"/>
                  </a:lnTo>
                  <a:lnTo>
                    <a:pt x="760050" y="666782"/>
                  </a:lnTo>
                  <a:lnTo>
                    <a:pt x="760001" y="666610"/>
                  </a:lnTo>
                  <a:lnTo>
                    <a:pt x="759956" y="666383"/>
                  </a:lnTo>
                  <a:lnTo>
                    <a:pt x="759933" y="666147"/>
                  </a:lnTo>
                  <a:lnTo>
                    <a:pt x="759926" y="665911"/>
                  </a:lnTo>
                  <a:lnTo>
                    <a:pt x="759922" y="665671"/>
                  </a:lnTo>
                  <a:lnTo>
                    <a:pt x="759892" y="665326"/>
                  </a:lnTo>
                  <a:lnTo>
                    <a:pt x="759892" y="665208"/>
                  </a:lnTo>
                  <a:lnTo>
                    <a:pt x="759888" y="665099"/>
                  </a:lnTo>
                  <a:lnTo>
                    <a:pt x="759869" y="665004"/>
                  </a:lnTo>
                  <a:lnTo>
                    <a:pt x="759782" y="664995"/>
                  </a:lnTo>
                  <a:lnTo>
                    <a:pt x="759567" y="665290"/>
                  </a:lnTo>
                  <a:lnTo>
                    <a:pt x="759454" y="665421"/>
                  </a:lnTo>
                  <a:lnTo>
                    <a:pt x="759374" y="665462"/>
                  </a:lnTo>
                  <a:lnTo>
                    <a:pt x="759310" y="665412"/>
                  </a:lnTo>
                  <a:lnTo>
                    <a:pt x="759261" y="665322"/>
                  </a:lnTo>
                  <a:lnTo>
                    <a:pt x="759219" y="665208"/>
                  </a:lnTo>
                  <a:lnTo>
                    <a:pt x="759140" y="664972"/>
                  </a:lnTo>
                  <a:lnTo>
                    <a:pt x="759046" y="664777"/>
                  </a:lnTo>
                  <a:lnTo>
                    <a:pt x="759004" y="664682"/>
                  </a:lnTo>
                  <a:lnTo>
                    <a:pt x="758966" y="664582"/>
                  </a:lnTo>
                  <a:lnTo>
                    <a:pt x="758944" y="664482"/>
                  </a:lnTo>
                  <a:lnTo>
                    <a:pt x="758947" y="664332"/>
                  </a:lnTo>
                  <a:lnTo>
                    <a:pt x="758982" y="664178"/>
                  </a:lnTo>
                  <a:lnTo>
                    <a:pt x="759083" y="663870"/>
                  </a:lnTo>
                  <a:lnTo>
                    <a:pt x="759117" y="663711"/>
                  </a:lnTo>
                  <a:lnTo>
                    <a:pt x="759144" y="663534"/>
                  </a:lnTo>
                  <a:lnTo>
                    <a:pt x="759163" y="663357"/>
                  </a:lnTo>
                  <a:lnTo>
                    <a:pt x="759174" y="663175"/>
                  </a:lnTo>
                  <a:lnTo>
                    <a:pt x="759178" y="662999"/>
                  </a:lnTo>
                  <a:lnTo>
                    <a:pt x="759170" y="662744"/>
                  </a:lnTo>
                  <a:lnTo>
                    <a:pt x="759159" y="662599"/>
                  </a:lnTo>
                  <a:lnTo>
                    <a:pt x="759140" y="662454"/>
                  </a:lnTo>
                  <a:lnTo>
                    <a:pt x="759140" y="662223"/>
                  </a:lnTo>
                  <a:lnTo>
                    <a:pt x="759144" y="662109"/>
                  </a:lnTo>
                  <a:lnTo>
                    <a:pt x="759182" y="661737"/>
                  </a:lnTo>
                  <a:lnTo>
                    <a:pt x="759204" y="661587"/>
                  </a:lnTo>
                  <a:lnTo>
                    <a:pt x="759231" y="661442"/>
                  </a:lnTo>
                  <a:lnTo>
                    <a:pt x="759265" y="661302"/>
                  </a:lnTo>
                  <a:lnTo>
                    <a:pt x="759306" y="661161"/>
                  </a:lnTo>
                  <a:lnTo>
                    <a:pt x="759344" y="661075"/>
                  </a:lnTo>
                  <a:lnTo>
                    <a:pt x="759389" y="660993"/>
                  </a:lnTo>
                  <a:lnTo>
                    <a:pt x="759472" y="660825"/>
                  </a:lnTo>
                  <a:lnTo>
                    <a:pt x="759495" y="660739"/>
                  </a:lnTo>
                  <a:lnTo>
                    <a:pt x="759495" y="660635"/>
                  </a:lnTo>
                  <a:lnTo>
                    <a:pt x="759480" y="660526"/>
                  </a:lnTo>
                  <a:lnTo>
                    <a:pt x="759431" y="660303"/>
                  </a:lnTo>
                  <a:lnTo>
                    <a:pt x="759423" y="660195"/>
                  </a:lnTo>
                  <a:lnTo>
                    <a:pt x="759427" y="660104"/>
                  </a:lnTo>
                  <a:lnTo>
                    <a:pt x="759495" y="659736"/>
                  </a:lnTo>
                  <a:lnTo>
                    <a:pt x="759510" y="659582"/>
                  </a:lnTo>
                  <a:lnTo>
                    <a:pt x="759540" y="659119"/>
                  </a:lnTo>
                  <a:lnTo>
                    <a:pt x="759556" y="658970"/>
                  </a:lnTo>
                  <a:lnTo>
                    <a:pt x="759574" y="658834"/>
                  </a:lnTo>
                  <a:lnTo>
                    <a:pt x="759623" y="658566"/>
                  </a:lnTo>
                  <a:lnTo>
                    <a:pt x="759665" y="658298"/>
                  </a:lnTo>
                  <a:lnTo>
                    <a:pt x="759673" y="658167"/>
                  </a:lnTo>
                  <a:lnTo>
                    <a:pt x="759669" y="658035"/>
                  </a:lnTo>
                  <a:lnTo>
                    <a:pt x="759669" y="657899"/>
                  </a:lnTo>
                  <a:lnTo>
                    <a:pt x="759673" y="657767"/>
                  </a:lnTo>
                  <a:lnTo>
                    <a:pt x="759692" y="657640"/>
                  </a:lnTo>
                  <a:lnTo>
                    <a:pt x="759725" y="657531"/>
                  </a:lnTo>
                  <a:lnTo>
                    <a:pt x="759771" y="657422"/>
                  </a:lnTo>
                  <a:lnTo>
                    <a:pt x="759824" y="657318"/>
                  </a:lnTo>
                  <a:lnTo>
                    <a:pt x="759869" y="657214"/>
                  </a:lnTo>
                  <a:lnTo>
                    <a:pt x="759895" y="657105"/>
                  </a:lnTo>
                  <a:lnTo>
                    <a:pt x="759907" y="657014"/>
                  </a:lnTo>
                  <a:lnTo>
                    <a:pt x="759907" y="656919"/>
                  </a:lnTo>
                  <a:lnTo>
                    <a:pt x="759903" y="656828"/>
                  </a:lnTo>
                  <a:lnTo>
                    <a:pt x="759888" y="656642"/>
                  </a:lnTo>
                  <a:lnTo>
                    <a:pt x="759877" y="656347"/>
                  </a:lnTo>
                  <a:lnTo>
                    <a:pt x="759861" y="656252"/>
                  </a:lnTo>
                  <a:lnTo>
                    <a:pt x="759831" y="656166"/>
                  </a:lnTo>
                  <a:lnTo>
                    <a:pt x="759786" y="656093"/>
                  </a:lnTo>
                  <a:lnTo>
                    <a:pt x="759733" y="656021"/>
                  </a:lnTo>
                  <a:lnTo>
                    <a:pt x="759673" y="655952"/>
                  </a:lnTo>
                  <a:lnTo>
                    <a:pt x="759605" y="655894"/>
                  </a:lnTo>
                  <a:lnTo>
                    <a:pt x="759533" y="655848"/>
                  </a:lnTo>
                  <a:lnTo>
                    <a:pt x="759336" y="655662"/>
                  </a:lnTo>
                  <a:lnTo>
                    <a:pt x="759117" y="655494"/>
                  </a:lnTo>
                  <a:lnTo>
                    <a:pt x="758883" y="655345"/>
                  </a:lnTo>
                  <a:lnTo>
                    <a:pt x="758642" y="655218"/>
                  </a:lnTo>
                  <a:lnTo>
                    <a:pt x="758392" y="655113"/>
                  </a:lnTo>
                  <a:lnTo>
                    <a:pt x="758120" y="655045"/>
                  </a:lnTo>
                  <a:lnTo>
                    <a:pt x="757984" y="655072"/>
                  </a:lnTo>
                  <a:lnTo>
                    <a:pt x="757845" y="655127"/>
                  </a:lnTo>
                  <a:lnTo>
                    <a:pt x="757709" y="655199"/>
                  </a:lnTo>
                  <a:lnTo>
                    <a:pt x="757584" y="655290"/>
                  </a:lnTo>
                  <a:lnTo>
                    <a:pt x="757452" y="655426"/>
                  </a:lnTo>
                  <a:lnTo>
                    <a:pt x="757350" y="655590"/>
                  </a:lnTo>
                  <a:lnTo>
                    <a:pt x="756840" y="655485"/>
                  </a:lnTo>
                  <a:lnTo>
                    <a:pt x="756304" y="655399"/>
                  </a:lnTo>
                  <a:lnTo>
                    <a:pt x="756209" y="655381"/>
                  </a:lnTo>
                  <a:lnTo>
                    <a:pt x="756013" y="655363"/>
                  </a:lnTo>
                  <a:lnTo>
                    <a:pt x="755866" y="655345"/>
                  </a:lnTo>
                  <a:lnTo>
                    <a:pt x="755790" y="655340"/>
                  </a:lnTo>
                  <a:lnTo>
                    <a:pt x="755718" y="655340"/>
                  </a:lnTo>
                  <a:lnTo>
                    <a:pt x="755598" y="655381"/>
                  </a:lnTo>
                  <a:lnTo>
                    <a:pt x="755496" y="655458"/>
                  </a:lnTo>
                  <a:lnTo>
                    <a:pt x="755397" y="655544"/>
                  </a:lnTo>
                  <a:lnTo>
                    <a:pt x="755326" y="655617"/>
                  </a:lnTo>
                  <a:lnTo>
                    <a:pt x="755190" y="655780"/>
                  </a:lnTo>
                  <a:lnTo>
                    <a:pt x="755122" y="655848"/>
                  </a:lnTo>
                  <a:lnTo>
                    <a:pt x="754997" y="655894"/>
                  </a:lnTo>
                  <a:lnTo>
                    <a:pt x="754903" y="655889"/>
                  </a:lnTo>
                  <a:lnTo>
                    <a:pt x="754823" y="655898"/>
                  </a:lnTo>
                  <a:lnTo>
                    <a:pt x="754786" y="656021"/>
                  </a:lnTo>
                  <a:lnTo>
                    <a:pt x="754770" y="656184"/>
                  </a:lnTo>
                  <a:lnTo>
                    <a:pt x="754687" y="656238"/>
                  </a:lnTo>
                  <a:lnTo>
                    <a:pt x="754601" y="656202"/>
                  </a:lnTo>
                  <a:lnTo>
                    <a:pt x="754499" y="656148"/>
                  </a:lnTo>
                  <a:lnTo>
                    <a:pt x="754393" y="656098"/>
                  </a:lnTo>
                  <a:lnTo>
                    <a:pt x="754295" y="656066"/>
                  </a:lnTo>
                  <a:lnTo>
                    <a:pt x="754193" y="656075"/>
                  </a:lnTo>
                  <a:lnTo>
                    <a:pt x="754087" y="656102"/>
                  </a:lnTo>
                  <a:lnTo>
                    <a:pt x="753981" y="656139"/>
                  </a:lnTo>
                  <a:lnTo>
                    <a:pt x="753879" y="656161"/>
                  </a:lnTo>
                  <a:lnTo>
                    <a:pt x="753728" y="656148"/>
                  </a:lnTo>
                  <a:lnTo>
                    <a:pt x="753626" y="656098"/>
                  </a:lnTo>
                  <a:lnTo>
                    <a:pt x="753520" y="656057"/>
                  </a:lnTo>
                  <a:lnTo>
                    <a:pt x="753399" y="656025"/>
                  </a:lnTo>
                  <a:lnTo>
                    <a:pt x="753271" y="656002"/>
                  </a:lnTo>
                  <a:lnTo>
                    <a:pt x="753143" y="655989"/>
                  </a:lnTo>
                  <a:lnTo>
                    <a:pt x="753018" y="655989"/>
                  </a:lnTo>
                  <a:lnTo>
                    <a:pt x="752890" y="655998"/>
                  </a:lnTo>
                  <a:lnTo>
                    <a:pt x="752803" y="656025"/>
                  </a:lnTo>
                  <a:lnTo>
                    <a:pt x="752618" y="656107"/>
                  </a:lnTo>
                  <a:lnTo>
                    <a:pt x="752535" y="656134"/>
                  </a:lnTo>
                  <a:lnTo>
                    <a:pt x="752414" y="656084"/>
                  </a:lnTo>
                  <a:lnTo>
                    <a:pt x="752368" y="656021"/>
                  </a:lnTo>
                  <a:lnTo>
                    <a:pt x="752335" y="655943"/>
                  </a:lnTo>
                  <a:lnTo>
                    <a:pt x="752304" y="655862"/>
                  </a:lnTo>
                  <a:lnTo>
                    <a:pt x="752270" y="655716"/>
                  </a:lnTo>
                  <a:lnTo>
                    <a:pt x="752266" y="655576"/>
                  </a:lnTo>
                  <a:lnTo>
                    <a:pt x="752282" y="655290"/>
                  </a:lnTo>
                  <a:lnTo>
                    <a:pt x="752319" y="655000"/>
                  </a:lnTo>
                  <a:lnTo>
                    <a:pt x="752342" y="654859"/>
                  </a:lnTo>
                  <a:lnTo>
                    <a:pt x="752357" y="654714"/>
                  </a:lnTo>
                  <a:lnTo>
                    <a:pt x="752372" y="654546"/>
                  </a:lnTo>
                  <a:lnTo>
                    <a:pt x="752391" y="654215"/>
                  </a:lnTo>
                  <a:lnTo>
                    <a:pt x="752402" y="653852"/>
                  </a:lnTo>
                  <a:lnTo>
                    <a:pt x="752391" y="653416"/>
                  </a:lnTo>
                  <a:lnTo>
                    <a:pt x="752395" y="653198"/>
                  </a:lnTo>
                  <a:lnTo>
                    <a:pt x="752414" y="652985"/>
                  </a:lnTo>
                  <a:lnTo>
                    <a:pt x="752459" y="652709"/>
                  </a:lnTo>
                  <a:lnTo>
                    <a:pt x="752482" y="652618"/>
                  </a:lnTo>
                  <a:lnTo>
                    <a:pt x="752508" y="652532"/>
                  </a:lnTo>
                  <a:lnTo>
                    <a:pt x="752553" y="652432"/>
                  </a:lnTo>
                  <a:lnTo>
                    <a:pt x="752606" y="652341"/>
                  </a:lnTo>
                  <a:lnTo>
                    <a:pt x="752694" y="652207"/>
                  </a:lnTo>
                  <a:lnTo>
                    <a:pt x="752856" y="651937"/>
                  </a:lnTo>
                  <a:lnTo>
                    <a:pt x="752939" y="651810"/>
                  </a:lnTo>
                  <a:lnTo>
                    <a:pt x="753014" y="651679"/>
                  </a:lnTo>
                  <a:lnTo>
                    <a:pt x="753078" y="651547"/>
                  </a:lnTo>
                  <a:lnTo>
                    <a:pt x="753128" y="651411"/>
                  </a:lnTo>
                  <a:lnTo>
                    <a:pt x="753146" y="651320"/>
                  </a:lnTo>
                  <a:lnTo>
                    <a:pt x="753161" y="651225"/>
                  </a:lnTo>
                  <a:lnTo>
                    <a:pt x="753169" y="651130"/>
                  </a:lnTo>
                  <a:lnTo>
                    <a:pt x="753177" y="650944"/>
                  </a:lnTo>
                  <a:lnTo>
                    <a:pt x="753173" y="650826"/>
                  </a:lnTo>
                  <a:lnTo>
                    <a:pt x="753143" y="650576"/>
                  </a:lnTo>
                  <a:lnTo>
                    <a:pt x="753173" y="650413"/>
                  </a:lnTo>
                  <a:lnTo>
                    <a:pt x="753286" y="650386"/>
                  </a:lnTo>
                  <a:lnTo>
                    <a:pt x="753422" y="650386"/>
                  </a:lnTo>
                  <a:lnTo>
                    <a:pt x="753539" y="650345"/>
                  </a:lnTo>
                  <a:lnTo>
                    <a:pt x="753653" y="650272"/>
                  </a:lnTo>
                  <a:lnTo>
                    <a:pt x="753747" y="650177"/>
                  </a:lnTo>
                  <a:lnTo>
                    <a:pt x="753732" y="649882"/>
                  </a:lnTo>
                  <a:lnTo>
                    <a:pt x="753686" y="649642"/>
                  </a:lnTo>
                  <a:lnTo>
                    <a:pt x="753611" y="649406"/>
                  </a:lnTo>
                  <a:lnTo>
                    <a:pt x="753437" y="648938"/>
                  </a:lnTo>
                  <a:lnTo>
                    <a:pt x="753362" y="648702"/>
                  </a:lnTo>
                  <a:lnTo>
                    <a:pt x="753290" y="648389"/>
                  </a:lnTo>
                  <a:lnTo>
                    <a:pt x="753226" y="648076"/>
                  </a:lnTo>
                  <a:lnTo>
                    <a:pt x="753169" y="647759"/>
                  </a:lnTo>
                  <a:lnTo>
                    <a:pt x="753063" y="647128"/>
                  </a:lnTo>
                  <a:lnTo>
                    <a:pt x="752950" y="646425"/>
                  </a:lnTo>
                  <a:lnTo>
                    <a:pt x="752916" y="646189"/>
                  </a:lnTo>
                  <a:lnTo>
                    <a:pt x="752890" y="645953"/>
                  </a:lnTo>
                  <a:lnTo>
                    <a:pt x="752863" y="645635"/>
                  </a:lnTo>
                  <a:lnTo>
                    <a:pt x="752848" y="645005"/>
                  </a:lnTo>
                  <a:lnTo>
                    <a:pt x="752829" y="644692"/>
                  </a:lnTo>
                  <a:lnTo>
                    <a:pt x="752784" y="644383"/>
                  </a:lnTo>
                  <a:lnTo>
                    <a:pt x="752705" y="644115"/>
                  </a:lnTo>
                  <a:lnTo>
                    <a:pt x="752599" y="643857"/>
                  </a:lnTo>
                  <a:lnTo>
                    <a:pt x="752486" y="643594"/>
                  </a:lnTo>
                  <a:lnTo>
                    <a:pt x="752395" y="643335"/>
                  </a:lnTo>
                  <a:lnTo>
                    <a:pt x="752350" y="643072"/>
                  </a:lnTo>
                  <a:lnTo>
                    <a:pt x="752535" y="643018"/>
                  </a:lnTo>
                  <a:lnTo>
                    <a:pt x="752657" y="642948"/>
                  </a:lnTo>
                  <a:lnTo>
                    <a:pt x="752694" y="642609"/>
                  </a:lnTo>
                  <a:lnTo>
                    <a:pt x="752755" y="642379"/>
                  </a:lnTo>
                  <a:lnTo>
                    <a:pt x="752839" y="642094"/>
                  </a:lnTo>
                  <a:lnTo>
                    <a:pt x="752879" y="641778"/>
                  </a:lnTo>
                  <a:lnTo>
                    <a:pt x="752935" y="641444"/>
                  </a:lnTo>
                  <a:lnTo>
                    <a:pt x="753094" y="640745"/>
                  </a:lnTo>
                  <a:lnTo>
                    <a:pt x="753143" y="640404"/>
                  </a:lnTo>
                  <a:lnTo>
                    <a:pt x="753199" y="639762"/>
                  </a:lnTo>
                  <a:lnTo>
                    <a:pt x="753408" y="639235"/>
                  </a:lnTo>
                  <a:lnTo>
                    <a:pt x="753482" y="639042"/>
                  </a:lnTo>
                  <a:lnTo>
                    <a:pt x="753640" y="638865"/>
                  </a:lnTo>
                  <a:lnTo>
                    <a:pt x="753828" y="638718"/>
                  </a:lnTo>
                  <a:lnTo>
                    <a:pt x="754213" y="638467"/>
                  </a:lnTo>
                  <a:lnTo>
                    <a:pt x="754820" y="638145"/>
                  </a:lnTo>
                  <a:lnTo>
                    <a:pt x="755061" y="637973"/>
                  </a:lnTo>
                  <a:lnTo>
                    <a:pt x="755311" y="637809"/>
                  </a:lnTo>
                  <a:lnTo>
                    <a:pt x="755560" y="637651"/>
                  </a:lnTo>
                  <a:lnTo>
                    <a:pt x="755813" y="637501"/>
                  </a:lnTo>
                  <a:lnTo>
                    <a:pt x="755998" y="637396"/>
                  </a:lnTo>
                  <a:lnTo>
                    <a:pt x="756179" y="637288"/>
                  </a:lnTo>
                  <a:lnTo>
                    <a:pt x="756368" y="637188"/>
                  </a:lnTo>
                  <a:lnTo>
                    <a:pt x="756557" y="637102"/>
                  </a:lnTo>
                  <a:lnTo>
                    <a:pt x="756753" y="637034"/>
                  </a:lnTo>
                  <a:lnTo>
                    <a:pt x="756946" y="636988"/>
                  </a:lnTo>
                  <a:lnTo>
                    <a:pt x="757146" y="636961"/>
                  </a:lnTo>
                  <a:lnTo>
                    <a:pt x="757750" y="636911"/>
                  </a:lnTo>
                  <a:lnTo>
                    <a:pt x="758517" y="636820"/>
                  </a:lnTo>
                  <a:lnTo>
                    <a:pt x="758774" y="636793"/>
                  </a:lnTo>
                  <a:lnTo>
                    <a:pt x="759457" y="636693"/>
                  </a:lnTo>
                  <a:lnTo>
                    <a:pt x="759669" y="636657"/>
                  </a:lnTo>
                  <a:lnTo>
                    <a:pt x="760096" y="636603"/>
                  </a:lnTo>
                  <a:lnTo>
                    <a:pt x="760303" y="636580"/>
                  </a:lnTo>
                  <a:lnTo>
                    <a:pt x="760719" y="636544"/>
                  </a:lnTo>
                  <a:lnTo>
                    <a:pt x="760926" y="636539"/>
                  </a:lnTo>
                  <a:lnTo>
                    <a:pt x="761130" y="636553"/>
                  </a:lnTo>
                  <a:lnTo>
                    <a:pt x="761293" y="636580"/>
                  </a:lnTo>
                  <a:lnTo>
                    <a:pt x="761606" y="636671"/>
                  </a:lnTo>
                  <a:lnTo>
                    <a:pt x="761761" y="636711"/>
                  </a:lnTo>
                  <a:lnTo>
                    <a:pt x="761920" y="636739"/>
                  </a:lnTo>
                  <a:lnTo>
                    <a:pt x="762063" y="636734"/>
                  </a:lnTo>
                  <a:lnTo>
                    <a:pt x="762210" y="636720"/>
                  </a:lnTo>
                  <a:lnTo>
                    <a:pt x="762501" y="636684"/>
                  </a:lnTo>
                  <a:lnTo>
                    <a:pt x="762645" y="636680"/>
                  </a:lnTo>
                  <a:lnTo>
                    <a:pt x="762951" y="636702"/>
                  </a:lnTo>
                  <a:lnTo>
                    <a:pt x="763102" y="636725"/>
                  </a:lnTo>
                  <a:lnTo>
                    <a:pt x="763253" y="636752"/>
                  </a:lnTo>
                  <a:lnTo>
                    <a:pt x="763400" y="636798"/>
                  </a:lnTo>
                  <a:lnTo>
                    <a:pt x="763540" y="636857"/>
                  </a:lnTo>
                  <a:lnTo>
                    <a:pt x="763944" y="637093"/>
                  </a:lnTo>
                  <a:lnTo>
                    <a:pt x="764084" y="637151"/>
                  </a:lnTo>
                  <a:lnTo>
                    <a:pt x="764250" y="637197"/>
                  </a:lnTo>
                  <a:lnTo>
                    <a:pt x="764420" y="637224"/>
                  </a:lnTo>
                  <a:lnTo>
                    <a:pt x="764767" y="637251"/>
                  </a:lnTo>
                  <a:lnTo>
                    <a:pt x="765149" y="637292"/>
                  </a:lnTo>
                  <a:lnTo>
                    <a:pt x="765564" y="637328"/>
                  </a:lnTo>
                  <a:lnTo>
                    <a:pt x="765768" y="637356"/>
                  </a:lnTo>
                  <a:lnTo>
                    <a:pt x="765972" y="637392"/>
                  </a:lnTo>
                  <a:lnTo>
                    <a:pt x="766138" y="637433"/>
                  </a:lnTo>
                  <a:lnTo>
                    <a:pt x="766629" y="637596"/>
                  </a:lnTo>
                  <a:lnTo>
                    <a:pt x="766795" y="637646"/>
                  </a:lnTo>
                  <a:lnTo>
                    <a:pt x="767260" y="637805"/>
                  </a:lnTo>
                  <a:lnTo>
                    <a:pt x="767494" y="637877"/>
                  </a:lnTo>
                  <a:lnTo>
                    <a:pt x="767728" y="637932"/>
                  </a:lnTo>
                  <a:lnTo>
                    <a:pt x="767959" y="637941"/>
                  </a:lnTo>
                  <a:lnTo>
                    <a:pt x="768129" y="637932"/>
                  </a:lnTo>
                  <a:lnTo>
                    <a:pt x="768212" y="637918"/>
                  </a:lnTo>
                  <a:lnTo>
                    <a:pt x="768374" y="637882"/>
                  </a:lnTo>
                  <a:lnTo>
                    <a:pt x="768514" y="637809"/>
                  </a:lnTo>
                  <a:lnTo>
                    <a:pt x="768642" y="637709"/>
                  </a:lnTo>
                  <a:lnTo>
                    <a:pt x="768771" y="637596"/>
                  </a:lnTo>
                  <a:lnTo>
                    <a:pt x="768898" y="637332"/>
                  </a:lnTo>
                  <a:lnTo>
                    <a:pt x="769664" y="637354"/>
                  </a:lnTo>
                  <a:lnTo>
                    <a:pt x="770146" y="637400"/>
                  </a:lnTo>
                  <a:lnTo>
                    <a:pt x="771008" y="636184"/>
                  </a:lnTo>
                  <a:lnTo>
                    <a:pt x="771011" y="635986"/>
                  </a:lnTo>
                  <a:lnTo>
                    <a:pt x="770670" y="635564"/>
                  </a:lnTo>
                  <a:lnTo>
                    <a:pt x="770591" y="635486"/>
                  </a:lnTo>
                  <a:lnTo>
                    <a:pt x="770515" y="635400"/>
                  </a:lnTo>
                  <a:lnTo>
                    <a:pt x="770380" y="635214"/>
                  </a:lnTo>
                  <a:lnTo>
                    <a:pt x="770308" y="635124"/>
                  </a:lnTo>
                  <a:lnTo>
                    <a:pt x="770183" y="634978"/>
                  </a:lnTo>
                  <a:lnTo>
                    <a:pt x="770115" y="634906"/>
                  </a:lnTo>
                  <a:lnTo>
                    <a:pt x="769983" y="634770"/>
                  </a:lnTo>
                  <a:lnTo>
                    <a:pt x="769862" y="634670"/>
                  </a:lnTo>
                  <a:lnTo>
                    <a:pt x="769590" y="634488"/>
                  </a:lnTo>
                  <a:lnTo>
                    <a:pt x="769481" y="634393"/>
                  </a:lnTo>
                  <a:lnTo>
                    <a:pt x="769416" y="634284"/>
                  </a:lnTo>
                  <a:lnTo>
                    <a:pt x="769435" y="634148"/>
                  </a:lnTo>
                  <a:lnTo>
                    <a:pt x="769518" y="633989"/>
                  </a:lnTo>
                  <a:lnTo>
                    <a:pt x="769624" y="633831"/>
                  </a:lnTo>
                  <a:lnTo>
                    <a:pt x="769707" y="633676"/>
                  </a:lnTo>
                  <a:lnTo>
                    <a:pt x="769719" y="633549"/>
                  </a:lnTo>
                  <a:lnTo>
                    <a:pt x="769654" y="633445"/>
                  </a:lnTo>
                  <a:lnTo>
                    <a:pt x="769545" y="633359"/>
                  </a:lnTo>
                  <a:lnTo>
                    <a:pt x="769409" y="633282"/>
                  </a:lnTo>
                  <a:lnTo>
                    <a:pt x="769265" y="633209"/>
                  </a:lnTo>
                  <a:lnTo>
                    <a:pt x="769129" y="633146"/>
                  </a:lnTo>
                  <a:lnTo>
                    <a:pt x="769046" y="633114"/>
                  </a:lnTo>
                  <a:lnTo>
                    <a:pt x="768873" y="633068"/>
                  </a:lnTo>
                  <a:lnTo>
                    <a:pt x="768793" y="633037"/>
                  </a:lnTo>
                  <a:lnTo>
                    <a:pt x="768722" y="632996"/>
                  </a:lnTo>
                  <a:lnTo>
                    <a:pt x="768642" y="632891"/>
                  </a:lnTo>
                  <a:lnTo>
                    <a:pt x="768597" y="632751"/>
                  </a:lnTo>
                  <a:lnTo>
                    <a:pt x="768567" y="632587"/>
                  </a:lnTo>
                  <a:lnTo>
                    <a:pt x="768525" y="632429"/>
                  </a:lnTo>
                  <a:lnTo>
                    <a:pt x="768465" y="632293"/>
                  </a:lnTo>
                  <a:lnTo>
                    <a:pt x="768370" y="632188"/>
                  </a:lnTo>
                  <a:lnTo>
                    <a:pt x="768249" y="632093"/>
                  </a:lnTo>
                  <a:lnTo>
                    <a:pt x="768125" y="632007"/>
                  </a:lnTo>
                  <a:lnTo>
                    <a:pt x="768023" y="631916"/>
                  </a:lnTo>
                  <a:lnTo>
                    <a:pt x="767959" y="631807"/>
                  </a:lnTo>
                  <a:lnTo>
                    <a:pt x="767955" y="631698"/>
                  </a:lnTo>
                  <a:lnTo>
                    <a:pt x="767978" y="631580"/>
                  </a:lnTo>
                  <a:lnTo>
                    <a:pt x="768057" y="631335"/>
                  </a:lnTo>
                  <a:lnTo>
                    <a:pt x="768072" y="631213"/>
                  </a:lnTo>
                  <a:lnTo>
                    <a:pt x="768061" y="631122"/>
                  </a:lnTo>
                  <a:lnTo>
                    <a:pt x="768042" y="631027"/>
                  </a:lnTo>
                  <a:lnTo>
                    <a:pt x="768015" y="630936"/>
                  </a:lnTo>
                  <a:lnTo>
                    <a:pt x="768000" y="630845"/>
                  </a:lnTo>
                  <a:lnTo>
                    <a:pt x="767996" y="630759"/>
                  </a:lnTo>
                  <a:lnTo>
                    <a:pt x="768042" y="630614"/>
                  </a:lnTo>
                  <a:lnTo>
                    <a:pt x="768132" y="630473"/>
                  </a:lnTo>
                  <a:lnTo>
                    <a:pt x="768249" y="630342"/>
                  </a:lnTo>
                  <a:lnTo>
                    <a:pt x="768499" y="630088"/>
                  </a:lnTo>
                  <a:lnTo>
                    <a:pt x="768639" y="629956"/>
                  </a:lnTo>
                  <a:lnTo>
                    <a:pt x="768786" y="629829"/>
                  </a:lnTo>
                  <a:lnTo>
                    <a:pt x="768854" y="629761"/>
                  </a:lnTo>
                  <a:lnTo>
                    <a:pt x="768937" y="629670"/>
                  </a:lnTo>
                  <a:lnTo>
                    <a:pt x="769088" y="629475"/>
                  </a:lnTo>
                  <a:lnTo>
                    <a:pt x="769167" y="629385"/>
                  </a:lnTo>
                  <a:lnTo>
                    <a:pt x="769250" y="629294"/>
                  </a:lnTo>
                  <a:lnTo>
                    <a:pt x="769409" y="629135"/>
                  </a:lnTo>
                  <a:lnTo>
                    <a:pt x="769492" y="629058"/>
                  </a:lnTo>
                  <a:lnTo>
                    <a:pt x="769579" y="629003"/>
                  </a:lnTo>
                  <a:lnTo>
                    <a:pt x="769670" y="628972"/>
                  </a:lnTo>
                  <a:lnTo>
                    <a:pt x="769738" y="628976"/>
                  </a:lnTo>
                  <a:lnTo>
                    <a:pt x="769809" y="628994"/>
                  </a:lnTo>
                  <a:lnTo>
                    <a:pt x="769881" y="629022"/>
                  </a:lnTo>
                  <a:lnTo>
                    <a:pt x="770017" y="629040"/>
                  </a:lnTo>
                  <a:lnTo>
                    <a:pt x="770085" y="628994"/>
                  </a:lnTo>
                  <a:lnTo>
                    <a:pt x="770145" y="628917"/>
                  </a:lnTo>
                  <a:lnTo>
                    <a:pt x="770259" y="628727"/>
                  </a:lnTo>
                  <a:lnTo>
                    <a:pt x="770330" y="628654"/>
                  </a:lnTo>
                  <a:lnTo>
                    <a:pt x="770410" y="628609"/>
                  </a:lnTo>
                  <a:lnTo>
                    <a:pt x="770508" y="628572"/>
                  </a:lnTo>
                  <a:lnTo>
                    <a:pt x="770602" y="628545"/>
                  </a:lnTo>
                  <a:lnTo>
                    <a:pt x="770685" y="628509"/>
                  </a:lnTo>
                  <a:lnTo>
                    <a:pt x="770742" y="628455"/>
                  </a:lnTo>
                  <a:lnTo>
                    <a:pt x="770757" y="628359"/>
                  </a:lnTo>
                  <a:lnTo>
                    <a:pt x="770727" y="628237"/>
                  </a:lnTo>
                  <a:lnTo>
                    <a:pt x="770685" y="628110"/>
                  </a:lnTo>
                  <a:lnTo>
                    <a:pt x="770655" y="627987"/>
                  </a:lnTo>
                  <a:lnTo>
                    <a:pt x="770708" y="627851"/>
                  </a:lnTo>
                  <a:lnTo>
                    <a:pt x="770806" y="627774"/>
                  </a:lnTo>
                  <a:lnTo>
                    <a:pt x="770920" y="627715"/>
                  </a:lnTo>
                  <a:lnTo>
                    <a:pt x="771037" y="627697"/>
                  </a:lnTo>
                  <a:lnTo>
                    <a:pt x="771180" y="627710"/>
                  </a:lnTo>
                  <a:lnTo>
                    <a:pt x="771324" y="627733"/>
                  </a:lnTo>
                  <a:lnTo>
                    <a:pt x="771494" y="627724"/>
                  </a:lnTo>
                  <a:lnTo>
                    <a:pt x="771520" y="627620"/>
                  </a:lnTo>
                  <a:lnTo>
                    <a:pt x="771513" y="627506"/>
                  </a:lnTo>
                  <a:lnTo>
                    <a:pt x="771456" y="627407"/>
                  </a:lnTo>
                  <a:lnTo>
                    <a:pt x="771392" y="627366"/>
                  </a:lnTo>
                  <a:lnTo>
                    <a:pt x="771316" y="627329"/>
                  </a:lnTo>
                  <a:lnTo>
                    <a:pt x="771252" y="627293"/>
                  </a:lnTo>
                  <a:lnTo>
                    <a:pt x="771252" y="627184"/>
                  </a:lnTo>
                  <a:lnTo>
                    <a:pt x="771354" y="627084"/>
                  </a:lnTo>
                  <a:lnTo>
                    <a:pt x="771486" y="626985"/>
                  </a:lnTo>
                  <a:lnTo>
                    <a:pt x="771607" y="626912"/>
                  </a:lnTo>
                  <a:lnTo>
                    <a:pt x="771679" y="626894"/>
                  </a:lnTo>
                  <a:lnTo>
                    <a:pt x="771354" y="626599"/>
                  </a:lnTo>
                  <a:lnTo>
                    <a:pt x="771037" y="626300"/>
                  </a:lnTo>
                  <a:lnTo>
                    <a:pt x="770882" y="626145"/>
                  </a:lnTo>
                  <a:lnTo>
                    <a:pt x="770527" y="625773"/>
                  </a:lnTo>
                  <a:lnTo>
                    <a:pt x="770357" y="625583"/>
                  </a:lnTo>
                  <a:lnTo>
                    <a:pt x="770179" y="625401"/>
                  </a:lnTo>
                  <a:lnTo>
                    <a:pt x="769994" y="625224"/>
                  </a:lnTo>
                  <a:lnTo>
                    <a:pt x="769685" y="624966"/>
                  </a:lnTo>
                  <a:lnTo>
                    <a:pt x="769356" y="624734"/>
                  </a:lnTo>
                  <a:lnTo>
                    <a:pt x="768688" y="624281"/>
                  </a:lnTo>
                  <a:lnTo>
                    <a:pt x="768370" y="624040"/>
                  </a:lnTo>
                  <a:lnTo>
                    <a:pt x="768151" y="623859"/>
                  </a:lnTo>
                  <a:lnTo>
                    <a:pt x="767940" y="623677"/>
                  </a:lnTo>
                  <a:lnTo>
                    <a:pt x="767732" y="623491"/>
                  </a:lnTo>
                  <a:lnTo>
                    <a:pt x="767521" y="623305"/>
                  </a:lnTo>
                  <a:lnTo>
                    <a:pt x="767101" y="622915"/>
                  </a:lnTo>
                  <a:lnTo>
                    <a:pt x="766686" y="622507"/>
                  </a:lnTo>
                  <a:lnTo>
                    <a:pt x="766263" y="622108"/>
                  </a:lnTo>
                  <a:lnTo>
                    <a:pt x="765961" y="621858"/>
                  </a:lnTo>
                  <a:lnTo>
                    <a:pt x="765636" y="621627"/>
                  </a:lnTo>
                  <a:lnTo>
                    <a:pt x="765319" y="621391"/>
                  </a:lnTo>
                  <a:lnTo>
                    <a:pt x="765032" y="621132"/>
                  </a:lnTo>
                  <a:lnTo>
                    <a:pt x="764805" y="620842"/>
                  </a:lnTo>
                  <a:lnTo>
                    <a:pt x="764631" y="620538"/>
                  </a:lnTo>
                  <a:lnTo>
                    <a:pt x="764477" y="620193"/>
                  </a:lnTo>
                  <a:lnTo>
                    <a:pt x="764363" y="619839"/>
                  </a:lnTo>
                  <a:lnTo>
                    <a:pt x="764307" y="619495"/>
                  </a:lnTo>
                  <a:lnTo>
                    <a:pt x="764337" y="619186"/>
                  </a:lnTo>
                  <a:lnTo>
                    <a:pt x="764461" y="618932"/>
                  </a:lnTo>
                  <a:lnTo>
                    <a:pt x="764665" y="618696"/>
                  </a:lnTo>
                  <a:lnTo>
                    <a:pt x="764915" y="618478"/>
                  </a:lnTo>
                  <a:lnTo>
                    <a:pt x="765179" y="618265"/>
                  </a:lnTo>
                  <a:lnTo>
                    <a:pt x="765424" y="618047"/>
                  </a:lnTo>
                  <a:lnTo>
                    <a:pt x="765685" y="617825"/>
                  </a:lnTo>
                  <a:lnTo>
                    <a:pt x="766248" y="617403"/>
                  </a:lnTo>
                  <a:lnTo>
                    <a:pt x="766493" y="617172"/>
                  </a:lnTo>
                  <a:lnTo>
                    <a:pt x="766678" y="616913"/>
                  </a:lnTo>
                  <a:lnTo>
                    <a:pt x="766754" y="616741"/>
                  </a:lnTo>
                  <a:lnTo>
                    <a:pt x="766814" y="616564"/>
                  </a:lnTo>
                  <a:lnTo>
                    <a:pt x="766962" y="616482"/>
                  </a:lnTo>
                  <a:lnTo>
                    <a:pt x="767109" y="616360"/>
                  </a:lnTo>
                  <a:lnTo>
                    <a:pt x="767237" y="616210"/>
                  </a:lnTo>
                  <a:lnTo>
                    <a:pt x="767339" y="616047"/>
                  </a:lnTo>
                  <a:lnTo>
                    <a:pt x="767396" y="615888"/>
                  </a:lnTo>
                  <a:lnTo>
                    <a:pt x="767381" y="615711"/>
                  </a:lnTo>
                  <a:lnTo>
                    <a:pt x="767294" y="615516"/>
                  </a:lnTo>
                  <a:lnTo>
                    <a:pt x="767173" y="615316"/>
                  </a:lnTo>
                  <a:lnTo>
                    <a:pt x="767075" y="615112"/>
                  </a:lnTo>
                  <a:lnTo>
                    <a:pt x="767037" y="614917"/>
                  </a:lnTo>
                  <a:lnTo>
                    <a:pt x="767071" y="614754"/>
                  </a:lnTo>
                  <a:lnTo>
                    <a:pt x="767139" y="614591"/>
                  </a:lnTo>
                  <a:lnTo>
                    <a:pt x="767317" y="614264"/>
                  </a:lnTo>
                  <a:lnTo>
                    <a:pt x="767392" y="614101"/>
                  </a:lnTo>
                  <a:lnTo>
                    <a:pt x="767460" y="613910"/>
                  </a:lnTo>
                  <a:lnTo>
                    <a:pt x="767645" y="613329"/>
                  </a:lnTo>
                  <a:lnTo>
                    <a:pt x="767717" y="613143"/>
                  </a:lnTo>
                  <a:lnTo>
                    <a:pt x="767887" y="612780"/>
                  </a:lnTo>
                  <a:lnTo>
                    <a:pt x="767978" y="612604"/>
                  </a:lnTo>
                  <a:lnTo>
                    <a:pt x="768076" y="612427"/>
                  </a:lnTo>
                  <a:lnTo>
                    <a:pt x="768291" y="612073"/>
                  </a:lnTo>
                  <a:lnTo>
                    <a:pt x="768408" y="611887"/>
                  </a:lnTo>
                  <a:lnTo>
                    <a:pt x="768533" y="611710"/>
                  </a:lnTo>
                  <a:lnTo>
                    <a:pt x="768665" y="611537"/>
                  </a:lnTo>
                  <a:lnTo>
                    <a:pt x="768808" y="611374"/>
                  </a:lnTo>
                  <a:lnTo>
                    <a:pt x="768926" y="611261"/>
                  </a:lnTo>
                  <a:lnTo>
                    <a:pt x="769190" y="611057"/>
                  </a:lnTo>
                  <a:lnTo>
                    <a:pt x="769318" y="610952"/>
                  </a:lnTo>
                  <a:lnTo>
                    <a:pt x="769432" y="610834"/>
                  </a:lnTo>
                  <a:lnTo>
                    <a:pt x="769560" y="610680"/>
                  </a:lnTo>
                  <a:lnTo>
                    <a:pt x="769620" y="610598"/>
                  </a:lnTo>
                  <a:lnTo>
                    <a:pt x="769673" y="610512"/>
                  </a:lnTo>
                  <a:lnTo>
                    <a:pt x="769711" y="610426"/>
                  </a:lnTo>
                  <a:lnTo>
                    <a:pt x="769741" y="610276"/>
                  </a:lnTo>
                  <a:lnTo>
                    <a:pt x="769730" y="610113"/>
                  </a:lnTo>
                  <a:lnTo>
                    <a:pt x="769703" y="609941"/>
                  </a:lnTo>
                  <a:lnTo>
                    <a:pt x="769624" y="609600"/>
                  </a:lnTo>
                  <a:lnTo>
                    <a:pt x="769579" y="609423"/>
                  </a:lnTo>
                  <a:lnTo>
                    <a:pt x="769522" y="609251"/>
                  </a:lnTo>
                  <a:lnTo>
                    <a:pt x="769458" y="609083"/>
                  </a:lnTo>
                  <a:lnTo>
                    <a:pt x="769405" y="608911"/>
                  </a:lnTo>
                  <a:lnTo>
                    <a:pt x="769364" y="608734"/>
                  </a:lnTo>
                  <a:lnTo>
                    <a:pt x="769333" y="608512"/>
                  </a:lnTo>
                  <a:lnTo>
                    <a:pt x="769315" y="608285"/>
                  </a:lnTo>
                  <a:lnTo>
                    <a:pt x="769315" y="608053"/>
                  </a:lnTo>
                  <a:lnTo>
                    <a:pt x="769322" y="607827"/>
                  </a:lnTo>
                  <a:lnTo>
                    <a:pt x="769349" y="607600"/>
                  </a:lnTo>
                  <a:lnTo>
                    <a:pt x="769390" y="607378"/>
                  </a:lnTo>
                  <a:lnTo>
                    <a:pt x="769454" y="607160"/>
                  </a:lnTo>
                  <a:lnTo>
                    <a:pt x="769673" y="606507"/>
                  </a:lnTo>
                  <a:lnTo>
                    <a:pt x="769738" y="606252"/>
                  </a:lnTo>
                  <a:lnTo>
                    <a:pt x="769790" y="605994"/>
                  </a:lnTo>
                  <a:lnTo>
                    <a:pt x="769847" y="605740"/>
                  </a:lnTo>
                  <a:lnTo>
                    <a:pt x="769926" y="605495"/>
                  </a:lnTo>
                  <a:lnTo>
                    <a:pt x="770036" y="605273"/>
                  </a:lnTo>
                  <a:lnTo>
                    <a:pt x="770183" y="605091"/>
                  </a:lnTo>
                  <a:lnTo>
                    <a:pt x="770361" y="604928"/>
                  </a:lnTo>
                  <a:lnTo>
                    <a:pt x="770553" y="604774"/>
                  </a:lnTo>
                  <a:lnTo>
                    <a:pt x="770750" y="604624"/>
                  </a:lnTo>
                  <a:lnTo>
                    <a:pt x="770938" y="604465"/>
                  </a:lnTo>
                  <a:lnTo>
                    <a:pt x="771339" y="604066"/>
                  </a:lnTo>
                  <a:lnTo>
                    <a:pt x="771535" y="603862"/>
                  </a:lnTo>
                  <a:lnTo>
                    <a:pt x="771735" y="603667"/>
                  </a:lnTo>
                  <a:lnTo>
                    <a:pt x="771947" y="603485"/>
                  </a:lnTo>
                  <a:lnTo>
                    <a:pt x="772124" y="603345"/>
                  </a:lnTo>
                  <a:lnTo>
                    <a:pt x="772494" y="603077"/>
                  </a:lnTo>
                  <a:lnTo>
                    <a:pt x="772687" y="602959"/>
                  </a:lnTo>
                  <a:lnTo>
                    <a:pt x="772884" y="602846"/>
                  </a:lnTo>
                  <a:lnTo>
                    <a:pt x="773069" y="602755"/>
                  </a:lnTo>
                  <a:lnTo>
                    <a:pt x="773454" y="602596"/>
                  </a:lnTo>
                  <a:lnTo>
                    <a:pt x="773847" y="602451"/>
                  </a:lnTo>
                  <a:lnTo>
                    <a:pt x="774005" y="602383"/>
                  </a:lnTo>
                  <a:lnTo>
                    <a:pt x="774160" y="602310"/>
                  </a:lnTo>
                  <a:lnTo>
                    <a:pt x="774319" y="602247"/>
                  </a:lnTo>
                  <a:lnTo>
                    <a:pt x="774477" y="602188"/>
                  </a:lnTo>
                  <a:lnTo>
                    <a:pt x="774640" y="602151"/>
                  </a:lnTo>
                  <a:lnTo>
                    <a:pt x="774806" y="602138"/>
                  </a:lnTo>
                  <a:lnTo>
                    <a:pt x="774980" y="602147"/>
                  </a:lnTo>
                  <a:lnTo>
                    <a:pt x="775493" y="602201"/>
                  </a:lnTo>
                  <a:lnTo>
                    <a:pt x="775652" y="602215"/>
                  </a:lnTo>
                  <a:lnTo>
                    <a:pt x="775969" y="602251"/>
                  </a:lnTo>
                  <a:lnTo>
                    <a:pt x="776128" y="602256"/>
                  </a:lnTo>
                  <a:lnTo>
                    <a:pt x="776283" y="602247"/>
                  </a:lnTo>
                  <a:lnTo>
                    <a:pt x="776588" y="602197"/>
                  </a:lnTo>
                  <a:lnTo>
                    <a:pt x="776740" y="602151"/>
                  </a:lnTo>
                  <a:lnTo>
                    <a:pt x="776879" y="602097"/>
                  </a:lnTo>
                  <a:lnTo>
                    <a:pt x="777004" y="602020"/>
                  </a:lnTo>
                  <a:lnTo>
                    <a:pt x="777117" y="601888"/>
                  </a:lnTo>
                  <a:lnTo>
                    <a:pt x="777193" y="601712"/>
                  </a:lnTo>
                  <a:lnTo>
                    <a:pt x="777329" y="601330"/>
                  </a:lnTo>
                  <a:lnTo>
                    <a:pt x="777427" y="601167"/>
                  </a:lnTo>
                  <a:lnTo>
                    <a:pt x="777574" y="601017"/>
                  </a:lnTo>
                  <a:lnTo>
                    <a:pt x="777748" y="600890"/>
                  </a:lnTo>
                  <a:lnTo>
                    <a:pt x="777929" y="600768"/>
                  </a:lnTo>
                  <a:lnTo>
                    <a:pt x="778118" y="600654"/>
                  </a:lnTo>
                  <a:lnTo>
                    <a:pt x="778296" y="600528"/>
                  </a:lnTo>
                  <a:lnTo>
                    <a:pt x="778930" y="600010"/>
                  </a:lnTo>
                  <a:lnTo>
                    <a:pt x="779092" y="599888"/>
                  </a:lnTo>
                  <a:lnTo>
                    <a:pt x="779194" y="599824"/>
                  </a:lnTo>
                  <a:lnTo>
                    <a:pt x="779308" y="599765"/>
                  </a:lnTo>
                  <a:lnTo>
                    <a:pt x="779413" y="599702"/>
                  </a:lnTo>
                  <a:lnTo>
                    <a:pt x="779508" y="599634"/>
                  </a:lnTo>
                  <a:lnTo>
                    <a:pt x="779576" y="599552"/>
                  </a:lnTo>
                  <a:lnTo>
                    <a:pt x="779606" y="599434"/>
                  </a:lnTo>
                  <a:lnTo>
                    <a:pt x="779598" y="599289"/>
                  </a:lnTo>
                  <a:lnTo>
                    <a:pt x="779572" y="599135"/>
                  </a:lnTo>
                  <a:lnTo>
                    <a:pt x="779561" y="598990"/>
                  </a:lnTo>
                  <a:lnTo>
                    <a:pt x="779587" y="598863"/>
                  </a:lnTo>
                  <a:lnTo>
                    <a:pt x="779678" y="598763"/>
                  </a:lnTo>
                  <a:lnTo>
                    <a:pt x="779810" y="598681"/>
                  </a:lnTo>
                  <a:lnTo>
                    <a:pt x="779961" y="598609"/>
                  </a:lnTo>
                  <a:lnTo>
                    <a:pt x="780105" y="598532"/>
                  </a:lnTo>
                  <a:lnTo>
                    <a:pt x="780210" y="598427"/>
                  </a:lnTo>
                  <a:lnTo>
                    <a:pt x="780275" y="598327"/>
                  </a:lnTo>
                  <a:lnTo>
                    <a:pt x="780324" y="598218"/>
                  </a:lnTo>
                  <a:lnTo>
                    <a:pt x="780365" y="598101"/>
                  </a:lnTo>
                  <a:lnTo>
                    <a:pt x="780392" y="597983"/>
                  </a:lnTo>
                  <a:lnTo>
                    <a:pt x="780407" y="597865"/>
                  </a:lnTo>
                  <a:lnTo>
                    <a:pt x="780275" y="597652"/>
                  </a:lnTo>
                  <a:lnTo>
                    <a:pt x="780131" y="597443"/>
                  </a:lnTo>
                  <a:lnTo>
                    <a:pt x="779976" y="597243"/>
                  </a:lnTo>
                  <a:lnTo>
                    <a:pt x="779810" y="597053"/>
                  </a:lnTo>
                  <a:lnTo>
                    <a:pt x="779636" y="596871"/>
                  </a:lnTo>
                  <a:lnTo>
                    <a:pt x="779217" y="596535"/>
                  </a:lnTo>
                  <a:lnTo>
                    <a:pt x="778741" y="596250"/>
                  </a:lnTo>
                  <a:lnTo>
                    <a:pt x="778224" y="596009"/>
                  </a:lnTo>
                  <a:lnTo>
                    <a:pt x="777691" y="595805"/>
                  </a:lnTo>
                  <a:lnTo>
                    <a:pt x="776755" y="595470"/>
                  </a:lnTo>
                  <a:lnTo>
                    <a:pt x="776547" y="595401"/>
                  </a:lnTo>
                  <a:lnTo>
                    <a:pt x="776343" y="595347"/>
                  </a:lnTo>
                  <a:lnTo>
                    <a:pt x="776135" y="595315"/>
                  </a:lnTo>
                  <a:lnTo>
                    <a:pt x="775920" y="595306"/>
                  </a:lnTo>
                  <a:lnTo>
                    <a:pt x="775705" y="595315"/>
                  </a:lnTo>
                  <a:lnTo>
                    <a:pt x="775270" y="595365"/>
                  </a:lnTo>
                  <a:lnTo>
                    <a:pt x="774761" y="595456"/>
                  </a:lnTo>
                  <a:lnTo>
                    <a:pt x="774613" y="595488"/>
                  </a:lnTo>
                  <a:lnTo>
                    <a:pt x="774322" y="595560"/>
                  </a:lnTo>
                  <a:lnTo>
                    <a:pt x="774115" y="595569"/>
                  </a:lnTo>
                  <a:lnTo>
                    <a:pt x="773828" y="595565"/>
                  </a:lnTo>
                  <a:lnTo>
                    <a:pt x="773537" y="595542"/>
                  </a:lnTo>
                  <a:lnTo>
                    <a:pt x="772468" y="595424"/>
                  </a:lnTo>
                  <a:lnTo>
                    <a:pt x="772223" y="595392"/>
                  </a:lnTo>
                  <a:lnTo>
                    <a:pt x="771981" y="595347"/>
                  </a:lnTo>
                  <a:lnTo>
                    <a:pt x="771743" y="595288"/>
                  </a:lnTo>
                  <a:lnTo>
                    <a:pt x="771505" y="595202"/>
                  </a:lnTo>
                  <a:lnTo>
                    <a:pt x="771275" y="595093"/>
                  </a:lnTo>
                  <a:lnTo>
                    <a:pt x="770821" y="594866"/>
                  </a:lnTo>
                  <a:lnTo>
                    <a:pt x="770587" y="594771"/>
                  </a:lnTo>
                  <a:lnTo>
                    <a:pt x="770357" y="594698"/>
                  </a:lnTo>
                  <a:lnTo>
                    <a:pt x="769658" y="594535"/>
                  </a:lnTo>
                  <a:lnTo>
                    <a:pt x="769424" y="594471"/>
                  </a:lnTo>
                  <a:lnTo>
                    <a:pt x="769126" y="594367"/>
                  </a:lnTo>
                  <a:lnTo>
                    <a:pt x="768827" y="594254"/>
                  </a:lnTo>
                  <a:lnTo>
                    <a:pt x="768234" y="594009"/>
                  </a:lnTo>
                  <a:lnTo>
                    <a:pt x="767940" y="593891"/>
                  </a:lnTo>
                  <a:lnTo>
                    <a:pt x="767581" y="593755"/>
                  </a:lnTo>
                  <a:lnTo>
                    <a:pt x="766867" y="593496"/>
                  </a:lnTo>
                  <a:lnTo>
                    <a:pt x="766516" y="593351"/>
                  </a:lnTo>
                  <a:lnTo>
                    <a:pt x="766172" y="593192"/>
                  </a:lnTo>
                  <a:lnTo>
                    <a:pt x="765613" y="592911"/>
                  </a:lnTo>
                  <a:lnTo>
                    <a:pt x="765341" y="592757"/>
                  </a:lnTo>
                  <a:lnTo>
                    <a:pt x="765085" y="592589"/>
                  </a:lnTo>
                  <a:lnTo>
                    <a:pt x="764854" y="592389"/>
                  </a:lnTo>
                  <a:lnTo>
                    <a:pt x="764699" y="592221"/>
                  </a:lnTo>
                  <a:lnTo>
                    <a:pt x="764556" y="592035"/>
                  </a:lnTo>
                  <a:lnTo>
                    <a:pt x="764424" y="591840"/>
                  </a:lnTo>
                  <a:lnTo>
                    <a:pt x="764307" y="591641"/>
                  </a:lnTo>
                  <a:lnTo>
                    <a:pt x="764205" y="591432"/>
                  </a:lnTo>
                  <a:lnTo>
                    <a:pt x="764110" y="591128"/>
                  </a:lnTo>
                  <a:lnTo>
                    <a:pt x="764061" y="590806"/>
                  </a:lnTo>
                  <a:lnTo>
                    <a:pt x="764008" y="590139"/>
                  </a:lnTo>
                  <a:lnTo>
                    <a:pt x="763955" y="589813"/>
                  </a:lnTo>
                  <a:lnTo>
                    <a:pt x="763868" y="589482"/>
                  </a:lnTo>
                  <a:lnTo>
                    <a:pt x="763783" y="589198"/>
                  </a:lnTo>
                  <a:lnTo>
                    <a:pt x="763661" y="588833"/>
                  </a:lnTo>
                  <a:lnTo>
                    <a:pt x="763427" y="588189"/>
                  </a:lnTo>
                  <a:lnTo>
                    <a:pt x="763306" y="587885"/>
                  </a:lnTo>
                  <a:lnTo>
                    <a:pt x="762909" y="586978"/>
                  </a:lnTo>
                  <a:lnTo>
                    <a:pt x="762785" y="586674"/>
                  </a:lnTo>
                  <a:lnTo>
                    <a:pt x="762690" y="586429"/>
                  </a:lnTo>
                  <a:lnTo>
                    <a:pt x="762592" y="586188"/>
                  </a:lnTo>
                  <a:lnTo>
                    <a:pt x="762501" y="585939"/>
                  </a:lnTo>
                  <a:lnTo>
                    <a:pt x="762422" y="585694"/>
                  </a:lnTo>
                  <a:lnTo>
                    <a:pt x="762362" y="585440"/>
                  </a:lnTo>
                  <a:lnTo>
                    <a:pt x="762320" y="585113"/>
                  </a:lnTo>
                  <a:lnTo>
                    <a:pt x="762309" y="584782"/>
                  </a:lnTo>
                  <a:lnTo>
                    <a:pt x="762316" y="584442"/>
                  </a:lnTo>
                  <a:lnTo>
                    <a:pt x="762331" y="584106"/>
                  </a:lnTo>
                  <a:lnTo>
                    <a:pt x="762335" y="583770"/>
                  </a:lnTo>
                  <a:lnTo>
                    <a:pt x="762301" y="582831"/>
                  </a:lnTo>
                  <a:lnTo>
                    <a:pt x="762297" y="582518"/>
                  </a:lnTo>
                  <a:lnTo>
                    <a:pt x="762305" y="582210"/>
                  </a:lnTo>
                  <a:lnTo>
                    <a:pt x="762339" y="581720"/>
                  </a:lnTo>
                  <a:lnTo>
                    <a:pt x="762399" y="581230"/>
                  </a:lnTo>
                  <a:lnTo>
                    <a:pt x="762433" y="580985"/>
                  </a:lnTo>
                  <a:lnTo>
                    <a:pt x="762456" y="580777"/>
                  </a:lnTo>
                  <a:lnTo>
                    <a:pt x="762467" y="580550"/>
                  </a:lnTo>
                  <a:lnTo>
                    <a:pt x="762486" y="580328"/>
                  </a:lnTo>
                  <a:lnTo>
                    <a:pt x="762532" y="580151"/>
                  </a:lnTo>
                  <a:lnTo>
                    <a:pt x="762618" y="580042"/>
                  </a:lnTo>
                  <a:lnTo>
                    <a:pt x="762728" y="580001"/>
                  </a:lnTo>
                  <a:lnTo>
                    <a:pt x="762860" y="579992"/>
                  </a:lnTo>
                  <a:lnTo>
                    <a:pt x="763000" y="580005"/>
                  </a:lnTo>
                  <a:lnTo>
                    <a:pt x="763283" y="580051"/>
                  </a:lnTo>
                  <a:lnTo>
                    <a:pt x="763453" y="580092"/>
                  </a:lnTo>
                  <a:lnTo>
                    <a:pt x="763619" y="580142"/>
                  </a:lnTo>
                  <a:lnTo>
                    <a:pt x="763785" y="580210"/>
                  </a:lnTo>
                  <a:lnTo>
                    <a:pt x="763944" y="580287"/>
                  </a:lnTo>
                  <a:lnTo>
                    <a:pt x="764095" y="580373"/>
                  </a:lnTo>
                  <a:lnTo>
                    <a:pt x="764329" y="580350"/>
                  </a:lnTo>
                  <a:lnTo>
                    <a:pt x="764563" y="580337"/>
                  </a:lnTo>
                  <a:lnTo>
                    <a:pt x="764801" y="580337"/>
                  </a:lnTo>
                  <a:lnTo>
                    <a:pt x="765039" y="580346"/>
                  </a:lnTo>
                  <a:lnTo>
                    <a:pt x="765273" y="580364"/>
                  </a:lnTo>
                  <a:lnTo>
                    <a:pt x="765496" y="580396"/>
                  </a:lnTo>
                  <a:lnTo>
                    <a:pt x="765719" y="580446"/>
                  </a:lnTo>
                  <a:lnTo>
                    <a:pt x="766157" y="580559"/>
                  </a:lnTo>
                  <a:lnTo>
                    <a:pt x="766380" y="580604"/>
                  </a:lnTo>
                  <a:lnTo>
                    <a:pt x="767064" y="580731"/>
                  </a:lnTo>
                  <a:lnTo>
                    <a:pt x="767407" y="580786"/>
                  </a:lnTo>
                  <a:lnTo>
                    <a:pt x="767751" y="580826"/>
                  </a:lnTo>
                  <a:lnTo>
                    <a:pt x="768095" y="580858"/>
                  </a:lnTo>
                  <a:lnTo>
                    <a:pt x="768461" y="580867"/>
                  </a:lnTo>
                  <a:lnTo>
                    <a:pt x="768827" y="580863"/>
                  </a:lnTo>
                  <a:lnTo>
                    <a:pt x="769560" y="580813"/>
                  </a:lnTo>
                  <a:lnTo>
                    <a:pt x="769785" y="580791"/>
                  </a:lnTo>
                  <a:lnTo>
                    <a:pt x="769926" y="580777"/>
                  </a:lnTo>
                  <a:lnTo>
                    <a:pt x="770274" y="580731"/>
                  </a:lnTo>
                  <a:lnTo>
                    <a:pt x="770621" y="580681"/>
                  </a:lnTo>
                  <a:lnTo>
                    <a:pt x="770969" y="580622"/>
                  </a:lnTo>
                  <a:lnTo>
                    <a:pt x="771312" y="580554"/>
                  </a:lnTo>
                  <a:lnTo>
                    <a:pt x="771652" y="580468"/>
                  </a:lnTo>
                  <a:lnTo>
                    <a:pt x="771958" y="580382"/>
                  </a:lnTo>
                  <a:lnTo>
                    <a:pt x="772260" y="580282"/>
                  </a:lnTo>
                  <a:lnTo>
                    <a:pt x="772563" y="580173"/>
                  </a:lnTo>
                  <a:lnTo>
                    <a:pt x="773159" y="579937"/>
                  </a:lnTo>
                  <a:lnTo>
                    <a:pt x="773473" y="579783"/>
                  </a:lnTo>
                  <a:lnTo>
                    <a:pt x="774088" y="579429"/>
                  </a:lnTo>
                  <a:lnTo>
                    <a:pt x="774402" y="579280"/>
                  </a:lnTo>
                  <a:lnTo>
                    <a:pt x="774723" y="579184"/>
                  </a:lnTo>
                  <a:lnTo>
                    <a:pt x="774904" y="579153"/>
                  </a:lnTo>
                  <a:lnTo>
                    <a:pt x="775085" y="579135"/>
                  </a:lnTo>
                  <a:lnTo>
                    <a:pt x="775267" y="579125"/>
                  </a:lnTo>
                  <a:lnTo>
                    <a:pt x="775452" y="579125"/>
                  </a:lnTo>
                  <a:lnTo>
                    <a:pt x="775629" y="579139"/>
                  </a:lnTo>
                  <a:lnTo>
                    <a:pt x="776079" y="579194"/>
                  </a:lnTo>
                  <a:lnTo>
                    <a:pt x="776305" y="579225"/>
                  </a:lnTo>
                  <a:lnTo>
                    <a:pt x="776751" y="579298"/>
                  </a:lnTo>
                  <a:lnTo>
                    <a:pt x="777155" y="579375"/>
                  </a:lnTo>
                  <a:lnTo>
                    <a:pt x="778356" y="579652"/>
                  </a:lnTo>
                  <a:lnTo>
                    <a:pt x="778760" y="579729"/>
                  </a:lnTo>
                  <a:lnTo>
                    <a:pt x="779614" y="579851"/>
                  </a:lnTo>
                  <a:lnTo>
                    <a:pt x="780044" y="579897"/>
                  </a:lnTo>
                  <a:lnTo>
                    <a:pt x="780475" y="579928"/>
                  </a:lnTo>
                  <a:lnTo>
                    <a:pt x="780902" y="579928"/>
                  </a:lnTo>
                  <a:lnTo>
                    <a:pt x="781283" y="579910"/>
                  </a:lnTo>
                  <a:lnTo>
                    <a:pt x="781664" y="579869"/>
                  </a:lnTo>
                  <a:lnTo>
                    <a:pt x="782042" y="579819"/>
                  </a:lnTo>
                  <a:lnTo>
                    <a:pt x="782420" y="579747"/>
                  </a:lnTo>
                  <a:lnTo>
                    <a:pt x="782790" y="579661"/>
                  </a:lnTo>
                  <a:lnTo>
                    <a:pt x="782997" y="579620"/>
                  </a:lnTo>
                  <a:lnTo>
                    <a:pt x="783205" y="579570"/>
                  </a:lnTo>
                  <a:lnTo>
                    <a:pt x="783288" y="579546"/>
                  </a:lnTo>
                  <a:lnTo>
                    <a:pt x="783617" y="579448"/>
                  </a:lnTo>
                  <a:lnTo>
                    <a:pt x="783817" y="579379"/>
                  </a:lnTo>
                  <a:lnTo>
                    <a:pt x="784044" y="579293"/>
                  </a:lnTo>
                  <a:lnTo>
                    <a:pt x="784263" y="579194"/>
                  </a:lnTo>
                  <a:lnTo>
                    <a:pt x="784701" y="578980"/>
                  </a:lnTo>
                  <a:lnTo>
                    <a:pt x="784916" y="578867"/>
                  </a:lnTo>
                  <a:lnTo>
                    <a:pt x="785143" y="578726"/>
                  </a:lnTo>
                  <a:lnTo>
                    <a:pt x="785588" y="578404"/>
                  </a:lnTo>
                  <a:lnTo>
                    <a:pt x="785815" y="578273"/>
                  </a:lnTo>
                  <a:lnTo>
                    <a:pt x="786049" y="578191"/>
                  </a:lnTo>
                  <a:lnTo>
                    <a:pt x="786151" y="578173"/>
                  </a:lnTo>
                  <a:lnTo>
                    <a:pt x="786257" y="578159"/>
                  </a:lnTo>
                  <a:lnTo>
                    <a:pt x="786359" y="578155"/>
                  </a:lnTo>
                  <a:lnTo>
                    <a:pt x="786465" y="578150"/>
                  </a:lnTo>
                  <a:lnTo>
                    <a:pt x="786567" y="578155"/>
                  </a:lnTo>
                  <a:lnTo>
                    <a:pt x="786642" y="578078"/>
                  </a:lnTo>
                  <a:lnTo>
                    <a:pt x="786721" y="578005"/>
                  </a:lnTo>
                  <a:lnTo>
                    <a:pt x="786872" y="577855"/>
                  </a:lnTo>
                  <a:lnTo>
                    <a:pt x="787178" y="577579"/>
                  </a:lnTo>
                  <a:lnTo>
                    <a:pt x="787416" y="577379"/>
                  </a:lnTo>
                  <a:lnTo>
                    <a:pt x="787896" y="576998"/>
                  </a:lnTo>
                  <a:lnTo>
                    <a:pt x="788141" y="576812"/>
                  </a:lnTo>
                  <a:lnTo>
                    <a:pt x="788379" y="576649"/>
                  </a:lnTo>
                  <a:lnTo>
                    <a:pt x="788878" y="576345"/>
                  </a:lnTo>
                  <a:lnTo>
                    <a:pt x="789112" y="576181"/>
                  </a:lnTo>
                  <a:lnTo>
                    <a:pt x="789327" y="575996"/>
                  </a:lnTo>
                  <a:lnTo>
                    <a:pt x="789501" y="575791"/>
                  </a:lnTo>
                  <a:lnTo>
                    <a:pt x="789648" y="575560"/>
                  </a:lnTo>
                  <a:lnTo>
                    <a:pt x="789935" y="575088"/>
                  </a:lnTo>
                  <a:lnTo>
                    <a:pt x="790102" y="574871"/>
                  </a:lnTo>
                  <a:lnTo>
                    <a:pt x="790381" y="574603"/>
                  </a:lnTo>
                  <a:lnTo>
                    <a:pt x="790694" y="574372"/>
                  </a:lnTo>
                  <a:lnTo>
                    <a:pt x="791019" y="574145"/>
                  </a:lnTo>
                  <a:lnTo>
                    <a:pt x="791329" y="573909"/>
                  </a:lnTo>
                  <a:lnTo>
                    <a:pt x="791597" y="573641"/>
                  </a:lnTo>
                  <a:lnTo>
                    <a:pt x="791775" y="573419"/>
                  </a:lnTo>
                  <a:lnTo>
                    <a:pt x="791945" y="573188"/>
                  </a:lnTo>
                  <a:lnTo>
                    <a:pt x="792099" y="572947"/>
                  </a:lnTo>
                  <a:lnTo>
                    <a:pt x="792232" y="572693"/>
                  </a:lnTo>
                  <a:lnTo>
                    <a:pt x="792337" y="572435"/>
                  </a:lnTo>
                  <a:lnTo>
                    <a:pt x="792402" y="572140"/>
                  </a:lnTo>
                  <a:lnTo>
                    <a:pt x="792420" y="571831"/>
                  </a:lnTo>
                  <a:lnTo>
                    <a:pt x="792417" y="571192"/>
                  </a:lnTo>
                  <a:lnTo>
                    <a:pt x="792436" y="570879"/>
                  </a:lnTo>
                  <a:lnTo>
                    <a:pt x="792454" y="570684"/>
                  </a:lnTo>
                  <a:lnTo>
                    <a:pt x="792469" y="570484"/>
                  </a:lnTo>
                  <a:lnTo>
                    <a:pt x="792496" y="570289"/>
                  </a:lnTo>
                  <a:lnTo>
                    <a:pt x="792534" y="570103"/>
                  </a:lnTo>
                  <a:lnTo>
                    <a:pt x="792602" y="569935"/>
                  </a:lnTo>
                  <a:lnTo>
                    <a:pt x="792802" y="569736"/>
                  </a:lnTo>
                  <a:lnTo>
                    <a:pt x="793096" y="569595"/>
                  </a:lnTo>
                  <a:lnTo>
                    <a:pt x="793787" y="569359"/>
                  </a:lnTo>
                  <a:lnTo>
                    <a:pt x="794090" y="569196"/>
                  </a:lnTo>
                  <a:lnTo>
                    <a:pt x="794411" y="568937"/>
                  </a:lnTo>
                  <a:lnTo>
                    <a:pt x="794705" y="568643"/>
                  </a:lnTo>
                  <a:lnTo>
                    <a:pt x="794985" y="568325"/>
                  </a:lnTo>
                  <a:lnTo>
                    <a:pt x="795253" y="567994"/>
                  </a:lnTo>
                  <a:lnTo>
                    <a:pt x="795514" y="567663"/>
                  </a:lnTo>
                  <a:lnTo>
                    <a:pt x="795717" y="567386"/>
                  </a:lnTo>
                  <a:lnTo>
                    <a:pt x="795827" y="567209"/>
                  </a:lnTo>
                  <a:lnTo>
                    <a:pt x="796091" y="566792"/>
                  </a:lnTo>
                  <a:lnTo>
                    <a:pt x="796291" y="566515"/>
                  </a:lnTo>
                  <a:lnTo>
                    <a:pt x="796522" y="566275"/>
                  </a:lnTo>
                  <a:lnTo>
                    <a:pt x="796756" y="566107"/>
                  </a:lnTo>
                  <a:lnTo>
                    <a:pt x="797021" y="565971"/>
                  </a:lnTo>
                  <a:lnTo>
                    <a:pt x="797289" y="565844"/>
                  </a:lnTo>
                  <a:lnTo>
                    <a:pt x="797549" y="565703"/>
                  </a:lnTo>
                  <a:lnTo>
                    <a:pt x="797783" y="565535"/>
                  </a:lnTo>
                  <a:lnTo>
                    <a:pt x="797980" y="565331"/>
                  </a:lnTo>
                  <a:lnTo>
                    <a:pt x="798154" y="565104"/>
                  </a:lnTo>
                  <a:lnTo>
                    <a:pt x="798316" y="564860"/>
                  </a:lnTo>
                  <a:lnTo>
                    <a:pt x="798633" y="564370"/>
                  </a:lnTo>
                  <a:lnTo>
                    <a:pt x="798852" y="564016"/>
                  </a:lnTo>
                  <a:lnTo>
                    <a:pt x="799252" y="563276"/>
                  </a:lnTo>
                  <a:lnTo>
                    <a:pt x="799472" y="562923"/>
                  </a:lnTo>
                  <a:lnTo>
                    <a:pt x="799721" y="562601"/>
                  </a:lnTo>
                  <a:lnTo>
                    <a:pt x="799876" y="562442"/>
                  </a:lnTo>
                  <a:lnTo>
                    <a:pt x="800038" y="562283"/>
                  </a:lnTo>
                  <a:lnTo>
                    <a:pt x="800204" y="562133"/>
                  </a:lnTo>
                  <a:lnTo>
                    <a:pt x="800378" y="561988"/>
                  </a:lnTo>
                  <a:lnTo>
                    <a:pt x="800555" y="561857"/>
                  </a:lnTo>
                  <a:lnTo>
                    <a:pt x="800669" y="561725"/>
                  </a:lnTo>
                  <a:lnTo>
                    <a:pt x="800774" y="561589"/>
                  </a:lnTo>
                  <a:lnTo>
                    <a:pt x="800873" y="561449"/>
                  </a:lnTo>
                  <a:lnTo>
                    <a:pt x="800959" y="561299"/>
                  </a:lnTo>
                  <a:lnTo>
                    <a:pt x="801039" y="561149"/>
                  </a:lnTo>
                  <a:lnTo>
                    <a:pt x="801111" y="560999"/>
                  </a:lnTo>
                  <a:lnTo>
                    <a:pt x="801175" y="560845"/>
                  </a:lnTo>
                  <a:lnTo>
                    <a:pt x="801228" y="560682"/>
                  </a:lnTo>
                  <a:lnTo>
                    <a:pt x="801269" y="560523"/>
                  </a:lnTo>
                  <a:lnTo>
                    <a:pt x="801288" y="560360"/>
                  </a:lnTo>
                  <a:lnTo>
                    <a:pt x="801288" y="560169"/>
                  </a:lnTo>
                  <a:lnTo>
                    <a:pt x="801258" y="559974"/>
                  </a:lnTo>
                  <a:lnTo>
                    <a:pt x="801213" y="559779"/>
                  </a:lnTo>
                  <a:lnTo>
                    <a:pt x="801145" y="559589"/>
                  </a:lnTo>
                  <a:lnTo>
                    <a:pt x="801069" y="559407"/>
                  </a:lnTo>
                  <a:lnTo>
                    <a:pt x="800986" y="559271"/>
                  </a:lnTo>
                  <a:lnTo>
                    <a:pt x="800778" y="559026"/>
                  </a:lnTo>
                  <a:lnTo>
                    <a:pt x="800680" y="558899"/>
                  </a:lnTo>
                  <a:lnTo>
                    <a:pt x="800605" y="558768"/>
                  </a:lnTo>
                  <a:lnTo>
                    <a:pt x="800540" y="558537"/>
                  </a:lnTo>
                  <a:lnTo>
                    <a:pt x="800518" y="558282"/>
                  </a:lnTo>
                  <a:lnTo>
                    <a:pt x="800521" y="558024"/>
                  </a:lnTo>
                  <a:lnTo>
                    <a:pt x="800548" y="557498"/>
                  </a:lnTo>
                  <a:lnTo>
                    <a:pt x="800552" y="557167"/>
                  </a:lnTo>
                  <a:lnTo>
                    <a:pt x="800559" y="556831"/>
                  </a:lnTo>
                  <a:lnTo>
                    <a:pt x="800578" y="556500"/>
                  </a:lnTo>
                  <a:lnTo>
                    <a:pt x="800608" y="556164"/>
                  </a:lnTo>
                  <a:lnTo>
                    <a:pt x="800625" y="556046"/>
                  </a:lnTo>
                  <a:lnTo>
                    <a:pt x="800654" y="555838"/>
                  </a:lnTo>
                  <a:lnTo>
                    <a:pt x="800691" y="555597"/>
                  </a:lnTo>
                  <a:lnTo>
                    <a:pt x="800793" y="555125"/>
                  </a:lnTo>
                  <a:lnTo>
                    <a:pt x="800910" y="554654"/>
                  </a:lnTo>
                  <a:lnTo>
                    <a:pt x="800986" y="554368"/>
                  </a:lnTo>
                  <a:lnTo>
                    <a:pt x="801247" y="553520"/>
                  </a:lnTo>
                  <a:lnTo>
                    <a:pt x="801326" y="553234"/>
                  </a:lnTo>
                  <a:lnTo>
                    <a:pt x="801382" y="553012"/>
                  </a:lnTo>
                  <a:lnTo>
                    <a:pt x="801432" y="552794"/>
                  </a:lnTo>
                  <a:lnTo>
                    <a:pt x="801477" y="552572"/>
                  </a:lnTo>
                  <a:lnTo>
                    <a:pt x="801579" y="552127"/>
                  </a:lnTo>
                  <a:lnTo>
                    <a:pt x="801768" y="551402"/>
                  </a:lnTo>
                  <a:lnTo>
                    <a:pt x="801870" y="551039"/>
                  </a:lnTo>
                  <a:lnTo>
                    <a:pt x="802085" y="550313"/>
                  </a:lnTo>
                  <a:lnTo>
                    <a:pt x="802217" y="549941"/>
                  </a:lnTo>
                  <a:lnTo>
                    <a:pt x="802338" y="549565"/>
                  </a:lnTo>
                  <a:lnTo>
                    <a:pt x="802455" y="549188"/>
                  </a:lnTo>
                  <a:lnTo>
                    <a:pt x="802565" y="548807"/>
                  </a:lnTo>
                  <a:lnTo>
                    <a:pt x="802667" y="548422"/>
                  </a:lnTo>
                  <a:lnTo>
                    <a:pt x="802746" y="548095"/>
                  </a:lnTo>
                  <a:lnTo>
                    <a:pt x="802822" y="547764"/>
                  </a:lnTo>
                  <a:lnTo>
                    <a:pt x="802954" y="547102"/>
                  </a:lnTo>
                  <a:lnTo>
                    <a:pt x="803056" y="546453"/>
                  </a:lnTo>
                  <a:lnTo>
                    <a:pt x="803101" y="546136"/>
                  </a:lnTo>
                  <a:lnTo>
                    <a:pt x="803139" y="545818"/>
                  </a:lnTo>
                  <a:lnTo>
                    <a:pt x="803169" y="545501"/>
                  </a:lnTo>
                  <a:lnTo>
                    <a:pt x="803192" y="545183"/>
                  </a:lnTo>
                  <a:lnTo>
                    <a:pt x="803203" y="544947"/>
                  </a:lnTo>
                  <a:lnTo>
                    <a:pt x="803207" y="544711"/>
                  </a:lnTo>
                  <a:lnTo>
                    <a:pt x="803210" y="543999"/>
                  </a:lnTo>
                  <a:lnTo>
                    <a:pt x="803218" y="543713"/>
                  </a:lnTo>
                  <a:lnTo>
                    <a:pt x="803226" y="542965"/>
                  </a:lnTo>
                  <a:lnTo>
                    <a:pt x="803222" y="542330"/>
                  </a:lnTo>
                  <a:lnTo>
                    <a:pt x="803229" y="542017"/>
                  </a:lnTo>
                  <a:lnTo>
                    <a:pt x="803248" y="541700"/>
                  </a:lnTo>
                  <a:lnTo>
                    <a:pt x="803275" y="541464"/>
                  </a:lnTo>
                  <a:lnTo>
                    <a:pt x="803392" y="540752"/>
                  </a:lnTo>
                  <a:lnTo>
                    <a:pt x="803426" y="540516"/>
                  </a:lnTo>
                  <a:lnTo>
                    <a:pt x="803452" y="540248"/>
                  </a:lnTo>
                  <a:lnTo>
                    <a:pt x="803475" y="539976"/>
                  </a:lnTo>
                  <a:lnTo>
                    <a:pt x="803505" y="539441"/>
                  </a:lnTo>
                  <a:lnTo>
                    <a:pt x="803524" y="539169"/>
                  </a:lnTo>
                  <a:lnTo>
                    <a:pt x="803535" y="538915"/>
                  </a:lnTo>
                  <a:lnTo>
                    <a:pt x="803550" y="538402"/>
                  </a:lnTo>
                  <a:lnTo>
                    <a:pt x="803577" y="538148"/>
                  </a:lnTo>
                  <a:lnTo>
                    <a:pt x="803599" y="538030"/>
                  </a:lnTo>
                  <a:lnTo>
                    <a:pt x="803599" y="537885"/>
                  </a:lnTo>
                  <a:lnTo>
                    <a:pt x="803615" y="537735"/>
                  </a:lnTo>
                  <a:lnTo>
                    <a:pt x="803637" y="537586"/>
                  </a:lnTo>
                  <a:lnTo>
                    <a:pt x="803668" y="537441"/>
                  </a:lnTo>
                  <a:lnTo>
                    <a:pt x="803709" y="537300"/>
                  </a:lnTo>
                  <a:lnTo>
                    <a:pt x="803758" y="537173"/>
                  </a:lnTo>
                  <a:lnTo>
                    <a:pt x="803815" y="537050"/>
                  </a:lnTo>
                  <a:lnTo>
                    <a:pt x="803879" y="536928"/>
                  </a:lnTo>
                  <a:lnTo>
                    <a:pt x="803947" y="536810"/>
                  </a:lnTo>
                  <a:lnTo>
                    <a:pt x="804098" y="536588"/>
                  </a:lnTo>
                  <a:lnTo>
                    <a:pt x="804181" y="536479"/>
                  </a:lnTo>
                  <a:lnTo>
                    <a:pt x="804268" y="536379"/>
                  </a:lnTo>
                  <a:lnTo>
                    <a:pt x="804359" y="536284"/>
                  </a:lnTo>
                  <a:lnTo>
                    <a:pt x="804461" y="536198"/>
                  </a:lnTo>
                  <a:lnTo>
                    <a:pt x="804566" y="536125"/>
                  </a:lnTo>
                  <a:lnTo>
                    <a:pt x="804683" y="536066"/>
                  </a:lnTo>
                  <a:lnTo>
                    <a:pt x="804925" y="535962"/>
                  </a:lnTo>
                  <a:lnTo>
                    <a:pt x="805042" y="535903"/>
                  </a:lnTo>
                  <a:lnTo>
                    <a:pt x="805193" y="535826"/>
                  </a:lnTo>
                  <a:lnTo>
                    <a:pt x="805779" y="535508"/>
                  </a:lnTo>
                  <a:lnTo>
                    <a:pt x="806251" y="535291"/>
                  </a:lnTo>
                  <a:lnTo>
                    <a:pt x="806402" y="535214"/>
                  </a:lnTo>
                  <a:lnTo>
                    <a:pt x="806542" y="535118"/>
                  </a:lnTo>
                  <a:lnTo>
                    <a:pt x="806670" y="535005"/>
                  </a:lnTo>
                  <a:lnTo>
                    <a:pt x="806791" y="534883"/>
                  </a:lnTo>
                  <a:lnTo>
                    <a:pt x="806900" y="534746"/>
                  </a:lnTo>
                  <a:lnTo>
                    <a:pt x="807006" y="534610"/>
                  </a:lnTo>
                  <a:lnTo>
                    <a:pt x="807108" y="534470"/>
                  </a:lnTo>
                  <a:lnTo>
                    <a:pt x="807282" y="534216"/>
                  </a:lnTo>
                  <a:lnTo>
                    <a:pt x="807357" y="534089"/>
                  </a:lnTo>
                  <a:lnTo>
                    <a:pt x="807433" y="533953"/>
                  </a:lnTo>
                  <a:lnTo>
                    <a:pt x="807497" y="533817"/>
                  </a:lnTo>
                  <a:lnTo>
                    <a:pt x="807554" y="533667"/>
                  </a:lnTo>
                  <a:lnTo>
                    <a:pt x="807603" y="533513"/>
                  </a:lnTo>
                  <a:lnTo>
                    <a:pt x="807644" y="533354"/>
                  </a:lnTo>
                  <a:lnTo>
                    <a:pt x="807712" y="533037"/>
                  </a:lnTo>
                  <a:lnTo>
                    <a:pt x="807739" y="532805"/>
                  </a:lnTo>
                  <a:lnTo>
                    <a:pt x="807742" y="532333"/>
                  </a:lnTo>
                  <a:lnTo>
                    <a:pt x="807765" y="532107"/>
                  </a:lnTo>
                  <a:lnTo>
                    <a:pt x="807829" y="531898"/>
                  </a:lnTo>
                  <a:lnTo>
                    <a:pt x="807946" y="531739"/>
                  </a:lnTo>
                  <a:lnTo>
                    <a:pt x="808113" y="531590"/>
                  </a:lnTo>
                  <a:lnTo>
                    <a:pt x="808283" y="531449"/>
                  </a:lnTo>
                  <a:lnTo>
                    <a:pt x="808407" y="531322"/>
                  </a:lnTo>
                  <a:lnTo>
                    <a:pt x="808445" y="531200"/>
                  </a:lnTo>
                  <a:lnTo>
                    <a:pt x="808396" y="531104"/>
                  </a:lnTo>
                  <a:lnTo>
                    <a:pt x="808301" y="531014"/>
                  </a:lnTo>
                  <a:lnTo>
                    <a:pt x="808196" y="530927"/>
                  </a:lnTo>
                  <a:lnTo>
                    <a:pt x="808101" y="530837"/>
                  </a:lnTo>
                  <a:lnTo>
                    <a:pt x="808052" y="530737"/>
                  </a:lnTo>
                  <a:lnTo>
                    <a:pt x="808056" y="530624"/>
                  </a:lnTo>
                  <a:lnTo>
                    <a:pt x="808105" y="530506"/>
                  </a:lnTo>
                  <a:lnTo>
                    <a:pt x="808173" y="530383"/>
                  </a:lnTo>
                  <a:lnTo>
                    <a:pt x="808249" y="530256"/>
                  </a:lnTo>
                  <a:lnTo>
                    <a:pt x="808313" y="530134"/>
                  </a:lnTo>
                  <a:lnTo>
                    <a:pt x="808392" y="529943"/>
                  </a:lnTo>
                  <a:lnTo>
                    <a:pt x="808464" y="529753"/>
                  </a:lnTo>
                  <a:lnTo>
                    <a:pt x="808543" y="529562"/>
                  </a:lnTo>
                  <a:lnTo>
                    <a:pt x="808630" y="529376"/>
                  </a:lnTo>
                  <a:lnTo>
                    <a:pt x="808647" y="529348"/>
                  </a:lnTo>
                  <a:lnTo>
                    <a:pt x="808732" y="529204"/>
                  </a:lnTo>
                  <a:lnTo>
                    <a:pt x="808830" y="529086"/>
                  </a:lnTo>
                  <a:lnTo>
                    <a:pt x="809061" y="528868"/>
                  </a:lnTo>
                  <a:lnTo>
                    <a:pt x="809174" y="528456"/>
                  </a:lnTo>
                  <a:lnTo>
                    <a:pt x="809004" y="527449"/>
                  </a:lnTo>
                  <a:lnTo>
                    <a:pt x="808743" y="526904"/>
                  </a:lnTo>
                  <a:lnTo>
                    <a:pt x="808471" y="526251"/>
                  </a:lnTo>
                  <a:lnTo>
                    <a:pt x="808400" y="525730"/>
                  </a:lnTo>
                  <a:lnTo>
                    <a:pt x="808086" y="524945"/>
                  </a:lnTo>
                  <a:lnTo>
                    <a:pt x="807614" y="524528"/>
                  </a:lnTo>
                  <a:lnTo>
                    <a:pt x="807376" y="524324"/>
                  </a:lnTo>
                  <a:lnTo>
                    <a:pt x="807131" y="524120"/>
                  </a:lnTo>
                  <a:lnTo>
                    <a:pt x="806693" y="523775"/>
                  </a:lnTo>
                  <a:lnTo>
                    <a:pt x="806296" y="523494"/>
                  </a:lnTo>
                  <a:lnTo>
                    <a:pt x="806100" y="523349"/>
                  </a:lnTo>
                  <a:lnTo>
                    <a:pt x="805911" y="523194"/>
                  </a:lnTo>
                  <a:lnTo>
                    <a:pt x="805684" y="522995"/>
                  </a:lnTo>
                  <a:lnTo>
                    <a:pt x="805575" y="522890"/>
                  </a:lnTo>
                  <a:lnTo>
                    <a:pt x="805367" y="522673"/>
                  </a:lnTo>
                  <a:lnTo>
                    <a:pt x="805163" y="522410"/>
                  </a:lnTo>
                  <a:lnTo>
                    <a:pt x="805072" y="522274"/>
                  </a:lnTo>
                  <a:lnTo>
                    <a:pt x="804986" y="522133"/>
                  </a:lnTo>
                  <a:lnTo>
                    <a:pt x="804906" y="521988"/>
                  </a:lnTo>
                  <a:lnTo>
                    <a:pt x="804838" y="521843"/>
                  </a:lnTo>
                  <a:lnTo>
                    <a:pt x="804788" y="521710"/>
                  </a:lnTo>
                  <a:lnTo>
                    <a:pt x="804729" y="521543"/>
                  </a:lnTo>
                  <a:lnTo>
                    <a:pt x="804642" y="521235"/>
                  </a:lnTo>
                  <a:lnTo>
                    <a:pt x="804600" y="521054"/>
                  </a:lnTo>
                  <a:lnTo>
                    <a:pt x="804566" y="520872"/>
                  </a:lnTo>
                  <a:lnTo>
                    <a:pt x="804540" y="520686"/>
                  </a:lnTo>
                  <a:lnTo>
                    <a:pt x="804517" y="520505"/>
                  </a:lnTo>
                  <a:lnTo>
                    <a:pt x="804468" y="519988"/>
                  </a:lnTo>
                  <a:lnTo>
                    <a:pt x="804461" y="519820"/>
                  </a:lnTo>
                  <a:lnTo>
                    <a:pt x="804461" y="519652"/>
                  </a:lnTo>
                  <a:lnTo>
                    <a:pt x="804476" y="519489"/>
                  </a:lnTo>
                  <a:lnTo>
                    <a:pt x="804513" y="519303"/>
                  </a:lnTo>
                  <a:lnTo>
                    <a:pt x="804578" y="519121"/>
                  </a:lnTo>
                  <a:lnTo>
                    <a:pt x="804653" y="518940"/>
                  </a:lnTo>
                  <a:lnTo>
                    <a:pt x="804732" y="518763"/>
                  </a:lnTo>
                  <a:lnTo>
                    <a:pt x="804804" y="518582"/>
                  </a:lnTo>
                  <a:lnTo>
                    <a:pt x="805001" y="517983"/>
                  </a:lnTo>
                  <a:lnTo>
                    <a:pt x="805106" y="517684"/>
                  </a:lnTo>
                  <a:lnTo>
                    <a:pt x="805163" y="517534"/>
                  </a:lnTo>
                  <a:lnTo>
                    <a:pt x="805340" y="517085"/>
                  </a:lnTo>
                  <a:lnTo>
                    <a:pt x="805409" y="516935"/>
                  </a:lnTo>
                  <a:lnTo>
                    <a:pt x="805484" y="516790"/>
                  </a:lnTo>
                  <a:lnTo>
                    <a:pt x="805556" y="516641"/>
                  </a:lnTo>
                  <a:lnTo>
                    <a:pt x="805620" y="516491"/>
                  </a:lnTo>
                  <a:lnTo>
                    <a:pt x="805669" y="516337"/>
                  </a:lnTo>
                  <a:lnTo>
                    <a:pt x="805696" y="516110"/>
                  </a:lnTo>
                  <a:lnTo>
                    <a:pt x="805684" y="515874"/>
                  </a:lnTo>
                  <a:lnTo>
                    <a:pt x="805658" y="515634"/>
                  </a:lnTo>
                  <a:lnTo>
                    <a:pt x="805624" y="515389"/>
                  </a:lnTo>
                  <a:lnTo>
                    <a:pt x="805609" y="515148"/>
                  </a:lnTo>
                  <a:lnTo>
                    <a:pt x="805609" y="514990"/>
                  </a:lnTo>
                  <a:lnTo>
                    <a:pt x="805624" y="514672"/>
                  </a:lnTo>
                  <a:lnTo>
                    <a:pt x="805628" y="514518"/>
                  </a:lnTo>
                  <a:lnTo>
                    <a:pt x="805620" y="514359"/>
                  </a:lnTo>
                  <a:lnTo>
                    <a:pt x="805597" y="514164"/>
                  </a:lnTo>
                  <a:lnTo>
                    <a:pt x="805563" y="513974"/>
                  </a:lnTo>
                  <a:lnTo>
                    <a:pt x="805518" y="513788"/>
                  </a:lnTo>
                  <a:lnTo>
                    <a:pt x="805476" y="513597"/>
                  </a:lnTo>
                  <a:lnTo>
                    <a:pt x="805439" y="513402"/>
                  </a:lnTo>
                  <a:lnTo>
                    <a:pt x="805416" y="513262"/>
                  </a:lnTo>
                  <a:lnTo>
                    <a:pt x="805356" y="512831"/>
                  </a:lnTo>
                  <a:lnTo>
                    <a:pt x="805250" y="512196"/>
                  </a:lnTo>
                  <a:lnTo>
                    <a:pt x="805159" y="511706"/>
                  </a:lnTo>
                  <a:lnTo>
                    <a:pt x="805118" y="511457"/>
                  </a:lnTo>
                  <a:lnTo>
                    <a:pt x="805072" y="511221"/>
                  </a:lnTo>
                  <a:lnTo>
                    <a:pt x="805019" y="510985"/>
                  </a:lnTo>
                  <a:lnTo>
                    <a:pt x="804970" y="510745"/>
                  </a:lnTo>
                  <a:lnTo>
                    <a:pt x="804929" y="510509"/>
                  </a:lnTo>
                  <a:lnTo>
                    <a:pt x="804899" y="510268"/>
                  </a:lnTo>
                  <a:lnTo>
                    <a:pt x="804868" y="509901"/>
                  </a:lnTo>
                  <a:lnTo>
                    <a:pt x="804857" y="509720"/>
                  </a:lnTo>
                  <a:lnTo>
                    <a:pt x="804861" y="509538"/>
                  </a:lnTo>
                  <a:lnTo>
                    <a:pt x="804876" y="509357"/>
                  </a:lnTo>
                  <a:lnTo>
                    <a:pt x="804902" y="509180"/>
                  </a:lnTo>
                  <a:lnTo>
                    <a:pt x="804944" y="509003"/>
                  </a:lnTo>
                  <a:lnTo>
                    <a:pt x="804997" y="508826"/>
                  </a:lnTo>
                  <a:lnTo>
                    <a:pt x="805057" y="508654"/>
                  </a:lnTo>
                  <a:lnTo>
                    <a:pt x="805125" y="508491"/>
                  </a:lnTo>
                  <a:lnTo>
                    <a:pt x="805201" y="508332"/>
                  </a:lnTo>
                  <a:lnTo>
                    <a:pt x="805284" y="508182"/>
                  </a:lnTo>
                  <a:lnTo>
                    <a:pt x="805473" y="507887"/>
                  </a:lnTo>
                  <a:lnTo>
                    <a:pt x="805571" y="507742"/>
                  </a:lnTo>
                  <a:lnTo>
                    <a:pt x="805658" y="507624"/>
                  </a:lnTo>
                  <a:lnTo>
                    <a:pt x="805934" y="507280"/>
                  </a:lnTo>
                  <a:lnTo>
                    <a:pt x="806077" y="507053"/>
                  </a:lnTo>
                  <a:lnTo>
                    <a:pt x="806141" y="506944"/>
                  </a:lnTo>
                  <a:lnTo>
                    <a:pt x="806198" y="506835"/>
                  </a:lnTo>
                  <a:lnTo>
                    <a:pt x="806300" y="506608"/>
                  </a:lnTo>
                  <a:lnTo>
                    <a:pt x="806345" y="506486"/>
                  </a:lnTo>
                  <a:lnTo>
                    <a:pt x="806417" y="506232"/>
                  </a:lnTo>
                  <a:lnTo>
                    <a:pt x="806466" y="505978"/>
                  </a:lnTo>
                  <a:lnTo>
                    <a:pt x="806394" y="505697"/>
                  </a:lnTo>
                  <a:lnTo>
                    <a:pt x="806349" y="505429"/>
                  </a:lnTo>
                  <a:lnTo>
                    <a:pt x="806326" y="505162"/>
                  </a:lnTo>
                  <a:lnTo>
                    <a:pt x="806311" y="504617"/>
                  </a:lnTo>
                  <a:lnTo>
                    <a:pt x="806296" y="504350"/>
                  </a:lnTo>
                  <a:lnTo>
                    <a:pt x="806277" y="504109"/>
                  </a:lnTo>
                  <a:lnTo>
                    <a:pt x="806232" y="503633"/>
                  </a:lnTo>
                  <a:lnTo>
                    <a:pt x="806213" y="503397"/>
                  </a:lnTo>
                  <a:lnTo>
                    <a:pt x="806198" y="503157"/>
                  </a:lnTo>
                  <a:lnTo>
                    <a:pt x="806194" y="502962"/>
                  </a:lnTo>
                  <a:lnTo>
                    <a:pt x="806194" y="502563"/>
                  </a:lnTo>
                  <a:lnTo>
                    <a:pt x="806186" y="502363"/>
                  </a:lnTo>
                  <a:lnTo>
                    <a:pt x="806175" y="502168"/>
                  </a:lnTo>
                  <a:lnTo>
                    <a:pt x="806149" y="501978"/>
                  </a:lnTo>
                  <a:lnTo>
                    <a:pt x="806115" y="501787"/>
                  </a:lnTo>
                  <a:lnTo>
                    <a:pt x="806032" y="501407"/>
                  </a:lnTo>
                  <a:lnTo>
                    <a:pt x="805941" y="500953"/>
                  </a:lnTo>
                  <a:lnTo>
                    <a:pt x="805828" y="500431"/>
                  </a:lnTo>
                  <a:lnTo>
                    <a:pt x="805779" y="500168"/>
                  </a:lnTo>
                  <a:lnTo>
                    <a:pt x="805737" y="499905"/>
                  </a:lnTo>
                  <a:lnTo>
                    <a:pt x="805707" y="499669"/>
                  </a:lnTo>
                  <a:lnTo>
                    <a:pt x="805658" y="499193"/>
                  </a:lnTo>
                  <a:lnTo>
                    <a:pt x="805643" y="498953"/>
                  </a:lnTo>
                  <a:lnTo>
                    <a:pt x="805639" y="498717"/>
                  </a:lnTo>
                  <a:lnTo>
                    <a:pt x="805647" y="498495"/>
                  </a:lnTo>
                  <a:lnTo>
                    <a:pt x="805688" y="498050"/>
                  </a:lnTo>
                  <a:lnTo>
                    <a:pt x="805714" y="497833"/>
                  </a:lnTo>
                  <a:lnTo>
                    <a:pt x="805737" y="497610"/>
                  </a:lnTo>
                  <a:lnTo>
                    <a:pt x="805809" y="496731"/>
                  </a:lnTo>
                  <a:lnTo>
                    <a:pt x="805839" y="496146"/>
                  </a:lnTo>
                  <a:lnTo>
                    <a:pt x="805843" y="495855"/>
                  </a:lnTo>
                  <a:lnTo>
                    <a:pt x="805839" y="495561"/>
                  </a:lnTo>
                  <a:lnTo>
                    <a:pt x="805824" y="494976"/>
                  </a:lnTo>
                  <a:lnTo>
                    <a:pt x="805824" y="494436"/>
                  </a:lnTo>
                  <a:lnTo>
                    <a:pt x="805835" y="493946"/>
                  </a:lnTo>
                  <a:lnTo>
                    <a:pt x="805850" y="493025"/>
                  </a:lnTo>
                  <a:lnTo>
                    <a:pt x="805858" y="492812"/>
                  </a:lnTo>
                  <a:lnTo>
                    <a:pt x="805858" y="492196"/>
                  </a:lnTo>
                  <a:lnTo>
                    <a:pt x="805850" y="491815"/>
                  </a:lnTo>
                  <a:lnTo>
                    <a:pt x="805835" y="491438"/>
                  </a:lnTo>
                  <a:lnTo>
                    <a:pt x="805820" y="491189"/>
                  </a:lnTo>
                  <a:lnTo>
                    <a:pt x="805801" y="490944"/>
                  </a:lnTo>
                  <a:lnTo>
                    <a:pt x="805756" y="490454"/>
                  </a:lnTo>
                  <a:lnTo>
                    <a:pt x="805727" y="490044"/>
                  </a:lnTo>
                  <a:lnTo>
                    <a:pt x="805688" y="489193"/>
                  </a:lnTo>
                  <a:lnTo>
                    <a:pt x="805680" y="488939"/>
                  </a:lnTo>
                  <a:lnTo>
                    <a:pt x="805665" y="488681"/>
                  </a:lnTo>
                  <a:lnTo>
                    <a:pt x="805620" y="487633"/>
                  </a:lnTo>
                  <a:lnTo>
                    <a:pt x="805601" y="486404"/>
                  </a:lnTo>
                  <a:lnTo>
                    <a:pt x="805601" y="486232"/>
                  </a:lnTo>
                  <a:lnTo>
                    <a:pt x="805594" y="485883"/>
                  </a:lnTo>
                  <a:lnTo>
                    <a:pt x="805586" y="485706"/>
                  </a:lnTo>
                  <a:lnTo>
                    <a:pt x="805567" y="485416"/>
                  </a:lnTo>
                  <a:lnTo>
                    <a:pt x="805533" y="485175"/>
                  </a:lnTo>
                  <a:lnTo>
                    <a:pt x="805507" y="484939"/>
                  </a:lnTo>
                  <a:lnTo>
                    <a:pt x="805492" y="484831"/>
                  </a:lnTo>
                  <a:lnTo>
                    <a:pt x="805450" y="484599"/>
                  </a:lnTo>
                  <a:lnTo>
                    <a:pt x="805450" y="484499"/>
                  </a:lnTo>
                  <a:lnTo>
                    <a:pt x="805529" y="484377"/>
                  </a:lnTo>
                  <a:lnTo>
                    <a:pt x="805597" y="484336"/>
                  </a:lnTo>
                  <a:lnTo>
                    <a:pt x="805673" y="484309"/>
                  </a:lnTo>
                  <a:lnTo>
                    <a:pt x="805756" y="484286"/>
                  </a:lnTo>
                  <a:lnTo>
                    <a:pt x="805835" y="484273"/>
                  </a:lnTo>
                  <a:lnTo>
                    <a:pt x="805918" y="484264"/>
                  </a:lnTo>
                  <a:lnTo>
                    <a:pt x="806096" y="484277"/>
                  </a:lnTo>
                  <a:lnTo>
                    <a:pt x="806183" y="484295"/>
                  </a:lnTo>
                  <a:lnTo>
                    <a:pt x="806266" y="484318"/>
                  </a:lnTo>
                  <a:lnTo>
                    <a:pt x="806406" y="484377"/>
                  </a:lnTo>
                  <a:lnTo>
                    <a:pt x="806538" y="484468"/>
                  </a:lnTo>
                  <a:lnTo>
                    <a:pt x="806794" y="484672"/>
                  </a:lnTo>
                  <a:lnTo>
                    <a:pt x="806931" y="484762"/>
                  </a:lnTo>
                  <a:lnTo>
                    <a:pt x="807078" y="484840"/>
                  </a:lnTo>
                  <a:lnTo>
                    <a:pt x="807229" y="484912"/>
                  </a:lnTo>
                  <a:lnTo>
                    <a:pt x="807531" y="485048"/>
                  </a:lnTo>
                  <a:lnTo>
                    <a:pt x="807675" y="485134"/>
                  </a:lnTo>
                  <a:lnTo>
                    <a:pt x="807811" y="485234"/>
                  </a:lnTo>
                  <a:lnTo>
                    <a:pt x="808200" y="485588"/>
                  </a:lnTo>
                  <a:lnTo>
                    <a:pt x="808336" y="485697"/>
                  </a:lnTo>
                  <a:lnTo>
                    <a:pt x="808505" y="485810"/>
                  </a:lnTo>
                  <a:lnTo>
                    <a:pt x="809057" y="486114"/>
                  </a:lnTo>
                  <a:lnTo>
                    <a:pt x="809514" y="486418"/>
                  </a:lnTo>
                  <a:lnTo>
                    <a:pt x="809654" y="486522"/>
                  </a:lnTo>
                  <a:lnTo>
                    <a:pt x="809782" y="486631"/>
                  </a:lnTo>
                  <a:lnTo>
                    <a:pt x="809892" y="486753"/>
                  </a:lnTo>
                  <a:lnTo>
                    <a:pt x="809963" y="486858"/>
                  </a:lnTo>
                  <a:lnTo>
                    <a:pt x="810024" y="486967"/>
                  </a:lnTo>
                  <a:lnTo>
                    <a:pt x="810137" y="487202"/>
                  </a:lnTo>
                  <a:lnTo>
                    <a:pt x="810197" y="487311"/>
                  </a:lnTo>
                  <a:lnTo>
                    <a:pt x="810330" y="487511"/>
                  </a:lnTo>
                  <a:lnTo>
                    <a:pt x="810398" y="487606"/>
                  </a:lnTo>
                  <a:lnTo>
                    <a:pt x="810469" y="487701"/>
                  </a:lnTo>
                  <a:lnTo>
                    <a:pt x="810545" y="487792"/>
                  </a:lnTo>
                  <a:lnTo>
                    <a:pt x="810666" y="487923"/>
                  </a:lnTo>
                  <a:lnTo>
                    <a:pt x="810798" y="488046"/>
                  </a:lnTo>
                  <a:lnTo>
                    <a:pt x="811070" y="488282"/>
                  </a:lnTo>
                  <a:lnTo>
                    <a:pt x="811553" y="488685"/>
                  </a:lnTo>
                  <a:lnTo>
                    <a:pt x="811636" y="488762"/>
                  </a:lnTo>
                  <a:lnTo>
                    <a:pt x="811735" y="488871"/>
                  </a:lnTo>
                  <a:lnTo>
                    <a:pt x="812003" y="489243"/>
                  </a:lnTo>
                  <a:lnTo>
                    <a:pt x="812097" y="489361"/>
                  </a:lnTo>
                  <a:lnTo>
                    <a:pt x="812218" y="489488"/>
                  </a:lnTo>
                  <a:lnTo>
                    <a:pt x="812599" y="489842"/>
                  </a:lnTo>
                  <a:lnTo>
                    <a:pt x="812720" y="489964"/>
                  </a:lnTo>
                  <a:lnTo>
                    <a:pt x="812958" y="490250"/>
                  </a:lnTo>
                  <a:lnTo>
                    <a:pt x="813034" y="490345"/>
                  </a:lnTo>
                  <a:lnTo>
                    <a:pt x="813105" y="490445"/>
                  </a:lnTo>
                  <a:lnTo>
                    <a:pt x="813268" y="490699"/>
                  </a:lnTo>
                  <a:lnTo>
                    <a:pt x="813491" y="491084"/>
                  </a:lnTo>
                  <a:lnTo>
                    <a:pt x="813695" y="491447"/>
                  </a:lnTo>
                  <a:lnTo>
                    <a:pt x="813766" y="491565"/>
                  </a:lnTo>
                  <a:lnTo>
                    <a:pt x="813902" y="491805"/>
                  </a:lnTo>
                  <a:lnTo>
                    <a:pt x="813974" y="491923"/>
                  </a:lnTo>
                  <a:lnTo>
                    <a:pt x="814393" y="492663"/>
                  </a:lnTo>
                  <a:lnTo>
                    <a:pt x="814461" y="492794"/>
                  </a:lnTo>
                  <a:lnTo>
                    <a:pt x="814525" y="492926"/>
                  </a:lnTo>
                  <a:lnTo>
                    <a:pt x="814624" y="493161"/>
                  </a:lnTo>
                  <a:lnTo>
                    <a:pt x="814752" y="493520"/>
                  </a:lnTo>
                  <a:lnTo>
                    <a:pt x="814786" y="493656"/>
                  </a:lnTo>
                  <a:lnTo>
                    <a:pt x="814847" y="493937"/>
                  </a:lnTo>
                  <a:lnTo>
                    <a:pt x="814884" y="494069"/>
                  </a:lnTo>
                  <a:lnTo>
                    <a:pt x="814937" y="494196"/>
                  </a:lnTo>
                  <a:lnTo>
                    <a:pt x="815084" y="494381"/>
                  </a:lnTo>
                  <a:lnTo>
                    <a:pt x="815292" y="494554"/>
                  </a:lnTo>
                  <a:lnTo>
                    <a:pt x="815507" y="494713"/>
                  </a:lnTo>
                  <a:lnTo>
                    <a:pt x="815666" y="494849"/>
                  </a:lnTo>
                  <a:lnTo>
                    <a:pt x="815711" y="494962"/>
                  </a:lnTo>
                  <a:lnTo>
                    <a:pt x="815651" y="495057"/>
                  </a:lnTo>
                  <a:lnTo>
                    <a:pt x="815545" y="495139"/>
                  </a:lnTo>
                  <a:lnTo>
                    <a:pt x="815421" y="495211"/>
                  </a:lnTo>
                  <a:lnTo>
                    <a:pt x="815307" y="495293"/>
                  </a:lnTo>
                  <a:lnTo>
                    <a:pt x="815232" y="495388"/>
                  </a:lnTo>
                  <a:lnTo>
                    <a:pt x="815198" y="495502"/>
                  </a:lnTo>
                  <a:lnTo>
                    <a:pt x="815186" y="495629"/>
                  </a:lnTo>
                  <a:lnTo>
                    <a:pt x="815186" y="495765"/>
                  </a:lnTo>
                  <a:lnTo>
                    <a:pt x="815201" y="495896"/>
                  </a:lnTo>
                  <a:lnTo>
                    <a:pt x="815224" y="496023"/>
                  </a:lnTo>
                  <a:lnTo>
                    <a:pt x="815262" y="496146"/>
                  </a:lnTo>
                  <a:lnTo>
                    <a:pt x="815322" y="496268"/>
                  </a:lnTo>
                  <a:lnTo>
                    <a:pt x="815387" y="496386"/>
                  </a:lnTo>
                  <a:lnTo>
                    <a:pt x="815436" y="496504"/>
                  </a:lnTo>
                  <a:lnTo>
                    <a:pt x="815451" y="496622"/>
                  </a:lnTo>
                  <a:lnTo>
                    <a:pt x="815417" y="496726"/>
                  </a:lnTo>
                  <a:lnTo>
                    <a:pt x="815353" y="496826"/>
                  </a:lnTo>
                  <a:lnTo>
                    <a:pt x="815273" y="496926"/>
                  </a:lnTo>
                  <a:lnTo>
                    <a:pt x="815205" y="497025"/>
                  </a:lnTo>
                  <a:lnTo>
                    <a:pt x="815168" y="497130"/>
                  </a:lnTo>
                  <a:lnTo>
                    <a:pt x="815164" y="497243"/>
                  </a:lnTo>
                  <a:lnTo>
                    <a:pt x="815186" y="497361"/>
                  </a:lnTo>
                  <a:lnTo>
                    <a:pt x="815254" y="497606"/>
                  </a:lnTo>
                  <a:lnTo>
                    <a:pt x="815273" y="497724"/>
                  </a:lnTo>
                  <a:lnTo>
                    <a:pt x="815277" y="497828"/>
                  </a:lnTo>
                  <a:lnTo>
                    <a:pt x="815262" y="498037"/>
                  </a:lnTo>
                  <a:lnTo>
                    <a:pt x="815258" y="498137"/>
                  </a:lnTo>
                  <a:lnTo>
                    <a:pt x="815266" y="498241"/>
                  </a:lnTo>
                  <a:lnTo>
                    <a:pt x="815307" y="498404"/>
                  </a:lnTo>
                  <a:lnTo>
                    <a:pt x="815375" y="498558"/>
                  </a:lnTo>
                  <a:lnTo>
                    <a:pt x="815455" y="498717"/>
                  </a:lnTo>
                  <a:lnTo>
                    <a:pt x="815522" y="498876"/>
                  </a:lnTo>
                  <a:lnTo>
                    <a:pt x="815568" y="499039"/>
                  </a:lnTo>
                  <a:lnTo>
                    <a:pt x="815579" y="499171"/>
                  </a:lnTo>
                  <a:lnTo>
                    <a:pt x="815575" y="499302"/>
                  </a:lnTo>
                  <a:lnTo>
                    <a:pt x="815564" y="499438"/>
                  </a:lnTo>
                  <a:lnTo>
                    <a:pt x="815557" y="499574"/>
                  </a:lnTo>
                  <a:lnTo>
                    <a:pt x="815557" y="499710"/>
                  </a:lnTo>
                  <a:lnTo>
                    <a:pt x="815575" y="499951"/>
                  </a:lnTo>
                  <a:lnTo>
                    <a:pt x="815602" y="500186"/>
                  </a:lnTo>
                  <a:lnTo>
                    <a:pt x="815628" y="500304"/>
                  </a:lnTo>
                  <a:lnTo>
                    <a:pt x="815681" y="500486"/>
                  </a:lnTo>
                  <a:lnTo>
                    <a:pt x="815753" y="500663"/>
                  </a:lnTo>
                  <a:lnTo>
                    <a:pt x="816006" y="501180"/>
                  </a:lnTo>
                  <a:lnTo>
                    <a:pt x="816097" y="501384"/>
                  </a:lnTo>
                  <a:lnTo>
                    <a:pt x="816191" y="501579"/>
                  </a:lnTo>
                  <a:lnTo>
                    <a:pt x="816463" y="502177"/>
                  </a:lnTo>
                  <a:lnTo>
                    <a:pt x="816637" y="502572"/>
                  </a:lnTo>
                  <a:lnTo>
                    <a:pt x="816724" y="502772"/>
                  </a:lnTo>
                  <a:lnTo>
                    <a:pt x="816803" y="502971"/>
                  </a:lnTo>
                  <a:lnTo>
                    <a:pt x="816882" y="503175"/>
                  </a:lnTo>
                  <a:lnTo>
                    <a:pt x="816946" y="503366"/>
                  </a:lnTo>
                  <a:lnTo>
                    <a:pt x="817124" y="503937"/>
                  </a:lnTo>
                  <a:lnTo>
                    <a:pt x="817267" y="504418"/>
                  </a:lnTo>
                  <a:lnTo>
                    <a:pt x="817403" y="504844"/>
                  </a:lnTo>
                  <a:lnTo>
                    <a:pt x="817468" y="505057"/>
                  </a:lnTo>
                  <a:lnTo>
                    <a:pt x="817520" y="505289"/>
                  </a:lnTo>
                  <a:lnTo>
                    <a:pt x="817585" y="505511"/>
                  </a:lnTo>
                  <a:lnTo>
                    <a:pt x="817668" y="505692"/>
                  </a:lnTo>
                  <a:lnTo>
                    <a:pt x="817690" y="505865"/>
                  </a:lnTo>
                  <a:lnTo>
                    <a:pt x="817747" y="506214"/>
                  </a:lnTo>
                  <a:lnTo>
                    <a:pt x="817849" y="506704"/>
                  </a:lnTo>
                  <a:lnTo>
                    <a:pt x="817962" y="507130"/>
                  </a:lnTo>
                  <a:lnTo>
                    <a:pt x="818049" y="507443"/>
                  </a:lnTo>
                  <a:lnTo>
                    <a:pt x="818147" y="507779"/>
                  </a:lnTo>
                  <a:lnTo>
                    <a:pt x="818204" y="507946"/>
                  </a:lnTo>
                  <a:lnTo>
                    <a:pt x="818264" y="508110"/>
                  </a:lnTo>
                  <a:lnTo>
                    <a:pt x="818397" y="508427"/>
                  </a:lnTo>
                  <a:lnTo>
                    <a:pt x="818468" y="508581"/>
                  </a:lnTo>
                  <a:lnTo>
                    <a:pt x="818551" y="508731"/>
                  </a:lnTo>
                  <a:lnTo>
                    <a:pt x="818646" y="508867"/>
                  </a:lnTo>
                  <a:lnTo>
                    <a:pt x="818744" y="508976"/>
                  </a:lnTo>
                  <a:lnTo>
                    <a:pt x="818850" y="509076"/>
                  </a:lnTo>
                  <a:lnTo>
                    <a:pt x="819133" y="509302"/>
                  </a:lnTo>
                  <a:lnTo>
                    <a:pt x="819193" y="509352"/>
                  </a:lnTo>
                  <a:lnTo>
                    <a:pt x="819356" y="509506"/>
                  </a:lnTo>
                  <a:lnTo>
                    <a:pt x="819526" y="509652"/>
                  </a:lnTo>
                  <a:lnTo>
                    <a:pt x="819620" y="509715"/>
                  </a:lnTo>
                  <a:lnTo>
                    <a:pt x="819730" y="509779"/>
                  </a:lnTo>
                  <a:lnTo>
                    <a:pt x="819843" y="509838"/>
                  </a:lnTo>
                  <a:lnTo>
                    <a:pt x="819964" y="509892"/>
                  </a:lnTo>
                  <a:lnTo>
                    <a:pt x="820206" y="509969"/>
                  </a:lnTo>
                  <a:lnTo>
                    <a:pt x="821036" y="510658"/>
                  </a:lnTo>
                  <a:lnTo>
                    <a:pt x="821743" y="510994"/>
                  </a:lnTo>
                  <a:lnTo>
                    <a:pt x="822128" y="511130"/>
                  </a:lnTo>
                  <a:lnTo>
                    <a:pt x="822766" y="511529"/>
                  </a:lnTo>
                  <a:lnTo>
                    <a:pt x="823469" y="512191"/>
                  </a:lnTo>
                  <a:lnTo>
                    <a:pt x="823567" y="512337"/>
                  </a:lnTo>
                  <a:lnTo>
                    <a:pt x="823650" y="512491"/>
                  </a:lnTo>
                  <a:lnTo>
                    <a:pt x="823725" y="512654"/>
                  </a:lnTo>
                  <a:lnTo>
                    <a:pt x="823786" y="512822"/>
                  </a:lnTo>
                  <a:lnTo>
                    <a:pt x="823824" y="512990"/>
                  </a:lnTo>
                  <a:lnTo>
                    <a:pt x="823839" y="513094"/>
                  </a:lnTo>
                  <a:lnTo>
                    <a:pt x="823846" y="513407"/>
                  </a:lnTo>
                  <a:lnTo>
                    <a:pt x="823858" y="513507"/>
                  </a:lnTo>
                  <a:lnTo>
                    <a:pt x="823899" y="513679"/>
                  </a:lnTo>
                  <a:lnTo>
                    <a:pt x="823963" y="513847"/>
                  </a:lnTo>
                  <a:lnTo>
                    <a:pt x="824039" y="514015"/>
                  </a:lnTo>
                  <a:lnTo>
                    <a:pt x="824281" y="514518"/>
                  </a:lnTo>
                  <a:lnTo>
                    <a:pt x="824368" y="514690"/>
                  </a:lnTo>
                  <a:lnTo>
                    <a:pt x="824553" y="515026"/>
                  </a:lnTo>
                  <a:lnTo>
                    <a:pt x="824825" y="515434"/>
                  </a:lnTo>
                  <a:lnTo>
                    <a:pt x="824911" y="515557"/>
                  </a:lnTo>
                  <a:lnTo>
                    <a:pt x="825010" y="515666"/>
                  </a:lnTo>
                  <a:lnTo>
                    <a:pt x="825161" y="515765"/>
                  </a:lnTo>
                  <a:lnTo>
                    <a:pt x="825319" y="515829"/>
                  </a:lnTo>
                  <a:lnTo>
                    <a:pt x="825402" y="515870"/>
                  </a:lnTo>
                  <a:lnTo>
                    <a:pt x="825572" y="515960"/>
                  </a:lnTo>
                  <a:lnTo>
                    <a:pt x="825731" y="516060"/>
                  </a:lnTo>
                  <a:lnTo>
                    <a:pt x="826449" y="516192"/>
                  </a:lnTo>
                  <a:lnTo>
                    <a:pt x="827053" y="516174"/>
                  </a:lnTo>
                  <a:lnTo>
                    <a:pt x="828152" y="516096"/>
                  </a:lnTo>
                  <a:lnTo>
                    <a:pt x="829153" y="515874"/>
                  </a:lnTo>
                  <a:lnTo>
                    <a:pt x="829791" y="515770"/>
                  </a:lnTo>
                  <a:lnTo>
                    <a:pt x="829969" y="515750"/>
                  </a:lnTo>
                  <a:lnTo>
                    <a:pt x="830040" y="515733"/>
                  </a:lnTo>
                  <a:lnTo>
                    <a:pt x="830115" y="515733"/>
                  </a:lnTo>
                  <a:lnTo>
                    <a:pt x="830641" y="515675"/>
                  </a:lnTo>
                  <a:lnTo>
                    <a:pt x="831003" y="515620"/>
                  </a:lnTo>
                  <a:lnTo>
                    <a:pt x="831354" y="515629"/>
                  </a:lnTo>
                  <a:lnTo>
                    <a:pt x="832649" y="515521"/>
                  </a:lnTo>
                  <a:lnTo>
                    <a:pt x="833038" y="515525"/>
                  </a:lnTo>
                  <a:lnTo>
                    <a:pt x="833065" y="515515"/>
                  </a:lnTo>
                  <a:lnTo>
                    <a:pt x="833363" y="515403"/>
                  </a:lnTo>
                  <a:lnTo>
                    <a:pt x="834009" y="515280"/>
                  </a:lnTo>
                  <a:lnTo>
                    <a:pt x="834398" y="515290"/>
                  </a:lnTo>
                  <a:lnTo>
                    <a:pt x="834719" y="515231"/>
                  </a:lnTo>
                  <a:lnTo>
                    <a:pt x="836331" y="515385"/>
                  </a:lnTo>
                  <a:lnTo>
                    <a:pt x="837427" y="515598"/>
                  </a:lnTo>
                  <a:lnTo>
                    <a:pt x="839481" y="516410"/>
                  </a:lnTo>
                  <a:lnTo>
                    <a:pt x="840440" y="516945"/>
                  </a:lnTo>
                  <a:lnTo>
                    <a:pt x="840697" y="517013"/>
                  </a:lnTo>
                  <a:lnTo>
                    <a:pt x="841147" y="517217"/>
                  </a:lnTo>
                  <a:lnTo>
                    <a:pt x="841793" y="517353"/>
                  </a:lnTo>
                  <a:lnTo>
                    <a:pt x="842435" y="517561"/>
                  </a:lnTo>
                  <a:lnTo>
                    <a:pt x="842820" y="517566"/>
                  </a:lnTo>
                  <a:lnTo>
                    <a:pt x="844882" y="518051"/>
                  </a:lnTo>
                  <a:lnTo>
                    <a:pt x="845581" y="518582"/>
                  </a:lnTo>
                  <a:lnTo>
                    <a:pt x="846789" y="519902"/>
                  </a:lnTo>
                  <a:lnTo>
                    <a:pt x="847042" y="520296"/>
                  </a:lnTo>
                  <a:lnTo>
                    <a:pt x="849433" y="522899"/>
                  </a:lnTo>
                  <a:lnTo>
                    <a:pt x="849709" y="523199"/>
                  </a:lnTo>
                  <a:lnTo>
                    <a:pt x="850921" y="524129"/>
                  </a:lnTo>
                  <a:lnTo>
                    <a:pt x="851623" y="524528"/>
                  </a:lnTo>
                  <a:lnTo>
                    <a:pt x="852394" y="524864"/>
                  </a:lnTo>
                  <a:lnTo>
                    <a:pt x="852715" y="524936"/>
                  </a:lnTo>
                  <a:lnTo>
                    <a:pt x="855037" y="525167"/>
                  </a:lnTo>
                  <a:lnTo>
                    <a:pt x="855362" y="525104"/>
                  </a:lnTo>
                  <a:lnTo>
                    <a:pt x="855687" y="525113"/>
                  </a:lnTo>
                  <a:lnTo>
                    <a:pt x="856639" y="525167"/>
                  </a:lnTo>
                  <a:lnTo>
                    <a:pt x="857300" y="525204"/>
                  </a:lnTo>
                  <a:lnTo>
                    <a:pt x="858010" y="525213"/>
                  </a:lnTo>
                  <a:lnTo>
                    <a:pt x="858331" y="525285"/>
                  </a:lnTo>
                  <a:lnTo>
                    <a:pt x="858976" y="525294"/>
                  </a:lnTo>
                  <a:lnTo>
                    <a:pt x="860075" y="525118"/>
                  </a:lnTo>
                  <a:lnTo>
                    <a:pt x="861443" y="524619"/>
                  </a:lnTo>
                  <a:lnTo>
                    <a:pt x="862019" y="524523"/>
                  </a:lnTo>
                  <a:lnTo>
                    <a:pt x="862154" y="524501"/>
                  </a:lnTo>
                  <a:lnTo>
                    <a:pt x="863184" y="524773"/>
                  </a:lnTo>
                  <a:lnTo>
                    <a:pt x="865812" y="525984"/>
                  </a:lnTo>
                  <a:lnTo>
                    <a:pt x="865940" y="526052"/>
                  </a:lnTo>
                  <a:lnTo>
                    <a:pt x="866263" y="525993"/>
                  </a:lnTo>
                  <a:lnTo>
                    <a:pt x="866078" y="525535"/>
                  </a:lnTo>
                  <a:lnTo>
                    <a:pt x="865874" y="525430"/>
                  </a:lnTo>
                  <a:lnTo>
                    <a:pt x="865775" y="525367"/>
                  </a:lnTo>
                  <a:lnTo>
                    <a:pt x="865598" y="525222"/>
                  </a:lnTo>
                  <a:lnTo>
                    <a:pt x="865458" y="525072"/>
                  </a:lnTo>
                  <a:lnTo>
                    <a:pt x="865337" y="524895"/>
                  </a:lnTo>
                  <a:lnTo>
                    <a:pt x="865228" y="524705"/>
                  </a:lnTo>
                  <a:lnTo>
                    <a:pt x="865137" y="524505"/>
                  </a:lnTo>
                  <a:lnTo>
                    <a:pt x="865054" y="524310"/>
                  </a:lnTo>
                  <a:lnTo>
                    <a:pt x="864986" y="524124"/>
                  </a:lnTo>
                  <a:lnTo>
                    <a:pt x="864933" y="523938"/>
                  </a:lnTo>
                  <a:lnTo>
                    <a:pt x="864888" y="523743"/>
                  </a:lnTo>
                  <a:lnTo>
                    <a:pt x="864812" y="523358"/>
                  </a:lnTo>
                  <a:lnTo>
                    <a:pt x="864782" y="523176"/>
                  </a:lnTo>
                  <a:lnTo>
                    <a:pt x="864760" y="522995"/>
                  </a:lnTo>
                  <a:lnTo>
                    <a:pt x="864722" y="522632"/>
                  </a:lnTo>
                  <a:lnTo>
                    <a:pt x="864699" y="522450"/>
                  </a:lnTo>
                  <a:lnTo>
                    <a:pt x="864665" y="522242"/>
                  </a:lnTo>
                  <a:lnTo>
                    <a:pt x="864639" y="522033"/>
                  </a:lnTo>
                  <a:lnTo>
                    <a:pt x="864601" y="521820"/>
                  </a:lnTo>
                  <a:lnTo>
                    <a:pt x="864559" y="521616"/>
                  </a:lnTo>
                  <a:lnTo>
                    <a:pt x="864499" y="521416"/>
                  </a:lnTo>
                  <a:lnTo>
                    <a:pt x="864431" y="521235"/>
                  </a:lnTo>
                  <a:lnTo>
                    <a:pt x="864352" y="521063"/>
                  </a:lnTo>
                  <a:lnTo>
                    <a:pt x="864170" y="520718"/>
                  </a:lnTo>
                  <a:lnTo>
                    <a:pt x="864083" y="520546"/>
                  </a:lnTo>
                  <a:lnTo>
                    <a:pt x="863989" y="520346"/>
                  </a:lnTo>
                  <a:lnTo>
                    <a:pt x="863891" y="520151"/>
                  </a:lnTo>
                  <a:lnTo>
                    <a:pt x="863706" y="519752"/>
                  </a:lnTo>
                  <a:lnTo>
                    <a:pt x="863630" y="519548"/>
                  </a:lnTo>
                  <a:lnTo>
                    <a:pt x="863574" y="519353"/>
                  </a:lnTo>
                  <a:lnTo>
                    <a:pt x="863528" y="519153"/>
                  </a:lnTo>
                  <a:lnTo>
                    <a:pt x="863491" y="518949"/>
                  </a:lnTo>
                  <a:lnTo>
                    <a:pt x="863449" y="518750"/>
                  </a:lnTo>
                  <a:lnTo>
                    <a:pt x="863389" y="518555"/>
                  </a:lnTo>
                  <a:lnTo>
                    <a:pt x="863324" y="518391"/>
                  </a:lnTo>
                  <a:lnTo>
                    <a:pt x="863177" y="518078"/>
                  </a:lnTo>
                  <a:lnTo>
                    <a:pt x="863098" y="517924"/>
                  </a:lnTo>
                  <a:lnTo>
                    <a:pt x="863015" y="517774"/>
                  </a:lnTo>
                  <a:lnTo>
                    <a:pt x="862905" y="517584"/>
                  </a:lnTo>
                  <a:lnTo>
                    <a:pt x="862792" y="517403"/>
                  </a:lnTo>
                  <a:lnTo>
                    <a:pt x="862305" y="516668"/>
                  </a:lnTo>
                  <a:lnTo>
                    <a:pt x="862059" y="516282"/>
                  </a:lnTo>
                  <a:lnTo>
                    <a:pt x="861802" y="515901"/>
                  </a:lnTo>
                  <a:lnTo>
                    <a:pt x="861213" y="515117"/>
                  </a:lnTo>
                  <a:lnTo>
                    <a:pt x="860881" y="514627"/>
                  </a:lnTo>
                  <a:lnTo>
                    <a:pt x="860794" y="514509"/>
                  </a:lnTo>
                  <a:lnTo>
                    <a:pt x="860673" y="514368"/>
                  </a:lnTo>
                  <a:lnTo>
                    <a:pt x="860416" y="514101"/>
                  </a:lnTo>
                  <a:lnTo>
                    <a:pt x="860299" y="513960"/>
                  </a:lnTo>
                  <a:lnTo>
                    <a:pt x="860205" y="513806"/>
                  </a:lnTo>
                  <a:lnTo>
                    <a:pt x="860159" y="513711"/>
                  </a:lnTo>
                  <a:lnTo>
                    <a:pt x="860088" y="513502"/>
                  </a:lnTo>
                  <a:lnTo>
                    <a:pt x="860057" y="513393"/>
                  </a:lnTo>
                  <a:lnTo>
                    <a:pt x="860042" y="513289"/>
                  </a:lnTo>
                  <a:lnTo>
                    <a:pt x="860039" y="513144"/>
                  </a:lnTo>
                  <a:lnTo>
                    <a:pt x="860057" y="512999"/>
                  </a:lnTo>
                  <a:lnTo>
                    <a:pt x="860092" y="512854"/>
                  </a:lnTo>
                  <a:lnTo>
                    <a:pt x="860122" y="512704"/>
                  </a:lnTo>
                  <a:lnTo>
                    <a:pt x="860141" y="512559"/>
                  </a:lnTo>
                  <a:lnTo>
                    <a:pt x="860148" y="512454"/>
                  </a:lnTo>
                  <a:lnTo>
                    <a:pt x="860159" y="512350"/>
                  </a:lnTo>
                  <a:lnTo>
                    <a:pt x="860163" y="512142"/>
                  </a:lnTo>
                  <a:lnTo>
                    <a:pt x="860148" y="512042"/>
                  </a:lnTo>
                  <a:lnTo>
                    <a:pt x="860073" y="511878"/>
                  </a:lnTo>
                  <a:lnTo>
                    <a:pt x="859948" y="511724"/>
                  </a:lnTo>
                  <a:lnTo>
                    <a:pt x="859793" y="511579"/>
                  </a:lnTo>
                  <a:lnTo>
                    <a:pt x="859627" y="511439"/>
                  </a:lnTo>
                  <a:lnTo>
                    <a:pt x="859472" y="511298"/>
                  </a:lnTo>
                  <a:lnTo>
                    <a:pt x="859336" y="511162"/>
                  </a:lnTo>
                  <a:lnTo>
                    <a:pt x="858902" y="510767"/>
                  </a:lnTo>
                  <a:lnTo>
                    <a:pt x="858649" y="510550"/>
                  </a:lnTo>
                  <a:lnTo>
                    <a:pt x="858430" y="510368"/>
                  </a:lnTo>
                  <a:lnTo>
                    <a:pt x="858320" y="510282"/>
                  </a:lnTo>
                  <a:lnTo>
                    <a:pt x="858041" y="510082"/>
                  </a:lnTo>
                  <a:lnTo>
                    <a:pt x="857954" y="510023"/>
                  </a:lnTo>
                  <a:lnTo>
                    <a:pt x="857871" y="509974"/>
                  </a:lnTo>
                  <a:lnTo>
                    <a:pt x="857780" y="509937"/>
                  </a:lnTo>
                  <a:lnTo>
                    <a:pt x="857697" y="509910"/>
                  </a:lnTo>
                  <a:lnTo>
                    <a:pt x="857523" y="509878"/>
                  </a:lnTo>
                  <a:lnTo>
                    <a:pt x="857350" y="509874"/>
                  </a:lnTo>
                  <a:lnTo>
                    <a:pt x="856504" y="510051"/>
                  </a:lnTo>
                  <a:lnTo>
                    <a:pt x="856179" y="510241"/>
                  </a:lnTo>
                  <a:lnTo>
                    <a:pt x="855401" y="510359"/>
                  </a:lnTo>
                  <a:lnTo>
                    <a:pt x="855140" y="510482"/>
                  </a:lnTo>
                  <a:lnTo>
                    <a:pt x="853973" y="510726"/>
                  </a:lnTo>
                  <a:lnTo>
                    <a:pt x="853127" y="511103"/>
                  </a:lnTo>
                  <a:lnTo>
                    <a:pt x="852221" y="511216"/>
                  </a:lnTo>
                  <a:lnTo>
                    <a:pt x="851639" y="511271"/>
                  </a:lnTo>
                  <a:lnTo>
                    <a:pt x="850956" y="510853"/>
                  </a:lnTo>
                  <a:lnTo>
                    <a:pt x="850838" y="510708"/>
                  </a:lnTo>
                  <a:lnTo>
                    <a:pt x="850729" y="510559"/>
                  </a:lnTo>
                  <a:lnTo>
                    <a:pt x="850623" y="510400"/>
                  </a:lnTo>
                  <a:lnTo>
                    <a:pt x="850529" y="510241"/>
                  </a:lnTo>
                  <a:lnTo>
                    <a:pt x="850442" y="510078"/>
                  </a:lnTo>
                  <a:lnTo>
                    <a:pt x="850370" y="509919"/>
                  </a:lnTo>
                  <a:lnTo>
                    <a:pt x="850306" y="509756"/>
                  </a:lnTo>
                  <a:lnTo>
                    <a:pt x="850249" y="509588"/>
                  </a:lnTo>
                  <a:lnTo>
                    <a:pt x="850200" y="509420"/>
                  </a:lnTo>
                  <a:lnTo>
                    <a:pt x="850159" y="509253"/>
                  </a:lnTo>
                  <a:lnTo>
                    <a:pt x="850128" y="509071"/>
                  </a:lnTo>
                  <a:lnTo>
                    <a:pt x="850113" y="508890"/>
                  </a:lnTo>
                  <a:lnTo>
                    <a:pt x="850102" y="508704"/>
                  </a:lnTo>
                  <a:lnTo>
                    <a:pt x="850083" y="508522"/>
                  </a:lnTo>
                  <a:lnTo>
                    <a:pt x="850042" y="508345"/>
                  </a:lnTo>
                  <a:lnTo>
                    <a:pt x="849977" y="508146"/>
                  </a:lnTo>
                  <a:lnTo>
                    <a:pt x="849891" y="507955"/>
                  </a:lnTo>
                  <a:lnTo>
                    <a:pt x="849838" y="507869"/>
                  </a:lnTo>
                  <a:lnTo>
                    <a:pt x="849777" y="507792"/>
                  </a:lnTo>
                  <a:lnTo>
                    <a:pt x="849709" y="507724"/>
                  </a:lnTo>
                  <a:lnTo>
                    <a:pt x="849634" y="507656"/>
                  </a:lnTo>
                  <a:lnTo>
                    <a:pt x="849558" y="507597"/>
                  </a:lnTo>
                  <a:lnTo>
                    <a:pt x="849475" y="507543"/>
                  </a:lnTo>
                  <a:lnTo>
                    <a:pt x="849367" y="507227"/>
                  </a:lnTo>
                  <a:lnTo>
                    <a:pt x="849275" y="506962"/>
                  </a:lnTo>
                  <a:lnTo>
                    <a:pt x="849154" y="506627"/>
                  </a:lnTo>
                  <a:lnTo>
                    <a:pt x="849082" y="506463"/>
                  </a:lnTo>
                  <a:lnTo>
                    <a:pt x="849003" y="506305"/>
                  </a:lnTo>
                  <a:lnTo>
                    <a:pt x="848939" y="506196"/>
                  </a:lnTo>
                  <a:lnTo>
                    <a:pt x="848867" y="506087"/>
                  </a:lnTo>
                  <a:lnTo>
                    <a:pt x="848708" y="505883"/>
                  </a:lnTo>
                  <a:lnTo>
                    <a:pt x="848625" y="505783"/>
                  </a:lnTo>
                  <a:lnTo>
                    <a:pt x="848535" y="505692"/>
                  </a:lnTo>
                  <a:lnTo>
                    <a:pt x="847522" y="504803"/>
                  </a:lnTo>
                  <a:lnTo>
                    <a:pt x="847507" y="504676"/>
                  </a:lnTo>
                  <a:lnTo>
                    <a:pt x="847504" y="504341"/>
                  </a:lnTo>
                  <a:lnTo>
                    <a:pt x="847326" y="503928"/>
                  </a:lnTo>
                  <a:lnTo>
                    <a:pt x="847213" y="503629"/>
                  </a:lnTo>
                  <a:lnTo>
                    <a:pt x="847118" y="503252"/>
                  </a:lnTo>
                  <a:lnTo>
                    <a:pt x="847054" y="502975"/>
                  </a:lnTo>
                  <a:lnTo>
                    <a:pt x="847050" y="502586"/>
                  </a:lnTo>
                  <a:lnTo>
                    <a:pt x="846997" y="502205"/>
                  </a:lnTo>
                  <a:lnTo>
                    <a:pt x="846997" y="502046"/>
                  </a:lnTo>
                  <a:lnTo>
                    <a:pt x="846903" y="501973"/>
                  </a:lnTo>
                  <a:lnTo>
                    <a:pt x="846744" y="501973"/>
                  </a:lnTo>
                  <a:lnTo>
                    <a:pt x="846514" y="501924"/>
                  </a:lnTo>
                  <a:lnTo>
                    <a:pt x="846152" y="501924"/>
                  </a:lnTo>
                  <a:lnTo>
                    <a:pt x="845977" y="501860"/>
                  </a:lnTo>
                  <a:lnTo>
                    <a:pt x="845977" y="501692"/>
                  </a:lnTo>
                  <a:lnTo>
                    <a:pt x="846113" y="501465"/>
                  </a:lnTo>
                  <a:lnTo>
                    <a:pt x="846179" y="501225"/>
                  </a:lnTo>
                  <a:lnTo>
                    <a:pt x="846336" y="500848"/>
                  </a:lnTo>
                  <a:lnTo>
                    <a:pt x="846404" y="500440"/>
                  </a:lnTo>
                  <a:lnTo>
                    <a:pt x="846427" y="500218"/>
                  </a:lnTo>
                  <a:lnTo>
                    <a:pt x="846465" y="499960"/>
                  </a:lnTo>
                  <a:lnTo>
                    <a:pt x="846578" y="499561"/>
                  </a:lnTo>
                  <a:lnTo>
                    <a:pt x="846623" y="499375"/>
                  </a:lnTo>
                  <a:lnTo>
                    <a:pt x="846778" y="499053"/>
                  </a:lnTo>
                  <a:lnTo>
                    <a:pt x="846918" y="498744"/>
                  </a:lnTo>
                  <a:lnTo>
                    <a:pt x="847031" y="498391"/>
                  </a:lnTo>
                  <a:lnTo>
                    <a:pt x="847080" y="497996"/>
                  </a:lnTo>
                  <a:lnTo>
                    <a:pt x="847145" y="497756"/>
                  </a:lnTo>
                  <a:lnTo>
                    <a:pt x="847220" y="497366"/>
                  </a:lnTo>
                  <a:lnTo>
                    <a:pt x="847284" y="497125"/>
                  </a:lnTo>
                  <a:lnTo>
                    <a:pt x="847371" y="496672"/>
                  </a:lnTo>
                  <a:lnTo>
                    <a:pt x="847477" y="496354"/>
                  </a:lnTo>
                  <a:lnTo>
                    <a:pt x="847522" y="495878"/>
                  </a:lnTo>
                  <a:lnTo>
                    <a:pt x="847560" y="495415"/>
                  </a:lnTo>
                  <a:lnTo>
                    <a:pt x="847632" y="494821"/>
                  </a:lnTo>
                  <a:lnTo>
                    <a:pt x="847632" y="494246"/>
                  </a:lnTo>
                  <a:lnTo>
                    <a:pt x="847730" y="493656"/>
                  </a:lnTo>
                  <a:lnTo>
                    <a:pt x="847832" y="493175"/>
                  </a:lnTo>
                  <a:lnTo>
                    <a:pt x="847885" y="492744"/>
                  </a:lnTo>
                  <a:lnTo>
                    <a:pt x="847912" y="492382"/>
                  </a:lnTo>
                  <a:lnTo>
                    <a:pt x="847878" y="492064"/>
                  </a:lnTo>
                  <a:lnTo>
                    <a:pt x="847900" y="491969"/>
                  </a:lnTo>
                  <a:lnTo>
                    <a:pt x="847942" y="491823"/>
                  </a:lnTo>
                  <a:lnTo>
                    <a:pt x="847938" y="491579"/>
                  </a:lnTo>
                  <a:lnTo>
                    <a:pt x="847972" y="491234"/>
                  </a:lnTo>
                  <a:lnTo>
                    <a:pt x="847968" y="490822"/>
                  </a:lnTo>
                  <a:lnTo>
                    <a:pt x="848010" y="490631"/>
                  </a:lnTo>
                  <a:lnTo>
                    <a:pt x="848006" y="490001"/>
                  </a:lnTo>
                  <a:lnTo>
                    <a:pt x="847995" y="489688"/>
                  </a:lnTo>
                  <a:lnTo>
                    <a:pt x="847968" y="489515"/>
                  </a:lnTo>
                  <a:lnTo>
                    <a:pt x="847949" y="489361"/>
                  </a:lnTo>
                  <a:lnTo>
                    <a:pt x="847946" y="489048"/>
                  </a:lnTo>
                  <a:lnTo>
                    <a:pt x="847889" y="488726"/>
                  </a:lnTo>
                  <a:lnTo>
                    <a:pt x="847900" y="488318"/>
                  </a:lnTo>
                  <a:lnTo>
                    <a:pt x="847900" y="487982"/>
                  </a:lnTo>
                  <a:lnTo>
                    <a:pt x="847878" y="487674"/>
                  </a:lnTo>
                  <a:lnTo>
                    <a:pt x="847923" y="487198"/>
                  </a:lnTo>
                  <a:lnTo>
                    <a:pt x="847896" y="486812"/>
                  </a:lnTo>
                  <a:lnTo>
                    <a:pt x="847893" y="486495"/>
                  </a:lnTo>
                  <a:lnTo>
                    <a:pt x="847908" y="486087"/>
                  </a:lnTo>
                  <a:lnTo>
                    <a:pt x="847896" y="485855"/>
                  </a:lnTo>
                  <a:lnTo>
                    <a:pt x="847783" y="485565"/>
                  </a:lnTo>
                  <a:lnTo>
                    <a:pt x="847662" y="485184"/>
                  </a:lnTo>
                  <a:lnTo>
                    <a:pt x="847538" y="484558"/>
                  </a:lnTo>
                  <a:lnTo>
                    <a:pt x="847492" y="484164"/>
                  </a:lnTo>
                  <a:lnTo>
                    <a:pt x="847379" y="483842"/>
                  </a:lnTo>
                  <a:lnTo>
                    <a:pt x="847345" y="483733"/>
                  </a:lnTo>
                  <a:lnTo>
                    <a:pt x="847303" y="483506"/>
                  </a:lnTo>
                  <a:lnTo>
                    <a:pt x="846608" y="483629"/>
                  </a:lnTo>
                  <a:lnTo>
                    <a:pt x="845967" y="482400"/>
                  </a:lnTo>
                  <a:lnTo>
                    <a:pt x="846703" y="482322"/>
                  </a:lnTo>
                  <a:lnTo>
                    <a:pt x="846691" y="482305"/>
                  </a:lnTo>
                  <a:lnTo>
                    <a:pt x="846315" y="481615"/>
                  </a:lnTo>
                  <a:lnTo>
                    <a:pt x="845975" y="481026"/>
                  </a:lnTo>
                  <a:lnTo>
                    <a:pt x="845865" y="480790"/>
                  </a:lnTo>
                  <a:lnTo>
                    <a:pt x="845763" y="480481"/>
                  </a:lnTo>
                  <a:lnTo>
                    <a:pt x="845691" y="480150"/>
                  </a:lnTo>
                  <a:lnTo>
                    <a:pt x="845616" y="479878"/>
                  </a:lnTo>
                  <a:lnTo>
                    <a:pt x="845491" y="479561"/>
                  </a:lnTo>
                  <a:lnTo>
                    <a:pt x="845351" y="479302"/>
                  </a:lnTo>
                  <a:lnTo>
                    <a:pt x="845287" y="478971"/>
                  </a:lnTo>
                  <a:lnTo>
                    <a:pt x="845227" y="478685"/>
                  </a:lnTo>
                  <a:lnTo>
                    <a:pt x="845230" y="478046"/>
                  </a:lnTo>
                  <a:lnTo>
                    <a:pt x="845279" y="477774"/>
                  </a:lnTo>
                  <a:lnTo>
                    <a:pt x="845329" y="477389"/>
                  </a:lnTo>
                  <a:lnTo>
                    <a:pt x="845397" y="477148"/>
                  </a:lnTo>
                  <a:lnTo>
                    <a:pt x="845346" y="476749"/>
                  </a:lnTo>
                  <a:lnTo>
                    <a:pt x="845268" y="476359"/>
                  </a:lnTo>
                  <a:lnTo>
                    <a:pt x="845180" y="476141"/>
                  </a:lnTo>
                  <a:lnTo>
                    <a:pt x="845121" y="475806"/>
                  </a:lnTo>
                  <a:lnTo>
                    <a:pt x="844807" y="475262"/>
                  </a:lnTo>
                  <a:lnTo>
                    <a:pt x="844615" y="474994"/>
                  </a:lnTo>
                  <a:lnTo>
                    <a:pt x="844463" y="474736"/>
                  </a:lnTo>
                  <a:lnTo>
                    <a:pt x="844154" y="474396"/>
                  </a:lnTo>
                  <a:lnTo>
                    <a:pt x="843901" y="474064"/>
                  </a:lnTo>
                  <a:lnTo>
                    <a:pt x="843670" y="473820"/>
                  </a:lnTo>
                  <a:lnTo>
                    <a:pt x="843557" y="473665"/>
                  </a:lnTo>
                  <a:lnTo>
                    <a:pt x="843289" y="473398"/>
                  </a:lnTo>
                  <a:lnTo>
                    <a:pt x="843001" y="473085"/>
                  </a:lnTo>
                  <a:lnTo>
                    <a:pt x="842927" y="472804"/>
                  </a:lnTo>
                  <a:lnTo>
                    <a:pt x="842801" y="472491"/>
                  </a:lnTo>
                  <a:lnTo>
                    <a:pt x="842568" y="472205"/>
                  </a:lnTo>
                  <a:lnTo>
                    <a:pt x="841930" y="471765"/>
                  </a:lnTo>
                  <a:lnTo>
                    <a:pt x="841862" y="471693"/>
                  </a:lnTo>
                  <a:lnTo>
                    <a:pt x="841680" y="471457"/>
                  </a:lnTo>
                  <a:lnTo>
                    <a:pt x="841590" y="471126"/>
                  </a:lnTo>
                  <a:lnTo>
                    <a:pt x="841280" y="470536"/>
                  </a:lnTo>
                  <a:lnTo>
                    <a:pt x="841200" y="470287"/>
                  </a:lnTo>
                  <a:lnTo>
                    <a:pt x="841216" y="469906"/>
                  </a:lnTo>
                  <a:lnTo>
                    <a:pt x="841314" y="469625"/>
                  </a:lnTo>
                  <a:lnTo>
                    <a:pt x="841423" y="469262"/>
                  </a:lnTo>
                  <a:lnTo>
                    <a:pt x="841499" y="468945"/>
                  </a:lnTo>
                  <a:lnTo>
                    <a:pt x="841767" y="468255"/>
                  </a:lnTo>
                  <a:lnTo>
                    <a:pt x="842194" y="466890"/>
                  </a:lnTo>
                  <a:lnTo>
                    <a:pt x="842179" y="466568"/>
                  </a:lnTo>
                  <a:lnTo>
                    <a:pt x="842171" y="466260"/>
                  </a:lnTo>
                  <a:lnTo>
                    <a:pt x="842232" y="465915"/>
                  </a:lnTo>
                  <a:lnTo>
                    <a:pt x="842179" y="465616"/>
                  </a:lnTo>
                  <a:lnTo>
                    <a:pt x="842111" y="465407"/>
                  </a:lnTo>
                  <a:lnTo>
                    <a:pt x="841820" y="464641"/>
                  </a:lnTo>
                  <a:lnTo>
                    <a:pt x="841608" y="464033"/>
                  </a:lnTo>
                  <a:lnTo>
                    <a:pt x="841408" y="462864"/>
                  </a:lnTo>
                  <a:lnTo>
                    <a:pt x="841937" y="462079"/>
                  </a:lnTo>
                  <a:lnTo>
                    <a:pt x="841716" y="461765"/>
                  </a:lnTo>
                  <a:lnTo>
                    <a:pt x="841295" y="461956"/>
                  </a:lnTo>
                  <a:lnTo>
                    <a:pt x="840785" y="462115"/>
                  </a:lnTo>
                  <a:lnTo>
                    <a:pt x="840350" y="462378"/>
                  </a:lnTo>
                  <a:lnTo>
                    <a:pt x="839844" y="462696"/>
                  </a:lnTo>
                  <a:lnTo>
                    <a:pt x="839789" y="462714"/>
                  </a:lnTo>
                  <a:lnTo>
                    <a:pt x="839738" y="462718"/>
                  </a:lnTo>
                  <a:lnTo>
                    <a:pt x="839206" y="462442"/>
                  </a:lnTo>
                  <a:lnTo>
                    <a:pt x="838784" y="462355"/>
                  </a:lnTo>
                  <a:lnTo>
                    <a:pt x="838765" y="462355"/>
                  </a:lnTo>
                  <a:lnTo>
                    <a:pt x="838213" y="462482"/>
                  </a:lnTo>
                  <a:lnTo>
                    <a:pt x="837722" y="462546"/>
                  </a:lnTo>
                  <a:lnTo>
                    <a:pt x="837129" y="462419"/>
                  </a:lnTo>
                  <a:lnTo>
                    <a:pt x="836664" y="462396"/>
                  </a:lnTo>
                  <a:lnTo>
                    <a:pt x="836396" y="462401"/>
                  </a:lnTo>
                  <a:lnTo>
                    <a:pt x="836158" y="462378"/>
                  </a:lnTo>
                  <a:lnTo>
                    <a:pt x="835780" y="462319"/>
                  </a:lnTo>
                  <a:lnTo>
                    <a:pt x="835638" y="462278"/>
                  </a:lnTo>
                  <a:lnTo>
                    <a:pt x="835396" y="462201"/>
                  </a:lnTo>
                  <a:lnTo>
                    <a:pt x="835304" y="462142"/>
                  </a:lnTo>
                  <a:lnTo>
                    <a:pt x="835241" y="462111"/>
                  </a:lnTo>
                  <a:lnTo>
                    <a:pt x="835187" y="462070"/>
                  </a:lnTo>
                  <a:lnTo>
                    <a:pt x="834958" y="461938"/>
                  </a:lnTo>
                  <a:lnTo>
                    <a:pt x="834644" y="461784"/>
                  </a:lnTo>
                  <a:lnTo>
                    <a:pt x="834168" y="461598"/>
                  </a:lnTo>
                  <a:lnTo>
                    <a:pt x="833938" y="461489"/>
                  </a:lnTo>
                  <a:lnTo>
                    <a:pt x="833692" y="461344"/>
                  </a:lnTo>
                  <a:lnTo>
                    <a:pt x="833466" y="461199"/>
                  </a:lnTo>
                  <a:lnTo>
                    <a:pt x="833220" y="461009"/>
                  </a:lnTo>
                  <a:lnTo>
                    <a:pt x="833076" y="460882"/>
                  </a:lnTo>
                  <a:lnTo>
                    <a:pt x="832835" y="460641"/>
                  </a:lnTo>
                  <a:lnTo>
                    <a:pt x="832545" y="460288"/>
                  </a:lnTo>
                  <a:lnTo>
                    <a:pt x="832430" y="460102"/>
                  </a:lnTo>
                  <a:lnTo>
                    <a:pt x="832370" y="459993"/>
                  </a:lnTo>
                  <a:lnTo>
                    <a:pt x="832322" y="459807"/>
                  </a:lnTo>
                  <a:lnTo>
                    <a:pt x="832279" y="459599"/>
                  </a:lnTo>
                  <a:lnTo>
                    <a:pt x="832260" y="459394"/>
                  </a:lnTo>
                  <a:lnTo>
                    <a:pt x="832181" y="459045"/>
                  </a:lnTo>
                  <a:lnTo>
                    <a:pt x="832141" y="458632"/>
                  </a:lnTo>
                  <a:lnTo>
                    <a:pt x="832098" y="458315"/>
                  </a:lnTo>
                  <a:lnTo>
                    <a:pt x="832084" y="458057"/>
                  </a:lnTo>
                  <a:lnTo>
                    <a:pt x="832035" y="457612"/>
                  </a:lnTo>
                  <a:lnTo>
                    <a:pt x="832005" y="457422"/>
                  </a:lnTo>
                  <a:lnTo>
                    <a:pt x="831973" y="457263"/>
                  </a:lnTo>
                  <a:lnTo>
                    <a:pt x="831890" y="456884"/>
                  </a:lnTo>
                  <a:lnTo>
                    <a:pt x="831884" y="456728"/>
                  </a:lnTo>
                  <a:lnTo>
                    <a:pt x="831871" y="456592"/>
                  </a:lnTo>
                  <a:lnTo>
                    <a:pt x="831841" y="456442"/>
                  </a:lnTo>
                  <a:lnTo>
                    <a:pt x="831841" y="456293"/>
                  </a:lnTo>
                  <a:lnTo>
                    <a:pt x="831884" y="455912"/>
                  </a:lnTo>
                  <a:lnTo>
                    <a:pt x="831914" y="455703"/>
                  </a:lnTo>
                  <a:lnTo>
                    <a:pt x="831958" y="455454"/>
                  </a:lnTo>
                  <a:lnTo>
                    <a:pt x="831988" y="455327"/>
                  </a:lnTo>
                  <a:lnTo>
                    <a:pt x="832088" y="454864"/>
                  </a:lnTo>
                  <a:lnTo>
                    <a:pt x="832137" y="454706"/>
                  </a:lnTo>
                  <a:lnTo>
                    <a:pt x="832157" y="454540"/>
                  </a:lnTo>
                  <a:lnTo>
                    <a:pt x="832143" y="454438"/>
                  </a:lnTo>
                  <a:lnTo>
                    <a:pt x="832094" y="454329"/>
                  </a:lnTo>
                  <a:lnTo>
                    <a:pt x="832035" y="454220"/>
                  </a:lnTo>
                  <a:lnTo>
                    <a:pt x="831939" y="454061"/>
                  </a:lnTo>
                  <a:lnTo>
                    <a:pt x="831886" y="453943"/>
                  </a:lnTo>
                  <a:lnTo>
                    <a:pt x="831816" y="453835"/>
                  </a:lnTo>
                  <a:lnTo>
                    <a:pt x="831691" y="453744"/>
                  </a:lnTo>
                  <a:lnTo>
                    <a:pt x="831585" y="453699"/>
                  </a:lnTo>
                  <a:lnTo>
                    <a:pt x="831396" y="453626"/>
                  </a:lnTo>
                  <a:lnTo>
                    <a:pt x="831094" y="453540"/>
                  </a:lnTo>
                  <a:lnTo>
                    <a:pt x="830973" y="453490"/>
                  </a:lnTo>
                  <a:lnTo>
                    <a:pt x="830713" y="453363"/>
                  </a:lnTo>
                  <a:lnTo>
                    <a:pt x="830565" y="453286"/>
                  </a:lnTo>
                  <a:lnTo>
                    <a:pt x="830444" y="453218"/>
                  </a:lnTo>
                  <a:lnTo>
                    <a:pt x="830255" y="453118"/>
                  </a:lnTo>
                  <a:lnTo>
                    <a:pt x="830067" y="453000"/>
                  </a:lnTo>
                  <a:lnTo>
                    <a:pt x="829949" y="452960"/>
                  </a:lnTo>
                  <a:lnTo>
                    <a:pt x="829863" y="452896"/>
                  </a:lnTo>
                  <a:lnTo>
                    <a:pt x="829602" y="452738"/>
                  </a:lnTo>
                  <a:lnTo>
                    <a:pt x="829353" y="452606"/>
                  </a:lnTo>
                  <a:lnTo>
                    <a:pt x="829194" y="452497"/>
                  </a:lnTo>
                  <a:lnTo>
                    <a:pt x="829047" y="452415"/>
                  </a:lnTo>
                  <a:lnTo>
                    <a:pt x="828963" y="452361"/>
                  </a:lnTo>
                  <a:lnTo>
                    <a:pt x="828880" y="452279"/>
                  </a:lnTo>
                  <a:lnTo>
                    <a:pt x="828759" y="452207"/>
                  </a:lnTo>
                  <a:lnTo>
                    <a:pt x="828627" y="452157"/>
                  </a:lnTo>
                  <a:lnTo>
                    <a:pt x="828506" y="452098"/>
                  </a:lnTo>
                  <a:lnTo>
                    <a:pt x="828385" y="452003"/>
                  </a:lnTo>
                  <a:lnTo>
                    <a:pt x="828296" y="451853"/>
                  </a:lnTo>
                  <a:lnTo>
                    <a:pt x="828232" y="451731"/>
                  </a:lnTo>
                  <a:lnTo>
                    <a:pt x="828164" y="451622"/>
                  </a:lnTo>
                  <a:lnTo>
                    <a:pt x="828050" y="451477"/>
                  </a:lnTo>
                  <a:lnTo>
                    <a:pt x="827943" y="451314"/>
                  </a:lnTo>
                  <a:lnTo>
                    <a:pt x="827801" y="451114"/>
                  </a:lnTo>
                  <a:lnTo>
                    <a:pt x="827718" y="451005"/>
                  </a:lnTo>
                  <a:lnTo>
                    <a:pt x="827601" y="450869"/>
                  </a:lnTo>
                  <a:lnTo>
                    <a:pt x="827476" y="450710"/>
                  </a:lnTo>
                  <a:lnTo>
                    <a:pt x="827404" y="450597"/>
                  </a:lnTo>
                  <a:lnTo>
                    <a:pt x="827155" y="450257"/>
                  </a:lnTo>
                  <a:lnTo>
                    <a:pt x="827049" y="450098"/>
                  </a:lnTo>
                  <a:lnTo>
                    <a:pt x="826981" y="449962"/>
                  </a:lnTo>
                  <a:lnTo>
                    <a:pt x="826906" y="449835"/>
                  </a:lnTo>
                  <a:lnTo>
                    <a:pt x="826811" y="449731"/>
                  </a:lnTo>
                  <a:lnTo>
                    <a:pt x="826717" y="449608"/>
                  </a:lnTo>
                  <a:lnTo>
                    <a:pt x="826690" y="449522"/>
                  </a:lnTo>
                  <a:lnTo>
                    <a:pt x="826690" y="449196"/>
                  </a:lnTo>
                  <a:lnTo>
                    <a:pt x="826618" y="448901"/>
                  </a:lnTo>
                  <a:lnTo>
                    <a:pt x="826558" y="448711"/>
                  </a:lnTo>
                  <a:lnTo>
                    <a:pt x="826467" y="448502"/>
                  </a:lnTo>
                  <a:lnTo>
                    <a:pt x="826430" y="448384"/>
                  </a:lnTo>
                  <a:lnTo>
                    <a:pt x="826328" y="448085"/>
                  </a:lnTo>
                  <a:lnTo>
                    <a:pt x="826274" y="447960"/>
                  </a:lnTo>
                  <a:lnTo>
                    <a:pt x="826105" y="447718"/>
                  </a:lnTo>
                  <a:lnTo>
                    <a:pt x="826044" y="447663"/>
                  </a:lnTo>
                  <a:lnTo>
                    <a:pt x="825886" y="447559"/>
                  </a:lnTo>
                  <a:lnTo>
                    <a:pt x="825791" y="447491"/>
                  </a:lnTo>
                  <a:lnTo>
                    <a:pt x="825697" y="447414"/>
                  </a:lnTo>
                  <a:lnTo>
                    <a:pt x="825625" y="447323"/>
                  </a:lnTo>
                  <a:lnTo>
                    <a:pt x="825538" y="447237"/>
                  </a:lnTo>
                  <a:lnTo>
                    <a:pt x="825496" y="447173"/>
                  </a:lnTo>
                  <a:lnTo>
                    <a:pt x="825413" y="447069"/>
                  </a:lnTo>
                  <a:lnTo>
                    <a:pt x="825345" y="447010"/>
                  </a:lnTo>
                  <a:lnTo>
                    <a:pt x="825262" y="446928"/>
                  </a:lnTo>
                  <a:lnTo>
                    <a:pt x="825194" y="446879"/>
                  </a:lnTo>
                  <a:lnTo>
                    <a:pt x="825071" y="446602"/>
                  </a:lnTo>
                  <a:lnTo>
                    <a:pt x="824980" y="446502"/>
                  </a:lnTo>
                  <a:lnTo>
                    <a:pt x="824833" y="446393"/>
                  </a:lnTo>
                  <a:lnTo>
                    <a:pt x="824583" y="446180"/>
                  </a:lnTo>
                  <a:lnTo>
                    <a:pt x="824459" y="446062"/>
                  </a:lnTo>
                  <a:lnTo>
                    <a:pt x="824349" y="445944"/>
                  </a:lnTo>
                  <a:lnTo>
                    <a:pt x="824311" y="445867"/>
                  </a:lnTo>
                  <a:lnTo>
                    <a:pt x="824247" y="445722"/>
                  </a:lnTo>
                  <a:lnTo>
                    <a:pt x="824073" y="445464"/>
                  </a:lnTo>
                  <a:lnTo>
                    <a:pt x="824028" y="445355"/>
                  </a:lnTo>
                  <a:lnTo>
                    <a:pt x="823983" y="445296"/>
                  </a:lnTo>
                  <a:lnTo>
                    <a:pt x="823949" y="445228"/>
                  </a:lnTo>
                  <a:lnTo>
                    <a:pt x="823877" y="445106"/>
                  </a:lnTo>
                  <a:lnTo>
                    <a:pt x="823805" y="444965"/>
                  </a:lnTo>
                  <a:lnTo>
                    <a:pt x="823775" y="444879"/>
                  </a:lnTo>
                  <a:lnTo>
                    <a:pt x="823722" y="444679"/>
                  </a:lnTo>
                  <a:lnTo>
                    <a:pt x="823665" y="444516"/>
                  </a:lnTo>
                  <a:lnTo>
                    <a:pt x="823626" y="444426"/>
                  </a:lnTo>
                  <a:lnTo>
                    <a:pt x="823620" y="444412"/>
                  </a:lnTo>
                  <a:lnTo>
                    <a:pt x="823525" y="444325"/>
                  </a:lnTo>
                  <a:lnTo>
                    <a:pt x="823491" y="444303"/>
                  </a:lnTo>
                  <a:lnTo>
                    <a:pt x="823340" y="444103"/>
                  </a:lnTo>
                  <a:lnTo>
                    <a:pt x="823261" y="444008"/>
                  </a:lnTo>
                  <a:lnTo>
                    <a:pt x="823012" y="443727"/>
                  </a:lnTo>
                  <a:lnTo>
                    <a:pt x="822422" y="443147"/>
                  </a:lnTo>
                  <a:lnTo>
                    <a:pt x="821980" y="442720"/>
                  </a:lnTo>
                  <a:lnTo>
                    <a:pt x="821757" y="442516"/>
                  </a:lnTo>
                  <a:lnTo>
                    <a:pt x="821528" y="442317"/>
                  </a:lnTo>
                  <a:lnTo>
                    <a:pt x="820988" y="441918"/>
                  </a:lnTo>
                  <a:lnTo>
                    <a:pt x="820417" y="441564"/>
                  </a:lnTo>
                  <a:lnTo>
                    <a:pt x="819246" y="440920"/>
                  </a:lnTo>
                  <a:lnTo>
                    <a:pt x="818672" y="440576"/>
                  </a:lnTo>
                  <a:lnTo>
                    <a:pt x="818090" y="440172"/>
                  </a:lnTo>
                  <a:lnTo>
                    <a:pt x="816943" y="439324"/>
                  </a:lnTo>
                  <a:lnTo>
                    <a:pt x="816361" y="438934"/>
                  </a:lnTo>
                  <a:lnTo>
                    <a:pt x="815757" y="438598"/>
                  </a:lnTo>
                  <a:lnTo>
                    <a:pt x="815247" y="438381"/>
                  </a:lnTo>
                  <a:lnTo>
                    <a:pt x="815118" y="438322"/>
                  </a:lnTo>
                  <a:lnTo>
                    <a:pt x="814627" y="438091"/>
                  </a:lnTo>
                  <a:lnTo>
                    <a:pt x="814381" y="437964"/>
                  </a:lnTo>
                  <a:lnTo>
                    <a:pt x="814141" y="437837"/>
                  </a:lnTo>
                  <a:lnTo>
                    <a:pt x="813903" y="437696"/>
                  </a:lnTo>
                  <a:lnTo>
                    <a:pt x="813638" y="437528"/>
                  </a:lnTo>
                  <a:lnTo>
                    <a:pt x="813381" y="437347"/>
                  </a:lnTo>
                  <a:lnTo>
                    <a:pt x="813128" y="437157"/>
                  </a:lnTo>
                  <a:lnTo>
                    <a:pt x="812626" y="436766"/>
                  </a:lnTo>
                  <a:lnTo>
                    <a:pt x="812399" y="436594"/>
                  </a:lnTo>
                  <a:lnTo>
                    <a:pt x="812290" y="436504"/>
                  </a:lnTo>
                  <a:lnTo>
                    <a:pt x="812176" y="436418"/>
                  </a:lnTo>
                  <a:lnTo>
                    <a:pt x="811919" y="436209"/>
                  </a:lnTo>
                  <a:lnTo>
                    <a:pt x="811780" y="436082"/>
                  </a:lnTo>
                  <a:lnTo>
                    <a:pt x="811640" y="435959"/>
                  </a:lnTo>
                  <a:lnTo>
                    <a:pt x="811496" y="435837"/>
                  </a:lnTo>
                  <a:lnTo>
                    <a:pt x="811349" y="435724"/>
                  </a:lnTo>
                  <a:lnTo>
                    <a:pt x="811228" y="435638"/>
                  </a:lnTo>
                  <a:lnTo>
                    <a:pt x="810854" y="435393"/>
                  </a:lnTo>
                  <a:lnTo>
                    <a:pt x="810729" y="435306"/>
                  </a:lnTo>
                  <a:lnTo>
                    <a:pt x="810504" y="435130"/>
                  </a:lnTo>
                  <a:lnTo>
                    <a:pt x="809843" y="434549"/>
                  </a:lnTo>
                  <a:lnTo>
                    <a:pt x="809608" y="434377"/>
                  </a:lnTo>
                  <a:lnTo>
                    <a:pt x="809393" y="434245"/>
                  </a:lnTo>
                  <a:lnTo>
                    <a:pt x="809166" y="434123"/>
                  </a:lnTo>
                  <a:lnTo>
                    <a:pt x="808713" y="433896"/>
                  </a:lnTo>
                  <a:lnTo>
                    <a:pt x="808486" y="433774"/>
                  </a:lnTo>
                  <a:lnTo>
                    <a:pt x="807772" y="433357"/>
                  </a:lnTo>
                  <a:lnTo>
                    <a:pt x="807636" y="433280"/>
                  </a:lnTo>
                  <a:lnTo>
                    <a:pt x="807362" y="433134"/>
                  </a:lnTo>
                  <a:lnTo>
                    <a:pt x="807226" y="433053"/>
                  </a:lnTo>
                  <a:lnTo>
                    <a:pt x="807096" y="432962"/>
                  </a:lnTo>
                  <a:lnTo>
                    <a:pt x="807006" y="432890"/>
                  </a:lnTo>
                  <a:lnTo>
                    <a:pt x="806916" y="432812"/>
                  </a:lnTo>
                  <a:lnTo>
                    <a:pt x="806651" y="432568"/>
                  </a:lnTo>
                  <a:lnTo>
                    <a:pt x="806308" y="432259"/>
                  </a:lnTo>
                  <a:lnTo>
                    <a:pt x="806122" y="432060"/>
                  </a:lnTo>
                  <a:lnTo>
                    <a:pt x="806017" y="431942"/>
                  </a:lnTo>
                  <a:lnTo>
                    <a:pt x="805918" y="431824"/>
                  </a:lnTo>
                  <a:lnTo>
                    <a:pt x="805820" y="431697"/>
                  </a:lnTo>
                  <a:lnTo>
                    <a:pt x="805616" y="431425"/>
                  </a:lnTo>
                  <a:lnTo>
                    <a:pt x="805514" y="431280"/>
                  </a:lnTo>
                  <a:lnTo>
                    <a:pt x="805412" y="431126"/>
                  </a:lnTo>
                  <a:lnTo>
                    <a:pt x="805322" y="430971"/>
                  </a:lnTo>
                  <a:lnTo>
                    <a:pt x="805242" y="430808"/>
                  </a:lnTo>
                  <a:lnTo>
                    <a:pt x="805140" y="430554"/>
                  </a:lnTo>
                  <a:lnTo>
                    <a:pt x="805061" y="430292"/>
                  </a:lnTo>
                  <a:lnTo>
                    <a:pt x="805000" y="430037"/>
                  </a:lnTo>
                  <a:lnTo>
                    <a:pt x="804944" y="429674"/>
                  </a:lnTo>
                  <a:lnTo>
                    <a:pt x="804917" y="429430"/>
                  </a:lnTo>
                  <a:lnTo>
                    <a:pt x="804902" y="429180"/>
                  </a:lnTo>
                  <a:lnTo>
                    <a:pt x="804876" y="428605"/>
                  </a:lnTo>
                  <a:lnTo>
                    <a:pt x="804868" y="428278"/>
                  </a:lnTo>
                  <a:lnTo>
                    <a:pt x="804872" y="428115"/>
                  </a:lnTo>
                  <a:lnTo>
                    <a:pt x="804887" y="427911"/>
                  </a:lnTo>
                  <a:lnTo>
                    <a:pt x="804906" y="427702"/>
                  </a:lnTo>
                  <a:lnTo>
                    <a:pt x="804932" y="427498"/>
                  </a:lnTo>
                  <a:lnTo>
                    <a:pt x="804966" y="427294"/>
                  </a:lnTo>
                  <a:lnTo>
                    <a:pt x="805034" y="426981"/>
                  </a:lnTo>
                  <a:lnTo>
                    <a:pt x="805091" y="426755"/>
                  </a:lnTo>
                  <a:lnTo>
                    <a:pt x="805125" y="426646"/>
                  </a:lnTo>
                  <a:lnTo>
                    <a:pt x="805163" y="426537"/>
                  </a:lnTo>
                  <a:lnTo>
                    <a:pt x="805220" y="426419"/>
                  </a:lnTo>
                  <a:lnTo>
                    <a:pt x="805280" y="426306"/>
                  </a:lnTo>
                  <a:lnTo>
                    <a:pt x="805368" y="426166"/>
                  </a:lnTo>
                  <a:lnTo>
                    <a:pt x="805454" y="425907"/>
                  </a:lnTo>
                  <a:lnTo>
                    <a:pt x="805575" y="425580"/>
                  </a:lnTo>
                  <a:lnTo>
                    <a:pt x="805760" y="425054"/>
                  </a:lnTo>
                  <a:lnTo>
                    <a:pt x="805835" y="424882"/>
                  </a:lnTo>
                  <a:lnTo>
                    <a:pt x="805922" y="424723"/>
                  </a:lnTo>
                  <a:lnTo>
                    <a:pt x="806005" y="424605"/>
                  </a:lnTo>
                  <a:lnTo>
                    <a:pt x="806096" y="424492"/>
                  </a:lnTo>
                  <a:lnTo>
                    <a:pt x="806383" y="424156"/>
                  </a:lnTo>
                  <a:lnTo>
                    <a:pt x="806560" y="423921"/>
                  </a:lnTo>
                  <a:lnTo>
                    <a:pt x="806730" y="423680"/>
                  </a:lnTo>
                  <a:lnTo>
                    <a:pt x="807063" y="423195"/>
                  </a:lnTo>
                  <a:lnTo>
                    <a:pt x="807350" y="422796"/>
                  </a:lnTo>
                  <a:lnTo>
                    <a:pt x="807697" y="422329"/>
                  </a:lnTo>
                  <a:lnTo>
                    <a:pt x="807916" y="422052"/>
                  </a:lnTo>
                  <a:lnTo>
                    <a:pt x="808120" y="421817"/>
                  </a:lnTo>
                  <a:lnTo>
                    <a:pt x="808226" y="421703"/>
                  </a:lnTo>
                  <a:lnTo>
                    <a:pt x="808471" y="421427"/>
                  </a:lnTo>
                  <a:lnTo>
                    <a:pt x="808615" y="421273"/>
                  </a:lnTo>
                  <a:lnTo>
                    <a:pt x="809057" y="420815"/>
                  </a:lnTo>
                  <a:lnTo>
                    <a:pt x="809147" y="420697"/>
                  </a:lnTo>
                  <a:lnTo>
                    <a:pt x="809737" y="419885"/>
                  </a:lnTo>
                  <a:lnTo>
                    <a:pt x="809880" y="419681"/>
                  </a:lnTo>
                  <a:lnTo>
                    <a:pt x="810008" y="419486"/>
                  </a:lnTo>
                  <a:lnTo>
                    <a:pt x="810382" y="418883"/>
                  </a:lnTo>
                  <a:lnTo>
                    <a:pt x="810669" y="418466"/>
                  </a:lnTo>
                  <a:lnTo>
                    <a:pt x="810832" y="418244"/>
                  </a:lnTo>
                  <a:lnTo>
                    <a:pt x="810998" y="418026"/>
                  </a:lnTo>
                  <a:lnTo>
                    <a:pt x="811168" y="417813"/>
                  </a:lnTo>
                  <a:lnTo>
                    <a:pt x="811512" y="417400"/>
                  </a:lnTo>
                  <a:lnTo>
                    <a:pt x="811871" y="417001"/>
                  </a:lnTo>
                  <a:lnTo>
                    <a:pt x="812052" y="416806"/>
                  </a:lnTo>
                  <a:lnTo>
                    <a:pt x="812452" y="416394"/>
                  </a:lnTo>
                  <a:lnTo>
                    <a:pt x="813109" y="415750"/>
                  </a:lnTo>
                  <a:lnTo>
                    <a:pt x="813804" y="415051"/>
                  </a:lnTo>
                  <a:lnTo>
                    <a:pt x="813955" y="414884"/>
                  </a:lnTo>
                  <a:lnTo>
                    <a:pt x="814099" y="414707"/>
                  </a:lnTo>
                  <a:lnTo>
                    <a:pt x="814235" y="414521"/>
                  </a:lnTo>
                  <a:lnTo>
                    <a:pt x="814356" y="414322"/>
                  </a:lnTo>
                  <a:lnTo>
                    <a:pt x="814586" y="413913"/>
                  </a:lnTo>
                  <a:lnTo>
                    <a:pt x="814711" y="413714"/>
                  </a:lnTo>
                  <a:lnTo>
                    <a:pt x="815013" y="413274"/>
                  </a:lnTo>
                  <a:lnTo>
                    <a:pt x="815621" y="412453"/>
                  </a:lnTo>
                  <a:lnTo>
                    <a:pt x="815893" y="412113"/>
                  </a:lnTo>
                  <a:lnTo>
                    <a:pt x="816025" y="411937"/>
                  </a:lnTo>
                  <a:lnTo>
                    <a:pt x="816146" y="411755"/>
                  </a:lnTo>
                  <a:lnTo>
                    <a:pt x="816259" y="411556"/>
                  </a:lnTo>
                  <a:lnTo>
                    <a:pt x="816365" y="411347"/>
                  </a:lnTo>
                  <a:lnTo>
                    <a:pt x="816663" y="410712"/>
                  </a:lnTo>
                  <a:lnTo>
                    <a:pt x="816648" y="410685"/>
                  </a:lnTo>
                  <a:lnTo>
                    <a:pt x="816674" y="410614"/>
                  </a:lnTo>
                  <a:lnTo>
                    <a:pt x="816799" y="410341"/>
                  </a:lnTo>
                  <a:lnTo>
                    <a:pt x="816991" y="409879"/>
                  </a:lnTo>
                  <a:lnTo>
                    <a:pt x="817050" y="409743"/>
                  </a:lnTo>
                  <a:lnTo>
                    <a:pt x="817126" y="409525"/>
                  </a:lnTo>
                  <a:lnTo>
                    <a:pt x="817217" y="409294"/>
                  </a:lnTo>
                  <a:lnTo>
                    <a:pt x="817332" y="409148"/>
                  </a:lnTo>
                  <a:lnTo>
                    <a:pt x="817520" y="408627"/>
                  </a:lnTo>
                  <a:lnTo>
                    <a:pt x="817815" y="407865"/>
                  </a:lnTo>
                  <a:lnTo>
                    <a:pt x="818019" y="407384"/>
                  </a:lnTo>
                  <a:lnTo>
                    <a:pt x="818215" y="406899"/>
                  </a:lnTo>
                  <a:lnTo>
                    <a:pt x="818310" y="406645"/>
                  </a:lnTo>
                  <a:lnTo>
                    <a:pt x="818483" y="406128"/>
                  </a:lnTo>
                  <a:lnTo>
                    <a:pt x="818574" y="405874"/>
                  </a:lnTo>
                  <a:lnTo>
                    <a:pt x="818661" y="405616"/>
                  </a:lnTo>
                  <a:lnTo>
                    <a:pt x="818918" y="404913"/>
                  </a:lnTo>
                  <a:lnTo>
                    <a:pt x="819061" y="404555"/>
                  </a:lnTo>
                  <a:lnTo>
                    <a:pt x="819220" y="404183"/>
                  </a:lnTo>
                  <a:lnTo>
                    <a:pt x="819303" y="404002"/>
                  </a:lnTo>
                  <a:lnTo>
                    <a:pt x="819537" y="403440"/>
                  </a:lnTo>
                  <a:lnTo>
                    <a:pt x="819537" y="403204"/>
                  </a:lnTo>
                  <a:lnTo>
                    <a:pt x="819533" y="403122"/>
                  </a:lnTo>
                  <a:lnTo>
                    <a:pt x="819518" y="403036"/>
                  </a:lnTo>
                  <a:lnTo>
                    <a:pt x="819511" y="402914"/>
                  </a:lnTo>
                  <a:lnTo>
                    <a:pt x="819511" y="402723"/>
                  </a:lnTo>
                  <a:lnTo>
                    <a:pt x="819548" y="402619"/>
                  </a:lnTo>
                  <a:lnTo>
                    <a:pt x="819541" y="402537"/>
                  </a:lnTo>
                  <a:lnTo>
                    <a:pt x="819537" y="402397"/>
                  </a:lnTo>
                  <a:lnTo>
                    <a:pt x="819499" y="402152"/>
                  </a:lnTo>
                  <a:lnTo>
                    <a:pt x="819477" y="401862"/>
                  </a:lnTo>
                  <a:lnTo>
                    <a:pt x="819439" y="401472"/>
                  </a:lnTo>
                  <a:lnTo>
                    <a:pt x="819439" y="401055"/>
                  </a:lnTo>
                  <a:lnTo>
                    <a:pt x="819507" y="400565"/>
                  </a:lnTo>
                  <a:lnTo>
                    <a:pt x="819518" y="400270"/>
                  </a:lnTo>
                  <a:lnTo>
                    <a:pt x="819522" y="399916"/>
                  </a:lnTo>
                  <a:lnTo>
                    <a:pt x="819624" y="399386"/>
                  </a:lnTo>
                  <a:lnTo>
                    <a:pt x="819729" y="398925"/>
                  </a:lnTo>
                  <a:lnTo>
                    <a:pt x="819741" y="398706"/>
                  </a:lnTo>
                  <a:lnTo>
                    <a:pt x="819688" y="398670"/>
                  </a:lnTo>
                  <a:lnTo>
                    <a:pt x="819567" y="398629"/>
                  </a:lnTo>
                  <a:lnTo>
                    <a:pt x="819447" y="398620"/>
                  </a:lnTo>
                  <a:lnTo>
                    <a:pt x="818132" y="397096"/>
                  </a:lnTo>
                  <a:lnTo>
                    <a:pt x="817985" y="397006"/>
                  </a:lnTo>
                  <a:lnTo>
                    <a:pt x="817841" y="396910"/>
                  </a:lnTo>
                  <a:lnTo>
                    <a:pt x="817702" y="396802"/>
                  </a:lnTo>
                  <a:lnTo>
                    <a:pt x="817570" y="396693"/>
                  </a:lnTo>
                  <a:lnTo>
                    <a:pt x="817441" y="396575"/>
                  </a:lnTo>
                  <a:lnTo>
                    <a:pt x="817309" y="396434"/>
                  </a:lnTo>
                  <a:lnTo>
                    <a:pt x="817184" y="396280"/>
                  </a:lnTo>
                  <a:lnTo>
                    <a:pt x="816837" y="395800"/>
                  </a:lnTo>
                  <a:lnTo>
                    <a:pt x="816588" y="395478"/>
                  </a:lnTo>
                  <a:lnTo>
                    <a:pt x="816346" y="395156"/>
                  </a:lnTo>
                  <a:lnTo>
                    <a:pt x="815995" y="394643"/>
                  </a:lnTo>
                  <a:lnTo>
                    <a:pt x="815923" y="394521"/>
                  </a:lnTo>
                  <a:lnTo>
                    <a:pt x="815862" y="394394"/>
                  </a:lnTo>
                  <a:lnTo>
                    <a:pt x="815791" y="394208"/>
                  </a:lnTo>
                  <a:lnTo>
                    <a:pt x="815742" y="394013"/>
                  </a:lnTo>
                  <a:lnTo>
                    <a:pt x="815662" y="393614"/>
                  </a:lnTo>
                  <a:lnTo>
                    <a:pt x="815613" y="393419"/>
                  </a:lnTo>
                  <a:lnTo>
                    <a:pt x="815507" y="393152"/>
                  </a:lnTo>
                  <a:lnTo>
                    <a:pt x="815481" y="393061"/>
                  </a:lnTo>
                  <a:lnTo>
                    <a:pt x="815481" y="392916"/>
                  </a:lnTo>
                  <a:lnTo>
                    <a:pt x="815515" y="392798"/>
                  </a:lnTo>
                  <a:lnTo>
                    <a:pt x="815534" y="392680"/>
                  </a:lnTo>
                  <a:lnTo>
                    <a:pt x="815515" y="392603"/>
                  </a:lnTo>
                  <a:lnTo>
                    <a:pt x="815473" y="392526"/>
                  </a:lnTo>
                  <a:lnTo>
                    <a:pt x="815371" y="392372"/>
                  </a:lnTo>
                  <a:lnTo>
                    <a:pt x="815337" y="392295"/>
                  </a:lnTo>
                  <a:lnTo>
                    <a:pt x="815315" y="392159"/>
                  </a:lnTo>
                  <a:lnTo>
                    <a:pt x="815315" y="392018"/>
                  </a:lnTo>
                  <a:lnTo>
                    <a:pt x="815424" y="391248"/>
                  </a:lnTo>
                  <a:lnTo>
                    <a:pt x="815473" y="391025"/>
                  </a:lnTo>
                  <a:lnTo>
                    <a:pt x="815553" y="390749"/>
                  </a:lnTo>
                  <a:lnTo>
                    <a:pt x="815602" y="390613"/>
                  </a:lnTo>
                  <a:lnTo>
                    <a:pt x="815658" y="390481"/>
                  </a:lnTo>
                  <a:lnTo>
                    <a:pt x="815719" y="390354"/>
                  </a:lnTo>
                  <a:lnTo>
                    <a:pt x="815783" y="390246"/>
                  </a:lnTo>
                  <a:lnTo>
                    <a:pt x="815851" y="390146"/>
                  </a:lnTo>
                  <a:lnTo>
                    <a:pt x="815923" y="390046"/>
                  </a:lnTo>
                  <a:lnTo>
                    <a:pt x="815998" y="389951"/>
                  </a:lnTo>
                  <a:lnTo>
                    <a:pt x="816081" y="389856"/>
                  </a:lnTo>
                  <a:lnTo>
                    <a:pt x="816172" y="389760"/>
                  </a:lnTo>
                  <a:lnTo>
                    <a:pt x="816270" y="389670"/>
                  </a:lnTo>
                  <a:lnTo>
                    <a:pt x="816478" y="389497"/>
                  </a:lnTo>
                  <a:lnTo>
                    <a:pt x="816588" y="389420"/>
                  </a:lnTo>
                  <a:lnTo>
                    <a:pt x="816720" y="389348"/>
                  </a:lnTo>
                  <a:lnTo>
                    <a:pt x="817139" y="389157"/>
                  </a:lnTo>
                  <a:lnTo>
                    <a:pt x="817267" y="389080"/>
                  </a:lnTo>
                  <a:lnTo>
                    <a:pt x="817396" y="388985"/>
                  </a:lnTo>
                  <a:lnTo>
                    <a:pt x="817520" y="388876"/>
                  </a:lnTo>
                  <a:lnTo>
                    <a:pt x="817637" y="388763"/>
                  </a:lnTo>
                  <a:lnTo>
                    <a:pt x="817743" y="388645"/>
                  </a:lnTo>
                  <a:lnTo>
                    <a:pt x="817845" y="388518"/>
                  </a:lnTo>
                  <a:lnTo>
                    <a:pt x="818011" y="388323"/>
                  </a:lnTo>
                  <a:lnTo>
                    <a:pt x="818495" y="387797"/>
                  </a:lnTo>
                  <a:lnTo>
                    <a:pt x="818740" y="387539"/>
                  </a:lnTo>
                  <a:lnTo>
                    <a:pt x="818990" y="387285"/>
                  </a:lnTo>
                  <a:lnTo>
                    <a:pt x="819216" y="387067"/>
                  </a:lnTo>
                  <a:lnTo>
                    <a:pt x="819907" y="386433"/>
                  </a:lnTo>
                  <a:lnTo>
                    <a:pt x="820126" y="386210"/>
                  </a:lnTo>
                  <a:lnTo>
                    <a:pt x="820323" y="385997"/>
                  </a:lnTo>
                  <a:lnTo>
                    <a:pt x="820697" y="385553"/>
                  </a:lnTo>
                  <a:lnTo>
                    <a:pt x="820882" y="385326"/>
                  </a:lnTo>
                  <a:lnTo>
                    <a:pt x="821244" y="384868"/>
                  </a:lnTo>
                  <a:lnTo>
                    <a:pt x="821470" y="384572"/>
                  </a:lnTo>
                  <a:lnTo>
                    <a:pt x="821603" y="384392"/>
                  </a:lnTo>
                  <a:lnTo>
                    <a:pt x="821966" y="383921"/>
                  </a:lnTo>
                  <a:lnTo>
                    <a:pt x="822804" y="382905"/>
                  </a:lnTo>
                  <a:lnTo>
                    <a:pt x="823004" y="382642"/>
                  </a:lnTo>
                  <a:lnTo>
                    <a:pt x="823231" y="382316"/>
                  </a:lnTo>
                  <a:lnTo>
                    <a:pt x="823446" y="381976"/>
                  </a:lnTo>
                  <a:lnTo>
                    <a:pt x="823869" y="381291"/>
                  </a:lnTo>
                  <a:lnTo>
                    <a:pt x="824084" y="380956"/>
                  </a:lnTo>
                  <a:lnTo>
                    <a:pt x="824303" y="380638"/>
                  </a:lnTo>
                  <a:lnTo>
                    <a:pt x="824760" y="380008"/>
                  </a:lnTo>
                  <a:lnTo>
                    <a:pt x="824983" y="379691"/>
                  </a:lnTo>
                  <a:lnTo>
                    <a:pt x="825198" y="379369"/>
                  </a:lnTo>
                  <a:lnTo>
                    <a:pt x="825357" y="379110"/>
                  </a:lnTo>
                  <a:lnTo>
                    <a:pt x="825663" y="378584"/>
                  </a:lnTo>
                  <a:lnTo>
                    <a:pt x="826165" y="377700"/>
                  </a:lnTo>
                  <a:lnTo>
                    <a:pt x="826358" y="377342"/>
                  </a:lnTo>
                  <a:lnTo>
                    <a:pt x="826554" y="376989"/>
                  </a:lnTo>
                  <a:lnTo>
                    <a:pt x="826758" y="376635"/>
                  </a:lnTo>
                  <a:lnTo>
                    <a:pt x="826977" y="376295"/>
                  </a:lnTo>
                  <a:lnTo>
                    <a:pt x="827193" y="375996"/>
                  </a:lnTo>
                  <a:lnTo>
                    <a:pt x="827423" y="375710"/>
                  </a:lnTo>
                  <a:lnTo>
                    <a:pt x="827895" y="375139"/>
                  </a:lnTo>
                  <a:lnTo>
                    <a:pt x="828393" y="374495"/>
                  </a:lnTo>
                  <a:lnTo>
                    <a:pt x="828922" y="373783"/>
                  </a:lnTo>
                  <a:lnTo>
                    <a:pt x="829443" y="373062"/>
                  </a:lnTo>
                  <a:lnTo>
                    <a:pt x="830036" y="372133"/>
                  </a:lnTo>
                  <a:lnTo>
                    <a:pt x="830848" y="370836"/>
                  </a:lnTo>
                  <a:lnTo>
                    <a:pt x="831268" y="370161"/>
                  </a:lnTo>
                  <a:lnTo>
                    <a:pt x="831910" y="369095"/>
                  </a:lnTo>
                  <a:lnTo>
                    <a:pt x="832129" y="368728"/>
                  </a:lnTo>
                  <a:lnTo>
                    <a:pt x="832555" y="367998"/>
                  </a:lnTo>
                  <a:lnTo>
                    <a:pt x="833779" y="365867"/>
                  </a:lnTo>
                  <a:lnTo>
                    <a:pt x="834187" y="365201"/>
                  </a:lnTo>
                  <a:lnTo>
                    <a:pt x="834319" y="364979"/>
                  </a:lnTo>
                  <a:lnTo>
                    <a:pt x="834444" y="364752"/>
                  </a:lnTo>
                  <a:lnTo>
                    <a:pt x="834599" y="364439"/>
                  </a:lnTo>
                  <a:lnTo>
                    <a:pt x="834738" y="364122"/>
                  </a:lnTo>
                  <a:lnTo>
                    <a:pt x="835007" y="363478"/>
                  </a:lnTo>
                  <a:lnTo>
                    <a:pt x="835150" y="363161"/>
                  </a:lnTo>
                  <a:lnTo>
                    <a:pt x="835384" y="362671"/>
                  </a:lnTo>
                  <a:lnTo>
                    <a:pt x="835747" y="361941"/>
                  </a:lnTo>
                  <a:lnTo>
                    <a:pt x="836453" y="360545"/>
                  </a:lnTo>
                  <a:lnTo>
                    <a:pt x="837537" y="358455"/>
                  </a:lnTo>
                  <a:lnTo>
                    <a:pt x="837688" y="358133"/>
                  </a:lnTo>
                  <a:lnTo>
                    <a:pt x="837824" y="357802"/>
                  </a:lnTo>
                  <a:lnTo>
                    <a:pt x="837971" y="357476"/>
                  </a:lnTo>
                  <a:lnTo>
                    <a:pt x="838137" y="357167"/>
                  </a:lnTo>
                  <a:lnTo>
                    <a:pt x="838341" y="356900"/>
                  </a:lnTo>
                  <a:lnTo>
                    <a:pt x="838409" y="356827"/>
                  </a:lnTo>
                  <a:lnTo>
                    <a:pt x="838481" y="356759"/>
                  </a:lnTo>
                  <a:lnTo>
                    <a:pt x="838704" y="356569"/>
                  </a:lnTo>
                  <a:lnTo>
                    <a:pt x="839180" y="355018"/>
                  </a:lnTo>
                  <a:lnTo>
                    <a:pt x="839652" y="353790"/>
                  </a:lnTo>
                  <a:lnTo>
                    <a:pt x="840052" y="353019"/>
                  </a:lnTo>
                  <a:lnTo>
                    <a:pt x="840313" y="352634"/>
                  </a:lnTo>
                  <a:lnTo>
                    <a:pt x="840517" y="352180"/>
                  </a:lnTo>
                  <a:lnTo>
                    <a:pt x="840777" y="351859"/>
                  </a:lnTo>
                  <a:lnTo>
                    <a:pt x="840959" y="351405"/>
                  </a:lnTo>
                  <a:lnTo>
                    <a:pt x="841181" y="350884"/>
                  </a:lnTo>
                  <a:lnTo>
                    <a:pt x="841280" y="350671"/>
                  </a:lnTo>
                  <a:lnTo>
                    <a:pt x="841382" y="350462"/>
                  </a:lnTo>
                  <a:lnTo>
                    <a:pt x="841574" y="350032"/>
                  </a:lnTo>
                  <a:lnTo>
                    <a:pt x="841733" y="349623"/>
                  </a:lnTo>
                  <a:lnTo>
                    <a:pt x="841884" y="349211"/>
                  </a:lnTo>
                  <a:lnTo>
                    <a:pt x="842024" y="348794"/>
                  </a:lnTo>
                  <a:lnTo>
                    <a:pt x="842156" y="348372"/>
                  </a:lnTo>
                  <a:lnTo>
                    <a:pt x="842281" y="347951"/>
                  </a:lnTo>
                  <a:lnTo>
                    <a:pt x="842390" y="347538"/>
                  </a:lnTo>
                  <a:lnTo>
                    <a:pt x="842583" y="346704"/>
                  </a:lnTo>
                  <a:lnTo>
                    <a:pt x="842673" y="346169"/>
                  </a:lnTo>
                  <a:lnTo>
                    <a:pt x="842817" y="345371"/>
                  </a:lnTo>
                  <a:lnTo>
                    <a:pt x="842926" y="344827"/>
                  </a:lnTo>
                  <a:lnTo>
                    <a:pt x="842987" y="344560"/>
                  </a:lnTo>
                  <a:lnTo>
                    <a:pt x="843036" y="344283"/>
                  </a:lnTo>
                  <a:lnTo>
                    <a:pt x="843077" y="344011"/>
                  </a:lnTo>
                  <a:lnTo>
                    <a:pt x="843096" y="343766"/>
                  </a:lnTo>
                  <a:lnTo>
                    <a:pt x="843111" y="343522"/>
                  </a:lnTo>
                  <a:lnTo>
                    <a:pt x="843138" y="342483"/>
                  </a:lnTo>
                  <a:lnTo>
                    <a:pt x="843149" y="342184"/>
                  </a:lnTo>
                  <a:lnTo>
                    <a:pt x="843157" y="341581"/>
                  </a:lnTo>
                  <a:lnTo>
                    <a:pt x="843149" y="341064"/>
                  </a:lnTo>
                  <a:lnTo>
                    <a:pt x="843142" y="340847"/>
                  </a:lnTo>
                  <a:lnTo>
                    <a:pt x="843119" y="340407"/>
                  </a:lnTo>
                  <a:lnTo>
                    <a:pt x="843104" y="340189"/>
                  </a:lnTo>
                  <a:lnTo>
                    <a:pt x="843047" y="339587"/>
                  </a:lnTo>
                  <a:lnTo>
                    <a:pt x="842972" y="338984"/>
                  </a:lnTo>
                  <a:lnTo>
                    <a:pt x="842870" y="338376"/>
                  </a:lnTo>
                  <a:lnTo>
                    <a:pt x="842809" y="338068"/>
                  </a:lnTo>
                  <a:lnTo>
                    <a:pt x="842775" y="337914"/>
                  </a:lnTo>
                  <a:lnTo>
                    <a:pt x="842545" y="337324"/>
                  </a:lnTo>
                  <a:lnTo>
                    <a:pt x="842420" y="337039"/>
                  </a:lnTo>
                  <a:lnTo>
                    <a:pt x="842284" y="336753"/>
                  </a:lnTo>
                  <a:lnTo>
                    <a:pt x="842126" y="336486"/>
                  </a:lnTo>
                  <a:lnTo>
                    <a:pt x="841948" y="336214"/>
                  </a:lnTo>
                  <a:lnTo>
                    <a:pt x="841756" y="335951"/>
                  </a:lnTo>
                  <a:lnTo>
                    <a:pt x="841544" y="335697"/>
                  </a:lnTo>
                  <a:lnTo>
                    <a:pt x="841317" y="335461"/>
                  </a:lnTo>
                  <a:lnTo>
                    <a:pt x="841072" y="335253"/>
                  </a:lnTo>
                  <a:lnTo>
                    <a:pt x="840910" y="335144"/>
                  </a:lnTo>
                  <a:lnTo>
                    <a:pt x="840740" y="335044"/>
                  </a:lnTo>
                  <a:lnTo>
                    <a:pt x="840385" y="334863"/>
                  </a:lnTo>
                  <a:lnTo>
                    <a:pt x="840207" y="334768"/>
                  </a:lnTo>
                  <a:lnTo>
                    <a:pt x="839690" y="334473"/>
                  </a:lnTo>
                  <a:lnTo>
                    <a:pt x="839520" y="334378"/>
                  </a:lnTo>
                  <a:lnTo>
                    <a:pt x="839172" y="334192"/>
                  </a:lnTo>
                  <a:lnTo>
                    <a:pt x="839002" y="334092"/>
                  </a:lnTo>
                  <a:lnTo>
                    <a:pt x="838832" y="334001"/>
                  </a:lnTo>
                  <a:lnTo>
                    <a:pt x="838655" y="333924"/>
                  </a:lnTo>
                  <a:lnTo>
                    <a:pt x="838477" y="333865"/>
                  </a:lnTo>
                  <a:lnTo>
                    <a:pt x="838357" y="333834"/>
                  </a:lnTo>
                  <a:lnTo>
                    <a:pt x="838236" y="333811"/>
                  </a:lnTo>
                  <a:lnTo>
                    <a:pt x="837994" y="333788"/>
                  </a:lnTo>
                  <a:lnTo>
                    <a:pt x="837873" y="333788"/>
                  </a:lnTo>
                  <a:lnTo>
                    <a:pt x="837684" y="333816"/>
                  </a:lnTo>
                  <a:lnTo>
                    <a:pt x="837495" y="333884"/>
                  </a:lnTo>
                  <a:lnTo>
                    <a:pt x="837118" y="334042"/>
                  </a:lnTo>
                  <a:lnTo>
                    <a:pt x="836929" y="334110"/>
                  </a:lnTo>
                  <a:lnTo>
                    <a:pt x="836529" y="334205"/>
                  </a:lnTo>
                  <a:lnTo>
                    <a:pt x="836325" y="334246"/>
                  </a:lnTo>
                  <a:lnTo>
                    <a:pt x="835917" y="334296"/>
                  </a:lnTo>
                  <a:lnTo>
                    <a:pt x="835679" y="334305"/>
                  </a:lnTo>
                  <a:lnTo>
                    <a:pt x="835433" y="334296"/>
                  </a:lnTo>
                  <a:lnTo>
                    <a:pt x="835192" y="334278"/>
                  </a:lnTo>
                  <a:lnTo>
                    <a:pt x="834950" y="334251"/>
                  </a:lnTo>
                  <a:lnTo>
                    <a:pt x="834712" y="334205"/>
                  </a:lnTo>
                  <a:lnTo>
                    <a:pt x="834448" y="334147"/>
                  </a:lnTo>
                  <a:lnTo>
                    <a:pt x="834191" y="334069"/>
                  </a:lnTo>
                  <a:lnTo>
                    <a:pt x="833934" y="333974"/>
                  </a:lnTo>
                  <a:lnTo>
                    <a:pt x="833685" y="333870"/>
                  </a:lnTo>
                  <a:lnTo>
                    <a:pt x="833447" y="333752"/>
                  </a:lnTo>
                  <a:lnTo>
                    <a:pt x="832170" y="332886"/>
                  </a:lnTo>
                  <a:lnTo>
                    <a:pt x="831536" y="332034"/>
                  </a:lnTo>
                  <a:lnTo>
                    <a:pt x="830573" y="331694"/>
                  </a:lnTo>
                  <a:lnTo>
                    <a:pt x="830327" y="331037"/>
                  </a:lnTo>
                  <a:lnTo>
                    <a:pt x="830463" y="330651"/>
                  </a:lnTo>
                  <a:lnTo>
                    <a:pt x="830467" y="330325"/>
                  </a:lnTo>
                  <a:lnTo>
                    <a:pt x="830161" y="329282"/>
                  </a:lnTo>
                  <a:lnTo>
                    <a:pt x="830626" y="328249"/>
                  </a:lnTo>
                  <a:lnTo>
                    <a:pt x="830769" y="327410"/>
                  </a:lnTo>
                  <a:lnTo>
                    <a:pt x="831102" y="326830"/>
                  </a:lnTo>
                  <a:lnTo>
                    <a:pt x="831362" y="326639"/>
                  </a:lnTo>
                  <a:lnTo>
                    <a:pt x="831883" y="326517"/>
                  </a:lnTo>
                  <a:lnTo>
                    <a:pt x="832865" y="325556"/>
                  </a:lnTo>
                  <a:lnTo>
                    <a:pt x="833130" y="325239"/>
                  </a:lnTo>
                  <a:lnTo>
                    <a:pt x="833651" y="324921"/>
                  </a:lnTo>
                  <a:lnTo>
                    <a:pt x="833976" y="324794"/>
                  </a:lnTo>
                  <a:lnTo>
                    <a:pt x="835203" y="324686"/>
                  </a:lnTo>
                  <a:lnTo>
                    <a:pt x="835853" y="324373"/>
                  </a:lnTo>
                  <a:lnTo>
                    <a:pt x="837605" y="323747"/>
                  </a:lnTo>
                  <a:lnTo>
                    <a:pt x="839614" y="323389"/>
                  </a:lnTo>
                  <a:lnTo>
                    <a:pt x="839939" y="323267"/>
                  </a:lnTo>
                  <a:lnTo>
                    <a:pt x="840906" y="323153"/>
                  </a:lnTo>
                  <a:lnTo>
                    <a:pt x="842398" y="322913"/>
                  </a:lnTo>
                  <a:lnTo>
                    <a:pt x="842911" y="322859"/>
                  </a:lnTo>
                  <a:lnTo>
                    <a:pt x="843300" y="322800"/>
                  </a:lnTo>
                  <a:lnTo>
                    <a:pt x="843753" y="322804"/>
                  </a:lnTo>
                  <a:lnTo>
                    <a:pt x="844078" y="322682"/>
                  </a:lnTo>
                  <a:lnTo>
                    <a:pt x="845374" y="322378"/>
                  </a:lnTo>
                  <a:lnTo>
                    <a:pt x="846348" y="322002"/>
                  </a:lnTo>
                  <a:lnTo>
                    <a:pt x="846476" y="322007"/>
                  </a:lnTo>
                  <a:lnTo>
                    <a:pt x="847190" y="321757"/>
                  </a:lnTo>
                  <a:lnTo>
                    <a:pt x="847840" y="321571"/>
                  </a:lnTo>
                  <a:lnTo>
                    <a:pt x="848225" y="321576"/>
                  </a:lnTo>
                  <a:lnTo>
                    <a:pt x="848682" y="321453"/>
                  </a:lnTo>
                  <a:lnTo>
                    <a:pt x="849585" y="321340"/>
                  </a:lnTo>
                  <a:lnTo>
                    <a:pt x="850170" y="321154"/>
                  </a:lnTo>
                  <a:lnTo>
                    <a:pt x="851076" y="321036"/>
                  </a:lnTo>
                  <a:lnTo>
                    <a:pt x="852886" y="320937"/>
                  </a:lnTo>
                  <a:lnTo>
                    <a:pt x="855854" y="320982"/>
                  </a:lnTo>
                  <a:lnTo>
                    <a:pt x="856303" y="321186"/>
                  </a:lnTo>
                  <a:lnTo>
                    <a:pt x="856621" y="321386"/>
                  </a:lnTo>
                  <a:lnTo>
                    <a:pt x="859125" y="322269"/>
                  </a:lnTo>
                  <a:lnTo>
                    <a:pt x="861610" y="324323"/>
                  </a:lnTo>
                  <a:lnTo>
                    <a:pt x="861931" y="324522"/>
                  </a:lnTo>
                  <a:lnTo>
                    <a:pt x="862437" y="325180"/>
                  </a:lnTo>
                  <a:lnTo>
                    <a:pt x="862626" y="325574"/>
                  </a:lnTo>
                  <a:lnTo>
                    <a:pt x="863324" y="326168"/>
                  </a:lnTo>
                  <a:lnTo>
                    <a:pt x="863702" y="326757"/>
                  </a:lnTo>
                  <a:lnTo>
                    <a:pt x="864722" y="327619"/>
                  </a:lnTo>
                  <a:lnTo>
                    <a:pt x="866066" y="328484"/>
                  </a:lnTo>
                  <a:lnTo>
                    <a:pt x="866308" y="328738"/>
                  </a:lnTo>
                  <a:lnTo>
                    <a:pt x="866546" y="328997"/>
                  </a:lnTo>
                  <a:lnTo>
                    <a:pt x="866780" y="329255"/>
                  </a:lnTo>
                  <a:lnTo>
                    <a:pt x="867010" y="329518"/>
                  </a:lnTo>
                  <a:lnTo>
                    <a:pt x="867237" y="329786"/>
                  </a:lnTo>
                  <a:lnTo>
                    <a:pt x="867418" y="330012"/>
                  </a:lnTo>
                  <a:lnTo>
                    <a:pt x="867762" y="330479"/>
                  </a:lnTo>
                  <a:lnTo>
                    <a:pt x="867939" y="330701"/>
                  </a:lnTo>
                  <a:lnTo>
                    <a:pt x="868136" y="330910"/>
                  </a:lnTo>
                  <a:lnTo>
                    <a:pt x="868325" y="331077"/>
                  </a:lnTo>
                  <a:lnTo>
                    <a:pt x="868525" y="331232"/>
                  </a:lnTo>
                  <a:lnTo>
                    <a:pt x="868933" y="331531"/>
                  </a:lnTo>
                  <a:lnTo>
                    <a:pt x="869133" y="331689"/>
                  </a:lnTo>
                  <a:lnTo>
                    <a:pt x="869337" y="331857"/>
                  </a:lnTo>
                  <a:lnTo>
                    <a:pt x="869730" y="332211"/>
                  </a:lnTo>
                  <a:lnTo>
                    <a:pt x="870130" y="332560"/>
                  </a:lnTo>
                  <a:lnTo>
                    <a:pt x="870300" y="332696"/>
                  </a:lnTo>
                  <a:lnTo>
                    <a:pt x="870477" y="332823"/>
                  </a:lnTo>
                  <a:lnTo>
                    <a:pt x="870651" y="332954"/>
                  </a:lnTo>
                  <a:lnTo>
                    <a:pt x="870817" y="333090"/>
                  </a:lnTo>
                  <a:lnTo>
                    <a:pt x="870972" y="333240"/>
                  </a:lnTo>
                  <a:lnTo>
                    <a:pt x="871214" y="333494"/>
                  </a:lnTo>
                  <a:lnTo>
                    <a:pt x="871327" y="333630"/>
                  </a:lnTo>
                  <a:lnTo>
                    <a:pt x="871414" y="333766"/>
                  </a:lnTo>
                  <a:lnTo>
                    <a:pt x="871467" y="333911"/>
                  </a:lnTo>
                  <a:lnTo>
                    <a:pt x="871471" y="334024"/>
                  </a:lnTo>
                  <a:lnTo>
                    <a:pt x="871414" y="334255"/>
                  </a:lnTo>
                  <a:lnTo>
                    <a:pt x="871391" y="334373"/>
                  </a:lnTo>
                  <a:lnTo>
                    <a:pt x="871395" y="334482"/>
                  </a:lnTo>
                  <a:lnTo>
                    <a:pt x="871459" y="334654"/>
                  </a:lnTo>
                  <a:lnTo>
                    <a:pt x="871580" y="334817"/>
                  </a:lnTo>
                  <a:lnTo>
                    <a:pt x="871739" y="334972"/>
                  </a:lnTo>
                  <a:lnTo>
                    <a:pt x="872075" y="335253"/>
                  </a:lnTo>
                  <a:lnTo>
                    <a:pt x="872230" y="335370"/>
                  </a:lnTo>
                  <a:lnTo>
                    <a:pt x="872392" y="335475"/>
                  </a:lnTo>
                  <a:lnTo>
                    <a:pt x="872891" y="335774"/>
                  </a:lnTo>
                  <a:lnTo>
                    <a:pt x="873578" y="336232"/>
                  </a:lnTo>
                  <a:lnTo>
                    <a:pt x="873771" y="336345"/>
                  </a:lnTo>
                  <a:lnTo>
                    <a:pt x="874167" y="336567"/>
                  </a:lnTo>
                  <a:lnTo>
                    <a:pt x="874364" y="336685"/>
                  </a:lnTo>
                  <a:lnTo>
                    <a:pt x="874549" y="336817"/>
                  </a:lnTo>
                  <a:lnTo>
                    <a:pt x="874670" y="336921"/>
                  </a:lnTo>
                  <a:lnTo>
                    <a:pt x="874896" y="337152"/>
                  </a:lnTo>
                  <a:lnTo>
                    <a:pt x="875013" y="337265"/>
                  </a:lnTo>
                  <a:lnTo>
                    <a:pt x="875138" y="337365"/>
                  </a:lnTo>
                  <a:lnTo>
                    <a:pt x="875315" y="337474"/>
                  </a:lnTo>
                  <a:lnTo>
                    <a:pt x="875504" y="337560"/>
                  </a:lnTo>
                  <a:lnTo>
                    <a:pt x="875893" y="337723"/>
                  </a:lnTo>
                  <a:lnTo>
                    <a:pt x="876078" y="337823"/>
                  </a:lnTo>
                  <a:lnTo>
                    <a:pt x="876188" y="337900"/>
                  </a:lnTo>
                  <a:lnTo>
                    <a:pt x="876396" y="338059"/>
                  </a:lnTo>
                  <a:lnTo>
                    <a:pt x="876607" y="338213"/>
                  </a:lnTo>
                  <a:lnTo>
                    <a:pt x="876750" y="338299"/>
                  </a:lnTo>
                  <a:lnTo>
                    <a:pt x="877056" y="338453"/>
                  </a:lnTo>
                  <a:lnTo>
                    <a:pt x="877200" y="338539"/>
                  </a:lnTo>
                  <a:lnTo>
                    <a:pt x="877328" y="338639"/>
                  </a:lnTo>
                  <a:lnTo>
                    <a:pt x="877449" y="338748"/>
                  </a:lnTo>
                  <a:lnTo>
                    <a:pt x="877570" y="338875"/>
                  </a:lnTo>
                  <a:lnTo>
                    <a:pt x="877676" y="339006"/>
                  </a:lnTo>
                  <a:lnTo>
                    <a:pt x="877755" y="339142"/>
                  </a:lnTo>
                  <a:lnTo>
                    <a:pt x="877789" y="339337"/>
                  </a:lnTo>
                  <a:lnTo>
                    <a:pt x="877766" y="339451"/>
                  </a:lnTo>
                  <a:lnTo>
                    <a:pt x="877755" y="339564"/>
                  </a:lnTo>
                  <a:lnTo>
                    <a:pt x="877831" y="339668"/>
                  </a:lnTo>
                  <a:lnTo>
                    <a:pt x="877985" y="339759"/>
                  </a:lnTo>
                  <a:lnTo>
                    <a:pt x="878223" y="339936"/>
                  </a:lnTo>
                  <a:lnTo>
                    <a:pt x="878216" y="340121"/>
                  </a:lnTo>
                  <a:lnTo>
                    <a:pt x="878216" y="340203"/>
                  </a:lnTo>
                  <a:lnTo>
                    <a:pt x="878227" y="340312"/>
                  </a:lnTo>
                  <a:lnTo>
                    <a:pt x="878276" y="340665"/>
                  </a:lnTo>
                  <a:lnTo>
                    <a:pt x="878288" y="340824"/>
                  </a:lnTo>
                  <a:lnTo>
                    <a:pt x="878269" y="340969"/>
                  </a:lnTo>
                  <a:lnTo>
                    <a:pt x="878205" y="341042"/>
                  </a:lnTo>
                  <a:lnTo>
                    <a:pt x="878099" y="341101"/>
                  </a:lnTo>
                  <a:lnTo>
                    <a:pt x="877967" y="341146"/>
                  </a:lnTo>
                  <a:lnTo>
                    <a:pt x="877698" y="341214"/>
                  </a:lnTo>
                  <a:lnTo>
                    <a:pt x="877495" y="341255"/>
                  </a:lnTo>
                  <a:lnTo>
                    <a:pt x="877393" y="341268"/>
                  </a:lnTo>
                  <a:lnTo>
                    <a:pt x="877291" y="341273"/>
                  </a:lnTo>
                  <a:lnTo>
                    <a:pt x="877192" y="341268"/>
                  </a:lnTo>
                  <a:lnTo>
                    <a:pt x="877075" y="341237"/>
                  </a:lnTo>
                  <a:lnTo>
                    <a:pt x="876966" y="341182"/>
                  </a:lnTo>
                  <a:lnTo>
                    <a:pt x="876743" y="341051"/>
                  </a:lnTo>
                  <a:lnTo>
                    <a:pt x="876626" y="341006"/>
                  </a:lnTo>
                  <a:lnTo>
                    <a:pt x="876505" y="340974"/>
                  </a:lnTo>
                  <a:lnTo>
                    <a:pt x="876252" y="340933"/>
                  </a:lnTo>
                  <a:lnTo>
                    <a:pt x="876124" y="340919"/>
                  </a:lnTo>
                  <a:lnTo>
                    <a:pt x="875829" y="340869"/>
                  </a:lnTo>
                  <a:lnTo>
                    <a:pt x="875489" y="340806"/>
                  </a:lnTo>
                  <a:lnTo>
                    <a:pt x="875319" y="340779"/>
                  </a:lnTo>
                  <a:lnTo>
                    <a:pt x="875145" y="340756"/>
                  </a:lnTo>
                  <a:lnTo>
                    <a:pt x="874957" y="340738"/>
                  </a:lnTo>
                  <a:lnTo>
                    <a:pt x="874673" y="340720"/>
                  </a:lnTo>
                  <a:lnTo>
                    <a:pt x="874549" y="340715"/>
                  </a:lnTo>
                  <a:lnTo>
                    <a:pt x="874292" y="340729"/>
                  </a:lnTo>
                  <a:lnTo>
                    <a:pt x="874163" y="340724"/>
                  </a:lnTo>
                  <a:lnTo>
                    <a:pt x="874043" y="340711"/>
                  </a:lnTo>
                  <a:lnTo>
                    <a:pt x="873888" y="340661"/>
                  </a:lnTo>
                  <a:lnTo>
                    <a:pt x="873737" y="340588"/>
                  </a:lnTo>
                  <a:lnTo>
                    <a:pt x="873442" y="340421"/>
                  </a:lnTo>
                  <a:lnTo>
                    <a:pt x="873291" y="340348"/>
                  </a:lnTo>
                  <a:lnTo>
                    <a:pt x="873068" y="340262"/>
                  </a:lnTo>
                  <a:lnTo>
                    <a:pt x="872845" y="340185"/>
                  </a:lnTo>
                  <a:lnTo>
                    <a:pt x="872615" y="340117"/>
                  </a:lnTo>
                  <a:lnTo>
                    <a:pt x="872388" y="340067"/>
                  </a:lnTo>
                  <a:lnTo>
                    <a:pt x="872158" y="340044"/>
                  </a:lnTo>
                  <a:lnTo>
                    <a:pt x="871977" y="340049"/>
                  </a:lnTo>
                  <a:lnTo>
                    <a:pt x="871792" y="340076"/>
                  </a:lnTo>
                  <a:lnTo>
                    <a:pt x="871425" y="340140"/>
                  </a:lnTo>
                  <a:lnTo>
                    <a:pt x="871240" y="340158"/>
                  </a:lnTo>
                  <a:lnTo>
                    <a:pt x="870946" y="340140"/>
                  </a:lnTo>
                  <a:lnTo>
                    <a:pt x="870651" y="340094"/>
                  </a:lnTo>
                  <a:lnTo>
                    <a:pt x="870357" y="340035"/>
                  </a:lnTo>
                  <a:lnTo>
                    <a:pt x="870058" y="339981"/>
                  </a:lnTo>
                  <a:lnTo>
                    <a:pt x="869760" y="339940"/>
                  </a:lnTo>
                  <a:lnTo>
                    <a:pt x="869269" y="339917"/>
                  </a:lnTo>
                  <a:lnTo>
                    <a:pt x="868774" y="339917"/>
                  </a:lnTo>
                  <a:lnTo>
                    <a:pt x="868529" y="339922"/>
                  </a:lnTo>
                  <a:lnTo>
                    <a:pt x="867985" y="339940"/>
                  </a:lnTo>
                  <a:lnTo>
                    <a:pt x="867713" y="339954"/>
                  </a:lnTo>
                  <a:lnTo>
                    <a:pt x="867169" y="339994"/>
                  </a:lnTo>
                  <a:lnTo>
                    <a:pt x="866334" y="340085"/>
                  </a:lnTo>
                  <a:lnTo>
                    <a:pt x="865900" y="340121"/>
                  </a:lnTo>
                  <a:lnTo>
                    <a:pt x="865443" y="340144"/>
                  </a:lnTo>
                  <a:lnTo>
                    <a:pt x="865216" y="340149"/>
                  </a:lnTo>
                  <a:lnTo>
                    <a:pt x="864990" y="340149"/>
                  </a:lnTo>
                  <a:lnTo>
                    <a:pt x="864522" y="340126"/>
                  </a:lnTo>
                  <a:lnTo>
                    <a:pt x="863823" y="340067"/>
                  </a:lnTo>
                  <a:lnTo>
                    <a:pt x="863679" y="340049"/>
                  </a:lnTo>
                  <a:lnTo>
                    <a:pt x="863392" y="340004"/>
                  </a:lnTo>
                  <a:lnTo>
                    <a:pt x="863256" y="339999"/>
                  </a:lnTo>
                  <a:lnTo>
                    <a:pt x="863128" y="340026"/>
                  </a:lnTo>
                  <a:lnTo>
                    <a:pt x="863026" y="340085"/>
                  </a:lnTo>
                  <a:lnTo>
                    <a:pt x="862932" y="340176"/>
                  </a:lnTo>
                  <a:lnTo>
                    <a:pt x="862841" y="340271"/>
                  </a:lnTo>
                  <a:lnTo>
                    <a:pt x="862746" y="340353"/>
                  </a:lnTo>
                  <a:lnTo>
                    <a:pt x="862648" y="340398"/>
                  </a:lnTo>
                  <a:lnTo>
                    <a:pt x="862539" y="340398"/>
                  </a:lnTo>
                  <a:lnTo>
                    <a:pt x="862422" y="340371"/>
                  </a:lnTo>
                  <a:lnTo>
                    <a:pt x="862305" y="340321"/>
                  </a:lnTo>
                  <a:lnTo>
                    <a:pt x="862187" y="340262"/>
                  </a:lnTo>
                  <a:lnTo>
                    <a:pt x="862082" y="340199"/>
                  </a:lnTo>
                  <a:lnTo>
                    <a:pt x="861953" y="340099"/>
                  </a:lnTo>
                  <a:lnTo>
                    <a:pt x="861840" y="339972"/>
                  </a:lnTo>
                  <a:lnTo>
                    <a:pt x="861636" y="339686"/>
                  </a:lnTo>
                  <a:lnTo>
                    <a:pt x="861523" y="339555"/>
                  </a:lnTo>
                  <a:lnTo>
                    <a:pt x="861443" y="339455"/>
                  </a:lnTo>
                  <a:lnTo>
                    <a:pt x="860877" y="339333"/>
                  </a:lnTo>
                  <a:lnTo>
                    <a:pt x="860106" y="339310"/>
                  </a:lnTo>
                  <a:lnTo>
                    <a:pt x="858781" y="339994"/>
                  </a:lnTo>
                  <a:lnTo>
                    <a:pt x="857342" y="341336"/>
                  </a:lnTo>
                  <a:lnTo>
                    <a:pt x="857078" y="341722"/>
                  </a:lnTo>
                  <a:lnTo>
                    <a:pt x="856745" y="342170"/>
                  </a:lnTo>
                  <a:lnTo>
                    <a:pt x="856485" y="342560"/>
                  </a:lnTo>
                  <a:lnTo>
                    <a:pt x="856152" y="343009"/>
                  </a:lnTo>
                  <a:lnTo>
                    <a:pt x="855359" y="344229"/>
                  </a:lnTo>
                  <a:lnTo>
                    <a:pt x="855095" y="344551"/>
                  </a:lnTo>
                  <a:lnTo>
                    <a:pt x="854895" y="345004"/>
                  </a:lnTo>
                  <a:lnTo>
                    <a:pt x="853573" y="346994"/>
                  </a:lnTo>
                  <a:lnTo>
                    <a:pt x="853373" y="347447"/>
                  </a:lnTo>
                  <a:lnTo>
                    <a:pt x="853108" y="347765"/>
                  </a:lnTo>
                  <a:lnTo>
                    <a:pt x="851779" y="350213"/>
                  </a:lnTo>
                  <a:lnTo>
                    <a:pt x="851579" y="350666"/>
                  </a:lnTo>
                  <a:lnTo>
                    <a:pt x="851178" y="351437"/>
                  </a:lnTo>
                  <a:lnTo>
                    <a:pt x="850914" y="351822"/>
                  </a:lnTo>
                  <a:lnTo>
                    <a:pt x="850113" y="353436"/>
                  </a:lnTo>
                  <a:lnTo>
                    <a:pt x="850110" y="353763"/>
                  </a:lnTo>
                  <a:lnTo>
                    <a:pt x="849781" y="354211"/>
                  </a:lnTo>
                  <a:lnTo>
                    <a:pt x="849502" y="355503"/>
                  </a:lnTo>
                  <a:lnTo>
                    <a:pt x="849301" y="356020"/>
                  </a:lnTo>
                  <a:lnTo>
                    <a:pt x="848493" y="357956"/>
                  </a:lnTo>
                  <a:lnTo>
                    <a:pt x="848293" y="358473"/>
                  </a:lnTo>
                  <a:lnTo>
                    <a:pt x="848157" y="358795"/>
                  </a:lnTo>
                  <a:lnTo>
                    <a:pt x="847893" y="359180"/>
                  </a:lnTo>
                  <a:lnTo>
                    <a:pt x="847560" y="360023"/>
                  </a:lnTo>
                  <a:lnTo>
                    <a:pt x="847152" y="361316"/>
                  </a:lnTo>
                  <a:lnTo>
                    <a:pt x="846949" y="361896"/>
                  </a:lnTo>
                  <a:lnTo>
                    <a:pt x="845872" y="364670"/>
                  </a:lnTo>
                  <a:lnTo>
                    <a:pt x="845672" y="365060"/>
                  </a:lnTo>
                  <a:lnTo>
                    <a:pt x="845336" y="365899"/>
                  </a:lnTo>
                  <a:lnTo>
                    <a:pt x="845264" y="366284"/>
                  </a:lnTo>
                  <a:lnTo>
                    <a:pt x="845064" y="366738"/>
                  </a:lnTo>
                  <a:lnTo>
                    <a:pt x="844724" y="367966"/>
                  </a:lnTo>
                  <a:lnTo>
                    <a:pt x="844581" y="368742"/>
                  </a:lnTo>
                  <a:lnTo>
                    <a:pt x="843942" y="372437"/>
                  </a:lnTo>
                  <a:lnTo>
                    <a:pt x="843871" y="372890"/>
                  </a:lnTo>
                  <a:lnTo>
                    <a:pt x="843735" y="373275"/>
                  </a:lnTo>
                  <a:lnTo>
                    <a:pt x="843527" y="374119"/>
                  </a:lnTo>
                  <a:lnTo>
                    <a:pt x="842964" y="376966"/>
                  </a:lnTo>
                  <a:lnTo>
                    <a:pt x="842832" y="377356"/>
                  </a:lnTo>
                  <a:lnTo>
                    <a:pt x="842760" y="377809"/>
                  </a:lnTo>
                  <a:lnTo>
                    <a:pt x="842624" y="378199"/>
                  </a:lnTo>
                  <a:lnTo>
                    <a:pt x="842394" y="380597"/>
                  </a:lnTo>
                  <a:lnTo>
                    <a:pt x="842186" y="381504"/>
                  </a:lnTo>
                  <a:lnTo>
                    <a:pt x="842043" y="382280"/>
                  </a:lnTo>
                  <a:lnTo>
                    <a:pt x="841971" y="382733"/>
                  </a:lnTo>
                  <a:lnTo>
                    <a:pt x="841835" y="383123"/>
                  </a:lnTo>
                  <a:lnTo>
                    <a:pt x="841831" y="383576"/>
                  </a:lnTo>
                  <a:lnTo>
                    <a:pt x="841695" y="383966"/>
                  </a:lnTo>
                  <a:lnTo>
                    <a:pt x="841688" y="384419"/>
                  </a:lnTo>
                  <a:lnTo>
                    <a:pt x="841544" y="385195"/>
                  </a:lnTo>
                  <a:lnTo>
                    <a:pt x="841393" y="386818"/>
                  </a:lnTo>
                  <a:lnTo>
                    <a:pt x="841374" y="387988"/>
                  </a:lnTo>
                  <a:lnTo>
                    <a:pt x="841231" y="388894"/>
                  </a:lnTo>
                  <a:lnTo>
                    <a:pt x="841087" y="389670"/>
                  </a:lnTo>
                  <a:lnTo>
                    <a:pt x="840879" y="390577"/>
                  </a:lnTo>
                  <a:lnTo>
                    <a:pt x="840728" y="392136"/>
                  </a:lnTo>
                  <a:lnTo>
                    <a:pt x="840577" y="393365"/>
                  </a:lnTo>
                  <a:lnTo>
                    <a:pt x="840441" y="393818"/>
                  </a:lnTo>
                  <a:lnTo>
                    <a:pt x="840302" y="394594"/>
                  </a:lnTo>
                  <a:lnTo>
                    <a:pt x="840158" y="395437"/>
                  </a:lnTo>
                  <a:lnTo>
                    <a:pt x="840207" y="396285"/>
                  </a:lnTo>
                  <a:lnTo>
                    <a:pt x="840101" y="399010"/>
                  </a:lnTo>
                  <a:lnTo>
                    <a:pt x="840052" y="402129"/>
                  </a:lnTo>
                  <a:lnTo>
                    <a:pt x="840154" y="403752"/>
                  </a:lnTo>
                  <a:lnTo>
                    <a:pt x="840305" y="406550"/>
                  </a:lnTo>
                  <a:lnTo>
                    <a:pt x="840539" y="408046"/>
                  </a:lnTo>
                  <a:lnTo>
                    <a:pt x="841023" y="410200"/>
                  </a:lnTo>
                  <a:lnTo>
                    <a:pt x="841333" y="411111"/>
                  </a:lnTo>
                  <a:lnTo>
                    <a:pt x="841570" y="412417"/>
                  </a:lnTo>
                  <a:lnTo>
                    <a:pt x="842001" y="413723"/>
                  </a:lnTo>
                  <a:lnTo>
                    <a:pt x="842620" y="415292"/>
                  </a:lnTo>
                  <a:lnTo>
                    <a:pt x="843127" y="416013"/>
                  </a:lnTo>
                  <a:lnTo>
                    <a:pt x="844520" y="417659"/>
                  </a:lnTo>
                  <a:lnTo>
                    <a:pt x="844902" y="418058"/>
                  </a:lnTo>
                  <a:lnTo>
                    <a:pt x="845982" y="419241"/>
                  </a:lnTo>
                  <a:lnTo>
                    <a:pt x="846809" y="419971"/>
                  </a:lnTo>
                  <a:lnTo>
                    <a:pt x="846979" y="420012"/>
                  </a:lnTo>
                  <a:lnTo>
                    <a:pt x="847152" y="420044"/>
                  </a:lnTo>
                  <a:lnTo>
                    <a:pt x="847326" y="420071"/>
                  </a:lnTo>
                  <a:lnTo>
                    <a:pt x="847674" y="420103"/>
                  </a:lnTo>
                  <a:lnTo>
                    <a:pt x="847961" y="420112"/>
                  </a:lnTo>
                  <a:lnTo>
                    <a:pt x="848263" y="420116"/>
                  </a:lnTo>
                  <a:lnTo>
                    <a:pt x="848557" y="420094"/>
                  </a:lnTo>
                  <a:lnTo>
                    <a:pt x="848826" y="420035"/>
                  </a:lnTo>
                  <a:lnTo>
                    <a:pt x="849048" y="419921"/>
                  </a:lnTo>
                  <a:lnTo>
                    <a:pt x="849158" y="419808"/>
                  </a:lnTo>
                  <a:lnTo>
                    <a:pt x="849249" y="419676"/>
                  </a:lnTo>
                  <a:lnTo>
                    <a:pt x="849418" y="419395"/>
                  </a:lnTo>
                  <a:lnTo>
                    <a:pt x="849517" y="419264"/>
                  </a:lnTo>
                  <a:lnTo>
                    <a:pt x="849796" y="419010"/>
                  </a:lnTo>
                  <a:lnTo>
                    <a:pt x="850121" y="418801"/>
                  </a:lnTo>
                  <a:lnTo>
                    <a:pt x="850472" y="418611"/>
                  </a:lnTo>
                  <a:lnTo>
                    <a:pt x="850823" y="418425"/>
                  </a:lnTo>
                  <a:lnTo>
                    <a:pt x="851159" y="418216"/>
                  </a:lnTo>
                  <a:lnTo>
                    <a:pt x="851409" y="418044"/>
                  </a:lnTo>
                  <a:lnTo>
                    <a:pt x="852395" y="417319"/>
                  </a:lnTo>
                  <a:lnTo>
                    <a:pt x="852833" y="417010"/>
                  </a:lnTo>
                  <a:lnTo>
                    <a:pt x="853267" y="416693"/>
                  </a:lnTo>
                  <a:lnTo>
                    <a:pt x="853475" y="416521"/>
                  </a:lnTo>
                  <a:lnTo>
                    <a:pt x="853641" y="416344"/>
                  </a:lnTo>
                  <a:lnTo>
                    <a:pt x="853951" y="415945"/>
                  </a:lnTo>
                  <a:lnTo>
                    <a:pt x="854113" y="415777"/>
                  </a:lnTo>
                  <a:lnTo>
                    <a:pt x="854302" y="415668"/>
                  </a:lnTo>
                  <a:lnTo>
                    <a:pt x="854521" y="415609"/>
                  </a:lnTo>
                  <a:lnTo>
                    <a:pt x="854774" y="415582"/>
                  </a:lnTo>
                  <a:lnTo>
                    <a:pt x="855031" y="415591"/>
                  </a:lnTo>
                  <a:lnTo>
                    <a:pt x="855253" y="415641"/>
                  </a:lnTo>
                  <a:lnTo>
                    <a:pt x="855420" y="415736"/>
                  </a:lnTo>
                  <a:lnTo>
                    <a:pt x="855495" y="415895"/>
                  </a:lnTo>
                  <a:lnTo>
                    <a:pt x="855514" y="416117"/>
                  </a:lnTo>
                  <a:lnTo>
                    <a:pt x="855510" y="416357"/>
                  </a:lnTo>
                  <a:lnTo>
                    <a:pt x="855529" y="416570"/>
                  </a:lnTo>
                  <a:lnTo>
                    <a:pt x="855605" y="416707"/>
                  </a:lnTo>
                  <a:lnTo>
                    <a:pt x="855760" y="416734"/>
                  </a:lnTo>
                  <a:lnTo>
                    <a:pt x="855975" y="416670"/>
                  </a:lnTo>
                  <a:lnTo>
                    <a:pt x="856228" y="416566"/>
                  </a:lnTo>
                  <a:lnTo>
                    <a:pt x="856485" y="416466"/>
                  </a:lnTo>
                  <a:lnTo>
                    <a:pt x="856730" y="416421"/>
                  </a:lnTo>
                  <a:lnTo>
                    <a:pt x="856995" y="416444"/>
                  </a:lnTo>
                  <a:lnTo>
                    <a:pt x="857259" y="416503"/>
                  </a:lnTo>
                  <a:lnTo>
                    <a:pt x="857527" y="416589"/>
                  </a:lnTo>
                  <a:lnTo>
                    <a:pt x="858044" y="416797"/>
                  </a:lnTo>
                  <a:lnTo>
                    <a:pt x="858162" y="416843"/>
                  </a:lnTo>
                  <a:lnTo>
                    <a:pt x="858286" y="416883"/>
                  </a:lnTo>
                  <a:lnTo>
                    <a:pt x="858403" y="416933"/>
                  </a:lnTo>
                  <a:lnTo>
                    <a:pt x="858513" y="416988"/>
                  </a:lnTo>
                  <a:lnTo>
                    <a:pt x="858600" y="417065"/>
                  </a:lnTo>
                  <a:lnTo>
                    <a:pt x="858683" y="417232"/>
                  </a:lnTo>
                  <a:lnTo>
                    <a:pt x="858721" y="417473"/>
                  </a:lnTo>
                  <a:lnTo>
                    <a:pt x="858717" y="417736"/>
                  </a:lnTo>
                  <a:lnTo>
                    <a:pt x="858668" y="417972"/>
                  </a:lnTo>
                  <a:lnTo>
                    <a:pt x="858581" y="418135"/>
                  </a:lnTo>
                  <a:lnTo>
                    <a:pt x="858460" y="418221"/>
                  </a:lnTo>
                  <a:lnTo>
                    <a:pt x="858301" y="418284"/>
                  </a:lnTo>
                  <a:lnTo>
                    <a:pt x="858120" y="418321"/>
                  </a:lnTo>
                  <a:lnTo>
                    <a:pt x="857935" y="418334"/>
                  </a:lnTo>
                  <a:lnTo>
                    <a:pt x="857765" y="418325"/>
                  </a:lnTo>
                  <a:lnTo>
                    <a:pt x="857621" y="418280"/>
                  </a:lnTo>
                  <a:lnTo>
                    <a:pt x="857474" y="418194"/>
                  </a:lnTo>
                  <a:lnTo>
                    <a:pt x="857331" y="418099"/>
                  </a:lnTo>
                  <a:lnTo>
                    <a:pt x="857195" y="418026"/>
                  </a:lnTo>
                  <a:lnTo>
                    <a:pt x="857059" y="418008"/>
                  </a:lnTo>
                  <a:lnTo>
                    <a:pt x="856976" y="418031"/>
                  </a:lnTo>
                  <a:lnTo>
                    <a:pt x="856889" y="418062"/>
                  </a:lnTo>
                  <a:lnTo>
                    <a:pt x="856806" y="418108"/>
                  </a:lnTo>
                  <a:lnTo>
                    <a:pt x="856515" y="418294"/>
                  </a:lnTo>
                  <a:lnTo>
                    <a:pt x="856379" y="418393"/>
                  </a:lnTo>
                  <a:lnTo>
                    <a:pt x="856254" y="418507"/>
                  </a:lnTo>
                  <a:lnTo>
                    <a:pt x="856152" y="418629"/>
                  </a:lnTo>
                  <a:lnTo>
                    <a:pt x="856081" y="418756"/>
                  </a:lnTo>
                  <a:lnTo>
                    <a:pt x="856047" y="418915"/>
                  </a:lnTo>
                  <a:lnTo>
                    <a:pt x="856047" y="419092"/>
                  </a:lnTo>
                  <a:lnTo>
                    <a:pt x="856073" y="419273"/>
                  </a:lnTo>
                  <a:lnTo>
                    <a:pt x="856118" y="419454"/>
                  </a:lnTo>
                  <a:lnTo>
                    <a:pt x="856167" y="419627"/>
                  </a:lnTo>
                  <a:lnTo>
                    <a:pt x="856269" y="419849"/>
                  </a:lnTo>
                  <a:lnTo>
                    <a:pt x="856413" y="420057"/>
                  </a:lnTo>
                  <a:lnTo>
                    <a:pt x="856579" y="420261"/>
                  </a:lnTo>
                  <a:lnTo>
                    <a:pt x="856753" y="420461"/>
                  </a:lnTo>
                  <a:lnTo>
                    <a:pt x="856915" y="420660"/>
                  </a:lnTo>
                  <a:lnTo>
                    <a:pt x="857414" y="421318"/>
                  </a:lnTo>
                  <a:lnTo>
                    <a:pt x="857584" y="421536"/>
                  </a:lnTo>
                  <a:lnTo>
                    <a:pt x="857761" y="421744"/>
                  </a:lnTo>
                  <a:lnTo>
                    <a:pt x="857995" y="421984"/>
                  </a:lnTo>
                  <a:lnTo>
                    <a:pt x="858498" y="422438"/>
                  </a:lnTo>
                  <a:lnTo>
                    <a:pt x="858724" y="422674"/>
                  </a:lnTo>
                  <a:lnTo>
                    <a:pt x="858913" y="422937"/>
                  </a:lnTo>
                  <a:lnTo>
                    <a:pt x="859008" y="423127"/>
                  </a:lnTo>
                  <a:lnTo>
                    <a:pt x="859094" y="423322"/>
                  </a:lnTo>
                  <a:lnTo>
                    <a:pt x="859166" y="423522"/>
                  </a:lnTo>
                  <a:lnTo>
                    <a:pt x="859227" y="423730"/>
                  </a:lnTo>
                  <a:lnTo>
                    <a:pt x="859276" y="423934"/>
                  </a:lnTo>
                  <a:lnTo>
                    <a:pt x="859778" y="424787"/>
                  </a:lnTo>
                  <a:lnTo>
                    <a:pt x="860477" y="425580"/>
                  </a:lnTo>
                  <a:lnTo>
                    <a:pt x="861232" y="426759"/>
                  </a:lnTo>
                  <a:lnTo>
                    <a:pt x="861613" y="427222"/>
                  </a:lnTo>
                  <a:lnTo>
                    <a:pt x="861927" y="427453"/>
                  </a:lnTo>
                  <a:lnTo>
                    <a:pt x="861912" y="427544"/>
                  </a:lnTo>
                  <a:lnTo>
                    <a:pt x="861897" y="427725"/>
                  </a:lnTo>
                  <a:lnTo>
                    <a:pt x="861897" y="428101"/>
                  </a:lnTo>
                  <a:lnTo>
                    <a:pt x="861900" y="428197"/>
                  </a:lnTo>
                  <a:lnTo>
                    <a:pt x="861919" y="428283"/>
                  </a:lnTo>
                  <a:lnTo>
                    <a:pt x="862006" y="428382"/>
                  </a:lnTo>
                  <a:lnTo>
                    <a:pt x="862127" y="428423"/>
                  </a:lnTo>
                  <a:lnTo>
                    <a:pt x="862259" y="428455"/>
                  </a:lnTo>
                  <a:lnTo>
                    <a:pt x="862373" y="428478"/>
                  </a:lnTo>
                  <a:lnTo>
                    <a:pt x="862603" y="428496"/>
                  </a:lnTo>
                  <a:lnTo>
                    <a:pt x="862720" y="428509"/>
                  </a:lnTo>
                  <a:lnTo>
                    <a:pt x="862830" y="428532"/>
                  </a:lnTo>
                  <a:lnTo>
                    <a:pt x="862973" y="428573"/>
                  </a:lnTo>
                  <a:lnTo>
                    <a:pt x="863113" y="428627"/>
                  </a:lnTo>
                  <a:lnTo>
                    <a:pt x="863249" y="428691"/>
                  </a:lnTo>
                  <a:lnTo>
                    <a:pt x="863377" y="428763"/>
                  </a:lnTo>
                  <a:lnTo>
                    <a:pt x="863498" y="428845"/>
                  </a:lnTo>
                  <a:lnTo>
                    <a:pt x="863577" y="428913"/>
                  </a:lnTo>
                  <a:lnTo>
                    <a:pt x="863721" y="429067"/>
                  </a:lnTo>
                  <a:lnTo>
                    <a:pt x="863789" y="429149"/>
                  </a:lnTo>
                  <a:lnTo>
                    <a:pt x="864027" y="429389"/>
                  </a:lnTo>
                  <a:lnTo>
                    <a:pt x="864201" y="429539"/>
                  </a:lnTo>
                  <a:lnTo>
                    <a:pt x="864295" y="429602"/>
                  </a:lnTo>
                  <a:lnTo>
                    <a:pt x="864431" y="429661"/>
                  </a:lnTo>
                  <a:lnTo>
                    <a:pt x="864574" y="429702"/>
                  </a:lnTo>
                  <a:lnTo>
                    <a:pt x="864729" y="429734"/>
                  </a:lnTo>
                  <a:lnTo>
                    <a:pt x="864880" y="429756"/>
                  </a:lnTo>
                  <a:lnTo>
                    <a:pt x="865398" y="429852"/>
                  </a:lnTo>
                  <a:lnTo>
                    <a:pt x="865519" y="429870"/>
                  </a:lnTo>
                  <a:lnTo>
                    <a:pt x="865639" y="429897"/>
                  </a:lnTo>
                  <a:lnTo>
                    <a:pt x="865938" y="429938"/>
                  </a:lnTo>
                  <a:lnTo>
                    <a:pt x="866032" y="429960"/>
                  </a:lnTo>
                  <a:lnTo>
                    <a:pt x="866157" y="430047"/>
                  </a:lnTo>
                  <a:lnTo>
                    <a:pt x="866240" y="430160"/>
                  </a:lnTo>
                  <a:lnTo>
                    <a:pt x="866308" y="430278"/>
                  </a:lnTo>
                  <a:lnTo>
                    <a:pt x="866353" y="430378"/>
                  </a:lnTo>
                  <a:lnTo>
                    <a:pt x="866391" y="430486"/>
                  </a:lnTo>
                  <a:lnTo>
                    <a:pt x="866417" y="430600"/>
                  </a:lnTo>
                  <a:lnTo>
                    <a:pt x="866432" y="430713"/>
                  </a:lnTo>
                  <a:lnTo>
                    <a:pt x="866421" y="430876"/>
                  </a:lnTo>
                  <a:lnTo>
                    <a:pt x="866383" y="430985"/>
                  </a:lnTo>
                  <a:lnTo>
                    <a:pt x="866361" y="431089"/>
                  </a:lnTo>
                  <a:lnTo>
                    <a:pt x="866380" y="431194"/>
                  </a:lnTo>
                  <a:lnTo>
                    <a:pt x="866425" y="431303"/>
                  </a:lnTo>
                  <a:lnTo>
                    <a:pt x="866497" y="431411"/>
                  </a:lnTo>
                  <a:lnTo>
                    <a:pt x="866576" y="431498"/>
                  </a:lnTo>
                  <a:lnTo>
                    <a:pt x="866663" y="431556"/>
                  </a:lnTo>
                  <a:lnTo>
                    <a:pt x="867282" y="431987"/>
                  </a:lnTo>
                  <a:lnTo>
                    <a:pt x="867664" y="432382"/>
                  </a:lnTo>
                  <a:lnTo>
                    <a:pt x="868298" y="433239"/>
                  </a:lnTo>
                  <a:lnTo>
                    <a:pt x="868744" y="433570"/>
                  </a:lnTo>
                  <a:lnTo>
                    <a:pt x="869061" y="434028"/>
                  </a:lnTo>
                  <a:lnTo>
                    <a:pt x="869828" y="434563"/>
                  </a:lnTo>
                  <a:lnTo>
                    <a:pt x="870205" y="434957"/>
                  </a:lnTo>
                  <a:lnTo>
                    <a:pt x="870840" y="435810"/>
                  </a:lnTo>
                  <a:lnTo>
                    <a:pt x="871474" y="436472"/>
                  </a:lnTo>
                  <a:lnTo>
                    <a:pt x="871728" y="436368"/>
                  </a:lnTo>
                  <a:lnTo>
                    <a:pt x="871999" y="436281"/>
                  </a:lnTo>
                  <a:lnTo>
                    <a:pt x="872139" y="436177"/>
                  </a:lnTo>
                  <a:lnTo>
                    <a:pt x="872294" y="436082"/>
                  </a:lnTo>
                  <a:lnTo>
                    <a:pt x="872460" y="436005"/>
                  </a:lnTo>
                  <a:lnTo>
                    <a:pt x="872630" y="435941"/>
                  </a:lnTo>
                  <a:lnTo>
                    <a:pt x="872800" y="435896"/>
                  </a:lnTo>
                  <a:lnTo>
                    <a:pt x="873023" y="435878"/>
                  </a:lnTo>
                  <a:lnTo>
                    <a:pt x="873261" y="435900"/>
                  </a:lnTo>
                  <a:lnTo>
                    <a:pt x="873740" y="436005"/>
                  </a:lnTo>
                  <a:lnTo>
                    <a:pt x="873978" y="436050"/>
                  </a:lnTo>
                  <a:lnTo>
                    <a:pt x="874435" y="436114"/>
                  </a:lnTo>
                  <a:lnTo>
                    <a:pt x="874896" y="436191"/>
                  </a:lnTo>
                  <a:lnTo>
                    <a:pt x="875119" y="436241"/>
                  </a:lnTo>
                  <a:lnTo>
                    <a:pt x="875319" y="436291"/>
                  </a:lnTo>
                  <a:lnTo>
                    <a:pt x="875519" y="436345"/>
                  </a:lnTo>
                  <a:lnTo>
                    <a:pt x="875716" y="436408"/>
                  </a:lnTo>
                  <a:lnTo>
                    <a:pt x="875908" y="436476"/>
                  </a:lnTo>
                  <a:lnTo>
                    <a:pt x="876093" y="436558"/>
                  </a:lnTo>
                  <a:lnTo>
                    <a:pt x="876244" y="436644"/>
                  </a:lnTo>
                  <a:lnTo>
                    <a:pt x="876528" y="436853"/>
                  </a:lnTo>
                  <a:lnTo>
                    <a:pt x="876675" y="436943"/>
                  </a:lnTo>
                  <a:lnTo>
                    <a:pt x="876830" y="437011"/>
                  </a:lnTo>
                  <a:lnTo>
                    <a:pt x="876981" y="437039"/>
                  </a:lnTo>
                  <a:lnTo>
                    <a:pt x="877136" y="437039"/>
                  </a:lnTo>
                  <a:lnTo>
                    <a:pt x="877294" y="437030"/>
                  </a:lnTo>
                  <a:lnTo>
                    <a:pt x="877453" y="437030"/>
                  </a:lnTo>
                  <a:lnTo>
                    <a:pt x="877604" y="437057"/>
                  </a:lnTo>
                  <a:lnTo>
                    <a:pt x="877766" y="437125"/>
                  </a:lnTo>
                  <a:lnTo>
                    <a:pt x="877921" y="437220"/>
                  </a:lnTo>
                  <a:lnTo>
                    <a:pt x="878220" y="437442"/>
                  </a:lnTo>
                  <a:lnTo>
                    <a:pt x="878371" y="437546"/>
                  </a:lnTo>
                  <a:lnTo>
                    <a:pt x="878526" y="437628"/>
                  </a:lnTo>
                  <a:lnTo>
                    <a:pt x="878843" y="437787"/>
                  </a:lnTo>
                  <a:lnTo>
                    <a:pt x="878994" y="437868"/>
                  </a:lnTo>
                  <a:lnTo>
                    <a:pt x="879213" y="438014"/>
                  </a:lnTo>
                  <a:lnTo>
                    <a:pt x="879349" y="438122"/>
                  </a:lnTo>
                  <a:lnTo>
                    <a:pt x="879413" y="438177"/>
                  </a:lnTo>
                  <a:lnTo>
                    <a:pt x="879474" y="438240"/>
                  </a:lnTo>
                  <a:lnTo>
                    <a:pt x="879564" y="438367"/>
                  </a:lnTo>
                  <a:lnTo>
                    <a:pt x="879632" y="438517"/>
                  </a:lnTo>
                  <a:lnTo>
                    <a:pt x="879689" y="438676"/>
                  </a:lnTo>
                  <a:lnTo>
                    <a:pt x="879742" y="438834"/>
                  </a:lnTo>
                  <a:lnTo>
                    <a:pt x="879798" y="438989"/>
                  </a:lnTo>
                  <a:lnTo>
                    <a:pt x="879851" y="439111"/>
                  </a:lnTo>
                  <a:lnTo>
                    <a:pt x="879949" y="439360"/>
                  </a:lnTo>
                  <a:lnTo>
                    <a:pt x="880002" y="439483"/>
                  </a:lnTo>
                  <a:lnTo>
                    <a:pt x="880059" y="439605"/>
                  </a:lnTo>
                  <a:lnTo>
                    <a:pt x="880146" y="439773"/>
                  </a:lnTo>
                  <a:lnTo>
                    <a:pt x="880338" y="440109"/>
                  </a:lnTo>
                  <a:lnTo>
                    <a:pt x="880554" y="440426"/>
                  </a:lnTo>
                  <a:lnTo>
                    <a:pt x="880656" y="440548"/>
                  </a:lnTo>
                  <a:lnTo>
                    <a:pt x="880894" y="440784"/>
                  </a:lnTo>
                  <a:lnTo>
                    <a:pt x="880999" y="440907"/>
                  </a:lnTo>
                  <a:lnTo>
                    <a:pt x="881082" y="441043"/>
                  </a:lnTo>
                  <a:lnTo>
                    <a:pt x="881131" y="441210"/>
                  </a:lnTo>
                  <a:lnTo>
                    <a:pt x="881150" y="441392"/>
                  </a:lnTo>
                  <a:lnTo>
                    <a:pt x="881162" y="441582"/>
                  </a:lnTo>
                  <a:lnTo>
                    <a:pt x="881181" y="441764"/>
                  </a:lnTo>
                  <a:lnTo>
                    <a:pt x="881237" y="441927"/>
                  </a:lnTo>
                  <a:lnTo>
                    <a:pt x="881313" y="442036"/>
                  </a:lnTo>
                  <a:lnTo>
                    <a:pt x="881407" y="442140"/>
                  </a:lnTo>
                  <a:lnTo>
                    <a:pt x="881513" y="442235"/>
                  </a:lnTo>
                  <a:lnTo>
                    <a:pt x="881611" y="442335"/>
                  </a:lnTo>
                  <a:lnTo>
                    <a:pt x="881702" y="442439"/>
                  </a:lnTo>
                  <a:lnTo>
                    <a:pt x="881774" y="442553"/>
                  </a:lnTo>
                  <a:lnTo>
                    <a:pt x="881838" y="442661"/>
                  </a:lnTo>
                  <a:lnTo>
                    <a:pt x="881898" y="442779"/>
                  </a:lnTo>
                  <a:lnTo>
                    <a:pt x="881951" y="442902"/>
                  </a:lnTo>
                  <a:lnTo>
                    <a:pt x="881996" y="443020"/>
                  </a:lnTo>
                  <a:lnTo>
                    <a:pt x="882019" y="443142"/>
                  </a:lnTo>
                  <a:lnTo>
                    <a:pt x="882034" y="443401"/>
                  </a:lnTo>
                  <a:lnTo>
                    <a:pt x="882049" y="443523"/>
                  </a:lnTo>
                  <a:lnTo>
                    <a:pt x="882087" y="443632"/>
                  </a:lnTo>
                  <a:lnTo>
                    <a:pt x="882136" y="443709"/>
                  </a:lnTo>
                  <a:lnTo>
                    <a:pt x="882268" y="443836"/>
                  </a:lnTo>
                  <a:lnTo>
                    <a:pt x="882332" y="443904"/>
                  </a:lnTo>
                  <a:lnTo>
                    <a:pt x="882385" y="443976"/>
                  </a:lnTo>
                  <a:lnTo>
                    <a:pt x="882431" y="444081"/>
                  </a:lnTo>
                  <a:lnTo>
                    <a:pt x="882461" y="444194"/>
                  </a:lnTo>
                  <a:lnTo>
                    <a:pt x="882480" y="444317"/>
                  </a:lnTo>
                  <a:lnTo>
                    <a:pt x="882510" y="444552"/>
                  </a:lnTo>
                  <a:lnTo>
                    <a:pt x="882518" y="444684"/>
                  </a:lnTo>
                  <a:lnTo>
                    <a:pt x="882518" y="444815"/>
                  </a:lnTo>
                  <a:lnTo>
                    <a:pt x="882514" y="444942"/>
                  </a:lnTo>
                  <a:lnTo>
                    <a:pt x="882518" y="445074"/>
                  </a:lnTo>
                  <a:lnTo>
                    <a:pt x="882533" y="445196"/>
                  </a:lnTo>
                  <a:lnTo>
                    <a:pt x="882563" y="445301"/>
                  </a:lnTo>
                  <a:lnTo>
                    <a:pt x="882695" y="445604"/>
                  </a:lnTo>
                  <a:lnTo>
                    <a:pt x="882729" y="445709"/>
                  </a:lnTo>
                  <a:lnTo>
                    <a:pt x="882752" y="445822"/>
                  </a:lnTo>
                  <a:lnTo>
                    <a:pt x="882771" y="445940"/>
                  </a:lnTo>
                  <a:lnTo>
                    <a:pt x="882782" y="446053"/>
                  </a:lnTo>
                  <a:lnTo>
                    <a:pt x="882789" y="446171"/>
                  </a:lnTo>
                  <a:lnTo>
                    <a:pt x="882778" y="446421"/>
                  </a:lnTo>
                  <a:lnTo>
                    <a:pt x="882763" y="446557"/>
                  </a:lnTo>
                  <a:lnTo>
                    <a:pt x="882740" y="446693"/>
                  </a:lnTo>
                  <a:lnTo>
                    <a:pt x="882699" y="446815"/>
                  </a:lnTo>
                  <a:lnTo>
                    <a:pt x="882616" y="446960"/>
                  </a:lnTo>
                  <a:lnTo>
                    <a:pt x="882559" y="447028"/>
                  </a:lnTo>
                  <a:lnTo>
                    <a:pt x="882499" y="447092"/>
                  </a:lnTo>
                  <a:lnTo>
                    <a:pt x="882593" y="448017"/>
                  </a:lnTo>
                  <a:lnTo>
                    <a:pt x="882589" y="448407"/>
                  </a:lnTo>
                  <a:lnTo>
                    <a:pt x="882646" y="448860"/>
                  </a:lnTo>
                  <a:lnTo>
                    <a:pt x="882374" y="449636"/>
                  </a:lnTo>
                  <a:lnTo>
                    <a:pt x="882321" y="449767"/>
                  </a:lnTo>
                  <a:lnTo>
                    <a:pt x="882253" y="449894"/>
                  </a:lnTo>
                  <a:lnTo>
                    <a:pt x="882170" y="450017"/>
                  </a:lnTo>
                  <a:lnTo>
                    <a:pt x="882083" y="450125"/>
                  </a:lnTo>
                  <a:lnTo>
                    <a:pt x="881985" y="450230"/>
                  </a:lnTo>
                  <a:lnTo>
                    <a:pt x="881879" y="450307"/>
                  </a:lnTo>
                  <a:lnTo>
                    <a:pt x="881762" y="450370"/>
                  </a:lnTo>
                  <a:lnTo>
                    <a:pt x="881638" y="450425"/>
                  </a:lnTo>
                  <a:lnTo>
                    <a:pt x="881517" y="450484"/>
                  </a:lnTo>
                  <a:lnTo>
                    <a:pt x="881403" y="450556"/>
                  </a:lnTo>
                  <a:lnTo>
                    <a:pt x="881264" y="450683"/>
                  </a:lnTo>
                  <a:lnTo>
                    <a:pt x="881196" y="450751"/>
                  </a:lnTo>
                  <a:lnTo>
                    <a:pt x="881064" y="450892"/>
                  </a:lnTo>
                  <a:lnTo>
                    <a:pt x="880882" y="451073"/>
                  </a:lnTo>
                  <a:lnTo>
                    <a:pt x="880792" y="451168"/>
                  </a:lnTo>
                  <a:lnTo>
                    <a:pt x="880618" y="451359"/>
                  </a:lnTo>
                  <a:lnTo>
                    <a:pt x="880376" y="451645"/>
                  </a:lnTo>
                  <a:lnTo>
                    <a:pt x="880293" y="451740"/>
                  </a:lnTo>
                  <a:lnTo>
                    <a:pt x="880206" y="451826"/>
                  </a:lnTo>
                  <a:lnTo>
                    <a:pt x="880082" y="451912"/>
                  </a:lnTo>
                  <a:lnTo>
                    <a:pt x="879953" y="451989"/>
                  </a:lnTo>
                  <a:lnTo>
                    <a:pt x="879681" y="452134"/>
                  </a:lnTo>
                  <a:lnTo>
                    <a:pt x="879557" y="452220"/>
                  </a:lnTo>
                  <a:lnTo>
                    <a:pt x="879406" y="452352"/>
                  </a:lnTo>
                  <a:lnTo>
                    <a:pt x="879262" y="452493"/>
                  </a:lnTo>
                  <a:lnTo>
                    <a:pt x="879126" y="452642"/>
                  </a:lnTo>
                  <a:lnTo>
                    <a:pt x="878994" y="452796"/>
                  </a:lnTo>
                  <a:lnTo>
                    <a:pt x="878648" y="453237"/>
                  </a:lnTo>
                  <a:lnTo>
                    <a:pt x="878567" y="453345"/>
                  </a:lnTo>
                  <a:lnTo>
                    <a:pt x="878484" y="453481"/>
                  </a:lnTo>
                  <a:lnTo>
                    <a:pt x="878420" y="453626"/>
                  </a:lnTo>
                  <a:lnTo>
                    <a:pt x="878393" y="453730"/>
                  </a:lnTo>
                  <a:lnTo>
                    <a:pt x="878371" y="453835"/>
                  </a:lnTo>
                  <a:lnTo>
                    <a:pt x="878356" y="453948"/>
                  </a:lnTo>
                  <a:lnTo>
                    <a:pt x="878348" y="454057"/>
                  </a:lnTo>
                  <a:lnTo>
                    <a:pt x="878348" y="454243"/>
                  </a:lnTo>
                  <a:lnTo>
                    <a:pt x="878367" y="454392"/>
                  </a:lnTo>
                  <a:lnTo>
                    <a:pt x="878375" y="454538"/>
                  </a:lnTo>
                  <a:lnTo>
                    <a:pt x="878325" y="454714"/>
                  </a:lnTo>
                  <a:lnTo>
                    <a:pt x="878235" y="454887"/>
                  </a:lnTo>
                  <a:lnTo>
                    <a:pt x="878110" y="455055"/>
                  </a:lnTo>
                  <a:lnTo>
                    <a:pt x="877967" y="455209"/>
                  </a:lnTo>
                  <a:lnTo>
                    <a:pt x="877819" y="455345"/>
                  </a:lnTo>
                  <a:lnTo>
                    <a:pt x="877600" y="455481"/>
                  </a:lnTo>
                  <a:lnTo>
                    <a:pt x="877340" y="455571"/>
                  </a:lnTo>
                  <a:lnTo>
                    <a:pt x="877060" y="455635"/>
                  </a:lnTo>
                  <a:lnTo>
                    <a:pt x="876773" y="455694"/>
                  </a:lnTo>
                  <a:lnTo>
                    <a:pt x="876498" y="455762"/>
                  </a:lnTo>
                  <a:lnTo>
                    <a:pt x="875829" y="455966"/>
                  </a:lnTo>
                  <a:lnTo>
                    <a:pt x="875380" y="456084"/>
                  </a:lnTo>
                  <a:lnTo>
                    <a:pt x="874938" y="456170"/>
                  </a:lnTo>
                  <a:lnTo>
                    <a:pt x="874711" y="456206"/>
                  </a:lnTo>
                  <a:lnTo>
                    <a:pt x="873873" y="456320"/>
                  </a:lnTo>
                  <a:lnTo>
                    <a:pt x="873676" y="456342"/>
                  </a:lnTo>
                  <a:lnTo>
                    <a:pt x="873480" y="456352"/>
                  </a:lnTo>
                  <a:lnTo>
                    <a:pt x="873284" y="456352"/>
                  </a:lnTo>
                  <a:lnTo>
                    <a:pt x="872970" y="456329"/>
                  </a:lnTo>
                  <a:lnTo>
                    <a:pt x="872815" y="456311"/>
                  </a:lnTo>
                  <a:lnTo>
                    <a:pt x="872660" y="456279"/>
                  </a:lnTo>
                  <a:lnTo>
                    <a:pt x="872509" y="456238"/>
                  </a:lnTo>
                  <a:lnTo>
                    <a:pt x="872426" y="456202"/>
                  </a:lnTo>
                  <a:lnTo>
                    <a:pt x="872267" y="456116"/>
                  </a:lnTo>
                  <a:lnTo>
                    <a:pt x="872188" y="456079"/>
                  </a:lnTo>
                  <a:lnTo>
                    <a:pt x="872109" y="456061"/>
                  </a:lnTo>
                  <a:lnTo>
                    <a:pt x="872007" y="456079"/>
                  </a:lnTo>
                  <a:lnTo>
                    <a:pt x="871905" y="456125"/>
                  </a:lnTo>
                  <a:lnTo>
                    <a:pt x="871799" y="456188"/>
                  </a:lnTo>
                  <a:lnTo>
                    <a:pt x="871697" y="456261"/>
                  </a:lnTo>
                  <a:lnTo>
                    <a:pt x="871595" y="456324"/>
                  </a:lnTo>
                  <a:lnTo>
                    <a:pt x="871380" y="456483"/>
                  </a:lnTo>
                  <a:lnTo>
                    <a:pt x="871274" y="456569"/>
                  </a:lnTo>
                  <a:lnTo>
                    <a:pt x="871169" y="456637"/>
                  </a:lnTo>
                  <a:lnTo>
                    <a:pt x="871051" y="456692"/>
                  </a:lnTo>
                  <a:lnTo>
                    <a:pt x="870897" y="456710"/>
                  </a:lnTo>
                  <a:lnTo>
                    <a:pt x="870727" y="456692"/>
                  </a:lnTo>
                  <a:lnTo>
                    <a:pt x="870383" y="456624"/>
                  </a:lnTo>
                  <a:lnTo>
                    <a:pt x="870209" y="456610"/>
                  </a:lnTo>
                  <a:lnTo>
                    <a:pt x="869915" y="456596"/>
                  </a:lnTo>
                  <a:lnTo>
                    <a:pt x="869824" y="456610"/>
                  </a:lnTo>
                  <a:lnTo>
                    <a:pt x="869737" y="456633"/>
                  </a:lnTo>
                  <a:lnTo>
                    <a:pt x="869654" y="456687"/>
                  </a:lnTo>
                  <a:lnTo>
                    <a:pt x="869582" y="456764"/>
                  </a:lnTo>
                  <a:lnTo>
                    <a:pt x="869518" y="456850"/>
                  </a:lnTo>
                  <a:lnTo>
                    <a:pt x="869458" y="456800"/>
                  </a:lnTo>
                  <a:lnTo>
                    <a:pt x="869322" y="456714"/>
                  </a:lnTo>
                  <a:lnTo>
                    <a:pt x="869174" y="456655"/>
                  </a:lnTo>
                  <a:lnTo>
                    <a:pt x="869084" y="456637"/>
                  </a:lnTo>
                  <a:lnTo>
                    <a:pt x="868986" y="456633"/>
                  </a:lnTo>
                  <a:lnTo>
                    <a:pt x="868887" y="456637"/>
                  </a:lnTo>
                  <a:lnTo>
                    <a:pt x="868793" y="456651"/>
                  </a:lnTo>
                  <a:lnTo>
                    <a:pt x="868706" y="456673"/>
                  </a:lnTo>
                  <a:lnTo>
                    <a:pt x="868608" y="456728"/>
                  </a:lnTo>
                  <a:lnTo>
                    <a:pt x="868517" y="456805"/>
                  </a:lnTo>
                  <a:lnTo>
                    <a:pt x="868434" y="456896"/>
                  </a:lnTo>
                  <a:lnTo>
                    <a:pt x="868283" y="457086"/>
                  </a:lnTo>
                  <a:lnTo>
                    <a:pt x="868147" y="457281"/>
                  </a:lnTo>
                  <a:lnTo>
                    <a:pt x="868030" y="457494"/>
                  </a:lnTo>
                  <a:lnTo>
                    <a:pt x="867932" y="457721"/>
                  </a:lnTo>
                  <a:lnTo>
                    <a:pt x="867569" y="458587"/>
                  </a:lnTo>
                  <a:lnTo>
                    <a:pt x="867486" y="458796"/>
                  </a:lnTo>
                  <a:lnTo>
                    <a:pt x="867335" y="459213"/>
                  </a:lnTo>
                  <a:lnTo>
                    <a:pt x="867267" y="459426"/>
                  </a:lnTo>
                  <a:lnTo>
                    <a:pt x="867146" y="459852"/>
                  </a:lnTo>
                  <a:lnTo>
                    <a:pt x="867033" y="460283"/>
                  </a:lnTo>
                  <a:lnTo>
                    <a:pt x="866924" y="460664"/>
                  </a:lnTo>
                  <a:lnTo>
                    <a:pt x="866825" y="461050"/>
                  </a:lnTo>
                  <a:lnTo>
                    <a:pt x="866784" y="461244"/>
                  </a:lnTo>
                  <a:lnTo>
                    <a:pt x="866750" y="461453"/>
                  </a:lnTo>
                  <a:lnTo>
                    <a:pt x="866720" y="461662"/>
                  </a:lnTo>
                  <a:lnTo>
                    <a:pt x="866678" y="462079"/>
                  </a:lnTo>
                  <a:lnTo>
                    <a:pt x="866655" y="462419"/>
                  </a:lnTo>
                  <a:lnTo>
                    <a:pt x="866655" y="462682"/>
                  </a:lnTo>
                  <a:lnTo>
                    <a:pt x="866652" y="462809"/>
                  </a:lnTo>
                  <a:lnTo>
                    <a:pt x="866648" y="463217"/>
                  </a:lnTo>
                  <a:lnTo>
                    <a:pt x="866637" y="463630"/>
                  </a:lnTo>
                  <a:lnTo>
                    <a:pt x="866455" y="464265"/>
                  </a:lnTo>
                  <a:lnTo>
                    <a:pt x="866104" y="466015"/>
                  </a:lnTo>
                  <a:lnTo>
                    <a:pt x="865957" y="467312"/>
                  </a:lnTo>
                  <a:lnTo>
                    <a:pt x="865866" y="468999"/>
                  </a:lnTo>
                  <a:lnTo>
                    <a:pt x="865843" y="470364"/>
                  </a:lnTo>
                  <a:lnTo>
                    <a:pt x="865632" y="471334"/>
                  </a:lnTo>
                  <a:lnTo>
                    <a:pt x="865628" y="471661"/>
                  </a:lnTo>
                  <a:lnTo>
                    <a:pt x="864956" y="473339"/>
                  </a:lnTo>
                  <a:lnTo>
                    <a:pt x="864748" y="474373"/>
                  </a:lnTo>
                  <a:lnTo>
                    <a:pt x="864714" y="476518"/>
                  </a:lnTo>
                  <a:lnTo>
                    <a:pt x="864775" y="476844"/>
                  </a:lnTo>
                  <a:lnTo>
                    <a:pt x="864767" y="477234"/>
                  </a:lnTo>
                  <a:lnTo>
                    <a:pt x="864892" y="477561"/>
                  </a:lnTo>
                  <a:lnTo>
                    <a:pt x="864884" y="477951"/>
                  </a:lnTo>
                  <a:lnTo>
                    <a:pt x="865092" y="478486"/>
                  </a:lnTo>
                  <a:lnTo>
                    <a:pt x="865224" y="478663"/>
                  </a:lnTo>
                  <a:lnTo>
                    <a:pt x="865368" y="478840"/>
                  </a:lnTo>
                  <a:lnTo>
                    <a:pt x="865519" y="479008"/>
                  </a:lnTo>
                  <a:lnTo>
                    <a:pt x="865677" y="479166"/>
                  </a:lnTo>
                  <a:lnTo>
                    <a:pt x="865843" y="479316"/>
                  </a:lnTo>
                  <a:lnTo>
                    <a:pt x="865987" y="479434"/>
                  </a:lnTo>
                  <a:lnTo>
                    <a:pt x="866138" y="479547"/>
                  </a:lnTo>
                  <a:lnTo>
                    <a:pt x="866289" y="479656"/>
                  </a:lnTo>
                  <a:lnTo>
                    <a:pt x="866448" y="479756"/>
                  </a:lnTo>
                  <a:lnTo>
                    <a:pt x="866614" y="479847"/>
                  </a:lnTo>
                  <a:lnTo>
                    <a:pt x="866754" y="479910"/>
                  </a:lnTo>
                  <a:lnTo>
                    <a:pt x="867044" y="480001"/>
                  </a:lnTo>
                  <a:lnTo>
                    <a:pt x="867188" y="480055"/>
                  </a:lnTo>
                  <a:lnTo>
                    <a:pt x="867324" y="480119"/>
                  </a:lnTo>
                  <a:lnTo>
                    <a:pt x="867430" y="480191"/>
                  </a:lnTo>
                  <a:lnTo>
                    <a:pt x="867626" y="480368"/>
                  </a:lnTo>
                  <a:lnTo>
                    <a:pt x="867728" y="480450"/>
                  </a:lnTo>
                  <a:lnTo>
                    <a:pt x="867834" y="480518"/>
                  </a:lnTo>
                  <a:lnTo>
                    <a:pt x="867996" y="480577"/>
                  </a:lnTo>
                  <a:lnTo>
                    <a:pt x="868170" y="480608"/>
                  </a:lnTo>
                  <a:lnTo>
                    <a:pt x="868351" y="480627"/>
                  </a:lnTo>
                  <a:lnTo>
                    <a:pt x="868521" y="480663"/>
                  </a:lnTo>
                  <a:lnTo>
                    <a:pt x="868676" y="480726"/>
                  </a:lnTo>
                  <a:lnTo>
                    <a:pt x="868793" y="480822"/>
                  </a:lnTo>
                  <a:lnTo>
                    <a:pt x="868899" y="480935"/>
                  </a:lnTo>
                  <a:lnTo>
                    <a:pt x="868997" y="481062"/>
                  </a:lnTo>
                  <a:lnTo>
                    <a:pt x="869299" y="481484"/>
                  </a:lnTo>
                  <a:lnTo>
                    <a:pt x="869405" y="481651"/>
                  </a:lnTo>
                  <a:lnTo>
                    <a:pt x="869507" y="481824"/>
                  </a:lnTo>
                  <a:lnTo>
                    <a:pt x="869601" y="482001"/>
                  </a:lnTo>
                  <a:lnTo>
                    <a:pt x="869688" y="482178"/>
                  </a:lnTo>
                  <a:lnTo>
                    <a:pt x="869828" y="482486"/>
                  </a:lnTo>
                  <a:lnTo>
                    <a:pt x="869892" y="482645"/>
                  </a:lnTo>
                  <a:lnTo>
                    <a:pt x="870002" y="482962"/>
                  </a:lnTo>
                  <a:lnTo>
                    <a:pt x="870115" y="483357"/>
                  </a:lnTo>
                  <a:lnTo>
                    <a:pt x="870164" y="483556"/>
                  </a:lnTo>
                  <a:lnTo>
                    <a:pt x="870187" y="483751"/>
                  </a:lnTo>
                  <a:lnTo>
                    <a:pt x="870179" y="483946"/>
                  </a:lnTo>
                  <a:lnTo>
                    <a:pt x="870153" y="484064"/>
                  </a:lnTo>
                  <a:lnTo>
                    <a:pt x="870066" y="484295"/>
                  </a:lnTo>
                  <a:lnTo>
                    <a:pt x="870017" y="484409"/>
                  </a:lnTo>
                  <a:lnTo>
                    <a:pt x="869975" y="484527"/>
                  </a:lnTo>
                  <a:lnTo>
                    <a:pt x="869911" y="484767"/>
                  </a:lnTo>
                  <a:lnTo>
                    <a:pt x="869854" y="485016"/>
                  </a:lnTo>
                  <a:lnTo>
                    <a:pt x="869809" y="485261"/>
                  </a:lnTo>
                  <a:lnTo>
                    <a:pt x="869779" y="485511"/>
                  </a:lnTo>
                  <a:lnTo>
                    <a:pt x="869760" y="485760"/>
                  </a:lnTo>
                  <a:lnTo>
                    <a:pt x="869764" y="486128"/>
                  </a:lnTo>
                  <a:lnTo>
                    <a:pt x="869775" y="486309"/>
                  </a:lnTo>
                  <a:lnTo>
                    <a:pt x="869813" y="486672"/>
                  </a:lnTo>
                  <a:lnTo>
                    <a:pt x="869824" y="486835"/>
                  </a:lnTo>
                  <a:lnTo>
                    <a:pt x="869828" y="487003"/>
                  </a:lnTo>
                  <a:lnTo>
                    <a:pt x="869843" y="487166"/>
                  </a:lnTo>
                  <a:lnTo>
                    <a:pt x="869873" y="487320"/>
                  </a:lnTo>
                  <a:lnTo>
                    <a:pt x="869930" y="487456"/>
                  </a:lnTo>
                  <a:lnTo>
                    <a:pt x="870005" y="487565"/>
                  </a:lnTo>
                  <a:lnTo>
                    <a:pt x="870103" y="487665"/>
                  </a:lnTo>
                  <a:lnTo>
                    <a:pt x="870213" y="487756"/>
                  </a:lnTo>
                  <a:lnTo>
                    <a:pt x="870440" y="487923"/>
                  </a:lnTo>
                  <a:lnTo>
                    <a:pt x="870557" y="487991"/>
                  </a:lnTo>
                  <a:lnTo>
                    <a:pt x="870689" y="488046"/>
                  </a:lnTo>
                  <a:lnTo>
                    <a:pt x="870813" y="488105"/>
                  </a:lnTo>
                  <a:lnTo>
                    <a:pt x="870931" y="488168"/>
                  </a:lnTo>
                  <a:lnTo>
                    <a:pt x="871017" y="488255"/>
                  </a:lnTo>
                  <a:lnTo>
                    <a:pt x="871082" y="488377"/>
                  </a:lnTo>
                  <a:lnTo>
                    <a:pt x="871123" y="488518"/>
                  </a:lnTo>
                  <a:lnTo>
                    <a:pt x="871146" y="488672"/>
                  </a:lnTo>
                  <a:lnTo>
                    <a:pt x="871150" y="488830"/>
                  </a:lnTo>
                  <a:lnTo>
                    <a:pt x="871138" y="488976"/>
                  </a:lnTo>
                  <a:lnTo>
                    <a:pt x="871082" y="489153"/>
                  </a:lnTo>
                  <a:lnTo>
                    <a:pt x="870987" y="489320"/>
                  </a:lnTo>
                  <a:lnTo>
                    <a:pt x="870863" y="489488"/>
                  </a:lnTo>
                  <a:lnTo>
                    <a:pt x="870730" y="489651"/>
                  </a:lnTo>
                  <a:lnTo>
                    <a:pt x="870606" y="489815"/>
                  </a:lnTo>
                  <a:lnTo>
                    <a:pt x="870349" y="490114"/>
                  </a:lnTo>
                  <a:lnTo>
                    <a:pt x="870270" y="490218"/>
                  </a:lnTo>
                  <a:lnTo>
                    <a:pt x="870205" y="490327"/>
                  </a:lnTo>
                  <a:lnTo>
                    <a:pt x="870168" y="490413"/>
                  </a:lnTo>
                  <a:lnTo>
                    <a:pt x="870134" y="490504"/>
                  </a:lnTo>
                  <a:lnTo>
                    <a:pt x="870103" y="490595"/>
                  </a:lnTo>
                  <a:lnTo>
                    <a:pt x="870081" y="490690"/>
                  </a:lnTo>
                  <a:lnTo>
                    <a:pt x="870069" y="490781"/>
                  </a:lnTo>
                  <a:lnTo>
                    <a:pt x="870085" y="490962"/>
                  </a:lnTo>
                  <a:lnTo>
                    <a:pt x="870153" y="491143"/>
                  </a:lnTo>
                  <a:lnTo>
                    <a:pt x="870247" y="491334"/>
                  </a:lnTo>
                  <a:lnTo>
                    <a:pt x="870349" y="491515"/>
                  </a:lnTo>
                  <a:lnTo>
                    <a:pt x="870530" y="491874"/>
                  </a:lnTo>
                  <a:lnTo>
                    <a:pt x="870802" y="492381"/>
                  </a:lnTo>
                  <a:lnTo>
                    <a:pt x="870885" y="492554"/>
                  </a:lnTo>
                  <a:lnTo>
                    <a:pt x="870961" y="492749"/>
                  </a:lnTo>
                  <a:lnTo>
                    <a:pt x="871089" y="493157"/>
                  </a:lnTo>
                  <a:lnTo>
                    <a:pt x="871165" y="493352"/>
                  </a:lnTo>
                  <a:lnTo>
                    <a:pt x="871259" y="493538"/>
                  </a:lnTo>
                  <a:lnTo>
                    <a:pt x="871331" y="493647"/>
                  </a:lnTo>
                  <a:lnTo>
                    <a:pt x="871410" y="493751"/>
                  </a:lnTo>
                  <a:lnTo>
                    <a:pt x="871580" y="493951"/>
                  </a:lnTo>
                  <a:lnTo>
                    <a:pt x="871671" y="494041"/>
                  </a:lnTo>
                  <a:lnTo>
                    <a:pt x="873404" y="494722"/>
                  </a:lnTo>
                  <a:lnTo>
                    <a:pt x="873725" y="494726"/>
                  </a:lnTo>
                  <a:lnTo>
                    <a:pt x="874111" y="494989"/>
                  </a:lnTo>
                  <a:lnTo>
                    <a:pt x="874817" y="495261"/>
                  </a:lnTo>
                  <a:lnTo>
                    <a:pt x="875202" y="495266"/>
                  </a:lnTo>
                  <a:lnTo>
                    <a:pt x="875523" y="495470"/>
                  </a:lnTo>
                  <a:lnTo>
                    <a:pt x="875848" y="495474"/>
                  </a:lnTo>
                  <a:lnTo>
                    <a:pt x="876939" y="495878"/>
                  </a:lnTo>
                  <a:lnTo>
                    <a:pt x="877325" y="495887"/>
                  </a:lnTo>
                  <a:lnTo>
                    <a:pt x="877517" y="496019"/>
                  </a:lnTo>
                  <a:lnTo>
                    <a:pt x="879062" y="496431"/>
                  </a:lnTo>
                  <a:lnTo>
                    <a:pt x="879447" y="496440"/>
                  </a:lnTo>
                  <a:lnTo>
                    <a:pt x="879772" y="496508"/>
                  </a:lnTo>
                  <a:lnTo>
                    <a:pt x="880093" y="496450"/>
                  </a:lnTo>
                  <a:lnTo>
                    <a:pt x="880803" y="496459"/>
                  </a:lnTo>
                  <a:lnTo>
                    <a:pt x="881774" y="496409"/>
                  </a:lnTo>
                  <a:lnTo>
                    <a:pt x="882140" y="496413"/>
                  </a:lnTo>
                  <a:lnTo>
                    <a:pt x="882506" y="496404"/>
                  </a:lnTo>
                  <a:lnTo>
                    <a:pt x="882687" y="496395"/>
                  </a:lnTo>
                  <a:lnTo>
                    <a:pt x="882838" y="496386"/>
                  </a:lnTo>
                  <a:lnTo>
                    <a:pt x="883141" y="496359"/>
                  </a:lnTo>
                  <a:lnTo>
                    <a:pt x="883292" y="496341"/>
                  </a:lnTo>
                  <a:lnTo>
                    <a:pt x="883598" y="496313"/>
                  </a:lnTo>
                  <a:lnTo>
                    <a:pt x="883915" y="496277"/>
                  </a:lnTo>
                  <a:lnTo>
                    <a:pt x="884074" y="496264"/>
                  </a:lnTo>
                  <a:lnTo>
                    <a:pt x="884236" y="496259"/>
                  </a:lnTo>
                  <a:lnTo>
                    <a:pt x="884417" y="496264"/>
                  </a:lnTo>
                  <a:lnTo>
                    <a:pt x="884599" y="496277"/>
                  </a:lnTo>
                  <a:lnTo>
                    <a:pt x="884784" y="496295"/>
                  </a:lnTo>
                  <a:lnTo>
                    <a:pt x="884965" y="496323"/>
                  </a:lnTo>
                  <a:lnTo>
                    <a:pt x="885142" y="496354"/>
                  </a:lnTo>
                  <a:lnTo>
                    <a:pt x="885350" y="496418"/>
                  </a:lnTo>
                  <a:lnTo>
                    <a:pt x="885958" y="496667"/>
                  </a:lnTo>
                  <a:lnTo>
                    <a:pt x="886166" y="496731"/>
                  </a:lnTo>
                  <a:lnTo>
                    <a:pt x="886306" y="496753"/>
                  </a:lnTo>
                  <a:lnTo>
                    <a:pt x="886593" y="496776"/>
                  </a:lnTo>
                  <a:lnTo>
                    <a:pt x="886736" y="496794"/>
                  </a:lnTo>
                  <a:lnTo>
                    <a:pt x="886876" y="496821"/>
                  </a:lnTo>
                  <a:lnTo>
                    <a:pt x="887053" y="496880"/>
                  </a:lnTo>
                  <a:lnTo>
                    <a:pt x="887223" y="496957"/>
                  </a:lnTo>
                  <a:lnTo>
                    <a:pt x="887393" y="497044"/>
                  </a:lnTo>
                  <a:lnTo>
                    <a:pt x="887567" y="497125"/>
                  </a:lnTo>
                  <a:lnTo>
                    <a:pt x="887741" y="497193"/>
                  </a:lnTo>
                  <a:lnTo>
                    <a:pt x="888005" y="497261"/>
                  </a:lnTo>
                  <a:lnTo>
                    <a:pt x="888141" y="497289"/>
                  </a:lnTo>
                  <a:lnTo>
                    <a:pt x="888413" y="497320"/>
                  </a:lnTo>
                  <a:lnTo>
                    <a:pt x="888568" y="497320"/>
                  </a:lnTo>
                  <a:lnTo>
                    <a:pt x="888726" y="497307"/>
                  </a:lnTo>
                  <a:lnTo>
                    <a:pt x="889047" y="497266"/>
                  </a:lnTo>
                  <a:lnTo>
                    <a:pt x="889202" y="497257"/>
                  </a:lnTo>
                  <a:lnTo>
                    <a:pt x="889440" y="497257"/>
                  </a:lnTo>
                  <a:lnTo>
                    <a:pt x="889561" y="497266"/>
                  </a:lnTo>
                  <a:lnTo>
                    <a:pt x="889799" y="497266"/>
                  </a:lnTo>
                  <a:lnTo>
                    <a:pt x="889920" y="497248"/>
                  </a:lnTo>
                  <a:lnTo>
                    <a:pt x="890162" y="497198"/>
                  </a:lnTo>
                  <a:lnTo>
                    <a:pt x="890279" y="497184"/>
                  </a:lnTo>
                  <a:lnTo>
                    <a:pt x="890392" y="497193"/>
                  </a:lnTo>
                  <a:lnTo>
                    <a:pt x="890543" y="497239"/>
                  </a:lnTo>
                  <a:lnTo>
                    <a:pt x="890619" y="497270"/>
                  </a:lnTo>
                  <a:lnTo>
                    <a:pt x="890687" y="497311"/>
                  </a:lnTo>
                  <a:lnTo>
                    <a:pt x="890747" y="497361"/>
                  </a:lnTo>
                  <a:lnTo>
                    <a:pt x="890796" y="497434"/>
                  </a:lnTo>
                  <a:lnTo>
                    <a:pt x="890834" y="497524"/>
                  </a:lnTo>
                  <a:lnTo>
                    <a:pt x="890890" y="497715"/>
                  </a:lnTo>
                  <a:lnTo>
                    <a:pt x="890936" y="497801"/>
                  </a:lnTo>
                  <a:lnTo>
                    <a:pt x="891008" y="497878"/>
                  </a:lnTo>
                  <a:lnTo>
                    <a:pt x="891087" y="497951"/>
                  </a:lnTo>
                  <a:lnTo>
                    <a:pt x="891177" y="498019"/>
                  </a:lnTo>
                  <a:lnTo>
                    <a:pt x="891366" y="498123"/>
                  </a:lnTo>
                  <a:lnTo>
                    <a:pt x="891480" y="498164"/>
                  </a:lnTo>
                  <a:lnTo>
                    <a:pt x="891846" y="498214"/>
                  </a:lnTo>
                  <a:lnTo>
                    <a:pt x="891959" y="498254"/>
                  </a:lnTo>
                  <a:lnTo>
                    <a:pt x="892065" y="498309"/>
                  </a:lnTo>
                  <a:lnTo>
                    <a:pt x="892171" y="498372"/>
                  </a:lnTo>
                  <a:lnTo>
                    <a:pt x="892269" y="498445"/>
                  </a:lnTo>
                  <a:lnTo>
                    <a:pt x="892356" y="498527"/>
                  </a:lnTo>
                  <a:lnTo>
                    <a:pt x="892428" y="498617"/>
                  </a:lnTo>
                  <a:lnTo>
                    <a:pt x="892481" y="498708"/>
                  </a:lnTo>
                  <a:lnTo>
                    <a:pt x="892533" y="498817"/>
                  </a:lnTo>
                  <a:lnTo>
                    <a:pt x="892575" y="498921"/>
                  </a:lnTo>
                  <a:lnTo>
                    <a:pt x="892590" y="499021"/>
                  </a:lnTo>
                  <a:lnTo>
                    <a:pt x="892537" y="499152"/>
                  </a:lnTo>
                  <a:lnTo>
                    <a:pt x="892477" y="499198"/>
                  </a:lnTo>
                  <a:lnTo>
                    <a:pt x="892409" y="499239"/>
                  </a:lnTo>
                  <a:lnTo>
                    <a:pt x="892329" y="499270"/>
                  </a:lnTo>
                  <a:lnTo>
                    <a:pt x="892258" y="499293"/>
                  </a:lnTo>
                  <a:lnTo>
                    <a:pt x="892190" y="499298"/>
                  </a:lnTo>
                  <a:lnTo>
                    <a:pt x="892114" y="499284"/>
                  </a:lnTo>
                  <a:lnTo>
                    <a:pt x="892039" y="499275"/>
                  </a:lnTo>
                  <a:lnTo>
                    <a:pt x="891929" y="499320"/>
                  </a:lnTo>
                  <a:lnTo>
                    <a:pt x="891925" y="499402"/>
                  </a:lnTo>
                  <a:lnTo>
                    <a:pt x="891940" y="499484"/>
                  </a:lnTo>
                  <a:lnTo>
                    <a:pt x="891989" y="499542"/>
                  </a:lnTo>
                  <a:lnTo>
                    <a:pt x="892095" y="499583"/>
                  </a:lnTo>
                  <a:lnTo>
                    <a:pt x="892367" y="499647"/>
                  </a:lnTo>
                  <a:lnTo>
                    <a:pt x="892488" y="499692"/>
                  </a:lnTo>
                  <a:lnTo>
                    <a:pt x="892722" y="499806"/>
                  </a:lnTo>
                  <a:lnTo>
                    <a:pt x="892835" y="499869"/>
                  </a:lnTo>
                  <a:lnTo>
                    <a:pt x="892941" y="499937"/>
                  </a:lnTo>
                  <a:lnTo>
                    <a:pt x="893039" y="500019"/>
                  </a:lnTo>
                  <a:lnTo>
                    <a:pt x="893164" y="500150"/>
                  </a:lnTo>
                  <a:lnTo>
                    <a:pt x="893221" y="500223"/>
                  </a:lnTo>
                  <a:lnTo>
                    <a:pt x="893270" y="500300"/>
                  </a:lnTo>
                  <a:lnTo>
                    <a:pt x="893334" y="500440"/>
                  </a:lnTo>
                  <a:lnTo>
                    <a:pt x="893372" y="500572"/>
                  </a:lnTo>
                  <a:lnTo>
                    <a:pt x="893383" y="500699"/>
                  </a:lnTo>
                  <a:lnTo>
                    <a:pt x="893368" y="500799"/>
                  </a:lnTo>
                  <a:lnTo>
                    <a:pt x="893327" y="500899"/>
                  </a:lnTo>
                  <a:lnTo>
                    <a:pt x="893270" y="500994"/>
                  </a:lnTo>
                  <a:lnTo>
                    <a:pt x="893138" y="501175"/>
                  </a:lnTo>
                  <a:lnTo>
                    <a:pt x="893081" y="501230"/>
                  </a:lnTo>
                  <a:lnTo>
                    <a:pt x="892941" y="501334"/>
                  </a:lnTo>
                  <a:lnTo>
                    <a:pt x="892888" y="501388"/>
                  </a:lnTo>
                  <a:lnTo>
                    <a:pt x="892851" y="501520"/>
                  </a:lnTo>
                  <a:lnTo>
                    <a:pt x="892869" y="501606"/>
                  </a:lnTo>
                  <a:lnTo>
                    <a:pt x="892911" y="501692"/>
                  </a:lnTo>
                  <a:lnTo>
                    <a:pt x="892971" y="501765"/>
                  </a:lnTo>
                  <a:lnTo>
                    <a:pt x="893039" y="501837"/>
                  </a:lnTo>
                  <a:lnTo>
                    <a:pt x="893123" y="501901"/>
                  </a:lnTo>
                  <a:lnTo>
                    <a:pt x="893213" y="501955"/>
                  </a:lnTo>
                  <a:lnTo>
                    <a:pt x="893402" y="502050"/>
                  </a:lnTo>
                  <a:lnTo>
                    <a:pt x="893519" y="502091"/>
                  </a:lnTo>
                  <a:lnTo>
                    <a:pt x="893780" y="502132"/>
                  </a:lnTo>
                  <a:lnTo>
                    <a:pt x="893897" y="502164"/>
                  </a:lnTo>
                  <a:lnTo>
                    <a:pt x="894044" y="502273"/>
                  </a:lnTo>
                  <a:lnTo>
                    <a:pt x="894127" y="502400"/>
                  </a:lnTo>
                  <a:lnTo>
                    <a:pt x="894184" y="502540"/>
                  </a:lnTo>
                  <a:lnTo>
                    <a:pt x="894206" y="502654"/>
                  </a:lnTo>
                  <a:lnTo>
                    <a:pt x="894210" y="502772"/>
                  </a:lnTo>
                  <a:lnTo>
                    <a:pt x="894196" y="502915"/>
                  </a:lnTo>
                  <a:lnTo>
                    <a:pt x="894184" y="503016"/>
                  </a:lnTo>
                  <a:lnTo>
                    <a:pt x="894161" y="503357"/>
                  </a:lnTo>
                  <a:lnTo>
                    <a:pt x="894169" y="503493"/>
                  </a:lnTo>
                  <a:lnTo>
                    <a:pt x="894214" y="503592"/>
                  </a:lnTo>
                  <a:lnTo>
                    <a:pt x="894282" y="503688"/>
                  </a:lnTo>
                  <a:lnTo>
                    <a:pt x="894369" y="503778"/>
                  </a:lnTo>
                  <a:lnTo>
                    <a:pt x="894558" y="503937"/>
                  </a:lnTo>
                  <a:lnTo>
                    <a:pt x="894675" y="504014"/>
                  </a:lnTo>
                  <a:lnTo>
                    <a:pt x="894799" y="504078"/>
                  </a:lnTo>
                  <a:lnTo>
                    <a:pt x="895064" y="504196"/>
                  </a:lnTo>
                  <a:lnTo>
                    <a:pt x="895188" y="504264"/>
                  </a:lnTo>
                  <a:lnTo>
                    <a:pt x="895392" y="504409"/>
                  </a:lnTo>
                  <a:lnTo>
                    <a:pt x="895494" y="504490"/>
                  </a:lnTo>
                  <a:lnTo>
                    <a:pt x="895581" y="504577"/>
                  </a:lnTo>
                  <a:lnTo>
                    <a:pt x="895657" y="504672"/>
                  </a:lnTo>
                  <a:lnTo>
                    <a:pt x="895698" y="504744"/>
                  </a:lnTo>
                  <a:lnTo>
                    <a:pt x="895766" y="504903"/>
                  </a:lnTo>
                  <a:lnTo>
                    <a:pt x="895808" y="505071"/>
                  </a:lnTo>
                  <a:lnTo>
                    <a:pt x="895823" y="505184"/>
                  </a:lnTo>
                  <a:lnTo>
                    <a:pt x="895827" y="505302"/>
                  </a:lnTo>
                  <a:lnTo>
                    <a:pt x="895823" y="505420"/>
                  </a:lnTo>
                  <a:lnTo>
                    <a:pt x="895800" y="505534"/>
                  </a:lnTo>
                  <a:lnTo>
                    <a:pt x="895725" y="505670"/>
                  </a:lnTo>
                  <a:lnTo>
                    <a:pt x="895645" y="505751"/>
                  </a:lnTo>
                  <a:lnTo>
                    <a:pt x="895472" y="505892"/>
                  </a:lnTo>
                  <a:lnTo>
                    <a:pt x="895377" y="505960"/>
                  </a:lnTo>
                  <a:lnTo>
                    <a:pt x="895279" y="506019"/>
                  </a:lnTo>
                  <a:lnTo>
                    <a:pt x="895181" y="506064"/>
                  </a:lnTo>
                  <a:lnTo>
                    <a:pt x="895079" y="506091"/>
                  </a:lnTo>
                  <a:lnTo>
                    <a:pt x="894992" y="506101"/>
                  </a:lnTo>
                  <a:lnTo>
                    <a:pt x="894905" y="506096"/>
                  </a:lnTo>
                  <a:lnTo>
                    <a:pt x="894814" y="506087"/>
                  </a:lnTo>
                  <a:lnTo>
                    <a:pt x="894728" y="506069"/>
                  </a:lnTo>
                  <a:lnTo>
                    <a:pt x="894645" y="506046"/>
                  </a:lnTo>
                  <a:lnTo>
                    <a:pt x="894569" y="506019"/>
                  </a:lnTo>
                  <a:lnTo>
                    <a:pt x="894425" y="505960"/>
                  </a:lnTo>
                  <a:lnTo>
                    <a:pt x="894289" y="505878"/>
                  </a:lnTo>
                  <a:lnTo>
                    <a:pt x="894218" y="505824"/>
                  </a:lnTo>
                  <a:lnTo>
                    <a:pt x="894078" y="505679"/>
                  </a:lnTo>
                  <a:lnTo>
                    <a:pt x="894010" y="505624"/>
                  </a:lnTo>
                  <a:lnTo>
                    <a:pt x="893938" y="505597"/>
                  </a:lnTo>
                  <a:lnTo>
                    <a:pt x="893855" y="505597"/>
                  </a:lnTo>
                  <a:lnTo>
                    <a:pt x="893776" y="505615"/>
                  </a:lnTo>
                  <a:lnTo>
                    <a:pt x="893704" y="505674"/>
                  </a:lnTo>
                  <a:lnTo>
                    <a:pt x="893666" y="505806"/>
                  </a:lnTo>
                  <a:lnTo>
                    <a:pt x="893655" y="505951"/>
                  </a:lnTo>
                  <a:lnTo>
                    <a:pt x="893697" y="506096"/>
                  </a:lnTo>
                  <a:lnTo>
                    <a:pt x="893772" y="506241"/>
                  </a:lnTo>
                  <a:lnTo>
                    <a:pt x="893893" y="506504"/>
                  </a:lnTo>
                  <a:lnTo>
                    <a:pt x="893961" y="506631"/>
                  </a:lnTo>
                  <a:lnTo>
                    <a:pt x="894048" y="506749"/>
                  </a:lnTo>
                  <a:lnTo>
                    <a:pt x="894154" y="506858"/>
                  </a:lnTo>
                  <a:lnTo>
                    <a:pt x="894267" y="506962"/>
                  </a:lnTo>
                  <a:lnTo>
                    <a:pt x="894509" y="507157"/>
                  </a:lnTo>
                  <a:lnTo>
                    <a:pt x="894633" y="507252"/>
                  </a:lnTo>
                  <a:lnTo>
                    <a:pt x="894898" y="507438"/>
                  </a:lnTo>
                  <a:lnTo>
                    <a:pt x="895173" y="507602"/>
                  </a:lnTo>
                  <a:lnTo>
                    <a:pt x="895321" y="507679"/>
                  </a:lnTo>
                  <a:lnTo>
                    <a:pt x="895475" y="507747"/>
                  </a:lnTo>
                  <a:lnTo>
                    <a:pt x="895634" y="507810"/>
                  </a:lnTo>
                  <a:lnTo>
                    <a:pt x="895781" y="507883"/>
                  </a:lnTo>
                  <a:lnTo>
                    <a:pt x="895917" y="507974"/>
                  </a:lnTo>
                  <a:lnTo>
                    <a:pt x="896008" y="508042"/>
                  </a:lnTo>
                  <a:lnTo>
                    <a:pt x="896095" y="508119"/>
                  </a:lnTo>
                  <a:lnTo>
                    <a:pt x="896178" y="508200"/>
                  </a:lnTo>
                  <a:lnTo>
                    <a:pt x="896250" y="508287"/>
                  </a:lnTo>
                  <a:lnTo>
                    <a:pt x="896306" y="508377"/>
                  </a:lnTo>
                  <a:lnTo>
                    <a:pt x="896344" y="508450"/>
                  </a:lnTo>
                  <a:lnTo>
                    <a:pt x="896378" y="508531"/>
                  </a:lnTo>
                  <a:lnTo>
                    <a:pt x="896404" y="508613"/>
                  </a:lnTo>
                  <a:lnTo>
                    <a:pt x="896420" y="508776"/>
                  </a:lnTo>
                  <a:lnTo>
                    <a:pt x="896378" y="508890"/>
                  </a:lnTo>
                  <a:lnTo>
                    <a:pt x="896280" y="508999"/>
                  </a:lnTo>
                  <a:lnTo>
                    <a:pt x="896152" y="509107"/>
                  </a:lnTo>
                  <a:lnTo>
                    <a:pt x="896016" y="509212"/>
                  </a:lnTo>
                  <a:lnTo>
                    <a:pt x="895898" y="509325"/>
                  </a:lnTo>
                  <a:lnTo>
                    <a:pt x="895732" y="509511"/>
                  </a:lnTo>
                  <a:lnTo>
                    <a:pt x="895574" y="509702"/>
                  </a:lnTo>
                  <a:lnTo>
                    <a:pt x="895464" y="509838"/>
                  </a:lnTo>
                  <a:lnTo>
                    <a:pt x="895404" y="509928"/>
                  </a:lnTo>
                  <a:lnTo>
                    <a:pt x="895332" y="509992"/>
                  </a:lnTo>
                  <a:lnTo>
                    <a:pt x="895215" y="509956"/>
                  </a:lnTo>
                  <a:lnTo>
                    <a:pt x="895147" y="509915"/>
                  </a:lnTo>
                  <a:lnTo>
                    <a:pt x="895018" y="509865"/>
                  </a:lnTo>
                  <a:lnTo>
                    <a:pt x="894901" y="509933"/>
                  </a:lnTo>
                  <a:lnTo>
                    <a:pt x="894792" y="510046"/>
                  </a:lnTo>
                  <a:lnTo>
                    <a:pt x="894694" y="510132"/>
                  </a:lnTo>
                  <a:lnTo>
                    <a:pt x="894596" y="510187"/>
                  </a:lnTo>
                  <a:lnTo>
                    <a:pt x="894558" y="510291"/>
                  </a:lnTo>
                  <a:lnTo>
                    <a:pt x="894618" y="510341"/>
                  </a:lnTo>
                  <a:lnTo>
                    <a:pt x="894705" y="510400"/>
                  </a:lnTo>
                  <a:lnTo>
                    <a:pt x="894890" y="510500"/>
                  </a:lnTo>
                  <a:lnTo>
                    <a:pt x="894984" y="510541"/>
                  </a:lnTo>
                  <a:lnTo>
                    <a:pt x="895086" y="510568"/>
                  </a:lnTo>
                  <a:lnTo>
                    <a:pt x="895192" y="510590"/>
                  </a:lnTo>
                  <a:lnTo>
                    <a:pt x="895404" y="510627"/>
                  </a:lnTo>
                  <a:lnTo>
                    <a:pt x="895721" y="510658"/>
                  </a:lnTo>
                  <a:lnTo>
                    <a:pt x="895857" y="510690"/>
                  </a:lnTo>
                  <a:lnTo>
                    <a:pt x="895974" y="510731"/>
                  </a:lnTo>
                  <a:lnTo>
                    <a:pt x="896072" y="510799"/>
                  </a:lnTo>
                  <a:lnTo>
                    <a:pt x="896110" y="510872"/>
                  </a:lnTo>
                  <a:lnTo>
                    <a:pt x="896125" y="510971"/>
                  </a:lnTo>
                  <a:lnTo>
                    <a:pt x="896125" y="511085"/>
                  </a:lnTo>
                  <a:lnTo>
                    <a:pt x="896102" y="511316"/>
                  </a:lnTo>
                  <a:lnTo>
                    <a:pt x="896099" y="511407"/>
                  </a:lnTo>
                  <a:lnTo>
                    <a:pt x="896083" y="511602"/>
                  </a:lnTo>
                  <a:lnTo>
                    <a:pt x="896057" y="511683"/>
                  </a:lnTo>
                  <a:lnTo>
                    <a:pt x="895959" y="511783"/>
                  </a:lnTo>
                  <a:lnTo>
                    <a:pt x="895725" y="511833"/>
                  </a:lnTo>
                  <a:lnTo>
                    <a:pt x="895615" y="511901"/>
                  </a:lnTo>
                  <a:lnTo>
                    <a:pt x="895543" y="511996"/>
                  </a:lnTo>
                  <a:lnTo>
                    <a:pt x="895498" y="512101"/>
                  </a:lnTo>
                  <a:lnTo>
                    <a:pt x="895494" y="512241"/>
                  </a:lnTo>
                  <a:lnTo>
                    <a:pt x="895536" y="512377"/>
                  </a:lnTo>
                  <a:lnTo>
                    <a:pt x="895615" y="512432"/>
                  </a:lnTo>
                  <a:lnTo>
                    <a:pt x="895732" y="512423"/>
                  </a:lnTo>
                  <a:lnTo>
                    <a:pt x="895849" y="512423"/>
                  </a:lnTo>
                  <a:lnTo>
                    <a:pt x="895929" y="512463"/>
                  </a:lnTo>
                  <a:lnTo>
                    <a:pt x="896008" y="512532"/>
                  </a:lnTo>
                  <a:lnTo>
                    <a:pt x="896080" y="512613"/>
                  </a:lnTo>
                  <a:lnTo>
                    <a:pt x="896133" y="512699"/>
                  </a:lnTo>
                  <a:lnTo>
                    <a:pt x="896159" y="512849"/>
                  </a:lnTo>
                  <a:lnTo>
                    <a:pt x="896133" y="512981"/>
                  </a:lnTo>
                  <a:lnTo>
                    <a:pt x="896072" y="513103"/>
                  </a:lnTo>
                  <a:lnTo>
                    <a:pt x="896008" y="513157"/>
                  </a:lnTo>
                  <a:lnTo>
                    <a:pt x="895917" y="513203"/>
                  </a:lnTo>
                  <a:lnTo>
                    <a:pt x="895815" y="513235"/>
                  </a:lnTo>
                  <a:lnTo>
                    <a:pt x="895729" y="513275"/>
                  </a:lnTo>
                  <a:lnTo>
                    <a:pt x="895664" y="513411"/>
                  </a:lnTo>
                  <a:lnTo>
                    <a:pt x="895687" y="513507"/>
                  </a:lnTo>
                  <a:lnTo>
                    <a:pt x="895729" y="513606"/>
                  </a:lnTo>
                  <a:lnTo>
                    <a:pt x="895766" y="513711"/>
                  </a:lnTo>
                  <a:lnTo>
                    <a:pt x="895785" y="513811"/>
                  </a:lnTo>
                  <a:lnTo>
                    <a:pt x="895785" y="513915"/>
                  </a:lnTo>
                  <a:lnTo>
                    <a:pt x="895774" y="514019"/>
                  </a:lnTo>
                  <a:lnTo>
                    <a:pt x="895744" y="514223"/>
                  </a:lnTo>
                  <a:lnTo>
                    <a:pt x="895740" y="514328"/>
                  </a:lnTo>
                  <a:lnTo>
                    <a:pt x="895740" y="514432"/>
                  </a:lnTo>
                  <a:lnTo>
                    <a:pt x="895766" y="514740"/>
                  </a:lnTo>
                  <a:lnTo>
                    <a:pt x="895766" y="514917"/>
                  </a:lnTo>
                  <a:lnTo>
                    <a:pt x="895759" y="515062"/>
                  </a:lnTo>
                  <a:lnTo>
                    <a:pt x="895762" y="515203"/>
                  </a:lnTo>
                  <a:lnTo>
                    <a:pt x="895785" y="515316"/>
                  </a:lnTo>
                  <a:lnTo>
                    <a:pt x="895819" y="515434"/>
                  </a:lnTo>
                  <a:lnTo>
                    <a:pt x="895864" y="515548"/>
                  </a:lnTo>
                  <a:lnTo>
                    <a:pt x="895921" y="515647"/>
                  </a:lnTo>
                  <a:lnTo>
                    <a:pt x="896042" y="515756"/>
                  </a:lnTo>
                  <a:lnTo>
                    <a:pt x="896268" y="515847"/>
                  </a:lnTo>
                  <a:lnTo>
                    <a:pt x="896337" y="515879"/>
                  </a:lnTo>
                  <a:lnTo>
                    <a:pt x="896597" y="516019"/>
                  </a:lnTo>
                  <a:lnTo>
                    <a:pt x="896760" y="517049"/>
                  </a:lnTo>
                  <a:lnTo>
                    <a:pt x="896880" y="517375"/>
                  </a:lnTo>
                  <a:lnTo>
                    <a:pt x="896877" y="517765"/>
                  </a:lnTo>
                  <a:lnTo>
                    <a:pt x="897254" y="518360"/>
                  </a:lnTo>
                  <a:lnTo>
                    <a:pt x="897439" y="518881"/>
                  </a:lnTo>
                  <a:lnTo>
                    <a:pt x="898070" y="519802"/>
                  </a:lnTo>
                  <a:lnTo>
                    <a:pt x="898772" y="520332"/>
                  </a:lnTo>
                  <a:lnTo>
                    <a:pt x="899158" y="520532"/>
                  </a:lnTo>
                  <a:lnTo>
                    <a:pt x="900302" y="521589"/>
                  </a:lnTo>
                  <a:lnTo>
                    <a:pt x="901069" y="522251"/>
                  </a:lnTo>
                  <a:lnTo>
                    <a:pt x="901322" y="522646"/>
                  </a:lnTo>
                  <a:lnTo>
                    <a:pt x="901575" y="522909"/>
                  </a:lnTo>
                  <a:lnTo>
                    <a:pt x="902073" y="523956"/>
                  </a:lnTo>
                  <a:lnTo>
                    <a:pt x="902266" y="524219"/>
                  </a:lnTo>
                  <a:lnTo>
                    <a:pt x="902576" y="524941"/>
                  </a:lnTo>
                  <a:lnTo>
                    <a:pt x="903595" y="526256"/>
                  </a:lnTo>
                  <a:lnTo>
                    <a:pt x="903678" y="526324"/>
                  </a:lnTo>
                  <a:lnTo>
                    <a:pt x="903973" y="526587"/>
                  </a:lnTo>
                  <a:lnTo>
                    <a:pt x="904751" y="526578"/>
                  </a:lnTo>
                  <a:lnTo>
                    <a:pt x="905212" y="526841"/>
                  </a:lnTo>
                  <a:lnTo>
                    <a:pt x="905604" y="527090"/>
                  </a:lnTo>
                  <a:lnTo>
                    <a:pt x="905695" y="527458"/>
                  </a:lnTo>
                  <a:lnTo>
                    <a:pt x="905676" y="527748"/>
                  </a:lnTo>
                  <a:lnTo>
                    <a:pt x="905892" y="527929"/>
                  </a:lnTo>
                  <a:lnTo>
                    <a:pt x="905990" y="527938"/>
                  </a:lnTo>
                  <a:lnTo>
                    <a:pt x="906069" y="527975"/>
                  </a:lnTo>
                  <a:lnTo>
                    <a:pt x="906129" y="528029"/>
                  </a:lnTo>
                  <a:lnTo>
                    <a:pt x="906182" y="528093"/>
                  </a:lnTo>
                  <a:lnTo>
                    <a:pt x="906231" y="528170"/>
                  </a:lnTo>
                  <a:lnTo>
                    <a:pt x="906262" y="528247"/>
                  </a:lnTo>
                  <a:lnTo>
                    <a:pt x="906273" y="528365"/>
                  </a:lnTo>
                  <a:lnTo>
                    <a:pt x="906247" y="528451"/>
                  </a:lnTo>
                  <a:lnTo>
                    <a:pt x="906231" y="528537"/>
                  </a:lnTo>
                  <a:lnTo>
                    <a:pt x="906250" y="528632"/>
                  </a:lnTo>
                  <a:lnTo>
                    <a:pt x="906299" y="528732"/>
                  </a:lnTo>
                  <a:lnTo>
                    <a:pt x="906375" y="528832"/>
                  </a:lnTo>
                  <a:lnTo>
                    <a:pt x="906458" y="528923"/>
                  </a:lnTo>
                  <a:lnTo>
                    <a:pt x="906545" y="528995"/>
                  </a:lnTo>
                  <a:lnTo>
                    <a:pt x="906651" y="529041"/>
                  </a:lnTo>
                  <a:lnTo>
                    <a:pt x="906783" y="529072"/>
                  </a:lnTo>
                  <a:lnTo>
                    <a:pt x="906911" y="529095"/>
                  </a:lnTo>
                  <a:lnTo>
                    <a:pt x="907013" y="529118"/>
                  </a:lnTo>
                  <a:lnTo>
                    <a:pt x="907036" y="529213"/>
                  </a:lnTo>
                  <a:lnTo>
                    <a:pt x="906968" y="529276"/>
                  </a:lnTo>
                  <a:lnTo>
                    <a:pt x="906881" y="529345"/>
                  </a:lnTo>
                  <a:lnTo>
                    <a:pt x="906798" y="529417"/>
                  </a:lnTo>
                  <a:lnTo>
                    <a:pt x="906745" y="529571"/>
                  </a:lnTo>
                  <a:lnTo>
                    <a:pt x="906764" y="529662"/>
                  </a:lnTo>
                  <a:lnTo>
                    <a:pt x="906790" y="529753"/>
                  </a:lnTo>
                  <a:lnTo>
                    <a:pt x="906809" y="529839"/>
                  </a:lnTo>
                  <a:lnTo>
                    <a:pt x="906809" y="529925"/>
                  </a:lnTo>
                  <a:lnTo>
                    <a:pt x="906772" y="530011"/>
                  </a:lnTo>
                  <a:lnTo>
                    <a:pt x="906711" y="530097"/>
                  </a:lnTo>
                  <a:lnTo>
                    <a:pt x="906639" y="530179"/>
                  </a:lnTo>
                  <a:lnTo>
                    <a:pt x="906575" y="530265"/>
                  </a:lnTo>
                  <a:lnTo>
                    <a:pt x="906545" y="530351"/>
                  </a:lnTo>
                  <a:lnTo>
                    <a:pt x="906545" y="530456"/>
                  </a:lnTo>
                  <a:lnTo>
                    <a:pt x="906571" y="530565"/>
                  </a:lnTo>
                  <a:lnTo>
                    <a:pt x="906613" y="530678"/>
                  </a:lnTo>
                  <a:lnTo>
                    <a:pt x="906666" y="530782"/>
                  </a:lnTo>
                  <a:lnTo>
                    <a:pt x="906730" y="530873"/>
                  </a:lnTo>
                  <a:lnTo>
                    <a:pt x="906798" y="530959"/>
                  </a:lnTo>
                  <a:lnTo>
                    <a:pt x="906877" y="531032"/>
                  </a:lnTo>
                  <a:lnTo>
                    <a:pt x="906968" y="531032"/>
                  </a:lnTo>
                  <a:lnTo>
                    <a:pt x="907025" y="530982"/>
                  </a:lnTo>
                  <a:lnTo>
                    <a:pt x="907134" y="530873"/>
                  </a:lnTo>
                  <a:lnTo>
                    <a:pt x="907225" y="530891"/>
                  </a:lnTo>
                  <a:lnTo>
                    <a:pt x="907270" y="530959"/>
                  </a:lnTo>
                  <a:lnTo>
                    <a:pt x="907308" y="531041"/>
                  </a:lnTo>
                  <a:lnTo>
                    <a:pt x="907327" y="531181"/>
                  </a:lnTo>
                </a:path>
              </a:pathLst>
            </a:custGeom>
            <a:ln w="13550" cap="flat">
              <a:solidFill>
                <a:srgbClr val="6A737B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" name="pl159"/>
            <p:cNvSpPr/>
            <p:nvPr/>
          </p:nvSpPr>
          <p:spPr>
            <a:xfrm>
              <a:off x="6276834" y="3431901"/>
              <a:ext cx="1102609" cy="2162556"/>
            </a:xfrm>
            <a:custGeom>
              <a:avLst/>
              <a:gdLst/>
              <a:ahLst/>
              <a:cxnLst/>
              <a:rect l="0" t="0" r="0" b="0"/>
              <a:pathLst>
                <a:path w="1102609" h="2162556">
                  <a:moveTo>
                    <a:pt x="1102609" y="0"/>
                  </a:moveTo>
                  <a:lnTo>
                    <a:pt x="1102553" y="63"/>
                  </a:lnTo>
                  <a:lnTo>
                    <a:pt x="1102474" y="113"/>
                  </a:lnTo>
                  <a:lnTo>
                    <a:pt x="1102375" y="122"/>
                  </a:lnTo>
                  <a:lnTo>
                    <a:pt x="1102307" y="95"/>
                  </a:lnTo>
                  <a:lnTo>
                    <a:pt x="1102179" y="36"/>
                  </a:lnTo>
                  <a:lnTo>
                    <a:pt x="1102111" y="72"/>
                  </a:lnTo>
                  <a:lnTo>
                    <a:pt x="1102100" y="208"/>
                  </a:lnTo>
                  <a:lnTo>
                    <a:pt x="1102111" y="358"/>
                  </a:lnTo>
                  <a:lnTo>
                    <a:pt x="1102126" y="457"/>
                  </a:lnTo>
                  <a:lnTo>
                    <a:pt x="1102156" y="557"/>
                  </a:lnTo>
                  <a:lnTo>
                    <a:pt x="1102228" y="757"/>
                  </a:lnTo>
                  <a:lnTo>
                    <a:pt x="1102262" y="925"/>
                  </a:lnTo>
                  <a:lnTo>
                    <a:pt x="1102285" y="1061"/>
                  </a:lnTo>
                  <a:lnTo>
                    <a:pt x="1102266" y="1179"/>
                  </a:lnTo>
                  <a:lnTo>
                    <a:pt x="1102175" y="1251"/>
                  </a:lnTo>
                  <a:lnTo>
                    <a:pt x="1102096" y="1337"/>
                  </a:lnTo>
                  <a:lnTo>
                    <a:pt x="1102149" y="1392"/>
                  </a:lnTo>
                  <a:lnTo>
                    <a:pt x="1102198" y="1451"/>
                  </a:lnTo>
                  <a:lnTo>
                    <a:pt x="1102183" y="1541"/>
                  </a:lnTo>
                  <a:lnTo>
                    <a:pt x="1102119" y="1614"/>
                  </a:lnTo>
                  <a:lnTo>
                    <a:pt x="1102092" y="1700"/>
                  </a:lnTo>
                  <a:lnTo>
                    <a:pt x="1102134" y="1782"/>
                  </a:lnTo>
                  <a:lnTo>
                    <a:pt x="1102187" y="1868"/>
                  </a:lnTo>
                  <a:lnTo>
                    <a:pt x="1102232" y="2018"/>
                  </a:lnTo>
                  <a:lnTo>
                    <a:pt x="1102171" y="2063"/>
                  </a:lnTo>
                  <a:lnTo>
                    <a:pt x="1102051" y="2095"/>
                  </a:lnTo>
                  <a:lnTo>
                    <a:pt x="1101915" y="2118"/>
                  </a:lnTo>
                  <a:lnTo>
                    <a:pt x="1101760" y="2163"/>
                  </a:lnTo>
                  <a:lnTo>
                    <a:pt x="1101790" y="2249"/>
                  </a:lnTo>
                  <a:lnTo>
                    <a:pt x="1101843" y="2335"/>
                  </a:lnTo>
                  <a:lnTo>
                    <a:pt x="1101866" y="2458"/>
                  </a:lnTo>
                  <a:lnTo>
                    <a:pt x="1101854" y="2539"/>
                  </a:lnTo>
                  <a:lnTo>
                    <a:pt x="1101832" y="2621"/>
                  </a:lnTo>
                  <a:lnTo>
                    <a:pt x="1101714" y="2948"/>
                  </a:lnTo>
                  <a:lnTo>
                    <a:pt x="1101658" y="3043"/>
                  </a:lnTo>
                  <a:lnTo>
                    <a:pt x="1101597" y="3102"/>
                  </a:lnTo>
                  <a:lnTo>
                    <a:pt x="1101529" y="3161"/>
                  </a:lnTo>
                  <a:lnTo>
                    <a:pt x="1101492" y="3242"/>
                  </a:lnTo>
                  <a:lnTo>
                    <a:pt x="1101499" y="3369"/>
                  </a:lnTo>
                  <a:lnTo>
                    <a:pt x="1101480" y="3474"/>
                  </a:lnTo>
                  <a:lnTo>
                    <a:pt x="1101378" y="3510"/>
                  </a:lnTo>
                  <a:lnTo>
                    <a:pt x="1101250" y="3528"/>
                  </a:lnTo>
                  <a:lnTo>
                    <a:pt x="1101167" y="3605"/>
                  </a:lnTo>
                  <a:lnTo>
                    <a:pt x="1101137" y="3755"/>
                  </a:lnTo>
                  <a:lnTo>
                    <a:pt x="1101088" y="3877"/>
                  </a:lnTo>
                  <a:lnTo>
                    <a:pt x="1101020" y="3895"/>
                  </a:lnTo>
                  <a:lnTo>
                    <a:pt x="1100729" y="3850"/>
                  </a:lnTo>
                  <a:lnTo>
                    <a:pt x="1100680" y="3923"/>
                  </a:lnTo>
                  <a:lnTo>
                    <a:pt x="1100816" y="4163"/>
                  </a:lnTo>
                  <a:lnTo>
                    <a:pt x="1100774" y="4290"/>
                  </a:lnTo>
                  <a:lnTo>
                    <a:pt x="1100661" y="4331"/>
                  </a:lnTo>
                  <a:lnTo>
                    <a:pt x="1100359" y="4385"/>
                  </a:lnTo>
                  <a:lnTo>
                    <a:pt x="1100223" y="4399"/>
                  </a:lnTo>
                  <a:lnTo>
                    <a:pt x="1100117" y="4399"/>
                  </a:lnTo>
                  <a:lnTo>
                    <a:pt x="1099894" y="4367"/>
                  </a:lnTo>
                  <a:lnTo>
                    <a:pt x="1099796" y="4363"/>
                  </a:lnTo>
                  <a:lnTo>
                    <a:pt x="1099698" y="4440"/>
                  </a:lnTo>
                  <a:lnTo>
                    <a:pt x="1099664" y="4562"/>
                  </a:lnTo>
                  <a:lnTo>
                    <a:pt x="1099615" y="4648"/>
                  </a:lnTo>
                  <a:lnTo>
                    <a:pt x="1099520" y="4644"/>
                  </a:lnTo>
                  <a:lnTo>
                    <a:pt x="1099407" y="4594"/>
                  </a:lnTo>
                  <a:lnTo>
                    <a:pt x="1099328" y="4508"/>
                  </a:lnTo>
                  <a:lnTo>
                    <a:pt x="1099290" y="4367"/>
                  </a:lnTo>
                  <a:lnTo>
                    <a:pt x="1099237" y="4254"/>
                  </a:lnTo>
                  <a:lnTo>
                    <a:pt x="1099158" y="4249"/>
                  </a:lnTo>
                  <a:lnTo>
                    <a:pt x="1099029" y="4281"/>
                  </a:lnTo>
                  <a:lnTo>
                    <a:pt x="1098886" y="4344"/>
                  </a:lnTo>
                  <a:lnTo>
                    <a:pt x="1098761" y="4422"/>
                  </a:lnTo>
                  <a:lnTo>
                    <a:pt x="1098689" y="4562"/>
                  </a:lnTo>
                  <a:lnTo>
                    <a:pt x="1098712" y="4689"/>
                  </a:lnTo>
                  <a:lnTo>
                    <a:pt x="1098712" y="4807"/>
                  </a:lnTo>
                  <a:lnTo>
                    <a:pt x="1098648" y="4911"/>
                  </a:lnTo>
                  <a:lnTo>
                    <a:pt x="1098546" y="4993"/>
                  </a:lnTo>
                  <a:lnTo>
                    <a:pt x="1098444" y="5020"/>
                  </a:lnTo>
                  <a:lnTo>
                    <a:pt x="1098327" y="4984"/>
                  </a:lnTo>
                  <a:lnTo>
                    <a:pt x="1098217" y="4970"/>
                  </a:lnTo>
                  <a:lnTo>
                    <a:pt x="1098138" y="5038"/>
                  </a:lnTo>
                  <a:lnTo>
                    <a:pt x="1098062" y="5134"/>
                  </a:lnTo>
                  <a:lnTo>
                    <a:pt x="1097968" y="5170"/>
                  </a:lnTo>
                  <a:lnTo>
                    <a:pt x="1097843" y="5147"/>
                  </a:lnTo>
                  <a:lnTo>
                    <a:pt x="1097741" y="5156"/>
                  </a:lnTo>
                  <a:lnTo>
                    <a:pt x="1097745" y="5274"/>
                  </a:lnTo>
                  <a:lnTo>
                    <a:pt x="1097775" y="5370"/>
                  </a:lnTo>
                  <a:lnTo>
                    <a:pt x="1097798" y="5460"/>
                  </a:lnTo>
                  <a:lnTo>
                    <a:pt x="1097790" y="5601"/>
                  </a:lnTo>
                  <a:lnTo>
                    <a:pt x="1097760" y="5714"/>
                  </a:lnTo>
                  <a:lnTo>
                    <a:pt x="1097677" y="5773"/>
                  </a:lnTo>
                  <a:lnTo>
                    <a:pt x="1097579" y="5692"/>
                  </a:lnTo>
                  <a:lnTo>
                    <a:pt x="1097477" y="5583"/>
                  </a:lnTo>
                  <a:lnTo>
                    <a:pt x="1097420" y="5519"/>
                  </a:lnTo>
                  <a:lnTo>
                    <a:pt x="1097262" y="5302"/>
                  </a:lnTo>
                  <a:lnTo>
                    <a:pt x="1097152" y="5184"/>
                  </a:lnTo>
                  <a:lnTo>
                    <a:pt x="1097046" y="5079"/>
                  </a:lnTo>
                  <a:lnTo>
                    <a:pt x="1096929" y="5016"/>
                  </a:lnTo>
                  <a:lnTo>
                    <a:pt x="1096850" y="5011"/>
                  </a:lnTo>
                  <a:lnTo>
                    <a:pt x="1096759" y="5020"/>
                  </a:lnTo>
                  <a:lnTo>
                    <a:pt x="1096673" y="5043"/>
                  </a:lnTo>
                  <a:lnTo>
                    <a:pt x="1096597" y="5147"/>
                  </a:lnTo>
                  <a:lnTo>
                    <a:pt x="1096692" y="5202"/>
                  </a:lnTo>
                  <a:lnTo>
                    <a:pt x="1096808" y="5261"/>
                  </a:lnTo>
                  <a:lnTo>
                    <a:pt x="1096903" y="5392"/>
                  </a:lnTo>
                  <a:lnTo>
                    <a:pt x="1096657" y="5401"/>
                  </a:lnTo>
                  <a:lnTo>
                    <a:pt x="1096518" y="5419"/>
                  </a:lnTo>
                  <a:lnTo>
                    <a:pt x="1096363" y="5492"/>
                  </a:lnTo>
                  <a:lnTo>
                    <a:pt x="1096291" y="5574"/>
                  </a:lnTo>
                  <a:lnTo>
                    <a:pt x="1096212" y="5651"/>
                  </a:lnTo>
                  <a:lnTo>
                    <a:pt x="1096098" y="5696"/>
                  </a:lnTo>
                  <a:lnTo>
                    <a:pt x="1095962" y="5714"/>
                  </a:lnTo>
                  <a:lnTo>
                    <a:pt x="1095819" y="5719"/>
                  </a:lnTo>
                  <a:lnTo>
                    <a:pt x="1095691" y="5741"/>
                  </a:lnTo>
                  <a:lnTo>
                    <a:pt x="1095543" y="5846"/>
                  </a:lnTo>
                  <a:lnTo>
                    <a:pt x="1095475" y="5982"/>
                  </a:lnTo>
                  <a:lnTo>
                    <a:pt x="1095388" y="6091"/>
                  </a:lnTo>
                  <a:lnTo>
                    <a:pt x="1095302" y="6095"/>
                  </a:lnTo>
                  <a:lnTo>
                    <a:pt x="1095188" y="6045"/>
                  </a:lnTo>
                  <a:lnTo>
                    <a:pt x="1095056" y="5977"/>
                  </a:lnTo>
                  <a:lnTo>
                    <a:pt x="1094931" y="5923"/>
                  </a:lnTo>
                  <a:lnTo>
                    <a:pt x="1094811" y="5909"/>
                  </a:lnTo>
                  <a:lnTo>
                    <a:pt x="1094731" y="5932"/>
                  </a:lnTo>
                  <a:lnTo>
                    <a:pt x="1094580" y="6036"/>
                  </a:lnTo>
                  <a:lnTo>
                    <a:pt x="1094501" y="6082"/>
                  </a:lnTo>
                  <a:lnTo>
                    <a:pt x="1094422" y="6118"/>
                  </a:lnTo>
                  <a:lnTo>
                    <a:pt x="1094323" y="6127"/>
                  </a:lnTo>
                  <a:lnTo>
                    <a:pt x="1094206" y="6118"/>
                  </a:lnTo>
                  <a:lnTo>
                    <a:pt x="1094093" y="6104"/>
                  </a:lnTo>
                  <a:lnTo>
                    <a:pt x="1093991" y="6163"/>
                  </a:lnTo>
                  <a:lnTo>
                    <a:pt x="1094188" y="6363"/>
                  </a:lnTo>
                  <a:lnTo>
                    <a:pt x="1094165" y="6444"/>
                  </a:lnTo>
                  <a:lnTo>
                    <a:pt x="1094086" y="6463"/>
                  </a:lnTo>
                  <a:lnTo>
                    <a:pt x="1093983" y="6472"/>
                  </a:lnTo>
                  <a:lnTo>
                    <a:pt x="1093882" y="6472"/>
                  </a:lnTo>
                  <a:lnTo>
                    <a:pt x="1093738" y="6408"/>
                  </a:lnTo>
                  <a:lnTo>
                    <a:pt x="1093583" y="6227"/>
                  </a:lnTo>
                  <a:lnTo>
                    <a:pt x="1093496" y="6227"/>
                  </a:lnTo>
                  <a:lnTo>
                    <a:pt x="1093436" y="6272"/>
                  </a:lnTo>
                  <a:lnTo>
                    <a:pt x="1093372" y="6327"/>
                  </a:lnTo>
                  <a:lnTo>
                    <a:pt x="1093315" y="6390"/>
                  </a:lnTo>
                  <a:lnTo>
                    <a:pt x="1093262" y="6463"/>
                  </a:lnTo>
                  <a:lnTo>
                    <a:pt x="1093221" y="6535"/>
                  </a:lnTo>
                  <a:lnTo>
                    <a:pt x="1093157" y="6635"/>
                  </a:lnTo>
                  <a:lnTo>
                    <a:pt x="1093009" y="6708"/>
                  </a:lnTo>
                  <a:lnTo>
                    <a:pt x="1092839" y="6767"/>
                  </a:lnTo>
                  <a:lnTo>
                    <a:pt x="1092465" y="6848"/>
                  </a:lnTo>
                  <a:lnTo>
                    <a:pt x="1092311" y="6903"/>
                  </a:lnTo>
                  <a:lnTo>
                    <a:pt x="1092212" y="6993"/>
                  </a:lnTo>
                  <a:lnTo>
                    <a:pt x="1092175" y="7098"/>
                  </a:lnTo>
                  <a:lnTo>
                    <a:pt x="1092171" y="7216"/>
                  </a:lnTo>
                  <a:lnTo>
                    <a:pt x="1092186" y="7470"/>
                  </a:lnTo>
                  <a:lnTo>
                    <a:pt x="1092175" y="7592"/>
                  </a:lnTo>
                  <a:lnTo>
                    <a:pt x="1092156" y="7687"/>
                  </a:lnTo>
                  <a:lnTo>
                    <a:pt x="1092095" y="7873"/>
                  </a:lnTo>
                  <a:lnTo>
                    <a:pt x="1092027" y="8136"/>
                  </a:lnTo>
                  <a:lnTo>
                    <a:pt x="1091986" y="8281"/>
                  </a:lnTo>
                  <a:lnTo>
                    <a:pt x="1091989" y="8413"/>
                  </a:lnTo>
                  <a:lnTo>
                    <a:pt x="1092080" y="8495"/>
                  </a:lnTo>
                  <a:lnTo>
                    <a:pt x="1092197" y="8567"/>
                  </a:lnTo>
                  <a:lnTo>
                    <a:pt x="1092201" y="8681"/>
                  </a:lnTo>
                  <a:lnTo>
                    <a:pt x="1092095" y="8771"/>
                  </a:lnTo>
                  <a:lnTo>
                    <a:pt x="1091959" y="8880"/>
                  </a:lnTo>
                  <a:lnTo>
                    <a:pt x="1091838" y="8994"/>
                  </a:lnTo>
                  <a:lnTo>
                    <a:pt x="1091778" y="9107"/>
                  </a:lnTo>
                  <a:lnTo>
                    <a:pt x="1091842" y="9207"/>
                  </a:lnTo>
                  <a:lnTo>
                    <a:pt x="1092012" y="9316"/>
                  </a:lnTo>
                  <a:lnTo>
                    <a:pt x="1092227" y="9434"/>
                  </a:lnTo>
                  <a:lnTo>
                    <a:pt x="1092435" y="9565"/>
                  </a:lnTo>
                  <a:lnTo>
                    <a:pt x="1092586" y="9787"/>
                  </a:lnTo>
                  <a:lnTo>
                    <a:pt x="1092613" y="9932"/>
                  </a:lnTo>
                  <a:lnTo>
                    <a:pt x="1092658" y="10069"/>
                  </a:lnTo>
                  <a:lnTo>
                    <a:pt x="1092767" y="10146"/>
                  </a:lnTo>
                  <a:lnTo>
                    <a:pt x="1092937" y="10186"/>
                  </a:lnTo>
                  <a:lnTo>
                    <a:pt x="1093122" y="10218"/>
                  </a:lnTo>
                  <a:lnTo>
                    <a:pt x="1093285" y="10259"/>
                  </a:lnTo>
                  <a:lnTo>
                    <a:pt x="1093375" y="10327"/>
                  </a:lnTo>
                  <a:lnTo>
                    <a:pt x="1093391" y="10440"/>
                  </a:lnTo>
                  <a:lnTo>
                    <a:pt x="1093368" y="10577"/>
                  </a:lnTo>
                  <a:lnTo>
                    <a:pt x="1093315" y="10722"/>
                  </a:lnTo>
                  <a:lnTo>
                    <a:pt x="1093243" y="10858"/>
                  </a:lnTo>
                  <a:lnTo>
                    <a:pt x="1093164" y="10976"/>
                  </a:lnTo>
                  <a:lnTo>
                    <a:pt x="1093043" y="11066"/>
                  </a:lnTo>
                  <a:lnTo>
                    <a:pt x="1092877" y="11130"/>
                  </a:lnTo>
                  <a:lnTo>
                    <a:pt x="1092703" y="11180"/>
                  </a:lnTo>
                  <a:lnTo>
                    <a:pt x="1092556" y="11243"/>
                  </a:lnTo>
                  <a:lnTo>
                    <a:pt x="1092461" y="11339"/>
                  </a:lnTo>
                  <a:lnTo>
                    <a:pt x="1092431" y="11425"/>
                  </a:lnTo>
                  <a:lnTo>
                    <a:pt x="1092409" y="11529"/>
                  </a:lnTo>
                  <a:lnTo>
                    <a:pt x="1092397" y="11629"/>
                  </a:lnTo>
                  <a:lnTo>
                    <a:pt x="1092401" y="11720"/>
                  </a:lnTo>
                  <a:lnTo>
                    <a:pt x="1092484" y="11815"/>
                  </a:lnTo>
                  <a:lnTo>
                    <a:pt x="1092552" y="11828"/>
                  </a:lnTo>
                  <a:lnTo>
                    <a:pt x="1092711" y="11842"/>
                  </a:lnTo>
                  <a:lnTo>
                    <a:pt x="1092832" y="11901"/>
                  </a:lnTo>
                  <a:lnTo>
                    <a:pt x="1092930" y="11987"/>
                  </a:lnTo>
                  <a:lnTo>
                    <a:pt x="1092998" y="12091"/>
                  </a:lnTo>
                  <a:lnTo>
                    <a:pt x="1092971" y="12169"/>
                  </a:lnTo>
                  <a:lnTo>
                    <a:pt x="1092877" y="12286"/>
                  </a:lnTo>
                  <a:lnTo>
                    <a:pt x="1092741" y="12409"/>
                  </a:lnTo>
                  <a:lnTo>
                    <a:pt x="1092586" y="12518"/>
                  </a:lnTo>
                  <a:lnTo>
                    <a:pt x="1092443" y="12581"/>
                  </a:lnTo>
                  <a:lnTo>
                    <a:pt x="1092337" y="12604"/>
                  </a:lnTo>
                  <a:lnTo>
                    <a:pt x="1092220" y="12618"/>
                  </a:lnTo>
                  <a:lnTo>
                    <a:pt x="1092103" y="12613"/>
                  </a:lnTo>
                  <a:lnTo>
                    <a:pt x="1091993" y="12590"/>
                  </a:lnTo>
                  <a:lnTo>
                    <a:pt x="1091899" y="12550"/>
                  </a:lnTo>
                  <a:lnTo>
                    <a:pt x="1091827" y="12486"/>
                  </a:lnTo>
                  <a:lnTo>
                    <a:pt x="1091759" y="12391"/>
                  </a:lnTo>
                  <a:lnTo>
                    <a:pt x="1091702" y="12296"/>
                  </a:lnTo>
                  <a:lnTo>
                    <a:pt x="1091597" y="12223"/>
                  </a:lnTo>
                  <a:lnTo>
                    <a:pt x="1091540" y="12314"/>
                  </a:lnTo>
                  <a:lnTo>
                    <a:pt x="1091502" y="12418"/>
                  </a:lnTo>
                  <a:lnTo>
                    <a:pt x="1091483" y="12527"/>
                  </a:lnTo>
                  <a:lnTo>
                    <a:pt x="1091483" y="12649"/>
                  </a:lnTo>
                  <a:lnTo>
                    <a:pt x="1091506" y="12772"/>
                  </a:lnTo>
                  <a:lnTo>
                    <a:pt x="1091544" y="12890"/>
                  </a:lnTo>
                  <a:lnTo>
                    <a:pt x="1091593" y="12994"/>
                  </a:lnTo>
                  <a:lnTo>
                    <a:pt x="1091661" y="13067"/>
                  </a:lnTo>
                  <a:lnTo>
                    <a:pt x="1091759" y="13130"/>
                  </a:lnTo>
                  <a:lnTo>
                    <a:pt x="1091861" y="13189"/>
                  </a:lnTo>
                  <a:lnTo>
                    <a:pt x="1091948" y="13248"/>
                  </a:lnTo>
                  <a:lnTo>
                    <a:pt x="1092008" y="13325"/>
                  </a:lnTo>
                  <a:lnTo>
                    <a:pt x="1092038" y="13407"/>
                  </a:lnTo>
                  <a:lnTo>
                    <a:pt x="1092054" y="13497"/>
                  </a:lnTo>
                  <a:lnTo>
                    <a:pt x="1092057" y="13597"/>
                  </a:lnTo>
                  <a:lnTo>
                    <a:pt x="1092050" y="13688"/>
                  </a:lnTo>
                  <a:lnTo>
                    <a:pt x="1092027" y="13774"/>
                  </a:lnTo>
                  <a:lnTo>
                    <a:pt x="1091971" y="13869"/>
                  </a:lnTo>
                  <a:lnTo>
                    <a:pt x="1091880" y="13965"/>
                  </a:lnTo>
                  <a:lnTo>
                    <a:pt x="1091782" y="14051"/>
                  </a:lnTo>
                  <a:lnTo>
                    <a:pt x="1091725" y="14155"/>
                  </a:lnTo>
                  <a:lnTo>
                    <a:pt x="1091801" y="14142"/>
                  </a:lnTo>
                  <a:lnTo>
                    <a:pt x="1091888" y="14114"/>
                  </a:lnTo>
                  <a:lnTo>
                    <a:pt x="1091971" y="14096"/>
                  </a:lnTo>
                  <a:lnTo>
                    <a:pt x="1092046" y="14096"/>
                  </a:lnTo>
                  <a:lnTo>
                    <a:pt x="1092046" y="14201"/>
                  </a:lnTo>
                  <a:lnTo>
                    <a:pt x="1092008" y="14436"/>
                  </a:lnTo>
                  <a:lnTo>
                    <a:pt x="1091918" y="14944"/>
                  </a:lnTo>
                  <a:lnTo>
                    <a:pt x="1091906" y="15044"/>
                  </a:lnTo>
                  <a:lnTo>
                    <a:pt x="1091978" y="15031"/>
                  </a:lnTo>
                  <a:lnTo>
                    <a:pt x="1092129" y="14953"/>
                  </a:lnTo>
                  <a:lnTo>
                    <a:pt x="1092197" y="14926"/>
                  </a:lnTo>
                  <a:lnTo>
                    <a:pt x="1092299" y="14944"/>
                  </a:lnTo>
                  <a:lnTo>
                    <a:pt x="1092371" y="15003"/>
                  </a:lnTo>
                  <a:lnTo>
                    <a:pt x="1092427" y="15076"/>
                  </a:lnTo>
                  <a:lnTo>
                    <a:pt x="1092461" y="15149"/>
                  </a:lnTo>
                  <a:lnTo>
                    <a:pt x="1092480" y="15239"/>
                  </a:lnTo>
                  <a:lnTo>
                    <a:pt x="1092484" y="15334"/>
                  </a:lnTo>
                  <a:lnTo>
                    <a:pt x="1092473" y="15425"/>
                  </a:lnTo>
                  <a:lnTo>
                    <a:pt x="1092412" y="15552"/>
                  </a:lnTo>
                  <a:lnTo>
                    <a:pt x="1092311" y="15643"/>
                  </a:lnTo>
                  <a:lnTo>
                    <a:pt x="1092197" y="15697"/>
                  </a:lnTo>
                  <a:lnTo>
                    <a:pt x="1092122" y="15697"/>
                  </a:lnTo>
                  <a:lnTo>
                    <a:pt x="1092042" y="15675"/>
                  </a:lnTo>
                  <a:lnTo>
                    <a:pt x="1091959" y="15634"/>
                  </a:lnTo>
                  <a:lnTo>
                    <a:pt x="1091801" y="15539"/>
                  </a:lnTo>
                  <a:lnTo>
                    <a:pt x="1091721" y="15480"/>
                  </a:lnTo>
                  <a:lnTo>
                    <a:pt x="1091566" y="15330"/>
                  </a:lnTo>
                  <a:lnTo>
                    <a:pt x="1091434" y="15262"/>
                  </a:lnTo>
                  <a:lnTo>
                    <a:pt x="1091332" y="15348"/>
                  </a:lnTo>
                  <a:lnTo>
                    <a:pt x="1091234" y="15480"/>
                  </a:lnTo>
                  <a:lnTo>
                    <a:pt x="1091181" y="15530"/>
                  </a:lnTo>
                  <a:lnTo>
                    <a:pt x="1091038" y="15557"/>
                  </a:lnTo>
                  <a:lnTo>
                    <a:pt x="1090856" y="15525"/>
                  </a:lnTo>
                  <a:lnTo>
                    <a:pt x="1090664" y="15475"/>
                  </a:lnTo>
                  <a:lnTo>
                    <a:pt x="1090505" y="15443"/>
                  </a:lnTo>
                  <a:lnTo>
                    <a:pt x="1090411" y="15471"/>
                  </a:lnTo>
                  <a:lnTo>
                    <a:pt x="1090388" y="15566"/>
                  </a:lnTo>
                  <a:lnTo>
                    <a:pt x="1090411" y="15711"/>
                  </a:lnTo>
                  <a:lnTo>
                    <a:pt x="1090467" y="15874"/>
                  </a:lnTo>
                  <a:lnTo>
                    <a:pt x="1090543" y="16033"/>
                  </a:lnTo>
                  <a:lnTo>
                    <a:pt x="1090622" y="16169"/>
                  </a:lnTo>
                  <a:lnTo>
                    <a:pt x="1090694" y="16251"/>
                  </a:lnTo>
                  <a:lnTo>
                    <a:pt x="1090951" y="16468"/>
                  </a:lnTo>
                  <a:lnTo>
                    <a:pt x="1091015" y="16550"/>
                  </a:lnTo>
                  <a:lnTo>
                    <a:pt x="1091076" y="16677"/>
                  </a:lnTo>
                  <a:lnTo>
                    <a:pt x="1091117" y="16809"/>
                  </a:lnTo>
                  <a:lnTo>
                    <a:pt x="1091143" y="16936"/>
                  </a:lnTo>
                  <a:lnTo>
                    <a:pt x="1091159" y="17058"/>
                  </a:lnTo>
                  <a:lnTo>
                    <a:pt x="1091155" y="17176"/>
                  </a:lnTo>
                  <a:lnTo>
                    <a:pt x="1091064" y="17339"/>
                  </a:lnTo>
                  <a:lnTo>
                    <a:pt x="1090887" y="17507"/>
                  </a:lnTo>
                  <a:lnTo>
                    <a:pt x="1090683" y="17666"/>
                  </a:lnTo>
                  <a:lnTo>
                    <a:pt x="1090520" y="17797"/>
                  </a:lnTo>
                  <a:lnTo>
                    <a:pt x="1090505" y="17938"/>
                  </a:lnTo>
                  <a:lnTo>
                    <a:pt x="1090600" y="18024"/>
                  </a:lnTo>
                  <a:lnTo>
                    <a:pt x="1090668" y="18115"/>
                  </a:lnTo>
                  <a:lnTo>
                    <a:pt x="1090645" y="18197"/>
                  </a:lnTo>
                  <a:lnTo>
                    <a:pt x="1090566" y="18292"/>
                  </a:lnTo>
                  <a:lnTo>
                    <a:pt x="1090467" y="18396"/>
                  </a:lnTo>
                  <a:lnTo>
                    <a:pt x="1090384" y="18496"/>
                  </a:lnTo>
                  <a:lnTo>
                    <a:pt x="1090396" y="18646"/>
                  </a:lnTo>
                  <a:lnTo>
                    <a:pt x="1090452" y="18709"/>
                  </a:lnTo>
                  <a:lnTo>
                    <a:pt x="1090566" y="18818"/>
                  </a:lnTo>
                  <a:lnTo>
                    <a:pt x="1090547" y="18895"/>
                  </a:lnTo>
                  <a:lnTo>
                    <a:pt x="1090483" y="18918"/>
                  </a:lnTo>
                  <a:lnTo>
                    <a:pt x="1090396" y="18936"/>
                  </a:lnTo>
                  <a:lnTo>
                    <a:pt x="1090230" y="18981"/>
                  </a:lnTo>
                  <a:lnTo>
                    <a:pt x="1090075" y="19049"/>
                  </a:lnTo>
                  <a:lnTo>
                    <a:pt x="1089912" y="19126"/>
                  </a:lnTo>
                  <a:lnTo>
                    <a:pt x="1089757" y="19213"/>
                  </a:lnTo>
                  <a:lnTo>
                    <a:pt x="1089640" y="19312"/>
                  </a:lnTo>
                  <a:lnTo>
                    <a:pt x="1089580" y="19421"/>
                  </a:lnTo>
                  <a:lnTo>
                    <a:pt x="1089569" y="19521"/>
                  </a:lnTo>
                  <a:lnTo>
                    <a:pt x="1089576" y="19630"/>
                  </a:lnTo>
                  <a:lnTo>
                    <a:pt x="1089603" y="19743"/>
                  </a:lnTo>
                  <a:lnTo>
                    <a:pt x="1089644" y="19848"/>
                  </a:lnTo>
                  <a:lnTo>
                    <a:pt x="1089701" y="19929"/>
                  </a:lnTo>
                  <a:lnTo>
                    <a:pt x="1089674" y="20043"/>
                  </a:lnTo>
                  <a:lnTo>
                    <a:pt x="1089595" y="20492"/>
                  </a:lnTo>
                  <a:lnTo>
                    <a:pt x="1089565" y="20687"/>
                  </a:lnTo>
                  <a:lnTo>
                    <a:pt x="1089663" y="20750"/>
                  </a:lnTo>
                  <a:lnTo>
                    <a:pt x="1089754" y="20823"/>
                  </a:lnTo>
                  <a:lnTo>
                    <a:pt x="1089840" y="20904"/>
                  </a:lnTo>
                  <a:lnTo>
                    <a:pt x="1089916" y="20995"/>
                  </a:lnTo>
                  <a:lnTo>
                    <a:pt x="1089980" y="21090"/>
                  </a:lnTo>
                  <a:lnTo>
                    <a:pt x="1090037" y="21195"/>
                  </a:lnTo>
                  <a:lnTo>
                    <a:pt x="1090082" y="21308"/>
                  </a:lnTo>
                  <a:lnTo>
                    <a:pt x="1090116" y="21422"/>
                  </a:lnTo>
                  <a:lnTo>
                    <a:pt x="1090139" y="21539"/>
                  </a:lnTo>
                  <a:lnTo>
                    <a:pt x="1090146" y="21657"/>
                  </a:lnTo>
                  <a:lnTo>
                    <a:pt x="1090105" y="21807"/>
                  </a:lnTo>
                  <a:lnTo>
                    <a:pt x="1090010" y="21952"/>
                  </a:lnTo>
                  <a:lnTo>
                    <a:pt x="1089901" y="22102"/>
                  </a:lnTo>
                  <a:lnTo>
                    <a:pt x="1089818" y="22247"/>
                  </a:lnTo>
                  <a:lnTo>
                    <a:pt x="1089788" y="22388"/>
                  </a:lnTo>
                  <a:lnTo>
                    <a:pt x="1089848" y="22524"/>
                  </a:lnTo>
                  <a:lnTo>
                    <a:pt x="1089976" y="22660"/>
                  </a:lnTo>
                  <a:lnTo>
                    <a:pt x="1090124" y="22787"/>
                  </a:lnTo>
                  <a:lnTo>
                    <a:pt x="1090245" y="22914"/>
                  </a:lnTo>
                  <a:lnTo>
                    <a:pt x="1090294" y="23045"/>
                  </a:lnTo>
                  <a:lnTo>
                    <a:pt x="1090245" y="23190"/>
                  </a:lnTo>
                  <a:lnTo>
                    <a:pt x="1090128" y="23349"/>
                  </a:lnTo>
                  <a:lnTo>
                    <a:pt x="1089992" y="23504"/>
                  </a:lnTo>
                  <a:lnTo>
                    <a:pt x="1089852" y="23689"/>
                  </a:lnTo>
                  <a:lnTo>
                    <a:pt x="1089912" y="23730"/>
                  </a:lnTo>
                  <a:lnTo>
                    <a:pt x="1089992" y="23758"/>
                  </a:lnTo>
                  <a:lnTo>
                    <a:pt x="1090078" y="23771"/>
                  </a:lnTo>
                  <a:lnTo>
                    <a:pt x="1090165" y="23794"/>
                  </a:lnTo>
                  <a:lnTo>
                    <a:pt x="1090241" y="23825"/>
                  </a:lnTo>
                  <a:lnTo>
                    <a:pt x="1090328" y="23912"/>
                  </a:lnTo>
                  <a:lnTo>
                    <a:pt x="1090392" y="24025"/>
                  </a:lnTo>
                  <a:lnTo>
                    <a:pt x="1090505" y="24279"/>
                  </a:lnTo>
                  <a:lnTo>
                    <a:pt x="1090577" y="24397"/>
                  </a:lnTo>
                  <a:lnTo>
                    <a:pt x="1090653" y="24483"/>
                  </a:lnTo>
                  <a:lnTo>
                    <a:pt x="1090830" y="24651"/>
                  </a:lnTo>
                  <a:lnTo>
                    <a:pt x="1090906" y="24742"/>
                  </a:lnTo>
                  <a:lnTo>
                    <a:pt x="1090958" y="24837"/>
                  </a:lnTo>
                  <a:lnTo>
                    <a:pt x="1090992" y="24969"/>
                  </a:lnTo>
                  <a:lnTo>
                    <a:pt x="1091004" y="25118"/>
                  </a:lnTo>
                  <a:lnTo>
                    <a:pt x="1090992" y="25273"/>
                  </a:lnTo>
                  <a:lnTo>
                    <a:pt x="1090962" y="25413"/>
                  </a:lnTo>
                  <a:lnTo>
                    <a:pt x="1090906" y="25526"/>
                  </a:lnTo>
                  <a:lnTo>
                    <a:pt x="1090766" y="25567"/>
                  </a:lnTo>
                  <a:lnTo>
                    <a:pt x="1090535" y="25526"/>
                  </a:lnTo>
                  <a:lnTo>
                    <a:pt x="1090263" y="25463"/>
                  </a:lnTo>
                  <a:lnTo>
                    <a:pt x="1090010" y="25427"/>
                  </a:lnTo>
                  <a:lnTo>
                    <a:pt x="1089825" y="25468"/>
                  </a:lnTo>
                  <a:lnTo>
                    <a:pt x="1089738" y="25549"/>
                  </a:lnTo>
                  <a:lnTo>
                    <a:pt x="1089663" y="25644"/>
                  </a:lnTo>
                  <a:lnTo>
                    <a:pt x="1089595" y="25753"/>
                  </a:lnTo>
                  <a:lnTo>
                    <a:pt x="1089546" y="25871"/>
                  </a:lnTo>
                  <a:lnTo>
                    <a:pt x="1089516" y="25985"/>
                  </a:lnTo>
                  <a:lnTo>
                    <a:pt x="1089504" y="26125"/>
                  </a:lnTo>
                  <a:lnTo>
                    <a:pt x="1089531" y="26279"/>
                  </a:lnTo>
                  <a:lnTo>
                    <a:pt x="1089580" y="26438"/>
                  </a:lnTo>
                  <a:lnTo>
                    <a:pt x="1089644" y="26588"/>
                  </a:lnTo>
                  <a:lnTo>
                    <a:pt x="1089720" y="26724"/>
                  </a:lnTo>
                  <a:lnTo>
                    <a:pt x="1089784" y="26801"/>
                  </a:lnTo>
                  <a:lnTo>
                    <a:pt x="1089863" y="26883"/>
                  </a:lnTo>
                  <a:lnTo>
                    <a:pt x="1089942" y="26955"/>
                  </a:lnTo>
                  <a:lnTo>
                    <a:pt x="1090014" y="27073"/>
                  </a:lnTo>
                  <a:lnTo>
                    <a:pt x="1089954" y="27146"/>
                  </a:lnTo>
                  <a:lnTo>
                    <a:pt x="1089867" y="27209"/>
                  </a:lnTo>
                  <a:lnTo>
                    <a:pt x="1089852" y="27314"/>
                  </a:lnTo>
                  <a:lnTo>
                    <a:pt x="1089912" y="27418"/>
                  </a:lnTo>
                  <a:lnTo>
                    <a:pt x="1090007" y="27527"/>
                  </a:lnTo>
                  <a:lnTo>
                    <a:pt x="1090116" y="27622"/>
                  </a:lnTo>
                  <a:lnTo>
                    <a:pt x="1090222" y="27686"/>
                  </a:lnTo>
                  <a:lnTo>
                    <a:pt x="1090316" y="27699"/>
                  </a:lnTo>
                  <a:lnTo>
                    <a:pt x="1090426" y="27681"/>
                  </a:lnTo>
                  <a:lnTo>
                    <a:pt x="1090535" y="27654"/>
                  </a:lnTo>
                  <a:lnTo>
                    <a:pt x="1090645" y="27640"/>
                  </a:lnTo>
                  <a:lnTo>
                    <a:pt x="1090739" y="27649"/>
                  </a:lnTo>
                  <a:lnTo>
                    <a:pt x="1090830" y="27763"/>
                  </a:lnTo>
                  <a:lnTo>
                    <a:pt x="1090894" y="27967"/>
                  </a:lnTo>
                  <a:lnTo>
                    <a:pt x="1090943" y="28198"/>
                  </a:lnTo>
                  <a:lnTo>
                    <a:pt x="1090996" y="28389"/>
                  </a:lnTo>
                  <a:lnTo>
                    <a:pt x="1091072" y="28479"/>
                  </a:lnTo>
                  <a:lnTo>
                    <a:pt x="1091162" y="28470"/>
                  </a:lnTo>
                  <a:lnTo>
                    <a:pt x="1091261" y="28425"/>
                  </a:lnTo>
                  <a:lnTo>
                    <a:pt x="1091363" y="28366"/>
                  </a:lnTo>
                  <a:lnTo>
                    <a:pt x="1091461" y="28325"/>
                  </a:lnTo>
                  <a:lnTo>
                    <a:pt x="1091551" y="28316"/>
                  </a:lnTo>
                  <a:lnTo>
                    <a:pt x="1091646" y="28352"/>
                  </a:lnTo>
                  <a:lnTo>
                    <a:pt x="1091752" y="28425"/>
                  </a:lnTo>
                  <a:lnTo>
                    <a:pt x="1091846" y="28511"/>
                  </a:lnTo>
                  <a:lnTo>
                    <a:pt x="1091914" y="28597"/>
                  </a:lnTo>
                  <a:lnTo>
                    <a:pt x="1091899" y="28724"/>
                  </a:lnTo>
                  <a:lnTo>
                    <a:pt x="1091748" y="28815"/>
                  </a:lnTo>
                  <a:lnTo>
                    <a:pt x="1091672" y="28865"/>
                  </a:lnTo>
                  <a:lnTo>
                    <a:pt x="1091623" y="29006"/>
                  </a:lnTo>
                  <a:lnTo>
                    <a:pt x="1091653" y="29096"/>
                  </a:lnTo>
                  <a:lnTo>
                    <a:pt x="1091699" y="29201"/>
                  </a:lnTo>
                  <a:lnTo>
                    <a:pt x="1091752" y="29300"/>
                  </a:lnTo>
                  <a:lnTo>
                    <a:pt x="1091793" y="29405"/>
                  </a:lnTo>
                  <a:lnTo>
                    <a:pt x="1091838" y="29527"/>
                  </a:lnTo>
                  <a:lnTo>
                    <a:pt x="1091876" y="29650"/>
                  </a:lnTo>
                  <a:lnTo>
                    <a:pt x="1091835" y="29763"/>
                  </a:lnTo>
                  <a:lnTo>
                    <a:pt x="1091763" y="29813"/>
                  </a:lnTo>
                  <a:lnTo>
                    <a:pt x="1091672" y="29854"/>
                  </a:lnTo>
                  <a:lnTo>
                    <a:pt x="1091585" y="29904"/>
                  </a:lnTo>
                  <a:lnTo>
                    <a:pt x="1091525" y="29963"/>
                  </a:lnTo>
                  <a:lnTo>
                    <a:pt x="1091472" y="30058"/>
                  </a:lnTo>
                  <a:lnTo>
                    <a:pt x="1091430" y="30176"/>
                  </a:lnTo>
                  <a:lnTo>
                    <a:pt x="1091404" y="30294"/>
                  </a:lnTo>
                  <a:lnTo>
                    <a:pt x="1091404" y="30403"/>
                  </a:lnTo>
                  <a:lnTo>
                    <a:pt x="1091487" y="30520"/>
                  </a:lnTo>
                  <a:lnTo>
                    <a:pt x="1091566" y="30543"/>
                  </a:lnTo>
                  <a:lnTo>
                    <a:pt x="1091661" y="30557"/>
                  </a:lnTo>
                  <a:lnTo>
                    <a:pt x="1091748" y="30579"/>
                  </a:lnTo>
                  <a:lnTo>
                    <a:pt x="1091816" y="30616"/>
                  </a:lnTo>
                  <a:lnTo>
                    <a:pt x="1091797" y="30702"/>
                  </a:lnTo>
                  <a:lnTo>
                    <a:pt x="1091559" y="31065"/>
                  </a:lnTo>
                  <a:lnTo>
                    <a:pt x="1091434" y="31278"/>
                  </a:lnTo>
                  <a:lnTo>
                    <a:pt x="1091370" y="31478"/>
                  </a:lnTo>
                  <a:lnTo>
                    <a:pt x="1091381" y="31682"/>
                  </a:lnTo>
                  <a:lnTo>
                    <a:pt x="1091438" y="31890"/>
                  </a:lnTo>
                  <a:lnTo>
                    <a:pt x="1091525" y="32099"/>
                  </a:lnTo>
                  <a:lnTo>
                    <a:pt x="1091619" y="32312"/>
                  </a:lnTo>
                  <a:lnTo>
                    <a:pt x="1091699" y="32525"/>
                  </a:lnTo>
                  <a:lnTo>
                    <a:pt x="1091725" y="32634"/>
                  </a:lnTo>
                  <a:lnTo>
                    <a:pt x="1091770" y="32861"/>
                  </a:lnTo>
                  <a:lnTo>
                    <a:pt x="1091808" y="32965"/>
                  </a:lnTo>
                  <a:lnTo>
                    <a:pt x="1091861" y="33047"/>
                  </a:lnTo>
                  <a:lnTo>
                    <a:pt x="1091997" y="33074"/>
                  </a:lnTo>
                  <a:lnTo>
                    <a:pt x="1092209" y="33024"/>
                  </a:lnTo>
                  <a:lnTo>
                    <a:pt x="1092443" y="32956"/>
                  </a:lnTo>
                  <a:lnTo>
                    <a:pt x="1092647" y="32906"/>
                  </a:lnTo>
                  <a:lnTo>
                    <a:pt x="1092771" y="32929"/>
                  </a:lnTo>
                  <a:lnTo>
                    <a:pt x="1092828" y="33038"/>
                  </a:lnTo>
                  <a:lnTo>
                    <a:pt x="1092866" y="33192"/>
                  </a:lnTo>
                  <a:lnTo>
                    <a:pt x="1092881" y="33346"/>
                  </a:lnTo>
                  <a:lnTo>
                    <a:pt x="1092877" y="33473"/>
                  </a:lnTo>
                  <a:lnTo>
                    <a:pt x="1092786" y="33555"/>
                  </a:lnTo>
                  <a:lnTo>
                    <a:pt x="1092711" y="33541"/>
                  </a:lnTo>
                  <a:lnTo>
                    <a:pt x="1092541" y="33496"/>
                  </a:lnTo>
                  <a:lnTo>
                    <a:pt x="1092461" y="33492"/>
                  </a:lnTo>
                  <a:lnTo>
                    <a:pt x="1092333" y="33510"/>
                  </a:lnTo>
                  <a:lnTo>
                    <a:pt x="1092201" y="33541"/>
                  </a:lnTo>
                  <a:lnTo>
                    <a:pt x="1092069" y="33596"/>
                  </a:lnTo>
                  <a:lnTo>
                    <a:pt x="1091952" y="33659"/>
                  </a:lnTo>
                  <a:lnTo>
                    <a:pt x="1091850" y="33741"/>
                  </a:lnTo>
                  <a:lnTo>
                    <a:pt x="1091774" y="33932"/>
                  </a:lnTo>
                  <a:lnTo>
                    <a:pt x="1091782" y="34235"/>
                  </a:lnTo>
                  <a:lnTo>
                    <a:pt x="1091850" y="34594"/>
                  </a:lnTo>
                  <a:lnTo>
                    <a:pt x="1091959" y="34952"/>
                  </a:lnTo>
                  <a:lnTo>
                    <a:pt x="1092088" y="35261"/>
                  </a:lnTo>
                  <a:lnTo>
                    <a:pt x="1092269" y="35501"/>
                  </a:lnTo>
                  <a:lnTo>
                    <a:pt x="1092522" y="35719"/>
                  </a:lnTo>
                  <a:lnTo>
                    <a:pt x="1092783" y="35923"/>
                  </a:lnTo>
                  <a:lnTo>
                    <a:pt x="1092998" y="36131"/>
                  </a:lnTo>
                  <a:lnTo>
                    <a:pt x="1093115" y="36440"/>
                  </a:lnTo>
                  <a:lnTo>
                    <a:pt x="1093115" y="36599"/>
                  </a:lnTo>
                  <a:lnTo>
                    <a:pt x="1093100" y="36753"/>
                  </a:lnTo>
                  <a:lnTo>
                    <a:pt x="1093179" y="37030"/>
                  </a:lnTo>
                  <a:lnTo>
                    <a:pt x="1093198" y="37361"/>
                  </a:lnTo>
                  <a:lnTo>
                    <a:pt x="1093160" y="37710"/>
                  </a:lnTo>
                  <a:lnTo>
                    <a:pt x="1093066" y="38032"/>
                  </a:lnTo>
                  <a:lnTo>
                    <a:pt x="1092881" y="38340"/>
                  </a:lnTo>
                  <a:lnTo>
                    <a:pt x="1092790" y="38449"/>
                  </a:lnTo>
                  <a:lnTo>
                    <a:pt x="1092684" y="38522"/>
                  </a:lnTo>
                  <a:lnTo>
                    <a:pt x="1092609" y="38522"/>
                  </a:lnTo>
                  <a:lnTo>
                    <a:pt x="1092526" y="38490"/>
                  </a:lnTo>
                  <a:lnTo>
                    <a:pt x="1092439" y="38445"/>
                  </a:lnTo>
                  <a:lnTo>
                    <a:pt x="1092352" y="38409"/>
                  </a:lnTo>
                  <a:lnTo>
                    <a:pt x="1092269" y="38395"/>
                  </a:lnTo>
                  <a:lnTo>
                    <a:pt x="1092156" y="38468"/>
                  </a:lnTo>
                  <a:lnTo>
                    <a:pt x="1092061" y="38640"/>
                  </a:lnTo>
                  <a:lnTo>
                    <a:pt x="1091963" y="38862"/>
                  </a:lnTo>
                  <a:lnTo>
                    <a:pt x="1091850" y="39071"/>
                  </a:lnTo>
                  <a:lnTo>
                    <a:pt x="1091717" y="39225"/>
                  </a:lnTo>
                  <a:lnTo>
                    <a:pt x="1091589" y="39280"/>
                  </a:lnTo>
                  <a:lnTo>
                    <a:pt x="1091287" y="39347"/>
                  </a:lnTo>
                  <a:lnTo>
                    <a:pt x="1091162" y="39384"/>
                  </a:lnTo>
                  <a:lnTo>
                    <a:pt x="1091087" y="39452"/>
                  </a:lnTo>
                  <a:lnTo>
                    <a:pt x="1091155" y="39534"/>
                  </a:lnTo>
                  <a:lnTo>
                    <a:pt x="1091340" y="39670"/>
                  </a:lnTo>
                  <a:lnTo>
                    <a:pt x="1091570" y="39824"/>
                  </a:lnTo>
                  <a:lnTo>
                    <a:pt x="1091759" y="39969"/>
                  </a:lnTo>
                  <a:lnTo>
                    <a:pt x="1091797" y="40119"/>
                  </a:lnTo>
                  <a:lnTo>
                    <a:pt x="1091729" y="40223"/>
                  </a:lnTo>
                  <a:lnTo>
                    <a:pt x="1091638" y="40300"/>
                  </a:lnTo>
                  <a:lnTo>
                    <a:pt x="1091540" y="40287"/>
                  </a:lnTo>
                  <a:lnTo>
                    <a:pt x="1091400" y="40205"/>
                  </a:lnTo>
                  <a:lnTo>
                    <a:pt x="1091242" y="40091"/>
                  </a:lnTo>
                  <a:lnTo>
                    <a:pt x="1091106" y="40005"/>
                  </a:lnTo>
                  <a:lnTo>
                    <a:pt x="1091019" y="39992"/>
                  </a:lnTo>
                  <a:lnTo>
                    <a:pt x="1091007" y="40082"/>
                  </a:lnTo>
                  <a:lnTo>
                    <a:pt x="1091053" y="40250"/>
                  </a:lnTo>
                  <a:lnTo>
                    <a:pt x="1091117" y="40436"/>
                  </a:lnTo>
                  <a:lnTo>
                    <a:pt x="1091162" y="40599"/>
                  </a:lnTo>
                  <a:lnTo>
                    <a:pt x="1091159" y="40686"/>
                  </a:lnTo>
                  <a:lnTo>
                    <a:pt x="1091091" y="40704"/>
                  </a:lnTo>
                  <a:lnTo>
                    <a:pt x="1091007" y="40704"/>
                  </a:lnTo>
                  <a:lnTo>
                    <a:pt x="1090917" y="40686"/>
                  </a:lnTo>
                  <a:lnTo>
                    <a:pt x="1090822" y="40677"/>
                  </a:lnTo>
                  <a:lnTo>
                    <a:pt x="1090739" y="40677"/>
                  </a:lnTo>
                  <a:lnTo>
                    <a:pt x="1090619" y="40713"/>
                  </a:lnTo>
                  <a:lnTo>
                    <a:pt x="1090505" y="40763"/>
                  </a:lnTo>
                  <a:lnTo>
                    <a:pt x="1090165" y="40967"/>
                  </a:lnTo>
                  <a:lnTo>
                    <a:pt x="1089942" y="41076"/>
                  </a:lnTo>
                  <a:lnTo>
                    <a:pt x="1089878" y="41121"/>
                  </a:lnTo>
                  <a:lnTo>
                    <a:pt x="1089837" y="41253"/>
                  </a:lnTo>
                  <a:lnTo>
                    <a:pt x="1089890" y="41357"/>
                  </a:lnTo>
                  <a:lnTo>
                    <a:pt x="1089969" y="41479"/>
                  </a:lnTo>
                  <a:lnTo>
                    <a:pt x="1090037" y="41602"/>
                  </a:lnTo>
                  <a:lnTo>
                    <a:pt x="1090063" y="41715"/>
                  </a:lnTo>
                  <a:lnTo>
                    <a:pt x="1090052" y="41824"/>
                  </a:lnTo>
                  <a:lnTo>
                    <a:pt x="1090018" y="41938"/>
                  </a:lnTo>
                  <a:lnTo>
                    <a:pt x="1089969" y="42047"/>
                  </a:lnTo>
                  <a:lnTo>
                    <a:pt x="1089848" y="42251"/>
                  </a:lnTo>
                  <a:lnTo>
                    <a:pt x="1089776" y="42346"/>
                  </a:lnTo>
                  <a:lnTo>
                    <a:pt x="1089701" y="42437"/>
                  </a:lnTo>
                  <a:lnTo>
                    <a:pt x="1089614" y="42523"/>
                  </a:lnTo>
                  <a:lnTo>
                    <a:pt x="1089520" y="42595"/>
                  </a:lnTo>
                  <a:lnTo>
                    <a:pt x="1089425" y="42663"/>
                  </a:lnTo>
                  <a:lnTo>
                    <a:pt x="1089282" y="42750"/>
                  </a:lnTo>
                  <a:lnTo>
                    <a:pt x="1089119" y="42827"/>
                  </a:lnTo>
                  <a:lnTo>
                    <a:pt x="1088953" y="42886"/>
                  </a:lnTo>
                  <a:lnTo>
                    <a:pt x="1088798" y="42913"/>
                  </a:lnTo>
                  <a:lnTo>
                    <a:pt x="1088674" y="42890"/>
                  </a:lnTo>
                  <a:lnTo>
                    <a:pt x="1088590" y="42786"/>
                  </a:lnTo>
                  <a:lnTo>
                    <a:pt x="1088541" y="42595"/>
                  </a:lnTo>
                  <a:lnTo>
                    <a:pt x="1088507" y="42382"/>
                  </a:lnTo>
                  <a:lnTo>
                    <a:pt x="1088462" y="42201"/>
                  </a:lnTo>
                  <a:lnTo>
                    <a:pt x="1088386" y="42110"/>
                  </a:lnTo>
                  <a:lnTo>
                    <a:pt x="1088277" y="42114"/>
                  </a:lnTo>
                  <a:lnTo>
                    <a:pt x="1088145" y="42173"/>
                  </a:lnTo>
                  <a:lnTo>
                    <a:pt x="1088005" y="42269"/>
                  </a:lnTo>
                  <a:lnTo>
                    <a:pt x="1087861" y="42373"/>
                  </a:lnTo>
                  <a:lnTo>
                    <a:pt x="1087726" y="42459"/>
                  </a:lnTo>
                  <a:lnTo>
                    <a:pt x="1087552" y="42532"/>
                  </a:lnTo>
                  <a:lnTo>
                    <a:pt x="1087170" y="42677"/>
                  </a:lnTo>
                  <a:lnTo>
                    <a:pt x="1087031" y="42754"/>
                  </a:lnTo>
                  <a:lnTo>
                    <a:pt x="1086974" y="42836"/>
                  </a:lnTo>
                  <a:lnTo>
                    <a:pt x="1086997" y="42926"/>
                  </a:lnTo>
                  <a:lnTo>
                    <a:pt x="1087065" y="43022"/>
                  </a:lnTo>
                  <a:lnTo>
                    <a:pt x="1087238" y="43217"/>
                  </a:lnTo>
                  <a:lnTo>
                    <a:pt x="1087291" y="43321"/>
                  </a:lnTo>
                  <a:lnTo>
                    <a:pt x="1087318" y="43398"/>
                  </a:lnTo>
                  <a:lnTo>
                    <a:pt x="1087359" y="43562"/>
                  </a:lnTo>
                  <a:lnTo>
                    <a:pt x="1087348" y="43711"/>
                  </a:lnTo>
                  <a:lnTo>
                    <a:pt x="1087295" y="43779"/>
                  </a:lnTo>
                  <a:lnTo>
                    <a:pt x="1087212" y="43838"/>
                  </a:lnTo>
                  <a:lnTo>
                    <a:pt x="1087106" y="43888"/>
                  </a:lnTo>
                  <a:lnTo>
                    <a:pt x="1086997" y="43924"/>
                  </a:lnTo>
                  <a:lnTo>
                    <a:pt x="1086895" y="43943"/>
                  </a:lnTo>
                  <a:lnTo>
                    <a:pt x="1086781" y="43943"/>
                  </a:lnTo>
                  <a:lnTo>
                    <a:pt x="1086653" y="43920"/>
                  </a:lnTo>
                  <a:lnTo>
                    <a:pt x="1086528" y="43879"/>
                  </a:lnTo>
                  <a:lnTo>
                    <a:pt x="1086426" y="43825"/>
                  </a:lnTo>
                  <a:lnTo>
                    <a:pt x="1086339" y="43679"/>
                  </a:lnTo>
                  <a:lnTo>
                    <a:pt x="1086339" y="43589"/>
                  </a:lnTo>
                  <a:lnTo>
                    <a:pt x="1086355" y="43493"/>
                  </a:lnTo>
                  <a:lnTo>
                    <a:pt x="1086419" y="43230"/>
                  </a:lnTo>
                  <a:lnTo>
                    <a:pt x="1086475" y="43067"/>
                  </a:lnTo>
                  <a:lnTo>
                    <a:pt x="1086464" y="42967"/>
                  </a:lnTo>
                  <a:lnTo>
                    <a:pt x="1086389" y="42963"/>
                  </a:lnTo>
                  <a:lnTo>
                    <a:pt x="1086313" y="42976"/>
                  </a:lnTo>
                  <a:lnTo>
                    <a:pt x="1086207" y="43022"/>
                  </a:lnTo>
                  <a:lnTo>
                    <a:pt x="1086105" y="43117"/>
                  </a:lnTo>
                  <a:lnTo>
                    <a:pt x="1086003" y="43221"/>
                  </a:lnTo>
                  <a:lnTo>
                    <a:pt x="1085913" y="43303"/>
                  </a:lnTo>
                  <a:lnTo>
                    <a:pt x="1085773" y="43298"/>
                  </a:lnTo>
                  <a:lnTo>
                    <a:pt x="1085671" y="43203"/>
                  </a:lnTo>
                  <a:lnTo>
                    <a:pt x="1085565" y="43112"/>
                  </a:lnTo>
                  <a:lnTo>
                    <a:pt x="1085448" y="43063"/>
                  </a:lnTo>
                  <a:lnTo>
                    <a:pt x="1085316" y="43026"/>
                  </a:lnTo>
                  <a:lnTo>
                    <a:pt x="1085180" y="43008"/>
                  </a:lnTo>
                  <a:lnTo>
                    <a:pt x="1085040" y="43004"/>
                  </a:lnTo>
                  <a:lnTo>
                    <a:pt x="1084912" y="43013"/>
                  </a:lnTo>
                  <a:lnTo>
                    <a:pt x="1084678" y="43054"/>
                  </a:lnTo>
                  <a:lnTo>
                    <a:pt x="1084564" y="43090"/>
                  </a:lnTo>
                  <a:lnTo>
                    <a:pt x="1084474" y="43131"/>
                  </a:lnTo>
                  <a:lnTo>
                    <a:pt x="1084429" y="43244"/>
                  </a:lnTo>
                  <a:lnTo>
                    <a:pt x="1084429" y="43335"/>
                  </a:lnTo>
                  <a:lnTo>
                    <a:pt x="1084364" y="43376"/>
                  </a:lnTo>
                  <a:lnTo>
                    <a:pt x="1084217" y="43412"/>
                  </a:lnTo>
                  <a:lnTo>
                    <a:pt x="1084021" y="43430"/>
                  </a:lnTo>
                  <a:lnTo>
                    <a:pt x="1083820" y="43435"/>
                  </a:lnTo>
                  <a:lnTo>
                    <a:pt x="1083650" y="43412"/>
                  </a:lnTo>
                  <a:lnTo>
                    <a:pt x="1083499" y="43335"/>
                  </a:lnTo>
                  <a:lnTo>
                    <a:pt x="1083363" y="43217"/>
                  </a:lnTo>
                  <a:lnTo>
                    <a:pt x="1083231" y="43076"/>
                  </a:lnTo>
                  <a:lnTo>
                    <a:pt x="1083091" y="42949"/>
                  </a:lnTo>
                  <a:lnTo>
                    <a:pt x="1082940" y="42858"/>
                  </a:lnTo>
                  <a:lnTo>
                    <a:pt x="1082854" y="42836"/>
                  </a:lnTo>
                  <a:lnTo>
                    <a:pt x="1082672" y="42809"/>
                  </a:lnTo>
                  <a:lnTo>
                    <a:pt x="1082582" y="42790"/>
                  </a:lnTo>
                  <a:lnTo>
                    <a:pt x="1082495" y="42763"/>
                  </a:lnTo>
                  <a:lnTo>
                    <a:pt x="1082408" y="42704"/>
                  </a:lnTo>
                  <a:lnTo>
                    <a:pt x="1082329" y="42627"/>
                  </a:lnTo>
                  <a:lnTo>
                    <a:pt x="1082253" y="42541"/>
                  </a:lnTo>
                  <a:lnTo>
                    <a:pt x="1082170" y="42464"/>
                  </a:lnTo>
                  <a:lnTo>
                    <a:pt x="1082083" y="42396"/>
                  </a:lnTo>
                  <a:lnTo>
                    <a:pt x="1081974" y="42332"/>
                  </a:lnTo>
                  <a:lnTo>
                    <a:pt x="1081845" y="42269"/>
                  </a:lnTo>
                  <a:lnTo>
                    <a:pt x="1081717" y="42214"/>
                  </a:lnTo>
                  <a:lnTo>
                    <a:pt x="1081604" y="42192"/>
                  </a:lnTo>
                  <a:lnTo>
                    <a:pt x="1081471" y="42260"/>
                  </a:lnTo>
                  <a:lnTo>
                    <a:pt x="1081298" y="42051"/>
                  </a:lnTo>
                  <a:lnTo>
                    <a:pt x="1080882" y="42124"/>
                  </a:lnTo>
                  <a:lnTo>
                    <a:pt x="1080746" y="42133"/>
                  </a:lnTo>
                  <a:lnTo>
                    <a:pt x="1080595" y="42128"/>
                  </a:lnTo>
                  <a:lnTo>
                    <a:pt x="1080448" y="42110"/>
                  </a:lnTo>
                  <a:lnTo>
                    <a:pt x="1080297" y="42083"/>
                  </a:lnTo>
                  <a:lnTo>
                    <a:pt x="1080150" y="42065"/>
                  </a:lnTo>
                  <a:lnTo>
                    <a:pt x="1079998" y="42065"/>
                  </a:lnTo>
                  <a:lnTo>
                    <a:pt x="1079844" y="42092"/>
                  </a:lnTo>
                  <a:lnTo>
                    <a:pt x="1079685" y="42142"/>
                  </a:lnTo>
                  <a:lnTo>
                    <a:pt x="1079530" y="42201"/>
                  </a:lnTo>
                  <a:lnTo>
                    <a:pt x="1079375" y="42246"/>
                  </a:lnTo>
                  <a:lnTo>
                    <a:pt x="1079220" y="42260"/>
                  </a:lnTo>
                  <a:lnTo>
                    <a:pt x="1079115" y="42246"/>
                  </a:lnTo>
                  <a:lnTo>
                    <a:pt x="1079005" y="42214"/>
                  </a:lnTo>
                  <a:lnTo>
                    <a:pt x="1078899" y="42173"/>
                  </a:lnTo>
                  <a:lnTo>
                    <a:pt x="1078794" y="42146"/>
                  </a:lnTo>
                  <a:lnTo>
                    <a:pt x="1078688" y="42133"/>
                  </a:lnTo>
                  <a:lnTo>
                    <a:pt x="1078594" y="42142"/>
                  </a:lnTo>
                  <a:lnTo>
                    <a:pt x="1078325" y="42214"/>
                  </a:lnTo>
                  <a:lnTo>
                    <a:pt x="1078235" y="42214"/>
                  </a:lnTo>
                  <a:lnTo>
                    <a:pt x="1078133" y="42178"/>
                  </a:lnTo>
                  <a:lnTo>
                    <a:pt x="1078035" y="42114"/>
                  </a:lnTo>
                  <a:lnTo>
                    <a:pt x="1077838" y="41974"/>
                  </a:lnTo>
                  <a:lnTo>
                    <a:pt x="1077732" y="41938"/>
                  </a:lnTo>
                  <a:lnTo>
                    <a:pt x="1077619" y="41933"/>
                  </a:lnTo>
                  <a:lnTo>
                    <a:pt x="1077498" y="41951"/>
                  </a:lnTo>
                  <a:lnTo>
                    <a:pt x="1077256" y="42019"/>
                  </a:lnTo>
                  <a:lnTo>
                    <a:pt x="1077136" y="42047"/>
                  </a:lnTo>
                  <a:lnTo>
                    <a:pt x="1076728" y="42114"/>
                  </a:lnTo>
                  <a:lnTo>
                    <a:pt x="1076596" y="42065"/>
                  </a:lnTo>
                  <a:lnTo>
                    <a:pt x="1076516" y="41942"/>
                  </a:lnTo>
                  <a:lnTo>
                    <a:pt x="1076418" y="41838"/>
                  </a:lnTo>
                  <a:lnTo>
                    <a:pt x="1076343" y="41783"/>
                  </a:lnTo>
                  <a:lnTo>
                    <a:pt x="1076256" y="41738"/>
                  </a:lnTo>
                  <a:lnTo>
                    <a:pt x="1076165" y="41702"/>
                  </a:lnTo>
                  <a:lnTo>
                    <a:pt x="1076071" y="41679"/>
                  </a:lnTo>
                  <a:lnTo>
                    <a:pt x="1075976" y="41665"/>
                  </a:lnTo>
                  <a:lnTo>
                    <a:pt x="1075867" y="41679"/>
                  </a:lnTo>
                  <a:lnTo>
                    <a:pt x="1075753" y="41715"/>
                  </a:lnTo>
                  <a:lnTo>
                    <a:pt x="1075527" y="41820"/>
                  </a:lnTo>
                  <a:lnTo>
                    <a:pt x="1075410" y="41860"/>
                  </a:lnTo>
                  <a:lnTo>
                    <a:pt x="1075217" y="41915"/>
                  </a:lnTo>
                  <a:lnTo>
                    <a:pt x="1075024" y="41960"/>
                  </a:lnTo>
                  <a:lnTo>
                    <a:pt x="1074926" y="41974"/>
                  </a:lnTo>
                  <a:lnTo>
                    <a:pt x="1074779" y="41974"/>
                  </a:lnTo>
                  <a:lnTo>
                    <a:pt x="1074484" y="41924"/>
                  </a:lnTo>
                  <a:lnTo>
                    <a:pt x="1074341" y="41906"/>
                  </a:lnTo>
                  <a:lnTo>
                    <a:pt x="1074201" y="41924"/>
                  </a:lnTo>
                  <a:lnTo>
                    <a:pt x="1074118" y="41956"/>
                  </a:lnTo>
                  <a:lnTo>
                    <a:pt x="1073956" y="42056"/>
                  </a:lnTo>
                  <a:lnTo>
                    <a:pt x="1073876" y="42096"/>
                  </a:lnTo>
                  <a:lnTo>
                    <a:pt x="1073797" y="42119"/>
                  </a:lnTo>
                  <a:lnTo>
                    <a:pt x="1073688" y="42092"/>
                  </a:lnTo>
                  <a:lnTo>
                    <a:pt x="1073574" y="42028"/>
                  </a:lnTo>
                  <a:lnTo>
                    <a:pt x="1073348" y="41833"/>
                  </a:lnTo>
                  <a:lnTo>
                    <a:pt x="1072985" y="41538"/>
                  </a:lnTo>
                  <a:lnTo>
                    <a:pt x="1072917" y="41498"/>
                  </a:lnTo>
                  <a:lnTo>
                    <a:pt x="1072852" y="41474"/>
                  </a:lnTo>
                  <a:lnTo>
                    <a:pt x="1072781" y="41448"/>
                  </a:lnTo>
                  <a:lnTo>
                    <a:pt x="1072626" y="41425"/>
                  </a:lnTo>
                  <a:lnTo>
                    <a:pt x="1072468" y="41411"/>
                  </a:lnTo>
                  <a:lnTo>
                    <a:pt x="1072320" y="41384"/>
                  </a:lnTo>
                  <a:lnTo>
                    <a:pt x="1072196" y="41325"/>
                  </a:lnTo>
                  <a:lnTo>
                    <a:pt x="1072109" y="41203"/>
                  </a:lnTo>
                  <a:lnTo>
                    <a:pt x="1072045" y="41035"/>
                  </a:lnTo>
                  <a:lnTo>
                    <a:pt x="1071992" y="40858"/>
                  </a:lnTo>
                  <a:lnTo>
                    <a:pt x="1071931" y="40708"/>
                  </a:lnTo>
                  <a:lnTo>
                    <a:pt x="1071856" y="40686"/>
                  </a:lnTo>
                  <a:lnTo>
                    <a:pt x="1071776" y="40668"/>
                  </a:lnTo>
                  <a:lnTo>
                    <a:pt x="1071614" y="40658"/>
                  </a:lnTo>
                  <a:lnTo>
                    <a:pt x="1071539" y="40668"/>
                  </a:lnTo>
                  <a:lnTo>
                    <a:pt x="1071425" y="40699"/>
                  </a:lnTo>
                  <a:lnTo>
                    <a:pt x="1071320" y="40763"/>
                  </a:lnTo>
                  <a:lnTo>
                    <a:pt x="1071108" y="40922"/>
                  </a:lnTo>
                  <a:lnTo>
                    <a:pt x="1071002" y="40994"/>
                  </a:lnTo>
                  <a:lnTo>
                    <a:pt x="1070844" y="41085"/>
                  </a:lnTo>
                  <a:lnTo>
                    <a:pt x="1070761" y="41126"/>
                  </a:lnTo>
                  <a:lnTo>
                    <a:pt x="1070685" y="41176"/>
                  </a:lnTo>
                  <a:lnTo>
                    <a:pt x="1070617" y="41230"/>
                  </a:lnTo>
                  <a:lnTo>
                    <a:pt x="1070560" y="41289"/>
                  </a:lnTo>
                  <a:lnTo>
                    <a:pt x="1070511" y="41357"/>
                  </a:lnTo>
                  <a:lnTo>
                    <a:pt x="1070466" y="41430"/>
                  </a:lnTo>
                  <a:lnTo>
                    <a:pt x="1070368" y="41566"/>
                  </a:lnTo>
                  <a:lnTo>
                    <a:pt x="1070296" y="41652"/>
                  </a:lnTo>
                  <a:lnTo>
                    <a:pt x="1070217" y="41738"/>
                  </a:lnTo>
                  <a:lnTo>
                    <a:pt x="1070134" y="41820"/>
                  </a:lnTo>
                  <a:lnTo>
                    <a:pt x="1069979" y="41992"/>
                  </a:lnTo>
                  <a:lnTo>
                    <a:pt x="1069820" y="42201"/>
                  </a:lnTo>
                  <a:lnTo>
                    <a:pt x="1069745" y="42310"/>
                  </a:lnTo>
                  <a:lnTo>
                    <a:pt x="1069586" y="42518"/>
                  </a:lnTo>
                  <a:lnTo>
                    <a:pt x="1069386" y="42750"/>
                  </a:lnTo>
                  <a:lnTo>
                    <a:pt x="1069242" y="42899"/>
                  </a:lnTo>
                  <a:lnTo>
                    <a:pt x="1069159" y="42976"/>
                  </a:lnTo>
                  <a:lnTo>
                    <a:pt x="1069072" y="43054"/>
                  </a:lnTo>
                  <a:lnTo>
                    <a:pt x="1068891" y="43199"/>
                  </a:lnTo>
                  <a:lnTo>
                    <a:pt x="1068804" y="43276"/>
                  </a:lnTo>
                  <a:lnTo>
                    <a:pt x="1068521" y="43534"/>
                  </a:lnTo>
                  <a:lnTo>
                    <a:pt x="1068249" y="43802"/>
                  </a:lnTo>
                  <a:lnTo>
                    <a:pt x="1068121" y="43943"/>
                  </a:lnTo>
                  <a:lnTo>
                    <a:pt x="1068060" y="44015"/>
                  </a:lnTo>
                  <a:lnTo>
                    <a:pt x="1067826" y="44324"/>
                  </a:lnTo>
                  <a:lnTo>
                    <a:pt x="1067566" y="44641"/>
                  </a:lnTo>
                  <a:lnTo>
                    <a:pt x="1067388" y="44845"/>
                  </a:lnTo>
                  <a:lnTo>
                    <a:pt x="1067071" y="45195"/>
                  </a:lnTo>
                  <a:lnTo>
                    <a:pt x="1066961" y="45308"/>
                  </a:lnTo>
                  <a:lnTo>
                    <a:pt x="1066848" y="45417"/>
                  </a:lnTo>
                  <a:lnTo>
                    <a:pt x="1066708" y="45539"/>
                  </a:lnTo>
                  <a:lnTo>
                    <a:pt x="1066414" y="45762"/>
                  </a:lnTo>
                  <a:lnTo>
                    <a:pt x="1066262" y="45870"/>
                  </a:lnTo>
                  <a:lnTo>
                    <a:pt x="1066119" y="45984"/>
                  </a:lnTo>
                  <a:lnTo>
                    <a:pt x="1065900" y="46170"/>
                  </a:lnTo>
                  <a:lnTo>
                    <a:pt x="1065688" y="46360"/>
                  </a:lnTo>
                  <a:lnTo>
                    <a:pt x="1065583" y="46460"/>
                  </a:lnTo>
                  <a:lnTo>
                    <a:pt x="1065337" y="46696"/>
                  </a:lnTo>
                  <a:lnTo>
                    <a:pt x="1065103" y="46945"/>
                  </a:lnTo>
                  <a:lnTo>
                    <a:pt x="1064993" y="47077"/>
                  </a:lnTo>
                  <a:lnTo>
                    <a:pt x="1064805" y="47336"/>
                  </a:lnTo>
                  <a:lnTo>
                    <a:pt x="1064714" y="47467"/>
                  </a:lnTo>
                  <a:lnTo>
                    <a:pt x="1064631" y="47603"/>
                  </a:lnTo>
                  <a:lnTo>
                    <a:pt x="1064552" y="47744"/>
                  </a:lnTo>
                  <a:lnTo>
                    <a:pt x="1064446" y="47971"/>
                  </a:lnTo>
                  <a:lnTo>
                    <a:pt x="1064114" y="48778"/>
                  </a:lnTo>
                  <a:lnTo>
                    <a:pt x="1064057" y="48932"/>
                  </a:lnTo>
                  <a:lnTo>
                    <a:pt x="1064004" y="49087"/>
                  </a:lnTo>
                  <a:lnTo>
                    <a:pt x="1063959" y="49241"/>
                  </a:lnTo>
                  <a:lnTo>
                    <a:pt x="1063921" y="49395"/>
                  </a:lnTo>
                  <a:lnTo>
                    <a:pt x="1063887" y="49554"/>
                  </a:lnTo>
                  <a:lnTo>
                    <a:pt x="1063845" y="49708"/>
                  </a:lnTo>
                  <a:lnTo>
                    <a:pt x="1063796" y="49858"/>
                  </a:lnTo>
                  <a:lnTo>
                    <a:pt x="1063744" y="49985"/>
                  </a:lnTo>
                  <a:lnTo>
                    <a:pt x="1063619" y="50230"/>
                  </a:lnTo>
                  <a:lnTo>
                    <a:pt x="1063498" y="50479"/>
                  </a:lnTo>
                  <a:lnTo>
                    <a:pt x="1063400" y="50747"/>
                  </a:lnTo>
                  <a:lnTo>
                    <a:pt x="1063354" y="50887"/>
                  </a:lnTo>
                  <a:lnTo>
                    <a:pt x="1063305" y="51019"/>
                  </a:lnTo>
                  <a:lnTo>
                    <a:pt x="1063249" y="51150"/>
                  </a:lnTo>
                  <a:lnTo>
                    <a:pt x="1063071" y="51468"/>
                  </a:lnTo>
                  <a:lnTo>
                    <a:pt x="1062969" y="51618"/>
                  </a:lnTo>
                  <a:lnTo>
                    <a:pt x="1062754" y="51917"/>
                  </a:lnTo>
                  <a:lnTo>
                    <a:pt x="1062652" y="52044"/>
                  </a:lnTo>
                  <a:lnTo>
                    <a:pt x="1062440" y="52294"/>
                  </a:lnTo>
                  <a:lnTo>
                    <a:pt x="1062327" y="52412"/>
                  </a:lnTo>
                  <a:lnTo>
                    <a:pt x="1062093" y="52670"/>
                  </a:lnTo>
                  <a:lnTo>
                    <a:pt x="1061840" y="52938"/>
                  </a:lnTo>
                  <a:lnTo>
                    <a:pt x="1061579" y="53201"/>
                  </a:lnTo>
                  <a:lnTo>
                    <a:pt x="1061228" y="53537"/>
                  </a:lnTo>
                  <a:lnTo>
                    <a:pt x="1060949" y="53827"/>
                  </a:lnTo>
                  <a:lnTo>
                    <a:pt x="1060858" y="53927"/>
                  </a:lnTo>
                  <a:lnTo>
                    <a:pt x="1060771" y="54035"/>
                  </a:lnTo>
                  <a:lnTo>
                    <a:pt x="1060703" y="54149"/>
                  </a:lnTo>
                  <a:lnTo>
                    <a:pt x="1060662" y="54231"/>
                  </a:lnTo>
                  <a:lnTo>
                    <a:pt x="1060632" y="54317"/>
                  </a:lnTo>
                  <a:lnTo>
                    <a:pt x="1060605" y="54407"/>
                  </a:lnTo>
                  <a:lnTo>
                    <a:pt x="1060575" y="54494"/>
                  </a:lnTo>
                  <a:lnTo>
                    <a:pt x="1060552" y="54584"/>
                  </a:lnTo>
                  <a:lnTo>
                    <a:pt x="1060439" y="54925"/>
                  </a:lnTo>
                  <a:lnTo>
                    <a:pt x="1060412" y="55042"/>
                  </a:lnTo>
                  <a:lnTo>
                    <a:pt x="1060397" y="55160"/>
                  </a:lnTo>
                  <a:lnTo>
                    <a:pt x="1060394" y="55265"/>
                  </a:lnTo>
                  <a:lnTo>
                    <a:pt x="1060409" y="55478"/>
                  </a:lnTo>
                  <a:lnTo>
                    <a:pt x="1060424" y="55582"/>
                  </a:lnTo>
                  <a:lnTo>
                    <a:pt x="1060446" y="55827"/>
                  </a:lnTo>
                  <a:lnTo>
                    <a:pt x="1060465" y="55963"/>
                  </a:lnTo>
                  <a:lnTo>
                    <a:pt x="1060503" y="56104"/>
                  </a:lnTo>
                  <a:lnTo>
                    <a:pt x="1060571" y="56249"/>
                  </a:lnTo>
                  <a:lnTo>
                    <a:pt x="1060616" y="56313"/>
                  </a:lnTo>
                  <a:lnTo>
                    <a:pt x="1060722" y="56412"/>
                  </a:lnTo>
                  <a:lnTo>
                    <a:pt x="1060809" y="56467"/>
                  </a:lnTo>
                  <a:lnTo>
                    <a:pt x="1060934" y="56558"/>
                  </a:lnTo>
                  <a:lnTo>
                    <a:pt x="1061062" y="56644"/>
                  </a:lnTo>
                  <a:lnTo>
                    <a:pt x="1061153" y="56698"/>
                  </a:lnTo>
                  <a:lnTo>
                    <a:pt x="1061300" y="56766"/>
                  </a:lnTo>
                  <a:lnTo>
                    <a:pt x="1061519" y="56884"/>
                  </a:lnTo>
                  <a:lnTo>
                    <a:pt x="1061696" y="56975"/>
                  </a:lnTo>
                  <a:lnTo>
                    <a:pt x="1061897" y="57066"/>
                  </a:lnTo>
                  <a:lnTo>
                    <a:pt x="1062086" y="57156"/>
                  </a:lnTo>
                  <a:lnTo>
                    <a:pt x="1062233" y="57261"/>
                  </a:lnTo>
                  <a:lnTo>
                    <a:pt x="1062312" y="57383"/>
                  </a:lnTo>
                  <a:lnTo>
                    <a:pt x="1062335" y="57492"/>
                  </a:lnTo>
                  <a:lnTo>
                    <a:pt x="1062335" y="57619"/>
                  </a:lnTo>
                  <a:lnTo>
                    <a:pt x="1062316" y="57746"/>
                  </a:lnTo>
                  <a:lnTo>
                    <a:pt x="1062278" y="57860"/>
                  </a:lnTo>
                  <a:lnTo>
                    <a:pt x="1062225" y="57946"/>
                  </a:lnTo>
                  <a:lnTo>
                    <a:pt x="1062116" y="57937"/>
                  </a:lnTo>
                  <a:lnTo>
                    <a:pt x="1061919" y="57837"/>
                  </a:lnTo>
                  <a:lnTo>
                    <a:pt x="1061696" y="57714"/>
                  </a:lnTo>
                  <a:lnTo>
                    <a:pt x="1061500" y="57619"/>
                  </a:lnTo>
                  <a:lnTo>
                    <a:pt x="1061383" y="57610"/>
                  </a:lnTo>
                  <a:lnTo>
                    <a:pt x="1061326" y="57687"/>
                  </a:lnTo>
                  <a:lnTo>
                    <a:pt x="1061289" y="57791"/>
                  </a:lnTo>
                  <a:lnTo>
                    <a:pt x="1061262" y="57905"/>
                  </a:lnTo>
                  <a:lnTo>
                    <a:pt x="1061251" y="58023"/>
                  </a:lnTo>
                  <a:lnTo>
                    <a:pt x="1061255" y="58132"/>
                  </a:lnTo>
                  <a:lnTo>
                    <a:pt x="1061334" y="58286"/>
                  </a:lnTo>
                  <a:lnTo>
                    <a:pt x="1061504" y="58422"/>
                  </a:lnTo>
                  <a:lnTo>
                    <a:pt x="1061712" y="58558"/>
                  </a:lnTo>
                  <a:lnTo>
                    <a:pt x="1061912" y="58708"/>
                  </a:lnTo>
                  <a:lnTo>
                    <a:pt x="1062048" y="58871"/>
                  </a:lnTo>
                  <a:lnTo>
                    <a:pt x="1062089" y="58975"/>
                  </a:lnTo>
                  <a:lnTo>
                    <a:pt x="1061980" y="58894"/>
                  </a:lnTo>
                  <a:lnTo>
                    <a:pt x="1061859" y="58817"/>
                  </a:lnTo>
                  <a:lnTo>
                    <a:pt x="1061730" y="58753"/>
                  </a:lnTo>
                  <a:lnTo>
                    <a:pt x="1061598" y="58699"/>
                  </a:lnTo>
                  <a:lnTo>
                    <a:pt x="1061466" y="58658"/>
                  </a:lnTo>
                  <a:lnTo>
                    <a:pt x="1061247" y="58599"/>
                  </a:lnTo>
                  <a:lnTo>
                    <a:pt x="1061134" y="58581"/>
                  </a:lnTo>
                  <a:lnTo>
                    <a:pt x="1061028" y="58576"/>
                  </a:lnTo>
                  <a:lnTo>
                    <a:pt x="1060934" y="58599"/>
                  </a:lnTo>
                  <a:lnTo>
                    <a:pt x="1060952" y="58681"/>
                  </a:lnTo>
                  <a:lnTo>
                    <a:pt x="1061017" y="58871"/>
                  </a:lnTo>
                  <a:lnTo>
                    <a:pt x="1061111" y="59125"/>
                  </a:lnTo>
                  <a:lnTo>
                    <a:pt x="1061224" y="59384"/>
                  </a:lnTo>
                  <a:lnTo>
                    <a:pt x="1061357" y="59583"/>
                  </a:lnTo>
                  <a:lnTo>
                    <a:pt x="1061489" y="59697"/>
                  </a:lnTo>
                  <a:lnTo>
                    <a:pt x="1061663" y="59797"/>
                  </a:lnTo>
                  <a:lnTo>
                    <a:pt x="1061832" y="59887"/>
                  </a:lnTo>
                  <a:lnTo>
                    <a:pt x="1061968" y="59978"/>
                  </a:lnTo>
                  <a:lnTo>
                    <a:pt x="1062029" y="60082"/>
                  </a:lnTo>
                  <a:lnTo>
                    <a:pt x="1062021" y="60169"/>
                  </a:lnTo>
                  <a:lnTo>
                    <a:pt x="1061995" y="60255"/>
                  </a:lnTo>
                  <a:lnTo>
                    <a:pt x="1061957" y="60345"/>
                  </a:lnTo>
                  <a:lnTo>
                    <a:pt x="1061912" y="60432"/>
                  </a:lnTo>
                  <a:lnTo>
                    <a:pt x="1061874" y="60518"/>
                  </a:lnTo>
                  <a:lnTo>
                    <a:pt x="1061817" y="60631"/>
                  </a:lnTo>
                  <a:lnTo>
                    <a:pt x="1061742" y="60745"/>
                  </a:lnTo>
                  <a:lnTo>
                    <a:pt x="1061674" y="60858"/>
                  </a:lnTo>
                  <a:lnTo>
                    <a:pt x="1061625" y="60958"/>
                  </a:lnTo>
                  <a:lnTo>
                    <a:pt x="1061625" y="61053"/>
                  </a:lnTo>
                  <a:lnTo>
                    <a:pt x="1061689" y="61117"/>
                  </a:lnTo>
                  <a:lnTo>
                    <a:pt x="1061821" y="61157"/>
                  </a:lnTo>
                  <a:lnTo>
                    <a:pt x="1061980" y="61189"/>
                  </a:lnTo>
                  <a:lnTo>
                    <a:pt x="1062135" y="61234"/>
                  </a:lnTo>
                  <a:lnTo>
                    <a:pt x="1062252" y="61307"/>
                  </a:lnTo>
                  <a:lnTo>
                    <a:pt x="1062339" y="61416"/>
                  </a:lnTo>
                  <a:lnTo>
                    <a:pt x="1062410" y="61557"/>
                  </a:lnTo>
                  <a:lnTo>
                    <a:pt x="1062463" y="61711"/>
                  </a:lnTo>
                  <a:lnTo>
                    <a:pt x="1062490" y="61861"/>
                  </a:lnTo>
                  <a:lnTo>
                    <a:pt x="1062482" y="61992"/>
                  </a:lnTo>
                  <a:lnTo>
                    <a:pt x="1062444" y="62074"/>
                  </a:lnTo>
                  <a:lnTo>
                    <a:pt x="1062267" y="62296"/>
                  </a:lnTo>
                  <a:lnTo>
                    <a:pt x="1062233" y="62378"/>
                  </a:lnTo>
                  <a:lnTo>
                    <a:pt x="1062263" y="62505"/>
                  </a:lnTo>
                  <a:lnTo>
                    <a:pt x="1062373" y="62650"/>
                  </a:lnTo>
                  <a:lnTo>
                    <a:pt x="1062527" y="62800"/>
                  </a:lnTo>
                  <a:lnTo>
                    <a:pt x="1062682" y="62958"/>
                  </a:lnTo>
                  <a:lnTo>
                    <a:pt x="1062803" y="63117"/>
                  </a:lnTo>
                  <a:lnTo>
                    <a:pt x="1062882" y="63289"/>
                  </a:lnTo>
                  <a:lnTo>
                    <a:pt x="1062947" y="63466"/>
                  </a:lnTo>
                  <a:lnTo>
                    <a:pt x="1063060" y="63825"/>
                  </a:lnTo>
                  <a:lnTo>
                    <a:pt x="1063128" y="64002"/>
                  </a:lnTo>
                  <a:lnTo>
                    <a:pt x="1063241" y="64224"/>
                  </a:lnTo>
                  <a:lnTo>
                    <a:pt x="1063366" y="64437"/>
                  </a:lnTo>
                  <a:lnTo>
                    <a:pt x="1063626" y="64864"/>
                  </a:lnTo>
                  <a:lnTo>
                    <a:pt x="1063744" y="65086"/>
                  </a:lnTo>
                  <a:lnTo>
                    <a:pt x="1063800" y="65213"/>
                  </a:lnTo>
                  <a:lnTo>
                    <a:pt x="1063906" y="65471"/>
                  </a:lnTo>
                  <a:lnTo>
                    <a:pt x="1064023" y="65725"/>
                  </a:lnTo>
                  <a:lnTo>
                    <a:pt x="1064121" y="65866"/>
                  </a:lnTo>
                  <a:lnTo>
                    <a:pt x="1064454" y="66270"/>
                  </a:lnTo>
                  <a:lnTo>
                    <a:pt x="1064548" y="66415"/>
                  </a:lnTo>
                  <a:lnTo>
                    <a:pt x="1064650" y="66660"/>
                  </a:lnTo>
                  <a:lnTo>
                    <a:pt x="1064718" y="66928"/>
                  </a:lnTo>
                  <a:lnTo>
                    <a:pt x="1064775" y="67200"/>
                  </a:lnTo>
                  <a:lnTo>
                    <a:pt x="1064850" y="67458"/>
                  </a:lnTo>
                  <a:lnTo>
                    <a:pt x="1064963" y="67690"/>
                  </a:lnTo>
                  <a:lnTo>
                    <a:pt x="1065062" y="67808"/>
                  </a:lnTo>
                  <a:lnTo>
                    <a:pt x="1065171" y="67912"/>
                  </a:lnTo>
                  <a:lnTo>
                    <a:pt x="1065288" y="68012"/>
                  </a:lnTo>
                  <a:lnTo>
                    <a:pt x="1065398" y="68121"/>
                  </a:lnTo>
                  <a:lnTo>
                    <a:pt x="1065488" y="68234"/>
                  </a:lnTo>
                  <a:lnTo>
                    <a:pt x="1065609" y="68597"/>
                  </a:lnTo>
                  <a:lnTo>
                    <a:pt x="1065605" y="69032"/>
                  </a:lnTo>
                  <a:lnTo>
                    <a:pt x="1065552" y="69504"/>
                  </a:lnTo>
                  <a:lnTo>
                    <a:pt x="1065526" y="69967"/>
                  </a:lnTo>
                  <a:lnTo>
                    <a:pt x="1065602" y="70384"/>
                  </a:lnTo>
                  <a:lnTo>
                    <a:pt x="1065670" y="70525"/>
                  </a:lnTo>
                  <a:lnTo>
                    <a:pt x="1065836" y="70793"/>
                  </a:lnTo>
                  <a:lnTo>
                    <a:pt x="1065915" y="70929"/>
                  </a:lnTo>
                  <a:lnTo>
                    <a:pt x="1065979" y="71074"/>
                  </a:lnTo>
                  <a:lnTo>
                    <a:pt x="1066036" y="71296"/>
                  </a:lnTo>
                  <a:lnTo>
                    <a:pt x="1066059" y="71527"/>
                  </a:lnTo>
                  <a:lnTo>
                    <a:pt x="1066081" y="72008"/>
                  </a:lnTo>
                  <a:lnTo>
                    <a:pt x="1066108" y="72244"/>
                  </a:lnTo>
                  <a:lnTo>
                    <a:pt x="1066138" y="72412"/>
                  </a:lnTo>
                  <a:lnTo>
                    <a:pt x="1066251" y="72911"/>
                  </a:lnTo>
                  <a:lnTo>
                    <a:pt x="1066285" y="73079"/>
                  </a:lnTo>
                  <a:lnTo>
                    <a:pt x="1066312" y="73260"/>
                  </a:lnTo>
                  <a:lnTo>
                    <a:pt x="1066319" y="73356"/>
                  </a:lnTo>
                  <a:lnTo>
                    <a:pt x="1066342" y="73442"/>
                  </a:lnTo>
                  <a:lnTo>
                    <a:pt x="1066376" y="73519"/>
                  </a:lnTo>
                  <a:lnTo>
                    <a:pt x="1066433" y="73573"/>
                  </a:lnTo>
                  <a:lnTo>
                    <a:pt x="1066508" y="73623"/>
                  </a:lnTo>
                  <a:lnTo>
                    <a:pt x="1066587" y="73664"/>
                  </a:lnTo>
                  <a:lnTo>
                    <a:pt x="1066659" y="73710"/>
                  </a:lnTo>
                  <a:lnTo>
                    <a:pt x="1066712" y="73769"/>
                  </a:lnTo>
                  <a:lnTo>
                    <a:pt x="1066750" y="73905"/>
                  </a:lnTo>
                  <a:lnTo>
                    <a:pt x="1066742" y="74091"/>
                  </a:lnTo>
                  <a:lnTo>
                    <a:pt x="1066701" y="74286"/>
                  </a:lnTo>
                  <a:lnTo>
                    <a:pt x="1066636" y="74453"/>
                  </a:lnTo>
                  <a:lnTo>
                    <a:pt x="1066553" y="74544"/>
                  </a:lnTo>
                  <a:lnTo>
                    <a:pt x="1066451" y="74553"/>
                  </a:lnTo>
                  <a:lnTo>
                    <a:pt x="1066327" y="74517"/>
                  </a:lnTo>
                  <a:lnTo>
                    <a:pt x="1066195" y="74463"/>
                  </a:lnTo>
                  <a:lnTo>
                    <a:pt x="1066074" y="74426"/>
                  </a:lnTo>
                  <a:lnTo>
                    <a:pt x="1066010" y="74499"/>
                  </a:lnTo>
                  <a:lnTo>
                    <a:pt x="1066259" y="74830"/>
                  </a:lnTo>
                  <a:lnTo>
                    <a:pt x="1066398" y="75034"/>
                  </a:lnTo>
                  <a:lnTo>
                    <a:pt x="1066493" y="75229"/>
                  </a:lnTo>
                  <a:lnTo>
                    <a:pt x="1066534" y="75424"/>
                  </a:lnTo>
                  <a:lnTo>
                    <a:pt x="1066531" y="75642"/>
                  </a:lnTo>
                  <a:lnTo>
                    <a:pt x="1066519" y="75860"/>
                  </a:lnTo>
                  <a:lnTo>
                    <a:pt x="1066523" y="76068"/>
                  </a:lnTo>
                  <a:lnTo>
                    <a:pt x="1066576" y="76254"/>
                  </a:lnTo>
                  <a:lnTo>
                    <a:pt x="1066659" y="76391"/>
                  </a:lnTo>
                  <a:lnTo>
                    <a:pt x="1066761" y="76527"/>
                  </a:lnTo>
                  <a:lnTo>
                    <a:pt x="1066882" y="76654"/>
                  </a:lnTo>
                  <a:lnTo>
                    <a:pt x="1067014" y="76758"/>
                  </a:lnTo>
                  <a:lnTo>
                    <a:pt x="1067150" y="76849"/>
                  </a:lnTo>
                  <a:lnTo>
                    <a:pt x="1067252" y="76885"/>
                  </a:lnTo>
                  <a:lnTo>
                    <a:pt x="1067479" y="76926"/>
                  </a:lnTo>
                  <a:lnTo>
                    <a:pt x="1067577" y="76953"/>
                  </a:lnTo>
                  <a:lnTo>
                    <a:pt x="1067652" y="77062"/>
                  </a:lnTo>
                  <a:lnTo>
                    <a:pt x="1067660" y="77207"/>
                  </a:lnTo>
                  <a:lnTo>
                    <a:pt x="1067626" y="77343"/>
                  </a:lnTo>
                  <a:lnTo>
                    <a:pt x="1067535" y="77443"/>
                  </a:lnTo>
                  <a:lnTo>
                    <a:pt x="1067418" y="77529"/>
                  </a:lnTo>
                  <a:lnTo>
                    <a:pt x="1067369" y="77661"/>
                  </a:lnTo>
                  <a:lnTo>
                    <a:pt x="1067388" y="77756"/>
                  </a:lnTo>
                  <a:lnTo>
                    <a:pt x="1067418" y="77851"/>
                  </a:lnTo>
                  <a:lnTo>
                    <a:pt x="1067422" y="78024"/>
                  </a:lnTo>
                  <a:lnTo>
                    <a:pt x="1067362" y="78083"/>
                  </a:lnTo>
                  <a:lnTo>
                    <a:pt x="1067267" y="78124"/>
                  </a:lnTo>
                  <a:lnTo>
                    <a:pt x="1067158" y="78160"/>
                  </a:lnTo>
                  <a:lnTo>
                    <a:pt x="1067056" y="78201"/>
                  </a:lnTo>
                  <a:lnTo>
                    <a:pt x="1066980" y="78260"/>
                  </a:lnTo>
                  <a:lnTo>
                    <a:pt x="1066946" y="78368"/>
                  </a:lnTo>
                  <a:lnTo>
                    <a:pt x="1066957" y="78509"/>
                  </a:lnTo>
                  <a:lnTo>
                    <a:pt x="1066980" y="78663"/>
                  </a:lnTo>
                  <a:lnTo>
                    <a:pt x="1066995" y="78813"/>
                  </a:lnTo>
                  <a:lnTo>
                    <a:pt x="1066969" y="78940"/>
                  </a:lnTo>
                  <a:lnTo>
                    <a:pt x="1066916" y="79035"/>
                  </a:lnTo>
                  <a:lnTo>
                    <a:pt x="1066844" y="79121"/>
                  </a:lnTo>
                  <a:lnTo>
                    <a:pt x="1066757" y="79199"/>
                  </a:lnTo>
                  <a:lnTo>
                    <a:pt x="1066670" y="79267"/>
                  </a:lnTo>
                  <a:lnTo>
                    <a:pt x="1066576" y="79326"/>
                  </a:lnTo>
                  <a:lnTo>
                    <a:pt x="1066482" y="79362"/>
                  </a:lnTo>
                  <a:lnTo>
                    <a:pt x="1066176" y="79425"/>
                  </a:lnTo>
                  <a:lnTo>
                    <a:pt x="1066085" y="79466"/>
                  </a:lnTo>
                  <a:lnTo>
                    <a:pt x="1066021" y="79525"/>
                  </a:lnTo>
                  <a:lnTo>
                    <a:pt x="1065964" y="79602"/>
                  </a:lnTo>
                  <a:lnTo>
                    <a:pt x="1065915" y="79684"/>
                  </a:lnTo>
                  <a:lnTo>
                    <a:pt x="1065858" y="79752"/>
                  </a:lnTo>
                  <a:lnTo>
                    <a:pt x="1065790" y="79802"/>
                  </a:lnTo>
                  <a:lnTo>
                    <a:pt x="1065704" y="79811"/>
                  </a:lnTo>
                  <a:lnTo>
                    <a:pt x="1065602" y="79788"/>
                  </a:lnTo>
                  <a:lnTo>
                    <a:pt x="1065496" y="79757"/>
                  </a:lnTo>
                  <a:lnTo>
                    <a:pt x="1065394" y="79734"/>
                  </a:lnTo>
                  <a:lnTo>
                    <a:pt x="1065303" y="79743"/>
                  </a:lnTo>
                  <a:lnTo>
                    <a:pt x="1065224" y="79793"/>
                  </a:lnTo>
                  <a:lnTo>
                    <a:pt x="1065145" y="79865"/>
                  </a:lnTo>
                  <a:lnTo>
                    <a:pt x="1065077" y="79952"/>
                  </a:lnTo>
                  <a:lnTo>
                    <a:pt x="1065028" y="80047"/>
                  </a:lnTo>
                  <a:lnTo>
                    <a:pt x="1065009" y="80129"/>
                  </a:lnTo>
                  <a:lnTo>
                    <a:pt x="1065058" y="80188"/>
                  </a:lnTo>
                  <a:lnTo>
                    <a:pt x="1065179" y="80251"/>
                  </a:lnTo>
                  <a:lnTo>
                    <a:pt x="1065345" y="80315"/>
                  </a:lnTo>
                  <a:lnTo>
                    <a:pt x="1065526" y="80374"/>
                  </a:lnTo>
                  <a:lnTo>
                    <a:pt x="1065817" y="80483"/>
                  </a:lnTo>
                  <a:lnTo>
                    <a:pt x="1066229" y="80628"/>
                  </a:lnTo>
                  <a:lnTo>
                    <a:pt x="1066357" y="80687"/>
                  </a:lnTo>
                  <a:lnTo>
                    <a:pt x="1066459" y="80741"/>
                  </a:lnTo>
                  <a:lnTo>
                    <a:pt x="1066652" y="80859"/>
                  </a:lnTo>
                  <a:lnTo>
                    <a:pt x="1067063" y="81145"/>
                  </a:lnTo>
                  <a:lnTo>
                    <a:pt x="1067297" y="81317"/>
                  </a:lnTo>
                  <a:lnTo>
                    <a:pt x="1067513" y="81499"/>
                  </a:lnTo>
                  <a:lnTo>
                    <a:pt x="1067675" y="81689"/>
                  </a:lnTo>
                  <a:lnTo>
                    <a:pt x="1067747" y="81880"/>
                  </a:lnTo>
                  <a:lnTo>
                    <a:pt x="1067732" y="82011"/>
                  </a:lnTo>
                  <a:lnTo>
                    <a:pt x="1067683" y="82143"/>
                  </a:lnTo>
                  <a:lnTo>
                    <a:pt x="1067626" y="82274"/>
                  </a:lnTo>
                  <a:lnTo>
                    <a:pt x="1067588" y="82401"/>
                  </a:lnTo>
                  <a:lnTo>
                    <a:pt x="1067592" y="82515"/>
                  </a:lnTo>
                  <a:lnTo>
                    <a:pt x="1067709" y="82569"/>
                  </a:lnTo>
                  <a:lnTo>
                    <a:pt x="1067939" y="82583"/>
                  </a:lnTo>
                  <a:lnTo>
                    <a:pt x="1068215" y="82578"/>
                  </a:lnTo>
                  <a:lnTo>
                    <a:pt x="1068461" y="82601"/>
                  </a:lnTo>
                  <a:lnTo>
                    <a:pt x="1068612" y="82674"/>
                  </a:lnTo>
                  <a:lnTo>
                    <a:pt x="1068642" y="82810"/>
                  </a:lnTo>
                  <a:lnTo>
                    <a:pt x="1068615" y="82982"/>
                  </a:lnTo>
                  <a:lnTo>
                    <a:pt x="1068566" y="83164"/>
                  </a:lnTo>
                  <a:lnTo>
                    <a:pt x="1068532" y="83345"/>
                  </a:lnTo>
                  <a:lnTo>
                    <a:pt x="1068547" y="83504"/>
                  </a:lnTo>
                  <a:lnTo>
                    <a:pt x="1068619" y="83626"/>
                  </a:lnTo>
                  <a:lnTo>
                    <a:pt x="1068725" y="83731"/>
                  </a:lnTo>
                  <a:lnTo>
                    <a:pt x="1068967" y="83939"/>
                  </a:lnTo>
                  <a:lnTo>
                    <a:pt x="1069072" y="84048"/>
                  </a:lnTo>
                  <a:lnTo>
                    <a:pt x="1069201" y="84221"/>
                  </a:lnTo>
                  <a:lnTo>
                    <a:pt x="1069314" y="84402"/>
                  </a:lnTo>
                  <a:lnTo>
                    <a:pt x="1069420" y="84593"/>
                  </a:lnTo>
                  <a:lnTo>
                    <a:pt x="1069514" y="84788"/>
                  </a:lnTo>
                  <a:lnTo>
                    <a:pt x="1069612" y="85037"/>
                  </a:lnTo>
                  <a:lnTo>
                    <a:pt x="1069696" y="85237"/>
                  </a:lnTo>
                  <a:lnTo>
                    <a:pt x="1069733" y="85318"/>
                  </a:lnTo>
                  <a:lnTo>
                    <a:pt x="1069805" y="85495"/>
                  </a:lnTo>
                  <a:lnTo>
                    <a:pt x="1069835" y="85595"/>
                  </a:lnTo>
                  <a:lnTo>
                    <a:pt x="1069858" y="85695"/>
                  </a:lnTo>
                  <a:lnTo>
                    <a:pt x="1069858" y="85808"/>
                  </a:lnTo>
                  <a:lnTo>
                    <a:pt x="1069854" y="86040"/>
                  </a:lnTo>
                  <a:lnTo>
                    <a:pt x="1069847" y="86153"/>
                  </a:lnTo>
                  <a:lnTo>
                    <a:pt x="1069832" y="86267"/>
                  </a:lnTo>
                  <a:lnTo>
                    <a:pt x="1069801" y="86385"/>
                  </a:lnTo>
                  <a:lnTo>
                    <a:pt x="1069767" y="86498"/>
                  </a:lnTo>
                  <a:lnTo>
                    <a:pt x="1069730" y="86602"/>
                  </a:lnTo>
                  <a:lnTo>
                    <a:pt x="1069688" y="86698"/>
                  </a:lnTo>
                  <a:lnTo>
                    <a:pt x="1069650" y="86797"/>
                  </a:lnTo>
                  <a:lnTo>
                    <a:pt x="1069631" y="86897"/>
                  </a:lnTo>
                  <a:lnTo>
                    <a:pt x="1069616" y="86997"/>
                  </a:lnTo>
                  <a:lnTo>
                    <a:pt x="1069567" y="87237"/>
                  </a:lnTo>
                  <a:lnTo>
                    <a:pt x="1069571" y="87342"/>
                  </a:lnTo>
                  <a:lnTo>
                    <a:pt x="1069597" y="87446"/>
                  </a:lnTo>
                  <a:lnTo>
                    <a:pt x="1069696" y="87600"/>
                  </a:lnTo>
                  <a:lnTo>
                    <a:pt x="1069741" y="87664"/>
                  </a:lnTo>
                  <a:lnTo>
                    <a:pt x="1069786" y="87755"/>
                  </a:lnTo>
                  <a:lnTo>
                    <a:pt x="1069745" y="87823"/>
                  </a:lnTo>
                  <a:lnTo>
                    <a:pt x="1069654" y="87827"/>
                  </a:lnTo>
                  <a:lnTo>
                    <a:pt x="1069560" y="87827"/>
                  </a:lnTo>
                  <a:lnTo>
                    <a:pt x="1069480" y="87836"/>
                  </a:lnTo>
                  <a:lnTo>
                    <a:pt x="1069405" y="87850"/>
                  </a:lnTo>
                  <a:lnTo>
                    <a:pt x="1069261" y="87886"/>
                  </a:lnTo>
                  <a:lnTo>
                    <a:pt x="1069208" y="87936"/>
                  </a:lnTo>
                  <a:lnTo>
                    <a:pt x="1069223" y="88022"/>
                  </a:lnTo>
                  <a:lnTo>
                    <a:pt x="1069254" y="88113"/>
                  </a:lnTo>
                  <a:lnTo>
                    <a:pt x="1069258" y="88222"/>
                  </a:lnTo>
                  <a:lnTo>
                    <a:pt x="1069208" y="88276"/>
                  </a:lnTo>
                  <a:lnTo>
                    <a:pt x="1069122" y="88313"/>
                  </a:lnTo>
                  <a:lnTo>
                    <a:pt x="1069012" y="88322"/>
                  </a:lnTo>
                  <a:lnTo>
                    <a:pt x="1068902" y="88344"/>
                  </a:lnTo>
                  <a:lnTo>
                    <a:pt x="1068789" y="88376"/>
                  </a:lnTo>
                  <a:lnTo>
                    <a:pt x="1068676" y="88403"/>
                  </a:lnTo>
                  <a:lnTo>
                    <a:pt x="1068461" y="88412"/>
                  </a:lnTo>
                  <a:lnTo>
                    <a:pt x="1068366" y="88426"/>
                  </a:lnTo>
                  <a:lnTo>
                    <a:pt x="1068279" y="88453"/>
                  </a:lnTo>
                  <a:lnTo>
                    <a:pt x="1068200" y="88490"/>
                  </a:lnTo>
                  <a:lnTo>
                    <a:pt x="1068136" y="88544"/>
                  </a:lnTo>
                  <a:lnTo>
                    <a:pt x="1068090" y="88617"/>
                  </a:lnTo>
                  <a:lnTo>
                    <a:pt x="1068083" y="88721"/>
                  </a:lnTo>
                  <a:lnTo>
                    <a:pt x="1068068" y="88830"/>
                  </a:lnTo>
                  <a:lnTo>
                    <a:pt x="1068041" y="88948"/>
                  </a:lnTo>
                  <a:lnTo>
                    <a:pt x="1068011" y="89129"/>
                  </a:lnTo>
                  <a:lnTo>
                    <a:pt x="1067985" y="89215"/>
                  </a:lnTo>
                  <a:lnTo>
                    <a:pt x="1067951" y="89297"/>
                  </a:lnTo>
                  <a:lnTo>
                    <a:pt x="1067920" y="89383"/>
                  </a:lnTo>
                  <a:lnTo>
                    <a:pt x="1067849" y="89714"/>
                  </a:lnTo>
                  <a:lnTo>
                    <a:pt x="1067826" y="89805"/>
                  </a:lnTo>
                  <a:lnTo>
                    <a:pt x="1067766" y="89991"/>
                  </a:lnTo>
                  <a:lnTo>
                    <a:pt x="1067728" y="90086"/>
                  </a:lnTo>
                  <a:lnTo>
                    <a:pt x="1067671" y="90145"/>
                  </a:lnTo>
                  <a:lnTo>
                    <a:pt x="1067611" y="90182"/>
                  </a:lnTo>
                  <a:lnTo>
                    <a:pt x="1067547" y="90213"/>
                  </a:lnTo>
                  <a:lnTo>
                    <a:pt x="1067460" y="90263"/>
                  </a:lnTo>
                  <a:lnTo>
                    <a:pt x="1067388" y="90259"/>
                  </a:lnTo>
                  <a:lnTo>
                    <a:pt x="1067331" y="90204"/>
                  </a:lnTo>
                  <a:lnTo>
                    <a:pt x="1067195" y="90005"/>
                  </a:lnTo>
                  <a:lnTo>
                    <a:pt x="1067146" y="89941"/>
                  </a:lnTo>
                  <a:lnTo>
                    <a:pt x="1067078" y="89909"/>
                  </a:lnTo>
                  <a:lnTo>
                    <a:pt x="1066991" y="89914"/>
                  </a:lnTo>
                  <a:lnTo>
                    <a:pt x="1066935" y="89968"/>
                  </a:lnTo>
                  <a:lnTo>
                    <a:pt x="1066882" y="90032"/>
                  </a:lnTo>
                  <a:lnTo>
                    <a:pt x="1066803" y="90109"/>
                  </a:lnTo>
                  <a:lnTo>
                    <a:pt x="1066716" y="90186"/>
                  </a:lnTo>
                  <a:lnTo>
                    <a:pt x="1066636" y="90245"/>
                  </a:lnTo>
                  <a:lnTo>
                    <a:pt x="1066482" y="90350"/>
                  </a:lnTo>
                  <a:lnTo>
                    <a:pt x="1066331" y="90477"/>
                  </a:lnTo>
                  <a:lnTo>
                    <a:pt x="1066225" y="90526"/>
                  </a:lnTo>
                  <a:lnTo>
                    <a:pt x="1066134" y="90535"/>
                  </a:lnTo>
                  <a:lnTo>
                    <a:pt x="1066085" y="90463"/>
                  </a:lnTo>
                  <a:lnTo>
                    <a:pt x="1066051" y="90359"/>
                  </a:lnTo>
                  <a:lnTo>
                    <a:pt x="1066040" y="90272"/>
                  </a:lnTo>
                  <a:lnTo>
                    <a:pt x="1066047" y="90191"/>
                  </a:lnTo>
                  <a:lnTo>
                    <a:pt x="1066085" y="90109"/>
                  </a:lnTo>
                  <a:lnTo>
                    <a:pt x="1066153" y="90027"/>
                  </a:lnTo>
                  <a:lnTo>
                    <a:pt x="1066217" y="89982"/>
                  </a:lnTo>
                  <a:lnTo>
                    <a:pt x="1066278" y="89928"/>
                  </a:lnTo>
                  <a:lnTo>
                    <a:pt x="1066331" y="89860"/>
                  </a:lnTo>
                  <a:lnTo>
                    <a:pt x="1066361" y="89764"/>
                  </a:lnTo>
                  <a:lnTo>
                    <a:pt x="1066323" y="89655"/>
                  </a:lnTo>
                  <a:lnTo>
                    <a:pt x="1066221" y="89465"/>
                  </a:lnTo>
                  <a:lnTo>
                    <a:pt x="1066168" y="89388"/>
                  </a:lnTo>
                  <a:lnTo>
                    <a:pt x="1066100" y="89324"/>
                  </a:lnTo>
                  <a:lnTo>
                    <a:pt x="1065930" y="89234"/>
                  </a:lnTo>
                  <a:lnTo>
                    <a:pt x="1065704" y="89125"/>
                  </a:lnTo>
                  <a:lnTo>
                    <a:pt x="1065473" y="89007"/>
                  </a:lnTo>
                  <a:lnTo>
                    <a:pt x="1065364" y="88939"/>
                  </a:lnTo>
                  <a:lnTo>
                    <a:pt x="1065254" y="88852"/>
                  </a:lnTo>
                  <a:lnTo>
                    <a:pt x="1065152" y="88757"/>
                  </a:lnTo>
                  <a:lnTo>
                    <a:pt x="1065016" y="88617"/>
                  </a:lnTo>
                  <a:lnTo>
                    <a:pt x="1064960" y="88553"/>
                  </a:lnTo>
                  <a:lnTo>
                    <a:pt x="1064589" y="88381"/>
                  </a:lnTo>
                  <a:lnTo>
                    <a:pt x="1063558" y="87981"/>
                  </a:lnTo>
                  <a:lnTo>
                    <a:pt x="1063446" y="87947"/>
                  </a:lnTo>
                  <a:lnTo>
                    <a:pt x="1062690" y="87714"/>
                  </a:lnTo>
                  <a:lnTo>
                    <a:pt x="1060405" y="86983"/>
                  </a:lnTo>
                  <a:lnTo>
                    <a:pt x="1058452" y="86698"/>
                  </a:lnTo>
                  <a:lnTo>
                    <a:pt x="1058109" y="86670"/>
                  </a:lnTo>
                  <a:lnTo>
                    <a:pt x="1057923" y="86729"/>
                  </a:lnTo>
                  <a:lnTo>
                    <a:pt x="1057629" y="86852"/>
                  </a:lnTo>
                  <a:lnTo>
                    <a:pt x="1057516" y="86915"/>
                  </a:lnTo>
                  <a:lnTo>
                    <a:pt x="1057289" y="87033"/>
                  </a:lnTo>
                  <a:lnTo>
                    <a:pt x="1057168" y="87079"/>
                  </a:lnTo>
                  <a:lnTo>
                    <a:pt x="1057040" y="87110"/>
                  </a:lnTo>
                  <a:lnTo>
                    <a:pt x="1056643" y="87160"/>
                  </a:lnTo>
                  <a:lnTo>
                    <a:pt x="1056511" y="87192"/>
                  </a:lnTo>
                  <a:lnTo>
                    <a:pt x="1056439" y="87224"/>
                  </a:lnTo>
                  <a:lnTo>
                    <a:pt x="1056288" y="87305"/>
                  </a:lnTo>
                  <a:lnTo>
                    <a:pt x="1056216" y="87337"/>
                  </a:lnTo>
                  <a:lnTo>
                    <a:pt x="1056141" y="87351"/>
                  </a:lnTo>
                  <a:lnTo>
                    <a:pt x="1056054" y="87324"/>
                  </a:lnTo>
                  <a:lnTo>
                    <a:pt x="1055967" y="87269"/>
                  </a:lnTo>
                  <a:lnTo>
                    <a:pt x="1055880" y="87197"/>
                  </a:lnTo>
                  <a:lnTo>
                    <a:pt x="1055790" y="87133"/>
                  </a:lnTo>
                  <a:lnTo>
                    <a:pt x="1055695" y="87097"/>
                  </a:lnTo>
                  <a:lnTo>
                    <a:pt x="1055578" y="87097"/>
                  </a:lnTo>
                  <a:lnTo>
                    <a:pt x="1055457" y="87124"/>
                  </a:lnTo>
                  <a:lnTo>
                    <a:pt x="1055204" y="87215"/>
                  </a:lnTo>
                  <a:lnTo>
                    <a:pt x="1055080" y="87251"/>
                  </a:lnTo>
                  <a:lnTo>
                    <a:pt x="1054660" y="87337"/>
                  </a:lnTo>
                  <a:lnTo>
                    <a:pt x="1054521" y="87355"/>
                  </a:lnTo>
                  <a:lnTo>
                    <a:pt x="1054385" y="87364"/>
                  </a:lnTo>
                  <a:lnTo>
                    <a:pt x="1054294" y="87360"/>
                  </a:lnTo>
                  <a:lnTo>
                    <a:pt x="1054113" y="87333"/>
                  </a:lnTo>
                  <a:lnTo>
                    <a:pt x="1053932" y="87315"/>
                  </a:lnTo>
                  <a:lnTo>
                    <a:pt x="1053777" y="87305"/>
                  </a:lnTo>
                  <a:lnTo>
                    <a:pt x="1053622" y="87305"/>
                  </a:lnTo>
                  <a:lnTo>
                    <a:pt x="1053308" y="87319"/>
                  </a:lnTo>
                  <a:lnTo>
                    <a:pt x="1053157" y="87342"/>
                  </a:lnTo>
                  <a:lnTo>
                    <a:pt x="1052885" y="87396"/>
                  </a:lnTo>
                  <a:lnTo>
                    <a:pt x="1052621" y="87482"/>
                  </a:lnTo>
                  <a:lnTo>
                    <a:pt x="1052500" y="87537"/>
                  </a:lnTo>
                  <a:lnTo>
                    <a:pt x="1052255" y="87727"/>
                  </a:lnTo>
                  <a:lnTo>
                    <a:pt x="1052047" y="87990"/>
                  </a:lnTo>
                  <a:lnTo>
                    <a:pt x="1051684" y="88621"/>
                  </a:lnTo>
                  <a:lnTo>
                    <a:pt x="1051496" y="88916"/>
                  </a:lnTo>
                  <a:lnTo>
                    <a:pt x="1051107" y="89415"/>
                  </a:lnTo>
                  <a:lnTo>
                    <a:pt x="1050298" y="90390"/>
                  </a:lnTo>
                  <a:lnTo>
                    <a:pt x="1049906" y="90885"/>
                  </a:lnTo>
                  <a:lnTo>
                    <a:pt x="1049532" y="91393"/>
                  </a:lnTo>
                  <a:lnTo>
                    <a:pt x="1049222" y="91860"/>
                  </a:lnTo>
                  <a:lnTo>
                    <a:pt x="1048927" y="92341"/>
                  </a:lnTo>
                  <a:lnTo>
                    <a:pt x="1048357" y="93312"/>
                  </a:lnTo>
                  <a:lnTo>
                    <a:pt x="1048063" y="93793"/>
                  </a:lnTo>
                  <a:lnTo>
                    <a:pt x="1047534" y="94600"/>
                  </a:lnTo>
                  <a:lnTo>
                    <a:pt x="1047266" y="95004"/>
                  </a:lnTo>
                  <a:lnTo>
                    <a:pt x="1047005" y="95408"/>
                  </a:lnTo>
                  <a:lnTo>
                    <a:pt x="1046760" y="95825"/>
                  </a:lnTo>
                  <a:lnTo>
                    <a:pt x="1046563" y="96197"/>
                  </a:lnTo>
                  <a:lnTo>
                    <a:pt x="1046371" y="96574"/>
                  </a:lnTo>
                  <a:lnTo>
                    <a:pt x="1046189" y="96955"/>
                  </a:lnTo>
                  <a:lnTo>
                    <a:pt x="1046012" y="97340"/>
                  </a:lnTo>
                  <a:lnTo>
                    <a:pt x="1045849" y="97731"/>
                  </a:lnTo>
                  <a:lnTo>
                    <a:pt x="1045615" y="98062"/>
                  </a:lnTo>
                  <a:lnTo>
                    <a:pt x="1045385" y="98398"/>
                  </a:lnTo>
                  <a:lnTo>
                    <a:pt x="1045162" y="98738"/>
                  </a:lnTo>
                  <a:lnTo>
                    <a:pt x="1044735" y="99427"/>
                  </a:lnTo>
                  <a:lnTo>
                    <a:pt x="1044528" y="99736"/>
                  </a:lnTo>
                  <a:lnTo>
                    <a:pt x="1044305" y="100049"/>
                  </a:lnTo>
                  <a:lnTo>
                    <a:pt x="1044097" y="100367"/>
                  </a:lnTo>
                  <a:lnTo>
                    <a:pt x="1043938" y="100684"/>
                  </a:lnTo>
                  <a:lnTo>
                    <a:pt x="1043867" y="101006"/>
                  </a:lnTo>
                  <a:lnTo>
                    <a:pt x="1043867" y="101219"/>
                  </a:lnTo>
                  <a:lnTo>
                    <a:pt x="1043886" y="101437"/>
                  </a:lnTo>
                  <a:lnTo>
                    <a:pt x="1043923" y="101655"/>
                  </a:lnTo>
                  <a:lnTo>
                    <a:pt x="1043988" y="101864"/>
                  </a:lnTo>
                  <a:lnTo>
                    <a:pt x="1044078" y="102050"/>
                  </a:lnTo>
                  <a:lnTo>
                    <a:pt x="1044146" y="102177"/>
                  </a:lnTo>
                  <a:lnTo>
                    <a:pt x="1044222" y="102286"/>
                  </a:lnTo>
                  <a:lnTo>
                    <a:pt x="1044320" y="102308"/>
                  </a:lnTo>
                  <a:lnTo>
                    <a:pt x="1044388" y="102286"/>
                  </a:lnTo>
                  <a:lnTo>
                    <a:pt x="1044460" y="102272"/>
                  </a:lnTo>
                  <a:lnTo>
                    <a:pt x="1044539" y="102290"/>
                  </a:lnTo>
                  <a:lnTo>
                    <a:pt x="1044603" y="102326"/>
                  </a:lnTo>
                  <a:lnTo>
                    <a:pt x="1044664" y="102376"/>
                  </a:lnTo>
                  <a:lnTo>
                    <a:pt x="1044728" y="102444"/>
                  </a:lnTo>
                  <a:lnTo>
                    <a:pt x="1044796" y="102540"/>
                  </a:lnTo>
                  <a:lnTo>
                    <a:pt x="1044856" y="102635"/>
                  </a:lnTo>
                  <a:lnTo>
                    <a:pt x="1045015" y="102839"/>
                  </a:lnTo>
                  <a:lnTo>
                    <a:pt x="1045087" y="102952"/>
                  </a:lnTo>
                  <a:lnTo>
                    <a:pt x="1045204" y="103197"/>
                  </a:lnTo>
                  <a:lnTo>
                    <a:pt x="1045340" y="103447"/>
                  </a:lnTo>
                  <a:lnTo>
                    <a:pt x="1045430" y="103665"/>
                  </a:lnTo>
                  <a:lnTo>
                    <a:pt x="1045464" y="103769"/>
                  </a:lnTo>
                  <a:lnTo>
                    <a:pt x="1045498" y="103941"/>
                  </a:lnTo>
                  <a:lnTo>
                    <a:pt x="1045502" y="104023"/>
                  </a:lnTo>
                  <a:lnTo>
                    <a:pt x="1045498" y="104146"/>
                  </a:lnTo>
                  <a:lnTo>
                    <a:pt x="1045442" y="104236"/>
                  </a:lnTo>
                  <a:lnTo>
                    <a:pt x="1045385" y="104286"/>
                  </a:lnTo>
                  <a:lnTo>
                    <a:pt x="1045317" y="104336"/>
                  </a:lnTo>
                  <a:lnTo>
                    <a:pt x="1045238" y="104386"/>
                  </a:lnTo>
                  <a:lnTo>
                    <a:pt x="1045075" y="104472"/>
                  </a:lnTo>
                  <a:lnTo>
                    <a:pt x="1044992" y="104509"/>
                  </a:lnTo>
                  <a:lnTo>
                    <a:pt x="1044920" y="104545"/>
                  </a:lnTo>
                  <a:lnTo>
                    <a:pt x="1044784" y="104627"/>
                  </a:lnTo>
                  <a:lnTo>
                    <a:pt x="1044358" y="104862"/>
                  </a:lnTo>
                  <a:lnTo>
                    <a:pt x="1044448" y="104985"/>
                  </a:lnTo>
                  <a:lnTo>
                    <a:pt x="1044554" y="105098"/>
                  </a:lnTo>
                  <a:lnTo>
                    <a:pt x="1044671" y="105207"/>
                  </a:lnTo>
                  <a:lnTo>
                    <a:pt x="1044800" y="105298"/>
                  </a:lnTo>
                  <a:lnTo>
                    <a:pt x="1044932" y="105375"/>
                  </a:lnTo>
                  <a:lnTo>
                    <a:pt x="1045079" y="105425"/>
                  </a:lnTo>
                  <a:lnTo>
                    <a:pt x="1045260" y="105452"/>
                  </a:lnTo>
                  <a:lnTo>
                    <a:pt x="1045434" y="105470"/>
                  </a:lnTo>
                  <a:lnTo>
                    <a:pt x="1045570" y="105498"/>
                  </a:lnTo>
                  <a:lnTo>
                    <a:pt x="1045653" y="105625"/>
                  </a:lnTo>
                  <a:lnTo>
                    <a:pt x="1045649" y="105711"/>
                  </a:lnTo>
                  <a:lnTo>
                    <a:pt x="1045634" y="105797"/>
                  </a:lnTo>
                  <a:lnTo>
                    <a:pt x="1045566" y="105938"/>
                  </a:lnTo>
                  <a:lnTo>
                    <a:pt x="1045475" y="105965"/>
                  </a:lnTo>
                  <a:lnTo>
                    <a:pt x="1045328" y="105938"/>
                  </a:lnTo>
                  <a:lnTo>
                    <a:pt x="1045158" y="105897"/>
                  </a:lnTo>
                  <a:lnTo>
                    <a:pt x="1045007" y="105874"/>
                  </a:lnTo>
                  <a:lnTo>
                    <a:pt x="1044886" y="105965"/>
                  </a:lnTo>
                  <a:lnTo>
                    <a:pt x="1044867" y="106047"/>
                  </a:lnTo>
                  <a:lnTo>
                    <a:pt x="1044864" y="106137"/>
                  </a:lnTo>
                  <a:lnTo>
                    <a:pt x="1044871" y="106233"/>
                  </a:lnTo>
                  <a:lnTo>
                    <a:pt x="1044883" y="106319"/>
                  </a:lnTo>
                  <a:lnTo>
                    <a:pt x="1044932" y="106437"/>
                  </a:lnTo>
                  <a:lnTo>
                    <a:pt x="1045019" y="106546"/>
                  </a:lnTo>
                  <a:lnTo>
                    <a:pt x="1045124" y="106654"/>
                  </a:lnTo>
                  <a:lnTo>
                    <a:pt x="1045234" y="106763"/>
                  </a:lnTo>
                  <a:lnTo>
                    <a:pt x="1045324" y="106877"/>
                  </a:lnTo>
                  <a:lnTo>
                    <a:pt x="1045468" y="107113"/>
                  </a:lnTo>
                  <a:lnTo>
                    <a:pt x="1045589" y="107362"/>
                  </a:lnTo>
                  <a:lnTo>
                    <a:pt x="1045698" y="107621"/>
                  </a:lnTo>
                  <a:lnTo>
                    <a:pt x="1045785" y="107889"/>
                  </a:lnTo>
                  <a:lnTo>
                    <a:pt x="1045857" y="108152"/>
                  </a:lnTo>
                  <a:lnTo>
                    <a:pt x="1045887" y="108492"/>
                  </a:lnTo>
                  <a:lnTo>
                    <a:pt x="1045861" y="108846"/>
                  </a:lnTo>
                  <a:lnTo>
                    <a:pt x="1045819" y="109204"/>
                  </a:lnTo>
                  <a:lnTo>
                    <a:pt x="1045804" y="109549"/>
                  </a:lnTo>
                  <a:lnTo>
                    <a:pt x="1045861" y="109876"/>
                  </a:lnTo>
                  <a:lnTo>
                    <a:pt x="1045902" y="109975"/>
                  </a:lnTo>
                  <a:lnTo>
                    <a:pt x="1045955" y="110071"/>
                  </a:lnTo>
                  <a:lnTo>
                    <a:pt x="1046050" y="110266"/>
                  </a:lnTo>
                  <a:lnTo>
                    <a:pt x="1046080" y="110366"/>
                  </a:lnTo>
                  <a:lnTo>
                    <a:pt x="1046072" y="110520"/>
                  </a:lnTo>
                  <a:lnTo>
                    <a:pt x="1046023" y="110674"/>
                  </a:lnTo>
                  <a:lnTo>
                    <a:pt x="1045959" y="110837"/>
                  </a:lnTo>
                  <a:lnTo>
                    <a:pt x="1045910" y="110996"/>
                  </a:lnTo>
                  <a:lnTo>
                    <a:pt x="1045906" y="111141"/>
                  </a:lnTo>
                  <a:lnTo>
                    <a:pt x="1045951" y="111255"/>
                  </a:lnTo>
                  <a:lnTo>
                    <a:pt x="1046027" y="111364"/>
                  </a:lnTo>
                  <a:lnTo>
                    <a:pt x="1046106" y="111468"/>
                  </a:lnTo>
                  <a:lnTo>
                    <a:pt x="1046167" y="111568"/>
                  </a:lnTo>
                  <a:lnTo>
                    <a:pt x="1046189" y="111668"/>
                  </a:lnTo>
                  <a:lnTo>
                    <a:pt x="1046144" y="111777"/>
                  </a:lnTo>
                  <a:lnTo>
                    <a:pt x="1046057" y="111885"/>
                  </a:lnTo>
                  <a:lnTo>
                    <a:pt x="1045944" y="111990"/>
                  </a:lnTo>
                  <a:lnTo>
                    <a:pt x="1045815" y="112072"/>
                  </a:lnTo>
                  <a:lnTo>
                    <a:pt x="1045695" y="112117"/>
                  </a:lnTo>
                  <a:lnTo>
                    <a:pt x="1045619" y="112117"/>
                  </a:lnTo>
                  <a:lnTo>
                    <a:pt x="1045544" y="112108"/>
                  </a:lnTo>
                  <a:lnTo>
                    <a:pt x="1045381" y="112076"/>
                  </a:lnTo>
                  <a:lnTo>
                    <a:pt x="1045306" y="112076"/>
                  </a:lnTo>
                  <a:lnTo>
                    <a:pt x="1045177" y="112194"/>
                  </a:lnTo>
                  <a:lnTo>
                    <a:pt x="1045060" y="112434"/>
                  </a:lnTo>
                  <a:lnTo>
                    <a:pt x="1044954" y="112711"/>
                  </a:lnTo>
                  <a:lnTo>
                    <a:pt x="1044852" y="112943"/>
                  </a:lnTo>
                  <a:lnTo>
                    <a:pt x="1044698" y="113042"/>
                  </a:lnTo>
                  <a:lnTo>
                    <a:pt x="1044603" y="113029"/>
                  </a:lnTo>
                  <a:lnTo>
                    <a:pt x="1044516" y="113006"/>
                  </a:lnTo>
                  <a:lnTo>
                    <a:pt x="1044433" y="112956"/>
                  </a:lnTo>
                  <a:lnTo>
                    <a:pt x="1044358" y="112884"/>
                  </a:lnTo>
                  <a:lnTo>
                    <a:pt x="1044290" y="112802"/>
                  </a:lnTo>
                  <a:lnTo>
                    <a:pt x="1044214" y="112729"/>
                  </a:lnTo>
                  <a:lnTo>
                    <a:pt x="1044135" y="112675"/>
                  </a:lnTo>
                  <a:lnTo>
                    <a:pt x="1044040" y="112652"/>
                  </a:lnTo>
                  <a:lnTo>
                    <a:pt x="1043946" y="112643"/>
                  </a:lnTo>
                  <a:lnTo>
                    <a:pt x="1043746" y="112648"/>
                  </a:lnTo>
                  <a:lnTo>
                    <a:pt x="1043648" y="112634"/>
                  </a:lnTo>
                  <a:lnTo>
                    <a:pt x="1043481" y="112566"/>
                  </a:lnTo>
                  <a:lnTo>
                    <a:pt x="1043323" y="112462"/>
                  </a:lnTo>
                  <a:lnTo>
                    <a:pt x="1043168" y="112348"/>
                  </a:lnTo>
                  <a:lnTo>
                    <a:pt x="1043009" y="112248"/>
                  </a:lnTo>
                  <a:lnTo>
                    <a:pt x="1042847" y="112199"/>
                  </a:lnTo>
                  <a:lnTo>
                    <a:pt x="1042639" y="112194"/>
                  </a:lnTo>
                  <a:lnTo>
                    <a:pt x="1042530" y="112208"/>
                  </a:lnTo>
                  <a:lnTo>
                    <a:pt x="1042428" y="112226"/>
                  </a:lnTo>
                  <a:lnTo>
                    <a:pt x="1042326" y="112253"/>
                  </a:lnTo>
                  <a:lnTo>
                    <a:pt x="1042295" y="112270"/>
                  </a:lnTo>
                  <a:lnTo>
                    <a:pt x="1042186" y="112330"/>
                  </a:lnTo>
                  <a:lnTo>
                    <a:pt x="1042054" y="112439"/>
                  </a:lnTo>
                  <a:lnTo>
                    <a:pt x="1041805" y="112688"/>
                  </a:lnTo>
                  <a:lnTo>
                    <a:pt x="1041672" y="112797"/>
                  </a:lnTo>
                  <a:lnTo>
                    <a:pt x="1041472" y="112915"/>
                  </a:lnTo>
                  <a:lnTo>
                    <a:pt x="1041268" y="113015"/>
                  </a:lnTo>
                  <a:lnTo>
                    <a:pt x="1040838" y="113201"/>
                  </a:lnTo>
                  <a:lnTo>
                    <a:pt x="1040626" y="113301"/>
                  </a:lnTo>
                  <a:lnTo>
                    <a:pt x="1040396" y="113414"/>
                  </a:lnTo>
                  <a:lnTo>
                    <a:pt x="1039463" y="113886"/>
                  </a:lnTo>
                  <a:lnTo>
                    <a:pt x="1039248" y="113886"/>
                  </a:lnTo>
                  <a:lnTo>
                    <a:pt x="1039176" y="113882"/>
                  </a:lnTo>
                  <a:lnTo>
                    <a:pt x="1039040" y="113868"/>
                  </a:lnTo>
                  <a:lnTo>
                    <a:pt x="1038908" y="113841"/>
                  </a:lnTo>
                  <a:lnTo>
                    <a:pt x="1038779" y="113832"/>
                  </a:lnTo>
                  <a:lnTo>
                    <a:pt x="1038662" y="113868"/>
                  </a:lnTo>
                  <a:lnTo>
                    <a:pt x="1038545" y="113945"/>
                  </a:lnTo>
                  <a:lnTo>
                    <a:pt x="1038319" y="114154"/>
                  </a:lnTo>
                  <a:lnTo>
                    <a:pt x="1038103" y="114331"/>
                  </a:lnTo>
                  <a:lnTo>
                    <a:pt x="1038005" y="114422"/>
                  </a:lnTo>
                  <a:lnTo>
                    <a:pt x="1037903" y="114503"/>
                  </a:lnTo>
                  <a:lnTo>
                    <a:pt x="1037801" y="114571"/>
                  </a:lnTo>
                  <a:lnTo>
                    <a:pt x="1037692" y="114608"/>
                  </a:lnTo>
                  <a:lnTo>
                    <a:pt x="1037575" y="114594"/>
                  </a:lnTo>
                  <a:lnTo>
                    <a:pt x="1037450" y="114540"/>
                  </a:lnTo>
                  <a:lnTo>
                    <a:pt x="1037193" y="114408"/>
                  </a:lnTo>
                  <a:lnTo>
                    <a:pt x="1037065" y="114372"/>
                  </a:lnTo>
                  <a:lnTo>
                    <a:pt x="1036884" y="114376"/>
                  </a:lnTo>
                  <a:lnTo>
                    <a:pt x="1036793" y="114385"/>
                  </a:lnTo>
                  <a:lnTo>
                    <a:pt x="1036619" y="114426"/>
                  </a:lnTo>
                  <a:lnTo>
                    <a:pt x="1036434" y="114549"/>
                  </a:lnTo>
                  <a:lnTo>
                    <a:pt x="1036272" y="114753"/>
                  </a:lnTo>
                  <a:lnTo>
                    <a:pt x="1036124" y="115002"/>
                  </a:lnTo>
                  <a:lnTo>
                    <a:pt x="1035988" y="115270"/>
                  </a:lnTo>
                  <a:lnTo>
                    <a:pt x="1035849" y="115515"/>
                  </a:lnTo>
                  <a:lnTo>
                    <a:pt x="1035611" y="115905"/>
                  </a:lnTo>
                  <a:lnTo>
                    <a:pt x="1035497" y="116100"/>
                  </a:lnTo>
                  <a:lnTo>
                    <a:pt x="1035388" y="116304"/>
                  </a:lnTo>
                  <a:lnTo>
                    <a:pt x="1035286" y="116504"/>
                  </a:lnTo>
                  <a:lnTo>
                    <a:pt x="1035165" y="116776"/>
                  </a:lnTo>
                  <a:lnTo>
                    <a:pt x="1035063" y="117048"/>
                  </a:lnTo>
                  <a:lnTo>
                    <a:pt x="1034863" y="117607"/>
                  </a:lnTo>
                  <a:lnTo>
                    <a:pt x="1034757" y="117883"/>
                  </a:lnTo>
                  <a:lnTo>
                    <a:pt x="1034568" y="118332"/>
                  </a:lnTo>
                  <a:lnTo>
                    <a:pt x="1034266" y="118995"/>
                  </a:lnTo>
                  <a:lnTo>
                    <a:pt x="1033930" y="119925"/>
                  </a:lnTo>
                  <a:lnTo>
                    <a:pt x="1033575" y="120851"/>
                  </a:lnTo>
                  <a:lnTo>
                    <a:pt x="1033205" y="121772"/>
                  </a:lnTo>
                  <a:lnTo>
                    <a:pt x="1032812" y="122683"/>
                  </a:lnTo>
                  <a:lnTo>
                    <a:pt x="1032408" y="123586"/>
                  </a:lnTo>
                  <a:lnTo>
                    <a:pt x="1032068" y="124280"/>
                  </a:lnTo>
                  <a:lnTo>
                    <a:pt x="1031713" y="124966"/>
                  </a:lnTo>
                  <a:lnTo>
                    <a:pt x="1031351" y="125646"/>
                  </a:lnTo>
                  <a:lnTo>
                    <a:pt x="1030996" y="126331"/>
                  </a:lnTo>
                  <a:lnTo>
                    <a:pt x="1030660" y="127025"/>
                  </a:lnTo>
                  <a:lnTo>
                    <a:pt x="1030259" y="127883"/>
                  </a:lnTo>
                  <a:lnTo>
                    <a:pt x="1029866" y="128745"/>
                  </a:lnTo>
                  <a:lnTo>
                    <a:pt x="1029496" y="129611"/>
                  </a:lnTo>
                  <a:lnTo>
                    <a:pt x="1029164" y="130496"/>
                  </a:lnTo>
                  <a:lnTo>
                    <a:pt x="1028896" y="131390"/>
                  </a:lnTo>
                  <a:lnTo>
                    <a:pt x="1028631" y="132851"/>
                  </a:lnTo>
                  <a:lnTo>
                    <a:pt x="1028541" y="134362"/>
                  </a:lnTo>
                  <a:lnTo>
                    <a:pt x="1028548" y="135895"/>
                  </a:lnTo>
                  <a:lnTo>
                    <a:pt x="1028579" y="137433"/>
                  </a:lnTo>
                  <a:lnTo>
                    <a:pt x="1028560" y="138962"/>
                  </a:lnTo>
                  <a:lnTo>
                    <a:pt x="1028499" y="140024"/>
                  </a:lnTo>
                  <a:lnTo>
                    <a:pt x="1028420" y="141090"/>
                  </a:lnTo>
                  <a:lnTo>
                    <a:pt x="1028352" y="142152"/>
                  </a:lnTo>
                  <a:lnTo>
                    <a:pt x="1028314" y="143214"/>
                  </a:lnTo>
                  <a:lnTo>
                    <a:pt x="1028333" y="144271"/>
                  </a:lnTo>
                  <a:lnTo>
                    <a:pt x="1028382" y="145011"/>
                  </a:lnTo>
                  <a:lnTo>
                    <a:pt x="1028450" y="145755"/>
                  </a:lnTo>
                  <a:lnTo>
                    <a:pt x="1028537" y="146494"/>
                  </a:lnTo>
                  <a:lnTo>
                    <a:pt x="1028643" y="147229"/>
                  </a:lnTo>
                  <a:lnTo>
                    <a:pt x="1028767" y="147960"/>
                  </a:lnTo>
                  <a:lnTo>
                    <a:pt x="1028866" y="148591"/>
                  </a:lnTo>
                  <a:lnTo>
                    <a:pt x="1028956" y="149235"/>
                  </a:lnTo>
                  <a:lnTo>
                    <a:pt x="1029069" y="149870"/>
                  </a:lnTo>
                  <a:lnTo>
                    <a:pt x="1029240" y="150469"/>
                  </a:lnTo>
                  <a:lnTo>
                    <a:pt x="1029492" y="151018"/>
                  </a:lnTo>
                  <a:lnTo>
                    <a:pt x="1029776" y="151435"/>
                  </a:lnTo>
                  <a:lnTo>
                    <a:pt x="1030108" y="151839"/>
                  </a:lnTo>
                  <a:lnTo>
                    <a:pt x="1030478" y="152207"/>
                  </a:lnTo>
                  <a:lnTo>
                    <a:pt x="1030554" y="152266"/>
                  </a:lnTo>
                  <a:lnTo>
                    <a:pt x="1030633" y="152384"/>
                  </a:lnTo>
                  <a:lnTo>
                    <a:pt x="1030879" y="152729"/>
                  </a:lnTo>
                  <a:lnTo>
                    <a:pt x="1031003" y="152924"/>
                  </a:lnTo>
                  <a:lnTo>
                    <a:pt x="1031086" y="153083"/>
                  </a:lnTo>
                  <a:lnTo>
                    <a:pt x="1031139" y="153155"/>
                  </a:lnTo>
                  <a:lnTo>
                    <a:pt x="1031188" y="153241"/>
                  </a:lnTo>
                  <a:lnTo>
                    <a:pt x="1031237" y="153314"/>
                  </a:lnTo>
                  <a:lnTo>
                    <a:pt x="1031320" y="153282"/>
                  </a:lnTo>
                  <a:lnTo>
                    <a:pt x="1031385" y="153241"/>
                  </a:lnTo>
                  <a:lnTo>
                    <a:pt x="1031449" y="153191"/>
                  </a:lnTo>
                  <a:lnTo>
                    <a:pt x="1031509" y="153151"/>
                  </a:lnTo>
                  <a:lnTo>
                    <a:pt x="1031566" y="153105"/>
                  </a:lnTo>
                  <a:lnTo>
                    <a:pt x="1031679" y="153005"/>
                  </a:lnTo>
                  <a:lnTo>
                    <a:pt x="1031959" y="152783"/>
                  </a:lnTo>
                  <a:lnTo>
                    <a:pt x="1032064" y="152747"/>
                  </a:lnTo>
                  <a:lnTo>
                    <a:pt x="1032159" y="152833"/>
                  </a:lnTo>
                  <a:lnTo>
                    <a:pt x="1032242" y="153001"/>
                  </a:lnTo>
                  <a:lnTo>
                    <a:pt x="1032491" y="153423"/>
                  </a:lnTo>
                  <a:lnTo>
                    <a:pt x="1032616" y="153604"/>
                  </a:lnTo>
                  <a:lnTo>
                    <a:pt x="1032688" y="153700"/>
                  </a:lnTo>
                  <a:lnTo>
                    <a:pt x="1032763" y="153790"/>
                  </a:lnTo>
                  <a:lnTo>
                    <a:pt x="1032907" y="153981"/>
                  </a:lnTo>
                  <a:lnTo>
                    <a:pt x="1033148" y="154330"/>
                  </a:lnTo>
                  <a:lnTo>
                    <a:pt x="1033231" y="154430"/>
                  </a:lnTo>
                  <a:lnTo>
                    <a:pt x="1033265" y="154525"/>
                  </a:lnTo>
                  <a:lnTo>
                    <a:pt x="1033190" y="154612"/>
                  </a:lnTo>
                  <a:lnTo>
                    <a:pt x="1033046" y="154693"/>
                  </a:lnTo>
                  <a:lnTo>
                    <a:pt x="1032926" y="154770"/>
                  </a:lnTo>
                  <a:lnTo>
                    <a:pt x="1032820" y="154848"/>
                  </a:lnTo>
                  <a:lnTo>
                    <a:pt x="1032706" y="154897"/>
                  </a:lnTo>
                  <a:lnTo>
                    <a:pt x="1032627" y="154897"/>
                  </a:lnTo>
                  <a:lnTo>
                    <a:pt x="1032359" y="154798"/>
                  </a:lnTo>
                  <a:lnTo>
                    <a:pt x="1032272" y="154793"/>
                  </a:lnTo>
                  <a:lnTo>
                    <a:pt x="1032181" y="154820"/>
                  </a:lnTo>
                  <a:lnTo>
                    <a:pt x="1032091" y="154866"/>
                  </a:lnTo>
                  <a:lnTo>
                    <a:pt x="1032004" y="154925"/>
                  </a:lnTo>
                  <a:lnTo>
                    <a:pt x="1031932" y="154993"/>
                  </a:lnTo>
                  <a:lnTo>
                    <a:pt x="1031872" y="155070"/>
                  </a:lnTo>
                  <a:lnTo>
                    <a:pt x="1031830" y="155201"/>
                  </a:lnTo>
                  <a:lnTo>
                    <a:pt x="1031823" y="155374"/>
                  </a:lnTo>
                  <a:lnTo>
                    <a:pt x="1031845" y="155555"/>
                  </a:lnTo>
                  <a:lnTo>
                    <a:pt x="1031898" y="155719"/>
                  </a:lnTo>
                  <a:lnTo>
                    <a:pt x="1031974" y="155832"/>
                  </a:lnTo>
                  <a:lnTo>
                    <a:pt x="1032042" y="156086"/>
                  </a:lnTo>
                  <a:lnTo>
                    <a:pt x="1032144" y="156613"/>
                  </a:lnTo>
                  <a:lnTo>
                    <a:pt x="1032223" y="156858"/>
                  </a:lnTo>
                  <a:lnTo>
                    <a:pt x="1032340" y="157062"/>
                  </a:lnTo>
                  <a:lnTo>
                    <a:pt x="1032484" y="157207"/>
                  </a:lnTo>
                  <a:lnTo>
                    <a:pt x="1032627" y="157266"/>
                  </a:lnTo>
                  <a:lnTo>
                    <a:pt x="1032918" y="157375"/>
                  </a:lnTo>
                  <a:lnTo>
                    <a:pt x="1033284" y="157502"/>
                  </a:lnTo>
                  <a:lnTo>
                    <a:pt x="1033565" y="157593"/>
                  </a:lnTo>
                  <a:lnTo>
                    <a:pt x="1033722" y="157643"/>
                  </a:lnTo>
                  <a:lnTo>
                    <a:pt x="1033896" y="157683"/>
                  </a:lnTo>
                  <a:lnTo>
                    <a:pt x="1034070" y="157715"/>
                  </a:lnTo>
                  <a:lnTo>
                    <a:pt x="1034236" y="157724"/>
                  </a:lnTo>
                  <a:lnTo>
                    <a:pt x="1034576" y="157702"/>
                  </a:lnTo>
                  <a:lnTo>
                    <a:pt x="1034742" y="157702"/>
                  </a:lnTo>
                  <a:lnTo>
                    <a:pt x="1034897" y="157729"/>
                  </a:lnTo>
                  <a:lnTo>
                    <a:pt x="1035063" y="157801"/>
                  </a:lnTo>
                  <a:lnTo>
                    <a:pt x="1035218" y="157897"/>
                  </a:lnTo>
                  <a:lnTo>
                    <a:pt x="1035365" y="158015"/>
                  </a:lnTo>
                  <a:lnTo>
                    <a:pt x="1035645" y="158273"/>
                  </a:lnTo>
                  <a:lnTo>
                    <a:pt x="1035868" y="158514"/>
                  </a:lnTo>
                  <a:lnTo>
                    <a:pt x="1036064" y="158781"/>
                  </a:lnTo>
                  <a:lnTo>
                    <a:pt x="1036419" y="159362"/>
                  </a:lnTo>
                  <a:lnTo>
                    <a:pt x="1036600" y="159648"/>
                  </a:lnTo>
                  <a:lnTo>
                    <a:pt x="1036812" y="159943"/>
                  </a:lnTo>
                  <a:lnTo>
                    <a:pt x="1037027" y="160229"/>
                  </a:lnTo>
                  <a:lnTo>
                    <a:pt x="1037239" y="160524"/>
                  </a:lnTo>
                  <a:lnTo>
                    <a:pt x="1037399" y="160773"/>
                  </a:lnTo>
                  <a:lnTo>
                    <a:pt x="1037431" y="160823"/>
                  </a:lnTo>
                  <a:lnTo>
                    <a:pt x="1037594" y="161141"/>
                  </a:lnTo>
                  <a:lnTo>
                    <a:pt x="1037741" y="161531"/>
                  </a:lnTo>
                  <a:lnTo>
                    <a:pt x="1037850" y="161949"/>
                  </a:lnTo>
                  <a:lnTo>
                    <a:pt x="1037933" y="162371"/>
                  </a:lnTo>
                  <a:lnTo>
                    <a:pt x="1037982" y="162802"/>
                  </a:lnTo>
                  <a:lnTo>
                    <a:pt x="1038009" y="163224"/>
                  </a:lnTo>
                  <a:lnTo>
                    <a:pt x="1037986" y="163723"/>
                  </a:lnTo>
                  <a:lnTo>
                    <a:pt x="1037903" y="164217"/>
                  </a:lnTo>
                  <a:lnTo>
                    <a:pt x="1037794" y="164716"/>
                  </a:lnTo>
                  <a:lnTo>
                    <a:pt x="1037692" y="165216"/>
                  </a:lnTo>
                  <a:lnTo>
                    <a:pt x="1037631" y="165715"/>
                  </a:lnTo>
                  <a:lnTo>
                    <a:pt x="1037612" y="166182"/>
                  </a:lnTo>
                  <a:lnTo>
                    <a:pt x="1037609" y="166654"/>
                  </a:lnTo>
                  <a:lnTo>
                    <a:pt x="1037624" y="167126"/>
                  </a:lnTo>
                  <a:lnTo>
                    <a:pt x="1037658" y="167593"/>
                  </a:lnTo>
                  <a:lnTo>
                    <a:pt x="1037707" y="168061"/>
                  </a:lnTo>
                  <a:lnTo>
                    <a:pt x="1037764" y="168428"/>
                  </a:lnTo>
                  <a:lnTo>
                    <a:pt x="1037828" y="168796"/>
                  </a:lnTo>
                  <a:lnTo>
                    <a:pt x="1037907" y="169159"/>
                  </a:lnTo>
                  <a:lnTo>
                    <a:pt x="1037998" y="169522"/>
                  </a:lnTo>
                  <a:lnTo>
                    <a:pt x="1038092" y="169880"/>
                  </a:lnTo>
                  <a:lnTo>
                    <a:pt x="1038228" y="170252"/>
                  </a:lnTo>
                  <a:lnTo>
                    <a:pt x="1038405" y="170620"/>
                  </a:lnTo>
                  <a:lnTo>
                    <a:pt x="1038576" y="170987"/>
                  </a:lnTo>
                  <a:lnTo>
                    <a:pt x="1038700" y="171350"/>
                  </a:lnTo>
                  <a:lnTo>
                    <a:pt x="1038738" y="171709"/>
                  </a:lnTo>
                  <a:lnTo>
                    <a:pt x="1038689" y="172022"/>
                  </a:lnTo>
                  <a:lnTo>
                    <a:pt x="1038579" y="172335"/>
                  </a:lnTo>
                  <a:lnTo>
                    <a:pt x="1038432" y="172644"/>
                  </a:lnTo>
                  <a:lnTo>
                    <a:pt x="1038111" y="173247"/>
                  </a:lnTo>
                  <a:lnTo>
                    <a:pt x="1038013" y="173429"/>
                  </a:lnTo>
                  <a:lnTo>
                    <a:pt x="1037790" y="173783"/>
                  </a:lnTo>
                  <a:lnTo>
                    <a:pt x="1037692" y="173959"/>
                  </a:lnTo>
                  <a:lnTo>
                    <a:pt x="1037609" y="174146"/>
                  </a:lnTo>
                  <a:lnTo>
                    <a:pt x="1037563" y="174300"/>
                  </a:lnTo>
                  <a:lnTo>
                    <a:pt x="1037533" y="174459"/>
                  </a:lnTo>
                  <a:lnTo>
                    <a:pt x="1037510" y="174622"/>
                  </a:lnTo>
                  <a:lnTo>
                    <a:pt x="1037446" y="174940"/>
                  </a:lnTo>
                  <a:lnTo>
                    <a:pt x="1037393" y="175139"/>
                  </a:lnTo>
                  <a:lnTo>
                    <a:pt x="1037363" y="175239"/>
                  </a:lnTo>
                  <a:lnTo>
                    <a:pt x="1037329" y="175334"/>
                  </a:lnTo>
                  <a:lnTo>
                    <a:pt x="1037288" y="175430"/>
                  </a:lnTo>
                  <a:lnTo>
                    <a:pt x="1037220" y="175539"/>
                  </a:lnTo>
                  <a:lnTo>
                    <a:pt x="1037042" y="175747"/>
                  </a:lnTo>
                  <a:lnTo>
                    <a:pt x="1036951" y="175847"/>
                  </a:lnTo>
                  <a:lnTo>
                    <a:pt x="1036865" y="175951"/>
                  </a:lnTo>
                  <a:lnTo>
                    <a:pt x="1036755" y="176106"/>
                  </a:lnTo>
                  <a:lnTo>
                    <a:pt x="1036442" y="176587"/>
                  </a:lnTo>
                  <a:lnTo>
                    <a:pt x="1036325" y="176736"/>
                  </a:lnTo>
                  <a:lnTo>
                    <a:pt x="1036230" y="176845"/>
                  </a:lnTo>
                  <a:lnTo>
                    <a:pt x="1036132" y="176950"/>
                  </a:lnTo>
                  <a:lnTo>
                    <a:pt x="1036030" y="177050"/>
                  </a:lnTo>
                  <a:lnTo>
                    <a:pt x="1035709" y="177381"/>
                  </a:lnTo>
                  <a:lnTo>
                    <a:pt x="1035252" y="177889"/>
                  </a:lnTo>
                  <a:lnTo>
                    <a:pt x="1035006" y="178025"/>
                  </a:lnTo>
                  <a:lnTo>
                    <a:pt x="1034769" y="178180"/>
                  </a:lnTo>
                  <a:lnTo>
                    <a:pt x="1034546" y="178356"/>
                  </a:lnTo>
                  <a:lnTo>
                    <a:pt x="1034334" y="178552"/>
                  </a:lnTo>
                  <a:lnTo>
                    <a:pt x="1034149" y="178756"/>
                  </a:lnTo>
                  <a:lnTo>
                    <a:pt x="1034055" y="178874"/>
                  </a:lnTo>
                  <a:lnTo>
                    <a:pt x="1033968" y="178992"/>
                  </a:lnTo>
                  <a:lnTo>
                    <a:pt x="1033885" y="179119"/>
                  </a:lnTo>
                  <a:lnTo>
                    <a:pt x="1033809" y="179246"/>
                  </a:lnTo>
                  <a:lnTo>
                    <a:pt x="1033741" y="179377"/>
                  </a:lnTo>
                  <a:lnTo>
                    <a:pt x="1033704" y="179482"/>
                  </a:lnTo>
                  <a:lnTo>
                    <a:pt x="1033681" y="179600"/>
                  </a:lnTo>
                  <a:lnTo>
                    <a:pt x="1033654" y="179713"/>
                  </a:lnTo>
                  <a:lnTo>
                    <a:pt x="1033620" y="179813"/>
                  </a:lnTo>
                  <a:lnTo>
                    <a:pt x="1033503" y="179917"/>
                  </a:lnTo>
                  <a:lnTo>
                    <a:pt x="1033435" y="179940"/>
                  </a:lnTo>
                  <a:lnTo>
                    <a:pt x="1033288" y="179972"/>
                  </a:lnTo>
                  <a:lnTo>
                    <a:pt x="1033220" y="179995"/>
                  </a:lnTo>
                  <a:lnTo>
                    <a:pt x="1033046" y="180140"/>
                  </a:lnTo>
                  <a:lnTo>
                    <a:pt x="1032907" y="180362"/>
                  </a:lnTo>
                  <a:lnTo>
                    <a:pt x="1032778" y="180603"/>
                  </a:lnTo>
                  <a:lnTo>
                    <a:pt x="1032639" y="180816"/>
                  </a:lnTo>
                  <a:lnTo>
                    <a:pt x="1032468" y="180952"/>
                  </a:lnTo>
                  <a:lnTo>
                    <a:pt x="1032299" y="180979"/>
                  </a:lnTo>
                  <a:lnTo>
                    <a:pt x="1032114" y="180966"/>
                  </a:lnTo>
                  <a:lnTo>
                    <a:pt x="1031921" y="180934"/>
                  </a:lnTo>
                  <a:lnTo>
                    <a:pt x="1031736" y="180916"/>
                  </a:lnTo>
                  <a:lnTo>
                    <a:pt x="1031562" y="180938"/>
                  </a:lnTo>
                  <a:lnTo>
                    <a:pt x="1031354" y="181056"/>
                  </a:lnTo>
                  <a:lnTo>
                    <a:pt x="1031173" y="181242"/>
                  </a:lnTo>
                  <a:lnTo>
                    <a:pt x="1030829" y="181696"/>
                  </a:lnTo>
                  <a:lnTo>
                    <a:pt x="1030637" y="181891"/>
                  </a:lnTo>
                  <a:lnTo>
                    <a:pt x="1030433" y="182055"/>
                  </a:lnTo>
                  <a:lnTo>
                    <a:pt x="1030221" y="182213"/>
                  </a:lnTo>
                  <a:lnTo>
                    <a:pt x="1030006" y="182363"/>
                  </a:lnTo>
                  <a:lnTo>
                    <a:pt x="1029779" y="182499"/>
                  </a:lnTo>
                  <a:lnTo>
                    <a:pt x="1029545" y="182613"/>
                  </a:lnTo>
                  <a:lnTo>
                    <a:pt x="1029289" y="182708"/>
                  </a:lnTo>
                  <a:lnTo>
                    <a:pt x="1029017" y="182776"/>
                  </a:lnTo>
                  <a:lnTo>
                    <a:pt x="1028737" y="182831"/>
                  </a:lnTo>
                  <a:lnTo>
                    <a:pt x="1028182" y="182930"/>
                  </a:lnTo>
                  <a:lnTo>
                    <a:pt x="1027955" y="182985"/>
                  </a:lnTo>
                  <a:lnTo>
                    <a:pt x="1027725" y="183048"/>
                  </a:lnTo>
                  <a:lnTo>
                    <a:pt x="1027495" y="183103"/>
                  </a:lnTo>
                  <a:lnTo>
                    <a:pt x="1027268" y="183139"/>
                  </a:lnTo>
                  <a:lnTo>
                    <a:pt x="1027041" y="183144"/>
                  </a:lnTo>
                  <a:lnTo>
                    <a:pt x="1026826" y="183094"/>
                  </a:lnTo>
                  <a:lnTo>
                    <a:pt x="1026611" y="183008"/>
                  </a:lnTo>
                  <a:lnTo>
                    <a:pt x="1026399" y="182908"/>
                  </a:lnTo>
                  <a:lnTo>
                    <a:pt x="1026188" y="182822"/>
                  </a:lnTo>
                  <a:lnTo>
                    <a:pt x="1025973" y="182781"/>
                  </a:lnTo>
                  <a:lnTo>
                    <a:pt x="1025655" y="182826"/>
                  </a:lnTo>
                  <a:lnTo>
                    <a:pt x="1025338" y="182953"/>
                  </a:lnTo>
                  <a:lnTo>
                    <a:pt x="1025021" y="183121"/>
                  </a:lnTo>
                  <a:lnTo>
                    <a:pt x="1024696" y="183298"/>
                  </a:lnTo>
                  <a:lnTo>
                    <a:pt x="1024371" y="183439"/>
                  </a:lnTo>
                  <a:lnTo>
                    <a:pt x="1024122" y="183498"/>
                  </a:lnTo>
                  <a:lnTo>
                    <a:pt x="1023850" y="183534"/>
                  </a:lnTo>
                  <a:lnTo>
                    <a:pt x="1023589" y="183579"/>
                  </a:lnTo>
                  <a:lnTo>
                    <a:pt x="1023370" y="183647"/>
                  </a:lnTo>
                  <a:lnTo>
                    <a:pt x="1023231" y="183765"/>
                  </a:lnTo>
                  <a:lnTo>
                    <a:pt x="1023197" y="183865"/>
                  </a:lnTo>
                  <a:lnTo>
                    <a:pt x="1023182" y="183988"/>
                  </a:lnTo>
                  <a:lnTo>
                    <a:pt x="1023174" y="184110"/>
                  </a:lnTo>
                  <a:lnTo>
                    <a:pt x="1023155" y="184210"/>
                  </a:lnTo>
                  <a:lnTo>
                    <a:pt x="1023110" y="184274"/>
                  </a:lnTo>
                  <a:lnTo>
                    <a:pt x="1023034" y="184296"/>
                  </a:lnTo>
                  <a:lnTo>
                    <a:pt x="1022940" y="184301"/>
                  </a:lnTo>
                  <a:lnTo>
                    <a:pt x="1022838" y="184283"/>
                  </a:lnTo>
                  <a:lnTo>
                    <a:pt x="1022736" y="184251"/>
                  </a:lnTo>
                  <a:lnTo>
                    <a:pt x="1022657" y="184210"/>
                  </a:lnTo>
                  <a:lnTo>
                    <a:pt x="1022600" y="184142"/>
                  </a:lnTo>
                  <a:lnTo>
                    <a:pt x="1022562" y="184047"/>
                  </a:lnTo>
                  <a:lnTo>
                    <a:pt x="1022528" y="183942"/>
                  </a:lnTo>
                  <a:lnTo>
                    <a:pt x="1022491" y="183856"/>
                  </a:lnTo>
                  <a:lnTo>
                    <a:pt x="1022373" y="183802"/>
                  </a:lnTo>
                  <a:lnTo>
                    <a:pt x="1022305" y="183815"/>
                  </a:lnTo>
                  <a:lnTo>
                    <a:pt x="1022162" y="183856"/>
                  </a:lnTo>
                  <a:lnTo>
                    <a:pt x="1022094" y="183856"/>
                  </a:lnTo>
                  <a:lnTo>
                    <a:pt x="1021977" y="183761"/>
                  </a:lnTo>
                  <a:lnTo>
                    <a:pt x="1021527" y="183534"/>
                  </a:lnTo>
                  <a:lnTo>
                    <a:pt x="1020360" y="184668"/>
                  </a:lnTo>
                  <a:lnTo>
                    <a:pt x="1018204" y="187300"/>
                  </a:lnTo>
                  <a:lnTo>
                    <a:pt x="1016780" y="189465"/>
                  </a:lnTo>
                  <a:lnTo>
                    <a:pt x="1015473" y="191811"/>
                  </a:lnTo>
                  <a:lnTo>
                    <a:pt x="1013804" y="194152"/>
                  </a:lnTo>
                  <a:lnTo>
                    <a:pt x="1012316" y="196371"/>
                  </a:lnTo>
                  <a:lnTo>
                    <a:pt x="1010805" y="200111"/>
                  </a:lnTo>
                  <a:lnTo>
                    <a:pt x="1010273" y="201908"/>
                  </a:lnTo>
                  <a:lnTo>
                    <a:pt x="1010088" y="202497"/>
                  </a:lnTo>
                  <a:lnTo>
                    <a:pt x="1009805" y="203260"/>
                  </a:lnTo>
                  <a:lnTo>
                    <a:pt x="1009517" y="204344"/>
                  </a:lnTo>
                  <a:lnTo>
                    <a:pt x="1009140" y="205424"/>
                  </a:lnTo>
                  <a:lnTo>
                    <a:pt x="1008943" y="206328"/>
                  </a:lnTo>
                  <a:lnTo>
                    <a:pt x="1009113" y="206831"/>
                  </a:lnTo>
                  <a:lnTo>
                    <a:pt x="1009332" y="207467"/>
                  </a:lnTo>
                  <a:lnTo>
                    <a:pt x="1009053" y="207916"/>
                  </a:lnTo>
                  <a:lnTo>
                    <a:pt x="1008955" y="208415"/>
                  </a:lnTo>
                  <a:lnTo>
                    <a:pt x="1008994" y="208647"/>
                  </a:lnTo>
                  <a:lnTo>
                    <a:pt x="1009061" y="209037"/>
                  </a:lnTo>
                  <a:lnTo>
                    <a:pt x="1009083" y="209191"/>
                  </a:lnTo>
                  <a:lnTo>
                    <a:pt x="1009098" y="209341"/>
                  </a:lnTo>
                  <a:lnTo>
                    <a:pt x="1009098" y="209491"/>
                  </a:lnTo>
                  <a:lnTo>
                    <a:pt x="1009087" y="209595"/>
                  </a:lnTo>
                  <a:lnTo>
                    <a:pt x="1009072" y="209695"/>
                  </a:lnTo>
                  <a:lnTo>
                    <a:pt x="1009023" y="209894"/>
                  </a:lnTo>
                  <a:lnTo>
                    <a:pt x="1008959" y="210076"/>
                  </a:lnTo>
                  <a:lnTo>
                    <a:pt x="1008921" y="210158"/>
                  </a:lnTo>
                  <a:lnTo>
                    <a:pt x="1008879" y="210239"/>
                  </a:lnTo>
                  <a:lnTo>
                    <a:pt x="1008785" y="210394"/>
                  </a:lnTo>
                  <a:lnTo>
                    <a:pt x="1008604" y="210589"/>
                  </a:lnTo>
                  <a:lnTo>
                    <a:pt x="1008577" y="210720"/>
                  </a:lnTo>
                  <a:lnTo>
                    <a:pt x="1008611" y="210811"/>
                  </a:lnTo>
                  <a:lnTo>
                    <a:pt x="1008774" y="211097"/>
                  </a:lnTo>
                  <a:lnTo>
                    <a:pt x="1008823" y="211179"/>
                  </a:lnTo>
                  <a:lnTo>
                    <a:pt x="1008879" y="211260"/>
                  </a:lnTo>
                  <a:lnTo>
                    <a:pt x="1008940" y="211338"/>
                  </a:lnTo>
                  <a:lnTo>
                    <a:pt x="1008985" y="211419"/>
                  </a:lnTo>
                  <a:lnTo>
                    <a:pt x="1009015" y="211505"/>
                  </a:lnTo>
                  <a:lnTo>
                    <a:pt x="1009034" y="211628"/>
                  </a:lnTo>
                  <a:lnTo>
                    <a:pt x="1009030" y="211750"/>
                  </a:lnTo>
                  <a:lnTo>
                    <a:pt x="1008970" y="211850"/>
                  </a:lnTo>
                  <a:lnTo>
                    <a:pt x="1008902" y="211887"/>
                  </a:lnTo>
                  <a:lnTo>
                    <a:pt x="1008826" y="211918"/>
                  </a:lnTo>
                  <a:lnTo>
                    <a:pt x="1008705" y="212000"/>
                  </a:lnTo>
                  <a:lnTo>
                    <a:pt x="1008675" y="212077"/>
                  </a:lnTo>
                  <a:lnTo>
                    <a:pt x="1008668" y="212168"/>
                  </a:lnTo>
                  <a:lnTo>
                    <a:pt x="1008671" y="212263"/>
                  </a:lnTo>
                  <a:lnTo>
                    <a:pt x="1008683" y="212363"/>
                  </a:lnTo>
                  <a:lnTo>
                    <a:pt x="1008702" y="212454"/>
                  </a:lnTo>
                  <a:lnTo>
                    <a:pt x="1008736" y="212572"/>
                  </a:lnTo>
                  <a:lnTo>
                    <a:pt x="1008789" y="212685"/>
                  </a:lnTo>
                  <a:lnTo>
                    <a:pt x="1008853" y="212799"/>
                  </a:lnTo>
                  <a:lnTo>
                    <a:pt x="1008921" y="212908"/>
                  </a:lnTo>
                  <a:lnTo>
                    <a:pt x="1009121" y="213203"/>
                  </a:lnTo>
                  <a:lnTo>
                    <a:pt x="1009438" y="213597"/>
                  </a:lnTo>
                  <a:lnTo>
                    <a:pt x="1009771" y="213960"/>
                  </a:lnTo>
                  <a:lnTo>
                    <a:pt x="1009937" y="214156"/>
                  </a:lnTo>
                  <a:lnTo>
                    <a:pt x="1010061" y="214292"/>
                  </a:lnTo>
                  <a:lnTo>
                    <a:pt x="1010122" y="214364"/>
                  </a:lnTo>
                  <a:lnTo>
                    <a:pt x="1010171" y="214442"/>
                  </a:lnTo>
                  <a:lnTo>
                    <a:pt x="1010224" y="214555"/>
                  </a:lnTo>
                  <a:lnTo>
                    <a:pt x="1010261" y="214673"/>
                  </a:lnTo>
                  <a:lnTo>
                    <a:pt x="1010322" y="214927"/>
                  </a:lnTo>
                  <a:lnTo>
                    <a:pt x="1010363" y="215050"/>
                  </a:lnTo>
                  <a:lnTo>
                    <a:pt x="1010469" y="215313"/>
                  </a:lnTo>
                  <a:lnTo>
                    <a:pt x="1010650" y="215708"/>
                  </a:lnTo>
                  <a:lnTo>
                    <a:pt x="1010798" y="216016"/>
                  </a:lnTo>
                  <a:lnTo>
                    <a:pt x="1010956" y="216320"/>
                  </a:lnTo>
                  <a:lnTo>
                    <a:pt x="1011040" y="216470"/>
                  </a:lnTo>
                  <a:lnTo>
                    <a:pt x="1011123" y="216602"/>
                  </a:lnTo>
                  <a:lnTo>
                    <a:pt x="1011308" y="216865"/>
                  </a:lnTo>
                  <a:lnTo>
                    <a:pt x="1011481" y="217128"/>
                  </a:lnTo>
                  <a:lnTo>
                    <a:pt x="1011606" y="217350"/>
                  </a:lnTo>
                  <a:lnTo>
                    <a:pt x="1011719" y="217573"/>
                  </a:lnTo>
                  <a:lnTo>
                    <a:pt x="1011772" y="217686"/>
                  </a:lnTo>
                  <a:lnTo>
                    <a:pt x="1011878" y="217949"/>
                  </a:lnTo>
                  <a:lnTo>
                    <a:pt x="1012014" y="218344"/>
                  </a:lnTo>
                  <a:lnTo>
                    <a:pt x="1012097" y="218657"/>
                  </a:lnTo>
                  <a:lnTo>
                    <a:pt x="1012135" y="218812"/>
                  </a:lnTo>
                  <a:lnTo>
                    <a:pt x="1012184" y="218966"/>
                  </a:lnTo>
                  <a:lnTo>
                    <a:pt x="1012252" y="219107"/>
                  </a:lnTo>
                  <a:lnTo>
                    <a:pt x="1012327" y="219229"/>
                  </a:lnTo>
                  <a:lnTo>
                    <a:pt x="1012422" y="219352"/>
                  </a:lnTo>
                  <a:lnTo>
                    <a:pt x="1012520" y="219470"/>
                  </a:lnTo>
                  <a:lnTo>
                    <a:pt x="1012629" y="219574"/>
                  </a:lnTo>
                  <a:lnTo>
                    <a:pt x="1012743" y="219669"/>
                  </a:lnTo>
                  <a:lnTo>
                    <a:pt x="1012834" y="219728"/>
                  </a:lnTo>
                  <a:lnTo>
                    <a:pt x="1013034" y="219837"/>
                  </a:lnTo>
                  <a:lnTo>
                    <a:pt x="1013241" y="219928"/>
                  </a:lnTo>
                  <a:lnTo>
                    <a:pt x="1013373" y="219969"/>
                  </a:lnTo>
                  <a:lnTo>
                    <a:pt x="1013660" y="220028"/>
                  </a:lnTo>
                  <a:lnTo>
                    <a:pt x="1013785" y="220069"/>
                  </a:lnTo>
                  <a:lnTo>
                    <a:pt x="1013887" y="220137"/>
                  </a:lnTo>
                  <a:lnTo>
                    <a:pt x="1013967" y="220246"/>
                  </a:lnTo>
                  <a:lnTo>
                    <a:pt x="1014031" y="220382"/>
                  </a:lnTo>
                  <a:lnTo>
                    <a:pt x="1014076" y="220532"/>
                  </a:lnTo>
                  <a:lnTo>
                    <a:pt x="1014095" y="220672"/>
                  </a:lnTo>
                  <a:lnTo>
                    <a:pt x="1014076" y="220795"/>
                  </a:lnTo>
                  <a:lnTo>
                    <a:pt x="1014034" y="220872"/>
                  </a:lnTo>
                  <a:lnTo>
                    <a:pt x="1013970" y="220940"/>
                  </a:lnTo>
                  <a:lnTo>
                    <a:pt x="1013827" y="221067"/>
                  </a:lnTo>
                  <a:lnTo>
                    <a:pt x="1013770" y="221144"/>
                  </a:lnTo>
                  <a:lnTo>
                    <a:pt x="1013721" y="221253"/>
                  </a:lnTo>
                  <a:lnTo>
                    <a:pt x="1013679" y="221380"/>
                  </a:lnTo>
                  <a:lnTo>
                    <a:pt x="1013653" y="221507"/>
                  </a:lnTo>
                  <a:lnTo>
                    <a:pt x="1013645" y="221630"/>
                  </a:lnTo>
                  <a:lnTo>
                    <a:pt x="1013660" y="221743"/>
                  </a:lnTo>
                  <a:lnTo>
                    <a:pt x="1013706" y="221848"/>
                  </a:lnTo>
                  <a:lnTo>
                    <a:pt x="1013785" y="221938"/>
                  </a:lnTo>
                  <a:lnTo>
                    <a:pt x="1013970" y="222115"/>
                  </a:lnTo>
                  <a:lnTo>
                    <a:pt x="1014053" y="222206"/>
                  </a:lnTo>
                  <a:lnTo>
                    <a:pt x="1014333" y="222533"/>
                  </a:lnTo>
                  <a:lnTo>
                    <a:pt x="1014405" y="222631"/>
                  </a:lnTo>
                  <a:lnTo>
                    <a:pt x="1014495" y="222764"/>
                  </a:lnTo>
                  <a:lnTo>
                    <a:pt x="1014575" y="222919"/>
                  </a:lnTo>
                  <a:lnTo>
                    <a:pt x="1014639" y="223087"/>
                  </a:lnTo>
                  <a:lnTo>
                    <a:pt x="1014695" y="223254"/>
                  </a:lnTo>
                  <a:lnTo>
                    <a:pt x="1014760" y="223418"/>
                  </a:lnTo>
                  <a:lnTo>
                    <a:pt x="1014835" y="223577"/>
                  </a:lnTo>
                  <a:lnTo>
                    <a:pt x="1014907" y="223690"/>
                  </a:lnTo>
                  <a:lnTo>
                    <a:pt x="1014986" y="223804"/>
                  </a:lnTo>
                  <a:lnTo>
                    <a:pt x="1015152" y="224022"/>
                  </a:lnTo>
                  <a:lnTo>
                    <a:pt x="1015228" y="224135"/>
                  </a:lnTo>
                  <a:lnTo>
                    <a:pt x="1015315" y="224294"/>
                  </a:lnTo>
                  <a:lnTo>
                    <a:pt x="1015394" y="224453"/>
                  </a:lnTo>
                  <a:lnTo>
                    <a:pt x="1015545" y="224784"/>
                  </a:lnTo>
                  <a:lnTo>
                    <a:pt x="1015613" y="224947"/>
                  </a:lnTo>
                  <a:lnTo>
                    <a:pt x="1015760" y="225356"/>
                  </a:lnTo>
                  <a:lnTo>
                    <a:pt x="1015806" y="225456"/>
                  </a:lnTo>
                  <a:lnTo>
                    <a:pt x="1015896" y="225596"/>
                  </a:lnTo>
                  <a:lnTo>
                    <a:pt x="1016002" y="225728"/>
                  </a:lnTo>
                  <a:lnTo>
                    <a:pt x="1016236" y="225987"/>
                  </a:lnTo>
                  <a:lnTo>
                    <a:pt x="1016346" y="226118"/>
                  </a:lnTo>
                  <a:lnTo>
                    <a:pt x="1016523" y="226359"/>
                  </a:lnTo>
                  <a:lnTo>
                    <a:pt x="1016863" y="226835"/>
                  </a:lnTo>
                  <a:lnTo>
                    <a:pt x="1017173" y="227253"/>
                  </a:lnTo>
                  <a:lnTo>
                    <a:pt x="1017214" y="227366"/>
                  </a:lnTo>
                  <a:lnTo>
                    <a:pt x="1017248" y="227480"/>
                  </a:lnTo>
                  <a:lnTo>
                    <a:pt x="1017275" y="227598"/>
                  </a:lnTo>
                  <a:lnTo>
                    <a:pt x="1017294" y="227716"/>
                  </a:lnTo>
                  <a:lnTo>
                    <a:pt x="1017305" y="227838"/>
                  </a:lnTo>
                  <a:lnTo>
                    <a:pt x="1017305" y="227947"/>
                  </a:lnTo>
                  <a:lnTo>
                    <a:pt x="1017297" y="228056"/>
                  </a:lnTo>
                  <a:lnTo>
                    <a:pt x="1017282" y="228169"/>
                  </a:lnTo>
                  <a:lnTo>
                    <a:pt x="1017241" y="228387"/>
                  </a:lnTo>
                  <a:lnTo>
                    <a:pt x="1017195" y="228669"/>
                  </a:lnTo>
                  <a:lnTo>
                    <a:pt x="1017162" y="228809"/>
                  </a:lnTo>
                  <a:lnTo>
                    <a:pt x="1017116" y="228932"/>
                  </a:lnTo>
                  <a:lnTo>
                    <a:pt x="1017044" y="229032"/>
                  </a:lnTo>
                  <a:lnTo>
                    <a:pt x="1016980" y="229077"/>
                  </a:lnTo>
                  <a:lnTo>
                    <a:pt x="1016908" y="229113"/>
                  </a:lnTo>
                  <a:lnTo>
                    <a:pt x="1016750" y="229172"/>
                  </a:lnTo>
                  <a:lnTo>
                    <a:pt x="1016674" y="229209"/>
                  </a:lnTo>
                  <a:lnTo>
                    <a:pt x="1016595" y="229263"/>
                  </a:lnTo>
                  <a:lnTo>
                    <a:pt x="1016523" y="229322"/>
                  </a:lnTo>
                  <a:lnTo>
                    <a:pt x="1016304" y="229517"/>
                  </a:lnTo>
                  <a:lnTo>
                    <a:pt x="1016131" y="229653"/>
                  </a:lnTo>
                  <a:lnTo>
                    <a:pt x="1016025" y="229753"/>
                  </a:lnTo>
                  <a:lnTo>
                    <a:pt x="1015968" y="229826"/>
                  </a:lnTo>
                  <a:lnTo>
                    <a:pt x="1015919" y="229908"/>
                  </a:lnTo>
                  <a:lnTo>
                    <a:pt x="1015798" y="230171"/>
                  </a:lnTo>
                  <a:lnTo>
                    <a:pt x="1015692" y="230389"/>
                  </a:lnTo>
                  <a:lnTo>
                    <a:pt x="1015643" y="230498"/>
                  </a:lnTo>
                  <a:lnTo>
                    <a:pt x="1015602" y="230606"/>
                  </a:lnTo>
                  <a:lnTo>
                    <a:pt x="1015568" y="230720"/>
                  </a:lnTo>
                  <a:lnTo>
                    <a:pt x="1015556" y="230820"/>
                  </a:lnTo>
                  <a:lnTo>
                    <a:pt x="1015556" y="231029"/>
                  </a:lnTo>
                  <a:lnTo>
                    <a:pt x="1015549" y="231128"/>
                  </a:lnTo>
                  <a:lnTo>
                    <a:pt x="1015523" y="231219"/>
                  </a:lnTo>
                  <a:lnTo>
                    <a:pt x="1015473" y="231292"/>
                  </a:lnTo>
                  <a:lnTo>
                    <a:pt x="1015417" y="231364"/>
                  </a:lnTo>
                  <a:lnTo>
                    <a:pt x="1015352" y="231464"/>
                  </a:lnTo>
                  <a:lnTo>
                    <a:pt x="1015300" y="231559"/>
                  </a:lnTo>
                  <a:lnTo>
                    <a:pt x="1015160" y="231732"/>
                  </a:lnTo>
                  <a:lnTo>
                    <a:pt x="1015103" y="231818"/>
                  </a:lnTo>
                  <a:lnTo>
                    <a:pt x="1015058" y="231904"/>
                  </a:lnTo>
                  <a:lnTo>
                    <a:pt x="1015001" y="231972"/>
                  </a:lnTo>
                  <a:lnTo>
                    <a:pt x="1014880" y="231991"/>
                  </a:lnTo>
                  <a:lnTo>
                    <a:pt x="1014733" y="231977"/>
                  </a:lnTo>
                  <a:lnTo>
                    <a:pt x="1014601" y="232004"/>
                  </a:lnTo>
                  <a:lnTo>
                    <a:pt x="1014359" y="232122"/>
                  </a:lnTo>
                  <a:lnTo>
                    <a:pt x="1014231" y="232172"/>
                  </a:lnTo>
                  <a:lnTo>
                    <a:pt x="1014102" y="232213"/>
                  </a:lnTo>
                  <a:lnTo>
                    <a:pt x="1013997" y="232227"/>
                  </a:lnTo>
                  <a:lnTo>
                    <a:pt x="1013910" y="232218"/>
                  </a:lnTo>
                  <a:lnTo>
                    <a:pt x="1013823" y="232218"/>
                  </a:lnTo>
                  <a:lnTo>
                    <a:pt x="1013710" y="232254"/>
                  </a:lnTo>
                  <a:lnTo>
                    <a:pt x="1013596" y="232304"/>
                  </a:lnTo>
                  <a:lnTo>
                    <a:pt x="1013483" y="232331"/>
                  </a:lnTo>
                  <a:lnTo>
                    <a:pt x="1013366" y="232340"/>
                  </a:lnTo>
                  <a:lnTo>
                    <a:pt x="1013253" y="232354"/>
                  </a:lnTo>
                  <a:lnTo>
                    <a:pt x="1013109" y="232390"/>
                  </a:lnTo>
                  <a:lnTo>
                    <a:pt x="1012966" y="232440"/>
                  </a:lnTo>
                  <a:lnTo>
                    <a:pt x="1012898" y="232472"/>
                  </a:lnTo>
                  <a:lnTo>
                    <a:pt x="1012811" y="232522"/>
                  </a:lnTo>
                  <a:lnTo>
                    <a:pt x="1012652" y="232649"/>
                  </a:lnTo>
                  <a:lnTo>
                    <a:pt x="1012573" y="232708"/>
                  </a:lnTo>
                  <a:lnTo>
                    <a:pt x="1012418" y="232771"/>
                  </a:lnTo>
                  <a:lnTo>
                    <a:pt x="1012350" y="232789"/>
                  </a:lnTo>
                  <a:lnTo>
                    <a:pt x="1012282" y="232798"/>
                  </a:lnTo>
                  <a:lnTo>
                    <a:pt x="1012210" y="232803"/>
                  </a:lnTo>
                  <a:lnTo>
                    <a:pt x="1012086" y="232780"/>
                  </a:lnTo>
                  <a:lnTo>
                    <a:pt x="1011848" y="232667"/>
                  </a:lnTo>
                  <a:lnTo>
                    <a:pt x="1011697" y="232640"/>
                  </a:lnTo>
                  <a:lnTo>
                    <a:pt x="1011621" y="232631"/>
                  </a:lnTo>
                  <a:lnTo>
                    <a:pt x="1011542" y="232631"/>
                  </a:lnTo>
                  <a:lnTo>
                    <a:pt x="1011417" y="232671"/>
                  </a:lnTo>
                  <a:lnTo>
                    <a:pt x="1011315" y="232753"/>
                  </a:lnTo>
                  <a:lnTo>
                    <a:pt x="1011202" y="232821"/>
                  </a:lnTo>
                  <a:lnTo>
                    <a:pt x="1011130" y="232830"/>
                  </a:lnTo>
                  <a:lnTo>
                    <a:pt x="1011051" y="232821"/>
                  </a:lnTo>
                  <a:lnTo>
                    <a:pt x="1010892" y="232794"/>
                  </a:lnTo>
                  <a:lnTo>
                    <a:pt x="1010756" y="232803"/>
                  </a:lnTo>
                  <a:lnTo>
                    <a:pt x="1010643" y="232835"/>
                  </a:lnTo>
                  <a:lnTo>
                    <a:pt x="1010530" y="232862"/>
                  </a:lnTo>
                  <a:lnTo>
                    <a:pt x="1010435" y="232857"/>
                  </a:lnTo>
                  <a:lnTo>
                    <a:pt x="1010239" y="232812"/>
                  </a:lnTo>
                  <a:lnTo>
                    <a:pt x="1010148" y="232803"/>
                  </a:lnTo>
                  <a:lnTo>
                    <a:pt x="1010065" y="232817"/>
                  </a:lnTo>
                  <a:lnTo>
                    <a:pt x="1009971" y="232907"/>
                  </a:lnTo>
                  <a:lnTo>
                    <a:pt x="1009884" y="233021"/>
                  </a:lnTo>
                  <a:lnTo>
                    <a:pt x="1009778" y="233089"/>
                  </a:lnTo>
                  <a:lnTo>
                    <a:pt x="1009665" y="233121"/>
                  </a:lnTo>
                  <a:lnTo>
                    <a:pt x="1009548" y="233130"/>
                  </a:lnTo>
                  <a:lnTo>
                    <a:pt x="1009457" y="233121"/>
                  </a:lnTo>
                  <a:lnTo>
                    <a:pt x="1009370" y="233093"/>
                  </a:lnTo>
                  <a:lnTo>
                    <a:pt x="1009106" y="232980"/>
                  </a:lnTo>
                  <a:lnTo>
                    <a:pt x="1008947" y="232921"/>
                  </a:lnTo>
                  <a:lnTo>
                    <a:pt x="1008751" y="232830"/>
                  </a:lnTo>
                  <a:lnTo>
                    <a:pt x="1008649" y="232776"/>
                  </a:lnTo>
                  <a:lnTo>
                    <a:pt x="1008456" y="232680"/>
                  </a:lnTo>
                  <a:lnTo>
                    <a:pt x="1008332" y="232612"/>
                  </a:lnTo>
                  <a:lnTo>
                    <a:pt x="1008139" y="232503"/>
                  </a:lnTo>
                  <a:lnTo>
                    <a:pt x="1007848" y="232317"/>
                  </a:lnTo>
                  <a:lnTo>
                    <a:pt x="1007731" y="232263"/>
                  </a:lnTo>
                  <a:lnTo>
                    <a:pt x="1007648" y="232258"/>
                  </a:lnTo>
                  <a:lnTo>
                    <a:pt x="1007561" y="232272"/>
                  </a:lnTo>
                  <a:lnTo>
                    <a:pt x="1007376" y="232326"/>
                  </a:lnTo>
                  <a:lnTo>
                    <a:pt x="1007285" y="232345"/>
                  </a:lnTo>
                  <a:lnTo>
                    <a:pt x="1007153" y="232358"/>
                  </a:lnTo>
                  <a:lnTo>
                    <a:pt x="1007017" y="232367"/>
                  </a:lnTo>
                  <a:lnTo>
                    <a:pt x="1006889" y="232385"/>
                  </a:lnTo>
                  <a:lnTo>
                    <a:pt x="1006768" y="232422"/>
                  </a:lnTo>
                  <a:lnTo>
                    <a:pt x="1006647" y="232440"/>
                  </a:lnTo>
                  <a:lnTo>
                    <a:pt x="1006575" y="232444"/>
                  </a:lnTo>
                  <a:lnTo>
                    <a:pt x="1006500" y="232440"/>
                  </a:lnTo>
                  <a:lnTo>
                    <a:pt x="1006428" y="232435"/>
                  </a:lnTo>
                  <a:lnTo>
                    <a:pt x="1006356" y="232422"/>
                  </a:lnTo>
                  <a:lnTo>
                    <a:pt x="1006232" y="232372"/>
                  </a:lnTo>
                  <a:lnTo>
                    <a:pt x="1006118" y="232299"/>
                  </a:lnTo>
                  <a:lnTo>
                    <a:pt x="1006009" y="232218"/>
                  </a:lnTo>
                  <a:lnTo>
                    <a:pt x="1005899" y="232100"/>
                  </a:lnTo>
                  <a:lnTo>
                    <a:pt x="1005847" y="232031"/>
                  </a:lnTo>
                  <a:lnTo>
                    <a:pt x="1005794" y="231972"/>
                  </a:lnTo>
                  <a:lnTo>
                    <a:pt x="1005729" y="231927"/>
                  </a:lnTo>
                  <a:lnTo>
                    <a:pt x="1005662" y="231891"/>
                  </a:lnTo>
                  <a:lnTo>
                    <a:pt x="1005590" y="231859"/>
                  </a:lnTo>
                  <a:lnTo>
                    <a:pt x="1005435" y="231818"/>
                  </a:lnTo>
                  <a:lnTo>
                    <a:pt x="1005359" y="231814"/>
                  </a:lnTo>
                  <a:lnTo>
                    <a:pt x="1005257" y="231832"/>
                  </a:lnTo>
                  <a:lnTo>
                    <a:pt x="1005159" y="231859"/>
                  </a:lnTo>
                  <a:lnTo>
                    <a:pt x="1005053" y="231854"/>
                  </a:lnTo>
                  <a:lnTo>
                    <a:pt x="1004936" y="231818"/>
                  </a:lnTo>
                  <a:lnTo>
                    <a:pt x="1004827" y="231768"/>
                  </a:lnTo>
                  <a:lnTo>
                    <a:pt x="1004725" y="231714"/>
                  </a:lnTo>
                  <a:lnTo>
                    <a:pt x="1004630" y="231641"/>
                  </a:lnTo>
                  <a:lnTo>
                    <a:pt x="1004483" y="231501"/>
                  </a:lnTo>
                  <a:lnTo>
                    <a:pt x="1004408" y="231373"/>
                  </a:lnTo>
                  <a:lnTo>
                    <a:pt x="1004298" y="231274"/>
                  </a:lnTo>
                  <a:lnTo>
                    <a:pt x="1004109" y="231296"/>
                  </a:lnTo>
                  <a:lnTo>
                    <a:pt x="1003860" y="231378"/>
                  </a:lnTo>
                  <a:lnTo>
                    <a:pt x="1003720" y="231419"/>
                  </a:lnTo>
                  <a:lnTo>
                    <a:pt x="1003524" y="231469"/>
                  </a:lnTo>
                  <a:lnTo>
                    <a:pt x="1003040" y="231682"/>
                  </a:lnTo>
                  <a:lnTo>
                    <a:pt x="1002576" y="231954"/>
                  </a:lnTo>
                  <a:lnTo>
                    <a:pt x="1002172" y="232240"/>
                  </a:lnTo>
                  <a:lnTo>
                    <a:pt x="1001836" y="232544"/>
                  </a:lnTo>
                  <a:lnTo>
                    <a:pt x="1001537" y="232903"/>
                  </a:lnTo>
                  <a:lnTo>
                    <a:pt x="1001269" y="233298"/>
                  </a:lnTo>
                  <a:lnTo>
                    <a:pt x="1001020" y="233706"/>
                  </a:lnTo>
                  <a:lnTo>
                    <a:pt x="1000563" y="234473"/>
                  </a:lnTo>
                  <a:lnTo>
                    <a:pt x="1000355" y="234841"/>
                  </a:lnTo>
                  <a:lnTo>
                    <a:pt x="1000163" y="235217"/>
                  </a:lnTo>
                  <a:lnTo>
                    <a:pt x="999993" y="235603"/>
                  </a:lnTo>
                  <a:lnTo>
                    <a:pt x="999853" y="235993"/>
                  </a:lnTo>
                  <a:lnTo>
                    <a:pt x="999747" y="236402"/>
                  </a:lnTo>
                  <a:lnTo>
                    <a:pt x="999668" y="236819"/>
                  </a:lnTo>
                  <a:lnTo>
                    <a:pt x="999615" y="237246"/>
                  </a:lnTo>
                  <a:lnTo>
                    <a:pt x="999581" y="237673"/>
                  </a:lnTo>
                  <a:lnTo>
                    <a:pt x="999558" y="238095"/>
                  </a:lnTo>
                  <a:lnTo>
                    <a:pt x="999543" y="238476"/>
                  </a:lnTo>
                  <a:lnTo>
                    <a:pt x="999543" y="238857"/>
                  </a:lnTo>
                  <a:lnTo>
                    <a:pt x="999555" y="239238"/>
                  </a:lnTo>
                  <a:lnTo>
                    <a:pt x="999585" y="239619"/>
                  </a:lnTo>
                  <a:lnTo>
                    <a:pt x="999630" y="239996"/>
                  </a:lnTo>
                  <a:lnTo>
                    <a:pt x="999698" y="240359"/>
                  </a:lnTo>
                  <a:lnTo>
                    <a:pt x="999785" y="240727"/>
                  </a:lnTo>
                  <a:lnTo>
                    <a:pt x="999823" y="240865"/>
                  </a:lnTo>
                  <a:lnTo>
                    <a:pt x="999883" y="241085"/>
                  </a:lnTo>
                  <a:lnTo>
                    <a:pt x="1000000" y="241444"/>
                  </a:lnTo>
                  <a:lnTo>
                    <a:pt x="1000231" y="242093"/>
                  </a:lnTo>
                  <a:lnTo>
                    <a:pt x="1000336" y="242402"/>
                  </a:lnTo>
                  <a:lnTo>
                    <a:pt x="1000453" y="242701"/>
                  </a:lnTo>
                  <a:lnTo>
                    <a:pt x="1000597" y="242964"/>
                  </a:lnTo>
                  <a:lnTo>
                    <a:pt x="1000786" y="243173"/>
                  </a:lnTo>
                  <a:lnTo>
                    <a:pt x="1000933" y="243277"/>
                  </a:lnTo>
                  <a:lnTo>
                    <a:pt x="1001096" y="243368"/>
                  </a:lnTo>
                  <a:lnTo>
                    <a:pt x="1001265" y="243441"/>
                  </a:lnTo>
                  <a:lnTo>
                    <a:pt x="1001443" y="243504"/>
                  </a:lnTo>
                  <a:lnTo>
                    <a:pt x="1001620" y="243559"/>
                  </a:lnTo>
                  <a:lnTo>
                    <a:pt x="1001704" y="243523"/>
                  </a:lnTo>
                  <a:lnTo>
                    <a:pt x="1001870" y="243468"/>
                  </a:lnTo>
                  <a:lnTo>
                    <a:pt x="1001957" y="243445"/>
                  </a:lnTo>
                  <a:lnTo>
                    <a:pt x="1002043" y="243432"/>
                  </a:lnTo>
                  <a:lnTo>
                    <a:pt x="1002164" y="243418"/>
                  </a:lnTo>
                  <a:lnTo>
                    <a:pt x="1002289" y="243423"/>
                  </a:lnTo>
                  <a:lnTo>
                    <a:pt x="1002538" y="243441"/>
                  </a:lnTo>
                  <a:lnTo>
                    <a:pt x="1002663" y="243441"/>
                  </a:lnTo>
                  <a:lnTo>
                    <a:pt x="1002776" y="243427"/>
                  </a:lnTo>
                  <a:lnTo>
                    <a:pt x="1003006" y="243391"/>
                  </a:lnTo>
                  <a:lnTo>
                    <a:pt x="1003116" y="243382"/>
                  </a:lnTo>
                  <a:lnTo>
                    <a:pt x="1003226" y="243395"/>
                  </a:lnTo>
                  <a:lnTo>
                    <a:pt x="1003312" y="243427"/>
                  </a:lnTo>
                  <a:lnTo>
                    <a:pt x="1003395" y="243482"/>
                  </a:lnTo>
                  <a:lnTo>
                    <a:pt x="1003475" y="243545"/>
                  </a:lnTo>
                  <a:lnTo>
                    <a:pt x="1003558" y="243595"/>
                  </a:lnTo>
                  <a:lnTo>
                    <a:pt x="1003641" y="243627"/>
                  </a:lnTo>
                  <a:lnTo>
                    <a:pt x="1003754" y="243622"/>
                  </a:lnTo>
                  <a:lnTo>
                    <a:pt x="1003871" y="243591"/>
                  </a:lnTo>
                  <a:lnTo>
                    <a:pt x="1004113" y="243495"/>
                  </a:lnTo>
                  <a:lnTo>
                    <a:pt x="1004234" y="243468"/>
                  </a:lnTo>
                  <a:lnTo>
                    <a:pt x="1004404" y="243459"/>
                  </a:lnTo>
                  <a:lnTo>
                    <a:pt x="1004657" y="243473"/>
                  </a:lnTo>
                  <a:lnTo>
                    <a:pt x="1004891" y="243500"/>
                  </a:lnTo>
                  <a:lnTo>
                    <a:pt x="1005008" y="243518"/>
                  </a:lnTo>
                  <a:lnTo>
                    <a:pt x="1005242" y="243541"/>
                  </a:lnTo>
                  <a:lnTo>
                    <a:pt x="1005341" y="243536"/>
                  </a:lnTo>
                  <a:lnTo>
                    <a:pt x="1005537" y="243509"/>
                  </a:lnTo>
                  <a:lnTo>
                    <a:pt x="1005631" y="243504"/>
                  </a:lnTo>
                  <a:lnTo>
                    <a:pt x="1005722" y="243518"/>
                  </a:lnTo>
                  <a:lnTo>
                    <a:pt x="1005797" y="243559"/>
                  </a:lnTo>
                  <a:lnTo>
                    <a:pt x="1005869" y="243618"/>
                  </a:lnTo>
                  <a:lnTo>
                    <a:pt x="1005937" y="243686"/>
                  </a:lnTo>
                  <a:lnTo>
                    <a:pt x="1006005" y="243745"/>
                  </a:lnTo>
                  <a:lnTo>
                    <a:pt x="1006084" y="243777"/>
                  </a:lnTo>
                  <a:lnTo>
                    <a:pt x="1006168" y="243781"/>
                  </a:lnTo>
                  <a:lnTo>
                    <a:pt x="1006254" y="243763"/>
                  </a:lnTo>
                  <a:lnTo>
                    <a:pt x="1006345" y="243736"/>
                  </a:lnTo>
                  <a:lnTo>
                    <a:pt x="1006432" y="243718"/>
                  </a:lnTo>
                  <a:lnTo>
                    <a:pt x="1006504" y="243731"/>
                  </a:lnTo>
                  <a:lnTo>
                    <a:pt x="1006579" y="243790"/>
                  </a:lnTo>
                  <a:lnTo>
                    <a:pt x="1006640" y="243895"/>
                  </a:lnTo>
                  <a:lnTo>
                    <a:pt x="1006689" y="244022"/>
                  </a:lnTo>
                  <a:lnTo>
                    <a:pt x="1006719" y="244153"/>
                  </a:lnTo>
                  <a:lnTo>
                    <a:pt x="1006719" y="244267"/>
                  </a:lnTo>
                  <a:lnTo>
                    <a:pt x="1006696" y="244362"/>
                  </a:lnTo>
                  <a:lnTo>
                    <a:pt x="1006651" y="244453"/>
                  </a:lnTo>
                  <a:lnTo>
                    <a:pt x="1006590" y="244544"/>
                  </a:lnTo>
                  <a:lnTo>
                    <a:pt x="1006462" y="244716"/>
                  </a:lnTo>
                  <a:lnTo>
                    <a:pt x="1006292" y="244911"/>
                  </a:lnTo>
                  <a:lnTo>
                    <a:pt x="1006239" y="245034"/>
                  </a:lnTo>
                  <a:lnTo>
                    <a:pt x="1006224" y="245184"/>
                  </a:lnTo>
                  <a:lnTo>
                    <a:pt x="1006224" y="245333"/>
                  </a:lnTo>
                  <a:lnTo>
                    <a:pt x="1006239" y="245438"/>
                  </a:lnTo>
                  <a:lnTo>
                    <a:pt x="1006270" y="245542"/>
                  </a:lnTo>
                  <a:lnTo>
                    <a:pt x="1006296" y="245651"/>
                  </a:lnTo>
                  <a:lnTo>
                    <a:pt x="1006315" y="245751"/>
                  </a:lnTo>
                  <a:lnTo>
                    <a:pt x="1006303" y="245842"/>
                  </a:lnTo>
                  <a:lnTo>
                    <a:pt x="1006254" y="245928"/>
                  </a:lnTo>
                  <a:lnTo>
                    <a:pt x="1006183" y="246010"/>
                  </a:lnTo>
                  <a:lnTo>
                    <a:pt x="1006096" y="246082"/>
                  </a:lnTo>
                  <a:lnTo>
                    <a:pt x="1005998" y="246150"/>
                  </a:lnTo>
                  <a:lnTo>
                    <a:pt x="1005903" y="246200"/>
                  </a:lnTo>
                  <a:lnTo>
                    <a:pt x="1005809" y="246237"/>
                  </a:lnTo>
                  <a:lnTo>
                    <a:pt x="1005707" y="246255"/>
                  </a:lnTo>
                  <a:lnTo>
                    <a:pt x="1005499" y="246282"/>
                  </a:lnTo>
                  <a:lnTo>
                    <a:pt x="1005397" y="246305"/>
                  </a:lnTo>
                  <a:lnTo>
                    <a:pt x="1005303" y="246332"/>
                  </a:lnTo>
                  <a:lnTo>
                    <a:pt x="1005121" y="246395"/>
                  </a:lnTo>
                  <a:lnTo>
                    <a:pt x="1004944" y="246468"/>
                  </a:lnTo>
                  <a:lnTo>
                    <a:pt x="1004846" y="246518"/>
                  </a:lnTo>
                  <a:lnTo>
                    <a:pt x="1004657" y="246636"/>
                  </a:lnTo>
                  <a:lnTo>
                    <a:pt x="1004562" y="246686"/>
                  </a:lnTo>
                  <a:lnTo>
                    <a:pt x="1004460" y="246713"/>
                  </a:lnTo>
                  <a:lnTo>
                    <a:pt x="1004343" y="246704"/>
                  </a:lnTo>
                  <a:lnTo>
                    <a:pt x="1004223" y="246659"/>
                  </a:lnTo>
                  <a:lnTo>
                    <a:pt x="1004098" y="246600"/>
                  </a:lnTo>
                  <a:lnTo>
                    <a:pt x="1003973" y="246554"/>
                  </a:lnTo>
                  <a:lnTo>
                    <a:pt x="1003849" y="246536"/>
                  </a:lnTo>
                  <a:lnTo>
                    <a:pt x="1003762" y="246545"/>
                  </a:lnTo>
                  <a:lnTo>
                    <a:pt x="1003679" y="246563"/>
                  </a:lnTo>
                  <a:lnTo>
                    <a:pt x="1003592" y="246586"/>
                  </a:lnTo>
                  <a:lnTo>
                    <a:pt x="1003426" y="246640"/>
                  </a:lnTo>
                  <a:lnTo>
                    <a:pt x="1003358" y="246659"/>
                  </a:lnTo>
                  <a:lnTo>
                    <a:pt x="1003222" y="246686"/>
                  </a:lnTo>
                  <a:lnTo>
                    <a:pt x="1003116" y="246749"/>
                  </a:lnTo>
                  <a:lnTo>
                    <a:pt x="1003082" y="246886"/>
                  </a:lnTo>
                  <a:lnTo>
                    <a:pt x="1003078" y="247040"/>
                  </a:lnTo>
                  <a:lnTo>
                    <a:pt x="1002999" y="247094"/>
                  </a:lnTo>
                  <a:lnTo>
                    <a:pt x="1002757" y="247017"/>
                  </a:lnTo>
                  <a:lnTo>
                    <a:pt x="1002636" y="247076"/>
                  </a:lnTo>
                  <a:lnTo>
                    <a:pt x="1002602" y="247167"/>
                  </a:lnTo>
                  <a:lnTo>
                    <a:pt x="1002572" y="247267"/>
                  </a:lnTo>
                  <a:lnTo>
                    <a:pt x="1002538" y="247358"/>
                  </a:lnTo>
                  <a:lnTo>
                    <a:pt x="1002485" y="247412"/>
                  </a:lnTo>
                  <a:lnTo>
                    <a:pt x="1002364" y="247416"/>
                  </a:lnTo>
                  <a:lnTo>
                    <a:pt x="1002232" y="247398"/>
                  </a:lnTo>
                  <a:lnTo>
                    <a:pt x="1002138" y="247457"/>
                  </a:lnTo>
                  <a:lnTo>
                    <a:pt x="1002111" y="247535"/>
                  </a:lnTo>
                  <a:lnTo>
                    <a:pt x="1002096" y="247621"/>
                  </a:lnTo>
                  <a:lnTo>
                    <a:pt x="1002070" y="247698"/>
                  </a:lnTo>
                  <a:lnTo>
                    <a:pt x="1001968" y="247757"/>
                  </a:lnTo>
                  <a:lnTo>
                    <a:pt x="1001892" y="247743"/>
                  </a:lnTo>
                  <a:lnTo>
                    <a:pt x="1001809" y="247716"/>
                  </a:lnTo>
                  <a:lnTo>
                    <a:pt x="1001639" y="247653"/>
                  </a:lnTo>
                  <a:lnTo>
                    <a:pt x="1001462" y="247598"/>
                  </a:lnTo>
                  <a:lnTo>
                    <a:pt x="1001194" y="247507"/>
                  </a:lnTo>
                  <a:lnTo>
                    <a:pt x="1001107" y="247471"/>
                  </a:lnTo>
                  <a:lnTo>
                    <a:pt x="1000937" y="247389"/>
                  </a:lnTo>
                  <a:lnTo>
                    <a:pt x="1000854" y="247362"/>
                  </a:lnTo>
                  <a:lnTo>
                    <a:pt x="1000718" y="247376"/>
                  </a:lnTo>
                  <a:lnTo>
                    <a:pt x="1000604" y="247439"/>
                  </a:lnTo>
                  <a:lnTo>
                    <a:pt x="1000491" y="247494"/>
                  </a:lnTo>
                  <a:lnTo>
                    <a:pt x="1000401" y="247503"/>
                  </a:lnTo>
                  <a:lnTo>
                    <a:pt x="1000306" y="247494"/>
                  </a:lnTo>
                  <a:lnTo>
                    <a:pt x="1000208" y="247476"/>
                  </a:lnTo>
                  <a:lnTo>
                    <a:pt x="999951" y="247416"/>
                  </a:lnTo>
                  <a:lnTo>
                    <a:pt x="999830" y="247385"/>
                  </a:lnTo>
                  <a:lnTo>
                    <a:pt x="999706" y="247367"/>
                  </a:lnTo>
                  <a:lnTo>
                    <a:pt x="999638" y="247376"/>
                  </a:lnTo>
                  <a:lnTo>
                    <a:pt x="999570" y="247394"/>
                  </a:lnTo>
                  <a:lnTo>
                    <a:pt x="999369" y="247476"/>
                  </a:lnTo>
                  <a:lnTo>
                    <a:pt x="999302" y="247512"/>
                  </a:lnTo>
                  <a:lnTo>
                    <a:pt x="999237" y="247557"/>
                  </a:lnTo>
                  <a:lnTo>
                    <a:pt x="999117" y="247634"/>
                  </a:lnTo>
                  <a:lnTo>
                    <a:pt x="998996" y="247625"/>
                  </a:lnTo>
                  <a:lnTo>
                    <a:pt x="998916" y="247580"/>
                  </a:lnTo>
                  <a:lnTo>
                    <a:pt x="998928" y="247480"/>
                  </a:lnTo>
                  <a:lnTo>
                    <a:pt x="998958" y="247398"/>
                  </a:lnTo>
                  <a:lnTo>
                    <a:pt x="999007" y="247244"/>
                  </a:lnTo>
                  <a:lnTo>
                    <a:pt x="999007" y="247122"/>
                  </a:lnTo>
                  <a:lnTo>
                    <a:pt x="998996" y="246994"/>
                  </a:lnTo>
                  <a:lnTo>
                    <a:pt x="998962" y="246858"/>
                  </a:lnTo>
                  <a:lnTo>
                    <a:pt x="998867" y="246640"/>
                  </a:lnTo>
                  <a:lnTo>
                    <a:pt x="998844" y="246495"/>
                  </a:lnTo>
                  <a:lnTo>
                    <a:pt x="998848" y="246350"/>
                  </a:lnTo>
                  <a:lnTo>
                    <a:pt x="998875" y="246209"/>
                  </a:lnTo>
                  <a:lnTo>
                    <a:pt x="998720" y="246159"/>
                  </a:lnTo>
                  <a:lnTo>
                    <a:pt x="998588" y="246091"/>
                  </a:lnTo>
                  <a:lnTo>
                    <a:pt x="998391" y="246064"/>
                  </a:lnTo>
                  <a:lnTo>
                    <a:pt x="998157" y="246128"/>
                  </a:lnTo>
                  <a:lnTo>
                    <a:pt x="997632" y="246359"/>
                  </a:lnTo>
                  <a:lnTo>
                    <a:pt x="997375" y="246436"/>
                  </a:lnTo>
                  <a:lnTo>
                    <a:pt x="997115" y="246473"/>
                  </a:lnTo>
                  <a:lnTo>
                    <a:pt x="996579" y="246495"/>
                  </a:lnTo>
                  <a:lnTo>
                    <a:pt x="996314" y="246518"/>
                  </a:lnTo>
                  <a:lnTo>
                    <a:pt x="996061" y="246577"/>
                  </a:lnTo>
                  <a:lnTo>
                    <a:pt x="995782" y="246681"/>
                  </a:lnTo>
                  <a:lnTo>
                    <a:pt x="995510" y="246822"/>
                  </a:lnTo>
                  <a:lnTo>
                    <a:pt x="995245" y="246985"/>
                  </a:lnTo>
                  <a:lnTo>
                    <a:pt x="994988" y="247162"/>
                  </a:lnTo>
                  <a:lnTo>
                    <a:pt x="994736" y="247344"/>
                  </a:lnTo>
                  <a:lnTo>
                    <a:pt x="994365" y="247634"/>
                  </a:lnTo>
                  <a:lnTo>
                    <a:pt x="994007" y="247948"/>
                  </a:lnTo>
                  <a:lnTo>
                    <a:pt x="993667" y="248288"/>
                  </a:lnTo>
                  <a:lnTo>
                    <a:pt x="993342" y="248642"/>
                  </a:lnTo>
                  <a:lnTo>
                    <a:pt x="993032" y="249000"/>
                  </a:lnTo>
                  <a:lnTo>
                    <a:pt x="992757" y="249345"/>
                  </a:lnTo>
                  <a:lnTo>
                    <a:pt x="992496" y="249699"/>
                  </a:lnTo>
                  <a:lnTo>
                    <a:pt x="992247" y="250067"/>
                  </a:lnTo>
                  <a:lnTo>
                    <a:pt x="992012" y="250444"/>
                  </a:lnTo>
                  <a:lnTo>
                    <a:pt x="991793" y="250825"/>
                  </a:lnTo>
                  <a:lnTo>
                    <a:pt x="991178" y="251315"/>
                  </a:lnTo>
                  <a:lnTo>
                    <a:pt x="990596" y="251882"/>
                  </a:lnTo>
                  <a:lnTo>
                    <a:pt x="990064" y="252509"/>
                  </a:lnTo>
                  <a:lnTo>
                    <a:pt x="989599" y="253171"/>
                  </a:lnTo>
                  <a:lnTo>
                    <a:pt x="989210" y="253861"/>
                  </a:lnTo>
                  <a:lnTo>
                    <a:pt x="989006" y="254324"/>
                  </a:lnTo>
                  <a:lnTo>
                    <a:pt x="988832" y="254805"/>
                  </a:lnTo>
                  <a:lnTo>
                    <a:pt x="988685" y="255295"/>
                  </a:lnTo>
                  <a:lnTo>
                    <a:pt x="988561" y="255795"/>
                  </a:lnTo>
                  <a:lnTo>
                    <a:pt x="988455" y="256294"/>
                  </a:lnTo>
                  <a:lnTo>
                    <a:pt x="988425" y="256512"/>
                  </a:lnTo>
                  <a:lnTo>
                    <a:pt x="988410" y="256739"/>
                  </a:lnTo>
                  <a:lnTo>
                    <a:pt x="988391" y="256956"/>
                  </a:lnTo>
                  <a:lnTo>
                    <a:pt x="988357" y="257174"/>
                  </a:lnTo>
                  <a:lnTo>
                    <a:pt x="988292" y="257374"/>
                  </a:lnTo>
                  <a:lnTo>
                    <a:pt x="988104" y="257633"/>
                  </a:lnTo>
                  <a:lnTo>
                    <a:pt x="987824" y="257851"/>
                  </a:lnTo>
                  <a:lnTo>
                    <a:pt x="987182" y="258259"/>
                  </a:lnTo>
                  <a:lnTo>
                    <a:pt x="986914" y="258504"/>
                  </a:lnTo>
                  <a:lnTo>
                    <a:pt x="986634" y="258881"/>
                  </a:lnTo>
                  <a:lnTo>
                    <a:pt x="986400" y="259303"/>
                  </a:lnTo>
                  <a:lnTo>
                    <a:pt x="986193" y="259748"/>
                  </a:lnTo>
                  <a:lnTo>
                    <a:pt x="986000" y="260197"/>
                  </a:lnTo>
                  <a:lnTo>
                    <a:pt x="985800" y="260646"/>
                  </a:lnTo>
                  <a:lnTo>
                    <a:pt x="985656" y="260991"/>
                  </a:lnTo>
                  <a:lnTo>
                    <a:pt x="985384" y="261695"/>
                  </a:lnTo>
                  <a:lnTo>
                    <a:pt x="985237" y="262035"/>
                  </a:lnTo>
                  <a:lnTo>
                    <a:pt x="985056" y="262362"/>
                  </a:lnTo>
                  <a:lnTo>
                    <a:pt x="984844" y="262643"/>
                  </a:lnTo>
                  <a:lnTo>
                    <a:pt x="984603" y="262907"/>
                  </a:lnTo>
                  <a:lnTo>
                    <a:pt x="984350" y="263165"/>
                  </a:lnTo>
                  <a:lnTo>
                    <a:pt x="984108" y="263429"/>
                  </a:lnTo>
                  <a:lnTo>
                    <a:pt x="983889" y="263710"/>
                  </a:lnTo>
                  <a:lnTo>
                    <a:pt x="983628" y="264146"/>
                  </a:lnTo>
                  <a:lnTo>
                    <a:pt x="983409" y="264613"/>
                  </a:lnTo>
                  <a:lnTo>
                    <a:pt x="983213" y="265094"/>
                  </a:lnTo>
                  <a:lnTo>
                    <a:pt x="983031" y="265584"/>
                  </a:lnTo>
                  <a:lnTo>
                    <a:pt x="982846" y="266070"/>
                  </a:lnTo>
                  <a:lnTo>
                    <a:pt x="982616" y="266637"/>
                  </a:lnTo>
                  <a:lnTo>
                    <a:pt x="982506" y="266919"/>
                  </a:lnTo>
                  <a:lnTo>
                    <a:pt x="982408" y="267209"/>
                  </a:lnTo>
                  <a:lnTo>
                    <a:pt x="982321" y="267500"/>
                  </a:lnTo>
                  <a:lnTo>
                    <a:pt x="982265" y="267881"/>
                  </a:lnTo>
                  <a:lnTo>
                    <a:pt x="982253" y="268680"/>
                  </a:lnTo>
                  <a:lnTo>
                    <a:pt x="982204" y="269052"/>
                  </a:lnTo>
                  <a:lnTo>
                    <a:pt x="982076" y="269370"/>
                  </a:lnTo>
                  <a:lnTo>
                    <a:pt x="981898" y="269565"/>
                  </a:lnTo>
                  <a:lnTo>
                    <a:pt x="981679" y="269728"/>
                  </a:lnTo>
                  <a:lnTo>
                    <a:pt x="981434" y="269878"/>
                  </a:lnTo>
                  <a:lnTo>
                    <a:pt x="981196" y="270032"/>
                  </a:lnTo>
                  <a:lnTo>
                    <a:pt x="980988" y="270214"/>
                  </a:lnTo>
                  <a:lnTo>
                    <a:pt x="980739" y="270513"/>
                  </a:lnTo>
                  <a:lnTo>
                    <a:pt x="980520" y="270845"/>
                  </a:lnTo>
                  <a:lnTo>
                    <a:pt x="980324" y="271194"/>
                  </a:lnTo>
                  <a:lnTo>
                    <a:pt x="980161" y="271557"/>
                  </a:lnTo>
                  <a:lnTo>
                    <a:pt x="980025" y="271925"/>
                  </a:lnTo>
                  <a:lnTo>
                    <a:pt x="979961" y="272179"/>
                  </a:lnTo>
                  <a:lnTo>
                    <a:pt x="979912" y="272438"/>
                  </a:lnTo>
                  <a:lnTo>
                    <a:pt x="979836" y="272960"/>
                  </a:lnTo>
                  <a:lnTo>
                    <a:pt x="979791" y="273219"/>
                  </a:lnTo>
                  <a:lnTo>
                    <a:pt x="979659" y="273795"/>
                  </a:lnTo>
                  <a:lnTo>
                    <a:pt x="979512" y="274371"/>
                  </a:lnTo>
                  <a:lnTo>
                    <a:pt x="979187" y="275515"/>
                  </a:lnTo>
                  <a:lnTo>
                    <a:pt x="979028" y="276087"/>
                  </a:lnTo>
                  <a:lnTo>
                    <a:pt x="978900" y="276577"/>
                  </a:lnTo>
                  <a:lnTo>
                    <a:pt x="978779" y="277072"/>
                  </a:lnTo>
                  <a:lnTo>
                    <a:pt x="978650" y="277562"/>
                  </a:lnTo>
                  <a:lnTo>
                    <a:pt x="978511" y="278048"/>
                  </a:lnTo>
                  <a:lnTo>
                    <a:pt x="978341" y="278524"/>
                  </a:lnTo>
                  <a:lnTo>
                    <a:pt x="978178" y="278933"/>
                  </a:lnTo>
                  <a:lnTo>
                    <a:pt x="978092" y="279133"/>
                  </a:lnTo>
                  <a:lnTo>
                    <a:pt x="977997" y="279332"/>
                  </a:lnTo>
                  <a:lnTo>
                    <a:pt x="977895" y="279523"/>
                  </a:lnTo>
                  <a:lnTo>
                    <a:pt x="977744" y="279745"/>
                  </a:lnTo>
                  <a:lnTo>
                    <a:pt x="977385" y="280154"/>
                  </a:lnTo>
                  <a:lnTo>
                    <a:pt x="977219" y="280367"/>
                  </a:lnTo>
                  <a:lnTo>
                    <a:pt x="977091" y="280589"/>
                  </a:lnTo>
                  <a:lnTo>
                    <a:pt x="976985" y="280998"/>
                  </a:lnTo>
                  <a:lnTo>
                    <a:pt x="976970" y="281443"/>
                  </a:lnTo>
                  <a:lnTo>
                    <a:pt x="977004" y="281906"/>
                  </a:lnTo>
                  <a:lnTo>
                    <a:pt x="977023" y="282373"/>
                  </a:lnTo>
                  <a:lnTo>
                    <a:pt x="976981" y="282823"/>
                  </a:lnTo>
                  <a:lnTo>
                    <a:pt x="976898" y="283140"/>
                  </a:lnTo>
                  <a:lnTo>
                    <a:pt x="976796" y="283458"/>
                  </a:lnTo>
                  <a:lnTo>
                    <a:pt x="976679" y="283771"/>
                  </a:lnTo>
                  <a:lnTo>
                    <a:pt x="976585" y="284112"/>
                  </a:lnTo>
                  <a:lnTo>
                    <a:pt x="976638" y="284211"/>
                  </a:lnTo>
                  <a:lnTo>
                    <a:pt x="976660" y="284302"/>
                  </a:lnTo>
                  <a:lnTo>
                    <a:pt x="976656" y="284425"/>
                  </a:lnTo>
                  <a:lnTo>
                    <a:pt x="976626" y="284534"/>
                  </a:lnTo>
                  <a:lnTo>
                    <a:pt x="976528" y="284615"/>
                  </a:lnTo>
                  <a:lnTo>
                    <a:pt x="976464" y="284652"/>
                  </a:lnTo>
                  <a:lnTo>
                    <a:pt x="976358" y="284729"/>
                  </a:lnTo>
                  <a:lnTo>
                    <a:pt x="976328" y="284811"/>
                  </a:lnTo>
                  <a:lnTo>
                    <a:pt x="976324" y="284906"/>
                  </a:lnTo>
                  <a:lnTo>
                    <a:pt x="976332" y="285106"/>
                  </a:lnTo>
                  <a:lnTo>
                    <a:pt x="976290" y="285269"/>
                  </a:lnTo>
                  <a:lnTo>
                    <a:pt x="976245" y="285369"/>
                  </a:lnTo>
                  <a:lnTo>
                    <a:pt x="976230" y="285455"/>
                  </a:lnTo>
                  <a:lnTo>
                    <a:pt x="976237" y="285641"/>
                  </a:lnTo>
                  <a:lnTo>
                    <a:pt x="976237" y="285732"/>
                  </a:lnTo>
                  <a:lnTo>
                    <a:pt x="976222" y="285818"/>
                  </a:lnTo>
                  <a:lnTo>
                    <a:pt x="976169" y="285923"/>
                  </a:lnTo>
                  <a:lnTo>
                    <a:pt x="976105" y="286018"/>
                  </a:lnTo>
                  <a:lnTo>
                    <a:pt x="976071" y="286118"/>
                  </a:lnTo>
                  <a:lnTo>
                    <a:pt x="976063" y="286213"/>
                  </a:lnTo>
                  <a:lnTo>
                    <a:pt x="976044" y="286304"/>
                  </a:lnTo>
                  <a:lnTo>
                    <a:pt x="975988" y="286440"/>
                  </a:lnTo>
                  <a:lnTo>
                    <a:pt x="975901" y="286567"/>
                  </a:lnTo>
                  <a:lnTo>
                    <a:pt x="975875" y="286663"/>
                  </a:lnTo>
                  <a:lnTo>
                    <a:pt x="975973" y="286830"/>
                  </a:lnTo>
                  <a:lnTo>
                    <a:pt x="976026" y="286889"/>
                  </a:lnTo>
                  <a:lnTo>
                    <a:pt x="976086" y="286948"/>
                  </a:lnTo>
                  <a:lnTo>
                    <a:pt x="976192" y="287062"/>
                  </a:lnTo>
                  <a:lnTo>
                    <a:pt x="976207" y="287180"/>
                  </a:lnTo>
                  <a:lnTo>
                    <a:pt x="976150" y="287298"/>
                  </a:lnTo>
                  <a:lnTo>
                    <a:pt x="976075" y="287416"/>
                  </a:lnTo>
                  <a:lnTo>
                    <a:pt x="975909" y="287598"/>
                  </a:lnTo>
                  <a:lnTo>
                    <a:pt x="975837" y="287702"/>
                  </a:lnTo>
                  <a:lnTo>
                    <a:pt x="975761" y="287829"/>
                  </a:lnTo>
                  <a:lnTo>
                    <a:pt x="975701" y="287961"/>
                  </a:lnTo>
                  <a:lnTo>
                    <a:pt x="975678" y="288051"/>
                  </a:lnTo>
                  <a:lnTo>
                    <a:pt x="975671" y="288142"/>
                  </a:lnTo>
                  <a:lnTo>
                    <a:pt x="975667" y="288237"/>
                  </a:lnTo>
                  <a:lnTo>
                    <a:pt x="975614" y="288306"/>
                  </a:lnTo>
                  <a:lnTo>
                    <a:pt x="975561" y="288365"/>
                  </a:lnTo>
                  <a:lnTo>
                    <a:pt x="975493" y="288428"/>
                  </a:lnTo>
                  <a:lnTo>
                    <a:pt x="975425" y="288514"/>
                  </a:lnTo>
                  <a:lnTo>
                    <a:pt x="975376" y="288619"/>
                  </a:lnTo>
                  <a:lnTo>
                    <a:pt x="975357" y="288705"/>
                  </a:lnTo>
                  <a:lnTo>
                    <a:pt x="975353" y="288796"/>
                  </a:lnTo>
                  <a:lnTo>
                    <a:pt x="975376" y="288891"/>
                  </a:lnTo>
                  <a:lnTo>
                    <a:pt x="975448" y="289068"/>
                  </a:lnTo>
                  <a:lnTo>
                    <a:pt x="975501" y="289168"/>
                  </a:lnTo>
                  <a:lnTo>
                    <a:pt x="975535" y="289259"/>
                  </a:lnTo>
                  <a:lnTo>
                    <a:pt x="975561" y="289354"/>
                  </a:lnTo>
                  <a:lnTo>
                    <a:pt x="975599" y="289540"/>
                  </a:lnTo>
                  <a:lnTo>
                    <a:pt x="975625" y="289649"/>
                  </a:lnTo>
                  <a:lnTo>
                    <a:pt x="975671" y="289763"/>
                  </a:lnTo>
                  <a:lnTo>
                    <a:pt x="975686" y="289876"/>
                  </a:lnTo>
                  <a:lnTo>
                    <a:pt x="975671" y="289958"/>
                  </a:lnTo>
                  <a:lnTo>
                    <a:pt x="975633" y="290053"/>
                  </a:lnTo>
                  <a:lnTo>
                    <a:pt x="975580" y="290135"/>
                  </a:lnTo>
                  <a:lnTo>
                    <a:pt x="975512" y="290212"/>
                  </a:lnTo>
                  <a:lnTo>
                    <a:pt x="975369" y="290394"/>
                  </a:lnTo>
                  <a:lnTo>
                    <a:pt x="975293" y="290493"/>
                  </a:lnTo>
                  <a:lnTo>
                    <a:pt x="975214" y="290607"/>
                  </a:lnTo>
                  <a:lnTo>
                    <a:pt x="975127" y="290711"/>
                  </a:lnTo>
                  <a:lnTo>
                    <a:pt x="974896" y="290897"/>
                  </a:lnTo>
                  <a:lnTo>
                    <a:pt x="974836" y="290965"/>
                  </a:lnTo>
                  <a:lnTo>
                    <a:pt x="974885" y="291052"/>
                  </a:lnTo>
                  <a:lnTo>
                    <a:pt x="974995" y="291165"/>
                  </a:lnTo>
                  <a:lnTo>
                    <a:pt x="975066" y="291292"/>
                  </a:lnTo>
                  <a:lnTo>
                    <a:pt x="975108" y="291433"/>
                  </a:lnTo>
                  <a:lnTo>
                    <a:pt x="975123" y="291583"/>
                  </a:lnTo>
                  <a:lnTo>
                    <a:pt x="975123" y="291669"/>
                  </a:lnTo>
                  <a:lnTo>
                    <a:pt x="975115" y="291760"/>
                  </a:lnTo>
                  <a:lnTo>
                    <a:pt x="975093" y="291850"/>
                  </a:lnTo>
                  <a:lnTo>
                    <a:pt x="975066" y="291932"/>
                  </a:lnTo>
                  <a:lnTo>
                    <a:pt x="975021" y="292000"/>
                  </a:lnTo>
                  <a:lnTo>
                    <a:pt x="974961" y="292059"/>
                  </a:lnTo>
                  <a:lnTo>
                    <a:pt x="974881" y="292109"/>
                  </a:lnTo>
                  <a:lnTo>
                    <a:pt x="974840" y="292127"/>
                  </a:lnTo>
                  <a:lnTo>
                    <a:pt x="974795" y="292146"/>
                  </a:lnTo>
                  <a:lnTo>
                    <a:pt x="974700" y="292173"/>
                  </a:lnTo>
                  <a:lnTo>
                    <a:pt x="974613" y="292186"/>
                  </a:lnTo>
                  <a:lnTo>
                    <a:pt x="974515" y="292182"/>
                  </a:lnTo>
                  <a:lnTo>
                    <a:pt x="974266" y="292132"/>
                  </a:lnTo>
                  <a:lnTo>
                    <a:pt x="974194" y="292114"/>
                  </a:lnTo>
                  <a:lnTo>
                    <a:pt x="974103" y="292155"/>
                  </a:lnTo>
                  <a:lnTo>
                    <a:pt x="974020" y="292205"/>
                  </a:lnTo>
                  <a:lnTo>
                    <a:pt x="973839" y="292418"/>
                  </a:lnTo>
                  <a:lnTo>
                    <a:pt x="973726" y="292736"/>
                  </a:lnTo>
                  <a:lnTo>
                    <a:pt x="973650" y="293108"/>
                  </a:lnTo>
                  <a:lnTo>
                    <a:pt x="973597" y="293503"/>
                  </a:lnTo>
                  <a:lnTo>
                    <a:pt x="973541" y="293866"/>
                  </a:lnTo>
                  <a:lnTo>
                    <a:pt x="973476" y="294179"/>
                  </a:lnTo>
                  <a:lnTo>
                    <a:pt x="973416" y="294497"/>
                  </a:lnTo>
                  <a:lnTo>
                    <a:pt x="973371" y="294810"/>
                  </a:lnTo>
                  <a:lnTo>
                    <a:pt x="973348" y="295128"/>
                  </a:lnTo>
                  <a:lnTo>
                    <a:pt x="973363" y="295436"/>
                  </a:lnTo>
                  <a:lnTo>
                    <a:pt x="973401" y="295641"/>
                  </a:lnTo>
                  <a:lnTo>
                    <a:pt x="973457" y="295845"/>
                  </a:lnTo>
                  <a:lnTo>
                    <a:pt x="973593" y="296249"/>
                  </a:lnTo>
                  <a:lnTo>
                    <a:pt x="973760" y="296880"/>
                  </a:lnTo>
                  <a:lnTo>
                    <a:pt x="973782" y="297020"/>
                  </a:lnTo>
                  <a:lnTo>
                    <a:pt x="973790" y="297161"/>
                  </a:lnTo>
                  <a:lnTo>
                    <a:pt x="973748" y="297365"/>
                  </a:lnTo>
                  <a:lnTo>
                    <a:pt x="973662" y="297565"/>
                  </a:lnTo>
                  <a:lnTo>
                    <a:pt x="973552" y="297760"/>
                  </a:lnTo>
                  <a:lnTo>
                    <a:pt x="973446" y="297960"/>
                  </a:lnTo>
                  <a:lnTo>
                    <a:pt x="973367" y="298169"/>
                  </a:lnTo>
                  <a:lnTo>
                    <a:pt x="973314" y="298441"/>
                  </a:lnTo>
                  <a:lnTo>
                    <a:pt x="973284" y="298723"/>
                  </a:lnTo>
                  <a:lnTo>
                    <a:pt x="973269" y="299009"/>
                  </a:lnTo>
                  <a:lnTo>
                    <a:pt x="973246" y="299581"/>
                  </a:lnTo>
                  <a:lnTo>
                    <a:pt x="973220" y="299916"/>
                  </a:lnTo>
                  <a:lnTo>
                    <a:pt x="973201" y="300248"/>
                  </a:lnTo>
                  <a:lnTo>
                    <a:pt x="973170" y="300919"/>
                  </a:lnTo>
                  <a:lnTo>
                    <a:pt x="973167" y="301251"/>
                  </a:lnTo>
                  <a:lnTo>
                    <a:pt x="973167" y="301737"/>
                  </a:lnTo>
                  <a:lnTo>
                    <a:pt x="973170" y="301982"/>
                  </a:lnTo>
                  <a:lnTo>
                    <a:pt x="973182" y="302227"/>
                  </a:lnTo>
                  <a:lnTo>
                    <a:pt x="973197" y="302467"/>
                  </a:lnTo>
                  <a:lnTo>
                    <a:pt x="973208" y="302555"/>
                  </a:lnTo>
                  <a:lnTo>
                    <a:pt x="973231" y="302744"/>
                  </a:lnTo>
                  <a:lnTo>
                    <a:pt x="973280" y="303017"/>
                  </a:lnTo>
                  <a:lnTo>
                    <a:pt x="973337" y="303289"/>
                  </a:lnTo>
                  <a:lnTo>
                    <a:pt x="973386" y="303561"/>
                  </a:lnTo>
                  <a:lnTo>
                    <a:pt x="973427" y="303838"/>
                  </a:lnTo>
                  <a:lnTo>
                    <a:pt x="973442" y="304206"/>
                  </a:lnTo>
                  <a:lnTo>
                    <a:pt x="973416" y="304950"/>
                  </a:lnTo>
                  <a:lnTo>
                    <a:pt x="973431" y="305313"/>
                  </a:lnTo>
                  <a:lnTo>
                    <a:pt x="973499" y="305663"/>
                  </a:lnTo>
                  <a:lnTo>
                    <a:pt x="973578" y="305903"/>
                  </a:lnTo>
                  <a:lnTo>
                    <a:pt x="973676" y="306140"/>
                  </a:lnTo>
                  <a:lnTo>
                    <a:pt x="973794" y="306375"/>
                  </a:lnTo>
                  <a:lnTo>
                    <a:pt x="973930" y="306589"/>
                  </a:lnTo>
                  <a:lnTo>
                    <a:pt x="974084" y="306784"/>
                  </a:lnTo>
                  <a:lnTo>
                    <a:pt x="974270" y="306966"/>
                  </a:lnTo>
                  <a:lnTo>
                    <a:pt x="974368" y="307052"/>
                  </a:lnTo>
                  <a:lnTo>
                    <a:pt x="974473" y="307129"/>
                  </a:lnTo>
                  <a:lnTo>
                    <a:pt x="974677" y="307252"/>
                  </a:lnTo>
                  <a:lnTo>
                    <a:pt x="974878" y="307351"/>
                  </a:lnTo>
                  <a:lnTo>
                    <a:pt x="974980" y="307383"/>
                  </a:lnTo>
                  <a:lnTo>
                    <a:pt x="975082" y="307406"/>
                  </a:lnTo>
                  <a:lnTo>
                    <a:pt x="975274" y="307388"/>
                  </a:lnTo>
                  <a:lnTo>
                    <a:pt x="975474" y="307297"/>
                  </a:lnTo>
                  <a:lnTo>
                    <a:pt x="975893" y="306993"/>
                  </a:lnTo>
                  <a:lnTo>
                    <a:pt x="976536" y="306888"/>
                  </a:lnTo>
                  <a:lnTo>
                    <a:pt x="977298" y="306988"/>
                  </a:lnTo>
                  <a:lnTo>
                    <a:pt x="977793" y="306907"/>
                  </a:lnTo>
                  <a:lnTo>
                    <a:pt x="978228" y="307265"/>
                  </a:lnTo>
                  <a:lnTo>
                    <a:pt x="978367" y="307769"/>
                  </a:lnTo>
                  <a:lnTo>
                    <a:pt x="978828" y="308100"/>
                  </a:lnTo>
                  <a:lnTo>
                    <a:pt x="979289" y="308518"/>
                  </a:lnTo>
                  <a:lnTo>
                    <a:pt x="979874" y="308500"/>
                  </a:lnTo>
                  <a:lnTo>
                    <a:pt x="980188" y="309063"/>
                  </a:lnTo>
                  <a:lnTo>
                    <a:pt x="980497" y="309921"/>
                  </a:lnTo>
                  <a:lnTo>
                    <a:pt x="980512" y="310715"/>
                  </a:lnTo>
                  <a:lnTo>
                    <a:pt x="980856" y="311160"/>
                  </a:lnTo>
                  <a:lnTo>
                    <a:pt x="981525" y="311550"/>
                  </a:lnTo>
                  <a:lnTo>
                    <a:pt x="981604" y="311936"/>
                  </a:lnTo>
                  <a:lnTo>
                    <a:pt x="981623" y="312612"/>
                  </a:lnTo>
                  <a:lnTo>
                    <a:pt x="982110" y="313148"/>
                  </a:lnTo>
                  <a:lnTo>
                    <a:pt x="982627" y="313656"/>
                  </a:lnTo>
                  <a:lnTo>
                    <a:pt x="983239" y="313933"/>
                  </a:lnTo>
                  <a:lnTo>
                    <a:pt x="983730" y="314351"/>
                  </a:lnTo>
                  <a:lnTo>
                    <a:pt x="984195" y="314532"/>
                  </a:lnTo>
                  <a:lnTo>
                    <a:pt x="984572" y="314859"/>
                  </a:lnTo>
                  <a:lnTo>
                    <a:pt x="984644" y="314896"/>
                  </a:lnTo>
                  <a:lnTo>
                    <a:pt x="984890" y="314832"/>
                  </a:lnTo>
                  <a:lnTo>
                    <a:pt x="984973" y="314818"/>
                  </a:lnTo>
                  <a:lnTo>
                    <a:pt x="985060" y="314796"/>
                  </a:lnTo>
                  <a:lnTo>
                    <a:pt x="985229" y="314741"/>
                  </a:lnTo>
                  <a:lnTo>
                    <a:pt x="985392" y="314678"/>
                  </a:lnTo>
                  <a:lnTo>
                    <a:pt x="985498" y="314678"/>
                  </a:lnTo>
                  <a:lnTo>
                    <a:pt x="985566" y="314687"/>
                  </a:lnTo>
                  <a:lnTo>
                    <a:pt x="985634" y="314709"/>
                  </a:lnTo>
                  <a:lnTo>
                    <a:pt x="985709" y="314768"/>
                  </a:lnTo>
                  <a:lnTo>
                    <a:pt x="985630" y="314832"/>
                  </a:lnTo>
                  <a:lnTo>
                    <a:pt x="985554" y="314873"/>
                  </a:lnTo>
                  <a:lnTo>
                    <a:pt x="985449" y="314968"/>
                  </a:lnTo>
                  <a:lnTo>
                    <a:pt x="985456" y="315068"/>
                  </a:lnTo>
                  <a:lnTo>
                    <a:pt x="985547" y="315295"/>
                  </a:lnTo>
                  <a:lnTo>
                    <a:pt x="985622" y="315422"/>
                  </a:lnTo>
                  <a:lnTo>
                    <a:pt x="985660" y="315545"/>
                  </a:lnTo>
                  <a:lnTo>
                    <a:pt x="985637" y="315622"/>
                  </a:lnTo>
                  <a:lnTo>
                    <a:pt x="985577" y="315699"/>
                  </a:lnTo>
                  <a:lnTo>
                    <a:pt x="985494" y="315776"/>
                  </a:lnTo>
                  <a:lnTo>
                    <a:pt x="985324" y="315912"/>
                  </a:lnTo>
                  <a:lnTo>
                    <a:pt x="985222" y="315971"/>
                  </a:lnTo>
                  <a:lnTo>
                    <a:pt x="984984" y="316076"/>
                  </a:lnTo>
                  <a:lnTo>
                    <a:pt x="984897" y="316126"/>
                  </a:lnTo>
                  <a:lnTo>
                    <a:pt x="984859" y="316244"/>
                  </a:lnTo>
                  <a:lnTo>
                    <a:pt x="984912" y="316384"/>
                  </a:lnTo>
                  <a:lnTo>
                    <a:pt x="984999" y="316489"/>
                  </a:lnTo>
                  <a:lnTo>
                    <a:pt x="985139" y="316512"/>
                  </a:lnTo>
                  <a:lnTo>
                    <a:pt x="985222" y="316539"/>
                  </a:lnTo>
                  <a:lnTo>
                    <a:pt x="985316" y="316593"/>
                  </a:lnTo>
                  <a:lnTo>
                    <a:pt x="985411" y="316630"/>
                  </a:lnTo>
                  <a:lnTo>
                    <a:pt x="985535" y="316639"/>
                  </a:lnTo>
                  <a:lnTo>
                    <a:pt x="985660" y="316616"/>
                  </a:lnTo>
                  <a:lnTo>
                    <a:pt x="985739" y="316561"/>
                  </a:lnTo>
                  <a:lnTo>
                    <a:pt x="985781" y="316480"/>
                  </a:lnTo>
                  <a:lnTo>
                    <a:pt x="985830" y="316412"/>
                  </a:lnTo>
                  <a:lnTo>
                    <a:pt x="985921" y="316362"/>
                  </a:lnTo>
                  <a:lnTo>
                    <a:pt x="986023" y="316330"/>
                  </a:lnTo>
                  <a:lnTo>
                    <a:pt x="986121" y="316325"/>
                  </a:lnTo>
                  <a:lnTo>
                    <a:pt x="986226" y="316334"/>
                  </a:lnTo>
                  <a:lnTo>
                    <a:pt x="986310" y="316375"/>
                  </a:lnTo>
                  <a:lnTo>
                    <a:pt x="986344" y="316498"/>
                  </a:lnTo>
                  <a:lnTo>
                    <a:pt x="986340" y="316589"/>
                  </a:lnTo>
                  <a:lnTo>
                    <a:pt x="986329" y="316679"/>
                  </a:lnTo>
                  <a:lnTo>
                    <a:pt x="986302" y="316975"/>
                  </a:lnTo>
                  <a:lnTo>
                    <a:pt x="986268" y="317106"/>
                  </a:lnTo>
                  <a:lnTo>
                    <a:pt x="986234" y="317179"/>
                  </a:lnTo>
                  <a:lnTo>
                    <a:pt x="986155" y="317333"/>
                  </a:lnTo>
                  <a:lnTo>
                    <a:pt x="986117" y="317433"/>
                  </a:lnTo>
                  <a:lnTo>
                    <a:pt x="986068" y="317524"/>
                  </a:lnTo>
                  <a:lnTo>
                    <a:pt x="985985" y="317592"/>
                  </a:lnTo>
                  <a:lnTo>
                    <a:pt x="985777" y="317701"/>
                  </a:lnTo>
                  <a:lnTo>
                    <a:pt x="985705" y="317724"/>
                  </a:lnTo>
                  <a:lnTo>
                    <a:pt x="985637" y="317751"/>
                  </a:lnTo>
                  <a:lnTo>
                    <a:pt x="985554" y="317814"/>
                  </a:lnTo>
                  <a:lnTo>
                    <a:pt x="985577" y="317905"/>
                  </a:lnTo>
                  <a:lnTo>
                    <a:pt x="985641" y="318009"/>
                  </a:lnTo>
                  <a:lnTo>
                    <a:pt x="985705" y="318105"/>
                  </a:lnTo>
                  <a:lnTo>
                    <a:pt x="985781" y="318200"/>
                  </a:lnTo>
                  <a:lnTo>
                    <a:pt x="985830" y="318300"/>
                  </a:lnTo>
                  <a:lnTo>
                    <a:pt x="985826" y="318391"/>
                  </a:lnTo>
                  <a:lnTo>
                    <a:pt x="985807" y="318482"/>
                  </a:lnTo>
                  <a:lnTo>
                    <a:pt x="985834" y="318572"/>
                  </a:lnTo>
                  <a:lnTo>
                    <a:pt x="985917" y="318654"/>
                  </a:lnTo>
                  <a:lnTo>
                    <a:pt x="986019" y="318722"/>
                  </a:lnTo>
                  <a:lnTo>
                    <a:pt x="986151" y="318768"/>
                  </a:lnTo>
                  <a:lnTo>
                    <a:pt x="986208" y="318813"/>
                  </a:lnTo>
                  <a:lnTo>
                    <a:pt x="986249" y="318895"/>
                  </a:lnTo>
                  <a:lnTo>
                    <a:pt x="986298" y="318967"/>
                  </a:lnTo>
                  <a:lnTo>
                    <a:pt x="986385" y="319013"/>
                  </a:lnTo>
                  <a:lnTo>
                    <a:pt x="986487" y="319040"/>
                  </a:lnTo>
                  <a:lnTo>
                    <a:pt x="986574" y="319081"/>
                  </a:lnTo>
                  <a:lnTo>
                    <a:pt x="986816" y="319244"/>
                  </a:lnTo>
                  <a:lnTo>
                    <a:pt x="986903" y="319308"/>
                  </a:lnTo>
                  <a:lnTo>
                    <a:pt x="987069" y="319399"/>
                  </a:lnTo>
                  <a:lnTo>
                    <a:pt x="987114" y="319485"/>
                  </a:lnTo>
                  <a:lnTo>
                    <a:pt x="987163" y="319548"/>
                  </a:lnTo>
                  <a:lnTo>
                    <a:pt x="987344" y="319703"/>
                  </a:lnTo>
                  <a:lnTo>
                    <a:pt x="987401" y="319766"/>
                  </a:lnTo>
                  <a:lnTo>
                    <a:pt x="987454" y="319834"/>
                  </a:lnTo>
                  <a:lnTo>
                    <a:pt x="987548" y="319970"/>
                  </a:lnTo>
                  <a:lnTo>
                    <a:pt x="987594" y="320039"/>
                  </a:lnTo>
                  <a:lnTo>
                    <a:pt x="987654" y="320138"/>
                  </a:lnTo>
                  <a:lnTo>
                    <a:pt x="987718" y="320229"/>
                  </a:lnTo>
                  <a:lnTo>
                    <a:pt x="987817" y="320247"/>
                  </a:lnTo>
                  <a:lnTo>
                    <a:pt x="987885" y="320229"/>
                  </a:lnTo>
                  <a:lnTo>
                    <a:pt x="987968" y="320220"/>
                  </a:lnTo>
                  <a:lnTo>
                    <a:pt x="988073" y="320225"/>
                  </a:lnTo>
                  <a:lnTo>
                    <a:pt x="988172" y="320243"/>
                  </a:lnTo>
                  <a:lnTo>
                    <a:pt x="988289" y="320270"/>
                  </a:lnTo>
                  <a:lnTo>
                    <a:pt x="988402" y="320311"/>
                  </a:lnTo>
                  <a:lnTo>
                    <a:pt x="988512" y="320370"/>
                  </a:lnTo>
                  <a:lnTo>
                    <a:pt x="988621" y="320452"/>
                  </a:lnTo>
                  <a:lnTo>
                    <a:pt x="988689" y="320551"/>
                  </a:lnTo>
                  <a:lnTo>
                    <a:pt x="988697" y="320647"/>
                  </a:lnTo>
                  <a:lnTo>
                    <a:pt x="988678" y="320747"/>
                  </a:lnTo>
                  <a:lnTo>
                    <a:pt x="988602" y="320833"/>
                  </a:lnTo>
                  <a:lnTo>
                    <a:pt x="988519" y="320892"/>
                  </a:lnTo>
                  <a:lnTo>
                    <a:pt x="988561" y="320992"/>
                  </a:lnTo>
                  <a:lnTo>
                    <a:pt x="988617" y="321060"/>
                  </a:lnTo>
                  <a:lnTo>
                    <a:pt x="988738" y="321178"/>
                  </a:lnTo>
                  <a:lnTo>
                    <a:pt x="988851" y="321255"/>
                  </a:lnTo>
                  <a:lnTo>
                    <a:pt x="988972" y="321319"/>
                  </a:lnTo>
                  <a:lnTo>
                    <a:pt x="989086" y="321373"/>
                  </a:lnTo>
                  <a:lnTo>
                    <a:pt x="989184" y="321428"/>
                  </a:lnTo>
                  <a:lnTo>
                    <a:pt x="989286" y="321459"/>
                  </a:lnTo>
                  <a:lnTo>
                    <a:pt x="989395" y="321437"/>
                  </a:lnTo>
                  <a:lnTo>
                    <a:pt x="989497" y="321409"/>
                  </a:lnTo>
                  <a:lnTo>
                    <a:pt x="989576" y="321441"/>
                  </a:lnTo>
                  <a:lnTo>
                    <a:pt x="989641" y="321523"/>
                  </a:lnTo>
                  <a:lnTo>
                    <a:pt x="989671" y="321614"/>
                  </a:lnTo>
                  <a:lnTo>
                    <a:pt x="989652" y="321695"/>
                  </a:lnTo>
                  <a:lnTo>
                    <a:pt x="989656" y="321791"/>
                  </a:lnTo>
                  <a:lnTo>
                    <a:pt x="989743" y="321877"/>
                  </a:lnTo>
                  <a:lnTo>
                    <a:pt x="989845" y="321931"/>
                  </a:lnTo>
                  <a:lnTo>
                    <a:pt x="989962" y="321909"/>
                  </a:lnTo>
                  <a:lnTo>
                    <a:pt x="990086" y="321836"/>
                  </a:lnTo>
                  <a:lnTo>
                    <a:pt x="990313" y="321714"/>
                  </a:lnTo>
                  <a:lnTo>
                    <a:pt x="990517" y="321573"/>
                  </a:lnTo>
                  <a:lnTo>
                    <a:pt x="990619" y="321555"/>
                  </a:lnTo>
                  <a:lnTo>
                    <a:pt x="990721" y="321573"/>
                  </a:lnTo>
                  <a:lnTo>
                    <a:pt x="990823" y="321605"/>
                  </a:lnTo>
                  <a:lnTo>
                    <a:pt x="990906" y="321623"/>
                  </a:lnTo>
                  <a:lnTo>
                    <a:pt x="991238" y="321714"/>
                  </a:lnTo>
                  <a:lnTo>
                    <a:pt x="991359" y="321732"/>
                  </a:lnTo>
                  <a:lnTo>
                    <a:pt x="991472" y="321754"/>
                  </a:lnTo>
                  <a:lnTo>
                    <a:pt x="991518" y="321813"/>
                  </a:lnTo>
                  <a:lnTo>
                    <a:pt x="991506" y="321909"/>
                  </a:lnTo>
                  <a:lnTo>
                    <a:pt x="991518" y="321990"/>
                  </a:lnTo>
                  <a:lnTo>
                    <a:pt x="991605" y="322045"/>
                  </a:lnTo>
                  <a:lnTo>
                    <a:pt x="991737" y="322068"/>
                  </a:lnTo>
                  <a:lnTo>
                    <a:pt x="991858" y="322059"/>
                  </a:lnTo>
                  <a:lnTo>
                    <a:pt x="991937" y="322077"/>
                  </a:lnTo>
                  <a:lnTo>
                    <a:pt x="991918" y="322158"/>
                  </a:lnTo>
                  <a:lnTo>
                    <a:pt x="991873" y="322276"/>
                  </a:lnTo>
                  <a:lnTo>
                    <a:pt x="991824" y="322367"/>
                  </a:lnTo>
                  <a:lnTo>
                    <a:pt x="991895" y="322390"/>
                  </a:lnTo>
                  <a:lnTo>
                    <a:pt x="991967" y="322403"/>
                  </a:lnTo>
                  <a:lnTo>
                    <a:pt x="992107" y="322417"/>
                  </a:lnTo>
                  <a:lnTo>
                    <a:pt x="992303" y="322408"/>
                  </a:lnTo>
                  <a:lnTo>
                    <a:pt x="992386" y="322449"/>
                  </a:lnTo>
                  <a:lnTo>
                    <a:pt x="992432" y="322522"/>
                  </a:lnTo>
                  <a:lnTo>
                    <a:pt x="992390" y="322608"/>
                  </a:lnTo>
                  <a:lnTo>
                    <a:pt x="992420" y="322680"/>
                  </a:lnTo>
                  <a:lnTo>
                    <a:pt x="992503" y="322739"/>
                  </a:lnTo>
                  <a:lnTo>
                    <a:pt x="992590" y="322753"/>
                  </a:lnTo>
                  <a:lnTo>
                    <a:pt x="992685" y="322753"/>
                  </a:lnTo>
                  <a:lnTo>
                    <a:pt x="992787" y="322776"/>
                  </a:lnTo>
                  <a:lnTo>
                    <a:pt x="992862" y="322821"/>
                  </a:lnTo>
                  <a:lnTo>
                    <a:pt x="992881" y="322916"/>
                  </a:lnTo>
                  <a:lnTo>
                    <a:pt x="992930" y="322980"/>
                  </a:lnTo>
                  <a:lnTo>
                    <a:pt x="993081" y="322944"/>
                  </a:lnTo>
                  <a:lnTo>
                    <a:pt x="993164" y="322935"/>
                  </a:lnTo>
                  <a:lnTo>
                    <a:pt x="993244" y="322935"/>
                  </a:lnTo>
                  <a:lnTo>
                    <a:pt x="993304" y="322975"/>
                  </a:lnTo>
                  <a:lnTo>
                    <a:pt x="993334" y="323075"/>
                  </a:lnTo>
                  <a:lnTo>
                    <a:pt x="993410" y="323143"/>
                  </a:lnTo>
                  <a:lnTo>
                    <a:pt x="993572" y="323089"/>
                  </a:lnTo>
                  <a:lnTo>
                    <a:pt x="993652" y="323094"/>
                  </a:lnTo>
                  <a:lnTo>
                    <a:pt x="993727" y="323103"/>
                  </a:lnTo>
                  <a:lnTo>
                    <a:pt x="993829" y="323094"/>
                  </a:lnTo>
                  <a:lnTo>
                    <a:pt x="993946" y="323034"/>
                  </a:lnTo>
                  <a:lnTo>
                    <a:pt x="994067" y="322989"/>
                  </a:lnTo>
                  <a:lnTo>
                    <a:pt x="994192" y="322980"/>
                  </a:lnTo>
                  <a:lnTo>
                    <a:pt x="994320" y="322985"/>
                  </a:lnTo>
                  <a:lnTo>
                    <a:pt x="994490" y="323016"/>
                  </a:lnTo>
                  <a:lnTo>
                    <a:pt x="994558" y="323044"/>
                  </a:lnTo>
                  <a:lnTo>
                    <a:pt x="994626" y="323080"/>
                  </a:lnTo>
                  <a:lnTo>
                    <a:pt x="994686" y="323134"/>
                  </a:lnTo>
                  <a:lnTo>
                    <a:pt x="994743" y="323198"/>
                  </a:lnTo>
                  <a:lnTo>
                    <a:pt x="994788" y="323262"/>
                  </a:lnTo>
                  <a:lnTo>
                    <a:pt x="994875" y="323302"/>
                  </a:lnTo>
                  <a:lnTo>
                    <a:pt x="994992" y="323248"/>
                  </a:lnTo>
                  <a:lnTo>
                    <a:pt x="995109" y="323207"/>
                  </a:lnTo>
                  <a:lnTo>
                    <a:pt x="995226" y="323171"/>
                  </a:lnTo>
                  <a:lnTo>
                    <a:pt x="995347" y="323143"/>
                  </a:lnTo>
                  <a:lnTo>
                    <a:pt x="995468" y="323175"/>
                  </a:lnTo>
                  <a:lnTo>
                    <a:pt x="995529" y="323221"/>
                  </a:lnTo>
                  <a:lnTo>
                    <a:pt x="995646" y="323339"/>
                  </a:lnTo>
                  <a:lnTo>
                    <a:pt x="995706" y="323384"/>
                  </a:lnTo>
                  <a:lnTo>
                    <a:pt x="995850" y="323475"/>
                  </a:lnTo>
                  <a:lnTo>
                    <a:pt x="995997" y="323547"/>
                  </a:lnTo>
                  <a:lnTo>
                    <a:pt x="996076" y="323579"/>
                  </a:lnTo>
                  <a:lnTo>
                    <a:pt x="996159" y="323597"/>
                  </a:lnTo>
                  <a:lnTo>
                    <a:pt x="996250" y="323611"/>
                  </a:lnTo>
                  <a:lnTo>
                    <a:pt x="996341" y="323616"/>
                  </a:lnTo>
                  <a:lnTo>
                    <a:pt x="996427" y="323634"/>
                  </a:lnTo>
                  <a:lnTo>
                    <a:pt x="996560" y="323697"/>
                  </a:lnTo>
                  <a:lnTo>
                    <a:pt x="996654" y="323788"/>
                  </a:lnTo>
                  <a:lnTo>
                    <a:pt x="996850" y="323988"/>
                  </a:lnTo>
                  <a:lnTo>
                    <a:pt x="997077" y="324224"/>
                  </a:lnTo>
                  <a:lnTo>
                    <a:pt x="997213" y="324383"/>
                  </a:lnTo>
                  <a:lnTo>
                    <a:pt x="997289" y="324451"/>
                  </a:lnTo>
                  <a:lnTo>
                    <a:pt x="997368" y="324496"/>
                  </a:lnTo>
                  <a:lnTo>
                    <a:pt x="997440" y="324510"/>
                  </a:lnTo>
                  <a:lnTo>
                    <a:pt x="997662" y="324510"/>
                  </a:lnTo>
                  <a:lnTo>
                    <a:pt x="997727" y="324582"/>
                  </a:lnTo>
                  <a:lnTo>
                    <a:pt x="997727" y="324732"/>
                  </a:lnTo>
                  <a:lnTo>
                    <a:pt x="997677" y="324846"/>
                  </a:lnTo>
                  <a:lnTo>
                    <a:pt x="997644" y="325032"/>
                  </a:lnTo>
                  <a:lnTo>
                    <a:pt x="997583" y="325241"/>
                  </a:lnTo>
                  <a:lnTo>
                    <a:pt x="997534" y="325454"/>
                  </a:lnTo>
                  <a:lnTo>
                    <a:pt x="997538" y="325645"/>
                  </a:lnTo>
                  <a:lnTo>
                    <a:pt x="997587" y="325749"/>
                  </a:lnTo>
                  <a:lnTo>
                    <a:pt x="997730" y="325953"/>
                  </a:lnTo>
                  <a:lnTo>
                    <a:pt x="997787" y="326049"/>
                  </a:lnTo>
                  <a:lnTo>
                    <a:pt x="997795" y="326135"/>
                  </a:lnTo>
                  <a:lnTo>
                    <a:pt x="997719" y="326167"/>
                  </a:lnTo>
                  <a:lnTo>
                    <a:pt x="997549" y="326171"/>
                  </a:lnTo>
                  <a:lnTo>
                    <a:pt x="997338" y="326171"/>
                  </a:lnTo>
                  <a:lnTo>
                    <a:pt x="997138" y="326194"/>
                  </a:lnTo>
                  <a:lnTo>
                    <a:pt x="996998" y="326253"/>
                  </a:lnTo>
                  <a:lnTo>
                    <a:pt x="996945" y="326366"/>
                  </a:lnTo>
                  <a:lnTo>
                    <a:pt x="996926" y="326516"/>
                  </a:lnTo>
                  <a:lnTo>
                    <a:pt x="996922" y="326680"/>
                  </a:lnTo>
                  <a:lnTo>
                    <a:pt x="996907" y="326838"/>
                  </a:lnTo>
                  <a:lnTo>
                    <a:pt x="996854" y="326961"/>
                  </a:lnTo>
                  <a:lnTo>
                    <a:pt x="996718" y="327047"/>
                  </a:lnTo>
                  <a:lnTo>
                    <a:pt x="996511" y="327084"/>
                  </a:lnTo>
                  <a:lnTo>
                    <a:pt x="996273" y="327093"/>
                  </a:lnTo>
                  <a:lnTo>
                    <a:pt x="996023" y="327097"/>
                  </a:lnTo>
                  <a:lnTo>
                    <a:pt x="995793" y="327120"/>
                  </a:lnTo>
                  <a:lnTo>
                    <a:pt x="995627" y="327174"/>
                  </a:lnTo>
                  <a:lnTo>
                    <a:pt x="995291" y="327306"/>
                  </a:lnTo>
                  <a:lnTo>
                    <a:pt x="995132" y="327347"/>
                  </a:lnTo>
                  <a:lnTo>
                    <a:pt x="994996" y="327329"/>
                  </a:lnTo>
                  <a:lnTo>
                    <a:pt x="994898" y="327252"/>
                  </a:lnTo>
                  <a:lnTo>
                    <a:pt x="994819" y="327134"/>
                  </a:lnTo>
                  <a:lnTo>
                    <a:pt x="994743" y="326997"/>
                  </a:lnTo>
                  <a:lnTo>
                    <a:pt x="994664" y="326875"/>
                  </a:lnTo>
                  <a:lnTo>
                    <a:pt x="994562" y="326789"/>
                  </a:lnTo>
                  <a:lnTo>
                    <a:pt x="994418" y="326770"/>
                  </a:lnTo>
                  <a:lnTo>
                    <a:pt x="994248" y="326807"/>
                  </a:lnTo>
                  <a:lnTo>
                    <a:pt x="994067" y="326866"/>
                  </a:lnTo>
                  <a:lnTo>
                    <a:pt x="993890" y="326911"/>
                  </a:lnTo>
                  <a:lnTo>
                    <a:pt x="993723" y="326911"/>
                  </a:lnTo>
                  <a:lnTo>
                    <a:pt x="993595" y="326866"/>
                  </a:lnTo>
                  <a:lnTo>
                    <a:pt x="993470" y="326798"/>
                  </a:lnTo>
                  <a:lnTo>
                    <a:pt x="993346" y="326721"/>
                  </a:lnTo>
                  <a:lnTo>
                    <a:pt x="993111" y="326543"/>
                  </a:lnTo>
                  <a:lnTo>
                    <a:pt x="992998" y="326444"/>
                  </a:lnTo>
                  <a:lnTo>
                    <a:pt x="992779" y="326203"/>
                  </a:lnTo>
                  <a:lnTo>
                    <a:pt x="992681" y="326117"/>
                  </a:lnTo>
                  <a:lnTo>
                    <a:pt x="992590" y="326094"/>
                  </a:lnTo>
                  <a:lnTo>
                    <a:pt x="992503" y="326148"/>
                  </a:lnTo>
                  <a:lnTo>
                    <a:pt x="992424" y="326257"/>
                  </a:lnTo>
                  <a:lnTo>
                    <a:pt x="992356" y="326407"/>
                  </a:lnTo>
                  <a:lnTo>
                    <a:pt x="992303" y="326566"/>
                  </a:lnTo>
                  <a:lnTo>
                    <a:pt x="992269" y="326707"/>
                  </a:lnTo>
                  <a:lnTo>
                    <a:pt x="992288" y="326907"/>
                  </a:lnTo>
                  <a:lnTo>
                    <a:pt x="992367" y="327138"/>
                  </a:lnTo>
                  <a:lnTo>
                    <a:pt x="992545" y="327524"/>
                  </a:lnTo>
                  <a:lnTo>
                    <a:pt x="992507" y="327615"/>
                  </a:lnTo>
                  <a:lnTo>
                    <a:pt x="992379" y="327619"/>
                  </a:lnTo>
                  <a:lnTo>
                    <a:pt x="992254" y="327637"/>
                  </a:lnTo>
                  <a:lnTo>
                    <a:pt x="992182" y="327692"/>
                  </a:lnTo>
                  <a:lnTo>
                    <a:pt x="992122" y="327778"/>
                  </a:lnTo>
                  <a:lnTo>
                    <a:pt x="992069" y="327873"/>
                  </a:lnTo>
                  <a:lnTo>
                    <a:pt x="992009" y="327964"/>
                  </a:lnTo>
                  <a:lnTo>
                    <a:pt x="991941" y="328032"/>
                  </a:lnTo>
                  <a:lnTo>
                    <a:pt x="991793" y="328091"/>
                  </a:lnTo>
                  <a:lnTo>
                    <a:pt x="991620" y="328105"/>
                  </a:lnTo>
                  <a:lnTo>
                    <a:pt x="991238" y="328091"/>
                  </a:lnTo>
                  <a:lnTo>
                    <a:pt x="991057" y="328105"/>
                  </a:lnTo>
                  <a:lnTo>
                    <a:pt x="990872" y="328164"/>
                  </a:lnTo>
                  <a:lnTo>
                    <a:pt x="990494" y="328323"/>
                  </a:lnTo>
                  <a:lnTo>
                    <a:pt x="990320" y="328368"/>
                  </a:lnTo>
                  <a:lnTo>
                    <a:pt x="990169" y="328359"/>
                  </a:lnTo>
                  <a:lnTo>
                    <a:pt x="990086" y="328309"/>
                  </a:lnTo>
                  <a:lnTo>
                    <a:pt x="990011" y="328241"/>
                  </a:lnTo>
                  <a:lnTo>
                    <a:pt x="989935" y="328159"/>
                  </a:lnTo>
                  <a:lnTo>
                    <a:pt x="989860" y="328091"/>
                  </a:lnTo>
                  <a:lnTo>
                    <a:pt x="989777" y="328041"/>
                  </a:lnTo>
                  <a:lnTo>
                    <a:pt x="989678" y="328014"/>
                  </a:lnTo>
                  <a:lnTo>
                    <a:pt x="989573" y="328001"/>
                  </a:lnTo>
                  <a:lnTo>
                    <a:pt x="989459" y="328001"/>
                  </a:lnTo>
                  <a:lnTo>
                    <a:pt x="989350" y="328014"/>
                  </a:lnTo>
                  <a:lnTo>
                    <a:pt x="989248" y="328032"/>
                  </a:lnTo>
                  <a:lnTo>
                    <a:pt x="989142" y="328078"/>
                  </a:lnTo>
                  <a:lnTo>
                    <a:pt x="989036" y="328150"/>
                  </a:lnTo>
                  <a:lnTo>
                    <a:pt x="988935" y="328228"/>
                  </a:lnTo>
                  <a:lnTo>
                    <a:pt x="988840" y="328282"/>
                  </a:lnTo>
                  <a:lnTo>
                    <a:pt x="988697" y="328259"/>
                  </a:lnTo>
                  <a:lnTo>
                    <a:pt x="988640" y="328209"/>
                  </a:lnTo>
                  <a:lnTo>
                    <a:pt x="988587" y="328150"/>
                  </a:lnTo>
                  <a:lnTo>
                    <a:pt x="988496" y="328019"/>
                  </a:lnTo>
                  <a:lnTo>
                    <a:pt x="988462" y="327928"/>
                  </a:lnTo>
                  <a:lnTo>
                    <a:pt x="988447" y="327814"/>
                  </a:lnTo>
                  <a:lnTo>
                    <a:pt x="988440" y="327705"/>
                  </a:lnTo>
                  <a:lnTo>
                    <a:pt x="988417" y="327606"/>
                  </a:lnTo>
                  <a:lnTo>
                    <a:pt x="988372" y="327533"/>
                  </a:lnTo>
                  <a:lnTo>
                    <a:pt x="988285" y="327528"/>
                  </a:lnTo>
                  <a:lnTo>
                    <a:pt x="988130" y="327583"/>
                  </a:lnTo>
                  <a:lnTo>
                    <a:pt x="987945" y="327678"/>
                  </a:lnTo>
                  <a:lnTo>
                    <a:pt x="987760" y="327796"/>
                  </a:lnTo>
                  <a:lnTo>
                    <a:pt x="987616" y="327919"/>
                  </a:lnTo>
                  <a:lnTo>
                    <a:pt x="987541" y="328001"/>
                  </a:lnTo>
                  <a:lnTo>
                    <a:pt x="987473" y="328096"/>
                  </a:lnTo>
                  <a:lnTo>
                    <a:pt x="987412" y="328196"/>
                  </a:lnTo>
                  <a:lnTo>
                    <a:pt x="987299" y="328400"/>
                  </a:lnTo>
                  <a:lnTo>
                    <a:pt x="987250" y="328504"/>
                  </a:lnTo>
                  <a:lnTo>
                    <a:pt x="987212" y="328613"/>
                  </a:lnTo>
                  <a:lnTo>
                    <a:pt x="987125" y="328831"/>
                  </a:lnTo>
                  <a:lnTo>
                    <a:pt x="987069" y="328927"/>
                  </a:lnTo>
                  <a:lnTo>
                    <a:pt x="986929" y="329067"/>
                  </a:lnTo>
                  <a:lnTo>
                    <a:pt x="986744" y="329172"/>
                  </a:lnTo>
                  <a:lnTo>
                    <a:pt x="986544" y="329263"/>
                  </a:lnTo>
                  <a:lnTo>
                    <a:pt x="986347" y="329362"/>
                  </a:lnTo>
                  <a:lnTo>
                    <a:pt x="986177" y="329490"/>
                  </a:lnTo>
                  <a:lnTo>
                    <a:pt x="986038" y="329685"/>
                  </a:lnTo>
                  <a:lnTo>
                    <a:pt x="985924" y="329934"/>
                  </a:lnTo>
                  <a:lnTo>
                    <a:pt x="985822" y="330179"/>
                  </a:lnTo>
                  <a:lnTo>
                    <a:pt x="985713" y="330370"/>
                  </a:lnTo>
                  <a:lnTo>
                    <a:pt x="985588" y="330456"/>
                  </a:lnTo>
                  <a:lnTo>
                    <a:pt x="985456" y="330425"/>
                  </a:lnTo>
                  <a:lnTo>
                    <a:pt x="985316" y="330338"/>
                  </a:lnTo>
                  <a:lnTo>
                    <a:pt x="985177" y="330225"/>
                  </a:lnTo>
                  <a:lnTo>
                    <a:pt x="985029" y="330129"/>
                  </a:lnTo>
                  <a:lnTo>
                    <a:pt x="984890" y="330089"/>
                  </a:lnTo>
                  <a:lnTo>
                    <a:pt x="984708" y="330143"/>
                  </a:lnTo>
                  <a:lnTo>
                    <a:pt x="984523" y="330293"/>
                  </a:lnTo>
                  <a:lnTo>
                    <a:pt x="984342" y="330493"/>
                  </a:lnTo>
                  <a:lnTo>
                    <a:pt x="984164" y="330715"/>
                  </a:lnTo>
                  <a:lnTo>
                    <a:pt x="983911" y="331015"/>
                  </a:lnTo>
                  <a:lnTo>
                    <a:pt x="983760" y="331223"/>
                  </a:lnTo>
                  <a:lnTo>
                    <a:pt x="983681" y="331319"/>
                  </a:lnTo>
                  <a:lnTo>
                    <a:pt x="983587" y="331396"/>
                  </a:lnTo>
                  <a:lnTo>
                    <a:pt x="983436" y="331478"/>
                  </a:lnTo>
                  <a:lnTo>
                    <a:pt x="983262" y="331528"/>
                  </a:lnTo>
                  <a:lnTo>
                    <a:pt x="983077" y="331559"/>
                  </a:lnTo>
                  <a:lnTo>
                    <a:pt x="982703" y="331605"/>
                  </a:lnTo>
                  <a:lnTo>
                    <a:pt x="982559" y="331614"/>
                  </a:lnTo>
                  <a:lnTo>
                    <a:pt x="982272" y="331609"/>
                  </a:lnTo>
                  <a:lnTo>
                    <a:pt x="982121" y="331618"/>
                  </a:lnTo>
                  <a:lnTo>
                    <a:pt x="981993" y="331637"/>
                  </a:lnTo>
                  <a:lnTo>
                    <a:pt x="981815" y="331691"/>
                  </a:lnTo>
                  <a:lnTo>
                    <a:pt x="981725" y="331727"/>
                  </a:lnTo>
                  <a:lnTo>
                    <a:pt x="981551" y="331809"/>
                  </a:lnTo>
                  <a:lnTo>
                    <a:pt x="981328" y="331932"/>
                  </a:lnTo>
                  <a:lnTo>
                    <a:pt x="981113" y="332082"/>
                  </a:lnTo>
                  <a:lnTo>
                    <a:pt x="980913" y="332250"/>
                  </a:lnTo>
                  <a:lnTo>
                    <a:pt x="980728" y="332436"/>
                  </a:lnTo>
                  <a:lnTo>
                    <a:pt x="980565" y="332631"/>
                  </a:lnTo>
                  <a:lnTo>
                    <a:pt x="980425" y="332876"/>
                  </a:lnTo>
                  <a:lnTo>
                    <a:pt x="980320" y="333148"/>
                  </a:lnTo>
                  <a:lnTo>
                    <a:pt x="980154" y="333720"/>
                  </a:lnTo>
                  <a:lnTo>
                    <a:pt x="980059" y="333997"/>
                  </a:lnTo>
                  <a:lnTo>
                    <a:pt x="980006" y="334133"/>
                  </a:lnTo>
                  <a:lnTo>
                    <a:pt x="979791" y="334646"/>
                  </a:lnTo>
                  <a:lnTo>
                    <a:pt x="979746" y="334801"/>
                  </a:lnTo>
                  <a:lnTo>
                    <a:pt x="979666" y="335014"/>
                  </a:lnTo>
                  <a:lnTo>
                    <a:pt x="979512" y="335364"/>
                  </a:lnTo>
                  <a:lnTo>
                    <a:pt x="979240" y="335949"/>
                  </a:lnTo>
                  <a:lnTo>
                    <a:pt x="979172" y="336058"/>
                  </a:lnTo>
                  <a:lnTo>
                    <a:pt x="979104" y="336140"/>
                  </a:lnTo>
                  <a:lnTo>
                    <a:pt x="979028" y="336212"/>
                  </a:lnTo>
                  <a:lnTo>
                    <a:pt x="978813" y="336462"/>
                  </a:lnTo>
                  <a:lnTo>
                    <a:pt x="978635" y="336657"/>
                  </a:lnTo>
                  <a:lnTo>
                    <a:pt x="978556" y="336757"/>
                  </a:lnTo>
                  <a:lnTo>
                    <a:pt x="978431" y="336957"/>
                  </a:lnTo>
                  <a:lnTo>
                    <a:pt x="978337" y="337157"/>
                  </a:lnTo>
                  <a:lnTo>
                    <a:pt x="978295" y="337275"/>
                  </a:lnTo>
                  <a:lnTo>
                    <a:pt x="978254" y="337420"/>
                  </a:lnTo>
                  <a:lnTo>
                    <a:pt x="978224" y="337561"/>
                  </a:lnTo>
                  <a:lnTo>
                    <a:pt x="978205" y="337683"/>
                  </a:lnTo>
                  <a:lnTo>
                    <a:pt x="978194" y="337806"/>
                  </a:lnTo>
                  <a:lnTo>
                    <a:pt x="978125" y="338187"/>
                  </a:lnTo>
                  <a:lnTo>
                    <a:pt x="978095" y="338500"/>
                  </a:lnTo>
                  <a:lnTo>
                    <a:pt x="978069" y="338650"/>
                  </a:lnTo>
                  <a:lnTo>
                    <a:pt x="978031" y="338795"/>
                  </a:lnTo>
                  <a:lnTo>
                    <a:pt x="977990" y="338936"/>
                  </a:lnTo>
                  <a:lnTo>
                    <a:pt x="977940" y="339081"/>
                  </a:lnTo>
                  <a:lnTo>
                    <a:pt x="977888" y="339222"/>
                  </a:lnTo>
                  <a:lnTo>
                    <a:pt x="977835" y="339349"/>
                  </a:lnTo>
                  <a:lnTo>
                    <a:pt x="977729" y="339576"/>
                  </a:lnTo>
                  <a:lnTo>
                    <a:pt x="977661" y="339708"/>
                  </a:lnTo>
                  <a:lnTo>
                    <a:pt x="977585" y="339835"/>
                  </a:lnTo>
                  <a:lnTo>
                    <a:pt x="977514" y="339935"/>
                  </a:lnTo>
                  <a:lnTo>
                    <a:pt x="977442" y="340017"/>
                  </a:lnTo>
                  <a:lnTo>
                    <a:pt x="977415" y="340112"/>
                  </a:lnTo>
                  <a:lnTo>
                    <a:pt x="977495" y="340144"/>
                  </a:lnTo>
                  <a:lnTo>
                    <a:pt x="977570" y="340198"/>
                  </a:lnTo>
                  <a:lnTo>
                    <a:pt x="977616" y="340266"/>
                  </a:lnTo>
                  <a:lnTo>
                    <a:pt x="977657" y="340352"/>
                  </a:lnTo>
                  <a:lnTo>
                    <a:pt x="977684" y="340434"/>
                  </a:lnTo>
                  <a:lnTo>
                    <a:pt x="977657" y="340529"/>
                  </a:lnTo>
                  <a:lnTo>
                    <a:pt x="977600" y="340588"/>
                  </a:lnTo>
                  <a:lnTo>
                    <a:pt x="977536" y="340648"/>
                  </a:lnTo>
                  <a:lnTo>
                    <a:pt x="977502" y="340734"/>
                  </a:lnTo>
                  <a:lnTo>
                    <a:pt x="977484" y="340825"/>
                  </a:lnTo>
                  <a:lnTo>
                    <a:pt x="977434" y="340906"/>
                  </a:lnTo>
                  <a:lnTo>
                    <a:pt x="977355" y="340906"/>
                  </a:lnTo>
                  <a:lnTo>
                    <a:pt x="977268" y="340884"/>
                  </a:lnTo>
                  <a:lnTo>
                    <a:pt x="977193" y="340884"/>
                  </a:lnTo>
                  <a:lnTo>
                    <a:pt x="977113" y="340911"/>
                  </a:lnTo>
                  <a:lnTo>
                    <a:pt x="977057" y="340961"/>
                  </a:lnTo>
                  <a:lnTo>
                    <a:pt x="976992" y="341011"/>
                  </a:lnTo>
                  <a:lnTo>
                    <a:pt x="976917" y="341047"/>
                  </a:lnTo>
                  <a:lnTo>
                    <a:pt x="976826" y="341070"/>
                  </a:lnTo>
                  <a:lnTo>
                    <a:pt x="976728" y="341074"/>
                  </a:lnTo>
                  <a:lnTo>
                    <a:pt x="976653" y="341065"/>
                  </a:lnTo>
                  <a:lnTo>
                    <a:pt x="976785" y="341378"/>
                  </a:lnTo>
                  <a:lnTo>
                    <a:pt x="976864" y="341356"/>
                  </a:lnTo>
                  <a:lnTo>
                    <a:pt x="976936" y="341387"/>
                  </a:lnTo>
                  <a:lnTo>
                    <a:pt x="976970" y="341460"/>
                  </a:lnTo>
                  <a:lnTo>
                    <a:pt x="976996" y="341537"/>
                  </a:lnTo>
                  <a:lnTo>
                    <a:pt x="977087" y="341764"/>
                  </a:lnTo>
                  <a:lnTo>
                    <a:pt x="977125" y="341869"/>
                  </a:lnTo>
                  <a:lnTo>
                    <a:pt x="977155" y="341978"/>
                  </a:lnTo>
                  <a:lnTo>
                    <a:pt x="977166" y="342096"/>
                  </a:lnTo>
                  <a:lnTo>
                    <a:pt x="977170" y="342236"/>
                  </a:lnTo>
                  <a:lnTo>
                    <a:pt x="977132" y="342350"/>
                  </a:lnTo>
                  <a:lnTo>
                    <a:pt x="977049" y="342400"/>
                  </a:lnTo>
                  <a:lnTo>
                    <a:pt x="976943" y="342432"/>
                  </a:lnTo>
                  <a:lnTo>
                    <a:pt x="976721" y="342518"/>
                  </a:lnTo>
                  <a:lnTo>
                    <a:pt x="976622" y="342581"/>
                  </a:lnTo>
                  <a:lnTo>
                    <a:pt x="976554" y="342681"/>
                  </a:lnTo>
                  <a:lnTo>
                    <a:pt x="976509" y="342808"/>
                  </a:lnTo>
                  <a:lnTo>
                    <a:pt x="976467" y="342940"/>
                  </a:lnTo>
                  <a:lnTo>
                    <a:pt x="976445" y="343090"/>
                  </a:lnTo>
                  <a:lnTo>
                    <a:pt x="976411" y="343389"/>
                  </a:lnTo>
                  <a:lnTo>
                    <a:pt x="976400" y="343535"/>
                  </a:lnTo>
                  <a:lnTo>
                    <a:pt x="976384" y="343803"/>
                  </a:lnTo>
                  <a:lnTo>
                    <a:pt x="976392" y="343930"/>
                  </a:lnTo>
                  <a:lnTo>
                    <a:pt x="976445" y="344070"/>
                  </a:lnTo>
                  <a:lnTo>
                    <a:pt x="976509" y="344211"/>
                  </a:lnTo>
                  <a:lnTo>
                    <a:pt x="976509" y="344343"/>
                  </a:lnTo>
                  <a:lnTo>
                    <a:pt x="976460" y="344474"/>
                  </a:lnTo>
                  <a:lnTo>
                    <a:pt x="976381" y="344565"/>
                  </a:lnTo>
                  <a:lnTo>
                    <a:pt x="976264" y="344592"/>
                  </a:lnTo>
                  <a:lnTo>
                    <a:pt x="976196" y="344588"/>
                  </a:lnTo>
                  <a:lnTo>
                    <a:pt x="976063" y="344561"/>
                  </a:lnTo>
                  <a:lnTo>
                    <a:pt x="975935" y="344511"/>
                  </a:lnTo>
                  <a:lnTo>
                    <a:pt x="975814" y="344447"/>
                  </a:lnTo>
                  <a:lnTo>
                    <a:pt x="975693" y="344411"/>
                  </a:lnTo>
                  <a:lnTo>
                    <a:pt x="975459" y="344365"/>
                  </a:lnTo>
                  <a:lnTo>
                    <a:pt x="975376" y="344343"/>
                  </a:lnTo>
                  <a:lnTo>
                    <a:pt x="975218" y="344279"/>
                  </a:lnTo>
                  <a:lnTo>
                    <a:pt x="975138" y="344243"/>
                  </a:lnTo>
                  <a:lnTo>
                    <a:pt x="975010" y="344161"/>
                  </a:lnTo>
                  <a:lnTo>
                    <a:pt x="974911" y="344066"/>
                  </a:lnTo>
                  <a:lnTo>
                    <a:pt x="974802" y="343984"/>
                  </a:lnTo>
                  <a:lnTo>
                    <a:pt x="974742" y="343948"/>
                  </a:lnTo>
                  <a:lnTo>
                    <a:pt x="974674" y="343916"/>
                  </a:lnTo>
                  <a:lnTo>
                    <a:pt x="974530" y="343875"/>
                  </a:lnTo>
                  <a:lnTo>
                    <a:pt x="974417" y="343871"/>
                  </a:lnTo>
                  <a:lnTo>
                    <a:pt x="974319" y="343884"/>
                  </a:lnTo>
                  <a:lnTo>
                    <a:pt x="974251" y="343921"/>
                  </a:lnTo>
                  <a:lnTo>
                    <a:pt x="974224" y="344007"/>
                  </a:lnTo>
                  <a:lnTo>
                    <a:pt x="974239" y="344093"/>
                  </a:lnTo>
                  <a:lnTo>
                    <a:pt x="974428" y="344397"/>
                  </a:lnTo>
                  <a:lnTo>
                    <a:pt x="974466" y="344497"/>
                  </a:lnTo>
                  <a:lnTo>
                    <a:pt x="974481" y="344583"/>
                  </a:lnTo>
                  <a:lnTo>
                    <a:pt x="974504" y="344670"/>
                  </a:lnTo>
                  <a:lnTo>
                    <a:pt x="974538" y="344765"/>
                  </a:lnTo>
                  <a:lnTo>
                    <a:pt x="974579" y="344860"/>
                  </a:lnTo>
                  <a:lnTo>
                    <a:pt x="974632" y="344960"/>
                  </a:lnTo>
                  <a:lnTo>
                    <a:pt x="974704" y="345051"/>
                  </a:lnTo>
                  <a:lnTo>
                    <a:pt x="974760" y="345151"/>
                  </a:lnTo>
                  <a:lnTo>
                    <a:pt x="974783" y="345264"/>
                  </a:lnTo>
                  <a:lnTo>
                    <a:pt x="974787" y="345387"/>
                  </a:lnTo>
                  <a:lnTo>
                    <a:pt x="974764" y="345505"/>
                  </a:lnTo>
                  <a:lnTo>
                    <a:pt x="974711" y="345623"/>
                  </a:lnTo>
                  <a:lnTo>
                    <a:pt x="974587" y="345818"/>
                  </a:lnTo>
                  <a:lnTo>
                    <a:pt x="974519" y="345891"/>
                  </a:lnTo>
                  <a:lnTo>
                    <a:pt x="974436" y="345927"/>
                  </a:lnTo>
                  <a:lnTo>
                    <a:pt x="974326" y="345913"/>
                  </a:lnTo>
                  <a:lnTo>
                    <a:pt x="974047" y="345841"/>
                  </a:lnTo>
                  <a:lnTo>
                    <a:pt x="973960" y="345814"/>
                  </a:lnTo>
                  <a:lnTo>
                    <a:pt x="973877" y="345782"/>
                  </a:lnTo>
                  <a:lnTo>
                    <a:pt x="973797" y="345745"/>
                  </a:lnTo>
                  <a:lnTo>
                    <a:pt x="973669" y="345659"/>
                  </a:lnTo>
                  <a:lnTo>
                    <a:pt x="973609" y="345609"/>
                  </a:lnTo>
                  <a:lnTo>
                    <a:pt x="973548" y="345573"/>
                  </a:lnTo>
                  <a:lnTo>
                    <a:pt x="973442" y="345550"/>
                  </a:lnTo>
                  <a:lnTo>
                    <a:pt x="973363" y="345555"/>
                  </a:lnTo>
                  <a:lnTo>
                    <a:pt x="973299" y="345577"/>
                  </a:lnTo>
                  <a:lnTo>
                    <a:pt x="973253" y="345664"/>
                  </a:lnTo>
                  <a:lnTo>
                    <a:pt x="973242" y="345786"/>
                  </a:lnTo>
                  <a:lnTo>
                    <a:pt x="973250" y="345918"/>
                  </a:lnTo>
                  <a:lnTo>
                    <a:pt x="973265" y="346027"/>
                  </a:lnTo>
                  <a:lnTo>
                    <a:pt x="973239" y="346127"/>
                  </a:lnTo>
                  <a:lnTo>
                    <a:pt x="973269" y="346227"/>
                  </a:lnTo>
                  <a:lnTo>
                    <a:pt x="973348" y="346263"/>
                  </a:lnTo>
                  <a:lnTo>
                    <a:pt x="973450" y="346295"/>
                  </a:lnTo>
                  <a:lnTo>
                    <a:pt x="973556" y="346317"/>
                  </a:lnTo>
                  <a:lnTo>
                    <a:pt x="973707" y="346327"/>
                  </a:lnTo>
                  <a:lnTo>
                    <a:pt x="973816" y="346308"/>
                  </a:lnTo>
                  <a:lnTo>
                    <a:pt x="973918" y="346304"/>
                  </a:lnTo>
                  <a:lnTo>
                    <a:pt x="973990" y="346322"/>
                  </a:lnTo>
                  <a:lnTo>
                    <a:pt x="974126" y="346390"/>
                  </a:lnTo>
                  <a:lnTo>
                    <a:pt x="974194" y="346431"/>
                  </a:lnTo>
                  <a:lnTo>
                    <a:pt x="974470" y="346581"/>
                  </a:lnTo>
                  <a:lnTo>
                    <a:pt x="974541" y="346613"/>
                  </a:lnTo>
                  <a:lnTo>
                    <a:pt x="974764" y="346694"/>
                  </a:lnTo>
                  <a:lnTo>
                    <a:pt x="974840" y="346717"/>
                  </a:lnTo>
                  <a:lnTo>
                    <a:pt x="974911" y="346735"/>
                  </a:lnTo>
                  <a:lnTo>
                    <a:pt x="975066" y="346753"/>
                  </a:lnTo>
                  <a:lnTo>
                    <a:pt x="975180" y="346803"/>
                  </a:lnTo>
                  <a:lnTo>
                    <a:pt x="975225" y="346889"/>
                  </a:lnTo>
                  <a:lnTo>
                    <a:pt x="975248" y="346994"/>
                  </a:lnTo>
                  <a:lnTo>
                    <a:pt x="975259" y="347098"/>
                  </a:lnTo>
                  <a:lnTo>
                    <a:pt x="975259" y="347203"/>
                  </a:lnTo>
                  <a:lnTo>
                    <a:pt x="975244" y="347407"/>
                  </a:lnTo>
                  <a:lnTo>
                    <a:pt x="975240" y="347502"/>
                  </a:lnTo>
                  <a:lnTo>
                    <a:pt x="975259" y="347593"/>
                  </a:lnTo>
                  <a:lnTo>
                    <a:pt x="975301" y="347679"/>
                  </a:lnTo>
                  <a:lnTo>
                    <a:pt x="975350" y="347761"/>
                  </a:lnTo>
                  <a:lnTo>
                    <a:pt x="975406" y="347816"/>
                  </a:lnTo>
                  <a:lnTo>
                    <a:pt x="975482" y="347897"/>
                  </a:lnTo>
                  <a:lnTo>
                    <a:pt x="975501" y="347997"/>
                  </a:lnTo>
                  <a:lnTo>
                    <a:pt x="975493" y="348111"/>
                  </a:lnTo>
                  <a:lnTo>
                    <a:pt x="975444" y="348233"/>
                  </a:lnTo>
                  <a:lnTo>
                    <a:pt x="975395" y="348292"/>
                  </a:lnTo>
                  <a:lnTo>
                    <a:pt x="975312" y="348360"/>
                  </a:lnTo>
                  <a:lnTo>
                    <a:pt x="975218" y="348397"/>
                  </a:lnTo>
                  <a:lnTo>
                    <a:pt x="975236" y="348619"/>
                  </a:lnTo>
                  <a:lnTo>
                    <a:pt x="975285" y="348819"/>
                  </a:lnTo>
                  <a:lnTo>
                    <a:pt x="975395" y="349037"/>
                  </a:lnTo>
                  <a:lnTo>
                    <a:pt x="975531" y="349245"/>
                  </a:lnTo>
                  <a:lnTo>
                    <a:pt x="975848" y="349636"/>
                  </a:lnTo>
                  <a:lnTo>
                    <a:pt x="976003" y="349836"/>
                  </a:lnTo>
                  <a:lnTo>
                    <a:pt x="976113" y="350004"/>
                  </a:lnTo>
                  <a:lnTo>
                    <a:pt x="976218" y="350194"/>
                  </a:lnTo>
                  <a:lnTo>
                    <a:pt x="976324" y="350376"/>
                  </a:lnTo>
                  <a:lnTo>
                    <a:pt x="976441" y="350512"/>
                  </a:lnTo>
                  <a:lnTo>
                    <a:pt x="976569" y="350585"/>
                  </a:lnTo>
                  <a:lnTo>
                    <a:pt x="976690" y="350576"/>
                  </a:lnTo>
                  <a:lnTo>
                    <a:pt x="976823" y="350526"/>
                  </a:lnTo>
                  <a:lnTo>
                    <a:pt x="976955" y="350467"/>
                  </a:lnTo>
                  <a:lnTo>
                    <a:pt x="977072" y="350426"/>
                  </a:lnTo>
                  <a:lnTo>
                    <a:pt x="977151" y="350435"/>
                  </a:lnTo>
                  <a:lnTo>
                    <a:pt x="977196" y="350498"/>
                  </a:lnTo>
                  <a:lnTo>
                    <a:pt x="977219" y="350589"/>
                  </a:lnTo>
                  <a:lnTo>
                    <a:pt x="977230" y="350698"/>
                  </a:lnTo>
                  <a:lnTo>
                    <a:pt x="977234" y="350807"/>
                  </a:lnTo>
                  <a:lnTo>
                    <a:pt x="977249" y="350912"/>
                  </a:lnTo>
                  <a:lnTo>
                    <a:pt x="977291" y="351143"/>
                  </a:lnTo>
                  <a:lnTo>
                    <a:pt x="977359" y="351611"/>
                  </a:lnTo>
                  <a:lnTo>
                    <a:pt x="977378" y="351842"/>
                  </a:lnTo>
                  <a:lnTo>
                    <a:pt x="977385" y="352074"/>
                  </a:lnTo>
                  <a:lnTo>
                    <a:pt x="977366" y="352310"/>
                  </a:lnTo>
                  <a:lnTo>
                    <a:pt x="977325" y="352546"/>
                  </a:lnTo>
                  <a:lnTo>
                    <a:pt x="977276" y="352782"/>
                  </a:lnTo>
                  <a:lnTo>
                    <a:pt x="977249" y="353009"/>
                  </a:lnTo>
                  <a:lnTo>
                    <a:pt x="977264" y="353236"/>
                  </a:lnTo>
                  <a:lnTo>
                    <a:pt x="977306" y="353399"/>
                  </a:lnTo>
                  <a:lnTo>
                    <a:pt x="977366" y="353567"/>
                  </a:lnTo>
                  <a:lnTo>
                    <a:pt x="977442" y="353726"/>
                  </a:lnTo>
                  <a:lnTo>
                    <a:pt x="977529" y="353880"/>
                  </a:lnTo>
                  <a:lnTo>
                    <a:pt x="977619" y="354030"/>
                  </a:lnTo>
                  <a:lnTo>
                    <a:pt x="977767" y="354216"/>
                  </a:lnTo>
                  <a:lnTo>
                    <a:pt x="977944" y="354380"/>
                  </a:lnTo>
                  <a:lnTo>
                    <a:pt x="978133" y="354539"/>
                  </a:lnTo>
                  <a:lnTo>
                    <a:pt x="978307" y="354702"/>
                  </a:lnTo>
                  <a:lnTo>
                    <a:pt x="978446" y="354888"/>
                  </a:lnTo>
                  <a:lnTo>
                    <a:pt x="978552" y="355129"/>
                  </a:lnTo>
                  <a:lnTo>
                    <a:pt x="978632" y="355392"/>
                  </a:lnTo>
                  <a:lnTo>
                    <a:pt x="978684" y="355665"/>
                  </a:lnTo>
                  <a:lnTo>
                    <a:pt x="978718" y="355942"/>
                  </a:lnTo>
                  <a:lnTo>
                    <a:pt x="978737" y="356214"/>
                  </a:lnTo>
                  <a:lnTo>
                    <a:pt x="978749" y="356418"/>
                  </a:lnTo>
                  <a:lnTo>
                    <a:pt x="978756" y="356627"/>
                  </a:lnTo>
                  <a:lnTo>
                    <a:pt x="978753" y="356831"/>
                  </a:lnTo>
                  <a:lnTo>
                    <a:pt x="978726" y="357031"/>
                  </a:lnTo>
                  <a:lnTo>
                    <a:pt x="978669" y="357217"/>
                  </a:lnTo>
                  <a:lnTo>
                    <a:pt x="978620" y="357303"/>
                  </a:lnTo>
                  <a:lnTo>
                    <a:pt x="978556" y="357385"/>
                  </a:lnTo>
                  <a:lnTo>
                    <a:pt x="978488" y="357462"/>
                  </a:lnTo>
                  <a:lnTo>
                    <a:pt x="978431" y="357549"/>
                  </a:lnTo>
                  <a:lnTo>
                    <a:pt x="978401" y="357635"/>
                  </a:lnTo>
                  <a:lnTo>
                    <a:pt x="978409" y="357762"/>
                  </a:lnTo>
                  <a:lnTo>
                    <a:pt x="978469" y="357898"/>
                  </a:lnTo>
                  <a:lnTo>
                    <a:pt x="978639" y="358180"/>
                  </a:lnTo>
                  <a:lnTo>
                    <a:pt x="978703" y="358325"/>
                  </a:lnTo>
                  <a:lnTo>
                    <a:pt x="978768" y="358520"/>
                  </a:lnTo>
                  <a:lnTo>
                    <a:pt x="978824" y="358724"/>
                  </a:lnTo>
                  <a:lnTo>
                    <a:pt x="978873" y="358929"/>
                  </a:lnTo>
                  <a:lnTo>
                    <a:pt x="978900" y="359133"/>
                  </a:lnTo>
                  <a:lnTo>
                    <a:pt x="978896" y="359333"/>
                  </a:lnTo>
                  <a:lnTo>
                    <a:pt x="978869" y="359605"/>
                  </a:lnTo>
                  <a:lnTo>
                    <a:pt x="978839" y="359741"/>
                  </a:lnTo>
                  <a:lnTo>
                    <a:pt x="978794" y="359864"/>
                  </a:lnTo>
                  <a:lnTo>
                    <a:pt x="978730" y="359959"/>
                  </a:lnTo>
                  <a:lnTo>
                    <a:pt x="978624" y="360023"/>
                  </a:lnTo>
                  <a:lnTo>
                    <a:pt x="978209" y="360109"/>
                  </a:lnTo>
                  <a:lnTo>
                    <a:pt x="978152" y="360236"/>
                  </a:lnTo>
                  <a:lnTo>
                    <a:pt x="978182" y="360327"/>
                  </a:lnTo>
                  <a:lnTo>
                    <a:pt x="978224" y="360418"/>
                  </a:lnTo>
                  <a:lnTo>
                    <a:pt x="978216" y="360554"/>
                  </a:lnTo>
                  <a:lnTo>
                    <a:pt x="978125" y="360581"/>
                  </a:lnTo>
                  <a:lnTo>
                    <a:pt x="978039" y="360581"/>
                  </a:lnTo>
                  <a:lnTo>
                    <a:pt x="977963" y="360549"/>
                  </a:lnTo>
                  <a:lnTo>
                    <a:pt x="977895" y="360468"/>
                  </a:lnTo>
                  <a:lnTo>
                    <a:pt x="977827" y="360368"/>
                  </a:lnTo>
                  <a:lnTo>
                    <a:pt x="977755" y="360277"/>
                  </a:lnTo>
                  <a:lnTo>
                    <a:pt x="977672" y="360209"/>
                  </a:lnTo>
                  <a:lnTo>
                    <a:pt x="977536" y="360177"/>
                  </a:lnTo>
                  <a:lnTo>
                    <a:pt x="977382" y="360191"/>
                  </a:lnTo>
                  <a:lnTo>
                    <a:pt x="977215" y="360223"/>
                  </a:lnTo>
                  <a:lnTo>
                    <a:pt x="977045" y="360250"/>
                  </a:lnTo>
                  <a:lnTo>
                    <a:pt x="976887" y="360245"/>
                  </a:lnTo>
                  <a:lnTo>
                    <a:pt x="976732" y="360218"/>
                  </a:lnTo>
                  <a:lnTo>
                    <a:pt x="976577" y="360177"/>
                  </a:lnTo>
                  <a:lnTo>
                    <a:pt x="976426" y="360123"/>
                  </a:lnTo>
                  <a:lnTo>
                    <a:pt x="976282" y="360055"/>
                  </a:lnTo>
                  <a:lnTo>
                    <a:pt x="976154" y="359973"/>
                  </a:lnTo>
                  <a:lnTo>
                    <a:pt x="976052" y="359878"/>
                  </a:lnTo>
                  <a:lnTo>
                    <a:pt x="975965" y="359764"/>
                  </a:lnTo>
                  <a:lnTo>
                    <a:pt x="975882" y="359646"/>
                  </a:lnTo>
                  <a:lnTo>
                    <a:pt x="975792" y="359532"/>
                  </a:lnTo>
                  <a:lnTo>
                    <a:pt x="975690" y="359437"/>
                  </a:lnTo>
                  <a:lnTo>
                    <a:pt x="975489" y="359319"/>
                  </a:lnTo>
                  <a:lnTo>
                    <a:pt x="975259" y="359228"/>
                  </a:lnTo>
                  <a:lnTo>
                    <a:pt x="975013" y="359165"/>
                  </a:lnTo>
                  <a:lnTo>
                    <a:pt x="974768" y="359142"/>
                  </a:lnTo>
                  <a:lnTo>
                    <a:pt x="974538" y="359151"/>
                  </a:lnTo>
                  <a:lnTo>
                    <a:pt x="974409" y="359187"/>
                  </a:lnTo>
                  <a:lnTo>
                    <a:pt x="974285" y="359242"/>
                  </a:lnTo>
                  <a:lnTo>
                    <a:pt x="974160" y="359306"/>
                  </a:lnTo>
                  <a:lnTo>
                    <a:pt x="974032" y="359364"/>
                  </a:lnTo>
                  <a:lnTo>
                    <a:pt x="973903" y="359405"/>
                  </a:lnTo>
                  <a:lnTo>
                    <a:pt x="973729" y="359424"/>
                  </a:lnTo>
                  <a:lnTo>
                    <a:pt x="973186" y="359378"/>
                  </a:lnTo>
                  <a:lnTo>
                    <a:pt x="973012" y="359392"/>
                  </a:lnTo>
                  <a:lnTo>
                    <a:pt x="972891" y="359428"/>
                  </a:lnTo>
                  <a:lnTo>
                    <a:pt x="972661" y="359537"/>
                  </a:lnTo>
                  <a:lnTo>
                    <a:pt x="972544" y="359578"/>
                  </a:lnTo>
                  <a:lnTo>
                    <a:pt x="972430" y="359591"/>
                  </a:lnTo>
                  <a:lnTo>
                    <a:pt x="972313" y="359573"/>
                  </a:lnTo>
                  <a:lnTo>
                    <a:pt x="972200" y="359532"/>
                  </a:lnTo>
                  <a:lnTo>
                    <a:pt x="972087" y="359473"/>
                  </a:lnTo>
                  <a:lnTo>
                    <a:pt x="971970" y="359419"/>
                  </a:lnTo>
                  <a:lnTo>
                    <a:pt x="971856" y="359374"/>
                  </a:lnTo>
                  <a:lnTo>
                    <a:pt x="971641" y="359315"/>
                  </a:lnTo>
                  <a:lnTo>
                    <a:pt x="971418" y="359265"/>
                  </a:lnTo>
                  <a:lnTo>
                    <a:pt x="971339" y="358833"/>
                  </a:lnTo>
                  <a:lnTo>
                    <a:pt x="971312" y="358556"/>
                  </a:lnTo>
                  <a:lnTo>
                    <a:pt x="971278" y="358443"/>
                  </a:lnTo>
                  <a:lnTo>
                    <a:pt x="971233" y="358343"/>
                  </a:lnTo>
                  <a:lnTo>
                    <a:pt x="971172" y="358248"/>
                  </a:lnTo>
                  <a:lnTo>
                    <a:pt x="971123" y="358193"/>
                  </a:lnTo>
                  <a:lnTo>
                    <a:pt x="971059" y="358139"/>
                  </a:lnTo>
                  <a:lnTo>
                    <a:pt x="970995" y="358093"/>
                  </a:lnTo>
                  <a:lnTo>
                    <a:pt x="970796" y="357966"/>
                  </a:lnTo>
                  <a:lnTo>
                    <a:pt x="970730" y="357930"/>
                  </a:lnTo>
                  <a:lnTo>
                    <a:pt x="970662" y="357898"/>
                  </a:lnTo>
                  <a:lnTo>
                    <a:pt x="970598" y="357862"/>
                  </a:lnTo>
                  <a:lnTo>
                    <a:pt x="970539" y="357821"/>
                  </a:lnTo>
                  <a:lnTo>
                    <a:pt x="970477" y="357762"/>
                  </a:lnTo>
                  <a:lnTo>
                    <a:pt x="970320" y="357553"/>
                  </a:lnTo>
                  <a:lnTo>
                    <a:pt x="970258" y="357494"/>
                  </a:lnTo>
                  <a:lnTo>
                    <a:pt x="970176" y="357444"/>
                  </a:lnTo>
                  <a:lnTo>
                    <a:pt x="969991" y="357371"/>
                  </a:lnTo>
                  <a:lnTo>
                    <a:pt x="969904" y="357331"/>
                  </a:lnTo>
                  <a:lnTo>
                    <a:pt x="969828" y="357276"/>
                  </a:lnTo>
                  <a:lnTo>
                    <a:pt x="969759" y="357199"/>
                  </a:lnTo>
                  <a:lnTo>
                    <a:pt x="969704" y="357104"/>
                  </a:lnTo>
                  <a:lnTo>
                    <a:pt x="969613" y="356895"/>
                  </a:lnTo>
                  <a:lnTo>
                    <a:pt x="969564" y="356790"/>
                  </a:lnTo>
                  <a:lnTo>
                    <a:pt x="969417" y="356541"/>
                  </a:lnTo>
                  <a:lnTo>
                    <a:pt x="969371" y="356455"/>
                  </a:lnTo>
                  <a:lnTo>
                    <a:pt x="969330" y="356368"/>
                  </a:lnTo>
                  <a:lnTo>
                    <a:pt x="969277" y="356218"/>
                  </a:lnTo>
                  <a:lnTo>
                    <a:pt x="969239" y="356064"/>
                  </a:lnTo>
                  <a:lnTo>
                    <a:pt x="969209" y="355901"/>
                  </a:lnTo>
                  <a:lnTo>
                    <a:pt x="969171" y="355746"/>
                  </a:lnTo>
                  <a:lnTo>
                    <a:pt x="969118" y="355592"/>
                  </a:lnTo>
                  <a:lnTo>
                    <a:pt x="969062" y="355474"/>
                  </a:lnTo>
                  <a:lnTo>
                    <a:pt x="968922" y="355238"/>
                  </a:lnTo>
                  <a:lnTo>
                    <a:pt x="968846" y="355124"/>
                  </a:lnTo>
                  <a:lnTo>
                    <a:pt x="968695" y="354879"/>
                  </a:lnTo>
                  <a:lnTo>
                    <a:pt x="968525" y="354616"/>
                  </a:lnTo>
                  <a:lnTo>
                    <a:pt x="968446" y="354480"/>
                  </a:lnTo>
                  <a:lnTo>
                    <a:pt x="968340" y="354275"/>
                  </a:lnTo>
                  <a:lnTo>
                    <a:pt x="968295" y="354180"/>
                  </a:lnTo>
                  <a:lnTo>
                    <a:pt x="968234" y="354117"/>
                  </a:lnTo>
                  <a:lnTo>
                    <a:pt x="968155" y="354062"/>
                  </a:lnTo>
                  <a:lnTo>
                    <a:pt x="967981" y="353971"/>
                  </a:lnTo>
                  <a:lnTo>
                    <a:pt x="967898" y="353917"/>
                  </a:lnTo>
                  <a:lnTo>
                    <a:pt x="967819" y="353858"/>
                  </a:lnTo>
                  <a:lnTo>
                    <a:pt x="967592" y="353667"/>
                  </a:lnTo>
                  <a:lnTo>
                    <a:pt x="967222" y="353372"/>
                  </a:lnTo>
                  <a:lnTo>
                    <a:pt x="967127" y="353290"/>
                  </a:lnTo>
                  <a:lnTo>
                    <a:pt x="966870" y="353081"/>
                  </a:lnTo>
                  <a:lnTo>
                    <a:pt x="966738" y="353014"/>
                  </a:lnTo>
                  <a:lnTo>
                    <a:pt x="966626" y="353027"/>
                  </a:lnTo>
                  <a:lnTo>
                    <a:pt x="966520" y="353059"/>
                  </a:lnTo>
                  <a:lnTo>
                    <a:pt x="966447" y="353095"/>
                  </a:lnTo>
                  <a:lnTo>
                    <a:pt x="966380" y="353150"/>
                  </a:lnTo>
                  <a:lnTo>
                    <a:pt x="966195" y="353327"/>
                  </a:lnTo>
                  <a:lnTo>
                    <a:pt x="966120" y="353386"/>
                  </a:lnTo>
                  <a:lnTo>
                    <a:pt x="965980" y="353508"/>
                  </a:lnTo>
                  <a:lnTo>
                    <a:pt x="965783" y="353662"/>
                  </a:lnTo>
                  <a:lnTo>
                    <a:pt x="965678" y="353735"/>
                  </a:lnTo>
                  <a:lnTo>
                    <a:pt x="965576" y="353817"/>
                  </a:lnTo>
                  <a:lnTo>
                    <a:pt x="965447" y="353930"/>
                  </a:lnTo>
                  <a:lnTo>
                    <a:pt x="965323" y="354053"/>
                  </a:lnTo>
                  <a:lnTo>
                    <a:pt x="965202" y="354180"/>
                  </a:lnTo>
                  <a:lnTo>
                    <a:pt x="964903" y="354534"/>
                  </a:lnTo>
                  <a:lnTo>
                    <a:pt x="964695" y="354802"/>
                  </a:lnTo>
                  <a:lnTo>
                    <a:pt x="964631" y="354893"/>
                  </a:lnTo>
                  <a:lnTo>
                    <a:pt x="964495" y="355106"/>
                  </a:lnTo>
                  <a:lnTo>
                    <a:pt x="964371" y="355324"/>
                  </a:lnTo>
                  <a:lnTo>
                    <a:pt x="964133" y="355774"/>
                  </a:lnTo>
                  <a:lnTo>
                    <a:pt x="963936" y="356100"/>
                  </a:lnTo>
                  <a:lnTo>
                    <a:pt x="963660" y="356518"/>
                  </a:lnTo>
                  <a:lnTo>
                    <a:pt x="963668" y="356604"/>
                  </a:lnTo>
                  <a:lnTo>
                    <a:pt x="963664" y="356700"/>
                  </a:lnTo>
                  <a:lnTo>
                    <a:pt x="963645" y="356799"/>
                  </a:lnTo>
                  <a:lnTo>
                    <a:pt x="963611" y="356890"/>
                  </a:lnTo>
                  <a:lnTo>
                    <a:pt x="963567" y="356967"/>
                  </a:lnTo>
                  <a:lnTo>
                    <a:pt x="963494" y="357036"/>
                  </a:lnTo>
                  <a:lnTo>
                    <a:pt x="963401" y="357085"/>
                  </a:lnTo>
                  <a:lnTo>
                    <a:pt x="963286" y="357126"/>
                  </a:lnTo>
                  <a:lnTo>
                    <a:pt x="963061" y="357186"/>
                  </a:lnTo>
                  <a:lnTo>
                    <a:pt x="962965" y="357204"/>
                  </a:lnTo>
                  <a:lnTo>
                    <a:pt x="962683" y="357217"/>
                  </a:lnTo>
                  <a:lnTo>
                    <a:pt x="962588" y="357231"/>
                  </a:lnTo>
                  <a:lnTo>
                    <a:pt x="962464" y="357258"/>
                  </a:lnTo>
                  <a:lnTo>
                    <a:pt x="962222" y="357331"/>
                  </a:lnTo>
                  <a:lnTo>
                    <a:pt x="961976" y="357412"/>
                  </a:lnTo>
                  <a:lnTo>
                    <a:pt x="961890" y="357431"/>
                  </a:lnTo>
                  <a:lnTo>
                    <a:pt x="961704" y="357458"/>
                  </a:lnTo>
                  <a:lnTo>
                    <a:pt x="961576" y="357526"/>
                  </a:lnTo>
                  <a:lnTo>
                    <a:pt x="961561" y="357662"/>
                  </a:lnTo>
                  <a:lnTo>
                    <a:pt x="961576" y="357744"/>
                  </a:lnTo>
                  <a:lnTo>
                    <a:pt x="961568" y="357894"/>
                  </a:lnTo>
                  <a:lnTo>
                    <a:pt x="961527" y="357957"/>
                  </a:lnTo>
                  <a:lnTo>
                    <a:pt x="961463" y="358016"/>
                  </a:lnTo>
                  <a:lnTo>
                    <a:pt x="961308" y="358116"/>
                  </a:lnTo>
                  <a:lnTo>
                    <a:pt x="961236" y="358166"/>
                  </a:lnTo>
                  <a:lnTo>
                    <a:pt x="961047" y="358311"/>
                  </a:lnTo>
                  <a:lnTo>
                    <a:pt x="960953" y="358379"/>
                  </a:lnTo>
                  <a:lnTo>
                    <a:pt x="960760" y="358511"/>
                  </a:lnTo>
                  <a:lnTo>
                    <a:pt x="960552" y="358665"/>
                  </a:lnTo>
                  <a:lnTo>
                    <a:pt x="960480" y="358706"/>
                  </a:lnTo>
                  <a:lnTo>
                    <a:pt x="960348" y="358734"/>
                  </a:lnTo>
                  <a:lnTo>
                    <a:pt x="960095" y="358693"/>
                  </a:lnTo>
                  <a:lnTo>
                    <a:pt x="960012" y="358697"/>
                  </a:lnTo>
                  <a:lnTo>
                    <a:pt x="959934" y="358706"/>
                  </a:lnTo>
                  <a:lnTo>
                    <a:pt x="959851" y="358720"/>
                  </a:lnTo>
                  <a:lnTo>
                    <a:pt x="959770" y="358743"/>
                  </a:lnTo>
                  <a:lnTo>
                    <a:pt x="959696" y="358770"/>
                  </a:lnTo>
                  <a:lnTo>
                    <a:pt x="959620" y="358815"/>
                  </a:lnTo>
                  <a:lnTo>
                    <a:pt x="959484" y="358933"/>
                  </a:lnTo>
                  <a:lnTo>
                    <a:pt x="959415" y="358983"/>
                  </a:lnTo>
                  <a:lnTo>
                    <a:pt x="959343" y="359010"/>
                  </a:lnTo>
                  <a:lnTo>
                    <a:pt x="959241" y="358951"/>
                  </a:lnTo>
                  <a:lnTo>
                    <a:pt x="959110" y="358788"/>
                  </a:lnTo>
                  <a:lnTo>
                    <a:pt x="958982" y="358584"/>
                  </a:lnTo>
                  <a:lnTo>
                    <a:pt x="958895" y="358397"/>
                  </a:lnTo>
                  <a:lnTo>
                    <a:pt x="958883" y="358279"/>
                  </a:lnTo>
                  <a:lnTo>
                    <a:pt x="958736" y="358289"/>
                  </a:lnTo>
                  <a:lnTo>
                    <a:pt x="958527" y="358273"/>
                  </a:lnTo>
                  <a:lnTo>
                    <a:pt x="958426" y="358261"/>
                  </a:lnTo>
                  <a:lnTo>
                    <a:pt x="958275" y="358225"/>
                  </a:lnTo>
                  <a:lnTo>
                    <a:pt x="958128" y="358180"/>
                  </a:lnTo>
                  <a:lnTo>
                    <a:pt x="957999" y="358116"/>
                  </a:lnTo>
                  <a:lnTo>
                    <a:pt x="957879" y="358039"/>
                  </a:lnTo>
                  <a:lnTo>
                    <a:pt x="957758" y="357952"/>
                  </a:lnTo>
                  <a:lnTo>
                    <a:pt x="957641" y="357857"/>
                  </a:lnTo>
                  <a:lnTo>
                    <a:pt x="957331" y="357635"/>
                  </a:lnTo>
                  <a:lnTo>
                    <a:pt x="956961" y="357340"/>
                  </a:lnTo>
                  <a:lnTo>
                    <a:pt x="956768" y="357208"/>
                  </a:lnTo>
                  <a:lnTo>
                    <a:pt x="956569" y="357094"/>
                  </a:lnTo>
                  <a:lnTo>
                    <a:pt x="956469" y="357058"/>
                  </a:lnTo>
                  <a:lnTo>
                    <a:pt x="956263" y="357004"/>
                  </a:lnTo>
                  <a:lnTo>
                    <a:pt x="956167" y="356963"/>
                  </a:lnTo>
                  <a:lnTo>
                    <a:pt x="956089" y="356913"/>
                  </a:lnTo>
                  <a:lnTo>
                    <a:pt x="956012" y="356799"/>
                  </a:lnTo>
                  <a:lnTo>
                    <a:pt x="955972" y="356654"/>
                  </a:lnTo>
                  <a:lnTo>
                    <a:pt x="955919" y="356318"/>
                  </a:lnTo>
                  <a:lnTo>
                    <a:pt x="955881" y="356160"/>
                  </a:lnTo>
                  <a:lnTo>
                    <a:pt x="955764" y="355787"/>
                  </a:lnTo>
                  <a:lnTo>
                    <a:pt x="955696" y="355606"/>
                  </a:lnTo>
                  <a:lnTo>
                    <a:pt x="955613" y="355442"/>
                  </a:lnTo>
                  <a:lnTo>
                    <a:pt x="955500" y="355315"/>
                  </a:lnTo>
                  <a:lnTo>
                    <a:pt x="955394" y="355247"/>
                  </a:lnTo>
                  <a:lnTo>
                    <a:pt x="955277" y="355197"/>
                  </a:lnTo>
                  <a:lnTo>
                    <a:pt x="955148" y="355156"/>
                  </a:lnTo>
                  <a:lnTo>
                    <a:pt x="954891" y="355083"/>
                  </a:lnTo>
                  <a:lnTo>
                    <a:pt x="954733" y="355047"/>
                  </a:lnTo>
                  <a:lnTo>
                    <a:pt x="954653" y="355034"/>
                  </a:lnTo>
                  <a:lnTo>
                    <a:pt x="954574" y="355016"/>
                  </a:lnTo>
                  <a:lnTo>
                    <a:pt x="954495" y="354993"/>
                  </a:lnTo>
                  <a:lnTo>
                    <a:pt x="954355" y="354929"/>
                  </a:lnTo>
                  <a:lnTo>
                    <a:pt x="954215" y="354852"/>
                  </a:lnTo>
                  <a:lnTo>
                    <a:pt x="954083" y="354766"/>
                  </a:lnTo>
                  <a:lnTo>
                    <a:pt x="953943" y="354689"/>
                  </a:lnTo>
                  <a:lnTo>
                    <a:pt x="953800" y="354625"/>
                  </a:lnTo>
                  <a:lnTo>
                    <a:pt x="953656" y="354589"/>
                  </a:lnTo>
                  <a:lnTo>
                    <a:pt x="953509" y="354566"/>
                  </a:lnTo>
                  <a:lnTo>
                    <a:pt x="953359" y="354548"/>
                  </a:lnTo>
                  <a:lnTo>
                    <a:pt x="953206" y="354539"/>
                  </a:lnTo>
                  <a:lnTo>
                    <a:pt x="952934" y="354516"/>
                  </a:lnTo>
                  <a:lnTo>
                    <a:pt x="952685" y="354507"/>
                  </a:lnTo>
                  <a:lnTo>
                    <a:pt x="952565" y="354507"/>
                  </a:lnTo>
                  <a:lnTo>
                    <a:pt x="952443" y="354516"/>
                  </a:lnTo>
                  <a:lnTo>
                    <a:pt x="952360" y="354534"/>
                  </a:lnTo>
                  <a:lnTo>
                    <a:pt x="952203" y="354580"/>
                  </a:lnTo>
                  <a:lnTo>
                    <a:pt x="952123" y="354598"/>
                  </a:lnTo>
                  <a:lnTo>
                    <a:pt x="952048" y="354598"/>
                  </a:lnTo>
                  <a:lnTo>
                    <a:pt x="951957" y="354566"/>
                  </a:lnTo>
                  <a:lnTo>
                    <a:pt x="951874" y="354511"/>
                  </a:lnTo>
                  <a:lnTo>
                    <a:pt x="951791" y="354444"/>
                  </a:lnTo>
                  <a:lnTo>
                    <a:pt x="951704" y="354380"/>
                  </a:lnTo>
                  <a:lnTo>
                    <a:pt x="951613" y="354326"/>
                  </a:lnTo>
                  <a:lnTo>
                    <a:pt x="951428" y="354262"/>
                  </a:lnTo>
                  <a:lnTo>
                    <a:pt x="951224" y="354221"/>
                  </a:lnTo>
                  <a:lnTo>
                    <a:pt x="951016" y="354203"/>
                  </a:lnTo>
                  <a:lnTo>
                    <a:pt x="950809" y="354203"/>
                  </a:lnTo>
                  <a:lnTo>
                    <a:pt x="950608" y="354221"/>
                  </a:lnTo>
                  <a:lnTo>
                    <a:pt x="950453" y="354257"/>
                  </a:lnTo>
                  <a:lnTo>
                    <a:pt x="950306" y="354312"/>
                  </a:lnTo>
                  <a:lnTo>
                    <a:pt x="950159" y="354375"/>
                  </a:lnTo>
                  <a:lnTo>
                    <a:pt x="950008" y="354434"/>
                  </a:lnTo>
                  <a:lnTo>
                    <a:pt x="949857" y="354475"/>
                  </a:lnTo>
                  <a:lnTo>
                    <a:pt x="949770" y="354489"/>
                  </a:lnTo>
                  <a:lnTo>
                    <a:pt x="949592" y="354507"/>
                  </a:lnTo>
                  <a:lnTo>
                    <a:pt x="949418" y="354511"/>
                  </a:lnTo>
                  <a:lnTo>
                    <a:pt x="949286" y="354498"/>
                  </a:lnTo>
                  <a:lnTo>
                    <a:pt x="949155" y="354475"/>
                  </a:lnTo>
                  <a:lnTo>
                    <a:pt x="949023" y="354444"/>
                  </a:lnTo>
                  <a:lnTo>
                    <a:pt x="948649" y="354330"/>
                  </a:lnTo>
                  <a:lnTo>
                    <a:pt x="948535" y="354285"/>
                  </a:lnTo>
                  <a:lnTo>
                    <a:pt x="948309" y="354203"/>
                  </a:lnTo>
                  <a:lnTo>
                    <a:pt x="948195" y="354180"/>
                  </a:lnTo>
                  <a:lnTo>
                    <a:pt x="948097" y="354185"/>
                  </a:lnTo>
                  <a:lnTo>
                    <a:pt x="947904" y="354194"/>
                  </a:lnTo>
                  <a:lnTo>
                    <a:pt x="947580" y="354271"/>
                  </a:lnTo>
                  <a:lnTo>
                    <a:pt x="947262" y="354403"/>
                  </a:lnTo>
                  <a:lnTo>
                    <a:pt x="946998" y="354575"/>
                  </a:lnTo>
                  <a:lnTo>
                    <a:pt x="946805" y="354820"/>
                  </a:lnTo>
                  <a:lnTo>
                    <a:pt x="946771" y="354907"/>
                  </a:lnTo>
                  <a:lnTo>
                    <a:pt x="946586" y="354970"/>
                  </a:lnTo>
                  <a:lnTo>
                    <a:pt x="946310" y="355079"/>
                  </a:lnTo>
                  <a:lnTo>
                    <a:pt x="946223" y="355129"/>
                  </a:lnTo>
                  <a:lnTo>
                    <a:pt x="946133" y="355193"/>
                  </a:lnTo>
                  <a:lnTo>
                    <a:pt x="946042" y="355251"/>
                  </a:lnTo>
                  <a:lnTo>
                    <a:pt x="945959" y="355292"/>
                  </a:lnTo>
                  <a:lnTo>
                    <a:pt x="945819" y="355283"/>
                  </a:lnTo>
                  <a:lnTo>
                    <a:pt x="945707" y="355210"/>
                  </a:lnTo>
                  <a:lnTo>
                    <a:pt x="945611" y="355115"/>
                  </a:lnTo>
                  <a:lnTo>
                    <a:pt x="945571" y="354997"/>
                  </a:lnTo>
                  <a:lnTo>
                    <a:pt x="945537" y="354879"/>
                  </a:lnTo>
                  <a:lnTo>
                    <a:pt x="945465" y="354825"/>
                  </a:lnTo>
                  <a:lnTo>
                    <a:pt x="945371" y="354816"/>
                  </a:lnTo>
                  <a:lnTo>
                    <a:pt x="945280" y="354838"/>
                  </a:lnTo>
                  <a:lnTo>
                    <a:pt x="945212" y="354911"/>
                  </a:lnTo>
                  <a:lnTo>
                    <a:pt x="945155" y="355006"/>
                  </a:lnTo>
                  <a:lnTo>
                    <a:pt x="945057" y="355065"/>
                  </a:lnTo>
                  <a:lnTo>
                    <a:pt x="944985" y="355079"/>
                  </a:lnTo>
                  <a:lnTo>
                    <a:pt x="944906" y="355079"/>
                  </a:lnTo>
                  <a:lnTo>
                    <a:pt x="944830" y="355070"/>
                  </a:lnTo>
                  <a:lnTo>
                    <a:pt x="944759" y="355056"/>
                  </a:lnTo>
                  <a:lnTo>
                    <a:pt x="944649" y="354988"/>
                  </a:lnTo>
                  <a:lnTo>
                    <a:pt x="944543" y="354907"/>
                  </a:lnTo>
                  <a:lnTo>
                    <a:pt x="944430" y="354920"/>
                  </a:lnTo>
                  <a:lnTo>
                    <a:pt x="944369" y="354984"/>
                  </a:lnTo>
                  <a:lnTo>
                    <a:pt x="944309" y="355061"/>
                  </a:lnTo>
                  <a:lnTo>
                    <a:pt x="944241" y="355133"/>
                  </a:lnTo>
                  <a:lnTo>
                    <a:pt x="944105" y="355197"/>
                  </a:lnTo>
                  <a:lnTo>
                    <a:pt x="944037" y="355201"/>
                  </a:lnTo>
                  <a:lnTo>
                    <a:pt x="943973" y="355238"/>
                  </a:lnTo>
                  <a:lnTo>
                    <a:pt x="943890" y="355265"/>
                  </a:lnTo>
                  <a:lnTo>
                    <a:pt x="943803" y="355279"/>
                  </a:lnTo>
                  <a:lnTo>
                    <a:pt x="943720" y="355279"/>
                  </a:lnTo>
                  <a:lnTo>
                    <a:pt x="943644" y="355261"/>
                  </a:lnTo>
                  <a:lnTo>
                    <a:pt x="943576" y="355210"/>
                  </a:lnTo>
                  <a:lnTo>
                    <a:pt x="943523" y="355120"/>
                  </a:lnTo>
                  <a:lnTo>
                    <a:pt x="943478" y="355016"/>
                  </a:lnTo>
                  <a:lnTo>
                    <a:pt x="943425" y="354920"/>
                  </a:lnTo>
                  <a:lnTo>
                    <a:pt x="943357" y="354847"/>
                  </a:lnTo>
                  <a:lnTo>
                    <a:pt x="943263" y="354797"/>
                  </a:lnTo>
                  <a:lnTo>
                    <a:pt x="943161" y="354761"/>
                  </a:lnTo>
                  <a:lnTo>
                    <a:pt x="943047" y="354739"/>
                  </a:lnTo>
                  <a:lnTo>
                    <a:pt x="942979" y="354739"/>
                  </a:lnTo>
                  <a:lnTo>
                    <a:pt x="942911" y="354748"/>
                  </a:lnTo>
                  <a:lnTo>
                    <a:pt x="942790" y="354793"/>
                  </a:lnTo>
                  <a:lnTo>
                    <a:pt x="942741" y="354861"/>
                  </a:lnTo>
                  <a:lnTo>
                    <a:pt x="942722" y="354970"/>
                  </a:lnTo>
                  <a:lnTo>
                    <a:pt x="942711" y="355097"/>
                  </a:lnTo>
                  <a:lnTo>
                    <a:pt x="942688" y="355220"/>
                  </a:lnTo>
                  <a:lnTo>
                    <a:pt x="942643" y="355315"/>
                  </a:lnTo>
                  <a:lnTo>
                    <a:pt x="942580" y="355369"/>
                  </a:lnTo>
                  <a:lnTo>
                    <a:pt x="942496" y="355406"/>
                  </a:lnTo>
                  <a:lnTo>
                    <a:pt x="942231" y="355510"/>
                  </a:lnTo>
                  <a:lnTo>
                    <a:pt x="942157" y="355560"/>
                  </a:lnTo>
                  <a:lnTo>
                    <a:pt x="942089" y="355619"/>
                  </a:lnTo>
                  <a:lnTo>
                    <a:pt x="941945" y="355724"/>
                  </a:lnTo>
                  <a:lnTo>
                    <a:pt x="941802" y="355769"/>
                  </a:lnTo>
                  <a:lnTo>
                    <a:pt x="941734" y="355778"/>
                  </a:lnTo>
                  <a:lnTo>
                    <a:pt x="941594" y="355778"/>
                  </a:lnTo>
                  <a:lnTo>
                    <a:pt x="941526" y="355774"/>
                  </a:lnTo>
                  <a:lnTo>
                    <a:pt x="941409" y="355756"/>
                  </a:lnTo>
                  <a:lnTo>
                    <a:pt x="941299" y="355728"/>
                  </a:lnTo>
                  <a:lnTo>
                    <a:pt x="941186" y="355692"/>
                  </a:lnTo>
                  <a:lnTo>
                    <a:pt x="941072" y="355664"/>
                  </a:lnTo>
                  <a:lnTo>
                    <a:pt x="940959" y="355651"/>
                  </a:lnTo>
                  <a:lnTo>
                    <a:pt x="940766" y="355655"/>
                  </a:lnTo>
                  <a:lnTo>
                    <a:pt x="940672" y="355669"/>
                  </a:lnTo>
                  <a:lnTo>
                    <a:pt x="940581" y="355696"/>
                  </a:lnTo>
                  <a:lnTo>
                    <a:pt x="940502" y="355733"/>
                  </a:lnTo>
                  <a:lnTo>
                    <a:pt x="940442" y="355787"/>
                  </a:lnTo>
                  <a:lnTo>
                    <a:pt x="940385" y="355855"/>
                  </a:lnTo>
                  <a:lnTo>
                    <a:pt x="940336" y="355932"/>
                  </a:lnTo>
                  <a:lnTo>
                    <a:pt x="940298" y="356014"/>
                  </a:lnTo>
                  <a:lnTo>
                    <a:pt x="940264" y="356169"/>
                  </a:lnTo>
                  <a:lnTo>
                    <a:pt x="940279" y="356323"/>
                  </a:lnTo>
                  <a:lnTo>
                    <a:pt x="940264" y="356459"/>
                  </a:lnTo>
                  <a:lnTo>
                    <a:pt x="940215" y="356527"/>
                  </a:lnTo>
                  <a:lnTo>
                    <a:pt x="940143" y="356586"/>
                  </a:lnTo>
                  <a:lnTo>
                    <a:pt x="940056" y="356636"/>
                  </a:lnTo>
                  <a:lnTo>
                    <a:pt x="939962" y="356677"/>
                  </a:lnTo>
                  <a:lnTo>
                    <a:pt x="939875" y="356704"/>
                  </a:lnTo>
                  <a:lnTo>
                    <a:pt x="939758" y="356709"/>
                  </a:lnTo>
                  <a:lnTo>
                    <a:pt x="939644" y="356704"/>
                  </a:lnTo>
                  <a:lnTo>
                    <a:pt x="939576" y="356763"/>
                  </a:lnTo>
                  <a:lnTo>
                    <a:pt x="939531" y="356995"/>
                  </a:lnTo>
                  <a:lnTo>
                    <a:pt x="939467" y="357113"/>
                  </a:lnTo>
                  <a:lnTo>
                    <a:pt x="939388" y="357222"/>
                  </a:lnTo>
                  <a:lnTo>
                    <a:pt x="939301" y="357299"/>
                  </a:lnTo>
                  <a:lnTo>
                    <a:pt x="939206" y="357345"/>
                  </a:lnTo>
                  <a:lnTo>
                    <a:pt x="939112" y="357399"/>
                  </a:lnTo>
                  <a:lnTo>
                    <a:pt x="939015" y="357472"/>
                  </a:lnTo>
                  <a:lnTo>
                    <a:pt x="938923" y="357553"/>
                  </a:lnTo>
                  <a:lnTo>
                    <a:pt x="938847" y="357662"/>
                  </a:lnTo>
                  <a:lnTo>
                    <a:pt x="938798" y="357803"/>
                  </a:lnTo>
                  <a:lnTo>
                    <a:pt x="938743" y="357939"/>
                  </a:lnTo>
                  <a:lnTo>
                    <a:pt x="938662" y="358039"/>
                  </a:lnTo>
                  <a:lnTo>
                    <a:pt x="938575" y="358139"/>
                  </a:lnTo>
                  <a:lnTo>
                    <a:pt x="938501" y="358234"/>
                  </a:lnTo>
                  <a:lnTo>
                    <a:pt x="938437" y="358339"/>
                  </a:lnTo>
                  <a:lnTo>
                    <a:pt x="938371" y="358434"/>
                  </a:lnTo>
                  <a:lnTo>
                    <a:pt x="938269" y="358570"/>
                  </a:lnTo>
                  <a:lnTo>
                    <a:pt x="938216" y="358634"/>
                  </a:lnTo>
                  <a:lnTo>
                    <a:pt x="938157" y="358688"/>
                  </a:lnTo>
                  <a:lnTo>
                    <a:pt x="938093" y="358729"/>
                  </a:lnTo>
                  <a:lnTo>
                    <a:pt x="938021" y="358738"/>
                  </a:lnTo>
                  <a:lnTo>
                    <a:pt x="937775" y="358706"/>
                  </a:lnTo>
                  <a:lnTo>
                    <a:pt x="937677" y="358738"/>
                  </a:lnTo>
                  <a:lnTo>
                    <a:pt x="937594" y="358806"/>
                  </a:lnTo>
                  <a:lnTo>
                    <a:pt x="937541" y="358865"/>
                  </a:lnTo>
                  <a:lnTo>
                    <a:pt x="937488" y="358942"/>
                  </a:lnTo>
                  <a:lnTo>
                    <a:pt x="937432" y="359010"/>
                  </a:lnTo>
                  <a:lnTo>
                    <a:pt x="937371" y="359056"/>
                  </a:lnTo>
                  <a:lnTo>
                    <a:pt x="937303" y="359096"/>
                  </a:lnTo>
                  <a:lnTo>
                    <a:pt x="937160" y="359160"/>
                  </a:lnTo>
                  <a:lnTo>
                    <a:pt x="937088" y="359188"/>
                  </a:lnTo>
                  <a:lnTo>
                    <a:pt x="937012" y="359224"/>
                  </a:lnTo>
                  <a:lnTo>
                    <a:pt x="936933" y="359251"/>
                  </a:lnTo>
                  <a:lnTo>
                    <a:pt x="936699" y="359342"/>
                  </a:lnTo>
                  <a:lnTo>
                    <a:pt x="936517" y="359423"/>
                  </a:lnTo>
                  <a:lnTo>
                    <a:pt x="936427" y="359469"/>
                  </a:lnTo>
                  <a:lnTo>
                    <a:pt x="936242" y="359541"/>
                  </a:lnTo>
                  <a:lnTo>
                    <a:pt x="936162" y="359564"/>
                  </a:lnTo>
                  <a:lnTo>
                    <a:pt x="935996" y="359601"/>
                  </a:lnTo>
                  <a:lnTo>
                    <a:pt x="935762" y="359633"/>
                  </a:lnTo>
                  <a:lnTo>
                    <a:pt x="935558" y="359637"/>
                  </a:lnTo>
                  <a:lnTo>
                    <a:pt x="935244" y="359655"/>
                  </a:lnTo>
                  <a:lnTo>
                    <a:pt x="935004" y="359655"/>
                  </a:lnTo>
                  <a:lnTo>
                    <a:pt x="934773" y="359633"/>
                  </a:lnTo>
                  <a:lnTo>
                    <a:pt x="934618" y="359623"/>
                  </a:lnTo>
                  <a:lnTo>
                    <a:pt x="933912" y="359619"/>
                  </a:lnTo>
                  <a:lnTo>
                    <a:pt x="933549" y="359601"/>
                  </a:lnTo>
                  <a:lnTo>
                    <a:pt x="933285" y="359573"/>
                  </a:lnTo>
                  <a:lnTo>
                    <a:pt x="932960" y="359528"/>
                  </a:lnTo>
                  <a:lnTo>
                    <a:pt x="932767" y="359487"/>
                  </a:lnTo>
                  <a:lnTo>
                    <a:pt x="932680" y="359460"/>
                  </a:lnTo>
                  <a:lnTo>
                    <a:pt x="932593" y="359414"/>
                  </a:lnTo>
                  <a:lnTo>
                    <a:pt x="932438" y="359296"/>
                  </a:lnTo>
                  <a:lnTo>
                    <a:pt x="932359" y="359242"/>
                  </a:lnTo>
                  <a:lnTo>
                    <a:pt x="932216" y="359183"/>
                  </a:lnTo>
                  <a:lnTo>
                    <a:pt x="931981" y="359128"/>
                  </a:lnTo>
                  <a:lnTo>
                    <a:pt x="931913" y="359092"/>
                  </a:lnTo>
                  <a:lnTo>
                    <a:pt x="931785" y="359001"/>
                  </a:lnTo>
                  <a:lnTo>
                    <a:pt x="931722" y="358969"/>
                  </a:lnTo>
                  <a:lnTo>
                    <a:pt x="931626" y="359010"/>
                  </a:lnTo>
                  <a:lnTo>
                    <a:pt x="931586" y="359124"/>
                  </a:lnTo>
                  <a:lnTo>
                    <a:pt x="931554" y="359269"/>
                  </a:lnTo>
                  <a:lnTo>
                    <a:pt x="931543" y="359414"/>
                  </a:lnTo>
                  <a:lnTo>
                    <a:pt x="931581" y="359555"/>
                  </a:lnTo>
                  <a:lnTo>
                    <a:pt x="931650" y="359637"/>
                  </a:lnTo>
                  <a:lnTo>
                    <a:pt x="931811" y="359787"/>
                  </a:lnTo>
                  <a:lnTo>
                    <a:pt x="931936" y="359959"/>
                  </a:lnTo>
                  <a:lnTo>
                    <a:pt x="931989" y="360050"/>
                  </a:lnTo>
                  <a:lnTo>
                    <a:pt x="932038" y="360150"/>
                  </a:lnTo>
                  <a:lnTo>
                    <a:pt x="932076" y="360245"/>
                  </a:lnTo>
                  <a:lnTo>
                    <a:pt x="932102" y="360350"/>
                  </a:lnTo>
                  <a:lnTo>
                    <a:pt x="932117" y="360459"/>
                  </a:lnTo>
                  <a:lnTo>
                    <a:pt x="932121" y="360572"/>
                  </a:lnTo>
                  <a:lnTo>
                    <a:pt x="932129" y="360681"/>
                  </a:lnTo>
                  <a:lnTo>
                    <a:pt x="932132" y="360794"/>
                  </a:lnTo>
                  <a:lnTo>
                    <a:pt x="932159" y="361058"/>
                  </a:lnTo>
                  <a:lnTo>
                    <a:pt x="932170" y="361326"/>
                  </a:lnTo>
                  <a:lnTo>
                    <a:pt x="932170" y="361457"/>
                  </a:lnTo>
                  <a:lnTo>
                    <a:pt x="932155" y="361580"/>
                  </a:lnTo>
                  <a:lnTo>
                    <a:pt x="932102" y="361825"/>
                  </a:lnTo>
                  <a:lnTo>
                    <a:pt x="932080" y="361948"/>
                  </a:lnTo>
                  <a:lnTo>
                    <a:pt x="932068" y="362070"/>
                  </a:lnTo>
                  <a:lnTo>
                    <a:pt x="932068" y="362220"/>
                  </a:lnTo>
                  <a:lnTo>
                    <a:pt x="932080" y="362370"/>
                  </a:lnTo>
                  <a:lnTo>
                    <a:pt x="932098" y="362524"/>
                  </a:lnTo>
                  <a:lnTo>
                    <a:pt x="932144" y="362824"/>
                  </a:lnTo>
                  <a:lnTo>
                    <a:pt x="932178" y="362978"/>
                  </a:lnTo>
                  <a:lnTo>
                    <a:pt x="932265" y="363291"/>
                  </a:lnTo>
                  <a:lnTo>
                    <a:pt x="932299" y="363446"/>
                  </a:lnTo>
                  <a:lnTo>
                    <a:pt x="932314" y="363600"/>
                  </a:lnTo>
                  <a:lnTo>
                    <a:pt x="932321" y="363805"/>
                  </a:lnTo>
                  <a:lnTo>
                    <a:pt x="932314" y="363909"/>
                  </a:lnTo>
                  <a:lnTo>
                    <a:pt x="932299" y="363999"/>
                  </a:lnTo>
                  <a:lnTo>
                    <a:pt x="932208" y="364131"/>
                  </a:lnTo>
                  <a:lnTo>
                    <a:pt x="932144" y="364172"/>
                  </a:lnTo>
                  <a:lnTo>
                    <a:pt x="932087" y="364272"/>
                  </a:lnTo>
                  <a:lnTo>
                    <a:pt x="931985" y="364499"/>
                  </a:lnTo>
                  <a:lnTo>
                    <a:pt x="931936" y="364635"/>
                  </a:lnTo>
                  <a:lnTo>
                    <a:pt x="931906" y="364776"/>
                  </a:lnTo>
                  <a:lnTo>
                    <a:pt x="931917" y="364908"/>
                  </a:lnTo>
                  <a:lnTo>
                    <a:pt x="931936" y="365039"/>
                  </a:lnTo>
                  <a:lnTo>
                    <a:pt x="931917" y="365148"/>
                  </a:lnTo>
                  <a:lnTo>
                    <a:pt x="931868" y="365239"/>
                  </a:lnTo>
                  <a:lnTo>
                    <a:pt x="931877" y="365325"/>
                  </a:lnTo>
                  <a:lnTo>
                    <a:pt x="931945" y="365348"/>
                  </a:lnTo>
                  <a:lnTo>
                    <a:pt x="932013" y="365407"/>
                  </a:lnTo>
                  <a:lnTo>
                    <a:pt x="932013" y="365516"/>
                  </a:lnTo>
                  <a:lnTo>
                    <a:pt x="932008" y="365625"/>
                  </a:lnTo>
                  <a:lnTo>
                    <a:pt x="931993" y="365761"/>
                  </a:lnTo>
                  <a:lnTo>
                    <a:pt x="931962" y="365897"/>
                  </a:lnTo>
                  <a:lnTo>
                    <a:pt x="932000" y="365988"/>
                  </a:lnTo>
                  <a:lnTo>
                    <a:pt x="932027" y="366079"/>
                  </a:lnTo>
                  <a:lnTo>
                    <a:pt x="932047" y="366188"/>
                  </a:lnTo>
                  <a:lnTo>
                    <a:pt x="932049" y="366306"/>
                  </a:lnTo>
                  <a:lnTo>
                    <a:pt x="932034" y="366428"/>
                  </a:lnTo>
                  <a:lnTo>
                    <a:pt x="931996" y="366528"/>
                  </a:lnTo>
                  <a:lnTo>
                    <a:pt x="931951" y="366633"/>
                  </a:lnTo>
                  <a:lnTo>
                    <a:pt x="931926" y="366746"/>
                  </a:lnTo>
                  <a:lnTo>
                    <a:pt x="931926" y="366878"/>
                  </a:lnTo>
                  <a:lnTo>
                    <a:pt x="931917" y="367009"/>
                  </a:lnTo>
                  <a:lnTo>
                    <a:pt x="931883" y="367096"/>
                  </a:lnTo>
                  <a:lnTo>
                    <a:pt x="931834" y="367177"/>
                  </a:lnTo>
                  <a:lnTo>
                    <a:pt x="931724" y="367341"/>
                  </a:lnTo>
                  <a:lnTo>
                    <a:pt x="931650" y="367486"/>
                  </a:lnTo>
                  <a:lnTo>
                    <a:pt x="931596" y="367609"/>
                  </a:lnTo>
                  <a:lnTo>
                    <a:pt x="931552" y="367736"/>
                  </a:lnTo>
                  <a:lnTo>
                    <a:pt x="931529" y="367822"/>
                  </a:lnTo>
                  <a:lnTo>
                    <a:pt x="931484" y="368095"/>
                  </a:lnTo>
                  <a:lnTo>
                    <a:pt x="931465" y="368181"/>
                  </a:lnTo>
                  <a:lnTo>
                    <a:pt x="931437" y="368272"/>
                  </a:lnTo>
                  <a:lnTo>
                    <a:pt x="931369" y="368449"/>
                  </a:lnTo>
                  <a:lnTo>
                    <a:pt x="931340" y="368535"/>
                  </a:lnTo>
                  <a:lnTo>
                    <a:pt x="931320" y="368626"/>
                  </a:lnTo>
                  <a:lnTo>
                    <a:pt x="931314" y="368730"/>
                  </a:lnTo>
                  <a:lnTo>
                    <a:pt x="931320" y="368839"/>
                  </a:lnTo>
                  <a:lnTo>
                    <a:pt x="931348" y="369052"/>
                  </a:lnTo>
                  <a:lnTo>
                    <a:pt x="931355" y="369157"/>
                  </a:lnTo>
                  <a:lnTo>
                    <a:pt x="931350" y="369248"/>
                  </a:lnTo>
                  <a:lnTo>
                    <a:pt x="931350" y="369338"/>
                  </a:lnTo>
                  <a:lnTo>
                    <a:pt x="931348" y="369425"/>
                  </a:lnTo>
                  <a:lnTo>
                    <a:pt x="931333" y="369606"/>
                  </a:lnTo>
                  <a:lnTo>
                    <a:pt x="931320" y="369702"/>
                  </a:lnTo>
                  <a:lnTo>
                    <a:pt x="931310" y="369750"/>
                  </a:lnTo>
                  <a:lnTo>
                    <a:pt x="931268" y="369983"/>
                  </a:lnTo>
                  <a:lnTo>
                    <a:pt x="931246" y="370187"/>
                  </a:lnTo>
                  <a:lnTo>
                    <a:pt x="931238" y="370301"/>
                  </a:lnTo>
                  <a:lnTo>
                    <a:pt x="931233" y="370414"/>
                  </a:lnTo>
                  <a:lnTo>
                    <a:pt x="931238" y="370523"/>
                  </a:lnTo>
                  <a:lnTo>
                    <a:pt x="931246" y="370637"/>
                  </a:lnTo>
                  <a:lnTo>
                    <a:pt x="931282" y="370773"/>
                  </a:lnTo>
                  <a:lnTo>
                    <a:pt x="931325" y="370909"/>
                  </a:lnTo>
                  <a:lnTo>
                    <a:pt x="931340" y="371054"/>
                  </a:lnTo>
                  <a:lnTo>
                    <a:pt x="931291" y="371381"/>
                  </a:lnTo>
                  <a:lnTo>
                    <a:pt x="931246" y="371794"/>
                  </a:lnTo>
                  <a:lnTo>
                    <a:pt x="931212" y="371972"/>
                  </a:lnTo>
                  <a:lnTo>
                    <a:pt x="931125" y="372262"/>
                  </a:lnTo>
                  <a:lnTo>
                    <a:pt x="931049" y="372575"/>
                  </a:lnTo>
                  <a:lnTo>
                    <a:pt x="931019" y="372675"/>
                  </a:lnTo>
                  <a:lnTo>
                    <a:pt x="930985" y="372775"/>
                  </a:lnTo>
                  <a:lnTo>
                    <a:pt x="930853" y="373048"/>
                  </a:lnTo>
                  <a:lnTo>
                    <a:pt x="930800" y="373134"/>
                  </a:lnTo>
                  <a:lnTo>
                    <a:pt x="930702" y="373238"/>
                  </a:lnTo>
                  <a:lnTo>
                    <a:pt x="930622" y="373288"/>
                  </a:lnTo>
                  <a:lnTo>
                    <a:pt x="930543" y="373343"/>
                  </a:lnTo>
                  <a:lnTo>
                    <a:pt x="930486" y="373406"/>
                  </a:lnTo>
                  <a:lnTo>
                    <a:pt x="930437" y="373479"/>
                  </a:lnTo>
                  <a:lnTo>
                    <a:pt x="930392" y="373560"/>
                  </a:lnTo>
                  <a:lnTo>
                    <a:pt x="930290" y="373706"/>
                  </a:lnTo>
                  <a:lnTo>
                    <a:pt x="930233" y="373756"/>
                  </a:lnTo>
                  <a:lnTo>
                    <a:pt x="930169" y="373806"/>
                  </a:lnTo>
                  <a:lnTo>
                    <a:pt x="930037" y="373897"/>
                  </a:lnTo>
                  <a:lnTo>
                    <a:pt x="929980" y="373947"/>
                  </a:lnTo>
                  <a:lnTo>
                    <a:pt x="929916" y="374019"/>
                  </a:lnTo>
                  <a:lnTo>
                    <a:pt x="929859" y="374092"/>
                  </a:lnTo>
                  <a:lnTo>
                    <a:pt x="929753" y="374246"/>
                  </a:lnTo>
                  <a:lnTo>
                    <a:pt x="929704" y="374328"/>
                  </a:lnTo>
                  <a:lnTo>
                    <a:pt x="929610" y="374527"/>
                  </a:lnTo>
                  <a:lnTo>
                    <a:pt x="929527" y="374736"/>
                  </a:lnTo>
                  <a:lnTo>
                    <a:pt x="929455" y="374932"/>
                  </a:lnTo>
                  <a:lnTo>
                    <a:pt x="929361" y="375209"/>
                  </a:lnTo>
                  <a:lnTo>
                    <a:pt x="929264" y="375454"/>
                  </a:lnTo>
                  <a:lnTo>
                    <a:pt x="929213" y="375576"/>
                  </a:lnTo>
                  <a:lnTo>
                    <a:pt x="929107" y="375862"/>
                  </a:lnTo>
                  <a:lnTo>
                    <a:pt x="929047" y="376007"/>
                  </a:lnTo>
                  <a:lnTo>
                    <a:pt x="929005" y="376080"/>
                  </a:lnTo>
                  <a:lnTo>
                    <a:pt x="928956" y="376153"/>
                  </a:lnTo>
                  <a:lnTo>
                    <a:pt x="928903" y="376221"/>
                  </a:lnTo>
                  <a:lnTo>
                    <a:pt x="928854" y="376293"/>
                  </a:lnTo>
                  <a:lnTo>
                    <a:pt x="928813" y="376366"/>
                  </a:lnTo>
                  <a:lnTo>
                    <a:pt x="928760" y="376493"/>
                  </a:lnTo>
                  <a:lnTo>
                    <a:pt x="928718" y="376625"/>
                  </a:lnTo>
                  <a:lnTo>
                    <a:pt x="928631" y="376866"/>
                  </a:lnTo>
                  <a:lnTo>
                    <a:pt x="928571" y="376957"/>
                  </a:lnTo>
                  <a:lnTo>
                    <a:pt x="928495" y="377007"/>
                  </a:lnTo>
                  <a:lnTo>
                    <a:pt x="928405" y="377043"/>
                  </a:lnTo>
                  <a:lnTo>
                    <a:pt x="928314" y="377047"/>
                  </a:lnTo>
                  <a:lnTo>
                    <a:pt x="928217" y="377024"/>
                  </a:lnTo>
                  <a:lnTo>
                    <a:pt x="928138" y="377079"/>
                  </a:lnTo>
                  <a:lnTo>
                    <a:pt x="928148" y="377161"/>
                  </a:lnTo>
                  <a:lnTo>
                    <a:pt x="928231" y="377197"/>
                  </a:lnTo>
                  <a:lnTo>
                    <a:pt x="928363" y="377220"/>
                  </a:lnTo>
                  <a:lnTo>
                    <a:pt x="928458" y="377279"/>
                  </a:lnTo>
                  <a:lnTo>
                    <a:pt x="928527" y="377360"/>
                  </a:lnTo>
                  <a:lnTo>
                    <a:pt x="928582" y="377456"/>
                  </a:lnTo>
                  <a:lnTo>
                    <a:pt x="928631" y="377596"/>
                  </a:lnTo>
                  <a:lnTo>
                    <a:pt x="928658" y="377746"/>
                  </a:lnTo>
                  <a:lnTo>
                    <a:pt x="928726" y="378019"/>
                  </a:lnTo>
                  <a:lnTo>
                    <a:pt x="928745" y="378151"/>
                  </a:lnTo>
                  <a:lnTo>
                    <a:pt x="928733" y="378282"/>
                  </a:lnTo>
                  <a:lnTo>
                    <a:pt x="928717" y="378354"/>
                  </a:lnTo>
                  <a:lnTo>
                    <a:pt x="928703" y="378414"/>
                  </a:lnTo>
                  <a:lnTo>
                    <a:pt x="928665" y="378523"/>
                  </a:lnTo>
                  <a:lnTo>
                    <a:pt x="928628" y="378613"/>
                  </a:lnTo>
                  <a:lnTo>
                    <a:pt x="928582" y="378704"/>
                  </a:lnTo>
                  <a:lnTo>
                    <a:pt x="928499" y="378841"/>
                  </a:lnTo>
                  <a:lnTo>
                    <a:pt x="928469" y="378927"/>
                  </a:lnTo>
                  <a:lnTo>
                    <a:pt x="928458" y="379036"/>
                  </a:lnTo>
                  <a:lnTo>
                    <a:pt x="928443" y="379145"/>
                  </a:lnTo>
                  <a:lnTo>
                    <a:pt x="928391" y="379290"/>
                  </a:lnTo>
                  <a:lnTo>
                    <a:pt x="928329" y="379435"/>
                  </a:lnTo>
                  <a:lnTo>
                    <a:pt x="928227" y="379699"/>
                  </a:lnTo>
                  <a:lnTo>
                    <a:pt x="928148" y="379930"/>
                  </a:lnTo>
                  <a:lnTo>
                    <a:pt x="928070" y="380243"/>
                  </a:lnTo>
                  <a:lnTo>
                    <a:pt x="927951" y="380643"/>
                  </a:lnTo>
                  <a:lnTo>
                    <a:pt x="927872" y="380947"/>
                  </a:lnTo>
                  <a:lnTo>
                    <a:pt x="927843" y="381047"/>
                  </a:lnTo>
                  <a:lnTo>
                    <a:pt x="927820" y="381151"/>
                  </a:lnTo>
                  <a:lnTo>
                    <a:pt x="927800" y="381256"/>
                  </a:lnTo>
                  <a:lnTo>
                    <a:pt x="927798" y="381415"/>
                  </a:lnTo>
                  <a:lnTo>
                    <a:pt x="927858" y="381878"/>
                  </a:lnTo>
                  <a:lnTo>
                    <a:pt x="927865" y="382119"/>
                  </a:lnTo>
                  <a:lnTo>
                    <a:pt x="927866" y="382136"/>
                  </a:lnTo>
                  <a:lnTo>
                    <a:pt x="927834" y="382264"/>
                  </a:lnTo>
                  <a:lnTo>
                    <a:pt x="927775" y="382355"/>
                  </a:lnTo>
                  <a:lnTo>
                    <a:pt x="927692" y="382436"/>
                  </a:lnTo>
                  <a:lnTo>
                    <a:pt x="927616" y="382495"/>
                  </a:lnTo>
                  <a:lnTo>
                    <a:pt x="927556" y="382559"/>
                  </a:lnTo>
                  <a:lnTo>
                    <a:pt x="927503" y="382622"/>
                  </a:lnTo>
                  <a:lnTo>
                    <a:pt x="927439" y="382736"/>
                  </a:lnTo>
                  <a:lnTo>
                    <a:pt x="927397" y="382867"/>
                  </a:lnTo>
                  <a:lnTo>
                    <a:pt x="927371" y="383008"/>
                  </a:lnTo>
                  <a:lnTo>
                    <a:pt x="927359" y="383153"/>
                  </a:lnTo>
                  <a:lnTo>
                    <a:pt x="927352" y="383294"/>
                  </a:lnTo>
                  <a:lnTo>
                    <a:pt x="927352" y="383421"/>
                  </a:lnTo>
                  <a:lnTo>
                    <a:pt x="927359" y="383553"/>
                  </a:lnTo>
                  <a:lnTo>
                    <a:pt x="927397" y="383812"/>
                  </a:lnTo>
                  <a:lnTo>
                    <a:pt x="927454" y="384093"/>
                  </a:lnTo>
                  <a:lnTo>
                    <a:pt x="927533" y="384402"/>
                  </a:lnTo>
                  <a:lnTo>
                    <a:pt x="927590" y="384543"/>
                  </a:lnTo>
                  <a:lnTo>
                    <a:pt x="927664" y="384674"/>
                  </a:lnTo>
                  <a:lnTo>
                    <a:pt x="927718" y="384743"/>
                  </a:lnTo>
                  <a:lnTo>
                    <a:pt x="927907" y="384924"/>
                  </a:lnTo>
                  <a:lnTo>
                    <a:pt x="927964" y="384988"/>
                  </a:lnTo>
                  <a:lnTo>
                    <a:pt x="928104" y="385160"/>
                  </a:lnTo>
                  <a:lnTo>
                    <a:pt x="928168" y="385251"/>
                  </a:lnTo>
                  <a:lnTo>
                    <a:pt x="928223" y="385342"/>
                  </a:lnTo>
                  <a:lnTo>
                    <a:pt x="928265" y="385442"/>
                  </a:lnTo>
                  <a:lnTo>
                    <a:pt x="928289" y="385532"/>
                  </a:lnTo>
                  <a:lnTo>
                    <a:pt x="928304" y="385628"/>
                  </a:lnTo>
                  <a:lnTo>
                    <a:pt x="928314" y="385823"/>
                  </a:lnTo>
                  <a:lnTo>
                    <a:pt x="928311" y="386009"/>
                  </a:lnTo>
                  <a:lnTo>
                    <a:pt x="928310" y="386136"/>
                  </a:lnTo>
                  <a:lnTo>
                    <a:pt x="928299" y="386245"/>
                  </a:lnTo>
                  <a:lnTo>
                    <a:pt x="928280" y="386350"/>
                  </a:lnTo>
                  <a:lnTo>
                    <a:pt x="928217" y="386518"/>
                  </a:lnTo>
                  <a:lnTo>
                    <a:pt x="928144" y="386649"/>
                  </a:lnTo>
                  <a:lnTo>
                    <a:pt x="928046" y="386758"/>
                  </a:lnTo>
                  <a:lnTo>
                    <a:pt x="927974" y="386799"/>
                  </a:lnTo>
                  <a:lnTo>
                    <a:pt x="927790" y="386845"/>
                  </a:lnTo>
                  <a:lnTo>
                    <a:pt x="927711" y="386872"/>
                  </a:lnTo>
                  <a:lnTo>
                    <a:pt x="927631" y="386990"/>
                  </a:lnTo>
                  <a:lnTo>
                    <a:pt x="927639" y="387085"/>
                  </a:lnTo>
                  <a:lnTo>
                    <a:pt x="927688" y="387294"/>
                  </a:lnTo>
                  <a:lnTo>
                    <a:pt x="927703" y="387394"/>
                  </a:lnTo>
                  <a:lnTo>
                    <a:pt x="927707" y="387544"/>
                  </a:lnTo>
                  <a:lnTo>
                    <a:pt x="927698" y="387834"/>
                  </a:lnTo>
                  <a:lnTo>
                    <a:pt x="927703" y="387984"/>
                  </a:lnTo>
                  <a:lnTo>
                    <a:pt x="927718" y="388125"/>
                  </a:lnTo>
                  <a:lnTo>
                    <a:pt x="927745" y="388229"/>
                  </a:lnTo>
                  <a:lnTo>
                    <a:pt x="927823" y="388429"/>
                  </a:lnTo>
                  <a:lnTo>
                    <a:pt x="927858" y="388529"/>
                  </a:lnTo>
                  <a:lnTo>
                    <a:pt x="927877" y="388633"/>
                  </a:lnTo>
                  <a:lnTo>
                    <a:pt x="927877" y="388733"/>
                  </a:lnTo>
                  <a:lnTo>
                    <a:pt x="927862" y="388833"/>
                  </a:lnTo>
                  <a:lnTo>
                    <a:pt x="927823" y="389037"/>
                  </a:lnTo>
                  <a:lnTo>
                    <a:pt x="927813" y="389138"/>
                  </a:lnTo>
                  <a:lnTo>
                    <a:pt x="927820" y="389287"/>
                  </a:lnTo>
                  <a:lnTo>
                    <a:pt x="927838" y="389441"/>
                  </a:lnTo>
                  <a:lnTo>
                    <a:pt x="927892" y="389746"/>
                  </a:lnTo>
                  <a:lnTo>
                    <a:pt x="927955" y="390300"/>
                  </a:lnTo>
                  <a:lnTo>
                    <a:pt x="927959" y="390436"/>
                  </a:lnTo>
                  <a:lnTo>
                    <a:pt x="927955" y="390568"/>
                  </a:lnTo>
                  <a:lnTo>
                    <a:pt x="927934" y="390731"/>
                  </a:lnTo>
                  <a:lnTo>
                    <a:pt x="927892" y="390894"/>
                  </a:lnTo>
                  <a:lnTo>
                    <a:pt x="927843" y="391053"/>
                  </a:lnTo>
                  <a:lnTo>
                    <a:pt x="927800" y="391217"/>
                  </a:lnTo>
                  <a:lnTo>
                    <a:pt x="927775" y="391380"/>
                  </a:lnTo>
                  <a:lnTo>
                    <a:pt x="927779" y="391525"/>
                  </a:lnTo>
                  <a:lnTo>
                    <a:pt x="927794" y="391671"/>
                  </a:lnTo>
                  <a:lnTo>
                    <a:pt x="927834" y="391966"/>
                  </a:lnTo>
                  <a:lnTo>
                    <a:pt x="927847" y="392111"/>
                  </a:lnTo>
                  <a:lnTo>
                    <a:pt x="927862" y="392402"/>
                  </a:lnTo>
                  <a:lnTo>
                    <a:pt x="927866" y="392842"/>
                  </a:lnTo>
                  <a:lnTo>
                    <a:pt x="927858" y="393110"/>
                  </a:lnTo>
                  <a:lnTo>
                    <a:pt x="927858" y="393287"/>
                  </a:lnTo>
                  <a:lnTo>
                    <a:pt x="927853" y="393401"/>
                  </a:lnTo>
                  <a:lnTo>
                    <a:pt x="927853" y="393628"/>
                  </a:lnTo>
                  <a:lnTo>
                    <a:pt x="927858" y="393741"/>
                  </a:lnTo>
                  <a:lnTo>
                    <a:pt x="927877" y="393850"/>
                  </a:lnTo>
                  <a:lnTo>
                    <a:pt x="927926" y="393982"/>
                  </a:lnTo>
                  <a:lnTo>
                    <a:pt x="928004" y="394109"/>
                  </a:lnTo>
                  <a:lnTo>
                    <a:pt x="928091" y="394231"/>
                  </a:lnTo>
                  <a:lnTo>
                    <a:pt x="928153" y="394354"/>
                  </a:lnTo>
                  <a:lnTo>
                    <a:pt x="928172" y="394472"/>
                  </a:lnTo>
                  <a:lnTo>
                    <a:pt x="928106" y="394608"/>
                  </a:lnTo>
                  <a:lnTo>
                    <a:pt x="927955" y="394749"/>
                  </a:lnTo>
                  <a:lnTo>
                    <a:pt x="927751" y="394881"/>
                  </a:lnTo>
                  <a:lnTo>
                    <a:pt x="927528" y="394985"/>
                  </a:lnTo>
                  <a:lnTo>
                    <a:pt x="927325" y="395049"/>
                  </a:lnTo>
                  <a:lnTo>
                    <a:pt x="927140" y="395085"/>
                  </a:lnTo>
                  <a:lnTo>
                    <a:pt x="927046" y="395099"/>
                  </a:lnTo>
                  <a:lnTo>
                    <a:pt x="926906" y="395067"/>
                  </a:lnTo>
                  <a:lnTo>
                    <a:pt x="926853" y="394981"/>
                  </a:lnTo>
                  <a:lnTo>
                    <a:pt x="926819" y="394867"/>
                  </a:lnTo>
                  <a:lnTo>
                    <a:pt x="926762" y="394749"/>
                  </a:lnTo>
                  <a:lnTo>
                    <a:pt x="926608" y="394504"/>
                  </a:lnTo>
                  <a:lnTo>
                    <a:pt x="926566" y="394413"/>
                  </a:lnTo>
                  <a:lnTo>
                    <a:pt x="926498" y="394231"/>
                  </a:lnTo>
                  <a:lnTo>
                    <a:pt x="926419" y="394050"/>
                  </a:lnTo>
                  <a:lnTo>
                    <a:pt x="926377" y="393982"/>
                  </a:lnTo>
                  <a:lnTo>
                    <a:pt x="926237" y="393782"/>
                  </a:lnTo>
                  <a:lnTo>
                    <a:pt x="926181" y="393646"/>
                  </a:lnTo>
                  <a:lnTo>
                    <a:pt x="926158" y="393505"/>
                  </a:lnTo>
                  <a:lnTo>
                    <a:pt x="926124" y="393373"/>
                  </a:lnTo>
                  <a:lnTo>
                    <a:pt x="926064" y="393278"/>
                  </a:lnTo>
                  <a:lnTo>
                    <a:pt x="925992" y="393192"/>
                  </a:lnTo>
                  <a:lnTo>
                    <a:pt x="925920" y="393083"/>
                  </a:lnTo>
                  <a:lnTo>
                    <a:pt x="925769" y="392833"/>
                  </a:lnTo>
                  <a:lnTo>
                    <a:pt x="925712" y="392751"/>
                  </a:lnTo>
                  <a:lnTo>
                    <a:pt x="925584" y="392597"/>
                  </a:lnTo>
                  <a:lnTo>
                    <a:pt x="925467" y="392438"/>
                  </a:lnTo>
                  <a:lnTo>
                    <a:pt x="925399" y="392325"/>
                  </a:lnTo>
                  <a:lnTo>
                    <a:pt x="925338" y="392211"/>
                  </a:lnTo>
                  <a:lnTo>
                    <a:pt x="925274" y="392084"/>
                  </a:lnTo>
                  <a:lnTo>
                    <a:pt x="925221" y="391939"/>
                  </a:lnTo>
                  <a:lnTo>
                    <a:pt x="925142" y="391811"/>
                  </a:lnTo>
                  <a:lnTo>
                    <a:pt x="925051" y="391748"/>
                  </a:lnTo>
                  <a:lnTo>
                    <a:pt x="924945" y="391698"/>
                  </a:lnTo>
                  <a:lnTo>
                    <a:pt x="924843" y="391630"/>
                  </a:lnTo>
                  <a:lnTo>
                    <a:pt x="924749" y="391539"/>
                  </a:lnTo>
                  <a:lnTo>
                    <a:pt x="924647" y="391467"/>
                  </a:lnTo>
                  <a:lnTo>
                    <a:pt x="924580" y="391444"/>
                  </a:lnTo>
                  <a:lnTo>
                    <a:pt x="924508" y="391426"/>
                  </a:lnTo>
                  <a:lnTo>
                    <a:pt x="924433" y="391412"/>
                  </a:lnTo>
                  <a:lnTo>
                    <a:pt x="924357" y="391407"/>
                  </a:lnTo>
                  <a:lnTo>
                    <a:pt x="924176" y="391412"/>
                  </a:lnTo>
                  <a:lnTo>
                    <a:pt x="924066" y="391430"/>
                  </a:lnTo>
                  <a:lnTo>
                    <a:pt x="923960" y="391457"/>
                  </a:lnTo>
                  <a:lnTo>
                    <a:pt x="923851" y="391493"/>
                  </a:lnTo>
                  <a:lnTo>
                    <a:pt x="923681" y="391575"/>
                  </a:lnTo>
                  <a:lnTo>
                    <a:pt x="923541" y="391657"/>
                  </a:lnTo>
                  <a:lnTo>
                    <a:pt x="923413" y="391757"/>
                  </a:lnTo>
                  <a:lnTo>
                    <a:pt x="923341" y="391820"/>
                  </a:lnTo>
                  <a:lnTo>
                    <a:pt x="923273" y="391889"/>
                  </a:lnTo>
                  <a:lnTo>
                    <a:pt x="923209" y="391961"/>
                  </a:lnTo>
                  <a:lnTo>
                    <a:pt x="923099" y="392116"/>
                  </a:lnTo>
                  <a:lnTo>
                    <a:pt x="923054" y="392211"/>
                  </a:lnTo>
                  <a:lnTo>
                    <a:pt x="923016" y="392311"/>
                  </a:lnTo>
                  <a:lnTo>
                    <a:pt x="922925" y="392620"/>
                  </a:lnTo>
                  <a:lnTo>
                    <a:pt x="922748" y="393051"/>
                  </a:lnTo>
                  <a:lnTo>
                    <a:pt x="922706" y="393196"/>
                  </a:lnTo>
                  <a:lnTo>
                    <a:pt x="922687" y="393342"/>
                  </a:lnTo>
                  <a:lnTo>
                    <a:pt x="922695" y="393450"/>
                  </a:lnTo>
                  <a:lnTo>
                    <a:pt x="922717" y="393555"/>
                  </a:lnTo>
                  <a:lnTo>
                    <a:pt x="922774" y="393768"/>
                  </a:lnTo>
                  <a:lnTo>
                    <a:pt x="922793" y="393877"/>
                  </a:lnTo>
                  <a:lnTo>
                    <a:pt x="922812" y="394299"/>
                  </a:lnTo>
                  <a:lnTo>
                    <a:pt x="922827" y="394422"/>
                  </a:lnTo>
                  <a:lnTo>
                    <a:pt x="922899" y="394794"/>
                  </a:lnTo>
                  <a:lnTo>
                    <a:pt x="922914" y="394917"/>
                  </a:lnTo>
                  <a:lnTo>
                    <a:pt x="922929" y="395130"/>
                  </a:lnTo>
                  <a:lnTo>
                    <a:pt x="922933" y="395239"/>
                  </a:lnTo>
                  <a:lnTo>
                    <a:pt x="922933" y="395453"/>
                  </a:lnTo>
                  <a:lnTo>
                    <a:pt x="922925" y="395675"/>
                  </a:lnTo>
                  <a:lnTo>
                    <a:pt x="922906" y="395898"/>
                  </a:lnTo>
                  <a:lnTo>
                    <a:pt x="922895" y="396011"/>
                  </a:lnTo>
                  <a:lnTo>
                    <a:pt x="922880" y="396125"/>
                  </a:lnTo>
                  <a:lnTo>
                    <a:pt x="922842" y="396352"/>
                  </a:lnTo>
                  <a:lnTo>
                    <a:pt x="922827" y="396461"/>
                  </a:lnTo>
                  <a:lnTo>
                    <a:pt x="922838" y="396633"/>
                  </a:lnTo>
                  <a:lnTo>
                    <a:pt x="922861" y="396760"/>
                  </a:lnTo>
                  <a:lnTo>
                    <a:pt x="922899" y="396883"/>
                  </a:lnTo>
                  <a:lnTo>
                    <a:pt x="922842" y="397346"/>
                  </a:lnTo>
                  <a:lnTo>
                    <a:pt x="922835" y="397464"/>
                  </a:lnTo>
                  <a:lnTo>
                    <a:pt x="922823" y="397577"/>
                  </a:lnTo>
                  <a:lnTo>
                    <a:pt x="922808" y="397800"/>
                  </a:lnTo>
                  <a:lnTo>
                    <a:pt x="922801" y="398027"/>
                  </a:lnTo>
                  <a:lnTo>
                    <a:pt x="922801" y="398158"/>
                  </a:lnTo>
                  <a:lnTo>
                    <a:pt x="922816" y="398540"/>
                  </a:lnTo>
                  <a:lnTo>
                    <a:pt x="922808" y="398753"/>
                  </a:lnTo>
                  <a:lnTo>
                    <a:pt x="922801" y="398835"/>
                  </a:lnTo>
                  <a:lnTo>
                    <a:pt x="922778" y="399003"/>
                  </a:lnTo>
                  <a:lnTo>
                    <a:pt x="922759" y="399085"/>
                  </a:lnTo>
                  <a:lnTo>
                    <a:pt x="922729" y="399167"/>
                  </a:lnTo>
                  <a:lnTo>
                    <a:pt x="922691" y="399244"/>
                  </a:lnTo>
                  <a:lnTo>
                    <a:pt x="922646" y="399321"/>
                  </a:lnTo>
                  <a:lnTo>
                    <a:pt x="922608" y="399398"/>
                  </a:lnTo>
                  <a:lnTo>
                    <a:pt x="922578" y="399475"/>
                  </a:lnTo>
                  <a:lnTo>
                    <a:pt x="922559" y="399557"/>
                  </a:lnTo>
                  <a:lnTo>
                    <a:pt x="922544" y="399639"/>
                  </a:lnTo>
                  <a:lnTo>
                    <a:pt x="922529" y="399811"/>
                  </a:lnTo>
                  <a:lnTo>
                    <a:pt x="922525" y="399893"/>
                  </a:lnTo>
                  <a:lnTo>
                    <a:pt x="922525" y="399979"/>
                  </a:lnTo>
                  <a:lnTo>
                    <a:pt x="922540" y="400147"/>
                  </a:lnTo>
                  <a:lnTo>
                    <a:pt x="922544" y="400229"/>
                  </a:lnTo>
                  <a:lnTo>
                    <a:pt x="922540" y="400311"/>
                  </a:lnTo>
                  <a:lnTo>
                    <a:pt x="922525" y="400420"/>
                  </a:lnTo>
                  <a:lnTo>
                    <a:pt x="922502" y="400524"/>
                  </a:lnTo>
                  <a:lnTo>
                    <a:pt x="922472" y="400629"/>
                  </a:lnTo>
                  <a:lnTo>
                    <a:pt x="922434" y="400733"/>
                  </a:lnTo>
                  <a:lnTo>
                    <a:pt x="922385" y="400828"/>
                  </a:lnTo>
                  <a:lnTo>
                    <a:pt x="922317" y="400924"/>
                  </a:lnTo>
                  <a:lnTo>
                    <a:pt x="922230" y="401010"/>
                  </a:lnTo>
                  <a:lnTo>
                    <a:pt x="922196" y="401038"/>
                  </a:lnTo>
                  <a:lnTo>
                    <a:pt x="922136" y="401087"/>
                  </a:lnTo>
                  <a:lnTo>
                    <a:pt x="922045" y="401173"/>
                  </a:lnTo>
                  <a:lnTo>
                    <a:pt x="921962" y="401264"/>
                  </a:lnTo>
                  <a:lnTo>
                    <a:pt x="921894" y="401360"/>
                  </a:lnTo>
                  <a:lnTo>
                    <a:pt x="921833" y="401464"/>
                  </a:lnTo>
                  <a:lnTo>
                    <a:pt x="921720" y="401673"/>
                  </a:lnTo>
                  <a:lnTo>
                    <a:pt x="921660" y="401773"/>
                  </a:lnTo>
                  <a:lnTo>
                    <a:pt x="921516" y="401977"/>
                  </a:lnTo>
                  <a:lnTo>
                    <a:pt x="921370" y="402177"/>
                  </a:lnTo>
                  <a:lnTo>
                    <a:pt x="921308" y="402285"/>
                  </a:lnTo>
                  <a:lnTo>
                    <a:pt x="921214" y="402504"/>
                  </a:lnTo>
                  <a:lnTo>
                    <a:pt x="921138" y="402735"/>
                  </a:lnTo>
                  <a:lnTo>
                    <a:pt x="921070" y="402971"/>
                  </a:lnTo>
                  <a:lnTo>
                    <a:pt x="921017" y="403221"/>
                  </a:lnTo>
                  <a:lnTo>
                    <a:pt x="920987" y="403343"/>
                  </a:lnTo>
                  <a:lnTo>
                    <a:pt x="920947" y="403462"/>
                  </a:lnTo>
                  <a:lnTo>
                    <a:pt x="920837" y="403680"/>
                  </a:lnTo>
                  <a:lnTo>
                    <a:pt x="920773" y="403788"/>
                  </a:lnTo>
                  <a:lnTo>
                    <a:pt x="920527" y="404184"/>
                  </a:lnTo>
                  <a:lnTo>
                    <a:pt x="920463" y="404274"/>
                  </a:lnTo>
                  <a:lnTo>
                    <a:pt x="920342" y="404461"/>
                  </a:lnTo>
                  <a:lnTo>
                    <a:pt x="920066" y="404874"/>
                  </a:lnTo>
                  <a:lnTo>
                    <a:pt x="919900" y="405100"/>
                  </a:lnTo>
                  <a:lnTo>
                    <a:pt x="919666" y="405455"/>
                  </a:lnTo>
                  <a:lnTo>
                    <a:pt x="919398" y="405936"/>
                  </a:lnTo>
                  <a:lnTo>
                    <a:pt x="919254" y="406163"/>
                  </a:lnTo>
                  <a:lnTo>
                    <a:pt x="919179" y="406272"/>
                  </a:lnTo>
                  <a:lnTo>
                    <a:pt x="919099" y="406381"/>
                  </a:lnTo>
                  <a:lnTo>
                    <a:pt x="919016" y="406485"/>
                  </a:lnTo>
                  <a:lnTo>
                    <a:pt x="918850" y="406672"/>
                  </a:lnTo>
                  <a:lnTo>
                    <a:pt x="918684" y="406844"/>
                  </a:lnTo>
                  <a:lnTo>
                    <a:pt x="918506" y="406999"/>
                  </a:lnTo>
                  <a:lnTo>
                    <a:pt x="918412" y="407066"/>
                  </a:lnTo>
                  <a:lnTo>
                    <a:pt x="918113" y="407253"/>
                  </a:lnTo>
                  <a:lnTo>
                    <a:pt x="918019" y="407321"/>
                  </a:lnTo>
                  <a:lnTo>
                    <a:pt x="917924" y="407412"/>
                  </a:lnTo>
                  <a:lnTo>
                    <a:pt x="917838" y="407507"/>
                  </a:lnTo>
                  <a:lnTo>
                    <a:pt x="917751" y="407612"/>
                  </a:lnTo>
                  <a:lnTo>
                    <a:pt x="917660" y="407707"/>
                  </a:lnTo>
                  <a:lnTo>
                    <a:pt x="917567" y="407793"/>
                  </a:lnTo>
                  <a:lnTo>
                    <a:pt x="917467" y="407861"/>
                  </a:lnTo>
                  <a:lnTo>
                    <a:pt x="917365" y="407920"/>
                  </a:lnTo>
                  <a:lnTo>
                    <a:pt x="917159" y="408029"/>
                  </a:lnTo>
                  <a:lnTo>
                    <a:pt x="916947" y="408134"/>
                  </a:lnTo>
                  <a:lnTo>
                    <a:pt x="916728" y="408225"/>
                  </a:lnTo>
                  <a:lnTo>
                    <a:pt x="916626" y="408279"/>
                  </a:lnTo>
                  <a:lnTo>
                    <a:pt x="916539" y="408347"/>
                  </a:lnTo>
                  <a:lnTo>
                    <a:pt x="916422" y="408524"/>
                  </a:lnTo>
                  <a:lnTo>
                    <a:pt x="916324" y="408551"/>
                  </a:lnTo>
                  <a:lnTo>
                    <a:pt x="916248" y="408511"/>
                  </a:lnTo>
                  <a:lnTo>
                    <a:pt x="916078" y="408410"/>
                  </a:lnTo>
                  <a:lnTo>
                    <a:pt x="915999" y="408397"/>
                  </a:lnTo>
                  <a:lnTo>
                    <a:pt x="915923" y="408429"/>
                  </a:lnTo>
                  <a:lnTo>
                    <a:pt x="915851" y="408492"/>
                  </a:lnTo>
                  <a:lnTo>
                    <a:pt x="915780" y="408569"/>
                  </a:lnTo>
                  <a:lnTo>
                    <a:pt x="915712" y="408651"/>
                  </a:lnTo>
                  <a:lnTo>
                    <a:pt x="915636" y="408724"/>
                  </a:lnTo>
                  <a:lnTo>
                    <a:pt x="915443" y="408883"/>
                  </a:lnTo>
                  <a:lnTo>
                    <a:pt x="915375" y="408928"/>
                  </a:lnTo>
                  <a:lnTo>
                    <a:pt x="915304" y="408955"/>
                  </a:lnTo>
                  <a:lnTo>
                    <a:pt x="915232" y="408969"/>
                  </a:lnTo>
                  <a:lnTo>
                    <a:pt x="915153" y="408969"/>
                  </a:lnTo>
                  <a:lnTo>
                    <a:pt x="914994" y="408951"/>
                  </a:lnTo>
                  <a:lnTo>
                    <a:pt x="914915" y="408951"/>
                  </a:lnTo>
                  <a:lnTo>
                    <a:pt x="914771" y="408964"/>
                  </a:lnTo>
                  <a:lnTo>
                    <a:pt x="914627" y="408987"/>
                  </a:lnTo>
                  <a:lnTo>
                    <a:pt x="914439" y="409037"/>
                  </a:lnTo>
                  <a:lnTo>
                    <a:pt x="914325" y="409078"/>
                  </a:lnTo>
                  <a:lnTo>
                    <a:pt x="914100" y="409169"/>
                  </a:lnTo>
                  <a:lnTo>
                    <a:pt x="913985" y="409205"/>
                  </a:lnTo>
                  <a:lnTo>
                    <a:pt x="913849" y="409232"/>
                  </a:lnTo>
                  <a:lnTo>
                    <a:pt x="913709" y="409251"/>
                  </a:lnTo>
                  <a:lnTo>
                    <a:pt x="913431" y="409287"/>
                  </a:lnTo>
                  <a:lnTo>
                    <a:pt x="913295" y="409314"/>
                  </a:lnTo>
                  <a:lnTo>
                    <a:pt x="913185" y="409350"/>
                  </a:lnTo>
                  <a:lnTo>
                    <a:pt x="912970" y="409436"/>
                  </a:lnTo>
                  <a:lnTo>
                    <a:pt x="912860" y="409473"/>
                  </a:lnTo>
                  <a:lnTo>
                    <a:pt x="912687" y="409482"/>
                  </a:lnTo>
                  <a:lnTo>
                    <a:pt x="912558" y="409455"/>
                  </a:lnTo>
                  <a:lnTo>
                    <a:pt x="912426" y="409418"/>
                  </a:lnTo>
                  <a:lnTo>
                    <a:pt x="912358" y="409391"/>
                  </a:lnTo>
                  <a:lnTo>
                    <a:pt x="912165" y="409300"/>
                  </a:lnTo>
                  <a:lnTo>
                    <a:pt x="912037" y="409314"/>
                  </a:lnTo>
                  <a:lnTo>
                    <a:pt x="911920" y="409400"/>
                  </a:lnTo>
                  <a:lnTo>
                    <a:pt x="911799" y="409468"/>
                  </a:lnTo>
                  <a:lnTo>
                    <a:pt x="911723" y="409473"/>
                  </a:lnTo>
                  <a:lnTo>
                    <a:pt x="911644" y="409459"/>
                  </a:lnTo>
                  <a:lnTo>
                    <a:pt x="911565" y="409436"/>
                  </a:lnTo>
                  <a:lnTo>
                    <a:pt x="911410" y="409373"/>
                  </a:lnTo>
                  <a:lnTo>
                    <a:pt x="911338" y="409328"/>
                  </a:lnTo>
                  <a:lnTo>
                    <a:pt x="911266" y="409273"/>
                  </a:lnTo>
                  <a:lnTo>
                    <a:pt x="911198" y="409214"/>
                  </a:lnTo>
                  <a:lnTo>
                    <a:pt x="911130" y="409164"/>
                  </a:lnTo>
                  <a:lnTo>
                    <a:pt x="911055" y="409128"/>
                  </a:lnTo>
                  <a:lnTo>
                    <a:pt x="910975" y="409114"/>
                  </a:lnTo>
                  <a:lnTo>
                    <a:pt x="910892" y="409114"/>
                  </a:lnTo>
                  <a:lnTo>
                    <a:pt x="910722" y="409123"/>
                  </a:lnTo>
                  <a:lnTo>
                    <a:pt x="910639" y="409119"/>
                  </a:lnTo>
                  <a:lnTo>
                    <a:pt x="910527" y="409096"/>
                  </a:lnTo>
                  <a:lnTo>
                    <a:pt x="910420" y="409060"/>
                  </a:lnTo>
                  <a:lnTo>
                    <a:pt x="910208" y="408969"/>
                  </a:lnTo>
                  <a:lnTo>
                    <a:pt x="910104" y="408928"/>
                  </a:lnTo>
                  <a:lnTo>
                    <a:pt x="909813" y="408846"/>
                  </a:lnTo>
                  <a:lnTo>
                    <a:pt x="909718" y="408815"/>
                  </a:lnTo>
                  <a:lnTo>
                    <a:pt x="909628" y="408774"/>
                  </a:lnTo>
                  <a:lnTo>
                    <a:pt x="909522" y="408719"/>
                  </a:lnTo>
                  <a:lnTo>
                    <a:pt x="909427" y="408656"/>
                  </a:lnTo>
                  <a:lnTo>
                    <a:pt x="909359" y="408560"/>
                  </a:lnTo>
                  <a:lnTo>
                    <a:pt x="909337" y="408410"/>
                  </a:lnTo>
                  <a:lnTo>
                    <a:pt x="909337" y="408256"/>
                  </a:lnTo>
                  <a:lnTo>
                    <a:pt x="909348" y="408079"/>
                  </a:lnTo>
                  <a:lnTo>
                    <a:pt x="909367" y="407993"/>
                  </a:lnTo>
                  <a:lnTo>
                    <a:pt x="909393" y="407911"/>
                  </a:lnTo>
                  <a:lnTo>
                    <a:pt x="909435" y="407838"/>
                  </a:lnTo>
                  <a:lnTo>
                    <a:pt x="909492" y="407779"/>
                  </a:lnTo>
                  <a:lnTo>
                    <a:pt x="909567" y="407730"/>
                  </a:lnTo>
                  <a:lnTo>
                    <a:pt x="909741" y="407648"/>
                  </a:lnTo>
                  <a:lnTo>
                    <a:pt x="909926" y="407552"/>
                  </a:lnTo>
                  <a:lnTo>
                    <a:pt x="910130" y="407462"/>
                  </a:lnTo>
                  <a:lnTo>
                    <a:pt x="910225" y="407407"/>
                  </a:lnTo>
                  <a:lnTo>
                    <a:pt x="910308" y="407344"/>
                  </a:lnTo>
                  <a:lnTo>
                    <a:pt x="910363" y="407266"/>
                  </a:lnTo>
                  <a:lnTo>
                    <a:pt x="910446" y="407076"/>
                  </a:lnTo>
                  <a:lnTo>
                    <a:pt x="910493" y="406990"/>
                  </a:lnTo>
                  <a:lnTo>
                    <a:pt x="910552" y="406926"/>
                  </a:lnTo>
                  <a:lnTo>
                    <a:pt x="910650" y="406890"/>
                  </a:lnTo>
                  <a:lnTo>
                    <a:pt x="910752" y="406862"/>
                  </a:lnTo>
                  <a:lnTo>
                    <a:pt x="910839" y="406780"/>
                  </a:lnTo>
                  <a:lnTo>
                    <a:pt x="910866" y="406704"/>
                  </a:lnTo>
                  <a:lnTo>
                    <a:pt x="910888" y="406617"/>
                  </a:lnTo>
                  <a:lnTo>
                    <a:pt x="910915" y="406531"/>
                  </a:lnTo>
                  <a:lnTo>
                    <a:pt x="910949" y="406454"/>
                  </a:lnTo>
                  <a:lnTo>
                    <a:pt x="911021" y="406372"/>
                  </a:lnTo>
                  <a:lnTo>
                    <a:pt x="911111" y="406304"/>
                  </a:lnTo>
                  <a:lnTo>
                    <a:pt x="911296" y="406177"/>
                  </a:lnTo>
                  <a:lnTo>
                    <a:pt x="911376" y="406100"/>
                  </a:lnTo>
                  <a:lnTo>
                    <a:pt x="911444" y="406009"/>
                  </a:lnTo>
                  <a:lnTo>
                    <a:pt x="911504" y="405909"/>
                  </a:lnTo>
                  <a:lnTo>
                    <a:pt x="911557" y="405805"/>
                  </a:lnTo>
                  <a:lnTo>
                    <a:pt x="911606" y="405700"/>
                  </a:lnTo>
                  <a:lnTo>
                    <a:pt x="911678" y="405528"/>
                  </a:lnTo>
                  <a:lnTo>
                    <a:pt x="911723" y="405396"/>
                  </a:lnTo>
                  <a:lnTo>
                    <a:pt x="911776" y="405264"/>
                  </a:lnTo>
                  <a:lnTo>
                    <a:pt x="911863" y="405123"/>
                  </a:lnTo>
                  <a:lnTo>
                    <a:pt x="911965" y="404996"/>
                  </a:lnTo>
                  <a:lnTo>
                    <a:pt x="912052" y="404915"/>
                  </a:lnTo>
                  <a:lnTo>
                    <a:pt x="912173" y="404824"/>
                  </a:lnTo>
                  <a:lnTo>
                    <a:pt x="912233" y="404747"/>
                  </a:lnTo>
                  <a:lnTo>
                    <a:pt x="912275" y="404660"/>
                  </a:lnTo>
                  <a:lnTo>
                    <a:pt x="912388" y="404374"/>
                  </a:lnTo>
                  <a:lnTo>
                    <a:pt x="912445" y="404270"/>
                  </a:lnTo>
                  <a:lnTo>
                    <a:pt x="912498" y="404161"/>
                  </a:lnTo>
                  <a:lnTo>
                    <a:pt x="912513" y="404038"/>
                  </a:lnTo>
                  <a:lnTo>
                    <a:pt x="912479" y="403889"/>
                  </a:lnTo>
                  <a:lnTo>
                    <a:pt x="912460" y="403748"/>
                  </a:lnTo>
                  <a:lnTo>
                    <a:pt x="912513" y="403603"/>
                  </a:lnTo>
                  <a:lnTo>
                    <a:pt x="912554" y="403534"/>
                  </a:lnTo>
                  <a:lnTo>
                    <a:pt x="912592" y="403462"/>
                  </a:lnTo>
                  <a:lnTo>
                    <a:pt x="912626" y="403316"/>
                  </a:lnTo>
                  <a:lnTo>
                    <a:pt x="912622" y="403171"/>
                  </a:lnTo>
                  <a:lnTo>
                    <a:pt x="912622" y="403026"/>
                  </a:lnTo>
                  <a:lnTo>
                    <a:pt x="912630" y="402926"/>
                  </a:lnTo>
                  <a:lnTo>
                    <a:pt x="912679" y="402622"/>
                  </a:lnTo>
                  <a:lnTo>
                    <a:pt x="912690" y="402517"/>
                  </a:lnTo>
                  <a:lnTo>
                    <a:pt x="912694" y="402418"/>
                  </a:lnTo>
                  <a:lnTo>
                    <a:pt x="912687" y="402213"/>
                  </a:lnTo>
                  <a:lnTo>
                    <a:pt x="912690" y="402109"/>
                  </a:lnTo>
                  <a:lnTo>
                    <a:pt x="912698" y="402009"/>
                  </a:lnTo>
                  <a:lnTo>
                    <a:pt x="912717" y="401913"/>
                  </a:lnTo>
                  <a:lnTo>
                    <a:pt x="912743" y="401818"/>
                  </a:lnTo>
                  <a:lnTo>
                    <a:pt x="912774" y="401723"/>
                  </a:lnTo>
                  <a:lnTo>
                    <a:pt x="912826" y="401532"/>
                  </a:lnTo>
                  <a:lnTo>
                    <a:pt x="912842" y="401427"/>
                  </a:lnTo>
                  <a:lnTo>
                    <a:pt x="912876" y="401123"/>
                  </a:lnTo>
                  <a:lnTo>
                    <a:pt x="912894" y="401024"/>
                  </a:lnTo>
                  <a:lnTo>
                    <a:pt x="912951" y="400851"/>
                  </a:lnTo>
                  <a:lnTo>
                    <a:pt x="912985" y="400769"/>
                  </a:lnTo>
                  <a:lnTo>
                    <a:pt x="913012" y="400687"/>
                  </a:lnTo>
                  <a:lnTo>
                    <a:pt x="913019" y="400601"/>
                  </a:lnTo>
                  <a:lnTo>
                    <a:pt x="913004" y="400506"/>
                  </a:lnTo>
                  <a:lnTo>
                    <a:pt x="912959" y="400411"/>
                  </a:lnTo>
                  <a:lnTo>
                    <a:pt x="912857" y="400220"/>
                  </a:lnTo>
                  <a:lnTo>
                    <a:pt x="912819" y="400120"/>
                  </a:lnTo>
                  <a:lnTo>
                    <a:pt x="912800" y="400029"/>
                  </a:lnTo>
                  <a:lnTo>
                    <a:pt x="912777" y="399757"/>
                  </a:lnTo>
                  <a:lnTo>
                    <a:pt x="912766" y="399670"/>
                  </a:lnTo>
                  <a:lnTo>
                    <a:pt x="912736" y="399498"/>
                  </a:lnTo>
                  <a:lnTo>
                    <a:pt x="912683" y="399248"/>
                  </a:lnTo>
                  <a:lnTo>
                    <a:pt x="912630" y="398880"/>
                  </a:lnTo>
                  <a:lnTo>
                    <a:pt x="912607" y="398762"/>
                  </a:lnTo>
                  <a:lnTo>
                    <a:pt x="912573" y="398644"/>
                  </a:lnTo>
                  <a:lnTo>
                    <a:pt x="912532" y="398545"/>
                  </a:lnTo>
                  <a:lnTo>
                    <a:pt x="912362" y="398259"/>
                  </a:lnTo>
                  <a:lnTo>
                    <a:pt x="912313" y="398158"/>
                  </a:lnTo>
                  <a:lnTo>
                    <a:pt x="912267" y="398036"/>
                  </a:lnTo>
                  <a:lnTo>
                    <a:pt x="912226" y="397909"/>
                  </a:lnTo>
                  <a:lnTo>
                    <a:pt x="912192" y="397782"/>
                  </a:lnTo>
                  <a:lnTo>
                    <a:pt x="912116" y="397528"/>
                  </a:lnTo>
                  <a:lnTo>
                    <a:pt x="912048" y="397355"/>
                  </a:lnTo>
                  <a:lnTo>
                    <a:pt x="912010" y="397273"/>
                  </a:lnTo>
                  <a:lnTo>
                    <a:pt x="911942" y="397101"/>
                  </a:lnTo>
                  <a:lnTo>
                    <a:pt x="911893" y="396955"/>
                  </a:lnTo>
                  <a:lnTo>
                    <a:pt x="911803" y="396656"/>
                  </a:lnTo>
                  <a:lnTo>
                    <a:pt x="911754" y="396511"/>
                  </a:lnTo>
                  <a:lnTo>
                    <a:pt x="911652" y="396329"/>
                  </a:lnTo>
                  <a:lnTo>
                    <a:pt x="911508" y="396134"/>
                  </a:lnTo>
                  <a:lnTo>
                    <a:pt x="911463" y="396048"/>
                  </a:lnTo>
                  <a:lnTo>
                    <a:pt x="911380" y="395870"/>
                  </a:lnTo>
                  <a:lnTo>
                    <a:pt x="911334" y="395784"/>
                  </a:lnTo>
                  <a:lnTo>
                    <a:pt x="911278" y="395712"/>
                  </a:lnTo>
                  <a:lnTo>
                    <a:pt x="911213" y="395661"/>
                  </a:lnTo>
                  <a:lnTo>
                    <a:pt x="910988" y="395543"/>
                  </a:lnTo>
                  <a:lnTo>
                    <a:pt x="910922" y="395493"/>
                  </a:lnTo>
                  <a:lnTo>
                    <a:pt x="910852" y="395426"/>
                  </a:lnTo>
                  <a:lnTo>
                    <a:pt x="910790" y="395344"/>
                  </a:lnTo>
                  <a:lnTo>
                    <a:pt x="910735" y="395257"/>
                  </a:lnTo>
                  <a:lnTo>
                    <a:pt x="910684" y="395167"/>
                  </a:lnTo>
                  <a:lnTo>
                    <a:pt x="910654" y="395031"/>
                  </a:lnTo>
                  <a:lnTo>
                    <a:pt x="910648" y="394944"/>
                  </a:lnTo>
                  <a:lnTo>
                    <a:pt x="910624" y="394858"/>
                  </a:lnTo>
                  <a:lnTo>
                    <a:pt x="910565" y="394781"/>
                  </a:lnTo>
                  <a:lnTo>
                    <a:pt x="910484" y="394713"/>
                  </a:lnTo>
                  <a:lnTo>
                    <a:pt x="910270" y="394490"/>
                  </a:lnTo>
                  <a:lnTo>
                    <a:pt x="910168" y="394399"/>
                  </a:lnTo>
                  <a:lnTo>
                    <a:pt x="910066" y="394317"/>
                  </a:lnTo>
                  <a:lnTo>
                    <a:pt x="909964" y="394245"/>
                  </a:lnTo>
                  <a:lnTo>
                    <a:pt x="909756" y="394118"/>
                  </a:lnTo>
                  <a:lnTo>
                    <a:pt x="909696" y="394068"/>
                  </a:lnTo>
                  <a:lnTo>
                    <a:pt x="909635" y="394022"/>
                  </a:lnTo>
                  <a:lnTo>
                    <a:pt x="909560" y="394018"/>
                  </a:lnTo>
                  <a:lnTo>
                    <a:pt x="909458" y="394077"/>
                  </a:lnTo>
                  <a:lnTo>
                    <a:pt x="909367" y="394163"/>
                  </a:lnTo>
                  <a:lnTo>
                    <a:pt x="909325" y="394241"/>
                  </a:lnTo>
                  <a:lnTo>
                    <a:pt x="909288" y="394317"/>
                  </a:lnTo>
                  <a:lnTo>
                    <a:pt x="909208" y="394349"/>
                  </a:lnTo>
                  <a:lnTo>
                    <a:pt x="909133" y="394322"/>
                  </a:lnTo>
                  <a:lnTo>
                    <a:pt x="909065" y="394293"/>
                  </a:lnTo>
                  <a:lnTo>
                    <a:pt x="908970" y="394259"/>
                  </a:lnTo>
                  <a:lnTo>
                    <a:pt x="908857" y="394295"/>
                  </a:lnTo>
                  <a:lnTo>
                    <a:pt x="908793" y="394422"/>
                  </a:lnTo>
                  <a:lnTo>
                    <a:pt x="908717" y="394540"/>
                  </a:lnTo>
                  <a:lnTo>
                    <a:pt x="908657" y="394586"/>
                  </a:lnTo>
                  <a:lnTo>
                    <a:pt x="908585" y="394617"/>
                  </a:lnTo>
                  <a:lnTo>
                    <a:pt x="908509" y="394644"/>
                  </a:lnTo>
                  <a:lnTo>
                    <a:pt x="908438" y="394676"/>
                  </a:lnTo>
                  <a:lnTo>
                    <a:pt x="908332" y="394772"/>
                  </a:lnTo>
                  <a:lnTo>
                    <a:pt x="908268" y="394903"/>
                  </a:lnTo>
                  <a:lnTo>
                    <a:pt x="908192" y="395026"/>
                  </a:lnTo>
                  <a:lnTo>
                    <a:pt x="908139" y="395080"/>
                  </a:lnTo>
                  <a:lnTo>
                    <a:pt x="908079" y="395130"/>
                  </a:lnTo>
                  <a:lnTo>
                    <a:pt x="908015" y="395176"/>
                  </a:lnTo>
                  <a:lnTo>
                    <a:pt x="907879" y="395253"/>
                  </a:lnTo>
                  <a:lnTo>
                    <a:pt x="907750" y="395294"/>
                  </a:lnTo>
                  <a:lnTo>
                    <a:pt x="907622" y="395326"/>
                  </a:lnTo>
                  <a:lnTo>
                    <a:pt x="907527" y="395385"/>
                  </a:lnTo>
                  <a:lnTo>
                    <a:pt x="907455" y="395462"/>
                  </a:lnTo>
                  <a:lnTo>
                    <a:pt x="907384" y="395530"/>
                  </a:lnTo>
                  <a:lnTo>
                    <a:pt x="907312" y="395571"/>
                  </a:lnTo>
                  <a:lnTo>
                    <a:pt x="907085" y="395666"/>
                  </a:lnTo>
                  <a:lnTo>
                    <a:pt x="906964" y="395757"/>
                  </a:lnTo>
                  <a:lnTo>
                    <a:pt x="906885" y="395834"/>
                  </a:lnTo>
                  <a:lnTo>
                    <a:pt x="906813" y="395884"/>
                  </a:lnTo>
                  <a:lnTo>
                    <a:pt x="906731" y="395920"/>
                  </a:lnTo>
                  <a:lnTo>
                    <a:pt x="906643" y="395952"/>
                  </a:lnTo>
                  <a:lnTo>
                    <a:pt x="906352" y="396048"/>
                  </a:lnTo>
                  <a:lnTo>
                    <a:pt x="905874" y="396156"/>
                  </a:lnTo>
                  <a:lnTo>
                    <a:pt x="905798" y="396175"/>
                  </a:lnTo>
                  <a:lnTo>
                    <a:pt x="905643" y="396220"/>
                  </a:lnTo>
                  <a:lnTo>
                    <a:pt x="905564" y="396238"/>
                  </a:lnTo>
                  <a:lnTo>
                    <a:pt x="905484" y="396252"/>
                  </a:lnTo>
                  <a:lnTo>
                    <a:pt x="905401" y="396261"/>
                  </a:lnTo>
                  <a:lnTo>
                    <a:pt x="905318" y="396261"/>
                  </a:lnTo>
                  <a:lnTo>
                    <a:pt x="905073" y="396247"/>
                  </a:lnTo>
                  <a:lnTo>
                    <a:pt x="904914" y="396229"/>
                  </a:lnTo>
                  <a:lnTo>
                    <a:pt x="904684" y="396188"/>
                  </a:lnTo>
                  <a:lnTo>
                    <a:pt x="904396" y="396111"/>
                  </a:lnTo>
                  <a:lnTo>
                    <a:pt x="904264" y="396106"/>
                  </a:lnTo>
                  <a:lnTo>
                    <a:pt x="904136" y="396134"/>
                  </a:lnTo>
                  <a:lnTo>
                    <a:pt x="904015" y="396152"/>
                  </a:lnTo>
                  <a:lnTo>
                    <a:pt x="903932" y="396143"/>
                  </a:lnTo>
                  <a:lnTo>
                    <a:pt x="903849" y="396129"/>
                  </a:lnTo>
                  <a:lnTo>
                    <a:pt x="903603" y="396065"/>
                  </a:lnTo>
                  <a:lnTo>
                    <a:pt x="903433" y="396039"/>
                  </a:lnTo>
                  <a:lnTo>
                    <a:pt x="903272" y="396002"/>
                  </a:lnTo>
                  <a:lnTo>
                    <a:pt x="903191" y="395979"/>
                  </a:lnTo>
                  <a:lnTo>
                    <a:pt x="903117" y="395952"/>
                  </a:lnTo>
                  <a:lnTo>
                    <a:pt x="902830" y="395820"/>
                  </a:lnTo>
                  <a:lnTo>
                    <a:pt x="902728" y="395779"/>
                  </a:lnTo>
                  <a:lnTo>
                    <a:pt x="902418" y="395671"/>
                  </a:lnTo>
                  <a:lnTo>
                    <a:pt x="902316" y="395630"/>
                  </a:lnTo>
                  <a:lnTo>
                    <a:pt x="902097" y="395521"/>
                  </a:lnTo>
                  <a:lnTo>
                    <a:pt x="901957" y="395444"/>
                  </a:lnTo>
                  <a:lnTo>
                    <a:pt x="901836" y="395353"/>
                  </a:lnTo>
                  <a:lnTo>
                    <a:pt x="901776" y="395303"/>
                  </a:lnTo>
                  <a:lnTo>
                    <a:pt x="901715" y="395262"/>
                  </a:lnTo>
                  <a:lnTo>
                    <a:pt x="901598" y="395212"/>
                  </a:lnTo>
                  <a:lnTo>
                    <a:pt x="901481" y="395194"/>
                  </a:lnTo>
                  <a:lnTo>
                    <a:pt x="901368" y="395171"/>
                  </a:lnTo>
                  <a:lnTo>
                    <a:pt x="901300" y="395153"/>
                  </a:lnTo>
                  <a:lnTo>
                    <a:pt x="901035" y="395062"/>
                  </a:lnTo>
                  <a:lnTo>
                    <a:pt x="900820" y="395012"/>
                  </a:lnTo>
                  <a:lnTo>
                    <a:pt x="900601" y="394971"/>
                  </a:lnTo>
                  <a:lnTo>
                    <a:pt x="899928" y="394835"/>
                  </a:lnTo>
                  <a:lnTo>
                    <a:pt x="899679" y="394808"/>
                  </a:lnTo>
                  <a:lnTo>
                    <a:pt x="899514" y="394776"/>
                  </a:lnTo>
                  <a:lnTo>
                    <a:pt x="899369" y="394726"/>
                  </a:lnTo>
                  <a:lnTo>
                    <a:pt x="899227" y="394667"/>
                  </a:lnTo>
                  <a:lnTo>
                    <a:pt x="899155" y="394644"/>
                  </a:lnTo>
                  <a:lnTo>
                    <a:pt x="899124" y="394639"/>
                  </a:lnTo>
                  <a:lnTo>
                    <a:pt x="899008" y="394622"/>
                  </a:lnTo>
                  <a:lnTo>
                    <a:pt x="898864" y="394608"/>
                  </a:lnTo>
                  <a:lnTo>
                    <a:pt x="898796" y="394586"/>
                  </a:lnTo>
                  <a:lnTo>
                    <a:pt x="898709" y="394527"/>
                  </a:lnTo>
                  <a:lnTo>
                    <a:pt x="898634" y="394449"/>
                  </a:lnTo>
                  <a:lnTo>
                    <a:pt x="898490" y="394268"/>
                  </a:lnTo>
                  <a:lnTo>
                    <a:pt x="898414" y="394190"/>
                  </a:lnTo>
                  <a:lnTo>
                    <a:pt x="898316" y="394104"/>
                  </a:lnTo>
                  <a:lnTo>
                    <a:pt x="898214" y="394031"/>
                  </a:lnTo>
                  <a:lnTo>
                    <a:pt x="898108" y="393986"/>
                  </a:lnTo>
                  <a:lnTo>
                    <a:pt x="898006" y="393959"/>
                  </a:lnTo>
                  <a:lnTo>
                    <a:pt x="897901" y="393945"/>
                  </a:lnTo>
                  <a:lnTo>
                    <a:pt x="897806" y="393945"/>
                  </a:lnTo>
                  <a:lnTo>
                    <a:pt x="897712" y="393959"/>
                  </a:lnTo>
                  <a:lnTo>
                    <a:pt x="897625" y="393991"/>
                  </a:lnTo>
                  <a:lnTo>
                    <a:pt x="897542" y="394054"/>
                  </a:lnTo>
                  <a:lnTo>
                    <a:pt x="897459" y="394095"/>
                  </a:lnTo>
                  <a:lnTo>
                    <a:pt x="897391" y="394091"/>
                  </a:lnTo>
                  <a:lnTo>
                    <a:pt x="897315" y="394054"/>
                  </a:lnTo>
                  <a:lnTo>
                    <a:pt x="897164" y="393941"/>
                  </a:lnTo>
                  <a:lnTo>
                    <a:pt x="897100" y="393882"/>
                  </a:lnTo>
                  <a:lnTo>
                    <a:pt x="897051" y="393823"/>
                  </a:lnTo>
                  <a:lnTo>
                    <a:pt x="896926" y="393623"/>
                  </a:lnTo>
                  <a:lnTo>
                    <a:pt x="896833" y="393537"/>
                  </a:lnTo>
                  <a:lnTo>
                    <a:pt x="896643" y="393432"/>
                  </a:lnTo>
                  <a:lnTo>
                    <a:pt x="896442" y="393351"/>
                  </a:lnTo>
                  <a:lnTo>
                    <a:pt x="896374" y="393328"/>
                  </a:lnTo>
                  <a:lnTo>
                    <a:pt x="896174" y="393224"/>
                  </a:lnTo>
                  <a:lnTo>
                    <a:pt x="896111" y="393183"/>
                  </a:lnTo>
                  <a:lnTo>
                    <a:pt x="896042" y="393146"/>
                  </a:lnTo>
                  <a:lnTo>
                    <a:pt x="895911" y="393083"/>
                  </a:lnTo>
                  <a:lnTo>
                    <a:pt x="895847" y="393056"/>
                  </a:lnTo>
                  <a:lnTo>
                    <a:pt x="895779" y="393033"/>
                  </a:lnTo>
                  <a:lnTo>
                    <a:pt x="895643" y="393001"/>
                  </a:lnTo>
                  <a:lnTo>
                    <a:pt x="895548" y="392992"/>
                  </a:lnTo>
                  <a:lnTo>
                    <a:pt x="895250" y="393019"/>
                  </a:lnTo>
                  <a:lnTo>
                    <a:pt x="895151" y="393019"/>
                  </a:lnTo>
                  <a:lnTo>
                    <a:pt x="895072" y="393010"/>
                  </a:lnTo>
                  <a:lnTo>
                    <a:pt x="894842" y="392969"/>
                  </a:lnTo>
                  <a:lnTo>
                    <a:pt x="894702" y="392956"/>
                  </a:lnTo>
                  <a:lnTo>
                    <a:pt x="894275" y="392956"/>
                  </a:lnTo>
                  <a:lnTo>
                    <a:pt x="894101" y="392942"/>
                  </a:lnTo>
                  <a:lnTo>
                    <a:pt x="893954" y="392897"/>
                  </a:lnTo>
                  <a:lnTo>
                    <a:pt x="893708" y="392760"/>
                  </a:lnTo>
                  <a:lnTo>
                    <a:pt x="893614" y="392724"/>
                  </a:lnTo>
                  <a:lnTo>
                    <a:pt x="893516" y="392692"/>
                  </a:lnTo>
                  <a:lnTo>
                    <a:pt x="893319" y="392642"/>
                  </a:lnTo>
                  <a:lnTo>
                    <a:pt x="893130" y="392611"/>
                  </a:lnTo>
                  <a:lnTo>
                    <a:pt x="892858" y="392551"/>
                  </a:lnTo>
                  <a:lnTo>
                    <a:pt x="892512" y="392447"/>
                  </a:lnTo>
                  <a:lnTo>
                    <a:pt x="892429" y="392415"/>
                  </a:lnTo>
                  <a:lnTo>
                    <a:pt x="892348" y="392375"/>
                  </a:lnTo>
                  <a:lnTo>
                    <a:pt x="892259" y="392320"/>
                  </a:lnTo>
                  <a:lnTo>
                    <a:pt x="892092" y="392184"/>
                  </a:lnTo>
                  <a:lnTo>
                    <a:pt x="892013" y="392111"/>
                  </a:lnTo>
                  <a:lnTo>
                    <a:pt x="891926" y="392048"/>
                  </a:lnTo>
                  <a:lnTo>
                    <a:pt x="891620" y="391811"/>
                  </a:lnTo>
                  <a:lnTo>
                    <a:pt x="891522" y="391762"/>
                  </a:lnTo>
                  <a:lnTo>
                    <a:pt x="891375" y="391780"/>
                  </a:lnTo>
                  <a:lnTo>
                    <a:pt x="891292" y="391820"/>
                  </a:lnTo>
                  <a:lnTo>
                    <a:pt x="891208" y="391807"/>
                  </a:lnTo>
                  <a:lnTo>
                    <a:pt x="891114" y="391730"/>
                  </a:lnTo>
                  <a:lnTo>
                    <a:pt x="890902" y="391516"/>
                  </a:lnTo>
                  <a:lnTo>
                    <a:pt x="890800" y="391421"/>
                  </a:lnTo>
                  <a:lnTo>
                    <a:pt x="890566" y="391248"/>
                  </a:lnTo>
                  <a:lnTo>
                    <a:pt x="890449" y="391167"/>
                  </a:lnTo>
                  <a:lnTo>
                    <a:pt x="890328" y="391089"/>
                  </a:lnTo>
                  <a:lnTo>
                    <a:pt x="890204" y="391022"/>
                  </a:lnTo>
                  <a:lnTo>
                    <a:pt x="890102" y="390972"/>
                  </a:lnTo>
                  <a:lnTo>
                    <a:pt x="889996" y="390926"/>
                  </a:lnTo>
                  <a:lnTo>
                    <a:pt x="889780" y="390844"/>
                  </a:lnTo>
                  <a:lnTo>
                    <a:pt x="889561" y="390740"/>
                  </a:lnTo>
                  <a:lnTo>
                    <a:pt x="889338" y="390608"/>
                  </a:lnTo>
                  <a:lnTo>
                    <a:pt x="889225" y="390549"/>
                  </a:lnTo>
                  <a:lnTo>
                    <a:pt x="889056" y="390481"/>
                  </a:lnTo>
                  <a:lnTo>
                    <a:pt x="888943" y="390450"/>
                  </a:lnTo>
                  <a:lnTo>
                    <a:pt x="888828" y="390427"/>
                  </a:lnTo>
                  <a:lnTo>
                    <a:pt x="888709" y="390418"/>
                  </a:lnTo>
                  <a:lnTo>
                    <a:pt x="888588" y="390427"/>
                  </a:lnTo>
                  <a:lnTo>
                    <a:pt x="888346" y="390454"/>
                  </a:lnTo>
                  <a:lnTo>
                    <a:pt x="888225" y="390450"/>
                  </a:lnTo>
                  <a:lnTo>
                    <a:pt x="888051" y="390431"/>
                  </a:lnTo>
                  <a:lnTo>
                    <a:pt x="887881" y="390395"/>
                  </a:lnTo>
                  <a:lnTo>
                    <a:pt x="887798" y="390372"/>
                  </a:lnTo>
                  <a:lnTo>
                    <a:pt x="887636" y="390327"/>
                  </a:lnTo>
                  <a:lnTo>
                    <a:pt x="887481" y="390263"/>
                  </a:lnTo>
                  <a:lnTo>
                    <a:pt x="887360" y="390186"/>
                  </a:lnTo>
                  <a:lnTo>
                    <a:pt x="887265" y="390091"/>
                  </a:lnTo>
                  <a:lnTo>
                    <a:pt x="887167" y="390005"/>
                  </a:lnTo>
                  <a:lnTo>
                    <a:pt x="887088" y="389959"/>
                  </a:lnTo>
                  <a:lnTo>
                    <a:pt x="887005" y="389923"/>
                  </a:lnTo>
                  <a:lnTo>
                    <a:pt x="886918" y="389891"/>
                  </a:lnTo>
                  <a:lnTo>
                    <a:pt x="886827" y="389868"/>
                  </a:lnTo>
                  <a:lnTo>
                    <a:pt x="886676" y="389855"/>
                  </a:lnTo>
                  <a:lnTo>
                    <a:pt x="886548" y="389864"/>
                  </a:lnTo>
                  <a:lnTo>
                    <a:pt x="886332" y="389904"/>
                  </a:lnTo>
                  <a:lnTo>
                    <a:pt x="886249" y="389936"/>
                  </a:lnTo>
                  <a:lnTo>
                    <a:pt x="886162" y="389964"/>
                  </a:lnTo>
                  <a:lnTo>
                    <a:pt x="886075" y="389982"/>
                  </a:lnTo>
                  <a:lnTo>
                    <a:pt x="885992" y="389986"/>
                  </a:lnTo>
                  <a:lnTo>
                    <a:pt x="885922" y="389973"/>
                  </a:lnTo>
                  <a:lnTo>
                    <a:pt x="885849" y="389945"/>
                  </a:lnTo>
                  <a:lnTo>
                    <a:pt x="885497" y="389764"/>
                  </a:lnTo>
                  <a:lnTo>
                    <a:pt x="885429" y="389723"/>
                  </a:lnTo>
                  <a:lnTo>
                    <a:pt x="885359" y="389687"/>
                  </a:lnTo>
                  <a:lnTo>
                    <a:pt x="885255" y="389641"/>
                  </a:lnTo>
                  <a:lnTo>
                    <a:pt x="885121" y="389587"/>
                  </a:lnTo>
                  <a:lnTo>
                    <a:pt x="884864" y="389505"/>
                  </a:lnTo>
                  <a:lnTo>
                    <a:pt x="884788" y="389473"/>
                  </a:lnTo>
                  <a:lnTo>
                    <a:pt x="884709" y="389446"/>
                  </a:lnTo>
                  <a:lnTo>
                    <a:pt x="884475" y="389355"/>
                  </a:lnTo>
                  <a:lnTo>
                    <a:pt x="884376" y="389305"/>
                  </a:lnTo>
                  <a:lnTo>
                    <a:pt x="884278" y="389242"/>
                  </a:lnTo>
                  <a:lnTo>
                    <a:pt x="884176" y="389187"/>
                  </a:lnTo>
                  <a:lnTo>
                    <a:pt x="884078" y="389147"/>
                  </a:lnTo>
                  <a:lnTo>
                    <a:pt x="883931" y="389138"/>
                  </a:lnTo>
                  <a:lnTo>
                    <a:pt x="883832" y="389174"/>
                  </a:lnTo>
                  <a:lnTo>
                    <a:pt x="883734" y="389201"/>
                  </a:lnTo>
                  <a:lnTo>
                    <a:pt x="883621" y="389183"/>
                  </a:lnTo>
                  <a:lnTo>
                    <a:pt x="883511" y="389138"/>
                  </a:lnTo>
                  <a:lnTo>
                    <a:pt x="883398" y="389069"/>
                  </a:lnTo>
                  <a:lnTo>
                    <a:pt x="883168" y="388938"/>
                  </a:lnTo>
                  <a:lnTo>
                    <a:pt x="882918" y="388824"/>
                  </a:lnTo>
                  <a:lnTo>
                    <a:pt x="882790" y="388770"/>
                  </a:lnTo>
                  <a:lnTo>
                    <a:pt x="882661" y="388719"/>
                  </a:lnTo>
                  <a:lnTo>
                    <a:pt x="882533" y="388679"/>
                  </a:lnTo>
                  <a:lnTo>
                    <a:pt x="882401" y="388652"/>
                  </a:lnTo>
                  <a:lnTo>
                    <a:pt x="882266" y="388629"/>
                  </a:lnTo>
                  <a:lnTo>
                    <a:pt x="882130" y="388615"/>
                  </a:lnTo>
                  <a:lnTo>
                    <a:pt x="881646" y="388583"/>
                  </a:lnTo>
                  <a:lnTo>
                    <a:pt x="881431" y="388583"/>
                  </a:lnTo>
                  <a:lnTo>
                    <a:pt x="881038" y="388602"/>
                  </a:lnTo>
                  <a:lnTo>
                    <a:pt x="880947" y="388620"/>
                  </a:lnTo>
                  <a:lnTo>
                    <a:pt x="880864" y="388652"/>
                  </a:lnTo>
                  <a:lnTo>
                    <a:pt x="880800" y="388693"/>
                  </a:lnTo>
                  <a:lnTo>
                    <a:pt x="880694" y="388811"/>
                  </a:lnTo>
                  <a:lnTo>
                    <a:pt x="880577" y="388897"/>
                  </a:lnTo>
                  <a:lnTo>
                    <a:pt x="880467" y="388901"/>
                  </a:lnTo>
                  <a:lnTo>
                    <a:pt x="880331" y="388878"/>
                  </a:lnTo>
                  <a:lnTo>
                    <a:pt x="880199" y="388829"/>
                  </a:lnTo>
                  <a:lnTo>
                    <a:pt x="880093" y="388770"/>
                  </a:lnTo>
                  <a:lnTo>
                    <a:pt x="880044" y="388710"/>
                  </a:lnTo>
                  <a:lnTo>
                    <a:pt x="880071" y="388597"/>
                  </a:lnTo>
                  <a:lnTo>
                    <a:pt x="880120" y="388479"/>
                  </a:lnTo>
                  <a:lnTo>
                    <a:pt x="880097" y="388375"/>
                  </a:lnTo>
                  <a:lnTo>
                    <a:pt x="879912" y="388207"/>
                  </a:lnTo>
                  <a:lnTo>
                    <a:pt x="879795" y="388093"/>
                  </a:lnTo>
                  <a:lnTo>
                    <a:pt x="879553" y="387871"/>
                  </a:lnTo>
                  <a:lnTo>
                    <a:pt x="879444" y="387757"/>
                  </a:lnTo>
                  <a:lnTo>
                    <a:pt x="879353" y="387626"/>
                  </a:lnTo>
                  <a:lnTo>
                    <a:pt x="879304" y="387530"/>
                  </a:lnTo>
                  <a:lnTo>
                    <a:pt x="879228" y="387326"/>
                  </a:lnTo>
                  <a:lnTo>
                    <a:pt x="879194" y="387222"/>
                  </a:lnTo>
                  <a:lnTo>
                    <a:pt x="879149" y="387126"/>
                  </a:lnTo>
                  <a:lnTo>
                    <a:pt x="879028" y="386908"/>
                  </a:lnTo>
                  <a:lnTo>
                    <a:pt x="878960" y="386804"/>
                  </a:lnTo>
                  <a:lnTo>
                    <a:pt x="878886" y="386704"/>
                  </a:lnTo>
                  <a:lnTo>
                    <a:pt x="878801" y="386618"/>
                  </a:lnTo>
                  <a:lnTo>
                    <a:pt x="878707" y="386549"/>
                  </a:lnTo>
                  <a:lnTo>
                    <a:pt x="878601" y="386486"/>
                  </a:lnTo>
                  <a:lnTo>
                    <a:pt x="878379" y="386381"/>
                  </a:lnTo>
                  <a:lnTo>
                    <a:pt x="878303" y="386339"/>
                  </a:lnTo>
                  <a:lnTo>
                    <a:pt x="878085" y="386227"/>
                  </a:lnTo>
                  <a:lnTo>
                    <a:pt x="877881" y="386132"/>
                  </a:lnTo>
                  <a:lnTo>
                    <a:pt x="877688" y="386032"/>
                  </a:lnTo>
                  <a:lnTo>
                    <a:pt x="877529" y="385914"/>
                  </a:lnTo>
                  <a:lnTo>
                    <a:pt x="877431" y="385778"/>
                  </a:lnTo>
                  <a:lnTo>
                    <a:pt x="877408" y="385650"/>
                  </a:lnTo>
                  <a:lnTo>
                    <a:pt x="877424" y="385510"/>
                  </a:lnTo>
                  <a:lnTo>
                    <a:pt x="877446" y="385364"/>
                  </a:lnTo>
                  <a:lnTo>
                    <a:pt x="877461" y="385224"/>
                  </a:lnTo>
                  <a:lnTo>
                    <a:pt x="877439" y="385097"/>
                  </a:lnTo>
                  <a:lnTo>
                    <a:pt x="877340" y="384960"/>
                  </a:lnTo>
                  <a:lnTo>
                    <a:pt x="877178" y="384852"/>
                  </a:lnTo>
                  <a:lnTo>
                    <a:pt x="876778" y="384661"/>
                  </a:lnTo>
                  <a:lnTo>
                    <a:pt x="876596" y="384547"/>
                  </a:lnTo>
                  <a:lnTo>
                    <a:pt x="876449" y="384434"/>
                  </a:lnTo>
                  <a:lnTo>
                    <a:pt x="876305" y="384311"/>
                  </a:lnTo>
                  <a:lnTo>
                    <a:pt x="876166" y="384189"/>
                  </a:lnTo>
                  <a:lnTo>
                    <a:pt x="876030" y="384061"/>
                  </a:lnTo>
                  <a:lnTo>
                    <a:pt x="875897" y="383930"/>
                  </a:lnTo>
                  <a:lnTo>
                    <a:pt x="875807" y="383916"/>
                  </a:lnTo>
                  <a:lnTo>
                    <a:pt x="875720" y="383884"/>
                  </a:lnTo>
                  <a:lnTo>
                    <a:pt x="875623" y="383830"/>
                  </a:lnTo>
                  <a:lnTo>
                    <a:pt x="875523" y="383730"/>
                  </a:lnTo>
                  <a:lnTo>
                    <a:pt x="875415" y="383635"/>
                  </a:lnTo>
                  <a:lnTo>
                    <a:pt x="875328" y="383594"/>
                  </a:lnTo>
                  <a:lnTo>
                    <a:pt x="875236" y="383562"/>
                  </a:lnTo>
                  <a:lnTo>
                    <a:pt x="875147" y="383544"/>
                  </a:lnTo>
                  <a:lnTo>
                    <a:pt x="875051" y="383540"/>
                  </a:lnTo>
                  <a:lnTo>
                    <a:pt x="874964" y="383526"/>
                  </a:lnTo>
                  <a:lnTo>
                    <a:pt x="874856" y="383476"/>
                  </a:lnTo>
                  <a:lnTo>
                    <a:pt x="874648" y="383344"/>
                  </a:lnTo>
                  <a:lnTo>
                    <a:pt x="874391" y="383162"/>
                  </a:lnTo>
                  <a:lnTo>
                    <a:pt x="873885" y="382763"/>
                  </a:lnTo>
                  <a:lnTo>
                    <a:pt x="873775" y="382682"/>
                  </a:lnTo>
                  <a:lnTo>
                    <a:pt x="873658" y="382613"/>
                  </a:lnTo>
                  <a:lnTo>
                    <a:pt x="873537" y="382586"/>
                  </a:lnTo>
                  <a:lnTo>
                    <a:pt x="873413" y="382590"/>
                  </a:lnTo>
                  <a:lnTo>
                    <a:pt x="873288" y="382586"/>
                  </a:lnTo>
                  <a:lnTo>
                    <a:pt x="873182" y="382532"/>
                  </a:lnTo>
                  <a:lnTo>
                    <a:pt x="873080" y="382463"/>
                  </a:lnTo>
                  <a:lnTo>
                    <a:pt x="872967" y="382422"/>
                  </a:lnTo>
                  <a:lnTo>
                    <a:pt x="872850" y="382409"/>
                  </a:lnTo>
                  <a:lnTo>
                    <a:pt x="872736" y="382391"/>
                  </a:lnTo>
                  <a:lnTo>
                    <a:pt x="872627" y="382359"/>
                  </a:lnTo>
                  <a:lnTo>
                    <a:pt x="872411" y="382286"/>
                  </a:lnTo>
                  <a:lnTo>
                    <a:pt x="872298" y="382259"/>
                  </a:lnTo>
                  <a:lnTo>
                    <a:pt x="872181" y="382237"/>
                  </a:lnTo>
                  <a:lnTo>
                    <a:pt x="872049" y="382232"/>
                  </a:lnTo>
                  <a:lnTo>
                    <a:pt x="871920" y="382237"/>
                  </a:lnTo>
                  <a:lnTo>
                    <a:pt x="871799" y="382218"/>
                  </a:lnTo>
                  <a:lnTo>
                    <a:pt x="871691" y="382182"/>
                  </a:lnTo>
                  <a:lnTo>
                    <a:pt x="871584" y="382164"/>
                  </a:lnTo>
                  <a:lnTo>
                    <a:pt x="871487" y="382214"/>
                  </a:lnTo>
                  <a:lnTo>
                    <a:pt x="871389" y="382286"/>
                  </a:lnTo>
                  <a:lnTo>
                    <a:pt x="871294" y="382309"/>
                  </a:lnTo>
                  <a:lnTo>
                    <a:pt x="871109" y="382282"/>
                  </a:lnTo>
                  <a:lnTo>
                    <a:pt x="870818" y="382250"/>
                  </a:lnTo>
                  <a:lnTo>
                    <a:pt x="870554" y="382232"/>
                  </a:lnTo>
                  <a:lnTo>
                    <a:pt x="870282" y="382223"/>
                  </a:lnTo>
                  <a:lnTo>
                    <a:pt x="869927" y="382223"/>
                  </a:lnTo>
                  <a:lnTo>
                    <a:pt x="869813" y="382218"/>
                  </a:lnTo>
                  <a:lnTo>
                    <a:pt x="869730" y="382209"/>
                  </a:lnTo>
                  <a:lnTo>
                    <a:pt x="869647" y="382196"/>
                  </a:lnTo>
                  <a:lnTo>
                    <a:pt x="869481" y="382155"/>
                  </a:lnTo>
                  <a:lnTo>
                    <a:pt x="869402" y="382127"/>
                  </a:lnTo>
                  <a:lnTo>
                    <a:pt x="869209" y="382018"/>
                  </a:lnTo>
                  <a:lnTo>
                    <a:pt x="869092" y="381996"/>
                  </a:lnTo>
                  <a:lnTo>
                    <a:pt x="869020" y="382000"/>
                  </a:lnTo>
                  <a:lnTo>
                    <a:pt x="868805" y="382055"/>
                  </a:lnTo>
                  <a:lnTo>
                    <a:pt x="868718" y="382087"/>
                  </a:lnTo>
                  <a:lnTo>
                    <a:pt x="868627" y="382127"/>
                  </a:lnTo>
                  <a:lnTo>
                    <a:pt x="868457" y="382214"/>
                  </a:lnTo>
                  <a:lnTo>
                    <a:pt x="868102" y="382382"/>
                  </a:lnTo>
                  <a:lnTo>
                    <a:pt x="867982" y="382445"/>
                  </a:lnTo>
                  <a:lnTo>
                    <a:pt x="867875" y="382509"/>
                  </a:lnTo>
                  <a:lnTo>
                    <a:pt x="867767" y="382577"/>
                  </a:lnTo>
                  <a:lnTo>
                    <a:pt x="867690" y="382636"/>
                  </a:lnTo>
                  <a:lnTo>
                    <a:pt x="867618" y="382700"/>
                  </a:lnTo>
                  <a:lnTo>
                    <a:pt x="867548" y="382768"/>
                  </a:lnTo>
                  <a:lnTo>
                    <a:pt x="867472" y="382831"/>
                  </a:lnTo>
                  <a:lnTo>
                    <a:pt x="867393" y="382881"/>
                  </a:lnTo>
                  <a:lnTo>
                    <a:pt x="867317" y="382913"/>
                  </a:lnTo>
                  <a:lnTo>
                    <a:pt x="867234" y="382940"/>
                  </a:lnTo>
                  <a:lnTo>
                    <a:pt x="867151" y="382958"/>
                  </a:lnTo>
                  <a:lnTo>
                    <a:pt x="867072" y="382986"/>
                  </a:lnTo>
                  <a:lnTo>
                    <a:pt x="867000" y="383017"/>
                  </a:lnTo>
                  <a:lnTo>
                    <a:pt x="866928" y="383067"/>
                  </a:lnTo>
                  <a:lnTo>
                    <a:pt x="866864" y="383122"/>
                  </a:lnTo>
                  <a:lnTo>
                    <a:pt x="866803" y="383181"/>
                  </a:lnTo>
                  <a:lnTo>
                    <a:pt x="866686" y="383303"/>
                  </a:lnTo>
                  <a:lnTo>
                    <a:pt x="866588" y="383399"/>
                  </a:lnTo>
                  <a:lnTo>
                    <a:pt x="866301" y="383712"/>
                  </a:lnTo>
                  <a:lnTo>
                    <a:pt x="866222" y="383835"/>
                  </a:lnTo>
                  <a:lnTo>
                    <a:pt x="866180" y="384075"/>
                  </a:lnTo>
                  <a:lnTo>
                    <a:pt x="866116" y="384157"/>
                  </a:lnTo>
                  <a:lnTo>
                    <a:pt x="866006" y="384198"/>
                  </a:lnTo>
                  <a:lnTo>
                    <a:pt x="865885" y="384220"/>
                  </a:lnTo>
                  <a:lnTo>
                    <a:pt x="865757" y="384207"/>
                  </a:lnTo>
                  <a:lnTo>
                    <a:pt x="865621" y="384175"/>
                  </a:lnTo>
                  <a:lnTo>
                    <a:pt x="865511" y="384179"/>
                  </a:lnTo>
                  <a:lnTo>
                    <a:pt x="865421" y="384202"/>
                  </a:lnTo>
                  <a:lnTo>
                    <a:pt x="865330" y="384234"/>
                  </a:lnTo>
                  <a:lnTo>
                    <a:pt x="865209" y="384271"/>
                  </a:lnTo>
                  <a:lnTo>
                    <a:pt x="865092" y="384320"/>
                  </a:lnTo>
                  <a:lnTo>
                    <a:pt x="864998" y="384388"/>
                  </a:lnTo>
                  <a:lnTo>
                    <a:pt x="864926" y="384475"/>
                  </a:lnTo>
                  <a:lnTo>
                    <a:pt x="864850" y="384557"/>
                  </a:lnTo>
                  <a:lnTo>
                    <a:pt x="864748" y="384620"/>
                  </a:lnTo>
                  <a:lnTo>
                    <a:pt x="864636" y="384665"/>
                  </a:lnTo>
                  <a:lnTo>
                    <a:pt x="864529" y="384674"/>
                  </a:lnTo>
                  <a:lnTo>
                    <a:pt x="864432" y="384647"/>
                  </a:lnTo>
                  <a:lnTo>
                    <a:pt x="864107" y="384520"/>
                  </a:lnTo>
                  <a:lnTo>
                    <a:pt x="864005" y="384488"/>
                  </a:lnTo>
                  <a:lnTo>
                    <a:pt x="863911" y="384461"/>
                  </a:lnTo>
                  <a:lnTo>
                    <a:pt x="863820" y="384457"/>
                  </a:lnTo>
                  <a:lnTo>
                    <a:pt x="863703" y="384516"/>
                  </a:lnTo>
                  <a:lnTo>
                    <a:pt x="863646" y="384561"/>
                  </a:lnTo>
                  <a:lnTo>
                    <a:pt x="863590" y="384615"/>
                  </a:lnTo>
                  <a:lnTo>
                    <a:pt x="863382" y="384761"/>
                  </a:lnTo>
                  <a:lnTo>
                    <a:pt x="863280" y="384820"/>
                  </a:lnTo>
                  <a:lnTo>
                    <a:pt x="863204" y="384847"/>
                  </a:lnTo>
                  <a:lnTo>
                    <a:pt x="863121" y="384870"/>
                  </a:lnTo>
                  <a:lnTo>
                    <a:pt x="863038" y="384883"/>
                  </a:lnTo>
                  <a:lnTo>
                    <a:pt x="862706" y="384901"/>
                  </a:lnTo>
                  <a:lnTo>
                    <a:pt x="862600" y="384892"/>
                  </a:lnTo>
                  <a:lnTo>
                    <a:pt x="862498" y="384870"/>
                  </a:lnTo>
                  <a:lnTo>
                    <a:pt x="862403" y="384838"/>
                  </a:lnTo>
                  <a:lnTo>
                    <a:pt x="862154" y="384783"/>
                  </a:lnTo>
                  <a:lnTo>
                    <a:pt x="862022" y="384779"/>
                  </a:lnTo>
                  <a:lnTo>
                    <a:pt x="861897" y="384811"/>
                  </a:lnTo>
                  <a:lnTo>
                    <a:pt x="861550" y="384970"/>
                  </a:lnTo>
                  <a:lnTo>
                    <a:pt x="861357" y="385051"/>
                  </a:lnTo>
                  <a:lnTo>
                    <a:pt x="861183" y="385115"/>
                  </a:lnTo>
                  <a:lnTo>
                    <a:pt x="861096" y="385142"/>
                  </a:lnTo>
                  <a:lnTo>
                    <a:pt x="860905" y="385215"/>
                  </a:lnTo>
                  <a:lnTo>
                    <a:pt x="860799" y="385251"/>
                  </a:lnTo>
                  <a:lnTo>
                    <a:pt x="860489" y="385374"/>
                  </a:lnTo>
                  <a:lnTo>
                    <a:pt x="860357" y="385501"/>
                  </a:lnTo>
                  <a:lnTo>
                    <a:pt x="860285" y="385564"/>
                  </a:lnTo>
                  <a:lnTo>
                    <a:pt x="860134" y="385673"/>
                  </a:lnTo>
                  <a:lnTo>
                    <a:pt x="860051" y="385719"/>
                  </a:lnTo>
                  <a:lnTo>
                    <a:pt x="859964" y="385760"/>
                  </a:lnTo>
                  <a:lnTo>
                    <a:pt x="859786" y="385837"/>
                  </a:lnTo>
                  <a:lnTo>
                    <a:pt x="859556" y="385959"/>
                  </a:lnTo>
                  <a:lnTo>
                    <a:pt x="859412" y="386046"/>
                  </a:lnTo>
                  <a:lnTo>
                    <a:pt x="859344" y="386091"/>
                  </a:lnTo>
                  <a:lnTo>
                    <a:pt x="859163" y="386232"/>
                  </a:lnTo>
                  <a:lnTo>
                    <a:pt x="858906" y="386463"/>
                  </a:lnTo>
                  <a:lnTo>
                    <a:pt x="858668" y="386690"/>
                  </a:lnTo>
                  <a:lnTo>
                    <a:pt x="858441" y="386927"/>
                  </a:lnTo>
                  <a:lnTo>
                    <a:pt x="858268" y="387121"/>
                  </a:lnTo>
                  <a:lnTo>
                    <a:pt x="858211" y="387199"/>
                  </a:lnTo>
                  <a:lnTo>
                    <a:pt x="858090" y="387349"/>
                  </a:lnTo>
                  <a:lnTo>
                    <a:pt x="857837" y="387653"/>
                  </a:lnTo>
                  <a:lnTo>
                    <a:pt x="857697" y="387798"/>
                  </a:lnTo>
                  <a:lnTo>
                    <a:pt x="857633" y="387857"/>
                  </a:lnTo>
                  <a:lnTo>
                    <a:pt x="857493" y="387966"/>
                  </a:lnTo>
                  <a:lnTo>
                    <a:pt x="857419" y="388016"/>
                  </a:lnTo>
                  <a:lnTo>
                    <a:pt x="857343" y="388061"/>
                  </a:lnTo>
                  <a:lnTo>
                    <a:pt x="857236" y="388111"/>
                  </a:lnTo>
                  <a:lnTo>
                    <a:pt x="857120" y="388152"/>
                  </a:lnTo>
                  <a:lnTo>
                    <a:pt x="857003" y="388184"/>
                  </a:lnTo>
                  <a:lnTo>
                    <a:pt x="856886" y="388220"/>
                  </a:lnTo>
                  <a:lnTo>
                    <a:pt x="856775" y="388270"/>
                  </a:lnTo>
                  <a:lnTo>
                    <a:pt x="856671" y="388325"/>
                  </a:lnTo>
                  <a:lnTo>
                    <a:pt x="856572" y="388384"/>
                  </a:lnTo>
                  <a:lnTo>
                    <a:pt x="856474" y="388447"/>
                  </a:lnTo>
                  <a:lnTo>
                    <a:pt x="856285" y="388583"/>
                  </a:lnTo>
                  <a:lnTo>
                    <a:pt x="856059" y="388770"/>
                  </a:lnTo>
                  <a:lnTo>
                    <a:pt x="855738" y="389065"/>
                  </a:lnTo>
                  <a:lnTo>
                    <a:pt x="855537" y="389242"/>
                  </a:lnTo>
                  <a:lnTo>
                    <a:pt x="855243" y="389514"/>
                  </a:lnTo>
                  <a:lnTo>
                    <a:pt x="855152" y="389618"/>
                  </a:lnTo>
                  <a:lnTo>
                    <a:pt x="854974" y="389837"/>
                  </a:lnTo>
                  <a:lnTo>
                    <a:pt x="854884" y="389936"/>
                  </a:lnTo>
                  <a:lnTo>
                    <a:pt x="854729" y="390050"/>
                  </a:lnTo>
                  <a:lnTo>
                    <a:pt x="854627" y="390095"/>
                  </a:lnTo>
                  <a:lnTo>
                    <a:pt x="854532" y="390155"/>
                  </a:lnTo>
                  <a:lnTo>
                    <a:pt x="854472" y="390218"/>
                  </a:lnTo>
                  <a:lnTo>
                    <a:pt x="854419" y="390295"/>
                  </a:lnTo>
                  <a:lnTo>
                    <a:pt x="854219" y="390676"/>
                  </a:lnTo>
                  <a:lnTo>
                    <a:pt x="854107" y="390926"/>
                  </a:lnTo>
                  <a:lnTo>
                    <a:pt x="854045" y="391053"/>
                  </a:lnTo>
                  <a:lnTo>
                    <a:pt x="853977" y="391171"/>
                  </a:lnTo>
                  <a:lnTo>
                    <a:pt x="853880" y="391312"/>
                  </a:lnTo>
                  <a:lnTo>
                    <a:pt x="853767" y="391444"/>
                  </a:lnTo>
                  <a:lnTo>
                    <a:pt x="853536" y="391702"/>
                  </a:lnTo>
                  <a:lnTo>
                    <a:pt x="853430" y="391839"/>
                  </a:lnTo>
                  <a:lnTo>
                    <a:pt x="853302" y="392016"/>
                  </a:lnTo>
                  <a:lnTo>
                    <a:pt x="853124" y="392293"/>
                  </a:lnTo>
                  <a:lnTo>
                    <a:pt x="852917" y="392660"/>
                  </a:lnTo>
                  <a:lnTo>
                    <a:pt x="852788" y="392910"/>
                  </a:lnTo>
                  <a:lnTo>
                    <a:pt x="852731" y="393033"/>
                  </a:lnTo>
                  <a:lnTo>
                    <a:pt x="852626" y="393282"/>
                  </a:lnTo>
                  <a:lnTo>
                    <a:pt x="852512" y="393528"/>
                  </a:lnTo>
                  <a:lnTo>
                    <a:pt x="852422" y="393678"/>
                  </a:lnTo>
                  <a:lnTo>
                    <a:pt x="852127" y="394104"/>
                  </a:lnTo>
                  <a:lnTo>
                    <a:pt x="852040" y="394250"/>
                  </a:lnTo>
                  <a:lnTo>
                    <a:pt x="851965" y="394390"/>
                  </a:lnTo>
                  <a:lnTo>
                    <a:pt x="851825" y="394681"/>
                  </a:lnTo>
                  <a:lnTo>
                    <a:pt x="851761" y="394826"/>
                  </a:lnTo>
                  <a:lnTo>
                    <a:pt x="851704" y="394976"/>
                  </a:lnTo>
                  <a:lnTo>
                    <a:pt x="851651" y="395144"/>
                  </a:lnTo>
                  <a:lnTo>
                    <a:pt x="851609" y="395317"/>
                  </a:lnTo>
                  <a:lnTo>
                    <a:pt x="851575" y="395493"/>
                  </a:lnTo>
                  <a:lnTo>
                    <a:pt x="851462" y="396007"/>
                  </a:lnTo>
                  <a:lnTo>
                    <a:pt x="851375" y="396343"/>
                  </a:lnTo>
                  <a:lnTo>
                    <a:pt x="851266" y="396824"/>
                  </a:lnTo>
                  <a:lnTo>
                    <a:pt x="851213" y="397128"/>
                  </a:lnTo>
                  <a:lnTo>
                    <a:pt x="851152" y="397432"/>
                  </a:lnTo>
                  <a:lnTo>
                    <a:pt x="851005" y="398022"/>
                  </a:lnTo>
                  <a:lnTo>
                    <a:pt x="850933" y="398395"/>
                  </a:lnTo>
                  <a:lnTo>
                    <a:pt x="850912" y="398522"/>
                  </a:lnTo>
                  <a:lnTo>
                    <a:pt x="850850" y="398690"/>
                  </a:lnTo>
                  <a:lnTo>
                    <a:pt x="850763" y="398776"/>
                  </a:lnTo>
                  <a:lnTo>
                    <a:pt x="850670" y="398853"/>
                  </a:lnTo>
                  <a:lnTo>
                    <a:pt x="850544" y="398935"/>
                  </a:lnTo>
                  <a:lnTo>
                    <a:pt x="850476" y="398971"/>
                  </a:lnTo>
                  <a:lnTo>
                    <a:pt x="850409" y="398994"/>
                  </a:lnTo>
                  <a:lnTo>
                    <a:pt x="850277" y="399017"/>
                  </a:lnTo>
                  <a:lnTo>
                    <a:pt x="850035" y="398985"/>
                  </a:lnTo>
                  <a:lnTo>
                    <a:pt x="849914" y="398962"/>
                  </a:lnTo>
                  <a:lnTo>
                    <a:pt x="849797" y="398930"/>
                  </a:lnTo>
                  <a:lnTo>
                    <a:pt x="849567" y="398858"/>
                  </a:lnTo>
                  <a:lnTo>
                    <a:pt x="849446" y="398831"/>
                  </a:lnTo>
                  <a:lnTo>
                    <a:pt x="849378" y="398822"/>
                  </a:lnTo>
                  <a:lnTo>
                    <a:pt x="849238" y="398794"/>
                  </a:lnTo>
                  <a:lnTo>
                    <a:pt x="849166" y="398785"/>
                  </a:lnTo>
                  <a:lnTo>
                    <a:pt x="848909" y="398771"/>
                  </a:lnTo>
                  <a:lnTo>
                    <a:pt x="848815" y="398771"/>
                  </a:lnTo>
                  <a:lnTo>
                    <a:pt x="848720" y="398776"/>
                  </a:lnTo>
                  <a:lnTo>
                    <a:pt x="848467" y="398762"/>
                  </a:lnTo>
                  <a:lnTo>
                    <a:pt x="848305" y="398749"/>
                  </a:lnTo>
                  <a:lnTo>
                    <a:pt x="848131" y="398726"/>
                  </a:lnTo>
                  <a:lnTo>
                    <a:pt x="847935" y="398681"/>
                  </a:lnTo>
                  <a:lnTo>
                    <a:pt x="847840" y="398672"/>
                  </a:lnTo>
                  <a:lnTo>
                    <a:pt x="847704" y="398708"/>
                  </a:lnTo>
                  <a:lnTo>
                    <a:pt x="847610" y="398776"/>
                  </a:lnTo>
                  <a:lnTo>
                    <a:pt x="847519" y="398849"/>
                  </a:lnTo>
                  <a:lnTo>
                    <a:pt x="847459" y="398885"/>
                  </a:lnTo>
                  <a:lnTo>
                    <a:pt x="847338" y="398967"/>
                  </a:lnTo>
                  <a:lnTo>
                    <a:pt x="847274" y="399003"/>
                  </a:lnTo>
                  <a:lnTo>
                    <a:pt x="847209" y="399030"/>
                  </a:lnTo>
                  <a:lnTo>
                    <a:pt x="847122" y="399057"/>
                  </a:lnTo>
                  <a:lnTo>
                    <a:pt x="847033" y="399076"/>
                  </a:lnTo>
                  <a:lnTo>
                    <a:pt x="846850" y="399103"/>
                  </a:lnTo>
                  <a:lnTo>
                    <a:pt x="846697" y="399135"/>
                  </a:lnTo>
                  <a:lnTo>
                    <a:pt x="846432" y="399207"/>
                  </a:lnTo>
                  <a:lnTo>
                    <a:pt x="846194" y="399280"/>
                  </a:lnTo>
                  <a:lnTo>
                    <a:pt x="846077" y="399271"/>
                  </a:lnTo>
                  <a:lnTo>
                    <a:pt x="846028" y="399158"/>
                  </a:lnTo>
                  <a:lnTo>
                    <a:pt x="845042" y="398440"/>
                  </a:lnTo>
                  <a:lnTo>
                    <a:pt x="844109" y="397764"/>
                  </a:lnTo>
                  <a:lnTo>
                    <a:pt x="844037" y="397759"/>
                  </a:lnTo>
                  <a:lnTo>
                    <a:pt x="843886" y="397759"/>
                  </a:lnTo>
                  <a:lnTo>
                    <a:pt x="843727" y="397750"/>
                  </a:lnTo>
                  <a:lnTo>
                    <a:pt x="843565" y="397727"/>
                  </a:lnTo>
                  <a:lnTo>
                    <a:pt x="843470" y="397700"/>
                  </a:lnTo>
                  <a:lnTo>
                    <a:pt x="843279" y="397632"/>
                  </a:lnTo>
                  <a:lnTo>
                    <a:pt x="843183" y="397605"/>
                  </a:lnTo>
                  <a:lnTo>
                    <a:pt x="843090" y="397582"/>
                  </a:lnTo>
                  <a:lnTo>
                    <a:pt x="842999" y="397577"/>
                  </a:lnTo>
                  <a:lnTo>
                    <a:pt x="842907" y="397582"/>
                  </a:lnTo>
                  <a:lnTo>
                    <a:pt x="842633" y="397605"/>
                  </a:lnTo>
                  <a:lnTo>
                    <a:pt x="842281" y="397609"/>
                  </a:lnTo>
                  <a:lnTo>
                    <a:pt x="842047" y="397618"/>
                  </a:lnTo>
                  <a:lnTo>
                    <a:pt x="841945" y="397627"/>
                  </a:lnTo>
                  <a:lnTo>
                    <a:pt x="841741" y="397637"/>
                  </a:lnTo>
                  <a:lnTo>
                    <a:pt x="841537" y="397664"/>
                  </a:lnTo>
                  <a:lnTo>
                    <a:pt x="841310" y="397718"/>
                  </a:lnTo>
                  <a:lnTo>
                    <a:pt x="841235" y="397741"/>
                  </a:lnTo>
                  <a:lnTo>
                    <a:pt x="841163" y="397768"/>
                  </a:lnTo>
                  <a:lnTo>
                    <a:pt x="841080" y="397800"/>
                  </a:lnTo>
                  <a:lnTo>
                    <a:pt x="840921" y="397891"/>
                  </a:lnTo>
                  <a:lnTo>
                    <a:pt x="840759" y="397973"/>
                  </a:lnTo>
                  <a:lnTo>
                    <a:pt x="840578" y="398054"/>
                  </a:lnTo>
                  <a:lnTo>
                    <a:pt x="840396" y="398127"/>
                  </a:lnTo>
                  <a:lnTo>
                    <a:pt x="840302" y="398154"/>
                  </a:lnTo>
                  <a:lnTo>
                    <a:pt x="840196" y="398177"/>
                  </a:lnTo>
                  <a:lnTo>
                    <a:pt x="839982" y="398204"/>
                  </a:lnTo>
                  <a:lnTo>
                    <a:pt x="839871" y="398213"/>
                  </a:lnTo>
                  <a:lnTo>
                    <a:pt x="839765" y="398227"/>
                  </a:lnTo>
                  <a:lnTo>
                    <a:pt x="839203" y="398308"/>
                  </a:lnTo>
                  <a:lnTo>
                    <a:pt x="838829" y="398372"/>
                  </a:lnTo>
                  <a:lnTo>
                    <a:pt x="838690" y="398358"/>
                  </a:lnTo>
                  <a:lnTo>
                    <a:pt x="838618" y="398358"/>
                  </a:lnTo>
                  <a:lnTo>
                    <a:pt x="838482" y="398368"/>
                  </a:lnTo>
                  <a:lnTo>
                    <a:pt x="838369" y="398395"/>
                  </a:lnTo>
                  <a:lnTo>
                    <a:pt x="838036" y="398545"/>
                  </a:lnTo>
                  <a:lnTo>
                    <a:pt x="837923" y="398576"/>
                  </a:lnTo>
                  <a:lnTo>
                    <a:pt x="837825" y="398590"/>
                  </a:lnTo>
                  <a:lnTo>
                    <a:pt x="837420" y="398590"/>
                  </a:lnTo>
                  <a:lnTo>
                    <a:pt x="837141" y="398603"/>
                  </a:lnTo>
                  <a:lnTo>
                    <a:pt x="837050" y="398613"/>
                  </a:lnTo>
                  <a:lnTo>
                    <a:pt x="836963" y="398631"/>
                  </a:lnTo>
                  <a:lnTo>
                    <a:pt x="836865" y="398672"/>
                  </a:lnTo>
                  <a:lnTo>
                    <a:pt x="836774" y="398722"/>
                  </a:lnTo>
                  <a:lnTo>
                    <a:pt x="836684" y="398781"/>
                  </a:lnTo>
                  <a:lnTo>
                    <a:pt x="836502" y="398889"/>
                  </a:lnTo>
                  <a:lnTo>
                    <a:pt x="836326" y="398971"/>
                  </a:lnTo>
                  <a:lnTo>
                    <a:pt x="836234" y="399008"/>
                  </a:lnTo>
                  <a:lnTo>
                    <a:pt x="836069" y="399098"/>
                  </a:lnTo>
                  <a:lnTo>
                    <a:pt x="836005" y="399149"/>
                  </a:lnTo>
                  <a:lnTo>
                    <a:pt x="835895" y="399267"/>
                  </a:lnTo>
                  <a:lnTo>
                    <a:pt x="835837" y="399316"/>
                  </a:lnTo>
                  <a:lnTo>
                    <a:pt x="835774" y="399362"/>
                  </a:lnTo>
                  <a:lnTo>
                    <a:pt x="835691" y="399394"/>
                  </a:lnTo>
                  <a:lnTo>
                    <a:pt x="835600" y="399416"/>
                  </a:lnTo>
                  <a:lnTo>
                    <a:pt x="835253" y="399457"/>
                  </a:lnTo>
                  <a:lnTo>
                    <a:pt x="834868" y="399512"/>
                  </a:lnTo>
                  <a:lnTo>
                    <a:pt x="834800" y="399525"/>
                  </a:lnTo>
                  <a:lnTo>
                    <a:pt x="834667" y="399557"/>
                  </a:lnTo>
                  <a:lnTo>
                    <a:pt x="834535" y="399616"/>
                  </a:lnTo>
                  <a:lnTo>
                    <a:pt x="834410" y="399698"/>
                  </a:lnTo>
                  <a:lnTo>
                    <a:pt x="834290" y="399788"/>
                  </a:lnTo>
                  <a:lnTo>
                    <a:pt x="834059" y="399984"/>
                  </a:lnTo>
                  <a:lnTo>
                    <a:pt x="833965" y="400065"/>
                  </a:lnTo>
                  <a:lnTo>
                    <a:pt x="833693" y="400329"/>
                  </a:lnTo>
                  <a:lnTo>
                    <a:pt x="833594" y="400411"/>
                  </a:lnTo>
                  <a:lnTo>
                    <a:pt x="833470" y="400483"/>
                  </a:lnTo>
                  <a:lnTo>
                    <a:pt x="833339" y="400547"/>
                  </a:lnTo>
                  <a:lnTo>
                    <a:pt x="833203" y="400606"/>
                  </a:lnTo>
                  <a:lnTo>
                    <a:pt x="833073" y="400674"/>
                  </a:lnTo>
                  <a:lnTo>
                    <a:pt x="832967" y="400760"/>
                  </a:lnTo>
                  <a:lnTo>
                    <a:pt x="832865" y="400892"/>
                  </a:lnTo>
                  <a:lnTo>
                    <a:pt x="832795" y="401051"/>
                  </a:lnTo>
                  <a:lnTo>
                    <a:pt x="832729" y="401219"/>
                  </a:lnTo>
                  <a:lnTo>
                    <a:pt x="832670" y="401391"/>
                  </a:lnTo>
                  <a:lnTo>
                    <a:pt x="832593" y="401550"/>
                  </a:lnTo>
                  <a:lnTo>
                    <a:pt x="832424" y="401832"/>
                  </a:lnTo>
                  <a:lnTo>
                    <a:pt x="832330" y="401968"/>
                  </a:lnTo>
                  <a:lnTo>
                    <a:pt x="832232" y="402095"/>
                  </a:lnTo>
                  <a:lnTo>
                    <a:pt x="832126" y="402218"/>
                  </a:lnTo>
                  <a:lnTo>
                    <a:pt x="832001" y="402331"/>
                  </a:lnTo>
                  <a:lnTo>
                    <a:pt x="831869" y="402436"/>
                  </a:lnTo>
                  <a:lnTo>
                    <a:pt x="831729" y="402531"/>
                  </a:lnTo>
                  <a:lnTo>
                    <a:pt x="831446" y="402713"/>
                  </a:lnTo>
                  <a:lnTo>
                    <a:pt x="831140" y="402894"/>
                  </a:lnTo>
                  <a:lnTo>
                    <a:pt x="830826" y="403057"/>
                  </a:lnTo>
                  <a:lnTo>
                    <a:pt x="830668" y="403135"/>
                  </a:lnTo>
                  <a:lnTo>
                    <a:pt x="830547" y="403203"/>
                  </a:lnTo>
                  <a:lnTo>
                    <a:pt x="830301" y="403357"/>
                  </a:lnTo>
                  <a:lnTo>
                    <a:pt x="830067" y="403511"/>
                  </a:lnTo>
                  <a:lnTo>
                    <a:pt x="829889" y="403634"/>
                  </a:lnTo>
                  <a:lnTo>
                    <a:pt x="829549" y="403889"/>
                  </a:lnTo>
                  <a:lnTo>
                    <a:pt x="829383" y="404025"/>
                  </a:lnTo>
                  <a:lnTo>
                    <a:pt x="829226" y="404165"/>
                  </a:lnTo>
                  <a:lnTo>
                    <a:pt x="829082" y="404306"/>
                  </a:lnTo>
                  <a:lnTo>
                    <a:pt x="828941" y="404451"/>
                  </a:lnTo>
                  <a:lnTo>
                    <a:pt x="828678" y="404760"/>
                  </a:lnTo>
                  <a:lnTo>
                    <a:pt x="828432" y="405069"/>
                  </a:lnTo>
                  <a:lnTo>
                    <a:pt x="828319" y="405223"/>
                  </a:lnTo>
                  <a:lnTo>
                    <a:pt x="828209" y="405382"/>
                  </a:lnTo>
                  <a:lnTo>
                    <a:pt x="828104" y="405541"/>
                  </a:lnTo>
                  <a:lnTo>
                    <a:pt x="828009" y="405709"/>
                  </a:lnTo>
                  <a:lnTo>
                    <a:pt x="827949" y="405827"/>
                  </a:lnTo>
                  <a:lnTo>
                    <a:pt x="827794" y="406186"/>
                  </a:lnTo>
                  <a:lnTo>
                    <a:pt x="827733" y="406304"/>
                  </a:lnTo>
                  <a:lnTo>
                    <a:pt x="827643" y="406436"/>
                  </a:lnTo>
                  <a:lnTo>
                    <a:pt x="827541" y="406558"/>
                  </a:lnTo>
                  <a:lnTo>
                    <a:pt x="827223" y="406926"/>
                  </a:lnTo>
                  <a:lnTo>
                    <a:pt x="827031" y="407185"/>
                  </a:lnTo>
                  <a:lnTo>
                    <a:pt x="826842" y="407448"/>
                  </a:lnTo>
                  <a:lnTo>
                    <a:pt x="826657" y="407725"/>
                  </a:lnTo>
                  <a:lnTo>
                    <a:pt x="826475" y="408016"/>
                  </a:lnTo>
                  <a:lnTo>
                    <a:pt x="826388" y="408161"/>
                  </a:lnTo>
                  <a:lnTo>
                    <a:pt x="826305" y="408306"/>
                  </a:lnTo>
                  <a:lnTo>
                    <a:pt x="826135" y="408619"/>
                  </a:lnTo>
                  <a:lnTo>
                    <a:pt x="826056" y="408778"/>
                  </a:lnTo>
                  <a:lnTo>
                    <a:pt x="825988" y="408937"/>
                  </a:lnTo>
                  <a:lnTo>
                    <a:pt x="825929" y="409101"/>
                  </a:lnTo>
                  <a:lnTo>
                    <a:pt x="825897" y="409237"/>
                  </a:lnTo>
                  <a:lnTo>
                    <a:pt x="825872" y="409378"/>
                  </a:lnTo>
                  <a:lnTo>
                    <a:pt x="825857" y="409518"/>
                  </a:lnTo>
                  <a:lnTo>
                    <a:pt x="825818" y="409800"/>
                  </a:lnTo>
                  <a:lnTo>
                    <a:pt x="825789" y="409950"/>
                  </a:lnTo>
                  <a:lnTo>
                    <a:pt x="825716" y="410254"/>
                  </a:lnTo>
                  <a:lnTo>
                    <a:pt x="825691" y="410408"/>
                  </a:lnTo>
                  <a:lnTo>
                    <a:pt x="825672" y="410563"/>
                  </a:lnTo>
                  <a:lnTo>
                    <a:pt x="825672" y="410722"/>
                  </a:lnTo>
                  <a:lnTo>
                    <a:pt x="825702" y="411040"/>
                  </a:lnTo>
                  <a:lnTo>
                    <a:pt x="825721" y="411199"/>
                  </a:lnTo>
                  <a:lnTo>
                    <a:pt x="825727" y="411362"/>
                  </a:lnTo>
                  <a:lnTo>
                    <a:pt x="825721" y="411584"/>
                  </a:lnTo>
                  <a:lnTo>
                    <a:pt x="825706" y="411811"/>
                  </a:lnTo>
                  <a:lnTo>
                    <a:pt x="825678" y="412038"/>
                  </a:lnTo>
                  <a:lnTo>
                    <a:pt x="825649" y="412261"/>
                  </a:lnTo>
                  <a:lnTo>
                    <a:pt x="825604" y="412483"/>
                  </a:lnTo>
                  <a:lnTo>
                    <a:pt x="825619" y="413087"/>
                  </a:lnTo>
                  <a:lnTo>
                    <a:pt x="825643" y="413422"/>
                  </a:lnTo>
                  <a:lnTo>
                    <a:pt x="825693" y="413877"/>
                  </a:lnTo>
                  <a:lnTo>
                    <a:pt x="825755" y="414517"/>
                  </a:lnTo>
                  <a:lnTo>
                    <a:pt x="825774" y="414663"/>
                  </a:lnTo>
                  <a:lnTo>
                    <a:pt x="825818" y="414949"/>
                  </a:lnTo>
                  <a:lnTo>
                    <a:pt x="825844" y="415094"/>
                  </a:lnTo>
                  <a:lnTo>
                    <a:pt x="825872" y="415239"/>
                  </a:lnTo>
                  <a:lnTo>
                    <a:pt x="825906" y="415397"/>
                  </a:lnTo>
                  <a:lnTo>
                    <a:pt x="825950" y="415593"/>
                  </a:lnTo>
                  <a:lnTo>
                    <a:pt x="826012" y="415830"/>
                  </a:lnTo>
                  <a:lnTo>
                    <a:pt x="826075" y="416056"/>
                  </a:lnTo>
                  <a:lnTo>
                    <a:pt x="826143" y="416284"/>
                  </a:lnTo>
                  <a:lnTo>
                    <a:pt x="826290" y="416733"/>
                  </a:lnTo>
                  <a:lnTo>
                    <a:pt x="826358" y="416960"/>
                  </a:lnTo>
                  <a:lnTo>
                    <a:pt x="826438" y="417287"/>
                  </a:lnTo>
                  <a:lnTo>
                    <a:pt x="826498" y="417501"/>
                  </a:lnTo>
                  <a:lnTo>
                    <a:pt x="826532" y="417614"/>
                  </a:lnTo>
                  <a:lnTo>
                    <a:pt x="826691" y="418059"/>
                  </a:lnTo>
                  <a:lnTo>
                    <a:pt x="826732" y="418181"/>
                  </a:lnTo>
                  <a:lnTo>
                    <a:pt x="826781" y="418304"/>
                  </a:lnTo>
                  <a:lnTo>
                    <a:pt x="826917" y="418672"/>
                  </a:lnTo>
                  <a:lnTo>
                    <a:pt x="827099" y="419144"/>
                  </a:lnTo>
                  <a:lnTo>
                    <a:pt x="827227" y="419457"/>
                  </a:lnTo>
                  <a:lnTo>
                    <a:pt x="827393" y="419848"/>
                  </a:lnTo>
                  <a:lnTo>
                    <a:pt x="827571" y="420229"/>
                  </a:lnTo>
                  <a:lnTo>
                    <a:pt x="827737" y="420556"/>
                  </a:lnTo>
                  <a:lnTo>
                    <a:pt x="827907" y="420874"/>
                  </a:lnTo>
                  <a:lnTo>
                    <a:pt x="828088" y="421192"/>
                  </a:lnTo>
                  <a:lnTo>
                    <a:pt x="828281" y="421496"/>
                  </a:lnTo>
                  <a:lnTo>
                    <a:pt x="828485" y="421796"/>
                  </a:lnTo>
                  <a:lnTo>
                    <a:pt x="828799" y="422213"/>
                  </a:lnTo>
                  <a:lnTo>
                    <a:pt x="828882" y="422313"/>
                  </a:lnTo>
                  <a:lnTo>
                    <a:pt x="829071" y="422554"/>
                  </a:lnTo>
                  <a:lnTo>
                    <a:pt x="829175" y="422667"/>
                  </a:lnTo>
                  <a:lnTo>
                    <a:pt x="829286" y="422776"/>
                  </a:lnTo>
                  <a:lnTo>
                    <a:pt x="829398" y="422876"/>
                  </a:lnTo>
                  <a:lnTo>
                    <a:pt x="829500" y="422958"/>
                  </a:lnTo>
                  <a:lnTo>
                    <a:pt x="829610" y="423031"/>
                  </a:lnTo>
                  <a:lnTo>
                    <a:pt x="829723" y="423099"/>
                  </a:lnTo>
                  <a:lnTo>
                    <a:pt x="829942" y="423244"/>
                  </a:lnTo>
                  <a:lnTo>
                    <a:pt x="830396" y="423594"/>
                  </a:lnTo>
                  <a:lnTo>
                    <a:pt x="830517" y="423671"/>
                  </a:lnTo>
                  <a:lnTo>
                    <a:pt x="830747" y="423798"/>
                  </a:lnTo>
                  <a:lnTo>
                    <a:pt x="830868" y="423852"/>
                  </a:lnTo>
                  <a:lnTo>
                    <a:pt x="830993" y="423898"/>
                  </a:lnTo>
                  <a:lnTo>
                    <a:pt x="831117" y="423930"/>
                  </a:lnTo>
                  <a:lnTo>
                    <a:pt x="831231" y="423943"/>
                  </a:lnTo>
                  <a:lnTo>
                    <a:pt x="831344" y="423943"/>
                  </a:lnTo>
                  <a:lnTo>
                    <a:pt x="831831" y="423898"/>
                  </a:lnTo>
                  <a:lnTo>
                    <a:pt x="832096" y="423852"/>
                  </a:lnTo>
                  <a:lnTo>
                    <a:pt x="832228" y="423839"/>
                  </a:lnTo>
                  <a:lnTo>
                    <a:pt x="832360" y="423839"/>
                  </a:lnTo>
                  <a:lnTo>
                    <a:pt x="832485" y="423857"/>
                  </a:lnTo>
                  <a:lnTo>
                    <a:pt x="832612" y="423884"/>
                  </a:lnTo>
                  <a:lnTo>
                    <a:pt x="832865" y="423957"/>
                  </a:lnTo>
                  <a:lnTo>
                    <a:pt x="832990" y="423989"/>
                  </a:lnTo>
                  <a:lnTo>
                    <a:pt x="833354" y="424075"/>
                  </a:lnTo>
                  <a:lnTo>
                    <a:pt x="833897" y="424198"/>
                  </a:lnTo>
                  <a:lnTo>
                    <a:pt x="834248" y="424270"/>
                  </a:lnTo>
                  <a:lnTo>
                    <a:pt x="834426" y="424302"/>
                  </a:lnTo>
                  <a:lnTo>
                    <a:pt x="834603" y="424338"/>
                  </a:lnTo>
                  <a:lnTo>
                    <a:pt x="834777" y="424379"/>
                  </a:lnTo>
                  <a:lnTo>
                    <a:pt x="834909" y="424416"/>
                  </a:lnTo>
                  <a:lnTo>
                    <a:pt x="835174" y="424506"/>
                  </a:lnTo>
                  <a:lnTo>
                    <a:pt x="835306" y="424543"/>
                  </a:lnTo>
                  <a:lnTo>
                    <a:pt x="835438" y="424556"/>
                  </a:lnTo>
                  <a:lnTo>
                    <a:pt x="835593" y="424547"/>
                  </a:lnTo>
                  <a:lnTo>
                    <a:pt x="835748" y="424515"/>
                  </a:lnTo>
                  <a:lnTo>
                    <a:pt x="835905" y="424465"/>
                  </a:lnTo>
                  <a:lnTo>
                    <a:pt x="836211" y="424347"/>
                  </a:lnTo>
                  <a:lnTo>
                    <a:pt x="836336" y="424288"/>
                  </a:lnTo>
                  <a:lnTo>
                    <a:pt x="836699" y="424080"/>
                  </a:lnTo>
                  <a:lnTo>
                    <a:pt x="836823" y="424025"/>
                  </a:lnTo>
                  <a:lnTo>
                    <a:pt x="836948" y="423984"/>
                  </a:lnTo>
                  <a:lnTo>
                    <a:pt x="837077" y="423953"/>
                  </a:lnTo>
                  <a:lnTo>
                    <a:pt x="837205" y="423930"/>
                  </a:lnTo>
                  <a:lnTo>
                    <a:pt x="837462" y="423871"/>
                  </a:lnTo>
                  <a:lnTo>
                    <a:pt x="837613" y="423825"/>
                  </a:lnTo>
                  <a:lnTo>
                    <a:pt x="838059" y="423676"/>
                  </a:lnTo>
                  <a:lnTo>
                    <a:pt x="838327" y="423603"/>
                  </a:lnTo>
                  <a:lnTo>
                    <a:pt x="838440" y="423575"/>
                  </a:lnTo>
                  <a:lnTo>
                    <a:pt x="838935" y="423471"/>
                  </a:lnTo>
                  <a:lnTo>
                    <a:pt x="839086" y="423426"/>
                  </a:lnTo>
                  <a:lnTo>
                    <a:pt x="839230" y="423389"/>
                  </a:lnTo>
                  <a:lnTo>
                    <a:pt x="839366" y="423380"/>
                  </a:lnTo>
                  <a:lnTo>
                    <a:pt x="839540" y="423439"/>
                  </a:lnTo>
                  <a:lnTo>
                    <a:pt x="839657" y="423526"/>
                  </a:lnTo>
                  <a:lnTo>
                    <a:pt x="839729" y="423630"/>
                  </a:lnTo>
                  <a:lnTo>
                    <a:pt x="839706" y="423812"/>
                  </a:lnTo>
                  <a:lnTo>
                    <a:pt x="840347" y="424207"/>
                  </a:lnTo>
                  <a:lnTo>
                    <a:pt x="841103" y="424747"/>
                  </a:lnTo>
                  <a:lnTo>
                    <a:pt x="841212" y="424765"/>
                  </a:lnTo>
                  <a:lnTo>
                    <a:pt x="841303" y="424838"/>
                  </a:lnTo>
                  <a:lnTo>
                    <a:pt x="841382" y="424947"/>
                  </a:lnTo>
                  <a:lnTo>
                    <a:pt x="841450" y="425083"/>
                  </a:lnTo>
                  <a:lnTo>
                    <a:pt x="841492" y="425219"/>
                  </a:lnTo>
                  <a:lnTo>
                    <a:pt x="841511" y="425346"/>
                  </a:lnTo>
                  <a:lnTo>
                    <a:pt x="841503" y="425437"/>
                  </a:lnTo>
                  <a:lnTo>
                    <a:pt x="841480" y="425523"/>
                  </a:lnTo>
                  <a:lnTo>
                    <a:pt x="841446" y="425614"/>
                  </a:lnTo>
                  <a:lnTo>
                    <a:pt x="841371" y="425787"/>
                  </a:lnTo>
                  <a:lnTo>
                    <a:pt x="841314" y="425910"/>
                  </a:lnTo>
                  <a:lnTo>
                    <a:pt x="841250" y="426032"/>
                  </a:lnTo>
                  <a:lnTo>
                    <a:pt x="841182" y="426150"/>
                  </a:lnTo>
                  <a:lnTo>
                    <a:pt x="841099" y="426263"/>
                  </a:lnTo>
                  <a:lnTo>
                    <a:pt x="841008" y="426359"/>
                  </a:lnTo>
                  <a:lnTo>
                    <a:pt x="840910" y="426436"/>
                  </a:lnTo>
                  <a:lnTo>
                    <a:pt x="840797" y="426500"/>
                  </a:lnTo>
                  <a:lnTo>
                    <a:pt x="840676" y="426558"/>
                  </a:lnTo>
                  <a:lnTo>
                    <a:pt x="840288" y="426713"/>
                  </a:lnTo>
                  <a:lnTo>
                    <a:pt x="840137" y="426768"/>
                  </a:lnTo>
                  <a:lnTo>
                    <a:pt x="839984" y="426813"/>
                  </a:lnTo>
                  <a:lnTo>
                    <a:pt x="839833" y="426849"/>
                  </a:lnTo>
                  <a:lnTo>
                    <a:pt x="839619" y="426867"/>
                  </a:lnTo>
                  <a:lnTo>
                    <a:pt x="839494" y="426867"/>
                  </a:lnTo>
                  <a:lnTo>
                    <a:pt x="839370" y="426858"/>
                  </a:lnTo>
                  <a:lnTo>
                    <a:pt x="839236" y="426836"/>
                  </a:lnTo>
                  <a:lnTo>
                    <a:pt x="839100" y="426795"/>
                  </a:lnTo>
                  <a:lnTo>
                    <a:pt x="838969" y="426749"/>
                  </a:lnTo>
                  <a:lnTo>
                    <a:pt x="838837" y="426718"/>
                  </a:lnTo>
                  <a:lnTo>
                    <a:pt x="838712" y="426718"/>
                  </a:lnTo>
                  <a:lnTo>
                    <a:pt x="838629" y="426736"/>
                  </a:lnTo>
                  <a:lnTo>
                    <a:pt x="838312" y="426885"/>
                  </a:lnTo>
                  <a:lnTo>
                    <a:pt x="838168" y="426936"/>
                  </a:lnTo>
                  <a:lnTo>
                    <a:pt x="837870" y="427017"/>
                  </a:lnTo>
                  <a:lnTo>
                    <a:pt x="837730" y="427072"/>
                  </a:lnTo>
                  <a:lnTo>
                    <a:pt x="837643" y="427135"/>
                  </a:lnTo>
                  <a:lnTo>
                    <a:pt x="837560" y="427208"/>
                  </a:lnTo>
                  <a:lnTo>
                    <a:pt x="837477" y="427290"/>
                  </a:lnTo>
                  <a:lnTo>
                    <a:pt x="837390" y="427381"/>
                  </a:lnTo>
                  <a:lnTo>
                    <a:pt x="837322" y="427480"/>
                  </a:lnTo>
                  <a:lnTo>
                    <a:pt x="837296" y="427571"/>
                  </a:lnTo>
                  <a:lnTo>
                    <a:pt x="837284" y="427671"/>
                  </a:lnTo>
                  <a:lnTo>
                    <a:pt x="837265" y="427771"/>
                  </a:lnTo>
                  <a:lnTo>
                    <a:pt x="837250" y="427880"/>
                  </a:lnTo>
                  <a:lnTo>
                    <a:pt x="837213" y="427971"/>
                  </a:lnTo>
                  <a:lnTo>
                    <a:pt x="837122" y="428039"/>
                  </a:lnTo>
                  <a:lnTo>
                    <a:pt x="837001" y="428084"/>
                  </a:lnTo>
                  <a:lnTo>
                    <a:pt x="836889" y="428116"/>
                  </a:lnTo>
                  <a:lnTo>
                    <a:pt x="836782" y="428139"/>
                  </a:lnTo>
                  <a:lnTo>
                    <a:pt x="836672" y="428143"/>
                  </a:lnTo>
                  <a:lnTo>
                    <a:pt x="836582" y="428130"/>
                  </a:lnTo>
                  <a:lnTo>
                    <a:pt x="836492" y="428111"/>
                  </a:lnTo>
                  <a:lnTo>
                    <a:pt x="836394" y="428066"/>
                  </a:lnTo>
                  <a:lnTo>
                    <a:pt x="836279" y="427998"/>
                  </a:lnTo>
                  <a:lnTo>
                    <a:pt x="836200" y="427912"/>
                  </a:lnTo>
                  <a:lnTo>
                    <a:pt x="836177" y="427830"/>
                  </a:lnTo>
                  <a:lnTo>
                    <a:pt x="836171" y="427744"/>
                  </a:lnTo>
                  <a:lnTo>
                    <a:pt x="836128" y="427585"/>
                  </a:lnTo>
                  <a:lnTo>
                    <a:pt x="836060" y="427498"/>
                  </a:lnTo>
                  <a:lnTo>
                    <a:pt x="835986" y="427467"/>
                  </a:lnTo>
                  <a:lnTo>
                    <a:pt x="835910" y="427458"/>
                  </a:lnTo>
                  <a:lnTo>
                    <a:pt x="835831" y="427476"/>
                  </a:lnTo>
                  <a:lnTo>
                    <a:pt x="835665" y="427567"/>
                  </a:lnTo>
                  <a:lnTo>
                    <a:pt x="835430" y="427689"/>
                  </a:lnTo>
                  <a:lnTo>
                    <a:pt x="835268" y="427794"/>
                  </a:lnTo>
                  <a:lnTo>
                    <a:pt x="835192" y="427848"/>
                  </a:lnTo>
                  <a:lnTo>
                    <a:pt x="834985" y="428012"/>
                  </a:lnTo>
                  <a:lnTo>
                    <a:pt x="834928" y="428053"/>
                  </a:lnTo>
                  <a:lnTo>
                    <a:pt x="834818" y="428148"/>
                  </a:lnTo>
                  <a:lnTo>
                    <a:pt x="834724" y="428252"/>
                  </a:lnTo>
                  <a:lnTo>
                    <a:pt x="834407" y="428715"/>
                  </a:lnTo>
                  <a:lnTo>
                    <a:pt x="834342" y="428833"/>
                  </a:lnTo>
                  <a:lnTo>
                    <a:pt x="834286" y="428943"/>
                  </a:lnTo>
                  <a:lnTo>
                    <a:pt x="834188" y="429160"/>
                  </a:lnTo>
                  <a:lnTo>
                    <a:pt x="834104" y="429360"/>
                  </a:lnTo>
                  <a:lnTo>
                    <a:pt x="834063" y="429465"/>
                  </a:lnTo>
                  <a:lnTo>
                    <a:pt x="833957" y="429674"/>
                  </a:lnTo>
                  <a:lnTo>
                    <a:pt x="833696" y="430109"/>
                  </a:lnTo>
                  <a:lnTo>
                    <a:pt x="833451" y="430541"/>
                  </a:lnTo>
                  <a:lnTo>
                    <a:pt x="833270" y="430872"/>
                  </a:lnTo>
                  <a:lnTo>
                    <a:pt x="833220" y="430954"/>
                  </a:lnTo>
                  <a:lnTo>
                    <a:pt x="832990" y="431299"/>
                  </a:lnTo>
                  <a:lnTo>
                    <a:pt x="832772" y="431603"/>
                  </a:lnTo>
                  <a:lnTo>
                    <a:pt x="832723" y="431676"/>
                  </a:lnTo>
                  <a:lnTo>
                    <a:pt x="832560" y="431935"/>
                  </a:lnTo>
                  <a:lnTo>
                    <a:pt x="832504" y="432030"/>
                  </a:lnTo>
                  <a:lnTo>
                    <a:pt x="832457" y="432126"/>
                  </a:lnTo>
                  <a:lnTo>
                    <a:pt x="832428" y="432225"/>
                  </a:lnTo>
                  <a:lnTo>
                    <a:pt x="832409" y="432334"/>
                  </a:lnTo>
                  <a:lnTo>
                    <a:pt x="832402" y="432448"/>
                  </a:lnTo>
                  <a:lnTo>
                    <a:pt x="832409" y="432561"/>
                  </a:lnTo>
                  <a:lnTo>
                    <a:pt x="832417" y="432793"/>
                  </a:lnTo>
                  <a:lnTo>
                    <a:pt x="832409" y="433106"/>
                  </a:lnTo>
                  <a:lnTo>
                    <a:pt x="832409" y="433492"/>
                  </a:lnTo>
                  <a:lnTo>
                    <a:pt x="832417" y="433756"/>
                  </a:lnTo>
                  <a:lnTo>
                    <a:pt x="832500" y="434146"/>
                  </a:lnTo>
                  <a:lnTo>
                    <a:pt x="832549" y="434341"/>
                  </a:lnTo>
                  <a:lnTo>
                    <a:pt x="832591" y="434537"/>
                  </a:lnTo>
                  <a:lnTo>
                    <a:pt x="832674" y="434977"/>
                  </a:lnTo>
                  <a:lnTo>
                    <a:pt x="832791" y="435645"/>
                  </a:lnTo>
                  <a:lnTo>
                    <a:pt x="832850" y="436103"/>
                  </a:lnTo>
                  <a:lnTo>
                    <a:pt x="832873" y="436253"/>
                  </a:lnTo>
                  <a:lnTo>
                    <a:pt x="832912" y="436398"/>
                  </a:lnTo>
                  <a:lnTo>
                    <a:pt x="832965" y="436548"/>
                  </a:lnTo>
                  <a:lnTo>
                    <a:pt x="833024" y="436693"/>
                  </a:lnTo>
                  <a:lnTo>
                    <a:pt x="833096" y="436839"/>
                  </a:lnTo>
                  <a:lnTo>
                    <a:pt x="833252" y="437116"/>
                  </a:lnTo>
                  <a:lnTo>
                    <a:pt x="833354" y="437261"/>
                  </a:lnTo>
                  <a:lnTo>
                    <a:pt x="833583" y="437538"/>
                  </a:lnTo>
                  <a:lnTo>
                    <a:pt x="833689" y="437679"/>
                  </a:lnTo>
                  <a:lnTo>
                    <a:pt x="833768" y="437833"/>
                  </a:lnTo>
                  <a:lnTo>
                    <a:pt x="833802" y="437924"/>
                  </a:lnTo>
                  <a:lnTo>
                    <a:pt x="833840" y="438123"/>
                  </a:lnTo>
                  <a:lnTo>
                    <a:pt x="833863" y="438224"/>
                  </a:lnTo>
                  <a:lnTo>
                    <a:pt x="833893" y="438319"/>
                  </a:lnTo>
                  <a:lnTo>
                    <a:pt x="834002" y="438532"/>
                  </a:lnTo>
                  <a:lnTo>
                    <a:pt x="834150" y="438727"/>
                  </a:lnTo>
                  <a:lnTo>
                    <a:pt x="834478" y="439104"/>
                  </a:lnTo>
                  <a:lnTo>
                    <a:pt x="834626" y="439304"/>
                  </a:lnTo>
                  <a:lnTo>
                    <a:pt x="834766" y="439549"/>
                  </a:lnTo>
                  <a:lnTo>
                    <a:pt x="834890" y="439799"/>
                  </a:lnTo>
                  <a:lnTo>
                    <a:pt x="835132" y="440308"/>
                  </a:lnTo>
                  <a:lnTo>
                    <a:pt x="835268" y="440557"/>
                  </a:lnTo>
                  <a:lnTo>
                    <a:pt x="835695" y="441225"/>
                  </a:lnTo>
                  <a:lnTo>
                    <a:pt x="835793" y="441398"/>
                  </a:lnTo>
                  <a:lnTo>
                    <a:pt x="835971" y="441743"/>
                  </a:lnTo>
                  <a:lnTo>
                    <a:pt x="836065" y="441911"/>
                  </a:lnTo>
                  <a:lnTo>
                    <a:pt x="836167" y="442074"/>
                  </a:lnTo>
                  <a:lnTo>
                    <a:pt x="836298" y="442242"/>
                  </a:lnTo>
                  <a:lnTo>
                    <a:pt x="836604" y="442551"/>
                  </a:lnTo>
                  <a:lnTo>
                    <a:pt x="836744" y="442710"/>
                  </a:lnTo>
                  <a:lnTo>
                    <a:pt x="836857" y="442882"/>
                  </a:lnTo>
                  <a:lnTo>
                    <a:pt x="836910" y="442996"/>
                  </a:lnTo>
                  <a:lnTo>
                    <a:pt x="836952" y="443109"/>
                  </a:lnTo>
                  <a:lnTo>
                    <a:pt x="837027" y="443345"/>
                  </a:lnTo>
                  <a:lnTo>
                    <a:pt x="837069" y="443463"/>
                  </a:lnTo>
                  <a:lnTo>
                    <a:pt x="837114" y="443609"/>
                  </a:lnTo>
                  <a:lnTo>
                    <a:pt x="837197" y="443904"/>
                  </a:lnTo>
                  <a:lnTo>
                    <a:pt x="837250" y="444045"/>
                  </a:lnTo>
                  <a:lnTo>
                    <a:pt x="837322" y="444177"/>
                  </a:lnTo>
                  <a:lnTo>
                    <a:pt x="837435" y="444317"/>
                  </a:lnTo>
                  <a:lnTo>
                    <a:pt x="837571" y="444453"/>
                  </a:lnTo>
                  <a:lnTo>
                    <a:pt x="837726" y="444571"/>
                  </a:lnTo>
                  <a:lnTo>
                    <a:pt x="837893" y="444676"/>
                  </a:lnTo>
                  <a:lnTo>
                    <a:pt x="838059" y="444762"/>
                  </a:lnTo>
                  <a:lnTo>
                    <a:pt x="838202" y="444821"/>
                  </a:lnTo>
                  <a:lnTo>
                    <a:pt x="838350" y="444866"/>
                  </a:lnTo>
                  <a:lnTo>
                    <a:pt x="838501" y="444903"/>
                  </a:lnTo>
                  <a:lnTo>
                    <a:pt x="838652" y="444930"/>
                  </a:lnTo>
                  <a:lnTo>
                    <a:pt x="839086" y="444994"/>
                  </a:lnTo>
                  <a:lnTo>
                    <a:pt x="839226" y="445007"/>
                  </a:lnTo>
                  <a:lnTo>
                    <a:pt x="839343" y="445003"/>
                  </a:lnTo>
                  <a:lnTo>
                    <a:pt x="839423" y="444962"/>
                  </a:lnTo>
                  <a:lnTo>
                    <a:pt x="839453" y="444885"/>
                  </a:lnTo>
                  <a:lnTo>
                    <a:pt x="839453" y="444776"/>
                  </a:lnTo>
                  <a:lnTo>
                    <a:pt x="839445" y="444662"/>
                  </a:lnTo>
                  <a:lnTo>
                    <a:pt x="839445" y="444553"/>
                  </a:lnTo>
                  <a:lnTo>
                    <a:pt x="839474" y="444476"/>
                  </a:lnTo>
                  <a:lnTo>
                    <a:pt x="839555" y="444449"/>
                  </a:lnTo>
                  <a:lnTo>
                    <a:pt x="839682" y="444467"/>
                  </a:lnTo>
                  <a:lnTo>
                    <a:pt x="839988" y="444549"/>
                  </a:lnTo>
                  <a:lnTo>
                    <a:pt x="840132" y="444576"/>
                  </a:lnTo>
                  <a:lnTo>
                    <a:pt x="840241" y="444576"/>
                  </a:lnTo>
                  <a:lnTo>
                    <a:pt x="840464" y="444553"/>
                  </a:lnTo>
                  <a:lnTo>
                    <a:pt x="840570" y="444558"/>
                  </a:lnTo>
                  <a:lnTo>
                    <a:pt x="840661" y="444585"/>
                  </a:lnTo>
                  <a:lnTo>
                    <a:pt x="840740" y="444635"/>
                  </a:lnTo>
                  <a:lnTo>
                    <a:pt x="840812" y="444698"/>
                  </a:lnTo>
                  <a:lnTo>
                    <a:pt x="840876" y="444776"/>
                  </a:lnTo>
                  <a:lnTo>
                    <a:pt x="840929" y="444862"/>
                  </a:lnTo>
                  <a:lnTo>
                    <a:pt x="841443" y="444767"/>
                  </a:lnTo>
                  <a:lnTo>
                    <a:pt x="842096" y="444653"/>
                  </a:lnTo>
                  <a:lnTo>
                    <a:pt x="842160" y="444362"/>
                  </a:lnTo>
                  <a:lnTo>
                    <a:pt x="842183" y="444267"/>
                  </a:lnTo>
                  <a:lnTo>
                    <a:pt x="842210" y="444172"/>
                  </a:lnTo>
                  <a:lnTo>
                    <a:pt x="842255" y="444022"/>
                  </a:lnTo>
                  <a:lnTo>
                    <a:pt x="842417" y="443573"/>
                  </a:lnTo>
                  <a:lnTo>
                    <a:pt x="842459" y="443423"/>
                  </a:lnTo>
                  <a:lnTo>
                    <a:pt x="842512" y="443119"/>
                  </a:lnTo>
                  <a:lnTo>
                    <a:pt x="842561" y="442982"/>
                  </a:lnTo>
                  <a:lnTo>
                    <a:pt x="842625" y="442855"/>
                  </a:lnTo>
                  <a:lnTo>
                    <a:pt x="842731" y="442810"/>
                  </a:lnTo>
                  <a:lnTo>
                    <a:pt x="842818" y="443050"/>
                  </a:lnTo>
                  <a:lnTo>
                    <a:pt x="842867" y="443196"/>
                  </a:lnTo>
                  <a:lnTo>
                    <a:pt x="842945" y="443454"/>
                  </a:lnTo>
                  <a:lnTo>
                    <a:pt x="842980" y="443586"/>
                  </a:lnTo>
                  <a:lnTo>
                    <a:pt x="843041" y="443850"/>
                  </a:lnTo>
                  <a:lnTo>
                    <a:pt x="843067" y="443981"/>
                  </a:lnTo>
                  <a:lnTo>
                    <a:pt x="843124" y="444326"/>
                  </a:lnTo>
                  <a:lnTo>
                    <a:pt x="843188" y="444844"/>
                  </a:lnTo>
                  <a:lnTo>
                    <a:pt x="843266" y="445380"/>
                  </a:lnTo>
                  <a:lnTo>
                    <a:pt x="843313" y="445738"/>
                  </a:lnTo>
                  <a:lnTo>
                    <a:pt x="843339" y="445997"/>
                  </a:lnTo>
                  <a:lnTo>
                    <a:pt x="843396" y="446787"/>
                  </a:lnTo>
                  <a:lnTo>
                    <a:pt x="843426" y="447046"/>
                  </a:lnTo>
                  <a:lnTo>
                    <a:pt x="843455" y="447242"/>
                  </a:lnTo>
                  <a:lnTo>
                    <a:pt x="843532" y="447623"/>
                  </a:lnTo>
                  <a:lnTo>
                    <a:pt x="843562" y="447818"/>
                  </a:lnTo>
                  <a:lnTo>
                    <a:pt x="843580" y="448009"/>
                  </a:lnTo>
                  <a:lnTo>
                    <a:pt x="843576" y="448182"/>
                  </a:lnTo>
                  <a:lnTo>
                    <a:pt x="843527" y="448531"/>
                  </a:lnTo>
                  <a:lnTo>
                    <a:pt x="843517" y="448703"/>
                  </a:lnTo>
                  <a:lnTo>
                    <a:pt x="843532" y="448867"/>
                  </a:lnTo>
                  <a:lnTo>
                    <a:pt x="843576" y="449017"/>
                  </a:lnTo>
                  <a:lnTo>
                    <a:pt x="843638" y="449167"/>
                  </a:lnTo>
                  <a:lnTo>
                    <a:pt x="843712" y="449312"/>
                  </a:lnTo>
                  <a:lnTo>
                    <a:pt x="843799" y="449444"/>
                  </a:lnTo>
                  <a:lnTo>
                    <a:pt x="843897" y="449562"/>
                  </a:lnTo>
                  <a:lnTo>
                    <a:pt x="844026" y="449675"/>
                  </a:lnTo>
                  <a:lnTo>
                    <a:pt x="844177" y="449775"/>
                  </a:lnTo>
                  <a:lnTo>
                    <a:pt x="844339" y="449857"/>
                  </a:lnTo>
                  <a:lnTo>
                    <a:pt x="844509" y="449929"/>
                  </a:lnTo>
                  <a:lnTo>
                    <a:pt x="844675" y="449989"/>
                  </a:lnTo>
                  <a:lnTo>
                    <a:pt x="844853" y="450034"/>
                  </a:lnTo>
                  <a:lnTo>
                    <a:pt x="845038" y="450061"/>
                  </a:lnTo>
                  <a:lnTo>
                    <a:pt x="845227" y="450075"/>
                  </a:lnTo>
                  <a:lnTo>
                    <a:pt x="845416" y="450079"/>
                  </a:lnTo>
                  <a:lnTo>
                    <a:pt x="845601" y="450070"/>
                  </a:lnTo>
                  <a:lnTo>
                    <a:pt x="845752" y="450052"/>
                  </a:lnTo>
                  <a:lnTo>
                    <a:pt x="845903" y="450025"/>
                  </a:lnTo>
                  <a:lnTo>
                    <a:pt x="846054" y="449993"/>
                  </a:lnTo>
                  <a:lnTo>
                    <a:pt x="846353" y="449911"/>
                  </a:lnTo>
                  <a:lnTo>
                    <a:pt x="846805" y="449807"/>
                  </a:lnTo>
                  <a:lnTo>
                    <a:pt x="846950" y="449752"/>
                  </a:lnTo>
                  <a:lnTo>
                    <a:pt x="847077" y="449684"/>
                  </a:lnTo>
                  <a:lnTo>
                    <a:pt x="847251" y="449544"/>
                  </a:lnTo>
                  <a:lnTo>
                    <a:pt x="847330" y="449462"/>
                  </a:lnTo>
                  <a:lnTo>
                    <a:pt x="847402" y="449371"/>
                  </a:lnTo>
                  <a:lnTo>
                    <a:pt x="847485" y="449212"/>
                  </a:lnTo>
                  <a:lnTo>
                    <a:pt x="847519" y="449071"/>
                  </a:lnTo>
                  <a:lnTo>
                    <a:pt x="847568" y="448935"/>
                  </a:lnTo>
                  <a:lnTo>
                    <a:pt x="847621" y="448871"/>
                  </a:lnTo>
                  <a:lnTo>
                    <a:pt x="847693" y="448812"/>
                  </a:lnTo>
                  <a:lnTo>
                    <a:pt x="847772" y="448758"/>
                  </a:lnTo>
                  <a:lnTo>
                    <a:pt x="847836" y="448699"/>
                  </a:lnTo>
                  <a:lnTo>
                    <a:pt x="847897" y="448563"/>
                  </a:lnTo>
                  <a:lnTo>
                    <a:pt x="847886" y="448408"/>
                  </a:lnTo>
                  <a:lnTo>
                    <a:pt x="847889" y="448254"/>
                  </a:lnTo>
                  <a:lnTo>
                    <a:pt x="847942" y="448118"/>
                  </a:lnTo>
                  <a:lnTo>
                    <a:pt x="848010" y="447982"/>
                  </a:lnTo>
                  <a:lnTo>
                    <a:pt x="848037" y="447845"/>
                  </a:lnTo>
                  <a:lnTo>
                    <a:pt x="848029" y="447705"/>
                  </a:lnTo>
                  <a:lnTo>
                    <a:pt x="848037" y="447569"/>
                  </a:lnTo>
                  <a:lnTo>
                    <a:pt x="848090" y="447446"/>
                  </a:lnTo>
                  <a:lnTo>
                    <a:pt x="848158" y="447328"/>
                  </a:lnTo>
                  <a:lnTo>
                    <a:pt x="848184" y="447182"/>
                  </a:lnTo>
                  <a:lnTo>
                    <a:pt x="848180" y="447101"/>
                  </a:lnTo>
                  <a:lnTo>
                    <a:pt x="848158" y="446933"/>
                  </a:lnTo>
                  <a:lnTo>
                    <a:pt x="848150" y="446851"/>
                  </a:lnTo>
                  <a:lnTo>
                    <a:pt x="848146" y="446769"/>
                  </a:lnTo>
                  <a:lnTo>
                    <a:pt x="848146" y="446601"/>
                  </a:lnTo>
                  <a:lnTo>
                    <a:pt x="848150" y="446519"/>
                  </a:lnTo>
                  <a:lnTo>
                    <a:pt x="848158" y="446438"/>
                  </a:lnTo>
                  <a:lnTo>
                    <a:pt x="848180" y="446333"/>
                  </a:lnTo>
                  <a:lnTo>
                    <a:pt x="848252" y="446129"/>
                  </a:lnTo>
                  <a:lnTo>
                    <a:pt x="848282" y="446029"/>
                  </a:lnTo>
                  <a:lnTo>
                    <a:pt x="848301" y="445924"/>
                  </a:lnTo>
                  <a:lnTo>
                    <a:pt x="848305" y="445829"/>
                  </a:lnTo>
                  <a:lnTo>
                    <a:pt x="848305" y="445734"/>
                  </a:lnTo>
                  <a:lnTo>
                    <a:pt x="848286" y="445539"/>
                  </a:lnTo>
                  <a:lnTo>
                    <a:pt x="848248" y="445234"/>
                  </a:lnTo>
                  <a:lnTo>
                    <a:pt x="848248" y="445098"/>
                  </a:lnTo>
                  <a:lnTo>
                    <a:pt x="848278" y="445016"/>
                  </a:lnTo>
                  <a:lnTo>
                    <a:pt x="848328" y="444935"/>
                  </a:lnTo>
                  <a:lnTo>
                    <a:pt x="848448" y="444776"/>
                  </a:lnTo>
                  <a:lnTo>
                    <a:pt x="848494" y="444689"/>
                  </a:lnTo>
                  <a:lnTo>
                    <a:pt x="848543" y="444530"/>
                  </a:lnTo>
                  <a:lnTo>
                    <a:pt x="848581" y="444362"/>
                  </a:lnTo>
                  <a:lnTo>
                    <a:pt x="848603" y="444281"/>
                  </a:lnTo>
                  <a:lnTo>
                    <a:pt x="848634" y="444190"/>
                  </a:lnTo>
                  <a:lnTo>
                    <a:pt x="848660" y="444095"/>
                  </a:lnTo>
                  <a:lnTo>
                    <a:pt x="848694" y="444004"/>
                  </a:lnTo>
                  <a:lnTo>
                    <a:pt x="848732" y="443917"/>
                  </a:lnTo>
                  <a:lnTo>
                    <a:pt x="848830" y="443781"/>
                  </a:lnTo>
                  <a:lnTo>
                    <a:pt x="848936" y="443681"/>
                  </a:lnTo>
                  <a:lnTo>
                    <a:pt x="848996" y="443640"/>
                  </a:lnTo>
                  <a:lnTo>
                    <a:pt x="849060" y="443604"/>
                  </a:lnTo>
                  <a:lnTo>
                    <a:pt x="849223" y="443436"/>
                  </a:lnTo>
                  <a:lnTo>
                    <a:pt x="849302" y="443345"/>
                  </a:lnTo>
                  <a:lnTo>
                    <a:pt x="849378" y="443255"/>
                  </a:lnTo>
                  <a:lnTo>
                    <a:pt x="849446" y="443164"/>
                  </a:lnTo>
                  <a:lnTo>
                    <a:pt x="849555" y="443000"/>
                  </a:lnTo>
                  <a:lnTo>
                    <a:pt x="849654" y="442837"/>
                  </a:lnTo>
                  <a:lnTo>
                    <a:pt x="849824" y="442542"/>
                  </a:lnTo>
                  <a:lnTo>
                    <a:pt x="849933" y="442324"/>
                  </a:lnTo>
                  <a:lnTo>
                    <a:pt x="850009" y="442138"/>
                  </a:lnTo>
                  <a:lnTo>
                    <a:pt x="850099" y="441856"/>
                  </a:lnTo>
                  <a:lnTo>
                    <a:pt x="850132" y="441734"/>
                  </a:lnTo>
                  <a:lnTo>
                    <a:pt x="850190" y="441484"/>
                  </a:lnTo>
                  <a:lnTo>
                    <a:pt x="850234" y="441370"/>
                  </a:lnTo>
                  <a:lnTo>
                    <a:pt x="850300" y="441279"/>
                  </a:lnTo>
                  <a:lnTo>
                    <a:pt x="850383" y="441225"/>
                  </a:lnTo>
                  <a:lnTo>
                    <a:pt x="850485" y="441184"/>
                  </a:lnTo>
                  <a:lnTo>
                    <a:pt x="850593" y="441157"/>
                  </a:lnTo>
                  <a:lnTo>
                    <a:pt x="850704" y="441121"/>
                  </a:lnTo>
                  <a:lnTo>
                    <a:pt x="850793" y="441071"/>
                  </a:lnTo>
                  <a:lnTo>
                    <a:pt x="850873" y="440989"/>
                  </a:lnTo>
                  <a:lnTo>
                    <a:pt x="850937" y="440889"/>
                  </a:lnTo>
                  <a:lnTo>
                    <a:pt x="851058" y="440676"/>
                  </a:lnTo>
                  <a:lnTo>
                    <a:pt x="851130" y="440580"/>
                  </a:lnTo>
                  <a:lnTo>
                    <a:pt x="851209" y="440499"/>
                  </a:lnTo>
                  <a:lnTo>
                    <a:pt x="851383" y="440353"/>
                  </a:lnTo>
                  <a:lnTo>
                    <a:pt x="851477" y="440285"/>
                  </a:lnTo>
                  <a:lnTo>
                    <a:pt x="851572" y="440226"/>
                  </a:lnTo>
                  <a:lnTo>
                    <a:pt x="851560" y="440103"/>
                  </a:lnTo>
                  <a:lnTo>
                    <a:pt x="851560" y="439981"/>
                  </a:lnTo>
                  <a:lnTo>
                    <a:pt x="851575" y="439863"/>
                  </a:lnTo>
                  <a:lnTo>
                    <a:pt x="851617" y="439745"/>
                  </a:lnTo>
                  <a:lnTo>
                    <a:pt x="851640" y="439631"/>
                  </a:lnTo>
                  <a:lnTo>
                    <a:pt x="851602" y="439527"/>
                  </a:lnTo>
                  <a:lnTo>
                    <a:pt x="851553" y="439418"/>
                  </a:lnTo>
                  <a:lnTo>
                    <a:pt x="851560" y="439313"/>
                  </a:lnTo>
                  <a:lnTo>
                    <a:pt x="851625" y="439209"/>
                  </a:lnTo>
                  <a:lnTo>
                    <a:pt x="851696" y="439104"/>
                  </a:lnTo>
                  <a:lnTo>
                    <a:pt x="851870" y="438818"/>
                  </a:lnTo>
                  <a:lnTo>
                    <a:pt x="851972" y="438678"/>
                  </a:lnTo>
                  <a:lnTo>
                    <a:pt x="852089" y="438542"/>
                  </a:lnTo>
                  <a:lnTo>
                    <a:pt x="852142" y="438469"/>
                  </a:lnTo>
                  <a:lnTo>
                    <a:pt x="852206" y="438346"/>
                  </a:lnTo>
                  <a:lnTo>
                    <a:pt x="852240" y="438251"/>
                  </a:lnTo>
                  <a:lnTo>
                    <a:pt x="852263" y="438155"/>
                  </a:lnTo>
                  <a:lnTo>
                    <a:pt x="852259" y="438051"/>
                  </a:lnTo>
                  <a:lnTo>
                    <a:pt x="852244" y="437942"/>
                  </a:lnTo>
                  <a:lnTo>
                    <a:pt x="852252" y="437815"/>
                  </a:lnTo>
                  <a:lnTo>
                    <a:pt x="852320" y="437506"/>
                  </a:lnTo>
                  <a:lnTo>
                    <a:pt x="852365" y="437265"/>
                  </a:lnTo>
                  <a:lnTo>
                    <a:pt x="852373" y="437184"/>
                  </a:lnTo>
                  <a:lnTo>
                    <a:pt x="852373" y="437034"/>
                  </a:lnTo>
                  <a:lnTo>
                    <a:pt x="852354" y="436897"/>
                  </a:lnTo>
                  <a:lnTo>
                    <a:pt x="852331" y="436761"/>
                  </a:lnTo>
                  <a:lnTo>
                    <a:pt x="852293" y="436380"/>
                  </a:lnTo>
                  <a:lnTo>
                    <a:pt x="852297" y="436226"/>
                  </a:lnTo>
                  <a:lnTo>
                    <a:pt x="852320" y="435994"/>
                  </a:lnTo>
                  <a:lnTo>
                    <a:pt x="852342" y="435685"/>
                  </a:lnTo>
                  <a:lnTo>
                    <a:pt x="852369" y="435549"/>
                  </a:lnTo>
                  <a:lnTo>
                    <a:pt x="852414" y="435426"/>
                  </a:lnTo>
                  <a:lnTo>
                    <a:pt x="852452" y="435299"/>
                  </a:lnTo>
                  <a:lnTo>
                    <a:pt x="852459" y="435208"/>
                  </a:lnTo>
                  <a:lnTo>
                    <a:pt x="852452" y="435109"/>
                  </a:lnTo>
                  <a:lnTo>
                    <a:pt x="852433" y="434918"/>
                  </a:lnTo>
                  <a:lnTo>
                    <a:pt x="852437" y="434823"/>
                  </a:lnTo>
                  <a:lnTo>
                    <a:pt x="852463" y="434696"/>
                  </a:lnTo>
                  <a:lnTo>
                    <a:pt x="852497" y="434573"/>
                  </a:lnTo>
                  <a:lnTo>
                    <a:pt x="852565" y="434291"/>
                  </a:lnTo>
                  <a:lnTo>
                    <a:pt x="852614" y="434150"/>
                  </a:lnTo>
                  <a:lnTo>
                    <a:pt x="852675" y="434069"/>
                  </a:lnTo>
                  <a:lnTo>
                    <a:pt x="852754" y="433991"/>
                  </a:lnTo>
                  <a:lnTo>
                    <a:pt x="852837" y="433919"/>
                  </a:lnTo>
                  <a:lnTo>
                    <a:pt x="852924" y="433851"/>
                  </a:lnTo>
                  <a:lnTo>
                    <a:pt x="853003" y="433774"/>
                  </a:lnTo>
                  <a:lnTo>
                    <a:pt x="853128" y="433638"/>
                  </a:lnTo>
                  <a:lnTo>
                    <a:pt x="853298" y="433419"/>
                  </a:lnTo>
                  <a:lnTo>
                    <a:pt x="853449" y="433170"/>
                  </a:lnTo>
                  <a:lnTo>
                    <a:pt x="853540" y="433061"/>
                  </a:lnTo>
                  <a:lnTo>
                    <a:pt x="853642" y="432970"/>
                  </a:lnTo>
                  <a:lnTo>
                    <a:pt x="853735" y="432875"/>
                  </a:lnTo>
                  <a:lnTo>
                    <a:pt x="853778" y="432793"/>
                  </a:lnTo>
                  <a:lnTo>
                    <a:pt x="853865" y="432520"/>
                  </a:lnTo>
                  <a:lnTo>
                    <a:pt x="853909" y="432443"/>
                  </a:lnTo>
                  <a:lnTo>
                    <a:pt x="853971" y="432389"/>
                  </a:lnTo>
                  <a:lnTo>
                    <a:pt x="854039" y="432343"/>
                  </a:lnTo>
                  <a:lnTo>
                    <a:pt x="854185" y="432262"/>
                  </a:lnTo>
                  <a:lnTo>
                    <a:pt x="854249" y="432212"/>
                  </a:lnTo>
                  <a:lnTo>
                    <a:pt x="854359" y="432085"/>
                  </a:lnTo>
                  <a:lnTo>
                    <a:pt x="854464" y="431944"/>
                  </a:lnTo>
                  <a:lnTo>
                    <a:pt x="854585" y="431799"/>
                  </a:lnTo>
                  <a:lnTo>
                    <a:pt x="854729" y="431640"/>
                  </a:lnTo>
                  <a:lnTo>
                    <a:pt x="854801" y="431567"/>
                  </a:lnTo>
                  <a:lnTo>
                    <a:pt x="854884" y="431499"/>
                  </a:lnTo>
                  <a:lnTo>
                    <a:pt x="854997" y="431417"/>
                  </a:lnTo>
                  <a:lnTo>
                    <a:pt x="855122" y="431345"/>
                  </a:lnTo>
                  <a:lnTo>
                    <a:pt x="855254" y="431281"/>
                  </a:lnTo>
                  <a:lnTo>
                    <a:pt x="855386" y="431227"/>
                  </a:lnTo>
                  <a:lnTo>
                    <a:pt x="855530" y="431104"/>
                  </a:lnTo>
                  <a:lnTo>
                    <a:pt x="855579" y="430709"/>
                  </a:lnTo>
                  <a:lnTo>
                    <a:pt x="855594" y="430563"/>
                  </a:lnTo>
                  <a:lnTo>
                    <a:pt x="855628" y="430427"/>
                  </a:lnTo>
                  <a:lnTo>
                    <a:pt x="855658" y="430350"/>
                  </a:lnTo>
                  <a:lnTo>
                    <a:pt x="855870" y="430010"/>
                  </a:lnTo>
                  <a:lnTo>
                    <a:pt x="855934" y="429882"/>
                  </a:lnTo>
                  <a:lnTo>
                    <a:pt x="856017" y="429773"/>
                  </a:lnTo>
                  <a:lnTo>
                    <a:pt x="856074" y="429728"/>
                  </a:lnTo>
                  <a:lnTo>
                    <a:pt x="856142" y="429696"/>
                  </a:lnTo>
                  <a:lnTo>
                    <a:pt x="856217" y="429669"/>
                  </a:lnTo>
                  <a:lnTo>
                    <a:pt x="856285" y="429637"/>
                  </a:lnTo>
                  <a:lnTo>
                    <a:pt x="856391" y="429560"/>
                  </a:lnTo>
                  <a:lnTo>
                    <a:pt x="856554" y="429374"/>
                  </a:lnTo>
                  <a:lnTo>
                    <a:pt x="856618" y="429315"/>
                  </a:lnTo>
                  <a:lnTo>
                    <a:pt x="856754" y="429210"/>
                  </a:lnTo>
                  <a:lnTo>
                    <a:pt x="856946" y="429051"/>
                  </a:lnTo>
                  <a:lnTo>
                    <a:pt x="857007" y="429006"/>
                  </a:lnTo>
                  <a:lnTo>
                    <a:pt x="857120" y="428906"/>
                  </a:lnTo>
                  <a:lnTo>
                    <a:pt x="857202" y="428806"/>
                  </a:lnTo>
                  <a:lnTo>
                    <a:pt x="857260" y="428702"/>
                  </a:lnTo>
                  <a:lnTo>
                    <a:pt x="857323" y="428602"/>
                  </a:lnTo>
                  <a:lnTo>
                    <a:pt x="857497" y="428443"/>
                  </a:lnTo>
                  <a:lnTo>
                    <a:pt x="857555" y="428357"/>
                  </a:lnTo>
                  <a:lnTo>
                    <a:pt x="857595" y="428252"/>
                  </a:lnTo>
                  <a:lnTo>
                    <a:pt x="857610" y="428148"/>
                  </a:lnTo>
                  <a:lnTo>
                    <a:pt x="857576" y="428035"/>
                  </a:lnTo>
                  <a:lnTo>
                    <a:pt x="857523" y="427925"/>
                  </a:lnTo>
                  <a:lnTo>
                    <a:pt x="857521" y="427807"/>
                  </a:lnTo>
                  <a:lnTo>
                    <a:pt x="857618" y="427567"/>
                  </a:lnTo>
                  <a:lnTo>
                    <a:pt x="857638" y="427485"/>
                  </a:lnTo>
                  <a:lnTo>
                    <a:pt x="857657" y="427317"/>
                  </a:lnTo>
                  <a:lnTo>
                    <a:pt x="857676" y="427235"/>
                  </a:lnTo>
                  <a:lnTo>
                    <a:pt x="857701" y="427158"/>
                  </a:lnTo>
                  <a:lnTo>
                    <a:pt x="857746" y="427095"/>
                  </a:lnTo>
                  <a:lnTo>
                    <a:pt x="857799" y="427031"/>
                  </a:lnTo>
                  <a:lnTo>
                    <a:pt x="857861" y="426972"/>
                  </a:lnTo>
                  <a:lnTo>
                    <a:pt x="857924" y="426917"/>
                  </a:lnTo>
                  <a:lnTo>
                    <a:pt x="857984" y="426858"/>
                  </a:lnTo>
                  <a:lnTo>
                    <a:pt x="858064" y="426799"/>
                  </a:lnTo>
                  <a:lnTo>
                    <a:pt x="858230" y="426691"/>
                  </a:lnTo>
                  <a:lnTo>
                    <a:pt x="858305" y="426631"/>
                  </a:lnTo>
                  <a:lnTo>
                    <a:pt x="858370" y="426563"/>
                  </a:lnTo>
                  <a:lnTo>
                    <a:pt x="858419" y="426472"/>
                  </a:lnTo>
                  <a:lnTo>
                    <a:pt x="858449" y="426377"/>
                  </a:lnTo>
                  <a:lnTo>
                    <a:pt x="858475" y="426272"/>
                  </a:lnTo>
                  <a:lnTo>
                    <a:pt x="858509" y="426173"/>
                  </a:lnTo>
                  <a:lnTo>
                    <a:pt x="858555" y="426082"/>
                  </a:lnTo>
                  <a:lnTo>
                    <a:pt x="858657" y="425982"/>
                  </a:lnTo>
                  <a:lnTo>
                    <a:pt x="858770" y="425887"/>
                  </a:lnTo>
                  <a:lnTo>
                    <a:pt x="858842" y="425782"/>
                  </a:lnTo>
                  <a:lnTo>
                    <a:pt x="858887" y="425669"/>
                  </a:lnTo>
                  <a:lnTo>
                    <a:pt x="858917" y="425555"/>
                  </a:lnTo>
                  <a:lnTo>
                    <a:pt x="858921" y="425455"/>
                  </a:lnTo>
                  <a:lnTo>
                    <a:pt x="858917" y="425351"/>
                  </a:lnTo>
                  <a:lnTo>
                    <a:pt x="858948" y="425228"/>
                  </a:lnTo>
                  <a:lnTo>
                    <a:pt x="858989" y="425156"/>
                  </a:lnTo>
                  <a:lnTo>
                    <a:pt x="859038" y="425083"/>
                  </a:lnTo>
                  <a:lnTo>
                    <a:pt x="859080" y="424947"/>
                  </a:lnTo>
                  <a:lnTo>
                    <a:pt x="859035" y="424847"/>
                  </a:lnTo>
                  <a:lnTo>
                    <a:pt x="858963" y="424742"/>
                  </a:lnTo>
                  <a:lnTo>
                    <a:pt x="858906" y="424633"/>
                  </a:lnTo>
                  <a:lnTo>
                    <a:pt x="858857" y="424511"/>
                  </a:lnTo>
                  <a:lnTo>
                    <a:pt x="858838" y="424384"/>
                  </a:lnTo>
                  <a:lnTo>
                    <a:pt x="858849" y="424275"/>
                  </a:lnTo>
                  <a:lnTo>
                    <a:pt x="858887" y="424175"/>
                  </a:lnTo>
                  <a:lnTo>
                    <a:pt x="858974" y="424107"/>
                  </a:lnTo>
                  <a:lnTo>
                    <a:pt x="859061" y="424107"/>
                  </a:lnTo>
                  <a:lnTo>
                    <a:pt x="859257" y="424125"/>
                  </a:lnTo>
                  <a:lnTo>
                    <a:pt x="859348" y="424116"/>
                  </a:lnTo>
                  <a:lnTo>
                    <a:pt x="859427" y="424084"/>
                  </a:lnTo>
                  <a:lnTo>
                    <a:pt x="859503" y="424043"/>
                  </a:lnTo>
                  <a:lnTo>
                    <a:pt x="859971" y="423730"/>
                  </a:lnTo>
                  <a:lnTo>
                    <a:pt x="860051" y="423680"/>
                  </a:lnTo>
                  <a:lnTo>
                    <a:pt x="860138" y="423644"/>
                  </a:lnTo>
                  <a:lnTo>
                    <a:pt x="860240" y="423626"/>
                  </a:lnTo>
                  <a:lnTo>
                    <a:pt x="860345" y="423626"/>
                  </a:lnTo>
                  <a:lnTo>
                    <a:pt x="860565" y="423639"/>
                  </a:lnTo>
                  <a:lnTo>
                    <a:pt x="860669" y="423630"/>
                  </a:lnTo>
                  <a:lnTo>
                    <a:pt x="860805" y="423589"/>
                  </a:lnTo>
                  <a:lnTo>
                    <a:pt x="860939" y="423535"/>
                  </a:lnTo>
                  <a:lnTo>
                    <a:pt x="861198" y="423398"/>
                  </a:lnTo>
                  <a:lnTo>
                    <a:pt x="861402" y="423304"/>
                  </a:lnTo>
                  <a:lnTo>
                    <a:pt x="861542" y="423239"/>
                  </a:lnTo>
                  <a:lnTo>
                    <a:pt x="861757" y="423149"/>
                  </a:lnTo>
                  <a:lnTo>
                    <a:pt x="861867" y="423117"/>
                  </a:lnTo>
                  <a:lnTo>
                    <a:pt x="861961" y="423094"/>
                  </a:lnTo>
                  <a:lnTo>
                    <a:pt x="862056" y="423080"/>
                  </a:lnTo>
                  <a:lnTo>
                    <a:pt x="862252" y="423062"/>
                  </a:lnTo>
                  <a:lnTo>
                    <a:pt x="862347" y="423049"/>
                  </a:lnTo>
                  <a:lnTo>
                    <a:pt x="862668" y="422981"/>
                  </a:lnTo>
                  <a:lnTo>
                    <a:pt x="862774" y="422953"/>
                  </a:lnTo>
                  <a:lnTo>
                    <a:pt x="862879" y="422931"/>
                  </a:lnTo>
                  <a:lnTo>
                    <a:pt x="863110" y="422895"/>
                  </a:lnTo>
                  <a:lnTo>
                    <a:pt x="863227" y="422881"/>
                  </a:lnTo>
                  <a:lnTo>
                    <a:pt x="863336" y="422854"/>
                  </a:lnTo>
                  <a:lnTo>
                    <a:pt x="863438" y="422813"/>
                  </a:lnTo>
                  <a:lnTo>
                    <a:pt x="863537" y="422749"/>
                  </a:lnTo>
                  <a:lnTo>
                    <a:pt x="863627" y="422676"/>
                  </a:lnTo>
                  <a:lnTo>
                    <a:pt x="863714" y="422590"/>
                  </a:lnTo>
                  <a:lnTo>
                    <a:pt x="863790" y="422481"/>
                  </a:lnTo>
                  <a:lnTo>
                    <a:pt x="863877" y="422386"/>
                  </a:lnTo>
                  <a:lnTo>
                    <a:pt x="863945" y="422349"/>
                  </a:lnTo>
                  <a:lnTo>
                    <a:pt x="864028" y="422318"/>
                  </a:lnTo>
                  <a:lnTo>
                    <a:pt x="864115" y="422300"/>
                  </a:lnTo>
                  <a:lnTo>
                    <a:pt x="864198" y="422291"/>
                  </a:lnTo>
                  <a:lnTo>
                    <a:pt x="864281" y="422295"/>
                  </a:lnTo>
                  <a:lnTo>
                    <a:pt x="864349" y="422313"/>
                  </a:lnTo>
                  <a:lnTo>
                    <a:pt x="864476" y="422381"/>
                  </a:lnTo>
                  <a:lnTo>
                    <a:pt x="864610" y="422427"/>
                  </a:lnTo>
                  <a:lnTo>
                    <a:pt x="864742" y="422404"/>
                  </a:lnTo>
                  <a:lnTo>
                    <a:pt x="864937" y="422331"/>
                  </a:lnTo>
                  <a:lnTo>
                    <a:pt x="865033" y="422291"/>
                  </a:lnTo>
                  <a:lnTo>
                    <a:pt x="865126" y="422245"/>
                  </a:lnTo>
                  <a:lnTo>
                    <a:pt x="865311" y="422141"/>
                  </a:lnTo>
                  <a:lnTo>
                    <a:pt x="865576" y="421959"/>
                  </a:lnTo>
                  <a:lnTo>
                    <a:pt x="865821" y="421619"/>
                  </a:lnTo>
                  <a:lnTo>
                    <a:pt x="866006" y="421346"/>
                  </a:lnTo>
                  <a:lnTo>
                    <a:pt x="866071" y="421260"/>
                  </a:lnTo>
                  <a:lnTo>
                    <a:pt x="866142" y="421178"/>
                  </a:lnTo>
                  <a:lnTo>
                    <a:pt x="866210" y="421115"/>
                  </a:lnTo>
                  <a:lnTo>
                    <a:pt x="866441" y="420938"/>
                  </a:lnTo>
                  <a:lnTo>
                    <a:pt x="866550" y="420828"/>
                  </a:lnTo>
                  <a:lnTo>
                    <a:pt x="866630" y="420738"/>
                  </a:lnTo>
                  <a:lnTo>
                    <a:pt x="866698" y="420643"/>
                  </a:lnTo>
                  <a:lnTo>
                    <a:pt x="866728" y="420551"/>
                  </a:lnTo>
                  <a:lnTo>
                    <a:pt x="866739" y="420456"/>
                  </a:lnTo>
                  <a:lnTo>
                    <a:pt x="866743" y="420356"/>
                  </a:lnTo>
                  <a:lnTo>
                    <a:pt x="866754" y="420261"/>
                  </a:lnTo>
                  <a:lnTo>
                    <a:pt x="866815" y="420120"/>
                  </a:lnTo>
                  <a:lnTo>
                    <a:pt x="866898" y="420020"/>
                  </a:lnTo>
                  <a:lnTo>
                    <a:pt x="866970" y="419916"/>
                  </a:lnTo>
                  <a:lnTo>
                    <a:pt x="867000" y="419816"/>
                  </a:lnTo>
                  <a:lnTo>
                    <a:pt x="867015" y="419707"/>
                  </a:lnTo>
                  <a:lnTo>
                    <a:pt x="867023" y="419594"/>
                  </a:lnTo>
                  <a:lnTo>
                    <a:pt x="867034" y="419244"/>
                  </a:lnTo>
                  <a:lnTo>
                    <a:pt x="867030" y="419112"/>
                  </a:lnTo>
                  <a:lnTo>
                    <a:pt x="867030" y="418985"/>
                  </a:lnTo>
                  <a:lnTo>
                    <a:pt x="867038" y="418862"/>
                  </a:lnTo>
                  <a:lnTo>
                    <a:pt x="867064" y="418744"/>
                  </a:lnTo>
                  <a:lnTo>
                    <a:pt x="867102" y="418663"/>
                  </a:lnTo>
                  <a:lnTo>
                    <a:pt x="867147" y="418585"/>
                  </a:lnTo>
                  <a:lnTo>
                    <a:pt x="867242" y="418436"/>
                  </a:lnTo>
                  <a:lnTo>
                    <a:pt x="867279" y="418354"/>
                  </a:lnTo>
                  <a:lnTo>
                    <a:pt x="867310" y="418268"/>
                  </a:lnTo>
                  <a:lnTo>
                    <a:pt x="867423" y="417782"/>
                  </a:lnTo>
                  <a:lnTo>
                    <a:pt x="867461" y="417655"/>
                  </a:lnTo>
                  <a:lnTo>
                    <a:pt x="867495" y="417523"/>
                  </a:lnTo>
                  <a:lnTo>
                    <a:pt x="867521" y="417396"/>
                  </a:lnTo>
                  <a:lnTo>
                    <a:pt x="867529" y="417201"/>
                  </a:lnTo>
                  <a:lnTo>
                    <a:pt x="867510" y="416951"/>
                  </a:lnTo>
                  <a:lnTo>
                    <a:pt x="867510" y="416783"/>
                  </a:lnTo>
                  <a:lnTo>
                    <a:pt x="867516" y="416615"/>
                  </a:lnTo>
                  <a:lnTo>
                    <a:pt x="867516" y="416533"/>
                  </a:lnTo>
                  <a:lnTo>
                    <a:pt x="867544" y="416125"/>
                  </a:lnTo>
                  <a:lnTo>
                    <a:pt x="867536" y="415998"/>
                  </a:lnTo>
                  <a:lnTo>
                    <a:pt x="867476" y="415839"/>
                  </a:lnTo>
                  <a:lnTo>
                    <a:pt x="867408" y="415757"/>
                  </a:lnTo>
                  <a:lnTo>
                    <a:pt x="867351" y="415671"/>
                  </a:lnTo>
                  <a:lnTo>
                    <a:pt x="867332" y="415580"/>
                  </a:lnTo>
                  <a:lnTo>
                    <a:pt x="867340" y="415475"/>
                  </a:lnTo>
                  <a:lnTo>
                    <a:pt x="867393" y="415257"/>
                  </a:lnTo>
                  <a:lnTo>
                    <a:pt x="867431" y="415021"/>
                  </a:lnTo>
                  <a:lnTo>
                    <a:pt x="867446" y="414899"/>
                  </a:lnTo>
                  <a:lnTo>
                    <a:pt x="867423" y="414772"/>
                  </a:lnTo>
                  <a:lnTo>
                    <a:pt x="867355" y="414649"/>
                  </a:lnTo>
                  <a:lnTo>
                    <a:pt x="867291" y="414522"/>
                  </a:lnTo>
                  <a:lnTo>
                    <a:pt x="867238" y="414367"/>
                  </a:lnTo>
                  <a:lnTo>
                    <a:pt x="867219" y="414286"/>
                  </a:lnTo>
                  <a:lnTo>
                    <a:pt x="867196" y="414127"/>
                  </a:lnTo>
                  <a:lnTo>
                    <a:pt x="867200" y="414004"/>
                  </a:lnTo>
                  <a:lnTo>
                    <a:pt x="867230" y="413882"/>
                  </a:lnTo>
                  <a:lnTo>
                    <a:pt x="867272" y="413754"/>
                  </a:lnTo>
                  <a:lnTo>
                    <a:pt x="867393" y="413410"/>
                  </a:lnTo>
                  <a:lnTo>
                    <a:pt x="867467" y="413228"/>
                  </a:lnTo>
                  <a:lnTo>
                    <a:pt x="867499" y="413133"/>
                  </a:lnTo>
                  <a:lnTo>
                    <a:pt x="867525" y="413037"/>
                  </a:lnTo>
                  <a:lnTo>
                    <a:pt x="867540" y="412946"/>
                  </a:lnTo>
                  <a:lnTo>
                    <a:pt x="867551" y="412665"/>
                  </a:lnTo>
                  <a:lnTo>
                    <a:pt x="867559" y="412569"/>
                  </a:lnTo>
                  <a:lnTo>
                    <a:pt x="867570" y="412347"/>
                  </a:lnTo>
                  <a:lnTo>
                    <a:pt x="867578" y="412234"/>
                  </a:lnTo>
                  <a:lnTo>
                    <a:pt x="867593" y="412129"/>
                  </a:lnTo>
                  <a:lnTo>
                    <a:pt x="867646" y="411961"/>
                  </a:lnTo>
                  <a:lnTo>
                    <a:pt x="867720" y="411838"/>
                  </a:lnTo>
                  <a:lnTo>
                    <a:pt x="867777" y="411711"/>
                  </a:lnTo>
                  <a:lnTo>
                    <a:pt x="867797" y="411589"/>
                  </a:lnTo>
                  <a:lnTo>
                    <a:pt x="867788" y="411457"/>
                  </a:lnTo>
                  <a:lnTo>
                    <a:pt x="867763" y="411321"/>
                  </a:lnTo>
                  <a:lnTo>
                    <a:pt x="867720" y="411194"/>
                  </a:lnTo>
                  <a:lnTo>
                    <a:pt x="867661" y="411085"/>
                  </a:lnTo>
                  <a:lnTo>
                    <a:pt x="867718" y="410971"/>
                  </a:lnTo>
                  <a:lnTo>
                    <a:pt x="867754" y="410849"/>
                  </a:lnTo>
                  <a:lnTo>
                    <a:pt x="867771" y="410717"/>
                  </a:lnTo>
                  <a:lnTo>
                    <a:pt x="867744" y="410567"/>
                  </a:lnTo>
                  <a:lnTo>
                    <a:pt x="867729" y="410417"/>
                  </a:lnTo>
                  <a:lnTo>
                    <a:pt x="867737" y="410326"/>
                  </a:lnTo>
                  <a:lnTo>
                    <a:pt x="867752" y="410231"/>
                  </a:lnTo>
                  <a:lnTo>
                    <a:pt x="867774" y="410141"/>
                  </a:lnTo>
                  <a:lnTo>
                    <a:pt x="867826" y="409959"/>
                  </a:lnTo>
                  <a:lnTo>
                    <a:pt x="867879" y="409791"/>
                  </a:lnTo>
                  <a:lnTo>
                    <a:pt x="867943" y="409627"/>
                  </a:lnTo>
                  <a:lnTo>
                    <a:pt x="868035" y="409360"/>
                  </a:lnTo>
                  <a:lnTo>
                    <a:pt x="868102" y="409173"/>
                  </a:lnTo>
                  <a:lnTo>
                    <a:pt x="868141" y="409087"/>
                  </a:lnTo>
                  <a:lnTo>
                    <a:pt x="868179" y="409010"/>
                  </a:lnTo>
                  <a:lnTo>
                    <a:pt x="868262" y="408864"/>
                  </a:lnTo>
                  <a:lnTo>
                    <a:pt x="868400" y="408651"/>
                  </a:lnTo>
                  <a:lnTo>
                    <a:pt x="868555" y="408461"/>
                  </a:lnTo>
                  <a:lnTo>
                    <a:pt x="868612" y="408401"/>
                  </a:lnTo>
                  <a:lnTo>
                    <a:pt x="868672" y="408343"/>
                  </a:lnTo>
                  <a:lnTo>
                    <a:pt x="868869" y="408179"/>
                  </a:lnTo>
                  <a:lnTo>
                    <a:pt x="869001" y="408084"/>
                  </a:lnTo>
                  <a:lnTo>
                    <a:pt x="869137" y="407997"/>
                  </a:lnTo>
                  <a:lnTo>
                    <a:pt x="869262" y="407907"/>
                  </a:lnTo>
                  <a:lnTo>
                    <a:pt x="869379" y="407797"/>
                  </a:lnTo>
                  <a:lnTo>
                    <a:pt x="869545" y="407634"/>
                  </a:lnTo>
                  <a:lnTo>
                    <a:pt x="869617" y="407557"/>
                  </a:lnTo>
                  <a:lnTo>
                    <a:pt x="869757" y="407393"/>
                  </a:lnTo>
                  <a:lnTo>
                    <a:pt x="869832" y="407326"/>
                  </a:lnTo>
                  <a:lnTo>
                    <a:pt x="869919" y="407271"/>
                  </a:lnTo>
                  <a:lnTo>
                    <a:pt x="870017" y="407235"/>
                  </a:lnTo>
                  <a:lnTo>
                    <a:pt x="870127" y="407212"/>
                  </a:lnTo>
                  <a:lnTo>
                    <a:pt x="870357" y="407198"/>
                  </a:lnTo>
                  <a:lnTo>
                    <a:pt x="870471" y="407185"/>
                  </a:lnTo>
                  <a:lnTo>
                    <a:pt x="870750" y="407144"/>
                  </a:lnTo>
                  <a:lnTo>
                    <a:pt x="870841" y="407126"/>
                  </a:lnTo>
                  <a:lnTo>
                    <a:pt x="870932" y="407103"/>
                  </a:lnTo>
                  <a:lnTo>
                    <a:pt x="871117" y="407039"/>
                  </a:lnTo>
                  <a:lnTo>
                    <a:pt x="871211" y="407003"/>
                  </a:lnTo>
                  <a:lnTo>
                    <a:pt x="871302" y="406962"/>
                  </a:lnTo>
                  <a:lnTo>
                    <a:pt x="871396" y="406926"/>
                  </a:lnTo>
                  <a:lnTo>
                    <a:pt x="871763" y="406762"/>
                  </a:lnTo>
                  <a:lnTo>
                    <a:pt x="871856" y="406726"/>
                  </a:lnTo>
                  <a:lnTo>
                    <a:pt x="871952" y="406694"/>
                  </a:lnTo>
                  <a:lnTo>
                    <a:pt x="872136" y="406640"/>
                  </a:lnTo>
                  <a:lnTo>
                    <a:pt x="872230" y="406608"/>
                  </a:lnTo>
                  <a:lnTo>
                    <a:pt x="872317" y="406572"/>
                  </a:lnTo>
                  <a:lnTo>
                    <a:pt x="872411" y="406517"/>
                  </a:lnTo>
                  <a:lnTo>
                    <a:pt x="872502" y="406454"/>
                  </a:lnTo>
                  <a:lnTo>
                    <a:pt x="872672" y="406317"/>
                  </a:lnTo>
                  <a:lnTo>
                    <a:pt x="872759" y="406254"/>
                  </a:lnTo>
                  <a:lnTo>
                    <a:pt x="873042" y="406077"/>
                  </a:lnTo>
                  <a:lnTo>
                    <a:pt x="873269" y="405922"/>
                  </a:lnTo>
                  <a:lnTo>
                    <a:pt x="873416" y="405805"/>
                  </a:lnTo>
                  <a:lnTo>
                    <a:pt x="873484" y="405736"/>
                  </a:lnTo>
                  <a:lnTo>
                    <a:pt x="873549" y="405650"/>
                  </a:lnTo>
                  <a:lnTo>
                    <a:pt x="873605" y="405559"/>
                  </a:lnTo>
                  <a:lnTo>
                    <a:pt x="873658" y="405459"/>
                  </a:lnTo>
                  <a:lnTo>
                    <a:pt x="873703" y="405360"/>
                  </a:lnTo>
                  <a:lnTo>
                    <a:pt x="873745" y="405255"/>
                  </a:lnTo>
                  <a:lnTo>
                    <a:pt x="873783" y="405105"/>
                  </a:lnTo>
                  <a:lnTo>
                    <a:pt x="873805" y="404946"/>
                  </a:lnTo>
                  <a:lnTo>
                    <a:pt x="873817" y="404788"/>
                  </a:lnTo>
                  <a:lnTo>
                    <a:pt x="873836" y="404629"/>
                  </a:lnTo>
                  <a:lnTo>
                    <a:pt x="873870" y="404474"/>
                  </a:lnTo>
                  <a:lnTo>
                    <a:pt x="873904" y="404361"/>
                  </a:lnTo>
                  <a:lnTo>
                    <a:pt x="873934" y="404238"/>
                  </a:lnTo>
                  <a:lnTo>
                    <a:pt x="873972" y="404124"/>
                  </a:lnTo>
                  <a:lnTo>
                    <a:pt x="874021" y="404029"/>
                  </a:lnTo>
                  <a:lnTo>
                    <a:pt x="874134" y="403947"/>
                  </a:lnTo>
                  <a:lnTo>
                    <a:pt x="874244" y="403920"/>
                  </a:lnTo>
                  <a:lnTo>
                    <a:pt x="874338" y="403925"/>
                  </a:lnTo>
                  <a:lnTo>
                    <a:pt x="874357" y="404043"/>
                  </a:lnTo>
                  <a:lnTo>
                    <a:pt x="874300" y="404410"/>
                  </a:lnTo>
                  <a:lnTo>
                    <a:pt x="874270" y="404551"/>
                  </a:lnTo>
                  <a:lnTo>
                    <a:pt x="874236" y="404687"/>
                  </a:lnTo>
                  <a:lnTo>
                    <a:pt x="874191" y="404833"/>
                  </a:lnTo>
                  <a:lnTo>
                    <a:pt x="874047" y="405273"/>
                  </a:lnTo>
                  <a:lnTo>
                    <a:pt x="874017" y="405423"/>
                  </a:lnTo>
                  <a:lnTo>
                    <a:pt x="874002" y="405577"/>
                  </a:lnTo>
                  <a:lnTo>
                    <a:pt x="874002" y="405732"/>
                  </a:lnTo>
                  <a:lnTo>
                    <a:pt x="874017" y="406050"/>
                  </a:lnTo>
                  <a:lnTo>
                    <a:pt x="874028" y="406208"/>
                  </a:lnTo>
                  <a:lnTo>
                    <a:pt x="874028" y="406667"/>
                  </a:lnTo>
                  <a:lnTo>
                    <a:pt x="874040" y="406821"/>
                  </a:lnTo>
                  <a:lnTo>
                    <a:pt x="874059" y="406971"/>
                  </a:lnTo>
                  <a:lnTo>
                    <a:pt x="874104" y="407135"/>
                  </a:lnTo>
                  <a:lnTo>
                    <a:pt x="874168" y="407298"/>
                  </a:lnTo>
                  <a:lnTo>
                    <a:pt x="874308" y="407616"/>
                  </a:lnTo>
                  <a:lnTo>
                    <a:pt x="874368" y="407784"/>
                  </a:lnTo>
                  <a:lnTo>
                    <a:pt x="874414" y="407961"/>
                  </a:lnTo>
                  <a:lnTo>
                    <a:pt x="874474" y="408329"/>
                  </a:lnTo>
                  <a:lnTo>
                    <a:pt x="874512" y="408511"/>
                  </a:lnTo>
                  <a:lnTo>
                    <a:pt x="874561" y="408687"/>
                  </a:lnTo>
                  <a:lnTo>
                    <a:pt x="874614" y="408837"/>
                  </a:lnTo>
                  <a:lnTo>
                    <a:pt x="874678" y="408987"/>
                  </a:lnTo>
                  <a:lnTo>
                    <a:pt x="874892" y="409427"/>
                  </a:lnTo>
                  <a:lnTo>
                    <a:pt x="874954" y="409559"/>
                  </a:lnTo>
                  <a:lnTo>
                    <a:pt x="875018" y="409687"/>
                  </a:lnTo>
                  <a:lnTo>
                    <a:pt x="875154" y="409936"/>
                  </a:lnTo>
                  <a:lnTo>
                    <a:pt x="875226" y="410059"/>
                  </a:lnTo>
                  <a:lnTo>
                    <a:pt x="875313" y="410181"/>
                  </a:lnTo>
                  <a:lnTo>
                    <a:pt x="875504" y="410417"/>
                  </a:lnTo>
                  <a:lnTo>
                    <a:pt x="875595" y="410540"/>
                  </a:lnTo>
                  <a:lnTo>
                    <a:pt x="875674" y="410667"/>
                  </a:lnTo>
                  <a:lnTo>
                    <a:pt x="875746" y="410817"/>
                  </a:lnTo>
                  <a:lnTo>
                    <a:pt x="875803" y="410971"/>
                  </a:lnTo>
                  <a:lnTo>
                    <a:pt x="875894" y="411294"/>
                  </a:lnTo>
                  <a:lnTo>
                    <a:pt x="875969" y="411571"/>
                  </a:lnTo>
                  <a:lnTo>
                    <a:pt x="876022" y="411807"/>
                  </a:lnTo>
                  <a:lnTo>
                    <a:pt x="876052" y="411920"/>
                  </a:lnTo>
                  <a:lnTo>
                    <a:pt x="876090" y="412034"/>
                  </a:lnTo>
                  <a:lnTo>
                    <a:pt x="876143" y="412174"/>
                  </a:lnTo>
                  <a:lnTo>
                    <a:pt x="876203" y="412315"/>
                  </a:lnTo>
                  <a:lnTo>
                    <a:pt x="876271" y="412451"/>
                  </a:lnTo>
                  <a:lnTo>
                    <a:pt x="876343" y="412583"/>
                  </a:lnTo>
                  <a:lnTo>
                    <a:pt x="876422" y="412711"/>
                  </a:lnTo>
                  <a:lnTo>
                    <a:pt x="876502" y="412833"/>
                  </a:lnTo>
                  <a:lnTo>
                    <a:pt x="876751" y="413187"/>
                  </a:lnTo>
                  <a:lnTo>
                    <a:pt x="876838" y="413305"/>
                  </a:lnTo>
                  <a:lnTo>
                    <a:pt x="877378" y="413954"/>
                  </a:lnTo>
                  <a:lnTo>
                    <a:pt x="877741" y="414408"/>
                  </a:lnTo>
                  <a:lnTo>
                    <a:pt x="877850" y="414567"/>
                  </a:lnTo>
                  <a:lnTo>
                    <a:pt x="877934" y="414699"/>
                  </a:lnTo>
                  <a:lnTo>
                    <a:pt x="878159" y="415103"/>
                  </a:lnTo>
                  <a:lnTo>
                    <a:pt x="878342" y="415403"/>
                  </a:lnTo>
                  <a:lnTo>
                    <a:pt x="878446" y="415566"/>
                  </a:lnTo>
                  <a:lnTo>
                    <a:pt x="878557" y="415729"/>
                  </a:lnTo>
                  <a:lnTo>
                    <a:pt x="878669" y="415888"/>
                  </a:lnTo>
                  <a:lnTo>
                    <a:pt x="878786" y="416043"/>
                  </a:lnTo>
                  <a:lnTo>
                    <a:pt x="878877" y="416147"/>
                  </a:lnTo>
                  <a:lnTo>
                    <a:pt x="879158" y="416447"/>
                  </a:lnTo>
                  <a:lnTo>
                    <a:pt x="879353" y="416665"/>
                  </a:lnTo>
                  <a:lnTo>
                    <a:pt x="879557" y="416901"/>
                  </a:lnTo>
                  <a:lnTo>
                    <a:pt x="879655" y="417019"/>
                  </a:lnTo>
                  <a:lnTo>
                    <a:pt x="879806" y="417210"/>
                  </a:lnTo>
                  <a:lnTo>
                    <a:pt x="879901" y="417346"/>
                  </a:lnTo>
                  <a:lnTo>
                    <a:pt x="879954" y="417414"/>
                  </a:lnTo>
                  <a:lnTo>
                    <a:pt x="880007" y="417478"/>
                  </a:lnTo>
                  <a:lnTo>
                    <a:pt x="880093" y="417568"/>
                  </a:lnTo>
                  <a:lnTo>
                    <a:pt x="880188" y="417655"/>
                  </a:lnTo>
                  <a:lnTo>
                    <a:pt x="880377" y="417818"/>
                  </a:lnTo>
                  <a:lnTo>
                    <a:pt x="880467" y="417909"/>
                  </a:lnTo>
                  <a:lnTo>
                    <a:pt x="880551" y="418004"/>
                  </a:lnTo>
                  <a:lnTo>
                    <a:pt x="880709" y="418204"/>
                  </a:lnTo>
                  <a:lnTo>
                    <a:pt x="880792" y="418299"/>
                  </a:lnTo>
                  <a:lnTo>
                    <a:pt x="880883" y="418386"/>
                  </a:lnTo>
                  <a:lnTo>
                    <a:pt x="880974" y="418454"/>
                  </a:lnTo>
                  <a:lnTo>
                    <a:pt x="881068" y="418518"/>
                  </a:lnTo>
                  <a:lnTo>
                    <a:pt x="881268" y="418626"/>
                  </a:lnTo>
                  <a:lnTo>
                    <a:pt x="881370" y="418677"/>
                  </a:lnTo>
                  <a:lnTo>
                    <a:pt x="881465" y="418717"/>
                  </a:lnTo>
                  <a:lnTo>
                    <a:pt x="881665" y="418781"/>
                  </a:lnTo>
                  <a:lnTo>
                    <a:pt x="881756" y="418817"/>
                  </a:lnTo>
                  <a:lnTo>
                    <a:pt x="881835" y="418871"/>
                  </a:lnTo>
                  <a:lnTo>
                    <a:pt x="881892" y="418944"/>
                  </a:lnTo>
                  <a:lnTo>
                    <a:pt x="881937" y="419030"/>
                  </a:lnTo>
                  <a:lnTo>
                    <a:pt x="882013" y="419217"/>
                  </a:lnTo>
                  <a:lnTo>
                    <a:pt x="882062" y="419299"/>
                  </a:lnTo>
                  <a:lnTo>
                    <a:pt x="882126" y="419380"/>
                  </a:lnTo>
                  <a:lnTo>
                    <a:pt x="882204" y="419467"/>
                  </a:lnTo>
                  <a:lnTo>
                    <a:pt x="882281" y="419544"/>
                  </a:lnTo>
                  <a:lnTo>
                    <a:pt x="882387" y="419612"/>
                  </a:lnTo>
                  <a:lnTo>
                    <a:pt x="882442" y="419535"/>
                  </a:lnTo>
                  <a:lnTo>
                    <a:pt x="882480" y="419426"/>
                  </a:lnTo>
                  <a:lnTo>
                    <a:pt x="882557" y="419321"/>
                  </a:lnTo>
                  <a:lnTo>
                    <a:pt x="882612" y="419271"/>
                  </a:lnTo>
                  <a:lnTo>
                    <a:pt x="882673" y="419226"/>
                  </a:lnTo>
                  <a:lnTo>
                    <a:pt x="882733" y="419176"/>
                  </a:lnTo>
                  <a:lnTo>
                    <a:pt x="882839" y="419080"/>
                  </a:lnTo>
                  <a:lnTo>
                    <a:pt x="882933" y="418990"/>
                  </a:lnTo>
                  <a:lnTo>
                    <a:pt x="883005" y="418894"/>
                  </a:lnTo>
                  <a:lnTo>
                    <a:pt x="883043" y="418808"/>
                  </a:lnTo>
                  <a:lnTo>
                    <a:pt x="883062" y="418713"/>
                  </a:lnTo>
                  <a:lnTo>
                    <a:pt x="883073" y="418617"/>
                  </a:lnTo>
                  <a:lnTo>
                    <a:pt x="883073" y="418518"/>
                  </a:lnTo>
                  <a:lnTo>
                    <a:pt x="883062" y="418422"/>
                  </a:lnTo>
                  <a:lnTo>
                    <a:pt x="883043" y="418340"/>
                  </a:lnTo>
                  <a:lnTo>
                    <a:pt x="883013" y="418259"/>
                  </a:lnTo>
                  <a:lnTo>
                    <a:pt x="882975" y="418181"/>
                  </a:lnTo>
                  <a:lnTo>
                    <a:pt x="882931" y="418109"/>
                  </a:lnTo>
                  <a:lnTo>
                    <a:pt x="882880" y="418041"/>
                  </a:lnTo>
                  <a:lnTo>
                    <a:pt x="882824" y="417986"/>
                  </a:lnTo>
                  <a:lnTo>
                    <a:pt x="882695" y="417895"/>
                  </a:lnTo>
                  <a:lnTo>
                    <a:pt x="882627" y="417854"/>
                  </a:lnTo>
                  <a:lnTo>
                    <a:pt x="882557" y="417827"/>
                  </a:lnTo>
                  <a:lnTo>
                    <a:pt x="882470" y="417805"/>
                  </a:lnTo>
                  <a:lnTo>
                    <a:pt x="882383" y="417796"/>
                  </a:lnTo>
                  <a:lnTo>
                    <a:pt x="882291" y="417796"/>
                  </a:lnTo>
                  <a:lnTo>
                    <a:pt x="882198" y="417787"/>
                  </a:lnTo>
                  <a:lnTo>
                    <a:pt x="882073" y="417759"/>
                  </a:lnTo>
                  <a:lnTo>
                    <a:pt x="881990" y="417737"/>
                  </a:lnTo>
                  <a:lnTo>
                    <a:pt x="881947" y="417673"/>
                  </a:lnTo>
                  <a:lnTo>
                    <a:pt x="882009" y="417619"/>
                  </a:lnTo>
                  <a:lnTo>
                    <a:pt x="882096" y="417550"/>
                  </a:lnTo>
                  <a:lnTo>
                    <a:pt x="882194" y="417487"/>
                  </a:lnTo>
                  <a:lnTo>
                    <a:pt x="882281" y="417446"/>
                  </a:lnTo>
                  <a:lnTo>
                    <a:pt x="882374" y="417419"/>
                  </a:lnTo>
                  <a:lnTo>
                    <a:pt x="882572" y="417405"/>
                  </a:lnTo>
                  <a:lnTo>
                    <a:pt x="882673" y="417410"/>
                  </a:lnTo>
                  <a:lnTo>
                    <a:pt x="883111" y="417387"/>
                  </a:lnTo>
                  <a:lnTo>
                    <a:pt x="883194" y="417387"/>
                  </a:lnTo>
                  <a:lnTo>
                    <a:pt x="883413" y="417405"/>
                  </a:lnTo>
                  <a:lnTo>
                    <a:pt x="883523" y="417419"/>
                  </a:lnTo>
                  <a:lnTo>
                    <a:pt x="883628" y="417441"/>
                  </a:lnTo>
                  <a:lnTo>
                    <a:pt x="883734" y="417469"/>
                  </a:lnTo>
                  <a:lnTo>
                    <a:pt x="883851" y="417510"/>
                  </a:lnTo>
                  <a:lnTo>
                    <a:pt x="883968" y="417559"/>
                  </a:lnTo>
                  <a:lnTo>
                    <a:pt x="884082" y="417619"/>
                  </a:lnTo>
                  <a:lnTo>
                    <a:pt x="884191" y="417686"/>
                  </a:lnTo>
                  <a:lnTo>
                    <a:pt x="884293" y="417759"/>
                  </a:lnTo>
                  <a:lnTo>
                    <a:pt x="884369" y="417836"/>
                  </a:lnTo>
                  <a:lnTo>
                    <a:pt x="884580" y="418095"/>
                  </a:lnTo>
                  <a:lnTo>
                    <a:pt x="884660" y="418168"/>
                  </a:lnTo>
                  <a:lnTo>
                    <a:pt x="884747" y="418222"/>
                  </a:lnTo>
                  <a:lnTo>
                    <a:pt x="884841" y="418272"/>
                  </a:lnTo>
                  <a:lnTo>
                    <a:pt x="884939" y="418313"/>
                  </a:lnTo>
                  <a:lnTo>
                    <a:pt x="885034" y="418359"/>
                  </a:lnTo>
                  <a:lnTo>
                    <a:pt x="885124" y="418408"/>
                  </a:lnTo>
                  <a:lnTo>
                    <a:pt x="885229" y="418481"/>
                  </a:lnTo>
                  <a:lnTo>
                    <a:pt x="885427" y="418649"/>
                  </a:lnTo>
                  <a:lnTo>
                    <a:pt x="885529" y="418726"/>
                  </a:lnTo>
                  <a:lnTo>
                    <a:pt x="885633" y="418794"/>
                  </a:lnTo>
                  <a:lnTo>
                    <a:pt x="885735" y="418849"/>
                  </a:lnTo>
                  <a:lnTo>
                    <a:pt x="885951" y="418940"/>
                  </a:lnTo>
                  <a:lnTo>
                    <a:pt x="886060" y="418981"/>
                  </a:lnTo>
                  <a:lnTo>
                    <a:pt x="886257" y="419044"/>
                  </a:lnTo>
                  <a:lnTo>
                    <a:pt x="886525" y="419112"/>
                  </a:lnTo>
                  <a:lnTo>
                    <a:pt x="886612" y="419140"/>
                  </a:lnTo>
                  <a:lnTo>
                    <a:pt x="886778" y="419208"/>
                  </a:lnTo>
                  <a:lnTo>
                    <a:pt x="886933" y="419290"/>
                  </a:lnTo>
                  <a:lnTo>
                    <a:pt x="887009" y="419335"/>
                  </a:lnTo>
                  <a:lnTo>
                    <a:pt x="887107" y="419412"/>
                  </a:lnTo>
                  <a:lnTo>
                    <a:pt x="887201" y="419498"/>
                  </a:lnTo>
                  <a:lnTo>
                    <a:pt x="887288" y="419594"/>
                  </a:lnTo>
                  <a:lnTo>
                    <a:pt x="887371" y="419689"/>
                  </a:lnTo>
                  <a:lnTo>
                    <a:pt x="887447" y="419789"/>
                  </a:lnTo>
                  <a:lnTo>
                    <a:pt x="887519" y="419902"/>
                  </a:lnTo>
                  <a:lnTo>
                    <a:pt x="887696" y="420270"/>
                  </a:lnTo>
                  <a:lnTo>
                    <a:pt x="887764" y="420383"/>
                  </a:lnTo>
                  <a:lnTo>
                    <a:pt x="887911" y="420583"/>
                  </a:lnTo>
                  <a:lnTo>
                    <a:pt x="888070" y="420774"/>
                  </a:lnTo>
                  <a:lnTo>
                    <a:pt x="888157" y="420860"/>
                  </a:lnTo>
                  <a:lnTo>
                    <a:pt x="888225" y="420919"/>
                  </a:lnTo>
                  <a:lnTo>
                    <a:pt x="888350" y="421037"/>
                  </a:lnTo>
                  <a:lnTo>
                    <a:pt x="888410" y="421105"/>
                  </a:lnTo>
                  <a:lnTo>
                    <a:pt x="888463" y="421174"/>
                  </a:lnTo>
                  <a:lnTo>
                    <a:pt x="888516" y="421256"/>
                  </a:lnTo>
                  <a:lnTo>
                    <a:pt x="888641" y="421528"/>
                  </a:lnTo>
                  <a:lnTo>
                    <a:pt x="888690" y="421609"/>
                  </a:lnTo>
                  <a:lnTo>
                    <a:pt x="888792" y="421727"/>
                  </a:lnTo>
                  <a:lnTo>
                    <a:pt x="888962" y="421891"/>
                  </a:lnTo>
                  <a:lnTo>
                    <a:pt x="889134" y="422045"/>
                  </a:lnTo>
                  <a:lnTo>
                    <a:pt x="889210" y="422150"/>
                  </a:lnTo>
                  <a:lnTo>
                    <a:pt x="889270" y="422295"/>
                  </a:lnTo>
                  <a:lnTo>
                    <a:pt x="889342" y="422427"/>
                  </a:lnTo>
                  <a:lnTo>
                    <a:pt x="889453" y="422536"/>
                  </a:lnTo>
                  <a:lnTo>
                    <a:pt x="889580" y="422631"/>
                  </a:lnTo>
                  <a:lnTo>
                    <a:pt x="889705" y="422681"/>
                  </a:lnTo>
                  <a:lnTo>
                    <a:pt x="889924" y="422731"/>
                  </a:lnTo>
                  <a:lnTo>
                    <a:pt x="890003" y="422763"/>
                  </a:lnTo>
                  <a:lnTo>
                    <a:pt x="890079" y="422808"/>
                  </a:lnTo>
                  <a:lnTo>
                    <a:pt x="890151" y="422863"/>
                  </a:lnTo>
                  <a:lnTo>
                    <a:pt x="890290" y="422972"/>
                  </a:lnTo>
                  <a:lnTo>
                    <a:pt x="890362" y="423035"/>
                  </a:lnTo>
                  <a:lnTo>
                    <a:pt x="890434" y="423103"/>
                  </a:lnTo>
                  <a:lnTo>
                    <a:pt x="890566" y="423239"/>
                  </a:lnTo>
                  <a:lnTo>
                    <a:pt x="890706" y="423376"/>
                  </a:lnTo>
                  <a:lnTo>
                    <a:pt x="891046" y="423689"/>
                  </a:lnTo>
                  <a:lnTo>
                    <a:pt x="891110" y="423757"/>
                  </a:lnTo>
                  <a:lnTo>
                    <a:pt x="891171" y="423816"/>
                  </a:lnTo>
                  <a:lnTo>
                    <a:pt x="891239" y="423871"/>
                  </a:lnTo>
                  <a:lnTo>
                    <a:pt x="891310" y="423912"/>
                  </a:lnTo>
                  <a:lnTo>
                    <a:pt x="891416" y="423939"/>
                  </a:lnTo>
                  <a:lnTo>
                    <a:pt x="891530" y="423948"/>
                  </a:lnTo>
                  <a:lnTo>
                    <a:pt x="891647" y="423953"/>
                  </a:lnTo>
                  <a:lnTo>
                    <a:pt x="891771" y="423939"/>
                  </a:lnTo>
                  <a:lnTo>
                    <a:pt x="891896" y="423939"/>
                  </a:lnTo>
                  <a:lnTo>
                    <a:pt x="891975" y="423957"/>
                  </a:lnTo>
                  <a:lnTo>
                    <a:pt x="892051" y="423984"/>
                  </a:lnTo>
                  <a:lnTo>
                    <a:pt x="892206" y="424052"/>
                  </a:lnTo>
                  <a:lnTo>
                    <a:pt x="892285" y="424084"/>
                  </a:lnTo>
                  <a:lnTo>
                    <a:pt x="892353" y="424107"/>
                  </a:lnTo>
                  <a:lnTo>
                    <a:pt x="892416" y="424134"/>
                  </a:lnTo>
                  <a:lnTo>
                    <a:pt x="892484" y="424152"/>
                  </a:lnTo>
                  <a:lnTo>
                    <a:pt x="892614" y="424166"/>
                  </a:lnTo>
                  <a:lnTo>
                    <a:pt x="892682" y="424143"/>
                  </a:lnTo>
                  <a:lnTo>
                    <a:pt x="892745" y="424093"/>
                  </a:lnTo>
                  <a:lnTo>
                    <a:pt x="892809" y="424034"/>
                  </a:lnTo>
                  <a:lnTo>
                    <a:pt x="892871" y="423971"/>
                  </a:lnTo>
                  <a:lnTo>
                    <a:pt x="892930" y="423916"/>
                  </a:lnTo>
                  <a:lnTo>
                    <a:pt x="892992" y="423871"/>
                  </a:lnTo>
                  <a:lnTo>
                    <a:pt x="893104" y="423775"/>
                  </a:lnTo>
                  <a:lnTo>
                    <a:pt x="893164" y="423734"/>
                  </a:lnTo>
                  <a:lnTo>
                    <a:pt x="893293" y="423685"/>
                  </a:lnTo>
                  <a:lnTo>
                    <a:pt x="893436" y="423653"/>
                  </a:lnTo>
                  <a:lnTo>
                    <a:pt x="893542" y="423671"/>
                  </a:lnTo>
                  <a:lnTo>
                    <a:pt x="893587" y="423744"/>
                  </a:lnTo>
                  <a:lnTo>
                    <a:pt x="893610" y="423843"/>
                  </a:lnTo>
                  <a:lnTo>
                    <a:pt x="893614" y="423966"/>
                  </a:lnTo>
                  <a:lnTo>
                    <a:pt x="893595" y="424048"/>
                  </a:lnTo>
                  <a:lnTo>
                    <a:pt x="893569" y="424129"/>
                  </a:lnTo>
                  <a:lnTo>
                    <a:pt x="893531" y="424207"/>
                  </a:lnTo>
                  <a:lnTo>
                    <a:pt x="893463" y="424325"/>
                  </a:lnTo>
                  <a:lnTo>
                    <a:pt x="893395" y="424407"/>
                  </a:lnTo>
                  <a:lnTo>
                    <a:pt x="893334" y="424493"/>
                  </a:lnTo>
                  <a:lnTo>
                    <a:pt x="893289" y="424570"/>
                  </a:lnTo>
                  <a:lnTo>
                    <a:pt x="893259" y="424647"/>
                  </a:lnTo>
                  <a:lnTo>
                    <a:pt x="893266" y="424756"/>
                  </a:lnTo>
                  <a:lnTo>
                    <a:pt x="893308" y="424829"/>
                  </a:lnTo>
                  <a:lnTo>
                    <a:pt x="893368" y="424906"/>
                  </a:lnTo>
                  <a:lnTo>
                    <a:pt x="893501" y="425047"/>
                  </a:lnTo>
                  <a:lnTo>
                    <a:pt x="893561" y="425115"/>
                  </a:lnTo>
                  <a:lnTo>
                    <a:pt x="893629" y="425183"/>
                  </a:lnTo>
                  <a:lnTo>
                    <a:pt x="893701" y="425246"/>
                  </a:lnTo>
                  <a:lnTo>
                    <a:pt x="893844" y="425364"/>
                  </a:lnTo>
                  <a:lnTo>
                    <a:pt x="893995" y="425474"/>
                  </a:lnTo>
                  <a:lnTo>
                    <a:pt x="894071" y="425523"/>
                  </a:lnTo>
                  <a:lnTo>
                    <a:pt x="894150" y="425569"/>
                  </a:lnTo>
                  <a:lnTo>
                    <a:pt x="894233" y="425605"/>
                  </a:lnTo>
                  <a:lnTo>
                    <a:pt x="894332" y="425641"/>
                  </a:lnTo>
                  <a:lnTo>
                    <a:pt x="894437" y="425669"/>
                  </a:lnTo>
                  <a:lnTo>
                    <a:pt x="894543" y="425687"/>
                  </a:lnTo>
                  <a:lnTo>
                    <a:pt x="894759" y="425714"/>
                  </a:lnTo>
                  <a:lnTo>
                    <a:pt x="894955" y="425719"/>
                  </a:lnTo>
                  <a:lnTo>
                    <a:pt x="895148" y="425710"/>
                  </a:lnTo>
                  <a:lnTo>
                    <a:pt x="895352" y="425691"/>
                  </a:lnTo>
                  <a:lnTo>
                    <a:pt x="895461" y="425678"/>
                  </a:lnTo>
                  <a:lnTo>
                    <a:pt x="895563" y="425660"/>
                  </a:lnTo>
                  <a:lnTo>
                    <a:pt x="895775" y="425632"/>
                  </a:lnTo>
                  <a:lnTo>
                    <a:pt x="896231" y="425596"/>
                  </a:lnTo>
                  <a:lnTo>
                    <a:pt x="896344" y="425583"/>
                  </a:lnTo>
                  <a:lnTo>
                    <a:pt x="896523" y="425555"/>
                  </a:lnTo>
                  <a:lnTo>
                    <a:pt x="896612" y="425537"/>
                  </a:lnTo>
                  <a:lnTo>
                    <a:pt x="896794" y="425510"/>
                  </a:lnTo>
                  <a:lnTo>
                    <a:pt x="897247" y="425478"/>
                  </a:lnTo>
                  <a:lnTo>
                    <a:pt x="897360" y="425460"/>
                  </a:lnTo>
                  <a:lnTo>
                    <a:pt x="897444" y="425442"/>
                  </a:lnTo>
                  <a:lnTo>
                    <a:pt x="897772" y="425351"/>
                  </a:lnTo>
                  <a:lnTo>
                    <a:pt x="897976" y="425306"/>
                  </a:lnTo>
                  <a:lnTo>
                    <a:pt x="898082" y="425287"/>
                  </a:lnTo>
                  <a:lnTo>
                    <a:pt x="898184" y="425278"/>
                  </a:lnTo>
                  <a:lnTo>
                    <a:pt x="898282" y="425283"/>
                  </a:lnTo>
                  <a:lnTo>
                    <a:pt x="898365" y="425297"/>
                  </a:lnTo>
                  <a:lnTo>
                    <a:pt x="898445" y="425319"/>
                  </a:lnTo>
                  <a:lnTo>
                    <a:pt x="898524" y="425346"/>
                  </a:lnTo>
                  <a:lnTo>
                    <a:pt x="898603" y="425383"/>
                  </a:lnTo>
                  <a:lnTo>
                    <a:pt x="898671" y="425424"/>
                  </a:lnTo>
                  <a:lnTo>
                    <a:pt x="898747" y="425492"/>
                  </a:lnTo>
                  <a:lnTo>
                    <a:pt x="898811" y="425578"/>
                  </a:lnTo>
                  <a:lnTo>
                    <a:pt x="898868" y="425669"/>
                  </a:lnTo>
                  <a:lnTo>
                    <a:pt x="898921" y="425769"/>
                  </a:lnTo>
                  <a:lnTo>
                    <a:pt x="899034" y="425959"/>
                  </a:lnTo>
                  <a:lnTo>
                    <a:pt x="899189" y="426259"/>
                  </a:lnTo>
                  <a:lnTo>
                    <a:pt x="899325" y="426509"/>
                  </a:lnTo>
                  <a:lnTo>
                    <a:pt x="899369" y="426581"/>
                  </a:lnTo>
                  <a:lnTo>
                    <a:pt x="899412" y="426659"/>
                  </a:lnTo>
                  <a:lnTo>
                    <a:pt x="899548" y="426926"/>
                  </a:lnTo>
                  <a:lnTo>
                    <a:pt x="899627" y="427126"/>
                  </a:lnTo>
                  <a:lnTo>
                    <a:pt x="899656" y="427226"/>
                  </a:lnTo>
                  <a:lnTo>
                    <a:pt x="899676" y="427344"/>
                  </a:lnTo>
                  <a:lnTo>
                    <a:pt x="899688" y="427462"/>
                  </a:lnTo>
                  <a:lnTo>
                    <a:pt x="899690" y="427580"/>
                  </a:lnTo>
                  <a:lnTo>
                    <a:pt x="899684" y="427698"/>
                  </a:lnTo>
                  <a:lnTo>
                    <a:pt x="899665" y="427816"/>
                  </a:lnTo>
                  <a:lnTo>
                    <a:pt x="899646" y="427898"/>
                  </a:lnTo>
                  <a:lnTo>
                    <a:pt x="899525" y="428225"/>
                  </a:lnTo>
                  <a:lnTo>
                    <a:pt x="899446" y="428470"/>
                  </a:lnTo>
                  <a:lnTo>
                    <a:pt x="899423" y="428552"/>
                  </a:lnTo>
                  <a:lnTo>
                    <a:pt x="899374" y="428679"/>
                  </a:lnTo>
                  <a:lnTo>
                    <a:pt x="899325" y="428765"/>
                  </a:lnTo>
                  <a:lnTo>
                    <a:pt x="899282" y="428856"/>
                  </a:lnTo>
                  <a:lnTo>
                    <a:pt x="899253" y="428947"/>
                  </a:lnTo>
                  <a:lnTo>
                    <a:pt x="899215" y="429147"/>
                  </a:lnTo>
                  <a:lnTo>
                    <a:pt x="899185" y="429238"/>
                  </a:lnTo>
                  <a:lnTo>
                    <a:pt x="899106" y="429324"/>
                  </a:lnTo>
                  <a:lnTo>
                    <a:pt x="898958" y="429388"/>
                  </a:lnTo>
                  <a:lnTo>
                    <a:pt x="898849" y="429455"/>
                  </a:lnTo>
                  <a:lnTo>
                    <a:pt x="898754" y="429542"/>
                  </a:lnTo>
                  <a:lnTo>
                    <a:pt x="898754" y="429628"/>
                  </a:lnTo>
                  <a:lnTo>
                    <a:pt x="898815" y="429674"/>
                  </a:lnTo>
                  <a:lnTo>
                    <a:pt x="898989" y="429782"/>
                  </a:lnTo>
                  <a:lnTo>
                    <a:pt x="899064" y="429837"/>
                  </a:lnTo>
                  <a:lnTo>
                    <a:pt x="899128" y="429900"/>
                  </a:lnTo>
                  <a:lnTo>
                    <a:pt x="899189" y="429969"/>
                  </a:lnTo>
                  <a:lnTo>
                    <a:pt x="899306" y="430109"/>
                  </a:lnTo>
                  <a:lnTo>
                    <a:pt x="899369" y="430177"/>
                  </a:lnTo>
                  <a:lnTo>
                    <a:pt x="899438" y="430241"/>
                  </a:lnTo>
                  <a:lnTo>
                    <a:pt x="899650" y="430418"/>
                  </a:lnTo>
                  <a:lnTo>
                    <a:pt x="899722" y="430473"/>
                  </a:lnTo>
                  <a:lnTo>
                    <a:pt x="899894" y="430627"/>
                  </a:lnTo>
                  <a:lnTo>
                    <a:pt x="900068" y="430773"/>
                  </a:lnTo>
                  <a:lnTo>
                    <a:pt x="900238" y="430890"/>
                  </a:lnTo>
                  <a:lnTo>
                    <a:pt x="900484" y="431018"/>
                  </a:lnTo>
                  <a:lnTo>
                    <a:pt x="900559" y="431072"/>
                  </a:lnTo>
                  <a:lnTo>
                    <a:pt x="900639" y="431140"/>
                  </a:lnTo>
                  <a:lnTo>
                    <a:pt x="900710" y="431222"/>
                  </a:lnTo>
                  <a:lnTo>
                    <a:pt x="900778" y="431308"/>
                  </a:lnTo>
                  <a:lnTo>
                    <a:pt x="900850" y="431390"/>
                  </a:lnTo>
                  <a:lnTo>
                    <a:pt x="900994" y="431503"/>
                  </a:lnTo>
                  <a:lnTo>
                    <a:pt x="901126" y="431594"/>
                  </a:lnTo>
                  <a:lnTo>
                    <a:pt x="901194" y="431626"/>
                  </a:lnTo>
                  <a:lnTo>
                    <a:pt x="901262" y="431644"/>
                  </a:lnTo>
                  <a:lnTo>
                    <a:pt x="901341" y="431635"/>
                  </a:lnTo>
                  <a:lnTo>
                    <a:pt x="901424" y="431603"/>
                  </a:lnTo>
                  <a:lnTo>
                    <a:pt x="901504" y="431558"/>
                  </a:lnTo>
                  <a:lnTo>
                    <a:pt x="901587" y="431526"/>
                  </a:lnTo>
                  <a:lnTo>
                    <a:pt x="901666" y="431513"/>
                  </a:lnTo>
                  <a:lnTo>
                    <a:pt x="901738" y="431531"/>
                  </a:lnTo>
                  <a:lnTo>
                    <a:pt x="901813" y="431558"/>
                  </a:lnTo>
                  <a:lnTo>
                    <a:pt x="901885" y="431594"/>
                  </a:lnTo>
                  <a:lnTo>
                    <a:pt x="902021" y="431676"/>
                  </a:lnTo>
                  <a:lnTo>
                    <a:pt x="902104" y="431739"/>
                  </a:lnTo>
                  <a:lnTo>
                    <a:pt x="902180" y="431812"/>
                  </a:lnTo>
                  <a:lnTo>
                    <a:pt x="902252" y="431885"/>
                  </a:lnTo>
                  <a:lnTo>
                    <a:pt x="902320" y="431967"/>
                  </a:lnTo>
                  <a:lnTo>
                    <a:pt x="902395" y="432044"/>
                  </a:lnTo>
                  <a:lnTo>
                    <a:pt x="902463" y="432107"/>
                  </a:lnTo>
                  <a:lnTo>
                    <a:pt x="902660" y="432311"/>
                  </a:lnTo>
                  <a:lnTo>
                    <a:pt x="902803" y="432479"/>
                  </a:lnTo>
                  <a:lnTo>
                    <a:pt x="902953" y="432688"/>
                  </a:lnTo>
                  <a:lnTo>
                    <a:pt x="903030" y="432788"/>
                  </a:lnTo>
                  <a:lnTo>
                    <a:pt x="903117" y="432884"/>
                  </a:lnTo>
                  <a:lnTo>
                    <a:pt x="903206" y="432965"/>
                  </a:lnTo>
                  <a:lnTo>
                    <a:pt x="903599" y="433270"/>
                  </a:lnTo>
                  <a:lnTo>
                    <a:pt x="903671" y="433333"/>
                  </a:lnTo>
                  <a:lnTo>
                    <a:pt x="903807" y="433470"/>
                  </a:lnTo>
                  <a:lnTo>
                    <a:pt x="903875" y="433533"/>
                  </a:lnTo>
                  <a:lnTo>
                    <a:pt x="903951" y="433592"/>
                  </a:lnTo>
                  <a:lnTo>
                    <a:pt x="904041" y="433647"/>
                  </a:lnTo>
                  <a:lnTo>
                    <a:pt x="904136" y="433696"/>
                  </a:lnTo>
                  <a:lnTo>
                    <a:pt x="904234" y="433742"/>
                  </a:lnTo>
                  <a:lnTo>
                    <a:pt x="904438" y="433824"/>
                  </a:lnTo>
                  <a:lnTo>
                    <a:pt x="904555" y="433860"/>
                  </a:lnTo>
                  <a:lnTo>
                    <a:pt x="904676" y="433887"/>
                  </a:lnTo>
                  <a:lnTo>
                    <a:pt x="904918" y="433933"/>
                  </a:lnTo>
                  <a:lnTo>
                    <a:pt x="905039" y="433965"/>
                  </a:lnTo>
                  <a:lnTo>
                    <a:pt x="905273" y="434051"/>
                  </a:lnTo>
                  <a:lnTo>
                    <a:pt x="905500" y="434150"/>
                  </a:lnTo>
                  <a:lnTo>
                    <a:pt x="905719" y="434251"/>
                  </a:lnTo>
                  <a:lnTo>
                    <a:pt x="905934" y="434364"/>
                  </a:lnTo>
                  <a:lnTo>
                    <a:pt x="906036" y="434423"/>
                  </a:lnTo>
                  <a:lnTo>
                    <a:pt x="906146" y="434477"/>
                  </a:lnTo>
                  <a:lnTo>
                    <a:pt x="906554" y="434659"/>
                  </a:lnTo>
                  <a:lnTo>
                    <a:pt x="906652" y="434709"/>
                  </a:lnTo>
                  <a:lnTo>
                    <a:pt x="906760" y="434772"/>
                  </a:lnTo>
                  <a:lnTo>
                    <a:pt x="906968" y="434918"/>
                  </a:lnTo>
                  <a:lnTo>
                    <a:pt x="907066" y="434995"/>
                  </a:lnTo>
                  <a:lnTo>
                    <a:pt x="907161" y="435077"/>
                  </a:lnTo>
                  <a:lnTo>
                    <a:pt x="907248" y="435168"/>
                  </a:lnTo>
                  <a:lnTo>
                    <a:pt x="907576" y="435554"/>
                  </a:lnTo>
                  <a:lnTo>
                    <a:pt x="907746" y="435740"/>
                  </a:lnTo>
                  <a:lnTo>
                    <a:pt x="907924" y="435922"/>
                  </a:lnTo>
                  <a:lnTo>
                    <a:pt x="908105" y="436094"/>
                  </a:lnTo>
                  <a:lnTo>
                    <a:pt x="908200" y="436171"/>
                  </a:lnTo>
                  <a:lnTo>
                    <a:pt x="908385" y="436335"/>
                  </a:lnTo>
                  <a:lnTo>
                    <a:pt x="908570" y="436516"/>
                  </a:lnTo>
                  <a:lnTo>
                    <a:pt x="908747" y="436725"/>
                  </a:lnTo>
                  <a:lnTo>
                    <a:pt x="908834" y="436834"/>
                  </a:lnTo>
                  <a:lnTo>
                    <a:pt x="908914" y="436943"/>
                  </a:lnTo>
                  <a:lnTo>
                    <a:pt x="908974" y="437043"/>
                  </a:lnTo>
                  <a:lnTo>
                    <a:pt x="909084" y="437256"/>
                  </a:lnTo>
                  <a:lnTo>
                    <a:pt x="909144" y="437352"/>
                  </a:lnTo>
                  <a:lnTo>
                    <a:pt x="909216" y="437438"/>
                  </a:lnTo>
                  <a:lnTo>
                    <a:pt x="909284" y="437492"/>
                  </a:lnTo>
                  <a:lnTo>
                    <a:pt x="909356" y="437542"/>
                  </a:lnTo>
                  <a:lnTo>
                    <a:pt x="909435" y="437588"/>
                  </a:lnTo>
                  <a:lnTo>
                    <a:pt x="909684" y="437720"/>
                  </a:lnTo>
                  <a:lnTo>
                    <a:pt x="909866" y="437824"/>
                  </a:lnTo>
                  <a:lnTo>
                    <a:pt x="909960" y="437865"/>
                  </a:lnTo>
                  <a:lnTo>
                    <a:pt x="910058" y="437901"/>
                  </a:lnTo>
                  <a:lnTo>
                    <a:pt x="910108" y="437915"/>
                  </a:lnTo>
                  <a:lnTo>
                    <a:pt x="910172" y="437933"/>
                  </a:lnTo>
                  <a:lnTo>
                    <a:pt x="910416" y="437965"/>
                  </a:lnTo>
                  <a:lnTo>
                    <a:pt x="910537" y="437965"/>
                  </a:lnTo>
                  <a:lnTo>
                    <a:pt x="910730" y="437946"/>
                  </a:lnTo>
                  <a:lnTo>
                    <a:pt x="910881" y="437951"/>
                  </a:lnTo>
                  <a:lnTo>
                    <a:pt x="910956" y="437969"/>
                  </a:lnTo>
                  <a:lnTo>
                    <a:pt x="911075" y="438019"/>
                  </a:lnTo>
                  <a:lnTo>
                    <a:pt x="911157" y="438092"/>
                  </a:lnTo>
                  <a:lnTo>
                    <a:pt x="911247" y="438146"/>
                  </a:lnTo>
                  <a:lnTo>
                    <a:pt x="911349" y="438137"/>
                  </a:lnTo>
                  <a:lnTo>
                    <a:pt x="911451" y="438119"/>
                  </a:lnTo>
                  <a:lnTo>
                    <a:pt x="911553" y="438160"/>
                  </a:lnTo>
                  <a:lnTo>
                    <a:pt x="911599" y="438224"/>
                  </a:lnTo>
                  <a:lnTo>
                    <a:pt x="911644" y="438305"/>
                  </a:lnTo>
                  <a:lnTo>
                    <a:pt x="911682" y="438396"/>
                  </a:lnTo>
                  <a:lnTo>
                    <a:pt x="911712" y="438478"/>
                  </a:lnTo>
                  <a:lnTo>
                    <a:pt x="911776" y="438619"/>
                  </a:lnTo>
                  <a:lnTo>
                    <a:pt x="911814" y="438764"/>
                  </a:lnTo>
                  <a:lnTo>
                    <a:pt x="911772" y="438895"/>
                  </a:lnTo>
                  <a:lnTo>
                    <a:pt x="911727" y="438964"/>
                  </a:lnTo>
                  <a:lnTo>
                    <a:pt x="911674" y="439068"/>
                  </a:lnTo>
                  <a:lnTo>
                    <a:pt x="911606" y="439218"/>
                  </a:lnTo>
                  <a:lnTo>
                    <a:pt x="911599" y="439322"/>
                  </a:lnTo>
                  <a:lnTo>
                    <a:pt x="911701" y="439331"/>
                  </a:lnTo>
                  <a:lnTo>
                    <a:pt x="911856" y="439300"/>
                  </a:lnTo>
                  <a:lnTo>
                    <a:pt x="911924" y="439304"/>
                  </a:lnTo>
                  <a:lnTo>
                    <a:pt x="911992" y="439327"/>
                  </a:lnTo>
                  <a:lnTo>
                    <a:pt x="912177" y="439467"/>
                  </a:lnTo>
                  <a:lnTo>
                    <a:pt x="912245" y="439508"/>
                  </a:lnTo>
                  <a:lnTo>
                    <a:pt x="912332" y="439540"/>
                  </a:lnTo>
                  <a:lnTo>
                    <a:pt x="912426" y="439563"/>
                  </a:lnTo>
                  <a:lnTo>
                    <a:pt x="912520" y="439581"/>
                  </a:lnTo>
                  <a:lnTo>
                    <a:pt x="912619" y="439595"/>
                  </a:lnTo>
                  <a:lnTo>
                    <a:pt x="912713" y="439613"/>
                  </a:lnTo>
                  <a:lnTo>
                    <a:pt x="912811" y="439640"/>
                  </a:lnTo>
                  <a:lnTo>
                    <a:pt x="913110" y="439708"/>
                  </a:lnTo>
                  <a:lnTo>
                    <a:pt x="913208" y="439722"/>
                  </a:lnTo>
                  <a:lnTo>
                    <a:pt x="913299" y="439727"/>
                  </a:lnTo>
                  <a:lnTo>
                    <a:pt x="913567" y="439722"/>
                  </a:lnTo>
                  <a:lnTo>
                    <a:pt x="913654" y="439731"/>
                  </a:lnTo>
                  <a:lnTo>
                    <a:pt x="913756" y="439758"/>
                  </a:lnTo>
                  <a:lnTo>
                    <a:pt x="913854" y="439794"/>
                  </a:lnTo>
                  <a:lnTo>
                    <a:pt x="913951" y="439840"/>
                  </a:lnTo>
                  <a:lnTo>
                    <a:pt x="914049" y="439872"/>
                  </a:lnTo>
                  <a:lnTo>
                    <a:pt x="914149" y="439886"/>
                  </a:lnTo>
                  <a:lnTo>
                    <a:pt x="914253" y="439886"/>
                  </a:lnTo>
                  <a:lnTo>
                    <a:pt x="914363" y="439867"/>
                  </a:lnTo>
                  <a:lnTo>
                    <a:pt x="914474" y="439835"/>
                  </a:lnTo>
                  <a:lnTo>
                    <a:pt x="914575" y="439794"/>
                  </a:lnTo>
                  <a:lnTo>
                    <a:pt x="914673" y="439749"/>
                  </a:lnTo>
                  <a:lnTo>
                    <a:pt x="914790" y="439667"/>
                  </a:lnTo>
                  <a:lnTo>
                    <a:pt x="914899" y="439577"/>
                  </a:lnTo>
                  <a:lnTo>
                    <a:pt x="914990" y="439467"/>
                  </a:lnTo>
                  <a:lnTo>
                    <a:pt x="915062" y="439331"/>
                  </a:lnTo>
                  <a:lnTo>
                    <a:pt x="915153" y="439232"/>
                  </a:lnTo>
                  <a:lnTo>
                    <a:pt x="915273" y="439200"/>
                  </a:lnTo>
                  <a:lnTo>
                    <a:pt x="915341" y="439200"/>
                  </a:lnTo>
                  <a:lnTo>
                    <a:pt x="915474" y="439213"/>
                  </a:lnTo>
                  <a:lnTo>
                    <a:pt x="915557" y="439227"/>
                  </a:lnTo>
                  <a:lnTo>
                    <a:pt x="915715" y="439291"/>
                  </a:lnTo>
                  <a:lnTo>
                    <a:pt x="915795" y="439318"/>
                  </a:lnTo>
                  <a:lnTo>
                    <a:pt x="915870" y="439318"/>
                  </a:lnTo>
                  <a:lnTo>
                    <a:pt x="915957" y="439282"/>
                  </a:lnTo>
                  <a:lnTo>
                    <a:pt x="916033" y="439209"/>
                  </a:lnTo>
                  <a:lnTo>
                    <a:pt x="916188" y="439027"/>
                  </a:lnTo>
                  <a:lnTo>
                    <a:pt x="916271" y="438950"/>
                  </a:lnTo>
                  <a:lnTo>
                    <a:pt x="916354" y="438895"/>
                  </a:lnTo>
                  <a:lnTo>
                    <a:pt x="916528" y="438791"/>
                  </a:lnTo>
                  <a:lnTo>
                    <a:pt x="916664" y="438704"/>
                  </a:lnTo>
                  <a:lnTo>
                    <a:pt x="916796" y="438609"/>
                  </a:lnTo>
                  <a:lnTo>
                    <a:pt x="916894" y="438532"/>
                  </a:lnTo>
                  <a:lnTo>
                    <a:pt x="917176" y="438292"/>
                  </a:lnTo>
                  <a:lnTo>
                    <a:pt x="917336" y="438183"/>
                  </a:lnTo>
                  <a:lnTo>
                    <a:pt x="917414" y="438128"/>
                  </a:lnTo>
                  <a:lnTo>
                    <a:pt x="917490" y="438069"/>
                  </a:lnTo>
                  <a:lnTo>
                    <a:pt x="917554" y="438001"/>
                  </a:lnTo>
                  <a:lnTo>
                    <a:pt x="917603" y="437928"/>
                  </a:lnTo>
                  <a:lnTo>
                    <a:pt x="917679" y="437765"/>
                  </a:lnTo>
                  <a:lnTo>
                    <a:pt x="917713" y="437683"/>
                  </a:lnTo>
                  <a:lnTo>
                    <a:pt x="917758" y="437606"/>
                  </a:lnTo>
                  <a:lnTo>
                    <a:pt x="917864" y="437475"/>
                  </a:lnTo>
                  <a:lnTo>
                    <a:pt x="918038" y="437284"/>
                  </a:lnTo>
                  <a:lnTo>
                    <a:pt x="918125" y="437184"/>
                  </a:lnTo>
                  <a:lnTo>
                    <a:pt x="918219" y="437084"/>
                  </a:lnTo>
                  <a:lnTo>
                    <a:pt x="918393" y="436879"/>
                  </a:lnTo>
                  <a:lnTo>
                    <a:pt x="918468" y="436770"/>
                  </a:lnTo>
                  <a:lnTo>
                    <a:pt x="918533" y="436652"/>
                  </a:lnTo>
                  <a:lnTo>
                    <a:pt x="918589" y="436525"/>
                  </a:lnTo>
                  <a:lnTo>
                    <a:pt x="918691" y="436271"/>
                  </a:lnTo>
                  <a:lnTo>
                    <a:pt x="918752" y="436148"/>
                  </a:lnTo>
                  <a:lnTo>
                    <a:pt x="918824" y="436049"/>
                  </a:lnTo>
                  <a:lnTo>
                    <a:pt x="919001" y="435849"/>
                  </a:lnTo>
                  <a:lnTo>
                    <a:pt x="919062" y="435749"/>
                  </a:lnTo>
                  <a:lnTo>
                    <a:pt x="919084" y="435658"/>
                  </a:lnTo>
                  <a:lnTo>
                    <a:pt x="919046" y="435572"/>
                  </a:lnTo>
                  <a:lnTo>
                    <a:pt x="918967" y="435495"/>
                  </a:lnTo>
                  <a:lnTo>
                    <a:pt x="918877" y="435413"/>
                  </a:lnTo>
                  <a:lnTo>
                    <a:pt x="918801" y="435336"/>
                  </a:lnTo>
                  <a:lnTo>
                    <a:pt x="918778" y="435172"/>
                  </a:lnTo>
                  <a:lnTo>
                    <a:pt x="918809" y="435090"/>
                  </a:lnTo>
                  <a:lnTo>
                    <a:pt x="918858" y="435009"/>
                  </a:lnTo>
                  <a:lnTo>
                    <a:pt x="919031" y="434782"/>
                  </a:lnTo>
                  <a:lnTo>
                    <a:pt x="919103" y="434704"/>
                  </a:lnTo>
                  <a:lnTo>
                    <a:pt x="919175" y="434636"/>
                  </a:lnTo>
                  <a:lnTo>
                    <a:pt x="919250" y="434586"/>
                  </a:lnTo>
                  <a:lnTo>
                    <a:pt x="919326" y="434564"/>
                  </a:lnTo>
                  <a:lnTo>
                    <a:pt x="919375" y="434573"/>
                  </a:lnTo>
                  <a:lnTo>
                    <a:pt x="919526" y="434641"/>
                  </a:lnTo>
                  <a:lnTo>
                    <a:pt x="919571" y="434641"/>
                  </a:lnTo>
                  <a:lnTo>
                    <a:pt x="919617" y="434609"/>
                  </a:lnTo>
                  <a:lnTo>
                    <a:pt x="919655" y="434532"/>
                  </a:lnTo>
                  <a:lnTo>
                    <a:pt x="919726" y="434346"/>
                  </a:lnTo>
                  <a:lnTo>
                    <a:pt x="919775" y="434273"/>
                  </a:lnTo>
                  <a:lnTo>
                    <a:pt x="919817" y="434237"/>
                  </a:lnTo>
                  <a:lnTo>
                    <a:pt x="919960" y="434137"/>
                  </a:lnTo>
                  <a:lnTo>
                    <a:pt x="920002" y="434101"/>
                  </a:lnTo>
                  <a:lnTo>
                    <a:pt x="920074" y="434014"/>
                  </a:lnTo>
                  <a:lnTo>
                    <a:pt x="920134" y="433914"/>
                  </a:lnTo>
                  <a:lnTo>
                    <a:pt x="920187" y="433805"/>
                  </a:lnTo>
                  <a:lnTo>
                    <a:pt x="920285" y="433583"/>
                  </a:lnTo>
                  <a:lnTo>
                    <a:pt x="920346" y="433424"/>
                  </a:lnTo>
                  <a:lnTo>
                    <a:pt x="920392" y="433288"/>
                  </a:lnTo>
                  <a:lnTo>
                    <a:pt x="920402" y="433261"/>
                  </a:lnTo>
                  <a:lnTo>
                    <a:pt x="920440" y="433188"/>
                  </a:lnTo>
                  <a:lnTo>
                    <a:pt x="920489" y="433111"/>
                  </a:lnTo>
                  <a:lnTo>
                    <a:pt x="920610" y="432965"/>
                  </a:lnTo>
                  <a:lnTo>
                    <a:pt x="920667" y="432893"/>
                  </a:lnTo>
                  <a:lnTo>
                    <a:pt x="920720" y="432816"/>
                  </a:lnTo>
                  <a:lnTo>
                    <a:pt x="920757" y="432738"/>
                  </a:lnTo>
                  <a:lnTo>
                    <a:pt x="920840" y="432480"/>
                  </a:lnTo>
                  <a:lnTo>
                    <a:pt x="920874" y="432398"/>
                  </a:lnTo>
                  <a:lnTo>
                    <a:pt x="920920" y="432316"/>
                  </a:lnTo>
                  <a:lnTo>
                    <a:pt x="920980" y="432239"/>
                  </a:lnTo>
                  <a:lnTo>
                    <a:pt x="921033" y="432162"/>
                  </a:lnTo>
                  <a:lnTo>
                    <a:pt x="921078" y="432080"/>
                  </a:lnTo>
                  <a:lnTo>
                    <a:pt x="921105" y="432003"/>
                  </a:lnTo>
                  <a:lnTo>
                    <a:pt x="921101" y="431944"/>
                  </a:lnTo>
                  <a:lnTo>
                    <a:pt x="921090" y="431880"/>
                  </a:lnTo>
                  <a:lnTo>
                    <a:pt x="921060" y="431762"/>
                  </a:lnTo>
                  <a:lnTo>
                    <a:pt x="921060" y="431703"/>
                  </a:lnTo>
                  <a:lnTo>
                    <a:pt x="921078" y="431635"/>
                  </a:lnTo>
                  <a:lnTo>
                    <a:pt x="921109" y="431571"/>
                  </a:lnTo>
                  <a:lnTo>
                    <a:pt x="921184" y="431444"/>
                  </a:lnTo>
                  <a:lnTo>
                    <a:pt x="921214" y="431381"/>
                  </a:lnTo>
                  <a:lnTo>
                    <a:pt x="921241" y="431285"/>
                  </a:lnTo>
                  <a:lnTo>
                    <a:pt x="921294" y="430999"/>
                  </a:lnTo>
                  <a:lnTo>
                    <a:pt x="921320" y="430909"/>
                  </a:lnTo>
                  <a:lnTo>
                    <a:pt x="921365" y="430813"/>
                  </a:lnTo>
                  <a:lnTo>
                    <a:pt x="921479" y="430636"/>
                  </a:lnTo>
                  <a:lnTo>
                    <a:pt x="921543" y="430550"/>
                  </a:lnTo>
                  <a:lnTo>
                    <a:pt x="921728" y="430277"/>
                  </a:lnTo>
                  <a:lnTo>
                    <a:pt x="921796" y="430187"/>
                  </a:lnTo>
                  <a:lnTo>
                    <a:pt x="921856" y="430091"/>
                  </a:lnTo>
                  <a:lnTo>
                    <a:pt x="921906" y="429996"/>
                  </a:lnTo>
                  <a:lnTo>
                    <a:pt x="921947" y="429901"/>
                  </a:lnTo>
                  <a:lnTo>
                    <a:pt x="921985" y="429801"/>
                  </a:lnTo>
                  <a:lnTo>
                    <a:pt x="922041" y="429601"/>
                  </a:lnTo>
                  <a:lnTo>
                    <a:pt x="922064" y="429501"/>
                  </a:lnTo>
                  <a:lnTo>
                    <a:pt x="922177" y="429401"/>
                  </a:lnTo>
                  <a:lnTo>
                    <a:pt x="922272" y="429283"/>
                  </a:lnTo>
                  <a:lnTo>
                    <a:pt x="922313" y="429219"/>
                  </a:lnTo>
                  <a:lnTo>
                    <a:pt x="922340" y="429156"/>
                  </a:lnTo>
                  <a:lnTo>
                    <a:pt x="922370" y="429011"/>
                  </a:lnTo>
                  <a:lnTo>
                    <a:pt x="922389" y="428942"/>
                  </a:lnTo>
                  <a:lnTo>
                    <a:pt x="922423" y="428883"/>
                  </a:lnTo>
                  <a:lnTo>
                    <a:pt x="922457" y="428852"/>
                  </a:lnTo>
                  <a:lnTo>
                    <a:pt x="922498" y="428820"/>
                  </a:lnTo>
                  <a:lnTo>
                    <a:pt x="922581" y="428765"/>
                  </a:lnTo>
                  <a:lnTo>
                    <a:pt x="922608" y="428729"/>
                  </a:lnTo>
                  <a:lnTo>
                    <a:pt x="922608" y="428670"/>
                  </a:lnTo>
                  <a:lnTo>
                    <a:pt x="922581" y="428597"/>
                  </a:lnTo>
                  <a:lnTo>
                    <a:pt x="922532" y="428516"/>
                  </a:lnTo>
                  <a:lnTo>
                    <a:pt x="922430" y="428361"/>
                  </a:lnTo>
                  <a:lnTo>
                    <a:pt x="922370" y="428275"/>
                  </a:lnTo>
                  <a:lnTo>
                    <a:pt x="922306" y="428193"/>
                  </a:lnTo>
                  <a:lnTo>
                    <a:pt x="922279" y="428152"/>
                  </a:lnTo>
                  <a:lnTo>
                    <a:pt x="922215" y="428030"/>
                  </a:lnTo>
                  <a:lnTo>
                    <a:pt x="922166" y="427903"/>
                  </a:lnTo>
                  <a:lnTo>
                    <a:pt x="922155" y="427835"/>
                  </a:lnTo>
                  <a:lnTo>
                    <a:pt x="922151" y="427762"/>
                  </a:lnTo>
                  <a:lnTo>
                    <a:pt x="922162" y="427689"/>
                  </a:lnTo>
                  <a:lnTo>
                    <a:pt x="922211" y="427471"/>
                  </a:lnTo>
                  <a:lnTo>
                    <a:pt x="922226" y="427381"/>
                  </a:lnTo>
                  <a:lnTo>
                    <a:pt x="922283" y="427117"/>
                  </a:lnTo>
                  <a:lnTo>
                    <a:pt x="922298" y="427031"/>
                  </a:lnTo>
                  <a:lnTo>
                    <a:pt x="922329" y="426663"/>
                  </a:lnTo>
                  <a:lnTo>
                    <a:pt x="922400" y="426195"/>
                  </a:lnTo>
                  <a:lnTo>
                    <a:pt x="922445" y="425778"/>
                  </a:lnTo>
                  <a:lnTo>
                    <a:pt x="922476" y="425551"/>
                  </a:lnTo>
                  <a:lnTo>
                    <a:pt x="922487" y="425437"/>
                  </a:lnTo>
                  <a:lnTo>
                    <a:pt x="922502" y="425324"/>
                  </a:lnTo>
                  <a:lnTo>
                    <a:pt x="922510" y="425206"/>
                  </a:lnTo>
                  <a:lnTo>
                    <a:pt x="922510" y="424956"/>
                  </a:lnTo>
                  <a:lnTo>
                    <a:pt x="922517" y="424824"/>
                  </a:lnTo>
                  <a:lnTo>
                    <a:pt x="922540" y="424624"/>
                  </a:lnTo>
                  <a:lnTo>
                    <a:pt x="922544" y="424556"/>
                  </a:lnTo>
                  <a:lnTo>
                    <a:pt x="922566" y="424420"/>
                  </a:lnTo>
                  <a:lnTo>
                    <a:pt x="922604" y="424279"/>
                  </a:lnTo>
                  <a:lnTo>
                    <a:pt x="922631" y="424139"/>
                  </a:lnTo>
                  <a:lnTo>
                    <a:pt x="922638" y="424021"/>
                  </a:lnTo>
                  <a:lnTo>
                    <a:pt x="922608" y="423930"/>
                  </a:lnTo>
                  <a:lnTo>
                    <a:pt x="922585" y="423907"/>
                  </a:lnTo>
                  <a:lnTo>
                    <a:pt x="922502" y="423848"/>
                  </a:lnTo>
                  <a:lnTo>
                    <a:pt x="922453" y="423757"/>
                  </a:lnTo>
                  <a:lnTo>
                    <a:pt x="922445" y="423671"/>
                  </a:lnTo>
                  <a:lnTo>
                    <a:pt x="922472" y="423476"/>
                  </a:lnTo>
                  <a:lnTo>
                    <a:pt x="922506" y="423276"/>
                  </a:lnTo>
                  <a:lnTo>
                    <a:pt x="922563" y="423067"/>
                  </a:lnTo>
                  <a:lnTo>
                    <a:pt x="922585" y="422967"/>
                  </a:lnTo>
                  <a:lnTo>
                    <a:pt x="922600" y="422863"/>
                  </a:lnTo>
                  <a:lnTo>
                    <a:pt x="922600" y="422795"/>
                  </a:lnTo>
                  <a:lnTo>
                    <a:pt x="922578" y="422522"/>
                  </a:lnTo>
                  <a:lnTo>
                    <a:pt x="922578" y="422431"/>
                  </a:lnTo>
                  <a:lnTo>
                    <a:pt x="922585" y="422254"/>
                  </a:lnTo>
                  <a:lnTo>
                    <a:pt x="922585" y="422077"/>
                  </a:lnTo>
                  <a:lnTo>
                    <a:pt x="922581" y="421991"/>
                  </a:lnTo>
                  <a:lnTo>
                    <a:pt x="922559" y="421814"/>
                  </a:lnTo>
                  <a:lnTo>
                    <a:pt x="922521" y="421446"/>
                  </a:lnTo>
                  <a:lnTo>
                    <a:pt x="922521" y="421319"/>
                  </a:lnTo>
                  <a:lnTo>
                    <a:pt x="922540" y="421228"/>
                  </a:lnTo>
                  <a:lnTo>
                    <a:pt x="922570" y="421137"/>
                  </a:lnTo>
                  <a:lnTo>
                    <a:pt x="922612" y="421051"/>
                  </a:lnTo>
                  <a:lnTo>
                    <a:pt x="922687" y="420918"/>
                  </a:lnTo>
                  <a:lnTo>
                    <a:pt x="922710" y="420883"/>
                  </a:lnTo>
                  <a:lnTo>
                    <a:pt x="922778" y="420783"/>
                  </a:lnTo>
                  <a:lnTo>
                    <a:pt x="922861" y="420692"/>
                  </a:lnTo>
                  <a:lnTo>
                    <a:pt x="922948" y="420606"/>
                  </a:lnTo>
                  <a:lnTo>
                    <a:pt x="923133" y="420443"/>
                  </a:lnTo>
                  <a:lnTo>
                    <a:pt x="923243" y="420370"/>
                  </a:lnTo>
                  <a:lnTo>
                    <a:pt x="923488" y="420247"/>
                  </a:lnTo>
                  <a:lnTo>
                    <a:pt x="923601" y="420175"/>
                  </a:lnTo>
                  <a:lnTo>
                    <a:pt x="923685" y="420088"/>
                  </a:lnTo>
                  <a:lnTo>
                    <a:pt x="923726" y="420011"/>
                  </a:lnTo>
                  <a:lnTo>
                    <a:pt x="923760" y="419925"/>
                  </a:lnTo>
                  <a:lnTo>
                    <a:pt x="923805" y="419739"/>
                  </a:lnTo>
                  <a:lnTo>
                    <a:pt x="923821" y="419648"/>
                  </a:lnTo>
                  <a:lnTo>
                    <a:pt x="923839" y="419498"/>
                  </a:lnTo>
                  <a:lnTo>
                    <a:pt x="923843" y="419348"/>
                  </a:lnTo>
                  <a:lnTo>
                    <a:pt x="923836" y="419194"/>
                  </a:lnTo>
                  <a:lnTo>
                    <a:pt x="923824" y="419040"/>
                  </a:lnTo>
                  <a:lnTo>
                    <a:pt x="923779" y="418667"/>
                  </a:lnTo>
                  <a:lnTo>
                    <a:pt x="923737" y="418449"/>
                  </a:lnTo>
                  <a:lnTo>
                    <a:pt x="923696" y="418272"/>
                  </a:lnTo>
                  <a:lnTo>
                    <a:pt x="923626" y="418049"/>
                  </a:lnTo>
                  <a:lnTo>
                    <a:pt x="923597" y="417941"/>
                  </a:lnTo>
                  <a:lnTo>
                    <a:pt x="923584" y="417909"/>
                  </a:lnTo>
                  <a:lnTo>
                    <a:pt x="923560" y="417827"/>
                  </a:lnTo>
                  <a:lnTo>
                    <a:pt x="923541" y="417714"/>
                  </a:lnTo>
                  <a:lnTo>
                    <a:pt x="923565" y="417567"/>
                  </a:lnTo>
                  <a:lnTo>
                    <a:pt x="923594" y="417482"/>
                  </a:lnTo>
                  <a:lnTo>
                    <a:pt x="923677" y="417351"/>
                  </a:lnTo>
                  <a:lnTo>
                    <a:pt x="923685" y="417241"/>
                  </a:lnTo>
                  <a:lnTo>
                    <a:pt x="923700" y="417137"/>
                  </a:lnTo>
                  <a:lnTo>
                    <a:pt x="923725" y="417045"/>
                  </a:lnTo>
                  <a:lnTo>
                    <a:pt x="923737" y="417010"/>
                  </a:lnTo>
                  <a:lnTo>
                    <a:pt x="923802" y="416865"/>
                  </a:lnTo>
                  <a:lnTo>
                    <a:pt x="923877" y="416724"/>
                  </a:lnTo>
                  <a:lnTo>
                    <a:pt x="923953" y="416601"/>
                  </a:lnTo>
                  <a:lnTo>
                    <a:pt x="924028" y="416474"/>
                  </a:lnTo>
                  <a:lnTo>
                    <a:pt x="924062" y="416411"/>
                  </a:lnTo>
                  <a:lnTo>
                    <a:pt x="924085" y="416361"/>
                  </a:lnTo>
                  <a:lnTo>
                    <a:pt x="924123" y="416252"/>
                  </a:lnTo>
                  <a:lnTo>
                    <a:pt x="924157" y="416143"/>
                  </a:lnTo>
                  <a:lnTo>
                    <a:pt x="924217" y="415925"/>
                  </a:lnTo>
                  <a:lnTo>
                    <a:pt x="924228" y="415870"/>
                  </a:lnTo>
                  <a:lnTo>
                    <a:pt x="924236" y="415761"/>
                  </a:lnTo>
                  <a:lnTo>
                    <a:pt x="924236" y="415702"/>
                  </a:lnTo>
                  <a:lnTo>
                    <a:pt x="924254" y="415603"/>
                  </a:lnTo>
                  <a:lnTo>
                    <a:pt x="924315" y="415512"/>
                  </a:lnTo>
                  <a:lnTo>
                    <a:pt x="924323" y="415489"/>
                  </a:lnTo>
                  <a:lnTo>
                    <a:pt x="924331" y="415453"/>
                  </a:lnTo>
                  <a:lnTo>
                    <a:pt x="924330" y="415416"/>
                  </a:lnTo>
                  <a:lnTo>
                    <a:pt x="924323" y="415344"/>
                  </a:lnTo>
                  <a:lnTo>
                    <a:pt x="924346" y="415266"/>
                  </a:lnTo>
                  <a:lnTo>
                    <a:pt x="924443" y="415149"/>
                  </a:lnTo>
                  <a:lnTo>
                    <a:pt x="924467" y="415108"/>
                  </a:lnTo>
                  <a:lnTo>
                    <a:pt x="924485" y="415044"/>
                  </a:lnTo>
                  <a:lnTo>
                    <a:pt x="924493" y="414976"/>
                  </a:lnTo>
                  <a:lnTo>
                    <a:pt x="924493" y="414835"/>
                  </a:lnTo>
                  <a:lnTo>
                    <a:pt x="924501" y="414717"/>
                  </a:lnTo>
                  <a:lnTo>
                    <a:pt x="924515" y="414608"/>
                  </a:lnTo>
                  <a:lnTo>
                    <a:pt x="924511" y="414558"/>
                  </a:lnTo>
                  <a:lnTo>
                    <a:pt x="924496" y="414517"/>
                  </a:lnTo>
                  <a:lnTo>
                    <a:pt x="924482" y="414499"/>
                  </a:lnTo>
                  <a:lnTo>
                    <a:pt x="924406" y="414445"/>
                  </a:lnTo>
                  <a:lnTo>
                    <a:pt x="924361" y="414376"/>
                  </a:lnTo>
                  <a:lnTo>
                    <a:pt x="924341" y="414255"/>
                  </a:lnTo>
                  <a:lnTo>
                    <a:pt x="924334" y="414190"/>
                  </a:lnTo>
                  <a:lnTo>
                    <a:pt x="924323" y="414131"/>
                  </a:lnTo>
                  <a:lnTo>
                    <a:pt x="924288" y="414041"/>
                  </a:lnTo>
                  <a:lnTo>
                    <a:pt x="924263" y="413945"/>
                  </a:lnTo>
                  <a:lnTo>
                    <a:pt x="924288" y="413850"/>
                  </a:lnTo>
                  <a:lnTo>
                    <a:pt x="924349" y="413805"/>
                  </a:lnTo>
                  <a:lnTo>
                    <a:pt x="924497" y="413714"/>
                  </a:lnTo>
                  <a:lnTo>
                    <a:pt x="924557" y="413659"/>
                  </a:lnTo>
                  <a:lnTo>
                    <a:pt x="924628" y="413550"/>
                  </a:lnTo>
                  <a:lnTo>
                    <a:pt x="924720" y="413369"/>
                  </a:lnTo>
                  <a:lnTo>
                    <a:pt x="924759" y="413306"/>
                  </a:lnTo>
                  <a:lnTo>
                    <a:pt x="924783" y="413273"/>
                  </a:lnTo>
                  <a:lnTo>
                    <a:pt x="924841" y="413173"/>
                  </a:lnTo>
                  <a:lnTo>
                    <a:pt x="924859" y="413123"/>
                  </a:lnTo>
                  <a:lnTo>
                    <a:pt x="924870" y="413064"/>
                  </a:lnTo>
                  <a:lnTo>
                    <a:pt x="924874" y="413005"/>
                  </a:lnTo>
                  <a:lnTo>
                    <a:pt x="924863" y="412828"/>
                  </a:lnTo>
                  <a:lnTo>
                    <a:pt x="924866" y="412633"/>
                  </a:lnTo>
                  <a:lnTo>
                    <a:pt x="924863" y="412538"/>
                  </a:lnTo>
                  <a:lnTo>
                    <a:pt x="924851" y="412442"/>
                  </a:lnTo>
                  <a:lnTo>
                    <a:pt x="924825" y="412352"/>
                  </a:lnTo>
                  <a:lnTo>
                    <a:pt x="924798" y="412297"/>
                  </a:lnTo>
                  <a:lnTo>
                    <a:pt x="924682" y="412134"/>
                  </a:lnTo>
                  <a:lnTo>
                    <a:pt x="924628" y="412019"/>
                  </a:lnTo>
                  <a:lnTo>
                    <a:pt x="924591" y="411902"/>
                  </a:lnTo>
                  <a:lnTo>
                    <a:pt x="924565" y="411784"/>
                  </a:lnTo>
                  <a:lnTo>
                    <a:pt x="924569" y="411630"/>
                  </a:lnTo>
                  <a:lnTo>
                    <a:pt x="924590" y="411440"/>
                  </a:lnTo>
                  <a:lnTo>
                    <a:pt x="924598" y="411335"/>
                  </a:lnTo>
                  <a:lnTo>
                    <a:pt x="924602" y="411207"/>
                  </a:lnTo>
                  <a:lnTo>
                    <a:pt x="924601" y="411085"/>
                  </a:lnTo>
                  <a:lnTo>
                    <a:pt x="924576" y="410862"/>
                  </a:lnTo>
                  <a:lnTo>
                    <a:pt x="924603" y="410749"/>
                  </a:lnTo>
                  <a:lnTo>
                    <a:pt x="924677" y="410632"/>
                  </a:lnTo>
                  <a:lnTo>
                    <a:pt x="924768" y="410517"/>
                  </a:lnTo>
                  <a:lnTo>
                    <a:pt x="924821" y="410463"/>
                  </a:lnTo>
                  <a:lnTo>
                    <a:pt x="924949" y="410363"/>
                  </a:lnTo>
                  <a:lnTo>
                    <a:pt x="925006" y="410313"/>
                  </a:lnTo>
                  <a:lnTo>
                    <a:pt x="925040" y="410254"/>
                  </a:lnTo>
                  <a:lnTo>
                    <a:pt x="925051" y="410204"/>
                  </a:lnTo>
                  <a:lnTo>
                    <a:pt x="925055" y="410150"/>
                  </a:lnTo>
                  <a:lnTo>
                    <a:pt x="925055" y="410090"/>
                  </a:lnTo>
                  <a:lnTo>
                    <a:pt x="925047" y="409982"/>
                  </a:lnTo>
                  <a:lnTo>
                    <a:pt x="925006" y="409732"/>
                  </a:lnTo>
                  <a:lnTo>
                    <a:pt x="924968" y="409568"/>
                  </a:lnTo>
                  <a:lnTo>
                    <a:pt x="924966" y="409463"/>
                  </a:lnTo>
                  <a:lnTo>
                    <a:pt x="925006" y="409341"/>
                  </a:lnTo>
                  <a:lnTo>
                    <a:pt x="925078" y="409228"/>
                  </a:lnTo>
                  <a:lnTo>
                    <a:pt x="925104" y="409169"/>
                  </a:lnTo>
                  <a:lnTo>
                    <a:pt x="925150" y="409033"/>
                  </a:lnTo>
                  <a:lnTo>
                    <a:pt x="925168" y="408969"/>
                  </a:lnTo>
                  <a:lnTo>
                    <a:pt x="925199" y="408828"/>
                  </a:lnTo>
                  <a:lnTo>
                    <a:pt x="925225" y="408619"/>
                  </a:lnTo>
                  <a:lnTo>
                    <a:pt x="925282" y="408560"/>
                  </a:lnTo>
                  <a:lnTo>
                    <a:pt x="925328" y="408551"/>
                  </a:lnTo>
                  <a:lnTo>
                    <a:pt x="925369" y="408547"/>
                  </a:lnTo>
                  <a:lnTo>
                    <a:pt x="925452" y="408520"/>
                  </a:lnTo>
                  <a:lnTo>
                    <a:pt x="925493" y="408474"/>
                  </a:lnTo>
                  <a:lnTo>
                    <a:pt x="925527" y="408420"/>
                  </a:lnTo>
                  <a:lnTo>
                    <a:pt x="925576" y="408293"/>
                  </a:lnTo>
                  <a:lnTo>
                    <a:pt x="925592" y="408224"/>
                  </a:lnTo>
                  <a:lnTo>
                    <a:pt x="925603" y="408152"/>
                  </a:lnTo>
                  <a:lnTo>
                    <a:pt x="925599" y="407997"/>
                  </a:lnTo>
                  <a:lnTo>
                    <a:pt x="925599" y="407843"/>
                  </a:lnTo>
                  <a:lnTo>
                    <a:pt x="925625" y="407653"/>
                  </a:lnTo>
                  <a:lnTo>
                    <a:pt x="925663" y="407493"/>
                  </a:lnTo>
                  <a:lnTo>
                    <a:pt x="925697" y="407412"/>
                  </a:lnTo>
                  <a:lnTo>
                    <a:pt x="925795" y="407271"/>
                  </a:lnTo>
                  <a:lnTo>
                    <a:pt x="925811" y="407235"/>
                  </a:lnTo>
                  <a:lnTo>
                    <a:pt x="925825" y="407183"/>
                  </a:lnTo>
                  <a:lnTo>
                    <a:pt x="925826" y="407121"/>
                  </a:lnTo>
                  <a:lnTo>
                    <a:pt x="925818" y="406937"/>
                  </a:lnTo>
                  <a:lnTo>
                    <a:pt x="925829" y="406776"/>
                  </a:lnTo>
                  <a:lnTo>
                    <a:pt x="925852" y="406613"/>
                  </a:lnTo>
                  <a:lnTo>
                    <a:pt x="925867" y="406535"/>
                  </a:lnTo>
                  <a:lnTo>
                    <a:pt x="925890" y="406517"/>
                  </a:lnTo>
                  <a:lnTo>
                    <a:pt x="925931" y="406472"/>
                  </a:lnTo>
                  <a:lnTo>
                    <a:pt x="925962" y="406422"/>
                  </a:lnTo>
                  <a:lnTo>
                    <a:pt x="925977" y="406377"/>
                  </a:lnTo>
                  <a:lnTo>
                    <a:pt x="925984" y="406322"/>
                  </a:lnTo>
                  <a:lnTo>
                    <a:pt x="925984" y="406268"/>
                  </a:lnTo>
                  <a:lnTo>
                    <a:pt x="925980" y="406218"/>
                  </a:lnTo>
                  <a:lnTo>
                    <a:pt x="925965" y="406172"/>
                  </a:lnTo>
                  <a:lnTo>
                    <a:pt x="925928" y="406131"/>
                  </a:lnTo>
                  <a:lnTo>
                    <a:pt x="925754" y="406045"/>
                  </a:lnTo>
                  <a:lnTo>
                    <a:pt x="925716" y="405968"/>
                  </a:lnTo>
                  <a:lnTo>
                    <a:pt x="925726" y="405895"/>
                  </a:lnTo>
                  <a:lnTo>
                    <a:pt x="925746" y="405800"/>
                  </a:lnTo>
                  <a:lnTo>
                    <a:pt x="925780" y="405555"/>
                  </a:lnTo>
                  <a:lnTo>
                    <a:pt x="925799" y="405450"/>
                  </a:lnTo>
                  <a:lnTo>
                    <a:pt x="925837" y="405287"/>
                  </a:lnTo>
                  <a:lnTo>
                    <a:pt x="925863" y="405093"/>
                  </a:lnTo>
                  <a:lnTo>
                    <a:pt x="925894" y="404969"/>
                  </a:lnTo>
                  <a:lnTo>
                    <a:pt x="925901" y="404924"/>
                  </a:lnTo>
                  <a:lnTo>
                    <a:pt x="925905" y="404878"/>
                  </a:lnTo>
                  <a:lnTo>
                    <a:pt x="925894" y="404819"/>
                  </a:lnTo>
                  <a:lnTo>
                    <a:pt x="925814" y="404647"/>
                  </a:lnTo>
                  <a:lnTo>
                    <a:pt x="925826" y="404515"/>
                  </a:lnTo>
                  <a:lnTo>
                    <a:pt x="925871" y="404406"/>
                  </a:lnTo>
                  <a:lnTo>
                    <a:pt x="925795" y="404383"/>
                  </a:lnTo>
                  <a:lnTo>
                    <a:pt x="925720" y="404343"/>
                  </a:lnTo>
                  <a:lnTo>
                    <a:pt x="925640" y="404266"/>
                  </a:lnTo>
                  <a:lnTo>
                    <a:pt x="925588" y="404175"/>
                  </a:lnTo>
                  <a:lnTo>
                    <a:pt x="925584" y="404057"/>
                  </a:lnTo>
                  <a:lnTo>
                    <a:pt x="925652" y="403807"/>
                  </a:lnTo>
                  <a:lnTo>
                    <a:pt x="925698" y="403686"/>
                  </a:lnTo>
                  <a:lnTo>
                    <a:pt x="925750" y="403575"/>
                  </a:lnTo>
                  <a:lnTo>
                    <a:pt x="925784" y="403475"/>
                  </a:lnTo>
                  <a:lnTo>
                    <a:pt x="925871" y="403344"/>
                  </a:lnTo>
                  <a:lnTo>
                    <a:pt x="925890" y="403294"/>
                  </a:lnTo>
                  <a:lnTo>
                    <a:pt x="925897" y="403244"/>
                  </a:lnTo>
                  <a:lnTo>
                    <a:pt x="925886" y="403080"/>
                  </a:lnTo>
                  <a:lnTo>
                    <a:pt x="925903" y="403003"/>
                  </a:lnTo>
                  <a:lnTo>
                    <a:pt x="925928" y="402943"/>
                  </a:lnTo>
                  <a:lnTo>
                    <a:pt x="925962" y="402881"/>
                  </a:lnTo>
                  <a:lnTo>
                    <a:pt x="926022" y="402785"/>
                  </a:lnTo>
                  <a:lnTo>
                    <a:pt x="926049" y="402731"/>
                  </a:lnTo>
                  <a:lnTo>
                    <a:pt x="926071" y="402672"/>
                  </a:lnTo>
                  <a:lnTo>
                    <a:pt x="926128" y="402567"/>
                  </a:lnTo>
                  <a:lnTo>
                    <a:pt x="926169" y="402540"/>
                  </a:lnTo>
                  <a:lnTo>
                    <a:pt x="926203" y="402531"/>
                  </a:lnTo>
                  <a:lnTo>
                    <a:pt x="926317" y="402545"/>
                  </a:lnTo>
                  <a:lnTo>
                    <a:pt x="926351" y="402545"/>
                  </a:lnTo>
                  <a:lnTo>
                    <a:pt x="926434" y="402517"/>
                  </a:lnTo>
                  <a:lnTo>
                    <a:pt x="926513" y="402467"/>
                  </a:lnTo>
                  <a:lnTo>
                    <a:pt x="926589" y="402404"/>
                  </a:lnTo>
                  <a:lnTo>
                    <a:pt x="926660" y="402331"/>
                  </a:lnTo>
                  <a:lnTo>
                    <a:pt x="926725" y="402263"/>
                  </a:lnTo>
                  <a:lnTo>
                    <a:pt x="926774" y="402204"/>
                  </a:lnTo>
                  <a:lnTo>
                    <a:pt x="926853" y="402068"/>
                  </a:lnTo>
                  <a:lnTo>
                    <a:pt x="926978" y="401877"/>
                  </a:lnTo>
                  <a:lnTo>
                    <a:pt x="927106" y="401695"/>
                  </a:lnTo>
                  <a:lnTo>
                    <a:pt x="927186" y="401555"/>
                  </a:lnTo>
                  <a:lnTo>
                    <a:pt x="927223" y="401473"/>
                  </a:lnTo>
                  <a:lnTo>
                    <a:pt x="927254" y="401391"/>
                  </a:lnTo>
                  <a:lnTo>
                    <a:pt x="927314" y="401223"/>
                  </a:lnTo>
                  <a:lnTo>
                    <a:pt x="927374" y="401037"/>
                  </a:lnTo>
                  <a:lnTo>
                    <a:pt x="927423" y="400846"/>
                  </a:lnTo>
                  <a:lnTo>
                    <a:pt x="927514" y="400447"/>
                  </a:lnTo>
                  <a:lnTo>
                    <a:pt x="927533" y="400342"/>
                  </a:lnTo>
                  <a:lnTo>
                    <a:pt x="927561" y="400219"/>
                  </a:lnTo>
                  <a:lnTo>
                    <a:pt x="927650" y="399866"/>
                  </a:lnTo>
                  <a:lnTo>
                    <a:pt x="927665" y="399770"/>
                  </a:lnTo>
                  <a:lnTo>
                    <a:pt x="927691" y="399643"/>
                  </a:lnTo>
                  <a:lnTo>
                    <a:pt x="927695" y="399603"/>
                  </a:lnTo>
                  <a:lnTo>
                    <a:pt x="927691" y="399566"/>
                  </a:lnTo>
                  <a:lnTo>
                    <a:pt x="927669" y="399530"/>
                  </a:lnTo>
                  <a:lnTo>
                    <a:pt x="927586" y="399466"/>
                  </a:lnTo>
                  <a:lnTo>
                    <a:pt x="927529" y="399398"/>
                  </a:lnTo>
                  <a:lnTo>
                    <a:pt x="927537" y="399312"/>
                  </a:lnTo>
                  <a:lnTo>
                    <a:pt x="927620" y="399108"/>
                  </a:lnTo>
                  <a:lnTo>
                    <a:pt x="927677" y="398981"/>
                  </a:lnTo>
                  <a:lnTo>
                    <a:pt x="927703" y="398912"/>
                  </a:lnTo>
                  <a:lnTo>
                    <a:pt x="927722" y="398849"/>
                  </a:lnTo>
                  <a:lnTo>
                    <a:pt x="927733" y="398762"/>
                  </a:lnTo>
                  <a:lnTo>
                    <a:pt x="927737" y="398676"/>
                  </a:lnTo>
                  <a:lnTo>
                    <a:pt x="927737" y="398590"/>
                  </a:lnTo>
                  <a:lnTo>
                    <a:pt x="927726" y="398313"/>
                  </a:lnTo>
                  <a:lnTo>
                    <a:pt x="927711" y="398104"/>
                  </a:lnTo>
                  <a:lnTo>
                    <a:pt x="927711" y="398004"/>
                  </a:lnTo>
                  <a:lnTo>
                    <a:pt x="927718" y="397900"/>
                  </a:lnTo>
                  <a:lnTo>
                    <a:pt x="927748" y="397764"/>
                  </a:lnTo>
                  <a:lnTo>
                    <a:pt x="927790" y="397623"/>
                  </a:lnTo>
                  <a:lnTo>
                    <a:pt x="927815" y="397487"/>
                  </a:lnTo>
                  <a:lnTo>
                    <a:pt x="927828" y="397355"/>
                  </a:lnTo>
                  <a:lnTo>
                    <a:pt x="927849" y="397223"/>
                  </a:lnTo>
                  <a:lnTo>
                    <a:pt x="927887" y="397110"/>
                  </a:lnTo>
                  <a:lnTo>
                    <a:pt x="927934" y="396992"/>
                  </a:lnTo>
                  <a:lnTo>
                    <a:pt x="927989" y="396883"/>
                  </a:lnTo>
                  <a:lnTo>
                    <a:pt x="928053" y="396774"/>
                  </a:lnTo>
                  <a:lnTo>
                    <a:pt x="928125" y="396674"/>
                  </a:lnTo>
                  <a:lnTo>
                    <a:pt x="928235" y="396556"/>
                  </a:lnTo>
                  <a:lnTo>
                    <a:pt x="928356" y="396442"/>
                  </a:lnTo>
                  <a:lnTo>
                    <a:pt x="928495" y="396343"/>
                  </a:lnTo>
                  <a:lnTo>
                    <a:pt x="928639" y="396261"/>
                  </a:lnTo>
                  <a:lnTo>
                    <a:pt x="928790" y="396193"/>
                  </a:lnTo>
                  <a:lnTo>
                    <a:pt x="928862" y="396120"/>
                  </a:lnTo>
                  <a:lnTo>
                    <a:pt x="928938" y="396052"/>
                  </a:lnTo>
                  <a:lnTo>
                    <a:pt x="929096" y="395925"/>
                  </a:lnTo>
                  <a:lnTo>
                    <a:pt x="929179" y="395866"/>
                  </a:lnTo>
                  <a:lnTo>
                    <a:pt x="929338" y="395766"/>
                  </a:lnTo>
                  <a:lnTo>
                    <a:pt x="929504" y="395675"/>
                  </a:lnTo>
                  <a:lnTo>
                    <a:pt x="929591" y="395634"/>
                  </a:lnTo>
                  <a:lnTo>
                    <a:pt x="929655" y="395598"/>
                  </a:lnTo>
                  <a:lnTo>
                    <a:pt x="929784" y="395534"/>
                  </a:lnTo>
                  <a:lnTo>
                    <a:pt x="929848" y="395507"/>
                  </a:lnTo>
                  <a:lnTo>
                    <a:pt x="929916" y="395484"/>
                  </a:lnTo>
                  <a:lnTo>
                    <a:pt x="929976" y="395471"/>
                  </a:lnTo>
                  <a:lnTo>
                    <a:pt x="930105" y="395466"/>
                  </a:lnTo>
                  <a:lnTo>
                    <a:pt x="930161" y="395457"/>
                  </a:lnTo>
                  <a:lnTo>
                    <a:pt x="930210" y="395430"/>
                  </a:lnTo>
                  <a:lnTo>
                    <a:pt x="930233" y="395407"/>
                  </a:lnTo>
                  <a:lnTo>
                    <a:pt x="930256" y="395376"/>
                  </a:lnTo>
                  <a:lnTo>
                    <a:pt x="930290" y="395312"/>
                  </a:lnTo>
                  <a:lnTo>
                    <a:pt x="930346" y="395230"/>
                  </a:lnTo>
                  <a:lnTo>
                    <a:pt x="930426" y="395130"/>
                  </a:lnTo>
                  <a:lnTo>
                    <a:pt x="930467" y="395085"/>
                  </a:lnTo>
                  <a:lnTo>
                    <a:pt x="930565" y="394994"/>
                  </a:lnTo>
                  <a:lnTo>
                    <a:pt x="930683" y="394912"/>
                  </a:lnTo>
                  <a:lnTo>
                    <a:pt x="930796" y="394822"/>
                  </a:lnTo>
                  <a:lnTo>
                    <a:pt x="930852" y="394763"/>
                  </a:lnTo>
                  <a:lnTo>
                    <a:pt x="930955" y="394640"/>
                  </a:lnTo>
                  <a:lnTo>
                    <a:pt x="931007" y="394581"/>
                  </a:lnTo>
                  <a:lnTo>
                    <a:pt x="931068" y="394531"/>
                  </a:lnTo>
                  <a:lnTo>
                    <a:pt x="931173" y="394467"/>
                  </a:lnTo>
                  <a:lnTo>
                    <a:pt x="931234" y="394440"/>
                  </a:lnTo>
                  <a:lnTo>
                    <a:pt x="931351" y="394395"/>
                  </a:lnTo>
                  <a:lnTo>
                    <a:pt x="931408" y="394377"/>
                  </a:lnTo>
                  <a:lnTo>
                    <a:pt x="931468" y="394363"/>
                  </a:lnTo>
                  <a:lnTo>
                    <a:pt x="931581" y="394327"/>
                  </a:lnTo>
                  <a:lnTo>
                    <a:pt x="931630" y="394299"/>
                  </a:lnTo>
                  <a:lnTo>
                    <a:pt x="931676" y="394259"/>
                  </a:lnTo>
                  <a:lnTo>
                    <a:pt x="931714" y="394204"/>
                  </a:lnTo>
                  <a:lnTo>
                    <a:pt x="931778" y="394091"/>
                  </a:lnTo>
                  <a:lnTo>
                    <a:pt x="931819" y="394036"/>
                  </a:lnTo>
                  <a:lnTo>
                    <a:pt x="931872" y="393982"/>
                  </a:lnTo>
                  <a:lnTo>
                    <a:pt x="932050" y="393841"/>
                  </a:lnTo>
                  <a:lnTo>
                    <a:pt x="932140" y="393746"/>
                  </a:lnTo>
                  <a:lnTo>
                    <a:pt x="932254" y="393609"/>
                  </a:lnTo>
                  <a:lnTo>
                    <a:pt x="932288" y="393564"/>
                  </a:lnTo>
                  <a:lnTo>
                    <a:pt x="932412" y="393437"/>
                  </a:lnTo>
                  <a:lnTo>
                    <a:pt x="932450" y="393391"/>
                  </a:lnTo>
                  <a:lnTo>
                    <a:pt x="932476" y="393342"/>
                  </a:lnTo>
                  <a:lnTo>
                    <a:pt x="932484" y="393301"/>
                  </a:lnTo>
                  <a:lnTo>
                    <a:pt x="932495" y="393174"/>
                  </a:lnTo>
                  <a:lnTo>
                    <a:pt x="932507" y="393133"/>
                  </a:lnTo>
                  <a:lnTo>
                    <a:pt x="932544" y="393083"/>
                  </a:lnTo>
                  <a:lnTo>
                    <a:pt x="932597" y="393042"/>
                  </a:lnTo>
                  <a:lnTo>
                    <a:pt x="932722" y="392969"/>
                  </a:lnTo>
                  <a:lnTo>
                    <a:pt x="932775" y="392924"/>
                  </a:lnTo>
                  <a:lnTo>
                    <a:pt x="932816" y="392874"/>
                  </a:lnTo>
                  <a:lnTo>
                    <a:pt x="932850" y="392819"/>
                  </a:lnTo>
                  <a:lnTo>
                    <a:pt x="932914" y="392701"/>
                  </a:lnTo>
                  <a:lnTo>
                    <a:pt x="932949" y="392647"/>
                  </a:lnTo>
                  <a:lnTo>
                    <a:pt x="932994" y="392583"/>
                  </a:lnTo>
                  <a:lnTo>
                    <a:pt x="933141" y="392397"/>
                  </a:lnTo>
                  <a:lnTo>
                    <a:pt x="933194" y="392343"/>
                  </a:lnTo>
                  <a:lnTo>
                    <a:pt x="933466" y="391998"/>
                  </a:lnTo>
                  <a:lnTo>
                    <a:pt x="933538" y="391911"/>
                  </a:lnTo>
                  <a:lnTo>
                    <a:pt x="933783" y="391584"/>
                  </a:lnTo>
                  <a:lnTo>
                    <a:pt x="933870" y="391480"/>
                  </a:lnTo>
                  <a:lnTo>
                    <a:pt x="933964" y="391380"/>
                  </a:lnTo>
                  <a:lnTo>
                    <a:pt x="934082" y="391280"/>
                  </a:lnTo>
                  <a:lnTo>
                    <a:pt x="934350" y="391108"/>
                  </a:lnTo>
                  <a:lnTo>
                    <a:pt x="934474" y="391017"/>
                  </a:lnTo>
                  <a:lnTo>
                    <a:pt x="934569" y="390908"/>
                  </a:lnTo>
                  <a:lnTo>
                    <a:pt x="934633" y="390767"/>
                  </a:lnTo>
                  <a:lnTo>
                    <a:pt x="934663" y="390608"/>
                  </a:lnTo>
                  <a:lnTo>
                    <a:pt x="934682" y="390445"/>
                  </a:lnTo>
                  <a:lnTo>
                    <a:pt x="934708" y="390282"/>
                  </a:lnTo>
                  <a:lnTo>
                    <a:pt x="934761" y="390132"/>
                  </a:lnTo>
                  <a:lnTo>
                    <a:pt x="934833" y="390018"/>
                  </a:lnTo>
                  <a:lnTo>
                    <a:pt x="934920" y="389909"/>
                  </a:lnTo>
                  <a:lnTo>
                    <a:pt x="935014" y="389809"/>
                  </a:lnTo>
                  <a:lnTo>
                    <a:pt x="935105" y="389705"/>
                  </a:lnTo>
                  <a:lnTo>
                    <a:pt x="935188" y="389596"/>
                  </a:lnTo>
                  <a:lnTo>
                    <a:pt x="935283" y="389446"/>
                  </a:lnTo>
                  <a:lnTo>
                    <a:pt x="935441" y="389124"/>
                  </a:lnTo>
                  <a:lnTo>
                    <a:pt x="935524" y="388969"/>
                  </a:lnTo>
                  <a:lnTo>
                    <a:pt x="935619" y="388824"/>
                  </a:lnTo>
                  <a:lnTo>
                    <a:pt x="935739" y="388683"/>
                  </a:lnTo>
                  <a:lnTo>
                    <a:pt x="935872" y="388552"/>
                  </a:lnTo>
                  <a:lnTo>
                    <a:pt x="936355" y="388116"/>
                  </a:lnTo>
                  <a:lnTo>
                    <a:pt x="936491" y="388007"/>
                  </a:lnTo>
                  <a:lnTo>
                    <a:pt x="936548" y="387943"/>
                  </a:lnTo>
                  <a:lnTo>
                    <a:pt x="936593" y="387880"/>
                  </a:lnTo>
                  <a:lnTo>
                    <a:pt x="936620" y="387784"/>
                  </a:lnTo>
                  <a:lnTo>
                    <a:pt x="936616" y="387675"/>
                  </a:lnTo>
                  <a:lnTo>
                    <a:pt x="936593" y="387444"/>
                  </a:lnTo>
                  <a:lnTo>
                    <a:pt x="936601" y="387339"/>
                  </a:lnTo>
                  <a:lnTo>
                    <a:pt x="936638" y="387226"/>
                  </a:lnTo>
                  <a:lnTo>
                    <a:pt x="936687" y="387122"/>
                  </a:lnTo>
                  <a:lnTo>
                    <a:pt x="936801" y="386908"/>
                  </a:lnTo>
                  <a:lnTo>
                    <a:pt x="936850" y="386799"/>
                  </a:lnTo>
                  <a:lnTo>
                    <a:pt x="936895" y="386672"/>
                  </a:lnTo>
                  <a:lnTo>
                    <a:pt x="936937" y="386540"/>
                  </a:lnTo>
                  <a:lnTo>
                    <a:pt x="937008" y="386277"/>
                  </a:lnTo>
                  <a:lnTo>
                    <a:pt x="937039" y="386145"/>
                  </a:lnTo>
                  <a:lnTo>
                    <a:pt x="937065" y="386000"/>
                  </a:lnTo>
                  <a:lnTo>
                    <a:pt x="937103" y="385705"/>
                  </a:lnTo>
                  <a:lnTo>
                    <a:pt x="937129" y="385560"/>
                  </a:lnTo>
                  <a:lnTo>
                    <a:pt x="937171" y="385424"/>
                  </a:lnTo>
                  <a:lnTo>
                    <a:pt x="937254" y="385251"/>
                  </a:lnTo>
                  <a:lnTo>
                    <a:pt x="937303" y="385165"/>
                  </a:lnTo>
                  <a:lnTo>
                    <a:pt x="937360" y="385083"/>
                  </a:lnTo>
                  <a:lnTo>
                    <a:pt x="937420" y="385011"/>
                  </a:lnTo>
                  <a:lnTo>
                    <a:pt x="937503" y="384933"/>
                  </a:lnTo>
                  <a:lnTo>
                    <a:pt x="937711" y="384802"/>
                  </a:lnTo>
                  <a:lnTo>
                    <a:pt x="937752" y="384731"/>
                  </a:lnTo>
                  <a:lnTo>
                    <a:pt x="937719" y="384575"/>
                  </a:lnTo>
                  <a:lnTo>
                    <a:pt x="937698" y="384429"/>
                  </a:lnTo>
                  <a:lnTo>
                    <a:pt x="937647" y="384244"/>
                  </a:lnTo>
                  <a:lnTo>
                    <a:pt x="937649" y="384147"/>
                  </a:lnTo>
                  <a:lnTo>
                    <a:pt x="937564" y="384034"/>
                  </a:lnTo>
                  <a:lnTo>
                    <a:pt x="937462" y="383944"/>
                  </a:lnTo>
                  <a:lnTo>
                    <a:pt x="937375" y="383848"/>
                  </a:lnTo>
                  <a:lnTo>
                    <a:pt x="937318" y="383744"/>
                  </a:lnTo>
                  <a:lnTo>
                    <a:pt x="937311" y="383612"/>
                  </a:lnTo>
                  <a:lnTo>
                    <a:pt x="937345" y="383467"/>
                  </a:lnTo>
                  <a:lnTo>
                    <a:pt x="937398" y="383321"/>
                  </a:lnTo>
                  <a:lnTo>
                    <a:pt x="937443" y="383172"/>
                  </a:lnTo>
                  <a:lnTo>
                    <a:pt x="937451" y="383026"/>
                  </a:lnTo>
                  <a:lnTo>
                    <a:pt x="937428" y="382927"/>
                  </a:lnTo>
                  <a:lnTo>
                    <a:pt x="937394" y="382831"/>
                  </a:lnTo>
                  <a:lnTo>
                    <a:pt x="937277" y="382545"/>
                  </a:lnTo>
                  <a:lnTo>
                    <a:pt x="937171" y="382187"/>
                  </a:lnTo>
                  <a:lnTo>
                    <a:pt x="937122" y="382005"/>
                  </a:lnTo>
                  <a:lnTo>
                    <a:pt x="937084" y="381823"/>
                  </a:lnTo>
                  <a:lnTo>
                    <a:pt x="937054" y="381637"/>
                  </a:lnTo>
                  <a:lnTo>
                    <a:pt x="937039" y="381460"/>
                  </a:lnTo>
                  <a:lnTo>
                    <a:pt x="937035" y="381278"/>
                  </a:lnTo>
                  <a:lnTo>
                    <a:pt x="937039" y="381097"/>
                  </a:lnTo>
                  <a:lnTo>
                    <a:pt x="937069" y="380738"/>
                  </a:lnTo>
                  <a:lnTo>
                    <a:pt x="937092" y="380593"/>
                  </a:lnTo>
                  <a:lnTo>
                    <a:pt x="937186" y="380162"/>
                  </a:lnTo>
                  <a:lnTo>
                    <a:pt x="937201" y="380021"/>
                  </a:lnTo>
                  <a:lnTo>
                    <a:pt x="937201" y="379889"/>
                  </a:lnTo>
                  <a:lnTo>
                    <a:pt x="937190" y="379753"/>
                  </a:lnTo>
                  <a:lnTo>
                    <a:pt x="937160" y="379490"/>
                  </a:lnTo>
                  <a:lnTo>
                    <a:pt x="937152" y="379358"/>
                  </a:lnTo>
                  <a:lnTo>
                    <a:pt x="937145" y="379158"/>
                  </a:lnTo>
                  <a:lnTo>
                    <a:pt x="937133" y="378949"/>
                  </a:lnTo>
                  <a:lnTo>
                    <a:pt x="937135" y="378859"/>
                  </a:lnTo>
                  <a:lnTo>
                    <a:pt x="937137" y="378750"/>
                  </a:lnTo>
                  <a:lnTo>
                    <a:pt x="937160" y="378559"/>
                  </a:lnTo>
                  <a:lnTo>
                    <a:pt x="937228" y="378396"/>
                  </a:lnTo>
                  <a:lnTo>
                    <a:pt x="937288" y="378319"/>
                  </a:lnTo>
                  <a:lnTo>
                    <a:pt x="937526" y="378119"/>
                  </a:lnTo>
                  <a:lnTo>
                    <a:pt x="937594" y="378041"/>
                  </a:lnTo>
                  <a:lnTo>
                    <a:pt x="937643" y="377955"/>
                  </a:lnTo>
                  <a:lnTo>
                    <a:pt x="937681" y="377860"/>
                  </a:lnTo>
                  <a:lnTo>
                    <a:pt x="937715" y="377764"/>
                  </a:lnTo>
                  <a:lnTo>
                    <a:pt x="937745" y="377665"/>
                  </a:lnTo>
                  <a:lnTo>
                    <a:pt x="937840" y="377388"/>
                  </a:lnTo>
                  <a:lnTo>
                    <a:pt x="937957" y="377024"/>
                  </a:lnTo>
                  <a:lnTo>
                    <a:pt x="938021" y="376843"/>
                  </a:lnTo>
                  <a:lnTo>
                    <a:pt x="938093" y="376671"/>
                  </a:lnTo>
                  <a:lnTo>
                    <a:pt x="938176" y="376525"/>
                  </a:lnTo>
                  <a:lnTo>
                    <a:pt x="938274" y="376385"/>
                  </a:lnTo>
                  <a:lnTo>
                    <a:pt x="938408" y="376205"/>
                  </a:lnTo>
                  <a:lnTo>
                    <a:pt x="938420" y="376105"/>
                  </a:lnTo>
                  <a:lnTo>
                    <a:pt x="938443" y="376002"/>
                  </a:lnTo>
                  <a:lnTo>
                    <a:pt x="938459" y="375957"/>
                  </a:lnTo>
                  <a:lnTo>
                    <a:pt x="938471" y="375897"/>
                  </a:lnTo>
                  <a:lnTo>
                    <a:pt x="938484" y="375816"/>
                  </a:lnTo>
                  <a:lnTo>
                    <a:pt x="938491" y="375735"/>
                  </a:lnTo>
                  <a:lnTo>
                    <a:pt x="938507" y="375668"/>
                  </a:lnTo>
                  <a:lnTo>
                    <a:pt x="938510" y="375621"/>
                  </a:lnTo>
                  <a:lnTo>
                    <a:pt x="938524" y="375537"/>
                  </a:lnTo>
                  <a:lnTo>
                    <a:pt x="938544" y="375451"/>
                  </a:lnTo>
                  <a:lnTo>
                    <a:pt x="938535" y="375336"/>
                  </a:lnTo>
                  <a:lnTo>
                    <a:pt x="938535" y="375177"/>
                  </a:lnTo>
                  <a:lnTo>
                    <a:pt x="938564" y="374863"/>
                  </a:lnTo>
                  <a:lnTo>
                    <a:pt x="938584" y="374709"/>
                  </a:lnTo>
                  <a:lnTo>
                    <a:pt x="938609" y="374396"/>
                  </a:lnTo>
                  <a:lnTo>
                    <a:pt x="938613" y="374301"/>
                  </a:lnTo>
                  <a:lnTo>
                    <a:pt x="938613" y="374010"/>
                  </a:lnTo>
                  <a:lnTo>
                    <a:pt x="938622" y="373770"/>
                  </a:lnTo>
                  <a:lnTo>
                    <a:pt x="938643" y="373479"/>
                  </a:lnTo>
                  <a:lnTo>
                    <a:pt x="938662" y="373338"/>
                  </a:lnTo>
                  <a:lnTo>
                    <a:pt x="938690" y="373198"/>
                  </a:lnTo>
                  <a:lnTo>
                    <a:pt x="938724" y="373088"/>
                  </a:lnTo>
                  <a:lnTo>
                    <a:pt x="938764" y="372979"/>
                  </a:lnTo>
                  <a:lnTo>
                    <a:pt x="938813" y="372875"/>
                  </a:lnTo>
                  <a:lnTo>
                    <a:pt x="938851" y="372766"/>
                  </a:lnTo>
                  <a:lnTo>
                    <a:pt x="938879" y="372657"/>
                  </a:lnTo>
                  <a:lnTo>
                    <a:pt x="938866" y="372480"/>
                  </a:lnTo>
                  <a:lnTo>
                    <a:pt x="938813" y="372289"/>
                  </a:lnTo>
                  <a:lnTo>
                    <a:pt x="938745" y="372103"/>
                  </a:lnTo>
                  <a:lnTo>
                    <a:pt x="938700" y="371921"/>
                  </a:lnTo>
                  <a:lnTo>
                    <a:pt x="938711" y="371754"/>
                  </a:lnTo>
                  <a:lnTo>
                    <a:pt x="938773" y="371640"/>
                  </a:lnTo>
                  <a:lnTo>
                    <a:pt x="938862" y="371536"/>
                  </a:lnTo>
                  <a:lnTo>
                    <a:pt x="938968" y="371436"/>
                  </a:lnTo>
                  <a:lnTo>
                    <a:pt x="939063" y="371336"/>
                  </a:lnTo>
                  <a:lnTo>
                    <a:pt x="939138" y="371222"/>
                  </a:lnTo>
                  <a:lnTo>
                    <a:pt x="939188" y="371126"/>
                  </a:lnTo>
                  <a:lnTo>
                    <a:pt x="939188" y="371034"/>
                  </a:lnTo>
                  <a:lnTo>
                    <a:pt x="939192" y="370995"/>
                  </a:lnTo>
                  <a:lnTo>
                    <a:pt x="939196" y="370755"/>
                  </a:lnTo>
                  <a:lnTo>
                    <a:pt x="939189" y="370723"/>
                  </a:lnTo>
                  <a:lnTo>
                    <a:pt x="939197" y="370604"/>
                  </a:lnTo>
                  <a:lnTo>
                    <a:pt x="939191" y="370564"/>
                  </a:lnTo>
                  <a:lnTo>
                    <a:pt x="939202" y="370518"/>
                  </a:lnTo>
                  <a:lnTo>
                    <a:pt x="939209" y="370409"/>
                  </a:lnTo>
                  <a:lnTo>
                    <a:pt x="939227" y="370304"/>
                  </a:lnTo>
                  <a:lnTo>
                    <a:pt x="939220" y="370271"/>
                  </a:lnTo>
                  <a:lnTo>
                    <a:pt x="939229" y="370237"/>
                  </a:lnTo>
                  <a:lnTo>
                    <a:pt x="939224" y="370185"/>
                  </a:lnTo>
                  <a:lnTo>
                    <a:pt x="939231" y="370140"/>
                  </a:lnTo>
                  <a:lnTo>
                    <a:pt x="939176" y="369829"/>
                  </a:lnTo>
                  <a:lnTo>
                    <a:pt x="939165" y="369661"/>
                  </a:lnTo>
                  <a:lnTo>
                    <a:pt x="939176" y="369479"/>
                  </a:lnTo>
                  <a:lnTo>
                    <a:pt x="939199" y="369302"/>
                  </a:lnTo>
                  <a:lnTo>
                    <a:pt x="939229" y="369121"/>
                  </a:lnTo>
                  <a:lnTo>
                    <a:pt x="939267" y="368943"/>
                  </a:lnTo>
                  <a:lnTo>
                    <a:pt x="939301" y="368762"/>
                  </a:lnTo>
                  <a:lnTo>
                    <a:pt x="939342" y="368471"/>
                  </a:lnTo>
                  <a:lnTo>
                    <a:pt x="939395" y="368185"/>
                  </a:lnTo>
                  <a:lnTo>
                    <a:pt x="939429" y="368044"/>
                  </a:lnTo>
                  <a:lnTo>
                    <a:pt x="939486" y="367886"/>
                  </a:lnTo>
                  <a:lnTo>
                    <a:pt x="939584" y="367685"/>
                  </a:lnTo>
                  <a:lnTo>
                    <a:pt x="939637" y="367582"/>
                  </a:lnTo>
                  <a:lnTo>
                    <a:pt x="939701" y="367427"/>
                  </a:lnTo>
                  <a:lnTo>
                    <a:pt x="939743" y="367268"/>
                  </a:lnTo>
                  <a:lnTo>
                    <a:pt x="939754" y="367105"/>
                  </a:lnTo>
                  <a:lnTo>
                    <a:pt x="939746" y="366937"/>
                  </a:lnTo>
                  <a:lnTo>
                    <a:pt x="939728" y="366764"/>
                  </a:lnTo>
                  <a:lnTo>
                    <a:pt x="939705" y="366596"/>
                  </a:lnTo>
                  <a:lnTo>
                    <a:pt x="939697" y="366424"/>
                  </a:lnTo>
                  <a:lnTo>
                    <a:pt x="939694" y="366233"/>
                  </a:lnTo>
                  <a:lnTo>
                    <a:pt x="939697" y="366042"/>
                  </a:lnTo>
                  <a:lnTo>
                    <a:pt x="939705" y="365947"/>
                  </a:lnTo>
                  <a:lnTo>
                    <a:pt x="939720" y="365829"/>
                  </a:lnTo>
                  <a:lnTo>
                    <a:pt x="939743" y="365711"/>
                  </a:lnTo>
                  <a:lnTo>
                    <a:pt x="939773" y="365593"/>
                  </a:lnTo>
                  <a:lnTo>
                    <a:pt x="939807" y="365480"/>
                  </a:lnTo>
                  <a:lnTo>
                    <a:pt x="939890" y="365253"/>
                  </a:lnTo>
                  <a:lnTo>
                    <a:pt x="939958" y="365139"/>
                  </a:lnTo>
                  <a:lnTo>
                    <a:pt x="940037" y="365035"/>
                  </a:lnTo>
                  <a:lnTo>
                    <a:pt x="940128" y="364935"/>
                  </a:lnTo>
                  <a:lnTo>
                    <a:pt x="940219" y="364844"/>
                  </a:lnTo>
                  <a:lnTo>
                    <a:pt x="940336" y="364753"/>
                  </a:lnTo>
                  <a:lnTo>
                    <a:pt x="940408" y="364672"/>
                  </a:lnTo>
                  <a:lnTo>
                    <a:pt x="940483" y="364549"/>
                  </a:lnTo>
                  <a:lnTo>
                    <a:pt x="940570" y="364444"/>
                  </a:lnTo>
                  <a:lnTo>
                    <a:pt x="940638" y="364408"/>
                  </a:lnTo>
                  <a:lnTo>
                    <a:pt x="940721" y="364390"/>
                  </a:lnTo>
                  <a:lnTo>
                    <a:pt x="941288" y="364299"/>
                  </a:lnTo>
                  <a:lnTo>
                    <a:pt x="941363" y="364276"/>
                  </a:lnTo>
                  <a:lnTo>
                    <a:pt x="941439" y="364245"/>
                  </a:lnTo>
                  <a:lnTo>
                    <a:pt x="941581" y="364163"/>
                  </a:lnTo>
                  <a:lnTo>
                    <a:pt x="941653" y="364117"/>
                  </a:lnTo>
                  <a:lnTo>
                    <a:pt x="941813" y="364040"/>
                  </a:lnTo>
                  <a:lnTo>
                    <a:pt x="942076" y="363932"/>
                  </a:lnTo>
                  <a:lnTo>
                    <a:pt x="942157" y="363882"/>
                  </a:lnTo>
                  <a:lnTo>
                    <a:pt x="942221" y="363831"/>
                  </a:lnTo>
                  <a:lnTo>
                    <a:pt x="942397" y="363655"/>
                  </a:lnTo>
                  <a:lnTo>
                    <a:pt x="942463" y="363605"/>
                  </a:lnTo>
                  <a:lnTo>
                    <a:pt x="942531" y="363568"/>
                  </a:lnTo>
                  <a:lnTo>
                    <a:pt x="942605" y="363537"/>
                  </a:lnTo>
                  <a:lnTo>
                    <a:pt x="942681" y="363509"/>
                  </a:lnTo>
                  <a:lnTo>
                    <a:pt x="942754" y="363473"/>
                  </a:lnTo>
                  <a:lnTo>
                    <a:pt x="942839" y="363387"/>
                  </a:lnTo>
                  <a:lnTo>
                    <a:pt x="942934" y="363205"/>
                  </a:lnTo>
                  <a:lnTo>
                    <a:pt x="942979" y="363141"/>
                  </a:lnTo>
                  <a:lnTo>
                    <a:pt x="943081" y="363024"/>
                  </a:lnTo>
                  <a:lnTo>
                    <a:pt x="943138" y="362969"/>
                  </a:lnTo>
                  <a:lnTo>
                    <a:pt x="943229" y="362910"/>
                  </a:lnTo>
                  <a:lnTo>
                    <a:pt x="943312" y="362874"/>
                  </a:lnTo>
                  <a:lnTo>
                    <a:pt x="943391" y="362869"/>
                  </a:lnTo>
                  <a:lnTo>
                    <a:pt x="943493" y="362906"/>
                  </a:lnTo>
                  <a:lnTo>
                    <a:pt x="943584" y="362915"/>
                  </a:lnTo>
                  <a:lnTo>
                    <a:pt x="943655" y="362855"/>
                  </a:lnTo>
                  <a:lnTo>
                    <a:pt x="943716" y="362769"/>
                  </a:lnTo>
                  <a:lnTo>
                    <a:pt x="943803" y="362692"/>
                  </a:lnTo>
                  <a:lnTo>
                    <a:pt x="943916" y="362624"/>
                  </a:lnTo>
                  <a:lnTo>
                    <a:pt x="944037" y="362574"/>
                  </a:lnTo>
                  <a:lnTo>
                    <a:pt x="944169" y="362542"/>
                  </a:lnTo>
                  <a:lnTo>
                    <a:pt x="944305" y="362529"/>
                  </a:lnTo>
                  <a:lnTo>
                    <a:pt x="944373" y="362533"/>
                  </a:lnTo>
                  <a:lnTo>
                    <a:pt x="944555" y="362560"/>
                  </a:lnTo>
                  <a:lnTo>
                    <a:pt x="944740" y="362579"/>
                  </a:lnTo>
                  <a:lnTo>
                    <a:pt x="944925" y="362592"/>
                  </a:lnTo>
                  <a:lnTo>
                    <a:pt x="945110" y="362597"/>
                  </a:lnTo>
                  <a:lnTo>
                    <a:pt x="945295" y="362592"/>
                  </a:lnTo>
                  <a:lnTo>
                    <a:pt x="945495" y="362574"/>
                  </a:lnTo>
                  <a:lnTo>
                    <a:pt x="945698" y="362542"/>
                  </a:lnTo>
                  <a:lnTo>
                    <a:pt x="946102" y="362465"/>
                  </a:lnTo>
                  <a:lnTo>
                    <a:pt x="946303" y="362433"/>
                  </a:lnTo>
                  <a:lnTo>
                    <a:pt x="946522" y="362406"/>
                  </a:lnTo>
                  <a:lnTo>
                    <a:pt x="946964" y="362365"/>
                  </a:lnTo>
                  <a:lnTo>
                    <a:pt x="947527" y="362306"/>
                  </a:lnTo>
                  <a:lnTo>
                    <a:pt x="947776" y="362288"/>
                  </a:lnTo>
                  <a:lnTo>
                    <a:pt x="947901" y="362270"/>
                  </a:lnTo>
                  <a:lnTo>
                    <a:pt x="948018" y="362243"/>
                  </a:lnTo>
                  <a:lnTo>
                    <a:pt x="948127" y="362202"/>
                  </a:lnTo>
                  <a:lnTo>
                    <a:pt x="948441" y="362034"/>
                  </a:lnTo>
                  <a:lnTo>
                    <a:pt x="948549" y="361984"/>
                  </a:lnTo>
                  <a:lnTo>
                    <a:pt x="948859" y="361880"/>
                  </a:lnTo>
                  <a:lnTo>
                    <a:pt x="949019" y="361839"/>
                  </a:lnTo>
                  <a:lnTo>
                    <a:pt x="949180" y="361807"/>
                  </a:lnTo>
                  <a:lnTo>
                    <a:pt x="949343" y="361780"/>
                  </a:lnTo>
                  <a:lnTo>
                    <a:pt x="949471" y="361775"/>
                  </a:lnTo>
                  <a:lnTo>
                    <a:pt x="949737" y="361793"/>
                  </a:lnTo>
                  <a:lnTo>
                    <a:pt x="949857" y="361784"/>
                  </a:lnTo>
                  <a:lnTo>
                    <a:pt x="949955" y="361743"/>
                  </a:lnTo>
                  <a:lnTo>
                    <a:pt x="950057" y="361635"/>
                  </a:lnTo>
                  <a:lnTo>
                    <a:pt x="950181" y="361439"/>
                  </a:lnTo>
                  <a:lnTo>
                    <a:pt x="950276" y="361321"/>
                  </a:lnTo>
                  <a:lnTo>
                    <a:pt x="950404" y="361135"/>
                  </a:lnTo>
                  <a:lnTo>
                    <a:pt x="950446" y="361040"/>
                  </a:lnTo>
                  <a:lnTo>
                    <a:pt x="950472" y="360935"/>
                  </a:lnTo>
                  <a:lnTo>
                    <a:pt x="950503" y="360831"/>
                  </a:lnTo>
                  <a:lnTo>
                    <a:pt x="950537" y="360749"/>
                  </a:lnTo>
                  <a:lnTo>
                    <a:pt x="950650" y="360685"/>
                  </a:lnTo>
                  <a:lnTo>
                    <a:pt x="950718" y="360690"/>
                  </a:lnTo>
                  <a:lnTo>
                    <a:pt x="950937" y="360749"/>
                  </a:lnTo>
                  <a:lnTo>
                    <a:pt x="951047" y="360767"/>
                  </a:lnTo>
                  <a:lnTo>
                    <a:pt x="951152" y="360790"/>
                  </a:lnTo>
                  <a:lnTo>
                    <a:pt x="951364" y="360849"/>
                  </a:lnTo>
                  <a:lnTo>
                    <a:pt x="951549" y="360931"/>
                  </a:lnTo>
                  <a:lnTo>
                    <a:pt x="951715" y="361031"/>
                  </a:lnTo>
                  <a:lnTo>
                    <a:pt x="951791" y="361090"/>
                  </a:lnTo>
                  <a:lnTo>
                    <a:pt x="951893" y="361226"/>
                  </a:lnTo>
                  <a:lnTo>
                    <a:pt x="951923" y="361298"/>
                  </a:lnTo>
                  <a:lnTo>
                    <a:pt x="951948" y="361380"/>
                  </a:lnTo>
                  <a:lnTo>
                    <a:pt x="952021" y="361512"/>
                  </a:lnTo>
                  <a:lnTo>
                    <a:pt x="952119" y="361584"/>
                  </a:lnTo>
                  <a:lnTo>
                    <a:pt x="952248" y="361635"/>
                  </a:lnTo>
                  <a:lnTo>
                    <a:pt x="952388" y="361666"/>
                  </a:lnTo>
                  <a:lnTo>
                    <a:pt x="952679" y="361702"/>
                  </a:lnTo>
                  <a:lnTo>
                    <a:pt x="952826" y="361711"/>
                  </a:lnTo>
                  <a:lnTo>
                    <a:pt x="952972" y="361707"/>
                  </a:lnTo>
                  <a:lnTo>
                    <a:pt x="953274" y="361680"/>
                  </a:lnTo>
                  <a:lnTo>
                    <a:pt x="953546" y="361662"/>
                  </a:lnTo>
                  <a:lnTo>
                    <a:pt x="953792" y="361653"/>
                  </a:lnTo>
                  <a:lnTo>
                    <a:pt x="954038" y="361635"/>
                  </a:lnTo>
                  <a:lnTo>
                    <a:pt x="954321" y="361607"/>
                  </a:lnTo>
                  <a:lnTo>
                    <a:pt x="954600" y="361571"/>
                  </a:lnTo>
                  <a:lnTo>
                    <a:pt x="954740" y="361557"/>
                  </a:lnTo>
                  <a:lnTo>
                    <a:pt x="954857" y="361553"/>
                  </a:lnTo>
                  <a:lnTo>
                    <a:pt x="954971" y="361543"/>
                  </a:lnTo>
                  <a:lnTo>
                    <a:pt x="955197" y="361534"/>
                  </a:lnTo>
                  <a:lnTo>
                    <a:pt x="955711" y="361498"/>
                  </a:lnTo>
                  <a:lnTo>
                    <a:pt x="955842" y="361480"/>
                  </a:lnTo>
                  <a:lnTo>
                    <a:pt x="955972" y="361448"/>
                  </a:lnTo>
                  <a:lnTo>
                    <a:pt x="956187" y="361371"/>
                  </a:lnTo>
                  <a:lnTo>
                    <a:pt x="956293" y="361321"/>
                  </a:lnTo>
                  <a:lnTo>
                    <a:pt x="956384" y="361262"/>
                  </a:lnTo>
                  <a:lnTo>
                    <a:pt x="956458" y="361190"/>
                  </a:lnTo>
                  <a:lnTo>
                    <a:pt x="956500" y="361121"/>
                  </a:lnTo>
                  <a:lnTo>
                    <a:pt x="956530" y="361044"/>
                  </a:lnTo>
                  <a:lnTo>
                    <a:pt x="956556" y="360962"/>
                  </a:lnTo>
                  <a:lnTo>
                    <a:pt x="956579" y="360881"/>
                  </a:lnTo>
                  <a:lnTo>
                    <a:pt x="956594" y="360794"/>
                  </a:lnTo>
                  <a:lnTo>
                    <a:pt x="956602" y="360667"/>
                  </a:lnTo>
                  <a:lnTo>
                    <a:pt x="956588" y="360531"/>
                  </a:lnTo>
                  <a:lnTo>
                    <a:pt x="956569" y="360395"/>
                  </a:lnTo>
                  <a:lnTo>
                    <a:pt x="956569" y="360277"/>
                  </a:lnTo>
                  <a:lnTo>
                    <a:pt x="956605" y="360182"/>
                  </a:lnTo>
                  <a:lnTo>
                    <a:pt x="956700" y="360118"/>
                  </a:lnTo>
                  <a:lnTo>
                    <a:pt x="956840" y="360091"/>
                  </a:lnTo>
                  <a:lnTo>
                    <a:pt x="957187" y="360095"/>
                  </a:lnTo>
                  <a:lnTo>
                    <a:pt x="957357" y="360177"/>
                  </a:lnTo>
                  <a:lnTo>
                    <a:pt x="957535" y="360245"/>
                  </a:lnTo>
                  <a:lnTo>
                    <a:pt x="957716" y="360300"/>
                  </a:lnTo>
                  <a:lnTo>
                    <a:pt x="957901" y="360341"/>
                  </a:lnTo>
                  <a:lnTo>
                    <a:pt x="958086" y="360368"/>
                  </a:lnTo>
                  <a:lnTo>
                    <a:pt x="958185" y="360377"/>
                  </a:lnTo>
                  <a:lnTo>
                    <a:pt x="958385" y="360386"/>
                  </a:lnTo>
                  <a:lnTo>
                    <a:pt x="958676" y="360372"/>
                  </a:lnTo>
                  <a:lnTo>
                    <a:pt x="958940" y="360345"/>
                  </a:lnTo>
                  <a:lnTo>
                    <a:pt x="959220" y="360304"/>
                  </a:lnTo>
                  <a:lnTo>
                    <a:pt x="959415" y="360268"/>
                  </a:lnTo>
                  <a:lnTo>
                    <a:pt x="959513" y="360254"/>
                  </a:lnTo>
                  <a:lnTo>
                    <a:pt x="959638" y="360245"/>
                  </a:lnTo>
                  <a:lnTo>
                    <a:pt x="959766" y="360250"/>
                  </a:lnTo>
                  <a:lnTo>
                    <a:pt x="959896" y="360250"/>
                  </a:lnTo>
                  <a:lnTo>
                    <a:pt x="960012" y="360236"/>
                  </a:lnTo>
                  <a:lnTo>
                    <a:pt x="960137" y="360164"/>
                  </a:lnTo>
                  <a:lnTo>
                    <a:pt x="960191" y="360100"/>
                  </a:lnTo>
                  <a:lnTo>
                    <a:pt x="960246" y="360041"/>
                  </a:lnTo>
                  <a:lnTo>
                    <a:pt x="960375" y="359959"/>
                  </a:lnTo>
                  <a:lnTo>
                    <a:pt x="960446" y="359932"/>
                  </a:lnTo>
                  <a:lnTo>
                    <a:pt x="960579" y="359923"/>
                  </a:lnTo>
                  <a:lnTo>
                    <a:pt x="960669" y="359995"/>
                  </a:lnTo>
                  <a:lnTo>
                    <a:pt x="960756" y="360091"/>
                  </a:lnTo>
                  <a:lnTo>
                    <a:pt x="960839" y="360123"/>
                  </a:lnTo>
                  <a:lnTo>
                    <a:pt x="960911" y="360123"/>
                  </a:lnTo>
                  <a:lnTo>
                    <a:pt x="960994" y="360068"/>
                  </a:lnTo>
                  <a:lnTo>
                    <a:pt x="960998" y="359954"/>
                  </a:lnTo>
                  <a:lnTo>
                    <a:pt x="961017" y="359841"/>
                  </a:lnTo>
                  <a:lnTo>
                    <a:pt x="961070" y="359787"/>
                  </a:lnTo>
                  <a:lnTo>
                    <a:pt x="961153" y="359750"/>
                  </a:lnTo>
                  <a:lnTo>
                    <a:pt x="961455" y="359673"/>
                  </a:lnTo>
                  <a:lnTo>
                    <a:pt x="961591" y="359646"/>
                  </a:lnTo>
                  <a:lnTo>
                    <a:pt x="961882" y="359605"/>
                  </a:lnTo>
                  <a:lnTo>
                    <a:pt x="962003" y="359573"/>
                  </a:lnTo>
                  <a:lnTo>
                    <a:pt x="962105" y="359469"/>
                  </a:lnTo>
                  <a:lnTo>
                    <a:pt x="962139" y="359382"/>
                  </a:lnTo>
                  <a:lnTo>
                    <a:pt x="962158" y="359287"/>
                  </a:lnTo>
                  <a:lnTo>
                    <a:pt x="962237" y="359260"/>
                  </a:lnTo>
                  <a:lnTo>
                    <a:pt x="962403" y="359210"/>
                  </a:lnTo>
                  <a:lnTo>
                    <a:pt x="962743" y="359119"/>
                  </a:lnTo>
                  <a:lnTo>
                    <a:pt x="962910" y="359069"/>
                  </a:lnTo>
                  <a:lnTo>
                    <a:pt x="963072" y="359010"/>
                  </a:lnTo>
                  <a:lnTo>
                    <a:pt x="963286" y="358911"/>
                  </a:lnTo>
                  <a:lnTo>
                    <a:pt x="963490" y="358793"/>
                  </a:lnTo>
                  <a:lnTo>
                    <a:pt x="963692" y="358665"/>
                  </a:lnTo>
                  <a:lnTo>
                    <a:pt x="963891" y="358534"/>
                  </a:lnTo>
                  <a:lnTo>
                    <a:pt x="964091" y="358411"/>
                  </a:lnTo>
                  <a:lnTo>
                    <a:pt x="964491" y="358207"/>
                  </a:lnTo>
                  <a:lnTo>
                    <a:pt x="964933" y="358016"/>
                  </a:lnTo>
                  <a:lnTo>
                    <a:pt x="965357" y="357821"/>
                  </a:lnTo>
                  <a:lnTo>
                    <a:pt x="965606" y="357653"/>
                  </a:lnTo>
                  <a:lnTo>
                    <a:pt x="965776" y="357562"/>
                  </a:lnTo>
                  <a:lnTo>
                    <a:pt x="965859" y="357512"/>
                  </a:lnTo>
                  <a:lnTo>
                    <a:pt x="965946" y="357472"/>
                  </a:lnTo>
                  <a:lnTo>
                    <a:pt x="966346" y="357253"/>
                  </a:lnTo>
                  <a:lnTo>
                    <a:pt x="966452" y="357204"/>
                  </a:lnTo>
                  <a:lnTo>
                    <a:pt x="966562" y="357158"/>
                  </a:lnTo>
                  <a:lnTo>
                    <a:pt x="966675" y="357126"/>
                  </a:lnTo>
                  <a:lnTo>
                    <a:pt x="966792" y="357104"/>
                  </a:lnTo>
                  <a:lnTo>
                    <a:pt x="967025" y="357067"/>
                  </a:lnTo>
                  <a:lnTo>
                    <a:pt x="967244" y="357018"/>
                  </a:lnTo>
                  <a:lnTo>
                    <a:pt x="967354" y="356999"/>
                  </a:lnTo>
                  <a:lnTo>
                    <a:pt x="967460" y="356977"/>
                  </a:lnTo>
                  <a:lnTo>
                    <a:pt x="967547" y="356940"/>
                  </a:lnTo>
                  <a:lnTo>
                    <a:pt x="967607" y="356890"/>
                  </a:lnTo>
                  <a:lnTo>
                    <a:pt x="967668" y="356813"/>
                  </a:lnTo>
                  <a:lnTo>
                    <a:pt x="967743" y="356741"/>
                  </a:lnTo>
                  <a:lnTo>
                    <a:pt x="967830" y="356677"/>
                  </a:lnTo>
                  <a:lnTo>
                    <a:pt x="967921" y="356631"/>
                  </a:lnTo>
                  <a:lnTo>
                    <a:pt x="968011" y="356600"/>
                  </a:lnTo>
                  <a:lnTo>
                    <a:pt x="968091" y="356586"/>
                  </a:lnTo>
                  <a:lnTo>
                    <a:pt x="968257" y="356600"/>
                  </a:lnTo>
                  <a:lnTo>
                    <a:pt x="968567" y="356659"/>
                  </a:lnTo>
                  <a:lnTo>
                    <a:pt x="968710" y="356695"/>
                  </a:lnTo>
                  <a:lnTo>
                    <a:pt x="968982" y="356790"/>
                  </a:lnTo>
                  <a:lnTo>
                    <a:pt x="969114" y="356849"/>
                  </a:lnTo>
                  <a:lnTo>
                    <a:pt x="969194" y="356940"/>
                  </a:lnTo>
                  <a:lnTo>
                    <a:pt x="969334" y="357149"/>
                  </a:lnTo>
                  <a:lnTo>
                    <a:pt x="969541" y="357508"/>
                  </a:lnTo>
                  <a:lnTo>
                    <a:pt x="969617" y="357653"/>
                  </a:lnTo>
                  <a:lnTo>
                    <a:pt x="969692" y="357798"/>
                  </a:lnTo>
                  <a:lnTo>
                    <a:pt x="969757" y="357948"/>
                  </a:lnTo>
                  <a:lnTo>
                    <a:pt x="969817" y="358098"/>
                  </a:lnTo>
                  <a:lnTo>
                    <a:pt x="969908" y="358384"/>
                  </a:lnTo>
                  <a:lnTo>
                    <a:pt x="969948" y="358529"/>
                  </a:lnTo>
                  <a:lnTo>
                    <a:pt x="969968" y="358670"/>
                  </a:lnTo>
                  <a:lnTo>
                    <a:pt x="969963" y="358810"/>
                  </a:lnTo>
                  <a:lnTo>
                    <a:pt x="969938" y="358924"/>
                  </a:lnTo>
                  <a:lnTo>
                    <a:pt x="969900" y="359042"/>
                  </a:lnTo>
                  <a:lnTo>
                    <a:pt x="969836" y="359165"/>
                  </a:lnTo>
                  <a:lnTo>
                    <a:pt x="969711" y="359360"/>
                  </a:lnTo>
                  <a:lnTo>
                    <a:pt x="969590" y="359369"/>
                  </a:lnTo>
                  <a:lnTo>
                    <a:pt x="969469" y="359387"/>
                  </a:lnTo>
                  <a:lnTo>
                    <a:pt x="969228" y="359437"/>
                  </a:lnTo>
                  <a:lnTo>
                    <a:pt x="969110" y="359469"/>
                  </a:lnTo>
                  <a:lnTo>
                    <a:pt x="968657" y="359678"/>
                  </a:lnTo>
                  <a:lnTo>
                    <a:pt x="968231" y="360014"/>
                  </a:lnTo>
                  <a:lnTo>
                    <a:pt x="967830" y="360427"/>
                  </a:lnTo>
                  <a:lnTo>
                    <a:pt x="967456" y="360881"/>
                  </a:lnTo>
                  <a:lnTo>
                    <a:pt x="967105" y="361321"/>
                  </a:lnTo>
                  <a:lnTo>
                    <a:pt x="966807" y="361743"/>
                  </a:lnTo>
                  <a:lnTo>
                    <a:pt x="966542" y="362197"/>
                  </a:lnTo>
                  <a:lnTo>
                    <a:pt x="966297" y="362665"/>
                  </a:lnTo>
                  <a:lnTo>
                    <a:pt x="966048" y="363128"/>
                  </a:lnTo>
                  <a:lnTo>
                    <a:pt x="965783" y="363582"/>
                  </a:lnTo>
                  <a:lnTo>
                    <a:pt x="965432" y="364099"/>
                  </a:lnTo>
                  <a:lnTo>
                    <a:pt x="964680" y="365107"/>
                  </a:lnTo>
                  <a:lnTo>
                    <a:pt x="964310" y="365611"/>
                  </a:lnTo>
                  <a:lnTo>
                    <a:pt x="964037" y="366022"/>
                  </a:lnTo>
                  <a:lnTo>
                    <a:pt x="963963" y="366133"/>
                  </a:lnTo>
                  <a:lnTo>
                    <a:pt x="963680" y="366596"/>
                  </a:lnTo>
                  <a:lnTo>
                    <a:pt x="963411" y="367064"/>
                  </a:lnTo>
                  <a:lnTo>
                    <a:pt x="962890" y="368013"/>
                  </a:lnTo>
                  <a:lnTo>
                    <a:pt x="962362" y="369021"/>
                  </a:lnTo>
                  <a:lnTo>
                    <a:pt x="962093" y="369547"/>
                  </a:lnTo>
                  <a:lnTo>
                    <a:pt x="961565" y="370614"/>
                  </a:lnTo>
                  <a:lnTo>
                    <a:pt x="961308" y="371150"/>
                  </a:lnTo>
                  <a:lnTo>
                    <a:pt x="961104" y="371604"/>
                  </a:lnTo>
                  <a:lnTo>
                    <a:pt x="960915" y="372067"/>
                  </a:lnTo>
                  <a:lnTo>
                    <a:pt x="960719" y="372525"/>
                  </a:lnTo>
                  <a:lnTo>
                    <a:pt x="960515" y="372979"/>
                  </a:lnTo>
                  <a:lnTo>
                    <a:pt x="960284" y="373420"/>
                  </a:lnTo>
                  <a:lnTo>
                    <a:pt x="960012" y="373837"/>
                  </a:lnTo>
                  <a:lnTo>
                    <a:pt x="959707" y="374242"/>
                  </a:lnTo>
                  <a:lnTo>
                    <a:pt x="959397" y="374637"/>
                  </a:lnTo>
                  <a:lnTo>
                    <a:pt x="959106" y="375045"/>
                  </a:lnTo>
                  <a:lnTo>
                    <a:pt x="958868" y="375481"/>
                  </a:lnTo>
                  <a:lnTo>
                    <a:pt x="958774" y="375712"/>
                  </a:lnTo>
                  <a:lnTo>
                    <a:pt x="958626" y="376194"/>
                  </a:lnTo>
                  <a:lnTo>
                    <a:pt x="958547" y="376430"/>
                  </a:lnTo>
                  <a:lnTo>
                    <a:pt x="958453" y="376666"/>
                  </a:lnTo>
                  <a:lnTo>
                    <a:pt x="958279" y="376993"/>
                  </a:lnTo>
                  <a:lnTo>
                    <a:pt x="958082" y="377306"/>
                  </a:lnTo>
                  <a:lnTo>
                    <a:pt x="957648" y="377923"/>
                  </a:lnTo>
                  <a:lnTo>
                    <a:pt x="957142" y="378682"/>
                  </a:lnTo>
                  <a:lnTo>
                    <a:pt x="956832" y="379122"/>
                  </a:lnTo>
                  <a:lnTo>
                    <a:pt x="956530" y="379567"/>
                  </a:lnTo>
                  <a:lnTo>
                    <a:pt x="956251" y="380021"/>
                  </a:lnTo>
                  <a:lnTo>
                    <a:pt x="956017" y="380493"/>
                  </a:lnTo>
                  <a:lnTo>
                    <a:pt x="955851" y="380970"/>
                  </a:lnTo>
                  <a:lnTo>
                    <a:pt x="955730" y="381465"/>
                  </a:lnTo>
                  <a:lnTo>
                    <a:pt x="955522" y="382473"/>
                  </a:lnTo>
                  <a:lnTo>
                    <a:pt x="955386" y="382967"/>
                  </a:lnTo>
                  <a:lnTo>
                    <a:pt x="954963" y="384021"/>
                  </a:lnTo>
                  <a:lnTo>
                    <a:pt x="954434" y="385038"/>
                  </a:lnTo>
                  <a:lnTo>
                    <a:pt x="953864" y="386036"/>
                  </a:lnTo>
                  <a:lnTo>
                    <a:pt x="953313" y="387049"/>
                  </a:lnTo>
                  <a:lnTo>
                    <a:pt x="952829" y="388089"/>
                  </a:lnTo>
                  <a:lnTo>
                    <a:pt x="952606" y="388670"/>
                  </a:lnTo>
                  <a:lnTo>
                    <a:pt x="952395" y="389264"/>
                  </a:lnTo>
                  <a:lnTo>
                    <a:pt x="951994" y="390454"/>
                  </a:lnTo>
                  <a:lnTo>
                    <a:pt x="951802" y="391016"/>
                  </a:lnTo>
                  <a:lnTo>
                    <a:pt x="951065" y="393187"/>
                  </a:lnTo>
                  <a:lnTo>
                    <a:pt x="950812" y="393895"/>
                  </a:lnTo>
                  <a:lnTo>
                    <a:pt x="950548" y="394599"/>
                  </a:lnTo>
                  <a:lnTo>
                    <a:pt x="950310" y="395176"/>
                  </a:lnTo>
                  <a:lnTo>
                    <a:pt x="950065" y="395748"/>
                  </a:lnTo>
                  <a:lnTo>
                    <a:pt x="949812" y="396315"/>
                  </a:lnTo>
                  <a:lnTo>
                    <a:pt x="949558" y="396887"/>
                  </a:lnTo>
                  <a:lnTo>
                    <a:pt x="949030" y="398145"/>
                  </a:lnTo>
                  <a:lnTo>
                    <a:pt x="948746" y="398831"/>
                  </a:lnTo>
                  <a:lnTo>
                    <a:pt x="948475" y="399516"/>
                  </a:lnTo>
                  <a:lnTo>
                    <a:pt x="948214" y="400211"/>
                  </a:lnTo>
                  <a:lnTo>
                    <a:pt x="947972" y="400910"/>
                  </a:lnTo>
                  <a:lnTo>
                    <a:pt x="947768" y="401659"/>
                  </a:lnTo>
                  <a:lnTo>
                    <a:pt x="947602" y="402422"/>
                  </a:lnTo>
                  <a:lnTo>
                    <a:pt x="947444" y="403185"/>
                  </a:lnTo>
                  <a:lnTo>
                    <a:pt x="947262" y="403938"/>
                  </a:lnTo>
                  <a:lnTo>
                    <a:pt x="947021" y="404669"/>
                  </a:lnTo>
                  <a:lnTo>
                    <a:pt x="946767" y="405282"/>
                  </a:lnTo>
                  <a:lnTo>
                    <a:pt x="946484" y="405886"/>
                  </a:lnTo>
                  <a:lnTo>
                    <a:pt x="946178" y="406481"/>
                  </a:lnTo>
                  <a:lnTo>
                    <a:pt x="945924" y="406925"/>
                  </a:lnTo>
                  <a:lnTo>
                    <a:pt x="945846" y="407062"/>
                  </a:lnTo>
                  <a:lnTo>
                    <a:pt x="945491" y="407621"/>
                  </a:lnTo>
                  <a:lnTo>
                    <a:pt x="945347" y="407911"/>
                  </a:lnTo>
                  <a:lnTo>
                    <a:pt x="945215" y="408211"/>
                  </a:lnTo>
                  <a:lnTo>
                    <a:pt x="945091" y="408510"/>
                  </a:lnTo>
                  <a:lnTo>
                    <a:pt x="944977" y="408815"/>
                  </a:lnTo>
                  <a:lnTo>
                    <a:pt x="944875" y="409123"/>
                  </a:lnTo>
                  <a:lnTo>
                    <a:pt x="944851" y="409234"/>
                  </a:lnTo>
                  <a:lnTo>
                    <a:pt x="944717" y="409832"/>
                  </a:lnTo>
                  <a:lnTo>
                    <a:pt x="944649" y="410567"/>
                  </a:lnTo>
                  <a:lnTo>
                    <a:pt x="944611" y="411316"/>
                  </a:lnTo>
                  <a:lnTo>
                    <a:pt x="944543" y="412052"/>
                  </a:lnTo>
                  <a:lnTo>
                    <a:pt x="944392" y="412765"/>
                  </a:lnTo>
                  <a:lnTo>
                    <a:pt x="944143" y="413387"/>
                  </a:lnTo>
                  <a:lnTo>
                    <a:pt x="943826" y="413986"/>
                  </a:lnTo>
                  <a:lnTo>
                    <a:pt x="943482" y="414581"/>
                  </a:lnTo>
                  <a:lnTo>
                    <a:pt x="943161" y="415176"/>
                  </a:lnTo>
                  <a:lnTo>
                    <a:pt x="942904" y="415798"/>
                  </a:lnTo>
                  <a:lnTo>
                    <a:pt x="942753" y="416343"/>
                  </a:lnTo>
                  <a:lnTo>
                    <a:pt x="942640" y="416901"/>
                  </a:lnTo>
                  <a:lnTo>
                    <a:pt x="942545" y="417464"/>
                  </a:lnTo>
                  <a:lnTo>
                    <a:pt x="942455" y="418032"/>
                  </a:lnTo>
                  <a:lnTo>
                    <a:pt x="942353" y="418590"/>
                  </a:lnTo>
                  <a:lnTo>
                    <a:pt x="942247" y="419085"/>
                  </a:lnTo>
                  <a:lnTo>
                    <a:pt x="941918" y="420556"/>
                  </a:lnTo>
                  <a:lnTo>
                    <a:pt x="941805" y="421047"/>
                  </a:lnTo>
                  <a:lnTo>
                    <a:pt x="941616" y="421755"/>
                  </a:lnTo>
                  <a:lnTo>
                    <a:pt x="941208" y="423171"/>
                  </a:lnTo>
                  <a:lnTo>
                    <a:pt x="941031" y="423880"/>
                  </a:lnTo>
                  <a:lnTo>
                    <a:pt x="940899" y="424597"/>
                  </a:lnTo>
                  <a:lnTo>
                    <a:pt x="940842" y="425169"/>
                  </a:lnTo>
                  <a:lnTo>
                    <a:pt x="940819" y="425746"/>
                  </a:lnTo>
                  <a:lnTo>
                    <a:pt x="940797" y="426904"/>
                  </a:lnTo>
                  <a:lnTo>
                    <a:pt x="940766" y="427485"/>
                  </a:lnTo>
                  <a:lnTo>
                    <a:pt x="940717" y="428062"/>
                  </a:lnTo>
                  <a:lnTo>
                    <a:pt x="940661" y="428638"/>
                  </a:lnTo>
                  <a:lnTo>
                    <a:pt x="940468" y="430368"/>
                  </a:lnTo>
                  <a:lnTo>
                    <a:pt x="940309" y="431826"/>
                  </a:lnTo>
                  <a:lnTo>
                    <a:pt x="940226" y="432552"/>
                  </a:lnTo>
                  <a:lnTo>
                    <a:pt x="940097" y="433737"/>
                  </a:lnTo>
                  <a:lnTo>
                    <a:pt x="940068" y="434010"/>
                  </a:lnTo>
                  <a:lnTo>
                    <a:pt x="940011" y="434605"/>
                  </a:lnTo>
                  <a:lnTo>
                    <a:pt x="939966" y="435204"/>
                  </a:lnTo>
                  <a:lnTo>
                    <a:pt x="939913" y="435799"/>
                  </a:lnTo>
                  <a:lnTo>
                    <a:pt x="939852" y="436389"/>
                  </a:lnTo>
                  <a:lnTo>
                    <a:pt x="939766" y="436979"/>
                  </a:lnTo>
                  <a:lnTo>
                    <a:pt x="939695" y="437322"/>
                  </a:lnTo>
                  <a:lnTo>
                    <a:pt x="939667" y="437456"/>
                  </a:lnTo>
                  <a:lnTo>
                    <a:pt x="939546" y="437928"/>
                  </a:lnTo>
                  <a:lnTo>
                    <a:pt x="939418" y="438401"/>
                  </a:lnTo>
                  <a:lnTo>
                    <a:pt x="939301" y="438873"/>
                  </a:lnTo>
                  <a:lnTo>
                    <a:pt x="939222" y="439350"/>
                  </a:lnTo>
                  <a:lnTo>
                    <a:pt x="939173" y="439922"/>
                  </a:lnTo>
                  <a:lnTo>
                    <a:pt x="939165" y="440498"/>
                  </a:lnTo>
                  <a:lnTo>
                    <a:pt x="939188" y="441656"/>
                  </a:lnTo>
                  <a:lnTo>
                    <a:pt x="939173" y="442237"/>
                  </a:lnTo>
                  <a:lnTo>
                    <a:pt x="939116" y="442846"/>
                  </a:lnTo>
                  <a:lnTo>
                    <a:pt x="938942" y="444072"/>
                  </a:lnTo>
                  <a:lnTo>
                    <a:pt x="938882" y="444680"/>
                  </a:lnTo>
                  <a:lnTo>
                    <a:pt x="938867" y="445289"/>
                  </a:lnTo>
                  <a:lnTo>
                    <a:pt x="938924" y="445883"/>
                  </a:lnTo>
                  <a:lnTo>
                    <a:pt x="938927" y="445920"/>
                  </a:lnTo>
                  <a:lnTo>
                    <a:pt x="939040" y="446547"/>
                  </a:lnTo>
                  <a:lnTo>
                    <a:pt x="939180" y="447178"/>
                  </a:lnTo>
                  <a:lnTo>
                    <a:pt x="939312" y="447809"/>
                  </a:lnTo>
                  <a:lnTo>
                    <a:pt x="939410" y="448440"/>
                  </a:lnTo>
                  <a:lnTo>
                    <a:pt x="939486" y="449321"/>
                  </a:lnTo>
                  <a:lnTo>
                    <a:pt x="939539" y="450202"/>
                  </a:lnTo>
                  <a:lnTo>
                    <a:pt x="939558" y="451092"/>
                  </a:lnTo>
                  <a:lnTo>
                    <a:pt x="939546" y="451977"/>
                  </a:lnTo>
                  <a:lnTo>
                    <a:pt x="939505" y="452858"/>
                  </a:lnTo>
                  <a:lnTo>
                    <a:pt x="939554" y="453635"/>
                  </a:lnTo>
                  <a:lnTo>
                    <a:pt x="939569" y="454025"/>
                  </a:lnTo>
                  <a:lnTo>
                    <a:pt x="939588" y="454806"/>
                  </a:lnTo>
                  <a:lnTo>
                    <a:pt x="939588" y="455233"/>
                  </a:lnTo>
                  <a:lnTo>
                    <a:pt x="939564" y="455925"/>
                  </a:lnTo>
                  <a:lnTo>
                    <a:pt x="939546" y="456518"/>
                  </a:lnTo>
                  <a:lnTo>
                    <a:pt x="939554" y="456950"/>
                  </a:lnTo>
                  <a:lnTo>
                    <a:pt x="939580" y="457417"/>
                  </a:lnTo>
                  <a:lnTo>
                    <a:pt x="939622" y="457890"/>
                  </a:lnTo>
                  <a:lnTo>
                    <a:pt x="939675" y="458357"/>
                  </a:lnTo>
                  <a:lnTo>
                    <a:pt x="939735" y="458825"/>
                  </a:lnTo>
                  <a:lnTo>
                    <a:pt x="939807" y="459293"/>
                  </a:lnTo>
                  <a:lnTo>
                    <a:pt x="939886" y="459724"/>
                  </a:lnTo>
                  <a:lnTo>
                    <a:pt x="939977" y="460151"/>
                  </a:lnTo>
                  <a:lnTo>
                    <a:pt x="940173" y="461009"/>
                  </a:lnTo>
                  <a:lnTo>
                    <a:pt x="940256" y="461441"/>
                  </a:lnTo>
                  <a:lnTo>
                    <a:pt x="940336" y="461908"/>
                  </a:lnTo>
                  <a:lnTo>
                    <a:pt x="940404" y="462381"/>
                  </a:lnTo>
                  <a:lnTo>
                    <a:pt x="940532" y="463321"/>
                  </a:lnTo>
                  <a:lnTo>
                    <a:pt x="940736" y="464569"/>
                  </a:lnTo>
                  <a:lnTo>
                    <a:pt x="940804" y="464965"/>
                  </a:lnTo>
                  <a:lnTo>
                    <a:pt x="940880" y="465355"/>
                  </a:lnTo>
                  <a:lnTo>
                    <a:pt x="940963" y="465741"/>
                  </a:lnTo>
                  <a:lnTo>
                    <a:pt x="941080" y="466195"/>
                  </a:lnTo>
                  <a:lnTo>
                    <a:pt x="941294" y="466916"/>
                  </a:lnTo>
                  <a:lnTo>
                    <a:pt x="941484" y="467544"/>
                  </a:lnTo>
                  <a:lnTo>
                    <a:pt x="941605" y="467993"/>
                  </a:lnTo>
                  <a:lnTo>
                    <a:pt x="941691" y="468370"/>
                  </a:lnTo>
                  <a:lnTo>
                    <a:pt x="941786" y="468856"/>
                  </a:lnTo>
                  <a:lnTo>
                    <a:pt x="941865" y="469288"/>
                  </a:lnTo>
                  <a:lnTo>
                    <a:pt x="941952" y="469719"/>
                  </a:lnTo>
                  <a:lnTo>
                    <a:pt x="942054" y="470146"/>
                  </a:lnTo>
                  <a:lnTo>
                    <a:pt x="942175" y="470559"/>
                  </a:lnTo>
                  <a:lnTo>
                    <a:pt x="942281" y="470886"/>
                  </a:lnTo>
                  <a:lnTo>
                    <a:pt x="942447" y="471376"/>
                  </a:lnTo>
                  <a:lnTo>
                    <a:pt x="942579" y="471790"/>
                  </a:lnTo>
                  <a:lnTo>
                    <a:pt x="942700" y="472203"/>
                  </a:lnTo>
                  <a:lnTo>
                    <a:pt x="942798" y="472612"/>
                  </a:lnTo>
                  <a:lnTo>
                    <a:pt x="942867" y="472937"/>
                  </a:lnTo>
                  <a:lnTo>
                    <a:pt x="943051" y="473847"/>
                  </a:lnTo>
                  <a:lnTo>
                    <a:pt x="943153" y="474255"/>
                  </a:lnTo>
                  <a:lnTo>
                    <a:pt x="943346" y="474909"/>
                  </a:lnTo>
                  <a:lnTo>
                    <a:pt x="943569" y="475559"/>
                  </a:lnTo>
                  <a:lnTo>
                    <a:pt x="943807" y="476199"/>
                  </a:lnTo>
                  <a:lnTo>
                    <a:pt x="944041" y="476844"/>
                  </a:lnTo>
                  <a:lnTo>
                    <a:pt x="944264" y="477489"/>
                  </a:lnTo>
                  <a:lnTo>
                    <a:pt x="944418" y="477979"/>
                  </a:lnTo>
                  <a:lnTo>
                    <a:pt x="944717" y="478955"/>
                  </a:lnTo>
                  <a:lnTo>
                    <a:pt x="945000" y="479936"/>
                  </a:lnTo>
                  <a:lnTo>
                    <a:pt x="945109" y="480350"/>
                  </a:lnTo>
                  <a:lnTo>
                    <a:pt x="945321" y="481176"/>
                  </a:lnTo>
                  <a:lnTo>
                    <a:pt x="945431" y="481585"/>
                  </a:lnTo>
                  <a:lnTo>
                    <a:pt x="945548" y="481993"/>
                  </a:lnTo>
                  <a:lnTo>
                    <a:pt x="945786" y="482747"/>
                  </a:lnTo>
                  <a:lnTo>
                    <a:pt x="945914" y="483120"/>
                  </a:lnTo>
                  <a:lnTo>
                    <a:pt x="946050" y="483492"/>
                  </a:lnTo>
                  <a:lnTo>
                    <a:pt x="946197" y="483855"/>
                  </a:lnTo>
                  <a:lnTo>
                    <a:pt x="946375" y="484264"/>
                  </a:lnTo>
                  <a:lnTo>
                    <a:pt x="946496" y="484532"/>
                  </a:lnTo>
                  <a:lnTo>
                    <a:pt x="946515" y="484641"/>
                  </a:lnTo>
                  <a:lnTo>
                    <a:pt x="946911" y="485322"/>
                  </a:lnTo>
                  <a:lnTo>
                    <a:pt x="947028" y="485518"/>
                  </a:lnTo>
                  <a:lnTo>
                    <a:pt x="947153" y="485713"/>
                  </a:lnTo>
                  <a:lnTo>
                    <a:pt x="947394" y="486108"/>
                  </a:lnTo>
                  <a:lnTo>
                    <a:pt x="947508" y="486308"/>
                  </a:lnTo>
                  <a:lnTo>
                    <a:pt x="947636" y="486553"/>
                  </a:lnTo>
                  <a:lnTo>
                    <a:pt x="947863" y="487057"/>
                  </a:lnTo>
                  <a:lnTo>
                    <a:pt x="947980" y="487307"/>
                  </a:lnTo>
                  <a:lnTo>
                    <a:pt x="948101" y="487552"/>
                  </a:lnTo>
                  <a:lnTo>
                    <a:pt x="948384" y="488051"/>
                  </a:lnTo>
                  <a:lnTo>
                    <a:pt x="948482" y="488215"/>
                  </a:lnTo>
                  <a:lnTo>
                    <a:pt x="948577" y="488383"/>
                  </a:lnTo>
                  <a:lnTo>
                    <a:pt x="948996" y="489187"/>
                  </a:lnTo>
                  <a:lnTo>
                    <a:pt x="949120" y="489409"/>
                  </a:lnTo>
                  <a:lnTo>
                    <a:pt x="949245" y="489627"/>
                  </a:lnTo>
                  <a:lnTo>
                    <a:pt x="949404" y="489986"/>
                  </a:lnTo>
                  <a:lnTo>
                    <a:pt x="949460" y="490104"/>
                  </a:lnTo>
                  <a:lnTo>
                    <a:pt x="949521" y="490222"/>
                  </a:lnTo>
                  <a:lnTo>
                    <a:pt x="949634" y="490427"/>
                  </a:lnTo>
                  <a:lnTo>
                    <a:pt x="949759" y="490626"/>
                  </a:lnTo>
                  <a:lnTo>
                    <a:pt x="950027" y="491017"/>
                  </a:lnTo>
                  <a:lnTo>
                    <a:pt x="950166" y="491203"/>
                  </a:lnTo>
                  <a:lnTo>
                    <a:pt x="950302" y="491371"/>
                  </a:lnTo>
                  <a:lnTo>
                    <a:pt x="950733" y="491857"/>
                  </a:lnTo>
                  <a:lnTo>
                    <a:pt x="950873" y="492021"/>
                  </a:lnTo>
                  <a:lnTo>
                    <a:pt x="951005" y="492189"/>
                  </a:lnTo>
                  <a:lnTo>
                    <a:pt x="951258" y="492534"/>
                  </a:lnTo>
                  <a:lnTo>
                    <a:pt x="951390" y="492702"/>
                  </a:lnTo>
                  <a:lnTo>
                    <a:pt x="951526" y="492865"/>
                  </a:lnTo>
                  <a:lnTo>
                    <a:pt x="951715" y="493065"/>
                  </a:lnTo>
                  <a:lnTo>
                    <a:pt x="952334" y="493628"/>
                  </a:lnTo>
                  <a:lnTo>
                    <a:pt x="952531" y="493828"/>
                  </a:lnTo>
                  <a:lnTo>
                    <a:pt x="952670" y="493992"/>
                  </a:lnTo>
                  <a:lnTo>
                    <a:pt x="952927" y="494332"/>
                  </a:lnTo>
                  <a:lnTo>
                    <a:pt x="953063" y="494496"/>
                  </a:lnTo>
                  <a:lnTo>
                    <a:pt x="953211" y="494645"/>
                  </a:lnTo>
                  <a:lnTo>
                    <a:pt x="953328" y="494741"/>
                  </a:lnTo>
                  <a:lnTo>
                    <a:pt x="953452" y="494827"/>
                  </a:lnTo>
                  <a:lnTo>
                    <a:pt x="953841" y="495072"/>
                  </a:lnTo>
                  <a:lnTo>
                    <a:pt x="953970" y="495163"/>
                  </a:lnTo>
                  <a:lnTo>
                    <a:pt x="954226" y="495354"/>
                  </a:lnTo>
                  <a:lnTo>
                    <a:pt x="954419" y="495449"/>
                  </a:lnTo>
                  <a:lnTo>
                    <a:pt x="954498" y="495472"/>
                  </a:lnTo>
                  <a:lnTo>
                    <a:pt x="954672" y="495486"/>
                  </a:lnTo>
                  <a:lnTo>
                    <a:pt x="954846" y="495486"/>
                  </a:lnTo>
                  <a:lnTo>
                    <a:pt x="954933" y="495481"/>
                  </a:lnTo>
                  <a:lnTo>
                    <a:pt x="955122" y="495454"/>
                  </a:lnTo>
                  <a:lnTo>
                    <a:pt x="955310" y="495408"/>
                  </a:lnTo>
                  <a:lnTo>
                    <a:pt x="955405" y="495381"/>
                  </a:lnTo>
                  <a:lnTo>
                    <a:pt x="955590" y="495313"/>
                  </a:lnTo>
                  <a:lnTo>
                    <a:pt x="955684" y="495272"/>
                  </a:lnTo>
                  <a:lnTo>
                    <a:pt x="955775" y="495227"/>
                  </a:lnTo>
                  <a:lnTo>
                    <a:pt x="955862" y="495177"/>
                  </a:lnTo>
                  <a:lnTo>
                    <a:pt x="955903" y="495113"/>
                  </a:lnTo>
                  <a:lnTo>
                    <a:pt x="955952" y="495027"/>
                  </a:lnTo>
                  <a:lnTo>
                    <a:pt x="956058" y="494882"/>
                  </a:lnTo>
                  <a:lnTo>
                    <a:pt x="956119" y="494791"/>
                  </a:lnTo>
                  <a:lnTo>
                    <a:pt x="956183" y="494705"/>
                  </a:lnTo>
                  <a:lnTo>
                    <a:pt x="956304" y="494527"/>
                  </a:lnTo>
                  <a:lnTo>
                    <a:pt x="956387" y="494400"/>
                  </a:lnTo>
                  <a:lnTo>
                    <a:pt x="956428" y="494328"/>
                  </a:lnTo>
                  <a:lnTo>
                    <a:pt x="956474" y="494259"/>
                  </a:lnTo>
                  <a:lnTo>
                    <a:pt x="956598" y="494055"/>
                  </a:lnTo>
                  <a:lnTo>
                    <a:pt x="956730" y="493846"/>
                  </a:lnTo>
                  <a:lnTo>
                    <a:pt x="956855" y="493665"/>
                  </a:lnTo>
                  <a:lnTo>
                    <a:pt x="956916" y="493583"/>
                  </a:lnTo>
                  <a:lnTo>
                    <a:pt x="957150" y="493792"/>
                  </a:lnTo>
                  <a:lnTo>
                    <a:pt x="957225" y="493864"/>
                  </a:lnTo>
                  <a:lnTo>
                    <a:pt x="957357" y="494001"/>
                  </a:lnTo>
                  <a:lnTo>
                    <a:pt x="957474" y="494128"/>
                  </a:lnTo>
                  <a:lnTo>
                    <a:pt x="957614" y="494291"/>
                  </a:lnTo>
                  <a:lnTo>
                    <a:pt x="957728" y="494437"/>
                  </a:lnTo>
                  <a:lnTo>
                    <a:pt x="957848" y="494546"/>
                  </a:lnTo>
                  <a:lnTo>
                    <a:pt x="957958" y="494664"/>
                  </a:lnTo>
                  <a:lnTo>
                    <a:pt x="958056" y="494764"/>
                  </a:lnTo>
                  <a:lnTo>
                    <a:pt x="958135" y="494850"/>
                  </a:lnTo>
                  <a:lnTo>
                    <a:pt x="958207" y="494945"/>
                  </a:lnTo>
                  <a:lnTo>
                    <a:pt x="958302" y="495109"/>
                  </a:lnTo>
                  <a:lnTo>
                    <a:pt x="958347" y="495222"/>
                  </a:lnTo>
                  <a:lnTo>
                    <a:pt x="958370" y="495304"/>
                  </a:lnTo>
                  <a:lnTo>
                    <a:pt x="958370" y="495399"/>
                  </a:lnTo>
                  <a:lnTo>
                    <a:pt x="958358" y="495486"/>
                  </a:lnTo>
                  <a:lnTo>
                    <a:pt x="958381" y="495608"/>
                  </a:lnTo>
                  <a:lnTo>
                    <a:pt x="958411" y="495731"/>
                  </a:lnTo>
                  <a:lnTo>
                    <a:pt x="958445" y="495826"/>
                  </a:lnTo>
                  <a:lnTo>
                    <a:pt x="958494" y="495917"/>
                  </a:lnTo>
                  <a:lnTo>
                    <a:pt x="958600" y="496094"/>
                  </a:lnTo>
                  <a:lnTo>
                    <a:pt x="958660" y="496171"/>
                  </a:lnTo>
                  <a:lnTo>
                    <a:pt x="958706" y="496280"/>
                  </a:lnTo>
                  <a:lnTo>
                    <a:pt x="958702" y="496376"/>
                  </a:lnTo>
                  <a:lnTo>
                    <a:pt x="958683" y="496467"/>
                  </a:lnTo>
                  <a:lnTo>
                    <a:pt x="958717" y="496539"/>
                  </a:lnTo>
                  <a:lnTo>
                    <a:pt x="958762" y="496607"/>
                  </a:lnTo>
                  <a:lnTo>
                    <a:pt x="958857" y="496680"/>
                  </a:lnTo>
                  <a:lnTo>
                    <a:pt x="958966" y="496734"/>
                  </a:lnTo>
                  <a:lnTo>
                    <a:pt x="959038" y="496807"/>
                  </a:lnTo>
                  <a:lnTo>
                    <a:pt x="959072" y="496889"/>
                  </a:lnTo>
                  <a:lnTo>
                    <a:pt x="959121" y="496948"/>
                  </a:lnTo>
                  <a:lnTo>
                    <a:pt x="959208" y="496975"/>
                  </a:lnTo>
                  <a:lnTo>
                    <a:pt x="959310" y="496966"/>
                  </a:lnTo>
                  <a:lnTo>
                    <a:pt x="959412" y="496921"/>
                  </a:lnTo>
                  <a:lnTo>
                    <a:pt x="959487" y="496875"/>
                  </a:lnTo>
                  <a:lnTo>
                    <a:pt x="959578" y="496912"/>
                  </a:lnTo>
                  <a:lnTo>
                    <a:pt x="959642" y="496943"/>
                  </a:lnTo>
                  <a:lnTo>
                    <a:pt x="959839" y="496948"/>
                  </a:lnTo>
                  <a:lnTo>
                    <a:pt x="959907" y="496975"/>
                  </a:lnTo>
                  <a:lnTo>
                    <a:pt x="959971" y="497025"/>
                  </a:lnTo>
                  <a:lnTo>
                    <a:pt x="960028" y="497093"/>
                  </a:lnTo>
                  <a:lnTo>
                    <a:pt x="960080" y="497207"/>
                  </a:lnTo>
                  <a:lnTo>
                    <a:pt x="960190" y="497479"/>
                  </a:lnTo>
                  <a:lnTo>
                    <a:pt x="960243" y="497625"/>
                  </a:lnTo>
                  <a:lnTo>
                    <a:pt x="960281" y="497779"/>
                  </a:lnTo>
                  <a:lnTo>
                    <a:pt x="960296" y="497943"/>
                  </a:lnTo>
                  <a:lnTo>
                    <a:pt x="960322" y="498101"/>
                  </a:lnTo>
                  <a:lnTo>
                    <a:pt x="960383" y="498238"/>
                  </a:lnTo>
                  <a:lnTo>
                    <a:pt x="960579" y="498601"/>
                  </a:lnTo>
                  <a:lnTo>
                    <a:pt x="960715" y="498828"/>
                  </a:lnTo>
                  <a:lnTo>
                    <a:pt x="960798" y="498942"/>
                  </a:lnTo>
                  <a:lnTo>
                    <a:pt x="960892" y="499010"/>
                  </a:lnTo>
                  <a:lnTo>
                    <a:pt x="960994" y="499051"/>
                  </a:lnTo>
                  <a:lnTo>
                    <a:pt x="961198" y="499114"/>
                  </a:lnTo>
                  <a:lnTo>
                    <a:pt x="961289" y="499155"/>
                  </a:lnTo>
                  <a:lnTo>
                    <a:pt x="961334" y="499228"/>
                  </a:lnTo>
                  <a:lnTo>
                    <a:pt x="961315" y="499359"/>
                  </a:lnTo>
                  <a:lnTo>
                    <a:pt x="961266" y="499487"/>
                  </a:lnTo>
                  <a:lnTo>
                    <a:pt x="961194" y="499600"/>
                  </a:lnTo>
                  <a:lnTo>
                    <a:pt x="960953" y="499859"/>
                  </a:lnTo>
                  <a:lnTo>
                    <a:pt x="960877" y="499923"/>
                  </a:lnTo>
                  <a:lnTo>
                    <a:pt x="960813" y="499991"/>
                  </a:lnTo>
                  <a:lnTo>
                    <a:pt x="960753" y="500045"/>
                  </a:lnTo>
                  <a:lnTo>
                    <a:pt x="960669" y="500054"/>
                  </a:lnTo>
                  <a:lnTo>
                    <a:pt x="960571" y="500113"/>
                  </a:lnTo>
                  <a:lnTo>
                    <a:pt x="960488" y="500190"/>
                  </a:lnTo>
                  <a:lnTo>
                    <a:pt x="960432" y="500272"/>
                  </a:lnTo>
                  <a:lnTo>
                    <a:pt x="960386" y="500368"/>
                  </a:lnTo>
                  <a:lnTo>
                    <a:pt x="960367" y="500477"/>
                  </a:lnTo>
                  <a:lnTo>
                    <a:pt x="960390" y="500613"/>
                  </a:lnTo>
                  <a:lnTo>
                    <a:pt x="960458" y="500854"/>
                  </a:lnTo>
                  <a:lnTo>
                    <a:pt x="960500" y="500963"/>
                  </a:lnTo>
                  <a:lnTo>
                    <a:pt x="960655" y="501285"/>
                  </a:lnTo>
                  <a:lnTo>
                    <a:pt x="960719" y="501412"/>
                  </a:lnTo>
                  <a:lnTo>
                    <a:pt x="960858" y="501666"/>
                  </a:lnTo>
                  <a:lnTo>
                    <a:pt x="960934" y="501789"/>
                  </a:lnTo>
                  <a:lnTo>
                    <a:pt x="961074" y="502002"/>
                  </a:lnTo>
                  <a:lnTo>
                    <a:pt x="961266" y="502266"/>
                  </a:lnTo>
                  <a:lnTo>
                    <a:pt x="961327" y="502357"/>
                  </a:lnTo>
                  <a:lnTo>
                    <a:pt x="961406" y="502484"/>
                  </a:lnTo>
                  <a:lnTo>
                    <a:pt x="961546" y="502743"/>
                  </a:lnTo>
                  <a:lnTo>
                    <a:pt x="961697" y="503002"/>
                  </a:lnTo>
                  <a:lnTo>
                    <a:pt x="961769" y="503097"/>
                  </a:lnTo>
                  <a:lnTo>
                    <a:pt x="961927" y="503288"/>
                  </a:lnTo>
                  <a:lnTo>
                    <a:pt x="962071" y="503488"/>
                  </a:lnTo>
                  <a:lnTo>
                    <a:pt x="962131" y="503587"/>
                  </a:lnTo>
                  <a:lnTo>
                    <a:pt x="962286" y="503901"/>
                  </a:lnTo>
                  <a:lnTo>
                    <a:pt x="962343" y="504001"/>
                  </a:lnTo>
                  <a:lnTo>
                    <a:pt x="962448" y="504146"/>
                  </a:lnTo>
                  <a:lnTo>
                    <a:pt x="962505" y="504219"/>
                  </a:lnTo>
                  <a:lnTo>
                    <a:pt x="962554" y="504296"/>
                  </a:lnTo>
                  <a:lnTo>
                    <a:pt x="962592" y="504373"/>
                  </a:lnTo>
                  <a:lnTo>
                    <a:pt x="962618" y="504473"/>
                  </a:lnTo>
                  <a:lnTo>
                    <a:pt x="962630" y="504582"/>
                  </a:lnTo>
                  <a:lnTo>
                    <a:pt x="962630" y="504805"/>
                  </a:lnTo>
                  <a:lnTo>
                    <a:pt x="962660" y="505073"/>
                  </a:lnTo>
                  <a:lnTo>
                    <a:pt x="962701" y="505313"/>
                  </a:lnTo>
                  <a:lnTo>
                    <a:pt x="962701" y="505549"/>
                  </a:lnTo>
                  <a:lnTo>
                    <a:pt x="962698" y="505672"/>
                  </a:lnTo>
                  <a:lnTo>
                    <a:pt x="962690" y="505790"/>
                  </a:lnTo>
                  <a:lnTo>
                    <a:pt x="962667" y="505976"/>
                  </a:lnTo>
                  <a:lnTo>
                    <a:pt x="962622" y="506262"/>
                  </a:lnTo>
                  <a:lnTo>
                    <a:pt x="962588" y="506535"/>
                  </a:lnTo>
                  <a:lnTo>
                    <a:pt x="962558" y="506807"/>
                  </a:lnTo>
                  <a:lnTo>
                    <a:pt x="962550" y="506948"/>
                  </a:lnTo>
                  <a:lnTo>
                    <a:pt x="962554" y="507307"/>
                  </a:lnTo>
                  <a:lnTo>
                    <a:pt x="962565" y="507489"/>
                  </a:lnTo>
                  <a:lnTo>
                    <a:pt x="962592" y="507666"/>
                  </a:lnTo>
                  <a:lnTo>
                    <a:pt x="962626" y="507838"/>
                  </a:lnTo>
                  <a:lnTo>
                    <a:pt x="962664" y="507961"/>
                  </a:lnTo>
                  <a:lnTo>
                    <a:pt x="962709" y="508084"/>
                  </a:lnTo>
                  <a:lnTo>
                    <a:pt x="962811" y="508320"/>
                  </a:lnTo>
                  <a:lnTo>
                    <a:pt x="962852" y="508438"/>
                  </a:lnTo>
                  <a:lnTo>
                    <a:pt x="962898" y="508601"/>
                  </a:lnTo>
                  <a:lnTo>
                    <a:pt x="962958" y="508928"/>
                  </a:lnTo>
                  <a:lnTo>
                    <a:pt x="962996" y="509092"/>
                  </a:lnTo>
                  <a:lnTo>
                    <a:pt x="963049" y="509246"/>
                  </a:lnTo>
                  <a:lnTo>
                    <a:pt x="963124" y="509401"/>
                  </a:lnTo>
                  <a:lnTo>
                    <a:pt x="963211" y="509555"/>
                  </a:lnTo>
                  <a:lnTo>
                    <a:pt x="963249" y="509637"/>
                  </a:lnTo>
                  <a:lnTo>
                    <a:pt x="963294" y="509759"/>
                  </a:lnTo>
                  <a:lnTo>
                    <a:pt x="963366" y="510014"/>
                  </a:lnTo>
                  <a:lnTo>
                    <a:pt x="963400" y="510141"/>
                  </a:lnTo>
                  <a:lnTo>
                    <a:pt x="963445" y="510263"/>
                  </a:lnTo>
                  <a:lnTo>
                    <a:pt x="963555" y="510481"/>
                  </a:lnTo>
                  <a:lnTo>
                    <a:pt x="963838" y="510999"/>
                  </a:lnTo>
                  <a:lnTo>
                    <a:pt x="963906" y="511135"/>
                  </a:lnTo>
                  <a:lnTo>
                    <a:pt x="963936" y="511208"/>
                  </a:lnTo>
                  <a:lnTo>
                    <a:pt x="964046" y="511521"/>
                  </a:lnTo>
                  <a:lnTo>
                    <a:pt x="964174" y="511917"/>
                  </a:lnTo>
                  <a:lnTo>
                    <a:pt x="964231" y="512116"/>
                  </a:lnTo>
                  <a:lnTo>
                    <a:pt x="964356" y="512512"/>
                  </a:lnTo>
                  <a:lnTo>
                    <a:pt x="964514" y="512966"/>
                  </a:lnTo>
                  <a:lnTo>
                    <a:pt x="964575" y="513116"/>
                  </a:lnTo>
                  <a:lnTo>
                    <a:pt x="964639" y="513261"/>
                  </a:lnTo>
                  <a:lnTo>
                    <a:pt x="964726" y="513415"/>
                  </a:lnTo>
                  <a:lnTo>
                    <a:pt x="964824" y="513565"/>
                  </a:lnTo>
                  <a:lnTo>
                    <a:pt x="965028" y="513865"/>
                  </a:lnTo>
                  <a:lnTo>
                    <a:pt x="965232" y="514151"/>
                  </a:lnTo>
                  <a:lnTo>
                    <a:pt x="965534" y="514560"/>
                  </a:lnTo>
                  <a:lnTo>
                    <a:pt x="965625" y="514705"/>
                  </a:lnTo>
                  <a:lnTo>
                    <a:pt x="965696" y="514846"/>
                  </a:lnTo>
                  <a:lnTo>
                    <a:pt x="965821" y="515146"/>
                  </a:lnTo>
                  <a:lnTo>
                    <a:pt x="965885" y="515291"/>
                  </a:lnTo>
                  <a:lnTo>
                    <a:pt x="965968" y="515423"/>
                  </a:lnTo>
                  <a:lnTo>
                    <a:pt x="966067" y="515545"/>
                  </a:lnTo>
                  <a:lnTo>
                    <a:pt x="966176" y="515668"/>
                  </a:lnTo>
                  <a:lnTo>
                    <a:pt x="966297" y="515777"/>
                  </a:lnTo>
                  <a:lnTo>
                    <a:pt x="966421" y="515877"/>
                  </a:lnTo>
                  <a:lnTo>
                    <a:pt x="966554" y="515968"/>
                  </a:lnTo>
                  <a:lnTo>
                    <a:pt x="966739" y="516154"/>
                  </a:lnTo>
                  <a:lnTo>
                    <a:pt x="966854" y="516263"/>
                  </a:lnTo>
                  <a:lnTo>
                    <a:pt x="967317" y="516694"/>
                  </a:lnTo>
                  <a:lnTo>
                    <a:pt x="967853" y="517176"/>
                  </a:lnTo>
                  <a:lnTo>
                    <a:pt x="968200" y="517466"/>
                  </a:lnTo>
                  <a:lnTo>
                    <a:pt x="968382" y="517607"/>
                  </a:lnTo>
                  <a:lnTo>
                    <a:pt x="968767" y="517884"/>
                  </a:lnTo>
                  <a:lnTo>
                    <a:pt x="969167" y="518143"/>
                  </a:lnTo>
                  <a:lnTo>
                    <a:pt x="969371" y="518266"/>
                  </a:lnTo>
                  <a:lnTo>
                    <a:pt x="969609" y="518402"/>
                  </a:lnTo>
                  <a:lnTo>
                    <a:pt x="969855" y="518534"/>
                  </a:lnTo>
                  <a:lnTo>
                    <a:pt x="970100" y="518656"/>
                  </a:lnTo>
                  <a:lnTo>
                    <a:pt x="970349" y="518774"/>
                  </a:lnTo>
                  <a:lnTo>
                    <a:pt x="970602" y="518892"/>
                  </a:lnTo>
                  <a:lnTo>
                    <a:pt x="971025" y="519083"/>
                  </a:lnTo>
                  <a:lnTo>
                    <a:pt x="971456" y="519265"/>
                  </a:lnTo>
                  <a:lnTo>
                    <a:pt x="971924" y="519456"/>
                  </a:lnTo>
                  <a:lnTo>
                    <a:pt x="972177" y="519565"/>
                  </a:lnTo>
                  <a:lnTo>
                    <a:pt x="972430" y="519665"/>
                  </a:lnTo>
                  <a:lnTo>
                    <a:pt x="972687" y="519751"/>
                  </a:lnTo>
                  <a:lnTo>
                    <a:pt x="972948" y="519814"/>
                  </a:lnTo>
                  <a:lnTo>
                    <a:pt x="973197" y="519842"/>
                  </a:lnTo>
                  <a:lnTo>
                    <a:pt x="973454" y="519842"/>
                  </a:lnTo>
                  <a:lnTo>
                    <a:pt x="973971" y="519823"/>
                  </a:lnTo>
                  <a:lnTo>
                    <a:pt x="974224" y="519833"/>
                  </a:lnTo>
                  <a:lnTo>
                    <a:pt x="974443" y="519864"/>
                  </a:lnTo>
                  <a:lnTo>
                    <a:pt x="974870" y="519955"/>
                  </a:lnTo>
                  <a:lnTo>
                    <a:pt x="975089" y="519992"/>
                  </a:lnTo>
                  <a:lnTo>
                    <a:pt x="975304" y="520014"/>
                  </a:lnTo>
                  <a:lnTo>
                    <a:pt x="975546" y="520014"/>
                  </a:lnTo>
                  <a:lnTo>
                    <a:pt x="975788" y="519996"/>
                  </a:lnTo>
                  <a:lnTo>
                    <a:pt x="976029" y="519969"/>
                  </a:lnTo>
                  <a:lnTo>
                    <a:pt x="976271" y="519928"/>
                  </a:lnTo>
                  <a:lnTo>
                    <a:pt x="976505" y="519873"/>
                  </a:lnTo>
                  <a:lnTo>
                    <a:pt x="976796" y="519783"/>
                  </a:lnTo>
                  <a:lnTo>
                    <a:pt x="977079" y="519665"/>
                  </a:lnTo>
                  <a:lnTo>
                    <a:pt x="977363" y="519533"/>
                  </a:lnTo>
                  <a:lnTo>
                    <a:pt x="977914" y="519251"/>
                  </a:lnTo>
                  <a:lnTo>
                    <a:pt x="978076" y="519165"/>
                  </a:lnTo>
                  <a:lnTo>
                    <a:pt x="978394" y="518979"/>
                  </a:lnTo>
                  <a:lnTo>
                    <a:pt x="978556" y="518892"/>
                  </a:lnTo>
                  <a:lnTo>
                    <a:pt x="978722" y="518824"/>
                  </a:lnTo>
                  <a:lnTo>
                    <a:pt x="978930" y="518756"/>
                  </a:lnTo>
                  <a:lnTo>
                    <a:pt x="979153" y="518693"/>
                  </a:lnTo>
                  <a:lnTo>
                    <a:pt x="979376" y="518647"/>
                  </a:lnTo>
                  <a:lnTo>
                    <a:pt x="979583" y="518638"/>
                  </a:lnTo>
                  <a:lnTo>
                    <a:pt x="979765" y="518679"/>
                  </a:lnTo>
                  <a:lnTo>
                    <a:pt x="979859" y="518743"/>
                  </a:lnTo>
                  <a:lnTo>
                    <a:pt x="979942" y="518829"/>
                  </a:lnTo>
                  <a:lnTo>
                    <a:pt x="980021" y="518920"/>
                  </a:lnTo>
                  <a:lnTo>
                    <a:pt x="980108" y="519001"/>
                  </a:lnTo>
                  <a:lnTo>
                    <a:pt x="980199" y="519047"/>
                  </a:lnTo>
                  <a:lnTo>
                    <a:pt x="980331" y="519042"/>
                  </a:lnTo>
                  <a:lnTo>
                    <a:pt x="980475" y="518974"/>
                  </a:lnTo>
                  <a:lnTo>
                    <a:pt x="980626" y="518888"/>
                  </a:lnTo>
                  <a:lnTo>
                    <a:pt x="980777" y="518811"/>
                  </a:lnTo>
                  <a:lnTo>
                    <a:pt x="980924" y="518779"/>
                  </a:lnTo>
                  <a:lnTo>
                    <a:pt x="981083" y="518802"/>
                  </a:lnTo>
                  <a:lnTo>
                    <a:pt x="981166" y="518820"/>
                  </a:lnTo>
                  <a:lnTo>
                    <a:pt x="981324" y="518865"/>
                  </a:lnTo>
                  <a:lnTo>
                    <a:pt x="981445" y="518911"/>
                  </a:lnTo>
                  <a:lnTo>
                    <a:pt x="981679" y="519015"/>
                  </a:lnTo>
                  <a:lnTo>
                    <a:pt x="981800" y="519056"/>
                  </a:lnTo>
                  <a:lnTo>
                    <a:pt x="981921" y="519079"/>
                  </a:lnTo>
                  <a:lnTo>
                    <a:pt x="982061" y="519065"/>
                  </a:lnTo>
                  <a:lnTo>
                    <a:pt x="982208" y="519020"/>
                  </a:lnTo>
                  <a:lnTo>
                    <a:pt x="982499" y="518897"/>
                  </a:lnTo>
                  <a:lnTo>
                    <a:pt x="982642" y="518847"/>
                  </a:lnTo>
                  <a:lnTo>
                    <a:pt x="982903" y="518792"/>
                  </a:lnTo>
                  <a:lnTo>
                    <a:pt x="983035" y="518770"/>
                  </a:lnTo>
                  <a:lnTo>
                    <a:pt x="983160" y="518738"/>
                  </a:lnTo>
                  <a:lnTo>
                    <a:pt x="983284" y="518697"/>
                  </a:lnTo>
                  <a:lnTo>
                    <a:pt x="983402" y="518643"/>
                  </a:lnTo>
                  <a:lnTo>
                    <a:pt x="983515" y="518579"/>
                  </a:lnTo>
                  <a:lnTo>
                    <a:pt x="983624" y="518511"/>
                  </a:lnTo>
                  <a:lnTo>
                    <a:pt x="983851" y="518384"/>
                  </a:lnTo>
                  <a:lnTo>
                    <a:pt x="984025" y="518320"/>
                  </a:lnTo>
                  <a:lnTo>
                    <a:pt x="984206" y="518266"/>
                  </a:lnTo>
                  <a:lnTo>
                    <a:pt x="984391" y="518216"/>
                  </a:lnTo>
                  <a:lnTo>
                    <a:pt x="984569" y="518157"/>
                  </a:lnTo>
                  <a:lnTo>
                    <a:pt x="984735" y="518079"/>
                  </a:lnTo>
                  <a:lnTo>
                    <a:pt x="984844" y="518007"/>
                  </a:lnTo>
                  <a:lnTo>
                    <a:pt x="984950" y="517925"/>
                  </a:lnTo>
                  <a:lnTo>
                    <a:pt x="985048" y="517839"/>
                  </a:lnTo>
                  <a:lnTo>
                    <a:pt x="985154" y="517757"/>
                  </a:lnTo>
                  <a:lnTo>
                    <a:pt x="985264" y="517684"/>
                  </a:lnTo>
                  <a:lnTo>
                    <a:pt x="985392" y="517621"/>
                  </a:lnTo>
                  <a:lnTo>
                    <a:pt x="985668" y="517512"/>
                  </a:lnTo>
                  <a:lnTo>
                    <a:pt x="985947" y="517416"/>
                  </a:lnTo>
                  <a:lnTo>
                    <a:pt x="986113" y="517348"/>
                  </a:lnTo>
                  <a:lnTo>
                    <a:pt x="986449" y="517203"/>
                  </a:lnTo>
                  <a:lnTo>
                    <a:pt x="986619" y="517148"/>
                  </a:lnTo>
                  <a:lnTo>
                    <a:pt x="986793" y="517108"/>
                  </a:lnTo>
                  <a:lnTo>
                    <a:pt x="986933" y="517094"/>
                  </a:lnTo>
                  <a:lnTo>
                    <a:pt x="987080" y="517094"/>
                  </a:lnTo>
                  <a:lnTo>
                    <a:pt x="987224" y="517098"/>
                  </a:lnTo>
                  <a:lnTo>
                    <a:pt x="987511" y="517121"/>
                  </a:lnTo>
                  <a:lnTo>
                    <a:pt x="987835" y="517139"/>
                  </a:lnTo>
                  <a:lnTo>
                    <a:pt x="987998" y="517153"/>
                  </a:lnTo>
                  <a:lnTo>
                    <a:pt x="988156" y="517176"/>
                  </a:lnTo>
                  <a:lnTo>
                    <a:pt x="988311" y="517212"/>
                  </a:lnTo>
                  <a:lnTo>
                    <a:pt x="988443" y="517267"/>
                  </a:lnTo>
                  <a:lnTo>
                    <a:pt x="988568" y="517335"/>
                  </a:lnTo>
                  <a:lnTo>
                    <a:pt x="988817" y="517480"/>
                  </a:lnTo>
                  <a:lnTo>
                    <a:pt x="988946" y="517544"/>
                  </a:lnTo>
                  <a:lnTo>
                    <a:pt x="989086" y="517603"/>
                  </a:lnTo>
                  <a:lnTo>
                    <a:pt x="989229" y="517653"/>
                  </a:lnTo>
                  <a:lnTo>
                    <a:pt x="989376" y="517698"/>
                  </a:lnTo>
                  <a:lnTo>
                    <a:pt x="989663" y="517798"/>
                  </a:lnTo>
                  <a:lnTo>
                    <a:pt x="990098" y="517961"/>
                  </a:lnTo>
                  <a:lnTo>
                    <a:pt x="990241" y="518020"/>
                  </a:lnTo>
                  <a:lnTo>
                    <a:pt x="990479" y="518148"/>
                  </a:lnTo>
                  <a:lnTo>
                    <a:pt x="990581" y="518207"/>
                  </a:lnTo>
                  <a:lnTo>
                    <a:pt x="990676" y="518270"/>
                  </a:lnTo>
                  <a:lnTo>
                    <a:pt x="990770" y="518343"/>
                  </a:lnTo>
                  <a:lnTo>
                    <a:pt x="990853" y="518420"/>
                  </a:lnTo>
                  <a:lnTo>
                    <a:pt x="990913" y="518506"/>
                  </a:lnTo>
                  <a:lnTo>
                    <a:pt x="991008" y="518706"/>
                  </a:lnTo>
                  <a:lnTo>
                    <a:pt x="991057" y="518797"/>
                  </a:lnTo>
                  <a:lnTo>
                    <a:pt x="991125" y="518865"/>
                  </a:lnTo>
                  <a:lnTo>
                    <a:pt x="991204" y="518911"/>
                  </a:lnTo>
                  <a:lnTo>
                    <a:pt x="991299" y="518942"/>
                  </a:lnTo>
                  <a:lnTo>
                    <a:pt x="991401" y="518965"/>
                  </a:lnTo>
                  <a:lnTo>
                    <a:pt x="991669" y="519001"/>
                  </a:lnTo>
                  <a:lnTo>
                    <a:pt x="991801" y="519010"/>
                  </a:lnTo>
                  <a:lnTo>
                    <a:pt x="991922" y="519042"/>
                  </a:lnTo>
                  <a:lnTo>
                    <a:pt x="991994" y="519110"/>
                  </a:lnTo>
                  <a:lnTo>
                    <a:pt x="992043" y="519215"/>
                  </a:lnTo>
                  <a:lnTo>
                    <a:pt x="992080" y="519347"/>
                  </a:lnTo>
                  <a:lnTo>
                    <a:pt x="992114" y="519483"/>
                  </a:lnTo>
                  <a:lnTo>
                    <a:pt x="992152" y="519605"/>
                  </a:lnTo>
                  <a:lnTo>
                    <a:pt x="992209" y="519760"/>
                  </a:lnTo>
                  <a:lnTo>
                    <a:pt x="992258" y="519914"/>
                  </a:lnTo>
                  <a:lnTo>
                    <a:pt x="992364" y="520223"/>
                  </a:lnTo>
                  <a:lnTo>
                    <a:pt x="992420" y="520373"/>
                  </a:lnTo>
                  <a:lnTo>
                    <a:pt x="992485" y="520532"/>
                  </a:lnTo>
                  <a:lnTo>
                    <a:pt x="992700" y="520991"/>
                  </a:lnTo>
                  <a:lnTo>
                    <a:pt x="992768" y="521145"/>
                  </a:lnTo>
                  <a:lnTo>
                    <a:pt x="992858" y="521372"/>
                  </a:lnTo>
                  <a:lnTo>
                    <a:pt x="992900" y="521490"/>
                  </a:lnTo>
                  <a:lnTo>
                    <a:pt x="992945" y="521599"/>
                  </a:lnTo>
                  <a:lnTo>
                    <a:pt x="992998" y="521713"/>
                  </a:lnTo>
                  <a:lnTo>
                    <a:pt x="993127" y="521931"/>
                  </a:lnTo>
                  <a:lnTo>
                    <a:pt x="993198" y="522035"/>
                  </a:lnTo>
                  <a:lnTo>
                    <a:pt x="993349" y="522240"/>
                  </a:lnTo>
                  <a:lnTo>
                    <a:pt x="993425" y="522326"/>
                  </a:lnTo>
                  <a:lnTo>
                    <a:pt x="993667" y="522562"/>
                  </a:lnTo>
                  <a:lnTo>
                    <a:pt x="993825" y="522748"/>
                  </a:lnTo>
                  <a:lnTo>
                    <a:pt x="993905" y="522853"/>
                  </a:lnTo>
                  <a:lnTo>
                    <a:pt x="994059" y="523066"/>
                  </a:lnTo>
                  <a:lnTo>
                    <a:pt x="994328" y="523448"/>
                  </a:lnTo>
                  <a:lnTo>
                    <a:pt x="994513" y="523725"/>
                  </a:lnTo>
                  <a:lnTo>
                    <a:pt x="994660" y="523956"/>
                  </a:lnTo>
                  <a:lnTo>
                    <a:pt x="994766" y="524138"/>
                  </a:lnTo>
                  <a:lnTo>
                    <a:pt x="994875" y="524315"/>
                  </a:lnTo>
                  <a:lnTo>
                    <a:pt x="995075" y="524560"/>
                  </a:lnTo>
                  <a:lnTo>
                    <a:pt x="995287" y="524801"/>
                  </a:lnTo>
                  <a:lnTo>
                    <a:pt x="995385" y="524924"/>
                  </a:lnTo>
                  <a:lnTo>
                    <a:pt x="995563" y="525169"/>
                  </a:lnTo>
                  <a:lnTo>
                    <a:pt x="995729" y="525414"/>
                  </a:lnTo>
                  <a:lnTo>
                    <a:pt x="995816" y="525532"/>
                  </a:lnTo>
                  <a:lnTo>
                    <a:pt x="996099" y="525896"/>
                  </a:lnTo>
                  <a:lnTo>
                    <a:pt x="996171" y="525982"/>
                  </a:lnTo>
                  <a:lnTo>
                    <a:pt x="996405" y="526214"/>
                  </a:lnTo>
                  <a:lnTo>
                    <a:pt x="996741" y="526581"/>
                  </a:lnTo>
                  <a:lnTo>
                    <a:pt x="996933" y="526840"/>
                  </a:lnTo>
                  <a:lnTo>
                    <a:pt x="997270" y="527394"/>
                  </a:lnTo>
                  <a:lnTo>
                    <a:pt x="997447" y="527667"/>
                  </a:lnTo>
                  <a:lnTo>
                    <a:pt x="997651" y="527908"/>
                  </a:lnTo>
                  <a:lnTo>
                    <a:pt x="997859" y="528103"/>
                  </a:lnTo>
                  <a:lnTo>
                    <a:pt x="998082" y="528285"/>
                  </a:lnTo>
                  <a:lnTo>
                    <a:pt x="998320" y="528457"/>
                  </a:lnTo>
                  <a:lnTo>
                    <a:pt x="998558" y="528616"/>
                  </a:lnTo>
                  <a:lnTo>
                    <a:pt x="998803" y="528771"/>
                  </a:lnTo>
                  <a:lnTo>
                    <a:pt x="998999" y="528889"/>
                  </a:lnTo>
                  <a:lnTo>
                    <a:pt x="999407" y="529102"/>
                  </a:lnTo>
                  <a:lnTo>
                    <a:pt x="999819" y="529302"/>
                  </a:lnTo>
                  <a:lnTo>
                    <a:pt x="1000491" y="529606"/>
                  </a:lnTo>
                  <a:lnTo>
                    <a:pt x="1000654" y="529693"/>
                  </a:lnTo>
                  <a:lnTo>
                    <a:pt x="1000918" y="529856"/>
                  </a:lnTo>
                  <a:lnTo>
                    <a:pt x="1001175" y="530047"/>
                  </a:lnTo>
                  <a:lnTo>
                    <a:pt x="1001424" y="530242"/>
                  </a:lnTo>
                  <a:lnTo>
                    <a:pt x="1001681" y="530433"/>
                  </a:lnTo>
                  <a:lnTo>
                    <a:pt x="1001945" y="530601"/>
                  </a:lnTo>
                  <a:lnTo>
                    <a:pt x="1002142" y="530714"/>
                  </a:lnTo>
                  <a:lnTo>
                    <a:pt x="1002342" y="530823"/>
                  </a:lnTo>
                  <a:lnTo>
                    <a:pt x="1002546" y="530923"/>
                  </a:lnTo>
                  <a:lnTo>
                    <a:pt x="1002750" y="531014"/>
                  </a:lnTo>
                  <a:lnTo>
                    <a:pt x="1002961" y="531087"/>
                  </a:lnTo>
                  <a:lnTo>
                    <a:pt x="1003169" y="531141"/>
                  </a:lnTo>
                  <a:lnTo>
                    <a:pt x="1003384" y="531178"/>
                  </a:lnTo>
                  <a:lnTo>
                    <a:pt x="1003599" y="531209"/>
                  </a:lnTo>
                  <a:lnTo>
                    <a:pt x="1004030" y="531246"/>
                  </a:lnTo>
                  <a:lnTo>
                    <a:pt x="1004211" y="531250"/>
                  </a:lnTo>
                  <a:lnTo>
                    <a:pt x="1004566" y="531241"/>
                  </a:lnTo>
                  <a:lnTo>
                    <a:pt x="1004744" y="531241"/>
                  </a:lnTo>
                  <a:lnTo>
                    <a:pt x="1004918" y="531259"/>
                  </a:lnTo>
                  <a:lnTo>
                    <a:pt x="1005144" y="531305"/>
                  </a:lnTo>
                  <a:lnTo>
                    <a:pt x="1005367" y="531368"/>
                  </a:lnTo>
                  <a:lnTo>
                    <a:pt x="1005473" y="531409"/>
                  </a:lnTo>
                  <a:lnTo>
                    <a:pt x="1005609" y="531473"/>
                  </a:lnTo>
                  <a:lnTo>
                    <a:pt x="1005741" y="531546"/>
                  </a:lnTo>
                  <a:lnTo>
                    <a:pt x="1006122" y="531795"/>
                  </a:lnTo>
                  <a:lnTo>
                    <a:pt x="1006474" y="532009"/>
                  </a:lnTo>
                  <a:lnTo>
                    <a:pt x="1006579" y="532086"/>
                  </a:lnTo>
                  <a:lnTo>
                    <a:pt x="1006674" y="532177"/>
                  </a:lnTo>
                  <a:lnTo>
                    <a:pt x="1006798" y="532345"/>
                  </a:lnTo>
                  <a:lnTo>
                    <a:pt x="1006904" y="532545"/>
                  </a:lnTo>
                  <a:lnTo>
                    <a:pt x="1006987" y="532758"/>
                  </a:lnTo>
                  <a:lnTo>
                    <a:pt x="1007032" y="532972"/>
                  </a:lnTo>
                  <a:lnTo>
                    <a:pt x="1007032" y="533167"/>
                  </a:lnTo>
                  <a:lnTo>
                    <a:pt x="1006998" y="533303"/>
                  </a:lnTo>
                  <a:lnTo>
                    <a:pt x="1006942" y="533444"/>
                  </a:lnTo>
                  <a:lnTo>
                    <a:pt x="1006870" y="533576"/>
                  </a:lnTo>
                  <a:lnTo>
                    <a:pt x="1006783" y="533703"/>
                  </a:lnTo>
                  <a:lnTo>
                    <a:pt x="1006696" y="533816"/>
                  </a:lnTo>
                  <a:lnTo>
                    <a:pt x="1006590" y="533925"/>
                  </a:lnTo>
                  <a:lnTo>
                    <a:pt x="1006474" y="534021"/>
                  </a:lnTo>
                  <a:lnTo>
                    <a:pt x="1006345" y="534112"/>
                  </a:lnTo>
                  <a:lnTo>
                    <a:pt x="1006081" y="534275"/>
                  </a:lnTo>
                  <a:lnTo>
                    <a:pt x="1005933" y="534357"/>
                  </a:lnTo>
                  <a:lnTo>
                    <a:pt x="1005473" y="534557"/>
                  </a:lnTo>
                  <a:lnTo>
                    <a:pt x="1005329" y="534639"/>
                  </a:lnTo>
                  <a:lnTo>
                    <a:pt x="1005212" y="534725"/>
                  </a:lnTo>
                  <a:lnTo>
                    <a:pt x="1004880" y="535011"/>
                  </a:lnTo>
                  <a:lnTo>
                    <a:pt x="1004714" y="535125"/>
                  </a:lnTo>
                  <a:lnTo>
                    <a:pt x="1004623" y="535183"/>
                  </a:lnTo>
                  <a:lnTo>
                    <a:pt x="1004525" y="535233"/>
                  </a:lnTo>
                  <a:lnTo>
                    <a:pt x="1004332" y="535288"/>
                  </a:lnTo>
                  <a:lnTo>
                    <a:pt x="1004121" y="535297"/>
                  </a:lnTo>
                  <a:lnTo>
                    <a:pt x="1003675" y="535270"/>
                  </a:lnTo>
                  <a:lnTo>
                    <a:pt x="1003452" y="535265"/>
                  </a:lnTo>
                  <a:lnTo>
                    <a:pt x="1003173" y="535283"/>
                  </a:lnTo>
                  <a:lnTo>
                    <a:pt x="1003033" y="535297"/>
                  </a:lnTo>
                  <a:lnTo>
                    <a:pt x="1002893" y="535302"/>
                  </a:lnTo>
                  <a:lnTo>
                    <a:pt x="1002753" y="535297"/>
                  </a:lnTo>
                  <a:lnTo>
                    <a:pt x="1002602" y="535279"/>
                  </a:lnTo>
                  <a:lnTo>
                    <a:pt x="1002455" y="535252"/>
                  </a:lnTo>
                  <a:lnTo>
                    <a:pt x="1002160" y="535179"/>
                  </a:lnTo>
                  <a:lnTo>
                    <a:pt x="1002009" y="535147"/>
                  </a:lnTo>
                  <a:lnTo>
                    <a:pt x="1001602" y="535079"/>
                  </a:lnTo>
                  <a:lnTo>
                    <a:pt x="1001190" y="535025"/>
                  </a:lnTo>
                  <a:lnTo>
                    <a:pt x="1000688" y="534934"/>
                  </a:lnTo>
                  <a:lnTo>
                    <a:pt x="1000389" y="534870"/>
                  </a:lnTo>
                  <a:lnTo>
                    <a:pt x="1000102" y="534797"/>
                  </a:lnTo>
                  <a:lnTo>
                    <a:pt x="999687" y="534675"/>
                  </a:lnTo>
                  <a:lnTo>
                    <a:pt x="999464" y="534616"/>
                  </a:lnTo>
                  <a:lnTo>
                    <a:pt x="999294" y="534579"/>
                  </a:lnTo>
                  <a:lnTo>
                    <a:pt x="999128" y="534539"/>
                  </a:lnTo>
                  <a:lnTo>
                    <a:pt x="998999" y="534493"/>
                  </a:lnTo>
                  <a:lnTo>
                    <a:pt x="998867" y="534439"/>
                  </a:lnTo>
                  <a:lnTo>
                    <a:pt x="998743" y="534380"/>
                  </a:lnTo>
                  <a:lnTo>
                    <a:pt x="998610" y="534330"/>
                  </a:lnTo>
                  <a:lnTo>
                    <a:pt x="998478" y="534293"/>
                  </a:lnTo>
                  <a:lnTo>
                    <a:pt x="998271" y="534257"/>
                  </a:lnTo>
                  <a:lnTo>
                    <a:pt x="998059" y="534248"/>
                  </a:lnTo>
                  <a:lnTo>
                    <a:pt x="997840" y="534248"/>
                  </a:lnTo>
                  <a:lnTo>
                    <a:pt x="997088" y="534293"/>
                  </a:lnTo>
                  <a:lnTo>
                    <a:pt x="996771" y="534330"/>
                  </a:lnTo>
                  <a:lnTo>
                    <a:pt x="996616" y="534352"/>
                  </a:lnTo>
                  <a:lnTo>
                    <a:pt x="996435" y="534393"/>
                  </a:lnTo>
                  <a:lnTo>
                    <a:pt x="996080" y="534493"/>
                  </a:lnTo>
                  <a:lnTo>
                    <a:pt x="995902" y="534539"/>
                  </a:lnTo>
                  <a:lnTo>
                    <a:pt x="995725" y="534575"/>
                  </a:lnTo>
                  <a:lnTo>
                    <a:pt x="995604" y="534589"/>
                  </a:lnTo>
                  <a:lnTo>
                    <a:pt x="995238" y="534602"/>
                  </a:lnTo>
                  <a:lnTo>
                    <a:pt x="994667" y="534652"/>
                  </a:lnTo>
                  <a:lnTo>
                    <a:pt x="994369" y="534693"/>
                  </a:lnTo>
                  <a:lnTo>
                    <a:pt x="994161" y="534734"/>
                  </a:lnTo>
                  <a:lnTo>
                    <a:pt x="993957" y="534788"/>
                  </a:lnTo>
                  <a:lnTo>
                    <a:pt x="993546" y="534906"/>
                  </a:lnTo>
                  <a:lnTo>
                    <a:pt x="993342" y="534956"/>
                  </a:lnTo>
                  <a:lnTo>
                    <a:pt x="993172" y="534993"/>
                  </a:lnTo>
                  <a:lnTo>
                    <a:pt x="992832" y="535047"/>
                  </a:lnTo>
                  <a:lnTo>
                    <a:pt x="992662" y="535084"/>
                  </a:lnTo>
                  <a:lnTo>
                    <a:pt x="992496" y="535129"/>
                  </a:lnTo>
                  <a:lnTo>
                    <a:pt x="992330" y="535183"/>
                  </a:lnTo>
                  <a:lnTo>
                    <a:pt x="992163" y="535247"/>
                  </a:lnTo>
                  <a:lnTo>
                    <a:pt x="991997" y="535315"/>
                  </a:lnTo>
                  <a:lnTo>
                    <a:pt x="991842" y="535397"/>
                  </a:lnTo>
                  <a:lnTo>
                    <a:pt x="991699" y="535492"/>
                  </a:lnTo>
                  <a:lnTo>
                    <a:pt x="991597" y="535592"/>
                  </a:lnTo>
                  <a:lnTo>
                    <a:pt x="991506" y="535706"/>
                  </a:lnTo>
                  <a:lnTo>
                    <a:pt x="991420" y="535828"/>
                  </a:lnTo>
                  <a:lnTo>
                    <a:pt x="991329" y="535947"/>
                  </a:lnTo>
                  <a:lnTo>
                    <a:pt x="991223" y="536047"/>
                  </a:lnTo>
                  <a:lnTo>
                    <a:pt x="991072" y="536142"/>
                  </a:lnTo>
                  <a:lnTo>
                    <a:pt x="990906" y="536215"/>
                  </a:lnTo>
                  <a:lnTo>
                    <a:pt x="990551" y="536337"/>
                  </a:lnTo>
                  <a:lnTo>
                    <a:pt x="990381" y="536405"/>
                  </a:lnTo>
                  <a:lnTo>
                    <a:pt x="990166" y="536514"/>
                  </a:lnTo>
                  <a:lnTo>
                    <a:pt x="989958" y="536628"/>
                  </a:lnTo>
                  <a:lnTo>
                    <a:pt x="989750" y="536746"/>
                  </a:lnTo>
                  <a:lnTo>
                    <a:pt x="989546" y="536868"/>
                  </a:lnTo>
                  <a:lnTo>
                    <a:pt x="989278" y="537023"/>
                  </a:lnTo>
                  <a:lnTo>
                    <a:pt x="989153" y="537077"/>
                  </a:lnTo>
                  <a:lnTo>
                    <a:pt x="989033" y="537141"/>
                  </a:lnTo>
                  <a:lnTo>
                    <a:pt x="988885" y="537250"/>
                  </a:lnTo>
                  <a:lnTo>
                    <a:pt x="988742" y="537377"/>
                  </a:lnTo>
                  <a:lnTo>
                    <a:pt x="988602" y="537491"/>
                  </a:lnTo>
                  <a:lnTo>
                    <a:pt x="988474" y="537609"/>
                  </a:lnTo>
                  <a:lnTo>
                    <a:pt x="988402" y="537659"/>
                  </a:lnTo>
                  <a:lnTo>
                    <a:pt x="988326" y="537691"/>
                  </a:lnTo>
                  <a:lnTo>
                    <a:pt x="988228" y="537700"/>
                  </a:lnTo>
                  <a:lnTo>
                    <a:pt x="988122" y="537686"/>
                  </a:lnTo>
                  <a:lnTo>
                    <a:pt x="987794" y="537600"/>
                  </a:lnTo>
                  <a:lnTo>
                    <a:pt x="987431" y="537554"/>
                  </a:lnTo>
                  <a:lnTo>
                    <a:pt x="987329" y="537545"/>
                  </a:lnTo>
                  <a:lnTo>
                    <a:pt x="987122" y="537536"/>
                  </a:lnTo>
                  <a:lnTo>
                    <a:pt x="987016" y="537527"/>
                  </a:lnTo>
                  <a:lnTo>
                    <a:pt x="986918" y="537509"/>
                  </a:lnTo>
                  <a:lnTo>
                    <a:pt x="986831" y="537473"/>
                  </a:lnTo>
                  <a:lnTo>
                    <a:pt x="986585" y="537345"/>
                  </a:lnTo>
                  <a:lnTo>
                    <a:pt x="986502" y="537318"/>
                  </a:lnTo>
                  <a:lnTo>
                    <a:pt x="986313" y="537314"/>
                  </a:lnTo>
                  <a:lnTo>
                    <a:pt x="986023" y="537355"/>
                  </a:lnTo>
                  <a:lnTo>
                    <a:pt x="985543" y="537395"/>
                  </a:lnTo>
                  <a:lnTo>
                    <a:pt x="985422" y="537400"/>
                  </a:lnTo>
                  <a:lnTo>
                    <a:pt x="985086" y="537395"/>
                  </a:lnTo>
                  <a:lnTo>
                    <a:pt x="984995" y="537409"/>
                  </a:lnTo>
                  <a:lnTo>
                    <a:pt x="984908" y="537427"/>
                  </a:lnTo>
                  <a:lnTo>
                    <a:pt x="984644" y="537491"/>
                  </a:lnTo>
                  <a:lnTo>
                    <a:pt x="984312" y="537545"/>
                  </a:lnTo>
                  <a:lnTo>
                    <a:pt x="984146" y="537582"/>
                  </a:lnTo>
                  <a:lnTo>
                    <a:pt x="983741" y="537700"/>
                  </a:lnTo>
                  <a:lnTo>
                    <a:pt x="983405" y="537809"/>
                  </a:lnTo>
                  <a:lnTo>
                    <a:pt x="983281" y="537854"/>
                  </a:lnTo>
                  <a:lnTo>
                    <a:pt x="983160" y="537909"/>
                  </a:lnTo>
                  <a:lnTo>
                    <a:pt x="982911" y="537995"/>
                  </a:lnTo>
                  <a:lnTo>
                    <a:pt x="982722" y="538022"/>
                  </a:lnTo>
                  <a:lnTo>
                    <a:pt x="982593" y="538013"/>
                  </a:lnTo>
                  <a:lnTo>
                    <a:pt x="982465" y="538013"/>
                  </a:lnTo>
                  <a:lnTo>
                    <a:pt x="982397" y="538018"/>
                  </a:lnTo>
                  <a:lnTo>
                    <a:pt x="982329" y="538027"/>
                  </a:lnTo>
                  <a:lnTo>
                    <a:pt x="982125" y="538068"/>
                  </a:lnTo>
                  <a:lnTo>
                    <a:pt x="982042" y="538090"/>
                  </a:lnTo>
                  <a:lnTo>
                    <a:pt x="981963" y="538117"/>
                  </a:lnTo>
                  <a:lnTo>
                    <a:pt x="981883" y="538149"/>
                  </a:lnTo>
                  <a:lnTo>
                    <a:pt x="981725" y="538222"/>
                  </a:lnTo>
                  <a:lnTo>
                    <a:pt x="981645" y="538267"/>
                  </a:lnTo>
                  <a:lnTo>
                    <a:pt x="981574" y="538326"/>
                  </a:lnTo>
                  <a:lnTo>
                    <a:pt x="981423" y="538435"/>
                  </a:lnTo>
                  <a:lnTo>
                    <a:pt x="981343" y="538476"/>
                  </a:lnTo>
                  <a:lnTo>
                    <a:pt x="981275" y="538504"/>
                  </a:lnTo>
                  <a:lnTo>
                    <a:pt x="981132" y="538544"/>
                  </a:lnTo>
                  <a:lnTo>
                    <a:pt x="980981" y="538563"/>
                  </a:lnTo>
                  <a:lnTo>
                    <a:pt x="980898" y="538649"/>
                  </a:lnTo>
                  <a:lnTo>
                    <a:pt x="980720" y="538803"/>
                  </a:lnTo>
                  <a:lnTo>
                    <a:pt x="980531" y="538940"/>
                  </a:lnTo>
                  <a:lnTo>
                    <a:pt x="980384" y="539030"/>
                  </a:lnTo>
                  <a:lnTo>
                    <a:pt x="980063" y="539180"/>
                  </a:lnTo>
                  <a:lnTo>
                    <a:pt x="979731" y="539312"/>
                  </a:lnTo>
                  <a:lnTo>
                    <a:pt x="979572" y="539367"/>
                  </a:lnTo>
                  <a:lnTo>
                    <a:pt x="979247" y="539462"/>
                  </a:lnTo>
                  <a:lnTo>
                    <a:pt x="979085" y="539516"/>
                  </a:lnTo>
                  <a:lnTo>
                    <a:pt x="978930" y="539585"/>
                  </a:lnTo>
                  <a:lnTo>
                    <a:pt x="978760" y="539684"/>
                  </a:lnTo>
                  <a:lnTo>
                    <a:pt x="978598" y="539798"/>
                  </a:lnTo>
                  <a:lnTo>
                    <a:pt x="978439" y="539921"/>
                  </a:lnTo>
                  <a:lnTo>
                    <a:pt x="978129" y="540180"/>
                  </a:lnTo>
                  <a:lnTo>
                    <a:pt x="977854" y="540398"/>
                  </a:lnTo>
                  <a:lnTo>
                    <a:pt x="977718" y="540511"/>
                  </a:lnTo>
                  <a:lnTo>
                    <a:pt x="977449" y="540743"/>
                  </a:lnTo>
                  <a:lnTo>
                    <a:pt x="977363" y="540825"/>
                  </a:lnTo>
                  <a:lnTo>
                    <a:pt x="977189" y="540997"/>
                  </a:lnTo>
                  <a:lnTo>
                    <a:pt x="977094" y="541079"/>
                  </a:lnTo>
                  <a:lnTo>
                    <a:pt x="977000" y="541147"/>
                  </a:lnTo>
                  <a:lnTo>
                    <a:pt x="976800" y="541242"/>
                  </a:lnTo>
                  <a:lnTo>
                    <a:pt x="976577" y="541301"/>
                  </a:lnTo>
                  <a:lnTo>
                    <a:pt x="976105" y="541383"/>
                  </a:lnTo>
                  <a:lnTo>
                    <a:pt x="975882" y="541451"/>
                  </a:lnTo>
                  <a:lnTo>
                    <a:pt x="975705" y="541524"/>
                  </a:lnTo>
                  <a:lnTo>
                    <a:pt x="975531" y="541610"/>
                  </a:lnTo>
                  <a:lnTo>
                    <a:pt x="975191" y="541796"/>
                  </a:lnTo>
                  <a:lnTo>
                    <a:pt x="974624" y="542078"/>
                  </a:lnTo>
                  <a:lnTo>
                    <a:pt x="974424" y="542173"/>
                  </a:lnTo>
                  <a:lnTo>
                    <a:pt x="974228" y="542264"/>
                  </a:lnTo>
                  <a:lnTo>
                    <a:pt x="974024" y="542346"/>
                  </a:lnTo>
                  <a:lnTo>
                    <a:pt x="973805" y="542419"/>
                  </a:lnTo>
                  <a:lnTo>
                    <a:pt x="973359" y="542541"/>
                  </a:lnTo>
                  <a:lnTo>
                    <a:pt x="973133" y="542596"/>
                  </a:lnTo>
                  <a:lnTo>
                    <a:pt x="972785" y="542673"/>
                  </a:lnTo>
                  <a:lnTo>
                    <a:pt x="972302" y="542764"/>
                  </a:lnTo>
                  <a:lnTo>
                    <a:pt x="972189" y="542768"/>
                  </a:lnTo>
                  <a:lnTo>
                    <a:pt x="971962" y="542796"/>
                  </a:lnTo>
                  <a:lnTo>
                    <a:pt x="971743" y="542841"/>
                  </a:lnTo>
                  <a:lnTo>
                    <a:pt x="971550" y="542909"/>
                  </a:lnTo>
                  <a:lnTo>
                    <a:pt x="971365" y="542982"/>
                  </a:lnTo>
                  <a:lnTo>
                    <a:pt x="971267" y="543014"/>
                  </a:lnTo>
                  <a:lnTo>
                    <a:pt x="971135" y="543036"/>
                  </a:lnTo>
                  <a:lnTo>
                    <a:pt x="970995" y="543050"/>
                  </a:lnTo>
                  <a:lnTo>
                    <a:pt x="970859" y="543055"/>
                  </a:lnTo>
                  <a:lnTo>
                    <a:pt x="970723" y="543068"/>
                  </a:lnTo>
                  <a:lnTo>
                    <a:pt x="970587" y="543091"/>
                  </a:lnTo>
                  <a:lnTo>
                    <a:pt x="970447" y="543127"/>
                  </a:lnTo>
                  <a:lnTo>
                    <a:pt x="970308" y="543173"/>
                  </a:lnTo>
                  <a:lnTo>
                    <a:pt x="970172" y="543227"/>
                  </a:lnTo>
                  <a:lnTo>
                    <a:pt x="969904" y="543345"/>
                  </a:lnTo>
                  <a:lnTo>
                    <a:pt x="969764" y="543418"/>
                  </a:lnTo>
                  <a:lnTo>
                    <a:pt x="969360" y="543668"/>
                  </a:lnTo>
                  <a:lnTo>
                    <a:pt x="969220" y="543749"/>
                  </a:lnTo>
                  <a:lnTo>
                    <a:pt x="969080" y="543822"/>
                  </a:lnTo>
                  <a:lnTo>
                    <a:pt x="968650" y="544022"/>
                  </a:lnTo>
                  <a:lnTo>
                    <a:pt x="968382" y="544158"/>
                  </a:lnTo>
                  <a:lnTo>
                    <a:pt x="968008" y="544372"/>
                  </a:lnTo>
                  <a:lnTo>
                    <a:pt x="967792" y="544481"/>
                  </a:lnTo>
                  <a:lnTo>
                    <a:pt x="967698" y="544522"/>
                  </a:lnTo>
                  <a:lnTo>
                    <a:pt x="967521" y="544612"/>
                  </a:lnTo>
                  <a:lnTo>
                    <a:pt x="967437" y="544667"/>
                  </a:lnTo>
                  <a:lnTo>
                    <a:pt x="967351" y="544744"/>
                  </a:lnTo>
                  <a:lnTo>
                    <a:pt x="967275" y="544839"/>
                  </a:lnTo>
                  <a:lnTo>
                    <a:pt x="967207" y="544935"/>
                  </a:lnTo>
                  <a:lnTo>
                    <a:pt x="967131" y="545026"/>
                  </a:lnTo>
                  <a:lnTo>
                    <a:pt x="967048" y="545103"/>
                  </a:lnTo>
                  <a:lnTo>
                    <a:pt x="966924" y="545176"/>
                  </a:lnTo>
                  <a:lnTo>
                    <a:pt x="966780" y="545230"/>
                  </a:lnTo>
                  <a:lnTo>
                    <a:pt x="966493" y="545326"/>
                  </a:lnTo>
                  <a:lnTo>
                    <a:pt x="966365" y="545389"/>
                  </a:lnTo>
                  <a:lnTo>
                    <a:pt x="966270" y="545457"/>
                  </a:lnTo>
                  <a:lnTo>
                    <a:pt x="966097" y="545621"/>
                  </a:lnTo>
                  <a:lnTo>
                    <a:pt x="966010" y="545698"/>
                  </a:lnTo>
                  <a:lnTo>
                    <a:pt x="965915" y="545766"/>
                  </a:lnTo>
                  <a:lnTo>
                    <a:pt x="965787" y="545834"/>
                  </a:lnTo>
                  <a:lnTo>
                    <a:pt x="965368" y="545970"/>
                  </a:lnTo>
                  <a:lnTo>
                    <a:pt x="965232" y="546025"/>
                  </a:lnTo>
                  <a:lnTo>
                    <a:pt x="965134" y="546070"/>
                  </a:lnTo>
                  <a:lnTo>
                    <a:pt x="964941" y="546170"/>
                  </a:lnTo>
                  <a:lnTo>
                    <a:pt x="964756" y="546284"/>
                  </a:lnTo>
                  <a:lnTo>
                    <a:pt x="964631" y="546370"/>
                  </a:lnTo>
                  <a:lnTo>
                    <a:pt x="964514" y="546461"/>
                  </a:lnTo>
                  <a:lnTo>
                    <a:pt x="964280" y="546656"/>
                  </a:lnTo>
                  <a:lnTo>
                    <a:pt x="964159" y="546747"/>
                  </a:lnTo>
                  <a:lnTo>
                    <a:pt x="964069" y="546806"/>
                  </a:lnTo>
                  <a:lnTo>
                    <a:pt x="963883" y="546911"/>
                  </a:lnTo>
                  <a:lnTo>
                    <a:pt x="963797" y="546970"/>
                  </a:lnTo>
                  <a:lnTo>
                    <a:pt x="963714" y="547033"/>
                  </a:lnTo>
                  <a:lnTo>
                    <a:pt x="963642" y="547106"/>
                  </a:lnTo>
                  <a:lnTo>
                    <a:pt x="963578" y="547183"/>
                  </a:lnTo>
                  <a:lnTo>
                    <a:pt x="963517" y="547265"/>
                  </a:lnTo>
                  <a:lnTo>
                    <a:pt x="963381" y="547415"/>
                  </a:lnTo>
                  <a:lnTo>
                    <a:pt x="963291" y="547478"/>
                  </a:lnTo>
                  <a:lnTo>
                    <a:pt x="963196" y="547537"/>
                  </a:lnTo>
                  <a:lnTo>
                    <a:pt x="963000" y="547642"/>
                  </a:lnTo>
                  <a:lnTo>
                    <a:pt x="962905" y="547701"/>
                  </a:lnTo>
                  <a:lnTo>
                    <a:pt x="962690" y="547864"/>
                  </a:lnTo>
                  <a:lnTo>
                    <a:pt x="962588" y="547951"/>
                  </a:lnTo>
                  <a:lnTo>
                    <a:pt x="962396" y="548137"/>
                  </a:lnTo>
                  <a:lnTo>
                    <a:pt x="962312" y="548237"/>
                  </a:lnTo>
                  <a:lnTo>
                    <a:pt x="962237" y="548337"/>
                  </a:lnTo>
                  <a:lnTo>
                    <a:pt x="962165" y="548441"/>
                  </a:lnTo>
                  <a:lnTo>
                    <a:pt x="962086" y="548541"/>
                  </a:lnTo>
                  <a:lnTo>
                    <a:pt x="962003" y="548637"/>
                  </a:lnTo>
                  <a:lnTo>
                    <a:pt x="961859" y="548777"/>
                  </a:lnTo>
                  <a:lnTo>
                    <a:pt x="961780" y="548846"/>
                  </a:lnTo>
                  <a:lnTo>
                    <a:pt x="961701" y="548905"/>
                  </a:lnTo>
                  <a:lnTo>
                    <a:pt x="961614" y="548954"/>
                  </a:lnTo>
                  <a:lnTo>
                    <a:pt x="961501" y="548995"/>
                  </a:lnTo>
                  <a:lnTo>
                    <a:pt x="961244" y="549023"/>
                  </a:lnTo>
                  <a:lnTo>
                    <a:pt x="961123" y="549045"/>
                  </a:lnTo>
                  <a:lnTo>
                    <a:pt x="961021" y="549095"/>
                  </a:lnTo>
                  <a:lnTo>
                    <a:pt x="960953" y="549177"/>
                  </a:lnTo>
                  <a:lnTo>
                    <a:pt x="960900" y="549282"/>
                  </a:lnTo>
                  <a:lnTo>
                    <a:pt x="960809" y="549518"/>
                  </a:lnTo>
                  <a:lnTo>
                    <a:pt x="960749" y="549622"/>
                  </a:lnTo>
                  <a:lnTo>
                    <a:pt x="960669" y="549718"/>
                  </a:lnTo>
                  <a:lnTo>
                    <a:pt x="960579" y="549804"/>
                  </a:lnTo>
                  <a:lnTo>
                    <a:pt x="960390" y="549972"/>
                  </a:lnTo>
                  <a:lnTo>
                    <a:pt x="960299" y="550058"/>
                  </a:lnTo>
                  <a:lnTo>
                    <a:pt x="960182" y="550190"/>
                  </a:lnTo>
                  <a:lnTo>
                    <a:pt x="959952" y="550462"/>
                  </a:lnTo>
                  <a:lnTo>
                    <a:pt x="959831" y="550590"/>
                  </a:lnTo>
                  <a:lnTo>
                    <a:pt x="959699" y="550703"/>
                  </a:lnTo>
                  <a:lnTo>
                    <a:pt x="959571" y="550776"/>
                  </a:lnTo>
                  <a:lnTo>
                    <a:pt x="959435" y="550839"/>
                  </a:lnTo>
                  <a:lnTo>
                    <a:pt x="959295" y="550898"/>
                  </a:lnTo>
                  <a:lnTo>
                    <a:pt x="959151" y="550953"/>
                  </a:lnTo>
                  <a:lnTo>
                    <a:pt x="958895" y="551076"/>
                  </a:lnTo>
                  <a:lnTo>
                    <a:pt x="958336" y="551375"/>
                  </a:lnTo>
                  <a:lnTo>
                    <a:pt x="958162" y="551462"/>
                  </a:lnTo>
                  <a:lnTo>
                    <a:pt x="958079" y="551507"/>
                  </a:lnTo>
                  <a:lnTo>
                    <a:pt x="958003" y="551562"/>
                  </a:lnTo>
                  <a:lnTo>
                    <a:pt x="957920" y="551643"/>
                  </a:lnTo>
                  <a:lnTo>
                    <a:pt x="957716" y="551939"/>
                  </a:lnTo>
                  <a:lnTo>
                    <a:pt x="957644" y="552029"/>
                  </a:lnTo>
                  <a:lnTo>
                    <a:pt x="957497" y="552161"/>
                  </a:lnTo>
                  <a:lnTo>
                    <a:pt x="957338" y="552279"/>
                  </a:lnTo>
                  <a:lnTo>
                    <a:pt x="957014" y="552511"/>
                  </a:lnTo>
                  <a:lnTo>
                    <a:pt x="956866" y="552638"/>
                  </a:lnTo>
                  <a:lnTo>
                    <a:pt x="956761" y="552742"/>
                  </a:lnTo>
                  <a:lnTo>
                    <a:pt x="956564" y="552961"/>
                  </a:lnTo>
                  <a:lnTo>
                    <a:pt x="956383" y="553192"/>
                  </a:lnTo>
                  <a:lnTo>
                    <a:pt x="956289" y="553328"/>
                  </a:lnTo>
                  <a:lnTo>
                    <a:pt x="956081" y="553583"/>
                  </a:lnTo>
                  <a:lnTo>
                    <a:pt x="955968" y="553710"/>
                  </a:lnTo>
                  <a:lnTo>
                    <a:pt x="955855" y="553828"/>
                  </a:lnTo>
                  <a:lnTo>
                    <a:pt x="955760" y="553751"/>
                  </a:lnTo>
                  <a:lnTo>
                    <a:pt x="955654" y="553678"/>
                  </a:lnTo>
                  <a:lnTo>
                    <a:pt x="955541" y="553619"/>
                  </a:lnTo>
                  <a:lnTo>
                    <a:pt x="955424" y="553569"/>
                  </a:lnTo>
                  <a:lnTo>
                    <a:pt x="955303" y="553537"/>
                  </a:lnTo>
                  <a:lnTo>
                    <a:pt x="955152" y="553537"/>
                  </a:lnTo>
                  <a:lnTo>
                    <a:pt x="954986" y="553578"/>
                  </a:lnTo>
                  <a:lnTo>
                    <a:pt x="954823" y="553624"/>
                  </a:lnTo>
                  <a:lnTo>
                    <a:pt x="954672" y="553651"/>
                  </a:lnTo>
                  <a:lnTo>
                    <a:pt x="954555" y="553624"/>
                  </a:lnTo>
                  <a:lnTo>
                    <a:pt x="954506" y="553510"/>
                  </a:lnTo>
                  <a:lnTo>
                    <a:pt x="954514" y="553319"/>
                  </a:lnTo>
                  <a:lnTo>
                    <a:pt x="954551" y="553079"/>
                  </a:lnTo>
                  <a:lnTo>
                    <a:pt x="954578" y="552833"/>
                  </a:lnTo>
                  <a:lnTo>
                    <a:pt x="954570" y="552611"/>
                  </a:lnTo>
                  <a:lnTo>
                    <a:pt x="954536" y="552438"/>
                  </a:lnTo>
                  <a:lnTo>
                    <a:pt x="954491" y="552257"/>
                  </a:lnTo>
                  <a:lnTo>
                    <a:pt x="954434" y="552080"/>
                  </a:lnTo>
                  <a:lnTo>
                    <a:pt x="954359" y="551921"/>
                  </a:lnTo>
                  <a:lnTo>
                    <a:pt x="954260" y="551793"/>
                  </a:lnTo>
                  <a:lnTo>
                    <a:pt x="954075" y="551689"/>
                  </a:lnTo>
                  <a:lnTo>
                    <a:pt x="953822" y="551652"/>
                  </a:lnTo>
                  <a:lnTo>
                    <a:pt x="953535" y="551648"/>
                  </a:lnTo>
                  <a:lnTo>
                    <a:pt x="953240" y="551657"/>
                  </a:lnTo>
                  <a:lnTo>
                    <a:pt x="952965" y="551639"/>
                  </a:lnTo>
                  <a:lnTo>
                    <a:pt x="952492" y="551584"/>
                  </a:lnTo>
                  <a:lnTo>
                    <a:pt x="952258" y="551553"/>
                  </a:lnTo>
                  <a:lnTo>
                    <a:pt x="952025" y="551512"/>
                  </a:lnTo>
                  <a:lnTo>
                    <a:pt x="951798" y="551457"/>
                  </a:lnTo>
                  <a:lnTo>
                    <a:pt x="951568" y="551385"/>
                  </a:lnTo>
                  <a:lnTo>
                    <a:pt x="950899" y="551094"/>
                  </a:lnTo>
                  <a:lnTo>
                    <a:pt x="950669" y="551017"/>
                  </a:lnTo>
                  <a:lnTo>
                    <a:pt x="950310" y="550917"/>
                  </a:lnTo>
                  <a:lnTo>
                    <a:pt x="950125" y="550876"/>
                  </a:lnTo>
                  <a:lnTo>
                    <a:pt x="949943" y="550848"/>
                  </a:lnTo>
                  <a:lnTo>
                    <a:pt x="949870" y="550845"/>
                  </a:lnTo>
                  <a:lnTo>
                    <a:pt x="949762" y="550839"/>
                  </a:lnTo>
                  <a:lnTo>
                    <a:pt x="949637" y="550844"/>
                  </a:lnTo>
                  <a:lnTo>
                    <a:pt x="949514" y="550862"/>
                  </a:lnTo>
                  <a:lnTo>
                    <a:pt x="949267" y="550908"/>
                  </a:lnTo>
                  <a:lnTo>
                    <a:pt x="948807" y="550971"/>
                  </a:lnTo>
                  <a:lnTo>
                    <a:pt x="948636" y="550989"/>
                  </a:lnTo>
                  <a:lnTo>
                    <a:pt x="948467" y="551003"/>
                  </a:lnTo>
                  <a:lnTo>
                    <a:pt x="948297" y="551007"/>
                  </a:lnTo>
                  <a:lnTo>
                    <a:pt x="948124" y="551003"/>
                  </a:lnTo>
                  <a:lnTo>
                    <a:pt x="947950" y="550989"/>
                  </a:lnTo>
                  <a:lnTo>
                    <a:pt x="947772" y="550967"/>
                  </a:lnTo>
                  <a:lnTo>
                    <a:pt x="947421" y="550930"/>
                  </a:lnTo>
                  <a:lnTo>
                    <a:pt x="947194" y="550912"/>
                  </a:lnTo>
                  <a:lnTo>
                    <a:pt x="946968" y="550903"/>
                  </a:lnTo>
                  <a:lnTo>
                    <a:pt x="946514" y="550871"/>
                  </a:lnTo>
                  <a:lnTo>
                    <a:pt x="946289" y="550844"/>
                  </a:lnTo>
                  <a:lnTo>
                    <a:pt x="946091" y="550812"/>
                  </a:lnTo>
                  <a:lnTo>
                    <a:pt x="945895" y="550776"/>
                  </a:lnTo>
                  <a:lnTo>
                    <a:pt x="945509" y="550685"/>
                  </a:lnTo>
                  <a:lnTo>
                    <a:pt x="945318" y="550635"/>
                  </a:lnTo>
                  <a:lnTo>
                    <a:pt x="945080" y="550567"/>
                  </a:lnTo>
                  <a:lnTo>
                    <a:pt x="944615" y="550422"/>
                  </a:lnTo>
                  <a:lnTo>
                    <a:pt x="944154" y="550254"/>
                  </a:lnTo>
                  <a:lnTo>
                    <a:pt x="943988" y="550185"/>
                  </a:lnTo>
                  <a:lnTo>
                    <a:pt x="943655" y="550022"/>
                  </a:lnTo>
                  <a:lnTo>
                    <a:pt x="943485" y="549958"/>
                  </a:lnTo>
                  <a:lnTo>
                    <a:pt x="943315" y="549918"/>
                  </a:lnTo>
                  <a:lnTo>
                    <a:pt x="943225" y="549908"/>
                  </a:lnTo>
                  <a:lnTo>
                    <a:pt x="943134" y="549908"/>
                  </a:lnTo>
                  <a:lnTo>
                    <a:pt x="942949" y="549918"/>
                  </a:lnTo>
                  <a:lnTo>
                    <a:pt x="942862" y="549908"/>
                  </a:lnTo>
                  <a:lnTo>
                    <a:pt x="942730" y="549877"/>
                  </a:lnTo>
                  <a:lnTo>
                    <a:pt x="942598" y="549836"/>
                  </a:lnTo>
                  <a:lnTo>
                    <a:pt x="942342" y="549727"/>
                  </a:lnTo>
                  <a:lnTo>
                    <a:pt x="942085" y="549609"/>
                  </a:lnTo>
                  <a:lnTo>
                    <a:pt x="941832" y="549472"/>
                  </a:lnTo>
                  <a:lnTo>
                    <a:pt x="941702" y="549413"/>
                  </a:lnTo>
                  <a:lnTo>
                    <a:pt x="941571" y="549363"/>
                  </a:lnTo>
                  <a:lnTo>
                    <a:pt x="941465" y="549304"/>
                  </a:lnTo>
                  <a:lnTo>
                    <a:pt x="941352" y="549254"/>
                  </a:lnTo>
                  <a:lnTo>
                    <a:pt x="941231" y="549209"/>
                  </a:lnTo>
                  <a:lnTo>
                    <a:pt x="941110" y="549172"/>
                  </a:lnTo>
                  <a:lnTo>
                    <a:pt x="940989" y="549150"/>
                  </a:lnTo>
                  <a:lnTo>
                    <a:pt x="940838" y="549141"/>
                  </a:lnTo>
                  <a:lnTo>
                    <a:pt x="940683" y="549154"/>
                  </a:lnTo>
                  <a:lnTo>
                    <a:pt x="940528" y="549182"/>
                  </a:lnTo>
                  <a:lnTo>
                    <a:pt x="940370" y="549204"/>
                  </a:lnTo>
                  <a:lnTo>
                    <a:pt x="940215" y="549218"/>
                  </a:lnTo>
                  <a:lnTo>
                    <a:pt x="940068" y="549218"/>
                  </a:lnTo>
                  <a:lnTo>
                    <a:pt x="939920" y="549213"/>
                  </a:lnTo>
                  <a:lnTo>
                    <a:pt x="939769" y="549204"/>
                  </a:lnTo>
                  <a:lnTo>
                    <a:pt x="939622" y="549191"/>
                  </a:lnTo>
                  <a:lnTo>
                    <a:pt x="939478" y="549163"/>
                  </a:lnTo>
                  <a:lnTo>
                    <a:pt x="939350" y="549127"/>
                  </a:lnTo>
                  <a:lnTo>
                    <a:pt x="939089" y="549023"/>
                  </a:lnTo>
                  <a:lnTo>
                    <a:pt x="938961" y="548977"/>
                  </a:lnTo>
                  <a:lnTo>
                    <a:pt x="938828" y="548950"/>
                  </a:lnTo>
                  <a:lnTo>
                    <a:pt x="938700" y="548941"/>
                  </a:lnTo>
                  <a:lnTo>
                    <a:pt x="938573" y="548950"/>
                  </a:lnTo>
                  <a:lnTo>
                    <a:pt x="938308" y="548977"/>
                  </a:lnTo>
                  <a:lnTo>
                    <a:pt x="938176" y="548977"/>
                  </a:lnTo>
                  <a:lnTo>
                    <a:pt x="937881" y="548954"/>
                  </a:lnTo>
                  <a:lnTo>
                    <a:pt x="937734" y="548937"/>
                  </a:lnTo>
                  <a:lnTo>
                    <a:pt x="937443" y="548886"/>
                  </a:lnTo>
                  <a:lnTo>
                    <a:pt x="937345" y="548855"/>
                  </a:lnTo>
                  <a:lnTo>
                    <a:pt x="937141" y="548773"/>
                  </a:lnTo>
                  <a:lnTo>
                    <a:pt x="937046" y="548750"/>
                  </a:lnTo>
                  <a:lnTo>
                    <a:pt x="936956" y="548755"/>
                  </a:lnTo>
                  <a:lnTo>
                    <a:pt x="936884" y="548786"/>
                  </a:lnTo>
                  <a:lnTo>
                    <a:pt x="936820" y="548836"/>
                  </a:lnTo>
                  <a:lnTo>
                    <a:pt x="936759" y="548896"/>
                  </a:lnTo>
                  <a:lnTo>
                    <a:pt x="936695" y="548950"/>
                  </a:lnTo>
                  <a:lnTo>
                    <a:pt x="936623" y="548995"/>
                  </a:lnTo>
                  <a:lnTo>
                    <a:pt x="936525" y="549023"/>
                  </a:lnTo>
                  <a:lnTo>
                    <a:pt x="936419" y="549041"/>
                  </a:lnTo>
                  <a:lnTo>
                    <a:pt x="936310" y="549045"/>
                  </a:lnTo>
                  <a:lnTo>
                    <a:pt x="936094" y="549068"/>
                  </a:lnTo>
                  <a:lnTo>
                    <a:pt x="935985" y="549096"/>
                  </a:lnTo>
                  <a:lnTo>
                    <a:pt x="935879" y="549136"/>
                  </a:lnTo>
                  <a:lnTo>
                    <a:pt x="935667" y="549204"/>
                  </a:lnTo>
                  <a:lnTo>
                    <a:pt x="935558" y="549223"/>
                  </a:lnTo>
                  <a:lnTo>
                    <a:pt x="935399" y="549213"/>
                  </a:lnTo>
                  <a:lnTo>
                    <a:pt x="935233" y="549182"/>
                  </a:lnTo>
                  <a:lnTo>
                    <a:pt x="935072" y="549127"/>
                  </a:lnTo>
                  <a:lnTo>
                    <a:pt x="934641" y="548963"/>
                  </a:lnTo>
                  <a:lnTo>
                    <a:pt x="934535" y="548918"/>
                  </a:lnTo>
                  <a:lnTo>
                    <a:pt x="934433" y="548868"/>
                  </a:lnTo>
                  <a:lnTo>
                    <a:pt x="934327" y="548827"/>
                  </a:lnTo>
                  <a:lnTo>
                    <a:pt x="934218" y="548791"/>
                  </a:lnTo>
                  <a:lnTo>
                    <a:pt x="934086" y="548759"/>
                  </a:lnTo>
                  <a:lnTo>
                    <a:pt x="933946" y="548741"/>
                  </a:lnTo>
                  <a:lnTo>
                    <a:pt x="933666" y="548718"/>
                  </a:lnTo>
                  <a:lnTo>
                    <a:pt x="933526" y="548696"/>
                  </a:lnTo>
                  <a:lnTo>
                    <a:pt x="933039" y="548578"/>
                  </a:lnTo>
                  <a:lnTo>
                    <a:pt x="932918" y="548564"/>
                  </a:lnTo>
                  <a:lnTo>
                    <a:pt x="932794" y="548564"/>
                  </a:lnTo>
                  <a:lnTo>
                    <a:pt x="932673" y="548578"/>
                  </a:lnTo>
                  <a:lnTo>
                    <a:pt x="932548" y="548600"/>
                  </a:lnTo>
                  <a:lnTo>
                    <a:pt x="932302" y="548636"/>
                  </a:lnTo>
                  <a:lnTo>
                    <a:pt x="932038" y="548668"/>
                  </a:lnTo>
                  <a:lnTo>
                    <a:pt x="931906" y="548682"/>
                  </a:lnTo>
                  <a:lnTo>
                    <a:pt x="931775" y="548682"/>
                  </a:lnTo>
                  <a:lnTo>
                    <a:pt x="931650" y="548664"/>
                  </a:lnTo>
                  <a:lnTo>
                    <a:pt x="931558" y="548636"/>
                  </a:lnTo>
                  <a:lnTo>
                    <a:pt x="931382" y="548546"/>
                  </a:lnTo>
                  <a:lnTo>
                    <a:pt x="931295" y="548496"/>
                  </a:lnTo>
                  <a:lnTo>
                    <a:pt x="931204" y="548455"/>
                  </a:lnTo>
                  <a:lnTo>
                    <a:pt x="931076" y="548387"/>
                  </a:lnTo>
                  <a:lnTo>
                    <a:pt x="931008" y="548355"/>
                  </a:lnTo>
                  <a:lnTo>
                    <a:pt x="930879" y="548323"/>
                  </a:lnTo>
                  <a:lnTo>
                    <a:pt x="930804" y="548346"/>
                  </a:lnTo>
                  <a:lnTo>
                    <a:pt x="930732" y="548396"/>
                  </a:lnTo>
                  <a:lnTo>
                    <a:pt x="930588" y="548518"/>
                  </a:lnTo>
                  <a:lnTo>
                    <a:pt x="930509" y="548564"/>
                  </a:lnTo>
                  <a:lnTo>
                    <a:pt x="930392" y="548600"/>
                  </a:lnTo>
                  <a:lnTo>
                    <a:pt x="930271" y="548618"/>
                  </a:lnTo>
                  <a:lnTo>
                    <a:pt x="930018" y="548627"/>
                  </a:lnTo>
                  <a:lnTo>
                    <a:pt x="929893" y="548636"/>
                  </a:lnTo>
                  <a:lnTo>
                    <a:pt x="929629" y="548632"/>
                  </a:lnTo>
                  <a:lnTo>
                    <a:pt x="929546" y="548641"/>
                  </a:lnTo>
                  <a:lnTo>
                    <a:pt x="929451" y="548709"/>
                  </a:lnTo>
                  <a:lnTo>
                    <a:pt x="929402" y="548809"/>
                  </a:lnTo>
                  <a:lnTo>
                    <a:pt x="929315" y="549009"/>
                  </a:lnTo>
                  <a:lnTo>
                    <a:pt x="929225" y="549204"/>
                  </a:lnTo>
                  <a:lnTo>
                    <a:pt x="929172" y="549291"/>
                  </a:lnTo>
                  <a:lnTo>
                    <a:pt x="929107" y="549363"/>
                  </a:lnTo>
                  <a:lnTo>
                    <a:pt x="929028" y="549409"/>
                  </a:lnTo>
                  <a:lnTo>
                    <a:pt x="928941" y="549445"/>
                  </a:lnTo>
                  <a:lnTo>
                    <a:pt x="928847" y="549472"/>
                  </a:lnTo>
                  <a:lnTo>
                    <a:pt x="928548" y="549540"/>
                  </a:lnTo>
                  <a:lnTo>
                    <a:pt x="928121" y="549590"/>
                  </a:lnTo>
                  <a:lnTo>
                    <a:pt x="927959" y="549622"/>
                  </a:lnTo>
                  <a:lnTo>
                    <a:pt x="927794" y="549649"/>
                  </a:lnTo>
                  <a:lnTo>
                    <a:pt x="927713" y="549668"/>
                  </a:lnTo>
                  <a:lnTo>
                    <a:pt x="927541" y="549686"/>
                  </a:lnTo>
                  <a:lnTo>
                    <a:pt x="927454" y="549690"/>
                  </a:lnTo>
                  <a:lnTo>
                    <a:pt x="927374" y="549709"/>
                  </a:lnTo>
                  <a:lnTo>
                    <a:pt x="927303" y="549740"/>
                  </a:lnTo>
                  <a:lnTo>
                    <a:pt x="927242" y="549799"/>
                  </a:lnTo>
                  <a:lnTo>
                    <a:pt x="927193" y="549881"/>
                  </a:lnTo>
                  <a:lnTo>
                    <a:pt x="927106" y="550063"/>
                  </a:lnTo>
                  <a:lnTo>
                    <a:pt x="927053" y="550149"/>
                  </a:lnTo>
                  <a:lnTo>
                    <a:pt x="926902" y="550335"/>
                  </a:lnTo>
                  <a:lnTo>
                    <a:pt x="926823" y="550422"/>
                  </a:lnTo>
                  <a:lnTo>
                    <a:pt x="926732" y="550499"/>
                  </a:lnTo>
                  <a:lnTo>
                    <a:pt x="926638" y="550549"/>
                  </a:lnTo>
                  <a:lnTo>
                    <a:pt x="926547" y="550572"/>
                  </a:lnTo>
                  <a:lnTo>
                    <a:pt x="926449" y="550581"/>
                  </a:lnTo>
                  <a:lnTo>
                    <a:pt x="926245" y="550576"/>
                  </a:lnTo>
                  <a:lnTo>
                    <a:pt x="926147" y="550585"/>
                  </a:lnTo>
                  <a:lnTo>
                    <a:pt x="926064" y="550599"/>
                  </a:lnTo>
                  <a:lnTo>
                    <a:pt x="925897" y="550644"/>
                  </a:lnTo>
                  <a:lnTo>
                    <a:pt x="925818" y="550667"/>
                  </a:lnTo>
                  <a:lnTo>
                    <a:pt x="925735" y="550699"/>
                  </a:lnTo>
                  <a:lnTo>
                    <a:pt x="925569" y="550798"/>
                  </a:lnTo>
                  <a:lnTo>
                    <a:pt x="925414" y="550930"/>
                  </a:lnTo>
                  <a:lnTo>
                    <a:pt x="925266" y="551080"/>
                  </a:lnTo>
                  <a:lnTo>
                    <a:pt x="925115" y="551221"/>
                  </a:lnTo>
                  <a:lnTo>
                    <a:pt x="924949" y="551344"/>
                  </a:lnTo>
                  <a:lnTo>
                    <a:pt x="924764" y="551439"/>
                  </a:lnTo>
                  <a:lnTo>
                    <a:pt x="924569" y="551521"/>
                  </a:lnTo>
                  <a:lnTo>
                    <a:pt x="924367" y="551594"/>
                  </a:lnTo>
                  <a:lnTo>
                    <a:pt x="924163" y="551661"/>
                  </a:lnTo>
                  <a:lnTo>
                    <a:pt x="923760" y="551811"/>
                  </a:lnTo>
                  <a:lnTo>
                    <a:pt x="923549" y="551884"/>
                  </a:lnTo>
                  <a:lnTo>
                    <a:pt x="923137" y="552039"/>
                  </a:lnTo>
                  <a:lnTo>
                    <a:pt x="922937" y="552129"/>
                  </a:lnTo>
                  <a:lnTo>
                    <a:pt x="922695" y="552257"/>
                  </a:lnTo>
                  <a:lnTo>
                    <a:pt x="922457" y="552402"/>
                  </a:lnTo>
                  <a:lnTo>
                    <a:pt x="922226" y="552556"/>
                  </a:lnTo>
                  <a:lnTo>
                    <a:pt x="922000" y="552720"/>
                  </a:lnTo>
                  <a:lnTo>
                    <a:pt x="921781" y="552888"/>
                  </a:lnTo>
                  <a:lnTo>
                    <a:pt x="921656" y="553001"/>
                  </a:lnTo>
                  <a:lnTo>
                    <a:pt x="921535" y="553120"/>
                  </a:lnTo>
                  <a:lnTo>
                    <a:pt x="921418" y="553242"/>
                  </a:lnTo>
                  <a:lnTo>
                    <a:pt x="921293" y="553356"/>
                  </a:lnTo>
                  <a:lnTo>
                    <a:pt x="921161" y="553451"/>
                  </a:lnTo>
                  <a:lnTo>
                    <a:pt x="921036" y="553519"/>
                  </a:lnTo>
                  <a:lnTo>
                    <a:pt x="920768" y="553628"/>
                  </a:lnTo>
                  <a:lnTo>
                    <a:pt x="920637" y="553674"/>
                  </a:lnTo>
                  <a:lnTo>
                    <a:pt x="920501" y="553728"/>
                  </a:lnTo>
                  <a:lnTo>
                    <a:pt x="920153" y="553883"/>
                  </a:lnTo>
                  <a:lnTo>
                    <a:pt x="919810" y="554042"/>
                  </a:lnTo>
                  <a:lnTo>
                    <a:pt x="919640" y="554123"/>
                  </a:lnTo>
                  <a:lnTo>
                    <a:pt x="919462" y="554219"/>
                  </a:lnTo>
                  <a:lnTo>
                    <a:pt x="918948" y="554514"/>
                  </a:lnTo>
                  <a:lnTo>
                    <a:pt x="918771" y="554600"/>
                  </a:lnTo>
                  <a:lnTo>
                    <a:pt x="918506" y="554718"/>
                  </a:lnTo>
                  <a:lnTo>
                    <a:pt x="918238" y="554818"/>
                  </a:lnTo>
                  <a:lnTo>
                    <a:pt x="917686" y="555009"/>
                  </a:lnTo>
                  <a:lnTo>
                    <a:pt x="917418" y="555114"/>
                  </a:lnTo>
                  <a:lnTo>
                    <a:pt x="917238" y="555200"/>
                  </a:lnTo>
                  <a:lnTo>
                    <a:pt x="917102" y="555282"/>
                  </a:lnTo>
                  <a:lnTo>
                    <a:pt x="916947" y="555345"/>
                  </a:lnTo>
                  <a:lnTo>
                    <a:pt x="916781" y="555391"/>
                  </a:lnTo>
                  <a:lnTo>
                    <a:pt x="916618" y="555413"/>
                  </a:lnTo>
                  <a:lnTo>
                    <a:pt x="916460" y="555409"/>
                  </a:lnTo>
                  <a:lnTo>
                    <a:pt x="916354" y="555381"/>
                  </a:lnTo>
                  <a:lnTo>
                    <a:pt x="916248" y="555336"/>
                  </a:lnTo>
                  <a:lnTo>
                    <a:pt x="916044" y="555241"/>
                  </a:lnTo>
                  <a:lnTo>
                    <a:pt x="915938" y="555218"/>
                  </a:lnTo>
                  <a:lnTo>
                    <a:pt x="915833" y="555227"/>
                  </a:lnTo>
                  <a:lnTo>
                    <a:pt x="915723" y="555263"/>
                  </a:lnTo>
                  <a:lnTo>
                    <a:pt x="915613" y="555304"/>
                  </a:lnTo>
                  <a:lnTo>
                    <a:pt x="915508" y="555331"/>
                  </a:lnTo>
                  <a:lnTo>
                    <a:pt x="915409" y="555331"/>
                  </a:lnTo>
                  <a:lnTo>
                    <a:pt x="915345" y="555304"/>
                  </a:lnTo>
                  <a:lnTo>
                    <a:pt x="915156" y="555177"/>
                  </a:lnTo>
                  <a:lnTo>
                    <a:pt x="915088" y="555145"/>
                  </a:lnTo>
                  <a:lnTo>
                    <a:pt x="915013" y="555123"/>
                  </a:lnTo>
                  <a:lnTo>
                    <a:pt x="914930" y="555105"/>
                  </a:lnTo>
                  <a:lnTo>
                    <a:pt x="914850" y="555095"/>
                  </a:lnTo>
                  <a:lnTo>
                    <a:pt x="914767" y="555091"/>
                  </a:lnTo>
                  <a:lnTo>
                    <a:pt x="914688" y="555095"/>
                  </a:lnTo>
                  <a:lnTo>
                    <a:pt x="914590" y="555114"/>
                  </a:lnTo>
                  <a:lnTo>
                    <a:pt x="914499" y="555141"/>
                  </a:lnTo>
                  <a:lnTo>
                    <a:pt x="914314" y="555218"/>
                  </a:lnTo>
                  <a:lnTo>
                    <a:pt x="914219" y="555250"/>
                  </a:lnTo>
                  <a:lnTo>
                    <a:pt x="914117" y="555282"/>
                  </a:lnTo>
                  <a:lnTo>
                    <a:pt x="913816" y="555363"/>
                  </a:lnTo>
                  <a:lnTo>
                    <a:pt x="913713" y="555386"/>
                  </a:lnTo>
                  <a:lnTo>
                    <a:pt x="913476" y="555413"/>
                  </a:lnTo>
                  <a:lnTo>
                    <a:pt x="913359" y="555418"/>
                  </a:lnTo>
                  <a:lnTo>
                    <a:pt x="913242" y="555432"/>
                  </a:lnTo>
                  <a:lnTo>
                    <a:pt x="913125" y="555454"/>
                  </a:lnTo>
                  <a:lnTo>
                    <a:pt x="912913" y="555531"/>
                  </a:lnTo>
                  <a:lnTo>
                    <a:pt x="912808" y="555581"/>
                  </a:lnTo>
                  <a:lnTo>
                    <a:pt x="912702" y="555627"/>
                  </a:lnTo>
                  <a:lnTo>
                    <a:pt x="912350" y="555759"/>
                  </a:lnTo>
                  <a:lnTo>
                    <a:pt x="912233" y="555777"/>
                  </a:lnTo>
                  <a:lnTo>
                    <a:pt x="912120" y="555768"/>
                  </a:lnTo>
                  <a:lnTo>
                    <a:pt x="912010" y="555740"/>
                  </a:lnTo>
                  <a:lnTo>
                    <a:pt x="911927" y="555708"/>
                  </a:lnTo>
                  <a:lnTo>
                    <a:pt x="911852" y="555668"/>
                  </a:lnTo>
                  <a:lnTo>
                    <a:pt x="911776" y="555618"/>
                  </a:lnTo>
                  <a:lnTo>
                    <a:pt x="911629" y="555513"/>
                  </a:lnTo>
                  <a:lnTo>
                    <a:pt x="911482" y="555386"/>
                  </a:lnTo>
                  <a:lnTo>
                    <a:pt x="911270" y="555181"/>
                  </a:lnTo>
                  <a:lnTo>
                    <a:pt x="911187" y="555082"/>
                  </a:lnTo>
                  <a:lnTo>
                    <a:pt x="911100" y="554986"/>
                  </a:lnTo>
                  <a:lnTo>
                    <a:pt x="910994" y="554932"/>
                  </a:lnTo>
                  <a:lnTo>
                    <a:pt x="910862" y="554918"/>
                  </a:lnTo>
                  <a:lnTo>
                    <a:pt x="910794" y="554923"/>
                  </a:lnTo>
                  <a:lnTo>
                    <a:pt x="910692" y="554936"/>
                  </a:lnTo>
                  <a:lnTo>
                    <a:pt x="910620" y="554955"/>
                  </a:lnTo>
                  <a:lnTo>
                    <a:pt x="910546" y="554968"/>
                  </a:lnTo>
                  <a:lnTo>
                    <a:pt x="910450" y="554932"/>
                  </a:lnTo>
                  <a:lnTo>
                    <a:pt x="910357" y="554868"/>
                  </a:lnTo>
                  <a:lnTo>
                    <a:pt x="910261" y="554814"/>
                  </a:lnTo>
                  <a:lnTo>
                    <a:pt x="910178" y="554755"/>
                  </a:lnTo>
                  <a:lnTo>
                    <a:pt x="910089" y="554714"/>
                  </a:lnTo>
                  <a:lnTo>
                    <a:pt x="909983" y="554727"/>
                  </a:lnTo>
                  <a:lnTo>
                    <a:pt x="909877" y="554764"/>
                  </a:lnTo>
                  <a:lnTo>
                    <a:pt x="909783" y="554773"/>
                  </a:lnTo>
                  <a:lnTo>
                    <a:pt x="909699" y="554768"/>
                  </a:lnTo>
                  <a:lnTo>
                    <a:pt x="909624" y="554746"/>
                  </a:lnTo>
                  <a:lnTo>
                    <a:pt x="909541" y="554668"/>
                  </a:lnTo>
                  <a:lnTo>
                    <a:pt x="909469" y="554573"/>
                  </a:lnTo>
                  <a:lnTo>
                    <a:pt x="909367" y="554527"/>
                  </a:lnTo>
                  <a:lnTo>
                    <a:pt x="909284" y="554518"/>
                  </a:lnTo>
                  <a:lnTo>
                    <a:pt x="909057" y="554423"/>
                  </a:lnTo>
                  <a:lnTo>
                    <a:pt x="908963" y="554451"/>
                  </a:lnTo>
                  <a:lnTo>
                    <a:pt x="908872" y="554486"/>
                  </a:lnTo>
                  <a:lnTo>
                    <a:pt x="908785" y="554527"/>
                  </a:lnTo>
                  <a:lnTo>
                    <a:pt x="908702" y="554578"/>
                  </a:lnTo>
                  <a:lnTo>
                    <a:pt x="908615" y="554609"/>
                  </a:lnTo>
                  <a:lnTo>
                    <a:pt x="908547" y="554587"/>
                  </a:lnTo>
                  <a:lnTo>
                    <a:pt x="908479" y="554523"/>
                  </a:lnTo>
                  <a:lnTo>
                    <a:pt x="908404" y="554441"/>
                  </a:lnTo>
                  <a:lnTo>
                    <a:pt x="908332" y="554373"/>
                  </a:lnTo>
                  <a:lnTo>
                    <a:pt x="908253" y="554337"/>
                  </a:lnTo>
                  <a:lnTo>
                    <a:pt x="908064" y="554332"/>
                  </a:lnTo>
                  <a:lnTo>
                    <a:pt x="907848" y="554278"/>
                  </a:lnTo>
                  <a:lnTo>
                    <a:pt x="907777" y="554245"/>
                  </a:lnTo>
                  <a:lnTo>
                    <a:pt x="907559" y="554452"/>
                  </a:lnTo>
                  <a:lnTo>
                    <a:pt x="907667" y="554496"/>
                  </a:lnTo>
                  <a:lnTo>
                    <a:pt x="907882" y="554546"/>
                  </a:lnTo>
                  <a:lnTo>
                    <a:pt x="908075" y="554546"/>
                  </a:lnTo>
                  <a:lnTo>
                    <a:pt x="908139" y="554605"/>
                  </a:lnTo>
                  <a:lnTo>
                    <a:pt x="908207" y="554659"/>
                  </a:lnTo>
                  <a:lnTo>
                    <a:pt x="908283" y="554705"/>
                  </a:lnTo>
                  <a:lnTo>
                    <a:pt x="908358" y="554746"/>
                  </a:lnTo>
                  <a:lnTo>
                    <a:pt x="908438" y="554778"/>
                  </a:lnTo>
                  <a:lnTo>
                    <a:pt x="908517" y="554800"/>
                  </a:lnTo>
                  <a:lnTo>
                    <a:pt x="908600" y="554809"/>
                  </a:lnTo>
                  <a:lnTo>
                    <a:pt x="908774" y="554818"/>
                  </a:lnTo>
                  <a:lnTo>
                    <a:pt x="909042" y="554823"/>
                  </a:lnTo>
                  <a:lnTo>
                    <a:pt x="909155" y="554845"/>
                  </a:lnTo>
                  <a:lnTo>
                    <a:pt x="909242" y="554895"/>
                  </a:lnTo>
                  <a:lnTo>
                    <a:pt x="909322" y="554968"/>
                  </a:lnTo>
                  <a:lnTo>
                    <a:pt x="909401" y="555054"/>
                  </a:lnTo>
                  <a:lnTo>
                    <a:pt x="909469" y="555172"/>
                  </a:lnTo>
                  <a:lnTo>
                    <a:pt x="909548" y="555254"/>
                  </a:lnTo>
                  <a:lnTo>
                    <a:pt x="909673" y="555241"/>
                  </a:lnTo>
                  <a:lnTo>
                    <a:pt x="909741" y="555213"/>
                  </a:lnTo>
                  <a:lnTo>
                    <a:pt x="909813" y="555177"/>
                  </a:lnTo>
                  <a:lnTo>
                    <a:pt x="909930" y="555141"/>
                  </a:lnTo>
                  <a:lnTo>
                    <a:pt x="910021" y="555118"/>
                  </a:lnTo>
                  <a:lnTo>
                    <a:pt x="910110" y="555105"/>
                  </a:lnTo>
                  <a:lnTo>
                    <a:pt x="910236" y="555136"/>
                  </a:lnTo>
                  <a:lnTo>
                    <a:pt x="910361" y="555195"/>
                  </a:lnTo>
                  <a:lnTo>
                    <a:pt x="910484" y="555232"/>
                  </a:lnTo>
                  <a:lnTo>
                    <a:pt x="910601" y="555250"/>
                  </a:lnTo>
                  <a:lnTo>
                    <a:pt x="910718" y="555273"/>
                  </a:lnTo>
                  <a:lnTo>
                    <a:pt x="910803" y="555295"/>
                  </a:lnTo>
                  <a:lnTo>
                    <a:pt x="910975" y="555350"/>
                  </a:lnTo>
                  <a:lnTo>
                    <a:pt x="911040" y="555386"/>
                  </a:lnTo>
                  <a:lnTo>
                    <a:pt x="911062" y="555495"/>
                  </a:lnTo>
                  <a:lnTo>
                    <a:pt x="911013" y="555595"/>
                  </a:lnTo>
                  <a:lnTo>
                    <a:pt x="910907" y="555627"/>
                  </a:lnTo>
                  <a:lnTo>
                    <a:pt x="910696" y="555627"/>
                  </a:lnTo>
                  <a:lnTo>
                    <a:pt x="910599" y="555622"/>
                  </a:lnTo>
                  <a:lnTo>
                    <a:pt x="910397" y="555595"/>
                  </a:lnTo>
                  <a:lnTo>
                    <a:pt x="910308" y="555595"/>
                  </a:lnTo>
                  <a:lnTo>
                    <a:pt x="910168" y="555659"/>
                  </a:lnTo>
                  <a:lnTo>
                    <a:pt x="910119" y="555722"/>
                  </a:lnTo>
                  <a:lnTo>
                    <a:pt x="910076" y="555790"/>
                  </a:lnTo>
                  <a:lnTo>
                    <a:pt x="910028" y="555854"/>
                  </a:lnTo>
                  <a:lnTo>
                    <a:pt x="909974" y="555913"/>
                  </a:lnTo>
                  <a:lnTo>
                    <a:pt x="909881" y="555967"/>
                  </a:lnTo>
                  <a:lnTo>
                    <a:pt x="909775" y="556004"/>
                  </a:lnTo>
                  <a:lnTo>
                    <a:pt x="909552" y="556067"/>
                  </a:lnTo>
                  <a:lnTo>
                    <a:pt x="909450" y="556113"/>
                  </a:lnTo>
                  <a:lnTo>
                    <a:pt x="909367" y="556167"/>
                  </a:lnTo>
                  <a:lnTo>
                    <a:pt x="909288" y="556226"/>
                  </a:lnTo>
                  <a:lnTo>
                    <a:pt x="909208" y="556290"/>
                  </a:lnTo>
                  <a:lnTo>
                    <a:pt x="909057" y="556422"/>
                  </a:lnTo>
                  <a:lnTo>
                    <a:pt x="908978" y="556485"/>
                  </a:lnTo>
                  <a:lnTo>
                    <a:pt x="908895" y="556544"/>
                  </a:lnTo>
                  <a:lnTo>
                    <a:pt x="908815" y="556608"/>
                  </a:lnTo>
                  <a:lnTo>
                    <a:pt x="908744" y="556671"/>
                  </a:lnTo>
                  <a:lnTo>
                    <a:pt x="908687" y="556749"/>
                  </a:lnTo>
                  <a:lnTo>
                    <a:pt x="908649" y="556826"/>
                  </a:lnTo>
                  <a:lnTo>
                    <a:pt x="908619" y="556908"/>
                  </a:lnTo>
                  <a:lnTo>
                    <a:pt x="908596" y="556994"/>
                  </a:lnTo>
                  <a:lnTo>
                    <a:pt x="908581" y="557080"/>
                  </a:lnTo>
                  <a:lnTo>
                    <a:pt x="908574" y="557166"/>
                  </a:lnTo>
                  <a:lnTo>
                    <a:pt x="908574" y="557266"/>
                  </a:lnTo>
                  <a:lnTo>
                    <a:pt x="908581" y="557366"/>
                  </a:lnTo>
                  <a:lnTo>
                    <a:pt x="908596" y="557471"/>
                  </a:lnTo>
                  <a:lnTo>
                    <a:pt x="908623" y="557566"/>
                  </a:lnTo>
                  <a:lnTo>
                    <a:pt x="908672" y="557707"/>
                  </a:lnTo>
                  <a:lnTo>
                    <a:pt x="908948" y="558225"/>
                  </a:lnTo>
                  <a:lnTo>
                    <a:pt x="909023" y="558293"/>
                  </a:lnTo>
                  <a:lnTo>
                    <a:pt x="909397" y="558506"/>
                  </a:lnTo>
                  <a:lnTo>
                    <a:pt x="909461" y="558402"/>
                  </a:lnTo>
                  <a:lnTo>
                    <a:pt x="909435" y="558084"/>
                  </a:lnTo>
                  <a:lnTo>
                    <a:pt x="909390" y="557879"/>
                  </a:lnTo>
                  <a:lnTo>
                    <a:pt x="909375" y="557775"/>
                  </a:lnTo>
                  <a:lnTo>
                    <a:pt x="909371" y="557675"/>
                  </a:lnTo>
                  <a:lnTo>
                    <a:pt x="909375" y="557552"/>
                  </a:lnTo>
                  <a:lnTo>
                    <a:pt x="909390" y="557430"/>
                  </a:lnTo>
                  <a:lnTo>
                    <a:pt x="909412" y="557312"/>
                  </a:lnTo>
                  <a:lnTo>
                    <a:pt x="909446" y="557194"/>
                  </a:lnTo>
                  <a:lnTo>
                    <a:pt x="909484" y="557080"/>
                  </a:lnTo>
                  <a:lnTo>
                    <a:pt x="909526" y="556980"/>
                  </a:lnTo>
                  <a:lnTo>
                    <a:pt x="909575" y="556885"/>
                  </a:lnTo>
                  <a:lnTo>
                    <a:pt x="909631" y="556790"/>
                  </a:lnTo>
                  <a:lnTo>
                    <a:pt x="909756" y="556608"/>
                  </a:lnTo>
                  <a:lnTo>
                    <a:pt x="909877" y="556444"/>
                  </a:lnTo>
                  <a:lnTo>
                    <a:pt x="909945" y="556367"/>
                  </a:lnTo>
                  <a:lnTo>
                    <a:pt x="910017" y="556295"/>
                  </a:lnTo>
                  <a:lnTo>
                    <a:pt x="910091" y="556231"/>
                  </a:lnTo>
                  <a:lnTo>
                    <a:pt x="910174" y="556163"/>
                  </a:lnTo>
                  <a:lnTo>
                    <a:pt x="910266" y="556099"/>
                  </a:lnTo>
                  <a:lnTo>
                    <a:pt x="910361" y="556040"/>
                  </a:lnTo>
                  <a:lnTo>
                    <a:pt x="910455" y="555994"/>
                  </a:lnTo>
                  <a:lnTo>
                    <a:pt x="910552" y="555972"/>
                  </a:lnTo>
                  <a:lnTo>
                    <a:pt x="910633" y="555967"/>
                  </a:lnTo>
                  <a:lnTo>
                    <a:pt x="910716" y="555976"/>
                  </a:lnTo>
                  <a:lnTo>
                    <a:pt x="910798" y="555990"/>
                  </a:lnTo>
                  <a:lnTo>
                    <a:pt x="910877" y="556017"/>
                  </a:lnTo>
                  <a:lnTo>
                    <a:pt x="910953" y="556049"/>
                  </a:lnTo>
                  <a:lnTo>
                    <a:pt x="911043" y="556136"/>
                  </a:lnTo>
                  <a:lnTo>
                    <a:pt x="911130" y="556226"/>
                  </a:lnTo>
                  <a:lnTo>
                    <a:pt x="911225" y="556235"/>
                  </a:lnTo>
                  <a:lnTo>
                    <a:pt x="911330" y="556158"/>
                  </a:lnTo>
                  <a:lnTo>
                    <a:pt x="911440" y="556095"/>
                  </a:lnTo>
                  <a:lnTo>
                    <a:pt x="911523" y="556095"/>
                  </a:lnTo>
                  <a:lnTo>
                    <a:pt x="911614" y="556117"/>
                  </a:lnTo>
                  <a:lnTo>
                    <a:pt x="911799" y="556194"/>
                  </a:lnTo>
                  <a:lnTo>
                    <a:pt x="912116" y="556281"/>
                  </a:lnTo>
                  <a:lnTo>
                    <a:pt x="912226" y="556303"/>
                  </a:lnTo>
                  <a:lnTo>
                    <a:pt x="912381" y="556285"/>
                  </a:lnTo>
                  <a:lnTo>
                    <a:pt x="912456" y="556285"/>
                  </a:lnTo>
                  <a:lnTo>
                    <a:pt x="912532" y="556295"/>
                  </a:lnTo>
                  <a:lnTo>
                    <a:pt x="912607" y="556312"/>
                  </a:lnTo>
                  <a:lnTo>
                    <a:pt x="912679" y="556331"/>
                  </a:lnTo>
                  <a:lnTo>
                    <a:pt x="912747" y="556362"/>
                  </a:lnTo>
                  <a:lnTo>
                    <a:pt x="912830" y="556413"/>
                  </a:lnTo>
                  <a:lnTo>
                    <a:pt x="912906" y="556476"/>
                  </a:lnTo>
                  <a:lnTo>
                    <a:pt x="912978" y="556553"/>
                  </a:lnTo>
                  <a:lnTo>
                    <a:pt x="913046" y="556631"/>
                  </a:lnTo>
                  <a:lnTo>
                    <a:pt x="913106" y="556712"/>
                  </a:lnTo>
                  <a:lnTo>
                    <a:pt x="913163" y="556808"/>
                  </a:lnTo>
                  <a:lnTo>
                    <a:pt x="913208" y="556908"/>
                  </a:lnTo>
                  <a:lnTo>
                    <a:pt x="913291" y="557121"/>
                  </a:lnTo>
                  <a:lnTo>
                    <a:pt x="913340" y="557225"/>
                  </a:lnTo>
                  <a:lnTo>
                    <a:pt x="913393" y="557316"/>
                  </a:lnTo>
                  <a:lnTo>
                    <a:pt x="913518" y="557489"/>
                  </a:lnTo>
                  <a:lnTo>
                    <a:pt x="913571" y="557580"/>
                  </a:lnTo>
                  <a:lnTo>
                    <a:pt x="913616" y="557675"/>
                  </a:lnTo>
                  <a:lnTo>
                    <a:pt x="913641" y="557771"/>
                  </a:lnTo>
                  <a:lnTo>
                    <a:pt x="913660" y="557875"/>
                  </a:lnTo>
                  <a:lnTo>
                    <a:pt x="913688" y="558184"/>
                  </a:lnTo>
                  <a:lnTo>
                    <a:pt x="913694" y="558343"/>
                  </a:lnTo>
                  <a:lnTo>
                    <a:pt x="913694" y="558506"/>
                  </a:lnTo>
                  <a:lnTo>
                    <a:pt x="913688" y="558670"/>
                  </a:lnTo>
                  <a:lnTo>
                    <a:pt x="913688" y="558834"/>
                  </a:lnTo>
                  <a:lnTo>
                    <a:pt x="913703" y="559111"/>
                  </a:lnTo>
                  <a:lnTo>
                    <a:pt x="913732" y="559338"/>
                  </a:lnTo>
                  <a:lnTo>
                    <a:pt x="913917" y="559855"/>
                  </a:lnTo>
                  <a:lnTo>
                    <a:pt x="914083" y="560332"/>
                  </a:lnTo>
                  <a:lnTo>
                    <a:pt x="914270" y="560814"/>
                  </a:lnTo>
                  <a:lnTo>
                    <a:pt x="914643" y="561731"/>
                  </a:lnTo>
                  <a:lnTo>
                    <a:pt x="914733" y="562313"/>
                  </a:lnTo>
                  <a:lnTo>
                    <a:pt x="914771" y="562422"/>
                  </a:lnTo>
                  <a:lnTo>
                    <a:pt x="914782" y="562771"/>
                  </a:lnTo>
                  <a:lnTo>
                    <a:pt x="914888" y="563834"/>
                  </a:lnTo>
                  <a:lnTo>
                    <a:pt x="915013" y="563966"/>
                  </a:lnTo>
                  <a:lnTo>
                    <a:pt x="915073" y="564166"/>
                  </a:lnTo>
                  <a:lnTo>
                    <a:pt x="915394" y="564493"/>
                  </a:lnTo>
                  <a:lnTo>
                    <a:pt x="916225" y="564965"/>
                  </a:lnTo>
                  <a:lnTo>
                    <a:pt x="916796" y="565560"/>
                  </a:lnTo>
                  <a:lnTo>
                    <a:pt x="916913" y="566341"/>
                  </a:lnTo>
                  <a:lnTo>
                    <a:pt x="916898" y="567382"/>
                  </a:lnTo>
                  <a:lnTo>
                    <a:pt x="917340" y="567845"/>
                  </a:lnTo>
                  <a:lnTo>
                    <a:pt x="918363" y="568645"/>
                  </a:lnTo>
                  <a:lnTo>
                    <a:pt x="919058" y="569635"/>
                  </a:lnTo>
                  <a:lnTo>
                    <a:pt x="919118" y="569830"/>
                  </a:lnTo>
                  <a:lnTo>
                    <a:pt x="919247" y="569962"/>
                  </a:lnTo>
                  <a:lnTo>
                    <a:pt x="919307" y="570157"/>
                  </a:lnTo>
                  <a:lnTo>
                    <a:pt x="919621" y="570620"/>
                  </a:lnTo>
                  <a:lnTo>
                    <a:pt x="919817" y="570689"/>
                  </a:lnTo>
                  <a:lnTo>
                    <a:pt x="920070" y="570888"/>
                  </a:lnTo>
                  <a:lnTo>
                    <a:pt x="920520" y="571088"/>
                  </a:lnTo>
                  <a:lnTo>
                    <a:pt x="921867" y="571765"/>
                  </a:lnTo>
                  <a:lnTo>
                    <a:pt x="922638" y="571969"/>
                  </a:lnTo>
                  <a:lnTo>
                    <a:pt x="923938" y="571665"/>
                  </a:lnTo>
                  <a:lnTo>
                    <a:pt x="924066" y="571801"/>
                  </a:lnTo>
                  <a:lnTo>
                    <a:pt x="924259" y="571870"/>
                  </a:lnTo>
                  <a:lnTo>
                    <a:pt x="924639" y="572396"/>
                  </a:lnTo>
                  <a:lnTo>
                    <a:pt x="925210" y="572860"/>
                  </a:lnTo>
                  <a:lnTo>
                    <a:pt x="926366" y="573532"/>
                  </a:lnTo>
                  <a:lnTo>
                    <a:pt x="927068" y="574063"/>
                  </a:lnTo>
                  <a:lnTo>
                    <a:pt x="927646" y="574204"/>
                  </a:lnTo>
                  <a:lnTo>
                    <a:pt x="928038" y="574077"/>
                  </a:lnTo>
                  <a:lnTo>
                    <a:pt x="928560" y="573695"/>
                  </a:lnTo>
                  <a:lnTo>
                    <a:pt x="930033" y="570661"/>
                  </a:lnTo>
                  <a:lnTo>
                    <a:pt x="930237" y="570080"/>
                  </a:lnTo>
                  <a:lnTo>
                    <a:pt x="930373" y="569889"/>
                  </a:lnTo>
                  <a:lnTo>
                    <a:pt x="930641" y="569239"/>
                  </a:lnTo>
                  <a:lnTo>
                    <a:pt x="930906" y="568790"/>
                  </a:lnTo>
                  <a:lnTo>
                    <a:pt x="932673" y="567455"/>
                  </a:lnTo>
                  <a:lnTo>
                    <a:pt x="933069" y="567132"/>
                  </a:lnTo>
                  <a:lnTo>
                    <a:pt x="933266" y="566941"/>
                  </a:lnTo>
                  <a:lnTo>
                    <a:pt x="933526" y="566814"/>
                  </a:lnTo>
                  <a:lnTo>
                    <a:pt x="935456" y="563657"/>
                  </a:lnTo>
                  <a:lnTo>
                    <a:pt x="935921" y="562821"/>
                  </a:lnTo>
                  <a:lnTo>
                    <a:pt x="936053" y="562694"/>
                  </a:lnTo>
                  <a:lnTo>
                    <a:pt x="936155" y="562422"/>
                  </a:lnTo>
                  <a:lnTo>
                    <a:pt x="936287" y="562177"/>
                  </a:lnTo>
                  <a:lnTo>
                    <a:pt x="936408" y="561931"/>
                  </a:lnTo>
                  <a:lnTo>
                    <a:pt x="936465" y="561804"/>
                  </a:lnTo>
                  <a:lnTo>
                    <a:pt x="936506" y="561695"/>
                  </a:lnTo>
                  <a:lnTo>
                    <a:pt x="936582" y="561468"/>
                  </a:lnTo>
                  <a:lnTo>
                    <a:pt x="936623" y="561359"/>
                  </a:lnTo>
                  <a:lnTo>
                    <a:pt x="936669" y="561250"/>
                  </a:lnTo>
                  <a:lnTo>
                    <a:pt x="936744" y="561104"/>
                  </a:lnTo>
                  <a:lnTo>
                    <a:pt x="937020" y="560687"/>
                  </a:lnTo>
                  <a:lnTo>
                    <a:pt x="937103" y="560541"/>
                  </a:lnTo>
                  <a:lnTo>
                    <a:pt x="937156" y="560419"/>
                  </a:lnTo>
                  <a:lnTo>
                    <a:pt x="937205" y="560301"/>
                  </a:lnTo>
                  <a:lnTo>
                    <a:pt x="937296" y="560051"/>
                  </a:lnTo>
                  <a:lnTo>
                    <a:pt x="937337" y="559923"/>
                  </a:lnTo>
                  <a:lnTo>
                    <a:pt x="937383" y="559796"/>
                  </a:lnTo>
                  <a:lnTo>
                    <a:pt x="937503" y="559406"/>
                  </a:lnTo>
                  <a:lnTo>
                    <a:pt x="937545" y="559279"/>
                  </a:lnTo>
                  <a:lnTo>
                    <a:pt x="937692" y="558784"/>
                  </a:lnTo>
                  <a:lnTo>
                    <a:pt x="937749" y="558620"/>
                  </a:lnTo>
                  <a:lnTo>
                    <a:pt x="937817" y="558466"/>
                  </a:lnTo>
                  <a:lnTo>
                    <a:pt x="937885" y="558334"/>
                  </a:lnTo>
                  <a:lnTo>
                    <a:pt x="937957" y="558206"/>
                  </a:lnTo>
                  <a:lnTo>
                    <a:pt x="938036" y="558079"/>
                  </a:lnTo>
                  <a:lnTo>
                    <a:pt x="938123" y="557961"/>
                  </a:lnTo>
                  <a:lnTo>
                    <a:pt x="938216" y="557852"/>
                  </a:lnTo>
                  <a:lnTo>
                    <a:pt x="938352" y="557734"/>
                  </a:lnTo>
                  <a:lnTo>
                    <a:pt x="938505" y="557625"/>
                  </a:lnTo>
                  <a:lnTo>
                    <a:pt x="938666" y="557530"/>
                  </a:lnTo>
                  <a:lnTo>
                    <a:pt x="938832" y="557448"/>
                  </a:lnTo>
                  <a:lnTo>
                    <a:pt x="939002" y="557375"/>
                  </a:lnTo>
                  <a:lnTo>
                    <a:pt x="939089" y="557348"/>
                  </a:lnTo>
                  <a:lnTo>
                    <a:pt x="939342" y="557280"/>
                  </a:lnTo>
                  <a:lnTo>
                    <a:pt x="939429" y="557253"/>
                  </a:lnTo>
                  <a:lnTo>
                    <a:pt x="939531" y="557216"/>
                  </a:lnTo>
                  <a:lnTo>
                    <a:pt x="939739" y="557126"/>
                  </a:lnTo>
                  <a:lnTo>
                    <a:pt x="939845" y="557089"/>
                  </a:lnTo>
                  <a:lnTo>
                    <a:pt x="939950" y="557067"/>
                  </a:lnTo>
                  <a:lnTo>
                    <a:pt x="940034" y="557062"/>
                  </a:lnTo>
                  <a:lnTo>
                    <a:pt x="940117" y="557062"/>
                  </a:lnTo>
                  <a:lnTo>
                    <a:pt x="940287" y="557076"/>
                  </a:lnTo>
                  <a:lnTo>
                    <a:pt x="940479" y="557062"/>
                  </a:lnTo>
                  <a:lnTo>
                    <a:pt x="940585" y="557048"/>
                  </a:lnTo>
                  <a:lnTo>
                    <a:pt x="940793" y="557012"/>
                  </a:lnTo>
                  <a:lnTo>
                    <a:pt x="940997" y="556958"/>
                  </a:lnTo>
                  <a:lnTo>
                    <a:pt x="941201" y="556894"/>
                  </a:lnTo>
                  <a:lnTo>
                    <a:pt x="941299" y="556848"/>
                  </a:lnTo>
                  <a:lnTo>
                    <a:pt x="941386" y="556799"/>
                  </a:lnTo>
                  <a:lnTo>
                    <a:pt x="941458" y="556726"/>
                  </a:lnTo>
                  <a:lnTo>
                    <a:pt x="941526" y="556644"/>
                  </a:lnTo>
                  <a:lnTo>
                    <a:pt x="941647" y="556463"/>
                  </a:lnTo>
                  <a:lnTo>
                    <a:pt x="941715" y="556376"/>
                  </a:lnTo>
                  <a:lnTo>
                    <a:pt x="941915" y="556194"/>
                  </a:lnTo>
                  <a:lnTo>
                    <a:pt x="942021" y="556113"/>
                  </a:lnTo>
                  <a:lnTo>
                    <a:pt x="942129" y="556035"/>
                  </a:lnTo>
                  <a:lnTo>
                    <a:pt x="942244" y="555963"/>
                  </a:lnTo>
                  <a:lnTo>
                    <a:pt x="942390" y="555890"/>
                  </a:lnTo>
                  <a:lnTo>
                    <a:pt x="942552" y="555831"/>
                  </a:lnTo>
                  <a:lnTo>
                    <a:pt x="942715" y="555781"/>
                  </a:lnTo>
                  <a:lnTo>
                    <a:pt x="942877" y="555722"/>
                  </a:lnTo>
                  <a:lnTo>
                    <a:pt x="943028" y="555649"/>
                  </a:lnTo>
                  <a:lnTo>
                    <a:pt x="943168" y="555559"/>
                  </a:lnTo>
                  <a:lnTo>
                    <a:pt x="943433" y="555340"/>
                  </a:lnTo>
                  <a:lnTo>
                    <a:pt x="943686" y="555105"/>
                  </a:lnTo>
                  <a:lnTo>
                    <a:pt x="943803" y="554991"/>
                  </a:lnTo>
                  <a:lnTo>
                    <a:pt x="944033" y="554746"/>
                  </a:lnTo>
                  <a:lnTo>
                    <a:pt x="944150" y="554632"/>
                  </a:lnTo>
                  <a:lnTo>
                    <a:pt x="944279" y="554527"/>
                  </a:lnTo>
                  <a:lnTo>
                    <a:pt x="944396" y="554455"/>
                  </a:lnTo>
                  <a:lnTo>
                    <a:pt x="944521" y="554391"/>
                  </a:lnTo>
                  <a:lnTo>
                    <a:pt x="944774" y="554278"/>
                  </a:lnTo>
                  <a:lnTo>
                    <a:pt x="944902" y="554214"/>
                  </a:lnTo>
                  <a:lnTo>
                    <a:pt x="945212" y="554032"/>
                  </a:lnTo>
                  <a:lnTo>
                    <a:pt x="945318" y="553978"/>
                  </a:lnTo>
                  <a:lnTo>
                    <a:pt x="945426" y="553928"/>
                  </a:lnTo>
                  <a:lnTo>
                    <a:pt x="945630" y="553869"/>
                  </a:lnTo>
                  <a:lnTo>
                    <a:pt x="945736" y="553851"/>
                  </a:lnTo>
                  <a:lnTo>
                    <a:pt x="945949" y="553805"/>
                  </a:lnTo>
                  <a:lnTo>
                    <a:pt x="946265" y="553746"/>
                  </a:lnTo>
                  <a:lnTo>
                    <a:pt x="946367" y="553719"/>
                  </a:lnTo>
                  <a:lnTo>
                    <a:pt x="946469" y="553687"/>
                  </a:lnTo>
                  <a:lnTo>
                    <a:pt x="946541" y="553651"/>
                  </a:lnTo>
                  <a:lnTo>
                    <a:pt x="946612" y="553606"/>
                  </a:lnTo>
                  <a:lnTo>
                    <a:pt x="946752" y="553524"/>
                  </a:lnTo>
                  <a:lnTo>
                    <a:pt x="946828" y="553496"/>
                  </a:lnTo>
                  <a:lnTo>
                    <a:pt x="946915" y="553474"/>
                  </a:lnTo>
                  <a:lnTo>
                    <a:pt x="947100" y="553456"/>
                  </a:lnTo>
                  <a:lnTo>
                    <a:pt x="947194" y="553460"/>
                  </a:lnTo>
                  <a:lnTo>
                    <a:pt x="947285" y="553469"/>
                  </a:lnTo>
                  <a:lnTo>
                    <a:pt x="947364" y="553487"/>
                  </a:lnTo>
                  <a:lnTo>
                    <a:pt x="947440" y="553515"/>
                  </a:lnTo>
                  <a:lnTo>
                    <a:pt x="947595" y="553578"/>
                  </a:lnTo>
                  <a:lnTo>
                    <a:pt x="947980" y="553719"/>
                  </a:lnTo>
                  <a:lnTo>
                    <a:pt x="948059" y="553746"/>
                  </a:lnTo>
                  <a:lnTo>
                    <a:pt x="948505" y="553883"/>
                  </a:lnTo>
                  <a:lnTo>
                    <a:pt x="948800" y="553983"/>
                  </a:lnTo>
                  <a:lnTo>
                    <a:pt x="949059" y="554092"/>
                  </a:lnTo>
                  <a:lnTo>
                    <a:pt x="949316" y="554205"/>
                  </a:lnTo>
                  <a:lnTo>
                    <a:pt x="949445" y="554255"/>
                  </a:lnTo>
                  <a:lnTo>
                    <a:pt x="949615" y="554328"/>
                  </a:lnTo>
                  <a:lnTo>
                    <a:pt x="949698" y="554359"/>
                  </a:lnTo>
                  <a:lnTo>
                    <a:pt x="949781" y="554382"/>
                  </a:lnTo>
                  <a:lnTo>
                    <a:pt x="949864" y="554396"/>
                  </a:lnTo>
                  <a:lnTo>
                    <a:pt x="949955" y="554378"/>
                  </a:lnTo>
                  <a:lnTo>
                    <a:pt x="950049" y="554341"/>
                  </a:lnTo>
                  <a:lnTo>
                    <a:pt x="950231" y="554255"/>
                  </a:lnTo>
                  <a:lnTo>
                    <a:pt x="950325" y="554237"/>
                  </a:lnTo>
                  <a:lnTo>
                    <a:pt x="950416" y="554241"/>
                  </a:lnTo>
                  <a:lnTo>
                    <a:pt x="950506" y="554255"/>
                  </a:lnTo>
                  <a:lnTo>
                    <a:pt x="950601" y="554278"/>
                  </a:lnTo>
                  <a:lnTo>
                    <a:pt x="950691" y="554305"/>
                  </a:lnTo>
                  <a:lnTo>
                    <a:pt x="950778" y="554341"/>
                  </a:lnTo>
                  <a:lnTo>
                    <a:pt x="950865" y="554400"/>
                  </a:lnTo>
                  <a:lnTo>
                    <a:pt x="951103" y="554623"/>
                  </a:lnTo>
                  <a:lnTo>
                    <a:pt x="951194" y="554677"/>
                  </a:lnTo>
                  <a:lnTo>
                    <a:pt x="951285" y="554700"/>
                  </a:lnTo>
                  <a:lnTo>
                    <a:pt x="951383" y="554714"/>
                  </a:lnTo>
                  <a:lnTo>
                    <a:pt x="951485" y="554718"/>
                  </a:lnTo>
                  <a:lnTo>
                    <a:pt x="951583" y="554727"/>
                  </a:lnTo>
                  <a:lnTo>
                    <a:pt x="951681" y="554750"/>
                  </a:lnTo>
                  <a:lnTo>
                    <a:pt x="951779" y="554791"/>
                  </a:lnTo>
                  <a:lnTo>
                    <a:pt x="951878" y="554841"/>
                  </a:lnTo>
                  <a:lnTo>
                    <a:pt x="951976" y="554905"/>
                  </a:lnTo>
                  <a:lnTo>
                    <a:pt x="952059" y="554972"/>
                  </a:lnTo>
                  <a:lnTo>
                    <a:pt x="952127" y="555050"/>
                  </a:lnTo>
                  <a:lnTo>
                    <a:pt x="952184" y="555154"/>
                  </a:lnTo>
                  <a:lnTo>
                    <a:pt x="952218" y="555277"/>
                  </a:lnTo>
                  <a:lnTo>
                    <a:pt x="952237" y="555409"/>
                  </a:lnTo>
                  <a:lnTo>
                    <a:pt x="952248" y="555672"/>
                  </a:lnTo>
                  <a:lnTo>
                    <a:pt x="952244" y="555781"/>
                  </a:lnTo>
                  <a:lnTo>
                    <a:pt x="952233" y="555895"/>
                  </a:lnTo>
                  <a:lnTo>
                    <a:pt x="952176" y="556226"/>
                  </a:lnTo>
                  <a:lnTo>
                    <a:pt x="952146" y="556381"/>
                  </a:lnTo>
                  <a:lnTo>
                    <a:pt x="952078" y="556694"/>
                  </a:lnTo>
                  <a:lnTo>
                    <a:pt x="952040" y="556853"/>
                  </a:lnTo>
                  <a:lnTo>
                    <a:pt x="951995" y="557007"/>
                  </a:lnTo>
                  <a:lnTo>
                    <a:pt x="951851" y="557062"/>
                  </a:lnTo>
                  <a:lnTo>
                    <a:pt x="951730" y="557135"/>
                  </a:lnTo>
                  <a:lnTo>
                    <a:pt x="951594" y="557153"/>
                  </a:lnTo>
                  <a:lnTo>
                    <a:pt x="951515" y="557144"/>
                  </a:lnTo>
                  <a:lnTo>
                    <a:pt x="951435" y="557121"/>
                  </a:lnTo>
                  <a:lnTo>
                    <a:pt x="951277" y="557062"/>
                  </a:lnTo>
                  <a:lnTo>
                    <a:pt x="951198" y="557048"/>
                  </a:lnTo>
                  <a:lnTo>
                    <a:pt x="950945" y="557067"/>
                  </a:lnTo>
                  <a:lnTo>
                    <a:pt x="950669" y="557157"/>
                  </a:lnTo>
                  <a:lnTo>
                    <a:pt x="950397" y="557303"/>
                  </a:lnTo>
                  <a:lnTo>
                    <a:pt x="950151" y="557484"/>
                  </a:lnTo>
                  <a:lnTo>
                    <a:pt x="949959" y="557680"/>
                  </a:lnTo>
                  <a:lnTo>
                    <a:pt x="949906" y="557752"/>
                  </a:lnTo>
                  <a:lnTo>
                    <a:pt x="949770" y="557998"/>
                  </a:lnTo>
                  <a:lnTo>
                    <a:pt x="949687" y="558157"/>
                  </a:lnTo>
                  <a:lnTo>
                    <a:pt x="949611" y="558325"/>
                  </a:lnTo>
                  <a:lnTo>
                    <a:pt x="949570" y="558402"/>
                  </a:lnTo>
                  <a:lnTo>
                    <a:pt x="949521" y="558475"/>
                  </a:lnTo>
                  <a:lnTo>
                    <a:pt x="949445" y="558565"/>
                  </a:lnTo>
                  <a:lnTo>
                    <a:pt x="949358" y="558643"/>
                  </a:lnTo>
                  <a:lnTo>
                    <a:pt x="949177" y="558793"/>
                  </a:lnTo>
                  <a:lnTo>
                    <a:pt x="949090" y="558870"/>
                  </a:lnTo>
                  <a:lnTo>
                    <a:pt x="949000" y="558965"/>
                  </a:lnTo>
                  <a:lnTo>
                    <a:pt x="948746" y="559251"/>
                  </a:lnTo>
                  <a:lnTo>
                    <a:pt x="948656" y="559342"/>
                  </a:lnTo>
                  <a:lnTo>
                    <a:pt x="948554" y="559433"/>
                  </a:lnTo>
                  <a:lnTo>
                    <a:pt x="948123" y="559760"/>
                  </a:lnTo>
                  <a:lnTo>
                    <a:pt x="948025" y="559842"/>
                  </a:lnTo>
                  <a:lnTo>
                    <a:pt x="947640" y="560182"/>
                  </a:lnTo>
                  <a:lnTo>
                    <a:pt x="947417" y="560350"/>
                  </a:lnTo>
                  <a:lnTo>
                    <a:pt x="947349" y="560410"/>
                  </a:lnTo>
                  <a:lnTo>
                    <a:pt x="947285" y="560478"/>
                  </a:lnTo>
                  <a:lnTo>
                    <a:pt x="947225" y="560568"/>
                  </a:lnTo>
                  <a:lnTo>
                    <a:pt x="947175" y="560668"/>
                  </a:lnTo>
                  <a:lnTo>
                    <a:pt x="946851" y="560918"/>
                  </a:lnTo>
                  <a:lnTo>
                    <a:pt x="946428" y="561268"/>
                  </a:lnTo>
                  <a:lnTo>
                    <a:pt x="946220" y="561450"/>
                  </a:lnTo>
                  <a:lnTo>
                    <a:pt x="946110" y="561541"/>
                  </a:lnTo>
                  <a:lnTo>
                    <a:pt x="945918" y="561695"/>
                  </a:lnTo>
                  <a:lnTo>
                    <a:pt x="945816" y="561768"/>
                  </a:lnTo>
                  <a:lnTo>
                    <a:pt x="945619" y="561922"/>
                  </a:lnTo>
                  <a:lnTo>
                    <a:pt x="945246" y="562222"/>
                  </a:lnTo>
                  <a:lnTo>
                    <a:pt x="945004" y="562422"/>
                  </a:lnTo>
                  <a:lnTo>
                    <a:pt x="944913" y="562572"/>
                  </a:lnTo>
                  <a:lnTo>
                    <a:pt x="944653" y="563035"/>
                  </a:lnTo>
                  <a:lnTo>
                    <a:pt x="944396" y="563394"/>
                  </a:lnTo>
                  <a:lnTo>
                    <a:pt x="944071" y="563544"/>
                  </a:lnTo>
                  <a:lnTo>
                    <a:pt x="943992" y="563539"/>
                  </a:lnTo>
                  <a:lnTo>
                    <a:pt x="943882" y="563603"/>
                  </a:lnTo>
                  <a:lnTo>
                    <a:pt x="943784" y="563739"/>
                  </a:lnTo>
                  <a:lnTo>
                    <a:pt x="943580" y="564098"/>
                  </a:lnTo>
                  <a:lnTo>
                    <a:pt x="943463" y="564248"/>
                  </a:lnTo>
                  <a:lnTo>
                    <a:pt x="943319" y="564375"/>
                  </a:lnTo>
                  <a:lnTo>
                    <a:pt x="943153" y="564484"/>
                  </a:lnTo>
                  <a:lnTo>
                    <a:pt x="942987" y="564584"/>
                  </a:lnTo>
                  <a:lnTo>
                    <a:pt x="942825" y="564697"/>
                  </a:lnTo>
                  <a:lnTo>
                    <a:pt x="942677" y="564820"/>
                  </a:lnTo>
                  <a:lnTo>
                    <a:pt x="942522" y="565015"/>
                  </a:lnTo>
                  <a:lnTo>
                    <a:pt x="942394" y="565238"/>
                  </a:lnTo>
                  <a:lnTo>
                    <a:pt x="942277" y="565474"/>
                  </a:lnTo>
                  <a:lnTo>
                    <a:pt x="942156" y="565701"/>
                  </a:lnTo>
                  <a:lnTo>
                    <a:pt x="942013" y="565915"/>
                  </a:lnTo>
                  <a:lnTo>
                    <a:pt x="941952" y="565996"/>
                  </a:lnTo>
                  <a:lnTo>
                    <a:pt x="941824" y="566155"/>
                  </a:lnTo>
                  <a:lnTo>
                    <a:pt x="941684" y="566301"/>
                  </a:lnTo>
                  <a:lnTo>
                    <a:pt x="941556" y="566405"/>
                  </a:lnTo>
                  <a:lnTo>
                    <a:pt x="941355" y="566555"/>
                  </a:lnTo>
                  <a:lnTo>
                    <a:pt x="941208" y="566705"/>
                  </a:lnTo>
                  <a:lnTo>
                    <a:pt x="941072" y="566868"/>
                  </a:lnTo>
                  <a:lnTo>
                    <a:pt x="940944" y="567041"/>
                  </a:lnTo>
                  <a:lnTo>
                    <a:pt x="940695" y="567391"/>
                  </a:lnTo>
                  <a:lnTo>
                    <a:pt x="940453" y="567750"/>
                  </a:lnTo>
                  <a:lnTo>
                    <a:pt x="940219" y="568113"/>
                  </a:lnTo>
                  <a:lnTo>
                    <a:pt x="940098" y="568295"/>
                  </a:lnTo>
                  <a:lnTo>
                    <a:pt x="939331" y="569217"/>
                  </a:lnTo>
                  <a:lnTo>
                    <a:pt x="938455" y="570066"/>
                  </a:lnTo>
                  <a:lnTo>
                    <a:pt x="937552" y="570897"/>
                  </a:lnTo>
                  <a:lnTo>
                    <a:pt x="936710" y="571760"/>
                  </a:lnTo>
                  <a:lnTo>
                    <a:pt x="936015" y="572714"/>
                  </a:lnTo>
                  <a:lnTo>
                    <a:pt x="935875" y="572969"/>
                  </a:lnTo>
                  <a:lnTo>
                    <a:pt x="935739" y="573228"/>
                  </a:lnTo>
                  <a:lnTo>
                    <a:pt x="935483" y="573750"/>
                  </a:lnTo>
                  <a:lnTo>
                    <a:pt x="935347" y="574004"/>
                  </a:lnTo>
                  <a:lnTo>
                    <a:pt x="934765" y="574972"/>
                  </a:lnTo>
                  <a:lnTo>
                    <a:pt x="934701" y="575067"/>
                  </a:lnTo>
                  <a:lnTo>
                    <a:pt x="934127" y="575907"/>
                  </a:lnTo>
                  <a:lnTo>
                    <a:pt x="933477" y="576834"/>
                  </a:lnTo>
                  <a:lnTo>
                    <a:pt x="932869" y="577783"/>
                  </a:lnTo>
                  <a:lnTo>
                    <a:pt x="932356" y="578774"/>
                  </a:lnTo>
                  <a:lnTo>
                    <a:pt x="932254" y="579001"/>
                  </a:lnTo>
                  <a:lnTo>
                    <a:pt x="932057" y="579464"/>
                  </a:lnTo>
                  <a:lnTo>
                    <a:pt x="931967" y="579700"/>
                  </a:lnTo>
                  <a:lnTo>
                    <a:pt x="931883" y="579937"/>
                  </a:lnTo>
                  <a:lnTo>
                    <a:pt x="931838" y="580077"/>
                  </a:lnTo>
                  <a:lnTo>
                    <a:pt x="931763" y="580363"/>
                  </a:lnTo>
                  <a:lnTo>
                    <a:pt x="931680" y="580650"/>
                  </a:lnTo>
                  <a:lnTo>
                    <a:pt x="931604" y="580859"/>
                  </a:lnTo>
                  <a:lnTo>
                    <a:pt x="931434" y="581267"/>
                  </a:lnTo>
                  <a:lnTo>
                    <a:pt x="931272" y="581681"/>
                  </a:lnTo>
                  <a:lnTo>
                    <a:pt x="931158" y="582003"/>
                  </a:lnTo>
                  <a:lnTo>
                    <a:pt x="931041" y="582321"/>
                  </a:lnTo>
                  <a:lnTo>
                    <a:pt x="930936" y="582648"/>
                  </a:lnTo>
                  <a:lnTo>
                    <a:pt x="930900" y="582809"/>
                  </a:lnTo>
                  <a:lnTo>
                    <a:pt x="930766" y="583420"/>
                  </a:lnTo>
                  <a:lnTo>
                    <a:pt x="930633" y="584206"/>
                  </a:lnTo>
                  <a:lnTo>
                    <a:pt x="930543" y="585001"/>
                  </a:lnTo>
                  <a:lnTo>
                    <a:pt x="930490" y="585801"/>
                  </a:lnTo>
                  <a:lnTo>
                    <a:pt x="930475" y="586591"/>
                  </a:lnTo>
                  <a:lnTo>
                    <a:pt x="930486" y="586982"/>
                  </a:lnTo>
                  <a:lnTo>
                    <a:pt x="930501" y="587368"/>
                  </a:lnTo>
                  <a:lnTo>
                    <a:pt x="930528" y="587758"/>
                  </a:lnTo>
                  <a:lnTo>
                    <a:pt x="930565" y="588145"/>
                  </a:lnTo>
                  <a:lnTo>
                    <a:pt x="930645" y="588821"/>
                  </a:lnTo>
                  <a:lnTo>
                    <a:pt x="930732" y="589403"/>
                  </a:lnTo>
                  <a:lnTo>
                    <a:pt x="930788" y="589689"/>
                  </a:lnTo>
                  <a:lnTo>
                    <a:pt x="930860" y="589971"/>
                  </a:lnTo>
                  <a:lnTo>
                    <a:pt x="930966" y="590316"/>
                  </a:lnTo>
                  <a:lnTo>
                    <a:pt x="931026" y="590484"/>
                  </a:lnTo>
                  <a:lnTo>
                    <a:pt x="931094" y="590652"/>
                  </a:lnTo>
                  <a:lnTo>
                    <a:pt x="931177" y="590806"/>
                  </a:lnTo>
                  <a:lnTo>
                    <a:pt x="931275" y="590956"/>
                  </a:lnTo>
                  <a:lnTo>
                    <a:pt x="931385" y="591102"/>
                  </a:lnTo>
                  <a:lnTo>
                    <a:pt x="931506" y="591243"/>
                  </a:lnTo>
                  <a:lnTo>
                    <a:pt x="931634" y="591365"/>
                  </a:lnTo>
                  <a:lnTo>
                    <a:pt x="931770" y="591479"/>
                  </a:lnTo>
                  <a:lnTo>
                    <a:pt x="931982" y="591615"/>
                  </a:lnTo>
                  <a:lnTo>
                    <a:pt x="932091" y="591674"/>
                  </a:lnTo>
                  <a:lnTo>
                    <a:pt x="932204" y="591724"/>
                  </a:lnTo>
                  <a:lnTo>
                    <a:pt x="932318" y="591765"/>
                  </a:lnTo>
                  <a:lnTo>
                    <a:pt x="932450" y="591801"/>
                  </a:lnTo>
                  <a:lnTo>
                    <a:pt x="932586" y="591833"/>
                  </a:lnTo>
                  <a:lnTo>
                    <a:pt x="932722" y="591856"/>
                  </a:lnTo>
                  <a:lnTo>
                    <a:pt x="932858" y="591856"/>
                  </a:lnTo>
                  <a:lnTo>
                    <a:pt x="932979" y="591828"/>
                  </a:lnTo>
                  <a:lnTo>
                    <a:pt x="933077" y="591783"/>
                  </a:lnTo>
                  <a:lnTo>
                    <a:pt x="933168" y="591710"/>
                  </a:lnTo>
                  <a:lnTo>
                    <a:pt x="933254" y="591624"/>
                  </a:lnTo>
                  <a:lnTo>
                    <a:pt x="933530" y="591343"/>
                  </a:lnTo>
                  <a:lnTo>
                    <a:pt x="933821" y="591006"/>
                  </a:lnTo>
                  <a:lnTo>
                    <a:pt x="934051" y="590802"/>
                  </a:lnTo>
                  <a:lnTo>
                    <a:pt x="934180" y="590697"/>
                  </a:lnTo>
                  <a:lnTo>
                    <a:pt x="934316" y="590607"/>
                  </a:lnTo>
                  <a:lnTo>
                    <a:pt x="934452" y="590529"/>
                  </a:lnTo>
                  <a:lnTo>
                    <a:pt x="934599" y="590475"/>
                  </a:lnTo>
                  <a:lnTo>
                    <a:pt x="934773" y="590457"/>
                  </a:lnTo>
                  <a:lnTo>
                    <a:pt x="934958" y="590470"/>
                  </a:lnTo>
                  <a:lnTo>
                    <a:pt x="935150" y="590511"/>
                  </a:lnTo>
                  <a:lnTo>
                    <a:pt x="935532" y="590602"/>
                  </a:lnTo>
                  <a:lnTo>
                    <a:pt x="935910" y="590679"/>
                  </a:lnTo>
                  <a:lnTo>
                    <a:pt x="936095" y="590725"/>
                  </a:lnTo>
                  <a:lnTo>
                    <a:pt x="936283" y="590779"/>
                  </a:lnTo>
                  <a:lnTo>
                    <a:pt x="936465" y="590838"/>
                  </a:lnTo>
                  <a:lnTo>
                    <a:pt x="936733" y="590943"/>
                  </a:lnTo>
                  <a:lnTo>
                    <a:pt x="936865" y="591002"/>
                  </a:lnTo>
                  <a:lnTo>
                    <a:pt x="937126" y="591129"/>
                  </a:lnTo>
                  <a:lnTo>
                    <a:pt x="937303" y="591274"/>
                  </a:lnTo>
                  <a:lnTo>
                    <a:pt x="937386" y="591352"/>
                  </a:lnTo>
                  <a:lnTo>
                    <a:pt x="937466" y="591438"/>
                  </a:lnTo>
                  <a:lnTo>
                    <a:pt x="937624" y="591620"/>
                  </a:lnTo>
                  <a:lnTo>
                    <a:pt x="937764" y="591815"/>
                  </a:lnTo>
                  <a:lnTo>
                    <a:pt x="937915" y="592060"/>
                  </a:lnTo>
                  <a:lnTo>
                    <a:pt x="938047" y="592319"/>
                  </a:lnTo>
                  <a:lnTo>
                    <a:pt x="938164" y="592587"/>
                  </a:lnTo>
                  <a:lnTo>
                    <a:pt x="938274" y="592860"/>
                  </a:lnTo>
                  <a:lnTo>
                    <a:pt x="938572" y="593546"/>
                  </a:lnTo>
                  <a:lnTo>
                    <a:pt x="938746" y="593963"/>
                  </a:lnTo>
                  <a:lnTo>
                    <a:pt x="938825" y="594177"/>
                  </a:lnTo>
                  <a:lnTo>
                    <a:pt x="938987" y="594658"/>
                  </a:lnTo>
                  <a:lnTo>
                    <a:pt x="939131" y="595154"/>
                  </a:lnTo>
                  <a:lnTo>
                    <a:pt x="939252" y="595653"/>
                  </a:lnTo>
                  <a:lnTo>
                    <a:pt x="939350" y="596153"/>
                  </a:lnTo>
                  <a:lnTo>
                    <a:pt x="939429" y="596662"/>
                  </a:lnTo>
                  <a:lnTo>
                    <a:pt x="939441" y="596762"/>
                  </a:lnTo>
                  <a:lnTo>
                    <a:pt x="939456" y="596975"/>
                  </a:lnTo>
                  <a:lnTo>
                    <a:pt x="939467" y="597080"/>
                  </a:lnTo>
                  <a:lnTo>
                    <a:pt x="939486" y="597180"/>
                  </a:lnTo>
                  <a:lnTo>
                    <a:pt x="939505" y="597261"/>
                  </a:lnTo>
                  <a:lnTo>
                    <a:pt x="939516" y="597493"/>
                  </a:lnTo>
                  <a:lnTo>
                    <a:pt x="939516" y="597725"/>
                  </a:lnTo>
                  <a:lnTo>
                    <a:pt x="939505" y="597956"/>
                  </a:lnTo>
                  <a:lnTo>
                    <a:pt x="939482" y="598188"/>
                  </a:lnTo>
                  <a:lnTo>
                    <a:pt x="939445" y="598415"/>
                  </a:lnTo>
                  <a:lnTo>
                    <a:pt x="939407" y="598615"/>
                  </a:lnTo>
                  <a:lnTo>
                    <a:pt x="939358" y="598815"/>
                  </a:lnTo>
                  <a:lnTo>
                    <a:pt x="939327" y="598910"/>
                  </a:lnTo>
                  <a:lnTo>
                    <a:pt x="939286" y="599024"/>
                  </a:lnTo>
                  <a:lnTo>
                    <a:pt x="939139" y="599346"/>
                  </a:lnTo>
                  <a:lnTo>
                    <a:pt x="939097" y="599460"/>
                  </a:lnTo>
                  <a:lnTo>
                    <a:pt x="939063" y="599578"/>
                  </a:lnTo>
                  <a:lnTo>
                    <a:pt x="939006" y="599823"/>
                  </a:lnTo>
                  <a:lnTo>
                    <a:pt x="938987" y="599946"/>
                  </a:lnTo>
                  <a:lnTo>
                    <a:pt x="938976" y="600064"/>
                  </a:lnTo>
                  <a:lnTo>
                    <a:pt x="938984" y="600223"/>
                  </a:lnTo>
                  <a:lnTo>
                    <a:pt x="939006" y="600378"/>
                  </a:lnTo>
                  <a:lnTo>
                    <a:pt x="939044" y="600537"/>
                  </a:lnTo>
                  <a:lnTo>
                    <a:pt x="939086" y="600691"/>
                  </a:lnTo>
                  <a:lnTo>
                    <a:pt x="939131" y="600841"/>
                  </a:lnTo>
                  <a:lnTo>
                    <a:pt x="939199" y="601036"/>
                  </a:lnTo>
                  <a:lnTo>
                    <a:pt x="939380" y="601413"/>
                  </a:lnTo>
                  <a:lnTo>
                    <a:pt x="939475" y="601599"/>
                  </a:lnTo>
                  <a:lnTo>
                    <a:pt x="939554" y="601790"/>
                  </a:lnTo>
                  <a:lnTo>
                    <a:pt x="939637" y="602040"/>
                  </a:lnTo>
                  <a:lnTo>
                    <a:pt x="939769" y="602558"/>
                  </a:lnTo>
                  <a:lnTo>
                    <a:pt x="939837" y="602817"/>
                  </a:lnTo>
                  <a:lnTo>
                    <a:pt x="939920" y="603067"/>
                  </a:lnTo>
                  <a:lnTo>
                    <a:pt x="939977" y="603217"/>
                  </a:lnTo>
                  <a:lnTo>
                    <a:pt x="940098" y="603507"/>
                  </a:lnTo>
                  <a:lnTo>
                    <a:pt x="940166" y="603653"/>
                  </a:lnTo>
                  <a:lnTo>
                    <a:pt x="940238" y="603794"/>
                  </a:lnTo>
                  <a:lnTo>
                    <a:pt x="940343" y="603957"/>
                  </a:lnTo>
                  <a:lnTo>
                    <a:pt x="940460" y="604116"/>
                  </a:lnTo>
                  <a:lnTo>
                    <a:pt x="940710" y="604420"/>
                  </a:lnTo>
                  <a:lnTo>
                    <a:pt x="940830" y="604575"/>
                  </a:lnTo>
                  <a:lnTo>
                    <a:pt x="941121" y="604902"/>
                  </a:lnTo>
                  <a:lnTo>
                    <a:pt x="941204" y="605015"/>
                  </a:lnTo>
                  <a:lnTo>
                    <a:pt x="941265" y="605134"/>
                  </a:lnTo>
                  <a:lnTo>
                    <a:pt x="941288" y="605238"/>
                  </a:lnTo>
                  <a:lnTo>
                    <a:pt x="941303" y="605352"/>
                  </a:lnTo>
                  <a:lnTo>
                    <a:pt x="941306" y="605688"/>
                  </a:lnTo>
                  <a:lnTo>
                    <a:pt x="941314" y="605879"/>
                  </a:lnTo>
                  <a:lnTo>
                    <a:pt x="941314" y="606256"/>
                  </a:lnTo>
                  <a:lnTo>
                    <a:pt x="941322" y="606446"/>
                  </a:lnTo>
                  <a:lnTo>
                    <a:pt x="941348" y="606628"/>
                  </a:lnTo>
                  <a:lnTo>
                    <a:pt x="941393" y="606801"/>
                  </a:lnTo>
                  <a:lnTo>
                    <a:pt x="941454" y="606969"/>
                  </a:lnTo>
                  <a:lnTo>
                    <a:pt x="941665" y="607464"/>
                  </a:lnTo>
                  <a:lnTo>
                    <a:pt x="941831" y="607886"/>
                  </a:lnTo>
                  <a:lnTo>
                    <a:pt x="942088" y="608522"/>
                  </a:lnTo>
                  <a:lnTo>
                    <a:pt x="942262" y="608918"/>
                  </a:lnTo>
                  <a:lnTo>
                    <a:pt x="942315" y="609054"/>
                  </a:lnTo>
                  <a:lnTo>
                    <a:pt x="942353" y="609190"/>
                  </a:lnTo>
                  <a:lnTo>
                    <a:pt x="942375" y="609385"/>
                  </a:lnTo>
                  <a:lnTo>
                    <a:pt x="942375" y="609585"/>
                  </a:lnTo>
                  <a:lnTo>
                    <a:pt x="942360" y="609790"/>
                  </a:lnTo>
                  <a:lnTo>
                    <a:pt x="942360" y="609994"/>
                  </a:lnTo>
                  <a:lnTo>
                    <a:pt x="942390" y="610185"/>
                  </a:lnTo>
                  <a:lnTo>
                    <a:pt x="942436" y="610326"/>
                  </a:lnTo>
                  <a:lnTo>
                    <a:pt x="942488" y="610471"/>
                  </a:lnTo>
                  <a:lnTo>
                    <a:pt x="942553" y="610608"/>
                  </a:lnTo>
                  <a:lnTo>
                    <a:pt x="942624" y="610739"/>
                  </a:lnTo>
                  <a:lnTo>
                    <a:pt x="942711" y="610853"/>
                  </a:lnTo>
                  <a:lnTo>
                    <a:pt x="942802" y="610948"/>
                  </a:lnTo>
                  <a:lnTo>
                    <a:pt x="942911" y="611030"/>
                  </a:lnTo>
                  <a:lnTo>
                    <a:pt x="943255" y="611248"/>
                  </a:lnTo>
                  <a:lnTo>
                    <a:pt x="943912" y="611698"/>
                  </a:lnTo>
                  <a:lnTo>
                    <a:pt x="944373" y="612048"/>
                  </a:lnTo>
                  <a:lnTo>
                    <a:pt x="944562" y="612211"/>
                  </a:lnTo>
                  <a:lnTo>
                    <a:pt x="944679" y="612325"/>
                  </a:lnTo>
                  <a:lnTo>
                    <a:pt x="944898" y="612570"/>
                  </a:lnTo>
                  <a:lnTo>
                    <a:pt x="945000" y="612697"/>
                  </a:lnTo>
                  <a:lnTo>
                    <a:pt x="945102" y="612829"/>
                  </a:lnTo>
                  <a:lnTo>
                    <a:pt x="945230" y="613020"/>
                  </a:lnTo>
                  <a:lnTo>
                    <a:pt x="945351" y="613220"/>
                  </a:lnTo>
                  <a:lnTo>
                    <a:pt x="945691" y="613833"/>
                  </a:lnTo>
                  <a:lnTo>
                    <a:pt x="945993" y="614419"/>
                  </a:lnTo>
                  <a:lnTo>
                    <a:pt x="946099" y="614605"/>
                  </a:lnTo>
                  <a:lnTo>
                    <a:pt x="946228" y="614782"/>
                  </a:lnTo>
                  <a:lnTo>
                    <a:pt x="946352" y="614914"/>
                  </a:lnTo>
                  <a:lnTo>
                    <a:pt x="946492" y="615028"/>
                  </a:lnTo>
                  <a:lnTo>
                    <a:pt x="946639" y="615141"/>
                  </a:lnTo>
                  <a:lnTo>
                    <a:pt x="946771" y="615264"/>
                  </a:lnTo>
                  <a:lnTo>
                    <a:pt x="946877" y="615400"/>
                  </a:lnTo>
                  <a:lnTo>
                    <a:pt x="946934" y="615514"/>
                  </a:lnTo>
                  <a:lnTo>
                    <a:pt x="946979" y="615636"/>
                  </a:lnTo>
                  <a:lnTo>
                    <a:pt x="947021" y="615759"/>
                  </a:lnTo>
                  <a:lnTo>
                    <a:pt x="947054" y="615886"/>
                  </a:lnTo>
                  <a:lnTo>
                    <a:pt x="947111" y="616122"/>
                  </a:lnTo>
                  <a:lnTo>
                    <a:pt x="947134" y="616236"/>
                  </a:lnTo>
                  <a:lnTo>
                    <a:pt x="947187" y="616568"/>
                  </a:lnTo>
                  <a:lnTo>
                    <a:pt x="947236" y="616813"/>
                  </a:lnTo>
                  <a:lnTo>
                    <a:pt x="947255" y="616936"/>
                  </a:lnTo>
                  <a:lnTo>
                    <a:pt x="947277" y="617054"/>
                  </a:lnTo>
                  <a:lnTo>
                    <a:pt x="947296" y="617281"/>
                  </a:lnTo>
                  <a:lnTo>
                    <a:pt x="947311" y="617385"/>
                  </a:lnTo>
                  <a:lnTo>
                    <a:pt x="947315" y="617494"/>
                  </a:lnTo>
                  <a:lnTo>
                    <a:pt x="947308" y="617590"/>
                  </a:lnTo>
                  <a:lnTo>
                    <a:pt x="947281" y="617676"/>
                  </a:lnTo>
                  <a:lnTo>
                    <a:pt x="947206" y="617776"/>
                  </a:lnTo>
                  <a:lnTo>
                    <a:pt x="947107" y="617862"/>
                  </a:lnTo>
                  <a:lnTo>
                    <a:pt x="947013" y="617912"/>
                  </a:lnTo>
                  <a:lnTo>
                    <a:pt x="946926" y="617935"/>
                  </a:lnTo>
                  <a:lnTo>
                    <a:pt x="946836" y="617944"/>
                  </a:lnTo>
                  <a:lnTo>
                    <a:pt x="946718" y="617926"/>
                  </a:lnTo>
                  <a:lnTo>
                    <a:pt x="946601" y="617867"/>
                  </a:lnTo>
                  <a:lnTo>
                    <a:pt x="946360" y="617712"/>
                  </a:lnTo>
                  <a:lnTo>
                    <a:pt x="946235" y="617658"/>
                  </a:lnTo>
                  <a:lnTo>
                    <a:pt x="946020" y="617590"/>
                  </a:lnTo>
                  <a:lnTo>
                    <a:pt x="945903" y="617599"/>
                  </a:lnTo>
                  <a:lnTo>
                    <a:pt x="945850" y="617717"/>
                  </a:lnTo>
                  <a:lnTo>
                    <a:pt x="945842" y="617803"/>
                  </a:lnTo>
                  <a:lnTo>
                    <a:pt x="945842" y="617985"/>
                  </a:lnTo>
                  <a:lnTo>
                    <a:pt x="945861" y="618167"/>
                  </a:lnTo>
                  <a:lnTo>
                    <a:pt x="945884" y="618257"/>
                  </a:lnTo>
                  <a:lnTo>
                    <a:pt x="945910" y="618344"/>
                  </a:lnTo>
                  <a:lnTo>
                    <a:pt x="945944" y="618426"/>
                  </a:lnTo>
                  <a:lnTo>
                    <a:pt x="946008" y="618530"/>
                  </a:lnTo>
                  <a:lnTo>
                    <a:pt x="946092" y="618621"/>
                  </a:lnTo>
                  <a:lnTo>
                    <a:pt x="946284" y="618793"/>
                  </a:lnTo>
                  <a:lnTo>
                    <a:pt x="946488" y="618971"/>
                  </a:lnTo>
                  <a:lnTo>
                    <a:pt x="946715" y="619139"/>
                  </a:lnTo>
                  <a:lnTo>
                    <a:pt x="946824" y="619230"/>
                  </a:lnTo>
                  <a:lnTo>
                    <a:pt x="946922" y="619330"/>
                  </a:lnTo>
                  <a:lnTo>
                    <a:pt x="946998" y="619420"/>
                  </a:lnTo>
                  <a:lnTo>
                    <a:pt x="947070" y="619516"/>
                  </a:lnTo>
                  <a:lnTo>
                    <a:pt x="947194" y="619725"/>
                  </a:lnTo>
                  <a:lnTo>
                    <a:pt x="947243" y="619829"/>
                  </a:lnTo>
                  <a:lnTo>
                    <a:pt x="947300" y="620016"/>
                  </a:lnTo>
                  <a:lnTo>
                    <a:pt x="947323" y="620215"/>
                  </a:lnTo>
                  <a:lnTo>
                    <a:pt x="947330" y="620420"/>
                  </a:lnTo>
                  <a:lnTo>
                    <a:pt x="947330" y="620624"/>
                  </a:lnTo>
                  <a:lnTo>
                    <a:pt x="947338" y="620829"/>
                  </a:lnTo>
                  <a:lnTo>
                    <a:pt x="947364" y="621228"/>
                  </a:lnTo>
                  <a:lnTo>
                    <a:pt x="947372" y="621424"/>
                  </a:lnTo>
                  <a:lnTo>
                    <a:pt x="947376" y="621624"/>
                  </a:lnTo>
                  <a:lnTo>
                    <a:pt x="947376" y="621824"/>
                  </a:lnTo>
                  <a:lnTo>
                    <a:pt x="947364" y="622123"/>
                  </a:lnTo>
                  <a:lnTo>
                    <a:pt x="947338" y="622419"/>
                  </a:lnTo>
                  <a:lnTo>
                    <a:pt x="947270" y="623018"/>
                  </a:lnTo>
                  <a:lnTo>
                    <a:pt x="947243" y="623314"/>
                  </a:lnTo>
                  <a:lnTo>
                    <a:pt x="947190" y="624467"/>
                  </a:lnTo>
                  <a:lnTo>
                    <a:pt x="947164" y="624749"/>
                  </a:lnTo>
                  <a:lnTo>
                    <a:pt x="947141" y="624940"/>
                  </a:lnTo>
                  <a:lnTo>
                    <a:pt x="947081" y="625322"/>
                  </a:lnTo>
                  <a:lnTo>
                    <a:pt x="947051" y="625508"/>
                  </a:lnTo>
                  <a:lnTo>
                    <a:pt x="947013" y="625694"/>
                  </a:lnTo>
                  <a:lnTo>
                    <a:pt x="947062" y="625867"/>
                  </a:lnTo>
                  <a:lnTo>
                    <a:pt x="947119" y="626039"/>
                  </a:lnTo>
                  <a:lnTo>
                    <a:pt x="947183" y="626207"/>
                  </a:lnTo>
                  <a:lnTo>
                    <a:pt x="947251" y="626371"/>
                  </a:lnTo>
                  <a:lnTo>
                    <a:pt x="947330" y="626530"/>
                  </a:lnTo>
                  <a:lnTo>
                    <a:pt x="947406" y="626671"/>
                  </a:lnTo>
                  <a:lnTo>
                    <a:pt x="947493" y="626803"/>
                  </a:lnTo>
                  <a:lnTo>
                    <a:pt x="947674" y="627066"/>
                  </a:lnTo>
                  <a:lnTo>
                    <a:pt x="947761" y="627202"/>
                  </a:lnTo>
                  <a:lnTo>
                    <a:pt x="947840" y="627334"/>
                  </a:lnTo>
                  <a:lnTo>
                    <a:pt x="947923" y="627461"/>
                  </a:lnTo>
                  <a:lnTo>
                    <a:pt x="948002" y="627598"/>
                  </a:lnTo>
                  <a:lnTo>
                    <a:pt x="948074" y="627729"/>
                  </a:lnTo>
                  <a:lnTo>
                    <a:pt x="948135" y="627870"/>
                  </a:lnTo>
                  <a:lnTo>
                    <a:pt x="948184" y="628043"/>
                  </a:lnTo>
                  <a:lnTo>
                    <a:pt x="948218" y="628215"/>
                  </a:lnTo>
                  <a:lnTo>
                    <a:pt x="948240" y="628397"/>
                  </a:lnTo>
                  <a:lnTo>
                    <a:pt x="948259" y="628579"/>
                  </a:lnTo>
                  <a:lnTo>
                    <a:pt x="948331" y="629033"/>
                  </a:lnTo>
                  <a:lnTo>
                    <a:pt x="948380" y="629310"/>
                  </a:lnTo>
                  <a:lnTo>
                    <a:pt x="948425" y="629587"/>
                  </a:lnTo>
                  <a:lnTo>
                    <a:pt x="948459" y="629864"/>
                  </a:lnTo>
                  <a:lnTo>
                    <a:pt x="948482" y="630141"/>
                  </a:lnTo>
                  <a:lnTo>
                    <a:pt x="948486" y="630310"/>
                  </a:lnTo>
                  <a:lnTo>
                    <a:pt x="948471" y="630641"/>
                  </a:lnTo>
                  <a:lnTo>
                    <a:pt x="948467" y="630973"/>
                  </a:lnTo>
                  <a:lnTo>
                    <a:pt x="948482" y="631173"/>
                  </a:lnTo>
                  <a:lnTo>
                    <a:pt x="948527" y="631573"/>
                  </a:lnTo>
                  <a:lnTo>
                    <a:pt x="948561" y="631968"/>
                  </a:lnTo>
                  <a:lnTo>
                    <a:pt x="948577" y="632327"/>
                  </a:lnTo>
                  <a:lnTo>
                    <a:pt x="948580" y="632504"/>
                  </a:lnTo>
                  <a:lnTo>
                    <a:pt x="948573" y="632681"/>
                  </a:lnTo>
                  <a:lnTo>
                    <a:pt x="948546" y="632854"/>
                  </a:lnTo>
                  <a:lnTo>
                    <a:pt x="948497" y="633035"/>
                  </a:lnTo>
                  <a:lnTo>
                    <a:pt x="948425" y="633208"/>
                  </a:lnTo>
                  <a:lnTo>
                    <a:pt x="948263" y="633553"/>
                  </a:lnTo>
                  <a:lnTo>
                    <a:pt x="948203" y="633735"/>
                  </a:lnTo>
                  <a:lnTo>
                    <a:pt x="948154" y="633958"/>
                  </a:lnTo>
                  <a:lnTo>
                    <a:pt x="948120" y="634189"/>
                  </a:lnTo>
                  <a:lnTo>
                    <a:pt x="948097" y="634425"/>
                  </a:lnTo>
                  <a:lnTo>
                    <a:pt x="948082" y="634657"/>
                  </a:lnTo>
                  <a:lnTo>
                    <a:pt x="948074" y="634893"/>
                  </a:lnTo>
                  <a:lnTo>
                    <a:pt x="948071" y="635193"/>
                  </a:lnTo>
                  <a:lnTo>
                    <a:pt x="948078" y="635489"/>
                  </a:lnTo>
                  <a:lnTo>
                    <a:pt x="948099" y="635811"/>
                  </a:lnTo>
                  <a:lnTo>
                    <a:pt x="948123" y="636088"/>
                  </a:lnTo>
                  <a:lnTo>
                    <a:pt x="948195" y="636656"/>
                  </a:lnTo>
                  <a:lnTo>
                    <a:pt x="948290" y="637192"/>
                  </a:lnTo>
                  <a:lnTo>
                    <a:pt x="948410" y="637719"/>
                  </a:lnTo>
                  <a:lnTo>
                    <a:pt x="948512" y="638046"/>
                  </a:lnTo>
                  <a:lnTo>
                    <a:pt x="948629" y="638369"/>
                  </a:lnTo>
                  <a:lnTo>
                    <a:pt x="948758" y="638687"/>
                  </a:lnTo>
                  <a:lnTo>
                    <a:pt x="948879" y="639005"/>
                  </a:lnTo>
                  <a:lnTo>
                    <a:pt x="948992" y="639332"/>
                  </a:lnTo>
                  <a:lnTo>
                    <a:pt x="949169" y="639950"/>
                  </a:lnTo>
                  <a:lnTo>
                    <a:pt x="949407" y="640886"/>
                  </a:lnTo>
                  <a:lnTo>
                    <a:pt x="949475" y="641131"/>
                  </a:lnTo>
                  <a:lnTo>
                    <a:pt x="949551" y="641372"/>
                  </a:lnTo>
                  <a:lnTo>
                    <a:pt x="949623" y="641617"/>
                  </a:lnTo>
                  <a:lnTo>
                    <a:pt x="949679" y="641862"/>
                  </a:lnTo>
                  <a:lnTo>
                    <a:pt x="949717" y="642108"/>
                  </a:lnTo>
                  <a:lnTo>
                    <a:pt x="949728" y="642362"/>
                  </a:lnTo>
                  <a:lnTo>
                    <a:pt x="949725" y="642617"/>
                  </a:lnTo>
                  <a:lnTo>
                    <a:pt x="949702" y="642871"/>
                  </a:lnTo>
                  <a:lnTo>
                    <a:pt x="949642" y="643380"/>
                  </a:lnTo>
                  <a:lnTo>
                    <a:pt x="949592" y="643680"/>
                  </a:lnTo>
                  <a:lnTo>
                    <a:pt x="949449" y="644270"/>
                  </a:lnTo>
                  <a:lnTo>
                    <a:pt x="949385" y="644566"/>
                  </a:lnTo>
                  <a:lnTo>
                    <a:pt x="949343" y="644865"/>
                  </a:lnTo>
                  <a:lnTo>
                    <a:pt x="949332" y="645065"/>
                  </a:lnTo>
                  <a:lnTo>
                    <a:pt x="949336" y="645665"/>
                  </a:lnTo>
                  <a:lnTo>
                    <a:pt x="949324" y="645860"/>
                  </a:lnTo>
                  <a:lnTo>
                    <a:pt x="949302" y="646060"/>
                  </a:lnTo>
                  <a:lnTo>
                    <a:pt x="949226" y="646460"/>
                  </a:lnTo>
                  <a:lnTo>
                    <a:pt x="949185" y="646655"/>
                  </a:lnTo>
                  <a:lnTo>
                    <a:pt x="949105" y="647073"/>
                  </a:lnTo>
                  <a:lnTo>
                    <a:pt x="949071" y="647296"/>
                  </a:lnTo>
                  <a:lnTo>
                    <a:pt x="948920" y="648200"/>
                  </a:lnTo>
                  <a:lnTo>
                    <a:pt x="948807" y="648927"/>
                  </a:lnTo>
                  <a:lnTo>
                    <a:pt x="948777" y="649172"/>
                  </a:lnTo>
                  <a:lnTo>
                    <a:pt x="948762" y="649336"/>
                  </a:lnTo>
                  <a:lnTo>
                    <a:pt x="948709" y="649999"/>
                  </a:lnTo>
                  <a:lnTo>
                    <a:pt x="948694" y="650122"/>
                  </a:lnTo>
                  <a:lnTo>
                    <a:pt x="948656" y="650363"/>
                  </a:lnTo>
                  <a:lnTo>
                    <a:pt x="948645" y="650485"/>
                  </a:lnTo>
                  <a:lnTo>
                    <a:pt x="948645" y="650608"/>
                  </a:lnTo>
                  <a:lnTo>
                    <a:pt x="948663" y="650890"/>
                  </a:lnTo>
                  <a:lnTo>
                    <a:pt x="948690" y="651030"/>
                  </a:lnTo>
                  <a:lnTo>
                    <a:pt x="948731" y="651162"/>
                  </a:lnTo>
                  <a:lnTo>
                    <a:pt x="948796" y="651271"/>
                  </a:lnTo>
                  <a:lnTo>
                    <a:pt x="948867" y="651339"/>
                  </a:lnTo>
                  <a:lnTo>
                    <a:pt x="948954" y="651394"/>
                  </a:lnTo>
                  <a:lnTo>
                    <a:pt x="949052" y="651444"/>
                  </a:lnTo>
                  <a:lnTo>
                    <a:pt x="949147" y="651498"/>
                  </a:lnTo>
                  <a:lnTo>
                    <a:pt x="949234" y="651557"/>
                  </a:lnTo>
                  <a:lnTo>
                    <a:pt x="949377" y="651680"/>
                  </a:lnTo>
                  <a:lnTo>
                    <a:pt x="949509" y="651816"/>
                  </a:lnTo>
                  <a:lnTo>
                    <a:pt x="949558" y="651894"/>
                  </a:lnTo>
                  <a:lnTo>
                    <a:pt x="949627" y="652025"/>
                  </a:lnTo>
                  <a:lnTo>
                    <a:pt x="949668" y="652166"/>
                  </a:lnTo>
                  <a:lnTo>
                    <a:pt x="949638" y="652275"/>
                  </a:lnTo>
                  <a:lnTo>
                    <a:pt x="949547" y="652366"/>
                  </a:lnTo>
                  <a:lnTo>
                    <a:pt x="949438" y="652443"/>
                  </a:lnTo>
                  <a:lnTo>
                    <a:pt x="949294" y="652507"/>
                  </a:lnTo>
                  <a:lnTo>
                    <a:pt x="949120" y="652530"/>
                  </a:lnTo>
                  <a:lnTo>
                    <a:pt x="948931" y="652530"/>
                  </a:lnTo>
                  <a:lnTo>
                    <a:pt x="948739" y="652512"/>
                  </a:lnTo>
                  <a:lnTo>
                    <a:pt x="948558" y="652484"/>
                  </a:lnTo>
                  <a:lnTo>
                    <a:pt x="948437" y="652462"/>
                  </a:lnTo>
                  <a:lnTo>
                    <a:pt x="948316" y="652430"/>
                  </a:lnTo>
                  <a:lnTo>
                    <a:pt x="947953" y="652307"/>
                  </a:lnTo>
                  <a:lnTo>
                    <a:pt x="947576" y="652189"/>
                  </a:lnTo>
                  <a:lnTo>
                    <a:pt x="947387" y="652121"/>
                  </a:lnTo>
                  <a:lnTo>
                    <a:pt x="947202" y="652048"/>
                  </a:lnTo>
                  <a:lnTo>
                    <a:pt x="947024" y="651962"/>
                  </a:lnTo>
                  <a:lnTo>
                    <a:pt x="946802" y="651835"/>
                  </a:lnTo>
                  <a:lnTo>
                    <a:pt x="946582" y="651685"/>
                  </a:lnTo>
                  <a:lnTo>
                    <a:pt x="946371" y="651526"/>
                  </a:lnTo>
                  <a:lnTo>
                    <a:pt x="946175" y="651353"/>
                  </a:lnTo>
                  <a:lnTo>
                    <a:pt x="945990" y="651171"/>
                  </a:lnTo>
                  <a:lnTo>
                    <a:pt x="945857" y="651026"/>
                  </a:lnTo>
                  <a:lnTo>
                    <a:pt x="945733" y="650876"/>
                  </a:lnTo>
                  <a:lnTo>
                    <a:pt x="945612" y="650717"/>
                  </a:lnTo>
                  <a:lnTo>
                    <a:pt x="945502" y="650553"/>
                  </a:lnTo>
                  <a:lnTo>
                    <a:pt x="945397" y="650385"/>
                  </a:lnTo>
                  <a:lnTo>
                    <a:pt x="945321" y="650258"/>
                  </a:lnTo>
                  <a:lnTo>
                    <a:pt x="945246" y="650126"/>
                  </a:lnTo>
                  <a:lnTo>
                    <a:pt x="945178" y="649995"/>
                  </a:lnTo>
                  <a:lnTo>
                    <a:pt x="945121" y="649858"/>
                  </a:lnTo>
                  <a:lnTo>
                    <a:pt x="945079" y="649717"/>
                  </a:lnTo>
                  <a:lnTo>
                    <a:pt x="945057" y="649599"/>
                  </a:lnTo>
                  <a:lnTo>
                    <a:pt x="945042" y="649477"/>
                  </a:lnTo>
                  <a:lnTo>
                    <a:pt x="945034" y="649354"/>
                  </a:lnTo>
                  <a:lnTo>
                    <a:pt x="945034" y="649109"/>
                  </a:lnTo>
                  <a:lnTo>
                    <a:pt x="945045" y="648977"/>
                  </a:lnTo>
                  <a:lnTo>
                    <a:pt x="945094" y="648704"/>
                  </a:lnTo>
                  <a:lnTo>
                    <a:pt x="945106" y="648573"/>
                  </a:lnTo>
                  <a:lnTo>
                    <a:pt x="945098" y="648445"/>
                  </a:lnTo>
                  <a:lnTo>
                    <a:pt x="945064" y="648314"/>
                  </a:lnTo>
                  <a:lnTo>
                    <a:pt x="945008" y="648186"/>
                  </a:lnTo>
                  <a:lnTo>
                    <a:pt x="944940" y="648064"/>
                  </a:lnTo>
                  <a:lnTo>
                    <a:pt x="944864" y="647946"/>
                  </a:lnTo>
                  <a:lnTo>
                    <a:pt x="944777" y="647832"/>
                  </a:lnTo>
                  <a:lnTo>
                    <a:pt x="944626" y="647682"/>
                  </a:lnTo>
                  <a:lnTo>
                    <a:pt x="944445" y="647550"/>
                  </a:lnTo>
                  <a:lnTo>
                    <a:pt x="944249" y="647437"/>
                  </a:lnTo>
                  <a:lnTo>
                    <a:pt x="944048" y="647328"/>
                  </a:lnTo>
                  <a:lnTo>
                    <a:pt x="943852" y="647210"/>
                  </a:lnTo>
                  <a:lnTo>
                    <a:pt x="943399" y="646896"/>
                  </a:lnTo>
                  <a:lnTo>
                    <a:pt x="943089" y="646696"/>
                  </a:lnTo>
                  <a:lnTo>
                    <a:pt x="942919" y="646601"/>
                  </a:lnTo>
                  <a:lnTo>
                    <a:pt x="942564" y="646424"/>
                  </a:lnTo>
                  <a:lnTo>
                    <a:pt x="942217" y="646242"/>
                  </a:lnTo>
                  <a:lnTo>
                    <a:pt x="942118" y="646183"/>
                  </a:lnTo>
                  <a:lnTo>
                    <a:pt x="941926" y="646056"/>
                  </a:lnTo>
                  <a:lnTo>
                    <a:pt x="941828" y="645997"/>
                  </a:lnTo>
                  <a:lnTo>
                    <a:pt x="941726" y="645956"/>
                  </a:lnTo>
                  <a:lnTo>
                    <a:pt x="941529" y="645919"/>
                  </a:lnTo>
                  <a:lnTo>
                    <a:pt x="941382" y="645915"/>
                  </a:lnTo>
                  <a:lnTo>
                    <a:pt x="941197" y="645928"/>
                  </a:lnTo>
                  <a:lnTo>
                    <a:pt x="941016" y="645956"/>
                  </a:lnTo>
                  <a:lnTo>
                    <a:pt x="940842" y="645997"/>
                  </a:lnTo>
                  <a:lnTo>
                    <a:pt x="940657" y="646065"/>
                  </a:lnTo>
                  <a:lnTo>
                    <a:pt x="940479" y="646156"/>
                  </a:lnTo>
                  <a:lnTo>
                    <a:pt x="940302" y="646260"/>
                  </a:lnTo>
                  <a:lnTo>
                    <a:pt x="940128" y="646374"/>
                  </a:lnTo>
                  <a:lnTo>
                    <a:pt x="939784" y="646587"/>
                  </a:lnTo>
                  <a:lnTo>
                    <a:pt x="939290" y="646914"/>
                  </a:lnTo>
                  <a:lnTo>
                    <a:pt x="939120" y="647019"/>
                  </a:lnTo>
                  <a:lnTo>
                    <a:pt x="938757" y="647223"/>
                  </a:lnTo>
                  <a:lnTo>
                    <a:pt x="938387" y="647419"/>
                  </a:lnTo>
                  <a:lnTo>
                    <a:pt x="938202" y="647509"/>
                  </a:lnTo>
                  <a:lnTo>
                    <a:pt x="937889" y="647655"/>
                  </a:lnTo>
                  <a:lnTo>
                    <a:pt x="937685" y="647764"/>
                  </a:lnTo>
                  <a:lnTo>
                    <a:pt x="937579" y="647814"/>
                  </a:lnTo>
                  <a:lnTo>
                    <a:pt x="937382" y="647887"/>
                  </a:lnTo>
                  <a:lnTo>
                    <a:pt x="937292" y="647914"/>
                  </a:lnTo>
                  <a:lnTo>
                    <a:pt x="937110" y="647959"/>
                  </a:lnTo>
                  <a:lnTo>
                    <a:pt x="937016" y="647977"/>
                  </a:lnTo>
                  <a:lnTo>
                    <a:pt x="936691" y="648232"/>
                  </a:lnTo>
                  <a:lnTo>
                    <a:pt x="935320" y="648863"/>
                  </a:lnTo>
                  <a:lnTo>
                    <a:pt x="934535" y="649368"/>
                  </a:lnTo>
                  <a:lnTo>
                    <a:pt x="932118" y="651021"/>
                  </a:lnTo>
                  <a:lnTo>
                    <a:pt x="927571" y="655960"/>
                  </a:lnTo>
                  <a:lnTo>
                    <a:pt x="926445" y="657436"/>
                  </a:lnTo>
                  <a:lnTo>
                    <a:pt x="926109" y="658081"/>
                  </a:lnTo>
                  <a:lnTo>
                    <a:pt x="924651" y="660271"/>
                  </a:lnTo>
                  <a:lnTo>
                    <a:pt x="923118" y="662847"/>
                  </a:lnTo>
                  <a:lnTo>
                    <a:pt x="922721" y="663365"/>
                  </a:lnTo>
                  <a:lnTo>
                    <a:pt x="922260" y="663879"/>
                  </a:lnTo>
                  <a:lnTo>
                    <a:pt x="921996" y="664265"/>
                  </a:lnTo>
                  <a:lnTo>
                    <a:pt x="920542" y="665996"/>
                  </a:lnTo>
                  <a:lnTo>
                    <a:pt x="919473" y="667313"/>
                  </a:lnTo>
                  <a:lnTo>
                    <a:pt x="919035" y="667877"/>
                  </a:lnTo>
                  <a:lnTo>
                    <a:pt x="918616" y="668449"/>
                  </a:lnTo>
                  <a:lnTo>
                    <a:pt x="918408" y="668740"/>
                  </a:lnTo>
                  <a:lnTo>
                    <a:pt x="918257" y="668958"/>
                  </a:lnTo>
                  <a:lnTo>
                    <a:pt x="917475" y="670135"/>
                  </a:lnTo>
                  <a:lnTo>
                    <a:pt x="917071" y="670726"/>
                  </a:lnTo>
                  <a:lnTo>
                    <a:pt x="916762" y="671168"/>
                  </a:lnTo>
                  <a:lnTo>
                    <a:pt x="916660" y="671312"/>
                  </a:lnTo>
                  <a:lnTo>
                    <a:pt x="916501" y="671521"/>
                  </a:lnTo>
                  <a:lnTo>
                    <a:pt x="916018" y="672134"/>
                  </a:lnTo>
                  <a:lnTo>
                    <a:pt x="915870" y="672348"/>
                  </a:lnTo>
                  <a:lnTo>
                    <a:pt x="915723" y="672602"/>
                  </a:lnTo>
                  <a:lnTo>
                    <a:pt x="915583" y="672865"/>
                  </a:lnTo>
                  <a:lnTo>
                    <a:pt x="915326" y="673402"/>
                  </a:lnTo>
                  <a:lnTo>
                    <a:pt x="915190" y="673665"/>
                  </a:lnTo>
                  <a:lnTo>
                    <a:pt x="915021" y="673951"/>
                  </a:lnTo>
                  <a:lnTo>
                    <a:pt x="914665" y="674515"/>
                  </a:lnTo>
                  <a:lnTo>
                    <a:pt x="914496" y="674796"/>
                  </a:lnTo>
                  <a:lnTo>
                    <a:pt x="914341" y="675087"/>
                  </a:lnTo>
                  <a:lnTo>
                    <a:pt x="914224" y="675323"/>
                  </a:lnTo>
                  <a:lnTo>
                    <a:pt x="914114" y="675564"/>
                  </a:lnTo>
                  <a:lnTo>
                    <a:pt x="914012" y="675805"/>
                  </a:lnTo>
                  <a:lnTo>
                    <a:pt x="913725" y="676555"/>
                  </a:lnTo>
                  <a:lnTo>
                    <a:pt x="913540" y="677082"/>
                  </a:lnTo>
                  <a:lnTo>
                    <a:pt x="913465" y="677350"/>
                  </a:lnTo>
                  <a:lnTo>
                    <a:pt x="913415" y="677618"/>
                  </a:lnTo>
                  <a:lnTo>
                    <a:pt x="913393" y="677813"/>
                  </a:lnTo>
                  <a:lnTo>
                    <a:pt x="913378" y="678018"/>
                  </a:lnTo>
                  <a:lnTo>
                    <a:pt x="913370" y="678218"/>
                  </a:lnTo>
                  <a:lnTo>
                    <a:pt x="913378" y="678418"/>
                  </a:lnTo>
                  <a:lnTo>
                    <a:pt x="913400" y="678613"/>
                  </a:lnTo>
                  <a:lnTo>
                    <a:pt x="913431" y="678786"/>
                  </a:lnTo>
                  <a:lnTo>
                    <a:pt x="913472" y="678958"/>
                  </a:lnTo>
                  <a:lnTo>
                    <a:pt x="913525" y="679126"/>
                  </a:lnTo>
                  <a:lnTo>
                    <a:pt x="913585" y="679290"/>
                  </a:lnTo>
                  <a:lnTo>
                    <a:pt x="913661" y="679444"/>
                  </a:lnTo>
                  <a:lnTo>
                    <a:pt x="913770" y="679622"/>
                  </a:lnTo>
                  <a:lnTo>
                    <a:pt x="914235" y="679531"/>
                  </a:lnTo>
                  <a:lnTo>
                    <a:pt x="914443" y="679485"/>
                  </a:lnTo>
                  <a:lnTo>
                    <a:pt x="914805" y="679490"/>
                  </a:lnTo>
                  <a:lnTo>
                    <a:pt x="915115" y="679444"/>
                  </a:lnTo>
                  <a:lnTo>
                    <a:pt x="915629" y="679817"/>
                  </a:lnTo>
                  <a:lnTo>
                    <a:pt x="916036" y="680185"/>
                  </a:lnTo>
                  <a:lnTo>
                    <a:pt x="916392" y="680558"/>
                  </a:lnTo>
                  <a:lnTo>
                    <a:pt x="916592" y="680921"/>
                  </a:lnTo>
                  <a:lnTo>
                    <a:pt x="916690" y="681339"/>
                  </a:lnTo>
                  <a:lnTo>
                    <a:pt x="916580" y="681752"/>
                  </a:lnTo>
                  <a:lnTo>
                    <a:pt x="916569" y="682325"/>
                  </a:lnTo>
                  <a:lnTo>
                    <a:pt x="916682" y="683202"/>
                  </a:lnTo>
                  <a:lnTo>
                    <a:pt x="916758" y="683429"/>
                  </a:lnTo>
                  <a:lnTo>
                    <a:pt x="916826" y="683661"/>
                  </a:lnTo>
                  <a:lnTo>
                    <a:pt x="916852" y="683786"/>
                  </a:lnTo>
                  <a:lnTo>
                    <a:pt x="916875" y="683892"/>
                  </a:lnTo>
                  <a:lnTo>
                    <a:pt x="916916" y="684133"/>
                  </a:lnTo>
                  <a:lnTo>
                    <a:pt x="916939" y="684370"/>
                  </a:lnTo>
                  <a:lnTo>
                    <a:pt x="916950" y="684642"/>
                  </a:lnTo>
                  <a:lnTo>
                    <a:pt x="916943" y="684924"/>
                  </a:lnTo>
                  <a:lnTo>
                    <a:pt x="916916" y="685201"/>
                  </a:lnTo>
                  <a:lnTo>
                    <a:pt x="916875" y="685478"/>
                  </a:lnTo>
                  <a:lnTo>
                    <a:pt x="916811" y="685746"/>
                  </a:lnTo>
                  <a:lnTo>
                    <a:pt x="916765" y="686700"/>
                  </a:lnTo>
                  <a:lnTo>
                    <a:pt x="916815" y="687545"/>
                  </a:lnTo>
                  <a:lnTo>
                    <a:pt x="916746" y="687741"/>
                  </a:lnTo>
                  <a:lnTo>
                    <a:pt x="916875" y="688004"/>
                  </a:lnTo>
                  <a:lnTo>
                    <a:pt x="917113" y="689181"/>
                  </a:lnTo>
                  <a:lnTo>
                    <a:pt x="917173" y="689440"/>
                  </a:lnTo>
                  <a:lnTo>
                    <a:pt x="917479" y="690358"/>
                  </a:lnTo>
                  <a:lnTo>
                    <a:pt x="917714" y="691921"/>
                  </a:lnTo>
                  <a:lnTo>
                    <a:pt x="917770" y="692444"/>
                  </a:lnTo>
                  <a:lnTo>
                    <a:pt x="917763" y="692771"/>
                  </a:lnTo>
                  <a:lnTo>
                    <a:pt x="917691" y="693357"/>
                  </a:lnTo>
                  <a:lnTo>
                    <a:pt x="917536" y="694784"/>
                  </a:lnTo>
                  <a:lnTo>
                    <a:pt x="917525" y="695565"/>
                  </a:lnTo>
                  <a:lnTo>
                    <a:pt x="917430" y="695831"/>
                  </a:lnTo>
                  <a:lnTo>
                    <a:pt x="917453" y="695893"/>
                  </a:lnTo>
                  <a:lnTo>
                    <a:pt x="917445" y="696411"/>
                  </a:lnTo>
                  <a:lnTo>
                    <a:pt x="917302" y="697124"/>
                  </a:lnTo>
                  <a:lnTo>
                    <a:pt x="917298" y="697451"/>
                  </a:lnTo>
                  <a:lnTo>
                    <a:pt x="917230" y="697646"/>
                  </a:lnTo>
                  <a:lnTo>
                    <a:pt x="917339" y="698691"/>
                  </a:lnTo>
                  <a:lnTo>
                    <a:pt x="918196" y="699860"/>
                  </a:lnTo>
                  <a:lnTo>
                    <a:pt x="918352" y="700072"/>
                  </a:lnTo>
                  <a:lnTo>
                    <a:pt x="918352" y="700268"/>
                  </a:lnTo>
                  <a:lnTo>
                    <a:pt x="919424" y="701849"/>
                  </a:lnTo>
                  <a:lnTo>
                    <a:pt x="921135" y="703962"/>
                  </a:lnTo>
                  <a:lnTo>
                    <a:pt x="921517" y="704614"/>
                  </a:lnTo>
                  <a:lnTo>
                    <a:pt x="921615" y="704911"/>
                  </a:lnTo>
                  <a:lnTo>
                    <a:pt x="921830" y="705507"/>
                  </a:lnTo>
                  <a:lnTo>
                    <a:pt x="921943" y="705797"/>
                  </a:lnTo>
                  <a:lnTo>
                    <a:pt x="922064" y="706088"/>
                  </a:lnTo>
                  <a:lnTo>
                    <a:pt x="922151" y="706306"/>
                  </a:lnTo>
                  <a:lnTo>
                    <a:pt x="922438" y="706943"/>
                  </a:lnTo>
                  <a:lnTo>
                    <a:pt x="922540" y="707147"/>
                  </a:lnTo>
                  <a:lnTo>
                    <a:pt x="922668" y="707388"/>
                  </a:lnTo>
                  <a:lnTo>
                    <a:pt x="922804" y="707629"/>
                  </a:lnTo>
                  <a:lnTo>
                    <a:pt x="922944" y="707865"/>
                  </a:lnTo>
                  <a:lnTo>
                    <a:pt x="923088" y="708097"/>
                  </a:lnTo>
                  <a:lnTo>
                    <a:pt x="923239" y="708324"/>
                  </a:lnTo>
                  <a:lnTo>
                    <a:pt x="923409" y="708551"/>
                  </a:lnTo>
                  <a:lnTo>
                    <a:pt x="923590" y="708769"/>
                  </a:lnTo>
                  <a:lnTo>
                    <a:pt x="923775" y="708983"/>
                  </a:lnTo>
                  <a:lnTo>
                    <a:pt x="923949" y="709205"/>
                  </a:lnTo>
                  <a:lnTo>
                    <a:pt x="924100" y="709442"/>
                  </a:lnTo>
                  <a:lnTo>
                    <a:pt x="924186" y="709605"/>
                  </a:lnTo>
                  <a:lnTo>
                    <a:pt x="924266" y="709769"/>
                  </a:lnTo>
                  <a:lnTo>
                    <a:pt x="924338" y="709937"/>
                  </a:lnTo>
                  <a:lnTo>
                    <a:pt x="924474" y="710278"/>
                  </a:lnTo>
                  <a:lnTo>
                    <a:pt x="924579" y="710568"/>
                  </a:lnTo>
                  <a:lnTo>
                    <a:pt x="924678" y="710868"/>
                  </a:lnTo>
                  <a:lnTo>
                    <a:pt x="924764" y="711168"/>
                  </a:lnTo>
                  <a:lnTo>
                    <a:pt x="924836" y="711473"/>
                  </a:lnTo>
                  <a:lnTo>
                    <a:pt x="924889" y="711777"/>
                  </a:lnTo>
                  <a:lnTo>
                    <a:pt x="924916" y="712018"/>
                  </a:lnTo>
                  <a:lnTo>
                    <a:pt x="924931" y="712263"/>
                  </a:lnTo>
                  <a:lnTo>
                    <a:pt x="924934" y="712509"/>
                  </a:lnTo>
                  <a:lnTo>
                    <a:pt x="924931" y="712754"/>
                  </a:lnTo>
                  <a:lnTo>
                    <a:pt x="924916" y="713231"/>
                  </a:lnTo>
                  <a:lnTo>
                    <a:pt x="924904" y="713467"/>
                  </a:lnTo>
                  <a:lnTo>
                    <a:pt x="924885" y="713704"/>
                  </a:lnTo>
                  <a:lnTo>
                    <a:pt x="924851" y="713935"/>
                  </a:lnTo>
                  <a:lnTo>
                    <a:pt x="924795" y="714154"/>
                  </a:lnTo>
                  <a:lnTo>
                    <a:pt x="924734" y="714317"/>
                  </a:lnTo>
                  <a:lnTo>
                    <a:pt x="924666" y="714476"/>
                  </a:lnTo>
                  <a:lnTo>
                    <a:pt x="924587" y="714635"/>
                  </a:lnTo>
                  <a:lnTo>
                    <a:pt x="924496" y="714785"/>
                  </a:lnTo>
                  <a:lnTo>
                    <a:pt x="924394" y="714922"/>
                  </a:lnTo>
                  <a:lnTo>
                    <a:pt x="924273" y="715062"/>
                  </a:lnTo>
                  <a:lnTo>
                    <a:pt x="924137" y="715199"/>
                  </a:lnTo>
                  <a:lnTo>
                    <a:pt x="923990" y="715321"/>
                  </a:lnTo>
                  <a:lnTo>
                    <a:pt x="923832" y="715426"/>
                  </a:lnTo>
                  <a:lnTo>
                    <a:pt x="923669" y="715517"/>
                  </a:lnTo>
                  <a:lnTo>
                    <a:pt x="923526" y="715580"/>
                  </a:lnTo>
                  <a:lnTo>
                    <a:pt x="923371" y="715630"/>
                  </a:lnTo>
                  <a:lnTo>
                    <a:pt x="923216" y="715671"/>
                  </a:lnTo>
                  <a:lnTo>
                    <a:pt x="923054" y="715703"/>
                  </a:lnTo>
                  <a:lnTo>
                    <a:pt x="922895" y="715726"/>
                  </a:lnTo>
                  <a:lnTo>
                    <a:pt x="922687" y="715749"/>
                  </a:lnTo>
                  <a:lnTo>
                    <a:pt x="922476" y="715758"/>
                  </a:lnTo>
                  <a:lnTo>
                    <a:pt x="922268" y="715753"/>
                  </a:lnTo>
                  <a:lnTo>
                    <a:pt x="922057" y="715739"/>
                  </a:lnTo>
                  <a:lnTo>
                    <a:pt x="921849" y="715708"/>
                  </a:lnTo>
                  <a:lnTo>
                    <a:pt x="921592" y="715649"/>
                  </a:lnTo>
                  <a:lnTo>
                    <a:pt x="921343" y="715553"/>
                  </a:lnTo>
                  <a:lnTo>
                    <a:pt x="920844" y="715340"/>
                  </a:lnTo>
                  <a:lnTo>
                    <a:pt x="920591" y="715249"/>
                  </a:lnTo>
                  <a:lnTo>
                    <a:pt x="920327" y="715176"/>
                  </a:lnTo>
                  <a:lnTo>
                    <a:pt x="919783" y="715067"/>
                  </a:lnTo>
                  <a:lnTo>
                    <a:pt x="919519" y="714994"/>
                  </a:lnTo>
                  <a:lnTo>
                    <a:pt x="919273" y="714894"/>
                  </a:lnTo>
                  <a:lnTo>
                    <a:pt x="919084" y="714781"/>
                  </a:lnTo>
                  <a:lnTo>
                    <a:pt x="918907" y="714653"/>
                  </a:lnTo>
                  <a:lnTo>
                    <a:pt x="918733" y="714513"/>
                  </a:lnTo>
                  <a:lnTo>
                    <a:pt x="918563" y="714367"/>
                  </a:lnTo>
                  <a:lnTo>
                    <a:pt x="918272" y="714090"/>
                  </a:lnTo>
                  <a:lnTo>
                    <a:pt x="918144" y="713963"/>
                  </a:lnTo>
                  <a:lnTo>
                    <a:pt x="918019" y="713826"/>
                  </a:lnTo>
                  <a:lnTo>
                    <a:pt x="917910" y="713690"/>
                  </a:lnTo>
                  <a:lnTo>
                    <a:pt x="917808" y="713540"/>
                  </a:lnTo>
                  <a:lnTo>
                    <a:pt x="917725" y="713368"/>
                  </a:lnTo>
                  <a:lnTo>
                    <a:pt x="917660" y="713177"/>
                  </a:lnTo>
                  <a:lnTo>
                    <a:pt x="917558" y="712786"/>
                  </a:lnTo>
                  <a:lnTo>
                    <a:pt x="917494" y="712595"/>
                  </a:lnTo>
                  <a:lnTo>
                    <a:pt x="917438" y="712450"/>
                  </a:lnTo>
                  <a:lnTo>
                    <a:pt x="917245" y="712013"/>
                  </a:lnTo>
                  <a:lnTo>
                    <a:pt x="916988" y="711495"/>
                  </a:lnTo>
                  <a:lnTo>
                    <a:pt x="916882" y="711309"/>
                  </a:lnTo>
                  <a:lnTo>
                    <a:pt x="916769" y="711136"/>
                  </a:lnTo>
                  <a:lnTo>
                    <a:pt x="916641" y="710977"/>
                  </a:lnTo>
                  <a:lnTo>
                    <a:pt x="916463" y="710823"/>
                  </a:lnTo>
                  <a:lnTo>
                    <a:pt x="916263" y="710691"/>
                  </a:lnTo>
                  <a:lnTo>
                    <a:pt x="916044" y="710573"/>
                  </a:lnTo>
                  <a:lnTo>
                    <a:pt x="915821" y="710459"/>
                  </a:lnTo>
                  <a:lnTo>
                    <a:pt x="915368" y="710237"/>
                  </a:lnTo>
                  <a:lnTo>
                    <a:pt x="915126" y="710132"/>
                  </a:lnTo>
                  <a:lnTo>
                    <a:pt x="914643" y="709937"/>
                  </a:lnTo>
                  <a:lnTo>
                    <a:pt x="914401" y="709832"/>
                  </a:lnTo>
                  <a:lnTo>
                    <a:pt x="914141" y="709714"/>
                  </a:lnTo>
                  <a:lnTo>
                    <a:pt x="913619" y="709469"/>
                  </a:lnTo>
                  <a:lnTo>
                    <a:pt x="913355" y="709355"/>
                  </a:lnTo>
                  <a:lnTo>
                    <a:pt x="913087" y="709260"/>
                  </a:lnTo>
                  <a:lnTo>
                    <a:pt x="912883" y="709196"/>
                  </a:lnTo>
                  <a:lnTo>
                    <a:pt x="912675" y="709133"/>
                  </a:lnTo>
                  <a:lnTo>
                    <a:pt x="912464" y="709078"/>
                  </a:lnTo>
                  <a:lnTo>
                    <a:pt x="912256" y="709037"/>
                  </a:lnTo>
                  <a:lnTo>
                    <a:pt x="912044" y="709019"/>
                  </a:lnTo>
                  <a:lnTo>
                    <a:pt x="911837" y="709033"/>
                  </a:lnTo>
                  <a:lnTo>
                    <a:pt x="911625" y="709069"/>
                  </a:lnTo>
                  <a:lnTo>
                    <a:pt x="910994" y="709224"/>
                  </a:lnTo>
                  <a:lnTo>
                    <a:pt x="910624" y="709301"/>
                  </a:lnTo>
                  <a:lnTo>
                    <a:pt x="910254" y="709378"/>
                  </a:lnTo>
                  <a:lnTo>
                    <a:pt x="909888" y="709464"/>
                  </a:lnTo>
                  <a:lnTo>
                    <a:pt x="909522" y="709569"/>
                  </a:lnTo>
                  <a:lnTo>
                    <a:pt x="909170" y="709692"/>
                  </a:lnTo>
                  <a:lnTo>
                    <a:pt x="908929" y="709792"/>
                  </a:lnTo>
                  <a:lnTo>
                    <a:pt x="908695" y="709905"/>
                  </a:lnTo>
                  <a:lnTo>
                    <a:pt x="908460" y="710023"/>
                  </a:lnTo>
                  <a:lnTo>
                    <a:pt x="908230" y="710150"/>
                  </a:lnTo>
                  <a:lnTo>
                    <a:pt x="908003" y="710282"/>
                  </a:lnTo>
                  <a:lnTo>
                    <a:pt x="907592" y="710537"/>
                  </a:lnTo>
                  <a:lnTo>
                    <a:pt x="907191" y="710818"/>
                  </a:lnTo>
                  <a:lnTo>
                    <a:pt x="906802" y="711114"/>
                  </a:lnTo>
                  <a:lnTo>
                    <a:pt x="906425" y="711423"/>
                  </a:lnTo>
                  <a:lnTo>
                    <a:pt x="906051" y="711741"/>
                  </a:lnTo>
                  <a:lnTo>
                    <a:pt x="905771" y="711991"/>
                  </a:lnTo>
                  <a:lnTo>
                    <a:pt x="905496" y="712245"/>
                  </a:lnTo>
                  <a:lnTo>
                    <a:pt x="905227" y="712509"/>
                  </a:lnTo>
                  <a:lnTo>
                    <a:pt x="904967" y="712772"/>
                  </a:lnTo>
                  <a:lnTo>
                    <a:pt x="904710" y="713045"/>
                  </a:lnTo>
                  <a:lnTo>
                    <a:pt x="904499" y="713281"/>
                  </a:lnTo>
                  <a:lnTo>
                    <a:pt x="904295" y="713517"/>
                  </a:lnTo>
                  <a:lnTo>
                    <a:pt x="904095" y="713758"/>
                  </a:lnTo>
                  <a:lnTo>
                    <a:pt x="903464" y="714535"/>
                  </a:lnTo>
                  <a:lnTo>
                    <a:pt x="903003" y="715117"/>
                  </a:lnTo>
                  <a:lnTo>
                    <a:pt x="902784" y="715417"/>
                  </a:lnTo>
                  <a:lnTo>
                    <a:pt x="902573" y="715721"/>
                  </a:lnTo>
                  <a:lnTo>
                    <a:pt x="902346" y="716076"/>
                  </a:lnTo>
                  <a:lnTo>
                    <a:pt x="902131" y="716439"/>
                  </a:lnTo>
                  <a:lnTo>
                    <a:pt x="901930" y="716807"/>
                  </a:lnTo>
                  <a:lnTo>
                    <a:pt x="901738" y="717184"/>
                  </a:lnTo>
                  <a:lnTo>
                    <a:pt x="901560" y="717566"/>
                  </a:lnTo>
                  <a:lnTo>
                    <a:pt x="901459" y="717982"/>
                  </a:lnTo>
                  <a:lnTo>
                    <a:pt x="901213" y="718993"/>
                  </a:lnTo>
                  <a:lnTo>
                    <a:pt x="901270" y="719515"/>
                  </a:lnTo>
                  <a:lnTo>
                    <a:pt x="901390" y="720102"/>
                  </a:lnTo>
                  <a:lnTo>
                    <a:pt x="902025" y="720765"/>
                  </a:lnTo>
                  <a:lnTo>
                    <a:pt x="902346" y="720901"/>
                  </a:lnTo>
                  <a:lnTo>
                    <a:pt x="903041" y="721887"/>
                  </a:lnTo>
                  <a:lnTo>
                    <a:pt x="903354" y="722546"/>
                  </a:lnTo>
                  <a:lnTo>
                    <a:pt x="903917" y="723596"/>
                  </a:lnTo>
                  <a:lnTo>
                    <a:pt x="904087" y="724023"/>
                  </a:lnTo>
                  <a:lnTo>
                    <a:pt x="904159" y="724323"/>
                  </a:lnTo>
                  <a:lnTo>
                    <a:pt x="904567" y="724998"/>
                  </a:lnTo>
                  <a:lnTo>
                    <a:pt x="904774" y="725341"/>
                  </a:lnTo>
                  <a:lnTo>
                    <a:pt x="904952" y="725609"/>
                  </a:lnTo>
                  <a:lnTo>
                    <a:pt x="904986" y="725904"/>
                  </a:lnTo>
                  <a:lnTo>
                    <a:pt x="905016" y="726241"/>
                  </a:lnTo>
                  <a:lnTo>
                    <a:pt x="905088" y="726581"/>
                  </a:lnTo>
                  <a:lnTo>
                    <a:pt x="905303" y="726918"/>
                  </a:lnTo>
                  <a:lnTo>
                    <a:pt x="905598" y="727149"/>
                  </a:lnTo>
                  <a:lnTo>
                    <a:pt x="905817" y="727340"/>
                  </a:lnTo>
                  <a:lnTo>
                    <a:pt x="906032" y="727790"/>
                  </a:lnTo>
                  <a:lnTo>
                    <a:pt x="906138" y="728090"/>
                  </a:lnTo>
                  <a:lnTo>
                    <a:pt x="906243" y="728426"/>
                  </a:lnTo>
                  <a:lnTo>
                    <a:pt x="906315" y="728767"/>
                  </a:lnTo>
                  <a:lnTo>
                    <a:pt x="906606" y="729144"/>
                  </a:lnTo>
                  <a:lnTo>
                    <a:pt x="906935" y="729485"/>
                  </a:lnTo>
                  <a:lnTo>
                    <a:pt x="907263" y="729753"/>
                  </a:lnTo>
                  <a:lnTo>
                    <a:pt x="907407" y="730089"/>
                  </a:lnTo>
                  <a:lnTo>
                    <a:pt x="907437" y="730539"/>
                  </a:lnTo>
                  <a:lnTo>
                    <a:pt x="907463" y="731135"/>
                  </a:lnTo>
                  <a:lnTo>
                    <a:pt x="907456" y="731734"/>
                  </a:lnTo>
                  <a:lnTo>
                    <a:pt x="907444" y="731852"/>
                  </a:lnTo>
                  <a:lnTo>
                    <a:pt x="907414" y="732093"/>
                  </a:lnTo>
                  <a:lnTo>
                    <a:pt x="907373" y="732330"/>
                  </a:lnTo>
                  <a:lnTo>
                    <a:pt x="907301" y="732611"/>
                  </a:lnTo>
                  <a:lnTo>
                    <a:pt x="907255" y="732765"/>
                  </a:lnTo>
                  <a:lnTo>
                    <a:pt x="907101" y="733270"/>
                  </a:lnTo>
                  <a:lnTo>
                    <a:pt x="907025" y="733502"/>
                  </a:lnTo>
                  <a:lnTo>
                    <a:pt x="906867" y="733961"/>
                  </a:lnTo>
                  <a:lnTo>
                    <a:pt x="906780" y="734193"/>
                  </a:lnTo>
                  <a:lnTo>
                    <a:pt x="906644" y="734374"/>
                  </a:lnTo>
                  <a:lnTo>
                    <a:pt x="906489" y="734552"/>
                  </a:lnTo>
                  <a:lnTo>
                    <a:pt x="906319" y="734715"/>
                  </a:lnTo>
                  <a:lnTo>
                    <a:pt x="906138" y="734861"/>
                  </a:lnTo>
                  <a:lnTo>
                    <a:pt x="905949" y="734992"/>
                  </a:lnTo>
                  <a:lnTo>
                    <a:pt x="905609" y="735156"/>
                  </a:lnTo>
                  <a:lnTo>
                    <a:pt x="905477" y="735174"/>
                  </a:lnTo>
                  <a:lnTo>
                    <a:pt x="905409" y="735174"/>
                  </a:lnTo>
                  <a:lnTo>
                    <a:pt x="905277" y="735165"/>
                  </a:lnTo>
                  <a:lnTo>
                    <a:pt x="905088" y="735115"/>
                  </a:lnTo>
                  <a:lnTo>
                    <a:pt x="904990" y="735097"/>
                  </a:lnTo>
                  <a:lnTo>
                    <a:pt x="904891" y="735088"/>
                  </a:lnTo>
                  <a:lnTo>
                    <a:pt x="904789" y="735088"/>
                  </a:lnTo>
                  <a:lnTo>
                    <a:pt x="904691" y="735092"/>
                  </a:lnTo>
                  <a:lnTo>
                    <a:pt x="904510" y="735111"/>
                  </a:lnTo>
                  <a:lnTo>
                    <a:pt x="904276" y="735183"/>
                  </a:lnTo>
                  <a:lnTo>
                    <a:pt x="904204" y="735179"/>
                  </a:lnTo>
                  <a:lnTo>
                    <a:pt x="904117" y="735165"/>
                  </a:lnTo>
                  <a:lnTo>
                    <a:pt x="903970" y="735156"/>
                  </a:lnTo>
                  <a:lnTo>
                    <a:pt x="903879" y="735152"/>
                  </a:lnTo>
                  <a:lnTo>
                    <a:pt x="903789" y="735156"/>
                  </a:lnTo>
                  <a:lnTo>
                    <a:pt x="903698" y="735174"/>
                  </a:lnTo>
                  <a:lnTo>
                    <a:pt x="903517" y="735251"/>
                  </a:lnTo>
                  <a:lnTo>
                    <a:pt x="903279" y="735315"/>
                  </a:lnTo>
                  <a:lnTo>
                    <a:pt x="903173" y="735356"/>
                  </a:lnTo>
                  <a:lnTo>
                    <a:pt x="902992" y="735433"/>
                  </a:lnTo>
                  <a:lnTo>
                    <a:pt x="902886" y="735470"/>
                  </a:lnTo>
                  <a:lnTo>
                    <a:pt x="902780" y="735497"/>
                  </a:lnTo>
                  <a:lnTo>
                    <a:pt x="902674" y="735520"/>
                  </a:lnTo>
                  <a:lnTo>
                    <a:pt x="902455" y="735542"/>
                  </a:lnTo>
                  <a:lnTo>
                    <a:pt x="902301" y="735533"/>
                  </a:lnTo>
                  <a:lnTo>
                    <a:pt x="902221" y="735524"/>
                  </a:lnTo>
                  <a:lnTo>
                    <a:pt x="901896" y="735474"/>
                  </a:lnTo>
                  <a:lnTo>
                    <a:pt x="901810" y="735456"/>
                  </a:lnTo>
                  <a:lnTo>
                    <a:pt x="901727" y="735433"/>
                  </a:lnTo>
                  <a:lnTo>
                    <a:pt x="901591" y="735370"/>
                  </a:lnTo>
                  <a:lnTo>
                    <a:pt x="901504" y="735306"/>
                  </a:lnTo>
                  <a:lnTo>
                    <a:pt x="900998" y="735092"/>
                  </a:lnTo>
                  <a:lnTo>
                    <a:pt x="899615" y="734124"/>
                  </a:lnTo>
                  <a:lnTo>
                    <a:pt x="899458" y="734291"/>
                  </a:lnTo>
                  <a:lnTo>
                    <a:pt x="899392" y="734452"/>
                  </a:lnTo>
                  <a:lnTo>
                    <a:pt x="899336" y="734620"/>
                  </a:lnTo>
                  <a:lnTo>
                    <a:pt x="899253" y="734747"/>
                  </a:lnTo>
                  <a:lnTo>
                    <a:pt x="899128" y="734974"/>
                  </a:lnTo>
                  <a:lnTo>
                    <a:pt x="898996" y="735229"/>
                  </a:lnTo>
                  <a:lnTo>
                    <a:pt x="898928" y="735374"/>
                  </a:lnTo>
                  <a:lnTo>
                    <a:pt x="898826" y="735570"/>
                  </a:lnTo>
                  <a:lnTo>
                    <a:pt x="898717" y="735756"/>
                  </a:lnTo>
                  <a:lnTo>
                    <a:pt x="898615" y="735915"/>
                  </a:lnTo>
                  <a:lnTo>
                    <a:pt x="898509" y="736069"/>
                  </a:lnTo>
                  <a:lnTo>
                    <a:pt x="898392" y="736219"/>
                  </a:lnTo>
                  <a:lnTo>
                    <a:pt x="898271" y="736365"/>
                  </a:lnTo>
                  <a:lnTo>
                    <a:pt x="898146" y="736506"/>
                  </a:lnTo>
                  <a:lnTo>
                    <a:pt x="897644" y="737342"/>
                  </a:lnTo>
                  <a:lnTo>
                    <a:pt x="897168" y="738628"/>
                  </a:lnTo>
                  <a:lnTo>
                    <a:pt x="897059" y="738910"/>
                  </a:lnTo>
                  <a:lnTo>
                    <a:pt x="895944" y="743581"/>
                  </a:lnTo>
                  <a:lnTo>
                    <a:pt x="895265" y="745521"/>
                  </a:lnTo>
                  <a:lnTo>
                    <a:pt x="895221" y="745834"/>
                  </a:lnTo>
                  <a:lnTo>
                    <a:pt x="895118" y="746563"/>
                  </a:lnTo>
                  <a:lnTo>
                    <a:pt x="895111" y="747149"/>
                  </a:lnTo>
                  <a:lnTo>
                    <a:pt x="894964" y="748185"/>
                  </a:lnTo>
                  <a:lnTo>
                    <a:pt x="895009" y="749166"/>
                  </a:lnTo>
                  <a:lnTo>
                    <a:pt x="894926" y="750203"/>
                  </a:lnTo>
                  <a:lnTo>
                    <a:pt x="894888" y="752616"/>
                  </a:lnTo>
                  <a:lnTo>
                    <a:pt x="894744" y="753520"/>
                  </a:lnTo>
                  <a:lnTo>
                    <a:pt x="894654" y="755083"/>
                  </a:lnTo>
                  <a:lnTo>
                    <a:pt x="894625" y="755506"/>
                  </a:lnTo>
                  <a:lnTo>
                    <a:pt x="894307" y="760155"/>
                  </a:lnTo>
                  <a:lnTo>
                    <a:pt x="894340" y="762045"/>
                  </a:lnTo>
                  <a:lnTo>
                    <a:pt x="894461" y="762504"/>
                  </a:lnTo>
                  <a:lnTo>
                    <a:pt x="894571" y="763808"/>
                  </a:lnTo>
                  <a:lnTo>
                    <a:pt x="894584" y="764867"/>
                  </a:lnTo>
                  <a:lnTo>
                    <a:pt x="894597" y="765890"/>
                  </a:lnTo>
                  <a:lnTo>
                    <a:pt x="894888" y="767917"/>
                  </a:lnTo>
                  <a:lnTo>
                    <a:pt x="894994" y="769221"/>
                  </a:lnTo>
                  <a:lnTo>
                    <a:pt x="895058" y="769480"/>
                  </a:lnTo>
                  <a:lnTo>
                    <a:pt x="895034" y="770852"/>
                  </a:lnTo>
                  <a:lnTo>
                    <a:pt x="895081" y="771957"/>
                  </a:lnTo>
                  <a:lnTo>
                    <a:pt x="895489" y="774438"/>
                  </a:lnTo>
                  <a:lnTo>
                    <a:pt x="896146" y="777637"/>
                  </a:lnTo>
                  <a:lnTo>
                    <a:pt x="896943" y="780455"/>
                  </a:lnTo>
                  <a:lnTo>
                    <a:pt x="897461" y="781986"/>
                  </a:lnTo>
                  <a:lnTo>
                    <a:pt x="897742" y="782813"/>
                  </a:lnTo>
                  <a:lnTo>
                    <a:pt x="898490" y="784518"/>
                  </a:lnTo>
                  <a:lnTo>
                    <a:pt x="899615" y="786749"/>
                  </a:lnTo>
                  <a:lnTo>
                    <a:pt x="900431" y="788262"/>
                  </a:lnTo>
                  <a:lnTo>
                    <a:pt x="901186" y="789771"/>
                  </a:lnTo>
                  <a:lnTo>
                    <a:pt x="901436" y="790203"/>
                  </a:lnTo>
                  <a:lnTo>
                    <a:pt x="901704" y="790621"/>
                  </a:lnTo>
                  <a:lnTo>
                    <a:pt x="901844" y="790821"/>
                  </a:lnTo>
                  <a:lnTo>
                    <a:pt x="902014" y="791053"/>
                  </a:lnTo>
                  <a:lnTo>
                    <a:pt x="902191" y="791285"/>
                  </a:lnTo>
                  <a:lnTo>
                    <a:pt x="902376" y="791507"/>
                  </a:lnTo>
                  <a:lnTo>
                    <a:pt x="902565" y="791726"/>
                  </a:lnTo>
                  <a:lnTo>
                    <a:pt x="902758" y="791939"/>
                  </a:lnTo>
                  <a:lnTo>
                    <a:pt x="903090" y="792289"/>
                  </a:lnTo>
                  <a:lnTo>
                    <a:pt x="903260" y="792457"/>
                  </a:lnTo>
                  <a:lnTo>
                    <a:pt x="903437" y="792621"/>
                  </a:lnTo>
                  <a:lnTo>
                    <a:pt x="903619" y="792775"/>
                  </a:lnTo>
                  <a:lnTo>
                    <a:pt x="903755" y="792884"/>
                  </a:lnTo>
                  <a:lnTo>
                    <a:pt x="904034" y="793094"/>
                  </a:lnTo>
                  <a:lnTo>
                    <a:pt x="904321" y="793284"/>
                  </a:lnTo>
                  <a:lnTo>
                    <a:pt x="904529" y="793407"/>
                  </a:lnTo>
                  <a:lnTo>
                    <a:pt x="904744" y="793521"/>
                  </a:lnTo>
                  <a:lnTo>
                    <a:pt x="904963" y="793625"/>
                  </a:lnTo>
                  <a:lnTo>
                    <a:pt x="905182" y="793721"/>
                  </a:lnTo>
                  <a:lnTo>
                    <a:pt x="905409" y="793798"/>
                  </a:lnTo>
                  <a:lnTo>
                    <a:pt x="905628" y="793862"/>
                  </a:lnTo>
                  <a:lnTo>
                    <a:pt x="905847" y="793907"/>
                  </a:lnTo>
                  <a:lnTo>
                    <a:pt x="905956" y="793916"/>
                  </a:lnTo>
                  <a:lnTo>
                    <a:pt x="906145" y="793907"/>
                  </a:lnTo>
                  <a:lnTo>
                    <a:pt x="906338" y="793875"/>
                  </a:lnTo>
                  <a:lnTo>
                    <a:pt x="906530" y="793816"/>
                  </a:lnTo>
                  <a:lnTo>
                    <a:pt x="906716" y="793739"/>
                  </a:lnTo>
                  <a:lnTo>
                    <a:pt x="906878" y="793648"/>
                  </a:lnTo>
                  <a:lnTo>
                    <a:pt x="907463" y="793384"/>
                  </a:lnTo>
                  <a:lnTo>
                    <a:pt x="907611" y="793284"/>
                  </a:lnTo>
                  <a:lnTo>
                    <a:pt x="907766" y="793194"/>
                  </a:lnTo>
                  <a:lnTo>
                    <a:pt x="907924" y="793107"/>
                  </a:lnTo>
                  <a:lnTo>
                    <a:pt x="908087" y="793030"/>
                  </a:lnTo>
                  <a:lnTo>
                    <a:pt x="908249" y="792957"/>
                  </a:lnTo>
                  <a:lnTo>
                    <a:pt x="908336" y="792930"/>
                  </a:lnTo>
                  <a:lnTo>
                    <a:pt x="908513" y="792884"/>
                  </a:lnTo>
                  <a:lnTo>
                    <a:pt x="908596" y="792857"/>
                  </a:lnTo>
                  <a:lnTo>
                    <a:pt x="908713" y="792775"/>
                  </a:lnTo>
                  <a:lnTo>
                    <a:pt x="908864" y="792589"/>
                  </a:lnTo>
                  <a:lnTo>
                    <a:pt x="908910" y="792525"/>
                  </a:lnTo>
                  <a:lnTo>
                    <a:pt x="908993" y="792394"/>
                  </a:lnTo>
                  <a:lnTo>
                    <a:pt x="909042" y="792335"/>
                  </a:lnTo>
                  <a:lnTo>
                    <a:pt x="909095" y="792285"/>
                  </a:lnTo>
                  <a:lnTo>
                    <a:pt x="909182" y="792239"/>
                  </a:lnTo>
                  <a:lnTo>
                    <a:pt x="909280" y="792212"/>
                  </a:lnTo>
                  <a:lnTo>
                    <a:pt x="909382" y="792189"/>
                  </a:lnTo>
                  <a:lnTo>
                    <a:pt x="909488" y="792180"/>
                  </a:lnTo>
                  <a:lnTo>
                    <a:pt x="909593" y="792180"/>
                  </a:lnTo>
                  <a:lnTo>
                    <a:pt x="909809" y="792212"/>
                  </a:lnTo>
                  <a:lnTo>
                    <a:pt x="910039" y="792303"/>
                  </a:lnTo>
                  <a:lnTo>
                    <a:pt x="910262" y="792435"/>
                  </a:lnTo>
                  <a:lnTo>
                    <a:pt x="910458" y="792598"/>
                  </a:lnTo>
                  <a:lnTo>
                    <a:pt x="910609" y="792771"/>
                  </a:lnTo>
                  <a:lnTo>
                    <a:pt x="910670" y="792866"/>
                  </a:lnTo>
                  <a:lnTo>
                    <a:pt x="910723" y="792971"/>
                  </a:lnTo>
                  <a:lnTo>
                    <a:pt x="910768" y="793080"/>
                  </a:lnTo>
                  <a:lnTo>
                    <a:pt x="910802" y="793194"/>
                  </a:lnTo>
                  <a:lnTo>
                    <a:pt x="910828" y="793307"/>
                  </a:lnTo>
                  <a:lnTo>
                    <a:pt x="911161" y="793884"/>
                  </a:lnTo>
                  <a:lnTo>
                    <a:pt x="911565" y="794539"/>
                  </a:lnTo>
                  <a:lnTo>
                    <a:pt x="912090" y="795161"/>
                  </a:lnTo>
                  <a:lnTo>
                    <a:pt x="912535" y="795780"/>
                  </a:lnTo>
                  <a:lnTo>
                    <a:pt x="912947" y="796243"/>
                  </a:lnTo>
                  <a:lnTo>
                    <a:pt x="913393" y="796820"/>
                  </a:lnTo>
                  <a:lnTo>
                    <a:pt x="913684" y="797398"/>
                  </a:lnTo>
                  <a:lnTo>
                    <a:pt x="913978" y="798052"/>
                  </a:lnTo>
                  <a:lnTo>
                    <a:pt x="914386" y="798634"/>
                  </a:lnTo>
                  <a:lnTo>
                    <a:pt x="915062" y="799138"/>
                  </a:lnTo>
                  <a:lnTo>
                    <a:pt x="915961" y="799915"/>
                  </a:lnTo>
                  <a:lnTo>
                    <a:pt x="916229" y="800097"/>
                  </a:lnTo>
                  <a:lnTo>
                    <a:pt x="916713" y="800424"/>
                  </a:lnTo>
                  <a:lnTo>
                    <a:pt x="917468" y="800783"/>
                  </a:lnTo>
                  <a:lnTo>
                    <a:pt x="917963" y="800838"/>
                  </a:lnTo>
                  <a:lnTo>
                    <a:pt x="919182" y="800756"/>
                  </a:lnTo>
                  <a:lnTo>
                    <a:pt x="921717" y="800147"/>
                  </a:lnTo>
                  <a:lnTo>
                    <a:pt x="925667" y="800015"/>
                  </a:lnTo>
                  <a:lnTo>
                    <a:pt x="926056" y="800024"/>
                  </a:lnTo>
                  <a:lnTo>
                    <a:pt x="929021" y="800724"/>
                  </a:lnTo>
                  <a:lnTo>
                    <a:pt x="930120" y="800743"/>
                  </a:lnTo>
                  <a:lnTo>
                    <a:pt x="930358" y="800634"/>
                  </a:lnTo>
                  <a:lnTo>
                    <a:pt x="930592" y="800470"/>
                  </a:lnTo>
                  <a:lnTo>
                    <a:pt x="930932" y="800147"/>
                  </a:lnTo>
                  <a:lnTo>
                    <a:pt x="931053" y="800011"/>
                  </a:lnTo>
                  <a:lnTo>
                    <a:pt x="931166" y="799865"/>
                  </a:lnTo>
                  <a:lnTo>
                    <a:pt x="931268" y="799715"/>
                  </a:lnTo>
                  <a:lnTo>
                    <a:pt x="931355" y="799561"/>
                  </a:lnTo>
                  <a:lnTo>
                    <a:pt x="931472" y="799315"/>
                  </a:lnTo>
                  <a:lnTo>
                    <a:pt x="931521" y="799184"/>
                  </a:lnTo>
                  <a:lnTo>
                    <a:pt x="931563" y="799052"/>
                  </a:lnTo>
                  <a:lnTo>
                    <a:pt x="931596" y="798920"/>
                  </a:lnTo>
                  <a:lnTo>
                    <a:pt x="931619" y="798793"/>
                  </a:lnTo>
                  <a:lnTo>
                    <a:pt x="931634" y="798661"/>
                  </a:lnTo>
                  <a:lnTo>
                    <a:pt x="931646" y="798529"/>
                  </a:lnTo>
                  <a:lnTo>
                    <a:pt x="931649" y="798402"/>
                  </a:lnTo>
                  <a:lnTo>
                    <a:pt x="931646" y="798270"/>
                  </a:lnTo>
                  <a:lnTo>
                    <a:pt x="931623" y="798034"/>
                  </a:lnTo>
                  <a:lnTo>
                    <a:pt x="931608" y="797916"/>
                  </a:lnTo>
                  <a:lnTo>
                    <a:pt x="931578" y="797802"/>
                  </a:lnTo>
                  <a:lnTo>
                    <a:pt x="931540" y="797698"/>
                  </a:lnTo>
                  <a:lnTo>
                    <a:pt x="931483" y="797593"/>
                  </a:lnTo>
                  <a:lnTo>
                    <a:pt x="931411" y="797498"/>
                  </a:lnTo>
                  <a:lnTo>
                    <a:pt x="931336" y="797407"/>
                  </a:lnTo>
                  <a:lnTo>
                    <a:pt x="931253" y="797316"/>
                  </a:lnTo>
                  <a:lnTo>
                    <a:pt x="931166" y="797234"/>
                  </a:lnTo>
                  <a:lnTo>
                    <a:pt x="931011" y="797079"/>
                  </a:lnTo>
                  <a:lnTo>
                    <a:pt x="930928" y="797007"/>
                  </a:lnTo>
                  <a:lnTo>
                    <a:pt x="930845" y="796943"/>
                  </a:lnTo>
                  <a:lnTo>
                    <a:pt x="930754" y="796884"/>
                  </a:lnTo>
                  <a:lnTo>
                    <a:pt x="930633" y="796820"/>
                  </a:lnTo>
                  <a:lnTo>
                    <a:pt x="930505" y="796775"/>
                  </a:lnTo>
                  <a:lnTo>
                    <a:pt x="930369" y="796739"/>
                  </a:lnTo>
                  <a:lnTo>
                    <a:pt x="930237" y="796698"/>
                  </a:lnTo>
                  <a:lnTo>
                    <a:pt x="930112" y="796643"/>
                  </a:lnTo>
                  <a:lnTo>
                    <a:pt x="930010" y="796589"/>
                  </a:lnTo>
                  <a:lnTo>
                    <a:pt x="929912" y="796529"/>
                  </a:lnTo>
                  <a:lnTo>
                    <a:pt x="929810" y="796466"/>
                  </a:lnTo>
                  <a:lnTo>
                    <a:pt x="929625" y="796329"/>
                  </a:lnTo>
                  <a:lnTo>
                    <a:pt x="929323" y="796021"/>
                  </a:lnTo>
                  <a:lnTo>
                    <a:pt x="929104" y="795557"/>
                  </a:lnTo>
                  <a:lnTo>
                    <a:pt x="929002" y="794793"/>
                  </a:lnTo>
                  <a:lnTo>
                    <a:pt x="929127" y="794262"/>
                  </a:lnTo>
                  <a:lnTo>
                    <a:pt x="929364" y="793730"/>
                  </a:lnTo>
                  <a:lnTo>
                    <a:pt x="929750" y="793280"/>
                  </a:lnTo>
                  <a:lnTo>
                    <a:pt x="930513" y="793103"/>
                  </a:lnTo>
                  <a:lnTo>
                    <a:pt x="931479" y="793016"/>
                  </a:lnTo>
                  <a:lnTo>
                    <a:pt x="932167" y="793030"/>
                  </a:lnTo>
                  <a:lnTo>
                    <a:pt x="932620" y="793184"/>
                  </a:lnTo>
                  <a:lnTo>
                    <a:pt x="933315" y="793512"/>
                  </a:lnTo>
                  <a:lnTo>
                    <a:pt x="933723" y="793662"/>
                  </a:lnTo>
                  <a:lnTo>
                    <a:pt x="934032" y="793812"/>
                  </a:lnTo>
                  <a:lnTo>
                    <a:pt x="934342" y="793916"/>
                  </a:lnTo>
                  <a:lnTo>
                    <a:pt x="934633" y="793921"/>
                  </a:lnTo>
                  <a:lnTo>
                    <a:pt x="934871" y="793998"/>
                  </a:lnTo>
                  <a:lnTo>
                    <a:pt x="935154" y="794243"/>
                  </a:lnTo>
                  <a:lnTo>
                    <a:pt x="935324" y="794316"/>
                  </a:lnTo>
                  <a:lnTo>
                    <a:pt x="935513" y="794516"/>
                  </a:lnTo>
                  <a:lnTo>
                    <a:pt x="935702" y="794784"/>
                  </a:lnTo>
                  <a:lnTo>
                    <a:pt x="935913" y="795175"/>
                  </a:lnTo>
                  <a:lnTo>
                    <a:pt x="936147" y="795493"/>
                  </a:lnTo>
                  <a:lnTo>
                    <a:pt x="936264" y="795761"/>
                  </a:lnTo>
                  <a:lnTo>
                    <a:pt x="936427" y="796030"/>
                  </a:lnTo>
                  <a:lnTo>
                    <a:pt x="936593" y="796202"/>
                  </a:lnTo>
                  <a:lnTo>
                    <a:pt x="936831" y="796375"/>
                  </a:lnTo>
                  <a:lnTo>
                    <a:pt x="937069" y="796525"/>
                  </a:lnTo>
                  <a:lnTo>
                    <a:pt x="937428" y="796625"/>
                  </a:lnTo>
                  <a:lnTo>
                    <a:pt x="937790" y="796634"/>
                  </a:lnTo>
                  <a:lnTo>
                    <a:pt x="938077" y="796589"/>
                  </a:lnTo>
                  <a:lnTo>
                    <a:pt x="938319" y="796666"/>
                  </a:lnTo>
                  <a:lnTo>
                    <a:pt x="938459" y="796884"/>
                  </a:lnTo>
                  <a:lnTo>
                    <a:pt x="938693" y="797420"/>
                  </a:lnTo>
                  <a:lnTo>
                    <a:pt x="939003" y="797693"/>
                  </a:lnTo>
                  <a:lnTo>
                    <a:pt x="939237" y="797961"/>
                  </a:lnTo>
                  <a:lnTo>
                    <a:pt x="939426" y="798279"/>
                  </a:lnTo>
                  <a:lnTo>
                    <a:pt x="939777" y="798770"/>
                  </a:lnTo>
                  <a:lnTo>
                    <a:pt x="940083" y="799211"/>
                  </a:lnTo>
                  <a:lnTo>
                    <a:pt x="940294" y="799625"/>
                  </a:lnTo>
                  <a:lnTo>
                    <a:pt x="940551" y="800038"/>
                  </a:lnTo>
                  <a:lnTo>
                    <a:pt x="941118" y="800724"/>
                  </a:lnTo>
                  <a:lnTo>
                    <a:pt x="941194" y="800798"/>
                  </a:lnTo>
                  <a:lnTo>
                    <a:pt x="941378" y="800974"/>
                  </a:lnTo>
                  <a:lnTo>
                    <a:pt x="941499" y="801143"/>
                  </a:lnTo>
                  <a:lnTo>
                    <a:pt x="941567" y="801388"/>
                  </a:lnTo>
                  <a:lnTo>
                    <a:pt x="941609" y="801652"/>
                  </a:lnTo>
                  <a:lnTo>
                    <a:pt x="941703" y="801874"/>
                  </a:lnTo>
                  <a:lnTo>
                    <a:pt x="941865" y="802092"/>
                  </a:lnTo>
                  <a:lnTo>
                    <a:pt x="942009" y="802242"/>
                  </a:lnTo>
                  <a:lnTo>
                    <a:pt x="942258" y="802379"/>
                  </a:lnTo>
                  <a:lnTo>
                    <a:pt x="942371" y="802465"/>
                  </a:lnTo>
                  <a:lnTo>
                    <a:pt x="942606" y="802629"/>
                  </a:lnTo>
                  <a:lnTo>
                    <a:pt x="942851" y="802774"/>
                  </a:lnTo>
                  <a:lnTo>
                    <a:pt x="943006" y="802842"/>
                  </a:lnTo>
                  <a:lnTo>
                    <a:pt x="943327" y="802956"/>
                  </a:lnTo>
                  <a:lnTo>
                    <a:pt x="943486" y="803020"/>
                  </a:lnTo>
                  <a:lnTo>
                    <a:pt x="943633" y="803101"/>
                  </a:lnTo>
                  <a:lnTo>
                    <a:pt x="943735" y="803170"/>
                  </a:lnTo>
                  <a:lnTo>
                    <a:pt x="943931" y="803324"/>
                  </a:lnTo>
                  <a:lnTo>
                    <a:pt x="944018" y="803411"/>
                  </a:lnTo>
                  <a:lnTo>
                    <a:pt x="944097" y="803501"/>
                  </a:lnTo>
                  <a:lnTo>
                    <a:pt x="944177" y="803633"/>
                  </a:lnTo>
                  <a:lnTo>
                    <a:pt x="944237" y="803774"/>
                  </a:lnTo>
                  <a:lnTo>
                    <a:pt x="944339" y="804079"/>
                  </a:lnTo>
                  <a:lnTo>
                    <a:pt x="944400" y="804219"/>
                  </a:lnTo>
                  <a:lnTo>
                    <a:pt x="944505" y="804406"/>
                  </a:lnTo>
                  <a:lnTo>
                    <a:pt x="944619" y="804588"/>
                  </a:lnTo>
                  <a:lnTo>
                    <a:pt x="944743" y="804765"/>
                  </a:lnTo>
                  <a:lnTo>
                    <a:pt x="944875" y="804938"/>
                  </a:lnTo>
                  <a:lnTo>
                    <a:pt x="945015" y="805097"/>
                  </a:lnTo>
                  <a:lnTo>
                    <a:pt x="945200" y="805274"/>
                  </a:lnTo>
                  <a:lnTo>
                    <a:pt x="945404" y="805433"/>
                  </a:lnTo>
                  <a:lnTo>
                    <a:pt x="945823" y="805742"/>
                  </a:lnTo>
                  <a:lnTo>
                    <a:pt x="946023" y="805906"/>
                  </a:lnTo>
                  <a:lnTo>
                    <a:pt x="946239" y="806101"/>
                  </a:lnTo>
                  <a:lnTo>
                    <a:pt x="946446" y="806301"/>
                  </a:lnTo>
                  <a:lnTo>
                    <a:pt x="946650" y="806510"/>
                  </a:lnTo>
                  <a:lnTo>
                    <a:pt x="947032" y="806946"/>
                  </a:lnTo>
                  <a:lnTo>
                    <a:pt x="947236" y="807219"/>
                  </a:lnTo>
                  <a:lnTo>
                    <a:pt x="947425" y="807501"/>
                  </a:lnTo>
                  <a:lnTo>
                    <a:pt x="947606" y="807792"/>
                  </a:lnTo>
                  <a:lnTo>
                    <a:pt x="947950" y="808383"/>
                  </a:lnTo>
                  <a:lnTo>
                    <a:pt x="948214" y="808824"/>
                  </a:lnTo>
                  <a:lnTo>
                    <a:pt x="948339" y="809042"/>
                  </a:lnTo>
                  <a:lnTo>
                    <a:pt x="948459" y="809269"/>
                  </a:lnTo>
                  <a:lnTo>
                    <a:pt x="948561" y="809501"/>
                  </a:lnTo>
                  <a:lnTo>
                    <a:pt x="948641" y="809701"/>
                  </a:lnTo>
                  <a:lnTo>
                    <a:pt x="948716" y="809905"/>
                  </a:lnTo>
                  <a:lnTo>
                    <a:pt x="948784" y="810114"/>
                  </a:lnTo>
                  <a:lnTo>
                    <a:pt x="948833" y="810323"/>
                  </a:lnTo>
                  <a:lnTo>
                    <a:pt x="948860" y="810532"/>
                  </a:lnTo>
                  <a:lnTo>
                    <a:pt x="948856" y="810737"/>
                  </a:lnTo>
                  <a:lnTo>
                    <a:pt x="948826" y="810941"/>
                  </a:lnTo>
                  <a:lnTo>
                    <a:pt x="948686" y="811555"/>
                  </a:lnTo>
                  <a:lnTo>
                    <a:pt x="948645" y="811701"/>
                  </a:lnTo>
                  <a:lnTo>
                    <a:pt x="948546" y="811987"/>
                  </a:lnTo>
                  <a:lnTo>
                    <a:pt x="948516" y="812128"/>
                  </a:lnTo>
                  <a:lnTo>
                    <a:pt x="948516" y="812264"/>
                  </a:lnTo>
                  <a:lnTo>
                    <a:pt x="948577" y="812414"/>
                  </a:lnTo>
                  <a:lnTo>
                    <a:pt x="948694" y="812550"/>
                  </a:lnTo>
                  <a:lnTo>
                    <a:pt x="948833" y="812687"/>
                  </a:lnTo>
                  <a:lnTo>
                    <a:pt x="948966" y="812832"/>
                  </a:lnTo>
                  <a:lnTo>
                    <a:pt x="949056" y="812982"/>
                  </a:lnTo>
                  <a:lnTo>
                    <a:pt x="949094" y="813132"/>
                  </a:lnTo>
                  <a:lnTo>
                    <a:pt x="949113" y="813291"/>
                  </a:lnTo>
                  <a:lnTo>
                    <a:pt x="949117" y="813450"/>
                  </a:lnTo>
                  <a:lnTo>
                    <a:pt x="949117" y="813614"/>
                  </a:lnTo>
                  <a:lnTo>
                    <a:pt x="949128" y="814059"/>
                  </a:lnTo>
                  <a:lnTo>
                    <a:pt x="949117" y="814628"/>
                  </a:lnTo>
                  <a:lnTo>
                    <a:pt x="949105" y="814909"/>
                  </a:lnTo>
                  <a:lnTo>
                    <a:pt x="949098" y="815196"/>
                  </a:lnTo>
                  <a:lnTo>
                    <a:pt x="949060" y="815955"/>
                  </a:lnTo>
                  <a:lnTo>
                    <a:pt x="949060" y="816209"/>
                  </a:lnTo>
                  <a:lnTo>
                    <a:pt x="949079" y="816459"/>
                  </a:lnTo>
                  <a:lnTo>
                    <a:pt x="949132" y="816764"/>
                  </a:lnTo>
                  <a:lnTo>
                    <a:pt x="949215" y="817068"/>
                  </a:lnTo>
                  <a:lnTo>
                    <a:pt x="949313" y="817368"/>
                  </a:lnTo>
                  <a:lnTo>
                    <a:pt x="949423" y="817668"/>
                  </a:lnTo>
                  <a:lnTo>
                    <a:pt x="949525" y="817968"/>
                  </a:lnTo>
                  <a:lnTo>
                    <a:pt x="949608" y="818223"/>
                  </a:lnTo>
                  <a:lnTo>
                    <a:pt x="949683" y="818486"/>
                  </a:lnTo>
                  <a:lnTo>
                    <a:pt x="949770" y="818741"/>
                  </a:lnTo>
                  <a:lnTo>
                    <a:pt x="949864" y="818995"/>
                  </a:lnTo>
                  <a:lnTo>
                    <a:pt x="949974" y="819236"/>
                  </a:lnTo>
                  <a:lnTo>
                    <a:pt x="950083" y="819436"/>
                  </a:lnTo>
                  <a:lnTo>
                    <a:pt x="950208" y="819627"/>
                  </a:lnTo>
                  <a:lnTo>
                    <a:pt x="950465" y="820004"/>
                  </a:lnTo>
                  <a:lnTo>
                    <a:pt x="950695" y="820354"/>
                  </a:lnTo>
                  <a:lnTo>
                    <a:pt x="950809" y="820509"/>
                  </a:lnTo>
                  <a:lnTo>
                    <a:pt x="950914" y="820668"/>
                  </a:lnTo>
                  <a:lnTo>
                    <a:pt x="951001" y="820827"/>
                  </a:lnTo>
                  <a:lnTo>
                    <a:pt x="951047" y="820995"/>
                  </a:lnTo>
                  <a:lnTo>
                    <a:pt x="951047" y="821118"/>
                  </a:lnTo>
                  <a:lnTo>
                    <a:pt x="951024" y="821241"/>
                  </a:lnTo>
                  <a:lnTo>
                    <a:pt x="950967" y="821495"/>
                  </a:lnTo>
                  <a:lnTo>
                    <a:pt x="950960" y="821622"/>
                  </a:lnTo>
                  <a:lnTo>
                    <a:pt x="950960" y="821722"/>
                  </a:lnTo>
                  <a:lnTo>
                    <a:pt x="950963" y="821822"/>
                  </a:lnTo>
                  <a:lnTo>
                    <a:pt x="950975" y="821922"/>
                  </a:lnTo>
                  <a:lnTo>
                    <a:pt x="950994" y="822013"/>
                  </a:lnTo>
                  <a:lnTo>
                    <a:pt x="951028" y="822100"/>
                  </a:lnTo>
                  <a:lnTo>
                    <a:pt x="951084" y="822186"/>
                  </a:lnTo>
                  <a:lnTo>
                    <a:pt x="951160" y="822268"/>
                  </a:lnTo>
                  <a:lnTo>
                    <a:pt x="951243" y="822345"/>
                  </a:lnTo>
                  <a:lnTo>
                    <a:pt x="951334" y="822400"/>
                  </a:lnTo>
                  <a:lnTo>
                    <a:pt x="951417" y="822422"/>
                  </a:lnTo>
                  <a:lnTo>
                    <a:pt x="951500" y="822409"/>
                  </a:lnTo>
                  <a:lnTo>
                    <a:pt x="951587" y="822372"/>
                  </a:lnTo>
                  <a:lnTo>
                    <a:pt x="951670" y="822322"/>
                  </a:lnTo>
                  <a:lnTo>
                    <a:pt x="951749" y="822259"/>
                  </a:lnTo>
                  <a:lnTo>
                    <a:pt x="951813" y="822191"/>
                  </a:lnTo>
                  <a:lnTo>
                    <a:pt x="951866" y="822095"/>
                  </a:lnTo>
                  <a:lnTo>
                    <a:pt x="951893" y="821981"/>
                  </a:lnTo>
                  <a:lnTo>
                    <a:pt x="951908" y="821859"/>
                  </a:lnTo>
                  <a:lnTo>
                    <a:pt x="951934" y="821741"/>
                  </a:lnTo>
                  <a:lnTo>
                    <a:pt x="951979" y="821641"/>
                  </a:lnTo>
                  <a:lnTo>
                    <a:pt x="952055" y="821563"/>
                  </a:lnTo>
                  <a:lnTo>
                    <a:pt x="952145" y="821500"/>
                  </a:lnTo>
                  <a:lnTo>
                    <a:pt x="952247" y="821441"/>
                  </a:lnTo>
                  <a:lnTo>
                    <a:pt x="952455" y="821332"/>
                  </a:lnTo>
                  <a:lnTo>
                    <a:pt x="952704" y="821186"/>
                  </a:lnTo>
                  <a:lnTo>
                    <a:pt x="952829" y="821122"/>
                  </a:lnTo>
                  <a:lnTo>
                    <a:pt x="952961" y="821063"/>
                  </a:lnTo>
                  <a:lnTo>
                    <a:pt x="953093" y="821027"/>
                  </a:lnTo>
                  <a:lnTo>
                    <a:pt x="953226" y="821000"/>
                  </a:lnTo>
                  <a:lnTo>
                    <a:pt x="953369" y="820982"/>
                  </a:lnTo>
                  <a:lnTo>
                    <a:pt x="953513" y="820977"/>
                  </a:lnTo>
                  <a:lnTo>
                    <a:pt x="953634" y="820991"/>
                  </a:lnTo>
                  <a:lnTo>
                    <a:pt x="953720" y="821036"/>
                  </a:lnTo>
                  <a:lnTo>
                    <a:pt x="953766" y="821127"/>
                  </a:lnTo>
                  <a:lnTo>
                    <a:pt x="953777" y="821250"/>
                  </a:lnTo>
                  <a:lnTo>
                    <a:pt x="953770" y="821395"/>
                  </a:lnTo>
                  <a:lnTo>
                    <a:pt x="953743" y="821541"/>
                  </a:lnTo>
                  <a:lnTo>
                    <a:pt x="953709" y="821668"/>
                  </a:lnTo>
                  <a:lnTo>
                    <a:pt x="953656" y="821800"/>
                  </a:lnTo>
                  <a:lnTo>
                    <a:pt x="953573" y="821922"/>
                  </a:lnTo>
                  <a:lnTo>
                    <a:pt x="953384" y="822168"/>
                  </a:lnTo>
                  <a:lnTo>
                    <a:pt x="953305" y="822295"/>
                  </a:lnTo>
                  <a:lnTo>
                    <a:pt x="953177" y="822541"/>
                  </a:lnTo>
                  <a:lnTo>
                    <a:pt x="953116" y="822668"/>
                  </a:lnTo>
                  <a:lnTo>
                    <a:pt x="953075" y="822795"/>
                  </a:lnTo>
                  <a:lnTo>
                    <a:pt x="953060" y="822922"/>
                  </a:lnTo>
                  <a:lnTo>
                    <a:pt x="953071" y="823018"/>
                  </a:lnTo>
                  <a:lnTo>
                    <a:pt x="953093" y="823113"/>
                  </a:lnTo>
                  <a:lnTo>
                    <a:pt x="953127" y="823213"/>
                  </a:lnTo>
                  <a:lnTo>
                    <a:pt x="953169" y="823309"/>
                  </a:lnTo>
                  <a:lnTo>
                    <a:pt x="953211" y="823400"/>
                  </a:lnTo>
                  <a:lnTo>
                    <a:pt x="953263" y="823495"/>
                  </a:lnTo>
                  <a:lnTo>
                    <a:pt x="953464" y="823777"/>
                  </a:lnTo>
                  <a:lnTo>
                    <a:pt x="953516" y="823877"/>
                  </a:lnTo>
                  <a:lnTo>
                    <a:pt x="953577" y="824095"/>
                  </a:lnTo>
                  <a:lnTo>
                    <a:pt x="953592" y="824327"/>
                  </a:lnTo>
                  <a:lnTo>
                    <a:pt x="953588" y="824572"/>
                  </a:lnTo>
                  <a:lnTo>
                    <a:pt x="953573" y="824822"/>
                  </a:lnTo>
                  <a:lnTo>
                    <a:pt x="953577" y="825063"/>
                  </a:lnTo>
                  <a:lnTo>
                    <a:pt x="953573" y="825754"/>
                  </a:lnTo>
                  <a:lnTo>
                    <a:pt x="953592" y="825927"/>
                  </a:lnTo>
                  <a:lnTo>
                    <a:pt x="953698" y="826027"/>
                  </a:lnTo>
                  <a:lnTo>
                    <a:pt x="953826" y="826027"/>
                  </a:lnTo>
                  <a:lnTo>
                    <a:pt x="953955" y="826018"/>
                  </a:lnTo>
                  <a:lnTo>
                    <a:pt x="954155" y="825945"/>
                  </a:lnTo>
                  <a:lnTo>
                    <a:pt x="954351" y="825799"/>
                  </a:lnTo>
                  <a:lnTo>
                    <a:pt x="954547" y="825640"/>
                  </a:lnTo>
                  <a:lnTo>
                    <a:pt x="954733" y="825513"/>
                  </a:lnTo>
                  <a:lnTo>
                    <a:pt x="954906" y="825481"/>
                  </a:lnTo>
                  <a:lnTo>
                    <a:pt x="955005" y="825504"/>
                  </a:lnTo>
                  <a:lnTo>
                    <a:pt x="955103" y="825549"/>
                  </a:lnTo>
                  <a:lnTo>
                    <a:pt x="955197" y="825599"/>
                  </a:lnTo>
                  <a:lnTo>
                    <a:pt x="955288" y="825659"/>
                  </a:lnTo>
                  <a:lnTo>
                    <a:pt x="955375" y="825727"/>
                  </a:lnTo>
                  <a:lnTo>
                    <a:pt x="955522" y="825863"/>
                  </a:lnTo>
                  <a:lnTo>
                    <a:pt x="955658" y="826027"/>
                  </a:lnTo>
                  <a:lnTo>
                    <a:pt x="955775" y="826213"/>
                  </a:lnTo>
                  <a:lnTo>
                    <a:pt x="955862" y="826409"/>
                  </a:lnTo>
                  <a:lnTo>
                    <a:pt x="955911" y="826604"/>
                  </a:lnTo>
                  <a:lnTo>
                    <a:pt x="955918" y="826695"/>
                  </a:lnTo>
                  <a:lnTo>
                    <a:pt x="955915" y="826790"/>
                  </a:lnTo>
                  <a:lnTo>
                    <a:pt x="955900" y="826981"/>
                  </a:lnTo>
                  <a:lnTo>
                    <a:pt x="955903" y="827077"/>
                  </a:lnTo>
                  <a:lnTo>
                    <a:pt x="955945" y="827331"/>
                  </a:lnTo>
                  <a:lnTo>
                    <a:pt x="956024" y="827590"/>
                  </a:lnTo>
                  <a:lnTo>
                    <a:pt x="956134" y="827845"/>
                  </a:lnTo>
                  <a:lnTo>
                    <a:pt x="956274" y="828077"/>
                  </a:lnTo>
                  <a:lnTo>
                    <a:pt x="956934" y="828499"/>
                  </a:lnTo>
                  <a:lnTo>
                    <a:pt x="957335" y="828568"/>
                  </a:lnTo>
                  <a:lnTo>
                    <a:pt x="957641" y="828572"/>
                  </a:lnTo>
                  <a:lnTo>
                    <a:pt x="957916" y="828699"/>
                  </a:lnTo>
                  <a:lnTo>
                    <a:pt x="958249" y="828799"/>
                  </a:lnTo>
                  <a:lnTo>
                    <a:pt x="958528" y="828713"/>
                  </a:lnTo>
                  <a:lnTo>
                    <a:pt x="959053" y="828445"/>
                  </a:lnTo>
                  <a:lnTo>
                    <a:pt x="959329" y="828449"/>
                  </a:lnTo>
                  <a:lnTo>
                    <a:pt x="959548" y="828358"/>
                  </a:lnTo>
                  <a:lnTo>
                    <a:pt x="959763" y="828145"/>
                  </a:lnTo>
                  <a:lnTo>
                    <a:pt x="959982" y="827995"/>
                  </a:lnTo>
                  <a:lnTo>
                    <a:pt x="960318" y="827999"/>
                  </a:lnTo>
                  <a:lnTo>
                    <a:pt x="960688" y="827945"/>
                  </a:lnTo>
                  <a:lnTo>
                    <a:pt x="960998" y="827890"/>
                  </a:lnTo>
                  <a:lnTo>
                    <a:pt x="961334" y="827927"/>
                  </a:lnTo>
                  <a:lnTo>
                    <a:pt x="961795" y="827872"/>
                  </a:lnTo>
                  <a:lnTo>
                    <a:pt x="962071" y="827845"/>
                  </a:lnTo>
                  <a:lnTo>
                    <a:pt x="962471" y="827822"/>
                  </a:lnTo>
                  <a:lnTo>
                    <a:pt x="962868" y="827890"/>
                  </a:lnTo>
                  <a:lnTo>
                    <a:pt x="963359" y="828022"/>
                  </a:lnTo>
                  <a:lnTo>
                    <a:pt x="963819" y="827999"/>
                  </a:lnTo>
                  <a:lnTo>
                    <a:pt x="964556" y="827981"/>
                  </a:lnTo>
                  <a:lnTo>
                    <a:pt x="965077" y="827958"/>
                  </a:lnTo>
                  <a:lnTo>
                    <a:pt x="965693" y="827749"/>
                  </a:lnTo>
                  <a:lnTo>
                    <a:pt x="966278" y="827763"/>
                  </a:lnTo>
                  <a:lnTo>
                    <a:pt x="966795" y="827922"/>
                  </a:lnTo>
                  <a:lnTo>
                    <a:pt x="967162" y="828086"/>
                  </a:lnTo>
                  <a:lnTo>
                    <a:pt x="967524" y="828336"/>
                  </a:lnTo>
                  <a:lnTo>
                    <a:pt x="967826" y="828617"/>
                  </a:lnTo>
                  <a:lnTo>
                    <a:pt x="968098" y="828963"/>
                  </a:lnTo>
                  <a:lnTo>
                    <a:pt x="968155" y="829240"/>
                  </a:lnTo>
                  <a:lnTo>
                    <a:pt x="968208" y="829613"/>
                  </a:lnTo>
                  <a:lnTo>
                    <a:pt x="968174" y="829949"/>
                  </a:lnTo>
                  <a:lnTo>
                    <a:pt x="968106" y="830381"/>
                  </a:lnTo>
                  <a:lnTo>
                    <a:pt x="968008" y="830781"/>
                  </a:lnTo>
                  <a:lnTo>
                    <a:pt x="968091" y="831117"/>
                  </a:lnTo>
                  <a:lnTo>
                    <a:pt x="968336" y="831340"/>
                  </a:lnTo>
                  <a:lnTo>
                    <a:pt x="968669" y="831467"/>
                  </a:lnTo>
                  <a:lnTo>
                    <a:pt x="968820" y="831654"/>
                  </a:lnTo>
                  <a:lnTo>
                    <a:pt x="968816" y="832054"/>
                  </a:lnTo>
                  <a:lnTo>
                    <a:pt x="968623" y="832454"/>
                  </a:lnTo>
                  <a:lnTo>
                    <a:pt x="968280" y="833004"/>
                  </a:lnTo>
                  <a:lnTo>
                    <a:pt x="968212" y="833372"/>
                  </a:lnTo>
                  <a:lnTo>
                    <a:pt x="968079" y="833831"/>
                  </a:lnTo>
                  <a:lnTo>
                    <a:pt x="967860" y="834135"/>
                  </a:lnTo>
                  <a:lnTo>
                    <a:pt x="967766" y="834349"/>
                  </a:lnTo>
                  <a:lnTo>
                    <a:pt x="967487" y="834590"/>
                  </a:lnTo>
                  <a:lnTo>
                    <a:pt x="967173" y="834772"/>
                  </a:lnTo>
                  <a:lnTo>
                    <a:pt x="966897" y="834981"/>
                  </a:lnTo>
                  <a:lnTo>
                    <a:pt x="966795" y="835381"/>
                  </a:lnTo>
                  <a:lnTo>
                    <a:pt x="966761" y="835599"/>
                  </a:lnTo>
                  <a:lnTo>
                    <a:pt x="966539" y="836085"/>
                  </a:lnTo>
                  <a:lnTo>
                    <a:pt x="966195" y="836635"/>
                  </a:lnTo>
                  <a:lnTo>
                    <a:pt x="966187" y="836913"/>
                  </a:lnTo>
                  <a:lnTo>
                    <a:pt x="966093" y="837126"/>
                  </a:lnTo>
                  <a:lnTo>
                    <a:pt x="965874" y="837463"/>
                  </a:lnTo>
                  <a:lnTo>
                    <a:pt x="965776" y="837799"/>
                  </a:lnTo>
                  <a:lnTo>
                    <a:pt x="965742" y="838076"/>
                  </a:lnTo>
                  <a:lnTo>
                    <a:pt x="965644" y="838354"/>
                  </a:lnTo>
                  <a:lnTo>
                    <a:pt x="965700" y="838753"/>
                  </a:lnTo>
                  <a:lnTo>
                    <a:pt x="965757" y="839031"/>
                  </a:lnTo>
                  <a:lnTo>
                    <a:pt x="965689" y="839340"/>
                  </a:lnTo>
                  <a:lnTo>
                    <a:pt x="965625" y="839522"/>
                  </a:lnTo>
                  <a:lnTo>
                    <a:pt x="965436" y="839767"/>
                  </a:lnTo>
                  <a:lnTo>
                    <a:pt x="965149" y="840376"/>
                  </a:lnTo>
                  <a:lnTo>
                    <a:pt x="965175" y="840685"/>
                  </a:lnTo>
                  <a:lnTo>
                    <a:pt x="965262" y="840994"/>
                  </a:lnTo>
                  <a:lnTo>
                    <a:pt x="965383" y="841244"/>
                  </a:lnTo>
                  <a:lnTo>
                    <a:pt x="965406" y="841553"/>
                  </a:lnTo>
                  <a:lnTo>
                    <a:pt x="965179" y="842226"/>
                  </a:lnTo>
                  <a:lnTo>
                    <a:pt x="965175" y="842567"/>
                  </a:lnTo>
                  <a:lnTo>
                    <a:pt x="965134" y="843122"/>
                  </a:lnTo>
                  <a:lnTo>
                    <a:pt x="965126" y="843985"/>
                  </a:lnTo>
                  <a:lnTo>
                    <a:pt x="965028" y="844385"/>
                  </a:lnTo>
                  <a:lnTo>
                    <a:pt x="964926" y="844844"/>
                  </a:lnTo>
                  <a:lnTo>
                    <a:pt x="964828" y="845181"/>
                  </a:lnTo>
                  <a:lnTo>
                    <a:pt x="964733" y="845608"/>
                  </a:lnTo>
                  <a:lnTo>
                    <a:pt x="964816" y="846072"/>
                  </a:lnTo>
                  <a:lnTo>
                    <a:pt x="964843" y="846381"/>
                  </a:lnTo>
                  <a:lnTo>
                    <a:pt x="964835" y="846690"/>
                  </a:lnTo>
                  <a:lnTo>
                    <a:pt x="964801" y="846967"/>
                  </a:lnTo>
                  <a:lnTo>
                    <a:pt x="964578" y="847362"/>
                  </a:lnTo>
                  <a:lnTo>
                    <a:pt x="964299" y="847726"/>
                  </a:lnTo>
                  <a:lnTo>
                    <a:pt x="963823" y="848644"/>
                  </a:lnTo>
                  <a:lnTo>
                    <a:pt x="963725" y="849103"/>
                  </a:lnTo>
                  <a:lnTo>
                    <a:pt x="963498" y="849712"/>
                  </a:lnTo>
                  <a:lnTo>
                    <a:pt x="963370" y="850112"/>
                  </a:lnTo>
                  <a:lnTo>
                    <a:pt x="963185" y="850203"/>
                  </a:lnTo>
                  <a:lnTo>
                    <a:pt x="962879" y="850167"/>
                  </a:lnTo>
                  <a:lnTo>
                    <a:pt x="962543" y="850035"/>
                  </a:lnTo>
                  <a:lnTo>
                    <a:pt x="962392" y="849913"/>
                  </a:lnTo>
                  <a:lnTo>
                    <a:pt x="962305" y="849694"/>
                  </a:lnTo>
                  <a:lnTo>
                    <a:pt x="962184" y="849572"/>
                  </a:lnTo>
                  <a:lnTo>
                    <a:pt x="961788" y="849499"/>
                  </a:lnTo>
                  <a:lnTo>
                    <a:pt x="961538" y="849590"/>
                  </a:lnTo>
                  <a:lnTo>
                    <a:pt x="961259" y="849772"/>
                  </a:lnTo>
                  <a:lnTo>
                    <a:pt x="960919" y="850040"/>
                  </a:lnTo>
                  <a:lnTo>
                    <a:pt x="960639" y="850312"/>
                  </a:lnTo>
                  <a:lnTo>
                    <a:pt x="960575" y="850526"/>
                  </a:lnTo>
                  <a:lnTo>
                    <a:pt x="960386" y="850772"/>
                  </a:lnTo>
                  <a:lnTo>
                    <a:pt x="960232" y="850890"/>
                  </a:lnTo>
                  <a:lnTo>
                    <a:pt x="959982" y="851162"/>
                  </a:lnTo>
                  <a:lnTo>
                    <a:pt x="959703" y="851435"/>
                  </a:lnTo>
                  <a:lnTo>
                    <a:pt x="959363" y="851585"/>
                  </a:lnTo>
                  <a:lnTo>
                    <a:pt x="958928" y="851763"/>
                  </a:lnTo>
                  <a:lnTo>
                    <a:pt x="958407" y="851785"/>
                  </a:lnTo>
                  <a:lnTo>
                    <a:pt x="957981" y="851776"/>
                  </a:lnTo>
                  <a:lnTo>
                    <a:pt x="957644" y="851649"/>
                  </a:lnTo>
                  <a:lnTo>
                    <a:pt x="957372" y="851458"/>
                  </a:lnTo>
                  <a:lnTo>
                    <a:pt x="957221" y="851181"/>
                  </a:lnTo>
                  <a:lnTo>
                    <a:pt x="957195" y="850935"/>
                  </a:lnTo>
                  <a:lnTo>
                    <a:pt x="957199" y="850781"/>
                  </a:lnTo>
                  <a:lnTo>
                    <a:pt x="957108" y="850653"/>
                  </a:lnTo>
                  <a:lnTo>
                    <a:pt x="956866" y="850558"/>
                  </a:lnTo>
                  <a:lnTo>
                    <a:pt x="956561" y="850553"/>
                  </a:lnTo>
                  <a:lnTo>
                    <a:pt x="956251" y="850581"/>
                  </a:lnTo>
                  <a:lnTo>
                    <a:pt x="956039" y="850544"/>
                  </a:lnTo>
                  <a:lnTo>
                    <a:pt x="955794" y="850508"/>
                  </a:lnTo>
                  <a:lnTo>
                    <a:pt x="955665" y="850722"/>
                  </a:lnTo>
                  <a:lnTo>
                    <a:pt x="955541" y="850967"/>
                  </a:lnTo>
                  <a:lnTo>
                    <a:pt x="955378" y="851426"/>
                  </a:lnTo>
                  <a:lnTo>
                    <a:pt x="955254" y="851640"/>
                  </a:lnTo>
                  <a:lnTo>
                    <a:pt x="955095" y="851885"/>
                  </a:lnTo>
                  <a:lnTo>
                    <a:pt x="954846" y="852158"/>
                  </a:lnTo>
                  <a:lnTo>
                    <a:pt x="954657" y="852431"/>
                  </a:lnTo>
                  <a:lnTo>
                    <a:pt x="954593" y="852767"/>
                  </a:lnTo>
                  <a:lnTo>
                    <a:pt x="954374" y="852981"/>
                  </a:lnTo>
                  <a:lnTo>
                    <a:pt x="954098" y="853035"/>
                  </a:lnTo>
                  <a:lnTo>
                    <a:pt x="953913" y="853126"/>
                  </a:lnTo>
                  <a:lnTo>
                    <a:pt x="953754" y="853372"/>
                  </a:lnTo>
                  <a:lnTo>
                    <a:pt x="953501" y="853917"/>
                  </a:lnTo>
                  <a:lnTo>
                    <a:pt x="953188" y="854285"/>
                  </a:lnTo>
                  <a:lnTo>
                    <a:pt x="953090" y="854590"/>
                  </a:lnTo>
                  <a:lnTo>
                    <a:pt x="952931" y="854835"/>
                  </a:lnTo>
                  <a:lnTo>
                    <a:pt x="952837" y="855172"/>
                  </a:lnTo>
                  <a:lnTo>
                    <a:pt x="952863" y="855449"/>
                  </a:lnTo>
                  <a:lnTo>
                    <a:pt x="952950" y="855694"/>
                  </a:lnTo>
                  <a:lnTo>
                    <a:pt x="953037" y="855913"/>
                  </a:lnTo>
                  <a:lnTo>
                    <a:pt x="953071" y="856163"/>
                  </a:lnTo>
                  <a:lnTo>
                    <a:pt x="953067" y="856381"/>
                  </a:lnTo>
                  <a:lnTo>
                    <a:pt x="952939" y="856685"/>
                  </a:lnTo>
                  <a:lnTo>
                    <a:pt x="952935" y="856994"/>
                  </a:lnTo>
                  <a:lnTo>
                    <a:pt x="952867" y="857453"/>
                  </a:lnTo>
                  <a:lnTo>
                    <a:pt x="952856" y="857958"/>
                  </a:lnTo>
                  <a:lnTo>
                    <a:pt x="952772" y="858490"/>
                  </a:lnTo>
                  <a:lnTo>
                    <a:pt x="952761" y="859063"/>
                  </a:lnTo>
                  <a:lnTo>
                    <a:pt x="952716" y="859481"/>
                  </a:lnTo>
                  <a:lnTo>
                    <a:pt x="952822" y="859940"/>
                  </a:lnTo>
                  <a:lnTo>
                    <a:pt x="953120" y="860404"/>
                  </a:lnTo>
                  <a:lnTo>
                    <a:pt x="953377" y="860790"/>
                  </a:lnTo>
                  <a:lnTo>
                    <a:pt x="953600" y="861249"/>
                  </a:lnTo>
                  <a:lnTo>
                    <a:pt x="953705" y="861785"/>
                  </a:lnTo>
                  <a:lnTo>
                    <a:pt x="953849" y="862208"/>
                  </a:lnTo>
                  <a:lnTo>
                    <a:pt x="954034" y="862363"/>
                  </a:lnTo>
                  <a:lnTo>
                    <a:pt x="954370" y="862786"/>
                  </a:lnTo>
                  <a:lnTo>
                    <a:pt x="954480" y="863095"/>
                  </a:lnTo>
                  <a:lnTo>
                    <a:pt x="954359" y="863549"/>
                  </a:lnTo>
                  <a:lnTo>
                    <a:pt x="954200" y="863813"/>
                  </a:lnTo>
                  <a:lnTo>
                    <a:pt x="953588" y="864263"/>
                  </a:lnTo>
                  <a:lnTo>
                    <a:pt x="953505" y="864563"/>
                  </a:lnTo>
                  <a:lnTo>
                    <a:pt x="953732" y="864758"/>
                  </a:lnTo>
                  <a:lnTo>
                    <a:pt x="953913" y="865145"/>
                  </a:lnTo>
                  <a:lnTo>
                    <a:pt x="953758" y="865367"/>
                  </a:lnTo>
                  <a:lnTo>
                    <a:pt x="953490" y="865554"/>
                  </a:lnTo>
                  <a:lnTo>
                    <a:pt x="953331" y="866049"/>
                  </a:lnTo>
                  <a:lnTo>
                    <a:pt x="953282" y="866581"/>
                  </a:lnTo>
                  <a:lnTo>
                    <a:pt x="953649" y="867499"/>
                  </a:lnTo>
                  <a:lnTo>
                    <a:pt x="953754" y="867999"/>
                  </a:lnTo>
                  <a:lnTo>
                    <a:pt x="953822" y="868495"/>
                  </a:lnTo>
                  <a:lnTo>
                    <a:pt x="953773" y="868990"/>
                  </a:lnTo>
                  <a:lnTo>
                    <a:pt x="953618" y="869254"/>
                  </a:lnTo>
                  <a:lnTo>
                    <a:pt x="953426" y="869759"/>
                  </a:lnTo>
                  <a:lnTo>
                    <a:pt x="953120" y="869981"/>
                  </a:lnTo>
                  <a:lnTo>
                    <a:pt x="952886" y="870436"/>
                  </a:lnTo>
                  <a:lnTo>
                    <a:pt x="952723" y="870931"/>
                  </a:lnTo>
                  <a:lnTo>
                    <a:pt x="952678" y="871500"/>
                  </a:lnTo>
                  <a:lnTo>
                    <a:pt x="952591" y="871995"/>
                  </a:lnTo>
                  <a:lnTo>
                    <a:pt x="952584" y="872568"/>
                  </a:lnTo>
                  <a:lnTo>
                    <a:pt x="952425" y="873022"/>
                  </a:lnTo>
                  <a:lnTo>
                    <a:pt x="952266" y="873322"/>
                  </a:lnTo>
                  <a:lnTo>
                    <a:pt x="952032" y="873777"/>
                  </a:lnTo>
                  <a:lnTo>
                    <a:pt x="951836" y="874118"/>
                  </a:lnTo>
                  <a:lnTo>
                    <a:pt x="951526" y="874609"/>
                  </a:lnTo>
                  <a:lnTo>
                    <a:pt x="951028" y="874904"/>
                  </a:lnTo>
                  <a:lnTo>
                    <a:pt x="950605" y="875200"/>
                  </a:lnTo>
                  <a:lnTo>
                    <a:pt x="950182" y="875536"/>
                  </a:lnTo>
                  <a:lnTo>
                    <a:pt x="949951" y="875800"/>
                  </a:lnTo>
                  <a:lnTo>
                    <a:pt x="949755" y="876141"/>
                  </a:lnTo>
                  <a:lnTo>
                    <a:pt x="949558" y="876518"/>
                  </a:lnTo>
                  <a:lnTo>
                    <a:pt x="949207" y="877009"/>
                  </a:lnTo>
                  <a:lnTo>
                    <a:pt x="948898" y="877423"/>
                  </a:lnTo>
                  <a:lnTo>
                    <a:pt x="948592" y="877645"/>
                  </a:lnTo>
                  <a:lnTo>
                    <a:pt x="948206" y="877868"/>
                  </a:lnTo>
                  <a:lnTo>
                    <a:pt x="947561" y="878045"/>
                  </a:lnTo>
                  <a:lnTo>
                    <a:pt x="947292" y="878159"/>
                  </a:lnTo>
                  <a:lnTo>
                    <a:pt x="946911" y="878264"/>
                  </a:lnTo>
                  <a:lnTo>
                    <a:pt x="946416" y="878295"/>
                  </a:lnTo>
                  <a:lnTo>
                    <a:pt x="944532" y="879905"/>
                  </a:lnTo>
                  <a:lnTo>
                    <a:pt x="944332" y="880355"/>
                  </a:lnTo>
                  <a:lnTo>
                    <a:pt x="944139" y="880696"/>
                  </a:lnTo>
                  <a:lnTo>
                    <a:pt x="944052" y="881191"/>
                  </a:lnTo>
                  <a:lnTo>
                    <a:pt x="944048" y="881573"/>
                  </a:lnTo>
                  <a:lnTo>
                    <a:pt x="943920" y="882255"/>
                  </a:lnTo>
                  <a:lnTo>
                    <a:pt x="943988" y="882905"/>
                  </a:lnTo>
                  <a:lnTo>
                    <a:pt x="943935" y="883669"/>
                  </a:lnTo>
                  <a:lnTo>
                    <a:pt x="943890" y="884273"/>
                  </a:lnTo>
                  <a:lnTo>
                    <a:pt x="943807" y="884619"/>
                  </a:lnTo>
                  <a:lnTo>
                    <a:pt x="943682" y="885187"/>
                  </a:lnTo>
                  <a:lnTo>
                    <a:pt x="943746" y="886101"/>
                  </a:lnTo>
                  <a:lnTo>
                    <a:pt x="944037" y="887174"/>
                  </a:lnTo>
                  <a:lnTo>
                    <a:pt x="944184" y="887519"/>
                  </a:lnTo>
                  <a:lnTo>
                    <a:pt x="944369" y="887905"/>
                  </a:lnTo>
                  <a:lnTo>
                    <a:pt x="944517" y="888137"/>
                  </a:lnTo>
                  <a:lnTo>
                    <a:pt x="944815" y="888519"/>
                  </a:lnTo>
                  <a:lnTo>
                    <a:pt x="944917" y="889097"/>
                  </a:lnTo>
                  <a:lnTo>
                    <a:pt x="944909" y="889592"/>
                  </a:lnTo>
                  <a:lnTo>
                    <a:pt x="944868" y="889933"/>
                  </a:lnTo>
                  <a:lnTo>
                    <a:pt x="945011" y="890242"/>
                  </a:lnTo>
                  <a:lnTo>
                    <a:pt x="945310" y="890624"/>
                  </a:lnTo>
                  <a:lnTo>
                    <a:pt x="945529" y="891124"/>
                  </a:lnTo>
                  <a:lnTo>
                    <a:pt x="945786" y="891665"/>
                  </a:lnTo>
                  <a:lnTo>
                    <a:pt x="946008" y="891970"/>
                  </a:lnTo>
                  <a:lnTo>
                    <a:pt x="946348" y="892129"/>
                  </a:lnTo>
                  <a:lnTo>
                    <a:pt x="946722" y="892401"/>
                  </a:lnTo>
                  <a:lnTo>
                    <a:pt x="947021" y="892829"/>
                  </a:lnTo>
                  <a:lnTo>
                    <a:pt x="947236" y="893515"/>
                  </a:lnTo>
                  <a:lnTo>
                    <a:pt x="947262" y="894315"/>
                  </a:lnTo>
                  <a:lnTo>
                    <a:pt x="947368" y="894893"/>
                  </a:lnTo>
                  <a:lnTo>
                    <a:pt x="947432" y="895538"/>
                  </a:lnTo>
                  <a:lnTo>
                    <a:pt x="947534" y="896229"/>
                  </a:lnTo>
                  <a:lnTo>
                    <a:pt x="947485" y="896988"/>
                  </a:lnTo>
                  <a:lnTo>
                    <a:pt x="947587" y="897525"/>
                  </a:lnTo>
                  <a:lnTo>
                    <a:pt x="947617" y="898020"/>
                  </a:lnTo>
                  <a:lnTo>
                    <a:pt x="947425" y="898320"/>
                  </a:lnTo>
                  <a:lnTo>
                    <a:pt x="947493" y="898666"/>
                  </a:lnTo>
                  <a:lnTo>
                    <a:pt x="947602" y="899011"/>
                  </a:lnTo>
                  <a:lnTo>
                    <a:pt x="947519" y="899430"/>
                  </a:lnTo>
                  <a:lnTo>
                    <a:pt x="947436" y="899770"/>
                  </a:lnTo>
                  <a:lnTo>
                    <a:pt x="947243" y="899998"/>
                  </a:lnTo>
                  <a:lnTo>
                    <a:pt x="946938" y="900257"/>
                  </a:lnTo>
                  <a:lnTo>
                    <a:pt x="946892" y="900639"/>
                  </a:lnTo>
                  <a:lnTo>
                    <a:pt x="946647" y="901625"/>
                  </a:lnTo>
                  <a:lnTo>
                    <a:pt x="946337" y="902080"/>
                  </a:lnTo>
                  <a:lnTo>
                    <a:pt x="945906" y="902757"/>
                  </a:lnTo>
                  <a:lnTo>
                    <a:pt x="945600" y="903094"/>
                  </a:lnTo>
                  <a:lnTo>
                    <a:pt x="945174" y="903471"/>
                  </a:lnTo>
                  <a:lnTo>
                    <a:pt x="944101" y="904253"/>
                  </a:lnTo>
                  <a:lnTo>
                    <a:pt x="943414" y="904394"/>
                  </a:lnTo>
                  <a:lnTo>
                    <a:pt x="942881" y="904576"/>
                  </a:lnTo>
                  <a:lnTo>
                    <a:pt x="942190" y="904867"/>
                  </a:lnTo>
                  <a:lnTo>
                    <a:pt x="941809" y="905089"/>
                  </a:lnTo>
                  <a:lnTo>
                    <a:pt x="941499" y="905353"/>
                  </a:lnTo>
                  <a:lnTo>
                    <a:pt x="941155" y="905539"/>
                  </a:lnTo>
                  <a:lnTo>
                    <a:pt x="940853" y="905571"/>
                  </a:lnTo>
                  <a:lnTo>
                    <a:pt x="940283" y="905562"/>
                  </a:lnTo>
                  <a:lnTo>
                    <a:pt x="939905" y="905326"/>
                  </a:lnTo>
                  <a:lnTo>
                    <a:pt x="939569" y="905017"/>
                  </a:lnTo>
                  <a:lnTo>
                    <a:pt x="938855" y="904698"/>
                  </a:lnTo>
                  <a:lnTo>
                    <a:pt x="938440" y="904539"/>
                  </a:lnTo>
                  <a:lnTo>
                    <a:pt x="937681" y="904439"/>
                  </a:lnTo>
                  <a:lnTo>
                    <a:pt x="937141" y="904385"/>
                  </a:lnTo>
                  <a:lnTo>
                    <a:pt x="936612" y="904353"/>
                  </a:lnTo>
                  <a:lnTo>
                    <a:pt x="936366" y="904335"/>
                  </a:lnTo>
                  <a:lnTo>
                    <a:pt x="935381" y="904098"/>
                  </a:lnTo>
                  <a:lnTo>
                    <a:pt x="934516" y="903726"/>
                  </a:lnTo>
                  <a:lnTo>
                    <a:pt x="933572" y="903276"/>
                  </a:lnTo>
                  <a:lnTo>
                    <a:pt x="932473" y="902621"/>
                  </a:lnTo>
                  <a:lnTo>
                    <a:pt x="931883" y="902253"/>
                  </a:lnTo>
                  <a:lnTo>
                    <a:pt x="931374" y="902043"/>
                  </a:lnTo>
                  <a:lnTo>
                    <a:pt x="930784" y="901757"/>
                  </a:lnTo>
                  <a:lnTo>
                    <a:pt x="930116" y="901544"/>
                  </a:lnTo>
                  <a:lnTo>
                    <a:pt x="929485" y="901257"/>
                  </a:lnTo>
                  <a:lnTo>
                    <a:pt x="928896" y="901007"/>
                  </a:lnTo>
                  <a:lnTo>
                    <a:pt x="926271" y="899334"/>
                  </a:lnTo>
                  <a:lnTo>
                    <a:pt x="925641" y="899043"/>
                  </a:lnTo>
                  <a:lnTo>
                    <a:pt x="924934" y="898675"/>
                  </a:lnTo>
                  <a:lnTo>
                    <a:pt x="924107" y="898343"/>
                  </a:lnTo>
                  <a:lnTo>
                    <a:pt x="923163" y="898088"/>
                  </a:lnTo>
                  <a:lnTo>
                    <a:pt x="922257" y="897716"/>
                  </a:lnTo>
                  <a:lnTo>
                    <a:pt x="920686" y="896934"/>
                  </a:lnTo>
                  <a:lnTo>
                    <a:pt x="920017" y="896647"/>
                  </a:lnTo>
                  <a:lnTo>
                    <a:pt x="919587" y="896320"/>
                  </a:lnTo>
                  <a:lnTo>
                    <a:pt x="919277" y="895956"/>
                  </a:lnTo>
                  <a:lnTo>
                    <a:pt x="919046" y="895515"/>
                  </a:lnTo>
                  <a:lnTo>
                    <a:pt x="918820" y="894956"/>
                  </a:lnTo>
                  <a:lnTo>
                    <a:pt x="918510" y="894511"/>
                  </a:lnTo>
                  <a:lnTo>
                    <a:pt x="918238" y="894070"/>
                  </a:lnTo>
                  <a:lnTo>
                    <a:pt x="917929" y="893788"/>
                  </a:lnTo>
                  <a:lnTo>
                    <a:pt x="917415" y="893620"/>
                  </a:lnTo>
                  <a:lnTo>
                    <a:pt x="916901" y="893570"/>
                  </a:lnTo>
                  <a:lnTo>
                    <a:pt x="915753" y="893552"/>
                  </a:lnTo>
                  <a:lnTo>
                    <a:pt x="915277" y="893506"/>
                  </a:lnTo>
                  <a:lnTo>
                    <a:pt x="914446" y="893411"/>
                  </a:lnTo>
                  <a:lnTo>
                    <a:pt x="913699" y="893320"/>
                  </a:lnTo>
                  <a:lnTo>
                    <a:pt x="913026" y="893229"/>
                  </a:lnTo>
                  <a:lnTo>
                    <a:pt x="912396" y="893061"/>
                  </a:lnTo>
                  <a:lnTo>
                    <a:pt x="911924" y="892851"/>
                  </a:lnTo>
                  <a:lnTo>
                    <a:pt x="911417" y="892406"/>
                  </a:lnTo>
                  <a:lnTo>
                    <a:pt x="911104" y="892242"/>
                  </a:lnTo>
                  <a:lnTo>
                    <a:pt x="910553" y="892033"/>
                  </a:lnTo>
                  <a:lnTo>
                    <a:pt x="909963" y="891788"/>
                  </a:lnTo>
                  <a:lnTo>
                    <a:pt x="909571" y="891460"/>
                  </a:lnTo>
                  <a:lnTo>
                    <a:pt x="909257" y="891256"/>
                  </a:lnTo>
                  <a:lnTo>
                    <a:pt x="908982" y="891133"/>
                  </a:lnTo>
                  <a:lnTo>
                    <a:pt x="908472" y="890806"/>
                  </a:lnTo>
                  <a:lnTo>
                    <a:pt x="908241" y="890565"/>
                  </a:lnTo>
                  <a:lnTo>
                    <a:pt x="907769" y="890356"/>
                  </a:lnTo>
                  <a:lnTo>
                    <a:pt x="907452" y="890233"/>
                  </a:lnTo>
                  <a:lnTo>
                    <a:pt x="907063" y="889947"/>
                  </a:lnTo>
                  <a:lnTo>
                    <a:pt x="906787" y="889706"/>
                  </a:lnTo>
                  <a:lnTo>
                    <a:pt x="906633" y="889542"/>
                  </a:lnTo>
                  <a:lnTo>
                    <a:pt x="906436" y="889542"/>
                  </a:lnTo>
                  <a:lnTo>
                    <a:pt x="906194" y="889697"/>
                  </a:lnTo>
                  <a:lnTo>
                    <a:pt x="906032" y="890087"/>
                  </a:lnTo>
                  <a:lnTo>
                    <a:pt x="905866" y="890406"/>
                  </a:lnTo>
                  <a:lnTo>
                    <a:pt x="905745" y="890683"/>
                  </a:lnTo>
                  <a:lnTo>
                    <a:pt x="905620" y="890919"/>
                  </a:lnTo>
                  <a:lnTo>
                    <a:pt x="905379" y="891033"/>
                  </a:lnTo>
                  <a:lnTo>
                    <a:pt x="905265" y="890992"/>
                  </a:lnTo>
                  <a:lnTo>
                    <a:pt x="905027" y="890829"/>
                  </a:lnTo>
                  <a:lnTo>
                    <a:pt x="904597" y="890583"/>
                  </a:lnTo>
                  <a:lnTo>
                    <a:pt x="904238" y="890578"/>
                  </a:lnTo>
                  <a:lnTo>
                    <a:pt x="903883" y="890610"/>
                  </a:lnTo>
                  <a:lnTo>
                    <a:pt x="903486" y="890724"/>
                  </a:lnTo>
                  <a:lnTo>
                    <a:pt x="903052" y="890597"/>
                  </a:lnTo>
                  <a:lnTo>
                    <a:pt x="902580" y="890510"/>
                  </a:lnTo>
                  <a:lnTo>
                    <a:pt x="902104" y="890383"/>
                  </a:lnTo>
                  <a:lnTo>
                    <a:pt x="901870" y="890219"/>
                  </a:lnTo>
                  <a:lnTo>
                    <a:pt x="901632" y="890138"/>
                  </a:lnTo>
                  <a:lnTo>
                    <a:pt x="901436" y="890133"/>
                  </a:lnTo>
                  <a:lnTo>
                    <a:pt x="901160" y="890169"/>
                  </a:lnTo>
                  <a:lnTo>
                    <a:pt x="900722" y="890201"/>
                  </a:lnTo>
                  <a:lnTo>
                    <a:pt x="900050" y="890228"/>
                  </a:lnTo>
                  <a:lnTo>
                    <a:pt x="899283" y="890183"/>
                  </a:lnTo>
                  <a:lnTo>
                    <a:pt x="898531" y="890247"/>
                  </a:lnTo>
                  <a:lnTo>
                    <a:pt x="897772" y="890474"/>
                  </a:lnTo>
                  <a:lnTo>
                    <a:pt x="897017" y="890742"/>
                  </a:lnTo>
                  <a:lnTo>
                    <a:pt x="896416" y="891047"/>
                  </a:lnTo>
                  <a:lnTo>
                    <a:pt x="895857" y="891397"/>
                  </a:lnTo>
                  <a:lnTo>
                    <a:pt x="895419" y="891551"/>
                  </a:lnTo>
                  <a:lnTo>
                    <a:pt x="894743" y="891656"/>
                  </a:lnTo>
                  <a:lnTo>
                    <a:pt x="894230" y="891610"/>
                  </a:lnTo>
                  <a:lnTo>
                    <a:pt x="893837" y="891483"/>
                  </a:lnTo>
                  <a:lnTo>
                    <a:pt x="893444" y="891319"/>
                  </a:lnTo>
                  <a:lnTo>
                    <a:pt x="892893" y="891147"/>
                  </a:lnTo>
                  <a:lnTo>
                    <a:pt x="892421" y="890942"/>
                  </a:lnTo>
                  <a:lnTo>
                    <a:pt x="892028" y="890738"/>
                  </a:lnTo>
                  <a:lnTo>
                    <a:pt x="891794" y="890456"/>
                  </a:lnTo>
                  <a:lnTo>
                    <a:pt x="891639" y="890251"/>
                  </a:lnTo>
                  <a:lnTo>
                    <a:pt x="891405" y="889969"/>
                  </a:lnTo>
                  <a:lnTo>
                    <a:pt x="891212" y="889688"/>
                  </a:lnTo>
                  <a:lnTo>
                    <a:pt x="891057" y="889410"/>
                  </a:lnTo>
                  <a:lnTo>
                    <a:pt x="890948" y="888969"/>
                  </a:lnTo>
                  <a:lnTo>
                    <a:pt x="890835" y="888610"/>
                  </a:lnTo>
                  <a:lnTo>
                    <a:pt x="890759" y="888287"/>
                  </a:lnTo>
                  <a:lnTo>
                    <a:pt x="890525" y="888087"/>
                  </a:lnTo>
                  <a:lnTo>
                    <a:pt x="890328" y="888042"/>
                  </a:lnTo>
                  <a:lnTo>
                    <a:pt x="890056" y="887801"/>
                  </a:lnTo>
                  <a:lnTo>
                    <a:pt x="889939" y="887601"/>
                  </a:lnTo>
                  <a:lnTo>
                    <a:pt x="889785" y="887478"/>
                  </a:lnTo>
                  <a:lnTo>
                    <a:pt x="889358" y="886992"/>
                  </a:lnTo>
                  <a:lnTo>
                    <a:pt x="889324" y="886596"/>
                  </a:lnTo>
                  <a:lnTo>
                    <a:pt x="889256" y="886037"/>
                  </a:lnTo>
                  <a:lnTo>
                    <a:pt x="889214" y="885878"/>
                  </a:lnTo>
                  <a:lnTo>
                    <a:pt x="888704" y="885669"/>
                  </a:lnTo>
                  <a:lnTo>
                    <a:pt x="888512" y="885510"/>
                  </a:lnTo>
                  <a:lnTo>
                    <a:pt x="888043" y="885023"/>
                  </a:lnTo>
                  <a:lnTo>
                    <a:pt x="887496" y="884419"/>
                  </a:lnTo>
                  <a:lnTo>
                    <a:pt x="886797" y="883728"/>
                  </a:lnTo>
                  <a:lnTo>
                    <a:pt x="886133" y="883241"/>
                  </a:lnTo>
                  <a:lnTo>
                    <a:pt x="885664" y="882678"/>
                  </a:lnTo>
                  <a:lnTo>
                    <a:pt x="885321" y="882073"/>
                  </a:lnTo>
                  <a:lnTo>
                    <a:pt x="885067" y="881146"/>
                  </a:lnTo>
                  <a:lnTo>
                    <a:pt x="884901" y="880327"/>
                  </a:lnTo>
                  <a:lnTo>
                    <a:pt x="885101" y="879432"/>
                  </a:lnTo>
                  <a:lnTo>
                    <a:pt x="885388" y="878968"/>
                  </a:lnTo>
                  <a:lnTo>
                    <a:pt x="885774" y="878168"/>
                  </a:lnTo>
                  <a:lnTo>
                    <a:pt x="885883" y="877859"/>
                  </a:lnTo>
                  <a:lnTo>
                    <a:pt x="886091" y="877405"/>
                  </a:lnTo>
                  <a:lnTo>
                    <a:pt x="886174" y="877136"/>
                  </a:lnTo>
                  <a:lnTo>
                    <a:pt x="886219" y="876750"/>
                  </a:lnTo>
                  <a:lnTo>
                    <a:pt x="886340" y="876209"/>
                  </a:lnTo>
                  <a:lnTo>
                    <a:pt x="886427" y="875750"/>
                  </a:lnTo>
                  <a:lnTo>
                    <a:pt x="886472" y="875404"/>
                  </a:lnTo>
                  <a:lnTo>
                    <a:pt x="886321" y="875168"/>
                  </a:lnTo>
                  <a:lnTo>
                    <a:pt x="886208" y="874973"/>
                  </a:lnTo>
                  <a:lnTo>
                    <a:pt x="885793" y="874659"/>
                  </a:lnTo>
                  <a:lnTo>
                    <a:pt x="885679" y="874386"/>
                  </a:lnTo>
                  <a:lnTo>
                    <a:pt x="885725" y="874118"/>
                  </a:lnTo>
                  <a:lnTo>
                    <a:pt x="885732" y="873463"/>
                  </a:lnTo>
                  <a:lnTo>
                    <a:pt x="885623" y="873227"/>
                  </a:lnTo>
                  <a:lnTo>
                    <a:pt x="885434" y="872995"/>
                  </a:lnTo>
                  <a:lnTo>
                    <a:pt x="885181" y="872813"/>
                  </a:lnTo>
                  <a:lnTo>
                    <a:pt x="884845" y="872500"/>
                  </a:lnTo>
                  <a:lnTo>
                    <a:pt x="884478" y="872150"/>
                  </a:lnTo>
                  <a:lnTo>
                    <a:pt x="884112" y="871895"/>
                  </a:lnTo>
                  <a:lnTo>
                    <a:pt x="883591" y="871513"/>
                  </a:lnTo>
                  <a:lnTo>
                    <a:pt x="883194" y="871290"/>
                  </a:lnTo>
                  <a:lnTo>
                    <a:pt x="882734" y="871004"/>
                  </a:lnTo>
                  <a:lnTo>
                    <a:pt x="881752" y="870677"/>
                  </a:lnTo>
                  <a:lnTo>
                    <a:pt x="881317" y="870604"/>
                  </a:lnTo>
                  <a:lnTo>
                    <a:pt x="880981" y="870509"/>
                  </a:lnTo>
                  <a:lnTo>
                    <a:pt x="880766" y="870350"/>
                  </a:lnTo>
                  <a:lnTo>
                    <a:pt x="880430" y="869999"/>
                  </a:lnTo>
                  <a:lnTo>
                    <a:pt x="880313" y="869627"/>
                  </a:lnTo>
                  <a:lnTo>
                    <a:pt x="880286" y="869377"/>
                  </a:lnTo>
                  <a:lnTo>
                    <a:pt x="879731" y="869277"/>
                  </a:lnTo>
                  <a:lnTo>
                    <a:pt x="879300" y="869113"/>
                  </a:lnTo>
                  <a:lnTo>
                    <a:pt x="879149" y="868890"/>
                  </a:lnTo>
                  <a:lnTo>
                    <a:pt x="879032" y="868581"/>
                  </a:lnTo>
                  <a:lnTo>
                    <a:pt x="879010" y="868263"/>
                  </a:lnTo>
                  <a:lnTo>
                    <a:pt x="878828" y="868040"/>
                  </a:lnTo>
                  <a:lnTo>
                    <a:pt x="878522" y="867849"/>
                  </a:lnTo>
                  <a:lnTo>
                    <a:pt x="878152" y="867658"/>
                  </a:lnTo>
                  <a:lnTo>
                    <a:pt x="877880" y="867499"/>
                  </a:lnTo>
                  <a:lnTo>
                    <a:pt x="877790" y="867186"/>
                  </a:lnTo>
                  <a:lnTo>
                    <a:pt x="877922" y="866877"/>
                  </a:lnTo>
                  <a:lnTo>
                    <a:pt x="877986" y="866568"/>
                  </a:lnTo>
                  <a:lnTo>
                    <a:pt x="877892" y="866104"/>
                  </a:lnTo>
                  <a:lnTo>
                    <a:pt x="877831" y="865663"/>
                  </a:lnTo>
                  <a:lnTo>
                    <a:pt x="877865" y="865286"/>
                  </a:lnTo>
                  <a:lnTo>
                    <a:pt x="877918" y="865149"/>
                  </a:lnTo>
                  <a:lnTo>
                    <a:pt x="877963" y="865081"/>
                  </a:lnTo>
                  <a:lnTo>
                    <a:pt x="878016" y="865022"/>
                  </a:lnTo>
                  <a:lnTo>
                    <a:pt x="878081" y="864967"/>
                  </a:lnTo>
                  <a:lnTo>
                    <a:pt x="878145" y="864922"/>
                  </a:lnTo>
                  <a:lnTo>
                    <a:pt x="878232" y="864881"/>
                  </a:lnTo>
                  <a:lnTo>
                    <a:pt x="878334" y="864854"/>
                  </a:lnTo>
                  <a:lnTo>
                    <a:pt x="878439" y="864845"/>
                  </a:lnTo>
                  <a:lnTo>
                    <a:pt x="878549" y="864840"/>
                  </a:lnTo>
                  <a:lnTo>
                    <a:pt x="878655" y="864845"/>
                  </a:lnTo>
                  <a:lnTo>
                    <a:pt x="878757" y="864854"/>
                  </a:lnTo>
                  <a:lnTo>
                    <a:pt x="878862" y="864877"/>
                  </a:lnTo>
                  <a:lnTo>
                    <a:pt x="878964" y="864904"/>
                  </a:lnTo>
                  <a:lnTo>
                    <a:pt x="879161" y="864981"/>
                  </a:lnTo>
                  <a:lnTo>
                    <a:pt x="879297" y="865054"/>
                  </a:lnTo>
                  <a:lnTo>
                    <a:pt x="879429" y="865145"/>
                  </a:lnTo>
                  <a:lnTo>
                    <a:pt x="879553" y="865245"/>
                  </a:lnTo>
                  <a:lnTo>
                    <a:pt x="879882" y="865540"/>
                  </a:lnTo>
                  <a:lnTo>
                    <a:pt x="880059" y="865708"/>
                  </a:lnTo>
                  <a:lnTo>
                    <a:pt x="880139" y="865799"/>
                  </a:lnTo>
                  <a:lnTo>
                    <a:pt x="880207" y="865895"/>
                  </a:lnTo>
                  <a:lnTo>
                    <a:pt x="880263" y="866013"/>
                  </a:lnTo>
                  <a:lnTo>
                    <a:pt x="880305" y="866140"/>
                  </a:lnTo>
                  <a:lnTo>
                    <a:pt x="880369" y="866408"/>
                  </a:lnTo>
                  <a:lnTo>
                    <a:pt x="880407" y="866536"/>
                  </a:lnTo>
                  <a:lnTo>
                    <a:pt x="880539" y="866881"/>
                  </a:lnTo>
                  <a:lnTo>
                    <a:pt x="880592" y="866995"/>
                  </a:lnTo>
                  <a:lnTo>
                    <a:pt x="880656" y="867095"/>
                  </a:lnTo>
                  <a:lnTo>
                    <a:pt x="880736" y="867195"/>
                  </a:lnTo>
                  <a:lnTo>
                    <a:pt x="880834" y="867290"/>
                  </a:lnTo>
                  <a:lnTo>
                    <a:pt x="880936" y="867372"/>
                  </a:lnTo>
                  <a:lnTo>
                    <a:pt x="881155" y="867531"/>
                  </a:lnTo>
                  <a:lnTo>
                    <a:pt x="881306" y="867622"/>
                  </a:lnTo>
                  <a:lnTo>
                    <a:pt x="881461" y="867704"/>
                  </a:lnTo>
                  <a:lnTo>
                    <a:pt x="881623" y="867777"/>
                  </a:lnTo>
                  <a:lnTo>
                    <a:pt x="881789" y="867840"/>
                  </a:lnTo>
                  <a:lnTo>
                    <a:pt x="881955" y="867881"/>
                  </a:lnTo>
                  <a:lnTo>
                    <a:pt x="882156" y="867909"/>
                  </a:lnTo>
                  <a:lnTo>
                    <a:pt x="882356" y="867909"/>
                  </a:lnTo>
                  <a:lnTo>
                    <a:pt x="882563" y="867895"/>
                  </a:lnTo>
                  <a:lnTo>
                    <a:pt x="882771" y="867872"/>
                  </a:lnTo>
                  <a:lnTo>
                    <a:pt x="882975" y="867858"/>
                  </a:lnTo>
                  <a:lnTo>
                    <a:pt x="883719" y="867818"/>
                  </a:lnTo>
                  <a:lnTo>
                    <a:pt x="884860" y="867727"/>
                  </a:lnTo>
                  <a:lnTo>
                    <a:pt x="885551" y="867622"/>
                  </a:lnTo>
                  <a:lnTo>
                    <a:pt x="886703" y="867640"/>
                  </a:lnTo>
                  <a:lnTo>
                    <a:pt x="887239" y="867613"/>
                  </a:lnTo>
                  <a:lnTo>
                    <a:pt x="887666" y="867427"/>
                  </a:lnTo>
                  <a:lnTo>
                    <a:pt x="888172" y="867049"/>
                  </a:lnTo>
                  <a:lnTo>
                    <a:pt x="888833" y="866445"/>
                  </a:lnTo>
                  <a:lnTo>
                    <a:pt x="889267" y="865681"/>
                  </a:lnTo>
                  <a:lnTo>
                    <a:pt x="889667" y="864840"/>
                  </a:lnTo>
                  <a:lnTo>
                    <a:pt x="889989" y="863922"/>
                  </a:lnTo>
                  <a:lnTo>
                    <a:pt x="890075" y="863381"/>
                  </a:lnTo>
                  <a:lnTo>
                    <a:pt x="890192" y="862608"/>
                  </a:lnTo>
                  <a:lnTo>
                    <a:pt x="890340" y="861458"/>
                  </a:lnTo>
                  <a:lnTo>
                    <a:pt x="890412" y="859799"/>
                  </a:lnTo>
                  <a:lnTo>
                    <a:pt x="890608" y="858140"/>
                  </a:lnTo>
                  <a:lnTo>
                    <a:pt x="890649" y="856190"/>
                  </a:lnTo>
                  <a:lnTo>
                    <a:pt x="890623" y="855985"/>
                  </a:lnTo>
                  <a:lnTo>
                    <a:pt x="890597" y="855576"/>
                  </a:lnTo>
                  <a:lnTo>
                    <a:pt x="890608" y="855163"/>
                  </a:lnTo>
                  <a:lnTo>
                    <a:pt x="890642" y="854826"/>
                  </a:lnTo>
                  <a:lnTo>
                    <a:pt x="890702" y="854490"/>
                  </a:lnTo>
                  <a:lnTo>
                    <a:pt x="890740" y="854322"/>
                  </a:lnTo>
                  <a:lnTo>
                    <a:pt x="890823" y="854003"/>
                  </a:lnTo>
                  <a:lnTo>
                    <a:pt x="890872" y="853844"/>
                  </a:lnTo>
                  <a:lnTo>
                    <a:pt x="890929" y="853694"/>
                  </a:lnTo>
                  <a:lnTo>
                    <a:pt x="890993" y="853544"/>
                  </a:lnTo>
                  <a:lnTo>
                    <a:pt x="891065" y="853403"/>
                  </a:lnTo>
                  <a:lnTo>
                    <a:pt x="891144" y="853262"/>
                  </a:lnTo>
                  <a:lnTo>
                    <a:pt x="891227" y="853131"/>
                  </a:lnTo>
                  <a:lnTo>
                    <a:pt x="891322" y="853003"/>
                  </a:lnTo>
                  <a:lnTo>
                    <a:pt x="891427" y="852885"/>
                  </a:lnTo>
                  <a:lnTo>
                    <a:pt x="891533" y="852790"/>
                  </a:lnTo>
                  <a:lnTo>
                    <a:pt x="891650" y="852699"/>
                  </a:lnTo>
                  <a:lnTo>
                    <a:pt x="891775" y="852617"/>
                  </a:lnTo>
                  <a:lnTo>
                    <a:pt x="891903" y="852540"/>
                  </a:lnTo>
                  <a:lnTo>
                    <a:pt x="892032" y="852476"/>
                  </a:lnTo>
                  <a:lnTo>
                    <a:pt x="892183" y="852412"/>
                  </a:lnTo>
                  <a:lnTo>
                    <a:pt x="892341" y="852367"/>
                  </a:lnTo>
                  <a:lnTo>
                    <a:pt x="892659" y="852290"/>
                  </a:lnTo>
                  <a:lnTo>
                    <a:pt x="892817" y="852244"/>
                  </a:lnTo>
                  <a:lnTo>
                    <a:pt x="892976" y="852190"/>
                  </a:lnTo>
                  <a:lnTo>
                    <a:pt x="893444" y="852008"/>
                  </a:lnTo>
                  <a:lnTo>
                    <a:pt x="893603" y="851958"/>
                  </a:lnTo>
                  <a:lnTo>
                    <a:pt x="893965" y="851858"/>
                  </a:lnTo>
                  <a:lnTo>
                    <a:pt x="894147" y="851817"/>
                  </a:lnTo>
                  <a:lnTo>
                    <a:pt x="894328" y="851794"/>
                  </a:lnTo>
                  <a:lnTo>
                    <a:pt x="894509" y="851794"/>
                  </a:lnTo>
                  <a:lnTo>
                    <a:pt x="894619" y="851803"/>
                  </a:lnTo>
                  <a:lnTo>
                    <a:pt x="894728" y="851822"/>
                  </a:lnTo>
                  <a:lnTo>
                    <a:pt x="894838" y="851849"/>
                  </a:lnTo>
                  <a:lnTo>
                    <a:pt x="894944" y="851881"/>
                  </a:lnTo>
                  <a:lnTo>
                    <a:pt x="895046" y="851922"/>
                  </a:lnTo>
                  <a:lnTo>
                    <a:pt x="895132" y="851972"/>
                  </a:lnTo>
                  <a:lnTo>
                    <a:pt x="895219" y="852031"/>
                  </a:lnTo>
                  <a:lnTo>
                    <a:pt x="895382" y="852162"/>
                  </a:lnTo>
                  <a:lnTo>
                    <a:pt x="895461" y="852231"/>
                  </a:lnTo>
                  <a:lnTo>
                    <a:pt x="895608" y="852372"/>
                  </a:lnTo>
                  <a:lnTo>
                    <a:pt x="895876" y="852685"/>
                  </a:lnTo>
                  <a:lnTo>
                    <a:pt x="896012" y="852835"/>
                  </a:lnTo>
                  <a:lnTo>
                    <a:pt x="896167" y="852967"/>
                  </a:lnTo>
                  <a:lnTo>
                    <a:pt x="896311" y="853058"/>
                  </a:lnTo>
                  <a:lnTo>
                    <a:pt x="896462" y="853144"/>
                  </a:lnTo>
                  <a:lnTo>
                    <a:pt x="896779" y="853285"/>
                  </a:lnTo>
                  <a:lnTo>
                    <a:pt x="896941" y="853340"/>
                  </a:lnTo>
                  <a:lnTo>
                    <a:pt x="897198" y="853413"/>
                  </a:lnTo>
                  <a:lnTo>
                    <a:pt x="897463" y="853467"/>
                  </a:lnTo>
                  <a:lnTo>
                    <a:pt x="897735" y="853499"/>
                  </a:lnTo>
                  <a:lnTo>
                    <a:pt x="898003" y="853508"/>
                  </a:lnTo>
                  <a:lnTo>
                    <a:pt x="898263" y="853485"/>
                  </a:lnTo>
                  <a:lnTo>
                    <a:pt x="898513" y="853426"/>
                  </a:lnTo>
                  <a:lnTo>
                    <a:pt x="898766" y="853340"/>
                  </a:lnTo>
                  <a:lnTo>
                    <a:pt x="899011" y="853226"/>
                  </a:lnTo>
                  <a:lnTo>
                    <a:pt x="899245" y="853099"/>
                  </a:lnTo>
                  <a:lnTo>
                    <a:pt x="899472" y="852963"/>
                  </a:lnTo>
                  <a:lnTo>
                    <a:pt x="899748" y="852758"/>
                  </a:lnTo>
                  <a:lnTo>
                    <a:pt x="900008" y="852522"/>
                  </a:lnTo>
                  <a:lnTo>
                    <a:pt x="900250" y="852263"/>
                  </a:lnTo>
                  <a:lnTo>
                    <a:pt x="900476" y="851990"/>
                  </a:lnTo>
                  <a:lnTo>
                    <a:pt x="900696" y="851713"/>
                  </a:lnTo>
                  <a:lnTo>
                    <a:pt x="900896" y="851435"/>
                  </a:lnTo>
                  <a:lnTo>
                    <a:pt x="901088" y="851144"/>
                  </a:lnTo>
                  <a:lnTo>
                    <a:pt x="901262" y="850844"/>
                  </a:lnTo>
                  <a:lnTo>
                    <a:pt x="901421" y="850535"/>
                  </a:lnTo>
                  <a:lnTo>
                    <a:pt x="901560" y="850222"/>
                  </a:lnTo>
                  <a:lnTo>
                    <a:pt x="901787" y="849631"/>
                  </a:lnTo>
                  <a:lnTo>
                    <a:pt x="901874" y="849326"/>
                  </a:lnTo>
                  <a:lnTo>
                    <a:pt x="901934" y="849017"/>
                  </a:lnTo>
                  <a:lnTo>
                    <a:pt x="901946" y="848722"/>
                  </a:lnTo>
                  <a:lnTo>
                    <a:pt x="901923" y="848472"/>
                  </a:lnTo>
                  <a:lnTo>
                    <a:pt x="901904" y="848349"/>
                  </a:lnTo>
                  <a:lnTo>
                    <a:pt x="901874" y="848231"/>
                  </a:lnTo>
                  <a:lnTo>
                    <a:pt x="901836" y="848117"/>
                  </a:lnTo>
                  <a:lnTo>
                    <a:pt x="901734" y="847953"/>
                  </a:lnTo>
                  <a:lnTo>
                    <a:pt x="901587" y="847808"/>
                  </a:lnTo>
                  <a:lnTo>
                    <a:pt x="901262" y="847535"/>
                  </a:lnTo>
                  <a:lnTo>
                    <a:pt x="901126" y="847381"/>
                  </a:lnTo>
                  <a:lnTo>
                    <a:pt x="901013" y="847222"/>
                  </a:lnTo>
                  <a:lnTo>
                    <a:pt x="900907" y="847053"/>
                  </a:lnTo>
                  <a:lnTo>
                    <a:pt x="900809" y="846885"/>
                  </a:lnTo>
                  <a:lnTo>
                    <a:pt x="900726" y="846708"/>
                  </a:lnTo>
                  <a:lnTo>
                    <a:pt x="900661" y="846526"/>
                  </a:lnTo>
                  <a:lnTo>
                    <a:pt x="900612" y="846244"/>
                  </a:lnTo>
                  <a:lnTo>
                    <a:pt x="900616" y="845944"/>
                  </a:lnTo>
                  <a:lnTo>
                    <a:pt x="900684" y="845326"/>
                  </a:lnTo>
                  <a:lnTo>
                    <a:pt x="900684" y="845022"/>
                  </a:lnTo>
                  <a:lnTo>
                    <a:pt x="900635" y="844667"/>
                  </a:lnTo>
                  <a:lnTo>
                    <a:pt x="900563" y="844317"/>
                  </a:lnTo>
                  <a:lnTo>
                    <a:pt x="900476" y="843967"/>
                  </a:lnTo>
                  <a:lnTo>
                    <a:pt x="900401" y="843617"/>
                  </a:lnTo>
                  <a:lnTo>
                    <a:pt x="900352" y="843267"/>
                  </a:lnTo>
                  <a:lnTo>
                    <a:pt x="900333" y="842953"/>
                  </a:lnTo>
                  <a:lnTo>
                    <a:pt x="900322" y="842635"/>
                  </a:lnTo>
                  <a:lnTo>
                    <a:pt x="900322" y="842322"/>
                  </a:lnTo>
                  <a:lnTo>
                    <a:pt x="900340" y="842008"/>
                  </a:lnTo>
                  <a:lnTo>
                    <a:pt x="900378" y="841699"/>
                  </a:lnTo>
                  <a:lnTo>
                    <a:pt x="900427" y="841440"/>
                  </a:lnTo>
                  <a:lnTo>
                    <a:pt x="900488" y="841181"/>
                  </a:lnTo>
                  <a:lnTo>
                    <a:pt x="900563" y="840926"/>
                  </a:lnTo>
                  <a:lnTo>
                    <a:pt x="900654" y="840676"/>
                  </a:lnTo>
                  <a:lnTo>
                    <a:pt x="900760" y="840440"/>
                  </a:lnTo>
                  <a:lnTo>
                    <a:pt x="900899" y="840194"/>
                  </a:lnTo>
                  <a:lnTo>
                    <a:pt x="901066" y="839967"/>
                  </a:lnTo>
                  <a:lnTo>
                    <a:pt x="901247" y="839744"/>
                  </a:lnTo>
                  <a:lnTo>
                    <a:pt x="901621" y="839308"/>
                  </a:lnTo>
                  <a:lnTo>
                    <a:pt x="901991" y="838858"/>
                  </a:lnTo>
                  <a:lnTo>
                    <a:pt x="902183" y="838640"/>
                  </a:lnTo>
                  <a:lnTo>
                    <a:pt x="902384" y="838431"/>
                  </a:lnTo>
                  <a:lnTo>
                    <a:pt x="902599" y="838240"/>
                  </a:lnTo>
                  <a:lnTo>
                    <a:pt x="902826" y="838063"/>
                  </a:lnTo>
                  <a:lnTo>
                    <a:pt x="903063" y="837908"/>
                  </a:lnTo>
                  <a:lnTo>
                    <a:pt x="903309" y="837758"/>
                  </a:lnTo>
                  <a:lnTo>
                    <a:pt x="903811" y="837476"/>
                  </a:lnTo>
                  <a:lnTo>
                    <a:pt x="904106" y="837299"/>
                  </a:lnTo>
                  <a:lnTo>
                    <a:pt x="904703" y="836958"/>
                  </a:lnTo>
                  <a:lnTo>
                    <a:pt x="905012" y="836817"/>
                  </a:lnTo>
                  <a:lnTo>
                    <a:pt x="905326" y="836717"/>
                  </a:lnTo>
                  <a:lnTo>
                    <a:pt x="905541" y="836694"/>
                  </a:lnTo>
                  <a:lnTo>
                    <a:pt x="905771" y="836699"/>
                  </a:lnTo>
                  <a:lnTo>
                    <a:pt x="905998" y="836708"/>
                  </a:lnTo>
                  <a:lnTo>
                    <a:pt x="906198" y="836685"/>
                  </a:lnTo>
                  <a:lnTo>
                    <a:pt x="906349" y="836613"/>
                  </a:lnTo>
                  <a:lnTo>
                    <a:pt x="906421" y="836535"/>
                  </a:lnTo>
                  <a:lnTo>
                    <a:pt x="906481" y="836440"/>
                  </a:lnTo>
                  <a:lnTo>
                    <a:pt x="906530" y="836340"/>
                  </a:lnTo>
                  <a:lnTo>
                    <a:pt x="906572" y="836235"/>
                  </a:lnTo>
                  <a:lnTo>
                    <a:pt x="906598" y="836135"/>
                  </a:lnTo>
                  <a:lnTo>
                    <a:pt x="906595" y="835985"/>
                  </a:lnTo>
                  <a:lnTo>
                    <a:pt x="906553" y="835831"/>
                  </a:lnTo>
                  <a:lnTo>
                    <a:pt x="906489" y="835667"/>
                  </a:lnTo>
                  <a:lnTo>
                    <a:pt x="906421" y="835508"/>
                  </a:lnTo>
                  <a:lnTo>
                    <a:pt x="906372" y="835344"/>
                  </a:lnTo>
                  <a:lnTo>
                    <a:pt x="906311" y="835081"/>
                  </a:lnTo>
                  <a:lnTo>
                    <a:pt x="906285" y="834949"/>
                  </a:lnTo>
                  <a:lnTo>
                    <a:pt x="906259" y="834681"/>
                  </a:lnTo>
                  <a:lnTo>
                    <a:pt x="906270" y="834526"/>
                  </a:lnTo>
                  <a:lnTo>
                    <a:pt x="906296" y="834367"/>
                  </a:lnTo>
                  <a:lnTo>
                    <a:pt x="906364" y="834058"/>
                  </a:lnTo>
                  <a:lnTo>
                    <a:pt x="906413" y="833790"/>
                  </a:lnTo>
                  <a:lnTo>
                    <a:pt x="906462" y="833567"/>
                  </a:lnTo>
                  <a:lnTo>
                    <a:pt x="906474" y="833458"/>
                  </a:lnTo>
                  <a:lnTo>
                    <a:pt x="906462" y="833358"/>
                  </a:lnTo>
                  <a:lnTo>
                    <a:pt x="906413" y="833231"/>
                  </a:lnTo>
                  <a:lnTo>
                    <a:pt x="906330" y="833104"/>
                  </a:lnTo>
                  <a:lnTo>
                    <a:pt x="906228" y="832990"/>
                  </a:lnTo>
                  <a:lnTo>
                    <a:pt x="906111" y="832885"/>
                  </a:lnTo>
                  <a:lnTo>
                    <a:pt x="905990" y="832808"/>
                  </a:lnTo>
                  <a:lnTo>
                    <a:pt x="905881" y="832763"/>
                  </a:lnTo>
                  <a:lnTo>
                    <a:pt x="905764" y="832731"/>
                  </a:lnTo>
                  <a:lnTo>
                    <a:pt x="905515" y="832699"/>
                  </a:lnTo>
                  <a:lnTo>
                    <a:pt x="905394" y="832676"/>
                  </a:lnTo>
                  <a:lnTo>
                    <a:pt x="904914" y="832567"/>
                  </a:lnTo>
                  <a:lnTo>
                    <a:pt x="904793" y="832545"/>
                  </a:lnTo>
                  <a:lnTo>
                    <a:pt x="904544" y="832508"/>
                  </a:lnTo>
                  <a:lnTo>
                    <a:pt x="904291" y="832481"/>
                  </a:lnTo>
                  <a:lnTo>
                    <a:pt x="904038" y="832463"/>
                  </a:lnTo>
                  <a:lnTo>
                    <a:pt x="903785" y="832458"/>
                  </a:lnTo>
                  <a:lnTo>
                    <a:pt x="903536" y="832463"/>
                  </a:lnTo>
                  <a:lnTo>
                    <a:pt x="903328" y="832485"/>
                  </a:lnTo>
                  <a:lnTo>
                    <a:pt x="903124" y="832517"/>
                  </a:lnTo>
                  <a:lnTo>
                    <a:pt x="902716" y="832595"/>
                  </a:lnTo>
                  <a:lnTo>
                    <a:pt x="902512" y="832626"/>
                  </a:lnTo>
                  <a:lnTo>
                    <a:pt x="902282" y="832654"/>
                  </a:lnTo>
                  <a:lnTo>
                    <a:pt x="901598" y="832708"/>
                  </a:lnTo>
                  <a:lnTo>
                    <a:pt x="901137" y="832754"/>
                  </a:lnTo>
                  <a:lnTo>
                    <a:pt x="900903" y="832772"/>
                  </a:lnTo>
                  <a:lnTo>
                    <a:pt x="900673" y="832799"/>
                  </a:lnTo>
                  <a:lnTo>
                    <a:pt x="900446" y="832836"/>
                  </a:lnTo>
                  <a:lnTo>
                    <a:pt x="900223" y="832890"/>
                  </a:lnTo>
                  <a:lnTo>
                    <a:pt x="899997" y="832981"/>
                  </a:lnTo>
                  <a:lnTo>
                    <a:pt x="899778" y="833095"/>
                  </a:lnTo>
                  <a:lnTo>
                    <a:pt x="899563" y="833222"/>
                  </a:lnTo>
                  <a:lnTo>
                    <a:pt x="899351" y="833354"/>
                  </a:lnTo>
                  <a:lnTo>
                    <a:pt x="898739" y="833695"/>
                  </a:lnTo>
                  <a:lnTo>
                    <a:pt x="898467" y="833826"/>
                  </a:lnTo>
                  <a:lnTo>
                    <a:pt x="898203" y="833917"/>
                  </a:lnTo>
                  <a:lnTo>
                    <a:pt x="897644" y="834031"/>
                  </a:lnTo>
                  <a:lnTo>
                    <a:pt x="897376" y="834108"/>
                  </a:lnTo>
                  <a:lnTo>
                    <a:pt x="897142" y="834226"/>
                  </a:lnTo>
                  <a:lnTo>
                    <a:pt x="897017" y="834317"/>
                  </a:lnTo>
                  <a:lnTo>
                    <a:pt x="896904" y="834422"/>
                  </a:lnTo>
                  <a:lnTo>
                    <a:pt x="896794" y="834531"/>
                  </a:lnTo>
                  <a:lnTo>
                    <a:pt x="896590" y="834763"/>
                  </a:lnTo>
                  <a:lnTo>
                    <a:pt x="896454" y="834940"/>
                  </a:lnTo>
                  <a:lnTo>
                    <a:pt x="896333" y="835135"/>
                  </a:lnTo>
                  <a:lnTo>
                    <a:pt x="896220" y="835335"/>
                  </a:lnTo>
                  <a:lnTo>
                    <a:pt x="896103" y="835531"/>
                  </a:lnTo>
                  <a:lnTo>
                    <a:pt x="895975" y="835717"/>
                  </a:lnTo>
                  <a:lnTo>
                    <a:pt x="895805" y="835917"/>
                  </a:lnTo>
                  <a:lnTo>
                    <a:pt x="895627" y="836113"/>
                  </a:lnTo>
                  <a:lnTo>
                    <a:pt x="895442" y="836304"/>
                  </a:lnTo>
                  <a:lnTo>
                    <a:pt x="895057" y="836667"/>
                  </a:lnTo>
                  <a:lnTo>
                    <a:pt x="894834" y="836853"/>
                  </a:lnTo>
                  <a:lnTo>
                    <a:pt x="894373" y="837203"/>
                  </a:lnTo>
                  <a:lnTo>
                    <a:pt x="893901" y="837549"/>
                  </a:lnTo>
                  <a:lnTo>
                    <a:pt x="892934" y="838276"/>
                  </a:lnTo>
                  <a:lnTo>
                    <a:pt x="892689" y="838453"/>
                  </a:lnTo>
                  <a:lnTo>
                    <a:pt x="891896" y="839285"/>
                  </a:lnTo>
                  <a:lnTo>
                    <a:pt x="891363" y="838731"/>
                  </a:lnTo>
                  <a:lnTo>
                    <a:pt x="890899" y="837699"/>
                  </a:lnTo>
                  <a:lnTo>
                    <a:pt x="890249" y="837144"/>
                  </a:lnTo>
                  <a:lnTo>
                    <a:pt x="890887" y="834985"/>
                  </a:lnTo>
                  <a:lnTo>
                    <a:pt x="891443" y="835158"/>
                  </a:lnTo>
                  <a:lnTo>
                    <a:pt x="891465" y="835076"/>
                  </a:lnTo>
                  <a:lnTo>
                    <a:pt x="891480" y="834990"/>
                  </a:lnTo>
                  <a:lnTo>
                    <a:pt x="891503" y="834822"/>
                  </a:lnTo>
                  <a:lnTo>
                    <a:pt x="891507" y="834740"/>
                  </a:lnTo>
                  <a:lnTo>
                    <a:pt x="891507" y="834635"/>
                  </a:lnTo>
                  <a:lnTo>
                    <a:pt x="891499" y="834531"/>
                  </a:lnTo>
                  <a:lnTo>
                    <a:pt x="891461" y="834213"/>
                  </a:lnTo>
                  <a:lnTo>
                    <a:pt x="891443" y="833931"/>
                  </a:lnTo>
                  <a:lnTo>
                    <a:pt x="891431" y="833835"/>
                  </a:lnTo>
                  <a:lnTo>
                    <a:pt x="891412" y="833745"/>
                  </a:lnTo>
                  <a:lnTo>
                    <a:pt x="891356" y="833599"/>
                  </a:lnTo>
                  <a:lnTo>
                    <a:pt x="891318" y="833526"/>
                  </a:lnTo>
                  <a:lnTo>
                    <a:pt x="891254" y="833381"/>
                  </a:lnTo>
                  <a:lnTo>
                    <a:pt x="891227" y="833295"/>
                  </a:lnTo>
                  <a:lnTo>
                    <a:pt x="891182" y="833117"/>
                  </a:lnTo>
                  <a:lnTo>
                    <a:pt x="891167" y="833031"/>
                  </a:lnTo>
                  <a:lnTo>
                    <a:pt x="891144" y="832863"/>
                  </a:lnTo>
                  <a:lnTo>
                    <a:pt x="891129" y="832554"/>
                  </a:lnTo>
                  <a:lnTo>
                    <a:pt x="891125" y="832449"/>
                  </a:lnTo>
                  <a:lnTo>
                    <a:pt x="891125" y="832340"/>
                  </a:lnTo>
                  <a:lnTo>
                    <a:pt x="891118" y="832131"/>
                  </a:lnTo>
                  <a:lnTo>
                    <a:pt x="891095" y="831795"/>
                  </a:lnTo>
                  <a:lnTo>
                    <a:pt x="891042" y="831163"/>
                  </a:lnTo>
                  <a:lnTo>
                    <a:pt x="891038" y="831067"/>
                  </a:lnTo>
                  <a:lnTo>
                    <a:pt x="891046" y="830976"/>
                  </a:lnTo>
                  <a:lnTo>
                    <a:pt x="891069" y="830872"/>
                  </a:lnTo>
                  <a:lnTo>
                    <a:pt x="891106" y="830763"/>
                  </a:lnTo>
                  <a:lnTo>
                    <a:pt x="891201" y="830558"/>
                  </a:lnTo>
                  <a:lnTo>
                    <a:pt x="891288" y="830358"/>
                  </a:lnTo>
                  <a:lnTo>
                    <a:pt x="891375" y="830172"/>
                  </a:lnTo>
                  <a:lnTo>
                    <a:pt x="891424" y="830077"/>
                  </a:lnTo>
                  <a:lnTo>
                    <a:pt x="891476" y="829990"/>
                  </a:lnTo>
                  <a:lnTo>
                    <a:pt x="891526" y="829917"/>
                  </a:lnTo>
                  <a:lnTo>
                    <a:pt x="891696" y="829704"/>
                  </a:lnTo>
                  <a:lnTo>
                    <a:pt x="891832" y="829554"/>
                  </a:lnTo>
                  <a:lnTo>
                    <a:pt x="891986" y="829399"/>
                  </a:lnTo>
                  <a:lnTo>
                    <a:pt x="892062" y="829318"/>
                  </a:lnTo>
                  <a:lnTo>
                    <a:pt x="892119" y="829227"/>
                  </a:lnTo>
                  <a:lnTo>
                    <a:pt x="892160" y="829149"/>
                  </a:lnTo>
                  <a:lnTo>
                    <a:pt x="892220" y="828986"/>
                  </a:lnTo>
                  <a:lnTo>
                    <a:pt x="892285" y="828745"/>
                  </a:lnTo>
                  <a:lnTo>
                    <a:pt x="892319" y="828599"/>
                  </a:lnTo>
                  <a:lnTo>
                    <a:pt x="892326" y="828458"/>
                  </a:lnTo>
                  <a:lnTo>
                    <a:pt x="892300" y="828345"/>
                  </a:lnTo>
                  <a:lnTo>
                    <a:pt x="892247" y="828236"/>
                  </a:lnTo>
                  <a:lnTo>
                    <a:pt x="892171" y="828127"/>
                  </a:lnTo>
                  <a:lnTo>
                    <a:pt x="892088" y="828022"/>
                  </a:lnTo>
                  <a:lnTo>
                    <a:pt x="892005" y="827927"/>
                  </a:lnTo>
                  <a:lnTo>
                    <a:pt x="891926" y="827849"/>
                  </a:lnTo>
                  <a:lnTo>
                    <a:pt x="891843" y="827781"/>
                  </a:lnTo>
                  <a:lnTo>
                    <a:pt x="891435" y="827495"/>
                  </a:lnTo>
                  <a:lnTo>
                    <a:pt x="891152" y="827322"/>
                  </a:lnTo>
                  <a:lnTo>
                    <a:pt x="891008" y="827240"/>
                  </a:lnTo>
                  <a:lnTo>
                    <a:pt x="890861" y="827163"/>
                  </a:lnTo>
                  <a:lnTo>
                    <a:pt x="890714" y="827090"/>
                  </a:lnTo>
                  <a:lnTo>
                    <a:pt x="890408" y="826963"/>
                  </a:lnTo>
                  <a:lnTo>
                    <a:pt x="890098" y="826845"/>
                  </a:lnTo>
                  <a:lnTo>
                    <a:pt x="889913" y="826781"/>
                  </a:lnTo>
                  <a:lnTo>
                    <a:pt x="889728" y="826722"/>
                  </a:lnTo>
                  <a:lnTo>
                    <a:pt x="889354" y="826613"/>
                  </a:lnTo>
                  <a:lnTo>
                    <a:pt x="889165" y="826554"/>
                  </a:lnTo>
                  <a:lnTo>
                    <a:pt x="888580" y="826363"/>
                  </a:lnTo>
                  <a:lnTo>
                    <a:pt x="888259" y="826277"/>
                  </a:lnTo>
                  <a:lnTo>
                    <a:pt x="887923" y="826204"/>
                  </a:lnTo>
                  <a:lnTo>
                    <a:pt x="887579" y="826140"/>
                  </a:lnTo>
                  <a:lnTo>
                    <a:pt x="887326" y="826104"/>
                  </a:lnTo>
                  <a:lnTo>
                    <a:pt x="887073" y="826077"/>
                  </a:lnTo>
                  <a:lnTo>
                    <a:pt x="886784" y="826078"/>
                  </a:lnTo>
                  <a:lnTo>
                    <a:pt x="886703" y="826081"/>
                  </a:lnTo>
                  <a:lnTo>
                    <a:pt x="886582" y="826131"/>
                  </a:lnTo>
                  <a:lnTo>
                    <a:pt x="886521" y="826172"/>
                  </a:lnTo>
                  <a:lnTo>
                    <a:pt x="886461" y="826222"/>
                  </a:lnTo>
                  <a:lnTo>
                    <a:pt x="886374" y="826336"/>
                  </a:lnTo>
                  <a:lnTo>
                    <a:pt x="886295" y="826459"/>
                  </a:lnTo>
                  <a:lnTo>
                    <a:pt x="886219" y="826586"/>
                  </a:lnTo>
                  <a:lnTo>
                    <a:pt x="886110" y="826813"/>
                  </a:lnTo>
                  <a:lnTo>
                    <a:pt x="886023" y="827054"/>
                  </a:lnTo>
                  <a:lnTo>
                    <a:pt x="885872" y="827545"/>
                  </a:lnTo>
                  <a:lnTo>
                    <a:pt x="885777" y="827786"/>
                  </a:lnTo>
                  <a:lnTo>
                    <a:pt x="885657" y="828040"/>
                  </a:lnTo>
                  <a:lnTo>
                    <a:pt x="885524" y="828295"/>
                  </a:lnTo>
                  <a:lnTo>
                    <a:pt x="885385" y="828545"/>
                  </a:lnTo>
                  <a:lnTo>
                    <a:pt x="885098" y="829040"/>
                  </a:lnTo>
                  <a:lnTo>
                    <a:pt x="884943" y="829304"/>
                  </a:lnTo>
                  <a:lnTo>
                    <a:pt x="884622" y="829831"/>
                  </a:lnTo>
                  <a:lnTo>
                    <a:pt x="884297" y="830354"/>
                  </a:lnTo>
                  <a:lnTo>
                    <a:pt x="883791" y="831186"/>
                  </a:lnTo>
                  <a:lnTo>
                    <a:pt x="883617" y="831458"/>
                  </a:lnTo>
                  <a:lnTo>
                    <a:pt x="883432" y="831726"/>
                  </a:lnTo>
                  <a:lnTo>
                    <a:pt x="883221" y="832004"/>
                  </a:lnTo>
                  <a:lnTo>
                    <a:pt x="882994" y="832276"/>
                  </a:lnTo>
                  <a:lnTo>
                    <a:pt x="882764" y="832540"/>
                  </a:lnTo>
                  <a:lnTo>
                    <a:pt x="882537" y="832813"/>
                  </a:lnTo>
                  <a:lnTo>
                    <a:pt x="882329" y="833095"/>
                  </a:lnTo>
                  <a:lnTo>
                    <a:pt x="882216" y="833272"/>
                  </a:lnTo>
                  <a:lnTo>
                    <a:pt x="881891" y="833817"/>
                  </a:lnTo>
                  <a:lnTo>
                    <a:pt x="881774" y="833990"/>
                  </a:lnTo>
                  <a:lnTo>
                    <a:pt x="881695" y="834099"/>
                  </a:lnTo>
                  <a:lnTo>
                    <a:pt x="881525" y="834317"/>
                  </a:lnTo>
                  <a:lnTo>
                    <a:pt x="881438" y="834422"/>
                  </a:lnTo>
                  <a:lnTo>
                    <a:pt x="881277" y="834606"/>
                  </a:lnTo>
                  <a:lnTo>
                    <a:pt x="881204" y="834704"/>
                  </a:lnTo>
                  <a:lnTo>
                    <a:pt x="881111" y="834807"/>
                  </a:lnTo>
                  <a:lnTo>
                    <a:pt x="881070" y="834885"/>
                  </a:lnTo>
                  <a:lnTo>
                    <a:pt x="881029" y="834946"/>
                  </a:lnTo>
                  <a:lnTo>
                    <a:pt x="880928" y="835074"/>
                  </a:lnTo>
                  <a:lnTo>
                    <a:pt x="880793" y="835131"/>
                  </a:lnTo>
                  <a:lnTo>
                    <a:pt x="880700" y="835156"/>
                  </a:lnTo>
                  <a:lnTo>
                    <a:pt x="880622" y="835189"/>
                  </a:lnTo>
                  <a:lnTo>
                    <a:pt x="880536" y="835233"/>
                  </a:lnTo>
                  <a:lnTo>
                    <a:pt x="880535" y="835197"/>
                  </a:lnTo>
                  <a:lnTo>
                    <a:pt x="880437" y="835217"/>
                  </a:lnTo>
                  <a:lnTo>
                    <a:pt x="880282" y="835290"/>
                  </a:lnTo>
                  <a:lnTo>
                    <a:pt x="880135" y="835367"/>
                  </a:lnTo>
                  <a:lnTo>
                    <a:pt x="880007" y="835467"/>
                  </a:lnTo>
                  <a:lnTo>
                    <a:pt x="879920" y="835563"/>
                  </a:lnTo>
                  <a:lnTo>
                    <a:pt x="879844" y="835667"/>
                  </a:lnTo>
                  <a:lnTo>
                    <a:pt x="879773" y="835776"/>
                  </a:lnTo>
                  <a:lnTo>
                    <a:pt x="879640" y="836004"/>
                  </a:lnTo>
                  <a:lnTo>
                    <a:pt x="879572" y="836131"/>
                  </a:lnTo>
                  <a:lnTo>
                    <a:pt x="879399" y="836535"/>
                  </a:lnTo>
                  <a:lnTo>
                    <a:pt x="879327" y="836663"/>
                  </a:lnTo>
                  <a:lnTo>
                    <a:pt x="879221" y="836817"/>
                  </a:lnTo>
                  <a:lnTo>
                    <a:pt x="879108" y="836967"/>
                  </a:lnTo>
                  <a:lnTo>
                    <a:pt x="878983" y="837108"/>
                  </a:lnTo>
                  <a:lnTo>
                    <a:pt x="878851" y="837244"/>
                  </a:lnTo>
                  <a:lnTo>
                    <a:pt x="878715" y="837376"/>
                  </a:lnTo>
                  <a:lnTo>
                    <a:pt x="878507" y="837567"/>
                  </a:lnTo>
                  <a:lnTo>
                    <a:pt x="878402" y="837654"/>
                  </a:lnTo>
                  <a:lnTo>
                    <a:pt x="878288" y="837731"/>
                  </a:lnTo>
                  <a:lnTo>
                    <a:pt x="878167" y="837790"/>
                  </a:lnTo>
                  <a:lnTo>
                    <a:pt x="878013" y="837822"/>
                  </a:lnTo>
                  <a:lnTo>
                    <a:pt x="877846" y="837826"/>
                  </a:lnTo>
                  <a:lnTo>
                    <a:pt x="877640" y="837811"/>
                  </a:lnTo>
                  <a:lnTo>
                    <a:pt x="877620" y="837840"/>
                  </a:lnTo>
                  <a:lnTo>
                    <a:pt x="877587" y="837873"/>
                  </a:lnTo>
                  <a:lnTo>
                    <a:pt x="877559" y="837914"/>
                  </a:lnTo>
                  <a:lnTo>
                    <a:pt x="877485" y="837926"/>
                  </a:lnTo>
                  <a:lnTo>
                    <a:pt x="877420" y="837906"/>
                  </a:lnTo>
                  <a:lnTo>
                    <a:pt x="877350" y="837861"/>
                  </a:lnTo>
                  <a:lnTo>
                    <a:pt x="877318" y="837804"/>
                  </a:lnTo>
                  <a:lnTo>
                    <a:pt x="877301" y="837734"/>
                  </a:lnTo>
                  <a:lnTo>
                    <a:pt x="877301" y="837681"/>
                  </a:lnTo>
                  <a:lnTo>
                    <a:pt x="877281" y="837656"/>
                  </a:lnTo>
                  <a:lnTo>
                    <a:pt x="877252" y="837632"/>
                  </a:lnTo>
                  <a:lnTo>
                    <a:pt x="877199" y="837620"/>
                  </a:lnTo>
                  <a:lnTo>
                    <a:pt x="877126" y="837661"/>
                  </a:lnTo>
                  <a:lnTo>
                    <a:pt x="877048" y="837682"/>
                  </a:lnTo>
                  <a:lnTo>
                    <a:pt x="876975" y="837694"/>
                  </a:lnTo>
                  <a:lnTo>
                    <a:pt x="876938" y="837727"/>
                  </a:lnTo>
                  <a:lnTo>
                    <a:pt x="876885" y="837756"/>
                  </a:lnTo>
                  <a:lnTo>
                    <a:pt x="876819" y="837686"/>
                  </a:lnTo>
                  <a:lnTo>
                    <a:pt x="876653" y="837690"/>
                  </a:lnTo>
                  <a:lnTo>
                    <a:pt x="876487" y="837699"/>
                  </a:lnTo>
                  <a:lnTo>
                    <a:pt x="876211" y="837758"/>
                  </a:lnTo>
                  <a:lnTo>
                    <a:pt x="876075" y="837808"/>
                  </a:lnTo>
                  <a:lnTo>
                    <a:pt x="875943" y="837863"/>
                  </a:lnTo>
                  <a:lnTo>
                    <a:pt x="875822" y="837931"/>
                  </a:lnTo>
                  <a:lnTo>
                    <a:pt x="875716" y="838008"/>
                  </a:lnTo>
                  <a:lnTo>
                    <a:pt x="875618" y="838104"/>
                  </a:lnTo>
                  <a:lnTo>
                    <a:pt x="875335" y="838404"/>
                  </a:lnTo>
                  <a:lnTo>
                    <a:pt x="875225" y="838526"/>
                  </a:lnTo>
                  <a:lnTo>
                    <a:pt x="875120" y="838663"/>
                  </a:lnTo>
                  <a:lnTo>
                    <a:pt x="875010" y="838794"/>
                  </a:lnTo>
                  <a:lnTo>
                    <a:pt x="874901" y="838894"/>
                  </a:lnTo>
                  <a:lnTo>
                    <a:pt x="874783" y="838940"/>
                  </a:lnTo>
                  <a:lnTo>
                    <a:pt x="874685" y="838931"/>
                  </a:lnTo>
                  <a:lnTo>
                    <a:pt x="874583" y="838908"/>
                  </a:lnTo>
                  <a:lnTo>
                    <a:pt x="874481" y="838863"/>
                  </a:lnTo>
                  <a:lnTo>
                    <a:pt x="874387" y="838813"/>
                  </a:lnTo>
                  <a:lnTo>
                    <a:pt x="874308" y="838749"/>
                  </a:lnTo>
                  <a:lnTo>
                    <a:pt x="874232" y="838654"/>
                  </a:lnTo>
                  <a:lnTo>
                    <a:pt x="874172" y="838540"/>
                  </a:lnTo>
                  <a:lnTo>
                    <a:pt x="874126" y="838408"/>
                  </a:lnTo>
                  <a:lnTo>
                    <a:pt x="874096" y="838272"/>
                  </a:lnTo>
                  <a:lnTo>
                    <a:pt x="874077" y="838140"/>
                  </a:lnTo>
                  <a:lnTo>
                    <a:pt x="874073" y="837999"/>
                  </a:lnTo>
                  <a:lnTo>
                    <a:pt x="874096" y="837854"/>
                  </a:lnTo>
                  <a:lnTo>
                    <a:pt x="874130" y="837708"/>
                  </a:lnTo>
                  <a:lnTo>
                    <a:pt x="874168" y="837563"/>
                  </a:lnTo>
                  <a:lnTo>
                    <a:pt x="874209" y="837422"/>
                  </a:lnTo>
                  <a:lnTo>
                    <a:pt x="874304" y="837131"/>
                  </a:lnTo>
                  <a:lnTo>
                    <a:pt x="874360" y="836990"/>
                  </a:lnTo>
                  <a:lnTo>
                    <a:pt x="874462" y="836699"/>
                  </a:lnTo>
                  <a:lnTo>
                    <a:pt x="874598" y="836272"/>
                  </a:lnTo>
                  <a:lnTo>
                    <a:pt x="874659" y="836054"/>
                  </a:lnTo>
                  <a:lnTo>
                    <a:pt x="874700" y="835835"/>
                  </a:lnTo>
                  <a:lnTo>
                    <a:pt x="874719" y="835622"/>
                  </a:lnTo>
                  <a:lnTo>
                    <a:pt x="874719" y="835463"/>
                  </a:lnTo>
                  <a:lnTo>
                    <a:pt x="874708" y="835299"/>
                  </a:lnTo>
                  <a:lnTo>
                    <a:pt x="874689" y="835140"/>
                  </a:lnTo>
                  <a:lnTo>
                    <a:pt x="874659" y="834985"/>
                  </a:lnTo>
                  <a:lnTo>
                    <a:pt x="874614" y="834835"/>
                  </a:lnTo>
                  <a:lnTo>
                    <a:pt x="874546" y="834695"/>
                  </a:lnTo>
                  <a:lnTo>
                    <a:pt x="874459" y="834563"/>
                  </a:lnTo>
                  <a:lnTo>
                    <a:pt x="874364" y="834435"/>
                  </a:lnTo>
                  <a:lnTo>
                    <a:pt x="874274" y="834304"/>
                  </a:lnTo>
                  <a:lnTo>
                    <a:pt x="874206" y="834163"/>
                  </a:lnTo>
                  <a:lnTo>
                    <a:pt x="874145" y="834013"/>
                  </a:lnTo>
                  <a:lnTo>
                    <a:pt x="874092" y="833854"/>
                  </a:lnTo>
                  <a:lnTo>
                    <a:pt x="874055" y="833690"/>
                  </a:lnTo>
                  <a:lnTo>
                    <a:pt x="874032" y="833531"/>
                  </a:lnTo>
                  <a:lnTo>
                    <a:pt x="874036" y="833376"/>
                  </a:lnTo>
                  <a:lnTo>
                    <a:pt x="874077" y="833213"/>
                  </a:lnTo>
                  <a:lnTo>
                    <a:pt x="874153" y="833054"/>
                  </a:lnTo>
                  <a:lnTo>
                    <a:pt x="874251" y="832895"/>
                  </a:lnTo>
                  <a:lnTo>
                    <a:pt x="874360" y="832745"/>
                  </a:lnTo>
                  <a:lnTo>
                    <a:pt x="874470" y="832599"/>
                  </a:lnTo>
                  <a:lnTo>
                    <a:pt x="874587" y="832458"/>
                  </a:lnTo>
                  <a:lnTo>
                    <a:pt x="874716" y="832317"/>
                  </a:lnTo>
                  <a:lnTo>
                    <a:pt x="874851" y="832186"/>
                  </a:lnTo>
                  <a:lnTo>
                    <a:pt x="874995" y="832063"/>
                  </a:lnTo>
                  <a:lnTo>
                    <a:pt x="875142" y="831949"/>
                  </a:lnTo>
                  <a:lnTo>
                    <a:pt x="875327" y="831831"/>
                  </a:lnTo>
                  <a:lnTo>
                    <a:pt x="875524" y="831731"/>
                  </a:lnTo>
                  <a:lnTo>
                    <a:pt x="875924" y="831540"/>
                  </a:lnTo>
                  <a:lnTo>
                    <a:pt x="876109" y="831422"/>
                  </a:lnTo>
                  <a:lnTo>
                    <a:pt x="876317" y="831267"/>
                  </a:lnTo>
                  <a:lnTo>
                    <a:pt x="876415" y="831186"/>
                  </a:lnTo>
                  <a:lnTo>
                    <a:pt x="876509" y="831099"/>
                  </a:lnTo>
                  <a:lnTo>
                    <a:pt x="876600" y="831008"/>
                  </a:lnTo>
                  <a:lnTo>
                    <a:pt x="876683" y="830908"/>
                  </a:lnTo>
                  <a:lnTo>
                    <a:pt x="876762" y="830804"/>
                  </a:lnTo>
                  <a:lnTo>
                    <a:pt x="876838" y="830699"/>
                  </a:lnTo>
                  <a:lnTo>
                    <a:pt x="876906" y="830586"/>
                  </a:lnTo>
                  <a:lnTo>
                    <a:pt x="876966" y="830472"/>
                  </a:lnTo>
                  <a:lnTo>
                    <a:pt x="877053" y="830281"/>
                  </a:lnTo>
                  <a:lnTo>
                    <a:pt x="877125" y="830077"/>
                  </a:lnTo>
                  <a:lnTo>
                    <a:pt x="877187" y="829882"/>
                  </a:lnTo>
                  <a:lnTo>
                    <a:pt x="877146" y="829824"/>
                  </a:lnTo>
                  <a:lnTo>
                    <a:pt x="877129" y="829751"/>
                  </a:lnTo>
                  <a:lnTo>
                    <a:pt x="877141" y="829693"/>
                  </a:lnTo>
                  <a:lnTo>
                    <a:pt x="877178" y="829660"/>
                  </a:lnTo>
                  <a:lnTo>
                    <a:pt x="877223" y="829603"/>
                  </a:lnTo>
                  <a:lnTo>
                    <a:pt x="877227" y="829537"/>
                  </a:lnTo>
                  <a:lnTo>
                    <a:pt x="877243" y="829459"/>
                  </a:lnTo>
                  <a:lnTo>
                    <a:pt x="877292" y="829353"/>
                  </a:lnTo>
                  <a:lnTo>
                    <a:pt x="877275" y="829287"/>
                  </a:lnTo>
                  <a:lnTo>
                    <a:pt x="877230" y="829213"/>
                  </a:lnTo>
                  <a:lnTo>
                    <a:pt x="877185" y="829173"/>
                  </a:lnTo>
                  <a:lnTo>
                    <a:pt x="877136" y="829144"/>
                  </a:lnTo>
                  <a:lnTo>
                    <a:pt x="877103" y="829116"/>
                  </a:lnTo>
                  <a:lnTo>
                    <a:pt x="877107" y="829079"/>
                  </a:lnTo>
                  <a:lnTo>
                    <a:pt x="877099" y="829029"/>
                  </a:lnTo>
                  <a:lnTo>
                    <a:pt x="877070" y="828997"/>
                  </a:lnTo>
                  <a:lnTo>
                    <a:pt x="877013" y="828972"/>
                  </a:lnTo>
                  <a:lnTo>
                    <a:pt x="876960" y="828915"/>
                  </a:lnTo>
                  <a:lnTo>
                    <a:pt x="876939" y="828858"/>
                  </a:lnTo>
                  <a:lnTo>
                    <a:pt x="876947" y="828780"/>
                  </a:lnTo>
                  <a:lnTo>
                    <a:pt x="876988" y="828722"/>
                  </a:lnTo>
                  <a:lnTo>
                    <a:pt x="877045" y="828669"/>
                  </a:lnTo>
                  <a:lnTo>
                    <a:pt x="876970" y="828481"/>
                  </a:lnTo>
                  <a:lnTo>
                    <a:pt x="876732" y="827836"/>
                  </a:lnTo>
                  <a:lnTo>
                    <a:pt x="876559" y="827436"/>
                  </a:lnTo>
                  <a:lnTo>
                    <a:pt x="876381" y="827040"/>
                  </a:lnTo>
                  <a:lnTo>
                    <a:pt x="876215" y="826645"/>
                  </a:lnTo>
                  <a:lnTo>
                    <a:pt x="876075" y="826236"/>
                  </a:lnTo>
                  <a:lnTo>
                    <a:pt x="876003" y="825945"/>
                  </a:lnTo>
                  <a:lnTo>
                    <a:pt x="875935" y="825649"/>
                  </a:lnTo>
                  <a:lnTo>
                    <a:pt x="875875" y="825354"/>
                  </a:lnTo>
                  <a:lnTo>
                    <a:pt x="875804" y="824903"/>
                  </a:lnTo>
                  <a:lnTo>
                    <a:pt x="875676" y="824857"/>
                  </a:lnTo>
                  <a:lnTo>
                    <a:pt x="875810" y="824542"/>
                  </a:lnTo>
                  <a:lnTo>
                    <a:pt x="875867" y="824127"/>
                  </a:lnTo>
                  <a:lnTo>
                    <a:pt x="875920" y="823818"/>
                  </a:lnTo>
                  <a:lnTo>
                    <a:pt x="875984" y="823504"/>
                  </a:lnTo>
                  <a:lnTo>
                    <a:pt x="876056" y="823195"/>
                  </a:lnTo>
                  <a:lnTo>
                    <a:pt x="876128" y="822918"/>
                  </a:lnTo>
                  <a:lnTo>
                    <a:pt x="876298" y="822363"/>
                  </a:lnTo>
                  <a:lnTo>
                    <a:pt x="876396" y="822091"/>
                  </a:lnTo>
                  <a:lnTo>
                    <a:pt x="876596" y="821563"/>
                  </a:lnTo>
                  <a:lnTo>
                    <a:pt x="876812" y="821054"/>
                  </a:lnTo>
                  <a:lnTo>
                    <a:pt x="876797" y="821018"/>
                  </a:lnTo>
                  <a:lnTo>
                    <a:pt x="877057" y="820563"/>
                  </a:lnTo>
                  <a:lnTo>
                    <a:pt x="877265" y="820227"/>
                  </a:lnTo>
                  <a:lnTo>
                    <a:pt x="877495" y="819904"/>
                  </a:lnTo>
                  <a:lnTo>
                    <a:pt x="877982" y="819277"/>
                  </a:lnTo>
                  <a:lnTo>
                    <a:pt x="878458" y="818641"/>
                  </a:lnTo>
                  <a:lnTo>
                    <a:pt x="878692" y="818318"/>
                  </a:lnTo>
                  <a:lnTo>
                    <a:pt x="878930" y="818000"/>
                  </a:lnTo>
                  <a:lnTo>
                    <a:pt x="879161" y="817677"/>
                  </a:lnTo>
                  <a:lnTo>
                    <a:pt x="879251" y="817556"/>
                  </a:lnTo>
                  <a:lnTo>
                    <a:pt x="879236" y="817476"/>
                  </a:lnTo>
                  <a:lnTo>
                    <a:pt x="879256" y="817439"/>
                  </a:lnTo>
                  <a:lnTo>
                    <a:pt x="879284" y="817439"/>
                  </a:lnTo>
                  <a:lnTo>
                    <a:pt x="879373" y="817472"/>
                  </a:lnTo>
                  <a:lnTo>
                    <a:pt x="879478" y="817340"/>
                  </a:lnTo>
                  <a:lnTo>
                    <a:pt x="879441" y="817295"/>
                  </a:lnTo>
                  <a:lnTo>
                    <a:pt x="879437" y="817226"/>
                  </a:lnTo>
                  <a:lnTo>
                    <a:pt x="879461" y="817176"/>
                  </a:lnTo>
                  <a:lnTo>
                    <a:pt x="879555" y="817057"/>
                  </a:lnTo>
                  <a:lnTo>
                    <a:pt x="879644" y="816971"/>
                  </a:lnTo>
                  <a:lnTo>
                    <a:pt x="879738" y="816892"/>
                  </a:lnTo>
                  <a:lnTo>
                    <a:pt x="879893" y="816573"/>
                  </a:lnTo>
                  <a:lnTo>
                    <a:pt x="880868" y="814982"/>
                  </a:lnTo>
                  <a:lnTo>
                    <a:pt x="881351" y="814169"/>
                  </a:lnTo>
                  <a:lnTo>
                    <a:pt x="881600" y="813764"/>
                  </a:lnTo>
                  <a:lnTo>
                    <a:pt x="881853" y="813359"/>
                  </a:lnTo>
                  <a:lnTo>
                    <a:pt x="882008" y="813119"/>
                  </a:lnTo>
                  <a:lnTo>
                    <a:pt x="882326" y="812641"/>
                  </a:lnTo>
                  <a:lnTo>
                    <a:pt x="882385" y="812644"/>
                  </a:lnTo>
                  <a:lnTo>
                    <a:pt x="882724" y="811856"/>
                  </a:lnTo>
                  <a:lnTo>
                    <a:pt x="882800" y="811968"/>
                  </a:lnTo>
                  <a:lnTo>
                    <a:pt x="883447" y="811101"/>
                  </a:lnTo>
                  <a:lnTo>
                    <a:pt x="884116" y="811887"/>
                  </a:lnTo>
                  <a:lnTo>
                    <a:pt x="884312" y="811760"/>
                  </a:lnTo>
                  <a:lnTo>
                    <a:pt x="885033" y="811055"/>
                  </a:lnTo>
                  <a:lnTo>
                    <a:pt x="885434" y="810541"/>
                  </a:lnTo>
                  <a:lnTo>
                    <a:pt x="885891" y="810223"/>
                  </a:lnTo>
                  <a:lnTo>
                    <a:pt x="886416" y="809714"/>
                  </a:lnTo>
                  <a:lnTo>
                    <a:pt x="887052" y="809233"/>
                  </a:lnTo>
                  <a:lnTo>
                    <a:pt x="888776" y="807928"/>
                  </a:lnTo>
                  <a:lnTo>
                    <a:pt x="889173" y="807478"/>
                  </a:lnTo>
                  <a:lnTo>
                    <a:pt x="889339" y="806565"/>
                  </a:lnTo>
                  <a:lnTo>
                    <a:pt x="889381" y="806387"/>
                  </a:lnTo>
                  <a:lnTo>
                    <a:pt x="889418" y="806206"/>
                  </a:lnTo>
                  <a:lnTo>
                    <a:pt x="889445" y="806028"/>
                  </a:lnTo>
                  <a:lnTo>
                    <a:pt x="889464" y="805847"/>
                  </a:lnTo>
                  <a:lnTo>
                    <a:pt x="889475" y="805665"/>
                  </a:lnTo>
                  <a:lnTo>
                    <a:pt x="889471" y="805410"/>
                  </a:lnTo>
                  <a:lnTo>
                    <a:pt x="889452" y="805156"/>
                  </a:lnTo>
                  <a:lnTo>
                    <a:pt x="889414" y="804901"/>
                  </a:lnTo>
                  <a:lnTo>
                    <a:pt x="889369" y="804647"/>
                  </a:lnTo>
                  <a:lnTo>
                    <a:pt x="889316" y="804397"/>
                  </a:lnTo>
                  <a:lnTo>
                    <a:pt x="889244" y="804124"/>
                  </a:lnTo>
                  <a:lnTo>
                    <a:pt x="889158" y="803856"/>
                  </a:lnTo>
                  <a:lnTo>
                    <a:pt x="889063" y="803592"/>
                  </a:lnTo>
                  <a:lnTo>
                    <a:pt x="888856" y="803065"/>
                  </a:lnTo>
                  <a:lnTo>
                    <a:pt x="888689" y="802656"/>
                  </a:lnTo>
                  <a:lnTo>
                    <a:pt x="888516" y="802252"/>
                  </a:lnTo>
                  <a:lnTo>
                    <a:pt x="888327" y="801852"/>
                  </a:lnTo>
                  <a:lnTo>
                    <a:pt x="888134" y="801456"/>
                  </a:lnTo>
                  <a:lnTo>
                    <a:pt x="887930" y="801061"/>
                  </a:lnTo>
                  <a:lnTo>
                    <a:pt x="887639" y="800520"/>
                  </a:lnTo>
                  <a:lnTo>
                    <a:pt x="887488" y="800256"/>
                  </a:lnTo>
                  <a:lnTo>
                    <a:pt x="887175" y="799725"/>
                  </a:lnTo>
                  <a:lnTo>
                    <a:pt x="887001" y="799420"/>
                  </a:lnTo>
                  <a:lnTo>
                    <a:pt x="886835" y="799102"/>
                  </a:lnTo>
                  <a:lnTo>
                    <a:pt x="886661" y="798793"/>
                  </a:lnTo>
                  <a:lnTo>
                    <a:pt x="886469" y="798511"/>
                  </a:lnTo>
                  <a:lnTo>
                    <a:pt x="886238" y="798266"/>
                  </a:lnTo>
                  <a:lnTo>
                    <a:pt x="886098" y="798147"/>
                  </a:lnTo>
                  <a:lnTo>
                    <a:pt x="885947" y="798038"/>
                  </a:lnTo>
                  <a:lnTo>
                    <a:pt x="885793" y="797938"/>
                  </a:lnTo>
                  <a:lnTo>
                    <a:pt x="885468" y="797770"/>
                  </a:lnTo>
                  <a:lnTo>
                    <a:pt x="884943" y="798102"/>
                  </a:lnTo>
                  <a:lnTo>
                    <a:pt x="884554" y="798461"/>
                  </a:lnTo>
                  <a:lnTo>
                    <a:pt x="883719" y="798234"/>
                  </a:lnTo>
                  <a:lnTo>
                    <a:pt x="883357" y="798320"/>
                  </a:lnTo>
                  <a:lnTo>
                    <a:pt x="883417" y="798470"/>
                  </a:lnTo>
                  <a:lnTo>
                    <a:pt x="883444" y="798652"/>
                  </a:lnTo>
                  <a:lnTo>
                    <a:pt x="883349" y="798888"/>
                  </a:lnTo>
                  <a:lnTo>
                    <a:pt x="883107" y="799066"/>
                  </a:lnTo>
                  <a:lnTo>
                    <a:pt x="882809" y="798970"/>
                  </a:lnTo>
                  <a:lnTo>
                    <a:pt x="882496" y="799779"/>
                  </a:lnTo>
                  <a:lnTo>
                    <a:pt x="882854" y="799934"/>
                  </a:lnTo>
                  <a:lnTo>
                    <a:pt x="882850" y="800052"/>
                  </a:lnTo>
                  <a:lnTo>
                    <a:pt x="882099" y="800284"/>
                  </a:lnTo>
                  <a:lnTo>
                    <a:pt x="881801" y="800188"/>
                  </a:lnTo>
                  <a:lnTo>
                    <a:pt x="882084" y="799261"/>
                  </a:lnTo>
                  <a:lnTo>
                    <a:pt x="882382" y="799325"/>
                  </a:lnTo>
                  <a:lnTo>
                    <a:pt x="882760" y="798338"/>
                  </a:lnTo>
                  <a:lnTo>
                    <a:pt x="882522" y="798247"/>
                  </a:lnTo>
                  <a:lnTo>
                    <a:pt x="881933" y="797575"/>
                  </a:lnTo>
                  <a:lnTo>
                    <a:pt x="880626" y="797102"/>
                  </a:lnTo>
                  <a:lnTo>
                    <a:pt x="879312" y="800533"/>
                  </a:lnTo>
                  <a:lnTo>
                    <a:pt x="878149" y="800124"/>
                  </a:lnTo>
                  <a:lnTo>
                    <a:pt x="879436" y="796629"/>
                  </a:lnTo>
                  <a:lnTo>
                    <a:pt x="878485" y="796257"/>
                  </a:lnTo>
                  <a:lnTo>
                    <a:pt x="879134" y="794503"/>
                  </a:lnTo>
                  <a:lnTo>
                    <a:pt x="879051" y="794171"/>
                  </a:lnTo>
                  <a:lnTo>
                    <a:pt x="878862" y="793921"/>
                  </a:lnTo>
                  <a:lnTo>
                    <a:pt x="878587" y="793707"/>
                  </a:lnTo>
                  <a:lnTo>
                    <a:pt x="878254" y="793521"/>
                  </a:lnTo>
                  <a:lnTo>
                    <a:pt x="877903" y="793353"/>
                  </a:lnTo>
                  <a:lnTo>
                    <a:pt x="877235" y="793012"/>
                  </a:lnTo>
                  <a:lnTo>
                    <a:pt x="876895" y="792853"/>
                  </a:lnTo>
                  <a:lnTo>
                    <a:pt x="876547" y="792707"/>
                  </a:lnTo>
                  <a:lnTo>
                    <a:pt x="875845" y="792435"/>
                  </a:lnTo>
                  <a:lnTo>
                    <a:pt x="875248" y="792212"/>
                  </a:lnTo>
                  <a:lnTo>
                    <a:pt x="874644" y="792007"/>
                  </a:lnTo>
                  <a:lnTo>
                    <a:pt x="874032" y="791821"/>
                  </a:lnTo>
                  <a:lnTo>
                    <a:pt x="873511" y="791670"/>
                  </a:lnTo>
                  <a:lnTo>
                    <a:pt x="872804" y="791480"/>
                  </a:lnTo>
                  <a:lnTo>
                    <a:pt x="872408" y="791362"/>
                  </a:lnTo>
                  <a:lnTo>
                    <a:pt x="872011" y="791230"/>
                  </a:lnTo>
                  <a:lnTo>
                    <a:pt x="871615" y="791117"/>
                  </a:lnTo>
                  <a:lnTo>
                    <a:pt x="871222" y="791039"/>
                  </a:lnTo>
                  <a:lnTo>
                    <a:pt x="870833" y="791026"/>
                  </a:lnTo>
                  <a:lnTo>
                    <a:pt x="870663" y="791044"/>
                  </a:lnTo>
                  <a:lnTo>
                    <a:pt x="870493" y="791067"/>
                  </a:lnTo>
                  <a:lnTo>
                    <a:pt x="870323" y="791103"/>
                  </a:lnTo>
                  <a:lnTo>
                    <a:pt x="869991" y="791189"/>
                  </a:lnTo>
                  <a:lnTo>
                    <a:pt x="869696" y="791289"/>
                  </a:lnTo>
                  <a:lnTo>
                    <a:pt x="869549" y="791348"/>
                  </a:lnTo>
                  <a:lnTo>
                    <a:pt x="869405" y="791412"/>
                  </a:lnTo>
                  <a:lnTo>
                    <a:pt x="869266" y="791480"/>
                  </a:lnTo>
                  <a:lnTo>
                    <a:pt x="869017" y="791828"/>
                  </a:lnTo>
                  <a:lnTo>
                    <a:pt x="869069" y="791862"/>
                  </a:lnTo>
                  <a:lnTo>
                    <a:pt x="869281" y="791730"/>
                  </a:lnTo>
                  <a:lnTo>
                    <a:pt x="869519" y="791662"/>
                  </a:lnTo>
                  <a:lnTo>
                    <a:pt x="869764" y="791667"/>
                  </a:lnTo>
                  <a:lnTo>
                    <a:pt x="870002" y="791744"/>
                  </a:lnTo>
                  <a:lnTo>
                    <a:pt x="870210" y="791880"/>
                  </a:lnTo>
                  <a:lnTo>
                    <a:pt x="870368" y="792071"/>
                  </a:lnTo>
                  <a:lnTo>
                    <a:pt x="870467" y="792298"/>
                  </a:lnTo>
                  <a:lnTo>
                    <a:pt x="870497" y="792544"/>
                  </a:lnTo>
                  <a:lnTo>
                    <a:pt x="870459" y="792789"/>
                  </a:lnTo>
                  <a:lnTo>
                    <a:pt x="870350" y="793016"/>
                  </a:lnTo>
                  <a:lnTo>
                    <a:pt x="870187" y="793203"/>
                  </a:lnTo>
                  <a:lnTo>
                    <a:pt x="869976" y="793330"/>
                  </a:lnTo>
                  <a:lnTo>
                    <a:pt x="869738" y="793398"/>
                  </a:lnTo>
                  <a:lnTo>
                    <a:pt x="869489" y="793394"/>
                  </a:lnTo>
                  <a:lnTo>
                    <a:pt x="869254" y="793321"/>
                  </a:lnTo>
                  <a:lnTo>
                    <a:pt x="869047" y="793180"/>
                  </a:lnTo>
                  <a:lnTo>
                    <a:pt x="868888" y="792989"/>
                  </a:lnTo>
                  <a:lnTo>
                    <a:pt x="868790" y="792762"/>
                  </a:lnTo>
                  <a:lnTo>
                    <a:pt x="868760" y="792516"/>
                  </a:lnTo>
                  <a:lnTo>
                    <a:pt x="868797" y="792271"/>
                  </a:lnTo>
                  <a:lnTo>
                    <a:pt x="868840" y="792144"/>
                  </a:lnTo>
                  <a:lnTo>
                    <a:pt x="868785" y="792129"/>
                  </a:lnTo>
                  <a:lnTo>
                    <a:pt x="868529" y="792430"/>
                  </a:lnTo>
                  <a:lnTo>
                    <a:pt x="867540" y="794398"/>
                  </a:lnTo>
                  <a:lnTo>
                    <a:pt x="867411" y="794821"/>
                  </a:lnTo>
                  <a:lnTo>
                    <a:pt x="867377" y="794980"/>
                  </a:lnTo>
                  <a:lnTo>
                    <a:pt x="867321" y="795302"/>
                  </a:lnTo>
                  <a:lnTo>
                    <a:pt x="867279" y="795457"/>
                  </a:lnTo>
                  <a:lnTo>
                    <a:pt x="867219" y="795598"/>
                  </a:lnTo>
                  <a:lnTo>
                    <a:pt x="867094" y="795766"/>
                  </a:lnTo>
                  <a:lnTo>
                    <a:pt x="866932" y="795911"/>
                  </a:lnTo>
                  <a:lnTo>
                    <a:pt x="866747" y="796048"/>
                  </a:lnTo>
                  <a:lnTo>
                    <a:pt x="866554" y="796175"/>
                  </a:lnTo>
                  <a:lnTo>
                    <a:pt x="866369" y="796307"/>
                  </a:lnTo>
                  <a:lnTo>
                    <a:pt x="866263" y="796398"/>
                  </a:lnTo>
                  <a:lnTo>
                    <a:pt x="866052" y="796593"/>
                  </a:lnTo>
                  <a:lnTo>
                    <a:pt x="865942" y="796670"/>
                  </a:lnTo>
                  <a:lnTo>
                    <a:pt x="865825" y="796720"/>
                  </a:lnTo>
                  <a:lnTo>
                    <a:pt x="865731" y="796739"/>
                  </a:lnTo>
                  <a:lnTo>
                    <a:pt x="865534" y="796743"/>
                  </a:lnTo>
                  <a:lnTo>
                    <a:pt x="865436" y="796729"/>
                  </a:lnTo>
                  <a:lnTo>
                    <a:pt x="865345" y="796711"/>
                  </a:lnTo>
                  <a:lnTo>
                    <a:pt x="865217" y="796648"/>
                  </a:lnTo>
                  <a:lnTo>
                    <a:pt x="865096" y="796552"/>
                  </a:lnTo>
                  <a:lnTo>
                    <a:pt x="864873" y="796320"/>
                  </a:lnTo>
                  <a:lnTo>
                    <a:pt x="864752" y="796220"/>
                  </a:lnTo>
                  <a:lnTo>
                    <a:pt x="864571" y="796093"/>
                  </a:lnTo>
                  <a:lnTo>
                    <a:pt x="864386" y="795975"/>
                  </a:lnTo>
                  <a:lnTo>
                    <a:pt x="864197" y="795861"/>
                  </a:lnTo>
                  <a:lnTo>
                    <a:pt x="864001" y="795757"/>
                  </a:lnTo>
                  <a:lnTo>
                    <a:pt x="863661" y="795593"/>
                  </a:lnTo>
                  <a:lnTo>
                    <a:pt x="863510" y="795511"/>
                  </a:lnTo>
                  <a:lnTo>
                    <a:pt x="863363" y="795448"/>
                  </a:lnTo>
                  <a:lnTo>
                    <a:pt x="863219" y="795407"/>
                  </a:lnTo>
                  <a:lnTo>
                    <a:pt x="863087" y="795407"/>
                  </a:lnTo>
                  <a:lnTo>
                    <a:pt x="863011" y="795439"/>
                  </a:lnTo>
                  <a:lnTo>
                    <a:pt x="862940" y="795489"/>
                  </a:lnTo>
                  <a:lnTo>
                    <a:pt x="862800" y="795602"/>
                  </a:lnTo>
                  <a:lnTo>
                    <a:pt x="862724" y="795643"/>
                  </a:lnTo>
                  <a:lnTo>
                    <a:pt x="862588" y="795693"/>
                  </a:lnTo>
                  <a:lnTo>
                    <a:pt x="862445" y="795734"/>
                  </a:lnTo>
                  <a:lnTo>
                    <a:pt x="862294" y="795757"/>
                  </a:lnTo>
                  <a:lnTo>
                    <a:pt x="862143" y="795761"/>
                  </a:lnTo>
                  <a:lnTo>
                    <a:pt x="862003" y="795752"/>
                  </a:lnTo>
                  <a:lnTo>
                    <a:pt x="861867" y="795716"/>
                  </a:lnTo>
                  <a:lnTo>
                    <a:pt x="861735" y="795657"/>
                  </a:lnTo>
                  <a:lnTo>
                    <a:pt x="861350" y="795439"/>
                  </a:lnTo>
                  <a:lnTo>
                    <a:pt x="860919" y="795221"/>
                  </a:lnTo>
                  <a:lnTo>
                    <a:pt x="860636" y="795066"/>
                  </a:lnTo>
                  <a:lnTo>
                    <a:pt x="859503" y="794566"/>
                  </a:lnTo>
                  <a:lnTo>
                    <a:pt x="858789" y="794434"/>
                  </a:lnTo>
                  <a:lnTo>
                    <a:pt x="858004" y="794662"/>
                  </a:lnTo>
                  <a:lnTo>
                    <a:pt x="857456" y="795134"/>
                  </a:lnTo>
                  <a:lnTo>
                    <a:pt x="857267" y="795466"/>
                  </a:lnTo>
                  <a:lnTo>
                    <a:pt x="857056" y="795852"/>
                  </a:lnTo>
                  <a:lnTo>
                    <a:pt x="856923" y="796070"/>
                  </a:lnTo>
                  <a:lnTo>
                    <a:pt x="856765" y="796289"/>
                  </a:lnTo>
                  <a:lnTo>
                    <a:pt x="856565" y="796370"/>
                  </a:lnTo>
                  <a:lnTo>
                    <a:pt x="856304" y="796366"/>
                  </a:lnTo>
                  <a:lnTo>
                    <a:pt x="856134" y="796189"/>
                  </a:lnTo>
                  <a:lnTo>
                    <a:pt x="856093" y="795925"/>
                  </a:lnTo>
                  <a:lnTo>
                    <a:pt x="856006" y="795771"/>
                  </a:lnTo>
                  <a:lnTo>
                    <a:pt x="855787" y="795875"/>
                  </a:lnTo>
                  <a:lnTo>
                    <a:pt x="855545" y="796025"/>
                  </a:lnTo>
                  <a:lnTo>
                    <a:pt x="855167" y="796348"/>
                  </a:lnTo>
                  <a:lnTo>
                    <a:pt x="854858" y="796607"/>
                  </a:lnTo>
                  <a:lnTo>
                    <a:pt x="854672" y="796979"/>
                  </a:lnTo>
                  <a:lnTo>
                    <a:pt x="854491" y="797325"/>
                  </a:lnTo>
                  <a:lnTo>
                    <a:pt x="854182" y="797584"/>
                  </a:lnTo>
                  <a:lnTo>
                    <a:pt x="853740" y="797775"/>
                  </a:lnTo>
                  <a:lnTo>
                    <a:pt x="853079" y="798007"/>
                  </a:lnTo>
                  <a:lnTo>
                    <a:pt x="852463" y="798238"/>
                  </a:lnTo>
                  <a:lnTo>
                    <a:pt x="852021" y="798538"/>
                  </a:lnTo>
                  <a:lnTo>
                    <a:pt x="851466" y="798879"/>
                  </a:lnTo>
                  <a:lnTo>
                    <a:pt x="850915" y="799156"/>
                  </a:lnTo>
                  <a:lnTo>
                    <a:pt x="850650" y="799370"/>
                  </a:lnTo>
                  <a:lnTo>
                    <a:pt x="850382" y="799565"/>
                  </a:lnTo>
                  <a:lnTo>
                    <a:pt x="850295" y="799565"/>
                  </a:lnTo>
                  <a:lnTo>
                    <a:pt x="850167" y="799497"/>
                  </a:lnTo>
                  <a:lnTo>
                    <a:pt x="849925" y="799470"/>
                  </a:lnTo>
                  <a:lnTo>
                    <a:pt x="849770" y="799579"/>
                  </a:lnTo>
                  <a:lnTo>
                    <a:pt x="849634" y="799729"/>
                  </a:lnTo>
                  <a:lnTo>
                    <a:pt x="849525" y="799815"/>
                  </a:lnTo>
                  <a:lnTo>
                    <a:pt x="849328" y="799856"/>
                  </a:lnTo>
                  <a:lnTo>
                    <a:pt x="849174" y="799811"/>
                  </a:lnTo>
                  <a:lnTo>
                    <a:pt x="849109" y="799743"/>
                  </a:lnTo>
                  <a:lnTo>
                    <a:pt x="849068" y="799611"/>
                  </a:lnTo>
                  <a:lnTo>
                    <a:pt x="849026" y="799497"/>
                  </a:lnTo>
                  <a:lnTo>
                    <a:pt x="848943" y="799320"/>
                  </a:lnTo>
                  <a:lnTo>
                    <a:pt x="848834" y="799188"/>
                  </a:lnTo>
                  <a:lnTo>
                    <a:pt x="848796" y="798966"/>
                  </a:lnTo>
                  <a:lnTo>
                    <a:pt x="848754" y="798811"/>
                  </a:lnTo>
                  <a:lnTo>
                    <a:pt x="848736" y="798525"/>
                  </a:lnTo>
                  <a:lnTo>
                    <a:pt x="848739" y="798307"/>
                  </a:lnTo>
                  <a:lnTo>
                    <a:pt x="848592" y="798129"/>
                  </a:lnTo>
                  <a:lnTo>
                    <a:pt x="848396" y="798038"/>
                  </a:lnTo>
                  <a:lnTo>
                    <a:pt x="848267" y="797748"/>
                  </a:lnTo>
                  <a:lnTo>
                    <a:pt x="848120" y="797329"/>
                  </a:lnTo>
                  <a:lnTo>
                    <a:pt x="848082" y="797129"/>
                  </a:lnTo>
                  <a:lnTo>
                    <a:pt x="847976" y="796907"/>
                  </a:lnTo>
                  <a:lnTo>
                    <a:pt x="847848" y="796689"/>
                  </a:lnTo>
                  <a:lnTo>
                    <a:pt x="847629" y="796552"/>
                  </a:lnTo>
                  <a:lnTo>
                    <a:pt x="847391" y="796502"/>
                  </a:lnTo>
                  <a:lnTo>
                    <a:pt x="847127" y="796543"/>
                  </a:lnTo>
                  <a:lnTo>
                    <a:pt x="846930" y="796561"/>
                  </a:lnTo>
                  <a:lnTo>
                    <a:pt x="846719" y="796430"/>
                  </a:lnTo>
                  <a:lnTo>
                    <a:pt x="846243" y="796280"/>
                  </a:lnTo>
                  <a:lnTo>
                    <a:pt x="846005" y="796211"/>
                  </a:lnTo>
                  <a:lnTo>
                    <a:pt x="845763" y="796157"/>
                  </a:lnTo>
                  <a:lnTo>
                    <a:pt x="845159" y="796048"/>
                  </a:lnTo>
                  <a:lnTo>
                    <a:pt x="844978" y="796025"/>
                  </a:lnTo>
                  <a:lnTo>
                    <a:pt x="844796" y="796016"/>
                  </a:lnTo>
                  <a:lnTo>
                    <a:pt x="844623" y="796034"/>
                  </a:lnTo>
                  <a:lnTo>
                    <a:pt x="844411" y="796089"/>
                  </a:lnTo>
                  <a:lnTo>
                    <a:pt x="844203" y="796175"/>
                  </a:lnTo>
                  <a:lnTo>
                    <a:pt x="844000" y="796284"/>
                  </a:lnTo>
                  <a:lnTo>
                    <a:pt x="843814" y="796416"/>
                  </a:lnTo>
                  <a:lnTo>
                    <a:pt x="843652" y="796561"/>
                  </a:lnTo>
                  <a:lnTo>
                    <a:pt x="843524" y="796725"/>
                  </a:lnTo>
                  <a:lnTo>
                    <a:pt x="843426" y="796916"/>
                  </a:lnTo>
                  <a:lnTo>
                    <a:pt x="843252" y="797320"/>
                  </a:lnTo>
                  <a:lnTo>
                    <a:pt x="843153" y="797516"/>
                  </a:lnTo>
                  <a:lnTo>
                    <a:pt x="843063" y="797675"/>
                  </a:lnTo>
                  <a:lnTo>
                    <a:pt x="842761" y="798138"/>
                  </a:lnTo>
                  <a:lnTo>
                    <a:pt x="842538" y="798493"/>
                  </a:lnTo>
                  <a:lnTo>
                    <a:pt x="842293" y="798902"/>
                  </a:lnTo>
                  <a:lnTo>
                    <a:pt x="842043" y="799306"/>
                  </a:lnTo>
                  <a:lnTo>
                    <a:pt x="841726" y="799856"/>
                  </a:lnTo>
                  <a:lnTo>
                    <a:pt x="841613" y="800034"/>
                  </a:lnTo>
                  <a:lnTo>
                    <a:pt x="841488" y="800202"/>
                  </a:lnTo>
                  <a:lnTo>
                    <a:pt x="841360" y="800338"/>
                  </a:lnTo>
                  <a:lnTo>
                    <a:pt x="841220" y="800465"/>
                  </a:lnTo>
                  <a:lnTo>
                    <a:pt x="841073" y="800588"/>
                  </a:lnTo>
                  <a:lnTo>
                    <a:pt x="840937" y="800715"/>
                  </a:lnTo>
                  <a:lnTo>
                    <a:pt x="840820" y="800856"/>
                  </a:lnTo>
                  <a:lnTo>
                    <a:pt x="840748" y="800970"/>
                  </a:lnTo>
                  <a:lnTo>
                    <a:pt x="840687" y="801088"/>
                  </a:lnTo>
                  <a:lnTo>
                    <a:pt x="840574" y="801333"/>
                  </a:lnTo>
                  <a:lnTo>
                    <a:pt x="840506" y="801452"/>
                  </a:lnTo>
                  <a:lnTo>
                    <a:pt x="840400" y="801647"/>
                  </a:lnTo>
                  <a:lnTo>
                    <a:pt x="840340" y="801743"/>
                  </a:lnTo>
                  <a:lnTo>
                    <a:pt x="840276" y="801820"/>
                  </a:lnTo>
                  <a:lnTo>
                    <a:pt x="840200" y="801870"/>
                  </a:lnTo>
                  <a:lnTo>
                    <a:pt x="840113" y="801888"/>
                  </a:lnTo>
                  <a:lnTo>
                    <a:pt x="840019" y="801879"/>
                  </a:lnTo>
                  <a:lnTo>
                    <a:pt x="839921" y="801861"/>
                  </a:lnTo>
                  <a:lnTo>
                    <a:pt x="839720" y="801802"/>
                  </a:lnTo>
                  <a:lnTo>
                    <a:pt x="839547" y="801733"/>
                  </a:lnTo>
                  <a:lnTo>
                    <a:pt x="839381" y="801633"/>
                  </a:lnTo>
                  <a:lnTo>
                    <a:pt x="839056" y="801406"/>
                  </a:lnTo>
                  <a:lnTo>
                    <a:pt x="838890" y="801306"/>
                  </a:lnTo>
                  <a:lnTo>
                    <a:pt x="838678" y="801202"/>
                  </a:lnTo>
                  <a:lnTo>
                    <a:pt x="838459" y="801106"/>
                  </a:lnTo>
                  <a:lnTo>
                    <a:pt x="838025" y="800915"/>
                  </a:lnTo>
                  <a:lnTo>
                    <a:pt x="837817" y="800806"/>
                  </a:lnTo>
                  <a:lnTo>
                    <a:pt x="837556" y="800634"/>
                  </a:lnTo>
                  <a:lnTo>
                    <a:pt x="837311" y="800443"/>
                  </a:lnTo>
                  <a:lnTo>
                    <a:pt x="836828" y="800052"/>
                  </a:lnTo>
                  <a:lnTo>
                    <a:pt x="836571" y="799879"/>
                  </a:lnTo>
                  <a:lnTo>
                    <a:pt x="836325" y="799743"/>
                  </a:lnTo>
                  <a:lnTo>
                    <a:pt x="836080" y="799615"/>
                  </a:lnTo>
                  <a:lnTo>
                    <a:pt x="835570" y="799379"/>
                  </a:lnTo>
                  <a:lnTo>
                    <a:pt x="835321" y="799256"/>
                  </a:lnTo>
                  <a:lnTo>
                    <a:pt x="834682" y="798902"/>
                  </a:lnTo>
                  <a:lnTo>
                    <a:pt x="834467" y="798788"/>
                  </a:lnTo>
                  <a:lnTo>
                    <a:pt x="834248" y="798693"/>
                  </a:lnTo>
                  <a:lnTo>
                    <a:pt x="834127" y="798652"/>
                  </a:lnTo>
                  <a:lnTo>
                    <a:pt x="833886" y="798588"/>
                  </a:lnTo>
                  <a:lnTo>
                    <a:pt x="833765" y="798552"/>
                  </a:lnTo>
                  <a:lnTo>
                    <a:pt x="833651" y="798502"/>
                  </a:lnTo>
                  <a:lnTo>
                    <a:pt x="833519" y="798425"/>
                  </a:lnTo>
                  <a:lnTo>
                    <a:pt x="833395" y="798334"/>
                  </a:lnTo>
                  <a:lnTo>
                    <a:pt x="833274" y="798234"/>
                  </a:lnTo>
                  <a:lnTo>
                    <a:pt x="833160" y="798125"/>
                  </a:lnTo>
                  <a:lnTo>
                    <a:pt x="833058" y="798011"/>
                  </a:lnTo>
                  <a:lnTo>
                    <a:pt x="832934" y="797829"/>
                  </a:lnTo>
                  <a:lnTo>
                    <a:pt x="832828" y="797629"/>
                  </a:lnTo>
                  <a:lnTo>
                    <a:pt x="832741" y="797416"/>
                  </a:lnTo>
                  <a:lnTo>
                    <a:pt x="832594" y="796979"/>
                  </a:lnTo>
                  <a:lnTo>
                    <a:pt x="832541" y="796789"/>
                  </a:lnTo>
                  <a:lnTo>
                    <a:pt x="832496" y="796593"/>
                  </a:lnTo>
                  <a:lnTo>
                    <a:pt x="832458" y="796398"/>
                  </a:lnTo>
                  <a:lnTo>
                    <a:pt x="832371" y="796007"/>
                  </a:lnTo>
                  <a:lnTo>
                    <a:pt x="832246" y="795593"/>
                  </a:lnTo>
                  <a:lnTo>
                    <a:pt x="832103" y="795184"/>
                  </a:lnTo>
                  <a:lnTo>
                    <a:pt x="831903" y="794630"/>
                  </a:lnTo>
                  <a:lnTo>
                    <a:pt x="831763" y="794289"/>
                  </a:lnTo>
                  <a:lnTo>
                    <a:pt x="831684" y="794130"/>
                  </a:lnTo>
                  <a:lnTo>
                    <a:pt x="831601" y="793989"/>
                  </a:lnTo>
                  <a:lnTo>
                    <a:pt x="831510" y="793848"/>
                  </a:lnTo>
                  <a:lnTo>
                    <a:pt x="831416" y="793716"/>
                  </a:lnTo>
                  <a:lnTo>
                    <a:pt x="831106" y="793325"/>
                  </a:lnTo>
                  <a:lnTo>
                    <a:pt x="830993" y="793194"/>
                  </a:lnTo>
                  <a:lnTo>
                    <a:pt x="830876" y="793071"/>
                  </a:lnTo>
                  <a:lnTo>
                    <a:pt x="830751" y="792953"/>
                  </a:lnTo>
                  <a:lnTo>
                    <a:pt x="830622" y="792844"/>
                  </a:lnTo>
                  <a:lnTo>
                    <a:pt x="830490" y="792757"/>
                  </a:lnTo>
                  <a:lnTo>
                    <a:pt x="830351" y="792680"/>
                  </a:lnTo>
                  <a:lnTo>
                    <a:pt x="830203" y="792607"/>
                  </a:lnTo>
                  <a:lnTo>
                    <a:pt x="829909" y="792471"/>
                  </a:lnTo>
                  <a:lnTo>
                    <a:pt x="829452" y="792226"/>
                  </a:lnTo>
                  <a:lnTo>
                    <a:pt x="829293" y="792153"/>
                  </a:lnTo>
                  <a:lnTo>
                    <a:pt x="829134" y="792094"/>
                  </a:lnTo>
                  <a:lnTo>
                    <a:pt x="828995" y="792057"/>
                  </a:lnTo>
                  <a:lnTo>
                    <a:pt x="828851" y="792026"/>
                  </a:lnTo>
                  <a:lnTo>
                    <a:pt x="828708" y="791998"/>
                  </a:lnTo>
                  <a:lnTo>
                    <a:pt x="828417" y="791962"/>
                  </a:lnTo>
                  <a:lnTo>
                    <a:pt x="828270" y="791957"/>
                  </a:lnTo>
                  <a:lnTo>
                    <a:pt x="827979" y="791966"/>
                  </a:lnTo>
                  <a:lnTo>
                    <a:pt x="827835" y="791966"/>
                  </a:lnTo>
                  <a:lnTo>
                    <a:pt x="827695" y="791948"/>
                  </a:lnTo>
                  <a:lnTo>
                    <a:pt x="827609" y="791930"/>
                  </a:lnTo>
                  <a:lnTo>
                    <a:pt x="827439" y="791885"/>
                  </a:lnTo>
                  <a:lnTo>
                    <a:pt x="827148" y="791767"/>
                  </a:lnTo>
                  <a:lnTo>
                    <a:pt x="827023" y="791698"/>
                  </a:lnTo>
                  <a:lnTo>
                    <a:pt x="826902" y="791626"/>
                  </a:lnTo>
                  <a:lnTo>
                    <a:pt x="826789" y="791539"/>
                  </a:lnTo>
                  <a:lnTo>
                    <a:pt x="826683" y="791453"/>
                  </a:lnTo>
                  <a:lnTo>
                    <a:pt x="826585" y="791353"/>
                  </a:lnTo>
                  <a:lnTo>
                    <a:pt x="826495" y="791248"/>
                  </a:lnTo>
                  <a:lnTo>
                    <a:pt x="826411" y="791139"/>
                  </a:lnTo>
                  <a:lnTo>
                    <a:pt x="826336" y="791021"/>
                  </a:lnTo>
                  <a:lnTo>
                    <a:pt x="826272" y="790903"/>
                  </a:lnTo>
                  <a:lnTo>
                    <a:pt x="826223" y="790776"/>
                  </a:lnTo>
                  <a:lnTo>
                    <a:pt x="826189" y="790644"/>
                  </a:lnTo>
                  <a:lnTo>
                    <a:pt x="826075" y="790099"/>
                  </a:lnTo>
                  <a:lnTo>
                    <a:pt x="826053" y="789958"/>
                  </a:lnTo>
                  <a:lnTo>
                    <a:pt x="826022" y="789821"/>
                  </a:lnTo>
                  <a:lnTo>
                    <a:pt x="825988" y="789689"/>
                  </a:lnTo>
                  <a:lnTo>
                    <a:pt x="825932" y="789571"/>
                  </a:lnTo>
                  <a:lnTo>
                    <a:pt x="825852" y="789453"/>
                  </a:lnTo>
                  <a:lnTo>
                    <a:pt x="825751" y="789353"/>
                  </a:lnTo>
                  <a:lnTo>
                    <a:pt x="825637" y="789258"/>
                  </a:lnTo>
                  <a:lnTo>
                    <a:pt x="825290" y="788994"/>
                  </a:lnTo>
                  <a:lnTo>
                    <a:pt x="825173" y="788912"/>
                  </a:lnTo>
                  <a:lnTo>
                    <a:pt x="825056" y="788835"/>
                  </a:lnTo>
                  <a:lnTo>
                    <a:pt x="824931" y="788767"/>
                  </a:lnTo>
                  <a:lnTo>
                    <a:pt x="824806" y="788708"/>
                  </a:lnTo>
                  <a:lnTo>
                    <a:pt x="824655" y="788658"/>
                  </a:lnTo>
                  <a:lnTo>
                    <a:pt x="824331" y="788603"/>
                  </a:lnTo>
                  <a:lnTo>
                    <a:pt x="824172" y="788572"/>
                  </a:lnTo>
                  <a:lnTo>
                    <a:pt x="824028" y="788512"/>
                  </a:lnTo>
                  <a:lnTo>
                    <a:pt x="823926" y="788440"/>
                  </a:lnTo>
                  <a:lnTo>
                    <a:pt x="823832" y="788353"/>
                  </a:lnTo>
                  <a:lnTo>
                    <a:pt x="823651" y="788167"/>
                  </a:lnTo>
                  <a:lnTo>
                    <a:pt x="823556" y="788081"/>
                  </a:lnTo>
                  <a:lnTo>
                    <a:pt x="823473" y="788022"/>
                  </a:lnTo>
                  <a:lnTo>
                    <a:pt x="823292" y="787908"/>
                  </a:lnTo>
                  <a:lnTo>
                    <a:pt x="823213" y="787844"/>
                  </a:lnTo>
                  <a:lnTo>
                    <a:pt x="823141" y="787772"/>
                  </a:lnTo>
                  <a:lnTo>
                    <a:pt x="823080" y="787676"/>
                  </a:lnTo>
                  <a:lnTo>
                    <a:pt x="823031" y="787567"/>
                  </a:lnTo>
                  <a:lnTo>
                    <a:pt x="822956" y="787335"/>
                  </a:lnTo>
                  <a:lnTo>
                    <a:pt x="822910" y="787226"/>
                  </a:lnTo>
                  <a:lnTo>
                    <a:pt x="822827" y="787044"/>
                  </a:lnTo>
                  <a:lnTo>
                    <a:pt x="822786" y="786958"/>
                  </a:lnTo>
                  <a:lnTo>
                    <a:pt x="822737" y="786872"/>
                  </a:lnTo>
                  <a:lnTo>
                    <a:pt x="822676" y="786799"/>
                  </a:lnTo>
                  <a:lnTo>
                    <a:pt x="822597" y="786735"/>
                  </a:lnTo>
                  <a:lnTo>
                    <a:pt x="822506" y="786676"/>
                  </a:lnTo>
                  <a:lnTo>
                    <a:pt x="822404" y="786631"/>
                  </a:lnTo>
                  <a:lnTo>
                    <a:pt x="822200" y="786549"/>
                  </a:lnTo>
                  <a:lnTo>
                    <a:pt x="821989" y="786476"/>
                  </a:lnTo>
                  <a:lnTo>
                    <a:pt x="821770" y="786426"/>
                  </a:lnTo>
                  <a:lnTo>
                    <a:pt x="821660" y="786422"/>
                  </a:lnTo>
                  <a:lnTo>
                    <a:pt x="821528" y="786440"/>
                  </a:lnTo>
                  <a:lnTo>
                    <a:pt x="821396" y="786481"/>
                  </a:lnTo>
                  <a:lnTo>
                    <a:pt x="821260" y="786535"/>
                  </a:lnTo>
                  <a:lnTo>
                    <a:pt x="820996" y="786654"/>
                  </a:lnTo>
                  <a:lnTo>
                    <a:pt x="820803" y="786735"/>
                  </a:lnTo>
                  <a:lnTo>
                    <a:pt x="820607" y="786831"/>
                  </a:lnTo>
                  <a:lnTo>
                    <a:pt x="820418" y="786931"/>
                  </a:lnTo>
                  <a:lnTo>
                    <a:pt x="820225" y="787026"/>
                  </a:lnTo>
                  <a:lnTo>
                    <a:pt x="819696" y="787272"/>
                  </a:lnTo>
                  <a:lnTo>
                    <a:pt x="819115" y="787513"/>
                  </a:lnTo>
                  <a:lnTo>
                    <a:pt x="818869" y="787604"/>
                  </a:lnTo>
                  <a:lnTo>
                    <a:pt x="818605" y="787690"/>
                  </a:lnTo>
                  <a:lnTo>
                    <a:pt x="818325" y="787767"/>
                  </a:lnTo>
                  <a:lnTo>
                    <a:pt x="818038" y="787831"/>
                  </a:lnTo>
                  <a:lnTo>
                    <a:pt x="817736" y="787885"/>
                  </a:lnTo>
                  <a:lnTo>
                    <a:pt x="817634" y="787894"/>
                  </a:lnTo>
                  <a:lnTo>
                    <a:pt x="817532" y="787899"/>
                  </a:lnTo>
                  <a:lnTo>
                    <a:pt x="817336" y="787876"/>
                  </a:lnTo>
                  <a:lnTo>
                    <a:pt x="817238" y="787858"/>
                  </a:lnTo>
                  <a:lnTo>
                    <a:pt x="816902" y="787776"/>
                  </a:lnTo>
                  <a:lnTo>
                    <a:pt x="816615" y="787685"/>
                  </a:lnTo>
                  <a:lnTo>
                    <a:pt x="816233" y="787549"/>
                  </a:lnTo>
                  <a:lnTo>
                    <a:pt x="816041" y="787467"/>
                  </a:lnTo>
                  <a:lnTo>
                    <a:pt x="815844" y="787399"/>
                  </a:lnTo>
                  <a:lnTo>
                    <a:pt x="815708" y="787367"/>
                  </a:lnTo>
                  <a:lnTo>
                    <a:pt x="815569" y="787340"/>
                  </a:lnTo>
                  <a:lnTo>
                    <a:pt x="815429" y="787322"/>
                  </a:lnTo>
                  <a:lnTo>
                    <a:pt x="815146" y="787308"/>
                  </a:lnTo>
                  <a:lnTo>
                    <a:pt x="815028" y="787313"/>
                  </a:lnTo>
                  <a:lnTo>
                    <a:pt x="814794" y="787340"/>
                  </a:lnTo>
                  <a:lnTo>
                    <a:pt x="814560" y="787376"/>
                  </a:lnTo>
                  <a:lnTo>
                    <a:pt x="814356" y="787417"/>
                  </a:lnTo>
                  <a:lnTo>
                    <a:pt x="814050" y="787485"/>
                  </a:lnTo>
                  <a:lnTo>
                    <a:pt x="813937" y="787508"/>
                  </a:lnTo>
                  <a:lnTo>
                    <a:pt x="813710" y="787544"/>
                  </a:lnTo>
                  <a:lnTo>
                    <a:pt x="813601" y="787572"/>
                  </a:lnTo>
                  <a:lnTo>
                    <a:pt x="813503" y="787613"/>
                  </a:lnTo>
                  <a:lnTo>
                    <a:pt x="813382" y="787708"/>
                  </a:lnTo>
                  <a:lnTo>
                    <a:pt x="813268" y="787817"/>
                  </a:lnTo>
                  <a:lnTo>
                    <a:pt x="813208" y="787863"/>
                  </a:lnTo>
                  <a:lnTo>
                    <a:pt x="813099" y="787926"/>
                  </a:lnTo>
                  <a:lnTo>
                    <a:pt x="812985" y="787981"/>
                  </a:lnTo>
                  <a:lnTo>
                    <a:pt x="812751" y="788072"/>
                  </a:lnTo>
                  <a:lnTo>
                    <a:pt x="812513" y="788199"/>
                  </a:lnTo>
                  <a:lnTo>
                    <a:pt x="812275" y="788349"/>
                  </a:lnTo>
                  <a:lnTo>
                    <a:pt x="812158" y="788426"/>
                  </a:lnTo>
                  <a:lnTo>
                    <a:pt x="812049" y="788512"/>
                  </a:lnTo>
                  <a:lnTo>
                    <a:pt x="811913" y="788635"/>
                  </a:lnTo>
                  <a:lnTo>
                    <a:pt x="811252" y="789281"/>
                  </a:lnTo>
                  <a:lnTo>
                    <a:pt x="811037" y="789503"/>
                  </a:lnTo>
                  <a:lnTo>
                    <a:pt x="810836" y="789735"/>
                  </a:lnTo>
                  <a:lnTo>
                    <a:pt x="810655" y="789980"/>
                  </a:lnTo>
                  <a:lnTo>
                    <a:pt x="810489" y="790249"/>
                  </a:lnTo>
                  <a:lnTo>
                    <a:pt x="810342" y="790530"/>
                  </a:lnTo>
                  <a:lnTo>
                    <a:pt x="810209" y="790821"/>
                  </a:lnTo>
                  <a:lnTo>
                    <a:pt x="810089" y="791117"/>
                  </a:lnTo>
                  <a:lnTo>
                    <a:pt x="809869" y="791662"/>
                  </a:lnTo>
                  <a:lnTo>
                    <a:pt x="809775" y="791912"/>
                  </a:lnTo>
                  <a:lnTo>
                    <a:pt x="809605" y="792416"/>
                  </a:lnTo>
                  <a:lnTo>
                    <a:pt x="809526" y="792675"/>
                  </a:lnTo>
                  <a:lnTo>
                    <a:pt x="809363" y="793266"/>
                  </a:lnTo>
                  <a:lnTo>
                    <a:pt x="809295" y="793571"/>
                  </a:lnTo>
                  <a:lnTo>
                    <a:pt x="809239" y="793871"/>
                  </a:lnTo>
                  <a:lnTo>
                    <a:pt x="809201" y="794175"/>
                  </a:lnTo>
                  <a:lnTo>
                    <a:pt x="809186" y="794366"/>
                  </a:lnTo>
                  <a:lnTo>
                    <a:pt x="809174" y="794753"/>
                  </a:lnTo>
                  <a:lnTo>
                    <a:pt x="809174" y="794948"/>
                  </a:lnTo>
                  <a:lnTo>
                    <a:pt x="809186" y="795139"/>
                  </a:lnTo>
                  <a:lnTo>
                    <a:pt x="809186" y="795339"/>
                  </a:lnTo>
                  <a:lnTo>
                    <a:pt x="809193" y="795443"/>
                  </a:lnTo>
                  <a:lnTo>
                    <a:pt x="809209" y="795539"/>
                  </a:lnTo>
                  <a:lnTo>
                    <a:pt x="809235" y="795621"/>
                  </a:lnTo>
                  <a:lnTo>
                    <a:pt x="809307" y="795721"/>
                  </a:lnTo>
                  <a:lnTo>
                    <a:pt x="809405" y="795811"/>
                  </a:lnTo>
                  <a:lnTo>
                    <a:pt x="809522" y="795884"/>
                  </a:lnTo>
                  <a:lnTo>
                    <a:pt x="809650" y="795948"/>
                  </a:lnTo>
                  <a:lnTo>
                    <a:pt x="809771" y="795993"/>
                  </a:lnTo>
                  <a:lnTo>
                    <a:pt x="809884" y="796021"/>
                  </a:lnTo>
                  <a:lnTo>
                    <a:pt x="810005" y="796030"/>
                  </a:lnTo>
                  <a:lnTo>
                    <a:pt x="810130" y="796030"/>
                  </a:lnTo>
                  <a:lnTo>
                    <a:pt x="810251" y="796021"/>
                  </a:lnTo>
                  <a:lnTo>
                    <a:pt x="810372" y="796002"/>
                  </a:lnTo>
                  <a:lnTo>
                    <a:pt x="810545" y="795966"/>
                  </a:lnTo>
                  <a:lnTo>
                    <a:pt x="810723" y="795907"/>
                  </a:lnTo>
                  <a:lnTo>
                    <a:pt x="810893" y="795834"/>
                  </a:lnTo>
                  <a:lnTo>
                    <a:pt x="811059" y="795748"/>
                  </a:lnTo>
                  <a:lnTo>
                    <a:pt x="811218" y="795657"/>
                  </a:lnTo>
                  <a:lnTo>
                    <a:pt x="811388" y="795543"/>
                  </a:lnTo>
                  <a:lnTo>
                    <a:pt x="811697" y="795275"/>
                  </a:lnTo>
                  <a:lnTo>
                    <a:pt x="811848" y="795134"/>
                  </a:lnTo>
                  <a:lnTo>
                    <a:pt x="812185" y="794875"/>
                  </a:lnTo>
                  <a:lnTo>
                    <a:pt x="812362" y="794748"/>
                  </a:lnTo>
                  <a:lnTo>
                    <a:pt x="812543" y="794625"/>
                  </a:lnTo>
                  <a:lnTo>
                    <a:pt x="812728" y="794516"/>
                  </a:lnTo>
                  <a:lnTo>
                    <a:pt x="812921" y="794421"/>
                  </a:lnTo>
                  <a:lnTo>
                    <a:pt x="813182" y="794321"/>
                  </a:lnTo>
                  <a:lnTo>
                    <a:pt x="813457" y="794243"/>
                  </a:lnTo>
                  <a:lnTo>
                    <a:pt x="813741" y="794184"/>
                  </a:lnTo>
                  <a:lnTo>
                    <a:pt x="814024" y="794152"/>
                  </a:lnTo>
                  <a:lnTo>
                    <a:pt x="814307" y="794139"/>
                  </a:lnTo>
                  <a:lnTo>
                    <a:pt x="814605" y="794157"/>
                  </a:lnTo>
                  <a:lnTo>
                    <a:pt x="814911" y="794207"/>
                  </a:lnTo>
                  <a:lnTo>
                    <a:pt x="815213" y="794280"/>
                  </a:lnTo>
                  <a:lnTo>
                    <a:pt x="815508" y="794371"/>
                  </a:lnTo>
                  <a:lnTo>
                    <a:pt x="815803" y="794466"/>
                  </a:lnTo>
                  <a:lnTo>
                    <a:pt x="816135" y="794598"/>
                  </a:lnTo>
                  <a:lnTo>
                    <a:pt x="816456" y="794762"/>
                  </a:lnTo>
                  <a:lnTo>
                    <a:pt x="817090" y="795112"/>
                  </a:lnTo>
                  <a:lnTo>
                    <a:pt x="817408" y="795280"/>
                  </a:lnTo>
                  <a:lnTo>
                    <a:pt x="818178" y="795643"/>
                  </a:lnTo>
                  <a:lnTo>
                    <a:pt x="818563" y="795820"/>
                  </a:lnTo>
                  <a:lnTo>
                    <a:pt x="818945" y="796011"/>
                  </a:lnTo>
                  <a:lnTo>
                    <a:pt x="819315" y="796216"/>
                  </a:lnTo>
                  <a:lnTo>
                    <a:pt x="819632" y="796411"/>
                  </a:lnTo>
                  <a:lnTo>
                    <a:pt x="819946" y="796616"/>
                  </a:lnTo>
                  <a:lnTo>
                    <a:pt x="820255" y="796829"/>
                  </a:lnTo>
                  <a:lnTo>
                    <a:pt x="821150" y="797479"/>
                  </a:lnTo>
                  <a:lnTo>
                    <a:pt x="821445" y="797688"/>
                  </a:lnTo>
                  <a:lnTo>
                    <a:pt x="821736" y="797907"/>
                  </a:lnTo>
                  <a:lnTo>
                    <a:pt x="822015" y="798134"/>
                  </a:lnTo>
                  <a:lnTo>
                    <a:pt x="822283" y="798375"/>
                  </a:lnTo>
                  <a:lnTo>
                    <a:pt x="822525" y="798625"/>
                  </a:lnTo>
                  <a:lnTo>
                    <a:pt x="822763" y="798884"/>
                  </a:lnTo>
                  <a:lnTo>
                    <a:pt x="822986" y="799156"/>
                  </a:lnTo>
                  <a:lnTo>
                    <a:pt x="823201" y="799434"/>
                  </a:lnTo>
                  <a:lnTo>
                    <a:pt x="823401" y="799720"/>
                  </a:lnTo>
                  <a:lnTo>
                    <a:pt x="823541" y="799943"/>
                  </a:lnTo>
                  <a:lnTo>
                    <a:pt x="824225" y="802406"/>
                  </a:lnTo>
                  <a:lnTo>
                    <a:pt x="825584" y="806142"/>
                  </a:lnTo>
                  <a:lnTo>
                    <a:pt x="826138" y="807307"/>
                  </a:lnTo>
                  <a:lnTo>
                    <a:pt x="826272" y="807587"/>
                  </a:lnTo>
                  <a:lnTo>
                    <a:pt x="826838" y="808510"/>
                  </a:lnTo>
                  <a:lnTo>
                    <a:pt x="826997" y="808896"/>
                  </a:lnTo>
                  <a:lnTo>
                    <a:pt x="827129" y="809128"/>
                  </a:lnTo>
                  <a:lnTo>
                    <a:pt x="827261" y="809578"/>
                  </a:lnTo>
                  <a:lnTo>
                    <a:pt x="827284" y="809723"/>
                  </a:lnTo>
                  <a:lnTo>
                    <a:pt x="827288" y="809833"/>
                  </a:lnTo>
                  <a:lnTo>
                    <a:pt x="827272" y="810069"/>
                  </a:lnTo>
                  <a:lnTo>
                    <a:pt x="827239" y="810351"/>
                  </a:lnTo>
                  <a:lnTo>
                    <a:pt x="827235" y="810555"/>
                  </a:lnTo>
                  <a:lnTo>
                    <a:pt x="827269" y="811082"/>
                  </a:lnTo>
                  <a:lnTo>
                    <a:pt x="827314" y="811537"/>
                  </a:lnTo>
                  <a:lnTo>
                    <a:pt x="827374" y="812050"/>
                  </a:lnTo>
                  <a:lnTo>
                    <a:pt x="827420" y="812487"/>
                  </a:lnTo>
                  <a:lnTo>
                    <a:pt x="827454" y="812705"/>
                  </a:lnTo>
                  <a:lnTo>
                    <a:pt x="827563" y="813219"/>
                  </a:lnTo>
                  <a:lnTo>
                    <a:pt x="827609" y="813491"/>
                  </a:lnTo>
                  <a:lnTo>
                    <a:pt x="827631" y="813682"/>
                  </a:lnTo>
                  <a:lnTo>
                    <a:pt x="827639" y="813882"/>
                  </a:lnTo>
                  <a:lnTo>
                    <a:pt x="827646" y="813982"/>
                  </a:lnTo>
                  <a:lnTo>
                    <a:pt x="827658" y="814082"/>
                  </a:lnTo>
                  <a:lnTo>
                    <a:pt x="827703" y="814318"/>
                  </a:lnTo>
                  <a:lnTo>
                    <a:pt x="827733" y="814437"/>
                  </a:lnTo>
                  <a:lnTo>
                    <a:pt x="827771" y="814555"/>
                  </a:lnTo>
                  <a:lnTo>
                    <a:pt x="827813" y="814664"/>
                  </a:lnTo>
                  <a:lnTo>
                    <a:pt x="827888" y="814814"/>
                  </a:lnTo>
                  <a:lnTo>
                    <a:pt x="827975" y="814955"/>
                  </a:lnTo>
                  <a:lnTo>
                    <a:pt x="828073" y="815100"/>
                  </a:lnTo>
                  <a:lnTo>
                    <a:pt x="828122" y="815182"/>
                  </a:lnTo>
                  <a:lnTo>
                    <a:pt x="828175" y="815259"/>
                  </a:lnTo>
                  <a:lnTo>
                    <a:pt x="828236" y="815332"/>
                  </a:lnTo>
                  <a:lnTo>
                    <a:pt x="828330" y="815423"/>
                  </a:lnTo>
                  <a:lnTo>
                    <a:pt x="828402" y="815477"/>
                  </a:lnTo>
                  <a:lnTo>
                    <a:pt x="828477" y="815527"/>
                  </a:lnTo>
                  <a:lnTo>
                    <a:pt x="828779" y="816159"/>
                  </a:lnTo>
                  <a:lnTo>
                    <a:pt x="829286" y="816823"/>
                  </a:lnTo>
                  <a:lnTo>
                    <a:pt x="829731" y="817286"/>
                  </a:lnTo>
                  <a:lnTo>
                    <a:pt x="830139" y="817595"/>
                  </a:lnTo>
                  <a:lnTo>
                    <a:pt x="830271" y="817659"/>
                  </a:lnTo>
                  <a:lnTo>
                    <a:pt x="830422" y="817709"/>
                  </a:lnTo>
                  <a:lnTo>
                    <a:pt x="830581" y="817736"/>
                  </a:lnTo>
                  <a:lnTo>
                    <a:pt x="830740" y="817741"/>
                  </a:lnTo>
                  <a:lnTo>
                    <a:pt x="830883" y="817718"/>
                  </a:lnTo>
                  <a:lnTo>
                    <a:pt x="831000" y="817673"/>
                  </a:lnTo>
                  <a:lnTo>
                    <a:pt x="831106" y="817600"/>
                  </a:lnTo>
                  <a:lnTo>
                    <a:pt x="831321" y="817436"/>
                  </a:lnTo>
                  <a:lnTo>
                    <a:pt x="831431" y="817368"/>
                  </a:lnTo>
                  <a:lnTo>
                    <a:pt x="831619" y="817277"/>
                  </a:lnTo>
                  <a:lnTo>
                    <a:pt x="831718" y="817241"/>
                  </a:lnTo>
                  <a:lnTo>
                    <a:pt x="831816" y="817214"/>
                  </a:lnTo>
                  <a:lnTo>
                    <a:pt x="831914" y="817196"/>
                  </a:lnTo>
                  <a:lnTo>
                    <a:pt x="832046" y="817191"/>
                  </a:lnTo>
                  <a:lnTo>
                    <a:pt x="832182" y="817205"/>
                  </a:lnTo>
                  <a:lnTo>
                    <a:pt x="832318" y="817232"/>
                  </a:lnTo>
                  <a:lnTo>
                    <a:pt x="832450" y="817273"/>
                  </a:lnTo>
                  <a:lnTo>
                    <a:pt x="832571" y="817327"/>
                  </a:lnTo>
                  <a:lnTo>
                    <a:pt x="832752" y="817455"/>
                  </a:lnTo>
                  <a:lnTo>
                    <a:pt x="832904" y="817632"/>
                  </a:lnTo>
                  <a:lnTo>
                    <a:pt x="833183" y="818055"/>
                  </a:lnTo>
                  <a:lnTo>
                    <a:pt x="833338" y="818245"/>
                  </a:lnTo>
                  <a:lnTo>
                    <a:pt x="833531" y="818427"/>
                  </a:lnTo>
                  <a:lnTo>
                    <a:pt x="833727" y="818600"/>
                  </a:lnTo>
                  <a:lnTo>
                    <a:pt x="834142" y="818936"/>
                  </a:lnTo>
                  <a:lnTo>
                    <a:pt x="834633" y="819345"/>
                  </a:lnTo>
                  <a:lnTo>
                    <a:pt x="834917" y="819591"/>
                  </a:lnTo>
                  <a:lnTo>
                    <a:pt x="835056" y="819718"/>
                  </a:lnTo>
                  <a:lnTo>
                    <a:pt x="835249" y="819913"/>
                  </a:lnTo>
                  <a:lnTo>
                    <a:pt x="835438" y="820113"/>
                  </a:lnTo>
                  <a:lnTo>
                    <a:pt x="835619" y="820318"/>
                  </a:lnTo>
                  <a:lnTo>
                    <a:pt x="835785" y="820536"/>
                  </a:lnTo>
                  <a:lnTo>
                    <a:pt x="835936" y="820759"/>
                  </a:lnTo>
                  <a:lnTo>
                    <a:pt x="836061" y="820977"/>
                  </a:lnTo>
                  <a:lnTo>
                    <a:pt x="836170" y="821209"/>
                  </a:lnTo>
                  <a:lnTo>
                    <a:pt x="836269" y="821441"/>
                  </a:lnTo>
                  <a:lnTo>
                    <a:pt x="836359" y="821682"/>
                  </a:lnTo>
                  <a:lnTo>
                    <a:pt x="836578" y="822182"/>
                  </a:lnTo>
                  <a:lnTo>
                    <a:pt x="836692" y="822450"/>
                  </a:lnTo>
                  <a:lnTo>
                    <a:pt x="837039" y="823250"/>
                  </a:lnTo>
                  <a:lnTo>
                    <a:pt x="837251" y="823827"/>
                  </a:lnTo>
                  <a:lnTo>
                    <a:pt x="837334" y="824004"/>
                  </a:lnTo>
                  <a:lnTo>
                    <a:pt x="837443" y="824163"/>
                  </a:lnTo>
                  <a:lnTo>
                    <a:pt x="837545" y="824268"/>
                  </a:lnTo>
                  <a:lnTo>
                    <a:pt x="837658" y="824372"/>
                  </a:lnTo>
                  <a:lnTo>
                    <a:pt x="837779" y="824468"/>
                  </a:lnTo>
                  <a:lnTo>
                    <a:pt x="837904" y="824540"/>
                  </a:lnTo>
                  <a:lnTo>
                    <a:pt x="838036" y="824595"/>
                  </a:lnTo>
                  <a:lnTo>
                    <a:pt x="838142" y="824609"/>
                  </a:lnTo>
                  <a:lnTo>
                    <a:pt x="838357" y="824604"/>
                  </a:lnTo>
                  <a:lnTo>
                    <a:pt x="838467" y="824595"/>
                  </a:lnTo>
                  <a:lnTo>
                    <a:pt x="838576" y="824604"/>
                  </a:lnTo>
                  <a:lnTo>
                    <a:pt x="838765" y="824636"/>
                  </a:lnTo>
                  <a:lnTo>
                    <a:pt x="838950" y="824686"/>
                  </a:lnTo>
                  <a:lnTo>
                    <a:pt x="839135" y="824745"/>
                  </a:lnTo>
                  <a:lnTo>
                    <a:pt x="839309" y="824827"/>
                  </a:lnTo>
                  <a:lnTo>
                    <a:pt x="839471" y="824918"/>
                  </a:lnTo>
                  <a:lnTo>
                    <a:pt x="839634" y="825050"/>
                  </a:lnTo>
                  <a:lnTo>
                    <a:pt x="839773" y="825204"/>
                  </a:lnTo>
                  <a:lnTo>
                    <a:pt x="839909" y="825377"/>
                  </a:lnTo>
                  <a:lnTo>
                    <a:pt x="840042" y="825554"/>
                  </a:lnTo>
                  <a:lnTo>
                    <a:pt x="840181" y="825713"/>
                  </a:lnTo>
                  <a:lnTo>
                    <a:pt x="840351" y="825872"/>
                  </a:lnTo>
                  <a:lnTo>
                    <a:pt x="840710" y="826172"/>
                  </a:lnTo>
                  <a:lnTo>
                    <a:pt x="840876" y="826336"/>
                  </a:lnTo>
                  <a:lnTo>
                    <a:pt x="841008" y="826513"/>
                  </a:lnTo>
                  <a:lnTo>
                    <a:pt x="841118" y="826722"/>
                  </a:lnTo>
                  <a:lnTo>
                    <a:pt x="841167" y="826831"/>
                  </a:lnTo>
                  <a:lnTo>
                    <a:pt x="841239" y="827058"/>
                  </a:lnTo>
                  <a:lnTo>
                    <a:pt x="841254" y="827154"/>
                  </a:lnTo>
                  <a:lnTo>
                    <a:pt x="841261" y="827254"/>
                  </a:lnTo>
                  <a:lnTo>
                    <a:pt x="841269" y="827449"/>
                  </a:lnTo>
                  <a:lnTo>
                    <a:pt x="841292" y="827545"/>
                  </a:lnTo>
                  <a:lnTo>
                    <a:pt x="841360" y="827686"/>
                  </a:lnTo>
                  <a:lnTo>
                    <a:pt x="841462" y="827818"/>
                  </a:lnTo>
                  <a:lnTo>
                    <a:pt x="841575" y="827940"/>
                  </a:lnTo>
                  <a:lnTo>
                    <a:pt x="841681" y="828072"/>
                  </a:lnTo>
                  <a:lnTo>
                    <a:pt x="841760" y="828213"/>
                  </a:lnTo>
                  <a:lnTo>
                    <a:pt x="841813" y="828372"/>
                  </a:lnTo>
                  <a:lnTo>
                    <a:pt x="841847" y="828545"/>
                  </a:lnTo>
                  <a:lnTo>
                    <a:pt x="841866" y="828718"/>
                  </a:lnTo>
                  <a:lnTo>
                    <a:pt x="841873" y="828890"/>
                  </a:lnTo>
                  <a:lnTo>
                    <a:pt x="841866" y="829058"/>
                  </a:lnTo>
                  <a:lnTo>
                    <a:pt x="841824" y="829254"/>
                  </a:lnTo>
                  <a:lnTo>
                    <a:pt x="841749" y="829445"/>
                  </a:lnTo>
                  <a:lnTo>
                    <a:pt x="841662" y="829636"/>
                  </a:lnTo>
                  <a:lnTo>
                    <a:pt x="841586" y="829827"/>
                  </a:lnTo>
                  <a:lnTo>
                    <a:pt x="841548" y="830017"/>
                  </a:lnTo>
                  <a:lnTo>
                    <a:pt x="841545" y="830177"/>
                  </a:lnTo>
                  <a:lnTo>
                    <a:pt x="841552" y="830340"/>
                  </a:lnTo>
                  <a:lnTo>
                    <a:pt x="841575" y="830499"/>
                  </a:lnTo>
                  <a:lnTo>
                    <a:pt x="841609" y="830654"/>
                  </a:lnTo>
                  <a:lnTo>
                    <a:pt x="841658" y="830804"/>
                  </a:lnTo>
                  <a:lnTo>
                    <a:pt x="841752" y="830999"/>
                  </a:lnTo>
                  <a:lnTo>
                    <a:pt x="841881" y="831181"/>
                  </a:lnTo>
                  <a:lnTo>
                    <a:pt x="842032" y="831354"/>
                  </a:lnTo>
                  <a:lnTo>
                    <a:pt x="842194" y="831513"/>
                  </a:lnTo>
                  <a:lnTo>
                    <a:pt x="842360" y="831663"/>
                  </a:lnTo>
                  <a:lnTo>
                    <a:pt x="842515" y="831781"/>
                  </a:lnTo>
                  <a:lnTo>
                    <a:pt x="842678" y="831890"/>
                  </a:lnTo>
                  <a:lnTo>
                    <a:pt x="842844" y="831990"/>
                  </a:lnTo>
                  <a:lnTo>
                    <a:pt x="843018" y="832081"/>
                  </a:lnTo>
                  <a:lnTo>
                    <a:pt x="843195" y="832158"/>
                  </a:lnTo>
                  <a:lnTo>
                    <a:pt x="843573" y="832308"/>
                  </a:lnTo>
                  <a:lnTo>
                    <a:pt x="843769" y="832363"/>
                  </a:lnTo>
                  <a:lnTo>
                    <a:pt x="843947" y="832386"/>
                  </a:lnTo>
                  <a:lnTo>
                    <a:pt x="844094" y="832354"/>
                  </a:lnTo>
                  <a:lnTo>
                    <a:pt x="844185" y="832281"/>
                  </a:lnTo>
                  <a:lnTo>
                    <a:pt x="844260" y="832176"/>
                  </a:lnTo>
                  <a:lnTo>
                    <a:pt x="844392" y="831931"/>
                  </a:lnTo>
                  <a:lnTo>
                    <a:pt x="844464" y="831817"/>
                  </a:lnTo>
                  <a:lnTo>
                    <a:pt x="844532" y="831717"/>
                  </a:lnTo>
                  <a:lnTo>
                    <a:pt x="844596" y="831608"/>
                  </a:lnTo>
                  <a:lnTo>
                    <a:pt x="844668" y="831504"/>
                  </a:lnTo>
                  <a:lnTo>
                    <a:pt x="844744" y="831413"/>
                  </a:lnTo>
                  <a:lnTo>
                    <a:pt x="844830" y="831340"/>
                  </a:lnTo>
                  <a:lnTo>
                    <a:pt x="844944" y="831286"/>
                  </a:lnTo>
                  <a:lnTo>
                    <a:pt x="845076" y="831249"/>
                  </a:lnTo>
                  <a:lnTo>
                    <a:pt x="845216" y="831231"/>
                  </a:lnTo>
                  <a:lnTo>
                    <a:pt x="845359" y="831226"/>
                  </a:lnTo>
                  <a:lnTo>
                    <a:pt x="845495" y="831231"/>
                  </a:lnTo>
                  <a:lnTo>
                    <a:pt x="845680" y="831267"/>
                  </a:lnTo>
                  <a:lnTo>
                    <a:pt x="845869" y="831336"/>
                  </a:lnTo>
                  <a:lnTo>
                    <a:pt x="846054" y="831431"/>
                  </a:lnTo>
                  <a:lnTo>
                    <a:pt x="846228" y="831545"/>
                  </a:lnTo>
                  <a:lnTo>
                    <a:pt x="846386" y="831667"/>
                  </a:lnTo>
                  <a:lnTo>
                    <a:pt x="846515" y="831781"/>
                  </a:lnTo>
                  <a:lnTo>
                    <a:pt x="846632" y="831908"/>
                  </a:lnTo>
                  <a:lnTo>
                    <a:pt x="846741" y="832049"/>
                  </a:lnTo>
                  <a:lnTo>
                    <a:pt x="846836" y="832190"/>
                  </a:lnTo>
                  <a:lnTo>
                    <a:pt x="846915" y="832340"/>
                  </a:lnTo>
                  <a:lnTo>
                    <a:pt x="846979" y="832508"/>
                  </a:lnTo>
                  <a:lnTo>
                    <a:pt x="847021" y="832690"/>
                  </a:lnTo>
                  <a:lnTo>
                    <a:pt x="847047" y="832876"/>
                  </a:lnTo>
                  <a:lnTo>
                    <a:pt x="847066" y="833063"/>
                  </a:lnTo>
                  <a:lnTo>
                    <a:pt x="847097" y="833463"/>
                  </a:lnTo>
                  <a:lnTo>
                    <a:pt x="847100" y="833899"/>
                  </a:lnTo>
                  <a:lnTo>
                    <a:pt x="847085" y="834117"/>
                  </a:lnTo>
                  <a:lnTo>
                    <a:pt x="847062" y="834335"/>
                  </a:lnTo>
                  <a:lnTo>
                    <a:pt x="847021" y="834540"/>
                  </a:lnTo>
                  <a:lnTo>
                    <a:pt x="846961" y="834745"/>
                  </a:lnTo>
                  <a:lnTo>
                    <a:pt x="846896" y="834945"/>
                  </a:lnTo>
                  <a:lnTo>
                    <a:pt x="846840" y="835149"/>
                  </a:lnTo>
                  <a:lnTo>
                    <a:pt x="846806" y="835354"/>
                  </a:lnTo>
                  <a:lnTo>
                    <a:pt x="846798" y="835558"/>
                  </a:lnTo>
                  <a:lnTo>
                    <a:pt x="846809" y="835763"/>
                  </a:lnTo>
                  <a:lnTo>
                    <a:pt x="846843" y="836176"/>
                  </a:lnTo>
                  <a:lnTo>
                    <a:pt x="846847" y="836381"/>
                  </a:lnTo>
                  <a:lnTo>
                    <a:pt x="846840" y="836572"/>
                  </a:lnTo>
                  <a:lnTo>
                    <a:pt x="846783" y="837149"/>
                  </a:lnTo>
                  <a:lnTo>
                    <a:pt x="846772" y="837344"/>
                  </a:lnTo>
                  <a:lnTo>
                    <a:pt x="846779" y="837563"/>
                  </a:lnTo>
                  <a:lnTo>
                    <a:pt x="846817" y="837999"/>
                  </a:lnTo>
                  <a:lnTo>
                    <a:pt x="846828" y="838217"/>
                  </a:lnTo>
                  <a:lnTo>
                    <a:pt x="846813" y="838431"/>
                  </a:lnTo>
                  <a:lnTo>
                    <a:pt x="846790" y="838576"/>
                  </a:lnTo>
                  <a:lnTo>
                    <a:pt x="846719" y="838867"/>
                  </a:lnTo>
                  <a:lnTo>
                    <a:pt x="846674" y="839013"/>
                  </a:lnTo>
                  <a:lnTo>
                    <a:pt x="846621" y="839149"/>
                  </a:lnTo>
                  <a:lnTo>
                    <a:pt x="846545" y="839308"/>
                  </a:lnTo>
                  <a:lnTo>
                    <a:pt x="846349" y="839613"/>
                  </a:lnTo>
                  <a:lnTo>
                    <a:pt x="846258" y="839767"/>
                  </a:lnTo>
                  <a:lnTo>
                    <a:pt x="846190" y="839926"/>
                  </a:lnTo>
                  <a:lnTo>
                    <a:pt x="846141" y="840167"/>
                  </a:lnTo>
                  <a:lnTo>
                    <a:pt x="846130" y="840417"/>
                  </a:lnTo>
                  <a:lnTo>
                    <a:pt x="846160" y="840935"/>
                  </a:lnTo>
                  <a:lnTo>
                    <a:pt x="846167" y="841194"/>
                  </a:lnTo>
                  <a:lnTo>
                    <a:pt x="846156" y="841858"/>
                  </a:lnTo>
                  <a:lnTo>
                    <a:pt x="846160" y="841953"/>
                  </a:lnTo>
                  <a:lnTo>
                    <a:pt x="846175" y="842153"/>
                  </a:lnTo>
                  <a:lnTo>
                    <a:pt x="846167" y="842249"/>
                  </a:lnTo>
                  <a:lnTo>
                    <a:pt x="846149" y="842340"/>
                  </a:lnTo>
                  <a:lnTo>
                    <a:pt x="846107" y="842417"/>
                  </a:lnTo>
                  <a:lnTo>
                    <a:pt x="846050" y="842494"/>
                  </a:lnTo>
                  <a:lnTo>
                    <a:pt x="845982" y="842563"/>
                  </a:lnTo>
                  <a:lnTo>
                    <a:pt x="845759" y="842772"/>
                  </a:lnTo>
                  <a:lnTo>
                    <a:pt x="845673" y="842840"/>
                  </a:lnTo>
                  <a:lnTo>
                    <a:pt x="845582" y="842903"/>
                  </a:lnTo>
                  <a:lnTo>
                    <a:pt x="845495" y="842976"/>
                  </a:lnTo>
                  <a:lnTo>
                    <a:pt x="845416" y="843049"/>
                  </a:lnTo>
                  <a:lnTo>
                    <a:pt x="845344" y="843126"/>
                  </a:lnTo>
                  <a:lnTo>
                    <a:pt x="845204" y="843290"/>
                  </a:lnTo>
                  <a:lnTo>
                    <a:pt x="845148" y="843376"/>
                  </a:lnTo>
                  <a:lnTo>
                    <a:pt x="845110" y="843467"/>
                  </a:lnTo>
                  <a:lnTo>
                    <a:pt x="845095" y="843567"/>
                  </a:lnTo>
                  <a:lnTo>
                    <a:pt x="845102" y="843676"/>
                  </a:lnTo>
                  <a:lnTo>
                    <a:pt x="845121" y="843790"/>
                  </a:lnTo>
                  <a:lnTo>
                    <a:pt x="845144" y="843899"/>
                  </a:lnTo>
                  <a:lnTo>
                    <a:pt x="845159" y="844012"/>
                  </a:lnTo>
                  <a:lnTo>
                    <a:pt x="845261" y="845035"/>
                  </a:lnTo>
                  <a:lnTo>
                    <a:pt x="845295" y="845149"/>
                  </a:lnTo>
                  <a:lnTo>
                    <a:pt x="845299" y="845281"/>
                  </a:lnTo>
                  <a:lnTo>
                    <a:pt x="845280" y="845422"/>
                  </a:lnTo>
                  <a:lnTo>
                    <a:pt x="845238" y="845553"/>
                  </a:lnTo>
                  <a:lnTo>
                    <a:pt x="845178" y="845649"/>
                  </a:lnTo>
                  <a:lnTo>
                    <a:pt x="845110" y="845699"/>
                  </a:lnTo>
                  <a:lnTo>
                    <a:pt x="845027" y="845735"/>
                  </a:lnTo>
                  <a:lnTo>
                    <a:pt x="844842" y="845790"/>
                  </a:lnTo>
                  <a:lnTo>
                    <a:pt x="844755" y="845822"/>
                  </a:lnTo>
                  <a:lnTo>
                    <a:pt x="844566" y="845935"/>
                  </a:lnTo>
                  <a:lnTo>
                    <a:pt x="844385" y="846067"/>
                  </a:lnTo>
                  <a:lnTo>
                    <a:pt x="844215" y="846213"/>
                  </a:lnTo>
                  <a:lnTo>
                    <a:pt x="844052" y="846372"/>
                  </a:lnTo>
                  <a:lnTo>
                    <a:pt x="843901" y="846531"/>
                  </a:lnTo>
                  <a:lnTo>
                    <a:pt x="843807" y="846644"/>
                  </a:lnTo>
                  <a:lnTo>
                    <a:pt x="843716" y="846762"/>
                  </a:lnTo>
                  <a:lnTo>
                    <a:pt x="843629" y="846881"/>
                  </a:lnTo>
                  <a:lnTo>
                    <a:pt x="843471" y="847126"/>
                  </a:lnTo>
                  <a:lnTo>
                    <a:pt x="843339" y="847362"/>
                  </a:lnTo>
                  <a:lnTo>
                    <a:pt x="843222" y="847612"/>
                  </a:lnTo>
                  <a:lnTo>
                    <a:pt x="843120" y="847867"/>
                  </a:lnTo>
                  <a:lnTo>
                    <a:pt x="843033" y="848126"/>
                  </a:lnTo>
                  <a:lnTo>
                    <a:pt x="842968" y="848385"/>
                  </a:lnTo>
                  <a:lnTo>
                    <a:pt x="842942" y="848576"/>
                  </a:lnTo>
                  <a:lnTo>
                    <a:pt x="842931" y="848772"/>
                  </a:lnTo>
                  <a:lnTo>
                    <a:pt x="842927" y="848962"/>
                  </a:lnTo>
                  <a:lnTo>
                    <a:pt x="842916" y="849158"/>
                  </a:lnTo>
                  <a:lnTo>
                    <a:pt x="842893" y="849349"/>
                  </a:lnTo>
                  <a:lnTo>
                    <a:pt x="842851" y="849531"/>
                  </a:lnTo>
                  <a:lnTo>
                    <a:pt x="842802" y="849712"/>
                  </a:lnTo>
                  <a:lnTo>
                    <a:pt x="842640" y="850249"/>
                  </a:lnTo>
                  <a:lnTo>
                    <a:pt x="842617" y="850349"/>
                  </a:lnTo>
                  <a:lnTo>
                    <a:pt x="842602" y="850453"/>
                  </a:lnTo>
                  <a:lnTo>
                    <a:pt x="842583" y="850553"/>
                  </a:lnTo>
                  <a:lnTo>
                    <a:pt x="842557" y="850649"/>
                  </a:lnTo>
                  <a:lnTo>
                    <a:pt x="842512" y="850731"/>
                  </a:lnTo>
                  <a:lnTo>
                    <a:pt x="842409" y="850799"/>
                  </a:lnTo>
                  <a:lnTo>
                    <a:pt x="842274" y="850835"/>
                  </a:lnTo>
                  <a:lnTo>
                    <a:pt x="842115" y="850862"/>
                  </a:lnTo>
                  <a:lnTo>
                    <a:pt x="841968" y="850894"/>
                  </a:lnTo>
                  <a:lnTo>
                    <a:pt x="841847" y="850962"/>
                  </a:lnTo>
                  <a:lnTo>
                    <a:pt x="841764" y="851049"/>
                  </a:lnTo>
                  <a:lnTo>
                    <a:pt x="841696" y="851149"/>
                  </a:lnTo>
                  <a:lnTo>
                    <a:pt x="841635" y="851263"/>
                  </a:lnTo>
                  <a:lnTo>
                    <a:pt x="841583" y="851381"/>
                  </a:lnTo>
                  <a:lnTo>
                    <a:pt x="841537" y="851499"/>
                  </a:lnTo>
                  <a:lnTo>
                    <a:pt x="841507" y="851608"/>
                  </a:lnTo>
                  <a:lnTo>
                    <a:pt x="841488" y="851722"/>
                  </a:lnTo>
                  <a:lnTo>
                    <a:pt x="841477" y="851835"/>
                  </a:lnTo>
                  <a:lnTo>
                    <a:pt x="841450" y="851944"/>
                  </a:lnTo>
                  <a:lnTo>
                    <a:pt x="841409" y="852040"/>
                  </a:lnTo>
                  <a:lnTo>
                    <a:pt x="841318" y="852135"/>
                  </a:lnTo>
                  <a:lnTo>
                    <a:pt x="841205" y="852213"/>
                  </a:lnTo>
                  <a:lnTo>
                    <a:pt x="841073" y="852281"/>
                  </a:lnTo>
                  <a:lnTo>
                    <a:pt x="840801" y="852390"/>
                  </a:lnTo>
                  <a:lnTo>
                    <a:pt x="840657" y="852431"/>
                  </a:lnTo>
                  <a:lnTo>
                    <a:pt x="840355" y="852476"/>
                  </a:lnTo>
                  <a:lnTo>
                    <a:pt x="840212" y="852503"/>
                  </a:lnTo>
                  <a:lnTo>
                    <a:pt x="840076" y="852558"/>
                  </a:lnTo>
                  <a:lnTo>
                    <a:pt x="839928" y="852658"/>
                  </a:lnTo>
                  <a:lnTo>
                    <a:pt x="839789" y="852785"/>
                  </a:lnTo>
                  <a:lnTo>
                    <a:pt x="839664" y="852935"/>
                  </a:lnTo>
                  <a:lnTo>
                    <a:pt x="839558" y="853094"/>
                  </a:lnTo>
                  <a:lnTo>
                    <a:pt x="839464" y="853267"/>
                  </a:lnTo>
                  <a:lnTo>
                    <a:pt x="839347" y="853344"/>
                  </a:lnTo>
                  <a:lnTo>
                    <a:pt x="839267" y="853422"/>
                  </a:lnTo>
                  <a:lnTo>
                    <a:pt x="839199" y="853512"/>
                  </a:lnTo>
                  <a:lnTo>
                    <a:pt x="839135" y="853608"/>
                  </a:lnTo>
                  <a:lnTo>
                    <a:pt x="839063" y="853694"/>
                  </a:lnTo>
                  <a:lnTo>
                    <a:pt x="838705" y="853999"/>
                  </a:lnTo>
                  <a:lnTo>
                    <a:pt x="838055" y="853903"/>
                  </a:lnTo>
                  <a:lnTo>
                    <a:pt x="837798" y="853590"/>
                  </a:lnTo>
                  <a:lnTo>
                    <a:pt x="836986" y="852749"/>
                  </a:lnTo>
                  <a:lnTo>
                    <a:pt x="836208" y="852208"/>
                  </a:lnTo>
                  <a:lnTo>
                    <a:pt x="835608" y="851672"/>
                  </a:lnTo>
                  <a:lnTo>
                    <a:pt x="835177" y="851358"/>
                  </a:lnTo>
                  <a:lnTo>
                    <a:pt x="833277" y="850408"/>
                  </a:lnTo>
                  <a:lnTo>
                    <a:pt x="832719" y="850008"/>
                  </a:lnTo>
                  <a:lnTo>
                    <a:pt x="832069" y="849603"/>
                  </a:lnTo>
                  <a:lnTo>
                    <a:pt x="831378" y="849285"/>
                  </a:lnTo>
                  <a:lnTo>
                    <a:pt x="831038" y="848885"/>
                  </a:lnTo>
                  <a:lnTo>
                    <a:pt x="830781" y="848444"/>
                  </a:lnTo>
                  <a:lnTo>
                    <a:pt x="830396" y="848044"/>
                  </a:lnTo>
                  <a:lnTo>
                    <a:pt x="829833" y="847899"/>
                  </a:lnTo>
                  <a:lnTo>
                    <a:pt x="827786" y="847867"/>
                  </a:lnTo>
                  <a:lnTo>
                    <a:pt x="826827" y="847808"/>
                  </a:lnTo>
                  <a:lnTo>
                    <a:pt x="825917" y="847617"/>
                  </a:lnTo>
                  <a:lnTo>
                    <a:pt x="825354" y="847390"/>
                  </a:lnTo>
                  <a:lnTo>
                    <a:pt x="824878" y="847249"/>
                  </a:lnTo>
                  <a:lnTo>
                    <a:pt x="824179" y="847194"/>
                  </a:lnTo>
                  <a:lnTo>
                    <a:pt x="823609" y="847444"/>
                  </a:lnTo>
                  <a:lnTo>
                    <a:pt x="823122" y="847831"/>
                  </a:lnTo>
                  <a:lnTo>
                    <a:pt x="822680" y="848349"/>
                  </a:lnTo>
                  <a:lnTo>
                    <a:pt x="822329" y="848694"/>
                  </a:lnTo>
                  <a:lnTo>
                    <a:pt x="822012" y="849390"/>
                  </a:lnTo>
                  <a:lnTo>
                    <a:pt x="821872" y="849781"/>
                  </a:lnTo>
                  <a:lnTo>
                    <a:pt x="821653" y="850558"/>
                  </a:lnTo>
                  <a:lnTo>
                    <a:pt x="821611" y="851022"/>
                  </a:lnTo>
                  <a:lnTo>
                    <a:pt x="821585" y="851249"/>
                  </a:lnTo>
                  <a:lnTo>
                    <a:pt x="821543" y="851476"/>
                  </a:lnTo>
                  <a:lnTo>
                    <a:pt x="821498" y="851672"/>
                  </a:lnTo>
                  <a:lnTo>
                    <a:pt x="821445" y="851872"/>
                  </a:lnTo>
                  <a:lnTo>
                    <a:pt x="821385" y="852067"/>
                  </a:lnTo>
                  <a:lnTo>
                    <a:pt x="821313" y="852253"/>
                  </a:lnTo>
                  <a:lnTo>
                    <a:pt x="821226" y="852435"/>
                  </a:lnTo>
                  <a:lnTo>
                    <a:pt x="821116" y="852603"/>
                  </a:lnTo>
                  <a:lnTo>
                    <a:pt x="820988" y="852762"/>
                  </a:lnTo>
                  <a:lnTo>
                    <a:pt x="820845" y="852917"/>
                  </a:lnTo>
                  <a:lnTo>
                    <a:pt x="820554" y="853208"/>
                  </a:lnTo>
                  <a:lnTo>
                    <a:pt x="820391" y="853358"/>
                  </a:lnTo>
                  <a:lnTo>
                    <a:pt x="820048" y="853640"/>
                  </a:lnTo>
                  <a:lnTo>
                    <a:pt x="819700" y="853917"/>
                  </a:lnTo>
                  <a:lnTo>
                    <a:pt x="819077" y="854399"/>
                  </a:lnTo>
                  <a:lnTo>
                    <a:pt x="818760" y="854635"/>
                  </a:lnTo>
                  <a:lnTo>
                    <a:pt x="818118" y="855094"/>
                  </a:lnTo>
                  <a:lnTo>
                    <a:pt x="815761" y="856322"/>
                  </a:lnTo>
                  <a:lnTo>
                    <a:pt x="814198" y="856999"/>
                  </a:lnTo>
                  <a:lnTo>
                    <a:pt x="812211" y="857913"/>
                  </a:lnTo>
                  <a:lnTo>
                    <a:pt x="808929" y="860122"/>
                  </a:lnTo>
                  <a:lnTo>
                    <a:pt x="807743" y="860904"/>
                  </a:lnTo>
                  <a:lnTo>
                    <a:pt x="806652" y="861494"/>
                  </a:lnTo>
                  <a:lnTo>
                    <a:pt x="804998" y="862081"/>
                  </a:lnTo>
                  <a:lnTo>
                    <a:pt x="804714" y="862267"/>
                  </a:lnTo>
                  <a:lnTo>
                    <a:pt x="803513" y="862781"/>
                  </a:lnTo>
                  <a:lnTo>
                    <a:pt x="802641" y="863417"/>
                  </a:lnTo>
                  <a:lnTo>
                    <a:pt x="801771" y="864678"/>
                  </a:lnTo>
                  <a:lnTo>
                    <a:pt x="801757" y="864699"/>
                  </a:lnTo>
                  <a:lnTo>
                    <a:pt x="801232" y="865917"/>
                  </a:lnTo>
                  <a:lnTo>
                    <a:pt x="800779" y="867208"/>
                  </a:lnTo>
                  <a:lnTo>
                    <a:pt x="800620" y="868072"/>
                  </a:lnTo>
                  <a:lnTo>
                    <a:pt x="800390" y="868936"/>
                  </a:lnTo>
                  <a:lnTo>
                    <a:pt x="800345" y="869145"/>
                  </a:lnTo>
                  <a:lnTo>
                    <a:pt x="800311" y="869363"/>
                  </a:lnTo>
                  <a:lnTo>
                    <a:pt x="800292" y="869581"/>
                  </a:lnTo>
                  <a:lnTo>
                    <a:pt x="800288" y="869799"/>
                  </a:lnTo>
                  <a:lnTo>
                    <a:pt x="800303" y="870013"/>
                  </a:lnTo>
                  <a:lnTo>
                    <a:pt x="800333" y="870218"/>
                  </a:lnTo>
                  <a:lnTo>
                    <a:pt x="800416" y="870704"/>
                  </a:lnTo>
                  <a:lnTo>
                    <a:pt x="800477" y="871145"/>
                  </a:lnTo>
                  <a:lnTo>
                    <a:pt x="800556" y="871559"/>
                  </a:lnTo>
                  <a:lnTo>
                    <a:pt x="800613" y="872000"/>
                  </a:lnTo>
                  <a:lnTo>
                    <a:pt x="800586" y="872391"/>
                  </a:lnTo>
                  <a:lnTo>
                    <a:pt x="800662" y="872918"/>
                  </a:lnTo>
                  <a:lnTo>
                    <a:pt x="800632" y="873418"/>
                  </a:lnTo>
                  <a:lnTo>
                    <a:pt x="800583" y="873813"/>
                  </a:lnTo>
                  <a:lnTo>
                    <a:pt x="800530" y="874359"/>
                  </a:lnTo>
                  <a:lnTo>
                    <a:pt x="800564" y="874968"/>
                  </a:lnTo>
                  <a:lnTo>
                    <a:pt x="800583" y="875186"/>
                  </a:lnTo>
                  <a:lnTo>
                    <a:pt x="800465" y="875536"/>
                  </a:lnTo>
                  <a:lnTo>
                    <a:pt x="800110" y="875991"/>
                  </a:lnTo>
                  <a:lnTo>
                    <a:pt x="799759" y="876354"/>
                  </a:lnTo>
                  <a:lnTo>
                    <a:pt x="799536" y="876482"/>
                  </a:lnTo>
                  <a:lnTo>
                    <a:pt x="799185" y="876695"/>
                  </a:lnTo>
                  <a:lnTo>
                    <a:pt x="799026" y="876995"/>
                  </a:lnTo>
                  <a:lnTo>
                    <a:pt x="798804" y="877323"/>
                  </a:lnTo>
                  <a:lnTo>
                    <a:pt x="798475" y="877427"/>
                  </a:lnTo>
                  <a:lnTo>
                    <a:pt x="797708" y="877741"/>
                  </a:lnTo>
                  <a:lnTo>
                    <a:pt x="797297" y="877800"/>
                  </a:lnTo>
                  <a:lnTo>
                    <a:pt x="797032" y="877927"/>
                  </a:lnTo>
                  <a:lnTo>
                    <a:pt x="796594" y="878114"/>
                  </a:lnTo>
                  <a:lnTo>
                    <a:pt x="796288" y="878177"/>
                  </a:lnTo>
                  <a:lnTo>
                    <a:pt x="795809" y="878209"/>
                  </a:lnTo>
                  <a:lnTo>
                    <a:pt x="795374" y="878205"/>
                  </a:lnTo>
                  <a:lnTo>
                    <a:pt x="794955" y="878391"/>
                  </a:lnTo>
                  <a:lnTo>
                    <a:pt x="794585" y="878582"/>
                  </a:lnTo>
                  <a:lnTo>
                    <a:pt x="794060" y="878618"/>
                  </a:lnTo>
                  <a:lnTo>
                    <a:pt x="793633" y="878514"/>
                  </a:lnTo>
                  <a:lnTo>
                    <a:pt x="793241" y="878300"/>
                  </a:lnTo>
                  <a:lnTo>
                    <a:pt x="792897" y="878050"/>
                  </a:lnTo>
                  <a:lnTo>
                    <a:pt x="792727" y="877764"/>
                  </a:lnTo>
                  <a:lnTo>
                    <a:pt x="792689" y="877327"/>
                  </a:lnTo>
                  <a:lnTo>
                    <a:pt x="792803" y="877000"/>
                  </a:lnTo>
                  <a:lnTo>
                    <a:pt x="793010" y="876436"/>
                  </a:lnTo>
                  <a:lnTo>
                    <a:pt x="793169" y="876114"/>
                  </a:lnTo>
                  <a:lnTo>
                    <a:pt x="793309" y="875459"/>
                  </a:lnTo>
                  <a:lnTo>
                    <a:pt x="793384" y="874891"/>
                  </a:lnTo>
                  <a:lnTo>
                    <a:pt x="793478" y="874327"/>
                  </a:lnTo>
                  <a:lnTo>
                    <a:pt x="793509" y="873868"/>
                  </a:lnTo>
                  <a:lnTo>
                    <a:pt x="793407" y="873404"/>
                  </a:lnTo>
                  <a:lnTo>
                    <a:pt x="793335" y="872727"/>
                  </a:lnTo>
                  <a:lnTo>
                    <a:pt x="793169" y="872090"/>
                  </a:lnTo>
                  <a:lnTo>
                    <a:pt x="793090" y="871695"/>
                  </a:lnTo>
                  <a:lnTo>
                    <a:pt x="793097" y="871195"/>
                  </a:lnTo>
                  <a:lnTo>
                    <a:pt x="793063" y="870581"/>
                  </a:lnTo>
                  <a:lnTo>
                    <a:pt x="793078" y="869840"/>
                  </a:lnTo>
                  <a:lnTo>
                    <a:pt x="793150" y="869381"/>
                  </a:lnTo>
                  <a:lnTo>
                    <a:pt x="793226" y="868790"/>
                  </a:lnTo>
                  <a:lnTo>
                    <a:pt x="793286" y="868477"/>
                  </a:lnTo>
                  <a:lnTo>
                    <a:pt x="793218" y="868072"/>
                  </a:lnTo>
                  <a:lnTo>
                    <a:pt x="793139" y="867663"/>
                  </a:lnTo>
                  <a:lnTo>
                    <a:pt x="793052" y="867258"/>
                  </a:lnTo>
                  <a:lnTo>
                    <a:pt x="792954" y="866858"/>
                  </a:lnTo>
                  <a:lnTo>
                    <a:pt x="792848" y="866490"/>
                  </a:lnTo>
                  <a:lnTo>
                    <a:pt x="792738" y="866122"/>
                  </a:lnTo>
                  <a:lnTo>
                    <a:pt x="792614" y="865758"/>
                  </a:lnTo>
                  <a:lnTo>
                    <a:pt x="792481" y="865399"/>
                  </a:lnTo>
                  <a:lnTo>
                    <a:pt x="792338" y="865045"/>
                  </a:lnTo>
                  <a:lnTo>
                    <a:pt x="792183" y="864722"/>
                  </a:lnTo>
                  <a:lnTo>
                    <a:pt x="791658" y="863767"/>
                  </a:lnTo>
                  <a:lnTo>
                    <a:pt x="791503" y="863445"/>
                  </a:lnTo>
                  <a:lnTo>
                    <a:pt x="791386" y="863158"/>
                  </a:lnTo>
                  <a:lnTo>
                    <a:pt x="791179" y="862572"/>
                  </a:lnTo>
                  <a:lnTo>
                    <a:pt x="791069" y="862276"/>
                  </a:lnTo>
                  <a:lnTo>
                    <a:pt x="790952" y="861990"/>
                  </a:lnTo>
                  <a:lnTo>
                    <a:pt x="790774" y="861604"/>
                  </a:lnTo>
                  <a:lnTo>
                    <a:pt x="790680" y="861408"/>
                  </a:lnTo>
                  <a:lnTo>
                    <a:pt x="790578" y="861222"/>
                  </a:lnTo>
                  <a:lnTo>
                    <a:pt x="790465" y="861045"/>
                  </a:lnTo>
                  <a:lnTo>
                    <a:pt x="790321" y="860876"/>
                  </a:lnTo>
                  <a:lnTo>
                    <a:pt x="790159" y="860717"/>
                  </a:lnTo>
                  <a:lnTo>
                    <a:pt x="789993" y="860567"/>
                  </a:lnTo>
                  <a:lnTo>
                    <a:pt x="789830" y="860408"/>
                  </a:lnTo>
                  <a:lnTo>
                    <a:pt x="789687" y="860240"/>
                  </a:lnTo>
                  <a:lnTo>
                    <a:pt x="789570" y="860063"/>
                  </a:lnTo>
                  <a:lnTo>
                    <a:pt x="789464" y="859876"/>
                  </a:lnTo>
                  <a:lnTo>
                    <a:pt x="789366" y="859685"/>
                  </a:lnTo>
                  <a:lnTo>
                    <a:pt x="789279" y="859490"/>
                  </a:lnTo>
                  <a:lnTo>
                    <a:pt x="789200" y="859294"/>
                  </a:lnTo>
                  <a:lnTo>
                    <a:pt x="789128" y="859067"/>
                  </a:lnTo>
                  <a:lnTo>
                    <a:pt x="789026" y="858604"/>
                  </a:lnTo>
                  <a:lnTo>
                    <a:pt x="788984" y="858367"/>
                  </a:lnTo>
                  <a:lnTo>
                    <a:pt x="788931" y="858135"/>
                  </a:lnTo>
                  <a:lnTo>
                    <a:pt x="788863" y="857872"/>
                  </a:lnTo>
                  <a:lnTo>
                    <a:pt x="788720" y="857354"/>
                  </a:lnTo>
                  <a:lnTo>
                    <a:pt x="788652" y="857094"/>
                  </a:lnTo>
                  <a:lnTo>
                    <a:pt x="788595" y="856831"/>
                  </a:lnTo>
                  <a:lnTo>
                    <a:pt x="788520" y="856394"/>
                  </a:lnTo>
                  <a:lnTo>
                    <a:pt x="788467" y="855958"/>
                  </a:lnTo>
                  <a:lnTo>
                    <a:pt x="788429" y="855513"/>
                  </a:lnTo>
                  <a:lnTo>
                    <a:pt x="788437" y="855244"/>
                  </a:lnTo>
                  <a:lnTo>
                    <a:pt x="788429" y="854967"/>
                  </a:lnTo>
                  <a:lnTo>
                    <a:pt x="788403" y="854694"/>
                  </a:lnTo>
                  <a:lnTo>
                    <a:pt x="788418" y="854194"/>
                  </a:lnTo>
                  <a:lnTo>
                    <a:pt x="788399" y="853558"/>
                  </a:lnTo>
                  <a:lnTo>
                    <a:pt x="788263" y="853176"/>
                  </a:lnTo>
                  <a:lnTo>
                    <a:pt x="788066" y="852826"/>
                  </a:lnTo>
                  <a:lnTo>
                    <a:pt x="787723" y="852531"/>
                  </a:lnTo>
                  <a:lnTo>
                    <a:pt x="787383" y="852203"/>
                  </a:lnTo>
                  <a:lnTo>
                    <a:pt x="787156" y="851826"/>
                  </a:lnTo>
                  <a:lnTo>
                    <a:pt x="786960" y="851558"/>
                  </a:lnTo>
                  <a:lnTo>
                    <a:pt x="786673" y="851440"/>
                  </a:lnTo>
                  <a:lnTo>
                    <a:pt x="786446" y="851231"/>
                  </a:lnTo>
                  <a:lnTo>
                    <a:pt x="786307" y="850940"/>
                  </a:lnTo>
                  <a:lnTo>
                    <a:pt x="786137" y="850644"/>
                  </a:lnTo>
                  <a:lnTo>
                    <a:pt x="786027" y="850440"/>
                  </a:lnTo>
                  <a:lnTo>
                    <a:pt x="785797" y="850262"/>
                  </a:lnTo>
                  <a:lnTo>
                    <a:pt x="785396" y="850081"/>
                  </a:lnTo>
                  <a:lnTo>
                    <a:pt x="784875" y="849985"/>
                  </a:lnTo>
                  <a:lnTo>
                    <a:pt x="784271" y="849890"/>
                  </a:lnTo>
                  <a:lnTo>
                    <a:pt x="783897" y="849740"/>
                  </a:lnTo>
                  <a:lnTo>
                    <a:pt x="783497" y="849617"/>
                  </a:lnTo>
                  <a:lnTo>
                    <a:pt x="782919" y="849576"/>
                  </a:lnTo>
                  <a:lnTo>
                    <a:pt x="782401" y="849508"/>
                  </a:lnTo>
                  <a:lnTo>
                    <a:pt x="781880" y="849558"/>
                  </a:lnTo>
                  <a:lnTo>
                    <a:pt x="781129" y="849576"/>
                  </a:lnTo>
                  <a:lnTo>
                    <a:pt x="780234" y="849558"/>
                  </a:lnTo>
                  <a:lnTo>
                    <a:pt x="779830" y="849553"/>
                  </a:lnTo>
                  <a:lnTo>
                    <a:pt x="779482" y="849517"/>
                  </a:lnTo>
                  <a:lnTo>
                    <a:pt x="778934" y="849422"/>
                  </a:lnTo>
                  <a:lnTo>
                    <a:pt x="778591" y="849299"/>
                  </a:lnTo>
                  <a:lnTo>
                    <a:pt x="778417" y="849267"/>
                  </a:lnTo>
                  <a:lnTo>
                    <a:pt x="778100" y="849176"/>
                  </a:lnTo>
                  <a:lnTo>
                    <a:pt x="777322" y="849044"/>
                  </a:lnTo>
                  <a:lnTo>
                    <a:pt x="776340" y="848972"/>
                  </a:lnTo>
                  <a:lnTo>
                    <a:pt x="776053" y="849026"/>
                  </a:lnTo>
                  <a:lnTo>
                    <a:pt x="775702" y="849103"/>
                  </a:lnTo>
                  <a:lnTo>
                    <a:pt x="775297" y="849072"/>
                  </a:lnTo>
                  <a:lnTo>
                    <a:pt x="775041" y="848922"/>
                  </a:lnTo>
                  <a:lnTo>
                    <a:pt x="774901" y="848658"/>
                  </a:lnTo>
                  <a:lnTo>
                    <a:pt x="774848" y="848308"/>
                  </a:lnTo>
                  <a:lnTo>
                    <a:pt x="774795" y="848162"/>
                  </a:lnTo>
                  <a:lnTo>
                    <a:pt x="774682" y="847872"/>
                  </a:lnTo>
                  <a:lnTo>
                    <a:pt x="774482" y="847722"/>
                  </a:lnTo>
                  <a:lnTo>
                    <a:pt x="774168" y="847540"/>
                  </a:lnTo>
                  <a:lnTo>
                    <a:pt x="773851" y="847481"/>
                  </a:lnTo>
                  <a:lnTo>
                    <a:pt x="773364" y="847294"/>
                  </a:lnTo>
                  <a:lnTo>
                    <a:pt x="772850" y="846967"/>
                  </a:lnTo>
                  <a:lnTo>
                    <a:pt x="772420" y="846731"/>
                  </a:lnTo>
                  <a:lnTo>
                    <a:pt x="771993" y="846490"/>
                  </a:lnTo>
                  <a:lnTo>
                    <a:pt x="771219" y="846040"/>
                  </a:lnTo>
                  <a:lnTo>
                    <a:pt x="770588" y="845681"/>
                  </a:lnTo>
                  <a:lnTo>
                    <a:pt x="770244" y="845531"/>
                  </a:lnTo>
                  <a:lnTo>
                    <a:pt x="769783" y="845349"/>
                  </a:lnTo>
                  <a:lnTo>
                    <a:pt x="769209" y="845253"/>
                  </a:lnTo>
                  <a:lnTo>
                    <a:pt x="768892" y="845158"/>
                  </a:lnTo>
                  <a:lnTo>
                    <a:pt x="768431" y="845122"/>
                  </a:lnTo>
                  <a:lnTo>
                    <a:pt x="767940" y="845058"/>
                  </a:lnTo>
                  <a:lnTo>
                    <a:pt x="767480" y="844963"/>
                  </a:lnTo>
                  <a:lnTo>
                    <a:pt x="766864" y="844890"/>
                  </a:lnTo>
                  <a:lnTo>
                    <a:pt x="765973" y="844844"/>
                  </a:lnTo>
                  <a:lnTo>
                    <a:pt x="765308" y="844776"/>
                  </a:lnTo>
                  <a:lnTo>
                    <a:pt x="764673" y="844590"/>
                  </a:lnTo>
                  <a:lnTo>
                    <a:pt x="764217" y="844322"/>
                  </a:lnTo>
                  <a:lnTo>
                    <a:pt x="763986" y="844149"/>
                  </a:lnTo>
                  <a:lnTo>
                    <a:pt x="763892" y="844012"/>
                  </a:lnTo>
                  <a:lnTo>
                    <a:pt x="763831" y="843881"/>
                  </a:lnTo>
                  <a:lnTo>
                    <a:pt x="763786" y="843735"/>
                  </a:lnTo>
                  <a:lnTo>
                    <a:pt x="763752" y="843581"/>
                  </a:lnTo>
                  <a:lnTo>
                    <a:pt x="763737" y="843431"/>
                  </a:lnTo>
                  <a:lnTo>
                    <a:pt x="763745" y="843285"/>
                  </a:lnTo>
                  <a:lnTo>
                    <a:pt x="763794" y="843117"/>
                  </a:lnTo>
                  <a:lnTo>
                    <a:pt x="763888" y="842958"/>
                  </a:lnTo>
                  <a:lnTo>
                    <a:pt x="764005" y="842799"/>
                  </a:lnTo>
                  <a:lnTo>
                    <a:pt x="764126" y="842644"/>
                  </a:lnTo>
                  <a:lnTo>
                    <a:pt x="764451" y="842203"/>
                  </a:lnTo>
                  <a:lnTo>
                    <a:pt x="764560" y="842063"/>
                  </a:lnTo>
                  <a:lnTo>
                    <a:pt x="764655" y="841922"/>
                  </a:lnTo>
                  <a:lnTo>
                    <a:pt x="764738" y="841767"/>
                  </a:lnTo>
                  <a:lnTo>
                    <a:pt x="764787" y="841644"/>
                  </a:lnTo>
                  <a:lnTo>
                    <a:pt x="764836" y="841517"/>
                  </a:lnTo>
                  <a:lnTo>
                    <a:pt x="764874" y="841385"/>
                  </a:lnTo>
                  <a:lnTo>
                    <a:pt x="764900" y="841253"/>
                  </a:lnTo>
                  <a:lnTo>
                    <a:pt x="764908" y="841126"/>
                  </a:lnTo>
                  <a:lnTo>
                    <a:pt x="764889" y="840958"/>
                  </a:lnTo>
                  <a:lnTo>
                    <a:pt x="764840" y="840790"/>
                  </a:lnTo>
                  <a:lnTo>
                    <a:pt x="764772" y="840626"/>
                  </a:lnTo>
                  <a:lnTo>
                    <a:pt x="764689" y="840463"/>
                  </a:lnTo>
                  <a:lnTo>
                    <a:pt x="764602" y="840313"/>
                  </a:lnTo>
                  <a:lnTo>
                    <a:pt x="764428" y="840085"/>
                  </a:lnTo>
                  <a:lnTo>
                    <a:pt x="764209" y="839885"/>
                  </a:lnTo>
                  <a:lnTo>
                    <a:pt x="763967" y="839699"/>
                  </a:lnTo>
                  <a:lnTo>
                    <a:pt x="763722" y="839517"/>
                  </a:lnTo>
                  <a:lnTo>
                    <a:pt x="763491" y="839322"/>
                  </a:lnTo>
                  <a:lnTo>
                    <a:pt x="762993" y="838858"/>
                  </a:lnTo>
                  <a:lnTo>
                    <a:pt x="762506" y="838385"/>
                  </a:lnTo>
                  <a:lnTo>
                    <a:pt x="762264" y="838144"/>
                  </a:lnTo>
                  <a:lnTo>
                    <a:pt x="760923" y="837081"/>
                  </a:lnTo>
                  <a:lnTo>
                    <a:pt x="760478" y="836485"/>
                  </a:lnTo>
                  <a:lnTo>
                    <a:pt x="758827" y="834699"/>
                  </a:lnTo>
                  <a:lnTo>
                    <a:pt x="757056" y="832390"/>
                  </a:lnTo>
                  <a:lnTo>
                    <a:pt x="756799" y="832122"/>
                  </a:lnTo>
                  <a:lnTo>
                    <a:pt x="756550" y="831663"/>
                  </a:lnTo>
                  <a:lnTo>
                    <a:pt x="755670" y="830149"/>
                  </a:lnTo>
                  <a:lnTo>
                    <a:pt x="755489" y="829367"/>
                  </a:lnTo>
                  <a:lnTo>
                    <a:pt x="755372" y="828645"/>
                  </a:lnTo>
                  <a:lnTo>
                    <a:pt x="755443" y="828258"/>
                  </a:lnTo>
                  <a:lnTo>
                    <a:pt x="755515" y="827931"/>
                  </a:lnTo>
                  <a:lnTo>
                    <a:pt x="755651" y="827604"/>
                  </a:lnTo>
                  <a:lnTo>
                    <a:pt x="755851" y="827158"/>
                  </a:lnTo>
                  <a:lnTo>
                    <a:pt x="756656" y="825609"/>
                  </a:lnTo>
                  <a:lnTo>
                    <a:pt x="757052" y="825095"/>
                  </a:lnTo>
                  <a:lnTo>
                    <a:pt x="757706" y="824650"/>
                  </a:lnTo>
                  <a:lnTo>
                    <a:pt x="758098" y="824459"/>
                  </a:lnTo>
                  <a:lnTo>
                    <a:pt x="758680" y="824472"/>
                  </a:lnTo>
                  <a:lnTo>
                    <a:pt x="759605" y="823750"/>
                  </a:lnTo>
                  <a:lnTo>
                    <a:pt x="759673" y="823686"/>
                  </a:lnTo>
                  <a:lnTo>
                    <a:pt x="759737" y="823613"/>
                  </a:lnTo>
                  <a:lnTo>
                    <a:pt x="759847" y="823468"/>
                  </a:lnTo>
                  <a:lnTo>
                    <a:pt x="759900" y="823386"/>
                  </a:lnTo>
                  <a:lnTo>
                    <a:pt x="759945" y="823300"/>
                  </a:lnTo>
                  <a:lnTo>
                    <a:pt x="760047" y="823022"/>
                  </a:lnTo>
                  <a:lnTo>
                    <a:pt x="760089" y="822936"/>
                  </a:lnTo>
                  <a:lnTo>
                    <a:pt x="760142" y="822845"/>
                  </a:lnTo>
                  <a:lnTo>
                    <a:pt x="760259" y="822672"/>
                  </a:lnTo>
                  <a:lnTo>
                    <a:pt x="760323" y="822591"/>
                  </a:lnTo>
                  <a:lnTo>
                    <a:pt x="760398" y="822518"/>
                  </a:lnTo>
                  <a:lnTo>
                    <a:pt x="760489" y="822441"/>
                  </a:lnTo>
                  <a:lnTo>
                    <a:pt x="760587" y="822372"/>
                  </a:lnTo>
                  <a:lnTo>
                    <a:pt x="760693" y="822313"/>
                  </a:lnTo>
                  <a:lnTo>
                    <a:pt x="760802" y="822263"/>
                  </a:lnTo>
                  <a:lnTo>
                    <a:pt x="760916" y="822222"/>
                  </a:lnTo>
                  <a:lnTo>
                    <a:pt x="760995" y="822204"/>
                  </a:lnTo>
                  <a:lnTo>
                    <a:pt x="761169" y="822186"/>
                  </a:lnTo>
                  <a:lnTo>
                    <a:pt x="761252" y="822182"/>
                  </a:lnTo>
                  <a:lnTo>
                    <a:pt x="761460" y="822150"/>
                  </a:lnTo>
                  <a:lnTo>
                    <a:pt x="761701" y="822100"/>
                  </a:lnTo>
                  <a:lnTo>
                    <a:pt x="761943" y="822059"/>
                  </a:lnTo>
                  <a:lnTo>
                    <a:pt x="762064" y="822054"/>
                  </a:lnTo>
                  <a:lnTo>
                    <a:pt x="762317" y="822059"/>
                  </a:lnTo>
                  <a:lnTo>
                    <a:pt x="762423" y="822050"/>
                  </a:lnTo>
                  <a:lnTo>
                    <a:pt x="762487" y="822009"/>
                  </a:lnTo>
                  <a:lnTo>
                    <a:pt x="762528" y="821918"/>
                  </a:lnTo>
                  <a:lnTo>
                    <a:pt x="762547" y="821818"/>
                  </a:lnTo>
                  <a:lnTo>
                    <a:pt x="762551" y="821700"/>
                  </a:lnTo>
                  <a:lnTo>
                    <a:pt x="762528" y="821568"/>
                  </a:lnTo>
                  <a:lnTo>
                    <a:pt x="762472" y="821304"/>
                  </a:lnTo>
                  <a:lnTo>
                    <a:pt x="762411" y="821050"/>
                  </a:lnTo>
                  <a:lnTo>
                    <a:pt x="762302" y="820541"/>
                  </a:lnTo>
                  <a:lnTo>
                    <a:pt x="762272" y="820368"/>
                  </a:lnTo>
                  <a:lnTo>
                    <a:pt x="762264" y="820273"/>
                  </a:lnTo>
                  <a:lnTo>
                    <a:pt x="762260" y="820077"/>
                  </a:lnTo>
                  <a:lnTo>
                    <a:pt x="762253" y="819882"/>
                  </a:lnTo>
                  <a:lnTo>
                    <a:pt x="762207" y="819518"/>
                  </a:lnTo>
                  <a:lnTo>
                    <a:pt x="762155" y="819173"/>
                  </a:lnTo>
                  <a:lnTo>
                    <a:pt x="762117" y="818968"/>
                  </a:lnTo>
                  <a:lnTo>
                    <a:pt x="762102" y="818864"/>
                  </a:lnTo>
                  <a:lnTo>
                    <a:pt x="762079" y="818645"/>
                  </a:lnTo>
                  <a:lnTo>
                    <a:pt x="762071" y="818414"/>
                  </a:lnTo>
                  <a:lnTo>
                    <a:pt x="762068" y="818182"/>
                  </a:lnTo>
                  <a:lnTo>
                    <a:pt x="762075" y="817991"/>
                  </a:lnTo>
                  <a:lnTo>
                    <a:pt x="762083" y="817891"/>
                  </a:lnTo>
                  <a:lnTo>
                    <a:pt x="762083" y="817795"/>
                  </a:lnTo>
                  <a:lnTo>
                    <a:pt x="762075" y="817700"/>
                  </a:lnTo>
                  <a:lnTo>
                    <a:pt x="762056" y="817586"/>
                  </a:lnTo>
                  <a:lnTo>
                    <a:pt x="762030" y="817477"/>
                  </a:lnTo>
                  <a:lnTo>
                    <a:pt x="761992" y="817364"/>
                  </a:lnTo>
                  <a:lnTo>
                    <a:pt x="761951" y="817259"/>
                  </a:lnTo>
                  <a:lnTo>
                    <a:pt x="761871" y="817082"/>
                  </a:lnTo>
                  <a:lnTo>
                    <a:pt x="761803" y="816946"/>
                  </a:lnTo>
                  <a:lnTo>
                    <a:pt x="761686" y="816732"/>
                  </a:lnTo>
                  <a:lnTo>
                    <a:pt x="761596" y="816573"/>
                  </a:lnTo>
                  <a:lnTo>
                    <a:pt x="761494" y="816418"/>
                  </a:lnTo>
                  <a:lnTo>
                    <a:pt x="761433" y="816336"/>
                  </a:lnTo>
                  <a:lnTo>
                    <a:pt x="761297" y="816182"/>
                  </a:lnTo>
                  <a:lnTo>
                    <a:pt x="761229" y="816100"/>
                  </a:lnTo>
                  <a:lnTo>
                    <a:pt x="761169" y="816018"/>
                  </a:lnTo>
                  <a:lnTo>
                    <a:pt x="761124" y="815941"/>
                  </a:lnTo>
                  <a:lnTo>
                    <a:pt x="761040" y="815782"/>
                  </a:lnTo>
                  <a:lnTo>
                    <a:pt x="760965" y="815623"/>
                  </a:lnTo>
                  <a:lnTo>
                    <a:pt x="760927" y="815532"/>
                  </a:lnTo>
                  <a:lnTo>
                    <a:pt x="760829" y="815255"/>
                  </a:lnTo>
                  <a:lnTo>
                    <a:pt x="760561" y="814614"/>
                  </a:lnTo>
                  <a:lnTo>
                    <a:pt x="760444" y="814323"/>
                  </a:lnTo>
                  <a:lnTo>
                    <a:pt x="760387" y="814178"/>
                  </a:lnTo>
                  <a:lnTo>
                    <a:pt x="760338" y="814032"/>
                  </a:lnTo>
                  <a:lnTo>
                    <a:pt x="760300" y="813882"/>
                  </a:lnTo>
                  <a:lnTo>
                    <a:pt x="760274" y="813728"/>
                  </a:lnTo>
                  <a:lnTo>
                    <a:pt x="760255" y="813414"/>
                  </a:lnTo>
                  <a:lnTo>
                    <a:pt x="760251" y="813255"/>
                  </a:lnTo>
                  <a:lnTo>
                    <a:pt x="760259" y="812941"/>
                  </a:lnTo>
                  <a:lnTo>
                    <a:pt x="760278" y="812637"/>
                  </a:lnTo>
                  <a:lnTo>
                    <a:pt x="760300" y="812487"/>
                  </a:lnTo>
                  <a:lnTo>
                    <a:pt x="760327" y="812337"/>
                  </a:lnTo>
                  <a:lnTo>
                    <a:pt x="760353" y="812241"/>
                  </a:lnTo>
                  <a:lnTo>
                    <a:pt x="760376" y="812141"/>
                  </a:lnTo>
                  <a:lnTo>
                    <a:pt x="760406" y="812041"/>
                  </a:lnTo>
                  <a:lnTo>
                    <a:pt x="760444" y="811946"/>
                  </a:lnTo>
                  <a:lnTo>
                    <a:pt x="760485" y="811855"/>
                  </a:lnTo>
                  <a:lnTo>
                    <a:pt x="760549" y="811751"/>
                  </a:lnTo>
                  <a:lnTo>
                    <a:pt x="760625" y="811651"/>
                  </a:lnTo>
                  <a:lnTo>
                    <a:pt x="760708" y="811555"/>
                  </a:lnTo>
                  <a:lnTo>
                    <a:pt x="760795" y="811464"/>
                  </a:lnTo>
                  <a:lnTo>
                    <a:pt x="760886" y="811378"/>
                  </a:lnTo>
                  <a:lnTo>
                    <a:pt x="760976" y="811301"/>
                  </a:lnTo>
                  <a:lnTo>
                    <a:pt x="761256" y="811096"/>
                  </a:lnTo>
                  <a:lnTo>
                    <a:pt x="761346" y="811023"/>
                  </a:lnTo>
                  <a:lnTo>
                    <a:pt x="761664" y="810755"/>
                  </a:lnTo>
                  <a:lnTo>
                    <a:pt x="761758" y="810655"/>
                  </a:lnTo>
                  <a:lnTo>
                    <a:pt x="761837" y="810546"/>
                  </a:lnTo>
                  <a:lnTo>
                    <a:pt x="761913" y="810410"/>
                  </a:lnTo>
                  <a:lnTo>
                    <a:pt x="761947" y="810337"/>
                  </a:lnTo>
                  <a:lnTo>
                    <a:pt x="761992" y="810187"/>
                  </a:lnTo>
                  <a:lnTo>
                    <a:pt x="762003" y="810101"/>
                  </a:lnTo>
                  <a:lnTo>
                    <a:pt x="762007" y="810019"/>
                  </a:lnTo>
                  <a:lnTo>
                    <a:pt x="762000" y="809928"/>
                  </a:lnTo>
                  <a:lnTo>
                    <a:pt x="761988" y="809846"/>
                  </a:lnTo>
                  <a:lnTo>
                    <a:pt x="761947" y="809687"/>
                  </a:lnTo>
                  <a:lnTo>
                    <a:pt x="761913" y="809610"/>
                  </a:lnTo>
                  <a:lnTo>
                    <a:pt x="761875" y="809537"/>
                  </a:lnTo>
                  <a:lnTo>
                    <a:pt x="761796" y="809396"/>
                  </a:lnTo>
                  <a:lnTo>
                    <a:pt x="761682" y="809183"/>
                  </a:lnTo>
                  <a:lnTo>
                    <a:pt x="761637" y="809119"/>
                  </a:lnTo>
                  <a:lnTo>
                    <a:pt x="761588" y="809060"/>
                  </a:lnTo>
                  <a:lnTo>
                    <a:pt x="761528" y="809001"/>
                  </a:lnTo>
                  <a:lnTo>
                    <a:pt x="761384" y="808901"/>
                  </a:lnTo>
                  <a:lnTo>
                    <a:pt x="761305" y="808855"/>
                  </a:lnTo>
                  <a:lnTo>
                    <a:pt x="760874" y="808583"/>
                  </a:lnTo>
                  <a:lnTo>
                    <a:pt x="760617" y="808428"/>
                  </a:lnTo>
                  <a:lnTo>
                    <a:pt x="760451" y="808333"/>
                  </a:lnTo>
                  <a:lnTo>
                    <a:pt x="760308" y="808242"/>
                  </a:lnTo>
                  <a:lnTo>
                    <a:pt x="760191" y="808160"/>
                  </a:lnTo>
                  <a:lnTo>
                    <a:pt x="760066" y="808092"/>
                  </a:lnTo>
                  <a:lnTo>
                    <a:pt x="759938" y="808046"/>
                  </a:lnTo>
                  <a:lnTo>
                    <a:pt x="759737" y="807996"/>
                  </a:lnTo>
                  <a:lnTo>
                    <a:pt x="759484" y="807924"/>
                  </a:lnTo>
                  <a:lnTo>
                    <a:pt x="759401" y="807905"/>
                  </a:lnTo>
                  <a:lnTo>
                    <a:pt x="759318" y="807896"/>
                  </a:lnTo>
                  <a:lnTo>
                    <a:pt x="759228" y="807901"/>
                  </a:lnTo>
                  <a:lnTo>
                    <a:pt x="759046" y="807937"/>
                  </a:lnTo>
                  <a:lnTo>
                    <a:pt x="758956" y="807965"/>
                  </a:lnTo>
                  <a:lnTo>
                    <a:pt x="758861" y="807983"/>
                  </a:lnTo>
                  <a:lnTo>
                    <a:pt x="758570" y="808024"/>
                  </a:lnTo>
                  <a:lnTo>
                    <a:pt x="758472" y="808042"/>
                  </a:lnTo>
                  <a:lnTo>
                    <a:pt x="758378" y="808065"/>
                  </a:lnTo>
                  <a:lnTo>
                    <a:pt x="758291" y="808096"/>
                  </a:lnTo>
                  <a:lnTo>
                    <a:pt x="758204" y="808133"/>
                  </a:lnTo>
                  <a:lnTo>
                    <a:pt x="757955" y="808269"/>
                  </a:lnTo>
                  <a:lnTo>
                    <a:pt x="757830" y="808351"/>
                  </a:lnTo>
                  <a:lnTo>
                    <a:pt x="757770" y="808396"/>
                  </a:lnTo>
                  <a:lnTo>
                    <a:pt x="757649" y="808478"/>
                  </a:lnTo>
                  <a:lnTo>
                    <a:pt x="757483" y="808574"/>
                  </a:lnTo>
                  <a:lnTo>
                    <a:pt x="757309" y="808655"/>
                  </a:lnTo>
                  <a:lnTo>
                    <a:pt x="757222" y="808683"/>
                  </a:lnTo>
                  <a:lnTo>
                    <a:pt x="757150" y="808692"/>
                  </a:lnTo>
                  <a:lnTo>
                    <a:pt x="757007" y="808701"/>
                  </a:lnTo>
                  <a:lnTo>
                    <a:pt x="756931" y="808701"/>
                  </a:lnTo>
                  <a:lnTo>
                    <a:pt x="756860" y="808705"/>
                  </a:lnTo>
                  <a:lnTo>
                    <a:pt x="756588" y="808733"/>
                  </a:lnTo>
                  <a:lnTo>
                    <a:pt x="756248" y="808778"/>
                  </a:lnTo>
                  <a:lnTo>
                    <a:pt x="756089" y="808796"/>
                  </a:lnTo>
                  <a:lnTo>
                    <a:pt x="755927" y="808828"/>
                  </a:lnTo>
                  <a:lnTo>
                    <a:pt x="755651" y="808905"/>
                  </a:lnTo>
                  <a:lnTo>
                    <a:pt x="755455" y="808955"/>
                  </a:lnTo>
                  <a:lnTo>
                    <a:pt x="755258" y="809010"/>
                  </a:lnTo>
                  <a:lnTo>
                    <a:pt x="755062" y="809073"/>
                  </a:lnTo>
                  <a:lnTo>
                    <a:pt x="754869" y="809137"/>
                  </a:lnTo>
                  <a:lnTo>
                    <a:pt x="754680" y="809210"/>
                  </a:lnTo>
                  <a:lnTo>
                    <a:pt x="754303" y="809378"/>
                  </a:lnTo>
                  <a:lnTo>
                    <a:pt x="754118" y="809469"/>
                  </a:lnTo>
                  <a:lnTo>
                    <a:pt x="753748" y="809660"/>
                  </a:lnTo>
                  <a:lnTo>
                    <a:pt x="753155" y="809951"/>
                  </a:lnTo>
                  <a:lnTo>
                    <a:pt x="752762" y="810155"/>
                  </a:lnTo>
                  <a:lnTo>
                    <a:pt x="752554" y="810287"/>
                  </a:lnTo>
                  <a:lnTo>
                    <a:pt x="752354" y="810432"/>
                  </a:lnTo>
                  <a:lnTo>
                    <a:pt x="752150" y="810573"/>
                  </a:lnTo>
                  <a:lnTo>
                    <a:pt x="751942" y="810692"/>
                  </a:lnTo>
                  <a:lnTo>
                    <a:pt x="751727" y="810760"/>
                  </a:lnTo>
                  <a:lnTo>
                    <a:pt x="751546" y="810778"/>
                  </a:lnTo>
                  <a:lnTo>
                    <a:pt x="751357" y="810778"/>
                  </a:lnTo>
                  <a:lnTo>
                    <a:pt x="751164" y="810755"/>
                  </a:lnTo>
                  <a:lnTo>
                    <a:pt x="750979" y="810719"/>
                  </a:lnTo>
                  <a:lnTo>
                    <a:pt x="750806" y="810660"/>
                  </a:lnTo>
                  <a:lnTo>
                    <a:pt x="750753" y="810501"/>
                  </a:lnTo>
                  <a:lnTo>
                    <a:pt x="750715" y="810337"/>
                  </a:lnTo>
                  <a:lnTo>
                    <a:pt x="750688" y="810173"/>
                  </a:lnTo>
                  <a:lnTo>
                    <a:pt x="750719" y="809855"/>
                  </a:lnTo>
                  <a:lnTo>
                    <a:pt x="750858" y="809519"/>
                  </a:lnTo>
                  <a:lnTo>
                    <a:pt x="751055" y="809178"/>
                  </a:lnTo>
                  <a:lnTo>
                    <a:pt x="751247" y="808828"/>
                  </a:lnTo>
                  <a:lnTo>
                    <a:pt x="751383" y="808474"/>
                  </a:lnTo>
                  <a:lnTo>
                    <a:pt x="751436" y="808183"/>
                  </a:lnTo>
                  <a:lnTo>
                    <a:pt x="751470" y="807887"/>
                  </a:lnTo>
                  <a:lnTo>
                    <a:pt x="751519" y="807287"/>
                  </a:lnTo>
                  <a:lnTo>
                    <a:pt x="751557" y="806992"/>
                  </a:lnTo>
                  <a:lnTo>
                    <a:pt x="751633" y="806606"/>
                  </a:lnTo>
                  <a:lnTo>
                    <a:pt x="751727" y="806219"/>
                  </a:lnTo>
                  <a:lnTo>
                    <a:pt x="751825" y="805837"/>
                  </a:lnTo>
                  <a:lnTo>
                    <a:pt x="751908" y="805451"/>
                  </a:lnTo>
                  <a:lnTo>
                    <a:pt x="751957" y="805065"/>
                  </a:lnTo>
                  <a:lnTo>
                    <a:pt x="751965" y="804769"/>
                  </a:lnTo>
                  <a:lnTo>
                    <a:pt x="751904" y="803874"/>
                  </a:lnTo>
                  <a:lnTo>
                    <a:pt x="751908" y="803579"/>
                  </a:lnTo>
                  <a:lnTo>
                    <a:pt x="751942" y="803220"/>
                  </a:lnTo>
                  <a:lnTo>
                    <a:pt x="751999" y="802861"/>
                  </a:lnTo>
                  <a:lnTo>
                    <a:pt x="752071" y="802506"/>
                  </a:lnTo>
                  <a:lnTo>
                    <a:pt x="752150" y="802152"/>
                  </a:lnTo>
                  <a:lnTo>
                    <a:pt x="752237" y="801797"/>
                  </a:lnTo>
                  <a:lnTo>
                    <a:pt x="752365" y="801379"/>
                  </a:lnTo>
                  <a:lnTo>
                    <a:pt x="752679" y="800561"/>
                  </a:lnTo>
                  <a:lnTo>
                    <a:pt x="752826" y="800147"/>
                  </a:lnTo>
                  <a:lnTo>
                    <a:pt x="752939" y="799729"/>
                  </a:lnTo>
                  <a:lnTo>
                    <a:pt x="752996" y="799406"/>
                  </a:lnTo>
                  <a:lnTo>
                    <a:pt x="753045" y="799079"/>
                  </a:lnTo>
                  <a:lnTo>
                    <a:pt x="753079" y="798752"/>
                  </a:lnTo>
                  <a:lnTo>
                    <a:pt x="753102" y="798425"/>
                  </a:lnTo>
                  <a:lnTo>
                    <a:pt x="753113" y="798097"/>
                  </a:lnTo>
                  <a:lnTo>
                    <a:pt x="752524" y="797943"/>
                  </a:lnTo>
                  <a:lnTo>
                    <a:pt x="750666" y="797502"/>
                  </a:lnTo>
                  <a:lnTo>
                    <a:pt x="750602" y="797679"/>
                  </a:lnTo>
                  <a:lnTo>
                    <a:pt x="750484" y="798157"/>
                  </a:lnTo>
                  <a:lnTo>
                    <a:pt x="750417" y="798652"/>
                  </a:lnTo>
                  <a:lnTo>
                    <a:pt x="750367" y="799152"/>
                  </a:lnTo>
                  <a:lnTo>
                    <a:pt x="750303" y="799647"/>
                  </a:lnTo>
                  <a:lnTo>
                    <a:pt x="750190" y="800129"/>
                  </a:lnTo>
                  <a:lnTo>
                    <a:pt x="750043" y="800538"/>
                  </a:lnTo>
                  <a:lnTo>
                    <a:pt x="749873" y="800943"/>
                  </a:lnTo>
                  <a:lnTo>
                    <a:pt x="749684" y="801343"/>
                  </a:lnTo>
                  <a:lnTo>
                    <a:pt x="749480" y="801733"/>
                  </a:lnTo>
                  <a:lnTo>
                    <a:pt x="749268" y="802120"/>
                  </a:lnTo>
                  <a:lnTo>
                    <a:pt x="749083" y="802470"/>
                  </a:lnTo>
                  <a:lnTo>
                    <a:pt x="748898" y="802833"/>
                  </a:lnTo>
                  <a:lnTo>
                    <a:pt x="748698" y="803183"/>
                  </a:lnTo>
                  <a:lnTo>
                    <a:pt x="748472" y="803492"/>
                  </a:lnTo>
                  <a:lnTo>
                    <a:pt x="748203" y="803738"/>
                  </a:lnTo>
                  <a:lnTo>
                    <a:pt x="748015" y="803856"/>
                  </a:lnTo>
                  <a:lnTo>
                    <a:pt x="747811" y="803956"/>
                  </a:lnTo>
                  <a:lnTo>
                    <a:pt x="747595" y="804042"/>
                  </a:lnTo>
                  <a:lnTo>
                    <a:pt x="747380" y="804110"/>
                  </a:lnTo>
                  <a:lnTo>
                    <a:pt x="747161" y="804165"/>
                  </a:lnTo>
                  <a:lnTo>
                    <a:pt x="746806" y="804210"/>
                  </a:lnTo>
                  <a:lnTo>
                    <a:pt x="746436" y="804197"/>
                  </a:lnTo>
                  <a:lnTo>
                    <a:pt x="746062" y="804156"/>
                  </a:lnTo>
                  <a:lnTo>
                    <a:pt x="745684" y="804101"/>
                  </a:lnTo>
                  <a:lnTo>
                    <a:pt x="745310" y="804060"/>
                  </a:lnTo>
                  <a:lnTo>
                    <a:pt x="744952" y="804010"/>
                  </a:lnTo>
                  <a:lnTo>
                    <a:pt x="744230" y="803883"/>
                  </a:lnTo>
                  <a:lnTo>
                    <a:pt x="743879" y="803851"/>
                  </a:lnTo>
                  <a:lnTo>
                    <a:pt x="743535" y="803879"/>
                  </a:lnTo>
                  <a:lnTo>
                    <a:pt x="743369" y="803924"/>
                  </a:lnTo>
                  <a:lnTo>
                    <a:pt x="743207" y="803983"/>
                  </a:lnTo>
                  <a:lnTo>
                    <a:pt x="742882" y="804115"/>
                  </a:lnTo>
                  <a:lnTo>
                    <a:pt x="742716" y="804165"/>
                  </a:lnTo>
                  <a:lnTo>
                    <a:pt x="742440" y="804215"/>
                  </a:lnTo>
                  <a:lnTo>
                    <a:pt x="742161" y="804247"/>
                  </a:lnTo>
                  <a:lnTo>
                    <a:pt x="741877" y="804265"/>
                  </a:lnTo>
                  <a:lnTo>
                    <a:pt x="741590" y="804274"/>
                  </a:lnTo>
                  <a:lnTo>
                    <a:pt x="740967" y="804306"/>
                  </a:lnTo>
                  <a:lnTo>
                    <a:pt x="740627" y="804319"/>
                  </a:lnTo>
                  <a:lnTo>
                    <a:pt x="740284" y="804328"/>
                  </a:lnTo>
                  <a:lnTo>
                    <a:pt x="739944" y="804333"/>
                  </a:lnTo>
                  <a:lnTo>
                    <a:pt x="739604" y="804333"/>
                  </a:lnTo>
                  <a:lnTo>
                    <a:pt x="739336" y="804328"/>
                  </a:lnTo>
                  <a:lnTo>
                    <a:pt x="738803" y="804301"/>
                  </a:lnTo>
                  <a:lnTo>
                    <a:pt x="738535" y="804297"/>
                  </a:lnTo>
                  <a:lnTo>
                    <a:pt x="738271" y="804310"/>
                  </a:lnTo>
                  <a:lnTo>
                    <a:pt x="738018" y="804347"/>
                  </a:lnTo>
                  <a:lnTo>
                    <a:pt x="737764" y="804397"/>
                  </a:lnTo>
                  <a:lnTo>
                    <a:pt x="737452" y="804472"/>
                  </a:lnTo>
                  <a:lnTo>
                    <a:pt x="737005" y="804588"/>
                  </a:lnTo>
                  <a:lnTo>
                    <a:pt x="736798" y="804647"/>
                  </a:lnTo>
                  <a:lnTo>
                    <a:pt x="736386" y="804783"/>
                  </a:lnTo>
                  <a:lnTo>
                    <a:pt x="736175" y="804833"/>
                  </a:lnTo>
                  <a:lnTo>
                    <a:pt x="735967" y="804865"/>
                  </a:lnTo>
                  <a:lnTo>
                    <a:pt x="735759" y="804883"/>
                  </a:lnTo>
                  <a:lnTo>
                    <a:pt x="735529" y="804897"/>
                  </a:lnTo>
                  <a:lnTo>
                    <a:pt x="735310" y="804888"/>
                  </a:lnTo>
                  <a:lnTo>
                    <a:pt x="735125" y="804856"/>
                  </a:lnTo>
                  <a:lnTo>
                    <a:pt x="735004" y="804774"/>
                  </a:lnTo>
                  <a:lnTo>
                    <a:pt x="734966" y="804647"/>
                  </a:lnTo>
                  <a:lnTo>
                    <a:pt x="734981" y="804479"/>
                  </a:lnTo>
                  <a:lnTo>
                    <a:pt x="735019" y="804297"/>
                  </a:lnTo>
                  <a:lnTo>
                    <a:pt x="735042" y="804115"/>
                  </a:lnTo>
                  <a:lnTo>
                    <a:pt x="735019" y="803956"/>
                  </a:lnTo>
                  <a:lnTo>
                    <a:pt x="734921" y="803806"/>
                  </a:lnTo>
                  <a:lnTo>
                    <a:pt x="734773" y="803665"/>
                  </a:lnTo>
                  <a:lnTo>
                    <a:pt x="734592" y="803547"/>
                  </a:lnTo>
                  <a:lnTo>
                    <a:pt x="734403" y="803438"/>
                  </a:lnTo>
                  <a:lnTo>
                    <a:pt x="734214" y="803351"/>
                  </a:lnTo>
                  <a:lnTo>
                    <a:pt x="733818" y="803229"/>
                  </a:lnTo>
                  <a:lnTo>
                    <a:pt x="733361" y="803192"/>
                  </a:lnTo>
                  <a:lnTo>
                    <a:pt x="733247" y="803161"/>
                  </a:lnTo>
                  <a:lnTo>
                    <a:pt x="733169" y="803207"/>
                  </a:lnTo>
                  <a:lnTo>
                    <a:pt x="733064" y="803260"/>
                  </a:lnTo>
                  <a:lnTo>
                    <a:pt x="732952" y="803346"/>
                  </a:lnTo>
                  <a:lnTo>
                    <a:pt x="732867" y="803403"/>
                  </a:lnTo>
                  <a:lnTo>
                    <a:pt x="732565" y="803541"/>
                  </a:lnTo>
                  <a:lnTo>
                    <a:pt x="732381" y="803638"/>
                  </a:lnTo>
                  <a:lnTo>
                    <a:pt x="732343" y="803803"/>
                  </a:lnTo>
                  <a:lnTo>
                    <a:pt x="732293" y="803854"/>
                  </a:lnTo>
                  <a:lnTo>
                    <a:pt x="732211" y="803863"/>
                  </a:lnTo>
                  <a:lnTo>
                    <a:pt x="732033" y="803929"/>
                  </a:lnTo>
                  <a:lnTo>
                    <a:pt x="731833" y="803981"/>
                  </a:lnTo>
                  <a:lnTo>
                    <a:pt x="731648" y="804045"/>
                  </a:lnTo>
                  <a:lnTo>
                    <a:pt x="731572" y="804092"/>
                  </a:lnTo>
                  <a:lnTo>
                    <a:pt x="731501" y="804215"/>
                  </a:lnTo>
                  <a:lnTo>
                    <a:pt x="731402" y="804434"/>
                  </a:lnTo>
                  <a:lnTo>
                    <a:pt x="731170" y="804387"/>
                  </a:lnTo>
                  <a:lnTo>
                    <a:pt x="731082" y="804373"/>
                  </a:lnTo>
                  <a:lnTo>
                    <a:pt x="731005" y="804365"/>
                  </a:lnTo>
                  <a:lnTo>
                    <a:pt x="730788" y="804416"/>
                  </a:lnTo>
                  <a:lnTo>
                    <a:pt x="730549" y="804500"/>
                  </a:lnTo>
                  <a:lnTo>
                    <a:pt x="730415" y="804574"/>
                  </a:lnTo>
                  <a:lnTo>
                    <a:pt x="729826" y="805088"/>
                  </a:lnTo>
                  <a:lnTo>
                    <a:pt x="729528" y="805337"/>
                  </a:lnTo>
                  <a:lnTo>
                    <a:pt x="729218" y="805569"/>
                  </a:lnTo>
                  <a:lnTo>
                    <a:pt x="728836" y="805783"/>
                  </a:lnTo>
                  <a:lnTo>
                    <a:pt x="728432" y="805969"/>
                  </a:lnTo>
                  <a:lnTo>
                    <a:pt x="728024" y="806142"/>
                  </a:lnTo>
                  <a:lnTo>
                    <a:pt x="727632" y="806337"/>
                  </a:lnTo>
                  <a:lnTo>
                    <a:pt x="727273" y="806574"/>
                  </a:lnTo>
                  <a:lnTo>
                    <a:pt x="726872" y="806965"/>
                  </a:lnTo>
                  <a:lnTo>
                    <a:pt x="726518" y="807419"/>
                  </a:lnTo>
                  <a:lnTo>
                    <a:pt x="726197" y="807910"/>
                  </a:lnTo>
                  <a:lnTo>
                    <a:pt x="725604" y="808928"/>
                  </a:lnTo>
                  <a:lnTo>
                    <a:pt x="725411" y="809273"/>
                  </a:lnTo>
                  <a:lnTo>
                    <a:pt x="725230" y="809628"/>
                  </a:lnTo>
                  <a:lnTo>
                    <a:pt x="725056" y="809987"/>
                  </a:lnTo>
                  <a:lnTo>
                    <a:pt x="724875" y="810346"/>
                  </a:lnTo>
                  <a:lnTo>
                    <a:pt x="724686" y="810696"/>
                  </a:lnTo>
                  <a:lnTo>
                    <a:pt x="724210" y="811382"/>
                  </a:lnTo>
                  <a:lnTo>
                    <a:pt x="723107" y="812687"/>
                  </a:lnTo>
                  <a:lnTo>
                    <a:pt x="722639" y="813359"/>
                  </a:lnTo>
                  <a:lnTo>
                    <a:pt x="722416" y="813812"/>
                  </a:lnTo>
                  <a:lnTo>
                    <a:pt x="722344" y="814127"/>
                  </a:lnTo>
                  <a:lnTo>
                    <a:pt x="722191" y="814960"/>
                  </a:lnTo>
                  <a:lnTo>
                    <a:pt x="722146" y="815103"/>
                  </a:lnTo>
                  <a:lnTo>
                    <a:pt x="722069" y="815185"/>
                  </a:lnTo>
                  <a:lnTo>
                    <a:pt x="721963" y="815222"/>
                  </a:lnTo>
                  <a:lnTo>
                    <a:pt x="721906" y="815210"/>
                  </a:lnTo>
                  <a:lnTo>
                    <a:pt x="721717" y="815314"/>
                  </a:lnTo>
                  <a:lnTo>
                    <a:pt x="721347" y="815473"/>
                  </a:lnTo>
                  <a:lnTo>
                    <a:pt x="720977" y="815564"/>
                  </a:lnTo>
                  <a:lnTo>
                    <a:pt x="720584" y="815582"/>
                  </a:lnTo>
                  <a:lnTo>
                    <a:pt x="720173" y="815559"/>
                  </a:lnTo>
                  <a:lnTo>
                    <a:pt x="719753" y="815523"/>
                  </a:lnTo>
                  <a:lnTo>
                    <a:pt x="719346" y="815509"/>
                  </a:lnTo>
                  <a:lnTo>
                    <a:pt x="717831" y="815568"/>
                  </a:lnTo>
                  <a:lnTo>
                    <a:pt x="717329" y="815573"/>
                  </a:lnTo>
                  <a:lnTo>
                    <a:pt x="716826" y="815541"/>
                  </a:lnTo>
                  <a:lnTo>
                    <a:pt x="716264" y="815459"/>
                  </a:lnTo>
                  <a:lnTo>
                    <a:pt x="715701" y="815332"/>
                  </a:lnTo>
                  <a:lnTo>
                    <a:pt x="714583" y="815037"/>
                  </a:lnTo>
                  <a:lnTo>
                    <a:pt x="713785" y="814839"/>
                  </a:lnTo>
                  <a:lnTo>
                    <a:pt x="713664" y="814858"/>
                  </a:lnTo>
                  <a:lnTo>
                    <a:pt x="713425" y="814857"/>
                  </a:lnTo>
                  <a:lnTo>
                    <a:pt x="713370" y="814876"/>
                  </a:lnTo>
                  <a:lnTo>
                    <a:pt x="713221" y="814890"/>
                  </a:lnTo>
                  <a:lnTo>
                    <a:pt x="712988" y="814854"/>
                  </a:lnTo>
                  <a:lnTo>
                    <a:pt x="712796" y="814818"/>
                  </a:lnTo>
                  <a:lnTo>
                    <a:pt x="712667" y="814769"/>
                  </a:lnTo>
                  <a:lnTo>
                    <a:pt x="712569" y="814699"/>
                  </a:lnTo>
                  <a:lnTo>
                    <a:pt x="712466" y="814646"/>
                  </a:lnTo>
                  <a:lnTo>
                    <a:pt x="712315" y="814515"/>
                  </a:lnTo>
                  <a:lnTo>
                    <a:pt x="712106" y="814496"/>
                  </a:lnTo>
                  <a:lnTo>
                    <a:pt x="711822" y="814414"/>
                  </a:lnTo>
                  <a:lnTo>
                    <a:pt x="711248" y="814218"/>
                  </a:lnTo>
                  <a:lnTo>
                    <a:pt x="710969" y="814164"/>
                  </a:lnTo>
                  <a:lnTo>
                    <a:pt x="710704" y="814173"/>
                  </a:lnTo>
                  <a:lnTo>
                    <a:pt x="710485" y="814250"/>
                  </a:lnTo>
                  <a:lnTo>
                    <a:pt x="710274" y="814373"/>
                  </a:lnTo>
                  <a:lnTo>
                    <a:pt x="709866" y="814682"/>
                  </a:lnTo>
                  <a:lnTo>
                    <a:pt x="709654" y="814823"/>
                  </a:lnTo>
                  <a:lnTo>
                    <a:pt x="709190" y="815096"/>
                  </a:lnTo>
                  <a:lnTo>
                    <a:pt x="708722" y="815359"/>
                  </a:lnTo>
                  <a:lnTo>
                    <a:pt x="708242" y="815609"/>
                  </a:lnTo>
                  <a:lnTo>
                    <a:pt x="707759" y="815841"/>
                  </a:lnTo>
                  <a:lnTo>
                    <a:pt x="707264" y="816046"/>
                  </a:lnTo>
                  <a:lnTo>
                    <a:pt x="706603" y="816277"/>
                  </a:lnTo>
                  <a:lnTo>
                    <a:pt x="705927" y="816464"/>
                  </a:lnTo>
                  <a:lnTo>
                    <a:pt x="705236" y="816618"/>
                  </a:lnTo>
                  <a:lnTo>
                    <a:pt x="704541" y="816732"/>
                  </a:lnTo>
                  <a:lnTo>
                    <a:pt x="703846" y="816805"/>
                  </a:lnTo>
                  <a:lnTo>
                    <a:pt x="703087" y="816850"/>
                  </a:lnTo>
                  <a:lnTo>
                    <a:pt x="702316" y="816855"/>
                  </a:lnTo>
                  <a:lnTo>
                    <a:pt x="701546" y="816814"/>
                  </a:lnTo>
                  <a:lnTo>
                    <a:pt x="700791" y="816705"/>
                  </a:lnTo>
                  <a:lnTo>
                    <a:pt x="700073" y="816518"/>
                  </a:lnTo>
                  <a:lnTo>
                    <a:pt x="699476" y="816291"/>
                  </a:lnTo>
                  <a:lnTo>
                    <a:pt x="698891" y="816009"/>
                  </a:lnTo>
                  <a:lnTo>
                    <a:pt x="698329" y="815661"/>
                  </a:lnTo>
                  <a:lnTo>
                    <a:pt x="698174" y="815653"/>
                  </a:lnTo>
                  <a:lnTo>
                    <a:pt x="697855" y="815535"/>
                  </a:lnTo>
                  <a:lnTo>
                    <a:pt x="697590" y="815376"/>
                  </a:lnTo>
                  <a:lnTo>
                    <a:pt x="697491" y="815339"/>
                  </a:lnTo>
                  <a:lnTo>
                    <a:pt x="697438" y="815270"/>
                  </a:lnTo>
                  <a:lnTo>
                    <a:pt x="697392" y="815134"/>
                  </a:lnTo>
                  <a:lnTo>
                    <a:pt x="697270" y="814995"/>
                  </a:lnTo>
                  <a:lnTo>
                    <a:pt x="697232" y="814946"/>
                  </a:lnTo>
                  <a:lnTo>
                    <a:pt x="697221" y="814902"/>
                  </a:lnTo>
                  <a:lnTo>
                    <a:pt x="697205" y="814857"/>
                  </a:lnTo>
                  <a:lnTo>
                    <a:pt x="696874" y="814523"/>
                  </a:lnTo>
                  <a:lnTo>
                    <a:pt x="696485" y="814105"/>
                  </a:lnTo>
                  <a:lnTo>
                    <a:pt x="696123" y="813659"/>
                  </a:lnTo>
                  <a:lnTo>
                    <a:pt x="695787" y="813196"/>
                  </a:lnTo>
                  <a:lnTo>
                    <a:pt x="695473" y="812723"/>
                  </a:lnTo>
                  <a:lnTo>
                    <a:pt x="695193" y="812255"/>
                  </a:lnTo>
                  <a:lnTo>
                    <a:pt x="694933" y="811769"/>
                  </a:lnTo>
                  <a:lnTo>
                    <a:pt x="694699" y="811273"/>
                  </a:lnTo>
                  <a:lnTo>
                    <a:pt x="694495" y="810764"/>
                  </a:lnTo>
                  <a:lnTo>
                    <a:pt x="694329" y="810246"/>
                  </a:lnTo>
                  <a:lnTo>
                    <a:pt x="694200" y="809742"/>
                  </a:lnTo>
                  <a:lnTo>
                    <a:pt x="694102" y="809219"/>
                  </a:lnTo>
                  <a:lnTo>
                    <a:pt x="694034" y="808692"/>
                  </a:lnTo>
                  <a:lnTo>
                    <a:pt x="693991" y="808562"/>
                  </a:lnTo>
                  <a:lnTo>
                    <a:pt x="693995" y="808349"/>
                  </a:lnTo>
                  <a:lnTo>
                    <a:pt x="693982" y="808225"/>
                  </a:lnTo>
                  <a:lnTo>
                    <a:pt x="693958" y="808073"/>
                  </a:lnTo>
                  <a:lnTo>
                    <a:pt x="693965" y="807818"/>
                  </a:lnTo>
                  <a:lnTo>
                    <a:pt x="693962" y="807774"/>
                  </a:lnTo>
                  <a:lnTo>
                    <a:pt x="693940" y="807728"/>
                  </a:lnTo>
                  <a:lnTo>
                    <a:pt x="693915" y="807613"/>
                  </a:lnTo>
                  <a:lnTo>
                    <a:pt x="693906" y="807289"/>
                  </a:lnTo>
                  <a:lnTo>
                    <a:pt x="693913" y="807219"/>
                  </a:lnTo>
                  <a:lnTo>
                    <a:pt x="693944" y="807167"/>
                  </a:lnTo>
                  <a:lnTo>
                    <a:pt x="694001" y="807019"/>
                  </a:lnTo>
                  <a:lnTo>
                    <a:pt x="694045" y="806814"/>
                  </a:lnTo>
                  <a:lnTo>
                    <a:pt x="694080" y="806762"/>
                  </a:lnTo>
                  <a:lnTo>
                    <a:pt x="694117" y="806720"/>
                  </a:lnTo>
                  <a:lnTo>
                    <a:pt x="694253" y="806106"/>
                  </a:lnTo>
                  <a:lnTo>
                    <a:pt x="694495" y="805342"/>
                  </a:lnTo>
                  <a:lnTo>
                    <a:pt x="694808" y="804615"/>
                  </a:lnTo>
                  <a:lnTo>
                    <a:pt x="695178" y="803942"/>
                  </a:lnTo>
                  <a:lnTo>
                    <a:pt x="695707" y="803274"/>
                  </a:lnTo>
                  <a:lnTo>
                    <a:pt x="696353" y="802683"/>
                  </a:lnTo>
                  <a:lnTo>
                    <a:pt x="697067" y="802138"/>
                  </a:lnTo>
                  <a:lnTo>
                    <a:pt x="697796" y="801592"/>
                  </a:lnTo>
                  <a:lnTo>
                    <a:pt x="698487" y="801024"/>
                  </a:lnTo>
                  <a:lnTo>
                    <a:pt x="699272" y="800302"/>
                  </a:lnTo>
                  <a:lnTo>
                    <a:pt x="700054" y="799570"/>
                  </a:lnTo>
                  <a:lnTo>
                    <a:pt x="700443" y="799202"/>
                  </a:lnTo>
                  <a:lnTo>
                    <a:pt x="702018" y="797675"/>
                  </a:lnTo>
                  <a:lnTo>
                    <a:pt x="702796" y="796898"/>
                  </a:lnTo>
                  <a:lnTo>
                    <a:pt x="703567" y="796116"/>
                  </a:lnTo>
                  <a:lnTo>
                    <a:pt x="704329" y="795330"/>
                  </a:lnTo>
                  <a:lnTo>
                    <a:pt x="704469" y="795075"/>
                  </a:lnTo>
                  <a:lnTo>
                    <a:pt x="704760" y="794566"/>
                  </a:lnTo>
                  <a:lnTo>
                    <a:pt x="705062" y="794071"/>
                  </a:lnTo>
                  <a:lnTo>
                    <a:pt x="705387" y="793575"/>
                  </a:lnTo>
                  <a:lnTo>
                    <a:pt x="705557" y="793330"/>
                  </a:lnTo>
                  <a:lnTo>
                    <a:pt x="705731" y="793089"/>
                  </a:lnTo>
                  <a:lnTo>
                    <a:pt x="705916" y="792853"/>
                  </a:lnTo>
                  <a:lnTo>
                    <a:pt x="706097" y="792639"/>
                  </a:lnTo>
                  <a:lnTo>
                    <a:pt x="706286" y="792430"/>
                  </a:lnTo>
                  <a:lnTo>
                    <a:pt x="706478" y="792226"/>
                  </a:lnTo>
                  <a:lnTo>
                    <a:pt x="706678" y="792030"/>
                  </a:lnTo>
                  <a:lnTo>
                    <a:pt x="706882" y="791839"/>
                  </a:lnTo>
                  <a:lnTo>
                    <a:pt x="707249" y="791567"/>
                  </a:lnTo>
                  <a:lnTo>
                    <a:pt x="707660" y="791335"/>
                  </a:lnTo>
                  <a:lnTo>
                    <a:pt x="708072" y="791112"/>
                  </a:lnTo>
                  <a:lnTo>
                    <a:pt x="708454" y="790862"/>
                  </a:lnTo>
                  <a:lnTo>
                    <a:pt x="708763" y="790558"/>
                  </a:lnTo>
                  <a:lnTo>
                    <a:pt x="708903" y="790385"/>
                  </a:lnTo>
                  <a:lnTo>
                    <a:pt x="709039" y="790199"/>
                  </a:lnTo>
                  <a:lnTo>
                    <a:pt x="709160" y="790008"/>
                  </a:lnTo>
                  <a:lnTo>
                    <a:pt x="709250" y="789812"/>
                  </a:lnTo>
                  <a:lnTo>
                    <a:pt x="709296" y="789617"/>
                  </a:lnTo>
                  <a:lnTo>
                    <a:pt x="709269" y="789385"/>
                  </a:lnTo>
                  <a:lnTo>
                    <a:pt x="709175" y="789149"/>
                  </a:lnTo>
                  <a:lnTo>
                    <a:pt x="709035" y="788908"/>
                  </a:lnTo>
                  <a:lnTo>
                    <a:pt x="708877" y="788671"/>
                  </a:lnTo>
                  <a:lnTo>
                    <a:pt x="708722" y="788453"/>
                  </a:lnTo>
                  <a:lnTo>
                    <a:pt x="708639" y="788344"/>
                  </a:lnTo>
                  <a:lnTo>
                    <a:pt x="708454" y="788144"/>
                  </a:lnTo>
                  <a:lnTo>
                    <a:pt x="708367" y="788040"/>
                  </a:lnTo>
                  <a:lnTo>
                    <a:pt x="708295" y="787931"/>
                  </a:lnTo>
                  <a:lnTo>
                    <a:pt x="708250" y="787822"/>
                  </a:lnTo>
                  <a:lnTo>
                    <a:pt x="708193" y="787585"/>
                  </a:lnTo>
                  <a:lnTo>
                    <a:pt x="708159" y="787472"/>
                  </a:lnTo>
                  <a:lnTo>
                    <a:pt x="708106" y="787372"/>
                  </a:lnTo>
                  <a:lnTo>
                    <a:pt x="708015" y="787267"/>
                  </a:lnTo>
                  <a:lnTo>
                    <a:pt x="707902" y="787185"/>
                  </a:lnTo>
                  <a:lnTo>
                    <a:pt x="707305" y="786835"/>
                  </a:lnTo>
                  <a:lnTo>
                    <a:pt x="707083" y="786713"/>
                  </a:lnTo>
                  <a:lnTo>
                    <a:pt x="706856" y="786599"/>
                  </a:lnTo>
                  <a:lnTo>
                    <a:pt x="706637" y="786476"/>
                  </a:lnTo>
                  <a:lnTo>
                    <a:pt x="706422" y="786349"/>
                  </a:lnTo>
                  <a:lnTo>
                    <a:pt x="706036" y="786090"/>
                  </a:lnTo>
                  <a:lnTo>
                    <a:pt x="705916" y="785999"/>
                  </a:lnTo>
                  <a:lnTo>
                    <a:pt x="705798" y="785899"/>
                  </a:lnTo>
                  <a:lnTo>
                    <a:pt x="705662" y="785763"/>
                  </a:lnTo>
                  <a:lnTo>
                    <a:pt x="705546" y="785613"/>
                  </a:lnTo>
                  <a:lnTo>
                    <a:pt x="705455" y="785508"/>
                  </a:lnTo>
                  <a:lnTo>
                    <a:pt x="705236" y="785304"/>
                  </a:lnTo>
                  <a:lnTo>
                    <a:pt x="705062" y="785154"/>
                  </a:lnTo>
                  <a:lnTo>
                    <a:pt x="704952" y="785077"/>
                  </a:lnTo>
                  <a:lnTo>
                    <a:pt x="704858" y="785018"/>
                  </a:lnTo>
                  <a:lnTo>
                    <a:pt x="704700" y="784909"/>
                  </a:lnTo>
                  <a:lnTo>
                    <a:pt x="704575" y="784813"/>
                  </a:lnTo>
                  <a:lnTo>
                    <a:pt x="704454" y="784709"/>
                  </a:lnTo>
                  <a:lnTo>
                    <a:pt x="704273" y="784613"/>
                  </a:lnTo>
                  <a:lnTo>
                    <a:pt x="704042" y="784477"/>
                  </a:lnTo>
                  <a:lnTo>
                    <a:pt x="703861" y="784377"/>
                  </a:lnTo>
                  <a:lnTo>
                    <a:pt x="703676" y="784286"/>
                  </a:lnTo>
                  <a:lnTo>
                    <a:pt x="703491" y="784186"/>
                  </a:lnTo>
                  <a:lnTo>
                    <a:pt x="703325" y="784077"/>
                  </a:lnTo>
                  <a:lnTo>
                    <a:pt x="703177" y="783950"/>
                  </a:lnTo>
                  <a:lnTo>
                    <a:pt x="703042" y="783772"/>
                  </a:lnTo>
                  <a:lnTo>
                    <a:pt x="702917" y="783568"/>
                  </a:lnTo>
                  <a:lnTo>
                    <a:pt x="702819" y="783350"/>
                  </a:lnTo>
                  <a:lnTo>
                    <a:pt x="702751" y="783122"/>
                  </a:lnTo>
                  <a:lnTo>
                    <a:pt x="702721" y="782909"/>
                  </a:lnTo>
                  <a:lnTo>
                    <a:pt x="702762" y="782659"/>
                  </a:lnTo>
                  <a:lnTo>
                    <a:pt x="702883" y="782409"/>
                  </a:lnTo>
                  <a:lnTo>
                    <a:pt x="703204" y="781904"/>
                  </a:lnTo>
                  <a:lnTo>
                    <a:pt x="703336" y="781645"/>
                  </a:lnTo>
                  <a:lnTo>
                    <a:pt x="703423" y="781423"/>
                  </a:lnTo>
                  <a:lnTo>
                    <a:pt x="703506" y="781195"/>
                  </a:lnTo>
                  <a:lnTo>
                    <a:pt x="703650" y="780732"/>
                  </a:lnTo>
                  <a:lnTo>
                    <a:pt x="703842" y="780005"/>
                  </a:lnTo>
                  <a:lnTo>
                    <a:pt x="703869" y="779837"/>
                  </a:lnTo>
                  <a:lnTo>
                    <a:pt x="703884" y="779668"/>
                  </a:lnTo>
                  <a:lnTo>
                    <a:pt x="703872" y="779487"/>
                  </a:lnTo>
                  <a:lnTo>
                    <a:pt x="703835" y="779300"/>
                  </a:lnTo>
                  <a:lnTo>
                    <a:pt x="703789" y="779119"/>
                  </a:lnTo>
                  <a:lnTo>
                    <a:pt x="703752" y="778937"/>
                  </a:lnTo>
                  <a:lnTo>
                    <a:pt x="703740" y="778755"/>
                  </a:lnTo>
                  <a:lnTo>
                    <a:pt x="703823" y="778460"/>
                  </a:lnTo>
                  <a:lnTo>
                    <a:pt x="703993" y="778160"/>
                  </a:lnTo>
                  <a:lnTo>
                    <a:pt x="704178" y="777869"/>
                  </a:lnTo>
                  <a:lnTo>
                    <a:pt x="704311" y="777601"/>
                  </a:lnTo>
                  <a:lnTo>
                    <a:pt x="704318" y="777373"/>
                  </a:lnTo>
                  <a:lnTo>
                    <a:pt x="704269" y="777260"/>
                  </a:lnTo>
                  <a:lnTo>
                    <a:pt x="704205" y="777155"/>
                  </a:lnTo>
                  <a:lnTo>
                    <a:pt x="704129" y="777051"/>
                  </a:lnTo>
                  <a:lnTo>
                    <a:pt x="704046" y="776960"/>
                  </a:lnTo>
                  <a:lnTo>
                    <a:pt x="703952" y="776883"/>
                  </a:lnTo>
                  <a:lnTo>
                    <a:pt x="703634" y="776955"/>
                  </a:lnTo>
                  <a:lnTo>
                    <a:pt x="703461" y="776969"/>
                  </a:lnTo>
                  <a:lnTo>
                    <a:pt x="703109" y="776987"/>
                  </a:lnTo>
                  <a:lnTo>
                    <a:pt x="702932" y="776987"/>
                  </a:lnTo>
                  <a:lnTo>
                    <a:pt x="702758" y="776978"/>
                  </a:lnTo>
                  <a:lnTo>
                    <a:pt x="702513" y="776937"/>
                  </a:lnTo>
                  <a:lnTo>
                    <a:pt x="702267" y="776864"/>
                  </a:lnTo>
                  <a:lnTo>
                    <a:pt x="702026" y="776787"/>
                  </a:lnTo>
                  <a:lnTo>
                    <a:pt x="701784" y="776724"/>
                  </a:lnTo>
                  <a:lnTo>
                    <a:pt x="701538" y="776687"/>
                  </a:lnTo>
                  <a:lnTo>
                    <a:pt x="701357" y="776696"/>
                  </a:lnTo>
                  <a:lnTo>
                    <a:pt x="701172" y="776728"/>
                  </a:lnTo>
                  <a:lnTo>
                    <a:pt x="700987" y="776764"/>
                  </a:lnTo>
                  <a:lnTo>
                    <a:pt x="700806" y="776787"/>
                  </a:lnTo>
                  <a:lnTo>
                    <a:pt x="700621" y="776787"/>
                  </a:lnTo>
                  <a:lnTo>
                    <a:pt x="700386" y="776746"/>
                  </a:lnTo>
                  <a:lnTo>
                    <a:pt x="700152" y="776674"/>
                  </a:lnTo>
                  <a:lnTo>
                    <a:pt x="699922" y="776578"/>
                  </a:lnTo>
                  <a:lnTo>
                    <a:pt x="699699" y="776469"/>
                  </a:lnTo>
                  <a:lnTo>
                    <a:pt x="699484" y="776346"/>
                  </a:lnTo>
                  <a:lnTo>
                    <a:pt x="699223" y="776160"/>
                  </a:lnTo>
                  <a:lnTo>
                    <a:pt x="698982" y="775937"/>
                  </a:lnTo>
                  <a:lnTo>
                    <a:pt x="698747" y="775692"/>
                  </a:lnTo>
                  <a:lnTo>
                    <a:pt x="698521" y="775446"/>
                  </a:lnTo>
                  <a:lnTo>
                    <a:pt x="698283" y="775215"/>
                  </a:lnTo>
                  <a:lnTo>
                    <a:pt x="698136" y="775092"/>
                  </a:lnTo>
                  <a:lnTo>
                    <a:pt x="697830" y="774856"/>
                  </a:lnTo>
                  <a:lnTo>
                    <a:pt x="697690" y="774728"/>
                  </a:lnTo>
                  <a:lnTo>
                    <a:pt x="697569" y="774588"/>
                  </a:lnTo>
                  <a:lnTo>
                    <a:pt x="697437" y="774374"/>
                  </a:lnTo>
                  <a:lnTo>
                    <a:pt x="697331" y="774133"/>
                  </a:lnTo>
                  <a:lnTo>
                    <a:pt x="697252" y="773874"/>
                  </a:lnTo>
                  <a:lnTo>
                    <a:pt x="697184" y="773615"/>
                  </a:lnTo>
                  <a:lnTo>
                    <a:pt x="697131" y="773356"/>
                  </a:lnTo>
                  <a:lnTo>
                    <a:pt x="697108" y="773129"/>
                  </a:lnTo>
                  <a:lnTo>
                    <a:pt x="697112" y="772888"/>
                  </a:lnTo>
                  <a:lnTo>
                    <a:pt x="697120" y="772652"/>
                  </a:lnTo>
                  <a:lnTo>
                    <a:pt x="697101" y="772433"/>
                  </a:lnTo>
                  <a:lnTo>
                    <a:pt x="697033" y="772243"/>
                  </a:lnTo>
                  <a:lnTo>
                    <a:pt x="696897" y="772079"/>
                  </a:lnTo>
                  <a:lnTo>
                    <a:pt x="696712" y="771938"/>
                  </a:lnTo>
                  <a:lnTo>
                    <a:pt x="696497" y="771820"/>
                  </a:lnTo>
                  <a:lnTo>
                    <a:pt x="696270" y="771715"/>
                  </a:lnTo>
                  <a:lnTo>
                    <a:pt x="696055" y="771611"/>
                  </a:lnTo>
                  <a:lnTo>
                    <a:pt x="695854" y="771497"/>
                  </a:lnTo>
                  <a:lnTo>
                    <a:pt x="695658" y="771379"/>
                  </a:lnTo>
                  <a:lnTo>
                    <a:pt x="695465" y="771247"/>
                  </a:lnTo>
                  <a:lnTo>
                    <a:pt x="695280" y="771111"/>
                  </a:lnTo>
                  <a:lnTo>
                    <a:pt x="695103" y="770966"/>
                  </a:lnTo>
                  <a:lnTo>
                    <a:pt x="694982" y="770861"/>
                  </a:lnTo>
                  <a:lnTo>
                    <a:pt x="694744" y="770634"/>
                  </a:lnTo>
                  <a:lnTo>
                    <a:pt x="694635" y="770516"/>
                  </a:lnTo>
                  <a:lnTo>
                    <a:pt x="694359" y="770202"/>
                  </a:lnTo>
                  <a:lnTo>
                    <a:pt x="694276" y="770102"/>
                  </a:lnTo>
                  <a:lnTo>
                    <a:pt x="694208" y="770002"/>
                  </a:lnTo>
                  <a:lnTo>
                    <a:pt x="694159" y="769893"/>
                  </a:lnTo>
                  <a:lnTo>
                    <a:pt x="694132" y="769748"/>
                  </a:lnTo>
                  <a:lnTo>
                    <a:pt x="694136" y="769588"/>
                  </a:lnTo>
                  <a:lnTo>
                    <a:pt x="694155" y="769425"/>
                  </a:lnTo>
                  <a:lnTo>
                    <a:pt x="694196" y="769266"/>
                  </a:lnTo>
                  <a:lnTo>
                    <a:pt x="694242" y="769116"/>
                  </a:lnTo>
                  <a:lnTo>
                    <a:pt x="694310" y="768970"/>
                  </a:lnTo>
                  <a:lnTo>
                    <a:pt x="694393" y="768830"/>
                  </a:lnTo>
                  <a:lnTo>
                    <a:pt x="694491" y="768693"/>
                  </a:lnTo>
                  <a:lnTo>
                    <a:pt x="694593" y="768566"/>
                  </a:lnTo>
                  <a:lnTo>
                    <a:pt x="694797" y="768334"/>
                  </a:lnTo>
                  <a:lnTo>
                    <a:pt x="694899" y="768234"/>
                  </a:lnTo>
                  <a:lnTo>
                    <a:pt x="695005" y="768134"/>
                  </a:lnTo>
                  <a:lnTo>
                    <a:pt x="695224" y="767957"/>
                  </a:lnTo>
                  <a:lnTo>
                    <a:pt x="695352" y="767871"/>
                  </a:lnTo>
                  <a:lnTo>
                    <a:pt x="695484" y="767789"/>
                  </a:lnTo>
                  <a:lnTo>
                    <a:pt x="695756" y="767643"/>
                  </a:lnTo>
                  <a:lnTo>
                    <a:pt x="696228" y="767375"/>
                  </a:lnTo>
                  <a:lnTo>
                    <a:pt x="696334" y="767303"/>
                  </a:lnTo>
                  <a:lnTo>
                    <a:pt x="696432" y="767221"/>
                  </a:lnTo>
                  <a:lnTo>
                    <a:pt x="696546" y="767089"/>
                  </a:lnTo>
                  <a:lnTo>
                    <a:pt x="696640" y="766939"/>
                  </a:lnTo>
                  <a:lnTo>
                    <a:pt x="696806" y="766612"/>
                  </a:lnTo>
                  <a:lnTo>
                    <a:pt x="696893" y="766453"/>
                  </a:lnTo>
                  <a:lnTo>
                    <a:pt x="697003" y="766289"/>
                  </a:lnTo>
                  <a:lnTo>
                    <a:pt x="697108" y="766121"/>
                  </a:lnTo>
                  <a:lnTo>
                    <a:pt x="697157" y="766035"/>
                  </a:lnTo>
                  <a:lnTo>
                    <a:pt x="697210" y="765921"/>
                  </a:lnTo>
                  <a:lnTo>
                    <a:pt x="697256" y="765803"/>
                  </a:lnTo>
                  <a:lnTo>
                    <a:pt x="697335" y="765567"/>
                  </a:lnTo>
                  <a:lnTo>
                    <a:pt x="697380" y="765448"/>
                  </a:lnTo>
                  <a:lnTo>
                    <a:pt x="697528" y="765080"/>
                  </a:lnTo>
                  <a:lnTo>
                    <a:pt x="697637" y="764835"/>
                  </a:lnTo>
                  <a:lnTo>
                    <a:pt x="697913" y="764517"/>
                  </a:lnTo>
                  <a:lnTo>
                    <a:pt x="698177" y="764185"/>
                  </a:lnTo>
                  <a:lnTo>
                    <a:pt x="698407" y="763840"/>
                  </a:lnTo>
                  <a:lnTo>
                    <a:pt x="698702" y="763217"/>
                  </a:lnTo>
                  <a:lnTo>
                    <a:pt x="698917" y="762545"/>
                  </a:lnTo>
                  <a:lnTo>
                    <a:pt x="699080" y="761845"/>
                  </a:lnTo>
                  <a:lnTo>
                    <a:pt x="699223" y="761136"/>
                  </a:lnTo>
                  <a:lnTo>
                    <a:pt x="699374" y="760436"/>
                  </a:lnTo>
                  <a:lnTo>
                    <a:pt x="699552" y="759641"/>
                  </a:lnTo>
                  <a:lnTo>
                    <a:pt x="699710" y="758841"/>
                  </a:lnTo>
                  <a:lnTo>
                    <a:pt x="699858" y="758036"/>
                  </a:lnTo>
                  <a:lnTo>
                    <a:pt x="699994" y="757232"/>
                  </a:lnTo>
                  <a:lnTo>
                    <a:pt x="700122" y="756423"/>
                  </a:lnTo>
                  <a:lnTo>
                    <a:pt x="700371" y="754792"/>
                  </a:lnTo>
                  <a:lnTo>
                    <a:pt x="700481" y="753974"/>
                  </a:lnTo>
                  <a:lnTo>
                    <a:pt x="700575" y="753156"/>
                  </a:lnTo>
                  <a:lnTo>
                    <a:pt x="700643" y="752333"/>
                  </a:lnTo>
                  <a:lnTo>
                    <a:pt x="700707" y="751406"/>
                  </a:lnTo>
                  <a:lnTo>
                    <a:pt x="700757" y="750470"/>
                  </a:lnTo>
                  <a:lnTo>
                    <a:pt x="700779" y="749539"/>
                  </a:lnTo>
                  <a:lnTo>
                    <a:pt x="700749" y="748611"/>
                  </a:lnTo>
                  <a:lnTo>
                    <a:pt x="700647" y="747698"/>
                  </a:lnTo>
                  <a:lnTo>
                    <a:pt x="700519" y="747021"/>
                  </a:lnTo>
                  <a:lnTo>
                    <a:pt x="700349" y="746344"/>
                  </a:lnTo>
                  <a:lnTo>
                    <a:pt x="700152" y="745671"/>
                  </a:lnTo>
                  <a:lnTo>
                    <a:pt x="699941" y="745003"/>
                  </a:lnTo>
                  <a:lnTo>
                    <a:pt x="699722" y="744344"/>
                  </a:lnTo>
                  <a:lnTo>
                    <a:pt x="699303" y="743204"/>
                  </a:lnTo>
                  <a:lnTo>
                    <a:pt x="698815" y="742090"/>
                  </a:lnTo>
                  <a:lnTo>
                    <a:pt x="697796" y="739877"/>
                  </a:lnTo>
                  <a:lnTo>
                    <a:pt x="697320" y="738755"/>
                  </a:lnTo>
                  <a:lnTo>
                    <a:pt x="696946" y="737801"/>
                  </a:lnTo>
                  <a:lnTo>
                    <a:pt x="696583" y="736837"/>
                  </a:lnTo>
                  <a:lnTo>
                    <a:pt x="696168" y="735697"/>
                  </a:lnTo>
                  <a:lnTo>
                    <a:pt x="695888" y="734906"/>
                  </a:lnTo>
                  <a:lnTo>
                    <a:pt x="695552" y="733934"/>
                  </a:lnTo>
                  <a:lnTo>
                    <a:pt x="695367" y="733616"/>
                  </a:lnTo>
                  <a:lnTo>
                    <a:pt x="695212" y="733266"/>
                  </a:lnTo>
                  <a:lnTo>
                    <a:pt x="695092" y="732898"/>
                  </a:lnTo>
                  <a:lnTo>
                    <a:pt x="695005" y="732525"/>
                  </a:lnTo>
                  <a:lnTo>
                    <a:pt x="694959" y="732161"/>
                  </a:lnTo>
                  <a:lnTo>
                    <a:pt x="694978" y="731875"/>
                  </a:lnTo>
                  <a:lnTo>
                    <a:pt x="695046" y="731580"/>
                  </a:lnTo>
                  <a:lnTo>
                    <a:pt x="695126" y="731289"/>
                  </a:lnTo>
                  <a:lnTo>
                    <a:pt x="695175" y="731007"/>
                  </a:lnTo>
                  <a:lnTo>
                    <a:pt x="695156" y="730744"/>
                  </a:lnTo>
                  <a:lnTo>
                    <a:pt x="695046" y="730489"/>
                  </a:lnTo>
                  <a:lnTo>
                    <a:pt x="694884" y="730257"/>
                  </a:lnTo>
                  <a:lnTo>
                    <a:pt x="694680" y="730030"/>
                  </a:lnTo>
                  <a:lnTo>
                    <a:pt x="694468" y="729812"/>
                  </a:lnTo>
                  <a:lnTo>
                    <a:pt x="694268" y="729590"/>
                  </a:lnTo>
                  <a:lnTo>
                    <a:pt x="693660" y="728853"/>
                  </a:lnTo>
                  <a:lnTo>
                    <a:pt x="693343" y="728494"/>
                  </a:lnTo>
                  <a:lnTo>
                    <a:pt x="693011" y="728158"/>
                  </a:lnTo>
                  <a:lnTo>
                    <a:pt x="692656" y="727854"/>
                  </a:lnTo>
                  <a:lnTo>
                    <a:pt x="692165" y="727536"/>
                  </a:lnTo>
                  <a:lnTo>
                    <a:pt x="691628" y="727272"/>
                  </a:lnTo>
                  <a:lnTo>
                    <a:pt x="690503" y="726813"/>
                  </a:lnTo>
                  <a:lnTo>
                    <a:pt x="689959" y="726559"/>
                  </a:lnTo>
                  <a:lnTo>
                    <a:pt x="689022" y="726072"/>
                  </a:lnTo>
                  <a:lnTo>
                    <a:pt x="688554" y="725818"/>
                  </a:lnTo>
                  <a:lnTo>
                    <a:pt x="688101" y="725554"/>
                  </a:lnTo>
                  <a:lnTo>
                    <a:pt x="687361" y="725077"/>
                  </a:lnTo>
                  <a:lnTo>
                    <a:pt x="687047" y="724891"/>
                  </a:lnTo>
                  <a:lnTo>
                    <a:pt x="686749" y="724696"/>
                  </a:lnTo>
                  <a:lnTo>
                    <a:pt x="686496" y="724473"/>
                  </a:lnTo>
                  <a:lnTo>
                    <a:pt x="686318" y="724223"/>
                  </a:lnTo>
                  <a:lnTo>
                    <a:pt x="686250" y="723946"/>
                  </a:lnTo>
                  <a:lnTo>
                    <a:pt x="686254" y="723637"/>
                  </a:lnTo>
                  <a:lnTo>
                    <a:pt x="686288" y="723314"/>
                  </a:lnTo>
                  <a:lnTo>
                    <a:pt x="686315" y="722992"/>
                  </a:lnTo>
                  <a:lnTo>
                    <a:pt x="686288" y="722687"/>
                  </a:lnTo>
                  <a:lnTo>
                    <a:pt x="686213" y="722424"/>
                  </a:lnTo>
                  <a:lnTo>
                    <a:pt x="686114" y="722169"/>
                  </a:lnTo>
                  <a:lnTo>
                    <a:pt x="685997" y="721919"/>
                  </a:lnTo>
                  <a:lnTo>
                    <a:pt x="685744" y="721424"/>
                  </a:lnTo>
                  <a:lnTo>
                    <a:pt x="685480" y="720997"/>
                  </a:lnTo>
                  <a:lnTo>
                    <a:pt x="685174" y="720592"/>
                  </a:lnTo>
                  <a:lnTo>
                    <a:pt x="684853" y="720192"/>
                  </a:lnTo>
                  <a:lnTo>
                    <a:pt x="684555" y="719784"/>
                  </a:lnTo>
                  <a:lnTo>
                    <a:pt x="684305" y="719352"/>
                  </a:lnTo>
                  <a:lnTo>
                    <a:pt x="684105" y="718888"/>
                  </a:lnTo>
                  <a:lnTo>
                    <a:pt x="683935" y="718402"/>
                  </a:lnTo>
                  <a:lnTo>
                    <a:pt x="683795" y="717902"/>
                  </a:lnTo>
                  <a:lnTo>
                    <a:pt x="683686" y="717398"/>
                  </a:lnTo>
                  <a:lnTo>
                    <a:pt x="683610" y="716898"/>
                  </a:lnTo>
                  <a:lnTo>
                    <a:pt x="683573" y="716203"/>
                  </a:lnTo>
                  <a:lnTo>
                    <a:pt x="683607" y="715494"/>
                  </a:lnTo>
                  <a:lnTo>
                    <a:pt x="683693" y="714781"/>
                  </a:lnTo>
                  <a:lnTo>
                    <a:pt x="683818" y="714076"/>
                  </a:lnTo>
                  <a:lnTo>
                    <a:pt x="683954" y="713377"/>
                  </a:lnTo>
                  <a:lnTo>
                    <a:pt x="684090" y="712863"/>
                  </a:lnTo>
                  <a:lnTo>
                    <a:pt x="684434" y="711854"/>
                  </a:lnTo>
                  <a:lnTo>
                    <a:pt x="684585" y="711345"/>
                  </a:lnTo>
                  <a:lnTo>
                    <a:pt x="684679" y="710832"/>
                  </a:lnTo>
                  <a:lnTo>
                    <a:pt x="684706" y="710459"/>
                  </a:lnTo>
                  <a:lnTo>
                    <a:pt x="684709" y="710082"/>
                  </a:lnTo>
                  <a:lnTo>
                    <a:pt x="684675" y="709328"/>
                  </a:lnTo>
                  <a:lnTo>
                    <a:pt x="684709" y="708992"/>
                  </a:lnTo>
                  <a:lnTo>
                    <a:pt x="684721" y="708819"/>
                  </a:lnTo>
                  <a:lnTo>
                    <a:pt x="684736" y="708651"/>
                  </a:lnTo>
                  <a:lnTo>
                    <a:pt x="684781" y="707847"/>
                  </a:lnTo>
                  <a:lnTo>
                    <a:pt x="684789" y="707638"/>
                  </a:lnTo>
                  <a:lnTo>
                    <a:pt x="684792" y="707424"/>
                  </a:lnTo>
                  <a:lnTo>
                    <a:pt x="684808" y="707192"/>
                  </a:lnTo>
                  <a:lnTo>
                    <a:pt x="684838" y="706947"/>
                  </a:lnTo>
                  <a:lnTo>
                    <a:pt x="684853" y="706711"/>
                  </a:lnTo>
                  <a:lnTo>
                    <a:pt x="684842" y="706488"/>
                  </a:lnTo>
                  <a:lnTo>
                    <a:pt x="684785" y="706288"/>
                  </a:lnTo>
                  <a:lnTo>
                    <a:pt x="684736" y="706197"/>
                  </a:lnTo>
                  <a:lnTo>
                    <a:pt x="684679" y="706111"/>
                  </a:lnTo>
                  <a:lnTo>
                    <a:pt x="684551" y="705956"/>
                  </a:lnTo>
                  <a:lnTo>
                    <a:pt x="684479" y="705884"/>
                  </a:lnTo>
                  <a:lnTo>
                    <a:pt x="684385" y="705807"/>
                  </a:lnTo>
                  <a:lnTo>
                    <a:pt x="684279" y="705738"/>
                  </a:lnTo>
                  <a:lnTo>
                    <a:pt x="684165" y="705679"/>
                  </a:lnTo>
                  <a:lnTo>
                    <a:pt x="684063" y="705611"/>
                  </a:lnTo>
                  <a:lnTo>
                    <a:pt x="683973" y="705529"/>
                  </a:lnTo>
                  <a:lnTo>
                    <a:pt x="683886" y="705416"/>
                  </a:lnTo>
                  <a:lnTo>
                    <a:pt x="683811" y="705289"/>
                  </a:lnTo>
                  <a:lnTo>
                    <a:pt x="683750" y="705152"/>
                  </a:lnTo>
                  <a:lnTo>
                    <a:pt x="683701" y="705011"/>
                  </a:lnTo>
                  <a:lnTo>
                    <a:pt x="683675" y="704871"/>
                  </a:lnTo>
                  <a:lnTo>
                    <a:pt x="683675" y="704666"/>
                  </a:lnTo>
                  <a:lnTo>
                    <a:pt x="683720" y="704452"/>
                  </a:lnTo>
                  <a:lnTo>
                    <a:pt x="683799" y="704234"/>
                  </a:lnTo>
                  <a:lnTo>
                    <a:pt x="683897" y="704021"/>
                  </a:lnTo>
                  <a:lnTo>
                    <a:pt x="684003" y="703821"/>
                  </a:lnTo>
                  <a:lnTo>
                    <a:pt x="684086" y="703680"/>
                  </a:lnTo>
                  <a:lnTo>
                    <a:pt x="684177" y="703544"/>
                  </a:lnTo>
                  <a:lnTo>
                    <a:pt x="684279" y="703407"/>
                  </a:lnTo>
                  <a:lnTo>
                    <a:pt x="684385" y="703280"/>
                  </a:lnTo>
                  <a:lnTo>
                    <a:pt x="684498" y="703162"/>
                  </a:lnTo>
                  <a:lnTo>
                    <a:pt x="684619" y="703058"/>
                  </a:lnTo>
                  <a:lnTo>
                    <a:pt x="684672" y="702999"/>
                  </a:lnTo>
                  <a:lnTo>
                    <a:pt x="684717" y="702935"/>
                  </a:lnTo>
                  <a:lnTo>
                    <a:pt x="684759" y="702867"/>
                  </a:lnTo>
                  <a:lnTo>
                    <a:pt x="684796" y="702780"/>
                  </a:lnTo>
                  <a:lnTo>
                    <a:pt x="684823" y="702685"/>
                  </a:lnTo>
                  <a:lnTo>
                    <a:pt x="684838" y="702585"/>
                  </a:lnTo>
                  <a:lnTo>
                    <a:pt x="684845" y="702485"/>
                  </a:lnTo>
                  <a:lnTo>
                    <a:pt x="684849" y="702385"/>
                  </a:lnTo>
                  <a:lnTo>
                    <a:pt x="684819" y="702185"/>
                  </a:lnTo>
                  <a:lnTo>
                    <a:pt x="684740" y="701985"/>
                  </a:lnTo>
                  <a:lnTo>
                    <a:pt x="684524" y="701585"/>
                  </a:lnTo>
                  <a:lnTo>
                    <a:pt x="684441" y="701381"/>
                  </a:lnTo>
                  <a:lnTo>
                    <a:pt x="684385" y="701158"/>
                  </a:lnTo>
                  <a:lnTo>
                    <a:pt x="684336" y="700931"/>
                  </a:lnTo>
                  <a:lnTo>
                    <a:pt x="684294" y="700699"/>
                  </a:lnTo>
                  <a:lnTo>
                    <a:pt x="684260" y="700468"/>
                  </a:lnTo>
                  <a:lnTo>
                    <a:pt x="684234" y="700236"/>
                  </a:lnTo>
                  <a:lnTo>
                    <a:pt x="684211" y="699959"/>
                  </a:lnTo>
                  <a:lnTo>
                    <a:pt x="684196" y="699677"/>
                  </a:lnTo>
                  <a:lnTo>
                    <a:pt x="684192" y="699395"/>
                  </a:lnTo>
                  <a:lnTo>
                    <a:pt x="684196" y="699118"/>
                  </a:lnTo>
                  <a:lnTo>
                    <a:pt x="684211" y="698836"/>
                  </a:lnTo>
                  <a:lnTo>
                    <a:pt x="684245" y="698587"/>
                  </a:lnTo>
                  <a:lnTo>
                    <a:pt x="684256" y="698259"/>
                  </a:lnTo>
                  <a:lnTo>
                    <a:pt x="684249" y="697928"/>
                  </a:lnTo>
                  <a:lnTo>
                    <a:pt x="684218" y="697432"/>
                  </a:lnTo>
                  <a:lnTo>
                    <a:pt x="684234" y="696869"/>
                  </a:lnTo>
                  <a:lnTo>
                    <a:pt x="684268" y="696204"/>
                  </a:lnTo>
                  <a:lnTo>
                    <a:pt x="684286" y="695938"/>
                  </a:lnTo>
                  <a:lnTo>
                    <a:pt x="684313" y="695720"/>
                  </a:lnTo>
                  <a:lnTo>
                    <a:pt x="684320" y="695633"/>
                  </a:lnTo>
                  <a:lnTo>
                    <a:pt x="684336" y="695551"/>
                  </a:lnTo>
                  <a:lnTo>
                    <a:pt x="684347" y="695470"/>
                  </a:lnTo>
                  <a:lnTo>
                    <a:pt x="684388" y="695233"/>
                  </a:lnTo>
                  <a:lnTo>
                    <a:pt x="684419" y="695083"/>
                  </a:lnTo>
                  <a:lnTo>
                    <a:pt x="684456" y="694933"/>
                  </a:lnTo>
                  <a:lnTo>
                    <a:pt x="684498" y="694788"/>
                  </a:lnTo>
                  <a:lnTo>
                    <a:pt x="684555" y="694647"/>
                  </a:lnTo>
                  <a:lnTo>
                    <a:pt x="684592" y="694570"/>
                  </a:lnTo>
                  <a:lnTo>
                    <a:pt x="684638" y="694493"/>
                  </a:lnTo>
                  <a:lnTo>
                    <a:pt x="684868" y="694129"/>
                  </a:lnTo>
                  <a:lnTo>
                    <a:pt x="685049" y="693857"/>
                  </a:lnTo>
                  <a:lnTo>
                    <a:pt x="685147" y="693725"/>
                  </a:lnTo>
                  <a:lnTo>
                    <a:pt x="685242" y="693588"/>
                  </a:lnTo>
                  <a:lnTo>
                    <a:pt x="685453" y="693298"/>
                  </a:lnTo>
                  <a:lnTo>
                    <a:pt x="685563" y="693152"/>
                  </a:lnTo>
                  <a:lnTo>
                    <a:pt x="685676" y="693011"/>
                  </a:lnTo>
                  <a:lnTo>
                    <a:pt x="685929" y="692721"/>
                  </a:lnTo>
                  <a:lnTo>
                    <a:pt x="686069" y="692571"/>
                  </a:lnTo>
                  <a:lnTo>
                    <a:pt x="686216" y="692425"/>
                  </a:lnTo>
                  <a:lnTo>
                    <a:pt x="686367" y="692294"/>
                  </a:lnTo>
                  <a:lnTo>
                    <a:pt x="686530" y="692180"/>
                  </a:lnTo>
                  <a:lnTo>
                    <a:pt x="686658" y="692116"/>
                  </a:lnTo>
                  <a:lnTo>
                    <a:pt x="686794" y="692066"/>
                  </a:lnTo>
                  <a:lnTo>
                    <a:pt x="686934" y="692026"/>
                  </a:lnTo>
                  <a:lnTo>
                    <a:pt x="687066" y="691971"/>
                  </a:lnTo>
                  <a:lnTo>
                    <a:pt x="687183" y="691898"/>
                  </a:lnTo>
                  <a:lnTo>
                    <a:pt x="687255" y="691844"/>
                  </a:lnTo>
                  <a:lnTo>
                    <a:pt x="687323" y="691780"/>
                  </a:lnTo>
                  <a:lnTo>
                    <a:pt x="687444" y="691644"/>
                  </a:lnTo>
                  <a:lnTo>
                    <a:pt x="687485" y="691526"/>
                  </a:lnTo>
                  <a:lnTo>
                    <a:pt x="687448" y="691439"/>
                  </a:lnTo>
                  <a:lnTo>
                    <a:pt x="687406" y="691358"/>
                  </a:lnTo>
                  <a:lnTo>
                    <a:pt x="687270" y="691280"/>
                  </a:lnTo>
                  <a:lnTo>
                    <a:pt x="687043" y="691262"/>
                  </a:lnTo>
                  <a:lnTo>
                    <a:pt x="686768" y="691280"/>
                  </a:lnTo>
                  <a:lnTo>
                    <a:pt x="686481" y="691289"/>
                  </a:lnTo>
                  <a:lnTo>
                    <a:pt x="686228" y="691267"/>
                  </a:lnTo>
                  <a:lnTo>
                    <a:pt x="685971" y="691185"/>
                  </a:lnTo>
                  <a:lnTo>
                    <a:pt x="685718" y="691080"/>
                  </a:lnTo>
                  <a:lnTo>
                    <a:pt x="685472" y="690962"/>
                  </a:lnTo>
                  <a:lnTo>
                    <a:pt x="685227" y="690835"/>
                  </a:lnTo>
                  <a:lnTo>
                    <a:pt x="684985" y="690703"/>
                  </a:lnTo>
                  <a:lnTo>
                    <a:pt x="684524" y="690467"/>
                  </a:lnTo>
                  <a:lnTo>
                    <a:pt x="684060" y="690217"/>
                  </a:lnTo>
                  <a:lnTo>
                    <a:pt x="683614" y="689949"/>
                  </a:lnTo>
                  <a:lnTo>
                    <a:pt x="683199" y="689649"/>
                  </a:lnTo>
                  <a:lnTo>
                    <a:pt x="682829" y="689304"/>
                  </a:lnTo>
                  <a:lnTo>
                    <a:pt x="682493" y="688899"/>
                  </a:lnTo>
                  <a:lnTo>
                    <a:pt x="682194" y="688445"/>
                  </a:lnTo>
                  <a:lnTo>
                    <a:pt x="681934" y="687959"/>
                  </a:lnTo>
                  <a:lnTo>
                    <a:pt x="681726" y="687455"/>
                  </a:lnTo>
                  <a:lnTo>
                    <a:pt x="681575" y="686950"/>
                  </a:lnTo>
                  <a:lnTo>
                    <a:pt x="681469" y="686569"/>
                  </a:lnTo>
                  <a:lnTo>
                    <a:pt x="681340" y="686196"/>
                  </a:lnTo>
                  <a:lnTo>
                    <a:pt x="681197" y="685828"/>
                  </a:lnTo>
                  <a:lnTo>
                    <a:pt x="681031" y="685469"/>
                  </a:lnTo>
                  <a:lnTo>
                    <a:pt x="680850" y="685119"/>
                  </a:lnTo>
                  <a:lnTo>
                    <a:pt x="680691" y="684874"/>
                  </a:lnTo>
                  <a:lnTo>
                    <a:pt x="680325" y="684401"/>
                  </a:lnTo>
                  <a:lnTo>
                    <a:pt x="680151" y="684165"/>
                  </a:lnTo>
                  <a:lnTo>
                    <a:pt x="680004" y="683911"/>
                  </a:lnTo>
                  <a:lnTo>
                    <a:pt x="679860" y="683543"/>
                  </a:lnTo>
                  <a:lnTo>
                    <a:pt x="679762" y="683156"/>
                  </a:lnTo>
                  <a:lnTo>
                    <a:pt x="679683" y="682752"/>
                  </a:lnTo>
                  <a:lnTo>
                    <a:pt x="679615" y="682352"/>
                  </a:lnTo>
                  <a:lnTo>
                    <a:pt x="679528" y="681952"/>
                  </a:lnTo>
                  <a:lnTo>
                    <a:pt x="679392" y="681489"/>
                  </a:lnTo>
                  <a:lnTo>
                    <a:pt x="679241" y="681030"/>
                  </a:lnTo>
                  <a:lnTo>
                    <a:pt x="679097" y="680571"/>
                  </a:lnTo>
                  <a:lnTo>
                    <a:pt x="678973" y="680108"/>
                  </a:lnTo>
                  <a:lnTo>
                    <a:pt x="678893" y="679640"/>
                  </a:lnTo>
                  <a:lnTo>
                    <a:pt x="678856" y="679244"/>
                  </a:lnTo>
                  <a:lnTo>
                    <a:pt x="678833" y="678845"/>
                  </a:lnTo>
                  <a:lnTo>
                    <a:pt x="678837" y="678445"/>
                  </a:lnTo>
                  <a:lnTo>
                    <a:pt x="678863" y="678049"/>
                  </a:lnTo>
                  <a:lnTo>
                    <a:pt x="678927" y="677659"/>
                  </a:lnTo>
                  <a:lnTo>
                    <a:pt x="678991" y="677413"/>
                  </a:lnTo>
                  <a:lnTo>
                    <a:pt x="679071" y="677173"/>
                  </a:lnTo>
                  <a:lnTo>
                    <a:pt x="679165" y="676932"/>
                  </a:lnTo>
                  <a:lnTo>
                    <a:pt x="679252" y="676691"/>
                  </a:lnTo>
                  <a:lnTo>
                    <a:pt x="679324" y="676446"/>
                  </a:lnTo>
                  <a:lnTo>
                    <a:pt x="679414" y="676078"/>
                  </a:lnTo>
                  <a:lnTo>
                    <a:pt x="679501" y="675696"/>
                  </a:lnTo>
                  <a:lnTo>
                    <a:pt x="679562" y="675314"/>
                  </a:lnTo>
                  <a:lnTo>
                    <a:pt x="679584" y="674942"/>
                  </a:lnTo>
                  <a:lnTo>
                    <a:pt x="679543" y="674583"/>
                  </a:lnTo>
                  <a:lnTo>
                    <a:pt x="679475" y="674319"/>
                  </a:lnTo>
                  <a:lnTo>
                    <a:pt x="679373" y="674056"/>
                  </a:lnTo>
                  <a:lnTo>
                    <a:pt x="679252" y="673797"/>
                  </a:lnTo>
                  <a:lnTo>
                    <a:pt x="679105" y="673561"/>
                  </a:lnTo>
                  <a:lnTo>
                    <a:pt x="678946" y="673338"/>
                  </a:lnTo>
                  <a:lnTo>
                    <a:pt x="678923" y="673224"/>
                  </a:lnTo>
                  <a:lnTo>
                    <a:pt x="678889" y="673111"/>
                  </a:lnTo>
                  <a:lnTo>
                    <a:pt x="678840" y="673002"/>
                  </a:lnTo>
                  <a:lnTo>
                    <a:pt x="678780" y="672897"/>
                  </a:lnTo>
                  <a:lnTo>
                    <a:pt x="678712" y="672806"/>
                  </a:lnTo>
                  <a:lnTo>
                    <a:pt x="678546" y="672693"/>
                  </a:lnTo>
                  <a:lnTo>
                    <a:pt x="678319" y="672634"/>
                  </a:lnTo>
                  <a:lnTo>
                    <a:pt x="678055" y="672607"/>
                  </a:lnTo>
                  <a:lnTo>
                    <a:pt x="677783" y="672597"/>
                  </a:lnTo>
                  <a:lnTo>
                    <a:pt x="677526" y="672597"/>
                  </a:lnTo>
                  <a:lnTo>
                    <a:pt x="677284" y="672593"/>
                  </a:lnTo>
                  <a:lnTo>
                    <a:pt x="677039" y="672607"/>
                  </a:lnTo>
                  <a:lnTo>
                    <a:pt x="676797" y="672634"/>
                  </a:lnTo>
                  <a:lnTo>
                    <a:pt x="676556" y="672675"/>
                  </a:lnTo>
                  <a:lnTo>
                    <a:pt x="676318" y="672729"/>
                  </a:lnTo>
                  <a:lnTo>
                    <a:pt x="676231" y="672761"/>
                  </a:lnTo>
                  <a:lnTo>
                    <a:pt x="676144" y="672802"/>
                  </a:lnTo>
                  <a:lnTo>
                    <a:pt x="675978" y="672893"/>
                  </a:lnTo>
                  <a:lnTo>
                    <a:pt x="675902" y="672947"/>
                  </a:lnTo>
                  <a:lnTo>
                    <a:pt x="675770" y="673052"/>
                  </a:lnTo>
                  <a:lnTo>
                    <a:pt x="675645" y="673170"/>
                  </a:lnTo>
                  <a:lnTo>
                    <a:pt x="675532" y="673302"/>
                  </a:lnTo>
                  <a:lnTo>
                    <a:pt x="675434" y="673443"/>
                  </a:lnTo>
                  <a:lnTo>
                    <a:pt x="675351" y="673588"/>
                  </a:lnTo>
                  <a:lnTo>
                    <a:pt x="675279" y="673792"/>
                  </a:lnTo>
                  <a:lnTo>
                    <a:pt x="675249" y="674019"/>
                  </a:lnTo>
                  <a:lnTo>
                    <a:pt x="675226" y="674492"/>
                  </a:lnTo>
                  <a:lnTo>
                    <a:pt x="675196" y="674724"/>
                  </a:lnTo>
                  <a:lnTo>
                    <a:pt x="675124" y="675014"/>
                  </a:lnTo>
                  <a:lnTo>
                    <a:pt x="675041" y="675301"/>
                  </a:lnTo>
                  <a:lnTo>
                    <a:pt x="674950" y="675587"/>
                  </a:lnTo>
                  <a:lnTo>
                    <a:pt x="674848" y="675873"/>
                  </a:lnTo>
                  <a:lnTo>
                    <a:pt x="674580" y="676541"/>
                  </a:lnTo>
                  <a:lnTo>
                    <a:pt x="674403" y="676927"/>
                  </a:lnTo>
                  <a:lnTo>
                    <a:pt x="674214" y="677304"/>
                  </a:lnTo>
                  <a:lnTo>
                    <a:pt x="674006" y="677672"/>
                  </a:lnTo>
                  <a:lnTo>
                    <a:pt x="673791" y="678031"/>
                  </a:lnTo>
                  <a:lnTo>
                    <a:pt x="673629" y="678259"/>
                  </a:lnTo>
                  <a:lnTo>
                    <a:pt x="673451" y="678481"/>
                  </a:lnTo>
                  <a:lnTo>
                    <a:pt x="673270" y="678695"/>
                  </a:lnTo>
                  <a:lnTo>
                    <a:pt x="673104" y="678922"/>
                  </a:lnTo>
                  <a:lnTo>
                    <a:pt x="672960" y="679158"/>
                  </a:lnTo>
                  <a:lnTo>
                    <a:pt x="672858" y="679372"/>
                  </a:lnTo>
                  <a:lnTo>
                    <a:pt x="672764" y="679594"/>
                  </a:lnTo>
                  <a:lnTo>
                    <a:pt x="672662" y="679890"/>
                  </a:lnTo>
                  <a:lnTo>
                    <a:pt x="672613" y="680053"/>
                  </a:lnTo>
                  <a:lnTo>
                    <a:pt x="672563" y="680289"/>
                  </a:lnTo>
                  <a:lnTo>
                    <a:pt x="672526" y="680508"/>
                  </a:lnTo>
                  <a:lnTo>
                    <a:pt x="672499" y="680730"/>
                  </a:lnTo>
                  <a:lnTo>
                    <a:pt x="672484" y="680957"/>
                  </a:lnTo>
                  <a:lnTo>
                    <a:pt x="672492" y="681180"/>
                  </a:lnTo>
                  <a:lnTo>
                    <a:pt x="672518" y="681398"/>
                  </a:lnTo>
                  <a:lnTo>
                    <a:pt x="672560" y="681584"/>
                  </a:lnTo>
                  <a:lnTo>
                    <a:pt x="672620" y="681771"/>
                  </a:lnTo>
                  <a:lnTo>
                    <a:pt x="672692" y="681952"/>
                  </a:lnTo>
                  <a:lnTo>
                    <a:pt x="672779" y="682125"/>
                  </a:lnTo>
                  <a:lnTo>
                    <a:pt x="672873" y="682289"/>
                  </a:lnTo>
                  <a:lnTo>
                    <a:pt x="672911" y="682398"/>
                  </a:lnTo>
                  <a:lnTo>
                    <a:pt x="672956" y="682502"/>
                  </a:lnTo>
                  <a:lnTo>
                    <a:pt x="673009" y="682602"/>
                  </a:lnTo>
                  <a:lnTo>
                    <a:pt x="673070" y="682698"/>
                  </a:lnTo>
                  <a:lnTo>
                    <a:pt x="673137" y="682784"/>
                  </a:lnTo>
                  <a:lnTo>
                    <a:pt x="673258" y="682902"/>
                  </a:lnTo>
                  <a:lnTo>
                    <a:pt x="673406" y="682997"/>
                  </a:lnTo>
                  <a:lnTo>
                    <a:pt x="673564" y="683079"/>
                  </a:lnTo>
                  <a:lnTo>
                    <a:pt x="673893" y="683234"/>
                  </a:lnTo>
                  <a:lnTo>
                    <a:pt x="674082" y="683334"/>
                  </a:lnTo>
                  <a:lnTo>
                    <a:pt x="674274" y="683429"/>
                  </a:lnTo>
                  <a:lnTo>
                    <a:pt x="674467" y="683520"/>
                  </a:lnTo>
                  <a:lnTo>
                    <a:pt x="674860" y="683688"/>
                  </a:lnTo>
                  <a:lnTo>
                    <a:pt x="677231" y="687932"/>
                  </a:lnTo>
                  <a:lnTo>
                    <a:pt x="678478" y="694552"/>
                  </a:lnTo>
                  <a:lnTo>
                    <a:pt x="675883" y="698337"/>
                  </a:lnTo>
                  <a:lnTo>
                    <a:pt x="675747" y="698596"/>
                  </a:lnTo>
                  <a:lnTo>
                    <a:pt x="675623" y="698805"/>
                  </a:lnTo>
                  <a:lnTo>
                    <a:pt x="675479" y="699027"/>
                  </a:lnTo>
                  <a:lnTo>
                    <a:pt x="675347" y="699245"/>
                  </a:lnTo>
                  <a:lnTo>
                    <a:pt x="675264" y="699445"/>
                  </a:lnTo>
                  <a:lnTo>
                    <a:pt x="675268" y="699600"/>
                  </a:lnTo>
                  <a:lnTo>
                    <a:pt x="675256" y="699800"/>
                  </a:lnTo>
                  <a:lnTo>
                    <a:pt x="675245" y="699900"/>
                  </a:lnTo>
                  <a:lnTo>
                    <a:pt x="675215" y="700100"/>
                  </a:lnTo>
                  <a:lnTo>
                    <a:pt x="675188" y="700200"/>
                  </a:lnTo>
                  <a:lnTo>
                    <a:pt x="675094" y="700495"/>
                  </a:lnTo>
                  <a:lnTo>
                    <a:pt x="675071" y="700595"/>
                  </a:lnTo>
                  <a:lnTo>
                    <a:pt x="675041" y="700781"/>
                  </a:lnTo>
                  <a:lnTo>
                    <a:pt x="675026" y="700972"/>
                  </a:lnTo>
                  <a:lnTo>
                    <a:pt x="675007" y="701549"/>
                  </a:lnTo>
                  <a:lnTo>
                    <a:pt x="674950" y="702231"/>
                  </a:lnTo>
                  <a:lnTo>
                    <a:pt x="674939" y="702458"/>
                  </a:lnTo>
                  <a:lnTo>
                    <a:pt x="674943" y="702680"/>
                  </a:lnTo>
                  <a:lnTo>
                    <a:pt x="674973" y="702958"/>
                  </a:lnTo>
                  <a:lnTo>
                    <a:pt x="675022" y="703235"/>
                  </a:lnTo>
                  <a:lnTo>
                    <a:pt x="675086" y="703507"/>
                  </a:lnTo>
                  <a:lnTo>
                    <a:pt x="675158" y="703780"/>
                  </a:lnTo>
                  <a:lnTo>
                    <a:pt x="675237" y="704048"/>
                  </a:lnTo>
                  <a:lnTo>
                    <a:pt x="675279" y="704180"/>
                  </a:lnTo>
                  <a:lnTo>
                    <a:pt x="675377" y="704430"/>
                  </a:lnTo>
                  <a:lnTo>
                    <a:pt x="675419" y="704562"/>
                  </a:lnTo>
                  <a:lnTo>
                    <a:pt x="675453" y="704689"/>
                  </a:lnTo>
                  <a:lnTo>
                    <a:pt x="675479" y="704866"/>
                  </a:lnTo>
                  <a:lnTo>
                    <a:pt x="675490" y="705048"/>
                  </a:lnTo>
                  <a:lnTo>
                    <a:pt x="675490" y="705234"/>
                  </a:lnTo>
                  <a:lnTo>
                    <a:pt x="675483" y="705598"/>
                  </a:lnTo>
                  <a:lnTo>
                    <a:pt x="675464" y="705907"/>
                  </a:lnTo>
                  <a:lnTo>
                    <a:pt x="675430" y="706215"/>
                  </a:lnTo>
                  <a:lnTo>
                    <a:pt x="675351" y="706833"/>
                  </a:lnTo>
                  <a:lnTo>
                    <a:pt x="675321" y="707138"/>
                  </a:lnTo>
                  <a:lnTo>
                    <a:pt x="675268" y="707792"/>
                  </a:lnTo>
                  <a:lnTo>
                    <a:pt x="675245" y="708119"/>
                  </a:lnTo>
                  <a:lnTo>
                    <a:pt x="675237" y="708447"/>
                  </a:lnTo>
                  <a:lnTo>
                    <a:pt x="675245" y="708774"/>
                  </a:lnTo>
                  <a:lnTo>
                    <a:pt x="675275" y="709064"/>
                  </a:lnTo>
                  <a:lnTo>
                    <a:pt x="675313" y="709355"/>
                  </a:lnTo>
                  <a:lnTo>
                    <a:pt x="675324" y="709501"/>
                  </a:lnTo>
                  <a:lnTo>
                    <a:pt x="675336" y="709746"/>
                  </a:lnTo>
                  <a:lnTo>
                    <a:pt x="675343" y="709991"/>
                  </a:lnTo>
                  <a:lnTo>
                    <a:pt x="675339" y="710241"/>
                  </a:lnTo>
                  <a:lnTo>
                    <a:pt x="675328" y="710482"/>
                  </a:lnTo>
                  <a:lnTo>
                    <a:pt x="675305" y="710728"/>
                  </a:lnTo>
                  <a:lnTo>
                    <a:pt x="675268" y="710955"/>
                  </a:lnTo>
                  <a:lnTo>
                    <a:pt x="675218" y="711182"/>
                  </a:lnTo>
                  <a:lnTo>
                    <a:pt x="675105" y="711632"/>
                  </a:lnTo>
                  <a:lnTo>
                    <a:pt x="675056" y="711859"/>
                  </a:lnTo>
                  <a:lnTo>
                    <a:pt x="675026" y="712032"/>
                  </a:lnTo>
                  <a:lnTo>
                    <a:pt x="674947" y="712550"/>
                  </a:lnTo>
                  <a:lnTo>
                    <a:pt x="674905" y="712718"/>
                  </a:lnTo>
                  <a:lnTo>
                    <a:pt x="674833" y="712986"/>
                  </a:lnTo>
                  <a:lnTo>
                    <a:pt x="674746" y="713249"/>
                  </a:lnTo>
                  <a:lnTo>
                    <a:pt x="674644" y="713513"/>
                  </a:lnTo>
                  <a:lnTo>
                    <a:pt x="674539" y="713772"/>
                  </a:lnTo>
                  <a:lnTo>
                    <a:pt x="674433" y="714026"/>
                  </a:lnTo>
                  <a:lnTo>
                    <a:pt x="674308" y="714281"/>
                  </a:lnTo>
                  <a:lnTo>
                    <a:pt x="674240" y="714404"/>
                  </a:lnTo>
                  <a:lnTo>
                    <a:pt x="674187" y="714531"/>
                  </a:lnTo>
                  <a:lnTo>
                    <a:pt x="674150" y="714658"/>
                  </a:lnTo>
                  <a:lnTo>
                    <a:pt x="674138" y="714758"/>
                  </a:lnTo>
                  <a:lnTo>
                    <a:pt x="674142" y="715158"/>
                  </a:lnTo>
                  <a:lnTo>
                    <a:pt x="674119" y="715399"/>
                  </a:lnTo>
                  <a:lnTo>
                    <a:pt x="674085" y="715635"/>
                  </a:lnTo>
                  <a:lnTo>
                    <a:pt x="674044" y="715867"/>
                  </a:lnTo>
                  <a:lnTo>
                    <a:pt x="673995" y="716103"/>
                  </a:lnTo>
                  <a:lnTo>
                    <a:pt x="673938" y="716335"/>
                  </a:lnTo>
                  <a:lnTo>
                    <a:pt x="673900" y="716512"/>
                  </a:lnTo>
                  <a:lnTo>
                    <a:pt x="673859" y="716685"/>
                  </a:lnTo>
                  <a:lnTo>
                    <a:pt x="673761" y="717030"/>
                  </a:lnTo>
                  <a:lnTo>
                    <a:pt x="673700" y="717193"/>
                  </a:lnTo>
                  <a:lnTo>
                    <a:pt x="673595" y="717448"/>
                  </a:lnTo>
                  <a:lnTo>
                    <a:pt x="673474" y="717698"/>
                  </a:lnTo>
                  <a:lnTo>
                    <a:pt x="673342" y="717943"/>
                  </a:lnTo>
                  <a:lnTo>
                    <a:pt x="673198" y="718180"/>
                  </a:lnTo>
                  <a:lnTo>
                    <a:pt x="673047" y="718411"/>
                  </a:lnTo>
                  <a:lnTo>
                    <a:pt x="672794" y="718775"/>
                  </a:lnTo>
                  <a:lnTo>
                    <a:pt x="672658" y="718952"/>
                  </a:lnTo>
                  <a:lnTo>
                    <a:pt x="672511" y="719116"/>
                  </a:lnTo>
                  <a:lnTo>
                    <a:pt x="672352" y="719261"/>
                  </a:lnTo>
                  <a:lnTo>
                    <a:pt x="672103" y="719429"/>
                  </a:lnTo>
                  <a:lnTo>
                    <a:pt x="671819" y="719565"/>
                  </a:lnTo>
                  <a:lnTo>
                    <a:pt x="671514" y="719675"/>
                  </a:lnTo>
                  <a:lnTo>
                    <a:pt x="671204" y="719761"/>
                  </a:lnTo>
                  <a:lnTo>
                    <a:pt x="670894" y="719829"/>
                  </a:lnTo>
                  <a:lnTo>
                    <a:pt x="670630" y="719861"/>
                  </a:lnTo>
                  <a:lnTo>
                    <a:pt x="670358" y="719870"/>
                  </a:lnTo>
                  <a:lnTo>
                    <a:pt x="669807" y="719870"/>
                  </a:lnTo>
                  <a:lnTo>
                    <a:pt x="669538" y="719893"/>
                  </a:lnTo>
                  <a:lnTo>
                    <a:pt x="669368" y="719915"/>
                  </a:lnTo>
                  <a:lnTo>
                    <a:pt x="669191" y="719929"/>
                  </a:lnTo>
                  <a:lnTo>
                    <a:pt x="669021" y="719952"/>
                  </a:lnTo>
                  <a:lnTo>
                    <a:pt x="668859" y="719993"/>
                  </a:lnTo>
                  <a:lnTo>
                    <a:pt x="668670" y="720102"/>
                  </a:lnTo>
                  <a:lnTo>
                    <a:pt x="668583" y="720197"/>
                  </a:lnTo>
                  <a:lnTo>
                    <a:pt x="668492" y="720283"/>
                  </a:lnTo>
                  <a:lnTo>
                    <a:pt x="668341" y="720379"/>
                  </a:lnTo>
                  <a:lnTo>
                    <a:pt x="668171" y="720452"/>
                  </a:lnTo>
                  <a:lnTo>
                    <a:pt x="667990" y="720501"/>
                  </a:lnTo>
                  <a:lnTo>
                    <a:pt x="667805" y="720533"/>
                  </a:lnTo>
                  <a:lnTo>
                    <a:pt x="667627" y="720542"/>
                  </a:lnTo>
                  <a:lnTo>
                    <a:pt x="667499" y="720524"/>
                  </a:lnTo>
                  <a:lnTo>
                    <a:pt x="667371" y="720483"/>
                  </a:lnTo>
                  <a:lnTo>
                    <a:pt x="667242" y="720433"/>
                  </a:lnTo>
                  <a:lnTo>
                    <a:pt x="667117" y="720402"/>
                  </a:lnTo>
                  <a:lnTo>
                    <a:pt x="666997" y="720397"/>
                  </a:lnTo>
                  <a:lnTo>
                    <a:pt x="666846" y="720456"/>
                  </a:lnTo>
                  <a:lnTo>
                    <a:pt x="666702" y="720579"/>
                  </a:lnTo>
                  <a:lnTo>
                    <a:pt x="666562" y="720729"/>
                  </a:lnTo>
                  <a:lnTo>
                    <a:pt x="666419" y="720870"/>
                  </a:lnTo>
                  <a:lnTo>
                    <a:pt x="666264" y="720974"/>
                  </a:lnTo>
                  <a:lnTo>
                    <a:pt x="666120" y="721029"/>
                  </a:lnTo>
                  <a:lnTo>
                    <a:pt x="665969" y="721069"/>
                  </a:lnTo>
                  <a:lnTo>
                    <a:pt x="665815" y="721101"/>
                  </a:lnTo>
                  <a:lnTo>
                    <a:pt x="665660" y="721115"/>
                  </a:lnTo>
                  <a:lnTo>
                    <a:pt x="665509" y="721119"/>
                  </a:lnTo>
                  <a:lnTo>
                    <a:pt x="665222" y="720910"/>
                  </a:lnTo>
                  <a:lnTo>
                    <a:pt x="664938" y="720697"/>
                  </a:lnTo>
                  <a:lnTo>
                    <a:pt x="664802" y="720583"/>
                  </a:lnTo>
                  <a:lnTo>
                    <a:pt x="664655" y="720470"/>
                  </a:lnTo>
                  <a:lnTo>
                    <a:pt x="664511" y="720352"/>
                  </a:lnTo>
                  <a:lnTo>
                    <a:pt x="664232" y="720111"/>
                  </a:lnTo>
                  <a:lnTo>
                    <a:pt x="664096" y="719983"/>
                  </a:lnTo>
                  <a:lnTo>
                    <a:pt x="663937" y="719824"/>
                  </a:lnTo>
                  <a:lnTo>
                    <a:pt x="663643" y="719493"/>
                  </a:lnTo>
                  <a:lnTo>
                    <a:pt x="663492" y="719334"/>
                  </a:lnTo>
                  <a:lnTo>
                    <a:pt x="663326" y="719188"/>
                  </a:lnTo>
                  <a:lnTo>
                    <a:pt x="663182" y="719079"/>
                  </a:lnTo>
                  <a:lnTo>
                    <a:pt x="663031" y="718975"/>
                  </a:lnTo>
                  <a:lnTo>
                    <a:pt x="662876" y="718875"/>
                  </a:lnTo>
                  <a:lnTo>
                    <a:pt x="662718" y="718788"/>
                  </a:lnTo>
                  <a:lnTo>
                    <a:pt x="662551" y="718716"/>
                  </a:lnTo>
                  <a:lnTo>
                    <a:pt x="662465" y="718684"/>
                  </a:lnTo>
                  <a:lnTo>
                    <a:pt x="662102" y="718579"/>
                  </a:lnTo>
                  <a:lnTo>
                    <a:pt x="661868" y="718493"/>
                  </a:lnTo>
                  <a:lnTo>
                    <a:pt x="661407" y="718307"/>
                  </a:lnTo>
                  <a:lnTo>
                    <a:pt x="661173" y="718225"/>
                  </a:lnTo>
                  <a:lnTo>
                    <a:pt x="660935" y="718166"/>
                  </a:lnTo>
                  <a:lnTo>
                    <a:pt x="660689" y="718125"/>
                  </a:lnTo>
                  <a:lnTo>
                    <a:pt x="660437" y="718093"/>
                  </a:lnTo>
                  <a:lnTo>
                    <a:pt x="660183" y="718080"/>
                  </a:lnTo>
                  <a:lnTo>
                    <a:pt x="659934" y="718098"/>
                  </a:lnTo>
                  <a:lnTo>
                    <a:pt x="659700" y="718143"/>
                  </a:lnTo>
                  <a:lnTo>
                    <a:pt x="659515" y="718211"/>
                  </a:lnTo>
                  <a:lnTo>
                    <a:pt x="659337" y="718302"/>
                  </a:lnTo>
                  <a:lnTo>
                    <a:pt x="659164" y="718407"/>
                  </a:lnTo>
                  <a:lnTo>
                    <a:pt x="658998" y="718525"/>
                  </a:lnTo>
                  <a:lnTo>
                    <a:pt x="658843" y="718652"/>
                  </a:lnTo>
                  <a:lnTo>
                    <a:pt x="658635" y="718838"/>
                  </a:lnTo>
                  <a:lnTo>
                    <a:pt x="658423" y="719052"/>
                  </a:lnTo>
                  <a:lnTo>
                    <a:pt x="658235" y="719284"/>
                  </a:lnTo>
                  <a:lnTo>
                    <a:pt x="658102" y="719515"/>
                  </a:lnTo>
                  <a:lnTo>
                    <a:pt x="658042" y="719747"/>
                  </a:lnTo>
                  <a:lnTo>
                    <a:pt x="658046" y="719870"/>
                  </a:lnTo>
                  <a:lnTo>
                    <a:pt x="658057" y="719988"/>
                  </a:lnTo>
                  <a:lnTo>
                    <a:pt x="658084" y="720111"/>
                  </a:lnTo>
                  <a:lnTo>
                    <a:pt x="658121" y="720229"/>
                  </a:lnTo>
                  <a:lnTo>
                    <a:pt x="658163" y="720338"/>
                  </a:lnTo>
                  <a:lnTo>
                    <a:pt x="658238" y="720452"/>
                  </a:lnTo>
                  <a:lnTo>
                    <a:pt x="658337" y="720556"/>
                  </a:lnTo>
                  <a:lnTo>
                    <a:pt x="658442" y="720651"/>
                  </a:lnTo>
                  <a:lnTo>
                    <a:pt x="658541" y="720756"/>
                  </a:lnTo>
                  <a:lnTo>
                    <a:pt x="658609" y="720870"/>
                  </a:lnTo>
                  <a:lnTo>
                    <a:pt x="658661" y="721047"/>
                  </a:lnTo>
                  <a:lnTo>
                    <a:pt x="658677" y="721242"/>
                  </a:lnTo>
                  <a:lnTo>
                    <a:pt x="658665" y="721451"/>
                  </a:lnTo>
                  <a:lnTo>
                    <a:pt x="658635" y="721656"/>
                  </a:lnTo>
                  <a:lnTo>
                    <a:pt x="658594" y="721851"/>
                  </a:lnTo>
                  <a:lnTo>
                    <a:pt x="658552" y="722019"/>
                  </a:lnTo>
                  <a:lnTo>
                    <a:pt x="658503" y="722192"/>
                  </a:lnTo>
                  <a:lnTo>
                    <a:pt x="658439" y="722360"/>
                  </a:lnTo>
                  <a:lnTo>
                    <a:pt x="658359" y="722505"/>
                  </a:lnTo>
                  <a:lnTo>
                    <a:pt x="658257" y="722628"/>
                  </a:lnTo>
                  <a:lnTo>
                    <a:pt x="658087" y="722723"/>
                  </a:lnTo>
                  <a:lnTo>
                    <a:pt x="657872" y="722769"/>
                  </a:lnTo>
                  <a:lnTo>
                    <a:pt x="657143" y="722805"/>
                  </a:lnTo>
                  <a:lnTo>
                    <a:pt x="656754" y="722855"/>
                  </a:lnTo>
                  <a:lnTo>
                    <a:pt x="656358" y="722901"/>
                  </a:lnTo>
                  <a:lnTo>
                    <a:pt x="655965" y="722937"/>
                  </a:lnTo>
                  <a:lnTo>
                    <a:pt x="655572" y="722942"/>
                  </a:lnTo>
                  <a:lnTo>
                    <a:pt x="655191" y="722901"/>
                  </a:lnTo>
                  <a:lnTo>
                    <a:pt x="654900" y="722837"/>
                  </a:lnTo>
                  <a:lnTo>
                    <a:pt x="654613" y="722751"/>
                  </a:lnTo>
                  <a:lnTo>
                    <a:pt x="654326" y="722646"/>
                  </a:lnTo>
                  <a:lnTo>
                    <a:pt x="654046" y="722533"/>
                  </a:lnTo>
                  <a:lnTo>
                    <a:pt x="653767" y="722419"/>
                  </a:lnTo>
                  <a:lnTo>
                    <a:pt x="653355" y="722242"/>
                  </a:lnTo>
                  <a:lnTo>
                    <a:pt x="652955" y="722046"/>
                  </a:lnTo>
                  <a:lnTo>
                    <a:pt x="652555" y="721837"/>
                  </a:lnTo>
                  <a:lnTo>
                    <a:pt x="652158" y="721624"/>
                  </a:lnTo>
                  <a:lnTo>
                    <a:pt x="651765" y="721406"/>
                  </a:lnTo>
                  <a:lnTo>
                    <a:pt x="651508" y="721247"/>
                  </a:lnTo>
                  <a:lnTo>
                    <a:pt x="651259" y="721069"/>
                  </a:lnTo>
                  <a:lnTo>
                    <a:pt x="651127" y="720982"/>
                  </a:lnTo>
                  <a:lnTo>
                    <a:pt x="651006" y="720901"/>
                  </a:lnTo>
                  <a:lnTo>
                    <a:pt x="650745" y="720760"/>
                  </a:lnTo>
                  <a:lnTo>
                    <a:pt x="650477" y="720665"/>
                  </a:lnTo>
                  <a:lnTo>
                    <a:pt x="650224" y="720624"/>
                  </a:lnTo>
                  <a:lnTo>
                    <a:pt x="649964" y="720620"/>
                  </a:lnTo>
                  <a:lnTo>
                    <a:pt x="649699" y="720638"/>
                  </a:lnTo>
                  <a:lnTo>
                    <a:pt x="649435" y="720670"/>
                  </a:lnTo>
                  <a:lnTo>
                    <a:pt x="649174" y="720706"/>
                  </a:lnTo>
                  <a:lnTo>
                    <a:pt x="648910" y="720760"/>
                  </a:lnTo>
                  <a:lnTo>
                    <a:pt x="648649" y="720838"/>
                  </a:lnTo>
                  <a:lnTo>
                    <a:pt x="648389" y="720929"/>
                  </a:lnTo>
                  <a:lnTo>
                    <a:pt x="648128" y="721010"/>
                  </a:lnTo>
                  <a:lnTo>
                    <a:pt x="647592" y="721138"/>
                  </a:lnTo>
                  <a:lnTo>
                    <a:pt x="647316" y="721197"/>
                  </a:lnTo>
                  <a:lnTo>
                    <a:pt x="647037" y="721247"/>
                  </a:lnTo>
                  <a:lnTo>
                    <a:pt x="646761" y="721265"/>
                  </a:lnTo>
                  <a:lnTo>
                    <a:pt x="646497" y="721247"/>
                  </a:lnTo>
                  <a:lnTo>
                    <a:pt x="646270" y="721188"/>
                  </a:lnTo>
                  <a:lnTo>
                    <a:pt x="646047" y="721101"/>
                  </a:lnTo>
                  <a:lnTo>
                    <a:pt x="645617" y="720879"/>
                  </a:lnTo>
                  <a:lnTo>
                    <a:pt x="645398" y="720770"/>
                  </a:lnTo>
                  <a:lnTo>
                    <a:pt x="644159" y="720224"/>
                  </a:lnTo>
                  <a:lnTo>
                    <a:pt x="643551" y="719965"/>
                  </a:lnTo>
                  <a:lnTo>
                    <a:pt x="642660" y="719597"/>
                  </a:lnTo>
                  <a:lnTo>
                    <a:pt x="642357" y="719479"/>
                  </a:lnTo>
                  <a:lnTo>
                    <a:pt x="642074" y="719370"/>
                  </a:lnTo>
                  <a:lnTo>
                    <a:pt x="641496" y="719170"/>
                  </a:lnTo>
                  <a:lnTo>
                    <a:pt x="641213" y="719057"/>
                  </a:lnTo>
                  <a:lnTo>
                    <a:pt x="640937" y="718929"/>
                  </a:lnTo>
                  <a:lnTo>
                    <a:pt x="640684" y="718779"/>
                  </a:lnTo>
                  <a:lnTo>
                    <a:pt x="640208" y="718439"/>
                  </a:lnTo>
                  <a:lnTo>
                    <a:pt x="639967" y="718270"/>
                  </a:lnTo>
                  <a:lnTo>
                    <a:pt x="639714" y="718125"/>
                  </a:lnTo>
                  <a:lnTo>
                    <a:pt x="639400" y="717966"/>
                  </a:lnTo>
                  <a:lnTo>
                    <a:pt x="639079" y="717811"/>
                  </a:lnTo>
                  <a:lnTo>
                    <a:pt x="638747" y="717680"/>
                  </a:lnTo>
                  <a:lnTo>
                    <a:pt x="638418" y="717593"/>
                  </a:lnTo>
                  <a:lnTo>
                    <a:pt x="638094" y="717575"/>
                  </a:lnTo>
                  <a:lnTo>
                    <a:pt x="637912" y="717602"/>
                  </a:lnTo>
                  <a:lnTo>
                    <a:pt x="637731" y="717657"/>
                  </a:lnTo>
                  <a:lnTo>
                    <a:pt x="637365" y="717780"/>
                  </a:lnTo>
                  <a:lnTo>
                    <a:pt x="637180" y="717821"/>
                  </a:lnTo>
                  <a:lnTo>
                    <a:pt x="636911" y="717830"/>
                  </a:lnTo>
                  <a:lnTo>
                    <a:pt x="636636" y="717802"/>
                  </a:lnTo>
                  <a:lnTo>
                    <a:pt x="636360" y="717761"/>
                  </a:lnTo>
                  <a:lnTo>
                    <a:pt x="636088" y="717730"/>
                  </a:lnTo>
                  <a:lnTo>
                    <a:pt x="635812" y="717730"/>
                  </a:lnTo>
                  <a:lnTo>
                    <a:pt x="635620" y="717752"/>
                  </a:lnTo>
                  <a:lnTo>
                    <a:pt x="635420" y="717784"/>
                  </a:lnTo>
                  <a:lnTo>
                    <a:pt x="635223" y="717825"/>
                  </a:lnTo>
                  <a:lnTo>
                    <a:pt x="635031" y="717871"/>
                  </a:lnTo>
                  <a:lnTo>
                    <a:pt x="634834" y="717907"/>
                  </a:lnTo>
                  <a:lnTo>
                    <a:pt x="634585" y="717961"/>
                  </a:lnTo>
                  <a:lnTo>
                    <a:pt x="634090" y="718089"/>
                  </a:lnTo>
                  <a:lnTo>
                    <a:pt x="633841" y="718130"/>
                  </a:lnTo>
                  <a:lnTo>
                    <a:pt x="633653" y="718143"/>
                  </a:lnTo>
                  <a:lnTo>
                    <a:pt x="633592" y="718148"/>
                  </a:lnTo>
                  <a:lnTo>
                    <a:pt x="633252" y="718120"/>
                  </a:lnTo>
                  <a:lnTo>
                    <a:pt x="632908" y="718048"/>
                  </a:lnTo>
                  <a:lnTo>
                    <a:pt x="632564" y="717943"/>
                  </a:lnTo>
                  <a:lnTo>
                    <a:pt x="632228" y="717811"/>
                  </a:lnTo>
                  <a:lnTo>
                    <a:pt x="631907" y="717662"/>
                  </a:lnTo>
                  <a:lnTo>
                    <a:pt x="631533" y="717439"/>
                  </a:lnTo>
                  <a:lnTo>
                    <a:pt x="631186" y="717162"/>
                  </a:lnTo>
                  <a:lnTo>
                    <a:pt x="630850" y="716862"/>
                  </a:lnTo>
                  <a:lnTo>
                    <a:pt x="630517" y="716553"/>
                  </a:lnTo>
                  <a:lnTo>
                    <a:pt x="630174" y="716257"/>
                  </a:lnTo>
                  <a:lnTo>
                    <a:pt x="629849" y="715985"/>
                  </a:lnTo>
                  <a:lnTo>
                    <a:pt x="629524" y="715698"/>
                  </a:lnTo>
                  <a:lnTo>
                    <a:pt x="629196" y="715421"/>
                  </a:lnTo>
                  <a:lnTo>
                    <a:pt x="628859" y="715158"/>
                  </a:lnTo>
                  <a:lnTo>
                    <a:pt x="628504" y="714922"/>
                  </a:lnTo>
                  <a:lnTo>
                    <a:pt x="628093" y="714690"/>
                  </a:lnTo>
                  <a:lnTo>
                    <a:pt x="627662" y="714472"/>
                  </a:lnTo>
                  <a:lnTo>
                    <a:pt x="627217" y="714281"/>
                  </a:lnTo>
                  <a:lnTo>
                    <a:pt x="626763" y="714131"/>
                  </a:lnTo>
                  <a:lnTo>
                    <a:pt x="626310" y="714035"/>
                  </a:lnTo>
                  <a:lnTo>
                    <a:pt x="625800" y="714004"/>
                  </a:lnTo>
                  <a:lnTo>
                    <a:pt x="625275" y="714040"/>
                  </a:lnTo>
                  <a:lnTo>
                    <a:pt x="624750" y="714122"/>
                  </a:lnTo>
                  <a:lnTo>
                    <a:pt x="623700" y="714317"/>
                  </a:lnTo>
                  <a:lnTo>
                    <a:pt x="623327" y="714367"/>
                  </a:lnTo>
                  <a:lnTo>
                    <a:pt x="622945" y="714408"/>
                  </a:lnTo>
                  <a:lnTo>
                    <a:pt x="622571" y="714463"/>
                  </a:lnTo>
                  <a:lnTo>
                    <a:pt x="622209" y="714549"/>
                  </a:lnTo>
                  <a:lnTo>
                    <a:pt x="621873" y="714676"/>
                  </a:lnTo>
                  <a:lnTo>
                    <a:pt x="621650" y="714808"/>
                  </a:lnTo>
                  <a:lnTo>
                    <a:pt x="621242" y="715149"/>
                  </a:lnTo>
                  <a:lnTo>
                    <a:pt x="621038" y="715312"/>
                  </a:lnTo>
                  <a:lnTo>
                    <a:pt x="620815" y="715444"/>
                  </a:lnTo>
                  <a:lnTo>
                    <a:pt x="620592" y="715530"/>
                  </a:lnTo>
                  <a:lnTo>
                    <a:pt x="620358" y="715594"/>
                  </a:lnTo>
                  <a:lnTo>
                    <a:pt x="619875" y="715694"/>
                  </a:lnTo>
                  <a:lnTo>
                    <a:pt x="619637" y="715749"/>
                  </a:lnTo>
                  <a:lnTo>
                    <a:pt x="619350" y="715835"/>
                  </a:lnTo>
                  <a:lnTo>
                    <a:pt x="619063" y="715930"/>
                  </a:lnTo>
                  <a:lnTo>
                    <a:pt x="618776" y="716017"/>
                  </a:lnTo>
                  <a:lnTo>
                    <a:pt x="618489" y="716085"/>
                  </a:lnTo>
                  <a:lnTo>
                    <a:pt x="618202" y="716117"/>
                  </a:lnTo>
                  <a:lnTo>
                    <a:pt x="617896" y="716117"/>
                  </a:lnTo>
                  <a:lnTo>
                    <a:pt x="617575" y="716103"/>
                  </a:lnTo>
                  <a:lnTo>
                    <a:pt x="617257" y="716058"/>
                  </a:lnTo>
                  <a:lnTo>
                    <a:pt x="616982" y="715971"/>
                  </a:lnTo>
                  <a:lnTo>
                    <a:pt x="616774" y="715830"/>
                  </a:lnTo>
                  <a:lnTo>
                    <a:pt x="616634" y="715612"/>
                  </a:lnTo>
                  <a:lnTo>
                    <a:pt x="616551" y="715330"/>
                  </a:lnTo>
                  <a:lnTo>
                    <a:pt x="616510" y="715008"/>
                  </a:lnTo>
                  <a:lnTo>
                    <a:pt x="616506" y="714685"/>
                  </a:lnTo>
                  <a:lnTo>
                    <a:pt x="616536" y="714390"/>
                  </a:lnTo>
                  <a:lnTo>
                    <a:pt x="616604" y="714131"/>
                  </a:lnTo>
                  <a:lnTo>
                    <a:pt x="616706" y="713876"/>
                  </a:lnTo>
                  <a:lnTo>
                    <a:pt x="616842" y="713627"/>
                  </a:lnTo>
                  <a:lnTo>
                    <a:pt x="616989" y="713386"/>
                  </a:lnTo>
                  <a:lnTo>
                    <a:pt x="617144" y="713159"/>
                  </a:lnTo>
                  <a:lnTo>
                    <a:pt x="617393" y="712845"/>
                  </a:lnTo>
                  <a:lnTo>
                    <a:pt x="617680" y="712559"/>
                  </a:lnTo>
                  <a:lnTo>
                    <a:pt x="618304" y="712023"/>
                  </a:lnTo>
                  <a:lnTo>
                    <a:pt x="618828" y="711532"/>
                  </a:lnTo>
                  <a:lnTo>
                    <a:pt x="619066" y="711327"/>
                  </a:lnTo>
                  <a:lnTo>
                    <a:pt x="619293" y="711118"/>
                  </a:lnTo>
                  <a:lnTo>
                    <a:pt x="619501" y="710896"/>
                  </a:lnTo>
                  <a:lnTo>
                    <a:pt x="619663" y="710650"/>
                  </a:lnTo>
                  <a:lnTo>
                    <a:pt x="619776" y="710387"/>
                  </a:lnTo>
                  <a:lnTo>
                    <a:pt x="619867" y="710101"/>
                  </a:lnTo>
                  <a:lnTo>
                    <a:pt x="619924" y="709805"/>
                  </a:lnTo>
                  <a:lnTo>
                    <a:pt x="619950" y="709505"/>
                  </a:lnTo>
                  <a:lnTo>
                    <a:pt x="619946" y="709219"/>
                  </a:lnTo>
                  <a:lnTo>
                    <a:pt x="619920" y="709001"/>
                  </a:lnTo>
                  <a:lnTo>
                    <a:pt x="619882" y="708778"/>
                  </a:lnTo>
                  <a:lnTo>
                    <a:pt x="619822" y="708560"/>
                  </a:lnTo>
                  <a:lnTo>
                    <a:pt x="619739" y="708356"/>
                  </a:lnTo>
                  <a:lnTo>
                    <a:pt x="619637" y="708169"/>
                  </a:lnTo>
                  <a:lnTo>
                    <a:pt x="619467" y="707978"/>
                  </a:lnTo>
                  <a:lnTo>
                    <a:pt x="619248" y="707820"/>
                  </a:lnTo>
                  <a:lnTo>
                    <a:pt x="619002" y="707679"/>
                  </a:lnTo>
                  <a:lnTo>
                    <a:pt x="618761" y="707533"/>
                  </a:lnTo>
                  <a:lnTo>
                    <a:pt x="618545" y="707365"/>
                  </a:lnTo>
                  <a:lnTo>
                    <a:pt x="618379" y="707179"/>
                  </a:lnTo>
                  <a:lnTo>
                    <a:pt x="618232" y="706979"/>
                  </a:lnTo>
                  <a:lnTo>
                    <a:pt x="618088" y="706770"/>
                  </a:lnTo>
                  <a:lnTo>
                    <a:pt x="617941" y="706565"/>
                  </a:lnTo>
                  <a:lnTo>
                    <a:pt x="617782" y="706370"/>
                  </a:lnTo>
                  <a:lnTo>
                    <a:pt x="617586" y="706175"/>
                  </a:lnTo>
                  <a:lnTo>
                    <a:pt x="616955" y="705629"/>
                  </a:lnTo>
                  <a:lnTo>
                    <a:pt x="616755" y="705439"/>
                  </a:lnTo>
                  <a:lnTo>
                    <a:pt x="616517" y="705180"/>
                  </a:lnTo>
                  <a:lnTo>
                    <a:pt x="616287" y="704907"/>
                  </a:lnTo>
                  <a:lnTo>
                    <a:pt x="616068" y="704630"/>
                  </a:lnTo>
                  <a:lnTo>
                    <a:pt x="615860" y="704343"/>
                  </a:lnTo>
                  <a:lnTo>
                    <a:pt x="615675" y="704048"/>
                  </a:lnTo>
                  <a:lnTo>
                    <a:pt x="615550" y="703803"/>
                  </a:lnTo>
                  <a:lnTo>
                    <a:pt x="615437" y="703553"/>
                  </a:lnTo>
                  <a:lnTo>
                    <a:pt x="615335" y="703294"/>
                  </a:lnTo>
                  <a:lnTo>
                    <a:pt x="615229" y="703039"/>
                  </a:lnTo>
                  <a:lnTo>
                    <a:pt x="615108" y="702794"/>
                  </a:lnTo>
                  <a:lnTo>
                    <a:pt x="614969" y="702549"/>
                  </a:lnTo>
                  <a:lnTo>
                    <a:pt x="614818" y="702312"/>
                  </a:lnTo>
                  <a:lnTo>
                    <a:pt x="614500" y="701840"/>
                  </a:lnTo>
                  <a:lnTo>
                    <a:pt x="614349" y="701604"/>
                  </a:lnTo>
                  <a:lnTo>
                    <a:pt x="614187" y="701326"/>
                  </a:lnTo>
                  <a:lnTo>
                    <a:pt x="613873" y="700758"/>
                  </a:lnTo>
                  <a:lnTo>
                    <a:pt x="613707" y="700481"/>
                  </a:lnTo>
                  <a:lnTo>
                    <a:pt x="613526" y="700218"/>
                  </a:lnTo>
                  <a:lnTo>
                    <a:pt x="613401" y="700068"/>
                  </a:lnTo>
                  <a:lnTo>
                    <a:pt x="613133" y="699786"/>
                  </a:lnTo>
                  <a:lnTo>
                    <a:pt x="613005" y="699641"/>
                  </a:lnTo>
                  <a:lnTo>
                    <a:pt x="612888" y="699486"/>
                  </a:lnTo>
                  <a:lnTo>
                    <a:pt x="612801" y="699336"/>
                  </a:lnTo>
                  <a:lnTo>
                    <a:pt x="612657" y="699018"/>
                  </a:lnTo>
                  <a:lnTo>
                    <a:pt x="612589" y="698855"/>
                  </a:lnTo>
                  <a:lnTo>
                    <a:pt x="612550" y="698775"/>
                  </a:lnTo>
                  <a:lnTo>
                    <a:pt x="612510" y="698696"/>
                  </a:lnTo>
                  <a:lnTo>
                    <a:pt x="612370" y="698450"/>
                  </a:lnTo>
                  <a:lnTo>
                    <a:pt x="612064" y="697978"/>
                  </a:lnTo>
                  <a:lnTo>
                    <a:pt x="611906" y="697746"/>
                  </a:lnTo>
                  <a:lnTo>
                    <a:pt x="611751" y="697505"/>
                  </a:lnTo>
                  <a:lnTo>
                    <a:pt x="611252" y="696714"/>
                  </a:lnTo>
                  <a:lnTo>
                    <a:pt x="610928" y="696187"/>
                  </a:lnTo>
                  <a:lnTo>
                    <a:pt x="610531" y="695560"/>
                  </a:lnTo>
                  <a:lnTo>
                    <a:pt x="610406" y="695347"/>
                  </a:lnTo>
                  <a:lnTo>
                    <a:pt x="610297" y="695129"/>
                  </a:lnTo>
                  <a:lnTo>
                    <a:pt x="610195" y="694870"/>
                  </a:lnTo>
                  <a:lnTo>
                    <a:pt x="610116" y="694606"/>
                  </a:lnTo>
                  <a:lnTo>
                    <a:pt x="610048" y="694334"/>
                  </a:lnTo>
                  <a:lnTo>
                    <a:pt x="609965" y="694070"/>
                  </a:lnTo>
                  <a:lnTo>
                    <a:pt x="609863" y="693816"/>
                  </a:lnTo>
                  <a:lnTo>
                    <a:pt x="609783" y="693661"/>
                  </a:lnTo>
                  <a:lnTo>
                    <a:pt x="609700" y="693516"/>
                  </a:lnTo>
                  <a:lnTo>
                    <a:pt x="609519" y="693225"/>
                  </a:lnTo>
                  <a:lnTo>
                    <a:pt x="609417" y="693089"/>
                  </a:lnTo>
                  <a:lnTo>
                    <a:pt x="609334" y="692939"/>
                  </a:lnTo>
                  <a:lnTo>
                    <a:pt x="609175" y="692634"/>
                  </a:lnTo>
                  <a:lnTo>
                    <a:pt x="609104" y="692480"/>
                  </a:lnTo>
                  <a:lnTo>
                    <a:pt x="609035" y="692321"/>
                  </a:lnTo>
                  <a:lnTo>
                    <a:pt x="608941" y="692085"/>
                  </a:lnTo>
                  <a:lnTo>
                    <a:pt x="608862" y="691839"/>
                  </a:lnTo>
                  <a:lnTo>
                    <a:pt x="608718" y="691349"/>
                  </a:lnTo>
                  <a:lnTo>
                    <a:pt x="608639" y="691103"/>
                  </a:lnTo>
                  <a:lnTo>
                    <a:pt x="608571" y="690844"/>
                  </a:lnTo>
                  <a:lnTo>
                    <a:pt x="608510" y="690567"/>
                  </a:lnTo>
                  <a:lnTo>
                    <a:pt x="608443" y="690303"/>
                  </a:lnTo>
                  <a:lnTo>
                    <a:pt x="608348" y="690076"/>
                  </a:lnTo>
                  <a:lnTo>
                    <a:pt x="608208" y="689922"/>
                  </a:lnTo>
                  <a:lnTo>
                    <a:pt x="608061" y="689854"/>
                  </a:lnTo>
                  <a:lnTo>
                    <a:pt x="607891" y="689826"/>
                  </a:lnTo>
                  <a:lnTo>
                    <a:pt x="607521" y="689808"/>
                  </a:lnTo>
                  <a:lnTo>
                    <a:pt x="607344" y="689790"/>
                  </a:lnTo>
                  <a:lnTo>
                    <a:pt x="606785" y="689699"/>
                  </a:lnTo>
                  <a:lnTo>
                    <a:pt x="606226" y="689599"/>
                  </a:lnTo>
                  <a:lnTo>
                    <a:pt x="606002" y="689551"/>
                  </a:lnTo>
                  <a:lnTo>
                    <a:pt x="605667" y="689481"/>
                  </a:lnTo>
                  <a:lnTo>
                    <a:pt x="605380" y="689427"/>
                  </a:lnTo>
                  <a:lnTo>
                    <a:pt x="605096" y="689363"/>
                  </a:lnTo>
                  <a:lnTo>
                    <a:pt x="604824" y="689281"/>
                  </a:lnTo>
                  <a:lnTo>
                    <a:pt x="604560" y="689177"/>
                  </a:lnTo>
                  <a:lnTo>
                    <a:pt x="604337" y="689054"/>
                  </a:lnTo>
                  <a:lnTo>
                    <a:pt x="604126" y="688913"/>
                  </a:lnTo>
                  <a:lnTo>
                    <a:pt x="603918" y="688759"/>
                  </a:lnTo>
                  <a:lnTo>
                    <a:pt x="603518" y="688436"/>
                  </a:lnTo>
                  <a:lnTo>
                    <a:pt x="603231" y="688213"/>
                  </a:lnTo>
                  <a:lnTo>
                    <a:pt x="602951" y="687986"/>
                  </a:lnTo>
                  <a:lnTo>
                    <a:pt x="602676" y="687750"/>
                  </a:lnTo>
                  <a:lnTo>
                    <a:pt x="602415" y="687505"/>
                  </a:lnTo>
                  <a:lnTo>
                    <a:pt x="602177" y="687237"/>
                  </a:lnTo>
                  <a:lnTo>
                    <a:pt x="601981" y="686937"/>
                  </a:lnTo>
                  <a:lnTo>
                    <a:pt x="601818" y="686605"/>
                  </a:lnTo>
                  <a:lnTo>
                    <a:pt x="601663" y="686264"/>
                  </a:lnTo>
                  <a:lnTo>
                    <a:pt x="601486" y="685955"/>
                  </a:lnTo>
                  <a:lnTo>
                    <a:pt x="601259" y="685705"/>
                  </a:lnTo>
                  <a:lnTo>
                    <a:pt x="601086" y="685596"/>
                  </a:lnTo>
                  <a:lnTo>
                    <a:pt x="600889" y="685515"/>
                  </a:lnTo>
                  <a:lnTo>
                    <a:pt x="600685" y="685437"/>
                  </a:lnTo>
                  <a:lnTo>
                    <a:pt x="600493" y="685351"/>
                  </a:lnTo>
                  <a:lnTo>
                    <a:pt x="600326" y="685237"/>
                  </a:lnTo>
                  <a:lnTo>
                    <a:pt x="600153" y="685024"/>
                  </a:lnTo>
                  <a:lnTo>
                    <a:pt x="600028" y="684760"/>
                  </a:lnTo>
                  <a:lnTo>
                    <a:pt x="599922" y="684479"/>
                  </a:lnTo>
                  <a:lnTo>
                    <a:pt x="599809" y="684192"/>
                  </a:lnTo>
                  <a:lnTo>
                    <a:pt x="599669" y="683933"/>
                  </a:lnTo>
                  <a:lnTo>
                    <a:pt x="599503" y="683702"/>
                  </a:lnTo>
                  <a:lnTo>
                    <a:pt x="599326" y="683470"/>
                  </a:lnTo>
                  <a:lnTo>
                    <a:pt x="599137" y="683247"/>
                  </a:lnTo>
                  <a:lnTo>
                    <a:pt x="598929" y="683052"/>
                  </a:lnTo>
                  <a:lnTo>
                    <a:pt x="598706" y="682897"/>
                  </a:lnTo>
                  <a:lnTo>
                    <a:pt x="598325" y="682734"/>
                  </a:lnTo>
                  <a:lnTo>
                    <a:pt x="597864" y="682620"/>
                  </a:lnTo>
                  <a:lnTo>
                    <a:pt x="597392" y="682575"/>
                  </a:lnTo>
                  <a:lnTo>
                    <a:pt x="596973" y="682611"/>
                  </a:lnTo>
                  <a:lnTo>
                    <a:pt x="596671" y="682747"/>
                  </a:lnTo>
                  <a:lnTo>
                    <a:pt x="596603" y="682811"/>
                  </a:lnTo>
                  <a:lnTo>
                    <a:pt x="596474" y="682961"/>
                  </a:lnTo>
                  <a:lnTo>
                    <a:pt x="596361" y="683120"/>
                  </a:lnTo>
                  <a:lnTo>
                    <a:pt x="596229" y="683361"/>
                  </a:lnTo>
                  <a:lnTo>
                    <a:pt x="596127" y="683624"/>
                  </a:lnTo>
                  <a:lnTo>
                    <a:pt x="596036" y="683897"/>
                  </a:lnTo>
                  <a:lnTo>
                    <a:pt x="595926" y="684151"/>
                  </a:lnTo>
                  <a:lnTo>
                    <a:pt x="595775" y="684360"/>
                  </a:lnTo>
                  <a:lnTo>
                    <a:pt x="595624" y="684492"/>
                  </a:lnTo>
                  <a:lnTo>
                    <a:pt x="595454" y="684615"/>
                  </a:lnTo>
                  <a:lnTo>
                    <a:pt x="595277" y="684724"/>
                  </a:lnTo>
                  <a:lnTo>
                    <a:pt x="595088" y="684810"/>
                  </a:lnTo>
                  <a:lnTo>
                    <a:pt x="594899" y="684874"/>
                  </a:lnTo>
                  <a:lnTo>
                    <a:pt x="594337" y="684524"/>
                  </a:lnTo>
                  <a:lnTo>
                    <a:pt x="593917" y="684783"/>
                  </a:lnTo>
                  <a:lnTo>
                    <a:pt x="594061" y="685087"/>
                  </a:lnTo>
                  <a:lnTo>
                    <a:pt x="593989" y="685156"/>
                  </a:lnTo>
                  <a:lnTo>
                    <a:pt x="593910" y="685215"/>
                  </a:lnTo>
                  <a:lnTo>
                    <a:pt x="593736" y="685310"/>
                  </a:lnTo>
                  <a:lnTo>
                    <a:pt x="593645" y="685346"/>
                  </a:lnTo>
                  <a:lnTo>
                    <a:pt x="593419" y="685346"/>
                  </a:lnTo>
                  <a:lnTo>
                    <a:pt x="593158" y="685242"/>
                  </a:lnTo>
                  <a:lnTo>
                    <a:pt x="592879" y="685074"/>
                  </a:lnTo>
                  <a:lnTo>
                    <a:pt x="592599" y="684883"/>
                  </a:lnTo>
                  <a:lnTo>
                    <a:pt x="591878" y="684424"/>
                  </a:lnTo>
                  <a:lnTo>
                    <a:pt x="591444" y="684097"/>
                  </a:lnTo>
                  <a:lnTo>
                    <a:pt x="591021" y="683747"/>
                  </a:lnTo>
                  <a:lnTo>
                    <a:pt x="590601" y="683393"/>
                  </a:lnTo>
                  <a:lnTo>
                    <a:pt x="590175" y="683052"/>
                  </a:lnTo>
                  <a:lnTo>
                    <a:pt x="589061" y="682180"/>
                  </a:lnTo>
                  <a:lnTo>
                    <a:pt x="588687" y="681893"/>
                  </a:lnTo>
                  <a:lnTo>
                    <a:pt x="588313" y="681616"/>
                  </a:lnTo>
                  <a:lnTo>
                    <a:pt x="587943" y="681353"/>
                  </a:lnTo>
                  <a:lnTo>
                    <a:pt x="586817" y="680589"/>
                  </a:lnTo>
                  <a:lnTo>
                    <a:pt x="586447" y="680330"/>
                  </a:lnTo>
                  <a:lnTo>
                    <a:pt x="586118" y="680094"/>
                  </a:lnTo>
                  <a:lnTo>
                    <a:pt x="585465" y="679608"/>
                  </a:lnTo>
                  <a:lnTo>
                    <a:pt x="584808" y="679131"/>
                  </a:lnTo>
                  <a:lnTo>
                    <a:pt x="584574" y="678976"/>
                  </a:lnTo>
                  <a:lnTo>
                    <a:pt x="584098" y="678681"/>
                  </a:lnTo>
                  <a:lnTo>
                    <a:pt x="583868" y="678522"/>
                  </a:lnTo>
                  <a:lnTo>
                    <a:pt x="583652" y="678349"/>
                  </a:lnTo>
                  <a:lnTo>
                    <a:pt x="583445" y="678159"/>
                  </a:lnTo>
                  <a:lnTo>
                    <a:pt x="583252" y="677950"/>
                  </a:lnTo>
                  <a:lnTo>
                    <a:pt x="583067" y="677732"/>
                  </a:lnTo>
                  <a:lnTo>
                    <a:pt x="582893" y="677504"/>
                  </a:lnTo>
                  <a:lnTo>
                    <a:pt x="582727" y="677273"/>
                  </a:lnTo>
                  <a:lnTo>
                    <a:pt x="582587" y="677041"/>
                  </a:lnTo>
                  <a:lnTo>
                    <a:pt x="582463" y="676800"/>
                  </a:lnTo>
                  <a:lnTo>
                    <a:pt x="582342" y="676555"/>
                  </a:lnTo>
                  <a:lnTo>
                    <a:pt x="582213" y="676314"/>
                  </a:lnTo>
                  <a:lnTo>
                    <a:pt x="582070" y="676087"/>
                  </a:lnTo>
                  <a:lnTo>
                    <a:pt x="581934" y="675914"/>
                  </a:lnTo>
                  <a:lnTo>
                    <a:pt x="581790" y="675746"/>
                  </a:lnTo>
                  <a:lnTo>
                    <a:pt x="581643" y="675582"/>
                  </a:lnTo>
                  <a:lnTo>
                    <a:pt x="581488" y="675428"/>
                  </a:lnTo>
                  <a:lnTo>
                    <a:pt x="581326" y="675278"/>
                  </a:lnTo>
                  <a:lnTo>
                    <a:pt x="579645" y="673279"/>
                  </a:lnTo>
                  <a:lnTo>
                    <a:pt x="579419" y="672834"/>
                  </a:lnTo>
                  <a:lnTo>
                    <a:pt x="579207" y="672375"/>
                  </a:lnTo>
                  <a:lnTo>
                    <a:pt x="579014" y="671902"/>
                  </a:lnTo>
                  <a:lnTo>
                    <a:pt x="578949" y="671721"/>
                  </a:lnTo>
                  <a:lnTo>
                    <a:pt x="578822" y="671875"/>
                  </a:lnTo>
                  <a:lnTo>
                    <a:pt x="578350" y="672416"/>
                  </a:lnTo>
                  <a:lnTo>
                    <a:pt x="577862" y="672947"/>
                  </a:lnTo>
                  <a:lnTo>
                    <a:pt x="577364" y="673461"/>
                  </a:lnTo>
                  <a:lnTo>
                    <a:pt x="576850" y="673960"/>
                  </a:lnTo>
                  <a:lnTo>
                    <a:pt x="576458" y="674324"/>
                  </a:lnTo>
                  <a:lnTo>
                    <a:pt x="576054" y="674683"/>
                  </a:lnTo>
                  <a:lnTo>
                    <a:pt x="575644" y="675035"/>
                  </a:lnTo>
                  <a:lnTo>
                    <a:pt x="575228" y="675377"/>
                  </a:lnTo>
                  <a:lnTo>
                    <a:pt x="574805" y="675710"/>
                  </a:lnTo>
                  <a:lnTo>
                    <a:pt x="574060" y="676265"/>
                  </a:lnTo>
                  <a:lnTo>
                    <a:pt x="573534" y="676630"/>
                  </a:lnTo>
                  <a:lnTo>
                    <a:pt x="573602" y="676736"/>
                  </a:lnTo>
                  <a:lnTo>
                    <a:pt x="573765" y="676964"/>
                  </a:lnTo>
                  <a:lnTo>
                    <a:pt x="573935" y="677173"/>
                  </a:lnTo>
                  <a:lnTo>
                    <a:pt x="574226" y="677250"/>
                  </a:lnTo>
                  <a:lnTo>
                    <a:pt x="574800" y="677427"/>
                  </a:lnTo>
                  <a:lnTo>
                    <a:pt x="575083" y="677527"/>
                  </a:lnTo>
                  <a:lnTo>
                    <a:pt x="575362" y="677631"/>
                  </a:lnTo>
                  <a:lnTo>
                    <a:pt x="575672" y="677754"/>
                  </a:lnTo>
                  <a:lnTo>
                    <a:pt x="575978" y="677890"/>
                  </a:lnTo>
                  <a:lnTo>
                    <a:pt x="576881" y="678327"/>
                  </a:lnTo>
                  <a:lnTo>
                    <a:pt x="577564" y="678681"/>
                  </a:lnTo>
                  <a:lnTo>
                    <a:pt x="578244" y="679049"/>
                  </a:lnTo>
                  <a:lnTo>
                    <a:pt x="578584" y="679222"/>
                  </a:lnTo>
                  <a:lnTo>
                    <a:pt x="579615" y="679690"/>
                  </a:lnTo>
                  <a:lnTo>
                    <a:pt x="580419" y="680112"/>
                  </a:lnTo>
                  <a:lnTo>
                    <a:pt x="580688" y="680271"/>
                  </a:lnTo>
                  <a:lnTo>
                    <a:pt x="580933" y="680448"/>
                  </a:lnTo>
                  <a:lnTo>
                    <a:pt x="581141" y="680657"/>
                  </a:lnTo>
                  <a:lnTo>
                    <a:pt x="581265" y="680844"/>
                  </a:lnTo>
                  <a:lnTo>
                    <a:pt x="581364" y="681048"/>
                  </a:lnTo>
                  <a:lnTo>
                    <a:pt x="581541" y="681475"/>
                  </a:lnTo>
                  <a:lnTo>
                    <a:pt x="581651" y="681675"/>
                  </a:lnTo>
                  <a:lnTo>
                    <a:pt x="581726" y="681798"/>
                  </a:lnTo>
                  <a:lnTo>
                    <a:pt x="581889" y="682034"/>
                  </a:lnTo>
                  <a:lnTo>
                    <a:pt x="581975" y="682148"/>
                  </a:lnTo>
                  <a:lnTo>
                    <a:pt x="582070" y="682257"/>
                  </a:lnTo>
                  <a:lnTo>
                    <a:pt x="582213" y="682402"/>
                  </a:lnTo>
                  <a:lnTo>
                    <a:pt x="582372" y="682529"/>
                  </a:lnTo>
                  <a:lnTo>
                    <a:pt x="582534" y="682652"/>
                  </a:lnTo>
                  <a:lnTo>
                    <a:pt x="582870" y="682897"/>
                  </a:lnTo>
                  <a:lnTo>
                    <a:pt x="583244" y="683179"/>
                  </a:lnTo>
                  <a:lnTo>
                    <a:pt x="583622" y="683452"/>
                  </a:lnTo>
                  <a:lnTo>
                    <a:pt x="583973" y="683688"/>
                  </a:lnTo>
                  <a:lnTo>
                    <a:pt x="584128" y="683797"/>
                  </a:lnTo>
                  <a:lnTo>
                    <a:pt x="584287" y="683902"/>
                  </a:lnTo>
                  <a:lnTo>
                    <a:pt x="584449" y="683997"/>
                  </a:lnTo>
                  <a:lnTo>
                    <a:pt x="584619" y="684079"/>
                  </a:lnTo>
                  <a:lnTo>
                    <a:pt x="584880" y="684151"/>
                  </a:lnTo>
                  <a:lnTo>
                    <a:pt x="585159" y="684183"/>
                  </a:lnTo>
                  <a:lnTo>
                    <a:pt x="585442" y="684206"/>
                  </a:lnTo>
                  <a:lnTo>
                    <a:pt x="585711" y="684247"/>
                  </a:lnTo>
                  <a:lnTo>
                    <a:pt x="585952" y="684342"/>
                  </a:lnTo>
                  <a:lnTo>
                    <a:pt x="586066" y="684415"/>
                  </a:lnTo>
                  <a:lnTo>
                    <a:pt x="586171" y="684497"/>
                  </a:lnTo>
                  <a:lnTo>
                    <a:pt x="586277" y="684588"/>
                  </a:lnTo>
                  <a:lnTo>
                    <a:pt x="586375" y="684683"/>
                  </a:lnTo>
                  <a:lnTo>
                    <a:pt x="586470" y="684783"/>
                  </a:lnTo>
                  <a:lnTo>
                    <a:pt x="586590" y="684924"/>
                  </a:lnTo>
                  <a:lnTo>
                    <a:pt x="586708" y="685069"/>
                  </a:lnTo>
                  <a:lnTo>
                    <a:pt x="586813" y="685228"/>
                  </a:lnTo>
                  <a:lnTo>
                    <a:pt x="586908" y="685392"/>
                  </a:lnTo>
                  <a:lnTo>
                    <a:pt x="586980" y="685560"/>
                  </a:lnTo>
                  <a:lnTo>
                    <a:pt x="587017" y="685733"/>
                  </a:lnTo>
                  <a:lnTo>
                    <a:pt x="587025" y="686119"/>
                  </a:lnTo>
                  <a:lnTo>
                    <a:pt x="587044" y="686287"/>
                  </a:lnTo>
                  <a:lnTo>
                    <a:pt x="587108" y="686423"/>
                  </a:lnTo>
                  <a:lnTo>
                    <a:pt x="587176" y="686482"/>
                  </a:lnTo>
                  <a:lnTo>
                    <a:pt x="587251" y="686532"/>
                  </a:lnTo>
                  <a:lnTo>
                    <a:pt x="587335" y="686573"/>
                  </a:lnTo>
                  <a:lnTo>
                    <a:pt x="587414" y="686619"/>
                  </a:lnTo>
                  <a:lnTo>
                    <a:pt x="587489" y="686673"/>
                  </a:lnTo>
                  <a:lnTo>
                    <a:pt x="587588" y="686778"/>
                  </a:lnTo>
                  <a:lnTo>
                    <a:pt x="587671" y="686905"/>
                  </a:lnTo>
                  <a:lnTo>
                    <a:pt x="587822" y="687173"/>
                  </a:lnTo>
                  <a:lnTo>
                    <a:pt x="587905" y="687300"/>
                  </a:lnTo>
                  <a:lnTo>
                    <a:pt x="588022" y="687455"/>
                  </a:lnTo>
                  <a:lnTo>
                    <a:pt x="588264" y="687745"/>
                  </a:lnTo>
                  <a:lnTo>
                    <a:pt x="588671" y="688209"/>
                  </a:lnTo>
                  <a:lnTo>
                    <a:pt x="589159" y="688731"/>
                  </a:lnTo>
                  <a:lnTo>
                    <a:pt x="589653" y="689304"/>
                  </a:lnTo>
                  <a:lnTo>
                    <a:pt x="589820" y="689508"/>
                  </a:lnTo>
                  <a:lnTo>
                    <a:pt x="589971" y="689713"/>
                  </a:lnTo>
                  <a:lnTo>
                    <a:pt x="590107" y="689931"/>
                  </a:lnTo>
                  <a:lnTo>
                    <a:pt x="590224" y="690167"/>
                  </a:lnTo>
                  <a:lnTo>
                    <a:pt x="590322" y="690417"/>
                  </a:lnTo>
                  <a:lnTo>
                    <a:pt x="590409" y="690672"/>
                  </a:lnTo>
                  <a:lnTo>
                    <a:pt x="590643" y="691453"/>
                  </a:lnTo>
                  <a:lnTo>
                    <a:pt x="590719" y="691721"/>
                  </a:lnTo>
                  <a:lnTo>
                    <a:pt x="590786" y="691994"/>
                  </a:lnTo>
                  <a:lnTo>
                    <a:pt x="590839" y="692266"/>
                  </a:lnTo>
                  <a:lnTo>
                    <a:pt x="590873" y="692539"/>
                  </a:lnTo>
                  <a:lnTo>
                    <a:pt x="590892" y="692798"/>
                  </a:lnTo>
                  <a:lnTo>
                    <a:pt x="590900" y="693061"/>
                  </a:lnTo>
                  <a:lnTo>
                    <a:pt x="590892" y="693325"/>
                  </a:lnTo>
                  <a:lnTo>
                    <a:pt x="590862" y="693584"/>
                  </a:lnTo>
                  <a:lnTo>
                    <a:pt x="590805" y="693829"/>
                  </a:lnTo>
                  <a:lnTo>
                    <a:pt x="590745" y="694020"/>
                  </a:lnTo>
                  <a:lnTo>
                    <a:pt x="590673" y="694211"/>
                  </a:lnTo>
                  <a:lnTo>
                    <a:pt x="590586" y="694393"/>
                  </a:lnTo>
                  <a:lnTo>
                    <a:pt x="590484" y="694556"/>
                  </a:lnTo>
                  <a:lnTo>
                    <a:pt x="590360" y="694688"/>
                  </a:lnTo>
                  <a:lnTo>
                    <a:pt x="590201" y="694788"/>
                  </a:lnTo>
                  <a:lnTo>
                    <a:pt x="590012" y="694865"/>
                  </a:lnTo>
                  <a:lnTo>
                    <a:pt x="589808" y="694915"/>
                  </a:lnTo>
                  <a:lnTo>
                    <a:pt x="589601" y="694947"/>
                  </a:lnTo>
                  <a:lnTo>
                    <a:pt x="589400" y="694961"/>
                  </a:lnTo>
                  <a:lnTo>
                    <a:pt x="589257" y="694942"/>
                  </a:lnTo>
                  <a:lnTo>
                    <a:pt x="589106" y="694906"/>
                  </a:lnTo>
                  <a:lnTo>
                    <a:pt x="588959" y="694865"/>
                  </a:lnTo>
                  <a:lnTo>
                    <a:pt x="588819" y="694838"/>
                  </a:lnTo>
                  <a:lnTo>
                    <a:pt x="588687" y="694852"/>
                  </a:lnTo>
                  <a:lnTo>
                    <a:pt x="588600" y="694879"/>
                  </a:lnTo>
                  <a:lnTo>
                    <a:pt x="588509" y="694915"/>
                  </a:lnTo>
                  <a:lnTo>
                    <a:pt x="588426" y="694965"/>
                  </a:lnTo>
                  <a:lnTo>
                    <a:pt x="588350" y="695020"/>
                  </a:lnTo>
                  <a:lnTo>
                    <a:pt x="588298" y="695083"/>
                  </a:lnTo>
                  <a:lnTo>
                    <a:pt x="588267" y="695188"/>
                  </a:lnTo>
                  <a:lnTo>
                    <a:pt x="588279" y="695329"/>
                  </a:lnTo>
                  <a:lnTo>
                    <a:pt x="588313" y="695479"/>
                  </a:lnTo>
                  <a:lnTo>
                    <a:pt x="588369" y="695629"/>
                  </a:lnTo>
                  <a:lnTo>
                    <a:pt x="588430" y="695756"/>
                  </a:lnTo>
                  <a:lnTo>
                    <a:pt x="588502" y="695851"/>
                  </a:lnTo>
                  <a:lnTo>
                    <a:pt x="588588" y="695938"/>
                  </a:lnTo>
                  <a:lnTo>
                    <a:pt x="588781" y="696101"/>
                  </a:lnTo>
                  <a:lnTo>
                    <a:pt x="588853" y="696197"/>
                  </a:lnTo>
                  <a:lnTo>
                    <a:pt x="588928" y="696351"/>
                  </a:lnTo>
                  <a:lnTo>
                    <a:pt x="588989" y="696524"/>
                  </a:lnTo>
                  <a:lnTo>
                    <a:pt x="589023" y="696710"/>
                  </a:lnTo>
                  <a:lnTo>
                    <a:pt x="589038" y="696892"/>
                  </a:lnTo>
                  <a:lnTo>
                    <a:pt x="589030" y="697064"/>
                  </a:lnTo>
                  <a:lnTo>
                    <a:pt x="588789" y="697205"/>
                  </a:lnTo>
                  <a:lnTo>
                    <a:pt x="589604" y="699809"/>
                  </a:lnTo>
                  <a:lnTo>
                    <a:pt x="589593" y="699959"/>
                  </a:lnTo>
                  <a:lnTo>
                    <a:pt x="589635" y="700140"/>
                  </a:lnTo>
                  <a:lnTo>
                    <a:pt x="589710" y="700327"/>
                  </a:lnTo>
                  <a:lnTo>
                    <a:pt x="589812" y="700486"/>
                  </a:lnTo>
                  <a:lnTo>
                    <a:pt x="589753" y="700516"/>
                  </a:lnTo>
                  <a:lnTo>
                    <a:pt x="589925" y="700581"/>
                  </a:lnTo>
                  <a:lnTo>
                    <a:pt x="590031" y="700613"/>
                  </a:lnTo>
                  <a:lnTo>
                    <a:pt x="590156" y="700613"/>
                  </a:lnTo>
                  <a:lnTo>
                    <a:pt x="590288" y="700599"/>
                  </a:lnTo>
                  <a:lnTo>
                    <a:pt x="590548" y="700545"/>
                  </a:lnTo>
                  <a:lnTo>
                    <a:pt x="590756" y="700490"/>
                  </a:lnTo>
                  <a:lnTo>
                    <a:pt x="590964" y="700409"/>
                  </a:lnTo>
                  <a:lnTo>
                    <a:pt x="591168" y="700309"/>
                  </a:lnTo>
                  <a:lnTo>
                    <a:pt x="591557" y="700081"/>
                  </a:lnTo>
                  <a:lnTo>
                    <a:pt x="591867" y="699886"/>
                  </a:lnTo>
                  <a:lnTo>
                    <a:pt x="592161" y="699663"/>
                  </a:lnTo>
                  <a:lnTo>
                    <a:pt x="592301" y="699545"/>
                  </a:lnTo>
                  <a:lnTo>
                    <a:pt x="592471" y="699463"/>
                  </a:lnTo>
                  <a:lnTo>
                    <a:pt x="592645" y="699391"/>
                  </a:lnTo>
                  <a:lnTo>
                    <a:pt x="592822" y="699327"/>
                  </a:lnTo>
                  <a:lnTo>
                    <a:pt x="593003" y="699273"/>
                  </a:lnTo>
                  <a:lnTo>
                    <a:pt x="593185" y="699232"/>
                  </a:lnTo>
                  <a:lnTo>
                    <a:pt x="593400" y="699200"/>
                  </a:lnTo>
                  <a:lnTo>
                    <a:pt x="593619" y="699191"/>
                  </a:lnTo>
                  <a:lnTo>
                    <a:pt x="594065" y="699195"/>
                  </a:lnTo>
                  <a:lnTo>
                    <a:pt x="594967" y="699195"/>
                  </a:lnTo>
                  <a:lnTo>
                    <a:pt x="595647" y="699218"/>
                  </a:lnTo>
                  <a:lnTo>
                    <a:pt x="596327" y="699255"/>
                  </a:lnTo>
                  <a:lnTo>
                    <a:pt x="597010" y="699286"/>
                  </a:lnTo>
                  <a:lnTo>
                    <a:pt x="597690" y="699309"/>
                  </a:lnTo>
                  <a:lnTo>
                    <a:pt x="598570" y="699327"/>
                  </a:lnTo>
                  <a:lnTo>
                    <a:pt x="599012" y="699332"/>
                  </a:lnTo>
                  <a:lnTo>
                    <a:pt x="599450" y="699341"/>
                  </a:lnTo>
                  <a:lnTo>
                    <a:pt x="599888" y="699350"/>
                  </a:lnTo>
                  <a:lnTo>
                    <a:pt x="600647" y="699359"/>
                  </a:lnTo>
                  <a:lnTo>
                    <a:pt x="601410" y="699364"/>
                  </a:lnTo>
                  <a:lnTo>
                    <a:pt x="602170" y="699377"/>
                  </a:lnTo>
                  <a:lnTo>
                    <a:pt x="602929" y="699409"/>
                  </a:lnTo>
                  <a:lnTo>
                    <a:pt x="603680" y="699468"/>
                  </a:lnTo>
                  <a:lnTo>
                    <a:pt x="604077" y="699513"/>
                  </a:lnTo>
                  <a:lnTo>
                    <a:pt x="604862" y="699623"/>
                  </a:lnTo>
                  <a:lnTo>
                    <a:pt x="605062" y="699636"/>
                  </a:lnTo>
                  <a:lnTo>
                    <a:pt x="605255" y="699659"/>
                  </a:lnTo>
                  <a:lnTo>
                    <a:pt x="605440" y="699704"/>
                  </a:lnTo>
                  <a:lnTo>
                    <a:pt x="605599" y="699777"/>
                  </a:lnTo>
                  <a:lnTo>
                    <a:pt x="605731" y="699891"/>
                  </a:lnTo>
                  <a:lnTo>
                    <a:pt x="605844" y="700031"/>
                  </a:lnTo>
                  <a:lnTo>
                    <a:pt x="605942" y="700186"/>
                  </a:lnTo>
                  <a:lnTo>
                    <a:pt x="606037" y="700350"/>
                  </a:lnTo>
                  <a:lnTo>
                    <a:pt x="606418" y="700927"/>
                  </a:lnTo>
                  <a:lnTo>
                    <a:pt x="606686" y="701354"/>
                  </a:lnTo>
                  <a:lnTo>
                    <a:pt x="606943" y="701790"/>
                  </a:lnTo>
                  <a:lnTo>
                    <a:pt x="607189" y="702231"/>
                  </a:lnTo>
                  <a:lnTo>
                    <a:pt x="607419" y="702680"/>
                  </a:lnTo>
                  <a:lnTo>
                    <a:pt x="607619" y="703094"/>
                  </a:lnTo>
                  <a:lnTo>
                    <a:pt x="607808" y="703512"/>
                  </a:lnTo>
                  <a:lnTo>
                    <a:pt x="607989" y="703934"/>
                  </a:lnTo>
                  <a:lnTo>
                    <a:pt x="608159" y="704362"/>
                  </a:lnTo>
                  <a:lnTo>
                    <a:pt x="608318" y="704793"/>
                  </a:lnTo>
                  <a:lnTo>
                    <a:pt x="608435" y="705134"/>
                  </a:lnTo>
                  <a:lnTo>
                    <a:pt x="608646" y="705820"/>
                  </a:lnTo>
                  <a:lnTo>
                    <a:pt x="609035" y="707220"/>
                  </a:lnTo>
                  <a:lnTo>
                    <a:pt x="609126" y="707574"/>
                  </a:lnTo>
                  <a:lnTo>
                    <a:pt x="609202" y="707929"/>
                  </a:lnTo>
                  <a:lnTo>
                    <a:pt x="609247" y="708287"/>
                  </a:lnTo>
                  <a:lnTo>
                    <a:pt x="609262" y="708519"/>
                  </a:lnTo>
                  <a:lnTo>
                    <a:pt x="609266" y="708751"/>
                  </a:lnTo>
                  <a:lnTo>
                    <a:pt x="609262" y="708983"/>
                  </a:lnTo>
                  <a:lnTo>
                    <a:pt x="609247" y="709219"/>
                  </a:lnTo>
                  <a:lnTo>
                    <a:pt x="609228" y="709446"/>
                  </a:lnTo>
                  <a:lnTo>
                    <a:pt x="609175" y="709769"/>
                  </a:lnTo>
                  <a:lnTo>
                    <a:pt x="609104" y="710091"/>
                  </a:lnTo>
                  <a:lnTo>
                    <a:pt x="609013" y="710409"/>
                  </a:lnTo>
                  <a:lnTo>
                    <a:pt x="608915" y="710728"/>
                  </a:lnTo>
                  <a:lnTo>
                    <a:pt x="608813" y="711041"/>
                  </a:lnTo>
                  <a:lnTo>
                    <a:pt x="608715" y="711318"/>
                  </a:lnTo>
                  <a:lnTo>
                    <a:pt x="608488" y="711859"/>
                  </a:lnTo>
                  <a:lnTo>
                    <a:pt x="608382" y="712132"/>
                  </a:lnTo>
                  <a:lnTo>
                    <a:pt x="608295" y="712413"/>
                  </a:lnTo>
                  <a:lnTo>
                    <a:pt x="608163" y="712863"/>
                  </a:lnTo>
                  <a:lnTo>
                    <a:pt x="608110" y="713090"/>
                  </a:lnTo>
                  <a:lnTo>
                    <a:pt x="608087" y="713308"/>
                  </a:lnTo>
                  <a:lnTo>
                    <a:pt x="608110" y="713513"/>
                  </a:lnTo>
                  <a:lnTo>
                    <a:pt x="608148" y="713617"/>
                  </a:lnTo>
                  <a:lnTo>
                    <a:pt x="608201" y="713717"/>
                  </a:lnTo>
                  <a:lnTo>
                    <a:pt x="608322" y="713913"/>
                  </a:lnTo>
                  <a:lnTo>
                    <a:pt x="608378" y="714013"/>
                  </a:lnTo>
                  <a:lnTo>
                    <a:pt x="608560" y="714385"/>
                  </a:lnTo>
                  <a:lnTo>
                    <a:pt x="608646" y="714576"/>
                  </a:lnTo>
                  <a:lnTo>
                    <a:pt x="608726" y="714767"/>
                  </a:lnTo>
                  <a:lnTo>
                    <a:pt x="608801" y="714962"/>
                  </a:lnTo>
                  <a:lnTo>
                    <a:pt x="608862" y="715144"/>
                  </a:lnTo>
                  <a:lnTo>
                    <a:pt x="608968" y="715521"/>
                  </a:lnTo>
                  <a:lnTo>
                    <a:pt x="609062" y="715903"/>
                  </a:lnTo>
                  <a:lnTo>
                    <a:pt x="609198" y="716498"/>
                  </a:lnTo>
                  <a:lnTo>
                    <a:pt x="609315" y="717098"/>
                  </a:lnTo>
                  <a:lnTo>
                    <a:pt x="609364" y="717398"/>
                  </a:lnTo>
                  <a:lnTo>
                    <a:pt x="609409" y="717884"/>
                  </a:lnTo>
                  <a:lnTo>
                    <a:pt x="609421" y="718379"/>
                  </a:lnTo>
                  <a:lnTo>
                    <a:pt x="609428" y="718870"/>
                  </a:lnTo>
                  <a:lnTo>
                    <a:pt x="609458" y="719356"/>
                  </a:lnTo>
                  <a:lnTo>
                    <a:pt x="609542" y="719829"/>
                  </a:lnTo>
                  <a:lnTo>
                    <a:pt x="609640" y="720161"/>
                  </a:lnTo>
                  <a:lnTo>
                    <a:pt x="609761" y="720483"/>
                  </a:lnTo>
                  <a:lnTo>
                    <a:pt x="609897" y="720806"/>
                  </a:lnTo>
                  <a:lnTo>
                    <a:pt x="610172" y="721442"/>
                  </a:lnTo>
                  <a:lnTo>
                    <a:pt x="610365" y="721947"/>
                  </a:lnTo>
                  <a:lnTo>
                    <a:pt x="610546" y="722464"/>
                  </a:lnTo>
                  <a:lnTo>
                    <a:pt x="610743" y="722969"/>
                  </a:lnTo>
                  <a:lnTo>
                    <a:pt x="610981" y="723437"/>
                  </a:lnTo>
                  <a:lnTo>
                    <a:pt x="611286" y="723837"/>
                  </a:lnTo>
                  <a:lnTo>
                    <a:pt x="611350" y="723898"/>
                  </a:lnTo>
                  <a:lnTo>
                    <a:pt x="611445" y="723991"/>
                  </a:lnTo>
                  <a:lnTo>
                    <a:pt x="611611" y="724137"/>
                  </a:lnTo>
                  <a:lnTo>
                    <a:pt x="611785" y="724273"/>
                  </a:lnTo>
                  <a:lnTo>
                    <a:pt x="611970" y="724400"/>
                  </a:lnTo>
                  <a:lnTo>
                    <a:pt x="612155" y="724514"/>
                  </a:lnTo>
                  <a:lnTo>
                    <a:pt x="612404" y="724891"/>
                  </a:lnTo>
                  <a:lnTo>
                    <a:pt x="612544" y="725005"/>
                  </a:lnTo>
                  <a:lnTo>
                    <a:pt x="612688" y="725114"/>
                  </a:lnTo>
                  <a:lnTo>
                    <a:pt x="612835" y="725218"/>
                  </a:lnTo>
                  <a:lnTo>
                    <a:pt x="612986" y="725318"/>
                  </a:lnTo>
                  <a:lnTo>
                    <a:pt x="613213" y="725445"/>
                  </a:lnTo>
                  <a:lnTo>
                    <a:pt x="613450" y="725559"/>
                  </a:lnTo>
                  <a:lnTo>
                    <a:pt x="613696" y="725659"/>
                  </a:lnTo>
                  <a:lnTo>
                    <a:pt x="613941" y="725750"/>
                  </a:lnTo>
                  <a:lnTo>
                    <a:pt x="614191" y="725832"/>
                  </a:lnTo>
                  <a:lnTo>
                    <a:pt x="614459" y="725913"/>
                  </a:lnTo>
                  <a:lnTo>
                    <a:pt x="614727" y="725986"/>
                  </a:lnTo>
                  <a:lnTo>
                    <a:pt x="615003" y="726050"/>
                  </a:lnTo>
                  <a:lnTo>
                    <a:pt x="615278" y="726104"/>
                  </a:lnTo>
                  <a:lnTo>
                    <a:pt x="615928" y="726241"/>
                  </a:lnTo>
                  <a:lnTo>
                    <a:pt x="616306" y="726313"/>
                  </a:lnTo>
                  <a:lnTo>
                    <a:pt x="616687" y="726377"/>
                  </a:lnTo>
                  <a:lnTo>
                    <a:pt x="617084" y="726428"/>
                  </a:lnTo>
                  <a:lnTo>
                    <a:pt x="617446" y="726463"/>
                  </a:lnTo>
                  <a:lnTo>
                    <a:pt x="617873" y="726481"/>
                  </a:lnTo>
                  <a:lnTo>
                    <a:pt x="619221" y="726477"/>
                  </a:lnTo>
                  <a:lnTo>
                    <a:pt x="619573" y="726463"/>
                  </a:lnTo>
                  <a:lnTo>
                    <a:pt x="619920" y="726427"/>
                  </a:lnTo>
                  <a:lnTo>
                    <a:pt x="620260" y="726359"/>
                  </a:lnTo>
                  <a:lnTo>
                    <a:pt x="620407" y="726313"/>
                  </a:lnTo>
                  <a:lnTo>
                    <a:pt x="620842" y="726150"/>
                  </a:lnTo>
                  <a:lnTo>
                    <a:pt x="620989" y="726104"/>
                  </a:lnTo>
                  <a:lnTo>
                    <a:pt x="621219" y="726045"/>
                  </a:lnTo>
                  <a:lnTo>
                    <a:pt x="621453" y="726000"/>
                  </a:lnTo>
                  <a:lnTo>
                    <a:pt x="622167" y="725895"/>
                  </a:lnTo>
                  <a:lnTo>
                    <a:pt x="622643" y="725809"/>
                  </a:lnTo>
                  <a:lnTo>
                    <a:pt x="622881" y="725773"/>
                  </a:lnTo>
                  <a:lnTo>
                    <a:pt x="623119" y="725750"/>
                  </a:lnTo>
                  <a:lnTo>
                    <a:pt x="623349" y="725763"/>
                  </a:lnTo>
                  <a:lnTo>
                    <a:pt x="623508" y="725782"/>
                  </a:lnTo>
                  <a:lnTo>
                    <a:pt x="623583" y="725795"/>
                  </a:lnTo>
                  <a:lnTo>
                    <a:pt x="623659" y="725818"/>
                  </a:lnTo>
                  <a:lnTo>
                    <a:pt x="623727" y="725845"/>
                  </a:lnTo>
                  <a:lnTo>
                    <a:pt x="623810" y="725959"/>
                  </a:lnTo>
                  <a:lnTo>
                    <a:pt x="623852" y="726141"/>
                  </a:lnTo>
                  <a:lnTo>
                    <a:pt x="623893" y="726600"/>
                  </a:lnTo>
                  <a:lnTo>
                    <a:pt x="623938" y="726804"/>
                  </a:lnTo>
                  <a:lnTo>
                    <a:pt x="624025" y="727013"/>
                  </a:lnTo>
                  <a:lnTo>
                    <a:pt x="624127" y="727222"/>
                  </a:lnTo>
                  <a:lnTo>
                    <a:pt x="624241" y="727422"/>
                  </a:lnTo>
                  <a:lnTo>
                    <a:pt x="624361" y="727617"/>
                  </a:lnTo>
                  <a:lnTo>
                    <a:pt x="624580" y="727931"/>
                  </a:lnTo>
                  <a:lnTo>
                    <a:pt x="624671" y="728054"/>
                  </a:lnTo>
                  <a:lnTo>
                    <a:pt x="624765" y="728172"/>
                  </a:lnTo>
                  <a:lnTo>
                    <a:pt x="624867" y="728281"/>
                  </a:lnTo>
                  <a:lnTo>
                    <a:pt x="624977" y="728385"/>
                  </a:lnTo>
                  <a:lnTo>
                    <a:pt x="625090" y="728481"/>
                  </a:lnTo>
                  <a:lnTo>
                    <a:pt x="625215" y="728567"/>
                  </a:lnTo>
                  <a:lnTo>
                    <a:pt x="625343" y="728644"/>
                  </a:lnTo>
                  <a:lnTo>
                    <a:pt x="625479" y="728717"/>
                  </a:lnTo>
                  <a:lnTo>
                    <a:pt x="625615" y="728781"/>
                  </a:lnTo>
                  <a:lnTo>
                    <a:pt x="625740" y="728817"/>
                  </a:lnTo>
                  <a:lnTo>
                    <a:pt x="626136" y="728894"/>
                  </a:lnTo>
                  <a:lnTo>
                    <a:pt x="626257" y="728944"/>
                  </a:lnTo>
                  <a:lnTo>
                    <a:pt x="626356" y="728999"/>
                  </a:lnTo>
                  <a:lnTo>
                    <a:pt x="626446" y="729067"/>
                  </a:lnTo>
                  <a:lnTo>
                    <a:pt x="626533" y="729140"/>
                  </a:lnTo>
                  <a:lnTo>
                    <a:pt x="626828" y="729403"/>
                  </a:lnTo>
                  <a:lnTo>
                    <a:pt x="627062" y="729626"/>
                  </a:lnTo>
                  <a:lnTo>
                    <a:pt x="627183" y="729735"/>
                  </a:lnTo>
                  <a:lnTo>
                    <a:pt x="627307" y="729839"/>
                  </a:lnTo>
                  <a:lnTo>
                    <a:pt x="627500" y="729967"/>
                  </a:lnTo>
                  <a:lnTo>
                    <a:pt x="627700" y="730076"/>
                  </a:lnTo>
                  <a:lnTo>
                    <a:pt x="628119" y="730280"/>
                  </a:lnTo>
                  <a:lnTo>
                    <a:pt x="628323" y="730389"/>
                  </a:lnTo>
                  <a:lnTo>
                    <a:pt x="628572" y="730548"/>
                  </a:lnTo>
                  <a:lnTo>
                    <a:pt x="629056" y="730894"/>
                  </a:lnTo>
                  <a:lnTo>
                    <a:pt x="629301" y="731053"/>
                  </a:lnTo>
                  <a:lnTo>
                    <a:pt x="629562" y="731175"/>
                  </a:lnTo>
                  <a:lnTo>
                    <a:pt x="629879" y="731266"/>
                  </a:lnTo>
                  <a:lnTo>
                    <a:pt x="630208" y="731325"/>
                  </a:lnTo>
                  <a:lnTo>
                    <a:pt x="630548" y="731357"/>
                  </a:lnTo>
                  <a:lnTo>
                    <a:pt x="631609" y="731412"/>
                  </a:lnTo>
                  <a:lnTo>
                    <a:pt x="631990" y="731421"/>
                  </a:lnTo>
                  <a:lnTo>
                    <a:pt x="632753" y="731407"/>
                  </a:lnTo>
                  <a:lnTo>
                    <a:pt x="633285" y="731383"/>
                  </a:lnTo>
                  <a:lnTo>
                    <a:pt x="633682" y="731362"/>
                  </a:lnTo>
                  <a:lnTo>
                    <a:pt x="633958" y="731339"/>
                  </a:lnTo>
                  <a:lnTo>
                    <a:pt x="634234" y="731307"/>
                  </a:lnTo>
                  <a:lnTo>
                    <a:pt x="634502" y="731262"/>
                  </a:lnTo>
                  <a:lnTo>
                    <a:pt x="634898" y="731135"/>
                  </a:lnTo>
                  <a:lnTo>
                    <a:pt x="635287" y="730957"/>
                  </a:lnTo>
                  <a:lnTo>
                    <a:pt x="635673" y="730757"/>
                  </a:lnTo>
                  <a:lnTo>
                    <a:pt x="636058" y="730567"/>
                  </a:lnTo>
                  <a:lnTo>
                    <a:pt x="636454" y="730417"/>
                  </a:lnTo>
                  <a:lnTo>
                    <a:pt x="636719" y="730339"/>
                  </a:lnTo>
                  <a:lnTo>
                    <a:pt x="636991" y="730271"/>
                  </a:lnTo>
                  <a:lnTo>
                    <a:pt x="637263" y="730212"/>
                  </a:lnTo>
                  <a:lnTo>
                    <a:pt x="637535" y="730162"/>
                  </a:lnTo>
                  <a:lnTo>
                    <a:pt x="637810" y="730117"/>
                  </a:lnTo>
                  <a:lnTo>
                    <a:pt x="637908" y="730035"/>
                  </a:lnTo>
                  <a:lnTo>
                    <a:pt x="638018" y="729953"/>
                  </a:lnTo>
                  <a:lnTo>
                    <a:pt x="638127" y="729880"/>
                  </a:lnTo>
                  <a:lnTo>
                    <a:pt x="638241" y="729812"/>
                  </a:lnTo>
                  <a:lnTo>
                    <a:pt x="638358" y="729749"/>
                  </a:lnTo>
                  <a:lnTo>
                    <a:pt x="638479" y="729694"/>
                  </a:lnTo>
                  <a:lnTo>
                    <a:pt x="638603" y="729649"/>
                  </a:lnTo>
                  <a:lnTo>
                    <a:pt x="638732" y="729608"/>
                  </a:lnTo>
                  <a:lnTo>
                    <a:pt x="638860" y="729576"/>
                  </a:lnTo>
                  <a:lnTo>
                    <a:pt x="638989" y="729553"/>
                  </a:lnTo>
                  <a:lnTo>
                    <a:pt x="639238" y="729530"/>
                  </a:lnTo>
                  <a:lnTo>
                    <a:pt x="639366" y="729535"/>
                  </a:lnTo>
                  <a:lnTo>
                    <a:pt x="639491" y="729544"/>
                  </a:lnTo>
                  <a:lnTo>
                    <a:pt x="639615" y="729562"/>
                  </a:lnTo>
                  <a:lnTo>
                    <a:pt x="639767" y="729603"/>
                  </a:lnTo>
                  <a:lnTo>
                    <a:pt x="639918" y="729662"/>
                  </a:lnTo>
                  <a:lnTo>
                    <a:pt x="640212" y="729808"/>
                  </a:lnTo>
                  <a:lnTo>
                    <a:pt x="640363" y="729871"/>
                  </a:lnTo>
                  <a:lnTo>
                    <a:pt x="640764" y="729994"/>
                  </a:lnTo>
                  <a:lnTo>
                    <a:pt x="641028" y="730089"/>
                  </a:lnTo>
                  <a:lnTo>
                    <a:pt x="641300" y="730230"/>
                  </a:lnTo>
                  <a:lnTo>
                    <a:pt x="641432" y="730312"/>
                  </a:lnTo>
                  <a:lnTo>
                    <a:pt x="641689" y="730480"/>
                  </a:lnTo>
                  <a:lnTo>
                    <a:pt x="641832" y="730585"/>
                  </a:lnTo>
                  <a:lnTo>
                    <a:pt x="642244" y="730930"/>
                  </a:lnTo>
                  <a:lnTo>
                    <a:pt x="642388" y="731039"/>
                  </a:lnTo>
                  <a:lnTo>
                    <a:pt x="642637" y="731194"/>
                  </a:lnTo>
                  <a:lnTo>
                    <a:pt x="643150" y="731503"/>
                  </a:lnTo>
                  <a:lnTo>
                    <a:pt x="643498" y="731707"/>
                  </a:lnTo>
                  <a:lnTo>
                    <a:pt x="643823" y="731912"/>
                  </a:lnTo>
                  <a:lnTo>
                    <a:pt x="643970" y="732016"/>
                  </a:lnTo>
                  <a:lnTo>
                    <a:pt x="644121" y="732116"/>
                  </a:lnTo>
                  <a:lnTo>
                    <a:pt x="644412" y="732330"/>
                  </a:lnTo>
                  <a:lnTo>
                    <a:pt x="644699" y="732548"/>
                  </a:lnTo>
                  <a:lnTo>
                    <a:pt x="645114" y="732889"/>
                  </a:lnTo>
                  <a:lnTo>
                    <a:pt x="645492" y="733188"/>
                  </a:lnTo>
                  <a:lnTo>
                    <a:pt x="645734" y="733402"/>
                  </a:lnTo>
                  <a:lnTo>
                    <a:pt x="645866" y="733557"/>
                  </a:lnTo>
                  <a:lnTo>
                    <a:pt x="646108" y="733893"/>
                  </a:lnTo>
                  <a:lnTo>
                    <a:pt x="646236" y="734047"/>
                  </a:lnTo>
                  <a:lnTo>
                    <a:pt x="646387" y="734170"/>
                  </a:lnTo>
                  <a:lnTo>
                    <a:pt x="646504" y="734229"/>
                  </a:lnTo>
                  <a:lnTo>
                    <a:pt x="646625" y="734279"/>
                  </a:lnTo>
                  <a:lnTo>
                    <a:pt x="647010" y="734388"/>
                  </a:lnTo>
                  <a:lnTo>
                    <a:pt x="647403" y="734515"/>
                  </a:lnTo>
                  <a:lnTo>
                    <a:pt x="647599" y="734570"/>
                  </a:lnTo>
                  <a:lnTo>
                    <a:pt x="647792" y="734593"/>
                  </a:lnTo>
                  <a:lnTo>
                    <a:pt x="647970" y="734574"/>
                  </a:lnTo>
                  <a:lnTo>
                    <a:pt x="648105" y="734515"/>
                  </a:lnTo>
                  <a:lnTo>
                    <a:pt x="648238" y="734443"/>
                  </a:lnTo>
                  <a:lnTo>
                    <a:pt x="648306" y="734411"/>
                  </a:lnTo>
                  <a:lnTo>
                    <a:pt x="648438" y="734361"/>
                  </a:lnTo>
                  <a:lnTo>
                    <a:pt x="648506" y="734343"/>
                  </a:lnTo>
                  <a:lnTo>
                    <a:pt x="648642" y="734293"/>
                  </a:lnTo>
                  <a:lnTo>
                    <a:pt x="648770" y="734225"/>
                  </a:lnTo>
                  <a:lnTo>
                    <a:pt x="649144" y="733988"/>
                  </a:lnTo>
                  <a:lnTo>
                    <a:pt x="649273" y="733925"/>
                  </a:lnTo>
                  <a:lnTo>
                    <a:pt x="649427" y="733870"/>
                  </a:lnTo>
                  <a:lnTo>
                    <a:pt x="649586" y="733829"/>
                  </a:lnTo>
                  <a:lnTo>
                    <a:pt x="649911" y="733766"/>
                  </a:lnTo>
                  <a:lnTo>
                    <a:pt x="650073" y="733729"/>
                  </a:lnTo>
                  <a:lnTo>
                    <a:pt x="650912" y="733516"/>
                  </a:lnTo>
                  <a:lnTo>
                    <a:pt x="651119" y="733452"/>
                  </a:lnTo>
                  <a:lnTo>
                    <a:pt x="651323" y="733384"/>
                  </a:lnTo>
                  <a:lnTo>
                    <a:pt x="651724" y="733225"/>
                  </a:lnTo>
                  <a:lnTo>
                    <a:pt x="651924" y="733152"/>
                  </a:lnTo>
                  <a:lnTo>
                    <a:pt x="652128" y="733093"/>
                  </a:lnTo>
                  <a:lnTo>
                    <a:pt x="652407" y="733039"/>
                  </a:lnTo>
                  <a:lnTo>
                    <a:pt x="652690" y="733002"/>
                  </a:lnTo>
                  <a:lnTo>
                    <a:pt x="653265" y="732966"/>
                  </a:lnTo>
                  <a:lnTo>
                    <a:pt x="653515" y="732954"/>
                  </a:lnTo>
                  <a:lnTo>
                    <a:pt x="654122" y="732920"/>
                  </a:lnTo>
                  <a:lnTo>
                    <a:pt x="654972" y="732893"/>
                  </a:lnTo>
                  <a:lnTo>
                    <a:pt x="656131" y="732820"/>
                  </a:lnTo>
                  <a:lnTo>
                    <a:pt x="656516" y="732816"/>
                  </a:lnTo>
                  <a:lnTo>
                    <a:pt x="656898" y="732839"/>
                  </a:lnTo>
                  <a:lnTo>
                    <a:pt x="657064" y="732866"/>
                  </a:lnTo>
                  <a:lnTo>
                    <a:pt x="657396" y="732934"/>
                  </a:lnTo>
                  <a:lnTo>
                    <a:pt x="657562" y="732961"/>
                  </a:lnTo>
                  <a:lnTo>
                    <a:pt x="657729" y="732979"/>
                  </a:lnTo>
                  <a:lnTo>
                    <a:pt x="657921" y="732984"/>
                  </a:lnTo>
                  <a:lnTo>
                    <a:pt x="658114" y="732970"/>
                  </a:lnTo>
                  <a:lnTo>
                    <a:pt x="658306" y="732948"/>
                  </a:lnTo>
                  <a:lnTo>
                    <a:pt x="658499" y="732929"/>
                  </a:lnTo>
                  <a:lnTo>
                    <a:pt x="658692" y="732916"/>
                  </a:lnTo>
                  <a:lnTo>
                    <a:pt x="659058" y="732902"/>
                  </a:lnTo>
                  <a:lnTo>
                    <a:pt x="659424" y="732898"/>
                  </a:lnTo>
                  <a:lnTo>
                    <a:pt x="660531" y="732902"/>
                  </a:lnTo>
                  <a:lnTo>
                    <a:pt x="661048" y="732907"/>
                  </a:lnTo>
                  <a:lnTo>
                    <a:pt x="661566" y="732920"/>
                  </a:lnTo>
                  <a:lnTo>
                    <a:pt x="662087" y="732929"/>
                  </a:lnTo>
                  <a:lnTo>
                    <a:pt x="662604" y="732925"/>
                  </a:lnTo>
                  <a:lnTo>
                    <a:pt x="663122" y="732907"/>
                  </a:lnTo>
                  <a:lnTo>
                    <a:pt x="663692" y="732861"/>
                  </a:lnTo>
                  <a:lnTo>
                    <a:pt x="664259" y="732802"/>
                  </a:lnTo>
                  <a:lnTo>
                    <a:pt x="664897" y="732707"/>
                  </a:lnTo>
                  <a:lnTo>
                    <a:pt x="665252" y="732648"/>
                  </a:lnTo>
                  <a:lnTo>
                    <a:pt x="665603" y="732580"/>
                  </a:lnTo>
                  <a:lnTo>
                    <a:pt x="665958" y="732502"/>
                  </a:lnTo>
                  <a:lnTo>
                    <a:pt x="666305" y="732416"/>
                  </a:lnTo>
                  <a:lnTo>
                    <a:pt x="666948" y="732230"/>
                  </a:lnTo>
                  <a:lnTo>
                    <a:pt x="667269" y="732125"/>
                  </a:lnTo>
                  <a:lnTo>
                    <a:pt x="667586" y="732016"/>
                  </a:lnTo>
                  <a:lnTo>
                    <a:pt x="667899" y="731898"/>
                  </a:lnTo>
                  <a:lnTo>
                    <a:pt x="668209" y="731771"/>
                  </a:lnTo>
                  <a:lnTo>
                    <a:pt x="668813" y="731493"/>
                  </a:lnTo>
                  <a:lnTo>
                    <a:pt x="669112" y="731348"/>
                  </a:lnTo>
                  <a:lnTo>
                    <a:pt x="670003" y="730948"/>
                  </a:lnTo>
                  <a:lnTo>
                    <a:pt x="671166" y="730448"/>
                  </a:lnTo>
                  <a:lnTo>
                    <a:pt x="671438" y="730326"/>
                  </a:lnTo>
                  <a:lnTo>
                    <a:pt x="671717" y="730208"/>
                  </a:lnTo>
                  <a:lnTo>
                    <a:pt x="671993" y="730099"/>
                  </a:lnTo>
                  <a:lnTo>
                    <a:pt x="672276" y="730003"/>
                  </a:lnTo>
                  <a:lnTo>
                    <a:pt x="672477" y="729949"/>
                  </a:lnTo>
                  <a:lnTo>
                    <a:pt x="672677" y="729899"/>
                  </a:lnTo>
                  <a:lnTo>
                    <a:pt x="673085" y="729817"/>
                  </a:lnTo>
                  <a:lnTo>
                    <a:pt x="673757" y="729649"/>
                  </a:lnTo>
                  <a:lnTo>
                    <a:pt x="674225" y="729521"/>
                  </a:lnTo>
                  <a:lnTo>
                    <a:pt x="675067" y="729271"/>
                  </a:lnTo>
                  <a:lnTo>
                    <a:pt x="675370" y="729176"/>
                  </a:lnTo>
                  <a:lnTo>
                    <a:pt x="675970" y="728976"/>
                  </a:lnTo>
                  <a:lnTo>
                    <a:pt x="676133" y="729103"/>
                  </a:lnTo>
                  <a:lnTo>
                    <a:pt x="676284" y="729249"/>
                  </a:lnTo>
                  <a:lnTo>
                    <a:pt x="676427" y="729403"/>
                  </a:lnTo>
                  <a:lnTo>
                    <a:pt x="676556" y="729571"/>
                  </a:lnTo>
                  <a:lnTo>
                    <a:pt x="676669" y="729739"/>
                  </a:lnTo>
                  <a:lnTo>
                    <a:pt x="676805" y="730067"/>
                  </a:lnTo>
                  <a:lnTo>
                    <a:pt x="676873" y="730430"/>
                  </a:lnTo>
                  <a:lnTo>
                    <a:pt x="676910" y="730816"/>
                  </a:lnTo>
                  <a:lnTo>
                    <a:pt x="676956" y="731203"/>
                  </a:lnTo>
                  <a:lnTo>
                    <a:pt x="677043" y="731566"/>
                  </a:lnTo>
                  <a:lnTo>
                    <a:pt x="677118" y="731775"/>
                  </a:lnTo>
                  <a:lnTo>
                    <a:pt x="677201" y="731980"/>
                  </a:lnTo>
                  <a:lnTo>
                    <a:pt x="677292" y="732184"/>
                  </a:lnTo>
                  <a:lnTo>
                    <a:pt x="677390" y="732389"/>
                  </a:lnTo>
                  <a:lnTo>
                    <a:pt x="677492" y="732584"/>
                  </a:lnTo>
                  <a:lnTo>
                    <a:pt x="677560" y="732693"/>
                  </a:lnTo>
                  <a:lnTo>
                    <a:pt x="677704" y="732907"/>
                  </a:lnTo>
                  <a:lnTo>
                    <a:pt x="677772" y="733016"/>
                  </a:lnTo>
                  <a:lnTo>
                    <a:pt x="677821" y="733129"/>
                  </a:lnTo>
                  <a:lnTo>
                    <a:pt x="677851" y="733270"/>
                  </a:lnTo>
                  <a:lnTo>
                    <a:pt x="677858" y="733416"/>
                  </a:lnTo>
                  <a:lnTo>
                    <a:pt x="677855" y="733570"/>
                  </a:lnTo>
                  <a:lnTo>
                    <a:pt x="677858" y="733720"/>
                  </a:lnTo>
                  <a:lnTo>
                    <a:pt x="677874" y="733870"/>
                  </a:lnTo>
                  <a:lnTo>
                    <a:pt x="677908" y="734025"/>
                  </a:lnTo>
                  <a:lnTo>
                    <a:pt x="677949" y="734179"/>
                  </a:lnTo>
                  <a:lnTo>
                    <a:pt x="678002" y="734329"/>
                  </a:lnTo>
                  <a:lnTo>
                    <a:pt x="678059" y="734474"/>
                  </a:lnTo>
                  <a:lnTo>
                    <a:pt x="678130" y="734615"/>
                  </a:lnTo>
                  <a:lnTo>
                    <a:pt x="678297" y="734856"/>
                  </a:lnTo>
                  <a:lnTo>
                    <a:pt x="678508" y="735074"/>
                  </a:lnTo>
                  <a:lnTo>
                    <a:pt x="678746" y="735274"/>
                  </a:lnTo>
                  <a:lnTo>
                    <a:pt x="679252" y="735642"/>
                  </a:lnTo>
                  <a:lnTo>
                    <a:pt x="679490" y="735820"/>
                  </a:lnTo>
                  <a:lnTo>
                    <a:pt x="679735" y="735988"/>
                  </a:lnTo>
                  <a:lnTo>
                    <a:pt x="679989" y="736142"/>
                  </a:lnTo>
                  <a:lnTo>
                    <a:pt x="680249" y="736283"/>
                  </a:lnTo>
                  <a:lnTo>
                    <a:pt x="680514" y="736406"/>
                  </a:lnTo>
                  <a:lnTo>
                    <a:pt x="680812" y="736501"/>
                  </a:lnTo>
                  <a:lnTo>
                    <a:pt x="681129" y="736556"/>
                  </a:lnTo>
                  <a:lnTo>
                    <a:pt x="681446" y="736601"/>
                  </a:lnTo>
                  <a:lnTo>
                    <a:pt x="681760" y="736665"/>
                  </a:lnTo>
                  <a:lnTo>
                    <a:pt x="682051" y="736769"/>
                  </a:lnTo>
                  <a:lnTo>
                    <a:pt x="682202" y="736851"/>
                  </a:lnTo>
                  <a:lnTo>
                    <a:pt x="682496" y="737046"/>
                  </a:lnTo>
                  <a:lnTo>
                    <a:pt x="682780" y="737256"/>
                  </a:lnTo>
                  <a:lnTo>
                    <a:pt x="683040" y="737455"/>
                  </a:lnTo>
                  <a:lnTo>
                    <a:pt x="683297" y="737674"/>
                  </a:lnTo>
                  <a:lnTo>
                    <a:pt x="683546" y="737896"/>
                  </a:lnTo>
                  <a:lnTo>
                    <a:pt x="684033" y="738355"/>
                  </a:lnTo>
                  <a:lnTo>
                    <a:pt x="684400" y="738664"/>
                  </a:lnTo>
                  <a:lnTo>
                    <a:pt x="684581" y="738823"/>
                  </a:lnTo>
                  <a:lnTo>
                    <a:pt x="684747" y="738991"/>
                  </a:lnTo>
                  <a:lnTo>
                    <a:pt x="684891" y="739178"/>
                  </a:lnTo>
                  <a:lnTo>
                    <a:pt x="685027" y="739409"/>
                  </a:lnTo>
                  <a:lnTo>
                    <a:pt x="685136" y="739659"/>
                  </a:lnTo>
                  <a:lnTo>
                    <a:pt x="685223" y="739923"/>
                  </a:lnTo>
                  <a:lnTo>
                    <a:pt x="685291" y="740196"/>
                  </a:lnTo>
                  <a:lnTo>
                    <a:pt x="685340" y="740464"/>
                  </a:lnTo>
                  <a:lnTo>
                    <a:pt x="685359" y="740677"/>
                  </a:lnTo>
                  <a:lnTo>
                    <a:pt x="685359" y="740891"/>
                  </a:lnTo>
                  <a:lnTo>
                    <a:pt x="685351" y="741109"/>
                  </a:lnTo>
                  <a:lnTo>
                    <a:pt x="685321" y="741541"/>
                  </a:lnTo>
                  <a:lnTo>
                    <a:pt x="685283" y="741772"/>
                  </a:lnTo>
                  <a:lnTo>
                    <a:pt x="685166" y="742245"/>
                  </a:lnTo>
                  <a:lnTo>
                    <a:pt x="685140" y="742472"/>
                  </a:lnTo>
                  <a:lnTo>
                    <a:pt x="685166" y="742681"/>
                  </a:lnTo>
                  <a:lnTo>
                    <a:pt x="685249" y="742840"/>
                  </a:lnTo>
                  <a:lnTo>
                    <a:pt x="685370" y="742990"/>
                  </a:lnTo>
                  <a:lnTo>
                    <a:pt x="685514" y="743131"/>
                  </a:lnTo>
                  <a:lnTo>
                    <a:pt x="685650" y="743276"/>
                  </a:lnTo>
                  <a:lnTo>
                    <a:pt x="685759" y="743431"/>
                  </a:lnTo>
                  <a:lnTo>
                    <a:pt x="685823" y="743572"/>
                  </a:lnTo>
                  <a:lnTo>
                    <a:pt x="685933" y="743872"/>
                  </a:lnTo>
                  <a:lnTo>
                    <a:pt x="686012" y="744176"/>
                  </a:lnTo>
                  <a:lnTo>
                    <a:pt x="686061" y="744517"/>
                  </a:lnTo>
                  <a:lnTo>
                    <a:pt x="686061" y="744867"/>
                  </a:lnTo>
                  <a:lnTo>
                    <a:pt x="686043" y="745226"/>
                  </a:lnTo>
                  <a:lnTo>
                    <a:pt x="686031" y="745580"/>
                  </a:lnTo>
                  <a:lnTo>
                    <a:pt x="686050" y="745930"/>
                  </a:lnTo>
                  <a:lnTo>
                    <a:pt x="686095" y="746217"/>
                  </a:lnTo>
                  <a:lnTo>
                    <a:pt x="686148" y="746503"/>
                  </a:lnTo>
                  <a:lnTo>
                    <a:pt x="686209" y="746785"/>
                  </a:lnTo>
                  <a:lnTo>
                    <a:pt x="686360" y="747348"/>
                  </a:lnTo>
                  <a:lnTo>
                    <a:pt x="686515" y="747762"/>
                  </a:lnTo>
                  <a:lnTo>
                    <a:pt x="686707" y="748162"/>
                  </a:lnTo>
                  <a:lnTo>
                    <a:pt x="686907" y="748561"/>
                  </a:lnTo>
                  <a:lnTo>
                    <a:pt x="687081" y="748966"/>
                  </a:lnTo>
                  <a:lnTo>
                    <a:pt x="687198" y="749384"/>
                  </a:lnTo>
                  <a:lnTo>
                    <a:pt x="687255" y="749793"/>
                  </a:lnTo>
                  <a:lnTo>
                    <a:pt x="687270" y="750211"/>
                  </a:lnTo>
                  <a:lnTo>
                    <a:pt x="687259" y="750634"/>
                  </a:lnTo>
                  <a:lnTo>
                    <a:pt x="687221" y="751056"/>
                  </a:lnTo>
                  <a:lnTo>
                    <a:pt x="687161" y="751470"/>
                  </a:lnTo>
                  <a:lnTo>
                    <a:pt x="687115" y="751743"/>
                  </a:lnTo>
                  <a:lnTo>
                    <a:pt x="687055" y="752015"/>
                  </a:lnTo>
                  <a:lnTo>
                    <a:pt x="686983" y="752288"/>
                  </a:lnTo>
                  <a:lnTo>
                    <a:pt x="686900" y="752551"/>
                  </a:lnTo>
                  <a:lnTo>
                    <a:pt x="686805" y="752810"/>
                  </a:lnTo>
                  <a:lnTo>
                    <a:pt x="686654" y="753138"/>
                  </a:lnTo>
                  <a:lnTo>
                    <a:pt x="686481" y="753460"/>
                  </a:lnTo>
                  <a:lnTo>
                    <a:pt x="686284" y="753769"/>
                  </a:lnTo>
                  <a:lnTo>
                    <a:pt x="686069" y="754065"/>
                  </a:lnTo>
                  <a:lnTo>
                    <a:pt x="685839" y="754342"/>
                  </a:lnTo>
                  <a:lnTo>
                    <a:pt x="685665" y="754528"/>
                  </a:lnTo>
                  <a:lnTo>
                    <a:pt x="685283" y="754874"/>
                  </a:lnTo>
                  <a:lnTo>
                    <a:pt x="684619" y="755419"/>
                  </a:lnTo>
                  <a:lnTo>
                    <a:pt x="684067" y="755828"/>
                  </a:lnTo>
                  <a:lnTo>
                    <a:pt x="683792" y="756037"/>
                  </a:lnTo>
                  <a:lnTo>
                    <a:pt x="683527" y="756255"/>
                  </a:lnTo>
                  <a:lnTo>
                    <a:pt x="683161" y="756600"/>
                  </a:lnTo>
                  <a:lnTo>
                    <a:pt x="682813" y="756969"/>
                  </a:lnTo>
                  <a:lnTo>
                    <a:pt x="682470" y="757341"/>
                  </a:lnTo>
                  <a:lnTo>
                    <a:pt x="682122" y="757705"/>
                  </a:lnTo>
                  <a:lnTo>
                    <a:pt x="681533" y="758241"/>
                  </a:lnTo>
                  <a:lnTo>
                    <a:pt x="681310" y="758450"/>
                  </a:lnTo>
                  <a:lnTo>
                    <a:pt x="681084" y="758645"/>
                  </a:lnTo>
                  <a:lnTo>
                    <a:pt x="680846" y="758804"/>
                  </a:lnTo>
                  <a:lnTo>
                    <a:pt x="680597" y="758900"/>
                  </a:lnTo>
                  <a:lnTo>
                    <a:pt x="680325" y="758927"/>
                  </a:lnTo>
                  <a:lnTo>
                    <a:pt x="680034" y="758900"/>
                  </a:lnTo>
                  <a:lnTo>
                    <a:pt x="679739" y="758832"/>
                  </a:lnTo>
                  <a:lnTo>
                    <a:pt x="679452" y="758732"/>
                  </a:lnTo>
                  <a:lnTo>
                    <a:pt x="679195" y="758605"/>
                  </a:lnTo>
                  <a:lnTo>
                    <a:pt x="679052" y="758514"/>
                  </a:lnTo>
                  <a:lnTo>
                    <a:pt x="678920" y="758405"/>
                  </a:lnTo>
                  <a:lnTo>
                    <a:pt x="678606" y="758118"/>
                  </a:lnTo>
                  <a:lnTo>
                    <a:pt x="678312" y="757787"/>
                  </a:lnTo>
                  <a:lnTo>
                    <a:pt x="678047" y="757432"/>
                  </a:lnTo>
                  <a:lnTo>
                    <a:pt x="677824" y="757050"/>
                  </a:lnTo>
                  <a:lnTo>
                    <a:pt x="677647" y="756664"/>
                  </a:lnTo>
                  <a:lnTo>
                    <a:pt x="677575" y="756437"/>
                  </a:lnTo>
                  <a:lnTo>
                    <a:pt x="677530" y="756201"/>
                  </a:lnTo>
                  <a:lnTo>
                    <a:pt x="677488" y="755960"/>
                  </a:lnTo>
                  <a:lnTo>
                    <a:pt x="677439" y="755723"/>
                  </a:lnTo>
                  <a:lnTo>
                    <a:pt x="677367" y="755496"/>
                  </a:lnTo>
                  <a:lnTo>
                    <a:pt x="677315" y="755378"/>
                  </a:lnTo>
                  <a:lnTo>
                    <a:pt x="677130" y="755042"/>
                  </a:lnTo>
                  <a:lnTo>
                    <a:pt x="677080" y="754924"/>
                  </a:lnTo>
                  <a:lnTo>
                    <a:pt x="677035" y="754774"/>
                  </a:lnTo>
                  <a:lnTo>
                    <a:pt x="676997" y="754619"/>
                  </a:lnTo>
                  <a:lnTo>
                    <a:pt x="676975" y="754460"/>
                  </a:lnTo>
                  <a:lnTo>
                    <a:pt x="676956" y="754306"/>
                  </a:lnTo>
                  <a:lnTo>
                    <a:pt x="676952" y="754147"/>
                  </a:lnTo>
                  <a:lnTo>
                    <a:pt x="676725" y="754137"/>
                  </a:lnTo>
                  <a:lnTo>
                    <a:pt x="676533" y="754051"/>
                  </a:lnTo>
                  <a:lnTo>
                    <a:pt x="676427" y="753965"/>
                  </a:lnTo>
                  <a:lnTo>
                    <a:pt x="676261" y="754046"/>
                  </a:lnTo>
                  <a:lnTo>
                    <a:pt x="676121" y="754096"/>
                  </a:lnTo>
                  <a:lnTo>
                    <a:pt x="676034" y="754124"/>
                  </a:lnTo>
                  <a:lnTo>
                    <a:pt x="676004" y="754201"/>
                  </a:lnTo>
                  <a:lnTo>
                    <a:pt x="676004" y="754301"/>
                  </a:lnTo>
                  <a:lnTo>
                    <a:pt x="676038" y="754419"/>
                  </a:lnTo>
                  <a:lnTo>
                    <a:pt x="676087" y="754546"/>
                  </a:lnTo>
                  <a:lnTo>
                    <a:pt x="676076" y="754642"/>
                  </a:lnTo>
                  <a:lnTo>
                    <a:pt x="676027" y="754751"/>
                  </a:lnTo>
                  <a:lnTo>
                    <a:pt x="676193" y="754901"/>
                  </a:lnTo>
                  <a:lnTo>
                    <a:pt x="676189" y="755019"/>
                  </a:lnTo>
                  <a:lnTo>
                    <a:pt x="676091" y="755137"/>
                  </a:lnTo>
                  <a:lnTo>
                    <a:pt x="676038" y="755192"/>
                  </a:lnTo>
                  <a:lnTo>
                    <a:pt x="675959" y="755260"/>
                  </a:lnTo>
                  <a:lnTo>
                    <a:pt x="675891" y="755473"/>
                  </a:lnTo>
                  <a:lnTo>
                    <a:pt x="675762" y="755655"/>
                  </a:lnTo>
                  <a:lnTo>
                    <a:pt x="675698" y="755705"/>
                  </a:lnTo>
                  <a:lnTo>
                    <a:pt x="675551" y="755805"/>
                  </a:lnTo>
                  <a:lnTo>
                    <a:pt x="675475" y="755846"/>
                  </a:lnTo>
                  <a:lnTo>
                    <a:pt x="675400" y="755919"/>
                  </a:lnTo>
                  <a:lnTo>
                    <a:pt x="675324" y="756014"/>
                  </a:lnTo>
                  <a:lnTo>
                    <a:pt x="675188" y="756264"/>
                  </a:lnTo>
                  <a:lnTo>
                    <a:pt x="675154" y="756391"/>
                  </a:lnTo>
                  <a:lnTo>
                    <a:pt x="675090" y="756450"/>
                  </a:lnTo>
                  <a:lnTo>
                    <a:pt x="674992" y="756514"/>
                  </a:lnTo>
                  <a:lnTo>
                    <a:pt x="674848" y="756591"/>
                  </a:lnTo>
                  <a:lnTo>
                    <a:pt x="674614" y="756710"/>
                  </a:lnTo>
                  <a:lnTo>
                    <a:pt x="674550" y="756746"/>
                  </a:lnTo>
                  <a:lnTo>
                    <a:pt x="674490" y="756823"/>
                  </a:lnTo>
                  <a:lnTo>
                    <a:pt x="674414" y="756955"/>
                  </a:lnTo>
                  <a:lnTo>
                    <a:pt x="674237" y="757041"/>
                  </a:lnTo>
                  <a:lnTo>
                    <a:pt x="674157" y="757041"/>
                  </a:lnTo>
                  <a:lnTo>
                    <a:pt x="674101" y="757105"/>
                  </a:lnTo>
                  <a:lnTo>
                    <a:pt x="674048" y="757196"/>
                  </a:lnTo>
                  <a:lnTo>
                    <a:pt x="673916" y="757291"/>
                  </a:lnTo>
                  <a:lnTo>
                    <a:pt x="673795" y="757305"/>
                  </a:lnTo>
                  <a:lnTo>
                    <a:pt x="673693" y="757373"/>
                  </a:lnTo>
                  <a:lnTo>
                    <a:pt x="673591" y="757405"/>
                  </a:lnTo>
                  <a:lnTo>
                    <a:pt x="673489" y="757423"/>
                  </a:lnTo>
                  <a:lnTo>
                    <a:pt x="673368" y="757373"/>
                  </a:lnTo>
                  <a:lnTo>
                    <a:pt x="673251" y="757396"/>
                  </a:lnTo>
                  <a:lnTo>
                    <a:pt x="673104" y="757432"/>
                  </a:lnTo>
                  <a:lnTo>
                    <a:pt x="672994" y="757405"/>
                  </a:lnTo>
                  <a:lnTo>
                    <a:pt x="672900" y="757418"/>
                  </a:lnTo>
                  <a:lnTo>
                    <a:pt x="672798" y="757450"/>
                  </a:lnTo>
                  <a:lnTo>
                    <a:pt x="672677" y="757468"/>
                  </a:lnTo>
                  <a:lnTo>
                    <a:pt x="672533" y="757441"/>
                  </a:lnTo>
                  <a:lnTo>
                    <a:pt x="672450" y="757418"/>
                  </a:lnTo>
                  <a:lnTo>
                    <a:pt x="672367" y="757382"/>
                  </a:lnTo>
                  <a:lnTo>
                    <a:pt x="672269" y="757355"/>
                  </a:lnTo>
                  <a:lnTo>
                    <a:pt x="672065" y="757332"/>
                  </a:lnTo>
                  <a:lnTo>
                    <a:pt x="671838" y="757282"/>
                  </a:lnTo>
                  <a:lnTo>
                    <a:pt x="671740" y="757287"/>
                  </a:lnTo>
                  <a:lnTo>
                    <a:pt x="671566" y="757346"/>
                  </a:lnTo>
                  <a:lnTo>
                    <a:pt x="671465" y="757287"/>
                  </a:lnTo>
                  <a:lnTo>
                    <a:pt x="671366" y="757309"/>
                  </a:lnTo>
                  <a:lnTo>
                    <a:pt x="671245" y="757268"/>
                  </a:lnTo>
                  <a:lnTo>
                    <a:pt x="671125" y="757318"/>
                  </a:lnTo>
                  <a:lnTo>
                    <a:pt x="671049" y="757432"/>
                  </a:lnTo>
                  <a:lnTo>
                    <a:pt x="670947" y="757541"/>
                  </a:lnTo>
                  <a:lnTo>
                    <a:pt x="670868" y="757555"/>
                  </a:lnTo>
                  <a:lnTo>
                    <a:pt x="670758" y="757546"/>
                  </a:lnTo>
                  <a:lnTo>
                    <a:pt x="670615" y="757518"/>
                  </a:lnTo>
                  <a:lnTo>
                    <a:pt x="670513" y="757478"/>
                  </a:lnTo>
                  <a:lnTo>
                    <a:pt x="670430" y="757418"/>
                  </a:lnTo>
                  <a:lnTo>
                    <a:pt x="669995" y="757496"/>
                  </a:lnTo>
                  <a:lnTo>
                    <a:pt x="669856" y="757537"/>
                  </a:lnTo>
                  <a:lnTo>
                    <a:pt x="669720" y="757555"/>
                  </a:lnTo>
                  <a:lnTo>
                    <a:pt x="669512" y="757555"/>
                  </a:lnTo>
                  <a:lnTo>
                    <a:pt x="669357" y="757532"/>
                  </a:lnTo>
                  <a:lnTo>
                    <a:pt x="669255" y="757523"/>
                  </a:lnTo>
                  <a:lnTo>
                    <a:pt x="669138" y="757541"/>
                  </a:lnTo>
                  <a:lnTo>
                    <a:pt x="669059" y="757596"/>
                  </a:lnTo>
                  <a:lnTo>
                    <a:pt x="668976" y="757614"/>
                  </a:lnTo>
                  <a:lnTo>
                    <a:pt x="668900" y="757587"/>
                  </a:lnTo>
                  <a:lnTo>
                    <a:pt x="668726" y="757509"/>
                  </a:lnTo>
                  <a:lnTo>
                    <a:pt x="668651" y="757468"/>
                  </a:lnTo>
                  <a:lnTo>
                    <a:pt x="668432" y="757423"/>
                  </a:lnTo>
                  <a:lnTo>
                    <a:pt x="668273" y="757400"/>
                  </a:lnTo>
                  <a:lnTo>
                    <a:pt x="668201" y="757432"/>
                  </a:lnTo>
                  <a:lnTo>
                    <a:pt x="668046" y="757482"/>
                  </a:lnTo>
                  <a:lnTo>
                    <a:pt x="667967" y="757500"/>
                  </a:lnTo>
                  <a:lnTo>
                    <a:pt x="667888" y="757514"/>
                  </a:lnTo>
                  <a:lnTo>
                    <a:pt x="667767" y="757523"/>
                  </a:lnTo>
                  <a:lnTo>
                    <a:pt x="667642" y="757518"/>
                  </a:lnTo>
                  <a:lnTo>
                    <a:pt x="667522" y="757505"/>
                  </a:lnTo>
                  <a:lnTo>
                    <a:pt x="667272" y="757468"/>
                  </a:lnTo>
                  <a:lnTo>
                    <a:pt x="667155" y="757455"/>
                  </a:lnTo>
                  <a:lnTo>
                    <a:pt x="666921" y="757418"/>
                  </a:lnTo>
                  <a:lnTo>
                    <a:pt x="666804" y="757391"/>
                  </a:lnTo>
                  <a:lnTo>
                    <a:pt x="666691" y="757359"/>
                  </a:lnTo>
                  <a:lnTo>
                    <a:pt x="666559" y="757309"/>
                  </a:lnTo>
                  <a:lnTo>
                    <a:pt x="666181" y="757105"/>
                  </a:lnTo>
                  <a:lnTo>
                    <a:pt x="666049" y="757055"/>
                  </a:lnTo>
                  <a:lnTo>
                    <a:pt x="665879" y="757028"/>
                  </a:lnTo>
                  <a:lnTo>
                    <a:pt x="665792" y="757019"/>
                  </a:lnTo>
                  <a:lnTo>
                    <a:pt x="665626" y="756987"/>
                  </a:lnTo>
                  <a:lnTo>
                    <a:pt x="665554" y="756955"/>
                  </a:lnTo>
                  <a:lnTo>
                    <a:pt x="665346" y="756846"/>
                  </a:lnTo>
                  <a:lnTo>
                    <a:pt x="665274" y="756814"/>
                  </a:lnTo>
                  <a:lnTo>
                    <a:pt x="665127" y="756773"/>
                  </a:lnTo>
                  <a:lnTo>
                    <a:pt x="664972" y="756750"/>
                  </a:lnTo>
                  <a:lnTo>
                    <a:pt x="664810" y="756737"/>
                  </a:lnTo>
                  <a:lnTo>
                    <a:pt x="664651" y="756732"/>
                  </a:lnTo>
                  <a:lnTo>
                    <a:pt x="664496" y="756737"/>
                  </a:lnTo>
                  <a:lnTo>
                    <a:pt x="664387" y="756746"/>
                  </a:lnTo>
                  <a:lnTo>
                    <a:pt x="664164" y="756782"/>
                  </a:lnTo>
                  <a:lnTo>
                    <a:pt x="663945" y="756828"/>
                  </a:lnTo>
                  <a:lnTo>
                    <a:pt x="663722" y="756855"/>
                  </a:lnTo>
                  <a:lnTo>
                    <a:pt x="663499" y="756891"/>
                  </a:lnTo>
                  <a:lnTo>
                    <a:pt x="663390" y="756914"/>
                  </a:lnTo>
                  <a:lnTo>
                    <a:pt x="663193" y="756969"/>
                  </a:lnTo>
                  <a:lnTo>
                    <a:pt x="663001" y="757032"/>
                  </a:lnTo>
                  <a:lnTo>
                    <a:pt x="662808" y="757105"/>
                  </a:lnTo>
                  <a:lnTo>
                    <a:pt x="662623" y="757191"/>
                  </a:lnTo>
                  <a:lnTo>
                    <a:pt x="662446" y="757287"/>
                  </a:lnTo>
                  <a:lnTo>
                    <a:pt x="662329" y="757364"/>
                  </a:lnTo>
                  <a:lnTo>
                    <a:pt x="662106" y="757532"/>
                  </a:lnTo>
                  <a:lnTo>
                    <a:pt x="662000" y="757618"/>
                  </a:lnTo>
                  <a:lnTo>
                    <a:pt x="661758" y="757791"/>
                  </a:lnTo>
                  <a:lnTo>
                    <a:pt x="661630" y="757877"/>
                  </a:lnTo>
                  <a:lnTo>
                    <a:pt x="661366" y="758041"/>
                  </a:lnTo>
                  <a:lnTo>
                    <a:pt x="661007" y="758227"/>
                  </a:lnTo>
                  <a:lnTo>
                    <a:pt x="660773" y="758332"/>
                  </a:lnTo>
                  <a:lnTo>
                    <a:pt x="660535" y="758423"/>
                  </a:lnTo>
                  <a:lnTo>
                    <a:pt x="660297" y="758491"/>
                  </a:lnTo>
                  <a:lnTo>
                    <a:pt x="660055" y="758518"/>
                  </a:lnTo>
                  <a:lnTo>
                    <a:pt x="659893" y="758500"/>
                  </a:lnTo>
                  <a:lnTo>
                    <a:pt x="659541" y="758418"/>
                  </a:lnTo>
                  <a:lnTo>
                    <a:pt x="659409" y="758391"/>
                  </a:lnTo>
                  <a:lnTo>
                    <a:pt x="659330" y="758482"/>
                  </a:lnTo>
                  <a:lnTo>
                    <a:pt x="659337" y="758573"/>
                  </a:lnTo>
                  <a:lnTo>
                    <a:pt x="659364" y="758673"/>
                  </a:lnTo>
                  <a:lnTo>
                    <a:pt x="659398" y="758773"/>
                  </a:lnTo>
                  <a:lnTo>
                    <a:pt x="659436" y="758864"/>
                  </a:lnTo>
                  <a:lnTo>
                    <a:pt x="659489" y="758977"/>
                  </a:lnTo>
                  <a:lnTo>
                    <a:pt x="659556" y="759082"/>
                  </a:lnTo>
                  <a:lnTo>
                    <a:pt x="659636" y="759182"/>
                  </a:lnTo>
                  <a:lnTo>
                    <a:pt x="659711" y="759286"/>
                  </a:lnTo>
                  <a:lnTo>
                    <a:pt x="659779" y="759391"/>
                  </a:lnTo>
                  <a:lnTo>
                    <a:pt x="659900" y="759627"/>
                  </a:lnTo>
                  <a:lnTo>
                    <a:pt x="660089" y="760127"/>
                  </a:lnTo>
                  <a:lnTo>
                    <a:pt x="660187" y="760372"/>
                  </a:lnTo>
                  <a:lnTo>
                    <a:pt x="660312" y="760604"/>
                  </a:lnTo>
                  <a:lnTo>
                    <a:pt x="660452" y="760799"/>
                  </a:lnTo>
                  <a:lnTo>
                    <a:pt x="660610" y="760986"/>
                  </a:lnTo>
                  <a:lnTo>
                    <a:pt x="660776" y="761168"/>
                  </a:lnTo>
                  <a:lnTo>
                    <a:pt x="660946" y="761345"/>
                  </a:lnTo>
                  <a:lnTo>
                    <a:pt x="661105" y="761531"/>
                  </a:lnTo>
                  <a:lnTo>
                    <a:pt x="661196" y="761640"/>
                  </a:lnTo>
                  <a:lnTo>
                    <a:pt x="661460" y="761981"/>
                  </a:lnTo>
                  <a:lnTo>
                    <a:pt x="661551" y="762090"/>
                  </a:lnTo>
                  <a:lnTo>
                    <a:pt x="661660" y="762204"/>
                  </a:lnTo>
                  <a:lnTo>
                    <a:pt x="661894" y="762417"/>
                  </a:lnTo>
                  <a:lnTo>
                    <a:pt x="661993" y="762531"/>
                  </a:lnTo>
                  <a:lnTo>
                    <a:pt x="662083" y="762717"/>
                  </a:lnTo>
                  <a:lnTo>
                    <a:pt x="662113" y="762849"/>
                  </a:lnTo>
                  <a:lnTo>
                    <a:pt x="662121" y="762981"/>
                  </a:lnTo>
                  <a:lnTo>
                    <a:pt x="662038" y="763081"/>
                  </a:lnTo>
                  <a:lnTo>
                    <a:pt x="661845" y="763172"/>
                  </a:lnTo>
                  <a:lnTo>
                    <a:pt x="661600" y="763253"/>
                  </a:lnTo>
                  <a:lnTo>
                    <a:pt x="661358" y="763353"/>
                  </a:lnTo>
                  <a:lnTo>
                    <a:pt x="661169" y="763485"/>
                  </a:lnTo>
                  <a:lnTo>
                    <a:pt x="661056" y="763635"/>
                  </a:lnTo>
                  <a:lnTo>
                    <a:pt x="660958" y="763803"/>
                  </a:lnTo>
                  <a:lnTo>
                    <a:pt x="660878" y="763985"/>
                  </a:lnTo>
                  <a:lnTo>
                    <a:pt x="660803" y="764171"/>
                  </a:lnTo>
                  <a:lnTo>
                    <a:pt x="660689" y="764485"/>
                  </a:lnTo>
                  <a:lnTo>
                    <a:pt x="660656" y="764617"/>
                  </a:lnTo>
                  <a:lnTo>
                    <a:pt x="660580" y="764880"/>
                  </a:lnTo>
                  <a:lnTo>
                    <a:pt x="660527" y="765003"/>
                  </a:lnTo>
                  <a:lnTo>
                    <a:pt x="660406" y="765226"/>
                  </a:lnTo>
                  <a:lnTo>
                    <a:pt x="660259" y="765439"/>
                  </a:lnTo>
                  <a:lnTo>
                    <a:pt x="660089" y="765644"/>
                  </a:lnTo>
                  <a:lnTo>
                    <a:pt x="659900" y="765821"/>
                  </a:lnTo>
                  <a:lnTo>
                    <a:pt x="659700" y="765967"/>
                  </a:lnTo>
                  <a:lnTo>
                    <a:pt x="659523" y="766057"/>
                  </a:lnTo>
                  <a:lnTo>
                    <a:pt x="659330" y="766126"/>
                  </a:lnTo>
                  <a:lnTo>
                    <a:pt x="659130" y="766180"/>
                  </a:lnTo>
                  <a:lnTo>
                    <a:pt x="658926" y="766230"/>
                  </a:lnTo>
                  <a:lnTo>
                    <a:pt x="658563" y="766312"/>
                  </a:lnTo>
                  <a:lnTo>
                    <a:pt x="658401" y="766353"/>
                  </a:lnTo>
                  <a:lnTo>
                    <a:pt x="658235" y="766385"/>
                  </a:lnTo>
                  <a:lnTo>
                    <a:pt x="658072" y="766407"/>
                  </a:lnTo>
                  <a:lnTo>
                    <a:pt x="657910" y="766421"/>
                  </a:lnTo>
                  <a:lnTo>
                    <a:pt x="657702" y="766426"/>
                  </a:lnTo>
                  <a:lnTo>
                    <a:pt x="657494" y="766416"/>
                  </a:lnTo>
                  <a:lnTo>
                    <a:pt x="657283" y="766394"/>
                  </a:lnTo>
                  <a:lnTo>
                    <a:pt x="657075" y="766357"/>
                  </a:lnTo>
                  <a:lnTo>
                    <a:pt x="656875" y="766307"/>
                  </a:lnTo>
                  <a:lnTo>
                    <a:pt x="656731" y="766266"/>
                  </a:lnTo>
                  <a:lnTo>
                    <a:pt x="656592" y="766216"/>
                  </a:lnTo>
                  <a:lnTo>
                    <a:pt x="656456" y="766162"/>
                  </a:lnTo>
                  <a:lnTo>
                    <a:pt x="656320" y="766098"/>
                  </a:lnTo>
                  <a:lnTo>
                    <a:pt x="656188" y="766030"/>
                  </a:lnTo>
                  <a:lnTo>
                    <a:pt x="654832" y="765253"/>
                  </a:lnTo>
                  <a:lnTo>
                    <a:pt x="654390" y="765053"/>
                  </a:lnTo>
                  <a:lnTo>
                    <a:pt x="654035" y="764871"/>
                  </a:lnTo>
                  <a:lnTo>
                    <a:pt x="653797" y="764762"/>
                  </a:lnTo>
                  <a:lnTo>
                    <a:pt x="653680" y="764721"/>
                  </a:lnTo>
                  <a:lnTo>
                    <a:pt x="653204" y="764594"/>
                  </a:lnTo>
                  <a:lnTo>
                    <a:pt x="653034" y="764544"/>
                  </a:lnTo>
                  <a:lnTo>
                    <a:pt x="652536" y="764394"/>
                  </a:lnTo>
                  <a:lnTo>
                    <a:pt x="652369" y="764340"/>
                  </a:lnTo>
                  <a:lnTo>
                    <a:pt x="652203" y="764276"/>
                  </a:lnTo>
                  <a:lnTo>
                    <a:pt x="651539" y="764003"/>
                  </a:lnTo>
                  <a:lnTo>
                    <a:pt x="651444" y="763971"/>
                  </a:lnTo>
                  <a:lnTo>
                    <a:pt x="651346" y="763944"/>
                  </a:lnTo>
                  <a:lnTo>
                    <a:pt x="651157" y="763881"/>
                  </a:lnTo>
                  <a:lnTo>
                    <a:pt x="651066" y="763835"/>
                  </a:lnTo>
                  <a:lnTo>
                    <a:pt x="650927" y="763735"/>
                  </a:lnTo>
                  <a:lnTo>
                    <a:pt x="650806" y="763608"/>
                  </a:lnTo>
                  <a:lnTo>
                    <a:pt x="650693" y="763472"/>
                  </a:lnTo>
                  <a:lnTo>
                    <a:pt x="650572" y="763340"/>
                  </a:lnTo>
                  <a:lnTo>
                    <a:pt x="650440" y="763226"/>
                  </a:lnTo>
                  <a:lnTo>
                    <a:pt x="650296" y="763149"/>
                  </a:lnTo>
                  <a:lnTo>
                    <a:pt x="650145" y="763085"/>
                  </a:lnTo>
                  <a:lnTo>
                    <a:pt x="649835" y="762967"/>
                  </a:lnTo>
                  <a:lnTo>
                    <a:pt x="649688" y="762895"/>
                  </a:lnTo>
                  <a:lnTo>
                    <a:pt x="649529" y="762785"/>
                  </a:lnTo>
                  <a:lnTo>
                    <a:pt x="649378" y="762667"/>
                  </a:lnTo>
                  <a:lnTo>
                    <a:pt x="649231" y="762540"/>
                  </a:lnTo>
                  <a:lnTo>
                    <a:pt x="649087" y="762408"/>
                  </a:lnTo>
                  <a:lnTo>
                    <a:pt x="648823" y="762176"/>
                  </a:lnTo>
                  <a:lnTo>
                    <a:pt x="648593" y="761958"/>
                  </a:lnTo>
                  <a:lnTo>
                    <a:pt x="648476" y="761854"/>
                  </a:lnTo>
                  <a:lnTo>
                    <a:pt x="648355" y="761749"/>
                  </a:lnTo>
                  <a:lnTo>
                    <a:pt x="648196" y="761627"/>
                  </a:lnTo>
                  <a:lnTo>
                    <a:pt x="647698" y="761286"/>
                  </a:lnTo>
                  <a:lnTo>
                    <a:pt x="647528" y="761177"/>
                  </a:lnTo>
                  <a:lnTo>
                    <a:pt x="647388" y="761081"/>
                  </a:lnTo>
                  <a:lnTo>
                    <a:pt x="647252" y="760977"/>
                  </a:lnTo>
                  <a:lnTo>
                    <a:pt x="647112" y="760881"/>
                  </a:lnTo>
                  <a:lnTo>
                    <a:pt x="646969" y="760795"/>
                  </a:lnTo>
                  <a:lnTo>
                    <a:pt x="646818" y="760722"/>
                  </a:lnTo>
                  <a:lnTo>
                    <a:pt x="646587" y="760668"/>
                  </a:lnTo>
                  <a:lnTo>
                    <a:pt x="646346" y="760654"/>
                  </a:lnTo>
                  <a:lnTo>
                    <a:pt x="645836" y="760668"/>
                  </a:lnTo>
                  <a:lnTo>
                    <a:pt x="645587" y="760663"/>
                  </a:lnTo>
                  <a:lnTo>
                    <a:pt x="645250" y="760631"/>
                  </a:lnTo>
                  <a:lnTo>
                    <a:pt x="644249" y="760504"/>
                  </a:lnTo>
                  <a:lnTo>
                    <a:pt x="643917" y="760472"/>
                  </a:lnTo>
                  <a:lnTo>
                    <a:pt x="643698" y="760468"/>
                  </a:lnTo>
                  <a:lnTo>
                    <a:pt x="643252" y="760486"/>
                  </a:lnTo>
                  <a:lnTo>
                    <a:pt x="643041" y="760468"/>
                  </a:lnTo>
                  <a:lnTo>
                    <a:pt x="642845" y="760413"/>
                  </a:lnTo>
                  <a:lnTo>
                    <a:pt x="642686" y="760336"/>
                  </a:lnTo>
                  <a:lnTo>
                    <a:pt x="642535" y="760227"/>
                  </a:lnTo>
                  <a:lnTo>
                    <a:pt x="642395" y="760109"/>
                  </a:lnTo>
                  <a:lnTo>
                    <a:pt x="642259" y="759977"/>
                  </a:lnTo>
                  <a:lnTo>
                    <a:pt x="642135" y="759845"/>
                  </a:lnTo>
                  <a:lnTo>
                    <a:pt x="642010" y="759695"/>
                  </a:lnTo>
                  <a:lnTo>
                    <a:pt x="641893" y="759541"/>
                  </a:lnTo>
                  <a:lnTo>
                    <a:pt x="641783" y="759377"/>
                  </a:lnTo>
                  <a:lnTo>
                    <a:pt x="641681" y="759204"/>
                  </a:lnTo>
                  <a:lnTo>
                    <a:pt x="641591" y="759036"/>
                  </a:lnTo>
                  <a:lnTo>
                    <a:pt x="641523" y="758877"/>
                  </a:lnTo>
                  <a:lnTo>
                    <a:pt x="641417" y="758545"/>
                  </a:lnTo>
                  <a:lnTo>
                    <a:pt x="641360" y="758382"/>
                  </a:lnTo>
                  <a:lnTo>
                    <a:pt x="641289" y="758227"/>
                  </a:lnTo>
                  <a:lnTo>
                    <a:pt x="641171" y="758046"/>
                  </a:lnTo>
                  <a:lnTo>
                    <a:pt x="641035" y="757868"/>
                  </a:lnTo>
                  <a:lnTo>
                    <a:pt x="640892" y="757700"/>
                  </a:lnTo>
                  <a:lnTo>
                    <a:pt x="640741" y="757537"/>
                  </a:lnTo>
                  <a:lnTo>
                    <a:pt x="640439" y="757228"/>
                  </a:lnTo>
                  <a:lnTo>
                    <a:pt x="640129" y="756946"/>
                  </a:lnTo>
                  <a:lnTo>
                    <a:pt x="639967" y="756814"/>
                  </a:lnTo>
                  <a:lnTo>
                    <a:pt x="639801" y="756687"/>
                  </a:lnTo>
                  <a:lnTo>
                    <a:pt x="639574" y="756532"/>
                  </a:lnTo>
                  <a:lnTo>
                    <a:pt x="639336" y="756391"/>
                  </a:lnTo>
                  <a:lnTo>
                    <a:pt x="639094" y="756264"/>
                  </a:lnTo>
                  <a:lnTo>
                    <a:pt x="638853" y="756128"/>
                  </a:lnTo>
                  <a:lnTo>
                    <a:pt x="638618" y="755982"/>
                  </a:lnTo>
                  <a:lnTo>
                    <a:pt x="638207" y="755710"/>
                  </a:lnTo>
                  <a:lnTo>
                    <a:pt x="638003" y="755569"/>
                  </a:lnTo>
                  <a:lnTo>
                    <a:pt x="637814" y="755414"/>
                  </a:lnTo>
                  <a:lnTo>
                    <a:pt x="637636" y="755246"/>
                  </a:lnTo>
                  <a:lnTo>
                    <a:pt x="637557" y="755151"/>
                  </a:lnTo>
                  <a:lnTo>
                    <a:pt x="637482" y="755051"/>
                  </a:lnTo>
                  <a:lnTo>
                    <a:pt x="637410" y="754946"/>
                  </a:lnTo>
                  <a:lnTo>
                    <a:pt x="637331" y="754851"/>
                  </a:lnTo>
                  <a:lnTo>
                    <a:pt x="637244" y="754760"/>
                  </a:lnTo>
                  <a:lnTo>
                    <a:pt x="637055" y="754637"/>
                  </a:lnTo>
                  <a:lnTo>
                    <a:pt x="636828" y="754551"/>
                  </a:lnTo>
                  <a:lnTo>
                    <a:pt x="636352" y="754410"/>
                  </a:lnTo>
                  <a:lnTo>
                    <a:pt x="636137" y="754301"/>
                  </a:lnTo>
                  <a:lnTo>
                    <a:pt x="636016" y="754210"/>
                  </a:lnTo>
                  <a:lnTo>
                    <a:pt x="635673" y="753897"/>
                  </a:lnTo>
                  <a:lnTo>
                    <a:pt x="635552" y="753810"/>
                  </a:lnTo>
                  <a:lnTo>
                    <a:pt x="635340" y="753697"/>
                  </a:lnTo>
                  <a:lnTo>
                    <a:pt x="635269" y="753669"/>
                  </a:lnTo>
                  <a:lnTo>
                    <a:pt x="635193" y="753647"/>
                  </a:lnTo>
                  <a:lnTo>
                    <a:pt x="635049" y="753633"/>
                  </a:lnTo>
                  <a:lnTo>
                    <a:pt x="634895" y="753647"/>
                  </a:lnTo>
                  <a:lnTo>
                    <a:pt x="634740" y="753683"/>
                  </a:lnTo>
                  <a:lnTo>
                    <a:pt x="634434" y="753792"/>
                  </a:lnTo>
                  <a:lnTo>
                    <a:pt x="634324" y="753842"/>
                  </a:lnTo>
                  <a:lnTo>
                    <a:pt x="634113" y="753965"/>
                  </a:lnTo>
                  <a:lnTo>
                    <a:pt x="634011" y="754033"/>
                  </a:lnTo>
                  <a:lnTo>
                    <a:pt x="633913" y="754106"/>
                  </a:lnTo>
                  <a:lnTo>
                    <a:pt x="633822" y="754178"/>
                  </a:lnTo>
                  <a:lnTo>
                    <a:pt x="633648" y="754346"/>
                  </a:lnTo>
                  <a:lnTo>
                    <a:pt x="633561" y="754424"/>
                  </a:lnTo>
                  <a:lnTo>
                    <a:pt x="633467" y="754496"/>
                  </a:lnTo>
                  <a:lnTo>
                    <a:pt x="633229" y="754615"/>
                  </a:lnTo>
                  <a:lnTo>
                    <a:pt x="632961" y="754692"/>
                  </a:lnTo>
                  <a:lnTo>
                    <a:pt x="632681" y="754742"/>
                  </a:lnTo>
                  <a:lnTo>
                    <a:pt x="632107" y="754792"/>
                  </a:lnTo>
                  <a:lnTo>
                    <a:pt x="631934" y="754796"/>
                  </a:lnTo>
                  <a:lnTo>
                    <a:pt x="631409" y="754778"/>
                  </a:lnTo>
                  <a:lnTo>
                    <a:pt x="630933" y="754774"/>
                  </a:lnTo>
                  <a:lnTo>
                    <a:pt x="630612" y="754760"/>
                  </a:lnTo>
                  <a:lnTo>
                    <a:pt x="630298" y="754765"/>
                  </a:lnTo>
                  <a:lnTo>
                    <a:pt x="630042" y="754805"/>
                  </a:lnTo>
                  <a:lnTo>
                    <a:pt x="629875" y="754914"/>
                  </a:lnTo>
                  <a:lnTo>
                    <a:pt x="629826" y="755010"/>
                  </a:lnTo>
                  <a:lnTo>
                    <a:pt x="629792" y="755124"/>
                  </a:lnTo>
                  <a:lnTo>
                    <a:pt x="629743" y="755360"/>
                  </a:lnTo>
                  <a:lnTo>
                    <a:pt x="629709" y="755469"/>
                  </a:lnTo>
                  <a:lnTo>
                    <a:pt x="629551" y="755719"/>
                  </a:lnTo>
                  <a:lnTo>
                    <a:pt x="629335" y="755942"/>
                  </a:lnTo>
                  <a:lnTo>
                    <a:pt x="629090" y="756155"/>
                  </a:lnTo>
                  <a:lnTo>
                    <a:pt x="628856" y="756373"/>
                  </a:lnTo>
                  <a:lnTo>
                    <a:pt x="628652" y="756610"/>
                  </a:lnTo>
                  <a:lnTo>
                    <a:pt x="628508" y="756850"/>
                  </a:lnTo>
                  <a:lnTo>
                    <a:pt x="628380" y="757100"/>
                  </a:lnTo>
                  <a:lnTo>
                    <a:pt x="628149" y="757618"/>
                  </a:lnTo>
                  <a:lnTo>
                    <a:pt x="628032" y="757877"/>
                  </a:lnTo>
                  <a:lnTo>
                    <a:pt x="627927" y="758168"/>
                  </a:lnTo>
                  <a:lnTo>
                    <a:pt x="627836" y="758491"/>
                  </a:lnTo>
                  <a:lnTo>
                    <a:pt x="627738" y="758795"/>
                  </a:lnTo>
                  <a:lnTo>
                    <a:pt x="627617" y="759045"/>
                  </a:lnTo>
                  <a:lnTo>
                    <a:pt x="627454" y="759186"/>
                  </a:lnTo>
                  <a:lnTo>
                    <a:pt x="627364" y="759218"/>
                  </a:lnTo>
                  <a:lnTo>
                    <a:pt x="627269" y="759245"/>
                  </a:lnTo>
                  <a:lnTo>
                    <a:pt x="627171" y="759259"/>
                  </a:lnTo>
                  <a:lnTo>
                    <a:pt x="627073" y="759263"/>
                  </a:lnTo>
                  <a:lnTo>
                    <a:pt x="626975" y="759259"/>
                  </a:lnTo>
                  <a:lnTo>
                    <a:pt x="626748" y="759204"/>
                  </a:lnTo>
                  <a:lnTo>
                    <a:pt x="626518" y="759141"/>
                  </a:lnTo>
                  <a:lnTo>
                    <a:pt x="626291" y="759068"/>
                  </a:lnTo>
                  <a:lnTo>
                    <a:pt x="626069" y="758991"/>
                  </a:lnTo>
                  <a:lnTo>
                    <a:pt x="625849" y="758904"/>
                  </a:lnTo>
                  <a:lnTo>
                    <a:pt x="625574" y="758782"/>
                  </a:lnTo>
                  <a:lnTo>
                    <a:pt x="625306" y="758645"/>
                  </a:lnTo>
                  <a:lnTo>
                    <a:pt x="625037" y="758500"/>
                  </a:lnTo>
                  <a:lnTo>
                    <a:pt x="624358" y="758091"/>
                  </a:lnTo>
                  <a:lnTo>
                    <a:pt x="624191" y="757996"/>
                  </a:lnTo>
                  <a:lnTo>
                    <a:pt x="624029" y="757896"/>
                  </a:lnTo>
                  <a:lnTo>
                    <a:pt x="623874" y="757787"/>
                  </a:lnTo>
                  <a:lnTo>
                    <a:pt x="623731" y="757664"/>
                  </a:lnTo>
                  <a:lnTo>
                    <a:pt x="623568" y="757487"/>
                  </a:lnTo>
                  <a:lnTo>
                    <a:pt x="623425" y="757282"/>
                  </a:lnTo>
                  <a:lnTo>
                    <a:pt x="623164" y="756846"/>
                  </a:lnTo>
                  <a:lnTo>
                    <a:pt x="623024" y="756637"/>
                  </a:lnTo>
                  <a:lnTo>
                    <a:pt x="622730" y="756237"/>
                  </a:lnTo>
                  <a:lnTo>
                    <a:pt x="622016" y="755296"/>
                  </a:lnTo>
                  <a:lnTo>
                    <a:pt x="621891" y="755124"/>
                  </a:lnTo>
                  <a:lnTo>
                    <a:pt x="621725" y="754869"/>
                  </a:lnTo>
                  <a:lnTo>
                    <a:pt x="621646" y="754737"/>
                  </a:lnTo>
                  <a:lnTo>
                    <a:pt x="621559" y="754615"/>
                  </a:lnTo>
                  <a:lnTo>
                    <a:pt x="621468" y="754496"/>
                  </a:lnTo>
                  <a:lnTo>
                    <a:pt x="621302" y="754333"/>
                  </a:lnTo>
                  <a:lnTo>
                    <a:pt x="621125" y="754187"/>
                  </a:lnTo>
                  <a:lnTo>
                    <a:pt x="620978" y="753956"/>
                  </a:lnTo>
                  <a:lnTo>
                    <a:pt x="620823" y="753728"/>
                  </a:lnTo>
                  <a:lnTo>
                    <a:pt x="620656" y="753506"/>
                  </a:lnTo>
                  <a:lnTo>
                    <a:pt x="620483" y="753292"/>
                  </a:lnTo>
                  <a:lnTo>
                    <a:pt x="620298" y="753088"/>
                  </a:lnTo>
                  <a:lnTo>
                    <a:pt x="620181" y="752970"/>
                  </a:lnTo>
                  <a:lnTo>
                    <a:pt x="619928" y="752751"/>
                  </a:lnTo>
                  <a:lnTo>
                    <a:pt x="619686" y="752520"/>
                  </a:lnTo>
                  <a:lnTo>
                    <a:pt x="619554" y="752361"/>
                  </a:lnTo>
                  <a:lnTo>
                    <a:pt x="619180" y="751852"/>
                  </a:lnTo>
                  <a:lnTo>
                    <a:pt x="619048" y="751688"/>
                  </a:lnTo>
                  <a:lnTo>
                    <a:pt x="618870" y="751506"/>
                  </a:lnTo>
                  <a:lnTo>
                    <a:pt x="618685" y="751334"/>
                  </a:lnTo>
                  <a:lnTo>
                    <a:pt x="618304" y="750997"/>
                  </a:lnTo>
                  <a:lnTo>
                    <a:pt x="618115" y="750820"/>
                  </a:lnTo>
                  <a:lnTo>
                    <a:pt x="618096" y="751134"/>
                  </a:lnTo>
                  <a:lnTo>
                    <a:pt x="618069" y="751765"/>
                  </a:lnTo>
                  <a:lnTo>
                    <a:pt x="618066" y="752397"/>
                  </a:lnTo>
                  <a:lnTo>
                    <a:pt x="618047" y="752933"/>
                  </a:lnTo>
                  <a:lnTo>
                    <a:pt x="618043" y="753201"/>
                  </a:lnTo>
                  <a:lnTo>
                    <a:pt x="618066" y="753460"/>
                  </a:lnTo>
                  <a:lnTo>
                    <a:pt x="618134" y="753697"/>
                  </a:lnTo>
                  <a:lnTo>
                    <a:pt x="618258" y="753906"/>
                  </a:lnTo>
                  <a:lnTo>
                    <a:pt x="618432" y="754096"/>
                  </a:lnTo>
                  <a:lnTo>
                    <a:pt x="618632" y="754274"/>
                  </a:lnTo>
                  <a:lnTo>
                    <a:pt x="618832" y="754455"/>
                  </a:lnTo>
                  <a:lnTo>
                    <a:pt x="619006" y="754651"/>
                  </a:lnTo>
                  <a:lnTo>
                    <a:pt x="619119" y="754805"/>
                  </a:lnTo>
                  <a:lnTo>
                    <a:pt x="619229" y="754964"/>
                  </a:lnTo>
                  <a:lnTo>
                    <a:pt x="619433" y="755296"/>
                  </a:lnTo>
                  <a:lnTo>
                    <a:pt x="619527" y="755464"/>
                  </a:lnTo>
                  <a:lnTo>
                    <a:pt x="619656" y="755742"/>
                  </a:lnTo>
                  <a:lnTo>
                    <a:pt x="619761" y="756032"/>
                  </a:lnTo>
                  <a:lnTo>
                    <a:pt x="619860" y="756328"/>
                  </a:lnTo>
                  <a:lnTo>
                    <a:pt x="619961" y="756619"/>
                  </a:lnTo>
                  <a:lnTo>
                    <a:pt x="620079" y="756905"/>
                  </a:lnTo>
                  <a:lnTo>
                    <a:pt x="620230" y="757191"/>
                  </a:lnTo>
                  <a:lnTo>
                    <a:pt x="620570" y="757746"/>
                  </a:lnTo>
                  <a:lnTo>
                    <a:pt x="620743" y="758023"/>
                  </a:lnTo>
                  <a:lnTo>
                    <a:pt x="620902" y="758305"/>
                  </a:lnTo>
                  <a:lnTo>
                    <a:pt x="621057" y="758645"/>
                  </a:lnTo>
                  <a:lnTo>
                    <a:pt x="621329" y="759359"/>
                  </a:lnTo>
                  <a:lnTo>
                    <a:pt x="621484" y="759700"/>
                  </a:lnTo>
                  <a:lnTo>
                    <a:pt x="621672" y="760013"/>
                  </a:lnTo>
                  <a:lnTo>
                    <a:pt x="621888" y="760268"/>
                  </a:lnTo>
                  <a:lnTo>
                    <a:pt x="622126" y="760500"/>
                  </a:lnTo>
                  <a:lnTo>
                    <a:pt x="622382" y="760718"/>
                  </a:lnTo>
                  <a:lnTo>
                    <a:pt x="622647" y="760936"/>
                  </a:lnTo>
                  <a:lnTo>
                    <a:pt x="622900" y="761154"/>
                  </a:lnTo>
                  <a:lnTo>
                    <a:pt x="623512" y="761704"/>
                  </a:lnTo>
                  <a:lnTo>
                    <a:pt x="624437" y="762522"/>
                  </a:lnTo>
                  <a:lnTo>
                    <a:pt x="624822" y="762904"/>
                  </a:lnTo>
                  <a:lnTo>
                    <a:pt x="625196" y="763308"/>
                  </a:lnTo>
                  <a:lnTo>
                    <a:pt x="625574" y="763703"/>
                  </a:lnTo>
                  <a:lnTo>
                    <a:pt x="625970" y="764058"/>
                  </a:lnTo>
                  <a:lnTo>
                    <a:pt x="626408" y="764344"/>
                  </a:lnTo>
                  <a:lnTo>
                    <a:pt x="626805" y="764530"/>
                  </a:lnTo>
                  <a:lnTo>
                    <a:pt x="627224" y="764680"/>
                  </a:lnTo>
                  <a:lnTo>
                    <a:pt x="627658" y="764799"/>
                  </a:lnTo>
                  <a:lnTo>
                    <a:pt x="628100" y="764880"/>
                  </a:lnTo>
                  <a:lnTo>
                    <a:pt x="628535" y="764917"/>
                  </a:lnTo>
                  <a:lnTo>
                    <a:pt x="629010" y="764912"/>
                  </a:lnTo>
                  <a:lnTo>
                    <a:pt x="629498" y="764867"/>
                  </a:lnTo>
                  <a:lnTo>
                    <a:pt x="629985" y="764771"/>
                  </a:lnTo>
                  <a:lnTo>
                    <a:pt x="630442" y="764626"/>
                  </a:lnTo>
                  <a:lnTo>
                    <a:pt x="630857" y="764421"/>
                  </a:lnTo>
                  <a:lnTo>
                    <a:pt x="631057" y="764262"/>
                  </a:lnTo>
                  <a:lnTo>
                    <a:pt x="631239" y="764062"/>
                  </a:lnTo>
                  <a:lnTo>
                    <a:pt x="631416" y="763858"/>
                  </a:lnTo>
                  <a:lnTo>
                    <a:pt x="631601" y="763690"/>
                  </a:lnTo>
                  <a:lnTo>
                    <a:pt x="631866" y="763576"/>
                  </a:lnTo>
                  <a:lnTo>
                    <a:pt x="631994" y="763567"/>
                  </a:lnTo>
                  <a:lnTo>
                    <a:pt x="632119" y="763549"/>
                  </a:lnTo>
                  <a:lnTo>
                    <a:pt x="632243" y="763499"/>
                  </a:lnTo>
                  <a:lnTo>
                    <a:pt x="632364" y="763431"/>
                  </a:lnTo>
                  <a:lnTo>
                    <a:pt x="632481" y="763344"/>
                  </a:lnTo>
                  <a:lnTo>
                    <a:pt x="632704" y="763158"/>
                  </a:lnTo>
                  <a:lnTo>
                    <a:pt x="633055" y="762822"/>
                  </a:lnTo>
                  <a:lnTo>
                    <a:pt x="633376" y="762417"/>
                  </a:lnTo>
                  <a:lnTo>
                    <a:pt x="633652" y="761972"/>
                  </a:lnTo>
                  <a:lnTo>
                    <a:pt x="633871" y="761504"/>
                  </a:lnTo>
                  <a:lnTo>
                    <a:pt x="634015" y="761036"/>
                  </a:lnTo>
                  <a:lnTo>
                    <a:pt x="634067" y="760945"/>
                  </a:lnTo>
                  <a:lnTo>
                    <a:pt x="634128" y="760863"/>
                  </a:lnTo>
                  <a:lnTo>
                    <a:pt x="634196" y="760786"/>
                  </a:lnTo>
                  <a:lnTo>
                    <a:pt x="634328" y="760686"/>
                  </a:lnTo>
                  <a:lnTo>
                    <a:pt x="634483" y="760604"/>
                  </a:lnTo>
                  <a:lnTo>
                    <a:pt x="634653" y="760540"/>
                  </a:lnTo>
                  <a:lnTo>
                    <a:pt x="634997" y="760440"/>
                  </a:lnTo>
                  <a:lnTo>
                    <a:pt x="635269" y="760354"/>
                  </a:lnTo>
                  <a:lnTo>
                    <a:pt x="635405" y="760318"/>
                  </a:lnTo>
                  <a:lnTo>
                    <a:pt x="635540" y="760295"/>
                  </a:lnTo>
                  <a:lnTo>
                    <a:pt x="635676" y="760291"/>
                  </a:lnTo>
                  <a:lnTo>
                    <a:pt x="635809" y="760309"/>
                  </a:lnTo>
                  <a:lnTo>
                    <a:pt x="635937" y="760340"/>
                  </a:lnTo>
                  <a:lnTo>
                    <a:pt x="636069" y="760381"/>
                  </a:lnTo>
                  <a:lnTo>
                    <a:pt x="636311" y="760500"/>
                  </a:lnTo>
                  <a:lnTo>
                    <a:pt x="636507" y="760668"/>
                  </a:lnTo>
                  <a:lnTo>
                    <a:pt x="636666" y="760895"/>
                  </a:lnTo>
                  <a:lnTo>
                    <a:pt x="636806" y="761154"/>
                  </a:lnTo>
                  <a:lnTo>
                    <a:pt x="636942" y="761422"/>
                  </a:lnTo>
                  <a:lnTo>
                    <a:pt x="637085" y="761677"/>
                  </a:lnTo>
                  <a:lnTo>
                    <a:pt x="637172" y="761804"/>
                  </a:lnTo>
                  <a:lnTo>
                    <a:pt x="637338" y="762067"/>
                  </a:lnTo>
                  <a:lnTo>
                    <a:pt x="637512" y="762322"/>
                  </a:lnTo>
                  <a:lnTo>
                    <a:pt x="637705" y="762549"/>
                  </a:lnTo>
                  <a:lnTo>
                    <a:pt x="637912" y="762763"/>
                  </a:lnTo>
                  <a:lnTo>
                    <a:pt x="638354" y="763172"/>
                  </a:lnTo>
                  <a:lnTo>
                    <a:pt x="638713" y="763517"/>
                  </a:lnTo>
                  <a:lnTo>
                    <a:pt x="639132" y="763935"/>
                  </a:lnTo>
                  <a:lnTo>
                    <a:pt x="639521" y="764303"/>
                  </a:lnTo>
                  <a:lnTo>
                    <a:pt x="640020" y="764767"/>
                  </a:lnTo>
                  <a:lnTo>
                    <a:pt x="640529" y="765212"/>
                  </a:lnTo>
                  <a:lnTo>
                    <a:pt x="640945" y="765567"/>
                  </a:lnTo>
                  <a:lnTo>
                    <a:pt x="641156" y="765739"/>
                  </a:lnTo>
                  <a:lnTo>
                    <a:pt x="641372" y="765908"/>
                  </a:lnTo>
                  <a:lnTo>
                    <a:pt x="641659" y="766121"/>
                  </a:lnTo>
                  <a:lnTo>
                    <a:pt x="641946" y="766316"/>
                  </a:lnTo>
                  <a:lnTo>
                    <a:pt x="642837" y="766648"/>
                  </a:lnTo>
                  <a:lnTo>
                    <a:pt x="643283" y="766825"/>
                  </a:lnTo>
                  <a:lnTo>
                    <a:pt x="644163" y="767189"/>
                  </a:lnTo>
                  <a:lnTo>
                    <a:pt x="644782" y="767471"/>
                  </a:lnTo>
                  <a:lnTo>
                    <a:pt x="645398" y="767757"/>
                  </a:lnTo>
                  <a:lnTo>
                    <a:pt x="645707" y="767893"/>
                  </a:lnTo>
                  <a:lnTo>
                    <a:pt x="645998" y="768007"/>
                  </a:lnTo>
                  <a:lnTo>
                    <a:pt x="646599" y="768216"/>
                  </a:lnTo>
                  <a:lnTo>
                    <a:pt x="646882" y="768339"/>
                  </a:lnTo>
                  <a:lnTo>
                    <a:pt x="647150" y="768493"/>
                  </a:lnTo>
                  <a:lnTo>
                    <a:pt x="647380" y="768661"/>
                  </a:lnTo>
                  <a:lnTo>
                    <a:pt x="647596" y="768848"/>
                  </a:lnTo>
                  <a:lnTo>
                    <a:pt x="647803" y="769057"/>
                  </a:lnTo>
                  <a:lnTo>
                    <a:pt x="647996" y="769270"/>
                  </a:lnTo>
                  <a:lnTo>
                    <a:pt x="648170" y="769498"/>
                  </a:lnTo>
                  <a:lnTo>
                    <a:pt x="648389" y="769861"/>
                  </a:lnTo>
                  <a:lnTo>
                    <a:pt x="648566" y="770261"/>
                  </a:lnTo>
                  <a:lnTo>
                    <a:pt x="648706" y="770684"/>
                  </a:lnTo>
                  <a:lnTo>
                    <a:pt x="648819" y="771115"/>
                  </a:lnTo>
                  <a:lnTo>
                    <a:pt x="648914" y="771543"/>
                  </a:lnTo>
                  <a:lnTo>
                    <a:pt x="648959" y="771811"/>
                  </a:lnTo>
                  <a:lnTo>
                    <a:pt x="648993" y="772083"/>
                  </a:lnTo>
                  <a:lnTo>
                    <a:pt x="649020" y="772356"/>
                  </a:lnTo>
                  <a:lnTo>
                    <a:pt x="649046" y="772902"/>
                  </a:lnTo>
                  <a:lnTo>
                    <a:pt x="649050" y="773320"/>
                  </a:lnTo>
                  <a:lnTo>
                    <a:pt x="649035" y="773738"/>
                  </a:lnTo>
                  <a:lnTo>
                    <a:pt x="649004" y="774160"/>
                  </a:lnTo>
                  <a:lnTo>
                    <a:pt x="648944" y="774574"/>
                  </a:lnTo>
                  <a:lnTo>
                    <a:pt x="648853" y="774978"/>
                  </a:lnTo>
                  <a:lnTo>
                    <a:pt x="648751" y="775310"/>
                  </a:lnTo>
                  <a:lnTo>
                    <a:pt x="648627" y="775642"/>
                  </a:lnTo>
                  <a:lnTo>
                    <a:pt x="648487" y="775965"/>
                  </a:lnTo>
                  <a:lnTo>
                    <a:pt x="648325" y="776278"/>
                  </a:lnTo>
                  <a:lnTo>
                    <a:pt x="648151" y="776583"/>
                  </a:lnTo>
                  <a:lnTo>
                    <a:pt x="647947" y="776878"/>
                  </a:lnTo>
                  <a:lnTo>
                    <a:pt x="647724" y="777160"/>
                  </a:lnTo>
                  <a:lnTo>
                    <a:pt x="647482" y="777433"/>
                  </a:lnTo>
                  <a:lnTo>
                    <a:pt x="646791" y="778178"/>
                  </a:lnTo>
                  <a:lnTo>
                    <a:pt x="646187" y="778791"/>
                  </a:lnTo>
                  <a:lnTo>
                    <a:pt x="645685" y="779287"/>
                  </a:lnTo>
                  <a:lnTo>
                    <a:pt x="645080" y="779868"/>
                  </a:lnTo>
                  <a:lnTo>
                    <a:pt x="644771" y="780150"/>
                  </a:lnTo>
                  <a:lnTo>
                    <a:pt x="644454" y="780423"/>
                  </a:lnTo>
                  <a:lnTo>
                    <a:pt x="644114" y="780709"/>
                  </a:lnTo>
                  <a:lnTo>
                    <a:pt x="643766" y="780991"/>
                  </a:lnTo>
                  <a:lnTo>
                    <a:pt x="643411" y="781264"/>
                  </a:lnTo>
                  <a:lnTo>
                    <a:pt x="643049" y="781518"/>
                  </a:lnTo>
                  <a:lnTo>
                    <a:pt x="642671" y="781745"/>
                  </a:lnTo>
                  <a:lnTo>
                    <a:pt x="642282" y="781941"/>
                  </a:lnTo>
                  <a:lnTo>
                    <a:pt x="641878" y="782113"/>
                  </a:lnTo>
                  <a:lnTo>
                    <a:pt x="641466" y="782268"/>
                  </a:lnTo>
                  <a:lnTo>
                    <a:pt x="640635" y="782545"/>
                  </a:lnTo>
                  <a:lnTo>
                    <a:pt x="640250" y="782622"/>
                  </a:lnTo>
                  <a:lnTo>
                    <a:pt x="639835" y="782668"/>
                  </a:lnTo>
                  <a:lnTo>
                    <a:pt x="639430" y="782718"/>
                  </a:lnTo>
                  <a:lnTo>
                    <a:pt x="639091" y="782809"/>
                  </a:lnTo>
                  <a:lnTo>
                    <a:pt x="638860" y="782982"/>
                  </a:lnTo>
                  <a:lnTo>
                    <a:pt x="638788" y="783322"/>
                  </a:lnTo>
                  <a:lnTo>
                    <a:pt x="638262" y="783317"/>
                  </a:lnTo>
                  <a:lnTo>
                    <a:pt x="637560" y="782717"/>
                  </a:lnTo>
                  <a:lnTo>
                    <a:pt x="637367" y="782717"/>
                  </a:lnTo>
                  <a:lnTo>
                    <a:pt x="636853" y="782444"/>
                  </a:lnTo>
                  <a:lnTo>
                    <a:pt x="636596" y="782376"/>
                  </a:lnTo>
                  <a:lnTo>
                    <a:pt x="636404" y="782244"/>
                  </a:lnTo>
                  <a:lnTo>
                    <a:pt x="635630" y="782035"/>
                  </a:lnTo>
                  <a:lnTo>
                    <a:pt x="634467" y="781885"/>
                  </a:lnTo>
                  <a:lnTo>
                    <a:pt x="633885" y="781876"/>
                  </a:lnTo>
                  <a:lnTo>
                    <a:pt x="633628" y="781808"/>
                  </a:lnTo>
                  <a:lnTo>
                    <a:pt x="633111" y="781735"/>
                  </a:lnTo>
                  <a:lnTo>
                    <a:pt x="632329" y="781917"/>
                  </a:lnTo>
                  <a:lnTo>
                    <a:pt x="630762" y="782931"/>
                  </a:lnTo>
                  <a:lnTo>
                    <a:pt x="628991" y="784203"/>
                  </a:lnTo>
                  <a:lnTo>
                    <a:pt x="629183" y="784403"/>
                  </a:lnTo>
                  <a:lnTo>
                    <a:pt x="629311" y="784403"/>
                  </a:lnTo>
                  <a:lnTo>
                    <a:pt x="630089" y="784289"/>
                  </a:lnTo>
                  <a:lnTo>
                    <a:pt x="631264" y="783785"/>
                  </a:lnTo>
                  <a:lnTo>
                    <a:pt x="632435" y="783544"/>
                  </a:lnTo>
                  <a:lnTo>
                    <a:pt x="633538" y="783435"/>
                  </a:lnTo>
                  <a:lnTo>
                    <a:pt x="633794" y="783440"/>
                  </a:lnTo>
                  <a:lnTo>
                    <a:pt x="634633" y="783580"/>
                  </a:lnTo>
                  <a:lnTo>
                    <a:pt x="635664" y="783858"/>
                  </a:lnTo>
                  <a:lnTo>
                    <a:pt x="635924" y="783862"/>
                  </a:lnTo>
                  <a:lnTo>
                    <a:pt x="636570" y="784003"/>
                  </a:lnTo>
                  <a:lnTo>
                    <a:pt x="637084" y="784208"/>
                  </a:lnTo>
                  <a:lnTo>
                    <a:pt x="637469" y="784280"/>
                  </a:lnTo>
                  <a:lnTo>
                    <a:pt x="637854" y="784480"/>
                  </a:lnTo>
                  <a:lnTo>
                    <a:pt x="638047" y="784612"/>
                  </a:lnTo>
                  <a:lnTo>
                    <a:pt x="638885" y="784889"/>
                  </a:lnTo>
                  <a:lnTo>
                    <a:pt x="639206" y="784894"/>
                  </a:lnTo>
                  <a:lnTo>
                    <a:pt x="639464" y="785031"/>
                  </a:lnTo>
                  <a:lnTo>
                    <a:pt x="640813" y="785767"/>
                  </a:lnTo>
                  <a:lnTo>
                    <a:pt x="641066" y="785967"/>
                  </a:lnTo>
                  <a:lnTo>
                    <a:pt x="642357" y="786249"/>
                  </a:lnTo>
                  <a:lnTo>
                    <a:pt x="643067" y="786326"/>
                  </a:lnTo>
                  <a:lnTo>
                    <a:pt x="643249" y="786292"/>
                  </a:lnTo>
                  <a:lnTo>
                    <a:pt x="643867" y="786067"/>
                  </a:lnTo>
                  <a:lnTo>
                    <a:pt x="644313" y="785835"/>
                  </a:lnTo>
                  <a:lnTo>
                    <a:pt x="644642" y="785658"/>
                  </a:lnTo>
                  <a:lnTo>
                    <a:pt x="644829" y="785481"/>
                  </a:lnTo>
                  <a:lnTo>
                    <a:pt x="644993" y="785431"/>
                  </a:lnTo>
                  <a:lnTo>
                    <a:pt x="645099" y="785340"/>
                  </a:lnTo>
                  <a:lnTo>
                    <a:pt x="645303" y="785145"/>
                  </a:lnTo>
                  <a:lnTo>
                    <a:pt x="645409" y="785054"/>
                  </a:lnTo>
                  <a:lnTo>
                    <a:pt x="645518" y="784972"/>
                  </a:lnTo>
                  <a:lnTo>
                    <a:pt x="645681" y="784881"/>
                  </a:lnTo>
                  <a:lnTo>
                    <a:pt x="645858" y="784808"/>
                  </a:lnTo>
                  <a:lnTo>
                    <a:pt x="646040" y="784745"/>
                  </a:lnTo>
                  <a:lnTo>
                    <a:pt x="646225" y="784686"/>
                  </a:lnTo>
                  <a:lnTo>
                    <a:pt x="646961" y="784422"/>
                  </a:lnTo>
                  <a:lnTo>
                    <a:pt x="647244" y="784331"/>
                  </a:lnTo>
                  <a:lnTo>
                    <a:pt x="647528" y="784250"/>
                  </a:lnTo>
                  <a:lnTo>
                    <a:pt x="647815" y="784177"/>
                  </a:lnTo>
                  <a:lnTo>
                    <a:pt x="648140" y="784118"/>
                  </a:lnTo>
                  <a:lnTo>
                    <a:pt x="648472" y="784077"/>
                  </a:lnTo>
                  <a:lnTo>
                    <a:pt x="649703" y="783981"/>
                  </a:lnTo>
                  <a:lnTo>
                    <a:pt x="650164" y="783963"/>
                  </a:lnTo>
                  <a:lnTo>
                    <a:pt x="650394" y="783945"/>
                  </a:lnTo>
                  <a:lnTo>
                    <a:pt x="650617" y="783913"/>
                  </a:lnTo>
                  <a:lnTo>
                    <a:pt x="650806" y="783872"/>
                  </a:lnTo>
                  <a:lnTo>
                    <a:pt x="650995" y="783813"/>
                  </a:lnTo>
                  <a:lnTo>
                    <a:pt x="651036" y="783628"/>
                  </a:lnTo>
                  <a:lnTo>
                    <a:pt x="651937" y="783602"/>
                  </a:lnTo>
                  <a:lnTo>
                    <a:pt x="652588" y="783818"/>
                  </a:lnTo>
                  <a:lnTo>
                    <a:pt x="652657" y="783826"/>
                  </a:lnTo>
                  <a:lnTo>
                    <a:pt x="652849" y="783850"/>
                  </a:lnTo>
                  <a:lnTo>
                    <a:pt x="653900" y="783789"/>
                  </a:lnTo>
                  <a:lnTo>
                    <a:pt x="654095" y="783818"/>
                  </a:lnTo>
                  <a:lnTo>
                    <a:pt x="654707" y="783822"/>
                  </a:lnTo>
                  <a:lnTo>
                    <a:pt x="655013" y="783818"/>
                  </a:lnTo>
                  <a:lnTo>
                    <a:pt x="655311" y="783800"/>
                  </a:lnTo>
                  <a:lnTo>
                    <a:pt x="655598" y="783741"/>
                  </a:lnTo>
                  <a:lnTo>
                    <a:pt x="655852" y="783654"/>
                  </a:lnTo>
                  <a:lnTo>
                    <a:pt x="656097" y="783541"/>
                  </a:lnTo>
                  <a:lnTo>
                    <a:pt x="656335" y="783413"/>
                  </a:lnTo>
                  <a:lnTo>
                    <a:pt x="656803" y="783136"/>
                  </a:lnTo>
                  <a:lnTo>
                    <a:pt x="657064" y="782977"/>
                  </a:lnTo>
                  <a:lnTo>
                    <a:pt x="657317" y="782804"/>
                  </a:lnTo>
                  <a:lnTo>
                    <a:pt x="658065" y="782273"/>
                  </a:lnTo>
                  <a:lnTo>
                    <a:pt x="658250" y="782132"/>
                  </a:lnTo>
                  <a:lnTo>
                    <a:pt x="658431" y="781977"/>
                  </a:lnTo>
                  <a:lnTo>
                    <a:pt x="658616" y="781827"/>
                  </a:lnTo>
                  <a:lnTo>
                    <a:pt x="658805" y="781700"/>
                  </a:lnTo>
                  <a:lnTo>
                    <a:pt x="659009" y="781614"/>
                  </a:lnTo>
                  <a:lnTo>
                    <a:pt x="659304" y="781577"/>
                  </a:lnTo>
                  <a:lnTo>
                    <a:pt x="659621" y="781614"/>
                  </a:lnTo>
                  <a:lnTo>
                    <a:pt x="659949" y="781695"/>
                  </a:lnTo>
                  <a:lnTo>
                    <a:pt x="660285" y="781786"/>
                  </a:lnTo>
                  <a:lnTo>
                    <a:pt x="660610" y="781850"/>
                  </a:lnTo>
                  <a:lnTo>
                    <a:pt x="661256" y="781927"/>
                  </a:lnTo>
                  <a:lnTo>
                    <a:pt x="661577" y="781959"/>
                  </a:lnTo>
                  <a:lnTo>
                    <a:pt x="661898" y="781982"/>
                  </a:lnTo>
                  <a:lnTo>
                    <a:pt x="662219" y="781982"/>
                  </a:lnTo>
                  <a:lnTo>
                    <a:pt x="662816" y="781932"/>
                  </a:lnTo>
                  <a:lnTo>
                    <a:pt x="663424" y="781827"/>
                  </a:lnTo>
                  <a:lnTo>
                    <a:pt x="664021" y="781668"/>
                  </a:lnTo>
                  <a:lnTo>
                    <a:pt x="664598" y="781454"/>
                  </a:lnTo>
                  <a:lnTo>
                    <a:pt x="665135" y="781195"/>
                  </a:lnTo>
                  <a:lnTo>
                    <a:pt x="665471" y="780986"/>
                  </a:lnTo>
                  <a:lnTo>
                    <a:pt x="665788" y="780746"/>
                  </a:lnTo>
                  <a:lnTo>
                    <a:pt x="666400" y="780223"/>
                  </a:lnTo>
                  <a:lnTo>
                    <a:pt x="666713" y="779977"/>
                  </a:lnTo>
                  <a:lnTo>
                    <a:pt x="667038" y="779741"/>
                  </a:lnTo>
                  <a:lnTo>
                    <a:pt x="667699" y="779287"/>
                  </a:lnTo>
                  <a:lnTo>
                    <a:pt x="668024" y="779055"/>
                  </a:lnTo>
                  <a:lnTo>
                    <a:pt x="668341" y="778805"/>
                  </a:lnTo>
                  <a:lnTo>
                    <a:pt x="668707" y="778496"/>
                  </a:lnTo>
                  <a:lnTo>
                    <a:pt x="669074" y="778178"/>
                  </a:lnTo>
                  <a:lnTo>
                    <a:pt x="669425" y="777846"/>
                  </a:lnTo>
                  <a:lnTo>
                    <a:pt x="669746" y="777492"/>
                  </a:lnTo>
                  <a:lnTo>
                    <a:pt x="670029" y="777114"/>
                  </a:lnTo>
                  <a:lnTo>
                    <a:pt x="670173" y="776869"/>
                  </a:lnTo>
                  <a:lnTo>
                    <a:pt x="670532" y="776074"/>
                  </a:lnTo>
                  <a:lnTo>
                    <a:pt x="670671" y="775824"/>
                  </a:lnTo>
                  <a:lnTo>
                    <a:pt x="670868" y="775583"/>
                  </a:lnTo>
                  <a:lnTo>
                    <a:pt x="671098" y="775356"/>
                  </a:lnTo>
                  <a:lnTo>
                    <a:pt x="671332" y="775133"/>
                  </a:lnTo>
                  <a:lnTo>
                    <a:pt x="671546" y="774705"/>
                  </a:lnTo>
                  <a:lnTo>
                    <a:pt x="671613" y="774609"/>
                  </a:lnTo>
                  <a:lnTo>
                    <a:pt x="671744" y="774442"/>
                  </a:lnTo>
                  <a:lnTo>
                    <a:pt x="671793" y="774228"/>
                  </a:lnTo>
                  <a:lnTo>
                    <a:pt x="671823" y="774010"/>
                  </a:lnTo>
                  <a:lnTo>
                    <a:pt x="671831" y="773792"/>
                  </a:lnTo>
                  <a:lnTo>
                    <a:pt x="671823" y="773583"/>
                  </a:lnTo>
                  <a:lnTo>
                    <a:pt x="672159" y="772674"/>
                  </a:lnTo>
                  <a:lnTo>
                    <a:pt x="672363" y="772288"/>
                  </a:lnTo>
                  <a:lnTo>
                    <a:pt x="672952" y="771711"/>
                  </a:lnTo>
                  <a:lnTo>
                    <a:pt x="673606" y="771461"/>
                  </a:lnTo>
                  <a:lnTo>
                    <a:pt x="673908" y="771479"/>
                  </a:lnTo>
                  <a:lnTo>
                    <a:pt x="674218" y="771529"/>
                  </a:lnTo>
                  <a:lnTo>
                    <a:pt x="674527" y="771606"/>
                  </a:lnTo>
                  <a:lnTo>
                    <a:pt x="674822" y="771711"/>
                  </a:lnTo>
                  <a:lnTo>
                    <a:pt x="675098" y="771838"/>
                  </a:lnTo>
                  <a:lnTo>
                    <a:pt x="675358" y="772006"/>
                  </a:lnTo>
                  <a:lnTo>
                    <a:pt x="675604" y="772206"/>
                  </a:lnTo>
                  <a:lnTo>
                    <a:pt x="675834" y="772433"/>
                  </a:lnTo>
                  <a:lnTo>
                    <a:pt x="676057" y="772665"/>
                  </a:lnTo>
                  <a:lnTo>
                    <a:pt x="676423" y="773065"/>
                  </a:lnTo>
                  <a:lnTo>
                    <a:pt x="676567" y="773229"/>
                  </a:lnTo>
                  <a:lnTo>
                    <a:pt x="676710" y="773401"/>
                  </a:lnTo>
                  <a:lnTo>
                    <a:pt x="676986" y="773747"/>
                  </a:lnTo>
                  <a:lnTo>
                    <a:pt x="677179" y="774010"/>
                  </a:lnTo>
                  <a:lnTo>
                    <a:pt x="677364" y="774283"/>
                  </a:lnTo>
                  <a:lnTo>
                    <a:pt x="677896" y="775119"/>
                  </a:lnTo>
                  <a:lnTo>
                    <a:pt x="678142" y="775460"/>
                  </a:lnTo>
                  <a:lnTo>
                    <a:pt x="678410" y="775796"/>
                  </a:lnTo>
                  <a:lnTo>
                    <a:pt x="678663" y="776137"/>
                  </a:lnTo>
                  <a:lnTo>
                    <a:pt x="678874" y="776487"/>
                  </a:lnTo>
                  <a:lnTo>
                    <a:pt x="679007" y="776855"/>
                  </a:lnTo>
                  <a:lnTo>
                    <a:pt x="679052" y="777119"/>
                  </a:lnTo>
                  <a:lnTo>
                    <a:pt x="679071" y="777396"/>
                  </a:lnTo>
                  <a:lnTo>
                    <a:pt x="679067" y="777673"/>
                  </a:lnTo>
                  <a:lnTo>
                    <a:pt x="679037" y="777946"/>
                  </a:lnTo>
                  <a:lnTo>
                    <a:pt x="678984" y="778210"/>
                  </a:lnTo>
                  <a:lnTo>
                    <a:pt x="678829" y="778578"/>
                  </a:lnTo>
                  <a:lnTo>
                    <a:pt x="678591" y="778923"/>
                  </a:lnTo>
                  <a:lnTo>
                    <a:pt x="678304" y="779255"/>
                  </a:lnTo>
                  <a:lnTo>
                    <a:pt x="677998" y="779578"/>
                  </a:lnTo>
                  <a:lnTo>
                    <a:pt x="677707" y="779905"/>
                  </a:lnTo>
                  <a:lnTo>
                    <a:pt x="677364" y="780273"/>
                  </a:lnTo>
                  <a:lnTo>
                    <a:pt x="676982" y="780623"/>
                  </a:lnTo>
                  <a:lnTo>
                    <a:pt x="676608" y="780973"/>
                  </a:lnTo>
                  <a:lnTo>
                    <a:pt x="676272" y="781341"/>
                  </a:lnTo>
                  <a:lnTo>
                    <a:pt x="676019" y="781750"/>
                  </a:lnTo>
                  <a:lnTo>
                    <a:pt x="675917" y="782027"/>
                  </a:lnTo>
                  <a:lnTo>
                    <a:pt x="675849" y="782323"/>
                  </a:lnTo>
                  <a:lnTo>
                    <a:pt x="675796" y="782622"/>
                  </a:lnTo>
                  <a:lnTo>
                    <a:pt x="675728" y="782922"/>
                  </a:lnTo>
                  <a:lnTo>
                    <a:pt x="675630" y="783200"/>
                  </a:lnTo>
                  <a:lnTo>
                    <a:pt x="675562" y="783341"/>
                  </a:lnTo>
                  <a:lnTo>
                    <a:pt x="675490" y="783477"/>
                  </a:lnTo>
                  <a:lnTo>
                    <a:pt x="675415" y="783609"/>
                  </a:lnTo>
                  <a:lnTo>
                    <a:pt x="675256" y="783872"/>
                  </a:lnTo>
                  <a:lnTo>
                    <a:pt x="675105" y="784081"/>
                  </a:lnTo>
                  <a:lnTo>
                    <a:pt x="674762" y="784477"/>
                  </a:lnTo>
                  <a:lnTo>
                    <a:pt x="674614" y="784681"/>
                  </a:lnTo>
                  <a:lnTo>
                    <a:pt x="674512" y="784899"/>
                  </a:lnTo>
                  <a:lnTo>
                    <a:pt x="674448" y="785177"/>
                  </a:lnTo>
                  <a:lnTo>
                    <a:pt x="674429" y="785481"/>
                  </a:lnTo>
                  <a:lnTo>
                    <a:pt x="674444" y="785790"/>
                  </a:lnTo>
                  <a:lnTo>
                    <a:pt x="674501" y="786090"/>
                  </a:lnTo>
                  <a:lnTo>
                    <a:pt x="674592" y="786358"/>
                  </a:lnTo>
                  <a:lnTo>
                    <a:pt x="674690" y="786558"/>
                  </a:lnTo>
                  <a:lnTo>
                    <a:pt x="674814" y="786754"/>
                  </a:lnTo>
                  <a:lnTo>
                    <a:pt x="674958" y="786935"/>
                  </a:lnTo>
                  <a:lnTo>
                    <a:pt x="675116" y="787099"/>
                  </a:lnTo>
                  <a:lnTo>
                    <a:pt x="675287" y="787240"/>
                  </a:lnTo>
                  <a:lnTo>
                    <a:pt x="675468" y="787494"/>
                  </a:lnTo>
                  <a:lnTo>
                    <a:pt x="675668" y="787744"/>
                  </a:lnTo>
                  <a:lnTo>
                    <a:pt x="675876" y="787981"/>
                  </a:lnTo>
                  <a:lnTo>
                    <a:pt x="676098" y="788203"/>
                  </a:lnTo>
                  <a:lnTo>
                    <a:pt x="676333" y="788412"/>
                  </a:lnTo>
                  <a:lnTo>
                    <a:pt x="676601" y="788608"/>
                  </a:lnTo>
                  <a:lnTo>
                    <a:pt x="676895" y="788781"/>
                  </a:lnTo>
                  <a:lnTo>
                    <a:pt x="677197" y="788940"/>
                  </a:lnTo>
                  <a:lnTo>
                    <a:pt x="677485" y="789112"/>
                  </a:lnTo>
                  <a:lnTo>
                    <a:pt x="677753" y="789312"/>
                  </a:lnTo>
                  <a:lnTo>
                    <a:pt x="678127" y="789658"/>
                  </a:lnTo>
                  <a:lnTo>
                    <a:pt x="678300" y="789844"/>
                  </a:lnTo>
                  <a:lnTo>
                    <a:pt x="678448" y="790044"/>
                  </a:lnTo>
                  <a:lnTo>
                    <a:pt x="678553" y="790253"/>
                  </a:lnTo>
                  <a:lnTo>
                    <a:pt x="678618" y="790526"/>
                  </a:lnTo>
                  <a:lnTo>
                    <a:pt x="678621" y="790821"/>
                  </a:lnTo>
                  <a:lnTo>
                    <a:pt x="678584" y="791130"/>
                  </a:lnTo>
                  <a:lnTo>
                    <a:pt x="678478" y="791744"/>
                  </a:lnTo>
                  <a:lnTo>
                    <a:pt x="678429" y="792076"/>
                  </a:lnTo>
                  <a:lnTo>
                    <a:pt x="678372" y="792412"/>
                  </a:lnTo>
                  <a:lnTo>
                    <a:pt x="678297" y="792744"/>
                  </a:lnTo>
                  <a:lnTo>
                    <a:pt x="678191" y="793053"/>
                  </a:lnTo>
                  <a:lnTo>
                    <a:pt x="678040" y="793330"/>
                  </a:lnTo>
                  <a:lnTo>
                    <a:pt x="677957" y="793439"/>
                  </a:lnTo>
                  <a:lnTo>
                    <a:pt x="677658" y="793730"/>
                  </a:lnTo>
                  <a:lnTo>
                    <a:pt x="677571" y="793839"/>
                  </a:lnTo>
                  <a:lnTo>
                    <a:pt x="677435" y="794066"/>
                  </a:lnTo>
                  <a:lnTo>
                    <a:pt x="677326" y="794316"/>
                  </a:lnTo>
                  <a:lnTo>
                    <a:pt x="677235" y="794580"/>
                  </a:lnTo>
                  <a:lnTo>
                    <a:pt x="677088" y="795116"/>
                  </a:lnTo>
                  <a:lnTo>
                    <a:pt x="676956" y="795543"/>
                  </a:lnTo>
                  <a:lnTo>
                    <a:pt x="676899" y="795761"/>
                  </a:lnTo>
                  <a:lnTo>
                    <a:pt x="676865" y="795980"/>
                  </a:lnTo>
                  <a:lnTo>
                    <a:pt x="676865" y="796193"/>
                  </a:lnTo>
                  <a:lnTo>
                    <a:pt x="676884" y="796329"/>
                  </a:lnTo>
                  <a:lnTo>
                    <a:pt x="676918" y="796466"/>
                  </a:lnTo>
                  <a:lnTo>
                    <a:pt x="676968" y="796621"/>
                  </a:lnTo>
                  <a:lnTo>
                    <a:pt x="677058" y="796866"/>
                  </a:lnTo>
                  <a:lnTo>
                    <a:pt x="677160" y="797111"/>
                  </a:lnTo>
                  <a:lnTo>
                    <a:pt x="677281" y="797357"/>
                  </a:lnTo>
                  <a:lnTo>
                    <a:pt x="677556" y="797829"/>
                  </a:lnTo>
                  <a:lnTo>
                    <a:pt x="677704" y="798057"/>
                  </a:lnTo>
                  <a:lnTo>
                    <a:pt x="677870" y="798293"/>
                  </a:lnTo>
                  <a:lnTo>
                    <a:pt x="678047" y="798516"/>
                  </a:lnTo>
                  <a:lnTo>
                    <a:pt x="678232" y="798738"/>
                  </a:lnTo>
                  <a:lnTo>
                    <a:pt x="678402" y="798966"/>
                  </a:lnTo>
                  <a:lnTo>
                    <a:pt x="678553" y="799206"/>
                  </a:lnTo>
                  <a:lnTo>
                    <a:pt x="678738" y="799588"/>
                  </a:lnTo>
                  <a:lnTo>
                    <a:pt x="678889" y="799997"/>
                  </a:lnTo>
                  <a:lnTo>
                    <a:pt x="679010" y="800420"/>
                  </a:lnTo>
                  <a:lnTo>
                    <a:pt x="679105" y="800847"/>
                  </a:lnTo>
                  <a:lnTo>
                    <a:pt x="679184" y="801274"/>
                  </a:lnTo>
                  <a:lnTo>
                    <a:pt x="679256" y="801792"/>
                  </a:lnTo>
                  <a:lnTo>
                    <a:pt x="679286" y="802315"/>
                  </a:lnTo>
                  <a:lnTo>
                    <a:pt x="679294" y="802847"/>
                  </a:lnTo>
                  <a:lnTo>
                    <a:pt x="679275" y="803374"/>
                  </a:lnTo>
                  <a:lnTo>
                    <a:pt x="679245" y="803897"/>
                  </a:lnTo>
                  <a:lnTo>
                    <a:pt x="679188" y="804719"/>
                  </a:lnTo>
                  <a:lnTo>
                    <a:pt x="679146" y="805124"/>
                  </a:lnTo>
                  <a:lnTo>
                    <a:pt x="679071" y="805524"/>
                  </a:lnTo>
                  <a:lnTo>
                    <a:pt x="678954" y="805901"/>
                  </a:lnTo>
                  <a:lnTo>
                    <a:pt x="678746" y="806346"/>
                  </a:lnTo>
                  <a:lnTo>
                    <a:pt x="678482" y="806796"/>
                  </a:lnTo>
                  <a:lnTo>
                    <a:pt x="678168" y="807210"/>
                  </a:lnTo>
                  <a:lnTo>
                    <a:pt x="677817" y="807565"/>
                  </a:lnTo>
                  <a:lnTo>
                    <a:pt x="677435" y="807828"/>
                  </a:lnTo>
                  <a:lnTo>
                    <a:pt x="677179" y="807937"/>
                  </a:lnTo>
                  <a:lnTo>
                    <a:pt x="676903" y="808019"/>
                  </a:lnTo>
                  <a:lnTo>
                    <a:pt x="676620" y="808078"/>
                  </a:lnTo>
                  <a:lnTo>
                    <a:pt x="676329" y="808124"/>
                  </a:lnTo>
                  <a:lnTo>
                    <a:pt x="675460" y="808255"/>
                  </a:lnTo>
                  <a:lnTo>
                    <a:pt x="675169" y="808287"/>
                  </a:lnTo>
                  <a:lnTo>
                    <a:pt x="674882" y="808287"/>
                  </a:lnTo>
                  <a:lnTo>
                    <a:pt x="674607" y="808242"/>
                  </a:lnTo>
                  <a:lnTo>
                    <a:pt x="674452" y="808187"/>
                  </a:lnTo>
                  <a:lnTo>
                    <a:pt x="674150" y="808028"/>
                  </a:lnTo>
                  <a:lnTo>
                    <a:pt x="673999" y="807942"/>
                  </a:lnTo>
                  <a:lnTo>
                    <a:pt x="673848" y="807869"/>
                  </a:lnTo>
                  <a:lnTo>
                    <a:pt x="673444" y="807715"/>
                  </a:lnTo>
                  <a:lnTo>
                    <a:pt x="673240" y="807646"/>
                  </a:lnTo>
                  <a:lnTo>
                    <a:pt x="673036" y="807587"/>
                  </a:lnTo>
                  <a:lnTo>
                    <a:pt x="672828" y="807542"/>
                  </a:lnTo>
                  <a:lnTo>
                    <a:pt x="672308" y="807632"/>
                  </a:lnTo>
                  <a:lnTo>
                    <a:pt x="672035" y="807510"/>
                  </a:lnTo>
                  <a:lnTo>
                    <a:pt x="671634" y="807551"/>
                  </a:lnTo>
                  <a:lnTo>
                    <a:pt x="670600" y="807696"/>
                  </a:lnTo>
                  <a:lnTo>
                    <a:pt x="670373" y="807737"/>
                  </a:lnTo>
                  <a:lnTo>
                    <a:pt x="670146" y="807783"/>
                  </a:lnTo>
                  <a:lnTo>
                    <a:pt x="669924" y="807819"/>
                  </a:lnTo>
                  <a:lnTo>
                    <a:pt x="669697" y="807851"/>
                  </a:lnTo>
                  <a:lnTo>
                    <a:pt x="669538" y="807869"/>
                  </a:lnTo>
                  <a:lnTo>
                    <a:pt x="669380" y="807896"/>
                  </a:lnTo>
                  <a:lnTo>
                    <a:pt x="669221" y="807915"/>
                  </a:lnTo>
                  <a:lnTo>
                    <a:pt x="669070" y="807915"/>
                  </a:lnTo>
                  <a:lnTo>
                    <a:pt x="668926" y="807887"/>
                  </a:lnTo>
                  <a:lnTo>
                    <a:pt x="668764" y="807787"/>
                  </a:lnTo>
                  <a:lnTo>
                    <a:pt x="668624" y="807628"/>
                  </a:lnTo>
                  <a:lnTo>
                    <a:pt x="668364" y="807233"/>
                  </a:lnTo>
                  <a:lnTo>
                    <a:pt x="668224" y="807051"/>
                  </a:lnTo>
                  <a:lnTo>
                    <a:pt x="667880" y="806669"/>
                  </a:lnTo>
                  <a:lnTo>
                    <a:pt x="667752" y="806560"/>
                  </a:lnTo>
                  <a:lnTo>
                    <a:pt x="667616" y="806478"/>
                  </a:lnTo>
                  <a:lnTo>
                    <a:pt x="667476" y="806433"/>
                  </a:lnTo>
                  <a:lnTo>
                    <a:pt x="667321" y="806415"/>
                  </a:lnTo>
                  <a:lnTo>
                    <a:pt x="667000" y="806396"/>
                  </a:lnTo>
                  <a:lnTo>
                    <a:pt x="666849" y="806360"/>
                  </a:lnTo>
                  <a:lnTo>
                    <a:pt x="666695" y="806283"/>
                  </a:lnTo>
                  <a:lnTo>
                    <a:pt x="666543" y="806174"/>
                  </a:lnTo>
                  <a:lnTo>
                    <a:pt x="666400" y="806056"/>
                  </a:lnTo>
                  <a:lnTo>
                    <a:pt x="666249" y="805956"/>
                  </a:lnTo>
                  <a:lnTo>
                    <a:pt x="666090" y="805883"/>
                  </a:lnTo>
                  <a:lnTo>
                    <a:pt x="665864" y="805837"/>
                  </a:lnTo>
                  <a:lnTo>
                    <a:pt x="665611" y="805815"/>
                  </a:lnTo>
                  <a:lnTo>
                    <a:pt x="665361" y="805824"/>
                  </a:lnTo>
                  <a:lnTo>
                    <a:pt x="665135" y="805874"/>
                  </a:lnTo>
                  <a:lnTo>
                    <a:pt x="664961" y="805969"/>
                  </a:lnTo>
                  <a:lnTo>
                    <a:pt x="664870" y="806087"/>
                  </a:lnTo>
                  <a:lnTo>
                    <a:pt x="664814" y="806242"/>
                  </a:lnTo>
                  <a:lnTo>
                    <a:pt x="664768" y="806415"/>
                  </a:lnTo>
                  <a:lnTo>
                    <a:pt x="664716" y="806583"/>
                  </a:lnTo>
                  <a:lnTo>
                    <a:pt x="664640" y="806733"/>
                  </a:lnTo>
                  <a:lnTo>
                    <a:pt x="664485" y="806915"/>
                  </a:lnTo>
                  <a:lnTo>
                    <a:pt x="664300" y="807078"/>
                  </a:lnTo>
                  <a:lnTo>
                    <a:pt x="664089" y="807224"/>
                  </a:lnTo>
                  <a:lnTo>
                    <a:pt x="663870" y="807360"/>
                  </a:lnTo>
                  <a:lnTo>
                    <a:pt x="663409" y="807628"/>
                  </a:lnTo>
                  <a:lnTo>
                    <a:pt x="663156" y="807755"/>
                  </a:lnTo>
                  <a:lnTo>
                    <a:pt x="662627" y="807978"/>
                  </a:lnTo>
                  <a:lnTo>
                    <a:pt x="662200" y="808146"/>
                  </a:lnTo>
                  <a:lnTo>
                    <a:pt x="661539" y="808378"/>
                  </a:lnTo>
                  <a:lnTo>
                    <a:pt x="661248" y="808496"/>
                  </a:lnTo>
                  <a:lnTo>
                    <a:pt x="660961" y="808628"/>
                  </a:lnTo>
                  <a:lnTo>
                    <a:pt x="660671" y="808755"/>
                  </a:lnTo>
                  <a:lnTo>
                    <a:pt x="660384" y="808842"/>
                  </a:lnTo>
                  <a:lnTo>
                    <a:pt x="660097" y="808869"/>
                  </a:lnTo>
                  <a:lnTo>
                    <a:pt x="659847" y="808828"/>
                  </a:lnTo>
                  <a:lnTo>
                    <a:pt x="659594" y="808751"/>
                  </a:lnTo>
                  <a:lnTo>
                    <a:pt x="659345" y="808642"/>
                  </a:lnTo>
                  <a:lnTo>
                    <a:pt x="659107" y="808514"/>
                  </a:lnTo>
                  <a:lnTo>
                    <a:pt x="658877" y="808383"/>
                  </a:lnTo>
                  <a:lnTo>
                    <a:pt x="658703" y="808274"/>
                  </a:lnTo>
                  <a:lnTo>
                    <a:pt x="658537" y="808155"/>
                  </a:lnTo>
                  <a:lnTo>
                    <a:pt x="658371" y="808024"/>
                  </a:lnTo>
                  <a:lnTo>
                    <a:pt x="658216" y="807892"/>
                  </a:lnTo>
                  <a:lnTo>
                    <a:pt x="658065" y="807751"/>
                  </a:lnTo>
                  <a:lnTo>
                    <a:pt x="657883" y="807546"/>
                  </a:lnTo>
                  <a:lnTo>
                    <a:pt x="657713" y="807328"/>
                  </a:lnTo>
                  <a:lnTo>
                    <a:pt x="657555" y="807096"/>
                  </a:lnTo>
                  <a:lnTo>
                    <a:pt x="657392" y="806869"/>
                  </a:lnTo>
                  <a:lnTo>
                    <a:pt x="657215" y="806656"/>
                  </a:lnTo>
                  <a:lnTo>
                    <a:pt x="657068" y="806506"/>
                  </a:lnTo>
                  <a:lnTo>
                    <a:pt x="656913" y="806360"/>
                  </a:lnTo>
                  <a:lnTo>
                    <a:pt x="656754" y="806219"/>
                  </a:lnTo>
                  <a:lnTo>
                    <a:pt x="656603" y="806074"/>
                  </a:lnTo>
                  <a:lnTo>
                    <a:pt x="656460" y="805924"/>
                  </a:lnTo>
                  <a:lnTo>
                    <a:pt x="656286" y="805706"/>
                  </a:lnTo>
                  <a:lnTo>
                    <a:pt x="656123" y="805478"/>
                  </a:lnTo>
                  <a:lnTo>
                    <a:pt x="655659" y="804778"/>
                  </a:lnTo>
                  <a:lnTo>
                    <a:pt x="655546" y="804601"/>
                  </a:lnTo>
                  <a:lnTo>
                    <a:pt x="655421" y="804429"/>
                  </a:lnTo>
                  <a:lnTo>
                    <a:pt x="655289" y="804260"/>
                  </a:lnTo>
                  <a:lnTo>
                    <a:pt x="655145" y="804106"/>
                  </a:lnTo>
                  <a:lnTo>
                    <a:pt x="654998" y="803956"/>
                  </a:lnTo>
                  <a:lnTo>
                    <a:pt x="654881" y="803860"/>
                  </a:lnTo>
                  <a:lnTo>
                    <a:pt x="654624" y="803697"/>
                  </a:lnTo>
                  <a:lnTo>
                    <a:pt x="654507" y="803606"/>
                  </a:lnTo>
                  <a:lnTo>
                    <a:pt x="654416" y="803501"/>
                  </a:lnTo>
                  <a:lnTo>
                    <a:pt x="654352" y="803383"/>
                  </a:lnTo>
                  <a:lnTo>
                    <a:pt x="654314" y="803260"/>
                  </a:lnTo>
                  <a:lnTo>
                    <a:pt x="654246" y="802992"/>
                  </a:lnTo>
                  <a:lnTo>
                    <a:pt x="654171" y="802788"/>
                  </a:lnTo>
                  <a:lnTo>
                    <a:pt x="654144" y="802706"/>
                  </a:lnTo>
                  <a:lnTo>
                    <a:pt x="654111" y="802629"/>
                  </a:lnTo>
                  <a:lnTo>
                    <a:pt x="654073" y="802556"/>
                  </a:lnTo>
                  <a:lnTo>
                    <a:pt x="654024" y="802492"/>
                  </a:lnTo>
                  <a:lnTo>
                    <a:pt x="653944" y="802415"/>
                  </a:lnTo>
                  <a:lnTo>
                    <a:pt x="653846" y="802356"/>
                  </a:lnTo>
                  <a:lnTo>
                    <a:pt x="653737" y="802301"/>
                  </a:lnTo>
                  <a:lnTo>
                    <a:pt x="653510" y="802220"/>
                  </a:lnTo>
                  <a:lnTo>
                    <a:pt x="653370" y="802174"/>
                  </a:lnTo>
                  <a:lnTo>
                    <a:pt x="653215" y="802133"/>
                  </a:lnTo>
                  <a:lnTo>
                    <a:pt x="653064" y="802102"/>
                  </a:lnTo>
                  <a:lnTo>
                    <a:pt x="652925" y="802102"/>
                  </a:lnTo>
                  <a:lnTo>
                    <a:pt x="652811" y="802133"/>
                  </a:lnTo>
                  <a:lnTo>
                    <a:pt x="652781" y="802238"/>
                  </a:lnTo>
                  <a:lnTo>
                    <a:pt x="652811" y="802433"/>
                  </a:lnTo>
                  <a:lnTo>
                    <a:pt x="652872" y="802683"/>
                  </a:lnTo>
                  <a:lnTo>
                    <a:pt x="652928" y="802947"/>
                  </a:lnTo>
                  <a:lnTo>
                    <a:pt x="652940" y="803179"/>
                  </a:lnTo>
                  <a:lnTo>
                    <a:pt x="652913" y="803383"/>
                  </a:lnTo>
                  <a:lnTo>
                    <a:pt x="652868" y="803592"/>
                  </a:lnTo>
                  <a:lnTo>
                    <a:pt x="652804" y="803797"/>
                  </a:lnTo>
                  <a:lnTo>
                    <a:pt x="652724" y="803992"/>
                  </a:lnTo>
                  <a:lnTo>
                    <a:pt x="652626" y="804174"/>
                  </a:lnTo>
                  <a:lnTo>
                    <a:pt x="652573" y="804260"/>
                  </a:lnTo>
                  <a:lnTo>
                    <a:pt x="652517" y="804342"/>
                  </a:lnTo>
                  <a:lnTo>
                    <a:pt x="652453" y="804424"/>
                  </a:lnTo>
                  <a:lnTo>
                    <a:pt x="652320" y="804578"/>
                  </a:lnTo>
                  <a:lnTo>
                    <a:pt x="651860" y="805028"/>
                  </a:lnTo>
                  <a:lnTo>
                    <a:pt x="651614" y="805306"/>
                  </a:lnTo>
                  <a:lnTo>
                    <a:pt x="651384" y="805606"/>
                  </a:lnTo>
                  <a:lnTo>
                    <a:pt x="651184" y="805915"/>
                  </a:lnTo>
                  <a:lnTo>
                    <a:pt x="651021" y="806242"/>
                  </a:lnTo>
                  <a:lnTo>
                    <a:pt x="650942" y="806437"/>
                  </a:lnTo>
                  <a:lnTo>
                    <a:pt x="650878" y="806642"/>
                  </a:lnTo>
                  <a:lnTo>
                    <a:pt x="650821" y="806846"/>
                  </a:lnTo>
                  <a:lnTo>
                    <a:pt x="650779" y="807056"/>
                  </a:lnTo>
                  <a:lnTo>
                    <a:pt x="650745" y="807265"/>
                  </a:lnTo>
                  <a:lnTo>
                    <a:pt x="650666" y="807496"/>
                  </a:lnTo>
                  <a:lnTo>
                    <a:pt x="650560" y="807728"/>
                  </a:lnTo>
                  <a:lnTo>
                    <a:pt x="650432" y="807951"/>
                  </a:lnTo>
                  <a:lnTo>
                    <a:pt x="650288" y="808160"/>
                  </a:lnTo>
                  <a:lnTo>
                    <a:pt x="650126" y="808351"/>
                  </a:lnTo>
                  <a:lnTo>
                    <a:pt x="649865" y="808587"/>
                  </a:lnTo>
                  <a:lnTo>
                    <a:pt x="649556" y="808792"/>
                  </a:lnTo>
                  <a:lnTo>
                    <a:pt x="649216" y="808964"/>
                  </a:lnTo>
                  <a:lnTo>
                    <a:pt x="648865" y="809096"/>
                  </a:lnTo>
                  <a:lnTo>
                    <a:pt x="648513" y="809187"/>
                  </a:lnTo>
                  <a:lnTo>
                    <a:pt x="648332" y="809210"/>
                  </a:lnTo>
                  <a:lnTo>
                    <a:pt x="648151" y="809224"/>
                  </a:lnTo>
                  <a:lnTo>
                    <a:pt x="647962" y="809224"/>
                  </a:lnTo>
                  <a:lnTo>
                    <a:pt x="646663" y="809260"/>
                  </a:lnTo>
                  <a:lnTo>
                    <a:pt x="646406" y="809178"/>
                  </a:lnTo>
                  <a:lnTo>
                    <a:pt x="646070" y="809169"/>
                  </a:lnTo>
                  <a:lnTo>
                    <a:pt x="645715" y="809224"/>
                  </a:lnTo>
                  <a:lnTo>
                    <a:pt x="645394" y="809328"/>
                  </a:lnTo>
                  <a:lnTo>
                    <a:pt x="645175" y="809483"/>
                  </a:lnTo>
                  <a:lnTo>
                    <a:pt x="645107" y="809573"/>
                  </a:lnTo>
                  <a:lnTo>
                    <a:pt x="645046" y="809673"/>
                  </a:lnTo>
                  <a:lnTo>
                    <a:pt x="644997" y="809778"/>
                  </a:lnTo>
                  <a:lnTo>
                    <a:pt x="644880" y="810064"/>
                  </a:lnTo>
                  <a:lnTo>
                    <a:pt x="644835" y="810205"/>
                  </a:lnTo>
                  <a:lnTo>
                    <a:pt x="644797" y="810346"/>
                  </a:lnTo>
                  <a:lnTo>
                    <a:pt x="645016" y="810428"/>
                  </a:lnTo>
                  <a:lnTo>
                    <a:pt x="645231" y="810519"/>
                  </a:lnTo>
                  <a:lnTo>
                    <a:pt x="645447" y="810628"/>
                  </a:lnTo>
                  <a:lnTo>
                    <a:pt x="645651" y="810746"/>
                  </a:lnTo>
                  <a:lnTo>
                    <a:pt x="645847" y="810873"/>
                  </a:lnTo>
                  <a:lnTo>
                    <a:pt x="646089" y="811064"/>
                  </a:lnTo>
                  <a:lnTo>
                    <a:pt x="646315" y="811278"/>
                  </a:lnTo>
                  <a:lnTo>
                    <a:pt x="646531" y="811510"/>
                  </a:lnTo>
                  <a:lnTo>
                    <a:pt x="646727" y="811751"/>
                  </a:lnTo>
                  <a:lnTo>
                    <a:pt x="646912" y="812001"/>
                  </a:lnTo>
                  <a:lnTo>
                    <a:pt x="647067" y="812264"/>
                  </a:lnTo>
                  <a:lnTo>
                    <a:pt x="647195" y="812541"/>
                  </a:lnTo>
                  <a:lnTo>
                    <a:pt x="647316" y="812828"/>
                  </a:lnTo>
                  <a:lnTo>
                    <a:pt x="647448" y="813105"/>
                  </a:lnTo>
                  <a:lnTo>
                    <a:pt x="647615" y="813355"/>
                  </a:lnTo>
                  <a:lnTo>
                    <a:pt x="647800" y="813564"/>
                  </a:lnTo>
                  <a:lnTo>
                    <a:pt x="648004" y="813764"/>
                  </a:lnTo>
                  <a:lnTo>
                    <a:pt x="648223" y="813946"/>
                  </a:lnTo>
                  <a:lnTo>
                    <a:pt x="648453" y="814114"/>
                  </a:lnTo>
                  <a:lnTo>
                    <a:pt x="648691" y="814264"/>
                  </a:lnTo>
                  <a:lnTo>
                    <a:pt x="648804" y="814414"/>
                  </a:lnTo>
                  <a:lnTo>
                    <a:pt x="648993" y="814682"/>
                  </a:lnTo>
                  <a:lnTo>
                    <a:pt x="649155" y="814959"/>
                  </a:lnTo>
                  <a:lnTo>
                    <a:pt x="649273" y="815246"/>
                  </a:lnTo>
                  <a:lnTo>
                    <a:pt x="649337" y="815568"/>
                  </a:lnTo>
                  <a:lnTo>
                    <a:pt x="649371" y="815909"/>
                  </a:lnTo>
                  <a:lnTo>
                    <a:pt x="649363" y="816255"/>
                  </a:lnTo>
                  <a:lnTo>
                    <a:pt x="649322" y="816591"/>
                  </a:lnTo>
                  <a:lnTo>
                    <a:pt x="649308" y="816654"/>
                  </a:lnTo>
                  <a:lnTo>
                    <a:pt x="649242" y="816914"/>
                  </a:lnTo>
                  <a:lnTo>
                    <a:pt x="649133" y="817191"/>
                  </a:lnTo>
                  <a:lnTo>
                    <a:pt x="648989" y="817464"/>
                  </a:lnTo>
                  <a:lnTo>
                    <a:pt x="648819" y="817723"/>
                  </a:lnTo>
                  <a:lnTo>
                    <a:pt x="648627" y="817968"/>
                  </a:lnTo>
                  <a:lnTo>
                    <a:pt x="648423" y="818195"/>
                  </a:lnTo>
                  <a:lnTo>
                    <a:pt x="648147" y="818436"/>
                  </a:lnTo>
                  <a:lnTo>
                    <a:pt x="647834" y="818654"/>
                  </a:lnTo>
                  <a:lnTo>
                    <a:pt x="647501" y="818841"/>
                  </a:lnTo>
                  <a:lnTo>
                    <a:pt x="647154" y="819009"/>
                  </a:lnTo>
                  <a:lnTo>
                    <a:pt x="646806" y="819154"/>
                  </a:lnTo>
                  <a:lnTo>
                    <a:pt x="646553" y="819241"/>
                  </a:lnTo>
                  <a:lnTo>
                    <a:pt x="646297" y="819314"/>
                  </a:lnTo>
                  <a:lnTo>
                    <a:pt x="646036" y="819377"/>
                  </a:lnTo>
                  <a:lnTo>
                    <a:pt x="645213" y="819568"/>
                  </a:lnTo>
                  <a:lnTo>
                    <a:pt x="644616" y="819691"/>
                  </a:lnTo>
                  <a:lnTo>
                    <a:pt x="644533" y="819564"/>
                  </a:lnTo>
                  <a:lnTo>
                    <a:pt x="644390" y="819632"/>
                  </a:lnTo>
                  <a:lnTo>
                    <a:pt x="644158" y="819699"/>
                  </a:lnTo>
                  <a:lnTo>
                    <a:pt x="644063" y="819761"/>
                  </a:lnTo>
                  <a:lnTo>
                    <a:pt x="644022" y="819844"/>
                  </a:lnTo>
                  <a:lnTo>
                    <a:pt x="643917" y="819899"/>
                  </a:lnTo>
                  <a:lnTo>
                    <a:pt x="643769" y="820006"/>
                  </a:lnTo>
                  <a:lnTo>
                    <a:pt x="643666" y="820011"/>
                  </a:lnTo>
                  <a:lnTo>
                    <a:pt x="643495" y="820037"/>
                  </a:lnTo>
                  <a:lnTo>
                    <a:pt x="643332" y="820133"/>
                  </a:lnTo>
                  <a:lnTo>
                    <a:pt x="643013" y="820270"/>
                  </a:lnTo>
                  <a:lnTo>
                    <a:pt x="642808" y="820376"/>
                  </a:lnTo>
                  <a:lnTo>
                    <a:pt x="642552" y="820537"/>
                  </a:lnTo>
                  <a:lnTo>
                    <a:pt x="642526" y="820541"/>
                  </a:lnTo>
                  <a:lnTo>
                    <a:pt x="642412" y="820541"/>
                  </a:lnTo>
                  <a:lnTo>
                    <a:pt x="642299" y="820625"/>
                  </a:lnTo>
                  <a:lnTo>
                    <a:pt x="642167" y="820677"/>
                  </a:lnTo>
                  <a:lnTo>
                    <a:pt x="642022" y="820743"/>
                  </a:lnTo>
                  <a:lnTo>
                    <a:pt x="641943" y="820738"/>
                  </a:lnTo>
                  <a:lnTo>
                    <a:pt x="641810" y="820786"/>
                  </a:lnTo>
                  <a:lnTo>
                    <a:pt x="641604" y="820934"/>
                  </a:lnTo>
                  <a:lnTo>
                    <a:pt x="641411" y="820999"/>
                  </a:lnTo>
                  <a:lnTo>
                    <a:pt x="641243" y="820981"/>
                  </a:lnTo>
                  <a:lnTo>
                    <a:pt x="641089" y="820910"/>
                  </a:lnTo>
                  <a:lnTo>
                    <a:pt x="640892" y="821048"/>
                  </a:lnTo>
                  <a:lnTo>
                    <a:pt x="640629" y="821255"/>
                  </a:lnTo>
                  <a:lnTo>
                    <a:pt x="640383" y="821440"/>
                  </a:lnTo>
                  <a:lnTo>
                    <a:pt x="640285" y="821467"/>
                  </a:lnTo>
                  <a:lnTo>
                    <a:pt x="640198" y="821574"/>
                  </a:lnTo>
                  <a:lnTo>
                    <a:pt x="640005" y="821692"/>
                  </a:lnTo>
                  <a:lnTo>
                    <a:pt x="639973" y="821812"/>
                  </a:lnTo>
                  <a:lnTo>
                    <a:pt x="639946" y="821844"/>
                  </a:lnTo>
                  <a:lnTo>
                    <a:pt x="639509" y="822151"/>
                  </a:lnTo>
                  <a:lnTo>
                    <a:pt x="639353" y="822170"/>
                  </a:lnTo>
                  <a:lnTo>
                    <a:pt x="639067" y="822230"/>
                  </a:lnTo>
                  <a:lnTo>
                    <a:pt x="638949" y="822155"/>
                  </a:lnTo>
                  <a:lnTo>
                    <a:pt x="638702" y="822152"/>
                  </a:lnTo>
                  <a:lnTo>
                    <a:pt x="638128" y="822234"/>
                  </a:lnTo>
                  <a:lnTo>
                    <a:pt x="637916" y="822221"/>
                  </a:lnTo>
                  <a:lnTo>
                    <a:pt x="637836" y="822253"/>
                  </a:lnTo>
                  <a:lnTo>
                    <a:pt x="637754" y="822272"/>
                  </a:lnTo>
                  <a:lnTo>
                    <a:pt x="637546" y="822237"/>
                  </a:lnTo>
                  <a:lnTo>
                    <a:pt x="637398" y="822182"/>
                  </a:lnTo>
                  <a:lnTo>
                    <a:pt x="637345" y="822180"/>
                  </a:lnTo>
                  <a:lnTo>
                    <a:pt x="637196" y="822134"/>
                  </a:lnTo>
                  <a:lnTo>
                    <a:pt x="637059" y="822098"/>
                  </a:lnTo>
                  <a:lnTo>
                    <a:pt x="636941" y="822079"/>
                  </a:lnTo>
                  <a:lnTo>
                    <a:pt x="636723" y="821982"/>
                  </a:lnTo>
                  <a:lnTo>
                    <a:pt x="636668" y="821961"/>
                  </a:lnTo>
                  <a:lnTo>
                    <a:pt x="636468" y="821840"/>
                  </a:lnTo>
                  <a:lnTo>
                    <a:pt x="636381" y="821820"/>
                  </a:lnTo>
                  <a:lnTo>
                    <a:pt x="636321" y="821816"/>
                  </a:lnTo>
                  <a:lnTo>
                    <a:pt x="636118" y="821720"/>
                  </a:lnTo>
                  <a:lnTo>
                    <a:pt x="636034" y="821692"/>
                  </a:lnTo>
                  <a:lnTo>
                    <a:pt x="635899" y="821633"/>
                  </a:lnTo>
                  <a:lnTo>
                    <a:pt x="635748" y="821560"/>
                  </a:lnTo>
                  <a:lnTo>
                    <a:pt x="635493" y="821490"/>
                  </a:lnTo>
                  <a:lnTo>
                    <a:pt x="635360" y="821436"/>
                  </a:lnTo>
                  <a:lnTo>
                    <a:pt x="635258" y="821415"/>
                  </a:lnTo>
                  <a:lnTo>
                    <a:pt x="635146" y="821365"/>
                  </a:lnTo>
                  <a:lnTo>
                    <a:pt x="634930" y="821314"/>
                  </a:lnTo>
                  <a:lnTo>
                    <a:pt x="634805" y="821314"/>
                  </a:lnTo>
                  <a:lnTo>
                    <a:pt x="634506" y="821249"/>
                  </a:lnTo>
                  <a:lnTo>
                    <a:pt x="634072" y="821169"/>
                  </a:lnTo>
                  <a:lnTo>
                    <a:pt x="633992" y="821144"/>
                  </a:lnTo>
                  <a:lnTo>
                    <a:pt x="633952" y="821100"/>
                  </a:lnTo>
                  <a:lnTo>
                    <a:pt x="633672" y="821061"/>
                  </a:lnTo>
                  <a:lnTo>
                    <a:pt x="633490" y="821041"/>
                  </a:lnTo>
                  <a:lnTo>
                    <a:pt x="633143" y="820956"/>
                  </a:lnTo>
                  <a:lnTo>
                    <a:pt x="632882" y="820915"/>
                  </a:lnTo>
                  <a:lnTo>
                    <a:pt x="632730" y="820875"/>
                  </a:lnTo>
                  <a:lnTo>
                    <a:pt x="632503" y="820825"/>
                  </a:lnTo>
                  <a:lnTo>
                    <a:pt x="632411" y="820822"/>
                  </a:lnTo>
                  <a:lnTo>
                    <a:pt x="632294" y="820808"/>
                  </a:lnTo>
                  <a:lnTo>
                    <a:pt x="632107" y="820765"/>
                  </a:lnTo>
                  <a:lnTo>
                    <a:pt x="631997" y="820745"/>
                  </a:lnTo>
                  <a:lnTo>
                    <a:pt x="631883" y="820732"/>
                  </a:lnTo>
                  <a:lnTo>
                    <a:pt x="631766" y="820703"/>
                  </a:lnTo>
                  <a:lnTo>
                    <a:pt x="631642" y="820691"/>
                  </a:lnTo>
                  <a:lnTo>
                    <a:pt x="631516" y="820687"/>
                  </a:lnTo>
                  <a:lnTo>
                    <a:pt x="631417" y="820698"/>
                  </a:lnTo>
                  <a:lnTo>
                    <a:pt x="631316" y="820680"/>
                  </a:lnTo>
                  <a:lnTo>
                    <a:pt x="631196" y="820675"/>
                  </a:lnTo>
                  <a:lnTo>
                    <a:pt x="630986" y="820675"/>
                  </a:lnTo>
                  <a:lnTo>
                    <a:pt x="630767" y="820666"/>
                  </a:lnTo>
                  <a:lnTo>
                    <a:pt x="630682" y="820673"/>
                  </a:lnTo>
                  <a:lnTo>
                    <a:pt x="630477" y="820673"/>
                  </a:lnTo>
                  <a:lnTo>
                    <a:pt x="630402" y="820658"/>
                  </a:lnTo>
                  <a:lnTo>
                    <a:pt x="630226" y="820658"/>
                  </a:lnTo>
                  <a:lnTo>
                    <a:pt x="630000" y="820680"/>
                  </a:lnTo>
                  <a:lnTo>
                    <a:pt x="629796" y="820677"/>
                  </a:lnTo>
                  <a:lnTo>
                    <a:pt x="629687" y="820695"/>
                  </a:lnTo>
                  <a:lnTo>
                    <a:pt x="629464" y="820706"/>
                  </a:lnTo>
                  <a:lnTo>
                    <a:pt x="629248" y="820720"/>
                  </a:lnTo>
                  <a:lnTo>
                    <a:pt x="629139" y="820718"/>
                  </a:lnTo>
                  <a:lnTo>
                    <a:pt x="628979" y="820758"/>
                  </a:lnTo>
                  <a:lnTo>
                    <a:pt x="628863" y="820758"/>
                  </a:lnTo>
                  <a:lnTo>
                    <a:pt x="628639" y="820769"/>
                  </a:lnTo>
                  <a:lnTo>
                    <a:pt x="628445" y="820783"/>
                  </a:lnTo>
                  <a:lnTo>
                    <a:pt x="628101" y="820897"/>
                  </a:lnTo>
                  <a:lnTo>
                    <a:pt x="627852" y="821384"/>
                  </a:lnTo>
                  <a:lnTo>
                    <a:pt x="628127" y="821592"/>
                  </a:lnTo>
                  <a:lnTo>
                    <a:pt x="628207" y="821561"/>
                  </a:lnTo>
                  <a:lnTo>
                    <a:pt x="628355" y="821558"/>
                  </a:lnTo>
                  <a:lnTo>
                    <a:pt x="628510" y="821595"/>
                  </a:lnTo>
                  <a:lnTo>
                    <a:pt x="628980" y="821757"/>
                  </a:lnTo>
                  <a:lnTo>
                    <a:pt x="629327" y="821814"/>
                  </a:lnTo>
                  <a:lnTo>
                    <a:pt x="629629" y="821912"/>
                  </a:lnTo>
                  <a:lnTo>
                    <a:pt x="629939" y="821989"/>
                  </a:lnTo>
                  <a:lnTo>
                    <a:pt x="630188" y="822095"/>
                  </a:lnTo>
                  <a:lnTo>
                    <a:pt x="630457" y="822193"/>
                  </a:lnTo>
                  <a:lnTo>
                    <a:pt x="630609" y="822270"/>
                  </a:lnTo>
                  <a:lnTo>
                    <a:pt x="630722" y="822359"/>
                  </a:lnTo>
                  <a:lnTo>
                    <a:pt x="631177" y="822631"/>
                  </a:lnTo>
                  <a:lnTo>
                    <a:pt x="631283" y="822659"/>
                  </a:lnTo>
                  <a:lnTo>
                    <a:pt x="631406" y="822765"/>
                  </a:lnTo>
                  <a:lnTo>
                    <a:pt x="631487" y="822786"/>
                  </a:lnTo>
                  <a:lnTo>
                    <a:pt x="631553" y="822851"/>
                  </a:lnTo>
                  <a:lnTo>
                    <a:pt x="631868" y="823040"/>
                  </a:lnTo>
                  <a:lnTo>
                    <a:pt x="632052" y="823179"/>
                  </a:lnTo>
                  <a:lnTo>
                    <a:pt x="632223" y="823322"/>
                  </a:lnTo>
                  <a:lnTo>
                    <a:pt x="632441" y="823424"/>
                  </a:lnTo>
                  <a:lnTo>
                    <a:pt x="632591" y="823596"/>
                  </a:lnTo>
                  <a:lnTo>
                    <a:pt x="632661" y="823702"/>
                  </a:lnTo>
                  <a:lnTo>
                    <a:pt x="632987" y="823990"/>
                  </a:lnTo>
                  <a:lnTo>
                    <a:pt x="633183" y="824100"/>
                  </a:lnTo>
                  <a:lnTo>
                    <a:pt x="633203" y="824178"/>
                  </a:lnTo>
                  <a:lnTo>
                    <a:pt x="633282" y="824244"/>
                  </a:lnTo>
                  <a:lnTo>
                    <a:pt x="633381" y="824299"/>
                  </a:lnTo>
                  <a:lnTo>
                    <a:pt x="633447" y="824339"/>
                  </a:lnTo>
                  <a:lnTo>
                    <a:pt x="633581" y="824376"/>
                  </a:lnTo>
                  <a:lnTo>
                    <a:pt x="633687" y="824474"/>
                  </a:lnTo>
                  <a:lnTo>
                    <a:pt x="633810" y="824507"/>
                  </a:lnTo>
                  <a:lnTo>
                    <a:pt x="633907" y="824551"/>
                  </a:lnTo>
                  <a:lnTo>
                    <a:pt x="633965" y="824632"/>
                  </a:lnTo>
                  <a:lnTo>
                    <a:pt x="634060" y="824746"/>
                  </a:lnTo>
                  <a:lnTo>
                    <a:pt x="634170" y="824820"/>
                  </a:lnTo>
                  <a:lnTo>
                    <a:pt x="634228" y="824947"/>
                  </a:lnTo>
                  <a:lnTo>
                    <a:pt x="634363" y="825110"/>
                  </a:lnTo>
                  <a:lnTo>
                    <a:pt x="634510" y="825221"/>
                  </a:lnTo>
                  <a:lnTo>
                    <a:pt x="634522" y="825303"/>
                  </a:lnTo>
                  <a:lnTo>
                    <a:pt x="634593" y="825369"/>
                  </a:lnTo>
                  <a:lnTo>
                    <a:pt x="634631" y="825479"/>
                  </a:lnTo>
                  <a:lnTo>
                    <a:pt x="634692" y="825582"/>
                  </a:lnTo>
                  <a:lnTo>
                    <a:pt x="634823" y="825676"/>
                  </a:lnTo>
                  <a:lnTo>
                    <a:pt x="634839" y="825823"/>
                  </a:lnTo>
                  <a:lnTo>
                    <a:pt x="634953" y="826008"/>
                  </a:lnTo>
                  <a:lnTo>
                    <a:pt x="634982" y="826098"/>
                  </a:lnTo>
                  <a:lnTo>
                    <a:pt x="635048" y="826151"/>
                  </a:lnTo>
                  <a:lnTo>
                    <a:pt x="635089" y="826278"/>
                  </a:lnTo>
                  <a:lnTo>
                    <a:pt x="635126" y="826507"/>
                  </a:lnTo>
                  <a:lnTo>
                    <a:pt x="635162" y="826797"/>
                  </a:lnTo>
                  <a:lnTo>
                    <a:pt x="635234" y="826980"/>
                  </a:lnTo>
                  <a:lnTo>
                    <a:pt x="635279" y="827049"/>
                  </a:lnTo>
                  <a:lnTo>
                    <a:pt x="635274" y="827167"/>
                  </a:lnTo>
                  <a:lnTo>
                    <a:pt x="635323" y="827270"/>
                  </a:lnTo>
                  <a:lnTo>
                    <a:pt x="635396" y="827283"/>
                  </a:lnTo>
                  <a:lnTo>
                    <a:pt x="635422" y="827356"/>
                  </a:lnTo>
                  <a:lnTo>
                    <a:pt x="635467" y="827359"/>
                  </a:lnTo>
                  <a:lnTo>
                    <a:pt x="635531" y="827335"/>
                  </a:lnTo>
                  <a:lnTo>
                    <a:pt x="635840" y="827275"/>
                  </a:lnTo>
                  <a:lnTo>
                    <a:pt x="636231" y="827130"/>
                  </a:lnTo>
                  <a:lnTo>
                    <a:pt x="636258" y="827126"/>
                  </a:lnTo>
                  <a:lnTo>
                    <a:pt x="636321" y="827126"/>
                  </a:lnTo>
                  <a:lnTo>
                    <a:pt x="636378" y="827134"/>
                  </a:lnTo>
                  <a:lnTo>
                    <a:pt x="636538" y="827173"/>
                  </a:lnTo>
                  <a:lnTo>
                    <a:pt x="636620" y="827202"/>
                  </a:lnTo>
                  <a:lnTo>
                    <a:pt x="636670" y="827214"/>
                  </a:lnTo>
                  <a:lnTo>
                    <a:pt x="636723" y="827206"/>
                  </a:lnTo>
                  <a:lnTo>
                    <a:pt x="636765" y="827185"/>
                  </a:lnTo>
                  <a:lnTo>
                    <a:pt x="636798" y="827165"/>
                  </a:lnTo>
                  <a:lnTo>
                    <a:pt x="636847" y="827161"/>
                  </a:lnTo>
                  <a:lnTo>
                    <a:pt x="636900" y="827140"/>
                  </a:lnTo>
                  <a:lnTo>
                    <a:pt x="636941" y="827112"/>
                  </a:lnTo>
                  <a:lnTo>
                    <a:pt x="636984" y="827088"/>
                  </a:lnTo>
                  <a:lnTo>
                    <a:pt x="637080" y="827043"/>
                  </a:lnTo>
                  <a:lnTo>
                    <a:pt x="637161" y="826986"/>
                  </a:lnTo>
                  <a:lnTo>
                    <a:pt x="637372" y="826875"/>
                  </a:lnTo>
                  <a:lnTo>
                    <a:pt x="637455" y="826858"/>
                  </a:lnTo>
                  <a:lnTo>
                    <a:pt x="637536" y="826895"/>
                  </a:lnTo>
                  <a:lnTo>
                    <a:pt x="637758" y="826923"/>
                  </a:lnTo>
                  <a:lnTo>
                    <a:pt x="637857" y="826894"/>
                  </a:lnTo>
                  <a:lnTo>
                    <a:pt x="637951" y="826886"/>
                  </a:lnTo>
                  <a:lnTo>
                    <a:pt x="638057" y="826832"/>
                  </a:lnTo>
                  <a:lnTo>
                    <a:pt x="638146" y="826807"/>
                  </a:lnTo>
                  <a:lnTo>
                    <a:pt x="638238" y="826759"/>
                  </a:lnTo>
                  <a:lnTo>
                    <a:pt x="638352" y="826738"/>
                  </a:lnTo>
                  <a:lnTo>
                    <a:pt x="638543" y="826594"/>
                  </a:lnTo>
                  <a:lnTo>
                    <a:pt x="638608" y="826565"/>
                  </a:lnTo>
                  <a:lnTo>
                    <a:pt x="638702" y="826544"/>
                  </a:lnTo>
                  <a:lnTo>
                    <a:pt x="638840" y="826544"/>
                  </a:lnTo>
                  <a:lnTo>
                    <a:pt x="638926" y="826585"/>
                  </a:lnTo>
                  <a:lnTo>
                    <a:pt x="639171" y="826577"/>
                  </a:lnTo>
                  <a:lnTo>
                    <a:pt x="639347" y="826541"/>
                  </a:lnTo>
                  <a:lnTo>
                    <a:pt x="639452" y="826508"/>
                  </a:lnTo>
                  <a:lnTo>
                    <a:pt x="639566" y="826467"/>
                  </a:lnTo>
                  <a:lnTo>
                    <a:pt x="639685" y="826393"/>
                  </a:lnTo>
                  <a:lnTo>
                    <a:pt x="639791" y="826318"/>
                  </a:lnTo>
                  <a:lnTo>
                    <a:pt x="639884" y="826284"/>
                  </a:lnTo>
                  <a:lnTo>
                    <a:pt x="640015" y="826251"/>
                  </a:lnTo>
                  <a:lnTo>
                    <a:pt x="640154" y="826258"/>
                  </a:lnTo>
                  <a:lnTo>
                    <a:pt x="640272" y="826279"/>
                  </a:lnTo>
                  <a:lnTo>
                    <a:pt x="640357" y="826299"/>
                  </a:lnTo>
                  <a:lnTo>
                    <a:pt x="640451" y="826295"/>
                  </a:lnTo>
                  <a:lnTo>
                    <a:pt x="640609" y="826273"/>
                  </a:lnTo>
                  <a:lnTo>
                    <a:pt x="640829" y="826216"/>
                  </a:lnTo>
                  <a:lnTo>
                    <a:pt x="641046" y="826109"/>
                  </a:lnTo>
                  <a:lnTo>
                    <a:pt x="641157" y="826071"/>
                  </a:lnTo>
                  <a:lnTo>
                    <a:pt x="641312" y="826067"/>
                  </a:lnTo>
                  <a:lnTo>
                    <a:pt x="641487" y="826055"/>
                  </a:lnTo>
                  <a:lnTo>
                    <a:pt x="641667" y="826030"/>
                  </a:lnTo>
                  <a:lnTo>
                    <a:pt x="641789" y="825997"/>
                  </a:lnTo>
                  <a:lnTo>
                    <a:pt x="641894" y="825954"/>
                  </a:lnTo>
                  <a:lnTo>
                    <a:pt x="642045" y="825925"/>
                  </a:lnTo>
                  <a:lnTo>
                    <a:pt x="642159" y="825883"/>
                  </a:lnTo>
                  <a:lnTo>
                    <a:pt x="642285" y="825826"/>
                  </a:lnTo>
                  <a:lnTo>
                    <a:pt x="642612" y="825719"/>
                  </a:lnTo>
                  <a:lnTo>
                    <a:pt x="642771" y="825710"/>
                  </a:lnTo>
                  <a:lnTo>
                    <a:pt x="642930" y="825587"/>
                  </a:lnTo>
                  <a:lnTo>
                    <a:pt x="643297" y="825459"/>
                  </a:lnTo>
                  <a:lnTo>
                    <a:pt x="643733" y="825461"/>
                  </a:lnTo>
                  <a:lnTo>
                    <a:pt x="643901" y="825494"/>
                  </a:lnTo>
                  <a:lnTo>
                    <a:pt x="644080" y="825543"/>
                  </a:lnTo>
                  <a:lnTo>
                    <a:pt x="644190" y="825534"/>
                  </a:lnTo>
                  <a:lnTo>
                    <a:pt x="644292" y="825538"/>
                  </a:lnTo>
                  <a:lnTo>
                    <a:pt x="644374" y="825591"/>
                  </a:lnTo>
                  <a:lnTo>
                    <a:pt x="644586" y="825558"/>
                  </a:lnTo>
                  <a:lnTo>
                    <a:pt x="644684" y="825643"/>
                  </a:lnTo>
                  <a:lnTo>
                    <a:pt x="645124" y="825689"/>
                  </a:lnTo>
                  <a:lnTo>
                    <a:pt x="645165" y="825573"/>
                  </a:lnTo>
                  <a:lnTo>
                    <a:pt x="646095" y="825846"/>
                  </a:lnTo>
                  <a:lnTo>
                    <a:pt x="646197" y="825885"/>
                  </a:lnTo>
                  <a:lnTo>
                    <a:pt x="646294" y="825936"/>
                  </a:lnTo>
                  <a:lnTo>
                    <a:pt x="646340" y="825967"/>
                  </a:lnTo>
                  <a:lnTo>
                    <a:pt x="646425" y="826035"/>
                  </a:lnTo>
                  <a:lnTo>
                    <a:pt x="646466" y="826073"/>
                  </a:lnTo>
                  <a:lnTo>
                    <a:pt x="646538" y="826155"/>
                  </a:lnTo>
                  <a:lnTo>
                    <a:pt x="646571" y="826199"/>
                  </a:lnTo>
                  <a:lnTo>
                    <a:pt x="646627" y="826294"/>
                  </a:lnTo>
                  <a:lnTo>
                    <a:pt x="646672" y="826394"/>
                  </a:lnTo>
                  <a:lnTo>
                    <a:pt x="646704" y="826499"/>
                  </a:lnTo>
                  <a:lnTo>
                    <a:pt x="646723" y="826607"/>
                  </a:lnTo>
                  <a:lnTo>
                    <a:pt x="646727" y="826662"/>
                  </a:lnTo>
                  <a:lnTo>
                    <a:pt x="646737" y="827009"/>
                  </a:lnTo>
                  <a:lnTo>
                    <a:pt x="646742" y="827061"/>
                  </a:lnTo>
                  <a:lnTo>
                    <a:pt x="646764" y="827161"/>
                  </a:lnTo>
                  <a:lnTo>
                    <a:pt x="646778" y="827204"/>
                  </a:lnTo>
                  <a:lnTo>
                    <a:pt x="646799" y="827258"/>
                  </a:lnTo>
                  <a:lnTo>
                    <a:pt x="646846" y="827350"/>
                  </a:lnTo>
                  <a:lnTo>
                    <a:pt x="646903" y="827435"/>
                  </a:lnTo>
                  <a:lnTo>
                    <a:pt x="646935" y="827474"/>
                  </a:lnTo>
                  <a:lnTo>
                    <a:pt x="646971" y="827512"/>
                  </a:lnTo>
                  <a:lnTo>
                    <a:pt x="647048" y="827580"/>
                  </a:lnTo>
                  <a:lnTo>
                    <a:pt x="647089" y="827610"/>
                  </a:lnTo>
                  <a:lnTo>
                    <a:pt x="647179" y="827662"/>
                  </a:lnTo>
                  <a:lnTo>
                    <a:pt x="647225" y="827683"/>
                  </a:lnTo>
                  <a:lnTo>
                    <a:pt x="647322" y="827717"/>
                  </a:lnTo>
                  <a:lnTo>
                    <a:pt x="647603" y="827677"/>
                  </a:lnTo>
                  <a:lnTo>
                    <a:pt x="648022" y="827549"/>
                  </a:lnTo>
                  <a:lnTo>
                    <a:pt x="648339" y="827340"/>
                  </a:lnTo>
                  <a:lnTo>
                    <a:pt x="648759" y="827086"/>
                  </a:lnTo>
                  <a:lnTo>
                    <a:pt x="649475" y="826862"/>
                  </a:lnTo>
                  <a:lnTo>
                    <a:pt x="649610" y="826858"/>
                  </a:lnTo>
                  <a:lnTo>
                    <a:pt x="649716" y="826882"/>
                  </a:lnTo>
                  <a:lnTo>
                    <a:pt x="649830" y="826878"/>
                  </a:lnTo>
                  <a:lnTo>
                    <a:pt x="649948" y="826849"/>
                  </a:lnTo>
                  <a:lnTo>
                    <a:pt x="650041" y="826805"/>
                  </a:lnTo>
                  <a:lnTo>
                    <a:pt x="649970" y="826698"/>
                  </a:lnTo>
                  <a:lnTo>
                    <a:pt x="649907" y="826593"/>
                  </a:lnTo>
                  <a:lnTo>
                    <a:pt x="650507" y="826383"/>
                  </a:lnTo>
                  <a:lnTo>
                    <a:pt x="650640" y="826348"/>
                  </a:lnTo>
                  <a:lnTo>
                    <a:pt x="650623" y="826256"/>
                  </a:lnTo>
                  <a:lnTo>
                    <a:pt x="651141" y="826175"/>
                  </a:lnTo>
                  <a:lnTo>
                    <a:pt x="651271" y="826386"/>
                  </a:lnTo>
                  <a:lnTo>
                    <a:pt x="651311" y="826367"/>
                  </a:lnTo>
                  <a:lnTo>
                    <a:pt x="651381" y="826363"/>
                  </a:lnTo>
                  <a:lnTo>
                    <a:pt x="651399" y="826367"/>
                  </a:lnTo>
                  <a:lnTo>
                    <a:pt x="651463" y="826501"/>
                  </a:lnTo>
                  <a:lnTo>
                    <a:pt x="651633" y="826443"/>
                  </a:lnTo>
                  <a:lnTo>
                    <a:pt x="651739" y="826390"/>
                  </a:lnTo>
                  <a:lnTo>
                    <a:pt x="651830" y="826309"/>
                  </a:lnTo>
                  <a:lnTo>
                    <a:pt x="651905" y="826280"/>
                  </a:lnTo>
                  <a:lnTo>
                    <a:pt x="652011" y="826210"/>
                  </a:lnTo>
                  <a:lnTo>
                    <a:pt x="652065" y="826125"/>
                  </a:lnTo>
                  <a:lnTo>
                    <a:pt x="652105" y="826057"/>
                  </a:lnTo>
                  <a:lnTo>
                    <a:pt x="652145" y="826000"/>
                  </a:lnTo>
                  <a:lnTo>
                    <a:pt x="652204" y="825902"/>
                  </a:lnTo>
                  <a:lnTo>
                    <a:pt x="652306" y="825796"/>
                  </a:lnTo>
                  <a:lnTo>
                    <a:pt x="652476" y="825592"/>
                  </a:lnTo>
                  <a:lnTo>
                    <a:pt x="652585" y="825532"/>
                  </a:lnTo>
                  <a:lnTo>
                    <a:pt x="652700" y="825456"/>
                  </a:lnTo>
                  <a:lnTo>
                    <a:pt x="652772" y="825403"/>
                  </a:lnTo>
                  <a:lnTo>
                    <a:pt x="652742" y="825342"/>
                  </a:lnTo>
                  <a:lnTo>
                    <a:pt x="652734" y="825298"/>
                  </a:lnTo>
                  <a:lnTo>
                    <a:pt x="652738" y="825246"/>
                  </a:lnTo>
                  <a:lnTo>
                    <a:pt x="652746" y="825221"/>
                  </a:lnTo>
                  <a:lnTo>
                    <a:pt x="652760" y="825208"/>
                  </a:lnTo>
                  <a:lnTo>
                    <a:pt x="652686" y="825125"/>
                  </a:lnTo>
                  <a:lnTo>
                    <a:pt x="652938" y="824863"/>
                  </a:lnTo>
                  <a:lnTo>
                    <a:pt x="652964" y="824887"/>
                  </a:lnTo>
                  <a:lnTo>
                    <a:pt x="652924" y="824731"/>
                  </a:lnTo>
                  <a:lnTo>
                    <a:pt x="652908" y="824686"/>
                  </a:lnTo>
                  <a:lnTo>
                    <a:pt x="652899" y="824603"/>
                  </a:lnTo>
                  <a:lnTo>
                    <a:pt x="652892" y="824418"/>
                  </a:lnTo>
                  <a:lnTo>
                    <a:pt x="652911" y="824331"/>
                  </a:lnTo>
                  <a:lnTo>
                    <a:pt x="652982" y="824193"/>
                  </a:lnTo>
                  <a:lnTo>
                    <a:pt x="653021" y="824143"/>
                  </a:lnTo>
                  <a:lnTo>
                    <a:pt x="653075" y="824114"/>
                  </a:lnTo>
                  <a:lnTo>
                    <a:pt x="653147" y="824111"/>
                  </a:lnTo>
                  <a:lnTo>
                    <a:pt x="653244" y="824157"/>
                  </a:lnTo>
                  <a:lnTo>
                    <a:pt x="653336" y="824168"/>
                  </a:lnTo>
                  <a:lnTo>
                    <a:pt x="653445" y="824172"/>
                  </a:lnTo>
                  <a:lnTo>
                    <a:pt x="653535" y="824155"/>
                  </a:lnTo>
                  <a:lnTo>
                    <a:pt x="653631" y="824119"/>
                  </a:lnTo>
                  <a:lnTo>
                    <a:pt x="653698" y="824076"/>
                  </a:lnTo>
                  <a:lnTo>
                    <a:pt x="653766" y="824020"/>
                  </a:lnTo>
                  <a:lnTo>
                    <a:pt x="653820" y="823998"/>
                  </a:lnTo>
                  <a:lnTo>
                    <a:pt x="653841" y="823984"/>
                  </a:lnTo>
                  <a:lnTo>
                    <a:pt x="653929" y="823934"/>
                  </a:lnTo>
                  <a:lnTo>
                    <a:pt x="654129" y="823745"/>
                  </a:lnTo>
                  <a:lnTo>
                    <a:pt x="654219" y="823622"/>
                  </a:lnTo>
                  <a:lnTo>
                    <a:pt x="654288" y="823557"/>
                  </a:lnTo>
                  <a:lnTo>
                    <a:pt x="654117" y="823405"/>
                  </a:lnTo>
                  <a:lnTo>
                    <a:pt x="654602" y="823000"/>
                  </a:lnTo>
                  <a:lnTo>
                    <a:pt x="654742" y="823115"/>
                  </a:lnTo>
                  <a:lnTo>
                    <a:pt x="654761" y="823099"/>
                  </a:lnTo>
                  <a:lnTo>
                    <a:pt x="654833" y="823064"/>
                  </a:lnTo>
                  <a:lnTo>
                    <a:pt x="654915" y="822999"/>
                  </a:lnTo>
                  <a:lnTo>
                    <a:pt x="655094" y="822886"/>
                  </a:lnTo>
                  <a:lnTo>
                    <a:pt x="655175" y="822819"/>
                  </a:lnTo>
                  <a:lnTo>
                    <a:pt x="655253" y="822763"/>
                  </a:lnTo>
                  <a:lnTo>
                    <a:pt x="655332" y="822692"/>
                  </a:lnTo>
                  <a:lnTo>
                    <a:pt x="655369" y="822637"/>
                  </a:lnTo>
                  <a:lnTo>
                    <a:pt x="655417" y="822575"/>
                  </a:lnTo>
                  <a:lnTo>
                    <a:pt x="655486" y="822521"/>
                  </a:lnTo>
                  <a:lnTo>
                    <a:pt x="655645" y="822422"/>
                  </a:lnTo>
                  <a:lnTo>
                    <a:pt x="655716" y="822357"/>
                  </a:lnTo>
                  <a:lnTo>
                    <a:pt x="655886" y="822176"/>
                  </a:lnTo>
                  <a:lnTo>
                    <a:pt x="655941" y="822098"/>
                  </a:lnTo>
                  <a:lnTo>
                    <a:pt x="655982" y="822008"/>
                  </a:lnTo>
                  <a:lnTo>
                    <a:pt x="656072" y="821905"/>
                  </a:lnTo>
                  <a:lnTo>
                    <a:pt x="656166" y="821778"/>
                  </a:lnTo>
                  <a:lnTo>
                    <a:pt x="656337" y="821564"/>
                  </a:lnTo>
                  <a:lnTo>
                    <a:pt x="656553" y="821354"/>
                  </a:lnTo>
                  <a:lnTo>
                    <a:pt x="656638" y="821231"/>
                  </a:lnTo>
                  <a:lnTo>
                    <a:pt x="656715" y="821150"/>
                  </a:lnTo>
                  <a:lnTo>
                    <a:pt x="656858" y="821018"/>
                  </a:lnTo>
                  <a:lnTo>
                    <a:pt x="656982" y="820958"/>
                  </a:lnTo>
                  <a:lnTo>
                    <a:pt x="657055" y="820843"/>
                  </a:lnTo>
                  <a:lnTo>
                    <a:pt x="657124" y="820691"/>
                  </a:lnTo>
                  <a:lnTo>
                    <a:pt x="657181" y="820515"/>
                  </a:lnTo>
                  <a:lnTo>
                    <a:pt x="657241" y="820355"/>
                  </a:lnTo>
                  <a:lnTo>
                    <a:pt x="657253" y="820265"/>
                  </a:lnTo>
                  <a:lnTo>
                    <a:pt x="657258" y="820191"/>
                  </a:lnTo>
                  <a:lnTo>
                    <a:pt x="657298" y="820093"/>
                  </a:lnTo>
                  <a:lnTo>
                    <a:pt x="657478" y="819900"/>
                  </a:lnTo>
                  <a:lnTo>
                    <a:pt x="657572" y="819830"/>
                  </a:lnTo>
                  <a:lnTo>
                    <a:pt x="657615" y="819773"/>
                  </a:lnTo>
                  <a:lnTo>
                    <a:pt x="657635" y="819735"/>
                  </a:lnTo>
                  <a:lnTo>
                    <a:pt x="657680" y="819682"/>
                  </a:lnTo>
                  <a:lnTo>
                    <a:pt x="657713" y="819625"/>
                  </a:lnTo>
                  <a:lnTo>
                    <a:pt x="657776" y="819565"/>
                  </a:lnTo>
                  <a:lnTo>
                    <a:pt x="657830" y="819520"/>
                  </a:lnTo>
                  <a:lnTo>
                    <a:pt x="657940" y="819470"/>
                  </a:lnTo>
                  <a:lnTo>
                    <a:pt x="658037" y="819417"/>
                  </a:lnTo>
                  <a:lnTo>
                    <a:pt x="658159" y="819368"/>
                  </a:lnTo>
                  <a:lnTo>
                    <a:pt x="658257" y="819322"/>
                  </a:lnTo>
                  <a:lnTo>
                    <a:pt x="658367" y="819301"/>
                  </a:lnTo>
                  <a:lnTo>
                    <a:pt x="658440" y="819297"/>
                  </a:lnTo>
                  <a:lnTo>
                    <a:pt x="658538" y="819276"/>
                  </a:lnTo>
                  <a:lnTo>
                    <a:pt x="658612" y="819227"/>
                  </a:lnTo>
                  <a:lnTo>
                    <a:pt x="658692" y="819196"/>
                  </a:lnTo>
                  <a:lnTo>
                    <a:pt x="658708" y="819193"/>
                  </a:lnTo>
                  <a:lnTo>
                    <a:pt x="658704" y="819123"/>
                  </a:lnTo>
                  <a:lnTo>
                    <a:pt x="658729" y="819066"/>
                  </a:lnTo>
                  <a:lnTo>
                    <a:pt x="658760" y="819033"/>
                  </a:lnTo>
                  <a:lnTo>
                    <a:pt x="658825" y="818980"/>
                  </a:lnTo>
                  <a:lnTo>
                    <a:pt x="658854" y="818963"/>
                  </a:lnTo>
                  <a:lnTo>
                    <a:pt x="658923" y="818935"/>
                  </a:lnTo>
                  <a:lnTo>
                    <a:pt x="658976" y="818922"/>
                  </a:lnTo>
                  <a:lnTo>
                    <a:pt x="659025" y="818926"/>
                  </a:lnTo>
                  <a:lnTo>
                    <a:pt x="659058" y="818934"/>
                  </a:lnTo>
                  <a:lnTo>
                    <a:pt x="659107" y="818955"/>
                  </a:lnTo>
                  <a:lnTo>
                    <a:pt x="659135" y="818975"/>
                  </a:lnTo>
                  <a:lnTo>
                    <a:pt x="659190" y="819049"/>
                  </a:lnTo>
                  <a:lnTo>
                    <a:pt x="659243" y="819036"/>
                  </a:lnTo>
                  <a:lnTo>
                    <a:pt x="659267" y="818999"/>
                  </a:lnTo>
                  <a:lnTo>
                    <a:pt x="659342" y="819303"/>
                  </a:lnTo>
                  <a:lnTo>
                    <a:pt x="659572" y="819277"/>
                  </a:lnTo>
                  <a:lnTo>
                    <a:pt x="659803" y="819268"/>
                  </a:lnTo>
                  <a:lnTo>
                    <a:pt x="659883" y="819231"/>
                  </a:lnTo>
                  <a:lnTo>
                    <a:pt x="660024" y="819227"/>
                  </a:lnTo>
                  <a:lnTo>
                    <a:pt x="660140" y="819246"/>
                  </a:lnTo>
                  <a:lnTo>
                    <a:pt x="660222" y="819268"/>
                  </a:lnTo>
                  <a:lnTo>
                    <a:pt x="660307" y="819281"/>
                  </a:lnTo>
                  <a:lnTo>
                    <a:pt x="660436" y="819307"/>
                  </a:lnTo>
                  <a:lnTo>
                    <a:pt x="660609" y="819371"/>
                  </a:lnTo>
                  <a:lnTo>
                    <a:pt x="660699" y="819397"/>
                  </a:lnTo>
                  <a:lnTo>
                    <a:pt x="660772" y="819427"/>
                  </a:lnTo>
                  <a:lnTo>
                    <a:pt x="660938" y="819426"/>
                  </a:lnTo>
                  <a:lnTo>
                    <a:pt x="661011" y="819410"/>
                  </a:lnTo>
                  <a:lnTo>
                    <a:pt x="661098" y="819464"/>
                  </a:lnTo>
                  <a:lnTo>
                    <a:pt x="661147" y="819501"/>
                  </a:lnTo>
                  <a:lnTo>
                    <a:pt x="661200" y="819531"/>
                  </a:lnTo>
                  <a:lnTo>
                    <a:pt x="661292" y="819536"/>
                  </a:lnTo>
                  <a:lnTo>
                    <a:pt x="661501" y="819578"/>
                  </a:lnTo>
                  <a:lnTo>
                    <a:pt x="661738" y="819595"/>
                  </a:lnTo>
                  <a:lnTo>
                    <a:pt x="661967" y="819646"/>
                  </a:lnTo>
                  <a:lnTo>
                    <a:pt x="662065" y="819676"/>
                  </a:lnTo>
                  <a:lnTo>
                    <a:pt x="662266" y="819747"/>
                  </a:lnTo>
                  <a:lnTo>
                    <a:pt x="662455" y="819824"/>
                  </a:lnTo>
                  <a:lnTo>
                    <a:pt x="662594" y="819865"/>
                  </a:lnTo>
                  <a:lnTo>
                    <a:pt x="662680" y="819898"/>
                  </a:lnTo>
                  <a:lnTo>
                    <a:pt x="662760" y="819917"/>
                  </a:lnTo>
                  <a:lnTo>
                    <a:pt x="662980" y="819941"/>
                  </a:lnTo>
                  <a:lnTo>
                    <a:pt x="663047" y="819956"/>
                  </a:lnTo>
                  <a:lnTo>
                    <a:pt x="663196" y="819955"/>
                  </a:lnTo>
                  <a:lnTo>
                    <a:pt x="663253" y="819962"/>
                  </a:lnTo>
                  <a:lnTo>
                    <a:pt x="663349" y="819960"/>
                  </a:lnTo>
                  <a:lnTo>
                    <a:pt x="663406" y="819968"/>
                  </a:lnTo>
                  <a:lnTo>
                    <a:pt x="663540" y="819979"/>
                  </a:lnTo>
                  <a:lnTo>
                    <a:pt x="663728" y="820027"/>
                  </a:lnTo>
                  <a:lnTo>
                    <a:pt x="664068" y="820040"/>
                  </a:lnTo>
                  <a:lnTo>
                    <a:pt x="664197" y="820070"/>
                  </a:lnTo>
                  <a:lnTo>
                    <a:pt x="664357" y="820078"/>
                  </a:lnTo>
                  <a:lnTo>
                    <a:pt x="664393" y="820093"/>
                  </a:lnTo>
                  <a:lnTo>
                    <a:pt x="664438" y="820122"/>
                  </a:lnTo>
                  <a:lnTo>
                    <a:pt x="664587" y="820191"/>
                  </a:lnTo>
                  <a:lnTo>
                    <a:pt x="664646" y="820239"/>
                  </a:lnTo>
                  <a:lnTo>
                    <a:pt x="664806" y="820326"/>
                  </a:lnTo>
                  <a:lnTo>
                    <a:pt x="664792" y="820360"/>
                  </a:lnTo>
                  <a:lnTo>
                    <a:pt x="664908" y="820401"/>
                  </a:lnTo>
                  <a:lnTo>
                    <a:pt x="664953" y="820443"/>
                  </a:lnTo>
                  <a:lnTo>
                    <a:pt x="664994" y="820491"/>
                  </a:lnTo>
                  <a:lnTo>
                    <a:pt x="665066" y="820567"/>
                  </a:lnTo>
                  <a:lnTo>
                    <a:pt x="665153" y="820342"/>
                  </a:lnTo>
                  <a:lnTo>
                    <a:pt x="665635" y="820500"/>
                  </a:lnTo>
                  <a:lnTo>
                    <a:pt x="665546" y="820713"/>
                  </a:lnTo>
                  <a:lnTo>
                    <a:pt x="665623" y="820735"/>
                  </a:lnTo>
                  <a:lnTo>
                    <a:pt x="665807" y="820795"/>
                  </a:lnTo>
                  <a:lnTo>
                    <a:pt x="665886" y="820815"/>
                  </a:lnTo>
                  <a:lnTo>
                    <a:pt x="666035" y="820893"/>
                  </a:lnTo>
                  <a:lnTo>
                    <a:pt x="666270" y="820966"/>
                  </a:lnTo>
                  <a:lnTo>
                    <a:pt x="666507" y="821096"/>
                  </a:lnTo>
                  <a:lnTo>
                    <a:pt x="666597" y="821111"/>
                  </a:lnTo>
                  <a:lnTo>
                    <a:pt x="666688" y="821149"/>
                  </a:lnTo>
                  <a:lnTo>
                    <a:pt x="666782" y="821194"/>
                  </a:lnTo>
                  <a:lnTo>
                    <a:pt x="666991" y="821404"/>
                  </a:lnTo>
                  <a:lnTo>
                    <a:pt x="667040" y="821445"/>
                  </a:lnTo>
                  <a:lnTo>
                    <a:pt x="667122" y="821494"/>
                  </a:lnTo>
                  <a:lnTo>
                    <a:pt x="667195" y="821531"/>
                  </a:lnTo>
                  <a:lnTo>
                    <a:pt x="667267" y="821577"/>
                  </a:lnTo>
                  <a:lnTo>
                    <a:pt x="667357" y="821606"/>
                  </a:lnTo>
                  <a:lnTo>
                    <a:pt x="667412" y="821640"/>
                  </a:lnTo>
                  <a:lnTo>
                    <a:pt x="667539" y="821700"/>
                  </a:lnTo>
                  <a:lnTo>
                    <a:pt x="667576" y="821729"/>
                  </a:lnTo>
                  <a:lnTo>
                    <a:pt x="667727" y="821788"/>
                  </a:lnTo>
                  <a:lnTo>
                    <a:pt x="667803" y="821807"/>
                  </a:lnTo>
                  <a:lnTo>
                    <a:pt x="667865" y="821834"/>
                  </a:lnTo>
                  <a:lnTo>
                    <a:pt x="667917" y="821872"/>
                  </a:lnTo>
                  <a:lnTo>
                    <a:pt x="667981" y="821905"/>
                  </a:lnTo>
                  <a:lnTo>
                    <a:pt x="668031" y="821947"/>
                  </a:lnTo>
                  <a:lnTo>
                    <a:pt x="668071" y="821975"/>
                  </a:lnTo>
                  <a:lnTo>
                    <a:pt x="668171" y="822081"/>
                  </a:lnTo>
                  <a:lnTo>
                    <a:pt x="668219" y="822121"/>
                  </a:lnTo>
                  <a:lnTo>
                    <a:pt x="668332" y="822231"/>
                  </a:lnTo>
                  <a:lnTo>
                    <a:pt x="668393" y="822281"/>
                  </a:lnTo>
                  <a:lnTo>
                    <a:pt x="668450" y="822334"/>
                  </a:lnTo>
                  <a:lnTo>
                    <a:pt x="668487" y="822416"/>
                  </a:lnTo>
                  <a:lnTo>
                    <a:pt x="668519" y="822469"/>
                  </a:lnTo>
                  <a:lnTo>
                    <a:pt x="668597" y="822498"/>
                  </a:lnTo>
                  <a:lnTo>
                    <a:pt x="668666" y="822531"/>
                  </a:lnTo>
                  <a:lnTo>
                    <a:pt x="668707" y="822608"/>
                  </a:lnTo>
                  <a:lnTo>
                    <a:pt x="668708" y="822675"/>
                  </a:lnTo>
                  <a:lnTo>
                    <a:pt x="668715" y="822696"/>
                  </a:lnTo>
                  <a:lnTo>
                    <a:pt x="668756" y="822721"/>
                  </a:lnTo>
                  <a:lnTo>
                    <a:pt x="668805" y="822762"/>
                  </a:lnTo>
                  <a:lnTo>
                    <a:pt x="668814" y="822831"/>
                  </a:lnTo>
                  <a:lnTo>
                    <a:pt x="668867" y="822852"/>
                  </a:lnTo>
                  <a:lnTo>
                    <a:pt x="668912" y="822811"/>
                  </a:lnTo>
                  <a:lnTo>
                    <a:pt x="668939" y="822753"/>
                  </a:lnTo>
                  <a:lnTo>
                    <a:pt x="668976" y="822726"/>
                  </a:lnTo>
                  <a:lnTo>
                    <a:pt x="669013" y="822715"/>
                  </a:lnTo>
                  <a:lnTo>
                    <a:pt x="669124" y="822757"/>
                  </a:lnTo>
                  <a:lnTo>
                    <a:pt x="669217" y="822779"/>
                  </a:lnTo>
                  <a:lnTo>
                    <a:pt x="669313" y="822788"/>
                  </a:lnTo>
                  <a:lnTo>
                    <a:pt x="669395" y="822786"/>
                  </a:lnTo>
                  <a:lnTo>
                    <a:pt x="669612" y="822767"/>
                  </a:lnTo>
                  <a:lnTo>
                    <a:pt x="669697" y="822750"/>
                  </a:lnTo>
                  <a:lnTo>
                    <a:pt x="669777" y="822745"/>
                  </a:lnTo>
                  <a:lnTo>
                    <a:pt x="669933" y="822726"/>
                  </a:lnTo>
                  <a:lnTo>
                    <a:pt x="670003" y="822735"/>
                  </a:lnTo>
                  <a:lnTo>
                    <a:pt x="670069" y="822739"/>
                  </a:lnTo>
                  <a:lnTo>
                    <a:pt x="670138" y="822758"/>
                  </a:lnTo>
                  <a:lnTo>
                    <a:pt x="670200" y="822754"/>
                  </a:lnTo>
                  <a:lnTo>
                    <a:pt x="670374" y="822711"/>
                  </a:lnTo>
                  <a:lnTo>
                    <a:pt x="670430" y="822684"/>
                  </a:lnTo>
                  <a:lnTo>
                    <a:pt x="670599" y="822681"/>
                  </a:lnTo>
                  <a:lnTo>
                    <a:pt x="670651" y="822693"/>
                  </a:lnTo>
                  <a:lnTo>
                    <a:pt x="670818" y="822690"/>
                  </a:lnTo>
                  <a:lnTo>
                    <a:pt x="671137" y="822731"/>
                  </a:lnTo>
                  <a:lnTo>
                    <a:pt x="671453" y="822793"/>
                  </a:lnTo>
                  <a:lnTo>
                    <a:pt x="671585" y="822791"/>
                  </a:lnTo>
                  <a:lnTo>
                    <a:pt x="671819" y="822731"/>
                  </a:lnTo>
                  <a:lnTo>
                    <a:pt x="671982" y="822645"/>
                  </a:lnTo>
                  <a:lnTo>
                    <a:pt x="672129" y="822522"/>
                  </a:lnTo>
                  <a:lnTo>
                    <a:pt x="672273" y="822391"/>
                  </a:lnTo>
                  <a:lnTo>
                    <a:pt x="672416" y="822250"/>
                  </a:lnTo>
                  <a:lnTo>
                    <a:pt x="672567" y="822127"/>
                  </a:lnTo>
                  <a:lnTo>
                    <a:pt x="672952" y="821863"/>
                  </a:lnTo>
                  <a:lnTo>
                    <a:pt x="673149" y="821741"/>
                  </a:lnTo>
                  <a:lnTo>
                    <a:pt x="673353" y="821627"/>
                  </a:lnTo>
                  <a:lnTo>
                    <a:pt x="673560" y="821527"/>
                  </a:lnTo>
                  <a:lnTo>
                    <a:pt x="673749" y="821450"/>
                  </a:lnTo>
                  <a:lnTo>
                    <a:pt x="673946" y="821382"/>
                  </a:lnTo>
                  <a:lnTo>
                    <a:pt x="674146" y="821318"/>
                  </a:lnTo>
                  <a:lnTo>
                    <a:pt x="674346" y="821268"/>
                  </a:lnTo>
                  <a:lnTo>
                    <a:pt x="674550" y="821236"/>
                  </a:lnTo>
                  <a:lnTo>
                    <a:pt x="674637" y="821227"/>
                  </a:lnTo>
                  <a:lnTo>
                    <a:pt x="674898" y="821213"/>
                  </a:lnTo>
                  <a:lnTo>
                    <a:pt x="674984" y="821213"/>
                  </a:lnTo>
                  <a:lnTo>
                    <a:pt x="675173" y="821172"/>
                  </a:lnTo>
                  <a:lnTo>
                    <a:pt x="675362" y="821141"/>
                  </a:lnTo>
                  <a:lnTo>
                    <a:pt x="675558" y="821122"/>
                  </a:lnTo>
                  <a:lnTo>
                    <a:pt x="675751" y="821113"/>
                  </a:lnTo>
                  <a:lnTo>
                    <a:pt x="675940" y="821122"/>
                  </a:lnTo>
                  <a:lnTo>
                    <a:pt x="676136" y="821145"/>
                  </a:lnTo>
                  <a:lnTo>
                    <a:pt x="676329" y="821186"/>
                  </a:lnTo>
                  <a:lnTo>
                    <a:pt x="676521" y="821236"/>
                  </a:lnTo>
                  <a:lnTo>
                    <a:pt x="676710" y="821295"/>
                  </a:lnTo>
                  <a:lnTo>
                    <a:pt x="677145" y="821441"/>
                  </a:lnTo>
                  <a:lnTo>
                    <a:pt x="677398" y="821532"/>
                  </a:lnTo>
                  <a:lnTo>
                    <a:pt x="677639" y="821632"/>
                  </a:lnTo>
                  <a:lnTo>
                    <a:pt x="677870" y="821754"/>
                  </a:lnTo>
                  <a:lnTo>
                    <a:pt x="678070" y="821904"/>
                  </a:lnTo>
                  <a:lnTo>
                    <a:pt x="678210" y="822059"/>
                  </a:lnTo>
                  <a:lnTo>
                    <a:pt x="678323" y="822241"/>
                  </a:lnTo>
                  <a:lnTo>
                    <a:pt x="678542" y="822618"/>
                  </a:lnTo>
                  <a:lnTo>
                    <a:pt x="678663" y="822791"/>
                  </a:lnTo>
                  <a:lnTo>
                    <a:pt x="678840" y="822986"/>
                  </a:lnTo>
                  <a:lnTo>
                    <a:pt x="679029" y="823163"/>
                  </a:lnTo>
                  <a:lnTo>
                    <a:pt x="679422" y="823509"/>
                  </a:lnTo>
                  <a:lnTo>
                    <a:pt x="679611" y="823686"/>
                  </a:lnTo>
                  <a:lnTo>
                    <a:pt x="679728" y="823818"/>
                  </a:lnTo>
                  <a:lnTo>
                    <a:pt x="679955" y="824091"/>
                  </a:lnTo>
                  <a:lnTo>
                    <a:pt x="680079" y="824213"/>
                  </a:lnTo>
                  <a:lnTo>
                    <a:pt x="680211" y="824313"/>
                  </a:lnTo>
                  <a:lnTo>
                    <a:pt x="680362" y="824377"/>
                  </a:lnTo>
                  <a:lnTo>
                    <a:pt x="680529" y="824413"/>
                  </a:lnTo>
                  <a:lnTo>
                    <a:pt x="680872" y="824468"/>
                  </a:lnTo>
                  <a:lnTo>
                    <a:pt x="681038" y="824499"/>
                  </a:lnTo>
                  <a:lnTo>
                    <a:pt x="681461" y="824613"/>
                  </a:lnTo>
                  <a:lnTo>
                    <a:pt x="681673" y="824677"/>
                  </a:lnTo>
                  <a:lnTo>
                    <a:pt x="681881" y="824745"/>
                  </a:lnTo>
                  <a:lnTo>
                    <a:pt x="682085" y="824827"/>
                  </a:lnTo>
                  <a:lnTo>
                    <a:pt x="682387" y="824963"/>
                  </a:lnTo>
                  <a:lnTo>
                    <a:pt x="682689" y="825118"/>
                  </a:lnTo>
                  <a:lnTo>
                    <a:pt x="682980" y="825295"/>
                  </a:lnTo>
                  <a:lnTo>
                    <a:pt x="683244" y="825499"/>
                  </a:lnTo>
                  <a:lnTo>
                    <a:pt x="683467" y="825727"/>
                  </a:lnTo>
                  <a:lnTo>
                    <a:pt x="683618" y="825959"/>
                  </a:lnTo>
                  <a:lnTo>
                    <a:pt x="683742" y="826218"/>
                  </a:lnTo>
                  <a:lnTo>
                    <a:pt x="683841" y="826495"/>
                  </a:lnTo>
                  <a:lnTo>
                    <a:pt x="684011" y="827054"/>
                  </a:lnTo>
                  <a:lnTo>
                    <a:pt x="684086" y="827331"/>
                  </a:lnTo>
                  <a:lnTo>
                    <a:pt x="684147" y="827613"/>
                  </a:lnTo>
                  <a:lnTo>
                    <a:pt x="684249" y="828177"/>
                  </a:lnTo>
                  <a:lnTo>
                    <a:pt x="684294" y="828463"/>
                  </a:lnTo>
                  <a:lnTo>
                    <a:pt x="684434" y="829222"/>
                  </a:lnTo>
                  <a:lnTo>
                    <a:pt x="684494" y="829599"/>
                  </a:lnTo>
                  <a:lnTo>
                    <a:pt x="684528" y="829981"/>
                  </a:lnTo>
                  <a:lnTo>
                    <a:pt x="684524" y="830354"/>
                  </a:lnTo>
                  <a:lnTo>
                    <a:pt x="684502" y="830586"/>
                  </a:lnTo>
                  <a:lnTo>
                    <a:pt x="684468" y="830817"/>
                  </a:lnTo>
                  <a:lnTo>
                    <a:pt x="684422" y="831049"/>
                  </a:lnTo>
                  <a:lnTo>
                    <a:pt x="684366" y="831276"/>
                  </a:lnTo>
                  <a:lnTo>
                    <a:pt x="684286" y="831490"/>
                  </a:lnTo>
                  <a:lnTo>
                    <a:pt x="684181" y="831717"/>
                  </a:lnTo>
                  <a:lnTo>
                    <a:pt x="684056" y="831940"/>
                  </a:lnTo>
                  <a:lnTo>
                    <a:pt x="683913" y="832154"/>
                  </a:lnTo>
                  <a:lnTo>
                    <a:pt x="683750" y="832340"/>
                  </a:lnTo>
                  <a:lnTo>
                    <a:pt x="683569" y="832485"/>
                  </a:lnTo>
                  <a:lnTo>
                    <a:pt x="683403" y="832563"/>
                  </a:lnTo>
                  <a:lnTo>
                    <a:pt x="683199" y="832611"/>
                  </a:lnTo>
                  <a:lnTo>
                    <a:pt x="682937" y="832747"/>
                  </a:lnTo>
                  <a:lnTo>
                    <a:pt x="682693" y="832720"/>
                  </a:lnTo>
                  <a:lnTo>
                    <a:pt x="682647" y="832735"/>
                  </a:lnTo>
                  <a:lnTo>
                    <a:pt x="682462" y="832826"/>
                  </a:lnTo>
                  <a:lnTo>
                    <a:pt x="682285" y="832931"/>
                  </a:lnTo>
                  <a:lnTo>
                    <a:pt x="682115" y="833045"/>
                  </a:lnTo>
                  <a:lnTo>
                    <a:pt x="681952" y="833172"/>
                  </a:lnTo>
                  <a:lnTo>
                    <a:pt x="681798" y="833308"/>
                  </a:lnTo>
                  <a:lnTo>
                    <a:pt x="681668" y="833361"/>
                  </a:lnTo>
                  <a:lnTo>
                    <a:pt x="681663" y="833388"/>
                  </a:lnTo>
                  <a:lnTo>
                    <a:pt x="681537" y="833691"/>
                  </a:lnTo>
                  <a:lnTo>
                    <a:pt x="681493" y="833794"/>
                  </a:lnTo>
                  <a:lnTo>
                    <a:pt x="681444" y="833876"/>
                  </a:lnTo>
                  <a:lnTo>
                    <a:pt x="681414" y="833944"/>
                  </a:lnTo>
                  <a:lnTo>
                    <a:pt x="681332" y="834199"/>
                  </a:lnTo>
                  <a:lnTo>
                    <a:pt x="681361" y="834240"/>
                  </a:lnTo>
                  <a:lnTo>
                    <a:pt x="681455" y="834270"/>
                  </a:lnTo>
                  <a:lnTo>
                    <a:pt x="681447" y="834319"/>
                  </a:lnTo>
                  <a:lnTo>
                    <a:pt x="681464" y="834393"/>
                  </a:lnTo>
                  <a:lnTo>
                    <a:pt x="681456" y="834478"/>
                  </a:lnTo>
                  <a:lnTo>
                    <a:pt x="681354" y="834570"/>
                  </a:lnTo>
                  <a:lnTo>
                    <a:pt x="681347" y="834637"/>
                  </a:lnTo>
                  <a:lnTo>
                    <a:pt x="681388" y="834710"/>
                  </a:lnTo>
                  <a:lnTo>
                    <a:pt x="681387" y="834866"/>
                  </a:lnTo>
                  <a:lnTo>
                    <a:pt x="681350" y="834990"/>
                  </a:lnTo>
                  <a:lnTo>
                    <a:pt x="681355" y="835065"/>
                  </a:lnTo>
                  <a:lnTo>
                    <a:pt x="681408" y="835142"/>
                  </a:lnTo>
                  <a:lnTo>
                    <a:pt x="681450" y="835296"/>
                  </a:lnTo>
                  <a:lnTo>
                    <a:pt x="681442" y="835352"/>
                  </a:lnTo>
                  <a:lnTo>
                    <a:pt x="681396" y="835407"/>
                  </a:lnTo>
                  <a:lnTo>
                    <a:pt x="681349" y="835440"/>
                  </a:lnTo>
                  <a:lnTo>
                    <a:pt x="681315" y="835538"/>
                  </a:lnTo>
                  <a:lnTo>
                    <a:pt x="681308" y="835611"/>
                  </a:lnTo>
                  <a:lnTo>
                    <a:pt x="681287" y="835690"/>
                  </a:lnTo>
                  <a:lnTo>
                    <a:pt x="681296" y="835827"/>
                  </a:lnTo>
                  <a:lnTo>
                    <a:pt x="681213" y="836017"/>
                  </a:lnTo>
                  <a:lnTo>
                    <a:pt x="681145" y="836144"/>
                  </a:lnTo>
                  <a:lnTo>
                    <a:pt x="681117" y="836233"/>
                  </a:lnTo>
                  <a:lnTo>
                    <a:pt x="681097" y="836339"/>
                  </a:lnTo>
                  <a:lnTo>
                    <a:pt x="681093" y="836420"/>
                  </a:lnTo>
                  <a:lnTo>
                    <a:pt x="681119" y="836505"/>
                  </a:lnTo>
                  <a:lnTo>
                    <a:pt x="681124" y="836581"/>
                  </a:lnTo>
                  <a:lnTo>
                    <a:pt x="681021" y="836673"/>
                  </a:lnTo>
                  <a:lnTo>
                    <a:pt x="680962" y="836757"/>
                  </a:lnTo>
                  <a:lnTo>
                    <a:pt x="680839" y="836903"/>
                  </a:lnTo>
                  <a:lnTo>
                    <a:pt x="680788" y="837009"/>
                  </a:lnTo>
                  <a:lnTo>
                    <a:pt x="680792" y="837095"/>
                  </a:lnTo>
                  <a:lnTo>
                    <a:pt x="680827" y="837229"/>
                  </a:lnTo>
                  <a:lnTo>
                    <a:pt x="680764" y="837355"/>
                  </a:lnTo>
                  <a:lnTo>
                    <a:pt x="680644" y="837485"/>
                  </a:lnTo>
                  <a:lnTo>
                    <a:pt x="680563" y="837586"/>
                  </a:lnTo>
                  <a:lnTo>
                    <a:pt x="680508" y="837678"/>
                  </a:lnTo>
                  <a:lnTo>
                    <a:pt x="680510" y="837716"/>
                  </a:lnTo>
                  <a:lnTo>
                    <a:pt x="680450" y="837768"/>
                  </a:lnTo>
                  <a:lnTo>
                    <a:pt x="680283" y="837875"/>
                  </a:lnTo>
                  <a:lnTo>
                    <a:pt x="680204" y="837975"/>
                  </a:lnTo>
                  <a:lnTo>
                    <a:pt x="680137" y="838074"/>
                  </a:lnTo>
                  <a:lnTo>
                    <a:pt x="680047" y="838178"/>
                  </a:lnTo>
                  <a:lnTo>
                    <a:pt x="679967" y="838297"/>
                  </a:lnTo>
                  <a:lnTo>
                    <a:pt x="679918" y="838457"/>
                  </a:lnTo>
                  <a:lnTo>
                    <a:pt x="679864" y="838584"/>
                  </a:lnTo>
                  <a:lnTo>
                    <a:pt x="679786" y="838702"/>
                  </a:lnTo>
                  <a:lnTo>
                    <a:pt x="679610" y="838801"/>
                  </a:lnTo>
                  <a:lnTo>
                    <a:pt x="679584" y="838820"/>
                  </a:lnTo>
                  <a:lnTo>
                    <a:pt x="679482" y="838937"/>
                  </a:lnTo>
                  <a:lnTo>
                    <a:pt x="679404" y="839091"/>
                  </a:lnTo>
                  <a:lnTo>
                    <a:pt x="679321" y="839214"/>
                  </a:lnTo>
                  <a:lnTo>
                    <a:pt x="679271" y="839374"/>
                  </a:lnTo>
                  <a:lnTo>
                    <a:pt x="679266" y="839523"/>
                  </a:lnTo>
                  <a:lnTo>
                    <a:pt x="679278" y="839601"/>
                  </a:lnTo>
                  <a:lnTo>
                    <a:pt x="679217" y="839728"/>
                  </a:lnTo>
                  <a:lnTo>
                    <a:pt x="679153" y="839895"/>
                  </a:lnTo>
                  <a:lnTo>
                    <a:pt x="679157" y="840042"/>
                  </a:lnTo>
                  <a:lnTo>
                    <a:pt x="679204" y="840128"/>
                  </a:lnTo>
                  <a:lnTo>
                    <a:pt x="679195" y="840241"/>
                  </a:lnTo>
                  <a:lnTo>
                    <a:pt x="679157" y="840300"/>
                  </a:lnTo>
                  <a:lnTo>
                    <a:pt x="679123" y="840391"/>
                  </a:lnTo>
                  <a:lnTo>
                    <a:pt x="679120" y="840492"/>
                  </a:lnTo>
                  <a:lnTo>
                    <a:pt x="679127" y="840585"/>
                  </a:lnTo>
                  <a:lnTo>
                    <a:pt x="679123" y="840731"/>
                  </a:lnTo>
                  <a:lnTo>
                    <a:pt x="679135" y="840859"/>
                  </a:lnTo>
                  <a:lnTo>
                    <a:pt x="679217" y="840997"/>
                  </a:lnTo>
                  <a:lnTo>
                    <a:pt x="679403" y="841284"/>
                  </a:lnTo>
                  <a:lnTo>
                    <a:pt x="679459" y="841345"/>
                  </a:lnTo>
                  <a:lnTo>
                    <a:pt x="679472" y="841460"/>
                  </a:lnTo>
                  <a:lnTo>
                    <a:pt x="679378" y="841542"/>
                  </a:lnTo>
                  <a:lnTo>
                    <a:pt x="679282" y="841682"/>
                  </a:lnTo>
                  <a:lnTo>
                    <a:pt x="679266" y="841862"/>
                  </a:lnTo>
                  <a:lnTo>
                    <a:pt x="679283" y="842014"/>
                  </a:lnTo>
                  <a:lnTo>
                    <a:pt x="679316" y="842144"/>
                  </a:lnTo>
                  <a:lnTo>
                    <a:pt x="679320" y="842228"/>
                  </a:lnTo>
                  <a:lnTo>
                    <a:pt x="679355" y="842364"/>
                  </a:lnTo>
                  <a:lnTo>
                    <a:pt x="679358" y="842416"/>
                  </a:lnTo>
                  <a:lnTo>
                    <a:pt x="679355" y="842454"/>
                  </a:lnTo>
                  <a:lnTo>
                    <a:pt x="679380" y="842495"/>
                  </a:lnTo>
                  <a:lnTo>
                    <a:pt x="679441" y="842565"/>
                  </a:lnTo>
                  <a:lnTo>
                    <a:pt x="679491" y="842612"/>
                  </a:lnTo>
                  <a:lnTo>
                    <a:pt x="679599" y="842756"/>
                  </a:lnTo>
                  <a:lnTo>
                    <a:pt x="679629" y="842840"/>
                  </a:lnTo>
                  <a:lnTo>
                    <a:pt x="679649" y="842956"/>
                  </a:lnTo>
                  <a:lnTo>
                    <a:pt x="679649" y="843010"/>
                  </a:lnTo>
                  <a:lnTo>
                    <a:pt x="679660" y="843138"/>
                  </a:lnTo>
                  <a:lnTo>
                    <a:pt x="679663" y="843213"/>
                  </a:lnTo>
                  <a:lnTo>
                    <a:pt x="679676" y="843282"/>
                  </a:lnTo>
                  <a:lnTo>
                    <a:pt x="679686" y="843375"/>
                  </a:lnTo>
                  <a:lnTo>
                    <a:pt x="679716" y="843550"/>
                  </a:lnTo>
                  <a:lnTo>
                    <a:pt x="679733" y="843616"/>
                  </a:lnTo>
                  <a:lnTo>
                    <a:pt x="679741" y="843732"/>
                  </a:lnTo>
                  <a:lnTo>
                    <a:pt x="679737" y="843815"/>
                  </a:lnTo>
                  <a:lnTo>
                    <a:pt x="679714" y="843864"/>
                  </a:lnTo>
                  <a:lnTo>
                    <a:pt x="679648" y="844088"/>
                  </a:lnTo>
                  <a:lnTo>
                    <a:pt x="679629" y="844125"/>
                  </a:lnTo>
                  <a:lnTo>
                    <a:pt x="679578" y="844250"/>
                  </a:lnTo>
                  <a:lnTo>
                    <a:pt x="679543" y="844326"/>
                  </a:lnTo>
                  <a:lnTo>
                    <a:pt x="679501" y="844450"/>
                  </a:lnTo>
                  <a:lnTo>
                    <a:pt x="679453" y="844529"/>
                  </a:lnTo>
                  <a:lnTo>
                    <a:pt x="679431" y="844579"/>
                  </a:lnTo>
                  <a:lnTo>
                    <a:pt x="679372" y="844691"/>
                  </a:lnTo>
                  <a:lnTo>
                    <a:pt x="679350" y="844739"/>
                  </a:lnTo>
                  <a:lnTo>
                    <a:pt x="679313" y="844844"/>
                  </a:lnTo>
                  <a:lnTo>
                    <a:pt x="679279" y="844923"/>
                  </a:lnTo>
                  <a:lnTo>
                    <a:pt x="679253" y="844970"/>
                  </a:lnTo>
                  <a:lnTo>
                    <a:pt x="679225" y="845037"/>
                  </a:lnTo>
                  <a:lnTo>
                    <a:pt x="679200" y="845079"/>
                  </a:lnTo>
                  <a:lnTo>
                    <a:pt x="679165" y="845254"/>
                  </a:lnTo>
                  <a:lnTo>
                    <a:pt x="679150" y="845305"/>
                  </a:lnTo>
                  <a:lnTo>
                    <a:pt x="679136" y="845438"/>
                  </a:lnTo>
                  <a:lnTo>
                    <a:pt x="679127" y="845498"/>
                  </a:lnTo>
                  <a:lnTo>
                    <a:pt x="679101" y="845590"/>
                  </a:lnTo>
                  <a:lnTo>
                    <a:pt x="679089" y="845656"/>
                  </a:lnTo>
                  <a:lnTo>
                    <a:pt x="679063" y="845748"/>
                  </a:lnTo>
                  <a:lnTo>
                    <a:pt x="679058" y="845796"/>
                  </a:lnTo>
                  <a:lnTo>
                    <a:pt x="679062" y="845917"/>
                  </a:lnTo>
                  <a:lnTo>
                    <a:pt x="679028" y="846052"/>
                  </a:lnTo>
                  <a:lnTo>
                    <a:pt x="679029" y="846100"/>
                  </a:lnTo>
                  <a:lnTo>
                    <a:pt x="679025" y="846197"/>
                  </a:lnTo>
                  <a:lnTo>
                    <a:pt x="678988" y="846322"/>
                  </a:lnTo>
                  <a:lnTo>
                    <a:pt x="678923" y="846453"/>
                  </a:lnTo>
                  <a:lnTo>
                    <a:pt x="678897" y="846512"/>
                  </a:lnTo>
                  <a:lnTo>
                    <a:pt x="678880" y="846589"/>
                  </a:lnTo>
                  <a:lnTo>
                    <a:pt x="678847" y="846654"/>
                  </a:lnTo>
                  <a:lnTo>
                    <a:pt x="678783" y="846800"/>
                  </a:lnTo>
                  <a:lnTo>
                    <a:pt x="678680" y="846999"/>
                  </a:lnTo>
                  <a:lnTo>
                    <a:pt x="678636" y="847099"/>
                  </a:lnTo>
                  <a:lnTo>
                    <a:pt x="678590" y="847184"/>
                  </a:lnTo>
                  <a:lnTo>
                    <a:pt x="678531" y="847266"/>
                  </a:lnTo>
                  <a:lnTo>
                    <a:pt x="678506" y="847319"/>
                  </a:lnTo>
                  <a:lnTo>
                    <a:pt x="678262" y="847672"/>
                  </a:lnTo>
                  <a:lnTo>
                    <a:pt x="678130" y="847857"/>
                  </a:lnTo>
                  <a:lnTo>
                    <a:pt x="678092" y="847917"/>
                  </a:lnTo>
                  <a:lnTo>
                    <a:pt x="678053" y="847966"/>
                  </a:lnTo>
                  <a:lnTo>
                    <a:pt x="677989" y="848012"/>
                  </a:lnTo>
                  <a:lnTo>
                    <a:pt x="677924" y="848098"/>
                  </a:lnTo>
                  <a:lnTo>
                    <a:pt x="677872" y="848161"/>
                  </a:lnTo>
                  <a:lnTo>
                    <a:pt x="677834" y="848200"/>
                  </a:lnTo>
                  <a:lnTo>
                    <a:pt x="677765" y="848291"/>
                  </a:lnTo>
                  <a:lnTo>
                    <a:pt x="677687" y="848355"/>
                  </a:lnTo>
                  <a:lnTo>
                    <a:pt x="677678" y="848374"/>
                  </a:lnTo>
                  <a:lnTo>
                    <a:pt x="677567" y="848444"/>
                  </a:lnTo>
                  <a:lnTo>
                    <a:pt x="677459" y="848543"/>
                  </a:lnTo>
                  <a:lnTo>
                    <a:pt x="677381" y="848658"/>
                  </a:lnTo>
                  <a:lnTo>
                    <a:pt x="677304" y="848765"/>
                  </a:lnTo>
                  <a:lnTo>
                    <a:pt x="677247" y="848892"/>
                  </a:lnTo>
                  <a:lnTo>
                    <a:pt x="677202" y="849035"/>
                  </a:lnTo>
                  <a:lnTo>
                    <a:pt x="677117" y="849195"/>
                  </a:lnTo>
                  <a:lnTo>
                    <a:pt x="677048" y="849318"/>
                  </a:lnTo>
                  <a:lnTo>
                    <a:pt x="677009" y="849564"/>
                  </a:lnTo>
                  <a:lnTo>
                    <a:pt x="676992" y="849638"/>
                  </a:lnTo>
                  <a:lnTo>
                    <a:pt x="676982" y="849749"/>
                  </a:lnTo>
                  <a:lnTo>
                    <a:pt x="676967" y="849816"/>
                  </a:lnTo>
                  <a:lnTo>
                    <a:pt x="676950" y="849865"/>
                  </a:lnTo>
                  <a:lnTo>
                    <a:pt x="676913" y="849904"/>
                  </a:lnTo>
                  <a:lnTo>
                    <a:pt x="676875" y="849971"/>
                  </a:lnTo>
                  <a:lnTo>
                    <a:pt x="676866" y="850005"/>
                  </a:lnTo>
                  <a:lnTo>
                    <a:pt x="676862" y="850099"/>
                  </a:lnTo>
                  <a:lnTo>
                    <a:pt x="676850" y="850235"/>
                  </a:lnTo>
                  <a:lnTo>
                    <a:pt x="676846" y="850354"/>
                  </a:lnTo>
                  <a:lnTo>
                    <a:pt x="676832" y="850530"/>
                  </a:lnTo>
                  <a:lnTo>
                    <a:pt x="676806" y="850651"/>
                  </a:lnTo>
                  <a:lnTo>
                    <a:pt x="676835" y="850828"/>
                  </a:lnTo>
                  <a:lnTo>
                    <a:pt x="676977" y="850938"/>
                  </a:lnTo>
                  <a:lnTo>
                    <a:pt x="677024" y="851192"/>
                  </a:lnTo>
                  <a:lnTo>
                    <a:pt x="676986" y="851395"/>
                  </a:lnTo>
                  <a:lnTo>
                    <a:pt x="676998" y="851484"/>
                  </a:lnTo>
                  <a:lnTo>
                    <a:pt x="676938" y="851623"/>
                  </a:lnTo>
                  <a:lnTo>
                    <a:pt x="676840" y="851742"/>
                  </a:lnTo>
                  <a:lnTo>
                    <a:pt x="676735" y="852108"/>
                  </a:lnTo>
                  <a:lnTo>
                    <a:pt x="676646" y="852230"/>
                  </a:lnTo>
                  <a:lnTo>
                    <a:pt x="676635" y="852394"/>
                  </a:lnTo>
                  <a:lnTo>
                    <a:pt x="676720" y="852524"/>
                  </a:lnTo>
                  <a:lnTo>
                    <a:pt x="676988" y="852996"/>
                  </a:lnTo>
                  <a:lnTo>
                    <a:pt x="677030" y="853039"/>
                  </a:lnTo>
                  <a:lnTo>
                    <a:pt x="677067" y="853088"/>
                  </a:lnTo>
                  <a:lnTo>
                    <a:pt x="677093" y="853136"/>
                  </a:lnTo>
                  <a:lnTo>
                    <a:pt x="677157" y="853302"/>
                  </a:lnTo>
                  <a:lnTo>
                    <a:pt x="677245" y="853253"/>
                  </a:lnTo>
                  <a:lnTo>
                    <a:pt x="677344" y="853384"/>
                  </a:lnTo>
                  <a:lnTo>
                    <a:pt x="677425" y="853476"/>
                  </a:lnTo>
                  <a:lnTo>
                    <a:pt x="677479" y="853551"/>
                  </a:lnTo>
                  <a:lnTo>
                    <a:pt x="677456" y="853578"/>
                  </a:lnTo>
                  <a:lnTo>
                    <a:pt x="677563" y="853666"/>
                  </a:lnTo>
                  <a:lnTo>
                    <a:pt x="677728" y="853771"/>
                  </a:lnTo>
                  <a:lnTo>
                    <a:pt x="677955" y="853831"/>
                  </a:lnTo>
                  <a:lnTo>
                    <a:pt x="677999" y="853947"/>
                  </a:lnTo>
                  <a:lnTo>
                    <a:pt x="678129" y="854034"/>
                  </a:lnTo>
                  <a:lnTo>
                    <a:pt x="678257" y="854144"/>
                  </a:lnTo>
                  <a:lnTo>
                    <a:pt x="678069" y="854344"/>
                  </a:lnTo>
                  <a:lnTo>
                    <a:pt x="678092" y="854441"/>
                  </a:lnTo>
                  <a:lnTo>
                    <a:pt x="678219" y="854481"/>
                  </a:lnTo>
                  <a:lnTo>
                    <a:pt x="678284" y="854542"/>
                  </a:lnTo>
                  <a:lnTo>
                    <a:pt x="678379" y="854597"/>
                  </a:lnTo>
                  <a:lnTo>
                    <a:pt x="678514" y="854617"/>
                  </a:lnTo>
                  <a:lnTo>
                    <a:pt x="678564" y="854703"/>
                  </a:lnTo>
                  <a:lnTo>
                    <a:pt x="678646" y="854829"/>
                  </a:lnTo>
                  <a:lnTo>
                    <a:pt x="678682" y="854836"/>
                  </a:lnTo>
                  <a:lnTo>
                    <a:pt x="678739" y="854910"/>
                  </a:lnTo>
                  <a:lnTo>
                    <a:pt x="678923" y="854869"/>
                  </a:lnTo>
                  <a:lnTo>
                    <a:pt x="679274" y="854916"/>
                  </a:lnTo>
                  <a:lnTo>
                    <a:pt x="680106" y="855233"/>
                  </a:lnTo>
                  <a:lnTo>
                    <a:pt x="680266" y="855298"/>
                  </a:lnTo>
                  <a:lnTo>
                    <a:pt x="680646" y="855379"/>
                  </a:lnTo>
                  <a:lnTo>
                    <a:pt x="680947" y="855575"/>
                  </a:lnTo>
                  <a:lnTo>
                    <a:pt x="681219" y="855684"/>
                  </a:lnTo>
                  <a:lnTo>
                    <a:pt x="681539" y="855863"/>
                  </a:lnTo>
                  <a:lnTo>
                    <a:pt x="681873" y="856083"/>
                  </a:lnTo>
                  <a:lnTo>
                    <a:pt x="682160" y="856378"/>
                  </a:lnTo>
                  <a:lnTo>
                    <a:pt x="682420" y="856566"/>
                  </a:lnTo>
                  <a:lnTo>
                    <a:pt x="682567" y="856634"/>
                  </a:lnTo>
                  <a:lnTo>
                    <a:pt x="682669" y="856688"/>
                  </a:lnTo>
                  <a:lnTo>
                    <a:pt x="682786" y="856729"/>
                  </a:lnTo>
                  <a:lnTo>
                    <a:pt x="682873" y="856789"/>
                  </a:lnTo>
                  <a:lnTo>
                    <a:pt x="682956" y="856857"/>
                  </a:lnTo>
                  <a:lnTo>
                    <a:pt x="683047" y="856947"/>
                  </a:lnTo>
                  <a:lnTo>
                    <a:pt x="683115" y="857043"/>
                  </a:lnTo>
                  <a:lnTo>
                    <a:pt x="683261" y="857343"/>
                  </a:lnTo>
                  <a:lnTo>
                    <a:pt x="683345" y="857479"/>
                  </a:lnTo>
                  <a:lnTo>
                    <a:pt x="683419" y="857589"/>
                  </a:lnTo>
                  <a:lnTo>
                    <a:pt x="683540" y="857788"/>
                  </a:lnTo>
                  <a:lnTo>
                    <a:pt x="683616" y="857893"/>
                  </a:lnTo>
                  <a:lnTo>
                    <a:pt x="683748" y="858097"/>
                  </a:lnTo>
                  <a:lnTo>
                    <a:pt x="683823" y="858220"/>
                  </a:lnTo>
                  <a:lnTo>
                    <a:pt x="683880" y="858329"/>
                  </a:lnTo>
                  <a:lnTo>
                    <a:pt x="683963" y="858511"/>
                  </a:lnTo>
                  <a:lnTo>
                    <a:pt x="683978" y="858583"/>
                  </a:lnTo>
                  <a:lnTo>
                    <a:pt x="683978" y="858662"/>
                  </a:lnTo>
                  <a:lnTo>
                    <a:pt x="683955" y="858720"/>
                  </a:lnTo>
                  <a:lnTo>
                    <a:pt x="683906" y="858802"/>
                  </a:lnTo>
                  <a:lnTo>
                    <a:pt x="683853" y="858874"/>
                  </a:lnTo>
                  <a:lnTo>
                    <a:pt x="683698" y="859042"/>
                  </a:lnTo>
                  <a:lnTo>
                    <a:pt x="683619" y="859115"/>
                  </a:lnTo>
                  <a:lnTo>
                    <a:pt x="683573" y="859174"/>
                  </a:lnTo>
                  <a:lnTo>
                    <a:pt x="683498" y="859224"/>
                  </a:lnTo>
                  <a:lnTo>
                    <a:pt x="683437" y="859251"/>
                  </a:lnTo>
                  <a:lnTo>
                    <a:pt x="683279" y="859342"/>
                  </a:lnTo>
                  <a:lnTo>
                    <a:pt x="683177" y="859392"/>
                  </a:lnTo>
                  <a:lnTo>
                    <a:pt x="683116" y="859415"/>
                  </a:lnTo>
                  <a:lnTo>
                    <a:pt x="683048" y="859419"/>
                  </a:lnTo>
                  <a:lnTo>
                    <a:pt x="682950" y="859410"/>
                  </a:lnTo>
                  <a:lnTo>
                    <a:pt x="682799" y="859410"/>
                  </a:lnTo>
                  <a:lnTo>
                    <a:pt x="682682" y="859401"/>
                  </a:lnTo>
                  <a:lnTo>
                    <a:pt x="682504" y="859369"/>
                  </a:lnTo>
                  <a:lnTo>
                    <a:pt x="682432" y="859346"/>
                  </a:lnTo>
                  <a:lnTo>
                    <a:pt x="682372" y="859333"/>
                  </a:lnTo>
                  <a:lnTo>
                    <a:pt x="682311" y="859301"/>
                  </a:lnTo>
                  <a:lnTo>
                    <a:pt x="682217" y="859260"/>
                  </a:lnTo>
                  <a:lnTo>
                    <a:pt x="682098" y="859273"/>
                  </a:lnTo>
                  <a:lnTo>
                    <a:pt x="681683" y="859142"/>
                  </a:lnTo>
                  <a:lnTo>
                    <a:pt x="681559" y="859048"/>
                  </a:lnTo>
                  <a:lnTo>
                    <a:pt x="681514" y="858950"/>
                  </a:lnTo>
                  <a:lnTo>
                    <a:pt x="681327" y="858897"/>
                  </a:lnTo>
                  <a:lnTo>
                    <a:pt x="681033" y="858873"/>
                  </a:lnTo>
                  <a:lnTo>
                    <a:pt x="680835" y="858874"/>
                  </a:lnTo>
                  <a:lnTo>
                    <a:pt x="680545" y="858885"/>
                  </a:lnTo>
                  <a:lnTo>
                    <a:pt x="680125" y="858853"/>
                  </a:lnTo>
                  <a:lnTo>
                    <a:pt x="679676" y="858720"/>
                  </a:lnTo>
                  <a:lnTo>
                    <a:pt x="679487" y="858696"/>
                  </a:lnTo>
                  <a:lnTo>
                    <a:pt x="679164" y="858601"/>
                  </a:lnTo>
                  <a:lnTo>
                    <a:pt x="678972" y="858564"/>
                  </a:lnTo>
                  <a:lnTo>
                    <a:pt x="678780" y="858634"/>
                  </a:lnTo>
                  <a:lnTo>
                    <a:pt x="678684" y="858777"/>
                  </a:lnTo>
                  <a:lnTo>
                    <a:pt x="678602" y="858716"/>
                  </a:lnTo>
                  <a:lnTo>
                    <a:pt x="678458" y="858720"/>
                  </a:lnTo>
                  <a:lnTo>
                    <a:pt x="678177" y="858642"/>
                  </a:lnTo>
                  <a:lnTo>
                    <a:pt x="677826" y="858589"/>
                  </a:lnTo>
                  <a:lnTo>
                    <a:pt x="677565" y="858561"/>
                  </a:lnTo>
                  <a:lnTo>
                    <a:pt x="677408" y="858631"/>
                  </a:lnTo>
                  <a:lnTo>
                    <a:pt x="677270" y="858673"/>
                  </a:lnTo>
                  <a:lnTo>
                    <a:pt x="677170" y="858714"/>
                  </a:lnTo>
                  <a:lnTo>
                    <a:pt x="676909" y="858829"/>
                  </a:lnTo>
                  <a:lnTo>
                    <a:pt x="676858" y="858841"/>
                  </a:lnTo>
                  <a:lnTo>
                    <a:pt x="676686" y="858825"/>
                  </a:lnTo>
                  <a:lnTo>
                    <a:pt x="676576" y="858912"/>
                  </a:lnTo>
                  <a:lnTo>
                    <a:pt x="676519" y="858924"/>
                  </a:lnTo>
                  <a:lnTo>
                    <a:pt x="676401" y="858957"/>
                  </a:lnTo>
                  <a:lnTo>
                    <a:pt x="675956" y="859087"/>
                  </a:lnTo>
                  <a:lnTo>
                    <a:pt x="675883" y="859157"/>
                  </a:lnTo>
                  <a:lnTo>
                    <a:pt x="675728" y="859173"/>
                  </a:lnTo>
                  <a:lnTo>
                    <a:pt x="675577" y="859115"/>
                  </a:lnTo>
                  <a:lnTo>
                    <a:pt x="675505" y="859121"/>
                  </a:lnTo>
                  <a:lnTo>
                    <a:pt x="675365" y="859125"/>
                  </a:lnTo>
                  <a:lnTo>
                    <a:pt x="675196" y="859351"/>
                  </a:lnTo>
                  <a:lnTo>
                    <a:pt x="675013" y="859554"/>
                  </a:lnTo>
                  <a:lnTo>
                    <a:pt x="674787" y="859658"/>
                  </a:lnTo>
                  <a:lnTo>
                    <a:pt x="674760" y="859731"/>
                  </a:lnTo>
                  <a:lnTo>
                    <a:pt x="674690" y="859846"/>
                  </a:lnTo>
                  <a:lnTo>
                    <a:pt x="674840" y="860092"/>
                  </a:lnTo>
                  <a:lnTo>
                    <a:pt x="673718" y="860734"/>
                  </a:lnTo>
                  <a:lnTo>
                    <a:pt x="673638" y="860588"/>
                  </a:lnTo>
                  <a:lnTo>
                    <a:pt x="673588" y="860546"/>
                  </a:lnTo>
                  <a:lnTo>
                    <a:pt x="673544" y="860654"/>
                  </a:lnTo>
                  <a:lnTo>
                    <a:pt x="673475" y="860875"/>
                  </a:lnTo>
                  <a:lnTo>
                    <a:pt x="673285" y="860971"/>
                  </a:lnTo>
                  <a:lnTo>
                    <a:pt x="673024" y="860994"/>
                  </a:lnTo>
                  <a:lnTo>
                    <a:pt x="672839" y="861057"/>
                  </a:lnTo>
                  <a:lnTo>
                    <a:pt x="672642" y="861104"/>
                  </a:lnTo>
                  <a:lnTo>
                    <a:pt x="672499" y="861275"/>
                  </a:lnTo>
                  <a:lnTo>
                    <a:pt x="672346" y="861448"/>
                  </a:lnTo>
                  <a:lnTo>
                    <a:pt x="672137" y="861584"/>
                  </a:lnTo>
                  <a:lnTo>
                    <a:pt x="672085" y="861630"/>
                  </a:lnTo>
                  <a:lnTo>
                    <a:pt x="671872" y="861714"/>
                  </a:lnTo>
                  <a:lnTo>
                    <a:pt x="671796" y="861791"/>
                  </a:lnTo>
                  <a:lnTo>
                    <a:pt x="671633" y="861860"/>
                  </a:lnTo>
                  <a:lnTo>
                    <a:pt x="671429" y="862062"/>
                  </a:lnTo>
                  <a:lnTo>
                    <a:pt x="671332" y="862245"/>
                  </a:lnTo>
                  <a:lnTo>
                    <a:pt x="671225" y="862371"/>
                  </a:lnTo>
                  <a:lnTo>
                    <a:pt x="671066" y="862568"/>
                  </a:lnTo>
                  <a:lnTo>
                    <a:pt x="670961" y="862588"/>
                  </a:lnTo>
                  <a:lnTo>
                    <a:pt x="670691" y="862650"/>
                  </a:lnTo>
                  <a:lnTo>
                    <a:pt x="670593" y="862716"/>
                  </a:lnTo>
                  <a:lnTo>
                    <a:pt x="670401" y="862733"/>
                  </a:lnTo>
                  <a:lnTo>
                    <a:pt x="670224" y="862664"/>
                  </a:lnTo>
                  <a:lnTo>
                    <a:pt x="670151" y="862598"/>
                  </a:lnTo>
                  <a:lnTo>
                    <a:pt x="670005" y="862576"/>
                  </a:lnTo>
                  <a:lnTo>
                    <a:pt x="669793" y="862659"/>
                  </a:lnTo>
                  <a:lnTo>
                    <a:pt x="669682" y="862742"/>
                  </a:lnTo>
                  <a:lnTo>
                    <a:pt x="669502" y="862837"/>
                  </a:lnTo>
                  <a:lnTo>
                    <a:pt x="669328" y="862989"/>
                  </a:lnTo>
                  <a:lnTo>
                    <a:pt x="669173" y="863178"/>
                  </a:lnTo>
                  <a:lnTo>
                    <a:pt x="669112" y="863318"/>
                  </a:lnTo>
                  <a:lnTo>
                    <a:pt x="669039" y="863621"/>
                  </a:lnTo>
                  <a:lnTo>
                    <a:pt x="669040" y="863863"/>
                  </a:lnTo>
                  <a:lnTo>
                    <a:pt x="668971" y="864117"/>
                  </a:lnTo>
                  <a:lnTo>
                    <a:pt x="668889" y="864269"/>
                  </a:lnTo>
                  <a:lnTo>
                    <a:pt x="668724" y="864454"/>
                  </a:lnTo>
                  <a:lnTo>
                    <a:pt x="668598" y="864528"/>
                  </a:lnTo>
                  <a:lnTo>
                    <a:pt x="668357" y="864688"/>
                  </a:lnTo>
                  <a:lnTo>
                    <a:pt x="668276" y="864738"/>
                  </a:lnTo>
                  <a:lnTo>
                    <a:pt x="668194" y="864763"/>
                  </a:lnTo>
                  <a:lnTo>
                    <a:pt x="668076" y="864846"/>
                  </a:lnTo>
                  <a:lnTo>
                    <a:pt x="667812" y="864986"/>
                  </a:lnTo>
                  <a:lnTo>
                    <a:pt x="667568" y="865221"/>
                  </a:lnTo>
                  <a:lnTo>
                    <a:pt x="667281" y="865426"/>
                  </a:lnTo>
                  <a:lnTo>
                    <a:pt x="666946" y="865611"/>
                  </a:lnTo>
                  <a:lnTo>
                    <a:pt x="666705" y="865775"/>
                  </a:lnTo>
                  <a:lnTo>
                    <a:pt x="666529" y="865983"/>
                  </a:lnTo>
                  <a:lnTo>
                    <a:pt x="665680" y="866732"/>
                  </a:lnTo>
                  <a:lnTo>
                    <a:pt x="665558" y="866908"/>
                  </a:lnTo>
                  <a:lnTo>
                    <a:pt x="665436" y="867027"/>
                  </a:lnTo>
                  <a:lnTo>
                    <a:pt x="665232" y="867113"/>
                  </a:lnTo>
                  <a:lnTo>
                    <a:pt x="665048" y="867125"/>
                  </a:lnTo>
                  <a:lnTo>
                    <a:pt x="664983" y="867165"/>
                  </a:lnTo>
                  <a:lnTo>
                    <a:pt x="664140" y="867059"/>
                  </a:lnTo>
                  <a:lnTo>
                    <a:pt x="663116" y="866686"/>
                  </a:lnTo>
                  <a:lnTo>
                    <a:pt x="662466" y="866327"/>
                  </a:lnTo>
                  <a:lnTo>
                    <a:pt x="661854" y="866012"/>
                  </a:lnTo>
                  <a:lnTo>
                    <a:pt x="661398" y="866058"/>
                  </a:lnTo>
                  <a:lnTo>
                    <a:pt x="661286" y="866018"/>
                  </a:lnTo>
                  <a:lnTo>
                    <a:pt x="661181" y="866131"/>
                  </a:lnTo>
                  <a:lnTo>
                    <a:pt x="660890" y="866022"/>
                  </a:lnTo>
                  <a:lnTo>
                    <a:pt x="660727" y="865904"/>
                  </a:lnTo>
                  <a:lnTo>
                    <a:pt x="660576" y="865772"/>
                  </a:lnTo>
                  <a:lnTo>
                    <a:pt x="660433" y="865622"/>
                  </a:lnTo>
                  <a:lnTo>
                    <a:pt x="660304" y="865463"/>
                  </a:lnTo>
                  <a:lnTo>
                    <a:pt x="660191" y="865295"/>
                  </a:lnTo>
                  <a:lnTo>
                    <a:pt x="660115" y="865136"/>
                  </a:lnTo>
                  <a:lnTo>
                    <a:pt x="660059" y="864954"/>
                  </a:lnTo>
                  <a:lnTo>
                    <a:pt x="660010" y="864772"/>
                  </a:lnTo>
                  <a:lnTo>
                    <a:pt x="659945" y="864613"/>
                  </a:lnTo>
                  <a:lnTo>
                    <a:pt x="659847" y="864486"/>
                  </a:lnTo>
                  <a:lnTo>
                    <a:pt x="659647" y="864436"/>
                  </a:lnTo>
                  <a:lnTo>
                    <a:pt x="659356" y="864495"/>
                  </a:lnTo>
                  <a:lnTo>
                    <a:pt x="658661" y="864736"/>
                  </a:lnTo>
                  <a:lnTo>
                    <a:pt x="658329" y="864817"/>
                  </a:lnTo>
                  <a:lnTo>
                    <a:pt x="657721" y="864922"/>
                  </a:lnTo>
                  <a:lnTo>
                    <a:pt x="657415" y="864963"/>
                  </a:lnTo>
                  <a:lnTo>
                    <a:pt x="657136" y="864958"/>
                  </a:lnTo>
                  <a:lnTo>
                    <a:pt x="656902" y="864881"/>
                  </a:lnTo>
                  <a:lnTo>
                    <a:pt x="656743" y="864740"/>
                  </a:lnTo>
                  <a:lnTo>
                    <a:pt x="656615" y="864554"/>
                  </a:lnTo>
                  <a:lnTo>
                    <a:pt x="656501" y="864336"/>
                  </a:lnTo>
                  <a:lnTo>
                    <a:pt x="656399" y="864104"/>
                  </a:lnTo>
                  <a:lnTo>
                    <a:pt x="656180" y="863626"/>
                  </a:lnTo>
                  <a:lnTo>
                    <a:pt x="656082" y="863354"/>
                  </a:lnTo>
                  <a:lnTo>
                    <a:pt x="655893" y="862804"/>
                  </a:lnTo>
                  <a:lnTo>
                    <a:pt x="655583" y="862026"/>
                  </a:lnTo>
                  <a:lnTo>
                    <a:pt x="655478" y="861772"/>
                  </a:lnTo>
                  <a:lnTo>
                    <a:pt x="655346" y="861545"/>
                  </a:lnTo>
                  <a:lnTo>
                    <a:pt x="655183" y="861363"/>
                  </a:lnTo>
                  <a:lnTo>
                    <a:pt x="654987" y="861244"/>
                  </a:lnTo>
                  <a:lnTo>
                    <a:pt x="654764" y="861158"/>
                  </a:lnTo>
                  <a:lnTo>
                    <a:pt x="654522" y="861095"/>
                  </a:lnTo>
                  <a:lnTo>
                    <a:pt x="654031" y="860985"/>
                  </a:lnTo>
                  <a:lnTo>
                    <a:pt x="653642" y="860917"/>
                  </a:lnTo>
                  <a:lnTo>
                    <a:pt x="652842" y="860849"/>
                  </a:lnTo>
                  <a:lnTo>
                    <a:pt x="652449" y="860795"/>
                  </a:lnTo>
                  <a:lnTo>
                    <a:pt x="652079" y="860685"/>
                  </a:lnTo>
                  <a:lnTo>
                    <a:pt x="651928" y="860604"/>
                  </a:lnTo>
                  <a:lnTo>
                    <a:pt x="651637" y="860395"/>
                  </a:lnTo>
                  <a:lnTo>
                    <a:pt x="651497" y="860326"/>
                  </a:lnTo>
                  <a:lnTo>
                    <a:pt x="651372" y="860317"/>
                  </a:lnTo>
                  <a:lnTo>
                    <a:pt x="651331" y="860417"/>
                  </a:lnTo>
                  <a:lnTo>
                    <a:pt x="651331" y="860645"/>
                  </a:lnTo>
                  <a:lnTo>
                    <a:pt x="651342" y="860940"/>
                  </a:lnTo>
                  <a:lnTo>
                    <a:pt x="651327" y="861235"/>
                  </a:lnTo>
                  <a:lnTo>
                    <a:pt x="651263" y="861476"/>
                  </a:lnTo>
                  <a:lnTo>
                    <a:pt x="651153" y="861608"/>
                  </a:lnTo>
                  <a:lnTo>
                    <a:pt x="651002" y="861726"/>
                  </a:lnTo>
                  <a:lnTo>
                    <a:pt x="650847" y="861840"/>
                  </a:lnTo>
                  <a:lnTo>
                    <a:pt x="650711" y="861954"/>
                  </a:lnTo>
                  <a:lnTo>
                    <a:pt x="650628" y="862090"/>
                  </a:lnTo>
                  <a:lnTo>
                    <a:pt x="650696" y="862249"/>
                  </a:lnTo>
                  <a:lnTo>
                    <a:pt x="650930" y="862454"/>
                  </a:lnTo>
                  <a:lnTo>
                    <a:pt x="651252" y="862685"/>
                  </a:lnTo>
                  <a:lnTo>
                    <a:pt x="651584" y="862935"/>
                  </a:lnTo>
                  <a:lnTo>
                    <a:pt x="651856" y="863185"/>
                  </a:lnTo>
                  <a:lnTo>
                    <a:pt x="651988" y="863340"/>
                  </a:lnTo>
                  <a:lnTo>
                    <a:pt x="652116" y="863499"/>
                  </a:lnTo>
                  <a:lnTo>
                    <a:pt x="652241" y="863658"/>
                  </a:lnTo>
                  <a:lnTo>
                    <a:pt x="652358" y="863826"/>
                  </a:lnTo>
                  <a:lnTo>
                    <a:pt x="652468" y="863999"/>
                  </a:lnTo>
                  <a:lnTo>
                    <a:pt x="652664" y="864413"/>
                  </a:lnTo>
                  <a:lnTo>
                    <a:pt x="652808" y="864854"/>
                  </a:lnTo>
                  <a:lnTo>
                    <a:pt x="652921" y="865317"/>
                  </a:lnTo>
                  <a:lnTo>
                    <a:pt x="653023" y="865786"/>
                  </a:lnTo>
                  <a:lnTo>
                    <a:pt x="653140" y="866245"/>
                  </a:lnTo>
                  <a:lnTo>
                    <a:pt x="653253" y="866658"/>
                  </a:lnTo>
                  <a:lnTo>
                    <a:pt x="653468" y="867495"/>
                  </a:lnTo>
                  <a:lnTo>
                    <a:pt x="653589" y="867909"/>
                  </a:lnTo>
                  <a:lnTo>
                    <a:pt x="653729" y="868313"/>
                  </a:lnTo>
                  <a:lnTo>
                    <a:pt x="653842" y="868586"/>
                  </a:lnTo>
                  <a:lnTo>
                    <a:pt x="654095" y="869122"/>
                  </a:lnTo>
                  <a:lnTo>
                    <a:pt x="654216" y="869390"/>
                  </a:lnTo>
                  <a:lnTo>
                    <a:pt x="654447" y="869954"/>
                  </a:lnTo>
                  <a:lnTo>
                    <a:pt x="654579" y="870249"/>
                  </a:lnTo>
                  <a:lnTo>
                    <a:pt x="654692" y="870550"/>
                  </a:lnTo>
                  <a:lnTo>
                    <a:pt x="654760" y="870836"/>
                  </a:lnTo>
                  <a:lnTo>
                    <a:pt x="654749" y="871100"/>
                  </a:lnTo>
                  <a:lnTo>
                    <a:pt x="654647" y="871336"/>
                  </a:lnTo>
                  <a:lnTo>
                    <a:pt x="654484" y="871554"/>
                  </a:lnTo>
                  <a:lnTo>
                    <a:pt x="654273" y="871759"/>
                  </a:lnTo>
                  <a:lnTo>
                    <a:pt x="653839" y="872159"/>
                  </a:lnTo>
                  <a:lnTo>
                    <a:pt x="653646" y="872345"/>
                  </a:lnTo>
                  <a:lnTo>
                    <a:pt x="653450" y="872527"/>
                  </a:lnTo>
                  <a:lnTo>
                    <a:pt x="653246" y="872700"/>
                  </a:lnTo>
                  <a:lnTo>
                    <a:pt x="653034" y="872868"/>
                  </a:lnTo>
                  <a:lnTo>
                    <a:pt x="652823" y="873027"/>
                  </a:lnTo>
                  <a:lnTo>
                    <a:pt x="652241" y="873636"/>
                  </a:lnTo>
                  <a:lnTo>
                    <a:pt x="652045" y="873836"/>
                  </a:lnTo>
                  <a:lnTo>
                    <a:pt x="651844" y="874032"/>
                  </a:lnTo>
                  <a:lnTo>
                    <a:pt x="651656" y="874254"/>
                  </a:lnTo>
                  <a:lnTo>
                    <a:pt x="651463" y="874500"/>
                  </a:lnTo>
                  <a:lnTo>
                    <a:pt x="651270" y="874732"/>
                  </a:lnTo>
                  <a:lnTo>
                    <a:pt x="651074" y="874904"/>
                  </a:lnTo>
                  <a:lnTo>
                    <a:pt x="650874" y="874977"/>
                  </a:lnTo>
                  <a:lnTo>
                    <a:pt x="650745" y="874968"/>
                  </a:lnTo>
                  <a:lnTo>
                    <a:pt x="650613" y="874932"/>
                  </a:lnTo>
                  <a:lnTo>
                    <a:pt x="650349" y="874832"/>
                  </a:lnTo>
                  <a:lnTo>
                    <a:pt x="650073" y="874736"/>
                  </a:lnTo>
                  <a:lnTo>
                    <a:pt x="649926" y="874677"/>
                  </a:lnTo>
                  <a:lnTo>
                    <a:pt x="649782" y="874627"/>
                  </a:lnTo>
                  <a:lnTo>
                    <a:pt x="649639" y="874591"/>
                  </a:lnTo>
                  <a:lnTo>
                    <a:pt x="649503" y="874595"/>
                  </a:lnTo>
                  <a:lnTo>
                    <a:pt x="649378" y="874641"/>
                  </a:lnTo>
                  <a:lnTo>
                    <a:pt x="649257" y="874727"/>
                  </a:lnTo>
                  <a:lnTo>
                    <a:pt x="649140" y="874832"/>
                  </a:lnTo>
                  <a:lnTo>
                    <a:pt x="649023" y="874927"/>
                  </a:lnTo>
                  <a:lnTo>
                    <a:pt x="648899" y="875004"/>
                  </a:lnTo>
                  <a:lnTo>
                    <a:pt x="648676" y="875073"/>
                  </a:lnTo>
                  <a:lnTo>
                    <a:pt x="648438" y="875109"/>
                  </a:lnTo>
                  <a:lnTo>
                    <a:pt x="648192" y="875118"/>
                  </a:lnTo>
                  <a:lnTo>
                    <a:pt x="647943" y="875113"/>
                  </a:lnTo>
                  <a:lnTo>
                    <a:pt x="647698" y="875104"/>
                  </a:lnTo>
                  <a:lnTo>
                    <a:pt x="647554" y="875091"/>
                  </a:lnTo>
                  <a:lnTo>
                    <a:pt x="647267" y="875045"/>
                  </a:lnTo>
                  <a:lnTo>
                    <a:pt x="647124" y="875027"/>
                  </a:lnTo>
                  <a:lnTo>
                    <a:pt x="646980" y="875032"/>
                  </a:lnTo>
                  <a:lnTo>
                    <a:pt x="646757" y="875082"/>
                  </a:lnTo>
                  <a:lnTo>
                    <a:pt x="646534" y="875173"/>
                  </a:lnTo>
                  <a:lnTo>
                    <a:pt x="646315" y="875291"/>
                  </a:lnTo>
                  <a:lnTo>
                    <a:pt x="646100" y="875423"/>
                  </a:lnTo>
                  <a:lnTo>
                    <a:pt x="645896" y="875554"/>
                  </a:lnTo>
                  <a:lnTo>
                    <a:pt x="645696" y="875700"/>
                  </a:lnTo>
                  <a:lnTo>
                    <a:pt x="645507" y="875863"/>
                  </a:lnTo>
                  <a:lnTo>
                    <a:pt x="645322" y="876032"/>
                  </a:lnTo>
                  <a:lnTo>
                    <a:pt x="645129" y="876191"/>
                  </a:lnTo>
                  <a:lnTo>
                    <a:pt x="644926" y="876318"/>
                  </a:lnTo>
                  <a:lnTo>
                    <a:pt x="644752" y="876391"/>
                  </a:lnTo>
                  <a:lnTo>
                    <a:pt x="644570" y="876445"/>
                  </a:lnTo>
                  <a:lnTo>
                    <a:pt x="644204" y="876545"/>
                  </a:lnTo>
                  <a:lnTo>
                    <a:pt x="644023" y="876600"/>
                  </a:lnTo>
                  <a:lnTo>
                    <a:pt x="643653" y="876727"/>
                  </a:lnTo>
                  <a:lnTo>
                    <a:pt x="643294" y="876864"/>
                  </a:lnTo>
                  <a:lnTo>
                    <a:pt x="643120" y="876945"/>
                  </a:lnTo>
                  <a:lnTo>
                    <a:pt x="642931" y="877050"/>
                  </a:lnTo>
                  <a:lnTo>
                    <a:pt x="642750" y="877168"/>
                  </a:lnTo>
                  <a:lnTo>
                    <a:pt x="642391" y="877414"/>
                  </a:lnTo>
                  <a:lnTo>
                    <a:pt x="642210" y="877532"/>
                  </a:lnTo>
                  <a:lnTo>
                    <a:pt x="641787" y="877800"/>
                  </a:lnTo>
                  <a:lnTo>
                    <a:pt x="641572" y="877932"/>
                  </a:lnTo>
                  <a:lnTo>
                    <a:pt x="641353" y="878036"/>
                  </a:lnTo>
                  <a:lnTo>
                    <a:pt x="641122" y="878114"/>
                  </a:lnTo>
                  <a:lnTo>
                    <a:pt x="640892" y="878155"/>
                  </a:lnTo>
                  <a:lnTo>
                    <a:pt x="640650" y="878173"/>
                  </a:lnTo>
                  <a:lnTo>
                    <a:pt x="640401" y="878168"/>
                  </a:lnTo>
                  <a:lnTo>
                    <a:pt x="640159" y="878141"/>
                  </a:lnTo>
                  <a:lnTo>
                    <a:pt x="639925" y="878091"/>
                  </a:lnTo>
                  <a:lnTo>
                    <a:pt x="639706" y="878014"/>
                  </a:lnTo>
                  <a:lnTo>
                    <a:pt x="639495" y="877900"/>
                  </a:lnTo>
                  <a:lnTo>
                    <a:pt x="639075" y="877641"/>
                  </a:lnTo>
                  <a:lnTo>
                    <a:pt x="638860" y="877532"/>
                  </a:lnTo>
                  <a:lnTo>
                    <a:pt x="638479" y="877355"/>
                  </a:lnTo>
                  <a:lnTo>
                    <a:pt x="638282" y="877273"/>
                  </a:lnTo>
                  <a:lnTo>
                    <a:pt x="638060" y="877275"/>
                  </a:lnTo>
                  <a:lnTo>
                    <a:pt x="637961" y="877272"/>
                  </a:lnTo>
                  <a:lnTo>
                    <a:pt x="637761" y="877277"/>
                  </a:lnTo>
                  <a:lnTo>
                    <a:pt x="637562" y="877295"/>
                  </a:lnTo>
                  <a:lnTo>
                    <a:pt x="637366" y="877326"/>
                  </a:lnTo>
                  <a:lnTo>
                    <a:pt x="637268" y="877347"/>
                  </a:lnTo>
                  <a:lnTo>
                    <a:pt x="637075" y="877396"/>
                  </a:lnTo>
                  <a:lnTo>
                    <a:pt x="636980" y="877426"/>
                  </a:lnTo>
                  <a:lnTo>
                    <a:pt x="636886" y="877459"/>
                  </a:lnTo>
                  <a:lnTo>
                    <a:pt x="636702" y="877533"/>
                  </a:lnTo>
                  <a:lnTo>
                    <a:pt x="636522" y="877619"/>
                  </a:lnTo>
                  <a:lnTo>
                    <a:pt x="636435" y="877667"/>
                  </a:lnTo>
                  <a:lnTo>
                    <a:pt x="636348" y="877717"/>
                  </a:lnTo>
                  <a:lnTo>
                    <a:pt x="636181" y="877826"/>
                  </a:lnTo>
                  <a:lnTo>
                    <a:pt x="636022" y="877945"/>
                  </a:lnTo>
                  <a:lnTo>
                    <a:pt x="635944" y="878009"/>
                  </a:lnTo>
                  <a:lnTo>
                    <a:pt x="635869" y="878075"/>
                  </a:lnTo>
                  <a:lnTo>
                    <a:pt x="635727" y="878214"/>
                  </a:lnTo>
                  <a:lnTo>
                    <a:pt x="635659" y="878287"/>
                  </a:lnTo>
                  <a:lnTo>
                    <a:pt x="635530" y="878439"/>
                  </a:lnTo>
                  <a:lnTo>
                    <a:pt x="635410" y="878600"/>
                  </a:lnTo>
                  <a:lnTo>
                    <a:pt x="635354" y="878683"/>
                  </a:lnTo>
                  <a:lnTo>
                    <a:pt x="635251" y="878854"/>
                  </a:lnTo>
                  <a:lnTo>
                    <a:pt x="635203" y="878942"/>
                  </a:lnTo>
                  <a:lnTo>
                    <a:pt x="635118" y="879123"/>
                  </a:lnTo>
                  <a:lnTo>
                    <a:pt x="635078" y="879215"/>
                  </a:lnTo>
                  <a:lnTo>
                    <a:pt x="635043" y="879309"/>
                  </a:lnTo>
                  <a:lnTo>
                    <a:pt x="635010" y="879403"/>
                  </a:lnTo>
                  <a:lnTo>
                    <a:pt x="634953" y="879595"/>
                  </a:lnTo>
                  <a:lnTo>
                    <a:pt x="634910" y="879791"/>
                  </a:lnTo>
                  <a:lnTo>
                    <a:pt x="634893" y="879890"/>
                  </a:lnTo>
                  <a:lnTo>
                    <a:pt x="634878" y="879989"/>
                  </a:lnTo>
                  <a:lnTo>
                    <a:pt x="634867" y="880089"/>
                  </a:lnTo>
                  <a:lnTo>
                    <a:pt x="634861" y="880188"/>
                  </a:lnTo>
                  <a:lnTo>
                    <a:pt x="634855" y="880288"/>
                  </a:lnTo>
                  <a:lnTo>
                    <a:pt x="634857" y="880489"/>
                  </a:lnTo>
                  <a:lnTo>
                    <a:pt x="634870" y="880689"/>
                  </a:lnTo>
                  <a:lnTo>
                    <a:pt x="634882" y="880788"/>
                  </a:lnTo>
                  <a:lnTo>
                    <a:pt x="634915" y="880986"/>
                  </a:lnTo>
                  <a:lnTo>
                    <a:pt x="634935" y="881083"/>
                  </a:lnTo>
                  <a:lnTo>
                    <a:pt x="634960" y="881181"/>
                  </a:lnTo>
                  <a:lnTo>
                    <a:pt x="635092" y="881314"/>
                  </a:lnTo>
                  <a:lnTo>
                    <a:pt x="635145" y="881408"/>
                  </a:lnTo>
                  <a:lnTo>
                    <a:pt x="635162" y="881567"/>
                  </a:lnTo>
                  <a:lnTo>
                    <a:pt x="635196" y="881677"/>
                  </a:lnTo>
                  <a:lnTo>
                    <a:pt x="635390" y="881953"/>
                  </a:lnTo>
                  <a:lnTo>
                    <a:pt x="635478" y="882117"/>
                  </a:lnTo>
                  <a:lnTo>
                    <a:pt x="635604" y="882154"/>
                  </a:lnTo>
                  <a:lnTo>
                    <a:pt x="635614" y="882189"/>
                  </a:lnTo>
                  <a:lnTo>
                    <a:pt x="635583" y="882235"/>
                  </a:lnTo>
                  <a:lnTo>
                    <a:pt x="635544" y="882270"/>
                  </a:lnTo>
                  <a:lnTo>
                    <a:pt x="635494" y="882310"/>
                  </a:lnTo>
                  <a:lnTo>
                    <a:pt x="635505" y="882346"/>
                  </a:lnTo>
                  <a:lnTo>
                    <a:pt x="635554" y="882403"/>
                  </a:lnTo>
                  <a:lnTo>
                    <a:pt x="635599" y="882484"/>
                  </a:lnTo>
                  <a:lnTo>
                    <a:pt x="635631" y="882561"/>
                  </a:lnTo>
                  <a:lnTo>
                    <a:pt x="635674" y="882628"/>
                  </a:lnTo>
                  <a:lnTo>
                    <a:pt x="635705" y="882673"/>
                  </a:lnTo>
                  <a:lnTo>
                    <a:pt x="635744" y="882712"/>
                  </a:lnTo>
                  <a:lnTo>
                    <a:pt x="635742" y="882800"/>
                  </a:lnTo>
                  <a:lnTo>
                    <a:pt x="635770" y="882871"/>
                  </a:lnTo>
                  <a:lnTo>
                    <a:pt x="635810" y="882940"/>
                  </a:lnTo>
                  <a:lnTo>
                    <a:pt x="635863" y="882995"/>
                  </a:lnTo>
                  <a:lnTo>
                    <a:pt x="635927" y="883046"/>
                  </a:lnTo>
                  <a:lnTo>
                    <a:pt x="635990" y="883081"/>
                  </a:lnTo>
                  <a:lnTo>
                    <a:pt x="636118" y="883104"/>
                  </a:lnTo>
                  <a:lnTo>
                    <a:pt x="636291" y="883123"/>
                  </a:lnTo>
                  <a:lnTo>
                    <a:pt x="636488" y="883212"/>
                  </a:lnTo>
                  <a:lnTo>
                    <a:pt x="636566" y="883242"/>
                  </a:lnTo>
                  <a:lnTo>
                    <a:pt x="636657" y="883271"/>
                  </a:lnTo>
                  <a:lnTo>
                    <a:pt x="636749" y="883289"/>
                  </a:lnTo>
                  <a:lnTo>
                    <a:pt x="636832" y="883297"/>
                  </a:lnTo>
                  <a:lnTo>
                    <a:pt x="636882" y="883275"/>
                  </a:lnTo>
                  <a:lnTo>
                    <a:pt x="636914" y="883269"/>
                  </a:lnTo>
                  <a:lnTo>
                    <a:pt x="637020" y="883141"/>
                  </a:lnTo>
                  <a:lnTo>
                    <a:pt x="637059" y="883100"/>
                  </a:lnTo>
                  <a:lnTo>
                    <a:pt x="637099" y="883076"/>
                  </a:lnTo>
                  <a:lnTo>
                    <a:pt x="637245" y="883030"/>
                  </a:lnTo>
                  <a:lnTo>
                    <a:pt x="637330" y="883009"/>
                  </a:lnTo>
                  <a:lnTo>
                    <a:pt x="637489" y="882979"/>
                  </a:lnTo>
                  <a:lnTo>
                    <a:pt x="637549" y="882952"/>
                  </a:lnTo>
                  <a:lnTo>
                    <a:pt x="637725" y="882941"/>
                  </a:lnTo>
                  <a:lnTo>
                    <a:pt x="637774" y="882932"/>
                  </a:lnTo>
                  <a:lnTo>
                    <a:pt x="637816" y="882918"/>
                  </a:lnTo>
                  <a:lnTo>
                    <a:pt x="637864" y="882884"/>
                  </a:lnTo>
                  <a:lnTo>
                    <a:pt x="637893" y="882851"/>
                  </a:lnTo>
                  <a:lnTo>
                    <a:pt x="637925" y="882860"/>
                  </a:lnTo>
                  <a:lnTo>
                    <a:pt x="638014" y="882947"/>
                  </a:lnTo>
                  <a:lnTo>
                    <a:pt x="638038" y="882950"/>
                  </a:lnTo>
                  <a:lnTo>
                    <a:pt x="638083" y="882902"/>
                  </a:lnTo>
                  <a:lnTo>
                    <a:pt x="638125" y="882946"/>
                  </a:lnTo>
                  <a:lnTo>
                    <a:pt x="638194" y="882964"/>
                  </a:lnTo>
                  <a:lnTo>
                    <a:pt x="638443" y="882996"/>
                  </a:lnTo>
                  <a:lnTo>
                    <a:pt x="638464" y="882950"/>
                  </a:lnTo>
                  <a:lnTo>
                    <a:pt x="638484" y="882927"/>
                  </a:lnTo>
                  <a:lnTo>
                    <a:pt x="638508" y="882929"/>
                  </a:lnTo>
                  <a:lnTo>
                    <a:pt x="638519" y="882951"/>
                  </a:lnTo>
                  <a:lnTo>
                    <a:pt x="638548" y="882967"/>
                  </a:lnTo>
                  <a:lnTo>
                    <a:pt x="638850" y="882956"/>
                  </a:lnTo>
                  <a:lnTo>
                    <a:pt x="638976" y="882961"/>
                  </a:lnTo>
                  <a:lnTo>
                    <a:pt x="639154" y="882983"/>
                  </a:lnTo>
                  <a:lnTo>
                    <a:pt x="639436" y="883035"/>
                  </a:lnTo>
                  <a:lnTo>
                    <a:pt x="639577" y="883052"/>
                  </a:lnTo>
                  <a:lnTo>
                    <a:pt x="639706" y="883036"/>
                  </a:lnTo>
                  <a:lnTo>
                    <a:pt x="639825" y="883015"/>
                  </a:lnTo>
                  <a:lnTo>
                    <a:pt x="639984" y="883032"/>
                  </a:lnTo>
                  <a:lnTo>
                    <a:pt x="640045" y="883016"/>
                  </a:lnTo>
                  <a:lnTo>
                    <a:pt x="640095" y="883010"/>
                  </a:lnTo>
                  <a:lnTo>
                    <a:pt x="640154" y="883040"/>
                  </a:lnTo>
                  <a:lnTo>
                    <a:pt x="640219" y="883060"/>
                  </a:lnTo>
                  <a:lnTo>
                    <a:pt x="640371" y="883015"/>
                  </a:lnTo>
                  <a:lnTo>
                    <a:pt x="640438" y="883034"/>
                  </a:lnTo>
                  <a:lnTo>
                    <a:pt x="640481" y="883041"/>
                  </a:lnTo>
                  <a:lnTo>
                    <a:pt x="640523" y="883027"/>
                  </a:lnTo>
                  <a:lnTo>
                    <a:pt x="640559" y="883027"/>
                  </a:lnTo>
                  <a:lnTo>
                    <a:pt x="640587" y="883077"/>
                  </a:lnTo>
                  <a:lnTo>
                    <a:pt x="640613" y="883111"/>
                  </a:lnTo>
                  <a:lnTo>
                    <a:pt x="640676" y="883112"/>
                  </a:lnTo>
                  <a:lnTo>
                    <a:pt x="640948" y="883080"/>
                  </a:lnTo>
                  <a:lnTo>
                    <a:pt x="641115" y="883072"/>
                  </a:lnTo>
                  <a:lnTo>
                    <a:pt x="641202" y="883072"/>
                  </a:lnTo>
                  <a:lnTo>
                    <a:pt x="641271" y="883087"/>
                  </a:lnTo>
                  <a:lnTo>
                    <a:pt x="641353" y="883119"/>
                  </a:lnTo>
                  <a:lnTo>
                    <a:pt x="641414" y="883158"/>
                  </a:lnTo>
                  <a:lnTo>
                    <a:pt x="641443" y="883203"/>
                  </a:lnTo>
                  <a:lnTo>
                    <a:pt x="641464" y="883252"/>
                  </a:lnTo>
                  <a:lnTo>
                    <a:pt x="641498" y="883296"/>
                  </a:lnTo>
                  <a:lnTo>
                    <a:pt x="641578" y="883313"/>
                  </a:lnTo>
                  <a:lnTo>
                    <a:pt x="641640" y="883357"/>
                  </a:lnTo>
                  <a:lnTo>
                    <a:pt x="641693" y="883409"/>
                  </a:lnTo>
                  <a:lnTo>
                    <a:pt x="641738" y="883490"/>
                  </a:lnTo>
                  <a:lnTo>
                    <a:pt x="641758" y="883503"/>
                  </a:lnTo>
                  <a:lnTo>
                    <a:pt x="641872" y="883515"/>
                  </a:lnTo>
                  <a:lnTo>
                    <a:pt x="641921" y="883530"/>
                  </a:lnTo>
                  <a:lnTo>
                    <a:pt x="641959" y="883556"/>
                  </a:lnTo>
                  <a:lnTo>
                    <a:pt x="641982" y="883598"/>
                  </a:lnTo>
                  <a:lnTo>
                    <a:pt x="641994" y="883647"/>
                  </a:lnTo>
                  <a:lnTo>
                    <a:pt x="642011" y="883677"/>
                  </a:lnTo>
                  <a:lnTo>
                    <a:pt x="642050" y="883713"/>
                  </a:lnTo>
                  <a:lnTo>
                    <a:pt x="642128" y="883746"/>
                  </a:lnTo>
                  <a:lnTo>
                    <a:pt x="642252" y="883831"/>
                  </a:lnTo>
                  <a:lnTo>
                    <a:pt x="642363" y="883922"/>
                  </a:lnTo>
                  <a:lnTo>
                    <a:pt x="642390" y="883956"/>
                  </a:lnTo>
                  <a:lnTo>
                    <a:pt x="642379" y="884032"/>
                  </a:lnTo>
                  <a:lnTo>
                    <a:pt x="642381" y="884052"/>
                  </a:lnTo>
                  <a:lnTo>
                    <a:pt x="642404" y="884047"/>
                  </a:lnTo>
                  <a:lnTo>
                    <a:pt x="642434" y="884034"/>
                  </a:lnTo>
                  <a:lnTo>
                    <a:pt x="642454" y="884033"/>
                  </a:lnTo>
                  <a:lnTo>
                    <a:pt x="642469" y="884053"/>
                  </a:lnTo>
                  <a:lnTo>
                    <a:pt x="642481" y="884084"/>
                  </a:lnTo>
                  <a:lnTo>
                    <a:pt x="642508" y="884088"/>
                  </a:lnTo>
                  <a:lnTo>
                    <a:pt x="642534" y="884079"/>
                  </a:lnTo>
                  <a:lnTo>
                    <a:pt x="642560" y="884061"/>
                  </a:lnTo>
                  <a:lnTo>
                    <a:pt x="642582" y="884055"/>
                  </a:lnTo>
                  <a:lnTo>
                    <a:pt x="642617" y="884077"/>
                  </a:lnTo>
                  <a:lnTo>
                    <a:pt x="642655" y="884141"/>
                  </a:lnTo>
                  <a:lnTo>
                    <a:pt x="642684" y="884165"/>
                  </a:lnTo>
                  <a:lnTo>
                    <a:pt x="642737" y="884186"/>
                  </a:lnTo>
                  <a:lnTo>
                    <a:pt x="642803" y="884191"/>
                  </a:lnTo>
                  <a:lnTo>
                    <a:pt x="642842" y="884185"/>
                  </a:lnTo>
                  <a:lnTo>
                    <a:pt x="642884" y="884162"/>
                  </a:lnTo>
                  <a:lnTo>
                    <a:pt x="642908" y="884067"/>
                  </a:lnTo>
                  <a:lnTo>
                    <a:pt x="643069" y="884177"/>
                  </a:lnTo>
                  <a:lnTo>
                    <a:pt x="643122" y="884287"/>
                  </a:lnTo>
                  <a:lnTo>
                    <a:pt x="643225" y="884565"/>
                  </a:lnTo>
                  <a:lnTo>
                    <a:pt x="643557" y="884830"/>
                  </a:lnTo>
                  <a:lnTo>
                    <a:pt x="643597" y="884924"/>
                  </a:lnTo>
                  <a:lnTo>
                    <a:pt x="643693" y="884963"/>
                  </a:lnTo>
                  <a:lnTo>
                    <a:pt x="643724" y="884979"/>
                  </a:lnTo>
                  <a:lnTo>
                    <a:pt x="643761" y="884974"/>
                  </a:lnTo>
                  <a:lnTo>
                    <a:pt x="643840" y="884956"/>
                  </a:lnTo>
                  <a:lnTo>
                    <a:pt x="643872" y="884944"/>
                  </a:lnTo>
                  <a:lnTo>
                    <a:pt x="644007" y="884862"/>
                  </a:lnTo>
                  <a:lnTo>
                    <a:pt x="644091" y="884735"/>
                  </a:lnTo>
                  <a:lnTo>
                    <a:pt x="644106" y="884706"/>
                  </a:lnTo>
                  <a:lnTo>
                    <a:pt x="644156" y="884633"/>
                  </a:lnTo>
                  <a:lnTo>
                    <a:pt x="644217" y="884649"/>
                  </a:lnTo>
                  <a:lnTo>
                    <a:pt x="644269" y="884613"/>
                  </a:lnTo>
                  <a:lnTo>
                    <a:pt x="644869" y="884111"/>
                  </a:lnTo>
                  <a:lnTo>
                    <a:pt x="644881" y="883952"/>
                  </a:lnTo>
                  <a:lnTo>
                    <a:pt x="645219" y="883832"/>
                  </a:lnTo>
                  <a:lnTo>
                    <a:pt x="645403" y="883836"/>
                  </a:lnTo>
                  <a:lnTo>
                    <a:pt x="645402" y="883946"/>
                  </a:lnTo>
                  <a:lnTo>
                    <a:pt x="645437" y="883988"/>
                  </a:lnTo>
                  <a:lnTo>
                    <a:pt x="645486" y="883986"/>
                  </a:lnTo>
                  <a:lnTo>
                    <a:pt x="645525" y="883967"/>
                  </a:lnTo>
                  <a:lnTo>
                    <a:pt x="645592" y="883922"/>
                  </a:lnTo>
                  <a:lnTo>
                    <a:pt x="645674" y="883897"/>
                  </a:lnTo>
                  <a:lnTo>
                    <a:pt x="645869" y="883851"/>
                  </a:lnTo>
                  <a:lnTo>
                    <a:pt x="645992" y="883744"/>
                  </a:lnTo>
                  <a:lnTo>
                    <a:pt x="646052" y="883680"/>
                  </a:lnTo>
                  <a:lnTo>
                    <a:pt x="646095" y="883605"/>
                  </a:lnTo>
                  <a:lnTo>
                    <a:pt x="646124" y="883566"/>
                  </a:lnTo>
                  <a:lnTo>
                    <a:pt x="646145" y="883558"/>
                  </a:lnTo>
                  <a:lnTo>
                    <a:pt x="646178" y="883560"/>
                  </a:lnTo>
                  <a:lnTo>
                    <a:pt x="646189" y="883577"/>
                  </a:lnTo>
                  <a:lnTo>
                    <a:pt x="646253" y="883553"/>
                  </a:lnTo>
                  <a:lnTo>
                    <a:pt x="646279" y="883582"/>
                  </a:lnTo>
                  <a:lnTo>
                    <a:pt x="646323" y="883582"/>
                  </a:lnTo>
                  <a:lnTo>
                    <a:pt x="646366" y="883551"/>
                  </a:lnTo>
                  <a:lnTo>
                    <a:pt x="646451" y="883479"/>
                  </a:lnTo>
                  <a:lnTo>
                    <a:pt x="646480" y="883414"/>
                  </a:lnTo>
                  <a:lnTo>
                    <a:pt x="646484" y="883380"/>
                  </a:lnTo>
                  <a:lnTo>
                    <a:pt x="646559" y="883328"/>
                  </a:lnTo>
                  <a:lnTo>
                    <a:pt x="646620" y="883336"/>
                  </a:lnTo>
                  <a:lnTo>
                    <a:pt x="646684" y="883362"/>
                  </a:lnTo>
                  <a:lnTo>
                    <a:pt x="646707" y="883364"/>
                  </a:lnTo>
                  <a:lnTo>
                    <a:pt x="646772" y="883348"/>
                  </a:lnTo>
                  <a:lnTo>
                    <a:pt x="646817" y="883344"/>
                  </a:lnTo>
                  <a:lnTo>
                    <a:pt x="646907" y="883282"/>
                  </a:lnTo>
                  <a:lnTo>
                    <a:pt x="646923" y="883237"/>
                  </a:lnTo>
                  <a:lnTo>
                    <a:pt x="646976" y="883237"/>
                  </a:lnTo>
                  <a:lnTo>
                    <a:pt x="647037" y="883176"/>
                  </a:lnTo>
                  <a:lnTo>
                    <a:pt x="647108" y="883142"/>
                  </a:lnTo>
                  <a:lnTo>
                    <a:pt x="647202" y="883114"/>
                  </a:lnTo>
                  <a:lnTo>
                    <a:pt x="647275" y="883056"/>
                  </a:lnTo>
                  <a:lnTo>
                    <a:pt x="647494" y="882832"/>
                  </a:lnTo>
                  <a:lnTo>
                    <a:pt x="647570" y="882766"/>
                  </a:lnTo>
                  <a:lnTo>
                    <a:pt x="647607" y="882729"/>
                  </a:lnTo>
                  <a:lnTo>
                    <a:pt x="647623" y="882696"/>
                  </a:lnTo>
                  <a:lnTo>
                    <a:pt x="647633" y="882687"/>
                  </a:lnTo>
                  <a:lnTo>
                    <a:pt x="647712" y="882621"/>
                  </a:lnTo>
                  <a:lnTo>
                    <a:pt x="647763" y="882584"/>
                  </a:lnTo>
                  <a:lnTo>
                    <a:pt x="647966" y="882411"/>
                  </a:lnTo>
                  <a:lnTo>
                    <a:pt x="648012" y="882391"/>
                  </a:lnTo>
                  <a:lnTo>
                    <a:pt x="648220" y="882269"/>
                  </a:lnTo>
                  <a:lnTo>
                    <a:pt x="648264" y="882185"/>
                  </a:lnTo>
                  <a:lnTo>
                    <a:pt x="648287" y="882133"/>
                  </a:lnTo>
                  <a:lnTo>
                    <a:pt x="648368" y="882084"/>
                  </a:lnTo>
                  <a:lnTo>
                    <a:pt x="648483" y="882043"/>
                  </a:lnTo>
                  <a:lnTo>
                    <a:pt x="648658" y="881907"/>
                  </a:lnTo>
                  <a:lnTo>
                    <a:pt x="648850" y="881685"/>
                  </a:lnTo>
                  <a:lnTo>
                    <a:pt x="648995" y="881538"/>
                  </a:lnTo>
                  <a:lnTo>
                    <a:pt x="649048" y="881513"/>
                  </a:lnTo>
                  <a:lnTo>
                    <a:pt x="649105" y="881533"/>
                  </a:lnTo>
                  <a:lnTo>
                    <a:pt x="649211" y="881619"/>
                  </a:lnTo>
                  <a:lnTo>
                    <a:pt x="649311" y="881660"/>
                  </a:lnTo>
                  <a:lnTo>
                    <a:pt x="649523" y="881655"/>
                  </a:lnTo>
                  <a:lnTo>
                    <a:pt x="649917" y="881609"/>
                  </a:lnTo>
                  <a:lnTo>
                    <a:pt x="650359" y="881563"/>
                  </a:lnTo>
                  <a:lnTo>
                    <a:pt x="650518" y="881608"/>
                  </a:lnTo>
                  <a:lnTo>
                    <a:pt x="650718" y="881647"/>
                  </a:lnTo>
                  <a:lnTo>
                    <a:pt x="650854" y="881654"/>
                  </a:lnTo>
                  <a:lnTo>
                    <a:pt x="651058" y="881580"/>
                  </a:lnTo>
                  <a:lnTo>
                    <a:pt x="651260" y="881478"/>
                  </a:lnTo>
                  <a:lnTo>
                    <a:pt x="651516" y="881440"/>
                  </a:lnTo>
                  <a:lnTo>
                    <a:pt x="651801" y="881360"/>
                  </a:lnTo>
                  <a:lnTo>
                    <a:pt x="651920" y="881322"/>
                  </a:lnTo>
                  <a:lnTo>
                    <a:pt x="652060" y="881304"/>
                  </a:lnTo>
                  <a:lnTo>
                    <a:pt x="652167" y="881291"/>
                  </a:lnTo>
                  <a:lnTo>
                    <a:pt x="652319" y="881282"/>
                  </a:lnTo>
                  <a:lnTo>
                    <a:pt x="652582" y="881278"/>
                  </a:lnTo>
                  <a:lnTo>
                    <a:pt x="652820" y="881299"/>
                  </a:lnTo>
                  <a:lnTo>
                    <a:pt x="652835" y="881214"/>
                  </a:lnTo>
                  <a:lnTo>
                    <a:pt x="652957" y="881214"/>
                  </a:lnTo>
                  <a:lnTo>
                    <a:pt x="653161" y="881287"/>
                  </a:lnTo>
                  <a:lnTo>
                    <a:pt x="653320" y="881295"/>
                  </a:lnTo>
                  <a:lnTo>
                    <a:pt x="653447" y="881297"/>
                  </a:lnTo>
                  <a:lnTo>
                    <a:pt x="653544" y="881305"/>
                  </a:lnTo>
                  <a:lnTo>
                    <a:pt x="653568" y="881100"/>
                  </a:lnTo>
                  <a:lnTo>
                    <a:pt x="653645" y="881096"/>
                  </a:lnTo>
                  <a:lnTo>
                    <a:pt x="653678" y="880969"/>
                  </a:lnTo>
                  <a:lnTo>
                    <a:pt x="653890" y="880989"/>
                  </a:lnTo>
                  <a:lnTo>
                    <a:pt x="653874" y="881063"/>
                  </a:lnTo>
                  <a:lnTo>
                    <a:pt x="654201" y="881160"/>
                  </a:lnTo>
                  <a:lnTo>
                    <a:pt x="654495" y="881168"/>
                  </a:lnTo>
                  <a:lnTo>
                    <a:pt x="654453" y="881364"/>
                  </a:lnTo>
                  <a:lnTo>
                    <a:pt x="654620" y="881362"/>
                  </a:lnTo>
                  <a:lnTo>
                    <a:pt x="654869" y="881411"/>
                  </a:lnTo>
                  <a:lnTo>
                    <a:pt x="655070" y="881432"/>
                  </a:lnTo>
                  <a:lnTo>
                    <a:pt x="655296" y="881465"/>
                  </a:lnTo>
                  <a:lnTo>
                    <a:pt x="655504" y="881522"/>
                  </a:lnTo>
                  <a:lnTo>
                    <a:pt x="655678" y="881581"/>
                  </a:lnTo>
                  <a:lnTo>
                    <a:pt x="655841" y="881630"/>
                  </a:lnTo>
                  <a:lnTo>
                    <a:pt x="656077" y="881662"/>
                  </a:lnTo>
                  <a:lnTo>
                    <a:pt x="656285" y="881666"/>
                  </a:lnTo>
                  <a:lnTo>
                    <a:pt x="656387" y="881664"/>
                  </a:lnTo>
                  <a:lnTo>
                    <a:pt x="656488" y="881636"/>
                  </a:lnTo>
                  <a:lnTo>
                    <a:pt x="656545" y="881626"/>
                  </a:lnTo>
                  <a:lnTo>
                    <a:pt x="656673" y="881565"/>
                  </a:lnTo>
                  <a:lnTo>
                    <a:pt x="656831" y="881462"/>
                  </a:lnTo>
                  <a:lnTo>
                    <a:pt x="656914" y="881473"/>
                  </a:lnTo>
                  <a:lnTo>
                    <a:pt x="656950" y="881436"/>
                  </a:lnTo>
                  <a:lnTo>
                    <a:pt x="656972" y="881420"/>
                  </a:lnTo>
                  <a:lnTo>
                    <a:pt x="657028" y="881452"/>
                  </a:lnTo>
                  <a:lnTo>
                    <a:pt x="657071" y="881458"/>
                  </a:lnTo>
                  <a:lnTo>
                    <a:pt x="657123" y="881457"/>
                  </a:lnTo>
                  <a:lnTo>
                    <a:pt x="657245" y="881463"/>
                  </a:lnTo>
                  <a:lnTo>
                    <a:pt x="657317" y="881463"/>
                  </a:lnTo>
                  <a:lnTo>
                    <a:pt x="657362" y="881442"/>
                  </a:lnTo>
                  <a:lnTo>
                    <a:pt x="657392" y="881409"/>
                  </a:lnTo>
                  <a:lnTo>
                    <a:pt x="657442" y="881397"/>
                  </a:lnTo>
                  <a:lnTo>
                    <a:pt x="657506" y="881392"/>
                  </a:lnTo>
                  <a:lnTo>
                    <a:pt x="657577" y="881406"/>
                  </a:lnTo>
                  <a:lnTo>
                    <a:pt x="657822" y="881415"/>
                  </a:lnTo>
                  <a:lnTo>
                    <a:pt x="657936" y="881472"/>
                  </a:lnTo>
                  <a:lnTo>
                    <a:pt x="658054" y="881427"/>
                  </a:lnTo>
                  <a:lnTo>
                    <a:pt x="658177" y="881434"/>
                  </a:lnTo>
                  <a:lnTo>
                    <a:pt x="658198" y="881431"/>
                  </a:lnTo>
                  <a:lnTo>
                    <a:pt x="658347" y="881399"/>
                  </a:lnTo>
                  <a:lnTo>
                    <a:pt x="658438" y="881367"/>
                  </a:lnTo>
                  <a:lnTo>
                    <a:pt x="658504" y="881354"/>
                  </a:lnTo>
                  <a:lnTo>
                    <a:pt x="658504" y="881337"/>
                  </a:lnTo>
                  <a:lnTo>
                    <a:pt x="658861" y="881266"/>
                  </a:lnTo>
                  <a:lnTo>
                    <a:pt x="658998" y="881242"/>
                  </a:lnTo>
                  <a:lnTo>
                    <a:pt x="659308" y="881205"/>
                  </a:lnTo>
                  <a:lnTo>
                    <a:pt x="659483" y="881204"/>
                  </a:lnTo>
                  <a:lnTo>
                    <a:pt x="659887" y="881289"/>
                  </a:lnTo>
                  <a:lnTo>
                    <a:pt x="659977" y="881424"/>
                  </a:lnTo>
                  <a:lnTo>
                    <a:pt x="659967" y="881474"/>
                  </a:lnTo>
                  <a:lnTo>
                    <a:pt x="660012" y="881598"/>
                  </a:lnTo>
                  <a:lnTo>
                    <a:pt x="660016" y="881775"/>
                  </a:lnTo>
                  <a:lnTo>
                    <a:pt x="660075" y="882057"/>
                  </a:lnTo>
                  <a:lnTo>
                    <a:pt x="660046" y="882332"/>
                  </a:lnTo>
                  <a:lnTo>
                    <a:pt x="659982" y="883012"/>
                  </a:lnTo>
                  <a:lnTo>
                    <a:pt x="659819" y="883286"/>
                  </a:lnTo>
                  <a:lnTo>
                    <a:pt x="659678" y="883380"/>
                  </a:lnTo>
                  <a:lnTo>
                    <a:pt x="659569" y="883625"/>
                  </a:lnTo>
                  <a:lnTo>
                    <a:pt x="659351" y="883715"/>
                  </a:lnTo>
                  <a:lnTo>
                    <a:pt x="659249" y="883809"/>
                  </a:lnTo>
                  <a:lnTo>
                    <a:pt x="659153" y="883870"/>
                  </a:lnTo>
                  <a:lnTo>
                    <a:pt x="658417" y="884273"/>
                  </a:lnTo>
                  <a:lnTo>
                    <a:pt x="658290" y="884400"/>
                  </a:lnTo>
                  <a:lnTo>
                    <a:pt x="658183" y="884560"/>
                  </a:lnTo>
                  <a:lnTo>
                    <a:pt x="658024" y="884708"/>
                  </a:lnTo>
                  <a:lnTo>
                    <a:pt x="657845" y="884821"/>
                  </a:lnTo>
                  <a:lnTo>
                    <a:pt x="657813" y="884858"/>
                  </a:lnTo>
                  <a:lnTo>
                    <a:pt x="657659" y="884974"/>
                  </a:lnTo>
                  <a:lnTo>
                    <a:pt x="657516" y="885175"/>
                  </a:lnTo>
                  <a:lnTo>
                    <a:pt x="657385" y="885183"/>
                  </a:lnTo>
                  <a:lnTo>
                    <a:pt x="657217" y="885343"/>
                  </a:lnTo>
                  <a:lnTo>
                    <a:pt x="657156" y="885437"/>
                  </a:lnTo>
                  <a:lnTo>
                    <a:pt x="656988" y="885674"/>
                  </a:lnTo>
                  <a:lnTo>
                    <a:pt x="656844" y="885969"/>
                  </a:lnTo>
                  <a:lnTo>
                    <a:pt x="656749" y="886195"/>
                  </a:lnTo>
                  <a:lnTo>
                    <a:pt x="656606" y="886339"/>
                  </a:lnTo>
                  <a:lnTo>
                    <a:pt x="656498" y="886511"/>
                  </a:lnTo>
                  <a:lnTo>
                    <a:pt x="656477" y="886677"/>
                  </a:lnTo>
                  <a:lnTo>
                    <a:pt x="656479" y="886817"/>
                  </a:lnTo>
                  <a:lnTo>
                    <a:pt x="656450" y="886974"/>
                  </a:lnTo>
                  <a:lnTo>
                    <a:pt x="656371" y="887195"/>
                  </a:lnTo>
                  <a:lnTo>
                    <a:pt x="656305" y="887358"/>
                  </a:lnTo>
                  <a:lnTo>
                    <a:pt x="656280" y="887518"/>
                  </a:lnTo>
                  <a:lnTo>
                    <a:pt x="656243" y="887722"/>
                  </a:lnTo>
                  <a:lnTo>
                    <a:pt x="656223" y="887784"/>
                  </a:lnTo>
                  <a:lnTo>
                    <a:pt x="656167" y="887903"/>
                  </a:lnTo>
                  <a:lnTo>
                    <a:pt x="656035" y="888068"/>
                  </a:lnTo>
                  <a:lnTo>
                    <a:pt x="655941" y="888153"/>
                  </a:lnTo>
                  <a:lnTo>
                    <a:pt x="655853" y="888238"/>
                  </a:lnTo>
                  <a:lnTo>
                    <a:pt x="655788" y="888361"/>
                  </a:lnTo>
                  <a:lnTo>
                    <a:pt x="655736" y="888436"/>
                  </a:lnTo>
                  <a:lnTo>
                    <a:pt x="655705" y="888519"/>
                  </a:lnTo>
                  <a:lnTo>
                    <a:pt x="655637" y="888625"/>
                  </a:lnTo>
                  <a:lnTo>
                    <a:pt x="655600" y="888706"/>
                  </a:lnTo>
                  <a:lnTo>
                    <a:pt x="655583" y="888772"/>
                  </a:lnTo>
                  <a:lnTo>
                    <a:pt x="655549" y="888854"/>
                  </a:lnTo>
                  <a:lnTo>
                    <a:pt x="655520" y="889006"/>
                  </a:lnTo>
                  <a:lnTo>
                    <a:pt x="655460" y="889076"/>
                  </a:lnTo>
                  <a:lnTo>
                    <a:pt x="655436" y="889133"/>
                  </a:lnTo>
                  <a:lnTo>
                    <a:pt x="655358" y="889224"/>
                  </a:lnTo>
                  <a:lnTo>
                    <a:pt x="655321" y="889379"/>
                  </a:lnTo>
                  <a:lnTo>
                    <a:pt x="655324" y="889503"/>
                  </a:lnTo>
                  <a:lnTo>
                    <a:pt x="655321" y="889560"/>
                  </a:lnTo>
                  <a:lnTo>
                    <a:pt x="655259" y="889643"/>
                  </a:lnTo>
                  <a:lnTo>
                    <a:pt x="655219" y="889683"/>
                  </a:lnTo>
                  <a:lnTo>
                    <a:pt x="655214" y="889752"/>
                  </a:lnTo>
                  <a:lnTo>
                    <a:pt x="655252" y="889799"/>
                  </a:lnTo>
                  <a:lnTo>
                    <a:pt x="655311" y="889834"/>
                  </a:lnTo>
                  <a:lnTo>
                    <a:pt x="655331" y="889859"/>
                  </a:lnTo>
                  <a:lnTo>
                    <a:pt x="655311" y="889898"/>
                  </a:lnTo>
                  <a:lnTo>
                    <a:pt x="655271" y="889911"/>
                  </a:lnTo>
                  <a:lnTo>
                    <a:pt x="655267" y="889872"/>
                  </a:lnTo>
                  <a:lnTo>
                    <a:pt x="655262" y="889851"/>
                  </a:lnTo>
                  <a:lnTo>
                    <a:pt x="655202" y="889830"/>
                  </a:lnTo>
                  <a:lnTo>
                    <a:pt x="655078" y="889914"/>
                  </a:lnTo>
                  <a:lnTo>
                    <a:pt x="654987" y="890019"/>
                  </a:lnTo>
                  <a:lnTo>
                    <a:pt x="654914" y="890188"/>
                  </a:lnTo>
                  <a:lnTo>
                    <a:pt x="654905" y="890474"/>
                  </a:lnTo>
                  <a:lnTo>
                    <a:pt x="654855" y="890788"/>
                  </a:lnTo>
                  <a:lnTo>
                    <a:pt x="654665" y="891496"/>
                  </a:lnTo>
                  <a:lnTo>
                    <a:pt x="654617" y="891598"/>
                  </a:lnTo>
                  <a:lnTo>
                    <a:pt x="654576" y="891666"/>
                  </a:lnTo>
                  <a:lnTo>
                    <a:pt x="654533" y="891812"/>
                  </a:lnTo>
                  <a:lnTo>
                    <a:pt x="654491" y="891910"/>
                  </a:lnTo>
                  <a:lnTo>
                    <a:pt x="654428" y="891967"/>
                  </a:lnTo>
                  <a:lnTo>
                    <a:pt x="654319" y="892038"/>
                  </a:lnTo>
                  <a:lnTo>
                    <a:pt x="654212" y="892201"/>
                  </a:lnTo>
                  <a:lnTo>
                    <a:pt x="654167" y="892407"/>
                  </a:lnTo>
                  <a:lnTo>
                    <a:pt x="654095" y="892651"/>
                  </a:lnTo>
                  <a:lnTo>
                    <a:pt x="653944" y="892955"/>
                  </a:lnTo>
                  <a:lnTo>
                    <a:pt x="653780" y="893273"/>
                  </a:lnTo>
                  <a:lnTo>
                    <a:pt x="653683" y="893398"/>
                  </a:lnTo>
                  <a:lnTo>
                    <a:pt x="653631" y="893528"/>
                  </a:lnTo>
                  <a:lnTo>
                    <a:pt x="653572" y="893625"/>
                  </a:lnTo>
                  <a:lnTo>
                    <a:pt x="653540" y="893713"/>
                  </a:lnTo>
                  <a:lnTo>
                    <a:pt x="653423" y="893831"/>
                  </a:lnTo>
                  <a:lnTo>
                    <a:pt x="653328" y="893935"/>
                  </a:lnTo>
                  <a:lnTo>
                    <a:pt x="653248" y="894093"/>
                  </a:lnTo>
                  <a:lnTo>
                    <a:pt x="653161" y="894088"/>
                  </a:lnTo>
                  <a:lnTo>
                    <a:pt x="653080" y="894297"/>
                  </a:lnTo>
                  <a:lnTo>
                    <a:pt x="655713" y="897772"/>
                  </a:lnTo>
                  <a:lnTo>
                    <a:pt x="655826" y="897784"/>
                  </a:lnTo>
                  <a:lnTo>
                    <a:pt x="656629" y="897622"/>
                  </a:lnTo>
                  <a:lnTo>
                    <a:pt x="657172" y="897547"/>
                  </a:lnTo>
                  <a:lnTo>
                    <a:pt x="657702" y="897500"/>
                  </a:lnTo>
                  <a:lnTo>
                    <a:pt x="658270" y="897589"/>
                  </a:lnTo>
                  <a:lnTo>
                    <a:pt x="658761" y="897780"/>
                  </a:lnTo>
                  <a:lnTo>
                    <a:pt x="659312" y="898021"/>
                  </a:lnTo>
                  <a:lnTo>
                    <a:pt x="659709" y="898171"/>
                  </a:lnTo>
                  <a:lnTo>
                    <a:pt x="659990" y="898302"/>
                  </a:lnTo>
                  <a:lnTo>
                    <a:pt x="660329" y="898379"/>
                  </a:lnTo>
                  <a:lnTo>
                    <a:pt x="660598" y="898325"/>
                  </a:lnTo>
                  <a:lnTo>
                    <a:pt x="660755" y="898274"/>
                  </a:lnTo>
                  <a:lnTo>
                    <a:pt x="660748" y="898241"/>
                  </a:lnTo>
                  <a:lnTo>
                    <a:pt x="660714" y="898133"/>
                  </a:lnTo>
                  <a:lnTo>
                    <a:pt x="660663" y="898028"/>
                  </a:lnTo>
                  <a:lnTo>
                    <a:pt x="660648" y="897928"/>
                  </a:lnTo>
                  <a:lnTo>
                    <a:pt x="660629" y="897870"/>
                  </a:lnTo>
                  <a:lnTo>
                    <a:pt x="660511" y="897484"/>
                  </a:lnTo>
                  <a:lnTo>
                    <a:pt x="660473" y="897217"/>
                  </a:lnTo>
                  <a:lnTo>
                    <a:pt x="660447" y="897069"/>
                  </a:lnTo>
                  <a:lnTo>
                    <a:pt x="660356" y="896617"/>
                  </a:lnTo>
                  <a:lnTo>
                    <a:pt x="660280" y="895987"/>
                  </a:lnTo>
                  <a:lnTo>
                    <a:pt x="660216" y="895358"/>
                  </a:lnTo>
                  <a:lnTo>
                    <a:pt x="660185" y="894707"/>
                  </a:lnTo>
                  <a:lnTo>
                    <a:pt x="660264" y="894057"/>
                  </a:lnTo>
                  <a:lnTo>
                    <a:pt x="660409" y="893364"/>
                  </a:lnTo>
                  <a:lnTo>
                    <a:pt x="660521" y="892738"/>
                  </a:lnTo>
                  <a:lnTo>
                    <a:pt x="660585" y="892355"/>
                  </a:lnTo>
                  <a:lnTo>
                    <a:pt x="660703" y="892009"/>
                  </a:lnTo>
                  <a:lnTo>
                    <a:pt x="660848" y="891716"/>
                  </a:lnTo>
                  <a:lnTo>
                    <a:pt x="661040" y="891468"/>
                  </a:lnTo>
                  <a:lnTo>
                    <a:pt x="661224" y="891122"/>
                  </a:lnTo>
                  <a:lnTo>
                    <a:pt x="661442" y="890747"/>
                  </a:lnTo>
                  <a:lnTo>
                    <a:pt x="661626" y="890437"/>
                  </a:lnTo>
                  <a:lnTo>
                    <a:pt x="661789" y="890186"/>
                  </a:lnTo>
                  <a:lnTo>
                    <a:pt x="661963" y="889976"/>
                  </a:lnTo>
                  <a:lnTo>
                    <a:pt x="662273" y="889619"/>
                  </a:lnTo>
                  <a:lnTo>
                    <a:pt x="662447" y="889347"/>
                  </a:lnTo>
                  <a:lnTo>
                    <a:pt x="662772" y="889011"/>
                  </a:lnTo>
                  <a:lnTo>
                    <a:pt x="663098" y="888645"/>
                  </a:lnTo>
                  <a:lnTo>
                    <a:pt x="663326" y="888341"/>
                  </a:lnTo>
                  <a:lnTo>
                    <a:pt x="663444" y="888177"/>
                  </a:lnTo>
                  <a:lnTo>
                    <a:pt x="663574" y="888053"/>
                  </a:lnTo>
                  <a:lnTo>
                    <a:pt x="663850" y="887950"/>
                  </a:lnTo>
                  <a:lnTo>
                    <a:pt x="664172" y="887794"/>
                  </a:lnTo>
                  <a:lnTo>
                    <a:pt x="664918" y="887256"/>
                  </a:lnTo>
                  <a:lnTo>
                    <a:pt x="665064" y="887174"/>
                  </a:lnTo>
                  <a:lnTo>
                    <a:pt x="665256" y="887005"/>
                  </a:lnTo>
                  <a:lnTo>
                    <a:pt x="665406" y="886888"/>
                  </a:lnTo>
                  <a:lnTo>
                    <a:pt x="665491" y="886835"/>
                  </a:lnTo>
                  <a:lnTo>
                    <a:pt x="665544" y="886777"/>
                  </a:lnTo>
                  <a:lnTo>
                    <a:pt x="665748" y="886645"/>
                  </a:lnTo>
                  <a:lnTo>
                    <a:pt x="665781" y="886608"/>
                  </a:lnTo>
                  <a:lnTo>
                    <a:pt x="665814" y="886596"/>
                  </a:lnTo>
                  <a:lnTo>
                    <a:pt x="665977" y="886456"/>
                  </a:lnTo>
                  <a:lnTo>
                    <a:pt x="666107" y="886328"/>
                  </a:lnTo>
                  <a:lnTo>
                    <a:pt x="666817" y="885569"/>
                  </a:lnTo>
                  <a:lnTo>
                    <a:pt x="666882" y="885481"/>
                  </a:lnTo>
                  <a:lnTo>
                    <a:pt x="666950" y="885387"/>
                  </a:lnTo>
                  <a:lnTo>
                    <a:pt x="667213" y="885140"/>
                  </a:lnTo>
                  <a:lnTo>
                    <a:pt x="667391" y="884895"/>
                  </a:lnTo>
                  <a:lnTo>
                    <a:pt x="667748" y="884361"/>
                  </a:lnTo>
                  <a:lnTo>
                    <a:pt x="668037" y="884041"/>
                  </a:lnTo>
                  <a:lnTo>
                    <a:pt x="668192" y="883877"/>
                  </a:lnTo>
                  <a:lnTo>
                    <a:pt x="668565" y="883352"/>
                  </a:lnTo>
                  <a:lnTo>
                    <a:pt x="668818" y="883056"/>
                  </a:lnTo>
                  <a:lnTo>
                    <a:pt x="668968" y="882875"/>
                  </a:lnTo>
                  <a:lnTo>
                    <a:pt x="669370" y="882342"/>
                  </a:lnTo>
                  <a:lnTo>
                    <a:pt x="670109" y="881375"/>
                  </a:lnTo>
                  <a:lnTo>
                    <a:pt x="670671" y="879170"/>
                  </a:lnTo>
                  <a:lnTo>
                    <a:pt x="670793" y="878464"/>
                  </a:lnTo>
                  <a:lnTo>
                    <a:pt x="671088" y="877079"/>
                  </a:lnTo>
                  <a:lnTo>
                    <a:pt x="671429" y="876372"/>
                  </a:lnTo>
                  <a:lnTo>
                    <a:pt x="671831" y="875815"/>
                  </a:lnTo>
                  <a:lnTo>
                    <a:pt x="672707" y="875427"/>
                  </a:lnTo>
                  <a:lnTo>
                    <a:pt x="673486" y="875299"/>
                  </a:lnTo>
                  <a:lnTo>
                    <a:pt x="675018" y="875844"/>
                  </a:lnTo>
                  <a:lnTo>
                    <a:pt x="675659" y="876085"/>
                  </a:lnTo>
                  <a:lnTo>
                    <a:pt x="676835" y="875758"/>
                  </a:lnTo>
                  <a:lnTo>
                    <a:pt x="677854" y="875481"/>
                  </a:lnTo>
                  <a:lnTo>
                    <a:pt x="678019" y="875269"/>
                  </a:lnTo>
                  <a:lnTo>
                    <a:pt x="679563" y="873243"/>
                  </a:lnTo>
                  <a:lnTo>
                    <a:pt x="679758" y="872943"/>
                  </a:lnTo>
                  <a:lnTo>
                    <a:pt x="679849" y="872754"/>
                  </a:lnTo>
                  <a:lnTo>
                    <a:pt x="680004" y="872518"/>
                  </a:lnTo>
                  <a:lnTo>
                    <a:pt x="680238" y="872191"/>
                  </a:lnTo>
                  <a:lnTo>
                    <a:pt x="680401" y="871972"/>
                  </a:lnTo>
                  <a:lnTo>
                    <a:pt x="680816" y="871356"/>
                  </a:lnTo>
                  <a:lnTo>
                    <a:pt x="681349" y="870595"/>
                  </a:lnTo>
                  <a:lnTo>
                    <a:pt x="682248" y="869552"/>
                  </a:lnTo>
                  <a:lnTo>
                    <a:pt x="685175" y="871411"/>
                  </a:lnTo>
                  <a:lnTo>
                    <a:pt x="685274" y="871478"/>
                  </a:lnTo>
                  <a:lnTo>
                    <a:pt x="688022" y="873231"/>
                  </a:lnTo>
                  <a:lnTo>
                    <a:pt x="688229" y="873322"/>
                  </a:lnTo>
                  <a:lnTo>
                    <a:pt x="688445" y="873404"/>
                  </a:lnTo>
                  <a:lnTo>
                    <a:pt x="688603" y="873472"/>
                  </a:lnTo>
                  <a:lnTo>
                    <a:pt x="688777" y="873559"/>
                  </a:lnTo>
                  <a:lnTo>
                    <a:pt x="688943" y="873636"/>
                  </a:lnTo>
                  <a:lnTo>
                    <a:pt x="689087" y="873677"/>
                  </a:lnTo>
                  <a:lnTo>
                    <a:pt x="689230" y="873613"/>
                  </a:lnTo>
                  <a:lnTo>
                    <a:pt x="689275" y="873550"/>
                  </a:lnTo>
                  <a:lnTo>
                    <a:pt x="689309" y="873482"/>
                  </a:lnTo>
                  <a:lnTo>
                    <a:pt x="689347" y="873336"/>
                  </a:lnTo>
                  <a:lnTo>
                    <a:pt x="689309" y="873245"/>
                  </a:lnTo>
                  <a:lnTo>
                    <a:pt x="689196" y="873150"/>
                  </a:lnTo>
                  <a:lnTo>
                    <a:pt x="689045" y="873054"/>
                  </a:lnTo>
                  <a:lnTo>
                    <a:pt x="688898" y="872950"/>
                  </a:lnTo>
                  <a:lnTo>
                    <a:pt x="688784" y="872831"/>
                  </a:lnTo>
                  <a:lnTo>
                    <a:pt x="688635" y="872575"/>
                  </a:lnTo>
                  <a:lnTo>
                    <a:pt x="688573" y="872401"/>
                  </a:lnTo>
                  <a:lnTo>
                    <a:pt x="688601" y="872124"/>
                  </a:lnTo>
                  <a:lnTo>
                    <a:pt x="688609" y="871932"/>
                  </a:lnTo>
                  <a:lnTo>
                    <a:pt x="688560" y="871809"/>
                  </a:lnTo>
                  <a:lnTo>
                    <a:pt x="688523" y="871764"/>
                  </a:lnTo>
                  <a:lnTo>
                    <a:pt x="688592" y="871698"/>
                  </a:lnTo>
                  <a:lnTo>
                    <a:pt x="688677" y="871628"/>
                  </a:lnTo>
                  <a:lnTo>
                    <a:pt x="688661" y="871579"/>
                  </a:lnTo>
                  <a:lnTo>
                    <a:pt x="688567" y="871530"/>
                  </a:lnTo>
                  <a:lnTo>
                    <a:pt x="688583" y="871485"/>
                  </a:lnTo>
                  <a:lnTo>
                    <a:pt x="688803" y="871423"/>
                  </a:lnTo>
                  <a:lnTo>
                    <a:pt x="688774" y="871359"/>
                  </a:lnTo>
                  <a:lnTo>
                    <a:pt x="688827" y="871056"/>
                  </a:lnTo>
                  <a:lnTo>
                    <a:pt x="688785" y="870224"/>
                  </a:lnTo>
                  <a:lnTo>
                    <a:pt x="689201" y="869773"/>
                  </a:lnTo>
                  <a:lnTo>
                    <a:pt x="689307" y="869892"/>
                  </a:lnTo>
                  <a:lnTo>
                    <a:pt x="689507" y="869679"/>
                  </a:lnTo>
                  <a:lnTo>
                    <a:pt x="689687" y="869504"/>
                  </a:lnTo>
                  <a:lnTo>
                    <a:pt x="689814" y="869412"/>
                  </a:lnTo>
                  <a:lnTo>
                    <a:pt x="689978" y="869228"/>
                  </a:lnTo>
                  <a:lnTo>
                    <a:pt x="690174" y="869078"/>
                  </a:lnTo>
                  <a:lnTo>
                    <a:pt x="690279" y="869017"/>
                  </a:lnTo>
                  <a:lnTo>
                    <a:pt x="690465" y="868922"/>
                  </a:lnTo>
                  <a:lnTo>
                    <a:pt x="690529" y="868937"/>
                  </a:lnTo>
                  <a:lnTo>
                    <a:pt x="690585" y="868908"/>
                  </a:lnTo>
                  <a:lnTo>
                    <a:pt x="690663" y="868924"/>
                  </a:lnTo>
                  <a:lnTo>
                    <a:pt x="690798" y="868860"/>
                  </a:lnTo>
                  <a:lnTo>
                    <a:pt x="691038" y="868672"/>
                  </a:lnTo>
                  <a:lnTo>
                    <a:pt x="691162" y="868770"/>
                  </a:lnTo>
                  <a:lnTo>
                    <a:pt x="691261" y="868740"/>
                  </a:lnTo>
                  <a:lnTo>
                    <a:pt x="691481" y="868746"/>
                  </a:lnTo>
                  <a:lnTo>
                    <a:pt x="691778" y="868729"/>
                  </a:lnTo>
                  <a:lnTo>
                    <a:pt x="691957" y="868752"/>
                  </a:lnTo>
                  <a:lnTo>
                    <a:pt x="692135" y="868733"/>
                  </a:lnTo>
                  <a:lnTo>
                    <a:pt x="692346" y="868765"/>
                  </a:lnTo>
                  <a:lnTo>
                    <a:pt x="692667" y="868832"/>
                  </a:lnTo>
                  <a:lnTo>
                    <a:pt x="692717" y="868942"/>
                  </a:lnTo>
                  <a:lnTo>
                    <a:pt x="692725" y="868954"/>
                  </a:lnTo>
                  <a:lnTo>
                    <a:pt x="692840" y="869045"/>
                  </a:lnTo>
                  <a:lnTo>
                    <a:pt x="693000" y="869103"/>
                  </a:lnTo>
                  <a:lnTo>
                    <a:pt x="693083" y="869086"/>
                  </a:lnTo>
                  <a:lnTo>
                    <a:pt x="693218" y="869152"/>
                  </a:lnTo>
                  <a:lnTo>
                    <a:pt x="693339" y="869119"/>
                  </a:lnTo>
                  <a:lnTo>
                    <a:pt x="693476" y="869213"/>
                  </a:lnTo>
                  <a:lnTo>
                    <a:pt x="693646" y="869397"/>
                  </a:lnTo>
                  <a:lnTo>
                    <a:pt x="693874" y="869548"/>
                  </a:lnTo>
                  <a:lnTo>
                    <a:pt x="694049" y="869527"/>
                  </a:lnTo>
                  <a:lnTo>
                    <a:pt x="694249" y="869498"/>
                  </a:lnTo>
                  <a:lnTo>
                    <a:pt x="694338" y="869502"/>
                  </a:lnTo>
                  <a:lnTo>
                    <a:pt x="694537" y="869457"/>
                  </a:lnTo>
                  <a:lnTo>
                    <a:pt x="694717" y="869493"/>
                  </a:lnTo>
                  <a:lnTo>
                    <a:pt x="694966" y="869533"/>
                  </a:lnTo>
                  <a:lnTo>
                    <a:pt x="695144" y="869529"/>
                  </a:lnTo>
                  <a:lnTo>
                    <a:pt x="695362" y="869553"/>
                  </a:lnTo>
                  <a:lnTo>
                    <a:pt x="695566" y="869548"/>
                  </a:lnTo>
                  <a:lnTo>
                    <a:pt x="695770" y="869523"/>
                  </a:lnTo>
                  <a:lnTo>
                    <a:pt x="695852" y="869543"/>
                  </a:lnTo>
                  <a:lnTo>
                    <a:pt x="695950" y="869588"/>
                  </a:lnTo>
                  <a:lnTo>
                    <a:pt x="696080" y="869629"/>
                  </a:lnTo>
                  <a:lnTo>
                    <a:pt x="696178" y="869621"/>
                  </a:lnTo>
                  <a:lnTo>
                    <a:pt x="696386" y="869623"/>
                  </a:lnTo>
                  <a:lnTo>
                    <a:pt x="696450" y="869250"/>
                  </a:lnTo>
                  <a:lnTo>
                    <a:pt x="696373" y="869145"/>
                  </a:lnTo>
                  <a:lnTo>
                    <a:pt x="696516" y="869116"/>
                  </a:lnTo>
                  <a:lnTo>
                    <a:pt x="696585" y="869111"/>
                  </a:lnTo>
                  <a:lnTo>
                    <a:pt x="696756" y="869168"/>
                  </a:lnTo>
                  <a:lnTo>
                    <a:pt x="696920" y="869209"/>
                  </a:lnTo>
                  <a:lnTo>
                    <a:pt x="696961" y="869246"/>
                  </a:lnTo>
                  <a:lnTo>
                    <a:pt x="696969" y="869352"/>
                  </a:lnTo>
                  <a:lnTo>
                    <a:pt x="697006" y="869393"/>
                  </a:lnTo>
                  <a:lnTo>
                    <a:pt x="697038" y="869401"/>
                  </a:lnTo>
                  <a:lnTo>
                    <a:pt x="697071" y="869401"/>
                  </a:lnTo>
                  <a:lnTo>
                    <a:pt x="697185" y="869434"/>
                  </a:lnTo>
                  <a:lnTo>
                    <a:pt x="697398" y="869437"/>
                  </a:lnTo>
                  <a:lnTo>
                    <a:pt x="697508" y="869433"/>
                  </a:lnTo>
                  <a:lnTo>
                    <a:pt x="697650" y="869384"/>
                  </a:lnTo>
                  <a:lnTo>
                    <a:pt x="697732" y="869334"/>
                  </a:lnTo>
                  <a:lnTo>
                    <a:pt x="697821" y="869260"/>
                  </a:lnTo>
                  <a:lnTo>
                    <a:pt x="697907" y="869223"/>
                  </a:lnTo>
                  <a:lnTo>
                    <a:pt x="698054" y="869182"/>
                  </a:lnTo>
                  <a:lnTo>
                    <a:pt x="698306" y="869046"/>
                  </a:lnTo>
                  <a:lnTo>
                    <a:pt x="698392" y="869009"/>
                  </a:lnTo>
                  <a:lnTo>
                    <a:pt x="698580" y="869004"/>
                  </a:lnTo>
                  <a:lnTo>
                    <a:pt x="698747" y="869041"/>
                  </a:lnTo>
                  <a:lnTo>
                    <a:pt x="698845" y="869078"/>
                  </a:lnTo>
                  <a:lnTo>
                    <a:pt x="698857" y="869184"/>
                  </a:lnTo>
                  <a:lnTo>
                    <a:pt x="698930" y="869269"/>
                  </a:lnTo>
                  <a:lnTo>
                    <a:pt x="699278" y="869556"/>
                  </a:lnTo>
                  <a:lnTo>
                    <a:pt x="699405" y="869646"/>
                  </a:lnTo>
                  <a:lnTo>
                    <a:pt x="699536" y="869678"/>
                  </a:lnTo>
                  <a:lnTo>
                    <a:pt x="699675" y="869760"/>
                  </a:lnTo>
                  <a:lnTo>
                    <a:pt x="699928" y="869854"/>
                  </a:lnTo>
                  <a:lnTo>
                    <a:pt x="700231" y="869964"/>
                  </a:lnTo>
                  <a:lnTo>
                    <a:pt x="700369" y="869947"/>
                  </a:lnTo>
                  <a:lnTo>
                    <a:pt x="700582" y="869975"/>
                  </a:lnTo>
                  <a:lnTo>
                    <a:pt x="700766" y="870094"/>
                  </a:lnTo>
                  <a:lnTo>
                    <a:pt x="700916" y="870169"/>
                  </a:lnTo>
                  <a:lnTo>
                    <a:pt x="701221" y="870263"/>
                  </a:lnTo>
                  <a:lnTo>
                    <a:pt x="701477" y="870284"/>
                  </a:lnTo>
                  <a:lnTo>
                    <a:pt x="701643" y="870302"/>
                  </a:lnTo>
                  <a:lnTo>
                    <a:pt x="701653" y="870250"/>
                  </a:lnTo>
                  <a:lnTo>
                    <a:pt x="701700" y="870250"/>
                  </a:lnTo>
                  <a:lnTo>
                    <a:pt x="701811" y="870367"/>
                  </a:lnTo>
                  <a:lnTo>
                    <a:pt x="702012" y="870398"/>
                  </a:lnTo>
                  <a:lnTo>
                    <a:pt x="702424" y="870443"/>
                  </a:lnTo>
                  <a:lnTo>
                    <a:pt x="702598" y="870421"/>
                  </a:lnTo>
                  <a:lnTo>
                    <a:pt x="703167" y="870419"/>
                  </a:lnTo>
                  <a:lnTo>
                    <a:pt x="703223" y="870425"/>
                  </a:lnTo>
                  <a:lnTo>
                    <a:pt x="703330" y="870454"/>
                  </a:lnTo>
                  <a:lnTo>
                    <a:pt x="703447" y="870478"/>
                  </a:lnTo>
                  <a:lnTo>
                    <a:pt x="703584" y="870537"/>
                  </a:lnTo>
                  <a:lnTo>
                    <a:pt x="703713" y="870615"/>
                  </a:lnTo>
                  <a:lnTo>
                    <a:pt x="703762" y="870655"/>
                  </a:lnTo>
                  <a:lnTo>
                    <a:pt x="703903" y="870740"/>
                  </a:lnTo>
                  <a:lnTo>
                    <a:pt x="703969" y="870770"/>
                  </a:lnTo>
                  <a:lnTo>
                    <a:pt x="704049" y="870811"/>
                  </a:lnTo>
                  <a:lnTo>
                    <a:pt x="704321" y="870930"/>
                  </a:lnTo>
                  <a:lnTo>
                    <a:pt x="704401" y="870974"/>
                  </a:lnTo>
                  <a:lnTo>
                    <a:pt x="704549" y="871045"/>
                  </a:lnTo>
                  <a:lnTo>
                    <a:pt x="704665" y="871089"/>
                  </a:lnTo>
                  <a:lnTo>
                    <a:pt x="704721" y="871107"/>
                  </a:lnTo>
                  <a:lnTo>
                    <a:pt x="704783" y="871141"/>
                  </a:lnTo>
                  <a:lnTo>
                    <a:pt x="704963" y="871213"/>
                  </a:lnTo>
                  <a:lnTo>
                    <a:pt x="705075" y="871248"/>
                  </a:lnTo>
                  <a:lnTo>
                    <a:pt x="705186" y="871293"/>
                  </a:lnTo>
                  <a:lnTo>
                    <a:pt x="705250" y="871325"/>
                  </a:lnTo>
                  <a:lnTo>
                    <a:pt x="705298" y="871353"/>
                  </a:lnTo>
                  <a:lnTo>
                    <a:pt x="705428" y="871414"/>
                  </a:lnTo>
                  <a:lnTo>
                    <a:pt x="705487" y="871435"/>
                  </a:lnTo>
                  <a:lnTo>
                    <a:pt x="705545" y="871450"/>
                  </a:lnTo>
                  <a:lnTo>
                    <a:pt x="705591" y="871472"/>
                  </a:lnTo>
                  <a:lnTo>
                    <a:pt x="705993" y="871632"/>
                  </a:lnTo>
                  <a:lnTo>
                    <a:pt x="706050" y="871644"/>
                  </a:lnTo>
                  <a:lnTo>
                    <a:pt x="706115" y="871674"/>
                  </a:lnTo>
                  <a:lnTo>
                    <a:pt x="706167" y="871716"/>
                  </a:lnTo>
                  <a:lnTo>
                    <a:pt x="706221" y="871769"/>
                  </a:lnTo>
                  <a:lnTo>
                    <a:pt x="706272" y="871824"/>
                  </a:lnTo>
                  <a:lnTo>
                    <a:pt x="706355" y="871954"/>
                  </a:lnTo>
                  <a:lnTo>
                    <a:pt x="706386" y="872106"/>
                  </a:lnTo>
                  <a:lnTo>
                    <a:pt x="706416" y="872193"/>
                  </a:lnTo>
                  <a:lnTo>
                    <a:pt x="706463" y="872281"/>
                  </a:lnTo>
                  <a:lnTo>
                    <a:pt x="706496" y="872318"/>
                  </a:lnTo>
                  <a:lnTo>
                    <a:pt x="706527" y="872378"/>
                  </a:lnTo>
                  <a:lnTo>
                    <a:pt x="706601" y="872459"/>
                  </a:lnTo>
                  <a:lnTo>
                    <a:pt x="706693" y="872533"/>
                  </a:lnTo>
                  <a:lnTo>
                    <a:pt x="706752" y="872589"/>
                  </a:lnTo>
                  <a:lnTo>
                    <a:pt x="706801" y="872629"/>
                  </a:lnTo>
                  <a:lnTo>
                    <a:pt x="706873" y="872681"/>
                  </a:lnTo>
                  <a:lnTo>
                    <a:pt x="706989" y="872752"/>
                  </a:lnTo>
                  <a:lnTo>
                    <a:pt x="707036" y="872773"/>
                  </a:lnTo>
                  <a:lnTo>
                    <a:pt x="707061" y="872791"/>
                  </a:lnTo>
                  <a:lnTo>
                    <a:pt x="707088" y="872821"/>
                  </a:lnTo>
                  <a:lnTo>
                    <a:pt x="707121" y="872844"/>
                  </a:lnTo>
                  <a:lnTo>
                    <a:pt x="707149" y="872692"/>
                  </a:lnTo>
                  <a:lnTo>
                    <a:pt x="707578" y="872794"/>
                  </a:lnTo>
                  <a:lnTo>
                    <a:pt x="707417" y="873330"/>
                  </a:lnTo>
                  <a:lnTo>
                    <a:pt x="707456" y="873362"/>
                  </a:lnTo>
                  <a:lnTo>
                    <a:pt x="707594" y="873450"/>
                  </a:lnTo>
                  <a:lnTo>
                    <a:pt x="707628" y="873475"/>
                  </a:lnTo>
                  <a:lnTo>
                    <a:pt x="707675" y="873518"/>
                  </a:lnTo>
                  <a:lnTo>
                    <a:pt x="707831" y="873617"/>
                  </a:lnTo>
                  <a:lnTo>
                    <a:pt x="707943" y="873695"/>
                  </a:lnTo>
                  <a:lnTo>
                    <a:pt x="708002" y="873746"/>
                  </a:lnTo>
                  <a:lnTo>
                    <a:pt x="708152" y="873818"/>
                  </a:lnTo>
                  <a:lnTo>
                    <a:pt x="708220" y="873855"/>
                  </a:lnTo>
                  <a:lnTo>
                    <a:pt x="708313" y="873932"/>
                  </a:lnTo>
                  <a:lnTo>
                    <a:pt x="708397" y="873985"/>
                  </a:lnTo>
                  <a:lnTo>
                    <a:pt x="708564" y="874119"/>
                  </a:lnTo>
                  <a:lnTo>
                    <a:pt x="708608" y="874159"/>
                  </a:lnTo>
                  <a:lnTo>
                    <a:pt x="708952" y="874168"/>
                  </a:lnTo>
                  <a:lnTo>
                    <a:pt x="709186" y="874104"/>
                  </a:lnTo>
                  <a:lnTo>
                    <a:pt x="709424" y="874000"/>
                  </a:lnTo>
                  <a:lnTo>
                    <a:pt x="709651" y="873863"/>
                  </a:lnTo>
                  <a:lnTo>
                    <a:pt x="709858" y="873704"/>
                  </a:lnTo>
                  <a:lnTo>
                    <a:pt x="710028" y="873527"/>
                  </a:lnTo>
                  <a:lnTo>
                    <a:pt x="710195" y="873200"/>
                  </a:lnTo>
                  <a:lnTo>
                    <a:pt x="710266" y="872786"/>
                  </a:lnTo>
                  <a:lnTo>
                    <a:pt x="710270" y="872318"/>
                  </a:lnTo>
                  <a:lnTo>
                    <a:pt x="710247" y="871840"/>
                  </a:lnTo>
                  <a:lnTo>
                    <a:pt x="710232" y="871386"/>
                  </a:lnTo>
                  <a:lnTo>
                    <a:pt x="710161" y="870840"/>
                  </a:lnTo>
                  <a:lnTo>
                    <a:pt x="709858" y="869718"/>
                  </a:lnTo>
                  <a:lnTo>
                    <a:pt x="709787" y="869199"/>
                  </a:lnTo>
                  <a:lnTo>
                    <a:pt x="709866" y="868745"/>
                  </a:lnTo>
                  <a:lnTo>
                    <a:pt x="709938" y="868608"/>
                  </a:lnTo>
                  <a:lnTo>
                    <a:pt x="710028" y="868481"/>
                  </a:lnTo>
                  <a:lnTo>
                    <a:pt x="710127" y="868354"/>
                  </a:lnTo>
                  <a:lnTo>
                    <a:pt x="710214" y="868227"/>
                  </a:lnTo>
                  <a:lnTo>
                    <a:pt x="710285" y="868090"/>
                  </a:lnTo>
                  <a:lnTo>
                    <a:pt x="710365" y="867895"/>
                  </a:lnTo>
                  <a:lnTo>
                    <a:pt x="710440" y="867681"/>
                  </a:lnTo>
                  <a:lnTo>
                    <a:pt x="710493" y="867467"/>
                  </a:lnTo>
                  <a:lnTo>
                    <a:pt x="710508" y="867268"/>
                  </a:lnTo>
                  <a:lnTo>
                    <a:pt x="710466" y="867108"/>
                  </a:lnTo>
                  <a:lnTo>
                    <a:pt x="710380" y="866999"/>
                  </a:lnTo>
                  <a:lnTo>
                    <a:pt x="710259" y="866908"/>
                  </a:lnTo>
                  <a:lnTo>
                    <a:pt x="710115" y="866827"/>
                  </a:lnTo>
                  <a:lnTo>
                    <a:pt x="709960" y="866754"/>
                  </a:lnTo>
                  <a:lnTo>
                    <a:pt x="709817" y="866681"/>
                  </a:lnTo>
                  <a:lnTo>
                    <a:pt x="709458" y="866531"/>
                  </a:lnTo>
                  <a:lnTo>
                    <a:pt x="709069" y="866431"/>
                  </a:lnTo>
                  <a:lnTo>
                    <a:pt x="708673" y="866345"/>
                  </a:lnTo>
                  <a:lnTo>
                    <a:pt x="708291" y="866236"/>
                  </a:lnTo>
                  <a:lnTo>
                    <a:pt x="707940" y="866072"/>
                  </a:lnTo>
                  <a:lnTo>
                    <a:pt x="707664" y="865854"/>
                  </a:lnTo>
                  <a:lnTo>
                    <a:pt x="707415" y="865586"/>
                  </a:lnTo>
                  <a:lnTo>
                    <a:pt x="707177" y="865299"/>
                  </a:lnTo>
                  <a:lnTo>
                    <a:pt x="706928" y="865036"/>
                  </a:lnTo>
                  <a:lnTo>
                    <a:pt x="706648" y="864817"/>
                  </a:lnTo>
                  <a:lnTo>
                    <a:pt x="706459" y="864717"/>
                  </a:lnTo>
                  <a:lnTo>
                    <a:pt x="706259" y="864640"/>
                  </a:lnTo>
                  <a:lnTo>
                    <a:pt x="706055" y="864567"/>
                  </a:lnTo>
                  <a:lnTo>
                    <a:pt x="705855" y="864486"/>
                  </a:lnTo>
                  <a:lnTo>
                    <a:pt x="705670" y="864386"/>
                  </a:lnTo>
                  <a:lnTo>
                    <a:pt x="705474" y="864245"/>
                  </a:lnTo>
                  <a:lnTo>
                    <a:pt x="705281" y="864090"/>
                  </a:lnTo>
                  <a:lnTo>
                    <a:pt x="705100" y="863917"/>
                  </a:lnTo>
                  <a:lnTo>
                    <a:pt x="704934" y="863736"/>
                  </a:lnTo>
                  <a:lnTo>
                    <a:pt x="704783" y="863545"/>
                  </a:lnTo>
                  <a:lnTo>
                    <a:pt x="704643" y="863336"/>
                  </a:lnTo>
                  <a:lnTo>
                    <a:pt x="704526" y="863104"/>
                  </a:lnTo>
                  <a:lnTo>
                    <a:pt x="704420" y="862867"/>
                  </a:lnTo>
                  <a:lnTo>
                    <a:pt x="704322" y="862626"/>
                  </a:lnTo>
                  <a:lnTo>
                    <a:pt x="704137" y="862140"/>
                  </a:lnTo>
                  <a:lnTo>
                    <a:pt x="703982" y="861640"/>
                  </a:lnTo>
                  <a:lnTo>
                    <a:pt x="703838" y="861140"/>
                  </a:lnTo>
                  <a:lnTo>
                    <a:pt x="703763" y="860858"/>
                  </a:lnTo>
                  <a:lnTo>
                    <a:pt x="703695" y="860572"/>
                  </a:lnTo>
                  <a:lnTo>
                    <a:pt x="703548" y="860008"/>
                  </a:lnTo>
                  <a:lnTo>
                    <a:pt x="703453" y="859731"/>
                  </a:lnTo>
                  <a:lnTo>
                    <a:pt x="703344" y="859476"/>
                  </a:lnTo>
                  <a:lnTo>
                    <a:pt x="703223" y="859222"/>
                  </a:lnTo>
                  <a:lnTo>
                    <a:pt x="703091" y="858976"/>
                  </a:lnTo>
                  <a:lnTo>
                    <a:pt x="702819" y="858485"/>
                  </a:lnTo>
                  <a:lnTo>
                    <a:pt x="702709" y="858299"/>
                  </a:lnTo>
                  <a:lnTo>
                    <a:pt x="702369" y="857754"/>
                  </a:lnTo>
                  <a:lnTo>
                    <a:pt x="702211" y="857485"/>
                  </a:lnTo>
                  <a:lnTo>
                    <a:pt x="702165" y="857399"/>
                  </a:lnTo>
                  <a:lnTo>
                    <a:pt x="702071" y="857235"/>
                  </a:lnTo>
                  <a:lnTo>
                    <a:pt x="702018" y="857154"/>
                  </a:lnTo>
                  <a:lnTo>
                    <a:pt x="701840" y="856908"/>
                  </a:lnTo>
                  <a:lnTo>
                    <a:pt x="701742" y="856790"/>
                  </a:lnTo>
                  <a:lnTo>
                    <a:pt x="701640" y="856676"/>
                  </a:lnTo>
                  <a:lnTo>
                    <a:pt x="701535" y="856567"/>
                  </a:lnTo>
                  <a:lnTo>
                    <a:pt x="701459" y="856499"/>
                  </a:lnTo>
                  <a:lnTo>
                    <a:pt x="701289" y="856372"/>
                  </a:lnTo>
                  <a:lnTo>
                    <a:pt x="701206" y="856304"/>
                  </a:lnTo>
                  <a:lnTo>
                    <a:pt x="701130" y="856231"/>
                  </a:lnTo>
                  <a:lnTo>
                    <a:pt x="701002" y="856031"/>
                  </a:lnTo>
                  <a:lnTo>
                    <a:pt x="700919" y="855794"/>
                  </a:lnTo>
                  <a:lnTo>
                    <a:pt x="700851" y="855540"/>
                  </a:lnTo>
                  <a:lnTo>
                    <a:pt x="700772" y="855290"/>
                  </a:lnTo>
                  <a:lnTo>
                    <a:pt x="700658" y="855072"/>
                  </a:lnTo>
                  <a:lnTo>
                    <a:pt x="700560" y="854944"/>
                  </a:lnTo>
                  <a:lnTo>
                    <a:pt x="700447" y="854826"/>
                  </a:lnTo>
                  <a:lnTo>
                    <a:pt x="700092" y="854485"/>
                  </a:lnTo>
                  <a:lnTo>
                    <a:pt x="699884" y="854267"/>
                  </a:lnTo>
                  <a:lnTo>
                    <a:pt x="699454" y="853840"/>
                  </a:lnTo>
                  <a:lnTo>
                    <a:pt x="699246" y="853617"/>
                  </a:lnTo>
                  <a:lnTo>
                    <a:pt x="699046" y="853394"/>
                  </a:lnTo>
                  <a:lnTo>
                    <a:pt x="698864" y="853163"/>
                  </a:lnTo>
                  <a:lnTo>
                    <a:pt x="698525" y="852685"/>
                  </a:lnTo>
                  <a:lnTo>
                    <a:pt x="698351" y="852449"/>
                  </a:lnTo>
                  <a:lnTo>
                    <a:pt x="698162" y="852226"/>
                  </a:lnTo>
                  <a:lnTo>
                    <a:pt x="697909" y="851972"/>
                  </a:lnTo>
                  <a:lnTo>
                    <a:pt x="697630" y="851735"/>
                  </a:lnTo>
                  <a:lnTo>
                    <a:pt x="697063" y="851285"/>
                  </a:lnTo>
                  <a:lnTo>
                    <a:pt x="696787" y="851049"/>
                  </a:lnTo>
                  <a:lnTo>
                    <a:pt x="696383" y="850672"/>
                  </a:lnTo>
                  <a:lnTo>
                    <a:pt x="695930" y="850235"/>
                  </a:lnTo>
                  <a:lnTo>
                    <a:pt x="695507" y="849817"/>
                  </a:lnTo>
                  <a:lnTo>
                    <a:pt x="695201" y="849503"/>
                  </a:lnTo>
                  <a:lnTo>
                    <a:pt x="695092" y="849372"/>
                  </a:lnTo>
                  <a:lnTo>
                    <a:pt x="695228" y="849272"/>
                  </a:lnTo>
                  <a:lnTo>
                    <a:pt x="695386" y="849199"/>
                  </a:lnTo>
                  <a:lnTo>
                    <a:pt x="695564" y="849140"/>
                  </a:lnTo>
                  <a:lnTo>
                    <a:pt x="695919" y="849053"/>
                  </a:lnTo>
                  <a:lnTo>
                    <a:pt x="696210" y="849017"/>
                  </a:lnTo>
                  <a:lnTo>
                    <a:pt x="696508" y="849022"/>
                  </a:lnTo>
                  <a:lnTo>
                    <a:pt x="696814" y="849040"/>
                  </a:lnTo>
                  <a:lnTo>
                    <a:pt x="697112" y="849044"/>
                  </a:lnTo>
                  <a:lnTo>
                    <a:pt x="697399" y="848999"/>
                  </a:lnTo>
                  <a:lnTo>
                    <a:pt x="697686" y="848894"/>
                  </a:lnTo>
                  <a:lnTo>
                    <a:pt x="697969" y="848758"/>
                  </a:lnTo>
                  <a:lnTo>
                    <a:pt x="698241" y="848594"/>
                  </a:lnTo>
                  <a:lnTo>
                    <a:pt x="698498" y="848403"/>
                  </a:lnTo>
                  <a:lnTo>
                    <a:pt x="698725" y="848194"/>
                  </a:lnTo>
                  <a:lnTo>
                    <a:pt x="698906" y="847962"/>
                  </a:lnTo>
                  <a:lnTo>
                    <a:pt x="699050" y="847699"/>
                  </a:lnTo>
                  <a:lnTo>
                    <a:pt x="699186" y="847422"/>
                  </a:lnTo>
                  <a:lnTo>
                    <a:pt x="699322" y="847144"/>
                  </a:lnTo>
                  <a:lnTo>
                    <a:pt x="699484" y="846890"/>
                  </a:lnTo>
                  <a:lnTo>
                    <a:pt x="699616" y="846740"/>
                  </a:lnTo>
                  <a:lnTo>
                    <a:pt x="699899" y="846463"/>
                  </a:lnTo>
                  <a:lnTo>
                    <a:pt x="700035" y="846317"/>
                  </a:lnTo>
                  <a:lnTo>
                    <a:pt x="700152" y="846158"/>
                  </a:lnTo>
                  <a:lnTo>
                    <a:pt x="700296" y="845867"/>
                  </a:lnTo>
                  <a:lnTo>
                    <a:pt x="700383" y="845540"/>
                  </a:lnTo>
                  <a:lnTo>
                    <a:pt x="700511" y="844853"/>
                  </a:lnTo>
                  <a:lnTo>
                    <a:pt x="700594" y="844517"/>
                  </a:lnTo>
                  <a:lnTo>
                    <a:pt x="700760" y="843903"/>
                  </a:lnTo>
                  <a:lnTo>
                    <a:pt x="700851" y="843599"/>
                  </a:lnTo>
                  <a:lnTo>
                    <a:pt x="700961" y="843308"/>
                  </a:lnTo>
                  <a:lnTo>
                    <a:pt x="701112" y="843044"/>
                  </a:lnTo>
                  <a:lnTo>
                    <a:pt x="701259" y="842872"/>
                  </a:lnTo>
                  <a:lnTo>
                    <a:pt x="701436" y="842717"/>
                  </a:lnTo>
                  <a:lnTo>
                    <a:pt x="701621" y="842567"/>
                  </a:lnTo>
                  <a:lnTo>
                    <a:pt x="701799" y="842412"/>
                  </a:lnTo>
                  <a:lnTo>
                    <a:pt x="701942" y="842235"/>
                  </a:lnTo>
                  <a:lnTo>
                    <a:pt x="702029" y="842099"/>
                  </a:lnTo>
                  <a:lnTo>
                    <a:pt x="702112" y="841953"/>
                  </a:lnTo>
                  <a:lnTo>
                    <a:pt x="702184" y="841803"/>
                  </a:lnTo>
                  <a:lnTo>
                    <a:pt x="702241" y="841653"/>
                  </a:lnTo>
                  <a:lnTo>
                    <a:pt x="702286" y="841499"/>
                  </a:lnTo>
                  <a:lnTo>
                    <a:pt x="702301" y="841290"/>
                  </a:lnTo>
                  <a:lnTo>
                    <a:pt x="702279" y="841076"/>
                  </a:lnTo>
                  <a:lnTo>
                    <a:pt x="702241" y="840853"/>
                  </a:lnTo>
                  <a:lnTo>
                    <a:pt x="702211" y="840635"/>
                  </a:lnTo>
                  <a:lnTo>
                    <a:pt x="702222" y="840426"/>
                  </a:lnTo>
                  <a:lnTo>
                    <a:pt x="702313" y="840135"/>
                  </a:lnTo>
                  <a:lnTo>
                    <a:pt x="702467" y="839849"/>
                  </a:lnTo>
                  <a:lnTo>
                    <a:pt x="702660" y="839576"/>
                  </a:lnTo>
                  <a:lnTo>
                    <a:pt x="702868" y="839308"/>
                  </a:lnTo>
                  <a:lnTo>
                    <a:pt x="703064" y="839040"/>
                  </a:lnTo>
                  <a:lnTo>
                    <a:pt x="703234" y="838826"/>
                  </a:lnTo>
                  <a:lnTo>
                    <a:pt x="703593" y="838417"/>
                  </a:lnTo>
                  <a:lnTo>
                    <a:pt x="703763" y="838208"/>
                  </a:lnTo>
                  <a:lnTo>
                    <a:pt x="703906" y="837981"/>
                  </a:lnTo>
                  <a:lnTo>
                    <a:pt x="704046" y="837694"/>
                  </a:lnTo>
                  <a:lnTo>
                    <a:pt x="704163" y="837385"/>
                  </a:lnTo>
                  <a:lnTo>
                    <a:pt x="704258" y="837063"/>
                  </a:lnTo>
                  <a:lnTo>
                    <a:pt x="704318" y="836740"/>
                  </a:lnTo>
                  <a:lnTo>
                    <a:pt x="704341" y="836426"/>
                  </a:lnTo>
                  <a:lnTo>
                    <a:pt x="704329" y="836226"/>
                  </a:lnTo>
                  <a:lnTo>
                    <a:pt x="704212" y="835631"/>
                  </a:lnTo>
                  <a:lnTo>
                    <a:pt x="704193" y="835431"/>
                  </a:lnTo>
                  <a:lnTo>
                    <a:pt x="704205" y="835099"/>
                  </a:lnTo>
                  <a:lnTo>
                    <a:pt x="704224" y="834935"/>
                  </a:lnTo>
                  <a:lnTo>
                    <a:pt x="704250" y="834772"/>
                  </a:lnTo>
                  <a:lnTo>
                    <a:pt x="704292" y="834613"/>
                  </a:lnTo>
                  <a:lnTo>
                    <a:pt x="704386" y="834349"/>
                  </a:lnTo>
                  <a:lnTo>
                    <a:pt x="704511" y="834081"/>
                  </a:lnTo>
                  <a:lnTo>
                    <a:pt x="704665" y="833831"/>
                  </a:lnTo>
                  <a:lnTo>
                    <a:pt x="704847" y="833617"/>
                  </a:lnTo>
                  <a:lnTo>
                    <a:pt x="705051" y="833472"/>
                  </a:lnTo>
                  <a:lnTo>
                    <a:pt x="705277" y="833399"/>
                  </a:lnTo>
                  <a:lnTo>
                    <a:pt x="705534" y="833390"/>
                  </a:lnTo>
                  <a:lnTo>
                    <a:pt x="705810" y="833417"/>
                  </a:lnTo>
                  <a:lnTo>
                    <a:pt x="706361" y="833495"/>
                  </a:lnTo>
                  <a:lnTo>
                    <a:pt x="706886" y="833599"/>
                  </a:lnTo>
                  <a:lnTo>
                    <a:pt x="707423" y="833781"/>
                  </a:lnTo>
                  <a:lnTo>
                    <a:pt x="707951" y="833967"/>
                  </a:lnTo>
                  <a:lnTo>
                    <a:pt x="708446" y="834076"/>
                  </a:lnTo>
                  <a:lnTo>
                    <a:pt x="708895" y="834031"/>
                  </a:lnTo>
                  <a:lnTo>
                    <a:pt x="708997" y="833990"/>
                  </a:lnTo>
                  <a:lnTo>
                    <a:pt x="709292" y="833835"/>
                  </a:lnTo>
                  <a:lnTo>
                    <a:pt x="709394" y="833790"/>
                  </a:lnTo>
                  <a:lnTo>
                    <a:pt x="709658" y="833726"/>
                  </a:lnTo>
                  <a:lnTo>
                    <a:pt x="709934" y="833695"/>
                  </a:lnTo>
                  <a:lnTo>
                    <a:pt x="710221" y="833690"/>
                  </a:lnTo>
                  <a:lnTo>
                    <a:pt x="710508" y="833708"/>
                  </a:lnTo>
                  <a:lnTo>
                    <a:pt x="710791" y="833735"/>
                  </a:lnTo>
                  <a:lnTo>
                    <a:pt x="711169" y="833813"/>
                  </a:lnTo>
                  <a:lnTo>
                    <a:pt x="711543" y="833949"/>
                  </a:lnTo>
                  <a:lnTo>
                    <a:pt x="711913" y="834104"/>
                  </a:lnTo>
                  <a:lnTo>
                    <a:pt x="712287" y="834245"/>
                  </a:lnTo>
                  <a:lnTo>
                    <a:pt x="712668" y="834344"/>
                  </a:lnTo>
                  <a:lnTo>
                    <a:pt x="713186" y="834399"/>
                  </a:lnTo>
                  <a:lnTo>
                    <a:pt x="713714" y="834408"/>
                  </a:lnTo>
                  <a:lnTo>
                    <a:pt x="714247" y="834381"/>
                  </a:lnTo>
                  <a:lnTo>
                    <a:pt x="714776" y="834313"/>
                  </a:lnTo>
                  <a:lnTo>
                    <a:pt x="715297" y="834222"/>
                  </a:lnTo>
                  <a:lnTo>
                    <a:pt x="715716" y="834090"/>
                  </a:lnTo>
                  <a:lnTo>
                    <a:pt x="716132" y="833904"/>
                  </a:lnTo>
                  <a:lnTo>
                    <a:pt x="716543" y="833708"/>
                  </a:lnTo>
                  <a:lnTo>
                    <a:pt x="716951" y="833563"/>
                  </a:lnTo>
                  <a:lnTo>
                    <a:pt x="717359" y="833517"/>
                  </a:lnTo>
                  <a:lnTo>
                    <a:pt x="717740" y="833581"/>
                  </a:lnTo>
                  <a:lnTo>
                    <a:pt x="718118" y="833717"/>
                  </a:lnTo>
                  <a:lnTo>
                    <a:pt x="718492" y="833899"/>
                  </a:lnTo>
                  <a:lnTo>
                    <a:pt x="718866" y="834099"/>
                  </a:lnTo>
                  <a:lnTo>
                    <a:pt x="719236" y="834290"/>
                  </a:lnTo>
                  <a:lnTo>
                    <a:pt x="719621" y="834472"/>
                  </a:lnTo>
                  <a:lnTo>
                    <a:pt x="720006" y="834663"/>
                  </a:lnTo>
                  <a:lnTo>
                    <a:pt x="720384" y="834863"/>
                  </a:lnTo>
                  <a:lnTo>
                    <a:pt x="720750" y="835076"/>
                  </a:lnTo>
                  <a:lnTo>
                    <a:pt x="721106" y="835313"/>
                  </a:lnTo>
                  <a:lnTo>
                    <a:pt x="721581" y="835681"/>
                  </a:lnTo>
                  <a:lnTo>
                    <a:pt x="722035" y="836090"/>
                  </a:lnTo>
                  <a:lnTo>
                    <a:pt x="722461" y="836531"/>
                  </a:lnTo>
                  <a:lnTo>
                    <a:pt x="722850" y="836999"/>
                  </a:lnTo>
                  <a:lnTo>
                    <a:pt x="723202" y="837490"/>
                  </a:lnTo>
                  <a:lnTo>
                    <a:pt x="723424" y="837867"/>
                  </a:lnTo>
                  <a:lnTo>
                    <a:pt x="723613" y="838267"/>
                  </a:lnTo>
                  <a:lnTo>
                    <a:pt x="723968" y="839081"/>
                  </a:lnTo>
                  <a:lnTo>
                    <a:pt x="724285" y="839776"/>
                  </a:lnTo>
                  <a:lnTo>
                    <a:pt x="724539" y="840367"/>
                  </a:lnTo>
                  <a:lnTo>
                    <a:pt x="724686" y="840644"/>
                  </a:lnTo>
                  <a:lnTo>
                    <a:pt x="724867" y="840899"/>
                  </a:lnTo>
                  <a:lnTo>
                    <a:pt x="725252" y="841267"/>
                  </a:lnTo>
                  <a:lnTo>
                    <a:pt x="725728" y="841599"/>
                  </a:lnTo>
                  <a:lnTo>
                    <a:pt x="726257" y="841863"/>
                  </a:lnTo>
                  <a:lnTo>
                    <a:pt x="726797" y="842035"/>
                  </a:lnTo>
                  <a:lnTo>
                    <a:pt x="727311" y="842094"/>
                  </a:lnTo>
                  <a:lnTo>
                    <a:pt x="727726" y="842049"/>
                  </a:lnTo>
                  <a:lnTo>
                    <a:pt x="728157" y="841931"/>
                  </a:lnTo>
                  <a:lnTo>
                    <a:pt x="728580" y="841758"/>
                  </a:lnTo>
                  <a:lnTo>
                    <a:pt x="728965" y="841535"/>
                  </a:lnTo>
                  <a:lnTo>
                    <a:pt x="729293" y="841272"/>
                  </a:lnTo>
                  <a:lnTo>
                    <a:pt x="729584" y="840985"/>
                  </a:lnTo>
                  <a:lnTo>
                    <a:pt x="730136" y="840376"/>
                  </a:lnTo>
                  <a:lnTo>
                    <a:pt x="730687" y="839722"/>
                  </a:lnTo>
                  <a:lnTo>
                    <a:pt x="731189" y="839013"/>
                  </a:lnTo>
                  <a:lnTo>
                    <a:pt x="731646" y="838267"/>
                  </a:lnTo>
                  <a:lnTo>
                    <a:pt x="732065" y="837494"/>
                  </a:lnTo>
                  <a:lnTo>
                    <a:pt x="732458" y="836722"/>
                  </a:lnTo>
                  <a:lnTo>
                    <a:pt x="732961" y="835585"/>
                  </a:lnTo>
                  <a:lnTo>
                    <a:pt x="733399" y="834408"/>
                  </a:lnTo>
                  <a:lnTo>
                    <a:pt x="733757" y="833199"/>
                  </a:lnTo>
                  <a:lnTo>
                    <a:pt x="734044" y="831976"/>
                  </a:lnTo>
                  <a:lnTo>
                    <a:pt x="734245" y="830749"/>
                  </a:lnTo>
                  <a:lnTo>
                    <a:pt x="734369" y="830122"/>
                  </a:lnTo>
                  <a:lnTo>
                    <a:pt x="734483" y="829490"/>
                  </a:lnTo>
                  <a:lnTo>
                    <a:pt x="734581" y="828858"/>
                  </a:lnTo>
                  <a:lnTo>
                    <a:pt x="734671" y="828222"/>
                  </a:lnTo>
                  <a:lnTo>
                    <a:pt x="734747" y="827586"/>
                  </a:lnTo>
                  <a:lnTo>
                    <a:pt x="734823" y="826868"/>
                  </a:lnTo>
                  <a:lnTo>
                    <a:pt x="734879" y="826140"/>
                  </a:lnTo>
                  <a:lnTo>
                    <a:pt x="734924" y="825418"/>
                  </a:lnTo>
                  <a:lnTo>
                    <a:pt x="734951" y="824690"/>
                  </a:lnTo>
                  <a:lnTo>
                    <a:pt x="734962" y="823968"/>
                  </a:lnTo>
                  <a:lnTo>
                    <a:pt x="734959" y="823454"/>
                  </a:lnTo>
                  <a:lnTo>
                    <a:pt x="734947" y="822941"/>
                  </a:lnTo>
                  <a:lnTo>
                    <a:pt x="734924" y="822422"/>
                  </a:lnTo>
                  <a:lnTo>
                    <a:pt x="734894" y="821909"/>
                  </a:lnTo>
                  <a:lnTo>
                    <a:pt x="734853" y="821400"/>
                  </a:lnTo>
                  <a:lnTo>
                    <a:pt x="734804" y="820968"/>
                  </a:lnTo>
                  <a:lnTo>
                    <a:pt x="734736" y="820536"/>
                  </a:lnTo>
                  <a:lnTo>
                    <a:pt x="734660" y="820104"/>
                  </a:lnTo>
                  <a:lnTo>
                    <a:pt x="734600" y="819673"/>
                  </a:lnTo>
                  <a:lnTo>
                    <a:pt x="734551" y="819241"/>
                  </a:lnTo>
                  <a:lnTo>
                    <a:pt x="734524" y="818841"/>
                  </a:lnTo>
                  <a:lnTo>
                    <a:pt x="734505" y="818441"/>
                  </a:lnTo>
                  <a:lnTo>
                    <a:pt x="734498" y="818041"/>
                  </a:lnTo>
                  <a:lnTo>
                    <a:pt x="734501" y="817641"/>
                  </a:lnTo>
                  <a:lnTo>
                    <a:pt x="734509" y="817241"/>
                  </a:lnTo>
                  <a:lnTo>
                    <a:pt x="734528" y="816809"/>
                  </a:lnTo>
                  <a:lnTo>
                    <a:pt x="734554" y="816377"/>
                  </a:lnTo>
                  <a:lnTo>
                    <a:pt x="734592" y="815941"/>
                  </a:lnTo>
                  <a:lnTo>
                    <a:pt x="734652" y="815514"/>
                  </a:lnTo>
                  <a:lnTo>
                    <a:pt x="734736" y="815096"/>
                  </a:lnTo>
                  <a:lnTo>
                    <a:pt x="734777" y="814928"/>
                  </a:lnTo>
                  <a:lnTo>
                    <a:pt x="734928" y="814432"/>
                  </a:lnTo>
                  <a:lnTo>
                    <a:pt x="735034" y="814050"/>
                  </a:lnTo>
                  <a:lnTo>
                    <a:pt x="735098" y="813832"/>
                  </a:lnTo>
                  <a:lnTo>
                    <a:pt x="735155" y="813614"/>
                  </a:lnTo>
                  <a:lnTo>
                    <a:pt x="735200" y="813396"/>
                  </a:lnTo>
                  <a:lnTo>
                    <a:pt x="735219" y="813178"/>
                  </a:lnTo>
                  <a:lnTo>
                    <a:pt x="735208" y="813037"/>
                  </a:lnTo>
                  <a:lnTo>
                    <a:pt x="735151" y="812755"/>
                  </a:lnTo>
                  <a:lnTo>
                    <a:pt x="735136" y="812623"/>
                  </a:lnTo>
                  <a:lnTo>
                    <a:pt x="735155" y="812496"/>
                  </a:lnTo>
                  <a:lnTo>
                    <a:pt x="735215" y="812369"/>
                  </a:lnTo>
                  <a:lnTo>
                    <a:pt x="735302" y="812241"/>
                  </a:lnTo>
                  <a:lnTo>
                    <a:pt x="735412" y="812128"/>
                  </a:lnTo>
                  <a:lnTo>
                    <a:pt x="735529" y="812037"/>
                  </a:lnTo>
                  <a:lnTo>
                    <a:pt x="735653" y="811978"/>
                  </a:lnTo>
                  <a:lnTo>
                    <a:pt x="735805" y="811964"/>
                  </a:lnTo>
                  <a:lnTo>
                    <a:pt x="735978" y="812005"/>
                  </a:lnTo>
                  <a:lnTo>
                    <a:pt x="736159" y="812078"/>
                  </a:lnTo>
                  <a:lnTo>
                    <a:pt x="736511" y="812255"/>
                  </a:lnTo>
                  <a:lnTo>
                    <a:pt x="736847" y="812469"/>
                  </a:lnTo>
                  <a:lnTo>
                    <a:pt x="737149" y="812750"/>
                  </a:lnTo>
                  <a:lnTo>
                    <a:pt x="737432" y="813073"/>
                  </a:lnTo>
                  <a:lnTo>
                    <a:pt x="737697" y="813414"/>
                  </a:lnTo>
                  <a:lnTo>
                    <a:pt x="738365" y="814291"/>
                  </a:lnTo>
                  <a:lnTo>
                    <a:pt x="738561" y="814573"/>
                  </a:lnTo>
                  <a:lnTo>
                    <a:pt x="738720" y="814864"/>
                  </a:lnTo>
                  <a:lnTo>
                    <a:pt x="738830" y="815164"/>
                  </a:lnTo>
                  <a:lnTo>
                    <a:pt x="738875" y="815446"/>
                  </a:lnTo>
                  <a:lnTo>
                    <a:pt x="738882" y="815737"/>
                  </a:lnTo>
                  <a:lnTo>
                    <a:pt x="738860" y="816037"/>
                  </a:lnTo>
                  <a:lnTo>
                    <a:pt x="738830" y="816336"/>
                  </a:lnTo>
                  <a:lnTo>
                    <a:pt x="738769" y="817082"/>
                  </a:lnTo>
                  <a:lnTo>
                    <a:pt x="738712" y="817523"/>
                  </a:lnTo>
                  <a:lnTo>
                    <a:pt x="738588" y="818414"/>
                  </a:lnTo>
                  <a:lnTo>
                    <a:pt x="738543" y="818859"/>
                  </a:lnTo>
                  <a:lnTo>
                    <a:pt x="738512" y="819200"/>
                  </a:lnTo>
                  <a:lnTo>
                    <a:pt x="738475" y="819541"/>
                  </a:lnTo>
                  <a:lnTo>
                    <a:pt x="738448" y="819886"/>
                  </a:lnTo>
                  <a:lnTo>
                    <a:pt x="738444" y="820223"/>
                  </a:lnTo>
                  <a:lnTo>
                    <a:pt x="738478" y="820554"/>
                  </a:lnTo>
                  <a:lnTo>
                    <a:pt x="738561" y="820913"/>
                  </a:lnTo>
                  <a:lnTo>
                    <a:pt x="738682" y="821263"/>
                  </a:lnTo>
                  <a:lnTo>
                    <a:pt x="738833" y="821609"/>
                  </a:lnTo>
                  <a:lnTo>
                    <a:pt x="739011" y="821945"/>
                  </a:lnTo>
                  <a:lnTo>
                    <a:pt x="739200" y="822268"/>
                  </a:lnTo>
                  <a:lnTo>
                    <a:pt x="739445" y="822609"/>
                  </a:lnTo>
                  <a:lnTo>
                    <a:pt x="739725" y="822927"/>
                  </a:lnTo>
                  <a:lnTo>
                    <a:pt x="740027" y="823231"/>
                  </a:lnTo>
                  <a:lnTo>
                    <a:pt x="740337" y="823531"/>
                  </a:lnTo>
                  <a:lnTo>
                    <a:pt x="740639" y="823841"/>
                  </a:lnTo>
                  <a:lnTo>
                    <a:pt x="740918" y="824118"/>
                  </a:lnTo>
                  <a:lnTo>
                    <a:pt x="741209" y="824390"/>
                  </a:lnTo>
                  <a:lnTo>
                    <a:pt x="741496" y="824668"/>
                  </a:lnTo>
                  <a:lnTo>
                    <a:pt x="741764" y="824950"/>
                  </a:lnTo>
                  <a:lnTo>
                    <a:pt x="742006" y="825259"/>
                  </a:lnTo>
                  <a:lnTo>
                    <a:pt x="742206" y="825586"/>
                  </a:lnTo>
                  <a:lnTo>
                    <a:pt x="742376" y="825936"/>
                  </a:lnTo>
                  <a:lnTo>
                    <a:pt x="742678" y="826654"/>
                  </a:lnTo>
                  <a:lnTo>
                    <a:pt x="742840" y="827008"/>
                  </a:lnTo>
                  <a:lnTo>
                    <a:pt x="743003" y="827313"/>
                  </a:lnTo>
                  <a:lnTo>
                    <a:pt x="743180" y="827608"/>
                  </a:lnTo>
                  <a:lnTo>
                    <a:pt x="743350" y="827908"/>
                  </a:lnTo>
                  <a:lnTo>
                    <a:pt x="743498" y="828218"/>
                  </a:lnTo>
                  <a:lnTo>
                    <a:pt x="743603" y="828531"/>
                  </a:lnTo>
                  <a:lnTo>
                    <a:pt x="743641" y="828790"/>
                  </a:lnTo>
                  <a:lnTo>
                    <a:pt x="743645" y="829063"/>
                  </a:lnTo>
                  <a:lnTo>
                    <a:pt x="743637" y="829331"/>
                  </a:lnTo>
                  <a:lnTo>
                    <a:pt x="743645" y="829599"/>
                  </a:lnTo>
                  <a:lnTo>
                    <a:pt x="743694" y="829854"/>
                  </a:lnTo>
                  <a:lnTo>
                    <a:pt x="743785" y="830090"/>
                  </a:lnTo>
                  <a:lnTo>
                    <a:pt x="743902" y="830327"/>
                  </a:lnTo>
                  <a:lnTo>
                    <a:pt x="744038" y="830549"/>
                  </a:lnTo>
                  <a:lnTo>
                    <a:pt x="744189" y="830763"/>
                  </a:lnTo>
                  <a:lnTo>
                    <a:pt x="744355" y="830958"/>
                  </a:lnTo>
                  <a:lnTo>
                    <a:pt x="744487" y="831099"/>
                  </a:lnTo>
                  <a:lnTo>
                    <a:pt x="744631" y="831231"/>
                  </a:lnTo>
                  <a:lnTo>
                    <a:pt x="744778" y="831354"/>
                  </a:lnTo>
                  <a:lnTo>
                    <a:pt x="744937" y="831467"/>
                  </a:lnTo>
                  <a:lnTo>
                    <a:pt x="745095" y="831576"/>
                  </a:lnTo>
                  <a:lnTo>
                    <a:pt x="745284" y="831695"/>
                  </a:lnTo>
                  <a:lnTo>
                    <a:pt x="745382" y="831749"/>
                  </a:lnTo>
                  <a:lnTo>
                    <a:pt x="745579" y="831849"/>
                  </a:lnTo>
                  <a:lnTo>
                    <a:pt x="745726" y="831904"/>
                  </a:lnTo>
                  <a:lnTo>
                    <a:pt x="746039" y="831985"/>
                  </a:lnTo>
                  <a:lnTo>
                    <a:pt x="746179" y="832040"/>
                  </a:lnTo>
                  <a:lnTo>
                    <a:pt x="746289" y="832126"/>
                  </a:lnTo>
                  <a:lnTo>
                    <a:pt x="746360" y="832240"/>
                  </a:lnTo>
                  <a:lnTo>
                    <a:pt x="746409" y="832381"/>
                  </a:lnTo>
                  <a:lnTo>
                    <a:pt x="746440" y="832536"/>
                  </a:lnTo>
                  <a:lnTo>
                    <a:pt x="746455" y="832695"/>
                  </a:lnTo>
                  <a:lnTo>
                    <a:pt x="746462" y="832845"/>
                  </a:lnTo>
                  <a:lnTo>
                    <a:pt x="746451" y="833099"/>
                  </a:lnTo>
                  <a:lnTo>
                    <a:pt x="746402" y="833367"/>
                  </a:lnTo>
                  <a:lnTo>
                    <a:pt x="746319" y="833626"/>
                  </a:lnTo>
                  <a:lnTo>
                    <a:pt x="746205" y="833872"/>
                  </a:lnTo>
                  <a:lnTo>
                    <a:pt x="746066" y="834085"/>
                  </a:lnTo>
                  <a:lnTo>
                    <a:pt x="745782" y="834504"/>
                  </a:lnTo>
                  <a:lnTo>
                    <a:pt x="745503" y="834926"/>
                  </a:lnTo>
                  <a:lnTo>
                    <a:pt x="745227" y="835349"/>
                  </a:lnTo>
                  <a:lnTo>
                    <a:pt x="744959" y="835781"/>
                  </a:lnTo>
                  <a:lnTo>
                    <a:pt x="744699" y="836213"/>
                  </a:lnTo>
                  <a:lnTo>
                    <a:pt x="744457" y="836631"/>
                  </a:lnTo>
                  <a:lnTo>
                    <a:pt x="744223" y="837054"/>
                  </a:lnTo>
                  <a:lnTo>
                    <a:pt x="743762" y="837904"/>
                  </a:lnTo>
                  <a:lnTo>
                    <a:pt x="743524" y="838322"/>
                  </a:lnTo>
                  <a:lnTo>
                    <a:pt x="743158" y="838904"/>
                  </a:lnTo>
                  <a:lnTo>
                    <a:pt x="742780" y="839476"/>
                  </a:lnTo>
                  <a:lnTo>
                    <a:pt x="742391" y="840049"/>
                  </a:lnTo>
                  <a:lnTo>
                    <a:pt x="742017" y="840622"/>
                  </a:lnTo>
                  <a:lnTo>
                    <a:pt x="741666" y="841213"/>
                  </a:lnTo>
                  <a:lnTo>
                    <a:pt x="741364" y="841735"/>
                  </a:lnTo>
                  <a:lnTo>
                    <a:pt x="741062" y="842267"/>
                  </a:lnTo>
                  <a:lnTo>
                    <a:pt x="740775" y="842803"/>
                  </a:lnTo>
                  <a:lnTo>
                    <a:pt x="740522" y="843349"/>
                  </a:lnTo>
                  <a:lnTo>
                    <a:pt x="740321" y="843912"/>
                  </a:lnTo>
                  <a:lnTo>
                    <a:pt x="740208" y="844372"/>
                  </a:lnTo>
                  <a:lnTo>
                    <a:pt x="740129" y="844840"/>
                  </a:lnTo>
                  <a:lnTo>
                    <a:pt x="740072" y="845317"/>
                  </a:lnTo>
                  <a:lnTo>
                    <a:pt x="740023" y="845794"/>
                  </a:lnTo>
                  <a:lnTo>
                    <a:pt x="739966" y="846272"/>
                  </a:lnTo>
                  <a:lnTo>
                    <a:pt x="739914" y="846612"/>
                  </a:lnTo>
                  <a:lnTo>
                    <a:pt x="739853" y="846953"/>
                  </a:lnTo>
                  <a:lnTo>
                    <a:pt x="739800" y="847294"/>
                  </a:lnTo>
                  <a:lnTo>
                    <a:pt x="739770" y="847631"/>
                  </a:lnTo>
                  <a:lnTo>
                    <a:pt x="739781" y="847967"/>
                  </a:lnTo>
                  <a:lnTo>
                    <a:pt x="739861" y="848294"/>
                  </a:lnTo>
                  <a:lnTo>
                    <a:pt x="739997" y="848622"/>
                  </a:lnTo>
                  <a:lnTo>
                    <a:pt x="740148" y="848944"/>
                  </a:lnTo>
                  <a:lnTo>
                    <a:pt x="740276" y="849267"/>
                  </a:lnTo>
                  <a:lnTo>
                    <a:pt x="740344" y="849594"/>
                  </a:lnTo>
                  <a:lnTo>
                    <a:pt x="740348" y="849799"/>
                  </a:lnTo>
                  <a:lnTo>
                    <a:pt x="740333" y="850003"/>
                  </a:lnTo>
                  <a:lnTo>
                    <a:pt x="740310" y="850208"/>
                  </a:lnTo>
                  <a:lnTo>
                    <a:pt x="740219" y="850785"/>
                  </a:lnTo>
                  <a:lnTo>
                    <a:pt x="740189" y="850949"/>
                  </a:lnTo>
                  <a:lnTo>
                    <a:pt x="740155" y="851117"/>
                  </a:lnTo>
                  <a:lnTo>
                    <a:pt x="740076" y="851444"/>
                  </a:lnTo>
                  <a:lnTo>
                    <a:pt x="740087" y="851835"/>
                  </a:lnTo>
                  <a:lnTo>
                    <a:pt x="740129" y="852231"/>
                  </a:lnTo>
                  <a:lnTo>
                    <a:pt x="740197" y="852622"/>
                  </a:lnTo>
                  <a:lnTo>
                    <a:pt x="740287" y="853008"/>
                  </a:lnTo>
                  <a:lnTo>
                    <a:pt x="740408" y="853381"/>
                  </a:lnTo>
                  <a:lnTo>
                    <a:pt x="740601" y="853826"/>
                  </a:lnTo>
                  <a:lnTo>
                    <a:pt x="740846" y="854253"/>
                  </a:lnTo>
                  <a:lnTo>
                    <a:pt x="741130" y="854667"/>
                  </a:lnTo>
                  <a:lnTo>
                    <a:pt x="741432" y="855067"/>
                  </a:lnTo>
                  <a:lnTo>
                    <a:pt x="741738" y="855458"/>
                  </a:lnTo>
                  <a:lnTo>
                    <a:pt x="741983" y="855749"/>
                  </a:lnTo>
                  <a:lnTo>
                    <a:pt x="742247" y="856022"/>
                  </a:lnTo>
                  <a:lnTo>
                    <a:pt x="742516" y="856290"/>
                  </a:lnTo>
                  <a:lnTo>
                    <a:pt x="742776" y="856563"/>
                  </a:lnTo>
                  <a:lnTo>
                    <a:pt x="743018" y="856853"/>
                  </a:lnTo>
                  <a:lnTo>
                    <a:pt x="743184" y="857085"/>
                  </a:lnTo>
                  <a:lnTo>
                    <a:pt x="743343" y="857326"/>
                  </a:lnTo>
                  <a:lnTo>
                    <a:pt x="743645" y="857817"/>
                  </a:lnTo>
                  <a:lnTo>
                    <a:pt x="743807" y="858053"/>
                  </a:lnTo>
                  <a:lnTo>
                    <a:pt x="744113" y="858463"/>
                  </a:lnTo>
                  <a:lnTo>
                    <a:pt x="744272" y="858667"/>
                  </a:lnTo>
                  <a:lnTo>
                    <a:pt x="744597" y="859063"/>
                  </a:lnTo>
                  <a:lnTo>
                    <a:pt x="748755" y="866495"/>
                  </a:lnTo>
                  <a:lnTo>
                    <a:pt x="748891" y="866627"/>
                  </a:lnTo>
                  <a:lnTo>
                    <a:pt x="749042" y="866745"/>
                  </a:lnTo>
                  <a:lnTo>
                    <a:pt x="749208" y="866849"/>
                  </a:lnTo>
                  <a:lnTo>
                    <a:pt x="749378" y="866940"/>
                  </a:lnTo>
                  <a:lnTo>
                    <a:pt x="749555" y="867004"/>
                  </a:lnTo>
                  <a:lnTo>
                    <a:pt x="749778" y="867040"/>
                  </a:lnTo>
                  <a:lnTo>
                    <a:pt x="750012" y="867022"/>
                  </a:lnTo>
                  <a:lnTo>
                    <a:pt x="750500" y="866958"/>
                  </a:lnTo>
                  <a:lnTo>
                    <a:pt x="750734" y="866963"/>
                  </a:lnTo>
                  <a:lnTo>
                    <a:pt x="750960" y="867008"/>
                  </a:lnTo>
                  <a:lnTo>
                    <a:pt x="751179" y="867081"/>
                  </a:lnTo>
                  <a:lnTo>
                    <a:pt x="751621" y="867240"/>
                  </a:lnTo>
                  <a:lnTo>
                    <a:pt x="751848" y="867295"/>
                  </a:lnTo>
                  <a:lnTo>
                    <a:pt x="752071" y="867322"/>
                  </a:lnTo>
                  <a:lnTo>
                    <a:pt x="752294" y="867336"/>
                  </a:lnTo>
                  <a:lnTo>
                    <a:pt x="752743" y="867354"/>
                  </a:lnTo>
                  <a:lnTo>
                    <a:pt x="752966" y="867377"/>
                  </a:lnTo>
                  <a:lnTo>
                    <a:pt x="753177" y="867413"/>
                  </a:lnTo>
                  <a:lnTo>
                    <a:pt x="753596" y="867513"/>
                  </a:lnTo>
                  <a:lnTo>
                    <a:pt x="753804" y="867558"/>
                  </a:lnTo>
                  <a:lnTo>
                    <a:pt x="754016" y="867581"/>
                  </a:lnTo>
                  <a:lnTo>
                    <a:pt x="754348" y="867581"/>
                  </a:lnTo>
                  <a:lnTo>
                    <a:pt x="754680" y="867549"/>
                  </a:lnTo>
                  <a:lnTo>
                    <a:pt x="755016" y="867495"/>
                  </a:lnTo>
                  <a:lnTo>
                    <a:pt x="755341" y="867408"/>
                  </a:lnTo>
                  <a:lnTo>
                    <a:pt x="755651" y="867295"/>
                  </a:lnTo>
                  <a:lnTo>
                    <a:pt x="755813" y="867249"/>
                  </a:lnTo>
                  <a:lnTo>
                    <a:pt x="756270" y="867018"/>
                  </a:lnTo>
                  <a:lnTo>
                    <a:pt x="756675" y="866836"/>
                  </a:lnTo>
                  <a:lnTo>
                    <a:pt x="757154" y="866763"/>
                  </a:lnTo>
                  <a:lnTo>
                    <a:pt x="757554" y="866745"/>
                  </a:lnTo>
                  <a:lnTo>
                    <a:pt x="758091" y="866781"/>
                  </a:lnTo>
                  <a:lnTo>
                    <a:pt x="758620" y="866977"/>
                  </a:lnTo>
                  <a:lnTo>
                    <a:pt x="759148" y="867390"/>
                  </a:lnTo>
                  <a:lnTo>
                    <a:pt x="759704" y="867695"/>
                  </a:lnTo>
                  <a:lnTo>
                    <a:pt x="760519" y="868295"/>
                  </a:lnTo>
                  <a:lnTo>
                    <a:pt x="761044" y="868813"/>
                  </a:lnTo>
                  <a:lnTo>
                    <a:pt x="761411" y="869304"/>
                  </a:lnTo>
                  <a:lnTo>
                    <a:pt x="761614" y="869845"/>
                  </a:lnTo>
                  <a:lnTo>
                    <a:pt x="761818" y="870490"/>
                  </a:lnTo>
                  <a:lnTo>
                    <a:pt x="762022" y="871081"/>
                  </a:lnTo>
                  <a:lnTo>
                    <a:pt x="762332" y="871686"/>
                  </a:lnTo>
                  <a:lnTo>
                    <a:pt x="762581" y="872213"/>
                  </a:lnTo>
                  <a:lnTo>
                    <a:pt x="762883" y="873454"/>
                  </a:lnTo>
                  <a:lnTo>
                    <a:pt x="762880" y="873781"/>
                  </a:lnTo>
                  <a:lnTo>
                    <a:pt x="763118" y="875023"/>
                  </a:lnTo>
                  <a:lnTo>
                    <a:pt x="763170" y="875741"/>
                  </a:lnTo>
                  <a:lnTo>
                    <a:pt x="763031" y="876195"/>
                  </a:lnTo>
                  <a:lnTo>
                    <a:pt x="763027" y="876454"/>
                  </a:lnTo>
                  <a:lnTo>
                    <a:pt x="762755" y="877168"/>
                  </a:lnTo>
                  <a:lnTo>
                    <a:pt x="762559" y="877491"/>
                  </a:lnTo>
                  <a:lnTo>
                    <a:pt x="761879" y="879173"/>
                  </a:lnTo>
                  <a:lnTo>
                    <a:pt x="761811" y="879559"/>
                  </a:lnTo>
                  <a:lnTo>
                    <a:pt x="761988" y="880409"/>
                  </a:lnTo>
                  <a:lnTo>
                    <a:pt x="762483" y="881655"/>
                  </a:lnTo>
                  <a:lnTo>
                    <a:pt x="762921" y="882573"/>
                  </a:lnTo>
                  <a:lnTo>
                    <a:pt x="763737" y="884219"/>
                  </a:lnTo>
                  <a:lnTo>
                    <a:pt x="763975" y="885264"/>
                  </a:lnTo>
                  <a:lnTo>
                    <a:pt x="763971" y="885523"/>
                  </a:lnTo>
                  <a:lnTo>
                    <a:pt x="763699" y="886237"/>
                  </a:lnTo>
                  <a:lnTo>
                    <a:pt x="763435" y="886624"/>
                  </a:lnTo>
                  <a:lnTo>
                    <a:pt x="763352" y="886692"/>
                  </a:lnTo>
                  <a:lnTo>
                    <a:pt x="763265" y="886755"/>
                  </a:lnTo>
                  <a:lnTo>
                    <a:pt x="763076" y="886869"/>
                  </a:lnTo>
                  <a:lnTo>
                    <a:pt x="762978" y="886914"/>
                  </a:lnTo>
                  <a:lnTo>
                    <a:pt x="762816" y="886974"/>
                  </a:lnTo>
                  <a:lnTo>
                    <a:pt x="762638" y="887014"/>
                  </a:lnTo>
                  <a:lnTo>
                    <a:pt x="762460" y="887037"/>
                  </a:lnTo>
                  <a:lnTo>
                    <a:pt x="762279" y="887042"/>
                  </a:lnTo>
                  <a:lnTo>
                    <a:pt x="762109" y="887024"/>
                  </a:lnTo>
                  <a:lnTo>
                    <a:pt x="761970" y="886983"/>
                  </a:lnTo>
                  <a:lnTo>
                    <a:pt x="761834" y="886919"/>
                  </a:lnTo>
                  <a:lnTo>
                    <a:pt x="761569" y="886764"/>
                  </a:lnTo>
                  <a:lnTo>
                    <a:pt x="761433" y="886701"/>
                  </a:lnTo>
                  <a:lnTo>
                    <a:pt x="761301" y="886651"/>
                  </a:lnTo>
                  <a:lnTo>
                    <a:pt x="761029" y="886560"/>
                  </a:lnTo>
                  <a:lnTo>
                    <a:pt x="760893" y="886524"/>
                  </a:lnTo>
                  <a:lnTo>
                    <a:pt x="760757" y="886505"/>
                  </a:lnTo>
                  <a:lnTo>
                    <a:pt x="760534" y="886501"/>
                  </a:lnTo>
                  <a:lnTo>
                    <a:pt x="760304" y="886524"/>
                  </a:lnTo>
                  <a:lnTo>
                    <a:pt x="760070" y="886574"/>
                  </a:lnTo>
                  <a:lnTo>
                    <a:pt x="759847" y="886646"/>
                  </a:lnTo>
                  <a:lnTo>
                    <a:pt x="759635" y="886733"/>
                  </a:lnTo>
                  <a:lnTo>
                    <a:pt x="759443" y="886837"/>
                  </a:lnTo>
                  <a:lnTo>
                    <a:pt x="759258" y="886955"/>
                  </a:lnTo>
                  <a:lnTo>
                    <a:pt x="759080" y="887096"/>
                  </a:lnTo>
                  <a:lnTo>
                    <a:pt x="758910" y="887246"/>
                  </a:lnTo>
                  <a:lnTo>
                    <a:pt x="758759" y="887401"/>
                  </a:lnTo>
                  <a:lnTo>
                    <a:pt x="758563" y="887669"/>
                  </a:lnTo>
                  <a:lnTo>
                    <a:pt x="758400" y="887974"/>
                  </a:lnTo>
                  <a:lnTo>
                    <a:pt x="758264" y="888296"/>
                  </a:lnTo>
                  <a:lnTo>
                    <a:pt x="758132" y="888628"/>
                  </a:lnTo>
                  <a:lnTo>
                    <a:pt x="757989" y="888946"/>
                  </a:lnTo>
                  <a:lnTo>
                    <a:pt x="757800" y="889274"/>
                  </a:lnTo>
                  <a:lnTo>
                    <a:pt x="757396" y="889928"/>
                  </a:lnTo>
                  <a:lnTo>
                    <a:pt x="757222" y="890260"/>
                  </a:lnTo>
                  <a:lnTo>
                    <a:pt x="757094" y="890610"/>
                  </a:lnTo>
                  <a:lnTo>
                    <a:pt x="757033" y="890897"/>
                  </a:lnTo>
                  <a:lnTo>
                    <a:pt x="756999" y="891192"/>
                  </a:lnTo>
                  <a:lnTo>
                    <a:pt x="756980" y="891497"/>
                  </a:lnTo>
                  <a:lnTo>
                    <a:pt x="756969" y="891797"/>
                  </a:lnTo>
                  <a:lnTo>
                    <a:pt x="756943" y="892097"/>
                  </a:lnTo>
                  <a:lnTo>
                    <a:pt x="756916" y="892360"/>
                  </a:lnTo>
                  <a:lnTo>
                    <a:pt x="756848" y="892879"/>
                  </a:lnTo>
                  <a:lnTo>
                    <a:pt x="756822" y="893142"/>
                  </a:lnTo>
                  <a:lnTo>
                    <a:pt x="756799" y="893402"/>
                  </a:lnTo>
                  <a:lnTo>
                    <a:pt x="756784" y="893688"/>
                  </a:lnTo>
                  <a:lnTo>
                    <a:pt x="756773" y="893974"/>
                  </a:lnTo>
                  <a:lnTo>
                    <a:pt x="756769" y="894261"/>
                  </a:lnTo>
                  <a:lnTo>
                    <a:pt x="756769" y="894547"/>
                  </a:lnTo>
                  <a:lnTo>
                    <a:pt x="756773" y="894829"/>
                  </a:lnTo>
                  <a:lnTo>
                    <a:pt x="756795" y="895379"/>
                  </a:lnTo>
                  <a:lnTo>
                    <a:pt x="756814" y="895656"/>
                  </a:lnTo>
                  <a:lnTo>
                    <a:pt x="756837" y="895929"/>
                  </a:lnTo>
                  <a:lnTo>
                    <a:pt x="756875" y="896202"/>
                  </a:lnTo>
                  <a:lnTo>
                    <a:pt x="756928" y="896493"/>
                  </a:lnTo>
                  <a:lnTo>
                    <a:pt x="756988" y="896779"/>
                  </a:lnTo>
                  <a:lnTo>
                    <a:pt x="757060" y="897066"/>
                  </a:lnTo>
                  <a:lnTo>
                    <a:pt x="757143" y="897352"/>
                  </a:lnTo>
                  <a:lnTo>
                    <a:pt x="757237" y="897634"/>
                  </a:lnTo>
                  <a:lnTo>
                    <a:pt x="757532" y="898702"/>
                  </a:lnTo>
                  <a:lnTo>
                    <a:pt x="757615" y="898966"/>
                  </a:lnTo>
                  <a:lnTo>
                    <a:pt x="757717" y="899230"/>
                  </a:lnTo>
                  <a:lnTo>
                    <a:pt x="757834" y="899484"/>
                  </a:lnTo>
                  <a:lnTo>
                    <a:pt x="757970" y="899734"/>
                  </a:lnTo>
                  <a:lnTo>
                    <a:pt x="758234" y="900134"/>
                  </a:lnTo>
                  <a:lnTo>
                    <a:pt x="758359" y="900302"/>
                  </a:lnTo>
                  <a:lnTo>
                    <a:pt x="758487" y="900462"/>
                  </a:lnTo>
                  <a:lnTo>
                    <a:pt x="758631" y="900607"/>
                  </a:lnTo>
                  <a:lnTo>
                    <a:pt x="758789" y="900725"/>
                  </a:lnTo>
                  <a:lnTo>
                    <a:pt x="758944" y="900807"/>
                  </a:lnTo>
                  <a:lnTo>
                    <a:pt x="759114" y="900880"/>
                  </a:lnTo>
                  <a:lnTo>
                    <a:pt x="759292" y="900939"/>
                  </a:lnTo>
                  <a:lnTo>
                    <a:pt x="759473" y="900971"/>
                  </a:lnTo>
                  <a:lnTo>
                    <a:pt x="759651" y="900989"/>
                  </a:lnTo>
                  <a:lnTo>
                    <a:pt x="759798" y="900975"/>
                  </a:lnTo>
                  <a:lnTo>
                    <a:pt x="759945" y="900939"/>
                  </a:lnTo>
                  <a:lnTo>
                    <a:pt x="760247" y="900848"/>
                  </a:lnTo>
                  <a:lnTo>
                    <a:pt x="760395" y="900812"/>
                  </a:lnTo>
                  <a:lnTo>
                    <a:pt x="760765" y="900762"/>
                  </a:lnTo>
                  <a:lnTo>
                    <a:pt x="761139" y="900725"/>
                  </a:lnTo>
                  <a:lnTo>
                    <a:pt x="761324" y="900702"/>
                  </a:lnTo>
                  <a:lnTo>
                    <a:pt x="761490" y="900675"/>
                  </a:lnTo>
                  <a:lnTo>
                    <a:pt x="761818" y="900598"/>
                  </a:lnTo>
                  <a:lnTo>
                    <a:pt x="761981" y="900580"/>
                  </a:lnTo>
                  <a:lnTo>
                    <a:pt x="762132" y="900593"/>
                  </a:lnTo>
                  <a:lnTo>
                    <a:pt x="762257" y="900630"/>
                  </a:lnTo>
                  <a:lnTo>
                    <a:pt x="762381" y="900680"/>
                  </a:lnTo>
                  <a:lnTo>
                    <a:pt x="762498" y="900748"/>
                  </a:lnTo>
                  <a:lnTo>
                    <a:pt x="762604" y="900825"/>
                  </a:lnTo>
                  <a:lnTo>
                    <a:pt x="762683" y="900916"/>
                  </a:lnTo>
                  <a:lnTo>
                    <a:pt x="762732" y="901012"/>
                  </a:lnTo>
                  <a:lnTo>
                    <a:pt x="762759" y="901121"/>
                  </a:lnTo>
                  <a:lnTo>
                    <a:pt x="762778" y="901239"/>
                  </a:lnTo>
                  <a:lnTo>
                    <a:pt x="762785" y="901357"/>
                  </a:lnTo>
                  <a:lnTo>
                    <a:pt x="762823" y="901739"/>
                  </a:lnTo>
                  <a:lnTo>
                    <a:pt x="762834" y="902007"/>
                  </a:lnTo>
                  <a:lnTo>
                    <a:pt x="762819" y="902275"/>
                  </a:lnTo>
                  <a:lnTo>
                    <a:pt x="762781" y="902534"/>
                  </a:lnTo>
                  <a:lnTo>
                    <a:pt x="762714" y="902780"/>
                  </a:lnTo>
                  <a:lnTo>
                    <a:pt x="762642" y="902953"/>
                  </a:lnTo>
                  <a:lnTo>
                    <a:pt x="762547" y="903116"/>
                  </a:lnTo>
                  <a:lnTo>
                    <a:pt x="762442" y="903280"/>
                  </a:lnTo>
                  <a:lnTo>
                    <a:pt x="762328" y="903435"/>
                  </a:lnTo>
                  <a:lnTo>
                    <a:pt x="762204" y="903580"/>
                  </a:lnTo>
                  <a:lnTo>
                    <a:pt x="762090" y="903698"/>
                  </a:lnTo>
                  <a:lnTo>
                    <a:pt x="761970" y="903817"/>
                  </a:lnTo>
                  <a:lnTo>
                    <a:pt x="761845" y="903926"/>
                  </a:lnTo>
                  <a:lnTo>
                    <a:pt x="761713" y="904030"/>
                  </a:lnTo>
                  <a:lnTo>
                    <a:pt x="761577" y="904126"/>
                  </a:lnTo>
                  <a:lnTo>
                    <a:pt x="761293" y="904312"/>
                  </a:lnTo>
                  <a:lnTo>
                    <a:pt x="760991" y="904476"/>
                  </a:lnTo>
                  <a:lnTo>
                    <a:pt x="760674" y="904612"/>
                  </a:lnTo>
                  <a:lnTo>
                    <a:pt x="760349" y="904726"/>
                  </a:lnTo>
                  <a:lnTo>
                    <a:pt x="760024" y="904812"/>
                  </a:lnTo>
                  <a:lnTo>
                    <a:pt x="758974" y="905044"/>
                  </a:lnTo>
                  <a:lnTo>
                    <a:pt x="757679" y="905153"/>
                  </a:lnTo>
                  <a:lnTo>
                    <a:pt x="757018" y="905794"/>
                  </a:lnTo>
                  <a:lnTo>
                    <a:pt x="756682" y="906567"/>
                  </a:lnTo>
                  <a:lnTo>
                    <a:pt x="756614" y="906831"/>
                  </a:lnTo>
                  <a:lnTo>
                    <a:pt x="756531" y="907935"/>
                  </a:lnTo>
                  <a:lnTo>
                    <a:pt x="756512" y="908913"/>
                  </a:lnTo>
                  <a:lnTo>
                    <a:pt x="756576" y="909108"/>
                  </a:lnTo>
                  <a:lnTo>
                    <a:pt x="756625" y="909827"/>
                  </a:lnTo>
                  <a:lnTo>
                    <a:pt x="756752" y="910087"/>
                  </a:lnTo>
                  <a:lnTo>
                    <a:pt x="757418" y="912704"/>
                  </a:lnTo>
                  <a:lnTo>
                    <a:pt x="757413" y="913097"/>
                  </a:lnTo>
                  <a:lnTo>
                    <a:pt x="757673" y="913782"/>
                  </a:lnTo>
                  <a:lnTo>
                    <a:pt x="757785" y="914077"/>
                  </a:lnTo>
                  <a:lnTo>
                    <a:pt x="757902" y="914605"/>
                  </a:lnTo>
                  <a:lnTo>
                    <a:pt x="758091" y="914996"/>
                  </a:lnTo>
                  <a:lnTo>
                    <a:pt x="758149" y="915320"/>
                  </a:lnTo>
                  <a:lnTo>
                    <a:pt x="758398" y="915848"/>
                  </a:lnTo>
                  <a:lnTo>
                    <a:pt x="758831" y="917096"/>
                  </a:lnTo>
                  <a:lnTo>
                    <a:pt x="759392" y="918275"/>
                  </a:lnTo>
                  <a:lnTo>
                    <a:pt x="759526" y="918537"/>
                  </a:lnTo>
                  <a:lnTo>
                    <a:pt x="759813" y="919046"/>
                  </a:lnTo>
                  <a:lnTo>
                    <a:pt x="759968" y="919296"/>
                  </a:lnTo>
                  <a:lnTo>
                    <a:pt x="760126" y="919537"/>
                  </a:lnTo>
                  <a:lnTo>
                    <a:pt x="760330" y="919828"/>
                  </a:lnTo>
                  <a:lnTo>
                    <a:pt x="760538" y="920110"/>
                  </a:lnTo>
                  <a:lnTo>
                    <a:pt x="760761" y="920387"/>
                  </a:lnTo>
                  <a:lnTo>
                    <a:pt x="761218" y="920924"/>
                  </a:lnTo>
                  <a:lnTo>
                    <a:pt x="761426" y="921160"/>
                  </a:lnTo>
                  <a:lnTo>
                    <a:pt x="761645" y="921392"/>
                  </a:lnTo>
                  <a:lnTo>
                    <a:pt x="761864" y="921619"/>
                  </a:lnTo>
                  <a:lnTo>
                    <a:pt x="762086" y="921842"/>
                  </a:lnTo>
                  <a:lnTo>
                    <a:pt x="762313" y="922060"/>
                  </a:lnTo>
                  <a:lnTo>
                    <a:pt x="762642" y="922370"/>
                  </a:lnTo>
                  <a:lnTo>
                    <a:pt x="762974" y="922674"/>
                  </a:lnTo>
                  <a:lnTo>
                    <a:pt x="763314" y="922965"/>
                  </a:lnTo>
                  <a:lnTo>
                    <a:pt x="763665" y="923252"/>
                  </a:lnTo>
                  <a:lnTo>
                    <a:pt x="764020" y="923520"/>
                  </a:lnTo>
                  <a:lnTo>
                    <a:pt x="764519" y="923874"/>
                  </a:lnTo>
                  <a:lnTo>
                    <a:pt x="765032" y="924215"/>
                  </a:lnTo>
                  <a:lnTo>
                    <a:pt x="765557" y="924534"/>
                  </a:lnTo>
                  <a:lnTo>
                    <a:pt x="766101" y="924816"/>
                  </a:lnTo>
                  <a:lnTo>
                    <a:pt x="766656" y="925057"/>
                  </a:lnTo>
                  <a:lnTo>
                    <a:pt x="767147" y="925234"/>
                  </a:lnTo>
                  <a:lnTo>
                    <a:pt x="767646" y="925393"/>
                  </a:lnTo>
                  <a:lnTo>
                    <a:pt x="768159" y="925525"/>
                  </a:lnTo>
                  <a:lnTo>
                    <a:pt x="768673" y="925616"/>
                  </a:lnTo>
                  <a:lnTo>
                    <a:pt x="769183" y="925661"/>
                  </a:lnTo>
                  <a:lnTo>
                    <a:pt x="769606" y="925657"/>
                  </a:lnTo>
                  <a:lnTo>
                    <a:pt x="770033" y="925629"/>
                  </a:lnTo>
                  <a:lnTo>
                    <a:pt x="770460" y="925570"/>
                  </a:lnTo>
                  <a:lnTo>
                    <a:pt x="770882" y="925488"/>
                  </a:lnTo>
                  <a:lnTo>
                    <a:pt x="771294" y="925384"/>
                  </a:lnTo>
                  <a:lnTo>
                    <a:pt x="771574" y="925302"/>
                  </a:lnTo>
                  <a:lnTo>
                    <a:pt x="771853" y="925202"/>
                  </a:lnTo>
                  <a:lnTo>
                    <a:pt x="772129" y="925097"/>
                  </a:lnTo>
                  <a:lnTo>
                    <a:pt x="772401" y="924979"/>
                  </a:lnTo>
                  <a:lnTo>
                    <a:pt x="772665" y="924847"/>
                  </a:lnTo>
                  <a:lnTo>
                    <a:pt x="772918" y="924716"/>
                  </a:lnTo>
                  <a:lnTo>
                    <a:pt x="773175" y="924575"/>
                  </a:lnTo>
                  <a:lnTo>
                    <a:pt x="773424" y="924425"/>
                  </a:lnTo>
                  <a:lnTo>
                    <a:pt x="773655" y="924256"/>
                  </a:lnTo>
                  <a:lnTo>
                    <a:pt x="773851" y="924061"/>
                  </a:lnTo>
                  <a:lnTo>
                    <a:pt x="773998" y="923874"/>
                  </a:lnTo>
                  <a:lnTo>
                    <a:pt x="774123" y="923674"/>
                  </a:lnTo>
                  <a:lnTo>
                    <a:pt x="774232" y="923456"/>
                  </a:lnTo>
                  <a:lnTo>
                    <a:pt x="774334" y="923233"/>
                  </a:lnTo>
                  <a:lnTo>
                    <a:pt x="774429" y="923015"/>
                  </a:lnTo>
                  <a:lnTo>
                    <a:pt x="774535" y="922733"/>
                  </a:lnTo>
                  <a:lnTo>
                    <a:pt x="774629" y="922447"/>
                  </a:lnTo>
                  <a:lnTo>
                    <a:pt x="774704" y="922151"/>
                  </a:lnTo>
                  <a:lnTo>
                    <a:pt x="774765" y="921856"/>
                  </a:lnTo>
                  <a:lnTo>
                    <a:pt x="774806" y="921556"/>
                  </a:lnTo>
                  <a:lnTo>
                    <a:pt x="774795" y="921265"/>
                  </a:lnTo>
                  <a:lnTo>
                    <a:pt x="774637" y="920683"/>
                  </a:lnTo>
                  <a:lnTo>
                    <a:pt x="774554" y="920010"/>
                  </a:lnTo>
                  <a:lnTo>
                    <a:pt x="774614" y="919142"/>
                  </a:lnTo>
                  <a:lnTo>
                    <a:pt x="774912" y="918523"/>
                  </a:lnTo>
                  <a:lnTo>
                    <a:pt x="775305" y="917951"/>
                  </a:lnTo>
                  <a:lnTo>
                    <a:pt x="775698" y="917528"/>
                  </a:lnTo>
                  <a:lnTo>
                    <a:pt x="776325" y="917150"/>
                  </a:lnTo>
                  <a:lnTo>
                    <a:pt x="777522" y="916823"/>
                  </a:lnTo>
                  <a:lnTo>
                    <a:pt x="777903" y="916696"/>
                  </a:lnTo>
                  <a:lnTo>
                    <a:pt x="778678" y="916482"/>
                  </a:lnTo>
                  <a:lnTo>
                    <a:pt x="779101" y="916378"/>
                  </a:lnTo>
                  <a:lnTo>
                    <a:pt x="779527" y="916291"/>
                  </a:lnTo>
                  <a:lnTo>
                    <a:pt x="779958" y="916214"/>
                  </a:lnTo>
                  <a:lnTo>
                    <a:pt x="780388" y="916146"/>
                  </a:lnTo>
                  <a:lnTo>
                    <a:pt x="780819" y="916091"/>
                  </a:lnTo>
                  <a:lnTo>
                    <a:pt x="781680" y="915973"/>
                  </a:lnTo>
                  <a:lnTo>
                    <a:pt x="782111" y="915928"/>
                  </a:lnTo>
                  <a:lnTo>
                    <a:pt x="782537" y="915918"/>
                  </a:lnTo>
                  <a:lnTo>
                    <a:pt x="782957" y="915955"/>
                  </a:lnTo>
                  <a:lnTo>
                    <a:pt x="783198" y="916000"/>
                  </a:lnTo>
                  <a:lnTo>
                    <a:pt x="783444" y="916064"/>
                  </a:lnTo>
                  <a:lnTo>
                    <a:pt x="783682" y="916137"/>
                  </a:lnTo>
                  <a:lnTo>
                    <a:pt x="783916" y="916219"/>
                  </a:lnTo>
                  <a:lnTo>
                    <a:pt x="784146" y="916319"/>
                  </a:lnTo>
                  <a:lnTo>
                    <a:pt x="784377" y="916432"/>
                  </a:lnTo>
                  <a:lnTo>
                    <a:pt x="784603" y="916564"/>
                  </a:lnTo>
                  <a:lnTo>
                    <a:pt x="784822" y="916710"/>
                  </a:lnTo>
                  <a:lnTo>
                    <a:pt x="785034" y="916864"/>
                  </a:lnTo>
                  <a:lnTo>
                    <a:pt x="785242" y="917023"/>
                  </a:lnTo>
                  <a:lnTo>
                    <a:pt x="785396" y="917164"/>
                  </a:lnTo>
                  <a:lnTo>
                    <a:pt x="785680" y="917478"/>
                  </a:lnTo>
                  <a:lnTo>
                    <a:pt x="785831" y="917619"/>
                  </a:lnTo>
                  <a:lnTo>
                    <a:pt x="785997" y="917719"/>
                  </a:lnTo>
                  <a:lnTo>
                    <a:pt x="786171" y="917778"/>
                  </a:lnTo>
                  <a:lnTo>
                    <a:pt x="786356" y="917805"/>
                  </a:lnTo>
                  <a:lnTo>
                    <a:pt x="786548" y="917814"/>
                  </a:lnTo>
                  <a:lnTo>
                    <a:pt x="787190" y="917828"/>
                  </a:lnTo>
                  <a:lnTo>
                    <a:pt x="787704" y="917814"/>
                  </a:lnTo>
                  <a:lnTo>
                    <a:pt x="787961" y="917792"/>
                  </a:lnTo>
                  <a:lnTo>
                    <a:pt x="788214" y="917760"/>
                  </a:lnTo>
                  <a:lnTo>
                    <a:pt x="788565" y="917701"/>
                  </a:lnTo>
                  <a:lnTo>
                    <a:pt x="788916" y="917623"/>
                  </a:lnTo>
                  <a:lnTo>
                    <a:pt x="789264" y="917528"/>
                  </a:lnTo>
                  <a:lnTo>
                    <a:pt x="789604" y="917410"/>
                  </a:lnTo>
                  <a:lnTo>
                    <a:pt x="789928" y="917273"/>
                  </a:lnTo>
                  <a:lnTo>
                    <a:pt x="790181" y="917146"/>
                  </a:lnTo>
                  <a:lnTo>
                    <a:pt x="790665" y="916841"/>
                  </a:lnTo>
                  <a:lnTo>
                    <a:pt x="790899" y="916678"/>
                  </a:lnTo>
                  <a:lnTo>
                    <a:pt x="791416" y="916341"/>
                  </a:lnTo>
                  <a:lnTo>
                    <a:pt x="792240" y="915782"/>
                  </a:lnTo>
                  <a:lnTo>
                    <a:pt x="792519" y="915605"/>
                  </a:lnTo>
                  <a:lnTo>
                    <a:pt x="793191" y="915168"/>
                  </a:lnTo>
                  <a:lnTo>
                    <a:pt x="793531" y="914955"/>
                  </a:lnTo>
                  <a:lnTo>
                    <a:pt x="793883" y="914764"/>
                  </a:lnTo>
                  <a:lnTo>
                    <a:pt x="794241" y="914605"/>
                  </a:lnTo>
                  <a:lnTo>
                    <a:pt x="794589" y="914491"/>
                  </a:lnTo>
                  <a:lnTo>
                    <a:pt x="794948" y="914405"/>
                  </a:lnTo>
                  <a:lnTo>
                    <a:pt x="796043" y="914205"/>
                  </a:lnTo>
                  <a:lnTo>
                    <a:pt x="796368" y="914136"/>
                  </a:lnTo>
                  <a:lnTo>
                    <a:pt x="796689" y="914059"/>
                  </a:lnTo>
                  <a:lnTo>
                    <a:pt x="797013" y="913991"/>
                  </a:lnTo>
                  <a:lnTo>
                    <a:pt x="797342" y="913932"/>
                  </a:lnTo>
                  <a:lnTo>
                    <a:pt x="797671" y="913891"/>
                  </a:lnTo>
                  <a:lnTo>
                    <a:pt x="798011" y="913864"/>
                  </a:lnTo>
                  <a:lnTo>
                    <a:pt x="798354" y="913850"/>
                  </a:lnTo>
                  <a:lnTo>
                    <a:pt x="798698" y="913850"/>
                  </a:lnTo>
                  <a:lnTo>
                    <a:pt x="799042" y="913868"/>
                  </a:lnTo>
                  <a:lnTo>
                    <a:pt x="799374" y="913918"/>
                  </a:lnTo>
                  <a:lnTo>
                    <a:pt x="799597" y="913982"/>
                  </a:lnTo>
                  <a:lnTo>
                    <a:pt x="799816" y="914064"/>
                  </a:lnTo>
                  <a:lnTo>
                    <a:pt x="800035" y="914154"/>
                  </a:lnTo>
                  <a:lnTo>
                    <a:pt x="800254" y="914232"/>
                  </a:lnTo>
                  <a:lnTo>
                    <a:pt x="800477" y="914282"/>
                  </a:lnTo>
                  <a:lnTo>
                    <a:pt x="800802" y="914332"/>
                  </a:lnTo>
                  <a:lnTo>
                    <a:pt x="800968" y="914350"/>
                  </a:lnTo>
                  <a:lnTo>
                    <a:pt x="801119" y="914341"/>
                  </a:lnTo>
                  <a:lnTo>
                    <a:pt x="801247" y="914295"/>
                  </a:lnTo>
                  <a:lnTo>
                    <a:pt x="801334" y="914223"/>
                  </a:lnTo>
                  <a:lnTo>
                    <a:pt x="801410" y="914127"/>
                  </a:lnTo>
                  <a:lnTo>
                    <a:pt x="801478" y="914014"/>
                  </a:lnTo>
                  <a:lnTo>
                    <a:pt x="801598" y="913786"/>
                  </a:lnTo>
                  <a:lnTo>
                    <a:pt x="801712" y="913550"/>
                  </a:lnTo>
                  <a:lnTo>
                    <a:pt x="801806" y="913295"/>
                  </a:lnTo>
                  <a:lnTo>
                    <a:pt x="801882" y="913036"/>
                  </a:lnTo>
                  <a:lnTo>
                    <a:pt x="801935" y="912768"/>
                  </a:lnTo>
                  <a:lnTo>
                    <a:pt x="801957" y="912509"/>
                  </a:lnTo>
                  <a:lnTo>
                    <a:pt x="801957" y="912286"/>
                  </a:lnTo>
                  <a:lnTo>
                    <a:pt x="801927" y="912063"/>
                  </a:lnTo>
                  <a:lnTo>
                    <a:pt x="801844" y="911613"/>
                  </a:lnTo>
                  <a:lnTo>
                    <a:pt x="801806" y="911390"/>
                  </a:lnTo>
                  <a:lnTo>
                    <a:pt x="801772" y="911131"/>
                  </a:lnTo>
                  <a:lnTo>
                    <a:pt x="801697" y="910618"/>
                  </a:lnTo>
                  <a:lnTo>
                    <a:pt x="801670" y="910358"/>
                  </a:lnTo>
                  <a:lnTo>
                    <a:pt x="801659" y="910104"/>
                  </a:lnTo>
                  <a:lnTo>
                    <a:pt x="801663" y="909617"/>
                  </a:lnTo>
                  <a:lnTo>
                    <a:pt x="801681" y="909376"/>
                  </a:lnTo>
                  <a:lnTo>
                    <a:pt x="801712" y="909136"/>
                  </a:lnTo>
                  <a:lnTo>
                    <a:pt x="801765" y="908904"/>
                  </a:lnTo>
                  <a:lnTo>
                    <a:pt x="801844" y="908617"/>
                  </a:lnTo>
                  <a:lnTo>
                    <a:pt x="801893" y="908476"/>
                  </a:lnTo>
                  <a:lnTo>
                    <a:pt x="801953" y="908344"/>
                  </a:lnTo>
                  <a:lnTo>
                    <a:pt x="802029" y="908222"/>
                  </a:lnTo>
                  <a:lnTo>
                    <a:pt x="802165" y="908085"/>
                  </a:lnTo>
                  <a:lnTo>
                    <a:pt x="802327" y="907972"/>
                  </a:lnTo>
                  <a:lnTo>
                    <a:pt x="802512" y="907872"/>
                  </a:lnTo>
                  <a:lnTo>
                    <a:pt x="802701" y="907790"/>
                  </a:lnTo>
                  <a:lnTo>
                    <a:pt x="802894" y="907726"/>
                  </a:lnTo>
                  <a:lnTo>
                    <a:pt x="803181" y="907676"/>
                  </a:lnTo>
                  <a:lnTo>
                    <a:pt x="803487" y="907685"/>
                  </a:lnTo>
                  <a:lnTo>
                    <a:pt x="804118" y="907753"/>
                  </a:lnTo>
                  <a:lnTo>
                    <a:pt x="804427" y="907749"/>
                  </a:lnTo>
                  <a:lnTo>
                    <a:pt x="804812" y="907694"/>
                  </a:lnTo>
                  <a:lnTo>
                    <a:pt x="805190" y="907613"/>
                  </a:lnTo>
                  <a:lnTo>
                    <a:pt x="805572" y="907513"/>
                  </a:lnTo>
                  <a:lnTo>
                    <a:pt x="805946" y="907394"/>
                  </a:lnTo>
                  <a:lnTo>
                    <a:pt x="806561" y="907181"/>
                  </a:lnTo>
                  <a:lnTo>
                    <a:pt x="806803" y="907090"/>
                  </a:lnTo>
                  <a:lnTo>
                    <a:pt x="807044" y="906990"/>
                  </a:lnTo>
                  <a:lnTo>
                    <a:pt x="807282" y="906885"/>
                  </a:lnTo>
                  <a:lnTo>
                    <a:pt x="807517" y="906776"/>
                  </a:lnTo>
                  <a:lnTo>
                    <a:pt x="807781" y="906635"/>
                  </a:lnTo>
                  <a:lnTo>
                    <a:pt x="808038" y="906485"/>
                  </a:lnTo>
                  <a:lnTo>
                    <a:pt x="808551" y="906171"/>
                  </a:lnTo>
                  <a:lnTo>
                    <a:pt x="808812" y="906026"/>
                  </a:lnTo>
                  <a:lnTo>
                    <a:pt x="809133" y="905867"/>
                  </a:lnTo>
                  <a:lnTo>
                    <a:pt x="810119" y="905435"/>
                  </a:lnTo>
                  <a:lnTo>
                    <a:pt x="810443" y="905280"/>
                  </a:lnTo>
                  <a:lnTo>
                    <a:pt x="810931" y="905026"/>
                  </a:lnTo>
                  <a:lnTo>
                    <a:pt x="811648" y="904617"/>
                  </a:lnTo>
                  <a:lnTo>
                    <a:pt x="811788" y="904530"/>
                  </a:lnTo>
                  <a:lnTo>
                    <a:pt x="812056" y="904348"/>
                  </a:lnTo>
                  <a:lnTo>
                    <a:pt x="812196" y="904267"/>
                  </a:lnTo>
                  <a:lnTo>
                    <a:pt x="812339" y="904198"/>
                  </a:lnTo>
                  <a:lnTo>
                    <a:pt x="812509" y="904135"/>
                  </a:lnTo>
                  <a:lnTo>
                    <a:pt x="812683" y="904080"/>
                  </a:lnTo>
                  <a:lnTo>
                    <a:pt x="812864" y="904035"/>
                  </a:lnTo>
                  <a:lnTo>
                    <a:pt x="813038" y="904021"/>
                  </a:lnTo>
                  <a:lnTo>
                    <a:pt x="813197" y="904044"/>
                  </a:lnTo>
                  <a:lnTo>
                    <a:pt x="813306" y="904085"/>
                  </a:lnTo>
                  <a:lnTo>
                    <a:pt x="813412" y="904148"/>
                  </a:lnTo>
                  <a:lnTo>
                    <a:pt x="813514" y="904226"/>
                  </a:lnTo>
                  <a:lnTo>
                    <a:pt x="813612" y="904307"/>
                  </a:lnTo>
                  <a:lnTo>
                    <a:pt x="813703" y="904394"/>
                  </a:lnTo>
                  <a:lnTo>
                    <a:pt x="813816" y="904517"/>
                  </a:lnTo>
                  <a:lnTo>
                    <a:pt x="813922" y="904653"/>
                  </a:lnTo>
                  <a:lnTo>
                    <a:pt x="814107" y="904944"/>
                  </a:lnTo>
                  <a:lnTo>
                    <a:pt x="814409" y="905394"/>
                  </a:lnTo>
                  <a:lnTo>
                    <a:pt x="814806" y="906021"/>
                  </a:lnTo>
                  <a:lnTo>
                    <a:pt x="814998" y="906335"/>
                  </a:lnTo>
                  <a:lnTo>
                    <a:pt x="815202" y="906649"/>
                  </a:lnTo>
                  <a:lnTo>
                    <a:pt x="815791" y="907540"/>
                  </a:lnTo>
                  <a:lnTo>
                    <a:pt x="816199" y="908122"/>
                  </a:lnTo>
                  <a:lnTo>
                    <a:pt x="816324" y="908517"/>
                  </a:lnTo>
                  <a:lnTo>
                    <a:pt x="816460" y="908999"/>
                  </a:lnTo>
                  <a:lnTo>
                    <a:pt x="816690" y="909677"/>
                  </a:lnTo>
                  <a:lnTo>
                    <a:pt x="817060" y="910454"/>
                  </a:lnTo>
                  <a:lnTo>
                    <a:pt x="817196" y="910986"/>
                  </a:lnTo>
                  <a:lnTo>
                    <a:pt x="817751" y="912004"/>
                  </a:lnTo>
                  <a:lnTo>
                    <a:pt x="818080" y="912541"/>
                  </a:lnTo>
                  <a:lnTo>
                    <a:pt x="818363" y="912641"/>
                  </a:lnTo>
                  <a:lnTo>
                    <a:pt x="818850" y="912877"/>
                  </a:lnTo>
                  <a:lnTo>
                    <a:pt x="818960" y="913027"/>
                  </a:lnTo>
                  <a:lnTo>
                    <a:pt x="819062" y="913182"/>
                  </a:lnTo>
                  <a:lnTo>
                    <a:pt x="819258" y="913500"/>
                  </a:lnTo>
                  <a:lnTo>
                    <a:pt x="819462" y="913859"/>
                  </a:lnTo>
                  <a:lnTo>
                    <a:pt x="819568" y="914064"/>
                  </a:lnTo>
                  <a:lnTo>
                    <a:pt x="819670" y="914273"/>
                  </a:lnTo>
                  <a:lnTo>
                    <a:pt x="819761" y="914482"/>
                  </a:lnTo>
                  <a:lnTo>
                    <a:pt x="819848" y="914696"/>
                  </a:lnTo>
                  <a:lnTo>
                    <a:pt x="819919" y="914950"/>
                  </a:lnTo>
                  <a:lnTo>
                    <a:pt x="819972" y="915214"/>
                  </a:lnTo>
                  <a:lnTo>
                    <a:pt x="820017" y="915482"/>
                  </a:lnTo>
                  <a:lnTo>
                    <a:pt x="820074" y="915741"/>
                  </a:lnTo>
                  <a:lnTo>
                    <a:pt x="820165" y="915987"/>
                  </a:lnTo>
                  <a:lnTo>
                    <a:pt x="820274" y="916187"/>
                  </a:lnTo>
                  <a:lnTo>
                    <a:pt x="820406" y="916378"/>
                  </a:lnTo>
                  <a:lnTo>
                    <a:pt x="820694" y="916750"/>
                  </a:lnTo>
                  <a:lnTo>
                    <a:pt x="820833" y="916941"/>
                  </a:lnTo>
                  <a:lnTo>
                    <a:pt x="820984" y="917164"/>
                  </a:lnTo>
                  <a:lnTo>
                    <a:pt x="821581" y="918069"/>
                  </a:lnTo>
                  <a:lnTo>
                    <a:pt x="821940" y="918583"/>
                  </a:lnTo>
                  <a:lnTo>
                    <a:pt x="822057" y="918755"/>
                  </a:lnTo>
                  <a:lnTo>
                    <a:pt x="822280" y="919133"/>
                  </a:lnTo>
                  <a:lnTo>
                    <a:pt x="822389" y="919337"/>
                  </a:lnTo>
                  <a:lnTo>
                    <a:pt x="822491" y="919542"/>
                  </a:lnTo>
                  <a:lnTo>
                    <a:pt x="822586" y="919756"/>
                  </a:lnTo>
                  <a:lnTo>
                    <a:pt x="822657" y="919969"/>
                  </a:lnTo>
                  <a:lnTo>
                    <a:pt x="822714" y="920169"/>
                  </a:lnTo>
                  <a:lnTo>
                    <a:pt x="822763" y="920378"/>
                  </a:lnTo>
                  <a:lnTo>
                    <a:pt x="822801" y="920587"/>
                  </a:lnTo>
                  <a:lnTo>
                    <a:pt x="822816" y="920797"/>
                  </a:lnTo>
                  <a:lnTo>
                    <a:pt x="822812" y="921001"/>
                  </a:lnTo>
                  <a:lnTo>
                    <a:pt x="822782" y="921174"/>
                  </a:lnTo>
                  <a:lnTo>
                    <a:pt x="822740" y="921347"/>
                  </a:lnTo>
                  <a:lnTo>
                    <a:pt x="822680" y="921519"/>
                  </a:lnTo>
                  <a:lnTo>
                    <a:pt x="822612" y="921688"/>
                  </a:lnTo>
                  <a:lnTo>
                    <a:pt x="822540" y="921851"/>
                  </a:lnTo>
                  <a:lnTo>
                    <a:pt x="822465" y="922010"/>
                  </a:lnTo>
                  <a:lnTo>
                    <a:pt x="822382" y="922165"/>
                  </a:lnTo>
                  <a:lnTo>
                    <a:pt x="822291" y="922320"/>
                  </a:lnTo>
                  <a:lnTo>
                    <a:pt x="821947" y="922856"/>
                  </a:lnTo>
                  <a:lnTo>
                    <a:pt x="821789" y="923093"/>
                  </a:lnTo>
                  <a:lnTo>
                    <a:pt x="821619" y="923324"/>
                  </a:lnTo>
                  <a:lnTo>
                    <a:pt x="821434" y="923533"/>
                  </a:lnTo>
                  <a:lnTo>
                    <a:pt x="821230" y="923715"/>
                  </a:lnTo>
                  <a:lnTo>
                    <a:pt x="821030" y="923847"/>
                  </a:lnTo>
                  <a:lnTo>
                    <a:pt x="820811" y="923961"/>
                  </a:lnTo>
                  <a:lnTo>
                    <a:pt x="820580" y="924061"/>
                  </a:lnTo>
                  <a:lnTo>
                    <a:pt x="820346" y="924143"/>
                  </a:lnTo>
                  <a:lnTo>
                    <a:pt x="820112" y="924211"/>
                  </a:lnTo>
                  <a:lnTo>
                    <a:pt x="819863" y="924266"/>
                  </a:lnTo>
                  <a:lnTo>
                    <a:pt x="819610" y="924302"/>
                  </a:lnTo>
                  <a:lnTo>
                    <a:pt x="819349" y="924325"/>
                  </a:lnTo>
                  <a:lnTo>
                    <a:pt x="818541" y="924384"/>
                  </a:lnTo>
                  <a:lnTo>
                    <a:pt x="818250" y="924397"/>
                  </a:lnTo>
                  <a:lnTo>
                    <a:pt x="817668" y="924415"/>
                  </a:lnTo>
                  <a:lnTo>
                    <a:pt x="816660" y="924438"/>
                  </a:lnTo>
                  <a:lnTo>
                    <a:pt x="816297" y="924438"/>
                  </a:lnTo>
                  <a:lnTo>
                    <a:pt x="815942" y="924425"/>
                  </a:lnTo>
                  <a:lnTo>
                    <a:pt x="815587" y="924393"/>
                  </a:lnTo>
                  <a:lnTo>
                    <a:pt x="815278" y="924338"/>
                  </a:lnTo>
                  <a:lnTo>
                    <a:pt x="814972" y="924270"/>
                  </a:lnTo>
                  <a:lnTo>
                    <a:pt x="814360" y="924102"/>
                  </a:lnTo>
                  <a:lnTo>
                    <a:pt x="813835" y="923965"/>
                  </a:lnTo>
                  <a:lnTo>
                    <a:pt x="813397" y="923834"/>
                  </a:lnTo>
                  <a:lnTo>
                    <a:pt x="813174" y="923784"/>
                  </a:lnTo>
                  <a:lnTo>
                    <a:pt x="812951" y="923747"/>
                  </a:lnTo>
                  <a:lnTo>
                    <a:pt x="812713" y="923738"/>
                  </a:lnTo>
                  <a:lnTo>
                    <a:pt x="812475" y="923747"/>
                  </a:lnTo>
                  <a:lnTo>
                    <a:pt x="812234" y="923770"/>
                  </a:lnTo>
                  <a:lnTo>
                    <a:pt x="811996" y="923797"/>
                  </a:lnTo>
                  <a:lnTo>
                    <a:pt x="811754" y="923811"/>
                  </a:lnTo>
                  <a:lnTo>
                    <a:pt x="811463" y="923820"/>
                  </a:lnTo>
                  <a:lnTo>
                    <a:pt x="811169" y="923811"/>
                  </a:lnTo>
                  <a:lnTo>
                    <a:pt x="810874" y="923811"/>
                  </a:lnTo>
                  <a:lnTo>
                    <a:pt x="810587" y="923829"/>
                  </a:lnTo>
                  <a:lnTo>
                    <a:pt x="810304" y="923874"/>
                  </a:lnTo>
                  <a:lnTo>
                    <a:pt x="810089" y="923929"/>
                  </a:lnTo>
                  <a:lnTo>
                    <a:pt x="809873" y="923997"/>
                  </a:lnTo>
                  <a:lnTo>
                    <a:pt x="809662" y="924079"/>
                  </a:lnTo>
                  <a:lnTo>
                    <a:pt x="809458" y="924175"/>
                  </a:lnTo>
                  <a:lnTo>
                    <a:pt x="809273" y="924284"/>
                  </a:lnTo>
                  <a:lnTo>
                    <a:pt x="809095" y="924425"/>
                  </a:lnTo>
                  <a:lnTo>
                    <a:pt x="808925" y="924584"/>
                  </a:lnTo>
                  <a:lnTo>
                    <a:pt x="808770" y="924761"/>
                  </a:lnTo>
                  <a:lnTo>
                    <a:pt x="808627" y="924943"/>
                  </a:lnTo>
                  <a:lnTo>
                    <a:pt x="808491" y="925129"/>
                  </a:lnTo>
                  <a:lnTo>
                    <a:pt x="808344" y="925352"/>
                  </a:lnTo>
                  <a:lnTo>
                    <a:pt x="808215" y="925588"/>
                  </a:lnTo>
                  <a:lnTo>
                    <a:pt x="808098" y="925829"/>
                  </a:lnTo>
                  <a:lnTo>
                    <a:pt x="807872" y="926320"/>
                  </a:lnTo>
                  <a:lnTo>
                    <a:pt x="807645" y="926789"/>
                  </a:lnTo>
                  <a:lnTo>
                    <a:pt x="807535" y="927025"/>
                  </a:lnTo>
                  <a:lnTo>
                    <a:pt x="807433" y="927266"/>
                  </a:lnTo>
                  <a:lnTo>
                    <a:pt x="807339" y="927507"/>
                  </a:lnTo>
                  <a:lnTo>
                    <a:pt x="807248" y="927812"/>
                  </a:lnTo>
                  <a:lnTo>
                    <a:pt x="807173" y="928116"/>
                  </a:lnTo>
                  <a:lnTo>
                    <a:pt x="807044" y="928739"/>
                  </a:lnTo>
                  <a:lnTo>
                    <a:pt x="806841" y="929598"/>
                  </a:lnTo>
                  <a:lnTo>
                    <a:pt x="806772" y="929871"/>
                  </a:lnTo>
                  <a:lnTo>
                    <a:pt x="806697" y="930144"/>
                  </a:lnTo>
                  <a:lnTo>
                    <a:pt x="806610" y="930412"/>
                  </a:lnTo>
                  <a:lnTo>
                    <a:pt x="806493" y="930712"/>
                  </a:lnTo>
                  <a:lnTo>
                    <a:pt x="806361" y="931008"/>
                  </a:lnTo>
                  <a:lnTo>
                    <a:pt x="806221" y="931299"/>
                  </a:lnTo>
                  <a:lnTo>
                    <a:pt x="806066" y="931581"/>
                  </a:lnTo>
                  <a:lnTo>
                    <a:pt x="805900" y="931853"/>
                  </a:lnTo>
                  <a:lnTo>
                    <a:pt x="805749" y="932090"/>
                  </a:lnTo>
                  <a:lnTo>
                    <a:pt x="805583" y="932322"/>
                  </a:lnTo>
                  <a:lnTo>
                    <a:pt x="805413" y="932549"/>
                  </a:lnTo>
                  <a:lnTo>
                    <a:pt x="805228" y="932758"/>
                  </a:lnTo>
                  <a:lnTo>
                    <a:pt x="805031" y="932954"/>
                  </a:lnTo>
                  <a:lnTo>
                    <a:pt x="804839" y="933108"/>
                  </a:lnTo>
                  <a:lnTo>
                    <a:pt x="804639" y="933254"/>
                  </a:lnTo>
                  <a:lnTo>
                    <a:pt x="804427" y="933386"/>
                  </a:lnTo>
                  <a:lnTo>
                    <a:pt x="804212" y="933508"/>
                  </a:lnTo>
                  <a:lnTo>
                    <a:pt x="803993" y="933622"/>
                  </a:lnTo>
                  <a:lnTo>
                    <a:pt x="803778" y="933722"/>
                  </a:lnTo>
                  <a:lnTo>
                    <a:pt x="803559" y="933817"/>
                  </a:lnTo>
                  <a:lnTo>
                    <a:pt x="803336" y="933899"/>
                  </a:lnTo>
                  <a:lnTo>
                    <a:pt x="803105" y="933972"/>
                  </a:lnTo>
                  <a:lnTo>
                    <a:pt x="802879" y="934031"/>
                  </a:lnTo>
                  <a:lnTo>
                    <a:pt x="802577" y="934095"/>
                  </a:lnTo>
                  <a:lnTo>
                    <a:pt x="802267" y="934140"/>
                  </a:lnTo>
                  <a:lnTo>
                    <a:pt x="801957" y="934167"/>
                  </a:lnTo>
                  <a:lnTo>
                    <a:pt x="801648" y="934181"/>
                  </a:lnTo>
                  <a:lnTo>
                    <a:pt x="801338" y="934177"/>
                  </a:lnTo>
                  <a:lnTo>
                    <a:pt x="801081" y="934163"/>
                  </a:lnTo>
                  <a:lnTo>
                    <a:pt x="800820" y="934136"/>
                  </a:lnTo>
                  <a:lnTo>
                    <a:pt x="800564" y="934099"/>
                  </a:lnTo>
                  <a:lnTo>
                    <a:pt x="800311" y="934049"/>
                  </a:lnTo>
                  <a:lnTo>
                    <a:pt x="800061" y="933986"/>
                  </a:lnTo>
                  <a:lnTo>
                    <a:pt x="799816" y="933904"/>
                  </a:lnTo>
                  <a:lnTo>
                    <a:pt x="799574" y="933804"/>
                  </a:lnTo>
                  <a:lnTo>
                    <a:pt x="799340" y="933695"/>
                  </a:lnTo>
                  <a:lnTo>
                    <a:pt x="798876" y="933449"/>
                  </a:lnTo>
                  <a:lnTo>
                    <a:pt x="798705" y="933349"/>
                  </a:lnTo>
                  <a:lnTo>
                    <a:pt x="798536" y="933245"/>
                  </a:lnTo>
                  <a:lnTo>
                    <a:pt x="798199" y="933026"/>
                  </a:lnTo>
                  <a:lnTo>
                    <a:pt x="797765" y="932754"/>
                  </a:lnTo>
                  <a:lnTo>
                    <a:pt x="797501" y="932576"/>
                  </a:lnTo>
                  <a:lnTo>
                    <a:pt x="797236" y="932408"/>
                  </a:lnTo>
                  <a:lnTo>
                    <a:pt x="796961" y="932254"/>
                  </a:lnTo>
                  <a:lnTo>
                    <a:pt x="796677" y="932126"/>
                  </a:lnTo>
                  <a:lnTo>
                    <a:pt x="796432" y="932044"/>
                  </a:lnTo>
                  <a:lnTo>
                    <a:pt x="796179" y="931976"/>
                  </a:lnTo>
                  <a:lnTo>
                    <a:pt x="795922" y="931926"/>
                  </a:lnTo>
                  <a:lnTo>
                    <a:pt x="795661" y="931881"/>
                  </a:lnTo>
                  <a:lnTo>
                    <a:pt x="795405" y="931849"/>
                  </a:lnTo>
                  <a:lnTo>
                    <a:pt x="795167" y="931826"/>
                  </a:lnTo>
                  <a:lnTo>
                    <a:pt x="794925" y="931817"/>
                  </a:lnTo>
                  <a:lnTo>
                    <a:pt x="794687" y="931812"/>
                  </a:lnTo>
                  <a:lnTo>
                    <a:pt x="794449" y="931817"/>
                  </a:lnTo>
                  <a:lnTo>
                    <a:pt x="794207" y="931826"/>
                  </a:lnTo>
                  <a:lnTo>
                    <a:pt x="793607" y="931862"/>
                  </a:lnTo>
                  <a:lnTo>
                    <a:pt x="793305" y="931894"/>
                  </a:lnTo>
                  <a:lnTo>
                    <a:pt x="793018" y="931958"/>
                  </a:lnTo>
                  <a:lnTo>
                    <a:pt x="792753" y="932062"/>
                  </a:lnTo>
                  <a:lnTo>
                    <a:pt x="792561" y="932176"/>
                  </a:lnTo>
                  <a:lnTo>
                    <a:pt x="792376" y="932317"/>
                  </a:lnTo>
                  <a:lnTo>
                    <a:pt x="792202" y="932472"/>
                  </a:lnTo>
                  <a:lnTo>
                    <a:pt x="792040" y="932644"/>
                  </a:lnTo>
                  <a:lnTo>
                    <a:pt x="791889" y="932817"/>
                  </a:lnTo>
                  <a:lnTo>
                    <a:pt x="791790" y="932945"/>
                  </a:lnTo>
                  <a:lnTo>
                    <a:pt x="791696" y="933076"/>
                  </a:lnTo>
                  <a:lnTo>
                    <a:pt x="791605" y="933213"/>
                  </a:lnTo>
                  <a:lnTo>
                    <a:pt x="791450" y="933495"/>
                  </a:lnTo>
                  <a:lnTo>
                    <a:pt x="791314" y="933845"/>
                  </a:lnTo>
                  <a:lnTo>
                    <a:pt x="791216" y="934222"/>
                  </a:lnTo>
                  <a:lnTo>
                    <a:pt x="791163" y="934618"/>
                  </a:lnTo>
                  <a:lnTo>
                    <a:pt x="791152" y="935009"/>
                  </a:lnTo>
                  <a:lnTo>
                    <a:pt x="791190" y="935381"/>
                  </a:lnTo>
                  <a:lnTo>
                    <a:pt x="791133" y="935954"/>
                  </a:lnTo>
                  <a:lnTo>
                    <a:pt x="791111" y="937323"/>
                  </a:lnTo>
                  <a:lnTo>
                    <a:pt x="790967" y="938037"/>
                  </a:lnTo>
                  <a:lnTo>
                    <a:pt x="791076" y="939210"/>
                  </a:lnTo>
                  <a:lnTo>
                    <a:pt x="791277" y="942601"/>
                  </a:lnTo>
                  <a:lnTo>
                    <a:pt x="791273" y="942797"/>
                  </a:lnTo>
                  <a:lnTo>
                    <a:pt x="791333" y="942992"/>
                  </a:lnTo>
                  <a:lnTo>
                    <a:pt x="791269" y="943124"/>
                  </a:lnTo>
                  <a:lnTo>
                    <a:pt x="791118" y="944293"/>
                  </a:lnTo>
                  <a:lnTo>
                    <a:pt x="790975" y="945006"/>
                  </a:lnTo>
                  <a:lnTo>
                    <a:pt x="790899" y="945593"/>
                  </a:lnTo>
                  <a:lnTo>
                    <a:pt x="790960" y="945920"/>
                  </a:lnTo>
                  <a:lnTo>
                    <a:pt x="790891" y="946243"/>
                  </a:lnTo>
                  <a:lnTo>
                    <a:pt x="790952" y="946502"/>
                  </a:lnTo>
                  <a:lnTo>
                    <a:pt x="791111" y="948526"/>
                  </a:lnTo>
                  <a:lnTo>
                    <a:pt x="790797" y="951581"/>
                  </a:lnTo>
                  <a:lnTo>
                    <a:pt x="790774" y="953068"/>
                  </a:lnTo>
                  <a:lnTo>
                    <a:pt x="790839" y="954032"/>
                  </a:lnTo>
                  <a:lnTo>
                    <a:pt x="791016" y="954759"/>
                  </a:lnTo>
                  <a:lnTo>
                    <a:pt x="791341" y="955436"/>
                  </a:lnTo>
                  <a:lnTo>
                    <a:pt x="791760" y="956068"/>
                  </a:lnTo>
                  <a:lnTo>
                    <a:pt x="791938" y="956891"/>
                  </a:lnTo>
                  <a:lnTo>
                    <a:pt x="792217" y="957423"/>
                  </a:lnTo>
                  <a:lnTo>
                    <a:pt x="792500" y="957764"/>
                  </a:lnTo>
                  <a:lnTo>
                    <a:pt x="792776" y="958396"/>
                  </a:lnTo>
                  <a:lnTo>
                    <a:pt x="793052" y="959074"/>
                  </a:lnTo>
                  <a:lnTo>
                    <a:pt x="793429" y="959515"/>
                  </a:lnTo>
                  <a:lnTo>
                    <a:pt x="793705" y="960097"/>
                  </a:lnTo>
                  <a:lnTo>
                    <a:pt x="793886" y="960774"/>
                  </a:lnTo>
                  <a:lnTo>
                    <a:pt x="794109" y="961693"/>
                  </a:lnTo>
                  <a:lnTo>
                    <a:pt x="794241" y="962466"/>
                  </a:lnTo>
                  <a:lnTo>
                    <a:pt x="794041" y="962893"/>
                  </a:lnTo>
                  <a:lnTo>
                    <a:pt x="793845" y="963371"/>
                  </a:lnTo>
                  <a:lnTo>
                    <a:pt x="793785" y="963998"/>
                  </a:lnTo>
                  <a:lnTo>
                    <a:pt x="793818" y="964862"/>
                  </a:lnTo>
                  <a:lnTo>
                    <a:pt x="793803" y="965585"/>
                  </a:lnTo>
                  <a:lnTo>
                    <a:pt x="793977" y="966840"/>
                  </a:lnTo>
                  <a:lnTo>
                    <a:pt x="793966" y="967417"/>
                  </a:lnTo>
                  <a:lnTo>
                    <a:pt x="793909" y="968040"/>
                  </a:lnTo>
                  <a:lnTo>
                    <a:pt x="793750" y="968763"/>
                  </a:lnTo>
                  <a:lnTo>
                    <a:pt x="793649" y="969291"/>
                  </a:lnTo>
                  <a:lnTo>
                    <a:pt x="793354" y="969522"/>
                  </a:lnTo>
                  <a:lnTo>
                    <a:pt x="792874" y="969709"/>
                  </a:lnTo>
                  <a:lnTo>
                    <a:pt x="792157" y="969600"/>
                  </a:lnTo>
                  <a:lnTo>
                    <a:pt x="790820" y="969336"/>
                  </a:lnTo>
                  <a:lnTo>
                    <a:pt x="790102" y="969181"/>
                  </a:lnTo>
                  <a:lnTo>
                    <a:pt x="789335" y="969213"/>
                  </a:lnTo>
                  <a:lnTo>
                    <a:pt x="788614" y="969250"/>
                  </a:lnTo>
                  <a:lnTo>
                    <a:pt x="787636" y="969400"/>
                  </a:lnTo>
                  <a:lnTo>
                    <a:pt x="787270" y="969513"/>
                  </a:lnTo>
                  <a:lnTo>
                    <a:pt x="786292" y="969804"/>
                  </a:lnTo>
                  <a:lnTo>
                    <a:pt x="785377" y="970223"/>
                  </a:lnTo>
                  <a:lnTo>
                    <a:pt x="784652" y="970500"/>
                  </a:lnTo>
                  <a:lnTo>
                    <a:pt x="784173" y="970586"/>
                  </a:lnTo>
                  <a:lnTo>
                    <a:pt x="783500" y="970623"/>
                  </a:lnTo>
                  <a:lnTo>
                    <a:pt x="783021" y="970618"/>
                  </a:lnTo>
                  <a:lnTo>
                    <a:pt x="781722" y="970786"/>
                  </a:lnTo>
                  <a:lnTo>
                    <a:pt x="781000" y="971014"/>
                  </a:lnTo>
                  <a:lnTo>
                    <a:pt x="780041" y="971191"/>
                  </a:lnTo>
                  <a:lnTo>
                    <a:pt x="778738" y="971555"/>
                  </a:lnTo>
                  <a:lnTo>
                    <a:pt x="778255" y="971882"/>
                  </a:lnTo>
                  <a:lnTo>
                    <a:pt x="777722" y="972164"/>
                  </a:lnTo>
                  <a:lnTo>
                    <a:pt x="777095" y="972392"/>
                  </a:lnTo>
                  <a:lnTo>
                    <a:pt x="776563" y="972719"/>
                  </a:lnTo>
                  <a:lnTo>
                    <a:pt x="775649" y="972992"/>
                  </a:lnTo>
                  <a:lnTo>
                    <a:pt x="775120" y="973128"/>
                  </a:lnTo>
                  <a:lnTo>
                    <a:pt x="774825" y="973415"/>
                  </a:lnTo>
                  <a:lnTo>
                    <a:pt x="774383" y="973983"/>
                  </a:lnTo>
                  <a:lnTo>
                    <a:pt x="773995" y="974456"/>
                  </a:lnTo>
                  <a:lnTo>
                    <a:pt x="773556" y="974738"/>
                  </a:lnTo>
                  <a:lnTo>
                    <a:pt x="773122" y="974924"/>
                  </a:lnTo>
                  <a:lnTo>
                    <a:pt x="772129" y="975543"/>
                  </a:lnTo>
                  <a:lnTo>
                    <a:pt x="771978" y="975606"/>
                  </a:lnTo>
                  <a:lnTo>
                    <a:pt x="771827" y="975656"/>
                  </a:lnTo>
                  <a:lnTo>
                    <a:pt x="771672" y="975702"/>
                  </a:lnTo>
                  <a:lnTo>
                    <a:pt x="771513" y="975729"/>
                  </a:lnTo>
                  <a:lnTo>
                    <a:pt x="771377" y="975747"/>
                  </a:lnTo>
                  <a:lnTo>
                    <a:pt x="771237" y="975756"/>
                  </a:lnTo>
                  <a:lnTo>
                    <a:pt x="771098" y="975761"/>
                  </a:lnTo>
                  <a:lnTo>
                    <a:pt x="770962" y="975747"/>
                  </a:lnTo>
                  <a:lnTo>
                    <a:pt x="770833" y="975720"/>
                  </a:lnTo>
                  <a:lnTo>
                    <a:pt x="770660" y="975652"/>
                  </a:lnTo>
                  <a:lnTo>
                    <a:pt x="770577" y="975611"/>
                  </a:lnTo>
                  <a:lnTo>
                    <a:pt x="770497" y="975561"/>
                  </a:lnTo>
                  <a:lnTo>
                    <a:pt x="770425" y="975506"/>
                  </a:lnTo>
                  <a:lnTo>
                    <a:pt x="770346" y="975424"/>
                  </a:lnTo>
                  <a:lnTo>
                    <a:pt x="770278" y="975329"/>
                  </a:lnTo>
                  <a:lnTo>
                    <a:pt x="770157" y="975120"/>
                  </a:lnTo>
                  <a:lnTo>
                    <a:pt x="770093" y="975020"/>
                  </a:lnTo>
                  <a:lnTo>
                    <a:pt x="769976" y="974851"/>
                  </a:lnTo>
                  <a:lnTo>
                    <a:pt x="769372" y="974024"/>
                  </a:lnTo>
                  <a:lnTo>
                    <a:pt x="769123" y="973696"/>
                  </a:lnTo>
                  <a:lnTo>
                    <a:pt x="769005" y="973528"/>
                  </a:lnTo>
                  <a:lnTo>
                    <a:pt x="768896" y="973355"/>
                  </a:lnTo>
                  <a:lnTo>
                    <a:pt x="768828" y="973228"/>
                  </a:lnTo>
                  <a:lnTo>
                    <a:pt x="768711" y="972965"/>
                  </a:lnTo>
                  <a:lnTo>
                    <a:pt x="768647" y="972842"/>
                  </a:lnTo>
                  <a:lnTo>
                    <a:pt x="768564" y="972733"/>
                  </a:lnTo>
                  <a:lnTo>
                    <a:pt x="768492" y="972669"/>
                  </a:lnTo>
                  <a:lnTo>
                    <a:pt x="768413" y="972605"/>
                  </a:lnTo>
                  <a:lnTo>
                    <a:pt x="768329" y="972551"/>
                  </a:lnTo>
                  <a:lnTo>
                    <a:pt x="768159" y="972451"/>
                  </a:lnTo>
                  <a:lnTo>
                    <a:pt x="767959" y="972364"/>
                  </a:lnTo>
                  <a:lnTo>
                    <a:pt x="767744" y="972301"/>
                  </a:lnTo>
                  <a:lnTo>
                    <a:pt x="767521" y="972260"/>
                  </a:lnTo>
                  <a:lnTo>
                    <a:pt x="767291" y="972237"/>
                  </a:lnTo>
                  <a:lnTo>
                    <a:pt x="767072" y="972228"/>
                  </a:lnTo>
                  <a:lnTo>
                    <a:pt x="766879" y="972237"/>
                  </a:lnTo>
                  <a:lnTo>
                    <a:pt x="766683" y="972264"/>
                  </a:lnTo>
                  <a:lnTo>
                    <a:pt x="766490" y="972305"/>
                  </a:lnTo>
                  <a:lnTo>
                    <a:pt x="766298" y="972355"/>
                  </a:lnTo>
                  <a:lnTo>
                    <a:pt x="766113" y="972419"/>
                  </a:lnTo>
                  <a:lnTo>
                    <a:pt x="765897" y="972514"/>
                  </a:lnTo>
                  <a:lnTo>
                    <a:pt x="765690" y="972633"/>
                  </a:lnTo>
                  <a:lnTo>
                    <a:pt x="765486" y="972760"/>
                  </a:lnTo>
                  <a:lnTo>
                    <a:pt x="765285" y="972892"/>
                  </a:lnTo>
                  <a:lnTo>
                    <a:pt x="765078" y="973014"/>
                  </a:lnTo>
                  <a:lnTo>
                    <a:pt x="764900" y="973110"/>
                  </a:lnTo>
                  <a:lnTo>
                    <a:pt x="764534" y="973287"/>
                  </a:lnTo>
                  <a:lnTo>
                    <a:pt x="764356" y="973378"/>
                  </a:lnTo>
                  <a:lnTo>
                    <a:pt x="764183" y="973483"/>
                  </a:lnTo>
                  <a:lnTo>
                    <a:pt x="763998" y="973615"/>
                  </a:lnTo>
                  <a:lnTo>
                    <a:pt x="763816" y="973765"/>
                  </a:lnTo>
                  <a:lnTo>
                    <a:pt x="763465" y="974074"/>
                  </a:lnTo>
                  <a:lnTo>
                    <a:pt x="763284" y="974219"/>
                  </a:lnTo>
                  <a:lnTo>
                    <a:pt x="763133" y="974324"/>
                  </a:lnTo>
                  <a:lnTo>
                    <a:pt x="762816" y="974524"/>
                  </a:lnTo>
                  <a:lnTo>
                    <a:pt x="762664" y="974633"/>
                  </a:lnTo>
                  <a:lnTo>
                    <a:pt x="762525" y="974756"/>
                  </a:lnTo>
                  <a:lnTo>
                    <a:pt x="762396" y="974911"/>
                  </a:lnTo>
                  <a:lnTo>
                    <a:pt x="762283" y="975088"/>
                  </a:lnTo>
                  <a:lnTo>
                    <a:pt x="762177" y="975270"/>
                  </a:lnTo>
                  <a:lnTo>
                    <a:pt x="762075" y="975456"/>
                  </a:lnTo>
                  <a:lnTo>
                    <a:pt x="761966" y="975633"/>
                  </a:lnTo>
                  <a:lnTo>
                    <a:pt x="761830" y="975825"/>
                  </a:lnTo>
                  <a:lnTo>
                    <a:pt x="761403" y="976388"/>
                  </a:lnTo>
                  <a:lnTo>
                    <a:pt x="760980" y="977002"/>
                  </a:lnTo>
                  <a:lnTo>
                    <a:pt x="760848" y="977216"/>
                  </a:lnTo>
                  <a:lnTo>
                    <a:pt x="760727" y="977439"/>
                  </a:lnTo>
                  <a:lnTo>
                    <a:pt x="760636" y="977666"/>
                  </a:lnTo>
                  <a:lnTo>
                    <a:pt x="760587" y="977825"/>
                  </a:lnTo>
                  <a:lnTo>
                    <a:pt x="760546" y="977989"/>
                  </a:lnTo>
                  <a:lnTo>
                    <a:pt x="760515" y="978152"/>
                  </a:lnTo>
                  <a:lnTo>
                    <a:pt x="760493" y="978321"/>
                  </a:lnTo>
                  <a:lnTo>
                    <a:pt x="760485" y="978484"/>
                  </a:lnTo>
                  <a:lnTo>
                    <a:pt x="760485" y="978666"/>
                  </a:lnTo>
                  <a:lnTo>
                    <a:pt x="760504" y="978844"/>
                  </a:lnTo>
                  <a:lnTo>
                    <a:pt x="760530" y="979026"/>
                  </a:lnTo>
                  <a:lnTo>
                    <a:pt x="760565" y="979203"/>
                  </a:lnTo>
                  <a:lnTo>
                    <a:pt x="760606" y="979380"/>
                  </a:lnTo>
                  <a:lnTo>
                    <a:pt x="760659" y="979562"/>
                  </a:lnTo>
                  <a:lnTo>
                    <a:pt x="760791" y="979917"/>
                  </a:lnTo>
                  <a:lnTo>
                    <a:pt x="760863" y="980099"/>
                  </a:lnTo>
                  <a:lnTo>
                    <a:pt x="760886" y="980146"/>
                  </a:lnTo>
                  <a:lnTo>
                    <a:pt x="760931" y="980276"/>
                  </a:lnTo>
                  <a:lnTo>
                    <a:pt x="760991" y="980426"/>
                  </a:lnTo>
                  <a:lnTo>
                    <a:pt x="761059" y="980576"/>
                  </a:lnTo>
                  <a:lnTo>
                    <a:pt x="761124" y="980731"/>
                  </a:lnTo>
                  <a:lnTo>
                    <a:pt x="761169" y="980881"/>
                  </a:lnTo>
                  <a:lnTo>
                    <a:pt x="761191" y="981035"/>
                  </a:lnTo>
                  <a:lnTo>
                    <a:pt x="761176" y="981181"/>
                  </a:lnTo>
                  <a:lnTo>
                    <a:pt x="761131" y="981331"/>
                  </a:lnTo>
                  <a:lnTo>
                    <a:pt x="761018" y="981631"/>
                  </a:lnTo>
                  <a:lnTo>
                    <a:pt x="760976" y="981781"/>
                  </a:lnTo>
                  <a:lnTo>
                    <a:pt x="760942" y="981945"/>
                  </a:lnTo>
                  <a:lnTo>
                    <a:pt x="760916" y="982108"/>
                  </a:lnTo>
                  <a:lnTo>
                    <a:pt x="760897" y="982277"/>
                  </a:lnTo>
                  <a:lnTo>
                    <a:pt x="760889" y="982440"/>
                  </a:lnTo>
                  <a:lnTo>
                    <a:pt x="760893" y="982604"/>
                  </a:lnTo>
                  <a:lnTo>
                    <a:pt x="760920" y="982859"/>
                  </a:lnTo>
                  <a:lnTo>
                    <a:pt x="760980" y="983113"/>
                  </a:lnTo>
                  <a:lnTo>
                    <a:pt x="761063" y="983368"/>
                  </a:lnTo>
                  <a:lnTo>
                    <a:pt x="761165" y="983613"/>
                  </a:lnTo>
                  <a:lnTo>
                    <a:pt x="761282" y="983841"/>
                  </a:lnTo>
                  <a:lnTo>
                    <a:pt x="761392" y="984027"/>
                  </a:lnTo>
                  <a:lnTo>
                    <a:pt x="761512" y="984200"/>
                  </a:lnTo>
                  <a:lnTo>
                    <a:pt x="761648" y="984373"/>
                  </a:lnTo>
                  <a:lnTo>
                    <a:pt x="761796" y="984532"/>
                  </a:lnTo>
                  <a:lnTo>
                    <a:pt x="761947" y="984677"/>
                  </a:lnTo>
                  <a:lnTo>
                    <a:pt x="762086" y="984787"/>
                  </a:lnTo>
                  <a:lnTo>
                    <a:pt x="762234" y="984891"/>
                  </a:lnTo>
                  <a:lnTo>
                    <a:pt x="762381" y="984987"/>
                  </a:lnTo>
                  <a:lnTo>
                    <a:pt x="762929" y="985305"/>
                  </a:lnTo>
                  <a:lnTo>
                    <a:pt x="763669" y="985673"/>
                  </a:lnTo>
                  <a:lnTo>
                    <a:pt x="763907" y="985805"/>
                  </a:lnTo>
                  <a:lnTo>
                    <a:pt x="764141" y="985955"/>
                  </a:lnTo>
                  <a:lnTo>
                    <a:pt x="764817" y="986437"/>
                  </a:lnTo>
                  <a:lnTo>
                    <a:pt x="765055" y="986578"/>
                  </a:lnTo>
                  <a:lnTo>
                    <a:pt x="765319" y="986705"/>
                  </a:lnTo>
                  <a:lnTo>
                    <a:pt x="765878" y="986906"/>
                  </a:lnTo>
                  <a:lnTo>
                    <a:pt x="766150" y="987015"/>
                  </a:lnTo>
                  <a:lnTo>
                    <a:pt x="766407" y="987151"/>
                  </a:lnTo>
                  <a:lnTo>
                    <a:pt x="766860" y="987419"/>
                  </a:lnTo>
                  <a:lnTo>
                    <a:pt x="767079" y="987569"/>
                  </a:lnTo>
                  <a:lnTo>
                    <a:pt x="767253" y="987738"/>
                  </a:lnTo>
                  <a:lnTo>
                    <a:pt x="767351" y="987920"/>
                  </a:lnTo>
                  <a:lnTo>
                    <a:pt x="767370" y="988038"/>
                  </a:lnTo>
                  <a:lnTo>
                    <a:pt x="767374" y="988161"/>
                  </a:lnTo>
                  <a:lnTo>
                    <a:pt x="767340" y="988538"/>
                  </a:lnTo>
                  <a:lnTo>
                    <a:pt x="767329" y="988770"/>
                  </a:lnTo>
                  <a:lnTo>
                    <a:pt x="767212" y="990220"/>
                  </a:lnTo>
                  <a:lnTo>
                    <a:pt x="767174" y="990739"/>
                  </a:lnTo>
                  <a:lnTo>
                    <a:pt x="767155" y="991203"/>
                  </a:lnTo>
                  <a:lnTo>
                    <a:pt x="767147" y="991821"/>
                  </a:lnTo>
                  <a:lnTo>
                    <a:pt x="767147" y="992026"/>
                  </a:lnTo>
                  <a:lnTo>
                    <a:pt x="767132" y="992289"/>
                  </a:lnTo>
                  <a:lnTo>
                    <a:pt x="767110" y="992553"/>
                  </a:lnTo>
                  <a:lnTo>
                    <a:pt x="767094" y="992817"/>
                  </a:lnTo>
                  <a:lnTo>
                    <a:pt x="767374" y="993667"/>
                  </a:lnTo>
                  <a:lnTo>
                    <a:pt x="767937" y="994590"/>
                  </a:lnTo>
                  <a:lnTo>
                    <a:pt x="768122" y="994981"/>
                  </a:lnTo>
                  <a:lnTo>
                    <a:pt x="768016" y="995413"/>
                  </a:lnTo>
                  <a:lnTo>
                    <a:pt x="767865" y="995795"/>
                  </a:lnTo>
                  <a:lnTo>
                    <a:pt x="767861" y="996227"/>
                  </a:lnTo>
                  <a:lnTo>
                    <a:pt x="767805" y="996659"/>
                  </a:lnTo>
                  <a:lnTo>
                    <a:pt x="767608" y="996991"/>
                  </a:lnTo>
                  <a:lnTo>
                    <a:pt x="767412" y="997087"/>
                  </a:lnTo>
                  <a:lnTo>
                    <a:pt x="767030" y="996982"/>
                  </a:lnTo>
                  <a:lnTo>
                    <a:pt x="766656" y="996641"/>
                  </a:lnTo>
                  <a:lnTo>
                    <a:pt x="766324" y="996295"/>
                  </a:lnTo>
                  <a:lnTo>
                    <a:pt x="765897" y="996050"/>
                  </a:lnTo>
                  <a:lnTo>
                    <a:pt x="765421" y="995945"/>
                  </a:lnTo>
                  <a:lnTo>
                    <a:pt x="764938" y="996032"/>
                  </a:lnTo>
                  <a:lnTo>
                    <a:pt x="764836" y="996368"/>
                  </a:lnTo>
                  <a:lnTo>
                    <a:pt x="764783" y="996850"/>
                  </a:lnTo>
                  <a:lnTo>
                    <a:pt x="764772" y="997328"/>
                  </a:lnTo>
                  <a:lnTo>
                    <a:pt x="764621" y="997810"/>
                  </a:lnTo>
                  <a:lnTo>
                    <a:pt x="764183" y="998187"/>
                  </a:lnTo>
                  <a:lnTo>
                    <a:pt x="763699" y="998514"/>
                  </a:lnTo>
                  <a:lnTo>
                    <a:pt x="763167" y="998746"/>
                  </a:lnTo>
                  <a:lnTo>
                    <a:pt x="762494" y="998833"/>
                  </a:lnTo>
                  <a:lnTo>
                    <a:pt x="761966" y="998969"/>
                  </a:lnTo>
                  <a:lnTo>
                    <a:pt x="761388" y="999197"/>
                  </a:lnTo>
                  <a:lnTo>
                    <a:pt x="760859" y="999283"/>
                  </a:lnTo>
                  <a:lnTo>
                    <a:pt x="760281" y="999324"/>
                  </a:lnTo>
                  <a:lnTo>
                    <a:pt x="759518" y="999165"/>
                  </a:lnTo>
                  <a:lnTo>
                    <a:pt x="758948" y="998869"/>
                  </a:lnTo>
                  <a:lnTo>
                    <a:pt x="758665" y="998669"/>
                  </a:lnTo>
                  <a:lnTo>
                    <a:pt x="758570" y="998428"/>
                  </a:lnTo>
                  <a:lnTo>
                    <a:pt x="758672" y="998187"/>
                  </a:lnTo>
                  <a:lnTo>
                    <a:pt x="758869" y="997905"/>
                  </a:lnTo>
                  <a:lnTo>
                    <a:pt x="758971" y="997614"/>
                  </a:lnTo>
                  <a:lnTo>
                    <a:pt x="758971" y="997423"/>
                  </a:lnTo>
                  <a:lnTo>
                    <a:pt x="758737" y="997132"/>
                  </a:lnTo>
                  <a:lnTo>
                    <a:pt x="758170" y="996877"/>
                  </a:lnTo>
                  <a:lnTo>
                    <a:pt x="758019" y="996859"/>
                  </a:lnTo>
                  <a:lnTo>
                    <a:pt x="757868" y="996859"/>
                  </a:lnTo>
                  <a:lnTo>
                    <a:pt x="757717" y="996864"/>
                  </a:lnTo>
                  <a:lnTo>
                    <a:pt x="757562" y="996896"/>
                  </a:lnTo>
                  <a:lnTo>
                    <a:pt x="757415" y="996950"/>
                  </a:lnTo>
                  <a:lnTo>
                    <a:pt x="757113" y="997077"/>
                  </a:lnTo>
                  <a:lnTo>
                    <a:pt x="756962" y="997128"/>
                  </a:lnTo>
                  <a:lnTo>
                    <a:pt x="756690" y="997191"/>
                  </a:lnTo>
                  <a:lnTo>
                    <a:pt x="756554" y="997218"/>
                  </a:lnTo>
                  <a:lnTo>
                    <a:pt x="756278" y="997250"/>
                  </a:lnTo>
                  <a:lnTo>
                    <a:pt x="756168" y="997255"/>
                  </a:lnTo>
                  <a:lnTo>
                    <a:pt x="756059" y="997255"/>
                  </a:lnTo>
                  <a:lnTo>
                    <a:pt x="755734" y="997241"/>
                  </a:lnTo>
                  <a:lnTo>
                    <a:pt x="755655" y="997250"/>
                  </a:lnTo>
                  <a:lnTo>
                    <a:pt x="755326" y="997205"/>
                  </a:lnTo>
                  <a:lnTo>
                    <a:pt x="755001" y="997137"/>
                  </a:lnTo>
                  <a:lnTo>
                    <a:pt x="754677" y="997046"/>
                  </a:lnTo>
                  <a:lnTo>
                    <a:pt x="754363" y="996932"/>
                  </a:lnTo>
                  <a:lnTo>
                    <a:pt x="754061" y="996800"/>
                  </a:lnTo>
                  <a:lnTo>
                    <a:pt x="753751" y="996609"/>
                  </a:lnTo>
                  <a:lnTo>
                    <a:pt x="753460" y="996382"/>
                  </a:lnTo>
                  <a:lnTo>
                    <a:pt x="753181" y="996132"/>
                  </a:lnTo>
                  <a:lnTo>
                    <a:pt x="752894" y="995895"/>
                  </a:lnTo>
                  <a:lnTo>
                    <a:pt x="752588" y="995695"/>
                  </a:lnTo>
                  <a:lnTo>
                    <a:pt x="752365" y="995582"/>
                  </a:lnTo>
                  <a:lnTo>
                    <a:pt x="752139" y="995477"/>
                  </a:lnTo>
                  <a:lnTo>
                    <a:pt x="751908" y="995377"/>
                  </a:lnTo>
                  <a:lnTo>
                    <a:pt x="751674" y="995290"/>
                  </a:lnTo>
                  <a:lnTo>
                    <a:pt x="751436" y="995218"/>
                  </a:lnTo>
                  <a:lnTo>
                    <a:pt x="751206" y="995168"/>
                  </a:lnTo>
                  <a:lnTo>
                    <a:pt x="750968" y="995136"/>
                  </a:lnTo>
                  <a:lnTo>
                    <a:pt x="750726" y="995113"/>
                  </a:lnTo>
                  <a:lnTo>
                    <a:pt x="750496" y="995068"/>
                  </a:lnTo>
                  <a:lnTo>
                    <a:pt x="750281" y="994990"/>
                  </a:lnTo>
                  <a:lnTo>
                    <a:pt x="750043" y="994831"/>
                  </a:lnTo>
                  <a:lnTo>
                    <a:pt x="749820" y="994631"/>
                  </a:lnTo>
                  <a:lnTo>
                    <a:pt x="749620" y="994395"/>
                  </a:lnTo>
                  <a:lnTo>
                    <a:pt x="749435" y="994145"/>
                  </a:lnTo>
                  <a:lnTo>
                    <a:pt x="749265" y="993890"/>
                  </a:lnTo>
                  <a:lnTo>
                    <a:pt x="749155" y="993663"/>
                  </a:lnTo>
                  <a:lnTo>
                    <a:pt x="749068" y="993408"/>
                  </a:lnTo>
                  <a:lnTo>
                    <a:pt x="748989" y="993153"/>
                  </a:lnTo>
                  <a:lnTo>
                    <a:pt x="748891" y="992930"/>
                  </a:lnTo>
                  <a:lnTo>
                    <a:pt x="748747" y="992758"/>
                  </a:lnTo>
                  <a:lnTo>
                    <a:pt x="748524" y="992653"/>
                  </a:lnTo>
                  <a:lnTo>
                    <a:pt x="748249" y="992612"/>
                  </a:lnTo>
                  <a:lnTo>
                    <a:pt x="747947" y="992612"/>
                  </a:lnTo>
                  <a:lnTo>
                    <a:pt x="747637" y="992630"/>
                  </a:lnTo>
                  <a:lnTo>
                    <a:pt x="747131" y="992671"/>
                  </a:lnTo>
                  <a:lnTo>
                    <a:pt x="746511" y="992780"/>
                  </a:lnTo>
                  <a:lnTo>
                    <a:pt x="746304" y="992799"/>
                  </a:lnTo>
                  <a:lnTo>
                    <a:pt x="745949" y="992803"/>
                  </a:lnTo>
                  <a:lnTo>
                    <a:pt x="745594" y="992780"/>
                  </a:lnTo>
                  <a:lnTo>
                    <a:pt x="745239" y="992740"/>
                  </a:lnTo>
                  <a:lnTo>
                    <a:pt x="744880" y="992703"/>
                  </a:lnTo>
                  <a:lnTo>
                    <a:pt x="744525" y="992685"/>
                  </a:lnTo>
                  <a:lnTo>
                    <a:pt x="744094" y="992694"/>
                  </a:lnTo>
                  <a:lnTo>
                    <a:pt x="743664" y="992712"/>
                  </a:lnTo>
                  <a:lnTo>
                    <a:pt x="743449" y="992712"/>
                  </a:lnTo>
                  <a:lnTo>
                    <a:pt x="743007" y="992694"/>
                  </a:lnTo>
                  <a:lnTo>
                    <a:pt x="742565" y="992667"/>
                  </a:lnTo>
                  <a:lnTo>
                    <a:pt x="742123" y="992621"/>
                  </a:lnTo>
                  <a:lnTo>
                    <a:pt x="741685" y="992558"/>
                  </a:lnTo>
                  <a:lnTo>
                    <a:pt x="741258" y="992467"/>
                  </a:lnTo>
                  <a:lnTo>
                    <a:pt x="741039" y="992408"/>
                  </a:lnTo>
                  <a:lnTo>
                    <a:pt x="740824" y="992344"/>
                  </a:lnTo>
                  <a:lnTo>
                    <a:pt x="740608" y="992276"/>
                  </a:lnTo>
                  <a:lnTo>
                    <a:pt x="740397" y="992198"/>
                  </a:lnTo>
                  <a:lnTo>
                    <a:pt x="740185" y="992112"/>
                  </a:lnTo>
                  <a:lnTo>
                    <a:pt x="739978" y="992012"/>
                  </a:lnTo>
                  <a:lnTo>
                    <a:pt x="739774" y="991898"/>
                  </a:lnTo>
                  <a:lnTo>
                    <a:pt x="739370" y="991662"/>
                  </a:lnTo>
                  <a:lnTo>
                    <a:pt x="739162" y="991557"/>
                  </a:lnTo>
                  <a:lnTo>
                    <a:pt x="738958" y="991471"/>
                  </a:lnTo>
                  <a:lnTo>
                    <a:pt x="738135" y="991166"/>
                  </a:lnTo>
                  <a:lnTo>
                    <a:pt x="737900" y="991039"/>
                  </a:lnTo>
                  <a:lnTo>
                    <a:pt x="737432" y="990743"/>
                  </a:lnTo>
                  <a:lnTo>
                    <a:pt x="737217" y="990652"/>
                  </a:lnTo>
                  <a:lnTo>
                    <a:pt x="736971" y="990661"/>
                  </a:lnTo>
                  <a:lnTo>
                    <a:pt x="736869" y="990707"/>
                  </a:lnTo>
                  <a:lnTo>
                    <a:pt x="736775" y="990762"/>
                  </a:lnTo>
                  <a:lnTo>
                    <a:pt x="736919" y="991130"/>
                  </a:lnTo>
                  <a:lnTo>
                    <a:pt x="737190" y="991866"/>
                  </a:lnTo>
                  <a:lnTo>
                    <a:pt x="737444" y="992608"/>
                  </a:lnTo>
                  <a:lnTo>
                    <a:pt x="737549" y="992885"/>
                  </a:lnTo>
                  <a:lnTo>
                    <a:pt x="737663" y="993158"/>
                  </a:lnTo>
                  <a:lnTo>
                    <a:pt x="737764" y="993435"/>
                  </a:lnTo>
                  <a:lnTo>
                    <a:pt x="737844" y="993713"/>
                  </a:lnTo>
                  <a:lnTo>
                    <a:pt x="737878" y="993985"/>
                  </a:lnTo>
                  <a:lnTo>
                    <a:pt x="737851" y="994258"/>
                  </a:lnTo>
                  <a:lnTo>
                    <a:pt x="737780" y="994531"/>
                  </a:lnTo>
                  <a:lnTo>
                    <a:pt x="737772" y="994845"/>
                  </a:lnTo>
                  <a:lnTo>
                    <a:pt x="737757" y="995163"/>
                  </a:lnTo>
                  <a:lnTo>
                    <a:pt x="737738" y="995477"/>
                  </a:lnTo>
                  <a:lnTo>
                    <a:pt x="737712" y="995791"/>
                  </a:lnTo>
                  <a:lnTo>
                    <a:pt x="737678" y="996104"/>
                  </a:lnTo>
                  <a:lnTo>
                    <a:pt x="737613" y="996464"/>
                  </a:lnTo>
                  <a:lnTo>
                    <a:pt x="737447" y="997173"/>
                  </a:lnTo>
                  <a:lnTo>
                    <a:pt x="737383" y="997532"/>
                  </a:lnTo>
                  <a:lnTo>
                    <a:pt x="737357" y="997887"/>
                  </a:lnTo>
                  <a:lnTo>
                    <a:pt x="737364" y="998128"/>
                  </a:lnTo>
                  <a:lnTo>
                    <a:pt x="737387" y="998369"/>
                  </a:lnTo>
                  <a:lnTo>
                    <a:pt x="737417" y="998615"/>
                  </a:lnTo>
                  <a:lnTo>
                    <a:pt x="737459" y="998855"/>
                  </a:lnTo>
                  <a:lnTo>
                    <a:pt x="737500" y="999092"/>
                  </a:lnTo>
                  <a:lnTo>
                    <a:pt x="737591" y="999483"/>
                  </a:lnTo>
                  <a:lnTo>
                    <a:pt x="737704" y="999870"/>
                  </a:lnTo>
                  <a:lnTo>
                    <a:pt x="737965" y="1000633"/>
                  </a:lnTo>
                  <a:lnTo>
                    <a:pt x="738316" y="1001716"/>
                  </a:lnTo>
                  <a:lnTo>
                    <a:pt x="738433" y="1002066"/>
                  </a:lnTo>
                  <a:lnTo>
                    <a:pt x="738543" y="1002416"/>
                  </a:lnTo>
                  <a:lnTo>
                    <a:pt x="738637" y="1002771"/>
                  </a:lnTo>
                  <a:lnTo>
                    <a:pt x="738679" y="1002984"/>
                  </a:lnTo>
                  <a:lnTo>
                    <a:pt x="738735" y="1003430"/>
                  </a:lnTo>
                  <a:lnTo>
                    <a:pt x="738784" y="1003635"/>
                  </a:lnTo>
                  <a:lnTo>
                    <a:pt x="738871" y="1003816"/>
                  </a:lnTo>
                  <a:lnTo>
                    <a:pt x="739098" y="1004021"/>
                  </a:lnTo>
                  <a:lnTo>
                    <a:pt x="739434" y="1004167"/>
                  </a:lnTo>
                  <a:lnTo>
                    <a:pt x="739834" y="1004262"/>
                  </a:lnTo>
                  <a:lnTo>
                    <a:pt x="740250" y="1004330"/>
                  </a:lnTo>
                  <a:lnTo>
                    <a:pt x="740639" y="1004385"/>
                  </a:lnTo>
                  <a:lnTo>
                    <a:pt x="740854" y="1004408"/>
                  </a:lnTo>
                  <a:lnTo>
                    <a:pt x="741069" y="1004412"/>
                  </a:lnTo>
                  <a:lnTo>
                    <a:pt x="741288" y="1004412"/>
                  </a:lnTo>
                  <a:lnTo>
                    <a:pt x="741504" y="1004421"/>
                  </a:lnTo>
                  <a:lnTo>
                    <a:pt x="741715" y="1004449"/>
                  </a:lnTo>
                  <a:lnTo>
                    <a:pt x="742002" y="1004508"/>
                  </a:lnTo>
                  <a:lnTo>
                    <a:pt x="742289" y="1004585"/>
                  </a:lnTo>
                  <a:lnTo>
                    <a:pt x="742572" y="1004685"/>
                  </a:lnTo>
                  <a:lnTo>
                    <a:pt x="742837" y="1004812"/>
                  </a:lnTo>
                  <a:lnTo>
                    <a:pt x="743075" y="1004967"/>
                  </a:lnTo>
                  <a:lnTo>
                    <a:pt x="743309" y="1005185"/>
                  </a:lnTo>
                  <a:lnTo>
                    <a:pt x="743520" y="1005449"/>
                  </a:lnTo>
                  <a:lnTo>
                    <a:pt x="743701" y="1005740"/>
                  </a:lnTo>
                  <a:lnTo>
                    <a:pt x="743849" y="1006049"/>
                  </a:lnTo>
                  <a:lnTo>
                    <a:pt x="743962" y="1006354"/>
                  </a:lnTo>
                  <a:lnTo>
                    <a:pt x="744034" y="1006690"/>
                  </a:lnTo>
                  <a:lnTo>
                    <a:pt x="744068" y="1007045"/>
                  </a:lnTo>
                  <a:lnTo>
                    <a:pt x="744064" y="1007409"/>
                  </a:lnTo>
                  <a:lnTo>
                    <a:pt x="744023" y="1007764"/>
                  </a:lnTo>
                  <a:lnTo>
                    <a:pt x="743939" y="1008095"/>
                  </a:lnTo>
                  <a:lnTo>
                    <a:pt x="743683" y="1008628"/>
                  </a:lnTo>
                  <a:lnTo>
                    <a:pt x="743188" y="1009692"/>
                  </a:lnTo>
                  <a:lnTo>
                    <a:pt x="742946" y="1010228"/>
                  </a:lnTo>
                  <a:lnTo>
                    <a:pt x="742708" y="1010769"/>
                  </a:lnTo>
                  <a:lnTo>
                    <a:pt x="742334" y="1011624"/>
                  </a:lnTo>
                  <a:lnTo>
                    <a:pt x="742153" y="1012052"/>
                  </a:lnTo>
                  <a:lnTo>
                    <a:pt x="741979" y="1012484"/>
                  </a:lnTo>
                  <a:lnTo>
                    <a:pt x="741821" y="1012925"/>
                  </a:lnTo>
                  <a:lnTo>
                    <a:pt x="741579" y="1013621"/>
                  </a:lnTo>
                  <a:lnTo>
                    <a:pt x="741466" y="1013975"/>
                  </a:lnTo>
                  <a:lnTo>
                    <a:pt x="741383" y="1014330"/>
                  </a:lnTo>
                  <a:lnTo>
                    <a:pt x="741334" y="1014689"/>
                  </a:lnTo>
                  <a:lnTo>
                    <a:pt x="741345" y="1015003"/>
                  </a:lnTo>
                  <a:lnTo>
                    <a:pt x="741398" y="1015326"/>
                  </a:lnTo>
                  <a:lnTo>
                    <a:pt x="741462" y="1015644"/>
                  </a:lnTo>
                  <a:lnTo>
                    <a:pt x="741507" y="1015958"/>
                  </a:lnTo>
                  <a:lnTo>
                    <a:pt x="741504" y="1016272"/>
                  </a:lnTo>
                  <a:lnTo>
                    <a:pt x="741424" y="1016604"/>
                  </a:lnTo>
                  <a:lnTo>
                    <a:pt x="741296" y="1016931"/>
                  </a:lnTo>
                  <a:lnTo>
                    <a:pt x="740967" y="1017577"/>
                  </a:lnTo>
                  <a:lnTo>
                    <a:pt x="740820" y="1017904"/>
                  </a:lnTo>
                  <a:lnTo>
                    <a:pt x="740484" y="1018705"/>
                  </a:lnTo>
                  <a:lnTo>
                    <a:pt x="740321" y="1019105"/>
                  </a:lnTo>
                  <a:lnTo>
                    <a:pt x="740178" y="1019514"/>
                  </a:lnTo>
                  <a:lnTo>
                    <a:pt x="740065" y="1019928"/>
                  </a:lnTo>
                  <a:lnTo>
                    <a:pt x="739997" y="1020301"/>
                  </a:lnTo>
                  <a:lnTo>
                    <a:pt x="739955" y="1020683"/>
                  </a:lnTo>
                  <a:lnTo>
                    <a:pt x="739925" y="1021065"/>
                  </a:lnTo>
                  <a:lnTo>
                    <a:pt x="739910" y="1021451"/>
                  </a:lnTo>
                  <a:lnTo>
                    <a:pt x="739902" y="1021833"/>
                  </a:lnTo>
                  <a:lnTo>
                    <a:pt x="739910" y="1022083"/>
                  </a:lnTo>
                  <a:lnTo>
                    <a:pt x="739929" y="1022334"/>
                  </a:lnTo>
                  <a:lnTo>
                    <a:pt x="739951" y="1022584"/>
                  </a:lnTo>
                  <a:lnTo>
                    <a:pt x="739963" y="1022834"/>
                  </a:lnTo>
                  <a:lnTo>
                    <a:pt x="739948" y="1023084"/>
                  </a:lnTo>
                  <a:lnTo>
                    <a:pt x="739910" y="1023257"/>
                  </a:lnTo>
                  <a:lnTo>
                    <a:pt x="739793" y="1023598"/>
                  </a:lnTo>
                  <a:lnTo>
                    <a:pt x="739747" y="1023766"/>
                  </a:lnTo>
                  <a:lnTo>
                    <a:pt x="739736" y="1023934"/>
                  </a:lnTo>
                  <a:lnTo>
                    <a:pt x="739770" y="1024139"/>
                  </a:lnTo>
                  <a:lnTo>
                    <a:pt x="739842" y="1024343"/>
                  </a:lnTo>
                  <a:lnTo>
                    <a:pt x="739944" y="1024544"/>
                  </a:lnTo>
                  <a:lnTo>
                    <a:pt x="740057" y="1024739"/>
                  </a:lnTo>
                  <a:lnTo>
                    <a:pt x="740178" y="1024926"/>
                  </a:lnTo>
                  <a:lnTo>
                    <a:pt x="740299" y="1025080"/>
                  </a:lnTo>
                  <a:lnTo>
                    <a:pt x="740593" y="1025358"/>
                  </a:lnTo>
                  <a:lnTo>
                    <a:pt x="740722" y="1025503"/>
                  </a:lnTo>
                  <a:lnTo>
                    <a:pt x="740820" y="1025662"/>
                  </a:lnTo>
                  <a:lnTo>
                    <a:pt x="740877" y="1025808"/>
                  </a:lnTo>
                  <a:lnTo>
                    <a:pt x="740929" y="1025972"/>
                  </a:lnTo>
                  <a:lnTo>
                    <a:pt x="740967" y="1026140"/>
                  </a:lnTo>
                  <a:lnTo>
                    <a:pt x="740975" y="1026281"/>
                  </a:lnTo>
                  <a:lnTo>
                    <a:pt x="740937" y="1026385"/>
                  </a:lnTo>
                  <a:lnTo>
                    <a:pt x="740846" y="1026440"/>
                  </a:lnTo>
                  <a:lnTo>
                    <a:pt x="740714" y="1026454"/>
                  </a:lnTo>
                  <a:lnTo>
                    <a:pt x="740559" y="1026454"/>
                  </a:lnTo>
                  <a:lnTo>
                    <a:pt x="740408" y="1026467"/>
                  </a:lnTo>
                  <a:lnTo>
                    <a:pt x="740280" y="1026508"/>
                  </a:lnTo>
                  <a:lnTo>
                    <a:pt x="740151" y="1026626"/>
                  </a:lnTo>
                  <a:lnTo>
                    <a:pt x="740050" y="1026799"/>
                  </a:lnTo>
                  <a:lnTo>
                    <a:pt x="739966" y="1027004"/>
                  </a:lnTo>
                  <a:lnTo>
                    <a:pt x="739910" y="1027218"/>
                  </a:lnTo>
                  <a:lnTo>
                    <a:pt x="739872" y="1027422"/>
                  </a:lnTo>
                  <a:lnTo>
                    <a:pt x="739861" y="1027645"/>
                  </a:lnTo>
                  <a:lnTo>
                    <a:pt x="739879" y="1027886"/>
                  </a:lnTo>
                  <a:lnTo>
                    <a:pt x="739932" y="1028122"/>
                  </a:lnTo>
                  <a:lnTo>
                    <a:pt x="740012" y="1028345"/>
                  </a:lnTo>
                  <a:lnTo>
                    <a:pt x="740117" y="1028541"/>
                  </a:lnTo>
                  <a:lnTo>
                    <a:pt x="740310" y="1028732"/>
                  </a:lnTo>
                  <a:lnTo>
                    <a:pt x="740574" y="1028868"/>
                  </a:lnTo>
                  <a:lnTo>
                    <a:pt x="740880" y="1028982"/>
                  </a:lnTo>
                  <a:lnTo>
                    <a:pt x="741194" y="1029091"/>
                  </a:lnTo>
                  <a:lnTo>
                    <a:pt x="741481" y="1029223"/>
                  </a:lnTo>
                  <a:lnTo>
                    <a:pt x="741832" y="1029410"/>
                  </a:lnTo>
                  <a:lnTo>
                    <a:pt x="742198" y="1029596"/>
                  </a:lnTo>
                  <a:lnTo>
                    <a:pt x="742550" y="1029801"/>
                  </a:lnTo>
                  <a:lnTo>
                    <a:pt x="742859" y="1030028"/>
                  </a:lnTo>
                  <a:lnTo>
                    <a:pt x="743097" y="1030305"/>
                  </a:lnTo>
                  <a:lnTo>
                    <a:pt x="743248" y="1030601"/>
                  </a:lnTo>
                  <a:lnTo>
                    <a:pt x="743354" y="1030942"/>
                  </a:lnTo>
                  <a:lnTo>
                    <a:pt x="743414" y="1031301"/>
                  </a:lnTo>
                  <a:lnTo>
                    <a:pt x="743449" y="1031665"/>
                  </a:lnTo>
                  <a:lnTo>
                    <a:pt x="743464" y="1032020"/>
                  </a:lnTo>
                  <a:lnTo>
                    <a:pt x="743418" y="1032529"/>
                  </a:lnTo>
                  <a:lnTo>
                    <a:pt x="743290" y="1033048"/>
                  </a:lnTo>
                  <a:lnTo>
                    <a:pt x="743109" y="1033561"/>
                  </a:lnTo>
                  <a:lnTo>
                    <a:pt x="742697" y="1034571"/>
                  </a:lnTo>
                  <a:lnTo>
                    <a:pt x="742474" y="1035139"/>
                  </a:lnTo>
                  <a:lnTo>
                    <a:pt x="742229" y="1035708"/>
                  </a:lnTo>
                  <a:lnTo>
                    <a:pt x="741964" y="1036263"/>
                  </a:lnTo>
                  <a:lnTo>
                    <a:pt x="741670" y="1036799"/>
                  </a:lnTo>
                  <a:lnTo>
                    <a:pt x="741341" y="1037309"/>
                  </a:lnTo>
                  <a:lnTo>
                    <a:pt x="741028" y="1037736"/>
                  </a:lnTo>
                  <a:lnTo>
                    <a:pt x="740691" y="1038150"/>
                  </a:lnTo>
                  <a:lnTo>
                    <a:pt x="740329" y="1038546"/>
                  </a:lnTo>
                  <a:lnTo>
                    <a:pt x="739948" y="1038919"/>
                  </a:lnTo>
                  <a:lnTo>
                    <a:pt x="739540" y="1039251"/>
                  </a:lnTo>
                  <a:lnTo>
                    <a:pt x="739196" y="1039510"/>
                  </a:lnTo>
                  <a:lnTo>
                    <a:pt x="738837" y="1039760"/>
                  </a:lnTo>
                  <a:lnTo>
                    <a:pt x="738463" y="1039987"/>
                  </a:lnTo>
                  <a:lnTo>
                    <a:pt x="738078" y="1040165"/>
                  </a:lnTo>
                  <a:lnTo>
                    <a:pt x="737689" y="1040269"/>
                  </a:lnTo>
                  <a:lnTo>
                    <a:pt x="737375" y="1040306"/>
                  </a:lnTo>
                  <a:lnTo>
                    <a:pt x="737051" y="1040310"/>
                  </a:lnTo>
                  <a:lnTo>
                    <a:pt x="736722" y="1040283"/>
                  </a:lnTo>
                  <a:lnTo>
                    <a:pt x="736409" y="1040219"/>
                  </a:lnTo>
                  <a:lnTo>
                    <a:pt x="736122" y="1040115"/>
                  </a:lnTo>
                  <a:lnTo>
                    <a:pt x="735906" y="1039978"/>
                  </a:lnTo>
                  <a:lnTo>
                    <a:pt x="735710" y="1039810"/>
                  </a:lnTo>
                  <a:lnTo>
                    <a:pt x="735525" y="1039619"/>
                  </a:lnTo>
                  <a:lnTo>
                    <a:pt x="735344" y="1039423"/>
                  </a:lnTo>
                  <a:lnTo>
                    <a:pt x="735155" y="1039241"/>
                  </a:lnTo>
                  <a:lnTo>
                    <a:pt x="734788" y="1038937"/>
                  </a:lnTo>
                  <a:lnTo>
                    <a:pt x="734044" y="1038336"/>
                  </a:lnTo>
                  <a:lnTo>
                    <a:pt x="733686" y="1038027"/>
                  </a:lnTo>
                  <a:lnTo>
                    <a:pt x="733346" y="1037700"/>
                  </a:lnTo>
                  <a:lnTo>
                    <a:pt x="733059" y="1037391"/>
                  </a:lnTo>
                  <a:lnTo>
                    <a:pt x="732779" y="1037068"/>
                  </a:lnTo>
                  <a:lnTo>
                    <a:pt x="732515" y="1036736"/>
                  </a:lnTo>
                  <a:lnTo>
                    <a:pt x="732273" y="1036395"/>
                  </a:lnTo>
                  <a:lnTo>
                    <a:pt x="732065" y="1036031"/>
                  </a:lnTo>
                  <a:lnTo>
                    <a:pt x="731888" y="1035599"/>
                  </a:lnTo>
                  <a:lnTo>
                    <a:pt x="731763" y="1035139"/>
                  </a:lnTo>
                  <a:lnTo>
                    <a:pt x="731571" y="1034184"/>
                  </a:lnTo>
                  <a:lnTo>
                    <a:pt x="731450" y="1033721"/>
                  </a:lnTo>
                  <a:lnTo>
                    <a:pt x="731288" y="1033225"/>
                  </a:lnTo>
                  <a:lnTo>
                    <a:pt x="730921" y="1032252"/>
                  </a:lnTo>
                  <a:lnTo>
                    <a:pt x="730744" y="1031765"/>
                  </a:lnTo>
                  <a:lnTo>
                    <a:pt x="730574" y="1031274"/>
                  </a:lnTo>
                  <a:lnTo>
                    <a:pt x="730426" y="1030815"/>
                  </a:lnTo>
                  <a:lnTo>
                    <a:pt x="730151" y="1029887"/>
                  </a:lnTo>
                  <a:lnTo>
                    <a:pt x="730019" y="1029423"/>
                  </a:lnTo>
                  <a:lnTo>
                    <a:pt x="729894" y="1028959"/>
                  </a:lnTo>
                  <a:lnTo>
                    <a:pt x="729777" y="1028564"/>
                  </a:lnTo>
                  <a:lnTo>
                    <a:pt x="729656" y="1028173"/>
                  </a:lnTo>
                  <a:lnTo>
                    <a:pt x="729543" y="1027777"/>
                  </a:lnTo>
                  <a:lnTo>
                    <a:pt x="729456" y="1027377"/>
                  </a:lnTo>
                  <a:lnTo>
                    <a:pt x="729403" y="1026977"/>
                  </a:lnTo>
                  <a:lnTo>
                    <a:pt x="729399" y="1026613"/>
                  </a:lnTo>
                  <a:lnTo>
                    <a:pt x="729422" y="1026244"/>
                  </a:lnTo>
                  <a:lnTo>
                    <a:pt x="729467" y="1025876"/>
                  </a:lnTo>
                  <a:lnTo>
                    <a:pt x="729520" y="1025508"/>
                  </a:lnTo>
                  <a:lnTo>
                    <a:pt x="729565" y="1025139"/>
                  </a:lnTo>
                  <a:lnTo>
                    <a:pt x="729652" y="1024353"/>
                  </a:lnTo>
                  <a:lnTo>
                    <a:pt x="729750" y="1023561"/>
                  </a:lnTo>
                  <a:lnTo>
                    <a:pt x="729856" y="1022775"/>
                  </a:lnTo>
                  <a:lnTo>
                    <a:pt x="729969" y="1021988"/>
                  </a:lnTo>
                  <a:lnTo>
                    <a:pt x="730090" y="1021201"/>
                  </a:lnTo>
                  <a:lnTo>
                    <a:pt x="730185" y="1020678"/>
                  </a:lnTo>
                  <a:lnTo>
                    <a:pt x="730291" y="1020155"/>
                  </a:lnTo>
                  <a:lnTo>
                    <a:pt x="730392" y="1019632"/>
                  </a:lnTo>
                  <a:lnTo>
                    <a:pt x="730479" y="1019105"/>
                  </a:lnTo>
                  <a:lnTo>
                    <a:pt x="730528" y="1018582"/>
                  </a:lnTo>
                  <a:lnTo>
                    <a:pt x="730547" y="1018259"/>
                  </a:lnTo>
                  <a:lnTo>
                    <a:pt x="730574" y="1017936"/>
                  </a:lnTo>
                  <a:lnTo>
                    <a:pt x="730559" y="1017695"/>
                  </a:lnTo>
                  <a:lnTo>
                    <a:pt x="730547" y="1017577"/>
                  </a:lnTo>
                  <a:lnTo>
                    <a:pt x="730528" y="1017463"/>
                  </a:lnTo>
                  <a:lnTo>
                    <a:pt x="730502" y="1017345"/>
                  </a:lnTo>
                  <a:lnTo>
                    <a:pt x="730449" y="1017158"/>
                  </a:lnTo>
                  <a:lnTo>
                    <a:pt x="730381" y="1016977"/>
                  </a:lnTo>
                  <a:lnTo>
                    <a:pt x="730298" y="1016795"/>
                  </a:lnTo>
                  <a:lnTo>
                    <a:pt x="730113" y="1016449"/>
                  </a:lnTo>
                  <a:lnTo>
                    <a:pt x="729977" y="1016235"/>
                  </a:lnTo>
                  <a:lnTo>
                    <a:pt x="729822" y="1016026"/>
                  </a:lnTo>
                  <a:lnTo>
                    <a:pt x="729656" y="1015826"/>
                  </a:lnTo>
                  <a:lnTo>
                    <a:pt x="729320" y="1015435"/>
                  </a:lnTo>
                  <a:lnTo>
                    <a:pt x="729150" y="1015253"/>
                  </a:lnTo>
                  <a:lnTo>
                    <a:pt x="728802" y="1014903"/>
                  </a:lnTo>
                  <a:lnTo>
                    <a:pt x="728636" y="1014726"/>
                  </a:lnTo>
                  <a:lnTo>
                    <a:pt x="728485" y="1014530"/>
                  </a:lnTo>
                  <a:lnTo>
                    <a:pt x="728368" y="1014371"/>
                  </a:lnTo>
                  <a:lnTo>
                    <a:pt x="728251" y="1014203"/>
                  </a:lnTo>
                  <a:lnTo>
                    <a:pt x="728141" y="1014030"/>
                  </a:lnTo>
                  <a:lnTo>
                    <a:pt x="728062" y="1013852"/>
                  </a:lnTo>
                  <a:lnTo>
                    <a:pt x="728021" y="1013671"/>
                  </a:lnTo>
                  <a:lnTo>
                    <a:pt x="728013" y="1013552"/>
                  </a:lnTo>
                  <a:lnTo>
                    <a:pt x="728021" y="1013434"/>
                  </a:lnTo>
                  <a:lnTo>
                    <a:pt x="728040" y="1013311"/>
                  </a:lnTo>
                  <a:lnTo>
                    <a:pt x="728066" y="1013193"/>
                  </a:lnTo>
                  <a:lnTo>
                    <a:pt x="728104" y="1013079"/>
                  </a:lnTo>
                  <a:lnTo>
                    <a:pt x="728210" y="1012907"/>
                  </a:lnTo>
                  <a:lnTo>
                    <a:pt x="728372" y="1012752"/>
                  </a:lnTo>
                  <a:lnTo>
                    <a:pt x="728553" y="1012607"/>
                  </a:lnTo>
                  <a:lnTo>
                    <a:pt x="728712" y="1012452"/>
                  </a:lnTo>
                  <a:lnTo>
                    <a:pt x="728818" y="1012279"/>
                  </a:lnTo>
                  <a:lnTo>
                    <a:pt x="728855" y="1012038"/>
                  </a:lnTo>
                  <a:lnTo>
                    <a:pt x="728829" y="1011770"/>
                  </a:lnTo>
                  <a:lnTo>
                    <a:pt x="728757" y="1011488"/>
                  </a:lnTo>
                  <a:lnTo>
                    <a:pt x="728583" y="1010942"/>
                  </a:lnTo>
                  <a:lnTo>
                    <a:pt x="728497" y="1010656"/>
                  </a:lnTo>
                  <a:lnTo>
                    <a:pt x="728398" y="1010365"/>
                  </a:lnTo>
                  <a:lnTo>
                    <a:pt x="728285" y="1010083"/>
                  </a:lnTo>
                  <a:lnTo>
                    <a:pt x="728149" y="1009824"/>
                  </a:lnTo>
                  <a:lnTo>
                    <a:pt x="727979" y="1009596"/>
                  </a:lnTo>
                  <a:lnTo>
                    <a:pt x="727847" y="1009478"/>
                  </a:lnTo>
                  <a:lnTo>
                    <a:pt x="727703" y="1009369"/>
                  </a:lnTo>
                  <a:lnTo>
                    <a:pt x="727397" y="1009169"/>
                  </a:lnTo>
                  <a:lnTo>
                    <a:pt x="727250" y="1009064"/>
                  </a:lnTo>
                  <a:lnTo>
                    <a:pt x="727001" y="1008864"/>
                  </a:lnTo>
                  <a:lnTo>
                    <a:pt x="726518" y="1008437"/>
                  </a:lnTo>
                  <a:lnTo>
                    <a:pt x="726272" y="1008232"/>
                  </a:lnTo>
                  <a:lnTo>
                    <a:pt x="726011" y="1008046"/>
                  </a:lnTo>
                  <a:lnTo>
                    <a:pt x="725815" y="1007918"/>
                  </a:lnTo>
                  <a:lnTo>
                    <a:pt x="725611" y="1007800"/>
                  </a:lnTo>
                  <a:lnTo>
                    <a:pt x="725407" y="1007686"/>
                  </a:lnTo>
                  <a:lnTo>
                    <a:pt x="725196" y="1007577"/>
                  </a:lnTo>
                  <a:lnTo>
                    <a:pt x="724727" y="1007345"/>
                  </a:lnTo>
                  <a:lnTo>
                    <a:pt x="724459" y="1007232"/>
                  </a:lnTo>
                  <a:lnTo>
                    <a:pt x="723927" y="1006995"/>
                  </a:lnTo>
                  <a:lnTo>
                    <a:pt x="723674" y="1006854"/>
                  </a:lnTo>
                  <a:lnTo>
                    <a:pt x="723394" y="1006681"/>
                  </a:lnTo>
                  <a:lnTo>
                    <a:pt x="723122" y="1006495"/>
                  </a:lnTo>
                  <a:lnTo>
                    <a:pt x="722862" y="1006299"/>
                  </a:lnTo>
                  <a:lnTo>
                    <a:pt x="722609" y="1006086"/>
                  </a:lnTo>
                  <a:lnTo>
                    <a:pt x="722367" y="1005867"/>
                  </a:lnTo>
                  <a:lnTo>
                    <a:pt x="722152" y="1005667"/>
                  </a:lnTo>
                  <a:lnTo>
                    <a:pt x="721729" y="1005258"/>
                  </a:lnTo>
                  <a:lnTo>
                    <a:pt x="721513" y="1005062"/>
                  </a:lnTo>
                  <a:lnTo>
                    <a:pt x="721283" y="1004885"/>
                  </a:lnTo>
                  <a:lnTo>
                    <a:pt x="720894" y="1004640"/>
                  </a:lnTo>
                  <a:lnTo>
                    <a:pt x="720479" y="1004421"/>
                  </a:lnTo>
                  <a:lnTo>
                    <a:pt x="720044" y="1004239"/>
                  </a:lnTo>
                  <a:lnTo>
                    <a:pt x="719602" y="1004103"/>
                  </a:lnTo>
                  <a:lnTo>
                    <a:pt x="719164" y="1004030"/>
                  </a:lnTo>
                  <a:lnTo>
                    <a:pt x="718836" y="1004012"/>
                  </a:lnTo>
                  <a:lnTo>
                    <a:pt x="718500" y="1004021"/>
                  </a:lnTo>
                  <a:lnTo>
                    <a:pt x="718163" y="1004057"/>
                  </a:lnTo>
                  <a:lnTo>
                    <a:pt x="717555" y="1004308"/>
                  </a:lnTo>
                  <a:lnTo>
                    <a:pt x="717280" y="1004430"/>
                  </a:lnTo>
                  <a:lnTo>
                    <a:pt x="716736" y="1004699"/>
                  </a:lnTo>
                  <a:lnTo>
                    <a:pt x="716460" y="1004821"/>
                  </a:lnTo>
                  <a:lnTo>
                    <a:pt x="716177" y="1004912"/>
                  </a:lnTo>
                  <a:lnTo>
                    <a:pt x="715913" y="1004967"/>
                  </a:lnTo>
                  <a:lnTo>
                    <a:pt x="715637" y="1005003"/>
                  </a:lnTo>
                  <a:lnTo>
                    <a:pt x="715085" y="1005044"/>
                  </a:lnTo>
                  <a:lnTo>
                    <a:pt x="714810" y="1005076"/>
                  </a:lnTo>
                  <a:lnTo>
                    <a:pt x="714579" y="1005108"/>
                  </a:lnTo>
                  <a:lnTo>
                    <a:pt x="714122" y="1005185"/>
                  </a:lnTo>
                  <a:lnTo>
                    <a:pt x="713892" y="1005217"/>
                  </a:lnTo>
                  <a:lnTo>
                    <a:pt x="713665" y="1005240"/>
                  </a:lnTo>
                  <a:lnTo>
                    <a:pt x="713352" y="1005263"/>
                  </a:lnTo>
                  <a:lnTo>
                    <a:pt x="713039" y="1005281"/>
                  </a:lnTo>
                  <a:lnTo>
                    <a:pt x="712725" y="1005285"/>
                  </a:lnTo>
                  <a:lnTo>
                    <a:pt x="712415" y="1005263"/>
                  </a:lnTo>
                  <a:lnTo>
                    <a:pt x="712113" y="1005213"/>
                  </a:lnTo>
                  <a:lnTo>
                    <a:pt x="711788" y="1005122"/>
                  </a:lnTo>
                  <a:lnTo>
                    <a:pt x="711460" y="1004994"/>
                  </a:lnTo>
                  <a:lnTo>
                    <a:pt x="711146" y="1004835"/>
                  </a:lnTo>
                  <a:lnTo>
                    <a:pt x="710848" y="1004653"/>
                  </a:lnTo>
                  <a:lnTo>
                    <a:pt x="710576" y="1004444"/>
                  </a:lnTo>
                  <a:lnTo>
                    <a:pt x="710368" y="1004244"/>
                  </a:lnTo>
                  <a:lnTo>
                    <a:pt x="710179" y="1004021"/>
                  </a:lnTo>
                  <a:lnTo>
                    <a:pt x="710002" y="1003780"/>
                  </a:lnTo>
                  <a:lnTo>
                    <a:pt x="709677" y="1003284"/>
                  </a:lnTo>
                  <a:lnTo>
                    <a:pt x="709511" y="1003016"/>
                  </a:lnTo>
                  <a:lnTo>
                    <a:pt x="709356" y="1002748"/>
                  </a:lnTo>
                  <a:lnTo>
                    <a:pt x="709213" y="1002470"/>
                  </a:lnTo>
                  <a:lnTo>
                    <a:pt x="709081" y="1002189"/>
                  </a:lnTo>
                  <a:lnTo>
                    <a:pt x="708960" y="1001898"/>
                  </a:lnTo>
                  <a:lnTo>
                    <a:pt x="708820" y="1001493"/>
                  </a:lnTo>
                  <a:lnTo>
                    <a:pt x="708703" y="1001070"/>
                  </a:lnTo>
                  <a:lnTo>
                    <a:pt x="708608" y="1000638"/>
                  </a:lnTo>
                  <a:lnTo>
                    <a:pt x="708544" y="1000206"/>
                  </a:lnTo>
                  <a:lnTo>
                    <a:pt x="708503" y="999774"/>
                  </a:lnTo>
                  <a:lnTo>
                    <a:pt x="708450" y="999538"/>
                  </a:lnTo>
                  <a:lnTo>
                    <a:pt x="708385" y="999306"/>
                  </a:lnTo>
                  <a:lnTo>
                    <a:pt x="708299" y="999101"/>
                  </a:lnTo>
                  <a:lnTo>
                    <a:pt x="708174" y="998946"/>
                  </a:lnTo>
                  <a:lnTo>
                    <a:pt x="707993" y="998846"/>
                  </a:lnTo>
                  <a:lnTo>
                    <a:pt x="707770" y="998796"/>
                  </a:lnTo>
                  <a:lnTo>
                    <a:pt x="707517" y="998778"/>
                  </a:lnTo>
                  <a:lnTo>
                    <a:pt x="707260" y="998769"/>
                  </a:lnTo>
                  <a:lnTo>
                    <a:pt x="707015" y="998751"/>
                  </a:lnTo>
                  <a:lnTo>
                    <a:pt x="706365" y="998637"/>
                  </a:lnTo>
                  <a:lnTo>
                    <a:pt x="706040" y="998587"/>
                  </a:lnTo>
                  <a:lnTo>
                    <a:pt x="705715" y="998551"/>
                  </a:lnTo>
                  <a:lnTo>
                    <a:pt x="705391" y="998546"/>
                  </a:lnTo>
                  <a:lnTo>
                    <a:pt x="705213" y="998551"/>
                  </a:lnTo>
                  <a:lnTo>
                    <a:pt x="705032" y="998551"/>
                  </a:lnTo>
                  <a:lnTo>
                    <a:pt x="704851" y="998564"/>
                  </a:lnTo>
                  <a:lnTo>
                    <a:pt x="704677" y="998592"/>
                  </a:lnTo>
                  <a:lnTo>
                    <a:pt x="704518" y="998646"/>
                  </a:lnTo>
                  <a:lnTo>
                    <a:pt x="704352" y="998956"/>
                  </a:lnTo>
                  <a:lnTo>
                    <a:pt x="704182" y="999256"/>
                  </a:lnTo>
                  <a:lnTo>
                    <a:pt x="703967" y="999647"/>
                  </a:lnTo>
                  <a:lnTo>
                    <a:pt x="703838" y="999892"/>
                  </a:lnTo>
                  <a:lnTo>
                    <a:pt x="703702" y="1000133"/>
                  </a:lnTo>
                  <a:lnTo>
                    <a:pt x="703551" y="1000352"/>
                  </a:lnTo>
                  <a:lnTo>
                    <a:pt x="703378" y="1000543"/>
                  </a:lnTo>
                  <a:lnTo>
                    <a:pt x="703204" y="1000693"/>
                  </a:lnTo>
                  <a:lnTo>
                    <a:pt x="703015" y="1000834"/>
                  </a:lnTo>
                  <a:lnTo>
                    <a:pt x="702815" y="1000956"/>
                  </a:lnTo>
                  <a:lnTo>
                    <a:pt x="702607" y="1001047"/>
                  </a:lnTo>
                  <a:lnTo>
                    <a:pt x="702407" y="1001084"/>
                  </a:lnTo>
                  <a:lnTo>
                    <a:pt x="702263" y="1001079"/>
                  </a:lnTo>
                  <a:lnTo>
                    <a:pt x="702105" y="1001061"/>
                  </a:lnTo>
                  <a:lnTo>
                    <a:pt x="701954" y="1001020"/>
                  </a:lnTo>
                  <a:lnTo>
                    <a:pt x="701818" y="1000965"/>
                  </a:lnTo>
                  <a:lnTo>
                    <a:pt x="701708" y="1000888"/>
                  </a:lnTo>
                  <a:lnTo>
                    <a:pt x="701659" y="1000733"/>
                  </a:lnTo>
                  <a:lnTo>
                    <a:pt x="701682" y="1000497"/>
                  </a:lnTo>
                  <a:lnTo>
                    <a:pt x="701754" y="1000211"/>
                  </a:lnTo>
                  <a:lnTo>
                    <a:pt x="701852" y="999924"/>
                  </a:lnTo>
                  <a:lnTo>
                    <a:pt x="701954" y="999669"/>
                  </a:lnTo>
                  <a:lnTo>
                    <a:pt x="702029" y="999510"/>
                  </a:lnTo>
                  <a:lnTo>
                    <a:pt x="702124" y="999356"/>
                  </a:lnTo>
                  <a:lnTo>
                    <a:pt x="702324" y="999056"/>
                  </a:lnTo>
                  <a:lnTo>
                    <a:pt x="702411" y="998896"/>
                  </a:lnTo>
                  <a:lnTo>
                    <a:pt x="702517" y="998637"/>
                  </a:lnTo>
                  <a:lnTo>
                    <a:pt x="702607" y="998364"/>
                  </a:lnTo>
                  <a:lnTo>
                    <a:pt x="702686" y="998087"/>
                  </a:lnTo>
                  <a:lnTo>
                    <a:pt x="702838" y="997532"/>
                  </a:lnTo>
                  <a:lnTo>
                    <a:pt x="703125" y="996532"/>
                  </a:lnTo>
                  <a:lnTo>
                    <a:pt x="703193" y="996282"/>
                  </a:lnTo>
                  <a:lnTo>
                    <a:pt x="703298" y="995768"/>
                  </a:lnTo>
                  <a:lnTo>
                    <a:pt x="703313" y="995372"/>
                  </a:lnTo>
                  <a:lnTo>
                    <a:pt x="703370" y="995118"/>
                  </a:lnTo>
                  <a:lnTo>
                    <a:pt x="703438" y="994872"/>
                  </a:lnTo>
                  <a:lnTo>
                    <a:pt x="703521" y="994627"/>
                  </a:lnTo>
                  <a:lnTo>
                    <a:pt x="703616" y="994390"/>
                  </a:lnTo>
                  <a:lnTo>
                    <a:pt x="703695" y="994231"/>
                  </a:lnTo>
                  <a:lnTo>
                    <a:pt x="703786" y="994072"/>
                  </a:lnTo>
                  <a:lnTo>
                    <a:pt x="703880" y="993922"/>
                  </a:lnTo>
                  <a:lnTo>
                    <a:pt x="703967" y="993763"/>
                  </a:lnTo>
                  <a:lnTo>
                    <a:pt x="704042" y="993599"/>
                  </a:lnTo>
                  <a:lnTo>
                    <a:pt x="704110" y="993349"/>
                  </a:lnTo>
                  <a:lnTo>
                    <a:pt x="704148" y="993085"/>
                  </a:lnTo>
                  <a:lnTo>
                    <a:pt x="704171" y="992817"/>
                  </a:lnTo>
                  <a:lnTo>
                    <a:pt x="704186" y="992544"/>
                  </a:lnTo>
                  <a:lnTo>
                    <a:pt x="704208" y="992276"/>
                  </a:lnTo>
                  <a:lnTo>
                    <a:pt x="704284" y="991589"/>
                  </a:lnTo>
                  <a:lnTo>
                    <a:pt x="704318" y="991130"/>
                  </a:lnTo>
                  <a:lnTo>
                    <a:pt x="704333" y="990493"/>
                  </a:lnTo>
                  <a:lnTo>
                    <a:pt x="704314" y="989788"/>
                  </a:lnTo>
                  <a:lnTo>
                    <a:pt x="704314" y="989497"/>
                  </a:lnTo>
                  <a:lnTo>
                    <a:pt x="704318" y="989334"/>
                  </a:lnTo>
                  <a:lnTo>
                    <a:pt x="704337" y="989015"/>
                  </a:lnTo>
                  <a:lnTo>
                    <a:pt x="704356" y="988861"/>
                  </a:lnTo>
                  <a:lnTo>
                    <a:pt x="704386" y="988711"/>
                  </a:lnTo>
                  <a:lnTo>
                    <a:pt x="704465" y="988420"/>
                  </a:lnTo>
                  <a:lnTo>
                    <a:pt x="704499" y="988274"/>
                  </a:lnTo>
                  <a:lnTo>
                    <a:pt x="704514" y="988124"/>
                  </a:lnTo>
                  <a:lnTo>
                    <a:pt x="704514" y="987997"/>
                  </a:lnTo>
                  <a:lnTo>
                    <a:pt x="704503" y="987865"/>
                  </a:lnTo>
                  <a:lnTo>
                    <a:pt x="704484" y="987733"/>
                  </a:lnTo>
                  <a:lnTo>
                    <a:pt x="704439" y="987474"/>
                  </a:lnTo>
                  <a:lnTo>
                    <a:pt x="704401" y="987283"/>
                  </a:lnTo>
                  <a:lnTo>
                    <a:pt x="704303" y="986906"/>
                  </a:lnTo>
                  <a:lnTo>
                    <a:pt x="704258" y="986719"/>
                  </a:lnTo>
                  <a:lnTo>
                    <a:pt x="704125" y="986055"/>
                  </a:lnTo>
                  <a:lnTo>
                    <a:pt x="704088" y="985819"/>
                  </a:lnTo>
                  <a:lnTo>
                    <a:pt x="704084" y="985587"/>
                  </a:lnTo>
                  <a:lnTo>
                    <a:pt x="704122" y="985378"/>
                  </a:lnTo>
                  <a:lnTo>
                    <a:pt x="704156" y="985291"/>
                  </a:lnTo>
                  <a:lnTo>
                    <a:pt x="704246" y="985132"/>
                  </a:lnTo>
                  <a:lnTo>
                    <a:pt x="704333" y="984968"/>
                  </a:lnTo>
                  <a:lnTo>
                    <a:pt x="704386" y="984841"/>
                  </a:lnTo>
                  <a:lnTo>
                    <a:pt x="704431" y="984714"/>
                  </a:lnTo>
                  <a:lnTo>
                    <a:pt x="704552" y="984323"/>
                  </a:lnTo>
                  <a:lnTo>
                    <a:pt x="704658" y="984009"/>
                  </a:lnTo>
                  <a:lnTo>
                    <a:pt x="704688" y="983900"/>
                  </a:lnTo>
                  <a:lnTo>
                    <a:pt x="704707" y="983795"/>
                  </a:lnTo>
                  <a:lnTo>
                    <a:pt x="704715" y="983709"/>
                  </a:lnTo>
                  <a:lnTo>
                    <a:pt x="704711" y="983441"/>
                  </a:lnTo>
                  <a:lnTo>
                    <a:pt x="704722" y="983250"/>
                  </a:lnTo>
                  <a:lnTo>
                    <a:pt x="704745" y="983050"/>
                  </a:lnTo>
                  <a:lnTo>
                    <a:pt x="704760" y="982950"/>
                  </a:lnTo>
                  <a:lnTo>
                    <a:pt x="704813" y="982731"/>
                  </a:lnTo>
                  <a:lnTo>
                    <a:pt x="704847" y="982613"/>
                  </a:lnTo>
                  <a:lnTo>
                    <a:pt x="704888" y="982495"/>
                  </a:lnTo>
                  <a:lnTo>
                    <a:pt x="704934" y="982381"/>
                  </a:lnTo>
                  <a:lnTo>
                    <a:pt x="704987" y="982268"/>
                  </a:lnTo>
                  <a:lnTo>
                    <a:pt x="705032" y="982136"/>
                  </a:lnTo>
                  <a:lnTo>
                    <a:pt x="705047" y="981917"/>
                  </a:lnTo>
                  <a:lnTo>
                    <a:pt x="705009" y="981681"/>
                  </a:lnTo>
                  <a:lnTo>
                    <a:pt x="704934" y="981440"/>
                  </a:lnTo>
                  <a:lnTo>
                    <a:pt x="704828" y="981213"/>
                  </a:lnTo>
                  <a:lnTo>
                    <a:pt x="704700" y="981022"/>
                  </a:lnTo>
                  <a:lnTo>
                    <a:pt x="704609" y="980931"/>
                  </a:lnTo>
                  <a:lnTo>
                    <a:pt x="704503" y="980849"/>
                  </a:lnTo>
                  <a:lnTo>
                    <a:pt x="704405" y="980785"/>
                  </a:lnTo>
                  <a:lnTo>
                    <a:pt x="704280" y="980694"/>
                  </a:lnTo>
                  <a:lnTo>
                    <a:pt x="704186" y="980603"/>
                  </a:lnTo>
                  <a:lnTo>
                    <a:pt x="704076" y="980453"/>
                  </a:lnTo>
                  <a:lnTo>
                    <a:pt x="703978" y="980281"/>
                  </a:lnTo>
                  <a:lnTo>
                    <a:pt x="703899" y="980099"/>
                  </a:lnTo>
                  <a:lnTo>
                    <a:pt x="703838" y="979908"/>
                  </a:lnTo>
                  <a:lnTo>
                    <a:pt x="703793" y="979721"/>
                  </a:lnTo>
                  <a:lnTo>
                    <a:pt x="703778" y="979485"/>
                  </a:lnTo>
                  <a:lnTo>
                    <a:pt x="703801" y="979244"/>
                  </a:lnTo>
                  <a:lnTo>
                    <a:pt x="703895" y="978744"/>
                  </a:lnTo>
                  <a:lnTo>
                    <a:pt x="703955" y="978298"/>
                  </a:lnTo>
                  <a:lnTo>
                    <a:pt x="703990" y="978098"/>
                  </a:lnTo>
                  <a:lnTo>
                    <a:pt x="704016" y="977898"/>
                  </a:lnTo>
                  <a:lnTo>
                    <a:pt x="704023" y="977698"/>
                  </a:lnTo>
                  <a:lnTo>
                    <a:pt x="704008" y="977507"/>
                  </a:lnTo>
                  <a:lnTo>
                    <a:pt x="703963" y="977325"/>
                  </a:lnTo>
                  <a:lnTo>
                    <a:pt x="703903" y="977143"/>
                  </a:lnTo>
                  <a:lnTo>
                    <a:pt x="703827" y="976966"/>
                  </a:lnTo>
                  <a:lnTo>
                    <a:pt x="703729" y="976811"/>
                  </a:lnTo>
                  <a:lnTo>
                    <a:pt x="703612" y="976684"/>
                  </a:lnTo>
                  <a:lnTo>
                    <a:pt x="703453" y="976584"/>
                  </a:lnTo>
                  <a:lnTo>
                    <a:pt x="703264" y="976520"/>
                  </a:lnTo>
                  <a:lnTo>
                    <a:pt x="703053" y="976479"/>
                  </a:lnTo>
                  <a:lnTo>
                    <a:pt x="702838" y="976457"/>
                  </a:lnTo>
                  <a:lnTo>
                    <a:pt x="702630" y="976429"/>
                  </a:lnTo>
                  <a:lnTo>
                    <a:pt x="702362" y="976402"/>
                  </a:lnTo>
                  <a:lnTo>
                    <a:pt x="702090" y="976388"/>
                  </a:lnTo>
                  <a:lnTo>
                    <a:pt x="701818" y="976393"/>
                  </a:lnTo>
                  <a:lnTo>
                    <a:pt x="701550" y="976420"/>
                  </a:lnTo>
                  <a:lnTo>
                    <a:pt x="701293" y="976466"/>
                  </a:lnTo>
                  <a:lnTo>
                    <a:pt x="701096" y="976520"/>
                  </a:lnTo>
                  <a:lnTo>
                    <a:pt x="700900" y="976584"/>
                  </a:lnTo>
                  <a:lnTo>
                    <a:pt x="700711" y="976666"/>
                  </a:lnTo>
                  <a:lnTo>
                    <a:pt x="700526" y="976757"/>
                  </a:lnTo>
                  <a:lnTo>
                    <a:pt x="700356" y="976861"/>
                  </a:lnTo>
                  <a:lnTo>
                    <a:pt x="700118" y="977052"/>
                  </a:lnTo>
                  <a:lnTo>
                    <a:pt x="699903" y="977280"/>
                  </a:lnTo>
                  <a:lnTo>
                    <a:pt x="699710" y="977539"/>
                  </a:lnTo>
                  <a:lnTo>
                    <a:pt x="699344" y="978066"/>
                  </a:lnTo>
                  <a:lnTo>
                    <a:pt x="699208" y="978284"/>
                  </a:lnTo>
                  <a:lnTo>
                    <a:pt x="699080" y="978503"/>
                  </a:lnTo>
                  <a:lnTo>
                    <a:pt x="698955" y="978730"/>
                  </a:lnTo>
                  <a:lnTo>
                    <a:pt x="698827" y="978953"/>
                  </a:lnTo>
                  <a:lnTo>
                    <a:pt x="698687" y="979166"/>
                  </a:lnTo>
                  <a:lnTo>
                    <a:pt x="698574" y="979317"/>
                  </a:lnTo>
                  <a:lnTo>
                    <a:pt x="698207" y="979762"/>
                  </a:lnTo>
                  <a:lnTo>
                    <a:pt x="698094" y="979912"/>
                  </a:lnTo>
                  <a:lnTo>
                    <a:pt x="697882" y="980262"/>
                  </a:lnTo>
                  <a:lnTo>
                    <a:pt x="697841" y="980412"/>
                  </a:lnTo>
                  <a:lnTo>
                    <a:pt x="697792" y="980562"/>
                  </a:lnTo>
                  <a:lnTo>
                    <a:pt x="697739" y="980708"/>
                  </a:lnTo>
                  <a:lnTo>
                    <a:pt x="697618" y="980999"/>
                  </a:lnTo>
                  <a:lnTo>
                    <a:pt x="697558" y="981122"/>
                  </a:lnTo>
                  <a:lnTo>
                    <a:pt x="697414" y="981358"/>
                  </a:lnTo>
                  <a:lnTo>
                    <a:pt x="697350" y="981476"/>
                  </a:lnTo>
                  <a:lnTo>
                    <a:pt x="697290" y="981599"/>
                  </a:lnTo>
                  <a:lnTo>
                    <a:pt x="697101" y="982208"/>
                  </a:lnTo>
                  <a:lnTo>
                    <a:pt x="696938" y="982813"/>
                  </a:lnTo>
                  <a:lnTo>
                    <a:pt x="696855" y="983182"/>
                  </a:lnTo>
                  <a:lnTo>
                    <a:pt x="696787" y="983554"/>
                  </a:lnTo>
                  <a:lnTo>
                    <a:pt x="696727" y="983927"/>
                  </a:lnTo>
                  <a:lnTo>
                    <a:pt x="696617" y="984677"/>
                  </a:lnTo>
                  <a:lnTo>
                    <a:pt x="696549" y="985132"/>
                  </a:lnTo>
                  <a:lnTo>
                    <a:pt x="696432" y="986042"/>
                  </a:lnTo>
                  <a:lnTo>
                    <a:pt x="696364" y="986496"/>
                  </a:lnTo>
                  <a:lnTo>
                    <a:pt x="696285" y="986946"/>
                  </a:lnTo>
                  <a:lnTo>
                    <a:pt x="696194" y="987406"/>
                  </a:lnTo>
                  <a:lnTo>
                    <a:pt x="696096" y="987865"/>
                  </a:lnTo>
                  <a:lnTo>
                    <a:pt x="695990" y="988320"/>
                  </a:lnTo>
                  <a:lnTo>
                    <a:pt x="695866" y="988770"/>
                  </a:lnTo>
                  <a:lnTo>
                    <a:pt x="695726" y="989215"/>
                  </a:lnTo>
                  <a:lnTo>
                    <a:pt x="695503" y="989802"/>
                  </a:lnTo>
                  <a:lnTo>
                    <a:pt x="695341" y="990170"/>
                  </a:lnTo>
                  <a:lnTo>
                    <a:pt x="695126" y="990571"/>
                  </a:lnTo>
                  <a:lnTo>
                    <a:pt x="694895" y="990971"/>
                  </a:lnTo>
                  <a:lnTo>
                    <a:pt x="694657" y="991362"/>
                  </a:lnTo>
                  <a:lnTo>
                    <a:pt x="694412" y="991744"/>
                  </a:lnTo>
                  <a:lnTo>
                    <a:pt x="694155" y="992121"/>
                  </a:lnTo>
                  <a:lnTo>
                    <a:pt x="693887" y="992480"/>
                  </a:lnTo>
                  <a:lnTo>
                    <a:pt x="693604" y="992821"/>
                  </a:lnTo>
                  <a:lnTo>
                    <a:pt x="693316" y="993162"/>
                  </a:lnTo>
                  <a:lnTo>
                    <a:pt x="693037" y="993508"/>
                  </a:lnTo>
                  <a:lnTo>
                    <a:pt x="692769" y="993867"/>
                  </a:lnTo>
                  <a:lnTo>
                    <a:pt x="692357" y="994495"/>
                  </a:lnTo>
                  <a:lnTo>
                    <a:pt x="692161" y="994818"/>
                  </a:lnTo>
                  <a:lnTo>
                    <a:pt x="691972" y="995145"/>
                  </a:lnTo>
                  <a:lnTo>
                    <a:pt x="691791" y="995477"/>
                  </a:lnTo>
                  <a:lnTo>
                    <a:pt x="691681" y="995636"/>
                  </a:lnTo>
                  <a:lnTo>
                    <a:pt x="691315" y="996109"/>
                  </a:lnTo>
                  <a:lnTo>
                    <a:pt x="690918" y="996559"/>
                  </a:lnTo>
                  <a:lnTo>
                    <a:pt x="690284" y="997209"/>
                  </a:lnTo>
                  <a:lnTo>
                    <a:pt x="690065" y="997441"/>
                  </a:lnTo>
                  <a:lnTo>
                    <a:pt x="689834" y="997664"/>
                  </a:lnTo>
                  <a:lnTo>
                    <a:pt x="689596" y="997841"/>
                  </a:lnTo>
                  <a:lnTo>
                    <a:pt x="689340" y="997951"/>
                  </a:lnTo>
                  <a:lnTo>
                    <a:pt x="689147" y="997992"/>
                  </a:lnTo>
                  <a:lnTo>
                    <a:pt x="688943" y="998014"/>
                  </a:lnTo>
                  <a:lnTo>
                    <a:pt x="688739" y="998014"/>
                  </a:lnTo>
                  <a:lnTo>
                    <a:pt x="688539" y="997987"/>
                  </a:lnTo>
                  <a:lnTo>
                    <a:pt x="688358" y="997937"/>
                  </a:lnTo>
                  <a:lnTo>
                    <a:pt x="688139" y="997796"/>
                  </a:lnTo>
                  <a:lnTo>
                    <a:pt x="687946" y="997578"/>
                  </a:lnTo>
                  <a:lnTo>
                    <a:pt x="687772" y="997309"/>
                  </a:lnTo>
                  <a:lnTo>
                    <a:pt x="687610" y="997032"/>
                  </a:lnTo>
                  <a:lnTo>
                    <a:pt x="687448" y="996768"/>
                  </a:lnTo>
                  <a:lnTo>
                    <a:pt x="687104" y="996250"/>
                  </a:lnTo>
                  <a:lnTo>
                    <a:pt x="686941" y="995986"/>
                  </a:lnTo>
                  <a:lnTo>
                    <a:pt x="686790" y="995713"/>
                  </a:lnTo>
                  <a:lnTo>
                    <a:pt x="686651" y="995441"/>
                  </a:lnTo>
                  <a:lnTo>
                    <a:pt x="686484" y="995049"/>
                  </a:lnTo>
                  <a:lnTo>
                    <a:pt x="686341" y="994645"/>
                  </a:lnTo>
                  <a:lnTo>
                    <a:pt x="686216" y="994231"/>
                  </a:lnTo>
                  <a:lnTo>
                    <a:pt x="686114" y="993817"/>
                  </a:lnTo>
                  <a:lnTo>
                    <a:pt x="686031" y="993399"/>
                  </a:lnTo>
                  <a:lnTo>
                    <a:pt x="685978" y="993008"/>
                  </a:lnTo>
                  <a:lnTo>
                    <a:pt x="685956" y="992612"/>
                  </a:lnTo>
                  <a:lnTo>
                    <a:pt x="685933" y="991816"/>
                  </a:lnTo>
                  <a:lnTo>
                    <a:pt x="685899" y="991421"/>
                  </a:lnTo>
                  <a:lnTo>
                    <a:pt x="685842" y="990957"/>
                  </a:lnTo>
                  <a:lnTo>
                    <a:pt x="685774" y="990493"/>
                  </a:lnTo>
                  <a:lnTo>
                    <a:pt x="685691" y="990029"/>
                  </a:lnTo>
                  <a:lnTo>
                    <a:pt x="685605" y="989570"/>
                  </a:lnTo>
                  <a:lnTo>
                    <a:pt x="685397" y="988638"/>
                  </a:lnTo>
                  <a:lnTo>
                    <a:pt x="685287" y="988165"/>
                  </a:lnTo>
                  <a:lnTo>
                    <a:pt x="685163" y="987697"/>
                  </a:lnTo>
                  <a:lnTo>
                    <a:pt x="685015" y="987237"/>
                  </a:lnTo>
                  <a:lnTo>
                    <a:pt x="684830" y="986796"/>
                  </a:lnTo>
                  <a:lnTo>
                    <a:pt x="684687" y="986524"/>
                  </a:lnTo>
                  <a:lnTo>
                    <a:pt x="684521" y="986260"/>
                  </a:lnTo>
                  <a:lnTo>
                    <a:pt x="684347" y="986001"/>
                  </a:lnTo>
                  <a:lnTo>
                    <a:pt x="684181" y="985737"/>
                  </a:lnTo>
                  <a:lnTo>
                    <a:pt x="684033" y="985464"/>
                  </a:lnTo>
                  <a:lnTo>
                    <a:pt x="683882" y="985096"/>
                  </a:lnTo>
                  <a:lnTo>
                    <a:pt x="683754" y="984709"/>
                  </a:lnTo>
                  <a:lnTo>
                    <a:pt x="683640" y="984318"/>
                  </a:lnTo>
                  <a:lnTo>
                    <a:pt x="683531" y="983923"/>
                  </a:lnTo>
                  <a:lnTo>
                    <a:pt x="683414" y="983536"/>
                  </a:lnTo>
                  <a:lnTo>
                    <a:pt x="683063" y="982463"/>
                  </a:lnTo>
                  <a:lnTo>
                    <a:pt x="682885" y="981931"/>
                  </a:lnTo>
                  <a:lnTo>
                    <a:pt x="682693" y="981404"/>
                  </a:lnTo>
                  <a:lnTo>
                    <a:pt x="682474" y="980885"/>
                  </a:lnTo>
                  <a:lnTo>
                    <a:pt x="682258" y="980426"/>
                  </a:lnTo>
                  <a:lnTo>
                    <a:pt x="682028" y="979976"/>
                  </a:lnTo>
                  <a:lnTo>
                    <a:pt x="681782" y="979530"/>
                  </a:lnTo>
                  <a:lnTo>
                    <a:pt x="681526" y="979094"/>
                  </a:lnTo>
                  <a:lnTo>
                    <a:pt x="681254" y="978666"/>
                  </a:lnTo>
                  <a:lnTo>
                    <a:pt x="681118" y="978248"/>
                  </a:lnTo>
                  <a:lnTo>
                    <a:pt x="681023" y="977802"/>
                  </a:lnTo>
                  <a:lnTo>
                    <a:pt x="680974" y="977348"/>
                  </a:lnTo>
                  <a:lnTo>
                    <a:pt x="680967" y="976898"/>
                  </a:lnTo>
                  <a:lnTo>
                    <a:pt x="681004" y="976461"/>
                  </a:lnTo>
                  <a:lnTo>
                    <a:pt x="681035" y="976270"/>
                  </a:lnTo>
                  <a:lnTo>
                    <a:pt x="681069" y="976084"/>
                  </a:lnTo>
                  <a:lnTo>
                    <a:pt x="681118" y="975893"/>
                  </a:lnTo>
                  <a:lnTo>
                    <a:pt x="681171" y="975711"/>
                  </a:lnTo>
                  <a:lnTo>
                    <a:pt x="681242" y="975538"/>
                  </a:lnTo>
                  <a:lnTo>
                    <a:pt x="681378" y="975279"/>
                  </a:lnTo>
                  <a:lnTo>
                    <a:pt x="681545" y="975015"/>
                  </a:lnTo>
                  <a:lnTo>
                    <a:pt x="681737" y="974779"/>
                  </a:lnTo>
                  <a:lnTo>
                    <a:pt x="681952" y="974579"/>
                  </a:lnTo>
                  <a:lnTo>
                    <a:pt x="682183" y="974438"/>
                  </a:lnTo>
                  <a:lnTo>
                    <a:pt x="682379" y="974388"/>
                  </a:lnTo>
                  <a:lnTo>
                    <a:pt x="682587" y="974374"/>
                  </a:lnTo>
                  <a:lnTo>
                    <a:pt x="682806" y="974383"/>
                  </a:lnTo>
                  <a:lnTo>
                    <a:pt x="683025" y="974383"/>
                  </a:lnTo>
                  <a:lnTo>
                    <a:pt x="683233" y="974360"/>
                  </a:lnTo>
                  <a:lnTo>
                    <a:pt x="683448" y="974306"/>
                  </a:lnTo>
                  <a:lnTo>
                    <a:pt x="683659" y="974242"/>
                  </a:lnTo>
                  <a:lnTo>
                    <a:pt x="683867" y="974165"/>
                  </a:lnTo>
                  <a:lnTo>
                    <a:pt x="684067" y="974069"/>
                  </a:lnTo>
                  <a:lnTo>
                    <a:pt x="684260" y="973960"/>
                  </a:lnTo>
                  <a:lnTo>
                    <a:pt x="684532" y="973747"/>
                  </a:lnTo>
                  <a:lnTo>
                    <a:pt x="684777" y="973478"/>
                  </a:lnTo>
                  <a:lnTo>
                    <a:pt x="684996" y="973178"/>
                  </a:lnTo>
                  <a:lnTo>
                    <a:pt x="685200" y="972860"/>
                  </a:lnTo>
                  <a:lnTo>
                    <a:pt x="685393" y="972546"/>
                  </a:lnTo>
                  <a:lnTo>
                    <a:pt x="685510" y="972342"/>
                  </a:lnTo>
                  <a:lnTo>
                    <a:pt x="685616" y="972137"/>
                  </a:lnTo>
                  <a:lnTo>
                    <a:pt x="685816" y="971714"/>
                  </a:lnTo>
                  <a:lnTo>
                    <a:pt x="685922" y="971500"/>
                  </a:lnTo>
                  <a:lnTo>
                    <a:pt x="686209" y="970937"/>
                  </a:lnTo>
                  <a:lnTo>
                    <a:pt x="686496" y="970368"/>
                  </a:lnTo>
                  <a:lnTo>
                    <a:pt x="686643" y="970086"/>
                  </a:lnTo>
                  <a:lnTo>
                    <a:pt x="686692" y="969977"/>
                  </a:lnTo>
                  <a:lnTo>
                    <a:pt x="686775" y="969754"/>
                  </a:lnTo>
                  <a:lnTo>
                    <a:pt x="686843" y="969522"/>
                  </a:lnTo>
                  <a:lnTo>
                    <a:pt x="686873" y="969377"/>
                  </a:lnTo>
                  <a:lnTo>
                    <a:pt x="686900" y="969227"/>
                  </a:lnTo>
                  <a:lnTo>
                    <a:pt x="686919" y="969072"/>
                  </a:lnTo>
                  <a:lnTo>
                    <a:pt x="686930" y="968922"/>
                  </a:lnTo>
                  <a:lnTo>
                    <a:pt x="686934" y="968768"/>
                  </a:lnTo>
                  <a:lnTo>
                    <a:pt x="686926" y="968577"/>
                  </a:lnTo>
                  <a:lnTo>
                    <a:pt x="686900" y="968381"/>
                  </a:lnTo>
                  <a:lnTo>
                    <a:pt x="686862" y="968186"/>
                  </a:lnTo>
                  <a:lnTo>
                    <a:pt x="686824" y="967990"/>
                  </a:lnTo>
                  <a:lnTo>
                    <a:pt x="686790" y="967795"/>
                  </a:lnTo>
                  <a:lnTo>
                    <a:pt x="686771" y="967676"/>
                  </a:lnTo>
                  <a:lnTo>
                    <a:pt x="686756" y="967554"/>
                  </a:lnTo>
                  <a:lnTo>
                    <a:pt x="686719" y="967317"/>
                  </a:lnTo>
                  <a:lnTo>
                    <a:pt x="686692" y="967199"/>
                  </a:lnTo>
                  <a:lnTo>
                    <a:pt x="686658" y="967072"/>
                  </a:lnTo>
                  <a:lnTo>
                    <a:pt x="686564" y="966826"/>
                  </a:lnTo>
                  <a:lnTo>
                    <a:pt x="686522" y="966703"/>
                  </a:lnTo>
                  <a:lnTo>
                    <a:pt x="686488" y="966576"/>
                  </a:lnTo>
                  <a:lnTo>
                    <a:pt x="686462" y="966435"/>
                  </a:lnTo>
                  <a:lnTo>
                    <a:pt x="686443" y="966294"/>
                  </a:lnTo>
                  <a:lnTo>
                    <a:pt x="686431" y="966153"/>
                  </a:lnTo>
                  <a:lnTo>
                    <a:pt x="686424" y="966012"/>
                  </a:lnTo>
                  <a:lnTo>
                    <a:pt x="686420" y="965708"/>
                  </a:lnTo>
                  <a:lnTo>
                    <a:pt x="686507" y="962307"/>
                  </a:lnTo>
                  <a:lnTo>
                    <a:pt x="685385" y="961884"/>
                  </a:lnTo>
                  <a:lnTo>
                    <a:pt x="685283" y="961838"/>
                  </a:lnTo>
                  <a:lnTo>
                    <a:pt x="685155" y="961816"/>
                  </a:lnTo>
                  <a:lnTo>
                    <a:pt x="685015" y="961816"/>
                  </a:lnTo>
                  <a:lnTo>
                    <a:pt x="684883" y="961834"/>
                  </a:lnTo>
                  <a:lnTo>
                    <a:pt x="684766" y="961875"/>
                  </a:lnTo>
                  <a:lnTo>
                    <a:pt x="684668" y="961938"/>
                  </a:lnTo>
                  <a:lnTo>
                    <a:pt x="684570" y="962025"/>
                  </a:lnTo>
                  <a:lnTo>
                    <a:pt x="684486" y="962129"/>
                  </a:lnTo>
                  <a:lnTo>
                    <a:pt x="684422" y="962243"/>
                  </a:lnTo>
                  <a:lnTo>
                    <a:pt x="684381" y="962352"/>
                  </a:lnTo>
                  <a:lnTo>
                    <a:pt x="684052" y="965858"/>
                  </a:lnTo>
                  <a:lnTo>
                    <a:pt x="684294" y="966026"/>
                  </a:lnTo>
                  <a:lnTo>
                    <a:pt x="684143" y="966776"/>
                  </a:lnTo>
                  <a:lnTo>
                    <a:pt x="683958" y="966694"/>
                  </a:lnTo>
                  <a:lnTo>
                    <a:pt x="683134" y="967704"/>
                  </a:lnTo>
                  <a:lnTo>
                    <a:pt x="682885" y="968054"/>
                  </a:lnTo>
                  <a:lnTo>
                    <a:pt x="683014" y="968377"/>
                  </a:lnTo>
                  <a:lnTo>
                    <a:pt x="682285" y="968663"/>
                  </a:lnTo>
                  <a:lnTo>
                    <a:pt x="682100" y="968445"/>
                  </a:lnTo>
                  <a:lnTo>
                    <a:pt x="681427" y="968540"/>
                  </a:lnTo>
                  <a:lnTo>
                    <a:pt x="680755" y="968622"/>
                  </a:lnTo>
                  <a:lnTo>
                    <a:pt x="680083" y="968695"/>
                  </a:lnTo>
                  <a:lnTo>
                    <a:pt x="679407" y="968750"/>
                  </a:lnTo>
                  <a:lnTo>
                    <a:pt x="678731" y="968790"/>
                  </a:lnTo>
                  <a:lnTo>
                    <a:pt x="677945" y="968822"/>
                  </a:lnTo>
                  <a:lnTo>
                    <a:pt x="677160" y="968840"/>
                  </a:lnTo>
                  <a:lnTo>
                    <a:pt x="676370" y="968840"/>
                  </a:lnTo>
                  <a:lnTo>
                    <a:pt x="675585" y="968809"/>
                  </a:lnTo>
                  <a:lnTo>
                    <a:pt x="674803" y="968750"/>
                  </a:lnTo>
                  <a:lnTo>
                    <a:pt x="674569" y="968713"/>
                  </a:lnTo>
                  <a:lnTo>
                    <a:pt x="674093" y="968622"/>
                  </a:lnTo>
                  <a:lnTo>
                    <a:pt x="673859" y="968595"/>
                  </a:lnTo>
                  <a:lnTo>
                    <a:pt x="673625" y="968595"/>
                  </a:lnTo>
                  <a:lnTo>
                    <a:pt x="673451" y="968609"/>
                  </a:lnTo>
                  <a:lnTo>
                    <a:pt x="673273" y="968636"/>
                  </a:lnTo>
                  <a:lnTo>
                    <a:pt x="673104" y="968672"/>
                  </a:lnTo>
                  <a:lnTo>
                    <a:pt x="672937" y="968722"/>
                  </a:lnTo>
                  <a:lnTo>
                    <a:pt x="672786" y="968795"/>
                  </a:lnTo>
                  <a:lnTo>
                    <a:pt x="672639" y="968895"/>
                  </a:lnTo>
                  <a:lnTo>
                    <a:pt x="672492" y="969018"/>
                  </a:lnTo>
                  <a:lnTo>
                    <a:pt x="672132" y="968764"/>
                  </a:lnTo>
                  <a:lnTo>
                    <a:pt x="672083" y="968834"/>
                  </a:lnTo>
                  <a:lnTo>
                    <a:pt x="672050" y="968945"/>
                  </a:lnTo>
                  <a:lnTo>
                    <a:pt x="672056" y="969111"/>
                  </a:lnTo>
                  <a:lnTo>
                    <a:pt x="672083" y="969198"/>
                  </a:lnTo>
                  <a:lnTo>
                    <a:pt x="672128" y="969303"/>
                  </a:lnTo>
                  <a:lnTo>
                    <a:pt x="672162" y="969414"/>
                  </a:lnTo>
                  <a:lnTo>
                    <a:pt x="672231" y="969605"/>
                  </a:lnTo>
                  <a:lnTo>
                    <a:pt x="672238" y="969658"/>
                  </a:lnTo>
                  <a:lnTo>
                    <a:pt x="672259" y="969738"/>
                  </a:lnTo>
                  <a:lnTo>
                    <a:pt x="672292" y="969892"/>
                  </a:lnTo>
                  <a:lnTo>
                    <a:pt x="672298" y="969965"/>
                  </a:lnTo>
                  <a:lnTo>
                    <a:pt x="672317" y="970095"/>
                  </a:lnTo>
                  <a:lnTo>
                    <a:pt x="672315" y="970197"/>
                  </a:lnTo>
                  <a:lnTo>
                    <a:pt x="672332" y="970260"/>
                  </a:lnTo>
                  <a:lnTo>
                    <a:pt x="672332" y="970433"/>
                  </a:lnTo>
                  <a:lnTo>
                    <a:pt x="672319" y="970577"/>
                  </a:lnTo>
                  <a:lnTo>
                    <a:pt x="672315" y="970797"/>
                  </a:lnTo>
                  <a:lnTo>
                    <a:pt x="672307" y="970842"/>
                  </a:lnTo>
                  <a:lnTo>
                    <a:pt x="672302" y="970919"/>
                  </a:lnTo>
                  <a:lnTo>
                    <a:pt x="672306" y="971052"/>
                  </a:lnTo>
                  <a:lnTo>
                    <a:pt x="672321" y="971166"/>
                  </a:lnTo>
                  <a:lnTo>
                    <a:pt x="672340" y="971259"/>
                  </a:lnTo>
                  <a:lnTo>
                    <a:pt x="672360" y="971337"/>
                  </a:lnTo>
                  <a:lnTo>
                    <a:pt x="672430" y="971528"/>
                  </a:lnTo>
                  <a:lnTo>
                    <a:pt x="672472" y="971591"/>
                  </a:lnTo>
                  <a:lnTo>
                    <a:pt x="672499" y="971656"/>
                  </a:lnTo>
                  <a:lnTo>
                    <a:pt x="672529" y="971745"/>
                  </a:lnTo>
                  <a:lnTo>
                    <a:pt x="672644" y="971978"/>
                  </a:lnTo>
                  <a:lnTo>
                    <a:pt x="672673" y="972020"/>
                  </a:lnTo>
                  <a:lnTo>
                    <a:pt x="672699" y="972080"/>
                  </a:lnTo>
                  <a:lnTo>
                    <a:pt x="672734" y="972191"/>
                  </a:lnTo>
                  <a:lnTo>
                    <a:pt x="672803" y="972283"/>
                  </a:lnTo>
                  <a:lnTo>
                    <a:pt x="672852" y="972315"/>
                  </a:lnTo>
                  <a:lnTo>
                    <a:pt x="672881" y="972343"/>
                  </a:lnTo>
                  <a:lnTo>
                    <a:pt x="672894" y="972409"/>
                  </a:lnTo>
                  <a:lnTo>
                    <a:pt x="672892" y="972484"/>
                  </a:lnTo>
                  <a:lnTo>
                    <a:pt x="672897" y="972547"/>
                  </a:lnTo>
                  <a:lnTo>
                    <a:pt x="672953" y="972722"/>
                  </a:lnTo>
                  <a:lnTo>
                    <a:pt x="673029" y="972861"/>
                  </a:lnTo>
                  <a:lnTo>
                    <a:pt x="673102" y="973019"/>
                  </a:lnTo>
                  <a:lnTo>
                    <a:pt x="673122" y="973094"/>
                  </a:lnTo>
                  <a:lnTo>
                    <a:pt x="673236" y="973384"/>
                  </a:lnTo>
                  <a:lnTo>
                    <a:pt x="673294" y="973473"/>
                  </a:lnTo>
                  <a:lnTo>
                    <a:pt x="673331" y="973572"/>
                  </a:lnTo>
                  <a:lnTo>
                    <a:pt x="673350" y="973640"/>
                  </a:lnTo>
                  <a:lnTo>
                    <a:pt x="673388" y="973683"/>
                  </a:lnTo>
                  <a:lnTo>
                    <a:pt x="673400" y="973732"/>
                  </a:lnTo>
                  <a:lnTo>
                    <a:pt x="673418" y="973770"/>
                  </a:lnTo>
                  <a:lnTo>
                    <a:pt x="673422" y="973832"/>
                  </a:lnTo>
                  <a:lnTo>
                    <a:pt x="673407" y="973848"/>
                  </a:lnTo>
                  <a:lnTo>
                    <a:pt x="673393" y="973877"/>
                  </a:lnTo>
                  <a:lnTo>
                    <a:pt x="673396" y="974104"/>
                  </a:lnTo>
                  <a:lnTo>
                    <a:pt x="673389" y="974172"/>
                  </a:lnTo>
                  <a:lnTo>
                    <a:pt x="673388" y="974231"/>
                  </a:lnTo>
                  <a:lnTo>
                    <a:pt x="673433" y="974341"/>
                  </a:lnTo>
                  <a:lnTo>
                    <a:pt x="673467" y="974492"/>
                  </a:lnTo>
                  <a:lnTo>
                    <a:pt x="673494" y="974563"/>
                  </a:lnTo>
                  <a:lnTo>
                    <a:pt x="673502" y="974634"/>
                  </a:lnTo>
                  <a:lnTo>
                    <a:pt x="673516" y="974929"/>
                  </a:lnTo>
                  <a:lnTo>
                    <a:pt x="673540" y="975040"/>
                  </a:lnTo>
                  <a:lnTo>
                    <a:pt x="673577" y="975166"/>
                  </a:lnTo>
                  <a:lnTo>
                    <a:pt x="673622" y="975263"/>
                  </a:lnTo>
                  <a:lnTo>
                    <a:pt x="673657" y="975404"/>
                  </a:lnTo>
                  <a:lnTo>
                    <a:pt x="673686" y="975489"/>
                  </a:lnTo>
                  <a:lnTo>
                    <a:pt x="673695" y="975579"/>
                  </a:lnTo>
                  <a:lnTo>
                    <a:pt x="673720" y="975684"/>
                  </a:lnTo>
                  <a:lnTo>
                    <a:pt x="673729" y="975779"/>
                  </a:lnTo>
                  <a:lnTo>
                    <a:pt x="673782" y="975993"/>
                  </a:lnTo>
                  <a:lnTo>
                    <a:pt x="673850" y="976369"/>
                  </a:lnTo>
                  <a:lnTo>
                    <a:pt x="673899" y="976496"/>
                  </a:lnTo>
                  <a:lnTo>
                    <a:pt x="673925" y="976625"/>
                  </a:lnTo>
                  <a:lnTo>
                    <a:pt x="673939" y="976730"/>
                  </a:lnTo>
                  <a:lnTo>
                    <a:pt x="673960" y="976816"/>
                  </a:lnTo>
                  <a:lnTo>
                    <a:pt x="674026" y="976903"/>
                  </a:lnTo>
                  <a:lnTo>
                    <a:pt x="674110" y="977026"/>
                  </a:lnTo>
                  <a:lnTo>
                    <a:pt x="674226" y="977156"/>
                  </a:lnTo>
                  <a:lnTo>
                    <a:pt x="674323" y="977258"/>
                  </a:lnTo>
                  <a:lnTo>
                    <a:pt x="674416" y="977398"/>
                  </a:lnTo>
                  <a:lnTo>
                    <a:pt x="674455" y="977519"/>
                  </a:lnTo>
                  <a:lnTo>
                    <a:pt x="674530" y="977776"/>
                  </a:lnTo>
                  <a:lnTo>
                    <a:pt x="674593" y="977891"/>
                  </a:lnTo>
                  <a:lnTo>
                    <a:pt x="674784" y="978219"/>
                  </a:lnTo>
                  <a:lnTo>
                    <a:pt x="674871" y="978376"/>
                  </a:lnTo>
                  <a:lnTo>
                    <a:pt x="674983" y="978532"/>
                  </a:lnTo>
                  <a:lnTo>
                    <a:pt x="675085" y="978683"/>
                  </a:lnTo>
                  <a:lnTo>
                    <a:pt x="675151" y="978791"/>
                  </a:lnTo>
                  <a:lnTo>
                    <a:pt x="675308" y="979007"/>
                  </a:lnTo>
                  <a:lnTo>
                    <a:pt x="675327" y="978992"/>
                  </a:lnTo>
                  <a:lnTo>
                    <a:pt x="675359" y="978974"/>
                  </a:lnTo>
                  <a:lnTo>
                    <a:pt x="675396" y="978991"/>
                  </a:lnTo>
                  <a:lnTo>
                    <a:pt x="675418" y="979026"/>
                  </a:lnTo>
                  <a:lnTo>
                    <a:pt x="675478" y="979108"/>
                  </a:lnTo>
                  <a:lnTo>
                    <a:pt x="675565" y="979244"/>
                  </a:lnTo>
                  <a:lnTo>
                    <a:pt x="675580" y="979314"/>
                  </a:lnTo>
                  <a:lnTo>
                    <a:pt x="675615" y="979445"/>
                  </a:lnTo>
                  <a:lnTo>
                    <a:pt x="675689" y="979598"/>
                  </a:lnTo>
                  <a:lnTo>
                    <a:pt x="675716" y="979665"/>
                  </a:lnTo>
                  <a:lnTo>
                    <a:pt x="675746" y="979760"/>
                  </a:lnTo>
                  <a:lnTo>
                    <a:pt x="675774" y="979826"/>
                  </a:lnTo>
                  <a:lnTo>
                    <a:pt x="675816" y="979904"/>
                  </a:lnTo>
                  <a:lnTo>
                    <a:pt x="675867" y="980012"/>
                  </a:lnTo>
                  <a:lnTo>
                    <a:pt x="675910" y="980093"/>
                  </a:lnTo>
                  <a:lnTo>
                    <a:pt x="675984" y="980183"/>
                  </a:lnTo>
                  <a:lnTo>
                    <a:pt x="676035" y="980285"/>
                  </a:lnTo>
                  <a:lnTo>
                    <a:pt x="676081" y="980366"/>
                  </a:lnTo>
                  <a:lnTo>
                    <a:pt x="676144" y="980457"/>
                  </a:lnTo>
                  <a:lnTo>
                    <a:pt x="676201" y="980523"/>
                  </a:lnTo>
                  <a:lnTo>
                    <a:pt x="676246" y="980620"/>
                  </a:lnTo>
                  <a:lnTo>
                    <a:pt x="676260" y="980677"/>
                  </a:lnTo>
                  <a:lnTo>
                    <a:pt x="676398" y="981059"/>
                  </a:lnTo>
                  <a:lnTo>
                    <a:pt x="676414" y="981130"/>
                  </a:lnTo>
                  <a:lnTo>
                    <a:pt x="676449" y="981248"/>
                  </a:lnTo>
                  <a:lnTo>
                    <a:pt x="676483" y="981350"/>
                  </a:lnTo>
                  <a:lnTo>
                    <a:pt x="676519" y="981498"/>
                  </a:lnTo>
                  <a:lnTo>
                    <a:pt x="676574" y="981594"/>
                  </a:lnTo>
                  <a:lnTo>
                    <a:pt x="676681" y="981814"/>
                  </a:lnTo>
                  <a:lnTo>
                    <a:pt x="676735" y="981909"/>
                  </a:lnTo>
                  <a:lnTo>
                    <a:pt x="676821" y="982092"/>
                  </a:lnTo>
                  <a:lnTo>
                    <a:pt x="676886" y="982196"/>
                  </a:lnTo>
                  <a:lnTo>
                    <a:pt x="676923" y="982275"/>
                  </a:lnTo>
                  <a:lnTo>
                    <a:pt x="676949" y="982381"/>
                  </a:lnTo>
                  <a:lnTo>
                    <a:pt x="676953" y="982408"/>
                  </a:lnTo>
                  <a:lnTo>
                    <a:pt x="677646" y="982353"/>
                  </a:lnTo>
                  <a:lnTo>
                    <a:pt x="677785" y="983374"/>
                  </a:lnTo>
                  <a:lnTo>
                    <a:pt x="677073" y="983436"/>
                  </a:lnTo>
                  <a:lnTo>
                    <a:pt x="677081" y="983478"/>
                  </a:lnTo>
                  <a:lnTo>
                    <a:pt x="677085" y="983523"/>
                  </a:lnTo>
                  <a:lnTo>
                    <a:pt x="677100" y="983587"/>
                  </a:lnTo>
                  <a:lnTo>
                    <a:pt x="677108" y="983656"/>
                  </a:lnTo>
                  <a:lnTo>
                    <a:pt x="677108" y="983748"/>
                  </a:lnTo>
                  <a:lnTo>
                    <a:pt x="677090" y="983832"/>
                  </a:lnTo>
                  <a:lnTo>
                    <a:pt x="677074" y="983890"/>
                  </a:lnTo>
                  <a:lnTo>
                    <a:pt x="677049" y="983947"/>
                  </a:lnTo>
                  <a:lnTo>
                    <a:pt x="676949" y="984079"/>
                  </a:lnTo>
                  <a:lnTo>
                    <a:pt x="676898" y="984136"/>
                  </a:lnTo>
                  <a:lnTo>
                    <a:pt x="676873" y="984184"/>
                  </a:lnTo>
                  <a:lnTo>
                    <a:pt x="676884" y="984208"/>
                  </a:lnTo>
                  <a:lnTo>
                    <a:pt x="676947" y="984210"/>
                  </a:lnTo>
                  <a:lnTo>
                    <a:pt x="676979" y="984229"/>
                  </a:lnTo>
                  <a:lnTo>
                    <a:pt x="676988" y="984273"/>
                  </a:lnTo>
                  <a:lnTo>
                    <a:pt x="676980" y="984318"/>
                  </a:lnTo>
                  <a:lnTo>
                    <a:pt x="676912" y="984568"/>
                  </a:lnTo>
                  <a:lnTo>
                    <a:pt x="676904" y="984622"/>
                  </a:lnTo>
                  <a:lnTo>
                    <a:pt x="676862" y="984660"/>
                  </a:lnTo>
                  <a:lnTo>
                    <a:pt x="676803" y="984747"/>
                  </a:lnTo>
                  <a:lnTo>
                    <a:pt x="676782" y="984821"/>
                  </a:lnTo>
                  <a:lnTo>
                    <a:pt x="676771" y="984922"/>
                  </a:lnTo>
                  <a:lnTo>
                    <a:pt x="676761" y="985052"/>
                  </a:lnTo>
                  <a:lnTo>
                    <a:pt x="676760" y="985222"/>
                  </a:lnTo>
                  <a:lnTo>
                    <a:pt x="676806" y="985443"/>
                  </a:lnTo>
                  <a:lnTo>
                    <a:pt x="676799" y="985568"/>
                  </a:lnTo>
                  <a:lnTo>
                    <a:pt x="676782" y="985706"/>
                  </a:lnTo>
                  <a:lnTo>
                    <a:pt x="676772" y="985861"/>
                  </a:lnTo>
                  <a:lnTo>
                    <a:pt x="676787" y="986056"/>
                  </a:lnTo>
                  <a:lnTo>
                    <a:pt x="676833" y="986122"/>
                  </a:lnTo>
                  <a:lnTo>
                    <a:pt x="676863" y="986232"/>
                  </a:lnTo>
                  <a:lnTo>
                    <a:pt x="676866" y="986387"/>
                  </a:lnTo>
                  <a:lnTo>
                    <a:pt x="676905" y="986719"/>
                  </a:lnTo>
                  <a:lnTo>
                    <a:pt x="676907" y="986859"/>
                  </a:lnTo>
                  <a:lnTo>
                    <a:pt x="676898" y="987136"/>
                  </a:lnTo>
                  <a:lnTo>
                    <a:pt x="676892" y="987260"/>
                  </a:lnTo>
                  <a:lnTo>
                    <a:pt x="676947" y="987417"/>
                  </a:lnTo>
                  <a:lnTo>
                    <a:pt x="676973" y="987474"/>
                  </a:lnTo>
                  <a:lnTo>
                    <a:pt x="677172" y="987552"/>
                  </a:lnTo>
                  <a:lnTo>
                    <a:pt x="677368" y="987790"/>
                  </a:lnTo>
                  <a:lnTo>
                    <a:pt x="677398" y="988082"/>
                  </a:lnTo>
                  <a:lnTo>
                    <a:pt x="677385" y="988349"/>
                  </a:lnTo>
                  <a:lnTo>
                    <a:pt x="677557" y="988311"/>
                  </a:lnTo>
                  <a:lnTo>
                    <a:pt x="677736" y="988574"/>
                  </a:lnTo>
                  <a:lnTo>
                    <a:pt x="677818" y="988663"/>
                  </a:lnTo>
                  <a:lnTo>
                    <a:pt x="677863" y="988798"/>
                  </a:lnTo>
                  <a:lnTo>
                    <a:pt x="677778" y="989000"/>
                  </a:lnTo>
                  <a:lnTo>
                    <a:pt x="677684" y="989107"/>
                  </a:lnTo>
                  <a:lnTo>
                    <a:pt x="677580" y="989206"/>
                  </a:lnTo>
                  <a:lnTo>
                    <a:pt x="677426" y="989378"/>
                  </a:lnTo>
                  <a:lnTo>
                    <a:pt x="677373" y="989551"/>
                  </a:lnTo>
                  <a:lnTo>
                    <a:pt x="677289" y="989735"/>
                  </a:lnTo>
                  <a:lnTo>
                    <a:pt x="676975" y="990125"/>
                  </a:lnTo>
                  <a:lnTo>
                    <a:pt x="676669" y="990413"/>
                  </a:lnTo>
                  <a:lnTo>
                    <a:pt x="676368" y="990553"/>
                  </a:lnTo>
                  <a:lnTo>
                    <a:pt x="676017" y="990537"/>
                  </a:lnTo>
                  <a:lnTo>
                    <a:pt x="675585" y="990780"/>
                  </a:lnTo>
                  <a:lnTo>
                    <a:pt x="675442" y="990949"/>
                  </a:lnTo>
                  <a:lnTo>
                    <a:pt x="675440" y="991354"/>
                  </a:lnTo>
                  <a:lnTo>
                    <a:pt x="675415" y="991588"/>
                  </a:lnTo>
                  <a:lnTo>
                    <a:pt x="675523" y="992056"/>
                  </a:lnTo>
                  <a:lnTo>
                    <a:pt x="675597" y="992567"/>
                  </a:lnTo>
                  <a:lnTo>
                    <a:pt x="675652" y="993178"/>
                  </a:lnTo>
                  <a:lnTo>
                    <a:pt x="675776" y="993756"/>
                  </a:lnTo>
                  <a:lnTo>
                    <a:pt x="675867" y="994408"/>
                  </a:lnTo>
                  <a:lnTo>
                    <a:pt x="675907" y="994900"/>
                  </a:lnTo>
                  <a:lnTo>
                    <a:pt x="676145" y="995461"/>
                  </a:lnTo>
                  <a:lnTo>
                    <a:pt x="676216" y="995706"/>
                  </a:lnTo>
                  <a:lnTo>
                    <a:pt x="676249" y="995911"/>
                  </a:lnTo>
                  <a:lnTo>
                    <a:pt x="676446" y="996251"/>
                  </a:lnTo>
                  <a:lnTo>
                    <a:pt x="676560" y="996591"/>
                  </a:lnTo>
                  <a:lnTo>
                    <a:pt x="676692" y="996669"/>
                  </a:lnTo>
                  <a:lnTo>
                    <a:pt x="676802" y="996689"/>
                  </a:lnTo>
                  <a:lnTo>
                    <a:pt x="676729" y="996730"/>
                  </a:lnTo>
                  <a:lnTo>
                    <a:pt x="676635" y="996796"/>
                  </a:lnTo>
                  <a:lnTo>
                    <a:pt x="676729" y="997210"/>
                  </a:lnTo>
                  <a:lnTo>
                    <a:pt x="676992" y="998185"/>
                  </a:lnTo>
                  <a:lnTo>
                    <a:pt x="677120" y="998632"/>
                  </a:lnTo>
                  <a:lnTo>
                    <a:pt x="677272" y="999050"/>
                  </a:lnTo>
                  <a:lnTo>
                    <a:pt x="677346" y="999381"/>
                  </a:lnTo>
                  <a:lnTo>
                    <a:pt x="677543" y="999746"/>
                  </a:lnTo>
                  <a:lnTo>
                    <a:pt x="677784" y="999979"/>
                  </a:lnTo>
                  <a:lnTo>
                    <a:pt x="678132" y="1000442"/>
                  </a:lnTo>
                  <a:lnTo>
                    <a:pt x="678496" y="1001015"/>
                  </a:lnTo>
                  <a:lnTo>
                    <a:pt x="678734" y="1001395"/>
                  </a:lnTo>
                  <a:lnTo>
                    <a:pt x="678935" y="1001903"/>
                  </a:lnTo>
                  <a:lnTo>
                    <a:pt x="679066" y="1002166"/>
                  </a:lnTo>
                  <a:lnTo>
                    <a:pt x="679128" y="1002551"/>
                  </a:lnTo>
                  <a:lnTo>
                    <a:pt x="679238" y="1002866"/>
                  </a:lnTo>
                  <a:lnTo>
                    <a:pt x="679252" y="1003161"/>
                  </a:lnTo>
                  <a:lnTo>
                    <a:pt x="679431" y="1003497"/>
                  </a:lnTo>
                  <a:lnTo>
                    <a:pt x="679531" y="1004055"/>
                  </a:lnTo>
                  <a:lnTo>
                    <a:pt x="679826" y="1004628"/>
                  </a:lnTo>
                  <a:lnTo>
                    <a:pt x="679924" y="1004878"/>
                  </a:lnTo>
                  <a:lnTo>
                    <a:pt x="680083" y="1005008"/>
                  </a:lnTo>
                  <a:lnTo>
                    <a:pt x="680080" y="1005382"/>
                  </a:lnTo>
                  <a:lnTo>
                    <a:pt x="680181" y="1005901"/>
                  </a:lnTo>
                  <a:lnTo>
                    <a:pt x="680185" y="1006008"/>
                  </a:lnTo>
                  <a:lnTo>
                    <a:pt x="680212" y="1006381"/>
                  </a:lnTo>
                  <a:lnTo>
                    <a:pt x="680212" y="1006847"/>
                  </a:lnTo>
                  <a:lnTo>
                    <a:pt x="680205" y="1007092"/>
                  </a:lnTo>
                  <a:lnTo>
                    <a:pt x="680213" y="1007305"/>
                  </a:lnTo>
                  <a:lnTo>
                    <a:pt x="680211" y="1007464"/>
                  </a:lnTo>
                  <a:lnTo>
                    <a:pt x="680198" y="1007674"/>
                  </a:lnTo>
                  <a:lnTo>
                    <a:pt x="680143" y="1008051"/>
                  </a:lnTo>
                  <a:lnTo>
                    <a:pt x="680136" y="1008375"/>
                  </a:lnTo>
                  <a:lnTo>
                    <a:pt x="680105" y="1008892"/>
                  </a:lnTo>
                  <a:lnTo>
                    <a:pt x="680061" y="1009179"/>
                  </a:lnTo>
                  <a:lnTo>
                    <a:pt x="680090" y="1009396"/>
                  </a:lnTo>
                  <a:lnTo>
                    <a:pt x="680230" y="1009691"/>
                  </a:lnTo>
                  <a:lnTo>
                    <a:pt x="680217" y="1009953"/>
                  </a:lnTo>
                  <a:lnTo>
                    <a:pt x="680190" y="1010367"/>
                  </a:lnTo>
                  <a:lnTo>
                    <a:pt x="680357" y="1010485"/>
                  </a:lnTo>
                  <a:lnTo>
                    <a:pt x="680488" y="1010514"/>
                  </a:lnTo>
                  <a:lnTo>
                    <a:pt x="680534" y="1010567"/>
                  </a:lnTo>
                  <a:lnTo>
                    <a:pt x="680522" y="1010694"/>
                  </a:lnTo>
                  <a:lnTo>
                    <a:pt x="680599" y="1010776"/>
                  </a:lnTo>
                  <a:lnTo>
                    <a:pt x="680783" y="1010726"/>
                  </a:lnTo>
                  <a:lnTo>
                    <a:pt x="681040" y="1010938"/>
                  </a:lnTo>
                  <a:lnTo>
                    <a:pt x="681335" y="1011233"/>
                  </a:lnTo>
                  <a:lnTo>
                    <a:pt x="681720" y="1011605"/>
                  </a:lnTo>
                  <a:lnTo>
                    <a:pt x="681728" y="1011777"/>
                  </a:lnTo>
                  <a:lnTo>
                    <a:pt x="681998" y="1012026"/>
                  </a:lnTo>
                  <a:lnTo>
                    <a:pt x="682157" y="1012099"/>
                  </a:lnTo>
                  <a:lnTo>
                    <a:pt x="682394" y="1012377"/>
                  </a:lnTo>
                  <a:lnTo>
                    <a:pt x="682701" y="1012901"/>
                  </a:lnTo>
                  <a:lnTo>
                    <a:pt x="682809" y="1013282"/>
                  </a:lnTo>
                  <a:lnTo>
                    <a:pt x="683136" y="1013536"/>
                  </a:lnTo>
                  <a:lnTo>
                    <a:pt x="683229" y="1013466"/>
                  </a:lnTo>
                  <a:lnTo>
                    <a:pt x="683504" y="1013493"/>
                  </a:lnTo>
                  <a:lnTo>
                    <a:pt x="683720" y="1013599"/>
                  </a:lnTo>
                  <a:lnTo>
                    <a:pt x="684066" y="1013787"/>
                  </a:lnTo>
                  <a:lnTo>
                    <a:pt x="684144" y="1013791"/>
                  </a:lnTo>
                  <a:lnTo>
                    <a:pt x="684557" y="1014237"/>
                  </a:lnTo>
                  <a:lnTo>
                    <a:pt x="684901" y="1014535"/>
                  </a:lnTo>
                  <a:lnTo>
                    <a:pt x="685069" y="1014674"/>
                  </a:lnTo>
                  <a:lnTo>
                    <a:pt x="685249" y="1014903"/>
                  </a:lnTo>
                  <a:lnTo>
                    <a:pt x="685633" y="1014894"/>
                  </a:lnTo>
                  <a:lnTo>
                    <a:pt x="685898" y="1015233"/>
                  </a:lnTo>
                  <a:lnTo>
                    <a:pt x="686348" y="1015740"/>
                  </a:lnTo>
                  <a:lnTo>
                    <a:pt x="686647" y="1016145"/>
                  </a:lnTo>
                  <a:lnTo>
                    <a:pt x="686602" y="1016310"/>
                  </a:lnTo>
                  <a:lnTo>
                    <a:pt x="686837" y="1016993"/>
                  </a:lnTo>
                  <a:lnTo>
                    <a:pt x="687039" y="1017464"/>
                  </a:lnTo>
                  <a:lnTo>
                    <a:pt x="687088" y="1017759"/>
                  </a:lnTo>
                  <a:lnTo>
                    <a:pt x="687177" y="1017808"/>
                  </a:lnTo>
                  <a:lnTo>
                    <a:pt x="686950" y="1018018"/>
                  </a:lnTo>
                  <a:lnTo>
                    <a:pt x="686587" y="1018211"/>
                  </a:lnTo>
                  <a:lnTo>
                    <a:pt x="686457" y="1018212"/>
                  </a:lnTo>
                  <a:lnTo>
                    <a:pt x="686424" y="1018130"/>
                  </a:lnTo>
                  <a:lnTo>
                    <a:pt x="685758" y="1017861"/>
                  </a:lnTo>
                  <a:lnTo>
                    <a:pt x="684826" y="1017511"/>
                  </a:lnTo>
                  <a:lnTo>
                    <a:pt x="684455" y="1017180"/>
                  </a:lnTo>
                  <a:lnTo>
                    <a:pt x="684144" y="1016927"/>
                  </a:lnTo>
                  <a:lnTo>
                    <a:pt x="683707" y="1016866"/>
                  </a:lnTo>
                  <a:lnTo>
                    <a:pt x="683200" y="1016548"/>
                  </a:lnTo>
                  <a:lnTo>
                    <a:pt x="682846" y="1016283"/>
                  </a:lnTo>
                  <a:lnTo>
                    <a:pt x="682489" y="1016123"/>
                  </a:lnTo>
                  <a:lnTo>
                    <a:pt x="682061" y="1016002"/>
                  </a:lnTo>
                  <a:lnTo>
                    <a:pt x="681710" y="1015794"/>
                  </a:lnTo>
                  <a:lnTo>
                    <a:pt x="681448" y="1015392"/>
                  </a:lnTo>
                  <a:lnTo>
                    <a:pt x="681112" y="1015029"/>
                  </a:lnTo>
                  <a:lnTo>
                    <a:pt x="681014" y="1014951"/>
                  </a:lnTo>
                  <a:lnTo>
                    <a:pt x="680875" y="1014952"/>
                  </a:lnTo>
                  <a:lnTo>
                    <a:pt x="680646" y="1014542"/>
                  </a:lnTo>
                  <a:lnTo>
                    <a:pt x="680395" y="1014145"/>
                  </a:lnTo>
                  <a:lnTo>
                    <a:pt x="680228" y="1013908"/>
                  </a:lnTo>
                  <a:lnTo>
                    <a:pt x="680100" y="1013699"/>
                  </a:lnTo>
                  <a:lnTo>
                    <a:pt x="679974" y="1013585"/>
                  </a:lnTo>
                  <a:lnTo>
                    <a:pt x="679751" y="1013615"/>
                  </a:lnTo>
                  <a:lnTo>
                    <a:pt x="679440" y="1013395"/>
                  </a:lnTo>
                  <a:lnTo>
                    <a:pt x="678299" y="1012864"/>
                  </a:lnTo>
                  <a:lnTo>
                    <a:pt x="677771" y="1012504"/>
                  </a:lnTo>
                  <a:lnTo>
                    <a:pt x="677626" y="1012340"/>
                  </a:lnTo>
                  <a:lnTo>
                    <a:pt x="677410" y="1012217"/>
                  </a:lnTo>
                  <a:lnTo>
                    <a:pt x="677132" y="1012005"/>
                  </a:lnTo>
                  <a:lnTo>
                    <a:pt x="676821" y="1011776"/>
                  </a:lnTo>
                  <a:lnTo>
                    <a:pt x="676550" y="1011518"/>
                  </a:lnTo>
                  <a:lnTo>
                    <a:pt x="676322" y="1011342"/>
                  </a:lnTo>
                  <a:lnTo>
                    <a:pt x="676020" y="1011101"/>
                  </a:lnTo>
                  <a:lnTo>
                    <a:pt x="675742" y="1010839"/>
                  </a:lnTo>
                  <a:lnTo>
                    <a:pt x="675533" y="1010541"/>
                  </a:lnTo>
                  <a:lnTo>
                    <a:pt x="675389" y="1010127"/>
                  </a:lnTo>
                  <a:lnTo>
                    <a:pt x="675287" y="1010000"/>
                  </a:lnTo>
                  <a:lnTo>
                    <a:pt x="675278" y="1009672"/>
                  </a:lnTo>
                  <a:lnTo>
                    <a:pt x="675229" y="1009406"/>
                  </a:lnTo>
                  <a:lnTo>
                    <a:pt x="675150" y="1009328"/>
                  </a:lnTo>
                  <a:lnTo>
                    <a:pt x="674987" y="1009230"/>
                  </a:lnTo>
                  <a:lnTo>
                    <a:pt x="674780" y="1009107"/>
                  </a:lnTo>
                  <a:lnTo>
                    <a:pt x="674599" y="1009028"/>
                  </a:lnTo>
                  <a:lnTo>
                    <a:pt x="674493" y="1008968"/>
                  </a:lnTo>
                  <a:lnTo>
                    <a:pt x="674405" y="1008903"/>
                  </a:lnTo>
                  <a:lnTo>
                    <a:pt x="674291" y="1008827"/>
                  </a:lnTo>
                  <a:lnTo>
                    <a:pt x="674177" y="1008782"/>
                  </a:lnTo>
                  <a:lnTo>
                    <a:pt x="674014" y="1008679"/>
                  </a:lnTo>
                  <a:lnTo>
                    <a:pt x="673916" y="1008591"/>
                  </a:lnTo>
                  <a:lnTo>
                    <a:pt x="673785" y="1008480"/>
                  </a:lnTo>
                  <a:lnTo>
                    <a:pt x="673553" y="1008350"/>
                  </a:lnTo>
                  <a:lnTo>
                    <a:pt x="673283" y="1008297"/>
                  </a:lnTo>
                  <a:lnTo>
                    <a:pt x="673050" y="1008097"/>
                  </a:lnTo>
                  <a:lnTo>
                    <a:pt x="672799" y="1007781"/>
                  </a:lnTo>
                  <a:lnTo>
                    <a:pt x="672506" y="1007450"/>
                  </a:lnTo>
                  <a:lnTo>
                    <a:pt x="672272" y="1007204"/>
                  </a:lnTo>
                  <a:lnTo>
                    <a:pt x="672137" y="1007053"/>
                  </a:lnTo>
                  <a:lnTo>
                    <a:pt x="671954" y="1007004"/>
                  </a:lnTo>
                  <a:lnTo>
                    <a:pt x="671525" y="1006976"/>
                  </a:lnTo>
                  <a:lnTo>
                    <a:pt x="671309" y="1007080"/>
                  </a:lnTo>
                  <a:lnTo>
                    <a:pt x="671117" y="1006961"/>
                  </a:lnTo>
                  <a:lnTo>
                    <a:pt x="671030" y="1006756"/>
                  </a:lnTo>
                  <a:lnTo>
                    <a:pt x="670883" y="1006560"/>
                  </a:lnTo>
                  <a:lnTo>
                    <a:pt x="670845" y="1006121"/>
                  </a:lnTo>
                  <a:lnTo>
                    <a:pt x="670657" y="1005662"/>
                  </a:lnTo>
                  <a:lnTo>
                    <a:pt x="670255" y="1004860"/>
                  </a:lnTo>
                  <a:lnTo>
                    <a:pt x="670058" y="1004573"/>
                  </a:lnTo>
                  <a:lnTo>
                    <a:pt x="669899" y="1004467"/>
                  </a:lnTo>
                  <a:lnTo>
                    <a:pt x="669838" y="1004500"/>
                  </a:lnTo>
                  <a:lnTo>
                    <a:pt x="669810" y="1004438"/>
                  </a:lnTo>
                  <a:lnTo>
                    <a:pt x="669769" y="1004270"/>
                  </a:lnTo>
                  <a:lnTo>
                    <a:pt x="669805" y="1004180"/>
                  </a:lnTo>
                  <a:lnTo>
                    <a:pt x="669731" y="1004065"/>
                  </a:lnTo>
                  <a:lnTo>
                    <a:pt x="669604" y="1004049"/>
                  </a:lnTo>
                  <a:lnTo>
                    <a:pt x="669315" y="1003816"/>
                  </a:lnTo>
                  <a:lnTo>
                    <a:pt x="669044" y="1003542"/>
                  </a:lnTo>
                  <a:lnTo>
                    <a:pt x="668900" y="1003087"/>
                  </a:lnTo>
                  <a:lnTo>
                    <a:pt x="668757" y="1002957"/>
                  </a:lnTo>
                  <a:lnTo>
                    <a:pt x="668472" y="1002621"/>
                  </a:lnTo>
                  <a:lnTo>
                    <a:pt x="667735" y="1002057"/>
                  </a:lnTo>
                  <a:lnTo>
                    <a:pt x="667327" y="1001746"/>
                  </a:lnTo>
                  <a:lnTo>
                    <a:pt x="667183" y="1001619"/>
                  </a:lnTo>
                  <a:lnTo>
                    <a:pt x="666979" y="1001386"/>
                  </a:lnTo>
                  <a:lnTo>
                    <a:pt x="666661" y="1001169"/>
                  </a:lnTo>
                  <a:lnTo>
                    <a:pt x="666406" y="1001018"/>
                  </a:lnTo>
                  <a:lnTo>
                    <a:pt x="666268" y="1000826"/>
                  </a:lnTo>
                  <a:lnTo>
                    <a:pt x="666062" y="1000556"/>
                  </a:lnTo>
                  <a:lnTo>
                    <a:pt x="665678" y="1000065"/>
                  </a:lnTo>
                  <a:lnTo>
                    <a:pt x="665372" y="999602"/>
                  </a:lnTo>
                  <a:lnTo>
                    <a:pt x="664917" y="998988"/>
                  </a:lnTo>
                  <a:lnTo>
                    <a:pt x="664888" y="998849"/>
                  </a:lnTo>
                  <a:lnTo>
                    <a:pt x="664810" y="998710"/>
                  </a:lnTo>
                  <a:lnTo>
                    <a:pt x="664589" y="998378"/>
                  </a:lnTo>
                  <a:lnTo>
                    <a:pt x="664359" y="997932"/>
                  </a:lnTo>
                  <a:lnTo>
                    <a:pt x="664041" y="997494"/>
                  </a:lnTo>
                  <a:lnTo>
                    <a:pt x="663835" y="997150"/>
                  </a:lnTo>
                  <a:lnTo>
                    <a:pt x="663676" y="996896"/>
                  </a:lnTo>
                  <a:lnTo>
                    <a:pt x="663463" y="996720"/>
                  </a:lnTo>
                  <a:lnTo>
                    <a:pt x="663400" y="996499"/>
                  </a:lnTo>
                  <a:lnTo>
                    <a:pt x="663387" y="996289"/>
                  </a:lnTo>
                  <a:lnTo>
                    <a:pt x="663297" y="995920"/>
                  </a:lnTo>
                  <a:lnTo>
                    <a:pt x="663296" y="995572"/>
                  </a:lnTo>
                  <a:lnTo>
                    <a:pt x="663249" y="995232"/>
                  </a:lnTo>
                  <a:lnTo>
                    <a:pt x="663152" y="994736"/>
                  </a:lnTo>
                  <a:lnTo>
                    <a:pt x="663085" y="994261"/>
                  </a:lnTo>
                  <a:lnTo>
                    <a:pt x="663066" y="994157"/>
                  </a:lnTo>
                  <a:lnTo>
                    <a:pt x="663038" y="994062"/>
                  </a:lnTo>
                  <a:lnTo>
                    <a:pt x="663035" y="993976"/>
                  </a:lnTo>
                  <a:lnTo>
                    <a:pt x="663003" y="993903"/>
                  </a:lnTo>
                  <a:lnTo>
                    <a:pt x="663011" y="993768"/>
                  </a:lnTo>
                  <a:lnTo>
                    <a:pt x="663041" y="993672"/>
                  </a:lnTo>
                  <a:lnTo>
                    <a:pt x="663028" y="993542"/>
                  </a:lnTo>
                  <a:lnTo>
                    <a:pt x="663026" y="993420"/>
                  </a:lnTo>
                  <a:lnTo>
                    <a:pt x="663017" y="993247"/>
                  </a:lnTo>
                  <a:lnTo>
                    <a:pt x="663003" y="993127"/>
                  </a:lnTo>
                  <a:lnTo>
                    <a:pt x="663032" y="992927"/>
                  </a:lnTo>
                  <a:lnTo>
                    <a:pt x="663028" y="992847"/>
                  </a:lnTo>
                  <a:lnTo>
                    <a:pt x="663029" y="992741"/>
                  </a:lnTo>
                  <a:lnTo>
                    <a:pt x="663058" y="992556"/>
                  </a:lnTo>
                  <a:lnTo>
                    <a:pt x="663131" y="992340"/>
                  </a:lnTo>
                  <a:lnTo>
                    <a:pt x="663149" y="992190"/>
                  </a:lnTo>
                  <a:lnTo>
                    <a:pt x="663123" y="992000"/>
                  </a:lnTo>
                  <a:lnTo>
                    <a:pt x="663092" y="991945"/>
                  </a:lnTo>
                  <a:lnTo>
                    <a:pt x="663056" y="991898"/>
                  </a:lnTo>
                  <a:lnTo>
                    <a:pt x="663018" y="991882"/>
                  </a:lnTo>
                  <a:lnTo>
                    <a:pt x="662916" y="991855"/>
                  </a:lnTo>
                  <a:lnTo>
                    <a:pt x="662862" y="991821"/>
                  </a:lnTo>
                  <a:lnTo>
                    <a:pt x="662852" y="991758"/>
                  </a:lnTo>
                  <a:lnTo>
                    <a:pt x="662880" y="991564"/>
                  </a:lnTo>
                  <a:lnTo>
                    <a:pt x="662871" y="991476"/>
                  </a:lnTo>
                  <a:lnTo>
                    <a:pt x="662842" y="991330"/>
                  </a:lnTo>
                  <a:lnTo>
                    <a:pt x="662806" y="991252"/>
                  </a:lnTo>
                  <a:lnTo>
                    <a:pt x="662776" y="991230"/>
                  </a:lnTo>
                  <a:lnTo>
                    <a:pt x="662745" y="991190"/>
                  </a:lnTo>
                  <a:lnTo>
                    <a:pt x="662735" y="991127"/>
                  </a:lnTo>
                  <a:lnTo>
                    <a:pt x="662746" y="991045"/>
                  </a:lnTo>
                  <a:lnTo>
                    <a:pt x="662783" y="990951"/>
                  </a:lnTo>
                  <a:lnTo>
                    <a:pt x="662790" y="990866"/>
                  </a:lnTo>
                  <a:lnTo>
                    <a:pt x="662787" y="990791"/>
                  </a:lnTo>
                  <a:lnTo>
                    <a:pt x="662812" y="990631"/>
                  </a:lnTo>
                  <a:lnTo>
                    <a:pt x="662813" y="990549"/>
                  </a:lnTo>
                  <a:lnTo>
                    <a:pt x="662809" y="990439"/>
                  </a:lnTo>
                  <a:lnTo>
                    <a:pt x="662801" y="990368"/>
                  </a:lnTo>
                  <a:lnTo>
                    <a:pt x="662775" y="990281"/>
                  </a:lnTo>
                  <a:lnTo>
                    <a:pt x="662778" y="990200"/>
                  </a:lnTo>
                  <a:lnTo>
                    <a:pt x="662755" y="990133"/>
                  </a:lnTo>
                  <a:lnTo>
                    <a:pt x="662745" y="990077"/>
                  </a:lnTo>
                  <a:lnTo>
                    <a:pt x="662742" y="990007"/>
                  </a:lnTo>
                  <a:lnTo>
                    <a:pt x="662725" y="989948"/>
                  </a:lnTo>
                  <a:lnTo>
                    <a:pt x="662620" y="989720"/>
                  </a:lnTo>
                  <a:lnTo>
                    <a:pt x="662511" y="989555"/>
                  </a:lnTo>
                  <a:lnTo>
                    <a:pt x="662481" y="989475"/>
                  </a:lnTo>
                  <a:lnTo>
                    <a:pt x="662454" y="989371"/>
                  </a:lnTo>
                  <a:lnTo>
                    <a:pt x="662446" y="989318"/>
                  </a:lnTo>
                  <a:lnTo>
                    <a:pt x="662367" y="989213"/>
                  </a:lnTo>
                  <a:lnTo>
                    <a:pt x="662359" y="989143"/>
                  </a:lnTo>
                  <a:lnTo>
                    <a:pt x="662326" y="989048"/>
                  </a:lnTo>
                  <a:lnTo>
                    <a:pt x="662216" y="988782"/>
                  </a:lnTo>
                  <a:lnTo>
                    <a:pt x="662158" y="988702"/>
                  </a:lnTo>
                  <a:lnTo>
                    <a:pt x="662102" y="988645"/>
                  </a:lnTo>
                  <a:lnTo>
                    <a:pt x="662012" y="988533"/>
                  </a:lnTo>
                  <a:lnTo>
                    <a:pt x="661922" y="988451"/>
                  </a:lnTo>
                  <a:lnTo>
                    <a:pt x="661892" y="988381"/>
                  </a:lnTo>
                  <a:lnTo>
                    <a:pt x="661865" y="988333"/>
                  </a:lnTo>
                  <a:lnTo>
                    <a:pt x="661845" y="988279"/>
                  </a:lnTo>
                  <a:lnTo>
                    <a:pt x="661793" y="988171"/>
                  </a:lnTo>
                  <a:lnTo>
                    <a:pt x="661738" y="988091"/>
                  </a:lnTo>
                  <a:lnTo>
                    <a:pt x="661684" y="988027"/>
                  </a:lnTo>
                  <a:lnTo>
                    <a:pt x="661610" y="987966"/>
                  </a:lnTo>
                  <a:lnTo>
                    <a:pt x="661471" y="987778"/>
                  </a:lnTo>
                  <a:lnTo>
                    <a:pt x="661415" y="987681"/>
                  </a:lnTo>
                  <a:lnTo>
                    <a:pt x="661361" y="987576"/>
                  </a:lnTo>
                  <a:lnTo>
                    <a:pt x="661323" y="987513"/>
                  </a:lnTo>
                  <a:lnTo>
                    <a:pt x="661268" y="987461"/>
                  </a:lnTo>
                  <a:lnTo>
                    <a:pt x="661202" y="987414"/>
                  </a:lnTo>
                  <a:lnTo>
                    <a:pt x="661153" y="987374"/>
                  </a:lnTo>
                  <a:lnTo>
                    <a:pt x="661086" y="987304"/>
                  </a:lnTo>
                  <a:lnTo>
                    <a:pt x="661047" y="987230"/>
                  </a:lnTo>
                  <a:lnTo>
                    <a:pt x="661005" y="987096"/>
                  </a:lnTo>
                  <a:lnTo>
                    <a:pt x="660967" y="987022"/>
                  </a:lnTo>
                  <a:lnTo>
                    <a:pt x="660851" y="986908"/>
                  </a:lnTo>
                  <a:lnTo>
                    <a:pt x="660780" y="986802"/>
                  </a:lnTo>
                  <a:lnTo>
                    <a:pt x="660727" y="986710"/>
                  </a:lnTo>
                  <a:lnTo>
                    <a:pt x="660700" y="986685"/>
                  </a:lnTo>
                  <a:lnTo>
                    <a:pt x="660647" y="986606"/>
                  </a:lnTo>
                  <a:lnTo>
                    <a:pt x="660587" y="986534"/>
                  </a:lnTo>
                  <a:lnTo>
                    <a:pt x="660550" y="986464"/>
                  </a:lnTo>
                  <a:lnTo>
                    <a:pt x="660508" y="986410"/>
                  </a:lnTo>
                  <a:lnTo>
                    <a:pt x="660498" y="986348"/>
                  </a:lnTo>
                  <a:lnTo>
                    <a:pt x="660476" y="986269"/>
                  </a:lnTo>
                  <a:lnTo>
                    <a:pt x="660458" y="986180"/>
                  </a:lnTo>
                  <a:lnTo>
                    <a:pt x="660450" y="986117"/>
                  </a:lnTo>
                  <a:lnTo>
                    <a:pt x="660445" y="986029"/>
                  </a:lnTo>
                  <a:lnTo>
                    <a:pt x="660405" y="985822"/>
                  </a:lnTo>
                  <a:lnTo>
                    <a:pt x="660386" y="985737"/>
                  </a:lnTo>
                  <a:lnTo>
                    <a:pt x="660359" y="985682"/>
                  </a:lnTo>
                  <a:lnTo>
                    <a:pt x="660332" y="985604"/>
                  </a:lnTo>
                  <a:lnTo>
                    <a:pt x="660239" y="985400"/>
                  </a:lnTo>
                  <a:lnTo>
                    <a:pt x="660197" y="985315"/>
                  </a:lnTo>
                  <a:lnTo>
                    <a:pt x="660091" y="985123"/>
                  </a:lnTo>
                  <a:lnTo>
                    <a:pt x="660039" y="985037"/>
                  </a:lnTo>
                  <a:lnTo>
                    <a:pt x="659985" y="984971"/>
                  </a:lnTo>
                  <a:lnTo>
                    <a:pt x="659884" y="984828"/>
                  </a:lnTo>
                  <a:lnTo>
                    <a:pt x="659825" y="984762"/>
                  </a:lnTo>
                  <a:lnTo>
                    <a:pt x="659758" y="984658"/>
                  </a:lnTo>
                  <a:lnTo>
                    <a:pt x="659701" y="984585"/>
                  </a:lnTo>
                  <a:lnTo>
                    <a:pt x="659668" y="984508"/>
                  </a:lnTo>
                  <a:lnTo>
                    <a:pt x="659612" y="984438"/>
                  </a:lnTo>
                  <a:lnTo>
                    <a:pt x="659547" y="984365"/>
                  </a:lnTo>
                  <a:lnTo>
                    <a:pt x="659501" y="984267"/>
                  </a:lnTo>
                  <a:lnTo>
                    <a:pt x="659460" y="984192"/>
                  </a:lnTo>
                  <a:lnTo>
                    <a:pt x="659402" y="984034"/>
                  </a:lnTo>
                  <a:lnTo>
                    <a:pt x="659366" y="983979"/>
                  </a:lnTo>
                  <a:lnTo>
                    <a:pt x="659376" y="983918"/>
                  </a:lnTo>
                  <a:lnTo>
                    <a:pt x="659398" y="983845"/>
                  </a:lnTo>
                  <a:lnTo>
                    <a:pt x="659436" y="983737"/>
                  </a:lnTo>
                  <a:lnTo>
                    <a:pt x="659474" y="983552"/>
                  </a:lnTo>
                  <a:lnTo>
                    <a:pt x="659474" y="983474"/>
                  </a:lnTo>
                  <a:lnTo>
                    <a:pt x="659515" y="983223"/>
                  </a:lnTo>
                  <a:lnTo>
                    <a:pt x="659524" y="983136"/>
                  </a:lnTo>
                  <a:lnTo>
                    <a:pt x="659531" y="983046"/>
                  </a:lnTo>
                  <a:lnTo>
                    <a:pt x="659530" y="982962"/>
                  </a:lnTo>
                  <a:lnTo>
                    <a:pt x="659535" y="982879"/>
                  </a:lnTo>
                  <a:lnTo>
                    <a:pt x="659532" y="982790"/>
                  </a:lnTo>
                  <a:lnTo>
                    <a:pt x="659494" y="982568"/>
                  </a:lnTo>
                  <a:lnTo>
                    <a:pt x="659455" y="982493"/>
                  </a:lnTo>
                  <a:lnTo>
                    <a:pt x="659331" y="982319"/>
                  </a:lnTo>
                  <a:lnTo>
                    <a:pt x="659354" y="982154"/>
                  </a:lnTo>
                  <a:lnTo>
                    <a:pt x="659373" y="982073"/>
                  </a:lnTo>
                  <a:lnTo>
                    <a:pt x="659369" y="982022"/>
                  </a:lnTo>
                  <a:lnTo>
                    <a:pt x="659320" y="981845"/>
                  </a:lnTo>
                  <a:lnTo>
                    <a:pt x="659320" y="981609"/>
                  </a:lnTo>
                  <a:lnTo>
                    <a:pt x="659323" y="981555"/>
                  </a:lnTo>
                  <a:lnTo>
                    <a:pt x="659330" y="981507"/>
                  </a:lnTo>
                  <a:lnTo>
                    <a:pt x="659345" y="981492"/>
                  </a:lnTo>
                  <a:lnTo>
                    <a:pt x="659392" y="981456"/>
                  </a:lnTo>
                  <a:lnTo>
                    <a:pt x="659418" y="981407"/>
                  </a:lnTo>
                  <a:lnTo>
                    <a:pt x="659467" y="981232"/>
                  </a:lnTo>
                  <a:lnTo>
                    <a:pt x="659508" y="981124"/>
                  </a:lnTo>
                  <a:lnTo>
                    <a:pt x="659539" y="981023"/>
                  </a:lnTo>
                  <a:lnTo>
                    <a:pt x="659570" y="980903"/>
                  </a:lnTo>
                  <a:lnTo>
                    <a:pt x="659592" y="980797"/>
                  </a:lnTo>
                  <a:lnTo>
                    <a:pt x="659607" y="980679"/>
                  </a:lnTo>
                  <a:lnTo>
                    <a:pt x="659638" y="980506"/>
                  </a:lnTo>
                  <a:lnTo>
                    <a:pt x="659664" y="980402"/>
                  </a:lnTo>
                  <a:lnTo>
                    <a:pt x="659678" y="980309"/>
                  </a:lnTo>
                  <a:lnTo>
                    <a:pt x="659671" y="980180"/>
                  </a:lnTo>
                  <a:lnTo>
                    <a:pt x="659625" y="980046"/>
                  </a:lnTo>
                  <a:lnTo>
                    <a:pt x="659606" y="980001"/>
                  </a:lnTo>
                  <a:lnTo>
                    <a:pt x="659570" y="979920"/>
                  </a:lnTo>
                  <a:lnTo>
                    <a:pt x="659513" y="979833"/>
                  </a:lnTo>
                  <a:lnTo>
                    <a:pt x="659468" y="979746"/>
                  </a:lnTo>
                  <a:lnTo>
                    <a:pt x="659319" y="979510"/>
                  </a:lnTo>
                  <a:lnTo>
                    <a:pt x="659241" y="979404"/>
                  </a:lnTo>
                  <a:lnTo>
                    <a:pt x="659147" y="979355"/>
                  </a:lnTo>
                  <a:lnTo>
                    <a:pt x="659046" y="979318"/>
                  </a:lnTo>
                  <a:lnTo>
                    <a:pt x="658844" y="979228"/>
                  </a:lnTo>
                  <a:lnTo>
                    <a:pt x="658779" y="979179"/>
                  </a:lnTo>
                  <a:lnTo>
                    <a:pt x="658644" y="979024"/>
                  </a:lnTo>
                  <a:lnTo>
                    <a:pt x="658563" y="978983"/>
                  </a:lnTo>
                  <a:lnTo>
                    <a:pt x="658461" y="978913"/>
                  </a:lnTo>
                  <a:lnTo>
                    <a:pt x="658378" y="978844"/>
                  </a:lnTo>
                  <a:lnTo>
                    <a:pt x="658272" y="978746"/>
                  </a:lnTo>
                  <a:lnTo>
                    <a:pt x="658190" y="978639"/>
                  </a:lnTo>
                  <a:lnTo>
                    <a:pt x="658125" y="978566"/>
                  </a:lnTo>
                  <a:lnTo>
                    <a:pt x="658031" y="978467"/>
                  </a:lnTo>
                  <a:lnTo>
                    <a:pt x="657944" y="978336"/>
                  </a:lnTo>
                  <a:lnTo>
                    <a:pt x="657899" y="978263"/>
                  </a:lnTo>
                  <a:lnTo>
                    <a:pt x="657801" y="978218"/>
                  </a:lnTo>
                  <a:lnTo>
                    <a:pt x="657540" y="978165"/>
                  </a:lnTo>
                  <a:lnTo>
                    <a:pt x="657414" y="978128"/>
                  </a:lnTo>
                  <a:lnTo>
                    <a:pt x="657298" y="978042"/>
                  </a:lnTo>
                  <a:lnTo>
                    <a:pt x="657213" y="977924"/>
                  </a:lnTo>
                  <a:lnTo>
                    <a:pt x="657151" y="977785"/>
                  </a:lnTo>
                  <a:lnTo>
                    <a:pt x="657115" y="977682"/>
                  </a:lnTo>
                  <a:lnTo>
                    <a:pt x="657078" y="977637"/>
                  </a:lnTo>
                  <a:lnTo>
                    <a:pt x="657040" y="977543"/>
                  </a:lnTo>
                  <a:lnTo>
                    <a:pt x="657024" y="977485"/>
                  </a:lnTo>
                  <a:lnTo>
                    <a:pt x="656971" y="977416"/>
                  </a:lnTo>
                  <a:lnTo>
                    <a:pt x="656901" y="977219"/>
                  </a:lnTo>
                  <a:lnTo>
                    <a:pt x="656827" y="976953"/>
                  </a:lnTo>
                  <a:lnTo>
                    <a:pt x="656749" y="976776"/>
                  </a:lnTo>
                  <a:lnTo>
                    <a:pt x="656633" y="976576"/>
                  </a:lnTo>
                  <a:lnTo>
                    <a:pt x="656548" y="976243"/>
                  </a:lnTo>
                  <a:lnTo>
                    <a:pt x="656506" y="976014"/>
                  </a:lnTo>
                  <a:lnTo>
                    <a:pt x="656563" y="975768"/>
                  </a:lnTo>
                  <a:lnTo>
                    <a:pt x="656563" y="975661"/>
                  </a:lnTo>
                  <a:lnTo>
                    <a:pt x="656534" y="975543"/>
                  </a:lnTo>
                  <a:lnTo>
                    <a:pt x="656522" y="975436"/>
                  </a:lnTo>
                  <a:lnTo>
                    <a:pt x="656476" y="975337"/>
                  </a:lnTo>
                  <a:lnTo>
                    <a:pt x="656406" y="975301"/>
                  </a:lnTo>
                  <a:lnTo>
                    <a:pt x="656333" y="975292"/>
                  </a:lnTo>
                  <a:lnTo>
                    <a:pt x="656216" y="975350"/>
                  </a:lnTo>
                  <a:lnTo>
                    <a:pt x="656041" y="975447"/>
                  </a:lnTo>
                  <a:lnTo>
                    <a:pt x="656009" y="975468"/>
                  </a:lnTo>
                  <a:lnTo>
                    <a:pt x="655891" y="975527"/>
                  </a:lnTo>
                  <a:lnTo>
                    <a:pt x="655777" y="975601"/>
                  </a:lnTo>
                  <a:lnTo>
                    <a:pt x="655691" y="975647"/>
                  </a:lnTo>
                  <a:lnTo>
                    <a:pt x="655655" y="975676"/>
                  </a:lnTo>
                  <a:lnTo>
                    <a:pt x="655614" y="975692"/>
                  </a:lnTo>
                  <a:lnTo>
                    <a:pt x="655573" y="975774"/>
                  </a:lnTo>
                  <a:lnTo>
                    <a:pt x="655529" y="975937"/>
                  </a:lnTo>
                  <a:lnTo>
                    <a:pt x="655455" y="976258"/>
                  </a:lnTo>
                  <a:lnTo>
                    <a:pt x="655436" y="976329"/>
                  </a:lnTo>
                  <a:lnTo>
                    <a:pt x="655436" y="976439"/>
                  </a:lnTo>
                  <a:lnTo>
                    <a:pt x="655448" y="976489"/>
                  </a:lnTo>
                  <a:lnTo>
                    <a:pt x="655441" y="976558"/>
                  </a:lnTo>
                  <a:lnTo>
                    <a:pt x="655453" y="976620"/>
                  </a:lnTo>
                  <a:lnTo>
                    <a:pt x="655474" y="976656"/>
                  </a:lnTo>
                  <a:lnTo>
                    <a:pt x="655482" y="976701"/>
                  </a:lnTo>
                  <a:lnTo>
                    <a:pt x="655474" y="976751"/>
                  </a:lnTo>
                  <a:lnTo>
                    <a:pt x="655462" y="976796"/>
                  </a:lnTo>
                  <a:lnTo>
                    <a:pt x="655453" y="976911"/>
                  </a:lnTo>
                  <a:lnTo>
                    <a:pt x="655457" y="976960"/>
                  </a:lnTo>
                  <a:lnTo>
                    <a:pt x="655449" y="977001"/>
                  </a:lnTo>
                  <a:lnTo>
                    <a:pt x="655417" y="977030"/>
                  </a:lnTo>
                  <a:lnTo>
                    <a:pt x="655347" y="977067"/>
                  </a:lnTo>
                  <a:lnTo>
                    <a:pt x="655331" y="977108"/>
                  </a:lnTo>
                  <a:lnTo>
                    <a:pt x="655315" y="977186"/>
                  </a:lnTo>
                  <a:lnTo>
                    <a:pt x="655275" y="977251"/>
                  </a:lnTo>
                  <a:lnTo>
                    <a:pt x="655251" y="977388"/>
                  </a:lnTo>
                  <a:lnTo>
                    <a:pt x="655255" y="977412"/>
                  </a:lnTo>
                  <a:lnTo>
                    <a:pt x="655255" y="977461"/>
                  </a:lnTo>
                  <a:lnTo>
                    <a:pt x="655263" y="977482"/>
                  </a:lnTo>
                  <a:lnTo>
                    <a:pt x="655275" y="977543"/>
                  </a:lnTo>
                  <a:lnTo>
                    <a:pt x="655316" y="977645"/>
                  </a:lnTo>
                  <a:lnTo>
                    <a:pt x="655328" y="977711"/>
                  </a:lnTo>
                  <a:lnTo>
                    <a:pt x="655328" y="977748"/>
                  </a:lnTo>
                  <a:lnTo>
                    <a:pt x="655358" y="977842"/>
                  </a:lnTo>
                  <a:lnTo>
                    <a:pt x="655375" y="977945"/>
                  </a:lnTo>
                  <a:lnTo>
                    <a:pt x="655383" y="977978"/>
                  </a:lnTo>
                  <a:lnTo>
                    <a:pt x="655375" y="978011"/>
                  </a:lnTo>
                  <a:lnTo>
                    <a:pt x="655379" y="978044"/>
                  </a:lnTo>
                  <a:lnTo>
                    <a:pt x="655379" y="978076"/>
                  </a:lnTo>
                  <a:lnTo>
                    <a:pt x="655362" y="978130"/>
                  </a:lnTo>
                  <a:lnTo>
                    <a:pt x="655346" y="978245"/>
                  </a:lnTo>
                  <a:lnTo>
                    <a:pt x="655334" y="978286"/>
                  </a:lnTo>
                  <a:lnTo>
                    <a:pt x="655317" y="978384"/>
                  </a:lnTo>
                  <a:lnTo>
                    <a:pt x="655297" y="978425"/>
                  </a:lnTo>
                  <a:lnTo>
                    <a:pt x="655282" y="978482"/>
                  </a:lnTo>
                  <a:lnTo>
                    <a:pt x="655262" y="978519"/>
                  </a:lnTo>
                  <a:lnTo>
                    <a:pt x="655253" y="978560"/>
                  </a:lnTo>
                  <a:lnTo>
                    <a:pt x="655255" y="978584"/>
                  </a:lnTo>
                  <a:lnTo>
                    <a:pt x="655277" y="978715"/>
                  </a:lnTo>
                  <a:lnTo>
                    <a:pt x="655277" y="978761"/>
                  </a:lnTo>
                  <a:lnTo>
                    <a:pt x="655297" y="978814"/>
                  </a:lnTo>
                  <a:lnTo>
                    <a:pt x="655297" y="978852"/>
                  </a:lnTo>
                  <a:lnTo>
                    <a:pt x="655313" y="978876"/>
                  </a:lnTo>
                  <a:lnTo>
                    <a:pt x="655313" y="978974"/>
                  </a:lnTo>
                  <a:lnTo>
                    <a:pt x="655334" y="978999"/>
                  </a:lnTo>
                  <a:lnTo>
                    <a:pt x="655350" y="979036"/>
                  </a:lnTo>
                  <a:lnTo>
                    <a:pt x="655354" y="979081"/>
                  </a:lnTo>
                  <a:lnTo>
                    <a:pt x="655342" y="979118"/>
                  </a:lnTo>
                  <a:lnTo>
                    <a:pt x="655289" y="979192"/>
                  </a:lnTo>
                  <a:lnTo>
                    <a:pt x="655281" y="979237"/>
                  </a:lnTo>
                  <a:lnTo>
                    <a:pt x="655293" y="979282"/>
                  </a:lnTo>
                  <a:lnTo>
                    <a:pt x="655296" y="979398"/>
                  </a:lnTo>
                  <a:lnTo>
                    <a:pt x="655291" y="979435"/>
                  </a:lnTo>
                  <a:lnTo>
                    <a:pt x="655291" y="979472"/>
                  </a:lnTo>
                  <a:lnTo>
                    <a:pt x="655275" y="979537"/>
                  </a:lnTo>
                  <a:lnTo>
                    <a:pt x="655271" y="979603"/>
                  </a:lnTo>
                  <a:lnTo>
                    <a:pt x="655240" y="979738"/>
                  </a:lnTo>
                  <a:lnTo>
                    <a:pt x="655240" y="979767"/>
                  </a:lnTo>
                  <a:lnTo>
                    <a:pt x="655224" y="979829"/>
                  </a:lnTo>
                  <a:lnTo>
                    <a:pt x="655207" y="979915"/>
                  </a:lnTo>
                  <a:lnTo>
                    <a:pt x="655160" y="980040"/>
                  </a:lnTo>
                  <a:lnTo>
                    <a:pt x="655166" y="980094"/>
                  </a:lnTo>
                  <a:lnTo>
                    <a:pt x="655179" y="980131"/>
                  </a:lnTo>
                  <a:lnTo>
                    <a:pt x="655146" y="980237"/>
                  </a:lnTo>
                  <a:lnTo>
                    <a:pt x="655134" y="980340"/>
                  </a:lnTo>
                  <a:lnTo>
                    <a:pt x="655103" y="980430"/>
                  </a:lnTo>
                  <a:lnTo>
                    <a:pt x="655090" y="980516"/>
                  </a:lnTo>
                  <a:lnTo>
                    <a:pt x="655058" y="980590"/>
                  </a:lnTo>
                  <a:lnTo>
                    <a:pt x="655045" y="980648"/>
                  </a:lnTo>
                  <a:lnTo>
                    <a:pt x="655045" y="980709"/>
                  </a:lnTo>
                  <a:lnTo>
                    <a:pt x="655055" y="980783"/>
                  </a:lnTo>
                  <a:lnTo>
                    <a:pt x="655052" y="980830"/>
                  </a:lnTo>
                  <a:lnTo>
                    <a:pt x="655044" y="980871"/>
                  </a:lnTo>
                  <a:lnTo>
                    <a:pt x="655028" y="980917"/>
                  </a:lnTo>
                  <a:lnTo>
                    <a:pt x="655007" y="980994"/>
                  </a:lnTo>
                  <a:lnTo>
                    <a:pt x="654983" y="981068"/>
                  </a:lnTo>
                  <a:lnTo>
                    <a:pt x="654983" y="981167"/>
                  </a:lnTo>
                  <a:lnTo>
                    <a:pt x="654979" y="981232"/>
                  </a:lnTo>
                  <a:lnTo>
                    <a:pt x="654950" y="981273"/>
                  </a:lnTo>
                  <a:lnTo>
                    <a:pt x="654893" y="981282"/>
                  </a:lnTo>
                  <a:lnTo>
                    <a:pt x="654852" y="981331"/>
                  </a:lnTo>
                  <a:lnTo>
                    <a:pt x="654832" y="981392"/>
                  </a:lnTo>
                  <a:lnTo>
                    <a:pt x="654797" y="981433"/>
                  </a:lnTo>
                  <a:lnTo>
                    <a:pt x="654760" y="981499"/>
                  </a:lnTo>
                  <a:lnTo>
                    <a:pt x="654734" y="981558"/>
                  </a:lnTo>
                  <a:lnTo>
                    <a:pt x="654710" y="981592"/>
                  </a:lnTo>
                  <a:lnTo>
                    <a:pt x="654697" y="981616"/>
                  </a:lnTo>
                  <a:lnTo>
                    <a:pt x="654655" y="981681"/>
                  </a:lnTo>
                  <a:lnTo>
                    <a:pt x="654614" y="981799"/>
                  </a:lnTo>
                  <a:lnTo>
                    <a:pt x="654582" y="981910"/>
                  </a:lnTo>
                  <a:lnTo>
                    <a:pt x="654561" y="981963"/>
                  </a:lnTo>
                  <a:lnTo>
                    <a:pt x="654553" y="981997"/>
                  </a:lnTo>
                  <a:lnTo>
                    <a:pt x="654541" y="982055"/>
                  </a:lnTo>
                  <a:lnTo>
                    <a:pt x="654542" y="982108"/>
                  </a:lnTo>
                  <a:lnTo>
                    <a:pt x="654522" y="982296"/>
                  </a:lnTo>
                  <a:lnTo>
                    <a:pt x="654522" y="982330"/>
                  </a:lnTo>
                  <a:lnTo>
                    <a:pt x="654446" y="982753"/>
                  </a:lnTo>
                  <a:lnTo>
                    <a:pt x="654409" y="982835"/>
                  </a:lnTo>
                  <a:lnTo>
                    <a:pt x="654405" y="982897"/>
                  </a:lnTo>
                  <a:lnTo>
                    <a:pt x="654371" y="983005"/>
                  </a:lnTo>
                  <a:lnTo>
                    <a:pt x="654363" y="983050"/>
                  </a:lnTo>
                  <a:lnTo>
                    <a:pt x="654347" y="983095"/>
                  </a:lnTo>
                  <a:lnTo>
                    <a:pt x="654338" y="983145"/>
                  </a:lnTo>
                  <a:lnTo>
                    <a:pt x="654326" y="983239"/>
                  </a:lnTo>
                  <a:lnTo>
                    <a:pt x="654326" y="983325"/>
                  </a:lnTo>
                  <a:lnTo>
                    <a:pt x="654343" y="983383"/>
                  </a:lnTo>
                  <a:lnTo>
                    <a:pt x="654375" y="983407"/>
                  </a:lnTo>
                  <a:lnTo>
                    <a:pt x="654387" y="983452"/>
                  </a:lnTo>
                  <a:lnTo>
                    <a:pt x="654368" y="983553"/>
                  </a:lnTo>
                  <a:lnTo>
                    <a:pt x="654288" y="983548"/>
                  </a:lnTo>
                  <a:lnTo>
                    <a:pt x="654239" y="983786"/>
                  </a:lnTo>
                  <a:lnTo>
                    <a:pt x="654213" y="983891"/>
                  </a:lnTo>
                  <a:lnTo>
                    <a:pt x="654193" y="984025"/>
                  </a:lnTo>
                  <a:lnTo>
                    <a:pt x="654167" y="984156"/>
                  </a:lnTo>
                  <a:lnTo>
                    <a:pt x="654117" y="984365"/>
                  </a:lnTo>
                  <a:lnTo>
                    <a:pt x="654091" y="984514"/>
                  </a:lnTo>
                  <a:lnTo>
                    <a:pt x="654080" y="984611"/>
                  </a:lnTo>
                  <a:lnTo>
                    <a:pt x="654073" y="984729"/>
                  </a:lnTo>
                  <a:lnTo>
                    <a:pt x="654077" y="984970"/>
                  </a:lnTo>
                  <a:lnTo>
                    <a:pt x="654099" y="985118"/>
                  </a:lnTo>
                  <a:lnTo>
                    <a:pt x="654137" y="985515"/>
                  </a:lnTo>
                  <a:lnTo>
                    <a:pt x="654130" y="985704"/>
                  </a:lnTo>
                  <a:lnTo>
                    <a:pt x="654130" y="985802"/>
                  </a:lnTo>
                  <a:lnTo>
                    <a:pt x="654098" y="985883"/>
                  </a:lnTo>
                  <a:lnTo>
                    <a:pt x="654097" y="985932"/>
                  </a:lnTo>
                  <a:lnTo>
                    <a:pt x="654102" y="986066"/>
                  </a:lnTo>
                  <a:lnTo>
                    <a:pt x="654083" y="986268"/>
                  </a:lnTo>
                  <a:lnTo>
                    <a:pt x="654084" y="986398"/>
                  </a:lnTo>
                  <a:lnTo>
                    <a:pt x="654118" y="986483"/>
                  </a:lnTo>
                  <a:lnTo>
                    <a:pt x="654241" y="986602"/>
                  </a:lnTo>
                  <a:lnTo>
                    <a:pt x="654235" y="986654"/>
                  </a:lnTo>
                  <a:lnTo>
                    <a:pt x="654122" y="986756"/>
                  </a:lnTo>
                  <a:lnTo>
                    <a:pt x="654155" y="986887"/>
                  </a:lnTo>
                  <a:lnTo>
                    <a:pt x="654136" y="986982"/>
                  </a:lnTo>
                  <a:lnTo>
                    <a:pt x="654073" y="987089"/>
                  </a:lnTo>
                  <a:lnTo>
                    <a:pt x="654049" y="987215"/>
                  </a:lnTo>
                  <a:lnTo>
                    <a:pt x="654072" y="987259"/>
                  </a:lnTo>
                  <a:lnTo>
                    <a:pt x="654181" y="987349"/>
                  </a:lnTo>
                  <a:lnTo>
                    <a:pt x="654167" y="987418"/>
                  </a:lnTo>
                  <a:lnTo>
                    <a:pt x="654141" y="987468"/>
                  </a:lnTo>
                  <a:lnTo>
                    <a:pt x="654170" y="987499"/>
                  </a:lnTo>
                  <a:lnTo>
                    <a:pt x="654205" y="987581"/>
                  </a:lnTo>
                  <a:lnTo>
                    <a:pt x="654205" y="987653"/>
                  </a:lnTo>
                  <a:lnTo>
                    <a:pt x="654194" y="987710"/>
                  </a:lnTo>
                  <a:lnTo>
                    <a:pt x="654249" y="987787"/>
                  </a:lnTo>
                  <a:lnTo>
                    <a:pt x="654269" y="987842"/>
                  </a:lnTo>
                  <a:lnTo>
                    <a:pt x="654381" y="987882"/>
                  </a:lnTo>
                  <a:lnTo>
                    <a:pt x="654362" y="987948"/>
                  </a:lnTo>
                  <a:lnTo>
                    <a:pt x="654374" y="988106"/>
                  </a:lnTo>
                  <a:lnTo>
                    <a:pt x="654318" y="988264"/>
                  </a:lnTo>
                  <a:lnTo>
                    <a:pt x="654302" y="988424"/>
                  </a:lnTo>
                  <a:lnTo>
                    <a:pt x="654292" y="988719"/>
                  </a:lnTo>
                  <a:lnTo>
                    <a:pt x="654383" y="989090"/>
                  </a:lnTo>
                  <a:lnTo>
                    <a:pt x="654430" y="989167"/>
                  </a:lnTo>
                  <a:lnTo>
                    <a:pt x="654454" y="989216"/>
                  </a:lnTo>
                  <a:lnTo>
                    <a:pt x="654594" y="989553"/>
                  </a:lnTo>
                  <a:lnTo>
                    <a:pt x="654658" y="989684"/>
                  </a:lnTo>
                  <a:lnTo>
                    <a:pt x="654676" y="989729"/>
                  </a:lnTo>
                  <a:lnTo>
                    <a:pt x="654673" y="989747"/>
                  </a:lnTo>
                  <a:lnTo>
                    <a:pt x="654659" y="989774"/>
                  </a:lnTo>
                  <a:lnTo>
                    <a:pt x="654614" y="989837"/>
                  </a:lnTo>
                  <a:lnTo>
                    <a:pt x="654597" y="989855"/>
                  </a:lnTo>
                  <a:lnTo>
                    <a:pt x="654598" y="989869"/>
                  </a:lnTo>
                  <a:lnTo>
                    <a:pt x="654614" y="989884"/>
                  </a:lnTo>
                  <a:lnTo>
                    <a:pt x="654700" y="989908"/>
                  </a:lnTo>
                  <a:lnTo>
                    <a:pt x="654726" y="989920"/>
                  </a:lnTo>
                  <a:lnTo>
                    <a:pt x="654741" y="989934"/>
                  </a:lnTo>
                  <a:lnTo>
                    <a:pt x="654744" y="989965"/>
                  </a:lnTo>
                  <a:lnTo>
                    <a:pt x="654731" y="990087"/>
                  </a:lnTo>
                  <a:lnTo>
                    <a:pt x="654718" y="990182"/>
                  </a:lnTo>
                  <a:lnTo>
                    <a:pt x="654720" y="990212"/>
                  </a:lnTo>
                  <a:lnTo>
                    <a:pt x="654730" y="990236"/>
                  </a:lnTo>
                  <a:lnTo>
                    <a:pt x="654750" y="990249"/>
                  </a:lnTo>
                  <a:lnTo>
                    <a:pt x="654822" y="990254"/>
                  </a:lnTo>
                  <a:lnTo>
                    <a:pt x="654840" y="990266"/>
                  </a:lnTo>
                  <a:lnTo>
                    <a:pt x="654847" y="990282"/>
                  </a:lnTo>
                  <a:lnTo>
                    <a:pt x="654844" y="990302"/>
                  </a:lnTo>
                  <a:lnTo>
                    <a:pt x="654672" y="990588"/>
                  </a:lnTo>
                  <a:lnTo>
                    <a:pt x="654552" y="990865"/>
                  </a:lnTo>
                  <a:lnTo>
                    <a:pt x="654503" y="991233"/>
                  </a:lnTo>
                  <a:lnTo>
                    <a:pt x="654545" y="991383"/>
                  </a:lnTo>
                  <a:lnTo>
                    <a:pt x="654606" y="991502"/>
                  </a:lnTo>
                  <a:lnTo>
                    <a:pt x="654578" y="991584"/>
                  </a:lnTo>
                  <a:lnTo>
                    <a:pt x="654594" y="991674"/>
                  </a:lnTo>
                  <a:lnTo>
                    <a:pt x="654566" y="991781"/>
                  </a:lnTo>
                  <a:lnTo>
                    <a:pt x="654508" y="991859"/>
                  </a:lnTo>
                  <a:lnTo>
                    <a:pt x="654541" y="992076"/>
                  </a:lnTo>
                  <a:lnTo>
                    <a:pt x="654612" y="992213"/>
                  </a:lnTo>
                  <a:lnTo>
                    <a:pt x="654760" y="992707"/>
                  </a:lnTo>
                  <a:lnTo>
                    <a:pt x="654706" y="993189"/>
                  </a:lnTo>
                  <a:lnTo>
                    <a:pt x="654682" y="993278"/>
                  </a:lnTo>
                  <a:lnTo>
                    <a:pt x="654704" y="993621"/>
                  </a:lnTo>
                  <a:lnTo>
                    <a:pt x="654784" y="993983"/>
                  </a:lnTo>
                  <a:lnTo>
                    <a:pt x="654723" y="994268"/>
                  </a:lnTo>
                  <a:lnTo>
                    <a:pt x="654799" y="994586"/>
                  </a:lnTo>
                  <a:lnTo>
                    <a:pt x="654901" y="994917"/>
                  </a:lnTo>
                  <a:lnTo>
                    <a:pt x="655045" y="995288"/>
                  </a:lnTo>
                  <a:lnTo>
                    <a:pt x="655173" y="995588"/>
                  </a:lnTo>
                  <a:lnTo>
                    <a:pt x="655253" y="995882"/>
                  </a:lnTo>
                  <a:lnTo>
                    <a:pt x="655265" y="995933"/>
                  </a:lnTo>
                  <a:lnTo>
                    <a:pt x="655432" y="996811"/>
                  </a:lnTo>
                  <a:lnTo>
                    <a:pt x="655520" y="997637"/>
                  </a:lnTo>
                  <a:lnTo>
                    <a:pt x="655931" y="997666"/>
                  </a:lnTo>
                  <a:lnTo>
                    <a:pt x="655944" y="997676"/>
                  </a:lnTo>
                  <a:lnTo>
                    <a:pt x="655990" y="997888"/>
                  </a:lnTo>
                  <a:lnTo>
                    <a:pt x="655962" y="997905"/>
                  </a:lnTo>
                  <a:lnTo>
                    <a:pt x="655940" y="997889"/>
                  </a:lnTo>
                  <a:lnTo>
                    <a:pt x="655634" y="997923"/>
                  </a:lnTo>
                  <a:lnTo>
                    <a:pt x="655672" y="997948"/>
                  </a:lnTo>
                  <a:lnTo>
                    <a:pt x="655690" y="997972"/>
                  </a:lnTo>
                  <a:lnTo>
                    <a:pt x="655863" y="999024"/>
                  </a:lnTo>
                  <a:lnTo>
                    <a:pt x="655911" y="999018"/>
                  </a:lnTo>
                  <a:lnTo>
                    <a:pt x="655928" y="999048"/>
                  </a:lnTo>
                  <a:lnTo>
                    <a:pt x="656397" y="999011"/>
                  </a:lnTo>
                  <a:lnTo>
                    <a:pt x="656394" y="999249"/>
                  </a:lnTo>
                  <a:lnTo>
                    <a:pt x="656439" y="999245"/>
                  </a:lnTo>
                  <a:lnTo>
                    <a:pt x="656618" y="999684"/>
                  </a:lnTo>
                  <a:lnTo>
                    <a:pt x="656174" y="999712"/>
                  </a:lnTo>
                  <a:lnTo>
                    <a:pt x="656245" y="999768"/>
                  </a:lnTo>
                  <a:lnTo>
                    <a:pt x="656314" y="999912"/>
                  </a:lnTo>
                  <a:lnTo>
                    <a:pt x="656531" y="1000170"/>
                  </a:lnTo>
                  <a:lnTo>
                    <a:pt x="656552" y="1000285"/>
                  </a:lnTo>
                  <a:lnTo>
                    <a:pt x="656580" y="1000375"/>
                  </a:lnTo>
                  <a:lnTo>
                    <a:pt x="656625" y="1000428"/>
                  </a:lnTo>
                  <a:lnTo>
                    <a:pt x="656639" y="1000464"/>
                  </a:lnTo>
                  <a:lnTo>
                    <a:pt x="656762" y="1001190"/>
                  </a:lnTo>
                  <a:lnTo>
                    <a:pt x="656779" y="1001464"/>
                  </a:lnTo>
                  <a:lnTo>
                    <a:pt x="656918" y="1001599"/>
                  </a:lnTo>
                  <a:lnTo>
                    <a:pt x="657122" y="1001517"/>
                  </a:lnTo>
                  <a:lnTo>
                    <a:pt x="657365" y="1002163"/>
                  </a:lnTo>
                  <a:lnTo>
                    <a:pt x="657569" y="1002855"/>
                  </a:lnTo>
                  <a:lnTo>
                    <a:pt x="657774" y="1003396"/>
                  </a:lnTo>
                  <a:lnTo>
                    <a:pt x="657782" y="1003641"/>
                  </a:lnTo>
                  <a:lnTo>
                    <a:pt x="657534" y="1003629"/>
                  </a:lnTo>
                  <a:lnTo>
                    <a:pt x="657539" y="1003951"/>
                  </a:lnTo>
                  <a:lnTo>
                    <a:pt x="657539" y="1004134"/>
                  </a:lnTo>
                  <a:lnTo>
                    <a:pt x="657532" y="1004325"/>
                  </a:lnTo>
                  <a:lnTo>
                    <a:pt x="657546" y="1004331"/>
                  </a:lnTo>
                  <a:lnTo>
                    <a:pt x="657569" y="1004349"/>
                  </a:lnTo>
                  <a:lnTo>
                    <a:pt x="657583" y="1004376"/>
                  </a:lnTo>
                  <a:lnTo>
                    <a:pt x="657585" y="1004391"/>
                  </a:lnTo>
                  <a:lnTo>
                    <a:pt x="657580" y="1004464"/>
                  </a:lnTo>
                  <a:lnTo>
                    <a:pt x="657583" y="1004493"/>
                  </a:lnTo>
                  <a:lnTo>
                    <a:pt x="657596" y="1004549"/>
                  </a:lnTo>
                  <a:lnTo>
                    <a:pt x="657621" y="1004603"/>
                  </a:lnTo>
                  <a:lnTo>
                    <a:pt x="657622" y="1004628"/>
                  </a:lnTo>
                  <a:lnTo>
                    <a:pt x="657618" y="1004680"/>
                  </a:lnTo>
                  <a:lnTo>
                    <a:pt x="657611" y="1004705"/>
                  </a:lnTo>
                  <a:lnTo>
                    <a:pt x="657591" y="1004753"/>
                  </a:lnTo>
                  <a:lnTo>
                    <a:pt x="657593" y="1004994"/>
                  </a:lnTo>
                  <a:lnTo>
                    <a:pt x="657587" y="1005082"/>
                  </a:lnTo>
                  <a:lnTo>
                    <a:pt x="657563" y="1005258"/>
                  </a:lnTo>
                  <a:lnTo>
                    <a:pt x="657551" y="1005380"/>
                  </a:lnTo>
                  <a:lnTo>
                    <a:pt x="657524" y="1005501"/>
                  </a:lnTo>
                  <a:lnTo>
                    <a:pt x="657506" y="1005559"/>
                  </a:lnTo>
                  <a:lnTo>
                    <a:pt x="657485" y="1005617"/>
                  </a:lnTo>
                  <a:lnTo>
                    <a:pt x="657436" y="1005795"/>
                  </a:lnTo>
                  <a:lnTo>
                    <a:pt x="657381" y="1005973"/>
                  </a:lnTo>
                  <a:lnTo>
                    <a:pt x="657369" y="1006024"/>
                  </a:lnTo>
                  <a:lnTo>
                    <a:pt x="657353" y="1006074"/>
                  </a:lnTo>
                  <a:lnTo>
                    <a:pt x="657277" y="1006248"/>
                  </a:lnTo>
                  <a:lnTo>
                    <a:pt x="657248" y="1006328"/>
                  </a:lnTo>
                  <a:lnTo>
                    <a:pt x="657202" y="1006476"/>
                  </a:lnTo>
                  <a:lnTo>
                    <a:pt x="657188" y="1006508"/>
                  </a:lnTo>
                  <a:lnTo>
                    <a:pt x="657151" y="1006568"/>
                  </a:lnTo>
                  <a:lnTo>
                    <a:pt x="657103" y="1006620"/>
                  </a:lnTo>
                  <a:lnTo>
                    <a:pt x="657047" y="1006661"/>
                  </a:lnTo>
                  <a:lnTo>
                    <a:pt x="656925" y="1006995"/>
                  </a:lnTo>
                  <a:lnTo>
                    <a:pt x="656957" y="1007044"/>
                  </a:lnTo>
                  <a:lnTo>
                    <a:pt x="656969" y="1007071"/>
                  </a:lnTo>
                  <a:lnTo>
                    <a:pt x="656986" y="1007128"/>
                  </a:lnTo>
                  <a:lnTo>
                    <a:pt x="656990" y="1007152"/>
                  </a:lnTo>
                  <a:lnTo>
                    <a:pt x="656988" y="1007199"/>
                  </a:lnTo>
                  <a:lnTo>
                    <a:pt x="656975" y="1007244"/>
                  </a:lnTo>
                  <a:lnTo>
                    <a:pt x="656950" y="1007285"/>
                  </a:lnTo>
                  <a:lnTo>
                    <a:pt x="656934" y="1007302"/>
                  </a:lnTo>
                  <a:lnTo>
                    <a:pt x="656836" y="1007398"/>
                  </a:lnTo>
                  <a:lnTo>
                    <a:pt x="656749" y="1007472"/>
                  </a:lnTo>
                  <a:lnTo>
                    <a:pt x="656568" y="1007890"/>
                  </a:lnTo>
                  <a:lnTo>
                    <a:pt x="656616" y="1007970"/>
                  </a:lnTo>
                  <a:lnTo>
                    <a:pt x="656629" y="1008021"/>
                  </a:lnTo>
                  <a:lnTo>
                    <a:pt x="656631" y="1008047"/>
                  </a:lnTo>
                  <a:lnTo>
                    <a:pt x="656629" y="1008073"/>
                  </a:lnTo>
                  <a:lnTo>
                    <a:pt x="656624" y="1008099"/>
                  </a:lnTo>
                  <a:lnTo>
                    <a:pt x="656615" y="1008124"/>
                  </a:lnTo>
                  <a:lnTo>
                    <a:pt x="656587" y="1008169"/>
                  </a:lnTo>
                  <a:lnTo>
                    <a:pt x="656567" y="1008192"/>
                  </a:lnTo>
                  <a:lnTo>
                    <a:pt x="656521" y="1008232"/>
                  </a:lnTo>
                  <a:lnTo>
                    <a:pt x="656468" y="1008263"/>
                  </a:lnTo>
                  <a:lnTo>
                    <a:pt x="656409" y="1008283"/>
                  </a:lnTo>
                  <a:lnTo>
                    <a:pt x="656348" y="1008292"/>
                  </a:lnTo>
                  <a:lnTo>
                    <a:pt x="656302" y="1008337"/>
                  </a:lnTo>
                  <a:lnTo>
                    <a:pt x="656216" y="1008395"/>
                  </a:lnTo>
                  <a:lnTo>
                    <a:pt x="656141" y="1008436"/>
                  </a:lnTo>
                  <a:lnTo>
                    <a:pt x="656061" y="1008471"/>
                  </a:lnTo>
                  <a:lnTo>
                    <a:pt x="655982" y="1008499"/>
                  </a:lnTo>
                  <a:lnTo>
                    <a:pt x="655918" y="1008512"/>
                  </a:lnTo>
                  <a:lnTo>
                    <a:pt x="655894" y="1008513"/>
                  </a:lnTo>
                  <a:lnTo>
                    <a:pt x="655845" y="1008554"/>
                  </a:lnTo>
                  <a:lnTo>
                    <a:pt x="655807" y="1008575"/>
                  </a:lnTo>
                  <a:lnTo>
                    <a:pt x="655763" y="1008583"/>
                  </a:lnTo>
                  <a:lnTo>
                    <a:pt x="655742" y="1008582"/>
                  </a:lnTo>
                  <a:lnTo>
                    <a:pt x="655720" y="1008577"/>
                  </a:lnTo>
                  <a:lnTo>
                    <a:pt x="655655" y="1008547"/>
                  </a:lnTo>
                  <a:lnTo>
                    <a:pt x="655615" y="1008515"/>
                  </a:lnTo>
                  <a:lnTo>
                    <a:pt x="655585" y="1008475"/>
                  </a:lnTo>
                  <a:lnTo>
                    <a:pt x="655105" y="1008319"/>
                  </a:lnTo>
                  <a:lnTo>
                    <a:pt x="655078" y="1008337"/>
                  </a:lnTo>
                  <a:lnTo>
                    <a:pt x="655055" y="1008341"/>
                  </a:lnTo>
                  <a:lnTo>
                    <a:pt x="655009" y="1008342"/>
                  </a:lnTo>
                  <a:lnTo>
                    <a:pt x="654964" y="1008331"/>
                  </a:lnTo>
                  <a:lnTo>
                    <a:pt x="654927" y="1008305"/>
                  </a:lnTo>
                  <a:lnTo>
                    <a:pt x="654912" y="1008288"/>
                  </a:lnTo>
                  <a:lnTo>
                    <a:pt x="654892" y="1008249"/>
                  </a:lnTo>
                  <a:lnTo>
                    <a:pt x="654202" y="1008021"/>
                  </a:lnTo>
                  <a:lnTo>
                    <a:pt x="654107" y="1008138"/>
                  </a:lnTo>
                  <a:lnTo>
                    <a:pt x="654090" y="1008154"/>
                  </a:lnTo>
                  <a:lnTo>
                    <a:pt x="654048" y="1008181"/>
                  </a:lnTo>
                  <a:lnTo>
                    <a:pt x="654024" y="1008191"/>
                  </a:lnTo>
                  <a:lnTo>
                    <a:pt x="653977" y="1008201"/>
                  </a:lnTo>
                  <a:lnTo>
                    <a:pt x="653898" y="1008199"/>
                  </a:lnTo>
                  <a:lnTo>
                    <a:pt x="653845" y="1008192"/>
                  </a:lnTo>
                  <a:lnTo>
                    <a:pt x="653701" y="1008160"/>
                  </a:lnTo>
                  <a:lnTo>
                    <a:pt x="653621" y="1008153"/>
                  </a:lnTo>
                  <a:lnTo>
                    <a:pt x="653581" y="1008154"/>
                  </a:lnTo>
                  <a:lnTo>
                    <a:pt x="653538" y="1008139"/>
                  </a:lnTo>
                  <a:lnTo>
                    <a:pt x="653520" y="1008069"/>
                  </a:lnTo>
                  <a:lnTo>
                    <a:pt x="653493" y="1008030"/>
                  </a:lnTo>
                  <a:lnTo>
                    <a:pt x="653467" y="1008007"/>
                  </a:lnTo>
                  <a:lnTo>
                    <a:pt x="653451" y="1007999"/>
                  </a:lnTo>
                  <a:lnTo>
                    <a:pt x="653430" y="1007994"/>
                  </a:lnTo>
                  <a:lnTo>
                    <a:pt x="653224" y="1007958"/>
                  </a:lnTo>
                  <a:lnTo>
                    <a:pt x="653080" y="1007925"/>
                  </a:lnTo>
                  <a:lnTo>
                    <a:pt x="653037" y="1007910"/>
                  </a:lnTo>
                  <a:lnTo>
                    <a:pt x="652956" y="1007873"/>
                  </a:lnTo>
                  <a:lnTo>
                    <a:pt x="652958" y="1007844"/>
                  </a:lnTo>
                  <a:lnTo>
                    <a:pt x="651569" y="1007493"/>
                  </a:lnTo>
                  <a:lnTo>
                    <a:pt x="650794" y="1007302"/>
                  </a:lnTo>
                  <a:lnTo>
                    <a:pt x="650589" y="1007245"/>
                  </a:lnTo>
                  <a:lnTo>
                    <a:pt x="650238" y="1006959"/>
                  </a:lnTo>
                  <a:lnTo>
                    <a:pt x="649542" y="1006243"/>
                  </a:lnTo>
                  <a:lnTo>
                    <a:pt x="649332" y="1005337"/>
                  </a:lnTo>
                  <a:lnTo>
                    <a:pt x="649044" y="1002173"/>
                  </a:lnTo>
                  <a:lnTo>
                    <a:pt x="648310" y="1000596"/>
                  </a:lnTo>
                  <a:lnTo>
                    <a:pt x="647740" y="999576"/>
                  </a:lnTo>
                  <a:lnTo>
                    <a:pt x="647563" y="998703"/>
                  </a:lnTo>
                  <a:lnTo>
                    <a:pt x="647797" y="998642"/>
                  </a:lnTo>
                  <a:lnTo>
                    <a:pt x="647803" y="998588"/>
                  </a:lnTo>
                  <a:lnTo>
                    <a:pt x="647800" y="998530"/>
                  </a:lnTo>
                  <a:lnTo>
                    <a:pt x="647763" y="998445"/>
                  </a:lnTo>
                  <a:lnTo>
                    <a:pt x="647750" y="998380"/>
                  </a:lnTo>
                  <a:lnTo>
                    <a:pt x="647754" y="998307"/>
                  </a:lnTo>
                  <a:lnTo>
                    <a:pt x="647747" y="998233"/>
                  </a:lnTo>
                  <a:lnTo>
                    <a:pt x="647717" y="998147"/>
                  </a:lnTo>
                  <a:lnTo>
                    <a:pt x="647682" y="998065"/>
                  </a:lnTo>
                  <a:lnTo>
                    <a:pt x="647650" y="997845"/>
                  </a:lnTo>
                  <a:lnTo>
                    <a:pt x="647644" y="997763"/>
                  </a:lnTo>
                  <a:lnTo>
                    <a:pt x="647602" y="997575"/>
                  </a:lnTo>
                  <a:lnTo>
                    <a:pt x="647577" y="997434"/>
                  </a:lnTo>
                  <a:lnTo>
                    <a:pt x="647528" y="997205"/>
                  </a:lnTo>
                  <a:lnTo>
                    <a:pt x="647481" y="997037"/>
                  </a:lnTo>
                  <a:lnTo>
                    <a:pt x="647421" y="996749"/>
                  </a:lnTo>
                  <a:lnTo>
                    <a:pt x="647368" y="996545"/>
                  </a:lnTo>
                  <a:lnTo>
                    <a:pt x="647322" y="996442"/>
                  </a:lnTo>
                  <a:lnTo>
                    <a:pt x="647264" y="996348"/>
                  </a:lnTo>
                  <a:lnTo>
                    <a:pt x="647256" y="996270"/>
                  </a:lnTo>
                  <a:lnTo>
                    <a:pt x="647236" y="996233"/>
                  </a:lnTo>
                  <a:lnTo>
                    <a:pt x="646915" y="995460"/>
                  </a:lnTo>
                  <a:lnTo>
                    <a:pt x="646844" y="995220"/>
                  </a:lnTo>
                  <a:lnTo>
                    <a:pt x="646725" y="994999"/>
                  </a:lnTo>
                  <a:lnTo>
                    <a:pt x="646704" y="994872"/>
                  </a:lnTo>
                  <a:lnTo>
                    <a:pt x="646659" y="994778"/>
                  </a:lnTo>
                  <a:lnTo>
                    <a:pt x="646635" y="994678"/>
                  </a:lnTo>
                  <a:lnTo>
                    <a:pt x="646336" y="994752"/>
                  </a:lnTo>
                  <a:lnTo>
                    <a:pt x="646209" y="993943"/>
                  </a:lnTo>
                  <a:lnTo>
                    <a:pt x="646118" y="993701"/>
                  </a:lnTo>
                  <a:lnTo>
                    <a:pt x="646379" y="993613"/>
                  </a:lnTo>
                  <a:lnTo>
                    <a:pt x="646273" y="993485"/>
                  </a:lnTo>
                  <a:lnTo>
                    <a:pt x="646238" y="993379"/>
                  </a:lnTo>
                  <a:lnTo>
                    <a:pt x="646026" y="993280"/>
                  </a:lnTo>
                  <a:lnTo>
                    <a:pt x="646045" y="993270"/>
                  </a:lnTo>
                  <a:lnTo>
                    <a:pt x="646031" y="993253"/>
                  </a:lnTo>
                  <a:lnTo>
                    <a:pt x="646012" y="993170"/>
                  </a:lnTo>
                  <a:lnTo>
                    <a:pt x="645975" y="993081"/>
                  </a:lnTo>
                  <a:lnTo>
                    <a:pt x="645963" y="993018"/>
                  </a:lnTo>
                  <a:lnTo>
                    <a:pt x="645961" y="992921"/>
                  </a:lnTo>
                  <a:lnTo>
                    <a:pt x="645974" y="992854"/>
                  </a:lnTo>
                  <a:lnTo>
                    <a:pt x="646005" y="992797"/>
                  </a:lnTo>
                  <a:lnTo>
                    <a:pt x="646011" y="992724"/>
                  </a:lnTo>
                  <a:lnTo>
                    <a:pt x="646000" y="992638"/>
                  </a:lnTo>
                  <a:lnTo>
                    <a:pt x="645933" y="992512"/>
                  </a:lnTo>
                  <a:lnTo>
                    <a:pt x="645898" y="992414"/>
                  </a:lnTo>
                  <a:lnTo>
                    <a:pt x="645857" y="992323"/>
                  </a:lnTo>
                  <a:lnTo>
                    <a:pt x="645791" y="992270"/>
                  </a:lnTo>
                  <a:lnTo>
                    <a:pt x="645735" y="992197"/>
                  </a:lnTo>
                  <a:lnTo>
                    <a:pt x="645613" y="991998"/>
                  </a:lnTo>
                  <a:lnTo>
                    <a:pt x="645570" y="991934"/>
                  </a:lnTo>
                  <a:lnTo>
                    <a:pt x="645126" y="992107"/>
                  </a:lnTo>
                  <a:lnTo>
                    <a:pt x="644382" y="990940"/>
                  </a:lnTo>
                  <a:lnTo>
                    <a:pt x="643327" y="990143"/>
                  </a:lnTo>
                  <a:lnTo>
                    <a:pt x="643286" y="990131"/>
                  </a:lnTo>
                  <a:lnTo>
                    <a:pt x="643497" y="989803"/>
                  </a:lnTo>
                  <a:lnTo>
                    <a:pt x="643297" y="989680"/>
                  </a:lnTo>
                  <a:lnTo>
                    <a:pt x="643194" y="989656"/>
                  </a:lnTo>
                  <a:lnTo>
                    <a:pt x="643150" y="989637"/>
                  </a:lnTo>
                  <a:lnTo>
                    <a:pt x="643086" y="989621"/>
                  </a:lnTo>
                  <a:lnTo>
                    <a:pt x="643035" y="989616"/>
                  </a:lnTo>
                  <a:lnTo>
                    <a:pt x="642982" y="989603"/>
                  </a:lnTo>
                  <a:lnTo>
                    <a:pt x="642907" y="989569"/>
                  </a:lnTo>
                  <a:lnTo>
                    <a:pt x="642706" y="989488"/>
                  </a:lnTo>
                  <a:lnTo>
                    <a:pt x="642644" y="989449"/>
                  </a:lnTo>
                  <a:lnTo>
                    <a:pt x="642591" y="989409"/>
                  </a:lnTo>
                  <a:lnTo>
                    <a:pt x="642521" y="989335"/>
                  </a:lnTo>
                  <a:lnTo>
                    <a:pt x="642464" y="989301"/>
                  </a:lnTo>
                  <a:lnTo>
                    <a:pt x="642360" y="989211"/>
                  </a:lnTo>
                  <a:lnTo>
                    <a:pt x="642110" y="989084"/>
                  </a:lnTo>
                  <a:lnTo>
                    <a:pt x="641950" y="988996"/>
                  </a:lnTo>
                  <a:lnTo>
                    <a:pt x="641884" y="988964"/>
                  </a:lnTo>
                  <a:lnTo>
                    <a:pt x="641642" y="988869"/>
                  </a:lnTo>
                  <a:lnTo>
                    <a:pt x="641483" y="988818"/>
                  </a:lnTo>
                  <a:lnTo>
                    <a:pt x="641399" y="988783"/>
                  </a:lnTo>
                  <a:lnTo>
                    <a:pt x="641349" y="988756"/>
                  </a:lnTo>
                  <a:lnTo>
                    <a:pt x="641252" y="988678"/>
                  </a:lnTo>
                  <a:lnTo>
                    <a:pt x="641084" y="988856"/>
                  </a:lnTo>
                  <a:lnTo>
                    <a:pt x="640828" y="988697"/>
                  </a:lnTo>
                  <a:lnTo>
                    <a:pt x="640396" y="988252"/>
                  </a:lnTo>
                  <a:lnTo>
                    <a:pt x="639472" y="987323"/>
                  </a:lnTo>
                  <a:lnTo>
                    <a:pt x="639374" y="987268"/>
                  </a:lnTo>
                  <a:lnTo>
                    <a:pt x="639096" y="987130"/>
                  </a:lnTo>
                  <a:lnTo>
                    <a:pt x="638818" y="987024"/>
                  </a:lnTo>
                  <a:lnTo>
                    <a:pt x="638219" y="986689"/>
                  </a:lnTo>
                  <a:lnTo>
                    <a:pt x="637619" y="986415"/>
                  </a:lnTo>
                  <a:lnTo>
                    <a:pt x="637003" y="986072"/>
                  </a:lnTo>
                  <a:lnTo>
                    <a:pt x="637035" y="985444"/>
                  </a:lnTo>
                  <a:lnTo>
                    <a:pt x="636935" y="985398"/>
                  </a:lnTo>
                  <a:lnTo>
                    <a:pt x="636805" y="985364"/>
                  </a:lnTo>
                  <a:lnTo>
                    <a:pt x="636771" y="985344"/>
                  </a:lnTo>
                  <a:lnTo>
                    <a:pt x="636732" y="985345"/>
                  </a:lnTo>
                  <a:lnTo>
                    <a:pt x="636640" y="985336"/>
                  </a:lnTo>
                  <a:lnTo>
                    <a:pt x="636545" y="985309"/>
                  </a:lnTo>
                  <a:lnTo>
                    <a:pt x="636464" y="985297"/>
                  </a:lnTo>
                  <a:lnTo>
                    <a:pt x="636383" y="985275"/>
                  </a:lnTo>
                  <a:lnTo>
                    <a:pt x="636193" y="985270"/>
                  </a:lnTo>
                  <a:lnTo>
                    <a:pt x="636076" y="985290"/>
                  </a:lnTo>
                  <a:lnTo>
                    <a:pt x="636053" y="985290"/>
                  </a:lnTo>
                  <a:lnTo>
                    <a:pt x="636005" y="985898"/>
                  </a:lnTo>
                  <a:lnTo>
                    <a:pt x="635725" y="985955"/>
                  </a:lnTo>
                  <a:lnTo>
                    <a:pt x="635380" y="986091"/>
                  </a:lnTo>
                  <a:lnTo>
                    <a:pt x="635095" y="986248"/>
                  </a:lnTo>
                  <a:lnTo>
                    <a:pt x="634768" y="986372"/>
                  </a:lnTo>
                  <a:lnTo>
                    <a:pt x="634461" y="986722"/>
                  </a:lnTo>
                  <a:lnTo>
                    <a:pt x="634540" y="987075"/>
                  </a:lnTo>
                  <a:lnTo>
                    <a:pt x="634385" y="987112"/>
                  </a:lnTo>
                  <a:lnTo>
                    <a:pt x="634193" y="987370"/>
                  </a:lnTo>
                  <a:lnTo>
                    <a:pt x="634059" y="987625"/>
                  </a:lnTo>
                  <a:lnTo>
                    <a:pt x="634101" y="987627"/>
                  </a:lnTo>
                  <a:lnTo>
                    <a:pt x="634109" y="987645"/>
                  </a:lnTo>
                  <a:lnTo>
                    <a:pt x="634061" y="987784"/>
                  </a:lnTo>
                  <a:lnTo>
                    <a:pt x="634015" y="987898"/>
                  </a:lnTo>
                  <a:lnTo>
                    <a:pt x="633905" y="988050"/>
                  </a:lnTo>
                  <a:lnTo>
                    <a:pt x="633840" y="988114"/>
                  </a:lnTo>
                  <a:lnTo>
                    <a:pt x="633802" y="988143"/>
                  </a:lnTo>
                  <a:lnTo>
                    <a:pt x="633768" y="988199"/>
                  </a:lnTo>
                  <a:lnTo>
                    <a:pt x="633719" y="988259"/>
                  </a:lnTo>
                  <a:lnTo>
                    <a:pt x="633661" y="988295"/>
                  </a:lnTo>
                  <a:lnTo>
                    <a:pt x="633574" y="988332"/>
                  </a:lnTo>
                  <a:lnTo>
                    <a:pt x="633543" y="988383"/>
                  </a:lnTo>
                  <a:lnTo>
                    <a:pt x="633477" y="988412"/>
                  </a:lnTo>
                  <a:lnTo>
                    <a:pt x="633399" y="988420"/>
                  </a:lnTo>
                  <a:lnTo>
                    <a:pt x="633222" y="988406"/>
                  </a:lnTo>
                  <a:lnTo>
                    <a:pt x="633131" y="988359"/>
                  </a:lnTo>
                  <a:lnTo>
                    <a:pt x="632988" y="988263"/>
                  </a:lnTo>
                  <a:lnTo>
                    <a:pt x="632912" y="988207"/>
                  </a:lnTo>
                  <a:lnTo>
                    <a:pt x="632876" y="988166"/>
                  </a:lnTo>
                  <a:lnTo>
                    <a:pt x="632850" y="988153"/>
                  </a:lnTo>
                  <a:lnTo>
                    <a:pt x="632835" y="988122"/>
                  </a:lnTo>
                  <a:lnTo>
                    <a:pt x="632810" y="988092"/>
                  </a:lnTo>
                  <a:lnTo>
                    <a:pt x="632786" y="988072"/>
                  </a:lnTo>
                  <a:lnTo>
                    <a:pt x="632760" y="988004"/>
                  </a:lnTo>
                  <a:lnTo>
                    <a:pt x="632721" y="987946"/>
                  </a:lnTo>
                  <a:lnTo>
                    <a:pt x="632657" y="987889"/>
                  </a:lnTo>
                  <a:lnTo>
                    <a:pt x="632627" y="987856"/>
                  </a:lnTo>
                  <a:lnTo>
                    <a:pt x="632608" y="987811"/>
                  </a:lnTo>
                  <a:lnTo>
                    <a:pt x="632517" y="987678"/>
                  </a:lnTo>
                  <a:lnTo>
                    <a:pt x="632477" y="987636"/>
                  </a:lnTo>
                  <a:lnTo>
                    <a:pt x="632445" y="987592"/>
                  </a:lnTo>
                  <a:lnTo>
                    <a:pt x="632423" y="987550"/>
                  </a:lnTo>
                  <a:lnTo>
                    <a:pt x="632382" y="987501"/>
                  </a:lnTo>
                  <a:lnTo>
                    <a:pt x="632354" y="987481"/>
                  </a:lnTo>
                  <a:lnTo>
                    <a:pt x="632348" y="987430"/>
                  </a:lnTo>
                  <a:lnTo>
                    <a:pt x="632309" y="987384"/>
                  </a:lnTo>
                  <a:lnTo>
                    <a:pt x="632283" y="987334"/>
                  </a:lnTo>
                  <a:lnTo>
                    <a:pt x="632264" y="987282"/>
                  </a:lnTo>
                  <a:lnTo>
                    <a:pt x="631933" y="986962"/>
                  </a:lnTo>
                  <a:lnTo>
                    <a:pt x="631453" y="986528"/>
                  </a:lnTo>
                  <a:lnTo>
                    <a:pt x="630791" y="985901"/>
                  </a:lnTo>
                  <a:lnTo>
                    <a:pt x="629754" y="985262"/>
                  </a:lnTo>
                  <a:lnTo>
                    <a:pt x="627950" y="984566"/>
                  </a:lnTo>
                  <a:lnTo>
                    <a:pt x="627956" y="984507"/>
                  </a:lnTo>
                  <a:lnTo>
                    <a:pt x="627935" y="984382"/>
                  </a:lnTo>
                  <a:lnTo>
                    <a:pt x="627772" y="983960"/>
                  </a:lnTo>
                  <a:lnTo>
                    <a:pt x="627674" y="983739"/>
                  </a:lnTo>
                  <a:lnTo>
                    <a:pt x="627595" y="983652"/>
                  </a:lnTo>
                  <a:lnTo>
                    <a:pt x="627565" y="983624"/>
                  </a:lnTo>
                  <a:lnTo>
                    <a:pt x="627550" y="983605"/>
                  </a:lnTo>
                  <a:lnTo>
                    <a:pt x="627211" y="983322"/>
                  </a:lnTo>
                  <a:lnTo>
                    <a:pt x="627018" y="983118"/>
                  </a:lnTo>
                  <a:lnTo>
                    <a:pt x="626960" y="983068"/>
                  </a:lnTo>
                  <a:lnTo>
                    <a:pt x="626734" y="982855"/>
                  </a:lnTo>
                  <a:lnTo>
                    <a:pt x="626688" y="982816"/>
                  </a:lnTo>
                  <a:lnTo>
                    <a:pt x="626604" y="982758"/>
                  </a:lnTo>
                  <a:lnTo>
                    <a:pt x="626460" y="982672"/>
                  </a:lnTo>
                  <a:lnTo>
                    <a:pt x="626358" y="982621"/>
                  </a:lnTo>
                  <a:lnTo>
                    <a:pt x="626084" y="982505"/>
                  </a:lnTo>
                  <a:lnTo>
                    <a:pt x="625943" y="982420"/>
                  </a:lnTo>
                  <a:lnTo>
                    <a:pt x="625895" y="982383"/>
                  </a:lnTo>
                  <a:lnTo>
                    <a:pt x="625754" y="982289"/>
                  </a:lnTo>
                  <a:lnTo>
                    <a:pt x="625682" y="982259"/>
                  </a:lnTo>
                  <a:lnTo>
                    <a:pt x="625638" y="982236"/>
                  </a:lnTo>
                  <a:lnTo>
                    <a:pt x="625589" y="982199"/>
                  </a:lnTo>
                  <a:lnTo>
                    <a:pt x="625508" y="982149"/>
                  </a:lnTo>
                  <a:lnTo>
                    <a:pt x="625423" y="982105"/>
                  </a:lnTo>
                  <a:lnTo>
                    <a:pt x="625361" y="982059"/>
                  </a:lnTo>
                  <a:lnTo>
                    <a:pt x="625284" y="981992"/>
                  </a:lnTo>
                  <a:lnTo>
                    <a:pt x="625210" y="981935"/>
                  </a:lnTo>
                  <a:lnTo>
                    <a:pt x="624971" y="981712"/>
                  </a:lnTo>
                  <a:lnTo>
                    <a:pt x="624857" y="981623"/>
                  </a:lnTo>
                  <a:lnTo>
                    <a:pt x="624567" y="981369"/>
                  </a:lnTo>
                  <a:lnTo>
                    <a:pt x="624309" y="981078"/>
                  </a:lnTo>
                  <a:lnTo>
                    <a:pt x="624162" y="980902"/>
                  </a:lnTo>
                  <a:lnTo>
                    <a:pt x="623995" y="980611"/>
                  </a:lnTo>
                  <a:lnTo>
                    <a:pt x="623848" y="980443"/>
                  </a:lnTo>
                  <a:lnTo>
                    <a:pt x="619860" y="983503"/>
                  </a:lnTo>
                  <a:lnTo>
                    <a:pt x="619874" y="983528"/>
                  </a:lnTo>
                  <a:lnTo>
                    <a:pt x="619898" y="983507"/>
                  </a:lnTo>
                  <a:lnTo>
                    <a:pt x="620098" y="983852"/>
                  </a:lnTo>
                  <a:lnTo>
                    <a:pt x="620075" y="983872"/>
                  </a:lnTo>
                  <a:lnTo>
                    <a:pt x="620480" y="984556"/>
                  </a:lnTo>
                  <a:lnTo>
                    <a:pt x="620757" y="985155"/>
                  </a:lnTo>
                  <a:lnTo>
                    <a:pt x="620980" y="985616"/>
                  </a:lnTo>
                  <a:lnTo>
                    <a:pt x="621214" y="985802"/>
                  </a:lnTo>
                  <a:lnTo>
                    <a:pt x="621627" y="986041"/>
                  </a:lnTo>
                  <a:lnTo>
                    <a:pt x="621690" y="986101"/>
                  </a:lnTo>
                  <a:lnTo>
                    <a:pt x="621793" y="986149"/>
                  </a:lnTo>
                  <a:lnTo>
                    <a:pt x="621906" y="986211"/>
                  </a:lnTo>
                  <a:lnTo>
                    <a:pt x="622186" y="986324"/>
                  </a:lnTo>
                  <a:lnTo>
                    <a:pt x="622216" y="986339"/>
                  </a:lnTo>
                  <a:lnTo>
                    <a:pt x="622275" y="986377"/>
                  </a:lnTo>
                  <a:lnTo>
                    <a:pt x="622330" y="986419"/>
                  </a:lnTo>
                  <a:lnTo>
                    <a:pt x="622392" y="986471"/>
                  </a:lnTo>
                  <a:lnTo>
                    <a:pt x="622490" y="986570"/>
                  </a:lnTo>
                  <a:lnTo>
                    <a:pt x="622540" y="986636"/>
                  </a:lnTo>
                  <a:lnTo>
                    <a:pt x="622597" y="986730"/>
                  </a:lnTo>
                  <a:lnTo>
                    <a:pt x="622619" y="986760"/>
                  </a:lnTo>
                  <a:lnTo>
                    <a:pt x="622655" y="986803"/>
                  </a:lnTo>
                  <a:lnTo>
                    <a:pt x="622696" y="986844"/>
                  </a:lnTo>
                  <a:lnTo>
                    <a:pt x="622748" y="986880"/>
                  </a:lnTo>
                  <a:lnTo>
                    <a:pt x="622779" y="986895"/>
                  </a:lnTo>
                  <a:lnTo>
                    <a:pt x="623081" y="987002"/>
                  </a:lnTo>
                  <a:lnTo>
                    <a:pt x="623127" y="987028"/>
                  </a:lnTo>
                  <a:lnTo>
                    <a:pt x="623157" y="987051"/>
                  </a:lnTo>
                  <a:lnTo>
                    <a:pt x="623214" y="987104"/>
                  </a:lnTo>
                  <a:lnTo>
                    <a:pt x="623299" y="987199"/>
                  </a:lnTo>
                  <a:lnTo>
                    <a:pt x="623356" y="987280"/>
                  </a:lnTo>
                  <a:lnTo>
                    <a:pt x="623406" y="987366"/>
                  </a:lnTo>
                  <a:lnTo>
                    <a:pt x="623723" y="987676"/>
                  </a:lnTo>
                  <a:lnTo>
                    <a:pt x="623765" y="987705"/>
                  </a:lnTo>
                  <a:lnTo>
                    <a:pt x="623895" y="987826"/>
                  </a:lnTo>
                  <a:lnTo>
                    <a:pt x="624551" y="988285"/>
                  </a:lnTo>
                  <a:lnTo>
                    <a:pt x="624651" y="988373"/>
                  </a:lnTo>
                  <a:lnTo>
                    <a:pt x="625206" y="988475"/>
                  </a:lnTo>
                  <a:lnTo>
                    <a:pt x="629343" y="993927"/>
                  </a:lnTo>
                  <a:lnTo>
                    <a:pt x="629426" y="994231"/>
                  </a:lnTo>
                  <a:lnTo>
                    <a:pt x="629406" y="994436"/>
                  </a:lnTo>
                  <a:lnTo>
                    <a:pt x="629709" y="994841"/>
                  </a:lnTo>
                  <a:lnTo>
                    <a:pt x="629279" y="994980"/>
                  </a:lnTo>
                  <a:lnTo>
                    <a:pt x="629342" y="995025"/>
                  </a:lnTo>
                  <a:lnTo>
                    <a:pt x="629452" y="995136"/>
                  </a:lnTo>
                  <a:lnTo>
                    <a:pt x="629600" y="995377"/>
                  </a:lnTo>
                  <a:lnTo>
                    <a:pt x="629660" y="995417"/>
                  </a:lnTo>
                  <a:lnTo>
                    <a:pt x="629789" y="995564"/>
                  </a:lnTo>
                  <a:lnTo>
                    <a:pt x="629899" y="995726"/>
                  </a:lnTo>
                  <a:lnTo>
                    <a:pt x="629952" y="995794"/>
                  </a:lnTo>
                  <a:lnTo>
                    <a:pt x="630001" y="995836"/>
                  </a:lnTo>
                  <a:lnTo>
                    <a:pt x="630082" y="995891"/>
                  </a:lnTo>
                  <a:lnTo>
                    <a:pt x="630111" y="995907"/>
                  </a:lnTo>
                  <a:lnTo>
                    <a:pt x="630148" y="995914"/>
                  </a:lnTo>
                  <a:lnTo>
                    <a:pt x="630185" y="995942"/>
                  </a:lnTo>
                  <a:lnTo>
                    <a:pt x="630231" y="995988"/>
                  </a:lnTo>
                  <a:lnTo>
                    <a:pt x="630256" y="996017"/>
                  </a:lnTo>
                  <a:lnTo>
                    <a:pt x="630324" y="996135"/>
                  </a:lnTo>
                  <a:lnTo>
                    <a:pt x="630345" y="996218"/>
                  </a:lnTo>
                  <a:lnTo>
                    <a:pt x="630392" y="996322"/>
                  </a:lnTo>
                  <a:lnTo>
                    <a:pt x="630415" y="996393"/>
                  </a:lnTo>
                  <a:lnTo>
                    <a:pt x="630487" y="996582"/>
                  </a:lnTo>
                  <a:lnTo>
                    <a:pt x="630543" y="996705"/>
                  </a:lnTo>
                  <a:lnTo>
                    <a:pt x="630587" y="996780"/>
                  </a:lnTo>
                  <a:lnTo>
                    <a:pt x="630649" y="996852"/>
                  </a:lnTo>
                  <a:lnTo>
                    <a:pt x="630712" y="996945"/>
                  </a:lnTo>
                  <a:lnTo>
                    <a:pt x="630736" y="997005"/>
                  </a:lnTo>
                  <a:lnTo>
                    <a:pt x="630786" y="997108"/>
                  </a:lnTo>
                  <a:lnTo>
                    <a:pt x="630848" y="997056"/>
                  </a:lnTo>
                  <a:lnTo>
                    <a:pt x="630881" y="997055"/>
                  </a:lnTo>
                  <a:lnTo>
                    <a:pt x="630912" y="997078"/>
                  </a:lnTo>
                  <a:lnTo>
                    <a:pt x="630963" y="997129"/>
                  </a:lnTo>
                  <a:lnTo>
                    <a:pt x="631039" y="997191"/>
                  </a:lnTo>
                  <a:lnTo>
                    <a:pt x="631171" y="997257"/>
                  </a:lnTo>
                  <a:lnTo>
                    <a:pt x="631373" y="997174"/>
                  </a:lnTo>
                  <a:lnTo>
                    <a:pt x="631656" y="997739"/>
                  </a:lnTo>
                  <a:lnTo>
                    <a:pt x="631943" y="998238"/>
                  </a:lnTo>
                  <a:lnTo>
                    <a:pt x="632045" y="998443"/>
                  </a:lnTo>
                  <a:lnTo>
                    <a:pt x="632185" y="998858"/>
                  </a:lnTo>
                  <a:lnTo>
                    <a:pt x="632427" y="999471"/>
                  </a:lnTo>
                  <a:lnTo>
                    <a:pt x="632464" y="999586"/>
                  </a:lnTo>
                  <a:lnTo>
                    <a:pt x="632617" y="1000501"/>
                  </a:lnTo>
                  <a:lnTo>
                    <a:pt x="632814" y="1001530"/>
                  </a:lnTo>
                  <a:lnTo>
                    <a:pt x="632358" y="1002043"/>
                  </a:lnTo>
                  <a:lnTo>
                    <a:pt x="631137" y="1001972"/>
                  </a:lnTo>
                  <a:lnTo>
                    <a:pt x="628696" y="1001830"/>
                  </a:lnTo>
                  <a:lnTo>
                    <a:pt x="627444" y="1001756"/>
                  </a:lnTo>
                  <a:lnTo>
                    <a:pt x="626822" y="1001725"/>
                  </a:lnTo>
                  <a:lnTo>
                    <a:pt x="625570" y="1001666"/>
                  </a:lnTo>
                  <a:lnTo>
                    <a:pt x="625319" y="1001642"/>
                  </a:lnTo>
                  <a:lnTo>
                    <a:pt x="625052" y="1001445"/>
                  </a:lnTo>
                  <a:lnTo>
                    <a:pt x="624816" y="1001284"/>
                  </a:lnTo>
                  <a:lnTo>
                    <a:pt x="624727" y="1001192"/>
                  </a:lnTo>
                  <a:lnTo>
                    <a:pt x="623766" y="1000390"/>
                  </a:lnTo>
                  <a:lnTo>
                    <a:pt x="622746" y="999078"/>
                  </a:lnTo>
                  <a:lnTo>
                    <a:pt x="622059" y="998853"/>
                  </a:lnTo>
                  <a:lnTo>
                    <a:pt x="621878" y="998797"/>
                  </a:lnTo>
                  <a:lnTo>
                    <a:pt x="621701" y="998732"/>
                  </a:lnTo>
                  <a:lnTo>
                    <a:pt x="621425" y="998953"/>
                  </a:lnTo>
                  <a:lnTo>
                    <a:pt x="621233" y="998994"/>
                  </a:lnTo>
                  <a:lnTo>
                    <a:pt x="620051" y="1000907"/>
                  </a:lnTo>
                  <a:lnTo>
                    <a:pt x="620162" y="1000863"/>
                  </a:lnTo>
                  <a:lnTo>
                    <a:pt x="620552" y="1000975"/>
                  </a:lnTo>
                  <a:lnTo>
                    <a:pt x="620715" y="1001025"/>
                  </a:lnTo>
                  <a:lnTo>
                    <a:pt x="620787" y="1001044"/>
                  </a:lnTo>
                  <a:lnTo>
                    <a:pt x="620702" y="1001305"/>
                  </a:lnTo>
                  <a:lnTo>
                    <a:pt x="620687" y="1001301"/>
                  </a:lnTo>
                  <a:lnTo>
                    <a:pt x="620691" y="1001287"/>
                  </a:lnTo>
                  <a:lnTo>
                    <a:pt x="620465" y="1001223"/>
                  </a:lnTo>
                  <a:lnTo>
                    <a:pt x="620390" y="1001448"/>
                  </a:lnTo>
                  <a:lnTo>
                    <a:pt x="620015" y="1001595"/>
                  </a:lnTo>
                  <a:lnTo>
                    <a:pt x="620037" y="1001607"/>
                  </a:lnTo>
                  <a:lnTo>
                    <a:pt x="621812" y="1004107"/>
                  </a:lnTo>
                  <a:lnTo>
                    <a:pt x="622052" y="1003915"/>
                  </a:lnTo>
                  <a:lnTo>
                    <a:pt x="622311" y="1004222"/>
                  </a:lnTo>
                  <a:lnTo>
                    <a:pt x="622535" y="1004516"/>
                  </a:lnTo>
                  <a:lnTo>
                    <a:pt x="622920" y="1005005"/>
                  </a:lnTo>
                  <a:lnTo>
                    <a:pt x="623281" y="1005115"/>
                  </a:lnTo>
                  <a:lnTo>
                    <a:pt x="623660" y="1005237"/>
                  </a:lnTo>
                  <a:lnTo>
                    <a:pt x="624685" y="1005555"/>
                  </a:lnTo>
                  <a:lnTo>
                    <a:pt x="625056" y="1005718"/>
                  </a:lnTo>
                  <a:lnTo>
                    <a:pt x="625566" y="1005894"/>
                  </a:lnTo>
                  <a:lnTo>
                    <a:pt x="625681" y="1005914"/>
                  </a:lnTo>
                  <a:lnTo>
                    <a:pt x="626061" y="1005990"/>
                  </a:lnTo>
                  <a:lnTo>
                    <a:pt x="626352" y="1006094"/>
                  </a:lnTo>
                  <a:lnTo>
                    <a:pt x="626650" y="1006223"/>
                  </a:lnTo>
                  <a:lnTo>
                    <a:pt x="626806" y="1006490"/>
                  </a:lnTo>
                  <a:lnTo>
                    <a:pt x="628227" y="1007464"/>
                  </a:lnTo>
                  <a:lnTo>
                    <a:pt x="628631" y="1007959"/>
                  </a:lnTo>
                  <a:lnTo>
                    <a:pt x="629412" y="1008919"/>
                  </a:lnTo>
                  <a:lnTo>
                    <a:pt x="629441" y="1008950"/>
                  </a:lnTo>
                  <a:lnTo>
                    <a:pt x="629927" y="1009551"/>
                  </a:lnTo>
                  <a:lnTo>
                    <a:pt x="630601" y="1010111"/>
                  </a:lnTo>
                  <a:lnTo>
                    <a:pt x="631577" y="1010502"/>
                  </a:lnTo>
                  <a:lnTo>
                    <a:pt x="632737" y="1010957"/>
                  </a:lnTo>
                  <a:lnTo>
                    <a:pt x="633056" y="1011108"/>
                  </a:lnTo>
                  <a:lnTo>
                    <a:pt x="633610" y="1011414"/>
                  </a:lnTo>
                  <a:lnTo>
                    <a:pt x="634844" y="1012059"/>
                  </a:lnTo>
                  <a:lnTo>
                    <a:pt x="635362" y="1012267"/>
                  </a:lnTo>
                  <a:lnTo>
                    <a:pt x="635158" y="1012542"/>
                  </a:lnTo>
                  <a:lnTo>
                    <a:pt x="635395" y="1012714"/>
                  </a:lnTo>
                  <a:lnTo>
                    <a:pt x="635631" y="1012886"/>
                  </a:lnTo>
                  <a:lnTo>
                    <a:pt x="635835" y="1012602"/>
                  </a:lnTo>
                  <a:lnTo>
                    <a:pt x="635935" y="1012669"/>
                  </a:lnTo>
                  <a:lnTo>
                    <a:pt x="635697" y="1013022"/>
                  </a:lnTo>
                  <a:lnTo>
                    <a:pt x="635702" y="1013054"/>
                  </a:lnTo>
                  <a:lnTo>
                    <a:pt x="635750" y="1013089"/>
                  </a:lnTo>
                  <a:lnTo>
                    <a:pt x="635875" y="1012870"/>
                  </a:lnTo>
                  <a:lnTo>
                    <a:pt x="635990" y="1012936"/>
                  </a:lnTo>
                  <a:lnTo>
                    <a:pt x="635872" y="1013154"/>
                  </a:lnTo>
                  <a:lnTo>
                    <a:pt x="635948" y="1013197"/>
                  </a:lnTo>
                  <a:lnTo>
                    <a:pt x="635865" y="1013383"/>
                  </a:lnTo>
                  <a:lnTo>
                    <a:pt x="635937" y="1013388"/>
                  </a:lnTo>
                  <a:lnTo>
                    <a:pt x="635990" y="1013421"/>
                  </a:lnTo>
                  <a:lnTo>
                    <a:pt x="636037" y="1013493"/>
                  </a:lnTo>
                  <a:lnTo>
                    <a:pt x="636080" y="1013520"/>
                  </a:lnTo>
                  <a:lnTo>
                    <a:pt x="636141" y="1013572"/>
                  </a:lnTo>
                  <a:lnTo>
                    <a:pt x="636209" y="1013638"/>
                  </a:lnTo>
                  <a:lnTo>
                    <a:pt x="636257" y="1013696"/>
                  </a:lnTo>
                  <a:lnTo>
                    <a:pt x="636329" y="1013748"/>
                  </a:lnTo>
                  <a:lnTo>
                    <a:pt x="636375" y="1013800"/>
                  </a:lnTo>
                  <a:lnTo>
                    <a:pt x="636398" y="1013832"/>
                  </a:lnTo>
                  <a:lnTo>
                    <a:pt x="636427" y="1013845"/>
                  </a:lnTo>
                  <a:lnTo>
                    <a:pt x="636631" y="1013588"/>
                  </a:lnTo>
                  <a:lnTo>
                    <a:pt x="636677" y="1013629"/>
                  </a:lnTo>
                  <a:lnTo>
                    <a:pt x="636721" y="1013652"/>
                  </a:lnTo>
                  <a:lnTo>
                    <a:pt x="636793" y="1013705"/>
                  </a:lnTo>
                  <a:lnTo>
                    <a:pt x="636843" y="1013756"/>
                  </a:lnTo>
                  <a:lnTo>
                    <a:pt x="636861" y="1013804"/>
                  </a:lnTo>
                  <a:lnTo>
                    <a:pt x="636843" y="1013840"/>
                  </a:lnTo>
                  <a:lnTo>
                    <a:pt x="636801" y="1013895"/>
                  </a:lnTo>
                  <a:lnTo>
                    <a:pt x="636791" y="1013956"/>
                  </a:lnTo>
                  <a:lnTo>
                    <a:pt x="636840" y="1014016"/>
                  </a:lnTo>
                  <a:lnTo>
                    <a:pt x="636899" y="1014075"/>
                  </a:lnTo>
                  <a:lnTo>
                    <a:pt x="636937" y="1014133"/>
                  </a:lnTo>
                  <a:lnTo>
                    <a:pt x="636964" y="1014199"/>
                  </a:lnTo>
                  <a:lnTo>
                    <a:pt x="637262" y="1014612"/>
                  </a:lnTo>
                  <a:lnTo>
                    <a:pt x="637323" y="1014730"/>
                  </a:lnTo>
                  <a:lnTo>
                    <a:pt x="637383" y="1014871"/>
                  </a:lnTo>
                  <a:lnTo>
                    <a:pt x="637430" y="1014964"/>
                  </a:lnTo>
                  <a:lnTo>
                    <a:pt x="637496" y="1015118"/>
                  </a:lnTo>
                  <a:lnTo>
                    <a:pt x="637521" y="1015199"/>
                  </a:lnTo>
                  <a:lnTo>
                    <a:pt x="637550" y="1015259"/>
                  </a:lnTo>
                  <a:lnTo>
                    <a:pt x="637905" y="1015149"/>
                  </a:lnTo>
                  <a:lnTo>
                    <a:pt x="637908" y="1015197"/>
                  </a:lnTo>
                  <a:lnTo>
                    <a:pt x="638034" y="1015185"/>
                  </a:lnTo>
                  <a:lnTo>
                    <a:pt x="638041" y="1015246"/>
                  </a:lnTo>
                  <a:lnTo>
                    <a:pt x="637910" y="1015263"/>
                  </a:lnTo>
                  <a:lnTo>
                    <a:pt x="637570" y="1015381"/>
                  </a:lnTo>
                  <a:lnTo>
                    <a:pt x="637611" y="1015422"/>
                  </a:lnTo>
                  <a:lnTo>
                    <a:pt x="637627" y="1015457"/>
                  </a:lnTo>
                  <a:lnTo>
                    <a:pt x="637638" y="1015499"/>
                  </a:lnTo>
                  <a:lnTo>
                    <a:pt x="637642" y="1015532"/>
                  </a:lnTo>
                  <a:lnTo>
                    <a:pt x="637657" y="1015587"/>
                  </a:lnTo>
                  <a:lnTo>
                    <a:pt x="637633" y="1015630"/>
                  </a:lnTo>
                  <a:lnTo>
                    <a:pt x="637617" y="1015672"/>
                  </a:lnTo>
                  <a:lnTo>
                    <a:pt x="637614" y="1015699"/>
                  </a:lnTo>
                  <a:lnTo>
                    <a:pt x="637690" y="1015792"/>
                  </a:lnTo>
                  <a:lnTo>
                    <a:pt x="637702" y="1015827"/>
                  </a:lnTo>
                  <a:lnTo>
                    <a:pt x="637656" y="1015938"/>
                  </a:lnTo>
                  <a:lnTo>
                    <a:pt x="637618" y="1016008"/>
                  </a:lnTo>
                  <a:lnTo>
                    <a:pt x="637596" y="1016067"/>
                  </a:lnTo>
                  <a:lnTo>
                    <a:pt x="637570" y="1016157"/>
                  </a:lnTo>
                  <a:lnTo>
                    <a:pt x="637549" y="1016166"/>
                  </a:lnTo>
                  <a:lnTo>
                    <a:pt x="637519" y="1016212"/>
                  </a:lnTo>
                  <a:lnTo>
                    <a:pt x="637491" y="1016266"/>
                  </a:lnTo>
                  <a:lnTo>
                    <a:pt x="637441" y="1016400"/>
                  </a:lnTo>
                  <a:lnTo>
                    <a:pt x="637391" y="1016459"/>
                  </a:lnTo>
                  <a:lnTo>
                    <a:pt x="637353" y="1016519"/>
                  </a:lnTo>
                  <a:lnTo>
                    <a:pt x="637317" y="1016565"/>
                  </a:lnTo>
                  <a:lnTo>
                    <a:pt x="637278" y="1016608"/>
                  </a:lnTo>
                  <a:lnTo>
                    <a:pt x="637233" y="1016687"/>
                  </a:lnTo>
                  <a:lnTo>
                    <a:pt x="637183" y="1016793"/>
                  </a:lnTo>
                  <a:lnTo>
                    <a:pt x="637156" y="1016841"/>
                  </a:lnTo>
                  <a:lnTo>
                    <a:pt x="637273" y="1017929"/>
                  </a:lnTo>
                  <a:lnTo>
                    <a:pt x="637602" y="1017858"/>
                  </a:lnTo>
                  <a:lnTo>
                    <a:pt x="637656" y="1018445"/>
                  </a:lnTo>
                  <a:lnTo>
                    <a:pt x="637908" y="1018585"/>
                  </a:lnTo>
                  <a:lnTo>
                    <a:pt x="638755" y="1019000"/>
                  </a:lnTo>
                  <a:lnTo>
                    <a:pt x="639332" y="1020319"/>
                  </a:lnTo>
                  <a:lnTo>
                    <a:pt x="639330" y="1020372"/>
                  </a:lnTo>
                  <a:lnTo>
                    <a:pt x="639377" y="1020384"/>
                  </a:lnTo>
                  <a:lnTo>
                    <a:pt x="639320" y="1020490"/>
                  </a:lnTo>
                  <a:lnTo>
                    <a:pt x="639315" y="1020521"/>
                  </a:lnTo>
                  <a:lnTo>
                    <a:pt x="639360" y="1020535"/>
                  </a:lnTo>
                  <a:lnTo>
                    <a:pt x="639300" y="1020784"/>
                  </a:lnTo>
                  <a:lnTo>
                    <a:pt x="639218" y="1020761"/>
                  </a:lnTo>
                  <a:lnTo>
                    <a:pt x="639177" y="1020810"/>
                  </a:lnTo>
                  <a:lnTo>
                    <a:pt x="639120" y="1020896"/>
                  </a:lnTo>
                  <a:lnTo>
                    <a:pt x="639071" y="1021018"/>
                  </a:lnTo>
                  <a:lnTo>
                    <a:pt x="639077" y="1021062"/>
                  </a:lnTo>
                  <a:lnTo>
                    <a:pt x="639077" y="1021094"/>
                  </a:lnTo>
                  <a:lnTo>
                    <a:pt x="639089" y="1021192"/>
                  </a:lnTo>
                  <a:lnTo>
                    <a:pt x="639056" y="1021237"/>
                  </a:lnTo>
                  <a:lnTo>
                    <a:pt x="638998" y="1021278"/>
                  </a:lnTo>
                  <a:lnTo>
                    <a:pt x="638960" y="1021292"/>
                  </a:lnTo>
                  <a:lnTo>
                    <a:pt x="638940" y="1021273"/>
                  </a:lnTo>
                  <a:lnTo>
                    <a:pt x="638893" y="1021195"/>
                  </a:lnTo>
                  <a:lnTo>
                    <a:pt x="638859" y="1021173"/>
                  </a:lnTo>
                  <a:lnTo>
                    <a:pt x="638823" y="1021170"/>
                  </a:lnTo>
                  <a:lnTo>
                    <a:pt x="638798" y="1021194"/>
                  </a:lnTo>
                  <a:lnTo>
                    <a:pt x="638740" y="1021234"/>
                  </a:lnTo>
                  <a:lnTo>
                    <a:pt x="638670" y="1021277"/>
                  </a:lnTo>
                  <a:lnTo>
                    <a:pt x="638628" y="1021293"/>
                  </a:lnTo>
                  <a:lnTo>
                    <a:pt x="638538" y="1021340"/>
                  </a:lnTo>
                  <a:lnTo>
                    <a:pt x="638492" y="1021376"/>
                  </a:lnTo>
                  <a:lnTo>
                    <a:pt x="638451" y="1021419"/>
                  </a:lnTo>
                  <a:lnTo>
                    <a:pt x="638434" y="1021453"/>
                  </a:lnTo>
                  <a:lnTo>
                    <a:pt x="638411" y="1021563"/>
                  </a:lnTo>
                  <a:lnTo>
                    <a:pt x="638340" y="1021631"/>
                  </a:lnTo>
                  <a:lnTo>
                    <a:pt x="638313" y="1021653"/>
                  </a:lnTo>
                  <a:lnTo>
                    <a:pt x="638273" y="1021662"/>
                  </a:lnTo>
                  <a:lnTo>
                    <a:pt x="638247" y="1021682"/>
                  </a:lnTo>
                  <a:lnTo>
                    <a:pt x="638230" y="1021707"/>
                  </a:lnTo>
                  <a:lnTo>
                    <a:pt x="638164" y="1021897"/>
                  </a:lnTo>
                  <a:lnTo>
                    <a:pt x="638077" y="1022022"/>
                  </a:lnTo>
                  <a:lnTo>
                    <a:pt x="638042" y="1022061"/>
                  </a:lnTo>
                  <a:lnTo>
                    <a:pt x="638003" y="1022097"/>
                  </a:lnTo>
                  <a:lnTo>
                    <a:pt x="637980" y="1022126"/>
                  </a:lnTo>
                  <a:lnTo>
                    <a:pt x="637954" y="1022186"/>
                  </a:lnTo>
                  <a:lnTo>
                    <a:pt x="637939" y="1022240"/>
                  </a:lnTo>
                  <a:lnTo>
                    <a:pt x="637823" y="1022427"/>
                  </a:lnTo>
                  <a:lnTo>
                    <a:pt x="637784" y="1022524"/>
                  </a:lnTo>
                  <a:lnTo>
                    <a:pt x="637708" y="1022765"/>
                  </a:lnTo>
                  <a:lnTo>
                    <a:pt x="637637" y="1022871"/>
                  </a:lnTo>
                  <a:lnTo>
                    <a:pt x="637578" y="1022940"/>
                  </a:lnTo>
                  <a:lnTo>
                    <a:pt x="637542" y="1022989"/>
                  </a:lnTo>
                  <a:lnTo>
                    <a:pt x="637524" y="1023065"/>
                  </a:lnTo>
                  <a:lnTo>
                    <a:pt x="637481" y="1023164"/>
                  </a:lnTo>
                  <a:lnTo>
                    <a:pt x="637327" y="1023438"/>
                  </a:lnTo>
                  <a:lnTo>
                    <a:pt x="637237" y="1023582"/>
                  </a:lnTo>
                  <a:lnTo>
                    <a:pt x="637165" y="1023688"/>
                  </a:lnTo>
                  <a:lnTo>
                    <a:pt x="637224" y="1023723"/>
                  </a:lnTo>
                  <a:lnTo>
                    <a:pt x="637274" y="1023766"/>
                  </a:lnTo>
                  <a:lnTo>
                    <a:pt x="637300" y="1023829"/>
                  </a:lnTo>
                  <a:lnTo>
                    <a:pt x="637289" y="1023905"/>
                  </a:lnTo>
                  <a:lnTo>
                    <a:pt x="637262" y="1023974"/>
                  </a:lnTo>
                  <a:lnTo>
                    <a:pt x="637171" y="1024074"/>
                  </a:lnTo>
                  <a:lnTo>
                    <a:pt x="637130" y="1024047"/>
                  </a:lnTo>
                  <a:lnTo>
                    <a:pt x="637145" y="1024007"/>
                  </a:lnTo>
                  <a:lnTo>
                    <a:pt x="637183" y="1023868"/>
                  </a:lnTo>
                  <a:lnTo>
                    <a:pt x="637168" y="1023802"/>
                  </a:lnTo>
                  <a:lnTo>
                    <a:pt x="637109" y="1023783"/>
                  </a:lnTo>
                  <a:lnTo>
                    <a:pt x="637077" y="1023846"/>
                  </a:lnTo>
                  <a:lnTo>
                    <a:pt x="637027" y="1023969"/>
                  </a:lnTo>
                  <a:lnTo>
                    <a:pt x="636965" y="1024069"/>
                  </a:lnTo>
                  <a:lnTo>
                    <a:pt x="636910" y="1024191"/>
                  </a:lnTo>
                  <a:lnTo>
                    <a:pt x="636857" y="1024342"/>
                  </a:lnTo>
                  <a:lnTo>
                    <a:pt x="636821" y="1024461"/>
                  </a:lnTo>
                  <a:lnTo>
                    <a:pt x="636806" y="1024546"/>
                  </a:lnTo>
                  <a:lnTo>
                    <a:pt x="636749" y="1024676"/>
                  </a:lnTo>
                  <a:lnTo>
                    <a:pt x="636722" y="1024787"/>
                  </a:lnTo>
                  <a:lnTo>
                    <a:pt x="636688" y="1024901"/>
                  </a:lnTo>
                  <a:lnTo>
                    <a:pt x="636673" y="1024934"/>
                  </a:lnTo>
                  <a:lnTo>
                    <a:pt x="636659" y="1025051"/>
                  </a:lnTo>
                  <a:lnTo>
                    <a:pt x="636634" y="1025159"/>
                  </a:lnTo>
                  <a:lnTo>
                    <a:pt x="636631" y="1025206"/>
                  </a:lnTo>
                  <a:lnTo>
                    <a:pt x="636597" y="1025346"/>
                  </a:lnTo>
                  <a:lnTo>
                    <a:pt x="636571" y="1025470"/>
                  </a:lnTo>
                  <a:lnTo>
                    <a:pt x="636570" y="1025517"/>
                  </a:lnTo>
                  <a:lnTo>
                    <a:pt x="636582" y="1025617"/>
                  </a:lnTo>
                  <a:lnTo>
                    <a:pt x="636574" y="1025872"/>
                  </a:lnTo>
                  <a:lnTo>
                    <a:pt x="636576" y="1025946"/>
                  </a:lnTo>
                  <a:lnTo>
                    <a:pt x="636566" y="1026010"/>
                  </a:lnTo>
                  <a:lnTo>
                    <a:pt x="636559" y="1026081"/>
                  </a:lnTo>
                  <a:lnTo>
                    <a:pt x="636543" y="1026186"/>
                  </a:lnTo>
                  <a:lnTo>
                    <a:pt x="636673" y="1026181"/>
                  </a:lnTo>
                  <a:lnTo>
                    <a:pt x="637205" y="1028231"/>
                  </a:lnTo>
                  <a:lnTo>
                    <a:pt x="637116" y="1028230"/>
                  </a:lnTo>
                  <a:lnTo>
                    <a:pt x="637176" y="1028324"/>
                  </a:lnTo>
                  <a:lnTo>
                    <a:pt x="637199" y="1028378"/>
                  </a:lnTo>
                  <a:lnTo>
                    <a:pt x="637186" y="1028493"/>
                  </a:lnTo>
                  <a:lnTo>
                    <a:pt x="637188" y="1028601"/>
                  </a:lnTo>
                  <a:lnTo>
                    <a:pt x="637207" y="1028698"/>
                  </a:lnTo>
                  <a:lnTo>
                    <a:pt x="637199" y="1028805"/>
                  </a:lnTo>
                  <a:lnTo>
                    <a:pt x="637190" y="1028867"/>
                  </a:lnTo>
                  <a:lnTo>
                    <a:pt x="637187" y="1028970"/>
                  </a:lnTo>
                  <a:lnTo>
                    <a:pt x="637441" y="1028955"/>
                  </a:lnTo>
                  <a:lnTo>
                    <a:pt x="637483" y="1029501"/>
                  </a:lnTo>
                  <a:lnTo>
                    <a:pt x="637175" y="1029504"/>
                  </a:lnTo>
                  <a:lnTo>
                    <a:pt x="637111" y="1029897"/>
                  </a:lnTo>
                  <a:lnTo>
                    <a:pt x="637058" y="1029996"/>
                  </a:lnTo>
                  <a:lnTo>
                    <a:pt x="636990" y="1030235"/>
                  </a:lnTo>
                  <a:lnTo>
                    <a:pt x="637010" y="1030292"/>
                  </a:lnTo>
                  <a:lnTo>
                    <a:pt x="637048" y="1030374"/>
                  </a:lnTo>
                  <a:lnTo>
                    <a:pt x="637071" y="1030442"/>
                  </a:lnTo>
                  <a:lnTo>
                    <a:pt x="637090" y="1030569"/>
                  </a:lnTo>
                  <a:lnTo>
                    <a:pt x="637045" y="1030664"/>
                  </a:lnTo>
                  <a:lnTo>
                    <a:pt x="636976" y="1030777"/>
                  </a:lnTo>
                  <a:lnTo>
                    <a:pt x="636908" y="1030932"/>
                  </a:lnTo>
                  <a:lnTo>
                    <a:pt x="636886" y="1031001"/>
                  </a:lnTo>
                  <a:lnTo>
                    <a:pt x="636827" y="1031097"/>
                  </a:lnTo>
                  <a:lnTo>
                    <a:pt x="636763" y="1031171"/>
                  </a:lnTo>
                  <a:lnTo>
                    <a:pt x="636704" y="1031260"/>
                  </a:lnTo>
                  <a:lnTo>
                    <a:pt x="636638" y="1031326"/>
                  </a:lnTo>
                  <a:lnTo>
                    <a:pt x="636579" y="1031392"/>
                  </a:lnTo>
                  <a:lnTo>
                    <a:pt x="636542" y="1031405"/>
                  </a:lnTo>
                  <a:lnTo>
                    <a:pt x="636492" y="1031407"/>
                  </a:lnTo>
                  <a:lnTo>
                    <a:pt x="636430" y="1031436"/>
                  </a:lnTo>
                  <a:lnTo>
                    <a:pt x="636436" y="1031543"/>
                  </a:lnTo>
                  <a:lnTo>
                    <a:pt x="636425" y="1031617"/>
                  </a:lnTo>
                  <a:lnTo>
                    <a:pt x="636658" y="1031751"/>
                  </a:lnTo>
                  <a:lnTo>
                    <a:pt x="634756" y="1033191"/>
                  </a:lnTo>
                  <a:lnTo>
                    <a:pt x="633932" y="1034788"/>
                  </a:lnTo>
                  <a:lnTo>
                    <a:pt x="633863" y="1034752"/>
                  </a:lnTo>
                  <a:lnTo>
                    <a:pt x="633895" y="1034824"/>
                  </a:lnTo>
                  <a:lnTo>
                    <a:pt x="633910" y="1034872"/>
                  </a:lnTo>
                  <a:lnTo>
                    <a:pt x="633910" y="1035021"/>
                  </a:lnTo>
                  <a:lnTo>
                    <a:pt x="633893" y="1035191"/>
                  </a:lnTo>
                  <a:lnTo>
                    <a:pt x="633867" y="1035291"/>
                  </a:lnTo>
                  <a:lnTo>
                    <a:pt x="633796" y="1035392"/>
                  </a:lnTo>
                  <a:lnTo>
                    <a:pt x="633728" y="1035507"/>
                  </a:lnTo>
                  <a:lnTo>
                    <a:pt x="633710" y="1035603"/>
                  </a:lnTo>
                  <a:lnTo>
                    <a:pt x="633699" y="1035691"/>
                  </a:lnTo>
                  <a:lnTo>
                    <a:pt x="633714" y="1035710"/>
                  </a:lnTo>
                  <a:lnTo>
                    <a:pt x="633685" y="1035953"/>
                  </a:lnTo>
                  <a:lnTo>
                    <a:pt x="633651" y="1036175"/>
                  </a:lnTo>
                  <a:lnTo>
                    <a:pt x="633568" y="1036269"/>
                  </a:lnTo>
                  <a:lnTo>
                    <a:pt x="633515" y="1036312"/>
                  </a:lnTo>
                  <a:lnTo>
                    <a:pt x="633407" y="1036352"/>
                  </a:lnTo>
                  <a:lnTo>
                    <a:pt x="633313" y="1036323"/>
                  </a:lnTo>
                  <a:lnTo>
                    <a:pt x="633243" y="1036270"/>
                  </a:lnTo>
                  <a:lnTo>
                    <a:pt x="633195" y="1036226"/>
                  </a:lnTo>
                  <a:lnTo>
                    <a:pt x="633153" y="1036210"/>
                  </a:lnTo>
                  <a:lnTo>
                    <a:pt x="633069" y="1036209"/>
                  </a:lnTo>
                  <a:lnTo>
                    <a:pt x="633016" y="1036238"/>
                  </a:lnTo>
                  <a:lnTo>
                    <a:pt x="632916" y="1036273"/>
                  </a:lnTo>
                  <a:lnTo>
                    <a:pt x="632850" y="1036284"/>
                  </a:lnTo>
                  <a:lnTo>
                    <a:pt x="632785" y="1036289"/>
                  </a:lnTo>
                  <a:lnTo>
                    <a:pt x="632696" y="1036264"/>
                  </a:lnTo>
                  <a:lnTo>
                    <a:pt x="632650" y="1036217"/>
                  </a:lnTo>
                  <a:lnTo>
                    <a:pt x="632623" y="1036148"/>
                  </a:lnTo>
                  <a:lnTo>
                    <a:pt x="632582" y="1036097"/>
                  </a:lnTo>
                  <a:lnTo>
                    <a:pt x="632523" y="1036078"/>
                  </a:lnTo>
                  <a:lnTo>
                    <a:pt x="632438" y="1036065"/>
                  </a:lnTo>
                  <a:lnTo>
                    <a:pt x="632302" y="1036059"/>
                  </a:lnTo>
                  <a:lnTo>
                    <a:pt x="632254" y="1036070"/>
                  </a:lnTo>
                  <a:lnTo>
                    <a:pt x="632227" y="1036093"/>
                  </a:lnTo>
                  <a:lnTo>
                    <a:pt x="632091" y="1036134"/>
                  </a:lnTo>
                  <a:lnTo>
                    <a:pt x="632003" y="1036125"/>
                  </a:lnTo>
                  <a:lnTo>
                    <a:pt x="631944" y="1036104"/>
                  </a:lnTo>
                  <a:lnTo>
                    <a:pt x="631895" y="1036092"/>
                  </a:lnTo>
                  <a:lnTo>
                    <a:pt x="631864" y="1036094"/>
                  </a:lnTo>
                  <a:lnTo>
                    <a:pt x="631322" y="1035721"/>
                  </a:lnTo>
                  <a:lnTo>
                    <a:pt x="631337" y="1035443"/>
                  </a:lnTo>
                  <a:lnTo>
                    <a:pt x="631210" y="1035431"/>
                  </a:lnTo>
                  <a:lnTo>
                    <a:pt x="631198" y="1035448"/>
                  </a:lnTo>
                  <a:lnTo>
                    <a:pt x="630885" y="1035405"/>
                  </a:lnTo>
                  <a:lnTo>
                    <a:pt x="630888" y="1035325"/>
                  </a:lnTo>
                  <a:lnTo>
                    <a:pt x="630825" y="1035316"/>
                  </a:lnTo>
                  <a:lnTo>
                    <a:pt x="630780" y="1035232"/>
                  </a:lnTo>
                  <a:lnTo>
                    <a:pt x="630428" y="1034980"/>
                  </a:lnTo>
                  <a:lnTo>
                    <a:pt x="630348" y="1034962"/>
                  </a:lnTo>
                  <a:lnTo>
                    <a:pt x="630171" y="1034854"/>
                  </a:lnTo>
                  <a:lnTo>
                    <a:pt x="630069" y="1034755"/>
                  </a:lnTo>
                  <a:lnTo>
                    <a:pt x="629914" y="1034567"/>
                  </a:lnTo>
                  <a:lnTo>
                    <a:pt x="629888" y="1034514"/>
                  </a:lnTo>
                  <a:lnTo>
                    <a:pt x="629823" y="1034419"/>
                  </a:lnTo>
                  <a:lnTo>
                    <a:pt x="629791" y="1034383"/>
                  </a:lnTo>
                  <a:lnTo>
                    <a:pt x="629668" y="1034313"/>
                  </a:lnTo>
                  <a:lnTo>
                    <a:pt x="629607" y="1034301"/>
                  </a:lnTo>
                  <a:lnTo>
                    <a:pt x="629490" y="1034270"/>
                  </a:lnTo>
                  <a:lnTo>
                    <a:pt x="629452" y="1034032"/>
                  </a:lnTo>
                  <a:lnTo>
                    <a:pt x="629460" y="1033893"/>
                  </a:lnTo>
                  <a:lnTo>
                    <a:pt x="629379" y="1033675"/>
                  </a:lnTo>
                  <a:lnTo>
                    <a:pt x="629271" y="1033528"/>
                  </a:lnTo>
                  <a:lnTo>
                    <a:pt x="629161" y="1033430"/>
                  </a:lnTo>
                  <a:lnTo>
                    <a:pt x="629100" y="1033397"/>
                  </a:lnTo>
                  <a:lnTo>
                    <a:pt x="629078" y="1033389"/>
                  </a:lnTo>
                  <a:lnTo>
                    <a:pt x="629033" y="1033287"/>
                  </a:lnTo>
                  <a:lnTo>
                    <a:pt x="629033" y="1033078"/>
                  </a:lnTo>
                  <a:lnTo>
                    <a:pt x="629056" y="1032837"/>
                  </a:lnTo>
                  <a:lnTo>
                    <a:pt x="628770" y="1032584"/>
                  </a:lnTo>
                  <a:lnTo>
                    <a:pt x="628639" y="1032461"/>
                  </a:lnTo>
                  <a:lnTo>
                    <a:pt x="627985" y="1032093"/>
                  </a:lnTo>
                  <a:lnTo>
                    <a:pt x="627391" y="1031775"/>
                  </a:lnTo>
                  <a:lnTo>
                    <a:pt x="627489" y="1031554"/>
                  </a:lnTo>
                  <a:lnTo>
                    <a:pt x="627346" y="1031500"/>
                  </a:lnTo>
                  <a:lnTo>
                    <a:pt x="627146" y="1031459"/>
                  </a:lnTo>
                  <a:lnTo>
                    <a:pt x="626865" y="1031382"/>
                  </a:lnTo>
                  <a:lnTo>
                    <a:pt x="626828" y="1031475"/>
                  </a:lnTo>
                  <a:lnTo>
                    <a:pt x="626640" y="1031401"/>
                  </a:lnTo>
                  <a:lnTo>
                    <a:pt x="626445" y="1031332"/>
                  </a:lnTo>
                  <a:lnTo>
                    <a:pt x="625716" y="1031407"/>
                  </a:lnTo>
                  <a:lnTo>
                    <a:pt x="625059" y="1031437"/>
                  </a:lnTo>
                  <a:lnTo>
                    <a:pt x="625002" y="1031473"/>
                  </a:lnTo>
                  <a:lnTo>
                    <a:pt x="623732" y="1030428"/>
                  </a:lnTo>
                  <a:lnTo>
                    <a:pt x="623573" y="1030290"/>
                  </a:lnTo>
                  <a:lnTo>
                    <a:pt x="623364" y="1029815"/>
                  </a:lnTo>
                  <a:lnTo>
                    <a:pt x="622832" y="1028530"/>
                  </a:lnTo>
                  <a:lnTo>
                    <a:pt x="622563" y="1027881"/>
                  </a:lnTo>
                  <a:lnTo>
                    <a:pt x="621844" y="1027013"/>
                  </a:lnTo>
                  <a:lnTo>
                    <a:pt x="621921" y="1026895"/>
                  </a:lnTo>
                  <a:lnTo>
                    <a:pt x="619880" y="1024935"/>
                  </a:lnTo>
                  <a:lnTo>
                    <a:pt x="618533" y="1024306"/>
                  </a:lnTo>
                  <a:lnTo>
                    <a:pt x="617770" y="1023990"/>
                  </a:lnTo>
                  <a:lnTo>
                    <a:pt x="616409" y="1023422"/>
                  </a:lnTo>
                  <a:lnTo>
                    <a:pt x="615849" y="1023234"/>
                  </a:lnTo>
                  <a:lnTo>
                    <a:pt x="615182" y="1022915"/>
                  </a:lnTo>
                  <a:lnTo>
                    <a:pt x="614751" y="1022606"/>
                  </a:lnTo>
                  <a:lnTo>
                    <a:pt x="614392" y="1022400"/>
                  </a:lnTo>
                  <a:lnTo>
                    <a:pt x="614385" y="1022416"/>
                  </a:lnTo>
                  <a:lnTo>
                    <a:pt x="614234" y="1022330"/>
                  </a:lnTo>
                  <a:lnTo>
                    <a:pt x="614152" y="1022302"/>
                  </a:lnTo>
                  <a:lnTo>
                    <a:pt x="614110" y="1022293"/>
                  </a:lnTo>
                  <a:lnTo>
                    <a:pt x="614024" y="1022286"/>
                  </a:lnTo>
                  <a:lnTo>
                    <a:pt x="613573" y="1022283"/>
                  </a:lnTo>
                  <a:lnTo>
                    <a:pt x="613482" y="1022288"/>
                  </a:lnTo>
                  <a:lnTo>
                    <a:pt x="613297" y="1022308"/>
                  </a:lnTo>
                  <a:lnTo>
                    <a:pt x="613114" y="1022341"/>
                  </a:lnTo>
                  <a:lnTo>
                    <a:pt x="613024" y="1022362"/>
                  </a:lnTo>
                  <a:lnTo>
                    <a:pt x="612681" y="1022453"/>
                  </a:lnTo>
                  <a:lnTo>
                    <a:pt x="612553" y="1022500"/>
                  </a:lnTo>
                  <a:lnTo>
                    <a:pt x="612431" y="1022557"/>
                  </a:lnTo>
                  <a:lnTo>
                    <a:pt x="612078" y="1022745"/>
                  </a:lnTo>
                  <a:lnTo>
                    <a:pt x="611894" y="1022833"/>
                  </a:lnTo>
                  <a:lnTo>
                    <a:pt x="611716" y="1022933"/>
                  </a:lnTo>
                  <a:lnTo>
                    <a:pt x="611545" y="1023044"/>
                  </a:lnTo>
                  <a:lnTo>
                    <a:pt x="611332" y="1023193"/>
                  </a:lnTo>
                  <a:lnTo>
                    <a:pt x="611271" y="1023241"/>
                  </a:lnTo>
                  <a:lnTo>
                    <a:pt x="611211" y="1023292"/>
                  </a:lnTo>
                  <a:lnTo>
                    <a:pt x="611099" y="1023401"/>
                  </a:lnTo>
                  <a:lnTo>
                    <a:pt x="610994" y="1023519"/>
                  </a:lnTo>
                  <a:lnTo>
                    <a:pt x="610961" y="1023568"/>
                  </a:lnTo>
                  <a:lnTo>
                    <a:pt x="610907" y="1023668"/>
                  </a:lnTo>
                  <a:lnTo>
                    <a:pt x="610865" y="1023773"/>
                  </a:lnTo>
                  <a:lnTo>
                    <a:pt x="610834" y="1023882"/>
                  </a:lnTo>
                  <a:lnTo>
                    <a:pt x="610816" y="1023994"/>
                  </a:lnTo>
                  <a:lnTo>
                    <a:pt x="610812" y="1024050"/>
                  </a:lnTo>
                  <a:lnTo>
                    <a:pt x="610805" y="1027334"/>
                  </a:lnTo>
                  <a:lnTo>
                    <a:pt x="610801" y="1027662"/>
                  </a:lnTo>
                  <a:lnTo>
                    <a:pt x="610789" y="1027809"/>
                  </a:lnTo>
                  <a:lnTo>
                    <a:pt x="610838" y="1027825"/>
                  </a:lnTo>
                  <a:lnTo>
                    <a:pt x="610707" y="1028092"/>
                  </a:lnTo>
                  <a:lnTo>
                    <a:pt x="610773" y="1029268"/>
                  </a:lnTo>
                  <a:lnTo>
                    <a:pt x="607328" y="1027748"/>
                  </a:lnTo>
                  <a:lnTo>
                    <a:pt x="607871" y="1026703"/>
                  </a:lnTo>
                  <a:lnTo>
                    <a:pt x="607838" y="1026666"/>
                  </a:lnTo>
                  <a:lnTo>
                    <a:pt x="607445" y="1026323"/>
                  </a:lnTo>
                  <a:lnTo>
                    <a:pt x="606824" y="1025561"/>
                  </a:lnTo>
                  <a:lnTo>
                    <a:pt x="606710" y="1025571"/>
                  </a:lnTo>
                  <a:lnTo>
                    <a:pt x="606628" y="1025531"/>
                  </a:lnTo>
                  <a:lnTo>
                    <a:pt x="606362" y="1025233"/>
                  </a:lnTo>
                  <a:lnTo>
                    <a:pt x="604732" y="1023174"/>
                  </a:lnTo>
                  <a:lnTo>
                    <a:pt x="604495" y="1022885"/>
                  </a:lnTo>
                  <a:lnTo>
                    <a:pt x="604305" y="1022639"/>
                  </a:lnTo>
                  <a:lnTo>
                    <a:pt x="603897" y="1022160"/>
                  </a:lnTo>
                  <a:lnTo>
                    <a:pt x="603641" y="1021834"/>
                  </a:lnTo>
                  <a:lnTo>
                    <a:pt x="603523" y="1021692"/>
                  </a:lnTo>
                  <a:lnTo>
                    <a:pt x="603511" y="1021679"/>
                  </a:lnTo>
                  <a:lnTo>
                    <a:pt x="603481" y="1021683"/>
                  </a:lnTo>
                  <a:lnTo>
                    <a:pt x="603460" y="1021680"/>
                  </a:lnTo>
                  <a:lnTo>
                    <a:pt x="603414" y="1021669"/>
                  </a:lnTo>
                  <a:lnTo>
                    <a:pt x="603364" y="1021650"/>
                  </a:lnTo>
                  <a:lnTo>
                    <a:pt x="603308" y="1021609"/>
                  </a:lnTo>
                  <a:lnTo>
                    <a:pt x="603280" y="1021583"/>
                  </a:lnTo>
                  <a:lnTo>
                    <a:pt x="603153" y="1021451"/>
                  </a:lnTo>
                  <a:lnTo>
                    <a:pt x="603051" y="1021325"/>
                  </a:lnTo>
                  <a:lnTo>
                    <a:pt x="602991" y="1021245"/>
                  </a:lnTo>
                  <a:lnTo>
                    <a:pt x="602869" y="1021097"/>
                  </a:lnTo>
                  <a:lnTo>
                    <a:pt x="602737" y="1020957"/>
                  </a:lnTo>
                  <a:lnTo>
                    <a:pt x="602649" y="1020855"/>
                  </a:lnTo>
                  <a:lnTo>
                    <a:pt x="602380" y="1020568"/>
                  </a:lnTo>
                  <a:lnTo>
                    <a:pt x="601944" y="1020092"/>
                  </a:lnTo>
                  <a:lnTo>
                    <a:pt x="601859" y="1020007"/>
                  </a:lnTo>
                  <a:lnTo>
                    <a:pt x="600791" y="1019045"/>
                  </a:lnTo>
                  <a:lnTo>
                    <a:pt x="600057" y="1018248"/>
                  </a:lnTo>
                  <a:lnTo>
                    <a:pt x="599780" y="1017767"/>
                  </a:lnTo>
                  <a:lnTo>
                    <a:pt x="599694" y="1017480"/>
                  </a:lnTo>
                  <a:lnTo>
                    <a:pt x="599609" y="1017131"/>
                  </a:lnTo>
                  <a:lnTo>
                    <a:pt x="599195" y="1017285"/>
                  </a:lnTo>
                  <a:lnTo>
                    <a:pt x="598317" y="1014861"/>
                  </a:lnTo>
                  <a:lnTo>
                    <a:pt x="598748" y="1014704"/>
                  </a:lnTo>
                  <a:lnTo>
                    <a:pt x="598529" y="1014465"/>
                  </a:lnTo>
                  <a:lnTo>
                    <a:pt x="598283" y="1013887"/>
                  </a:lnTo>
                  <a:lnTo>
                    <a:pt x="598209" y="1013695"/>
                  </a:lnTo>
                  <a:lnTo>
                    <a:pt x="597902" y="1012989"/>
                  </a:lnTo>
                  <a:lnTo>
                    <a:pt x="597743" y="1012411"/>
                  </a:lnTo>
                  <a:lnTo>
                    <a:pt x="597676" y="1011884"/>
                  </a:lnTo>
                  <a:lnTo>
                    <a:pt x="597676" y="1011670"/>
                  </a:lnTo>
                  <a:lnTo>
                    <a:pt x="598143" y="1010655"/>
                  </a:lnTo>
                  <a:lnTo>
                    <a:pt x="598008" y="1009221"/>
                  </a:lnTo>
                  <a:lnTo>
                    <a:pt x="598027" y="1009009"/>
                  </a:lnTo>
                  <a:lnTo>
                    <a:pt x="597963" y="1008399"/>
                  </a:lnTo>
                  <a:lnTo>
                    <a:pt x="597938" y="1008123"/>
                  </a:lnTo>
                  <a:lnTo>
                    <a:pt x="597902" y="1007601"/>
                  </a:lnTo>
                  <a:lnTo>
                    <a:pt x="597852" y="1006948"/>
                  </a:lnTo>
                  <a:lnTo>
                    <a:pt x="597806" y="1006137"/>
                  </a:lnTo>
                  <a:lnTo>
                    <a:pt x="597758" y="1005212"/>
                  </a:lnTo>
                  <a:lnTo>
                    <a:pt x="597749" y="1004869"/>
                  </a:lnTo>
                  <a:lnTo>
                    <a:pt x="597717" y="1004579"/>
                  </a:lnTo>
                  <a:lnTo>
                    <a:pt x="597708" y="1004259"/>
                  </a:lnTo>
                  <a:lnTo>
                    <a:pt x="597673" y="1003920"/>
                  </a:lnTo>
                  <a:lnTo>
                    <a:pt x="597624" y="1003196"/>
                  </a:lnTo>
                  <a:lnTo>
                    <a:pt x="597614" y="1002987"/>
                  </a:lnTo>
                  <a:lnTo>
                    <a:pt x="597584" y="1002680"/>
                  </a:lnTo>
                  <a:lnTo>
                    <a:pt x="597549" y="1002218"/>
                  </a:lnTo>
                  <a:lnTo>
                    <a:pt x="597511" y="1001989"/>
                  </a:lnTo>
                  <a:lnTo>
                    <a:pt x="597443" y="1001731"/>
                  </a:lnTo>
                  <a:lnTo>
                    <a:pt x="597352" y="1001515"/>
                  </a:lnTo>
                  <a:lnTo>
                    <a:pt x="597290" y="1001336"/>
                  </a:lnTo>
                  <a:lnTo>
                    <a:pt x="597244" y="1001144"/>
                  </a:lnTo>
                  <a:lnTo>
                    <a:pt x="597141" y="1000912"/>
                  </a:lnTo>
                  <a:lnTo>
                    <a:pt x="597033" y="1000691"/>
                  </a:lnTo>
                  <a:lnTo>
                    <a:pt x="596908" y="1000414"/>
                  </a:lnTo>
                  <a:lnTo>
                    <a:pt x="596801" y="1000211"/>
                  </a:lnTo>
                  <a:lnTo>
                    <a:pt x="596579" y="999878"/>
                  </a:lnTo>
                  <a:lnTo>
                    <a:pt x="596061" y="999317"/>
                  </a:lnTo>
                  <a:lnTo>
                    <a:pt x="595645" y="998945"/>
                  </a:lnTo>
                  <a:lnTo>
                    <a:pt x="595205" y="998621"/>
                  </a:lnTo>
                  <a:lnTo>
                    <a:pt x="595246" y="998550"/>
                  </a:lnTo>
                  <a:lnTo>
                    <a:pt x="594876" y="998296"/>
                  </a:lnTo>
                  <a:lnTo>
                    <a:pt x="594490" y="998083"/>
                  </a:lnTo>
                  <a:lnTo>
                    <a:pt x="594089" y="997913"/>
                  </a:lnTo>
                  <a:lnTo>
                    <a:pt x="594122" y="997838"/>
                  </a:lnTo>
                  <a:lnTo>
                    <a:pt x="593708" y="997681"/>
                  </a:lnTo>
                  <a:lnTo>
                    <a:pt x="593286" y="997570"/>
                  </a:lnTo>
                  <a:lnTo>
                    <a:pt x="592859" y="997503"/>
                  </a:lnTo>
                  <a:lnTo>
                    <a:pt x="592428" y="997481"/>
                  </a:lnTo>
                  <a:lnTo>
                    <a:pt x="592424" y="997456"/>
                  </a:lnTo>
                  <a:lnTo>
                    <a:pt x="591610" y="997404"/>
                  </a:lnTo>
                  <a:lnTo>
                    <a:pt x="591611" y="997421"/>
                  </a:lnTo>
                  <a:lnTo>
                    <a:pt x="590524" y="997394"/>
                  </a:lnTo>
                  <a:lnTo>
                    <a:pt x="590524" y="997416"/>
                  </a:lnTo>
                  <a:lnTo>
                    <a:pt x="590023" y="997379"/>
                  </a:lnTo>
                  <a:lnTo>
                    <a:pt x="590026" y="997358"/>
                  </a:lnTo>
                  <a:lnTo>
                    <a:pt x="589855" y="997353"/>
                  </a:lnTo>
                  <a:lnTo>
                    <a:pt x="589396" y="997371"/>
                  </a:lnTo>
                  <a:lnTo>
                    <a:pt x="589350" y="997379"/>
                  </a:lnTo>
                  <a:lnTo>
                    <a:pt x="589300" y="997407"/>
                  </a:lnTo>
                  <a:lnTo>
                    <a:pt x="589269" y="997442"/>
                  </a:lnTo>
                  <a:lnTo>
                    <a:pt x="589254" y="997470"/>
                  </a:lnTo>
                  <a:lnTo>
                    <a:pt x="589250" y="997485"/>
                  </a:lnTo>
                  <a:lnTo>
                    <a:pt x="589246" y="997501"/>
                  </a:lnTo>
                  <a:lnTo>
                    <a:pt x="589244" y="997533"/>
                  </a:lnTo>
                  <a:lnTo>
                    <a:pt x="589379" y="998227"/>
                  </a:lnTo>
                  <a:lnTo>
                    <a:pt x="589051" y="998335"/>
                  </a:lnTo>
                  <a:lnTo>
                    <a:pt x="588925" y="998383"/>
                  </a:lnTo>
                  <a:lnTo>
                    <a:pt x="588352" y="998686"/>
                  </a:lnTo>
                  <a:lnTo>
                    <a:pt x="588380" y="999025"/>
                  </a:lnTo>
                  <a:lnTo>
                    <a:pt x="588469" y="999749"/>
                  </a:lnTo>
                  <a:lnTo>
                    <a:pt x="588656" y="1000835"/>
                  </a:lnTo>
                  <a:lnTo>
                    <a:pt x="588562" y="1000807"/>
                  </a:lnTo>
                  <a:lnTo>
                    <a:pt x="588634" y="1001360"/>
                  </a:lnTo>
                  <a:lnTo>
                    <a:pt x="588582" y="1001673"/>
                  </a:lnTo>
                  <a:lnTo>
                    <a:pt x="588439" y="1001856"/>
                  </a:lnTo>
                  <a:lnTo>
                    <a:pt x="588227" y="1002243"/>
                  </a:lnTo>
                  <a:lnTo>
                    <a:pt x="588276" y="1002257"/>
                  </a:lnTo>
                  <a:lnTo>
                    <a:pt x="587150" y="1003379"/>
                  </a:lnTo>
                  <a:lnTo>
                    <a:pt x="586859" y="1003845"/>
                  </a:lnTo>
                  <a:lnTo>
                    <a:pt x="586222" y="1004824"/>
                  </a:lnTo>
                  <a:lnTo>
                    <a:pt x="586186" y="1004885"/>
                  </a:lnTo>
                  <a:lnTo>
                    <a:pt x="586199" y="1005433"/>
                  </a:lnTo>
                  <a:lnTo>
                    <a:pt x="586129" y="1007237"/>
                  </a:lnTo>
                  <a:lnTo>
                    <a:pt x="586305" y="1007250"/>
                  </a:lnTo>
                  <a:lnTo>
                    <a:pt x="586233" y="1008001"/>
                  </a:lnTo>
                  <a:lnTo>
                    <a:pt x="585970" y="1007981"/>
                  </a:lnTo>
                  <a:lnTo>
                    <a:pt x="585910" y="1008620"/>
                  </a:lnTo>
                  <a:lnTo>
                    <a:pt x="585815" y="1009584"/>
                  </a:lnTo>
                  <a:lnTo>
                    <a:pt x="585856" y="1009592"/>
                  </a:lnTo>
                  <a:lnTo>
                    <a:pt x="585755" y="1010334"/>
                  </a:lnTo>
                  <a:lnTo>
                    <a:pt x="585804" y="1010343"/>
                  </a:lnTo>
                  <a:lnTo>
                    <a:pt x="585931" y="1010642"/>
                  </a:lnTo>
                  <a:lnTo>
                    <a:pt x="586030" y="1011182"/>
                  </a:lnTo>
                  <a:lnTo>
                    <a:pt x="585889" y="1011798"/>
                  </a:lnTo>
                  <a:lnTo>
                    <a:pt x="585687" y="1011790"/>
                  </a:lnTo>
                  <a:lnTo>
                    <a:pt x="585498" y="1012586"/>
                  </a:lnTo>
                  <a:lnTo>
                    <a:pt x="585466" y="1012582"/>
                  </a:lnTo>
                  <a:lnTo>
                    <a:pt x="584999" y="1014100"/>
                  </a:lnTo>
                  <a:lnTo>
                    <a:pt x="584934" y="1014292"/>
                  </a:lnTo>
                  <a:lnTo>
                    <a:pt x="584846" y="1015027"/>
                  </a:lnTo>
                  <a:lnTo>
                    <a:pt x="585269" y="1015927"/>
                  </a:lnTo>
                  <a:lnTo>
                    <a:pt x="585556" y="1016574"/>
                  </a:lnTo>
                  <a:lnTo>
                    <a:pt x="585629" y="1016734"/>
                  </a:lnTo>
                  <a:lnTo>
                    <a:pt x="585781" y="1017083"/>
                  </a:lnTo>
                  <a:lnTo>
                    <a:pt x="586011" y="1017570"/>
                  </a:lnTo>
                  <a:lnTo>
                    <a:pt x="586035" y="1017670"/>
                  </a:lnTo>
                  <a:lnTo>
                    <a:pt x="586101" y="1017923"/>
                  </a:lnTo>
                  <a:lnTo>
                    <a:pt x="586155" y="1018357"/>
                  </a:lnTo>
                  <a:lnTo>
                    <a:pt x="586156" y="1018492"/>
                  </a:lnTo>
                  <a:lnTo>
                    <a:pt x="586148" y="1018759"/>
                  </a:lnTo>
                  <a:lnTo>
                    <a:pt x="586121" y="1018878"/>
                  </a:lnTo>
                  <a:lnTo>
                    <a:pt x="586076" y="1018980"/>
                  </a:lnTo>
                  <a:lnTo>
                    <a:pt x="586007" y="1019124"/>
                  </a:lnTo>
                  <a:lnTo>
                    <a:pt x="585905" y="1019239"/>
                  </a:lnTo>
                  <a:lnTo>
                    <a:pt x="585799" y="1019322"/>
                  </a:lnTo>
                  <a:lnTo>
                    <a:pt x="585734" y="1019379"/>
                  </a:lnTo>
                  <a:lnTo>
                    <a:pt x="585628" y="1019437"/>
                  </a:lnTo>
                  <a:lnTo>
                    <a:pt x="585497" y="1019478"/>
                  </a:lnTo>
                  <a:lnTo>
                    <a:pt x="585138" y="1019512"/>
                  </a:lnTo>
                  <a:lnTo>
                    <a:pt x="584201" y="1019522"/>
                  </a:lnTo>
                  <a:lnTo>
                    <a:pt x="584014" y="1019502"/>
                  </a:lnTo>
                  <a:lnTo>
                    <a:pt x="583269" y="1019405"/>
                  </a:lnTo>
                  <a:lnTo>
                    <a:pt x="581931" y="1019181"/>
                  </a:lnTo>
                  <a:lnTo>
                    <a:pt x="581702" y="1019063"/>
                  </a:lnTo>
                  <a:lnTo>
                    <a:pt x="580723" y="1019035"/>
                  </a:lnTo>
                  <a:lnTo>
                    <a:pt x="580091" y="1019012"/>
                  </a:lnTo>
                  <a:lnTo>
                    <a:pt x="579655" y="1019091"/>
                  </a:lnTo>
                  <a:lnTo>
                    <a:pt x="578704" y="1019303"/>
                  </a:lnTo>
                  <a:lnTo>
                    <a:pt x="578484" y="1019426"/>
                  </a:lnTo>
                  <a:lnTo>
                    <a:pt x="578288" y="1019562"/>
                  </a:lnTo>
                  <a:lnTo>
                    <a:pt x="578027" y="1019772"/>
                  </a:lnTo>
                  <a:lnTo>
                    <a:pt x="577828" y="1020089"/>
                  </a:lnTo>
                  <a:lnTo>
                    <a:pt x="577681" y="1020446"/>
                  </a:lnTo>
                  <a:lnTo>
                    <a:pt x="577580" y="1020950"/>
                  </a:lnTo>
                  <a:lnTo>
                    <a:pt x="577870" y="1021151"/>
                  </a:lnTo>
                  <a:lnTo>
                    <a:pt x="577643" y="1021442"/>
                  </a:lnTo>
                  <a:lnTo>
                    <a:pt x="577445" y="1021654"/>
                  </a:lnTo>
                  <a:lnTo>
                    <a:pt x="577512" y="1021726"/>
                  </a:lnTo>
                  <a:lnTo>
                    <a:pt x="577483" y="1021771"/>
                  </a:lnTo>
                  <a:lnTo>
                    <a:pt x="577440" y="1022333"/>
                  </a:lnTo>
                  <a:lnTo>
                    <a:pt x="577432" y="1022685"/>
                  </a:lnTo>
                  <a:lnTo>
                    <a:pt x="577456" y="1024047"/>
                  </a:lnTo>
                  <a:lnTo>
                    <a:pt x="577503" y="1024838"/>
                  </a:lnTo>
                  <a:lnTo>
                    <a:pt x="577527" y="1025153"/>
                  </a:lnTo>
                  <a:lnTo>
                    <a:pt x="577579" y="1025373"/>
                  </a:lnTo>
                  <a:lnTo>
                    <a:pt x="577651" y="1025850"/>
                  </a:lnTo>
                  <a:lnTo>
                    <a:pt x="577575" y="1026175"/>
                  </a:lnTo>
                  <a:lnTo>
                    <a:pt x="577225" y="1026698"/>
                  </a:lnTo>
                  <a:lnTo>
                    <a:pt x="577133" y="1026776"/>
                  </a:lnTo>
                  <a:lnTo>
                    <a:pt x="577035" y="1026821"/>
                  </a:lnTo>
                  <a:lnTo>
                    <a:pt x="576885" y="1026825"/>
                  </a:lnTo>
                  <a:lnTo>
                    <a:pt x="576540" y="1026713"/>
                  </a:lnTo>
                  <a:lnTo>
                    <a:pt x="575995" y="1026313"/>
                  </a:lnTo>
                  <a:lnTo>
                    <a:pt x="575511" y="1025884"/>
                  </a:lnTo>
                  <a:lnTo>
                    <a:pt x="574588" y="1024924"/>
                  </a:lnTo>
                  <a:lnTo>
                    <a:pt x="573583" y="1023106"/>
                  </a:lnTo>
                  <a:lnTo>
                    <a:pt x="572963" y="1021683"/>
                  </a:lnTo>
                  <a:lnTo>
                    <a:pt x="572937" y="1021602"/>
                  </a:lnTo>
                  <a:lnTo>
                    <a:pt x="572846" y="1021315"/>
                  </a:lnTo>
                  <a:lnTo>
                    <a:pt x="572821" y="1020975"/>
                  </a:lnTo>
                  <a:lnTo>
                    <a:pt x="572838" y="1019163"/>
                  </a:lnTo>
                  <a:lnTo>
                    <a:pt x="572974" y="1017998"/>
                  </a:lnTo>
                  <a:lnTo>
                    <a:pt x="573027" y="1017875"/>
                  </a:lnTo>
                  <a:lnTo>
                    <a:pt x="573072" y="1017829"/>
                  </a:lnTo>
                  <a:lnTo>
                    <a:pt x="574174" y="1015798"/>
                  </a:lnTo>
                  <a:lnTo>
                    <a:pt x="574382" y="1015417"/>
                  </a:lnTo>
                  <a:lnTo>
                    <a:pt x="573522" y="1013852"/>
                  </a:lnTo>
                  <a:lnTo>
                    <a:pt x="573248" y="1013349"/>
                  </a:lnTo>
                  <a:lnTo>
                    <a:pt x="573231" y="1013320"/>
                  </a:lnTo>
                  <a:lnTo>
                    <a:pt x="572328" y="1012272"/>
                  </a:lnTo>
                  <a:lnTo>
                    <a:pt x="572259" y="1012293"/>
                  </a:lnTo>
                  <a:lnTo>
                    <a:pt x="571693" y="1011450"/>
                  </a:lnTo>
                  <a:lnTo>
                    <a:pt x="572415" y="1011370"/>
                  </a:lnTo>
                  <a:lnTo>
                    <a:pt x="572177" y="1010906"/>
                  </a:lnTo>
                  <a:lnTo>
                    <a:pt x="571739" y="1010955"/>
                  </a:lnTo>
                  <a:lnTo>
                    <a:pt x="571573" y="1010482"/>
                  </a:lnTo>
                  <a:lnTo>
                    <a:pt x="571509" y="1010490"/>
                  </a:lnTo>
                  <a:lnTo>
                    <a:pt x="571356" y="1010002"/>
                  </a:lnTo>
                  <a:lnTo>
                    <a:pt x="571435" y="1007800"/>
                  </a:lnTo>
                  <a:lnTo>
                    <a:pt x="570423" y="1006651"/>
                  </a:lnTo>
                  <a:lnTo>
                    <a:pt x="570195" y="1006351"/>
                  </a:lnTo>
                  <a:lnTo>
                    <a:pt x="569473" y="1005553"/>
                  </a:lnTo>
                  <a:lnTo>
                    <a:pt x="568734" y="1005395"/>
                  </a:lnTo>
                  <a:lnTo>
                    <a:pt x="568990" y="1004919"/>
                  </a:lnTo>
                  <a:lnTo>
                    <a:pt x="568688" y="1004740"/>
                  </a:lnTo>
                  <a:lnTo>
                    <a:pt x="568696" y="1004678"/>
                  </a:lnTo>
                  <a:lnTo>
                    <a:pt x="568774" y="1004645"/>
                  </a:lnTo>
                  <a:lnTo>
                    <a:pt x="568774" y="1004584"/>
                  </a:lnTo>
                  <a:lnTo>
                    <a:pt x="568668" y="1004502"/>
                  </a:lnTo>
                  <a:lnTo>
                    <a:pt x="568509" y="1004432"/>
                  </a:lnTo>
                  <a:lnTo>
                    <a:pt x="568373" y="1004310"/>
                  </a:lnTo>
                  <a:lnTo>
                    <a:pt x="568250" y="1004175"/>
                  </a:lnTo>
                  <a:lnTo>
                    <a:pt x="568128" y="1004130"/>
                  </a:lnTo>
                  <a:lnTo>
                    <a:pt x="567973" y="1004130"/>
                  </a:lnTo>
                  <a:lnTo>
                    <a:pt x="567863" y="1004212"/>
                  </a:lnTo>
                  <a:lnTo>
                    <a:pt x="567712" y="1004241"/>
                  </a:lnTo>
                  <a:lnTo>
                    <a:pt x="567659" y="1004324"/>
                  </a:lnTo>
                  <a:lnTo>
                    <a:pt x="567598" y="1004385"/>
                  </a:lnTo>
                  <a:lnTo>
                    <a:pt x="567500" y="1004385"/>
                  </a:lnTo>
                  <a:lnTo>
                    <a:pt x="567398" y="1004324"/>
                  </a:lnTo>
                  <a:lnTo>
                    <a:pt x="567353" y="1004209"/>
                  </a:lnTo>
                  <a:lnTo>
                    <a:pt x="567296" y="1004148"/>
                  </a:lnTo>
                  <a:lnTo>
                    <a:pt x="566781" y="1003977"/>
                  </a:lnTo>
                  <a:lnTo>
                    <a:pt x="566658" y="1003969"/>
                  </a:lnTo>
                  <a:lnTo>
                    <a:pt x="566548" y="1003986"/>
                  </a:lnTo>
                  <a:lnTo>
                    <a:pt x="566438" y="1003986"/>
                  </a:lnTo>
                  <a:lnTo>
                    <a:pt x="566365" y="1003944"/>
                  </a:lnTo>
                  <a:lnTo>
                    <a:pt x="566303" y="1003878"/>
                  </a:lnTo>
                  <a:lnTo>
                    <a:pt x="566267" y="1003833"/>
                  </a:lnTo>
                  <a:lnTo>
                    <a:pt x="566299" y="1003714"/>
                  </a:lnTo>
                  <a:lnTo>
                    <a:pt x="566246" y="1003759"/>
                  </a:lnTo>
                  <a:lnTo>
                    <a:pt x="566193" y="1003817"/>
                  </a:lnTo>
                  <a:lnTo>
                    <a:pt x="566165" y="1003817"/>
                  </a:lnTo>
                  <a:lnTo>
                    <a:pt x="566165" y="1003743"/>
                  </a:lnTo>
                  <a:lnTo>
                    <a:pt x="566177" y="1003665"/>
                  </a:lnTo>
                  <a:lnTo>
                    <a:pt x="566153" y="1003534"/>
                  </a:lnTo>
                  <a:lnTo>
                    <a:pt x="566083" y="1003424"/>
                  </a:lnTo>
                  <a:lnTo>
                    <a:pt x="565947" y="1003251"/>
                  </a:lnTo>
                  <a:lnTo>
                    <a:pt x="565813" y="1003113"/>
                  </a:lnTo>
                  <a:lnTo>
                    <a:pt x="565641" y="1002953"/>
                  </a:lnTo>
                  <a:lnTo>
                    <a:pt x="565473" y="1002777"/>
                  </a:lnTo>
                  <a:lnTo>
                    <a:pt x="565326" y="1002594"/>
                  </a:lnTo>
                  <a:lnTo>
                    <a:pt x="565130" y="1002844"/>
                  </a:lnTo>
                  <a:lnTo>
                    <a:pt x="563163" y="1001256"/>
                  </a:lnTo>
                  <a:lnTo>
                    <a:pt x="562180" y="999686"/>
                  </a:lnTo>
                  <a:lnTo>
                    <a:pt x="562724" y="999591"/>
                  </a:lnTo>
                  <a:lnTo>
                    <a:pt x="562736" y="999550"/>
                  </a:lnTo>
                  <a:lnTo>
                    <a:pt x="562831" y="999434"/>
                  </a:lnTo>
                  <a:lnTo>
                    <a:pt x="562896" y="999327"/>
                  </a:lnTo>
                  <a:lnTo>
                    <a:pt x="562963" y="999257"/>
                  </a:lnTo>
                  <a:lnTo>
                    <a:pt x="562967" y="999104"/>
                  </a:lnTo>
                  <a:lnTo>
                    <a:pt x="562921" y="998798"/>
                  </a:lnTo>
                  <a:lnTo>
                    <a:pt x="562823" y="998670"/>
                  </a:lnTo>
                  <a:lnTo>
                    <a:pt x="562864" y="998538"/>
                  </a:lnTo>
                  <a:lnTo>
                    <a:pt x="562921" y="998393"/>
                  </a:lnTo>
                  <a:lnTo>
                    <a:pt x="562957" y="998249"/>
                  </a:lnTo>
                  <a:lnTo>
                    <a:pt x="562979" y="998117"/>
                  </a:lnTo>
                  <a:lnTo>
                    <a:pt x="562974" y="998050"/>
                  </a:lnTo>
                  <a:lnTo>
                    <a:pt x="562908" y="998013"/>
                  </a:lnTo>
                  <a:lnTo>
                    <a:pt x="562921" y="997898"/>
                  </a:lnTo>
                  <a:lnTo>
                    <a:pt x="562949" y="997786"/>
                  </a:lnTo>
                  <a:lnTo>
                    <a:pt x="563209" y="997654"/>
                  </a:lnTo>
                  <a:lnTo>
                    <a:pt x="563274" y="997387"/>
                  </a:lnTo>
                  <a:lnTo>
                    <a:pt x="562713" y="997391"/>
                  </a:lnTo>
                  <a:lnTo>
                    <a:pt x="562941" y="996941"/>
                  </a:lnTo>
                  <a:lnTo>
                    <a:pt x="563176" y="996601"/>
                  </a:lnTo>
                  <a:lnTo>
                    <a:pt x="563499" y="996251"/>
                  </a:lnTo>
                  <a:lnTo>
                    <a:pt x="563496" y="996234"/>
                  </a:lnTo>
                  <a:lnTo>
                    <a:pt x="563621" y="996005"/>
                  </a:lnTo>
                  <a:lnTo>
                    <a:pt x="563641" y="996015"/>
                  </a:lnTo>
                  <a:lnTo>
                    <a:pt x="563947" y="994584"/>
                  </a:lnTo>
                  <a:lnTo>
                    <a:pt x="564049" y="994227"/>
                  </a:lnTo>
                  <a:lnTo>
                    <a:pt x="563881" y="993466"/>
                  </a:lnTo>
                  <a:lnTo>
                    <a:pt x="563818" y="993183"/>
                  </a:lnTo>
                  <a:lnTo>
                    <a:pt x="563738" y="992945"/>
                  </a:lnTo>
                  <a:lnTo>
                    <a:pt x="563713" y="992246"/>
                  </a:lnTo>
                  <a:lnTo>
                    <a:pt x="563473" y="992242"/>
                  </a:lnTo>
                  <a:lnTo>
                    <a:pt x="563478" y="992167"/>
                  </a:lnTo>
                  <a:lnTo>
                    <a:pt x="563712" y="992154"/>
                  </a:lnTo>
                  <a:lnTo>
                    <a:pt x="563705" y="991973"/>
                  </a:lnTo>
                  <a:lnTo>
                    <a:pt x="563712" y="991799"/>
                  </a:lnTo>
                  <a:lnTo>
                    <a:pt x="563920" y="991812"/>
                  </a:lnTo>
                  <a:lnTo>
                    <a:pt x="563930" y="991644"/>
                  </a:lnTo>
                  <a:lnTo>
                    <a:pt x="563470" y="991622"/>
                  </a:lnTo>
                  <a:lnTo>
                    <a:pt x="563481" y="991446"/>
                  </a:lnTo>
                  <a:lnTo>
                    <a:pt x="563762" y="991457"/>
                  </a:lnTo>
                  <a:lnTo>
                    <a:pt x="563785" y="991269"/>
                  </a:lnTo>
                  <a:lnTo>
                    <a:pt x="563947" y="991279"/>
                  </a:lnTo>
                  <a:lnTo>
                    <a:pt x="563955" y="991094"/>
                  </a:lnTo>
                  <a:lnTo>
                    <a:pt x="564386" y="991125"/>
                  </a:lnTo>
                  <a:lnTo>
                    <a:pt x="564313" y="990541"/>
                  </a:lnTo>
                  <a:lnTo>
                    <a:pt x="563682" y="990716"/>
                  </a:lnTo>
                  <a:lnTo>
                    <a:pt x="562935" y="989678"/>
                  </a:lnTo>
                  <a:lnTo>
                    <a:pt x="561693" y="987935"/>
                  </a:lnTo>
                  <a:lnTo>
                    <a:pt x="562140" y="987373"/>
                  </a:lnTo>
                  <a:lnTo>
                    <a:pt x="562048" y="987285"/>
                  </a:lnTo>
                  <a:lnTo>
                    <a:pt x="561946" y="987206"/>
                  </a:lnTo>
                  <a:lnTo>
                    <a:pt x="561794" y="987145"/>
                  </a:lnTo>
                  <a:lnTo>
                    <a:pt x="561622" y="987096"/>
                  </a:lnTo>
                  <a:lnTo>
                    <a:pt x="561553" y="987080"/>
                  </a:lnTo>
                  <a:lnTo>
                    <a:pt x="560759" y="986492"/>
                  </a:lnTo>
                  <a:lnTo>
                    <a:pt x="560301" y="985619"/>
                  </a:lnTo>
                  <a:lnTo>
                    <a:pt x="560203" y="985425"/>
                  </a:lnTo>
                  <a:lnTo>
                    <a:pt x="560100" y="985234"/>
                  </a:lnTo>
                  <a:lnTo>
                    <a:pt x="560030" y="985202"/>
                  </a:lnTo>
                  <a:lnTo>
                    <a:pt x="559961" y="985103"/>
                  </a:lnTo>
                  <a:lnTo>
                    <a:pt x="559826" y="985030"/>
                  </a:lnTo>
                  <a:lnTo>
                    <a:pt x="559712" y="984944"/>
                  </a:lnTo>
                  <a:lnTo>
                    <a:pt x="559596" y="984829"/>
                  </a:lnTo>
                  <a:lnTo>
                    <a:pt x="559490" y="984707"/>
                  </a:lnTo>
                  <a:lnTo>
                    <a:pt x="559409" y="984592"/>
                  </a:lnTo>
                  <a:lnTo>
                    <a:pt x="559334" y="984453"/>
                  </a:lnTo>
                  <a:lnTo>
                    <a:pt x="559297" y="984350"/>
                  </a:lnTo>
                  <a:lnTo>
                    <a:pt x="559244" y="984281"/>
                  </a:lnTo>
                  <a:lnTo>
                    <a:pt x="559101" y="984121"/>
                  </a:lnTo>
                  <a:lnTo>
                    <a:pt x="558934" y="984124"/>
                  </a:lnTo>
                  <a:lnTo>
                    <a:pt x="558862" y="984018"/>
                  </a:lnTo>
                  <a:lnTo>
                    <a:pt x="558934" y="983941"/>
                  </a:lnTo>
                  <a:lnTo>
                    <a:pt x="558819" y="983889"/>
                  </a:lnTo>
                  <a:lnTo>
                    <a:pt x="558729" y="983876"/>
                  </a:lnTo>
                  <a:lnTo>
                    <a:pt x="558476" y="983852"/>
                  </a:lnTo>
                  <a:lnTo>
                    <a:pt x="558105" y="983837"/>
                  </a:lnTo>
                  <a:lnTo>
                    <a:pt x="557844" y="983833"/>
                  </a:lnTo>
                  <a:lnTo>
                    <a:pt x="557316" y="983863"/>
                  </a:lnTo>
                  <a:lnTo>
                    <a:pt x="556966" y="983925"/>
                  </a:lnTo>
                  <a:lnTo>
                    <a:pt x="556496" y="984049"/>
                  </a:lnTo>
                  <a:lnTo>
                    <a:pt x="556106" y="984214"/>
                  </a:lnTo>
                  <a:lnTo>
                    <a:pt x="555727" y="984481"/>
                  </a:lnTo>
                  <a:lnTo>
                    <a:pt x="555543" y="984699"/>
                  </a:lnTo>
                  <a:lnTo>
                    <a:pt x="555380" y="984974"/>
                  </a:lnTo>
                  <a:lnTo>
                    <a:pt x="555292" y="985187"/>
                  </a:lnTo>
                  <a:lnTo>
                    <a:pt x="555265" y="985343"/>
                  </a:lnTo>
                  <a:lnTo>
                    <a:pt x="555289" y="985523"/>
                  </a:lnTo>
                  <a:lnTo>
                    <a:pt x="555263" y="985646"/>
                  </a:lnTo>
                  <a:lnTo>
                    <a:pt x="555255" y="985770"/>
                  </a:lnTo>
                  <a:lnTo>
                    <a:pt x="555293" y="986156"/>
                  </a:lnTo>
                  <a:lnTo>
                    <a:pt x="555327" y="986401"/>
                  </a:lnTo>
                  <a:lnTo>
                    <a:pt x="555401" y="986596"/>
                  </a:lnTo>
                  <a:lnTo>
                    <a:pt x="555372" y="986848"/>
                  </a:lnTo>
                  <a:lnTo>
                    <a:pt x="555344" y="987067"/>
                  </a:lnTo>
                  <a:lnTo>
                    <a:pt x="555303" y="987341"/>
                  </a:lnTo>
                  <a:lnTo>
                    <a:pt x="555291" y="987609"/>
                  </a:lnTo>
                  <a:lnTo>
                    <a:pt x="555221" y="987872"/>
                  </a:lnTo>
                  <a:lnTo>
                    <a:pt x="555238" y="988166"/>
                  </a:lnTo>
                  <a:lnTo>
                    <a:pt x="555271" y="988398"/>
                  </a:lnTo>
                  <a:lnTo>
                    <a:pt x="555271" y="988680"/>
                  </a:lnTo>
                  <a:lnTo>
                    <a:pt x="555223" y="988934"/>
                  </a:lnTo>
                  <a:lnTo>
                    <a:pt x="555121" y="988979"/>
                  </a:lnTo>
                  <a:lnTo>
                    <a:pt x="555092" y="989143"/>
                  </a:lnTo>
                  <a:lnTo>
                    <a:pt x="554853" y="989498"/>
                  </a:lnTo>
                  <a:lnTo>
                    <a:pt x="554854" y="989781"/>
                  </a:lnTo>
                  <a:lnTo>
                    <a:pt x="554790" y="990225"/>
                  </a:lnTo>
                  <a:lnTo>
                    <a:pt x="554859" y="990245"/>
                  </a:lnTo>
                  <a:lnTo>
                    <a:pt x="554892" y="990311"/>
                  </a:lnTo>
                  <a:lnTo>
                    <a:pt x="554786" y="990422"/>
                  </a:lnTo>
                  <a:lnTo>
                    <a:pt x="554726" y="990619"/>
                  </a:lnTo>
                  <a:lnTo>
                    <a:pt x="554767" y="990751"/>
                  </a:lnTo>
                  <a:lnTo>
                    <a:pt x="554739" y="990886"/>
                  </a:lnTo>
                  <a:lnTo>
                    <a:pt x="554985" y="991128"/>
                  </a:lnTo>
                  <a:lnTo>
                    <a:pt x="555225" y="991293"/>
                  </a:lnTo>
                  <a:lnTo>
                    <a:pt x="555363" y="991399"/>
                  </a:lnTo>
                  <a:lnTo>
                    <a:pt x="555538" y="991616"/>
                  </a:lnTo>
                  <a:lnTo>
                    <a:pt x="555563" y="991817"/>
                  </a:lnTo>
                  <a:lnTo>
                    <a:pt x="555538" y="991927"/>
                  </a:lnTo>
                  <a:lnTo>
                    <a:pt x="555461" y="991882"/>
                  </a:lnTo>
                  <a:lnTo>
                    <a:pt x="555375" y="991886"/>
                  </a:lnTo>
                  <a:lnTo>
                    <a:pt x="555326" y="991984"/>
                  </a:lnTo>
                  <a:lnTo>
                    <a:pt x="555303" y="992174"/>
                  </a:lnTo>
                  <a:lnTo>
                    <a:pt x="555217" y="992247"/>
                  </a:lnTo>
                  <a:lnTo>
                    <a:pt x="554994" y="992358"/>
                  </a:lnTo>
                  <a:lnTo>
                    <a:pt x="554930" y="992511"/>
                  </a:lnTo>
                  <a:lnTo>
                    <a:pt x="554929" y="992626"/>
                  </a:lnTo>
                  <a:lnTo>
                    <a:pt x="554940" y="992727"/>
                  </a:lnTo>
                  <a:lnTo>
                    <a:pt x="554937" y="992949"/>
                  </a:lnTo>
                  <a:lnTo>
                    <a:pt x="554794" y="993041"/>
                  </a:lnTo>
                  <a:lnTo>
                    <a:pt x="554777" y="993263"/>
                  </a:lnTo>
                  <a:lnTo>
                    <a:pt x="554624" y="993590"/>
                  </a:lnTo>
                  <a:lnTo>
                    <a:pt x="554501" y="993762"/>
                  </a:lnTo>
                  <a:lnTo>
                    <a:pt x="554544" y="993891"/>
                  </a:lnTo>
                  <a:lnTo>
                    <a:pt x="554488" y="994079"/>
                  </a:lnTo>
                  <a:lnTo>
                    <a:pt x="554257" y="994223"/>
                  </a:lnTo>
                  <a:lnTo>
                    <a:pt x="554230" y="994276"/>
                  </a:lnTo>
                  <a:lnTo>
                    <a:pt x="553958" y="994520"/>
                  </a:lnTo>
                  <a:lnTo>
                    <a:pt x="553938" y="994534"/>
                  </a:lnTo>
                  <a:lnTo>
                    <a:pt x="553783" y="994565"/>
                  </a:lnTo>
                  <a:lnTo>
                    <a:pt x="553620" y="994662"/>
                  </a:lnTo>
                  <a:lnTo>
                    <a:pt x="553470" y="994801"/>
                  </a:lnTo>
                  <a:lnTo>
                    <a:pt x="553293" y="994953"/>
                  </a:lnTo>
                  <a:lnTo>
                    <a:pt x="553182" y="995180"/>
                  </a:lnTo>
                  <a:lnTo>
                    <a:pt x="553178" y="995409"/>
                  </a:lnTo>
                  <a:lnTo>
                    <a:pt x="553083" y="995557"/>
                  </a:lnTo>
                  <a:lnTo>
                    <a:pt x="552889" y="995658"/>
                  </a:lnTo>
                  <a:lnTo>
                    <a:pt x="552664" y="995751"/>
                  </a:lnTo>
                  <a:lnTo>
                    <a:pt x="552491" y="995799"/>
                  </a:lnTo>
                  <a:lnTo>
                    <a:pt x="552302" y="995773"/>
                  </a:lnTo>
                  <a:lnTo>
                    <a:pt x="552034" y="995810"/>
                  </a:lnTo>
                  <a:lnTo>
                    <a:pt x="551622" y="995814"/>
                  </a:lnTo>
                  <a:lnTo>
                    <a:pt x="551219" y="995727"/>
                  </a:lnTo>
                  <a:lnTo>
                    <a:pt x="550967" y="995668"/>
                  </a:lnTo>
                  <a:lnTo>
                    <a:pt x="550725" y="995430"/>
                  </a:lnTo>
                  <a:lnTo>
                    <a:pt x="550461" y="995375"/>
                  </a:lnTo>
                  <a:lnTo>
                    <a:pt x="550211" y="995418"/>
                  </a:lnTo>
                  <a:lnTo>
                    <a:pt x="549575" y="995354"/>
                  </a:lnTo>
                  <a:lnTo>
                    <a:pt x="549425" y="995420"/>
                  </a:lnTo>
                  <a:lnTo>
                    <a:pt x="549216" y="995618"/>
                  </a:lnTo>
                  <a:lnTo>
                    <a:pt x="549055" y="995778"/>
                  </a:lnTo>
                  <a:lnTo>
                    <a:pt x="548923" y="995832"/>
                  </a:lnTo>
                  <a:lnTo>
                    <a:pt x="548692" y="995850"/>
                  </a:lnTo>
                  <a:lnTo>
                    <a:pt x="548407" y="995846"/>
                  </a:lnTo>
                  <a:lnTo>
                    <a:pt x="547798" y="995917"/>
                  </a:lnTo>
                  <a:lnTo>
                    <a:pt x="547549" y="995957"/>
                  </a:lnTo>
                  <a:lnTo>
                    <a:pt x="547202" y="996054"/>
                  </a:lnTo>
                  <a:lnTo>
                    <a:pt x="546959" y="996070"/>
                  </a:lnTo>
                  <a:lnTo>
                    <a:pt x="544597" y="996687"/>
                  </a:lnTo>
                  <a:lnTo>
                    <a:pt x="544465" y="996221"/>
                  </a:lnTo>
                  <a:lnTo>
                    <a:pt x="543999" y="996273"/>
                  </a:lnTo>
                  <a:lnTo>
                    <a:pt x="543760" y="996292"/>
                  </a:lnTo>
                  <a:lnTo>
                    <a:pt x="543538" y="996408"/>
                  </a:lnTo>
                  <a:lnTo>
                    <a:pt x="543335" y="996610"/>
                  </a:lnTo>
                  <a:lnTo>
                    <a:pt x="543243" y="996775"/>
                  </a:lnTo>
                  <a:lnTo>
                    <a:pt x="543179" y="996922"/>
                  </a:lnTo>
                  <a:lnTo>
                    <a:pt x="543130" y="997086"/>
                  </a:lnTo>
                  <a:lnTo>
                    <a:pt x="542979" y="997238"/>
                  </a:lnTo>
                  <a:lnTo>
                    <a:pt x="542924" y="997426"/>
                  </a:lnTo>
                  <a:lnTo>
                    <a:pt x="542903" y="997705"/>
                  </a:lnTo>
                  <a:lnTo>
                    <a:pt x="542911" y="997918"/>
                  </a:lnTo>
                  <a:lnTo>
                    <a:pt x="542948" y="998078"/>
                  </a:lnTo>
                  <a:lnTo>
                    <a:pt x="542929" y="998177"/>
                  </a:lnTo>
                  <a:lnTo>
                    <a:pt x="542653" y="998812"/>
                  </a:lnTo>
                  <a:lnTo>
                    <a:pt x="542453" y="999017"/>
                  </a:lnTo>
                  <a:lnTo>
                    <a:pt x="542355" y="999214"/>
                  </a:lnTo>
                  <a:lnTo>
                    <a:pt x="542369" y="999395"/>
                  </a:lnTo>
                  <a:lnTo>
                    <a:pt x="542467" y="999616"/>
                  </a:lnTo>
                  <a:lnTo>
                    <a:pt x="542520" y="999796"/>
                  </a:lnTo>
                  <a:lnTo>
                    <a:pt x="542487" y="999923"/>
                  </a:lnTo>
                  <a:lnTo>
                    <a:pt x="542405" y="999976"/>
                  </a:lnTo>
                  <a:lnTo>
                    <a:pt x="542423" y="1000071"/>
                  </a:lnTo>
                  <a:lnTo>
                    <a:pt x="542574" y="1000566"/>
                  </a:lnTo>
                  <a:lnTo>
                    <a:pt x="542710" y="1000996"/>
                  </a:lnTo>
                  <a:lnTo>
                    <a:pt x="542876" y="1001550"/>
                  </a:lnTo>
                  <a:lnTo>
                    <a:pt x="543028" y="1002233"/>
                  </a:lnTo>
                  <a:lnTo>
                    <a:pt x="543240" y="1002755"/>
                  </a:lnTo>
                  <a:lnTo>
                    <a:pt x="544136" y="1003754"/>
                  </a:lnTo>
                  <a:lnTo>
                    <a:pt x="544338" y="1004008"/>
                  </a:lnTo>
                  <a:lnTo>
                    <a:pt x="544729" y="1004278"/>
                  </a:lnTo>
                  <a:lnTo>
                    <a:pt x="545059" y="1004491"/>
                  </a:lnTo>
                  <a:lnTo>
                    <a:pt x="545349" y="1004585"/>
                  </a:lnTo>
                  <a:lnTo>
                    <a:pt x="546018" y="1004764"/>
                  </a:lnTo>
                  <a:lnTo>
                    <a:pt x="546631" y="1004832"/>
                  </a:lnTo>
                  <a:lnTo>
                    <a:pt x="547251" y="1004979"/>
                  </a:lnTo>
                  <a:lnTo>
                    <a:pt x="548297" y="1005141"/>
                  </a:lnTo>
                  <a:lnTo>
                    <a:pt x="548701" y="1005144"/>
                  </a:lnTo>
                  <a:lnTo>
                    <a:pt x="549055" y="1005119"/>
                  </a:lnTo>
                  <a:lnTo>
                    <a:pt x="549467" y="1005061"/>
                  </a:lnTo>
                  <a:lnTo>
                    <a:pt x="549728" y="1005102"/>
                  </a:lnTo>
                  <a:lnTo>
                    <a:pt x="550089" y="1005257"/>
                  </a:lnTo>
                  <a:lnTo>
                    <a:pt x="550501" y="1005399"/>
                  </a:lnTo>
                  <a:lnTo>
                    <a:pt x="550904" y="1005448"/>
                  </a:lnTo>
                  <a:lnTo>
                    <a:pt x="551104" y="1005435"/>
                  </a:lnTo>
                  <a:lnTo>
                    <a:pt x="551424" y="1005615"/>
                  </a:lnTo>
                  <a:lnTo>
                    <a:pt x="551583" y="1005811"/>
                  </a:lnTo>
                  <a:lnTo>
                    <a:pt x="551947" y="1006250"/>
                  </a:lnTo>
                  <a:lnTo>
                    <a:pt x="552172" y="1006557"/>
                  </a:lnTo>
                  <a:lnTo>
                    <a:pt x="552528" y="1006880"/>
                  </a:lnTo>
                  <a:lnTo>
                    <a:pt x="552854" y="1007195"/>
                  </a:lnTo>
                  <a:lnTo>
                    <a:pt x="553353" y="1007534"/>
                  </a:lnTo>
                  <a:lnTo>
                    <a:pt x="554065" y="1008582"/>
                  </a:lnTo>
                  <a:lnTo>
                    <a:pt x="554469" y="1008880"/>
                  </a:lnTo>
                  <a:lnTo>
                    <a:pt x="554809" y="1009190"/>
                  </a:lnTo>
                  <a:lnTo>
                    <a:pt x="555235" y="1009587"/>
                  </a:lnTo>
                  <a:lnTo>
                    <a:pt x="555427" y="1009837"/>
                  </a:lnTo>
                  <a:lnTo>
                    <a:pt x="555795" y="1010152"/>
                  </a:lnTo>
                  <a:lnTo>
                    <a:pt x="555881" y="1010397"/>
                  </a:lnTo>
                  <a:lnTo>
                    <a:pt x="555847" y="1010806"/>
                  </a:lnTo>
                  <a:lnTo>
                    <a:pt x="555802" y="1011031"/>
                  </a:lnTo>
                  <a:lnTo>
                    <a:pt x="555713" y="1011318"/>
                  </a:lnTo>
                  <a:lnTo>
                    <a:pt x="555493" y="1011421"/>
                  </a:lnTo>
                  <a:lnTo>
                    <a:pt x="555191" y="1011450"/>
                  </a:lnTo>
                  <a:lnTo>
                    <a:pt x="554698" y="1011525"/>
                  </a:lnTo>
                  <a:lnTo>
                    <a:pt x="554007" y="1011703"/>
                  </a:lnTo>
                  <a:lnTo>
                    <a:pt x="553742" y="1011703"/>
                  </a:lnTo>
                  <a:lnTo>
                    <a:pt x="553505" y="1011732"/>
                  </a:lnTo>
                  <a:lnTo>
                    <a:pt x="553257" y="1011872"/>
                  </a:lnTo>
                  <a:lnTo>
                    <a:pt x="553000" y="1011901"/>
                  </a:lnTo>
                  <a:lnTo>
                    <a:pt x="552535" y="1011910"/>
                  </a:lnTo>
                  <a:lnTo>
                    <a:pt x="552310" y="1011870"/>
                  </a:lnTo>
                  <a:lnTo>
                    <a:pt x="552147" y="1011944"/>
                  </a:lnTo>
                  <a:lnTo>
                    <a:pt x="551792" y="1012031"/>
                  </a:lnTo>
                  <a:lnTo>
                    <a:pt x="551429" y="1012015"/>
                  </a:lnTo>
                  <a:lnTo>
                    <a:pt x="551049" y="1011946"/>
                  </a:lnTo>
                  <a:lnTo>
                    <a:pt x="550817" y="1012077"/>
                  </a:lnTo>
                  <a:lnTo>
                    <a:pt x="550565" y="1012111"/>
                  </a:lnTo>
                  <a:lnTo>
                    <a:pt x="549980" y="1011948"/>
                  </a:lnTo>
                  <a:lnTo>
                    <a:pt x="549813" y="1011956"/>
                  </a:lnTo>
                  <a:lnTo>
                    <a:pt x="549466" y="1012137"/>
                  </a:lnTo>
                  <a:lnTo>
                    <a:pt x="549074" y="1012233"/>
                  </a:lnTo>
                  <a:lnTo>
                    <a:pt x="548352" y="1012271"/>
                  </a:lnTo>
                  <a:lnTo>
                    <a:pt x="548230" y="1012273"/>
                  </a:lnTo>
                  <a:lnTo>
                    <a:pt x="548071" y="1012281"/>
                  </a:lnTo>
                  <a:lnTo>
                    <a:pt x="547896" y="1012191"/>
                  </a:lnTo>
                  <a:lnTo>
                    <a:pt x="547496" y="1012294"/>
                  </a:lnTo>
                  <a:lnTo>
                    <a:pt x="547006" y="1012508"/>
                  </a:lnTo>
                  <a:lnTo>
                    <a:pt x="546778" y="1012571"/>
                  </a:lnTo>
                  <a:lnTo>
                    <a:pt x="546403" y="1012649"/>
                  </a:lnTo>
                  <a:lnTo>
                    <a:pt x="546260" y="1012740"/>
                  </a:lnTo>
                  <a:lnTo>
                    <a:pt x="546003" y="1012797"/>
                  </a:lnTo>
                  <a:lnTo>
                    <a:pt x="545681" y="1012781"/>
                  </a:lnTo>
                  <a:lnTo>
                    <a:pt x="544877" y="1012881"/>
                  </a:lnTo>
                  <a:lnTo>
                    <a:pt x="544207" y="1013022"/>
                  </a:lnTo>
                  <a:lnTo>
                    <a:pt x="543579" y="1013171"/>
                  </a:lnTo>
                  <a:lnTo>
                    <a:pt x="543310" y="1013302"/>
                  </a:lnTo>
                  <a:lnTo>
                    <a:pt x="542911" y="1013639"/>
                  </a:lnTo>
                  <a:lnTo>
                    <a:pt x="542055" y="1013960"/>
                  </a:lnTo>
                  <a:lnTo>
                    <a:pt x="541601" y="1013937"/>
                  </a:lnTo>
                  <a:lnTo>
                    <a:pt x="540622" y="1013791"/>
                  </a:lnTo>
                  <a:lnTo>
                    <a:pt x="539989" y="1013915"/>
                  </a:lnTo>
                  <a:lnTo>
                    <a:pt x="539541" y="1014178"/>
                  </a:lnTo>
                  <a:lnTo>
                    <a:pt x="539243" y="1014277"/>
                  </a:lnTo>
                  <a:lnTo>
                    <a:pt x="538923" y="1014377"/>
                  </a:lnTo>
                  <a:lnTo>
                    <a:pt x="538711" y="1014378"/>
                  </a:lnTo>
                  <a:lnTo>
                    <a:pt x="538446" y="1014445"/>
                  </a:lnTo>
                  <a:lnTo>
                    <a:pt x="538259" y="1014338"/>
                  </a:lnTo>
                  <a:lnTo>
                    <a:pt x="538004" y="1014265"/>
                  </a:lnTo>
                  <a:lnTo>
                    <a:pt x="537792" y="1014064"/>
                  </a:lnTo>
                  <a:lnTo>
                    <a:pt x="537564" y="1013958"/>
                  </a:lnTo>
                  <a:lnTo>
                    <a:pt x="537352" y="1013836"/>
                  </a:lnTo>
                  <a:lnTo>
                    <a:pt x="537053" y="1013688"/>
                  </a:lnTo>
                  <a:lnTo>
                    <a:pt x="536914" y="1013726"/>
                  </a:lnTo>
                  <a:lnTo>
                    <a:pt x="536702" y="1013689"/>
                  </a:lnTo>
                  <a:lnTo>
                    <a:pt x="536416" y="1013521"/>
                  </a:lnTo>
                  <a:lnTo>
                    <a:pt x="535958" y="1013264"/>
                  </a:lnTo>
                  <a:lnTo>
                    <a:pt x="535844" y="1013071"/>
                  </a:lnTo>
                  <a:lnTo>
                    <a:pt x="535889" y="1012944"/>
                  </a:lnTo>
                  <a:lnTo>
                    <a:pt x="535912" y="1012706"/>
                  </a:lnTo>
                  <a:lnTo>
                    <a:pt x="536047" y="1012058"/>
                  </a:lnTo>
                  <a:lnTo>
                    <a:pt x="536159" y="1011332"/>
                  </a:lnTo>
                  <a:lnTo>
                    <a:pt x="536257" y="1011066"/>
                  </a:lnTo>
                  <a:lnTo>
                    <a:pt x="536329" y="1010692"/>
                  </a:lnTo>
                  <a:lnTo>
                    <a:pt x="536480" y="1010348"/>
                  </a:lnTo>
                  <a:lnTo>
                    <a:pt x="536667" y="1009855"/>
                  </a:lnTo>
                  <a:lnTo>
                    <a:pt x="536777" y="1009388"/>
                  </a:lnTo>
                  <a:lnTo>
                    <a:pt x="536930" y="1008682"/>
                  </a:lnTo>
                  <a:lnTo>
                    <a:pt x="537064" y="1008026"/>
                  </a:lnTo>
                  <a:lnTo>
                    <a:pt x="537141" y="1007763"/>
                  </a:lnTo>
                  <a:lnTo>
                    <a:pt x="537193" y="1007337"/>
                  </a:lnTo>
                  <a:lnTo>
                    <a:pt x="537303" y="1007001"/>
                  </a:lnTo>
                  <a:lnTo>
                    <a:pt x="537359" y="1006533"/>
                  </a:lnTo>
                  <a:lnTo>
                    <a:pt x="537474" y="1006012"/>
                  </a:lnTo>
                  <a:lnTo>
                    <a:pt x="537496" y="1005860"/>
                  </a:lnTo>
                  <a:lnTo>
                    <a:pt x="537455" y="1005639"/>
                  </a:lnTo>
                  <a:lnTo>
                    <a:pt x="537458" y="1005245"/>
                  </a:lnTo>
                  <a:lnTo>
                    <a:pt x="537515" y="1004856"/>
                  </a:lnTo>
                  <a:lnTo>
                    <a:pt x="537477" y="1004499"/>
                  </a:lnTo>
                  <a:lnTo>
                    <a:pt x="537391" y="1004233"/>
                  </a:lnTo>
                  <a:lnTo>
                    <a:pt x="537320" y="1003950"/>
                  </a:lnTo>
                  <a:lnTo>
                    <a:pt x="537329" y="1003667"/>
                  </a:lnTo>
                  <a:lnTo>
                    <a:pt x="537210" y="1003347"/>
                  </a:lnTo>
                  <a:lnTo>
                    <a:pt x="537089" y="1003298"/>
                  </a:lnTo>
                  <a:lnTo>
                    <a:pt x="536992" y="1003180"/>
                  </a:lnTo>
                  <a:lnTo>
                    <a:pt x="537008" y="1002975"/>
                  </a:lnTo>
                  <a:lnTo>
                    <a:pt x="537068" y="1002618"/>
                  </a:lnTo>
                  <a:lnTo>
                    <a:pt x="537080" y="1002348"/>
                  </a:lnTo>
                  <a:lnTo>
                    <a:pt x="537023" y="1002270"/>
                  </a:lnTo>
                  <a:lnTo>
                    <a:pt x="536928" y="1002197"/>
                  </a:lnTo>
                  <a:lnTo>
                    <a:pt x="536871" y="1002070"/>
                  </a:lnTo>
                  <a:lnTo>
                    <a:pt x="536862" y="1001975"/>
                  </a:lnTo>
                  <a:lnTo>
                    <a:pt x="536923" y="1001853"/>
                  </a:lnTo>
                  <a:lnTo>
                    <a:pt x="536936" y="1001791"/>
                  </a:lnTo>
                  <a:lnTo>
                    <a:pt x="536866" y="1001652"/>
                  </a:lnTo>
                  <a:lnTo>
                    <a:pt x="536834" y="1001480"/>
                  </a:lnTo>
                  <a:lnTo>
                    <a:pt x="536902" y="1001320"/>
                  </a:lnTo>
                  <a:lnTo>
                    <a:pt x="536890" y="1001213"/>
                  </a:lnTo>
                  <a:lnTo>
                    <a:pt x="536910" y="1000955"/>
                  </a:lnTo>
                  <a:lnTo>
                    <a:pt x="536962" y="1000631"/>
                  </a:lnTo>
                  <a:lnTo>
                    <a:pt x="536888" y="1000353"/>
                  </a:lnTo>
                  <a:lnTo>
                    <a:pt x="536949" y="1000095"/>
                  </a:lnTo>
                  <a:lnTo>
                    <a:pt x="537005" y="999476"/>
                  </a:lnTo>
                  <a:lnTo>
                    <a:pt x="537017" y="999250"/>
                  </a:lnTo>
                  <a:lnTo>
                    <a:pt x="537179" y="998889"/>
                  </a:lnTo>
                  <a:lnTo>
                    <a:pt x="537268" y="998500"/>
                  </a:lnTo>
                  <a:lnTo>
                    <a:pt x="537402" y="998033"/>
                  </a:lnTo>
                  <a:lnTo>
                    <a:pt x="537474" y="997717"/>
                  </a:lnTo>
                  <a:lnTo>
                    <a:pt x="537681" y="997302"/>
                  </a:lnTo>
                  <a:lnTo>
                    <a:pt x="538081" y="994938"/>
                  </a:lnTo>
                  <a:lnTo>
                    <a:pt x="538201" y="994098"/>
                  </a:lnTo>
                  <a:lnTo>
                    <a:pt x="538161" y="993903"/>
                  </a:lnTo>
                  <a:lnTo>
                    <a:pt x="538139" y="993728"/>
                  </a:lnTo>
                  <a:lnTo>
                    <a:pt x="538191" y="993609"/>
                  </a:lnTo>
                  <a:lnTo>
                    <a:pt x="538230" y="993425"/>
                  </a:lnTo>
                  <a:lnTo>
                    <a:pt x="538294" y="993290"/>
                  </a:lnTo>
                  <a:lnTo>
                    <a:pt x="538314" y="993106"/>
                  </a:lnTo>
                  <a:lnTo>
                    <a:pt x="538343" y="992909"/>
                  </a:lnTo>
                  <a:lnTo>
                    <a:pt x="538498" y="992597"/>
                  </a:lnTo>
                  <a:lnTo>
                    <a:pt x="538702" y="992230"/>
                  </a:lnTo>
                  <a:lnTo>
                    <a:pt x="538771" y="992111"/>
                  </a:lnTo>
                  <a:lnTo>
                    <a:pt x="538873" y="992041"/>
                  </a:lnTo>
                  <a:lnTo>
                    <a:pt x="538930" y="991922"/>
                  </a:lnTo>
                  <a:lnTo>
                    <a:pt x="539098" y="991519"/>
                  </a:lnTo>
                  <a:lnTo>
                    <a:pt x="539310" y="991194"/>
                  </a:lnTo>
                  <a:lnTo>
                    <a:pt x="539486" y="991075"/>
                  </a:lnTo>
                  <a:lnTo>
                    <a:pt x="539735" y="991009"/>
                  </a:lnTo>
                  <a:lnTo>
                    <a:pt x="539909" y="990991"/>
                  </a:lnTo>
                  <a:lnTo>
                    <a:pt x="540042" y="990594"/>
                  </a:lnTo>
                  <a:lnTo>
                    <a:pt x="540245" y="989967"/>
                  </a:lnTo>
                  <a:lnTo>
                    <a:pt x="540521" y="989628"/>
                  </a:lnTo>
                  <a:lnTo>
                    <a:pt x="540808" y="989227"/>
                  </a:lnTo>
                  <a:lnTo>
                    <a:pt x="541095" y="988698"/>
                  </a:lnTo>
                  <a:lnTo>
                    <a:pt x="541390" y="988095"/>
                  </a:lnTo>
                  <a:lnTo>
                    <a:pt x="541685" y="987440"/>
                  </a:lnTo>
                  <a:lnTo>
                    <a:pt x="542037" y="986995"/>
                  </a:lnTo>
                  <a:lnTo>
                    <a:pt x="542407" y="986533"/>
                  </a:lnTo>
                  <a:lnTo>
                    <a:pt x="542684" y="986016"/>
                  </a:lnTo>
                  <a:lnTo>
                    <a:pt x="542941" y="985457"/>
                  </a:lnTo>
                  <a:lnTo>
                    <a:pt x="543185" y="984993"/>
                  </a:lnTo>
                  <a:lnTo>
                    <a:pt x="543111" y="984522"/>
                  </a:lnTo>
                  <a:lnTo>
                    <a:pt x="543008" y="984059"/>
                  </a:lnTo>
                  <a:lnTo>
                    <a:pt x="542937" y="983526"/>
                  </a:lnTo>
                  <a:lnTo>
                    <a:pt x="542737" y="983125"/>
                  </a:lnTo>
                  <a:lnTo>
                    <a:pt x="542609" y="982584"/>
                  </a:lnTo>
                  <a:lnTo>
                    <a:pt x="542265" y="982052"/>
                  </a:lnTo>
                  <a:lnTo>
                    <a:pt x="541926" y="981561"/>
                  </a:lnTo>
                  <a:lnTo>
                    <a:pt x="541673" y="981147"/>
                  </a:lnTo>
                  <a:lnTo>
                    <a:pt x="541573" y="980561"/>
                  </a:lnTo>
                  <a:lnTo>
                    <a:pt x="541336" y="980197"/>
                  </a:lnTo>
                  <a:lnTo>
                    <a:pt x="541299" y="979861"/>
                  </a:lnTo>
                  <a:lnTo>
                    <a:pt x="541151" y="979402"/>
                  </a:lnTo>
                  <a:lnTo>
                    <a:pt x="541027" y="978927"/>
                  </a:lnTo>
                  <a:lnTo>
                    <a:pt x="541072" y="978583"/>
                  </a:lnTo>
                  <a:lnTo>
                    <a:pt x="541095" y="977963"/>
                  </a:lnTo>
                  <a:lnTo>
                    <a:pt x="541085" y="977443"/>
                  </a:lnTo>
                  <a:lnTo>
                    <a:pt x="540959" y="976980"/>
                  </a:lnTo>
                  <a:lnTo>
                    <a:pt x="540986" y="976443"/>
                  </a:lnTo>
                  <a:lnTo>
                    <a:pt x="541118" y="975476"/>
                  </a:lnTo>
                  <a:lnTo>
                    <a:pt x="541151" y="975111"/>
                  </a:lnTo>
                  <a:lnTo>
                    <a:pt x="541341" y="974586"/>
                  </a:lnTo>
                  <a:lnTo>
                    <a:pt x="541454" y="974044"/>
                  </a:lnTo>
                  <a:lnTo>
                    <a:pt x="541522" y="973514"/>
                  </a:lnTo>
                  <a:lnTo>
                    <a:pt x="541061" y="973426"/>
                  </a:lnTo>
                  <a:lnTo>
                    <a:pt x="541314" y="973061"/>
                  </a:lnTo>
                  <a:lnTo>
                    <a:pt x="541577" y="972681"/>
                  </a:lnTo>
                  <a:lnTo>
                    <a:pt x="541609" y="972550"/>
                  </a:lnTo>
                  <a:lnTo>
                    <a:pt x="541588" y="972432"/>
                  </a:lnTo>
                  <a:lnTo>
                    <a:pt x="541625" y="972354"/>
                  </a:lnTo>
                  <a:lnTo>
                    <a:pt x="541587" y="972186"/>
                  </a:lnTo>
                  <a:lnTo>
                    <a:pt x="541534" y="972014"/>
                  </a:lnTo>
                  <a:lnTo>
                    <a:pt x="541458" y="971918"/>
                  </a:lnTo>
                  <a:lnTo>
                    <a:pt x="541336" y="971754"/>
                  </a:lnTo>
                  <a:lnTo>
                    <a:pt x="541164" y="971485"/>
                  </a:lnTo>
                  <a:lnTo>
                    <a:pt x="540887" y="971154"/>
                  </a:lnTo>
                  <a:lnTo>
                    <a:pt x="540826" y="971073"/>
                  </a:lnTo>
                  <a:lnTo>
                    <a:pt x="540768" y="971023"/>
                  </a:lnTo>
                  <a:lnTo>
                    <a:pt x="540691" y="971012"/>
                  </a:lnTo>
                  <a:lnTo>
                    <a:pt x="540593" y="970983"/>
                  </a:lnTo>
                  <a:lnTo>
                    <a:pt x="540537" y="970923"/>
                  </a:lnTo>
                  <a:lnTo>
                    <a:pt x="540370" y="970693"/>
                  </a:lnTo>
                  <a:lnTo>
                    <a:pt x="540289" y="970531"/>
                  </a:lnTo>
                  <a:lnTo>
                    <a:pt x="540148" y="970462"/>
                  </a:lnTo>
                  <a:lnTo>
                    <a:pt x="539441" y="970024"/>
                  </a:lnTo>
                  <a:lnTo>
                    <a:pt x="539292" y="970183"/>
                  </a:lnTo>
                  <a:lnTo>
                    <a:pt x="538894" y="969669"/>
                  </a:lnTo>
                  <a:lnTo>
                    <a:pt x="538720" y="969288"/>
                  </a:lnTo>
                  <a:lnTo>
                    <a:pt x="538457" y="969044"/>
                  </a:lnTo>
                  <a:lnTo>
                    <a:pt x="538081" y="968763"/>
                  </a:lnTo>
                  <a:lnTo>
                    <a:pt x="537919" y="968548"/>
                  </a:lnTo>
                  <a:lnTo>
                    <a:pt x="537951" y="968514"/>
                  </a:lnTo>
                  <a:lnTo>
                    <a:pt x="537247" y="967846"/>
                  </a:lnTo>
                  <a:lnTo>
                    <a:pt x="537000" y="968112"/>
                  </a:lnTo>
                  <a:lnTo>
                    <a:pt x="534899" y="966118"/>
                  </a:lnTo>
                  <a:lnTo>
                    <a:pt x="534563" y="966477"/>
                  </a:lnTo>
                  <a:lnTo>
                    <a:pt x="534524" y="966538"/>
                  </a:lnTo>
                  <a:lnTo>
                    <a:pt x="534097" y="965732"/>
                  </a:lnTo>
                  <a:lnTo>
                    <a:pt x="534064" y="965720"/>
                  </a:lnTo>
                  <a:lnTo>
                    <a:pt x="534032" y="965778"/>
                  </a:lnTo>
                  <a:lnTo>
                    <a:pt x="533995" y="965877"/>
                  </a:lnTo>
                  <a:lnTo>
                    <a:pt x="533966" y="965973"/>
                  </a:lnTo>
                  <a:lnTo>
                    <a:pt x="533966" y="966125"/>
                  </a:lnTo>
                  <a:lnTo>
                    <a:pt x="533934" y="966354"/>
                  </a:lnTo>
                  <a:lnTo>
                    <a:pt x="533893" y="966571"/>
                  </a:lnTo>
                  <a:lnTo>
                    <a:pt x="533864" y="966667"/>
                  </a:lnTo>
                  <a:lnTo>
                    <a:pt x="533841" y="966776"/>
                  </a:lnTo>
                  <a:lnTo>
                    <a:pt x="533829" y="966892"/>
                  </a:lnTo>
                  <a:lnTo>
                    <a:pt x="533772" y="967180"/>
                  </a:lnTo>
                  <a:lnTo>
                    <a:pt x="533738" y="967637"/>
                  </a:lnTo>
                  <a:lnTo>
                    <a:pt x="533735" y="967870"/>
                  </a:lnTo>
                  <a:lnTo>
                    <a:pt x="533747" y="968042"/>
                  </a:lnTo>
                  <a:lnTo>
                    <a:pt x="533787" y="968445"/>
                  </a:lnTo>
                  <a:lnTo>
                    <a:pt x="533782" y="968598"/>
                  </a:lnTo>
                  <a:lnTo>
                    <a:pt x="533837" y="969003"/>
                  </a:lnTo>
                  <a:lnTo>
                    <a:pt x="533815" y="969187"/>
                  </a:lnTo>
                  <a:lnTo>
                    <a:pt x="533795" y="969302"/>
                  </a:lnTo>
                  <a:lnTo>
                    <a:pt x="533743" y="969511"/>
                  </a:lnTo>
                  <a:lnTo>
                    <a:pt x="533722" y="969771"/>
                  </a:lnTo>
                  <a:lnTo>
                    <a:pt x="533685" y="970003"/>
                  </a:lnTo>
                  <a:lnTo>
                    <a:pt x="533696" y="970523"/>
                  </a:lnTo>
                  <a:lnTo>
                    <a:pt x="533747" y="970694"/>
                  </a:lnTo>
                  <a:lnTo>
                    <a:pt x="533750" y="970904"/>
                  </a:lnTo>
                  <a:lnTo>
                    <a:pt x="533776" y="971278"/>
                  </a:lnTo>
                  <a:lnTo>
                    <a:pt x="533752" y="971557"/>
                  </a:lnTo>
                  <a:lnTo>
                    <a:pt x="533757" y="971849"/>
                  </a:lnTo>
                  <a:lnTo>
                    <a:pt x="533825" y="972384"/>
                  </a:lnTo>
                  <a:lnTo>
                    <a:pt x="533820" y="972638"/>
                  </a:lnTo>
                  <a:lnTo>
                    <a:pt x="533682" y="973018"/>
                  </a:lnTo>
                  <a:lnTo>
                    <a:pt x="533484" y="973320"/>
                  </a:lnTo>
                  <a:lnTo>
                    <a:pt x="533225" y="973503"/>
                  </a:lnTo>
                  <a:lnTo>
                    <a:pt x="533046" y="973543"/>
                  </a:lnTo>
                  <a:lnTo>
                    <a:pt x="532841" y="973569"/>
                  </a:lnTo>
                  <a:lnTo>
                    <a:pt x="532414" y="973493"/>
                  </a:lnTo>
                  <a:lnTo>
                    <a:pt x="532191" y="973428"/>
                  </a:lnTo>
                  <a:lnTo>
                    <a:pt x="531835" y="973309"/>
                  </a:lnTo>
                  <a:lnTo>
                    <a:pt x="531639" y="973214"/>
                  </a:lnTo>
                  <a:lnTo>
                    <a:pt x="531234" y="973055"/>
                  </a:lnTo>
                  <a:lnTo>
                    <a:pt x="530876" y="972952"/>
                  </a:lnTo>
                  <a:lnTo>
                    <a:pt x="530756" y="972903"/>
                  </a:lnTo>
                  <a:lnTo>
                    <a:pt x="530642" y="972842"/>
                  </a:lnTo>
                  <a:lnTo>
                    <a:pt x="530552" y="972781"/>
                  </a:lnTo>
                  <a:lnTo>
                    <a:pt x="530384" y="972642"/>
                  </a:lnTo>
                  <a:lnTo>
                    <a:pt x="530335" y="971843"/>
                  </a:lnTo>
                  <a:lnTo>
                    <a:pt x="530289" y="971765"/>
                  </a:lnTo>
                  <a:lnTo>
                    <a:pt x="530176" y="971598"/>
                  </a:lnTo>
                  <a:lnTo>
                    <a:pt x="530070" y="971475"/>
                  </a:lnTo>
                  <a:lnTo>
                    <a:pt x="530007" y="971334"/>
                  </a:lnTo>
                  <a:lnTo>
                    <a:pt x="530019" y="971253"/>
                  </a:lnTo>
                  <a:lnTo>
                    <a:pt x="530026" y="971050"/>
                  </a:lnTo>
                  <a:lnTo>
                    <a:pt x="529999" y="970852"/>
                  </a:lnTo>
                  <a:lnTo>
                    <a:pt x="529934" y="970687"/>
                  </a:lnTo>
                  <a:lnTo>
                    <a:pt x="529837" y="970611"/>
                  </a:lnTo>
                  <a:lnTo>
                    <a:pt x="529726" y="970549"/>
                  </a:lnTo>
                  <a:lnTo>
                    <a:pt x="529673" y="970425"/>
                  </a:lnTo>
                  <a:lnTo>
                    <a:pt x="529641" y="970304"/>
                  </a:lnTo>
                  <a:lnTo>
                    <a:pt x="529684" y="969976"/>
                  </a:lnTo>
                  <a:lnTo>
                    <a:pt x="529625" y="969839"/>
                  </a:lnTo>
                  <a:lnTo>
                    <a:pt x="529609" y="969672"/>
                  </a:lnTo>
                  <a:lnTo>
                    <a:pt x="529830" y="969329"/>
                  </a:lnTo>
                  <a:lnTo>
                    <a:pt x="529833" y="969182"/>
                  </a:lnTo>
                  <a:lnTo>
                    <a:pt x="529647" y="968840"/>
                  </a:lnTo>
                  <a:lnTo>
                    <a:pt x="529605" y="968744"/>
                  </a:lnTo>
                  <a:lnTo>
                    <a:pt x="529505" y="968585"/>
                  </a:lnTo>
                  <a:lnTo>
                    <a:pt x="529350" y="968448"/>
                  </a:lnTo>
                  <a:lnTo>
                    <a:pt x="529182" y="968412"/>
                  </a:lnTo>
                  <a:lnTo>
                    <a:pt x="529089" y="968341"/>
                  </a:lnTo>
                  <a:lnTo>
                    <a:pt x="528979" y="968207"/>
                  </a:lnTo>
                  <a:lnTo>
                    <a:pt x="528633" y="967978"/>
                  </a:lnTo>
                  <a:lnTo>
                    <a:pt x="528463" y="967891"/>
                  </a:lnTo>
                  <a:lnTo>
                    <a:pt x="528289" y="967836"/>
                  </a:lnTo>
                  <a:lnTo>
                    <a:pt x="528055" y="967774"/>
                  </a:lnTo>
                  <a:lnTo>
                    <a:pt x="527852" y="967749"/>
                  </a:lnTo>
                  <a:lnTo>
                    <a:pt x="527492" y="967738"/>
                  </a:lnTo>
                  <a:lnTo>
                    <a:pt x="527228" y="967744"/>
                  </a:lnTo>
                  <a:lnTo>
                    <a:pt x="526858" y="967758"/>
                  </a:lnTo>
                  <a:lnTo>
                    <a:pt x="526522" y="967837"/>
                  </a:lnTo>
                  <a:lnTo>
                    <a:pt x="526347" y="967893"/>
                  </a:lnTo>
                  <a:lnTo>
                    <a:pt x="526083" y="967964"/>
                  </a:lnTo>
                  <a:lnTo>
                    <a:pt x="525879" y="968058"/>
                  </a:lnTo>
                  <a:lnTo>
                    <a:pt x="525482" y="968287"/>
                  </a:lnTo>
                  <a:lnTo>
                    <a:pt x="525376" y="968393"/>
                  </a:lnTo>
                  <a:lnTo>
                    <a:pt x="525168" y="968566"/>
                  </a:lnTo>
                  <a:lnTo>
                    <a:pt x="525078" y="968616"/>
                  </a:lnTo>
                  <a:lnTo>
                    <a:pt x="524924" y="968686"/>
                  </a:lnTo>
                  <a:lnTo>
                    <a:pt x="524777" y="968711"/>
                  </a:lnTo>
                  <a:lnTo>
                    <a:pt x="524732" y="968731"/>
                  </a:lnTo>
                  <a:lnTo>
                    <a:pt x="524699" y="968756"/>
                  </a:lnTo>
                  <a:lnTo>
                    <a:pt x="524668" y="968790"/>
                  </a:lnTo>
                  <a:lnTo>
                    <a:pt x="524558" y="969114"/>
                  </a:lnTo>
                  <a:lnTo>
                    <a:pt x="524415" y="969409"/>
                  </a:lnTo>
                  <a:lnTo>
                    <a:pt x="524143" y="969824"/>
                  </a:lnTo>
                  <a:lnTo>
                    <a:pt x="523947" y="970013"/>
                  </a:lnTo>
                  <a:lnTo>
                    <a:pt x="523707" y="970259"/>
                  </a:lnTo>
                  <a:lnTo>
                    <a:pt x="523533" y="970449"/>
                  </a:lnTo>
                  <a:lnTo>
                    <a:pt x="523243" y="970744"/>
                  </a:lnTo>
                  <a:lnTo>
                    <a:pt x="522954" y="971032"/>
                  </a:lnTo>
                  <a:lnTo>
                    <a:pt x="522780" y="971253"/>
                  </a:lnTo>
                  <a:lnTo>
                    <a:pt x="522686" y="971500"/>
                  </a:lnTo>
                  <a:lnTo>
                    <a:pt x="522604" y="971898"/>
                  </a:lnTo>
                  <a:lnTo>
                    <a:pt x="522548" y="972304"/>
                  </a:lnTo>
                  <a:lnTo>
                    <a:pt x="522505" y="972743"/>
                  </a:lnTo>
                  <a:lnTo>
                    <a:pt x="522384" y="973481"/>
                  </a:lnTo>
                  <a:lnTo>
                    <a:pt x="522339" y="973903"/>
                  </a:lnTo>
                  <a:lnTo>
                    <a:pt x="522304" y="974055"/>
                  </a:lnTo>
                  <a:lnTo>
                    <a:pt x="522218" y="974166"/>
                  </a:lnTo>
                  <a:lnTo>
                    <a:pt x="522244" y="974315"/>
                  </a:lnTo>
                  <a:lnTo>
                    <a:pt x="522208" y="974511"/>
                  </a:lnTo>
                  <a:lnTo>
                    <a:pt x="522218" y="974693"/>
                  </a:lnTo>
                  <a:lnTo>
                    <a:pt x="522195" y="974970"/>
                  </a:lnTo>
                  <a:lnTo>
                    <a:pt x="522195" y="975218"/>
                  </a:lnTo>
                  <a:lnTo>
                    <a:pt x="522161" y="975491"/>
                  </a:lnTo>
                  <a:lnTo>
                    <a:pt x="522178" y="975641"/>
                  </a:lnTo>
                  <a:lnTo>
                    <a:pt x="522185" y="976008"/>
                  </a:lnTo>
                  <a:lnTo>
                    <a:pt x="522247" y="976178"/>
                  </a:lnTo>
                  <a:lnTo>
                    <a:pt x="522362" y="976376"/>
                  </a:lnTo>
                  <a:lnTo>
                    <a:pt x="522557" y="976742"/>
                  </a:lnTo>
                  <a:lnTo>
                    <a:pt x="522612" y="976858"/>
                  </a:lnTo>
                  <a:lnTo>
                    <a:pt x="522627" y="977178"/>
                  </a:lnTo>
                  <a:lnTo>
                    <a:pt x="522620" y="977420"/>
                  </a:lnTo>
                  <a:lnTo>
                    <a:pt x="522629" y="977655"/>
                  </a:lnTo>
                  <a:lnTo>
                    <a:pt x="522585" y="977873"/>
                  </a:lnTo>
                  <a:lnTo>
                    <a:pt x="522540" y="978122"/>
                  </a:lnTo>
                  <a:lnTo>
                    <a:pt x="522488" y="978342"/>
                  </a:lnTo>
                  <a:lnTo>
                    <a:pt x="522493" y="978813"/>
                  </a:lnTo>
                  <a:lnTo>
                    <a:pt x="522537" y="979016"/>
                  </a:lnTo>
                  <a:lnTo>
                    <a:pt x="522631" y="979190"/>
                  </a:lnTo>
                  <a:lnTo>
                    <a:pt x="522676" y="979801"/>
                  </a:lnTo>
                  <a:lnTo>
                    <a:pt x="522657" y="980091"/>
                  </a:lnTo>
                  <a:lnTo>
                    <a:pt x="522660" y="980367"/>
                  </a:lnTo>
                  <a:lnTo>
                    <a:pt x="522845" y="980882"/>
                  </a:lnTo>
                  <a:lnTo>
                    <a:pt x="522972" y="981025"/>
                  </a:lnTo>
                  <a:lnTo>
                    <a:pt x="523106" y="981191"/>
                  </a:lnTo>
                  <a:lnTo>
                    <a:pt x="523215" y="981545"/>
                  </a:lnTo>
                  <a:lnTo>
                    <a:pt x="523249" y="981735"/>
                  </a:lnTo>
                  <a:lnTo>
                    <a:pt x="523270" y="981894"/>
                  </a:lnTo>
                  <a:lnTo>
                    <a:pt x="523278" y="982150"/>
                  </a:lnTo>
                  <a:lnTo>
                    <a:pt x="523246" y="982472"/>
                  </a:lnTo>
                  <a:lnTo>
                    <a:pt x="523187" y="982677"/>
                  </a:lnTo>
                  <a:lnTo>
                    <a:pt x="523083" y="982875"/>
                  </a:lnTo>
                  <a:lnTo>
                    <a:pt x="522948" y="983006"/>
                  </a:lnTo>
                  <a:lnTo>
                    <a:pt x="522767" y="982984"/>
                  </a:lnTo>
                  <a:lnTo>
                    <a:pt x="522562" y="982938"/>
                  </a:lnTo>
                  <a:lnTo>
                    <a:pt x="522304" y="982861"/>
                  </a:lnTo>
                  <a:lnTo>
                    <a:pt x="522004" y="982695"/>
                  </a:lnTo>
                  <a:lnTo>
                    <a:pt x="521802" y="982562"/>
                  </a:lnTo>
                  <a:lnTo>
                    <a:pt x="521558" y="982419"/>
                  </a:lnTo>
                  <a:lnTo>
                    <a:pt x="521397" y="982351"/>
                  </a:lnTo>
                  <a:lnTo>
                    <a:pt x="521250" y="982238"/>
                  </a:lnTo>
                  <a:lnTo>
                    <a:pt x="520890" y="982085"/>
                  </a:lnTo>
                  <a:lnTo>
                    <a:pt x="520707" y="982023"/>
                  </a:lnTo>
                  <a:lnTo>
                    <a:pt x="520349" y="981969"/>
                  </a:lnTo>
                  <a:lnTo>
                    <a:pt x="520193" y="981920"/>
                  </a:lnTo>
                  <a:lnTo>
                    <a:pt x="519998" y="981819"/>
                  </a:lnTo>
                  <a:lnTo>
                    <a:pt x="519874" y="981764"/>
                  </a:lnTo>
                  <a:lnTo>
                    <a:pt x="519734" y="981621"/>
                  </a:lnTo>
                  <a:lnTo>
                    <a:pt x="519546" y="981502"/>
                  </a:lnTo>
                  <a:lnTo>
                    <a:pt x="519210" y="981319"/>
                  </a:lnTo>
                  <a:lnTo>
                    <a:pt x="518996" y="981244"/>
                  </a:lnTo>
                  <a:lnTo>
                    <a:pt x="518819" y="981214"/>
                  </a:lnTo>
                  <a:lnTo>
                    <a:pt x="518630" y="981194"/>
                  </a:lnTo>
                  <a:lnTo>
                    <a:pt x="518181" y="981129"/>
                  </a:lnTo>
                  <a:lnTo>
                    <a:pt x="517977" y="981054"/>
                  </a:lnTo>
                  <a:lnTo>
                    <a:pt x="517760" y="981014"/>
                  </a:lnTo>
                  <a:lnTo>
                    <a:pt x="517594" y="980957"/>
                  </a:lnTo>
                  <a:lnTo>
                    <a:pt x="517394" y="980861"/>
                  </a:lnTo>
                  <a:lnTo>
                    <a:pt x="517206" y="980731"/>
                  </a:lnTo>
                  <a:lnTo>
                    <a:pt x="516939" y="980560"/>
                  </a:lnTo>
                  <a:lnTo>
                    <a:pt x="516799" y="980501"/>
                  </a:lnTo>
                  <a:lnTo>
                    <a:pt x="516641" y="980402"/>
                  </a:lnTo>
                  <a:lnTo>
                    <a:pt x="516328" y="980148"/>
                  </a:lnTo>
                  <a:lnTo>
                    <a:pt x="516070" y="979928"/>
                  </a:lnTo>
                  <a:lnTo>
                    <a:pt x="515938" y="979792"/>
                  </a:lnTo>
                  <a:lnTo>
                    <a:pt x="515790" y="979611"/>
                  </a:lnTo>
                  <a:lnTo>
                    <a:pt x="515656" y="979416"/>
                  </a:lnTo>
                  <a:lnTo>
                    <a:pt x="515531" y="979208"/>
                  </a:lnTo>
                  <a:lnTo>
                    <a:pt x="515412" y="978934"/>
                  </a:lnTo>
                  <a:lnTo>
                    <a:pt x="515273" y="978573"/>
                  </a:lnTo>
                  <a:lnTo>
                    <a:pt x="515137" y="978365"/>
                  </a:lnTo>
                  <a:lnTo>
                    <a:pt x="515047" y="978266"/>
                  </a:lnTo>
                  <a:lnTo>
                    <a:pt x="514856" y="978090"/>
                  </a:lnTo>
                  <a:lnTo>
                    <a:pt x="514699" y="977806"/>
                  </a:lnTo>
                  <a:lnTo>
                    <a:pt x="514754" y="977611"/>
                  </a:lnTo>
                  <a:lnTo>
                    <a:pt x="514830" y="977360"/>
                  </a:lnTo>
                  <a:lnTo>
                    <a:pt x="514962" y="977024"/>
                  </a:lnTo>
                  <a:lnTo>
                    <a:pt x="515081" y="976731"/>
                  </a:lnTo>
                  <a:lnTo>
                    <a:pt x="515206" y="976485"/>
                  </a:lnTo>
                  <a:lnTo>
                    <a:pt x="515329" y="976231"/>
                  </a:lnTo>
                  <a:lnTo>
                    <a:pt x="515401" y="976067"/>
                  </a:lnTo>
                  <a:lnTo>
                    <a:pt x="515537" y="975816"/>
                  </a:lnTo>
                  <a:lnTo>
                    <a:pt x="515716" y="975595"/>
                  </a:lnTo>
                  <a:lnTo>
                    <a:pt x="516109" y="975333"/>
                  </a:lnTo>
                  <a:lnTo>
                    <a:pt x="516266" y="975192"/>
                  </a:lnTo>
                  <a:lnTo>
                    <a:pt x="516388" y="974909"/>
                  </a:lnTo>
                  <a:lnTo>
                    <a:pt x="516652" y="974426"/>
                  </a:lnTo>
                  <a:lnTo>
                    <a:pt x="516895" y="974181"/>
                  </a:lnTo>
                  <a:lnTo>
                    <a:pt x="517104" y="973944"/>
                  </a:lnTo>
                  <a:lnTo>
                    <a:pt x="517239" y="973825"/>
                  </a:lnTo>
                  <a:lnTo>
                    <a:pt x="517327" y="973696"/>
                  </a:lnTo>
                  <a:lnTo>
                    <a:pt x="517472" y="973356"/>
                  </a:lnTo>
                  <a:lnTo>
                    <a:pt x="517618" y="973183"/>
                  </a:lnTo>
                  <a:lnTo>
                    <a:pt x="518034" y="972822"/>
                  </a:lnTo>
                  <a:lnTo>
                    <a:pt x="518228" y="972670"/>
                  </a:lnTo>
                  <a:lnTo>
                    <a:pt x="518502" y="972470"/>
                  </a:lnTo>
                  <a:lnTo>
                    <a:pt x="518890" y="972174"/>
                  </a:lnTo>
                  <a:lnTo>
                    <a:pt x="519259" y="971837"/>
                  </a:lnTo>
                  <a:lnTo>
                    <a:pt x="519215" y="971726"/>
                  </a:lnTo>
                  <a:lnTo>
                    <a:pt x="519198" y="971607"/>
                  </a:lnTo>
                  <a:lnTo>
                    <a:pt x="519219" y="971451"/>
                  </a:lnTo>
                  <a:lnTo>
                    <a:pt x="519964" y="969619"/>
                  </a:lnTo>
                  <a:lnTo>
                    <a:pt x="520203" y="967474"/>
                  </a:lnTo>
                  <a:lnTo>
                    <a:pt x="520140" y="967465"/>
                  </a:lnTo>
                  <a:lnTo>
                    <a:pt x="520112" y="967412"/>
                  </a:lnTo>
                  <a:lnTo>
                    <a:pt x="520157" y="967367"/>
                  </a:lnTo>
                  <a:lnTo>
                    <a:pt x="520191" y="967316"/>
                  </a:lnTo>
                  <a:lnTo>
                    <a:pt x="520244" y="966859"/>
                  </a:lnTo>
                  <a:lnTo>
                    <a:pt x="520316" y="966657"/>
                  </a:lnTo>
                  <a:lnTo>
                    <a:pt x="520354" y="966125"/>
                  </a:lnTo>
                  <a:lnTo>
                    <a:pt x="520349" y="965988"/>
                  </a:lnTo>
                  <a:lnTo>
                    <a:pt x="520376" y="965871"/>
                  </a:lnTo>
                  <a:lnTo>
                    <a:pt x="520399" y="965702"/>
                  </a:lnTo>
                  <a:lnTo>
                    <a:pt x="520393" y="965560"/>
                  </a:lnTo>
                  <a:lnTo>
                    <a:pt x="520437" y="965439"/>
                  </a:lnTo>
                  <a:lnTo>
                    <a:pt x="520452" y="965229"/>
                  </a:lnTo>
                  <a:lnTo>
                    <a:pt x="520445" y="965090"/>
                  </a:lnTo>
                  <a:lnTo>
                    <a:pt x="520465" y="964900"/>
                  </a:lnTo>
                  <a:lnTo>
                    <a:pt x="520472" y="964701"/>
                  </a:lnTo>
                  <a:lnTo>
                    <a:pt x="520484" y="964644"/>
                  </a:lnTo>
                  <a:lnTo>
                    <a:pt x="520427" y="964514"/>
                  </a:lnTo>
                  <a:lnTo>
                    <a:pt x="520391" y="964342"/>
                  </a:lnTo>
                  <a:lnTo>
                    <a:pt x="520319" y="964169"/>
                  </a:lnTo>
                  <a:lnTo>
                    <a:pt x="520276" y="964010"/>
                  </a:lnTo>
                  <a:lnTo>
                    <a:pt x="520200" y="963773"/>
                  </a:lnTo>
                  <a:lnTo>
                    <a:pt x="520146" y="963552"/>
                  </a:lnTo>
                  <a:lnTo>
                    <a:pt x="520078" y="963375"/>
                  </a:lnTo>
                  <a:lnTo>
                    <a:pt x="520028" y="963291"/>
                  </a:lnTo>
                  <a:lnTo>
                    <a:pt x="519990" y="963161"/>
                  </a:lnTo>
                  <a:lnTo>
                    <a:pt x="519920" y="963019"/>
                  </a:lnTo>
                  <a:lnTo>
                    <a:pt x="519739" y="962806"/>
                  </a:lnTo>
                  <a:lnTo>
                    <a:pt x="519656" y="962746"/>
                  </a:lnTo>
                  <a:lnTo>
                    <a:pt x="519548" y="962647"/>
                  </a:lnTo>
                  <a:lnTo>
                    <a:pt x="519476" y="962532"/>
                  </a:lnTo>
                  <a:lnTo>
                    <a:pt x="519399" y="962421"/>
                  </a:lnTo>
                  <a:lnTo>
                    <a:pt x="519352" y="962341"/>
                  </a:lnTo>
                  <a:lnTo>
                    <a:pt x="519289" y="962224"/>
                  </a:lnTo>
                  <a:lnTo>
                    <a:pt x="519242" y="962093"/>
                  </a:lnTo>
                  <a:lnTo>
                    <a:pt x="519224" y="961964"/>
                  </a:lnTo>
                  <a:lnTo>
                    <a:pt x="519198" y="961851"/>
                  </a:lnTo>
                  <a:lnTo>
                    <a:pt x="519217" y="961707"/>
                  </a:lnTo>
                  <a:lnTo>
                    <a:pt x="519248" y="961529"/>
                  </a:lnTo>
                  <a:lnTo>
                    <a:pt x="519202" y="961352"/>
                  </a:lnTo>
                  <a:lnTo>
                    <a:pt x="519163" y="961227"/>
                  </a:lnTo>
                  <a:lnTo>
                    <a:pt x="519125" y="961123"/>
                  </a:lnTo>
                  <a:lnTo>
                    <a:pt x="519073" y="960995"/>
                  </a:lnTo>
                  <a:lnTo>
                    <a:pt x="518990" y="960867"/>
                  </a:lnTo>
                  <a:lnTo>
                    <a:pt x="518906" y="960760"/>
                  </a:lnTo>
                  <a:lnTo>
                    <a:pt x="518790" y="960656"/>
                  </a:lnTo>
                  <a:lnTo>
                    <a:pt x="518684" y="960602"/>
                  </a:lnTo>
                  <a:lnTo>
                    <a:pt x="518407" y="960363"/>
                  </a:lnTo>
                  <a:lnTo>
                    <a:pt x="518290" y="960163"/>
                  </a:lnTo>
                  <a:lnTo>
                    <a:pt x="518255" y="959932"/>
                  </a:lnTo>
                  <a:lnTo>
                    <a:pt x="518249" y="959836"/>
                  </a:lnTo>
                  <a:lnTo>
                    <a:pt x="518256" y="959686"/>
                  </a:lnTo>
                  <a:lnTo>
                    <a:pt x="518261" y="959417"/>
                  </a:lnTo>
                  <a:lnTo>
                    <a:pt x="518276" y="959335"/>
                  </a:lnTo>
                  <a:lnTo>
                    <a:pt x="518248" y="959138"/>
                  </a:lnTo>
                  <a:lnTo>
                    <a:pt x="518268" y="958791"/>
                  </a:lnTo>
                  <a:lnTo>
                    <a:pt x="518304" y="958556"/>
                  </a:lnTo>
                  <a:lnTo>
                    <a:pt x="518374" y="958342"/>
                  </a:lnTo>
                  <a:lnTo>
                    <a:pt x="518418" y="958189"/>
                  </a:lnTo>
                  <a:lnTo>
                    <a:pt x="518480" y="958035"/>
                  </a:lnTo>
                  <a:lnTo>
                    <a:pt x="518546" y="957832"/>
                  </a:lnTo>
                  <a:lnTo>
                    <a:pt x="518620" y="957629"/>
                  </a:lnTo>
                  <a:lnTo>
                    <a:pt x="518687" y="957426"/>
                  </a:lnTo>
                  <a:lnTo>
                    <a:pt x="518744" y="957192"/>
                  </a:lnTo>
                  <a:lnTo>
                    <a:pt x="518851" y="956817"/>
                  </a:lnTo>
                  <a:lnTo>
                    <a:pt x="518879" y="956658"/>
                  </a:lnTo>
                  <a:lnTo>
                    <a:pt x="518929" y="956476"/>
                  </a:lnTo>
                  <a:lnTo>
                    <a:pt x="519024" y="956347"/>
                  </a:lnTo>
                  <a:lnTo>
                    <a:pt x="519176" y="956205"/>
                  </a:lnTo>
                  <a:lnTo>
                    <a:pt x="519334" y="956102"/>
                  </a:lnTo>
                  <a:lnTo>
                    <a:pt x="519488" y="955969"/>
                  </a:lnTo>
                  <a:lnTo>
                    <a:pt x="519601" y="955812"/>
                  </a:lnTo>
                  <a:lnTo>
                    <a:pt x="519742" y="955529"/>
                  </a:lnTo>
                  <a:lnTo>
                    <a:pt x="519784" y="955428"/>
                  </a:lnTo>
                  <a:lnTo>
                    <a:pt x="519854" y="955209"/>
                  </a:lnTo>
                  <a:lnTo>
                    <a:pt x="519927" y="955063"/>
                  </a:lnTo>
                  <a:lnTo>
                    <a:pt x="520042" y="954943"/>
                  </a:lnTo>
                  <a:lnTo>
                    <a:pt x="520173" y="954829"/>
                  </a:lnTo>
                  <a:lnTo>
                    <a:pt x="520400" y="954661"/>
                  </a:lnTo>
                  <a:lnTo>
                    <a:pt x="520520" y="954559"/>
                  </a:lnTo>
                  <a:lnTo>
                    <a:pt x="520686" y="954349"/>
                  </a:lnTo>
                  <a:lnTo>
                    <a:pt x="520786" y="954237"/>
                  </a:lnTo>
                  <a:lnTo>
                    <a:pt x="520881" y="954159"/>
                  </a:lnTo>
                  <a:lnTo>
                    <a:pt x="521079" y="953891"/>
                  </a:lnTo>
                  <a:lnTo>
                    <a:pt x="521321" y="953627"/>
                  </a:lnTo>
                  <a:lnTo>
                    <a:pt x="521463" y="953490"/>
                  </a:lnTo>
                  <a:lnTo>
                    <a:pt x="521686" y="953305"/>
                  </a:lnTo>
                  <a:lnTo>
                    <a:pt x="521983" y="952993"/>
                  </a:lnTo>
                  <a:lnTo>
                    <a:pt x="522183" y="952761"/>
                  </a:lnTo>
                  <a:lnTo>
                    <a:pt x="522309" y="952594"/>
                  </a:lnTo>
                  <a:lnTo>
                    <a:pt x="522493" y="952323"/>
                  </a:lnTo>
                  <a:lnTo>
                    <a:pt x="522578" y="952159"/>
                  </a:lnTo>
                  <a:lnTo>
                    <a:pt x="522705" y="952084"/>
                  </a:lnTo>
                  <a:lnTo>
                    <a:pt x="522847" y="951983"/>
                  </a:lnTo>
                  <a:lnTo>
                    <a:pt x="522884" y="951762"/>
                  </a:lnTo>
                  <a:lnTo>
                    <a:pt x="522350" y="951497"/>
                  </a:lnTo>
                  <a:lnTo>
                    <a:pt x="522173" y="951190"/>
                  </a:lnTo>
                  <a:lnTo>
                    <a:pt x="522097" y="950958"/>
                  </a:lnTo>
                  <a:lnTo>
                    <a:pt x="522048" y="950999"/>
                  </a:lnTo>
                  <a:lnTo>
                    <a:pt x="521076" y="949665"/>
                  </a:lnTo>
                  <a:lnTo>
                    <a:pt x="520824" y="949908"/>
                  </a:lnTo>
                  <a:lnTo>
                    <a:pt x="520679" y="950001"/>
                  </a:lnTo>
                  <a:lnTo>
                    <a:pt x="519543" y="950599"/>
                  </a:lnTo>
                  <a:lnTo>
                    <a:pt x="519403" y="950772"/>
                  </a:lnTo>
                  <a:lnTo>
                    <a:pt x="519233" y="951026"/>
                  </a:lnTo>
                  <a:lnTo>
                    <a:pt x="518923" y="951558"/>
                  </a:lnTo>
                  <a:lnTo>
                    <a:pt x="518757" y="951813"/>
                  </a:lnTo>
                  <a:lnTo>
                    <a:pt x="518561" y="952036"/>
                  </a:lnTo>
                  <a:lnTo>
                    <a:pt x="518327" y="952222"/>
                  </a:lnTo>
                  <a:lnTo>
                    <a:pt x="518070" y="952377"/>
                  </a:lnTo>
                  <a:lnTo>
                    <a:pt x="517794" y="952522"/>
                  </a:lnTo>
                  <a:lnTo>
                    <a:pt x="517511" y="952654"/>
                  </a:lnTo>
                  <a:lnTo>
                    <a:pt x="517239" y="952790"/>
                  </a:lnTo>
                  <a:lnTo>
                    <a:pt x="516952" y="952927"/>
                  </a:lnTo>
                  <a:lnTo>
                    <a:pt x="516370" y="953168"/>
                  </a:lnTo>
                  <a:lnTo>
                    <a:pt x="516091" y="953304"/>
                  </a:lnTo>
                  <a:lnTo>
                    <a:pt x="515830" y="953468"/>
                  </a:lnTo>
                  <a:lnTo>
                    <a:pt x="515460" y="953809"/>
                  </a:lnTo>
                  <a:lnTo>
                    <a:pt x="515135" y="954218"/>
                  </a:lnTo>
                  <a:lnTo>
                    <a:pt x="514844" y="954677"/>
                  </a:lnTo>
                  <a:lnTo>
                    <a:pt x="514319" y="955618"/>
                  </a:lnTo>
                  <a:lnTo>
                    <a:pt x="514108" y="956005"/>
                  </a:lnTo>
                  <a:lnTo>
                    <a:pt x="513908" y="956400"/>
                  </a:lnTo>
                  <a:lnTo>
                    <a:pt x="513719" y="956805"/>
                  </a:lnTo>
                  <a:lnTo>
                    <a:pt x="513545" y="957210"/>
                  </a:lnTo>
                  <a:lnTo>
                    <a:pt x="513383" y="957619"/>
                  </a:lnTo>
                  <a:lnTo>
                    <a:pt x="513526" y="961120"/>
                  </a:lnTo>
                  <a:lnTo>
                    <a:pt x="513500" y="961397"/>
                  </a:lnTo>
                  <a:lnTo>
                    <a:pt x="513492" y="961538"/>
                  </a:lnTo>
                  <a:lnTo>
                    <a:pt x="513470" y="961820"/>
                  </a:lnTo>
                  <a:lnTo>
                    <a:pt x="513466" y="962134"/>
                  </a:lnTo>
                  <a:lnTo>
                    <a:pt x="513489" y="962766"/>
                  </a:lnTo>
                  <a:lnTo>
                    <a:pt x="513485" y="963075"/>
                  </a:lnTo>
                  <a:lnTo>
                    <a:pt x="513443" y="963380"/>
                  </a:lnTo>
                  <a:lnTo>
                    <a:pt x="513375" y="963680"/>
                  </a:lnTo>
                  <a:lnTo>
                    <a:pt x="513281" y="963975"/>
                  </a:lnTo>
                  <a:lnTo>
                    <a:pt x="513168" y="964266"/>
                  </a:lnTo>
                  <a:lnTo>
                    <a:pt x="513035" y="964544"/>
                  </a:lnTo>
                  <a:lnTo>
                    <a:pt x="512888" y="964812"/>
                  </a:lnTo>
                  <a:lnTo>
                    <a:pt x="511570" y="967422"/>
                  </a:lnTo>
                  <a:lnTo>
                    <a:pt x="510924" y="969222"/>
                  </a:lnTo>
                  <a:lnTo>
                    <a:pt x="510467" y="969663"/>
                  </a:lnTo>
                  <a:lnTo>
                    <a:pt x="510479" y="969768"/>
                  </a:lnTo>
                  <a:lnTo>
                    <a:pt x="508133" y="971505"/>
                  </a:lnTo>
                  <a:lnTo>
                    <a:pt x="508020" y="971555"/>
                  </a:lnTo>
                  <a:lnTo>
                    <a:pt x="507895" y="971596"/>
                  </a:lnTo>
                  <a:lnTo>
                    <a:pt x="507786" y="971605"/>
                  </a:lnTo>
                  <a:lnTo>
                    <a:pt x="507431" y="971573"/>
                  </a:lnTo>
                  <a:lnTo>
                    <a:pt x="507317" y="971582"/>
                  </a:lnTo>
                  <a:lnTo>
                    <a:pt x="507170" y="971641"/>
                  </a:lnTo>
                  <a:lnTo>
                    <a:pt x="507030" y="971728"/>
                  </a:lnTo>
                  <a:lnTo>
                    <a:pt x="506894" y="971837"/>
                  </a:lnTo>
                  <a:lnTo>
                    <a:pt x="506483" y="972223"/>
                  </a:lnTo>
                  <a:lnTo>
                    <a:pt x="506324" y="972387"/>
                  </a:lnTo>
                  <a:lnTo>
                    <a:pt x="506177" y="972560"/>
                  </a:lnTo>
                  <a:lnTo>
                    <a:pt x="506056" y="972742"/>
                  </a:lnTo>
                  <a:lnTo>
                    <a:pt x="505965" y="972937"/>
                  </a:lnTo>
                  <a:lnTo>
                    <a:pt x="505897" y="973196"/>
                  </a:lnTo>
                  <a:lnTo>
                    <a:pt x="505871" y="973483"/>
                  </a:lnTo>
                  <a:lnTo>
                    <a:pt x="505882" y="973778"/>
                  </a:lnTo>
                  <a:lnTo>
                    <a:pt x="505935" y="974060"/>
                  </a:lnTo>
                  <a:lnTo>
                    <a:pt x="506022" y="974310"/>
                  </a:lnTo>
                  <a:lnTo>
                    <a:pt x="506574" y="975988"/>
                  </a:lnTo>
                  <a:lnTo>
                    <a:pt x="507170" y="977461"/>
                  </a:lnTo>
                  <a:lnTo>
                    <a:pt x="507688" y="978885"/>
                  </a:lnTo>
                  <a:lnTo>
                    <a:pt x="507642" y="979012"/>
                  </a:lnTo>
                  <a:lnTo>
                    <a:pt x="508326" y="980440"/>
                  </a:lnTo>
                  <a:lnTo>
                    <a:pt x="509525" y="982167"/>
                  </a:lnTo>
                  <a:lnTo>
                    <a:pt x="510350" y="983354"/>
                  </a:lnTo>
                  <a:lnTo>
                    <a:pt x="510939" y="985155"/>
                  </a:lnTo>
                  <a:lnTo>
                    <a:pt x="511710" y="986296"/>
                  </a:lnTo>
                  <a:lnTo>
                    <a:pt x="514886" y="989979"/>
                  </a:lnTo>
                  <a:lnTo>
                    <a:pt x="515097" y="990239"/>
                  </a:lnTo>
                  <a:lnTo>
                    <a:pt x="515196" y="990370"/>
                  </a:lnTo>
                  <a:lnTo>
                    <a:pt x="515286" y="990511"/>
                  </a:lnTo>
                  <a:lnTo>
                    <a:pt x="515369" y="990657"/>
                  </a:lnTo>
                  <a:lnTo>
                    <a:pt x="515483" y="990871"/>
                  </a:lnTo>
                  <a:lnTo>
                    <a:pt x="515585" y="991093"/>
                  </a:lnTo>
                  <a:lnTo>
                    <a:pt x="515668" y="991321"/>
                  </a:lnTo>
                  <a:lnTo>
                    <a:pt x="515732" y="991557"/>
                  </a:lnTo>
                  <a:lnTo>
                    <a:pt x="515766" y="991789"/>
                  </a:lnTo>
                  <a:lnTo>
                    <a:pt x="515774" y="991989"/>
                  </a:lnTo>
                  <a:lnTo>
                    <a:pt x="515758" y="992194"/>
                  </a:lnTo>
                  <a:lnTo>
                    <a:pt x="515728" y="992399"/>
                  </a:lnTo>
                  <a:lnTo>
                    <a:pt x="515687" y="992599"/>
                  </a:lnTo>
                  <a:lnTo>
                    <a:pt x="515622" y="992785"/>
                  </a:lnTo>
                  <a:lnTo>
                    <a:pt x="515475" y="992971"/>
                  </a:lnTo>
                  <a:lnTo>
                    <a:pt x="515316" y="993144"/>
                  </a:lnTo>
                  <a:lnTo>
                    <a:pt x="515147" y="993312"/>
                  </a:lnTo>
                  <a:lnTo>
                    <a:pt x="514965" y="993467"/>
                  </a:lnTo>
                  <a:lnTo>
                    <a:pt x="514777" y="993608"/>
                  </a:lnTo>
                  <a:lnTo>
                    <a:pt x="514599" y="993726"/>
                  </a:lnTo>
                  <a:lnTo>
                    <a:pt x="514410" y="993835"/>
                  </a:lnTo>
                  <a:lnTo>
                    <a:pt x="514218" y="993935"/>
                  </a:lnTo>
                  <a:lnTo>
                    <a:pt x="514017" y="994022"/>
                  </a:lnTo>
                  <a:lnTo>
                    <a:pt x="513813" y="994090"/>
                  </a:lnTo>
                  <a:lnTo>
                    <a:pt x="513677" y="994126"/>
                  </a:lnTo>
                  <a:lnTo>
                    <a:pt x="513394" y="994176"/>
                  </a:lnTo>
                  <a:lnTo>
                    <a:pt x="513251" y="994195"/>
                  </a:lnTo>
                  <a:lnTo>
                    <a:pt x="513107" y="994204"/>
                  </a:lnTo>
                  <a:lnTo>
                    <a:pt x="509942" y="992435"/>
                  </a:lnTo>
                  <a:lnTo>
                    <a:pt x="509859" y="992394"/>
                  </a:lnTo>
                  <a:lnTo>
                    <a:pt x="509780" y="992358"/>
                  </a:lnTo>
                  <a:lnTo>
                    <a:pt x="509527" y="992262"/>
                  </a:lnTo>
                  <a:lnTo>
                    <a:pt x="509376" y="992221"/>
                  </a:lnTo>
                  <a:lnTo>
                    <a:pt x="509217" y="992194"/>
                  </a:lnTo>
                  <a:lnTo>
                    <a:pt x="508896" y="992153"/>
                  </a:lnTo>
                  <a:lnTo>
                    <a:pt x="508741" y="992121"/>
                  </a:lnTo>
                  <a:lnTo>
                    <a:pt x="508500" y="992057"/>
                  </a:lnTo>
                  <a:lnTo>
                    <a:pt x="508258" y="991985"/>
                  </a:lnTo>
                  <a:lnTo>
                    <a:pt x="508016" y="991903"/>
                  </a:lnTo>
                  <a:lnTo>
                    <a:pt x="507778" y="991816"/>
                  </a:lnTo>
                  <a:lnTo>
                    <a:pt x="507544" y="991726"/>
                  </a:lnTo>
                  <a:lnTo>
                    <a:pt x="507148" y="991562"/>
                  </a:lnTo>
                  <a:lnTo>
                    <a:pt x="506759" y="991375"/>
                  </a:lnTo>
                  <a:lnTo>
                    <a:pt x="505988" y="990980"/>
                  </a:lnTo>
                  <a:lnTo>
                    <a:pt x="505252" y="990580"/>
                  </a:lnTo>
                  <a:lnTo>
                    <a:pt x="504900" y="990384"/>
                  </a:lnTo>
                  <a:lnTo>
                    <a:pt x="504549" y="990179"/>
                  </a:lnTo>
                  <a:lnTo>
                    <a:pt x="504009" y="989877"/>
                  </a:lnTo>
                  <a:lnTo>
                    <a:pt x="503839" y="989784"/>
                  </a:lnTo>
                  <a:lnTo>
                    <a:pt x="503692" y="989693"/>
                  </a:lnTo>
                  <a:lnTo>
                    <a:pt x="503541" y="989584"/>
                  </a:lnTo>
                  <a:lnTo>
                    <a:pt x="503386" y="989484"/>
                  </a:lnTo>
                  <a:lnTo>
                    <a:pt x="503239" y="989416"/>
                  </a:lnTo>
                  <a:lnTo>
                    <a:pt x="503099" y="989397"/>
                  </a:lnTo>
                  <a:lnTo>
                    <a:pt x="503023" y="989416"/>
                  </a:lnTo>
                  <a:lnTo>
                    <a:pt x="502948" y="989447"/>
                  </a:lnTo>
                  <a:lnTo>
                    <a:pt x="502801" y="989529"/>
                  </a:lnTo>
                  <a:lnTo>
                    <a:pt x="502683" y="989566"/>
                  </a:lnTo>
                  <a:lnTo>
                    <a:pt x="502600" y="989584"/>
                  </a:lnTo>
                  <a:lnTo>
                    <a:pt x="502514" y="989593"/>
                  </a:lnTo>
                  <a:lnTo>
                    <a:pt x="502385" y="989579"/>
                  </a:lnTo>
                  <a:lnTo>
                    <a:pt x="502249" y="989525"/>
                  </a:lnTo>
                  <a:lnTo>
                    <a:pt x="502117" y="989447"/>
                  </a:lnTo>
                  <a:lnTo>
                    <a:pt x="501996" y="989352"/>
                  </a:lnTo>
                  <a:lnTo>
                    <a:pt x="501898" y="989252"/>
                  </a:lnTo>
                  <a:lnTo>
                    <a:pt x="501826" y="989093"/>
                  </a:lnTo>
                  <a:lnTo>
                    <a:pt x="501811" y="988897"/>
                  </a:lnTo>
                  <a:lnTo>
                    <a:pt x="501811" y="988684"/>
                  </a:lnTo>
                  <a:lnTo>
                    <a:pt x="501803" y="988470"/>
                  </a:lnTo>
                  <a:lnTo>
                    <a:pt x="501751" y="988288"/>
                  </a:lnTo>
                  <a:lnTo>
                    <a:pt x="501675" y="988179"/>
                  </a:lnTo>
                  <a:lnTo>
                    <a:pt x="501588" y="988074"/>
                  </a:lnTo>
                  <a:lnTo>
                    <a:pt x="501301" y="987779"/>
                  </a:lnTo>
                  <a:lnTo>
                    <a:pt x="500803" y="987228"/>
                  </a:lnTo>
                  <a:lnTo>
                    <a:pt x="500629" y="987051"/>
                  </a:lnTo>
                  <a:lnTo>
                    <a:pt x="500444" y="986887"/>
                  </a:lnTo>
                  <a:lnTo>
                    <a:pt x="500130" y="986642"/>
                  </a:lnTo>
                  <a:lnTo>
                    <a:pt x="499968" y="986528"/>
                  </a:lnTo>
                  <a:lnTo>
                    <a:pt x="499798" y="986424"/>
                  </a:lnTo>
                  <a:lnTo>
                    <a:pt x="499624" y="986333"/>
                  </a:lnTo>
                  <a:lnTo>
                    <a:pt x="499462" y="986278"/>
                  </a:lnTo>
                  <a:lnTo>
                    <a:pt x="499107" y="986205"/>
                  </a:lnTo>
                  <a:lnTo>
                    <a:pt x="498952" y="986155"/>
                  </a:lnTo>
                  <a:lnTo>
                    <a:pt x="498839" y="986069"/>
                  </a:lnTo>
                  <a:lnTo>
                    <a:pt x="498786" y="985937"/>
                  </a:lnTo>
                  <a:lnTo>
                    <a:pt x="498774" y="985773"/>
                  </a:lnTo>
                  <a:lnTo>
                    <a:pt x="498778" y="985596"/>
                  </a:lnTo>
                  <a:lnTo>
                    <a:pt x="498774" y="985423"/>
                  </a:lnTo>
                  <a:lnTo>
                    <a:pt x="498729" y="985273"/>
                  </a:lnTo>
                  <a:lnTo>
                    <a:pt x="498676" y="985196"/>
                  </a:lnTo>
                  <a:lnTo>
                    <a:pt x="498616" y="985128"/>
                  </a:lnTo>
                  <a:lnTo>
                    <a:pt x="498548" y="985059"/>
                  </a:lnTo>
                  <a:lnTo>
                    <a:pt x="498476" y="984996"/>
                  </a:lnTo>
                  <a:lnTo>
                    <a:pt x="498291" y="984850"/>
                  </a:lnTo>
                  <a:lnTo>
                    <a:pt x="498170" y="984773"/>
                  </a:lnTo>
                  <a:lnTo>
                    <a:pt x="498046" y="984705"/>
                  </a:lnTo>
                  <a:lnTo>
                    <a:pt x="497917" y="984641"/>
                  </a:lnTo>
                  <a:lnTo>
                    <a:pt x="497785" y="984591"/>
                  </a:lnTo>
                  <a:lnTo>
                    <a:pt x="497619" y="984537"/>
                  </a:lnTo>
                  <a:lnTo>
                    <a:pt x="497445" y="984491"/>
                  </a:lnTo>
                  <a:lnTo>
                    <a:pt x="497268" y="984464"/>
                  </a:lnTo>
                  <a:lnTo>
                    <a:pt x="497090" y="984450"/>
                  </a:lnTo>
                  <a:lnTo>
                    <a:pt x="496916" y="984450"/>
                  </a:lnTo>
                  <a:lnTo>
                    <a:pt x="496789" y="984457"/>
                  </a:lnTo>
                  <a:lnTo>
                    <a:pt x="496746" y="984459"/>
                  </a:lnTo>
                  <a:lnTo>
                    <a:pt x="496569" y="984482"/>
                  </a:lnTo>
                  <a:lnTo>
                    <a:pt x="496395" y="984514"/>
                  </a:lnTo>
                  <a:lnTo>
                    <a:pt x="496252" y="984564"/>
                  </a:lnTo>
                  <a:lnTo>
                    <a:pt x="496135" y="984718"/>
                  </a:lnTo>
                  <a:lnTo>
                    <a:pt x="496120" y="984800"/>
                  </a:lnTo>
                  <a:lnTo>
                    <a:pt x="496112" y="984887"/>
                  </a:lnTo>
                  <a:lnTo>
                    <a:pt x="496112" y="984978"/>
                  </a:lnTo>
                  <a:lnTo>
                    <a:pt x="496116" y="985059"/>
                  </a:lnTo>
                  <a:lnTo>
                    <a:pt x="496127" y="985146"/>
                  </a:lnTo>
                  <a:lnTo>
                    <a:pt x="496184" y="985396"/>
                  </a:lnTo>
                  <a:lnTo>
                    <a:pt x="496191" y="985478"/>
                  </a:lnTo>
                  <a:lnTo>
                    <a:pt x="496187" y="985573"/>
                  </a:lnTo>
                  <a:lnTo>
                    <a:pt x="496154" y="985755"/>
                  </a:lnTo>
                  <a:lnTo>
                    <a:pt x="496131" y="985846"/>
                  </a:lnTo>
                  <a:lnTo>
                    <a:pt x="496101" y="985937"/>
                  </a:lnTo>
                  <a:lnTo>
                    <a:pt x="496055" y="986051"/>
                  </a:lnTo>
                  <a:lnTo>
                    <a:pt x="495931" y="986264"/>
                  </a:lnTo>
                  <a:lnTo>
                    <a:pt x="495802" y="986474"/>
                  </a:lnTo>
                  <a:lnTo>
                    <a:pt x="495640" y="986724"/>
                  </a:lnTo>
                  <a:lnTo>
                    <a:pt x="495466" y="986969"/>
                  </a:lnTo>
                  <a:lnTo>
                    <a:pt x="495285" y="987206"/>
                  </a:lnTo>
                  <a:lnTo>
                    <a:pt x="495100" y="987438"/>
                  </a:lnTo>
                  <a:lnTo>
                    <a:pt x="494733" y="987870"/>
                  </a:lnTo>
                  <a:lnTo>
                    <a:pt x="494556" y="988070"/>
                  </a:lnTo>
                  <a:lnTo>
                    <a:pt x="494375" y="988261"/>
                  </a:lnTo>
                  <a:lnTo>
                    <a:pt x="494285" y="988345"/>
                  </a:lnTo>
                  <a:lnTo>
                    <a:pt x="494182" y="988443"/>
                  </a:lnTo>
                  <a:lnTo>
                    <a:pt x="493978" y="988611"/>
                  </a:lnTo>
                  <a:lnTo>
                    <a:pt x="493600" y="988888"/>
                  </a:lnTo>
                  <a:lnTo>
                    <a:pt x="493404" y="989015"/>
                  </a:lnTo>
                  <a:lnTo>
                    <a:pt x="493208" y="989102"/>
                  </a:lnTo>
                  <a:lnTo>
                    <a:pt x="493011" y="989134"/>
                  </a:lnTo>
                  <a:lnTo>
                    <a:pt x="492898" y="989115"/>
                  </a:lnTo>
                  <a:lnTo>
                    <a:pt x="492781" y="989070"/>
                  </a:lnTo>
                  <a:lnTo>
                    <a:pt x="492664" y="989015"/>
                  </a:lnTo>
                  <a:lnTo>
                    <a:pt x="492550" y="988974"/>
                  </a:lnTo>
                  <a:lnTo>
                    <a:pt x="492434" y="988956"/>
                  </a:lnTo>
                  <a:lnTo>
                    <a:pt x="492358" y="988965"/>
                  </a:lnTo>
                  <a:lnTo>
                    <a:pt x="492135" y="989020"/>
                  </a:lnTo>
                  <a:lnTo>
                    <a:pt x="492060" y="989034"/>
                  </a:lnTo>
                  <a:lnTo>
                    <a:pt x="491878" y="989038"/>
                  </a:lnTo>
                  <a:lnTo>
                    <a:pt x="491689" y="989025"/>
                  </a:lnTo>
                  <a:lnTo>
                    <a:pt x="491512" y="988993"/>
                  </a:lnTo>
                  <a:lnTo>
                    <a:pt x="491319" y="988938"/>
                  </a:lnTo>
                  <a:lnTo>
                    <a:pt x="491149" y="988870"/>
                  </a:lnTo>
                  <a:lnTo>
                    <a:pt x="490961" y="988684"/>
                  </a:lnTo>
                  <a:lnTo>
                    <a:pt x="490779" y="988488"/>
                  </a:lnTo>
                  <a:lnTo>
                    <a:pt x="490609" y="988279"/>
                  </a:lnTo>
                  <a:lnTo>
                    <a:pt x="490455" y="988065"/>
                  </a:lnTo>
                  <a:lnTo>
                    <a:pt x="490349" y="987874"/>
                  </a:lnTo>
                  <a:lnTo>
                    <a:pt x="490262" y="987669"/>
                  </a:lnTo>
                  <a:lnTo>
                    <a:pt x="490179" y="987460"/>
                  </a:lnTo>
                  <a:lnTo>
                    <a:pt x="490084" y="987260"/>
                  </a:lnTo>
                  <a:lnTo>
                    <a:pt x="489963" y="987087"/>
                  </a:lnTo>
                  <a:lnTo>
                    <a:pt x="489886" y="987020"/>
                  </a:lnTo>
                  <a:lnTo>
                    <a:pt x="489790" y="986937"/>
                  </a:lnTo>
                  <a:lnTo>
                    <a:pt x="489582" y="986819"/>
                  </a:lnTo>
                  <a:lnTo>
                    <a:pt x="489363" y="986710"/>
                  </a:lnTo>
                  <a:lnTo>
                    <a:pt x="489148" y="986596"/>
                  </a:lnTo>
                  <a:lnTo>
                    <a:pt x="488959" y="986455"/>
                  </a:lnTo>
                  <a:lnTo>
                    <a:pt x="488800" y="986292"/>
                  </a:lnTo>
                  <a:lnTo>
                    <a:pt x="488664" y="986105"/>
                  </a:lnTo>
                  <a:lnTo>
                    <a:pt x="488400" y="985714"/>
                  </a:lnTo>
                  <a:lnTo>
                    <a:pt x="488260" y="985528"/>
                  </a:lnTo>
                  <a:lnTo>
                    <a:pt x="488086" y="985314"/>
                  </a:lnTo>
                  <a:lnTo>
                    <a:pt x="487905" y="985109"/>
                  </a:lnTo>
                  <a:lnTo>
                    <a:pt x="487652" y="984832"/>
                  </a:lnTo>
                  <a:lnTo>
                    <a:pt x="487320" y="984487"/>
                  </a:lnTo>
                  <a:lnTo>
                    <a:pt x="487161" y="984309"/>
                  </a:lnTo>
                  <a:lnTo>
                    <a:pt x="487014" y="984123"/>
                  </a:lnTo>
                  <a:lnTo>
                    <a:pt x="486885" y="983927"/>
                  </a:lnTo>
                  <a:lnTo>
                    <a:pt x="486655" y="983509"/>
                  </a:lnTo>
                  <a:lnTo>
                    <a:pt x="486546" y="983300"/>
                  </a:lnTo>
                  <a:lnTo>
                    <a:pt x="486425" y="983091"/>
                  </a:lnTo>
                  <a:lnTo>
                    <a:pt x="486243" y="982827"/>
                  </a:lnTo>
                  <a:lnTo>
                    <a:pt x="485662" y="982063"/>
                  </a:lnTo>
                  <a:lnTo>
                    <a:pt x="485280" y="981508"/>
                  </a:lnTo>
                  <a:lnTo>
                    <a:pt x="485073" y="981217"/>
                  </a:lnTo>
                  <a:lnTo>
                    <a:pt x="484880" y="980922"/>
                  </a:lnTo>
                  <a:lnTo>
                    <a:pt x="484710" y="980617"/>
                  </a:lnTo>
                  <a:lnTo>
                    <a:pt x="484589" y="980303"/>
                  </a:lnTo>
                  <a:lnTo>
                    <a:pt x="484540" y="980121"/>
                  </a:lnTo>
                  <a:lnTo>
                    <a:pt x="484495" y="979935"/>
                  </a:lnTo>
                  <a:lnTo>
                    <a:pt x="484461" y="979748"/>
                  </a:lnTo>
                  <a:lnTo>
                    <a:pt x="484446" y="979562"/>
                  </a:lnTo>
                  <a:lnTo>
                    <a:pt x="484453" y="979380"/>
                  </a:lnTo>
                  <a:lnTo>
                    <a:pt x="484472" y="979267"/>
                  </a:lnTo>
                  <a:lnTo>
                    <a:pt x="484502" y="979153"/>
                  </a:lnTo>
                  <a:lnTo>
                    <a:pt x="484616" y="978821"/>
                  </a:lnTo>
                  <a:lnTo>
                    <a:pt x="484743" y="978543"/>
                  </a:lnTo>
                  <a:lnTo>
                    <a:pt x="484906" y="978184"/>
                  </a:lnTo>
                  <a:lnTo>
                    <a:pt x="485299" y="977580"/>
                  </a:lnTo>
                  <a:lnTo>
                    <a:pt x="485764" y="977002"/>
                  </a:lnTo>
                  <a:lnTo>
                    <a:pt x="486259" y="976443"/>
                  </a:lnTo>
                  <a:lnTo>
                    <a:pt x="486753" y="975897"/>
                  </a:lnTo>
                  <a:lnTo>
                    <a:pt x="487237" y="975388"/>
                  </a:lnTo>
                  <a:lnTo>
                    <a:pt x="487747" y="974901"/>
                  </a:lnTo>
                  <a:lnTo>
                    <a:pt x="488275" y="974429"/>
                  </a:lnTo>
                  <a:lnTo>
                    <a:pt x="489337" y="973492"/>
                  </a:lnTo>
                  <a:lnTo>
                    <a:pt x="490005" y="972883"/>
                  </a:lnTo>
                  <a:lnTo>
                    <a:pt x="490670" y="972269"/>
                  </a:lnTo>
                  <a:lnTo>
                    <a:pt x="491342" y="971664"/>
                  </a:lnTo>
                  <a:lnTo>
                    <a:pt x="491594" y="971452"/>
                  </a:lnTo>
                  <a:lnTo>
                    <a:pt x="492033" y="971082"/>
                  </a:lnTo>
                  <a:lnTo>
                    <a:pt x="492747" y="970541"/>
                  </a:lnTo>
                  <a:lnTo>
                    <a:pt x="493351" y="970127"/>
                  </a:lnTo>
                  <a:lnTo>
                    <a:pt x="493967" y="969732"/>
                  </a:lnTo>
                  <a:lnTo>
                    <a:pt x="494598" y="969354"/>
                  </a:lnTo>
                  <a:lnTo>
                    <a:pt x="495236" y="968995"/>
                  </a:lnTo>
                  <a:lnTo>
                    <a:pt x="495885" y="968654"/>
                  </a:lnTo>
                  <a:lnTo>
                    <a:pt x="496391" y="968422"/>
                  </a:lnTo>
                  <a:lnTo>
                    <a:pt x="496913" y="968213"/>
                  </a:lnTo>
                  <a:lnTo>
                    <a:pt x="497438" y="968008"/>
                  </a:lnTo>
                  <a:lnTo>
                    <a:pt x="497951" y="967786"/>
                  </a:lnTo>
                  <a:lnTo>
                    <a:pt x="498446" y="967526"/>
                  </a:lnTo>
                  <a:lnTo>
                    <a:pt x="498910" y="967240"/>
                  </a:lnTo>
                  <a:lnTo>
                    <a:pt x="499364" y="966935"/>
                  </a:lnTo>
                  <a:lnTo>
                    <a:pt x="499802" y="966603"/>
                  </a:lnTo>
                  <a:lnTo>
                    <a:pt x="500221" y="966253"/>
                  </a:lnTo>
                  <a:lnTo>
                    <a:pt x="500610" y="965880"/>
                  </a:lnTo>
                  <a:lnTo>
                    <a:pt x="501048" y="965391"/>
                  </a:lnTo>
                  <a:lnTo>
                    <a:pt x="501150" y="965276"/>
                  </a:lnTo>
                  <a:lnTo>
                    <a:pt x="501641" y="964612"/>
                  </a:lnTo>
                  <a:lnTo>
                    <a:pt x="501993" y="964046"/>
                  </a:lnTo>
                  <a:lnTo>
                    <a:pt x="502083" y="963903"/>
                  </a:lnTo>
                  <a:lnTo>
                    <a:pt x="502457" y="963161"/>
                  </a:lnTo>
                  <a:lnTo>
                    <a:pt x="502759" y="962411"/>
                  </a:lnTo>
                  <a:lnTo>
                    <a:pt x="502948" y="962116"/>
                  </a:lnTo>
                  <a:lnTo>
                    <a:pt x="503110" y="961797"/>
                  </a:lnTo>
                  <a:lnTo>
                    <a:pt x="503246" y="961461"/>
                  </a:lnTo>
                  <a:lnTo>
                    <a:pt x="503314" y="961231"/>
                  </a:lnTo>
                  <a:lnTo>
                    <a:pt x="503348" y="961115"/>
                  </a:lnTo>
                  <a:lnTo>
                    <a:pt x="503416" y="960770"/>
                  </a:lnTo>
                  <a:lnTo>
                    <a:pt x="503439" y="960583"/>
                  </a:lnTo>
                  <a:lnTo>
                    <a:pt x="503450" y="960397"/>
                  </a:lnTo>
                  <a:lnTo>
                    <a:pt x="503454" y="960206"/>
                  </a:lnTo>
                  <a:lnTo>
                    <a:pt x="503450" y="960020"/>
                  </a:lnTo>
                  <a:lnTo>
                    <a:pt x="503435" y="959833"/>
                  </a:lnTo>
                  <a:lnTo>
                    <a:pt x="503397" y="959624"/>
                  </a:lnTo>
                  <a:lnTo>
                    <a:pt x="503344" y="959419"/>
                  </a:lnTo>
                  <a:lnTo>
                    <a:pt x="503290" y="959246"/>
                  </a:lnTo>
                  <a:lnTo>
                    <a:pt x="503216" y="959010"/>
                  </a:lnTo>
                  <a:lnTo>
                    <a:pt x="503167" y="958806"/>
                  </a:lnTo>
                  <a:lnTo>
                    <a:pt x="503125" y="958569"/>
                  </a:lnTo>
                  <a:lnTo>
                    <a:pt x="503072" y="958087"/>
                  </a:lnTo>
                  <a:lnTo>
                    <a:pt x="503039" y="957846"/>
                  </a:lnTo>
                  <a:lnTo>
                    <a:pt x="502982" y="957614"/>
                  </a:lnTo>
                  <a:lnTo>
                    <a:pt x="502891" y="957360"/>
                  </a:lnTo>
                  <a:lnTo>
                    <a:pt x="502778" y="957110"/>
                  </a:lnTo>
                  <a:lnTo>
                    <a:pt x="502653" y="956864"/>
                  </a:lnTo>
                  <a:lnTo>
                    <a:pt x="502521" y="956623"/>
                  </a:lnTo>
                  <a:lnTo>
                    <a:pt x="501958" y="955505"/>
                  </a:lnTo>
                  <a:lnTo>
                    <a:pt x="501807" y="955218"/>
                  </a:lnTo>
                  <a:lnTo>
                    <a:pt x="501645" y="954936"/>
                  </a:lnTo>
                  <a:lnTo>
                    <a:pt x="501498" y="954691"/>
                  </a:lnTo>
                  <a:lnTo>
                    <a:pt x="501343" y="954445"/>
                  </a:lnTo>
                  <a:lnTo>
                    <a:pt x="501184" y="954204"/>
                  </a:lnTo>
                  <a:lnTo>
                    <a:pt x="501022" y="953968"/>
                  </a:lnTo>
                  <a:lnTo>
                    <a:pt x="500731" y="953572"/>
                  </a:lnTo>
                  <a:lnTo>
                    <a:pt x="500478" y="953254"/>
                  </a:lnTo>
                  <a:lnTo>
                    <a:pt x="500349" y="953100"/>
                  </a:lnTo>
                  <a:lnTo>
                    <a:pt x="500214" y="952945"/>
                  </a:lnTo>
                  <a:lnTo>
                    <a:pt x="499828" y="952490"/>
                  </a:lnTo>
                  <a:lnTo>
                    <a:pt x="499628" y="952272"/>
                  </a:lnTo>
                  <a:lnTo>
                    <a:pt x="499409" y="952081"/>
                  </a:lnTo>
                  <a:lnTo>
                    <a:pt x="499175" y="951949"/>
                  </a:lnTo>
                  <a:lnTo>
                    <a:pt x="498926" y="951886"/>
                  </a:lnTo>
                  <a:lnTo>
                    <a:pt x="498658" y="951876"/>
                  </a:lnTo>
                  <a:lnTo>
                    <a:pt x="498102" y="951904"/>
                  </a:lnTo>
                  <a:lnTo>
                    <a:pt x="497830" y="951881"/>
                  </a:lnTo>
                  <a:lnTo>
                    <a:pt x="497540" y="951826"/>
                  </a:lnTo>
                  <a:lnTo>
                    <a:pt x="497245" y="951763"/>
                  </a:lnTo>
                  <a:lnTo>
                    <a:pt x="496958" y="951676"/>
                  </a:lnTo>
                  <a:lnTo>
                    <a:pt x="496679" y="951576"/>
                  </a:lnTo>
                  <a:lnTo>
                    <a:pt x="496414" y="951449"/>
                  </a:lnTo>
                  <a:lnTo>
                    <a:pt x="496093" y="951240"/>
                  </a:lnTo>
                  <a:lnTo>
                    <a:pt x="495795" y="950981"/>
                  </a:lnTo>
                  <a:lnTo>
                    <a:pt x="495519" y="950690"/>
                  </a:lnTo>
                  <a:lnTo>
                    <a:pt x="495258" y="950385"/>
                  </a:lnTo>
                  <a:lnTo>
                    <a:pt x="495013" y="950076"/>
                  </a:lnTo>
                  <a:lnTo>
                    <a:pt x="494726" y="949689"/>
                  </a:lnTo>
                  <a:lnTo>
                    <a:pt x="494458" y="949280"/>
                  </a:lnTo>
                  <a:lnTo>
                    <a:pt x="494212" y="948857"/>
                  </a:lnTo>
                  <a:lnTo>
                    <a:pt x="494016" y="948416"/>
                  </a:lnTo>
                  <a:lnTo>
                    <a:pt x="493869" y="947971"/>
                  </a:lnTo>
                  <a:lnTo>
                    <a:pt x="493823" y="947766"/>
                  </a:lnTo>
                  <a:lnTo>
                    <a:pt x="493789" y="947562"/>
                  </a:lnTo>
                  <a:lnTo>
                    <a:pt x="493763" y="947357"/>
                  </a:lnTo>
                  <a:lnTo>
                    <a:pt x="493740" y="947152"/>
                  </a:lnTo>
                  <a:lnTo>
                    <a:pt x="493721" y="946943"/>
                  </a:lnTo>
                  <a:lnTo>
                    <a:pt x="493699" y="946584"/>
                  </a:lnTo>
                  <a:lnTo>
                    <a:pt x="493695" y="946402"/>
                  </a:lnTo>
                  <a:lnTo>
                    <a:pt x="493699" y="946043"/>
                  </a:lnTo>
                  <a:lnTo>
                    <a:pt x="493710" y="945879"/>
                  </a:lnTo>
                  <a:lnTo>
                    <a:pt x="493729" y="945716"/>
                  </a:lnTo>
                  <a:lnTo>
                    <a:pt x="493748" y="945552"/>
                  </a:lnTo>
                  <a:lnTo>
                    <a:pt x="493797" y="945229"/>
                  </a:lnTo>
                  <a:lnTo>
                    <a:pt x="493865" y="944902"/>
                  </a:lnTo>
                  <a:lnTo>
                    <a:pt x="494046" y="944252"/>
                  </a:lnTo>
                  <a:lnTo>
                    <a:pt x="494118" y="943924"/>
                  </a:lnTo>
                  <a:lnTo>
                    <a:pt x="494148" y="943597"/>
                  </a:lnTo>
                  <a:lnTo>
                    <a:pt x="494148" y="943442"/>
                  </a:lnTo>
                  <a:lnTo>
                    <a:pt x="494141" y="943288"/>
                  </a:lnTo>
                  <a:lnTo>
                    <a:pt x="494125" y="943129"/>
                  </a:lnTo>
                  <a:lnTo>
                    <a:pt x="494084" y="942820"/>
                  </a:lnTo>
                  <a:lnTo>
                    <a:pt x="494050" y="942665"/>
                  </a:lnTo>
                  <a:lnTo>
                    <a:pt x="493967" y="942360"/>
                  </a:lnTo>
                  <a:lnTo>
                    <a:pt x="493869" y="942056"/>
                  </a:lnTo>
                  <a:lnTo>
                    <a:pt x="493804" y="941906"/>
                  </a:lnTo>
                  <a:lnTo>
                    <a:pt x="493593" y="941465"/>
                  </a:lnTo>
                  <a:lnTo>
                    <a:pt x="493532" y="941310"/>
                  </a:lnTo>
                  <a:lnTo>
                    <a:pt x="493491" y="941178"/>
                  </a:lnTo>
                  <a:lnTo>
                    <a:pt x="493431" y="940910"/>
                  </a:lnTo>
                  <a:lnTo>
                    <a:pt x="493347" y="940646"/>
                  </a:lnTo>
                  <a:lnTo>
                    <a:pt x="493268" y="940483"/>
                  </a:lnTo>
                  <a:lnTo>
                    <a:pt x="493170" y="940328"/>
                  </a:lnTo>
                  <a:lnTo>
                    <a:pt x="492955" y="940019"/>
                  </a:lnTo>
                  <a:lnTo>
                    <a:pt x="492860" y="939860"/>
                  </a:lnTo>
                  <a:lnTo>
                    <a:pt x="492668" y="939496"/>
                  </a:lnTo>
                  <a:lnTo>
                    <a:pt x="492581" y="939305"/>
                  </a:lnTo>
                  <a:lnTo>
                    <a:pt x="492509" y="939114"/>
                  </a:lnTo>
                  <a:lnTo>
                    <a:pt x="492452" y="938919"/>
                  </a:lnTo>
                  <a:lnTo>
                    <a:pt x="492407" y="938641"/>
                  </a:lnTo>
                  <a:lnTo>
                    <a:pt x="492403" y="938355"/>
                  </a:lnTo>
                  <a:lnTo>
                    <a:pt x="492422" y="938064"/>
                  </a:lnTo>
                  <a:lnTo>
                    <a:pt x="492475" y="937482"/>
                  </a:lnTo>
                  <a:lnTo>
                    <a:pt x="492513" y="937027"/>
                  </a:lnTo>
                  <a:lnTo>
                    <a:pt x="492535" y="936804"/>
                  </a:lnTo>
                  <a:lnTo>
                    <a:pt x="492566" y="936577"/>
                  </a:lnTo>
                  <a:lnTo>
                    <a:pt x="492611" y="936354"/>
                  </a:lnTo>
                  <a:lnTo>
                    <a:pt x="492671" y="936136"/>
                  </a:lnTo>
                  <a:lnTo>
                    <a:pt x="492747" y="935922"/>
                  </a:lnTo>
                  <a:lnTo>
                    <a:pt x="492830" y="935709"/>
                  </a:lnTo>
                  <a:lnTo>
                    <a:pt x="492909" y="935491"/>
                  </a:lnTo>
                  <a:lnTo>
                    <a:pt x="492981" y="935272"/>
                  </a:lnTo>
                  <a:lnTo>
                    <a:pt x="493034" y="935040"/>
                  </a:lnTo>
                  <a:lnTo>
                    <a:pt x="493117" y="934572"/>
                  </a:lnTo>
                  <a:lnTo>
                    <a:pt x="493162" y="934336"/>
                  </a:lnTo>
                  <a:lnTo>
                    <a:pt x="493234" y="934113"/>
                  </a:lnTo>
                  <a:lnTo>
                    <a:pt x="493359" y="933817"/>
                  </a:lnTo>
                  <a:lnTo>
                    <a:pt x="493517" y="933536"/>
                  </a:lnTo>
                  <a:lnTo>
                    <a:pt x="493695" y="933263"/>
                  </a:lnTo>
                  <a:lnTo>
                    <a:pt x="493880" y="932990"/>
                  </a:lnTo>
                  <a:lnTo>
                    <a:pt x="494069" y="932726"/>
                  </a:lnTo>
                  <a:lnTo>
                    <a:pt x="494201" y="932572"/>
                  </a:lnTo>
                  <a:lnTo>
                    <a:pt x="494356" y="932422"/>
                  </a:lnTo>
                  <a:lnTo>
                    <a:pt x="494499" y="932267"/>
                  </a:lnTo>
                  <a:lnTo>
                    <a:pt x="494613" y="932117"/>
                  </a:lnTo>
                  <a:lnTo>
                    <a:pt x="494665" y="931917"/>
                  </a:lnTo>
                  <a:lnTo>
                    <a:pt x="493094" y="930958"/>
                  </a:lnTo>
                  <a:lnTo>
                    <a:pt x="492940" y="931026"/>
                  </a:lnTo>
                  <a:lnTo>
                    <a:pt x="492641" y="931171"/>
                  </a:lnTo>
                  <a:lnTo>
                    <a:pt x="492350" y="931335"/>
                  </a:lnTo>
                  <a:lnTo>
                    <a:pt x="492033" y="931544"/>
                  </a:lnTo>
                  <a:lnTo>
                    <a:pt x="491727" y="931781"/>
                  </a:lnTo>
                  <a:lnTo>
                    <a:pt x="491436" y="932040"/>
                  </a:lnTo>
                  <a:lnTo>
                    <a:pt x="491157" y="932313"/>
                  </a:lnTo>
                  <a:lnTo>
                    <a:pt x="490896" y="932594"/>
                  </a:lnTo>
                  <a:lnTo>
                    <a:pt x="490757" y="932763"/>
                  </a:lnTo>
                  <a:lnTo>
                    <a:pt x="490364" y="933304"/>
                  </a:lnTo>
                  <a:lnTo>
                    <a:pt x="490220" y="933476"/>
                  </a:lnTo>
                  <a:lnTo>
                    <a:pt x="489922" y="933795"/>
                  </a:lnTo>
                  <a:lnTo>
                    <a:pt x="489763" y="933949"/>
                  </a:lnTo>
                  <a:lnTo>
                    <a:pt x="489601" y="934099"/>
                  </a:lnTo>
                  <a:lnTo>
                    <a:pt x="489435" y="934240"/>
                  </a:lnTo>
                  <a:lnTo>
                    <a:pt x="489201" y="934422"/>
                  </a:lnTo>
                  <a:lnTo>
                    <a:pt x="488955" y="934590"/>
                  </a:lnTo>
                  <a:lnTo>
                    <a:pt x="488702" y="934754"/>
                  </a:lnTo>
                  <a:lnTo>
                    <a:pt x="488445" y="934900"/>
                  </a:lnTo>
                  <a:lnTo>
                    <a:pt x="488181" y="935031"/>
                  </a:lnTo>
                  <a:lnTo>
                    <a:pt x="487890" y="935168"/>
                  </a:lnTo>
                  <a:lnTo>
                    <a:pt x="487739" y="935231"/>
                  </a:lnTo>
                  <a:lnTo>
                    <a:pt x="487592" y="935286"/>
                  </a:lnTo>
                  <a:lnTo>
                    <a:pt x="487441" y="935331"/>
                  </a:lnTo>
                  <a:lnTo>
                    <a:pt x="487320" y="935354"/>
                  </a:lnTo>
                  <a:lnTo>
                    <a:pt x="487191" y="935359"/>
                  </a:lnTo>
                  <a:lnTo>
                    <a:pt x="487067" y="935368"/>
                  </a:lnTo>
                  <a:lnTo>
                    <a:pt x="486953" y="935391"/>
                  </a:lnTo>
                  <a:lnTo>
                    <a:pt x="486855" y="935436"/>
                  </a:lnTo>
                  <a:lnTo>
                    <a:pt x="486765" y="935554"/>
                  </a:lnTo>
                  <a:lnTo>
                    <a:pt x="486720" y="935682"/>
                  </a:lnTo>
                  <a:lnTo>
                    <a:pt x="486704" y="935727"/>
                  </a:lnTo>
                  <a:lnTo>
                    <a:pt x="486674" y="935932"/>
                  </a:lnTo>
                  <a:lnTo>
                    <a:pt x="486666" y="936141"/>
                  </a:lnTo>
                  <a:lnTo>
                    <a:pt x="486685" y="936327"/>
                  </a:lnTo>
                  <a:lnTo>
                    <a:pt x="486742" y="936495"/>
                  </a:lnTo>
                  <a:lnTo>
                    <a:pt x="486836" y="936650"/>
                  </a:lnTo>
                  <a:lnTo>
                    <a:pt x="486953" y="936804"/>
                  </a:lnTo>
                  <a:lnTo>
                    <a:pt x="487074" y="936955"/>
                  </a:lnTo>
                  <a:lnTo>
                    <a:pt x="487176" y="937114"/>
                  </a:lnTo>
                  <a:lnTo>
                    <a:pt x="487301" y="937355"/>
                  </a:lnTo>
                  <a:lnTo>
                    <a:pt x="487418" y="937605"/>
                  </a:lnTo>
                  <a:lnTo>
                    <a:pt x="487524" y="937855"/>
                  </a:lnTo>
                  <a:lnTo>
                    <a:pt x="487618" y="938109"/>
                  </a:lnTo>
                  <a:lnTo>
                    <a:pt x="487697" y="938368"/>
                  </a:lnTo>
                  <a:lnTo>
                    <a:pt x="487746" y="938569"/>
                  </a:lnTo>
                  <a:lnTo>
                    <a:pt x="487803" y="938878"/>
                  </a:lnTo>
                  <a:lnTo>
                    <a:pt x="487897" y="940201"/>
                  </a:lnTo>
                  <a:lnTo>
                    <a:pt x="487913" y="940451"/>
                  </a:lnTo>
                  <a:lnTo>
                    <a:pt x="487988" y="941446"/>
                  </a:lnTo>
                  <a:lnTo>
                    <a:pt x="488003" y="941588"/>
                  </a:lnTo>
                  <a:lnTo>
                    <a:pt x="488022" y="941728"/>
                  </a:lnTo>
                  <a:lnTo>
                    <a:pt x="488049" y="942006"/>
                  </a:lnTo>
                  <a:lnTo>
                    <a:pt x="488056" y="942220"/>
                  </a:lnTo>
                  <a:lnTo>
                    <a:pt x="488049" y="942356"/>
                  </a:lnTo>
                  <a:lnTo>
                    <a:pt x="488049" y="942497"/>
                  </a:lnTo>
                  <a:lnTo>
                    <a:pt x="488090" y="942724"/>
                  </a:lnTo>
                  <a:lnTo>
                    <a:pt x="488264" y="943188"/>
                  </a:lnTo>
                  <a:lnTo>
                    <a:pt x="488321" y="943402"/>
                  </a:lnTo>
                  <a:lnTo>
                    <a:pt x="488302" y="943593"/>
                  </a:lnTo>
                  <a:lnTo>
                    <a:pt x="488230" y="943711"/>
                  </a:lnTo>
                  <a:lnTo>
                    <a:pt x="488136" y="943820"/>
                  </a:lnTo>
                  <a:lnTo>
                    <a:pt x="488022" y="943925"/>
                  </a:lnTo>
                  <a:lnTo>
                    <a:pt x="487901" y="944024"/>
                  </a:lnTo>
                  <a:lnTo>
                    <a:pt x="487788" y="944125"/>
                  </a:lnTo>
                  <a:lnTo>
                    <a:pt x="487490" y="944443"/>
                  </a:lnTo>
                  <a:lnTo>
                    <a:pt x="487339" y="944598"/>
                  </a:lnTo>
                  <a:lnTo>
                    <a:pt x="487176" y="944729"/>
                  </a:lnTo>
                  <a:lnTo>
                    <a:pt x="487002" y="944811"/>
                  </a:lnTo>
                  <a:lnTo>
                    <a:pt x="486829" y="944834"/>
                  </a:lnTo>
                  <a:lnTo>
                    <a:pt x="486640" y="944816"/>
                  </a:lnTo>
                  <a:lnTo>
                    <a:pt x="486255" y="944748"/>
                  </a:lnTo>
                  <a:lnTo>
                    <a:pt x="486073" y="944757"/>
                  </a:lnTo>
                  <a:lnTo>
                    <a:pt x="485937" y="944793"/>
                  </a:lnTo>
                  <a:lnTo>
                    <a:pt x="485805" y="944843"/>
                  </a:lnTo>
                  <a:lnTo>
                    <a:pt x="485673" y="944902"/>
                  </a:lnTo>
                  <a:lnTo>
                    <a:pt x="485541" y="944966"/>
                  </a:lnTo>
                  <a:lnTo>
                    <a:pt x="485409" y="945016"/>
                  </a:lnTo>
                  <a:lnTo>
                    <a:pt x="485008" y="945198"/>
                  </a:lnTo>
                  <a:lnTo>
                    <a:pt x="484876" y="945234"/>
                  </a:lnTo>
                  <a:lnTo>
                    <a:pt x="484748" y="945238"/>
                  </a:lnTo>
                  <a:lnTo>
                    <a:pt x="484657" y="945221"/>
                  </a:lnTo>
                  <a:lnTo>
                    <a:pt x="484570" y="945184"/>
                  </a:lnTo>
                  <a:lnTo>
                    <a:pt x="484487" y="945139"/>
                  </a:lnTo>
                  <a:lnTo>
                    <a:pt x="484325" y="945039"/>
                  </a:lnTo>
                  <a:lnTo>
                    <a:pt x="484211" y="944943"/>
                  </a:lnTo>
                  <a:lnTo>
                    <a:pt x="484011" y="944707"/>
                  </a:lnTo>
                  <a:lnTo>
                    <a:pt x="483909" y="944602"/>
                  </a:lnTo>
                  <a:lnTo>
                    <a:pt x="483792" y="944520"/>
                  </a:lnTo>
                  <a:lnTo>
                    <a:pt x="483592" y="944484"/>
                  </a:lnTo>
                  <a:lnTo>
                    <a:pt x="483362" y="944507"/>
                  </a:lnTo>
                  <a:lnTo>
                    <a:pt x="482867" y="944639"/>
                  </a:lnTo>
                  <a:lnTo>
                    <a:pt x="482572" y="944702"/>
                  </a:lnTo>
                  <a:lnTo>
                    <a:pt x="482467" y="944706"/>
                  </a:lnTo>
                  <a:lnTo>
                    <a:pt x="482357" y="944698"/>
                  </a:lnTo>
                  <a:lnTo>
                    <a:pt x="482289" y="944684"/>
                  </a:lnTo>
                  <a:lnTo>
                    <a:pt x="482225" y="944661"/>
                  </a:lnTo>
                  <a:lnTo>
                    <a:pt x="482157" y="944634"/>
                  </a:lnTo>
                  <a:lnTo>
                    <a:pt x="481953" y="944539"/>
                  </a:lnTo>
                  <a:lnTo>
                    <a:pt x="481734" y="944415"/>
                  </a:lnTo>
                  <a:lnTo>
                    <a:pt x="481613" y="944338"/>
                  </a:lnTo>
                  <a:lnTo>
                    <a:pt x="481507" y="944270"/>
                  </a:lnTo>
                  <a:lnTo>
                    <a:pt x="481413" y="944193"/>
                  </a:lnTo>
                  <a:lnTo>
                    <a:pt x="481349" y="944129"/>
                  </a:lnTo>
                  <a:lnTo>
                    <a:pt x="481235" y="943983"/>
                  </a:lnTo>
                  <a:lnTo>
                    <a:pt x="481183" y="943907"/>
                  </a:lnTo>
                  <a:lnTo>
                    <a:pt x="481069" y="943756"/>
                  </a:lnTo>
                  <a:lnTo>
                    <a:pt x="481009" y="943684"/>
                  </a:lnTo>
                  <a:lnTo>
                    <a:pt x="480888" y="943529"/>
                  </a:lnTo>
                  <a:lnTo>
                    <a:pt x="480824" y="943456"/>
                  </a:lnTo>
                  <a:lnTo>
                    <a:pt x="480695" y="943329"/>
                  </a:lnTo>
                  <a:lnTo>
                    <a:pt x="480563" y="943206"/>
                  </a:lnTo>
                  <a:lnTo>
                    <a:pt x="480495" y="943152"/>
                  </a:lnTo>
                  <a:lnTo>
                    <a:pt x="480423" y="943029"/>
                  </a:lnTo>
                  <a:lnTo>
                    <a:pt x="480374" y="942906"/>
                  </a:lnTo>
                  <a:lnTo>
                    <a:pt x="480352" y="942793"/>
                  </a:lnTo>
                  <a:lnTo>
                    <a:pt x="480344" y="942679"/>
                  </a:lnTo>
                  <a:lnTo>
                    <a:pt x="480348" y="942560"/>
                  </a:lnTo>
                  <a:lnTo>
                    <a:pt x="480348" y="942438"/>
                  </a:lnTo>
                  <a:lnTo>
                    <a:pt x="480344" y="942324"/>
                  </a:lnTo>
                  <a:lnTo>
                    <a:pt x="480329" y="942147"/>
                  </a:lnTo>
                  <a:lnTo>
                    <a:pt x="480321" y="941965"/>
                  </a:lnTo>
                  <a:lnTo>
                    <a:pt x="480303" y="941788"/>
                  </a:lnTo>
                  <a:lnTo>
                    <a:pt x="480265" y="941620"/>
                  </a:lnTo>
                  <a:lnTo>
                    <a:pt x="480204" y="941465"/>
                  </a:lnTo>
                  <a:lnTo>
                    <a:pt x="480125" y="941351"/>
                  </a:lnTo>
                  <a:lnTo>
                    <a:pt x="480027" y="941247"/>
                  </a:lnTo>
                  <a:lnTo>
                    <a:pt x="479917" y="941151"/>
                  </a:lnTo>
                  <a:lnTo>
                    <a:pt x="479710" y="940951"/>
                  </a:lnTo>
                  <a:lnTo>
                    <a:pt x="479506" y="940701"/>
                  </a:lnTo>
                  <a:lnTo>
                    <a:pt x="479309" y="940437"/>
                  </a:lnTo>
                  <a:lnTo>
                    <a:pt x="479218" y="940306"/>
                  </a:lnTo>
                  <a:lnTo>
                    <a:pt x="478776" y="939779"/>
                  </a:lnTo>
                  <a:lnTo>
                    <a:pt x="478139" y="939246"/>
                  </a:lnTo>
                  <a:lnTo>
                    <a:pt x="476469" y="938241"/>
                  </a:lnTo>
                  <a:lnTo>
                    <a:pt x="476084" y="938169"/>
                  </a:lnTo>
                  <a:lnTo>
                    <a:pt x="475506" y="937833"/>
                  </a:lnTo>
                  <a:lnTo>
                    <a:pt x="474804" y="937173"/>
                  </a:lnTo>
                  <a:lnTo>
                    <a:pt x="474490" y="936709"/>
                  </a:lnTo>
                  <a:lnTo>
                    <a:pt x="474177" y="936118"/>
                  </a:lnTo>
                  <a:lnTo>
                    <a:pt x="474132" y="935868"/>
                  </a:lnTo>
                  <a:lnTo>
                    <a:pt x="474131" y="935605"/>
                  </a:lnTo>
                  <a:lnTo>
                    <a:pt x="474120" y="935340"/>
                  </a:lnTo>
                  <a:lnTo>
                    <a:pt x="474105" y="935077"/>
                  </a:lnTo>
                  <a:lnTo>
                    <a:pt x="474082" y="934813"/>
                  </a:lnTo>
                  <a:lnTo>
                    <a:pt x="474018" y="934272"/>
                  </a:lnTo>
                  <a:lnTo>
                    <a:pt x="473977" y="933990"/>
                  </a:lnTo>
                  <a:lnTo>
                    <a:pt x="473928" y="933708"/>
                  </a:lnTo>
                  <a:lnTo>
                    <a:pt x="473860" y="933440"/>
                  </a:lnTo>
                  <a:lnTo>
                    <a:pt x="473765" y="933181"/>
                  </a:lnTo>
                  <a:lnTo>
                    <a:pt x="473644" y="932958"/>
                  </a:lnTo>
                  <a:lnTo>
                    <a:pt x="473493" y="932745"/>
                  </a:lnTo>
                  <a:lnTo>
                    <a:pt x="473327" y="932540"/>
                  </a:lnTo>
                  <a:lnTo>
                    <a:pt x="473165" y="932331"/>
                  </a:lnTo>
                  <a:lnTo>
                    <a:pt x="473010" y="932122"/>
                  </a:lnTo>
                  <a:lnTo>
                    <a:pt x="472772" y="931726"/>
                  </a:lnTo>
                  <a:lnTo>
                    <a:pt x="472538" y="931326"/>
                  </a:lnTo>
                  <a:lnTo>
                    <a:pt x="472405" y="931135"/>
                  </a:lnTo>
                  <a:lnTo>
                    <a:pt x="472232" y="930899"/>
                  </a:lnTo>
                  <a:lnTo>
                    <a:pt x="472070" y="930696"/>
                  </a:lnTo>
                  <a:lnTo>
                    <a:pt x="471847" y="930440"/>
                  </a:lnTo>
                  <a:lnTo>
                    <a:pt x="471639" y="930226"/>
                  </a:lnTo>
                  <a:lnTo>
                    <a:pt x="471420" y="930030"/>
                  </a:lnTo>
                  <a:lnTo>
                    <a:pt x="471205" y="929876"/>
                  </a:lnTo>
                  <a:lnTo>
                    <a:pt x="470970" y="929744"/>
                  </a:lnTo>
                  <a:lnTo>
                    <a:pt x="470494" y="929494"/>
                  </a:lnTo>
                  <a:lnTo>
                    <a:pt x="470268" y="929348"/>
                  </a:lnTo>
                  <a:lnTo>
                    <a:pt x="470015" y="929158"/>
                  </a:lnTo>
                  <a:lnTo>
                    <a:pt x="469766" y="928953"/>
                  </a:lnTo>
                  <a:lnTo>
                    <a:pt x="469528" y="928739"/>
                  </a:lnTo>
                  <a:lnTo>
                    <a:pt x="469297" y="928517"/>
                  </a:lnTo>
                  <a:lnTo>
                    <a:pt x="469089" y="928276"/>
                  </a:lnTo>
                  <a:lnTo>
                    <a:pt x="468863" y="927985"/>
                  </a:lnTo>
                  <a:lnTo>
                    <a:pt x="468655" y="927675"/>
                  </a:lnTo>
                  <a:lnTo>
                    <a:pt x="468466" y="927353"/>
                  </a:lnTo>
                  <a:lnTo>
                    <a:pt x="468300" y="927021"/>
                  </a:lnTo>
                  <a:lnTo>
                    <a:pt x="468157" y="926680"/>
                  </a:lnTo>
                  <a:lnTo>
                    <a:pt x="468043" y="926443"/>
                  </a:lnTo>
                  <a:lnTo>
                    <a:pt x="467904" y="926212"/>
                  </a:lnTo>
                  <a:lnTo>
                    <a:pt x="467749" y="925989"/>
                  </a:lnTo>
                  <a:lnTo>
                    <a:pt x="467579" y="925784"/>
                  </a:lnTo>
                  <a:lnTo>
                    <a:pt x="467398" y="925593"/>
                  </a:lnTo>
                  <a:lnTo>
                    <a:pt x="467205" y="925438"/>
                  </a:lnTo>
                  <a:lnTo>
                    <a:pt x="466993" y="925307"/>
                  </a:lnTo>
                  <a:lnTo>
                    <a:pt x="466771" y="925184"/>
                  </a:lnTo>
                  <a:lnTo>
                    <a:pt x="466548" y="925057"/>
                  </a:lnTo>
                  <a:lnTo>
                    <a:pt x="466336" y="924920"/>
                  </a:lnTo>
                  <a:lnTo>
                    <a:pt x="466083" y="924707"/>
                  </a:lnTo>
                  <a:lnTo>
                    <a:pt x="465849" y="924461"/>
                  </a:lnTo>
                  <a:lnTo>
                    <a:pt x="465611" y="924220"/>
                  </a:lnTo>
                  <a:lnTo>
                    <a:pt x="465366" y="924011"/>
                  </a:lnTo>
                  <a:lnTo>
                    <a:pt x="465094" y="923861"/>
                  </a:lnTo>
                  <a:lnTo>
                    <a:pt x="464829" y="923793"/>
                  </a:lnTo>
                  <a:lnTo>
                    <a:pt x="464546" y="923757"/>
                  </a:lnTo>
                  <a:lnTo>
                    <a:pt x="464255" y="923752"/>
                  </a:lnTo>
                  <a:lnTo>
                    <a:pt x="463965" y="923770"/>
                  </a:lnTo>
                  <a:lnTo>
                    <a:pt x="463681" y="923798"/>
                  </a:lnTo>
                  <a:lnTo>
                    <a:pt x="463421" y="923843"/>
                  </a:lnTo>
                  <a:lnTo>
                    <a:pt x="463164" y="923906"/>
                  </a:lnTo>
                  <a:lnTo>
                    <a:pt x="462911" y="923984"/>
                  </a:lnTo>
                  <a:lnTo>
                    <a:pt x="462658" y="924070"/>
                  </a:lnTo>
                  <a:lnTo>
                    <a:pt x="462008" y="924316"/>
                  </a:lnTo>
                  <a:lnTo>
                    <a:pt x="461600" y="924484"/>
                  </a:lnTo>
                  <a:lnTo>
                    <a:pt x="461208" y="924679"/>
                  </a:lnTo>
                  <a:lnTo>
                    <a:pt x="460845" y="924902"/>
                  </a:lnTo>
                  <a:lnTo>
                    <a:pt x="460520" y="925166"/>
                  </a:lnTo>
                  <a:lnTo>
                    <a:pt x="460252" y="925457"/>
                  </a:lnTo>
                  <a:lnTo>
                    <a:pt x="460018" y="925784"/>
                  </a:lnTo>
                  <a:lnTo>
                    <a:pt x="459810" y="926139"/>
                  </a:lnTo>
                  <a:lnTo>
                    <a:pt x="459621" y="926502"/>
                  </a:lnTo>
                  <a:lnTo>
                    <a:pt x="459455" y="926875"/>
                  </a:lnTo>
                  <a:lnTo>
                    <a:pt x="459372" y="927084"/>
                  </a:lnTo>
                  <a:lnTo>
                    <a:pt x="459168" y="927730"/>
                  </a:lnTo>
                  <a:lnTo>
                    <a:pt x="459093" y="927943"/>
                  </a:lnTo>
                  <a:lnTo>
                    <a:pt x="458934" y="928312"/>
                  </a:lnTo>
                  <a:lnTo>
                    <a:pt x="458760" y="928671"/>
                  </a:lnTo>
                  <a:lnTo>
                    <a:pt x="458575" y="929030"/>
                  </a:lnTo>
                  <a:lnTo>
                    <a:pt x="458379" y="929385"/>
                  </a:lnTo>
                  <a:lnTo>
                    <a:pt x="458179" y="929730"/>
                  </a:lnTo>
                  <a:lnTo>
                    <a:pt x="457956" y="930130"/>
                  </a:lnTo>
                  <a:lnTo>
                    <a:pt x="457725" y="930535"/>
                  </a:lnTo>
                  <a:lnTo>
                    <a:pt x="457484" y="930926"/>
                  </a:lnTo>
                  <a:lnTo>
                    <a:pt x="457219" y="931294"/>
                  </a:lnTo>
                  <a:lnTo>
                    <a:pt x="456921" y="931631"/>
                  </a:lnTo>
                  <a:lnTo>
                    <a:pt x="456415" y="932022"/>
                  </a:lnTo>
                  <a:lnTo>
                    <a:pt x="455830" y="932331"/>
                  </a:lnTo>
                  <a:lnTo>
                    <a:pt x="454561" y="932858"/>
                  </a:lnTo>
                  <a:lnTo>
                    <a:pt x="453949" y="933154"/>
                  </a:lnTo>
                  <a:lnTo>
                    <a:pt x="453647" y="933313"/>
                  </a:lnTo>
                  <a:lnTo>
                    <a:pt x="453341" y="933467"/>
                  </a:lnTo>
                  <a:lnTo>
                    <a:pt x="453039" y="933631"/>
                  </a:lnTo>
                  <a:lnTo>
                    <a:pt x="452752" y="933808"/>
                  </a:lnTo>
                  <a:lnTo>
                    <a:pt x="452483" y="934008"/>
                  </a:lnTo>
                  <a:lnTo>
                    <a:pt x="452102" y="934377"/>
                  </a:lnTo>
                  <a:lnTo>
                    <a:pt x="451743" y="934804"/>
                  </a:lnTo>
                  <a:lnTo>
                    <a:pt x="451434" y="935268"/>
                  </a:lnTo>
                  <a:lnTo>
                    <a:pt x="451188" y="935754"/>
                  </a:lnTo>
                  <a:lnTo>
                    <a:pt x="451026" y="936250"/>
                  </a:lnTo>
                  <a:lnTo>
                    <a:pt x="450980" y="936464"/>
                  </a:lnTo>
                  <a:lnTo>
                    <a:pt x="450939" y="936682"/>
                  </a:lnTo>
                  <a:lnTo>
                    <a:pt x="450912" y="936900"/>
                  </a:lnTo>
                  <a:lnTo>
                    <a:pt x="450905" y="937118"/>
                  </a:lnTo>
                  <a:lnTo>
                    <a:pt x="450931" y="937323"/>
                  </a:lnTo>
                  <a:lnTo>
                    <a:pt x="451029" y="937586"/>
                  </a:lnTo>
                  <a:lnTo>
                    <a:pt x="451188" y="937841"/>
                  </a:lnTo>
                  <a:lnTo>
                    <a:pt x="451392" y="938082"/>
                  </a:lnTo>
                  <a:lnTo>
                    <a:pt x="451611" y="938314"/>
                  </a:lnTo>
                  <a:lnTo>
                    <a:pt x="451830" y="938532"/>
                  </a:lnTo>
                  <a:lnTo>
                    <a:pt x="452042" y="938719"/>
                  </a:lnTo>
                  <a:lnTo>
                    <a:pt x="452268" y="938891"/>
                  </a:lnTo>
                  <a:lnTo>
                    <a:pt x="452737" y="939219"/>
                  </a:lnTo>
                  <a:lnTo>
                    <a:pt x="452963" y="939396"/>
                  </a:lnTo>
                  <a:lnTo>
                    <a:pt x="453375" y="939760"/>
                  </a:lnTo>
                  <a:lnTo>
                    <a:pt x="453775" y="940146"/>
                  </a:lnTo>
                  <a:lnTo>
                    <a:pt x="453968" y="940342"/>
                  </a:lnTo>
                  <a:lnTo>
                    <a:pt x="454126" y="940560"/>
                  </a:lnTo>
                  <a:lnTo>
                    <a:pt x="454293" y="940769"/>
                  </a:lnTo>
                  <a:lnTo>
                    <a:pt x="454466" y="940978"/>
                  </a:lnTo>
                  <a:lnTo>
                    <a:pt x="454644" y="941183"/>
                  </a:lnTo>
                  <a:lnTo>
                    <a:pt x="454829" y="941378"/>
                  </a:lnTo>
                  <a:lnTo>
                    <a:pt x="455157" y="941715"/>
                  </a:lnTo>
                  <a:lnTo>
                    <a:pt x="455327" y="941878"/>
                  </a:lnTo>
                  <a:lnTo>
                    <a:pt x="455505" y="942028"/>
                  </a:lnTo>
                  <a:lnTo>
                    <a:pt x="455690" y="942169"/>
                  </a:lnTo>
                  <a:lnTo>
                    <a:pt x="455916" y="942315"/>
                  </a:lnTo>
                  <a:lnTo>
                    <a:pt x="456158" y="942438"/>
                  </a:lnTo>
                  <a:lnTo>
                    <a:pt x="456404" y="942556"/>
                  </a:lnTo>
                  <a:lnTo>
                    <a:pt x="456657" y="942660"/>
                  </a:lnTo>
                  <a:lnTo>
                    <a:pt x="456910" y="942756"/>
                  </a:lnTo>
                  <a:lnTo>
                    <a:pt x="457102" y="942820"/>
                  </a:lnTo>
                  <a:lnTo>
                    <a:pt x="457299" y="942874"/>
                  </a:lnTo>
                  <a:lnTo>
                    <a:pt x="457499" y="942924"/>
                  </a:lnTo>
                  <a:lnTo>
                    <a:pt x="457695" y="942983"/>
                  </a:lnTo>
                  <a:lnTo>
                    <a:pt x="457888" y="943056"/>
                  </a:lnTo>
                  <a:lnTo>
                    <a:pt x="458078" y="943151"/>
                  </a:lnTo>
                  <a:lnTo>
                    <a:pt x="458133" y="943179"/>
                  </a:lnTo>
                  <a:lnTo>
                    <a:pt x="458379" y="943324"/>
                  </a:lnTo>
                  <a:lnTo>
                    <a:pt x="458609" y="943479"/>
                  </a:lnTo>
                  <a:lnTo>
                    <a:pt x="459066" y="943815"/>
                  </a:lnTo>
                  <a:lnTo>
                    <a:pt x="459414" y="944097"/>
                  </a:lnTo>
                  <a:lnTo>
                    <a:pt x="459742" y="944402"/>
                  </a:lnTo>
                  <a:lnTo>
                    <a:pt x="460690" y="945361"/>
                  </a:lnTo>
                  <a:lnTo>
                    <a:pt x="461359" y="946020"/>
                  </a:lnTo>
                  <a:lnTo>
                    <a:pt x="462012" y="946702"/>
                  </a:lnTo>
                  <a:lnTo>
                    <a:pt x="462239" y="946925"/>
                  </a:lnTo>
                  <a:lnTo>
                    <a:pt x="462454" y="947152"/>
                  </a:lnTo>
                  <a:lnTo>
                    <a:pt x="462647" y="947398"/>
                  </a:lnTo>
                  <a:lnTo>
                    <a:pt x="462790" y="947657"/>
                  </a:lnTo>
                  <a:lnTo>
                    <a:pt x="462873" y="947857"/>
                  </a:lnTo>
                  <a:lnTo>
                    <a:pt x="462941" y="948071"/>
                  </a:lnTo>
                  <a:lnTo>
                    <a:pt x="462994" y="948289"/>
                  </a:lnTo>
                  <a:lnTo>
                    <a:pt x="463021" y="948507"/>
                  </a:lnTo>
                  <a:lnTo>
                    <a:pt x="463017" y="948716"/>
                  </a:lnTo>
                  <a:lnTo>
                    <a:pt x="462975" y="948926"/>
                  </a:lnTo>
                  <a:lnTo>
                    <a:pt x="462900" y="949135"/>
                  </a:lnTo>
                  <a:lnTo>
                    <a:pt x="462798" y="949335"/>
                  </a:lnTo>
                  <a:lnTo>
                    <a:pt x="462579" y="949735"/>
                  </a:lnTo>
                  <a:lnTo>
                    <a:pt x="462477" y="949903"/>
                  </a:lnTo>
                  <a:lnTo>
                    <a:pt x="462242" y="950230"/>
                  </a:lnTo>
                  <a:lnTo>
                    <a:pt x="462133" y="950394"/>
                  </a:lnTo>
                  <a:lnTo>
                    <a:pt x="462039" y="950567"/>
                  </a:lnTo>
                  <a:lnTo>
                    <a:pt x="461955" y="950794"/>
                  </a:lnTo>
                  <a:lnTo>
                    <a:pt x="461899" y="951031"/>
                  </a:lnTo>
                  <a:lnTo>
                    <a:pt x="461850" y="951272"/>
                  </a:lnTo>
                  <a:lnTo>
                    <a:pt x="461789" y="951508"/>
                  </a:lnTo>
                  <a:lnTo>
                    <a:pt x="461699" y="951726"/>
                  </a:lnTo>
                  <a:lnTo>
                    <a:pt x="461480" y="952049"/>
                  </a:lnTo>
                  <a:lnTo>
                    <a:pt x="461193" y="952340"/>
                  </a:lnTo>
                  <a:lnTo>
                    <a:pt x="460864" y="952604"/>
                  </a:lnTo>
                  <a:lnTo>
                    <a:pt x="460517" y="952849"/>
                  </a:lnTo>
                  <a:lnTo>
                    <a:pt x="460169" y="953077"/>
                  </a:lnTo>
                  <a:lnTo>
                    <a:pt x="459652" y="953381"/>
                  </a:lnTo>
                  <a:lnTo>
                    <a:pt x="459096" y="953654"/>
                  </a:lnTo>
                  <a:lnTo>
                    <a:pt x="458515" y="953882"/>
                  </a:lnTo>
                  <a:lnTo>
                    <a:pt x="457926" y="954050"/>
                  </a:lnTo>
                  <a:lnTo>
                    <a:pt x="457340" y="954154"/>
                  </a:lnTo>
                  <a:lnTo>
                    <a:pt x="457038" y="954159"/>
                  </a:lnTo>
                  <a:lnTo>
                    <a:pt x="456423" y="954100"/>
                  </a:lnTo>
                  <a:lnTo>
                    <a:pt x="456120" y="954091"/>
                  </a:lnTo>
                  <a:lnTo>
                    <a:pt x="455830" y="954127"/>
                  </a:lnTo>
                  <a:lnTo>
                    <a:pt x="455671" y="954168"/>
                  </a:lnTo>
                  <a:lnTo>
                    <a:pt x="455512" y="954223"/>
                  </a:lnTo>
                  <a:lnTo>
                    <a:pt x="455357" y="954286"/>
                  </a:lnTo>
                  <a:lnTo>
                    <a:pt x="455203" y="954354"/>
                  </a:lnTo>
                  <a:lnTo>
                    <a:pt x="455052" y="954427"/>
                  </a:lnTo>
                  <a:lnTo>
                    <a:pt x="454825" y="954568"/>
                  </a:lnTo>
                  <a:lnTo>
                    <a:pt x="454610" y="954736"/>
                  </a:lnTo>
                  <a:lnTo>
                    <a:pt x="454402" y="954914"/>
                  </a:lnTo>
                  <a:lnTo>
                    <a:pt x="454183" y="955068"/>
                  </a:lnTo>
                  <a:lnTo>
                    <a:pt x="453949" y="955186"/>
                  </a:lnTo>
                  <a:lnTo>
                    <a:pt x="453779" y="955227"/>
                  </a:lnTo>
                  <a:lnTo>
                    <a:pt x="453416" y="955268"/>
                  </a:lnTo>
                  <a:lnTo>
                    <a:pt x="453239" y="955296"/>
                  </a:lnTo>
                  <a:lnTo>
                    <a:pt x="453069" y="955346"/>
                  </a:lnTo>
                  <a:lnTo>
                    <a:pt x="452876" y="955450"/>
                  </a:lnTo>
                  <a:lnTo>
                    <a:pt x="452695" y="955591"/>
                  </a:lnTo>
                  <a:lnTo>
                    <a:pt x="452521" y="955750"/>
                  </a:lnTo>
                  <a:lnTo>
                    <a:pt x="452351" y="955914"/>
                  </a:lnTo>
                  <a:lnTo>
                    <a:pt x="452178" y="956068"/>
                  </a:lnTo>
                  <a:lnTo>
                    <a:pt x="452098" y="956205"/>
                  </a:lnTo>
                  <a:lnTo>
                    <a:pt x="452011" y="956337"/>
                  </a:lnTo>
                  <a:lnTo>
                    <a:pt x="451822" y="956591"/>
                  </a:lnTo>
                  <a:lnTo>
                    <a:pt x="451724" y="956710"/>
                  </a:lnTo>
                  <a:lnTo>
                    <a:pt x="451622" y="956823"/>
                  </a:lnTo>
                  <a:lnTo>
                    <a:pt x="451184" y="957255"/>
                  </a:lnTo>
                  <a:lnTo>
                    <a:pt x="451056" y="957396"/>
                  </a:lnTo>
                  <a:lnTo>
                    <a:pt x="450678" y="957833"/>
                  </a:lnTo>
                  <a:lnTo>
                    <a:pt x="450463" y="958042"/>
                  </a:lnTo>
                  <a:lnTo>
                    <a:pt x="450214" y="958251"/>
                  </a:lnTo>
                  <a:lnTo>
                    <a:pt x="450127" y="958315"/>
                  </a:lnTo>
                  <a:lnTo>
                    <a:pt x="449738" y="958783"/>
                  </a:lnTo>
                  <a:lnTo>
                    <a:pt x="449345" y="959201"/>
                  </a:lnTo>
                  <a:lnTo>
                    <a:pt x="448956" y="959642"/>
                  </a:lnTo>
                  <a:lnTo>
                    <a:pt x="448556" y="960060"/>
                  </a:lnTo>
                  <a:lnTo>
                    <a:pt x="448133" y="960424"/>
                  </a:lnTo>
                  <a:lnTo>
                    <a:pt x="447668" y="960693"/>
                  </a:lnTo>
                  <a:lnTo>
                    <a:pt x="447419" y="960788"/>
                  </a:lnTo>
                  <a:lnTo>
                    <a:pt x="446611" y="960797"/>
                  </a:lnTo>
                  <a:lnTo>
                    <a:pt x="445806" y="960679"/>
                  </a:lnTo>
                  <a:lnTo>
                    <a:pt x="445776" y="960765"/>
                  </a:lnTo>
                  <a:lnTo>
                    <a:pt x="445719" y="960811"/>
                  </a:lnTo>
                  <a:lnTo>
                    <a:pt x="445648" y="960820"/>
                  </a:lnTo>
                  <a:lnTo>
                    <a:pt x="445565" y="960820"/>
                  </a:lnTo>
                  <a:lnTo>
                    <a:pt x="445478" y="960811"/>
                  </a:lnTo>
                  <a:lnTo>
                    <a:pt x="445402" y="960797"/>
                  </a:lnTo>
                  <a:lnTo>
                    <a:pt x="445308" y="960770"/>
                  </a:lnTo>
                  <a:lnTo>
                    <a:pt x="445217" y="960724"/>
                  </a:lnTo>
                  <a:lnTo>
                    <a:pt x="445043" y="960611"/>
                  </a:lnTo>
                  <a:lnTo>
                    <a:pt x="444843" y="960488"/>
                  </a:lnTo>
                  <a:lnTo>
                    <a:pt x="444734" y="960411"/>
                  </a:lnTo>
                  <a:lnTo>
                    <a:pt x="444620" y="960338"/>
                  </a:lnTo>
                  <a:lnTo>
                    <a:pt x="444507" y="960270"/>
                  </a:lnTo>
                  <a:lnTo>
                    <a:pt x="444390" y="960206"/>
                  </a:lnTo>
                  <a:lnTo>
                    <a:pt x="444182" y="960124"/>
                  </a:lnTo>
                  <a:lnTo>
                    <a:pt x="443518" y="959951"/>
                  </a:lnTo>
                  <a:lnTo>
                    <a:pt x="443314" y="959865"/>
                  </a:lnTo>
                  <a:lnTo>
                    <a:pt x="443212" y="959810"/>
                  </a:lnTo>
                  <a:lnTo>
                    <a:pt x="443019" y="959697"/>
                  </a:lnTo>
                  <a:lnTo>
                    <a:pt x="442932" y="959633"/>
                  </a:lnTo>
                  <a:lnTo>
                    <a:pt x="442849" y="959556"/>
                  </a:lnTo>
                  <a:lnTo>
                    <a:pt x="442758" y="959429"/>
                  </a:lnTo>
                  <a:lnTo>
                    <a:pt x="442687" y="959278"/>
                  </a:lnTo>
                  <a:lnTo>
                    <a:pt x="442630" y="959115"/>
                  </a:lnTo>
                  <a:lnTo>
                    <a:pt x="442524" y="958783"/>
                  </a:lnTo>
                  <a:lnTo>
                    <a:pt x="442377" y="958378"/>
                  </a:lnTo>
                  <a:lnTo>
                    <a:pt x="442249" y="957960"/>
                  </a:lnTo>
                  <a:lnTo>
                    <a:pt x="442135" y="957542"/>
                  </a:lnTo>
                  <a:lnTo>
                    <a:pt x="442037" y="957119"/>
                  </a:lnTo>
                  <a:lnTo>
                    <a:pt x="441958" y="956691"/>
                  </a:lnTo>
                  <a:lnTo>
                    <a:pt x="441901" y="956587"/>
                  </a:lnTo>
                  <a:lnTo>
                    <a:pt x="441712" y="956296"/>
                  </a:lnTo>
                  <a:lnTo>
                    <a:pt x="441516" y="956009"/>
                  </a:lnTo>
                  <a:lnTo>
                    <a:pt x="441331" y="955718"/>
                  </a:lnTo>
                  <a:lnTo>
                    <a:pt x="441165" y="955414"/>
                  </a:lnTo>
                  <a:lnTo>
                    <a:pt x="441063" y="955164"/>
                  </a:lnTo>
                  <a:lnTo>
                    <a:pt x="440972" y="954909"/>
                  </a:lnTo>
                  <a:lnTo>
                    <a:pt x="440889" y="954650"/>
                  </a:lnTo>
                  <a:lnTo>
                    <a:pt x="440798" y="954391"/>
                  </a:lnTo>
                  <a:lnTo>
                    <a:pt x="440704" y="954141"/>
                  </a:lnTo>
                  <a:lnTo>
                    <a:pt x="440538" y="953731"/>
                  </a:lnTo>
                  <a:lnTo>
                    <a:pt x="440451" y="953527"/>
                  </a:lnTo>
                  <a:lnTo>
                    <a:pt x="440353" y="953336"/>
                  </a:lnTo>
                  <a:lnTo>
                    <a:pt x="440236" y="953159"/>
                  </a:lnTo>
                  <a:lnTo>
                    <a:pt x="440005" y="952909"/>
                  </a:lnTo>
                  <a:lnTo>
                    <a:pt x="439722" y="952690"/>
                  </a:lnTo>
                  <a:lnTo>
                    <a:pt x="439409" y="952499"/>
                  </a:lnTo>
                  <a:lnTo>
                    <a:pt x="439076" y="952336"/>
                  </a:lnTo>
                  <a:lnTo>
                    <a:pt x="438748" y="952204"/>
                  </a:lnTo>
                  <a:lnTo>
                    <a:pt x="438355" y="952099"/>
                  </a:lnTo>
                  <a:lnTo>
                    <a:pt x="437943" y="952049"/>
                  </a:lnTo>
                  <a:lnTo>
                    <a:pt x="437516" y="952031"/>
                  </a:lnTo>
                  <a:lnTo>
                    <a:pt x="437090" y="952031"/>
                  </a:lnTo>
                  <a:lnTo>
                    <a:pt x="436667" y="952022"/>
                  </a:lnTo>
                  <a:lnTo>
                    <a:pt x="436228" y="952004"/>
                  </a:lnTo>
                  <a:lnTo>
                    <a:pt x="435790" y="951990"/>
                  </a:lnTo>
                  <a:lnTo>
                    <a:pt x="435352" y="951986"/>
                  </a:lnTo>
                  <a:lnTo>
                    <a:pt x="435122" y="951990"/>
                  </a:lnTo>
                  <a:lnTo>
                    <a:pt x="434794" y="952111"/>
                  </a:lnTo>
                  <a:lnTo>
                    <a:pt x="434676" y="952154"/>
                  </a:lnTo>
                  <a:lnTo>
                    <a:pt x="434223" y="952308"/>
                  </a:lnTo>
                  <a:lnTo>
                    <a:pt x="433811" y="952440"/>
                  </a:lnTo>
                  <a:lnTo>
                    <a:pt x="433626" y="952495"/>
                  </a:lnTo>
                  <a:lnTo>
                    <a:pt x="433445" y="952554"/>
                  </a:lnTo>
                  <a:lnTo>
                    <a:pt x="433260" y="952604"/>
                  </a:lnTo>
                  <a:lnTo>
                    <a:pt x="433071" y="952649"/>
                  </a:lnTo>
                  <a:lnTo>
                    <a:pt x="432682" y="952713"/>
                  </a:lnTo>
                  <a:lnTo>
                    <a:pt x="432289" y="952749"/>
                  </a:lnTo>
                  <a:lnTo>
                    <a:pt x="431893" y="952768"/>
                  </a:lnTo>
                  <a:lnTo>
                    <a:pt x="431096" y="952777"/>
                  </a:lnTo>
                  <a:lnTo>
                    <a:pt x="430299" y="952795"/>
                  </a:lnTo>
                  <a:lnTo>
                    <a:pt x="430038" y="952777"/>
                  </a:lnTo>
                  <a:lnTo>
                    <a:pt x="429785" y="952722"/>
                  </a:lnTo>
                  <a:lnTo>
                    <a:pt x="429574" y="952658"/>
                  </a:lnTo>
                  <a:lnTo>
                    <a:pt x="429363" y="952572"/>
                  </a:lnTo>
                  <a:lnTo>
                    <a:pt x="429155" y="952467"/>
                  </a:lnTo>
                  <a:lnTo>
                    <a:pt x="428970" y="952349"/>
                  </a:lnTo>
                  <a:lnTo>
                    <a:pt x="428811" y="952204"/>
                  </a:lnTo>
                  <a:lnTo>
                    <a:pt x="428675" y="952036"/>
                  </a:lnTo>
                  <a:lnTo>
                    <a:pt x="428558" y="951835"/>
                  </a:lnTo>
                  <a:lnTo>
                    <a:pt x="428464" y="951622"/>
                  </a:lnTo>
                  <a:lnTo>
                    <a:pt x="428396" y="951404"/>
                  </a:lnTo>
                  <a:lnTo>
                    <a:pt x="428358" y="951190"/>
                  </a:lnTo>
                  <a:lnTo>
                    <a:pt x="428343" y="951076"/>
                  </a:lnTo>
                  <a:lnTo>
                    <a:pt x="428245" y="950526"/>
                  </a:lnTo>
                  <a:lnTo>
                    <a:pt x="428127" y="949976"/>
                  </a:lnTo>
                  <a:lnTo>
                    <a:pt x="427995" y="949430"/>
                  </a:lnTo>
                  <a:lnTo>
                    <a:pt x="427738" y="948512"/>
                  </a:lnTo>
                  <a:lnTo>
                    <a:pt x="427625" y="948130"/>
                  </a:lnTo>
                  <a:lnTo>
                    <a:pt x="427504" y="947753"/>
                  </a:lnTo>
                  <a:lnTo>
                    <a:pt x="427365" y="947384"/>
                  </a:lnTo>
                  <a:lnTo>
                    <a:pt x="427198" y="947030"/>
                  </a:lnTo>
                  <a:lnTo>
                    <a:pt x="427025" y="946716"/>
                  </a:lnTo>
                  <a:lnTo>
                    <a:pt x="426828" y="946407"/>
                  </a:lnTo>
                  <a:lnTo>
                    <a:pt x="426621" y="946111"/>
                  </a:lnTo>
                  <a:lnTo>
                    <a:pt x="426394" y="945825"/>
                  </a:lnTo>
                  <a:lnTo>
                    <a:pt x="426160" y="945552"/>
                  </a:lnTo>
                  <a:lnTo>
                    <a:pt x="425907" y="945284"/>
                  </a:lnTo>
                  <a:lnTo>
                    <a:pt x="425642" y="945025"/>
                  </a:lnTo>
                  <a:lnTo>
                    <a:pt x="425367" y="944784"/>
                  </a:lnTo>
                  <a:lnTo>
                    <a:pt x="425076" y="944556"/>
                  </a:lnTo>
                  <a:lnTo>
                    <a:pt x="424774" y="944356"/>
                  </a:lnTo>
                  <a:lnTo>
                    <a:pt x="424475" y="944184"/>
                  </a:lnTo>
                  <a:lnTo>
                    <a:pt x="424166" y="944029"/>
                  </a:lnTo>
                  <a:lnTo>
                    <a:pt x="423845" y="943888"/>
                  </a:lnTo>
                  <a:lnTo>
                    <a:pt x="423516" y="943779"/>
                  </a:lnTo>
                  <a:lnTo>
                    <a:pt x="423184" y="943693"/>
                  </a:lnTo>
                  <a:lnTo>
                    <a:pt x="422844" y="943656"/>
                  </a:lnTo>
                  <a:lnTo>
                    <a:pt x="422496" y="943661"/>
                  </a:lnTo>
                  <a:lnTo>
                    <a:pt x="422141" y="943683"/>
                  </a:lnTo>
                  <a:lnTo>
                    <a:pt x="421790" y="943711"/>
                  </a:lnTo>
                  <a:lnTo>
                    <a:pt x="421439" y="943711"/>
                  </a:lnTo>
                  <a:lnTo>
                    <a:pt x="421137" y="943697"/>
                  </a:lnTo>
                  <a:lnTo>
                    <a:pt x="419936" y="943588"/>
                  </a:lnTo>
                  <a:lnTo>
                    <a:pt x="419566" y="943565"/>
                  </a:lnTo>
                  <a:lnTo>
                    <a:pt x="419195" y="943552"/>
                  </a:lnTo>
                  <a:lnTo>
                    <a:pt x="418829" y="943533"/>
                  </a:lnTo>
                  <a:lnTo>
                    <a:pt x="418459" y="943506"/>
                  </a:lnTo>
                  <a:lnTo>
                    <a:pt x="417821" y="943420"/>
                  </a:lnTo>
                  <a:lnTo>
                    <a:pt x="417538" y="943388"/>
                  </a:lnTo>
                  <a:lnTo>
                    <a:pt x="417258" y="943342"/>
                  </a:lnTo>
                  <a:lnTo>
                    <a:pt x="417005" y="943265"/>
                  </a:lnTo>
                  <a:lnTo>
                    <a:pt x="416794" y="943142"/>
                  </a:lnTo>
                  <a:lnTo>
                    <a:pt x="416642" y="942979"/>
                  </a:lnTo>
                  <a:lnTo>
                    <a:pt x="416525" y="942779"/>
                  </a:lnTo>
                  <a:lnTo>
                    <a:pt x="416423" y="942556"/>
                  </a:lnTo>
                  <a:lnTo>
                    <a:pt x="416329" y="942328"/>
                  </a:lnTo>
                  <a:lnTo>
                    <a:pt x="416227" y="942110"/>
                  </a:lnTo>
                  <a:lnTo>
                    <a:pt x="415906" y="941497"/>
                  </a:lnTo>
                  <a:lnTo>
                    <a:pt x="415804" y="941287"/>
                  </a:lnTo>
                  <a:lnTo>
                    <a:pt x="415713" y="941078"/>
                  </a:lnTo>
                  <a:lnTo>
                    <a:pt x="415653" y="940915"/>
                  </a:lnTo>
                  <a:lnTo>
                    <a:pt x="415593" y="940746"/>
                  </a:lnTo>
                  <a:lnTo>
                    <a:pt x="415487" y="940410"/>
                  </a:lnTo>
                  <a:lnTo>
                    <a:pt x="415377" y="940051"/>
                  </a:lnTo>
                  <a:lnTo>
                    <a:pt x="415264" y="939660"/>
                  </a:lnTo>
                  <a:lnTo>
                    <a:pt x="415087" y="938982"/>
                  </a:lnTo>
                  <a:lnTo>
                    <a:pt x="415003" y="938696"/>
                  </a:lnTo>
                  <a:lnTo>
                    <a:pt x="414932" y="938405"/>
                  </a:lnTo>
                  <a:lnTo>
                    <a:pt x="414890" y="938123"/>
                  </a:lnTo>
                  <a:lnTo>
                    <a:pt x="414898" y="937846"/>
                  </a:lnTo>
                  <a:lnTo>
                    <a:pt x="414977" y="937527"/>
                  </a:lnTo>
                  <a:lnTo>
                    <a:pt x="415113" y="937205"/>
                  </a:lnTo>
                  <a:lnTo>
                    <a:pt x="415298" y="936895"/>
                  </a:lnTo>
                  <a:lnTo>
                    <a:pt x="415513" y="936623"/>
                  </a:lnTo>
                  <a:lnTo>
                    <a:pt x="415755" y="936400"/>
                  </a:lnTo>
                  <a:lnTo>
                    <a:pt x="415891" y="936059"/>
                  </a:lnTo>
                  <a:lnTo>
                    <a:pt x="416042" y="935722"/>
                  </a:lnTo>
                  <a:lnTo>
                    <a:pt x="416306" y="935209"/>
                  </a:lnTo>
                  <a:lnTo>
                    <a:pt x="416401" y="935036"/>
                  </a:lnTo>
                  <a:lnTo>
                    <a:pt x="416507" y="934872"/>
                  </a:lnTo>
                  <a:lnTo>
                    <a:pt x="416627" y="934722"/>
                  </a:lnTo>
                  <a:lnTo>
                    <a:pt x="416748" y="934599"/>
                  </a:lnTo>
                  <a:lnTo>
                    <a:pt x="416877" y="934486"/>
                  </a:lnTo>
                  <a:lnTo>
                    <a:pt x="417013" y="934381"/>
                  </a:lnTo>
                  <a:lnTo>
                    <a:pt x="417156" y="934281"/>
                  </a:lnTo>
                  <a:lnTo>
                    <a:pt x="417303" y="934199"/>
                  </a:lnTo>
                  <a:lnTo>
                    <a:pt x="417454" y="934127"/>
                  </a:lnTo>
                  <a:lnTo>
                    <a:pt x="417613" y="934068"/>
                  </a:lnTo>
                  <a:lnTo>
                    <a:pt x="417776" y="934018"/>
                  </a:lnTo>
                  <a:lnTo>
                    <a:pt x="417942" y="933977"/>
                  </a:lnTo>
                  <a:lnTo>
                    <a:pt x="418108" y="933945"/>
                  </a:lnTo>
                  <a:lnTo>
                    <a:pt x="418316" y="933936"/>
                  </a:lnTo>
                  <a:lnTo>
                    <a:pt x="418527" y="933949"/>
                  </a:lnTo>
                  <a:lnTo>
                    <a:pt x="418742" y="933981"/>
                  </a:lnTo>
                  <a:lnTo>
                    <a:pt x="418958" y="934004"/>
                  </a:lnTo>
                  <a:lnTo>
                    <a:pt x="419169" y="934008"/>
                  </a:lnTo>
                  <a:lnTo>
                    <a:pt x="419411" y="933986"/>
                  </a:lnTo>
                  <a:lnTo>
                    <a:pt x="419653" y="933940"/>
                  </a:lnTo>
                  <a:lnTo>
                    <a:pt x="420132" y="933840"/>
                  </a:lnTo>
                  <a:lnTo>
                    <a:pt x="420370" y="933808"/>
                  </a:lnTo>
                  <a:lnTo>
                    <a:pt x="420763" y="933786"/>
                  </a:lnTo>
                  <a:lnTo>
                    <a:pt x="420959" y="933786"/>
                  </a:lnTo>
                  <a:lnTo>
                    <a:pt x="421152" y="933781"/>
                  </a:lnTo>
                  <a:lnTo>
                    <a:pt x="421348" y="933781"/>
                  </a:lnTo>
                  <a:lnTo>
                    <a:pt x="421673" y="933795"/>
                  </a:lnTo>
                  <a:lnTo>
                    <a:pt x="422323" y="933854"/>
                  </a:lnTo>
                  <a:lnTo>
                    <a:pt x="422640" y="933858"/>
                  </a:lnTo>
                  <a:lnTo>
                    <a:pt x="422946" y="933808"/>
                  </a:lnTo>
                  <a:lnTo>
                    <a:pt x="423093" y="933758"/>
                  </a:lnTo>
                  <a:lnTo>
                    <a:pt x="423516" y="933558"/>
                  </a:lnTo>
                  <a:lnTo>
                    <a:pt x="423663" y="933513"/>
                  </a:lnTo>
                  <a:lnTo>
                    <a:pt x="423826" y="933481"/>
                  </a:lnTo>
                  <a:lnTo>
                    <a:pt x="423996" y="933463"/>
                  </a:lnTo>
                  <a:lnTo>
                    <a:pt x="424336" y="933449"/>
                  </a:lnTo>
                  <a:lnTo>
                    <a:pt x="424506" y="933436"/>
                  </a:lnTo>
                  <a:lnTo>
                    <a:pt x="425185" y="933427"/>
                  </a:lnTo>
                  <a:lnTo>
                    <a:pt x="425393" y="933399"/>
                  </a:lnTo>
                  <a:lnTo>
                    <a:pt x="425574" y="933322"/>
                  </a:lnTo>
                  <a:lnTo>
                    <a:pt x="425722" y="933167"/>
                  </a:lnTo>
                  <a:lnTo>
                    <a:pt x="425835" y="932954"/>
                  </a:lnTo>
                  <a:lnTo>
                    <a:pt x="426013" y="932449"/>
                  </a:lnTo>
                  <a:lnTo>
                    <a:pt x="426126" y="932217"/>
                  </a:lnTo>
                  <a:lnTo>
                    <a:pt x="426356" y="931862"/>
                  </a:lnTo>
                  <a:lnTo>
                    <a:pt x="426481" y="931690"/>
                  </a:lnTo>
                  <a:lnTo>
                    <a:pt x="426613" y="931526"/>
                  </a:lnTo>
                  <a:lnTo>
                    <a:pt x="426760" y="931385"/>
                  </a:lnTo>
                  <a:lnTo>
                    <a:pt x="426983" y="931240"/>
                  </a:lnTo>
                  <a:lnTo>
                    <a:pt x="427236" y="931130"/>
                  </a:lnTo>
                  <a:lnTo>
                    <a:pt x="427769" y="930949"/>
                  </a:lnTo>
                  <a:lnTo>
                    <a:pt x="428014" y="930826"/>
                  </a:lnTo>
                  <a:lnTo>
                    <a:pt x="428335" y="930603"/>
                  </a:lnTo>
                  <a:lnTo>
                    <a:pt x="428637" y="930344"/>
                  </a:lnTo>
                  <a:lnTo>
                    <a:pt x="428924" y="930071"/>
                  </a:lnTo>
                  <a:lnTo>
                    <a:pt x="429211" y="929789"/>
                  </a:lnTo>
                  <a:lnTo>
                    <a:pt x="429502" y="929517"/>
                  </a:lnTo>
                  <a:lnTo>
                    <a:pt x="429921" y="929166"/>
                  </a:lnTo>
                  <a:lnTo>
                    <a:pt x="430352" y="928830"/>
                  </a:lnTo>
                  <a:lnTo>
                    <a:pt x="430775" y="928484"/>
                  </a:lnTo>
                  <a:lnTo>
                    <a:pt x="431175" y="928121"/>
                  </a:lnTo>
                  <a:lnTo>
                    <a:pt x="431530" y="927725"/>
                  </a:lnTo>
                  <a:lnTo>
                    <a:pt x="431844" y="927280"/>
                  </a:lnTo>
                  <a:lnTo>
                    <a:pt x="432116" y="926807"/>
                  </a:lnTo>
                  <a:lnTo>
                    <a:pt x="432361" y="926307"/>
                  </a:lnTo>
                  <a:lnTo>
                    <a:pt x="432818" y="925297"/>
                  </a:lnTo>
                  <a:lnTo>
                    <a:pt x="433253" y="924306"/>
                  </a:lnTo>
                  <a:lnTo>
                    <a:pt x="433472" y="923747"/>
                  </a:lnTo>
                  <a:lnTo>
                    <a:pt x="433638" y="923293"/>
                  </a:lnTo>
                  <a:lnTo>
                    <a:pt x="433898" y="922420"/>
                  </a:lnTo>
                  <a:lnTo>
                    <a:pt x="434023" y="922015"/>
                  </a:lnTo>
                  <a:lnTo>
                    <a:pt x="434125" y="921633"/>
                  </a:lnTo>
                  <a:lnTo>
                    <a:pt x="434174" y="921333"/>
                  </a:lnTo>
                  <a:lnTo>
                    <a:pt x="434132" y="921179"/>
                  </a:lnTo>
                  <a:lnTo>
                    <a:pt x="433944" y="921147"/>
                  </a:lnTo>
                  <a:lnTo>
                    <a:pt x="433691" y="921215"/>
                  </a:lnTo>
                  <a:lnTo>
                    <a:pt x="433396" y="921342"/>
                  </a:lnTo>
                  <a:lnTo>
                    <a:pt x="433101" y="921497"/>
                  </a:lnTo>
                  <a:lnTo>
                    <a:pt x="432837" y="921642"/>
                  </a:lnTo>
                  <a:lnTo>
                    <a:pt x="432516" y="921838"/>
                  </a:lnTo>
                  <a:lnTo>
                    <a:pt x="432202" y="922060"/>
                  </a:lnTo>
                  <a:lnTo>
                    <a:pt x="431904" y="922306"/>
                  </a:lnTo>
                  <a:lnTo>
                    <a:pt x="431636" y="922579"/>
                  </a:lnTo>
                  <a:lnTo>
                    <a:pt x="431394" y="922865"/>
                  </a:lnTo>
                  <a:lnTo>
                    <a:pt x="431206" y="923216"/>
                  </a:lnTo>
                  <a:lnTo>
                    <a:pt x="431070" y="923606"/>
                  </a:lnTo>
                  <a:lnTo>
                    <a:pt x="430956" y="924015"/>
                  </a:lnTo>
                  <a:lnTo>
                    <a:pt x="430813" y="924397"/>
                  </a:lnTo>
                  <a:lnTo>
                    <a:pt x="430609" y="924725"/>
                  </a:lnTo>
                  <a:lnTo>
                    <a:pt x="430307" y="925007"/>
                  </a:lnTo>
                  <a:lnTo>
                    <a:pt x="429948" y="925252"/>
                  </a:lnTo>
                  <a:lnTo>
                    <a:pt x="429548" y="925457"/>
                  </a:lnTo>
                  <a:lnTo>
                    <a:pt x="429136" y="925625"/>
                  </a:lnTo>
                  <a:lnTo>
                    <a:pt x="428724" y="925761"/>
                  </a:lnTo>
                  <a:lnTo>
                    <a:pt x="428350" y="925843"/>
                  </a:lnTo>
                  <a:lnTo>
                    <a:pt x="427958" y="925893"/>
                  </a:lnTo>
                  <a:lnTo>
                    <a:pt x="427561" y="925911"/>
                  </a:lnTo>
                  <a:lnTo>
                    <a:pt x="427164" y="925911"/>
                  </a:lnTo>
                  <a:lnTo>
                    <a:pt x="426772" y="925902"/>
                  </a:lnTo>
                  <a:lnTo>
                    <a:pt x="426386" y="925875"/>
                  </a:lnTo>
                  <a:lnTo>
                    <a:pt x="426009" y="925829"/>
                  </a:lnTo>
                  <a:lnTo>
                    <a:pt x="425627" y="925770"/>
                  </a:lnTo>
                  <a:lnTo>
                    <a:pt x="424547" y="925588"/>
                  </a:lnTo>
                  <a:lnTo>
                    <a:pt x="423913" y="925461"/>
                  </a:lnTo>
                  <a:lnTo>
                    <a:pt x="423592" y="925416"/>
                  </a:lnTo>
                  <a:lnTo>
                    <a:pt x="423274" y="925393"/>
                  </a:lnTo>
                  <a:lnTo>
                    <a:pt x="423006" y="925411"/>
                  </a:lnTo>
                  <a:lnTo>
                    <a:pt x="422470" y="925507"/>
                  </a:lnTo>
                  <a:lnTo>
                    <a:pt x="422206" y="925543"/>
                  </a:lnTo>
                  <a:lnTo>
                    <a:pt x="421941" y="925548"/>
                  </a:lnTo>
                  <a:lnTo>
                    <a:pt x="421598" y="925497"/>
                  </a:lnTo>
                  <a:lnTo>
                    <a:pt x="421258" y="925402"/>
                  </a:lnTo>
                  <a:lnTo>
                    <a:pt x="420922" y="925275"/>
                  </a:lnTo>
                  <a:lnTo>
                    <a:pt x="420589" y="925134"/>
                  </a:lnTo>
                  <a:lnTo>
                    <a:pt x="420442" y="925066"/>
                  </a:lnTo>
                  <a:lnTo>
                    <a:pt x="419966" y="924788"/>
                  </a:lnTo>
                  <a:lnTo>
                    <a:pt x="419732" y="924643"/>
                  </a:lnTo>
                  <a:lnTo>
                    <a:pt x="419501" y="924493"/>
                  </a:lnTo>
                  <a:lnTo>
                    <a:pt x="419275" y="924334"/>
                  </a:lnTo>
                  <a:lnTo>
                    <a:pt x="419033" y="924152"/>
                  </a:lnTo>
                  <a:lnTo>
                    <a:pt x="418791" y="923961"/>
                  </a:lnTo>
                  <a:lnTo>
                    <a:pt x="418671" y="923870"/>
                  </a:lnTo>
                  <a:lnTo>
                    <a:pt x="418572" y="923815"/>
                  </a:lnTo>
                  <a:lnTo>
                    <a:pt x="418478" y="923747"/>
                  </a:lnTo>
                  <a:lnTo>
                    <a:pt x="418387" y="923670"/>
                  </a:lnTo>
                  <a:lnTo>
                    <a:pt x="418308" y="923584"/>
                  </a:lnTo>
                  <a:lnTo>
                    <a:pt x="418236" y="923497"/>
                  </a:lnTo>
                  <a:lnTo>
                    <a:pt x="418168" y="923365"/>
                  </a:lnTo>
                  <a:lnTo>
                    <a:pt x="418127" y="923220"/>
                  </a:lnTo>
                  <a:lnTo>
                    <a:pt x="418100" y="923061"/>
                  </a:lnTo>
                  <a:lnTo>
                    <a:pt x="418066" y="922906"/>
                  </a:lnTo>
                  <a:lnTo>
                    <a:pt x="418006" y="922765"/>
                  </a:lnTo>
                  <a:lnTo>
                    <a:pt x="417915" y="922620"/>
                  </a:lnTo>
                  <a:lnTo>
                    <a:pt x="417806" y="922483"/>
                  </a:lnTo>
                  <a:lnTo>
                    <a:pt x="417681" y="922356"/>
                  </a:lnTo>
                  <a:lnTo>
                    <a:pt x="417553" y="922233"/>
                  </a:lnTo>
                  <a:lnTo>
                    <a:pt x="417417" y="922120"/>
                  </a:lnTo>
                  <a:lnTo>
                    <a:pt x="417254" y="922006"/>
                  </a:lnTo>
                  <a:lnTo>
                    <a:pt x="417081" y="921901"/>
                  </a:lnTo>
                  <a:lnTo>
                    <a:pt x="416895" y="921806"/>
                  </a:lnTo>
                  <a:lnTo>
                    <a:pt x="416710" y="921724"/>
                  </a:lnTo>
                  <a:lnTo>
                    <a:pt x="416522" y="921651"/>
                  </a:lnTo>
                  <a:lnTo>
                    <a:pt x="416318" y="921583"/>
                  </a:lnTo>
                  <a:lnTo>
                    <a:pt x="416110" y="921524"/>
                  </a:lnTo>
                  <a:lnTo>
                    <a:pt x="415898" y="921474"/>
                  </a:lnTo>
                  <a:lnTo>
                    <a:pt x="415683" y="921438"/>
                  </a:lnTo>
                  <a:lnTo>
                    <a:pt x="415472" y="921419"/>
                  </a:lnTo>
                  <a:lnTo>
                    <a:pt x="415362" y="921415"/>
                  </a:lnTo>
                  <a:lnTo>
                    <a:pt x="415136" y="921419"/>
                  </a:lnTo>
                  <a:lnTo>
                    <a:pt x="414913" y="921438"/>
                  </a:lnTo>
                  <a:lnTo>
                    <a:pt x="414765" y="921360"/>
                  </a:lnTo>
                  <a:lnTo>
                    <a:pt x="414614" y="921288"/>
                  </a:lnTo>
                  <a:lnTo>
                    <a:pt x="414463" y="921224"/>
                  </a:lnTo>
                  <a:lnTo>
                    <a:pt x="414308" y="921179"/>
                  </a:lnTo>
                  <a:lnTo>
                    <a:pt x="414123" y="921156"/>
                  </a:lnTo>
                  <a:lnTo>
                    <a:pt x="413935" y="921160"/>
                  </a:lnTo>
                  <a:lnTo>
                    <a:pt x="413746" y="921174"/>
                  </a:lnTo>
                  <a:lnTo>
                    <a:pt x="413561" y="921174"/>
                  </a:lnTo>
                  <a:lnTo>
                    <a:pt x="413383" y="921142"/>
                  </a:lnTo>
                  <a:lnTo>
                    <a:pt x="413236" y="921078"/>
                  </a:lnTo>
                  <a:lnTo>
                    <a:pt x="413092" y="920992"/>
                  </a:lnTo>
                  <a:lnTo>
                    <a:pt x="412953" y="920892"/>
                  </a:lnTo>
                  <a:lnTo>
                    <a:pt x="412688" y="920678"/>
                  </a:lnTo>
                  <a:lnTo>
                    <a:pt x="412352" y="920387"/>
                  </a:lnTo>
                  <a:lnTo>
                    <a:pt x="412194" y="920228"/>
                  </a:lnTo>
                  <a:lnTo>
                    <a:pt x="412039" y="920065"/>
                  </a:lnTo>
                  <a:lnTo>
                    <a:pt x="411895" y="919896"/>
                  </a:lnTo>
                  <a:lnTo>
                    <a:pt x="411642" y="919806"/>
                  </a:lnTo>
                  <a:lnTo>
                    <a:pt x="411381" y="919742"/>
                  </a:lnTo>
                  <a:lnTo>
                    <a:pt x="411122" y="919715"/>
                  </a:lnTo>
                  <a:lnTo>
                    <a:pt x="410959" y="919728"/>
                  </a:lnTo>
                  <a:lnTo>
                    <a:pt x="410879" y="919737"/>
                  </a:lnTo>
                  <a:lnTo>
                    <a:pt x="410740" y="919769"/>
                  </a:lnTo>
                  <a:lnTo>
                    <a:pt x="410596" y="919815"/>
                  </a:lnTo>
                  <a:lnTo>
                    <a:pt x="410460" y="919874"/>
                  </a:lnTo>
                  <a:lnTo>
                    <a:pt x="410335" y="919946"/>
                  </a:lnTo>
                  <a:lnTo>
                    <a:pt x="410222" y="920033"/>
                  </a:lnTo>
                  <a:lnTo>
                    <a:pt x="410086" y="920206"/>
                  </a:lnTo>
                  <a:lnTo>
                    <a:pt x="409984" y="920433"/>
                  </a:lnTo>
                  <a:lnTo>
                    <a:pt x="409912" y="920688"/>
                  </a:lnTo>
                  <a:lnTo>
                    <a:pt x="409878" y="920947"/>
                  </a:lnTo>
                  <a:lnTo>
                    <a:pt x="409878" y="921188"/>
                  </a:lnTo>
                  <a:lnTo>
                    <a:pt x="409935" y="921438"/>
                  </a:lnTo>
                  <a:lnTo>
                    <a:pt x="410060" y="921688"/>
                  </a:lnTo>
                  <a:lnTo>
                    <a:pt x="410218" y="921929"/>
                  </a:lnTo>
                  <a:lnTo>
                    <a:pt x="410388" y="922174"/>
                  </a:lnTo>
                  <a:lnTo>
                    <a:pt x="410543" y="922415"/>
                  </a:lnTo>
                  <a:lnTo>
                    <a:pt x="410649" y="922602"/>
                  </a:lnTo>
                  <a:lnTo>
                    <a:pt x="410868" y="922961"/>
                  </a:lnTo>
                  <a:lnTo>
                    <a:pt x="410974" y="923147"/>
                  </a:lnTo>
                  <a:lnTo>
                    <a:pt x="411068" y="923334"/>
                  </a:lnTo>
                  <a:lnTo>
                    <a:pt x="411200" y="923647"/>
                  </a:lnTo>
                  <a:lnTo>
                    <a:pt x="411314" y="923974"/>
                  </a:lnTo>
                  <a:lnTo>
                    <a:pt x="411412" y="924306"/>
                  </a:lnTo>
                  <a:lnTo>
                    <a:pt x="411487" y="924643"/>
                  </a:lnTo>
                  <a:lnTo>
                    <a:pt x="411544" y="924975"/>
                  </a:lnTo>
                  <a:lnTo>
                    <a:pt x="411604" y="925275"/>
                  </a:lnTo>
                  <a:lnTo>
                    <a:pt x="411665" y="925707"/>
                  </a:lnTo>
                  <a:lnTo>
                    <a:pt x="411718" y="926143"/>
                  </a:lnTo>
                  <a:lnTo>
                    <a:pt x="411748" y="926584"/>
                  </a:lnTo>
                  <a:lnTo>
                    <a:pt x="411759" y="927025"/>
                  </a:lnTo>
                  <a:lnTo>
                    <a:pt x="411744" y="927462"/>
                  </a:lnTo>
                  <a:lnTo>
                    <a:pt x="411804" y="927762"/>
                  </a:lnTo>
                  <a:lnTo>
                    <a:pt x="411839" y="927893"/>
                  </a:lnTo>
                  <a:lnTo>
                    <a:pt x="411861" y="928025"/>
                  </a:lnTo>
                  <a:lnTo>
                    <a:pt x="411865" y="928112"/>
                  </a:lnTo>
                  <a:lnTo>
                    <a:pt x="411857" y="928198"/>
                  </a:lnTo>
                  <a:lnTo>
                    <a:pt x="411846" y="928284"/>
                  </a:lnTo>
                  <a:lnTo>
                    <a:pt x="411831" y="928366"/>
                  </a:lnTo>
                  <a:lnTo>
                    <a:pt x="411778" y="928525"/>
                  </a:lnTo>
                  <a:lnTo>
                    <a:pt x="411706" y="928666"/>
                  </a:lnTo>
                  <a:lnTo>
                    <a:pt x="411665" y="928735"/>
                  </a:lnTo>
                  <a:lnTo>
                    <a:pt x="411627" y="928807"/>
                  </a:lnTo>
                  <a:lnTo>
                    <a:pt x="411506" y="929053"/>
                  </a:lnTo>
                  <a:lnTo>
                    <a:pt x="411389" y="929303"/>
                  </a:lnTo>
                  <a:lnTo>
                    <a:pt x="411336" y="929430"/>
                  </a:lnTo>
                  <a:lnTo>
                    <a:pt x="411295" y="929557"/>
                  </a:lnTo>
                  <a:lnTo>
                    <a:pt x="411230" y="929821"/>
                  </a:lnTo>
                  <a:lnTo>
                    <a:pt x="411196" y="929948"/>
                  </a:lnTo>
                  <a:lnTo>
                    <a:pt x="411151" y="930076"/>
                  </a:lnTo>
                  <a:lnTo>
                    <a:pt x="411076" y="930230"/>
                  </a:lnTo>
                  <a:lnTo>
                    <a:pt x="410985" y="930385"/>
                  </a:lnTo>
                  <a:lnTo>
                    <a:pt x="410698" y="930835"/>
                  </a:lnTo>
                  <a:lnTo>
                    <a:pt x="410513" y="931167"/>
                  </a:lnTo>
                  <a:lnTo>
                    <a:pt x="410150" y="931840"/>
                  </a:lnTo>
                  <a:lnTo>
                    <a:pt x="409977" y="932181"/>
                  </a:lnTo>
                  <a:lnTo>
                    <a:pt x="409810" y="932522"/>
                  </a:lnTo>
                  <a:lnTo>
                    <a:pt x="408949" y="933126"/>
                  </a:lnTo>
                  <a:lnTo>
                    <a:pt x="408976" y="933436"/>
                  </a:lnTo>
                  <a:lnTo>
                    <a:pt x="409482" y="933536"/>
                  </a:lnTo>
                  <a:lnTo>
                    <a:pt x="409425" y="933858"/>
                  </a:lnTo>
                  <a:lnTo>
                    <a:pt x="408821" y="933695"/>
                  </a:lnTo>
                  <a:lnTo>
                    <a:pt x="408576" y="933963"/>
                  </a:lnTo>
                  <a:lnTo>
                    <a:pt x="409051" y="934527"/>
                  </a:lnTo>
                  <a:lnTo>
                    <a:pt x="408519" y="934863"/>
                  </a:lnTo>
                  <a:lnTo>
                    <a:pt x="408175" y="934259"/>
                  </a:lnTo>
                  <a:lnTo>
                    <a:pt x="407578" y="934177"/>
                  </a:lnTo>
                  <a:lnTo>
                    <a:pt x="406887" y="934308"/>
                  </a:lnTo>
                  <a:lnTo>
                    <a:pt x="406298" y="934318"/>
                  </a:lnTo>
                  <a:lnTo>
                    <a:pt x="406026" y="934354"/>
                  </a:lnTo>
                  <a:lnTo>
                    <a:pt x="405747" y="934318"/>
                  </a:lnTo>
                  <a:lnTo>
                    <a:pt x="405467" y="934222"/>
                  </a:lnTo>
                  <a:lnTo>
                    <a:pt x="404901" y="933954"/>
                  </a:lnTo>
                  <a:lnTo>
                    <a:pt x="404618" y="933836"/>
                  </a:lnTo>
                  <a:lnTo>
                    <a:pt x="403651" y="933540"/>
                  </a:lnTo>
                  <a:lnTo>
                    <a:pt x="402676" y="933267"/>
                  </a:lnTo>
                  <a:lnTo>
                    <a:pt x="402189" y="933126"/>
                  </a:lnTo>
                  <a:lnTo>
                    <a:pt x="400818" y="932685"/>
                  </a:lnTo>
                  <a:lnTo>
                    <a:pt x="400357" y="932544"/>
                  </a:lnTo>
                  <a:lnTo>
                    <a:pt x="399897" y="932417"/>
                  </a:lnTo>
                  <a:lnTo>
                    <a:pt x="399137" y="932240"/>
                  </a:lnTo>
                  <a:lnTo>
                    <a:pt x="398760" y="932158"/>
                  </a:lnTo>
                  <a:lnTo>
                    <a:pt x="398375" y="932090"/>
                  </a:lnTo>
                  <a:lnTo>
                    <a:pt x="397725" y="931985"/>
                  </a:lnTo>
                  <a:lnTo>
                    <a:pt x="397189" y="931922"/>
                  </a:lnTo>
                  <a:lnTo>
                    <a:pt x="396649" y="931867"/>
                  </a:lnTo>
                  <a:lnTo>
                    <a:pt x="396464" y="931903"/>
                  </a:lnTo>
                  <a:lnTo>
                    <a:pt x="396275" y="931926"/>
                  </a:lnTo>
                  <a:lnTo>
                    <a:pt x="396086" y="931940"/>
                  </a:lnTo>
                  <a:lnTo>
                    <a:pt x="395708" y="931926"/>
                  </a:lnTo>
                  <a:lnTo>
                    <a:pt x="395338" y="931849"/>
                  </a:lnTo>
                  <a:lnTo>
                    <a:pt x="394972" y="931703"/>
                  </a:lnTo>
                  <a:lnTo>
                    <a:pt x="394609" y="931517"/>
                  </a:lnTo>
                  <a:lnTo>
                    <a:pt x="394258" y="931308"/>
                  </a:lnTo>
                  <a:lnTo>
                    <a:pt x="393918" y="931094"/>
                  </a:lnTo>
                  <a:lnTo>
                    <a:pt x="393578" y="930853"/>
                  </a:lnTo>
                  <a:lnTo>
                    <a:pt x="393253" y="930576"/>
                  </a:lnTo>
                  <a:lnTo>
                    <a:pt x="392940" y="930289"/>
                  </a:lnTo>
                  <a:lnTo>
                    <a:pt x="392619" y="930012"/>
                  </a:lnTo>
                  <a:lnTo>
                    <a:pt x="392283" y="929762"/>
                  </a:lnTo>
                  <a:lnTo>
                    <a:pt x="391947" y="929567"/>
                  </a:lnTo>
                  <a:lnTo>
                    <a:pt x="391595" y="929398"/>
                  </a:lnTo>
                  <a:lnTo>
                    <a:pt x="391240" y="929235"/>
                  </a:lnTo>
                  <a:lnTo>
                    <a:pt x="390893" y="929062"/>
                  </a:lnTo>
                  <a:lnTo>
                    <a:pt x="390564" y="928862"/>
                  </a:lnTo>
                  <a:lnTo>
                    <a:pt x="389937" y="928366"/>
                  </a:lnTo>
                  <a:lnTo>
                    <a:pt x="389329" y="927789"/>
                  </a:lnTo>
                  <a:lnTo>
                    <a:pt x="388786" y="927148"/>
                  </a:lnTo>
                  <a:lnTo>
                    <a:pt x="388359" y="926466"/>
                  </a:lnTo>
                  <a:lnTo>
                    <a:pt x="388094" y="925770"/>
                  </a:lnTo>
                  <a:lnTo>
                    <a:pt x="388053" y="925570"/>
                  </a:lnTo>
                  <a:lnTo>
                    <a:pt x="388019" y="925366"/>
                  </a:lnTo>
                  <a:lnTo>
                    <a:pt x="387992" y="925161"/>
                  </a:lnTo>
                  <a:lnTo>
                    <a:pt x="387977" y="924957"/>
                  </a:lnTo>
                  <a:lnTo>
                    <a:pt x="387966" y="924752"/>
                  </a:lnTo>
                  <a:lnTo>
                    <a:pt x="387977" y="924275"/>
                  </a:lnTo>
                  <a:lnTo>
                    <a:pt x="388038" y="923784"/>
                  </a:lnTo>
                  <a:lnTo>
                    <a:pt x="388140" y="923297"/>
                  </a:lnTo>
                  <a:lnTo>
                    <a:pt x="388276" y="922824"/>
                  </a:lnTo>
                  <a:lnTo>
                    <a:pt x="388442" y="922370"/>
                  </a:lnTo>
                  <a:lnTo>
                    <a:pt x="388563" y="922120"/>
                  </a:lnTo>
                  <a:lnTo>
                    <a:pt x="388853" y="921638"/>
                  </a:lnTo>
                  <a:lnTo>
                    <a:pt x="388993" y="921397"/>
                  </a:lnTo>
                  <a:lnTo>
                    <a:pt x="389114" y="921147"/>
                  </a:lnTo>
                  <a:lnTo>
                    <a:pt x="389220" y="920883"/>
                  </a:lnTo>
                  <a:lnTo>
                    <a:pt x="389314" y="920610"/>
                  </a:lnTo>
                  <a:lnTo>
                    <a:pt x="389397" y="920337"/>
                  </a:lnTo>
                  <a:lnTo>
                    <a:pt x="389461" y="920056"/>
                  </a:lnTo>
                  <a:lnTo>
                    <a:pt x="389499" y="919778"/>
                  </a:lnTo>
                  <a:lnTo>
                    <a:pt x="389496" y="919487"/>
                  </a:lnTo>
                  <a:lnTo>
                    <a:pt x="389446" y="919192"/>
                  </a:lnTo>
                  <a:lnTo>
                    <a:pt x="389390" y="918896"/>
                  </a:lnTo>
                  <a:lnTo>
                    <a:pt x="389360" y="918605"/>
                  </a:lnTo>
                  <a:lnTo>
                    <a:pt x="389382" y="918328"/>
                  </a:lnTo>
                  <a:lnTo>
                    <a:pt x="389435" y="918178"/>
                  </a:lnTo>
                  <a:lnTo>
                    <a:pt x="389511" y="918033"/>
                  </a:lnTo>
                  <a:lnTo>
                    <a:pt x="389590" y="917892"/>
                  </a:lnTo>
                  <a:lnTo>
                    <a:pt x="389654" y="917751"/>
                  </a:lnTo>
                  <a:lnTo>
                    <a:pt x="389684" y="917605"/>
                  </a:lnTo>
                  <a:lnTo>
                    <a:pt x="389639" y="917401"/>
                  </a:lnTo>
                  <a:lnTo>
                    <a:pt x="389518" y="917187"/>
                  </a:lnTo>
                  <a:lnTo>
                    <a:pt x="389352" y="916973"/>
                  </a:lnTo>
                  <a:lnTo>
                    <a:pt x="388978" y="916578"/>
                  </a:lnTo>
                  <a:lnTo>
                    <a:pt x="388786" y="916396"/>
                  </a:lnTo>
                  <a:lnTo>
                    <a:pt x="388570" y="916237"/>
                  </a:lnTo>
                  <a:lnTo>
                    <a:pt x="388125" y="915928"/>
                  </a:lnTo>
                  <a:lnTo>
                    <a:pt x="387909" y="915764"/>
                  </a:lnTo>
                  <a:lnTo>
                    <a:pt x="387413" y="915348"/>
                  </a:lnTo>
                  <a:lnTo>
                    <a:pt x="387109" y="915082"/>
                  </a:lnTo>
                  <a:lnTo>
                    <a:pt x="386859" y="914841"/>
                  </a:lnTo>
                  <a:lnTo>
                    <a:pt x="386633" y="914577"/>
                  </a:lnTo>
                  <a:lnTo>
                    <a:pt x="386406" y="914273"/>
                  </a:lnTo>
                  <a:lnTo>
                    <a:pt x="386202" y="913945"/>
                  </a:lnTo>
                  <a:lnTo>
                    <a:pt x="386017" y="913604"/>
                  </a:lnTo>
                  <a:lnTo>
                    <a:pt x="385855" y="913254"/>
                  </a:lnTo>
                  <a:lnTo>
                    <a:pt x="385726" y="912895"/>
                  </a:lnTo>
                  <a:lnTo>
                    <a:pt x="385651" y="912568"/>
                  </a:lnTo>
                  <a:lnTo>
                    <a:pt x="385594" y="911881"/>
                  </a:lnTo>
                  <a:lnTo>
                    <a:pt x="385556" y="911540"/>
                  </a:lnTo>
                  <a:lnTo>
                    <a:pt x="385466" y="911222"/>
                  </a:lnTo>
                  <a:lnTo>
                    <a:pt x="385368" y="911004"/>
                  </a:lnTo>
                  <a:lnTo>
                    <a:pt x="385254" y="910786"/>
                  </a:lnTo>
                  <a:lnTo>
                    <a:pt x="385130" y="910577"/>
                  </a:lnTo>
                  <a:lnTo>
                    <a:pt x="384986" y="910377"/>
                  </a:lnTo>
                  <a:lnTo>
                    <a:pt x="384835" y="910199"/>
                  </a:lnTo>
                  <a:lnTo>
                    <a:pt x="384665" y="910049"/>
                  </a:lnTo>
                  <a:lnTo>
                    <a:pt x="384609" y="910012"/>
                  </a:lnTo>
                  <a:lnTo>
                    <a:pt x="384472" y="909922"/>
                  </a:lnTo>
                  <a:lnTo>
                    <a:pt x="384272" y="909804"/>
                  </a:lnTo>
                  <a:lnTo>
                    <a:pt x="384080" y="909677"/>
                  </a:lnTo>
                  <a:lnTo>
                    <a:pt x="383906" y="909526"/>
                  </a:lnTo>
                  <a:lnTo>
                    <a:pt x="383713" y="909286"/>
                  </a:lnTo>
                  <a:lnTo>
                    <a:pt x="383551" y="909013"/>
                  </a:lnTo>
                  <a:lnTo>
                    <a:pt x="383411" y="908726"/>
                  </a:lnTo>
                  <a:lnTo>
                    <a:pt x="383275" y="908426"/>
                  </a:lnTo>
                  <a:lnTo>
                    <a:pt x="383139" y="908135"/>
                  </a:lnTo>
                  <a:lnTo>
                    <a:pt x="383007" y="907863"/>
                  </a:lnTo>
                  <a:lnTo>
                    <a:pt x="382879" y="907585"/>
                  </a:lnTo>
                  <a:lnTo>
                    <a:pt x="382754" y="907308"/>
                  </a:lnTo>
                  <a:lnTo>
                    <a:pt x="382380" y="906444"/>
                  </a:lnTo>
                  <a:lnTo>
                    <a:pt x="382165" y="905969"/>
                  </a:lnTo>
                  <a:lnTo>
                    <a:pt x="381991" y="905530"/>
                  </a:lnTo>
                  <a:lnTo>
                    <a:pt x="381889" y="905217"/>
                  </a:lnTo>
                  <a:lnTo>
                    <a:pt x="381791" y="904839"/>
                  </a:lnTo>
                  <a:lnTo>
                    <a:pt x="381750" y="904648"/>
                  </a:lnTo>
                  <a:lnTo>
                    <a:pt x="381716" y="904458"/>
                  </a:lnTo>
                  <a:lnTo>
                    <a:pt x="381689" y="904267"/>
                  </a:lnTo>
                  <a:lnTo>
                    <a:pt x="381689" y="903826"/>
                  </a:lnTo>
                  <a:lnTo>
                    <a:pt x="381753" y="903380"/>
                  </a:lnTo>
                  <a:lnTo>
                    <a:pt x="381855" y="902925"/>
                  </a:lnTo>
                  <a:lnTo>
                    <a:pt x="382093" y="902030"/>
                  </a:lnTo>
                  <a:lnTo>
                    <a:pt x="382297" y="901357"/>
                  </a:lnTo>
                  <a:lnTo>
                    <a:pt x="382558" y="900698"/>
                  </a:lnTo>
                  <a:lnTo>
                    <a:pt x="382822" y="900043"/>
                  </a:lnTo>
                  <a:lnTo>
                    <a:pt x="383041" y="899384"/>
                  </a:lnTo>
                  <a:lnTo>
                    <a:pt x="383162" y="898711"/>
                  </a:lnTo>
                  <a:lnTo>
                    <a:pt x="383192" y="898389"/>
                  </a:lnTo>
                  <a:lnTo>
                    <a:pt x="383219" y="898057"/>
                  </a:lnTo>
                  <a:lnTo>
                    <a:pt x="383230" y="897725"/>
                  </a:lnTo>
                  <a:lnTo>
                    <a:pt x="383200" y="897407"/>
                  </a:lnTo>
                  <a:lnTo>
                    <a:pt x="383117" y="897116"/>
                  </a:lnTo>
                  <a:lnTo>
                    <a:pt x="383011" y="896893"/>
                  </a:lnTo>
                  <a:lnTo>
                    <a:pt x="382875" y="896670"/>
                  </a:lnTo>
                  <a:lnTo>
                    <a:pt x="382716" y="896466"/>
                  </a:lnTo>
                  <a:lnTo>
                    <a:pt x="382535" y="896293"/>
                  </a:lnTo>
                  <a:lnTo>
                    <a:pt x="382342" y="896161"/>
                  </a:lnTo>
                  <a:lnTo>
                    <a:pt x="382112" y="896093"/>
                  </a:lnTo>
                  <a:lnTo>
                    <a:pt x="381583" y="896056"/>
                  </a:lnTo>
                  <a:lnTo>
                    <a:pt x="381304" y="896047"/>
                  </a:lnTo>
                  <a:lnTo>
                    <a:pt x="381024" y="896056"/>
                  </a:lnTo>
                  <a:lnTo>
                    <a:pt x="380749" y="896079"/>
                  </a:lnTo>
                  <a:lnTo>
                    <a:pt x="380473" y="896111"/>
                  </a:lnTo>
                  <a:lnTo>
                    <a:pt x="379948" y="896193"/>
                  </a:lnTo>
                  <a:lnTo>
                    <a:pt x="379691" y="896247"/>
                  </a:lnTo>
                  <a:lnTo>
                    <a:pt x="379453" y="896334"/>
                  </a:lnTo>
                  <a:lnTo>
                    <a:pt x="379249" y="896456"/>
                  </a:lnTo>
                  <a:lnTo>
                    <a:pt x="379136" y="896565"/>
                  </a:lnTo>
                  <a:lnTo>
                    <a:pt x="379030" y="896693"/>
                  </a:lnTo>
                  <a:lnTo>
                    <a:pt x="378936" y="896829"/>
                  </a:lnTo>
                  <a:lnTo>
                    <a:pt x="378853" y="896975"/>
                  </a:lnTo>
                  <a:lnTo>
                    <a:pt x="378781" y="897120"/>
                  </a:lnTo>
                  <a:lnTo>
                    <a:pt x="378717" y="897316"/>
                  </a:lnTo>
                  <a:lnTo>
                    <a:pt x="378679" y="897520"/>
                  </a:lnTo>
                  <a:lnTo>
                    <a:pt x="378656" y="897734"/>
                  </a:lnTo>
                  <a:lnTo>
                    <a:pt x="378638" y="897948"/>
                  </a:lnTo>
                  <a:lnTo>
                    <a:pt x="378588" y="898329"/>
                  </a:lnTo>
                  <a:lnTo>
                    <a:pt x="378558" y="898679"/>
                  </a:lnTo>
                  <a:lnTo>
                    <a:pt x="378524" y="898852"/>
                  </a:lnTo>
                  <a:lnTo>
                    <a:pt x="378475" y="899011"/>
                  </a:lnTo>
                  <a:lnTo>
                    <a:pt x="378384" y="899179"/>
                  </a:lnTo>
                  <a:lnTo>
                    <a:pt x="378267" y="899334"/>
                  </a:lnTo>
                  <a:lnTo>
                    <a:pt x="378135" y="899484"/>
                  </a:lnTo>
                  <a:lnTo>
                    <a:pt x="377995" y="899625"/>
                  </a:lnTo>
                  <a:lnTo>
                    <a:pt x="377852" y="899761"/>
                  </a:lnTo>
                  <a:lnTo>
                    <a:pt x="377742" y="899857"/>
                  </a:lnTo>
                  <a:lnTo>
                    <a:pt x="377633" y="899943"/>
                  </a:lnTo>
                  <a:lnTo>
                    <a:pt x="377402" y="900116"/>
                  </a:lnTo>
                  <a:lnTo>
                    <a:pt x="377297" y="900212"/>
                  </a:lnTo>
                  <a:lnTo>
                    <a:pt x="377089" y="900425"/>
                  </a:lnTo>
                  <a:lnTo>
                    <a:pt x="376896" y="900652"/>
                  </a:lnTo>
                  <a:lnTo>
                    <a:pt x="376719" y="900898"/>
                  </a:lnTo>
                  <a:lnTo>
                    <a:pt x="376557" y="901157"/>
                  </a:lnTo>
                  <a:lnTo>
                    <a:pt x="376421" y="901416"/>
                  </a:lnTo>
                  <a:lnTo>
                    <a:pt x="376307" y="901703"/>
                  </a:lnTo>
                  <a:lnTo>
                    <a:pt x="376213" y="902007"/>
                  </a:lnTo>
                  <a:lnTo>
                    <a:pt x="376145" y="902316"/>
                  </a:lnTo>
                  <a:lnTo>
                    <a:pt x="376092" y="902630"/>
                  </a:lnTo>
                  <a:lnTo>
                    <a:pt x="376062" y="902939"/>
                  </a:lnTo>
                  <a:lnTo>
                    <a:pt x="376047" y="903207"/>
                  </a:lnTo>
                  <a:lnTo>
                    <a:pt x="376047" y="903480"/>
                  </a:lnTo>
                  <a:lnTo>
                    <a:pt x="376058" y="903748"/>
                  </a:lnTo>
                  <a:lnTo>
                    <a:pt x="376088" y="904021"/>
                  </a:lnTo>
                  <a:lnTo>
                    <a:pt x="376126" y="904285"/>
                  </a:lnTo>
                  <a:lnTo>
                    <a:pt x="376236" y="904726"/>
                  </a:lnTo>
                  <a:lnTo>
                    <a:pt x="376390" y="905158"/>
                  </a:lnTo>
                  <a:lnTo>
                    <a:pt x="376579" y="905580"/>
                  </a:lnTo>
                  <a:lnTo>
                    <a:pt x="376791" y="905999"/>
                  </a:lnTo>
                  <a:lnTo>
                    <a:pt x="377002" y="906408"/>
                  </a:lnTo>
                  <a:lnTo>
                    <a:pt x="377191" y="906758"/>
                  </a:lnTo>
                  <a:lnTo>
                    <a:pt x="377387" y="907099"/>
                  </a:lnTo>
                  <a:lnTo>
                    <a:pt x="377595" y="907435"/>
                  </a:lnTo>
                  <a:lnTo>
                    <a:pt x="377810" y="907763"/>
                  </a:lnTo>
                  <a:lnTo>
                    <a:pt x="378037" y="908085"/>
                  </a:lnTo>
                  <a:lnTo>
                    <a:pt x="378116" y="908349"/>
                  </a:lnTo>
                  <a:lnTo>
                    <a:pt x="378267" y="908876"/>
                  </a:lnTo>
                  <a:lnTo>
                    <a:pt x="378354" y="909140"/>
                  </a:lnTo>
                  <a:lnTo>
                    <a:pt x="378502" y="909526"/>
                  </a:lnTo>
                  <a:lnTo>
                    <a:pt x="378660" y="909908"/>
                  </a:lnTo>
                  <a:lnTo>
                    <a:pt x="378826" y="910290"/>
                  </a:lnTo>
                  <a:lnTo>
                    <a:pt x="379004" y="910668"/>
                  </a:lnTo>
                  <a:lnTo>
                    <a:pt x="379189" y="911036"/>
                  </a:lnTo>
                  <a:lnTo>
                    <a:pt x="379374" y="911381"/>
                  </a:lnTo>
                  <a:lnTo>
                    <a:pt x="379982" y="912381"/>
                  </a:lnTo>
                  <a:lnTo>
                    <a:pt x="380167" y="912722"/>
                  </a:lnTo>
                  <a:lnTo>
                    <a:pt x="380371" y="913127"/>
                  </a:lnTo>
                  <a:lnTo>
                    <a:pt x="380564" y="913541"/>
                  </a:lnTo>
                  <a:lnTo>
                    <a:pt x="380835" y="914150"/>
                  </a:lnTo>
                  <a:lnTo>
                    <a:pt x="381002" y="914559"/>
                  </a:lnTo>
                  <a:lnTo>
                    <a:pt x="381070" y="914768"/>
                  </a:lnTo>
                  <a:lnTo>
                    <a:pt x="381145" y="915055"/>
                  </a:lnTo>
                  <a:lnTo>
                    <a:pt x="381209" y="915341"/>
                  </a:lnTo>
                  <a:lnTo>
                    <a:pt x="381258" y="915637"/>
                  </a:lnTo>
                  <a:lnTo>
                    <a:pt x="381300" y="915928"/>
                  </a:lnTo>
                  <a:lnTo>
                    <a:pt x="381334" y="916223"/>
                  </a:lnTo>
                  <a:lnTo>
                    <a:pt x="381345" y="916514"/>
                  </a:lnTo>
                  <a:lnTo>
                    <a:pt x="381342" y="916810"/>
                  </a:lnTo>
                  <a:lnTo>
                    <a:pt x="381330" y="917101"/>
                  </a:lnTo>
                  <a:lnTo>
                    <a:pt x="381338" y="917391"/>
                  </a:lnTo>
                  <a:lnTo>
                    <a:pt x="381379" y="917673"/>
                  </a:lnTo>
                  <a:lnTo>
                    <a:pt x="381451" y="917914"/>
                  </a:lnTo>
                  <a:lnTo>
                    <a:pt x="381546" y="918146"/>
                  </a:lnTo>
                  <a:lnTo>
                    <a:pt x="381651" y="918378"/>
                  </a:lnTo>
                  <a:lnTo>
                    <a:pt x="381765" y="918610"/>
                  </a:lnTo>
                  <a:lnTo>
                    <a:pt x="382086" y="919364"/>
                  </a:lnTo>
                  <a:lnTo>
                    <a:pt x="382191" y="919624"/>
                  </a:lnTo>
                  <a:lnTo>
                    <a:pt x="382282" y="919887"/>
                  </a:lnTo>
                  <a:lnTo>
                    <a:pt x="382346" y="920156"/>
                  </a:lnTo>
                  <a:lnTo>
                    <a:pt x="382369" y="920483"/>
                  </a:lnTo>
                  <a:lnTo>
                    <a:pt x="382354" y="920815"/>
                  </a:lnTo>
                  <a:lnTo>
                    <a:pt x="382267" y="921488"/>
                  </a:lnTo>
                  <a:lnTo>
                    <a:pt x="382244" y="921824"/>
                  </a:lnTo>
                  <a:lnTo>
                    <a:pt x="382248" y="922288"/>
                  </a:lnTo>
                  <a:lnTo>
                    <a:pt x="382301" y="923220"/>
                  </a:lnTo>
                  <a:lnTo>
                    <a:pt x="382308" y="923684"/>
                  </a:lnTo>
                  <a:lnTo>
                    <a:pt x="382275" y="924143"/>
                  </a:lnTo>
                  <a:lnTo>
                    <a:pt x="382206" y="924665"/>
                  </a:lnTo>
                  <a:lnTo>
                    <a:pt x="382123" y="925234"/>
                  </a:lnTo>
                  <a:lnTo>
                    <a:pt x="382003" y="925775"/>
                  </a:lnTo>
                  <a:lnTo>
                    <a:pt x="381825" y="926207"/>
                  </a:lnTo>
                  <a:lnTo>
                    <a:pt x="381583" y="926452"/>
                  </a:lnTo>
                  <a:lnTo>
                    <a:pt x="381459" y="926493"/>
                  </a:lnTo>
                  <a:lnTo>
                    <a:pt x="381330" y="926521"/>
                  </a:lnTo>
                  <a:lnTo>
                    <a:pt x="381062" y="926557"/>
                  </a:lnTo>
                  <a:lnTo>
                    <a:pt x="380930" y="926584"/>
                  </a:lnTo>
                  <a:lnTo>
                    <a:pt x="380439" y="926716"/>
                  </a:lnTo>
                  <a:lnTo>
                    <a:pt x="379944" y="926861"/>
                  </a:lnTo>
                  <a:lnTo>
                    <a:pt x="379699" y="926925"/>
                  </a:lnTo>
                  <a:lnTo>
                    <a:pt x="379366" y="926984"/>
                  </a:lnTo>
                  <a:lnTo>
                    <a:pt x="378694" y="927066"/>
                  </a:lnTo>
                  <a:lnTo>
                    <a:pt x="378362" y="927112"/>
                  </a:lnTo>
                  <a:lnTo>
                    <a:pt x="378033" y="927184"/>
                  </a:lnTo>
                  <a:lnTo>
                    <a:pt x="377735" y="927266"/>
                  </a:lnTo>
                  <a:lnTo>
                    <a:pt x="377429" y="927357"/>
                  </a:lnTo>
                  <a:lnTo>
                    <a:pt x="377134" y="927462"/>
                  </a:lnTo>
                  <a:lnTo>
                    <a:pt x="376847" y="927589"/>
                  </a:lnTo>
                  <a:lnTo>
                    <a:pt x="376579" y="927739"/>
                  </a:lnTo>
                  <a:lnTo>
                    <a:pt x="376341" y="927921"/>
                  </a:lnTo>
                  <a:lnTo>
                    <a:pt x="376122" y="928134"/>
                  </a:lnTo>
                  <a:lnTo>
                    <a:pt x="375703" y="928594"/>
                  </a:lnTo>
                  <a:lnTo>
                    <a:pt x="375476" y="928803"/>
                  </a:lnTo>
                  <a:lnTo>
                    <a:pt x="375212" y="929016"/>
                  </a:lnTo>
                  <a:lnTo>
                    <a:pt x="374936" y="929217"/>
                  </a:lnTo>
                  <a:lnTo>
                    <a:pt x="374653" y="929412"/>
                  </a:lnTo>
                  <a:lnTo>
                    <a:pt x="374087" y="929794"/>
                  </a:lnTo>
                  <a:lnTo>
                    <a:pt x="373860" y="929967"/>
                  </a:lnTo>
                  <a:lnTo>
                    <a:pt x="373633" y="930153"/>
                  </a:lnTo>
                  <a:lnTo>
                    <a:pt x="373403" y="930330"/>
                  </a:lnTo>
                  <a:lnTo>
                    <a:pt x="373169" y="930476"/>
                  </a:lnTo>
                  <a:lnTo>
                    <a:pt x="372920" y="930571"/>
                  </a:lnTo>
                  <a:lnTo>
                    <a:pt x="372644" y="930608"/>
                  </a:lnTo>
                  <a:lnTo>
                    <a:pt x="372353" y="930594"/>
                  </a:lnTo>
                  <a:lnTo>
                    <a:pt x="372058" y="930544"/>
                  </a:lnTo>
                  <a:lnTo>
                    <a:pt x="371764" y="930476"/>
                  </a:lnTo>
                  <a:lnTo>
                    <a:pt x="371481" y="930399"/>
                  </a:lnTo>
                  <a:lnTo>
                    <a:pt x="371012" y="930212"/>
                  </a:lnTo>
                  <a:lnTo>
                    <a:pt x="370570" y="929948"/>
                  </a:lnTo>
                  <a:lnTo>
                    <a:pt x="369709" y="929330"/>
                  </a:lnTo>
                  <a:lnTo>
                    <a:pt x="369264" y="929053"/>
                  </a:lnTo>
                  <a:lnTo>
                    <a:pt x="368856" y="928844"/>
                  </a:lnTo>
                  <a:lnTo>
                    <a:pt x="368033" y="928439"/>
                  </a:lnTo>
                  <a:lnTo>
                    <a:pt x="367610" y="928253"/>
                  </a:lnTo>
                  <a:lnTo>
                    <a:pt x="367187" y="928075"/>
                  </a:lnTo>
                  <a:lnTo>
                    <a:pt x="366794" y="927916"/>
                  </a:lnTo>
                  <a:lnTo>
                    <a:pt x="366393" y="927766"/>
                  </a:lnTo>
                  <a:lnTo>
                    <a:pt x="365993" y="927625"/>
                  </a:lnTo>
                  <a:lnTo>
                    <a:pt x="365589" y="927498"/>
                  </a:lnTo>
                  <a:lnTo>
                    <a:pt x="365177" y="927384"/>
                  </a:lnTo>
                  <a:lnTo>
                    <a:pt x="364709" y="927275"/>
                  </a:lnTo>
                  <a:lnTo>
                    <a:pt x="364233" y="927175"/>
                  </a:lnTo>
                  <a:lnTo>
                    <a:pt x="363753" y="927098"/>
                  </a:lnTo>
                  <a:lnTo>
                    <a:pt x="363278" y="927052"/>
                  </a:lnTo>
                  <a:lnTo>
                    <a:pt x="362802" y="927052"/>
                  </a:lnTo>
                  <a:lnTo>
                    <a:pt x="362462" y="927075"/>
                  </a:lnTo>
                  <a:lnTo>
                    <a:pt x="362118" y="927116"/>
                  </a:lnTo>
                  <a:lnTo>
                    <a:pt x="361775" y="927175"/>
                  </a:lnTo>
                  <a:lnTo>
                    <a:pt x="361446" y="927261"/>
                  </a:lnTo>
                  <a:lnTo>
                    <a:pt x="361310" y="927366"/>
                  </a:lnTo>
                  <a:lnTo>
                    <a:pt x="361053" y="927584"/>
                  </a:lnTo>
                  <a:lnTo>
                    <a:pt x="360925" y="927698"/>
                  </a:lnTo>
                  <a:lnTo>
                    <a:pt x="360800" y="927816"/>
                  </a:lnTo>
                  <a:lnTo>
                    <a:pt x="360660" y="927975"/>
                  </a:lnTo>
                  <a:lnTo>
                    <a:pt x="360536" y="928153"/>
                  </a:lnTo>
                  <a:lnTo>
                    <a:pt x="360404" y="928325"/>
                  </a:lnTo>
                  <a:lnTo>
                    <a:pt x="360268" y="928480"/>
                  </a:lnTo>
                  <a:lnTo>
                    <a:pt x="360109" y="928585"/>
                  </a:lnTo>
                  <a:lnTo>
                    <a:pt x="359958" y="928639"/>
                  </a:lnTo>
                  <a:lnTo>
                    <a:pt x="359796" y="928662"/>
                  </a:lnTo>
                  <a:lnTo>
                    <a:pt x="359625" y="928671"/>
                  </a:lnTo>
                  <a:lnTo>
                    <a:pt x="359397" y="928674"/>
                  </a:lnTo>
                  <a:lnTo>
                    <a:pt x="358976" y="928671"/>
                  </a:lnTo>
                  <a:lnTo>
                    <a:pt x="358644" y="928662"/>
                  </a:lnTo>
                  <a:lnTo>
                    <a:pt x="358326" y="928625"/>
                  </a:lnTo>
                  <a:lnTo>
                    <a:pt x="358043" y="928544"/>
                  </a:lnTo>
                  <a:lnTo>
                    <a:pt x="357828" y="928403"/>
                  </a:lnTo>
                  <a:lnTo>
                    <a:pt x="357718" y="928253"/>
                  </a:lnTo>
                  <a:lnTo>
                    <a:pt x="357643" y="928066"/>
                  </a:lnTo>
                  <a:lnTo>
                    <a:pt x="357582" y="927862"/>
                  </a:lnTo>
                  <a:lnTo>
                    <a:pt x="357530" y="927653"/>
                  </a:lnTo>
                  <a:lnTo>
                    <a:pt x="357465" y="927453"/>
                  </a:lnTo>
                  <a:lnTo>
                    <a:pt x="357352" y="927134"/>
                  </a:lnTo>
                  <a:lnTo>
                    <a:pt x="357141" y="926489"/>
                  </a:lnTo>
                  <a:lnTo>
                    <a:pt x="357023" y="926170"/>
                  </a:lnTo>
                  <a:lnTo>
                    <a:pt x="356895" y="925857"/>
                  </a:lnTo>
                  <a:lnTo>
                    <a:pt x="356804" y="925657"/>
                  </a:lnTo>
                  <a:lnTo>
                    <a:pt x="356506" y="925075"/>
                  </a:lnTo>
                  <a:lnTo>
                    <a:pt x="356400" y="924888"/>
                  </a:lnTo>
                  <a:lnTo>
                    <a:pt x="356351" y="924470"/>
                  </a:lnTo>
                  <a:lnTo>
                    <a:pt x="356347" y="924356"/>
                  </a:lnTo>
                  <a:lnTo>
                    <a:pt x="356347" y="924125"/>
                  </a:lnTo>
                  <a:lnTo>
                    <a:pt x="356362" y="923893"/>
                  </a:lnTo>
                  <a:lnTo>
                    <a:pt x="356638" y="923461"/>
                  </a:lnTo>
                  <a:lnTo>
                    <a:pt x="357394" y="922551"/>
                  </a:lnTo>
                  <a:lnTo>
                    <a:pt x="357597" y="922297"/>
                  </a:lnTo>
                  <a:lnTo>
                    <a:pt x="358209" y="921519"/>
                  </a:lnTo>
                  <a:lnTo>
                    <a:pt x="358848" y="920747"/>
                  </a:lnTo>
                  <a:lnTo>
                    <a:pt x="359067" y="920492"/>
                  </a:lnTo>
                  <a:lnTo>
                    <a:pt x="359293" y="920247"/>
                  </a:lnTo>
                  <a:lnTo>
                    <a:pt x="359531" y="920015"/>
                  </a:lnTo>
                  <a:lnTo>
                    <a:pt x="359705" y="919865"/>
                  </a:lnTo>
                  <a:lnTo>
                    <a:pt x="359879" y="919719"/>
                  </a:lnTo>
                  <a:lnTo>
                    <a:pt x="360060" y="919578"/>
                  </a:lnTo>
                  <a:lnTo>
                    <a:pt x="360241" y="919446"/>
                  </a:lnTo>
                  <a:lnTo>
                    <a:pt x="360430" y="919319"/>
                  </a:lnTo>
                  <a:lnTo>
                    <a:pt x="360747" y="919119"/>
                  </a:lnTo>
                  <a:lnTo>
                    <a:pt x="361080" y="918937"/>
                  </a:lnTo>
                  <a:lnTo>
                    <a:pt x="361423" y="918769"/>
                  </a:lnTo>
                  <a:lnTo>
                    <a:pt x="361771" y="918628"/>
                  </a:lnTo>
                  <a:lnTo>
                    <a:pt x="362126" y="918519"/>
                  </a:lnTo>
                  <a:lnTo>
                    <a:pt x="362360" y="918473"/>
                  </a:lnTo>
                  <a:lnTo>
                    <a:pt x="362598" y="918446"/>
                  </a:lnTo>
                  <a:lnTo>
                    <a:pt x="362836" y="918428"/>
                  </a:lnTo>
                  <a:lnTo>
                    <a:pt x="363074" y="918401"/>
                  </a:lnTo>
                  <a:lnTo>
                    <a:pt x="363312" y="918364"/>
                  </a:lnTo>
                  <a:lnTo>
                    <a:pt x="363704" y="918260"/>
                  </a:lnTo>
                  <a:lnTo>
                    <a:pt x="364093" y="918142"/>
                  </a:lnTo>
                  <a:lnTo>
                    <a:pt x="364554" y="918019"/>
                  </a:lnTo>
                  <a:lnTo>
                    <a:pt x="365094" y="917905"/>
                  </a:lnTo>
                  <a:lnTo>
                    <a:pt x="365362" y="917837"/>
                  </a:lnTo>
                  <a:lnTo>
                    <a:pt x="365623" y="917755"/>
                  </a:lnTo>
                  <a:lnTo>
                    <a:pt x="366084" y="917555"/>
                  </a:lnTo>
                  <a:lnTo>
                    <a:pt x="366529" y="917310"/>
                  </a:lnTo>
                  <a:lnTo>
                    <a:pt x="366964" y="917028"/>
                  </a:lnTo>
                  <a:lnTo>
                    <a:pt x="367387" y="916732"/>
                  </a:lnTo>
                  <a:lnTo>
                    <a:pt x="367802" y="916428"/>
                  </a:lnTo>
                  <a:lnTo>
                    <a:pt x="368176" y="916146"/>
                  </a:lnTo>
                  <a:lnTo>
                    <a:pt x="368546" y="915850"/>
                  </a:lnTo>
                  <a:lnTo>
                    <a:pt x="368909" y="915541"/>
                  </a:lnTo>
                  <a:lnTo>
                    <a:pt x="369260" y="915223"/>
                  </a:lnTo>
                  <a:lnTo>
                    <a:pt x="369600" y="914896"/>
                  </a:lnTo>
                  <a:lnTo>
                    <a:pt x="369740" y="914714"/>
                  </a:lnTo>
                  <a:lnTo>
                    <a:pt x="369872" y="914527"/>
                  </a:lnTo>
                  <a:lnTo>
                    <a:pt x="369993" y="914336"/>
                  </a:lnTo>
                  <a:lnTo>
                    <a:pt x="370098" y="914136"/>
                  </a:lnTo>
                  <a:lnTo>
                    <a:pt x="370204" y="913823"/>
                  </a:lnTo>
                  <a:lnTo>
                    <a:pt x="370257" y="913482"/>
                  </a:lnTo>
                  <a:lnTo>
                    <a:pt x="370299" y="913136"/>
                  </a:lnTo>
                  <a:lnTo>
                    <a:pt x="370374" y="912823"/>
                  </a:lnTo>
                  <a:lnTo>
                    <a:pt x="370518" y="912563"/>
                  </a:lnTo>
                  <a:lnTo>
                    <a:pt x="370635" y="912463"/>
                  </a:lnTo>
                  <a:lnTo>
                    <a:pt x="370914" y="912295"/>
                  </a:lnTo>
                  <a:lnTo>
                    <a:pt x="371046" y="912209"/>
                  </a:lnTo>
                  <a:lnTo>
                    <a:pt x="371156" y="912104"/>
                  </a:lnTo>
                  <a:lnTo>
                    <a:pt x="371220" y="912004"/>
                  </a:lnTo>
                  <a:lnTo>
                    <a:pt x="371269" y="911895"/>
                  </a:lnTo>
                  <a:lnTo>
                    <a:pt x="371314" y="911781"/>
                  </a:lnTo>
                  <a:lnTo>
                    <a:pt x="371356" y="911668"/>
                  </a:lnTo>
                  <a:lnTo>
                    <a:pt x="371499" y="911309"/>
                  </a:lnTo>
                  <a:lnTo>
                    <a:pt x="371594" y="911059"/>
                  </a:lnTo>
                  <a:lnTo>
                    <a:pt x="371677" y="910809"/>
                  </a:lnTo>
                  <a:lnTo>
                    <a:pt x="371753" y="910554"/>
                  </a:lnTo>
                  <a:lnTo>
                    <a:pt x="371817" y="910299"/>
                  </a:lnTo>
                  <a:lnTo>
                    <a:pt x="371881" y="909927"/>
                  </a:lnTo>
                  <a:lnTo>
                    <a:pt x="371915" y="909554"/>
                  </a:lnTo>
                  <a:lnTo>
                    <a:pt x="371934" y="909172"/>
                  </a:lnTo>
                  <a:lnTo>
                    <a:pt x="371934" y="908785"/>
                  </a:lnTo>
                  <a:lnTo>
                    <a:pt x="371930" y="908408"/>
                  </a:lnTo>
                  <a:lnTo>
                    <a:pt x="371907" y="907881"/>
                  </a:lnTo>
                  <a:lnTo>
                    <a:pt x="371858" y="907358"/>
                  </a:lnTo>
                  <a:lnTo>
                    <a:pt x="371786" y="906831"/>
                  </a:lnTo>
                  <a:lnTo>
                    <a:pt x="371696" y="906312"/>
                  </a:lnTo>
                  <a:lnTo>
                    <a:pt x="371583" y="905799"/>
                  </a:lnTo>
                  <a:lnTo>
                    <a:pt x="371496" y="905458"/>
                  </a:lnTo>
                  <a:lnTo>
                    <a:pt x="371398" y="905126"/>
                  </a:lnTo>
                  <a:lnTo>
                    <a:pt x="371292" y="904789"/>
                  </a:lnTo>
                  <a:lnTo>
                    <a:pt x="371178" y="904458"/>
                  </a:lnTo>
                  <a:lnTo>
                    <a:pt x="371061" y="904130"/>
                  </a:lnTo>
                  <a:lnTo>
                    <a:pt x="370869" y="903648"/>
                  </a:lnTo>
                  <a:lnTo>
                    <a:pt x="370646" y="903176"/>
                  </a:lnTo>
                  <a:lnTo>
                    <a:pt x="370416" y="902703"/>
                  </a:lnTo>
                  <a:lnTo>
                    <a:pt x="370197" y="902230"/>
                  </a:lnTo>
                  <a:lnTo>
                    <a:pt x="370004" y="901743"/>
                  </a:lnTo>
                  <a:lnTo>
                    <a:pt x="369717" y="900766"/>
                  </a:lnTo>
                  <a:lnTo>
                    <a:pt x="369502" y="899761"/>
                  </a:lnTo>
                  <a:lnTo>
                    <a:pt x="369339" y="898734"/>
                  </a:lnTo>
                  <a:lnTo>
                    <a:pt x="368946" y="895661"/>
                  </a:lnTo>
                  <a:lnTo>
                    <a:pt x="368833" y="894643"/>
                  </a:lnTo>
                  <a:lnTo>
                    <a:pt x="368743" y="893620"/>
                  </a:lnTo>
                  <a:lnTo>
                    <a:pt x="368671" y="892597"/>
                  </a:lnTo>
                  <a:lnTo>
                    <a:pt x="368614" y="891574"/>
                  </a:lnTo>
                  <a:lnTo>
                    <a:pt x="368720" y="890997"/>
                  </a:lnTo>
                  <a:lnTo>
                    <a:pt x="368769" y="890694"/>
                  </a:lnTo>
                  <a:lnTo>
                    <a:pt x="368814" y="890415"/>
                  </a:lnTo>
                  <a:lnTo>
                    <a:pt x="368897" y="889828"/>
                  </a:lnTo>
                  <a:lnTo>
                    <a:pt x="368973" y="889246"/>
                  </a:lnTo>
                  <a:lnTo>
                    <a:pt x="369120" y="887951"/>
                  </a:lnTo>
                  <a:lnTo>
                    <a:pt x="369207" y="887237"/>
                  </a:lnTo>
                  <a:lnTo>
                    <a:pt x="369268" y="886519"/>
                  </a:lnTo>
                  <a:lnTo>
                    <a:pt x="369283" y="885814"/>
                  </a:lnTo>
                  <a:lnTo>
                    <a:pt x="369226" y="885119"/>
                  </a:lnTo>
                  <a:lnTo>
                    <a:pt x="369109" y="884469"/>
                  </a:lnTo>
                  <a:lnTo>
                    <a:pt x="368939" y="883823"/>
                  </a:lnTo>
                  <a:lnTo>
                    <a:pt x="368724" y="883191"/>
                  </a:lnTo>
                  <a:lnTo>
                    <a:pt x="368463" y="882573"/>
                  </a:lnTo>
                  <a:lnTo>
                    <a:pt x="368168" y="881987"/>
                  </a:lnTo>
                  <a:lnTo>
                    <a:pt x="367949" y="881609"/>
                  </a:lnTo>
                  <a:lnTo>
                    <a:pt x="367719" y="881237"/>
                  </a:lnTo>
                  <a:lnTo>
                    <a:pt x="367466" y="880878"/>
                  </a:lnTo>
                  <a:lnTo>
                    <a:pt x="367194" y="880537"/>
                  </a:lnTo>
                  <a:lnTo>
                    <a:pt x="366900" y="880223"/>
                  </a:lnTo>
                  <a:lnTo>
                    <a:pt x="366480" y="879873"/>
                  </a:lnTo>
                  <a:lnTo>
                    <a:pt x="366016" y="879568"/>
                  </a:lnTo>
                  <a:lnTo>
                    <a:pt x="365521" y="879296"/>
                  </a:lnTo>
                  <a:lnTo>
                    <a:pt x="365015" y="879046"/>
                  </a:lnTo>
                  <a:lnTo>
                    <a:pt x="364509" y="878809"/>
                  </a:lnTo>
                  <a:lnTo>
                    <a:pt x="363761" y="878477"/>
                  </a:lnTo>
                  <a:lnTo>
                    <a:pt x="363380" y="878323"/>
                  </a:lnTo>
                  <a:lnTo>
                    <a:pt x="362991" y="878195"/>
                  </a:lnTo>
                  <a:lnTo>
                    <a:pt x="362602" y="878091"/>
                  </a:lnTo>
                  <a:lnTo>
                    <a:pt x="362175" y="878023"/>
                  </a:lnTo>
                  <a:lnTo>
                    <a:pt x="361744" y="877986"/>
                  </a:lnTo>
                  <a:lnTo>
                    <a:pt x="361306" y="877977"/>
                  </a:lnTo>
                  <a:lnTo>
                    <a:pt x="360868" y="877982"/>
                  </a:lnTo>
                  <a:lnTo>
                    <a:pt x="360434" y="877991"/>
                  </a:lnTo>
                  <a:lnTo>
                    <a:pt x="359943" y="878050"/>
                  </a:lnTo>
                  <a:lnTo>
                    <a:pt x="358889" y="878273"/>
                  </a:lnTo>
                  <a:lnTo>
                    <a:pt x="358466" y="878305"/>
                  </a:lnTo>
                  <a:lnTo>
                    <a:pt x="358198" y="878200"/>
                  </a:lnTo>
                  <a:lnTo>
                    <a:pt x="358092" y="877982"/>
                  </a:lnTo>
                  <a:lnTo>
                    <a:pt x="358047" y="877714"/>
                  </a:lnTo>
                  <a:lnTo>
                    <a:pt x="358020" y="877114"/>
                  </a:lnTo>
                  <a:lnTo>
                    <a:pt x="357975" y="876827"/>
                  </a:lnTo>
                  <a:lnTo>
                    <a:pt x="357847" y="876364"/>
                  </a:lnTo>
                  <a:lnTo>
                    <a:pt x="357688" y="875886"/>
                  </a:lnTo>
                  <a:lnTo>
                    <a:pt x="357495" y="875427"/>
                  </a:lnTo>
                  <a:lnTo>
                    <a:pt x="357258" y="875023"/>
                  </a:lnTo>
                  <a:lnTo>
                    <a:pt x="356963" y="874695"/>
                  </a:lnTo>
                  <a:lnTo>
                    <a:pt x="356623" y="874477"/>
                  </a:lnTo>
                  <a:lnTo>
                    <a:pt x="356226" y="874318"/>
                  </a:lnTo>
                  <a:lnTo>
                    <a:pt x="355800" y="874204"/>
                  </a:lnTo>
                  <a:lnTo>
                    <a:pt x="355358" y="874113"/>
                  </a:lnTo>
                  <a:lnTo>
                    <a:pt x="354931" y="874036"/>
                  </a:lnTo>
                  <a:lnTo>
                    <a:pt x="354716" y="874009"/>
                  </a:lnTo>
                  <a:lnTo>
                    <a:pt x="354489" y="874004"/>
                  </a:lnTo>
                  <a:lnTo>
                    <a:pt x="354270" y="873995"/>
                  </a:lnTo>
                  <a:lnTo>
                    <a:pt x="354062" y="873963"/>
                  </a:lnTo>
                  <a:lnTo>
                    <a:pt x="353877" y="873891"/>
                  </a:lnTo>
                  <a:lnTo>
                    <a:pt x="353658" y="873663"/>
                  </a:lnTo>
                  <a:lnTo>
                    <a:pt x="353477" y="873295"/>
                  </a:lnTo>
                  <a:lnTo>
                    <a:pt x="353356" y="872863"/>
                  </a:lnTo>
                  <a:lnTo>
                    <a:pt x="353311" y="872436"/>
                  </a:lnTo>
                  <a:lnTo>
                    <a:pt x="353352" y="872077"/>
                  </a:lnTo>
                  <a:lnTo>
                    <a:pt x="353458" y="871863"/>
                  </a:lnTo>
                  <a:lnTo>
                    <a:pt x="353613" y="871663"/>
                  </a:lnTo>
                  <a:lnTo>
                    <a:pt x="353802" y="871472"/>
                  </a:lnTo>
                  <a:lnTo>
                    <a:pt x="353995" y="871286"/>
                  </a:lnTo>
                  <a:lnTo>
                    <a:pt x="354383" y="870881"/>
                  </a:lnTo>
                  <a:lnTo>
                    <a:pt x="354814" y="870454"/>
                  </a:lnTo>
                  <a:lnTo>
                    <a:pt x="355014" y="870236"/>
                  </a:lnTo>
                  <a:lnTo>
                    <a:pt x="355188" y="869995"/>
                  </a:lnTo>
                  <a:lnTo>
                    <a:pt x="355373" y="869649"/>
                  </a:lnTo>
                  <a:lnTo>
                    <a:pt x="355524" y="869272"/>
                  </a:lnTo>
                  <a:lnTo>
                    <a:pt x="355641" y="868877"/>
                  </a:lnTo>
                  <a:lnTo>
                    <a:pt x="355728" y="868477"/>
                  </a:lnTo>
                  <a:lnTo>
                    <a:pt x="355781" y="868077"/>
                  </a:lnTo>
                  <a:lnTo>
                    <a:pt x="355770" y="867331"/>
                  </a:lnTo>
                  <a:lnTo>
                    <a:pt x="355615" y="866545"/>
                  </a:lnTo>
                  <a:lnTo>
                    <a:pt x="355350" y="865758"/>
                  </a:lnTo>
                  <a:lnTo>
                    <a:pt x="355003" y="865008"/>
                  </a:lnTo>
                  <a:lnTo>
                    <a:pt x="354610" y="864326"/>
                  </a:lnTo>
                  <a:lnTo>
                    <a:pt x="354153" y="863708"/>
                  </a:lnTo>
                  <a:lnTo>
                    <a:pt x="353621" y="863122"/>
                  </a:lnTo>
                  <a:lnTo>
                    <a:pt x="353024" y="862585"/>
                  </a:lnTo>
                  <a:lnTo>
                    <a:pt x="352382" y="862122"/>
                  </a:lnTo>
                  <a:lnTo>
                    <a:pt x="351717" y="861740"/>
                  </a:lnTo>
                  <a:lnTo>
                    <a:pt x="351113" y="861131"/>
                  </a:lnTo>
                  <a:lnTo>
                    <a:pt x="350539" y="860476"/>
                  </a:lnTo>
                  <a:lnTo>
                    <a:pt x="349999" y="859794"/>
                  </a:lnTo>
                  <a:lnTo>
                    <a:pt x="349504" y="859081"/>
                  </a:lnTo>
                  <a:lnTo>
                    <a:pt x="349055" y="858349"/>
                  </a:lnTo>
                  <a:lnTo>
                    <a:pt x="348760" y="857822"/>
                  </a:lnTo>
                  <a:lnTo>
                    <a:pt x="348477" y="857285"/>
                  </a:lnTo>
                  <a:lnTo>
                    <a:pt x="348220" y="856735"/>
                  </a:lnTo>
                  <a:lnTo>
                    <a:pt x="348001" y="856176"/>
                  </a:lnTo>
                  <a:lnTo>
                    <a:pt x="347831" y="855603"/>
                  </a:lnTo>
                  <a:lnTo>
                    <a:pt x="347729" y="855103"/>
                  </a:lnTo>
                  <a:lnTo>
                    <a:pt x="347657" y="854594"/>
                  </a:lnTo>
                  <a:lnTo>
                    <a:pt x="347616" y="854076"/>
                  </a:lnTo>
                  <a:lnTo>
                    <a:pt x="347600" y="853635"/>
                  </a:lnTo>
                  <a:lnTo>
                    <a:pt x="347597" y="853558"/>
                  </a:lnTo>
                  <a:lnTo>
                    <a:pt x="347600" y="853044"/>
                  </a:lnTo>
                  <a:lnTo>
                    <a:pt x="347619" y="852667"/>
                  </a:lnTo>
                  <a:lnTo>
                    <a:pt x="347653" y="852290"/>
                  </a:lnTo>
                  <a:lnTo>
                    <a:pt x="347695" y="851912"/>
                  </a:lnTo>
                  <a:lnTo>
                    <a:pt x="347801" y="851162"/>
                  </a:lnTo>
                  <a:lnTo>
                    <a:pt x="347880" y="850672"/>
                  </a:lnTo>
                  <a:lnTo>
                    <a:pt x="347978" y="850185"/>
                  </a:lnTo>
                  <a:lnTo>
                    <a:pt x="348288" y="848726"/>
                  </a:lnTo>
                  <a:lnTo>
                    <a:pt x="348628" y="846958"/>
                  </a:lnTo>
                  <a:lnTo>
                    <a:pt x="348847" y="845781"/>
                  </a:lnTo>
                  <a:lnTo>
                    <a:pt x="348786" y="845267"/>
                  </a:lnTo>
                  <a:lnTo>
                    <a:pt x="348711" y="844758"/>
                  </a:lnTo>
                  <a:lnTo>
                    <a:pt x="348564" y="843922"/>
                  </a:lnTo>
                  <a:lnTo>
                    <a:pt x="348503" y="843631"/>
                  </a:lnTo>
                  <a:lnTo>
                    <a:pt x="348439" y="843344"/>
                  </a:lnTo>
                  <a:lnTo>
                    <a:pt x="348367" y="843058"/>
                  </a:lnTo>
                  <a:lnTo>
                    <a:pt x="348197" y="842481"/>
                  </a:lnTo>
                  <a:lnTo>
                    <a:pt x="348129" y="842294"/>
                  </a:lnTo>
                  <a:lnTo>
                    <a:pt x="347929" y="841812"/>
                  </a:lnTo>
                  <a:lnTo>
                    <a:pt x="347774" y="841476"/>
                  </a:lnTo>
                  <a:lnTo>
                    <a:pt x="347612" y="841167"/>
                  </a:lnTo>
                  <a:lnTo>
                    <a:pt x="347476" y="840967"/>
                  </a:lnTo>
                  <a:lnTo>
                    <a:pt x="347381" y="840944"/>
                  </a:lnTo>
                  <a:lnTo>
                    <a:pt x="347329" y="841053"/>
                  </a:lnTo>
                  <a:lnTo>
                    <a:pt x="347306" y="841181"/>
                  </a:lnTo>
                  <a:lnTo>
                    <a:pt x="347295" y="841322"/>
                  </a:lnTo>
                  <a:lnTo>
                    <a:pt x="347287" y="841599"/>
                  </a:lnTo>
                  <a:lnTo>
                    <a:pt x="347276" y="841790"/>
                  </a:lnTo>
                  <a:lnTo>
                    <a:pt x="347272" y="841976"/>
                  </a:lnTo>
                  <a:lnTo>
                    <a:pt x="347276" y="842358"/>
                  </a:lnTo>
                  <a:lnTo>
                    <a:pt x="347257" y="842735"/>
                  </a:lnTo>
                  <a:lnTo>
                    <a:pt x="347219" y="843113"/>
                  </a:lnTo>
                  <a:lnTo>
                    <a:pt x="347196" y="843303"/>
                  </a:lnTo>
                  <a:lnTo>
                    <a:pt x="347170" y="843490"/>
                  </a:lnTo>
                  <a:lnTo>
                    <a:pt x="347117" y="843931"/>
                  </a:lnTo>
                  <a:lnTo>
                    <a:pt x="347026" y="843808"/>
                  </a:lnTo>
                  <a:lnTo>
                    <a:pt x="346947" y="843672"/>
                  </a:lnTo>
                  <a:lnTo>
                    <a:pt x="346875" y="843531"/>
                  </a:lnTo>
                  <a:lnTo>
                    <a:pt x="346754" y="843240"/>
                  </a:lnTo>
                  <a:lnTo>
                    <a:pt x="346638" y="842867"/>
                  </a:lnTo>
                  <a:lnTo>
                    <a:pt x="346558" y="842472"/>
                  </a:lnTo>
                  <a:lnTo>
                    <a:pt x="346520" y="842063"/>
                  </a:lnTo>
                  <a:lnTo>
                    <a:pt x="346524" y="841658"/>
                  </a:lnTo>
                  <a:lnTo>
                    <a:pt x="346573" y="841272"/>
                  </a:lnTo>
                  <a:lnTo>
                    <a:pt x="346490" y="840926"/>
                  </a:lnTo>
                  <a:lnTo>
                    <a:pt x="346252" y="839872"/>
                  </a:lnTo>
                  <a:lnTo>
                    <a:pt x="346169" y="839522"/>
                  </a:lnTo>
                  <a:lnTo>
                    <a:pt x="346026" y="838790"/>
                  </a:lnTo>
                  <a:lnTo>
                    <a:pt x="345958" y="838422"/>
                  </a:lnTo>
                  <a:lnTo>
                    <a:pt x="345875" y="838058"/>
                  </a:lnTo>
                  <a:lnTo>
                    <a:pt x="345769" y="837699"/>
                  </a:lnTo>
                  <a:lnTo>
                    <a:pt x="345572" y="837235"/>
                  </a:lnTo>
                  <a:lnTo>
                    <a:pt x="345319" y="836785"/>
                  </a:lnTo>
                  <a:lnTo>
                    <a:pt x="345051" y="836344"/>
                  </a:lnTo>
                  <a:lnTo>
                    <a:pt x="344817" y="835894"/>
                  </a:lnTo>
                  <a:lnTo>
                    <a:pt x="344655" y="835426"/>
                  </a:lnTo>
                  <a:lnTo>
                    <a:pt x="344564" y="834945"/>
                  </a:lnTo>
                  <a:lnTo>
                    <a:pt x="344515" y="834445"/>
                  </a:lnTo>
                  <a:lnTo>
                    <a:pt x="344504" y="833940"/>
                  </a:lnTo>
                  <a:lnTo>
                    <a:pt x="344541" y="833440"/>
                  </a:lnTo>
                  <a:lnTo>
                    <a:pt x="344624" y="832958"/>
                  </a:lnTo>
                  <a:lnTo>
                    <a:pt x="344813" y="832376"/>
                  </a:lnTo>
                  <a:lnTo>
                    <a:pt x="345093" y="831813"/>
                  </a:lnTo>
                  <a:lnTo>
                    <a:pt x="345436" y="831263"/>
                  </a:lnTo>
                  <a:lnTo>
                    <a:pt x="345810" y="830736"/>
                  </a:lnTo>
                  <a:lnTo>
                    <a:pt x="346196" y="830222"/>
                  </a:lnTo>
                  <a:lnTo>
                    <a:pt x="346671" y="829622"/>
                  </a:lnTo>
                  <a:lnTo>
                    <a:pt x="347185" y="829045"/>
                  </a:lnTo>
                  <a:lnTo>
                    <a:pt x="347736" y="828495"/>
                  </a:lnTo>
                  <a:lnTo>
                    <a:pt x="348314" y="827981"/>
                  </a:lnTo>
                  <a:lnTo>
                    <a:pt x="348919" y="827513"/>
                  </a:lnTo>
                  <a:lnTo>
                    <a:pt x="349228" y="827295"/>
                  </a:lnTo>
                  <a:lnTo>
                    <a:pt x="349546" y="827086"/>
                  </a:lnTo>
                  <a:lnTo>
                    <a:pt x="349866" y="826890"/>
                  </a:lnTo>
                  <a:lnTo>
                    <a:pt x="350195" y="826704"/>
                  </a:lnTo>
                  <a:lnTo>
                    <a:pt x="350527" y="826527"/>
                  </a:lnTo>
                  <a:lnTo>
                    <a:pt x="351105" y="826249"/>
                  </a:lnTo>
                  <a:lnTo>
                    <a:pt x="351698" y="826004"/>
                  </a:lnTo>
                  <a:lnTo>
                    <a:pt x="352303" y="825786"/>
                  </a:lnTo>
                  <a:lnTo>
                    <a:pt x="352454" y="825742"/>
                  </a:lnTo>
                  <a:lnTo>
                    <a:pt x="352922" y="825604"/>
                  </a:lnTo>
                  <a:lnTo>
                    <a:pt x="353537" y="825454"/>
                  </a:lnTo>
                  <a:lnTo>
                    <a:pt x="353719" y="824036"/>
                  </a:lnTo>
                  <a:lnTo>
                    <a:pt x="353655" y="823890"/>
                  </a:lnTo>
                  <a:lnTo>
                    <a:pt x="353553" y="823591"/>
                  </a:lnTo>
                  <a:lnTo>
                    <a:pt x="353507" y="823436"/>
                  </a:lnTo>
                  <a:lnTo>
                    <a:pt x="353473" y="823281"/>
                  </a:lnTo>
                  <a:lnTo>
                    <a:pt x="353451" y="823150"/>
                  </a:lnTo>
                  <a:lnTo>
                    <a:pt x="353420" y="822881"/>
                  </a:lnTo>
                  <a:lnTo>
                    <a:pt x="353413" y="822745"/>
                  </a:lnTo>
                  <a:lnTo>
                    <a:pt x="353409" y="822609"/>
                  </a:lnTo>
                  <a:lnTo>
                    <a:pt x="353420" y="822359"/>
                  </a:lnTo>
                  <a:lnTo>
                    <a:pt x="353451" y="822104"/>
                  </a:lnTo>
                  <a:lnTo>
                    <a:pt x="353470" y="822022"/>
                  </a:lnTo>
                  <a:lnTo>
                    <a:pt x="353515" y="821768"/>
                  </a:lnTo>
                  <a:lnTo>
                    <a:pt x="353553" y="821482"/>
                  </a:lnTo>
                  <a:lnTo>
                    <a:pt x="353568" y="821282"/>
                  </a:lnTo>
                  <a:lnTo>
                    <a:pt x="353586" y="820795"/>
                  </a:lnTo>
                  <a:lnTo>
                    <a:pt x="353594" y="820482"/>
                  </a:lnTo>
                  <a:lnTo>
                    <a:pt x="353594" y="820291"/>
                  </a:lnTo>
                  <a:lnTo>
                    <a:pt x="353606" y="819723"/>
                  </a:lnTo>
                  <a:lnTo>
                    <a:pt x="353628" y="819391"/>
                  </a:lnTo>
                  <a:lnTo>
                    <a:pt x="353662" y="819064"/>
                  </a:lnTo>
                  <a:lnTo>
                    <a:pt x="353704" y="818736"/>
                  </a:lnTo>
                  <a:lnTo>
                    <a:pt x="353813" y="818086"/>
                  </a:lnTo>
                  <a:lnTo>
                    <a:pt x="353881" y="816650"/>
                  </a:lnTo>
                  <a:lnTo>
                    <a:pt x="353923" y="816064"/>
                  </a:lnTo>
                  <a:lnTo>
                    <a:pt x="353983" y="815473"/>
                  </a:lnTo>
                  <a:lnTo>
                    <a:pt x="354021" y="814882"/>
                  </a:lnTo>
                  <a:lnTo>
                    <a:pt x="354017" y="814305"/>
                  </a:lnTo>
                  <a:lnTo>
                    <a:pt x="353930" y="813750"/>
                  </a:lnTo>
                  <a:lnTo>
                    <a:pt x="353760" y="813205"/>
                  </a:lnTo>
                  <a:lnTo>
                    <a:pt x="353522" y="812669"/>
                  </a:lnTo>
                  <a:lnTo>
                    <a:pt x="353232" y="812151"/>
                  </a:lnTo>
                  <a:lnTo>
                    <a:pt x="352895" y="811664"/>
                  </a:lnTo>
                  <a:lnTo>
                    <a:pt x="352533" y="811219"/>
                  </a:lnTo>
                  <a:lnTo>
                    <a:pt x="352231" y="810914"/>
                  </a:lnTo>
                  <a:lnTo>
                    <a:pt x="351906" y="810637"/>
                  </a:lnTo>
                  <a:lnTo>
                    <a:pt x="351558" y="810369"/>
                  </a:lnTo>
                  <a:lnTo>
                    <a:pt x="349376" y="810100"/>
                  </a:lnTo>
                  <a:lnTo>
                    <a:pt x="348314" y="809969"/>
                  </a:lnTo>
                  <a:lnTo>
                    <a:pt x="348719" y="810346"/>
                  </a:lnTo>
                  <a:lnTo>
                    <a:pt x="349100" y="810741"/>
                  </a:lnTo>
                  <a:lnTo>
                    <a:pt x="349433" y="811169"/>
                  </a:lnTo>
                  <a:lnTo>
                    <a:pt x="349735" y="811650"/>
                  </a:lnTo>
                  <a:lnTo>
                    <a:pt x="349998" y="812164"/>
                  </a:lnTo>
                  <a:lnTo>
                    <a:pt x="350229" y="812705"/>
                  </a:lnTo>
                  <a:lnTo>
                    <a:pt x="350421" y="813255"/>
                  </a:lnTo>
                  <a:lnTo>
                    <a:pt x="350584" y="813805"/>
                  </a:lnTo>
                  <a:lnTo>
                    <a:pt x="350697" y="814305"/>
                  </a:lnTo>
                  <a:lnTo>
                    <a:pt x="350788" y="814814"/>
                  </a:lnTo>
                  <a:lnTo>
                    <a:pt x="350848" y="815327"/>
                  </a:lnTo>
                  <a:lnTo>
                    <a:pt x="350882" y="815846"/>
                  </a:lnTo>
                  <a:lnTo>
                    <a:pt x="350890" y="816359"/>
                  </a:lnTo>
                  <a:lnTo>
                    <a:pt x="350860" y="817009"/>
                  </a:lnTo>
                  <a:lnTo>
                    <a:pt x="350784" y="817668"/>
                  </a:lnTo>
                  <a:lnTo>
                    <a:pt x="350667" y="818323"/>
                  </a:lnTo>
                  <a:lnTo>
                    <a:pt x="350516" y="818968"/>
                  </a:lnTo>
                  <a:lnTo>
                    <a:pt x="350338" y="819600"/>
                  </a:lnTo>
                  <a:lnTo>
                    <a:pt x="350168" y="820141"/>
                  </a:lnTo>
                  <a:lnTo>
                    <a:pt x="349976" y="820677"/>
                  </a:lnTo>
                  <a:lnTo>
                    <a:pt x="349760" y="821204"/>
                  </a:lnTo>
                  <a:lnTo>
                    <a:pt x="349516" y="821713"/>
                  </a:lnTo>
                  <a:lnTo>
                    <a:pt x="349236" y="822200"/>
                  </a:lnTo>
                  <a:lnTo>
                    <a:pt x="348734" y="822859"/>
                  </a:lnTo>
                  <a:lnTo>
                    <a:pt x="348141" y="823459"/>
                  </a:lnTo>
                  <a:lnTo>
                    <a:pt x="347487" y="824022"/>
                  </a:lnTo>
                  <a:lnTo>
                    <a:pt x="346815" y="824568"/>
                  </a:lnTo>
                  <a:lnTo>
                    <a:pt x="346155" y="825113"/>
                  </a:lnTo>
                  <a:lnTo>
                    <a:pt x="345845" y="825418"/>
                  </a:lnTo>
                  <a:lnTo>
                    <a:pt x="345524" y="825763"/>
                  </a:lnTo>
                  <a:lnTo>
                    <a:pt x="345206" y="826081"/>
                  </a:lnTo>
                  <a:lnTo>
                    <a:pt x="344908" y="826304"/>
                  </a:lnTo>
                  <a:lnTo>
                    <a:pt x="344651" y="826359"/>
                  </a:lnTo>
                  <a:lnTo>
                    <a:pt x="344473" y="826286"/>
                  </a:lnTo>
                  <a:lnTo>
                    <a:pt x="344311" y="826154"/>
                  </a:lnTo>
                  <a:lnTo>
                    <a:pt x="343990" y="825840"/>
                  </a:lnTo>
                  <a:lnTo>
                    <a:pt x="343816" y="825709"/>
                  </a:lnTo>
                  <a:lnTo>
                    <a:pt x="343593" y="825572"/>
                  </a:lnTo>
                  <a:lnTo>
                    <a:pt x="343359" y="825445"/>
                  </a:lnTo>
                  <a:lnTo>
                    <a:pt x="343121" y="825331"/>
                  </a:lnTo>
                  <a:lnTo>
                    <a:pt x="342875" y="825245"/>
                  </a:lnTo>
                  <a:lnTo>
                    <a:pt x="342631" y="825190"/>
                  </a:lnTo>
                  <a:lnTo>
                    <a:pt x="342212" y="825200"/>
                  </a:lnTo>
                  <a:lnTo>
                    <a:pt x="341766" y="825313"/>
                  </a:lnTo>
                  <a:lnTo>
                    <a:pt x="341316" y="825504"/>
                  </a:lnTo>
                  <a:lnTo>
                    <a:pt x="340886" y="825745"/>
                  </a:lnTo>
                  <a:lnTo>
                    <a:pt x="340500" y="826004"/>
                  </a:lnTo>
                  <a:lnTo>
                    <a:pt x="339922" y="826649"/>
                  </a:lnTo>
                  <a:lnTo>
                    <a:pt x="339857" y="826778"/>
                  </a:lnTo>
                  <a:lnTo>
                    <a:pt x="339480" y="827554"/>
                  </a:lnTo>
                  <a:lnTo>
                    <a:pt x="339170" y="828608"/>
                  </a:lnTo>
                  <a:lnTo>
                    <a:pt x="338989" y="829699"/>
                  </a:lnTo>
                  <a:lnTo>
                    <a:pt x="338936" y="830713"/>
                  </a:lnTo>
                  <a:lnTo>
                    <a:pt x="338974" y="831418"/>
                  </a:lnTo>
                  <a:lnTo>
                    <a:pt x="339085" y="832127"/>
                  </a:lnTo>
                  <a:lnTo>
                    <a:pt x="339255" y="832835"/>
                  </a:lnTo>
                  <a:lnTo>
                    <a:pt x="339406" y="833285"/>
                  </a:lnTo>
                  <a:lnTo>
                    <a:pt x="339654" y="833995"/>
                  </a:lnTo>
                  <a:lnTo>
                    <a:pt x="339926" y="834690"/>
                  </a:lnTo>
                  <a:lnTo>
                    <a:pt x="340217" y="835381"/>
                  </a:lnTo>
                  <a:lnTo>
                    <a:pt x="340530" y="836063"/>
                  </a:lnTo>
                  <a:lnTo>
                    <a:pt x="340863" y="836731"/>
                  </a:lnTo>
                  <a:lnTo>
                    <a:pt x="341101" y="837154"/>
                  </a:lnTo>
                  <a:lnTo>
                    <a:pt x="341354" y="837567"/>
                  </a:lnTo>
                  <a:lnTo>
                    <a:pt x="341615" y="837981"/>
                  </a:lnTo>
                  <a:lnTo>
                    <a:pt x="341864" y="838399"/>
                  </a:lnTo>
                  <a:lnTo>
                    <a:pt x="342263" y="839140"/>
                  </a:lnTo>
                  <a:lnTo>
                    <a:pt x="342450" y="839462"/>
                  </a:lnTo>
                  <a:lnTo>
                    <a:pt x="342616" y="839785"/>
                  </a:lnTo>
                  <a:lnTo>
                    <a:pt x="342737" y="840113"/>
                  </a:lnTo>
                  <a:lnTo>
                    <a:pt x="342790" y="840435"/>
                  </a:lnTo>
                  <a:lnTo>
                    <a:pt x="342739" y="840858"/>
                  </a:lnTo>
                  <a:lnTo>
                    <a:pt x="342593" y="841312"/>
                  </a:lnTo>
                  <a:lnTo>
                    <a:pt x="342365" y="841749"/>
                  </a:lnTo>
                  <a:lnTo>
                    <a:pt x="342087" y="842126"/>
                  </a:lnTo>
                  <a:lnTo>
                    <a:pt x="341777" y="842381"/>
                  </a:lnTo>
                  <a:lnTo>
                    <a:pt x="341399" y="842513"/>
                  </a:lnTo>
                  <a:lnTo>
                    <a:pt x="340942" y="842549"/>
                  </a:lnTo>
                  <a:lnTo>
                    <a:pt x="340451" y="842508"/>
                  </a:lnTo>
                  <a:lnTo>
                    <a:pt x="339979" y="842399"/>
                  </a:lnTo>
                  <a:lnTo>
                    <a:pt x="339571" y="842231"/>
                  </a:lnTo>
                  <a:lnTo>
                    <a:pt x="339363" y="842095"/>
                  </a:lnTo>
                  <a:lnTo>
                    <a:pt x="339170" y="841926"/>
                  </a:lnTo>
                  <a:lnTo>
                    <a:pt x="338800" y="841553"/>
                  </a:lnTo>
                  <a:lnTo>
                    <a:pt x="338609" y="841381"/>
                  </a:lnTo>
                  <a:lnTo>
                    <a:pt x="338321" y="841149"/>
                  </a:lnTo>
                  <a:lnTo>
                    <a:pt x="338031" y="840931"/>
                  </a:lnTo>
                  <a:lnTo>
                    <a:pt x="337732" y="840717"/>
                  </a:lnTo>
                  <a:lnTo>
                    <a:pt x="337422" y="840517"/>
                  </a:lnTo>
                  <a:lnTo>
                    <a:pt x="337109" y="840335"/>
                  </a:lnTo>
                  <a:lnTo>
                    <a:pt x="336742" y="840153"/>
                  </a:lnTo>
                  <a:lnTo>
                    <a:pt x="336368" y="839994"/>
                  </a:lnTo>
                  <a:lnTo>
                    <a:pt x="335983" y="839854"/>
                  </a:lnTo>
                  <a:lnTo>
                    <a:pt x="335595" y="839726"/>
                  </a:lnTo>
                  <a:lnTo>
                    <a:pt x="335202" y="839608"/>
                  </a:lnTo>
                  <a:lnTo>
                    <a:pt x="334639" y="839458"/>
                  </a:lnTo>
                  <a:lnTo>
                    <a:pt x="334065" y="839335"/>
                  </a:lnTo>
                  <a:lnTo>
                    <a:pt x="333487" y="839235"/>
                  </a:lnTo>
                  <a:lnTo>
                    <a:pt x="332901" y="839167"/>
                  </a:lnTo>
                  <a:lnTo>
                    <a:pt x="332323" y="839122"/>
                  </a:lnTo>
                  <a:lnTo>
                    <a:pt x="332304" y="839399"/>
                  </a:lnTo>
                  <a:lnTo>
                    <a:pt x="332342" y="839703"/>
                  </a:lnTo>
                  <a:lnTo>
                    <a:pt x="332423" y="840003"/>
                  </a:lnTo>
                  <a:lnTo>
                    <a:pt x="332542" y="840281"/>
                  </a:lnTo>
                  <a:lnTo>
                    <a:pt x="332695" y="840513"/>
                  </a:lnTo>
                  <a:lnTo>
                    <a:pt x="332807" y="840617"/>
                  </a:lnTo>
                  <a:lnTo>
                    <a:pt x="333075" y="840781"/>
                  </a:lnTo>
                  <a:lnTo>
                    <a:pt x="333200" y="840872"/>
                  </a:lnTo>
                  <a:lnTo>
                    <a:pt x="333298" y="840976"/>
                  </a:lnTo>
                  <a:lnTo>
                    <a:pt x="333355" y="841090"/>
                  </a:lnTo>
                  <a:lnTo>
                    <a:pt x="333392" y="841213"/>
                  </a:lnTo>
                  <a:lnTo>
                    <a:pt x="333453" y="841472"/>
                  </a:lnTo>
                  <a:lnTo>
                    <a:pt x="333494" y="841599"/>
                  </a:lnTo>
                  <a:lnTo>
                    <a:pt x="333555" y="841735"/>
                  </a:lnTo>
                  <a:lnTo>
                    <a:pt x="333702" y="841999"/>
                  </a:lnTo>
                  <a:lnTo>
                    <a:pt x="333778" y="842126"/>
                  </a:lnTo>
                  <a:lnTo>
                    <a:pt x="333850" y="842263"/>
                  </a:lnTo>
                  <a:lnTo>
                    <a:pt x="333944" y="842463"/>
                  </a:lnTo>
                  <a:lnTo>
                    <a:pt x="334118" y="842867"/>
                  </a:lnTo>
                  <a:lnTo>
                    <a:pt x="334216" y="843067"/>
                  </a:lnTo>
                  <a:lnTo>
                    <a:pt x="334322" y="843258"/>
                  </a:lnTo>
                  <a:lnTo>
                    <a:pt x="334484" y="843481"/>
                  </a:lnTo>
                  <a:lnTo>
                    <a:pt x="334662" y="843694"/>
                  </a:lnTo>
                  <a:lnTo>
                    <a:pt x="335246" y="844299"/>
                  </a:lnTo>
                  <a:lnTo>
                    <a:pt x="335722" y="844808"/>
                  </a:lnTo>
                  <a:lnTo>
                    <a:pt x="336047" y="845135"/>
                  </a:lnTo>
                  <a:lnTo>
                    <a:pt x="336308" y="845422"/>
                  </a:lnTo>
                  <a:lnTo>
                    <a:pt x="336561" y="845717"/>
                  </a:lnTo>
                  <a:lnTo>
                    <a:pt x="336803" y="846017"/>
                  </a:lnTo>
                  <a:lnTo>
                    <a:pt x="337041" y="846326"/>
                  </a:lnTo>
                  <a:lnTo>
                    <a:pt x="337264" y="846640"/>
                  </a:lnTo>
                  <a:lnTo>
                    <a:pt x="337562" y="847076"/>
                  </a:lnTo>
                  <a:lnTo>
                    <a:pt x="337845" y="847526"/>
                  </a:lnTo>
                  <a:lnTo>
                    <a:pt x="338110" y="847985"/>
                  </a:lnTo>
                  <a:lnTo>
                    <a:pt x="338348" y="848458"/>
                  </a:lnTo>
                  <a:lnTo>
                    <a:pt x="338552" y="848940"/>
                  </a:lnTo>
                  <a:lnTo>
                    <a:pt x="338728" y="849494"/>
                  </a:lnTo>
                  <a:lnTo>
                    <a:pt x="338864" y="850072"/>
                  </a:lnTo>
                  <a:lnTo>
                    <a:pt x="338964" y="850658"/>
                  </a:lnTo>
                  <a:lnTo>
                    <a:pt x="339043" y="851249"/>
                  </a:lnTo>
                  <a:lnTo>
                    <a:pt x="339106" y="851835"/>
                  </a:lnTo>
                  <a:lnTo>
                    <a:pt x="339163" y="852481"/>
                  </a:lnTo>
                  <a:lnTo>
                    <a:pt x="339197" y="853122"/>
                  </a:lnTo>
                  <a:lnTo>
                    <a:pt x="339212" y="853772"/>
                  </a:lnTo>
                  <a:lnTo>
                    <a:pt x="339197" y="854417"/>
                  </a:lnTo>
                  <a:lnTo>
                    <a:pt x="339159" y="855058"/>
                  </a:lnTo>
                  <a:lnTo>
                    <a:pt x="339072" y="855694"/>
                  </a:lnTo>
                  <a:lnTo>
                    <a:pt x="338936" y="856322"/>
                  </a:lnTo>
                  <a:lnTo>
                    <a:pt x="338790" y="856954"/>
                  </a:lnTo>
                  <a:lnTo>
                    <a:pt x="338664" y="857581"/>
                  </a:lnTo>
                  <a:lnTo>
                    <a:pt x="338605" y="858213"/>
                  </a:lnTo>
                  <a:lnTo>
                    <a:pt x="338592" y="858731"/>
                  </a:lnTo>
                  <a:lnTo>
                    <a:pt x="338597" y="859258"/>
                  </a:lnTo>
                  <a:lnTo>
                    <a:pt x="338624" y="859781"/>
                  </a:lnTo>
                  <a:lnTo>
                    <a:pt x="338703" y="860290"/>
                  </a:lnTo>
                  <a:lnTo>
                    <a:pt x="338835" y="860772"/>
                  </a:lnTo>
                  <a:lnTo>
                    <a:pt x="339038" y="861231"/>
                  </a:lnTo>
                  <a:lnTo>
                    <a:pt x="339218" y="861532"/>
                  </a:lnTo>
                  <a:lnTo>
                    <a:pt x="339295" y="861676"/>
                  </a:lnTo>
                  <a:lnTo>
                    <a:pt x="339597" y="862104"/>
                  </a:lnTo>
                  <a:lnTo>
                    <a:pt x="339930" y="862499"/>
                  </a:lnTo>
                  <a:lnTo>
                    <a:pt x="340292" y="862854"/>
                  </a:lnTo>
                  <a:lnTo>
                    <a:pt x="340678" y="863163"/>
                  </a:lnTo>
                  <a:lnTo>
                    <a:pt x="341101" y="863440"/>
                  </a:lnTo>
                  <a:lnTo>
                    <a:pt x="341547" y="863685"/>
                  </a:lnTo>
                  <a:lnTo>
                    <a:pt x="342015" y="863894"/>
                  </a:lnTo>
                  <a:lnTo>
                    <a:pt x="342484" y="864058"/>
                  </a:lnTo>
                  <a:lnTo>
                    <a:pt x="342888" y="864154"/>
                  </a:lnTo>
                  <a:lnTo>
                    <a:pt x="343306" y="864204"/>
                  </a:lnTo>
                  <a:lnTo>
                    <a:pt x="344156" y="864268"/>
                  </a:lnTo>
                  <a:lnTo>
                    <a:pt x="344579" y="864317"/>
                  </a:lnTo>
                  <a:lnTo>
                    <a:pt x="345399" y="864467"/>
                  </a:lnTo>
                  <a:lnTo>
                    <a:pt x="345807" y="864549"/>
                  </a:lnTo>
                  <a:lnTo>
                    <a:pt x="346215" y="864640"/>
                  </a:lnTo>
                  <a:lnTo>
                    <a:pt x="346920" y="864822"/>
                  </a:lnTo>
                  <a:lnTo>
                    <a:pt x="347230" y="864895"/>
                  </a:lnTo>
                  <a:lnTo>
                    <a:pt x="347536" y="864976"/>
                  </a:lnTo>
                  <a:lnTo>
                    <a:pt x="347827" y="865081"/>
                  </a:lnTo>
                  <a:lnTo>
                    <a:pt x="348103" y="865213"/>
                  </a:lnTo>
                  <a:lnTo>
                    <a:pt x="348518" y="865526"/>
                  </a:lnTo>
                  <a:lnTo>
                    <a:pt x="348908" y="865940"/>
                  </a:lnTo>
                  <a:lnTo>
                    <a:pt x="349244" y="866408"/>
                  </a:lnTo>
                  <a:lnTo>
                    <a:pt x="349503" y="866913"/>
                  </a:lnTo>
                  <a:lnTo>
                    <a:pt x="349666" y="867408"/>
                  </a:lnTo>
                  <a:lnTo>
                    <a:pt x="349701" y="867622"/>
                  </a:lnTo>
                  <a:lnTo>
                    <a:pt x="349739" y="867836"/>
                  </a:lnTo>
                  <a:lnTo>
                    <a:pt x="349783" y="868049"/>
                  </a:lnTo>
                  <a:lnTo>
                    <a:pt x="349832" y="868258"/>
                  </a:lnTo>
                  <a:lnTo>
                    <a:pt x="349889" y="868467"/>
                  </a:lnTo>
                  <a:lnTo>
                    <a:pt x="350021" y="868840"/>
                  </a:lnTo>
                  <a:lnTo>
                    <a:pt x="350376" y="869559"/>
                  </a:lnTo>
                  <a:lnTo>
                    <a:pt x="350523" y="869918"/>
                  </a:lnTo>
                  <a:lnTo>
                    <a:pt x="350599" y="870286"/>
                  </a:lnTo>
                  <a:lnTo>
                    <a:pt x="350595" y="870631"/>
                  </a:lnTo>
                  <a:lnTo>
                    <a:pt x="350546" y="870981"/>
                  </a:lnTo>
                  <a:lnTo>
                    <a:pt x="350463" y="871331"/>
                  </a:lnTo>
                  <a:lnTo>
                    <a:pt x="350259" y="872022"/>
                  </a:lnTo>
                  <a:lnTo>
                    <a:pt x="350108" y="872509"/>
                  </a:lnTo>
                  <a:lnTo>
                    <a:pt x="350025" y="872750"/>
                  </a:lnTo>
                  <a:lnTo>
                    <a:pt x="349924" y="872982"/>
                  </a:lnTo>
                  <a:lnTo>
                    <a:pt x="349802" y="873195"/>
                  </a:lnTo>
                  <a:lnTo>
                    <a:pt x="349535" y="873531"/>
                  </a:lnTo>
                  <a:lnTo>
                    <a:pt x="349195" y="873841"/>
                  </a:lnTo>
                  <a:lnTo>
                    <a:pt x="348806" y="874104"/>
                  </a:lnTo>
                  <a:lnTo>
                    <a:pt x="348394" y="874318"/>
                  </a:lnTo>
                  <a:lnTo>
                    <a:pt x="347982" y="874468"/>
                  </a:lnTo>
                  <a:lnTo>
                    <a:pt x="347661" y="874536"/>
                  </a:lnTo>
                  <a:lnTo>
                    <a:pt x="347328" y="874563"/>
                  </a:lnTo>
                  <a:lnTo>
                    <a:pt x="346985" y="874559"/>
                  </a:lnTo>
                  <a:lnTo>
                    <a:pt x="346645" y="874536"/>
                  </a:lnTo>
                  <a:lnTo>
                    <a:pt x="346308" y="874500"/>
                  </a:lnTo>
                  <a:lnTo>
                    <a:pt x="346070" y="874468"/>
                  </a:lnTo>
                  <a:lnTo>
                    <a:pt x="345830" y="874427"/>
                  </a:lnTo>
                  <a:lnTo>
                    <a:pt x="345592" y="874377"/>
                  </a:lnTo>
                  <a:lnTo>
                    <a:pt x="345361" y="874313"/>
                  </a:lnTo>
                  <a:lnTo>
                    <a:pt x="345138" y="874232"/>
                  </a:lnTo>
                  <a:lnTo>
                    <a:pt x="344897" y="874086"/>
                  </a:lnTo>
                  <a:lnTo>
                    <a:pt x="344670" y="873904"/>
                  </a:lnTo>
                  <a:lnTo>
                    <a:pt x="344451" y="873709"/>
                  </a:lnTo>
                  <a:lnTo>
                    <a:pt x="344224" y="873527"/>
                  </a:lnTo>
                  <a:lnTo>
                    <a:pt x="343979" y="873400"/>
                  </a:lnTo>
                  <a:lnTo>
                    <a:pt x="343589" y="873318"/>
                  </a:lnTo>
                  <a:lnTo>
                    <a:pt x="343170" y="873318"/>
                  </a:lnTo>
                  <a:lnTo>
                    <a:pt x="342732" y="873377"/>
                  </a:lnTo>
                  <a:lnTo>
                    <a:pt x="342291" y="873459"/>
                  </a:lnTo>
                  <a:lnTo>
                    <a:pt x="341868" y="873550"/>
                  </a:lnTo>
                  <a:lnTo>
                    <a:pt x="341399" y="873677"/>
                  </a:lnTo>
                  <a:lnTo>
                    <a:pt x="340942" y="873850"/>
                  </a:lnTo>
                  <a:lnTo>
                    <a:pt x="340485" y="874045"/>
                  </a:lnTo>
                  <a:lnTo>
                    <a:pt x="340028" y="874232"/>
                  </a:lnTo>
                  <a:lnTo>
                    <a:pt x="339563" y="874377"/>
                  </a:lnTo>
                  <a:lnTo>
                    <a:pt x="338779" y="874609"/>
                  </a:lnTo>
                  <a:lnTo>
                    <a:pt x="338382" y="874704"/>
                  </a:lnTo>
                  <a:lnTo>
                    <a:pt x="337997" y="874750"/>
                  </a:lnTo>
                  <a:lnTo>
                    <a:pt x="337634" y="874718"/>
                  </a:lnTo>
                  <a:lnTo>
                    <a:pt x="337249" y="874554"/>
                  </a:lnTo>
                  <a:lnTo>
                    <a:pt x="336878" y="874286"/>
                  </a:lnTo>
                  <a:lnTo>
                    <a:pt x="336527" y="873945"/>
                  </a:lnTo>
                  <a:lnTo>
                    <a:pt x="336210" y="873568"/>
                  </a:lnTo>
                  <a:lnTo>
                    <a:pt x="335926" y="873191"/>
                  </a:lnTo>
                  <a:lnTo>
                    <a:pt x="335643" y="872690"/>
                  </a:lnTo>
                  <a:lnTo>
                    <a:pt x="335436" y="872136"/>
                  </a:lnTo>
                  <a:lnTo>
                    <a:pt x="335270" y="871545"/>
                  </a:lnTo>
                  <a:lnTo>
                    <a:pt x="335111" y="870950"/>
                  </a:lnTo>
                  <a:lnTo>
                    <a:pt x="334926" y="870377"/>
                  </a:lnTo>
                  <a:lnTo>
                    <a:pt x="334786" y="869977"/>
                  </a:lnTo>
                  <a:lnTo>
                    <a:pt x="334658" y="869572"/>
                  </a:lnTo>
                  <a:lnTo>
                    <a:pt x="334522" y="869167"/>
                  </a:lnTo>
                  <a:lnTo>
                    <a:pt x="334360" y="868786"/>
                  </a:lnTo>
                  <a:lnTo>
                    <a:pt x="334156" y="868431"/>
                  </a:lnTo>
                  <a:lnTo>
                    <a:pt x="333819" y="868031"/>
                  </a:lnTo>
                  <a:lnTo>
                    <a:pt x="333411" y="867677"/>
                  </a:lnTo>
                  <a:lnTo>
                    <a:pt x="332958" y="867354"/>
                  </a:lnTo>
                  <a:lnTo>
                    <a:pt x="332486" y="867054"/>
                  </a:lnTo>
                  <a:lnTo>
                    <a:pt x="332017" y="866777"/>
                  </a:lnTo>
                  <a:lnTo>
                    <a:pt x="331561" y="866522"/>
                  </a:lnTo>
                  <a:lnTo>
                    <a:pt x="331089" y="866290"/>
                  </a:lnTo>
                  <a:lnTo>
                    <a:pt x="330609" y="866077"/>
                  </a:lnTo>
                  <a:lnTo>
                    <a:pt x="330118" y="865895"/>
                  </a:lnTo>
                  <a:lnTo>
                    <a:pt x="329619" y="865735"/>
                  </a:lnTo>
                  <a:lnTo>
                    <a:pt x="329196" y="865631"/>
                  </a:lnTo>
                  <a:lnTo>
                    <a:pt x="328766" y="865540"/>
                  </a:lnTo>
                  <a:lnTo>
                    <a:pt x="328331" y="865472"/>
                  </a:lnTo>
                  <a:lnTo>
                    <a:pt x="327894" y="865422"/>
                  </a:lnTo>
                  <a:lnTo>
                    <a:pt x="327456" y="865386"/>
                  </a:lnTo>
                  <a:lnTo>
                    <a:pt x="327036" y="865381"/>
                  </a:lnTo>
                  <a:lnTo>
                    <a:pt x="326617" y="865399"/>
                  </a:lnTo>
                  <a:lnTo>
                    <a:pt x="325771" y="865458"/>
                  </a:lnTo>
                  <a:lnTo>
                    <a:pt x="325348" y="865472"/>
                  </a:lnTo>
                  <a:lnTo>
                    <a:pt x="325068" y="865458"/>
                  </a:lnTo>
                  <a:lnTo>
                    <a:pt x="324452" y="865399"/>
                  </a:lnTo>
                  <a:lnTo>
                    <a:pt x="324223" y="865399"/>
                  </a:lnTo>
                  <a:lnTo>
                    <a:pt x="324110" y="865449"/>
                  </a:lnTo>
                  <a:lnTo>
                    <a:pt x="324087" y="865581"/>
                  </a:lnTo>
                  <a:lnTo>
                    <a:pt x="324102" y="865735"/>
                  </a:lnTo>
                  <a:lnTo>
                    <a:pt x="324151" y="865899"/>
                  </a:lnTo>
                  <a:lnTo>
                    <a:pt x="324212" y="866058"/>
                  </a:lnTo>
                  <a:lnTo>
                    <a:pt x="324283" y="866199"/>
                  </a:lnTo>
                  <a:lnTo>
                    <a:pt x="324457" y="866399"/>
                  </a:lnTo>
                  <a:lnTo>
                    <a:pt x="324714" y="866559"/>
                  </a:lnTo>
                  <a:lnTo>
                    <a:pt x="325015" y="866686"/>
                  </a:lnTo>
                  <a:lnTo>
                    <a:pt x="325635" y="866908"/>
                  </a:lnTo>
                  <a:lnTo>
                    <a:pt x="326217" y="867077"/>
                  </a:lnTo>
                  <a:lnTo>
                    <a:pt x="326829" y="867163"/>
                  </a:lnTo>
                  <a:lnTo>
                    <a:pt x="327452" y="867222"/>
                  </a:lnTo>
                  <a:lnTo>
                    <a:pt x="328072" y="867304"/>
                  </a:lnTo>
                  <a:lnTo>
                    <a:pt x="328661" y="867463"/>
                  </a:lnTo>
                  <a:lnTo>
                    <a:pt x="329125" y="867636"/>
                  </a:lnTo>
                  <a:lnTo>
                    <a:pt x="329593" y="867827"/>
                  </a:lnTo>
                  <a:lnTo>
                    <a:pt x="330050" y="868045"/>
                  </a:lnTo>
                  <a:lnTo>
                    <a:pt x="330462" y="868308"/>
                  </a:lnTo>
                  <a:lnTo>
                    <a:pt x="330806" y="868622"/>
                  </a:lnTo>
                  <a:lnTo>
                    <a:pt x="331093" y="868995"/>
                  </a:lnTo>
                  <a:lnTo>
                    <a:pt x="331342" y="869427"/>
                  </a:lnTo>
                  <a:lnTo>
                    <a:pt x="331542" y="869895"/>
                  </a:lnTo>
                  <a:lnTo>
                    <a:pt x="331667" y="870363"/>
                  </a:lnTo>
                  <a:lnTo>
                    <a:pt x="331696" y="870813"/>
                  </a:lnTo>
                  <a:lnTo>
                    <a:pt x="331609" y="871186"/>
                  </a:lnTo>
                  <a:lnTo>
                    <a:pt x="331429" y="871550"/>
                  </a:lnTo>
                  <a:lnTo>
                    <a:pt x="331210" y="871913"/>
                  </a:lnTo>
                  <a:lnTo>
                    <a:pt x="330998" y="872286"/>
                  </a:lnTo>
                  <a:lnTo>
                    <a:pt x="330859" y="872663"/>
                  </a:lnTo>
                  <a:lnTo>
                    <a:pt x="330775" y="873090"/>
                  </a:lnTo>
                  <a:lnTo>
                    <a:pt x="330730" y="873531"/>
                  </a:lnTo>
                  <a:lnTo>
                    <a:pt x="330719" y="873977"/>
                  </a:lnTo>
                  <a:lnTo>
                    <a:pt x="330745" y="874418"/>
                  </a:lnTo>
                  <a:lnTo>
                    <a:pt x="330817" y="874841"/>
                  </a:lnTo>
                  <a:lnTo>
                    <a:pt x="330915" y="875150"/>
                  </a:lnTo>
                  <a:lnTo>
                    <a:pt x="331044" y="875450"/>
                  </a:lnTo>
                  <a:lnTo>
                    <a:pt x="331195" y="875745"/>
                  </a:lnTo>
                  <a:lnTo>
                    <a:pt x="331342" y="876045"/>
                  </a:lnTo>
                  <a:lnTo>
                    <a:pt x="331474" y="876345"/>
                  </a:lnTo>
                  <a:lnTo>
                    <a:pt x="331701" y="876991"/>
                  </a:lnTo>
                  <a:lnTo>
                    <a:pt x="331904" y="877646"/>
                  </a:lnTo>
                  <a:lnTo>
                    <a:pt x="332002" y="877973"/>
                  </a:lnTo>
                  <a:lnTo>
                    <a:pt x="332093" y="878382"/>
                  </a:lnTo>
                  <a:lnTo>
                    <a:pt x="332240" y="879227"/>
                  </a:lnTo>
                  <a:lnTo>
                    <a:pt x="332346" y="879623"/>
                  </a:lnTo>
                  <a:lnTo>
                    <a:pt x="332520" y="879973"/>
                  </a:lnTo>
                  <a:lnTo>
                    <a:pt x="332830" y="880336"/>
                  </a:lnTo>
                  <a:lnTo>
                    <a:pt x="333219" y="880664"/>
                  </a:lnTo>
                  <a:lnTo>
                    <a:pt x="333664" y="880941"/>
                  </a:lnTo>
                  <a:lnTo>
                    <a:pt x="334137" y="881164"/>
                  </a:lnTo>
                  <a:lnTo>
                    <a:pt x="334605" y="881318"/>
                  </a:lnTo>
                  <a:lnTo>
                    <a:pt x="334987" y="881387"/>
                  </a:lnTo>
                  <a:lnTo>
                    <a:pt x="335387" y="881410"/>
                  </a:lnTo>
                  <a:lnTo>
                    <a:pt x="335790" y="881396"/>
                  </a:lnTo>
                  <a:lnTo>
                    <a:pt x="336195" y="881355"/>
                  </a:lnTo>
                  <a:lnTo>
                    <a:pt x="336587" y="881291"/>
                  </a:lnTo>
                  <a:lnTo>
                    <a:pt x="336995" y="881182"/>
                  </a:lnTo>
                  <a:lnTo>
                    <a:pt x="337392" y="881032"/>
                  </a:lnTo>
                  <a:lnTo>
                    <a:pt x="338182" y="880678"/>
                  </a:lnTo>
                  <a:lnTo>
                    <a:pt x="338582" y="880519"/>
                  </a:lnTo>
                  <a:lnTo>
                    <a:pt x="339257" y="880278"/>
                  </a:lnTo>
                  <a:lnTo>
                    <a:pt x="339937" y="880041"/>
                  </a:lnTo>
                  <a:lnTo>
                    <a:pt x="340621" y="879823"/>
                  </a:lnTo>
                  <a:lnTo>
                    <a:pt x="341312" y="879645"/>
                  </a:lnTo>
                  <a:lnTo>
                    <a:pt x="342011" y="879523"/>
                  </a:lnTo>
                  <a:lnTo>
                    <a:pt x="342645" y="879487"/>
                  </a:lnTo>
                  <a:lnTo>
                    <a:pt x="343291" y="879509"/>
                  </a:lnTo>
                  <a:lnTo>
                    <a:pt x="343937" y="879559"/>
                  </a:lnTo>
                  <a:lnTo>
                    <a:pt x="344587" y="879595"/>
                  </a:lnTo>
                  <a:lnTo>
                    <a:pt x="345229" y="879582"/>
                  </a:lnTo>
                  <a:lnTo>
                    <a:pt x="345743" y="879537"/>
                  </a:lnTo>
                  <a:lnTo>
                    <a:pt x="346259" y="879482"/>
                  </a:lnTo>
                  <a:lnTo>
                    <a:pt x="346769" y="879409"/>
                  </a:lnTo>
                  <a:lnTo>
                    <a:pt x="347279" y="879318"/>
                  </a:lnTo>
                  <a:lnTo>
                    <a:pt x="347774" y="879191"/>
                  </a:lnTo>
                  <a:lnTo>
                    <a:pt x="348016" y="879123"/>
                  </a:lnTo>
                  <a:lnTo>
                    <a:pt x="348254" y="879041"/>
                  </a:lnTo>
                  <a:lnTo>
                    <a:pt x="348492" y="878959"/>
                  </a:lnTo>
                  <a:lnTo>
                    <a:pt x="348726" y="878873"/>
                  </a:lnTo>
                  <a:lnTo>
                    <a:pt x="348959" y="878777"/>
                  </a:lnTo>
                  <a:lnTo>
                    <a:pt x="349153" y="878682"/>
                  </a:lnTo>
                  <a:lnTo>
                    <a:pt x="349350" y="878559"/>
                  </a:lnTo>
                  <a:lnTo>
                    <a:pt x="349541" y="878445"/>
                  </a:lnTo>
                  <a:lnTo>
                    <a:pt x="349726" y="878368"/>
                  </a:lnTo>
                  <a:lnTo>
                    <a:pt x="349896" y="878359"/>
                  </a:lnTo>
                  <a:lnTo>
                    <a:pt x="350051" y="878445"/>
                  </a:lnTo>
                  <a:lnTo>
                    <a:pt x="350187" y="878614"/>
                  </a:lnTo>
                  <a:lnTo>
                    <a:pt x="350312" y="878823"/>
                  </a:lnTo>
                  <a:lnTo>
                    <a:pt x="350433" y="879041"/>
                  </a:lnTo>
                  <a:lnTo>
                    <a:pt x="350561" y="879241"/>
                  </a:lnTo>
                  <a:lnTo>
                    <a:pt x="350905" y="879741"/>
                  </a:lnTo>
                  <a:lnTo>
                    <a:pt x="351237" y="880250"/>
                  </a:lnTo>
                  <a:lnTo>
                    <a:pt x="351562" y="880764"/>
                  </a:lnTo>
                  <a:lnTo>
                    <a:pt x="351895" y="881268"/>
                  </a:lnTo>
                  <a:lnTo>
                    <a:pt x="352250" y="881764"/>
                  </a:lnTo>
                  <a:lnTo>
                    <a:pt x="352711" y="882351"/>
                  </a:lnTo>
                  <a:lnTo>
                    <a:pt x="353187" y="882932"/>
                  </a:lnTo>
                  <a:lnTo>
                    <a:pt x="353677" y="883501"/>
                  </a:lnTo>
                  <a:lnTo>
                    <a:pt x="354198" y="884037"/>
                  </a:lnTo>
                  <a:lnTo>
                    <a:pt x="354742" y="884546"/>
                  </a:lnTo>
                  <a:lnTo>
                    <a:pt x="355328" y="885041"/>
                  </a:lnTo>
                  <a:lnTo>
                    <a:pt x="355940" y="885519"/>
                  </a:lnTo>
                  <a:lnTo>
                    <a:pt x="356577" y="885960"/>
                  </a:lnTo>
                  <a:lnTo>
                    <a:pt x="357238" y="886346"/>
                  </a:lnTo>
                  <a:lnTo>
                    <a:pt x="357926" y="886655"/>
                  </a:lnTo>
                  <a:lnTo>
                    <a:pt x="358270" y="886778"/>
                  </a:lnTo>
                  <a:lnTo>
                    <a:pt x="358625" y="886887"/>
                  </a:lnTo>
                  <a:lnTo>
                    <a:pt x="358987" y="886983"/>
                  </a:lnTo>
                  <a:lnTo>
                    <a:pt x="359350" y="887060"/>
                  </a:lnTo>
                  <a:lnTo>
                    <a:pt x="359713" y="887123"/>
                  </a:lnTo>
                  <a:lnTo>
                    <a:pt x="360087" y="887033"/>
                  </a:lnTo>
                  <a:lnTo>
                    <a:pt x="360550" y="887046"/>
                  </a:lnTo>
                  <a:lnTo>
                    <a:pt x="361034" y="887146"/>
                  </a:lnTo>
                  <a:lnTo>
                    <a:pt x="361465" y="887319"/>
                  </a:lnTo>
                  <a:lnTo>
                    <a:pt x="361771" y="887551"/>
                  </a:lnTo>
                  <a:lnTo>
                    <a:pt x="361937" y="887814"/>
                  </a:lnTo>
                  <a:lnTo>
                    <a:pt x="362050" y="888137"/>
                  </a:lnTo>
                  <a:lnTo>
                    <a:pt x="362114" y="888501"/>
                  </a:lnTo>
                  <a:lnTo>
                    <a:pt x="362141" y="888865"/>
                  </a:lnTo>
                  <a:lnTo>
                    <a:pt x="362137" y="889215"/>
                  </a:lnTo>
                  <a:lnTo>
                    <a:pt x="362050" y="889638"/>
                  </a:lnTo>
                  <a:lnTo>
                    <a:pt x="361861" y="890056"/>
                  </a:lnTo>
                  <a:lnTo>
                    <a:pt x="361631" y="890474"/>
                  </a:lnTo>
                  <a:lnTo>
                    <a:pt x="361404" y="890897"/>
                  </a:lnTo>
                  <a:lnTo>
                    <a:pt x="361234" y="891329"/>
                  </a:lnTo>
                  <a:lnTo>
                    <a:pt x="361060" y="892220"/>
                  </a:lnTo>
                  <a:lnTo>
                    <a:pt x="361004" y="893147"/>
                  </a:lnTo>
                  <a:lnTo>
                    <a:pt x="361030" y="894102"/>
                  </a:lnTo>
                  <a:lnTo>
                    <a:pt x="361117" y="895052"/>
                  </a:lnTo>
                  <a:lnTo>
                    <a:pt x="361227" y="895984"/>
                  </a:lnTo>
                  <a:lnTo>
                    <a:pt x="361348" y="896738"/>
                  </a:lnTo>
                  <a:lnTo>
                    <a:pt x="361506" y="897484"/>
                  </a:lnTo>
                  <a:lnTo>
                    <a:pt x="361695" y="898230"/>
                  </a:lnTo>
                  <a:lnTo>
                    <a:pt x="361895" y="898970"/>
                  </a:lnTo>
                  <a:lnTo>
                    <a:pt x="362107" y="899707"/>
                  </a:lnTo>
                  <a:lnTo>
                    <a:pt x="362296" y="900312"/>
                  </a:lnTo>
                  <a:lnTo>
                    <a:pt x="362507" y="900911"/>
                  </a:lnTo>
                  <a:lnTo>
                    <a:pt x="362723" y="901512"/>
                  </a:lnTo>
                  <a:lnTo>
                    <a:pt x="362919" y="902112"/>
                  </a:lnTo>
                  <a:lnTo>
                    <a:pt x="363074" y="902726"/>
                  </a:lnTo>
                  <a:lnTo>
                    <a:pt x="363214" y="903398"/>
                  </a:lnTo>
                  <a:lnTo>
                    <a:pt x="363335" y="904085"/>
                  </a:lnTo>
                  <a:lnTo>
                    <a:pt x="363422" y="904771"/>
                  </a:lnTo>
                  <a:lnTo>
                    <a:pt x="363452" y="905453"/>
                  </a:lnTo>
                  <a:lnTo>
                    <a:pt x="363405" y="906122"/>
                  </a:lnTo>
                  <a:lnTo>
                    <a:pt x="363354" y="906408"/>
                  </a:lnTo>
                  <a:lnTo>
                    <a:pt x="363286" y="906690"/>
                  </a:lnTo>
                  <a:lnTo>
                    <a:pt x="363131" y="907253"/>
                  </a:lnTo>
                  <a:lnTo>
                    <a:pt x="363066" y="907540"/>
                  </a:lnTo>
                  <a:lnTo>
                    <a:pt x="362961" y="908272"/>
                  </a:lnTo>
                  <a:lnTo>
                    <a:pt x="362908" y="909017"/>
                  </a:lnTo>
                  <a:lnTo>
                    <a:pt x="362874" y="909768"/>
                  </a:lnTo>
                  <a:lnTo>
                    <a:pt x="362831" y="910287"/>
                  </a:lnTo>
                  <a:lnTo>
                    <a:pt x="362813" y="910513"/>
                  </a:lnTo>
                  <a:lnTo>
                    <a:pt x="362685" y="911240"/>
                  </a:lnTo>
                  <a:lnTo>
                    <a:pt x="362628" y="911540"/>
                  </a:lnTo>
                  <a:lnTo>
                    <a:pt x="362579" y="911859"/>
                  </a:lnTo>
                  <a:lnTo>
                    <a:pt x="362515" y="912168"/>
                  </a:lnTo>
                  <a:lnTo>
                    <a:pt x="362417" y="912441"/>
                  </a:lnTo>
                  <a:lnTo>
                    <a:pt x="362269" y="912654"/>
                  </a:lnTo>
                  <a:lnTo>
                    <a:pt x="362088" y="912772"/>
                  </a:lnTo>
                  <a:lnTo>
                    <a:pt x="361873" y="912859"/>
                  </a:lnTo>
                  <a:lnTo>
                    <a:pt x="361635" y="912918"/>
                  </a:lnTo>
                  <a:lnTo>
                    <a:pt x="361393" y="912968"/>
                  </a:lnTo>
                  <a:lnTo>
                    <a:pt x="361159" y="913027"/>
                  </a:lnTo>
                  <a:lnTo>
                    <a:pt x="360660" y="913145"/>
                  </a:lnTo>
                  <a:lnTo>
                    <a:pt x="360146" y="913227"/>
                  </a:lnTo>
                  <a:lnTo>
                    <a:pt x="359633" y="913300"/>
                  </a:lnTo>
                  <a:lnTo>
                    <a:pt x="359127" y="913395"/>
                  </a:lnTo>
                  <a:lnTo>
                    <a:pt x="358636" y="913532"/>
                  </a:lnTo>
                  <a:lnTo>
                    <a:pt x="357994" y="913809"/>
                  </a:lnTo>
                  <a:lnTo>
                    <a:pt x="357374" y="914150"/>
                  </a:lnTo>
                  <a:lnTo>
                    <a:pt x="356775" y="914536"/>
                  </a:lnTo>
                  <a:lnTo>
                    <a:pt x="356189" y="914950"/>
                  </a:lnTo>
                  <a:lnTo>
                    <a:pt x="355619" y="915373"/>
                  </a:lnTo>
                  <a:lnTo>
                    <a:pt x="355260" y="915691"/>
                  </a:lnTo>
                  <a:lnTo>
                    <a:pt x="354897" y="916078"/>
                  </a:lnTo>
                  <a:lnTo>
                    <a:pt x="354546" y="916441"/>
                  </a:lnTo>
                  <a:lnTo>
                    <a:pt x="354451" y="916519"/>
                  </a:lnTo>
                  <a:lnTo>
                    <a:pt x="354330" y="916582"/>
                  </a:lnTo>
                  <a:lnTo>
                    <a:pt x="354194" y="916623"/>
                  </a:lnTo>
                  <a:lnTo>
                    <a:pt x="354062" y="916646"/>
                  </a:lnTo>
                  <a:lnTo>
                    <a:pt x="353941" y="916641"/>
                  </a:lnTo>
                  <a:lnTo>
                    <a:pt x="353851" y="916614"/>
                  </a:lnTo>
                  <a:lnTo>
                    <a:pt x="353764" y="916569"/>
                  </a:lnTo>
                  <a:lnTo>
                    <a:pt x="353682" y="916509"/>
                  </a:lnTo>
                  <a:lnTo>
                    <a:pt x="353526" y="916373"/>
                  </a:lnTo>
                  <a:lnTo>
                    <a:pt x="353444" y="916273"/>
                  </a:lnTo>
                  <a:lnTo>
                    <a:pt x="353372" y="916159"/>
                  </a:lnTo>
                  <a:lnTo>
                    <a:pt x="353250" y="915909"/>
                  </a:lnTo>
                  <a:lnTo>
                    <a:pt x="353183" y="915787"/>
                  </a:lnTo>
                  <a:lnTo>
                    <a:pt x="353110" y="915677"/>
                  </a:lnTo>
                  <a:lnTo>
                    <a:pt x="352877" y="915346"/>
                  </a:lnTo>
                  <a:lnTo>
                    <a:pt x="352809" y="915232"/>
                  </a:lnTo>
                  <a:lnTo>
                    <a:pt x="352696" y="915018"/>
                  </a:lnTo>
                  <a:lnTo>
                    <a:pt x="352596" y="914800"/>
                  </a:lnTo>
                  <a:lnTo>
                    <a:pt x="352507" y="914573"/>
                  </a:lnTo>
                  <a:lnTo>
                    <a:pt x="352435" y="914341"/>
                  </a:lnTo>
                  <a:lnTo>
                    <a:pt x="352375" y="914109"/>
                  </a:lnTo>
                  <a:lnTo>
                    <a:pt x="352189" y="913655"/>
                  </a:lnTo>
                  <a:lnTo>
                    <a:pt x="351989" y="913263"/>
                  </a:lnTo>
                  <a:lnTo>
                    <a:pt x="351774" y="912863"/>
                  </a:lnTo>
                  <a:lnTo>
                    <a:pt x="351540" y="912486"/>
                  </a:lnTo>
                  <a:lnTo>
                    <a:pt x="351275" y="912154"/>
                  </a:lnTo>
                  <a:lnTo>
                    <a:pt x="350962" y="911895"/>
                  </a:lnTo>
                  <a:lnTo>
                    <a:pt x="350746" y="911763"/>
                  </a:lnTo>
                  <a:lnTo>
                    <a:pt x="350512" y="911645"/>
                  </a:lnTo>
                  <a:lnTo>
                    <a:pt x="350270" y="911549"/>
                  </a:lnTo>
                  <a:lnTo>
                    <a:pt x="350025" y="911491"/>
                  </a:lnTo>
                  <a:lnTo>
                    <a:pt x="349794" y="911482"/>
                  </a:lnTo>
                  <a:lnTo>
                    <a:pt x="349624" y="911500"/>
                  </a:lnTo>
                  <a:lnTo>
                    <a:pt x="349497" y="911531"/>
                  </a:lnTo>
                  <a:lnTo>
                    <a:pt x="349282" y="911604"/>
                  </a:lnTo>
                  <a:lnTo>
                    <a:pt x="349127" y="911681"/>
                  </a:lnTo>
                  <a:lnTo>
                    <a:pt x="349002" y="911781"/>
                  </a:lnTo>
                  <a:lnTo>
                    <a:pt x="348904" y="911968"/>
                  </a:lnTo>
                  <a:lnTo>
                    <a:pt x="348870" y="912227"/>
                  </a:lnTo>
                  <a:lnTo>
                    <a:pt x="348881" y="912527"/>
                  </a:lnTo>
                  <a:lnTo>
                    <a:pt x="348900" y="912832"/>
                  </a:lnTo>
                  <a:lnTo>
                    <a:pt x="348900" y="913118"/>
                  </a:lnTo>
                  <a:lnTo>
                    <a:pt x="348821" y="913972"/>
                  </a:lnTo>
                  <a:lnTo>
                    <a:pt x="348802" y="914254"/>
                  </a:lnTo>
                  <a:lnTo>
                    <a:pt x="348794" y="914541"/>
                  </a:lnTo>
                  <a:lnTo>
                    <a:pt x="348813" y="914887"/>
                  </a:lnTo>
                  <a:lnTo>
                    <a:pt x="348847" y="915236"/>
                  </a:lnTo>
                  <a:lnTo>
                    <a:pt x="349028" y="916482"/>
                  </a:lnTo>
                  <a:lnTo>
                    <a:pt x="349123" y="917101"/>
                  </a:lnTo>
                  <a:lnTo>
                    <a:pt x="349153" y="917478"/>
                  </a:lnTo>
                  <a:lnTo>
                    <a:pt x="349176" y="917660"/>
                  </a:lnTo>
                  <a:lnTo>
                    <a:pt x="349191" y="917837"/>
                  </a:lnTo>
                  <a:lnTo>
                    <a:pt x="349176" y="917987"/>
                  </a:lnTo>
                  <a:lnTo>
                    <a:pt x="349123" y="918096"/>
                  </a:lnTo>
                  <a:lnTo>
                    <a:pt x="349021" y="918146"/>
                  </a:lnTo>
                  <a:lnTo>
                    <a:pt x="348885" y="918164"/>
                  </a:lnTo>
                  <a:lnTo>
                    <a:pt x="348730" y="918160"/>
                  </a:lnTo>
                  <a:lnTo>
                    <a:pt x="348568" y="918151"/>
                  </a:lnTo>
                  <a:lnTo>
                    <a:pt x="348416" y="918160"/>
                  </a:lnTo>
                  <a:lnTo>
                    <a:pt x="348175" y="918214"/>
                  </a:lnTo>
                  <a:lnTo>
                    <a:pt x="347699" y="918364"/>
                  </a:lnTo>
                  <a:lnTo>
                    <a:pt x="347230" y="918537"/>
                  </a:lnTo>
                  <a:lnTo>
                    <a:pt x="346928" y="918623"/>
                  </a:lnTo>
                  <a:lnTo>
                    <a:pt x="346618" y="918696"/>
                  </a:lnTo>
                  <a:lnTo>
                    <a:pt x="346316" y="918783"/>
                  </a:lnTo>
                  <a:lnTo>
                    <a:pt x="346036" y="918901"/>
                  </a:lnTo>
                  <a:lnTo>
                    <a:pt x="345807" y="919060"/>
                  </a:lnTo>
                  <a:lnTo>
                    <a:pt x="345709" y="919155"/>
                  </a:lnTo>
                  <a:lnTo>
                    <a:pt x="345611" y="919260"/>
                  </a:lnTo>
                  <a:lnTo>
                    <a:pt x="345520" y="919369"/>
                  </a:lnTo>
                  <a:lnTo>
                    <a:pt x="345448" y="919487"/>
                  </a:lnTo>
                  <a:lnTo>
                    <a:pt x="345403" y="919605"/>
                  </a:lnTo>
                  <a:lnTo>
                    <a:pt x="345475" y="919765"/>
                  </a:lnTo>
                  <a:lnTo>
                    <a:pt x="345705" y="919965"/>
                  </a:lnTo>
                  <a:lnTo>
                    <a:pt x="346026" y="920187"/>
                  </a:lnTo>
                  <a:lnTo>
                    <a:pt x="346361" y="920419"/>
                  </a:lnTo>
                  <a:lnTo>
                    <a:pt x="346641" y="920656"/>
                  </a:lnTo>
                  <a:lnTo>
                    <a:pt x="346902" y="920928"/>
                  </a:lnTo>
                  <a:lnTo>
                    <a:pt x="347151" y="921215"/>
                  </a:lnTo>
                  <a:lnTo>
                    <a:pt x="347389" y="921506"/>
                  </a:lnTo>
                  <a:lnTo>
                    <a:pt x="347619" y="921810"/>
                  </a:lnTo>
                  <a:lnTo>
                    <a:pt x="347831" y="922124"/>
                  </a:lnTo>
                  <a:lnTo>
                    <a:pt x="348167" y="922974"/>
                  </a:lnTo>
                  <a:lnTo>
                    <a:pt x="348492" y="923829"/>
                  </a:lnTo>
                  <a:lnTo>
                    <a:pt x="348798" y="924693"/>
                  </a:lnTo>
                  <a:lnTo>
                    <a:pt x="349089" y="925557"/>
                  </a:lnTo>
                  <a:lnTo>
                    <a:pt x="349365" y="926430"/>
                  </a:lnTo>
                  <a:lnTo>
                    <a:pt x="349486" y="926880"/>
                  </a:lnTo>
                  <a:lnTo>
                    <a:pt x="349590" y="927334"/>
                  </a:lnTo>
                  <a:lnTo>
                    <a:pt x="349701" y="927789"/>
                  </a:lnTo>
                  <a:lnTo>
                    <a:pt x="349828" y="928234"/>
                  </a:lnTo>
                  <a:lnTo>
                    <a:pt x="349991" y="928662"/>
                  </a:lnTo>
                  <a:lnTo>
                    <a:pt x="350172" y="929030"/>
                  </a:lnTo>
                  <a:lnTo>
                    <a:pt x="350376" y="929385"/>
                  </a:lnTo>
                  <a:lnTo>
                    <a:pt x="350599" y="929735"/>
                  </a:lnTo>
                  <a:lnTo>
                    <a:pt x="350841" y="930067"/>
                  </a:lnTo>
                  <a:lnTo>
                    <a:pt x="351094" y="930390"/>
                  </a:lnTo>
                  <a:lnTo>
                    <a:pt x="351559" y="930876"/>
                  </a:lnTo>
                  <a:lnTo>
                    <a:pt x="352084" y="931312"/>
                  </a:lnTo>
                  <a:lnTo>
                    <a:pt x="352643" y="931717"/>
                  </a:lnTo>
                  <a:lnTo>
                    <a:pt x="353216" y="932108"/>
                  </a:lnTo>
                  <a:lnTo>
                    <a:pt x="354251" y="932826"/>
                  </a:lnTo>
                  <a:lnTo>
                    <a:pt x="355207" y="933436"/>
                  </a:lnTo>
                  <a:lnTo>
                    <a:pt x="355675" y="933754"/>
                  </a:lnTo>
                  <a:lnTo>
                    <a:pt x="355836" y="933878"/>
                  </a:lnTo>
                  <a:lnTo>
                    <a:pt x="356121" y="934095"/>
                  </a:lnTo>
                  <a:lnTo>
                    <a:pt x="356295" y="934263"/>
                  </a:lnTo>
                  <a:lnTo>
                    <a:pt x="356456" y="934454"/>
                  </a:lnTo>
                  <a:lnTo>
                    <a:pt x="356620" y="934636"/>
                  </a:lnTo>
                  <a:lnTo>
                    <a:pt x="356794" y="934786"/>
                  </a:lnTo>
                  <a:lnTo>
                    <a:pt x="356981" y="934886"/>
                  </a:lnTo>
                  <a:lnTo>
                    <a:pt x="357091" y="934918"/>
                  </a:lnTo>
                  <a:lnTo>
                    <a:pt x="357204" y="934940"/>
                  </a:lnTo>
                  <a:lnTo>
                    <a:pt x="357318" y="934954"/>
                  </a:lnTo>
                  <a:lnTo>
                    <a:pt x="357435" y="934954"/>
                  </a:lnTo>
                  <a:lnTo>
                    <a:pt x="357548" y="934949"/>
                  </a:lnTo>
                  <a:lnTo>
                    <a:pt x="358813" y="934970"/>
                  </a:lnTo>
                  <a:lnTo>
                    <a:pt x="359656" y="934986"/>
                  </a:lnTo>
                  <a:lnTo>
                    <a:pt x="359889" y="934913"/>
                  </a:lnTo>
                  <a:lnTo>
                    <a:pt x="360125" y="934845"/>
                  </a:lnTo>
                  <a:lnTo>
                    <a:pt x="360363" y="934786"/>
                  </a:lnTo>
                  <a:lnTo>
                    <a:pt x="360603" y="934736"/>
                  </a:lnTo>
                  <a:lnTo>
                    <a:pt x="361147" y="934654"/>
                  </a:lnTo>
                  <a:lnTo>
                    <a:pt x="361457" y="934618"/>
                  </a:lnTo>
                  <a:lnTo>
                    <a:pt x="361763" y="934595"/>
                  </a:lnTo>
                  <a:lnTo>
                    <a:pt x="362062" y="934609"/>
                  </a:lnTo>
                  <a:lnTo>
                    <a:pt x="362337" y="934677"/>
                  </a:lnTo>
                  <a:lnTo>
                    <a:pt x="362443" y="934717"/>
                  </a:lnTo>
                  <a:lnTo>
                    <a:pt x="362549" y="934763"/>
                  </a:lnTo>
                  <a:lnTo>
                    <a:pt x="362655" y="934818"/>
                  </a:lnTo>
                  <a:lnTo>
                    <a:pt x="362753" y="934877"/>
                  </a:lnTo>
                  <a:lnTo>
                    <a:pt x="362847" y="934940"/>
                  </a:lnTo>
                  <a:lnTo>
                    <a:pt x="363048" y="935127"/>
                  </a:lnTo>
                  <a:lnTo>
                    <a:pt x="363225" y="935350"/>
                  </a:lnTo>
                  <a:lnTo>
                    <a:pt x="363376" y="935609"/>
                  </a:lnTo>
                  <a:lnTo>
                    <a:pt x="363501" y="935877"/>
                  </a:lnTo>
                  <a:lnTo>
                    <a:pt x="363598" y="936145"/>
                  </a:lnTo>
                  <a:lnTo>
                    <a:pt x="363637" y="936341"/>
                  </a:lnTo>
                  <a:lnTo>
                    <a:pt x="363656" y="936750"/>
                  </a:lnTo>
                  <a:lnTo>
                    <a:pt x="363677" y="936945"/>
                  </a:lnTo>
                  <a:lnTo>
                    <a:pt x="363734" y="937127"/>
                  </a:lnTo>
                  <a:lnTo>
                    <a:pt x="363913" y="937373"/>
                  </a:lnTo>
                  <a:lnTo>
                    <a:pt x="364176" y="937591"/>
                  </a:lnTo>
                  <a:lnTo>
                    <a:pt x="364493" y="937773"/>
                  </a:lnTo>
                  <a:lnTo>
                    <a:pt x="364830" y="937923"/>
                  </a:lnTo>
                  <a:lnTo>
                    <a:pt x="365158" y="938032"/>
                  </a:lnTo>
                  <a:lnTo>
                    <a:pt x="365302" y="938059"/>
                  </a:lnTo>
                  <a:lnTo>
                    <a:pt x="365608" y="938078"/>
                  </a:lnTo>
                  <a:lnTo>
                    <a:pt x="365751" y="938100"/>
                  </a:lnTo>
                  <a:lnTo>
                    <a:pt x="365876" y="938150"/>
                  </a:lnTo>
                  <a:lnTo>
                    <a:pt x="365959" y="938205"/>
                  </a:lnTo>
                  <a:lnTo>
                    <a:pt x="366042" y="938273"/>
                  </a:lnTo>
                  <a:lnTo>
                    <a:pt x="366114" y="938350"/>
                  </a:lnTo>
                  <a:lnTo>
                    <a:pt x="366178" y="938432"/>
                  </a:lnTo>
                  <a:lnTo>
                    <a:pt x="366231" y="938518"/>
                  </a:lnTo>
                  <a:lnTo>
                    <a:pt x="368909" y="941251"/>
                  </a:lnTo>
                  <a:lnTo>
                    <a:pt x="369827" y="941733"/>
                  </a:lnTo>
                  <a:lnTo>
                    <a:pt x="372935" y="941860"/>
                  </a:lnTo>
                  <a:lnTo>
                    <a:pt x="374883" y="941505"/>
                  </a:lnTo>
                  <a:lnTo>
                    <a:pt x="374892" y="941410"/>
                  </a:lnTo>
                  <a:lnTo>
                    <a:pt x="374913" y="941310"/>
                  </a:lnTo>
                  <a:lnTo>
                    <a:pt x="374947" y="941215"/>
                  </a:lnTo>
                  <a:lnTo>
                    <a:pt x="374989" y="941124"/>
                  </a:lnTo>
                  <a:lnTo>
                    <a:pt x="375038" y="941042"/>
                  </a:lnTo>
                  <a:lnTo>
                    <a:pt x="375098" y="940974"/>
                  </a:lnTo>
                  <a:lnTo>
                    <a:pt x="375166" y="940915"/>
                  </a:lnTo>
                  <a:lnTo>
                    <a:pt x="375246" y="940855"/>
                  </a:lnTo>
                  <a:lnTo>
                    <a:pt x="375408" y="940755"/>
                  </a:lnTo>
                  <a:lnTo>
                    <a:pt x="375484" y="940719"/>
                  </a:lnTo>
                  <a:lnTo>
                    <a:pt x="375722" y="940628"/>
                  </a:lnTo>
                  <a:lnTo>
                    <a:pt x="375839" y="940569"/>
                  </a:lnTo>
                  <a:lnTo>
                    <a:pt x="375918" y="940519"/>
                  </a:lnTo>
                  <a:lnTo>
                    <a:pt x="375998" y="940473"/>
                  </a:lnTo>
                  <a:lnTo>
                    <a:pt x="376111" y="940437"/>
                  </a:lnTo>
                  <a:lnTo>
                    <a:pt x="376232" y="940415"/>
                  </a:lnTo>
                  <a:lnTo>
                    <a:pt x="376364" y="940405"/>
                  </a:lnTo>
                  <a:lnTo>
                    <a:pt x="376489" y="940415"/>
                  </a:lnTo>
                  <a:lnTo>
                    <a:pt x="376606" y="940437"/>
                  </a:lnTo>
                  <a:lnTo>
                    <a:pt x="379336" y="939923"/>
                  </a:lnTo>
                  <a:lnTo>
                    <a:pt x="380322" y="939749"/>
                  </a:lnTo>
                  <a:lnTo>
                    <a:pt x="380723" y="939678"/>
                  </a:lnTo>
                  <a:lnTo>
                    <a:pt x="381142" y="939528"/>
                  </a:lnTo>
                  <a:lnTo>
                    <a:pt x="381545" y="939346"/>
                  </a:lnTo>
                  <a:lnTo>
                    <a:pt x="381915" y="939123"/>
                  </a:lnTo>
                  <a:lnTo>
                    <a:pt x="382229" y="938855"/>
                  </a:lnTo>
                  <a:lnTo>
                    <a:pt x="382403" y="938614"/>
                  </a:lnTo>
                  <a:lnTo>
                    <a:pt x="382539" y="938337"/>
                  </a:lnTo>
                  <a:lnTo>
                    <a:pt x="382663" y="938046"/>
                  </a:lnTo>
                  <a:lnTo>
                    <a:pt x="382799" y="937768"/>
                  </a:lnTo>
                  <a:lnTo>
                    <a:pt x="382973" y="937527"/>
                  </a:lnTo>
                  <a:lnTo>
                    <a:pt x="383162" y="937336"/>
                  </a:lnTo>
                  <a:lnTo>
                    <a:pt x="383370" y="937155"/>
                  </a:lnTo>
                  <a:lnTo>
                    <a:pt x="383593" y="936991"/>
                  </a:lnTo>
                  <a:lnTo>
                    <a:pt x="383827" y="936859"/>
                  </a:lnTo>
                  <a:lnTo>
                    <a:pt x="384065" y="936773"/>
                  </a:lnTo>
                  <a:lnTo>
                    <a:pt x="384322" y="936736"/>
                  </a:lnTo>
                  <a:lnTo>
                    <a:pt x="384594" y="936750"/>
                  </a:lnTo>
                  <a:lnTo>
                    <a:pt x="384870" y="936795"/>
                  </a:lnTo>
                  <a:lnTo>
                    <a:pt x="385144" y="936864"/>
                  </a:lnTo>
                  <a:lnTo>
                    <a:pt x="385401" y="936950"/>
                  </a:lnTo>
                  <a:lnTo>
                    <a:pt x="385635" y="937055"/>
                  </a:lnTo>
                  <a:lnTo>
                    <a:pt x="385866" y="937186"/>
                  </a:lnTo>
                  <a:lnTo>
                    <a:pt x="386085" y="937332"/>
                  </a:lnTo>
                  <a:lnTo>
                    <a:pt x="386304" y="937491"/>
                  </a:lnTo>
                  <a:lnTo>
                    <a:pt x="386519" y="937641"/>
                  </a:lnTo>
                  <a:lnTo>
                    <a:pt x="386897" y="937932"/>
                  </a:lnTo>
                  <a:lnTo>
                    <a:pt x="387260" y="938241"/>
                  </a:lnTo>
                  <a:lnTo>
                    <a:pt x="387611" y="938564"/>
                  </a:lnTo>
                  <a:lnTo>
                    <a:pt x="387970" y="938882"/>
                  </a:lnTo>
                  <a:lnTo>
                    <a:pt x="388343" y="939173"/>
                  </a:lnTo>
                  <a:lnTo>
                    <a:pt x="388668" y="939410"/>
                  </a:lnTo>
                  <a:lnTo>
                    <a:pt x="388993" y="939642"/>
                  </a:lnTo>
                  <a:lnTo>
                    <a:pt x="389329" y="939864"/>
                  </a:lnTo>
                  <a:lnTo>
                    <a:pt x="389669" y="940069"/>
                  </a:lnTo>
                  <a:lnTo>
                    <a:pt x="390024" y="940237"/>
                  </a:lnTo>
                  <a:lnTo>
                    <a:pt x="390228" y="940310"/>
                  </a:lnTo>
                  <a:lnTo>
                    <a:pt x="390436" y="940369"/>
                  </a:lnTo>
                  <a:lnTo>
                    <a:pt x="390644" y="940424"/>
                  </a:lnTo>
                  <a:lnTo>
                    <a:pt x="390716" y="940446"/>
                  </a:lnTo>
                  <a:lnTo>
                    <a:pt x="390806" y="940546"/>
                  </a:lnTo>
                  <a:lnTo>
                    <a:pt x="390893" y="940651"/>
                  </a:lnTo>
                  <a:lnTo>
                    <a:pt x="391074" y="940851"/>
                  </a:lnTo>
                  <a:lnTo>
                    <a:pt x="391520" y="941369"/>
                  </a:lnTo>
                  <a:lnTo>
                    <a:pt x="391645" y="941505"/>
                  </a:lnTo>
                  <a:lnTo>
                    <a:pt x="391772" y="941633"/>
                  </a:lnTo>
                  <a:lnTo>
                    <a:pt x="391995" y="941824"/>
                  </a:lnTo>
                  <a:lnTo>
                    <a:pt x="392233" y="942001"/>
                  </a:lnTo>
                  <a:lnTo>
                    <a:pt x="392479" y="942165"/>
                  </a:lnTo>
                  <a:lnTo>
                    <a:pt x="392732" y="942324"/>
                  </a:lnTo>
                  <a:lnTo>
                    <a:pt x="393113" y="942556"/>
                  </a:lnTo>
                  <a:lnTo>
                    <a:pt x="393238" y="942642"/>
                  </a:lnTo>
                  <a:lnTo>
                    <a:pt x="393367" y="942720"/>
                  </a:lnTo>
                  <a:lnTo>
                    <a:pt x="393499" y="942788"/>
                  </a:lnTo>
                  <a:lnTo>
                    <a:pt x="393650" y="942833"/>
                  </a:lnTo>
                  <a:lnTo>
                    <a:pt x="393733" y="942847"/>
                  </a:lnTo>
                  <a:lnTo>
                    <a:pt x="394662" y="942947"/>
                  </a:lnTo>
                  <a:lnTo>
                    <a:pt x="395199" y="942970"/>
                  </a:lnTo>
                  <a:lnTo>
                    <a:pt x="395259" y="943033"/>
                  </a:lnTo>
                  <a:lnTo>
                    <a:pt x="395326" y="943097"/>
                  </a:lnTo>
                  <a:lnTo>
                    <a:pt x="395403" y="943152"/>
                  </a:lnTo>
                  <a:lnTo>
                    <a:pt x="395482" y="943197"/>
                  </a:lnTo>
                  <a:lnTo>
                    <a:pt x="395560" y="943233"/>
                  </a:lnTo>
                  <a:lnTo>
                    <a:pt x="395656" y="943260"/>
                  </a:lnTo>
                  <a:lnTo>
                    <a:pt x="395753" y="943269"/>
                  </a:lnTo>
                  <a:lnTo>
                    <a:pt x="396055" y="943283"/>
                  </a:lnTo>
                  <a:lnTo>
                    <a:pt x="396296" y="943324"/>
                  </a:lnTo>
                  <a:lnTo>
                    <a:pt x="396486" y="943356"/>
                  </a:lnTo>
                  <a:lnTo>
                    <a:pt x="396592" y="943365"/>
                  </a:lnTo>
                  <a:lnTo>
                    <a:pt x="396698" y="943370"/>
                  </a:lnTo>
                  <a:lnTo>
                    <a:pt x="396913" y="943361"/>
                  </a:lnTo>
                  <a:lnTo>
                    <a:pt x="397128" y="943361"/>
                  </a:lnTo>
                  <a:lnTo>
                    <a:pt x="397408" y="943374"/>
                  </a:lnTo>
                  <a:lnTo>
                    <a:pt x="397687" y="943402"/>
                  </a:lnTo>
                  <a:lnTo>
                    <a:pt x="397820" y="943429"/>
                  </a:lnTo>
                  <a:lnTo>
                    <a:pt x="397929" y="943456"/>
                  </a:lnTo>
                  <a:lnTo>
                    <a:pt x="398141" y="943529"/>
                  </a:lnTo>
                  <a:lnTo>
                    <a:pt x="398356" y="943611"/>
                  </a:lnTo>
                  <a:lnTo>
                    <a:pt x="398638" y="943711"/>
                  </a:lnTo>
                  <a:lnTo>
                    <a:pt x="398919" y="943820"/>
                  </a:lnTo>
                  <a:lnTo>
                    <a:pt x="399216" y="943947"/>
                  </a:lnTo>
                  <a:lnTo>
                    <a:pt x="399375" y="944020"/>
                  </a:lnTo>
                  <a:lnTo>
                    <a:pt x="399530" y="944097"/>
                  </a:lnTo>
                  <a:lnTo>
                    <a:pt x="399677" y="944188"/>
                  </a:lnTo>
                  <a:lnTo>
                    <a:pt x="399813" y="944288"/>
                  </a:lnTo>
                  <a:lnTo>
                    <a:pt x="399904" y="944379"/>
                  </a:lnTo>
                  <a:lnTo>
                    <a:pt x="399987" y="944479"/>
                  </a:lnTo>
                  <a:lnTo>
                    <a:pt x="400316" y="944934"/>
                  </a:lnTo>
                  <a:lnTo>
                    <a:pt x="400418" y="945079"/>
                  </a:lnTo>
                  <a:lnTo>
                    <a:pt x="400610" y="945370"/>
                  </a:lnTo>
                  <a:lnTo>
                    <a:pt x="400701" y="945520"/>
                  </a:lnTo>
                  <a:lnTo>
                    <a:pt x="400992" y="945847"/>
                  </a:lnTo>
                  <a:lnTo>
                    <a:pt x="401404" y="946338"/>
                  </a:lnTo>
                  <a:lnTo>
                    <a:pt x="401611" y="946607"/>
                  </a:lnTo>
                  <a:lnTo>
                    <a:pt x="401725" y="946763"/>
                  </a:lnTo>
                  <a:lnTo>
                    <a:pt x="401815" y="946884"/>
                  </a:lnTo>
                  <a:lnTo>
                    <a:pt x="402207" y="947439"/>
                  </a:lnTo>
                  <a:lnTo>
                    <a:pt x="402401" y="947721"/>
                  </a:lnTo>
                  <a:lnTo>
                    <a:pt x="402570" y="948007"/>
                  </a:lnTo>
                  <a:lnTo>
                    <a:pt x="402730" y="948303"/>
                  </a:lnTo>
                  <a:lnTo>
                    <a:pt x="402891" y="948594"/>
                  </a:lnTo>
                  <a:lnTo>
                    <a:pt x="403069" y="948866"/>
                  </a:lnTo>
                  <a:lnTo>
                    <a:pt x="403280" y="949103"/>
                  </a:lnTo>
                  <a:lnTo>
                    <a:pt x="403511" y="949271"/>
                  </a:lnTo>
                  <a:lnTo>
                    <a:pt x="404032" y="949585"/>
                  </a:lnTo>
                  <a:lnTo>
                    <a:pt x="404383" y="949785"/>
                  </a:lnTo>
                  <a:lnTo>
                    <a:pt x="404557" y="949871"/>
                  </a:lnTo>
                  <a:lnTo>
                    <a:pt x="404746" y="949944"/>
                  </a:lnTo>
                  <a:lnTo>
                    <a:pt x="404927" y="950026"/>
                  </a:lnTo>
                  <a:lnTo>
                    <a:pt x="405082" y="950117"/>
                  </a:lnTo>
                  <a:lnTo>
                    <a:pt x="405184" y="950235"/>
                  </a:lnTo>
                  <a:lnTo>
                    <a:pt x="405218" y="950331"/>
                  </a:lnTo>
                  <a:lnTo>
                    <a:pt x="405233" y="950435"/>
                  </a:lnTo>
                  <a:lnTo>
                    <a:pt x="405252" y="950649"/>
                  </a:lnTo>
                  <a:lnTo>
                    <a:pt x="405271" y="950749"/>
                  </a:lnTo>
                  <a:lnTo>
                    <a:pt x="405324" y="950926"/>
                  </a:lnTo>
                  <a:lnTo>
                    <a:pt x="405392" y="951103"/>
                  </a:lnTo>
                  <a:lnTo>
                    <a:pt x="405475" y="951272"/>
                  </a:lnTo>
                  <a:lnTo>
                    <a:pt x="405572" y="951426"/>
                  </a:lnTo>
                  <a:lnTo>
                    <a:pt x="405690" y="951554"/>
                  </a:lnTo>
                  <a:lnTo>
                    <a:pt x="405902" y="951676"/>
                  </a:lnTo>
                  <a:lnTo>
                    <a:pt x="406165" y="951740"/>
                  </a:lnTo>
                  <a:lnTo>
                    <a:pt x="406464" y="951767"/>
                  </a:lnTo>
                  <a:lnTo>
                    <a:pt x="407065" y="951767"/>
                  </a:lnTo>
                  <a:lnTo>
                    <a:pt x="407306" y="951772"/>
                  </a:lnTo>
                  <a:lnTo>
                    <a:pt x="407552" y="951772"/>
                  </a:lnTo>
                  <a:lnTo>
                    <a:pt x="407794" y="951758"/>
                  </a:lnTo>
                  <a:lnTo>
                    <a:pt x="408028" y="951717"/>
                  </a:lnTo>
                  <a:lnTo>
                    <a:pt x="408236" y="951636"/>
                  </a:lnTo>
                  <a:lnTo>
                    <a:pt x="408394" y="951540"/>
                  </a:lnTo>
                  <a:lnTo>
                    <a:pt x="408542" y="951412"/>
                  </a:lnTo>
                  <a:lnTo>
                    <a:pt x="408681" y="951272"/>
                  </a:lnTo>
                  <a:lnTo>
                    <a:pt x="408810" y="951121"/>
                  </a:lnTo>
                  <a:lnTo>
                    <a:pt x="408927" y="950967"/>
                  </a:lnTo>
                  <a:lnTo>
                    <a:pt x="409010" y="950835"/>
                  </a:lnTo>
                  <a:lnTo>
                    <a:pt x="409078" y="950690"/>
                  </a:lnTo>
                  <a:lnTo>
                    <a:pt x="409141" y="950544"/>
                  </a:lnTo>
                  <a:lnTo>
                    <a:pt x="409218" y="950412"/>
                  </a:lnTo>
                  <a:lnTo>
                    <a:pt x="409315" y="950313"/>
                  </a:lnTo>
                  <a:lnTo>
                    <a:pt x="409456" y="950240"/>
                  </a:lnTo>
                  <a:lnTo>
                    <a:pt x="409615" y="950190"/>
                  </a:lnTo>
                  <a:lnTo>
                    <a:pt x="409787" y="950167"/>
                  </a:lnTo>
                  <a:lnTo>
                    <a:pt x="410131" y="950153"/>
                  </a:lnTo>
                  <a:lnTo>
                    <a:pt x="410335" y="950171"/>
                  </a:lnTo>
                  <a:lnTo>
                    <a:pt x="410539" y="950208"/>
                  </a:lnTo>
                  <a:lnTo>
                    <a:pt x="411091" y="950281"/>
                  </a:lnTo>
                  <a:lnTo>
                    <a:pt x="411204" y="950290"/>
                  </a:lnTo>
                  <a:lnTo>
                    <a:pt x="411321" y="950290"/>
                  </a:lnTo>
                  <a:lnTo>
                    <a:pt x="411676" y="950276"/>
                  </a:lnTo>
                  <a:lnTo>
                    <a:pt x="411793" y="950281"/>
                  </a:lnTo>
                  <a:lnTo>
                    <a:pt x="411937" y="950299"/>
                  </a:lnTo>
                  <a:lnTo>
                    <a:pt x="412077" y="950326"/>
                  </a:lnTo>
                  <a:lnTo>
                    <a:pt x="412220" y="950362"/>
                  </a:lnTo>
                  <a:lnTo>
                    <a:pt x="412507" y="950426"/>
                  </a:lnTo>
                  <a:lnTo>
                    <a:pt x="413127" y="950517"/>
                  </a:lnTo>
                  <a:lnTo>
                    <a:pt x="413277" y="950553"/>
                  </a:lnTo>
                  <a:lnTo>
                    <a:pt x="413452" y="950612"/>
                  </a:lnTo>
                  <a:lnTo>
                    <a:pt x="413534" y="950649"/>
                  </a:lnTo>
                  <a:lnTo>
                    <a:pt x="413621" y="950676"/>
                  </a:lnTo>
                  <a:lnTo>
                    <a:pt x="413708" y="950694"/>
                  </a:lnTo>
                  <a:lnTo>
                    <a:pt x="413829" y="950694"/>
                  </a:lnTo>
                  <a:lnTo>
                    <a:pt x="413949" y="950681"/>
                  </a:lnTo>
                  <a:lnTo>
                    <a:pt x="414191" y="950626"/>
                  </a:lnTo>
                  <a:lnTo>
                    <a:pt x="414316" y="950608"/>
                  </a:lnTo>
                  <a:lnTo>
                    <a:pt x="414550" y="950590"/>
                  </a:lnTo>
                  <a:lnTo>
                    <a:pt x="414667" y="950585"/>
                  </a:lnTo>
                  <a:lnTo>
                    <a:pt x="414784" y="950590"/>
                  </a:lnTo>
                  <a:lnTo>
                    <a:pt x="414901" y="950599"/>
                  </a:lnTo>
                  <a:lnTo>
                    <a:pt x="415075" y="950644"/>
                  </a:lnTo>
                  <a:lnTo>
                    <a:pt x="415162" y="950676"/>
                  </a:lnTo>
                  <a:lnTo>
                    <a:pt x="415434" y="950781"/>
                  </a:lnTo>
                  <a:lnTo>
                    <a:pt x="415536" y="950826"/>
                  </a:lnTo>
                  <a:lnTo>
                    <a:pt x="415634" y="950876"/>
                  </a:lnTo>
                  <a:lnTo>
                    <a:pt x="415838" y="950958"/>
                  </a:lnTo>
                  <a:lnTo>
                    <a:pt x="416133" y="951054"/>
                  </a:lnTo>
                  <a:lnTo>
                    <a:pt x="416284" y="951094"/>
                  </a:lnTo>
                  <a:lnTo>
                    <a:pt x="416668" y="951181"/>
                  </a:lnTo>
                  <a:lnTo>
                    <a:pt x="416827" y="951222"/>
                  </a:lnTo>
                  <a:lnTo>
                    <a:pt x="417194" y="951322"/>
                  </a:lnTo>
                  <a:lnTo>
                    <a:pt x="417299" y="951354"/>
                  </a:lnTo>
                  <a:lnTo>
                    <a:pt x="417511" y="951408"/>
                  </a:lnTo>
                  <a:lnTo>
                    <a:pt x="417726" y="951435"/>
                  </a:lnTo>
                  <a:lnTo>
                    <a:pt x="417798" y="951449"/>
                  </a:lnTo>
                  <a:lnTo>
                    <a:pt x="417866" y="951467"/>
                  </a:lnTo>
                  <a:lnTo>
                    <a:pt x="418013" y="951531"/>
                  </a:lnTo>
                  <a:lnTo>
                    <a:pt x="418085" y="951567"/>
                  </a:lnTo>
                  <a:lnTo>
                    <a:pt x="418149" y="951613"/>
                  </a:lnTo>
                  <a:lnTo>
                    <a:pt x="418202" y="951663"/>
                  </a:lnTo>
                  <a:lnTo>
                    <a:pt x="418278" y="951799"/>
                  </a:lnTo>
                  <a:lnTo>
                    <a:pt x="418308" y="951872"/>
                  </a:lnTo>
                  <a:lnTo>
                    <a:pt x="418365" y="952095"/>
                  </a:lnTo>
                  <a:lnTo>
                    <a:pt x="418387" y="952231"/>
                  </a:lnTo>
                  <a:lnTo>
                    <a:pt x="418399" y="952372"/>
                  </a:lnTo>
                  <a:lnTo>
                    <a:pt x="418399" y="952472"/>
                  </a:lnTo>
                  <a:lnTo>
                    <a:pt x="418387" y="952577"/>
                  </a:lnTo>
                  <a:lnTo>
                    <a:pt x="418353" y="952781"/>
                  </a:lnTo>
                  <a:lnTo>
                    <a:pt x="418304" y="953004"/>
                  </a:lnTo>
                  <a:lnTo>
                    <a:pt x="418221" y="953245"/>
                  </a:lnTo>
                  <a:lnTo>
                    <a:pt x="418134" y="953481"/>
                  </a:lnTo>
                  <a:lnTo>
                    <a:pt x="418070" y="953672"/>
                  </a:lnTo>
                  <a:lnTo>
                    <a:pt x="417934" y="954050"/>
                  </a:lnTo>
                  <a:lnTo>
                    <a:pt x="417855" y="954231"/>
                  </a:lnTo>
                  <a:lnTo>
                    <a:pt x="417760" y="954405"/>
                  </a:lnTo>
                  <a:lnTo>
                    <a:pt x="417692" y="954504"/>
                  </a:lnTo>
                  <a:lnTo>
                    <a:pt x="417462" y="954777"/>
                  </a:lnTo>
                  <a:lnTo>
                    <a:pt x="417390" y="954873"/>
                  </a:lnTo>
                  <a:lnTo>
                    <a:pt x="417250" y="955118"/>
                  </a:lnTo>
                  <a:lnTo>
                    <a:pt x="417114" y="955373"/>
                  </a:lnTo>
                  <a:lnTo>
                    <a:pt x="417040" y="955491"/>
                  </a:lnTo>
                  <a:lnTo>
                    <a:pt x="416904" y="955678"/>
                  </a:lnTo>
                  <a:lnTo>
                    <a:pt x="416753" y="955855"/>
                  </a:lnTo>
                  <a:lnTo>
                    <a:pt x="416672" y="955941"/>
                  </a:lnTo>
                  <a:lnTo>
                    <a:pt x="416472" y="956123"/>
                  </a:lnTo>
                  <a:lnTo>
                    <a:pt x="416258" y="956296"/>
                  </a:lnTo>
                  <a:lnTo>
                    <a:pt x="416156" y="956387"/>
                  </a:lnTo>
                  <a:lnTo>
                    <a:pt x="415974" y="956568"/>
                  </a:lnTo>
                  <a:lnTo>
                    <a:pt x="415887" y="956660"/>
                  </a:lnTo>
                  <a:lnTo>
                    <a:pt x="415536" y="957046"/>
                  </a:lnTo>
                  <a:lnTo>
                    <a:pt x="415374" y="957246"/>
                  </a:lnTo>
                  <a:lnTo>
                    <a:pt x="415309" y="957355"/>
                  </a:lnTo>
                  <a:lnTo>
                    <a:pt x="415272" y="957474"/>
                  </a:lnTo>
                  <a:lnTo>
                    <a:pt x="415249" y="957605"/>
                  </a:lnTo>
                  <a:lnTo>
                    <a:pt x="415234" y="957733"/>
                  </a:lnTo>
                  <a:lnTo>
                    <a:pt x="415204" y="957846"/>
                  </a:lnTo>
                  <a:lnTo>
                    <a:pt x="415098" y="957946"/>
                  </a:lnTo>
                  <a:lnTo>
                    <a:pt x="414988" y="957974"/>
                  </a:lnTo>
                  <a:lnTo>
                    <a:pt x="414883" y="958010"/>
                  </a:lnTo>
                  <a:lnTo>
                    <a:pt x="414818" y="958069"/>
                  </a:lnTo>
                  <a:lnTo>
                    <a:pt x="414765" y="958137"/>
                  </a:lnTo>
                  <a:lnTo>
                    <a:pt x="414716" y="958219"/>
                  </a:lnTo>
                  <a:lnTo>
                    <a:pt x="414675" y="958306"/>
                  </a:lnTo>
                  <a:lnTo>
                    <a:pt x="414629" y="958387"/>
                  </a:lnTo>
                  <a:lnTo>
                    <a:pt x="414482" y="958669"/>
                  </a:lnTo>
                  <a:lnTo>
                    <a:pt x="414418" y="958819"/>
                  </a:lnTo>
                  <a:lnTo>
                    <a:pt x="414361" y="958969"/>
                  </a:lnTo>
                  <a:lnTo>
                    <a:pt x="414316" y="959119"/>
                  </a:lnTo>
                  <a:lnTo>
                    <a:pt x="414206" y="959288"/>
                  </a:lnTo>
                  <a:lnTo>
                    <a:pt x="414108" y="959465"/>
                  </a:lnTo>
                  <a:lnTo>
                    <a:pt x="414025" y="959651"/>
                  </a:lnTo>
                  <a:lnTo>
                    <a:pt x="413957" y="959842"/>
                  </a:lnTo>
                  <a:lnTo>
                    <a:pt x="413904" y="960033"/>
                  </a:lnTo>
                  <a:lnTo>
                    <a:pt x="413859" y="960279"/>
                  </a:lnTo>
                  <a:lnTo>
                    <a:pt x="413836" y="960533"/>
                  </a:lnTo>
                  <a:lnTo>
                    <a:pt x="413836" y="960788"/>
                  </a:lnTo>
                  <a:lnTo>
                    <a:pt x="413866" y="961043"/>
                  </a:lnTo>
                  <a:lnTo>
                    <a:pt x="413923" y="961279"/>
                  </a:lnTo>
                  <a:lnTo>
                    <a:pt x="413987" y="961429"/>
                  </a:lnTo>
                  <a:lnTo>
                    <a:pt x="414074" y="961575"/>
                  </a:lnTo>
                  <a:lnTo>
                    <a:pt x="414259" y="961857"/>
                  </a:lnTo>
                  <a:lnTo>
                    <a:pt x="414949" y="962487"/>
                  </a:lnTo>
                  <a:lnTo>
                    <a:pt x="416598" y="963565"/>
                  </a:lnTo>
                  <a:lnTo>
                    <a:pt x="416974" y="964655"/>
                  </a:lnTo>
                  <a:lnTo>
                    <a:pt x="417128" y="964893"/>
                  </a:lnTo>
                  <a:lnTo>
                    <a:pt x="417503" y="965357"/>
                  </a:lnTo>
                  <a:lnTo>
                    <a:pt x="419101" y="967131"/>
                  </a:lnTo>
                  <a:lnTo>
                    <a:pt x="419162" y="967440"/>
                  </a:lnTo>
                  <a:lnTo>
                    <a:pt x="419298" y="967581"/>
                  </a:lnTo>
                  <a:lnTo>
                    <a:pt x="419445" y="967717"/>
                  </a:lnTo>
                  <a:lnTo>
                    <a:pt x="419600" y="967845"/>
                  </a:lnTo>
                  <a:lnTo>
                    <a:pt x="419761" y="967963"/>
                  </a:lnTo>
                  <a:lnTo>
                    <a:pt x="419931" y="968063"/>
                  </a:lnTo>
                  <a:lnTo>
                    <a:pt x="420167" y="968177"/>
                  </a:lnTo>
                  <a:lnTo>
                    <a:pt x="420419" y="968272"/>
                  </a:lnTo>
                  <a:lnTo>
                    <a:pt x="420683" y="968340"/>
                  </a:lnTo>
                  <a:lnTo>
                    <a:pt x="420948" y="968390"/>
                  </a:lnTo>
                  <a:lnTo>
                    <a:pt x="421208" y="968413"/>
                  </a:lnTo>
                  <a:lnTo>
                    <a:pt x="421439" y="968413"/>
                  </a:lnTo>
                  <a:lnTo>
                    <a:pt x="421677" y="968400"/>
                  </a:lnTo>
                  <a:lnTo>
                    <a:pt x="421911" y="968363"/>
                  </a:lnTo>
                  <a:lnTo>
                    <a:pt x="422145" y="968308"/>
                  </a:lnTo>
                  <a:lnTo>
                    <a:pt x="422364" y="968236"/>
                  </a:lnTo>
                  <a:lnTo>
                    <a:pt x="422534" y="968159"/>
                  </a:lnTo>
                  <a:lnTo>
                    <a:pt x="422693" y="968063"/>
                  </a:lnTo>
                  <a:lnTo>
                    <a:pt x="423010" y="967858"/>
                  </a:lnTo>
                  <a:lnTo>
                    <a:pt x="423177" y="967772"/>
                  </a:lnTo>
                  <a:lnTo>
                    <a:pt x="423343" y="967704"/>
                  </a:lnTo>
                  <a:lnTo>
                    <a:pt x="423509" y="967645"/>
                  </a:lnTo>
                  <a:lnTo>
                    <a:pt x="423596" y="967617"/>
                  </a:lnTo>
                  <a:lnTo>
                    <a:pt x="424071" y="967558"/>
                  </a:lnTo>
                  <a:lnTo>
                    <a:pt x="425023" y="967422"/>
                  </a:lnTo>
                  <a:lnTo>
                    <a:pt x="425877" y="967313"/>
                  </a:lnTo>
                  <a:lnTo>
                    <a:pt x="426628" y="967199"/>
                  </a:lnTo>
                  <a:lnTo>
                    <a:pt x="427001" y="967167"/>
                  </a:lnTo>
                  <a:lnTo>
                    <a:pt x="427373" y="967167"/>
                  </a:lnTo>
                  <a:lnTo>
                    <a:pt x="427870" y="967235"/>
                  </a:lnTo>
                  <a:lnTo>
                    <a:pt x="428437" y="966778"/>
                  </a:lnTo>
                  <a:lnTo>
                    <a:pt x="431173" y="968968"/>
                  </a:lnTo>
                  <a:lnTo>
                    <a:pt x="432618" y="969804"/>
                  </a:lnTo>
                  <a:lnTo>
                    <a:pt x="433000" y="970327"/>
                  </a:lnTo>
                  <a:lnTo>
                    <a:pt x="433604" y="970591"/>
                  </a:lnTo>
                  <a:lnTo>
                    <a:pt x="434220" y="970818"/>
                  </a:lnTo>
                  <a:lnTo>
                    <a:pt x="434838" y="971000"/>
                  </a:lnTo>
                  <a:lnTo>
                    <a:pt x="435246" y="971077"/>
                  </a:lnTo>
                  <a:lnTo>
                    <a:pt x="435658" y="971136"/>
                  </a:lnTo>
                  <a:lnTo>
                    <a:pt x="436074" y="971182"/>
                  </a:lnTo>
                  <a:lnTo>
                    <a:pt x="436489" y="971209"/>
                  </a:lnTo>
                  <a:lnTo>
                    <a:pt x="436901" y="971223"/>
                  </a:lnTo>
                  <a:lnTo>
                    <a:pt x="437233" y="971209"/>
                  </a:lnTo>
                  <a:lnTo>
                    <a:pt x="438230" y="971109"/>
                  </a:lnTo>
                  <a:lnTo>
                    <a:pt x="438562" y="971100"/>
                  </a:lnTo>
                  <a:lnTo>
                    <a:pt x="438857" y="971105"/>
                  </a:lnTo>
                  <a:lnTo>
                    <a:pt x="439155" y="971123"/>
                  </a:lnTo>
                  <a:lnTo>
                    <a:pt x="439450" y="971146"/>
                  </a:lnTo>
                  <a:lnTo>
                    <a:pt x="439745" y="971187"/>
                  </a:lnTo>
                  <a:lnTo>
                    <a:pt x="440032" y="971237"/>
                  </a:lnTo>
                  <a:lnTo>
                    <a:pt x="440368" y="971319"/>
                  </a:lnTo>
                  <a:lnTo>
                    <a:pt x="440704" y="971414"/>
                  </a:lnTo>
                  <a:lnTo>
                    <a:pt x="441037" y="971528"/>
                  </a:lnTo>
                  <a:lnTo>
                    <a:pt x="441349" y="971668"/>
                  </a:lnTo>
                  <a:lnTo>
                    <a:pt x="441644" y="971837"/>
                  </a:lnTo>
                  <a:lnTo>
                    <a:pt x="441931" y="972073"/>
                  </a:lnTo>
                  <a:lnTo>
                    <a:pt x="442184" y="972364"/>
                  </a:lnTo>
                  <a:lnTo>
                    <a:pt x="442668" y="972987"/>
                  </a:lnTo>
                  <a:lnTo>
                    <a:pt x="443490" y="973470"/>
                  </a:lnTo>
                  <a:lnTo>
                    <a:pt x="444982" y="974106"/>
                  </a:lnTo>
                  <a:lnTo>
                    <a:pt x="445486" y="974337"/>
                  </a:lnTo>
                  <a:lnTo>
                    <a:pt x="445969" y="974830"/>
                  </a:lnTo>
                  <a:lnTo>
                    <a:pt x="446611" y="975465"/>
                  </a:lnTo>
                  <a:lnTo>
                    <a:pt x="446977" y="975534"/>
                  </a:lnTo>
                  <a:lnTo>
                    <a:pt x="447351" y="975570"/>
                  </a:lnTo>
                  <a:lnTo>
                    <a:pt x="447721" y="975565"/>
                  </a:lnTo>
                  <a:lnTo>
                    <a:pt x="448073" y="975511"/>
                  </a:lnTo>
                  <a:lnTo>
                    <a:pt x="448254" y="975465"/>
                  </a:lnTo>
                  <a:lnTo>
                    <a:pt x="448525" y="975370"/>
                  </a:lnTo>
                  <a:lnTo>
                    <a:pt x="449673" y="974479"/>
                  </a:lnTo>
                  <a:lnTo>
                    <a:pt x="450793" y="972927"/>
                  </a:lnTo>
                  <a:lnTo>
                    <a:pt x="451275" y="972489"/>
                  </a:lnTo>
                  <a:lnTo>
                    <a:pt x="452258" y="971719"/>
                  </a:lnTo>
                  <a:lnTo>
                    <a:pt x="453904" y="970823"/>
                  </a:lnTo>
                  <a:lnTo>
                    <a:pt x="454168" y="970555"/>
                  </a:lnTo>
                  <a:lnTo>
                    <a:pt x="454417" y="970273"/>
                  </a:lnTo>
                  <a:lnTo>
                    <a:pt x="454659" y="969982"/>
                  </a:lnTo>
                  <a:lnTo>
                    <a:pt x="454893" y="969686"/>
                  </a:lnTo>
                  <a:lnTo>
                    <a:pt x="455033" y="969490"/>
                  </a:lnTo>
                  <a:lnTo>
                    <a:pt x="455294" y="969086"/>
                  </a:lnTo>
                  <a:lnTo>
                    <a:pt x="455434" y="968891"/>
                  </a:lnTo>
                  <a:lnTo>
                    <a:pt x="455625" y="968158"/>
                  </a:lnTo>
                  <a:lnTo>
                    <a:pt x="456849" y="967904"/>
                  </a:lnTo>
                  <a:lnTo>
                    <a:pt x="457216" y="967717"/>
                  </a:lnTo>
                  <a:lnTo>
                    <a:pt x="457601" y="967545"/>
                  </a:lnTo>
                  <a:lnTo>
                    <a:pt x="457990" y="967390"/>
                  </a:lnTo>
                  <a:lnTo>
                    <a:pt x="458387" y="967267"/>
                  </a:lnTo>
                  <a:lnTo>
                    <a:pt x="458786" y="967176"/>
                  </a:lnTo>
                  <a:lnTo>
                    <a:pt x="459009" y="967144"/>
                  </a:lnTo>
                  <a:lnTo>
                    <a:pt x="459237" y="967117"/>
                  </a:lnTo>
                  <a:lnTo>
                    <a:pt x="459466" y="967099"/>
                  </a:lnTo>
                  <a:lnTo>
                    <a:pt x="459920" y="967095"/>
                  </a:lnTo>
                  <a:lnTo>
                    <a:pt x="460226" y="967017"/>
                  </a:lnTo>
                  <a:lnTo>
                    <a:pt x="461854" y="966590"/>
                  </a:lnTo>
                  <a:lnTo>
                    <a:pt x="462650" y="966371"/>
                  </a:lnTo>
                  <a:lnTo>
                    <a:pt x="463050" y="966267"/>
                  </a:lnTo>
                  <a:lnTo>
                    <a:pt x="463447" y="966171"/>
                  </a:lnTo>
                  <a:lnTo>
                    <a:pt x="463719" y="966126"/>
                  </a:lnTo>
                  <a:lnTo>
                    <a:pt x="464002" y="966094"/>
                  </a:lnTo>
                  <a:lnTo>
                    <a:pt x="464282" y="966058"/>
                  </a:lnTo>
                  <a:lnTo>
                    <a:pt x="464539" y="965994"/>
                  </a:lnTo>
                  <a:lnTo>
                    <a:pt x="464758" y="965880"/>
                  </a:lnTo>
                  <a:lnTo>
                    <a:pt x="464860" y="965501"/>
                  </a:lnTo>
                  <a:lnTo>
                    <a:pt x="465084" y="965242"/>
                  </a:lnTo>
                  <a:lnTo>
                    <a:pt x="465973" y="964932"/>
                  </a:lnTo>
                  <a:lnTo>
                    <a:pt x="466657" y="964671"/>
                  </a:lnTo>
                  <a:lnTo>
                    <a:pt x="466767" y="964548"/>
                  </a:lnTo>
                  <a:lnTo>
                    <a:pt x="466835" y="964462"/>
                  </a:lnTo>
                  <a:lnTo>
                    <a:pt x="466952" y="964284"/>
                  </a:lnTo>
                  <a:lnTo>
                    <a:pt x="467016" y="964194"/>
                  </a:lnTo>
                  <a:lnTo>
                    <a:pt x="467084" y="964116"/>
                  </a:lnTo>
                  <a:lnTo>
                    <a:pt x="467277" y="963989"/>
                  </a:lnTo>
                  <a:lnTo>
                    <a:pt x="467507" y="963903"/>
                  </a:lnTo>
                  <a:lnTo>
                    <a:pt x="467756" y="963834"/>
                  </a:lnTo>
                  <a:lnTo>
                    <a:pt x="467998" y="963753"/>
                  </a:lnTo>
                  <a:lnTo>
                    <a:pt x="468210" y="963639"/>
                  </a:lnTo>
                  <a:lnTo>
                    <a:pt x="468308" y="963561"/>
                  </a:lnTo>
                  <a:lnTo>
                    <a:pt x="468489" y="963393"/>
                  </a:lnTo>
                  <a:lnTo>
                    <a:pt x="468572" y="963302"/>
                  </a:lnTo>
                  <a:lnTo>
                    <a:pt x="468652" y="963207"/>
                  </a:lnTo>
                  <a:lnTo>
                    <a:pt x="468776" y="963002"/>
                  </a:lnTo>
                  <a:lnTo>
                    <a:pt x="468867" y="962766"/>
                  </a:lnTo>
                  <a:lnTo>
                    <a:pt x="468943" y="962520"/>
                  </a:lnTo>
                  <a:lnTo>
                    <a:pt x="469037" y="962288"/>
                  </a:lnTo>
                  <a:lnTo>
                    <a:pt x="469169" y="962098"/>
                  </a:lnTo>
                  <a:lnTo>
                    <a:pt x="469405" y="961671"/>
                  </a:lnTo>
                  <a:lnTo>
                    <a:pt x="469831" y="961404"/>
                  </a:lnTo>
                  <a:lnTo>
                    <a:pt x="470779" y="960992"/>
                  </a:lnTo>
                  <a:lnTo>
                    <a:pt x="471564" y="960516"/>
                  </a:lnTo>
                  <a:lnTo>
                    <a:pt x="472404" y="960029"/>
                  </a:lnTo>
                  <a:lnTo>
                    <a:pt x="473354" y="959159"/>
                  </a:lnTo>
                  <a:lnTo>
                    <a:pt x="474015" y="959145"/>
                  </a:lnTo>
                  <a:lnTo>
                    <a:pt x="474313" y="959070"/>
                  </a:lnTo>
                  <a:lnTo>
                    <a:pt x="474460" y="958947"/>
                  </a:lnTo>
                  <a:lnTo>
                    <a:pt x="474751" y="958683"/>
                  </a:lnTo>
                  <a:lnTo>
                    <a:pt x="474883" y="958546"/>
                  </a:lnTo>
                  <a:lnTo>
                    <a:pt x="475008" y="958396"/>
                  </a:lnTo>
                  <a:lnTo>
                    <a:pt x="475091" y="958269"/>
                  </a:lnTo>
                  <a:lnTo>
                    <a:pt x="475231" y="957987"/>
                  </a:lnTo>
                  <a:lnTo>
                    <a:pt x="475306" y="957846"/>
                  </a:lnTo>
                  <a:lnTo>
                    <a:pt x="475393" y="957719"/>
                  </a:lnTo>
                  <a:lnTo>
                    <a:pt x="475522" y="957578"/>
                  </a:lnTo>
                  <a:lnTo>
                    <a:pt x="475665" y="957442"/>
                  </a:lnTo>
                  <a:lnTo>
                    <a:pt x="475820" y="957319"/>
                  </a:lnTo>
                  <a:lnTo>
                    <a:pt x="475979" y="957210"/>
                  </a:lnTo>
                  <a:lnTo>
                    <a:pt x="476149" y="957110"/>
                  </a:lnTo>
                  <a:lnTo>
                    <a:pt x="476461" y="956978"/>
                  </a:lnTo>
                  <a:lnTo>
                    <a:pt x="476805" y="956896"/>
                  </a:lnTo>
                  <a:lnTo>
                    <a:pt x="477298" y="956667"/>
                  </a:lnTo>
                  <a:lnTo>
                    <a:pt x="478036" y="956707"/>
                  </a:lnTo>
                  <a:lnTo>
                    <a:pt x="479622" y="956836"/>
                  </a:lnTo>
                  <a:lnTo>
                    <a:pt x="481916" y="957402"/>
                  </a:lnTo>
                  <a:lnTo>
                    <a:pt x="483635" y="958083"/>
                  </a:lnTo>
                  <a:lnTo>
                    <a:pt x="483890" y="958119"/>
                  </a:lnTo>
                  <a:lnTo>
                    <a:pt x="484128" y="958169"/>
                  </a:lnTo>
                  <a:lnTo>
                    <a:pt x="484374" y="958328"/>
                  </a:lnTo>
                  <a:lnTo>
                    <a:pt x="484627" y="958551"/>
                  </a:lnTo>
                  <a:lnTo>
                    <a:pt x="484876" y="958797"/>
                  </a:lnTo>
                  <a:lnTo>
                    <a:pt x="485114" y="959015"/>
                  </a:lnTo>
                  <a:lnTo>
                    <a:pt x="485352" y="959224"/>
                  </a:lnTo>
                  <a:lnTo>
                    <a:pt x="485805" y="959669"/>
                  </a:lnTo>
                  <a:lnTo>
                    <a:pt x="486036" y="959888"/>
                  </a:lnTo>
                  <a:lnTo>
                    <a:pt x="486274" y="960093"/>
                  </a:lnTo>
                  <a:lnTo>
                    <a:pt x="486482" y="960238"/>
                  </a:lnTo>
                  <a:lnTo>
                    <a:pt x="486697" y="960374"/>
                  </a:lnTo>
                  <a:lnTo>
                    <a:pt x="486916" y="960502"/>
                  </a:lnTo>
                  <a:lnTo>
                    <a:pt x="487123" y="960643"/>
                  </a:lnTo>
                  <a:lnTo>
                    <a:pt x="488001" y="961333"/>
                  </a:lnTo>
                  <a:lnTo>
                    <a:pt x="488026" y="961588"/>
                  </a:lnTo>
                  <a:lnTo>
                    <a:pt x="488105" y="961811"/>
                  </a:lnTo>
                  <a:lnTo>
                    <a:pt x="488120" y="962061"/>
                  </a:lnTo>
                  <a:lnTo>
                    <a:pt x="488075" y="962338"/>
                  </a:lnTo>
                  <a:lnTo>
                    <a:pt x="487984" y="962620"/>
                  </a:lnTo>
                  <a:lnTo>
                    <a:pt x="487856" y="962884"/>
                  </a:lnTo>
                  <a:lnTo>
                    <a:pt x="487712" y="963111"/>
                  </a:lnTo>
                  <a:lnTo>
                    <a:pt x="487489" y="963334"/>
                  </a:lnTo>
                  <a:lnTo>
                    <a:pt x="487202" y="963520"/>
                  </a:lnTo>
                  <a:lnTo>
                    <a:pt x="486877" y="963675"/>
                  </a:lnTo>
                  <a:lnTo>
                    <a:pt x="486538" y="963798"/>
                  </a:lnTo>
                  <a:lnTo>
                    <a:pt x="486210" y="963893"/>
                  </a:lnTo>
                  <a:lnTo>
                    <a:pt x="485870" y="963953"/>
                  </a:lnTo>
                  <a:lnTo>
                    <a:pt x="485522" y="963962"/>
                  </a:lnTo>
                  <a:lnTo>
                    <a:pt x="485167" y="963948"/>
                  </a:lnTo>
                  <a:lnTo>
                    <a:pt x="484812" y="963948"/>
                  </a:lnTo>
                  <a:lnTo>
                    <a:pt x="484468" y="963989"/>
                  </a:lnTo>
                  <a:lnTo>
                    <a:pt x="484094" y="964089"/>
                  </a:lnTo>
                  <a:lnTo>
                    <a:pt x="483729" y="964216"/>
                  </a:lnTo>
                  <a:lnTo>
                    <a:pt x="483366" y="964371"/>
                  </a:lnTo>
                  <a:lnTo>
                    <a:pt x="482840" y="964761"/>
                  </a:lnTo>
                  <a:lnTo>
                    <a:pt x="481632" y="965271"/>
                  </a:lnTo>
                  <a:lnTo>
                    <a:pt x="481243" y="965144"/>
                  </a:lnTo>
                  <a:lnTo>
                    <a:pt x="481031" y="965212"/>
                  </a:lnTo>
                  <a:lnTo>
                    <a:pt x="480820" y="965303"/>
                  </a:lnTo>
                  <a:lnTo>
                    <a:pt x="480718" y="965353"/>
                  </a:lnTo>
                  <a:lnTo>
                    <a:pt x="480553" y="965448"/>
                  </a:lnTo>
                  <a:lnTo>
                    <a:pt x="480389" y="965558"/>
                  </a:lnTo>
                  <a:lnTo>
                    <a:pt x="480234" y="965680"/>
                  </a:lnTo>
                  <a:lnTo>
                    <a:pt x="480083" y="965812"/>
                  </a:lnTo>
                  <a:lnTo>
                    <a:pt x="479943" y="965949"/>
                  </a:lnTo>
                  <a:lnTo>
                    <a:pt x="479754" y="966158"/>
                  </a:lnTo>
                  <a:lnTo>
                    <a:pt x="479584" y="966385"/>
                  </a:lnTo>
                  <a:lnTo>
                    <a:pt x="479427" y="966626"/>
                  </a:lnTo>
                  <a:lnTo>
                    <a:pt x="479283" y="966872"/>
                  </a:lnTo>
                  <a:lnTo>
                    <a:pt x="479019" y="967349"/>
                  </a:lnTo>
                  <a:lnTo>
                    <a:pt x="478898" y="967581"/>
                  </a:lnTo>
                  <a:lnTo>
                    <a:pt x="478792" y="967817"/>
                  </a:lnTo>
                  <a:lnTo>
                    <a:pt x="478698" y="968058"/>
                  </a:lnTo>
                  <a:lnTo>
                    <a:pt x="478630" y="968304"/>
                  </a:lnTo>
                  <a:lnTo>
                    <a:pt x="478607" y="968422"/>
                  </a:lnTo>
                  <a:lnTo>
                    <a:pt x="478588" y="968545"/>
                  </a:lnTo>
                  <a:lnTo>
                    <a:pt x="478573" y="968668"/>
                  </a:lnTo>
                  <a:lnTo>
                    <a:pt x="478562" y="968790"/>
                  </a:lnTo>
                  <a:lnTo>
                    <a:pt x="478558" y="968913"/>
                  </a:lnTo>
                  <a:lnTo>
                    <a:pt x="478482" y="969118"/>
                  </a:lnTo>
                  <a:lnTo>
                    <a:pt x="478373" y="969327"/>
                  </a:lnTo>
                  <a:lnTo>
                    <a:pt x="478252" y="969527"/>
                  </a:lnTo>
                  <a:lnTo>
                    <a:pt x="478120" y="969723"/>
                  </a:lnTo>
                  <a:lnTo>
                    <a:pt x="477844" y="970104"/>
                  </a:lnTo>
                  <a:lnTo>
                    <a:pt x="477587" y="970427"/>
                  </a:lnTo>
                  <a:lnTo>
                    <a:pt x="477311" y="970746"/>
                  </a:lnTo>
                  <a:lnTo>
                    <a:pt x="477020" y="971050"/>
                  </a:lnTo>
                  <a:lnTo>
                    <a:pt x="476714" y="971328"/>
                  </a:lnTo>
                  <a:lnTo>
                    <a:pt x="476387" y="971573"/>
                  </a:lnTo>
                  <a:lnTo>
                    <a:pt x="476107" y="971755"/>
                  </a:lnTo>
                  <a:lnTo>
                    <a:pt x="475816" y="971914"/>
                  </a:lnTo>
                  <a:lnTo>
                    <a:pt x="474970" y="972328"/>
                  </a:lnTo>
                  <a:lnTo>
                    <a:pt x="474558" y="972378"/>
                  </a:lnTo>
                  <a:lnTo>
                    <a:pt x="474226" y="972437"/>
                  </a:lnTo>
                  <a:lnTo>
                    <a:pt x="473886" y="972478"/>
                  </a:lnTo>
                  <a:lnTo>
                    <a:pt x="473546" y="972505"/>
                  </a:lnTo>
                  <a:lnTo>
                    <a:pt x="472956" y="972519"/>
                  </a:lnTo>
                  <a:lnTo>
                    <a:pt x="472704" y="972519"/>
                  </a:lnTo>
                  <a:lnTo>
                    <a:pt x="472455" y="972505"/>
                  </a:lnTo>
                  <a:lnTo>
                    <a:pt x="472206" y="972478"/>
                  </a:lnTo>
                  <a:lnTo>
                    <a:pt x="471968" y="972428"/>
                  </a:lnTo>
                  <a:lnTo>
                    <a:pt x="471715" y="972323"/>
                  </a:lnTo>
                  <a:lnTo>
                    <a:pt x="471469" y="972173"/>
                  </a:lnTo>
                  <a:lnTo>
                    <a:pt x="471231" y="972010"/>
                  </a:lnTo>
                  <a:lnTo>
                    <a:pt x="470989" y="971869"/>
                  </a:lnTo>
                  <a:lnTo>
                    <a:pt x="470736" y="971787"/>
                  </a:lnTo>
                  <a:lnTo>
                    <a:pt x="470604" y="971769"/>
                  </a:lnTo>
                  <a:lnTo>
                    <a:pt x="470464" y="971769"/>
                  </a:lnTo>
                  <a:lnTo>
                    <a:pt x="470192" y="971778"/>
                  </a:lnTo>
                  <a:lnTo>
                    <a:pt x="470056" y="971773"/>
                  </a:lnTo>
                  <a:lnTo>
                    <a:pt x="469842" y="971750"/>
                  </a:lnTo>
                  <a:lnTo>
                    <a:pt x="469629" y="971719"/>
                  </a:lnTo>
                  <a:lnTo>
                    <a:pt x="469415" y="971678"/>
                  </a:lnTo>
                  <a:lnTo>
                    <a:pt x="469207" y="971628"/>
                  </a:lnTo>
                  <a:lnTo>
                    <a:pt x="469003" y="971569"/>
                  </a:lnTo>
                  <a:lnTo>
                    <a:pt x="468852" y="971514"/>
                  </a:lnTo>
                  <a:lnTo>
                    <a:pt x="468701" y="971450"/>
                  </a:lnTo>
                  <a:lnTo>
                    <a:pt x="468410" y="971314"/>
                  </a:lnTo>
                  <a:lnTo>
                    <a:pt x="468263" y="971241"/>
                  </a:lnTo>
                  <a:lnTo>
                    <a:pt x="467903" y="971188"/>
                  </a:lnTo>
                  <a:lnTo>
                    <a:pt x="467568" y="970996"/>
                  </a:lnTo>
                  <a:lnTo>
                    <a:pt x="467345" y="971082"/>
                  </a:lnTo>
                  <a:lnTo>
                    <a:pt x="466880" y="971355"/>
                  </a:lnTo>
                  <a:lnTo>
                    <a:pt x="466646" y="971464"/>
                  </a:lnTo>
                  <a:lnTo>
                    <a:pt x="466438" y="971532"/>
                  </a:lnTo>
                  <a:lnTo>
                    <a:pt x="466224" y="971592"/>
                  </a:lnTo>
                  <a:lnTo>
                    <a:pt x="465585" y="971755"/>
                  </a:lnTo>
                  <a:lnTo>
                    <a:pt x="465336" y="971814"/>
                  </a:lnTo>
                  <a:lnTo>
                    <a:pt x="464830" y="971909"/>
                  </a:lnTo>
                  <a:lnTo>
                    <a:pt x="464580" y="971969"/>
                  </a:lnTo>
                  <a:lnTo>
                    <a:pt x="464339" y="972046"/>
                  </a:lnTo>
                  <a:lnTo>
                    <a:pt x="464131" y="972123"/>
                  </a:lnTo>
                  <a:lnTo>
                    <a:pt x="463923" y="972210"/>
                  </a:lnTo>
                  <a:lnTo>
                    <a:pt x="463719" y="972301"/>
                  </a:lnTo>
                  <a:lnTo>
                    <a:pt x="463523" y="972405"/>
                  </a:lnTo>
                  <a:lnTo>
                    <a:pt x="463337" y="972523"/>
                  </a:lnTo>
                  <a:lnTo>
                    <a:pt x="463116" y="972687"/>
                  </a:lnTo>
                  <a:lnTo>
                    <a:pt x="462893" y="972869"/>
                  </a:lnTo>
                  <a:lnTo>
                    <a:pt x="462689" y="973065"/>
                  </a:lnTo>
                  <a:lnTo>
                    <a:pt x="462563" y="973234"/>
                  </a:lnTo>
                  <a:lnTo>
                    <a:pt x="462511" y="973842"/>
                  </a:lnTo>
                  <a:lnTo>
                    <a:pt x="462330" y="974647"/>
                  </a:lnTo>
                  <a:lnTo>
                    <a:pt x="462364" y="974938"/>
                  </a:lnTo>
                  <a:lnTo>
                    <a:pt x="462398" y="975193"/>
                  </a:lnTo>
                  <a:lnTo>
                    <a:pt x="462442" y="975447"/>
                  </a:lnTo>
                  <a:lnTo>
                    <a:pt x="462500" y="975697"/>
                  </a:lnTo>
                  <a:lnTo>
                    <a:pt x="462572" y="975947"/>
                  </a:lnTo>
                  <a:lnTo>
                    <a:pt x="462650" y="976188"/>
                  </a:lnTo>
                  <a:lnTo>
                    <a:pt x="462742" y="976393"/>
                  </a:lnTo>
                  <a:lnTo>
                    <a:pt x="462850" y="976593"/>
                  </a:lnTo>
                  <a:lnTo>
                    <a:pt x="462963" y="976789"/>
                  </a:lnTo>
                  <a:lnTo>
                    <a:pt x="463062" y="976988"/>
                  </a:lnTo>
                  <a:lnTo>
                    <a:pt x="463130" y="977198"/>
                  </a:lnTo>
                  <a:lnTo>
                    <a:pt x="463171" y="977443"/>
                  </a:lnTo>
                  <a:lnTo>
                    <a:pt x="463179" y="977571"/>
                  </a:lnTo>
                  <a:lnTo>
                    <a:pt x="463183" y="977693"/>
                  </a:lnTo>
                  <a:lnTo>
                    <a:pt x="463179" y="977821"/>
                  </a:lnTo>
                  <a:lnTo>
                    <a:pt x="463171" y="977957"/>
                  </a:lnTo>
                  <a:lnTo>
                    <a:pt x="463152" y="978098"/>
                  </a:lnTo>
                  <a:lnTo>
                    <a:pt x="463122" y="978234"/>
                  </a:lnTo>
                  <a:lnTo>
                    <a:pt x="463088" y="978371"/>
                  </a:lnTo>
                  <a:lnTo>
                    <a:pt x="463043" y="978502"/>
                  </a:lnTo>
                  <a:lnTo>
                    <a:pt x="462948" y="979007"/>
                  </a:lnTo>
                  <a:lnTo>
                    <a:pt x="462907" y="979850"/>
                  </a:lnTo>
                  <a:lnTo>
                    <a:pt x="462865" y="980703"/>
                  </a:lnTo>
                  <a:lnTo>
                    <a:pt x="463651" y="980744"/>
                  </a:lnTo>
                  <a:lnTo>
                    <a:pt x="463696" y="981167"/>
                  </a:lnTo>
                  <a:lnTo>
                    <a:pt x="463795" y="982508"/>
                  </a:lnTo>
                  <a:lnTo>
                    <a:pt x="463145" y="982768"/>
                  </a:lnTo>
                  <a:lnTo>
                    <a:pt x="463334" y="983341"/>
                  </a:lnTo>
                  <a:lnTo>
                    <a:pt x="463961" y="983500"/>
                  </a:lnTo>
                  <a:lnTo>
                    <a:pt x="466366" y="989207"/>
                  </a:lnTo>
                  <a:lnTo>
                    <a:pt x="465662" y="992233"/>
                  </a:lnTo>
                  <a:lnTo>
                    <a:pt x="465456" y="992543"/>
                  </a:lnTo>
                  <a:lnTo>
                    <a:pt x="464930" y="992707"/>
                  </a:lnTo>
                  <a:lnTo>
                    <a:pt x="459886" y="992147"/>
                  </a:lnTo>
                  <a:lnTo>
                    <a:pt x="456476" y="991846"/>
                  </a:lnTo>
                  <a:lnTo>
                    <a:pt x="454307" y="991741"/>
                  </a:lnTo>
                  <a:lnTo>
                    <a:pt x="448235" y="992498"/>
                  </a:lnTo>
                  <a:lnTo>
                    <a:pt x="446917" y="992667"/>
                  </a:lnTo>
                  <a:lnTo>
                    <a:pt x="446293" y="991262"/>
                  </a:lnTo>
                  <a:lnTo>
                    <a:pt x="445670" y="991653"/>
                  </a:lnTo>
                  <a:lnTo>
                    <a:pt x="445112" y="992773"/>
                  </a:lnTo>
                  <a:lnTo>
                    <a:pt x="444967" y="993062"/>
                  </a:lnTo>
                  <a:lnTo>
                    <a:pt x="444549" y="994108"/>
                  </a:lnTo>
                  <a:lnTo>
                    <a:pt x="444349" y="994231"/>
                  </a:lnTo>
                  <a:lnTo>
                    <a:pt x="444141" y="994349"/>
                  </a:lnTo>
                  <a:lnTo>
                    <a:pt x="443933" y="994458"/>
                  </a:lnTo>
                  <a:lnTo>
                    <a:pt x="443718" y="994558"/>
                  </a:lnTo>
                  <a:lnTo>
                    <a:pt x="443499" y="994654"/>
                  </a:lnTo>
                  <a:lnTo>
                    <a:pt x="443276" y="994745"/>
                  </a:lnTo>
                  <a:lnTo>
                    <a:pt x="443049" y="994831"/>
                  </a:lnTo>
                  <a:lnTo>
                    <a:pt x="442815" y="994908"/>
                  </a:lnTo>
                  <a:lnTo>
                    <a:pt x="442581" y="994972"/>
                  </a:lnTo>
                  <a:lnTo>
                    <a:pt x="442347" y="995031"/>
                  </a:lnTo>
                  <a:lnTo>
                    <a:pt x="442184" y="995063"/>
                  </a:lnTo>
                  <a:lnTo>
                    <a:pt x="442018" y="995090"/>
                  </a:lnTo>
                  <a:lnTo>
                    <a:pt x="441683" y="995131"/>
                  </a:lnTo>
                  <a:lnTo>
                    <a:pt x="441515" y="995145"/>
                  </a:lnTo>
                  <a:lnTo>
                    <a:pt x="440300" y="994863"/>
                  </a:lnTo>
                  <a:lnTo>
                    <a:pt x="440028" y="994727"/>
                  </a:lnTo>
                  <a:lnTo>
                    <a:pt x="439986" y="994536"/>
                  </a:lnTo>
                  <a:lnTo>
                    <a:pt x="439828" y="994417"/>
                  </a:lnTo>
                  <a:lnTo>
                    <a:pt x="438827" y="994431"/>
                  </a:lnTo>
                  <a:lnTo>
                    <a:pt x="438713" y="994427"/>
                  </a:lnTo>
                  <a:lnTo>
                    <a:pt x="438235" y="994358"/>
                  </a:lnTo>
                  <a:lnTo>
                    <a:pt x="437755" y="994217"/>
                  </a:lnTo>
                  <a:lnTo>
                    <a:pt x="437279" y="994026"/>
                  </a:lnTo>
                  <a:lnTo>
                    <a:pt x="436818" y="993803"/>
                  </a:lnTo>
                  <a:lnTo>
                    <a:pt x="436372" y="993567"/>
                  </a:lnTo>
                  <a:lnTo>
                    <a:pt x="435979" y="993335"/>
                  </a:lnTo>
                  <a:lnTo>
                    <a:pt x="435598" y="993076"/>
                  </a:lnTo>
                  <a:lnTo>
                    <a:pt x="435227" y="992799"/>
                  </a:lnTo>
                  <a:lnTo>
                    <a:pt x="434876" y="992503"/>
                  </a:lnTo>
                  <a:lnTo>
                    <a:pt x="434544" y="992189"/>
                  </a:lnTo>
                  <a:lnTo>
                    <a:pt x="434360" y="991962"/>
                  </a:lnTo>
                  <a:lnTo>
                    <a:pt x="434152" y="991757"/>
                  </a:lnTo>
                  <a:lnTo>
                    <a:pt x="433886" y="991539"/>
                  </a:lnTo>
                  <a:lnTo>
                    <a:pt x="433600" y="991343"/>
                  </a:lnTo>
                  <a:lnTo>
                    <a:pt x="433306" y="991157"/>
                  </a:lnTo>
                  <a:lnTo>
                    <a:pt x="433262" y="991133"/>
                  </a:lnTo>
                  <a:lnTo>
                    <a:pt x="433000" y="990989"/>
                  </a:lnTo>
                  <a:lnTo>
                    <a:pt x="432690" y="990834"/>
                  </a:lnTo>
                  <a:lnTo>
                    <a:pt x="432312" y="990666"/>
                  </a:lnTo>
                  <a:lnTo>
                    <a:pt x="431919" y="990511"/>
                  </a:lnTo>
                  <a:lnTo>
                    <a:pt x="431515" y="990384"/>
                  </a:lnTo>
                  <a:lnTo>
                    <a:pt x="431107" y="990279"/>
                  </a:lnTo>
                  <a:lnTo>
                    <a:pt x="430699" y="990211"/>
                  </a:lnTo>
                  <a:lnTo>
                    <a:pt x="430371" y="990193"/>
                  </a:lnTo>
                  <a:lnTo>
                    <a:pt x="430039" y="990202"/>
                  </a:lnTo>
                  <a:lnTo>
                    <a:pt x="429706" y="990229"/>
                  </a:lnTo>
                  <a:lnTo>
                    <a:pt x="429370" y="990247"/>
                  </a:lnTo>
                  <a:lnTo>
                    <a:pt x="429038" y="990243"/>
                  </a:lnTo>
                  <a:lnTo>
                    <a:pt x="428660" y="990211"/>
                  </a:lnTo>
                  <a:lnTo>
                    <a:pt x="428278" y="990171"/>
                  </a:lnTo>
                  <a:lnTo>
                    <a:pt x="427904" y="990107"/>
                  </a:lnTo>
                  <a:lnTo>
                    <a:pt x="427530" y="990029"/>
                  </a:lnTo>
                  <a:lnTo>
                    <a:pt x="427164" y="989934"/>
                  </a:lnTo>
                  <a:lnTo>
                    <a:pt x="426859" y="989829"/>
                  </a:lnTo>
                  <a:lnTo>
                    <a:pt x="426553" y="989707"/>
                  </a:lnTo>
                  <a:lnTo>
                    <a:pt x="426254" y="989575"/>
                  </a:lnTo>
                  <a:lnTo>
                    <a:pt x="425960" y="989434"/>
                  </a:lnTo>
                  <a:lnTo>
                    <a:pt x="425669" y="989288"/>
                  </a:lnTo>
                  <a:lnTo>
                    <a:pt x="425359" y="989120"/>
                  </a:lnTo>
                  <a:lnTo>
                    <a:pt x="425057" y="988938"/>
                  </a:lnTo>
                  <a:lnTo>
                    <a:pt x="424762" y="988752"/>
                  </a:lnTo>
                  <a:lnTo>
                    <a:pt x="424468" y="988556"/>
                  </a:lnTo>
                  <a:lnTo>
                    <a:pt x="424173" y="988365"/>
                  </a:lnTo>
                  <a:lnTo>
                    <a:pt x="423974" y="988229"/>
                  </a:lnTo>
                  <a:lnTo>
                    <a:pt x="423368" y="987811"/>
                  </a:lnTo>
                  <a:lnTo>
                    <a:pt x="423173" y="987665"/>
                  </a:lnTo>
                  <a:lnTo>
                    <a:pt x="423041" y="988156"/>
                  </a:lnTo>
                  <a:lnTo>
                    <a:pt x="422213" y="987988"/>
                  </a:lnTo>
                  <a:lnTo>
                    <a:pt x="422145" y="988142"/>
                  </a:lnTo>
                  <a:lnTo>
                    <a:pt x="420401" y="987710"/>
                  </a:lnTo>
                  <a:lnTo>
                    <a:pt x="420260" y="987633"/>
                  </a:lnTo>
                  <a:lnTo>
                    <a:pt x="420099" y="987578"/>
                  </a:lnTo>
                  <a:lnTo>
                    <a:pt x="419929" y="987542"/>
                  </a:lnTo>
                  <a:lnTo>
                    <a:pt x="419759" y="987529"/>
                  </a:lnTo>
                  <a:lnTo>
                    <a:pt x="419600" y="987538"/>
                  </a:lnTo>
                  <a:lnTo>
                    <a:pt x="419468" y="987574"/>
                  </a:lnTo>
                  <a:lnTo>
                    <a:pt x="419336" y="987624"/>
                  </a:lnTo>
                  <a:lnTo>
                    <a:pt x="419207" y="987697"/>
                  </a:lnTo>
                  <a:lnTo>
                    <a:pt x="419086" y="987779"/>
                  </a:lnTo>
                  <a:lnTo>
                    <a:pt x="418980" y="987869"/>
                  </a:lnTo>
                  <a:lnTo>
                    <a:pt x="418878" y="987979"/>
                  </a:lnTo>
                  <a:lnTo>
                    <a:pt x="418788" y="988110"/>
                  </a:lnTo>
                  <a:lnTo>
                    <a:pt x="418712" y="988252"/>
                  </a:lnTo>
                  <a:lnTo>
                    <a:pt x="418659" y="988397"/>
                  </a:lnTo>
                  <a:lnTo>
                    <a:pt x="418629" y="988543"/>
                  </a:lnTo>
                  <a:lnTo>
                    <a:pt x="418625" y="988642"/>
                  </a:lnTo>
                  <a:lnTo>
                    <a:pt x="418633" y="988743"/>
                  </a:lnTo>
                  <a:lnTo>
                    <a:pt x="418652" y="988847"/>
                  </a:lnTo>
                  <a:lnTo>
                    <a:pt x="418678" y="988947"/>
                  </a:lnTo>
                  <a:lnTo>
                    <a:pt x="418712" y="989038"/>
                  </a:lnTo>
                  <a:lnTo>
                    <a:pt x="419056" y="990589"/>
                  </a:lnTo>
                  <a:lnTo>
                    <a:pt x="419150" y="992108"/>
                  </a:lnTo>
                  <a:lnTo>
                    <a:pt x="419226" y="994890"/>
                  </a:lnTo>
                  <a:lnTo>
                    <a:pt x="419177" y="997609"/>
                  </a:lnTo>
                  <a:lnTo>
                    <a:pt x="418962" y="997637"/>
                  </a:lnTo>
                  <a:lnTo>
                    <a:pt x="418937" y="999536"/>
                  </a:lnTo>
                  <a:lnTo>
                    <a:pt x="418907" y="999718"/>
                  </a:lnTo>
                  <a:lnTo>
                    <a:pt x="418829" y="999924"/>
                  </a:lnTo>
                  <a:lnTo>
                    <a:pt x="418769" y="1000001"/>
                  </a:lnTo>
                  <a:lnTo>
                    <a:pt x="418697" y="1000074"/>
                  </a:lnTo>
                  <a:lnTo>
                    <a:pt x="418610" y="1000142"/>
                  </a:lnTo>
                  <a:lnTo>
                    <a:pt x="418520" y="1000192"/>
                  </a:lnTo>
                  <a:lnTo>
                    <a:pt x="418429" y="1000229"/>
                  </a:lnTo>
                  <a:lnTo>
                    <a:pt x="418127" y="1000320"/>
                  </a:lnTo>
                  <a:lnTo>
                    <a:pt x="417813" y="1000388"/>
                  </a:lnTo>
                  <a:lnTo>
                    <a:pt x="417492" y="1000433"/>
                  </a:lnTo>
                  <a:lnTo>
                    <a:pt x="417171" y="1000456"/>
                  </a:lnTo>
                  <a:lnTo>
                    <a:pt x="416857" y="1000447"/>
                  </a:lnTo>
                  <a:lnTo>
                    <a:pt x="416556" y="1000424"/>
                  </a:lnTo>
                  <a:lnTo>
                    <a:pt x="416250" y="1000383"/>
                  </a:lnTo>
                  <a:lnTo>
                    <a:pt x="415948" y="1000315"/>
                  </a:lnTo>
                  <a:lnTo>
                    <a:pt x="415661" y="1000215"/>
                  </a:lnTo>
                  <a:lnTo>
                    <a:pt x="415400" y="1000083"/>
                  </a:lnTo>
                  <a:lnTo>
                    <a:pt x="415204" y="999942"/>
                  </a:lnTo>
                  <a:lnTo>
                    <a:pt x="415015" y="999769"/>
                  </a:lnTo>
                  <a:lnTo>
                    <a:pt x="414845" y="999578"/>
                  </a:lnTo>
                  <a:lnTo>
                    <a:pt x="414690" y="999379"/>
                  </a:lnTo>
                  <a:lnTo>
                    <a:pt x="414558" y="999169"/>
                  </a:lnTo>
                  <a:lnTo>
                    <a:pt x="414441" y="998887"/>
                  </a:lnTo>
                  <a:lnTo>
                    <a:pt x="414376" y="998578"/>
                  </a:lnTo>
                  <a:lnTo>
                    <a:pt x="414331" y="998260"/>
                  </a:lnTo>
                  <a:lnTo>
                    <a:pt x="414274" y="997946"/>
                  </a:lnTo>
                  <a:lnTo>
                    <a:pt x="414172" y="997655"/>
                  </a:lnTo>
                  <a:lnTo>
                    <a:pt x="414108" y="997532"/>
                  </a:lnTo>
                  <a:lnTo>
                    <a:pt x="413961" y="997287"/>
                  </a:lnTo>
                  <a:lnTo>
                    <a:pt x="413359" y="996799"/>
                  </a:lnTo>
                  <a:lnTo>
                    <a:pt x="413033" y="996333"/>
                  </a:lnTo>
                  <a:lnTo>
                    <a:pt x="412450" y="995584"/>
                  </a:lnTo>
                  <a:lnTo>
                    <a:pt x="411204" y="994389"/>
                  </a:lnTo>
                  <a:lnTo>
                    <a:pt x="410438" y="993592"/>
                  </a:lnTo>
                  <a:lnTo>
                    <a:pt x="409651" y="992721"/>
                  </a:lnTo>
                  <a:lnTo>
                    <a:pt x="409335" y="992562"/>
                  </a:lnTo>
                  <a:lnTo>
                    <a:pt x="409005" y="992426"/>
                  </a:lnTo>
                  <a:lnTo>
                    <a:pt x="408670" y="992303"/>
                  </a:lnTo>
                  <a:lnTo>
                    <a:pt x="408323" y="992203"/>
                  </a:lnTo>
                  <a:lnTo>
                    <a:pt x="407979" y="992130"/>
                  </a:lnTo>
                  <a:lnTo>
                    <a:pt x="407658" y="992108"/>
                  </a:lnTo>
                  <a:lnTo>
                    <a:pt x="406993" y="992153"/>
                  </a:lnTo>
                  <a:lnTo>
                    <a:pt x="406683" y="992148"/>
                  </a:lnTo>
                  <a:lnTo>
                    <a:pt x="406600" y="992121"/>
                  </a:lnTo>
                  <a:lnTo>
                    <a:pt x="406498" y="992067"/>
                  </a:lnTo>
                  <a:lnTo>
                    <a:pt x="406400" y="992003"/>
                  </a:lnTo>
                  <a:lnTo>
                    <a:pt x="406305" y="991930"/>
                  </a:lnTo>
                  <a:lnTo>
                    <a:pt x="406218" y="991853"/>
                  </a:lnTo>
                  <a:lnTo>
                    <a:pt x="406135" y="991771"/>
                  </a:lnTo>
                  <a:lnTo>
                    <a:pt x="406063" y="991689"/>
                  </a:lnTo>
                  <a:lnTo>
                    <a:pt x="405936" y="991512"/>
                  </a:lnTo>
                  <a:lnTo>
                    <a:pt x="405887" y="991416"/>
                  </a:lnTo>
                  <a:lnTo>
                    <a:pt x="405844" y="991321"/>
                  </a:lnTo>
                  <a:lnTo>
                    <a:pt x="405581" y="990043"/>
                  </a:lnTo>
                  <a:lnTo>
                    <a:pt x="405532" y="989779"/>
                  </a:lnTo>
                  <a:lnTo>
                    <a:pt x="405490" y="989511"/>
                  </a:lnTo>
                  <a:lnTo>
                    <a:pt x="405456" y="989238"/>
                  </a:lnTo>
                  <a:lnTo>
                    <a:pt x="405415" y="988702"/>
                  </a:lnTo>
                  <a:lnTo>
                    <a:pt x="405411" y="988592"/>
                  </a:lnTo>
                  <a:lnTo>
                    <a:pt x="405407" y="988265"/>
                  </a:lnTo>
                  <a:lnTo>
                    <a:pt x="405415" y="987974"/>
                  </a:lnTo>
                  <a:lnTo>
                    <a:pt x="405430" y="987792"/>
                  </a:lnTo>
                  <a:lnTo>
                    <a:pt x="405441" y="987610"/>
                  </a:lnTo>
                  <a:lnTo>
                    <a:pt x="405456" y="987429"/>
                  </a:lnTo>
                  <a:lnTo>
                    <a:pt x="405456" y="987106"/>
                  </a:lnTo>
                  <a:lnTo>
                    <a:pt x="405434" y="986687"/>
                  </a:lnTo>
                  <a:lnTo>
                    <a:pt x="405407" y="986351"/>
                  </a:lnTo>
                  <a:lnTo>
                    <a:pt x="405388" y="986160"/>
                  </a:lnTo>
                  <a:lnTo>
                    <a:pt x="405383" y="986064"/>
                  </a:lnTo>
                  <a:lnTo>
                    <a:pt x="405365" y="985564"/>
                  </a:lnTo>
                  <a:lnTo>
                    <a:pt x="405369" y="985064"/>
                  </a:lnTo>
                  <a:lnTo>
                    <a:pt x="405343" y="984973"/>
                  </a:lnTo>
                  <a:lnTo>
                    <a:pt x="405324" y="984882"/>
                  </a:lnTo>
                  <a:lnTo>
                    <a:pt x="405316" y="984769"/>
                  </a:lnTo>
                  <a:lnTo>
                    <a:pt x="405320" y="984655"/>
                  </a:lnTo>
                  <a:lnTo>
                    <a:pt x="405335" y="984423"/>
                  </a:lnTo>
                  <a:lnTo>
                    <a:pt x="405332" y="984177"/>
                  </a:lnTo>
                  <a:lnTo>
                    <a:pt x="405328" y="984045"/>
                  </a:lnTo>
                  <a:lnTo>
                    <a:pt x="405320" y="983914"/>
                  </a:lnTo>
                  <a:lnTo>
                    <a:pt x="405305" y="983782"/>
                  </a:lnTo>
                  <a:lnTo>
                    <a:pt x="405267" y="983591"/>
                  </a:lnTo>
                  <a:lnTo>
                    <a:pt x="405233" y="983468"/>
                  </a:lnTo>
                  <a:lnTo>
                    <a:pt x="405154" y="983250"/>
                  </a:lnTo>
                  <a:lnTo>
                    <a:pt x="404795" y="982745"/>
                  </a:lnTo>
                  <a:lnTo>
                    <a:pt x="404682" y="982668"/>
                  </a:lnTo>
                  <a:lnTo>
                    <a:pt x="404610" y="982631"/>
                  </a:lnTo>
                  <a:lnTo>
                    <a:pt x="404387" y="982549"/>
                  </a:lnTo>
                  <a:lnTo>
                    <a:pt x="404259" y="982481"/>
                  </a:lnTo>
                  <a:lnTo>
                    <a:pt x="404145" y="982409"/>
                  </a:lnTo>
                  <a:lnTo>
                    <a:pt x="404036" y="982322"/>
                  </a:lnTo>
                  <a:lnTo>
                    <a:pt x="403741" y="981949"/>
                  </a:lnTo>
                  <a:lnTo>
                    <a:pt x="403654" y="981827"/>
                  </a:lnTo>
                  <a:lnTo>
                    <a:pt x="403605" y="981767"/>
                  </a:lnTo>
                  <a:lnTo>
                    <a:pt x="403507" y="981658"/>
                  </a:lnTo>
                  <a:lnTo>
                    <a:pt x="403420" y="981586"/>
                  </a:lnTo>
                  <a:lnTo>
                    <a:pt x="403216" y="981458"/>
                  </a:lnTo>
                  <a:lnTo>
                    <a:pt x="403133" y="981390"/>
                  </a:lnTo>
                  <a:lnTo>
                    <a:pt x="403076" y="981308"/>
                  </a:lnTo>
                  <a:lnTo>
                    <a:pt x="402989" y="981244"/>
                  </a:lnTo>
                  <a:lnTo>
                    <a:pt x="402702" y="981063"/>
                  </a:lnTo>
                  <a:lnTo>
                    <a:pt x="402411" y="980890"/>
                  </a:lnTo>
                  <a:lnTo>
                    <a:pt x="402129" y="980712"/>
                  </a:lnTo>
                  <a:lnTo>
                    <a:pt x="401857" y="980513"/>
                  </a:lnTo>
                  <a:lnTo>
                    <a:pt x="401657" y="980358"/>
                  </a:lnTo>
                  <a:lnTo>
                    <a:pt x="401460" y="980199"/>
                  </a:lnTo>
                  <a:lnTo>
                    <a:pt x="401264" y="980035"/>
                  </a:lnTo>
                  <a:lnTo>
                    <a:pt x="401090" y="979862"/>
                  </a:lnTo>
                  <a:lnTo>
                    <a:pt x="400935" y="979671"/>
                  </a:lnTo>
                  <a:lnTo>
                    <a:pt x="400807" y="979467"/>
                  </a:lnTo>
                  <a:lnTo>
                    <a:pt x="399991" y="977911"/>
                  </a:lnTo>
                  <a:lnTo>
                    <a:pt x="400361" y="977698"/>
                  </a:lnTo>
                  <a:lnTo>
                    <a:pt x="400350" y="977511"/>
                  </a:lnTo>
                  <a:lnTo>
                    <a:pt x="400335" y="977352"/>
                  </a:lnTo>
                  <a:lnTo>
                    <a:pt x="400316" y="977198"/>
                  </a:lnTo>
                  <a:lnTo>
                    <a:pt x="400267" y="976938"/>
                  </a:lnTo>
                  <a:lnTo>
                    <a:pt x="400248" y="976852"/>
                  </a:lnTo>
                  <a:lnTo>
                    <a:pt x="400236" y="976693"/>
                  </a:lnTo>
                  <a:lnTo>
                    <a:pt x="400229" y="976388"/>
                  </a:lnTo>
                  <a:lnTo>
                    <a:pt x="400214" y="976170"/>
                  </a:lnTo>
                  <a:lnTo>
                    <a:pt x="400202" y="976061"/>
                  </a:lnTo>
                  <a:lnTo>
                    <a:pt x="400180" y="975956"/>
                  </a:lnTo>
                  <a:lnTo>
                    <a:pt x="400119" y="975807"/>
                  </a:lnTo>
                  <a:lnTo>
                    <a:pt x="400055" y="975706"/>
                  </a:lnTo>
                  <a:lnTo>
                    <a:pt x="399983" y="975620"/>
                  </a:lnTo>
                  <a:lnTo>
                    <a:pt x="399806" y="975674"/>
                  </a:lnTo>
                  <a:lnTo>
                    <a:pt x="399519" y="975324"/>
                  </a:lnTo>
                  <a:lnTo>
                    <a:pt x="397865" y="974347"/>
                  </a:lnTo>
                  <a:lnTo>
                    <a:pt x="396660" y="973837"/>
                  </a:lnTo>
                  <a:lnTo>
                    <a:pt x="396675" y="973519"/>
                  </a:lnTo>
                  <a:lnTo>
                    <a:pt x="396580" y="973501"/>
                  </a:lnTo>
                  <a:lnTo>
                    <a:pt x="396482" y="973492"/>
                  </a:lnTo>
                  <a:lnTo>
                    <a:pt x="396369" y="973487"/>
                  </a:lnTo>
                  <a:lnTo>
                    <a:pt x="396256" y="973492"/>
                  </a:lnTo>
                  <a:lnTo>
                    <a:pt x="395999" y="973492"/>
                  </a:lnTo>
                  <a:lnTo>
                    <a:pt x="395919" y="973501"/>
                  </a:lnTo>
                  <a:lnTo>
                    <a:pt x="395836" y="973505"/>
                  </a:lnTo>
                  <a:lnTo>
                    <a:pt x="395670" y="973492"/>
                  </a:lnTo>
                  <a:lnTo>
                    <a:pt x="395511" y="973451"/>
                  </a:lnTo>
                  <a:lnTo>
                    <a:pt x="395433" y="973415"/>
                  </a:lnTo>
                  <a:lnTo>
                    <a:pt x="395277" y="973333"/>
                  </a:lnTo>
                  <a:lnTo>
                    <a:pt x="395199" y="973296"/>
                  </a:lnTo>
                  <a:lnTo>
                    <a:pt x="394878" y="973156"/>
                  </a:lnTo>
                  <a:lnTo>
                    <a:pt x="394768" y="973115"/>
                  </a:lnTo>
                  <a:lnTo>
                    <a:pt x="394659" y="973083"/>
                  </a:lnTo>
                  <a:lnTo>
                    <a:pt x="394553" y="973060"/>
                  </a:lnTo>
                  <a:lnTo>
                    <a:pt x="394451" y="973046"/>
                  </a:lnTo>
                  <a:lnTo>
                    <a:pt x="394345" y="973037"/>
                  </a:lnTo>
                  <a:lnTo>
                    <a:pt x="394239" y="973033"/>
                  </a:lnTo>
                  <a:lnTo>
                    <a:pt x="394137" y="973037"/>
                  </a:lnTo>
                  <a:lnTo>
                    <a:pt x="394054" y="973055"/>
                  </a:lnTo>
                  <a:lnTo>
                    <a:pt x="393971" y="973078"/>
                  </a:lnTo>
                  <a:lnTo>
                    <a:pt x="393892" y="973106"/>
                  </a:lnTo>
                  <a:lnTo>
                    <a:pt x="393725" y="973147"/>
                  </a:lnTo>
                  <a:lnTo>
                    <a:pt x="393620" y="973151"/>
                  </a:lnTo>
                  <a:lnTo>
                    <a:pt x="393510" y="973147"/>
                  </a:lnTo>
                  <a:lnTo>
                    <a:pt x="393291" y="973128"/>
                  </a:lnTo>
                  <a:lnTo>
                    <a:pt x="393181" y="973124"/>
                  </a:lnTo>
                  <a:lnTo>
                    <a:pt x="393023" y="973124"/>
                  </a:lnTo>
                  <a:lnTo>
                    <a:pt x="392705" y="973133"/>
                  </a:lnTo>
                  <a:lnTo>
                    <a:pt x="392547" y="973142"/>
                  </a:lnTo>
                  <a:lnTo>
                    <a:pt x="392388" y="973156"/>
                  </a:lnTo>
                  <a:lnTo>
                    <a:pt x="392242" y="973174"/>
                  </a:lnTo>
                  <a:lnTo>
                    <a:pt x="391806" y="973242"/>
                  </a:lnTo>
                  <a:lnTo>
                    <a:pt x="391460" y="973269"/>
                  </a:lnTo>
                  <a:lnTo>
                    <a:pt x="391056" y="973274"/>
                  </a:lnTo>
                  <a:lnTo>
                    <a:pt x="390651" y="973251"/>
                  </a:lnTo>
                  <a:lnTo>
                    <a:pt x="389364" y="972837"/>
                  </a:lnTo>
                  <a:lnTo>
                    <a:pt x="389068" y="972742"/>
                  </a:lnTo>
                  <a:lnTo>
                    <a:pt x="389000" y="972642"/>
                  </a:lnTo>
                  <a:lnTo>
                    <a:pt x="388940" y="972537"/>
                  </a:lnTo>
                  <a:lnTo>
                    <a:pt x="388896" y="972423"/>
                  </a:lnTo>
                  <a:lnTo>
                    <a:pt x="388809" y="972060"/>
                  </a:lnTo>
                  <a:lnTo>
                    <a:pt x="388760" y="971950"/>
                  </a:lnTo>
                  <a:lnTo>
                    <a:pt x="387377" y="970641"/>
                  </a:lnTo>
                  <a:lnTo>
                    <a:pt x="387067" y="970773"/>
                  </a:lnTo>
                  <a:lnTo>
                    <a:pt x="386837" y="969763"/>
                  </a:lnTo>
                  <a:lnTo>
                    <a:pt x="385639" y="968595"/>
                  </a:lnTo>
                  <a:lnTo>
                    <a:pt x="385878" y="965370"/>
                  </a:lnTo>
                  <a:lnTo>
                    <a:pt x="386543" y="964883"/>
                  </a:lnTo>
                  <a:lnTo>
                    <a:pt x="386111" y="964307"/>
                  </a:lnTo>
                  <a:lnTo>
                    <a:pt x="386134" y="963111"/>
                  </a:lnTo>
                  <a:lnTo>
                    <a:pt x="386224" y="962694"/>
                  </a:lnTo>
                  <a:lnTo>
                    <a:pt x="384231" y="963075"/>
                  </a:lnTo>
                  <a:lnTo>
                    <a:pt x="384178" y="964066"/>
                  </a:lnTo>
                  <a:lnTo>
                    <a:pt x="383222" y="964153"/>
                  </a:lnTo>
                  <a:lnTo>
                    <a:pt x="382943" y="964625"/>
                  </a:lnTo>
                  <a:lnTo>
                    <a:pt x="382731" y="964721"/>
                  </a:lnTo>
                  <a:lnTo>
                    <a:pt x="382289" y="964921"/>
                  </a:lnTo>
                  <a:lnTo>
                    <a:pt x="381356" y="965689"/>
                  </a:lnTo>
                  <a:lnTo>
                    <a:pt x="381065" y="966913"/>
                  </a:lnTo>
                  <a:lnTo>
                    <a:pt x="380942" y="967117"/>
                  </a:lnTo>
                  <a:lnTo>
                    <a:pt x="380791" y="967313"/>
                  </a:lnTo>
                  <a:lnTo>
                    <a:pt x="380617" y="967494"/>
                  </a:lnTo>
                  <a:lnTo>
                    <a:pt x="380428" y="967654"/>
                  </a:lnTo>
                  <a:lnTo>
                    <a:pt x="380231" y="967786"/>
                  </a:lnTo>
                  <a:lnTo>
                    <a:pt x="379929" y="967913"/>
                  </a:lnTo>
                  <a:lnTo>
                    <a:pt x="379585" y="967985"/>
                  </a:lnTo>
                  <a:lnTo>
                    <a:pt x="379219" y="968013"/>
                  </a:lnTo>
                  <a:lnTo>
                    <a:pt x="378849" y="968008"/>
                  </a:lnTo>
                  <a:lnTo>
                    <a:pt x="378494" y="967995"/>
                  </a:lnTo>
                  <a:lnTo>
                    <a:pt x="378078" y="967954"/>
                  </a:lnTo>
                  <a:lnTo>
                    <a:pt x="377660" y="967872"/>
                  </a:lnTo>
                  <a:lnTo>
                    <a:pt x="377244" y="967758"/>
                  </a:lnTo>
                  <a:lnTo>
                    <a:pt x="376844" y="967617"/>
                  </a:lnTo>
                  <a:lnTo>
                    <a:pt x="376462" y="967444"/>
                  </a:lnTo>
                  <a:lnTo>
                    <a:pt x="376209" y="967295"/>
                  </a:lnTo>
                  <a:lnTo>
                    <a:pt x="375971" y="967117"/>
                  </a:lnTo>
                  <a:lnTo>
                    <a:pt x="375503" y="966758"/>
                  </a:lnTo>
                  <a:lnTo>
                    <a:pt x="375253" y="966604"/>
                  </a:lnTo>
                  <a:lnTo>
                    <a:pt x="374913" y="966435"/>
                  </a:lnTo>
                  <a:lnTo>
                    <a:pt x="374558" y="966281"/>
                  </a:lnTo>
                  <a:lnTo>
                    <a:pt x="374197" y="966149"/>
                  </a:lnTo>
                  <a:lnTo>
                    <a:pt x="373830" y="966049"/>
                  </a:lnTo>
                  <a:lnTo>
                    <a:pt x="373460" y="965990"/>
                  </a:lnTo>
                  <a:lnTo>
                    <a:pt x="373135" y="965971"/>
                  </a:lnTo>
                  <a:lnTo>
                    <a:pt x="372806" y="965980"/>
                  </a:lnTo>
                  <a:lnTo>
                    <a:pt x="372474" y="966012"/>
                  </a:lnTo>
                  <a:lnTo>
                    <a:pt x="372145" y="966067"/>
                  </a:lnTo>
                  <a:lnTo>
                    <a:pt x="371669" y="966158"/>
                  </a:lnTo>
                  <a:lnTo>
                    <a:pt x="371503" y="966180"/>
                  </a:lnTo>
                  <a:lnTo>
                    <a:pt x="371344" y="966212"/>
                  </a:lnTo>
                  <a:lnTo>
                    <a:pt x="371212" y="966253"/>
                  </a:lnTo>
                  <a:lnTo>
                    <a:pt x="371140" y="966326"/>
                  </a:lnTo>
                  <a:lnTo>
                    <a:pt x="370824" y="966494"/>
                  </a:lnTo>
                  <a:lnTo>
                    <a:pt x="370492" y="966644"/>
                  </a:lnTo>
                  <a:lnTo>
                    <a:pt x="370144" y="966767"/>
                  </a:lnTo>
                  <a:lnTo>
                    <a:pt x="369793" y="966858"/>
                  </a:lnTo>
                  <a:lnTo>
                    <a:pt x="369441" y="966922"/>
                  </a:lnTo>
                  <a:lnTo>
                    <a:pt x="369011" y="966944"/>
                  </a:lnTo>
                  <a:lnTo>
                    <a:pt x="368569" y="966913"/>
                  </a:lnTo>
                  <a:lnTo>
                    <a:pt x="368127" y="966840"/>
                  </a:lnTo>
                  <a:lnTo>
                    <a:pt x="367244" y="966667"/>
                  </a:lnTo>
                  <a:lnTo>
                    <a:pt x="366779" y="966572"/>
                  </a:lnTo>
                  <a:lnTo>
                    <a:pt x="366311" y="966458"/>
                  </a:lnTo>
                  <a:lnTo>
                    <a:pt x="365846" y="966331"/>
                  </a:lnTo>
                  <a:lnTo>
                    <a:pt x="365385" y="966199"/>
                  </a:lnTo>
                  <a:lnTo>
                    <a:pt x="364928" y="966062"/>
                  </a:lnTo>
                  <a:lnTo>
                    <a:pt x="364452" y="965912"/>
                  </a:lnTo>
                  <a:lnTo>
                    <a:pt x="363977" y="965758"/>
                  </a:lnTo>
                  <a:lnTo>
                    <a:pt x="363505" y="965590"/>
                  </a:lnTo>
                  <a:lnTo>
                    <a:pt x="362943" y="965418"/>
                  </a:lnTo>
                  <a:lnTo>
                    <a:pt x="362572" y="965239"/>
                  </a:lnTo>
                  <a:lnTo>
                    <a:pt x="362273" y="965107"/>
                  </a:lnTo>
                  <a:lnTo>
                    <a:pt x="361975" y="964967"/>
                  </a:lnTo>
                  <a:lnTo>
                    <a:pt x="361354" y="964918"/>
                  </a:lnTo>
                  <a:lnTo>
                    <a:pt x="360781" y="964855"/>
                  </a:lnTo>
                  <a:lnTo>
                    <a:pt x="360299" y="964708"/>
                  </a:lnTo>
                  <a:lnTo>
                    <a:pt x="359879" y="964701"/>
                  </a:lnTo>
                  <a:lnTo>
                    <a:pt x="359181" y="964680"/>
                  </a:lnTo>
                  <a:lnTo>
                    <a:pt x="358787" y="964685"/>
                  </a:lnTo>
                  <a:lnTo>
                    <a:pt x="358527" y="964757"/>
                  </a:lnTo>
                  <a:lnTo>
                    <a:pt x="358266" y="964816"/>
                  </a:lnTo>
                  <a:lnTo>
                    <a:pt x="357884" y="964862"/>
                  </a:lnTo>
                  <a:lnTo>
                    <a:pt x="357495" y="964889"/>
                  </a:lnTo>
                  <a:lnTo>
                    <a:pt x="357102" y="964898"/>
                  </a:lnTo>
                  <a:lnTo>
                    <a:pt x="356713" y="964889"/>
                  </a:lnTo>
                  <a:lnTo>
                    <a:pt x="356325" y="964866"/>
                  </a:lnTo>
                  <a:lnTo>
                    <a:pt x="356057" y="964844"/>
                  </a:lnTo>
                  <a:lnTo>
                    <a:pt x="355789" y="964812"/>
                  </a:lnTo>
                  <a:lnTo>
                    <a:pt x="355520" y="964771"/>
                  </a:lnTo>
                  <a:lnTo>
                    <a:pt x="355256" y="964726"/>
                  </a:lnTo>
                  <a:lnTo>
                    <a:pt x="354992" y="964671"/>
                  </a:lnTo>
                  <a:lnTo>
                    <a:pt x="354746" y="964653"/>
                  </a:lnTo>
                  <a:lnTo>
                    <a:pt x="354500" y="964612"/>
                  </a:lnTo>
                  <a:lnTo>
                    <a:pt x="354255" y="964557"/>
                  </a:lnTo>
                  <a:lnTo>
                    <a:pt x="354017" y="964480"/>
                  </a:lnTo>
                  <a:lnTo>
                    <a:pt x="353790" y="964389"/>
                  </a:lnTo>
                  <a:lnTo>
                    <a:pt x="353620" y="964294"/>
                  </a:lnTo>
                  <a:lnTo>
                    <a:pt x="353463" y="964180"/>
                  </a:lnTo>
                  <a:lnTo>
                    <a:pt x="353308" y="964057"/>
                  </a:lnTo>
                  <a:lnTo>
                    <a:pt x="353149" y="963944"/>
                  </a:lnTo>
                  <a:lnTo>
                    <a:pt x="352978" y="963852"/>
                  </a:lnTo>
                  <a:lnTo>
                    <a:pt x="352726" y="963780"/>
                  </a:lnTo>
                  <a:lnTo>
                    <a:pt x="352458" y="963748"/>
                  </a:lnTo>
                  <a:lnTo>
                    <a:pt x="352182" y="963735"/>
                  </a:lnTo>
                  <a:lnTo>
                    <a:pt x="351910" y="963712"/>
                  </a:lnTo>
                  <a:lnTo>
                    <a:pt x="351645" y="963657"/>
                  </a:lnTo>
                  <a:lnTo>
                    <a:pt x="351370" y="963561"/>
                  </a:lnTo>
                  <a:lnTo>
                    <a:pt x="351094" y="963448"/>
                  </a:lnTo>
                  <a:lnTo>
                    <a:pt x="350829" y="963316"/>
                  </a:lnTo>
                  <a:lnTo>
                    <a:pt x="350584" y="963162"/>
                  </a:lnTo>
                  <a:lnTo>
                    <a:pt x="350365" y="962984"/>
                  </a:lnTo>
                  <a:lnTo>
                    <a:pt x="350267" y="962889"/>
                  </a:lnTo>
                  <a:lnTo>
                    <a:pt x="350172" y="962788"/>
                  </a:lnTo>
                  <a:lnTo>
                    <a:pt x="350081" y="962684"/>
                  </a:lnTo>
                  <a:lnTo>
                    <a:pt x="350006" y="962575"/>
                  </a:lnTo>
                  <a:lnTo>
                    <a:pt x="349943" y="962457"/>
                  </a:lnTo>
                  <a:lnTo>
                    <a:pt x="349896" y="962266"/>
                  </a:lnTo>
                  <a:lnTo>
                    <a:pt x="349900" y="962061"/>
                  </a:lnTo>
                  <a:lnTo>
                    <a:pt x="349924" y="961843"/>
                  </a:lnTo>
                  <a:lnTo>
                    <a:pt x="349938" y="961625"/>
                  </a:lnTo>
                  <a:lnTo>
                    <a:pt x="349919" y="961415"/>
                  </a:lnTo>
                  <a:lnTo>
                    <a:pt x="349877" y="961274"/>
                  </a:lnTo>
                  <a:lnTo>
                    <a:pt x="349826" y="961129"/>
                  </a:lnTo>
                  <a:lnTo>
                    <a:pt x="349764" y="960988"/>
                  </a:lnTo>
                  <a:lnTo>
                    <a:pt x="349701" y="960852"/>
                  </a:lnTo>
                  <a:lnTo>
                    <a:pt x="349628" y="960720"/>
                  </a:lnTo>
                  <a:lnTo>
                    <a:pt x="349507" y="960538"/>
                  </a:lnTo>
                  <a:lnTo>
                    <a:pt x="349361" y="960365"/>
                  </a:lnTo>
                  <a:lnTo>
                    <a:pt x="349210" y="960197"/>
                  </a:lnTo>
                  <a:lnTo>
                    <a:pt x="349070" y="960024"/>
                  </a:lnTo>
                  <a:lnTo>
                    <a:pt x="348953" y="959842"/>
                  </a:lnTo>
                  <a:lnTo>
                    <a:pt x="348911" y="959729"/>
                  </a:lnTo>
                  <a:lnTo>
                    <a:pt x="348843" y="959492"/>
                  </a:lnTo>
                  <a:lnTo>
                    <a:pt x="348806" y="959378"/>
                  </a:lnTo>
                  <a:lnTo>
                    <a:pt x="348749" y="959274"/>
                  </a:lnTo>
                  <a:lnTo>
                    <a:pt x="348685" y="959197"/>
                  </a:lnTo>
                  <a:lnTo>
                    <a:pt x="348613" y="959124"/>
                  </a:lnTo>
                  <a:lnTo>
                    <a:pt x="348367" y="958919"/>
                  </a:lnTo>
                  <a:lnTo>
                    <a:pt x="348122" y="958687"/>
                  </a:lnTo>
                  <a:lnTo>
                    <a:pt x="347997" y="958573"/>
                  </a:lnTo>
                  <a:lnTo>
                    <a:pt x="347865" y="958487"/>
                  </a:lnTo>
                  <a:lnTo>
                    <a:pt x="347729" y="958433"/>
                  </a:lnTo>
                  <a:lnTo>
                    <a:pt x="347521" y="958442"/>
                  </a:lnTo>
                  <a:lnTo>
                    <a:pt x="347272" y="958528"/>
                  </a:lnTo>
                  <a:lnTo>
                    <a:pt x="347026" y="958669"/>
                  </a:lnTo>
                  <a:lnTo>
                    <a:pt x="346818" y="958842"/>
                  </a:lnTo>
                  <a:lnTo>
                    <a:pt x="346682" y="959019"/>
                  </a:lnTo>
                  <a:lnTo>
                    <a:pt x="346656" y="959119"/>
                  </a:lnTo>
                  <a:lnTo>
                    <a:pt x="346645" y="959228"/>
                  </a:lnTo>
                  <a:lnTo>
                    <a:pt x="346641" y="959342"/>
                  </a:lnTo>
                  <a:lnTo>
                    <a:pt x="346626" y="959447"/>
                  </a:lnTo>
                  <a:lnTo>
                    <a:pt x="346588" y="959538"/>
                  </a:lnTo>
                  <a:lnTo>
                    <a:pt x="346482" y="959628"/>
                  </a:lnTo>
                  <a:lnTo>
                    <a:pt x="346327" y="959688"/>
                  </a:lnTo>
                  <a:lnTo>
                    <a:pt x="346142" y="959729"/>
                  </a:lnTo>
                  <a:lnTo>
                    <a:pt x="345764" y="959783"/>
                  </a:lnTo>
                  <a:lnTo>
                    <a:pt x="345535" y="959806"/>
                  </a:lnTo>
                  <a:lnTo>
                    <a:pt x="345301" y="959811"/>
                  </a:lnTo>
                  <a:lnTo>
                    <a:pt x="345070" y="959801"/>
                  </a:lnTo>
                  <a:lnTo>
                    <a:pt x="344832" y="959797"/>
                  </a:lnTo>
                  <a:lnTo>
                    <a:pt x="344602" y="959806"/>
                  </a:lnTo>
                  <a:lnTo>
                    <a:pt x="344230" y="959907"/>
                  </a:lnTo>
                  <a:lnTo>
                    <a:pt x="343703" y="960153"/>
                  </a:lnTo>
                  <a:lnTo>
                    <a:pt x="342578" y="960561"/>
                  </a:lnTo>
                  <a:lnTo>
                    <a:pt x="342382" y="960747"/>
                  </a:lnTo>
                  <a:lnTo>
                    <a:pt x="342166" y="960888"/>
                  </a:lnTo>
                  <a:lnTo>
                    <a:pt x="341985" y="960956"/>
                  </a:lnTo>
                  <a:lnTo>
                    <a:pt x="341796" y="961006"/>
                  </a:lnTo>
                  <a:lnTo>
                    <a:pt x="341407" y="961084"/>
                  </a:lnTo>
                  <a:lnTo>
                    <a:pt x="341214" y="961129"/>
                  </a:lnTo>
                  <a:lnTo>
                    <a:pt x="340954" y="961184"/>
                  </a:lnTo>
                  <a:lnTo>
                    <a:pt x="340666" y="961233"/>
                  </a:lnTo>
                  <a:lnTo>
                    <a:pt x="340398" y="961288"/>
                  </a:lnTo>
                  <a:lnTo>
                    <a:pt x="340175" y="961370"/>
                  </a:lnTo>
                  <a:lnTo>
                    <a:pt x="340043" y="961497"/>
                  </a:lnTo>
                  <a:lnTo>
                    <a:pt x="340009" y="961570"/>
                  </a:lnTo>
                  <a:lnTo>
                    <a:pt x="339983" y="961647"/>
                  </a:lnTo>
                  <a:lnTo>
                    <a:pt x="339964" y="961724"/>
                  </a:lnTo>
                  <a:lnTo>
                    <a:pt x="339949" y="961884"/>
                  </a:lnTo>
                  <a:lnTo>
                    <a:pt x="337109" y="961488"/>
                  </a:lnTo>
                  <a:lnTo>
                    <a:pt x="334828" y="961152"/>
                  </a:lnTo>
                  <a:lnTo>
                    <a:pt x="334647" y="961152"/>
                  </a:lnTo>
                  <a:lnTo>
                    <a:pt x="334556" y="961156"/>
                  </a:lnTo>
                  <a:lnTo>
                    <a:pt x="334465" y="961170"/>
                  </a:lnTo>
                  <a:lnTo>
                    <a:pt x="334375" y="961188"/>
                  </a:lnTo>
                  <a:lnTo>
                    <a:pt x="334137" y="961288"/>
                  </a:lnTo>
                  <a:lnTo>
                    <a:pt x="333914" y="961461"/>
                  </a:lnTo>
                  <a:lnTo>
                    <a:pt x="333698" y="961674"/>
                  </a:lnTo>
                  <a:lnTo>
                    <a:pt x="333483" y="961893"/>
                  </a:lnTo>
                  <a:lnTo>
                    <a:pt x="333260" y="962079"/>
                  </a:lnTo>
                  <a:lnTo>
                    <a:pt x="332508" y="962557"/>
                  </a:lnTo>
                  <a:lnTo>
                    <a:pt x="331705" y="962966"/>
                  </a:lnTo>
                  <a:lnTo>
                    <a:pt x="330870" y="963325"/>
                  </a:lnTo>
                  <a:lnTo>
                    <a:pt x="330020" y="963653"/>
                  </a:lnTo>
                  <a:lnTo>
                    <a:pt x="329170" y="963957"/>
                  </a:lnTo>
                  <a:lnTo>
                    <a:pt x="328438" y="964226"/>
                  </a:lnTo>
                  <a:lnTo>
                    <a:pt x="327694" y="964480"/>
                  </a:lnTo>
                  <a:lnTo>
                    <a:pt x="326946" y="964707"/>
                  </a:lnTo>
                  <a:lnTo>
                    <a:pt x="326190" y="964885"/>
                  </a:lnTo>
                  <a:lnTo>
                    <a:pt x="325427" y="964994"/>
                  </a:lnTo>
                  <a:lnTo>
                    <a:pt x="324714" y="965062"/>
                  </a:lnTo>
                  <a:lnTo>
                    <a:pt x="324355" y="965080"/>
                  </a:lnTo>
                  <a:lnTo>
                    <a:pt x="324004" y="965066"/>
                  </a:lnTo>
                  <a:lnTo>
                    <a:pt x="323671" y="965003"/>
                  </a:lnTo>
                  <a:lnTo>
                    <a:pt x="323286" y="964834"/>
                  </a:lnTo>
                  <a:lnTo>
                    <a:pt x="322927" y="964584"/>
                  </a:lnTo>
                  <a:lnTo>
                    <a:pt x="322786" y="964440"/>
                  </a:lnTo>
                  <a:lnTo>
                    <a:pt x="322580" y="964284"/>
                  </a:lnTo>
                  <a:lnTo>
                    <a:pt x="322240" y="963971"/>
                  </a:lnTo>
                  <a:lnTo>
                    <a:pt x="321892" y="963680"/>
                  </a:lnTo>
                  <a:lnTo>
                    <a:pt x="321601" y="963421"/>
                  </a:lnTo>
                  <a:lnTo>
                    <a:pt x="321308" y="963130"/>
                  </a:lnTo>
                  <a:lnTo>
                    <a:pt x="321017" y="962848"/>
                  </a:lnTo>
                  <a:lnTo>
                    <a:pt x="320722" y="962643"/>
                  </a:lnTo>
                  <a:lnTo>
                    <a:pt x="320382" y="962552"/>
                  </a:lnTo>
                  <a:lnTo>
                    <a:pt x="320590" y="963034"/>
                  </a:lnTo>
                  <a:lnTo>
                    <a:pt x="320703" y="963266"/>
                  </a:lnTo>
                  <a:lnTo>
                    <a:pt x="320809" y="963530"/>
                  </a:lnTo>
                  <a:lnTo>
                    <a:pt x="321066" y="964003"/>
                  </a:lnTo>
                  <a:lnTo>
                    <a:pt x="321353" y="964453"/>
                  </a:lnTo>
                  <a:lnTo>
                    <a:pt x="321665" y="964880"/>
                  </a:lnTo>
                  <a:lnTo>
                    <a:pt x="321862" y="965135"/>
                  </a:lnTo>
                  <a:lnTo>
                    <a:pt x="322066" y="965389"/>
                  </a:lnTo>
                  <a:lnTo>
                    <a:pt x="322285" y="965630"/>
                  </a:lnTo>
                  <a:lnTo>
                    <a:pt x="322512" y="965853"/>
                  </a:lnTo>
                  <a:lnTo>
                    <a:pt x="322761" y="966044"/>
                  </a:lnTo>
                  <a:lnTo>
                    <a:pt x="323029" y="966208"/>
                  </a:lnTo>
                  <a:lnTo>
                    <a:pt x="323320" y="966353"/>
                  </a:lnTo>
                  <a:lnTo>
                    <a:pt x="323622" y="966471"/>
                  </a:lnTo>
                  <a:lnTo>
                    <a:pt x="323932" y="966567"/>
                  </a:lnTo>
                  <a:lnTo>
                    <a:pt x="324242" y="966631"/>
                  </a:lnTo>
                  <a:lnTo>
                    <a:pt x="324801" y="966649"/>
                  </a:lnTo>
                  <a:lnTo>
                    <a:pt x="325382" y="966549"/>
                  </a:lnTo>
                  <a:lnTo>
                    <a:pt x="325975" y="966367"/>
                  </a:lnTo>
                  <a:lnTo>
                    <a:pt x="327150" y="965958"/>
                  </a:lnTo>
                  <a:lnTo>
                    <a:pt x="327550" y="965830"/>
                  </a:lnTo>
                  <a:lnTo>
                    <a:pt x="327951" y="965689"/>
                  </a:lnTo>
                  <a:lnTo>
                    <a:pt x="328346" y="965544"/>
                  </a:lnTo>
                  <a:lnTo>
                    <a:pt x="328739" y="965389"/>
                  </a:lnTo>
                  <a:lnTo>
                    <a:pt x="329128" y="965226"/>
                  </a:lnTo>
                  <a:lnTo>
                    <a:pt x="332414" y="963653"/>
                  </a:lnTo>
                  <a:lnTo>
                    <a:pt x="332769" y="963407"/>
                  </a:lnTo>
                  <a:lnTo>
                    <a:pt x="333158" y="963189"/>
                  </a:lnTo>
                  <a:lnTo>
                    <a:pt x="333570" y="963011"/>
                  </a:lnTo>
                  <a:lnTo>
                    <a:pt x="333993" y="962875"/>
                  </a:lnTo>
                  <a:lnTo>
                    <a:pt x="334412" y="962779"/>
                  </a:lnTo>
                  <a:lnTo>
                    <a:pt x="334824" y="962734"/>
                  </a:lnTo>
                  <a:lnTo>
                    <a:pt x="335246" y="962725"/>
                  </a:lnTo>
                  <a:lnTo>
                    <a:pt x="335673" y="962757"/>
                  </a:lnTo>
                  <a:lnTo>
                    <a:pt x="336089" y="962829"/>
                  </a:lnTo>
                  <a:lnTo>
                    <a:pt x="336478" y="962948"/>
                  </a:lnTo>
                  <a:lnTo>
                    <a:pt x="336825" y="963111"/>
                  </a:lnTo>
                  <a:lnTo>
                    <a:pt x="337154" y="963320"/>
                  </a:lnTo>
                  <a:lnTo>
                    <a:pt x="337471" y="963566"/>
                  </a:lnTo>
                  <a:lnTo>
                    <a:pt x="337770" y="963830"/>
                  </a:lnTo>
                  <a:lnTo>
                    <a:pt x="338053" y="964103"/>
                  </a:lnTo>
                  <a:lnTo>
                    <a:pt x="338299" y="964384"/>
                  </a:lnTo>
                  <a:lnTo>
                    <a:pt x="338518" y="964694"/>
                  </a:lnTo>
                  <a:lnTo>
                    <a:pt x="338726" y="965008"/>
                  </a:lnTo>
                  <a:lnTo>
                    <a:pt x="338945" y="965317"/>
                  </a:lnTo>
                  <a:lnTo>
                    <a:pt x="339193" y="965594"/>
                  </a:lnTo>
                  <a:lnTo>
                    <a:pt x="339510" y="965885"/>
                  </a:lnTo>
                  <a:lnTo>
                    <a:pt x="339854" y="966153"/>
                  </a:lnTo>
                  <a:lnTo>
                    <a:pt x="340217" y="966399"/>
                  </a:lnTo>
                  <a:lnTo>
                    <a:pt x="340595" y="966617"/>
                  </a:lnTo>
                  <a:lnTo>
                    <a:pt x="340980" y="966794"/>
                  </a:lnTo>
                  <a:lnTo>
                    <a:pt x="341343" y="966922"/>
                  </a:lnTo>
                  <a:lnTo>
                    <a:pt x="341717" y="967013"/>
                  </a:lnTo>
                  <a:lnTo>
                    <a:pt x="342102" y="967081"/>
                  </a:lnTo>
                  <a:lnTo>
                    <a:pt x="342486" y="967131"/>
                  </a:lnTo>
                  <a:lnTo>
                    <a:pt x="342873" y="967176"/>
                  </a:lnTo>
                  <a:lnTo>
                    <a:pt x="343181" y="967199"/>
                  </a:lnTo>
                  <a:lnTo>
                    <a:pt x="343491" y="967208"/>
                  </a:lnTo>
                  <a:lnTo>
                    <a:pt x="343805" y="967208"/>
                  </a:lnTo>
                  <a:lnTo>
                    <a:pt x="344115" y="967217"/>
                  </a:lnTo>
                  <a:lnTo>
                    <a:pt x="344424" y="967249"/>
                  </a:lnTo>
                  <a:lnTo>
                    <a:pt x="344681" y="967295"/>
                  </a:lnTo>
                  <a:lnTo>
                    <a:pt x="344942" y="967349"/>
                  </a:lnTo>
                  <a:lnTo>
                    <a:pt x="345199" y="967413"/>
                  </a:lnTo>
                  <a:lnTo>
                    <a:pt x="345713" y="967531"/>
                  </a:lnTo>
                  <a:lnTo>
                    <a:pt x="346079" y="967590"/>
                  </a:lnTo>
                  <a:lnTo>
                    <a:pt x="346452" y="967627"/>
                  </a:lnTo>
                  <a:lnTo>
                    <a:pt x="346826" y="967672"/>
                  </a:lnTo>
                  <a:lnTo>
                    <a:pt x="347181" y="967745"/>
                  </a:lnTo>
                  <a:lnTo>
                    <a:pt x="347517" y="967868"/>
                  </a:lnTo>
                  <a:lnTo>
                    <a:pt x="347710" y="967985"/>
                  </a:lnTo>
                  <a:lnTo>
                    <a:pt x="347895" y="968136"/>
                  </a:lnTo>
                  <a:lnTo>
                    <a:pt x="348073" y="968290"/>
                  </a:lnTo>
                  <a:lnTo>
                    <a:pt x="348254" y="968431"/>
                  </a:lnTo>
                  <a:lnTo>
                    <a:pt x="348454" y="968536"/>
                  </a:lnTo>
                  <a:lnTo>
                    <a:pt x="348749" y="968604"/>
                  </a:lnTo>
                  <a:lnTo>
                    <a:pt x="349061" y="968622"/>
                  </a:lnTo>
                  <a:lnTo>
                    <a:pt x="349391" y="968604"/>
                  </a:lnTo>
                  <a:lnTo>
                    <a:pt x="349724" y="968577"/>
                  </a:lnTo>
                  <a:lnTo>
                    <a:pt x="350047" y="968563"/>
                  </a:lnTo>
                  <a:lnTo>
                    <a:pt x="350429" y="968563"/>
                  </a:lnTo>
                  <a:lnTo>
                    <a:pt x="350807" y="968558"/>
                  </a:lnTo>
                  <a:lnTo>
                    <a:pt x="351570" y="968536"/>
                  </a:lnTo>
                  <a:lnTo>
                    <a:pt x="351948" y="968508"/>
                  </a:lnTo>
                  <a:lnTo>
                    <a:pt x="352310" y="968467"/>
                  </a:lnTo>
                  <a:lnTo>
                    <a:pt x="352673" y="968409"/>
                  </a:lnTo>
                  <a:lnTo>
                    <a:pt x="353036" y="968345"/>
                  </a:lnTo>
                  <a:lnTo>
                    <a:pt x="353401" y="968299"/>
                  </a:lnTo>
                  <a:lnTo>
                    <a:pt x="353760" y="968286"/>
                  </a:lnTo>
                  <a:lnTo>
                    <a:pt x="353968" y="968290"/>
                  </a:lnTo>
                  <a:lnTo>
                    <a:pt x="354176" y="968304"/>
                  </a:lnTo>
                  <a:lnTo>
                    <a:pt x="354591" y="968354"/>
                  </a:lnTo>
                  <a:lnTo>
                    <a:pt x="354795" y="968390"/>
                  </a:lnTo>
                  <a:lnTo>
                    <a:pt x="355097" y="968413"/>
                  </a:lnTo>
                  <a:lnTo>
                    <a:pt x="355175" y="968422"/>
                  </a:lnTo>
                  <a:lnTo>
                    <a:pt x="355702" y="968486"/>
                  </a:lnTo>
                  <a:lnTo>
                    <a:pt x="356004" y="968536"/>
                  </a:lnTo>
                  <a:lnTo>
                    <a:pt x="356597" y="968645"/>
                  </a:lnTo>
                  <a:lnTo>
                    <a:pt x="356898" y="968704"/>
                  </a:lnTo>
                  <a:lnTo>
                    <a:pt x="357193" y="968768"/>
                  </a:lnTo>
                  <a:lnTo>
                    <a:pt x="357484" y="968854"/>
                  </a:lnTo>
                  <a:lnTo>
                    <a:pt x="357760" y="968963"/>
                  </a:lnTo>
                  <a:lnTo>
                    <a:pt x="357926" y="969049"/>
                  </a:lnTo>
                  <a:lnTo>
                    <a:pt x="358088" y="969150"/>
                  </a:lnTo>
                  <a:lnTo>
                    <a:pt x="358247" y="969259"/>
                  </a:lnTo>
                  <a:lnTo>
                    <a:pt x="358406" y="969359"/>
                  </a:lnTo>
                  <a:lnTo>
                    <a:pt x="358572" y="969454"/>
                  </a:lnTo>
                  <a:lnTo>
                    <a:pt x="358810" y="969568"/>
                  </a:lnTo>
                  <a:lnTo>
                    <a:pt x="359055" y="969673"/>
                  </a:lnTo>
                  <a:lnTo>
                    <a:pt x="359305" y="969763"/>
                  </a:lnTo>
                  <a:lnTo>
                    <a:pt x="359558" y="969845"/>
                  </a:lnTo>
                  <a:lnTo>
                    <a:pt x="359815" y="969909"/>
                  </a:lnTo>
                  <a:lnTo>
                    <a:pt x="360199" y="969968"/>
                  </a:lnTo>
                  <a:lnTo>
                    <a:pt x="360592" y="969982"/>
                  </a:lnTo>
                  <a:lnTo>
                    <a:pt x="360996" y="969973"/>
                  </a:lnTo>
                  <a:lnTo>
                    <a:pt x="361397" y="969955"/>
                  </a:lnTo>
                  <a:lnTo>
                    <a:pt x="362031" y="969936"/>
                  </a:lnTo>
                  <a:lnTo>
                    <a:pt x="362500" y="969900"/>
                  </a:lnTo>
                  <a:lnTo>
                    <a:pt x="362734" y="969900"/>
                  </a:lnTo>
                  <a:lnTo>
                    <a:pt x="362961" y="969923"/>
                  </a:lnTo>
                  <a:lnTo>
                    <a:pt x="363263" y="970009"/>
                  </a:lnTo>
                  <a:lnTo>
                    <a:pt x="363558" y="970141"/>
                  </a:lnTo>
                  <a:lnTo>
                    <a:pt x="363845" y="970300"/>
                  </a:lnTo>
                  <a:lnTo>
                    <a:pt x="364131" y="970477"/>
                  </a:lnTo>
                  <a:lnTo>
                    <a:pt x="364637" y="970773"/>
                  </a:lnTo>
                  <a:lnTo>
                    <a:pt x="365071" y="971064"/>
                  </a:lnTo>
                  <a:lnTo>
                    <a:pt x="365785" y="971252"/>
                  </a:lnTo>
                  <a:lnTo>
                    <a:pt x="366651" y="971505"/>
                  </a:lnTo>
                  <a:lnTo>
                    <a:pt x="367028" y="971569"/>
                  </a:lnTo>
                  <a:lnTo>
                    <a:pt x="367371" y="971691"/>
                  </a:lnTo>
                  <a:lnTo>
                    <a:pt x="367590" y="971823"/>
                  </a:lnTo>
                  <a:lnTo>
                    <a:pt x="367798" y="971978"/>
                  </a:lnTo>
                  <a:lnTo>
                    <a:pt x="367998" y="972146"/>
                  </a:lnTo>
                  <a:lnTo>
                    <a:pt x="368391" y="972487"/>
                  </a:lnTo>
                  <a:lnTo>
                    <a:pt x="368561" y="972628"/>
                  </a:lnTo>
                  <a:lnTo>
                    <a:pt x="368859" y="972576"/>
                  </a:lnTo>
                  <a:lnTo>
                    <a:pt x="369323" y="972591"/>
                  </a:lnTo>
                  <a:lnTo>
                    <a:pt x="369452" y="973200"/>
                  </a:lnTo>
                  <a:lnTo>
                    <a:pt x="369354" y="973696"/>
                  </a:lnTo>
                  <a:lnTo>
                    <a:pt x="369396" y="974247"/>
                  </a:lnTo>
                  <a:lnTo>
                    <a:pt x="369354" y="974819"/>
                  </a:lnTo>
                  <a:lnTo>
                    <a:pt x="369230" y="975356"/>
                  </a:lnTo>
                  <a:lnTo>
                    <a:pt x="369030" y="975816"/>
                  </a:lnTo>
                  <a:lnTo>
                    <a:pt x="368928" y="975965"/>
                  </a:lnTo>
                  <a:lnTo>
                    <a:pt x="368814" y="976102"/>
                  </a:lnTo>
                  <a:lnTo>
                    <a:pt x="368444" y="976511"/>
                  </a:lnTo>
                  <a:lnTo>
                    <a:pt x="368198" y="976852"/>
                  </a:lnTo>
                  <a:lnTo>
                    <a:pt x="367738" y="977575"/>
                  </a:lnTo>
                  <a:lnTo>
                    <a:pt x="367482" y="977898"/>
                  </a:lnTo>
                  <a:lnTo>
                    <a:pt x="367187" y="978166"/>
                  </a:lnTo>
                  <a:lnTo>
                    <a:pt x="366953" y="978307"/>
                  </a:lnTo>
                  <a:lnTo>
                    <a:pt x="366700" y="978426"/>
                  </a:lnTo>
                  <a:lnTo>
                    <a:pt x="366435" y="978525"/>
                  </a:lnTo>
                  <a:lnTo>
                    <a:pt x="365903" y="978717"/>
                  </a:lnTo>
                  <a:lnTo>
                    <a:pt x="365725" y="978775"/>
                  </a:lnTo>
                  <a:lnTo>
                    <a:pt x="365544" y="978825"/>
                  </a:lnTo>
                  <a:lnTo>
                    <a:pt x="365366" y="978880"/>
                  </a:lnTo>
                  <a:lnTo>
                    <a:pt x="365189" y="978939"/>
                  </a:lnTo>
                  <a:lnTo>
                    <a:pt x="365019" y="979007"/>
                  </a:lnTo>
                  <a:lnTo>
                    <a:pt x="364561" y="979257"/>
                  </a:lnTo>
                  <a:lnTo>
                    <a:pt x="364116" y="979571"/>
                  </a:lnTo>
                  <a:lnTo>
                    <a:pt x="363709" y="979944"/>
                  </a:lnTo>
                  <a:lnTo>
                    <a:pt x="363346" y="980349"/>
                  </a:lnTo>
                  <a:lnTo>
                    <a:pt x="363315" y="980748"/>
                  </a:lnTo>
                  <a:lnTo>
                    <a:pt x="363172" y="981053"/>
                  </a:lnTo>
                  <a:lnTo>
                    <a:pt x="362949" y="981172"/>
                  </a:lnTo>
                  <a:lnTo>
                    <a:pt x="362810" y="981558"/>
                  </a:lnTo>
                  <a:lnTo>
                    <a:pt x="362726" y="981745"/>
                  </a:lnTo>
                  <a:lnTo>
                    <a:pt x="362534" y="982127"/>
                  </a:lnTo>
                  <a:lnTo>
                    <a:pt x="362300" y="982495"/>
                  </a:lnTo>
                  <a:lnTo>
                    <a:pt x="362035" y="982845"/>
                  </a:lnTo>
                  <a:lnTo>
                    <a:pt x="361740" y="983168"/>
                  </a:lnTo>
                  <a:lnTo>
                    <a:pt x="361423" y="983441"/>
                  </a:lnTo>
                  <a:lnTo>
                    <a:pt x="360872" y="983750"/>
                  </a:lnTo>
                  <a:lnTo>
                    <a:pt x="360227" y="983945"/>
                  </a:lnTo>
                  <a:lnTo>
                    <a:pt x="359524" y="984059"/>
                  </a:lnTo>
                  <a:lnTo>
                    <a:pt x="358806" y="984127"/>
                  </a:lnTo>
                  <a:lnTo>
                    <a:pt x="357495" y="984223"/>
                  </a:lnTo>
                  <a:lnTo>
                    <a:pt x="356862" y="984255"/>
                  </a:lnTo>
                  <a:lnTo>
                    <a:pt x="356231" y="984246"/>
                  </a:lnTo>
                  <a:lnTo>
                    <a:pt x="355619" y="984177"/>
                  </a:lnTo>
                  <a:lnTo>
                    <a:pt x="355041" y="984032"/>
                  </a:lnTo>
                  <a:lnTo>
                    <a:pt x="354542" y="983845"/>
                  </a:lnTo>
                  <a:lnTo>
                    <a:pt x="354024" y="983609"/>
                  </a:lnTo>
                  <a:lnTo>
                    <a:pt x="353541" y="983327"/>
                  </a:lnTo>
                  <a:lnTo>
                    <a:pt x="353140" y="982999"/>
                  </a:lnTo>
                  <a:lnTo>
                    <a:pt x="352868" y="982627"/>
                  </a:lnTo>
                  <a:lnTo>
                    <a:pt x="352790" y="982409"/>
                  </a:lnTo>
                  <a:lnTo>
                    <a:pt x="352737" y="982181"/>
                  </a:lnTo>
                  <a:lnTo>
                    <a:pt x="352628" y="981472"/>
                  </a:lnTo>
                  <a:lnTo>
                    <a:pt x="352601" y="981313"/>
                  </a:lnTo>
                  <a:lnTo>
                    <a:pt x="352560" y="980981"/>
                  </a:lnTo>
                  <a:lnTo>
                    <a:pt x="352522" y="980822"/>
                  </a:lnTo>
                  <a:lnTo>
                    <a:pt x="352465" y="980676"/>
                  </a:lnTo>
                  <a:lnTo>
                    <a:pt x="352352" y="980517"/>
                  </a:lnTo>
                  <a:lnTo>
                    <a:pt x="352208" y="980371"/>
                  </a:lnTo>
                  <a:lnTo>
                    <a:pt x="352038" y="980240"/>
                  </a:lnTo>
                  <a:lnTo>
                    <a:pt x="351687" y="979999"/>
                  </a:lnTo>
                  <a:lnTo>
                    <a:pt x="351509" y="979894"/>
                  </a:lnTo>
                  <a:lnTo>
                    <a:pt x="351321" y="979798"/>
                  </a:lnTo>
                  <a:lnTo>
                    <a:pt x="351132" y="979708"/>
                  </a:lnTo>
                  <a:lnTo>
                    <a:pt x="350947" y="979612"/>
                  </a:lnTo>
                  <a:lnTo>
                    <a:pt x="350773" y="979498"/>
                  </a:lnTo>
                  <a:lnTo>
                    <a:pt x="350667" y="979408"/>
                  </a:lnTo>
                  <a:lnTo>
                    <a:pt x="350565" y="979307"/>
                  </a:lnTo>
                  <a:lnTo>
                    <a:pt x="350467" y="979203"/>
                  </a:lnTo>
                  <a:lnTo>
                    <a:pt x="350365" y="979116"/>
                  </a:lnTo>
                  <a:lnTo>
                    <a:pt x="350251" y="979048"/>
                  </a:lnTo>
                  <a:lnTo>
                    <a:pt x="350025" y="979003"/>
                  </a:lnTo>
                  <a:lnTo>
                    <a:pt x="349745" y="979016"/>
                  </a:lnTo>
                  <a:lnTo>
                    <a:pt x="349458" y="979085"/>
                  </a:lnTo>
                  <a:lnTo>
                    <a:pt x="349202" y="979194"/>
                  </a:lnTo>
                  <a:lnTo>
                    <a:pt x="349017" y="979335"/>
                  </a:lnTo>
                  <a:lnTo>
                    <a:pt x="348885" y="981067"/>
                  </a:lnTo>
                  <a:lnTo>
                    <a:pt x="348851" y="981390"/>
                  </a:lnTo>
                  <a:lnTo>
                    <a:pt x="348798" y="981713"/>
                  </a:lnTo>
                  <a:lnTo>
                    <a:pt x="348749" y="981972"/>
                  </a:lnTo>
                  <a:lnTo>
                    <a:pt x="348696" y="982231"/>
                  </a:lnTo>
                  <a:lnTo>
                    <a:pt x="348632" y="982490"/>
                  </a:lnTo>
                  <a:lnTo>
                    <a:pt x="348560" y="982740"/>
                  </a:lnTo>
                  <a:lnTo>
                    <a:pt x="348469" y="982986"/>
                  </a:lnTo>
                  <a:lnTo>
                    <a:pt x="348333" y="983272"/>
                  </a:lnTo>
                  <a:lnTo>
                    <a:pt x="348171" y="983550"/>
                  </a:lnTo>
                  <a:lnTo>
                    <a:pt x="347993" y="983818"/>
                  </a:lnTo>
                  <a:lnTo>
                    <a:pt x="347801" y="984082"/>
                  </a:lnTo>
                  <a:lnTo>
                    <a:pt x="347608" y="984336"/>
                  </a:lnTo>
                  <a:lnTo>
                    <a:pt x="347366" y="984646"/>
                  </a:lnTo>
                  <a:lnTo>
                    <a:pt x="347109" y="984946"/>
                  </a:lnTo>
                  <a:lnTo>
                    <a:pt x="346837" y="985232"/>
                  </a:lnTo>
                  <a:lnTo>
                    <a:pt x="346554" y="985510"/>
                  </a:lnTo>
                  <a:lnTo>
                    <a:pt x="346263" y="985769"/>
                  </a:lnTo>
                  <a:lnTo>
                    <a:pt x="345830" y="986110"/>
                  </a:lnTo>
                  <a:lnTo>
                    <a:pt x="345369" y="986415"/>
                  </a:lnTo>
                  <a:lnTo>
                    <a:pt x="344889" y="986697"/>
                  </a:lnTo>
                  <a:lnTo>
                    <a:pt x="343911" y="987229"/>
                  </a:lnTo>
                  <a:lnTo>
                    <a:pt x="343378" y="987529"/>
                  </a:lnTo>
                  <a:lnTo>
                    <a:pt x="342839" y="987838"/>
                  </a:lnTo>
                  <a:lnTo>
                    <a:pt x="342291" y="988124"/>
                  </a:lnTo>
                  <a:lnTo>
                    <a:pt x="341732" y="988356"/>
                  </a:lnTo>
                  <a:lnTo>
                    <a:pt x="341165" y="988502"/>
                  </a:lnTo>
                  <a:lnTo>
                    <a:pt x="340833" y="988547"/>
                  </a:lnTo>
                  <a:lnTo>
                    <a:pt x="340493" y="988583"/>
                  </a:lnTo>
                  <a:lnTo>
                    <a:pt x="340149" y="988592"/>
                  </a:lnTo>
                  <a:lnTo>
                    <a:pt x="339816" y="988574"/>
                  </a:lnTo>
                  <a:lnTo>
                    <a:pt x="339495" y="988515"/>
                  </a:lnTo>
                  <a:lnTo>
                    <a:pt x="339145" y="988388"/>
                  </a:lnTo>
                  <a:lnTo>
                    <a:pt x="338809" y="988201"/>
                  </a:lnTo>
                  <a:lnTo>
                    <a:pt x="338484" y="987974"/>
                  </a:lnTo>
                  <a:lnTo>
                    <a:pt x="338163" y="987738"/>
                  </a:lnTo>
                  <a:lnTo>
                    <a:pt x="337464" y="987251"/>
                  </a:lnTo>
                  <a:lnTo>
                    <a:pt x="336357" y="986415"/>
                  </a:lnTo>
                  <a:lnTo>
                    <a:pt x="335731" y="985991"/>
                  </a:lnTo>
                  <a:lnTo>
                    <a:pt x="335484" y="985814"/>
                  </a:lnTo>
                  <a:lnTo>
                    <a:pt x="335236" y="985651"/>
                  </a:lnTo>
                  <a:lnTo>
                    <a:pt x="334979" y="985514"/>
                  </a:lnTo>
                  <a:lnTo>
                    <a:pt x="334715" y="985428"/>
                  </a:lnTo>
                  <a:lnTo>
                    <a:pt x="334458" y="985396"/>
                  </a:lnTo>
                  <a:lnTo>
                    <a:pt x="334193" y="985396"/>
                  </a:lnTo>
                  <a:lnTo>
                    <a:pt x="333921" y="985419"/>
                  </a:lnTo>
                  <a:lnTo>
                    <a:pt x="333653" y="985469"/>
                  </a:lnTo>
                  <a:lnTo>
                    <a:pt x="333396" y="985537"/>
                  </a:lnTo>
                  <a:lnTo>
                    <a:pt x="333045" y="985687"/>
                  </a:lnTo>
                  <a:lnTo>
                    <a:pt x="332709" y="985901"/>
                  </a:lnTo>
                  <a:lnTo>
                    <a:pt x="332391" y="986151"/>
                  </a:lnTo>
                  <a:lnTo>
                    <a:pt x="332070" y="986410"/>
                  </a:lnTo>
                  <a:lnTo>
                    <a:pt x="331750" y="986656"/>
                  </a:lnTo>
                  <a:lnTo>
                    <a:pt x="331489" y="986833"/>
                  </a:lnTo>
                  <a:lnTo>
                    <a:pt x="331233" y="987015"/>
                  </a:lnTo>
                  <a:lnTo>
                    <a:pt x="330972" y="987192"/>
                  </a:lnTo>
                  <a:lnTo>
                    <a:pt x="330458" y="987556"/>
                  </a:lnTo>
                  <a:lnTo>
                    <a:pt x="330133" y="987628"/>
                  </a:lnTo>
                  <a:lnTo>
                    <a:pt x="329812" y="987710"/>
                  </a:lnTo>
                  <a:lnTo>
                    <a:pt x="329653" y="987756"/>
                  </a:lnTo>
                  <a:lnTo>
                    <a:pt x="329408" y="987842"/>
                  </a:lnTo>
                  <a:lnTo>
                    <a:pt x="328924" y="988056"/>
                  </a:lnTo>
                  <a:lnTo>
                    <a:pt x="328684" y="988151"/>
                  </a:lnTo>
                  <a:lnTo>
                    <a:pt x="328433" y="988220"/>
                  </a:lnTo>
                  <a:lnTo>
                    <a:pt x="328257" y="988238"/>
                  </a:lnTo>
                  <a:lnTo>
                    <a:pt x="327868" y="988247"/>
                  </a:lnTo>
                  <a:lnTo>
                    <a:pt x="327671" y="988261"/>
                  </a:lnTo>
                  <a:lnTo>
                    <a:pt x="327475" y="988279"/>
                  </a:lnTo>
                  <a:lnTo>
                    <a:pt x="327101" y="988324"/>
                  </a:lnTo>
                  <a:lnTo>
                    <a:pt x="326919" y="988356"/>
                  </a:lnTo>
                  <a:lnTo>
                    <a:pt x="326738" y="988392"/>
                  </a:lnTo>
                  <a:lnTo>
                    <a:pt x="326557" y="988433"/>
                  </a:lnTo>
                  <a:lnTo>
                    <a:pt x="326379" y="988479"/>
                  </a:lnTo>
                  <a:lnTo>
                    <a:pt x="326281" y="988497"/>
                  </a:lnTo>
                  <a:lnTo>
                    <a:pt x="326175" y="988511"/>
                  </a:lnTo>
                  <a:lnTo>
                    <a:pt x="326077" y="988534"/>
                  </a:lnTo>
                  <a:lnTo>
                    <a:pt x="325986" y="988561"/>
                  </a:lnTo>
                  <a:lnTo>
                    <a:pt x="325914" y="988611"/>
                  </a:lnTo>
                  <a:lnTo>
                    <a:pt x="325865" y="988706"/>
                  </a:lnTo>
                  <a:lnTo>
                    <a:pt x="325854" y="988843"/>
                  </a:lnTo>
                  <a:lnTo>
                    <a:pt x="325865" y="988997"/>
                  </a:lnTo>
                  <a:lnTo>
                    <a:pt x="325892" y="989156"/>
                  </a:lnTo>
                  <a:lnTo>
                    <a:pt x="326458" y="989622"/>
                  </a:lnTo>
                  <a:lnTo>
                    <a:pt x="326548" y="989954"/>
                  </a:lnTo>
                  <a:lnTo>
                    <a:pt x="327731" y="991649"/>
                  </a:lnTo>
                  <a:lnTo>
                    <a:pt x="327837" y="991796"/>
                  </a:lnTo>
                  <a:lnTo>
                    <a:pt x="328421" y="992673"/>
                  </a:lnTo>
                  <a:lnTo>
                    <a:pt x="328230" y="993144"/>
                  </a:lnTo>
                  <a:lnTo>
                    <a:pt x="328439" y="993744"/>
                  </a:lnTo>
                  <a:lnTo>
                    <a:pt x="328471" y="993913"/>
                  </a:lnTo>
                  <a:lnTo>
                    <a:pt x="328520" y="994026"/>
                  </a:lnTo>
                  <a:lnTo>
                    <a:pt x="328631" y="994249"/>
                  </a:lnTo>
                  <a:lnTo>
                    <a:pt x="328694" y="994349"/>
                  </a:lnTo>
                  <a:lnTo>
                    <a:pt x="328773" y="994440"/>
                  </a:lnTo>
                  <a:lnTo>
                    <a:pt x="328879" y="994518"/>
                  </a:lnTo>
                  <a:lnTo>
                    <a:pt x="329007" y="994577"/>
                  </a:lnTo>
                  <a:lnTo>
                    <a:pt x="329276" y="994686"/>
                  </a:lnTo>
                  <a:lnTo>
                    <a:pt x="329389" y="994763"/>
                  </a:lnTo>
                  <a:lnTo>
                    <a:pt x="329487" y="994881"/>
                  </a:lnTo>
                  <a:lnTo>
                    <a:pt x="329567" y="995022"/>
                  </a:lnTo>
                  <a:lnTo>
                    <a:pt x="329706" y="995322"/>
                  </a:lnTo>
                  <a:lnTo>
                    <a:pt x="329789" y="995463"/>
                  </a:lnTo>
                  <a:lnTo>
                    <a:pt x="329873" y="995573"/>
                  </a:lnTo>
                  <a:lnTo>
                    <a:pt x="329963" y="995681"/>
                  </a:lnTo>
                  <a:lnTo>
                    <a:pt x="330141" y="995886"/>
                  </a:lnTo>
                  <a:lnTo>
                    <a:pt x="330337" y="996123"/>
                  </a:lnTo>
                  <a:lnTo>
                    <a:pt x="330439" y="996254"/>
                  </a:lnTo>
                  <a:lnTo>
                    <a:pt x="330643" y="996523"/>
                  </a:lnTo>
                  <a:lnTo>
                    <a:pt x="330738" y="996664"/>
                  </a:lnTo>
                  <a:lnTo>
                    <a:pt x="330995" y="997000"/>
                  </a:lnTo>
                  <a:lnTo>
                    <a:pt x="331055" y="997114"/>
                  </a:lnTo>
                  <a:lnTo>
                    <a:pt x="331074" y="997223"/>
                  </a:lnTo>
                  <a:lnTo>
                    <a:pt x="331051" y="997314"/>
                  </a:lnTo>
                  <a:lnTo>
                    <a:pt x="331002" y="997405"/>
                  </a:lnTo>
                  <a:lnTo>
                    <a:pt x="330877" y="997582"/>
                  </a:lnTo>
                  <a:lnTo>
                    <a:pt x="330821" y="997669"/>
                  </a:lnTo>
                  <a:lnTo>
                    <a:pt x="330723" y="997891"/>
                  </a:lnTo>
                  <a:lnTo>
                    <a:pt x="330549" y="998356"/>
                  </a:lnTo>
                  <a:lnTo>
                    <a:pt x="330447" y="998574"/>
                  </a:lnTo>
                  <a:lnTo>
                    <a:pt x="330318" y="998774"/>
                  </a:lnTo>
                  <a:lnTo>
                    <a:pt x="330111" y="998983"/>
                  </a:lnTo>
                  <a:lnTo>
                    <a:pt x="329861" y="999160"/>
                  </a:lnTo>
                  <a:lnTo>
                    <a:pt x="329585" y="999319"/>
                  </a:lnTo>
                  <a:lnTo>
                    <a:pt x="329302" y="999465"/>
                  </a:lnTo>
                  <a:lnTo>
                    <a:pt x="329026" y="999615"/>
                  </a:lnTo>
                  <a:lnTo>
                    <a:pt x="328822" y="999737"/>
                  </a:lnTo>
                  <a:lnTo>
                    <a:pt x="328616" y="999865"/>
                  </a:lnTo>
                  <a:lnTo>
                    <a:pt x="328408" y="999988"/>
                  </a:lnTo>
                  <a:lnTo>
                    <a:pt x="328195" y="1000083"/>
                  </a:lnTo>
                  <a:lnTo>
                    <a:pt x="327977" y="1000151"/>
                  </a:lnTo>
                  <a:lnTo>
                    <a:pt x="327724" y="1000174"/>
                  </a:lnTo>
                  <a:lnTo>
                    <a:pt x="327463" y="1000156"/>
                  </a:lnTo>
                  <a:lnTo>
                    <a:pt x="326931" y="1000060"/>
                  </a:lnTo>
                  <a:lnTo>
                    <a:pt x="326666" y="1000024"/>
                  </a:lnTo>
                  <a:lnTo>
                    <a:pt x="325839" y="999952"/>
                  </a:lnTo>
                  <a:lnTo>
                    <a:pt x="325631" y="999938"/>
                  </a:lnTo>
                  <a:lnTo>
                    <a:pt x="325028" y="999851"/>
                  </a:lnTo>
                  <a:lnTo>
                    <a:pt x="324826" y="999838"/>
                  </a:lnTo>
                  <a:lnTo>
                    <a:pt x="324631" y="999847"/>
                  </a:lnTo>
                  <a:lnTo>
                    <a:pt x="324359" y="999924"/>
                  </a:lnTo>
                  <a:lnTo>
                    <a:pt x="324098" y="1000056"/>
                  </a:lnTo>
                  <a:lnTo>
                    <a:pt x="323838" y="1000215"/>
                  </a:lnTo>
                  <a:lnTo>
                    <a:pt x="323577" y="1000370"/>
                  </a:lnTo>
                  <a:lnTo>
                    <a:pt x="323305" y="1000484"/>
                  </a:lnTo>
                  <a:lnTo>
                    <a:pt x="323025" y="1000565"/>
                  </a:lnTo>
                  <a:lnTo>
                    <a:pt x="322738" y="1000642"/>
                  </a:lnTo>
                  <a:lnTo>
                    <a:pt x="322447" y="1000693"/>
                  </a:lnTo>
                  <a:lnTo>
                    <a:pt x="322160" y="1000720"/>
                  </a:lnTo>
                  <a:lnTo>
                    <a:pt x="321881" y="1000702"/>
                  </a:lnTo>
                  <a:lnTo>
                    <a:pt x="321756" y="1000670"/>
                  </a:lnTo>
                  <a:lnTo>
                    <a:pt x="321391" y="1000543"/>
                  </a:lnTo>
                  <a:lnTo>
                    <a:pt x="321266" y="1000515"/>
                  </a:lnTo>
                  <a:lnTo>
                    <a:pt x="320975" y="1000524"/>
                  </a:lnTo>
                  <a:lnTo>
                    <a:pt x="320679" y="1000606"/>
                  </a:lnTo>
                  <a:lnTo>
                    <a:pt x="320076" y="1000829"/>
                  </a:lnTo>
                  <a:lnTo>
                    <a:pt x="319770" y="1000906"/>
                  </a:lnTo>
                  <a:lnTo>
                    <a:pt x="319468" y="1000947"/>
                  </a:lnTo>
                  <a:lnTo>
                    <a:pt x="319158" y="1000979"/>
                  </a:lnTo>
                  <a:lnTo>
                    <a:pt x="318848" y="1000997"/>
                  </a:lnTo>
                  <a:lnTo>
                    <a:pt x="318542" y="1000988"/>
                  </a:lnTo>
                  <a:lnTo>
                    <a:pt x="318249" y="1000947"/>
                  </a:lnTo>
                  <a:lnTo>
                    <a:pt x="318028" y="1000888"/>
                  </a:lnTo>
                  <a:lnTo>
                    <a:pt x="317809" y="1000815"/>
                  </a:lnTo>
                  <a:lnTo>
                    <a:pt x="317595" y="1000724"/>
                  </a:lnTo>
                  <a:lnTo>
                    <a:pt x="317387" y="1000620"/>
                  </a:lnTo>
                  <a:lnTo>
                    <a:pt x="317183" y="1000511"/>
                  </a:lnTo>
                  <a:lnTo>
                    <a:pt x="316979" y="1000370"/>
                  </a:lnTo>
                  <a:lnTo>
                    <a:pt x="316787" y="1000206"/>
                  </a:lnTo>
                  <a:lnTo>
                    <a:pt x="316598" y="1000033"/>
                  </a:lnTo>
                  <a:lnTo>
                    <a:pt x="316401" y="999870"/>
                  </a:lnTo>
                  <a:lnTo>
                    <a:pt x="316197" y="999728"/>
                  </a:lnTo>
                  <a:lnTo>
                    <a:pt x="315876" y="999547"/>
                  </a:lnTo>
                  <a:lnTo>
                    <a:pt x="315710" y="999460"/>
                  </a:lnTo>
                  <a:lnTo>
                    <a:pt x="315544" y="999401"/>
                  </a:lnTo>
                  <a:lnTo>
                    <a:pt x="315374" y="999369"/>
                  </a:lnTo>
                  <a:lnTo>
                    <a:pt x="315189" y="999374"/>
                  </a:lnTo>
                  <a:lnTo>
                    <a:pt x="315000" y="999415"/>
                  </a:lnTo>
                  <a:lnTo>
                    <a:pt x="314811" y="999483"/>
                  </a:lnTo>
                  <a:lnTo>
                    <a:pt x="314170" y="999728"/>
                  </a:lnTo>
                  <a:lnTo>
                    <a:pt x="313905" y="999838"/>
                  </a:lnTo>
                  <a:lnTo>
                    <a:pt x="313648" y="999956"/>
                  </a:lnTo>
                  <a:lnTo>
                    <a:pt x="313391" y="1000088"/>
                  </a:lnTo>
                  <a:lnTo>
                    <a:pt x="313146" y="1000229"/>
                  </a:lnTo>
                  <a:lnTo>
                    <a:pt x="313029" y="1000297"/>
                  </a:lnTo>
                  <a:lnTo>
                    <a:pt x="312915" y="1000370"/>
                  </a:lnTo>
                  <a:lnTo>
                    <a:pt x="312583" y="1000601"/>
                  </a:lnTo>
                  <a:lnTo>
                    <a:pt x="312500" y="1000351"/>
                  </a:lnTo>
                  <a:lnTo>
                    <a:pt x="312424" y="1000101"/>
                  </a:lnTo>
                  <a:lnTo>
                    <a:pt x="312390" y="999974"/>
                  </a:lnTo>
                  <a:lnTo>
                    <a:pt x="312337" y="999737"/>
                  </a:lnTo>
                  <a:lnTo>
                    <a:pt x="312296" y="999501"/>
                  </a:lnTo>
                  <a:lnTo>
                    <a:pt x="312262" y="999260"/>
                  </a:lnTo>
                  <a:lnTo>
                    <a:pt x="312220" y="999024"/>
                  </a:lnTo>
                  <a:lnTo>
                    <a:pt x="312167" y="998787"/>
                  </a:lnTo>
                  <a:lnTo>
                    <a:pt x="311911" y="998428"/>
                  </a:lnTo>
                  <a:lnTo>
                    <a:pt x="311745" y="997936"/>
                  </a:lnTo>
                  <a:lnTo>
                    <a:pt x="311748" y="997760"/>
                  </a:lnTo>
                  <a:lnTo>
                    <a:pt x="311597" y="997423"/>
                  </a:lnTo>
                  <a:lnTo>
                    <a:pt x="311472" y="997073"/>
                  </a:lnTo>
                  <a:lnTo>
                    <a:pt x="311408" y="996855"/>
                  </a:lnTo>
                  <a:lnTo>
                    <a:pt x="311351" y="996632"/>
                  </a:lnTo>
                  <a:lnTo>
                    <a:pt x="311298" y="996409"/>
                  </a:lnTo>
                  <a:lnTo>
                    <a:pt x="311253" y="996186"/>
                  </a:lnTo>
                  <a:lnTo>
                    <a:pt x="311215" y="995959"/>
                  </a:lnTo>
                  <a:lnTo>
                    <a:pt x="311185" y="995609"/>
                  </a:lnTo>
                  <a:lnTo>
                    <a:pt x="311185" y="995254"/>
                  </a:lnTo>
                  <a:lnTo>
                    <a:pt x="311196" y="994899"/>
                  </a:lnTo>
                  <a:lnTo>
                    <a:pt x="311213" y="994545"/>
                  </a:lnTo>
                  <a:lnTo>
                    <a:pt x="311215" y="994190"/>
                  </a:lnTo>
                  <a:lnTo>
                    <a:pt x="311208" y="993917"/>
                  </a:lnTo>
                  <a:lnTo>
                    <a:pt x="311175" y="993108"/>
                  </a:lnTo>
                  <a:lnTo>
                    <a:pt x="311170" y="992835"/>
                  </a:lnTo>
                  <a:lnTo>
                    <a:pt x="311170" y="992480"/>
                  </a:lnTo>
                  <a:lnTo>
                    <a:pt x="311181" y="991771"/>
                  </a:lnTo>
                  <a:lnTo>
                    <a:pt x="311200" y="991066"/>
                  </a:lnTo>
                  <a:lnTo>
                    <a:pt x="311215" y="990725"/>
                  </a:lnTo>
                  <a:lnTo>
                    <a:pt x="311238" y="990384"/>
                  </a:lnTo>
                  <a:lnTo>
                    <a:pt x="311257" y="990043"/>
                  </a:lnTo>
                  <a:lnTo>
                    <a:pt x="311272" y="989707"/>
                  </a:lnTo>
                  <a:lnTo>
                    <a:pt x="311268" y="989366"/>
                  </a:lnTo>
                  <a:lnTo>
                    <a:pt x="311257" y="988970"/>
                  </a:lnTo>
                  <a:lnTo>
                    <a:pt x="311247" y="988774"/>
                  </a:lnTo>
                  <a:lnTo>
                    <a:pt x="311223" y="988579"/>
                  </a:lnTo>
                  <a:lnTo>
                    <a:pt x="311181" y="988392"/>
                  </a:lnTo>
                  <a:lnTo>
                    <a:pt x="311088" y="988165"/>
                  </a:lnTo>
                  <a:lnTo>
                    <a:pt x="310958" y="987951"/>
                  </a:lnTo>
                  <a:lnTo>
                    <a:pt x="310665" y="987524"/>
                  </a:lnTo>
                  <a:lnTo>
                    <a:pt x="310544" y="987306"/>
                  </a:lnTo>
                  <a:lnTo>
                    <a:pt x="310336" y="986815"/>
                  </a:lnTo>
                  <a:lnTo>
                    <a:pt x="310245" y="986560"/>
                  </a:lnTo>
                  <a:lnTo>
                    <a:pt x="310174" y="986305"/>
                  </a:lnTo>
                  <a:lnTo>
                    <a:pt x="310117" y="986046"/>
                  </a:lnTo>
                  <a:lnTo>
                    <a:pt x="310091" y="985833"/>
                  </a:lnTo>
                  <a:lnTo>
                    <a:pt x="310083" y="985619"/>
                  </a:lnTo>
                  <a:lnTo>
                    <a:pt x="310079" y="985405"/>
                  </a:lnTo>
                  <a:lnTo>
                    <a:pt x="310079" y="985187"/>
                  </a:lnTo>
                  <a:lnTo>
                    <a:pt x="310068" y="984968"/>
                  </a:lnTo>
                  <a:lnTo>
                    <a:pt x="310011" y="984323"/>
                  </a:lnTo>
                  <a:lnTo>
                    <a:pt x="309981" y="984104"/>
                  </a:lnTo>
                  <a:lnTo>
                    <a:pt x="309928" y="983773"/>
                  </a:lnTo>
                  <a:lnTo>
                    <a:pt x="309849" y="983613"/>
                  </a:lnTo>
                  <a:lnTo>
                    <a:pt x="309773" y="983445"/>
                  </a:lnTo>
                  <a:lnTo>
                    <a:pt x="309705" y="983281"/>
                  </a:lnTo>
                  <a:lnTo>
                    <a:pt x="309641" y="983113"/>
                  </a:lnTo>
                  <a:lnTo>
                    <a:pt x="309543" y="982822"/>
                  </a:lnTo>
                  <a:lnTo>
                    <a:pt x="309475" y="982586"/>
                  </a:lnTo>
                  <a:lnTo>
                    <a:pt x="309445" y="982463"/>
                  </a:lnTo>
                  <a:lnTo>
                    <a:pt x="309422" y="982345"/>
                  </a:lnTo>
                  <a:lnTo>
                    <a:pt x="309411" y="982240"/>
                  </a:lnTo>
                  <a:lnTo>
                    <a:pt x="309411" y="982022"/>
                  </a:lnTo>
                  <a:lnTo>
                    <a:pt x="309399" y="981918"/>
                  </a:lnTo>
                  <a:lnTo>
                    <a:pt x="309369" y="981827"/>
                  </a:lnTo>
                  <a:lnTo>
                    <a:pt x="309278" y="981717"/>
                  </a:lnTo>
                  <a:lnTo>
                    <a:pt x="309142" y="981627"/>
                  </a:lnTo>
                  <a:lnTo>
                    <a:pt x="308980" y="981554"/>
                  </a:lnTo>
                  <a:lnTo>
                    <a:pt x="308814" y="981504"/>
                  </a:lnTo>
                  <a:lnTo>
                    <a:pt x="308659" y="981485"/>
                  </a:lnTo>
                  <a:lnTo>
                    <a:pt x="308504" y="981508"/>
                  </a:lnTo>
                  <a:lnTo>
                    <a:pt x="308349" y="981572"/>
                  </a:lnTo>
                  <a:lnTo>
                    <a:pt x="308190" y="981658"/>
                  </a:lnTo>
                  <a:lnTo>
                    <a:pt x="307888" y="981845"/>
                  </a:lnTo>
                  <a:lnTo>
                    <a:pt x="307763" y="981927"/>
                  </a:lnTo>
                  <a:lnTo>
                    <a:pt x="307523" y="982109"/>
                  </a:lnTo>
                  <a:lnTo>
                    <a:pt x="307402" y="982190"/>
                  </a:lnTo>
                  <a:lnTo>
                    <a:pt x="307272" y="982258"/>
                  </a:lnTo>
                  <a:lnTo>
                    <a:pt x="307077" y="982322"/>
                  </a:lnTo>
                  <a:lnTo>
                    <a:pt x="306869" y="982363"/>
                  </a:lnTo>
                  <a:lnTo>
                    <a:pt x="306654" y="982381"/>
                  </a:lnTo>
                  <a:lnTo>
                    <a:pt x="306227" y="982395"/>
                  </a:lnTo>
                  <a:lnTo>
                    <a:pt x="305894" y="982395"/>
                  </a:lnTo>
                  <a:lnTo>
                    <a:pt x="305728" y="982386"/>
                  </a:lnTo>
                  <a:lnTo>
                    <a:pt x="305562" y="982363"/>
                  </a:lnTo>
                  <a:lnTo>
                    <a:pt x="305403" y="982331"/>
                  </a:lnTo>
                  <a:lnTo>
                    <a:pt x="305165" y="982263"/>
                  </a:lnTo>
                  <a:lnTo>
                    <a:pt x="304927" y="982168"/>
                  </a:lnTo>
                  <a:lnTo>
                    <a:pt x="304701" y="982049"/>
                  </a:lnTo>
                  <a:lnTo>
                    <a:pt x="304485" y="981913"/>
                  </a:lnTo>
                  <a:lnTo>
                    <a:pt x="304289" y="981758"/>
                  </a:lnTo>
                  <a:lnTo>
                    <a:pt x="301445" y="980653"/>
                  </a:lnTo>
                  <a:lnTo>
                    <a:pt x="301362" y="980871"/>
                  </a:lnTo>
                  <a:lnTo>
                    <a:pt x="301317" y="980981"/>
                  </a:lnTo>
                  <a:lnTo>
                    <a:pt x="301211" y="981190"/>
                  </a:lnTo>
                  <a:lnTo>
                    <a:pt x="301109" y="981367"/>
                  </a:lnTo>
                  <a:lnTo>
                    <a:pt x="300988" y="981536"/>
                  </a:lnTo>
                  <a:lnTo>
                    <a:pt x="300739" y="981868"/>
                  </a:lnTo>
                  <a:lnTo>
                    <a:pt x="300625" y="982040"/>
                  </a:lnTo>
                  <a:lnTo>
                    <a:pt x="300508" y="982267"/>
                  </a:lnTo>
                  <a:lnTo>
                    <a:pt x="300309" y="982740"/>
                  </a:lnTo>
                  <a:lnTo>
                    <a:pt x="300196" y="982972"/>
                  </a:lnTo>
                  <a:lnTo>
                    <a:pt x="300064" y="983182"/>
                  </a:lnTo>
                  <a:lnTo>
                    <a:pt x="299894" y="983386"/>
                  </a:lnTo>
                  <a:lnTo>
                    <a:pt x="299705" y="983577"/>
                  </a:lnTo>
                  <a:lnTo>
                    <a:pt x="299501" y="983755"/>
                  </a:lnTo>
                  <a:lnTo>
                    <a:pt x="299285" y="983914"/>
                  </a:lnTo>
                  <a:lnTo>
                    <a:pt x="299059" y="984059"/>
                  </a:lnTo>
                  <a:lnTo>
                    <a:pt x="298779" y="984200"/>
                  </a:lnTo>
                  <a:lnTo>
                    <a:pt x="298477" y="984309"/>
                  </a:lnTo>
                  <a:lnTo>
                    <a:pt x="298160" y="984395"/>
                  </a:lnTo>
                  <a:lnTo>
                    <a:pt x="297842" y="984473"/>
                  </a:lnTo>
                  <a:lnTo>
                    <a:pt x="297525" y="984541"/>
                  </a:lnTo>
                  <a:lnTo>
                    <a:pt x="297226" y="984600"/>
                  </a:lnTo>
                  <a:lnTo>
                    <a:pt x="296928" y="984646"/>
                  </a:lnTo>
                  <a:lnTo>
                    <a:pt x="296627" y="984687"/>
                  </a:lnTo>
                  <a:lnTo>
                    <a:pt x="296325" y="984723"/>
                  </a:lnTo>
                  <a:lnTo>
                    <a:pt x="295796" y="984800"/>
                  </a:lnTo>
                  <a:lnTo>
                    <a:pt x="295558" y="984819"/>
                  </a:lnTo>
                  <a:lnTo>
                    <a:pt x="295327" y="984841"/>
                  </a:lnTo>
                  <a:lnTo>
                    <a:pt x="295108" y="984891"/>
                  </a:lnTo>
                  <a:lnTo>
                    <a:pt x="294908" y="984973"/>
                  </a:lnTo>
                  <a:lnTo>
                    <a:pt x="294772" y="985069"/>
                  </a:lnTo>
                  <a:lnTo>
                    <a:pt x="294647" y="985187"/>
                  </a:lnTo>
                  <a:lnTo>
                    <a:pt x="294413" y="985446"/>
                  </a:lnTo>
                  <a:lnTo>
                    <a:pt x="294292" y="985569"/>
                  </a:lnTo>
                  <a:lnTo>
                    <a:pt x="294096" y="985751"/>
                  </a:lnTo>
                  <a:lnTo>
                    <a:pt x="293899" y="985941"/>
                  </a:lnTo>
                  <a:lnTo>
                    <a:pt x="293695" y="986119"/>
                  </a:lnTo>
                  <a:lnTo>
                    <a:pt x="293485" y="986269"/>
                  </a:lnTo>
                  <a:lnTo>
                    <a:pt x="293257" y="986383"/>
                  </a:lnTo>
                  <a:lnTo>
                    <a:pt x="293096" y="986428"/>
                  </a:lnTo>
                  <a:lnTo>
                    <a:pt x="292922" y="986464"/>
                  </a:lnTo>
                  <a:lnTo>
                    <a:pt x="292748" y="986487"/>
                  </a:lnTo>
                  <a:lnTo>
                    <a:pt x="292570" y="986496"/>
                  </a:lnTo>
                  <a:lnTo>
                    <a:pt x="292397" y="986492"/>
                  </a:lnTo>
                  <a:lnTo>
                    <a:pt x="292144" y="986460"/>
                  </a:lnTo>
                  <a:lnTo>
                    <a:pt x="291883" y="986396"/>
                  </a:lnTo>
                  <a:lnTo>
                    <a:pt x="291744" y="986349"/>
                  </a:lnTo>
                  <a:lnTo>
                    <a:pt x="291630" y="986305"/>
                  </a:lnTo>
                  <a:lnTo>
                    <a:pt x="291388" y="986187"/>
                  </a:lnTo>
                  <a:lnTo>
                    <a:pt x="291165" y="986055"/>
                  </a:lnTo>
                  <a:lnTo>
                    <a:pt x="290893" y="985814"/>
                  </a:lnTo>
                  <a:lnTo>
                    <a:pt x="290666" y="985514"/>
                  </a:lnTo>
                  <a:lnTo>
                    <a:pt x="290459" y="985173"/>
                  </a:lnTo>
                  <a:lnTo>
                    <a:pt x="290262" y="984828"/>
                  </a:lnTo>
                  <a:lnTo>
                    <a:pt x="290047" y="984500"/>
                  </a:lnTo>
                  <a:lnTo>
                    <a:pt x="289799" y="984186"/>
                  </a:lnTo>
                  <a:lnTo>
                    <a:pt x="289285" y="983568"/>
                  </a:lnTo>
                  <a:lnTo>
                    <a:pt x="289047" y="983250"/>
                  </a:lnTo>
                  <a:lnTo>
                    <a:pt x="288835" y="982913"/>
                  </a:lnTo>
                  <a:lnTo>
                    <a:pt x="288665" y="982559"/>
                  </a:lnTo>
                  <a:lnTo>
                    <a:pt x="288522" y="982186"/>
                  </a:lnTo>
                  <a:lnTo>
                    <a:pt x="288272" y="981422"/>
                  </a:lnTo>
                  <a:lnTo>
                    <a:pt x="288136" y="981049"/>
                  </a:lnTo>
                  <a:lnTo>
                    <a:pt x="287774" y="980130"/>
                  </a:lnTo>
                  <a:lnTo>
                    <a:pt x="287581" y="979676"/>
                  </a:lnTo>
                  <a:lnTo>
                    <a:pt x="287381" y="979230"/>
                  </a:lnTo>
                  <a:lnTo>
                    <a:pt x="287158" y="978794"/>
                  </a:lnTo>
                  <a:lnTo>
                    <a:pt x="286912" y="978375"/>
                  </a:lnTo>
                  <a:lnTo>
                    <a:pt x="286648" y="977966"/>
                  </a:lnTo>
                  <a:lnTo>
                    <a:pt x="286368" y="977566"/>
                  </a:lnTo>
                  <a:lnTo>
                    <a:pt x="286094" y="977166"/>
                  </a:lnTo>
                  <a:lnTo>
                    <a:pt x="285829" y="976757"/>
                  </a:lnTo>
                  <a:lnTo>
                    <a:pt x="285633" y="976443"/>
                  </a:lnTo>
                  <a:lnTo>
                    <a:pt x="285429" y="976134"/>
                  </a:lnTo>
                  <a:lnTo>
                    <a:pt x="285236" y="975820"/>
                  </a:lnTo>
                  <a:lnTo>
                    <a:pt x="285055" y="975502"/>
                  </a:lnTo>
                  <a:lnTo>
                    <a:pt x="284900" y="975174"/>
                  </a:lnTo>
                  <a:lnTo>
                    <a:pt x="284786" y="974860"/>
                  </a:lnTo>
                  <a:lnTo>
                    <a:pt x="284692" y="974542"/>
                  </a:lnTo>
                  <a:lnTo>
                    <a:pt x="284454" y="973565"/>
                  </a:lnTo>
                  <a:lnTo>
                    <a:pt x="284386" y="973310"/>
                  </a:lnTo>
                  <a:lnTo>
                    <a:pt x="284261" y="972796"/>
                  </a:lnTo>
                  <a:lnTo>
                    <a:pt x="284110" y="972219"/>
                  </a:lnTo>
                  <a:lnTo>
                    <a:pt x="284084" y="972082"/>
                  </a:lnTo>
                  <a:lnTo>
                    <a:pt x="284035" y="971960"/>
                  </a:lnTo>
                  <a:lnTo>
                    <a:pt x="283959" y="971991"/>
                  </a:lnTo>
                  <a:lnTo>
                    <a:pt x="283808" y="972137"/>
                  </a:lnTo>
                  <a:lnTo>
                    <a:pt x="283408" y="972578"/>
                  </a:lnTo>
                  <a:lnTo>
                    <a:pt x="283226" y="972778"/>
                  </a:lnTo>
                  <a:lnTo>
                    <a:pt x="283056" y="972942"/>
                  </a:lnTo>
                  <a:lnTo>
                    <a:pt x="282875" y="973101"/>
                  </a:lnTo>
                  <a:lnTo>
                    <a:pt x="282701" y="973264"/>
                  </a:lnTo>
                  <a:lnTo>
                    <a:pt x="282555" y="973437"/>
                  </a:lnTo>
                  <a:lnTo>
                    <a:pt x="282449" y="973628"/>
                  </a:lnTo>
                  <a:lnTo>
                    <a:pt x="282406" y="973828"/>
                  </a:lnTo>
                  <a:lnTo>
                    <a:pt x="282411" y="974047"/>
                  </a:lnTo>
                  <a:lnTo>
                    <a:pt x="282434" y="974274"/>
                  </a:lnTo>
                  <a:lnTo>
                    <a:pt x="282449" y="974497"/>
                  </a:lnTo>
                  <a:lnTo>
                    <a:pt x="282429" y="974711"/>
                  </a:lnTo>
                  <a:lnTo>
                    <a:pt x="282389" y="974856"/>
                  </a:lnTo>
                  <a:lnTo>
                    <a:pt x="282342" y="974997"/>
                  </a:lnTo>
                  <a:lnTo>
                    <a:pt x="282287" y="975138"/>
                  </a:lnTo>
                  <a:lnTo>
                    <a:pt x="282162" y="975411"/>
                  </a:lnTo>
                  <a:lnTo>
                    <a:pt x="282037" y="975611"/>
                  </a:lnTo>
                  <a:lnTo>
                    <a:pt x="281882" y="975802"/>
                  </a:lnTo>
                  <a:lnTo>
                    <a:pt x="281724" y="975988"/>
                  </a:lnTo>
                  <a:lnTo>
                    <a:pt x="281591" y="976184"/>
                  </a:lnTo>
                  <a:lnTo>
                    <a:pt x="281508" y="976388"/>
                  </a:lnTo>
                  <a:lnTo>
                    <a:pt x="281482" y="976597"/>
                  </a:lnTo>
                  <a:lnTo>
                    <a:pt x="281497" y="976811"/>
                  </a:lnTo>
                  <a:lnTo>
                    <a:pt x="281531" y="977034"/>
                  </a:lnTo>
                  <a:lnTo>
                    <a:pt x="281576" y="977257"/>
                  </a:lnTo>
                  <a:lnTo>
                    <a:pt x="281637" y="977616"/>
                  </a:lnTo>
                  <a:lnTo>
                    <a:pt x="281667" y="977757"/>
                  </a:lnTo>
                  <a:lnTo>
                    <a:pt x="281693" y="977898"/>
                  </a:lnTo>
                  <a:lnTo>
                    <a:pt x="281716" y="978039"/>
                  </a:lnTo>
                  <a:lnTo>
                    <a:pt x="281727" y="978180"/>
                  </a:lnTo>
                  <a:lnTo>
                    <a:pt x="281716" y="978416"/>
                  </a:lnTo>
                  <a:lnTo>
                    <a:pt x="281675" y="978653"/>
                  </a:lnTo>
                  <a:lnTo>
                    <a:pt x="281618" y="978889"/>
                  </a:lnTo>
                  <a:lnTo>
                    <a:pt x="281569" y="979126"/>
                  </a:lnTo>
                  <a:lnTo>
                    <a:pt x="281550" y="979362"/>
                  </a:lnTo>
                  <a:lnTo>
                    <a:pt x="281550" y="979507"/>
                  </a:lnTo>
                  <a:lnTo>
                    <a:pt x="281554" y="979658"/>
                  </a:lnTo>
                  <a:lnTo>
                    <a:pt x="281565" y="979803"/>
                  </a:lnTo>
                  <a:lnTo>
                    <a:pt x="281599" y="980098"/>
                  </a:lnTo>
                  <a:lnTo>
                    <a:pt x="282347" y="982795"/>
                  </a:lnTo>
                  <a:lnTo>
                    <a:pt x="282716" y="983836"/>
                  </a:lnTo>
                  <a:lnTo>
                    <a:pt x="282744" y="984032"/>
                  </a:lnTo>
                  <a:lnTo>
                    <a:pt x="282759" y="984232"/>
                  </a:lnTo>
                  <a:lnTo>
                    <a:pt x="282754" y="984432"/>
                  </a:lnTo>
                  <a:lnTo>
                    <a:pt x="282739" y="984632"/>
                  </a:lnTo>
                  <a:lnTo>
                    <a:pt x="282710" y="984828"/>
                  </a:lnTo>
                  <a:lnTo>
                    <a:pt x="282565" y="985264"/>
                  </a:lnTo>
                  <a:lnTo>
                    <a:pt x="282317" y="985719"/>
                  </a:lnTo>
                  <a:lnTo>
                    <a:pt x="281996" y="986137"/>
                  </a:lnTo>
                  <a:lnTo>
                    <a:pt x="281633" y="986473"/>
                  </a:lnTo>
                  <a:lnTo>
                    <a:pt x="281259" y="986678"/>
                  </a:lnTo>
                  <a:lnTo>
                    <a:pt x="280957" y="986742"/>
                  </a:lnTo>
                  <a:lnTo>
                    <a:pt x="280628" y="986751"/>
                  </a:lnTo>
                  <a:lnTo>
                    <a:pt x="280292" y="986715"/>
                  </a:lnTo>
                  <a:lnTo>
                    <a:pt x="279956" y="986642"/>
                  </a:lnTo>
                  <a:lnTo>
                    <a:pt x="279646" y="986551"/>
                  </a:lnTo>
                  <a:lnTo>
                    <a:pt x="279379" y="986451"/>
                  </a:lnTo>
                  <a:lnTo>
                    <a:pt x="279107" y="986328"/>
                  </a:lnTo>
                  <a:lnTo>
                    <a:pt x="278850" y="986182"/>
                  </a:lnTo>
                  <a:lnTo>
                    <a:pt x="278623" y="986014"/>
                  </a:lnTo>
                  <a:lnTo>
                    <a:pt x="278446" y="985814"/>
                  </a:lnTo>
                  <a:lnTo>
                    <a:pt x="278332" y="985614"/>
                  </a:lnTo>
                  <a:lnTo>
                    <a:pt x="278257" y="985382"/>
                  </a:lnTo>
                  <a:lnTo>
                    <a:pt x="278204" y="985137"/>
                  </a:lnTo>
                  <a:lnTo>
                    <a:pt x="278075" y="984436"/>
                  </a:lnTo>
                  <a:lnTo>
                    <a:pt x="278045" y="984232"/>
                  </a:lnTo>
                  <a:lnTo>
                    <a:pt x="278019" y="984027"/>
                  </a:lnTo>
                  <a:lnTo>
                    <a:pt x="277981" y="983823"/>
                  </a:lnTo>
                  <a:lnTo>
                    <a:pt x="277928" y="983623"/>
                  </a:lnTo>
                  <a:lnTo>
                    <a:pt x="277818" y="983377"/>
                  </a:lnTo>
                  <a:lnTo>
                    <a:pt x="277679" y="983145"/>
                  </a:lnTo>
                  <a:lnTo>
                    <a:pt x="277369" y="982686"/>
                  </a:lnTo>
                  <a:lnTo>
                    <a:pt x="277240" y="982445"/>
                  </a:lnTo>
                  <a:lnTo>
                    <a:pt x="277112" y="982140"/>
                  </a:lnTo>
                  <a:lnTo>
                    <a:pt x="276999" y="981836"/>
                  </a:lnTo>
                  <a:lnTo>
                    <a:pt x="276953" y="981676"/>
                  </a:lnTo>
                  <a:lnTo>
                    <a:pt x="276923" y="981545"/>
                  </a:lnTo>
                  <a:lnTo>
                    <a:pt x="276908" y="981403"/>
                  </a:lnTo>
                  <a:lnTo>
                    <a:pt x="276889" y="981267"/>
                  </a:lnTo>
                  <a:lnTo>
                    <a:pt x="276859" y="981135"/>
                  </a:lnTo>
                  <a:lnTo>
                    <a:pt x="276814" y="981013"/>
                  </a:lnTo>
                  <a:lnTo>
                    <a:pt x="276727" y="980881"/>
                  </a:lnTo>
                  <a:lnTo>
                    <a:pt x="276678" y="980817"/>
                  </a:lnTo>
                  <a:lnTo>
                    <a:pt x="276564" y="980703"/>
                  </a:lnTo>
                  <a:lnTo>
                    <a:pt x="276636" y="979694"/>
                  </a:lnTo>
                  <a:lnTo>
                    <a:pt x="276696" y="979512"/>
                  </a:lnTo>
                  <a:lnTo>
                    <a:pt x="276734" y="979316"/>
                  </a:lnTo>
                  <a:lnTo>
                    <a:pt x="276749" y="979112"/>
                  </a:lnTo>
                  <a:lnTo>
                    <a:pt x="276738" y="978912"/>
                  </a:lnTo>
                  <a:lnTo>
                    <a:pt x="276704" y="978730"/>
                  </a:lnTo>
                  <a:lnTo>
                    <a:pt x="276534" y="978489"/>
                  </a:lnTo>
                  <a:lnTo>
                    <a:pt x="276228" y="978293"/>
                  </a:lnTo>
                  <a:lnTo>
                    <a:pt x="275846" y="978116"/>
                  </a:lnTo>
                  <a:lnTo>
                    <a:pt x="275451" y="977939"/>
                  </a:lnTo>
                  <a:lnTo>
                    <a:pt x="275103" y="977734"/>
                  </a:lnTo>
                  <a:lnTo>
                    <a:pt x="274582" y="977280"/>
                  </a:lnTo>
                  <a:lnTo>
                    <a:pt x="274102" y="976761"/>
                  </a:lnTo>
                  <a:lnTo>
                    <a:pt x="273637" y="976229"/>
                  </a:lnTo>
                  <a:lnTo>
                    <a:pt x="273154" y="975729"/>
                  </a:lnTo>
                  <a:lnTo>
                    <a:pt x="272617" y="975301"/>
                  </a:lnTo>
                  <a:lnTo>
                    <a:pt x="272411" y="975183"/>
                  </a:lnTo>
                  <a:lnTo>
                    <a:pt x="272194" y="975074"/>
                  </a:lnTo>
                  <a:lnTo>
                    <a:pt x="271975" y="974970"/>
                  </a:lnTo>
                  <a:lnTo>
                    <a:pt x="271765" y="974856"/>
                  </a:lnTo>
                  <a:lnTo>
                    <a:pt x="271568" y="974724"/>
                  </a:lnTo>
                  <a:lnTo>
                    <a:pt x="271323" y="974515"/>
                  </a:lnTo>
                  <a:lnTo>
                    <a:pt x="271096" y="974274"/>
                  </a:lnTo>
                  <a:lnTo>
                    <a:pt x="270884" y="974015"/>
                  </a:lnTo>
                  <a:lnTo>
                    <a:pt x="270480" y="973487"/>
                  </a:lnTo>
                  <a:lnTo>
                    <a:pt x="270261" y="973178"/>
                  </a:lnTo>
                  <a:lnTo>
                    <a:pt x="270061" y="972846"/>
                  </a:lnTo>
                  <a:lnTo>
                    <a:pt x="269861" y="972519"/>
                  </a:lnTo>
                  <a:lnTo>
                    <a:pt x="269645" y="972214"/>
                  </a:lnTo>
                  <a:lnTo>
                    <a:pt x="269392" y="971946"/>
                  </a:lnTo>
                  <a:lnTo>
                    <a:pt x="269086" y="971705"/>
                  </a:lnTo>
                  <a:lnTo>
                    <a:pt x="268746" y="971500"/>
                  </a:lnTo>
                  <a:lnTo>
                    <a:pt x="268387" y="971319"/>
                  </a:lnTo>
                  <a:lnTo>
                    <a:pt x="268013" y="971168"/>
                  </a:lnTo>
                  <a:lnTo>
                    <a:pt x="267640" y="971050"/>
                  </a:lnTo>
                  <a:lnTo>
                    <a:pt x="267202" y="970968"/>
                  </a:lnTo>
                  <a:lnTo>
                    <a:pt x="266753" y="970937"/>
                  </a:lnTo>
                  <a:lnTo>
                    <a:pt x="266288" y="970941"/>
                  </a:lnTo>
                  <a:lnTo>
                    <a:pt x="265827" y="970955"/>
                  </a:lnTo>
                  <a:lnTo>
                    <a:pt x="265366" y="970959"/>
                  </a:lnTo>
                  <a:lnTo>
                    <a:pt x="264954" y="970946"/>
                  </a:lnTo>
                  <a:lnTo>
                    <a:pt x="264540" y="970941"/>
                  </a:lnTo>
                  <a:lnTo>
                    <a:pt x="263297" y="970918"/>
                  </a:lnTo>
                  <a:lnTo>
                    <a:pt x="262991" y="970923"/>
                  </a:lnTo>
                  <a:lnTo>
                    <a:pt x="262681" y="970941"/>
                  </a:lnTo>
                  <a:lnTo>
                    <a:pt x="262375" y="970950"/>
                  </a:lnTo>
                  <a:lnTo>
                    <a:pt x="262069" y="970941"/>
                  </a:lnTo>
                  <a:lnTo>
                    <a:pt x="261778" y="970891"/>
                  </a:lnTo>
                  <a:lnTo>
                    <a:pt x="261434" y="970777"/>
                  </a:lnTo>
                  <a:lnTo>
                    <a:pt x="261094" y="970614"/>
                  </a:lnTo>
                  <a:lnTo>
                    <a:pt x="260771" y="970414"/>
                  </a:lnTo>
                  <a:lnTo>
                    <a:pt x="260461" y="970191"/>
                  </a:lnTo>
                  <a:lnTo>
                    <a:pt x="260177" y="969950"/>
                  </a:lnTo>
                  <a:lnTo>
                    <a:pt x="259883" y="969659"/>
                  </a:lnTo>
                  <a:lnTo>
                    <a:pt x="259607" y="969336"/>
                  </a:lnTo>
                  <a:lnTo>
                    <a:pt x="259358" y="968990"/>
                  </a:lnTo>
                  <a:lnTo>
                    <a:pt x="259150" y="968627"/>
                  </a:lnTo>
                  <a:lnTo>
                    <a:pt x="258995" y="968254"/>
                  </a:lnTo>
                  <a:lnTo>
                    <a:pt x="258904" y="967840"/>
                  </a:lnTo>
                  <a:lnTo>
                    <a:pt x="258874" y="967403"/>
                  </a:lnTo>
                  <a:lnTo>
                    <a:pt x="258885" y="966958"/>
                  </a:lnTo>
                  <a:lnTo>
                    <a:pt x="258931" y="966508"/>
                  </a:lnTo>
                  <a:lnTo>
                    <a:pt x="258984" y="966067"/>
                  </a:lnTo>
                  <a:lnTo>
                    <a:pt x="259071" y="965608"/>
                  </a:lnTo>
                  <a:lnTo>
                    <a:pt x="259195" y="965153"/>
                  </a:lnTo>
                  <a:lnTo>
                    <a:pt x="259494" y="964253"/>
                  </a:lnTo>
                  <a:lnTo>
                    <a:pt x="259633" y="963798"/>
                  </a:lnTo>
                  <a:lnTo>
                    <a:pt x="259724" y="963484"/>
                  </a:lnTo>
                  <a:lnTo>
                    <a:pt x="259989" y="962548"/>
                  </a:lnTo>
                  <a:lnTo>
                    <a:pt x="260068" y="962229"/>
                  </a:lnTo>
                  <a:lnTo>
                    <a:pt x="260132" y="961888"/>
                  </a:lnTo>
                  <a:lnTo>
                    <a:pt x="260295" y="961366"/>
                  </a:lnTo>
                  <a:lnTo>
                    <a:pt x="260510" y="960843"/>
                  </a:lnTo>
                  <a:lnTo>
                    <a:pt x="260774" y="960343"/>
                  </a:lnTo>
                  <a:lnTo>
                    <a:pt x="261077" y="959869"/>
                  </a:lnTo>
                  <a:lnTo>
                    <a:pt x="261171" y="959756"/>
                  </a:lnTo>
                  <a:lnTo>
                    <a:pt x="261417" y="959442"/>
                  </a:lnTo>
                  <a:lnTo>
                    <a:pt x="261778" y="959088"/>
                  </a:lnTo>
                  <a:lnTo>
                    <a:pt x="262190" y="958778"/>
                  </a:lnTo>
                  <a:lnTo>
                    <a:pt x="263066" y="958210"/>
                  </a:lnTo>
                  <a:lnTo>
                    <a:pt x="263490" y="957910"/>
                  </a:lnTo>
                  <a:lnTo>
                    <a:pt x="263833" y="957683"/>
                  </a:lnTo>
                  <a:lnTo>
                    <a:pt x="264211" y="957455"/>
                  </a:lnTo>
                  <a:lnTo>
                    <a:pt x="264565" y="957223"/>
                  </a:lnTo>
                  <a:lnTo>
                    <a:pt x="264842" y="956983"/>
                  </a:lnTo>
                  <a:lnTo>
                    <a:pt x="264973" y="956714"/>
                  </a:lnTo>
                  <a:lnTo>
                    <a:pt x="264988" y="956550"/>
                  </a:lnTo>
                  <a:lnTo>
                    <a:pt x="264977" y="956378"/>
                  </a:lnTo>
                  <a:lnTo>
                    <a:pt x="264948" y="956210"/>
                  </a:lnTo>
                  <a:lnTo>
                    <a:pt x="264901" y="956041"/>
                  </a:lnTo>
                  <a:lnTo>
                    <a:pt x="264846" y="955882"/>
                  </a:lnTo>
                  <a:lnTo>
                    <a:pt x="264687" y="955627"/>
                  </a:lnTo>
                  <a:lnTo>
                    <a:pt x="264453" y="955409"/>
                  </a:lnTo>
                  <a:lnTo>
                    <a:pt x="264181" y="955205"/>
                  </a:lnTo>
                  <a:lnTo>
                    <a:pt x="263901" y="955000"/>
                  </a:lnTo>
                  <a:lnTo>
                    <a:pt x="263644" y="954782"/>
                  </a:lnTo>
                  <a:lnTo>
                    <a:pt x="263274" y="954418"/>
                  </a:lnTo>
                  <a:lnTo>
                    <a:pt x="262893" y="954054"/>
                  </a:lnTo>
                  <a:lnTo>
                    <a:pt x="262530" y="953672"/>
                  </a:lnTo>
                  <a:lnTo>
                    <a:pt x="262213" y="953272"/>
                  </a:lnTo>
                  <a:lnTo>
                    <a:pt x="261975" y="952840"/>
                  </a:lnTo>
                  <a:lnTo>
                    <a:pt x="261880" y="952568"/>
                  </a:lnTo>
                  <a:lnTo>
                    <a:pt x="261850" y="952472"/>
                  </a:lnTo>
                  <a:lnTo>
                    <a:pt x="261774" y="952081"/>
                  </a:lnTo>
                  <a:lnTo>
                    <a:pt x="261725" y="951681"/>
                  </a:lnTo>
                  <a:lnTo>
                    <a:pt x="261685" y="951276"/>
                  </a:lnTo>
                  <a:lnTo>
                    <a:pt x="261621" y="950876"/>
                  </a:lnTo>
                  <a:lnTo>
                    <a:pt x="261515" y="950371"/>
                  </a:lnTo>
                  <a:lnTo>
                    <a:pt x="261404" y="949871"/>
                  </a:lnTo>
                  <a:lnTo>
                    <a:pt x="261288" y="949366"/>
                  </a:lnTo>
                  <a:lnTo>
                    <a:pt x="261162" y="948866"/>
                  </a:lnTo>
                  <a:lnTo>
                    <a:pt x="261030" y="948371"/>
                  </a:lnTo>
                  <a:lnTo>
                    <a:pt x="260929" y="947930"/>
                  </a:lnTo>
                  <a:lnTo>
                    <a:pt x="260842" y="947480"/>
                  </a:lnTo>
                  <a:lnTo>
                    <a:pt x="260737" y="947034"/>
                  </a:lnTo>
                  <a:lnTo>
                    <a:pt x="260593" y="946620"/>
                  </a:lnTo>
                  <a:lnTo>
                    <a:pt x="260389" y="946252"/>
                  </a:lnTo>
                  <a:lnTo>
                    <a:pt x="260189" y="946011"/>
                  </a:lnTo>
                  <a:lnTo>
                    <a:pt x="259966" y="945775"/>
                  </a:lnTo>
                  <a:lnTo>
                    <a:pt x="259720" y="945566"/>
                  </a:lnTo>
                  <a:lnTo>
                    <a:pt x="259460" y="945384"/>
                  </a:lnTo>
                  <a:lnTo>
                    <a:pt x="259188" y="945252"/>
                  </a:lnTo>
                  <a:lnTo>
                    <a:pt x="258927" y="945166"/>
                  </a:lnTo>
                  <a:lnTo>
                    <a:pt x="258644" y="945102"/>
                  </a:lnTo>
                  <a:lnTo>
                    <a:pt x="258360" y="945070"/>
                  </a:lnTo>
                  <a:lnTo>
                    <a:pt x="258082" y="945079"/>
                  </a:lnTo>
                  <a:lnTo>
                    <a:pt x="257825" y="945129"/>
                  </a:lnTo>
                  <a:lnTo>
                    <a:pt x="257492" y="945315"/>
                  </a:lnTo>
                  <a:lnTo>
                    <a:pt x="257175" y="945634"/>
                  </a:lnTo>
                  <a:lnTo>
                    <a:pt x="256896" y="946034"/>
                  </a:lnTo>
                  <a:lnTo>
                    <a:pt x="256684" y="946461"/>
                  </a:lnTo>
                  <a:lnTo>
                    <a:pt x="256574" y="946870"/>
                  </a:lnTo>
                  <a:lnTo>
                    <a:pt x="256571" y="947089"/>
                  </a:lnTo>
                  <a:lnTo>
                    <a:pt x="256608" y="947316"/>
                  </a:lnTo>
                  <a:lnTo>
                    <a:pt x="256658" y="947544"/>
                  </a:lnTo>
                  <a:lnTo>
                    <a:pt x="256699" y="947775"/>
                  </a:lnTo>
                  <a:lnTo>
                    <a:pt x="256699" y="947998"/>
                  </a:lnTo>
                  <a:lnTo>
                    <a:pt x="256631" y="948262"/>
                  </a:lnTo>
                  <a:lnTo>
                    <a:pt x="256514" y="948521"/>
                  </a:lnTo>
                  <a:lnTo>
                    <a:pt x="256370" y="948780"/>
                  </a:lnTo>
                  <a:lnTo>
                    <a:pt x="256238" y="949039"/>
                  </a:lnTo>
                  <a:lnTo>
                    <a:pt x="256140" y="949308"/>
                  </a:lnTo>
                  <a:lnTo>
                    <a:pt x="256072" y="949812"/>
                  </a:lnTo>
                  <a:lnTo>
                    <a:pt x="256091" y="950340"/>
                  </a:lnTo>
                  <a:lnTo>
                    <a:pt x="256219" y="951417"/>
                  </a:lnTo>
                  <a:lnTo>
                    <a:pt x="256238" y="951954"/>
                  </a:lnTo>
                  <a:lnTo>
                    <a:pt x="256197" y="953045"/>
                  </a:lnTo>
                  <a:lnTo>
                    <a:pt x="256155" y="953591"/>
                  </a:lnTo>
                  <a:lnTo>
                    <a:pt x="256076" y="954123"/>
                  </a:lnTo>
                  <a:lnTo>
                    <a:pt x="255944" y="954641"/>
                  </a:lnTo>
                  <a:lnTo>
                    <a:pt x="255740" y="955159"/>
                  </a:lnTo>
                  <a:lnTo>
                    <a:pt x="255479" y="955664"/>
                  </a:lnTo>
                  <a:lnTo>
                    <a:pt x="255177" y="956159"/>
                  </a:lnTo>
                  <a:lnTo>
                    <a:pt x="254534" y="957110"/>
                  </a:lnTo>
                  <a:lnTo>
                    <a:pt x="254305" y="957437"/>
                  </a:lnTo>
                  <a:lnTo>
                    <a:pt x="254071" y="957760"/>
                  </a:lnTo>
                  <a:lnTo>
                    <a:pt x="253829" y="958078"/>
                  </a:lnTo>
                  <a:lnTo>
                    <a:pt x="253334" y="958706"/>
                  </a:lnTo>
                  <a:lnTo>
                    <a:pt x="253104" y="958974"/>
                  </a:lnTo>
                  <a:lnTo>
                    <a:pt x="252624" y="959501"/>
                  </a:lnTo>
                  <a:lnTo>
                    <a:pt x="252397" y="959770"/>
                  </a:lnTo>
                  <a:lnTo>
                    <a:pt x="252189" y="960052"/>
                  </a:lnTo>
                  <a:lnTo>
                    <a:pt x="251948" y="960483"/>
                  </a:lnTo>
                  <a:lnTo>
                    <a:pt x="251755" y="960947"/>
                  </a:lnTo>
                  <a:lnTo>
                    <a:pt x="251581" y="961425"/>
                  </a:lnTo>
                  <a:lnTo>
                    <a:pt x="251396" y="961893"/>
                  </a:lnTo>
                  <a:lnTo>
                    <a:pt x="251173" y="962334"/>
                  </a:lnTo>
                  <a:lnTo>
                    <a:pt x="250746" y="963020"/>
                  </a:lnTo>
                  <a:lnTo>
                    <a:pt x="250271" y="963698"/>
                  </a:lnTo>
                  <a:lnTo>
                    <a:pt x="249742" y="964334"/>
                  </a:lnTo>
                  <a:lnTo>
                    <a:pt x="249164" y="964889"/>
                  </a:lnTo>
                  <a:lnTo>
                    <a:pt x="248534" y="965321"/>
                  </a:lnTo>
                  <a:lnTo>
                    <a:pt x="247842" y="965635"/>
                  </a:lnTo>
                  <a:lnTo>
                    <a:pt x="247080" y="965867"/>
                  </a:lnTo>
                  <a:lnTo>
                    <a:pt x="246279" y="966003"/>
                  </a:lnTo>
                  <a:lnTo>
                    <a:pt x="245478" y="966044"/>
                  </a:lnTo>
                  <a:lnTo>
                    <a:pt x="244719" y="965985"/>
                  </a:lnTo>
                  <a:lnTo>
                    <a:pt x="244303" y="965912"/>
                  </a:lnTo>
                  <a:lnTo>
                    <a:pt x="243885" y="965817"/>
                  </a:lnTo>
                  <a:lnTo>
                    <a:pt x="243473" y="965689"/>
                  </a:lnTo>
                  <a:lnTo>
                    <a:pt x="243084" y="965521"/>
                  </a:lnTo>
                  <a:lnTo>
                    <a:pt x="242733" y="965312"/>
                  </a:lnTo>
                  <a:lnTo>
                    <a:pt x="242408" y="965039"/>
                  </a:lnTo>
                  <a:lnTo>
                    <a:pt x="242110" y="964712"/>
                  </a:lnTo>
                  <a:lnTo>
                    <a:pt x="241845" y="964348"/>
                  </a:lnTo>
                  <a:lnTo>
                    <a:pt x="241607" y="963962"/>
                  </a:lnTo>
                  <a:lnTo>
                    <a:pt x="241399" y="963575"/>
                  </a:lnTo>
                  <a:lnTo>
                    <a:pt x="241161" y="962975"/>
                  </a:lnTo>
                  <a:lnTo>
                    <a:pt x="241010" y="962325"/>
                  </a:lnTo>
                  <a:lnTo>
                    <a:pt x="240916" y="961647"/>
                  </a:lnTo>
                  <a:lnTo>
                    <a:pt x="240848" y="960961"/>
                  </a:lnTo>
                  <a:lnTo>
                    <a:pt x="240776" y="960283"/>
                  </a:lnTo>
                  <a:lnTo>
                    <a:pt x="240621" y="959183"/>
                  </a:lnTo>
                  <a:lnTo>
                    <a:pt x="240564" y="958628"/>
                  </a:lnTo>
                  <a:lnTo>
                    <a:pt x="240542" y="958078"/>
                  </a:lnTo>
                  <a:lnTo>
                    <a:pt x="240583" y="957537"/>
                  </a:lnTo>
                  <a:lnTo>
                    <a:pt x="240663" y="957037"/>
                  </a:lnTo>
                  <a:lnTo>
                    <a:pt x="240780" y="956523"/>
                  </a:lnTo>
                  <a:lnTo>
                    <a:pt x="240935" y="956023"/>
                  </a:lnTo>
                  <a:lnTo>
                    <a:pt x="241139" y="955559"/>
                  </a:lnTo>
                  <a:lnTo>
                    <a:pt x="241407" y="955155"/>
                  </a:lnTo>
                  <a:lnTo>
                    <a:pt x="241671" y="954882"/>
                  </a:lnTo>
                  <a:lnTo>
                    <a:pt x="241977" y="954645"/>
                  </a:lnTo>
                  <a:lnTo>
                    <a:pt x="242310" y="954432"/>
                  </a:lnTo>
                  <a:lnTo>
                    <a:pt x="242654" y="954222"/>
                  </a:lnTo>
                  <a:lnTo>
                    <a:pt x="242986" y="954009"/>
                  </a:lnTo>
                  <a:lnTo>
                    <a:pt x="243428" y="953750"/>
                  </a:lnTo>
                  <a:lnTo>
                    <a:pt x="244349" y="953281"/>
                  </a:lnTo>
                  <a:lnTo>
                    <a:pt x="244764" y="953008"/>
                  </a:lnTo>
                  <a:lnTo>
                    <a:pt x="245108" y="952676"/>
                  </a:lnTo>
                  <a:lnTo>
                    <a:pt x="245342" y="952349"/>
                  </a:lnTo>
                  <a:lnTo>
                    <a:pt x="245554" y="951985"/>
                  </a:lnTo>
                  <a:lnTo>
                    <a:pt x="245728" y="951599"/>
                  </a:lnTo>
                  <a:lnTo>
                    <a:pt x="245841" y="951208"/>
                  </a:lnTo>
                  <a:lnTo>
                    <a:pt x="245858" y="950995"/>
                  </a:lnTo>
                  <a:lnTo>
                    <a:pt x="245871" y="950831"/>
                  </a:lnTo>
                  <a:lnTo>
                    <a:pt x="245788" y="950430"/>
                  </a:lnTo>
                  <a:lnTo>
                    <a:pt x="245599" y="950031"/>
                  </a:lnTo>
                  <a:lnTo>
                    <a:pt x="245335" y="949635"/>
                  </a:lnTo>
                  <a:lnTo>
                    <a:pt x="245036" y="949253"/>
                  </a:lnTo>
                  <a:lnTo>
                    <a:pt x="244738" y="948903"/>
                  </a:lnTo>
                  <a:lnTo>
                    <a:pt x="244409" y="948557"/>
                  </a:lnTo>
                  <a:lnTo>
                    <a:pt x="244048" y="948244"/>
                  </a:lnTo>
                  <a:lnTo>
                    <a:pt x="243662" y="947948"/>
                  </a:lnTo>
                  <a:lnTo>
                    <a:pt x="243262" y="947666"/>
                  </a:lnTo>
                  <a:lnTo>
                    <a:pt x="242865" y="947398"/>
                  </a:lnTo>
                  <a:lnTo>
                    <a:pt x="242389" y="947111"/>
                  </a:lnTo>
                  <a:lnTo>
                    <a:pt x="241890" y="946852"/>
                  </a:lnTo>
                  <a:lnTo>
                    <a:pt x="240886" y="946357"/>
                  </a:lnTo>
                  <a:lnTo>
                    <a:pt x="240398" y="946079"/>
                  </a:lnTo>
                  <a:lnTo>
                    <a:pt x="239782" y="945689"/>
                  </a:lnTo>
                  <a:lnTo>
                    <a:pt x="239175" y="945270"/>
                  </a:lnTo>
                  <a:lnTo>
                    <a:pt x="238582" y="944838"/>
                  </a:lnTo>
                  <a:lnTo>
                    <a:pt x="238000" y="944384"/>
                  </a:lnTo>
                  <a:lnTo>
                    <a:pt x="237706" y="944138"/>
                  </a:lnTo>
                  <a:lnTo>
                    <a:pt x="236111" y="941528"/>
                  </a:lnTo>
                  <a:lnTo>
                    <a:pt x="236592" y="941110"/>
                  </a:lnTo>
                  <a:lnTo>
                    <a:pt x="236411" y="940619"/>
                  </a:lnTo>
                  <a:lnTo>
                    <a:pt x="236169" y="939923"/>
                  </a:lnTo>
                  <a:lnTo>
                    <a:pt x="236111" y="939782"/>
                  </a:lnTo>
                  <a:lnTo>
                    <a:pt x="236052" y="939637"/>
                  </a:lnTo>
                  <a:lnTo>
                    <a:pt x="235780" y="939069"/>
                  </a:lnTo>
                  <a:lnTo>
                    <a:pt x="235606" y="938660"/>
                  </a:lnTo>
                  <a:lnTo>
                    <a:pt x="235497" y="938387"/>
                  </a:lnTo>
                  <a:lnTo>
                    <a:pt x="235387" y="938091"/>
                  </a:lnTo>
                  <a:lnTo>
                    <a:pt x="235289" y="937791"/>
                  </a:lnTo>
                  <a:lnTo>
                    <a:pt x="235160" y="937341"/>
                  </a:lnTo>
                  <a:lnTo>
                    <a:pt x="235138" y="937236"/>
                  </a:lnTo>
                  <a:lnTo>
                    <a:pt x="235111" y="937137"/>
                  </a:lnTo>
                  <a:lnTo>
                    <a:pt x="235085" y="936509"/>
                  </a:lnTo>
                  <a:lnTo>
                    <a:pt x="235164" y="935900"/>
                  </a:lnTo>
                  <a:lnTo>
                    <a:pt x="235312" y="935277"/>
                  </a:lnTo>
                  <a:lnTo>
                    <a:pt x="235523" y="934672"/>
                  </a:lnTo>
                  <a:lnTo>
                    <a:pt x="235788" y="934095"/>
                  </a:lnTo>
                  <a:lnTo>
                    <a:pt x="236105" y="933567"/>
                  </a:lnTo>
                  <a:lnTo>
                    <a:pt x="235489" y="933067"/>
                  </a:lnTo>
                  <a:lnTo>
                    <a:pt x="234817" y="932617"/>
                  </a:lnTo>
                  <a:lnTo>
                    <a:pt x="234106" y="932217"/>
                  </a:lnTo>
                  <a:lnTo>
                    <a:pt x="233370" y="931885"/>
                  </a:lnTo>
                  <a:lnTo>
                    <a:pt x="232623" y="931622"/>
                  </a:lnTo>
                  <a:lnTo>
                    <a:pt x="231875" y="931430"/>
                  </a:lnTo>
                  <a:lnTo>
                    <a:pt x="231100" y="931299"/>
                  </a:lnTo>
                  <a:lnTo>
                    <a:pt x="230311" y="931230"/>
                  </a:lnTo>
                  <a:lnTo>
                    <a:pt x="229526" y="931239"/>
                  </a:lnTo>
                  <a:lnTo>
                    <a:pt x="228770" y="931326"/>
                  </a:lnTo>
                  <a:lnTo>
                    <a:pt x="227992" y="931490"/>
                  </a:lnTo>
                  <a:lnTo>
                    <a:pt x="227131" y="931730"/>
                  </a:lnTo>
                  <a:lnTo>
                    <a:pt x="226330" y="932031"/>
                  </a:lnTo>
                  <a:lnTo>
                    <a:pt x="225723" y="932376"/>
                  </a:lnTo>
                  <a:lnTo>
                    <a:pt x="225455" y="932744"/>
                  </a:lnTo>
                  <a:lnTo>
                    <a:pt x="225451" y="932967"/>
                  </a:lnTo>
                  <a:lnTo>
                    <a:pt x="225485" y="933195"/>
                  </a:lnTo>
                  <a:lnTo>
                    <a:pt x="225583" y="933654"/>
                  </a:lnTo>
                  <a:lnTo>
                    <a:pt x="225606" y="933886"/>
                  </a:lnTo>
                  <a:lnTo>
                    <a:pt x="225564" y="934313"/>
                  </a:lnTo>
                  <a:lnTo>
                    <a:pt x="225458" y="934745"/>
                  </a:lnTo>
                  <a:lnTo>
                    <a:pt x="225326" y="935173"/>
                  </a:lnTo>
                  <a:lnTo>
                    <a:pt x="225198" y="935604"/>
                  </a:lnTo>
                  <a:lnTo>
                    <a:pt x="225111" y="936041"/>
                  </a:lnTo>
                  <a:lnTo>
                    <a:pt x="225058" y="936495"/>
                  </a:lnTo>
                  <a:lnTo>
                    <a:pt x="225016" y="936954"/>
                  </a:lnTo>
                  <a:lnTo>
                    <a:pt x="224997" y="937418"/>
                  </a:lnTo>
                  <a:lnTo>
                    <a:pt x="225013" y="937873"/>
                  </a:lnTo>
                  <a:lnTo>
                    <a:pt x="225069" y="938318"/>
                  </a:lnTo>
                  <a:lnTo>
                    <a:pt x="225247" y="938914"/>
                  </a:lnTo>
                  <a:lnTo>
                    <a:pt x="225526" y="939496"/>
                  </a:lnTo>
                  <a:lnTo>
                    <a:pt x="225865" y="940060"/>
                  </a:lnTo>
                  <a:lnTo>
                    <a:pt x="226220" y="940624"/>
                  </a:lnTo>
                  <a:lnTo>
                    <a:pt x="226549" y="941192"/>
                  </a:lnTo>
                  <a:lnTo>
                    <a:pt x="227070" y="942183"/>
                  </a:lnTo>
                  <a:lnTo>
                    <a:pt x="227335" y="942679"/>
                  </a:lnTo>
                  <a:lnTo>
                    <a:pt x="227868" y="943661"/>
                  </a:lnTo>
                  <a:lnTo>
                    <a:pt x="228132" y="943888"/>
                  </a:lnTo>
                  <a:lnTo>
                    <a:pt x="228381" y="944147"/>
                  </a:lnTo>
                  <a:lnTo>
                    <a:pt x="228600" y="944434"/>
                  </a:lnTo>
                  <a:lnTo>
                    <a:pt x="228793" y="944738"/>
                  </a:lnTo>
                  <a:lnTo>
                    <a:pt x="228944" y="945052"/>
                  </a:lnTo>
                  <a:lnTo>
                    <a:pt x="229054" y="945457"/>
                  </a:lnTo>
                  <a:lnTo>
                    <a:pt x="229092" y="945893"/>
                  </a:lnTo>
                  <a:lnTo>
                    <a:pt x="229084" y="946348"/>
                  </a:lnTo>
                  <a:lnTo>
                    <a:pt x="229065" y="946802"/>
                  </a:lnTo>
                  <a:lnTo>
                    <a:pt x="229065" y="947253"/>
                  </a:lnTo>
                  <a:lnTo>
                    <a:pt x="229073" y="947562"/>
                  </a:lnTo>
                  <a:lnTo>
                    <a:pt x="229073" y="948185"/>
                  </a:lnTo>
                  <a:lnTo>
                    <a:pt x="229088" y="948494"/>
                  </a:lnTo>
                  <a:lnTo>
                    <a:pt x="229118" y="948803"/>
                  </a:lnTo>
                  <a:lnTo>
                    <a:pt x="229175" y="949098"/>
                  </a:lnTo>
                  <a:lnTo>
                    <a:pt x="229245" y="949394"/>
                  </a:lnTo>
                  <a:lnTo>
                    <a:pt x="229551" y="950471"/>
                  </a:lnTo>
                  <a:lnTo>
                    <a:pt x="229670" y="950863"/>
                  </a:lnTo>
                  <a:lnTo>
                    <a:pt x="229721" y="951058"/>
                  </a:lnTo>
                  <a:lnTo>
                    <a:pt x="229763" y="951258"/>
                  </a:lnTo>
                  <a:lnTo>
                    <a:pt x="229840" y="951776"/>
                  </a:lnTo>
                  <a:lnTo>
                    <a:pt x="229889" y="952368"/>
                  </a:lnTo>
                  <a:lnTo>
                    <a:pt x="229891" y="952931"/>
                  </a:lnTo>
                  <a:lnTo>
                    <a:pt x="229831" y="953382"/>
                  </a:lnTo>
                  <a:lnTo>
                    <a:pt x="229681" y="953618"/>
                  </a:lnTo>
                  <a:lnTo>
                    <a:pt x="229443" y="953668"/>
                  </a:lnTo>
                  <a:lnTo>
                    <a:pt x="229171" y="953641"/>
                  </a:lnTo>
                  <a:lnTo>
                    <a:pt x="228880" y="953577"/>
                  </a:lnTo>
                  <a:lnTo>
                    <a:pt x="228585" y="953518"/>
                  </a:lnTo>
                  <a:lnTo>
                    <a:pt x="228302" y="953509"/>
                  </a:lnTo>
                  <a:lnTo>
                    <a:pt x="227996" y="953563"/>
                  </a:lnTo>
                  <a:lnTo>
                    <a:pt x="227690" y="953650"/>
                  </a:lnTo>
                  <a:lnTo>
                    <a:pt x="227388" y="953763"/>
                  </a:lnTo>
                  <a:lnTo>
                    <a:pt x="227101" y="953900"/>
                  </a:lnTo>
                  <a:lnTo>
                    <a:pt x="226832" y="954054"/>
                  </a:lnTo>
                  <a:lnTo>
                    <a:pt x="226579" y="954222"/>
                  </a:lnTo>
                  <a:lnTo>
                    <a:pt x="226330" y="954409"/>
                  </a:lnTo>
                  <a:lnTo>
                    <a:pt x="226097" y="954618"/>
                  </a:lnTo>
                  <a:lnTo>
                    <a:pt x="225900" y="954845"/>
                  </a:lnTo>
                  <a:lnTo>
                    <a:pt x="225757" y="955091"/>
                  </a:lnTo>
                  <a:lnTo>
                    <a:pt x="225704" y="955400"/>
                  </a:lnTo>
                  <a:lnTo>
                    <a:pt x="225734" y="955768"/>
                  </a:lnTo>
                  <a:lnTo>
                    <a:pt x="225783" y="956137"/>
                  </a:lnTo>
                  <a:lnTo>
                    <a:pt x="225802" y="956432"/>
                  </a:lnTo>
                  <a:lnTo>
                    <a:pt x="225729" y="956600"/>
                  </a:lnTo>
                  <a:lnTo>
                    <a:pt x="225591" y="956664"/>
                  </a:lnTo>
                  <a:lnTo>
                    <a:pt x="225439" y="956705"/>
                  </a:lnTo>
                  <a:lnTo>
                    <a:pt x="225364" y="956714"/>
                  </a:lnTo>
                  <a:lnTo>
                    <a:pt x="220968" y="957528"/>
                  </a:lnTo>
                  <a:lnTo>
                    <a:pt x="220798" y="957524"/>
                  </a:lnTo>
                  <a:lnTo>
                    <a:pt x="220620" y="957537"/>
                  </a:lnTo>
                  <a:lnTo>
                    <a:pt x="220446" y="957569"/>
                  </a:lnTo>
                  <a:lnTo>
                    <a:pt x="220272" y="957614"/>
                  </a:lnTo>
                  <a:lnTo>
                    <a:pt x="220114" y="957678"/>
                  </a:lnTo>
                  <a:lnTo>
                    <a:pt x="219910" y="957823"/>
                  </a:lnTo>
                  <a:lnTo>
                    <a:pt x="219740" y="958042"/>
                  </a:lnTo>
                  <a:lnTo>
                    <a:pt x="219577" y="958278"/>
                  </a:lnTo>
                  <a:lnTo>
                    <a:pt x="219405" y="958492"/>
                  </a:lnTo>
                  <a:lnTo>
                    <a:pt x="219203" y="958637"/>
                  </a:lnTo>
                  <a:lnTo>
                    <a:pt x="218965" y="958706"/>
                  </a:lnTo>
                  <a:lnTo>
                    <a:pt x="218702" y="958728"/>
                  </a:lnTo>
                  <a:lnTo>
                    <a:pt x="218430" y="958719"/>
                  </a:lnTo>
                  <a:lnTo>
                    <a:pt x="218158" y="958678"/>
                  </a:lnTo>
                  <a:lnTo>
                    <a:pt x="217905" y="958614"/>
                  </a:lnTo>
                  <a:lnTo>
                    <a:pt x="217618" y="958524"/>
                  </a:lnTo>
                  <a:lnTo>
                    <a:pt x="217474" y="958465"/>
                  </a:lnTo>
                  <a:lnTo>
                    <a:pt x="217365" y="958396"/>
                  </a:lnTo>
                  <a:lnTo>
                    <a:pt x="217304" y="958315"/>
                  </a:lnTo>
                  <a:lnTo>
                    <a:pt x="217331" y="958201"/>
                  </a:lnTo>
                  <a:lnTo>
                    <a:pt x="217436" y="958042"/>
                  </a:lnTo>
                  <a:lnTo>
                    <a:pt x="217584" y="957878"/>
                  </a:lnTo>
                  <a:lnTo>
                    <a:pt x="217731" y="957755"/>
                  </a:lnTo>
                  <a:lnTo>
                    <a:pt x="217841" y="957714"/>
                  </a:lnTo>
                  <a:lnTo>
                    <a:pt x="216726" y="954395"/>
                  </a:lnTo>
                  <a:lnTo>
                    <a:pt x="216620" y="954168"/>
                  </a:lnTo>
                  <a:lnTo>
                    <a:pt x="216522" y="953936"/>
                  </a:lnTo>
                  <a:lnTo>
                    <a:pt x="216435" y="953695"/>
                  </a:lnTo>
                  <a:lnTo>
                    <a:pt x="216363" y="953450"/>
                  </a:lnTo>
                  <a:lnTo>
                    <a:pt x="216299" y="953208"/>
                  </a:lnTo>
                  <a:lnTo>
                    <a:pt x="216231" y="952804"/>
                  </a:lnTo>
                  <a:lnTo>
                    <a:pt x="216201" y="952386"/>
                  </a:lnTo>
                  <a:lnTo>
                    <a:pt x="216201" y="951967"/>
                  </a:lnTo>
                  <a:lnTo>
                    <a:pt x="216220" y="951545"/>
                  </a:lnTo>
                  <a:lnTo>
                    <a:pt x="216326" y="951295"/>
                  </a:lnTo>
                  <a:lnTo>
                    <a:pt x="216545" y="950794"/>
                  </a:lnTo>
                  <a:lnTo>
                    <a:pt x="216658" y="950544"/>
                  </a:lnTo>
                  <a:lnTo>
                    <a:pt x="216775" y="950299"/>
                  </a:lnTo>
                  <a:lnTo>
                    <a:pt x="216934" y="949990"/>
                  </a:lnTo>
                  <a:lnTo>
                    <a:pt x="217108" y="949689"/>
                  </a:lnTo>
                  <a:lnTo>
                    <a:pt x="217278" y="949385"/>
                  </a:lnTo>
                  <a:lnTo>
                    <a:pt x="217440" y="949080"/>
                  </a:lnTo>
                  <a:lnTo>
                    <a:pt x="217572" y="948762"/>
                  </a:lnTo>
                  <a:lnTo>
                    <a:pt x="217686" y="948416"/>
                  </a:lnTo>
                  <a:lnTo>
                    <a:pt x="217780" y="948062"/>
                  </a:lnTo>
                  <a:lnTo>
                    <a:pt x="217852" y="947698"/>
                  </a:lnTo>
                  <a:lnTo>
                    <a:pt x="217905" y="947334"/>
                  </a:lnTo>
                  <a:lnTo>
                    <a:pt x="217935" y="946971"/>
                  </a:lnTo>
                  <a:lnTo>
                    <a:pt x="217958" y="946884"/>
                  </a:lnTo>
                  <a:lnTo>
                    <a:pt x="218041" y="946111"/>
                  </a:lnTo>
                  <a:lnTo>
                    <a:pt x="218067" y="945311"/>
                  </a:lnTo>
                  <a:lnTo>
                    <a:pt x="218026" y="944511"/>
                  </a:lnTo>
                  <a:lnTo>
                    <a:pt x="217924" y="943725"/>
                  </a:lnTo>
                  <a:lnTo>
                    <a:pt x="217746" y="942970"/>
                  </a:lnTo>
                  <a:lnTo>
                    <a:pt x="217542" y="942401"/>
                  </a:lnTo>
                  <a:lnTo>
                    <a:pt x="217281" y="941842"/>
                  </a:lnTo>
                  <a:lnTo>
                    <a:pt x="216987" y="941296"/>
                  </a:lnTo>
                  <a:lnTo>
                    <a:pt x="216677" y="940760"/>
                  </a:lnTo>
                  <a:lnTo>
                    <a:pt x="216375" y="940219"/>
                  </a:lnTo>
                  <a:lnTo>
                    <a:pt x="216108" y="939674"/>
                  </a:lnTo>
                  <a:lnTo>
                    <a:pt x="215851" y="939110"/>
                  </a:lnTo>
                  <a:lnTo>
                    <a:pt x="215575" y="938564"/>
                  </a:lnTo>
                  <a:lnTo>
                    <a:pt x="215260" y="938055"/>
                  </a:lnTo>
                  <a:lnTo>
                    <a:pt x="214884" y="937623"/>
                  </a:lnTo>
                  <a:lnTo>
                    <a:pt x="214498" y="937364"/>
                  </a:lnTo>
                  <a:lnTo>
                    <a:pt x="214098" y="937123"/>
                  </a:lnTo>
                  <a:lnTo>
                    <a:pt x="213682" y="936900"/>
                  </a:lnTo>
                  <a:lnTo>
                    <a:pt x="213259" y="936700"/>
                  </a:lnTo>
                  <a:lnTo>
                    <a:pt x="212825" y="936527"/>
                  </a:lnTo>
                  <a:lnTo>
                    <a:pt x="212250" y="936341"/>
                  </a:lnTo>
                  <a:lnTo>
                    <a:pt x="211658" y="936204"/>
                  </a:lnTo>
                  <a:lnTo>
                    <a:pt x="211050" y="936104"/>
                  </a:lnTo>
                  <a:lnTo>
                    <a:pt x="210438" y="936032"/>
                  </a:lnTo>
                  <a:lnTo>
                    <a:pt x="209826" y="935977"/>
                  </a:lnTo>
                  <a:lnTo>
                    <a:pt x="209312" y="935936"/>
                  </a:lnTo>
                  <a:lnTo>
                    <a:pt x="208787" y="935904"/>
                  </a:lnTo>
                  <a:lnTo>
                    <a:pt x="208267" y="935895"/>
                  </a:lnTo>
                  <a:lnTo>
                    <a:pt x="207753" y="935918"/>
                  </a:lnTo>
                  <a:lnTo>
                    <a:pt x="207247" y="935991"/>
                  </a:lnTo>
                  <a:lnTo>
                    <a:pt x="206805" y="936114"/>
                  </a:lnTo>
                  <a:lnTo>
                    <a:pt x="206374" y="936282"/>
                  </a:lnTo>
                  <a:lnTo>
                    <a:pt x="205947" y="936472"/>
                  </a:lnTo>
                  <a:lnTo>
                    <a:pt x="205518" y="936659"/>
                  </a:lnTo>
                  <a:lnTo>
                    <a:pt x="205082" y="936814"/>
                  </a:lnTo>
                  <a:lnTo>
                    <a:pt x="204747" y="936927"/>
                  </a:lnTo>
                  <a:lnTo>
                    <a:pt x="204403" y="937055"/>
                  </a:lnTo>
                  <a:lnTo>
                    <a:pt x="204063" y="937168"/>
                  </a:lnTo>
                  <a:lnTo>
                    <a:pt x="203731" y="937227"/>
                  </a:lnTo>
                  <a:lnTo>
                    <a:pt x="203417" y="937213"/>
                  </a:lnTo>
                  <a:lnTo>
                    <a:pt x="203119" y="937096"/>
                  </a:lnTo>
                  <a:lnTo>
                    <a:pt x="202843" y="936886"/>
                  </a:lnTo>
                  <a:lnTo>
                    <a:pt x="202303" y="936368"/>
                  </a:lnTo>
                  <a:lnTo>
                    <a:pt x="202023" y="936141"/>
                  </a:lnTo>
                  <a:lnTo>
                    <a:pt x="201717" y="935945"/>
                  </a:lnTo>
                  <a:lnTo>
                    <a:pt x="201405" y="935759"/>
                  </a:lnTo>
                  <a:lnTo>
                    <a:pt x="201086" y="935582"/>
                  </a:lnTo>
                  <a:lnTo>
                    <a:pt x="200766" y="935413"/>
                  </a:lnTo>
                  <a:lnTo>
                    <a:pt x="199988" y="935022"/>
                  </a:lnTo>
                  <a:lnTo>
                    <a:pt x="199535" y="934804"/>
                  </a:lnTo>
                  <a:lnTo>
                    <a:pt x="199070" y="934604"/>
                  </a:lnTo>
                  <a:lnTo>
                    <a:pt x="198602" y="934427"/>
                  </a:lnTo>
                  <a:lnTo>
                    <a:pt x="198123" y="934281"/>
                  </a:lnTo>
                  <a:lnTo>
                    <a:pt x="197764" y="934195"/>
                  </a:lnTo>
                  <a:lnTo>
                    <a:pt x="197397" y="934118"/>
                  </a:lnTo>
                  <a:lnTo>
                    <a:pt x="197027" y="934063"/>
                  </a:lnTo>
                  <a:lnTo>
                    <a:pt x="196657" y="934022"/>
                  </a:lnTo>
                  <a:lnTo>
                    <a:pt x="196287" y="933999"/>
                  </a:lnTo>
                  <a:lnTo>
                    <a:pt x="195550" y="933976"/>
                  </a:lnTo>
                  <a:lnTo>
                    <a:pt x="195180" y="933990"/>
                  </a:lnTo>
                  <a:lnTo>
                    <a:pt x="194825" y="934045"/>
                  </a:lnTo>
                  <a:lnTo>
                    <a:pt x="194501" y="934149"/>
                  </a:lnTo>
                  <a:lnTo>
                    <a:pt x="194214" y="934322"/>
                  </a:lnTo>
                  <a:lnTo>
                    <a:pt x="193949" y="934545"/>
                  </a:lnTo>
                  <a:lnTo>
                    <a:pt x="193700" y="934804"/>
                  </a:lnTo>
                  <a:lnTo>
                    <a:pt x="193466" y="935081"/>
                  </a:lnTo>
                  <a:lnTo>
                    <a:pt x="193250" y="935363"/>
                  </a:lnTo>
                  <a:lnTo>
                    <a:pt x="193062" y="935623"/>
                  </a:lnTo>
                  <a:lnTo>
                    <a:pt x="192884" y="935900"/>
                  </a:lnTo>
                  <a:lnTo>
                    <a:pt x="192722" y="936181"/>
                  </a:lnTo>
                  <a:lnTo>
                    <a:pt x="192574" y="936472"/>
                  </a:lnTo>
                  <a:lnTo>
                    <a:pt x="192442" y="936768"/>
                  </a:lnTo>
                  <a:lnTo>
                    <a:pt x="192117" y="936941"/>
                  </a:lnTo>
                  <a:lnTo>
                    <a:pt x="191754" y="937105"/>
                  </a:lnTo>
                  <a:lnTo>
                    <a:pt x="191388" y="937227"/>
                  </a:lnTo>
                  <a:lnTo>
                    <a:pt x="191040" y="937282"/>
                  </a:lnTo>
                  <a:lnTo>
                    <a:pt x="190747" y="937236"/>
                  </a:lnTo>
                  <a:lnTo>
                    <a:pt x="190505" y="937059"/>
                  </a:lnTo>
                  <a:lnTo>
                    <a:pt x="190301" y="936773"/>
                  </a:lnTo>
                  <a:lnTo>
                    <a:pt x="190131" y="936423"/>
                  </a:lnTo>
                  <a:lnTo>
                    <a:pt x="189980" y="936045"/>
                  </a:lnTo>
                  <a:lnTo>
                    <a:pt x="189848" y="935690"/>
                  </a:lnTo>
                  <a:lnTo>
                    <a:pt x="189704" y="935141"/>
                  </a:lnTo>
                  <a:lnTo>
                    <a:pt x="189651" y="934554"/>
                  </a:lnTo>
                  <a:lnTo>
                    <a:pt x="189640" y="933954"/>
                  </a:lnTo>
                  <a:lnTo>
                    <a:pt x="189625" y="933349"/>
                  </a:lnTo>
                  <a:lnTo>
                    <a:pt x="189572" y="932758"/>
                  </a:lnTo>
                  <a:lnTo>
                    <a:pt x="189500" y="932322"/>
                  </a:lnTo>
                  <a:lnTo>
                    <a:pt x="189421" y="931885"/>
                  </a:lnTo>
                  <a:lnTo>
                    <a:pt x="189334" y="931449"/>
                  </a:lnTo>
                  <a:lnTo>
                    <a:pt x="189232" y="931017"/>
                  </a:lnTo>
                  <a:lnTo>
                    <a:pt x="189115" y="930590"/>
                  </a:lnTo>
                  <a:lnTo>
                    <a:pt x="188960" y="930171"/>
                  </a:lnTo>
                  <a:lnTo>
                    <a:pt x="188575" y="929348"/>
                  </a:lnTo>
                  <a:lnTo>
                    <a:pt x="188405" y="928939"/>
                  </a:lnTo>
                  <a:lnTo>
                    <a:pt x="188291" y="928512"/>
                  </a:lnTo>
                  <a:lnTo>
                    <a:pt x="188242" y="928002"/>
                  </a:lnTo>
                  <a:lnTo>
                    <a:pt x="188261" y="927480"/>
                  </a:lnTo>
                  <a:lnTo>
                    <a:pt x="188318" y="926948"/>
                  </a:lnTo>
                  <a:lnTo>
                    <a:pt x="188386" y="926416"/>
                  </a:lnTo>
                  <a:lnTo>
                    <a:pt x="188439" y="925889"/>
                  </a:lnTo>
                  <a:lnTo>
                    <a:pt x="188518" y="924616"/>
                  </a:lnTo>
                  <a:lnTo>
                    <a:pt x="188578" y="923765"/>
                  </a:lnTo>
                  <a:lnTo>
                    <a:pt x="188673" y="923733"/>
                  </a:lnTo>
                  <a:lnTo>
                    <a:pt x="188767" y="923697"/>
                  </a:lnTo>
                  <a:lnTo>
                    <a:pt x="188862" y="923652"/>
                  </a:lnTo>
                  <a:lnTo>
                    <a:pt x="189039" y="923552"/>
                  </a:lnTo>
                  <a:lnTo>
                    <a:pt x="189270" y="923252"/>
                  </a:lnTo>
                  <a:lnTo>
                    <a:pt x="189417" y="922770"/>
                  </a:lnTo>
                  <a:lnTo>
                    <a:pt x="189485" y="922202"/>
                  </a:lnTo>
                  <a:lnTo>
                    <a:pt x="189481" y="921619"/>
                  </a:lnTo>
                  <a:lnTo>
                    <a:pt x="189406" y="921110"/>
                  </a:lnTo>
                  <a:lnTo>
                    <a:pt x="189179" y="920615"/>
                  </a:lnTo>
                  <a:lnTo>
                    <a:pt x="188805" y="920151"/>
                  </a:lnTo>
                  <a:lnTo>
                    <a:pt x="188337" y="919710"/>
                  </a:lnTo>
                  <a:lnTo>
                    <a:pt x="187843" y="919287"/>
                  </a:lnTo>
                  <a:lnTo>
                    <a:pt x="187377" y="918860"/>
                  </a:lnTo>
                  <a:lnTo>
                    <a:pt x="187053" y="918537"/>
                  </a:lnTo>
                  <a:lnTo>
                    <a:pt x="186392" y="917910"/>
                  </a:lnTo>
                  <a:lnTo>
                    <a:pt x="186052" y="917605"/>
                  </a:lnTo>
                  <a:lnTo>
                    <a:pt x="185708" y="917305"/>
                  </a:lnTo>
                  <a:lnTo>
                    <a:pt x="184820" y="918074"/>
                  </a:lnTo>
                  <a:lnTo>
                    <a:pt x="182287" y="915905"/>
                  </a:lnTo>
                  <a:lnTo>
                    <a:pt x="184586" y="913364"/>
                  </a:lnTo>
                  <a:lnTo>
                    <a:pt x="184613" y="912645"/>
                  </a:lnTo>
                  <a:lnTo>
                    <a:pt x="184620" y="912286"/>
                  </a:lnTo>
                  <a:lnTo>
                    <a:pt x="184620" y="911563"/>
                  </a:lnTo>
                  <a:lnTo>
                    <a:pt x="184633" y="911054"/>
                  </a:lnTo>
                  <a:lnTo>
                    <a:pt x="184658" y="910531"/>
                  </a:lnTo>
                  <a:lnTo>
                    <a:pt x="184669" y="910013"/>
                  </a:lnTo>
                  <a:lnTo>
                    <a:pt x="184620" y="909518"/>
                  </a:lnTo>
                  <a:lnTo>
                    <a:pt x="184480" y="909072"/>
                  </a:lnTo>
                  <a:lnTo>
                    <a:pt x="184295" y="908754"/>
                  </a:lnTo>
                  <a:lnTo>
                    <a:pt x="184061" y="908458"/>
                  </a:lnTo>
                  <a:lnTo>
                    <a:pt x="183794" y="908181"/>
                  </a:lnTo>
                  <a:lnTo>
                    <a:pt x="183507" y="907917"/>
                  </a:lnTo>
                  <a:lnTo>
                    <a:pt x="182967" y="907440"/>
                  </a:lnTo>
                  <a:lnTo>
                    <a:pt x="182706" y="907217"/>
                  </a:lnTo>
                  <a:lnTo>
                    <a:pt x="182434" y="907012"/>
                  </a:lnTo>
                  <a:lnTo>
                    <a:pt x="182154" y="906840"/>
                  </a:lnTo>
                  <a:lnTo>
                    <a:pt x="181860" y="906717"/>
                  </a:lnTo>
                  <a:lnTo>
                    <a:pt x="181531" y="906658"/>
                  </a:lnTo>
                  <a:lnTo>
                    <a:pt x="181183" y="906667"/>
                  </a:lnTo>
                  <a:lnTo>
                    <a:pt x="180826" y="906703"/>
                  </a:lnTo>
                  <a:lnTo>
                    <a:pt x="180467" y="906749"/>
                  </a:lnTo>
                  <a:lnTo>
                    <a:pt x="180235" y="906767"/>
                  </a:lnTo>
                  <a:lnTo>
                    <a:pt x="179832" y="906672"/>
                  </a:lnTo>
                  <a:lnTo>
                    <a:pt x="179696" y="906644"/>
                  </a:lnTo>
                  <a:lnTo>
                    <a:pt x="179560" y="906622"/>
                  </a:lnTo>
                  <a:lnTo>
                    <a:pt x="179201" y="906585"/>
                  </a:lnTo>
                  <a:lnTo>
                    <a:pt x="178461" y="906581"/>
                  </a:lnTo>
                  <a:lnTo>
                    <a:pt x="178106" y="906553"/>
                  </a:lnTo>
                  <a:lnTo>
                    <a:pt x="177762" y="906476"/>
                  </a:lnTo>
                  <a:lnTo>
                    <a:pt x="177573" y="906399"/>
                  </a:lnTo>
                  <a:lnTo>
                    <a:pt x="177384" y="906308"/>
                  </a:lnTo>
                  <a:lnTo>
                    <a:pt x="177199" y="906203"/>
                  </a:lnTo>
                  <a:lnTo>
                    <a:pt x="177019" y="906094"/>
                  </a:lnTo>
                  <a:lnTo>
                    <a:pt x="176720" y="905890"/>
                  </a:lnTo>
                  <a:lnTo>
                    <a:pt x="176594" y="905799"/>
                  </a:lnTo>
                  <a:lnTo>
                    <a:pt x="176477" y="905703"/>
                  </a:lnTo>
                  <a:lnTo>
                    <a:pt x="176365" y="905599"/>
                  </a:lnTo>
                  <a:lnTo>
                    <a:pt x="176263" y="905485"/>
                  </a:lnTo>
                  <a:lnTo>
                    <a:pt x="176169" y="905353"/>
                  </a:lnTo>
                  <a:lnTo>
                    <a:pt x="176078" y="905212"/>
                  </a:lnTo>
                  <a:lnTo>
                    <a:pt x="176006" y="905058"/>
                  </a:lnTo>
                  <a:lnTo>
                    <a:pt x="175946" y="904903"/>
                  </a:lnTo>
                  <a:lnTo>
                    <a:pt x="175912" y="904749"/>
                  </a:lnTo>
                  <a:lnTo>
                    <a:pt x="175923" y="904553"/>
                  </a:lnTo>
                  <a:lnTo>
                    <a:pt x="175983" y="904353"/>
                  </a:lnTo>
                  <a:lnTo>
                    <a:pt x="176070" y="904148"/>
                  </a:lnTo>
                  <a:lnTo>
                    <a:pt x="176146" y="903939"/>
                  </a:lnTo>
                  <a:lnTo>
                    <a:pt x="176184" y="903735"/>
                  </a:lnTo>
                  <a:lnTo>
                    <a:pt x="176191" y="903485"/>
                  </a:lnTo>
                  <a:lnTo>
                    <a:pt x="176176" y="903221"/>
                  </a:lnTo>
                  <a:lnTo>
                    <a:pt x="176135" y="902966"/>
                  </a:lnTo>
                  <a:lnTo>
                    <a:pt x="176063" y="902726"/>
                  </a:lnTo>
                  <a:lnTo>
                    <a:pt x="175953" y="902516"/>
                  </a:lnTo>
                  <a:lnTo>
                    <a:pt x="175772" y="902325"/>
                  </a:lnTo>
                  <a:lnTo>
                    <a:pt x="175530" y="902171"/>
                  </a:lnTo>
                  <a:lnTo>
                    <a:pt x="175251" y="902044"/>
                  </a:lnTo>
                  <a:lnTo>
                    <a:pt x="174956" y="901948"/>
                  </a:lnTo>
                  <a:lnTo>
                    <a:pt x="174673" y="901871"/>
                  </a:lnTo>
                  <a:lnTo>
                    <a:pt x="174457" y="901839"/>
                  </a:lnTo>
                  <a:lnTo>
                    <a:pt x="174238" y="901830"/>
                  </a:lnTo>
                  <a:lnTo>
                    <a:pt x="173796" y="901835"/>
                  </a:lnTo>
                  <a:lnTo>
                    <a:pt x="173577" y="901826"/>
                  </a:lnTo>
                  <a:lnTo>
                    <a:pt x="173331" y="901803"/>
                  </a:lnTo>
                  <a:lnTo>
                    <a:pt x="173083" y="901785"/>
                  </a:lnTo>
                  <a:lnTo>
                    <a:pt x="172838" y="901753"/>
                  </a:lnTo>
                  <a:lnTo>
                    <a:pt x="172600" y="901707"/>
                  </a:lnTo>
                  <a:lnTo>
                    <a:pt x="172373" y="901634"/>
                  </a:lnTo>
                  <a:lnTo>
                    <a:pt x="172063" y="901471"/>
                  </a:lnTo>
                  <a:lnTo>
                    <a:pt x="171765" y="901257"/>
                  </a:lnTo>
                  <a:lnTo>
                    <a:pt x="171489" y="901007"/>
                  </a:lnTo>
                  <a:lnTo>
                    <a:pt x="171251" y="900725"/>
                  </a:lnTo>
                  <a:lnTo>
                    <a:pt x="171062" y="900430"/>
                  </a:lnTo>
                  <a:lnTo>
                    <a:pt x="170665" y="900168"/>
                  </a:lnTo>
                  <a:lnTo>
                    <a:pt x="170173" y="899847"/>
                  </a:lnTo>
                  <a:lnTo>
                    <a:pt x="169340" y="899311"/>
                  </a:lnTo>
                  <a:lnTo>
                    <a:pt x="168940" y="898979"/>
                  </a:lnTo>
                  <a:lnTo>
                    <a:pt x="168517" y="898684"/>
                  </a:lnTo>
                  <a:lnTo>
                    <a:pt x="168071" y="898420"/>
                  </a:lnTo>
                  <a:lnTo>
                    <a:pt x="167618" y="898193"/>
                  </a:lnTo>
                  <a:lnTo>
                    <a:pt x="167210" y="898025"/>
                  </a:lnTo>
                  <a:lnTo>
                    <a:pt x="166783" y="897870"/>
                  </a:lnTo>
                  <a:lnTo>
                    <a:pt x="166346" y="897752"/>
                  </a:lnTo>
                  <a:lnTo>
                    <a:pt x="165906" y="897675"/>
                  </a:lnTo>
                  <a:lnTo>
                    <a:pt x="165477" y="897652"/>
                  </a:lnTo>
                  <a:lnTo>
                    <a:pt x="165152" y="897707"/>
                  </a:lnTo>
                  <a:lnTo>
                    <a:pt x="164494" y="897948"/>
                  </a:lnTo>
                  <a:lnTo>
                    <a:pt x="164181" y="898025"/>
                  </a:lnTo>
                  <a:lnTo>
                    <a:pt x="163894" y="898011"/>
                  </a:lnTo>
                  <a:lnTo>
                    <a:pt x="163618" y="897884"/>
                  </a:lnTo>
                  <a:lnTo>
                    <a:pt x="163327" y="897684"/>
                  </a:lnTo>
                  <a:lnTo>
                    <a:pt x="163064" y="897443"/>
                  </a:lnTo>
                  <a:lnTo>
                    <a:pt x="162875" y="897184"/>
                  </a:lnTo>
                  <a:lnTo>
                    <a:pt x="162803" y="896947"/>
                  </a:lnTo>
                  <a:lnTo>
                    <a:pt x="162841" y="896761"/>
                  </a:lnTo>
                  <a:lnTo>
                    <a:pt x="162949" y="896574"/>
                  </a:lnTo>
                  <a:lnTo>
                    <a:pt x="163225" y="896193"/>
                  </a:lnTo>
                  <a:lnTo>
                    <a:pt x="163316" y="895993"/>
                  </a:lnTo>
                  <a:lnTo>
                    <a:pt x="163376" y="895647"/>
                  </a:lnTo>
                  <a:lnTo>
                    <a:pt x="163365" y="895279"/>
                  </a:lnTo>
                  <a:lnTo>
                    <a:pt x="163312" y="894897"/>
                  </a:lnTo>
                  <a:lnTo>
                    <a:pt x="163248" y="894515"/>
                  </a:lnTo>
                  <a:lnTo>
                    <a:pt x="163200" y="894138"/>
                  </a:lnTo>
                  <a:lnTo>
                    <a:pt x="163108" y="893124"/>
                  </a:lnTo>
                  <a:lnTo>
                    <a:pt x="163049" y="892620"/>
                  </a:lnTo>
                  <a:lnTo>
                    <a:pt x="162968" y="892119"/>
                  </a:lnTo>
                  <a:lnTo>
                    <a:pt x="162860" y="891628"/>
                  </a:lnTo>
                  <a:lnTo>
                    <a:pt x="162730" y="891119"/>
                  </a:lnTo>
                  <a:lnTo>
                    <a:pt x="162590" y="890592"/>
                  </a:lnTo>
                  <a:lnTo>
                    <a:pt x="162420" y="890088"/>
                  </a:lnTo>
                  <a:lnTo>
                    <a:pt x="162199" y="889628"/>
                  </a:lnTo>
                  <a:lnTo>
                    <a:pt x="161904" y="889255"/>
                  </a:lnTo>
                  <a:lnTo>
                    <a:pt x="161760" y="889128"/>
                  </a:lnTo>
                  <a:lnTo>
                    <a:pt x="161609" y="889005"/>
                  </a:lnTo>
                  <a:lnTo>
                    <a:pt x="161447" y="888892"/>
                  </a:lnTo>
                  <a:lnTo>
                    <a:pt x="161281" y="888792"/>
                  </a:lnTo>
                  <a:lnTo>
                    <a:pt x="161107" y="888701"/>
                  </a:lnTo>
                  <a:lnTo>
                    <a:pt x="157788" y="885970"/>
                  </a:lnTo>
                  <a:lnTo>
                    <a:pt x="157704" y="885901"/>
                  </a:lnTo>
                  <a:lnTo>
                    <a:pt x="153617" y="886633"/>
                  </a:lnTo>
                  <a:lnTo>
                    <a:pt x="152718" y="887428"/>
                  </a:lnTo>
                  <a:lnTo>
                    <a:pt x="152406" y="887687"/>
                  </a:lnTo>
                  <a:lnTo>
                    <a:pt x="152111" y="887978"/>
                  </a:lnTo>
                  <a:lnTo>
                    <a:pt x="151828" y="888283"/>
                  </a:lnTo>
                  <a:lnTo>
                    <a:pt x="151525" y="888626"/>
                  </a:lnTo>
                  <a:lnTo>
                    <a:pt x="150868" y="889347"/>
                  </a:lnTo>
                  <a:lnTo>
                    <a:pt x="150079" y="890256"/>
                  </a:lnTo>
                  <a:lnTo>
                    <a:pt x="149682" y="890706"/>
                  </a:lnTo>
                  <a:lnTo>
                    <a:pt x="149270" y="891142"/>
                  </a:lnTo>
                  <a:lnTo>
                    <a:pt x="148851" y="891556"/>
                  </a:lnTo>
                  <a:lnTo>
                    <a:pt x="148707" y="891688"/>
                  </a:lnTo>
                  <a:lnTo>
                    <a:pt x="148565" y="891824"/>
                  </a:lnTo>
                  <a:lnTo>
                    <a:pt x="147953" y="891665"/>
                  </a:lnTo>
                  <a:lnTo>
                    <a:pt x="147794" y="891779"/>
                  </a:lnTo>
                  <a:lnTo>
                    <a:pt x="147549" y="891942"/>
                  </a:lnTo>
                  <a:lnTo>
                    <a:pt x="147292" y="892097"/>
                  </a:lnTo>
                  <a:lnTo>
                    <a:pt x="147027" y="892233"/>
                  </a:lnTo>
                  <a:lnTo>
                    <a:pt x="146887" y="892293"/>
                  </a:lnTo>
                  <a:lnTo>
                    <a:pt x="146668" y="892365"/>
                  </a:lnTo>
                  <a:lnTo>
                    <a:pt x="146559" y="892397"/>
                  </a:lnTo>
                  <a:lnTo>
                    <a:pt x="146332" y="892447"/>
                  </a:lnTo>
                  <a:lnTo>
                    <a:pt x="146204" y="892383"/>
                  </a:lnTo>
                  <a:lnTo>
                    <a:pt x="145796" y="892447"/>
                  </a:lnTo>
                  <a:lnTo>
                    <a:pt x="142835" y="892233"/>
                  </a:lnTo>
                  <a:lnTo>
                    <a:pt x="142015" y="892174"/>
                  </a:lnTo>
                  <a:lnTo>
                    <a:pt x="142030" y="892088"/>
                  </a:lnTo>
                  <a:lnTo>
                    <a:pt x="142039" y="891997"/>
                  </a:lnTo>
                  <a:lnTo>
                    <a:pt x="142042" y="891906"/>
                  </a:lnTo>
                  <a:lnTo>
                    <a:pt x="142024" y="891724"/>
                  </a:lnTo>
                  <a:lnTo>
                    <a:pt x="142000" y="891624"/>
                  </a:lnTo>
                  <a:lnTo>
                    <a:pt x="141970" y="891529"/>
                  </a:lnTo>
                  <a:lnTo>
                    <a:pt x="141928" y="891433"/>
                  </a:lnTo>
                  <a:lnTo>
                    <a:pt x="141879" y="891342"/>
                  </a:lnTo>
                  <a:lnTo>
                    <a:pt x="141822" y="891260"/>
                  </a:lnTo>
                  <a:lnTo>
                    <a:pt x="141773" y="891201"/>
                  </a:lnTo>
                  <a:lnTo>
                    <a:pt x="141660" y="891097"/>
                  </a:lnTo>
                  <a:lnTo>
                    <a:pt x="141535" y="891001"/>
                  </a:lnTo>
                  <a:lnTo>
                    <a:pt x="141257" y="890856"/>
                  </a:lnTo>
                  <a:lnTo>
                    <a:pt x="140932" y="890774"/>
                  </a:lnTo>
                  <a:lnTo>
                    <a:pt x="140581" y="890724"/>
                  </a:lnTo>
                  <a:lnTo>
                    <a:pt x="140222" y="890687"/>
                  </a:lnTo>
                  <a:lnTo>
                    <a:pt x="139874" y="890637"/>
                  </a:lnTo>
                  <a:lnTo>
                    <a:pt x="139062" y="890483"/>
                  </a:lnTo>
                  <a:lnTo>
                    <a:pt x="138654" y="890415"/>
                  </a:lnTo>
                  <a:lnTo>
                    <a:pt x="137839" y="890265"/>
                  </a:lnTo>
                  <a:lnTo>
                    <a:pt x="137518" y="890215"/>
                  </a:lnTo>
                  <a:lnTo>
                    <a:pt x="137189" y="890178"/>
                  </a:lnTo>
                  <a:lnTo>
                    <a:pt x="136860" y="890133"/>
                  </a:lnTo>
                  <a:lnTo>
                    <a:pt x="136547" y="890060"/>
                  </a:lnTo>
                  <a:lnTo>
                    <a:pt x="136260" y="889942"/>
                  </a:lnTo>
                  <a:lnTo>
                    <a:pt x="136044" y="889797"/>
                  </a:lnTo>
                  <a:lnTo>
                    <a:pt x="135844" y="889624"/>
                  </a:lnTo>
                  <a:lnTo>
                    <a:pt x="135470" y="889233"/>
                  </a:lnTo>
                  <a:lnTo>
                    <a:pt x="135278" y="889042"/>
                  </a:lnTo>
                  <a:lnTo>
                    <a:pt x="134620" y="888469"/>
                  </a:lnTo>
                  <a:lnTo>
                    <a:pt x="134410" y="888269"/>
                  </a:lnTo>
                  <a:lnTo>
                    <a:pt x="134028" y="887869"/>
                  </a:lnTo>
                  <a:lnTo>
                    <a:pt x="133937" y="887769"/>
                  </a:lnTo>
                  <a:lnTo>
                    <a:pt x="133858" y="887664"/>
                  </a:lnTo>
                  <a:lnTo>
                    <a:pt x="133805" y="887551"/>
                  </a:lnTo>
                  <a:lnTo>
                    <a:pt x="133783" y="887392"/>
                  </a:lnTo>
                  <a:lnTo>
                    <a:pt x="133805" y="887219"/>
                  </a:lnTo>
                  <a:lnTo>
                    <a:pt x="133888" y="886851"/>
                  </a:lnTo>
                  <a:lnTo>
                    <a:pt x="133903" y="886673"/>
                  </a:lnTo>
                  <a:lnTo>
                    <a:pt x="133900" y="886565"/>
                  </a:lnTo>
                  <a:lnTo>
                    <a:pt x="133877" y="886342"/>
                  </a:lnTo>
                  <a:lnTo>
                    <a:pt x="133858" y="886237"/>
                  </a:lnTo>
                  <a:lnTo>
                    <a:pt x="133832" y="886128"/>
                  </a:lnTo>
                  <a:lnTo>
                    <a:pt x="133741" y="885901"/>
                  </a:lnTo>
                  <a:lnTo>
                    <a:pt x="133605" y="885678"/>
                  </a:lnTo>
                  <a:lnTo>
                    <a:pt x="133446" y="885469"/>
                  </a:lnTo>
                  <a:lnTo>
                    <a:pt x="133273" y="885264"/>
                  </a:lnTo>
                  <a:lnTo>
                    <a:pt x="133099" y="885069"/>
                  </a:lnTo>
                  <a:lnTo>
                    <a:pt x="132804" y="884764"/>
                  </a:lnTo>
                  <a:lnTo>
                    <a:pt x="132479" y="884482"/>
                  </a:lnTo>
                  <a:lnTo>
                    <a:pt x="132132" y="884219"/>
                  </a:lnTo>
                  <a:lnTo>
                    <a:pt x="131353" y="883701"/>
                  </a:lnTo>
                  <a:lnTo>
                    <a:pt x="130886" y="883423"/>
                  </a:lnTo>
                  <a:lnTo>
                    <a:pt x="130331" y="883141"/>
                  </a:lnTo>
                  <a:lnTo>
                    <a:pt x="129764" y="882887"/>
                  </a:lnTo>
                  <a:lnTo>
                    <a:pt x="129186" y="882650"/>
                  </a:lnTo>
                  <a:lnTo>
                    <a:pt x="128604" y="882432"/>
                  </a:lnTo>
                  <a:lnTo>
                    <a:pt x="127665" y="882119"/>
                  </a:lnTo>
                  <a:lnTo>
                    <a:pt x="126697" y="881860"/>
                  </a:lnTo>
                  <a:lnTo>
                    <a:pt x="125719" y="881650"/>
                  </a:lnTo>
                  <a:lnTo>
                    <a:pt x="124733" y="881477"/>
                  </a:lnTo>
                  <a:lnTo>
                    <a:pt x="123747" y="881337"/>
                  </a:lnTo>
                  <a:lnTo>
                    <a:pt x="122656" y="881205"/>
                  </a:lnTo>
                  <a:lnTo>
                    <a:pt x="121553" y="881118"/>
                  </a:lnTo>
                  <a:lnTo>
                    <a:pt x="120446" y="881073"/>
                  </a:lnTo>
                  <a:lnTo>
                    <a:pt x="119340" y="881082"/>
                  </a:lnTo>
                  <a:lnTo>
                    <a:pt x="118998" y="881101"/>
                  </a:lnTo>
                  <a:lnTo>
                    <a:pt x="118245" y="881150"/>
                  </a:lnTo>
                  <a:lnTo>
                    <a:pt x="117304" y="881255"/>
                  </a:lnTo>
                  <a:lnTo>
                    <a:pt x="116364" y="881410"/>
                  </a:lnTo>
                  <a:lnTo>
                    <a:pt x="115428" y="881600"/>
                  </a:lnTo>
                  <a:lnTo>
                    <a:pt x="114502" y="881832"/>
                  </a:lnTo>
                  <a:lnTo>
                    <a:pt x="113595" y="882100"/>
                  </a:lnTo>
                  <a:lnTo>
                    <a:pt x="113323" y="882146"/>
                  </a:lnTo>
                  <a:lnTo>
                    <a:pt x="113055" y="882196"/>
                  </a:lnTo>
                  <a:lnTo>
                    <a:pt x="112792" y="882259"/>
                  </a:lnTo>
                  <a:lnTo>
                    <a:pt x="112527" y="882328"/>
                  </a:lnTo>
                  <a:lnTo>
                    <a:pt x="112267" y="882409"/>
                  </a:lnTo>
                  <a:lnTo>
                    <a:pt x="111753" y="882605"/>
                  </a:lnTo>
                  <a:lnTo>
                    <a:pt x="111254" y="882850"/>
                  </a:lnTo>
                  <a:lnTo>
                    <a:pt x="110767" y="883128"/>
                  </a:lnTo>
                  <a:lnTo>
                    <a:pt x="109820" y="883719"/>
                  </a:lnTo>
                  <a:lnTo>
                    <a:pt x="109404" y="884014"/>
                  </a:lnTo>
                  <a:lnTo>
                    <a:pt x="108607" y="884664"/>
                  </a:lnTo>
                  <a:lnTo>
                    <a:pt x="108199" y="884964"/>
                  </a:lnTo>
                  <a:lnTo>
                    <a:pt x="107764" y="885210"/>
                  </a:lnTo>
                  <a:lnTo>
                    <a:pt x="107470" y="885337"/>
                  </a:lnTo>
                  <a:lnTo>
                    <a:pt x="107168" y="885451"/>
                  </a:lnTo>
                  <a:lnTo>
                    <a:pt x="106858" y="885551"/>
                  </a:lnTo>
                  <a:lnTo>
                    <a:pt x="106548" y="885633"/>
                  </a:lnTo>
                  <a:lnTo>
                    <a:pt x="106234" y="885687"/>
                  </a:lnTo>
                  <a:lnTo>
                    <a:pt x="105816" y="885719"/>
                  </a:lnTo>
                  <a:lnTo>
                    <a:pt x="105389" y="885705"/>
                  </a:lnTo>
                  <a:lnTo>
                    <a:pt x="104955" y="885660"/>
                  </a:lnTo>
                  <a:lnTo>
                    <a:pt x="104097" y="885537"/>
                  </a:lnTo>
                  <a:lnTo>
                    <a:pt x="103750" y="885482"/>
                  </a:lnTo>
                  <a:lnTo>
                    <a:pt x="103653" y="885463"/>
                  </a:lnTo>
                  <a:lnTo>
                    <a:pt x="102708" y="885278"/>
                  </a:lnTo>
                  <a:lnTo>
                    <a:pt x="102357" y="885219"/>
                  </a:lnTo>
                  <a:lnTo>
                    <a:pt x="101665" y="885119"/>
                  </a:lnTo>
                  <a:lnTo>
                    <a:pt x="100963" y="885041"/>
                  </a:lnTo>
                  <a:lnTo>
                    <a:pt x="100234" y="884996"/>
                  </a:lnTo>
                  <a:lnTo>
                    <a:pt x="99848" y="884987"/>
                  </a:lnTo>
                  <a:lnTo>
                    <a:pt x="99463" y="884987"/>
                  </a:lnTo>
                  <a:lnTo>
                    <a:pt x="99081" y="885000"/>
                  </a:lnTo>
                  <a:lnTo>
                    <a:pt x="98701" y="885037"/>
                  </a:lnTo>
                  <a:lnTo>
                    <a:pt x="98448" y="885073"/>
                  </a:lnTo>
                  <a:lnTo>
                    <a:pt x="98198" y="885119"/>
                  </a:lnTo>
                  <a:lnTo>
                    <a:pt x="97949" y="885169"/>
                  </a:lnTo>
                  <a:lnTo>
                    <a:pt x="97700" y="885228"/>
                  </a:lnTo>
                  <a:lnTo>
                    <a:pt x="97458" y="885296"/>
                  </a:lnTo>
                  <a:lnTo>
                    <a:pt x="97261" y="885364"/>
                  </a:lnTo>
                  <a:lnTo>
                    <a:pt x="96876" y="885519"/>
                  </a:lnTo>
                  <a:lnTo>
                    <a:pt x="96687" y="885601"/>
                  </a:lnTo>
                  <a:lnTo>
                    <a:pt x="96491" y="885674"/>
                  </a:lnTo>
                  <a:lnTo>
                    <a:pt x="95920" y="885896"/>
                  </a:lnTo>
                  <a:lnTo>
                    <a:pt x="95725" y="885955"/>
                  </a:lnTo>
                  <a:lnTo>
                    <a:pt x="95527" y="885996"/>
                  </a:lnTo>
                  <a:lnTo>
                    <a:pt x="95362" y="886014"/>
                  </a:lnTo>
                  <a:lnTo>
                    <a:pt x="95192" y="886023"/>
                  </a:lnTo>
                  <a:lnTo>
                    <a:pt x="95018" y="886023"/>
                  </a:lnTo>
                  <a:lnTo>
                    <a:pt x="94848" y="886010"/>
                  </a:lnTo>
                  <a:lnTo>
                    <a:pt x="94686" y="885978"/>
                  </a:lnTo>
                  <a:lnTo>
                    <a:pt x="94471" y="885914"/>
                  </a:lnTo>
                  <a:lnTo>
                    <a:pt x="94263" y="885823"/>
                  </a:lnTo>
                  <a:lnTo>
                    <a:pt x="94063" y="885710"/>
                  </a:lnTo>
                  <a:lnTo>
                    <a:pt x="93866" y="885583"/>
                  </a:lnTo>
                  <a:lnTo>
                    <a:pt x="93681" y="885451"/>
                  </a:lnTo>
                  <a:lnTo>
                    <a:pt x="93526" y="885328"/>
                  </a:lnTo>
                  <a:lnTo>
                    <a:pt x="93379" y="885192"/>
                  </a:lnTo>
                  <a:lnTo>
                    <a:pt x="93239" y="885051"/>
                  </a:lnTo>
                  <a:lnTo>
                    <a:pt x="92960" y="884760"/>
                  </a:lnTo>
                  <a:lnTo>
                    <a:pt x="92737" y="884519"/>
                  </a:lnTo>
                  <a:lnTo>
                    <a:pt x="92306" y="884023"/>
                  </a:lnTo>
                  <a:lnTo>
                    <a:pt x="92088" y="883783"/>
                  </a:lnTo>
                  <a:lnTo>
                    <a:pt x="91856" y="883551"/>
                  </a:lnTo>
                  <a:lnTo>
                    <a:pt x="91665" y="883400"/>
                  </a:lnTo>
                  <a:lnTo>
                    <a:pt x="91242" y="883128"/>
                  </a:lnTo>
                  <a:lnTo>
                    <a:pt x="91057" y="882978"/>
                  </a:lnTo>
                  <a:lnTo>
                    <a:pt x="90913" y="882801"/>
                  </a:lnTo>
                  <a:lnTo>
                    <a:pt x="90860" y="882691"/>
                  </a:lnTo>
                  <a:lnTo>
                    <a:pt x="90819" y="882578"/>
                  </a:lnTo>
                  <a:lnTo>
                    <a:pt x="90743" y="882341"/>
                  </a:lnTo>
                  <a:lnTo>
                    <a:pt x="90698" y="882228"/>
                  </a:lnTo>
                  <a:lnTo>
                    <a:pt x="90577" y="881987"/>
                  </a:lnTo>
                  <a:lnTo>
                    <a:pt x="90433" y="881746"/>
                  </a:lnTo>
                  <a:lnTo>
                    <a:pt x="90278" y="881518"/>
                  </a:lnTo>
                  <a:lnTo>
                    <a:pt x="90108" y="881296"/>
                  </a:lnTo>
                  <a:lnTo>
                    <a:pt x="89802" y="880928"/>
                  </a:lnTo>
                  <a:lnTo>
                    <a:pt x="89666" y="880773"/>
                  </a:lnTo>
                  <a:lnTo>
                    <a:pt x="89527" y="880623"/>
                  </a:lnTo>
                  <a:lnTo>
                    <a:pt x="89375" y="880491"/>
                  </a:lnTo>
                  <a:lnTo>
                    <a:pt x="89213" y="880391"/>
                  </a:lnTo>
                  <a:lnTo>
                    <a:pt x="89009" y="880327"/>
                  </a:lnTo>
                  <a:lnTo>
                    <a:pt x="88786" y="880295"/>
                  </a:lnTo>
                  <a:lnTo>
                    <a:pt x="88553" y="880295"/>
                  </a:lnTo>
                  <a:lnTo>
                    <a:pt x="88088" y="880314"/>
                  </a:lnTo>
                  <a:lnTo>
                    <a:pt x="87828" y="880336"/>
                  </a:lnTo>
                  <a:lnTo>
                    <a:pt x="87567" y="880373"/>
                  </a:lnTo>
                  <a:lnTo>
                    <a:pt x="87049" y="880473"/>
                  </a:lnTo>
                  <a:lnTo>
                    <a:pt x="86789" y="880519"/>
                  </a:lnTo>
                  <a:lnTo>
                    <a:pt x="86502" y="880546"/>
                  </a:lnTo>
                  <a:lnTo>
                    <a:pt x="85916" y="880582"/>
                  </a:lnTo>
                  <a:lnTo>
                    <a:pt x="85636" y="880627"/>
                  </a:lnTo>
                  <a:lnTo>
                    <a:pt x="85377" y="880714"/>
                  </a:lnTo>
                  <a:lnTo>
                    <a:pt x="85179" y="880827"/>
                  </a:lnTo>
                  <a:lnTo>
                    <a:pt x="84995" y="880964"/>
                  </a:lnTo>
                  <a:lnTo>
                    <a:pt x="84814" y="881118"/>
                  </a:lnTo>
                  <a:lnTo>
                    <a:pt x="84640" y="881282"/>
                  </a:lnTo>
                  <a:lnTo>
                    <a:pt x="84463" y="881432"/>
                  </a:lnTo>
                  <a:lnTo>
                    <a:pt x="84247" y="881605"/>
                  </a:lnTo>
                  <a:lnTo>
                    <a:pt x="84028" y="881768"/>
                  </a:lnTo>
                  <a:lnTo>
                    <a:pt x="83817" y="881941"/>
                  </a:lnTo>
                  <a:lnTo>
                    <a:pt x="83616" y="882123"/>
                  </a:lnTo>
                  <a:lnTo>
                    <a:pt x="83857" y="881776"/>
                  </a:lnTo>
                  <a:lnTo>
                    <a:pt x="83676" y="881795"/>
                  </a:lnTo>
                  <a:lnTo>
                    <a:pt x="83262" y="881910"/>
                  </a:lnTo>
                  <a:lnTo>
                    <a:pt x="82793" y="881951"/>
                  </a:lnTo>
                  <a:lnTo>
                    <a:pt x="82661" y="881893"/>
                  </a:lnTo>
                  <a:lnTo>
                    <a:pt x="79680" y="884531"/>
                  </a:lnTo>
                  <a:lnTo>
                    <a:pt x="77688" y="886284"/>
                  </a:lnTo>
                  <a:lnTo>
                    <a:pt x="74642" y="889150"/>
                  </a:lnTo>
                  <a:lnTo>
                    <a:pt x="71640" y="892163"/>
                  </a:lnTo>
                  <a:lnTo>
                    <a:pt x="68606" y="895086"/>
                  </a:lnTo>
                  <a:lnTo>
                    <a:pt x="65461" y="897686"/>
                  </a:lnTo>
                  <a:lnTo>
                    <a:pt x="62131" y="899730"/>
                  </a:lnTo>
                  <a:lnTo>
                    <a:pt x="61708" y="899920"/>
                  </a:lnTo>
                  <a:lnTo>
                    <a:pt x="60849" y="900266"/>
                  </a:lnTo>
                  <a:lnTo>
                    <a:pt x="60428" y="900457"/>
                  </a:lnTo>
                  <a:lnTo>
                    <a:pt x="60021" y="900682"/>
                  </a:lnTo>
                  <a:lnTo>
                    <a:pt x="59650" y="900942"/>
                  </a:lnTo>
                  <a:lnTo>
                    <a:pt x="59292" y="901236"/>
                  </a:lnTo>
                  <a:lnTo>
                    <a:pt x="58589" y="901852"/>
                  </a:lnTo>
                  <a:lnTo>
                    <a:pt x="58228" y="902141"/>
                  </a:lnTo>
                  <a:lnTo>
                    <a:pt x="57476" y="902683"/>
                  </a:lnTo>
                  <a:lnTo>
                    <a:pt x="56708" y="903199"/>
                  </a:lnTo>
                  <a:lnTo>
                    <a:pt x="55926" y="903684"/>
                  </a:lnTo>
                  <a:lnTo>
                    <a:pt x="55130" y="904136"/>
                  </a:lnTo>
                  <a:lnTo>
                    <a:pt x="54326" y="904551"/>
                  </a:lnTo>
                  <a:lnTo>
                    <a:pt x="53613" y="904880"/>
                  </a:lnTo>
                  <a:lnTo>
                    <a:pt x="52891" y="905180"/>
                  </a:lnTo>
                  <a:lnTo>
                    <a:pt x="52161" y="905454"/>
                  </a:lnTo>
                  <a:lnTo>
                    <a:pt x="51424" y="905709"/>
                  </a:lnTo>
                  <a:lnTo>
                    <a:pt x="50687" y="905947"/>
                  </a:lnTo>
                  <a:lnTo>
                    <a:pt x="50062" y="906136"/>
                  </a:lnTo>
                  <a:lnTo>
                    <a:pt x="49432" y="906312"/>
                  </a:lnTo>
                  <a:lnTo>
                    <a:pt x="48802" y="906474"/>
                  </a:lnTo>
                  <a:lnTo>
                    <a:pt x="48168" y="906622"/>
                  </a:lnTo>
                  <a:lnTo>
                    <a:pt x="47533" y="906757"/>
                  </a:lnTo>
                  <a:lnTo>
                    <a:pt x="45953" y="907144"/>
                  </a:lnTo>
                  <a:lnTo>
                    <a:pt x="45247" y="907329"/>
                  </a:lnTo>
                  <a:lnTo>
                    <a:pt x="44543" y="907527"/>
                  </a:lnTo>
                  <a:lnTo>
                    <a:pt x="43839" y="907715"/>
                  </a:lnTo>
                  <a:lnTo>
                    <a:pt x="43132" y="907874"/>
                  </a:lnTo>
                  <a:lnTo>
                    <a:pt x="42421" y="907983"/>
                  </a:lnTo>
                  <a:lnTo>
                    <a:pt x="41472" y="908035"/>
                  </a:lnTo>
                  <a:lnTo>
                    <a:pt x="40516" y="908006"/>
                  </a:lnTo>
                  <a:lnTo>
                    <a:pt x="39558" y="907921"/>
                  </a:lnTo>
                  <a:lnTo>
                    <a:pt x="38598" y="907804"/>
                  </a:lnTo>
                  <a:lnTo>
                    <a:pt x="37645" y="907683"/>
                  </a:lnTo>
                  <a:lnTo>
                    <a:pt x="36513" y="907527"/>
                  </a:lnTo>
                  <a:lnTo>
                    <a:pt x="35386" y="907336"/>
                  </a:lnTo>
                  <a:lnTo>
                    <a:pt x="34260" y="907116"/>
                  </a:lnTo>
                  <a:lnTo>
                    <a:pt x="33139" y="906870"/>
                  </a:lnTo>
                  <a:lnTo>
                    <a:pt x="32021" y="906605"/>
                  </a:lnTo>
                  <a:lnTo>
                    <a:pt x="31534" y="906473"/>
                  </a:lnTo>
                  <a:lnTo>
                    <a:pt x="30562" y="906181"/>
                  </a:lnTo>
                  <a:lnTo>
                    <a:pt x="30074" y="906049"/>
                  </a:lnTo>
                  <a:lnTo>
                    <a:pt x="29583" y="905945"/>
                  </a:lnTo>
                  <a:lnTo>
                    <a:pt x="28757" y="905836"/>
                  </a:lnTo>
                  <a:lnTo>
                    <a:pt x="27921" y="905784"/>
                  </a:lnTo>
                  <a:lnTo>
                    <a:pt x="27079" y="905782"/>
                  </a:lnTo>
                  <a:lnTo>
                    <a:pt x="26239" y="905819"/>
                  </a:lnTo>
                  <a:lnTo>
                    <a:pt x="25404" y="905885"/>
                  </a:lnTo>
                  <a:lnTo>
                    <a:pt x="24785" y="905967"/>
                  </a:lnTo>
                  <a:lnTo>
                    <a:pt x="24169" y="906082"/>
                  </a:lnTo>
                  <a:lnTo>
                    <a:pt x="23553" y="906210"/>
                  </a:lnTo>
                  <a:lnTo>
                    <a:pt x="22938" y="906331"/>
                  </a:lnTo>
                  <a:lnTo>
                    <a:pt x="22320" y="906424"/>
                  </a:lnTo>
                  <a:lnTo>
                    <a:pt x="21339" y="906506"/>
                  </a:lnTo>
                  <a:lnTo>
                    <a:pt x="20354" y="906537"/>
                  </a:lnTo>
                  <a:lnTo>
                    <a:pt x="19367" y="906540"/>
                  </a:lnTo>
                  <a:lnTo>
                    <a:pt x="18380" y="906535"/>
                  </a:lnTo>
                  <a:lnTo>
                    <a:pt x="17394" y="906544"/>
                  </a:lnTo>
                  <a:lnTo>
                    <a:pt x="16299" y="906562"/>
                  </a:lnTo>
                  <a:lnTo>
                    <a:pt x="14110" y="906589"/>
                  </a:lnTo>
                  <a:lnTo>
                    <a:pt x="13015" y="906615"/>
                  </a:lnTo>
                  <a:lnTo>
                    <a:pt x="11921" y="906663"/>
                  </a:lnTo>
                  <a:lnTo>
                    <a:pt x="11064" y="906723"/>
                  </a:lnTo>
                  <a:lnTo>
                    <a:pt x="10209" y="906797"/>
                  </a:lnTo>
                  <a:lnTo>
                    <a:pt x="8498" y="906956"/>
                  </a:lnTo>
                  <a:lnTo>
                    <a:pt x="6308" y="907122"/>
                  </a:lnTo>
                  <a:lnTo>
                    <a:pt x="5642" y="907166"/>
                  </a:lnTo>
                  <a:lnTo>
                    <a:pt x="4974" y="907196"/>
                  </a:lnTo>
                  <a:lnTo>
                    <a:pt x="4308" y="907202"/>
                  </a:lnTo>
                  <a:lnTo>
                    <a:pt x="3808" y="907191"/>
                  </a:lnTo>
                  <a:lnTo>
                    <a:pt x="3306" y="907170"/>
                  </a:lnTo>
                  <a:lnTo>
                    <a:pt x="2804" y="907139"/>
                  </a:lnTo>
                  <a:lnTo>
                    <a:pt x="2304" y="907098"/>
                  </a:lnTo>
                  <a:lnTo>
                    <a:pt x="1804" y="907047"/>
                  </a:lnTo>
                  <a:lnTo>
                    <a:pt x="120" y="906945"/>
                  </a:lnTo>
                  <a:lnTo>
                    <a:pt x="0" y="908987"/>
                  </a:lnTo>
                  <a:lnTo>
                    <a:pt x="456" y="909020"/>
                  </a:lnTo>
                  <a:lnTo>
                    <a:pt x="1246" y="909076"/>
                  </a:lnTo>
                  <a:lnTo>
                    <a:pt x="1246" y="909109"/>
                  </a:lnTo>
                  <a:lnTo>
                    <a:pt x="1756" y="909121"/>
                  </a:lnTo>
                  <a:lnTo>
                    <a:pt x="2992" y="909254"/>
                  </a:lnTo>
                  <a:lnTo>
                    <a:pt x="4312" y="909321"/>
                  </a:lnTo>
                  <a:lnTo>
                    <a:pt x="5972" y="909396"/>
                  </a:lnTo>
                  <a:lnTo>
                    <a:pt x="6629" y="909433"/>
                  </a:lnTo>
                  <a:lnTo>
                    <a:pt x="7797" y="909490"/>
                  </a:lnTo>
                  <a:lnTo>
                    <a:pt x="8691" y="909687"/>
                  </a:lnTo>
                  <a:lnTo>
                    <a:pt x="8855" y="909670"/>
                  </a:lnTo>
                  <a:lnTo>
                    <a:pt x="10214" y="909608"/>
                  </a:lnTo>
                  <a:lnTo>
                    <a:pt x="10749" y="909714"/>
                  </a:lnTo>
                  <a:lnTo>
                    <a:pt x="11688" y="909681"/>
                  </a:lnTo>
                  <a:lnTo>
                    <a:pt x="12218" y="909820"/>
                  </a:lnTo>
                  <a:lnTo>
                    <a:pt x="12509" y="909869"/>
                  </a:lnTo>
                  <a:lnTo>
                    <a:pt x="12836" y="909910"/>
                  </a:lnTo>
                  <a:lnTo>
                    <a:pt x="13922" y="909791"/>
                  </a:lnTo>
                  <a:lnTo>
                    <a:pt x="14783" y="909963"/>
                  </a:lnTo>
                  <a:lnTo>
                    <a:pt x="15828" y="910016"/>
                  </a:lnTo>
                  <a:lnTo>
                    <a:pt x="16511" y="910077"/>
                  </a:lnTo>
                  <a:lnTo>
                    <a:pt x="16927" y="910044"/>
                  </a:lnTo>
                  <a:lnTo>
                    <a:pt x="17204" y="909954"/>
                  </a:lnTo>
                  <a:lnTo>
                    <a:pt x="17424" y="909965"/>
                  </a:lnTo>
                  <a:lnTo>
                    <a:pt x="17832" y="909890"/>
                  </a:lnTo>
                  <a:lnTo>
                    <a:pt x="18361" y="909672"/>
                  </a:lnTo>
                  <a:lnTo>
                    <a:pt x="18969" y="909188"/>
                  </a:lnTo>
                  <a:lnTo>
                    <a:pt x="19420" y="909002"/>
                  </a:lnTo>
                  <a:lnTo>
                    <a:pt x="19836" y="909162"/>
                  </a:lnTo>
                  <a:lnTo>
                    <a:pt x="20297" y="909251"/>
                  </a:lnTo>
                  <a:lnTo>
                    <a:pt x="21239" y="909249"/>
                  </a:lnTo>
                  <a:lnTo>
                    <a:pt x="22100" y="909149"/>
                  </a:lnTo>
                  <a:lnTo>
                    <a:pt x="22447" y="909223"/>
                  </a:lnTo>
                  <a:lnTo>
                    <a:pt x="23169" y="909087"/>
                  </a:lnTo>
                  <a:lnTo>
                    <a:pt x="24103" y="908800"/>
                  </a:lnTo>
                  <a:lnTo>
                    <a:pt x="26073" y="908438"/>
                  </a:lnTo>
                  <a:lnTo>
                    <a:pt x="28281" y="908146"/>
                  </a:lnTo>
                  <a:lnTo>
                    <a:pt x="30716" y="908228"/>
                  </a:lnTo>
                  <a:lnTo>
                    <a:pt x="35821" y="910107"/>
                  </a:lnTo>
                  <a:lnTo>
                    <a:pt x="36763" y="910369"/>
                  </a:lnTo>
                  <a:lnTo>
                    <a:pt x="39325" y="910491"/>
                  </a:lnTo>
                  <a:lnTo>
                    <a:pt x="40795" y="910576"/>
                  </a:lnTo>
                  <a:lnTo>
                    <a:pt x="41615" y="910597"/>
                  </a:lnTo>
                  <a:lnTo>
                    <a:pt x="41658" y="910532"/>
                  </a:lnTo>
                  <a:lnTo>
                    <a:pt x="41707" y="910470"/>
                  </a:lnTo>
                  <a:lnTo>
                    <a:pt x="41763" y="910411"/>
                  </a:lnTo>
                  <a:lnTo>
                    <a:pt x="41821" y="910357"/>
                  </a:lnTo>
                  <a:lnTo>
                    <a:pt x="41884" y="910309"/>
                  </a:lnTo>
                  <a:lnTo>
                    <a:pt x="41982" y="910252"/>
                  </a:lnTo>
                  <a:lnTo>
                    <a:pt x="42091" y="910211"/>
                  </a:lnTo>
                  <a:lnTo>
                    <a:pt x="42206" y="910179"/>
                  </a:lnTo>
                  <a:lnTo>
                    <a:pt x="42440" y="910131"/>
                  </a:lnTo>
                  <a:lnTo>
                    <a:pt x="42630" y="910106"/>
                  </a:lnTo>
                  <a:lnTo>
                    <a:pt x="42825" y="910099"/>
                  </a:lnTo>
                  <a:lnTo>
                    <a:pt x="43020" y="910105"/>
                  </a:lnTo>
                  <a:lnTo>
                    <a:pt x="43651" y="910144"/>
                  </a:lnTo>
                  <a:lnTo>
                    <a:pt x="43891" y="910167"/>
                  </a:lnTo>
                  <a:lnTo>
                    <a:pt x="44366" y="910223"/>
                  </a:lnTo>
                  <a:lnTo>
                    <a:pt x="44606" y="910244"/>
                  </a:lnTo>
                  <a:lnTo>
                    <a:pt x="45188" y="910280"/>
                  </a:lnTo>
                  <a:lnTo>
                    <a:pt x="45797" y="910304"/>
                  </a:lnTo>
                  <a:lnTo>
                    <a:pt x="46414" y="910316"/>
                  </a:lnTo>
                  <a:lnTo>
                    <a:pt x="47031" y="910317"/>
                  </a:lnTo>
                  <a:lnTo>
                    <a:pt x="47647" y="910311"/>
                  </a:lnTo>
                  <a:lnTo>
                    <a:pt x="48360" y="910296"/>
                  </a:lnTo>
                  <a:lnTo>
                    <a:pt x="48715" y="910284"/>
                  </a:lnTo>
                  <a:lnTo>
                    <a:pt x="49071" y="910266"/>
                  </a:lnTo>
                  <a:lnTo>
                    <a:pt x="49426" y="910243"/>
                  </a:lnTo>
                  <a:lnTo>
                    <a:pt x="49736" y="910216"/>
                  </a:lnTo>
                  <a:lnTo>
                    <a:pt x="50356" y="910150"/>
                  </a:lnTo>
                  <a:lnTo>
                    <a:pt x="50665" y="910110"/>
                  </a:lnTo>
                  <a:lnTo>
                    <a:pt x="50974" y="910066"/>
                  </a:lnTo>
                  <a:lnTo>
                    <a:pt x="52307" y="909795"/>
                  </a:lnTo>
                  <a:lnTo>
                    <a:pt x="52648" y="909721"/>
                  </a:lnTo>
                  <a:lnTo>
                    <a:pt x="52988" y="909640"/>
                  </a:lnTo>
                  <a:lnTo>
                    <a:pt x="53326" y="909551"/>
                  </a:lnTo>
                  <a:lnTo>
                    <a:pt x="53662" y="909455"/>
                  </a:lnTo>
                  <a:lnTo>
                    <a:pt x="53995" y="909353"/>
                  </a:lnTo>
                  <a:lnTo>
                    <a:pt x="54512" y="909179"/>
                  </a:lnTo>
                  <a:lnTo>
                    <a:pt x="55024" y="908989"/>
                  </a:lnTo>
                  <a:lnTo>
                    <a:pt x="55530" y="908781"/>
                  </a:lnTo>
                  <a:lnTo>
                    <a:pt x="56026" y="908554"/>
                  </a:lnTo>
                  <a:lnTo>
                    <a:pt x="56512" y="908308"/>
                  </a:lnTo>
                  <a:lnTo>
                    <a:pt x="56875" y="908106"/>
                  </a:lnTo>
                  <a:lnTo>
                    <a:pt x="57234" y="907893"/>
                  </a:lnTo>
                  <a:lnTo>
                    <a:pt x="57586" y="907669"/>
                  </a:lnTo>
                  <a:lnTo>
                    <a:pt x="57931" y="907435"/>
                  </a:lnTo>
                  <a:lnTo>
                    <a:pt x="58268" y="907191"/>
                  </a:lnTo>
                  <a:lnTo>
                    <a:pt x="73098" y="896270"/>
                  </a:lnTo>
                  <a:lnTo>
                    <a:pt x="79424" y="891476"/>
                  </a:lnTo>
                  <a:lnTo>
                    <a:pt x="79851" y="891167"/>
                  </a:lnTo>
                  <a:lnTo>
                    <a:pt x="80293" y="890882"/>
                  </a:lnTo>
                  <a:lnTo>
                    <a:pt x="80750" y="890620"/>
                  </a:lnTo>
                  <a:lnTo>
                    <a:pt x="81219" y="890382"/>
                  </a:lnTo>
                  <a:lnTo>
                    <a:pt x="81700" y="890170"/>
                  </a:lnTo>
                  <a:lnTo>
                    <a:pt x="82192" y="889983"/>
                  </a:lnTo>
                  <a:lnTo>
                    <a:pt x="82694" y="889822"/>
                  </a:lnTo>
                  <a:lnTo>
                    <a:pt x="83202" y="889688"/>
                  </a:lnTo>
                  <a:lnTo>
                    <a:pt x="83716" y="889581"/>
                  </a:lnTo>
                  <a:lnTo>
                    <a:pt x="84237" y="889501"/>
                  </a:lnTo>
                  <a:lnTo>
                    <a:pt x="84759" y="889448"/>
                  </a:lnTo>
                  <a:lnTo>
                    <a:pt x="85285" y="889423"/>
                  </a:lnTo>
                  <a:lnTo>
                    <a:pt x="85810" y="889426"/>
                  </a:lnTo>
                  <a:lnTo>
                    <a:pt x="86112" y="889439"/>
                  </a:lnTo>
                  <a:lnTo>
                    <a:pt x="86493" y="889464"/>
                  </a:lnTo>
                  <a:lnTo>
                    <a:pt x="86873" y="889503"/>
                  </a:lnTo>
                  <a:lnTo>
                    <a:pt x="87062" y="889527"/>
                  </a:lnTo>
                  <a:lnTo>
                    <a:pt x="87438" y="889586"/>
                  </a:lnTo>
                  <a:lnTo>
                    <a:pt x="87597" y="889619"/>
                  </a:lnTo>
                  <a:lnTo>
                    <a:pt x="88090" y="889732"/>
                  </a:lnTo>
                  <a:lnTo>
                    <a:pt x="88578" y="889870"/>
                  </a:lnTo>
                  <a:lnTo>
                    <a:pt x="89058" y="890034"/>
                  </a:lnTo>
                  <a:lnTo>
                    <a:pt x="89561" y="890241"/>
                  </a:lnTo>
                  <a:lnTo>
                    <a:pt x="90055" y="890474"/>
                  </a:lnTo>
                  <a:lnTo>
                    <a:pt x="90519" y="890728"/>
                  </a:lnTo>
                  <a:lnTo>
                    <a:pt x="90970" y="891005"/>
                  </a:lnTo>
                  <a:lnTo>
                    <a:pt x="91222" y="891175"/>
                  </a:lnTo>
                  <a:lnTo>
                    <a:pt x="97884" y="895776"/>
                  </a:lnTo>
                  <a:lnTo>
                    <a:pt x="98627" y="896261"/>
                  </a:lnTo>
                  <a:lnTo>
                    <a:pt x="99397" y="896706"/>
                  </a:lnTo>
                  <a:lnTo>
                    <a:pt x="100187" y="897110"/>
                  </a:lnTo>
                  <a:lnTo>
                    <a:pt x="100997" y="897472"/>
                  </a:lnTo>
                  <a:lnTo>
                    <a:pt x="101826" y="897791"/>
                  </a:lnTo>
                  <a:lnTo>
                    <a:pt x="102669" y="898065"/>
                  </a:lnTo>
                  <a:lnTo>
                    <a:pt x="103527" y="898295"/>
                  </a:lnTo>
                  <a:lnTo>
                    <a:pt x="104154" y="898434"/>
                  </a:lnTo>
                  <a:lnTo>
                    <a:pt x="105022" y="898584"/>
                  </a:lnTo>
                  <a:lnTo>
                    <a:pt x="105896" y="898689"/>
                  </a:lnTo>
                  <a:lnTo>
                    <a:pt x="106774" y="898748"/>
                  </a:lnTo>
                  <a:lnTo>
                    <a:pt x="107654" y="898760"/>
                  </a:lnTo>
                  <a:lnTo>
                    <a:pt x="108533" y="898725"/>
                  </a:lnTo>
                  <a:lnTo>
                    <a:pt x="109410" y="898645"/>
                  </a:lnTo>
                  <a:lnTo>
                    <a:pt x="110044" y="898570"/>
                  </a:lnTo>
                  <a:lnTo>
                    <a:pt x="113747" y="898155"/>
                  </a:lnTo>
                  <a:lnTo>
                    <a:pt x="123401" y="896939"/>
                  </a:lnTo>
                  <a:lnTo>
                    <a:pt x="123586" y="896930"/>
                  </a:lnTo>
                  <a:lnTo>
                    <a:pt x="123678" y="896933"/>
                  </a:lnTo>
                  <a:lnTo>
                    <a:pt x="123769" y="896940"/>
                  </a:lnTo>
                  <a:lnTo>
                    <a:pt x="123862" y="896952"/>
                  </a:lnTo>
                  <a:lnTo>
                    <a:pt x="123953" y="896969"/>
                  </a:lnTo>
                  <a:lnTo>
                    <a:pt x="124043" y="896991"/>
                  </a:lnTo>
                  <a:lnTo>
                    <a:pt x="124131" y="897017"/>
                  </a:lnTo>
                  <a:lnTo>
                    <a:pt x="124218" y="897048"/>
                  </a:lnTo>
                  <a:lnTo>
                    <a:pt x="124305" y="897084"/>
                  </a:lnTo>
                  <a:lnTo>
                    <a:pt x="124388" y="897130"/>
                  </a:lnTo>
                  <a:lnTo>
                    <a:pt x="124467" y="897183"/>
                  </a:lnTo>
                  <a:lnTo>
                    <a:pt x="124539" y="897245"/>
                  </a:lnTo>
                  <a:lnTo>
                    <a:pt x="124573" y="897279"/>
                  </a:lnTo>
                  <a:lnTo>
                    <a:pt x="124634" y="897351"/>
                  </a:lnTo>
                  <a:lnTo>
                    <a:pt x="124688" y="897430"/>
                  </a:lnTo>
                  <a:lnTo>
                    <a:pt x="124733" y="897513"/>
                  </a:lnTo>
                  <a:lnTo>
                    <a:pt x="124770" y="897601"/>
                  </a:lnTo>
                  <a:lnTo>
                    <a:pt x="124785" y="897646"/>
                  </a:lnTo>
                  <a:lnTo>
                    <a:pt x="124797" y="897692"/>
                  </a:lnTo>
                  <a:lnTo>
                    <a:pt x="124815" y="897786"/>
                  </a:lnTo>
                  <a:lnTo>
                    <a:pt x="124822" y="897881"/>
                  </a:lnTo>
                  <a:lnTo>
                    <a:pt x="124816" y="898021"/>
                  </a:lnTo>
                  <a:lnTo>
                    <a:pt x="124804" y="898135"/>
                  </a:lnTo>
                  <a:lnTo>
                    <a:pt x="124786" y="898247"/>
                  </a:lnTo>
                  <a:lnTo>
                    <a:pt x="124763" y="898358"/>
                  </a:lnTo>
                  <a:lnTo>
                    <a:pt x="124733" y="898468"/>
                  </a:lnTo>
                  <a:lnTo>
                    <a:pt x="124699" y="898576"/>
                  </a:lnTo>
                  <a:lnTo>
                    <a:pt x="124659" y="898682"/>
                  </a:lnTo>
                  <a:lnTo>
                    <a:pt x="124612" y="898786"/>
                  </a:lnTo>
                  <a:lnTo>
                    <a:pt x="124561" y="898887"/>
                  </a:lnTo>
                  <a:lnTo>
                    <a:pt x="124503" y="898986"/>
                  </a:lnTo>
                  <a:lnTo>
                    <a:pt x="124442" y="899081"/>
                  </a:lnTo>
                  <a:lnTo>
                    <a:pt x="114951" y="912304"/>
                  </a:lnTo>
                  <a:lnTo>
                    <a:pt x="106674" y="923922"/>
                  </a:lnTo>
                  <a:lnTo>
                    <a:pt x="103034" y="929020"/>
                  </a:lnTo>
                  <a:lnTo>
                    <a:pt x="99271" y="934298"/>
                  </a:lnTo>
                  <a:lnTo>
                    <a:pt x="94777" y="940602"/>
                  </a:lnTo>
                  <a:lnTo>
                    <a:pt x="91383" y="945360"/>
                  </a:lnTo>
                  <a:lnTo>
                    <a:pt x="92491" y="946821"/>
                  </a:lnTo>
                  <a:lnTo>
                    <a:pt x="94830" y="949542"/>
                  </a:lnTo>
                  <a:lnTo>
                    <a:pt x="96423" y="951299"/>
                  </a:lnTo>
                  <a:lnTo>
                    <a:pt x="96445" y="951479"/>
                  </a:lnTo>
                  <a:lnTo>
                    <a:pt x="96210" y="952811"/>
                  </a:lnTo>
                  <a:lnTo>
                    <a:pt x="95988" y="954164"/>
                  </a:lnTo>
                  <a:lnTo>
                    <a:pt x="96044" y="954125"/>
                  </a:lnTo>
                  <a:lnTo>
                    <a:pt x="96175" y="954044"/>
                  </a:lnTo>
                  <a:lnTo>
                    <a:pt x="96244" y="954009"/>
                  </a:lnTo>
                  <a:lnTo>
                    <a:pt x="96315" y="953981"/>
                  </a:lnTo>
                  <a:lnTo>
                    <a:pt x="96387" y="953963"/>
                  </a:lnTo>
                  <a:lnTo>
                    <a:pt x="96433" y="953957"/>
                  </a:lnTo>
                  <a:lnTo>
                    <a:pt x="96481" y="953954"/>
                  </a:lnTo>
                  <a:lnTo>
                    <a:pt x="96576" y="953958"/>
                  </a:lnTo>
                  <a:lnTo>
                    <a:pt x="96667" y="953971"/>
                  </a:lnTo>
                  <a:lnTo>
                    <a:pt x="96755" y="953992"/>
                  </a:lnTo>
                  <a:lnTo>
                    <a:pt x="96797" y="954008"/>
                  </a:lnTo>
                  <a:lnTo>
                    <a:pt x="96837" y="954028"/>
                  </a:lnTo>
                  <a:lnTo>
                    <a:pt x="96868" y="954049"/>
                  </a:lnTo>
                  <a:lnTo>
                    <a:pt x="96926" y="954099"/>
                  </a:lnTo>
                  <a:lnTo>
                    <a:pt x="96975" y="954157"/>
                  </a:lnTo>
                  <a:lnTo>
                    <a:pt x="97005" y="954214"/>
                  </a:lnTo>
                  <a:lnTo>
                    <a:pt x="97024" y="954280"/>
                  </a:lnTo>
                  <a:lnTo>
                    <a:pt x="97035" y="954350"/>
                  </a:lnTo>
                  <a:lnTo>
                    <a:pt x="97039" y="954422"/>
                  </a:lnTo>
                  <a:lnTo>
                    <a:pt x="97041" y="954490"/>
                  </a:lnTo>
                  <a:lnTo>
                    <a:pt x="97035" y="954545"/>
                  </a:lnTo>
                  <a:lnTo>
                    <a:pt x="97026" y="954599"/>
                  </a:lnTo>
                  <a:lnTo>
                    <a:pt x="96986" y="954760"/>
                  </a:lnTo>
                  <a:lnTo>
                    <a:pt x="96895" y="955334"/>
                  </a:lnTo>
                  <a:lnTo>
                    <a:pt x="96826" y="955739"/>
                  </a:lnTo>
                  <a:lnTo>
                    <a:pt x="96784" y="955939"/>
                  </a:lnTo>
                  <a:lnTo>
                    <a:pt x="96774" y="956006"/>
                  </a:lnTo>
                  <a:lnTo>
                    <a:pt x="96774" y="956103"/>
                  </a:lnTo>
                  <a:lnTo>
                    <a:pt x="96788" y="956194"/>
                  </a:lnTo>
                  <a:lnTo>
                    <a:pt x="96803" y="956271"/>
                  </a:lnTo>
                  <a:lnTo>
                    <a:pt x="96808" y="956286"/>
                  </a:lnTo>
                  <a:lnTo>
                    <a:pt x="96815" y="956299"/>
                  </a:lnTo>
                  <a:lnTo>
                    <a:pt x="96829" y="956309"/>
                  </a:lnTo>
                  <a:lnTo>
                    <a:pt x="96901" y="956331"/>
                  </a:lnTo>
                  <a:lnTo>
                    <a:pt x="96978" y="956347"/>
                  </a:lnTo>
                  <a:lnTo>
                    <a:pt x="97060" y="956351"/>
                  </a:lnTo>
                  <a:lnTo>
                    <a:pt x="97309" y="956342"/>
                  </a:lnTo>
                  <a:lnTo>
                    <a:pt x="97874" y="956337"/>
                  </a:lnTo>
                  <a:lnTo>
                    <a:pt x="98016" y="956341"/>
                  </a:lnTo>
                  <a:lnTo>
                    <a:pt x="98115" y="956348"/>
                  </a:lnTo>
                  <a:lnTo>
                    <a:pt x="98311" y="956369"/>
                  </a:lnTo>
                  <a:lnTo>
                    <a:pt x="98508" y="956384"/>
                  </a:lnTo>
                  <a:lnTo>
                    <a:pt x="98608" y="956387"/>
                  </a:lnTo>
                  <a:lnTo>
                    <a:pt x="99179" y="956385"/>
                  </a:lnTo>
                  <a:lnTo>
                    <a:pt x="99347" y="956389"/>
                  </a:lnTo>
                  <a:lnTo>
                    <a:pt x="99492" y="956401"/>
                  </a:lnTo>
                  <a:lnTo>
                    <a:pt x="99741" y="956438"/>
                  </a:lnTo>
                  <a:lnTo>
                    <a:pt x="100151" y="956510"/>
                  </a:lnTo>
                  <a:lnTo>
                    <a:pt x="100289" y="956528"/>
                  </a:lnTo>
                  <a:lnTo>
                    <a:pt x="100426" y="956535"/>
                  </a:lnTo>
                  <a:lnTo>
                    <a:pt x="100563" y="956535"/>
                  </a:lnTo>
                  <a:lnTo>
                    <a:pt x="100607" y="956532"/>
                  </a:lnTo>
                  <a:lnTo>
                    <a:pt x="100684" y="956515"/>
                  </a:lnTo>
                  <a:lnTo>
                    <a:pt x="100751" y="956492"/>
                  </a:lnTo>
                  <a:lnTo>
                    <a:pt x="100784" y="956477"/>
                  </a:lnTo>
                  <a:lnTo>
                    <a:pt x="100812" y="956459"/>
                  </a:lnTo>
                  <a:lnTo>
                    <a:pt x="100842" y="956433"/>
                  </a:lnTo>
                  <a:lnTo>
                    <a:pt x="100868" y="956401"/>
                  </a:lnTo>
                  <a:lnTo>
                    <a:pt x="100940" y="956298"/>
                  </a:lnTo>
                  <a:lnTo>
                    <a:pt x="101187" y="955997"/>
                  </a:lnTo>
                  <a:lnTo>
                    <a:pt x="101272" y="955899"/>
                  </a:lnTo>
                  <a:lnTo>
                    <a:pt x="101419" y="955739"/>
                  </a:lnTo>
                  <a:lnTo>
                    <a:pt x="101669" y="955491"/>
                  </a:lnTo>
                  <a:lnTo>
                    <a:pt x="102028" y="955120"/>
                  </a:lnTo>
                  <a:lnTo>
                    <a:pt x="102281" y="954867"/>
                  </a:lnTo>
                  <a:lnTo>
                    <a:pt x="102527" y="954630"/>
                  </a:lnTo>
                  <a:lnTo>
                    <a:pt x="102611" y="954556"/>
                  </a:lnTo>
                  <a:lnTo>
                    <a:pt x="102790" y="954415"/>
                  </a:lnTo>
                  <a:lnTo>
                    <a:pt x="102871" y="954339"/>
                  </a:lnTo>
                  <a:lnTo>
                    <a:pt x="102933" y="954253"/>
                  </a:lnTo>
                  <a:lnTo>
                    <a:pt x="102954" y="954214"/>
                  </a:lnTo>
                  <a:lnTo>
                    <a:pt x="102990" y="954132"/>
                  </a:lnTo>
                  <a:lnTo>
                    <a:pt x="103019" y="954049"/>
                  </a:lnTo>
                  <a:lnTo>
                    <a:pt x="103041" y="953951"/>
                  </a:lnTo>
                  <a:lnTo>
                    <a:pt x="103061" y="953801"/>
                  </a:lnTo>
                  <a:lnTo>
                    <a:pt x="103083" y="953672"/>
                  </a:lnTo>
                  <a:lnTo>
                    <a:pt x="103094" y="953574"/>
                  </a:lnTo>
                  <a:lnTo>
                    <a:pt x="103102" y="953545"/>
                  </a:lnTo>
                  <a:lnTo>
                    <a:pt x="103115" y="953521"/>
                  </a:lnTo>
                  <a:lnTo>
                    <a:pt x="103139" y="953504"/>
                  </a:lnTo>
                  <a:lnTo>
                    <a:pt x="103205" y="953488"/>
                  </a:lnTo>
                  <a:lnTo>
                    <a:pt x="103423" y="953454"/>
                  </a:lnTo>
                  <a:lnTo>
                    <a:pt x="103569" y="953444"/>
                  </a:lnTo>
                  <a:lnTo>
                    <a:pt x="103665" y="953445"/>
                  </a:lnTo>
                  <a:lnTo>
                    <a:pt x="103759" y="953456"/>
                  </a:lnTo>
                  <a:lnTo>
                    <a:pt x="103839" y="953475"/>
                  </a:lnTo>
                  <a:lnTo>
                    <a:pt x="103916" y="953502"/>
                  </a:lnTo>
                  <a:lnTo>
                    <a:pt x="103952" y="953521"/>
                  </a:lnTo>
                  <a:lnTo>
                    <a:pt x="103999" y="953555"/>
                  </a:lnTo>
                  <a:lnTo>
                    <a:pt x="104041" y="953595"/>
                  </a:lnTo>
                  <a:lnTo>
                    <a:pt x="104058" y="953618"/>
                  </a:lnTo>
                  <a:lnTo>
                    <a:pt x="104070" y="953643"/>
                  </a:lnTo>
                  <a:lnTo>
                    <a:pt x="104086" y="953700"/>
                  </a:lnTo>
                  <a:lnTo>
                    <a:pt x="104090" y="953758"/>
                  </a:lnTo>
                  <a:lnTo>
                    <a:pt x="104085" y="953815"/>
                  </a:lnTo>
                  <a:lnTo>
                    <a:pt x="104070" y="953871"/>
                  </a:lnTo>
                  <a:lnTo>
                    <a:pt x="104058" y="953898"/>
                  </a:lnTo>
                  <a:lnTo>
                    <a:pt x="104034" y="953932"/>
                  </a:lnTo>
                  <a:lnTo>
                    <a:pt x="104003" y="953962"/>
                  </a:lnTo>
                  <a:lnTo>
                    <a:pt x="103897" y="954049"/>
                  </a:lnTo>
                  <a:lnTo>
                    <a:pt x="103715" y="954253"/>
                  </a:lnTo>
                  <a:lnTo>
                    <a:pt x="103636" y="954328"/>
                  </a:lnTo>
                  <a:lnTo>
                    <a:pt x="103587" y="954382"/>
                  </a:lnTo>
                  <a:lnTo>
                    <a:pt x="103534" y="954455"/>
                  </a:lnTo>
                  <a:lnTo>
                    <a:pt x="103511" y="954494"/>
                  </a:lnTo>
                  <a:lnTo>
                    <a:pt x="103493" y="954535"/>
                  </a:lnTo>
                  <a:lnTo>
                    <a:pt x="103480" y="954576"/>
                  </a:lnTo>
                  <a:lnTo>
                    <a:pt x="103473" y="954612"/>
                  </a:lnTo>
                  <a:lnTo>
                    <a:pt x="103469" y="954649"/>
                  </a:lnTo>
                  <a:lnTo>
                    <a:pt x="103469" y="954686"/>
                  </a:lnTo>
                  <a:lnTo>
                    <a:pt x="103480" y="954758"/>
                  </a:lnTo>
                  <a:lnTo>
                    <a:pt x="103489" y="954788"/>
                  </a:lnTo>
                  <a:lnTo>
                    <a:pt x="103503" y="954818"/>
                  </a:lnTo>
                  <a:lnTo>
                    <a:pt x="103536" y="954873"/>
                  </a:lnTo>
                  <a:lnTo>
                    <a:pt x="103554" y="954898"/>
                  </a:lnTo>
                  <a:lnTo>
                    <a:pt x="103582" y="954926"/>
                  </a:lnTo>
                  <a:lnTo>
                    <a:pt x="103613" y="954950"/>
                  </a:lnTo>
                  <a:lnTo>
                    <a:pt x="103782" y="955060"/>
                  </a:lnTo>
                  <a:lnTo>
                    <a:pt x="103822" y="955092"/>
                  </a:lnTo>
                  <a:lnTo>
                    <a:pt x="103854" y="955124"/>
                  </a:lnTo>
                  <a:lnTo>
                    <a:pt x="103866" y="955146"/>
                  </a:lnTo>
                  <a:lnTo>
                    <a:pt x="103860" y="955167"/>
                  </a:lnTo>
                  <a:lnTo>
                    <a:pt x="103813" y="955266"/>
                  </a:lnTo>
                  <a:lnTo>
                    <a:pt x="103772" y="955326"/>
                  </a:lnTo>
                  <a:lnTo>
                    <a:pt x="103734" y="955361"/>
                  </a:lnTo>
                  <a:lnTo>
                    <a:pt x="103673" y="955394"/>
                  </a:lnTo>
                  <a:lnTo>
                    <a:pt x="103614" y="955410"/>
                  </a:lnTo>
                  <a:lnTo>
                    <a:pt x="103550" y="955415"/>
                  </a:lnTo>
                  <a:lnTo>
                    <a:pt x="103288" y="955399"/>
                  </a:lnTo>
                  <a:lnTo>
                    <a:pt x="103159" y="955376"/>
                  </a:lnTo>
                  <a:lnTo>
                    <a:pt x="103098" y="955373"/>
                  </a:lnTo>
                  <a:lnTo>
                    <a:pt x="103041" y="955383"/>
                  </a:lnTo>
                  <a:lnTo>
                    <a:pt x="102998" y="955402"/>
                  </a:lnTo>
                  <a:lnTo>
                    <a:pt x="102959" y="955428"/>
                  </a:lnTo>
                  <a:lnTo>
                    <a:pt x="102784" y="955578"/>
                  </a:lnTo>
                  <a:lnTo>
                    <a:pt x="102722" y="955637"/>
                  </a:lnTo>
                  <a:lnTo>
                    <a:pt x="102604" y="955761"/>
                  </a:lnTo>
                  <a:lnTo>
                    <a:pt x="102392" y="956002"/>
                  </a:lnTo>
                  <a:lnTo>
                    <a:pt x="102248" y="956189"/>
                  </a:lnTo>
                  <a:lnTo>
                    <a:pt x="102117" y="956387"/>
                  </a:lnTo>
                  <a:lnTo>
                    <a:pt x="102088" y="956438"/>
                  </a:lnTo>
                  <a:lnTo>
                    <a:pt x="102062" y="956491"/>
                  </a:lnTo>
                  <a:lnTo>
                    <a:pt x="102044" y="956545"/>
                  </a:lnTo>
                  <a:lnTo>
                    <a:pt x="102030" y="956607"/>
                  </a:lnTo>
                  <a:lnTo>
                    <a:pt x="102026" y="956639"/>
                  </a:lnTo>
                  <a:lnTo>
                    <a:pt x="102026" y="956669"/>
                  </a:lnTo>
                  <a:lnTo>
                    <a:pt x="102033" y="956696"/>
                  </a:lnTo>
                  <a:lnTo>
                    <a:pt x="102060" y="956735"/>
                  </a:lnTo>
                  <a:lnTo>
                    <a:pt x="102119" y="956782"/>
                  </a:lnTo>
                  <a:lnTo>
                    <a:pt x="102162" y="956798"/>
                  </a:lnTo>
                  <a:lnTo>
                    <a:pt x="102213" y="956802"/>
                  </a:lnTo>
                  <a:lnTo>
                    <a:pt x="102376" y="956793"/>
                  </a:lnTo>
                  <a:lnTo>
                    <a:pt x="102566" y="956798"/>
                  </a:lnTo>
                  <a:lnTo>
                    <a:pt x="102656" y="956812"/>
                  </a:lnTo>
                  <a:lnTo>
                    <a:pt x="102784" y="956849"/>
                  </a:lnTo>
                  <a:lnTo>
                    <a:pt x="102882" y="956862"/>
                  </a:lnTo>
                  <a:lnTo>
                    <a:pt x="102993" y="956862"/>
                  </a:lnTo>
                  <a:lnTo>
                    <a:pt x="103302" y="956845"/>
                  </a:lnTo>
                  <a:lnTo>
                    <a:pt x="104372" y="955680"/>
                  </a:lnTo>
                  <a:lnTo>
                    <a:pt x="110635" y="956086"/>
                  </a:lnTo>
                  <a:lnTo>
                    <a:pt x="109363" y="975716"/>
                  </a:lnTo>
                  <a:lnTo>
                    <a:pt x="111269" y="975942"/>
                  </a:lnTo>
                  <a:lnTo>
                    <a:pt x="116820" y="976600"/>
                  </a:lnTo>
                  <a:lnTo>
                    <a:pt x="118233" y="975483"/>
                  </a:lnTo>
                  <a:lnTo>
                    <a:pt x="119037" y="971200"/>
                  </a:lnTo>
                  <a:lnTo>
                    <a:pt x="119045" y="970873"/>
                  </a:lnTo>
                  <a:lnTo>
                    <a:pt x="119475" y="968536"/>
                  </a:lnTo>
                  <a:lnTo>
                    <a:pt x="119581" y="966130"/>
                  </a:lnTo>
                  <a:lnTo>
                    <a:pt x="119634" y="963198"/>
                  </a:lnTo>
                  <a:lnTo>
                    <a:pt x="119717" y="962161"/>
                  </a:lnTo>
                  <a:lnTo>
                    <a:pt x="120884" y="962179"/>
                  </a:lnTo>
                  <a:lnTo>
                    <a:pt x="121288" y="961274"/>
                  </a:lnTo>
                  <a:lnTo>
                    <a:pt x="121371" y="960911"/>
                  </a:lnTo>
                  <a:lnTo>
                    <a:pt x="121707" y="959460"/>
                  </a:lnTo>
                  <a:lnTo>
                    <a:pt x="121786" y="958810"/>
                  </a:lnTo>
                  <a:lnTo>
                    <a:pt x="121798" y="958096"/>
                  </a:lnTo>
                  <a:lnTo>
                    <a:pt x="121934" y="957769"/>
                  </a:lnTo>
                  <a:lnTo>
                    <a:pt x="121937" y="957510"/>
                  </a:lnTo>
                  <a:lnTo>
                    <a:pt x="122341" y="956605"/>
                  </a:lnTo>
                  <a:lnTo>
                    <a:pt x="122606" y="956414"/>
                  </a:lnTo>
                  <a:lnTo>
                    <a:pt x="123750" y="953895"/>
                  </a:lnTo>
                  <a:lnTo>
                    <a:pt x="120850" y="953258"/>
                  </a:lnTo>
                  <a:lnTo>
                    <a:pt x="120525" y="953122"/>
                  </a:lnTo>
                  <a:lnTo>
                    <a:pt x="120747" y="948132"/>
                  </a:lnTo>
                  <a:lnTo>
                    <a:pt x="120913" y="944389"/>
                  </a:lnTo>
                  <a:lnTo>
                    <a:pt x="121329" y="936945"/>
                  </a:lnTo>
                  <a:lnTo>
                    <a:pt x="121233" y="930058"/>
                  </a:lnTo>
                  <a:lnTo>
                    <a:pt x="121446" y="923579"/>
                  </a:lnTo>
                  <a:lnTo>
                    <a:pt x="126505" y="915464"/>
                  </a:lnTo>
                  <a:lnTo>
                    <a:pt x="127604" y="913880"/>
                  </a:lnTo>
                  <a:lnTo>
                    <a:pt x="133314" y="905658"/>
                  </a:lnTo>
                  <a:lnTo>
                    <a:pt x="135531" y="902530"/>
                  </a:lnTo>
                  <a:lnTo>
                    <a:pt x="135610" y="902285"/>
                  </a:lnTo>
                  <a:lnTo>
                    <a:pt x="135738" y="902035"/>
                  </a:lnTo>
                  <a:lnTo>
                    <a:pt x="135901" y="901803"/>
                  </a:lnTo>
                  <a:lnTo>
                    <a:pt x="136086" y="901598"/>
                  </a:lnTo>
                  <a:lnTo>
                    <a:pt x="136286" y="901434"/>
                  </a:lnTo>
                  <a:lnTo>
                    <a:pt x="136505" y="901321"/>
                  </a:lnTo>
                  <a:lnTo>
                    <a:pt x="136755" y="901248"/>
                  </a:lnTo>
                  <a:lnTo>
                    <a:pt x="137019" y="901207"/>
                  </a:lnTo>
                  <a:lnTo>
                    <a:pt x="137291" y="901171"/>
                  </a:lnTo>
                  <a:lnTo>
                    <a:pt x="137979" y="901089"/>
                  </a:lnTo>
                  <a:lnTo>
                    <a:pt x="138412" y="901066"/>
                  </a:lnTo>
                  <a:lnTo>
                    <a:pt x="138850" y="901062"/>
                  </a:lnTo>
                  <a:lnTo>
                    <a:pt x="139281" y="901084"/>
                  </a:lnTo>
                  <a:lnTo>
                    <a:pt x="139712" y="901130"/>
                  </a:lnTo>
                  <a:lnTo>
                    <a:pt x="141207" y="901302"/>
                  </a:lnTo>
                  <a:lnTo>
                    <a:pt x="142442" y="901443"/>
                  </a:lnTo>
                  <a:lnTo>
                    <a:pt x="142793" y="901225"/>
                  </a:lnTo>
                  <a:lnTo>
                    <a:pt x="143028" y="901084"/>
                  </a:lnTo>
                  <a:lnTo>
                    <a:pt x="143300" y="900911"/>
                  </a:lnTo>
                  <a:lnTo>
                    <a:pt x="143436" y="900821"/>
                  </a:lnTo>
                  <a:lnTo>
                    <a:pt x="143575" y="900743"/>
                  </a:lnTo>
                  <a:lnTo>
                    <a:pt x="143868" y="900602"/>
                  </a:lnTo>
                  <a:lnTo>
                    <a:pt x="144006" y="900575"/>
                  </a:lnTo>
                  <a:lnTo>
                    <a:pt x="144316" y="900502"/>
                  </a:lnTo>
                  <a:lnTo>
                    <a:pt x="144453" y="900479"/>
                  </a:lnTo>
                  <a:lnTo>
                    <a:pt x="144633" y="900461"/>
                  </a:lnTo>
                  <a:lnTo>
                    <a:pt x="144947" y="900457"/>
                  </a:lnTo>
                  <a:lnTo>
                    <a:pt x="145249" y="900493"/>
                  </a:lnTo>
                  <a:lnTo>
                    <a:pt x="145584" y="900607"/>
                  </a:lnTo>
                  <a:lnTo>
                    <a:pt x="145901" y="900803"/>
                  </a:lnTo>
                  <a:lnTo>
                    <a:pt x="146532" y="901275"/>
                  </a:lnTo>
                  <a:lnTo>
                    <a:pt x="146861" y="901471"/>
                  </a:lnTo>
                  <a:lnTo>
                    <a:pt x="147552" y="901753"/>
                  </a:lnTo>
                  <a:lnTo>
                    <a:pt x="148280" y="901957"/>
                  </a:lnTo>
                  <a:lnTo>
                    <a:pt x="149025" y="902121"/>
                  </a:lnTo>
                  <a:lnTo>
                    <a:pt x="149780" y="902271"/>
                  </a:lnTo>
                  <a:lnTo>
                    <a:pt x="150524" y="902439"/>
                  </a:lnTo>
                  <a:lnTo>
                    <a:pt x="151144" y="902584"/>
                  </a:lnTo>
                  <a:lnTo>
                    <a:pt x="152386" y="902862"/>
                  </a:lnTo>
                  <a:lnTo>
                    <a:pt x="153005" y="903012"/>
                  </a:lnTo>
                  <a:lnTo>
                    <a:pt x="153614" y="903185"/>
                  </a:lnTo>
                  <a:lnTo>
                    <a:pt x="154165" y="903330"/>
                  </a:lnTo>
                  <a:lnTo>
                    <a:pt x="154736" y="903467"/>
                  </a:lnTo>
                  <a:lnTo>
                    <a:pt x="155291" y="903626"/>
                  </a:lnTo>
                  <a:lnTo>
                    <a:pt x="155800" y="903835"/>
                  </a:lnTo>
                  <a:lnTo>
                    <a:pt x="156227" y="904130"/>
                  </a:lnTo>
                  <a:lnTo>
                    <a:pt x="156438" y="904371"/>
                  </a:lnTo>
                  <a:lnTo>
                    <a:pt x="156616" y="904644"/>
                  </a:lnTo>
                  <a:lnTo>
                    <a:pt x="156778" y="904935"/>
                  </a:lnTo>
                  <a:lnTo>
                    <a:pt x="156952" y="905217"/>
                  </a:lnTo>
                  <a:lnTo>
                    <a:pt x="157152" y="905467"/>
                  </a:lnTo>
                  <a:lnTo>
                    <a:pt x="157304" y="905621"/>
                  </a:lnTo>
                  <a:lnTo>
                    <a:pt x="157466" y="905771"/>
                  </a:lnTo>
                  <a:lnTo>
                    <a:pt x="157632" y="905912"/>
                  </a:lnTo>
                  <a:lnTo>
                    <a:pt x="157802" y="906044"/>
                  </a:lnTo>
                  <a:lnTo>
                    <a:pt x="157980" y="906172"/>
                  </a:lnTo>
                  <a:lnTo>
                    <a:pt x="158312" y="906353"/>
                  </a:lnTo>
                  <a:lnTo>
                    <a:pt x="158667" y="906490"/>
                  </a:lnTo>
                  <a:lnTo>
                    <a:pt x="159403" y="906740"/>
                  </a:lnTo>
                  <a:lnTo>
                    <a:pt x="159754" y="906890"/>
                  </a:lnTo>
                  <a:lnTo>
                    <a:pt x="160189" y="907108"/>
                  </a:lnTo>
                  <a:lnTo>
                    <a:pt x="160623" y="907340"/>
                  </a:lnTo>
                  <a:lnTo>
                    <a:pt x="161046" y="907595"/>
                  </a:lnTo>
                  <a:lnTo>
                    <a:pt x="161175" y="907687"/>
                  </a:lnTo>
                  <a:lnTo>
                    <a:pt x="161439" y="907876"/>
                  </a:lnTo>
                  <a:lnTo>
                    <a:pt x="161783" y="908194"/>
                  </a:lnTo>
                  <a:lnTo>
                    <a:pt x="162081" y="908567"/>
                  </a:lnTo>
                  <a:lnTo>
                    <a:pt x="162335" y="908981"/>
                  </a:lnTo>
                  <a:lnTo>
                    <a:pt x="162554" y="909426"/>
                  </a:lnTo>
                  <a:lnTo>
                    <a:pt x="162758" y="909881"/>
                  </a:lnTo>
                  <a:lnTo>
                    <a:pt x="162953" y="910331"/>
                  </a:lnTo>
                  <a:lnTo>
                    <a:pt x="163146" y="910745"/>
                  </a:lnTo>
                  <a:lnTo>
                    <a:pt x="163263" y="911145"/>
                  </a:lnTo>
                  <a:lnTo>
                    <a:pt x="163512" y="911595"/>
                  </a:lnTo>
                  <a:lnTo>
                    <a:pt x="163641" y="912027"/>
                  </a:lnTo>
                  <a:lnTo>
                    <a:pt x="163705" y="912459"/>
                  </a:lnTo>
                  <a:lnTo>
                    <a:pt x="163712" y="912659"/>
                  </a:lnTo>
                  <a:lnTo>
                    <a:pt x="163709" y="912863"/>
                  </a:lnTo>
                  <a:lnTo>
                    <a:pt x="163697" y="913063"/>
                  </a:lnTo>
                  <a:lnTo>
                    <a:pt x="163671" y="913263"/>
                  </a:lnTo>
                  <a:lnTo>
                    <a:pt x="163633" y="913459"/>
                  </a:lnTo>
                  <a:lnTo>
                    <a:pt x="163467" y="913859"/>
                  </a:lnTo>
                  <a:lnTo>
                    <a:pt x="163206" y="914236"/>
                  </a:lnTo>
                  <a:lnTo>
                    <a:pt x="162569" y="914959"/>
                  </a:lnTo>
                  <a:lnTo>
                    <a:pt x="162282" y="915337"/>
                  </a:lnTo>
                  <a:lnTo>
                    <a:pt x="162036" y="915723"/>
                  </a:lnTo>
                  <a:lnTo>
                    <a:pt x="161798" y="916114"/>
                  </a:lnTo>
                  <a:lnTo>
                    <a:pt x="161564" y="916514"/>
                  </a:lnTo>
                  <a:lnTo>
                    <a:pt x="161345" y="916914"/>
                  </a:lnTo>
                  <a:lnTo>
                    <a:pt x="161141" y="917323"/>
                  </a:lnTo>
                  <a:lnTo>
                    <a:pt x="161050" y="917532"/>
                  </a:lnTo>
                  <a:lnTo>
                    <a:pt x="160884" y="917960"/>
                  </a:lnTo>
                  <a:lnTo>
                    <a:pt x="160797" y="918169"/>
                  </a:lnTo>
                  <a:lnTo>
                    <a:pt x="160703" y="918373"/>
                  </a:lnTo>
                  <a:lnTo>
                    <a:pt x="160423" y="918796"/>
                  </a:lnTo>
                  <a:lnTo>
                    <a:pt x="160079" y="919192"/>
                  </a:lnTo>
                  <a:lnTo>
                    <a:pt x="159717" y="919578"/>
                  </a:lnTo>
                  <a:lnTo>
                    <a:pt x="159389" y="919974"/>
                  </a:lnTo>
                  <a:lnTo>
                    <a:pt x="159140" y="920406"/>
                  </a:lnTo>
                  <a:lnTo>
                    <a:pt x="159010" y="920719"/>
                  </a:lnTo>
                  <a:lnTo>
                    <a:pt x="158902" y="921042"/>
                  </a:lnTo>
                  <a:lnTo>
                    <a:pt x="158811" y="921374"/>
                  </a:lnTo>
                  <a:lnTo>
                    <a:pt x="158754" y="921706"/>
                  </a:lnTo>
                  <a:lnTo>
                    <a:pt x="158739" y="922038"/>
                  </a:lnTo>
                  <a:lnTo>
                    <a:pt x="158802" y="922406"/>
                  </a:lnTo>
                  <a:lnTo>
                    <a:pt x="158947" y="922774"/>
                  </a:lnTo>
                  <a:lnTo>
                    <a:pt x="159121" y="923147"/>
                  </a:lnTo>
                  <a:lnTo>
                    <a:pt x="159282" y="923515"/>
                  </a:lnTo>
                  <a:lnTo>
                    <a:pt x="159389" y="923897"/>
                  </a:lnTo>
                  <a:lnTo>
                    <a:pt x="159442" y="924243"/>
                  </a:lnTo>
                  <a:lnTo>
                    <a:pt x="159482" y="924602"/>
                  </a:lnTo>
                  <a:lnTo>
                    <a:pt x="159501" y="924961"/>
                  </a:lnTo>
                  <a:lnTo>
                    <a:pt x="159480" y="925311"/>
                  </a:lnTo>
                  <a:lnTo>
                    <a:pt x="159412" y="925639"/>
                  </a:lnTo>
                  <a:lnTo>
                    <a:pt x="159170" y="926102"/>
                  </a:lnTo>
                  <a:lnTo>
                    <a:pt x="158781" y="926529"/>
                  </a:lnTo>
                  <a:lnTo>
                    <a:pt x="158301" y="926925"/>
                  </a:lnTo>
                  <a:lnTo>
                    <a:pt x="157776" y="927284"/>
                  </a:lnTo>
                  <a:lnTo>
                    <a:pt x="157373" y="927534"/>
                  </a:lnTo>
                  <a:lnTo>
                    <a:pt x="157270" y="927607"/>
                  </a:lnTo>
                  <a:lnTo>
                    <a:pt x="156720" y="927911"/>
                  </a:lnTo>
                  <a:lnTo>
                    <a:pt x="156495" y="928016"/>
                  </a:lnTo>
                  <a:lnTo>
                    <a:pt x="156195" y="928229"/>
                  </a:lnTo>
                  <a:lnTo>
                    <a:pt x="155966" y="928296"/>
                  </a:lnTo>
                  <a:lnTo>
                    <a:pt x="155152" y="928534"/>
                  </a:lnTo>
                  <a:lnTo>
                    <a:pt x="153871" y="928766"/>
                  </a:lnTo>
                  <a:lnTo>
                    <a:pt x="152533" y="929053"/>
                  </a:lnTo>
                  <a:lnTo>
                    <a:pt x="152081" y="929144"/>
                  </a:lnTo>
                  <a:lnTo>
                    <a:pt x="151624" y="929226"/>
                  </a:lnTo>
                  <a:lnTo>
                    <a:pt x="151170" y="929298"/>
                  </a:lnTo>
                  <a:lnTo>
                    <a:pt x="150717" y="929362"/>
                  </a:lnTo>
                  <a:lnTo>
                    <a:pt x="150281" y="929430"/>
                  </a:lnTo>
                  <a:lnTo>
                    <a:pt x="149861" y="929631"/>
                  </a:lnTo>
                  <a:lnTo>
                    <a:pt x="149206" y="929953"/>
                  </a:lnTo>
                  <a:lnTo>
                    <a:pt x="148930" y="930117"/>
                  </a:lnTo>
                  <a:lnTo>
                    <a:pt x="148663" y="930294"/>
                  </a:lnTo>
                  <a:lnTo>
                    <a:pt x="148405" y="930489"/>
                  </a:lnTo>
                  <a:lnTo>
                    <a:pt x="148164" y="930699"/>
                  </a:lnTo>
                  <a:lnTo>
                    <a:pt x="147987" y="930876"/>
                  </a:lnTo>
                  <a:lnTo>
                    <a:pt x="147821" y="931062"/>
                  </a:lnTo>
                  <a:lnTo>
                    <a:pt x="147507" y="931453"/>
                  </a:lnTo>
                  <a:lnTo>
                    <a:pt x="147243" y="931799"/>
                  </a:lnTo>
                  <a:lnTo>
                    <a:pt x="147031" y="932094"/>
                  </a:lnTo>
                  <a:lnTo>
                    <a:pt x="146827" y="932395"/>
                  </a:lnTo>
                  <a:lnTo>
                    <a:pt x="146608" y="932726"/>
                  </a:lnTo>
                  <a:lnTo>
                    <a:pt x="146404" y="933067"/>
                  </a:lnTo>
                  <a:lnTo>
                    <a:pt x="146211" y="933413"/>
                  </a:lnTo>
                  <a:lnTo>
                    <a:pt x="146030" y="933767"/>
                  </a:lnTo>
                  <a:lnTo>
                    <a:pt x="145864" y="934127"/>
                  </a:lnTo>
                  <a:lnTo>
                    <a:pt x="145743" y="934404"/>
                  </a:lnTo>
                  <a:lnTo>
                    <a:pt x="145626" y="934686"/>
                  </a:lnTo>
                  <a:lnTo>
                    <a:pt x="145525" y="934972"/>
                  </a:lnTo>
                  <a:lnTo>
                    <a:pt x="145425" y="935259"/>
                  </a:lnTo>
                  <a:lnTo>
                    <a:pt x="145340" y="935550"/>
                  </a:lnTo>
                  <a:lnTo>
                    <a:pt x="145229" y="936022"/>
                  </a:lnTo>
                  <a:lnTo>
                    <a:pt x="145147" y="936509"/>
                  </a:lnTo>
                  <a:lnTo>
                    <a:pt x="145089" y="936995"/>
                  </a:lnTo>
                  <a:lnTo>
                    <a:pt x="144983" y="937977"/>
                  </a:lnTo>
                  <a:lnTo>
                    <a:pt x="144928" y="938437"/>
                  </a:lnTo>
                  <a:lnTo>
                    <a:pt x="144832" y="939355"/>
                  </a:lnTo>
                  <a:lnTo>
                    <a:pt x="145039" y="939996"/>
                  </a:lnTo>
                  <a:lnTo>
                    <a:pt x="145544" y="940611"/>
                  </a:lnTo>
                  <a:lnTo>
                    <a:pt x="148955" y="940441"/>
                  </a:lnTo>
                  <a:lnTo>
                    <a:pt x="150277" y="944259"/>
                  </a:lnTo>
                  <a:lnTo>
                    <a:pt x="146425" y="946911"/>
                  </a:lnTo>
                  <a:lnTo>
                    <a:pt x="146593" y="947279"/>
                  </a:lnTo>
                  <a:lnTo>
                    <a:pt x="146440" y="947415"/>
                  </a:lnTo>
                  <a:lnTo>
                    <a:pt x="146476" y="947475"/>
                  </a:lnTo>
                  <a:lnTo>
                    <a:pt x="146634" y="947716"/>
                  </a:lnTo>
                  <a:lnTo>
                    <a:pt x="146797" y="947953"/>
                  </a:lnTo>
                  <a:lnTo>
                    <a:pt x="147129" y="948380"/>
                  </a:lnTo>
                  <a:lnTo>
                    <a:pt x="147469" y="948762"/>
                  </a:lnTo>
                  <a:lnTo>
                    <a:pt x="147821" y="949135"/>
                  </a:lnTo>
                  <a:lnTo>
                    <a:pt x="148323" y="949653"/>
                  </a:lnTo>
                  <a:lnTo>
                    <a:pt x="148579" y="949908"/>
                  </a:lnTo>
                  <a:lnTo>
                    <a:pt x="148841" y="950158"/>
                  </a:lnTo>
                  <a:lnTo>
                    <a:pt x="149104" y="950403"/>
                  </a:lnTo>
                  <a:lnTo>
                    <a:pt x="149357" y="950581"/>
                  </a:lnTo>
                  <a:lnTo>
                    <a:pt x="149599" y="950772"/>
                  </a:lnTo>
                  <a:lnTo>
                    <a:pt x="149833" y="950981"/>
                  </a:lnTo>
                  <a:lnTo>
                    <a:pt x="150056" y="951199"/>
                  </a:lnTo>
                  <a:lnTo>
                    <a:pt x="150264" y="951426"/>
                  </a:lnTo>
                  <a:lnTo>
                    <a:pt x="150490" y="951726"/>
                  </a:lnTo>
                  <a:lnTo>
                    <a:pt x="150687" y="952049"/>
                  </a:lnTo>
                  <a:lnTo>
                    <a:pt x="151227" y="953063"/>
                  </a:lnTo>
                  <a:lnTo>
                    <a:pt x="151424" y="953441"/>
                  </a:lnTo>
                  <a:lnTo>
                    <a:pt x="151605" y="953827"/>
                  </a:lnTo>
                  <a:lnTo>
                    <a:pt x="151794" y="954209"/>
                  </a:lnTo>
                  <a:lnTo>
                    <a:pt x="152002" y="954568"/>
                  </a:lnTo>
                  <a:lnTo>
                    <a:pt x="152672" y="955254"/>
                  </a:lnTo>
                  <a:lnTo>
                    <a:pt x="153123" y="955609"/>
                  </a:lnTo>
                  <a:lnTo>
                    <a:pt x="153374" y="955786"/>
                  </a:lnTo>
                  <a:lnTo>
                    <a:pt x="153636" y="955896"/>
                  </a:lnTo>
                  <a:lnTo>
                    <a:pt x="154173" y="956132"/>
                  </a:lnTo>
                  <a:lnTo>
                    <a:pt x="154709" y="956314"/>
                  </a:lnTo>
                  <a:lnTo>
                    <a:pt x="155178" y="956423"/>
                  </a:lnTo>
                  <a:lnTo>
                    <a:pt x="155664" y="956496"/>
                  </a:lnTo>
                  <a:lnTo>
                    <a:pt x="156155" y="956528"/>
                  </a:lnTo>
                  <a:lnTo>
                    <a:pt x="156650" y="956523"/>
                  </a:lnTo>
                  <a:lnTo>
                    <a:pt x="157130" y="956482"/>
                  </a:lnTo>
                  <a:lnTo>
                    <a:pt x="157305" y="956451"/>
                  </a:lnTo>
                  <a:lnTo>
                    <a:pt x="157409" y="956432"/>
                  </a:lnTo>
                  <a:lnTo>
                    <a:pt x="157681" y="956369"/>
                  </a:lnTo>
                  <a:lnTo>
                    <a:pt x="158505" y="956132"/>
                  </a:lnTo>
                  <a:lnTo>
                    <a:pt x="160034" y="955741"/>
                  </a:lnTo>
                  <a:lnTo>
                    <a:pt x="160793" y="955523"/>
                  </a:lnTo>
                  <a:lnTo>
                    <a:pt x="161519" y="955245"/>
                  </a:lnTo>
                  <a:lnTo>
                    <a:pt x="162191" y="954891"/>
                  </a:lnTo>
                  <a:lnTo>
                    <a:pt x="162711" y="954513"/>
                  </a:lnTo>
                  <a:lnTo>
                    <a:pt x="163195" y="954082"/>
                  </a:lnTo>
                  <a:lnTo>
                    <a:pt x="163656" y="953609"/>
                  </a:lnTo>
                  <a:lnTo>
                    <a:pt x="164098" y="953118"/>
                  </a:lnTo>
                  <a:lnTo>
                    <a:pt x="164532" y="952627"/>
                  </a:lnTo>
                  <a:lnTo>
                    <a:pt x="164910" y="952181"/>
                  </a:lnTo>
                  <a:lnTo>
                    <a:pt x="165280" y="951722"/>
                  </a:lnTo>
                  <a:lnTo>
                    <a:pt x="165634" y="951249"/>
                  </a:lnTo>
                  <a:lnTo>
                    <a:pt x="165979" y="950772"/>
                  </a:lnTo>
                  <a:lnTo>
                    <a:pt x="166314" y="950290"/>
                  </a:lnTo>
                  <a:lnTo>
                    <a:pt x="166945" y="949403"/>
                  </a:lnTo>
                  <a:lnTo>
                    <a:pt x="167251" y="948953"/>
                  </a:lnTo>
                  <a:lnTo>
                    <a:pt x="167516" y="948489"/>
                  </a:lnTo>
                  <a:lnTo>
                    <a:pt x="167720" y="948007"/>
                  </a:lnTo>
                  <a:lnTo>
                    <a:pt x="167833" y="947553"/>
                  </a:lnTo>
                  <a:lnTo>
                    <a:pt x="167882" y="947080"/>
                  </a:lnTo>
                  <a:lnTo>
                    <a:pt x="167943" y="946111"/>
                  </a:lnTo>
                  <a:lnTo>
                    <a:pt x="168014" y="945643"/>
                  </a:lnTo>
                  <a:lnTo>
                    <a:pt x="168105" y="945279"/>
                  </a:lnTo>
                  <a:lnTo>
                    <a:pt x="168201" y="944915"/>
                  </a:lnTo>
                  <a:lnTo>
                    <a:pt x="168270" y="944783"/>
                  </a:lnTo>
                  <a:lnTo>
                    <a:pt x="168332" y="944561"/>
                  </a:lnTo>
                  <a:lnTo>
                    <a:pt x="168445" y="944206"/>
                  </a:lnTo>
                  <a:lnTo>
                    <a:pt x="168543" y="943842"/>
                  </a:lnTo>
                  <a:lnTo>
                    <a:pt x="168653" y="943138"/>
                  </a:lnTo>
                  <a:lnTo>
                    <a:pt x="168698" y="942415"/>
                  </a:lnTo>
                  <a:lnTo>
                    <a:pt x="168736" y="941688"/>
                  </a:lnTo>
                  <a:lnTo>
                    <a:pt x="168790" y="940887"/>
                  </a:lnTo>
                  <a:lnTo>
                    <a:pt x="169042" y="940360"/>
                  </a:lnTo>
                  <a:lnTo>
                    <a:pt x="169126" y="940241"/>
                  </a:lnTo>
                  <a:lnTo>
                    <a:pt x="169378" y="939823"/>
                  </a:lnTo>
                  <a:lnTo>
                    <a:pt x="169800" y="939332"/>
                  </a:lnTo>
                  <a:lnTo>
                    <a:pt x="170280" y="938869"/>
                  </a:lnTo>
                  <a:lnTo>
                    <a:pt x="170779" y="938419"/>
                  </a:lnTo>
                  <a:lnTo>
                    <a:pt x="171262" y="937968"/>
                  </a:lnTo>
                  <a:lnTo>
                    <a:pt x="171553" y="937655"/>
                  </a:lnTo>
                  <a:lnTo>
                    <a:pt x="171836" y="937323"/>
                  </a:lnTo>
                  <a:lnTo>
                    <a:pt x="172131" y="937009"/>
                  </a:lnTo>
                  <a:lnTo>
                    <a:pt x="172441" y="936741"/>
                  </a:lnTo>
                  <a:lnTo>
                    <a:pt x="172781" y="936559"/>
                  </a:lnTo>
                  <a:lnTo>
                    <a:pt x="173106" y="936468"/>
                  </a:lnTo>
                  <a:lnTo>
                    <a:pt x="173460" y="936405"/>
                  </a:lnTo>
                  <a:lnTo>
                    <a:pt x="173823" y="936391"/>
                  </a:lnTo>
                  <a:lnTo>
                    <a:pt x="174163" y="936427"/>
                  </a:lnTo>
                  <a:lnTo>
                    <a:pt x="174457" y="936527"/>
                  </a:lnTo>
                  <a:lnTo>
                    <a:pt x="174574" y="936605"/>
                  </a:lnTo>
                  <a:lnTo>
                    <a:pt x="174684" y="936691"/>
                  </a:lnTo>
                  <a:lnTo>
                    <a:pt x="174899" y="936886"/>
                  </a:lnTo>
                  <a:lnTo>
                    <a:pt x="175009" y="936977"/>
                  </a:lnTo>
                  <a:lnTo>
                    <a:pt x="175164" y="937086"/>
                  </a:lnTo>
                  <a:lnTo>
                    <a:pt x="175322" y="937191"/>
                  </a:lnTo>
                  <a:lnTo>
                    <a:pt x="175806" y="937491"/>
                  </a:lnTo>
                  <a:lnTo>
                    <a:pt x="176286" y="937745"/>
                  </a:lnTo>
                  <a:lnTo>
                    <a:pt x="176781" y="937977"/>
                  </a:lnTo>
                  <a:lnTo>
                    <a:pt x="177781" y="938414"/>
                  </a:lnTo>
                  <a:lnTo>
                    <a:pt x="178906" y="938987"/>
                  </a:lnTo>
                  <a:lnTo>
                    <a:pt x="179224" y="939160"/>
                  </a:lnTo>
                  <a:lnTo>
                    <a:pt x="179526" y="939346"/>
                  </a:lnTo>
                  <a:lnTo>
                    <a:pt x="179809" y="939560"/>
                  </a:lnTo>
                  <a:lnTo>
                    <a:pt x="180138" y="939873"/>
                  </a:lnTo>
                  <a:lnTo>
                    <a:pt x="180435" y="940223"/>
                  </a:lnTo>
                  <a:lnTo>
                    <a:pt x="180715" y="940601"/>
                  </a:lnTo>
                  <a:lnTo>
                    <a:pt x="180968" y="940996"/>
                  </a:lnTo>
                  <a:lnTo>
                    <a:pt x="181202" y="941397"/>
                  </a:lnTo>
                  <a:lnTo>
                    <a:pt x="181410" y="941787"/>
                  </a:lnTo>
                  <a:lnTo>
                    <a:pt x="181599" y="942197"/>
                  </a:lnTo>
                  <a:lnTo>
                    <a:pt x="181769" y="942615"/>
                  </a:lnTo>
                  <a:lnTo>
                    <a:pt x="181916" y="943038"/>
                  </a:lnTo>
                  <a:lnTo>
                    <a:pt x="182033" y="943470"/>
                  </a:lnTo>
                  <a:lnTo>
                    <a:pt x="182132" y="943956"/>
                  </a:lnTo>
                  <a:lnTo>
                    <a:pt x="182192" y="944456"/>
                  </a:lnTo>
                  <a:lnTo>
                    <a:pt x="182226" y="944961"/>
                  </a:lnTo>
                  <a:lnTo>
                    <a:pt x="182237" y="945466"/>
                  </a:lnTo>
                  <a:lnTo>
                    <a:pt x="182234" y="945970"/>
                  </a:lnTo>
                  <a:lnTo>
                    <a:pt x="182219" y="946457"/>
                  </a:lnTo>
                  <a:lnTo>
                    <a:pt x="182181" y="946939"/>
                  </a:lnTo>
                  <a:lnTo>
                    <a:pt x="182144" y="947311"/>
                  </a:lnTo>
                  <a:lnTo>
                    <a:pt x="182124" y="947425"/>
                  </a:lnTo>
                  <a:lnTo>
                    <a:pt x="182003" y="948398"/>
                  </a:lnTo>
                  <a:lnTo>
                    <a:pt x="181965" y="948907"/>
                  </a:lnTo>
                  <a:lnTo>
                    <a:pt x="181943" y="949435"/>
                  </a:lnTo>
                  <a:lnTo>
                    <a:pt x="181909" y="949953"/>
                  </a:lnTo>
                  <a:lnTo>
                    <a:pt x="181822" y="950444"/>
                  </a:lnTo>
                  <a:lnTo>
                    <a:pt x="181648" y="950885"/>
                  </a:lnTo>
                  <a:lnTo>
                    <a:pt x="181395" y="951208"/>
                  </a:lnTo>
                  <a:lnTo>
                    <a:pt x="181066" y="951490"/>
                  </a:lnTo>
                  <a:lnTo>
                    <a:pt x="180707" y="951754"/>
                  </a:lnTo>
                  <a:lnTo>
                    <a:pt x="180380" y="952031"/>
                  </a:lnTo>
                  <a:lnTo>
                    <a:pt x="180129" y="952354"/>
                  </a:lnTo>
                  <a:lnTo>
                    <a:pt x="179976" y="952708"/>
                  </a:lnTo>
                  <a:lnTo>
                    <a:pt x="179858" y="953086"/>
                  </a:lnTo>
                  <a:lnTo>
                    <a:pt x="179783" y="953486"/>
                  </a:lnTo>
                  <a:lnTo>
                    <a:pt x="179738" y="953886"/>
                  </a:lnTo>
                  <a:lnTo>
                    <a:pt x="179722" y="954282"/>
                  </a:lnTo>
                  <a:lnTo>
                    <a:pt x="179726" y="954545"/>
                  </a:lnTo>
                  <a:lnTo>
                    <a:pt x="179745" y="954814"/>
                  </a:lnTo>
                  <a:lnTo>
                    <a:pt x="179774" y="955077"/>
                  </a:lnTo>
                  <a:lnTo>
                    <a:pt x="179821" y="955341"/>
                  </a:lnTo>
                  <a:lnTo>
                    <a:pt x="179885" y="955596"/>
                  </a:lnTo>
                  <a:lnTo>
                    <a:pt x="180006" y="955955"/>
                  </a:lnTo>
                  <a:lnTo>
                    <a:pt x="180157" y="956314"/>
                  </a:lnTo>
                  <a:lnTo>
                    <a:pt x="180341" y="956660"/>
                  </a:lnTo>
                  <a:lnTo>
                    <a:pt x="180556" y="956987"/>
                  </a:lnTo>
                  <a:lnTo>
                    <a:pt x="180788" y="957287"/>
                  </a:lnTo>
                  <a:lnTo>
                    <a:pt x="180908" y="957596"/>
                  </a:lnTo>
                  <a:lnTo>
                    <a:pt x="180991" y="957928"/>
                  </a:lnTo>
                  <a:lnTo>
                    <a:pt x="181040" y="958274"/>
                  </a:lnTo>
                  <a:lnTo>
                    <a:pt x="181044" y="958619"/>
                  </a:lnTo>
                  <a:lnTo>
                    <a:pt x="181010" y="958947"/>
                  </a:lnTo>
                  <a:lnTo>
                    <a:pt x="180904" y="959310"/>
                  </a:lnTo>
                  <a:lnTo>
                    <a:pt x="180739" y="959678"/>
                  </a:lnTo>
                  <a:lnTo>
                    <a:pt x="180520" y="960029"/>
                  </a:lnTo>
                  <a:lnTo>
                    <a:pt x="180263" y="960343"/>
                  </a:lnTo>
                  <a:lnTo>
                    <a:pt x="179983" y="960606"/>
                  </a:lnTo>
                  <a:lnTo>
                    <a:pt x="179692" y="960793"/>
                  </a:lnTo>
                  <a:lnTo>
                    <a:pt x="179360" y="960929"/>
                  </a:lnTo>
                  <a:lnTo>
                    <a:pt x="179005" y="961038"/>
                  </a:lnTo>
                  <a:lnTo>
                    <a:pt x="178646" y="961138"/>
                  </a:lnTo>
                  <a:lnTo>
                    <a:pt x="178298" y="961261"/>
                  </a:lnTo>
                  <a:lnTo>
                    <a:pt x="177807" y="961461"/>
                  </a:lnTo>
                  <a:lnTo>
                    <a:pt x="176836" y="961879"/>
                  </a:lnTo>
                  <a:lnTo>
                    <a:pt x="175874" y="962316"/>
                  </a:lnTo>
                  <a:lnTo>
                    <a:pt x="175307" y="962589"/>
                  </a:lnTo>
                  <a:lnTo>
                    <a:pt x="174744" y="962866"/>
                  </a:lnTo>
                  <a:lnTo>
                    <a:pt x="174181" y="963148"/>
                  </a:lnTo>
                  <a:lnTo>
                    <a:pt x="173626" y="963439"/>
                  </a:lnTo>
                  <a:lnTo>
                    <a:pt x="173072" y="963739"/>
                  </a:lnTo>
                  <a:lnTo>
                    <a:pt x="172422" y="964103"/>
                  </a:lnTo>
                  <a:lnTo>
                    <a:pt x="171776" y="964480"/>
                  </a:lnTo>
                  <a:lnTo>
                    <a:pt x="171134" y="964862"/>
                  </a:lnTo>
                  <a:lnTo>
                    <a:pt x="170495" y="965249"/>
                  </a:lnTo>
                  <a:lnTo>
                    <a:pt x="169849" y="965621"/>
                  </a:lnTo>
                  <a:lnTo>
                    <a:pt x="169238" y="965930"/>
                  </a:lnTo>
                  <a:lnTo>
                    <a:pt x="168611" y="966217"/>
                  </a:lnTo>
                  <a:lnTo>
                    <a:pt x="167988" y="966508"/>
                  </a:lnTo>
                  <a:lnTo>
                    <a:pt x="167406" y="966845"/>
                  </a:lnTo>
                  <a:lnTo>
                    <a:pt x="166889" y="967249"/>
                  </a:lnTo>
                  <a:lnTo>
                    <a:pt x="166546" y="967604"/>
                  </a:lnTo>
                  <a:lnTo>
                    <a:pt x="166225" y="967990"/>
                  </a:lnTo>
                  <a:lnTo>
                    <a:pt x="165934" y="968400"/>
                  </a:lnTo>
                  <a:lnTo>
                    <a:pt x="165669" y="968831"/>
                  </a:lnTo>
                  <a:lnTo>
                    <a:pt x="165439" y="969268"/>
                  </a:lnTo>
                  <a:lnTo>
                    <a:pt x="165273" y="969609"/>
                  </a:lnTo>
                  <a:lnTo>
                    <a:pt x="165114" y="969959"/>
                  </a:lnTo>
                  <a:lnTo>
                    <a:pt x="164978" y="970318"/>
                  </a:lnTo>
                  <a:lnTo>
                    <a:pt x="164880" y="970682"/>
                  </a:lnTo>
                  <a:lnTo>
                    <a:pt x="164831" y="971046"/>
                  </a:lnTo>
                  <a:lnTo>
                    <a:pt x="164818" y="971359"/>
                  </a:lnTo>
                  <a:lnTo>
                    <a:pt x="164861" y="971746"/>
                  </a:lnTo>
                  <a:lnTo>
                    <a:pt x="164906" y="971978"/>
                  </a:lnTo>
                  <a:lnTo>
                    <a:pt x="164967" y="972200"/>
                  </a:lnTo>
                  <a:lnTo>
                    <a:pt x="165061" y="972464"/>
                  </a:lnTo>
                  <a:lnTo>
                    <a:pt x="165182" y="972723"/>
                  </a:lnTo>
                  <a:lnTo>
                    <a:pt x="165329" y="972973"/>
                  </a:lnTo>
                  <a:lnTo>
                    <a:pt x="165496" y="973210"/>
                  </a:lnTo>
                  <a:lnTo>
                    <a:pt x="165677" y="973424"/>
                  </a:lnTo>
                  <a:lnTo>
                    <a:pt x="160627" y="977534"/>
                  </a:lnTo>
                  <a:lnTo>
                    <a:pt x="160695" y="977752"/>
                  </a:lnTo>
                  <a:lnTo>
                    <a:pt x="160774" y="977970"/>
                  </a:lnTo>
                  <a:lnTo>
                    <a:pt x="160865" y="978184"/>
                  </a:lnTo>
                  <a:lnTo>
                    <a:pt x="160967" y="978394"/>
                  </a:lnTo>
                  <a:lnTo>
                    <a:pt x="161080" y="978594"/>
                  </a:lnTo>
                  <a:lnTo>
                    <a:pt x="161318" y="978935"/>
                  </a:lnTo>
                  <a:lnTo>
                    <a:pt x="161605" y="979253"/>
                  </a:lnTo>
                  <a:lnTo>
                    <a:pt x="161927" y="979548"/>
                  </a:lnTo>
                  <a:lnTo>
                    <a:pt x="162270" y="979812"/>
                  </a:lnTo>
                  <a:lnTo>
                    <a:pt x="162622" y="980040"/>
                  </a:lnTo>
                  <a:lnTo>
                    <a:pt x="163032" y="980235"/>
                  </a:lnTo>
                  <a:lnTo>
                    <a:pt x="163685" y="980453"/>
                  </a:lnTo>
                  <a:lnTo>
                    <a:pt x="163932" y="980490"/>
                  </a:lnTo>
                  <a:lnTo>
                    <a:pt x="164400" y="980581"/>
                  </a:lnTo>
                  <a:lnTo>
                    <a:pt x="164861" y="980658"/>
                  </a:lnTo>
                  <a:lnTo>
                    <a:pt x="165310" y="980744"/>
                  </a:lnTo>
                  <a:lnTo>
                    <a:pt x="165768" y="980826"/>
                  </a:lnTo>
                  <a:lnTo>
                    <a:pt x="166225" y="980885"/>
                  </a:lnTo>
                  <a:lnTo>
                    <a:pt x="166673" y="980903"/>
                  </a:lnTo>
                  <a:lnTo>
                    <a:pt x="167108" y="980858"/>
                  </a:lnTo>
                  <a:lnTo>
                    <a:pt x="167655" y="980676"/>
                  </a:lnTo>
                  <a:lnTo>
                    <a:pt x="168184" y="980380"/>
                  </a:lnTo>
                  <a:lnTo>
                    <a:pt x="168698" y="980003"/>
                  </a:lnTo>
                  <a:lnTo>
                    <a:pt x="169189" y="979589"/>
                  </a:lnTo>
                  <a:lnTo>
                    <a:pt x="169650" y="979171"/>
                  </a:lnTo>
                  <a:lnTo>
                    <a:pt x="170034" y="978794"/>
                  </a:lnTo>
                  <a:lnTo>
                    <a:pt x="170393" y="978385"/>
                  </a:lnTo>
                  <a:lnTo>
                    <a:pt x="170737" y="977961"/>
                  </a:lnTo>
                  <a:lnTo>
                    <a:pt x="171073" y="977530"/>
                  </a:lnTo>
                  <a:lnTo>
                    <a:pt x="171386" y="977138"/>
                  </a:lnTo>
                  <a:lnTo>
                    <a:pt x="171780" y="976661"/>
                  </a:lnTo>
                  <a:lnTo>
                    <a:pt x="172494" y="975766"/>
                  </a:lnTo>
                  <a:lnTo>
                    <a:pt x="173199" y="974856"/>
                  </a:lnTo>
                  <a:lnTo>
                    <a:pt x="173622" y="974483"/>
                  </a:lnTo>
                  <a:lnTo>
                    <a:pt x="174049" y="974119"/>
                  </a:lnTo>
                  <a:lnTo>
                    <a:pt x="174484" y="973760"/>
                  </a:lnTo>
                  <a:lnTo>
                    <a:pt x="174622" y="973614"/>
                  </a:lnTo>
                  <a:lnTo>
                    <a:pt x="174922" y="973406"/>
                  </a:lnTo>
                  <a:lnTo>
                    <a:pt x="175368" y="973060"/>
                  </a:lnTo>
                  <a:lnTo>
                    <a:pt x="175953" y="972633"/>
                  </a:lnTo>
                  <a:lnTo>
                    <a:pt x="176549" y="972219"/>
                  </a:lnTo>
                  <a:lnTo>
                    <a:pt x="177758" y="971409"/>
                  </a:lnTo>
                  <a:lnTo>
                    <a:pt x="178359" y="971000"/>
                  </a:lnTo>
                  <a:lnTo>
                    <a:pt x="178729" y="970718"/>
                  </a:lnTo>
                  <a:lnTo>
                    <a:pt x="179095" y="970418"/>
                  </a:lnTo>
                  <a:lnTo>
                    <a:pt x="179462" y="970127"/>
                  </a:lnTo>
                  <a:lnTo>
                    <a:pt x="179840" y="969863"/>
                  </a:lnTo>
                  <a:lnTo>
                    <a:pt x="180240" y="969650"/>
                  </a:lnTo>
                  <a:lnTo>
                    <a:pt x="180749" y="969468"/>
                  </a:lnTo>
                  <a:lnTo>
                    <a:pt x="181293" y="969345"/>
                  </a:lnTo>
                  <a:lnTo>
                    <a:pt x="181852" y="969268"/>
                  </a:lnTo>
                  <a:lnTo>
                    <a:pt x="182419" y="969222"/>
                  </a:lnTo>
                  <a:lnTo>
                    <a:pt x="182974" y="969191"/>
                  </a:lnTo>
                  <a:lnTo>
                    <a:pt x="183257" y="969186"/>
                  </a:lnTo>
                  <a:lnTo>
                    <a:pt x="183537" y="969191"/>
                  </a:lnTo>
                  <a:lnTo>
                    <a:pt x="184382" y="969218"/>
                  </a:lnTo>
                  <a:lnTo>
                    <a:pt x="184790" y="969236"/>
                  </a:lnTo>
                  <a:lnTo>
                    <a:pt x="185202" y="969259"/>
                  </a:lnTo>
                  <a:lnTo>
                    <a:pt x="186022" y="969290"/>
                  </a:lnTo>
                  <a:lnTo>
                    <a:pt x="186434" y="969286"/>
                  </a:lnTo>
                  <a:lnTo>
                    <a:pt x="186789" y="969263"/>
                  </a:lnTo>
                  <a:lnTo>
                    <a:pt x="187144" y="969227"/>
                  </a:lnTo>
                  <a:lnTo>
                    <a:pt x="188208" y="969090"/>
                  </a:lnTo>
                  <a:lnTo>
                    <a:pt x="188635" y="969022"/>
                  </a:lnTo>
                  <a:lnTo>
                    <a:pt x="189489" y="968854"/>
                  </a:lnTo>
                  <a:lnTo>
                    <a:pt x="189908" y="968804"/>
                  </a:lnTo>
                  <a:lnTo>
                    <a:pt x="190324" y="968822"/>
                  </a:lnTo>
                  <a:lnTo>
                    <a:pt x="190573" y="968863"/>
                  </a:lnTo>
                  <a:lnTo>
                    <a:pt x="190821" y="968927"/>
                  </a:lnTo>
                  <a:lnTo>
                    <a:pt x="191068" y="969004"/>
                  </a:lnTo>
                  <a:lnTo>
                    <a:pt x="191212" y="969085"/>
                  </a:lnTo>
                  <a:lnTo>
                    <a:pt x="191312" y="969090"/>
                  </a:lnTo>
                  <a:lnTo>
                    <a:pt x="191554" y="969182"/>
                  </a:lnTo>
                  <a:lnTo>
                    <a:pt x="191966" y="969345"/>
                  </a:lnTo>
                  <a:lnTo>
                    <a:pt x="192385" y="969527"/>
                  </a:lnTo>
                  <a:lnTo>
                    <a:pt x="192786" y="969736"/>
                  </a:lnTo>
                  <a:lnTo>
                    <a:pt x="193156" y="969977"/>
                  </a:lnTo>
                  <a:lnTo>
                    <a:pt x="193473" y="970264"/>
                  </a:lnTo>
                  <a:lnTo>
                    <a:pt x="193700" y="970532"/>
                  </a:lnTo>
                  <a:lnTo>
                    <a:pt x="193900" y="970827"/>
                  </a:lnTo>
                  <a:lnTo>
                    <a:pt x="194078" y="971141"/>
                  </a:lnTo>
                  <a:lnTo>
                    <a:pt x="194224" y="971473"/>
                  </a:lnTo>
                  <a:lnTo>
                    <a:pt x="194346" y="971805"/>
                  </a:lnTo>
                  <a:lnTo>
                    <a:pt x="194433" y="972137"/>
                  </a:lnTo>
                  <a:lnTo>
                    <a:pt x="194496" y="972482"/>
                  </a:lnTo>
                  <a:lnTo>
                    <a:pt x="194530" y="972837"/>
                  </a:lnTo>
                  <a:lnTo>
                    <a:pt x="194539" y="973187"/>
                  </a:lnTo>
                  <a:lnTo>
                    <a:pt x="194511" y="973528"/>
                  </a:lnTo>
                  <a:lnTo>
                    <a:pt x="194447" y="973865"/>
                  </a:lnTo>
                  <a:lnTo>
                    <a:pt x="194346" y="974197"/>
                  </a:lnTo>
                  <a:lnTo>
                    <a:pt x="194294" y="974350"/>
                  </a:lnTo>
                  <a:lnTo>
                    <a:pt x="194158" y="974605"/>
                  </a:lnTo>
                  <a:lnTo>
                    <a:pt x="194070" y="974842"/>
                  </a:lnTo>
                  <a:lnTo>
                    <a:pt x="193919" y="975156"/>
                  </a:lnTo>
                  <a:lnTo>
                    <a:pt x="193760" y="975456"/>
                  </a:lnTo>
                  <a:lnTo>
                    <a:pt x="193590" y="975747"/>
                  </a:lnTo>
                  <a:lnTo>
                    <a:pt x="193405" y="976034"/>
                  </a:lnTo>
                  <a:lnTo>
                    <a:pt x="193209" y="976311"/>
                  </a:lnTo>
                  <a:lnTo>
                    <a:pt x="193005" y="976579"/>
                  </a:lnTo>
                  <a:lnTo>
                    <a:pt x="192521" y="977470"/>
                  </a:lnTo>
                  <a:lnTo>
                    <a:pt x="192008" y="978353"/>
                  </a:lnTo>
                  <a:lnTo>
                    <a:pt x="191460" y="979212"/>
                  </a:lnTo>
                  <a:lnTo>
                    <a:pt x="190883" y="980049"/>
                  </a:lnTo>
                  <a:lnTo>
                    <a:pt x="190278" y="980862"/>
                  </a:lnTo>
                  <a:lnTo>
                    <a:pt x="189848" y="981394"/>
                  </a:lnTo>
                  <a:lnTo>
                    <a:pt x="189406" y="981918"/>
                  </a:lnTo>
                  <a:lnTo>
                    <a:pt x="188952" y="982427"/>
                  </a:lnTo>
                  <a:lnTo>
                    <a:pt x="188488" y="982932"/>
                  </a:lnTo>
                  <a:lnTo>
                    <a:pt x="187630" y="983845"/>
                  </a:lnTo>
                  <a:lnTo>
                    <a:pt x="187233" y="984259"/>
                  </a:lnTo>
                  <a:lnTo>
                    <a:pt x="186430" y="985069"/>
                  </a:lnTo>
                  <a:lnTo>
                    <a:pt x="186022" y="985464"/>
                  </a:lnTo>
                  <a:lnTo>
                    <a:pt x="185576" y="985860"/>
                  </a:lnTo>
                  <a:lnTo>
                    <a:pt x="184654" y="986610"/>
                  </a:lnTo>
                  <a:lnTo>
                    <a:pt x="184221" y="987010"/>
                  </a:lnTo>
                  <a:lnTo>
                    <a:pt x="183828" y="987442"/>
                  </a:lnTo>
                  <a:lnTo>
                    <a:pt x="183514" y="987874"/>
                  </a:lnTo>
                  <a:lnTo>
                    <a:pt x="183220" y="988329"/>
                  </a:lnTo>
                  <a:lnTo>
                    <a:pt x="182955" y="988802"/>
                  </a:lnTo>
                  <a:lnTo>
                    <a:pt x="182717" y="989288"/>
                  </a:lnTo>
                  <a:lnTo>
                    <a:pt x="182509" y="989784"/>
                  </a:lnTo>
                  <a:lnTo>
                    <a:pt x="182339" y="990275"/>
                  </a:lnTo>
                  <a:lnTo>
                    <a:pt x="182200" y="990779"/>
                  </a:lnTo>
                  <a:lnTo>
                    <a:pt x="182086" y="991294"/>
                  </a:lnTo>
                  <a:lnTo>
                    <a:pt x="181996" y="991812"/>
                  </a:lnTo>
                  <a:lnTo>
                    <a:pt x="181924" y="992335"/>
                  </a:lnTo>
                  <a:lnTo>
                    <a:pt x="181856" y="992867"/>
                  </a:lnTo>
                  <a:lnTo>
                    <a:pt x="181803" y="993404"/>
                  </a:lnTo>
                  <a:lnTo>
                    <a:pt x="181777" y="993945"/>
                  </a:lnTo>
                  <a:lnTo>
                    <a:pt x="181795" y="994477"/>
                  </a:lnTo>
                  <a:lnTo>
                    <a:pt x="181875" y="994990"/>
                  </a:lnTo>
                  <a:lnTo>
                    <a:pt x="182018" y="995491"/>
                  </a:lnTo>
                  <a:lnTo>
                    <a:pt x="182251" y="996085"/>
                  </a:lnTo>
                  <a:lnTo>
                    <a:pt x="182457" y="996468"/>
                  </a:lnTo>
                  <a:lnTo>
                    <a:pt x="182740" y="996918"/>
                  </a:lnTo>
                  <a:lnTo>
                    <a:pt x="183057" y="997327"/>
                  </a:lnTo>
                  <a:lnTo>
                    <a:pt x="183480" y="997746"/>
                  </a:lnTo>
                  <a:lnTo>
                    <a:pt x="183970" y="998114"/>
                  </a:lnTo>
                  <a:lnTo>
                    <a:pt x="184187" y="998281"/>
                  </a:lnTo>
                  <a:lnTo>
                    <a:pt x="184507" y="998437"/>
                  </a:lnTo>
                  <a:lnTo>
                    <a:pt x="185066" y="998719"/>
                  </a:lnTo>
                  <a:lnTo>
                    <a:pt x="185629" y="998951"/>
                  </a:lnTo>
                  <a:lnTo>
                    <a:pt x="186207" y="999142"/>
                  </a:lnTo>
                  <a:lnTo>
                    <a:pt x="186808" y="999278"/>
                  </a:lnTo>
                  <a:lnTo>
                    <a:pt x="187426" y="999374"/>
                  </a:lnTo>
                  <a:lnTo>
                    <a:pt x="188046" y="999428"/>
                  </a:lnTo>
                  <a:lnTo>
                    <a:pt x="188658" y="999451"/>
                  </a:lnTo>
                  <a:lnTo>
                    <a:pt x="189262" y="999446"/>
                  </a:lnTo>
                  <a:lnTo>
                    <a:pt x="189874" y="999406"/>
                  </a:lnTo>
                  <a:lnTo>
                    <a:pt x="190481" y="999333"/>
                  </a:lnTo>
                  <a:lnTo>
                    <a:pt x="191078" y="999219"/>
                  </a:lnTo>
                  <a:lnTo>
                    <a:pt x="191660" y="999065"/>
                  </a:lnTo>
                  <a:lnTo>
                    <a:pt x="192189" y="998883"/>
                  </a:lnTo>
                  <a:lnTo>
                    <a:pt x="192761" y="998614"/>
                  </a:lnTo>
                  <a:lnTo>
                    <a:pt x="193220" y="998414"/>
                  </a:lnTo>
                  <a:lnTo>
                    <a:pt x="193497" y="998267"/>
                  </a:lnTo>
                  <a:lnTo>
                    <a:pt x="194184" y="997832"/>
                  </a:lnTo>
                  <a:lnTo>
                    <a:pt x="194719" y="997423"/>
                  </a:lnTo>
                  <a:lnTo>
                    <a:pt x="195225" y="996964"/>
                  </a:lnTo>
                  <a:lnTo>
                    <a:pt x="195705" y="996468"/>
                  </a:lnTo>
                  <a:lnTo>
                    <a:pt x="196155" y="995945"/>
                  </a:lnTo>
                  <a:lnTo>
                    <a:pt x="196581" y="995413"/>
                  </a:lnTo>
                  <a:lnTo>
                    <a:pt x="197001" y="994831"/>
                  </a:lnTo>
                  <a:lnTo>
                    <a:pt x="197390" y="994227"/>
                  </a:lnTo>
                  <a:lnTo>
                    <a:pt x="197545" y="993953"/>
                  </a:lnTo>
                  <a:lnTo>
                    <a:pt x="197749" y="993594"/>
                  </a:lnTo>
                  <a:lnTo>
                    <a:pt x="198069" y="992948"/>
                  </a:lnTo>
                  <a:lnTo>
                    <a:pt x="198750" y="991401"/>
                  </a:lnTo>
                  <a:lnTo>
                    <a:pt x="199841" y="988874"/>
                  </a:lnTo>
                  <a:lnTo>
                    <a:pt x="200184" y="988056"/>
                  </a:lnTo>
                  <a:lnTo>
                    <a:pt x="200849" y="986415"/>
                  </a:lnTo>
                  <a:lnTo>
                    <a:pt x="201800" y="983959"/>
                  </a:lnTo>
                  <a:lnTo>
                    <a:pt x="202118" y="983154"/>
                  </a:lnTo>
                  <a:lnTo>
                    <a:pt x="202427" y="982345"/>
                  </a:lnTo>
                  <a:lnTo>
                    <a:pt x="202707" y="981531"/>
                  </a:lnTo>
                  <a:lnTo>
                    <a:pt x="202803" y="981181"/>
                  </a:lnTo>
                  <a:lnTo>
                    <a:pt x="202934" y="980703"/>
                  </a:lnTo>
                  <a:lnTo>
                    <a:pt x="203028" y="980299"/>
                  </a:lnTo>
                  <a:lnTo>
                    <a:pt x="203111" y="979894"/>
                  </a:lnTo>
                  <a:lnTo>
                    <a:pt x="203183" y="979485"/>
                  </a:lnTo>
                  <a:lnTo>
                    <a:pt x="203251" y="979075"/>
                  </a:lnTo>
                  <a:lnTo>
                    <a:pt x="203368" y="978216"/>
                  </a:lnTo>
                  <a:lnTo>
                    <a:pt x="203410" y="977761"/>
                  </a:lnTo>
                  <a:lnTo>
                    <a:pt x="203444" y="977307"/>
                  </a:lnTo>
                  <a:lnTo>
                    <a:pt x="203466" y="976852"/>
                  </a:lnTo>
                  <a:lnTo>
                    <a:pt x="203478" y="976397"/>
                  </a:lnTo>
                  <a:lnTo>
                    <a:pt x="203470" y="975766"/>
                  </a:lnTo>
                  <a:lnTo>
                    <a:pt x="203432" y="975133"/>
                  </a:lnTo>
                  <a:lnTo>
                    <a:pt x="203390" y="974661"/>
                  </a:lnTo>
                  <a:lnTo>
                    <a:pt x="203376" y="974501"/>
                  </a:lnTo>
                  <a:lnTo>
                    <a:pt x="203304" y="973869"/>
                  </a:lnTo>
                  <a:lnTo>
                    <a:pt x="203221" y="973242"/>
                  </a:lnTo>
                  <a:lnTo>
                    <a:pt x="203111" y="972514"/>
                  </a:lnTo>
                  <a:lnTo>
                    <a:pt x="202979" y="971787"/>
                  </a:lnTo>
                  <a:lnTo>
                    <a:pt x="202828" y="971064"/>
                  </a:lnTo>
                  <a:lnTo>
                    <a:pt x="202658" y="970345"/>
                  </a:lnTo>
                  <a:lnTo>
                    <a:pt x="201971" y="967366"/>
                  </a:lnTo>
                  <a:lnTo>
                    <a:pt x="201870" y="966930"/>
                  </a:lnTo>
                  <a:lnTo>
                    <a:pt x="200789" y="962481"/>
                  </a:lnTo>
                  <a:lnTo>
                    <a:pt x="200726" y="962219"/>
                  </a:lnTo>
                  <a:lnTo>
                    <a:pt x="199343" y="956140"/>
                  </a:lnTo>
                  <a:lnTo>
                    <a:pt x="199280" y="955945"/>
                  </a:lnTo>
                  <a:lnTo>
                    <a:pt x="199096" y="955073"/>
                  </a:lnTo>
                  <a:lnTo>
                    <a:pt x="199089" y="954845"/>
                  </a:lnTo>
                  <a:lnTo>
                    <a:pt x="199108" y="954609"/>
                  </a:lnTo>
                  <a:lnTo>
                    <a:pt x="199153" y="954373"/>
                  </a:lnTo>
                  <a:lnTo>
                    <a:pt x="199217" y="954150"/>
                  </a:lnTo>
                  <a:lnTo>
                    <a:pt x="199304" y="953940"/>
                  </a:lnTo>
                  <a:lnTo>
                    <a:pt x="199391" y="953772"/>
                  </a:lnTo>
                  <a:lnTo>
                    <a:pt x="199493" y="953600"/>
                  </a:lnTo>
                  <a:lnTo>
                    <a:pt x="199606" y="953441"/>
                  </a:lnTo>
                  <a:lnTo>
                    <a:pt x="199731" y="953313"/>
                  </a:lnTo>
                  <a:lnTo>
                    <a:pt x="199871" y="953236"/>
                  </a:lnTo>
                  <a:lnTo>
                    <a:pt x="200135" y="953141"/>
                  </a:lnTo>
                  <a:lnTo>
                    <a:pt x="200441" y="953086"/>
                  </a:lnTo>
                  <a:lnTo>
                    <a:pt x="200759" y="953077"/>
                  </a:lnTo>
                  <a:lnTo>
                    <a:pt x="201065" y="953113"/>
                  </a:lnTo>
                  <a:lnTo>
                    <a:pt x="201337" y="953195"/>
                  </a:lnTo>
                  <a:lnTo>
                    <a:pt x="201552" y="953327"/>
                  </a:lnTo>
                  <a:lnTo>
                    <a:pt x="201745" y="953504"/>
                  </a:lnTo>
                  <a:lnTo>
                    <a:pt x="201925" y="953713"/>
                  </a:lnTo>
                  <a:lnTo>
                    <a:pt x="202254" y="954150"/>
                  </a:lnTo>
                  <a:lnTo>
                    <a:pt x="202431" y="954405"/>
                  </a:lnTo>
                  <a:lnTo>
                    <a:pt x="202594" y="954673"/>
                  </a:lnTo>
                  <a:lnTo>
                    <a:pt x="202745" y="954946"/>
                  </a:lnTo>
                  <a:lnTo>
                    <a:pt x="203028" y="955504"/>
                  </a:lnTo>
                  <a:lnTo>
                    <a:pt x="203164" y="955832"/>
                  </a:lnTo>
                  <a:lnTo>
                    <a:pt x="203391" y="956519"/>
                  </a:lnTo>
                  <a:lnTo>
                    <a:pt x="203534" y="956823"/>
                  </a:lnTo>
                  <a:lnTo>
                    <a:pt x="203735" y="957059"/>
                  </a:lnTo>
                  <a:lnTo>
                    <a:pt x="203821" y="957119"/>
                  </a:lnTo>
                  <a:lnTo>
                    <a:pt x="203916" y="957173"/>
                  </a:lnTo>
                  <a:lnTo>
                    <a:pt x="204014" y="957223"/>
                  </a:lnTo>
                  <a:lnTo>
                    <a:pt x="204137" y="957230"/>
                  </a:lnTo>
                  <a:lnTo>
                    <a:pt x="204219" y="957314"/>
                  </a:lnTo>
                  <a:lnTo>
                    <a:pt x="204358" y="957501"/>
                  </a:lnTo>
                  <a:lnTo>
                    <a:pt x="204494" y="957705"/>
                  </a:lnTo>
                  <a:lnTo>
                    <a:pt x="204619" y="957919"/>
                  </a:lnTo>
                  <a:lnTo>
                    <a:pt x="204751" y="958119"/>
                  </a:lnTo>
                  <a:lnTo>
                    <a:pt x="204913" y="958287"/>
                  </a:lnTo>
                  <a:lnTo>
                    <a:pt x="204993" y="958342"/>
                  </a:lnTo>
                  <a:lnTo>
                    <a:pt x="205076" y="958392"/>
                  </a:lnTo>
                  <a:lnTo>
                    <a:pt x="205154" y="958474"/>
                  </a:lnTo>
                  <a:lnTo>
                    <a:pt x="205233" y="958583"/>
                  </a:lnTo>
                  <a:lnTo>
                    <a:pt x="205305" y="958696"/>
                  </a:lnTo>
                  <a:lnTo>
                    <a:pt x="205392" y="958860"/>
                  </a:lnTo>
                  <a:lnTo>
                    <a:pt x="205460" y="959033"/>
                  </a:lnTo>
                  <a:lnTo>
                    <a:pt x="205518" y="959210"/>
                  </a:lnTo>
                  <a:lnTo>
                    <a:pt x="205571" y="959392"/>
                  </a:lnTo>
                  <a:lnTo>
                    <a:pt x="205628" y="959573"/>
                  </a:lnTo>
                  <a:lnTo>
                    <a:pt x="205713" y="959829"/>
                  </a:lnTo>
                  <a:lnTo>
                    <a:pt x="205808" y="960088"/>
                  </a:lnTo>
                  <a:lnTo>
                    <a:pt x="205891" y="960352"/>
                  </a:lnTo>
                  <a:lnTo>
                    <a:pt x="205940" y="960606"/>
                  </a:lnTo>
                  <a:lnTo>
                    <a:pt x="205932" y="960852"/>
                  </a:lnTo>
                  <a:lnTo>
                    <a:pt x="205898" y="960988"/>
                  </a:lnTo>
                  <a:lnTo>
                    <a:pt x="205853" y="961125"/>
                  </a:lnTo>
                  <a:lnTo>
                    <a:pt x="205792" y="961261"/>
                  </a:lnTo>
                  <a:lnTo>
                    <a:pt x="205653" y="961515"/>
                  </a:lnTo>
                  <a:lnTo>
                    <a:pt x="205588" y="961611"/>
                  </a:lnTo>
                  <a:lnTo>
                    <a:pt x="205513" y="961702"/>
                  </a:lnTo>
                  <a:lnTo>
                    <a:pt x="205435" y="961788"/>
                  </a:lnTo>
                  <a:lnTo>
                    <a:pt x="205367" y="961879"/>
                  </a:lnTo>
                  <a:lnTo>
                    <a:pt x="205313" y="961979"/>
                  </a:lnTo>
                  <a:lnTo>
                    <a:pt x="205275" y="962170"/>
                  </a:lnTo>
                  <a:lnTo>
                    <a:pt x="205295" y="962379"/>
                  </a:lnTo>
                  <a:lnTo>
                    <a:pt x="205339" y="962602"/>
                  </a:lnTo>
                  <a:lnTo>
                    <a:pt x="205392" y="962829"/>
                  </a:lnTo>
                  <a:lnTo>
                    <a:pt x="205426" y="963052"/>
                  </a:lnTo>
                  <a:lnTo>
                    <a:pt x="205798" y="965247"/>
                  </a:lnTo>
                  <a:lnTo>
                    <a:pt x="205783" y="965452"/>
                  </a:lnTo>
                  <a:lnTo>
                    <a:pt x="205789" y="965549"/>
                  </a:lnTo>
                  <a:lnTo>
                    <a:pt x="205959" y="965830"/>
                  </a:lnTo>
                  <a:lnTo>
                    <a:pt x="206170" y="966012"/>
                  </a:lnTo>
                  <a:lnTo>
                    <a:pt x="206250" y="966049"/>
                  </a:lnTo>
                  <a:lnTo>
                    <a:pt x="206412" y="966094"/>
                  </a:lnTo>
                  <a:lnTo>
                    <a:pt x="206495" y="966121"/>
                  </a:lnTo>
                  <a:lnTo>
                    <a:pt x="206571" y="966153"/>
                  </a:lnTo>
                  <a:lnTo>
                    <a:pt x="206714" y="966317"/>
                  </a:lnTo>
                  <a:lnTo>
                    <a:pt x="206805" y="966567"/>
                  </a:lnTo>
                  <a:lnTo>
                    <a:pt x="206859" y="966821"/>
                  </a:lnTo>
                  <a:lnTo>
                    <a:pt x="206919" y="967016"/>
                  </a:lnTo>
                  <a:lnTo>
                    <a:pt x="207047" y="967149"/>
                  </a:lnTo>
                  <a:lnTo>
                    <a:pt x="207081" y="967372"/>
                  </a:lnTo>
                  <a:lnTo>
                    <a:pt x="207266" y="967554"/>
                  </a:lnTo>
                  <a:lnTo>
                    <a:pt x="207489" y="967704"/>
                  </a:lnTo>
                  <a:lnTo>
                    <a:pt x="207972" y="967976"/>
                  </a:lnTo>
                  <a:lnTo>
                    <a:pt x="208203" y="968127"/>
                  </a:lnTo>
                  <a:lnTo>
                    <a:pt x="208596" y="968440"/>
                  </a:lnTo>
                  <a:lnTo>
                    <a:pt x="208972" y="968768"/>
                  </a:lnTo>
                  <a:lnTo>
                    <a:pt x="209720" y="969445"/>
                  </a:lnTo>
                  <a:lnTo>
                    <a:pt x="210296" y="969922"/>
                  </a:lnTo>
                  <a:lnTo>
                    <a:pt x="210612" y="970186"/>
                  </a:lnTo>
                  <a:lnTo>
                    <a:pt x="211122" y="970600"/>
                  </a:lnTo>
                  <a:lnTo>
                    <a:pt x="211643" y="971000"/>
                  </a:lnTo>
                  <a:lnTo>
                    <a:pt x="212180" y="971373"/>
                  </a:lnTo>
                  <a:lnTo>
                    <a:pt x="212738" y="971696"/>
                  </a:lnTo>
                  <a:lnTo>
                    <a:pt x="213403" y="972001"/>
                  </a:lnTo>
                  <a:lnTo>
                    <a:pt x="214094" y="972255"/>
                  </a:lnTo>
                  <a:lnTo>
                    <a:pt x="214854" y="972495"/>
                  </a:lnTo>
                  <a:lnTo>
                    <a:pt x="215532" y="972633"/>
                  </a:lnTo>
                  <a:lnTo>
                    <a:pt x="216254" y="972764"/>
                  </a:lnTo>
                  <a:lnTo>
                    <a:pt x="217085" y="972874"/>
                  </a:lnTo>
                  <a:lnTo>
                    <a:pt x="217935" y="972933"/>
                  </a:lnTo>
                  <a:lnTo>
                    <a:pt x="218785" y="972937"/>
                  </a:lnTo>
                  <a:lnTo>
                    <a:pt x="219630" y="972887"/>
                  </a:lnTo>
                  <a:lnTo>
                    <a:pt x="220458" y="972773"/>
                  </a:lnTo>
                  <a:lnTo>
                    <a:pt x="221534" y="972519"/>
                  </a:lnTo>
                  <a:lnTo>
                    <a:pt x="222452" y="972223"/>
                  </a:lnTo>
                  <a:lnTo>
                    <a:pt x="223422" y="971814"/>
                  </a:lnTo>
                  <a:lnTo>
                    <a:pt x="224355" y="971328"/>
                  </a:lnTo>
                  <a:lnTo>
                    <a:pt x="225232" y="970786"/>
                  </a:lnTo>
                  <a:lnTo>
                    <a:pt x="225662" y="970482"/>
                  </a:lnTo>
                  <a:lnTo>
                    <a:pt x="226084" y="970154"/>
                  </a:lnTo>
                  <a:lnTo>
                    <a:pt x="226492" y="969813"/>
                  </a:lnTo>
                  <a:lnTo>
                    <a:pt x="226885" y="969454"/>
                  </a:lnTo>
                  <a:lnTo>
                    <a:pt x="227263" y="969081"/>
                  </a:lnTo>
                  <a:lnTo>
                    <a:pt x="229069" y="968781"/>
                  </a:lnTo>
                  <a:lnTo>
                    <a:pt x="229281" y="969621"/>
                  </a:lnTo>
                  <a:lnTo>
                    <a:pt x="231002" y="976120"/>
                  </a:lnTo>
                  <a:lnTo>
                    <a:pt x="231882" y="977716"/>
                  </a:lnTo>
                  <a:lnTo>
                    <a:pt x="233649" y="980922"/>
                  </a:lnTo>
                  <a:lnTo>
                    <a:pt x="234679" y="982934"/>
                  </a:lnTo>
                  <a:lnTo>
                    <a:pt x="235130" y="983964"/>
                  </a:lnTo>
                  <a:lnTo>
                    <a:pt x="235565" y="985799"/>
                  </a:lnTo>
                  <a:lnTo>
                    <a:pt x="235717" y="986468"/>
                  </a:lnTo>
                  <a:lnTo>
                    <a:pt x="236585" y="990143"/>
                  </a:lnTo>
                  <a:lnTo>
                    <a:pt x="237366" y="993249"/>
                  </a:lnTo>
                  <a:lnTo>
                    <a:pt x="237419" y="993394"/>
                  </a:lnTo>
                  <a:lnTo>
                    <a:pt x="237483" y="993540"/>
                  </a:lnTo>
                  <a:lnTo>
                    <a:pt x="237562" y="993681"/>
                  </a:lnTo>
                  <a:lnTo>
                    <a:pt x="237649" y="993817"/>
                  </a:lnTo>
                  <a:lnTo>
                    <a:pt x="237743" y="993940"/>
                  </a:lnTo>
                  <a:lnTo>
                    <a:pt x="237913" y="994108"/>
                  </a:lnTo>
                  <a:lnTo>
                    <a:pt x="238114" y="994258"/>
                  </a:lnTo>
                  <a:lnTo>
                    <a:pt x="238340" y="994386"/>
                  </a:lnTo>
                  <a:lnTo>
                    <a:pt x="238571" y="994495"/>
                  </a:lnTo>
                  <a:lnTo>
                    <a:pt x="238801" y="994595"/>
                  </a:lnTo>
                  <a:lnTo>
                    <a:pt x="239122" y="994699"/>
                  </a:lnTo>
                  <a:lnTo>
                    <a:pt x="239462" y="994777"/>
                  </a:lnTo>
                  <a:lnTo>
                    <a:pt x="239810" y="994822"/>
                  </a:lnTo>
                  <a:lnTo>
                    <a:pt x="240160" y="994836"/>
                  </a:lnTo>
                  <a:lnTo>
                    <a:pt x="240500" y="994822"/>
                  </a:lnTo>
                  <a:lnTo>
                    <a:pt x="240886" y="994759"/>
                  </a:lnTo>
                  <a:lnTo>
                    <a:pt x="241271" y="994645"/>
                  </a:lnTo>
                  <a:lnTo>
                    <a:pt x="241649" y="994499"/>
                  </a:lnTo>
                  <a:lnTo>
                    <a:pt x="242015" y="994322"/>
                  </a:lnTo>
                  <a:lnTo>
                    <a:pt x="242363" y="994122"/>
                  </a:lnTo>
                  <a:lnTo>
                    <a:pt x="242812" y="993803"/>
                  </a:lnTo>
                  <a:lnTo>
                    <a:pt x="243243" y="993422"/>
                  </a:lnTo>
                  <a:lnTo>
                    <a:pt x="243274" y="993388"/>
                  </a:lnTo>
                  <a:lnTo>
                    <a:pt x="243632" y="992994"/>
                  </a:lnTo>
                  <a:lnTo>
                    <a:pt x="243972" y="992535"/>
                  </a:lnTo>
                  <a:lnTo>
                    <a:pt x="244247" y="992058"/>
                  </a:lnTo>
                  <a:lnTo>
                    <a:pt x="244436" y="991503"/>
                  </a:lnTo>
                  <a:lnTo>
                    <a:pt x="244523" y="990902"/>
                  </a:lnTo>
                  <a:lnTo>
                    <a:pt x="244560" y="990275"/>
                  </a:lnTo>
                  <a:lnTo>
                    <a:pt x="244602" y="989648"/>
                  </a:lnTo>
                  <a:lnTo>
                    <a:pt x="244693" y="989034"/>
                  </a:lnTo>
                  <a:lnTo>
                    <a:pt x="244738" y="988829"/>
                  </a:lnTo>
                  <a:lnTo>
                    <a:pt x="244836" y="988420"/>
                  </a:lnTo>
                  <a:lnTo>
                    <a:pt x="244893" y="988215"/>
                  </a:lnTo>
                  <a:lnTo>
                    <a:pt x="244953" y="988015"/>
                  </a:lnTo>
                  <a:lnTo>
                    <a:pt x="245055" y="987747"/>
                  </a:lnTo>
                  <a:lnTo>
                    <a:pt x="245169" y="987488"/>
                  </a:lnTo>
                  <a:lnTo>
                    <a:pt x="245407" y="986969"/>
                  </a:lnTo>
                  <a:lnTo>
                    <a:pt x="245512" y="986706"/>
                  </a:lnTo>
                  <a:lnTo>
                    <a:pt x="245584" y="986469"/>
                  </a:lnTo>
                  <a:lnTo>
                    <a:pt x="245637" y="986223"/>
                  </a:lnTo>
                  <a:lnTo>
                    <a:pt x="245694" y="985982"/>
                  </a:lnTo>
                  <a:lnTo>
                    <a:pt x="245769" y="985751"/>
                  </a:lnTo>
                  <a:lnTo>
                    <a:pt x="245875" y="985541"/>
                  </a:lnTo>
                  <a:lnTo>
                    <a:pt x="246071" y="985305"/>
                  </a:lnTo>
                  <a:lnTo>
                    <a:pt x="246321" y="985091"/>
                  </a:lnTo>
                  <a:lnTo>
                    <a:pt x="246604" y="984909"/>
                  </a:lnTo>
                  <a:lnTo>
                    <a:pt x="246905" y="984755"/>
                  </a:lnTo>
                  <a:lnTo>
                    <a:pt x="247205" y="984636"/>
                  </a:lnTo>
                  <a:lnTo>
                    <a:pt x="247496" y="984550"/>
                  </a:lnTo>
                  <a:lnTo>
                    <a:pt x="247804" y="984491"/>
                  </a:lnTo>
                  <a:lnTo>
                    <a:pt x="248118" y="984459"/>
                  </a:lnTo>
                  <a:lnTo>
                    <a:pt x="248424" y="984468"/>
                  </a:lnTo>
                  <a:lnTo>
                    <a:pt x="248715" y="984518"/>
                  </a:lnTo>
                  <a:lnTo>
                    <a:pt x="248983" y="984627"/>
                  </a:lnTo>
                  <a:lnTo>
                    <a:pt x="249232" y="984791"/>
                  </a:lnTo>
                  <a:lnTo>
                    <a:pt x="249478" y="984982"/>
                  </a:lnTo>
                  <a:lnTo>
                    <a:pt x="249720" y="985187"/>
                  </a:lnTo>
                  <a:lnTo>
                    <a:pt x="249965" y="985373"/>
                  </a:lnTo>
                  <a:lnTo>
                    <a:pt x="250271" y="985587"/>
                  </a:lnTo>
                  <a:lnTo>
                    <a:pt x="250570" y="985814"/>
                  </a:lnTo>
                  <a:lnTo>
                    <a:pt x="250871" y="986032"/>
                  </a:lnTo>
                  <a:lnTo>
                    <a:pt x="251181" y="986242"/>
                  </a:lnTo>
                  <a:lnTo>
                    <a:pt x="251502" y="986424"/>
                  </a:lnTo>
                  <a:lnTo>
                    <a:pt x="252019" y="986660"/>
                  </a:lnTo>
                  <a:lnTo>
                    <a:pt x="252563" y="986856"/>
                  </a:lnTo>
                  <a:lnTo>
                    <a:pt x="253126" y="987006"/>
                  </a:lnTo>
                  <a:lnTo>
                    <a:pt x="253693" y="987124"/>
                  </a:lnTo>
                  <a:lnTo>
                    <a:pt x="254260" y="987210"/>
                  </a:lnTo>
                  <a:lnTo>
                    <a:pt x="254772" y="987256"/>
                  </a:lnTo>
                  <a:lnTo>
                    <a:pt x="255294" y="987278"/>
                  </a:lnTo>
                  <a:lnTo>
                    <a:pt x="255815" y="987269"/>
                  </a:lnTo>
                  <a:lnTo>
                    <a:pt x="256333" y="987229"/>
                  </a:lnTo>
                  <a:lnTo>
                    <a:pt x="256839" y="987160"/>
                  </a:lnTo>
                  <a:lnTo>
                    <a:pt x="257115" y="987101"/>
                  </a:lnTo>
                  <a:lnTo>
                    <a:pt x="257390" y="987033"/>
                  </a:lnTo>
                  <a:lnTo>
                    <a:pt x="257666" y="986956"/>
                  </a:lnTo>
                  <a:lnTo>
                    <a:pt x="258451" y="986719"/>
                  </a:lnTo>
                  <a:lnTo>
                    <a:pt x="258938" y="986560"/>
                  </a:lnTo>
                  <a:lnTo>
                    <a:pt x="259184" y="986487"/>
                  </a:lnTo>
                  <a:lnTo>
                    <a:pt x="259433" y="986424"/>
                  </a:lnTo>
                  <a:lnTo>
                    <a:pt x="259701" y="986374"/>
                  </a:lnTo>
                  <a:lnTo>
                    <a:pt x="259973" y="986333"/>
                  </a:lnTo>
                  <a:lnTo>
                    <a:pt x="260249" y="986301"/>
                  </a:lnTo>
                  <a:lnTo>
                    <a:pt x="260797" y="986255"/>
                  </a:lnTo>
                  <a:lnTo>
                    <a:pt x="261194" y="986205"/>
                  </a:lnTo>
                  <a:lnTo>
                    <a:pt x="261604" y="986146"/>
                  </a:lnTo>
                  <a:lnTo>
                    <a:pt x="262009" y="986110"/>
                  </a:lnTo>
                  <a:lnTo>
                    <a:pt x="262383" y="986128"/>
                  </a:lnTo>
                  <a:lnTo>
                    <a:pt x="262696" y="986242"/>
                  </a:lnTo>
                  <a:lnTo>
                    <a:pt x="262817" y="986319"/>
                  </a:lnTo>
                  <a:lnTo>
                    <a:pt x="262938" y="986410"/>
                  </a:lnTo>
                  <a:lnTo>
                    <a:pt x="263051" y="986510"/>
                  </a:lnTo>
                  <a:lnTo>
                    <a:pt x="263146" y="986619"/>
                  </a:lnTo>
                  <a:lnTo>
                    <a:pt x="263221" y="986737"/>
                  </a:lnTo>
                  <a:lnTo>
                    <a:pt x="263267" y="986856"/>
                  </a:lnTo>
                  <a:lnTo>
                    <a:pt x="263301" y="986983"/>
                  </a:lnTo>
                  <a:lnTo>
                    <a:pt x="263320" y="987119"/>
                  </a:lnTo>
                  <a:lnTo>
                    <a:pt x="263323" y="987251"/>
                  </a:lnTo>
                  <a:lnTo>
                    <a:pt x="263308" y="987374"/>
                  </a:lnTo>
                  <a:lnTo>
                    <a:pt x="263244" y="987520"/>
                  </a:lnTo>
                  <a:lnTo>
                    <a:pt x="263138" y="987651"/>
                  </a:lnTo>
                  <a:lnTo>
                    <a:pt x="263006" y="987783"/>
                  </a:lnTo>
                  <a:lnTo>
                    <a:pt x="262870" y="987910"/>
                  </a:lnTo>
                  <a:lnTo>
                    <a:pt x="262757" y="988047"/>
                  </a:lnTo>
                  <a:lnTo>
                    <a:pt x="262632" y="988261"/>
                  </a:lnTo>
                  <a:lnTo>
                    <a:pt x="262515" y="988479"/>
                  </a:lnTo>
                  <a:lnTo>
                    <a:pt x="262409" y="988706"/>
                  </a:lnTo>
                  <a:lnTo>
                    <a:pt x="262307" y="988938"/>
                  </a:lnTo>
                  <a:lnTo>
                    <a:pt x="262024" y="989525"/>
                  </a:lnTo>
                  <a:lnTo>
                    <a:pt x="261665" y="990257"/>
                  </a:lnTo>
                  <a:lnTo>
                    <a:pt x="261496" y="990630"/>
                  </a:lnTo>
                  <a:lnTo>
                    <a:pt x="261345" y="991003"/>
                  </a:lnTo>
                  <a:lnTo>
                    <a:pt x="261137" y="991557"/>
                  </a:lnTo>
                  <a:lnTo>
                    <a:pt x="260956" y="992126"/>
                  </a:lnTo>
                  <a:lnTo>
                    <a:pt x="260880" y="992412"/>
                  </a:lnTo>
                  <a:lnTo>
                    <a:pt x="260786" y="992831"/>
                  </a:lnTo>
                  <a:lnTo>
                    <a:pt x="260714" y="993258"/>
                  </a:lnTo>
                  <a:lnTo>
                    <a:pt x="260548" y="994554"/>
                  </a:lnTo>
                  <a:lnTo>
                    <a:pt x="260510" y="994908"/>
                  </a:lnTo>
                  <a:lnTo>
                    <a:pt x="260476" y="995263"/>
                  </a:lnTo>
                  <a:lnTo>
                    <a:pt x="260446" y="995618"/>
                  </a:lnTo>
                  <a:lnTo>
                    <a:pt x="260397" y="995968"/>
                  </a:lnTo>
                  <a:lnTo>
                    <a:pt x="260321" y="996309"/>
                  </a:lnTo>
                  <a:lnTo>
                    <a:pt x="260200" y="996718"/>
                  </a:lnTo>
                  <a:lnTo>
                    <a:pt x="260049" y="997132"/>
                  </a:lnTo>
                  <a:lnTo>
                    <a:pt x="259868" y="997532"/>
                  </a:lnTo>
                  <a:lnTo>
                    <a:pt x="259660" y="997905"/>
                  </a:lnTo>
                  <a:lnTo>
                    <a:pt x="259411" y="998246"/>
                  </a:lnTo>
                  <a:lnTo>
                    <a:pt x="259123" y="998524"/>
                  </a:lnTo>
                  <a:lnTo>
                    <a:pt x="258787" y="998760"/>
                  </a:lnTo>
                  <a:lnTo>
                    <a:pt x="258428" y="998974"/>
                  </a:lnTo>
                  <a:lnTo>
                    <a:pt x="258069" y="999196"/>
                  </a:lnTo>
                  <a:lnTo>
                    <a:pt x="257733" y="999437"/>
                  </a:lnTo>
                  <a:lnTo>
                    <a:pt x="257228" y="999856"/>
                  </a:lnTo>
                  <a:lnTo>
                    <a:pt x="256729" y="1000301"/>
                  </a:lnTo>
                  <a:lnTo>
                    <a:pt x="256253" y="1000765"/>
                  </a:lnTo>
                  <a:lnTo>
                    <a:pt x="255823" y="1001261"/>
                  </a:lnTo>
                  <a:lnTo>
                    <a:pt x="255456" y="1001788"/>
                  </a:lnTo>
                  <a:lnTo>
                    <a:pt x="255184" y="1002284"/>
                  </a:lnTo>
                  <a:lnTo>
                    <a:pt x="254954" y="1002807"/>
                  </a:lnTo>
                  <a:lnTo>
                    <a:pt x="254757" y="1003348"/>
                  </a:lnTo>
                  <a:lnTo>
                    <a:pt x="254600" y="1003903"/>
                  </a:lnTo>
                  <a:lnTo>
                    <a:pt x="254483" y="1004458"/>
                  </a:lnTo>
                  <a:lnTo>
                    <a:pt x="254396" y="1005044"/>
                  </a:lnTo>
                  <a:lnTo>
                    <a:pt x="254354" y="1005645"/>
                  </a:lnTo>
                  <a:lnTo>
                    <a:pt x="254349" y="1006249"/>
                  </a:lnTo>
                  <a:lnTo>
                    <a:pt x="254387" y="1006850"/>
                  </a:lnTo>
                  <a:lnTo>
                    <a:pt x="254464" y="1007436"/>
                  </a:lnTo>
                  <a:lnTo>
                    <a:pt x="254411" y="1007714"/>
                  </a:lnTo>
                  <a:lnTo>
                    <a:pt x="254349" y="1007991"/>
                  </a:lnTo>
                  <a:lnTo>
                    <a:pt x="254281" y="1008268"/>
                  </a:lnTo>
                  <a:lnTo>
                    <a:pt x="254203" y="1008546"/>
                  </a:lnTo>
                  <a:lnTo>
                    <a:pt x="254018" y="1009155"/>
                  </a:lnTo>
                  <a:lnTo>
                    <a:pt x="253920" y="1009510"/>
                  </a:lnTo>
                  <a:lnTo>
                    <a:pt x="253803" y="1009851"/>
                  </a:lnTo>
                  <a:lnTo>
                    <a:pt x="253650" y="1010151"/>
                  </a:lnTo>
                  <a:lnTo>
                    <a:pt x="253451" y="1010383"/>
                  </a:lnTo>
                  <a:lnTo>
                    <a:pt x="252718" y="1011633"/>
                  </a:lnTo>
                  <a:lnTo>
                    <a:pt x="252620" y="1011784"/>
                  </a:lnTo>
                  <a:lnTo>
                    <a:pt x="252409" y="1012129"/>
                  </a:lnTo>
                  <a:lnTo>
                    <a:pt x="252295" y="1012297"/>
                  </a:lnTo>
                  <a:lnTo>
                    <a:pt x="252171" y="1012447"/>
                  </a:lnTo>
                  <a:lnTo>
                    <a:pt x="252027" y="1012579"/>
                  </a:lnTo>
                  <a:lnTo>
                    <a:pt x="251838" y="1012693"/>
                  </a:lnTo>
                  <a:lnTo>
                    <a:pt x="251619" y="1012775"/>
                  </a:lnTo>
                  <a:lnTo>
                    <a:pt x="251385" y="1012834"/>
                  </a:lnTo>
                  <a:lnTo>
                    <a:pt x="251152" y="1012898"/>
                  </a:lnTo>
                  <a:lnTo>
                    <a:pt x="250929" y="1012979"/>
                  </a:lnTo>
                  <a:lnTo>
                    <a:pt x="250668" y="1013107"/>
                  </a:lnTo>
                  <a:lnTo>
                    <a:pt x="250407" y="1013247"/>
                  </a:lnTo>
                  <a:lnTo>
                    <a:pt x="250154" y="1013402"/>
                  </a:lnTo>
                  <a:lnTo>
                    <a:pt x="249909" y="1013561"/>
                  </a:lnTo>
                  <a:lnTo>
                    <a:pt x="249663" y="1013730"/>
                  </a:lnTo>
                  <a:lnTo>
                    <a:pt x="249535" y="1013834"/>
                  </a:lnTo>
                  <a:lnTo>
                    <a:pt x="249285" y="1014062"/>
                  </a:lnTo>
                  <a:lnTo>
                    <a:pt x="249153" y="1014162"/>
                  </a:lnTo>
                  <a:lnTo>
                    <a:pt x="249013" y="1014235"/>
                  </a:lnTo>
                  <a:lnTo>
                    <a:pt x="248889" y="1014262"/>
                  </a:lnTo>
                  <a:lnTo>
                    <a:pt x="248613" y="1014266"/>
                  </a:lnTo>
                  <a:lnTo>
                    <a:pt x="248484" y="1014280"/>
                  </a:lnTo>
                  <a:lnTo>
                    <a:pt x="248371" y="1014316"/>
                  </a:lnTo>
                  <a:lnTo>
                    <a:pt x="248265" y="1014407"/>
                  </a:lnTo>
                  <a:lnTo>
                    <a:pt x="248182" y="1014535"/>
                  </a:lnTo>
                  <a:lnTo>
                    <a:pt x="248031" y="1014826"/>
                  </a:lnTo>
                  <a:lnTo>
                    <a:pt x="247940" y="1014953"/>
                  </a:lnTo>
                  <a:lnTo>
                    <a:pt x="247774" y="1015126"/>
                  </a:lnTo>
                  <a:lnTo>
                    <a:pt x="247585" y="1015276"/>
                  </a:lnTo>
                  <a:lnTo>
                    <a:pt x="247390" y="1015422"/>
                  </a:lnTo>
                  <a:lnTo>
                    <a:pt x="247190" y="1015562"/>
                  </a:lnTo>
                  <a:lnTo>
                    <a:pt x="246729" y="1015922"/>
                  </a:lnTo>
                  <a:lnTo>
                    <a:pt x="246457" y="1016126"/>
                  </a:lnTo>
                  <a:lnTo>
                    <a:pt x="246192" y="1016340"/>
                  </a:lnTo>
                  <a:lnTo>
                    <a:pt x="245943" y="1016567"/>
                  </a:lnTo>
                  <a:lnTo>
                    <a:pt x="245724" y="1016818"/>
                  </a:lnTo>
                  <a:lnTo>
                    <a:pt x="245618" y="1016977"/>
                  </a:lnTo>
                  <a:lnTo>
                    <a:pt x="245527" y="1017149"/>
                  </a:lnTo>
                  <a:lnTo>
                    <a:pt x="245441" y="1017327"/>
                  </a:lnTo>
                  <a:lnTo>
                    <a:pt x="245342" y="1017495"/>
                  </a:lnTo>
                  <a:lnTo>
                    <a:pt x="245229" y="1017645"/>
                  </a:lnTo>
                  <a:lnTo>
                    <a:pt x="245089" y="1017768"/>
                  </a:lnTo>
                  <a:lnTo>
                    <a:pt x="244934" y="1017872"/>
                  </a:lnTo>
                  <a:lnTo>
                    <a:pt x="244602" y="1018072"/>
                  </a:lnTo>
                  <a:lnTo>
                    <a:pt x="244447" y="1018177"/>
                  </a:lnTo>
                  <a:lnTo>
                    <a:pt x="244005" y="1018536"/>
                  </a:lnTo>
                  <a:lnTo>
                    <a:pt x="243583" y="1018932"/>
                  </a:lnTo>
                  <a:lnTo>
                    <a:pt x="243181" y="1019351"/>
                  </a:lnTo>
                  <a:lnTo>
                    <a:pt x="242824" y="1019801"/>
                  </a:lnTo>
                  <a:lnTo>
                    <a:pt x="242514" y="1020269"/>
                  </a:lnTo>
                  <a:lnTo>
                    <a:pt x="242287" y="1020701"/>
                  </a:lnTo>
                  <a:lnTo>
                    <a:pt x="242087" y="1021156"/>
                  </a:lnTo>
                  <a:lnTo>
                    <a:pt x="241921" y="1021629"/>
                  </a:lnTo>
                  <a:lnTo>
                    <a:pt x="241792" y="1022106"/>
                  </a:lnTo>
                  <a:lnTo>
                    <a:pt x="241698" y="1022588"/>
                  </a:lnTo>
                  <a:lnTo>
                    <a:pt x="241702" y="1022952"/>
                  </a:lnTo>
                  <a:lnTo>
                    <a:pt x="241717" y="1023316"/>
                  </a:lnTo>
                  <a:lnTo>
                    <a:pt x="241743" y="1023684"/>
                  </a:lnTo>
                  <a:lnTo>
                    <a:pt x="241785" y="1024048"/>
                  </a:lnTo>
                  <a:lnTo>
                    <a:pt x="241838" y="1024407"/>
                  </a:lnTo>
                  <a:lnTo>
                    <a:pt x="241875" y="1024625"/>
                  </a:lnTo>
                  <a:lnTo>
                    <a:pt x="241962" y="1025062"/>
                  </a:lnTo>
                  <a:lnTo>
                    <a:pt x="242015" y="1025280"/>
                  </a:lnTo>
                  <a:lnTo>
                    <a:pt x="242155" y="1025740"/>
                  </a:lnTo>
                  <a:lnTo>
                    <a:pt x="242242" y="1025981"/>
                  </a:lnTo>
                  <a:lnTo>
                    <a:pt x="242340" y="1026217"/>
                  </a:lnTo>
                  <a:lnTo>
                    <a:pt x="242450" y="1026449"/>
                  </a:lnTo>
                  <a:lnTo>
                    <a:pt x="242574" y="1026672"/>
                  </a:lnTo>
                  <a:lnTo>
                    <a:pt x="242739" y="1026601"/>
                  </a:lnTo>
                  <a:lnTo>
                    <a:pt x="242862" y="1026748"/>
                  </a:lnTo>
                  <a:lnTo>
                    <a:pt x="243054" y="1027043"/>
                  </a:lnTo>
                  <a:lnTo>
                    <a:pt x="243233" y="1027239"/>
                  </a:lnTo>
                  <a:lnTo>
                    <a:pt x="243338" y="1027348"/>
                  </a:lnTo>
                  <a:lnTo>
                    <a:pt x="243508" y="1027630"/>
                  </a:lnTo>
                  <a:lnTo>
                    <a:pt x="243668" y="1027791"/>
                  </a:lnTo>
                  <a:lnTo>
                    <a:pt x="243802" y="1027964"/>
                  </a:lnTo>
                  <a:lnTo>
                    <a:pt x="243993" y="1028239"/>
                  </a:lnTo>
                  <a:lnTo>
                    <a:pt x="244116" y="1028360"/>
                  </a:lnTo>
                  <a:lnTo>
                    <a:pt x="244336" y="1028542"/>
                  </a:lnTo>
                  <a:lnTo>
                    <a:pt x="244884" y="1028890"/>
                  </a:lnTo>
                  <a:lnTo>
                    <a:pt x="245026" y="1028961"/>
                  </a:lnTo>
                  <a:lnTo>
                    <a:pt x="245188" y="1028990"/>
                  </a:lnTo>
                  <a:lnTo>
                    <a:pt x="245388" y="1029077"/>
                  </a:lnTo>
                  <a:lnTo>
                    <a:pt x="245633" y="1029196"/>
                  </a:lnTo>
                  <a:lnTo>
                    <a:pt x="245909" y="1029291"/>
                  </a:lnTo>
                  <a:lnTo>
                    <a:pt x="246200" y="1029350"/>
                  </a:lnTo>
                  <a:lnTo>
                    <a:pt x="246502" y="1029391"/>
                  </a:lnTo>
                  <a:lnTo>
                    <a:pt x="246801" y="1029405"/>
                  </a:lnTo>
                  <a:lnTo>
                    <a:pt x="247095" y="1029400"/>
                  </a:lnTo>
                  <a:lnTo>
                    <a:pt x="247279" y="1029382"/>
                  </a:lnTo>
                  <a:lnTo>
                    <a:pt x="247462" y="1029359"/>
                  </a:lnTo>
                  <a:lnTo>
                    <a:pt x="247823" y="1029287"/>
                  </a:lnTo>
                  <a:lnTo>
                    <a:pt x="248005" y="1029241"/>
                  </a:lnTo>
                  <a:lnTo>
                    <a:pt x="248367" y="1029123"/>
                  </a:lnTo>
                  <a:lnTo>
                    <a:pt x="248722" y="1028969"/>
                  </a:lnTo>
                  <a:lnTo>
                    <a:pt x="249074" y="1028795"/>
                  </a:lnTo>
                  <a:lnTo>
                    <a:pt x="249425" y="1028632"/>
                  </a:lnTo>
                  <a:lnTo>
                    <a:pt x="249788" y="1028495"/>
                  </a:lnTo>
                  <a:lnTo>
                    <a:pt x="250154" y="1028391"/>
                  </a:lnTo>
                  <a:lnTo>
                    <a:pt x="250521" y="1028300"/>
                  </a:lnTo>
                  <a:lnTo>
                    <a:pt x="250895" y="1028222"/>
                  </a:lnTo>
                  <a:lnTo>
                    <a:pt x="251271" y="1028154"/>
                  </a:lnTo>
                  <a:lnTo>
                    <a:pt x="251649" y="1028095"/>
                  </a:lnTo>
                  <a:lnTo>
                    <a:pt x="252103" y="1028036"/>
                  </a:lnTo>
                  <a:lnTo>
                    <a:pt x="252560" y="1027991"/>
                  </a:lnTo>
                  <a:lnTo>
                    <a:pt x="253024" y="1027959"/>
                  </a:lnTo>
                  <a:lnTo>
                    <a:pt x="253481" y="1027950"/>
                  </a:lnTo>
                  <a:lnTo>
                    <a:pt x="253939" y="1027963"/>
                  </a:lnTo>
                  <a:lnTo>
                    <a:pt x="254294" y="1027995"/>
                  </a:lnTo>
                  <a:lnTo>
                    <a:pt x="254649" y="1028041"/>
                  </a:lnTo>
                  <a:lnTo>
                    <a:pt x="255003" y="1028100"/>
                  </a:lnTo>
                  <a:lnTo>
                    <a:pt x="255354" y="1028172"/>
                  </a:lnTo>
                  <a:lnTo>
                    <a:pt x="255702" y="1028259"/>
                  </a:lnTo>
                  <a:lnTo>
                    <a:pt x="257568" y="1030483"/>
                  </a:lnTo>
                  <a:lnTo>
                    <a:pt x="257423" y="1030755"/>
                  </a:lnTo>
                  <a:lnTo>
                    <a:pt x="257360" y="1030869"/>
                  </a:lnTo>
                  <a:lnTo>
                    <a:pt x="257292" y="1030979"/>
                  </a:lnTo>
                  <a:lnTo>
                    <a:pt x="257232" y="1031087"/>
                  </a:lnTo>
                  <a:lnTo>
                    <a:pt x="257179" y="1031201"/>
                  </a:lnTo>
                  <a:lnTo>
                    <a:pt x="257152" y="1031342"/>
                  </a:lnTo>
                  <a:lnTo>
                    <a:pt x="257152" y="1031447"/>
                  </a:lnTo>
                  <a:lnTo>
                    <a:pt x="257185" y="1031638"/>
                  </a:lnTo>
                  <a:lnTo>
                    <a:pt x="257266" y="1031829"/>
                  </a:lnTo>
                  <a:lnTo>
                    <a:pt x="257477" y="1032211"/>
                  </a:lnTo>
                  <a:lnTo>
                    <a:pt x="257568" y="1032406"/>
                  </a:lnTo>
                  <a:lnTo>
                    <a:pt x="257631" y="1032579"/>
                  </a:lnTo>
                  <a:lnTo>
                    <a:pt x="257753" y="1032925"/>
                  </a:lnTo>
                  <a:lnTo>
                    <a:pt x="257805" y="1033102"/>
                  </a:lnTo>
                  <a:lnTo>
                    <a:pt x="257850" y="1033280"/>
                  </a:lnTo>
                  <a:lnTo>
                    <a:pt x="257889" y="1033466"/>
                  </a:lnTo>
                  <a:lnTo>
                    <a:pt x="257912" y="1033661"/>
                  </a:lnTo>
                  <a:lnTo>
                    <a:pt x="257931" y="1033857"/>
                  </a:lnTo>
                  <a:lnTo>
                    <a:pt x="257961" y="1034048"/>
                  </a:lnTo>
                  <a:lnTo>
                    <a:pt x="258005" y="1034234"/>
                  </a:lnTo>
                  <a:lnTo>
                    <a:pt x="258069" y="1034407"/>
                  </a:lnTo>
                  <a:lnTo>
                    <a:pt x="258141" y="1034580"/>
                  </a:lnTo>
                  <a:lnTo>
                    <a:pt x="258228" y="1034748"/>
                  </a:lnTo>
                  <a:lnTo>
                    <a:pt x="258319" y="1034912"/>
                  </a:lnTo>
                  <a:lnTo>
                    <a:pt x="258421" y="1035062"/>
                  </a:lnTo>
                  <a:lnTo>
                    <a:pt x="258549" y="1035203"/>
                  </a:lnTo>
                  <a:lnTo>
                    <a:pt x="258851" y="1035453"/>
                  </a:lnTo>
                  <a:lnTo>
                    <a:pt x="258991" y="1035580"/>
                  </a:lnTo>
                  <a:lnTo>
                    <a:pt x="259101" y="1035726"/>
                  </a:lnTo>
                  <a:lnTo>
                    <a:pt x="259169" y="1035871"/>
                  </a:lnTo>
                  <a:lnTo>
                    <a:pt x="259222" y="1036026"/>
                  </a:lnTo>
                  <a:lnTo>
                    <a:pt x="259263" y="1036185"/>
                  </a:lnTo>
                  <a:lnTo>
                    <a:pt x="259290" y="1036349"/>
                  </a:lnTo>
                  <a:lnTo>
                    <a:pt x="259301" y="1036508"/>
                  </a:lnTo>
                  <a:lnTo>
                    <a:pt x="259301" y="1036695"/>
                  </a:lnTo>
                  <a:lnTo>
                    <a:pt x="259278" y="1036881"/>
                  </a:lnTo>
                  <a:lnTo>
                    <a:pt x="259245" y="1037025"/>
                  </a:lnTo>
                  <a:lnTo>
                    <a:pt x="259241" y="1037068"/>
                  </a:lnTo>
                  <a:lnTo>
                    <a:pt x="259184" y="1037250"/>
                  </a:lnTo>
                  <a:lnTo>
                    <a:pt x="259112" y="1037418"/>
                  </a:lnTo>
                  <a:lnTo>
                    <a:pt x="258976" y="1037622"/>
                  </a:lnTo>
                  <a:lnTo>
                    <a:pt x="258795" y="1037809"/>
                  </a:lnTo>
                  <a:lnTo>
                    <a:pt x="258583" y="1037982"/>
                  </a:lnTo>
                  <a:lnTo>
                    <a:pt x="258360" y="1038146"/>
                  </a:lnTo>
                  <a:lnTo>
                    <a:pt x="257742" y="1038623"/>
                  </a:lnTo>
                  <a:lnTo>
                    <a:pt x="257319" y="1038919"/>
                  </a:lnTo>
                  <a:lnTo>
                    <a:pt x="256884" y="1039196"/>
                  </a:lnTo>
                  <a:lnTo>
                    <a:pt x="256431" y="1039441"/>
                  </a:lnTo>
                  <a:lnTo>
                    <a:pt x="255966" y="1039655"/>
                  </a:lnTo>
                  <a:lnTo>
                    <a:pt x="255592" y="1039796"/>
                  </a:lnTo>
                  <a:lnTo>
                    <a:pt x="255203" y="1039919"/>
                  </a:lnTo>
                  <a:lnTo>
                    <a:pt x="254810" y="1040024"/>
                  </a:lnTo>
                  <a:lnTo>
                    <a:pt x="254415" y="1040110"/>
                  </a:lnTo>
                  <a:lnTo>
                    <a:pt x="254018" y="1040183"/>
                  </a:lnTo>
                  <a:lnTo>
                    <a:pt x="253633" y="1040228"/>
                  </a:lnTo>
                  <a:lnTo>
                    <a:pt x="253243" y="1040251"/>
                  </a:lnTo>
                  <a:lnTo>
                    <a:pt x="252637" y="1040263"/>
                  </a:lnTo>
                  <a:lnTo>
                    <a:pt x="252072" y="1040274"/>
                  </a:lnTo>
                  <a:lnTo>
                    <a:pt x="251105" y="1040319"/>
                  </a:lnTo>
                  <a:lnTo>
                    <a:pt x="250623" y="1040333"/>
                  </a:lnTo>
                  <a:lnTo>
                    <a:pt x="250139" y="1040337"/>
                  </a:lnTo>
                  <a:lnTo>
                    <a:pt x="249659" y="1040319"/>
                  </a:lnTo>
                  <a:lnTo>
                    <a:pt x="248911" y="1040260"/>
                  </a:lnTo>
                  <a:lnTo>
                    <a:pt x="248537" y="1040214"/>
                  </a:lnTo>
                  <a:lnTo>
                    <a:pt x="248167" y="1040151"/>
                  </a:lnTo>
                  <a:lnTo>
                    <a:pt x="247808" y="1040065"/>
                  </a:lnTo>
                  <a:lnTo>
                    <a:pt x="247288" y="1039896"/>
                  </a:lnTo>
                  <a:lnTo>
                    <a:pt x="246770" y="1039682"/>
                  </a:lnTo>
                  <a:lnTo>
                    <a:pt x="246272" y="1039423"/>
                  </a:lnTo>
                  <a:lnTo>
                    <a:pt x="245796" y="1039128"/>
                  </a:lnTo>
                  <a:lnTo>
                    <a:pt x="245355" y="1038804"/>
                  </a:lnTo>
                  <a:lnTo>
                    <a:pt x="244968" y="1038623"/>
                  </a:lnTo>
                  <a:lnTo>
                    <a:pt x="244572" y="1038464"/>
                  </a:lnTo>
                  <a:lnTo>
                    <a:pt x="244165" y="1038327"/>
                  </a:lnTo>
                  <a:lnTo>
                    <a:pt x="243753" y="1038213"/>
                  </a:lnTo>
                  <a:lnTo>
                    <a:pt x="243341" y="1038127"/>
                  </a:lnTo>
                  <a:lnTo>
                    <a:pt x="243088" y="1038082"/>
                  </a:lnTo>
                  <a:lnTo>
                    <a:pt x="242578" y="1038023"/>
                  </a:lnTo>
                  <a:lnTo>
                    <a:pt x="242321" y="1038004"/>
                  </a:lnTo>
                  <a:lnTo>
                    <a:pt x="242064" y="1038004"/>
                  </a:lnTo>
                  <a:lnTo>
                    <a:pt x="241743" y="1038018"/>
                  </a:lnTo>
                  <a:lnTo>
                    <a:pt x="241418" y="1038050"/>
                  </a:lnTo>
                  <a:lnTo>
                    <a:pt x="241097" y="1038100"/>
                  </a:lnTo>
                  <a:lnTo>
                    <a:pt x="240776" y="1038168"/>
                  </a:lnTo>
                  <a:lnTo>
                    <a:pt x="240466" y="1038254"/>
                  </a:lnTo>
                  <a:lnTo>
                    <a:pt x="240160" y="1038355"/>
                  </a:lnTo>
                  <a:lnTo>
                    <a:pt x="239859" y="1038468"/>
                  </a:lnTo>
                  <a:lnTo>
                    <a:pt x="239561" y="1038600"/>
                  </a:lnTo>
                  <a:lnTo>
                    <a:pt x="239273" y="1038746"/>
                  </a:lnTo>
                  <a:lnTo>
                    <a:pt x="238998" y="1038909"/>
                  </a:lnTo>
                  <a:lnTo>
                    <a:pt x="238695" y="1039109"/>
                  </a:lnTo>
                  <a:lnTo>
                    <a:pt x="238401" y="1039337"/>
                  </a:lnTo>
                  <a:lnTo>
                    <a:pt x="238121" y="1039583"/>
                  </a:lnTo>
                  <a:lnTo>
                    <a:pt x="237864" y="1039842"/>
                  </a:lnTo>
                  <a:lnTo>
                    <a:pt x="237638" y="1040124"/>
                  </a:lnTo>
                  <a:lnTo>
                    <a:pt x="237434" y="1040433"/>
                  </a:lnTo>
                  <a:lnTo>
                    <a:pt x="237252" y="1040765"/>
                  </a:lnTo>
                  <a:lnTo>
                    <a:pt x="237101" y="1041115"/>
                  </a:lnTo>
                  <a:lnTo>
                    <a:pt x="236978" y="1041474"/>
                  </a:lnTo>
                  <a:lnTo>
                    <a:pt x="236891" y="1041834"/>
                  </a:lnTo>
                  <a:lnTo>
                    <a:pt x="236844" y="1042138"/>
                  </a:lnTo>
                  <a:lnTo>
                    <a:pt x="236825" y="1042452"/>
                  </a:lnTo>
                  <a:lnTo>
                    <a:pt x="236825" y="1042771"/>
                  </a:lnTo>
                  <a:lnTo>
                    <a:pt x="236848" y="1043084"/>
                  </a:lnTo>
                  <a:lnTo>
                    <a:pt x="236882" y="1043394"/>
                  </a:lnTo>
                  <a:lnTo>
                    <a:pt x="236954" y="1043798"/>
                  </a:lnTo>
                  <a:lnTo>
                    <a:pt x="237067" y="1044199"/>
                  </a:lnTo>
                  <a:lnTo>
                    <a:pt x="237207" y="1044594"/>
                  </a:lnTo>
                  <a:lnTo>
                    <a:pt x="237362" y="1044985"/>
                  </a:lnTo>
                  <a:lnTo>
                    <a:pt x="237524" y="1045367"/>
                  </a:lnTo>
                  <a:lnTo>
                    <a:pt x="237847" y="1045966"/>
                  </a:lnTo>
                  <a:lnTo>
                    <a:pt x="237904" y="1046162"/>
                  </a:lnTo>
                  <a:lnTo>
                    <a:pt x="238282" y="1046885"/>
                  </a:lnTo>
                  <a:lnTo>
                    <a:pt x="238499" y="1047200"/>
                  </a:lnTo>
                  <a:lnTo>
                    <a:pt x="238605" y="1047318"/>
                  </a:lnTo>
                  <a:lnTo>
                    <a:pt x="238911" y="1047673"/>
                  </a:lnTo>
                  <a:lnTo>
                    <a:pt x="239689" y="1048624"/>
                  </a:lnTo>
                  <a:lnTo>
                    <a:pt x="239889" y="1048855"/>
                  </a:lnTo>
                  <a:lnTo>
                    <a:pt x="240082" y="1049069"/>
                  </a:lnTo>
                  <a:lnTo>
                    <a:pt x="240275" y="1049274"/>
                  </a:lnTo>
                  <a:lnTo>
                    <a:pt x="240670" y="1049683"/>
                  </a:lnTo>
                  <a:lnTo>
                    <a:pt x="241063" y="1050061"/>
                  </a:lnTo>
                  <a:lnTo>
                    <a:pt x="241456" y="1050406"/>
                  </a:lnTo>
                  <a:lnTo>
                    <a:pt x="241856" y="1050743"/>
                  </a:lnTo>
                  <a:lnTo>
                    <a:pt x="242132" y="1050966"/>
                  </a:lnTo>
                  <a:lnTo>
                    <a:pt x="242412" y="1051184"/>
                  </a:lnTo>
                  <a:lnTo>
                    <a:pt x="242982" y="1051612"/>
                  </a:lnTo>
                  <a:lnTo>
                    <a:pt x="243258" y="1051825"/>
                  </a:lnTo>
                  <a:lnTo>
                    <a:pt x="244451" y="1052803"/>
                  </a:lnTo>
                  <a:lnTo>
                    <a:pt x="245316" y="1053499"/>
                  </a:lnTo>
                  <a:lnTo>
                    <a:pt x="245607" y="1053721"/>
                  </a:lnTo>
                  <a:lnTo>
                    <a:pt x="245909" y="1053940"/>
                  </a:lnTo>
                  <a:lnTo>
                    <a:pt x="246185" y="1054117"/>
                  </a:lnTo>
                  <a:lnTo>
                    <a:pt x="246763" y="1054445"/>
                  </a:lnTo>
                  <a:lnTo>
                    <a:pt x="247046" y="1054617"/>
                  </a:lnTo>
                  <a:lnTo>
                    <a:pt x="247313" y="1054809"/>
                  </a:lnTo>
                  <a:lnTo>
                    <a:pt x="247540" y="1055004"/>
                  </a:lnTo>
                  <a:lnTo>
                    <a:pt x="247763" y="1055209"/>
                  </a:lnTo>
                  <a:lnTo>
                    <a:pt x="247974" y="1055422"/>
                  </a:lnTo>
                  <a:lnTo>
                    <a:pt x="248178" y="1055645"/>
                  </a:lnTo>
                  <a:lnTo>
                    <a:pt x="248371" y="1055873"/>
                  </a:lnTo>
                  <a:lnTo>
                    <a:pt x="248435" y="1055936"/>
                  </a:lnTo>
                  <a:lnTo>
                    <a:pt x="248503" y="1055996"/>
                  </a:lnTo>
                  <a:lnTo>
                    <a:pt x="248639" y="1056105"/>
                  </a:lnTo>
                  <a:lnTo>
                    <a:pt x="248840" y="1056250"/>
                  </a:lnTo>
                  <a:lnTo>
                    <a:pt x="249115" y="1056414"/>
                  </a:lnTo>
                  <a:lnTo>
                    <a:pt x="249395" y="1056555"/>
                  </a:lnTo>
                  <a:lnTo>
                    <a:pt x="249569" y="1056628"/>
                  </a:lnTo>
                  <a:lnTo>
                    <a:pt x="249746" y="1056691"/>
                  </a:lnTo>
                  <a:lnTo>
                    <a:pt x="249928" y="1056750"/>
                  </a:lnTo>
                  <a:lnTo>
                    <a:pt x="250449" y="1056891"/>
                  </a:lnTo>
                  <a:lnTo>
                    <a:pt x="250765" y="1056964"/>
                  </a:lnTo>
                  <a:lnTo>
                    <a:pt x="250925" y="1056991"/>
                  </a:lnTo>
                  <a:lnTo>
                    <a:pt x="251084" y="1057000"/>
                  </a:lnTo>
                  <a:lnTo>
                    <a:pt x="251254" y="1057000"/>
                  </a:lnTo>
                  <a:lnTo>
                    <a:pt x="251419" y="1056987"/>
                  </a:lnTo>
                  <a:lnTo>
                    <a:pt x="251589" y="1056959"/>
                  </a:lnTo>
                  <a:lnTo>
                    <a:pt x="251755" y="1056923"/>
                  </a:lnTo>
                  <a:lnTo>
                    <a:pt x="251917" y="1056878"/>
                  </a:lnTo>
                  <a:lnTo>
                    <a:pt x="253314" y="1056313"/>
                  </a:lnTo>
                  <a:lnTo>
                    <a:pt x="253975" y="1056046"/>
                  </a:lnTo>
                  <a:lnTo>
                    <a:pt x="256170" y="1055254"/>
                  </a:lnTo>
                  <a:lnTo>
                    <a:pt x="256318" y="1055813"/>
                  </a:lnTo>
                  <a:lnTo>
                    <a:pt x="256310" y="1055905"/>
                  </a:lnTo>
                  <a:lnTo>
                    <a:pt x="256352" y="1056014"/>
                  </a:lnTo>
                  <a:lnTo>
                    <a:pt x="256423" y="1056059"/>
                  </a:lnTo>
                  <a:lnTo>
                    <a:pt x="256499" y="1056095"/>
                  </a:lnTo>
                  <a:lnTo>
                    <a:pt x="261685" y="1056537"/>
                  </a:lnTo>
                  <a:lnTo>
                    <a:pt x="261789" y="1056463"/>
                  </a:lnTo>
                  <a:lnTo>
                    <a:pt x="261937" y="1056350"/>
                  </a:lnTo>
                  <a:lnTo>
                    <a:pt x="262232" y="1056114"/>
                  </a:lnTo>
                  <a:lnTo>
                    <a:pt x="262473" y="1055909"/>
                  </a:lnTo>
                  <a:lnTo>
                    <a:pt x="262696" y="1055696"/>
                  </a:lnTo>
                  <a:lnTo>
                    <a:pt x="262866" y="1055472"/>
                  </a:lnTo>
                  <a:lnTo>
                    <a:pt x="262953" y="1055240"/>
                  </a:lnTo>
                  <a:lnTo>
                    <a:pt x="262942" y="1055050"/>
                  </a:lnTo>
                  <a:lnTo>
                    <a:pt x="262874" y="1054845"/>
                  </a:lnTo>
                  <a:lnTo>
                    <a:pt x="262791" y="1054645"/>
                  </a:lnTo>
                  <a:lnTo>
                    <a:pt x="262730" y="1054445"/>
                  </a:lnTo>
                  <a:lnTo>
                    <a:pt x="262742" y="1054204"/>
                  </a:lnTo>
                  <a:lnTo>
                    <a:pt x="262779" y="1054081"/>
                  </a:lnTo>
                  <a:lnTo>
                    <a:pt x="262836" y="1053985"/>
                  </a:lnTo>
                  <a:lnTo>
                    <a:pt x="262904" y="1053971"/>
                  </a:lnTo>
                  <a:lnTo>
                    <a:pt x="262964" y="1053982"/>
                  </a:lnTo>
                  <a:lnTo>
                    <a:pt x="263123" y="1054049"/>
                  </a:lnTo>
                  <a:lnTo>
                    <a:pt x="263244" y="1054090"/>
                  </a:lnTo>
                  <a:lnTo>
                    <a:pt x="263354" y="1054099"/>
                  </a:lnTo>
                  <a:lnTo>
                    <a:pt x="263486" y="1054049"/>
                  </a:lnTo>
                  <a:lnTo>
                    <a:pt x="263618" y="1053953"/>
                  </a:lnTo>
                  <a:lnTo>
                    <a:pt x="263746" y="1053840"/>
                  </a:lnTo>
                  <a:lnTo>
                    <a:pt x="263871" y="1053753"/>
                  </a:lnTo>
                  <a:lnTo>
                    <a:pt x="263984" y="1053731"/>
                  </a:lnTo>
                  <a:lnTo>
                    <a:pt x="264083" y="1053803"/>
                  </a:lnTo>
                  <a:lnTo>
                    <a:pt x="264162" y="1053962"/>
                  </a:lnTo>
                  <a:lnTo>
                    <a:pt x="264234" y="1054163"/>
                  </a:lnTo>
                  <a:lnTo>
                    <a:pt x="264317" y="1054367"/>
                  </a:lnTo>
                  <a:lnTo>
                    <a:pt x="264419" y="1054536"/>
                  </a:lnTo>
                  <a:lnTo>
                    <a:pt x="264559" y="1054677"/>
                  </a:lnTo>
                  <a:lnTo>
                    <a:pt x="264716" y="1054800"/>
                  </a:lnTo>
                  <a:lnTo>
                    <a:pt x="264886" y="1054913"/>
                  </a:lnTo>
                  <a:lnTo>
                    <a:pt x="265239" y="1055109"/>
                  </a:lnTo>
                  <a:lnTo>
                    <a:pt x="265366" y="1055159"/>
                  </a:lnTo>
                  <a:lnTo>
                    <a:pt x="265631" y="1055240"/>
                  </a:lnTo>
                  <a:lnTo>
                    <a:pt x="266005" y="1054840"/>
                  </a:lnTo>
                  <a:lnTo>
                    <a:pt x="267770" y="1054025"/>
                  </a:lnTo>
                  <a:lnTo>
                    <a:pt x="269031" y="1055885"/>
                  </a:lnTo>
                  <a:lnTo>
                    <a:pt x="266957" y="1057415"/>
                  </a:lnTo>
                  <a:lnTo>
                    <a:pt x="267096" y="1057747"/>
                  </a:lnTo>
                  <a:lnTo>
                    <a:pt x="267179" y="1058051"/>
                  </a:lnTo>
                  <a:lnTo>
                    <a:pt x="267239" y="1058341"/>
                  </a:lnTo>
                  <a:lnTo>
                    <a:pt x="267285" y="1058684"/>
                  </a:lnTo>
                  <a:lnTo>
                    <a:pt x="267308" y="1059002"/>
                  </a:lnTo>
                  <a:lnTo>
                    <a:pt x="267308" y="1059315"/>
                  </a:lnTo>
                  <a:lnTo>
                    <a:pt x="267274" y="1059720"/>
                  </a:lnTo>
                  <a:lnTo>
                    <a:pt x="267198" y="1060130"/>
                  </a:lnTo>
                  <a:lnTo>
                    <a:pt x="267128" y="1060351"/>
                  </a:lnTo>
                  <a:lnTo>
                    <a:pt x="267089" y="1060534"/>
                  </a:lnTo>
                  <a:lnTo>
                    <a:pt x="266960" y="1060935"/>
                  </a:lnTo>
                  <a:lnTo>
                    <a:pt x="266824" y="1061321"/>
                  </a:lnTo>
                  <a:lnTo>
                    <a:pt x="266579" y="1061912"/>
                  </a:lnTo>
                  <a:lnTo>
                    <a:pt x="266312" y="1062420"/>
                  </a:lnTo>
                  <a:lnTo>
                    <a:pt x="266288" y="1062490"/>
                  </a:lnTo>
                  <a:lnTo>
                    <a:pt x="265959" y="1063054"/>
                  </a:lnTo>
                  <a:lnTo>
                    <a:pt x="265600" y="1063595"/>
                  </a:lnTo>
                  <a:lnTo>
                    <a:pt x="265215" y="1064109"/>
                  </a:lnTo>
                  <a:lnTo>
                    <a:pt x="264740" y="1064687"/>
                  </a:lnTo>
                  <a:lnTo>
                    <a:pt x="264226" y="1065251"/>
                  </a:lnTo>
                  <a:lnTo>
                    <a:pt x="263675" y="1065778"/>
                  </a:lnTo>
                  <a:lnTo>
                    <a:pt x="263089" y="1066246"/>
                  </a:lnTo>
                  <a:lnTo>
                    <a:pt x="262470" y="1066629"/>
                  </a:lnTo>
                  <a:lnTo>
                    <a:pt x="262039" y="1066838"/>
                  </a:lnTo>
                  <a:lnTo>
                    <a:pt x="261593" y="1067020"/>
                  </a:lnTo>
                  <a:lnTo>
                    <a:pt x="261137" y="1067174"/>
                  </a:lnTo>
                  <a:lnTo>
                    <a:pt x="260672" y="1067297"/>
                  </a:lnTo>
                  <a:lnTo>
                    <a:pt x="260204" y="1067388"/>
                  </a:lnTo>
                  <a:lnTo>
                    <a:pt x="259917" y="1068043"/>
                  </a:lnTo>
                  <a:lnTo>
                    <a:pt x="259709" y="1068075"/>
                  </a:lnTo>
                  <a:lnTo>
                    <a:pt x="259059" y="1067593"/>
                  </a:lnTo>
                  <a:lnTo>
                    <a:pt x="258606" y="1067711"/>
                  </a:lnTo>
                  <a:lnTo>
                    <a:pt x="258154" y="1067820"/>
                  </a:lnTo>
                  <a:lnTo>
                    <a:pt x="257700" y="1067925"/>
                  </a:lnTo>
                  <a:lnTo>
                    <a:pt x="257243" y="1068025"/>
                  </a:lnTo>
                  <a:lnTo>
                    <a:pt x="256786" y="1068120"/>
                  </a:lnTo>
                  <a:lnTo>
                    <a:pt x="256378" y="1068193"/>
                  </a:lnTo>
                  <a:lnTo>
                    <a:pt x="255970" y="1068252"/>
                  </a:lnTo>
                  <a:lnTo>
                    <a:pt x="255154" y="1068379"/>
                  </a:lnTo>
                  <a:lnTo>
                    <a:pt x="254751" y="1068461"/>
                  </a:lnTo>
                  <a:lnTo>
                    <a:pt x="254183" y="1068594"/>
                  </a:lnTo>
                  <a:lnTo>
                    <a:pt x="253617" y="1068748"/>
                  </a:lnTo>
                  <a:lnTo>
                    <a:pt x="253213" y="1068870"/>
                  </a:lnTo>
                  <a:lnTo>
                    <a:pt x="253055" y="1068912"/>
                  </a:lnTo>
                  <a:lnTo>
                    <a:pt x="252499" y="1069103"/>
                  </a:lnTo>
                  <a:lnTo>
                    <a:pt x="251955" y="1069307"/>
                  </a:lnTo>
                  <a:lnTo>
                    <a:pt x="251634" y="1069444"/>
                  </a:lnTo>
                  <a:lnTo>
                    <a:pt x="250697" y="1069894"/>
                  </a:lnTo>
                  <a:lnTo>
                    <a:pt x="250385" y="1070035"/>
                  </a:lnTo>
                  <a:lnTo>
                    <a:pt x="249924" y="1070231"/>
                  </a:lnTo>
                  <a:lnTo>
                    <a:pt x="249459" y="1070413"/>
                  </a:lnTo>
                  <a:lnTo>
                    <a:pt x="248991" y="1070585"/>
                  </a:lnTo>
                  <a:lnTo>
                    <a:pt x="248058" y="1070940"/>
                  </a:lnTo>
                  <a:lnTo>
                    <a:pt x="247604" y="1071095"/>
                  </a:lnTo>
                  <a:lnTo>
                    <a:pt x="247137" y="1071227"/>
                  </a:lnTo>
                  <a:lnTo>
                    <a:pt x="246676" y="1071372"/>
                  </a:lnTo>
                  <a:lnTo>
                    <a:pt x="246245" y="1071554"/>
                  </a:lnTo>
                  <a:lnTo>
                    <a:pt x="245875" y="1071800"/>
                  </a:lnTo>
                  <a:lnTo>
                    <a:pt x="245618" y="1072041"/>
                  </a:lnTo>
                  <a:lnTo>
                    <a:pt x="245380" y="1072318"/>
                  </a:lnTo>
                  <a:lnTo>
                    <a:pt x="245169" y="1072614"/>
                  </a:lnTo>
                  <a:lnTo>
                    <a:pt x="244980" y="1072959"/>
                  </a:lnTo>
                  <a:lnTo>
                    <a:pt x="244855" y="1073250"/>
                  </a:lnTo>
                  <a:lnTo>
                    <a:pt x="244772" y="1073555"/>
                  </a:lnTo>
                  <a:lnTo>
                    <a:pt x="244723" y="1073878"/>
                  </a:lnTo>
                  <a:lnTo>
                    <a:pt x="244700" y="1074206"/>
                  </a:lnTo>
                  <a:lnTo>
                    <a:pt x="244704" y="1074538"/>
                  </a:lnTo>
                  <a:lnTo>
                    <a:pt x="244734" y="1074856"/>
                  </a:lnTo>
                  <a:lnTo>
                    <a:pt x="244791" y="1075202"/>
                  </a:lnTo>
                  <a:lnTo>
                    <a:pt x="244885" y="1075548"/>
                  </a:lnTo>
                  <a:lnTo>
                    <a:pt x="245010" y="1075884"/>
                  </a:lnTo>
                  <a:lnTo>
                    <a:pt x="245153" y="1076212"/>
                  </a:lnTo>
                  <a:lnTo>
                    <a:pt x="245316" y="1076525"/>
                  </a:lnTo>
                  <a:lnTo>
                    <a:pt x="245512" y="1076843"/>
                  </a:lnTo>
                  <a:lnTo>
                    <a:pt x="245731" y="1077153"/>
                  </a:lnTo>
                  <a:lnTo>
                    <a:pt x="245977" y="1077444"/>
                  </a:lnTo>
                  <a:lnTo>
                    <a:pt x="246238" y="1077717"/>
                  </a:lnTo>
                  <a:lnTo>
                    <a:pt x="246517" y="1077967"/>
                  </a:lnTo>
                  <a:lnTo>
                    <a:pt x="249112" y="1080382"/>
                  </a:lnTo>
                  <a:lnTo>
                    <a:pt x="249402" y="1080618"/>
                  </a:lnTo>
                  <a:lnTo>
                    <a:pt x="249690" y="1080864"/>
                  </a:lnTo>
                  <a:lnTo>
                    <a:pt x="249969" y="1081114"/>
                  </a:lnTo>
                  <a:lnTo>
                    <a:pt x="250241" y="1081374"/>
                  </a:lnTo>
                  <a:lnTo>
                    <a:pt x="250506" y="1081642"/>
                  </a:lnTo>
                  <a:lnTo>
                    <a:pt x="250999" y="1082128"/>
                  </a:lnTo>
                  <a:lnTo>
                    <a:pt x="251237" y="1082383"/>
                  </a:lnTo>
                  <a:lnTo>
                    <a:pt x="251449" y="1082652"/>
                  </a:lnTo>
                  <a:lnTo>
                    <a:pt x="251611" y="1082938"/>
                  </a:lnTo>
                  <a:lnTo>
                    <a:pt x="251687" y="1083138"/>
                  </a:lnTo>
                  <a:lnTo>
                    <a:pt x="251747" y="1083343"/>
                  </a:lnTo>
                  <a:lnTo>
                    <a:pt x="251797" y="1083557"/>
                  </a:lnTo>
                  <a:lnTo>
                    <a:pt x="251876" y="1083984"/>
                  </a:lnTo>
                  <a:lnTo>
                    <a:pt x="251925" y="1084293"/>
                  </a:lnTo>
                  <a:lnTo>
                    <a:pt x="251959" y="1084607"/>
                  </a:lnTo>
                  <a:lnTo>
                    <a:pt x="252035" y="1085549"/>
                  </a:lnTo>
                  <a:lnTo>
                    <a:pt x="252053" y="1085908"/>
                  </a:lnTo>
                  <a:lnTo>
                    <a:pt x="252057" y="1086267"/>
                  </a:lnTo>
                  <a:lnTo>
                    <a:pt x="252065" y="1086631"/>
                  </a:lnTo>
                  <a:lnTo>
                    <a:pt x="252103" y="1086977"/>
                  </a:lnTo>
                  <a:lnTo>
                    <a:pt x="252193" y="1087305"/>
                  </a:lnTo>
                  <a:lnTo>
                    <a:pt x="252273" y="1087486"/>
                  </a:lnTo>
                  <a:lnTo>
                    <a:pt x="252367" y="1087664"/>
                  </a:lnTo>
                  <a:lnTo>
                    <a:pt x="252469" y="1087832"/>
                  </a:lnTo>
                  <a:lnTo>
                    <a:pt x="252696" y="1088169"/>
                  </a:lnTo>
                  <a:lnTo>
                    <a:pt x="252975" y="1088537"/>
                  </a:lnTo>
                  <a:lnTo>
                    <a:pt x="253281" y="1088887"/>
                  </a:lnTo>
                  <a:lnTo>
                    <a:pt x="253617" y="1089220"/>
                  </a:lnTo>
                  <a:lnTo>
                    <a:pt x="253973" y="1089524"/>
                  </a:lnTo>
                  <a:lnTo>
                    <a:pt x="254624" y="1090032"/>
                  </a:lnTo>
                  <a:lnTo>
                    <a:pt x="255715" y="1090569"/>
                  </a:lnTo>
                  <a:lnTo>
                    <a:pt x="255840" y="1090700"/>
                  </a:lnTo>
                  <a:lnTo>
                    <a:pt x="256810" y="1090983"/>
                  </a:lnTo>
                  <a:lnTo>
                    <a:pt x="257067" y="1090983"/>
                  </a:lnTo>
                  <a:lnTo>
                    <a:pt x="257713" y="1091123"/>
                  </a:lnTo>
                  <a:lnTo>
                    <a:pt x="258427" y="1091073"/>
                  </a:lnTo>
                  <a:lnTo>
                    <a:pt x="259530" y="1090964"/>
                  </a:lnTo>
                  <a:lnTo>
                    <a:pt x="261025" y="1090532"/>
                  </a:lnTo>
                  <a:lnTo>
                    <a:pt x="262660" y="1089777"/>
                  </a:lnTo>
                  <a:lnTo>
                    <a:pt x="263824" y="1088726"/>
                  </a:lnTo>
                  <a:lnTo>
                    <a:pt x="264568" y="1088053"/>
                  </a:lnTo>
                  <a:lnTo>
                    <a:pt x="266547" y="1086066"/>
                  </a:lnTo>
                  <a:lnTo>
                    <a:pt x="267868" y="1084660"/>
                  </a:lnTo>
                  <a:lnTo>
                    <a:pt x="268333" y="1083951"/>
                  </a:lnTo>
                  <a:lnTo>
                    <a:pt x="269128" y="1083179"/>
                  </a:lnTo>
                  <a:lnTo>
                    <a:pt x="269728" y="1082838"/>
                  </a:lnTo>
                  <a:lnTo>
                    <a:pt x="270340" y="1082515"/>
                  </a:lnTo>
                  <a:lnTo>
                    <a:pt x="270964" y="1082210"/>
                  </a:lnTo>
                  <a:lnTo>
                    <a:pt x="271595" y="1081928"/>
                  </a:lnTo>
                  <a:lnTo>
                    <a:pt x="272232" y="1081669"/>
                  </a:lnTo>
                  <a:lnTo>
                    <a:pt x="272689" y="1081478"/>
                  </a:lnTo>
                  <a:lnTo>
                    <a:pt x="273154" y="1081278"/>
                  </a:lnTo>
                  <a:lnTo>
                    <a:pt x="273622" y="1081096"/>
                  </a:lnTo>
                  <a:lnTo>
                    <a:pt x="274091" y="1080964"/>
                  </a:lnTo>
                  <a:lnTo>
                    <a:pt x="274409" y="1080862"/>
                  </a:lnTo>
                  <a:lnTo>
                    <a:pt x="274563" y="1080905"/>
                  </a:lnTo>
                  <a:lnTo>
                    <a:pt x="274805" y="1080914"/>
                  </a:lnTo>
                  <a:lnTo>
                    <a:pt x="275050" y="1080946"/>
                  </a:lnTo>
                  <a:lnTo>
                    <a:pt x="275538" y="1081028"/>
                  </a:lnTo>
                  <a:lnTo>
                    <a:pt x="275782" y="1081055"/>
                  </a:lnTo>
                  <a:lnTo>
                    <a:pt x="276184" y="1081087"/>
                  </a:lnTo>
                  <a:lnTo>
                    <a:pt x="276591" y="1081110"/>
                  </a:lnTo>
                  <a:lnTo>
                    <a:pt x="276995" y="1081123"/>
                  </a:lnTo>
                  <a:lnTo>
                    <a:pt x="277403" y="1081119"/>
                  </a:lnTo>
                  <a:lnTo>
                    <a:pt x="277803" y="1081092"/>
                  </a:lnTo>
                  <a:lnTo>
                    <a:pt x="278094" y="1081055"/>
                  </a:lnTo>
                  <a:lnTo>
                    <a:pt x="278381" y="1081001"/>
                  </a:lnTo>
                  <a:lnTo>
                    <a:pt x="279243" y="1080823"/>
                  </a:lnTo>
                  <a:lnTo>
                    <a:pt x="279899" y="1080696"/>
                  </a:lnTo>
                  <a:lnTo>
                    <a:pt x="280560" y="1080569"/>
                  </a:lnTo>
                  <a:lnTo>
                    <a:pt x="280889" y="1080514"/>
                  </a:lnTo>
                  <a:lnTo>
                    <a:pt x="281176" y="1080491"/>
                  </a:lnTo>
                  <a:lnTo>
                    <a:pt x="281478" y="1080491"/>
                  </a:lnTo>
                  <a:lnTo>
                    <a:pt x="281769" y="1080482"/>
                  </a:lnTo>
                  <a:lnTo>
                    <a:pt x="282032" y="1080437"/>
                  </a:lnTo>
                  <a:lnTo>
                    <a:pt x="282240" y="1080327"/>
                  </a:lnTo>
                  <a:lnTo>
                    <a:pt x="282357" y="1080164"/>
                  </a:lnTo>
                  <a:lnTo>
                    <a:pt x="282393" y="1080089"/>
                  </a:lnTo>
                  <a:lnTo>
                    <a:pt x="282487" y="1079709"/>
                  </a:lnTo>
                  <a:lnTo>
                    <a:pt x="282561" y="1079504"/>
                  </a:lnTo>
                  <a:lnTo>
                    <a:pt x="282682" y="1079363"/>
                  </a:lnTo>
                  <a:lnTo>
                    <a:pt x="282812" y="1079309"/>
                  </a:lnTo>
                  <a:lnTo>
                    <a:pt x="282962" y="1079281"/>
                  </a:lnTo>
                  <a:lnTo>
                    <a:pt x="283283" y="1079263"/>
                  </a:lnTo>
                  <a:lnTo>
                    <a:pt x="283442" y="1079250"/>
                  </a:lnTo>
                  <a:lnTo>
                    <a:pt x="284035" y="1079140"/>
                  </a:lnTo>
                  <a:lnTo>
                    <a:pt x="284333" y="1079081"/>
                  </a:lnTo>
                  <a:lnTo>
                    <a:pt x="284628" y="1079013"/>
                  </a:lnTo>
                  <a:lnTo>
                    <a:pt x="284922" y="1078936"/>
                  </a:lnTo>
                  <a:lnTo>
                    <a:pt x="285308" y="1078827"/>
                  </a:lnTo>
                  <a:lnTo>
                    <a:pt x="285697" y="1078708"/>
                  </a:lnTo>
                  <a:lnTo>
                    <a:pt x="286077" y="1078577"/>
                  </a:lnTo>
                  <a:lnTo>
                    <a:pt x="286827" y="1078279"/>
                  </a:lnTo>
                  <a:lnTo>
                    <a:pt x="287445" y="1078144"/>
                  </a:lnTo>
                  <a:lnTo>
                    <a:pt x="288065" y="1077949"/>
                  </a:lnTo>
                  <a:lnTo>
                    <a:pt x="288669" y="1077694"/>
                  </a:lnTo>
                  <a:lnTo>
                    <a:pt x="289238" y="1077390"/>
                  </a:lnTo>
                  <a:lnTo>
                    <a:pt x="289767" y="1077039"/>
                  </a:lnTo>
                  <a:lnTo>
                    <a:pt x="290194" y="1076694"/>
                  </a:lnTo>
                  <a:lnTo>
                    <a:pt x="290602" y="1076307"/>
                  </a:lnTo>
                  <a:lnTo>
                    <a:pt x="290976" y="1075889"/>
                  </a:lnTo>
                  <a:lnTo>
                    <a:pt x="291316" y="1075443"/>
                  </a:lnTo>
                  <a:lnTo>
                    <a:pt x="291607" y="1074979"/>
                  </a:lnTo>
                  <a:lnTo>
                    <a:pt x="291849" y="1074469"/>
                  </a:lnTo>
                  <a:lnTo>
                    <a:pt x="292038" y="1073928"/>
                  </a:lnTo>
                  <a:lnTo>
                    <a:pt x="292185" y="1073369"/>
                  </a:lnTo>
                  <a:lnTo>
                    <a:pt x="292306" y="1072796"/>
                  </a:lnTo>
                  <a:lnTo>
                    <a:pt x="292416" y="1072232"/>
                  </a:lnTo>
                  <a:lnTo>
                    <a:pt x="292499" y="1071722"/>
                  </a:lnTo>
                  <a:lnTo>
                    <a:pt x="292567" y="1071209"/>
                  </a:lnTo>
                  <a:lnTo>
                    <a:pt x="292587" y="1070848"/>
                  </a:lnTo>
                  <a:lnTo>
                    <a:pt x="292616" y="1070695"/>
                  </a:lnTo>
                  <a:lnTo>
                    <a:pt x="292646" y="1070180"/>
                  </a:lnTo>
                  <a:lnTo>
                    <a:pt x="292650" y="1069667"/>
                  </a:lnTo>
                  <a:lnTo>
                    <a:pt x="292620" y="1069053"/>
                  </a:lnTo>
                  <a:lnTo>
                    <a:pt x="292548" y="1068439"/>
                  </a:lnTo>
                  <a:lnTo>
                    <a:pt x="292450" y="1067829"/>
                  </a:lnTo>
                  <a:lnTo>
                    <a:pt x="292230" y="1066610"/>
                  </a:lnTo>
                  <a:lnTo>
                    <a:pt x="292019" y="1065251"/>
                  </a:lnTo>
                  <a:lnTo>
                    <a:pt x="291898" y="1064573"/>
                  </a:lnTo>
                  <a:lnTo>
                    <a:pt x="291743" y="1063909"/>
                  </a:lnTo>
                  <a:lnTo>
                    <a:pt x="291535" y="1063268"/>
                  </a:lnTo>
                  <a:lnTo>
                    <a:pt x="291369" y="1062894"/>
                  </a:lnTo>
                  <a:lnTo>
                    <a:pt x="291173" y="1062536"/>
                  </a:lnTo>
                  <a:lnTo>
                    <a:pt x="290969" y="1062176"/>
                  </a:lnTo>
                  <a:lnTo>
                    <a:pt x="290780" y="1061812"/>
                  </a:lnTo>
                  <a:lnTo>
                    <a:pt x="290617" y="1061439"/>
                  </a:lnTo>
                  <a:lnTo>
                    <a:pt x="290459" y="1060871"/>
                  </a:lnTo>
                  <a:lnTo>
                    <a:pt x="290360" y="1060275"/>
                  </a:lnTo>
                  <a:lnTo>
                    <a:pt x="290292" y="1059675"/>
                  </a:lnTo>
                  <a:lnTo>
                    <a:pt x="290217" y="1059070"/>
                  </a:lnTo>
                  <a:lnTo>
                    <a:pt x="290104" y="1058479"/>
                  </a:lnTo>
                  <a:lnTo>
                    <a:pt x="289863" y="1057665"/>
                  </a:lnTo>
                  <a:lnTo>
                    <a:pt x="289822" y="1057547"/>
                  </a:lnTo>
                  <a:lnTo>
                    <a:pt x="289563" y="1056860"/>
                  </a:lnTo>
                  <a:lnTo>
                    <a:pt x="289243" y="1056064"/>
                  </a:lnTo>
                  <a:lnTo>
                    <a:pt x="288930" y="1055268"/>
                  </a:lnTo>
                  <a:lnTo>
                    <a:pt x="288658" y="1054454"/>
                  </a:lnTo>
                  <a:lnTo>
                    <a:pt x="288533" y="1053976"/>
                  </a:lnTo>
                  <a:lnTo>
                    <a:pt x="288416" y="1053499"/>
                  </a:lnTo>
                  <a:lnTo>
                    <a:pt x="288306" y="1053017"/>
                  </a:lnTo>
                  <a:lnTo>
                    <a:pt x="288182" y="1052534"/>
                  </a:lnTo>
                  <a:lnTo>
                    <a:pt x="288038" y="1052066"/>
                  </a:lnTo>
                  <a:lnTo>
                    <a:pt x="287789" y="1051370"/>
                  </a:lnTo>
                  <a:lnTo>
                    <a:pt x="287509" y="1050679"/>
                  </a:lnTo>
                  <a:lnTo>
                    <a:pt x="287196" y="1050006"/>
                  </a:lnTo>
                  <a:lnTo>
                    <a:pt x="286856" y="1049346"/>
                  </a:lnTo>
                  <a:lnTo>
                    <a:pt x="286489" y="1048705"/>
                  </a:lnTo>
                  <a:lnTo>
                    <a:pt x="286105" y="1048118"/>
                  </a:lnTo>
                  <a:lnTo>
                    <a:pt x="285686" y="1047555"/>
                  </a:lnTo>
                  <a:lnTo>
                    <a:pt x="284798" y="1046454"/>
                  </a:lnTo>
                  <a:lnTo>
                    <a:pt x="284360" y="1045904"/>
                  </a:lnTo>
                  <a:lnTo>
                    <a:pt x="283906" y="1045390"/>
                  </a:lnTo>
                  <a:lnTo>
                    <a:pt x="283400" y="1044885"/>
                  </a:lnTo>
                  <a:lnTo>
                    <a:pt x="282920" y="1044380"/>
                  </a:lnTo>
                  <a:lnTo>
                    <a:pt x="282536" y="1043853"/>
                  </a:lnTo>
                  <a:lnTo>
                    <a:pt x="282321" y="1043298"/>
                  </a:lnTo>
                  <a:lnTo>
                    <a:pt x="282283" y="1043016"/>
                  </a:lnTo>
                  <a:lnTo>
                    <a:pt x="282264" y="1042725"/>
                  </a:lnTo>
                  <a:lnTo>
                    <a:pt x="282268" y="1042434"/>
                  </a:lnTo>
                  <a:lnTo>
                    <a:pt x="282298" y="1042148"/>
                  </a:lnTo>
                  <a:lnTo>
                    <a:pt x="282347" y="1041870"/>
                  </a:lnTo>
                  <a:lnTo>
                    <a:pt x="282671" y="1041057"/>
                  </a:lnTo>
                  <a:lnTo>
                    <a:pt x="282939" y="1040451"/>
                  </a:lnTo>
                  <a:lnTo>
                    <a:pt x="283256" y="1038746"/>
                  </a:lnTo>
                  <a:lnTo>
                    <a:pt x="283895" y="1035890"/>
                  </a:lnTo>
                  <a:lnTo>
                    <a:pt x="284012" y="1035608"/>
                  </a:lnTo>
                  <a:lnTo>
                    <a:pt x="284106" y="1035312"/>
                  </a:lnTo>
                  <a:lnTo>
                    <a:pt x="284171" y="1035003"/>
                  </a:lnTo>
                  <a:lnTo>
                    <a:pt x="284212" y="1034694"/>
                  </a:lnTo>
                  <a:lnTo>
                    <a:pt x="284220" y="1034394"/>
                  </a:lnTo>
                  <a:lnTo>
                    <a:pt x="284186" y="1034089"/>
                  </a:lnTo>
                  <a:lnTo>
                    <a:pt x="284114" y="1033784"/>
                  </a:lnTo>
                  <a:lnTo>
                    <a:pt x="284012" y="1033484"/>
                  </a:lnTo>
                  <a:lnTo>
                    <a:pt x="283902" y="1033184"/>
                  </a:lnTo>
                  <a:lnTo>
                    <a:pt x="283729" y="1032688"/>
                  </a:lnTo>
                  <a:lnTo>
                    <a:pt x="283574" y="1032297"/>
                  </a:lnTo>
                  <a:lnTo>
                    <a:pt x="283502" y="1032102"/>
                  </a:lnTo>
                  <a:lnTo>
                    <a:pt x="283442" y="1031901"/>
                  </a:lnTo>
                  <a:lnTo>
                    <a:pt x="283385" y="1031588"/>
                  </a:lnTo>
                  <a:lnTo>
                    <a:pt x="283362" y="1031270"/>
                  </a:lnTo>
                  <a:lnTo>
                    <a:pt x="283347" y="1030947"/>
                  </a:lnTo>
                  <a:lnTo>
                    <a:pt x="283317" y="1030628"/>
                  </a:lnTo>
                  <a:lnTo>
                    <a:pt x="283245" y="1030324"/>
                  </a:lnTo>
                  <a:lnTo>
                    <a:pt x="283173" y="1030137"/>
                  </a:lnTo>
                  <a:lnTo>
                    <a:pt x="283086" y="1029955"/>
                  </a:lnTo>
                  <a:lnTo>
                    <a:pt x="282899" y="1029596"/>
                  </a:lnTo>
                  <a:lnTo>
                    <a:pt x="282814" y="1029414"/>
                  </a:lnTo>
                  <a:lnTo>
                    <a:pt x="282701" y="1029105"/>
                  </a:lnTo>
                  <a:lnTo>
                    <a:pt x="282610" y="1028782"/>
                  </a:lnTo>
                  <a:lnTo>
                    <a:pt x="282525" y="1028459"/>
                  </a:lnTo>
                  <a:lnTo>
                    <a:pt x="282434" y="1028141"/>
                  </a:lnTo>
                  <a:lnTo>
                    <a:pt x="282321" y="1027827"/>
                  </a:lnTo>
                  <a:lnTo>
                    <a:pt x="282181" y="1027477"/>
                  </a:lnTo>
                  <a:lnTo>
                    <a:pt x="282030" y="1027127"/>
                  </a:lnTo>
                  <a:lnTo>
                    <a:pt x="281863" y="1026781"/>
                  </a:lnTo>
                  <a:lnTo>
                    <a:pt x="281675" y="1026458"/>
                  </a:lnTo>
                  <a:lnTo>
                    <a:pt x="281455" y="1026162"/>
                  </a:lnTo>
                  <a:lnTo>
                    <a:pt x="281225" y="1025926"/>
                  </a:lnTo>
                  <a:lnTo>
                    <a:pt x="280972" y="1025712"/>
                  </a:lnTo>
                  <a:lnTo>
                    <a:pt x="280700" y="1025512"/>
                  </a:lnTo>
                  <a:lnTo>
                    <a:pt x="280413" y="1025330"/>
                  </a:lnTo>
                  <a:lnTo>
                    <a:pt x="280126" y="1025162"/>
                  </a:lnTo>
                  <a:lnTo>
                    <a:pt x="279816" y="1024998"/>
                  </a:lnTo>
                  <a:lnTo>
                    <a:pt x="279496" y="1024848"/>
                  </a:lnTo>
                  <a:lnTo>
                    <a:pt x="279166" y="1024716"/>
                  </a:lnTo>
                  <a:lnTo>
                    <a:pt x="278831" y="1024612"/>
                  </a:lnTo>
                  <a:lnTo>
                    <a:pt x="278495" y="1024534"/>
                  </a:lnTo>
                  <a:lnTo>
                    <a:pt x="278192" y="1024480"/>
                  </a:lnTo>
                  <a:lnTo>
                    <a:pt x="277879" y="1024430"/>
                  </a:lnTo>
                  <a:lnTo>
                    <a:pt x="277565" y="1024412"/>
                  </a:lnTo>
                  <a:lnTo>
                    <a:pt x="277267" y="1024430"/>
                  </a:lnTo>
                  <a:lnTo>
                    <a:pt x="276999" y="1024507"/>
                  </a:lnTo>
                  <a:lnTo>
                    <a:pt x="276874" y="1024580"/>
                  </a:lnTo>
                  <a:lnTo>
                    <a:pt x="276757" y="1024676"/>
                  </a:lnTo>
                  <a:lnTo>
                    <a:pt x="276640" y="1024780"/>
                  </a:lnTo>
                  <a:lnTo>
                    <a:pt x="276523" y="1024871"/>
                  </a:lnTo>
                  <a:lnTo>
                    <a:pt x="276394" y="1024944"/>
                  </a:lnTo>
                  <a:lnTo>
                    <a:pt x="276202" y="1024998"/>
                  </a:lnTo>
                  <a:lnTo>
                    <a:pt x="275994" y="1025021"/>
                  </a:lnTo>
                  <a:lnTo>
                    <a:pt x="275778" y="1025021"/>
                  </a:lnTo>
                  <a:lnTo>
                    <a:pt x="275559" y="1025012"/>
                  </a:lnTo>
                  <a:lnTo>
                    <a:pt x="275349" y="1024998"/>
                  </a:lnTo>
                  <a:lnTo>
                    <a:pt x="274895" y="1024958"/>
                  </a:lnTo>
                  <a:lnTo>
                    <a:pt x="274438" y="1024871"/>
                  </a:lnTo>
                  <a:lnTo>
                    <a:pt x="273989" y="1024748"/>
                  </a:lnTo>
                  <a:lnTo>
                    <a:pt x="273543" y="1024603"/>
                  </a:lnTo>
                  <a:lnTo>
                    <a:pt x="273116" y="1024435"/>
                  </a:lnTo>
                  <a:lnTo>
                    <a:pt x="272644" y="1024216"/>
                  </a:lnTo>
                  <a:lnTo>
                    <a:pt x="272188" y="1023957"/>
                  </a:lnTo>
                  <a:lnTo>
                    <a:pt x="271742" y="1023670"/>
                  </a:lnTo>
                  <a:lnTo>
                    <a:pt x="271311" y="1023366"/>
                  </a:lnTo>
                  <a:lnTo>
                    <a:pt x="270900" y="1023043"/>
                  </a:lnTo>
                  <a:lnTo>
                    <a:pt x="270544" y="1022752"/>
                  </a:lnTo>
                  <a:lnTo>
                    <a:pt x="270193" y="1022452"/>
                  </a:lnTo>
                  <a:lnTo>
                    <a:pt x="269861" y="1022134"/>
                  </a:lnTo>
                  <a:lnTo>
                    <a:pt x="269551" y="1021797"/>
                  </a:lnTo>
                  <a:lnTo>
                    <a:pt x="269283" y="1021438"/>
                  </a:lnTo>
                  <a:lnTo>
                    <a:pt x="268978" y="1020874"/>
                  </a:lnTo>
                  <a:lnTo>
                    <a:pt x="268742" y="1020251"/>
                  </a:lnTo>
                  <a:lnTo>
                    <a:pt x="268570" y="1019596"/>
                  </a:lnTo>
                  <a:lnTo>
                    <a:pt x="268502" y="1019232"/>
                  </a:lnTo>
                  <a:lnTo>
                    <a:pt x="268668" y="1016738"/>
                  </a:lnTo>
                  <a:lnTo>
                    <a:pt x="268727" y="1015681"/>
                  </a:lnTo>
                  <a:lnTo>
                    <a:pt x="268799" y="1015631"/>
                  </a:lnTo>
                  <a:lnTo>
                    <a:pt x="268867" y="1015576"/>
                  </a:lnTo>
                  <a:lnTo>
                    <a:pt x="268965" y="1015480"/>
                  </a:lnTo>
                  <a:lnTo>
                    <a:pt x="269052" y="1015367"/>
                  </a:lnTo>
                  <a:lnTo>
                    <a:pt x="269128" y="1015244"/>
                  </a:lnTo>
                  <a:lnTo>
                    <a:pt x="269252" y="1014985"/>
                  </a:lnTo>
                  <a:lnTo>
                    <a:pt x="269294" y="1014853"/>
                  </a:lnTo>
                  <a:lnTo>
                    <a:pt x="269324" y="1014716"/>
                  </a:lnTo>
                  <a:lnTo>
                    <a:pt x="269373" y="1014439"/>
                  </a:lnTo>
                  <a:lnTo>
                    <a:pt x="269415" y="1014312"/>
                  </a:lnTo>
                  <a:lnTo>
                    <a:pt x="269600" y="1014012"/>
                  </a:lnTo>
                  <a:lnTo>
                    <a:pt x="269868" y="1013748"/>
                  </a:lnTo>
                  <a:lnTo>
                    <a:pt x="270178" y="1013498"/>
                  </a:lnTo>
                  <a:lnTo>
                    <a:pt x="270499" y="1013252"/>
                  </a:lnTo>
                  <a:lnTo>
                    <a:pt x="270782" y="1012984"/>
                  </a:lnTo>
                  <a:lnTo>
                    <a:pt x="271119" y="1012566"/>
                  </a:lnTo>
                  <a:lnTo>
                    <a:pt x="271425" y="1012120"/>
                  </a:lnTo>
                  <a:lnTo>
                    <a:pt x="271722" y="1011670"/>
                  </a:lnTo>
                  <a:lnTo>
                    <a:pt x="272037" y="1011233"/>
                  </a:lnTo>
                  <a:lnTo>
                    <a:pt x="272391" y="1010838"/>
                  </a:lnTo>
                  <a:lnTo>
                    <a:pt x="272674" y="1010583"/>
                  </a:lnTo>
                  <a:lnTo>
                    <a:pt x="272980" y="1010351"/>
                  </a:lnTo>
                  <a:lnTo>
                    <a:pt x="273603" y="1009896"/>
                  </a:lnTo>
                  <a:lnTo>
                    <a:pt x="273906" y="1009664"/>
                  </a:lnTo>
                  <a:lnTo>
                    <a:pt x="274136" y="1009473"/>
                  </a:lnTo>
                  <a:lnTo>
                    <a:pt x="274359" y="1009278"/>
                  </a:lnTo>
                  <a:lnTo>
                    <a:pt x="274812" y="1008891"/>
                  </a:lnTo>
                  <a:lnTo>
                    <a:pt x="275047" y="1008710"/>
                  </a:lnTo>
                  <a:lnTo>
                    <a:pt x="275553" y="1008355"/>
                  </a:lnTo>
                  <a:lnTo>
                    <a:pt x="276084" y="1008018"/>
                  </a:lnTo>
                  <a:lnTo>
                    <a:pt x="276533" y="1007760"/>
                  </a:lnTo>
                  <a:lnTo>
                    <a:pt x="276632" y="1007714"/>
                  </a:lnTo>
                  <a:lnTo>
                    <a:pt x="277195" y="1007431"/>
                  </a:lnTo>
                  <a:lnTo>
                    <a:pt x="277762" y="1007186"/>
                  </a:lnTo>
                  <a:lnTo>
                    <a:pt x="279444" y="1006400"/>
                  </a:lnTo>
                  <a:lnTo>
                    <a:pt x="282735" y="1004876"/>
                  </a:lnTo>
                  <a:lnTo>
                    <a:pt x="285939" y="1003180"/>
                  </a:lnTo>
                  <a:lnTo>
                    <a:pt x="286052" y="1003080"/>
                  </a:lnTo>
                  <a:lnTo>
                    <a:pt x="286149" y="1002893"/>
                  </a:lnTo>
                  <a:lnTo>
                    <a:pt x="286183" y="1002648"/>
                  </a:lnTo>
                  <a:lnTo>
                    <a:pt x="286202" y="1002098"/>
                  </a:lnTo>
                  <a:lnTo>
                    <a:pt x="286256" y="1001843"/>
                  </a:lnTo>
                  <a:lnTo>
                    <a:pt x="286323" y="1001684"/>
                  </a:lnTo>
                  <a:lnTo>
                    <a:pt x="286400" y="1001525"/>
                  </a:lnTo>
                  <a:lnTo>
                    <a:pt x="286485" y="1001366"/>
                  </a:lnTo>
                  <a:lnTo>
                    <a:pt x="286580" y="1001215"/>
                  </a:lnTo>
                  <a:lnTo>
                    <a:pt x="286682" y="1001075"/>
                  </a:lnTo>
                  <a:lnTo>
                    <a:pt x="286799" y="1000952"/>
                  </a:lnTo>
                  <a:lnTo>
                    <a:pt x="287071" y="1000734"/>
                  </a:lnTo>
                  <a:lnTo>
                    <a:pt x="287192" y="1000620"/>
                  </a:lnTo>
                  <a:lnTo>
                    <a:pt x="287286" y="1000488"/>
                  </a:lnTo>
                  <a:lnTo>
                    <a:pt x="287335" y="1000347"/>
                  </a:lnTo>
                  <a:lnTo>
                    <a:pt x="287362" y="1000197"/>
                  </a:lnTo>
                  <a:lnTo>
                    <a:pt x="287377" y="1000033"/>
                  </a:lnTo>
                  <a:lnTo>
                    <a:pt x="287381" y="999870"/>
                  </a:lnTo>
                  <a:lnTo>
                    <a:pt x="287392" y="999710"/>
                  </a:lnTo>
                  <a:lnTo>
                    <a:pt x="287407" y="999328"/>
                  </a:lnTo>
                  <a:lnTo>
                    <a:pt x="287407" y="999201"/>
                  </a:lnTo>
                  <a:lnTo>
                    <a:pt x="287400" y="999069"/>
                  </a:lnTo>
                  <a:lnTo>
                    <a:pt x="286697" y="997682"/>
                  </a:lnTo>
                  <a:lnTo>
                    <a:pt x="286833" y="997701"/>
                  </a:lnTo>
                  <a:lnTo>
                    <a:pt x="286977" y="997696"/>
                  </a:lnTo>
                  <a:lnTo>
                    <a:pt x="287124" y="997669"/>
                  </a:lnTo>
                  <a:lnTo>
                    <a:pt x="287264" y="997619"/>
                  </a:lnTo>
                  <a:lnTo>
                    <a:pt x="287385" y="997560"/>
                  </a:lnTo>
                  <a:lnTo>
                    <a:pt x="287475" y="997473"/>
                  </a:lnTo>
                  <a:lnTo>
                    <a:pt x="287547" y="997364"/>
                  </a:lnTo>
                  <a:lnTo>
                    <a:pt x="287615" y="997246"/>
                  </a:lnTo>
                  <a:lnTo>
                    <a:pt x="287679" y="997123"/>
                  </a:lnTo>
                  <a:lnTo>
                    <a:pt x="287759" y="997014"/>
                  </a:lnTo>
                  <a:lnTo>
                    <a:pt x="287944" y="996827"/>
                  </a:lnTo>
                  <a:lnTo>
                    <a:pt x="288159" y="996655"/>
                  </a:lnTo>
                  <a:lnTo>
                    <a:pt x="288386" y="996500"/>
                  </a:lnTo>
                  <a:lnTo>
                    <a:pt x="288624" y="996368"/>
                  </a:lnTo>
                  <a:lnTo>
                    <a:pt x="288869" y="996254"/>
                  </a:lnTo>
                  <a:lnTo>
                    <a:pt x="289136" y="996159"/>
                  </a:lnTo>
                  <a:lnTo>
                    <a:pt x="289421" y="996086"/>
                  </a:lnTo>
                  <a:lnTo>
                    <a:pt x="289707" y="996041"/>
                  </a:lnTo>
                  <a:lnTo>
                    <a:pt x="289999" y="996013"/>
                  </a:lnTo>
                  <a:lnTo>
                    <a:pt x="290285" y="996009"/>
                  </a:lnTo>
                  <a:lnTo>
                    <a:pt x="290542" y="996032"/>
                  </a:lnTo>
                  <a:lnTo>
                    <a:pt x="290795" y="996077"/>
                  </a:lnTo>
                  <a:lnTo>
                    <a:pt x="291305" y="996204"/>
                  </a:lnTo>
                  <a:lnTo>
                    <a:pt x="291686" y="996282"/>
                  </a:lnTo>
                  <a:lnTo>
                    <a:pt x="291943" y="996327"/>
                  </a:lnTo>
                  <a:lnTo>
                    <a:pt x="292072" y="996345"/>
                  </a:lnTo>
                  <a:lnTo>
                    <a:pt x="292147" y="996371"/>
                  </a:lnTo>
                  <a:lnTo>
                    <a:pt x="292200" y="996364"/>
                  </a:lnTo>
                  <a:lnTo>
                    <a:pt x="292563" y="996400"/>
                  </a:lnTo>
                  <a:lnTo>
                    <a:pt x="292744" y="996414"/>
                  </a:lnTo>
                  <a:lnTo>
                    <a:pt x="292929" y="996423"/>
                  </a:lnTo>
                  <a:lnTo>
                    <a:pt x="293111" y="996427"/>
                  </a:lnTo>
                  <a:lnTo>
                    <a:pt x="293349" y="996418"/>
                  </a:lnTo>
                  <a:lnTo>
                    <a:pt x="293703" y="996391"/>
                  </a:lnTo>
                  <a:lnTo>
                    <a:pt x="293963" y="996382"/>
                  </a:lnTo>
                  <a:lnTo>
                    <a:pt x="294239" y="996386"/>
                  </a:lnTo>
                  <a:lnTo>
                    <a:pt x="294507" y="996373"/>
                  </a:lnTo>
                  <a:lnTo>
                    <a:pt x="294749" y="996332"/>
                  </a:lnTo>
                  <a:lnTo>
                    <a:pt x="294938" y="996232"/>
                  </a:lnTo>
                  <a:lnTo>
                    <a:pt x="295002" y="996163"/>
                  </a:lnTo>
                  <a:lnTo>
                    <a:pt x="295161" y="995936"/>
                  </a:lnTo>
                  <a:lnTo>
                    <a:pt x="295218" y="995868"/>
                  </a:lnTo>
                  <a:lnTo>
                    <a:pt x="295361" y="995741"/>
                  </a:lnTo>
                  <a:lnTo>
                    <a:pt x="295520" y="995623"/>
                  </a:lnTo>
                  <a:lnTo>
                    <a:pt x="295690" y="995522"/>
                  </a:lnTo>
                  <a:lnTo>
                    <a:pt x="295871" y="995440"/>
                  </a:lnTo>
                  <a:lnTo>
                    <a:pt x="296049" y="995382"/>
                  </a:lnTo>
                  <a:lnTo>
                    <a:pt x="296241" y="995350"/>
                  </a:lnTo>
                  <a:lnTo>
                    <a:pt x="296442" y="995345"/>
                  </a:lnTo>
                  <a:lnTo>
                    <a:pt x="297054" y="995399"/>
                  </a:lnTo>
                  <a:lnTo>
                    <a:pt x="297298" y="995391"/>
                  </a:lnTo>
                  <a:lnTo>
                    <a:pt x="297555" y="995372"/>
                  </a:lnTo>
                  <a:lnTo>
                    <a:pt x="297808" y="995363"/>
                  </a:lnTo>
                  <a:lnTo>
                    <a:pt x="298039" y="995386"/>
                  </a:lnTo>
                  <a:lnTo>
                    <a:pt x="298239" y="995463"/>
                  </a:lnTo>
                  <a:lnTo>
                    <a:pt x="298330" y="995532"/>
                  </a:lnTo>
                  <a:lnTo>
                    <a:pt x="298409" y="995613"/>
                  </a:lnTo>
                  <a:lnTo>
                    <a:pt x="298643" y="995886"/>
                  </a:lnTo>
                  <a:lnTo>
                    <a:pt x="298847" y="996100"/>
                  </a:lnTo>
                  <a:lnTo>
                    <a:pt x="299047" y="996327"/>
                  </a:lnTo>
                  <a:lnTo>
                    <a:pt x="299134" y="996445"/>
                  </a:lnTo>
                  <a:lnTo>
                    <a:pt x="299259" y="996646"/>
                  </a:lnTo>
                  <a:lnTo>
                    <a:pt x="299372" y="996864"/>
                  </a:lnTo>
                  <a:lnTo>
                    <a:pt x="299467" y="997091"/>
                  </a:lnTo>
                  <a:lnTo>
                    <a:pt x="299550" y="997318"/>
                  </a:lnTo>
                  <a:lnTo>
                    <a:pt x="299614" y="997550"/>
                  </a:lnTo>
                  <a:lnTo>
                    <a:pt x="299692" y="997873"/>
                  </a:lnTo>
                  <a:lnTo>
                    <a:pt x="299761" y="998219"/>
                  </a:lnTo>
                  <a:lnTo>
                    <a:pt x="299794" y="998565"/>
                  </a:lnTo>
                  <a:lnTo>
                    <a:pt x="299776" y="998869"/>
                  </a:lnTo>
                  <a:lnTo>
                    <a:pt x="299674" y="999108"/>
                  </a:lnTo>
                  <a:lnTo>
                    <a:pt x="299580" y="999219"/>
                  </a:lnTo>
                  <a:lnTo>
                    <a:pt x="299463" y="999306"/>
                  </a:lnTo>
                  <a:lnTo>
                    <a:pt x="299202" y="999469"/>
                  </a:lnTo>
                  <a:lnTo>
                    <a:pt x="298772" y="999788"/>
                  </a:lnTo>
                  <a:lnTo>
                    <a:pt x="298681" y="999870"/>
                  </a:lnTo>
                  <a:lnTo>
                    <a:pt x="298613" y="999965"/>
                  </a:lnTo>
                  <a:lnTo>
                    <a:pt x="298560" y="1000110"/>
                  </a:lnTo>
                  <a:lnTo>
                    <a:pt x="298541" y="1000283"/>
                  </a:lnTo>
                  <a:lnTo>
                    <a:pt x="298549" y="1000470"/>
                  </a:lnTo>
                  <a:lnTo>
                    <a:pt x="298571" y="1000656"/>
                  </a:lnTo>
                  <a:lnTo>
                    <a:pt x="298632" y="1001052"/>
                  </a:lnTo>
                  <a:lnTo>
                    <a:pt x="298677" y="1001275"/>
                  </a:lnTo>
                  <a:lnTo>
                    <a:pt x="298741" y="1001488"/>
                  </a:lnTo>
                  <a:lnTo>
                    <a:pt x="298828" y="1001684"/>
                  </a:lnTo>
                  <a:lnTo>
                    <a:pt x="298945" y="1001848"/>
                  </a:lnTo>
                  <a:lnTo>
                    <a:pt x="299119" y="1001979"/>
                  </a:lnTo>
                  <a:lnTo>
                    <a:pt x="299338" y="1002066"/>
                  </a:lnTo>
                  <a:lnTo>
                    <a:pt x="299584" y="1002130"/>
                  </a:lnTo>
                  <a:lnTo>
                    <a:pt x="299837" y="1002180"/>
                  </a:lnTo>
                  <a:lnTo>
                    <a:pt x="300079" y="1002234"/>
                  </a:lnTo>
                  <a:lnTo>
                    <a:pt x="300421" y="1002284"/>
                  </a:lnTo>
                  <a:lnTo>
                    <a:pt x="301151" y="1002307"/>
                  </a:lnTo>
                  <a:lnTo>
                    <a:pt x="301472" y="1002361"/>
                  </a:lnTo>
                  <a:lnTo>
                    <a:pt x="301717" y="1002493"/>
                  </a:lnTo>
                  <a:lnTo>
                    <a:pt x="301834" y="1002639"/>
                  </a:lnTo>
                  <a:lnTo>
                    <a:pt x="301921" y="1002816"/>
                  </a:lnTo>
                  <a:lnTo>
                    <a:pt x="302072" y="1003194"/>
                  </a:lnTo>
                  <a:lnTo>
                    <a:pt x="302159" y="1003375"/>
                  </a:lnTo>
                  <a:lnTo>
                    <a:pt x="302424" y="1003871"/>
                  </a:lnTo>
                  <a:lnTo>
                    <a:pt x="302567" y="1004116"/>
                  </a:lnTo>
                  <a:lnTo>
                    <a:pt x="302726" y="1004340"/>
                  </a:lnTo>
                  <a:lnTo>
                    <a:pt x="302911" y="1004535"/>
                  </a:lnTo>
                  <a:lnTo>
                    <a:pt x="303104" y="1004658"/>
                  </a:lnTo>
                  <a:lnTo>
                    <a:pt x="303323" y="1004749"/>
                  </a:lnTo>
                  <a:lnTo>
                    <a:pt x="303552" y="1004831"/>
                  </a:lnTo>
                  <a:lnTo>
                    <a:pt x="303769" y="1004926"/>
                  </a:lnTo>
                  <a:lnTo>
                    <a:pt x="303954" y="1005058"/>
                  </a:lnTo>
                  <a:lnTo>
                    <a:pt x="304119" y="1005267"/>
                  </a:lnTo>
                  <a:lnTo>
                    <a:pt x="304247" y="1005522"/>
                  </a:lnTo>
                  <a:lnTo>
                    <a:pt x="304353" y="1005799"/>
                  </a:lnTo>
                  <a:lnTo>
                    <a:pt x="304455" y="1006081"/>
                  </a:lnTo>
                  <a:lnTo>
                    <a:pt x="304568" y="1006349"/>
                  </a:lnTo>
                  <a:lnTo>
                    <a:pt x="304712" y="1006627"/>
                  </a:lnTo>
                  <a:lnTo>
                    <a:pt x="305014" y="1007177"/>
                  </a:lnTo>
                  <a:lnTo>
                    <a:pt x="305154" y="1007454"/>
                  </a:lnTo>
                  <a:lnTo>
                    <a:pt x="305271" y="1007736"/>
                  </a:lnTo>
                  <a:lnTo>
                    <a:pt x="305320" y="1007877"/>
                  </a:lnTo>
                  <a:lnTo>
                    <a:pt x="305437" y="1008295"/>
                  </a:lnTo>
                  <a:lnTo>
                    <a:pt x="305490" y="1008428"/>
                  </a:lnTo>
                  <a:lnTo>
                    <a:pt x="305566" y="1008591"/>
                  </a:lnTo>
                  <a:lnTo>
                    <a:pt x="305653" y="1008746"/>
                  </a:lnTo>
                  <a:lnTo>
                    <a:pt x="305751" y="1008900"/>
                  </a:lnTo>
                  <a:lnTo>
                    <a:pt x="305828" y="1009006"/>
                  </a:lnTo>
                  <a:lnTo>
                    <a:pt x="305857" y="1009046"/>
                  </a:lnTo>
                  <a:lnTo>
                    <a:pt x="305970" y="1009182"/>
                  </a:lnTo>
                  <a:lnTo>
                    <a:pt x="306049" y="1009669"/>
                  </a:lnTo>
                  <a:lnTo>
                    <a:pt x="306140" y="1010155"/>
                  </a:lnTo>
                  <a:lnTo>
                    <a:pt x="306189" y="1010397"/>
                  </a:lnTo>
                  <a:lnTo>
                    <a:pt x="306246" y="1010647"/>
                  </a:lnTo>
                  <a:lnTo>
                    <a:pt x="306488" y="1011651"/>
                  </a:lnTo>
                  <a:lnTo>
                    <a:pt x="306525" y="1011820"/>
                  </a:lnTo>
                  <a:lnTo>
                    <a:pt x="306556" y="1011993"/>
                  </a:lnTo>
                  <a:lnTo>
                    <a:pt x="306627" y="1012334"/>
                  </a:lnTo>
                  <a:lnTo>
                    <a:pt x="306673" y="1012497"/>
                  </a:lnTo>
                  <a:lnTo>
                    <a:pt x="306777" y="1012788"/>
                  </a:lnTo>
                  <a:lnTo>
                    <a:pt x="306907" y="1013070"/>
                  </a:lnTo>
                  <a:lnTo>
                    <a:pt x="307047" y="1013348"/>
                  </a:lnTo>
                  <a:lnTo>
                    <a:pt x="307179" y="1013630"/>
                  </a:lnTo>
                  <a:lnTo>
                    <a:pt x="307287" y="1013921"/>
                  </a:lnTo>
                  <a:lnTo>
                    <a:pt x="307378" y="1014216"/>
                  </a:lnTo>
                  <a:lnTo>
                    <a:pt x="307465" y="1014516"/>
                  </a:lnTo>
                  <a:lnTo>
                    <a:pt x="307538" y="1014817"/>
                  </a:lnTo>
                  <a:lnTo>
                    <a:pt x="307578" y="1015121"/>
                  </a:lnTo>
                  <a:lnTo>
                    <a:pt x="307582" y="1015417"/>
                  </a:lnTo>
                  <a:lnTo>
                    <a:pt x="307525" y="1015780"/>
                  </a:lnTo>
                  <a:lnTo>
                    <a:pt x="307408" y="1016140"/>
                  </a:lnTo>
                  <a:lnTo>
                    <a:pt x="307251" y="1016499"/>
                  </a:lnTo>
                  <a:lnTo>
                    <a:pt x="307062" y="1016845"/>
                  </a:lnTo>
                  <a:lnTo>
                    <a:pt x="306869" y="1017176"/>
                  </a:lnTo>
                  <a:lnTo>
                    <a:pt x="306756" y="1017340"/>
                  </a:lnTo>
                  <a:lnTo>
                    <a:pt x="306499" y="1017645"/>
                  </a:lnTo>
                  <a:lnTo>
                    <a:pt x="306382" y="1017804"/>
                  </a:lnTo>
                  <a:lnTo>
                    <a:pt x="306291" y="1017973"/>
                  </a:lnTo>
                  <a:lnTo>
                    <a:pt x="306231" y="1018136"/>
                  </a:lnTo>
                  <a:lnTo>
                    <a:pt x="306182" y="1018309"/>
                  </a:lnTo>
                  <a:lnTo>
                    <a:pt x="306148" y="1018482"/>
                  </a:lnTo>
                  <a:lnTo>
                    <a:pt x="306136" y="1018655"/>
                  </a:lnTo>
                  <a:lnTo>
                    <a:pt x="306155" y="1018814"/>
                  </a:lnTo>
                  <a:lnTo>
                    <a:pt x="306193" y="1018918"/>
                  </a:lnTo>
                  <a:lnTo>
                    <a:pt x="306242" y="1019018"/>
                  </a:lnTo>
                  <a:lnTo>
                    <a:pt x="306302" y="1019114"/>
                  </a:lnTo>
                  <a:lnTo>
                    <a:pt x="306431" y="1019305"/>
                  </a:lnTo>
                  <a:lnTo>
                    <a:pt x="306597" y="1019523"/>
                  </a:lnTo>
                  <a:lnTo>
                    <a:pt x="306786" y="1019728"/>
                  </a:lnTo>
                  <a:lnTo>
                    <a:pt x="306990" y="1019919"/>
                  </a:lnTo>
                  <a:lnTo>
                    <a:pt x="307202" y="1020105"/>
                  </a:lnTo>
                  <a:lnTo>
                    <a:pt x="307620" y="1020465"/>
                  </a:lnTo>
                  <a:lnTo>
                    <a:pt x="307828" y="1020637"/>
                  </a:lnTo>
                  <a:lnTo>
                    <a:pt x="308039" y="1020805"/>
                  </a:lnTo>
                  <a:lnTo>
                    <a:pt x="308258" y="1020965"/>
                  </a:lnTo>
                  <a:lnTo>
                    <a:pt x="308704" y="1021260"/>
                  </a:lnTo>
                  <a:lnTo>
                    <a:pt x="308931" y="1021406"/>
                  </a:lnTo>
                  <a:lnTo>
                    <a:pt x="309161" y="1021538"/>
                  </a:lnTo>
                  <a:lnTo>
                    <a:pt x="309395" y="1021642"/>
                  </a:lnTo>
                  <a:lnTo>
                    <a:pt x="309637" y="1021701"/>
                  </a:lnTo>
                  <a:lnTo>
                    <a:pt x="309936" y="1021697"/>
                  </a:lnTo>
                  <a:lnTo>
                    <a:pt x="310253" y="1021624"/>
                  </a:lnTo>
                  <a:lnTo>
                    <a:pt x="310569" y="1021506"/>
                  </a:lnTo>
                  <a:lnTo>
                    <a:pt x="310879" y="1021361"/>
                  </a:lnTo>
                  <a:lnTo>
                    <a:pt x="311170" y="1021206"/>
                  </a:lnTo>
                  <a:lnTo>
                    <a:pt x="311457" y="1021033"/>
                  </a:lnTo>
                  <a:lnTo>
                    <a:pt x="311729" y="1020837"/>
                  </a:lnTo>
                  <a:lnTo>
                    <a:pt x="311861" y="1020733"/>
                  </a:lnTo>
                  <a:lnTo>
                    <a:pt x="317478" y="1020756"/>
                  </a:lnTo>
                  <a:lnTo>
                    <a:pt x="320208" y="1020724"/>
                  </a:lnTo>
                  <a:lnTo>
                    <a:pt x="320329" y="1020760"/>
                  </a:lnTo>
                  <a:lnTo>
                    <a:pt x="320458" y="1020783"/>
                  </a:lnTo>
                  <a:lnTo>
                    <a:pt x="320590" y="1020792"/>
                  </a:lnTo>
                  <a:lnTo>
                    <a:pt x="320722" y="1020792"/>
                  </a:lnTo>
                  <a:lnTo>
                    <a:pt x="320847" y="1020774"/>
                  </a:lnTo>
                  <a:lnTo>
                    <a:pt x="321028" y="1020719"/>
                  </a:lnTo>
                  <a:lnTo>
                    <a:pt x="321206" y="1020628"/>
                  </a:lnTo>
                  <a:lnTo>
                    <a:pt x="321376" y="1020510"/>
                  </a:lnTo>
                  <a:lnTo>
                    <a:pt x="321529" y="1020374"/>
                  </a:lnTo>
                  <a:lnTo>
                    <a:pt x="321658" y="1020228"/>
                  </a:lnTo>
                  <a:lnTo>
                    <a:pt x="321745" y="1020073"/>
                  </a:lnTo>
                  <a:lnTo>
                    <a:pt x="321801" y="1019896"/>
                  </a:lnTo>
                  <a:lnTo>
                    <a:pt x="321852" y="1019714"/>
                  </a:lnTo>
                  <a:lnTo>
                    <a:pt x="321907" y="1019537"/>
                  </a:lnTo>
                  <a:lnTo>
                    <a:pt x="321994" y="1019386"/>
                  </a:lnTo>
                  <a:lnTo>
                    <a:pt x="322164" y="1019250"/>
                  </a:lnTo>
                  <a:lnTo>
                    <a:pt x="322383" y="1019155"/>
                  </a:lnTo>
                  <a:lnTo>
                    <a:pt x="322621" y="1019073"/>
                  </a:lnTo>
                  <a:lnTo>
                    <a:pt x="322840" y="1018977"/>
                  </a:lnTo>
                  <a:lnTo>
                    <a:pt x="323010" y="1018841"/>
                  </a:lnTo>
                  <a:lnTo>
                    <a:pt x="323112" y="1018664"/>
                  </a:lnTo>
                  <a:lnTo>
                    <a:pt x="323180" y="1018455"/>
                  </a:lnTo>
                  <a:lnTo>
                    <a:pt x="323275" y="1018009"/>
                  </a:lnTo>
                  <a:lnTo>
                    <a:pt x="323350" y="1017800"/>
                  </a:lnTo>
                  <a:lnTo>
                    <a:pt x="323452" y="1017613"/>
                  </a:lnTo>
                  <a:lnTo>
                    <a:pt x="323569" y="1017431"/>
                  </a:lnTo>
                  <a:lnTo>
                    <a:pt x="323690" y="1017254"/>
                  </a:lnTo>
                  <a:lnTo>
                    <a:pt x="323753" y="1017153"/>
                  </a:lnTo>
                  <a:lnTo>
                    <a:pt x="323804" y="1017072"/>
                  </a:lnTo>
                  <a:lnTo>
                    <a:pt x="323887" y="1016881"/>
                  </a:lnTo>
                  <a:lnTo>
                    <a:pt x="323925" y="1016749"/>
                  </a:lnTo>
                  <a:lnTo>
                    <a:pt x="323955" y="1016613"/>
                  </a:lnTo>
                  <a:lnTo>
                    <a:pt x="324000" y="1016340"/>
                  </a:lnTo>
                  <a:lnTo>
                    <a:pt x="324034" y="1016076"/>
                  </a:lnTo>
                  <a:lnTo>
                    <a:pt x="324049" y="1015826"/>
                  </a:lnTo>
                  <a:lnTo>
                    <a:pt x="324068" y="1015703"/>
                  </a:lnTo>
                  <a:lnTo>
                    <a:pt x="324110" y="1015599"/>
                  </a:lnTo>
                  <a:lnTo>
                    <a:pt x="324231" y="1015480"/>
                  </a:lnTo>
                  <a:lnTo>
                    <a:pt x="324408" y="1015394"/>
                  </a:lnTo>
                  <a:lnTo>
                    <a:pt x="324611" y="1015321"/>
                  </a:lnTo>
                  <a:lnTo>
                    <a:pt x="324809" y="1015244"/>
                  </a:lnTo>
                  <a:lnTo>
                    <a:pt x="324962" y="1015130"/>
                  </a:lnTo>
                  <a:lnTo>
                    <a:pt x="325030" y="1015044"/>
                  </a:lnTo>
                  <a:lnTo>
                    <a:pt x="325149" y="1014853"/>
                  </a:lnTo>
                  <a:lnTo>
                    <a:pt x="325253" y="1014653"/>
                  </a:lnTo>
                  <a:lnTo>
                    <a:pt x="325321" y="1014475"/>
                  </a:lnTo>
                  <a:lnTo>
                    <a:pt x="325427" y="1014098"/>
                  </a:lnTo>
                  <a:lnTo>
                    <a:pt x="325491" y="1013921"/>
                  </a:lnTo>
                  <a:lnTo>
                    <a:pt x="325586" y="1013771"/>
                  </a:lnTo>
                  <a:lnTo>
                    <a:pt x="325676" y="1013693"/>
                  </a:lnTo>
                  <a:lnTo>
                    <a:pt x="325782" y="1013625"/>
                  </a:lnTo>
                  <a:lnTo>
                    <a:pt x="325892" y="1013566"/>
                  </a:lnTo>
                  <a:lnTo>
                    <a:pt x="325994" y="1013498"/>
                  </a:lnTo>
                  <a:lnTo>
                    <a:pt x="326077" y="1013416"/>
                  </a:lnTo>
                  <a:lnTo>
                    <a:pt x="326134" y="1013316"/>
                  </a:lnTo>
                  <a:lnTo>
                    <a:pt x="326179" y="1013207"/>
                  </a:lnTo>
                  <a:lnTo>
                    <a:pt x="326247" y="1012970"/>
                  </a:lnTo>
                  <a:lnTo>
                    <a:pt x="326285" y="1012857"/>
                  </a:lnTo>
                  <a:lnTo>
                    <a:pt x="326436" y="1012529"/>
                  </a:lnTo>
                  <a:lnTo>
                    <a:pt x="326519" y="1012366"/>
                  </a:lnTo>
                  <a:lnTo>
                    <a:pt x="326606" y="1012211"/>
                  </a:lnTo>
                  <a:lnTo>
                    <a:pt x="326704" y="1012061"/>
                  </a:lnTo>
                  <a:lnTo>
                    <a:pt x="326912" y="1011797"/>
                  </a:lnTo>
                  <a:lnTo>
                    <a:pt x="327154" y="1011556"/>
                  </a:lnTo>
                  <a:lnTo>
                    <a:pt x="327418" y="1011333"/>
                  </a:lnTo>
                  <a:lnTo>
                    <a:pt x="327694" y="1011119"/>
                  </a:lnTo>
                  <a:lnTo>
                    <a:pt x="327966" y="1010915"/>
                  </a:lnTo>
                  <a:lnTo>
                    <a:pt x="328340" y="1010638"/>
                  </a:lnTo>
                  <a:lnTo>
                    <a:pt x="328728" y="1010378"/>
                  </a:lnTo>
                  <a:lnTo>
                    <a:pt x="329128" y="1010133"/>
                  </a:lnTo>
                  <a:lnTo>
                    <a:pt x="329540" y="1009905"/>
                  </a:lnTo>
                  <a:lnTo>
                    <a:pt x="329635" y="1009860"/>
                  </a:lnTo>
                  <a:lnTo>
                    <a:pt x="331139" y="1009317"/>
                  </a:lnTo>
                  <a:lnTo>
                    <a:pt x="331380" y="1009210"/>
                  </a:lnTo>
                  <a:lnTo>
                    <a:pt x="331807" y="1009028"/>
                  </a:lnTo>
                  <a:lnTo>
                    <a:pt x="333018" y="1008541"/>
                  </a:lnTo>
                  <a:lnTo>
                    <a:pt x="333096" y="1008514"/>
                  </a:lnTo>
                  <a:lnTo>
                    <a:pt x="333819" y="1008268"/>
                  </a:lnTo>
                  <a:lnTo>
                    <a:pt x="334224" y="1008173"/>
                  </a:lnTo>
                  <a:lnTo>
                    <a:pt x="334454" y="1008150"/>
                  </a:lnTo>
                  <a:lnTo>
                    <a:pt x="334921" y="1008141"/>
                  </a:lnTo>
                  <a:lnTo>
                    <a:pt x="335149" y="1008123"/>
                  </a:lnTo>
                  <a:lnTo>
                    <a:pt x="335363" y="1008068"/>
                  </a:lnTo>
                  <a:lnTo>
                    <a:pt x="335682" y="1007927"/>
                  </a:lnTo>
                  <a:lnTo>
                    <a:pt x="335833" y="1007836"/>
                  </a:lnTo>
                  <a:lnTo>
                    <a:pt x="335968" y="1007732"/>
                  </a:lnTo>
                  <a:lnTo>
                    <a:pt x="336089" y="1007614"/>
                  </a:lnTo>
                  <a:lnTo>
                    <a:pt x="336176" y="1007463"/>
                  </a:lnTo>
                  <a:lnTo>
                    <a:pt x="336232" y="1007282"/>
                  </a:lnTo>
                  <a:lnTo>
                    <a:pt x="336281" y="1007095"/>
                  </a:lnTo>
                  <a:lnTo>
                    <a:pt x="336342" y="1006931"/>
                  </a:lnTo>
                  <a:lnTo>
                    <a:pt x="336440" y="1006818"/>
                  </a:lnTo>
                  <a:lnTo>
                    <a:pt x="336508" y="1006786"/>
                  </a:lnTo>
                  <a:lnTo>
                    <a:pt x="336584" y="1006759"/>
                  </a:lnTo>
                  <a:lnTo>
                    <a:pt x="336746" y="1006722"/>
                  </a:lnTo>
                  <a:lnTo>
                    <a:pt x="336822" y="1006699"/>
                  </a:lnTo>
                  <a:lnTo>
                    <a:pt x="337056" y="1006604"/>
                  </a:lnTo>
                  <a:lnTo>
                    <a:pt x="337173" y="1006550"/>
                  </a:lnTo>
                  <a:lnTo>
                    <a:pt x="337279" y="1006486"/>
                  </a:lnTo>
                  <a:lnTo>
                    <a:pt x="337373" y="1006413"/>
                  </a:lnTo>
                  <a:lnTo>
                    <a:pt x="337456" y="1006304"/>
                  </a:lnTo>
                  <a:lnTo>
                    <a:pt x="337528" y="1006181"/>
                  </a:lnTo>
                  <a:lnTo>
                    <a:pt x="337589" y="1006045"/>
                  </a:lnTo>
                  <a:lnTo>
                    <a:pt x="337649" y="1005908"/>
                  </a:lnTo>
                  <a:lnTo>
                    <a:pt x="337721" y="1005785"/>
                  </a:lnTo>
                  <a:lnTo>
                    <a:pt x="337830" y="1005649"/>
                  </a:lnTo>
                  <a:lnTo>
                    <a:pt x="337944" y="1005517"/>
                  </a:lnTo>
                  <a:lnTo>
                    <a:pt x="337970" y="1005497"/>
                  </a:lnTo>
                  <a:lnTo>
                    <a:pt x="338068" y="1005395"/>
                  </a:lnTo>
                  <a:lnTo>
                    <a:pt x="338193" y="1005276"/>
                  </a:lnTo>
                  <a:lnTo>
                    <a:pt x="338325" y="1005158"/>
                  </a:lnTo>
                  <a:lnTo>
                    <a:pt x="338484" y="1005026"/>
                  </a:lnTo>
                  <a:lnTo>
                    <a:pt x="338646" y="1004899"/>
                  </a:lnTo>
                  <a:lnTo>
                    <a:pt x="338815" y="1004781"/>
                  </a:lnTo>
                  <a:lnTo>
                    <a:pt x="338994" y="1004676"/>
                  </a:lnTo>
                  <a:lnTo>
                    <a:pt x="339174" y="1004585"/>
                  </a:lnTo>
                  <a:lnTo>
                    <a:pt x="339461" y="1004480"/>
                  </a:lnTo>
                  <a:lnTo>
                    <a:pt x="339760" y="1004412"/>
                  </a:lnTo>
                  <a:lnTo>
                    <a:pt x="340073" y="1004371"/>
                  </a:lnTo>
                  <a:lnTo>
                    <a:pt x="340387" y="1004353"/>
                  </a:lnTo>
                  <a:lnTo>
                    <a:pt x="340697" y="1004358"/>
                  </a:lnTo>
                  <a:lnTo>
                    <a:pt x="340969" y="1004380"/>
                  </a:lnTo>
                  <a:lnTo>
                    <a:pt x="341237" y="1004430"/>
                  </a:lnTo>
                  <a:lnTo>
                    <a:pt x="341505" y="1004494"/>
                  </a:lnTo>
                  <a:lnTo>
                    <a:pt x="342042" y="1004635"/>
                  </a:lnTo>
                  <a:lnTo>
                    <a:pt x="342611" y="1004762"/>
                  </a:lnTo>
                  <a:lnTo>
                    <a:pt x="342894" y="1004831"/>
                  </a:lnTo>
                  <a:lnTo>
                    <a:pt x="343170" y="1004922"/>
                  </a:lnTo>
                  <a:lnTo>
                    <a:pt x="343423" y="1005040"/>
                  </a:lnTo>
                  <a:lnTo>
                    <a:pt x="343654" y="1005185"/>
                  </a:lnTo>
                  <a:lnTo>
                    <a:pt x="343880" y="1005349"/>
                  </a:lnTo>
                  <a:lnTo>
                    <a:pt x="344088" y="1005531"/>
                  </a:lnTo>
                  <a:lnTo>
                    <a:pt x="344273" y="1005731"/>
                  </a:lnTo>
                  <a:lnTo>
                    <a:pt x="344417" y="1005949"/>
                  </a:lnTo>
                  <a:lnTo>
                    <a:pt x="344466" y="1006045"/>
                  </a:lnTo>
                  <a:lnTo>
                    <a:pt x="344575" y="1006358"/>
                  </a:lnTo>
                  <a:lnTo>
                    <a:pt x="344621" y="1006459"/>
                  </a:lnTo>
                  <a:lnTo>
                    <a:pt x="344753" y="1006663"/>
                  </a:lnTo>
                  <a:lnTo>
                    <a:pt x="344915" y="1006859"/>
                  </a:lnTo>
                  <a:lnTo>
                    <a:pt x="345089" y="1007045"/>
                  </a:lnTo>
                  <a:lnTo>
                    <a:pt x="345244" y="1007236"/>
                  </a:lnTo>
                  <a:lnTo>
                    <a:pt x="345361" y="1007445"/>
                  </a:lnTo>
                  <a:lnTo>
                    <a:pt x="345433" y="1007718"/>
                  </a:lnTo>
                  <a:lnTo>
                    <a:pt x="345459" y="1008014"/>
                  </a:lnTo>
                  <a:lnTo>
                    <a:pt x="345459" y="1008318"/>
                  </a:lnTo>
                  <a:lnTo>
                    <a:pt x="345452" y="1008628"/>
                  </a:lnTo>
                  <a:lnTo>
                    <a:pt x="345459" y="1008928"/>
                  </a:lnTo>
                  <a:lnTo>
                    <a:pt x="345478" y="1009301"/>
                  </a:lnTo>
                  <a:lnTo>
                    <a:pt x="345482" y="1009678"/>
                  </a:lnTo>
                  <a:lnTo>
                    <a:pt x="345497" y="1010051"/>
                  </a:lnTo>
                  <a:lnTo>
                    <a:pt x="345539" y="1010410"/>
                  </a:lnTo>
                  <a:lnTo>
                    <a:pt x="345637" y="1010751"/>
                  </a:lnTo>
                  <a:lnTo>
                    <a:pt x="345777" y="1011028"/>
                  </a:lnTo>
                  <a:lnTo>
                    <a:pt x="345957" y="1011292"/>
                  </a:lnTo>
                  <a:lnTo>
                    <a:pt x="346161" y="1011547"/>
                  </a:lnTo>
                  <a:lnTo>
                    <a:pt x="346747" y="1012224"/>
                  </a:lnTo>
                  <a:lnTo>
                    <a:pt x="346917" y="1012411"/>
                  </a:lnTo>
                  <a:lnTo>
                    <a:pt x="346996" y="1012511"/>
                  </a:lnTo>
                  <a:lnTo>
                    <a:pt x="347268" y="1012907"/>
                  </a:lnTo>
                  <a:lnTo>
                    <a:pt x="347495" y="1013339"/>
                  </a:lnTo>
                  <a:lnTo>
                    <a:pt x="347706" y="1013789"/>
                  </a:lnTo>
                  <a:lnTo>
                    <a:pt x="347929" y="1014230"/>
                  </a:lnTo>
                  <a:lnTo>
                    <a:pt x="348184" y="1014657"/>
                  </a:lnTo>
                  <a:lnTo>
                    <a:pt x="348409" y="1014944"/>
                  </a:lnTo>
                  <a:lnTo>
                    <a:pt x="348662" y="1015230"/>
                  </a:lnTo>
                  <a:lnTo>
                    <a:pt x="348919" y="1015512"/>
                  </a:lnTo>
                  <a:lnTo>
                    <a:pt x="349161" y="1015799"/>
                  </a:lnTo>
                  <a:lnTo>
                    <a:pt x="349376" y="1016108"/>
                  </a:lnTo>
                  <a:lnTo>
                    <a:pt x="349497" y="1016312"/>
                  </a:lnTo>
                  <a:lnTo>
                    <a:pt x="349614" y="1016522"/>
                  </a:lnTo>
                  <a:lnTo>
                    <a:pt x="349724" y="1016736"/>
                  </a:lnTo>
                  <a:lnTo>
                    <a:pt x="349822" y="1016949"/>
                  </a:lnTo>
                  <a:lnTo>
                    <a:pt x="349904" y="1017172"/>
                  </a:lnTo>
                  <a:lnTo>
                    <a:pt x="349983" y="1017427"/>
                  </a:lnTo>
                  <a:lnTo>
                    <a:pt x="350045" y="1017690"/>
                  </a:lnTo>
                  <a:lnTo>
                    <a:pt x="350093" y="1017959"/>
                  </a:lnTo>
                  <a:lnTo>
                    <a:pt x="350123" y="1018223"/>
                  </a:lnTo>
                  <a:lnTo>
                    <a:pt x="350134" y="1018491"/>
                  </a:lnTo>
                  <a:lnTo>
                    <a:pt x="350127" y="1018750"/>
                  </a:lnTo>
                  <a:lnTo>
                    <a:pt x="350112" y="1019018"/>
                  </a:lnTo>
                  <a:lnTo>
                    <a:pt x="350074" y="1019287"/>
                  </a:lnTo>
                  <a:lnTo>
                    <a:pt x="350006" y="1019537"/>
                  </a:lnTo>
                  <a:lnTo>
                    <a:pt x="349900" y="1019755"/>
                  </a:lnTo>
                  <a:lnTo>
                    <a:pt x="349741" y="1019942"/>
                  </a:lnTo>
                  <a:lnTo>
                    <a:pt x="349541" y="1020101"/>
                  </a:lnTo>
                  <a:lnTo>
                    <a:pt x="349312" y="1020246"/>
                  </a:lnTo>
                  <a:lnTo>
                    <a:pt x="348832" y="1020496"/>
                  </a:lnTo>
                  <a:lnTo>
                    <a:pt x="348594" y="1020610"/>
                  </a:lnTo>
                  <a:lnTo>
                    <a:pt x="348348" y="1020701"/>
                  </a:lnTo>
                  <a:lnTo>
                    <a:pt x="348095" y="1020787"/>
                  </a:lnTo>
                  <a:lnTo>
                    <a:pt x="347846" y="1020878"/>
                  </a:lnTo>
                  <a:lnTo>
                    <a:pt x="347604" y="1020983"/>
                  </a:lnTo>
                  <a:lnTo>
                    <a:pt x="346954" y="1021285"/>
                  </a:lnTo>
                  <a:lnTo>
                    <a:pt x="346626" y="1021460"/>
                  </a:lnTo>
                  <a:lnTo>
                    <a:pt x="346331" y="1021656"/>
                  </a:lnTo>
                  <a:lnTo>
                    <a:pt x="346068" y="1021883"/>
                  </a:lnTo>
                  <a:lnTo>
                    <a:pt x="345866" y="1022143"/>
                  </a:lnTo>
                  <a:lnTo>
                    <a:pt x="345701" y="1022429"/>
                  </a:lnTo>
                  <a:lnTo>
                    <a:pt x="345244" y="1023352"/>
                  </a:lnTo>
                  <a:lnTo>
                    <a:pt x="344829" y="1024016"/>
                  </a:lnTo>
                  <a:lnTo>
                    <a:pt x="344398" y="1024671"/>
                  </a:lnTo>
                  <a:lnTo>
                    <a:pt x="344175" y="1024994"/>
                  </a:lnTo>
                  <a:lnTo>
                    <a:pt x="344092" y="1025176"/>
                  </a:lnTo>
                  <a:lnTo>
                    <a:pt x="344016" y="1025357"/>
                  </a:lnTo>
                  <a:lnTo>
                    <a:pt x="343873" y="1025721"/>
                  </a:lnTo>
                  <a:lnTo>
                    <a:pt x="343809" y="1025908"/>
                  </a:lnTo>
                  <a:lnTo>
                    <a:pt x="343759" y="1026067"/>
                  </a:lnTo>
                  <a:lnTo>
                    <a:pt x="343676" y="1026385"/>
                  </a:lnTo>
                  <a:lnTo>
                    <a:pt x="343627" y="1026544"/>
                  </a:lnTo>
                  <a:lnTo>
                    <a:pt x="343574" y="1026699"/>
                  </a:lnTo>
                  <a:lnTo>
                    <a:pt x="343442" y="1026999"/>
                  </a:lnTo>
                  <a:lnTo>
                    <a:pt x="343287" y="1027291"/>
                  </a:lnTo>
                  <a:lnTo>
                    <a:pt x="343117" y="1027577"/>
                  </a:lnTo>
                  <a:lnTo>
                    <a:pt x="342928" y="1027850"/>
                  </a:lnTo>
                  <a:lnTo>
                    <a:pt x="342728" y="1028109"/>
                  </a:lnTo>
                  <a:lnTo>
                    <a:pt x="342355" y="1028568"/>
                  </a:lnTo>
                  <a:lnTo>
                    <a:pt x="342151" y="1028782"/>
                  </a:lnTo>
                  <a:lnTo>
                    <a:pt x="341932" y="1028969"/>
                  </a:lnTo>
                  <a:lnTo>
                    <a:pt x="341698" y="1029105"/>
                  </a:lnTo>
                  <a:lnTo>
                    <a:pt x="341486" y="1029173"/>
                  </a:lnTo>
                  <a:lnTo>
                    <a:pt x="341256" y="1029200"/>
                  </a:lnTo>
                  <a:lnTo>
                    <a:pt x="341018" y="1029209"/>
                  </a:lnTo>
                  <a:lnTo>
                    <a:pt x="340784" y="1029228"/>
                  </a:lnTo>
                  <a:lnTo>
                    <a:pt x="340557" y="1029278"/>
                  </a:lnTo>
                  <a:lnTo>
                    <a:pt x="340198" y="1029419"/>
                  </a:lnTo>
                  <a:lnTo>
                    <a:pt x="339847" y="1029609"/>
                  </a:lnTo>
                  <a:lnTo>
                    <a:pt x="339510" y="1029841"/>
                  </a:lnTo>
                  <a:lnTo>
                    <a:pt x="339193" y="1030092"/>
                  </a:lnTo>
                  <a:lnTo>
                    <a:pt x="338896" y="1030355"/>
                  </a:lnTo>
                  <a:lnTo>
                    <a:pt x="338679" y="1030565"/>
                  </a:lnTo>
                  <a:lnTo>
                    <a:pt x="338469" y="1030787"/>
                  </a:lnTo>
                  <a:lnTo>
                    <a:pt x="338272" y="1031019"/>
                  </a:lnTo>
                  <a:lnTo>
                    <a:pt x="338087" y="1031261"/>
                  </a:lnTo>
                  <a:lnTo>
                    <a:pt x="337925" y="1031515"/>
                  </a:lnTo>
                  <a:lnTo>
                    <a:pt x="337706" y="1031942"/>
                  </a:lnTo>
                  <a:lnTo>
                    <a:pt x="337532" y="1032411"/>
                  </a:lnTo>
                  <a:lnTo>
                    <a:pt x="337403" y="1032898"/>
                  </a:lnTo>
                  <a:lnTo>
                    <a:pt x="337320" y="1033393"/>
                  </a:lnTo>
                  <a:lnTo>
                    <a:pt x="337283" y="1033880"/>
                  </a:lnTo>
                  <a:lnTo>
                    <a:pt x="337298" y="1034394"/>
                  </a:lnTo>
                  <a:lnTo>
                    <a:pt x="337369" y="1034912"/>
                  </a:lnTo>
                  <a:lnTo>
                    <a:pt x="337494" y="1035430"/>
                  </a:lnTo>
                  <a:lnTo>
                    <a:pt x="337660" y="1035931"/>
                  </a:lnTo>
                  <a:lnTo>
                    <a:pt x="337835" y="1036320"/>
                  </a:lnTo>
                  <a:lnTo>
                    <a:pt x="337868" y="1036399"/>
                  </a:lnTo>
                  <a:lnTo>
                    <a:pt x="338083" y="1036772"/>
                  </a:lnTo>
                  <a:lnTo>
                    <a:pt x="338329" y="1037131"/>
                  </a:lnTo>
                  <a:lnTo>
                    <a:pt x="338609" y="1037472"/>
                  </a:lnTo>
                  <a:lnTo>
                    <a:pt x="338911" y="1037791"/>
                  </a:lnTo>
                  <a:lnTo>
                    <a:pt x="339232" y="1038073"/>
                  </a:lnTo>
                  <a:lnTo>
                    <a:pt x="339518" y="1038291"/>
                  </a:lnTo>
                  <a:lnTo>
                    <a:pt x="339828" y="1038486"/>
                  </a:lnTo>
                  <a:lnTo>
                    <a:pt x="340153" y="1038664"/>
                  </a:lnTo>
                  <a:lnTo>
                    <a:pt x="340489" y="1038823"/>
                  </a:lnTo>
                  <a:lnTo>
                    <a:pt x="340825" y="1038960"/>
                  </a:lnTo>
                  <a:lnTo>
                    <a:pt x="341093" y="1039050"/>
                  </a:lnTo>
                  <a:lnTo>
                    <a:pt x="341369" y="1039132"/>
                  </a:lnTo>
                  <a:lnTo>
                    <a:pt x="341649" y="1039196"/>
                  </a:lnTo>
                  <a:lnTo>
                    <a:pt x="341928" y="1039255"/>
                  </a:lnTo>
                  <a:lnTo>
                    <a:pt x="342208" y="1039301"/>
                  </a:lnTo>
                  <a:lnTo>
                    <a:pt x="342461" y="1039333"/>
                  </a:lnTo>
                  <a:lnTo>
                    <a:pt x="342713" y="1039360"/>
                  </a:lnTo>
                  <a:lnTo>
                    <a:pt x="342966" y="1039378"/>
                  </a:lnTo>
                  <a:lnTo>
                    <a:pt x="343219" y="1039387"/>
                  </a:lnTo>
                  <a:lnTo>
                    <a:pt x="343472" y="1039387"/>
                  </a:lnTo>
                  <a:lnTo>
                    <a:pt x="343956" y="1039378"/>
                  </a:lnTo>
                  <a:lnTo>
                    <a:pt x="344443" y="1039351"/>
                  </a:lnTo>
                  <a:lnTo>
                    <a:pt x="344927" y="1039292"/>
                  </a:lnTo>
                  <a:lnTo>
                    <a:pt x="345399" y="1039196"/>
                  </a:lnTo>
                  <a:lnTo>
                    <a:pt x="345849" y="1039050"/>
                  </a:lnTo>
                  <a:lnTo>
                    <a:pt x="346138" y="1038919"/>
                  </a:lnTo>
                  <a:lnTo>
                    <a:pt x="346418" y="1038764"/>
                  </a:lnTo>
                  <a:lnTo>
                    <a:pt x="346694" y="1038591"/>
                  </a:lnTo>
                  <a:lnTo>
                    <a:pt x="346962" y="1038409"/>
                  </a:lnTo>
                  <a:lnTo>
                    <a:pt x="347223" y="1038218"/>
                  </a:lnTo>
                  <a:lnTo>
                    <a:pt x="347532" y="1037968"/>
                  </a:lnTo>
                  <a:lnTo>
                    <a:pt x="347827" y="1037691"/>
                  </a:lnTo>
                  <a:lnTo>
                    <a:pt x="348118" y="1037409"/>
                  </a:lnTo>
                  <a:lnTo>
                    <a:pt x="348405" y="1037122"/>
                  </a:lnTo>
                  <a:lnTo>
                    <a:pt x="348700" y="1036849"/>
                  </a:lnTo>
                  <a:lnTo>
                    <a:pt x="349002" y="1036590"/>
                  </a:lnTo>
                  <a:lnTo>
                    <a:pt x="349312" y="1036336"/>
                  </a:lnTo>
                  <a:lnTo>
                    <a:pt x="350924" y="1035017"/>
                  </a:lnTo>
                  <a:lnTo>
                    <a:pt x="352303" y="1033902"/>
                  </a:lnTo>
                  <a:lnTo>
                    <a:pt x="353673" y="1032784"/>
                  </a:lnTo>
                  <a:lnTo>
                    <a:pt x="355026" y="1031642"/>
                  </a:lnTo>
                  <a:lnTo>
                    <a:pt x="355160" y="1031551"/>
                  </a:lnTo>
                  <a:lnTo>
                    <a:pt x="355475" y="1031261"/>
                  </a:lnTo>
                  <a:lnTo>
                    <a:pt x="355925" y="1030878"/>
                  </a:lnTo>
                  <a:lnTo>
                    <a:pt x="356378" y="1030546"/>
                  </a:lnTo>
                  <a:lnTo>
                    <a:pt x="356838" y="1030223"/>
                  </a:lnTo>
                  <a:lnTo>
                    <a:pt x="357306" y="1029910"/>
                  </a:lnTo>
                  <a:lnTo>
                    <a:pt x="357782" y="1029609"/>
                  </a:lnTo>
                  <a:lnTo>
                    <a:pt x="358262" y="1029323"/>
                  </a:lnTo>
                  <a:lnTo>
                    <a:pt x="358795" y="1029036"/>
                  </a:lnTo>
                  <a:lnTo>
                    <a:pt x="359346" y="1028768"/>
                  </a:lnTo>
                  <a:lnTo>
                    <a:pt x="359898" y="1028513"/>
                  </a:lnTo>
                  <a:lnTo>
                    <a:pt x="360445" y="1028254"/>
                  </a:lnTo>
                  <a:lnTo>
                    <a:pt x="360985" y="1027972"/>
                  </a:lnTo>
                  <a:lnTo>
                    <a:pt x="361593" y="1027704"/>
                  </a:lnTo>
                  <a:lnTo>
                    <a:pt x="362235" y="1027259"/>
                  </a:lnTo>
                  <a:lnTo>
                    <a:pt x="362851" y="1026886"/>
                  </a:lnTo>
                  <a:lnTo>
                    <a:pt x="363444" y="1026481"/>
                  </a:lnTo>
                  <a:lnTo>
                    <a:pt x="364002" y="1026044"/>
                  </a:lnTo>
                  <a:lnTo>
                    <a:pt x="364395" y="1025703"/>
                  </a:lnTo>
                  <a:lnTo>
                    <a:pt x="364777" y="1025348"/>
                  </a:lnTo>
                  <a:lnTo>
                    <a:pt x="365143" y="1024980"/>
                  </a:lnTo>
                  <a:lnTo>
                    <a:pt x="365491" y="1024594"/>
                  </a:lnTo>
                  <a:lnTo>
                    <a:pt x="365819" y="1024189"/>
                  </a:lnTo>
                  <a:lnTo>
                    <a:pt x="366239" y="1023584"/>
                  </a:lnTo>
                  <a:lnTo>
                    <a:pt x="366613" y="1022943"/>
                  </a:lnTo>
                  <a:lnTo>
                    <a:pt x="366949" y="1022270"/>
                  </a:lnTo>
                  <a:lnTo>
                    <a:pt x="367250" y="1021579"/>
                  </a:lnTo>
                  <a:lnTo>
                    <a:pt x="367512" y="1020883"/>
                  </a:lnTo>
                  <a:lnTo>
                    <a:pt x="367666" y="1020424"/>
                  </a:lnTo>
                  <a:lnTo>
                    <a:pt x="367807" y="1019955"/>
                  </a:lnTo>
                  <a:lnTo>
                    <a:pt x="367930" y="1019482"/>
                  </a:lnTo>
                  <a:lnTo>
                    <a:pt x="368036" y="1019005"/>
                  </a:lnTo>
                  <a:lnTo>
                    <a:pt x="368134" y="1018527"/>
                  </a:lnTo>
                  <a:lnTo>
                    <a:pt x="368202" y="1017986"/>
                  </a:lnTo>
                  <a:lnTo>
                    <a:pt x="368236" y="1017440"/>
                  </a:lnTo>
                  <a:lnTo>
                    <a:pt x="368259" y="1016890"/>
                  </a:lnTo>
                  <a:lnTo>
                    <a:pt x="368312" y="1016349"/>
                  </a:lnTo>
                  <a:lnTo>
                    <a:pt x="368421" y="1015826"/>
                  </a:lnTo>
                  <a:lnTo>
                    <a:pt x="368554" y="1015440"/>
                  </a:lnTo>
                  <a:lnTo>
                    <a:pt x="368712" y="1015058"/>
                  </a:lnTo>
                  <a:lnTo>
                    <a:pt x="368886" y="1014685"/>
                  </a:lnTo>
                  <a:lnTo>
                    <a:pt x="369075" y="1014316"/>
                  </a:lnTo>
                  <a:lnTo>
                    <a:pt x="369275" y="1013953"/>
                  </a:lnTo>
                  <a:lnTo>
                    <a:pt x="369509" y="1013566"/>
                  </a:lnTo>
                  <a:lnTo>
                    <a:pt x="369759" y="1013193"/>
                  </a:lnTo>
                  <a:lnTo>
                    <a:pt x="370023" y="1012825"/>
                  </a:lnTo>
                  <a:lnTo>
                    <a:pt x="370560" y="1012093"/>
                  </a:lnTo>
                  <a:lnTo>
                    <a:pt x="370800" y="1011793"/>
                  </a:lnTo>
                  <a:lnTo>
                    <a:pt x="371065" y="1011497"/>
                  </a:lnTo>
                  <a:lnTo>
                    <a:pt x="371318" y="1011201"/>
                  </a:lnTo>
                  <a:lnTo>
                    <a:pt x="371537" y="1010897"/>
                  </a:lnTo>
                  <a:lnTo>
                    <a:pt x="371696" y="1010565"/>
                  </a:lnTo>
                  <a:lnTo>
                    <a:pt x="371752" y="1010388"/>
                  </a:lnTo>
                  <a:lnTo>
                    <a:pt x="371798" y="1010205"/>
                  </a:lnTo>
                  <a:lnTo>
                    <a:pt x="371835" y="1010019"/>
                  </a:lnTo>
                  <a:lnTo>
                    <a:pt x="371854" y="1009833"/>
                  </a:lnTo>
                  <a:lnTo>
                    <a:pt x="371854" y="1009651"/>
                  </a:lnTo>
                  <a:lnTo>
                    <a:pt x="371828" y="1009441"/>
                  </a:lnTo>
                  <a:lnTo>
                    <a:pt x="371771" y="1009228"/>
                  </a:lnTo>
                  <a:lnTo>
                    <a:pt x="371688" y="1009019"/>
                  </a:lnTo>
                  <a:lnTo>
                    <a:pt x="371594" y="1008818"/>
                  </a:lnTo>
                  <a:lnTo>
                    <a:pt x="371488" y="1008628"/>
                  </a:lnTo>
                  <a:lnTo>
                    <a:pt x="371242" y="1008318"/>
                  </a:lnTo>
                  <a:lnTo>
                    <a:pt x="370921" y="1008055"/>
                  </a:lnTo>
                  <a:lnTo>
                    <a:pt x="370560" y="1007814"/>
                  </a:lnTo>
                  <a:lnTo>
                    <a:pt x="370182" y="1007582"/>
                  </a:lnTo>
                  <a:lnTo>
                    <a:pt x="369827" y="1007341"/>
                  </a:lnTo>
                  <a:lnTo>
                    <a:pt x="369207" y="1006886"/>
                  </a:lnTo>
                  <a:lnTo>
                    <a:pt x="368894" y="1006663"/>
                  </a:lnTo>
                  <a:lnTo>
                    <a:pt x="368263" y="1006222"/>
                  </a:lnTo>
                  <a:lnTo>
                    <a:pt x="367942" y="1006027"/>
                  </a:lnTo>
                  <a:lnTo>
                    <a:pt x="367605" y="1005858"/>
                  </a:lnTo>
                  <a:lnTo>
                    <a:pt x="367250" y="1005713"/>
                  </a:lnTo>
                  <a:lnTo>
                    <a:pt x="366889" y="1005599"/>
                  </a:lnTo>
                  <a:lnTo>
                    <a:pt x="366526" y="1005512"/>
                  </a:lnTo>
                  <a:lnTo>
                    <a:pt x="366261" y="1005476"/>
                  </a:lnTo>
                  <a:lnTo>
                    <a:pt x="365993" y="1005454"/>
                  </a:lnTo>
                  <a:lnTo>
                    <a:pt x="365725" y="1005449"/>
                  </a:lnTo>
                  <a:lnTo>
                    <a:pt x="365181" y="1005454"/>
                  </a:lnTo>
                  <a:lnTo>
                    <a:pt x="364728" y="1005494"/>
                  </a:lnTo>
                  <a:lnTo>
                    <a:pt x="364278" y="1005576"/>
                  </a:lnTo>
                  <a:lnTo>
                    <a:pt x="363826" y="1005667"/>
                  </a:lnTo>
                  <a:lnTo>
                    <a:pt x="363376" y="1005736"/>
                  </a:lnTo>
                  <a:lnTo>
                    <a:pt x="362927" y="1005754"/>
                  </a:lnTo>
                  <a:lnTo>
                    <a:pt x="362670" y="1005731"/>
                  </a:lnTo>
                  <a:lnTo>
                    <a:pt x="362417" y="1005690"/>
                  </a:lnTo>
                  <a:lnTo>
                    <a:pt x="361907" y="1005594"/>
                  </a:lnTo>
                  <a:lnTo>
                    <a:pt x="361650" y="1005558"/>
                  </a:lnTo>
                  <a:lnTo>
                    <a:pt x="361181" y="1005526"/>
                  </a:lnTo>
                  <a:lnTo>
                    <a:pt x="360713" y="1005517"/>
                  </a:lnTo>
                  <a:lnTo>
                    <a:pt x="359768" y="1005508"/>
                  </a:lnTo>
                  <a:lnTo>
                    <a:pt x="359281" y="1005521"/>
                  </a:lnTo>
                  <a:lnTo>
                    <a:pt x="358942" y="1005476"/>
                  </a:lnTo>
                  <a:lnTo>
                    <a:pt x="358568" y="1005481"/>
                  </a:lnTo>
                  <a:lnTo>
                    <a:pt x="358202" y="1005476"/>
                  </a:lnTo>
                  <a:lnTo>
                    <a:pt x="357877" y="1005417"/>
                  </a:lnTo>
                  <a:lnTo>
                    <a:pt x="357624" y="1005285"/>
                  </a:lnTo>
                  <a:lnTo>
                    <a:pt x="357522" y="1005181"/>
                  </a:lnTo>
                  <a:lnTo>
                    <a:pt x="357440" y="1005058"/>
                  </a:lnTo>
                  <a:lnTo>
                    <a:pt x="357359" y="1004926"/>
                  </a:lnTo>
                  <a:lnTo>
                    <a:pt x="357280" y="1004794"/>
                  </a:lnTo>
                  <a:lnTo>
                    <a:pt x="357197" y="1004671"/>
                  </a:lnTo>
                  <a:lnTo>
                    <a:pt x="357032" y="1004471"/>
                  </a:lnTo>
                  <a:lnTo>
                    <a:pt x="356858" y="1004285"/>
                  </a:lnTo>
                  <a:lnTo>
                    <a:pt x="356083" y="1003521"/>
                  </a:lnTo>
                  <a:lnTo>
                    <a:pt x="355860" y="1003298"/>
                  </a:lnTo>
                  <a:lnTo>
                    <a:pt x="355184" y="1002643"/>
                  </a:lnTo>
                  <a:lnTo>
                    <a:pt x="354644" y="1002084"/>
                  </a:lnTo>
                  <a:lnTo>
                    <a:pt x="354455" y="1001907"/>
                  </a:lnTo>
                  <a:lnTo>
                    <a:pt x="354255" y="1001747"/>
                  </a:lnTo>
                  <a:lnTo>
                    <a:pt x="353911" y="1001570"/>
                  </a:lnTo>
                  <a:lnTo>
                    <a:pt x="353511" y="1001443"/>
                  </a:lnTo>
                  <a:lnTo>
                    <a:pt x="353110" y="1001334"/>
                  </a:lnTo>
                  <a:lnTo>
                    <a:pt x="352752" y="1001188"/>
                  </a:lnTo>
                  <a:lnTo>
                    <a:pt x="352492" y="1000975"/>
                  </a:lnTo>
                  <a:lnTo>
                    <a:pt x="352367" y="1000775"/>
                  </a:lnTo>
                  <a:lnTo>
                    <a:pt x="352261" y="1000556"/>
                  </a:lnTo>
                  <a:lnTo>
                    <a:pt x="352182" y="1000320"/>
                  </a:lnTo>
                  <a:lnTo>
                    <a:pt x="352129" y="1000083"/>
                  </a:lnTo>
                  <a:lnTo>
                    <a:pt x="352106" y="999851"/>
                  </a:lnTo>
                  <a:lnTo>
                    <a:pt x="352125" y="999651"/>
                  </a:lnTo>
                  <a:lnTo>
                    <a:pt x="352174" y="999451"/>
                  </a:lnTo>
                  <a:lnTo>
                    <a:pt x="352242" y="999251"/>
                  </a:lnTo>
                  <a:lnTo>
                    <a:pt x="352307" y="999046"/>
                  </a:lnTo>
                  <a:lnTo>
                    <a:pt x="352340" y="998860"/>
                  </a:lnTo>
                  <a:lnTo>
                    <a:pt x="352401" y="998601"/>
                  </a:lnTo>
                  <a:lnTo>
                    <a:pt x="352435" y="998360"/>
                  </a:lnTo>
                  <a:lnTo>
                    <a:pt x="352488" y="997873"/>
                  </a:lnTo>
                  <a:lnTo>
                    <a:pt x="352533" y="997496"/>
                  </a:lnTo>
                  <a:lnTo>
                    <a:pt x="352552" y="997364"/>
                  </a:lnTo>
                  <a:lnTo>
                    <a:pt x="352581" y="997091"/>
                  </a:lnTo>
                  <a:lnTo>
                    <a:pt x="352620" y="996687"/>
                  </a:lnTo>
                  <a:lnTo>
                    <a:pt x="352635" y="996418"/>
                  </a:lnTo>
                  <a:lnTo>
                    <a:pt x="352647" y="996150"/>
                  </a:lnTo>
                  <a:lnTo>
                    <a:pt x="352654" y="995877"/>
                  </a:lnTo>
                  <a:lnTo>
                    <a:pt x="352654" y="995609"/>
                  </a:lnTo>
                  <a:lnTo>
                    <a:pt x="352630" y="995404"/>
                  </a:lnTo>
                  <a:lnTo>
                    <a:pt x="352590" y="995181"/>
                  </a:lnTo>
                  <a:lnTo>
                    <a:pt x="352556" y="994968"/>
                  </a:lnTo>
                  <a:lnTo>
                    <a:pt x="352552" y="994786"/>
                  </a:lnTo>
                  <a:lnTo>
                    <a:pt x="352605" y="994663"/>
                  </a:lnTo>
                  <a:lnTo>
                    <a:pt x="352692" y="994599"/>
                  </a:lnTo>
                  <a:lnTo>
                    <a:pt x="352804" y="994545"/>
                  </a:lnTo>
                  <a:lnTo>
                    <a:pt x="352926" y="994504"/>
                  </a:lnTo>
                  <a:lnTo>
                    <a:pt x="353042" y="994490"/>
                  </a:lnTo>
                  <a:lnTo>
                    <a:pt x="353144" y="994504"/>
                  </a:lnTo>
                  <a:lnTo>
                    <a:pt x="353208" y="994540"/>
                  </a:lnTo>
                  <a:lnTo>
                    <a:pt x="353376" y="994731"/>
                  </a:lnTo>
                  <a:lnTo>
                    <a:pt x="353439" y="994781"/>
                  </a:lnTo>
                  <a:lnTo>
                    <a:pt x="353567" y="994795"/>
                  </a:lnTo>
                  <a:lnTo>
                    <a:pt x="353730" y="994768"/>
                  </a:lnTo>
                  <a:lnTo>
                    <a:pt x="353873" y="994708"/>
                  </a:lnTo>
                  <a:lnTo>
                    <a:pt x="354032" y="994663"/>
                  </a:lnTo>
                  <a:lnTo>
                    <a:pt x="354183" y="994658"/>
                  </a:lnTo>
                  <a:lnTo>
                    <a:pt x="354293" y="994686"/>
                  </a:lnTo>
                  <a:lnTo>
                    <a:pt x="354406" y="994727"/>
                  </a:lnTo>
                  <a:lnTo>
                    <a:pt x="354516" y="994777"/>
                  </a:lnTo>
                  <a:lnTo>
                    <a:pt x="354618" y="994836"/>
                  </a:lnTo>
                  <a:lnTo>
                    <a:pt x="354716" y="994904"/>
                  </a:lnTo>
                  <a:lnTo>
                    <a:pt x="354837" y="995013"/>
                  </a:lnTo>
                  <a:lnTo>
                    <a:pt x="354942" y="995140"/>
                  </a:lnTo>
                  <a:lnTo>
                    <a:pt x="355041" y="995277"/>
                  </a:lnTo>
                  <a:lnTo>
                    <a:pt x="355139" y="995422"/>
                  </a:lnTo>
                  <a:lnTo>
                    <a:pt x="355241" y="995554"/>
                  </a:lnTo>
                  <a:lnTo>
                    <a:pt x="355528" y="995895"/>
                  </a:lnTo>
                  <a:lnTo>
                    <a:pt x="355630" y="996004"/>
                  </a:lnTo>
                  <a:lnTo>
                    <a:pt x="355736" y="996105"/>
                  </a:lnTo>
                  <a:lnTo>
                    <a:pt x="355849" y="996191"/>
                  </a:lnTo>
                  <a:lnTo>
                    <a:pt x="356083" y="996350"/>
                  </a:lnTo>
                  <a:lnTo>
                    <a:pt x="356208" y="996423"/>
                  </a:lnTo>
                  <a:lnTo>
                    <a:pt x="356335" y="996486"/>
                  </a:lnTo>
                  <a:lnTo>
                    <a:pt x="356811" y="996154"/>
                  </a:lnTo>
                  <a:lnTo>
                    <a:pt x="357276" y="996468"/>
                  </a:lnTo>
                  <a:lnTo>
                    <a:pt x="358802" y="997746"/>
                  </a:lnTo>
                  <a:lnTo>
                    <a:pt x="358916" y="997846"/>
                  </a:lnTo>
                  <a:lnTo>
                    <a:pt x="358969" y="997900"/>
                  </a:lnTo>
                  <a:lnTo>
                    <a:pt x="359063" y="998019"/>
                  </a:lnTo>
                  <a:lnTo>
                    <a:pt x="359139" y="998192"/>
                  </a:lnTo>
                  <a:lnTo>
                    <a:pt x="359169" y="998401"/>
                  </a:lnTo>
                  <a:lnTo>
                    <a:pt x="359191" y="998619"/>
                  </a:lnTo>
                  <a:lnTo>
                    <a:pt x="359229" y="998806"/>
                  </a:lnTo>
                  <a:lnTo>
                    <a:pt x="359316" y="998937"/>
                  </a:lnTo>
                  <a:lnTo>
                    <a:pt x="359437" y="999001"/>
                  </a:lnTo>
                  <a:lnTo>
                    <a:pt x="359584" y="999042"/>
                  </a:lnTo>
                  <a:lnTo>
                    <a:pt x="359738" y="999060"/>
                  </a:lnTo>
                  <a:lnTo>
                    <a:pt x="359902" y="999060"/>
                  </a:lnTo>
                  <a:lnTo>
                    <a:pt x="360053" y="999051"/>
                  </a:lnTo>
                  <a:lnTo>
                    <a:pt x="360242" y="999010"/>
                  </a:lnTo>
                  <a:lnTo>
                    <a:pt x="360427" y="998933"/>
                  </a:lnTo>
                  <a:lnTo>
                    <a:pt x="360970" y="998628"/>
                  </a:lnTo>
                  <a:lnTo>
                    <a:pt x="361166" y="998510"/>
                  </a:lnTo>
                  <a:lnTo>
                    <a:pt x="361359" y="998378"/>
                  </a:lnTo>
                  <a:lnTo>
                    <a:pt x="361552" y="998246"/>
                  </a:lnTo>
                  <a:lnTo>
                    <a:pt x="361748" y="998137"/>
                  </a:lnTo>
                  <a:lnTo>
                    <a:pt x="361952" y="998073"/>
                  </a:lnTo>
                  <a:lnTo>
                    <a:pt x="362118" y="998060"/>
                  </a:lnTo>
                  <a:lnTo>
                    <a:pt x="362284" y="998064"/>
                  </a:lnTo>
                  <a:lnTo>
                    <a:pt x="362624" y="998110"/>
                  </a:lnTo>
                  <a:lnTo>
                    <a:pt x="363070" y="998141"/>
                  </a:lnTo>
                  <a:lnTo>
                    <a:pt x="363354" y="998173"/>
                  </a:lnTo>
                  <a:lnTo>
                    <a:pt x="363632" y="998192"/>
                  </a:lnTo>
                  <a:lnTo>
                    <a:pt x="363898" y="998178"/>
                  </a:lnTo>
                  <a:lnTo>
                    <a:pt x="364138" y="998110"/>
                  </a:lnTo>
                  <a:lnTo>
                    <a:pt x="364312" y="998019"/>
                  </a:lnTo>
                  <a:lnTo>
                    <a:pt x="364478" y="997900"/>
                  </a:lnTo>
                  <a:lnTo>
                    <a:pt x="364633" y="997764"/>
                  </a:lnTo>
                  <a:lnTo>
                    <a:pt x="364769" y="997609"/>
                  </a:lnTo>
                  <a:lnTo>
                    <a:pt x="364890" y="997450"/>
                  </a:lnTo>
                  <a:lnTo>
                    <a:pt x="364985" y="997228"/>
                  </a:lnTo>
                  <a:lnTo>
                    <a:pt x="365034" y="996973"/>
                  </a:lnTo>
                  <a:lnTo>
                    <a:pt x="365064" y="996709"/>
                  </a:lnTo>
                  <a:lnTo>
                    <a:pt x="365113" y="996454"/>
                  </a:lnTo>
                  <a:lnTo>
                    <a:pt x="365195" y="996324"/>
                  </a:lnTo>
                  <a:lnTo>
                    <a:pt x="365215" y="996241"/>
                  </a:lnTo>
                  <a:lnTo>
                    <a:pt x="365362" y="996077"/>
                  </a:lnTo>
                  <a:lnTo>
                    <a:pt x="365547" y="995941"/>
                  </a:lnTo>
                  <a:lnTo>
                    <a:pt x="365751" y="995818"/>
                  </a:lnTo>
                  <a:lnTo>
                    <a:pt x="365963" y="995700"/>
                  </a:lnTo>
                  <a:lnTo>
                    <a:pt x="366439" y="995422"/>
                  </a:lnTo>
                  <a:lnTo>
                    <a:pt x="366715" y="995268"/>
                  </a:lnTo>
                  <a:lnTo>
                    <a:pt x="368180" y="994509"/>
                  </a:lnTo>
                  <a:lnTo>
                    <a:pt x="368803" y="994190"/>
                  </a:lnTo>
                  <a:lnTo>
                    <a:pt x="369426" y="993876"/>
                  </a:lnTo>
                  <a:lnTo>
                    <a:pt x="369907" y="993639"/>
                  </a:lnTo>
                  <a:lnTo>
                    <a:pt x="370688" y="993262"/>
                  </a:lnTo>
                  <a:lnTo>
                    <a:pt x="371409" y="993149"/>
                  </a:lnTo>
                  <a:lnTo>
                    <a:pt x="371767" y="993085"/>
                  </a:lnTo>
                  <a:lnTo>
                    <a:pt x="372126" y="993017"/>
                  </a:lnTo>
                  <a:lnTo>
                    <a:pt x="372485" y="992944"/>
                  </a:lnTo>
                  <a:lnTo>
                    <a:pt x="372712" y="992903"/>
                  </a:lnTo>
                  <a:lnTo>
                    <a:pt x="373169" y="992812"/>
                  </a:lnTo>
                  <a:lnTo>
                    <a:pt x="373396" y="992762"/>
                  </a:lnTo>
                  <a:lnTo>
                    <a:pt x="373615" y="992694"/>
                  </a:lnTo>
                  <a:lnTo>
                    <a:pt x="373917" y="992576"/>
                  </a:lnTo>
                  <a:lnTo>
                    <a:pt x="374212" y="992430"/>
                  </a:lnTo>
                  <a:lnTo>
                    <a:pt x="374785" y="992103"/>
                  </a:lnTo>
                  <a:lnTo>
                    <a:pt x="375386" y="991785"/>
                  </a:lnTo>
                  <a:lnTo>
                    <a:pt x="376009" y="991475"/>
                  </a:lnTo>
                  <a:lnTo>
                    <a:pt x="376315" y="991312"/>
                  </a:lnTo>
                  <a:lnTo>
                    <a:pt x="376617" y="991139"/>
                  </a:lnTo>
                  <a:lnTo>
                    <a:pt x="376870" y="990975"/>
                  </a:lnTo>
                  <a:lnTo>
                    <a:pt x="377116" y="990811"/>
                  </a:lnTo>
                  <a:lnTo>
                    <a:pt x="377361" y="990634"/>
                  </a:lnTo>
                  <a:lnTo>
                    <a:pt x="377603" y="990457"/>
                  </a:lnTo>
                  <a:lnTo>
                    <a:pt x="377836" y="990270"/>
                  </a:lnTo>
                  <a:lnTo>
                    <a:pt x="378467" y="989316"/>
                  </a:lnTo>
                  <a:lnTo>
                    <a:pt x="380655" y="988415"/>
                  </a:lnTo>
                  <a:lnTo>
                    <a:pt x="380764" y="988411"/>
                  </a:lnTo>
                  <a:lnTo>
                    <a:pt x="381059" y="988370"/>
                  </a:lnTo>
                  <a:lnTo>
                    <a:pt x="381273" y="989056"/>
                  </a:lnTo>
                  <a:lnTo>
                    <a:pt x="381369" y="989125"/>
                  </a:lnTo>
                  <a:lnTo>
                    <a:pt x="381471" y="989183"/>
                  </a:lnTo>
                  <a:lnTo>
                    <a:pt x="381607" y="989211"/>
                  </a:lnTo>
                  <a:lnTo>
                    <a:pt x="381757" y="989206"/>
                  </a:lnTo>
                  <a:lnTo>
                    <a:pt x="382089" y="989138"/>
                  </a:lnTo>
                  <a:lnTo>
                    <a:pt x="382448" y="989088"/>
                  </a:lnTo>
                  <a:lnTo>
                    <a:pt x="382656" y="989043"/>
                  </a:lnTo>
                  <a:lnTo>
                    <a:pt x="382864" y="989011"/>
                  </a:lnTo>
                  <a:lnTo>
                    <a:pt x="383052" y="989006"/>
                  </a:lnTo>
                  <a:lnTo>
                    <a:pt x="383215" y="989052"/>
                  </a:lnTo>
                  <a:lnTo>
                    <a:pt x="383302" y="989120"/>
                  </a:lnTo>
                  <a:lnTo>
                    <a:pt x="383377" y="989215"/>
                  </a:lnTo>
                  <a:lnTo>
                    <a:pt x="383445" y="989320"/>
                  </a:lnTo>
                  <a:lnTo>
                    <a:pt x="383521" y="989416"/>
                  </a:lnTo>
                  <a:lnTo>
                    <a:pt x="383608" y="989488"/>
                  </a:lnTo>
                  <a:lnTo>
                    <a:pt x="383763" y="989552"/>
                  </a:lnTo>
                  <a:lnTo>
                    <a:pt x="383940" y="989579"/>
                  </a:lnTo>
                  <a:lnTo>
                    <a:pt x="384133" y="989579"/>
                  </a:lnTo>
                  <a:lnTo>
                    <a:pt x="384518" y="989561"/>
                  </a:lnTo>
                  <a:lnTo>
                    <a:pt x="384798" y="989534"/>
                  </a:lnTo>
                  <a:lnTo>
                    <a:pt x="385076" y="989479"/>
                  </a:lnTo>
                  <a:lnTo>
                    <a:pt x="385915" y="989261"/>
                  </a:lnTo>
                  <a:lnTo>
                    <a:pt x="386927" y="989043"/>
                  </a:lnTo>
                  <a:lnTo>
                    <a:pt x="387260" y="988952"/>
                  </a:lnTo>
                  <a:lnTo>
                    <a:pt x="387747" y="988770"/>
                  </a:lnTo>
                  <a:lnTo>
                    <a:pt x="387910" y="988702"/>
                  </a:lnTo>
                  <a:lnTo>
                    <a:pt x="388072" y="988629"/>
                  </a:lnTo>
                  <a:lnTo>
                    <a:pt x="388227" y="988543"/>
                  </a:lnTo>
                  <a:lnTo>
                    <a:pt x="388367" y="988447"/>
                  </a:lnTo>
                  <a:lnTo>
                    <a:pt x="388454" y="988356"/>
                  </a:lnTo>
                  <a:lnTo>
                    <a:pt x="388528" y="988242"/>
                  </a:lnTo>
                  <a:lnTo>
                    <a:pt x="388605" y="988138"/>
                  </a:lnTo>
                  <a:lnTo>
                    <a:pt x="388683" y="988047"/>
                  </a:lnTo>
                  <a:lnTo>
                    <a:pt x="388774" y="987997"/>
                  </a:lnTo>
                  <a:lnTo>
                    <a:pt x="388896" y="988020"/>
                  </a:lnTo>
                  <a:lnTo>
                    <a:pt x="389046" y="988119"/>
                  </a:lnTo>
                  <a:lnTo>
                    <a:pt x="389208" y="988265"/>
                  </a:lnTo>
                  <a:lnTo>
                    <a:pt x="389352" y="988438"/>
                  </a:lnTo>
                  <a:lnTo>
                    <a:pt x="389461" y="988601"/>
                  </a:lnTo>
                  <a:lnTo>
                    <a:pt x="389518" y="988720"/>
                  </a:lnTo>
                  <a:lnTo>
                    <a:pt x="389567" y="988847"/>
                  </a:lnTo>
                  <a:lnTo>
                    <a:pt x="389601" y="988979"/>
                  </a:lnTo>
                  <a:lnTo>
                    <a:pt x="389628" y="989116"/>
                  </a:lnTo>
                  <a:lnTo>
                    <a:pt x="389635" y="989247"/>
                  </a:lnTo>
                  <a:lnTo>
                    <a:pt x="389494" y="991922"/>
                  </a:lnTo>
                  <a:lnTo>
                    <a:pt x="388873" y="992462"/>
                  </a:lnTo>
                  <a:lnTo>
                    <a:pt x="387460" y="993753"/>
                  </a:lnTo>
                  <a:lnTo>
                    <a:pt x="387029" y="994008"/>
                  </a:lnTo>
                  <a:lnTo>
                    <a:pt x="386750" y="994195"/>
                  </a:lnTo>
                  <a:lnTo>
                    <a:pt x="386289" y="994495"/>
                  </a:lnTo>
                  <a:lnTo>
                    <a:pt x="386062" y="994658"/>
                  </a:lnTo>
                  <a:lnTo>
                    <a:pt x="385858" y="994831"/>
                  </a:lnTo>
                  <a:lnTo>
                    <a:pt x="385681" y="995031"/>
                  </a:lnTo>
                  <a:lnTo>
                    <a:pt x="385556" y="995227"/>
                  </a:lnTo>
                  <a:lnTo>
                    <a:pt x="385448" y="995440"/>
                  </a:lnTo>
                  <a:lnTo>
                    <a:pt x="385356" y="995668"/>
                  </a:lnTo>
                  <a:lnTo>
                    <a:pt x="385280" y="995900"/>
                  </a:lnTo>
                  <a:lnTo>
                    <a:pt x="385212" y="996127"/>
                  </a:lnTo>
                  <a:lnTo>
                    <a:pt x="385118" y="996536"/>
                  </a:lnTo>
                  <a:lnTo>
                    <a:pt x="385065" y="996959"/>
                  </a:lnTo>
                  <a:lnTo>
                    <a:pt x="385046" y="997387"/>
                  </a:lnTo>
                  <a:lnTo>
                    <a:pt x="385051" y="997819"/>
                  </a:lnTo>
                  <a:lnTo>
                    <a:pt x="385074" y="998242"/>
                  </a:lnTo>
                  <a:lnTo>
                    <a:pt x="385110" y="998705"/>
                  </a:lnTo>
                  <a:lnTo>
                    <a:pt x="385163" y="999174"/>
                  </a:lnTo>
                  <a:lnTo>
                    <a:pt x="385188" y="999305"/>
                  </a:lnTo>
                  <a:lnTo>
                    <a:pt x="385250" y="999642"/>
                  </a:lnTo>
                  <a:lnTo>
                    <a:pt x="385371" y="1000092"/>
                  </a:lnTo>
                  <a:lnTo>
                    <a:pt x="385533" y="1000515"/>
                  </a:lnTo>
                  <a:lnTo>
                    <a:pt x="385696" y="1000833"/>
                  </a:lnTo>
                  <a:lnTo>
                    <a:pt x="385889" y="1001138"/>
                  </a:lnTo>
                  <a:lnTo>
                    <a:pt x="386004" y="1001298"/>
                  </a:lnTo>
                  <a:lnTo>
                    <a:pt x="386100" y="1001434"/>
                  </a:lnTo>
                  <a:lnTo>
                    <a:pt x="386174" y="1001530"/>
                  </a:lnTo>
                  <a:lnTo>
                    <a:pt x="386327" y="1001720"/>
                  </a:lnTo>
                  <a:lnTo>
                    <a:pt x="386742" y="1002204"/>
                  </a:lnTo>
                  <a:lnTo>
                    <a:pt x="386818" y="1002293"/>
                  </a:lnTo>
                  <a:lnTo>
                    <a:pt x="387086" y="1002589"/>
                  </a:lnTo>
                  <a:lnTo>
                    <a:pt x="387369" y="1002871"/>
                  </a:lnTo>
                  <a:lnTo>
                    <a:pt x="387582" y="1003046"/>
                  </a:lnTo>
                  <a:lnTo>
                    <a:pt x="387672" y="1003121"/>
                  </a:lnTo>
                  <a:lnTo>
                    <a:pt x="388025" y="1003337"/>
                  </a:lnTo>
                  <a:lnTo>
                    <a:pt x="388174" y="1003421"/>
                  </a:lnTo>
                  <a:lnTo>
                    <a:pt x="388358" y="1003498"/>
                  </a:lnTo>
                  <a:lnTo>
                    <a:pt x="388745" y="1003635"/>
                  </a:lnTo>
                  <a:lnTo>
                    <a:pt x="388936" y="1003698"/>
                  </a:lnTo>
                  <a:lnTo>
                    <a:pt x="389027" y="1003735"/>
                  </a:lnTo>
                  <a:lnTo>
                    <a:pt x="389204" y="1003816"/>
                  </a:lnTo>
                  <a:lnTo>
                    <a:pt x="389295" y="1003844"/>
                  </a:lnTo>
                  <a:lnTo>
                    <a:pt x="389386" y="1003857"/>
                  </a:lnTo>
                  <a:lnTo>
                    <a:pt x="389507" y="1003853"/>
                  </a:lnTo>
                  <a:lnTo>
                    <a:pt x="389628" y="1003821"/>
                  </a:lnTo>
                  <a:lnTo>
                    <a:pt x="389873" y="1003721"/>
                  </a:lnTo>
                  <a:lnTo>
                    <a:pt x="390115" y="1003616"/>
                  </a:lnTo>
                  <a:lnTo>
                    <a:pt x="390240" y="1003562"/>
                  </a:lnTo>
                  <a:lnTo>
                    <a:pt x="390481" y="1003444"/>
                  </a:lnTo>
                  <a:lnTo>
                    <a:pt x="390598" y="1003375"/>
                  </a:lnTo>
                  <a:lnTo>
                    <a:pt x="391714" y="1003480"/>
                  </a:lnTo>
                  <a:lnTo>
                    <a:pt x="392396" y="1003544"/>
                  </a:lnTo>
                  <a:lnTo>
                    <a:pt x="393138" y="1003613"/>
                  </a:lnTo>
                  <a:lnTo>
                    <a:pt x="393952" y="1003689"/>
                  </a:lnTo>
                  <a:lnTo>
                    <a:pt x="393948" y="1003994"/>
                  </a:lnTo>
                  <a:lnTo>
                    <a:pt x="394598" y="1004003"/>
                  </a:lnTo>
                  <a:lnTo>
                    <a:pt x="394708" y="1003603"/>
                  </a:lnTo>
                  <a:lnTo>
                    <a:pt x="399568" y="1003894"/>
                  </a:lnTo>
                  <a:lnTo>
                    <a:pt x="399861" y="1004177"/>
                  </a:lnTo>
                  <a:lnTo>
                    <a:pt x="401143" y="1005481"/>
                  </a:lnTo>
                  <a:lnTo>
                    <a:pt x="398579" y="1008710"/>
                  </a:lnTo>
                  <a:lnTo>
                    <a:pt x="398511" y="1008805"/>
                  </a:lnTo>
                  <a:lnTo>
                    <a:pt x="398386" y="1009005"/>
                  </a:lnTo>
                  <a:lnTo>
                    <a:pt x="398178" y="1009360"/>
                  </a:lnTo>
                  <a:lnTo>
                    <a:pt x="398088" y="1009519"/>
                  </a:lnTo>
                  <a:lnTo>
                    <a:pt x="398005" y="1009678"/>
                  </a:lnTo>
                  <a:lnTo>
                    <a:pt x="397940" y="1009842"/>
                  </a:lnTo>
                  <a:lnTo>
                    <a:pt x="397903" y="1010005"/>
                  </a:lnTo>
                  <a:lnTo>
                    <a:pt x="397925" y="1010251"/>
                  </a:lnTo>
                  <a:lnTo>
                    <a:pt x="398020" y="1010501"/>
                  </a:lnTo>
                  <a:lnTo>
                    <a:pt x="398160" y="1010760"/>
                  </a:lnTo>
                  <a:lnTo>
                    <a:pt x="398307" y="1011019"/>
                  </a:lnTo>
                  <a:lnTo>
                    <a:pt x="398432" y="1011274"/>
                  </a:lnTo>
                  <a:lnTo>
                    <a:pt x="398549" y="1011620"/>
                  </a:lnTo>
                  <a:lnTo>
                    <a:pt x="398576" y="1011718"/>
                  </a:lnTo>
                  <a:lnTo>
                    <a:pt x="398647" y="1011974"/>
                  </a:lnTo>
                  <a:lnTo>
                    <a:pt x="398749" y="1012325"/>
                  </a:lnTo>
                  <a:lnTo>
                    <a:pt x="398876" y="1012652"/>
                  </a:lnTo>
                  <a:lnTo>
                    <a:pt x="399055" y="1012947"/>
                  </a:lnTo>
                  <a:lnTo>
                    <a:pt x="399248" y="1013171"/>
                  </a:lnTo>
                  <a:lnTo>
                    <a:pt x="399466" y="1013380"/>
                  </a:lnTo>
                  <a:lnTo>
                    <a:pt x="399707" y="1013566"/>
                  </a:lnTo>
                  <a:lnTo>
                    <a:pt x="399964" y="1013730"/>
                  </a:lnTo>
                  <a:lnTo>
                    <a:pt x="400225" y="1013861"/>
                  </a:lnTo>
                  <a:lnTo>
                    <a:pt x="400814" y="1014130"/>
                  </a:lnTo>
                  <a:lnTo>
                    <a:pt x="401037" y="1014242"/>
                  </a:lnTo>
                  <a:lnTo>
                    <a:pt x="401392" y="1014421"/>
                  </a:lnTo>
                  <a:lnTo>
                    <a:pt x="401963" y="1014735"/>
                  </a:lnTo>
                  <a:lnTo>
                    <a:pt x="402356" y="1014971"/>
                  </a:lnTo>
                  <a:lnTo>
                    <a:pt x="402522" y="1015071"/>
                  </a:lnTo>
                  <a:lnTo>
                    <a:pt x="403061" y="1015426"/>
                  </a:lnTo>
                  <a:lnTo>
                    <a:pt x="403477" y="1015731"/>
                  </a:lnTo>
                  <a:lnTo>
                    <a:pt x="403881" y="1016053"/>
                  </a:lnTo>
                  <a:lnTo>
                    <a:pt x="404678" y="1016717"/>
                  </a:lnTo>
                  <a:lnTo>
                    <a:pt x="405082" y="1017040"/>
                  </a:lnTo>
                  <a:lnTo>
                    <a:pt x="405426" y="1017309"/>
                  </a:lnTo>
                  <a:lnTo>
                    <a:pt x="406469" y="1018104"/>
                  </a:lnTo>
                  <a:lnTo>
                    <a:pt x="406819" y="1018363"/>
                  </a:lnTo>
                  <a:lnTo>
                    <a:pt x="407745" y="1019538"/>
                  </a:lnTo>
                  <a:lnTo>
                    <a:pt x="408311" y="1020255"/>
                  </a:lnTo>
                  <a:lnTo>
                    <a:pt x="408883" y="1020952"/>
                  </a:lnTo>
                  <a:lnTo>
                    <a:pt x="409945" y="1022249"/>
                  </a:lnTo>
                  <a:lnTo>
                    <a:pt x="410505" y="1022929"/>
                  </a:lnTo>
                  <a:lnTo>
                    <a:pt x="409630" y="1023725"/>
                  </a:lnTo>
                  <a:lnTo>
                    <a:pt x="409617" y="1023812"/>
                  </a:lnTo>
                  <a:lnTo>
                    <a:pt x="409611" y="1023898"/>
                  </a:lnTo>
                  <a:lnTo>
                    <a:pt x="409611" y="1023984"/>
                  </a:lnTo>
                  <a:lnTo>
                    <a:pt x="409615" y="1024071"/>
                  </a:lnTo>
                  <a:lnTo>
                    <a:pt x="409625" y="1024157"/>
                  </a:lnTo>
                  <a:lnTo>
                    <a:pt x="409670" y="1024321"/>
                  </a:lnTo>
                  <a:lnTo>
                    <a:pt x="409751" y="1024484"/>
                  </a:lnTo>
                  <a:lnTo>
                    <a:pt x="409855" y="1024639"/>
                  </a:lnTo>
                  <a:lnTo>
                    <a:pt x="409970" y="1024789"/>
                  </a:lnTo>
                  <a:lnTo>
                    <a:pt x="410086" y="1024930"/>
                  </a:lnTo>
                  <a:lnTo>
                    <a:pt x="410210" y="1025062"/>
                  </a:lnTo>
                  <a:lnTo>
                    <a:pt x="410350" y="1025185"/>
                  </a:lnTo>
                  <a:lnTo>
                    <a:pt x="410494" y="1025298"/>
                  </a:lnTo>
                  <a:lnTo>
                    <a:pt x="410792" y="1025517"/>
                  </a:lnTo>
                  <a:lnTo>
                    <a:pt x="410981" y="1025644"/>
                  </a:lnTo>
                  <a:lnTo>
                    <a:pt x="411378" y="1025881"/>
                  </a:lnTo>
                  <a:lnTo>
                    <a:pt x="411567" y="1026008"/>
                  </a:lnTo>
                  <a:lnTo>
                    <a:pt x="411733" y="1026158"/>
                  </a:lnTo>
                  <a:lnTo>
                    <a:pt x="411865" y="1026313"/>
                  </a:lnTo>
                  <a:lnTo>
                    <a:pt x="411990" y="1026481"/>
                  </a:lnTo>
                  <a:lnTo>
                    <a:pt x="412099" y="1026658"/>
                  </a:lnTo>
                  <a:lnTo>
                    <a:pt x="412201" y="1026840"/>
                  </a:lnTo>
                  <a:lnTo>
                    <a:pt x="412288" y="1027026"/>
                  </a:lnTo>
                  <a:lnTo>
                    <a:pt x="412356" y="1027204"/>
                  </a:lnTo>
                  <a:lnTo>
                    <a:pt x="412405" y="1027390"/>
                  </a:lnTo>
                  <a:lnTo>
                    <a:pt x="412447" y="1027577"/>
                  </a:lnTo>
                  <a:lnTo>
                    <a:pt x="412496" y="1027763"/>
                  </a:lnTo>
                  <a:lnTo>
                    <a:pt x="412560" y="1027940"/>
                  </a:lnTo>
                  <a:lnTo>
                    <a:pt x="412689" y="1028204"/>
                  </a:lnTo>
                  <a:lnTo>
                    <a:pt x="412850" y="1028454"/>
                  </a:lnTo>
                  <a:lnTo>
                    <a:pt x="413025" y="1028696"/>
                  </a:lnTo>
                  <a:lnTo>
                    <a:pt x="413195" y="1028941"/>
                  </a:lnTo>
                  <a:lnTo>
                    <a:pt x="413345" y="1029200"/>
                  </a:lnTo>
                  <a:lnTo>
                    <a:pt x="413505" y="1029555"/>
                  </a:lnTo>
                  <a:lnTo>
                    <a:pt x="413636" y="1029923"/>
                  </a:lnTo>
                  <a:lnTo>
                    <a:pt x="413757" y="1030296"/>
                  </a:lnTo>
                  <a:lnTo>
                    <a:pt x="413885" y="1030665"/>
                  </a:lnTo>
                  <a:lnTo>
                    <a:pt x="414029" y="1031028"/>
                  </a:lnTo>
                  <a:lnTo>
                    <a:pt x="414187" y="1031374"/>
                  </a:lnTo>
                  <a:lnTo>
                    <a:pt x="414354" y="1031720"/>
                  </a:lnTo>
                  <a:lnTo>
                    <a:pt x="414450" y="1031944"/>
                  </a:lnTo>
                  <a:lnTo>
                    <a:pt x="414531" y="1032056"/>
                  </a:lnTo>
                  <a:lnTo>
                    <a:pt x="414713" y="1032393"/>
                  </a:lnTo>
                  <a:lnTo>
                    <a:pt x="414905" y="1032720"/>
                  </a:lnTo>
                  <a:lnTo>
                    <a:pt x="415959" y="1034312"/>
                  </a:lnTo>
                  <a:lnTo>
                    <a:pt x="416953" y="1033498"/>
                  </a:lnTo>
                  <a:lnTo>
                    <a:pt x="417526" y="1033962"/>
                  </a:lnTo>
                  <a:lnTo>
                    <a:pt x="417904" y="1033844"/>
                  </a:lnTo>
                  <a:lnTo>
                    <a:pt x="418297" y="1034307"/>
                  </a:lnTo>
                  <a:lnTo>
                    <a:pt x="416789" y="1035644"/>
                  </a:lnTo>
                  <a:lnTo>
                    <a:pt x="417704" y="1036672"/>
                  </a:lnTo>
                  <a:lnTo>
                    <a:pt x="418516" y="1037568"/>
                  </a:lnTo>
                  <a:lnTo>
                    <a:pt x="419381" y="1038623"/>
                  </a:lnTo>
                  <a:lnTo>
                    <a:pt x="419441" y="1038673"/>
                  </a:lnTo>
                  <a:lnTo>
                    <a:pt x="419551" y="1038786"/>
                  </a:lnTo>
                  <a:lnTo>
                    <a:pt x="419653" y="1038905"/>
                  </a:lnTo>
                  <a:lnTo>
                    <a:pt x="419740" y="1039055"/>
                  </a:lnTo>
                  <a:lnTo>
                    <a:pt x="419804" y="1039228"/>
                  </a:lnTo>
                  <a:lnTo>
                    <a:pt x="419861" y="1039405"/>
                  </a:lnTo>
                  <a:lnTo>
                    <a:pt x="419925" y="1039574"/>
                  </a:lnTo>
                  <a:lnTo>
                    <a:pt x="420016" y="1039719"/>
                  </a:lnTo>
                  <a:lnTo>
                    <a:pt x="420135" y="1039851"/>
                  </a:lnTo>
                  <a:lnTo>
                    <a:pt x="420279" y="1039973"/>
                  </a:lnTo>
                  <a:lnTo>
                    <a:pt x="420434" y="1040083"/>
                  </a:lnTo>
                  <a:lnTo>
                    <a:pt x="420596" y="1040169"/>
                  </a:lnTo>
                  <a:lnTo>
                    <a:pt x="420759" y="1040237"/>
                  </a:lnTo>
                  <a:lnTo>
                    <a:pt x="420891" y="1039915"/>
                  </a:lnTo>
                  <a:lnTo>
                    <a:pt x="421263" y="1040334"/>
                  </a:lnTo>
                  <a:lnTo>
                    <a:pt x="421435" y="1040528"/>
                  </a:lnTo>
                  <a:lnTo>
                    <a:pt x="422459" y="1039687"/>
                  </a:lnTo>
                  <a:lnTo>
                    <a:pt x="424430" y="1041733"/>
                  </a:lnTo>
                  <a:lnTo>
                    <a:pt x="423946" y="1042238"/>
                  </a:lnTo>
                  <a:lnTo>
                    <a:pt x="424294" y="1042643"/>
                  </a:lnTo>
                  <a:lnTo>
                    <a:pt x="423086" y="1043775"/>
                  </a:lnTo>
                  <a:lnTo>
                    <a:pt x="423052" y="1043862"/>
                  </a:lnTo>
                  <a:lnTo>
                    <a:pt x="423025" y="1043958"/>
                  </a:lnTo>
                  <a:lnTo>
                    <a:pt x="423007" y="1044057"/>
                  </a:lnTo>
                  <a:lnTo>
                    <a:pt x="422999" y="1044153"/>
                  </a:lnTo>
                  <a:lnTo>
                    <a:pt x="422999" y="1044253"/>
                  </a:lnTo>
                  <a:lnTo>
                    <a:pt x="423022" y="1044376"/>
                  </a:lnTo>
                  <a:lnTo>
                    <a:pt x="423063" y="1044503"/>
                  </a:lnTo>
                  <a:lnTo>
                    <a:pt x="423120" y="1044626"/>
                  </a:lnTo>
                  <a:lnTo>
                    <a:pt x="423188" y="1044744"/>
                  </a:lnTo>
                  <a:lnTo>
                    <a:pt x="423267" y="1044853"/>
                  </a:lnTo>
                  <a:lnTo>
                    <a:pt x="423383" y="1044976"/>
                  </a:lnTo>
                  <a:lnTo>
                    <a:pt x="423524" y="1045085"/>
                  </a:lnTo>
                  <a:lnTo>
                    <a:pt x="423683" y="1045181"/>
                  </a:lnTo>
                  <a:lnTo>
                    <a:pt x="423849" y="1045267"/>
                  </a:lnTo>
                  <a:lnTo>
                    <a:pt x="424008" y="1045345"/>
                  </a:lnTo>
                  <a:lnTo>
                    <a:pt x="424339" y="1045499"/>
                  </a:lnTo>
                  <a:lnTo>
                    <a:pt x="424513" y="1045563"/>
                  </a:lnTo>
                  <a:lnTo>
                    <a:pt x="424679" y="1045599"/>
                  </a:lnTo>
                  <a:lnTo>
                    <a:pt x="424838" y="1045595"/>
                  </a:lnTo>
                  <a:lnTo>
                    <a:pt x="424940" y="1045567"/>
                  </a:lnTo>
                  <a:lnTo>
                    <a:pt x="425046" y="1045522"/>
                  </a:lnTo>
                  <a:lnTo>
                    <a:pt x="425144" y="1045467"/>
                  </a:lnTo>
                  <a:lnTo>
                    <a:pt x="425238" y="1045399"/>
                  </a:lnTo>
                  <a:lnTo>
                    <a:pt x="425318" y="1045326"/>
                  </a:lnTo>
                  <a:lnTo>
                    <a:pt x="426976" y="1044076"/>
                  </a:lnTo>
                  <a:lnTo>
                    <a:pt x="428108" y="1044303"/>
                  </a:lnTo>
                  <a:lnTo>
                    <a:pt x="428653" y="1044895"/>
                  </a:lnTo>
                  <a:lnTo>
                    <a:pt x="428962" y="1045231"/>
                  </a:lnTo>
                  <a:lnTo>
                    <a:pt x="429427" y="1045918"/>
                  </a:lnTo>
                  <a:lnTo>
                    <a:pt x="429495" y="1046354"/>
                  </a:lnTo>
                  <a:lnTo>
                    <a:pt x="429211" y="1046786"/>
                  </a:lnTo>
                  <a:lnTo>
                    <a:pt x="429359" y="1047387"/>
                  </a:lnTo>
                  <a:lnTo>
                    <a:pt x="429162" y="1047464"/>
                  </a:lnTo>
                  <a:lnTo>
                    <a:pt x="429313" y="1047705"/>
                  </a:lnTo>
                  <a:lnTo>
                    <a:pt x="429472" y="1047668"/>
                  </a:lnTo>
                  <a:lnTo>
                    <a:pt x="429706" y="1047950"/>
                  </a:lnTo>
                  <a:lnTo>
                    <a:pt x="429427" y="1048146"/>
                  </a:lnTo>
                  <a:lnTo>
                    <a:pt x="429302" y="1048419"/>
                  </a:lnTo>
                  <a:lnTo>
                    <a:pt x="426447" y="1050715"/>
                  </a:lnTo>
                  <a:lnTo>
                    <a:pt x="425367" y="1051334"/>
                  </a:lnTo>
                  <a:lnTo>
                    <a:pt x="423732" y="1052180"/>
                  </a:lnTo>
                  <a:lnTo>
                    <a:pt x="423286" y="1052566"/>
                  </a:lnTo>
                  <a:lnTo>
                    <a:pt x="422444" y="1053148"/>
                  </a:lnTo>
                  <a:lnTo>
                    <a:pt x="421246" y="1053844"/>
                  </a:lnTo>
                  <a:lnTo>
                    <a:pt x="420774" y="1053476"/>
                  </a:lnTo>
                  <a:lnTo>
                    <a:pt x="418841" y="1054927"/>
                  </a:lnTo>
                  <a:lnTo>
                    <a:pt x="418508" y="1055172"/>
                  </a:lnTo>
                  <a:lnTo>
                    <a:pt x="417851" y="1055668"/>
                  </a:lnTo>
                  <a:lnTo>
                    <a:pt x="417522" y="1055923"/>
                  </a:lnTo>
                  <a:lnTo>
                    <a:pt x="416944" y="1056391"/>
                  </a:lnTo>
                  <a:lnTo>
                    <a:pt x="416375" y="1056869"/>
                  </a:lnTo>
                  <a:lnTo>
                    <a:pt x="416129" y="1057164"/>
                  </a:lnTo>
                  <a:lnTo>
                    <a:pt x="416182" y="1057287"/>
                  </a:lnTo>
                  <a:lnTo>
                    <a:pt x="416211" y="1057419"/>
                  </a:lnTo>
                  <a:lnTo>
                    <a:pt x="416216" y="1057506"/>
                  </a:lnTo>
                  <a:lnTo>
                    <a:pt x="416205" y="1057601"/>
                  </a:lnTo>
                  <a:lnTo>
                    <a:pt x="416099" y="1058019"/>
                  </a:lnTo>
                  <a:lnTo>
                    <a:pt x="416054" y="1058160"/>
                  </a:lnTo>
                  <a:lnTo>
                    <a:pt x="416005" y="1058301"/>
                  </a:lnTo>
                  <a:lnTo>
                    <a:pt x="415952" y="1058438"/>
                  </a:lnTo>
                  <a:lnTo>
                    <a:pt x="415891" y="1058574"/>
                  </a:lnTo>
                  <a:lnTo>
                    <a:pt x="415695" y="1058920"/>
                  </a:lnTo>
                  <a:lnTo>
                    <a:pt x="415604" y="1059093"/>
                  </a:lnTo>
                  <a:lnTo>
                    <a:pt x="415498" y="1059284"/>
                  </a:lnTo>
                  <a:lnTo>
                    <a:pt x="415389" y="1059470"/>
                  </a:lnTo>
                  <a:lnTo>
                    <a:pt x="415283" y="1059666"/>
                  </a:lnTo>
                  <a:lnTo>
                    <a:pt x="415192" y="1059857"/>
                  </a:lnTo>
                  <a:lnTo>
                    <a:pt x="415124" y="1060061"/>
                  </a:lnTo>
                  <a:lnTo>
                    <a:pt x="415094" y="1060198"/>
                  </a:lnTo>
                  <a:lnTo>
                    <a:pt x="415064" y="1060489"/>
                  </a:lnTo>
                  <a:lnTo>
                    <a:pt x="415053" y="1060634"/>
                  </a:lnTo>
                  <a:lnTo>
                    <a:pt x="415034" y="1060776"/>
                  </a:lnTo>
                  <a:lnTo>
                    <a:pt x="415011" y="1061112"/>
                  </a:lnTo>
                  <a:lnTo>
                    <a:pt x="414996" y="1061280"/>
                  </a:lnTo>
                  <a:lnTo>
                    <a:pt x="414962" y="1061430"/>
                  </a:lnTo>
                  <a:lnTo>
                    <a:pt x="414894" y="1061544"/>
                  </a:lnTo>
                  <a:lnTo>
                    <a:pt x="414833" y="1061599"/>
                  </a:lnTo>
                  <a:lnTo>
                    <a:pt x="414686" y="1061680"/>
                  </a:lnTo>
                  <a:lnTo>
                    <a:pt x="414531" y="1061744"/>
                  </a:lnTo>
                  <a:lnTo>
                    <a:pt x="414391" y="1061789"/>
                  </a:lnTo>
                  <a:lnTo>
                    <a:pt x="414244" y="1061817"/>
                  </a:lnTo>
                  <a:lnTo>
                    <a:pt x="413938" y="1061858"/>
                  </a:lnTo>
                  <a:lnTo>
                    <a:pt x="413787" y="1061885"/>
                  </a:lnTo>
                  <a:lnTo>
                    <a:pt x="413418" y="1061981"/>
                  </a:lnTo>
                  <a:lnTo>
                    <a:pt x="413050" y="1062085"/>
                  </a:lnTo>
                  <a:lnTo>
                    <a:pt x="412861" y="1062126"/>
                  </a:lnTo>
                  <a:lnTo>
                    <a:pt x="412466" y="1062190"/>
                  </a:lnTo>
                  <a:lnTo>
                    <a:pt x="412266" y="1062213"/>
                  </a:lnTo>
                  <a:lnTo>
                    <a:pt x="412065" y="1062226"/>
                  </a:lnTo>
                  <a:lnTo>
                    <a:pt x="411759" y="1062240"/>
                  </a:lnTo>
                  <a:lnTo>
                    <a:pt x="411672" y="1062253"/>
                  </a:lnTo>
                  <a:lnTo>
                    <a:pt x="411555" y="1062235"/>
                  </a:lnTo>
                  <a:lnTo>
                    <a:pt x="411351" y="1062226"/>
                  </a:lnTo>
                  <a:lnTo>
                    <a:pt x="411068" y="1062199"/>
                  </a:lnTo>
                  <a:lnTo>
                    <a:pt x="410781" y="1062158"/>
                  </a:lnTo>
                  <a:lnTo>
                    <a:pt x="410498" y="1062103"/>
                  </a:lnTo>
                  <a:lnTo>
                    <a:pt x="410222" y="1062030"/>
                  </a:lnTo>
                  <a:lnTo>
                    <a:pt x="409950" y="1061944"/>
                  </a:lnTo>
                  <a:lnTo>
                    <a:pt x="409732" y="1061858"/>
                  </a:lnTo>
                  <a:lnTo>
                    <a:pt x="409515" y="1061753"/>
                  </a:lnTo>
                  <a:lnTo>
                    <a:pt x="408885" y="1061412"/>
                  </a:lnTo>
                  <a:lnTo>
                    <a:pt x="408704" y="1061303"/>
                  </a:lnTo>
                  <a:lnTo>
                    <a:pt x="408345" y="1061076"/>
                  </a:lnTo>
                  <a:lnTo>
                    <a:pt x="408164" y="1060976"/>
                  </a:lnTo>
                  <a:lnTo>
                    <a:pt x="407971" y="1060907"/>
                  </a:lnTo>
                  <a:lnTo>
                    <a:pt x="407779" y="1060880"/>
                  </a:lnTo>
                  <a:lnTo>
                    <a:pt x="407578" y="1060884"/>
                  </a:lnTo>
                  <a:lnTo>
                    <a:pt x="407374" y="1060898"/>
                  </a:lnTo>
                  <a:lnTo>
                    <a:pt x="407174" y="1060907"/>
                  </a:lnTo>
                  <a:lnTo>
                    <a:pt x="406974" y="1060889"/>
                  </a:lnTo>
                  <a:lnTo>
                    <a:pt x="406774" y="1060844"/>
                  </a:lnTo>
                  <a:lnTo>
                    <a:pt x="406577" y="1060785"/>
                  </a:lnTo>
                  <a:lnTo>
                    <a:pt x="406382" y="1060712"/>
                  </a:lnTo>
                  <a:lnTo>
                    <a:pt x="406192" y="1060630"/>
                  </a:lnTo>
                  <a:lnTo>
                    <a:pt x="406008" y="1060539"/>
                  </a:lnTo>
                  <a:lnTo>
                    <a:pt x="405815" y="1060421"/>
                  </a:lnTo>
                  <a:lnTo>
                    <a:pt x="405626" y="1060284"/>
                  </a:lnTo>
                  <a:lnTo>
                    <a:pt x="405449" y="1060139"/>
                  </a:lnTo>
                  <a:lnTo>
                    <a:pt x="405271" y="1059984"/>
                  </a:lnTo>
                  <a:lnTo>
                    <a:pt x="405101" y="1059830"/>
                  </a:lnTo>
                  <a:lnTo>
                    <a:pt x="404893" y="1059629"/>
                  </a:lnTo>
                  <a:lnTo>
                    <a:pt x="404689" y="1059420"/>
                  </a:lnTo>
                  <a:lnTo>
                    <a:pt x="404493" y="1059206"/>
                  </a:lnTo>
                  <a:lnTo>
                    <a:pt x="404304" y="1058984"/>
                  </a:lnTo>
                  <a:lnTo>
                    <a:pt x="404123" y="1058756"/>
                  </a:lnTo>
                  <a:lnTo>
                    <a:pt x="403968" y="1058515"/>
                  </a:lnTo>
                  <a:lnTo>
                    <a:pt x="403832" y="1058247"/>
                  </a:lnTo>
                  <a:lnTo>
                    <a:pt x="403692" y="1057983"/>
                  </a:lnTo>
                  <a:lnTo>
                    <a:pt x="403541" y="1057760"/>
                  </a:lnTo>
                  <a:lnTo>
                    <a:pt x="403348" y="1057614"/>
                  </a:lnTo>
                  <a:lnTo>
                    <a:pt x="403171" y="1057560"/>
                  </a:lnTo>
                  <a:lnTo>
                    <a:pt x="402974" y="1057542"/>
                  </a:lnTo>
                  <a:lnTo>
                    <a:pt x="402766" y="1057546"/>
                  </a:lnTo>
                  <a:lnTo>
                    <a:pt x="402555" y="1057564"/>
                  </a:lnTo>
                  <a:lnTo>
                    <a:pt x="402352" y="1057569"/>
                  </a:lnTo>
                  <a:lnTo>
                    <a:pt x="401974" y="1057569"/>
                  </a:lnTo>
                  <a:lnTo>
                    <a:pt x="401593" y="1057583"/>
                  </a:lnTo>
                  <a:lnTo>
                    <a:pt x="401211" y="1057605"/>
                  </a:lnTo>
                  <a:lnTo>
                    <a:pt x="400833" y="1057642"/>
                  </a:lnTo>
                  <a:lnTo>
                    <a:pt x="400459" y="1057687"/>
                  </a:lnTo>
                  <a:lnTo>
                    <a:pt x="400153" y="1057719"/>
                  </a:lnTo>
                  <a:lnTo>
                    <a:pt x="399828" y="1057747"/>
                  </a:lnTo>
                  <a:lnTo>
                    <a:pt x="399515" y="1057788"/>
                  </a:lnTo>
                  <a:lnTo>
                    <a:pt x="399254" y="1057860"/>
                  </a:lnTo>
                  <a:lnTo>
                    <a:pt x="399069" y="1057997"/>
                  </a:lnTo>
                  <a:lnTo>
                    <a:pt x="398987" y="1058183"/>
                  </a:lnTo>
                  <a:lnTo>
                    <a:pt x="398953" y="1058406"/>
                  </a:lnTo>
                  <a:lnTo>
                    <a:pt x="398953" y="1058656"/>
                  </a:lnTo>
                  <a:lnTo>
                    <a:pt x="398968" y="1058911"/>
                  </a:lnTo>
                  <a:lnTo>
                    <a:pt x="398976" y="1059484"/>
                  </a:lnTo>
                  <a:lnTo>
                    <a:pt x="398993" y="1059820"/>
                  </a:lnTo>
                  <a:lnTo>
                    <a:pt x="399025" y="1060152"/>
                  </a:lnTo>
                  <a:lnTo>
                    <a:pt x="399069" y="1060484"/>
                  </a:lnTo>
                  <a:lnTo>
                    <a:pt x="399127" y="1060816"/>
                  </a:lnTo>
                  <a:lnTo>
                    <a:pt x="399137" y="1061112"/>
                  </a:lnTo>
                  <a:lnTo>
                    <a:pt x="399186" y="1061707"/>
                  </a:lnTo>
                  <a:lnTo>
                    <a:pt x="399205" y="1062008"/>
                  </a:lnTo>
                  <a:lnTo>
                    <a:pt x="399235" y="1063072"/>
                  </a:lnTo>
                  <a:lnTo>
                    <a:pt x="399250" y="1063427"/>
                  </a:lnTo>
                  <a:lnTo>
                    <a:pt x="399273" y="1063782"/>
                  </a:lnTo>
                  <a:lnTo>
                    <a:pt x="399345" y="1064459"/>
                  </a:lnTo>
                  <a:lnTo>
                    <a:pt x="399390" y="1064796"/>
                  </a:lnTo>
                  <a:lnTo>
                    <a:pt x="399439" y="1065128"/>
                  </a:lnTo>
                  <a:lnTo>
                    <a:pt x="399496" y="1065464"/>
                  </a:lnTo>
                  <a:lnTo>
                    <a:pt x="399462" y="1065669"/>
                  </a:lnTo>
                  <a:lnTo>
                    <a:pt x="399405" y="1065874"/>
                  </a:lnTo>
                  <a:lnTo>
                    <a:pt x="399327" y="1066078"/>
                  </a:lnTo>
                  <a:lnTo>
                    <a:pt x="399229" y="1066269"/>
                  </a:lnTo>
                  <a:lnTo>
                    <a:pt x="399112" y="1066442"/>
                  </a:lnTo>
                  <a:lnTo>
                    <a:pt x="398900" y="1066651"/>
                  </a:lnTo>
                  <a:lnTo>
                    <a:pt x="398623" y="1066820"/>
                  </a:lnTo>
                  <a:lnTo>
                    <a:pt x="398318" y="1066961"/>
                  </a:lnTo>
                  <a:lnTo>
                    <a:pt x="397691" y="1067215"/>
                  </a:lnTo>
                  <a:lnTo>
                    <a:pt x="397264" y="1067397"/>
                  </a:lnTo>
                  <a:lnTo>
                    <a:pt x="396826" y="1067566"/>
                  </a:lnTo>
                  <a:lnTo>
                    <a:pt x="396380" y="1067716"/>
                  </a:lnTo>
                  <a:lnTo>
                    <a:pt x="395927" y="1067829"/>
                  </a:lnTo>
                  <a:lnTo>
                    <a:pt x="395475" y="1067911"/>
                  </a:lnTo>
                  <a:lnTo>
                    <a:pt x="395025" y="1067952"/>
                  </a:lnTo>
                  <a:lnTo>
                    <a:pt x="394568" y="1067966"/>
                  </a:lnTo>
                  <a:lnTo>
                    <a:pt x="394107" y="1067948"/>
                  </a:lnTo>
                  <a:lnTo>
                    <a:pt x="393654" y="1067898"/>
                  </a:lnTo>
                  <a:lnTo>
                    <a:pt x="393212" y="1067811"/>
                  </a:lnTo>
                  <a:lnTo>
                    <a:pt x="392860" y="1067711"/>
                  </a:lnTo>
                  <a:lnTo>
                    <a:pt x="392509" y="1067593"/>
                  </a:lnTo>
                  <a:lnTo>
                    <a:pt x="392161" y="1067447"/>
                  </a:lnTo>
                  <a:lnTo>
                    <a:pt x="391830" y="1067284"/>
                  </a:lnTo>
                  <a:lnTo>
                    <a:pt x="391513" y="1067102"/>
                  </a:lnTo>
                  <a:lnTo>
                    <a:pt x="391297" y="1066956"/>
                  </a:lnTo>
                  <a:lnTo>
                    <a:pt x="390893" y="1066619"/>
                  </a:lnTo>
                  <a:lnTo>
                    <a:pt x="390693" y="1066447"/>
                  </a:lnTo>
                  <a:lnTo>
                    <a:pt x="390485" y="1066283"/>
                  </a:lnTo>
                  <a:lnTo>
                    <a:pt x="390130" y="1066010"/>
                  </a:lnTo>
                  <a:lnTo>
                    <a:pt x="389767" y="1065737"/>
                  </a:lnTo>
                  <a:lnTo>
                    <a:pt x="389393" y="1065473"/>
                  </a:lnTo>
                  <a:lnTo>
                    <a:pt x="389012" y="1065251"/>
                  </a:lnTo>
                  <a:lnTo>
                    <a:pt x="388611" y="1065082"/>
                  </a:lnTo>
                  <a:lnTo>
                    <a:pt x="388373" y="1065009"/>
                  </a:lnTo>
                  <a:lnTo>
                    <a:pt x="388129" y="1064951"/>
                  </a:lnTo>
                  <a:lnTo>
                    <a:pt x="387883" y="1064900"/>
                  </a:lnTo>
                  <a:lnTo>
                    <a:pt x="387634" y="1064878"/>
                  </a:lnTo>
                  <a:lnTo>
                    <a:pt x="387392" y="1064878"/>
                  </a:lnTo>
                  <a:lnTo>
                    <a:pt x="387075" y="1064932"/>
                  </a:lnTo>
                  <a:lnTo>
                    <a:pt x="386757" y="1065041"/>
                  </a:lnTo>
                  <a:lnTo>
                    <a:pt x="386549" y="1065143"/>
                  </a:lnTo>
                  <a:lnTo>
                    <a:pt x="386448" y="1065187"/>
                  </a:lnTo>
                  <a:lnTo>
                    <a:pt x="386142" y="1065355"/>
                  </a:lnTo>
                  <a:lnTo>
                    <a:pt x="385851" y="1065524"/>
                  </a:lnTo>
                  <a:lnTo>
                    <a:pt x="385632" y="1065646"/>
                  </a:lnTo>
                  <a:lnTo>
                    <a:pt x="385413" y="1065778"/>
                  </a:lnTo>
                  <a:lnTo>
                    <a:pt x="385201" y="1065914"/>
                  </a:lnTo>
                  <a:lnTo>
                    <a:pt x="385012" y="1066069"/>
                  </a:lnTo>
                  <a:lnTo>
                    <a:pt x="384857" y="1066246"/>
                  </a:lnTo>
                  <a:lnTo>
                    <a:pt x="384751" y="1066574"/>
                  </a:lnTo>
                  <a:lnTo>
                    <a:pt x="384764" y="1066979"/>
                  </a:lnTo>
                  <a:lnTo>
                    <a:pt x="384817" y="1067415"/>
                  </a:lnTo>
                  <a:lnTo>
                    <a:pt x="384842" y="1067838"/>
                  </a:lnTo>
                  <a:lnTo>
                    <a:pt x="384760" y="1068211"/>
                  </a:lnTo>
                  <a:lnTo>
                    <a:pt x="384639" y="1068425"/>
                  </a:lnTo>
                  <a:lnTo>
                    <a:pt x="384488" y="1068630"/>
                  </a:lnTo>
                  <a:lnTo>
                    <a:pt x="384318" y="1068821"/>
                  </a:lnTo>
                  <a:lnTo>
                    <a:pt x="383948" y="1069180"/>
                  </a:lnTo>
                  <a:lnTo>
                    <a:pt x="383608" y="1069453"/>
                  </a:lnTo>
                  <a:lnTo>
                    <a:pt x="383234" y="1069699"/>
                  </a:lnTo>
                  <a:lnTo>
                    <a:pt x="382841" y="1069912"/>
                  </a:lnTo>
                  <a:lnTo>
                    <a:pt x="382433" y="1070117"/>
                  </a:lnTo>
                  <a:lnTo>
                    <a:pt x="382029" y="1070313"/>
                  </a:lnTo>
                  <a:lnTo>
                    <a:pt x="381726" y="1070449"/>
                  </a:lnTo>
                  <a:lnTo>
                    <a:pt x="381104" y="1070690"/>
                  </a:lnTo>
                  <a:lnTo>
                    <a:pt x="380794" y="1070817"/>
                  </a:lnTo>
                  <a:lnTo>
                    <a:pt x="380488" y="1070958"/>
                  </a:lnTo>
                  <a:lnTo>
                    <a:pt x="380209" y="1071113"/>
                  </a:lnTo>
                  <a:lnTo>
                    <a:pt x="379665" y="1071445"/>
                  </a:lnTo>
                  <a:lnTo>
                    <a:pt x="379397" y="1071623"/>
                  </a:lnTo>
                  <a:lnTo>
                    <a:pt x="378875" y="1071954"/>
                  </a:lnTo>
                  <a:lnTo>
                    <a:pt x="378373" y="1072282"/>
                  </a:lnTo>
                  <a:lnTo>
                    <a:pt x="378127" y="1072455"/>
                  </a:lnTo>
                  <a:lnTo>
                    <a:pt x="377889" y="1072632"/>
                  </a:lnTo>
                  <a:lnTo>
                    <a:pt x="377482" y="1072991"/>
                  </a:lnTo>
                  <a:lnTo>
                    <a:pt x="377097" y="1073378"/>
                  </a:lnTo>
                  <a:lnTo>
                    <a:pt x="376727" y="1073787"/>
                  </a:lnTo>
                  <a:lnTo>
                    <a:pt x="376016" y="1074629"/>
                  </a:lnTo>
                  <a:lnTo>
                    <a:pt x="375669" y="1075056"/>
                  </a:lnTo>
                  <a:lnTo>
                    <a:pt x="375333" y="1075493"/>
                  </a:lnTo>
                  <a:lnTo>
                    <a:pt x="374669" y="1076375"/>
                  </a:lnTo>
                  <a:lnTo>
                    <a:pt x="374324" y="1076807"/>
                  </a:lnTo>
                  <a:lnTo>
                    <a:pt x="373940" y="1077312"/>
                  </a:lnTo>
                  <a:lnTo>
                    <a:pt x="373558" y="1077835"/>
                  </a:lnTo>
                  <a:lnTo>
                    <a:pt x="373165" y="1078340"/>
                  </a:lnTo>
                  <a:lnTo>
                    <a:pt x="372742" y="1078799"/>
                  </a:lnTo>
                  <a:lnTo>
                    <a:pt x="372262" y="1079168"/>
                  </a:lnTo>
                  <a:lnTo>
                    <a:pt x="371741" y="1079418"/>
                  </a:lnTo>
                  <a:lnTo>
                    <a:pt x="371167" y="1079586"/>
                  </a:lnTo>
                  <a:lnTo>
                    <a:pt x="370571" y="1079713"/>
                  </a:lnTo>
                  <a:lnTo>
                    <a:pt x="369963" y="1079827"/>
                  </a:lnTo>
                  <a:lnTo>
                    <a:pt x="369373" y="1079977"/>
                  </a:lnTo>
                  <a:lnTo>
                    <a:pt x="368882" y="1080141"/>
                  </a:lnTo>
                  <a:lnTo>
                    <a:pt x="367900" y="1080496"/>
                  </a:lnTo>
                  <a:lnTo>
                    <a:pt x="367410" y="1080659"/>
                  </a:lnTo>
                  <a:lnTo>
                    <a:pt x="366911" y="1080792"/>
                  </a:lnTo>
                  <a:lnTo>
                    <a:pt x="366261" y="1080914"/>
                  </a:lnTo>
                  <a:lnTo>
                    <a:pt x="365600" y="1081005"/>
                  </a:lnTo>
                  <a:lnTo>
                    <a:pt x="364932" y="1081060"/>
                  </a:lnTo>
                  <a:lnTo>
                    <a:pt x="364263" y="1081092"/>
                  </a:lnTo>
                  <a:lnTo>
                    <a:pt x="363598" y="1081101"/>
                  </a:lnTo>
                  <a:lnTo>
                    <a:pt x="362904" y="1081074"/>
                  </a:lnTo>
                  <a:lnTo>
                    <a:pt x="362209" y="1081005"/>
                  </a:lnTo>
                  <a:lnTo>
                    <a:pt x="361510" y="1080914"/>
                  </a:lnTo>
                  <a:lnTo>
                    <a:pt x="360815" y="1080837"/>
                  </a:lnTo>
                  <a:lnTo>
                    <a:pt x="360045" y="1080775"/>
                  </a:lnTo>
                  <a:lnTo>
                    <a:pt x="359539" y="1080769"/>
                  </a:lnTo>
                  <a:lnTo>
                    <a:pt x="358957" y="1080746"/>
                  </a:lnTo>
                  <a:lnTo>
                    <a:pt x="358372" y="1080741"/>
                  </a:lnTo>
                  <a:lnTo>
                    <a:pt x="358103" y="1080743"/>
                  </a:lnTo>
                  <a:lnTo>
                    <a:pt x="357801" y="1080773"/>
                  </a:lnTo>
                  <a:lnTo>
                    <a:pt x="357130" y="1080857"/>
                  </a:lnTo>
                  <a:lnTo>
                    <a:pt x="356921" y="1080937"/>
                  </a:lnTo>
                  <a:lnTo>
                    <a:pt x="356597" y="1081014"/>
                  </a:lnTo>
                  <a:lnTo>
                    <a:pt x="356280" y="1081110"/>
                  </a:lnTo>
                  <a:lnTo>
                    <a:pt x="355978" y="1081232"/>
                  </a:lnTo>
                  <a:lnTo>
                    <a:pt x="355702" y="1081387"/>
                  </a:lnTo>
                  <a:lnTo>
                    <a:pt x="355554" y="1081496"/>
                  </a:lnTo>
                  <a:lnTo>
                    <a:pt x="355415" y="1081610"/>
                  </a:lnTo>
                  <a:lnTo>
                    <a:pt x="354829" y="1082169"/>
                  </a:lnTo>
                  <a:lnTo>
                    <a:pt x="354274" y="1082720"/>
                  </a:lnTo>
                  <a:lnTo>
                    <a:pt x="354081" y="1082893"/>
                  </a:lnTo>
                  <a:lnTo>
                    <a:pt x="353919" y="1083029"/>
                  </a:lnTo>
                  <a:lnTo>
                    <a:pt x="353586" y="1083279"/>
                  </a:lnTo>
                  <a:lnTo>
                    <a:pt x="353424" y="1083411"/>
                  </a:lnTo>
                  <a:lnTo>
                    <a:pt x="353274" y="1083557"/>
                  </a:lnTo>
                  <a:lnTo>
                    <a:pt x="353038" y="1083807"/>
                  </a:lnTo>
                  <a:lnTo>
                    <a:pt x="352930" y="1083939"/>
                  </a:lnTo>
                  <a:lnTo>
                    <a:pt x="352839" y="1084075"/>
                  </a:lnTo>
                  <a:lnTo>
                    <a:pt x="352771" y="1084221"/>
                  </a:lnTo>
                  <a:lnTo>
                    <a:pt x="352756" y="1084485"/>
                  </a:lnTo>
                  <a:lnTo>
                    <a:pt x="352832" y="1084776"/>
                  </a:lnTo>
                  <a:lnTo>
                    <a:pt x="352964" y="1085085"/>
                  </a:lnTo>
                  <a:lnTo>
                    <a:pt x="353114" y="1085403"/>
                  </a:lnTo>
                  <a:lnTo>
                    <a:pt x="353236" y="1085708"/>
                  </a:lnTo>
                  <a:lnTo>
                    <a:pt x="353416" y="1086295"/>
                  </a:lnTo>
                  <a:lnTo>
                    <a:pt x="353595" y="1086886"/>
                  </a:lnTo>
                  <a:lnTo>
                    <a:pt x="353779" y="1087473"/>
                  </a:lnTo>
                  <a:lnTo>
                    <a:pt x="353983" y="1088050"/>
                  </a:lnTo>
                  <a:lnTo>
                    <a:pt x="354225" y="1088614"/>
                  </a:lnTo>
                  <a:lnTo>
                    <a:pt x="354402" y="1088974"/>
                  </a:lnTo>
                  <a:lnTo>
                    <a:pt x="354587" y="1089328"/>
                  </a:lnTo>
                  <a:lnTo>
                    <a:pt x="354784" y="1089679"/>
                  </a:lnTo>
                  <a:lnTo>
                    <a:pt x="354995" y="1090024"/>
                  </a:lnTo>
                  <a:lnTo>
                    <a:pt x="355211" y="1090361"/>
                  </a:lnTo>
                  <a:lnTo>
                    <a:pt x="355343" y="1090611"/>
                  </a:lnTo>
                  <a:lnTo>
                    <a:pt x="355494" y="1090857"/>
                  </a:lnTo>
                  <a:lnTo>
                    <a:pt x="355664" y="1091093"/>
                  </a:lnTo>
                  <a:lnTo>
                    <a:pt x="355849" y="1091316"/>
                  </a:lnTo>
                  <a:lnTo>
                    <a:pt x="356049" y="1091521"/>
                  </a:lnTo>
                  <a:lnTo>
                    <a:pt x="356306" y="1091734"/>
                  </a:lnTo>
                  <a:lnTo>
                    <a:pt x="356597" y="1091926"/>
                  </a:lnTo>
                  <a:lnTo>
                    <a:pt x="356902" y="1092094"/>
                  </a:lnTo>
                  <a:lnTo>
                    <a:pt x="357529" y="1092407"/>
                  </a:lnTo>
                  <a:lnTo>
                    <a:pt x="357862" y="1092558"/>
                  </a:lnTo>
                  <a:lnTo>
                    <a:pt x="358202" y="1092689"/>
                  </a:lnTo>
                  <a:lnTo>
                    <a:pt x="358889" y="1092940"/>
                  </a:lnTo>
                  <a:lnTo>
                    <a:pt x="359229" y="1093081"/>
                  </a:lnTo>
                  <a:lnTo>
                    <a:pt x="359611" y="1093267"/>
                  </a:lnTo>
                  <a:lnTo>
                    <a:pt x="359991" y="1093467"/>
                  </a:lnTo>
                  <a:lnTo>
                    <a:pt x="360365" y="1093672"/>
                  </a:lnTo>
                  <a:lnTo>
                    <a:pt x="360747" y="1093872"/>
                  </a:lnTo>
                  <a:lnTo>
                    <a:pt x="361136" y="1094045"/>
                  </a:lnTo>
                  <a:lnTo>
                    <a:pt x="361638" y="1094254"/>
                  </a:lnTo>
                  <a:lnTo>
                    <a:pt x="361895" y="1094350"/>
                  </a:lnTo>
                  <a:lnTo>
                    <a:pt x="362152" y="1094432"/>
                  </a:lnTo>
                  <a:lnTo>
                    <a:pt x="362413" y="1094500"/>
                  </a:lnTo>
                  <a:lnTo>
                    <a:pt x="362704" y="1094550"/>
                  </a:lnTo>
                  <a:lnTo>
                    <a:pt x="363002" y="1094582"/>
                  </a:lnTo>
                  <a:lnTo>
                    <a:pt x="363303" y="1094600"/>
                  </a:lnTo>
                  <a:lnTo>
                    <a:pt x="363607" y="1094604"/>
                  </a:lnTo>
                  <a:lnTo>
                    <a:pt x="363908" y="1094600"/>
                  </a:lnTo>
                  <a:lnTo>
                    <a:pt x="364316" y="1094582"/>
                  </a:lnTo>
                  <a:lnTo>
                    <a:pt x="364728" y="1094550"/>
                  </a:lnTo>
                  <a:lnTo>
                    <a:pt x="365136" y="1094495"/>
                  </a:lnTo>
                  <a:lnTo>
                    <a:pt x="365536" y="1094409"/>
                  </a:lnTo>
                  <a:lnTo>
                    <a:pt x="365910" y="1094277"/>
                  </a:lnTo>
                  <a:lnTo>
                    <a:pt x="366182" y="1094122"/>
                  </a:lnTo>
                  <a:lnTo>
                    <a:pt x="366435" y="1093931"/>
                  </a:lnTo>
                  <a:lnTo>
                    <a:pt x="366685" y="1093722"/>
                  </a:lnTo>
                  <a:lnTo>
                    <a:pt x="366938" y="1093527"/>
                  </a:lnTo>
                  <a:lnTo>
                    <a:pt x="367210" y="1093367"/>
                  </a:lnTo>
                  <a:lnTo>
                    <a:pt x="367414" y="1093281"/>
                  </a:lnTo>
                  <a:lnTo>
                    <a:pt x="367628" y="1093204"/>
                  </a:lnTo>
                  <a:lnTo>
                    <a:pt x="367843" y="1093135"/>
                  </a:lnTo>
                  <a:lnTo>
                    <a:pt x="368066" y="1093076"/>
                  </a:lnTo>
                  <a:lnTo>
                    <a:pt x="368285" y="1093031"/>
                  </a:lnTo>
                  <a:lnTo>
                    <a:pt x="368606" y="1092981"/>
                  </a:lnTo>
                  <a:lnTo>
                    <a:pt x="368935" y="1092954"/>
                  </a:lnTo>
                  <a:lnTo>
                    <a:pt x="369268" y="1092949"/>
                  </a:lnTo>
                  <a:lnTo>
                    <a:pt x="369600" y="1092958"/>
                  </a:lnTo>
                  <a:lnTo>
                    <a:pt x="370159" y="1093013"/>
                  </a:lnTo>
                  <a:lnTo>
                    <a:pt x="370397" y="1093040"/>
                  </a:lnTo>
                  <a:lnTo>
                    <a:pt x="370630" y="1093076"/>
                  </a:lnTo>
                  <a:lnTo>
                    <a:pt x="370853" y="1093135"/>
                  </a:lnTo>
                  <a:lnTo>
                    <a:pt x="371061" y="1093222"/>
                  </a:lnTo>
                  <a:lnTo>
                    <a:pt x="371308" y="1093413"/>
                  </a:lnTo>
                  <a:lnTo>
                    <a:pt x="371518" y="1093667"/>
                  </a:lnTo>
                  <a:lnTo>
                    <a:pt x="371896" y="1094263"/>
                  </a:lnTo>
                  <a:lnTo>
                    <a:pt x="372107" y="1094532"/>
                  </a:lnTo>
                  <a:lnTo>
                    <a:pt x="372164" y="1094591"/>
                  </a:lnTo>
                  <a:lnTo>
                    <a:pt x="372285" y="1094700"/>
                  </a:lnTo>
                  <a:lnTo>
                    <a:pt x="372338" y="1094759"/>
                  </a:lnTo>
                  <a:lnTo>
                    <a:pt x="372387" y="1094823"/>
                  </a:lnTo>
                  <a:lnTo>
                    <a:pt x="372466" y="1094959"/>
                  </a:lnTo>
                  <a:lnTo>
                    <a:pt x="372523" y="1095119"/>
                  </a:lnTo>
                  <a:lnTo>
                    <a:pt x="372561" y="1095282"/>
                  </a:lnTo>
                  <a:lnTo>
                    <a:pt x="372583" y="1095451"/>
                  </a:lnTo>
                  <a:lnTo>
                    <a:pt x="372587" y="1095614"/>
                  </a:lnTo>
                  <a:lnTo>
                    <a:pt x="372557" y="1095801"/>
                  </a:lnTo>
                  <a:lnTo>
                    <a:pt x="372485" y="1095983"/>
                  </a:lnTo>
                  <a:lnTo>
                    <a:pt x="372395" y="1096169"/>
                  </a:lnTo>
                  <a:lnTo>
                    <a:pt x="372296" y="1096351"/>
                  </a:lnTo>
                  <a:lnTo>
                    <a:pt x="372213" y="1096537"/>
                  </a:lnTo>
                  <a:lnTo>
                    <a:pt x="372149" y="1096765"/>
                  </a:lnTo>
                  <a:lnTo>
                    <a:pt x="372096" y="1097002"/>
                  </a:lnTo>
                  <a:lnTo>
                    <a:pt x="372039" y="1097238"/>
                  </a:lnTo>
                  <a:lnTo>
                    <a:pt x="371960" y="1097442"/>
                  </a:lnTo>
                  <a:lnTo>
                    <a:pt x="371839" y="1097606"/>
                  </a:lnTo>
                  <a:lnTo>
                    <a:pt x="371620" y="1097711"/>
                  </a:lnTo>
                  <a:lnTo>
                    <a:pt x="371329" y="1097738"/>
                  </a:lnTo>
                  <a:lnTo>
                    <a:pt x="371002" y="1097720"/>
                  </a:lnTo>
                  <a:lnTo>
                    <a:pt x="370662" y="1097679"/>
                  </a:lnTo>
                  <a:lnTo>
                    <a:pt x="370340" y="1097652"/>
                  </a:lnTo>
                  <a:lnTo>
                    <a:pt x="369898" y="1097606"/>
                  </a:lnTo>
                  <a:lnTo>
                    <a:pt x="369456" y="1097529"/>
                  </a:lnTo>
                  <a:lnTo>
                    <a:pt x="369018" y="1097438"/>
                  </a:lnTo>
                  <a:lnTo>
                    <a:pt x="368576" y="1097338"/>
                  </a:lnTo>
                  <a:lnTo>
                    <a:pt x="367768" y="1097179"/>
                  </a:lnTo>
                  <a:lnTo>
                    <a:pt x="367031" y="1097024"/>
                  </a:lnTo>
                  <a:lnTo>
                    <a:pt x="366662" y="1096965"/>
                  </a:lnTo>
                  <a:lnTo>
                    <a:pt x="366288" y="1096933"/>
                  </a:lnTo>
                  <a:lnTo>
                    <a:pt x="365767" y="1096924"/>
                  </a:lnTo>
                  <a:lnTo>
                    <a:pt x="365226" y="1096947"/>
                  </a:lnTo>
                  <a:lnTo>
                    <a:pt x="364694" y="1097011"/>
                  </a:lnTo>
                  <a:lnTo>
                    <a:pt x="364185" y="1097129"/>
                  </a:lnTo>
                  <a:lnTo>
                    <a:pt x="363715" y="1097315"/>
                  </a:lnTo>
                  <a:lnTo>
                    <a:pt x="363399" y="1097502"/>
                  </a:lnTo>
                  <a:lnTo>
                    <a:pt x="363097" y="1097725"/>
                  </a:lnTo>
                  <a:lnTo>
                    <a:pt x="362810" y="1097975"/>
                  </a:lnTo>
                  <a:lnTo>
                    <a:pt x="362534" y="1098239"/>
                  </a:lnTo>
                  <a:lnTo>
                    <a:pt x="362269" y="1098507"/>
                  </a:lnTo>
                  <a:lnTo>
                    <a:pt x="362118" y="1098671"/>
                  </a:lnTo>
                  <a:lnTo>
                    <a:pt x="361839" y="1099025"/>
                  </a:lnTo>
                  <a:lnTo>
                    <a:pt x="361695" y="1099198"/>
                  </a:lnTo>
                  <a:lnTo>
                    <a:pt x="361540" y="1099353"/>
                  </a:lnTo>
                  <a:lnTo>
                    <a:pt x="361200" y="1099594"/>
                  </a:lnTo>
                  <a:lnTo>
                    <a:pt x="360822" y="1099785"/>
                  </a:lnTo>
                  <a:lnTo>
                    <a:pt x="360418" y="1099944"/>
                  </a:lnTo>
                  <a:lnTo>
                    <a:pt x="360004" y="1100094"/>
                  </a:lnTo>
                  <a:lnTo>
                    <a:pt x="359184" y="1100408"/>
                  </a:lnTo>
                  <a:lnTo>
                    <a:pt x="357930" y="1100840"/>
                  </a:lnTo>
                  <a:lnTo>
                    <a:pt x="357518" y="1100999"/>
                  </a:lnTo>
                  <a:lnTo>
                    <a:pt x="357155" y="1101154"/>
                  </a:lnTo>
                  <a:lnTo>
                    <a:pt x="356437" y="1101491"/>
                  </a:lnTo>
                  <a:lnTo>
                    <a:pt x="356080" y="1101664"/>
                  </a:lnTo>
                  <a:lnTo>
                    <a:pt x="355721" y="1101823"/>
                  </a:lnTo>
                  <a:lnTo>
                    <a:pt x="355388" y="1101964"/>
                  </a:lnTo>
                  <a:lnTo>
                    <a:pt x="354720" y="1102223"/>
                  </a:lnTo>
                  <a:lnTo>
                    <a:pt x="354391" y="1102360"/>
                  </a:lnTo>
                  <a:lnTo>
                    <a:pt x="354066" y="1102509"/>
                  </a:lnTo>
                  <a:lnTo>
                    <a:pt x="353635" y="1102751"/>
                  </a:lnTo>
                  <a:lnTo>
                    <a:pt x="353216" y="1103015"/>
                  </a:lnTo>
                  <a:lnTo>
                    <a:pt x="352397" y="1103569"/>
                  </a:lnTo>
                  <a:lnTo>
                    <a:pt x="351974" y="1103833"/>
                  </a:lnTo>
                  <a:lnTo>
                    <a:pt x="351128" y="1104347"/>
                  </a:lnTo>
                  <a:lnTo>
                    <a:pt x="350701" y="1104597"/>
                  </a:lnTo>
                  <a:lnTo>
                    <a:pt x="350263" y="1104825"/>
                  </a:lnTo>
                  <a:lnTo>
                    <a:pt x="349813" y="1105011"/>
                  </a:lnTo>
                  <a:lnTo>
                    <a:pt x="349478" y="1105116"/>
                  </a:lnTo>
                  <a:lnTo>
                    <a:pt x="349138" y="1105198"/>
                  </a:lnTo>
                  <a:lnTo>
                    <a:pt x="348790" y="1105271"/>
                  </a:lnTo>
                  <a:lnTo>
                    <a:pt x="348443" y="1105339"/>
                  </a:lnTo>
                  <a:lnTo>
                    <a:pt x="348260" y="1105387"/>
                  </a:lnTo>
                  <a:lnTo>
                    <a:pt x="348095" y="1105411"/>
                  </a:lnTo>
                  <a:lnTo>
                    <a:pt x="347778" y="1105471"/>
                  </a:lnTo>
                  <a:lnTo>
                    <a:pt x="347136" y="1105575"/>
                  </a:lnTo>
                  <a:lnTo>
                    <a:pt x="346826" y="1105644"/>
                  </a:lnTo>
                  <a:lnTo>
                    <a:pt x="346520" y="1105739"/>
                  </a:lnTo>
                  <a:lnTo>
                    <a:pt x="346176" y="1105912"/>
                  </a:lnTo>
                  <a:lnTo>
                    <a:pt x="345851" y="1106135"/>
                  </a:lnTo>
                  <a:lnTo>
                    <a:pt x="345531" y="1106371"/>
                  </a:lnTo>
                  <a:lnTo>
                    <a:pt x="345341" y="1106504"/>
                  </a:lnTo>
                  <a:lnTo>
                    <a:pt x="345206" y="1106599"/>
                  </a:lnTo>
                  <a:lnTo>
                    <a:pt x="344863" y="1106781"/>
                  </a:lnTo>
                  <a:lnTo>
                    <a:pt x="344473" y="1106904"/>
                  </a:lnTo>
                  <a:lnTo>
                    <a:pt x="344062" y="1106980"/>
                  </a:lnTo>
                  <a:lnTo>
                    <a:pt x="343646" y="1107035"/>
                  </a:lnTo>
                  <a:lnTo>
                    <a:pt x="343242" y="1107117"/>
                  </a:lnTo>
                  <a:lnTo>
                    <a:pt x="342860" y="1107249"/>
                  </a:lnTo>
                  <a:lnTo>
                    <a:pt x="342476" y="1107449"/>
                  </a:lnTo>
                  <a:lnTo>
                    <a:pt x="342296" y="1107539"/>
                  </a:lnTo>
                  <a:lnTo>
                    <a:pt x="342110" y="1107690"/>
                  </a:lnTo>
                  <a:lnTo>
                    <a:pt x="341758" y="1107963"/>
                  </a:lnTo>
                  <a:lnTo>
                    <a:pt x="341426" y="1108263"/>
                  </a:lnTo>
                  <a:lnTo>
                    <a:pt x="341124" y="1108577"/>
                  </a:lnTo>
                  <a:lnTo>
                    <a:pt x="340806" y="1108955"/>
                  </a:lnTo>
                  <a:lnTo>
                    <a:pt x="340512" y="1109360"/>
                  </a:lnTo>
                  <a:lnTo>
                    <a:pt x="340251" y="1109796"/>
                  </a:lnTo>
                  <a:lnTo>
                    <a:pt x="340032" y="1110242"/>
                  </a:lnTo>
                  <a:lnTo>
                    <a:pt x="339873" y="1110701"/>
                  </a:lnTo>
                  <a:lnTo>
                    <a:pt x="339828" y="1110981"/>
                  </a:lnTo>
                  <a:lnTo>
                    <a:pt x="339760" y="1111229"/>
                  </a:lnTo>
                  <a:lnTo>
                    <a:pt x="339707" y="1111780"/>
                  </a:lnTo>
                  <a:lnTo>
                    <a:pt x="339711" y="1112343"/>
                  </a:lnTo>
                  <a:lnTo>
                    <a:pt x="339775" y="1112898"/>
                  </a:lnTo>
                  <a:lnTo>
                    <a:pt x="339896" y="1113422"/>
                  </a:lnTo>
                  <a:lnTo>
                    <a:pt x="340058" y="1113881"/>
                  </a:lnTo>
                  <a:lnTo>
                    <a:pt x="340270" y="1114331"/>
                  </a:lnTo>
                  <a:lnTo>
                    <a:pt x="340523" y="1114763"/>
                  </a:lnTo>
                  <a:lnTo>
                    <a:pt x="340818" y="1115163"/>
                  </a:lnTo>
                  <a:lnTo>
                    <a:pt x="341139" y="1115523"/>
                  </a:lnTo>
                  <a:lnTo>
                    <a:pt x="341482" y="1115828"/>
                  </a:lnTo>
                  <a:lnTo>
                    <a:pt x="341860" y="1116100"/>
                  </a:lnTo>
                  <a:lnTo>
                    <a:pt x="342268" y="1116346"/>
                  </a:lnTo>
                  <a:lnTo>
                    <a:pt x="342688" y="1116546"/>
                  </a:lnTo>
                  <a:lnTo>
                    <a:pt x="343246" y="1116755"/>
                  </a:lnTo>
                  <a:lnTo>
                    <a:pt x="343485" y="1116839"/>
                  </a:lnTo>
                  <a:lnTo>
                    <a:pt x="343684" y="1116953"/>
                  </a:lnTo>
                  <a:lnTo>
                    <a:pt x="344133" y="1117147"/>
                  </a:lnTo>
                  <a:lnTo>
                    <a:pt x="345014" y="1116687"/>
                  </a:lnTo>
                  <a:lnTo>
                    <a:pt x="345305" y="1116542"/>
                  </a:lnTo>
                  <a:lnTo>
                    <a:pt x="346191" y="1116087"/>
                  </a:lnTo>
                  <a:lnTo>
                    <a:pt x="346637" y="1115864"/>
                  </a:lnTo>
                  <a:lnTo>
                    <a:pt x="347087" y="1115646"/>
                  </a:lnTo>
                  <a:lnTo>
                    <a:pt x="347540" y="1115436"/>
                  </a:lnTo>
                  <a:lnTo>
                    <a:pt x="348314" y="1115100"/>
                  </a:lnTo>
                  <a:lnTo>
                    <a:pt x="349100" y="1114786"/>
                  </a:lnTo>
                  <a:lnTo>
                    <a:pt x="349896" y="1114495"/>
                  </a:lnTo>
                  <a:lnTo>
                    <a:pt x="350697" y="1114222"/>
                  </a:lnTo>
                  <a:lnTo>
                    <a:pt x="351506" y="1113976"/>
                  </a:lnTo>
                  <a:lnTo>
                    <a:pt x="352174" y="1113826"/>
                  </a:lnTo>
                  <a:lnTo>
                    <a:pt x="353095" y="1113658"/>
                  </a:lnTo>
                  <a:lnTo>
                    <a:pt x="354017" y="1113540"/>
                  </a:lnTo>
                  <a:lnTo>
                    <a:pt x="354361" y="1113510"/>
                  </a:lnTo>
                  <a:lnTo>
                    <a:pt x="354939" y="1113480"/>
                  </a:lnTo>
                  <a:lnTo>
                    <a:pt x="355551" y="1113480"/>
                  </a:lnTo>
                  <a:lnTo>
                    <a:pt x="356165" y="1113503"/>
                  </a:lnTo>
                  <a:lnTo>
                    <a:pt x="356777" y="1113549"/>
                  </a:lnTo>
                  <a:lnTo>
                    <a:pt x="357393" y="1113608"/>
                  </a:lnTo>
                  <a:lnTo>
                    <a:pt x="358001" y="1113681"/>
                  </a:lnTo>
                  <a:lnTo>
                    <a:pt x="358316" y="1113737"/>
                  </a:lnTo>
                  <a:lnTo>
                    <a:pt x="358889" y="1113817"/>
                  </a:lnTo>
                  <a:lnTo>
                    <a:pt x="359773" y="1113995"/>
                  </a:lnTo>
                  <a:lnTo>
                    <a:pt x="360650" y="1114195"/>
                  </a:lnTo>
                  <a:lnTo>
                    <a:pt x="362405" y="1114618"/>
                  </a:lnTo>
                  <a:lnTo>
                    <a:pt x="362923" y="1114732"/>
                  </a:lnTo>
                  <a:lnTo>
                    <a:pt x="363953" y="1114950"/>
                  </a:lnTo>
                  <a:lnTo>
                    <a:pt x="364463" y="1115082"/>
                  </a:lnTo>
                  <a:lnTo>
                    <a:pt x="364962" y="1115241"/>
                  </a:lnTo>
                  <a:lnTo>
                    <a:pt x="365529" y="1115445"/>
                  </a:lnTo>
                  <a:lnTo>
                    <a:pt x="366095" y="1115678"/>
                  </a:lnTo>
                  <a:lnTo>
                    <a:pt x="366643" y="1115937"/>
                  </a:lnTo>
                  <a:lnTo>
                    <a:pt x="367167" y="1116232"/>
                  </a:lnTo>
                  <a:lnTo>
                    <a:pt x="367647" y="1116578"/>
                  </a:lnTo>
                  <a:lnTo>
                    <a:pt x="367904" y="1116801"/>
                  </a:lnTo>
                  <a:lnTo>
                    <a:pt x="368153" y="1117042"/>
                  </a:lnTo>
                  <a:lnTo>
                    <a:pt x="368391" y="1117292"/>
                  </a:lnTo>
                  <a:lnTo>
                    <a:pt x="368618" y="1117552"/>
                  </a:lnTo>
                  <a:lnTo>
                    <a:pt x="368837" y="1117815"/>
                  </a:lnTo>
                  <a:lnTo>
                    <a:pt x="369264" y="1118420"/>
                  </a:lnTo>
                  <a:lnTo>
                    <a:pt x="369623" y="1119080"/>
                  </a:lnTo>
                  <a:lnTo>
                    <a:pt x="369959" y="1119762"/>
                  </a:lnTo>
                  <a:lnTo>
                    <a:pt x="370310" y="1120435"/>
                  </a:lnTo>
                  <a:lnTo>
                    <a:pt x="370707" y="1121072"/>
                  </a:lnTo>
                  <a:lnTo>
                    <a:pt x="370872" y="1121318"/>
                  </a:lnTo>
                  <a:lnTo>
                    <a:pt x="371038" y="1121573"/>
                  </a:lnTo>
                  <a:lnTo>
                    <a:pt x="371208" y="1121823"/>
                  </a:lnTo>
                  <a:lnTo>
                    <a:pt x="371397" y="1122045"/>
                  </a:lnTo>
                  <a:lnTo>
                    <a:pt x="371609" y="1122232"/>
                  </a:lnTo>
                  <a:lnTo>
                    <a:pt x="371820" y="1122346"/>
                  </a:lnTo>
                  <a:lnTo>
                    <a:pt x="372051" y="1122428"/>
                  </a:lnTo>
                  <a:lnTo>
                    <a:pt x="372293" y="1122501"/>
                  </a:lnTo>
                  <a:lnTo>
                    <a:pt x="372527" y="1122578"/>
                  </a:lnTo>
                  <a:lnTo>
                    <a:pt x="372746" y="1122682"/>
                  </a:lnTo>
                  <a:lnTo>
                    <a:pt x="372991" y="1122855"/>
                  </a:lnTo>
                  <a:lnTo>
                    <a:pt x="373229" y="1123060"/>
                  </a:lnTo>
                  <a:lnTo>
                    <a:pt x="373449" y="1123283"/>
                  </a:lnTo>
                  <a:lnTo>
                    <a:pt x="373641" y="1123524"/>
                  </a:lnTo>
                  <a:lnTo>
                    <a:pt x="373796" y="1123774"/>
                  </a:lnTo>
                  <a:lnTo>
                    <a:pt x="373906" y="1124065"/>
                  </a:lnTo>
                  <a:lnTo>
                    <a:pt x="374069" y="1124126"/>
                  </a:lnTo>
                  <a:lnTo>
                    <a:pt x="375590" y="1124603"/>
                  </a:lnTo>
                  <a:lnTo>
                    <a:pt x="376912" y="1125343"/>
                  </a:lnTo>
                  <a:lnTo>
                    <a:pt x="377165" y="1124920"/>
                  </a:lnTo>
                  <a:lnTo>
                    <a:pt x="377308" y="1124761"/>
                  </a:lnTo>
                  <a:lnTo>
                    <a:pt x="377437" y="1124656"/>
                  </a:lnTo>
                  <a:lnTo>
                    <a:pt x="377584" y="1124570"/>
                  </a:lnTo>
                  <a:lnTo>
                    <a:pt x="377738" y="1124488"/>
                  </a:lnTo>
                  <a:lnTo>
                    <a:pt x="377883" y="1124397"/>
                  </a:lnTo>
                  <a:lnTo>
                    <a:pt x="378006" y="1124293"/>
                  </a:lnTo>
                  <a:lnTo>
                    <a:pt x="378146" y="1124120"/>
                  </a:lnTo>
                  <a:lnTo>
                    <a:pt x="378267" y="1123920"/>
                  </a:lnTo>
                  <a:lnTo>
                    <a:pt x="378365" y="1123706"/>
                  </a:lnTo>
                  <a:lnTo>
                    <a:pt x="378437" y="1123483"/>
                  </a:lnTo>
                  <a:lnTo>
                    <a:pt x="378482" y="1123265"/>
                  </a:lnTo>
                  <a:lnTo>
                    <a:pt x="378656" y="1123005"/>
                  </a:lnTo>
                  <a:lnTo>
                    <a:pt x="379045" y="1122314"/>
                  </a:lnTo>
                  <a:lnTo>
                    <a:pt x="379381" y="1121591"/>
                  </a:lnTo>
                  <a:lnTo>
                    <a:pt x="379676" y="1120840"/>
                  </a:lnTo>
                  <a:lnTo>
                    <a:pt x="379929" y="1120076"/>
                  </a:lnTo>
                  <a:lnTo>
                    <a:pt x="380152" y="1119307"/>
                  </a:lnTo>
                  <a:lnTo>
                    <a:pt x="380352" y="1118470"/>
                  </a:lnTo>
                  <a:lnTo>
                    <a:pt x="380511" y="1117615"/>
                  </a:lnTo>
                  <a:lnTo>
                    <a:pt x="380628" y="1116751"/>
                  </a:lnTo>
                  <a:lnTo>
                    <a:pt x="380700" y="1115887"/>
                  </a:lnTo>
                  <a:lnTo>
                    <a:pt x="380726" y="1115023"/>
                  </a:lnTo>
                  <a:lnTo>
                    <a:pt x="380643" y="1107645"/>
                  </a:lnTo>
                  <a:lnTo>
                    <a:pt x="380628" y="1107417"/>
                  </a:lnTo>
                  <a:lnTo>
                    <a:pt x="380621" y="1107190"/>
                  </a:lnTo>
                  <a:lnTo>
                    <a:pt x="380624" y="1106958"/>
                  </a:lnTo>
                  <a:lnTo>
                    <a:pt x="380638" y="1106726"/>
                  </a:lnTo>
                  <a:lnTo>
                    <a:pt x="380666" y="1106499"/>
                  </a:lnTo>
                  <a:lnTo>
                    <a:pt x="380760" y="1106080"/>
                  </a:lnTo>
                  <a:lnTo>
                    <a:pt x="380915" y="1105662"/>
                  </a:lnTo>
                  <a:lnTo>
                    <a:pt x="381099" y="1105252"/>
                  </a:lnTo>
                  <a:lnTo>
                    <a:pt x="381301" y="1104847"/>
                  </a:lnTo>
                  <a:lnTo>
                    <a:pt x="381486" y="1104438"/>
                  </a:lnTo>
                  <a:lnTo>
                    <a:pt x="382255" y="1102537"/>
                  </a:lnTo>
                  <a:lnTo>
                    <a:pt x="382826" y="1101636"/>
                  </a:lnTo>
                  <a:lnTo>
                    <a:pt x="383691" y="1100290"/>
                  </a:lnTo>
                  <a:lnTo>
                    <a:pt x="383899" y="1099949"/>
                  </a:lnTo>
                  <a:lnTo>
                    <a:pt x="384295" y="1099267"/>
                  </a:lnTo>
                  <a:lnTo>
                    <a:pt x="384513" y="1098939"/>
                  </a:lnTo>
                  <a:lnTo>
                    <a:pt x="384755" y="1098639"/>
                  </a:lnTo>
                  <a:lnTo>
                    <a:pt x="384949" y="1098439"/>
                  </a:lnTo>
                  <a:lnTo>
                    <a:pt x="385152" y="1098248"/>
                  </a:lnTo>
                  <a:lnTo>
                    <a:pt x="385363" y="1098070"/>
                  </a:lnTo>
                  <a:lnTo>
                    <a:pt x="385584" y="1097902"/>
                  </a:lnTo>
                  <a:lnTo>
                    <a:pt x="385809" y="1097743"/>
                  </a:lnTo>
                  <a:lnTo>
                    <a:pt x="386006" y="1097616"/>
                  </a:lnTo>
                  <a:lnTo>
                    <a:pt x="386213" y="1097497"/>
                  </a:lnTo>
                  <a:lnTo>
                    <a:pt x="386425" y="1097388"/>
                  </a:lnTo>
                  <a:lnTo>
                    <a:pt x="386637" y="1097288"/>
                  </a:lnTo>
                  <a:lnTo>
                    <a:pt x="386852" y="1097192"/>
                  </a:lnTo>
                  <a:lnTo>
                    <a:pt x="387045" y="1097124"/>
                  </a:lnTo>
                  <a:lnTo>
                    <a:pt x="387241" y="1097065"/>
                  </a:lnTo>
                  <a:lnTo>
                    <a:pt x="387634" y="1096956"/>
                  </a:lnTo>
                  <a:lnTo>
                    <a:pt x="387834" y="1096897"/>
                  </a:lnTo>
                  <a:lnTo>
                    <a:pt x="388033" y="1096828"/>
                  </a:lnTo>
                  <a:lnTo>
                    <a:pt x="388435" y="1096683"/>
                  </a:lnTo>
                  <a:lnTo>
                    <a:pt x="388638" y="1096615"/>
                  </a:lnTo>
                  <a:lnTo>
                    <a:pt x="388842" y="1096569"/>
                  </a:lnTo>
                  <a:lnTo>
                    <a:pt x="389148" y="1096533"/>
                  </a:lnTo>
                  <a:lnTo>
                    <a:pt x="389461" y="1096533"/>
                  </a:lnTo>
                  <a:lnTo>
                    <a:pt x="389779" y="1096551"/>
                  </a:lnTo>
                  <a:lnTo>
                    <a:pt x="390096" y="1096578"/>
                  </a:lnTo>
                  <a:lnTo>
                    <a:pt x="390410" y="1096597"/>
                  </a:lnTo>
                  <a:lnTo>
                    <a:pt x="391071" y="1096624"/>
                  </a:lnTo>
                  <a:lnTo>
                    <a:pt x="391509" y="1096651"/>
                  </a:lnTo>
                  <a:lnTo>
                    <a:pt x="391738" y="1096624"/>
                  </a:lnTo>
                  <a:lnTo>
                    <a:pt x="392165" y="1096560"/>
                  </a:lnTo>
                  <a:lnTo>
                    <a:pt x="392592" y="1096487"/>
                  </a:lnTo>
                  <a:lnTo>
                    <a:pt x="392921" y="1096420"/>
                  </a:lnTo>
                  <a:lnTo>
                    <a:pt x="393015" y="1096401"/>
                  </a:lnTo>
                  <a:lnTo>
                    <a:pt x="393899" y="1096178"/>
                  </a:lnTo>
                  <a:lnTo>
                    <a:pt x="394776" y="1095896"/>
                  </a:lnTo>
                  <a:lnTo>
                    <a:pt x="395641" y="1095559"/>
                  </a:lnTo>
                  <a:lnTo>
                    <a:pt x="396482" y="1095178"/>
                  </a:lnTo>
                  <a:lnTo>
                    <a:pt x="397294" y="1094750"/>
                  </a:lnTo>
                  <a:lnTo>
                    <a:pt x="397948" y="1094359"/>
                  </a:lnTo>
                  <a:lnTo>
                    <a:pt x="398585" y="1093931"/>
                  </a:lnTo>
                  <a:lnTo>
                    <a:pt x="399205" y="1093477"/>
                  </a:lnTo>
                  <a:lnTo>
                    <a:pt x="399802" y="1092999"/>
                  </a:lnTo>
                  <a:lnTo>
                    <a:pt x="400380" y="1092499"/>
                  </a:lnTo>
                  <a:lnTo>
                    <a:pt x="400584" y="1092312"/>
                  </a:lnTo>
                  <a:lnTo>
                    <a:pt x="400984" y="1091930"/>
                  </a:lnTo>
                  <a:lnTo>
                    <a:pt x="401181" y="1091734"/>
                  </a:lnTo>
                  <a:lnTo>
                    <a:pt x="401373" y="1091534"/>
                  </a:lnTo>
                  <a:lnTo>
                    <a:pt x="401589" y="1091562"/>
                  </a:lnTo>
                  <a:lnTo>
                    <a:pt x="401808" y="1091575"/>
                  </a:lnTo>
                  <a:lnTo>
                    <a:pt x="402027" y="1091580"/>
                  </a:lnTo>
                  <a:lnTo>
                    <a:pt x="402250" y="1091571"/>
                  </a:lnTo>
                  <a:lnTo>
                    <a:pt x="402464" y="1091553"/>
                  </a:lnTo>
                  <a:lnTo>
                    <a:pt x="402798" y="1091502"/>
                  </a:lnTo>
                  <a:lnTo>
                    <a:pt x="403125" y="1091425"/>
                  </a:lnTo>
                  <a:lnTo>
                    <a:pt x="403454" y="1091321"/>
                  </a:lnTo>
                  <a:lnTo>
                    <a:pt x="403771" y="1091198"/>
                  </a:lnTo>
                  <a:lnTo>
                    <a:pt x="404081" y="1091066"/>
                  </a:lnTo>
                  <a:lnTo>
                    <a:pt x="404376" y="1090916"/>
                  </a:lnTo>
                  <a:lnTo>
                    <a:pt x="404663" y="1090748"/>
                  </a:lnTo>
                  <a:lnTo>
                    <a:pt x="404942" y="1090565"/>
                  </a:lnTo>
                  <a:lnTo>
                    <a:pt x="405214" y="1090370"/>
                  </a:lnTo>
                  <a:lnTo>
                    <a:pt x="405475" y="1090165"/>
                  </a:lnTo>
                  <a:lnTo>
                    <a:pt x="405785" y="1089901"/>
                  </a:lnTo>
                  <a:lnTo>
                    <a:pt x="406082" y="1089619"/>
                  </a:lnTo>
                  <a:lnTo>
                    <a:pt x="406362" y="1089324"/>
                  </a:lnTo>
                  <a:lnTo>
                    <a:pt x="406630" y="1089015"/>
                  </a:lnTo>
                  <a:lnTo>
                    <a:pt x="406879" y="1088692"/>
                  </a:lnTo>
                  <a:lnTo>
                    <a:pt x="407095" y="1088378"/>
                  </a:lnTo>
                  <a:lnTo>
                    <a:pt x="407291" y="1088050"/>
                  </a:lnTo>
                  <a:lnTo>
                    <a:pt x="407473" y="1087714"/>
                  </a:lnTo>
                  <a:lnTo>
                    <a:pt x="407828" y="1087036"/>
                  </a:lnTo>
                  <a:lnTo>
                    <a:pt x="407983" y="1086786"/>
                  </a:lnTo>
                  <a:lnTo>
                    <a:pt x="408149" y="1086536"/>
                  </a:lnTo>
                  <a:lnTo>
                    <a:pt x="408304" y="1086286"/>
                  </a:lnTo>
                  <a:lnTo>
                    <a:pt x="408428" y="1086036"/>
                  </a:lnTo>
                  <a:lnTo>
                    <a:pt x="408485" y="1085776"/>
                  </a:lnTo>
                  <a:lnTo>
                    <a:pt x="408455" y="1085481"/>
                  </a:lnTo>
                  <a:lnTo>
                    <a:pt x="408345" y="1085171"/>
                  </a:lnTo>
                  <a:lnTo>
                    <a:pt x="408187" y="1084862"/>
                  </a:lnTo>
                  <a:lnTo>
                    <a:pt x="407692" y="1084057"/>
                  </a:lnTo>
                  <a:lnTo>
                    <a:pt x="407552" y="1083852"/>
                  </a:lnTo>
                  <a:lnTo>
                    <a:pt x="407408" y="1083652"/>
                  </a:lnTo>
                  <a:lnTo>
                    <a:pt x="407253" y="1083461"/>
                  </a:lnTo>
                  <a:lnTo>
                    <a:pt x="407091" y="1083270"/>
                  </a:lnTo>
                  <a:lnTo>
                    <a:pt x="407401" y="1083065"/>
                  </a:lnTo>
                  <a:lnTo>
                    <a:pt x="407695" y="1082829"/>
                  </a:lnTo>
                  <a:lnTo>
                    <a:pt x="407971" y="1082561"/>
                  </a:lnTo>
                  <a:lnTo>
                    <a:pt x="408221" y="1082270"/>
                  </a:lnTo>
                  <a:lnTo>
                    <a:pt x="408436" y="1081969"/>
                  </a:lnTo>
                  <a:lnTo>
                    <a:pt x="408534" y="1081805"/>
                  </a:lnTo>
                  <a:lnTo>
                    <a:pt x="408625" y="1081637"/>
                  </a:lnTo>
                  <a:lnTo>
                    <a:pt x="408708" y="1081464"/>
                  </a:lnTo>
                  <a:lnTo>
                    <a:pt x="408855" y="1081110"/>
                  </a:lnTo>
                  <a:lnTo>
                    <a:pt x="408942" y="1080855"/>
                  </a:lnTo>
                  <a:lnTo>
                    <a:pt x="409010" y="1080587"/>
                  </a:lnTo>
                  <a:lnTo>
                    <a:pt x="409139" y="1080050"/>
                  </a:lnTo>
                  <a:lnTo>
                    <a:pt x="409222" y="1079791"/>
                  </a:lnTo>
                  <a:lnTo>
                    <a:pt x="409282" y="1079618"/>
                  </a:lnTo>
                  <a:lnTo>
                    <a:pt x="409335" y="1079436"/>
                  </a:lnTo>
                  <a:lnTo>
                    <a:pt x="409399" y="1079259"/>
                  </a:lnTo>
                  <a:lnTo>
                    <a:pt x="409475" y="1079109"/>
                  </a:lnTo>
                  <a:lnTo>
                    <a:pt x="409583" y="1078991"/>
                  </a:lnTo>
                  <a:lnTo>
                    <a:pt x="409732" y="1078913"/>
                  </a:lnTo>
                  <a:lnTo>
                    <a:pt x="409917" y="1078868"/>
                  </a:lnTo>
                  <a:lnTo>
                    <a:pt x="410116" y="1078849"/>
                  </a:lnTo>
                  <a:lnTo>
                    <a:pt x="410320" y="1078858"/>
                  </a:lnTo>
                  <a:lnTo>
                    <a:pt x="410501" y="1078890"/>
                  </a:lnTo>
                  <a:lnTo>
                    <a:pt x="410698" y="1078977"/>
                  </a:lnTo>
                  <a:lnTo>
                    <a:pt x="410879" y="1079113"/>
                  </a:lnTo>
                  <a:lnTo>
                    <a:pt x="411053" y="1079277"/>
                  </a:lnTo>
                  <a:lnTo>
                    <a:pt x="411227" y="1079450"/>
                  </a:lnTo>
                  <a:lnTo>
                    <a:pt x="411408" y="1079600"/>
                  </a:lnTo>
                  <a:lnTo>
                    <a:pt x="411725" y="1079827"/>
                  </a:lnTo>
                  <a:lnTo>
                    <a:pt x="412046" y="1080045"/>
                  </a:lnTo>
                  <a:lnTo>
                    <a:pt x="412375" y="1080259"/>
                  </a:lnTo>
                  <a:lnTo>
                    <a:pt x="412711" y="1080446"/>
                  </a:lnTo>
                  <a:lnTo>
                    <a:pt x="413059" y="1080609"/>
                  </a:lnTo>
                  <a:lnTo>
                    <a:pt x="413598" y="1080792"/>
                  </a:lnTo>
                  <a:lnTo>
                    <a:pt x="414165" y="1080910"/>
                  </a:lnTo>
                  <a:lnTo>
                    <a:pt x="414750" y="1080987"/>
                  </a:lnTo>
                  <a:lnTo>
                    <a:pt x="415340" y="1081033"/>
                  </a:lnTo>
                  <a:lnTo>
                    <a:pt x="416394" y="1081092"/>
                  </a:lnTo>
                  <a:lnTo>
                    <a:pt x="416872" y="1081110"/>
                  </a:lnTo>
                  <a:lnTo>
                    <a:pt x="417352" y="1081110"/>
                  </a:lnTo>
                  <a:lnTo>
                    <a:pt x="417821" y="1081074"/>
                  </a:lnTo>
                  <a:lnTo>
                    <a:pt x="418278" y="1080992"/>
                  </a:lnTo>
                  <a:lnTo>
                    <a:pt x="418875" y="1080810"/>
                  </a:lnTo>
                  <a:lnTo>
                    <a:pt x="419479" y="1080555"/>
                  </a:lnTo>
                  <a:lnTo>
                    <a:pt x="420052" y="1080232"/>
                  </a:lnTo>
                  <a:lnTo>
                    <a:pt x="420570" y="1079855"/>
                  </a:lnTo>
                  <a:lnTo>
                    <a:pt x="421008" y="1079427"/>
                  </a:lnTo>
                  <a:lnTo>
                    <a:pt x="421310" y="1079004"/>
                  </a:lnTo>
                  <a:lnTo>
                    <a:pt x="421560" y="1078526"/>
                  </a:lnTo>
                  <a:lnTo>
                    <a:pt x="421767" y="1078013"/>
                  </a:lnTo>
                  <a:lnTo>
                    <a:pt x="421941" y="1077489"/>
                  </a:lnTo>
                  <a:lnTo>
                    <a:pt x="422085" y="1076966"/>
                  </a:lnTo>
                  <a:lnTo>
                    <a:pt x="422172" y="1076480"/>
                  </a:lnTo>
                  <a:lnTo>
                    <a:pt x="422206" y="1075975"/>
                  </a:lnTo>
                  <a:lnTo>
                    <a:pt x="422225" y="1075470"/>
                  </a:lnTo>
                  <a:lnTo>
                    <a:pt x="422262" y="1074974"/>
                  </a:lnTo>
                  <a:lnTo>
                    <a:pt x="422357" y="1074488"/>
                  </a:lnTo>
                  <a:lnTo>
                    <a:pt x="422474" y="1074146"/>
                  </a:lnTo>
                  <a:lnTo>
                    <a:pt x="422610" y="1073814"/>
                  </a:lnTo>
                  <a:lnTo>
                    <a:pt x="422761" y="1073483"/>
                  </a:lnTo>
                  <a:lnTo>
                    <a:pt x="423078" y="1072828"/>
                  </a:lnTo>
                  <a:lnTo>
                    <a:pt x="423320" y="1072350"/>
                  </a:lnTo>
                  <a:lnTo>
                    <a:pt x="423572" y="1071873"/>
                  </a:lnTo>
                  <a:lnTo>
                    <a:pt x="423838" y="1071399"/>
                  </a:lnTo>
                  <a:lnTo>
                    <a:pt x="424112" y="1070940"/>
                  </a:lnTo>
                  <a:lnTo>
                    <a:pt x="424211" y="1070781"/>
                  </a:lnTo>
                  <a:lnTo>
                    <a:pt x="424339" y="1070695"/>
                  </a:lnTo>
                  <a:lnTo>
                    <a:pt x="424479" y="1070617"/>
                  </a:lnTo>
                  <a:lnTo>
                    <a:pt x="424630" y="1070558"/>
                  </a:lnTo>
                  <a:lnTo>
                    <a:pt x="424785" y="1070508"/>
                  </a:lnTo>
                  <a:lnTo>
                    <a:pt x="424940" y="1070462"/>
                  </a:lnTo>
                  <a:lnTo>
                    <a:pt x="425163" y="1070413"/>
                  </a:lnTo>
                  <a:lnTo>
                    <a:pt x="425286" y="1070393"/>
                  </a:lnTo>
                  <a:lnTo>
                    <a:pt x="425393" y="1070376"/>
                  </a:lnTo>
                  <a:lnTo>
                    <a:pt x="425631" y="1070358"/>
                  </a:lnTo>
                  <a:lnTo>
                    <a:pt x="425865" y="1070358"/>
                  </a:lnTo>
                  <a:lnTo>
                    <a:pt x="426096" y="1070381"/>
                  </a:lnTo>
                  <a:lnTo>
                    <a:pt x="427528" y="1069458"/>
                  </a:lnTo>
                  <a:lnTo>
                    <a:pt x="428334" y="1068972"/>
                  </a:lnTo>
                  <a:lnTo>
                    <a:pt x="429861" y="1068052"/>
                  </a:lnTo>
                  <a:lnTo>
                    <a:pt x="432671" y="1066338"/>
                  </a:lnTo>
                  <a:lnTo>
                    <a:pt x="432758" y="1066242"/>
                  </a:lnTo>
                  <a:lnTo>
                    <a:pt x="433030" y="1065978"/>
                  </a:lnTo>
                  <a:lnTo>
                    <a:pt x="433124" y="1065896"/>
                  </a:lnTo>
                  <a:lnTo>
                    <a:pt x="433430" y="1065651"/>
                  </a:lnTo>
                  <a:lnTo>
                    <a:pt x="433589" y="1065537"/>
                  </a:lnTo>
                  <a:lnTo>
                    <a:pt x="433921" y="1065332"/>
                  </a:lnTo>
                  <a:lnTo>
                    <a:pt x="434003" y="1065292"/>
                  </a:lnTo>
                  <a:lnTo>
                    <a:pt x="434177" y="1065223"/>
                  </a:lnTo>
                  <a:lnTo>
                    <a:pt x="434254" y="1065182"/>
                  </a:lnTo>
                  <a:lnTo>
                    <a:pt x="434318" y="1065128"/>
                  </a:lnTo>
                  <a:lnTo>
                    <a:pt x="434360" y="1065059"/>
                  </a:lnTo>
                  <a:lnTo>
                    <a:pt x="434424" y="1064809"/>
                  </a:lnTo>
                  <a:lnTo>
                    <a:pt x="434457" y="1064736"/>
                  </a:lnTo>
                  <a:lnTo>
                    <a:pt x="434513" y="1064655"/>
                  </a:lnTo>
                  <a:lnTo>
                    <a:pt x="434585" y="1064582"/>
                  </a:lnTo>
                  <a:lnTo>
                    <a:pt x="434661" y="1064518"/>
                  </a:lnTo>
                  <a:lnTo>
                    <a:pt x="434744" y="1064455"/>
                  </a:lnTo>
                  <a:lnTo>
                    <a:pt x="434831" y="1064400"/>
                  </a:lnTo>
                  <a:lnTo>
                    <a:pt x="434967" y="1064323"/>
                  </a:lnTo>
                  <a:lnTo>
                    <a:pt x="435118" y="1064255"/>
                  </a:lnTo>
                  <a:lnTo>
                    <a:pt x="435277" y="1064204"/>
                  </a:lnTo>
                  <a:lnTo>
                    <a:pt x="435435" y="1064168"/>
                  </a:lnTo>
                  <a:lnTo>
                    <a:pt x="435594" y="1064150"/>
                  </a:lnTo>
                  <a:lnTo>
                    <a:pt x="435673" y="1064109"/>
                  </a:lnTo>
                  <a:lnTo>
                    <a:pt x="435824" y="1064023"/>
                  </a:lnTo>
                  <a:lnTo>
                    <a:pt x="436229" y="1063818"/>
                  </a:lnTo>
                  <a:lnTo>
                    <a:pt x="436739" y="1063590"/>
                  </a:lnTo>
                  <a:lnTo>
                    <a:pt x="436988" y="1063473"/>
                  </a:lnTo>
                  <a:lnTo>
                    <a:pt x="437237" y="1063350"/>
                  </a:lnTo>
                  <a:lnTo>
                    <a:pt x="437562" y="1063159"/>
                  </a:lnTo>
                  <a:lnTo>
                    <a:pt x="438184" y="1062745"/>
                  </a:lnTo>
                  <a:lnTo>
                    <a:pt x="438498" y="1062540"/>
                  </a:lnTo>
                  <a:lnTo>
                    <a:pt x="439110" y="1062172"/>
                  </a:lnTo>
                  <a:lnTo>
                    <a:pt x="439208" y="1062122"/>
                  </a:lnTo>
                  <a:lnTo>
                    <a:pt x="439310" y="1062085"/>
                  </a:lnTo>
                  <a:lnTo>
                    <a:pt x="439431" y="1062071"/>
                  </a:lnTo>
                  <a:lnTo>
                    <a:pt x="439560" y="1062081"/>
                  </a:lnTo>
                  <a:lnTo>
                    <a:pt x="439816" y="1062117"/>
                  </a:lnTo>
                  <a:lnTo>
                    <a:pt x="439945" y="1062122"/>
                  </a:lnTo>
                  <a:lnTo>
                    <a:pt x="440126" y="1062112"/>
                  </a:lnTo>
                  <a:lnTo>
                    <a:pt x="440308" y="1062094"/>
                  </a:lnTo>
                  <a:lnTo>
                    <a:pt x="440670" y="1062040"/>
                  </a:lnTo>
                  <a:lnTo>
                    <a:pt x="441173" y="1061976"/>
                  </a:lnTo>
                  <a:lnTo>
                    <a:pt x="441818" y="1061903"/>
                  </a:lnTo>
                  <a:lnTo>
                    <a:pt x="442143" y="1061862"/>
                  </a:lnTo>
                  <a:lnTo>
                    <a:pt x="442460" y="1061762"/>
                  </a:lnTo>
                  <a:lnTo>
                    <a:pt x="442460" y="1061631"/>
                  </a:lnTo>
                  <a:lnTo>
                    <a:pt x="442471" y="1061508"/>
                  </a:lnTo>
                  <a:lnTo>
                    <a:pt x="442645" y="1061326"/>
                  </a:lnTo>
                  <a:lnTo>
                    <a:pt x="443038" y="1061175"/>
                  </a:lnTo>
                  <a:lnTo>
                    <a:pt x="443559" y="1061048"/>
                  </a:lnTo>
                  <a:lnTo>
                    <a:pt x="444115" y="1060930"/>
                  </a:lnTo>
                  <a:lnTo>
                    <a:pt x="444608" y="1060807"/>
                  </a:lnTo>
                  <a:lnTo>
                    <a:pt x="445126" y="1060662"/>
                  </a:lnTo>
                  <a:lnTo>
                    <a:pt x="445908" y="1060462"/>
                  </a:lnTo>
                  <a:lnTo>
                    <a:pt x="446169" y="1059611"/>
                  </a:lnTo>
                  <a:lnTo>
                    <a:pt x="446365" y="1059629"/>
                  </a:lnTo>
                  <a:lnTo>
                    <a:pt x="446414" y="1059456"/>
                  </a:lnTo>
                  <a:lnTo>
                    <a:pt x="446452" y="1059279"/>
                  </a:lnTo>
                  <a:lnTo>
                    <a:pt x="446478" y="1059102"/>
                  </a:lnTo>
                  <a:lnTo>
                    <a:pt x="446524" y="1058742"/>
                  </a:lnTo>
                  <a:lnTo>
                    <a:pt x="446573" y="1058306"/>
                  </a:lnTo>
                  <a:lnTo>
                    <a:pt x="446611" y="1057869"/>
                  </a:lnTo>
                  <a:lnTo>
                    <a:pt x="446626" y="1057428"/>
                  </a:lnTo>
                  <a:lnTo>
                    <a:pt x="446621" y="1057281"/>
                  </a:lnTo>
                  <a:lnTo>
                    <a:pt x="446611" y="1056991"/>
                  </a:lnTo>
                  <a:lnTo>
                    <a:pt x="446565" y="1056564"/>
                  </a:lnTo>
                  <a:lnTo>
                    <a:pt x="446475" y="1056123"/>
                  </a:lnTo>
                  <a:lnTo>
                    <a:pt x="446358" y="1055686"/>
                  </a:lnTo>
                  <a:lnTo>
                    <a:pt x="446203" y="1055254"/>
                  </a:lnTo>
                  <a:lnTo>
                    <a:pt x="446025" y="1054836"/>
                  </a:lnTo>
                  <a:lnTo>
                    <a:pt x="445817" y="1054440"/>
                  </a:lnTo>
                  <a:lnTo>
                    <a:pt x="444489" y="1051129"/>
                  </a:lnTo>
                  <a:lnTo>
                    <a:pt x="444326" y="1050306"/>
                  </a:lnTo>
                  <a:lnTo>
                    <a:pt x="444273" y="1049305"/>
                  </a:lnTo>
                  <a:lnTo>
                    <a:pt x="444217" y="1048519"/>
                  </a:lnTo>
                  <a:lnTo>
                    <a:pt x="444028" y="1047013"/>
                  </a:lnTo>
                  <a:lnTo>
                    <a:pt x="444088" y="1046931"/>
                  </a:lnTo>
                  <a:lnTo>
                    <a:pt x="444198" y="1046768"/>
                  </a:lnTo>
                  <a:lnTo>
                    <a:pt x="444285" y="1046627"/>
                  </a:lnTo>
                  <a:lnTo>
                    <a:pt x="446456" y="1045608"/>
                  </a:lnTo>
                  <a:lnTo>
                    <a:pt x="446573" y="1045535"/>
                  </a:lnTo>
                  <a:lnTo>
                    <a:pt x="446694" y="1045481"/>
                  </a:lnTo>
                  <a:lnTo>
                    <a:pt x="446803" y="1045454"/>
                  </a:lnTo>
                  <a:lnTo>
                    <a:pt x="446917" y="1045449"/>
                  </a:lnTo>
                  <a:lnTo>
                    <a:pt x="447034" y="1045449"/>
                  </a:lnTo>
                  <a:lnTo>
                    <a:pt x="447143" y="1045436"/>
                  </a:lnTo>
                  <a:lnTo>
                    <a:pt x="447230" y="1045395"/>
                  </a:lnTo>
                  <a:lnTo>
                    <a:pt x="451750" y="1046640"/>
                  </a:lnTo>
                  <a:lnTo>
                    <a:pt x="451906" y="1046659"/>
                  </a:lnTo>
                  <a:lnTo>
                    <a:pt x="452065" y="1046654"/>
                  </a:lnTo>
                  <a:lnTo>
                    <a:pt x="452139" y="1046645"/>
                  </a:lnTo>
                  <a:lnTo>
                    <a:pt x="452313" y="1046604"/>
                  </a:lnTo>
                  <a:lnTo>
                    <a:pt x="452491" y="1046536"/>
                  </a:lnTo>
                  <a:lnTo>
                    <a:pt x="452661" y="1046440"/>
                  </a:lnTo>
                  <a:lnTo>
                    <a:pt x="452808" y="1046327"/>
                  </a:lnTo>
                  <a:lnTo>
                    <a:pt x="452921" y="1046200"/>
                  </a:lnTo>
                  <a:lnTo>
                    <a:pt x="452970" y="1046099"/>
                  </a:lnTo>
                  <a:lnTo>
                    <a:pt x="453004" y="1045986"/>
                  </a:lnTo>
                  <a:lnTo>
                    <a:pt x="453057" y="1045754"/>
                  </a:lnTo>
                  <a:lnTo>
                    <a:pt x="453099" y="1045645"/>
                  </a:lnTo>
                  <a:lnTo>
                    <a:pt x="453239" y="1045463"/>
                  </a:lnTo>
                  <a:lnTo>
                    <a:pt x="453428" y="1045308"/>
                  </a:lnTo>
                  <a:lnTo>
                    <a:pt x="453635" y="1045163"/>
                  </a:lnTo>
                  <a:lnTo>
                    <a:pt x="453828" y="1045013"/>
                  </a:lnTo>
                  <a:lnTo>
                    <a:pt x="453987" y="1044835"/>
                  </a:lnTo>
                  <a:lnTo>
                    <a:pt x="454055" y="1044721"/>
                  </a:lnTo>
                  <a:lnTo>
                    <a:pt x="454115" y="1044603"/>
                  </a:lnTo>
                  <a:lnTo>
                    <a:pt x="454172" y="1044481"/>
                  </a:lnTo>
                  <a:lnTo>
                    <a:pt x="454221" y="1044358"/>
                  </a:lnTo>
                  <a:lnTo>
                    <a:pt x="454262" y="1044171"/>
                  </a:lnTo>
                  <a:lnTo>
                    <a:pt x="454296" y="1041361"/>
                  </a:lnTo>
                  <a:lnTo>
                    <a:pt x="454704" y="1041638"/>
                  </a:lnTo>
                  <a:lnTo>
                    <a:pt x="454772" y="1041570"/>
                  </a:lnTo>
                  <a:lnTo>
                    <a:pt x="455075" y="1041002"/>
                  </a:lnTo>
                  <a:lnTo>
                    <a:pt x="455120" y="1040747"/>
                  </a:lnTo>
                  <a:lnTo>
                    <a:pt x="455173" y="1040255"/>
                  </a:lnTo>
                  <a:lnTo>
                    <a:pt x="455173" y="1040156"/>
                  </a:lnTo>
                  <a:lnTo>
                    <a:pt x="455162" y="1040051"/>
                  </a:lnTo>
                  <a:lnTo>
                    <a:pt x="455096" y="1039892"/>
                  </a:lnTo>
                  <a:lnTo>
                    <a:pt x="454992" y="1039742"/>
                  </a:lnTo>
                  <a:lnTo>
                    <a:pt x="454727" y="1039446"/>
                  </a:lnTo>
                  <a:lnTo>
                    <a:pt x="454614" y="1039292"/>
                  </a:lnTo>
                  <a:lnTo>
                    <a:pt x="454448" y="1039010"/>
                  </a:lnTo>
                  <a:lnTo>
                    <a:pt x="454293" y="1038714"/>
                  </a:lnTo>
                  <a:lnTo>
                    <a:pt x="454157" y="1038409"/>
                  </a:lnTo>
                  <a:lnTo>
                    <a:pt x="454032" y="1038100"/>
                  </a:lnTo>
                  <a:lnTo>
                    <a:pt x="453926" y="1037786"/>
                  </a:lnTo>
                  <a:lnTo>
                    <a:pt x="453911" y="1037663"/>
                  </a:lnTo>
                  <a:lnTo>
                    <a:pt x="453911" y="1037463"/>
                  </a:lnTo>
                  <a:lnTo>
                    <a:pt x="453949" y="1037282"/>
                  </a:lnTo>
                  <a:lnTo>
                    <a:pt x="454047" y="1037095"/>
                  </a:lnTo>
                  <a:lnTo>
                    <a:pt x="454187" y="1036909"/>
                  </a:lnTo>
                  <a:lnTo>
                    <a:pt x="454361" y="1036740"/>
                  </a:lnTo>
                  <a:lnTo>
                    <a:pt x="454550" y="1036613"/>
                  </a:lnTo>
                  <a:lnTo>
                    <a:pt x="454737" y="1036540"/>
                  </a:lnTo>
                  <a:lnTo>
                    <a:pt x="454905" y="1036526"/>
                  </a:lnTo>
                  <a:lnTo>
                    <a:pt x="455086" y="1036549"/>
                  </a:lnTo>
                  <a:lnTo>
                    <a:pt x="455270" y="1036595"/>
                  </a:lnTo>
                  <a:lnTo>
                    <a:pt x="455449" y="1036668"/>
                  </a:lnTo>
                  <a:lnTo>
                    <a:pt x="455604" y="1036750"/>
                  </a:lnTo>
                  <a:lnTo>
                    <a:pt x="455746" y="1036863"/>
                  </a:lnTo>
                  <a:lnTo>
                    <a:pt x="455871" y="1037004"/>
                  </a:lnTo>
                  <a:lnTo>
                    <a:pt x="455984" y="1037163"/>
                  </a:lnTo>
                  <a:lnTo>
                    <a:pt x="456294" y="1037645"/>
                  </a:lnTo>
                  <a:lnTo>
                    <a:pt x="456562" y="1038123"/>
                  </a:lnTo>
                  <a:lnTo>
                    <a:pt x="456664" y="1038277"/>
                  </a:lnTo>
                  <a:lnTo>
                    <a:pt x="456800" y="1038446"/>
                  </a:lnTo>
                  <a:lnTo>
                    <a:pt x="456940" y="1038609"/>
                  </a:lnTo>
                  <a:lnTo>
                    <a:pt x="457242" y="1038919"/>
                  </a:lnTo>
                  <a:lnTo>
                    <a:pt x="457401" y="1039064"/>
                  </a:lnTo>
                  <a:lnTo>
                    <a:pt x="457525" y="1039173"/>
                  </a:lnTo>
                  <a:lnTo>
                    <a:pt x="458047" y="1039587"/>
                  </a:lnTo>
                  <a:lnTo>
                    <a:pt x="458455" y="1039978"/>
                  </a:lnTo>
                  <a:lnTo>
                    <a:pt x="458568" y="1040060"/>
                  </a:lnTo>
                  <a:lnTo>
                    <a:pt x="458738" y="1040142"/>
                  </a:lnTo>
                  <a:lnTo>
                    <a:pt x="458916" y="1040196"/>
                  </a:lnTo>
                  <a:lnTo>
                    <a:pt x="459107" y="1040246"/>
                  </a:lnTo>
                  <a:lnTo>
                    <a:pt x="459296" y="1040287"/>
                  </a:lnTo>
                  <a:lnTo>
                    <a:pt x="459481" y="1040342"/>
                  </a:lnTo>
                  <a:lnTo>
                    <a:pt x="459799" y="1040451"/>
                  </a:lnTo>
                  <a:lnTo>
                    <a:pt x="460116" y="1040569"/>
                  </a:lnTo>
                  <a:lnTo>
                    <a:pt x="460275" y="1040624"/>
                  </a:lnTo>
                  <a:lnTo>
                    <a:pt x="460573" y="1040742"/>
                  </a:lnTo>
                  <a:lnTo>
                    <a:pt x="460872" y="1040879"/>
                  </a:lnTo>
                  <a:lnTo>
                    <a:pt x="461170" y="1041002"/>
                  </a:lnTo>
                  <a:lnTo>
                    <a:pt x="461465" y="1041083"/>
                  </a:lnTo>
                  <a:lnTo>
                    <a:pt x="461744" y="1041088"/>
                  </a:lnTo>
                  <a:lnTo>
                    <a:pt x="461929" y="1041047"/>
                  </a:lnTo>
                  <a:lnTo>
                    <a:pt x="462117" y="1040988"/>
                  </a:lnTo>
                  <a:lnTo>
                    <a:pt x="462296" y="1040906"/>
                  </a:lnTo>
                  <a:lnTo>
                    <a:pt x="462462" y="1040806"/>
                  </a:lnTo>
                  <a:lnTo>
                    <a:pt x="462598" y="1040688"/>
                  </a:lnTo>
                  <a:lnTo>
                    <a:pt x="462670" y="1040587"/>
                  </a:lnTo>
                  <a:lnTo>
                    <a:pt x="462725" y="1040470"/>
                  </a:lnTo>
                  <a:lnTo>
                    <a:pt x="462827" y="1040219"/>
                  </a:lnTo>
                  <a:lnTo>
                    <a:pt x="462899" y="1040110"/>
                  </a:lnTo>
                  <a:lnTo>
                    <a:pt x="463103" y="1039928"/>
                  </a:lnTo>
                  <a:lnTo>
                    <a:pt x="463364" y="1039796"/>
                  </a:lnTo>
                  <a:lnTo>
                    <a:pt x="463659" y="1039687"/>
                  </a:lnTo>
                  <a:lnTo>
                    <a:pt x="463961" y="1039583"/>
                  </a:lnTo>
                  <a:lnTo>
                    <a:pt x="464240" y="1039455"/>
                  </a:lnTo>
                  <a:lnTo>
                    <a:pt x="464516" y="1039301"/>
                  </a:lnTo>
                  <a:lnTo>
                    <a:pt x="464924" y="1039055"/>
                  </a:lnTo>
                  <a:lnTo>
                    <a:pt x="465075" y="1038960"/>
                  </a:lnTo>
                  <a:lnTo>
                    <a:pt x="465370" y="1038764"/>
                  </a:lnTo>
                  <a:lnTo>
                    <a:pt x="465513" y="1038659"/>
                  </a:lnTo>
                  <a:lnTo>
                    <a:pt x="465657" y="1038559"/>
                  </a:lnTo>
                  <a:lnTo>
                    <a:pt x="466158" y="1038236"/>
                  </a:lnTo>
                  <a:lnTo>
                    <a:pt x="467095" y="1037873"/>
                  </a:lnTo>
                  <a:lnTo>
                    <a:pt x="467333" y="1038082"/>
                  </a:lnTo>
                  <a:lnTo>
                    <a:pt x="467522" y="1037973"/>
                  </a:lnTo>
                  <a:lnTo>
                    <a:pt x="467787" y="1037782"/>
                  </a:lnTo>
                  <a:lnTo>
                    <a:pt x="467942" y="1037640"/>
                  </a:lnTo>
                  <a:lnTo>
                    <a:pt x="468081" y="1037486"/>
                  </a:lnTo>
                  <a:lnTo>
                    <a:pt x="468353" y="1037154"/>
                  </a:lnTo>
                  <a:lnTo>
                    <a:pt x="468489" y="1036995"/>
                  </a:lnTo>
                  <a:lnTo>
                    <a:pt x="468667" y="1036799"/>
                  </a:lnTo>
                  <a:lnTo>
                    <a:pt x="469026" y="1036408"/>
                  </a:lnTo>
                  <a:lnTo>
                    <a:pt x="469211" y="1036222"/>
                  </a:lnTo>
                  <a:lnTo>
                    <a:pt x="469404" y="1036044"/>
                  </a:lnTo>
                  <a:lnTo>
                    <a:pt x="469570" y="1035903"/>
                  </a:lnTo>
                  <a:lnTo>
                    <a:pt x="469740" y="1035767"/>
                  </a:lnTo>
                  <a:lnTo>
                    <a:pt x="469914" y="1035635"/>
                  </a:lnTo>
                  <a:lnTo>
                    <a:pt x="470090" y="1035512"/>
                  </a:lnTo>
                  <a:lnTo>
                    <a:pt x="470347" y="1035363"/>
                  </a:lnTo>
                  <a:lnTo>
                    <a:pt x="470547" y="1035267"/>
                  </a:lnTo>
                  <a:lnTo>
                    <a:pt x="470827" y="1035149"/>
                  </a:lnTo>
                  <a:lnTo>
                    <a:pt x="470970" y="1035103"/>
                  </a:lnTo>
                  <a:lnTo>
                    <a:pt x="471775" y="1034598"/>
                  </a:lnTo>
                  <a:lnTo>
                    <a:pt x="476466" y="1032397"/>
                  </a:lnTo>
                  <a:lnTo>
                    <a:pt x="476402" y="1032220"/>
                  </a:lnTo>
                  <a:lnTo>
                    <a:pt x="476714" y="1032088"/>
                  </a:lnTo>
                  <a:lnTo>
                    <a:pt x="476916" y="1032402"/>
                  </a:lnTo>
                  <a:lnTo>
                    <a:pt x="477610" y="1032002"/>
                  </a:lnTo>
                  <a:lnTo>
                    <a:pt x="477406" y="1031824"/>
                  </a:lnTo>
                  <a:lnTo>
                    <a:pt x="477198" y="1031888"/>
                  </a:lnTo>
                  <a:lnTo>
                    <a:pt x="476960" y="1031679"/>
                  </a:lnTo>
                  <a:lnTo>
                    <a:pt x="477005" y="1031265"/>
                  </a:lnTo>
                  <a:lnTo>
                    <a:pt x="477209" y="1031233"/>
                  </a:lnTo>
                  <a:lnTo>
                    <a:pt x="477523" y="1031028"/>
                  </a:lnTo>
                  <a:lnTo>
                    <a:pt x="478033" y="1031419"/>
                  </a:lnTo>
                  <a:lnTo>
                    <a:pt x="478879" y="1030569"/>
                  </a:lnTo>
                  <a:lnTo>
                    <a:pt x="478909" y="1030410"/>
                  </a:lnTo>
                  <a:lnTo>
                    <a:pt x="478947" y="1030246"/>
                  </a:lnTo>
                  <a:lnTo>
                    <a:pt x="478992" y="1030087"/>
                  </a:lnTo>
                  <a:lnTo>
                    <a:pt x="479041" y="1029932"/>
                  </a:lnTo>
                  <a:lnTo>
                    <a:pt x="479098" y="1029778"/>
                  </a:lnTo>
                  <a:lnTo>
                    <a:pt x="479200" y="1029555"/>
                  </a:lnTo>
                  <a:lnTo>
                    <a:pt x="479321" y="1029346"/>
                  </a:lnTo>
                  <a:lnTo>
                    <a:pt x="479449" y="1029137"/>
                  </a:lnTo>
                  <a:lnTo>
                    <a:pt x="479582" y="1028928"/>
                  </a:lnTo>
                  <a:lnTo>
                    <a:pt x="479703" y="1028714"/>
                  </a:lnTo>
                  <a:lnTo>
                    <a:pt x="479937" y="1028250"/>
                  </a:lnTo>
                  <a:lnTo>
                    <a:pt x="480045" y="1028013"/>
                  </a:lnTo>
                  <a:lnTo>
                    <a:pt x="480345" y="1027408"/>
                  </a:lnTo>
                  <a:lnTo>
                    <a:pt x="480631" y="1026863"/>
                  </a:lnTo>
                  <a:lnTo>
                    <a:pt x="480812" y="1026531"/>
                  </a:lnTo>
                  <a:lnTo>
                    <a:pt x="481228" y="1025812"/>
                  </a:lnTo>
                  <a:lnTo>
                    <a:pt x="481636" y="1025135"/>
                  </a:lnTo>
                  <a:lnTo>
                    <a:pt x="481768" y="1024907"/>
                  </a:lnTo>
                  <a:lnTo>
                    <a:pt x="481915" y="1024630"/>
                  </a:lnTo>
                  <a:lnTo>
                    <a:pt x="482195" y="1024066"/>
                  </a:lnTo>
                  <a:lnTo>
                    <a:pt x="482346" y="1023793"/>
                  </a:lnTo>
                  <a:lnTo>
                    <a:pt x="482516" y="1023539"/>
                  </a:lnTo>
                  <a:lnTo>
                    <a:pt x="482599" y="1023438"/>
                  </a:lnTo>
                  <a:lnTo>
                    <a:pt x="482773" y="1023252"/>
                  </a:lnTo>
                  <a:lnTo>
                    <a:pt x="482939" y="1023061"/>
                  </a:lnTo>
                  <a:lnTo>
                    <a:pt x="483041" y="1022925"/>
                  </a:lnTo>
                  <a:lnTo>
                    <a:pt x="483221" y="1022629"/>
                  </a:lnTo>
                  <a:lnTo>
                    <a:pt x="483321" y="1022493"/>
                  </a:lnTo>
                  <a:lnTo>
                    <a:pt x="483434" y="1022379"/>
                  </a:lnTo>
                  <a:lnTo>
                    <a:pt x="483521" y="1022320"/>
                  </a:lnTo>
                  <a:lnTo>
                    <a:pt x="483714" y="1022220"/>
                  </a:lnTo>
                  <a:lnTo>
                    <a:pt x="483803" y="1022170"/>
                  </a:lnTo>
                  <a:lnTo>
                    <a:pt x="483886" y="1022111"/>
                  </a:lnTo>
                  <a:lnTo>
                    <a:pt x="483977" y="1022015"/>
                  </a:lnTo>
                  <a:lnTo>
                    <a:pt x="484060" y="1021911"/>
                  </a:lnTo>
                  <a:lnTo>
                    <a:pt x="484132" y="1021801"/>
                  </a:lnTo>
                  <a:lnTo>
                    <a:pt x="484196" y="1021683"/>
                  </a:lnTo>
                  <a:lnTo>
                    <a:pt x="484241" y="1021561"/>
                  </a:lnTo>
                  <a:lnTo>
                    <a:pt x="484226" y="1021428"/>
                  </a:lnTo>
                  <a:lnTo>
                    <a:pt x="485424" y="1020082"/>
                  </a:lnTo>
                  <a:lnTo>
                    <a:pt x="485341" y="1020010"/>
                  </a:lnTo>
                  <a:lnTo>
                    <a:pt x="485560" y="1019651"/>
                  </a:lnTo>
                  <a:lnTo>
                    <a:pt x="486871" y="1018091"/>
                  </a:lnTo>
                  <a:lnTo>
                    <a:pt x="487712" y="1016972"/>
                  </a:lnTo>
                  <a:lnTo>
                    <a:pt x="488120" y="1016376"/>
                  </a:lnTo>
                  <a:lnTo>
                    <a:pt x="488551" y="1015803"/>
                  </a:lnTo>
                  <a:lnTo>
                    <a:pt x="488759" y="1015362"/>
                  </a:lnTo>
                  <a:lnTo>
                    <a:pt x="489624" y="1014107"/>
                  </a:lnTo>
                  <a:lnTo>
                    <a:pt x="489896" y="1013802"/>
                  </a:lnTo>
                  <a:lnTo>
                    <a:pt x="491187" y="1013534"/>
                  </a:lnTo>
                  <a:lnTo>
                    <a:pt x="491587" y="1013566"/>
                  </a:lnTo>
                  <a:lnTo>
                    <a:pt x="491889" y="1013884"/>
                  </a:lnTo>
                  <a:lnTo>
                    <a:pt x="492313" y="1013802"/>
                  </a:lnTo>
                  <a:lnTo>
                    <a:pt x="492252" y="1013575"/>
                  </a:lnTo>
                  <a:lnTo>
                    <a:pt x="493045" y="1013725"/>
                  </a:lnTo>
                  <a:lnTo>
                    <a:pt x="493197" y="1014084"/>
                  </a:lnTo>
                  <a:lnTo>
                    <a:pt x="493639" y="1014112"/>
                  </a:lnTo>
                  <a:lnTo>
                    <a:pt x="493646" y="1013780"/>
                  </a:lnTo>
                  <a:lnTo>
                    <a:pt x="494975" y="1013671"/>
                  </a:lnTo>
                  <a:lnTo>
                    <a:pt x="496690" y="1013320"/>
                  </a:lnTo>
                  <a:lnTo>
                    <a:pt x="497404" y="1013025"/>
                  </a:lnTo>
                  <a:lnTo>
                    <a:pt x="500633" y="1011583"/>
                  </a:lnTo>
                  <a:lnTo>
                    <a:pt x="501527" y="1011074"/>
                  </a:lnTo>
                  <a:lnTo>
                    <a:pt x="502834" y="1010447"/>
                  </a:lnTo>
                  <a:lnTo>
                    <a:pt x="502970" y="1009992"/>
                  </a:lnTo>
                  <a:lnTo>
                    <a:pt x="503628" y="1009482"/>
                  </a:lnTo>
                  <a:lnTo>
                    <a:pt x="503892" y="1009160"/>
                  </a:lnTo>
                  <a:lnTo>
                    <a:pt x="504101" y="1008885"/>
                  </a:lnTo>
                  <a:lnTo>
                    <a:pt x="504478" y="1008909"/>
                  </a:lnTo>
                  <a:lnTo>
                    <a:pt x="505036" y="1008159"/>
                  </a:lnTo>
                  <a:lnTo>
                    <a:pt x="505111" y="1007964"/>
                  </a:lnTo>
                  <a:lnTo>
                    <a:pt x="505198" y="1007773"/>
                  </a:lnTo>
                  <a:lnTo>
                    <a:pt x="505293" y="1007582"/>
                  </a:lnTo>
                  <a:lnTo>
                    <a:pt x="505395" y="1007395"/>
                  </a:lnTo>
                  <a:lnTo>
                    <a:pt x="505504" y="1007218"/>
                  </a:lnTo>
                  <a:lnTo>
                    <a:pt x="505723" y="1006899"/>
                  </a:lnTo>
                  <a:lnTo>
                    <a:pt x="505844" y="1006750"/>
                  </a:lnTo>
                  <a:lnTo>
                    <a:pt x="505973" y="1006604"/>
                  </a:lnTo>
                  <a:lnTo>
                    <a:pt x="506109" y="1006477"/>
                  </a:lnTo>
                  <a:lnTo>
                    <a:pt x="506279" y="1006349"/>
                  </a:lnTo>
                  <a:lnTo>
                    <a:pt x="506460" y="1006236"/>
                  </a:lnTo>
                  <a:lnTo>
                    <a:pt x="506649" y="1006136"/>
                  </a:lnTo>
                  <a:lnTo>
                    <a:pt x="506849" y="1006049"/>
                  </a:lnTo>
                  <a:lnTo>
                    <a:pt x="507136" y="1005945"/>
                  </a:lnTo>
                  <a:lnTo>
                    <a:pt x="507325" y="1005881"/>
                  </a:lnTo>
                  <a:lnTo>
                    <a:pt x="507416" y="1005863"/>
                  </a:lnTo>
                  <a:lnTo>
                    <a:pt x="507556" y="1005881"/>
                  </a:lnTo>
                  <a:lnTo>
                    <a:pt x="507661" y="1005927"/>
                  </a:lnTo>
                  <a:lnTo>
                    <a:pt x="507756" y="1005990"/>
                  </a:lnTo>
                  <a:lnTo>
                    <a:pt x="508998" y="1007104"/>
                  </a:lnTo>
                  <a:lnTo>
                    <a:pt x="509931" y="1007932"/>
                  </a:lnTo>
                  <a:lnTo>
                    <a:pt x="510339" y="1008255"/>
                  </a:lnTo>
                  <a:lnTo>
                    <a:pt x="510955" y="1008127"/>
                  </a:lnTo>
                  <a:lnTo>
                    <a:pt x="512374" y="1009082"/>
                  </a:lnTo>
                  <a:lnTo>
                    <a:pt x="513171" y="1009869"/>
                  </a:lnTo>
                  <a:lnTo>
                    <a:pt x="513073" y="1009901"/>
                  </a:lnTo>
                  <a:lnTo>
                    <a:pt x="512983" y="1009969"/>
                  </a:lnTo>
                  <a:lnTo>
                    <a:pt x="512933" y="1010046"/>
                  </a:lnTo>
                  <a:lnTo>
                    <a:pt x="512922" y="1010155"/>
                  </a:lnTo>
                  <a:lnTo>
                    <a:pt x="512907" y="1010260"/>
                  </a:lnTo>
                  <a:lnTo>
                    <a:pt x="512873" y="1010383"/>
                  </a:lnTo>
                  <a:lnTo>
                    <a:pt x="512820" y="1010497"/>
                  </a:lnTo>
                  <a:lnTo>
                    <a:pt x="512726" y="1010569"/>
                  </a:lnTo>
                  <a:lnTo>
                    <a:pt x="512658" y="1010587"/>
                  </a:lnTo>
                  <a:lnTo>
                    <a:pt x="512458" y="1010610"/>
                  </a:lnTo>
                  <a:lnTo>
                    <a:pt x="512273" y="1010642"/>
                  </a:lnTo>
                  <a:lnTo>
                    <a:pt x="512118" y="1010678"/>
                  </a:lnTo>
                  <a:lnTo>
                    <a:pt x="512042" y="1010706"/>
                  </a:lnTo>
                  <a:lnTo>
                    <a:pt x="511970" y="1010742"/>
                  </a:lnTo>
                  <a:lnTo>
                    <a:pt x="511906" y="1010783"/>
                  </a:lnTo>
                  <a:lnTo>
                    <a:pt x="511846" y="1010833"/>
                  </a:lnTo>
                  <a:lnTo>
                    <a:pt x="511759" y="1010883"/>
                  </a:lnTo>
                  <a:lnTo>
                    <a:pt x="511649" y="1010933"/>
                  </a:lnTo>
                  <a:lnTo>
                    <a:pt x="511532" y="1010969"/>
                  </a:lnTo>
                  <a:lnTo>
                    <a:pt x="511438" y="1010979"/>
                  </a:lnTo>
                  <a:lnTo>
                    <a:pt x="511336" y="1010965"/>
                  </a:lnTo>
                  <a:lnTo>
                    <a:pt x="511124" y="1010929"/>
                  </a:lnTo>
                  <a:lnTo>
                    <a:pt x="511022" y="1010919"/>
                  </a:lnTo>
                  <a:lnTo>
                    <a:pt x="510898" y="1010933"/>
                  </a:lnTo>
                  <a:lnTo>
                    <a:pt x="510777" y="1010956"/>
                  </a:lnTo>
                  <a:lnTo>
                    <a:pt x="510531" y="1011010"/>
                  </a:lnTo>
                  <a:lnTo>
                    <a:pt x="510411" y="1011029"/>
                  </a:lnTo>
                  <a:lnTo>
                    <a:pt x="510218" y="1011042"/>
                  </a:lnTo>
                  <a:lnTo>
                    <a:pt x="509633" y="1011051"/>
                  </a:lnTo>
                  <a:lnTo>
                    <a:pt x="509440" y="1011070"/>
                  </a:lnTo>
                  <a:lnTo>
                    <a:pt x="509312" y="1011106"/>
                  </a:lnTo>
                  <a:lnTo>
                    <a:pt x="509047" y="1011201"/>
                  </a:lnTo>
                  <a:lnTo>
                    <a:pt x="508923" y="1011229"/>
                  </a:lnTo>
                  <a:lnTo>
                    <a:pt x="508749" y="1011197"/>
                  </a:lnTo>
                  <a:lnTo>
                    <a:pt x="508669" y="1011156"/>
                  </a:lnTo>
                  <a:lnTo>
                    <a:pt x="508594" y="1011110"/>
                  </a:lnTo>
                  <a:lnTo>
                    <a:pt x="508515" y="1011074"/>
                  </a:lnTo>
                  <a:lnTo>
                    <a:pt x="508439" y="1011074"/>
                  </a:lnTo>
                  <a:lnTo>
                    <a:pt x="508360" y="1011097"/>
                  </a:lnTo>
                  <a:lnTo>
                    <a:pt x="508273" y="1011133"/>
                  </a:lnTo>
                  <a:lnTo>
                    <a:pt x="508118" y="1011224"/>
                  </a:lnTo>
                  <a:lnTo>
                    <a:pt x="508043" y="1011288"/>
                  </a:lnTo>
                  <a:lnTo>
                    <a:pt x="507975" y="1011365"/>
                  </a:lnTo>
                  <a:lnTo>
                    <a:pt x="507914" y="1011447"/>
                  </a:lnTo>
                  <a:lnTo>
                    <a:pt x="507850" y="1011524"/>
                  </a:lnTo>
                  <a:lnTo>
                    <a:pt x="507774" y="1011597"/>
                  </a:lnTo>
                  <a:lnTo>
                    <a:pt x="507646" y="1011679"/>
                  </a:lnTo>
                  <a:lnTo>
                    <a:pt x="507502" y="1011747"/>
                  </a:lnTo>
                  <a:lnTo>
                    <a:pt x="507200" y="1011865"/>
                  </a:lnTo>
                  <a:lnTo>
                    <a:pt x="507061" y="1011943"/>
                  </a:lnTo>
                  <a:lnTo>
                    <a:pt x="506940" y="1012024"/>
                  </a:lnTo>
                  <a:lnTo>
                    <a:pt x="506604" y="1012311"/>
                  </a:lnTo>
                  <a:lnTo>
                    <a:pt x="506430" y="1012411"/>
                  </a:lnTo>
                  <a:lnTo>
                    <a:pt x="506324" y="1012452"/>
                  </a:lnTo>
                  <a:lnTo>
                    <a:pt x="506222" y="1012502"/>
                  </a:lnTo>
                  <a:lnTo>
                    <a:pt x="506143" y="1012561"/>
                  </a:lnTo>
                  <a:lnTo>
                    <a:pt x="506071" y="1012638"/>
                  </a:lnTo>
                  <a:lnTo>
                    <a:pt x="506007" y="1012720"/>
                  </a:lnTo>
                  <a:lnTo>
                    <a:pt x="505946" y="1012807"/>
                  </a:lnTo>
                  <a:lnTo>
                    <a:pt x="505557" y="1013280"/>
                  </a:lnTo>
                  <a:lnTo>
                    <a:pt x="505690" y="1013521"/>
                  </a:lnTo>
                  <a:lnTo>
                    <a:pt x="505014" y="1013902"/>
                  </a:lnTo>
                  <a:lnTo>
                    <a:pt x="505146" y="1014225"/>
                  </a:lnTo>
                  <a:lnTo>
                    <a:pt x="504409" y="1014626"/>
                  </a:lnTo>
                  <a:lnTo>
                    <a:pt x="504334" y="1014389"/>
                  </a:lnTo>
                  <a:lnTo>
                    <a:pt x="504270" y="1014420"/>
                  </a:lnTo>
                  <a:lnTo>
                    <a:pt x="504141" y="1014475"/>
                  </a:lnTo>
                  <a:lnTo>
                    <a:pt x="503941" y="1014548"/>
                  </a:lnTo>
                  <a:lnTo>
                    <a:pt x="503839" y="1014575"/>
                  </a:lnTo>
                  <a:lnTo>
                    <a:pt x="503665" y="1014612"/>
                  </a:lnTo>
                  <a:lnTo>
                    <a:pt x="503488" y="1014630"/>
                  </a:lnTo>
                  <a:lnTo>
                    <a:pt x="503129" y="1014648"/>
                  </a:lnTo>
                  <a:lnTo>
                    <a:pt x="502948" y="1014662"/>
                  </a:lnTo>
                  <a:lnTo>
                    <a:pt x="502627" y="1014694"/>
                  </a:lnTo>
                  <a:lnTo>
                    <a:pt x="502464" y="1014717"/>
                  </a:lnTo>
                  <a:lnTo>
                    <a:pt x="502143" y="1014753"/>
                  </a:lnTo>
                  <a:lnTo>
                    <a:pt x="502015" y="1014794"/>
                  </a:lnTo>
                  <a:lnTo>
                    <a:pt x="501886" y="1014826"/>
                  </a:lnTo>
                  <a:lnTo>
                    <a:pt x="501626" y="1014880"/>
                  </a:lnTo>
                  <a:lnTo>
                    <a:pt x="501384" y="1014912"/>
                  </a:lnTo>
                  <a:lnTo>
                    <a:pt x="501052" y="1014921"/>
                  </a:lnTo>
                  <a:lnTo>
                    <a:pt x="500750" y="1014962"/>
                  </a:lnTo>
                  <a:lnTo>
                    <a:pt x="500629" y="1014994"/>
                  </a:lnTo>
                  <a:lnTo>
                    <a:pt x="500550" y="1015030"/>
                  </a:lnTo>
                  <a:lnTo>
                    <a:pt x="500474" y="1015071"/>
                  </a:lnTo>
                  <a:lnTo>
                    <a:pt x="500172" y="1015258"/>
                  </a:lnTo>
                  <a:lnTo>
                    <a:pt x="500021" y="1015362"/>
                  </a:lnTo>
                  <a:lnTo>
                    <a:pt x="499945" y="1015408"/>
                  </a:lnTo>
                  <a:lnTo>
                    <a:pt x="499866" y="1015449"/>
                  </a:lnTo>
                  <a:lnTo>
                    <a:pt x="499783" y="1015485"/>
                  </a:lnTo>
                  <a:lnTo>
                    <a:pt x="499602" y="1015535"/>
                  </a:lnTo>
                  <a:lnTo>
                    <a:pt x="499375" y="1015585"/>
                  </a:lnTo>
                  <a:lnTo>
                    <a:pt x="499288" y="1015599"/>
                  </a:lnTo>
                  <a:lnTo>
                    <a:pt x="499118" y="1015635"/>
                  </a:lnTo>
                  <a:lnTo>
                    <a:pt x="498880" y="1015717"/>
                  </a:lnTo>
                  <a:lnTo>
                    <a:pt x="498597" y="1015808"/>
                  </a:lnTo>
                  <a:lnTo>
                    <a:pt x="498401" y="1015867"/>
                  </a:lnTo>
                  <a:lnTo>
                    <a:pt x="498151" y="1015931"/>
                  </a:lnTo>
                  <a:lnTo>
                    <a:pt x="497037" y="1016290"/>
                  </a:lnTo>
                  <a:lnTo>
                    <a:pt x="496909" y="1015999"/>
                  </a:lnTo>
                  <a:lnTo>
                    <a:pt x="496743" y="1016135"/>
                  </a:lnTo>
                  <a:lnTo>
                    <a:pt x="496588" y="1016281"/>
                  </a:lnTo>
                  <a:lnTo>
                    <a:pt x="496437" y="1016435"/>
                  </a:lnTo>
                  <a:lnTo>
                    <a:pt x="496297" y="1016595"/>
                  </a:lnTo>
                  <a:lnTo>
                    <a:pt x="496165" y="1016763"/>
                  </a:lnTo>
                  <a:lnTo>
                    <a:pt x="496002" y="1017004"/>
                  </a:lnTo>
                  <a:lnTo>
                    <a:pt x="495855" y="1017254"/>
                  </a:lnTo>
                  <a:lnTo>
                    <a:pt x="495727" y="1017518"/>
                  </a:lnTo>
                  <a:lnTo>
                    <a:pt x="495621" y="1017791"/>
                  </a:lnTo>
                  <a:lnTo>
                    <a:pt x="495542" y="1018068"/>
                  </a:lnTo>
                  <a:lnTo>
                    <a:pt x="495496" y="1018314"/>
                  </a:lnTo>
                  <a:lnTo>
                    <a:pt x="495466" y="1018573"/>
                  </a:lnTo>
                  <a:lnTo>
                    <a:pt x="495455" y="1018827"/>
                  </a:lnTo>
                  <a:lnTo>
                    <a:pt x="495466" y="1019087"/>
                  </a:lnTo>
                  <a:lnTo>
                    <a:pt x="495496" y="1019337"/>
                  </a:lnTo>
                  <a:lnTo>
                    <a:pt x="495549" y="1019555"/>
                  </a:lnTo>
                  <a:lnTo>
                    <a:pt x="495617" y="1019778"/>
                  </a:lnTo>
                  <a:lnTo>
                    <a:pt x="495700" y="1019992"/>
                  </a:lnTo>
                  <a:lnTo>
                    <a:pt x="495802" y="1020201"/>
                  </a:lnTo>
                  <a:lnTo>
                    <a:pt x="495916" y="1020396"/>
                  </a:lnTo>
                  <a:lnTo>
                    <a:pt x="496478" y="1021247"/>
                  </a:lnTo>
                  <a:lnTo>
                    <a:pt x="497317" y="1022142"/>
                  </a:lnTo>
                  <a:lnTo>
                    <a:pt x="497630" y="1022320"/>
                  </a:lnTo>
                  <a:lnTo>
                    <a:pt x="498219" y="1022170"/>
                  </a:lnTo>
                  <a:lnTo>
                    <a:pt x="500587" y="1022029"/>
                  </a:lnTo>
                  <a:lnTo>
                    <a:pt x="501837" y="1022493"/>
                  </a:lnTo>
                  <a:lnTo>
                    <a:pt x="502404" y="1022811"/>
                  </a:lnTo>
                  <a:lnTo>
                    <a:pt x="502751" y="1022979"/>
                  </a:lnTo>
                  <a:lnTo>
                    <a:pt x="503091" y="1023166"/>
                  </a:lnTo>
                  <a:lnTo>
                    <a:pt x="503254" y="1023266"/>
                  </a:lnTo>
                  <a:lnTo>
                    <a:pt x="503688" y="1023548"/>
                  </a:lnTo>
                  <a:lnTo>
                    <a:pt x="504103" y="1023861"/>
                  </a:lnTo>
                  <a:lnTo>
                    <a:pt x="504215" y="1023954"/>
                  </a:lnTo>
                  <a:lnTo>
                    <a:pt x="504504" y="1024193"/>
                  </a:lnTo>
                  <a:lnTo>
                    <a:pt x="504893" y="1024544"/>
                  </a:lnTo>
                  <a:lnTo>
                    <a:pt x="505267" y="1024903"/>
                  </a:lnTo>
                  <a:lnTo>
                    <a:pt x="505520" y="1025171"/>
                  </a:lnTo>
                  <a:lnTo>
                    <a:pt x="505769" y="1025449"/>
                  </a:lnTo>
                  <a:lnTo>
                    <a:pt x="506252" y="1026021"/>
                  </a:lnTo>
                  <a:lnTo>
                    <a:pt x="506498" y="1026299"/>
                  </a:lnTo>
                  <a:lnTo>
                    <a:pt x="506694" y="1026531"/>
                  </a:lnTo>
                  <a:lnTo>
                    <a:pt x="506883" y="1026776"/>
                  </a:lnTo>
                  <a:lnTo>
                    <a:pt x="507076" y="1027008"/>
                  </a:lnTo>
                  <a:lnTo>
                    <a:pt x="507283" y="1027222"/>
                  </a:lnTo>
                  <a:lnTo>
                    <a:pt x="507518" y="1027399"/>
                  </a:lnTo>
                  <a:lnTo>
                    <a:pt x="507759" y="1027518"/>
                  </a:lnTo>
                  <a:lnTo>
                    <a:pt x="508020" y="1027613"/>
                  </a:lnTo>
                  <a:lnTo>
                    <a:pt x="508292" y="1027686"/>
                  </a:lnTo>
                  <a:lnTo>
                    <a:pt x="508568" y="1027740"/>
                  </a:lnTo>
                  <a:lnTo>
                    <a:pt x="508843" y="1027790"/>
                  </a:lnTo>
                  <a:lnTo>
                    <a:pt x="508975" y="1027813"/>
                  </a:lnTo>
                  <a:lnTo>
                    <a:pt x="509247" y="1027831"/>
                  </a:lnTo>
                  <a:lnTo>
                    <a:pt x="509379" y="1027850"/>
                  </a:lnTo>
                  <a:lnTo>
                    <a:pt x="509508" y="1027877"/>
                  </a:lnTo>
                  <a:lnTo>
                    <a:pt x="509659" y="1027931"/>
                  </a:lnTo>
                  <a:lnTo>
                    <a:pt x="509731" y="1027963"/>
                  </a:lnTo>
                  <a:lnTo>
                    <a:pt x="509878" y="1028036"/>
                  </a:lnTo>
                  <a:lnTo>
                    <a:pt x="510139" y="1027777"/>
                  </a:lnTo>
                  <a:lnTo>
                    <a:pt x="511056" y="1028354"/>
                  </a:lnTo>
                  <a:lnTo>
                    <a:pt x="510868" y="1028646"/>
                  </a:lnTo>
                  <a:lnTo>
                    <a:pt x="511781" y="1029182"/>
                  </a:lnTo>
                  <a:lnTo>
                    <a:pt x="511816" y="1029410"/>
                  </a:lnTo>
                  <a:lnTo>
                    <a:pt x="512291" y="1029678"/>
                  </a:lnTo>
                  <a:lnTo>
                    <a:pt x="512597" y="1029237"/>
                  </a:lnTo>
                  <a:lnTo>
                    <a:pt x="514795" y="1030728"/>
                  </a:lnTo>
                  <a:lnTo>
                    <a:pt x="515056" y="1030974"/>
                  </a:lnTo>
                  <a:lnTo>
                    <a:pt x="515335" y="1031210"/>
                  </a:lnTo>
                  <a:lnTo>
                    <a:pt x="515634" y="1031424"/>
                  </a:lnTo>
                  <a:lnTo>
                    <a:pt x="515940" y="1031620"/>
                  </a:lnTo>
                  <a:lnTo>
                    <a:pt x="516257" y="1031792"/>
                  </a:lnTo>
                  <a:lnTo>
                    <a:pt x="516627" y="1031965"/>
                  </a:lnTo>
                  <a:lnTo>
                    <a:pt x="517012" y="1032115"/>
                  </a:lnTo>
                  <a:lnTo>
                    <a:pt x="517413" y="1032234"/>
                  </a:lnTo>
                  <a:lnTo>
                    <a:pt x="517813" y="1032315"/>
                  </a:lnTo>
                  <a:lnTo>
                    <a:pt x="518209" y="1032347"/>
                  </a:lnTo>
                  <a:lnTo>
                    <a:pt x="518606" y="1032320"/>
                  </a:lnTo>
                  <a:lnTo>
                    <a:pt x="519003" y="1032238"/>
                  </a:lnTo>
                  <a:lnTo>
                    <a:pt x="519399" y="1032124"/>
                  </a:lnTo>
                  <a:lnTo>
                    <a:pt x="520392" y="1031792"/>
                  </a:lnTo>
                  <a:lnTo>
                    <a:pt x="520808" y="1031629"/>
                  </a:lnTo>
                  <a:lnTo>
                    <a:pt x="521016" y="1031556"/>
                  </a:lnTo>
                  <a:lnTo>
                    <a:pt x="521227" y="1031510"/>
                  </a:lnTo>
                  <a:lnTo>
                    <a:pt x="521397" y="1031488"/>
                  </a:lnTo>
                  <a:lnTo>
                    <a:pt x="521567" y="1031474"/>
                  </a:lnTo>
                  <a:lnTo>
                    <a:pt x="521737" y="1031470"/>
                  </a:lnTo>
                  <a:lnTo>
                    <a:pt x="521911" y="1031474"/>
                  </a:lnTo>
                  <a:lnTo>
                    <a:pt x="522081" y="1031488"/>
                  </a:lnTo>
                  <a:lnTo>
                    <a:pt x="526333" y="1031933"/>
                  </a:lnTo>
                  <a:lnTo>
                    <a:pt x="526851" y="1032020"/>
                  </a:lnTo>
                  <a:lnTo>
                    <a:pt x="526715" y="1032247"/>
                  </a:lnTo>
                  <a:lnTo>
                    <a:pt x="526654" y="1032365"/>
                  </a:lnTo>
                  <a:lnTo>
                    <a:pt x="526545" y="1032606"/>
                  </a:lnTo>
                  <a:lnTo>
                    <a:pt x="526496" y="1032725"/>
                  </a:lnTo>
                  <a:lnTo>
                    <a:pt x="526413" y="1032961"/>
                  </a:lnTo>
                  <a:lnTo>
                    <a:pt x="526348" y="1033198"/>
                  </a:lnTo>
                  <a:lnTo>
                    <a:pt x="526314" y="1033366"/>
                  </a:lnTo>
                  <a:lnTo>
                    <a:pt x="526284" y="1033539"/>
                  </a:lnTo>
                  <a:lnTo>
                    <a:pt x="526269" y="1033711"/>
                  </a:lnTo>
                  <a:lnTo>
                    <a:pt x="526258" y="1033884"/>
                  </a:lnTo>
                  <a:lnTo>
                    <a:pt x="526258" y="1034053"/>
                  </a:lnTo>
                  <a:lnTo>
                    <a:pt x="525582" y="1034598"/>
                  </a:lnTo>
                  <a:lnTo>
                    <a:pt x="525835" y="1034903"/>
                  </a:lnTo>
                  <a:lnTo>
                    <a:pt x="526511" y="1034503"/>
                  </a:lnTo>
                  <a:lnTo>
                    <a:pt x="526726" y="1034880"/>
                  </a:lnTo>
                  <a:lnTo>
                    <a:pt x="524841" y="1036672"/>
                  </a:lnTo>
                  <a:lnTo>
                    <a:pt x="524622" y="1036517"/>
                  </a:lnTo>
                  <a:lnTo>
                    <a:pt x="524849" y="1036222"/>
                  </a:lnTo>
                  <a:lnTo>
                    <a:pt x="524377" y="1035694"/>
                  </a:lnTo>
                  <a:lnTo>
                    <a:pt x="523021" y="1036936"/>
                  </a:lnTo>
                  <a:lnTo>
                    <a:pt x="519475" y="1038546"/>
                  </a:lnTo>
                  <a:lnTo>
                    <a:pt x="518508" y="1038605"/>
                  </a:lnTo>
                  <a:lnTo>
                    <a:pt x="518304" y="1038700"/>
                  </a:lnTo>
                  <a:lnTo>
                    <a:pt x="518089" y="1038782"/>
                  </a:lnTo>
                  <a:lnTo>
                    <a:pt x="517870" y="1038850"/>
                  </a:lnTo>
                  <a:lnTo>
                    <a:pt x="517651" y="1038910"/>
                  </a:lnTo>
                  <a:lnTo>
                    <a:pt x="517428" y="1038959"/>
                  </a:lnTo>
                  <a:lnTo>
                    <a:pt x="517039" y="1038996"/>
                  </a:lnTo>
                  <a:lnTo>
                    <a:pt x="516638" y="1038982"/>
                  </a:lnTo>
                  <a:lnTo>
                    <a:pt x="516234" y="1038937"/>
                  </a:lnTo>
                  <a:lnTo>
                    <a:pt x="515830" y="1038873"/>
                  </a:lnTo>
                  <a:lnTo>
                    <a:pt x="515011" y="1038741"/>
                  </a:lnTo>
                  <a:lnTo>
                    <a:pt x="514595" y="1038659"/>
                  </a:lnTo>
                  <a:lnTo>
                    <a:pt x="514180" y="1038564"/>
                  </a:lnTo>
                  <a:lnTo>
                    <a:pt x="513772" y="1038450"/>
                  </a:lnTo>
                  <a:lnTo>
                    <a:pt x="513364" y="1038327"/>
                  </a:lnTo>
                  <a:lnTo>
                    <a:pt x="513251" y="1038277"/>
                  </a:lnTo>
                  <a:lnTo>
                    <a:pt x="513016" y="1038159"/>
                  </a:lnTo>
                  <a:lnTo>
                    <a:pt x="512907" y="1038127"/>
                  </a:lnTo>
                  <a:lnTo>
                    <a:pt x="512812" y="1038132"/>
                  </a:lnTo>
                  <a:lnTo>
                    <a:pt x="512737" y="1038177"/>
                  </a:lnTo>
                  <a:lnTo>
                    <a:pt x="512669" y="1038250"/>
                  </a:lnTo>
                  <a:lnTo>
                    <a:pt x="512609" y="1038341"/>
                  </a:lnTo>
                  <a:lnTo>
                    <a:pt x="512552" y="1038441"/>
                  </a:lnTo>
                  <a:lnTo>
                    <a:pt x="512510" y="1038537"/>
                  </a:lnTo>
                  <a:lnTo>
                    <a:pt x="512469" y="1038659"/>
                  </a:lnTo>
                  <a:lnTo>
                    <a:pt x="512450" y="1038791"/>
                  </a:lnTo>
                  <a:lnTo>
                    <a:pt x="512442" y="1038928"/>
                  </a:lnTo>
                  <a:lnTo>
                    <a:pt x="512439" y="1039069"/>
                  </a:lnTo>
                  <a:lnTo>
                    <a:pt x="512412" y="1039301"/>
                  </a:lnTo>
                  <a:lnTo>
                    <a:pt x="512405" y="1039401"/>
                  </a:lnTo>
                  <a:lnTo>
                    <a:pt x="512393" y="1039501"/>
                  </a:lnTo>
                  <a:lnTo>
                    <a:pt x="512375" y="1039596"/>
                  </a:lnTo>
                  <a:lnTo>
                    <a:pt x="512340" y="1039687"/>
                  </a:lnTo>
                  <a:lnTo>
                    <a:pt x="512288" y="1039783"/>
                  </a:lnTo>
                  <a:lnTo>
                    <a:pt x="512220" y="1039874"/>
                  </a:lnTo>
                  <a:lnTo>
                    <a:pt x="512140" y="1039960"/>
                  </a:lnTo>
                  <a:lnTo>
                    <a:pt x="512053" y="1040033"/>
                  </a:lnTo>
                  <a:lnTo>
                    <a:pt x="511963" y="1040087"/>
                  </a:lnTo>
                  <a:lnTo>
                    <a:pt x="511800" y="1040087"/>
                  </a:lnTo>
                  <a:lnTo>
                    <a:pt x="511589" y="1039987"/>
                  </a:lnTo>
                  <a:lnTo>
                    <a:pt x="511351" y="1039828"/>
                  </a:lnTo>
                  <a:lnTo>
                    <a:pt x="511113" y="1039646"/>
                  </a:lnTo>
                  <a:lnTo>
                    <a:pt x="510750" y="1039351"/>
                  </a:lnTo>
                  <a:lnTo>
                    <a:pt x="510475" y="1039078"/>
                  </a:lnTo>
                  <a:lnTo>
                    <a:pt x="510343" y="1038932"/>
                  </a:lnTo>
                  <a:lnTo>
                    <a:pt x="510207" y="1038791"/>
                  </a:lnTo>
                  <a:lnTo>
                    <a:pt x="510082" y="1038655"/>
                  </a:lnTo>
                  <a:lnTo>
                    <a:pt x="509844" y="1038373"/>
                  </a:lnTo>
                  <a:lnTo>
                    <a:pt x="509723" y="1038236"/>
                  </a:lnTo>
                  <a:lnTo>
                    <a:pt x="509591" y="1038114"/>
                  </a:lnTo>
                  <a:lnTo>
                    <a:pt x="509425" y="1037982"/>
                  </a:lnTo>
                  <a:lnTo>
                    <a:pt x="509255" y="1037859"/>
                  </a:lnTo>
                  <a:lnTo>
                    <a:pt x="509077" y="1037741"/>
                  </a:lnTo>
                  <a:lnTo>
                    <a:pt x="508896" y="1037636"/>
                  </a:lnTo>
                  <a:lnTo>
                    <a:pt x="508711" y="1037536"/>
                  </a:lnTo>
                  <a:lnTo>
                    <a:pt x="508409" y="1037391"/>
                  </a:lnTo>
                  <a:lnTo>
                    <a:pt x="508254" y="1037322"/>
                  </a:lnTo>
                  <a:lnTo>
                    <a:pt x="508095" y="1037268"/>
                  </a:lnTo>
                  <a:lnTo>
                    <a:pt x="507880" y="1037213"/>
                  </a:lnTo>
                  <a:lnTo>
                    <a:pt x="507759" y="1037195"/>
                  </a:lnTo>
                  <a:lnTo>
                    <a:pt x="507642" y="1037186"/>
                  </a:lnTo>
                  <a:lnTo>
                    <a:pt x="504795" y="1039105"/>
                  </a:lnTo>
                  <a:lnTo>
                    <a:pt x="504001" y="1039874"/>
                  </a:lnTo>
                  <a:lnTo>
                    <a:pt x="503813" y="1040128"/>
                  </a:lnTo>
                  <a:lnTo>
                    <a:pt x="504100" y="1040656"/>
                  </a:lnTo>
                  <a:lnTo>
                    <a:pt x="505055" y="1041047"/>
                  </a:lnTo>
                  <a:lnTo>
                    <a:pt x="505618" y="1040569"/>
                  </a:lnTo>
                  <a:lnTo>
                    <a:pt x="507257" y="1042161"/>
                  </a:lnTo>
                  <a:lnTo>
                    <a:pt x="509599" y="1044198"/>
                  </a:lnTo>
                  <a:lnTo>
                    <a:pt x="509293" y="1044585"/>
                  </a:lnTo>
                  <a:lnTo>
                    <a:pt x="509334" y="1044653"/>
                  </a:lnTo>
                  <a:lnTo>
                    <a:pt x="509368" y="1044726"/>
                  </a:lnTo>
                  <a:lnTo>
                    <a:pt x="509391" y="1044840"/>
                  </a:lnTo>
                  <a:lnTo>
                    <a:pt x="509406" y="1044944"/>
                  </a:lnTo>
                  <a:lnTo>
                    <a:pt x="509478" y="1045076"/>
                  </a:lnTo>
                  <a:lnTo>
                    <a:pt x="509527" y="1045135"/>
                  </a:lnTo>
                  <a:lnTo>
                    <a:pt x="509610" y="1045267"/>
                  </a:lnTo>
                  <a:lnTo>
                    <a:pt x="509655" y="1045413"/>
                  </a:lnTo>
                  <a:lnTo>
                    <a:pt x="509693" y="1045558"/>
                  </a:lnTo>
                  <a:lnTo>
                    <a:pt x="509750" y="1045672"/>
                  </a:lnTo>
                  <a:lnTo>
                    <a:pt x="509795" y="1045736"/>
                  </a:lnTo>
                  <a:lnTo>
                    <a:pt x="509875" y="1045822"/>
                  </a:lnTo>
                  <a:lnTo>
                    <a:pt x="510059" y="1045867"/>
                  </a:lnTo>
                  <a:lnTo>
                    <a:pt x="510217" y="1046080"/>
                  </a:lnTo>
                  <a:lnTo>
                    <a:pt x="510962" y="1046459"/>
                  </a:lnTo>
                  <a:lnTo>
                    <a:pt x="511143" y="1046477"/>
                  </a:lnTo>
                  <a:lnTo>
                    <a:pt x="511445" y="1046531"/>
                  </a:lnTo>
                  <a:lnTo>
                    <a:pt x="511744" y="1046609"/>
                  </a:lnTo>
                  <a:lnTo>
                    <a:pt x="511887" y="1046654"/>
                  </a:lnTo>
                  <a:lnTo>
                    <a:pt x="512091" y="1046732"/>
                  </a:lnTo>
                  <a:lnTo>
                    <a:pt x="512193" y="1046777"/>
                  </a:lnTo>
                  <a:lnTo>
                    <a:pt x="512393" y="1046859"/>
                  </a:lnTo>
                  <a:lnTo>
                    <a:pt x="512571" y="1046927"/>
                  </a:lnTo>
                  <a:lnTo>
                    <a:pt x="512933" y="1047054"/>
                  </a:lnTo>
                  <a:lnTo>
                    <a:pt x="513107" y="1047127"/>
                  </a:lnTo>
                  <a:lnTo>
                    <a:pt x="513266" y="1047223"/>
                  </a:lnTo>
                  <a:lnTo>
                    <a:pt x="513330" y="1047273"/>
                  </a:lnTo>
                  <a:lnTo>
                    <a:pt x="513443" y="1047386"/>
                  </a:lnTo>
                  <a:lnTo>
                    <a:pt x="513504" y="1047432"/>
                  </a:lnTo>
                  <a:lnTo>
                    <a:pt x="513598" y="1047450"/>
                  </a:lnTo>
                  <a:lnTo>
                    <a:pt x="513674" y="1047436"/>
                  </a:lnTo>
                  <a:lnTo>
                    <a:pt x="513742" y="1047409"/>
                  </a:lnTo>
                  <a:lnTo>
                    <a:pt x="513919" y="1047564"/>
                  </a:lnTo>
                  <a:lnTo>
                    <a:pt x="513874" y="1047696"/>
                  </a:lnTo>
                  <a:lnTo>
                    <a:pt x="514369" y="1048278"/>
                  </a:lnTo>
                  <a:lnTo>
                    <a:pt x="514980" y="1048787"/>
                  </a:lnTo>
                  <a:lnTo>
                    <a:pt x="515354" y="1048460"/>
                  </a:lnTo>
                  <a:lnTo>
                    <a:pt x="516767" y="1049742"/>
                  </a:lnTo>
                  <a:lnTo>
                    <a:pt x="515943" y="1050684"/>
                  </a:lnTo>
                  <a:lnTo>
                    <a:pt x="516193" y="1050984"/>
                  </a:lnTo>
                  <a:lnTo>
                    <a:pt x="516227" y="1051207"/>
                  </a:lnTo>
                  <a:lnTo>
                    <a:pt x="516555" y="1051325"/>
                  </a:lnTo>
                  <a:lnTo>
                    <a:pt x="517024" y="1051811"/>
                  </a:lnTo>
                  <a:lnTo>
                    <a:pt x="516835" y="1052030"/>
                  </a:lnTo>
                  <a:lnTo>
                    <a:pt x="517673" y="1052671"/>
                  </a:lnTo>
                  <a:lnTo>
                    <a:pt x="518614" y="1053499"/>
                  </a:lnTo>
                  <a:lnTo>
                    <a:pt x="519191" y="1054026"/>
                  </a:lnTo>
                  <a:lnTo>
                    <a:pt x="519278" y="1054167"/>
                  </a:lnTo>
                  <a:lnTo>
                    <a:pt x="519384" y="1054304"/>
                  </a:lnTo>
                  <a:lnTo>
                    <a:pt x="519501" y="1054426"/>
                  </a:lnTo>
                  <a:lnTo>
                    <a:pt x="519633" y="1054536"/>
                  </a:lnTo>
                  <a:lnTo>
                    <a:pt x="519769" y="1054627"/>
                  </a:lnTo>
                  <a:lnTo>
                    <a:pt x="520007" y="1054727"/>
                  </a:lnTo>
                  <a:lnTo>
                    <a:pt x="520283" y="1054777"/>
                  </a:lnTo>
                  <a:lnTo>
                    <a:pt x="520581" y="1054786"/>
                  </a:lnTo>
                  <a:lnTo>
                    <a:pt x="520880" y="1054763"/>
                  </a:lnTo>
                  <a:lnTo>
                    <a:pt x="521163" y="1054727"/>
                  </a:lnTo>
                  <a:lnTo>
                    <a:pt x="521386" y="1054681"/>
                  </a:lnTo>
                  <a:lnTo>
                    <a:pt x="521605" y="1054618"/>
                  </a:lnTo>
                  <a:lnTo>
                    <a:pt x="521820" y="1054536"/>
                  </a:lnTo>
                  <a:lnTo>
                    <a:pt x="522032" y="1054440"/>
                  </a:lnTo>
                  <a:lnTo>
                    <a:pt x="522235" y="1054340"/>
                  </a:lnTo>
                  <a:lnTo>
                    <a:pt x="522522" y="1054163"/>
                  </a:lnTo>
                  <a:lnTo>
                    <a:pt x="522794" y="1053949"/>
                  </a:lnTo>
                  <a:lnTo>
                    <a:pt x="523051" y="1053713"/>
                  </a:lnTo>
                  <a:lnTo>
                    <a:pt x="523300" y="1053467"/>
                  </a:lnTo>
                  <a:lnTo>
                    <a:pt x="523542" y="1053217"/>
                  </a:lnTo>
                  <a:lnTo>
                    <a:pt x="523784" y="1052948"/>
                  </a:lnTo>
                  <a:lnTo>
                    <a:pt x="524014" y="1052657"/>
                  </a:lnTo>
                  <a:lnTo>
                    <a:pt x="524237" y="1052362"/>
                  </a:lnTo>
                  <a:lnTo>
                    <a:pt x="524460" y="1052075"/>
                  </a:lnTo>
                  <a:lnTo>
                    <a:pt x="524705" y="1051798"/>
                  </a:lnTo>
                  <a:lnTo>
                    <a:pt x="525166" y="1051320"/>
                  </a:lnTo>
                  <a:lnTo>
                    <a:pt x="525412" y="1051093"/>
                  </a:lnTo>
                  <a:lnTo>
                    <a:pt x="525665" y="1050888"/>
                  </a:lnTo>
                  <a:lnTo>
                    <a:pt x="525937" y="1050715"/>
                  </a:lnTo>
                  <a:lnTo>
                    <a:pt x="526197" y="1050606"/>
                  </a:lnTo>
                  <a:lnTo>
                    <a:pt x="526480" y="1050538"/>
                  </a:lnTo>
                  <a:lnTo>
                    <a:pt x="526767" y="1050479"/>
                  </a:lnTo>
                  <a:lnTo>
                    <a:pt x="527043" y="1050406"/>
                  </a:lnTo>
                  <a:lnTo>
                    <a:pt x="527304" y="1050297"/>
                  </a:lnTo>
                  <a:lnTo>
                    <a:pt x="527466" y="1050183"/>
                  </a:lnTo>
                  <a:lnTo>
                    <a:pt x="527617" y="1050047"/>
                  </a:lnTo>
                  <a:lnTo>
                    <a:pt x="527764" y="1049906"/>
                  </a:lnTo>
                  <a:lnTo>
                    <a:pt x="527919" y="1049779"/>
                  </a:lnTo>
                  <a:lnTo>
                    <a:pt x="528086" y="1049683"/>
                  </a:lnTo>
                  <a:lnTo>
                    <a:pt x="528427" y="1049532"/>
                  </a:lnTo>
                  <a:lnTo>
                    <a:pt x="529213" y="1049093"/>
                  </a:lnTo>
                  <a:lnTo>
                    <a:pt x="529966" y="1048555"/>
                  </a:lnTo>
                  <a:lnTo>
                    <a:pt x="530533" y="1048169"/>
                  </a:lnTo>
                  <a:lnTo>
                    <a:pt x="530801" y="1047959"/>
                  </a:lnTo>
                  <a:lnTo>
                    <a:pt x="530990" y="1047782"/>
                  </a:lnTo>
                  <a:lnTo>
                    <a:pt x="530193" y="1046814"/>
                  </a:lnTo>
                  <a:lnTo>
                    <a:pt x="532485" y="1045082"/>
                  </a:lnTo>
                  <a:lnTo>
                    <a:pt x="532797" y="1045472"/>
                  </a:lnTo>
                  <a:lnTo>
                    <a:pt x="535809" y="1043102"/>
                  </a:lnTo>
                  <a:lnTo>
                    <a:pt x="536304" y="1043680"/>
                  </a:lnTo>
                  <a:lnTo>
                    <a:pt x="536436" y="1043698"/>
                  </a:lnTo>
                  <a:lnTo>
                    <a:pt x="536572" y="1043707"/>
                  </a:lnTo>
                  <a:lnTo>
                    <a:pt x="536742" y="1043675"/>
                  </a:lnTo>
                  <a:lnTo>
                    <a:pt x="536908" y="1043607"/>
                  </a:lnTo>
                  <a:lnTo>
                    <a:pt x="537078" y="1043516"/>
                  </a:lnTo>
                  <a:lnTo>
                    <a:pt x="537248" y="1043434"/>
                  </a:lnTo>
                  <a:lnTo>
                    <a:pt x="537422" y="1043389"/>
                  </a:lnTo>
                  <a:lnTo>
                    <a:pt x="537671" y="1043366"/>
                  </a:lnTo>
                  <a:lnTo>
                    <a:pt x="537799" y="1043366"/>
                  </a:lnTo>
                  <a:lnTo>
                    <a:pt x="537924" y="1043375"/>
                  </a:lnTo>
                  <a:lnTo>
                    <a:pt x="538045" y="1043398"/>
                  </a:lnTo>
                  <a:lnTo>
                    <a:pt x="538166" y="1043434"/>
                  </a:lnTo>
                  <a:lnTo>
                    <a:pt x="538283" y="1043480"/>
                  </a:lnTo>
                  <a:lnTo>
                    <a:pt x="538396" y="1043535"/>
                  </a:lnTo>
                  <a:lnTo>
                    <a:pt x="538505" y="1043598"/>
                  </a:lnTo>
                  <a:lnTo>
                    <a:pt x="538607" y="1043671"/>
                  </a:lnTo>
                  <a:lnTo>
                    <a:pt x="538963" y="1044013"/>
                  </a:lnTo>
                  <a:lnTo>
                    <a:pt x="539370" y="1044403"/>
                  </a:lnTo>
                  <a:lnTo>
                    <a:pt x="540949" y="1046904"/>
                  </a:lnTo>
                  <a:lnTo>
                    <a:pt x="541460" y="1047905"/>
                  </a:lnTo>
                  <a:lnTo>
                    <a:pt x="541954" y="1048874"/>
                  </a:lnTo>
                  <a:lnTo>
                    <a:pt x="542010" y="1049201"/>
                  </a:lnTo>
                  <a:lnTo>
                    <a:pt x="542218" y="1049487"/>
                  </a:lnTo>
                  <a:lnTo>
                    <a:pt x="543121" y="1050661"/>
                  </a:lnTo>
                  <a:lnTo>
                    <a:pt x="543555" y="1051343"/>
                  </a:lnTo>
                  <a:lnTo>
                    <a:pt x="545160" y="1052494"/>
                  </a:lnTo>
                  <a:lnTo>
                    <a:pt x="545198" y="1052575"/>
                  </a:lnTo>
                  <a:lnTo>
                    <a:pt x="545636" y="1053529"/>
                  </a:lnTo>
                  <a:lnTo>
                    <a:pt x="546727" y="1055841"/>
                  </a:lnTo>
                  <a:lnTo>
                    <a:pt x="546784" y="1056025"/>
                  </a:lnTo>
                  <a:lnTo>
                    <a:pt x="549163" y="1063813"/>
                  </a:lnTo>
                  <a:lnTo>
                    <a:pt x="549281" y="1064377"/>
                  </a:lnTo>
                  <a:lnTo>
                    <a:pt x="549379" y="1064941"/>
                  </a:lnTo>
                  <a:lnTo>
                    <a:pt x="549511" y="1065855"/>
                  </a:lnTo>
                  <a:lnTo>
                    <a:pt x="549545" y="1066174"/>
                  </a:lnTo>
                  <a:lnTo>
                    <a:pt x="549564" y="1066488"/>
                  </a:lnTo>
                  <a:lnTo>
                    <a:pt x="549560" y="1066801"/>
                  </a:lnTo>
                  <a:lnTo>
                    <a:pt x="549522" y="1067147"/>
                  </a:lnTo>
                  <a:lnTo>
                    <a:pt x="549462" y="1067488"/>
                  </a:lnTo>
                  <a:lnTo>
                    <a:pt x="549375" y="1067829"/>
                  </a:lnTo>
                  <a:lnTo>
                    <a:pt x="549269" y="1068166"/>
                  </a:lnTo>
                  <a:lnTo>
                    <a:pt x="549046" y="1068689"/>
                  </a:lnTo>
                  <a:lnTo>
                    <a:pt x="548948" y="1068903"/>
                  </a:lnTo>
                  <a:lnTo>
                    <a:pt x="548839" y="1069107"/>
                  </a:lnTo>
                  <a:lnTo>
                    <a:pt x="548714" y="1069289"/>
                  </a:lnTo>
                  <a:lnTo>
                    <a:pt x="548559" y="1069426"/>
                  </a:lnTo>
                  <a:lnTo>
                    <a:pt x="548348" y="1069530"/>
                  </a:lnTo>
                  <a:lnTo>
                    <a:pt x="548095" y="1069585"/>
                  </a:lnTo>
                  <a:lnTo>
                    <a:pt x="547815" y="1069598"/>
                  </a:lnTo>
                  <a:lnTo>
                    <a:pt x="547536" y="1069594"/>
                  </a:lnTo>
                  <a:lnTo>
                    <a:pt x="547271" y="1069576"/>
                  </a:lnTo>
                  <a:lnTo>
                    <a:pt x="546758" y="1069444"/>
                  </a:lnTo>
                  <a:lnTo>
                    <a:pt x="546259" y="1069171"/>
                  </a:lnTo>
                  <a:lnTo>
                    <a:pt x="545764" y="1068821"/>
                  </a:lnTo>
                  <a:lnTo>
                    <a:pt x="545273" y="1068452"/>
                  </a:lnTo>
                  <a:lnTo>
                    <a:pt x="544775" y="1068125"/>
                  </a:lnTo>
                  <a:lnTo>
                    <a:pt x="544382" y="1067875"/>
                  </a:lnTo>
                  <a:lnTo>
                    <a:pt x="543993" y="1067606"/>
                  </a:lnTo>
                  <a:lnTo>
                    <a:pt x="543600" y="1067343"/>
                  </a:lnTo>
                  <a:lnTo>
                    <a:pt x="543200" y="1067120"/>
                  </a:lnTo>
                  <a:lnTo>
                    <a:pt x="542781" y="1066965"/>
                  </a:lnTo>
                  <a:lnTo>
                    <a:pt x="542486" y="1066897"/>
                  </a:lnTo>
                  <a:lnTo>
                    <a:pt x="542184" y="1066847"/>
                  </a:lnTo>
                  <a:lnTo>
                    <a:pt x="541878" y="1066824"/>
                  </a:lnTo>
                  <a:lnTo>
                    <a:pt x="541572" y="1066815"/>
                  </a:lnTo>
                  <a:lnTo>
                    <a:pt x="541270" y="1066824"/>
                  </a:lnTo>
                  <a:lnTo>
                    <a:pt x="540907" y="1066874"/>
                  </a:lnTo>
                  <a:lnTo>
                    <a:pt x="540549" y="1066965"/>
                  </a:lnTo>
                  <a:lnTo>
                    <a:pt x="540186" y="1067079"/>
                  </a:lnTo>
                  <a:lnTo>
                    <a:pt x="539827" y="1067197"/>
                  </a:lnTo>
                  <a:lnTo>
                    <a:pt x="539469" y="1067297"/>
                  </a:lnTo>
                  <a:lnTo>
                    <a:pt x="539023" y="1067402"/>
                  </a:lnTo>
                  <a:lnTo>
                    <a:pt x="538574" y="1067502"/>
                  </a:lnTo>
                  <a:lnTo>
                    <a:pt x="537671" y="1067684"/>
                  </a:lnTo>
                  <a:lnTo>
                    <a:pt x="536727" y="1067852"/>
                  </a:lnTo>
                  <a:lnTo>
                    <a:pt x="536236" y="1067934"/>
                  </a:lnTo>
                  <a:lnTo>
                    <a:pt x="535741" y="1068011"/>
                  </a:lnTo>
                  <a:lnTo>
                    <a:pt x="535246" y="1068070"/>
                  </a:lnTo>
                  <a:lnTo>
                    <a:pt x="534748" y="1068116"/>
                  </a:lnTo>
                  <a:lnTo>
                    <a:pt x="534461" y="1068134"/>
                  </a:lnTo>
                  <a:lnTo>
                    <a:pt x="534170" y="1068148"/>
                  </a:lnTo>
                  <a:lnTo>
                    <a:pt x="533875" y="1068152"/>
                  </a:lnTo>
                  <a:lnTo>
                    <a:pt x="533294" y="1068148"/>
                  </a:lnTo>
                  <a:lnTo>
                    <a:pt x="532776" y="1068111"/>
                  </a:lnTo>
                  <a:lnTo>
                    <a:pt x="532263" y="1068052"/>
                  </a:lnTo>
                  <a:lnTo>
                    <a:pt x="532010" y="1068011"/>
                  </a:lnTo>
                  <a:lnTo>
                    <a:pt x="530473" y="1066128"/>
                  </a:lnTo>
                  <a:lnTo>
                    <a:pt x="530812" y="1065728"/>
                  </a:lnTo>
                  <a:lnTo>
                    <a:pt x="530699" y="1065687"/>
                  </a:lnTo>
                  <a:lnTo>
                    <a:pt x="530593" y="1065624"/>
                  </a:lnTo>
                  <a:lnTo>
                    <a:pt x="530540" y="1065569"/>
                  </a:lnTo>
                  <a:lnTo>
                    <a:pt x="530495" y="1065501"/>
                  </a:lnTo>
                  <a:lnTo>
                    <a:pt x="530420" y="1065355"/>
                  </a:lnTo>
                  <a:lnTo>
                    <a:pt x="530284" y="1065137"/>
                  </a:lnTo>
                  <a:lnTo>
                    <a:pt x="530212" y="1065055"/>
                  </a:lnTo>
                  <a:lnTo>
                    <a:pt x="530083" y="1065005"/>
                  </a:lnTo>
                  <a:lnTo>
                    <a:pt x="529910" y="1065010"/>
                  </a:lnTo>
                  <a:lnTo>
                    <a:pt x="529721" y="1065032"/>
                  </a:lnTo>
                  <a:lnTo>
                    <a:pt x="529551" y="1065032"/>
                  </a:lnTo>
                  <a:lnTo>
                    <a:pt x="529389" y="1064937"/>
                  </a:lnTo>
                  <a:lnTo>
                    <a:pt x="529268" y="1064700"/>
                  </a:lnTo>
                  <a:lnTo>
                    <a:pt x="529166" y="1064555"/>
                  </a:lnTo>
                  <a:lnTo>
                    <a:pt x="529052" y="1064414"/>
                  </a:lnTo>
                  <a:lnTo>
                    <a:pt x="528932" y="1064286"/>
                  </a:lnTo>
                  <a:lnTo>
                    <a:pt x="528799" y="1064168"/>
                  </a:lnTo>
                  <a:lnTo>
                    <a:pt x="528660" y="1064073"/>
                  </a:lnTo>
                  <a:lnTo>
                    <a:pt x="528478" y="1063982"/>
                  </a:lnTo>
                  <a:lnTo>
                    <a:pt x="528274" y="1063918"/>
                  </a:lnTo>
                  <a:lnTo>
                    <a:pt x="528059" y="1063877"/>
                  </a:lnTo>
                  <a:lnTo>
                    <a:pt x="527848" y="1063863"/>
                  </a:lnTo>
                  <a:lnTo>
                    <a:pt x="527644" y="1063877"/>
                  </a:lnTo>
                  <a:lnTo>
                    <a:pt x="527319" y="1064068"/>
                  </a:lnTo>
                  <a:lnTo>
                    <a:pt x="526922" y="1064450"/>
                  </a:lnTo>
                  <a:lnTo>
                    <a:pt x="526435" y="1065187"/>
                  </a:lnTo>
                  <a:lnTo>
                    <a:pt x="526212" y="1065337"/>
                  </a:lnTo>
                  <a:lnTo>
                    <a:pt x="526001" y="1065523"/>
                  </a:lnTo>
                  <a:lnTo>
                    <a:pt x="525808" y="1065746"/>
                  </a:lnTo>
                  <a:lnTo>
                    <a:pt x="525650" y="1065983"/>
                  </a:lnTo>
                  <a:lnTo>
                    <a:pt x="525536" y="1066224"/>
                  </a:lnTo>
                  <a:lnTo>
                    <a:pt x="525487" y="1066424"/>
                  </a:lnTo>
                  <a:lnTo>
                    <a:pt x="525461" y="1066629"/>
                  </a:lnTo>
                  <a:lnTo>
                    <a:pt x="525457" y="1066842"/>
                  </a:lnTo>
                  <a:lnTo>
                    <a:pt x="525457" y="1067270"/>
                  </a:lnTo>
                  <a:lnTo>
                    <a:pt x="525449" y="1067588"/>
                  </a:lnTo>
                  <a:lnTo>
                    <a:pt x="525426" y="1067805"/>
                  </a:lnTo>
                  <a:lnTo>
                    <a:pt x="525480" y="1068543"/>
                  </a:lnTo>
                  <a:lnTo>
                    <a:pt x="525525" y="1068853"/>
                  </a:lnTo>
                  <a:lnTo>
                    <a:pt x="525585" y="1069162"/>
                  </a:lnTo>
                  <a:lnTo>
                    <a:pt x="525669" y="1069467"/>
                  </a:lnTo>
                  <a:lnTo>
                    <a:pt x="525763" y="1069767"/>
                  </a:lnTo>
                  <a:lnTo>
                    <a:pt x="525876" y="1070062"/>
                  </a:lnTo>
                  <a:lnTo>
                    <a:pt x="526001" y="1070349"/>
                  </a:lnTo>
                  <a:lnTo>
                    <a:pt x="529309" y="1070185"/>
                  </a:lnTo>
                  <a:lnTo>
                    <a:pt x="529423" y="1070185"/>
                  </a:lnTo>
                  <a:lnTo>
                    <a:pt x="529627" y="1070194"/>
                  </a:lnTo>
                  <a:lnTo>
                    <a:pt x="529713" y="1070194"/>
                  </a:lnTo>
                  <a:lnTo>
                    <a:pt x="529804" y="1070199"/>
                  </a:lnTo>
                  <a:lnTo>
                    <a:pt x="529891" y="1070213"/>
                  </a:lnTo>
                  <a:lnTo>
                    <a:pt x="529978" y="1070231"/>
                  </a:lnTo>
                  <a:lnTo>
                    <a:pt x="530121" y="1070281"/>
                  </a:lnTo>
                  <a:lnTo>
                    <a:pt x="530257" y="1070353"/>
                  </a:lnTo>
                  <a:lnTo>
                    <a:pt x="531288" y="1071013"/>
                  </a:lnTo>
                  <a:lnTo>
                    <a:pt x="533890" y="1071722"/>
                  </a:lnTo>
                  <a:lnTo>
                    <a:pt x="533788" y="1072227"/>
                  </a:lnTo>
                  <a:lnTo>
                    <a:pt x="531122" y="1071518"/>
                  </a:lnTo>
                  <a:lnTo>
                    <a:pt x="528984" y="1074583"/>
                  </a:lnTo>
                  <a:lnTo>
                    <a:pt x="529237" y="1074588"/>
                  </a:lnTo>
                  <a:lnTo>
                    <a:pt x="529230" y="1074997"/>
                  </a:lnTo>
                  <a:lnTo>
                    <a:pt x="528686" y="1075033"/>
                  </a:lnTo>
                  <a:lnTo>
                    <a:pt x="526745" y="1075065"/>
                  </a:lnTo>
                  <a:lnTo>
                    <a:pt x="526356" y="1075056"/>
                  </a:lnTo>
                  <a:lnTo>
                    <a:pt x="512937" y="1075552"/>
                  </a:lnTo>
                  <a:lnTo>
                    <a:pt x="509735" y="1077321"/>
                  </a:lnTo>
                  <a:lnTo>
                    <a:pt x="509602" y="1077449"/>
                  </a:lnTo>
                  <a:lnTo>
                    <a:pt x="507315" y="1078713"/>
                  </a:lnTo>
                  <a:lnTo>
                    <a:pt x="506136" y="1079281"/>
                  </a:lnTo>
                  <a:lnTo>
                    <a:pt x="497601" y="1084106"/>
                  </a:lnTo>
                  <a:lnTo>
                    <a:pt x="497415" y="1084216"/>
                  </a:lnTo>
                  <a:lnTo>
                    <a:pt x="493211" y="1086618"/>
                  </a:lnTo>
                  <a:lnTo>
                    <a:pt x="485088" y="1099071"/>
                  </a:lnTo>
                  <a:lnTo>
                    <a:pt x="485303" y="1099680"/>
                  </a:lnTo>
                  <a:lnTo>
                    <a:pt x="496614" y="1093335"/>
                  </a:lnTo>
                  <a:lnTo>
                    <a:pt x="496981" y="1093868"/>
                  </a:lnTo>
                  <a:lnTo>
                    <a:pt x="501180" y="1091571"/>
                  </a:lnTo>
                  <a:lnTo>
                    <a:pt x="511850" y="1085585"/>
                  </a:lnTo>
                  <a:lnTo>
                    <a:pt x="512314" y="1085672"/>
                  </a:lnTo>
                  <a:lnTo>
                    <a:pt x="512476" y="1085167"/>
                  </a:lnTo>
                  <a:lnTo>
                    <a:pt x="515294" y="1086308"/>
                  </a:lnTo>
                  <a:lnTo>
                    <a:pt x="508333" y="1104252"/>
                  </a:lnTo>
                  <a:lnTo>
                    <a:pt x="507446" y="1103883"/>
                  </a:lnTo>
                  <a:lnTo>
                    <a:pt x="505863" y="1105457"/>
                  </a:lnTo>
                  <a:lnTo>
                    <a:pt x="506173" y="1105580"/>
                  </a:lnTo>
                  <a:lnTo>
                    <a:pt x="507578" y="1106153"/>
                  </a:lnTo>
                  <a:lnTo>
                    <a:pt x="507363" y="1106812"/>
                  </a:lnTo>
                  <a:lnTo>
                    <a:pt x="504526" y="1106248"/>
                  </a:lnTo>
                  <a:lnTo>
                    <a:pt x="504591" y="1108395"/>
                  </a:lnTo>
                  <a:lnTo>
                    <a:pt x="502340" y="1109423"/>
                  </a:lnTo>
                  <a:lnTo>
                    <a:pt x="498854" y="1110515"/>
                  </a:lnTo>
                  <a:lnTo>
                    <a:pt x="490492" y="1113408"/>
                  </a:lnTo>
                  <a:lnTo>
                    <a:pt x="488906" y="1112766"/>
                  </a:lnTo>
                  <a:lnTo>
                    <a:pt x="487482" y="1112225"/>
                  </a:lnTo>
                  <a:lnTo>
                    <a:pt x="483275" y="1113485"/>
                  </a:lnTo>
                  <a:lnTo>
                    <a:pt x="473070" y="1116587"/>
                  </a:lnTo>
                  <a:lnTo>
                    <a:pt x="466355" y="1118793"/>
                  </a:lnTo>
                  <a:lnTo>
                    <a:pt x="463409" y="1119799"/>
                  </a:lnTo>
                  <a:lnTo>
                    <a:pt x="463239" y="1119662"/>
                  </a:lnTo>
                  <a:lnTo>
                    <a:pt x="462960" y="1119594"/>
                  </a:lnTo>
                  <a:lnTo>
                    <a:pt x="462824" y="1119667"/>
                  </a:lnTo>
                  <a:lnTo>
                    <a:pt x="462688" y="1119776"/>
                  </a:lnTo>
                  <a:lnTo>
                    <a:pt x="462571" y="1119903"/>
                  </a:lnTo>
                  <a:lnTo>
                    <a:pt x="462473" y="1120044"/>
                  </a:lnTo>
                  <a:lnTo>
                    <a:pt x="462412" y="1120190"/>
                  </a:lnTo>
                  <a:lnTo>
                    <a:pt x="462386" y="1120344"/>
                  </a:lnTo>
                  <a:lnTo>
                    <a:pt x="462394" y="1120513"/>
                  </a:lnTo>
                  <a:lnTo>
                    <a:pt x="462427" y="1120690"/>
                  </a:lnTo>
                  <a:lnTo>
                    <a:pt x="462480" y="1120863"/>
                  </a:lnTo>
                  <a:lnTo>
                    <a:pt x="462545" y="1121022"/>
                  </a:lnTo>
                  <a:lnTo>
                    <a:pt x="462647" y="1121200"/>
                  </a:lnTo>
                  <a:lnTo>
                    <a:pt x="462707" y="1121286"/>
                  </a:lnTo>
                  <a:lnTo>
                    <a:pt x="462839" y="1121441"/>
                  </a:lnTo>
                  <a:lnTo>
                    <a:pt x="463621" y="1121950"/>
                  </a:lnTo>
                  <a:lnTo>
                    <a:pt x="463878" y="1122123"/>
                  </a:lnTo>
                  <a:lnTo>
                    <a:pt x="464686" y="1122642"/>
                  </a:lnTo>
                  <a:lnTo>
                    <a:pt x="465241" y="1122983"/>
                  </a:lnTo>
                  <a:lnTo>
                    <a:pt x="465793" y="1123328"/>
                  </a:lnTo>
                  <a:lnTo>
                    <a:pt x="466333" y="1123692"/>
                  </a:lnTo>
                  <a:lnTo>
                    <a:pt x="466850" y="1124079"/>
                  </a:lnTo>
                  <a:lnTo>
                    <a:pt x="467318" y="1124461"/>
                  </a:lnTo>
                  <a:lnTo>
                    <a:pt x="467779" y="1124861"/>
                  </a:lnTo>
                  <a:lnTo>
                    <a:pt x="468221" y="1125280"/>
                  </a:lnTo>
                  <a:lnTo>
                    <a:pt x="468651" y="1125712"/>
                  </a:lnTo>
                  <a:lnTo>
                    <a:pt x="469067" y="1126153"/>
                  </a:lnTo>
                  <a:lnTo>
                    <a:pt x="470242" y="1125571"/>
                  </a:lnTo>
                  <a:lnTo>
                    <a:pt x="470355" y="1125507"/>
                  </a:lnTo>
                  <a:lnTo>
                    <a:pt x="470476" y="1125448"/>
                  </a:lnTo>
                  <a:lnTo>
                    <a:pt x="470597" y="1125398"/>
                  </a:lnTo>
                  <a:lnTo>
                    <a:pt x="470721" y="1125352"/>
                  </a:lnTo>
                  <a:lnTo>
                    <a:pt x="470846" y="1125316"/>
                  </a:lnTo>
                  <a:lnTo>
                    <a:pt x="471080" y="1125284"/>
                  </a:lnTo>
                  <a:lnTo>
                    <a:pt x="471318" y="1125284"/>
                  </a:lnTo>
                  <a:lnTo>
                    <a:pt x="471563" y="1125312"/>
                  </a:lnTo>
                  <a:lnTo>
                    <a:pt x="472534" y="1125434"/>
                  </a:lnTo>
                  <a:lnTo>
                    <a:pt x="472776" y="1125471"/>
                  </a:lnTo>
                  <a:lnTo>
                    <a:pt x="473014" y="1125521"/>
                  </a:lnTo>
                  <a:lnTo>
                    <a:pt x="473248" y="1125585"/>
                  </a:lnTo>
                  <a:lnTo>
                    <a:pt x="473633" y="1125757"/>
                  </a:lnTo>
                  <a:lnTo>
                    <a:pt x="474003" y="1125985"/>
                  </a:lnTo>
                  <a:lnTo>
                    <a:pt x="474713" y="1126526"/>
                  </a:lnTo>
                  <a:lnTo>
                    <a:pt x="475510" y="1126967"/>
                  </a:lnTo>
                  <a:lnTo>
                    <a:pt x="475636" y="1126782"/>
                  </a:lnTo>
                  <a:lnTo>
                    <a:pt x="476400" y="1127312"/>
                  </a:lnTo>
                  <a:lnTo>
                    <a:pt x="476632" y="1127425"/>
                  </a:lnTo>
                  <a:lnTo>
                    <a:pt x="476918" y="1127268"/>
                  </a:lnTo>
                  <a:lnTo>
                    <a:pt x="477583" y="1126876"/>
                  </a:lnTo>
                  <a:lnTo>
                    <a:pt x="487647" y="1120885"/>
                  </a:lnTo>
                  <a:lnTo>
                    <a:pt x="488705" y="1120528"/>
                  </a:lnTo>
                  <a:lnTo>
                    <a:pt x="488755" y="1120710"/>
                  </a:lnTo>
                  <a:lnTo>
                    <a:pt x="488876" y="1120690"/>
                  </a:lnTo>
                  <a:lnTo>
                    <a:pt x="489019" y="1120713"/>
                  </a:lnTo>
                  <a:lnTo>
                    <a:pt x="489125" y="1120754"/>
                  </a:lnTo>
                  <a:lnTo>
                    <a:pt x="489223" y="1120817"/>
                  </a:lnTo>
                  <a:lnTo>
                    <a:pt x="489710" y="1120977"/>
                  </a:lnTo>
                  <a:lnTo>
                    <a:pt x="489824" y="1120863"/>
                  </a:lnTo>
                  <a:lnTo>
                    <a:pt x="492660" y="1121859"/>
                  </a:lnTo>
                  <a:lnTo>
                    <a:pt x="492830" y="1121914"/>
                  </a:lnTo>
                  <a:lnTo>
                    <a:pt x="492909" y="1121945"/>
                  </a:lnTo>
                  <a:lnTo>
                    <a:pt x="493132" y="1122046"/>
                  </a:lnTo>
                  <a:lnTo>
                    <a:pt x="493744" y="1122369"/>
                  </a:lnTo>
                  <a:lnTo>
                    <a:pt x="494473" y="1123474"/>
                  </a:lnTo>
                  <a:lnTo>
                    <a:pt x="494492" y="1123556"/>
                  </a:lnTo>
                  <a:lnTo>
                    <a:pt x="494526" y="1123628"/>
                  </a:lnTo>
                  <a:lnTo>
                    <a:pt x="494575" y="1123701"/>
                  </a:lnTo>
                  <a:lnTo>
                    <a:pt x="494730" y="1123820"/>
                  </a:lnTo>
                  <a:lnTo>
                    <a:pt x="494869" y="1123938"/>
                  </a:lnTo>
                  <a:lnTo>
                    <a:pt x="495138" y="1124179"/>
                  </a:lnTo>
                  <a:lnTo>
                    <a:pt x="495398" y="1124434"/>
                  </a:lnTo>
                  <a:lnTo>
                    <a:pt x="496372" y="1124868"/>
                  </a:lnTo>
                  <a:lnTo>
                    <a:pt x="497358" y="1125107"/>
                  </a:lnTo>
                  <a:lnTo>
                    <a:pt x="497848" y="1124814"/>
                  </a:lnTo>
                  <a:lnTo>
                    <a:pt x="498195" y="1124601"/>
                  </a:lnTo>
                  <a:lnTo>
                    <a:pt x="497757" y="1123789"/>
                  </a:lnTo>
                  <a:lnTo>
                    <a:pt x="498742" y="1123243"/>
                  </a:lnTo>
                  <a:lnTo>
                    <a:pt x="499001" y="1123714"/>
                  </a:lnTo>
                  <a:lnTo>
                    <a:pt x="499500" y="1123269"/>
                  </a:lnTo>
                  <a:lnTo>
                    <a:pt x="500485" y="1122309"/>
                  </a:lnTo>
                  <a:lnTo>
                    <a:pt x="501820" y="1120993"/>
                  </a:lnTo>
                  <a:lnTo>
                    <a:pt x="503511" y="1119298"/>
                  </a:lnTo>
                  <a:lnTo>
                    <a:pt x="504288" y="1119171"/>
                  </a:lnTo>
                  <a:lnTo>
                    <a:pt x="504927" y="1119039"/>
                  </a:lnTo>
                  <a:lnTo>
                    <a:pt x="504999" y="1119089"/>
                  </a:lnTo>
                  <a:lnTo>
                    <a:pt x="505067" y="1119148"/>
                  </a:lnTo>
                  <a:lnTo>
                    <a:pt x="505131" y="1119216"/>
                  </a:lnTo>
                  <a:lnTo>
                    <a:pt x="505187" y="1119289"/>
                  </a:lnTo>
                  <a:lnTo>
                    <a:pt x="505236" y="1119366"/>
                  </a:lnTo>
                  <a:lnTo>
                    <a:pt x="505278" y="1119489"/>
                  </a:lnTo>
                  <a:lnTo>
                    <a:pt x="505312" y="1119626"/>
                  </a:lnTo>
                  <a:lnTo>
                    <a:pt x="505372" y="1119739"/>
                  </a:lnTo>
                  <a:lnTo>
                    <a:pt x="505467" y="1119835"/>
                  </a:lnTo>
                  <a:lnTo>
                    <a:pt x="505542" y="1119935"/>
                  </a:lnTo>
                  <a:lnTo>
                    <a:pt x="505569" y="1120026"/>
                  </a:lnTo>
                  <a:lnTo>
                    <a:pt x="505573" y="1120126"/>
                  </a:lnTo>
                  <a:lnTo>
                    <a:pt x="505565" y="1120226"/>
                  </a:lnTo>
                  <a:lnTo>
                    <a:pt x="505561" y="1120331"/>
                  </a:lnTo>
                  <a:lnTo>
                    <a:pt x="505569" y="1120431"/>
                  </a:lnTo>
                  <a:lnTo>
                    <a:pt x="505592" y="1120535"/>
                  </a:lnTo>
                  <a:lnTo>
                    <a:pt x="505656" y="1120736"/>
                  </a:lnTo>
                  <a:lnTo>
                    <a:pt x="505693" y="1120836"/>
                  </a:lnTo>
                  <a:lnTo>
                    <a:pt x="505735" y="1120931"/>
                  </a:lnTo>
                  <a:lnTo>
                    <a:pt x="505803" y="1121049"/>
                  </a:lnTo>
                  <a:lnTo>
                    <a:pt x="505879" y="1121163"/>
                  </a:lnTo>
                  <a:lnTo>
                    <a:pt x="505962" y="1121272"/>
                  </a:lnTo>
                  <a:lnTo>
                    <a:pt x="506041" y="1121386"/>
                  </a:lnTo>
                  <a:lnTo>
                    <a:pt x="506116" y="1121504"/>
                  </a:lnTo>
                  <a:lnTo>
                    <a:pt x="506290" y="1121836"/>
                  </a:lnTo>
                  <a:lnTo>
                    <a:pt x="506366" y="1122005"/>
                  </a:lnTo>
                  <a:lnTo>
                    <a:pt x="506434" y="1122182"/>
                  </a:lnTo>
                  <a:lnTo>
                    <a:pt x="506517" y="1122469"/>
                  </a:lnTo>
                  <a:lnTo>
                    <a:pt x="506562" y="1122696"/>
                  </a:lnTo>
                  <a:lnTo>
                    <a:pt x="506577" y="1122810"/>
                  </a:lnTo>
                  <a:lnTo>
                    <a:pt x="506585" y="1122969"/>
                  </a:lnTo>
                  <a:lnTo>
                    <a:pt x="506581" y="1123137"/>
                  </a:lnTo>
                  <a:lnTo>
                    <a:pt x="506694" y="1123469"/>
                  </a:lnTo>
                  <a:lnTo>
                    <a:pt x="506815" y="1123801"/>
                  </a:lnTo>
                  <a:lnTo>
                    <a:pt x="506940" y="1124129"/>
                  </a:lnTo>
                  <a:lnTo>
                    <a:pt x="507076" y="1124456"/>
                  </a:lnTo>
                  <a:lnTo>
                    <a:pt x="507219" y="1124779"/>
                  </a:lnTo>
                  <a:lnTo>
                    <a:pt x="507453" y="1125275"/>
                  </a:lnTo>
                  <a:lnTo>
                    <a:pt x="507707" y="1125771"/>
                  </a:lnTo>
                  <a:lnTo>
                    <a:pt x="507975" y="1126258"/>
                  </a:lnTo>
                  <a:lnTo>
                    <a:pt x="508269" y="1126726"/>
                  </a:lnTo>
                  <a:lnTo>
                    <a:pt x="508586" y="1127172"/>
                  </a:lnTo>
                  <a:lnTo>
                    <a:pt x="508821" y="1127468"/>
                  </a:lnTo>
                  <a:lnTo>
                    <a:pt x="509062" y="1127754"/>
                  </a:lnTo>
                  <a:lnTo>
                    <a:pt x="509315" y="1128036"/>
                  </a:lnTo>
                  <a:lnTo>
                    <a:pt x="509583" y="1128300"/>
                  </a:lnTo>
                  <a:lnTo>
                    <a:pt x="509867" y="1128541"/>
                  </a:lnTo>
                  <a:lnTo>
                    <a:pt x="513859" y="1129847"/>
                  </a:lnTo>
                  <a:lnTo>
                    <a:pt x="514448" y="1130042"/>
                  </a:lnTo>
                  <a:lnTo>
                    <a:pt x="516253" y="1130606"/>
                  </a:lnTo>
                  <a:lnTo>
                    <a:pt x="517205" y="1130884"/>
                  </a:lnTo>
                  <a:lnTo>
                    <a:pt x="517454" y="1131164"/>
                  </a:lnTo>
                  <a:lnTo>
                    <a:pt x="517613" y="1131343"/>
                  </a:lnTo>
                  <a:lnTo>
                    <a:pt x="517775" y="1132044"/>
                  </a:lnTo>
                  <a:lnTo>
                    <a:pt x="518107" y="1132885"/>
                  </a:lnTo>
                  <a:lnTo>
                    <a:pt x="518512" y="1133522"/>
                  </a:lnTo>
                  <a:lnTo>
                    <a:pt x="519343" y="1137652"/>
                  </a:lnTo>
                  <a:lnTo>
                    <a:pt x="522190" y="1141605"/>
                  </a:lnTo>
                  <a:lnTo>
                    <a:pt x="522579" y="1141310"/>
                  </a:lnTo>
                  <a:lnTo>
                    <a:pt x="522165" y="1140576"/>
                  </a:lnTo>
                  <a:lnTo>
                    <a:pt x="523169" y="1139774"/>
                  </a:lnTo>
                  <a:lnTo>
                    <a:pt x="523134" y="1138480"/>
                  </a:lnTo>
                  <a:lnTo>
                    <a:pt x="522417" y="1137580"/>
                  </a:lnTo>
                  <a:lnTo>
                    <a:pt x="521824" y="1136757"/>
                  </a:lnTo>
                  <a:lnTo>
                    <a:pt x="523060" y="1135792"/>
                  </a:lnTo>
                  <a:lnTo>
                    <a:pt x="523643" y="1136363"/>
                  </a:lnTo>
                  <a:lnTo>
                    <a:pt x="524103" y="1136942"/>
                  </a:lnTo>
                  <a:lnTo>
                    <a:pt x="525041" y="1138254"/>
                  </a:lnTo>
                  <a:lnTo>
                    <a:pt x="526614" y="1136965"/>
                  </a:lnTo>
                  <a:lnTo>
                    <a:pt x="524675" y="1134536"/>
                  </a:lnTo>
                  <a:lnTo>
                    <a:pt x="525240" y="1134081"/>
                  </a:lnTo>
                  <a:lnTo>
                    <a:pt x="526839" y="1136081"/>
                  </a:lnTo>
                  <a:lnTo>
                    <a:pt x="529931" y="1133573"/>
                  </a:lnTo>
                  <a:lnTo>
                    <a:pt x="531705" y="1132129"/>
                  </a:lnTo>
                  <a:lnTo>
                    <a:pt x="532633" y="1133163"/>
                  </a:lnTo>
                  <a:lnTo>
                    <a:pt x="532855" y="1133167"/>
                  </a:lnTo>
                  <a:lnTo>
                    <a:pt x="533464" y="1132671"/>
                  </a:lnTo>
                  <a:lnTo>
                    <a:pt x="532739" y="1131784"/>
                  </a:lnTo>
                  <a:lnTo>
                    <a:pt x="532584" y="1131830"/>
                  </a:lnTo>
                  <a:lnTo>
                    <a:pt x="531994" y="1130606"/>
                  </a:lnTo>
                  <a:lnTo>
                    <a:pt x="530756" y="1128077"/>
                  </a:lnTo>
                  <a:lnTo>
                    <a:pt x="530820" y="1127636"/>
                  </a:lnTo>
                  <a:lnTo>
                    <a:pt x="529849" y="1125839"/>
                  </a:lnTo>
                  <a:lnTo>
                    <a:pt x="528848" y="1125525"/>
                  </a:lnTo>
                  <a:lnTo>
                    <a:pt x="528225" y="1124120"/>
                  </a:lnTo>
                  <a:lnTo>
                    <a:pt x="528494" y="1123915"/>
                  </a:lnTo>
                  <a:lnTo>
                    <a:pt x="528369" y="1123669"/>
                  </a:lnTo>
                  <a:lnTo>
                    <a:pt x="528225" y="1123424"/>
                  </a:lnTo>
                  <a:lnTo>
                    <a:pt x="528067" y="1123187"/>
                  </a:lnTo>
                  <a:lnTo>
                    <a:pt x="527897" y="1122960"/>
                  </a:lnTo>
                  <a:lnTo>
                    <a:pt x="527719" y="1122746"/>
                  </a:lnTo>
                  <a:lnTo>
                    <a:pt x="527515" y="1122546"/>
                  </a:lnTo>
                  <a:lnTo>
                    <a:pt x="527296" y="1122364"/>
                  </a:lnTo>
                  <a:lnTo>
                    <a:pt x="526835" y="1122014"/>
                  </a:lnTo>
                  <a:lnTo>
                    <a:pt x="526613" y="1121836"/>
                  </a:lnTo>
                  <a:lnTo>
                    <a:pt x="526284" y="1121563"/>
                  </a:lnTo>
                  <a:lnTo>
                    <a:pt x="525963" y="1121286"/>
                  </a:lnTo>
                  <a:lnTo>
                    <a:pt x="525638" y="1121013"/>
                  </a:lnTo>
                  <a:lnTo>
                    <a:pt x="525313" y="1120740"/>
                  </a:lnTo>
                  <a:lnTo>
                    <a:pt x="524981" y="1120472"/>
                  </a:lnTo>
                  <a:lnTo>
                    <a:pt x="524656" y="1120226"/>
                  </a:lnTo>
                  <a:lnTo>
                    <a:pt x="524165" y="1119867"/>
                  </a:lnTo>
                  <a:lnTo>
                    <a:pt x="520619" y="1118234"/>
                  </a:lnTo>
                  <a:lnTo>
                    <a:pt x="520377" y="1118079"/>
                  </a:lnTo>
                  <a:lnTo>
                    <a:pt x="520139" y="1117920"/>
                  </a:lnTo>
                  <a:lnTo>
                    <a:pt x="519905" y="1117756"/>
                  </a:lnTo>
                  <a:lnTo>
                    <a:pt x="519679" y="1117588"/>
                  </a:lnTo>
                  <a:lnTo>
                    <a:pt x="519452" y="1117411"/>
                  </a:lnTo>
                  <a:lnTo>
                    <a:pt x="519165" y="1117174"/>
                  </a:lnTo>
                  <a:lnTo>
                    <a:pt x="519025" y="1117056"/>
                  </a:lnTo>
                  <a:lnTo>
                    <a:pt x="518753" y="1116806"/>
                  </a:lnTo>
                  <a:lnTo>
                    <a:pt x="518379" y="1116423"/>
                  </a:lnTo>
                  <a:lnTo>
                    <a:pt x="518145" y="1116155"/>
                  </a:lnTo>
                  <a:lnTo>
                    <a:pt x="517798" y="1115819"/>
                  </a:lnTo>
                  <a:lnTo>
                    <a:pt x="517462" y="1115473"/>
                  </a:lnTo>
                  <a:lnTo>
                    <a:pt x="517137" y="1115113"/>
                  </a:lnTo>
                  <a:lnTo>
                    <a:pt x="516885" y="1114819"/>
                  </a:lnTo>
                  <a:lnTo>
                    <a:pt x="514252" y="1113984"/>
                  </a:lnTo>
                  <a:lnTo>
                    <a:pt x="514399" y="1113506"/>
                  </a:lnTo>
                  <a:lnTo>
                    <a:pt x="514453" y="1112815"/>
                  </a:lnTo>
                  <a:lnTo>
                    <a:pt x="514487" y="1112299"/>
                  </a:lnTo>
                  <a:lnTo>
                    <a:pt x="514927" y="1112010"/>
                  </a:lnTo>
                  <a:lnTo>
                    <a:pt x="514950" y="1112031"/>
                  </a:lnTo>
                  <a:lnTo>
                    <a:pt x="514990" y="1112004"/>
                  </a:lnTo>
                  <a:lnTo>
                    <a:pt x="514769" y="1111538"/>
                  </a:lnTo>
                  <a:lnTo>
                    <a:pt x="514644" y="1111229"/>
                  </a:lnTo>
                  <a:lnTo>
                    <a:pt x="514606" y="1111124"/>
                  </a:lnTo>
                  <a:lnTo>
                    <a:pt x="514542" y="1110033"/>
                  </a:lnTo>
                  <a:lnTo>
                    <a:pt x="514512" y="1109901"/>
                  </a:lnTo>
                  <a:lnTo>
                    <a:pt x="514463" y="1109769"/>
                  </a:lnTo>
                  <a:lnTo>
                    <a:pt x="514403" y="1109646"/>
                  </a:lnTo>
                  <a:lnTo>
                    <a:pt x="514327" y="1109542"/>
                  </a:lnTo>
                  <a:lnTo>
                    <a:pt x="514252" y="1109469"/>
                  </a:lnTo>
                  <a:lnTo>
                    <a:pt x="514165" y="1109405"/>
                  </a:lnTo>
                  <a:lnTo>
                    <a:pt x="514074" y="1109350"/>
                  </a:lnTo>
                  <a:lnTo>
                    <a:pt x="513859" y="1109255"/>
                  </a:lnTo>
                  <a:lnTo>
                    <a:pt x="509531" y="1107677"/>
                  </a:lnTo>
                  <a:lnTo>
                    <a:pt x="509674" y="1107323"/>
                  </a:lnTo>
                  <a:lnTo>
                    <a:pt x="509852" y="1106885"/>
                  </a:lnTo>
                  <a:lnTo>
                    <a:pt x="514216" y="1108557"/>
                  </a:lnTo>
                  <a:lnTo>
                    <a:pt x="514293" y="1108345"/>
                  </a:lnTo>
                  <a:lnTo>
                    <a:pt x="513141" y="1107108"/>
                  </a:lnTo>
                  <a:lnTo>
                    <a:pt x="513560" y="1106662"/>
                  </a:lnTo>
                  <a:lnTo>
                    <a:pt x="513685" y="1106794"/>
                  </a:lnTo>
                  <a:lnTo>
                    <a:pt x="514108" y="1106308"/>
                  </a:lnTo>
                  <a:lnTo>
                    <a:pt x="514233" y="1106253"/>
                  </a:lnTo>
                  <a:lnTo>
                    <a:pt x="514361" y="1106217"/>
                  </a:lnTo>
                  <a:lnTo>
                    <a:pt x="514433" y="1106207"/>
                  </a:lnTo>
                  <a:lnTo>
                    <a:pt x="514512" y="1106203"/>
                  </a:lnTo>
                  <a:lnTo>
                    <a:pt x="514667" y="1106212"/>
                  </a:lnTo>
                  <a:lnTo>
                    <a:pt x="514871" y="1106253"/>
                  </a:lnTo>
                  <a:lnTo>
                    <a:pt x="518538" y="1102346"/>
                  </a:lnTo>
                  <a:lnTo>
                    <a:pt x="517609" y="1101404"/>
                  </a:lnTo>
                  <a:lnTo>
                    <a:pt x="519735" y="1098493"/>
                  </a:lnTo>
                  <a:lnTo>
                    <a:pt x="521193" y="1096497"/>
                  </a:lnTo>
                  <a:lnTo>
                    <a:pt x="521824" y="1096992"/>
                  </a:lnTo>
                  <a:lnTo>
                    <a:pt x="522840" y="1095783"/>
                  </a:lnTo>
                  <a:lnTo>
                    <a:pt x="524652" y="1094150"/>
                  </a:lnTo>
                  <a:lnTo>
                    <a:pt x="525491" y="1094445"/>
                  </a:lnTo>
                  <a:lnTo>
                    <a:pt x="525884" y="1094595"/>
                  </a:lnTo>
                  <a:lnTo>
                    <a:pt x="526280" y="1094755"/>
                  </a:lnTo>
                  <a:lnTo>
                    <a:pt x="526677" y="1094905"/>
                  </a:lnTo>
                  <a:lnTo>
                    <a:pt x="527073" y="1095018"/>
                  </a:lnTo>
                  <a:lnTo>
                    <a:pt x="527474" y="1095068"/>
                  </a:lnTo>
                  <a:lnTo>
                    <a:pt x="527678" y="1095068"/>
                  </a:lnTo>
                  <a:lnTo>
                    <a:pt x="527882" y="1095059"/>
                  </a:lnTo>
                  <a:lnTo>
                    <a:pt x="528089" y="1095037"/>
                  </a:lnTo>
                  <a:lnTo>
                    <a:pt x="528297" y="1095005"/>
                  </a:lnTo>
                  <a:lnTo>
                    <a:pt x="528494" y="1094959"/>
                  </a:lnTo>
                  <a:lnTo>
                    <a:pt x="528978" y="1094813"/>
                  </a:lnTo>
                  <a:lnTo>
                    <a:pt x="528925" y="1094611"/>
                  </a:lnTo>
                  <a:lnTo>
                    <a:pt x="529388" y="1094446"/>
                  </a:lnTo>
                  <a:lnTo>
                    <a:pt x="529358" y="1094363"/>
                  </a:lnTo>
                  <a:lnTo>
                    <a:pt x="529969" y="1094139"/>
                  </a:lnTo>
                  <a:lnTo>
                    <a:pt x="529863" y="1093834"/>
                  </a:lnTo>
                  <a:lnTo>
                    <a:pt x="529531" y="1093956"/>
                  </a:lnTo>
                  <a:lnTo>
                    <a:pt x="529403" y="1093617"/>
                  </a:lnTo>
                  <a:lnTo>
                    <a:pt x="529386" y="1093555"/>
                  </a:lnTo>
                  <a:lnTo>
                    <a:pt x="529506" y="1093499"/>
                  </a:lnTo>
                  <a:lnTo>
                    <a:pt x="528524" y="1090752"/>
                  </a:lnTo>
                  <a:lnTo>
                    <a:pt x="528373" y="1089683"/>
                  </a:lnTo>
                  <a:lnTo>
                    <a:pt x="527626" y="1087462"/>
                  </a:lnTo>
                  <a:lnTo>
                    <a:pt x="527762" y="1087260"/>
                  </a:lnTo>
                  <a:lnTo>
                    <a:pt x="528006" y="1087068"/>
                  </a:lnTo>
                  <a:lnTo>
                    <a:pt x="528142" y="1086977"/>
                  </a:lnTo>
                  <a:lnTo>
                    <a:pt x="528289" y="1086904"/>
                  </a:lnTo>
                  <a:lnTo>
                    <a:pt x="530741" y="1085567"/>
                  </a:lnTo>
                  <a:lnTo>
                    <a:pt x="532553" y="1084366"/>
                  </a:lnTo>
                  <a:lnTo>
                    <a:pt x="539842" y="1080364"/>
                  </a:lnTo>
                  <a:lnTo>
                    <a:pt x="539971" y="1080341"/>
                  </a:lnTo>
                  <a:lnTo>
                    <a:pt x="540111" y="1080341"/>
                  </a:lnTo>
                  <a:lnTo>
                    <a:pt x="540250" y="1080364"/>
                  </a:lnTo>
                  <a:lnTo>
                    <a:pt x="540383" y="1080405"/>
                  </a:lnTo>
                  <a:lnTo>
                    <a:pt x="540500" y="1080464"/>
                  </a:lnTo>
                  <a:lnTo>
                    <a:pt x="540594" y="1080546"/>
                  </a:lnTo>
                  <a:lnTo>
                    <a:pt x="540681" y="1080655"/>
                  </a:lnTo>
                  <a:lnTo>
                    <a:pt x="540753" y="1080782"/>
                  </a:lnTo>
                  <a:lnTo>
                    <a:pt x="540809" y="1080910"/>
                  </a:lnTo>
                  <a:lnTo>
                    <a:pt x="540855" y="1081092"/>
                  </a:lnTo>
                  <a:lnTo>
                    <a:pt x="540870" y="1081201"/>
                  </a:lnTo>
                  <a:lnTo>
                    <a:pt x="540870" y="1081310"/>
                  </a:lnTo>
                  <a:lnTo>
                    <a:pt x="537701" y="1086827"/>
                  </a:lnTo>
                  <a:lnTo>
                    <a:pt x="537576" y="1087214"/>
                  </a:lnTo>
                  <a:lnTo>
                    <a:pt x="537501" y="1087932"/>
                  </a:lnTo>
                  <a:lnTo>
                    <a:pt x="538253" y="1089410"/>
                  </a:lnTo>
                  <a:lnTo>
                    <a:pt x="538887" y="1089033"/>
                  </a:lnTo>
                  <a:lnTo>
                    <a:pt x="544397" y="1080832"/>
                  </a:lnTo>
                  <a:lnTo>
                    <a:pt x="547879" y="1081342"/>
                  </a:lnTo>
                  <a:lnTo>
                    <a:pt x="540583" y="1092717"/>
                  </a:lnTo>
                  <a:lnTo>
                    <a:pt x="540398" y="1093104"/>
                  </a:lnTo>
                  <a:lnTo>
                    <a:pt x="540420" y="1093345"/>
                  </a:lnTo>
                  <a:lnTo>
                    <a:pt x="541451" y="1094141"/>
                  </a:lnTo>
                  <a:lnTo>
                    <a:pt x="542414" y="1093768"/>
                  </a:lnTo>
                  <a:lnTo>
                    <a:pt x="544224" y="1091663"/>
                  </a:lnTo>
                  <a:lnTo>
                    <a:pt x="546030" y="1089547"/>
                  </a:lnTo>
                  <a:lnTo>
                    <a:pt x="549783" y="1085240"/>
                  </a:lnTo>
                  <a:lnTo>
                    <a:pt x="552528" y="1086759"/>
                  </a:lnTo>
                  <a:lnTo>
                    <a:pt x="553091" y="1085421"/>
                  </a:lnTo>
                  <a:lnTo>
                    <a:pt x="553654" y="1085644"/>
                  </a:lnTo>
                  <a:lnTo>
                    <a:pt x="551360" y="1092144"/>
                  </a:lnTo>
                  <a:lnTo>
                    <a:pt x="548949" y="1099196"/>
                  </a:lnTo>
                  <a:lnTo>
                    <a:pt x="547906" y="1102258"/>
                  </a:lnTo>
                  <a:lnTo>
                    <a:pt x="547753" y="1102696"/>
                  </a:lnTo>
                  <a:lnTo>
                    <a:pt x="548027" y="1102969"/>
                  </a:lnTo>
                  <a:lnTo>
                    <a:pt x="547803" y="1103632"/>
                  </a:lnTo>
                  <a:lnTo>
                    <a:pt x="551716" y="1104866"/>
                  </a:lnTo>
                  <a:lnTo>
                    <a:pt x="553050" y="1100549"/>
                  </a:lnTo>
                  <a:lnTo>
                    <a:pt x="552158" y="1100263"/>
                  </a:lnTo>
                  <a:lnTo>
                    <a:pt x="554296" y="1093658"/>
                  </a:lnTo>
                  <a:lnTo>
                    <a:pt x="558639" y="1094955"/>
                  </a:lnTo>
                  <a:lnTo>
                    <a:pt x="556162" y="1104502"/>
                  </a:lnTo>
                  <a:lnTo>
                    <a:pt x="555765" y="1106007"/>
                  </a:lnTo>
                  <a:lnTo>
                    <a:pt x="555988" y="1108068"/>
                  </a:lnTo>
                  <a:lnTo>
                    <a:pt x="557249" y="1108036"/>
                  </a:lnTo>
                  <a:lnTo>
                    <a:pt x="557253" y="1107827"/>
                  </a:lnTo>
                  <a:lnTo>
                    <a:pt x="558250" y="1107736"/>
                  </a:lnTo>
                  <a:lnTo>
                    <a:pt x="558246" y="1108000"/>
                  </a:lnTo>
                  <a:lnTo>
                    <a:pt x="559398" y="1108072"/>
                  </a:lnTo>
                  <a:lnTo>
                    <a:pt x="559447" y="1108391"/>
                  </a:lnTo>
                  <a:lnTo>
                    <a:pt x="559708" y="1108450"/>
                  </a:lnTo>
                  <a:lnTo>
                    <a:pt x="559527" y="1109760"/>
                  </a:lnTo>
                  <a:lnTo>
                    <a:pt x="558990" y="1110438"/>
                  </a:lnTo>
                  <a:lnTo>
                    <a:pt x="558960" y="1112280"/>
                  </a:lnTo>
                  <a:lnTo>
                    <a:pt x="559640" y="1112398"/>
                  </a:lnTo>
                  <a:lnTo>
                    <a:pt x="559655" y="1113044"/>
                  </a:lnTo>
                  <a:lnTo>
                    <a:pt x="559752" y="1116281"/>
                  </a:lnTo>
                  <a:lnTo>
                    <a:pt x="559753" y="1116337"/>
                  </a:lnTo>
                  <a:lnTo>
                    <a:pt x="559674" y="1117206"/>
                  </a:lnTo>
                  <a:lnTo>
                    <a:pt x="559500" y="1118352"/>
                  </a:lnTo>
                  <a:lnTo>
                    <a:pt x="559451" y="1119376"/>
                  </a:lnTo>
                  <a:lnTo>
                    <a:pt x="560705" y="1120331"/>
                  </a:lnTo>
                  <a:lnTo>
                    <a:pt x="560433" y="1125171"/>
                  </a:lnTo>
                  <a:lnTo>
                    <a:pt x="561086" y="1124875"/>
                  </a:lnTo>
                  <a:lnTo>
                    <a:pt x="562314" y="1127349"/>
                  </a:lnTo>
                  <a:lnTo>
                    <a:pt x="562034" y="1127531"/>
                  </a:lnTo>
                  <a:lnTo>
                    <a:pt x="563666" y="1130606"/>
                  </a:lnTo>
                  <a:lnTo>
                    <a:pt x="564100" y="1131161"/>
                  </a:lnTo>
                  <a:lnTo>
                    <a:pt x="565467" y="1130606"/>
                  </a:lnTo>
                  <a:lnTo>
                    <a:pt x="568270" y="1129483"/>
                  </a:lnTo>
                  <a:lnTo>
                    <a:pt x="568661" y="1127436"/>
                  </a:lnTo>
                  <a:lnTo>
                    <a:pt x="569086" y="1125216"/>
                  </a:lnTo>
                  <a:lnTo>
                    <a:pt x="569346" y="1125221"/>
                  </a:lnTo>
                  <a:lnTo>
                    <a:pt x="570617" y="1118784"/>
                  </a:lnTo>
                  <a:lnTo>
                    <a:pt x="570736" y="1118184"/>
                  </a:lnTo>
                  <a:lnTo>
                    <a:pt x="571170" y="1118220"/>
                  </a:lnTo>
                  <a:lnTo>
                    <a:pt x="571453" y="1116719"/>
                  </a:lnTo>
                  <a:lnTo>
                    <a:pt x="570974" y="1116246"/>
                  </a:lnTo>
                  <a:lnTo>
                    <a:pt x="567163" y="1114850"/>
                  </a:lnTo>
                  <a:lnTo>
                    <a:pt x="566857" y="1114295"/>
                  </a:lnTo>
                  <a:lnTo>
                    <a:pt x="567193" y="1113144"/>
                  </a:lnTo>
                  <a:lnTo>
                    <a:pt x="567784" y="1113332"/>
                  </a:lnTo>
                  <a:lnTo>
                    <a:pt x="568580" y="1110824"/>
                  </a:lnTo>
                  <a:lnTo>
                    <a:pt x="568541" y="1110805"/>
                  </a:lnTo>
                  <a:lnTo>
                    <a:pt x="568324" y="1110822"/>
                  </a:lnTo>
                  <a:lnTo>
                    <a:pt x="568077" y="1110692"/>
                  </a:lnTo>
                  <a:lnTo>
                    <a:pt x="566746" y="1096140"/>
                  </a:lnTo>
                  <a:lnTo>
                    <a:pt x="566492" y="1093363"/>
                  </a:lnTo>
                  <a:lnTo>
                    <a:pt x="566200" y="1090066"/>
                  </a:lnTo>
                  <a:lnTo>
                    <a:pt x="565785" y="1085491"/>
                  </a:lnTo>
                  <a:lnTo>
                    <a:pt x="565549" y="1083030"/>
                  </a:lnTo>
                  <a:lnTo>
                    <a:pt x="565486" y="1082333"/>
                  </a:lnTo>
                  <a:lnTo>
                    <a:pt x="564950" y="1082106"/>
                  </a:lnTo>
                  <a:lnTo>
                    <a:pt x="562491" y="1056519"/>
                  </a:lnTo>
                  <a:lnTo>
                    <a:pt x="563137" y="1056528"/>
                  </a:lnTo>
                  <a:lnTo>
                    <a:pt x="563594" y="1056136"/>
                  </a:lnTo>
                  <a:lnTo>
                    <a:pt x="563126" y="1048560"/>
                  </a:lnTo>
                  <a:lnTo>
                    <a:pt x="572507" y="1047969"/>
                  </a:lnTo>
                  <a:lnTo>
                    <a:pt x="572688" y="1052616"/>
                  </a:lnTo>
                  <a:lnTo>
                    <a:pt x="572969" y="1052765"/>
                  </a:lnTo>
                  <a:lnTo>
                    <a:pt x="573134" y="1052853"/>
                  </a:lnTo>
                  <a:lnTo>
                    <a:pt x="573138" y="1052739"/>
                  </a:lnTo>
                  <a:lnTo>
                    <a:pt x="573289" y="1052666"/>
                  </a:lnTo>
                  <a:lnTo>
                    <a:pt x="573844" y="1053089"/>
                  </a:lnTo>
                  <a:lnTo>
                    <a:pt x="573954" y="1053280"/>
                  </a:lnTo>
                  <a:lnTo>
                    <a:pt x="574142" y="1053244"/>
                  </a:lnTo>
                  <a:lnTo>
                    <a:pt x="574815" y="1053562"/>
                  </a:lnTo>
                  <a:lnTo>
                    <a:pt x="574890" y="1053562"/>
                  </a:lnTo>
                  <a:lnTo>
                    <a:pt x="575710" y="1053990"/>
                  </a:lnTo>
                  <a:lnTo>
                    <a:pt x="576137" y="1053358"/>
                  </a:lnTo>
                  <a:lnTo>
                    <a:pt x="574346" y="1048037"/>
                  </a:lnTo>
                  <a:lnTo>
                    <a:pt x="575823" y="1047496"/>
                  </a:lnTo>
                  <a:lnTo>
                    <a:pt x="578048" y="1053808"/>
                  </a:lnTo>
                  <a:lnTo>
                    <a:pt x="578599" y="1054458"/>
                  </a:lnTo>
                  <a:lnTo>
                    <a:pt x="579997" y="1054387"/>
                  </a:lnTo>
                  <a:lnTo>
                    <a:pt x="580820" y="1054345"/>
                  </a:lnTo>
                  <a:lnTo>
                    <a:pt x="580873" y="1053440"/>
                  </a:lnTo>
                  <a:lnTo>
                    <a:pt x="578150" y="1045727"/>
                  </a:lnTo>
                  <a:lnTo>
                    <a:pt x="579664" y="1045222"/>
                  </a:lnTo>
                  <a:lnTo>
                    <a:pt x="582572" y="1053167"/>
                  </a:lnTo>
                  <a:lnTo>
                    <a:pt x="583022" y="1053440"/>
                  </a:lnTo>
                  <a:lnTo>
                    <a:pt x="584472" y="1052180"/>
                  </a:lnTo>
                  <a:lnTo>
                    <a:pt x="584525" y="1052102"/>
                  </a:lnTo>
                  <a:lnTo>
                    <a:pt x="584574" y="1052012"/>
                  </a:lnTo>
                  <a:lnTo>
                    <a:pt x="584611" y="1051921"/>
                  </a:lnTo>
                  <a:lnTo>
                    <a:pt x="584646" y="1051825"/>
                  </a:lnTo>
                  <a:lnTo>
                    <a:pt x="584668" y="1051730"/>
                  </a:lnTo>
                  <a:lnTo>
                    <a:pt x="584680" y="1051625"/>
                  </a:lnTo>
                  <a:lnTo>
                    <a:pt x="584687" y="1051502"/>
                  </a:lnTo>
                  <a:lnTo>
                    <a:pt x="584687" y="1051384"/>
                  </a:lnTo>
                  <a:lnTo>
                    <a:pt x="584638" y="1051238"/>
                  </a:lnTo>
                  <a:lnTo>
                    <a:pt x="581949" y="1043603"/>
                  </a:lnTo>
                  <a:lnTo>
                    <a:pt x="583463" y="1042984"/>
                  </a:lnTo>
                  <a:lnTo>
                    <a:pt x="586013" y="1049942"/>
                  </a:lnTo>
                  <a:lnTo>
                    <a:pt x="586421" y="1050365"/>
                  </a:lnTo>
                  <a:lnTo>
                    <a:pt x="588139" y="1048769"/>
                  </a:lnTo>
                  <a:lnTo>
                    <a:pt x="588116" y="1048014"/>
                  </a:lnTo>
                  <a:lnTo>
                    <a:pt x="585933" y="1041520"/>
                  </a:lnTo>
                  <a:lnTo>
                    <a:pt x="587410" y="1040901"/>
                  </a:lnTo>
                  <a:lnTo>
                    <a:pt x="590107" y="1048201"/>
                  </a:lnTo>
                  <a:lnTo>
                    <a:pt x="590942" y="1047447"/>
                  </a:lnTo>
                  <a:lnTo>
                    <a:pt x="591175" y="1047236"/>
                  </a:lnTo>
                  <a:lnTo>
                    <a:pt x="592845" y="1040051"/>
                  </a:lnTo>
                  <a:lnTo>
                    <a:pt x="595024" y="1040242"/>
                  </a:lnTo>
                  <a:lnTo>
                    <a:pt x="597918" y="1042287"/>
                  </a:lnTo>
                  <a:lnTo>
                    <a:pt x="598552" y="1042734"/>
                  </a:lnTo>
                  <a:lnTo>
                    <a:pt x="599258" y="1043225"/>
                  </a:lnTo>
                  <a:lnTo>
                    <a:pt x="599707" y="1043498"/>
                  </a:lnTo>
                  <a:lnTo>
                    <a:pt x="602441" y="1048569"/>
                  </a:lnTo>
                  <a:lnTo>
                    <a:pt x="602490" y="1048642"/>
                  </a:lnTo>
                  <a:lnTo>
                    <a:pt x="602532" y="1048719"/>
                  </a:lnTo>
                  <a:lnTo>
                    <a:pt x="602573" y="1048828"/>
                  </a:lnTo>
                  <a:lnTo>
                    <a:pt x="602604" y="1048983"/>
                  </a:lnTo>
                  <a:lnTo>
                    <a:pt x="602619" y="1049137"/>
                  </a:lnTo>
                  <a:lnTo>
                    <a:pt x="602623" y="1049242"/>
                  </a:lnTo>
                  <a:lnTo>
                    <a:pt x="602623" y="1049351"/>
                  </a:lnTo>
                  <a:lnTo>
                    <a:pt x="602615" y="1049460"/>
                  </a:lnTo>
                  <a:lnTo>
                    <a:pt x="602600" y="1049565"/>
                  </a:lnTo>
                  <a:lnTo>
                    <a:pt x="602570" y="1049665"/>
                  </a:lnTo>
                  <a:lnTo>
                    <a:pt x="602509" y="1049806"/>
                  </a:lnTo>
                  <a:lnTo>
                    <a:pt x="602419" y="1049942"/>
                  </a:lnTo>
                  <a:lnTo>
                    <a:pt x="602313" y="1050070"/>
                  </a:lnTo>
                  <a:lnTo>
                    <a:pt x="602192" y="1050192"/>
                  </a:lnTo>
                  <a:lnTo>
                    <a:pt x="602071" y="1050297"/>
                  </a:lnTo>
                  <a:lnTo>
                    <a:pt x="601935" y="1050406"/>
                  </a:lnTo>
                  <a:lnTo>
                    <a:pt x="601788" y="1050497"/>
                  </a:lnTo>
                  <a:lnTo>
                    <a:pt x="601633" y="1050584"/>
                  </a:lnTo>
                  <a:lnTo>
                    <a:pt x="601471" y="1050652"/>
                  </a:lnTo>
                  <a:lnTo>
                    <a:pt x="601308" y="1050711"/>
                  </a:lnTo>
                  <a:lnTo>
                    <a:pt x="601150" y="1050802"/>
                  </a:lnTo>
                  <a:lnTo>
                    <a:pt x="600984" y="1050879"/>
                  </a:lnTo>
                  <a:lnTo>
                    <a:pt x="600821" y="1050929"/>
                  </a:lnTo>
                  <a:lnTo>
                    <a:pt x="600670" y="1050934"/>
                  </a:lnTo>
                  <a:lnTo>
                    <a:pt x="600666" y="1051143"/>
                  </a:lnTo>
                  <a:lnTo>
                    <a:pt x="597656" y="1050884"/>
                  </a:lnTo>
                  <a:lnTo>
                    <a:pt x="597060" y="1051784"/>
                  </a:lnTo>
                  <a:lnTo>
                    <a:pt x="597169" y="1052576"/>
                  </a:lnTo>
                  <a:lnTo>
                    <a:pt x="597248" y="1052842"/>
                  </a:lnTo>
                  <a:lnTo>
                    <a:pt x="597366" y="1053240"/>
                  </a:lnTo>
                  <a:lnTo>
                    <a:pt x="597520" y="1053826"/>
                  </a:lnTo>
                  <a:lnTo>
                    <a:pt x="598767" y="1055754"/>
                  </a:lnTo>
                  <a:lnTo>
                    <a:pt x="598837" y="1055757"/>
                  </a:lnTo>
                  <a:lnTo>
                    <a:pt x="601248" y="1055841"/>
                  </a:lnTo>
                  <a:lnTo>
                    <a:pt x="601293" y="1055427"/>
                  </a:lnTo>
                  <a:lnTo>
                    <a:pt x="601667" y="1055472"/>
                  </a:lnTo>
                  <a:lnTo>
                    <a:pt x="601388" y="1057296"/>
                  </a:lnTo>
                  <a:lnTo>
                    <a:pt x="601871" y="1057842"/>
                  </a:lnTo>
                  <a:lnTo>
                    <a:pt x="600436" y="1066861"/>
                  </a:lnTo>
                  <a:lnTo>
                    <a:pt x="599530" y="1066765"/>
                  </a:lnTo>
                  <a:lnTo>
                    <a:pt x="598631" y="1073260"/>
                  </a:lnTo>
                  <a:lnTo>
                    <a:pt x="598627" y="1073378"/>
                  </a:lnTo>
                  <a:lnTo>
                    <a:pt x="598646" y="1073473"/>
                  </a:lnTo>
                  <a:lnTo>
                    <a:pt x="598672" y="1073569"/>
                  </a:lnTo>
                  <a:lnTo>
                    <a:pt x="598706" y="1073660"/>
                  </a:lnTo>
                  <a:lnTo>
                    <a:pt x="598748" y="1073746"/>
                  </a:lnTo>
                  <a:lnTo>
                    <a:pt x="598797" y="1073828"/>
                  </a:lnTo>
                  <a:lnTo>
                    <a:pt x="598857" y="1073910"/>
                  </a:lnTo>
                  <a:lnTo>
                    <a:pt x="598929" y="1073992"/>
                  </a:lnTo>
                  <a:lnTo>
                    <a:pt x="599012" y="1074065"/>
                  </a:lnTo>
                  <a:lnTo>
                    <a:pt x="599095" y="1074124"/>
                  </a:lnTo>
                  <a:lnTo>
                    <a:pt x="599243" y="1074183"/>
                  </a:lnTo>
                  <a:lnTo>
                    <a:pt x="599371" y="1074201"/>
                  </a:lnTo>
                  <a:lnTo>
                    <a:pt x="599496" y="1074192"/>
                  </a:lnTo>
                  <a:lnTo>
                    <a:pt x="599941" y="1071154"/>
                  </a:lnTo>
                  <a:lnTo>
                    <a:pt x="600689" y="1071254"/>
                  </a:lnTo>
                  <a:lnTo>
                    <a:pt x="600281" y="1074310"/>
                  </a:lnTo>
                  <a:lnTo>
                    <a:pt x="601320" y="1074369"/>
                  </a:lnTo>
                  <a:lnTo>
                    <a:pt x="601705" y="1071354"/>
                  </a:lnTo>
                  <a:lnTo>
                    <a:pt x="602513" y="1071450"/>
                  </a:lnTo>
                  <a:lnTo>
                    <a:pt x="602196" y="1074347"/>
                  </a:lnTo>
                  <a:lnTo>
                    <a:pt x="602192" y="1074551"/>
                  </a:lnTo>
                  <a:lnTo>
                    <a:pt x="603268" y="1074656"/>
                  </a:lnTo>
                  <a:lnTo>
                    <a:pt x="603272" y="1074510"/>
                  </a:lnTo>
                  <a:lnTo>
                    <a:pt x="603635" y="1071554"/>
                  </a:lnTo>
                  <a:lnTo>
                    <a:pt x="604420" y="1071650"/>
                  </a:lnTo>
                  <a:lnTo>
                    <a:pt x="604077" y="1074733"/>
                  </a:lnTo>
                  <a:lnTo>
                    <a:pt x="605259" y="1074856"/>
                  </a:lnTo>
                  <a:lnTo>
                    <a:pt x="605561" y="1071795"/>
                  </a:lnTo>
                  <a:lnTo>
                    <a:pt x="606392" y="1071832"/>
                  </a:lnTo>
                  <a:lnTo>
                    <a:pt x="606048" y="1074956"/>
                  </a:lnTo>
                  <a:lnTo>
                    <a:pt x="607396" y="1075061"/>
                  </a:lnTo>
                  <a:lnTo>
                    <a:pt x="607555" y="1071936"/>
                  </a:lnTo>
                  <a:lnTo>
                    <a:pt x="608446" y="1071991"/>
                  </a:lnTo>
                  <a:lnTo>
                    <a:pt x="608186" y="1075056"/>
                  </a:lnTo>
                  <a:lnTo>
                    <a:pt x="609458" y="1074165"/>
                  </a:lnTo>
                  <a:lnTo>
                    <a:pt x="609594" y="1074042"/>
                  </a:lnTo>
                  <a:lnTo>
                    <a:pt x="609719" y="1073906"/>
                  </a:lnTo>
                  <a:lnTo>
                    <a:pt x="609825" y="1073755"/>
                  </a:lnTo>
                  <a:lnTo>
                    <a:pt x="609912" y="1073601"/>
                  </a:lnTo>
                  <a:lnTo>
                    <a:pt x="609968" y="1073446"/>
                  </a:lnTo>
                  <a:lnTo>
                    <a:pt x="610002" y="1073278"/>
                  </a:lnTo>
                  <a:lnTo>
                    <a:pt x="610029" y="1073101"/>
                  </a:lnTo>
                  <a:lnTo>
                    <a:pt x="610144" y="1071840"/>
                  </a:lnTo>
                  <a:lnTo>
                    <a:pt x="610437" y="1068689"/>
                  </a:lnTo>
                  <a:lnTo>
                    <a:pt x="610342" y="1068621"/>
                  </a:lnTo>
                  <a:lnTo>
                    <a:pt x="610267" y="1068530"/>
                  </a:lnTo>
                  <a:lnTo>
                    <a:pt x="610233" y="1068452"/>
                  </a:lnTo>
                  <a:lnTo>
                    <a:pt x="610221" y="1068352"/>
                  </a:lnTo>
                  <a:lnTo>
                    <a:pt x="610233" y="1068039"/>
                  </a:lnTo>
                  <a:lnTo>
                    <a:pt x="610199" y="1067370"/>
                  </a:lnTo>
                  <a:lnTo>
                    <a:pt x="610199" y="1067033"/>
                  </a:lnTo>
                  <a:lnTo>
                    <a:pt x="610214" y="1066701"/>
                  </a:lnTo>
                  <a:lnTo>
                    <a:pt x="610259" y="1066374"/>
                  </a:lnTo>
                  <a:lnTo>
                    <a:pt x="610338" y="1066024"/>
                  </a:lnTo>
                  <a:lnTo>
                    <a:pt x="610448" y="1065674"/>
                  </a:lnTo>
                  <a:lnTo>
                    <a:pt x="610584" y="1065328"/>
                  </a:lnTo>
                  <a:lnTo>
                    <a:pt x="610739" y="1064996"/>
                  </a:lnTo>
                  <a:lnTo>
                    <a:pt x="610916" y="1064678"/>
                  </a:lnTo>
                  <a:lnTo>
                    <a:pt x="610979" y="1064586"/>
                  </a:lnTo>
                  <a:lnTo>
                    <a:pt x="611150" y="1064336"/>
                  </a:lnTo>
                  <a:lnTo>
                    <a:pt x="611419" y="1064018"/>
                  </a:lnTo>
                  <a:lnTo>
                    <a:pt x="611713" y="1063713"/>
                  </a:lnTo>
                  <a:lnTo>
                    <a:pt x="612019" y="1063418"/>
                  </a:lnTo>
                  <a:lnTo>
                    <a:pt x="612329" y="1063131"/>
                  </a:lnTo>
                  <a:lnTo>
                    <a:pt x="612714" y="1062822"/>
                  </a:lnTo>
                  <a:lnTo>
                    <a:pt x="613129" y="1062544"/>
                  </a:lnTo>
                  <a:lnTo>
                    <a:pt x="613549" y="1062272"/>
                  </a:lnTo>
                  <a:lnTo>
                    <a:pt x="613941" y="1061981"/>
                  </a:lnTo>
                  <a:lnTo>
                    <a:pt x="614278" y="1061639"/>
                  </a:lnTo>
                  <a:lnTo>
                    <a:pt x="614572" y="1061207"/>
                  </a:lnTo>
                  <a:lnTo>
                    <a:pt x="614814" y="1060730"/>
                  </a:lnTo>
                  <a:lnTo>
                    <a:pt x="615014" y="1060221"/>
                  </a:lnTo>
                  <a:lnTo>
                    <a:pt x="615191" y="1059702"/>
                  </a:lnTo>
                  <a:lnTo>
                    <a:pt x="615448" y="1058861"/>
                  </a:lnTo>
                  <a:lnTo>
                    <a:pt x="615535" y="1058533"/>
                  </a:lnTo>
                  <a:lnTo>
                    <a:pt x="615611" y="1058201"/>
                  </a:lnTo>
                  <a:lnTo>
                    <a:pt x="615679" y="1057865"/>
                  </a:lnTo>
                  <a:lnTo>
                    <a:pt x="615739" y="1057533"/>
                  </a:lnTo>
                  <a:lnTo>
                    <a:pt x="616223" y="1057856"/>
                  </a:lnTo>
                  <a:lnTo>
                    <a:pt x="617673" y="1051857"/>
                  </a:lnTo>
                  <a:lnTo>
                    <a:pt x="618292" y="1052184"/>
                  </a:lnTo>
                  <a:lnTo>
                    <a:pt x="618436" y="1052102"/>
                  </a:lnTo>
                  <a:lnTo>
                    <a:pt x="618587" y="1052025"/>
                  </a:lnTo>
                  <a:lnTo>
                    <a:pt x="618742" y="1051957"/>
                  </a:lnTo>
                  <a:lnTo>
                    <a:pt x="618900" y="1051893"/>
                  </a:lnTo>
                  <a:lnTo>
                    <a:pt x="619059" y="1051839"/>
                  </a:lnTo>
                  <a:lnTo>
                    <a:pt x="619259" y="1051784"/>
                  </a:lnTo>
                  <a:lnTo>
                    <a:pt x="619463" y="1051739"/>
                  </a:lnTo>
                  <a:lnTo>
                    <a:pt x="619671" y="1051702"/>
                  </a:lnTo>
                  <a:lnTo>
                    <a:pt x="619882" y="1051684"/>
                  </a:lnTo>
                  <a:lnTo>
                    <a:pt x="620090" y="1051675"/>
                  </a:lnTo>
                  <a:lnTo>
                    <a:pt x="620328" y="1051684"/>
                  </a:lnTo>
                  <a:lnTo>
                    <a:pt x="620566" y="1051702"/>
                  </a:lnTo>
                  <a:lnTo>
                    <a:pt x="620804" y="1051739"/>
                  </a:lnTo>
                  <a:lnTo>
                    <a:pt x="621034" y="1051793"/>
                  </a:lnTo>
                  <a:lnTo>
                    <a:pt x="621249" y="1051875"/>
                  </a:lnTo>
                  <a:lnTo>
                    <a:pt x="621476" y="1052002"/>
                  </a:lnTo>
                  <a:lnTo>
                    <a:pt x="621691" y="1052157"/>
                  </a:lnTo>
                  <a:lnTo>
                    <a:pt x="621895" y="1052339"/>
                  </a:lnTo>
                  <a:lnTo>
                    <a:pt x="622076" y="1052535"/>
                  </a:lnTo>
                  <a:lnTo>
                    <a:pt x="622220" y="1052748"/>
                  </a:lnTo>
                  <a:lnTo>
                    <a:pt x="622322" y="1052953"/>
                  </a:lnTo>
                  <a:lnTo>
                    <a:pt x="622405" y="1053176"/>
                  </a:lnTo>
                  <a:lnTo>
                    <a:pt x="622469" y="1053408"/>
                  </a:lnTo>
                  <a:lnTo>
                    <a:pt x="622503" y="1053644"/>
                  </a:lnTo>
                  <a:lnTo>
                    <a:pt x="622511" y="1053876"/>
                  </a:lnTo>
                  <a:lnTo>
                    <a:pt x="622737" y="1053967"/>
                  </a:lnTo>
                  <a:lnTo>
                    <a:pt x="622715" y="1054208"/>
                  </a:lnTo>
                  <a:lnTo>
                    <a:pt x="622673" y="1054445"/>
                  </a:lnTo>
                  <a:lnTo>
                    <a:pt x="622613" y="1054681"/>
                  </a:lnTo>
                  <a:lnTo>
                    <a:pt x="622537" y="1054913"/>
                  </a:lnTo>
                  <a:lnTo>
                    <a:pt x="622447" y="1055131"/>
                  </a:lnTo>
                  <a:lnTo>
                    <a:pt x="622352" y="1055286"/>
                  </a:lnTo>
                  <a:lnTo>
                    <a:pt x="622231" y="1055436"/>
                  </a:lnTo>
                  <a:lnTo>
                    <a:pt x="622107" y="1055582"/>
                  </a:lnTo>
                  <a:lnTo>
                    <a:pt x="622005" y="1055727"/>
                  </a:lnTo>
                  <a:lnTo>
                    <a:pt x="621940" y="1055886"/>
                  </a:lnTo>
                  <a:lnTo>
                    <a:pt x="621117" y="1059557"/>
                  </a:lnTo>
                  <a:lnTo>
                    <a:pt x="621106" y="1059843"/>
                  </a:lnTo>
                  <a:lnTo>
                    <a:pt x="621113" y="1059989"/>
                  </a:lnTo>
                  <a:lnTo>
                    <a:pt x="621129" y="1060134"/>
                  </a:lnTo>
                  <a:lnTo>
                    <a:pt x="621147" y="1060275"/>
                  </a:lnTo>
                  <a:lnTo>
                    <a:pt x="621193" y="1060443"/>
                  </a:lnTo>
                  <a:lnTo>
                    <a:pt x="621249" y="1060603"/>
                  </a:lnTo>
                  <a:lnTo>
                    <a:pt x="621385" y="1060925"/>
                  </a:lnTo>
                  <a:lnTo>
                    <a:pt x="621450" y="1061089"/>
                  </a:lnTo>
                  <a:lnTo>
                    <a:pt x="621517" y="1061317"/>
                  </a:lnTo>
                  <a:lnTo>
                    <a:pt x="621574" y="1061549"/>
                  </a:lnTo>
                  <a:lnTo>
                    <a:pt x="621646" y="1061811"/>
                  </a:lnTo>
                  <a:lnTo>
                    <a:pt x="621703" y="1062003"/>
                  </a:lnTo>
                  <a:lnTo>
                    <a:pt x="621786" y="1062217"/>
                  </a:lnTo>
                  <a:lnTo>
                    <a:pt x="621959" y="1062540"/>
                  </a:lnTo>
                  <a:lnTo>
                    <a:pt x="622171" y="1062845"/>
                  </a:lnTo>
                  <a:lnTo>
                    <a:pt x="622409" y="1063136"/>
                  </a:lnTo>
                  <a:lnTo>
                    <a:pt x="622662" y="1063413"/>
                  </a:lnTo>
                  <a:lnTo>
                    <a:pt x="622926" y="1063677"/>
                  </a:lnTo>
                  <a:lnTo>
                    <a:pt x="623157" y="1063886"/>
                  </a:lnTo>
                  <a:lnTo>
                    <a:pt x="623398" y="1064086"/>
                  </a:lnTo>
                  <a:lnTo>
                    <a:pt x="623904" y="1064459"/>
                  </a:lnTo>
                  <a:lnTo>
                    <a:pt x="624392" y="1064805"/>
                  </a:lnTo>
                  <a:lnTo>
                    <a:pt x="624618" y="1064960"/>
                  </a:lnTo>
                  <a:lnTo>
                    <a:pt x="625087" y="1065269"/>
                  </a:lnTo>
                  <a:lnTo>
                    <a:pt x="625324" y="1065419"/>
                  </a:lnTo>
                  <a:lnTo>
                    <a:pt x="625566" y="1065664"/>
                  </a:lnTo>
                  <a:lnTo>
                    <a:pt x="625800" y="1065928"/>
                  </a:lnTo>
                  <a:lnTo>
                    <a:pt x="626019" y="1066206"/>
                  </a:lnTo>
                  <a:lnTo>
                    <a:pt x="626223" y="1066488"/>
                  </a:lnTo>
                  <a:lnTo>
                    <a:pt x="626412" y="1066783"/>
                  </a:lnTo>
                  <a:lnTo>
                    <a:pt x="626578" y="1067074"/>
                  </a:lnTo>
                  <a:lnTo>
                    <a:pt x="626729" y="1067379"/>
                  </a:lnTo>
                  <a:lnTo>
                    <a:pt x="626869" y="1067693"/>
                  </a:lnTo>
                  <a:lnTo>
                    <a:pt x="626994" y="1068011"/>
                  </a:lnTo>
                  <a:lnTo>
                    <a:pt x="627111" y="1068330"/>
                  </a:lnTo>
                  <a:lnTo>
                    <a:pt x="627247" y="1068721"/>
                  </a:lnTo>
                  <a:lnTo>
                    <a:pt x="627368" y="1069121"/>
                  </a:lnTo>
                  <a:lnTo>
                    <a:pt x="627473" y="1069526"/>
                  </a:lnTo>
                  <a:lnTo>
                    <a:pt x="627556" y="1069930"/>
                  </a:lnTo>
                  <a:lnTo>
                    <a:pt x="627613" y="1070340"/>
                  </a:lnTo>
                  <a:lnTo>
                    <a:pt x="627655" y="1070858"/>
                  </a:lnTo>
                  <a:lnTo>
                    <a:pt x="627655" y="1071386"/>
                  </a:lnTo>
                  <a:lnTo>
                    <a:pt x="627625" y="1071918"/>
                  </a:lnTo>
                  <a:lnTo>
                    <a:pt x="627556" y="1072441"/>
                  </a:lnTo>
                  <a:lnTo>
                    <a:pt x="627454" y="1072950"/>
                  </a:lnTo>
                  <a:lnTo>
                    <a:pt x="626869" y="1075784"/>
                  </a:lnTo>
                  <a:lnTo>
                    <a:pt x="626748" y="1076166"/>
                  </a:lnTo>
                  <a:lnTo>
                    <a:pt x="626612" y="1076671"/>
                  </a:lnTo>
                  <a:lnTo>
                    <a:pt x="626499" y="1077185"/>
                  </a:lnTo>
                  <a:lnTo>
                    <a:pt x="626420" y="1077708"/>
                  </a:lnTo>
                  <a:lnTo>
                    <a:pt x="626386" y="1078226"/>
                  </a:lnTo>
                  <a:lnTo>
                    <a:pt x="626397" y="1078736"/>
                  </a:lnTo>
                  <a:lnTo>
                    <a:pt x="626465" y="1079263"/>
                  </a:lnTo>
                  <a:lnTo>
                    <a:pt x="626586" y="1079791"/>
                  </a:lnTo>
                  <a:lnTo>
                    <a:pt x="626752" y="1080309"/>
                  </a:lnTo>
                  <a:lnTo>
                    <a:pt x="626956" y="1080814"/>
                  </a:lnTo>
                  <a:lnTo>
                    <a:pt x="627194" y="1081287"/>
                  </a:lnTo>
                  <a:lnTo>
                    <a:pt x="627526" y="1081828"/>
                  </a:lnTo>
                  <a:lnTo>
                    <a:pt x="627915" y="1082347"/>
                  </a:lnTo>
                  <a:lnTo>
                    <a:pt x="628353" y="1082829"/>
                  </a:lnTo>
                  <a:lnTo>
                    <a:pt x="628833" y="1083266"/>
                  </a:lnTo>
                  <a:lnTo>
                    <a:pt x="629339" y="1083634"/>
                  </a:lnTo>
                  <a:lnTo>
                    <a:pt x="629977" y="1083980"/>
                  </a:lnTo>
                  <a:lnTo>
                    <a:pt x="630687" y="1084248"/>
                  </a:lnTo>
                  <a:lnTo>
                    <a:pt x="631435" y="1084444"/>
                  </a:lnTo>
                  <a:lnTo>
                    <a:pt x="632191" y="1084553"/>
                  </a:lnTo>
                  <a:lnTo>
                    <a:pt x="632919" y="1084580"/>
                  </a:lnTo>
                  <a:lnTo>
                    <a:pt x="633573" y="1084525"/>
                  </a:lnTo>
                  <a:lnTo>
                    <a:pt x="634237" y="1084403"/>
                  </a:lnTo>
                  <a:lnTo>
                    <a:pt x="634895" y="1084212"/>
                  </a:lnTo>
                  <a:lnTo>
                    <a:pt x="635525" y="1083966"/>
                  </a:lnTo>
                  <a:lnTo>
                    <a:pt x="636107" y="1083661"/>
                  </a:lnTo>
                  <a:lnTo>
                    <a:pt x="636311" y="1083529"/>
                  </a:lnTo>
                  <a:lnTo>
                    <a:pt x="636515" y="1083388"/>
                  </a:lnTo>
                  <a:lnTo>
                    <a:pt x="636711" y="1083238"/>
                  </a:lnTo>
                  <a:lnTo>
                    <a:pt x="637085" y="1082920"/>
                  </a:lnTo>
                  <a:lnTo>
                    <a:pt x="637319" y="1082693"/>
                  </a:lnTo>
                  <a:lnTo>
                    <a:pt x="637538" y="1082456"/>
                  </a:lnTo>
                  <a:lnTo>
                    <a:pt x="637746" y="1082206"/>
                  </a:lnTo>
                  <a:lnTo>
                    <a:pt x="637950" y="1081951"/>
                  </a:lnTo>
                  <a:lnTo>
                    <a:pt x="638313" y="1081451"/>
                  </a:lnTo>
                  <a:lnTo>
                    <a:pt x="638475" y="1081210"/>
                  </a:lnTo>
                  <a:lnTo>
                    <a:pt x="638781" y="1080709"/>
                  </a:lnTo>
                  <a:lnTo>
                    <a:pt x="638924" y="1080455"/>
                  </a:lnTo>
                  <a:lnTo>
                    <a:pt x="639672" y="1079013"/>
                  </a:lnTo>
                  <a:lnTo>
                    <a:pt x="640322" y="1077430"/>
                  </a:lnTo>
                  <a:lnTo>
                    <a:pt x="641511" y="1074406"/>
                  </a:lnTo>
                  <a:lnTo>
                    <a:pt x="642165" y="1072546"/>
                  </a:lnTo>
                  <a:lnTo>
                    <a:pt x="642690" y="1070235"/>
                  </a:lnTo>
                  <a:lnTo>
                    <a:pt x="642743" y="1069953"/>
                  </a:lnTo>
                  <a:lnTo>
                    <a:pt x="642882" y="1069398"/>
                  </a:lnTo>
                  <a:lnTo>
                    <a:pt x="642965" y="1069126"/>
                  </a:lnTo>
                  <a:lnTo>
                    <a:pt x="643056" y="1068853"/>
                  </a:lnTo>
                  <a:lnTo>
                    <a:pt x="643150" y="1068602"/>
                  </a:lnTo>
                  <a:lnTo>
                    <a:pt x="643252" y="1068352"/>
                  </a:lnTo>
                  <a:lnTo>
                    <a:pt x="643362" y="1068107"/>
                  </a:lnTo>
                  <a:lnTo>
                    <a:pt x="643876" y="1067020"/>
                  </a:lnTo>
                  <a:lnTo>
                    <a:pt x="644027" y="1066724"/>
                  </a:lnTo>
                  <a:lnTo>
                    <a:pt x="644189" y="1066438"/>
                  </a:lnTo>
                  <a:lnTo>
                    <a:pt x="644378" y="1066174"/>
                  </a:lnTo>
                  <a:lnTo>
                    <a:pt x="644672" y="1065824"/>
                  </a:lnTo>
                  <a:lnTo>
                    <a:pt x="644831" y="1065655"/>
                  </a:lnTo>
                  <a:lnTo>
                    <a:pt x="645001" y="1065510"/>
                  </a:lnTo>
                  <a:lnTo>
                    <a:pt x="645186" y="1065392"/>
                  </a:lnTo>
                  <a:lnTo>
                    <a:pt x="645352" y="1065319"/>
                  </a:lnTo>
                  <a:lnTo>
                    <a:pt x="645530" y="1065260"/>
                  </a:lnTo>
                  <a:lnTo>
                    <a:pt x="645715" y="1065214"/>
                  </a:lnTo>
                  <a:lnTo>
                    <a:pt x="645904" y="1065182"/>
                  </a:lnTo>
                  <a:lnTo>
                    <a:pt x="646089" y="1065164"/>
                  </a:lnTo>
                  <a:lnTo>
                    <a:pt x="646259" y="1065160"/>
                  </a:lnTo>
                  <a:lnTo>
                    <a:pt x="646433" y="1065169"/>
                  </a:lnTo>
                  <a:lnTo>
                    <a:pt x="646606" y="1065187"/>
                  </a:lnTo>
                  <a:lnTo>
                    <a:pt x="646780" y="1065214"/>
                  </a:lnTo>
                  <a:lnTo>
                    <a:pt x="646946" y="1065251"/>
                  </a:lnTo>
                  <a:lnTo>
                    <a:pt x="647165" y="1065305"/>
                  </a:lnTo>
                  <a:lnTo>
                    <a:pt x="647388" y="1065373"/>
                  </a:lnTo>
                  <a:lnTo>
                    <a:pt x="647599" y="1065455"/>
                  </a:lnTo>
                  <a:lnTo>
                    <a:pt x="647800" y="1065560"/>
                  </a:lnTo>
                  <a:lnTo>
                    <a:pt x="647977" y="1065683"/>
                  </a:lnTo>
                  <a:lnTo>
                    <a:pt x="648087" y="1065792"/>
                  </a:lnTo>
                  <a:lnTo>
                    <a:pt x="648189" y="1065915"/>
                  </a:lnTo>
                  <a:lnTo>
                    <a:pt x="648283" y="1066042"/>
                  </a:lnTo>
                  <a:lnTo>
                    <a:pt x="648370" y="1066178"/>
                  </a:lnTo>
                  <a:lnTo>
                    <a:pt x="648445" y="1066315"/>
                  </a:lnTo>
                  <a:lnTo>
                    <a:pt x="648521" y="1066469"/>
                  </a:lnTo>
                  <a:lnTo>
                    <a:pt x="648585" y="1066629"/>
                  </a:lnTo>
                  <a:lnTo>
                    <a:pt x="648744" y="1067115"/>
                  </a:lnTo>
                  <a:lnTo>
                    <a:pt x="648895" y="1067552"/>
                  </a:lnTo>
                  <a:lnTo>
                    <a:pt x="648936" y="1067702"/>
                  </a:lnTo>
                  <a:lnTo>
                    <a:pt x="649008" y="1067984"/>
                  </a:lnTo>
                  <a:lnTo>
                    <a:pt x="649050" y="1068125"/>
                  </a:lnTo>
                  <a:lnTo>
                    <a:pt x="649080" y="1068266"/>
                  </a:lnTo>
                  <a:lnTo>
                    <a:pt x="649091" y="1068398"/>
                  </a:lnTo>
                  <a:lnTo>
                    <a:pt x="649065" y="1068507"/>
                  </a:lnTo>
                  <a:lnTo>
                    <a:pt x="649016" y="1068580"/>
                  </a:lnTo>
                  <a:lnTo>
                    <a:pt x="648944" y="1068639"/>
                  </a:lnTo>
                  <a:lnTo>
                    <a:pt x="648782" y="1068748"/>
                  </a:lnTo>
                  <a:lnTo>
                    <a:pt x="648714" y="1068816"/>
                  </a:lnTo>
                  <a:lnTo>
                    <a:pt x="648642" y="1068930"/>
                  </a:lnTo>
                  <a:lnTo>
                    <a:pt x="648578" y="1069057"/>
                  </a:lnTo>
                  <a:lnTo>
                    <a:pt x="648528" y="1069189"/>
                  </a:lnTo>
                  <a:lnTo>
                    <a:pt x="648491" y="1069330"/>
                  </a:lnTo>
                  <a:lnTo>
                    <a:pt x="648461" y="1069467"/>
                  </a:lnTo>
                  <a:lnTo>
                    <a:pt x="648442" y="1069644"/>
                  </a:lnTo>
                  <a:lnTo>
                    <a:pt x="648442" y="1069830"/>
                  </a:lnTo>
                  <a:lnTo>
                    <a:pt x="648461" y="1070017"/>
                  </a:lnTo>
                  <a:lnTo>
                    <a:pt x="648498" y="1070199"/>
                  </a:lnTo>
                  <a:lnTo>
                    <a:pt x="648551" y="1070372"/>
                  </a:lnTo>
                  <a:lnTo>
                    <a:pt x="648668" y="1071618"/>
                  </a:lnTo>
                  <a:lnTo>
                    <a:pt x="648744" y="1073214"/>
                  </a:lnTo>
                  <a:lnTo>
                    <a:pt x="649329" y="1079181"/>
                  </a:lnTo>
                  <a:lnTo>
                    <a:pt x="649333" y="1079459"/>
                  </a:lnTo>
                  <a:lnTo>
                    <a:pt x="649310" y="1079741"/>
                  </a:lnTo>
                  <a:lnTo>
                    <a:pt x="649261" y="1080027"/>
                  </a:lnTo>
                  <a:lnTo>
                    <a:pt x="649193" y="1080300"/>
                  </a:lnTo>
                  <a:lnTo>
                    <a:pt x="649099" y="1080564"/>
                  </a:lnTo>
                  <a:lnTo>
                    <a:pt x="648982" y="1080787"/>
                  </a:lnTo>
                  <a:lnTo>
                    <a:pt x="648827" y="1080992"/>
                  </a:lnTo>
                  <a:lnTo>
                    <a:pt x="648661" y="1081196"/>
                  </a:lnTo>
                  <a:lnTo>
                    <a:pt x="648510" y="1081401"/>
                  </a:lnTo>
                  <a:lnTo>
                    <a:pt x="648393" y="1081624"/>
                  </a:lnTo>
                  <a:lnTo>
                    <a:pt x="647581" y="1082615"/>
                  </a:lnTo>
                  <a:lnTo>
                    <a:pt x="646886" y="1083639"/>
                  </a:lnTo>
                  <a:lnTo>
                    <a:pt x="647093" y="1083875"/>
                  </a:lnTo>
                  <a:lnTo>
                    <a:pt x="644163" y="1087154"/>
                  </a:lnTo>
                  <a:lnTo>
                    <a:pt x="643978" y="1086991"/>
                  </a:lnTo>
                  <a:lnTo>
                    <a:pt x="643823" y="1087095"/>
                  </a:lnTo>
                  <a:lnTo>
                    <a:pt x="643675" y="1087218"/>
                  </a:lnTo>
                  <a:lnTo>
                    <a:pt x="643536" y="1087345"/>
                  </a:lnTo>
                  <a:lnTo>
                    <a:pt x="643407" y="1087486"/>
                  </a:lnTo>
                  <a:lnTo>
                    <a:pt x="643290" y="1087632"/>
                  </a:lnTo>
                  <a:lnTo>
                    <a:pt x="643196" y="1087773"/>
                  </a:lnTo>
                  <a:lnTo>
                    <a:pt x="643109" y="1087914"/>
                  </a:lnTo>
                  <a:lnTo>
                    <a:pt x="643033" y="1088069"/>
                  </a:lnTo>
                  <a:lnTo>
                    <a:pt x="642901" y="1088378"/>
                  </a:lnTo>
                  <a:lnTo>
                    <a:pt x="642860" y="1088505"/>
                  </a:lnTo>
                  <a:lnTo>
                    <a:pt x="642826" y="1088637"/>
                  </a:lnTo>
                  <a:lnTo>
                    <a:pt x="642765" y="1088901"/>
                  </a:lnTo>
                  <a:lnTo>
                    <a:pt x="642727" y="1089033"/>
                  </a:lnTo>
                  <a:lnTo>
                    <a:pt x="642675" y="1089197"/>
                  </a:lnTo>
                  <a:lnTo>
                    <a:pt x="642554" y="1089529"/>
                  </a:lnTo>
                  <a:lnTo>
                    <a:pt x="642486" y="1089692"/>
                  </a:lnTo>
                  <a:lnTo>
                    <a:pt x="642410" y="1089847"/>
                  </a:lnTo>
                  <a:lnTo>
                    <a:pt x="642320" y="1090002"/>
                  </a:lnTo>
                  <a:lnTo>
                    <a:pt x="642225" y="1090152"/>
                  </a:lnTo>
                  <a:lnTo>
                    <a:pt x="642014" y="1090447"/>
                  </a:lnTo>
                  <a:lnTo>
                    <a:pt x="641640" y="1090943"/>
                  </a:lnTo>
                  <a:lnTo>
                    <a:pt x="641451" y="1091171"/>
                  </a:lnTo>
                  <a:lnTo>
                    <a:pt x="641345" y="1091284"/>
                  </a:lnTo>
                  <a:lnTo>
                    <a:pt x="641009" y="1091625"/>
                  </a:lnTo>
                  <a:lnTo>
                    <a:pt x="640903" y="1091744"/>
                  </a:lnTo>
                  <a:lnTo>
                    <a:pt x="640798" y="1091880"/>
                  </a:lnTo>
                  <a:lnTo>
                    <a:pt x="640696" y="1092021"/>
                  </a:lnTo>
                  <a:lnTo>
                    <a:pt x="640511" y="1092312"/>
                  </a:lnTo>
                  <a:lnTo>
                    <a:pt x="640424" y="1092462"/>
                  </a:lnTo>
                  <a:lnTo>
                    <a:pt x="640348" y="1092621"/>
                  </a:lnTo>
                  <a:lnTo>
                    <a:pt x="640159" y="1093122"/>
                  </a:lnTo>
                  <a:lnTo>
                    <a:pt x="640084" y="1093281"/>
                  </a:lnTo>
                  <a:lnTo>
                    <a:pt x="640004" y="1093427"/>
                  </a:lnTo>
                  <a:lnTo>
                    <a:pt x="639823" y="1093708"/>
                  </a:lnTo>
                  <a:lnTo>
                    <a:pt x="639729" y="1093845"/>
                  </a:lnTo>
                  <a:lnTo>
                    <a:pt x="639627" y="1093977"/>
                  </a:lnTo>
                  <a:lnTo>
                    <a:pt x="639687" y="1094682"/>
                  </a:lnTo>
                  <a:lnTo>
                    <a:pt x="639064" y="1095396"/>
                  </a:lnTo>
                  <a:lnTo>
                    <a:pt x="638883" y="1095278"/>
                  </a:lnTo>
                  <a:lnTo>
                    <a:pt x="637995" y="1096465"/>
                  </a:lnTo>
                  <a:lnTo>
                    <a:pt x="637561" y="1096915"/>
                  </a:lnTo>
                  <a:lnTo>
                    <a:pt x="637697" y="1097120"/>
                  </a:lnTo>
                  <a:lnTo>
                    <a:pt x="637610" y="1097315"/>
                  </a:lnTo>
                  <a:lnTo>
                    <a:pt x="638029" y="1097697"/>
                  </a:lnTo>
                  <a:lnTo>
                    <a:pt x="637720" y="1099066"/>
                  </a:lnTo>
                  <a:lnTo>
                    <a:pt x="638229" y="1099276"/>
                  </a:lnTo>
                  <a:lnTo>
                    <a:pt x="636458" y="1106171"/>
                  </a:lnTo>
                  <a:lnTo>
                    <a:pt x="636851" y="1106244"/>
                  </a:lnTo>
                  <a:lnTo>
                    <a:pt x="636919" y="1106280"/>
                  </a:lnTo>
                  <a:lnTo>
                    <a:pt x="636998" y="1106330"/>
                  </a:lnTo>
                  <a:lnTo>
                    <a:pt x="637108" y="1106421"/>
                  </a:lnTo>
                  <a:lnTo>
                    <a:pt x="637164" y="1106526"/>
                  </a:lnTo>
                  <a:lnTo>
                    <a:pt x="637134" y="1106649"/>
                  </a:lnTo>
                  <a:lnTo>
                    <a:pt x="637040" y="1106771"/>
                  </a:lnTo>
                  <a:lnTo>
                    <a:pt x="636938" y="1106826"/>
                  </a:lnTo>
                  <a:lnTo>
                    <a:pt x="636817" y="1106831"/>
                  </a:lnTo>
                  <a:lnTo>
                    <a:pt x="636704" y="1106803"/>
                  </a:lnTo>
                  <a:lnTo>
                    <a:pt x="636670" y="1106949"/>
                  </a:lnTo>
                  <a:lnTo>
                    <a:pt x="636647" y="1107094"/>
                  </a:lnTo>
                  <a:lnTo>
                    <a:pt x="636632" y="1107249"/>
                  </a:lnTo>
                  <a:lnTo>
                    <a:pt x="636628" y="1107399"/>
                  </a:lnTo>
                  <a:lnTo>
                    <a:pt x="636636" y="1107545"/>
                  </a:lnTo>
                  <a:lnTo>
                    <a:pt x="636670" y="1107772"/>
                  </a:lnTo>
                  <a:lnTo>
                    <a:pt x="636730" y="1108004"/>
                  </a:lnTo>
                  <a:lnTo>
                    <a:pt x="636817" y="1108227"/>
                  </a:lnTo>
                  <a:lnTo>
                    <a:pt x="636923" y="1108441"/>
                  </a:lnTo>
                  <a:lnTo>
                    <a:pt x="637044" y="1108641"/>
                  </a:lnTo>
                  <a:lnTo>
                    <a:pt x="637127" y="1108755"/>
                  </a:lnTo>
                  <a:lnTo>
                    <a:pt x="637312" y="1108973"/>
                  </a:lnTo>
                  <a:lnTo>
                    <a:pt x="637414" y="1109073"/>
                  </a:lnTo>
                  <a:lnTo>
                    <a:pt x="637519" y="1109164"/>
                  </a:lnTo>
                  <a:lnTo>
                    <a:pt x="638486" y="1107490"/>
                  </a:lnTo>
                  <a:lnTo>
                    <a:pt x="638177" y="1107285"/>
                  </a:lnTo>
                  <a:lnTo>
                    <a:pt x="638415" y="1106803"/>
                  </a:lnTo>
                  <a:lnTo>
                    <a:pt x="639094" y="1107158"/>
                  </a:lnTo>
                  <a:lnTo>
                    <a:pt x="644884" y="1095323"/>
                  </a:lnTo>
                  <a:lnTo>
                    <a:pt x="647259" y="1096537"/>
                  </a:lnTo>
                  <a:lnTo>
                    <a:pt x="646285" y="1098384"/>
                  </a:lnTo>
                  <a:lnTo>
                    <a:pt x="640284" y="1110929"/>
                  </a:lnTo>
                  <a:lnTo>
                    <a:pt x="642588" y="1111311"/>
                  </a:lnTo>
                  <a:lnTo>
                    <a:pt x="642811" y="1110970"/>
                  </a:lnTo>
                  <a:lnTo>
                    <a:pt x="643347" y="1110151"/>
                  </a:lnTo>
                  <a:lnTo>
                    <a:pt x="643120" y="1110006"/>
                  </a:lnTo>
                  <a:lnTo>
                    <a:pt x="643445" y="1109410"/>
                  </a:lnTo>
                  <a:lnTo>
                    <a:pt x="644404" y="1110028"/>
                  </a:lnTo>
                  <a:lnTo>
                    <a:pt x="650375" y="1099767"/>
                  </a:lnTo>
                  <a:lnTo>
                    <a:pt x="652877" y="1093382"/>
                  </a:lnTo>
                  <a:lnTo>
                    <a:pt x="658609" y="1078754"/>
                  </a:lnTo>
                  <a:lnTo>
                    <a:pt x="658695" y="1078631"/>
                  </a:lnTo>
                  <a:lnTo>
                    <a:pt x="658850" y="1078513"/>
                  </a:lnTo>
                  <a:lnTo>
                    <a:pt x="659043" y="1078413"/>
                  </a:lnTo>
                  <a:lnTo>
                    <a:pt x="659232" y="1078358"/>
                  </a:lnTo>
                  <a:lnTo>
                    <a:pt x="659383" y="1078358"/>
                  </a:lnTo>
                  <a:lnTo>
                    <a:pt x="659470" y="1078408"/>
                  </a:lnTo>
                  <a:lnTo>
                    <a:pt x="659549" y="1078490"/>
                  </a:lnTo>
                  <a:lnTo>
                    <a:pt x="659700" y="1078690"/>
                  </a:lnTo>
                  <a:lnTo>
                    <a:pt x="659783" y="1078777"/>
                  </a:lnTo>
                  <a:lnTo>
                    <a:pt x="661819" y="1085012"/>
                  </a:lnTo>
                  <a:lnTo>
                    <a:pt x="666619" y="1083898"/>
                  </a:lnTo>
                  <a:lnTo>
                    <a:pt x="664413" y="1076603"/>
                  </a:lnTo>
                  <a:lnTo>
                    <a:pt x="664421" y="1076139"/>
                  </a:lnTo>
                  <a:lnTo>
                    <a:pt x="666653" y="1065110"/>
                  </a:lnTo>
                  <a:lnTo>
                    <a:pt x="671015" y="1060575"/>
                  </a:lnTo>
                  <a:lnTo>
                    <a:pt x="671472" y="1060839"/>
                  </a:lnTo>
                  <a:lnTo>
                    <a:pt x="671619" y="1060789"/>
                  </a:lnTo>
                  <a:lnTo>
                    <a:pt x="671774" y="1060744"/>
                  </a:lnTo>
                  <a:lnTo>
                    <a:pt x="671929" y="1060703"/>
                  </a:lnTo>
                  <a:lnTo>
                    <a:pt x="672084" y="1060671"/>
                  </a:lnTo>
                  <a:lnTo>
                    <a:pt x="672239" y="1060648"/>
                  </a:lnTo>
                  <a:lnTo>
                    <a:pt x="672571" y="1060625"/>
                  </a:lnTo>
                  <a:lnTo>
                    <a:pt x="672915" y="1060634"/>
                  </a:lnTo>
                  <a:lnTo>
                    <a:pt x="673255" y="1060675"/>
                  </a:lnTo>
                  <a:lnTo>
                    <a:pt x="673595" y="1060744"/>
                  </a:lnTo>
                  <a:lnTo>
                    <a:pt x="673919" y="1060830"/>
                  </a:lnTo>
                  <a:lnTo>
                    <a:pt x="674252" y="1060939"/>
                  </a:lnTo>
                  <a:lnTo>
                    <a:pt x="674580" y="1061080"/>
                  </a:lnTo>
                  <a:lnTo>
                    <a:pt x="674898" y="1061239"/>
                  </a:lnTo>
                  <a:lnTo>
                    <a:pt x="675203" y="1061426"/>
                  </a:lnTo>
                  <a:lnTo>
                    <a:pt x="675490" y="1061626"/>
                  </a:lnTo>
                  <a:lnTo>
                    <a:pt x="678942" y="1065783"/>
                  </a:lnTo>
                  <a:lnTo>
                    <a:pt x="679003" y="1065860"/>
                  </a:lnTo>
                  <a:lnTo>
                    <a:pt x="679052" y="1065965"/>
                  </a:lnTo>
                  <a:lnTo>
                    <a:pt x="679086" y="1066083"/>
                  </a:lnTo>
                  <a:lnTo>
                    <a:pt x="679097" y="1066201"/>
                  </a:lnTo>
                  <a:lnTo>
                    <a:pt x="679059" y="1066356"/>
                  </a:lnTo>
                  <a:lnTo>
                    <a:pt x="678973" y="1066456"/>
                  </a:lnTo>
                  <a:lnTo>
                    <a:pt x="678874" y="1066551"/>
                  </a:lnTo>
                  <a:lnTo>
                    <a:pt x="678568" y="1066647"/>
                  </a:lnTo>
                  <a:lnTo>
                    <a:pt x="678213" y="1066592"/>
                  </a:lnTo>
                  <a:lnTo>
                    <a:pt x="675404" y="1069667"/>
                  </a:lnTo>
                  <a:lnTo>
                    <a:pt x="675653" y="1069981"/>
                  </a:lnTo>
                  <a:lnTo>
                    <a:pt x="675645" y="1070390"/>
                  </a:lnTo>
                  <a:lnTo>
                    <a:pt x="675075" y="1070840"/>
                  </a:lnTo>
                  <a:lnTo>
                    <a:pt x="674471" y="1070576"/>
                  </a:lnTo>
                  <a:lnTo>
                    <a:pt x="673950" y="1071131"/>
                  </a:lnTo>
                  <a:lnTo>
                    <a:pt x="673995" y="1071436"/>
                  </a:lnTo>
                  <a:lnTo>
                    <a:pt x="671544" y="1074520"/>
                  </a:lnTo>
                  <a:lnTo>
                    <a:pt x="670989" y="1079995"/>
                  </a:lnTo>
                  <a:lnTo>
                    <a:pt x="670324" y="1084334"/>
                  </a:lnTo>
                  <a:lnTo>
                    <a:pt x="669584" y="1088610"/>
                  </a:lnTo>
                  <a:lnTo>
                    <a:pt x="671004" y="1096738"/>
                  </a:lnTo>
                  <a:lnTo>
                    <a:pt x="671400" y="1099098"/>
                  </a:lnTo>
                  <a:lnTo>
                    <a:pt x="671404" y="1099398"/>
                  </a:lnTo>
                  <a:lnTo>
                    <a:pt x="671389" y="1099708"/>
                  </a:lnTo>
                  <a:lnTo>
                    <a:pt x="671351" y="1100012"/>
                  </a:lnTo>
                  <a:lnTo>
                    <a:pt x="671294" y="1100317"/>
                  </a:lnTo>
                  <a:lnTo>
                    <a:pt x="671215" y="1100608"/>
                  </a:lnTo>
                  <a:lnTo>
                    <a:pt x="671128" y="1100854"/>
                  </a:lnTo>
                  <a:lnTo>
                    <a:pt x="671023" y="1101095"/>
                  </a:lnTo>
                  <a:lnTo>
                    <a:pt x="670902" y="1101336"/>
                  </a:lnTo>
                  <a:lnTo>
                    <a:pt x="670773" y="1101568"/>
                  </a:lnTo>
                  <a:lnTo>
                    <a:pt x="670637" y="1101795"/>
                  </a:lnTo>
                  <a:lnTo>
                    <a:pt x="670483" y="1102046"/>
                  </a:lnTo>
                  <a:lnTo>
                    <a:pt x="670316" y="1102296"/>
                  </a:lnTo>
                  <a:lnTo>
                    <a:pt x="670139" y="1102537"/>
                  </a:lnTo>
                  <a:lnTo>
                    <a:pt x="669950" y="1102764"/>
                  </a:lnTo>
                  <a:lnTo>
                    <a:pt x="669746" y="1102974"/>
                  </a:lnTo>
                  <a:lnTo>
                    <a:pt x="669459" y="1103196"/>
                  </a:lnTo>
                  <a:lnTo>
                    <a:pt x="669138" y="1103383"/>
                  </a:lnTo>
                  <a:lnTo>
                    <a:pt x="668462" y="1103715"/>
                  </a:lnTo>
                  <a:lnTo>
                    <a:pt x="667767" y="1104133"/>
                  </a:lnTo>
                  <a:lnTo>
                    <a:pt x="667582" y="1104252"/>
                  </a:lnTo>
                  <a:lnTo>
                    <a:pt x="667499" y="1104311"/>
                  </a:lnTo>
                  <a:lnTo>
                    <a:pt x="667110" y="1105048"/>
                  </a:lnTo>
                  <a:lnTo>
                    <a:pt x="666834" y="1105589"/>
                  </a:lnTo>
                  <a:lnTo>
                    <a:pt x="666657" y="1105953"/>
                  </a:lnTo>
                  <a:lnTo>
                    <a:pt x="666573" y="1106165"/>
                  </a:lnTo>
                  <a:lnTo>
                    <a:pt x="666559" y="1106203"/>
                  </a:lnTo>
                  <a:lnTo>
                    <a:pt x="666517" y="1106339"/>
                  </a:lnTo>
                  <a:lnTo>
                    <a:pt x="666472" y="1106471"/>
                  </a:lnTo>
                  <a:lnTo>
                    <a:pt x="666305" y="1108209"/>
                  </a:lnTo>
                  <a:lnTo>
                    <a:pt x="666419" y="1109214"/>
                  </a:lnTo>
                  <a:lnTo>
                    <a:pt x="666517" y="1110083"/>
                  </a:lnTo>
                  <a:lnTo>
                    <a:pt x="666608" y="1110233"/>
                  </a:lnTo>
                  <a:lnTo>
                    <a:pt x="666951" y="1110724"/>
                  </a:lnTo>
                  <a:lnTo>
                    <a:pt x="667102" y="1110915"/>
                  </a:lnTo>
                  <a:lnTo>
                    <a:pt x="667265" y="1111102"/>
                  </a:lnTo>
                  <a:lnTo>
                    <a:pt x="667431" y="1111275"/>
                  </a:lnTo>
                  <a:lnTo>
                    <a:pt x="667605" y="1111443"/>
                  </a:lnTo>
                  <a:lnTo>
                    <a:pt x="670838" y="1114139"/>
                  </a:lnTo>
                  <a:lnTo>
                    <a:pt x="672051" y="1115151"/>
                  </a:lnTo>
                  <a:lnTo>
                    <a:pt x="672394" y="1115436"/>
                  </a:lnTo>
                  <a:lnTo>
                    <a:pt x="672548" y="1115537"/>
                  </a:lnTo>
                  <a:lnTo>
                    <a:pt x="672628" y="1115582"/>
                  </a:lnTo>
                  <a:lnTo>
                    <a:pt x="672711" y="1115623"/>
                  </a:lnTo>
                  <a:lnTo>
                    <a:pt x="672794" y="1115659"/>
                  </a:lnTo>
                  <a:lnTo>
                    <a:pt x="672952" y="1115718"/>
                  </a:lnTo>
                  <a:lnTo>
                    <a:pt x="673119" y="1115768"/>
                  </a:lnTo>
                  <a:lnTo>
                    <a:pt x="673292" y="1115805"/>
                  </a:lnTo>
                  <a:lnTo>
                    <a:pt x="673462" y="1115823"/>
                  </a:lnTo>
                  <a:lnTo>
                    <a:pt x="673632" y="1115832"/>
                  </a:lnTo>
                  <a:lnTo>
                    <a:pt x="673851" y="1115814"/>
                  </a:lnTo>
                  <a:lnTo>
                    <a:pt x="674078" y="1115773"/>
                  </a:lnTo>
                  <a:lnTo>
                    <a:pt x="674301" y="1115709"/>
                  </a:lnTo>
                  <a:lnTo>
                    <a:pt x="674512" y="1115618"/>
                  </a:lnTo>
                  <a:lnTo>
                    <a:pt x="674697" y="1115505"/>
                  </a:lnTo>
                  <a:lnTo>
                    <a:pt x="674814" y="1115409"/>
                  </a:lnTo>
                  <a:lnTo>
                    <a:pt x="674920" y="1115295"/>
                  </a:lnTo>
                  <a:lnTo>
                    <a:pt x="675022" y="1115173"/>
                  </a:lnTo>
                  <a:lnTo>
                    <a:pt x="675116" y="1115050"/>
                  </a:lnTo>
                  <a:lnTo>
                    <a:pt x="675241" y="1114854"/>
                  </a:lnTo>
                  <a:lnTo>
                    <a:pt x="675309" y="1114722"/>
                  </a:lnTo>
                  <a:lnTo>
                    <a:pt x="675396" y="1114613"/>
                  </a:lnTo>
                  <a:lnTo>
                    <a:pt x="675494" y="1114572"/>
                  </a:lnTo>
                  <a:lnTo>
                    <a:pt x="675611" y="1114568"/>
                  </a:lnTo>
                  <a:lnTo>
                    <a:pt x="675887" y="1114609"/>
                  </a:lnTo>
                  <a:lnTo>
                    <a:pt x="676019" y="1114622"/>
                  </a:lnTo>
                  <a:lnTo>
                    <a:pt x="676246" y="1114631"/>
                  </a:lnTo>
                  <a:lnTo>
                    <a:pt x="676469" y="1114650"/>
                  </a:lnTo>
                  <a:lnTo>
                    <a:pt x="676578" y="1114663"/>
                  </a:lnTo>
                  <a:lnTo>
                    <a:pt x="676808" y="1114700"/>
                  </a:lnTo>
                  <a:lnTo>
                    <a:pt x="676922" y="1114722"/>
                  </a:lnTo>
                  <a:lnTo>
                    <a:pt x="677031" y="1114754"/>
                  </a:lnTo>
                  <a:lnTo>
                    <a:pt x="677137" y="1114800"/>
                  </a:lnTo>
                  <a:lnTo>
                    <a:pt x="677231" y="1114850"/>
                  </a:lnTo>
                  <a:lnTo>
                    <a:pt x="677318" y="1114909"/>
                  </a:lnTo>
                  <a:lnTo>
                    <a:pt x="677485" y="1115045"/>
                  </a:lnTo>
                  <a:lnTo>
                    <a:pt x="677673" y="1115209"/>
                  </a:lnTo>
                  <a:lnTo>
                    <a:pt x="677877" y="1115409"/>
                  </a:lnTo>
                  <a:lnTo>
                    <a:pt x="677972" y="1115518"/>
                  </a:lnTo>
                  <a:lnTo>
                    <a:pt x="678059" y="1115627"/>
                  </a:lnTo>
                  <a:lnTo>
                    <a:pt x="678179" y="1115796"/>
                  </a:lnTo>
                  <a:lnTo>
                    <a:pt x="678236" y="1115882"/>
                  </a:lnTo>
                  <a:lnTo>
                    <a:pt x="678289" y="1115973"/>
                  </a:lnTo>
                  <a:lnTo>
                    <a:pt x="678331" y="1116069"/>
                  </a:lnTo>
                  <a:lnTo>
                    <a:pt x="678361" y="1116187"/>
                  </a:lnTo>
                  <a:lnTo>
                    <a:pt x="678376" y="1116314"/>
                  </a:lnTo>
                  <a:lnTo>
                    <a:pt x="678391" y="1116569"/>
                  </a:lnTo>
                  <a:lnTo>
                    <a:pt x="678414" y="1116696"/>
                  </a:lnTo>
                  <a:lnTo>
                    <a:pt x="678436" y="1116792"/>
                  </a:lnTo>
                  <a:lnTo>
                    <a:pt x="678561" y="1117165"/>
                  </a:lnTo>
                  <a:lnTo>
                    <a:pt x="678659" y="1117210"/>
                  </a:lnTo>
                  <a:lnTo>
                    <a:pt x="678753" y="1117270"/>
                  </a:lnTo>
                  <a:lnTo>
                    <a:pt x="678844" y="1117333"/>
                  </a:lnTo>
                  <a:lnTo>
                    <a:pt x="678927" y="1117411"/>
                  </a:lnTo>
                  <a:lnTo>
                    <a:pt x="678999" y="1117488"/>
                  </a:lnTo>
                  <a:lnTo>
                    <a:pt x="679052" y="1117556"/>
                  </a:lnTo>
                  <a:lnTo>
                    <a:pt x="679135" y="1117706"/>
                  </a:lnTo>
                  <a:lnTo>
                    <a:pt x="679169" y="1117784"/>
                  </a:lnTo>
                  <a:lnTo>
                    <a:pt x="679229" y="1117943"/>
                  </a:lnTo>
                  <a:lnTo>
                    <a:pt x="679271" y="1118116"/>
                  </a:lnTo>
                  <a:lnTo>
                    <a:pt x="679286" y="1118202"/>
                  </a:lnTo>
                  <a:lnTo>
                    <a:pt x="679294" y="1118288"/>
                  </a:lnTo>
                  <a:lnTo>
                    <a:pt x="679399" y="1118334"/>
                  </a:lnTo>
                  <a:lnTo>
                    <a:pt x="679501" y="1118379"/>
                  </a:lnTo>
                  <a:lnTo>
                    <a:pt x="679596" y="1118434"/>
                  </a:lnTo>
                  <a:lnTo>
                    <a:pt x="679686" y="1118493"/>
                  </a:lnTo>
                  <a:lnTo>
                    <a:pt x="679939" y="1118693"/>
                  </a:lnTo>
                  <a:lnTo>
                    <a:pt x="680026" y="1118757"/>
                  </a:lnTo>
                  <a:lnTo>
                    <a:pt x="680211" y="1118871"/>
                  </a:lnTo>
                  <a:lnTo>
                    <a:pt x="680272" y="1118912"/>
                  </a:lnTo>
                  <a:lnTo>
                    <a:pt x="680336" y="1118948"/>
                  </a:lnTo>
                  <a:lnTo>
                    <a:pt x="680517" y="1119039"/>
                  </a:lnTo>
                  <a:lnTo>
                    <a:pt x="680902" y="1119194"/>
                  </a:lnTo>
                  <a:lnTo>
                    <a:pt x="681080" y="1119285"/>
                  </a:lnTo>
                  <a:lnTo>
                    <a:pt x="681269" y="1119444"/>
                  </a:lnTo>
                  <a:lnTo>
                    <a:pt x="681412" y="1119621"/>
                  </a:lnTo>
                  <a:lnTo>
                    <a:pt x="681518" y="1119717"/>
                  </a:lnTo>
                  <a:lnTo>
                    <a:pt x="681745" y="1119885"/>
                  </a:lnTo>
                  <a:lnTo>
                    <a:pt x="681858" y="1119962"/>
                  </a:lnTo>
                  <a:lnTo>
                    <a:pt x="681968" y="1120040"/>
                  </a:lnTo>
                  <a:lnTo>
                    <a:pt x="682202" y="1120222"/>
                  </a:lnTo>
                  <a:lnTo>
                    <a:pt x="682315" y="1120322"/>
                  </a:lnTo>
                  <a:lnTo>
                    <a:pt x="682413" y="1120431"/>
                  </a:lnTo>
                  <a:lnTo>
                    <a:pt x="682489" y="1120549"/>
                  </a:lnTo>
                  <a:lnTo>
                    <a:pt x="682526" y="1120636"/>
                  </a:lnTo>
                  <a:lnTo>
                    <a:pt x="682560" y="1120731"/>
                  </a:lnTo>
                  <a:lnTo>
                    <a:pt x="682587" y="1120827"/>
                  </a:lnTo>
                  <a:lnTo>
                    <a:pt x="682602" y="1120922"/>
                  </a:lnTo>
                  <a:lnTo>
                    <a:pt x="682579" y="1121077"/>
                  </a:lnTo>
                  <a:lnTo>
                    <a:pt x="682451" y="1121295"/>
                  </a:lnTo>
                  <a:lnTo>
                    <a:pt x="682277" y="1121568"/>
                  </a:lnTo>
                  <a:lnTo>
                    <a:pt x="682175" y="1121759"/>
                  </a:lnTo>
                  <a:lnTo>
                    <a:pt x="682145" y="1121845"/>
                  </a:lnTo>
                  <a:lnTo>
                    <a:pt x="682119" y="1121936"/>
                  </a:lnTo>
                  <a:lnTo>
                    <a:pt x="682073" y="1122123"/>
                  </a:lnTo>
                  <a:lnTo>
                    <a:pt x="682017" y="1122259"/>
                  </a:lnTo>
                  <a:lnTo>
                    <a:pt x="681960" y="1122359"/>
                  </a:lnTo>
                  <a:lnTo>
                    <a:pt x="681911" y="1122460"/>
                  </a:lnTo>
                  <a:lnTo>
                    <a:pt x="681873" y="1122582"/>
                  </a:lnTo>
                  <a:lnTo>
                    <a:pt x="681850" y="1122710"/>
                  </a:lnTo>
                  <a:lnTo>
                    <a:pt x="681813" y="1122964"/>
                  </a:lnTo>
                  <a:lnTo>
                    <a:pt x="681775" y="1123087"/>
                  </a:lnTo>
                  <a:lnTo>
                    <a:pt x="681722" y="1123205"/>
                  </a:lnTo>
                  <a:lnTo>
                    <a:pt x="681514" y="1123528"/>
                  </a:lnTo>
                  <a:lnTo>
                    <a:pt x="681461" y="1123642"/>
                  </a:lnTo>
                  <a:lnTo>
                    <a:pt x="681427" y="1123747"/>
                  </a:lnTo>
                  <a:lnTo>
                    <a:pt x="681401" y="1123856"/>
                  </a:lnTo>
                  <a:lnTo>
                    <a:pt x="681356" y="1124074"/>
                  </a:lnTo>
                  <a:lnTo>
                    <a:pt x="681325" y="1124183"/>
                  </a:lnTo>
                  <a:lnTo>
                    <a:pt x="681235" y="1124406"/>
                  </a:lnTo>
                  <a:lnTo>
                    <a:pt x="681080" y="1124738"/>
                  </a:lnTo>
                  <a:lnTo>
                    <a:pt x="681023" y="1124884"/>
                  </a:lnTo>
                  <a:lnTo>
                    <a:pt x="680918" y="1125180"/>
                  </a:lnTo>
                  <a:lnTo>
                    <a:pt x="680853" y="1125321"/>
                  </a:lnTo>
                  <a:lnTo>
                    <a:pt x="680782" y="1125457"/>
                  </a:lnTo>
                  <a:lnTo>
                    <a:pt x="680717" y="1125544"/>
                  </a:lnTo>
                  <a:lnTo>
                    <a:pt x="680646" y="1125630"/>
                  </a:lnTo>
                  <a:lnTo>
                    <a:pt x="680495" y="1125794"/>
                  </a:lnTo>
                  <a:lnTo>
                    <a:pt x="680408" y="1125921"/>
                  </a:lnTo>
                  <a:lnTo>
                    <a:pt x="680362" y="1125998"/>
                  </a:lnTo>
                  <a:lnTo>
                    <a:pt x="680321" y="1126080"/>
                  </a:lnTo>
                  <a:lnTo>
                    <a:pt x="679649" y="1126431"/>
                  </a:lnTo>
                  <a:lnTo>
                    <a:pt x="679520" y="1126608"/>
                  </a:lnTo>
                  <a:lnTo>
                    <a:pt x="677828" y="1127535"/>
                  </a:lnTo>
                  <a:lnTo>
                    <a:pt x="676314" y="1128364"/>
                  </a:lnTo>
                  <a:lnTo>
                    <a:pt x="676249" y="1128409"/>
                  </a:lnTo>
                  <a:lnTo>
                    <a:pt x="676159" y="1128523"/>
                  </a:lnTo>
                  <a:lnTo>
                    <a:pt x="676095" y="1128664"/>
                  </a:lnTo>
                  <a:lnTo>
                    <a:pt x="676049" y="1128782"/>
                  </a:lnTo>
                  <a:lnTo>
                    <a:pt x="676023" y="1128882"/>
                  </a:lnTo>
                  <a:lnTo>
                    <a:pt x="676008" y="1128987"/>
                  </a:lnTo>
                  <a:lnTo>
                    <a:pt x="676295" y="1129860"/>
                  </a:lnTo>
                  <a:lnTo>
                    <a:pt x="676544" y="1130606"/>
                  </a:lnTo>
                  <a:lnTo>
                    <a:pt x="676759" y="1131143"/>
                  </a:lnTo>
                  <a:lnTo>
                    <a:pt x="677224" y="1132021"/>
                  </a:lnTo>
                  <a:lnTo>
                    <a:pt x="677458" y="1132412"/>
                  </a:lnTo>
                  <a:lnTo>
                    <a:pt x="677670" y="1132731"/>
                  </a:lnTo>
                  <a:lnTo>
                    <a:pt x="677738" y="1132994"/>
                  </a:lnTo>
                  <a:lnTo>
                    <a:pt x="678000" y="1133670"/>
                  </a:lnTo>
                  <a:lnTo>
                    <a:pt x="678124" y="1133811"/>
                  </a:lnTo>
                  <a:lnTo>
                    <a:pt x="678349" y="1133945"/>
                  </a:lnTo>
                  <a:lnTo>
                    <a:pt x="678489" y="1133950"/>
                  </a:lnTo>
                  <a:lnTo>
                    <a:pt x="678651" y="1134004"/>
                  </a:lnTo>
                  <a:lnTo>
                    <a:pt x="678893" y="1134177"/>
                  </a:lnTo>
                  <a:lnTo>
                    <a:pt x="679256" y="1134555"/>
                  </a:lnTo>
                  <a:lnTo>
                    <a:pt x="679433" y="1134727"/>
                  </a:lnTo>
                  <a:lnTo>
                    <a:pt x="679532" y="1134805"/>
                  </a:lnTo>
                  <a:lnTo>
                    <a:pt x="680091" y="1135241"/>
                  </a:lnTo>
                  <a:lnTo>
                    <a:pt x="681031" y="1135856"/>
                  </a:lnTo>
                  <a:lnTo>
                    <a:pt x="681820" y="1136256"/>
                  </a:lnTo>
                  <a:lnTo>
                    <a:pt x="682655" y="1136656"/>
                  </a:lnTo>
                  <a:lnTo>
                    <a:pt x="683422" y="1136879"/>
                  </a:lnTo>
                  <a:lnTo>
                    <a:pt x="683894" y="1136975"/>
                  </a:lnTo>
                  <a:lnTo>
                    <a:pt x="684237" y="1137002"/>
                  </a:lnTo>
                  <a:lnTo>
                    <a:pt x="684517" y="1137006"/>
                  </a:lnTo>
                  <a:lnTo>
                    <a:pt x="684792" y="1136993"/>
                  </a:lnTo>
                  <a:lnTo>
                    <a:pt x="684966" y="1136979"/>
                  </a:lnTo>
                  <a:lnTo>
                    <a:pt x="685586" y="1136875"/>
                  </a:lnTo>
                  <a:lnTo>
                    <a:pt x="686050" y="1136743"/>
                  </a:lnTo>
                  <a:lnTo>
                    <a:pt x="686413" y="1136592"/>
                  </a:lnTo>
                  <a:lnTo>
                    <a:pt x="686753" y="1136429"/>
                  </a:lnTo>
                  <a:lnTo>
                    <a:pt x="687134" y="1136197"/>
                  </a:lnTo>
                  <a:lnTo>
                    <a:pt x="687451" y="1135969"/>
                  </a:lnTo>
                  <a:lnTo>
                    <a:pt x="687663" y="1135733"/>
                  </a:lnTo>
                  <a:lnTo>
                    <a:pt x="687871" y="1135514"/>
                  </a:lnTo>
                  <a:lnTo>
                    <a:pt x="688165" y="1135251"/>
                  </a:lnTo>
                  <a:lnTo>
                    <a:pt x="688705" y="1134750"/>
                  </a:lnTo>
                  <a:lnTo>
                    <a:pt x="689411" y="1134091"/>
                  </a:lnTo>
                  <a:lnTo>
                    <a:pt x="690609" y="1132831"/>
                  </a:lnTo>
                  <a:lnTo>
                    <a:pt x="691126" y="1132308"/>
                  </a:lnTo>
                  <a:lnTo>
                    <a:pt x="691764" y="1131330"/>
                  </a:lnTo>
                  <a:lnTo>
                    <a:pt x="692214" y="1130606"/>
                  </a:lnTo>
                  <a:lnTo>
                    <a:pt x="692829" y="1129651"/>
                  </a:lnTo>
                  <a:lnTo>
                    <a:pt x="693347" y="1128837"/>
                  </a:lnTo>
                  <a:lnTo>
                    <a:pt x="694117" y="1127299"/>
                  </a:lnTo>
                  <a:lnTo>
                    <a:pt x="694797" y="1125594"/>
                  </a:lnTo>
                  <a:lnTo>
                    <a:pt x="695148" y="1124506"/>
                  </a:lnTo>
                  <a:lnTo>
                    <a:pt x="695639" y="1122787"/>
                  </a:lnTo>
                  <a:lnTo>
                    <a:pt x="695836" y="1121195"/>
                  </a:lnTo>
                  <a:lnTo>
                    <a:pt x="696032" y="1119471"/>
                  </a:lnTo>
                  <a:lnTo>
                    <a:pt x="696096" y="1118166"/>
                  </a:lnTo>
                  <a:lnTo>
                    <a:pt x="696111" y="1117324"/>
                  </a:lnTo>
                  <a:lnTo>
                    <a:pt x="695934" y="1115427"/>
                  </a:lnTo>
                  <a:lnTo>
                    <a:pt x="695718" y="1113449"/>
                  </a:lnTo>
                  <a:lnTo>
                    <a:pt x="695269" y="1110201"/>
                  </a:lnTo>
                  <a:lnTo>
                    <a:pt x="694604" y="1105257"/>
                  </a:lnTo>
                  <a:lnTo>
                    <a:pt x="696175" y="1104434"/>
                  </a:lnTo>
                  <a:lnTo>
                    <a:pt x="697271" y="1103888"/>
                  </a:lnTo>
                  <a:lnTo>
                    <a:pt x="698238" y="1103465"/>
                  </a:lnTo>
                  <a:lnTo>
                    <a:pt x="699075" y="1103158"/>
                  </a:lnTo>
                  <a:lnTo>
                    <a:pt x="700496" y="1102637"/>
                  </a:lnTo>
                  <a:lnTo>
                    <a:pt x="701195" y="1102464"/>
                  </a:lnTo>
                  <a:lnTo>
                    <a:pt x="702218" y="1102269"/>
                  </a:lnTo>
                  <a:lnTo>
                    <a:pt x="702263" y="1101691"/>
                  </a:lnTo>
                  <a:lnTo>
                    <a:pt x="702804" y="1101641"/>
                  </a:lnTo>
                  <a:lnTo>
                    <a:pt x="702830" y="1101768"/>
                  </a:lnTo>
                  <a:lnTo>
                    <a:pt x="703496" y="1101703"/>
                  </a:lnTo>
                  <a:lnTo>
                    <a:pt x="705243" y="1101532"/>
                  </a:lnTo>
                  <a:lnTo>
                    <a:pt x="706274" y="1101468"/>
                  </a:lnTo>
                  <a:lnTo>
                    <a:pt x="706384" y="1102901"/>
                  </a:lnTo>
                  <a:lnTo>
                    <a:pt x="707004" y="1102498"/>
                  </a:lnTo>
                  <a:lnTo>
                    <a:pt x="707581" y="1102123"/>
                  </a:lnTo>
                  <a:lnTo>
                    <a:pt x="707358" y="1101027"/>
                  </a:lnTo>
                  <a:lnTo>
                    <a:pt x="707490" y="1101022"/>
                  </a:lnTo>
                  <a:lnTo>
                    <a:pt x="709424" y="1100467"/>
                  </a:lnTo>
                  <a:lnTo>
                    <a:pt x="709504" y="1100431"/>
                  </a:lnTo>
                  <a:lnTo>
                    <a:pt x="709575" y="1100390"/>
                  </a:lnTo>
                  <a:lnTo>
                    <a:pt x="709772" y="1100231"/>
                  </a:lnTo>
                  <a:lnTo>
                    <a:pt x="709840" y="1100181"/>
                  </a:lnTo>
                  <a:lnTo>
                    <a:pt x="710070" y="1100035"/>
                  </a:lnTo>
                  <a:lnTo>
                    <a:pt x="710195" y="1099972"/>
                  </a:lnTo>
                  <a:lnTo>
                    <a:pt x="710312" y="1099926"/>
                  </a:lnTo>
                  <a:lnTo>
                    <a:pt x="710425" y="1099922"/>
                  </a:lnTo>
                  <a:lnTo>
                    <a:pt x="710535" y="1099958"/>
                  </a:lnTo>
                  <a:lnTo>
                    <a:pt x="710644" y="1100008"/>
                  </a:lnTo>
                  <a:lnTo>
                    <a:pt x="710750" y="1100022"/>
                  </a:lnTo>
                  <a:lnTo>
                    <a:pt x="710867" y="1100008"/>
                  </a:lnTo>
                  <a:lnTo>
                    <a:pt x="713224" y="1099089"/>
                  </a:lnTo>
                  <a:lnTo>
                    <a:pt x="713322" y="1099066"/>
                  </a:lnTo>
                  <a:lnTo>
                    <a:pt x="713416" y="1099025"/>
                  </a:lnTo>
                  <a:lnTo>
                    <a:pt x="713495" y="1098948"/>
                  </a:lnTo>
                  <a:lnTo>
                    <a:pt x="713552" y="1098830"/>
                  </a:lnTo>
                  <a:lnTo>
                    <a:pt x="713616" y="1098725"/>
                  </a:lnTo>
                  <a:lnTo>
                    <a:pt x="713688" y="1098680"/>
                  </a:lnTo>
                  <a:lnTo>
                    <a:pt x="713775" y="1098648"/>
                  </a:lnTo>
                  <a:lnTo>
                    <a:pt x="713873" y="1098630"/>
                  </a:lnTo>
                  <a:lnTo>
                    <a:pt x="714070" y="1098616"/>
                  </a:lnTo>
                  <a:lnTo>
                    <a:pt x="714224" y="1098630"/>
                  </a:lnTo>
                  <a:lnTo>
                    <a:pt x="714383" y="1098675"/>
                  </a:lnTo>
                  <a:lnTo>
                    <a:pt x="714542" y="1098739"/>
                  </a:lnTo>
                  <a:lnTo>
                    <a:pt x="714693" y="1098816"/>
                  </a:lnTo>
                  <a:lnTo>
                    <a:pt x="714840" y="1098903"/>
                  </a:lnTo>
                  <a:lnTo>
                    <a:pt x="714972" y="1098989"/>
                  </a:lnTo>
                  <a:lnTo>
                    <a:pt x="715101" y="1099085"/>
                  </a:lnTo>
                  <a:lnTo>
                    <a:pt x="715225" y="1099194"/>
                  </a:lnTo>
                  <a:lnTo>
                    <a:pt x="715342" y="1099303"/>
                  </a:lnTo>
                  <a:lnTo>
                    <a:pt x="715456" y="1099421"/>
                  </a:lnTo>
                  <a:lnTo>
                    <a:pt x="715588" y="1099571"/>
                  </a:lnTo>
                  <a:lnTo>
                    <a:pt x="715709" y="1099726"/>
                  </a:lnTo>
                  <a:lnTo>
                    <a:pt x="715826" y="1099890"/>
                  </a:lnTo>
                  <a:lnTo>
                    <a:pt x="715939" y="1100062"/>
                  </a:lnTo>
                  <a:lnTo>
                    <a:pt x="716207" y="1100485"/>
                  </a:lnTo>
                  <a:lnTo>
                    <a:pt x="716283" y="1100613"/>
                  </a:lnTo>
                  <a:lnTo>
                    <a:pt x="716347" y="1100745"/>
                  </a:lnTo>
                  <a:lnTo>
                    <a:pt x="716381" y="1100881"/>
                  </a:lnTo>
                  <a:lnTo>
                    <a:pt x="716388" y="1101000"/>
                  </a:lnTo>
                  <a:lnTo>
                    <a:pt x="716377" y="1101118"/>
                  </a:lnTo>
                  <a:lnTo>
                    <a:pt x="716332" y="1101363"/>
                  </a:lnTo>
                  <a:lnTo>
                    <a:pt x="716279" y="1101741"/>
                  </a:lnTo>
                  <a:lnTo>
                    <a:pt x="716267" y="1101827"/>
                  </a:lnTo>
                  <a:lnTo>
                    <a:pt x="716267" y="1101914"/>
                  </a:lnTo>
                  <a:lnTo>
                    <a:pt x="716279" y="1102005"/>
                  </a:lnTo>
                  <a:lnTo>
                    <a:pt x="716298" y="1102096"/>
                  </a:lnTo>
                  <a:lnTo>
                    <a:pt x="716324" y="1102187"/>
                  </a:lnTo>
                  <a:lnTo>
                    <a:pt x="716343" y="1102273"/>
                  </a:lnTo>
                  <a:lnTo>
                    <a:pt x="716358" y="1102364"/>
                  </a:lnTo>
                  <a:lnTo>
                    <a:pt x="716358" y="1102487"/>
                  </a:lnTo>
                  <a:lnTo>
                    <a:pt x="716343" y="1102614"/>
                  </a:lnTo>
                  <a:lnTo>
                    <a:pt x="716286" y="1102987"/>
                  </a:lnTo>
                  <a:lnTo>
                    <a:pt x="716245" y="1103287"/>
                  </a:lnTo>
                  <a:lnTo>
                    <a:pt x="716237" y="1103424"/>
                  </a:lnTo>
                  <a:lnTo>
                    <a:pt x="716226" y="1103760"/>
                  </a:lnTo>
                  <a:lnTo>
                    <a:pt x="716230" y="1103851"/>
                  </a:lnTo>
                  <a:lnTo>
                    <a:pt x="716241" y="1103970"/>
                  </a:lnTo>
                  <a:lnTo>
                    <a:pt x="716264" y="1104088"/>
                  </a:lnTo>
                  <a:lnTo>
                    <a:pt x="716294" y="1104174"/>
                  </a:lnTo>
                  <a:lnTo>
                    <a:pt x="716373" y="1104279"/>
                  </a:lnTo>
                  <a:lnTo>
                    <a:pt x="716649" y="1104579"/>
                  </a:lnTo>
                  <a:lnTo>
                    <a:pt x="716872" y="1104825"/>
                  </a:lnTo>
                  <a:lnTo>
                    <a:pt x="716985" y="1104943"/>
                  </a:lnTo>
                  <a:lnTo>
                    <a:pt x="717204" y="1105193"/>
                  </a:lnTo>
                  <a:lnTo>
                    <a:pt x="717310" y="1105325"/>
                  </a:lnTo>
                  <a:lnTo>
                    <a:pt x="717514" y="1105593"/>
                  </a:lnTo>
                  <a:lnTo>
                    <a:pt x="717612" y="1105730"/>
                  </a:lnTo>
                  <a:lnTo>
                    <a:pt x="717718" y="1105866"/>
                  </a:lnTo>
                  <a:lnTo>
                    <a:pt x="717986" y="1106198"/>
                  </a:lnTo>
                  <a:lnTo>
                    <a:pt x="718258" y="1106521"/>
                  </a:lnTo>
                  <a:lnTo>
                    <a:pt x="718598" y="1106885"/>
                  </a:lnTo>
                  <a:lnTo>
                    <a:pt x="718798" y="1107094"/>
                  </a:lnTo>
                  <a:lnTo>
                    <a:pt x="719006" y="1107295"/>
                  </a:lnTo>
                  <a:lnTo>
                    <a:pt x="719225" y="1107472"/>
                  </a:lnTo>
                  <a:lnTo>
                    <a:pt x="719459" y="1107613"/>
                  </a:lnTo>
                  <a:lnTo>
                    <a:pt x="719599" y="1107681"/>
                  </a:lnTo>
                  <a:lnTo>
                    <a:pt x="719893" y="1107795"/>
                  </a:lnTo>
                  <a:lnTo>
                    <a:pt x="720233" y="1107886"/>
                  </a:lnTo>
                  <a:lnTo>
                    <a:pt x="720309" y="1107918"/>
                  </a:lnTo>
                  <a:lnTo>
                    <a:pt x="720380" y="1107954"/>
                  </a:lnTo>
                  <a:lnTo>
                    <a:pt x="720513" y="1108068"/>
                  </a:lnTo>
                  <a:lnTo>
                    <a:pt x="720626" y="1108232"/>
                  </a:lnTo>
                  <a:lnTo>
                    <a:pt x="720717" y="1108423"/>
                  </a:lnTo>
                  <a:lnTo>
                    <a:pt x="720781" y="1108623"/>
                  </a:lnTo>
                  <a:lnTo>
                    <a:pt x="720819" y="1108814"/>
                  </a:lnTo>
                  <a:lnTo>
                    <a:pt x="720822" y="1108914"/>
                  </a:lnTo>
                  <a:lnTo>
                    <a:pt x="720803" y="1109114"/>
                  </a:lnTo>
                  <a:lnTo>
                    <a:pt x="720788" y="1109214"/>
                  </a:lnTo>
                  <a:lnTo>
                    <a:pt x="720781" y="1109319"/>
                  </a:lnTo>
                  <a:lnTo>
                    <a:pt x="720784" y="1109537"/>
                  </a:lnTo>
                  <a:lnTo>
                    <a:pt x="720796" y="1109755"/>
                  </a:lnTo>
                  <a:lnTo>
                    <a:pt x="720815" y="1109974"/>
                  </a:lnTo>
                  <a:lnTo>
                    <a:pt x="720822" y="1110192"/>
                  </a:lnTo>
                  <a:lnTo>
                    <a:pt x="720815" y="1110406"/>
                  </a:lnTo>
                  <a:lnTo>
                    <a:pt x="720762" y="1110733"/>
                  </a:lnTo>
                  <a:lnTo>
                    <a:pt x="720671" y="1111056"/>
                  </a:lnTo>
                  <a:lnTo>
                    <a:pt x="720456" y="1111698"/>
                  </a:lnTo>
                  <a:lnTo>
                    <a:pt x="720365" y="1112020"/>
                  </a:lnTo>
                  <a:lnTo>
                    <a:pt x="720252" y="1112613"/>
                  </a:lnTo>
                  <a:lnTo>
                    <a:pt x="720237" y="1112798"/>
                  </a:lnTo>
                  <a:lnTo>
                    <a:pt x="720184" y="1113194"/>
                  </a:lnTo>
                  <a:lnTo>
                    <a:pt x="720116" y="1113581"/>
                  </a:lnTo>
                  <a:lnTo>
                    <a:pt x="720059" y="1113790"/>
                  </a:lnTo>
                  <a:lnTo>
                    <a:pt x="719802" y="1114217"/>
                  </a:lnTo>
                  <a:lnTo>
                    <a:pt x="718911" y="1116451"/>
                  </a:lnTo>
                  <a:lnTo>
                    <a:pt x="718643" y="1117165"/>
                  </a:lnTo>
                  <a:lnTo>
                    <a:pt x="718110" y="1118589"/>
                  </a:lnTo>
                  <a:lnTo>
                    <a:pt x="717846" y="1119294"/>
                  </a:lnTo>
                  <a:lnTo>
                    <a:pt x="717646" y="1119961"/>
                  </a:lnTo>
                  <a:lnTo>
                    <a:pt x="717095" y="1121764"/>
                  </a:lnTo>
                  <a:lnTo>
                    <a:pt x="717049" y="1122018"/>
                  </a:lnTo>
                  <a:lnTo>
                    <a:pt x="717019" y="1122214"/>
                  </a:lnTo>
                  <a:lnTo>
                    <a:pt x="716978" y="1122614"/>
                  </a:lnTo>
                  <a:lnTo>
                    <a:pt x="716966" y="1122814"/>
                  </a:lnTo>
                  <a:lnTo>
                    <a:pt x="716962" y="1123014"/>
                  </a:lnTo>
                  <a:lnTo>
                    <a:pt x="716962" y="1123269"/>
                  </a:lnTo>
                  <a:lnTo>
                    <a:pt x="716981" y="1123528"/>
                  </a:lnTo>
                  <a:lnTo>
                    <a:pt x="717004" y="1123783"/>
                  </a:lnTo>
                  <a:lnTo>
                    <a:pt x="717057" y="1124297"/>
                  </a:lnTo>
                  <a:lnTo>
                    <a:pt x="717121" y="1124998"/>
                  </a:lnTo>
                  <a:lnTo>
                    <a:pt x="717148" y="1125234"/>
                  </a:lnTo>
                  <a:lnTo>
                    <a:pt x="717246" y="1125998"/>
                  </a:lnTo>
                  <a:lnTo>
                    <a:pt x="717284" y="1126267"/>
                  </a:lnTo>
                  <a:lnTo>
                    <a:pt x="717340" y="1126526"/>
                  </a:lnTo>
                  <a:lnTo>
                    <a:pt x="717416" y="1126776"/>
                  </a:lnTo>
                  <a:lnTo>
                    <a:pt x="717521" y="1127008"/>
                  </a:lnTo>
                  <a:lnTo>
                    <a:pt x="717642" y="1127236"/>
                  </a:lnTo>
                  <a:lnTo>
                    <a:pt x="717782" y="1127459"/>
                  </a:lnTo>
                  <a:lnTo>
                    <a:pt x="717929" y="1127672"/>
                  </a:lnTo>
                  <a:lnTo>
                    <a:pt x="718084" y="1127882"/>
                  </a:lnTo>
                  <a:lnTo>
                    <a:pt x="718322" y="1128173"/>
                  </a:lnTo>
                  <a:lnTo>
                    <a:pt x="718480" y="1128352"/>
                  </a:lnTo>
                  <a:lnTo>
                    <a:pt x="718579" y="1128450"/>
                  </a:lnTo>
                  <a:lnTo>
                    <a:pt x="718711" y="1128582"/>
                  </a:lnTo>
                  <a:lnTo>
                    <a:pt x="718972" y="1128819"/>
                  </a:lnTo>
                  <a:lnTo>
                    <a:pt x="719153" y="1128969"/>
                  </a:lnTo>
                  <a:lnTo>
                    <a:pt x="719372" y="1129132"/>
                  </a:lnTo>
                  <a:lnTo>
                    <a:pt x="719595" y="1129287"/>
                  </a:lnTo>
                  <a:lnTo>
                    <a:pt x="720063" y="1129569"/>
                  </a:lnTo>
                  <a:lnTo>
                    <a:pt x="720301" y="1129701"/>
                  </a:lnTo>
                  <a:lnTo>
                    <a:pt x="720807" y="1129960"/>
                  </a:lnTo>
                  <a:lnTo>
                    <a:pt x="721068" y="1130079"/>
                  </a:lnTo>
                  <a:lnTo>
                    <a:pt x="722340" y="1130602"/>
                  </a:lnTo>
                  <a:lnTo>
                    <a:pt x="722507" y="1130656"/>
                  </a:lnTo>
                  <a:lnTo>
                    <a:pt x="722779" y="1130729"/>
                  </a:lnTo>
                  <a:lnTo>
                    <a:pt x="722979" y="1130847"/>
                  </a:lnTo>
                  <a:lnTo>
                    <a:pt x="722786" y="1131575"/>
                  </a:lnTo>
                  <a:lnTo>
                    <a:pt x="723417" y="1131789"/>
                  </a:lnTo>
                  <a:lnTo>
                    <a:pt x="723934" y="1132025"/>
                  </a:lnTo>
                  <a:lnTo>
                    <a:pt x="724882" y="1132317"/>
                  </a:lnTo>
                  <a:lnTo>
                    <a:pt x="725558" y="1132394"/>
                  </a:lnTo>
                  <a:lnTo>
                    <a:pt x="726102" y="1132449"/>
                  </a:lnTo>
                  <a:lnTo>
                    <a:pt x="726623" y="1132480"/>
                  </a:lnTo>
                  <a:lnTo>
                    <a:pt x="727235" y="1132562"/>
                  </a:lnTo>
                  <a:lnTo>
                    <a:pt x="728183" y="1132576"/>
                  </a:lnTo>
                  <a:lnTo>
                    <a:pt x="728727" y="1132608"/>
                  </a:lnTo>
                  <a:lnTo>
                    <a:pt x="729271" y="1132640"/>
                  </a:lnTo>
                  <a:lnTo>
                    <a:pt x="730045" y="1132630"/>
                  </a:lnTo>
                  <a:lnTo>
                    <a:pt x="730453" y="1132617"/>
                  </a:lnTo>
                  <a:lnTo>
                    <a:pt x="730766" y="1132599"/>
                  </a:lnTo>
                  <a:lnTo>
                    <a:pt x="731359" y="1132494"/>
                  </a:lnTo>
                  <a:lnTo>
                    <a:pt x="731858" y="1132389"/>
                  </a:lnTo>
                  <a:lnTo>
                    <a:pt x="732383" y="1132239"/>
                  </a:lnTo>
                  <a:lnTo>
                    <a:pt x="732976" y="1132066"/>
                  </a:lnTo>
                  <a:lnTo>
                    <a:pt x="733750" y="1131807"/>
                  </a:lnTo>
                  <a:lnTo>
                    <a:pt x="734483" y="1131502"/>
                  </a:lnTo>
                  <a:lnTo>
                    <a:pt x="735302" y="1131220"/>
                  </a:lnTo>
                  <a:lnTo>
                    <a:pt x="735895" y="1130979"/>
                  </a:lnTo>
                  <a:lnTo>
                    <a:pt x="736488" y="1130715"/>
                  </a:lnTo>
                  <a:lnTo>
                    <a:pt x="736684" y="1130602"/>
                  </a:lnTo>
                  <a:lnTo>
                    <a:pt x="736715" y="1130524"/>
                  </a:lnTo>
                  <a:lnTo>
                    <a:pt x="736673" y="1130347"/>
                  </a:lnTo>
                  <a:lnTo>
                    <a:pt x="736537" y="1129992"/>
                  </a:lnTo>
                  <a:lnTo>
                    <a:pt x="736369" y="1129575"/>
                  </a:lnTo>
                  <a:lnTo>
                    <a:pt x="736118" y="1128969"/>
                  </a:lnTo>
                  <a:lnTo>
                    <a:pt x="736027" y="1128773"/>
                  </a:lnTo>
                  <a:lnTo>
                    <a:pt x="735835" y="1128386"/>
                  </a:lnTo>
                  <a:lnTo>
                    <a:pt x="735748" y="1128191"/>
                  </a:lnTo>
                  <a:lnTo>
                    <a:pt x="735676" y="1127991"/>
                  </a:lnTo>
                  <a:lnTo>
                    <a:pt x="735604" y="1127750"/>
                  </a:lnTo>
                  <a:lnTo>
                    <a:pt x="735540" y="1127499"/>
                  </a:lnTo>
                  <a:lnTo>
                    <a:pt x="735495" y="1127249"/>
                  </a:lnTo>
                  <a:lnTo>
                    <a:pt x="735465" y="1126995"/>
                  </a:lnTo>
                  <a:lnTo>
                    <a:pt x="735457" y="1126744"/>
                  </a:lnTo>
                  <a:lnTo>
                    <a:pt x="735468" y="1126449"/>
                  </a:lnTo>
                  <a:lnTo>
                    <a:pt x="735483" y="1126303"/>
                  </a:lnTo>
                  <a:lnTo>
                    <a:pt x="735510" y="1126158"/>
                  </a:lnTo>
                  <a:lnTo>
                    <a:pt x="735548" y="1126017"/>
                  </a:lnTo>
                  <a:lnTo>
                    <a:pt x="735612" y="1125853"/>
                  </a:lnTo>
                  <a:lnTo>
                    <a:pt x="735699" y="1125694"/>
                  </a:lnTo>
                  <a:lnTo>
                    <a:pt x="735797" y="1125534"/>
                  </a:lnTo>
                  <a:lnTo>
                    <a:pt x="736129" y="1125102"/>
                  </a:lnTo>
                  <a:lnTo>
                    <a:pt x="736246" y="1124961"/>
                  </a:lnTo>
                  <a:lnTo>
                    <a:pt x="736371" y="1124829"/>
                  </a:lnTo>
                  <a:lnTo>
                    <a:pt x="736503" y="1124716"/>
                  </a:lnTo>
                  <a:lnTo>
                    <a:pt x="736647" y="1124634"/>
                  </a:lnTo>
                  <a:lnTo>
                    <a:pt x="736798" y="1124593"/>
                  </a:lnTo>
                  <a:lnTo>
                    <a:pt x="736964" y="1124584"/>
                  </a:lnTo>
                  <a:lnTo>
                    <a:pt x="737311" y="1124597"/>
                  </a:lnTo>
                  <a:lnTo>
                    <a:pt x="737481" y="1124593"/>
                  </a:lnTo>
                  <a:lnTo>
                    <a:pt x="737848" y="1124570"/>
                  </a:lnTo>
                  <a:lnTo>
                    <a:pt x="738214" y="1124534"/>
                  </a:lnTo>
                  <a:lnTo>
                    <a:pt x="738268" y="1124524"/>
                  </a:lnTo>
                  <a:lnTo>
                    <a:pt x="738395" y="1124502"/>
                  </a:lnTo>
                  <a:lnTo>
                    <a:pt x="738686" y="1124438"/>
                  </a:lnTo>
                  <a:lnTo>
                    <a:pt x="738973" y="1124356"/>
                  </a:lnTo>
                  <a:lnTo>
                    <a:pt x="739113" y="1124311"/>
                  </a:lnTo>
                  <a:lnTo>
                    <a:pt x="739207" y="1124325"/>
                  </a:lnTo>
                  <a:lnTo>
                    <a:pt x="739294" y="1124343"/>
                  </a:lnTo>
                  <a:lnTo>
                    <a:pt x="739407" y="1124379"/>
                  </a:lnTo>
                  <a:lnTo>
                    <a:pt x="739517" y="1124425"/>
                  </a:lnTo>
                  <a:lnTo>
                    <a:pt x="739623" y="1124484"/>
                  </a:lnTo>
                  <a:lnTo>
                    <a:pt x="739721" y="1124547"/>
                  </a:lnTo>
                  <a:lnTo>
                    <a:pt x="739812" y="1124625"/>
                  </a:lnTo>
                  <a:lnTo>
                    <a:pt x="740929" y="1124311"/>
                  </a:lnTo>
                  <a:lnTo>
                    <a:pt x="742168" y="1123747"/>
                  </a:lnTo>
                  <a:lnTo>
                    <a:pt x="743632" y="1122874"/>
                  </a:lnTo>
                  <a:lnTo>
                    <a:pt x="743868" y="1122732"/>
                  </a:lnTo>
                  <a:lnTo>
                    <a:pt x="744457" y="1122350"/>
                  </a:lnTo>
                  <a:lnTo>
                    <a:pt x="745310" y="1121841"/>
                  </a:lnTo>
                  <a:lnTo>
                    <a:pt x="747539" y="1119990"/>
                  </a:lnTo>
                  <a:lnTo>
                    <a:pt x="748200" y="1119348"/>
                  </a:lnTo>
                  <a:lnTo>
                    <a:pt x="748861" y="1118511"/>
                  </a:lnTo>
                  <a:lnTo>
                    <a:pt x="749240" y="1117987"/>
                  </a:lnTo>
                  <a:lnTo>
                    <a:pt x="749344" y="1117843"/>
                  </a:lnTo>
                  <a:lnTo>
                    <a:pt x="749666" y="1117322"/>
                  </a:lnTo>
                  <a:lnTo>
                    <a:pt x="749786" y="1117129"/>
                  </a:lnTo>
                  <a:lnTo>
                    <a:pt x="750179" y="1116378"/>
                  </a:lnTo>
                  <a:lnTo>
                    <a:pt x="750374" y="1115929"/>
                  </a:lnTo>
                  <a:lnTo>
                    <a:pt x="750515" y="1115605"/>
                  </a:lnTo>
                  <a:lnTo>
                    <a:pt x="750783" y="1114822"/>
                  </a:lnTo>
                  <a:lnTo>
                    <a:pt x="750847" y="1114609"/>
                  </a:lnTo>
                  <a:lnTo>
                    <a:pt x="750907" y="1114390"/>
                  </a:lnTo>
                  <a:lnTo>
                    <a:pt x="750960" y="1114172"/>
                  </a:lnTo>
                  <a:lnTo>
                    <a:pt x="751009" y="1113954"/>
                  </a:lnTo>
                  <a:lnTo>
                    <a:pt x="751055" y="1113731"/>
                  </a:lnTo>
                  <a:lnTo>
                    <a:pt x="751138" y="1113230"/>
                  </a:lnTo>
                  <a:lnTo>
                    <a:pt x="751172" y="1112976"/>
                  </a:lnTo>
                  <a:lnTo>
                    <a:pt x="751191" y="1112721"/>
                  </a:lnTo>
                  <a:lnTo>
                    <a:pt x="751202" y="1112471"/>
                  </a:lnTo>
                  <a:lnTo>
                    <a:pt x="751194" y="1112189"/>
                  </a:lnTo>
                  <a:lnTo>
                    <a:pt x="751168" y="1111911"/>
                  </a:lnTo>
                  <a:lnTo>
                    <a:pt x="751134" y="1111634"/>
                  </a:lnTo>
                  <a:lnTo>
                    <a:pt x="751093" y="1111352"/>
                  </a:lnTo>
                  <a:lnTo>
                    <a:pt x="751017" y="1110738"/>
                  </a:lnTo>
                  <a:lnTo>
                    <a:pt x="750972" y="1110397"/>
                  </a:lnTo>
                  <a:lnTo>
                    <a:pt x="750730" y="1108623"/>
                  </a:lnTo>
                  <a:lnTo>
                    <a:pt x="750647" y="1108118"/>
                  </a:lnTo>
                  <a:lnTo>
                    <a:pt x="750613" y="1107854"/>
                  </a:lnTo>
                  <a:lnTo>
                    <a:pt x="750586" y="1107572"/>
                  </a:lnTo>
                  <a:lnTo>
                    <a:pt x="750553" y="1107299"/>
                  </a:lnTo>
                  <a:lnTo>
                    <a:pt x="750484" y="1107076"/>
                  </a:lnTo>
                  <a:lnTo>
                    <a:pt x="750371" y="1106931"/>
                  </a:lnTo>
                  <a:lnTo>
                    <a:pt x="750281" y="1106885"/>
                  </a:lnTo>
                  <a:lnTo>
                    <a:pt x="750182" y="1106858"/>
                  </a:lnTo>
                  <a:lnTo>
                    <a:pt x="749869" y="1106794"/>
                  </a:lnTo>
                  <a:lnTo>
                    <a:pt x="749714" y="1106771"/>
                  </a:lnTo>
                  <a:lnTo>
                    <a:pt x="749552" y="1106753"/>
                  </a:lnTo>
                  <a:lnTo>
                    <a:pt x="749231" y="1106726"/>
                  </a:lnTo>
                  <a:lnTo>
                    <a:pt x="749072" y="1106699"/>
                  </a:lnTo>
                  <a:lnTo>
                    <a:pt x="748906" y="1106658"/>
                  </a:lnTo>
                  <a:lnTo>
                    <a:pt x="748740" y="1106603"/>
                  </a:lnTo>
                  <a:lnTo>
                    <a:pt x="748336" y="1106462"/>
                  </a:lnTo>
                  <a:lnTo>
                    <a:pt x="748166" y="1106435"/>
                  </a:lnTo>
                  <a:lnTo>
                    <a:pt x="747992" y="1106389"/>
                  </a:lnTo>
                  <a:lnTo>
                    <a:pt x="747822" y="1106330"/>
                  </a:lnTo>
                  <a:lnTo>
                    <a:pt x="747656" y="1106258"/>
                  </a:lnTo>
                  <a:lnTo>
                    <a:pt x="747505" y="1106171"/>
                  </a:lnTo>
                  <a:lnTo>
                    <a:pt x="747350" y="1106071"/>
                  </a:lnTo>
                  <a:lnTo>
                    <a:pt x="747203" y="1105953"/>
                  </a:lnTo>
                  <a:lnTo>
                    <a:pt x="747067" y="1105821"/>
                  </a:lnTo>
                  <a:lnTo>
                    <a:pt x="746946" y="1105675"/>
                  </a:lnTo>
                  <a:lnTo>
                    <a:pt x="746848" y="1105525"/>
                  </a:lnTo>
                  <a:lnTo>
                    <a:pt x="746791" y="1105407"/>
                  </a:lnTo>
                  <a:lnTo>
                    <a:pt x="746742" y="1105280"/>
                  </a:lnTo>
                  <a:lnTo>
                    <a:pt x="746700" y="1105148"/>
                  </a:lnTo>
                  <a:lnTo>
                    <a:pt x="746651" y="1104884"/>
                  </a:lnTo>
                  <a:lnTo>
                    <a:pt x="746644" y="1104752"/>
                  </a:lnTo>
                  <a:lnTo>
                    <a:pt x="746655" y="1104615"/>
                  </a:lnTo>
                  <a:lnTo>
                    <a:pt x="746685" y="1104338"/>
                  </a:lnTo>
                  <a:lnTo>
                    <a:pt x="746700" y="1104120"/>
                  </a:lnTo>
                  <a:lnTo>
                    <a:pt x="746704" y="1103961"/>
                  </a:lnTo>
                  <a:lnTo>
                    <a:pt x="746723" y="1103806"/>
                  </a:lnTo>
                  <a:lnTo>
                    <a:pt x="746746" y="1103706"/>
                  </a:lnTo>
                  <a:lnTo>
                    <a:pt x="746780" y="1103610"/>
                  </a:lnTo>
                  <a:lnTo>
                    <a:pt x="746900" y="1103328"/>
                  </a:lnTo>
                  <a:lnTo>
                    <a:pt x="746961" y="1103165"/>
                  </a:lnTo>
                  <a:lnTo>
                    <a:pt x="747025" y="1103005"/>
                  </a:lnTo>
                  <a:lnTo>
                    <a:pt x="747138" y="1102687"/>
                  </a:lnTo>
                  <a:lnTo>
                    <a:pt x="747225" y="1102391"/>
                  </a:lnTo>
                  <a:lnTo>
                    <a:pt x="747316" y="1101991"/>
                  </a:lnTo>
                  <a:lnTo>
                    <a:pt x="747361" y="1101695"/>
                  </a:lnTo>
                  <a:lnTo>
                    <a:pt x="747380" y="1101536"/>
                  </a:lnTo>
                  <a:lnTo>
                    <a:pt x="747403" y="1101218"/>
                  </a:lnTo>
                  <a:lnTo>
                    <a:pt x="747410" y="1101054"/>
                  </a:lnTo>
                  <a:lnTo>
                    <a:pt x="747425" y="1100936"/>
                  </a:lnTo>
                  <a:lnTo>
                    <a:pt x="747418" y="1100799"/>
                  </a:lnTo>
                  <a:lnTo>
                    <a:pt x="747353" y="1100709"/>
                  </a:lnTo>
                  <a:lnTo>
                    <a:pt x="747320" y="1100663"/>
                  </a:lnTo>
                  <a:lnTo>
                    <a:pt x="747248" y="1100636"/>
                  </a:lnTo>
                  <a:lnTo>
                    <a:pt x="747187" y="1100576"/>
                  </a:lnTo>
                  <a:lnTo>
                    <a:pt x="746519" y="1100326"/>
                  </a:lnTo>
                  <a:lnTo>
                    <a:pt x="746432" y="1100281"/>
                  </a:lnTo>
                  <a:lnTo>
                    <a:pt x="746364" y="1100240"/>
                  </a:lnTo>
                  <a:lnTo>
                    <a:pt x="746319" y="1100172"/>
                  </a:lnTo>
                  <a:lnTo>
                    <a:pt x="746292" y="1100081"/>
                  </a:lnTo>
                  <a:lnTo>
                    <a:pt x="746247" y="1099990"/>
                  </a:lnTo>
                  <a:lnTo>
                    <a:pt x="746205" y="1099917"/>
                  </a:lnTo>
                  <a:lnTo>
                    <a:pt x="746032" y="1099639"/>
                  </a:lnTo>
                  <a:lnTo>
                    <a:pt x="745779" y="1099248"/>
                  </a:lnTo>
                  <a:lnTo>
                    <a:pt x="745696" y="1099076"/>
                  </a:lnTo>
                  <a:lnTo>
                    <a:pt x="745616" y="1098875"/>
                  </a:lnTo>
                  <a:lnTo>
                    <a:pt x="745590" y="1098771"/>
                  </a:lnTo>
                  <a:lnTo>
                    <a:pt x="745579" y="1098666"/>
                  </a:lnTo>
                  <a:lnTo>
                    <a:pt x="745579" y="1098584"/>
                  </a:lnTo>
                  <a:lnTo>
                    <a:pt x="745590" y="1098502"/>
                  </a:lnTo>
                  <a:lnTo>
                    <a:pt x="745624" y="1098339"/>
                  </a:lnTo>
                  <a:lnTo>
                    <a:pt x="745669" y="1098216"/>
                  </a:lnTo>
                  <a:lnTo>
                    <a:pt x="745760" y="1098057"/>
                  </a:lnTo>
                  <a:lnTo>
                    <a:pt x="745805" y="1097988"/>
                  </a:lnTo>
                  <a:lnTo>
                    <a:pt x="745854" y="1097920"/>
                  </a:lnTo>
                  <a:lnTo>
                    <a:pt x="745907" y="1097861"/>
                  </a:lnTo>
                  <a:lnTo>
                    <a:pt x="746024" y="1097743"/>
                  </a:lnTo>
                  <a:lnTo>
                    <a:pt x="746115" y="1097629"/>
                  </a:lnTo>
                  <a:lnTo>
                    <a:pt x="746224" y="1097511"/>
                  </a:lnTo>
                  <a:lnTo>
                    <a:pt x="746345" y="1097402"/>
                  </a:lnTo>
                  <a:lnTo>
                    <a:pt x="746470" y="1097297"/>
                  </a:lnTo>
                  <a:lnTo>
                    <a:pt x="746587" y="1097188"/>
                  </a:lnTo>
                  <a:lnTo>
                    <a:pt x="746693" y="1097065"/>
                  </a:lnTo>
                  <a:lnTo>
                    <a:pt x="746742" y="1096965"/>
                  </a:lnTo>
                  <a:lnTo>
                    <a:pt x="746787" y="1096860"/>
                  </a:lnTo>
                  <a:lnTo>
                    <a:pt x="746882" y="1096660"/>
                  </a:lnTo>
                  <a:lnTo>
                    <a:pt x="746991" y="1096437"/>
                  </a:lnTo>
                  <a:lnTo>
                    <a:pt x="747112" y="1096201"/>
                  </a:lnTo>
                  <a:lnTo>
                    <a:pt x="747225" y="1095960"/>
                  </a:lnTo>
                  <a:lnTo>
                    <a:pt x="747361" y="1095628"/>
                  </a:lnTo>
                  <a:lnTo>
                    <a:pt x="747403" y="1095514"/>
                  </a:lnTo>
                  <a:lnTo>
                    <a:pt x="747440" y="1095405"/>
                  </a:lnTo>
                  <a:lnTo>
                    <a:pt x="747437" y="1095300"/>
                  </a:lnTo>
                  <a:lnTo>
                    <a:pt x="747357" y="1094668"/>
                  </a:lnTo>
                  <a:lnTo>
                    <a:pt x="747342" y="1094354"/>
                  </a:lnTo>
                  <a:lnTo>
                    <a:pt x="747312" y="1093940"/>
                  </a:lnTo>
                  <a:lnTo>
                    <a:pt x="747311" y="1093794"/>
                  </a:lnTo>
                  <a:lnTo>
                    <a:pt x="747305" y="1093622"/>
                  </a:lnTo>
                  <a:lnTo>
                    <a:pt x="747297" y="1093504"/>
                  </a:lnTo>
                  <a:lnTo>
                    <a:pt x="747297" y="1093386"/>
                  </a:lnTo>
                  <a:lnTo>
                    <a:pt x="747320" y="1093254"/>
                  </a:lnTo>
                  <a:lnTo>
                    <a:pt x="747354" y="1093126"/>
                  </a:lnTo>
                  <a:lnTo>
                    <a:pt x="747395" y="1092999"/>
                  </a:lnTo>
                  <a:lnTo>
                    <a:pt x="747440" y="1092881"/>
                  </a:lnTo>
                  <a:lnTo>
                    <a:pt x="747490" y="1092767"/>
                  </a:lnTo>
                  <a:lnTo>
                    <a:pt x="747539" y="1092631"/>
                  </a:lnTo>
                  <a:lnTo>
                    <a:pt x="747607" y="1092467"/>
                  </a:lnTo>
                  <a:lnTo>
                    <a:pt x="747686" y="1092308"/>
                  </a:lnTo>
                  <a:lnTo>
                    <a:pt x="747765" y="1092153"/>
                  </a:lnTo>
                  <a:lnTo>
                    <a:pt x="747852" y="1092003"/>
                  </a:lnTo>
                  <a:lnTo>
                    <a:pt x="748052" y="1091698"/>
                  </a:lnTo>
                  <a:lnTo>
                    <a:pt x="748283" y="1091412"/>
                  </a:lnTo>
                  <a:lnTo>
                    <a:pt x="748528" y="1091139"/>
                  </a:lnTo>
                  <a:lnTo>
                    <a:pt x="749034" y="1090602"/>
                  </a:lnTo>
                  <a:lnTo>
                    <a:pt x="749510" y="1090070"/>
                  </a:lnTo>
                  <a:lnTo>
                    <a:pt x="749756" y="1089806"/>
                  </a:lnTo>
                  <a:lnTo>
                    <a:pt x="750012" y="1089565"/>
                  </a:lnTo>
                  <a:lnTo>
                    <a:pt x="750288" y="1089351"/>
                  </a:lnTo>
                  <a:lnTo>
                    <a:pt x="750526" y="1089206"/>
                  </a:lnTo>
                  <a:lnTo>
                    <a:pt x="750775" y="1089069"/>
                  </a:lnTo>
                  <a:lnTo>
                    <a:pt x="751036" y="1088946"/>
                  </a:lnTo>
                  <a:lnTo>
                    <a:pt x="751300" y="1088846"/>
                  </a:lnTo>
                  <a:lnTo>
                    <a:pt x="751565" y="1088755"/>
                  </a:lnTo>
                  <a:lnTo>
                    <a:pt x="751799" y="1088696"/>
                  </a:lnTo>
                  <a:lnTo>
                    <a:pt x="752040" y="1088655"/>
                  </a:lnTo>
                  <a:lnTo>
                    <a:pt x="752762" y="1088560"/>
                  </a:lnTo>
                  <a:lnTo>
                    <a:pt x="753170" y="1088523"/>
                  </a:lnTo>
                  <a:lnTo>
                    <a:pt x="753298" y="1088501"/>
                  </a:lnTo>
                  <a:lnTo>
                    <a:pt x="753464" y="1088437"/>
                  </a:lnTo>
                  <a:lnTo>
                    <a:pt x="753551" y="1088373"/>
                  </a:lnTo>
                  <a:lnTo>
                    <a:pt x="753638" y="1088319"/>
                  </a:lnTo>
                  <a:lnTo>
                    <a:pt x="753804" y="1088278"/>
                  </a:lnTo>
                  <a:lnTo>
                    <a:pt x="753993" y="1088282"/>
                  </a:lnTo>
                  <a:lnTo>
                    <a:pt x="754193" y="1088301"/>
                  </a:lnTo>
                  <a:lnTo>
                    <a:pt x="754382" y="1088305"/>
                  </a:lnTo>
                  <a:lnTo>
                    <a:pt x="754544" y="1088260"/>
                  </a:lnTo>
                  <a:lnTo>
                    <a:pt x="754624" y="1088210"/>
                  </a:lnTo>
                  <a:lnTo>
                    <a:pt x="754835" y="1088005"/>
                  </a:lnTo>
                  <a:lnTo>
                    <a:pt x="754911" y="1087941"/>
                  </a:lnTo>
                  <a:lnTo>
                    <a:pt x="755051" y="1087846"/>
                  </a:lnTo>
                  <a:lnTo>
                    <a:pt x="755194" y="1087764"/>
                  </a:lnTo>
                  <a:lnTo>
                    <a:pt x="755345" y="1087686"/>
                  </a:lnTo>
                  <a:lnTo>
                    <a:pt x="755496" y="1087618"/>
                  </a:lnTo>
                  <a:lnTo>
                    <a:pt x="755666" y="1087559"/>
                  </a:lnTo>
                  <a:lnTo>
                    <a:pt x="755836" y="1087523"/>
                  </a:lnTo>
                  <a:lnTo>
                    <a:pt x="755964" y="1087486"/>
                  </a:lnTo>
                  <a:lnTo>
                    <a:pt x="756089" y="1087441"/>
                  </a:lnTo>
                  <a:lnTo>
                    <a:pt x="756210" y="1087386"/>
                  </a:lnTo>
                  <a:lnTo>
                    <a:pt x="756301" y="1087327"/>
                  </a:lnTo>
                  <a:lnTo>
                    <a:pt x="756471" y="1087191"/>
                  </a:lnTo>
                  <a:lnTo>
                    <a:pt x="756557" y="1087127"/>
                  </a:lnTo>
                  <a:lnTo>
                    <a:pt x="756652" y="1087077"/>
                  </a:lnTo>
                  <a:lnTo>
                    <a:pt x="756777" y="1087036"/>
                  </a:lnTo>
                  <a:lnTo>
                    <a:pt x="756909" y="1087018"/>
                  </a:lnTo>
                  <a:lnTo>
                    <a:pt x="757188" y="1087009"/>
                  </a:lnTo>
                  <a:lnTo>
                    <a:pt x="757475" y="1087009"/>
                  </a:lnTo>
                  <a:lnTo>
                    <a:pt x="757925" y="1087027"/>
                  </a:lnTo>
                  <a:lnTo>
                    <a:pt x="758076" y="1087018"/>
                  </a:lnTo>
                  <a:lnTo>
                    <a:pt x="758227" y="1086995"/>
                  </a:lnTo>
                  <a:lnTo>
                    <a:pt x="758378" y="1086959"/>
                  </a:lnTo>
                  <a:lnTo>
                    <a:pt x="758529" y="1086918"/>
                  </a:lnTo>
                  <a:lnTo>
                    <a:pt x="758676" y="1086872"/>
                  </a:lnTo>
                  <a:lnTo>
                    <a:pt x="759144" y="1086754"/>
                  </a:lnTo>
                  <a:lnTo>
                    <a:pt x="759462" y="1086681"/>
                  </a:lnTo>
                  <a:lnTo>
                    <a:pt x="759941" y="1086586"/>
                  </a:lnTo>
                  <a:lnTo>
                    <a:pt x="760100" y="1086559"/>
                  </a:lnTo>
                  <a:lnTo>
                    <a:pt x="760259" y="1086545"/>
                  </a:lnTo>
                  <a:lnTo>
                    <a:pt x="760414" y="1086545"/>
                  </a:lnTo>
                  <a:lnTo>
                    <a:pt x="760640" y="1086572"/>
                  </a:lnTo>
                  <a:lnTo>
                    <a:pt x="760753" y="1086599"/>
                  </a:lnTo>
                  <a:lnTo>
                    <a:pt x="760863" y="1086631"/>
                  </a:lnTo>
                  <a:lnTo>
                    <a:pt x="760965" y="1086672"/>
                  </a:lnTo>
                  <a:lnTo>
                    <a:pt x="761086" y="1086731"/>
                  </a:lnTo>
                  <a:lnTo>
                    <a:pt x="761207" y="1086804"/>
                  </a:lnTo>
                  <a:lnTo>
                    <a:pt x="761320" y="1086886"/>
                  </a:lnTo>
                  <a:lnTo>
                    <a:pt x="761422" y="1086982"/>
                  </a:lnTo>
                  <a:lnTo>
                    <a:pt x="761512" y="1087077"/>
                  </a:lnTo>
                  <a:lnTo>
                    <a:pt x="761580" y="1087177"/>
                  </a:lnTo>
                  <a:lnTo>
                    <a:pt x="761645" y="1087286"/>
                  </a:lnTo>
                  <a:lnTo>
                    <a:pt x="761739" y="1087523"/>
                  </a:lnTo>
                  <a:lnTo>
                    <a:pt x="761781" y="1087641"/>
                  </a:lnTo>
                  <a:lnTo>
                    <a:pt x="761815" y="1087787"/>
                  </a:lnTo>
                  <a:lnTo>
                    <a:pt x="761834" y="1087937"/>
                  </a:lnTo>
                  <a:lnTo>
                    <a:pt x="761864" y="1088246"/>
                  </a:lnTo>
                  <a:lnTo>
                    <a:pt x="761886" y="1088396"/>
                  </a:lnTo>
                  <a:lnTo>
                    <a:pt x="761920" y="1088519"/>
                  </a:lnTo>
                  <a:lnTo>
                    <a:pt x="762022" y="1088787"/>
                  </a:lnTo>
                  <a:lnTo>
                    <a:pt x="762049" y="1088892"/>
                  </a:lnTo>
                  <a:lnTo>
                    <a:pt x="762007" y="1088974"/>
                  </a:lnTo>
                  <a:lnTo>
                    <a:pt x="761811" y="1089056"/>
                  </a:lnTo>
                  <a:lnTo>
                    <a:pt x="761716" y="1089106"/>
                  </a:lnTo>
                  <a:lnTo>
                    <a:pt x="761664" y="1089169"/>
                  </a:lnTo>
                  <a:lnTo>
                    <a:pt x="761622" y="1089251"/>
                  </a:lnTo>
                  <a:lnTo>
                    <a:pt x="761596" y="1089347"/>
                  </a:lnTo>
                  <a:lnTo>
                    <a:pt x="761550" y="1089542"/>
                  </a:lnTo>
                  <a:lnTo>
                    <a:pt x="761520" y="1089688"/>
                  </a:lnTo>
                  <a:lnTo>
                    <a:pt x="761501" y="1089838"/>
                  </a:lnTo>
                  <a:lnTo>
                    <a:pt x="761490" y="1089988"/>
                  </a:lnTo>
                  <a:lnTo>
                    <a:pt x="761490" y="1090143"/>
                  </a:lnTo>
                  <a:lnTo>
                    <a:pt x="761497" y="1090293"/>
                  </a:lnTo>
                  <a:lnTo>
                    <a:pt x="761512" y="1090488"/>
                  </a:lnTo>
                  <a:lnTo>
                    <a:pt x="761524" y="1090584"/>
                  </a:lnTo>
                  <a:lnTo>
                    <a:pt x="761543" y="1090679"/>
                  </a:lnTo>
                  <a:lnTo>
                    <a:pt x="761569" y="1090770"/>
                  </a:lnTo>
                  <a:lnTo>
                    <a:pt x="761614" y="1090879"/>
                  </a:lnTo>
                  <a:lnTo>
                    <a:pt x="761679" y="1090984"/>
                  </a:lnTo>
                  <a:lnTo>
                    <a:pt x="761750" y="1091080"/>
                  </a:lnTo>
                  <a:lnTo>
                    <a:pt x="761830" y="1091171"/>
                  </a:lnTo>
                  <a:lnTo>
                    <a:pt x="761917" y="1091252"/>
                  </a:lnTo>
                  <a:lnTo>
                    <a:pt x="762037" y="1091334"/>
                  </a:lnTo>
                  <a:lnTo>
                    <a:pt x="762177" y="1091398"/>
                  </a:lnTo>
                  <a:lnTo>
                    <a:pt x="762623" y="1091543"/>
                  </a:lnTo>
                  <a:lnTo>
                    <a:pt x="762936" y="1091666"/>
                  </a:lnTo>
                  <a:lnTo>
                    <a:pt x="763408" y="1091835"/>
                  </a:lnTo>
                  <a:lnTo>
                    <a:pt x="763831" y="1091966"/>
                  </a:lnTo>
                  <a:lnTo>
                    <a:pt x="764254" y="1092080"/>
                  </a:lnTo>
                  <a:lnTo>
                    <a:pt x="764470" y="1092130"/>
                  </a:lnTo>
                  <a:lnTo>
                    <a:pt x="764817" y="1092194"/>
                  </a:lnTo>
                  <a:lnTo>
                    <a:pt x="765165" y="1092244"/>
                  </a:lnTo>
                  <a:lnTo>
                    <a:pt x="765614" y="1092294"/>
                  </a:lnTo>
                  <a:lnTo>
                    <a:pt x="766169" y="1092344"/>
                  </a:lnTo>
                  <a:lnTo>
                    <a:pt x="766449" y="1092344"/>
                  </a:lnTo>
                  <a:lnTo>
                    <a:pt x="766721" y="1092326"/>
                  </a:lnTo>
                  <a:lnTo>
                    <a:pt x="766815" y="1092321"/>
                  </a:lnTo>
                  <a:lnTo>
                    <a:pt x="766921" y="1092321"/>
                  </a:lnTo>
                  <a:lnTo>
                    <a:pt x="767019" y="1092312"/>
                  </a:lnTo>
                  <a:lnTo>
                    <a:pt x="767155" y="1092253"/>
                  </a:lnTo>
                  <a:lnTo>
                    <a:pt x="767185" y="1092167"/>
                  </a:lnTo>
                  <a:lnTo>
                    <a:pt x="767196" y="1092066"/>
                  </a:lnTo>
                  <a:lnTo>
                    <a:pt x="767200" y="1091939"/>
                  </a:lnTo>
                  <a:lnTo>
                    <a:pt x="767196" y="1091853"/>
                  </a:lnTo>
                  <a:lnTo>
                    <a:pt x="767189" y="1091771"/>
                  </a:lnTo>
                  <a:lnTo>
                    <a:pt x="767208" y="1091621"/>
                  </a:lnTo>
                  <a:lnTo>
                    <a:pt x="767283" y="1091503"/>
                  </a:lnTo>
                  <a:lnTo>
                    <a:pt x="767336" y="1091448"/>
                  </a:lnTo>
                  <a:lnTo>
                    <a:pt x="767502" y="1091307"/>
                  </a:lnTo>
                  <a:lnTo>
                    <a:pt x="767729" y="1091152"/>
                  </a:lnTo>
                  <a:lnTo>
                    <a:pt x="768073" y="1090934"/>
                  </a:lnTo>
                  <a:lnTo>
                    <a:pt x="768186" y="1090852"/>
                  </a:lnTo>
                  <a:lnTo>
                    <a:pt x="768337" y="1090716"/>
                  </a:lnTo>
                  <a:lnTo>
                    <a:pt x="768431" y="1090602"/>
                  </a:lnTo>
                  <a:lnTo>
                    <a:pt x="768530" y="1090493"/>
                  </a:lnTo>
                  <a:lnTo>
                    <a:pt x="768613" y="1090415"/>
                  </a:lnTo>
                  <a:lnTo>
                    <a:pt x="768971" y="1090143"/>
                  </a:lnTo>
                  <a:lnTo>
                    <a:pt x="769228" y="1089961"/>
                  </a:lnTo>
                  <a:lnTo>
                    <a:pt x="769292" y="1089911"/>
                  </a:lnTo>
                  <a:lnTo>
                    <a:pt x="769376" y="1089833"/>
                  </a:lnTo>
                  <a:lnTo>
                    <a:pt x="769538" y="1089660"/>
                  </a:lnTo>
                  <a:lnTo>
                    <a:pt x="769893" y="1089247"/>
                  </a:lnTo>
                  <a:lnTo>
                    <a:pt x="770482" y="1089651"/>
                  </a:lnTo>
                  <a:lnTo>
                    <a:pt x="771003" y="1089183"/>
                  </a:lnTo>
                  <a:lnTo>
                    <a:pt x="771090" y="1089137"/>
                  </a:lnTo>
                  <a:lnTo>
                    <a:pt x="771177" y="1089083"/>
                  </a:lnTo>
                  <a:lnTo>
                    <a:pt x="771260" y="1089019"/>
                  </a:lnTo>
                  <a:lnTo>
                    <a:pt x="771336" y="1088946"/>
                  </a:lnTo>
                  <a:lnTo>
                    <a:pt x="771404" y="1088874"/>
                  </a:lnTo>
                  <a:lnTo>
                    <a:pt x="771464" y="1088792"/>
                  </a:lnTo>
                  <a:lnTo>
                    <a:pt x="771521" y="1088701"/>
                  </a:lnTo>
                  <a:lnTo>
                    <a:pt x="771566" y="1088601"/>
                  </a:lnTo>
                  <a:lnTo>
                    <a:pt x="771649" y="1088401"/>
                  </a:lnTo>
                  <a:lnTo>
                    <a:pt x="771679" y="1088296"/>
                  </a:lnTo>
                  <a:lnTo>
                    <a:pt x="771744" y="1087955"/>
                  </a:lnTo>
                  <a:lnTo>
                    <a:pt x="771778" y="1087850"/>
                  </a:lnTo>
                  <a:lnTo>
                    <a:pt x="771834" y="1087723"/>
                  </a:lnTo>
                  <a:lnTo>
                    <a:pt x="771906" y="1087605"/>
                  </a:lnTo>
                  <a:lnTo>
                    <a:pt x="772061" y="1087373"/>
                  </a:lnTo>
                  <a:lnTo>
                    <a:pt x="772144" y="1087259"/>
                  </a:lnTo>
                  <a:lnTo>
                    <a:pt x="772352" y="1086950"/>
                  </a:lnTo>
                  <a:lnTo>
                    <a:pt x="772427" y="1086850"/>
                  </a:lnTo>
                  <a:lnTo>
                    <a:pt x="772506" y="1086750"/>
                  </a:lnTo>
                  <a:lnTo>
                    <a:pt x="772605" y="1086640"/>
                  </a:lnTo>
                  <a:lnTo>
                    <a:pt x="772707" y="1086536"/>
                  </a:lnTo>
                  <a:lnTo>
                    <a:pt x="772918" y="1086340"/>
                  </a:lnTo>
                  <a:lnTo>
                    <a:pt x="773243" y="1086058"/>
                  </a:lnTo>
                  <a:lnTo>
                    <a:pt x="773352" y="1085967"/>
                  </a:lnTo>
                  <a:lnTo>
                    <a:pt x="773470" y="1085885"/>
                  </a:lnTo>
                  <a:lnTo>
                    <a:pt x="773590" y="1085817"/>
                  </a:lnTo>
                  <a:lnTo>
                    <a:pt x="773673" y="1085772"/>
                  </a:lnTo>
                  <a:lnTo>
                    <a:pt x="773760" y="1085731"/>
                  </a:lnTo>
                  <a:lnTo>
                    <a:pt x="773851" y="1085694"/>
                  </a:lnTo>
                  <a:lnTo>
                    <a:pt x="773942" y="1085672"/>
                  </a:lnTo>
                  <a:lnTo>
                    <a:pt x="774029" y="1085667"/>
                  </a:lnTo>
                  <a:lnTo>
                    <a:pt x="774108" y="1085681"/>
                  </a:lnTo>
                  <a:lnTo>
                    <a:pt x="774191" y="1085717"/>
                  </a:lnTo>
                  <a:lnTo>
                    <a:pt x="774270" y="1085763"/>
                  </a:lnTo>
                  <a:lnTo>
                    <a:pt x="774497" y="1085931"/>
                  </a:lnTo>
                  <a:lnTo>
                    <a:pt x="774572" y="1086004"/>
                  </a:lnTo>
                  <a:lnTo>
                    <a:pt x="774708" y="1086154"/>
                  </a:lnTo>
                  <a:lnTo>
                    <a:pt x="774769" y="1086231"/>
                  </a:lnTo>
                  <a:lnTo>
                    <a:pt x="774829" y="1086322"/>
                  </a:lnTo>
                  <a:lnTo>
                    <a:pt x="774886" y="1086418"/>
                  </a:lnTo>
                  <a:lnTo>
                    <a:pt x="775037" y="1086713"/>
                  </a:lnTo>
                  <a:lnTo>
                    <a:pt x="775093" y="1086841"/>
                  </a:lnTo>
                  <a:lnTo>
                    <a:pt x="775195" y="1087104"/>
                  </a:lnTo>
                  <a:lnTo>
                    <a:pt x="775260" y="1087223"/>
                  </a:lnTo>
                  <a:lnTo>
                    <a:pt x="775343" y="1087314"/>
                  </a:lnTo>
                  <a:lnTo>
                    <a:pt x="775411" y="1087354"/>
                  </a:lnTo>
                  <a:lnTo>
                    <a:pt x="775634" y="1087436"/>
                  </a:lnTo>
                  <a:lnTo>
                    <a:pt x="775698" y="1087477"/>
                  </a:lnTo>
                  <a:lnTo>
                    <a:pt x="775766" y="1087568"/>
                  </a:lnTo>
                  <a:lnTo>
                    <a:pt x="775822" y="1087668"/>
                  </a:lnTo>
                  <a:lnTo>
                    <a:pt x="775883" y="1087791"/>
                  </a:lnTo>
                  <a:lnTo>
                    <a:pt x="776038" y="1088155"/>
                  </a:lnTo>
                  <a:lnTo>
                    <a:pt x="776075" y="1088228"/>
                  </a:lnTo>
                  <a:lnTo>
                    <a:pt x="776261" y="1088560"/>
                  </a:lnTo>
                  <a:lnTo>
                    <a:pt x="776310" y="1088642"/>
                  </a:lnTo>
                  <a:lnTo>
                    <a:pt x="776393" y="1088769"/>
                  </a:lnTo>
                  <a:lnTo>
                    <a:pt x="776468" y="1088896"/>
                  </a:lnTo>
                  <a:lnTo>
                    <a:pt x="776521" y="1089024"/>
                  </a:lnTo>
                  <a:lnTo>
                    <a:pt x="776559" y="1089151"/>
                  </a:lnTo>
                  <a:lnTo>
                    <a:pt x="776574" y="1089278"/>
                  </a:lnTo>
                  <a:lnTo>
                    <a:pt x="776555" y="1089438"/>
                  </a:lnTo>
                  <a:lnTo>
                    <a:pt x="776536" y="1089519"/>
                  </a:lnTo>
                  <a:lnTo>
                    <a:pt x="776487" y="1089674"/>
                  </a:lnTo>
                  <a:lnTo>
                    <a:pt x="776434" y="1089870"/>
                  </a:lnTo>
                  <a:lnTo>
                    <a:pt x="776366" y="1090061"/>
                  </a:lnTo>
                  <a:lnTo>
                    <a:pt x="776325" y="1090147"/>
                  </a:lnTo>
                  <a:lnTo>
                    <a:pt x="776268" y="1090243"/>
                  </a:lnTo>
                  <a:lnTo>
                    <a:pt x="776208" y="1090329"/>
                  </a:lnTo>
                  <a:lnTo>
                    <a:pt x="776140" y="1090415"/>
                  </a:lnTo>
                  <a:lnTo>
                    <a:pt x="776068" y="1090497"/>
                  </a:lnTo>
                  <a:lnTo>
                    <a:pt x="775879" y="1090725"/>
                  </a:lnTo>
                  <a:lnTo>
                    <a:pt x="775796" y="1090816"/>
                  </a:lnTo>
                  <a:lnTo>
                    <a:pt x="775683" y="1090925"/>
                  </a:lnTo>
                  <a:lnTo>
                    <a:pt x="775622" y="1090975"/>
                  </a:lnTo>
                  <a:lnTo>
                    <a:pt x="775566" y="1091029"/>
                  </a:lnTo>
                  <a:lnTo>
                    <a:pt x="775516" y="1091089"/>
                  </a:lnTo>
                  <a:lnTo>
                    <a:pt x="775467" y="1091161"/>
                  </a:lnTo>
                  <a:lnTo>
                    <a:pt x="775422" y="1091239"/>
                  </a:lnTo>
                  <a:lnTo>
                    <a:pt x="775381" y="1091316"/>
                  </a:lnTo>
                  <a:lnTo>
                    <a:pt x="775313" y="1091480"/>
                  </a:lnTo>
                  <a:lnTo>
                    <a:pt x="775279" y="1091580"/>
                  </a:lnTo>
                  <a:lnTo>
                    <a:pt x="775252" y="1091684"/>
                  </a:lnTo>
                  <a:lnTo>
                    <a:pt x="775162" y="1092098"/>
                  </a:lnTo>
                  <a:lnTo>
                    <a:pt x="775128" y="1092317"/>
                  </a:lnTo>
                  <a:lnTo>
                    <a:pt x="775101" y="1092417"/>
                  </a:lnTo>
                  <a:lnTo>
                    <a:pt x="775022" y="1092558"/>
                  </a:lnTo>
                  <a:lnTo>
                    <a:pt x="774946" y="1092653"/>
                  </a:lnTo>
                  <a:lnTo>
                    <a:pt x="774731" y="1092867"/>
                  </a:lnTo>
                  <a:lnTo>
                    <a:pt x="774667" y="1092922"/>
                  </a:lnTo>
                  <a:lnTo>
                    <a:pt x="774599" y="1092963"/>
                  </a:lnTo>
                  <a:lnTo>
                    <a:pt x="774497" y="1092972"/>
                  </a:lnTo>
                  <a:lnTo>
                    <a:pt x="774414" y="1092940"/>
                  </a:lnTo>
                  <a:lnTo>
                    <a:pt x="774338" y="1092894"/>
                  </a:lnTo>
                  <a:lnTo>
                    <a:pt x="774259" y="1092790"/>
                  </a:lnTo>
                  <a:lnTo>
                    <a:pt x="774191" y="1092681"/>
                  </a:lnTo>
                  <a:lnTo>
                    <a:pt x="774085" y="1092640"/>
                  </a:lnTo>
                  <a:lnTo>
                    <a:pt x="773987" y="1092649"/>
                  </a:lnTo>
                  <a:lnTo>
                    <a:pt x="773908" y="1092694"/>
                  </a:lnTo>
                  <a:lnTo>
                    <a:pt x="773843" y="1092767"/>
                  </a:lnTo>
                  <a:lnTo>
                    <a:pt x="773843" y="1092881"/>
                  </a:lnTo>
                  <a:lnTo>
                    <a:pt x="773889" y="1092963"/>
                  </a:lnTo>
                  <a:lnTo>
                    <a:pt x="773908" y="1093044"/>
                  </a:lnTo>
                  <a:lnTo>
                    <a:pt x="773911" y="1093126"/>
                  </a:lnTo>
                  <a:lnTo>
                    <a:pt x="773881" y="1093235"/>
                  </a:lnTo>
                  <a:lnTo>
                    <a:pt x="773832" y="1093299"/>
                  </a:lnTo>
                  <a:lnTo>
                    <a:pt x="773779" y="1093358"/>
                  </a:lnTo>
                  <a:lnTo>
                    <a:pt x="773715" y="1093422"/>
                  </a:lnTo>
                  <a:lnTo>
                    <a:pt x="773643" y="1093476"/>
                  </a:lnTo>
                  <a:lnTo>
                    <a:pt x="773417" y="1093631"/>
                  </a:lnTo>
                  <a:lnTo>
                    <a:pt x="773133" y="1093854"/>
                  </a:lnTo>
                  <a:lnTo>
                    <a:pt x="773058" y="1093904"/>
                  </a:lnTo>
                  <a:lnTo>
                    <a:pt x="772737" y="1094086"/>
                  </a:lnTo>
                  <a:lnTo>
                    <a:pt x="772658" y="1094136"/>
                  </a:lnTo>
                  <a:lnTo>
                    <a:pt x="772571" y="1094204"/>
                  </a:lnTo>
                  <a:lnTo>
                    <a:pt x="772488" y="1094277"/>
                  </a:lnTo>
                  <a:lnTo>
                    <a:pt x="772404" y="1094359"/>
                  </a:lnTo>
                  <a:lnTo>
                    <a:pt x="772329" y="1094441"/>
                  </a:lnTo>
                  <a:lnTo>
                    <a:pt x="772257" y="1094523"/>
                  </a:lnTo>
                  <a:lnTo>
                    <a:pt x="772170" y="1094632"/>
                  </a:lnTo>
                  <a:lnTo>
                    <a:pt x="772095" y="1094741"/>
                  </a:lnTo>
                  <a:lnTo>
                    <a:pt x="771951" y="1094936"/>
                  </a:lnTo>
                  <a:lnTo>
                    <a:pt x="771891" y="1095037"/>
                  </a:lnTo>
                  <a:lnTo>
                    <a:pt x="771861" y="1095114"/>
                  </a:lnTo>
                  <a:lnTo>
                    <a:pt x="771842" y="1095200"/>
                  </a:lnTo>
                  <a:lnTo>
                    <a:pt x="771827" y="1095291"/>
                  </a:lnTo>
                  <a:lnTo>
                    <a:pt x="771804" y="1095469"/>
                  </a:lnTo>
                  <a:lnTo>
                    <a:pt x="771796" y="1095587"/>
                  </a:lnTo>
                  <a:lnTo>
                    <a:pt x="771793" y="1095705"/>
                  </a:lnTo>
                  <a:lnTo>
                    <a:pt x="771793" y="1095828"/>
                  </a:lnTo>
                  <a:lnTo>
                    <a:pt x="771796" y="1095946"/>
                  </a:lnTo>
                  <a:lnTo>
                    <a:pt x="771793" y="1096215"/>
                  </a:lnTo>
                  <a:lnTo>
                    <a:pt x="771796" y="1096365"/>
                  </a:lnTo>
                  <a:lnTo>
                    <a:pt x="771796" y="1096519"/>
                  </a:lnTo>
                  <a:lnTo>
                    <a:pt x="771793" y="1096669"/>
                  </a:lnTo>
                  <a:lnTo>
                    <a:pt x="771785" y="1096820"/>
                  </a:lnTo>
                  <a:lnTo>
                    <a:pt x="771770" y="1096947"/>
                  </a:lnTo>
                  <a:lnTo>
                    <a:pt x="771676" y="1097570"/>
                  </a:lnTo>
                  <a:lnTo>
                    <a:pt x="771645" y="1097811"/>
                  </a:lnTo>
                  <a:lnTo>
                    <a:pt x="771627" y="1097929"/>
                  </a:lnTo>
                  <a:lnTo>
                    <a:pt x="771581" y="1098161"/>
                  </a:lnTo>
                  <a:lnTo>
                    <a:pt x="771521" y="1098389"/>
                  </a:lnTo>
                  <a:lnTo>
                    <a:pt x="771483" y="1098498"/>
                  </a:lnTo>
                  <a:lnTo>
                    <a:pt x="771438" y="1098598"/>
                  </a:lnTo>
                  <a:lnTo>
                    <a:pt x="771377" y="1098693"/>
                  </a:lnTo>
                  <a:lnTo>
                    <a:pt x="771305" y="1098780"/>
                  </a:lnTo>
                  <a:lnTo>
                    <a:pt x="770988" y="1099126"/>
                  </a:lnTo>
                  <a:lnTo>
                    <a:pt x="770898" y="1099216"/>
                  </a:lnTo>
                  <a:lnTo>
                    <a:pt x="770565" y="1099567"/>
                  </a:lnTo>
                  <a:lnTo>
                    <a:pt x="770437" y="1099708"/>
                  </a:lnTo>
                  <a:lnTo>
                    <a:pt x="770376" y="1099781"/>
                  </a:lnTo>
                  <a:lnTo>
                    <a:pt x="770055" y="1100103"/>
                  </a:lnTo>
                  <a:lnTo>
                    <a:pt x="769901" y="1100235"/>
                  </a:lnTo>
                  <a:lnTo>
                    <a:pt x="769636" y="1100440"/>
                  </a:lnTo>
                  <a:lnTo>
                    <a:pt x="769266" y="1100745"/>
                  </a:lnTo>
                  <a:lnTo>
                    <a:pt x="769175" y="1100799"/>
                  </a:lnTo>
                  <a:lnTo>
                    <a:pt x="768979" y="1100881"/>
                  </a:lnTo>
                  <a:lnTo>
                    <a:pt x="768786" y="1100972"/>
                  </a:lnTo>
                  <a:lnTo>
                    <a:pt x="768515" y="1101150"/>
                  </a:lnTo>
                  <a:lnTo>
                    <a:pt x="768431" y="1101218"/>
                  </a:lnTo>
                  <a:lnTo>
                    <a:pt x="768295" y="1101331"/>
                  </a:lnTo>
                  <a:lnTo>
                    <a:pt x="768205" y="1101427"/>
                  </a:lnTo>
                  <a:lnTo>
                    <a:pt x="768107" y="1101518"/>
                  </a:lnTo>
                  <a:lnTo>
                    <a:pt x="768031" y="1101582"/>
                  </a:lnTo>
                  <a:lnTo>
                    <a:pt x="767865" y="1101705"/>
                  </a:lnTo>
                  <a:lnTo>
                    <a:pt x="767706" y="1101827"/>
                  </a:lnTo>
                  <a:lnTo>
                    <a:pt x="767487" y="1102014"/>
                  </a:lnTo>
                  <a:lnTo>
                    <a:pt x="767412" y="1102073"/>
                  </a:lnTo>
                  <a:lnTo>
                    <a:pt x="767257" y="1102228"/>
                  </a:lnTo>
                  <a:lnTo>
                    <a:pt x="767174" y="1102319"/>
                  </a:lnTo>
                  <a:lnTo>
                    <a:pt x="767015" y="1102510"/>
                  </a:lnTo>
                  <a:lnTo>
                    <a:pt x="766943" y="1102610"/>
                  </a:lnTo>
                  <a:lnTo>
                    <a:pt x="766826" y="1102796"/>
                  </a:lnTo>
                  <a:lnTo>
                    <a:pt x="766724" y="1102987"/>
                  </a:lnTo>
                  <a:lnTo>
                    <a:pt x="766452" y="1103592"/>
                  </a:lnTo>
                  <a:lnTo>
                    <a:pt x="766384" y="1103729"/>
                  </a:lnTo>
                  <a:lnTo>
                    <a:pt x="766192" y="1104133"/>
                  </a:lnTo>
                  <a:lnTo>
                    <a:pt x="766124" y="1104265"/>
                  </a:lnTo>
                  <a:lnTo>
                    <a:pt x="766044" y="1104397"/>
                  </a:lnTo>
                  <a:lnTo>
                    <a:pt x="765871" y="1104661"/>
                  </a:lnTo>
                  <a:lnTo>
                    <a:pt x="765788" y="1104793"/>
                  </a:lnTo>
                  <a:lnTo>
                    <a:pt x="765716" y="1104929"/>
                  </a:lnTo>
                  <a:lnTo>
                    <a:pt x="765644" y="1105116"/>
                  </a:lnTo>
                  <a:lnTo>
                    <a:pt x="765584" y="1105307"/>
                  </a:lnTo>
                  <a:lnTo>
                    <a:pt x="765391" y="1105830"/>
                  </a:lnTo>
                  <a:lnTo>
                    <a:pt x="765342" y="1105971"/>
                  </a:lnTo>
                  <a:lnTo>
                    <a:pt x="765301" y="1106116"/>
                  </a:lnTo>
                  <a:lnTo>
                    <a:pt x="765282" y="1106203"/>
                  </a:lnTo>
                  <a:lnTo>
                    <a:pt x="765255" y="1106376"/>
                  </a:lnTo>
                  <a:lnTo>
                    <a:pt x="765236" y="1106467"/>
                  </a:lnTo>
                  <a:lnTo>
                    <a:pt x="765214" y="1106549"/>
                  </a:lnTo>
                  <a:lnTo>
                    <a:pt x="765168" y="1106649"/>
                  </a:lnTo>
                  <a:lnTo>
                    <a:pt x="765051" y="1106831"/>
                  </a:lnTo>
                  <a:lnTo>
                    <a:pt x="764998" y="1106926"/>
                  </a:lnTo>
                  <a:lnTo>
                    <a:pt x="764930" y="1107104"/>
                  </a:lnTo>
                  <a:lnTo>
                    <a:pt x="764900" y="1107194"/>
                  </a:lnTo>
                  <a:lnTo>
                    <a:pt x="764844" y="1107381"/>
                  </a:lnTo>
                  <a:lnTo>
                    <a:pt x="764806" y="1107522"/>
                  </a:lnTo>
                  <a:lnTo>
                    <a:pt x="764776" y="1107663"/>
                  </a:lnTo>
                  <a:lnTo>
                    <a:pt x="764726" y="1107950"/>
                  </a:lnTo>
                  <a:lnTo>
                    <a:pt x="764711" y="1108095"/>
                  </a:lnTo>
                  <a:lnTo>
                    <a:pt x="764708" y="1108182"/>
                  </a:lnTo>
                  <a:lnTo>
                    <a:pt x="764708" y="1108445"/>
                  </a:lnTo>
                  <a:lnTo>
                    <a:pt x="764704" y="1108532"/>
                  </a:lnTo>
                  <a:lnTo>
                    <a:pt x="764681" y="1108768"/>
                  </a:lnTo>
                  <a:lnTo>
                    <a:pt x="764662" y="1108891"/>
                  </a:lnTo>
                  <a:lnTo>
                    <a:pt x="764617" y="1109123"/>
                  </a:lnTo>
                  <a:lnTo>
                    <a:pt x="764594" y="1109219"/>
                  </a:lnTo>
                  <a:lnTo>
                    <a:pt x="764488" y="1109601"/>
                  </a:lnTo>
                  <a:lnTo>
                    <a:pt x="764379" y="1110051"/>
                  </a:lnTo>
                  <a:lnTo>
                    <a:pt x="764292" y="1110483"/>
                  </a:lnTo>
                  <a:lnTo>
                    <a:pt x="764247" y="1110756"/>
                  </a:lnTo>
                  <a:lnTo>
                    <a:pt x="764232" y="1110888"/>
                  </a:lnTo>
                  <a:lnTo>
                    <a:pt x="764228" y="1111024"/>
                  </a:lnTo>
                  <a:lnTo>
                    <a:pt x="764232" y="1111170"/>
                  </a:lnTo>
                  <a:lnTo>
                    <a:pt x="764273" y="1111456"/>
                  </a:lnTo>
                  <a:lnTo>
                    <a:pt x="764300" y="1111602"/>
                  </a:lnTo>
                  <a:lnTo>
                    <a:pt x="764334" y="1111743"/>
                  </a:lnTo>
                  <a:lnTo>
                    <a:pt x="764372" y="1111879"/>
                  </a:lnTo>
                  <a:lnTo>
                    <a:pt x="764462" y="1112152"/>
                  </a:lnTo>
                  <a:lnTo>
                    <a:pt x="764560" y="1112421"/>
                  </a:lnTo>
                  <a:lnTo>
                    <a:pt x="764708" y="1112880"/>
                  </a:lnTo>
                  <a:lnTo>
                    <a:pt x="764760" y="1113030"/>
                  </a:lnTo>
                  <a:lnTo>
                    <a:pt x="764825" y="1113180"/>
                  </a:lnTo>
                  <a:lnTo>
                    <a:pt x="764881" y="1113294"/>
                  </a:lnTo>
                  <a:lnTo>
                    <a:pt x="764942" y="1113408"/>
                  </a:lnTo>
                  <a:lnTo>
                    <a:pt x="765070" y="1113626"/>
                  </a:lnTo>
                  <a:lnTo>
                    <a:pt x="765195" y="1113867"/>
                  </a:lnTo>
                  <a:lnTo>
                    <a:pt x="765369" y="1114258"/>
                  </a:lnTo>
                  <a:lnTo>
                    <a:pt x="765436" y="1114381"/>
                  </a:lnTo>
                  <a:lnTo>
                    <a:pt x="765584" y="1114609"/>
                  </a:lnTo>
                  <a:lnTo>
                    <a:pt x="765746" y="1114831"/>
                  </a:lnTo>
                  <a:lnTo>
                    <a:pt x="765822" y="1114945"/>
                  </a:lnTo>
                  <a:lnTo>
                    <a:pt x="766128" y="1115368"/>
                  </a:lnTo>
                  <a:lnTo>
                    <a:pt x="766215" y="1115514"/>
                  </a:lnTo>
                  <a:lnTo>
                    <a:pt x="766286" y="1115668"/>
                  </a:lnTo>
                  <a:lnTo>
                    <a:pt x="766313" y="1115759"/>
                  </a:lnTo>
                  <a:lnTo>
                    <a:pt x="766335" y="1115855"/>
                  </a:lnTo>
                  <a:lnTo>
                    <a:pt x="766351" y="1115955"/>
                  </a:lnTo>
                  <a:lnTo>
                    <a:pt x="766369" y="1116050"/>
                  </a:lnTo>
                  <a:lnTo>
                    <a:pt x="766396" y="1116146"/>
                  </a:lnTo>
                  <a:lnTo>
                    <a:pt x="766498" y="1116410"/>
                  </a:lnTo>
                  <a:lnTo>
                    <a:pt x="766626" y="1116665"/>
                  </a:lnTo>
                  <a:lnTo>
                    <a:pt x="766702" y="1116787"/>
                  </a:lnTo>
                  <a:lnTo>
                    <a:pt x="766781" y="1116906"/>
                  </a:lnTo>
                  <a:lnTo>
                    <a:pt x="766872" y="1117024"/>
                  </a:lnTo>
                  <a:lnTo>
                    <a:pt x="767064" y="1117242"/>
                  </a:lnTo>
                  <a:lnTo>
                    <a:pt x="767166" y="1117351"/>
                  </a:lnTo>
                  <a:lnTo>
                    <a:pt x="767317" y="1117492"/>
                  </a:lnTo>
                  <a:lnTo>
                    <a:pt x="767480" y="1117624"/>
                  </a:lnTo>
                  <a:lnTo>
                    <a:pt x="767646" y="1117752"/>
                  </a:lnTo>
                  <a:lnTo>
                    <a:pt x="767986" y="1117997"/>
                  </a:lnTo>
                  <a:lnTo>
                    <a:pt x="768163" y="1118134"/>
                  </a:lnTo>
                  <a:lnTo>
                    <a:pt x="768518" y="1118398"/>
                  </a:lnTo>
                  <a:lnTo>
                    <a:pt x="768700" y="1118529"/>
                  </a:lnTo>
                  <a:lnTo>
                    <a:pt x="768885" y="1118648"/>
                  </a:lnTo>
                  <a:lnTo>
                    <a:pt x="769221" y="1118821"/>
                  </a:lnTo>
                  <a:lnTo>
                    <a:pt x="769455" y="1118962"/>
                  </a:lnTo>
                  <a:lnTo>
                    <a:pt x="769757" y="1119089"/>
                  </a:lnTo>
                  <a:lnTo>
                    <a:pt x="770335" y="1119389"/>
                  </a:lnTo>
                  <a:lnTo>
                    <a:pt x="770966" y="1119744"/>
                  </a:lnTo>
                  <a:lnTo>
                    <a:pt x="771275" y="1119930"/>
                  </a:lnTo>
                  <a:lnTo>
                    <a:pt x="771902" y="1120290"/>
                  </a:lnTo>
                  <a:lnTo>
                    <a:pt x="772573" y="1120655"/>
                  </a:lnTo>
                  <a:lnTo>
                    <a:pt x="772865" y="1120813"/>
                  </a:lnTo>
                  <a:lnTo>
                    <a:pt x="773352" y="1121068"/>
                  </a:lnTo>
                  <a:lnTo>
                    <a:pt x="774334" y="1121563"/>
                  </a:lnTo>
                  <a:lnTo>
                    <a:pt x="774905" y="1121836"/>
                  </a:lnTo>
                  <a:lnTo>
                    <a:pt x="775483" y="1122100"/>
                  </a:lnTo>
                  <a:lnTo>
                    <a:pt x="776064" y="1122359"/>
                  </a:lnTo>
                  <a:lnTo>
                    <a:pt x="776649" y="1122605"/>
                  </a:lnTo>
                  <a:lnTo>
                    <a:pt x="777239" y="1122842"/>
                  </a:lnTo>
                  <a:lnTo>
                    <a:pt x="777937" y="1123105"/>
                  </a:lnTo>
                  <a:lnTo>
                    <a:pt x="778644" y="1123347"/>
                  </a:lnTo>
                  <a:lnTo>
                    <a:pt x="779354" y="1123579"/>
                  </a:lnTo>
                  <a:lnTo>
                    <a:pt x="780064" y="1123801"/>
                  </a:lnTo>
                  <a:lnTo>
                    <a:pt x="781446" y="1124211"/>
                  </a:lnTo>
                  <a:lnTo>
                    <a:pt x="782783" y="1124575"/>
                  </a:lnTo>
                  <a:lnTo>
                    <a:pt x="783568" y="1124771"/>
                  </a:lnTo>
                  <a:lnTo>
                    <a:pt x="784887" y="1125093"/>
                  </a:lnTo>
                  <a:lnTo>
                    <a:pt x="785657" y="1125243"/>
                  </a:lnTo>
                  <a:lnTo>
                    <a:pt x="786046" y="1125302"/>
                  </a:lnTo>
                  <a:lnTo>
                    <a:pt x="786571" y="1125366"/>
                  </a:lnTo>
                  <a:lnTo>
                    <a:pt x="787100" y="1125407"/>
                  </a:lnTo>
                  <a:lnTo>
                    <a:pt x="787628" y="1125430"/>
                  </a:lnTo>
                  <a:lnTo>
                    <a:pt x="788266" y="1125452"/>
                  </a:lnTo>
                  <a:lnTo>
                    <a:pt x="789222" y="1125484"/>
                  </a:lnTo>
                  <a:lnTo>
                    <a:pt x="789751" y="1125494"/>
                  </a:lnTo>
                  <a:lnTo>
                    <a:pt x="791341" y="1125512"/>
                  </a:lnTo>
                  <a:lnTo>
                    <a:pt x="792036" y="1125530"/>
                  </a:lnTo>
                  <a:lnTo>
                    <a:pt x="792387" y="1125534"/>
                  </a:lnTo>
                  <a:lnTo>
                    <a:pt x="792735" y="1125544"/>
                  </a:lnTo>
                  <a:lnTo>
                    <a:pt x="792944" y="1125545"/>
                  </a:lnTo>
                  <a:lnTo>
                    <a:pt x="793747" y="1125534"/>
                  </a:lnTo>
                  <a:lnTo>
                    <a:pt x="794053" y="1125525"/>
                  </a:lnTo>
                  <a:lnTo>
                    <a:pt x="794770" y="1125471"/>
                  </a:lnTo>
                  <a:lnTo>
                    <a:pt x="795159" y="1125434"/>
                  </a:lnTo>
                  <a:lnTo>
                    <a:pt x="795582" y="1125403"/>
                  </a:lnTo>
                  <a:lnTo>
                    <a:pt x="795790" y="1125380"/>
                  </a:lnTo>
                  <a:lnTo>
                    <a:pt x="795998" y="1125339"/>
                  </a:lnTo>
                  <a:lnTo>
                    <a:pt x="796209" y="1125284"/>
                  </a:lnTo>
                  <a:lnTo>
                    <a:pt x="796421" y="1125216"/>
                  </a:lnTo>
                  <a:lnTo>
                    <a:pt x="796840" y="1125052"/>
                  </a:lnTo>
                  <a:lnTo>
                    <a:pt x="797138" y="1124929"/>
                  </a:lnTo>
                  <a:lnTo>
                    <a:pt x="797320" y="1124870"/>
                  </a:lnTo>
                  <a:lnTo>
                    <a:pt x="797403" y="1124829"/>
                  </a:lnTo>
                  <a:lnTo>
                    <a:pt x="797474" y="1124775"/>
                  </a:lnTo>
                  <a:lnTo>
                    <a:pt x="797535" y="1124702"/>
                  </a:lnTo>
                  <a:lnTo>
                    <a:pt x="797588" y="1124616"/>
                  </a:lnTo>
                  <a:lnTo>
                    <a:pt x="797625" y="1124516"/>
                  </a:lnTo>
                  <a:lnTo>
                    <a:pt x="797656" y="1124420"/>
                  </a:lnTo>
                  <a:lnTo>
                    <a:pt x="797686" y="1124256"/>
                  </a:lnTo>
                  <a:lnTo>
                    <a:pt x="797690" y="1124124"/>
                  </a:lnTo>
                  <a:lnTo>
                    <a:pt x="797686" y="1123992"/>
                  </a:lnTo>
                  <a:lnTo>
                    <a:pt x="797671" y="1123865"/>
                  </a:lnTo>
                  <a:lnTo>
                    <a:pt x="797652" y="1123742"/>
                  </a:lnTo>
                  <a:lnTo>
                    <a:pt x="797625" y="1123615"/>
                  </a:lnTo>
                  <a:lnTo>
                    <a:pt x="797531" y="1123233"/>
                  </a:lnTo>
                  <a:lnTo>
                    <a:pt x="797414" y="1122842"/>
                  </a:lnTo>
                  <a:lnTo>
                    <a:pt x="797338" y="1122537"/>
                  </a:lnTo>
                  <a:lnTo>
                    <a:pt x="797301" y="1122369"/>
                  </a:lnTo>
                  <a:lnTo>
                    <a:pt x="797199" y="1121855"/>
                  </a:lnTo>
                  <a:lnTo>
                    <a:pt x="797097" y="1121381"/>
                  </a:lnTo>
                  <a:lnTo>
                    <a:pt x="797066" y="1121222"/>
                  </a:lnTo>
                  <a:lnTo>
                    <a:pt x="797048" y="1121063"/>
                  </a:lnTo>
                  <a:lnTo>
                    <a:pt x="797040" y="1120927"/>
                  </a:lnTo>
                  <a:lnTo>
                    <a:pt x="797036" y="1120790"/>
                  </a:lnTo>
                  <a:lnTo>
                    <a:pt x="797036" y="1120649"/>
                  </a:lnTo>
                  <a:lnTo>
                    <a:pt x="797032" y="1120513"/>
                  </a:lnTo>
                  <a:lnTo>
                    <a:pt x="797025" y="1120376"/>
                  </a:lnTo>
                  <a:lnTo>
                    <a:pt x="797010" y="1120190"/>
                  </a:lnTo>
                  <a:lnTo>
                    <a:pt x="796968" y="1119917"/>
                  </a:lnTo>
                  <a:lnTo>
                    <a:pt x="797180" y="1119098"/>
                  </a:lnTo>
                  <a:lnTo>
                    <a:pt x="797505" y="1119139"/>
                  </a:lnTo>
                  <a:lnTo>
                    <a:pt x="797554" y="1119030"/>
                  </a:lnTo>
                  <a:lnTo>
                    <a:pt x="797610" y="1118921"/>
                  </a:lnTo>
                  <a:lnTo>
                    <a:pt x="797671" y="1118816"/>
                  </a:lnTo>
                  <a:lnTo>
                    <a:pt x="797807" y="1118616"/>
                  </a:lnTo>
                  <a:lnTo>
                    <a:pt x="797882" y="1118520"/>
                  </a:lnTo>
                  <a:lnTo>
                    <a:pt x="797965" y="1118425"/>
                  </a:lnTo>
                  <a:lnTo>
                    <a:pt x="798052" y="1118334"/>
                  </a:lnTo>
                  <a:lnTo>
                    <a:pt x="798237" y="1118166"/>
                  </a:lnTo>
                  <a:lnTo>
                    <a:pt x="798426" y="1118029"/>
                  </a:lnTo>
                  <a:lnTo>
                    <a:pt x="798626" y="1117902"/>
                  </a:lnTo>
                  <a:lnTo>
                    <a:pt x="798841" y="1117793"/>
                  </a:lnTo>
                  <a:lnTo>
                    <a:pt x="799061" y="1117706"/>
                  </a:lnTo>
                  <a:lnTo>
                    <a:pt x="799227" y="1117633"/>
                  </a:lnTo>
                  <a:lnTo>
                    <a:pt x="799215" y="1117497"/>
                  </a:lnTo>
                  <a:lnTo>
                    <a:pt x="799246" y="1117256"/>
                  </a:lnTo>
                  <a:lnTo>
                    <a:pt x="799208" y="1117001"/>
                  </a:lnTo>
                  <a:lnTo>
                    <a:pt x="799253" y="1116928"/>
                  </a:lnTo>
                  <a:lnTo>
                    <a:pt x="799370" y="1116774"/>
                  </a:lnTo>
                  <a:lnTo>
                    <a:pt x="799514" y="1116624"/>
                  </a:lnTo>
                  <a:lnTo>
                    <a:pt x="799608" y="1116569"/>
                  </a:lnTo>
                  <a:lnTo>
                    <a:pt x="799710" y="1116528"/>
                  </a:lnTo>
                  <a:lnTo>
                    <a:pt x="799789" y="1116501"/>
                  </a:lnTo>
                  <a:lnTo>
                    <a:pt x="799959" y="1116455"/>
                  </a:lnTo>
                  <a:lnTo>
                    <a:pt x="800050" y="1116446"/>
                  </a:lnTo>
                  <a:lnTo>
                    <a:pt x="800231" y="1116446"/>
                  </a:lnTo>
                  <a:lnTo>
                    <a:pt x="800401" y="1116464"/>
                  </a:lnTo>
                  <a:lnTo>
                    <a:pt x="800481" y="1116478"/>
                  </a:lnTo>
                  <a:lnTo>
                    <a:pt x="800583" y="1116505"/>
                  </a:lnTo>
                  <a:lnTo>
                    <a:pt x="800662" y="1116533"/>
                  </a:lnTo>
                  <a:lnTo>
                    <a:pt x="800703" y="1116615"/>
                  </a:lnTo>
                  <a:lnTo>
                    <a:pt x="800734" y="1116883"/>
                  </a:lnTo>
                  <a:lnTo>
                    <a:pt x="801107" y="1116683"/>
                  </a:lnTo>
                  <a:lnTo>
                    <a:pt x="806002" y="1114681"/>
                  </a:lnTo>
                  <a:lnTo>
                    <a:pt x="806844" y="1114568"/>
                  </a:lnTo>
                  <a:lnTo>
                    <a:pt x="807169" y="1114636"/>
                  </a:lnTo>
                  <a:lnTo>
                    <a:pt x="808004" y="1115041"/>
                  </a:lnTo>
                  <a:lnTo>
                    <a:pt x="808276" y="1115277"/>
                  </a:lnTo>
                  <a:lnTo>
                    <a:pt x="808431" y="1115364"/>
                  </a:lnTo>
                  <a:lnTo>
                    <a:pt x="808540" y="1115355"/>
                  </a:lnTo>
                  <a:lnTo>
                    <a:pt x="808982" y="1115914"/>
                  </a:lnTo>
                  <a:lnTo>
                    <a:pt x="809858" y="1116988"/>
                  </a:lnTo>
                  <a:lnTo>
                    <a:pt x="810391" y="1116787"/>
                  </a:lnTo>
                  <a:lnTo>
                    <a:pt x="811939" y="1118607"/>
                  </a:lnTo>
                  <a:lnTo>
                    <a:pt x="812022" y="1118730"/>
                  </a:lnTo>
                  <a:lnTo>
                    <a:pt x="812185" y="1118661"/>
                  </a:lnTo>
                  <a:lnTo>
                    <a:pt x="812324" y="1118948"/>
                  </a:lnTo>
                  <a:lnTo>
                    <a:pt x="812456" y="1119157"/>
                  </a:lnTo>
                  <a:lnTo>
                    <a:pt x="812672" y="1119339"/>
                  </a:lnTo>
                  <a:lnTo>
                    <a:pt x="813563" y="1118884"/>
                  </a:lnTo>
                  <a:lnTo>
                    <a:pt x="814451" y="1118384"/>
                  </a:lnTo>
                  <a:lnTo>
                    <a:pt x="815391" y="1118002"/>
                  </a:lnTo>
                  <a:lnTo>
                    <a:pt x="815816" y="1117654"/>
                  </a:lnTo>
                  <a:lnTo>
                    <a:pt x="816486" y="1117106"/>
                  </a:lnTo>
                  <a:lnTo>
                    <a:pt x="817023" y="1116681"/>
                  </a:lnTo>
                  <a:lnTo>
                    <a:pt x="817733" y="1116119"/>
                  </a:lnTo>
                  <a:lnTo>
                    <a:pt x="818465" y="1115277"/>
                  </a:lnTo>
                  <a:lnTo>
                    <a:pt x="818519" y="1115210"/>
                  </a:lnTo>
                  <a:lnTo>
                    <a:pt x="819190" y="1114377"/>
                  </a:lnTo>
                  <a:lnTo>
                    <a:pt x="819859" y="1113449"/>
                  </a:lnTo>
                  <a:lnTo>
                    <a:pt x="821048" y="1111875"/>
                  </a:lnTo>
                  <a:lnTo>
                    <a:pt x="821800" y="1111029"/>
                  </a:lnTo>
                  <a:lnTo>
                    <a:pt x="822725" y="1109905"/>
                  </a:lnTo>
                  <a:lnTo>
                    <a:pt x="823364" y="1109064"/>
                  </a:lnTo>
                  <a:lnTo>
                    <a:pt x="823828" y="1108527"/>
                  </a:lnTo>
                  <a:lnTo>
                    <a:pt x="824965" y="1106726"/>
                  </a:lnTo>
                  <a:lnTo>
                    <a:pt x="825320" y="1105875"/>
                  </a:lnTo>
                  <a:lnTo>
                    <a:pt x="825491" y="1105488"/>
                  </a:lnTo>
                  <a:lnTo>
                    <a:pt x="825732" y="1104943"/>
                  </a:lnTo>
                  <a:lnTo>
                    <a:pt x="826188" y="1103993"/>
                  </a:lnTo>
                  <a:lnTo>
                    <a:pt x="826260" y="1103842"/>
                  </a:lnTo>
                  <a:lnTo>
                    <a:pt x="826615" y="1102905"/>
                  </a:lnTo>
                  <a:lnTo>
                    <a:pt x="827001" y="1101973"/>
                  </a:lnTo>
                  <a:lnTo>
                    <a:pt x="827605" y="1100445"/>
                  </a:lnTo>
                  <a:lnTo>
                    <a:pt x="827967" y="1099198"/>
                  </a:lnTo>
                  <a:lnTo>
                    <a:pt x="828591" y="1097611"/>
                  </a:lnTo>
                  <a:lnTo>
                    <a:pt x="828980" y="1096501"/>
                  </a:lnTo>
                  <a:lnTo>
                    <a:pt x="827648" y="1094587"/>
                  </a:lnTo>
                  <a:lnTo>
                    <a:pt x="827017" y="1093791"/>
                  </a:lnTo>
                  <a:lnTo>
                    <a:pt x="826515" y="1092809"/>
                  </a:lnTo>
                  <a:lnTo>
                    <a:pt x="825399" y="1089920"/>
                  </a:lnTo>
                  <a:lnTo>
                    <a:pt x="825271" y="1089469"/>
                  </a:lnTo>
                  <a:lnTo>
                    <a:pt x="825157" y="1089024"/>
                  </a:lnTo>
                  <a:lnTo>
                    <a:pt x="825161" y="1088669"/>
                  </a:lnTo>
                  <a:lnTo>
                    <a:pt x="825112" y="1088196"/>
                  </a:lnTo>
                  <a:lnTo>
                    <a:pt x="825150" y="1087750"/>
                  </a:lnTo>
                  <a:lnTo>
                    <a:pt x="825097" y="1087332"/>
                  </a:lnTo>
                  <a:lnTo>
                    <a:pt x="825010" y="1087182"/>
                  </a:lnTo>
                  <a:lnTo>
                    <a:pt x="824897" y="1087091"/>
                  </a:lnTo>
                  <a:lnTo>
                    <a:pt x="824689" y="1086972"/>
                  </a:lnTo>
                  <a:lnTo>
                    <a:pt x="824013" y="1086750"/>
                  </a:lnTo>
                  <a:lnTo>
                    <a:pt x="823839" y="1086513"/>
                  </a:lnTo>
                  <a:lnTo>
                    <a:pt x="823609" y="1086181"/>
                  </a:lnTo>
                  <a:lnTo>
                    <a:pt x="823383" y="1085763"/>
                  </a:lnTo>
                  <a:lnTo>
                    <a:pt x="823269" y="1085317"/>
                  </a:lnTo>
                  <a:lnTo>
                    <a:pt x="823186" y="1084958"/>
                  </a:lnTo>
                  <a:lnTo>
                    <a:pt x="822982" y="1084398"/>
                  </a:lnTo>
                  <a:lnTo>
                    <a:pt x="822873" y="1084216"/>
                  </a:lnTo>
                  <a:lnTo>
                    <a:pt x="822646" y="1083716"/>
                  </a:lnTo>
                  <a:lnTo>
                    <a:pt x="822155" y="1083156"/>
                  </a:lnTo>
                  <a:lnTo>
                    <a:pt x="821660" y="1082688"/>
                  </a:lnTo>
                  <a:lnTo>
                    <a:pt x="821252" y="1082270"/>
                  </a:lnTo>
                  <a:lnTo>
                    <a:pt x="820807" y="1081710"/>
                  </a:lnTo>
                  <a:lnTo>
                    <a:pt x="820539" y="1081201"/>
                  </a:lnTo>
                  <a:lnTo>
                    <a:pt x="820410" y="1080646"/>
                  </a:lnTo>
                  <a:lnTo>
                    <a:pt x="820380" y="1079909"/>
                  </a:lnTo>
                  <a:lnTo>
                    <a:pt x="820433" y="1079450"/>
                  </a:lnTo>
                  <a:lnTo>
                    <a:pt x="820535" y="1078808"/>
                  </a:lnTo>
                  <a:lnTo>
                    <a:pt x="820546" y="1078167"/>
                  </a:lnTo>
                  <a:lnTo>
                    <a:pt x="820641" y="1077940"/>
                  </a:lnTo>
                  <a:lnTo>
                    <a:pt x="820924" y="1077485"/>
                  </a:lnTo>
                  <a:lnTo>
                    <a:pt x="821347" y="1076753"/>
                  </a:lnTo>
                  <a:lnTo>
                    <a:pt x="821626" y="1076298"/>
                  </a:lnTo>
                  <a:lnTo>
                    <a:pt x="821913" y="1075798"/>
                  </a:lnTo>
                  <a:lnTo>
                    <a:pt x="822102" y="1075297"/>
                  </a:lnTo>
                  <a:lnTo>
                    <a:pt x="822200" y="1074838"/>
                  </a:lnTo>
                  <a:lnTo>
                    <a:pt x="822257" y="1074242"/>
                  </a:lnTo>
                  <a:lnTo>
                    <a:pt x="822219" y="1073783"/>
                  </a:lnTo>
                  <a:lnTo>
                    <a:pt x="822136" y="1073182"/>
                  </a:lnTo>
                  <a:lnTo>
                    <a:pt x="821823" y="1072855"/>
                  </a:lnTo>
                  <a:lnTo>
                    <a:pt x="821649" y="1072350"/>
                  </a:lnTo>
                  <a:lnTo>
                    <a:pt x="821317" y="1071545"/>
                  </a:lnTo>
                  <a:lnTo>
                    <a:pt x="821271" y="1071368"/>
                  </a:lnTo>
                  <a:lnTo>
                    <a:pt x="821234" y="1071186"/>
                  </a:lnTo>
                  <a:lnTo>
                    <a:pt x="821150" y="1070681"/>
                  </a:lnTo>
                  <a:lnTo>
                    <a:pt x="821098" y="1070276"/>
                  </a:lnTo>
                  <a:lnTo>
                    <a:pt x="821037" y="1069994"/>
                  </a:lnTo>
                  <a:lnTo>
                    <a:pt x="820999" y="1069849"/>
                  </a:lnTo>
                  <a:lnTo>
                    <a:pt x="820912" y="1069558"/>
                  </a:lnTo>
                  <a:lnTo>
                    <a:pt x="820814" y="1069285"/>
                  </a:lnTo>
                  <a:lnTo>
                    <a:pt x="820765" y="1069157"/>
                  </a:lnTo>
                  <a:lnTo>
                    <a:pt x="820716" y="1069035"/>
                  </a:lnTo>
                  <a:lnTo>
                    <a:pt x="820595" y="1068793"/>
                  </a:lnTo>
                  <a:lnTo>
                    <a:pt x="820471" y="1068602"/>
                  </a:lnTo>
                  <a:lnTo>
                    <a:pt x="820191" y="1068243"/>
                  </a:lnTo>
                  <a:lnTo>
                    <a:pt x="820040" y="1068061"/>
                  </a:lnTo>
                  <a:lnTo>
                    <a:pt x="819961" y="1067970"/>
                  </a:lnTo>
                  <a:lnTo>
                    <a:pt x="819817" y="1067816"/>
                  </a:lnTo>
                  <a:lnTo>
                    <a:pt x="819674" y="1067684"/>
                  </a:lnTo>
                  <a:lnTo>
                    <a:pt x="819610" y="1067616"/>
                  </a:lnTo>
                  <a:lnTo>
                    <a:pt x="819553" y="1067543"/>
                  </a:lnTo>
                  <a:lnTo>
                    <a:pt x="819508" y="1067456"/>
                  </a:lnTo>
                  <a:lnTo>
                    <a:pt x="819440" y="1067279"/>
                  </a:lnTo>
                  <a:lnTo>
                    <a:pt x="819413" y="1067184"/>
                  </a:lnTo>
                  <a:lnTo>
                    <a:pt x="819394" y="1067093"/>
                  </a:lnTo>
                  <a:lnTo>
                    <a:pt x="819364" y="1066901"/>
                  </a:lnTo>
                  <a:lnTo>
                    <a:pt x="819356" y="1066706"/>
                  </a:lnTo>
                  <a:lnTo>
                    <a:pt x="819372" y="1066506"/>
                  </a:lnTo>
                  <a:lnTo>
                    <a:pt x="819406" y="1066315"/>
                  </a:lnTo>
                  <a:lnTo>
                    <a:pt x="819466" y="1066137"/>
                  </a:lnTo>
                  <a:lnTo>
                    <a:pt x="819534" y="1066015"/>
                  </a:lnTo>
                  <a:lnTo>
                    <a:pt x="819617" y="1065896"/>
                  </a:lnTo>
                  <a:lnTo>
                    <a:pt x="819712" y="1065787"/>
                  </a:lnTo>
                  <a:lnTo>
                    <a:pt x="819814" y="1065683"/>
                  </a:lnTo>
                  <a:lnTo>
                    <a:pt x="820014" y="1065505"/>
                  </a:lnTo>
                  <a:lnTo>
                    <a:pt x="820112" y="1065428"/>
                  </a:lnTo>
                  <a:lnTo>
                    <a:pt x="820214" y="1065355"/>
                  </a:lnTo>
                  <a:lnTo>
                    <a:pt x="820320" y="1065296"/>
                  </a:lnTo>
                  <a:lnTo>
                    <a:pt x="820429" y="1065260"/>
                  </a:lnTo>
                  <a:lnTo>
                    <a:pt x="820546" y="1065246"/>
                  </a:lnTo>
                  <a:lnTo>
                    <a:pt x="820667" y="1065255"/>
                  </a:lnTo>
                  <a:lnTo>
                    <a:pt x="820792" y="1065273"/>
                  </a:lnTo>
                  <a:lnTo>
                    <a:pt x="821041" y="1065323"/>
                  </a:lnTo>
                  <a:lnTo>
                    <a:pt x="821154" y="1065351"/>
                  </a:lnTo>
                  <a:lnTo>
                    <a:pt x="821377" y="1065419"/>
                  </a:lnTo>
                  <a:lnTo>
                    <a:pt x="821487" y="1065442"/>
                  </a:lnTo>
                  <a:lnTo>
                    <a:pt x="821596" y="1065446"/>
                  </a:lnTo>
                  <a:lnTo>
                    <a:pt x="821740" y="1065414"/>
                  </a:lnTo>
                  <a:lnTo>
                    <a:pt x="821887" y="1065355"/>
                  </a:lnTo>
                  <a:lnTo>
                    <a:pt x="822027" y="1065269"/>
                  </a:lnTo>
                  <a:lnTo>
                    <a:pt x="822159" y="1065173"/>
                  </a:lnTo>
                  <a:lnTo>
                    <a:pt x="822272" y="1065069"/>
                  </a:lnTo>
                  <a:lnTo>
                    <a:pt x="822374" y="1064946"/>
                  </a:lnTo>
                  <a:lnTo>
                    <a:pt x="822465" y="1064805"/>
                  </a:lnTo>
                  <a:lnTo>
                    <a:pt x="822540" y="1064655"/>
                  </a:lnTo>
                  <a:lnTo>
                    <a:pt x="822744" y="1064191"/>
                  </a:lnTo>
                  <a:lnTo>
                    <a:pt x="822865" y="1063882"/>
                  </a:lnTo>
                  <a:lnTo>
                    <a:pt x="822918" y="1063722"/>
                  </a:lnTo>
                  <a:lnTo>
                    <a:pt x="823012" y="1063422"/>
                  </a:lnTo>
                  <a:lnTo>
                    <a:pt x="823054" y="1063277"/>
                  </a:lnTo>
                  <a:lnTo>
                    <a:pt x="823126" y="1062986"/>
                  </a:lnTo>
                  <a:lnTo>
                    <a:pt x="823148" y="1062840"/>
                  </a:lnTo>
                  <a:lnTo>
                    <a:pt x="823167" y="1062595"/>
                  </a:lnTo>
                  <a:lnTo>
                    <a:pt x="823167" y="1062349"/>
                  </a:lnTo>
                  <a:lnTo>
                    <a:pt x="823156" y="1062226"/>
                  </a:lnTo>
                  <a:lnTo>
                    <a:pt x="823167" y="1062040"/>
                  </a:lnTo>
                  <a:lnTo>
                    <a:pt x="823167" y="1061949"/>
                  </a:lnTo>
                  <a:lnTo>
                    <a:pt x="823152" y="1061767"/>
                  </a:lnTo>
                  <a:lnTo>
                    <a:pt x="823111" y="1061512"/>
                  </a:lnTo>
                  <a:lnTo>
                    <a:pt x="823039" y="1061267"/>
                  </a:lnTo>
                  <a:lnTo>
                    <a:pt x="822997" y="1061148"/>
                  </a:lnTo>
                  <a:lnTo>
                    <a:pt x="822960" y="1061053"/>
                  </a:lnTo>
                  <a:lnTo>
                    <a:pt x="822876" y="1060871"/>
                  </a:lnTo>
                  <a:lnTo>
                    <a:pt x="822778" y="1060693"/>
                  </a:lnTo>
                  <a:lnTo>
                    <a:pt x="822688" y="1060543"/>
                  </a:lnTo>
                  <a:lnTo>
                    <a:pt x="822589" y="1060398"/>
                  </a:lnTo>
                  <a:lnTo>
                    <a:pt x="822480" y="1060257"/>
                  </a:lnTo>
                  <a:lnTo>
                    <a:pt x="822363" y="1060125"/>
                  </a:lnTo>
                  <a:lnTo>
                    <a:pt x="822234" y="1060011"/>
                  </a:lnTo>
                  <a:lnTo>
                    <a:pt x="822132" y="1059948"/>
                  </a:lnTo>
                  <a:lnTo>
                    <a:pt x="822019" y="1059889"/>
                  </a:lnTo>
                  <a:lnTo>
                    <a:pt x="821793" y="1059784"/>
                  </a:lnTo>
                  <a:lnTo>
                    <a:pt x="821679" y="1059725"/>
                  </a:lnTo>
                  <a:lnTo>
                    <a:pt x="821453" y="1059597"/>
                  </a:lnTo>
                  <a:lnTo>
                    <a:pt x="821339" y="1059529"/>
                  </a:lnTo>
                  <a:lnTo>
                    <a:pt x="821230" y="1059456"/>
                  </a:lnTo>
                  <a:lnTo>
                    <a:pt x="820391" y="1058861"/>
                  </a:lnTo>
                  <a:lnTo>
                    <a:pt x="820214" y="1058538"/>
                  </a:lnTo>
                  <a:lnTo>
                    <a:pt x="819991" y="1058074"/>
                  </a:lnTo>
                  <a:lnTo>
                    <a:pt x="819859" y="1057751"/>
                  </a:lnTo>
                  <a:lnTo>
                    <a:pt x="819409" y="1057374"/>
                  </a:lnTo>
                  <a:lnTo>
                    <a:pt x="818998" y="1057278"/>
                  </a:lnTo>
                  <a:lnTo>
                    <a:pt x="818586" y="1057360"/>
                  </a:lnTo>
                  <a:lnTo>
                    <a:pt x="817763" y="1057255"/>
                  </a:lnTo>
                  <a:lnTo>
                    <a:pt x="817125" y="1057246"/>
                  </a:lnTo>
                  <a:lnTo>
                    <a:pt x="816588" y="1056409"/>
                  </a:lnTo>
                  <a:lnTo>
                    <a:pt x="816596" y="1055950"/>
                  </a:lnTo>
                  <a:lnTo>
                    <a:pt x="816702" y="1055172"/>
                  </a:lnTo>
                  <a:lnTo>
                    <a:pt x="816615" y="1054799"/>
                  </a:lnTo>
                  <a:lnTo>
                    <a:pt x="816392" y="1054477"/>
                  </a:lnTo>
                  <a:lnTo>
                    <a:pt x="816165" y="1054381"/>
                  </a:lnTo>
                  <a:lnTo>
                    <a:pt x="815708" y="1054417"/>
                  </a:lnTo>
                  <a:lnTo>
                    <a:pt x="815478" y="1054463"/>
                  </a:lnTo>
                  <a:lnTo>
                    <a:pt x="815066" y="1054454"/>
                  </a:lnTo>
                  <a:lnTo>
                    <a:pt x="814840" y="1054313"/>
                  </a:lnTo>
                  <a:lnTo>
                    <a:pt x="814617" y="1053985"/>
                  </a:lnTo>
                  <a:lnTo>
                    <a:pt x="814621" y="1053667"/>
                  </a:lnTo>
                  <a:lnTo>
                    <a:pt x="814352" y="1053294"/>
                  </a:lnTo>
                  <a:lnTo>
                    <a:pt x="814179" y="1052785"/>
                  </a:lnTo>
                  <a:lnTo>
                    <a:pt x="813960" y="1052275"/>
                  </a:lnTo>
                  <a:lnTo>
                    <a:pt x="813691" y="1051857"/>
                  </a:lnTo>
                  <a:lnTo>
                    <a:pt x="813423" y="1051393"/>
                  </a:lnTo>
                  <a:lnTo>
                    <a:pt x="813386" y="1050979"/>
                  </a:lnTo>
                  <a:lnTo>
                    <a:pt x="813435" y="1050661"/>
                  </a:lnTo>
                  <a:lnTo>
                    <a:pt x="813714" y="1050524"/>
                  </a:lnTo>
                  <a:lnTo>
                    <a:pt x="814130" y="1050256"/>
                  </a:lnTo>
                  <a:lnTo>
                    <a:pt x="814133" y="1050074"/>
                  </a:lnTo>
                  <a:lnTo>
                    <a:pt x="814043" y="1049888"/>
                  </a:lnTo>
                  <a:lnTo>
                    <a:pt x="813726" y="1049747"/>
                  </a:lnTo>
                  <a:lnTo>
                    <a:pt x="813257" y="1049610"/>
                  </a:lnTo>
                  <a:lnTo>
                    <a:pt x="813102" y="1049506"/>
                  </a:lnTo>
                  <a:lnTo>
                    <a:pt x="812951" y="1049383"/>
                  </a:lnTo>
                  <a:lnTo>
                    <a:pt x="812811" y="1049246"/>
                  </a:lnTo>
                  <a:lnTo>
                    <a:pt x="812683" y="1049101"/>
                  </a:lnTo>
                  <a:lnTo>
                    <a:pt x="812577" y="1048946"/>
                  </a:lnTo>
                  <a:lnTo>
                    <a:pt x="812162" y="1048469"/>
                  </a:lnTo>
                  <a:lnTo>
                    <a:pt x="811935" y="1048328"/>
                  </a:lnTo>
                  <a:lnTo>
                    <a:pt x="811618" y="1048046"/>
                  </a:lnTo>
                  <a:lnTo>
                    <a:pt x="811259" y="1047673"/>
                  </a:lnTo>
                  <a:lnTo>
                    <a:pt x="810765" y="1047205"/>
                  </a:lnTo>
                  <a:lnTo>
                    <a:pt x="810311" y="1046832"/>
                  </a:lnTo>
                  <a:lnTo>
                    <a:pt x="810002" y="1046363"/>
                  </a:lnTo>
                  <a:lnTo>
                    <a:pt x="809737" y="1045808"/>
                  </a:lnTo>
                  <a:lnTo>
                    <a:pt x="809424" y="1045254"/>
                  </a:lnTo>
                  <a:lnTo>
                    <a:pt x="809250" y="1044744"/>
                  </a:lnTo>
                  <a:lnTo>
                    <a:pt x="809254" y="1044421"/>
                  </a:lnTo>
                  <a:lnTo>
                    <a:pt x="809216" y="1044057"/>
                  </a:lnTo>
                  <a:lnTo>
                    <a:pt x="809084" y="1043730"/>
                  </a:lnTo>
                  <a:lnTo>
                    <a:pt x="808816" y="1043407"/>
                  </a:lnTo>
                  <a:lnTo>
                    <a:pt x="808548" y="1042989"/>
                  </a:lnTo>
                  <a:lnTo>
                    <a:pt x="808525" y="1042639"/>
                  </a:lnTo>
                  <a:lnTo>
                    <a:pt x="808472" y="1042443"/>
                  </a:lnTo>
                  <a:lnTo>
                    <a:pt x="808359" y="1042056"/>
                  </a:lnTo>
                  <a:lnTo>
                    <a:pt x="808298" y="1041861"/>
                  </a:lnTo>
                  <a:lnTo>
                    <a:pt x="808076" y="1041192"/>
                  </a:lnTo>
                  <a:lnTo>
                    <a:pt x="807992" y="1040956"/>
                  </a:lnTo>
                  <a:lnTo>
                    <a:pt x="807902" y="1040719"/>
                  </a:lnTo>
                  <a:lnTo>
                    <a:pt x="807807" y="1040487"/>
                  </a:lnTo>
                  <a:lnTo>
                    <a:pt x="807724" y="1040306"/>
                  </a:lnTo>
                  <a:lnTo>
                    <a:pt x="807535" y="1039951"/>
                  </a:lnTo>
                  <a:lnTo>
                    <a:pt x="807449" y="1039769"/>
                  </a:lnTo>
                  <a:lnTo>
                    <a:pt x="807377" y="1039583"/>
                  </a:lnTo>
                  <a:lnTo>
                    <a:pt x="807305" y="1039323"/>
                  </a:lnTo>
                  <a:lnTo>
                    <a:pt x="807256" y="1039055"/>
                  </a:lnTo>
                  <a:lnTo>
                    <a:pt x="807222" y="1038782"/>
                  </a:lnTo>
                  <a:lnTo>
                    <a:pt x="807139" y="1037786"/>
                  </a:lnTo>
                  <a:lnTo>
                    <a:pt x="807128" y="1037563"/>
                  </a:lnTo>
                  <a:lnTo>
                    <a:pt x="807128" y="1037336"/>
                  </a:lnTo>
                  <a:lnTo>
                    <a:pt x="807139" y="1037113"/>
                  </a:lnTo>
                  <a:lnTo>
                    <a:pt x="807177" y="1036868"/>
                  </a:lnTo>
                  <a:lnTo>
                    <a:pt x="807260" y="1035944"/>
                  </a:lnTo>
                  <a:lnTo>
                    <a:pt x="807267" y="1035640"/>
                  </a:lnTo>
                  <a:lnTo>
                    <a:pt x="807188" y="1035394"/>
                  </a:lnTo>
                  <a:lnTo>
                    <a:pt x="806920" y="1035089"/>
                  </a:lnTo>
                  <a:lnTo>
                    <a:pt x="806663" y="1034153"/>
                  </a:lnTo>
                  <a:lnTo>
                    <a:pt x="806531" y="1033793"/>
                  </a:lnTo>
                  <a:lnTo>
                    <a:pt x="806293" y="1033434"/>
                  </a:lnTo>
                  <a:lnTo>
                    <a:pt x="805968" y="1033261"/>
                  </a:lnTo>
                  <a:lnTo>
                    <a:pt x="805753" y="1033120"/>
                  </a:lnTo>
                  <a:lnTo>
                    <a:pt x="805488" y="1032679"/>
                  </a:lnTo>
                  <a:lnTo>
                    <a:pt x="805330" y="1032293"/>
                  </a:lnTo>
                  <a:lnTo>
                    <a:pt x="805251" y="1032043"/>
                  </a:lnTo>
                  <a:lnTo>
                    <a:pt x="805258" y="1031633"/>
                  </a:lnTo>
                  <a:lnTo>
                    <a:pt x="805322" y="1031224"/>
                  </a:lnTo>
                  <a:lnTo>
                    <a:pt x="805409" y="1030869"/>
                  </a:lnTo>
                  <a:lnTo>
                    <a:pt x="805579" y="1030378"/>
                  </a:lnTo>
                  <a:lnTo>
                    <a:pt x="805692" y="1030105"/>
                  </a:lnTo>
                  <a:lnTo>
                    <a:pt x="805753" y="1029832"/>
                  </a:lnTo>
                  <a:lnTo>
                    <a:pt x="805760" y="1029450"/>
                  </a:lnTo>
                  <a:lnTo>
                    <a:pt x="805711" y="1029118"/>
                  </a:lnTo>
                  <a:lnTo>
                    <a:pt x="805658" y="1028900"/>
                  </a:lnTo>
                  <a:lnTo>
                    <a:pt x="805530" y="1028568"/>
                  </a:lnTo>
                  <a:lnTo>
                    <a:pt x="805534" y="1028350"/>
                  </a:lnTo>
                  <a:lnTo>
                    <a:pt x="805590" y="1028104"/>
                  </a:lnTo>
                  <a:lnTo>
                    <a:pt x="805730" y="1027831"/>
                  </a:lnTo>
                  <a:lnTo>
                    <a:pt x="805870" y="1027590"/>
                  </a:lnTo>
                  <a:lnTo>
                    <a:pt x="805976" y="1027281"/>
                  </a:lnTo>
                  <a:lnTo>
                    <a:pt x="806025" y="1027127"/>
                  </a:lnTo>
                  <a:lnTo>
                    <a:pt x="806044" y="1027031"/>
                  </a:lnTo>
                  <a:lnTo>
                    <a:pt x="806074" y="1026840"/>
                  </a:lnTo>
                  <a:lnTo>
                    <a:pt x="806100" y="1026754"/>
                  </a:lnTo>
                  <a:lnTo>
                    <a:pt x="806183" y="1026640"/>
                  </a:lnTo>
                  <a:lnTo>
                    <a:pt x="806270" y="1026572"/>
                  </a:lnTo>
                  <a:lnTo>
                    <a:pt x="806368" y="1026513"/>
                  </a:lnTo>
                  <a:lnTo>
                    <a:pt x="806497" y="1026472"/>
                  </a:lnTo>
                  <a:lnTo>
                    <a:pt x="806640" y="1026454"/>
                  </a:lnTo>
                  <a:lnTo>
                    <a:pt x="806791" y="1026454"/>
                  </a:lnTo>
                  <a:lnTo>
                    <a:pt x="807094" y="1026472"/>
                  </a:lnTo>
                  <a:lnTo>
                    <a:pt x="807388" y="1026481"/>
                  </a:lnTo>
                  <a:lnTo>
                    <a:pt x="807679" y="1026513"/>
                  </a:lnTo>
                  <a:lnTo>
                    <a:pt x="807819" y="1026540"/>
                  </a:lnTo>
                  <a:lnTo>
                    <a:pt x="808026" y="1026595"/>
                  </a:lnTo>
                  <a:lnTo>
                    <a:pt x="808128" y="1026626"/>
                  </a:lnTo>
                  <a:lnTo>
                    <a:pt x="808227" y="1026667"/>
                  </a:lnTo>
                  <a:lnTo>
                    <a:pt x="808317" y="1026717"/>
                  </a:lnTo>
                  <a:lnTo>
                    <a:pt x="808400" y="1026772"/>
                  </a:lnTo>
                  <a:lnTo>
                    <a:pt x="808480" y="1026840"/>
                  </a:lnTo>
                  <a:lnTo>
                    <a:pt x="808702" y="1027058"/>
                  </a:lnTo>
                  <a:lnTo>
                    <a:pt x="808778" y="1027127"/>
                  </a:lnTo>
                  <a:lnTo>
                    <a:pt x="808929" y="1027272"/>
                  </a:lnTo>
                  <a:lnTo>
                    <a:pt x="809008" y="1027340"/>
                  </a:lnTo>
                  <a:lnTo>
                    <a:pt x="809088" y="1027399"/>
                  </a:lnTo>
                  <a:lnTo>
                    <a:pt x="809212" y="1027477"/>
                  </a:lnTo>
                  <a:lnTo>
                    <a:pt x="809341" y="1027545"/>
                  </a:lnTo>
                  <a:lnTo>
                    <a:pt x="809477" y="1027604"/>
                  </a:lnTo>
                  <a:lnTo>
                    <a:pt x="809616" y="1027654"/>
                  </a:lnTo>
                  <a:lnTo>
                    <a:pt x="809752" y="1027695"/>
                  </a:lnTo>
                  <a:lnTo>
                    <a:pt x="809937" y="1027727"/>
                  </a:lnTo>
                  <a:lnTo>
                    <a:pt x="810126" y="1027736"/>
                  </a:lnTo>
                  <a:lnTo>
                    <a:pt x="810319" y="1027731"/>
                  </a:lnTo>
                  <a:lnTo>
                    <a:pt x="810512" y="1027722"/>
                  </a:lnTo>
                  <a:lnTo>
                    <a:pt x="810700" y="1027709"/>
                  </a:lnTo>
                  <a:lnTo>
                    <a:pt x="810938" y="1027686"/>
                  </a:lnTo>
                  <a:lnTo>
                    <a:pt x="811176" y="1027654"/>
                  </a:lnTo>
                  <a:lnTo>
                    <a:pt x="811410" y="1027613"/>
                  </a:lnTo>
                  <a:lnTo>
                    <a:pt x="811645" y="1027563"/>
                  </a:lnTo>
                  <a:lnTo>
                    <a:pt x="811879" y="1027504"/>
                  </a:lnTo>
                  <a:lnTo>
                    <a:pt x="812109" y="1027436"/>
                  </a:lnTo>
                  <a:lnTo>
                    <a:pt x="812343" y="1027359"/>
                  </a:lnTo>
                  <a:lnTo>
                    <a:pt x="812574" y="1027272"/>
                  </a:lnTo>
                  <a:lnTo>
                    <a:pt x="812800" y="1027177"/>
                  </a:lnTo>
                  <a:lnTo>
                    <a:pt x="813019" y="1027077"/>
                  </a:lnTo>
                  <a:lnTo>
                    <a:pt x="814964" y="1026076"/>
                  </a:lnTo>
                  <a:lnTo>
                    <a:pt x="816732" y="1024871"/>
                  </a:lnTo>
                  <a:lnTo>
                    <a:pt x="817325" y="1024421"/>
                  </a:lnTo>
                  <a:lnTo>
                    <a:pt x="817495" y="1024284"/>
                  </a:lnTo>
                  <a:lnTo>
                    <a:pt x="817657" y="1024139"/>
                  </a:lnTo>
                  <a:lnTo>
                    <a:pt x="817808" y="1023975"/>
                  </a:lnTo>
                  <a:lnTo>
                    <a:pt x="817952" y="1023807"/>
                  </a:lnTo>
                  <a:lnTo>
                    <a:pt x="818080" y="1023634"/>
                  </a:lnTo>
                  <a:lnTo>
                    <a:pt x="818201" y="1023448"/>
                  </a:lnTo>
                  <a:lnTo>
                    <a:pt x="818310" y="1023252"/>
                  </a:lnTo>
                  <a:lnTo>
                    <a:pt x="818408" y="1023047"/>
                  </a:lnTo>
                  <a:lnTo>
                    <a:pt x="818488" y="1022843"/>
                  </a:lnTo>
                  <a:lnTo>
                    <a:pt x="818541" y="1022634"/>
                  </a:lnTo>
                  <a:lnTo>
                    <a:pt x="818560" y="1022447"/>
                  </a:lnTo>
                  <a:lnTo>
                    <a:pt x="818560" y="1022256"/>
                  </a:lnTo>
                  <a:lnTo>
                    <a:pt x="818522" y="1021870"/>
                  </a:lnTo>
                  <a:lnTo>
                    <a:pt x="818473" y="1021442"/>
                  </a:lnTo>
                  <a:lnTo>
                    <a:pt x="818439" y="1021206"/>
                  </a:lnTo>
                  <a:lnTo>
                    <a:pt x="818397" y="1020974"/>
                  </a:lnTo>
                  <a:lnTo>
                    <a:pt x="818367" y="1020737"/>
                  </a:lnTo>
                  <a:lnTo>
                    <a:pt x="818356" y="1020501"/>
                  </a:lnTo>
                  <a:lnTo>
                    <a:pt x="818348" y="1020155"/>
                  </a:lnTo>
                  <a:lnTo>
                    <a:pt x="818356" y="1019982"/>
                  </a:lnTo>
                  <a:lnTo>
                    <a:pt x="818378" y="1019819"/>
                  </a:lnTo>
                  <a:lnTo>
                    <a:pt x="818424" y="1019660"/>
                  </a:lnTo>
                  <a:lnTo>
                    <a:pt x="818503" y="1019514"/>
                  </a:lnTo>
                  <a:lnTo>
                    <a:pt x="818609" y="1019373"/>
                  </a:lnTo>
                  <a:lnTo>
                    <a:pt x="818730" y="1019241"/>
                  </a:lnTo>
                  <a:lnTo>
                    <a:pt x="818862" y="1019114"/>
                  </a:lnTo>
                  <a:lnTo>
                    <a:pt x="818994" y="1019000"/>
                  </a:lnTo>
                  <a:lnTo>
                    <a:pt x="819217" y="1018841"/>
                  </a:lnTo>
                  <a:lnTo>
                    <a:pt x="819466" y="1018718"/>
                  </a:lnTo>
                  <a:lnTo>
                    <a:pt x="819730" y="1018605"/>
                  </a:lnTo>
                  <a:lnTo>
                    <a:pt x="819987" y="1018486"/>
                  </a:lnTo>
                  <a:lnTo>
                    <a:pt x="820233" y="1018350"/>
                  </a:lnTo>
                  <a:lnTo>
                    <a:pt x="820433" y="1018195"/>
                  </a:lnTo>
                  <a:lnTo>
                    <a:pt x="820622" y="1018032"/>
                  </a:lnTo>
                  <a:lnTo>
                    <a:pt x="820999" y="1017686"/>
                  </a:lnTo>
                  <a:lnTo>
                    <a:pt x="821192" y="1017522"/>
                  </a:lnTo>
                  <a:lnTo>
                    <a:pt x="821471" y="1017322"/>
                  </a:lnTo>
                  <a:lnTo>
                    <a:pt x="821755" y="1017127"/>
                  </a:lnTo>
                  <a:lnTo>
                    <a:pt x="822045" y="1016940"/>
                  </a:lnTo>
                  <a:lnTo>
                    <a:pt x="822329" y="1016745"/>
                  </a:lnTo>
                  <a:lnTo>
                    <a:pt x="822604" y="1016540"/>
                  </a:lnTo>
                  <a:lnTo>
                    <a:pt x="822850" y="1016331"/>
                  </a:lnTo>
                  <a:lnTo>
                    <a:pt x="823088" y="1016108"/>
                  </a:lnTo>
                  <a:lnTo>
                    <a:pt x="823556" y="1015658"/>
                  </a:lnTo>
                  <a:lnTo>
                    <a:pt x="823794" y="1015440"/>
                  </a:lnTo>
                  <a:lnTo>
                    <a:pt x="824111" y="1015176"/>
                  </a:lnTo>
                  <a:lnTo>
                    <a:pt x="824274" y="1015048"/>
                  </a:lnTo>
                  <a:lnTo>
                    <a:pt x="824432" y="1014917"/>
                  </a:lnTo>
                  <a:lnTo>
                    <a:pt x="824587" y="1014780"/>
                  </a:lnTo>
                  <a:lnTo>
                    <a:pt x="824969" y="1014426"/>
                  </a:lnTo>
                  <a:lnTo>
                    <a:pt x="825210" y="1014175"/>
                  </a:lnTo>
                  <a:lnTo>
                    <a:pt x="825328" y="1014048"/>
                  </a:lnTo>
                  <a:lnTo>
                    <a:pt x="825558" y="1013784"/>
                  </a:lnTo>
                  <a:lnTo>
                    <a:pt x="825667" y="1013648"/>
                  </a:lnTo>
                  <a:lnTo>
                    <a:pt x="826105" y="1013125"/>
                  </a:lnTo>
                  <a:lnTo>
                    <a:pt x="826204" y="1012988"/>
                  </a:lnTo>
                  <a:lnTo>
                    <a:pt x="826294" y="1012848"/>
                  </a:lnTo>
                  <a:lnTo>
                    <a:pt x="826366" y="1012711"/>
                  </a:lnTo>
                  <a:lnTo>
                    <a:pt x="826430" y="1012570"/>
                  </a:lnTo>
                  <a:lnTo>
                    <a:pt x="826491" y="1012425"/>
                  </a:lnTo>
                  <a:lnTo>
                    <a:pt x="826544" y="1012275"/>
                  </a:lnTo>
                  <a:lnTo>
                    <a:pt x="826646" y="1012097"/>
                  </a:lnTo>
                  <a:lnTo>
                    <a:pt x="826714" y="1012075"/>
                  </a:lnTo>
                  <a:lnTo>
                    <a:pt x="826785" y="1012065"/>
                  </a:lnTo>
                  <a:lnTo>
                    <a:pt x="826857" y="1012061"/>
                  </a:lnTo>
                  <a:lnTo>
                    <a:pt x="826925" y="1012065"/>
                  </a:lnTo>
                  <a:lnTo>
                    <a:pt x="827012" y="1012093"/>
                  </a:lnTo>
                  <a:lnTo>
                    <a:pt x="827095" y="1012143"/>
                  </a:lnTo>
                  <a:lnTo>
                    <a:pt x="827178" y="1012206"/>
                  </a:lnTo>
                  <a:lnTo>
                    <a:pt x="827250" y="1012279"/>
                  </a:lnTo>
                  <a:lnTo>
                    <a:pt x="827310" y="1012352"/>
                  </a:lnTo>
                  <a:lnTo>
                    <a:pt x="827359" y="1012456"/>
                  </a:lnTo>
                  <a:lnTo>
                    <a:pt x="827386" y="1012579"/>
                  </a:lnTo>
                  <a:lnTo>
                    <a:pt x="827401" y="1012707"/>
                  </a:lnTo>
                  <a:lnTo>
                    <a:pt x="827405" y="1012843"/>
                  </a:lnTo>
                  <a:lnTo>
                    <a:pt x="827412" y="1012970"/>
                  </a:lnTo>
                  <a:lnTo>
                    <a:pt x="827416" y="1013202"/>
                  </a:lnTo>
                  <a:lnTo>
                    <a:pt x="827401" y="1013439"/>
                  </a:lnTo>
                  <a:lnTo>
                    <a:pt x="827371" y="1013675"/>
                  </a:lnTo>
                  <a:lnTo>
                    <a:pt x="827329" y="1013912"/>
                  </a:lnTo>
                  <a:lnTo>
                    <a:pt x="827280" y="1014144"/>
                  </a:lnTo>
                  <a:lnTo>
                    <a:pt x="827216" y="1014403"/>
                  </a:lnTo>
                  <a:lnTo>
                    <a:pt x="827140" y="1014662"/>
                  </a:lnTo>
                  <a:lnTo>
                    <a:pt x="827053" y="1014917"/>
                  </a:lnTo>
                  <a:lnTo>
                    <a:pt x="826763" y="1015717"/>
                  </a:lnTo>
                  <a:lnTo>
                    <a:pt x="826536" y="1016290"/>
                  </a:lnTo>
                  <a:lnTo>
                    <a:pt x="826430" y="1016581"/>
                  </a:lnTo>
                  <a:lnTo>
                    <a:pt x="826343" y="1016872"/>
                  </a:lnTo>
                  <a:lnTo>
                    <a:pt x="826264" y="1017190"/>
                  </a:lnTo>
                  <a:lnTo>
                    <a:pt x="826200" y="1017513"/>
                  </a:lnTo>
                  <a:lnTo>
                    <a:pt x="826147" y="1017840"/>
                  </a:lnTo>
                  <a:lnTo>
                    <a:pt x="826113" y="1018168"/>
                  </a:lnTo>
                  <a:lnTo>
                    <a:pt x="826094" y="1018495"/>
                  </a:lnTo>
                  <a:lnTo>
                    <a:pt x="826090" y="1018750"/>
                  </a:lnTo>
                  <a:lnTo>
                    <a:pt x="826102" y="1019009"/>
                  </a:lnTo>
                  <a:lnTo>
                    <a:pt x="826121" y="1019268"/>
                  </a:lnTo>
                  <a:lnTo>
                    <a:pt x="826147" y="1019528"/>
                  </a:lnTo>
                  <a:lnTo>
                    <a:pt x="826181" y="1019782"/>
                  </a:lnTo>
                  <a:lnTo>
                    <a:pt x="826238" y="1020078"/>
                  </a:lnTo>
                  <a:lnTo>
                    <a:pt x="826302" y="1020374"/>
                  </a:lnTo>
                  <a:lnTo>
                    <a:pt x="826377" y="1020665"/>
                  </a:lnTo>
                  <a:lnTo>
                    <a:pt x="826547" y="1021247"/>
                  </a:lnTo>
                  <a:lnTo>
                    <a:pt x="826668" y="1021624"/>
                  </a:lnTo>
                  <a:lnTo>
                    <a:pt x="826797" y="1022002"/>
                  </a:lnTo>
                  <a:lnTo>
                    <a:pt x="826936" y="1022374"/>
                  </a:lnTo>
                  <a:lnTo>
                    <a:pt x="827084" y="1022743"/>
                  </a:lnTo>
                  <a:lnTo>
                    <a:pt x="827242" y="1023107"/>
                  </a:lnTo>
                  <a:lnTo>
                    <a:pt x="827363" y="1023361"/>
                  </a:lnTo>
                  <a:lnTo>
                    <a:pt x="827488" y="1023611"/>
                  </a:lnTo>
                  <a:lnTo>
                    <a:pt x="827616" y="1023861"/>
                  </a:lnTo>
                  <a:lnTo>
                    <a:pt x="827752" y="1024107"/>
                  </a:lnTo>
                  <a:lnTo>
                    <a:pt x="827892" y="1024348"/>
                  </a:lnTo>
                  <a:lnTo>
                    <a:pt x="828054" y="1024616"/>
                  </a:lnTo>
                  <a:lnTo>
                    <a:pt x="828402" y="1025139"/>
                  </a:lnTo>
                  <a:lnTo>
                    <a:pt x="828583" y="1025394"/>
                  </a:lnTo>
                  <a:lnTo>
                    <a:pt x="828930" y="1025894"/>
                  </a:lnTo>
                  <a:lnTo>
                    <a:pt x="829104" y="1026135"/>
                  </a:lnTo>
                  <a:lnTo>
                    <a:pt x="829278" y="1026372"/>
                  </a:lnTo>
                  <a:lnTo>
                    <a:pt x="829637" y="1026845"/>
                  </a:lnTo>
                  <a:lnTo>
                    <a:pt x="829803" y="1027054"/>
                  </a:lnTo>
                  <a:lnTo>
                    <a:pt x="830150" y="1027468"/>
                  </a:lnTo>
                  <a:lnTo>
                    <a:pt x="830509" y="1027868"/>
                  </a:lnTo>
                  <a:lnTo>
                    <a:pt x="831049" y="1028359"/>
                  </a:lnTo>
                  <a:lnTo>
                    <a:pt x="831170" y="1028495"/>
                  </a:lnTo>
                  <a:lnTo>
                    <a:pt x="831298" y="1028659"/>
                  </a:lnTo>
                  <a:lnTo>
                    <a:pt x="831416" y="1028836"/>
                  </a:lnTo>
                  <a:lnTo>
                    <a:pt x="831529" y="1029018"/>
                  </a:lnTo>
                  <a:lnTo>
                    <a:pt x="831627" y="1029209"/>
                  </a:lnTo>
                  <a:lnTo>
                    <a:pt x="831714" y="1029400"/>
                  </a:lnTo>
                  <a:lnTo>
                    <a:pt x="831782" y="1029596"/>
                  </a:lnTo>
                  <a:lnTo>
                    <a:pt x="831839" y="1029796"/>
                  </a:lnTo>
                  <a:lnTo>
                    <a:pt x="831925" y="1030205"/>
                  </a:lnTo>
                  <a:lnTo>
                    <a:pt x="832024" y="1030628"/>
                  </a:lnTo>
                  <a:lnTo>
                    <a:pt x="832111" y="1031060"/>
                  </a:lnTo>
                  <a:lnTo>
                    <a:pt x="832167" y="1031274"/>
                  </a:lnTo>
                  <a:lnTo>
                    <a:pt x="832235" y="1031479"/>
                  </a:lnTo>
                  <a:lnTo>
                    <a:pt x="832322" y="1031683"/>
                  </a:lnTo>
                  <a:lnTo>
                    <a:pt x="832424" y="1031879"/>
                  </a:lnTo>
                  <a:lnTo>
                    <a:pt x="832534" y="1032074"/>
                  </a:lnTo>
                  <a:lnTo>
                    <a:pt x="832650" y="1032261"/>
                  </a:lnTo>
                  <a:lnTo>
                    <a:pt x="832775" y="1032443"/>
                  </a:lnTo>
                  <a:lnTo>
                    <a:pt x="832907" y="1032611"/>
                  </a:lnTo>
                  <a:lnTo>
                    <a:pt x="833051" y="1032770"/>
                  </a:lnTo>
                  <a:lnTo>
                    <a:pt x="833345" y="1033079"/>
                  </a:lnTo>
                  <a:lnTo>
                    <a:pt x="833489" y="1033239"/>
                  </a:lnTo>
                  <a:lnTo>
                    <a:pt x="833632" y="1033407"/>
                  </a:lnTo>
                  <a:lnTo>
                    <a:pt x="833912" y="1033757"/>
                  </a:lnTo>
                  <a:lnTo>
                    <a:pt x="834052" y="1033925"/>
                  </a:lnTo>
                  <a:lnTo>
                    <a:pt x="834199" y="1034089"/>
                  </a:lnTo>
                  <a:lnTo>
                    <a:pt x="834452" y="1034357"/>
                  </a:lnTo>
                  <a:lnTo>
                    <a:pt x="834580" y="1034485"/>
                  </a:lnTo>
                  <a:lnTo>
                    <a:pt x="834716" y="1034607"/>
                  </a:lnTo>
                  <a:lnTo>
                    <a:pt x="834860" y="1034717"/>
                  </a:lnTo>
                  <a:lnTo>
                    <a:pt x="835015" y="1034812"/>
                  </a:lnTo>
                  <a:lnTo>
                    <a:pt x="835181" y="1034894"/>
                  </a:lnTo>
                  <a:lnTo>
                    <a:pt x="835525" y="1035039"/>
                  </a:lnTo>
                  <a:lnTo>
                    <a:pt x="835691" y="1035126"/>
                  </a:lnTo>
                  <a:lnTo>
                    <a:pt x="835838" y="1035208"/>
                  </a:lnTo>
                  <a:lnTo>
                    <a:pt x="836133" y="1035381"/>
                  </a:lnTo>
                  <a:lnTo>
                    <a:pt x="836272" y="1035481"/>
                  </a:lnTo>
                  <a:lnTo>
                    <a:pt x="836408" y="1035585"/>
                  </a:lnTo>
                  <a:lnTo>
                    <a:pt x="836567" y="1035735"/>
                  </a:lnTo>
                  <a:lnTo>
                    <a:pt x="836790" y="1035981"/>
                  </a:lnTo>
                  <a:lnTo>
                    <a:pt x="836877" y="1036090"/>
                  </a:lnTo>
                  <a:lnTo>
                    <a:pt x="837039" y="1036317"/>
                  </a:lnTo>
                  <a:lnTo>
                    <a:pt x="837126" y="1036417"/>
                  </a:lnTo>
                  <a:lnTo>
                    <a:pt x="837228" y="1036495"/>
                  </a:lnTo>
                  <a:lnTo>
                    <a:pt x="837330" y="1036540"/>
                  </a:lnTo>
                  <a:lnTo>
                    <a:pt x="837439" y="1036577"/>
                  </a:lnTo>
                  <a:lnTo>
                    <a:pt x="837556" y="1036599"/>
                  </a:lnTo>
                  <a:lnTo>
                    <a:pt x="837670" y="1036613"/>
                  </a:lnTo>
                  <a:lnTo>
                    <a:pt x="837783" y="1036617"/>
                  </a:lnTo>
                  <a:lnTo>
                    <a:pt x="837889" y="1036608"/>
                  </a:lnTo>
                  <a:lnTo>
                    <a:pt x="838093" y="1036577"/>
                  </a:lnTo>
                  <a:lnTo>
                    <a:pt x="838195" y="1036545"/>
                  </a:lnTo>
                  <a:lnTo>
                    <a:pt x="838289" y="1036508"/>
                  </a:lnTo>
                  <a:lnTo>
                    <a:pt x="838750" y="1036126"/>
                  </a:lnTo>
                  <a:lnTo>
                    <a:pt x="838950" y="1035867"/>
                  </a:lnTo>
                  <a:lnTo>
                    <a:pt x="839539" y="1035358"/>
                  </a:lnTo>
                  <a:lnTo>
                    <a:pt x="839619" y="1035312"/>
                  </a:lnTo>
                  <a:lnTo>
                    <a:pt x="839698" y="1035253"/>
                  </a:lnTo>
                  <a:lnTo>
                    <a:pt x="839770" y="1035185"/>
                  </a:lnTo>
                  <a:lnTo>
                    <a:pt x="839830" y="1035108"/>
                  </a:lnTo>
                  <a:lnTo>
                    <a:pt x="839875" y="1035026"/>
                  </a:lnTo>
                  <a:lnTo>
                    <a:pt x="839898" y="1034908"/>
                  </a:lnTo>
                  <a:lnTo>
                    <a:pt x="839887" y="1034776"/>
                  </a:lnTo>
                  <a:lnTo>
                    <a:pt x="839853" y="1034635"/>
                  </a:lnTo>
                  <a:lnTo>
                    <a:pt x="839811" y="1034489"/>
                  </a:lnTo>
                  <a:lnTo>
                    <a:pt x="839724" y="1034166"/>
                  </a:lnTo>
                  <a:lnTo>
                    <a:pt x="839664" y="1033989"/>
                  </a:lnTo>
                  <a:lnTo>
                    <a:pt x="839596" y="1033807"/>
                  </a:lnTo>
                  <a:lnTo>
                    <a:pt x="839528" y="1033630"/>
                  </a:lnTo>
                  <a:lnTo>
                    <a:pt x="839399" y="1033325"/>
                  </a:lnTo>
                  <a:lnTo>
                    <a:pt x="839279" y="1033084"/>
                  </a:lnTo>
                  <a:lnTo>
                    <a:pt x="839226" y="1032957"/>
                  </a:lnTo>
                  <a:lnTo>
                    <a:pt x="839188" y="1032829"/>
                  </a:lnTo>
                  <a:lnTo>
                    <a:pt x="839162" y="1032711"/>
                  </a:lnTo>
                  <a:lnTo>
                    <a:pt x="839143" y="1032584"/>
                  </a:lnTo>
                  <a:lnTo>
                    <a:pt x="839135" y="1032461"/>
                  </a:lnTo>
                  <a:lnTo>
                    <a:pt x="839139" y="1032215"/>
                  </a:lnTo>
                  <a:lnTo>
                    <a:pt x="839158" y="1032079"/>
                  </a:lnTo>
                  <a:lnTo>
                    <a:pt x="839188" y="1031942"/>
                  </a:lnTo>
                  <a:lnTo>
                    <a:pt x="839226" y="1031806"/>
                  </a:lnTo>
                  <a:lnTo>
                    <a:pt x="839271" y="1031674"/>
                  </a:lnTo>
                  <a:lnTo>
                    <a:pt x="839369" y="1031420"/>
                  </a:lnTo>
                  <a:lnTo>
                    <a:pt x="839554" y="1031056"/>
                  </a:lnTo>
                  <a:lnTo>
                    <a:pt x="839664" y="1030792"/>
                  </a:lnTo>
                  <a:lnTo>
                    <a:pt x="839800" y="1030355"/>
                  </a:lnTo>
                  <a:lnTo>
                    <a:pt x="839841" y="1030210"/>
                  </a:lnTo>
                  <a:lnTo>
                    <a:pt x="840000" y="1029741"/>
                  </a:lnTo>
                  <a:lnTo>
                    <a:pt x="840045" y="1029587"/>
                  </a:lnTo>
                  <a:lnTo>
                    <a:pt x="840079" y="1029428"/>
                  </a:lnTo>
                  <a:lnTo>
                    <a:pt x="840106" y="1029196"/>
                  </a:lnTo>
                  <a:lnTo>
                    <a:pt x="840113" y="1028964"/>
                  </a:lnTo>
                  <a:lnTo>
                    <a:pt x="840098" y="1028486"/>
                  </a:lnTo>
                  <a:lnTo>
                    <a:pt x="840098" y="1028254"/>
                  </a:lnTo>
                  <a:lnTo>
                    <a:pt x="840113" y="1028004"/>
                  </a:lnTo>
                  <a:lnTo>
                    <a:pt x="840170" y="1027268"/>
                  </a:lnTo>
                  <a:lnTo>
                    <a:pt x="840177" y="1027022"/>
                  </a:lnTo>
                  <a:lnTo>
                    <a:pt x="840174" y="1026663"/>
                  </a:lnTo>
                  <a:lnTo>
                    <a:pt x="840166" y="1026481"/>
                  </a:lnTo>
                  <a:lnTo>
                    <a:pt x="840136" y="1026126"/>
                  </a:lnTo>
                  <a:lnTo>
                    <a:pt x="840106" y="1025931"/>
                  </a:lnTo>
                  <a:lnTo>
                    <a:pt x="840064" y="1025740"/>
                  </a:lnTo>
                  <a:lnTo>
                    <a:pt x="839974" y="1025358"/>
                  </a:lnTo>
                  <a:lnTo>
                    <a:pt x="839800" y="1024803"/>
                  </a:lnTo>
                  <a:lnTo>
                    <a:pt x="839637" y="1024448"/>
                  </a:lnTo>
                  <a:lnTo>
                    <a:pt x="839581" y="1024130"/>
                  </a:lnTo>
                  <a:lnTo>
                    <a:pt x="839569" y="1023461"/>
                  </a:lnTo>
                  <a:lnTo>
                    <a:pt x="839577" y="1023084"/>
                  </a:lnTo>
                  <a:lnTo>
                    <a:pt x="839539" y="1022770"/>
                  </a:lnTo>
                  <a:lnTo>
                    <a:pt x="839611" y="1022270"/>
                  </a:lnTo>
                  <a:lnTo>
                    <a:pt x="839702" y="1021956"/>
                  </a:lnTo>
                  <a:lnTo>
                    <a:pt x="839936" y="1021560"/>
                  </a:lnTo>
                  <a:lnTo>
                    <a:pt x="840128" y="1021274"/>
                  </a:lnTo>
                  <a:lnTo>
                    <a:pt x="840404" y="1020942"/>
                  </a:lnTo>
                  <a:lnTo>
                    <a:pt x="840763" y="1020633"/>
                  </a:lnTo>
                  <a:lnTo>
                    <a:pt x="841167" y="1020369"/>
                  </a:lnTo>
                  <a:lnTo>
                    <a:pt x="841503" y="1020164"/>
                  </a:lnTo>
                  <a:lnTo>
                    <a:pt x="841775" y="1019982"/>
                  </a:lnTo>
                  <a:lnTo>
                    <a:pt x="842198" y="1019800"/>
                  </a:lnTo>
                  <a:lnTo>
                    <a:pt x="842451" y="1019614"/>
                  </a:lnTo>
                  <a:lnTo>
                    <a:pt x="842787" y="1019391"/>
                  </a:lnTo>
                  <a:lnTo>
                    <a:pt x="842957" y="1019246"/>
                  </a:lnTo>
                  <a:lnTo>
                    <a:pt x="843150" y="1019000"/>
                  </a:lnTo>
                  <a:lnTo>
                    <a:pt x="843531" y="1018464"/>
                  </a:lnTo>
                  <a:lnTo>
                    <a:pt x="843701" y="1018236"/>
                  </a:lnTo>
                  <a:lnTo>
                    <a:pt x="843935" y="1018027"/>
                  </a:lnTo>
                  <a:lnTo>
                    <a:pt x="844124" y="1017863"/>
                  </a:lnTo>
                  <a:lnTo>
                    <a:pt x="844400" y="1017786"/>
                  </a:lnTo>
                  <a:lnTo>
                    <a:pt x="844732" y="1017709"/>
                  </a:lnTo>
                  <a:lnTo>
                    <a:pt x="845087" y="1017777"/>
                  </a:lnTo>
                  <a:lnTo>
                    <a:pt x="845197" y="1017818"/>
                  </a:lnTo>
                  <a:lnTo>
                    <a:pt x="845295" y="1017868"/>
                  </a:lnTo>
                  <a:lnTo>
                    <a:pt x="845386" y="1017941"/>
                  </a:lnTo>
                  <a:lnTo>
                    <a:pt x="845461" y="1018045"/>
                  </a:lnTo>
                  <a:lnTo>
                    <a:pt x="845601" y="1018273"/>
                  </a:lnTo>
                  <a:lnTo>
                    <a:pt x="845676" y="1018377"/>
                  </a:lnTo>
                  <a:lnTo>
                    <a:pt x="845759" y="1018468"/>
                  </a:lnTo>
                  <a:lnTo>
                    <a:pt x="845941" y="1018650"/>
                  </a:lnTo>
                  <a:lnTo>
                    <a:pt x="846115" y="1018832"/>
                  </a:lnTo>
                  <a:lnTo>
                    <a:pt x="846220" y="1018950"/>
                  </a:lnTo>
                  <a:lnTo>
                    <a:pt x="846322" y="1019073"/>
                  </a:lnTo>
                  <a:lnTo>
                    <a:pt x="846515" y="1019328"/>
                  </a:lnTo>
                  <a:lnTo>
                    <a:pt x="846605" y="1019455"/>
                  </a:lnTo>
                  <a:lnTo>
                    <a:pt x="846692" y="1019587"/>
                  </a:lnTo>
                  <a:lnTo>
                    <a:pt x="846851" y="1019855"/>
                  </a:lnTo>
                  <a:lnTo>
                    <a:pt x="846923" y="1019992"/>
                  </a:lnTo>
                  <a:lnTo>
                    <a:pt x="846987" y="1020132"/>
                  </a:lnTo>
                  <a:lnTo>
                    <a:pt x="847036" y="1020264"/>
                  </a:lnTo>
                  <a:lnTo>
                    <a:pt x="847123" y="1020537"/>
                  </a:lnTo>
                  <a:lnTo>
                    <a:pt x="847198" y="1020810"/>
                  </a:lnTo>
                  <a:lnTo>
                    <a:pt x="847244" y="1020978"/>
                  </a:lnTo>
                  <a:lnTo>
                    <a:pt x="847319" y="1021319"/>
                  </a:lnTo>
                  <a:lnTo>
                    <a:pt x="847406" y="1021656"/>
                  </a:lnTo>
                  <a:lnTo>
                    <a:pt x="847504" y="1021951"/>
                  </a:lnTo>
                  <a:lnTo>
                    <a:pt x="847557" y="1022097"/>
                  </a:lnTo>
                  <a:lnTo>
                    <a:pt x="847674" y="1022388"/>
                  </a:lnTo>
                  <a:lnTo>
                    <a:pt x="847810" y="1022711"/>
                  </a:lnTo>
                  <a:lnTo>
                    <a:pt x="847882" y="1022870"/>
                  </a:lnTo>
                  <a:lnTo>
                    <a:pt x="847961" y="1023029"/>
                  </a:lnTo>
                  <a:lnTo>
                    <a:pt x="848052" y="1023179"/>
                  </a:lnTo>
                  <a:lnTo>
                    <a:pt x="848173" y="1023352"/>
                  </a:lnTo>
                  <a:lnTo>
                    <a:pt x="848309" y="1023516"/>
                  </a:lnTo>
                  <a:lnTo>
                    <a:pt x="848456" y="1023675"/>
                  </a:lnTo>
                  <a:lnTo>
                    <a:pt x="848607" y="1023825"/>
                  </a:lnTo>
                  <a:lnTo>
                    <a:pt x="848962" y="1024203"/>
                  </a:lnTo>
                  <a:lnTo>
                    <a:pt x="849351" y="1024562"/>
                  </a:lnTo>
                  <a:lnTo>
                    <a:pt x="849763" y="1025030"/>
                  </a:lnTo>
                  <a:lnTo>
                    <a:pt x="850046" y="1025453"/>
                  </a:lnTo>
                  <a:lnTo>
                    <a:pt x="850454" y="1025921"/>
                  </a:lnTo>
                  <a:lnTo>
                    <a:pt x="850866" y="1026281"/>
                  </a:lnTo>
                  <a:lnTo>
                    <a:pt x="851462" y="1026731"/>
                  </a:lnTo>
                  <a:lnTo>
                    <a:pt x="852017" y="1027013"/>
                  </a:lnTo>
                  <a:lnTo>
                    <a:pt x="852429" y="1027313"/>
                  </a:lnTo>
                  <a:lnTo>
                    <a:pt x="852777" y="1027736"/>
                  </a:lnTo>
                  <a:lnTo>
                    <a:pt x="852977" y="1028200"/>
                  </a:lnTo>
                  <a:lnTo>
                    <a:pt x="853135" y="1028682"/>
                  </a:lnTo>
                  <a:lnTo>
                    <a:pt x="853298" y="1029041"/>
                  </a:lnTo>
                  <a:lnTo>
                    <a:pt x="853577" y="1029505"/>
                  </a:lnTo>
                  <a:lnTo>
                    <a:pt x="853762" y="1029741"/>
                  </a:lnTo>
                  <a:lnTo>
                    <a:pt x="854053" y="1029746"/>
                  </a:lnTo>
                  <a:lnTo>
                    <a:pt x="854265" y="1029600"/>
                  </a:lnTo>
                  <a:lnTo>
                    <a:pt x="854601" y="1029396"/>
                  </a:lnTo>
                  <a:lnTo>
                    <a:pt x="854918" y="1029237"/>
                  </a:lnTo>
                  <a:lnTo>
                    <a:pt x="855231" y="1029200"/>
                  </a:lnTo>
                  <a:lnTo>
                    <a:pt x="855375" y="1029137"/>
                  </a:lnTo>
                  <a:lnTo>
                    <a:pt x="855462" y="1029037"/>
                  </a:lnTo>
                  <a:lnTo>
                    <a:pt x="855447" y="1028764"/>
                  </a:lnTo>
                  <a:lnTo>
                    <a:pt x="855160" y="1028445"/>
                  </a:lnTo>
                  <a:lnTo>
                    <a:pt x="854956" y="1028127"/>
                  </a:lnTo>
                  <a:lnTo>
                    <a:pt x="854710" y="1027768"/>
                  </a:lnTo>
                  <a:lnTo>
                    <a:pt x="854427" y="1027431"/>
                  </a:lnTo>
                  <a:lnTo>
                    <a:pt x="854265" y="1027090"/>
                  </a:lnTo>
                  <a:lnTo>
                    <a:pt x="854147" y="1026672"/>
                  </a:lnTo>
                  <a:lnTo>
                    <a:pt x="854114" y="1026253"/>
                  </a:lnTo>
                  <a:lnTo>
                    <a:pt x="854080" y="1025730"/>
                  </a:lnTo>
                  <a:lnTo>
                    <a:pt x="853962" y="1025330"/>
                  </a:lnTo>
                  <a:lnTo>
                    <a:pt x="853860" y="1025139"/>
                  </a:lnTo>
                  <a:lnTo>
                    <a:pt x="853717" y="1024657"/>
                  </a:lnTo>
                  <a:lnTo>
                    <a:pt x="853532" y="1024207"/>
                  </a:lnTo>
                  <a:lnTo>
                    <a:pt x="853490" y="1024116"/>
                  </a:lnTo>
                  <a:lnTo>
                    <a:pt x="853445" y="1024025"/>
                  </a:lnTo>
                  <a:lnTo>
                    <a:pt x="853396" y="1023939"/>
                  </a:lnTo>
                  <a:lnTo>
                    <a:pt x="853332" y="1023857"/>
                  </a:lnTo>
                  <a:lnTo>
                    <a:pt x="853124" y="1023625"/>
                  </a:lnTo>
                  <a:lnTo>
                    <a:pt x="853064" y="1023543"/>
                  </a:lnTo>
                  <a:lnTo>
                    <a:pt x="853022" y="1023457"/>
                  </a:lnTo>
                  <a:lnTo>
                    <a:pt x="852988" y="1023370"/>
                  </a:lnTo>
                  <a:lnTo>
                    <a:pt x="852954" y="1023275"/>
                  </a:lnTo>
                  <a:lnTo>
                    <a:pt x="852928" y="1023184"/>
                  </a:lnTo>
                  <a:lnTo>
                    <a:pt x="852905" y="1023093"/>
                  </a:lnTo>
                  <a:lnTo>
                    <a:pt x="852882" y="1022970"/>
                  </a:lnTo>
                  <a:lnTo>
                    <a:pt x="852867" y="1022847"/>
                  </a:lnTo>
                  <a:lnTo>
                    <a:pt x="852860" y="1022725"/>
                  </a:lnTo>
                  <a:lnTo>
                    <a:pt x="852856" y="1022597"/>
                  </a:lnTo>
                  <a:lnTo>
                    <a:pt x="852860" y="1022474"/>
                  </a:lnTo>
                  <a:lnTo>
                    <a:pt x="852879" y="1022306"/>
                  </a:lnTo>
                  <a:lnTo>
                    <a:pt x="852913" y="1022138"/>
                  </a:lnTo>
                  <a:lnTo>
                    <a:pt x="853003" y="1021806"/>
                  </a:lnTo>
                  <a:lnTo>
                    <a:pt x="853041" y="1021638"/>
                  </a:lnTo>
                  <a:lnTo>
                    <a:pt x="853064" y="1021515"/>
                  </a:lnTo>
                  <a:lnTo>
                    <a:pt x="853098" y="1021260"/>
                  </a:lnTo>
                  <a:lnTo>
                    <a:pt x="853124" y="1021137"/>
                  </a:lnTo>
                  <a:lnTo>
                    <a:pt x="853162" y="1021024"/>
                  </a:lnTo>
                  <a:lnTo>
                    <a:pt x="853211" y="1020928"/>
                  </a:lnTo>
                  <a:lnTo>
                    <a:pt x="853268" y="1020842"/>
                  </a:lnTo>
                  <a:lnTo>
                    <a:pt x="853392" y="1020669"/>
                  </a:lnTo>
                  <a:lnTo>
                    <a:pt x="853449" y="1020578"/>
                  </a:lnTo>
                  <a:lnTo>
                    <a:pt x="853585" y="1020342"/>
                  </a:lnTo>
                  <a:lnTo>
                    <a:pt x="853645" y="1020219"/>
                  </a:lnTo>
                  <a:lnTo>
                    <a:pt x="853698" y="1020096"/>
                  </a:lnTo>
                  <a:lnTo>
                    <a:pt x="853740" y="1019969"/>
                  </a:lnTo>
                  <a:lnTo>
                    <a:pt x="853796" y="1019723"/>
                  </a:lnTo>
                  <a:lnTo>
                    <a:pt x="853811" y="1019596"/>
                  </a:lnTo>
                  <a:lnTo>
                    <a:pt x="853815" y="1019473"/>
                  </a:lnTo>
                  <a:lnTo>
                    <a:pt x="853804" y="1019355"/>
                  </a:lnTo>
                  <a:lnTo>
                    <a:pt x="853785" y="1019273"/>
                  </a:lnTo>
                  <a:lnTo>
                    <a:pt x="853759" y="1019191"/>
                  </a:lnTo>
                  <a:lnTo>
                    <a:pt x="853683" y="1019032"/>
                  </a:lnTo>
                  <a:lnTo>
                    <a:pt x="853645" y="1018959"/>
                  </a:lnTo>
                  <a:lnTo>
                    <a:pt x="853592" y="1018877"/>
                  </a:lnTo>
                  <a:lnTo>
                    <a:pt x="853468" y="1018723"/>
                  </a:lnTo>
                  <a:lnTo>
                    <a:pt x="853415" y="1018646"/>
                  </a:lnTo>
                  <a:lnTo>
                    <a:pt x="853373" y="1018564"/>
                  </a:lnTo>
                  <a:lnTo>
                    <a:pt x="853347" y="1018477"/>
                  </a:lnTo>
                  <a:lnTo>
                    <a:pt x="853328" y="1018386"/>
                  </a:lnTo>
                  <a:lnTo>
                    <a:pt x="853317" y="1018295"/>
                  </a:lnTo>
                  <a:lnTo>
                    <a:pt x="853317" y="1018200"/>
                  </a:lnTo>
                  <a:lnTo>
                    <a:pt x="853324" y="1018113"/>
                  </a:lnTo>
                  <a:lnTo>
                    <a:pt x="853343" y="1018022"/>
                  </a:lnTo>
                  <a:lnTo>
                    <a:pt x="853377" y="1017932"/>
                  </a:lnTo>
                  <a:lnTo>
                    <a:pt x="853498" y="1017668"/>
                  </a:lnTo>
                  <a:lnTo>
                    <a:pt x="853585" y="1017395"/>
                  </a:lnTo>
                  <a:lnTo>
                    <a:pt x="853623" y="1017259"/>
                  </a:lnTo>
                  <a:lnTo>
                    <a:pt x="853672" y="1017127"/>
                  </a:lnTo>
                  <a:lnTo>
                    <a:pt x="853732" y="1016999"/>
                  </a:lnTo>
                  <a:lnTo>
                    <a:pt x="853827" y="1016867"/>
                  </a:lnTo>
                  <a:lnTo>
                    <a:pt x="853940" y="1016745"/>
                  </a:lnTo>
                  <a:lnTo>
                    <a:pt x="854185" y="1016513"/>
                  </a:lnTo>
                  <a:lnTo>
                    <a:pt x="854302" y="1016395"/>
                  </a:lnTo>
                  <a:lnTo>
                    <a:pt x="854552" y="1016103"/>
                  </a:lnTo>
                  <a:lnTo>
                    <a:pt x="854699" y="1015894"/>
                  </a:lnTo>
                  <a:lnTo>
                    <a:pt x="854752" y="1015808"/>
                  </a:lnTo>
                  <a:lnTo>
                    <a:pt x="854888" y="1015540"/>
                  </a:lnTo>
                  <a:lnTo>
                    <a:pt x="854982" y="1015344"/>
                  </a:lnTo>
                  <a:lnTo>
                    <a:pt x="855080" y="1015121"/>
                  </a:lnTo>
                  <a:lnTo>
                    <a:pt x="855126" y="1015007"/>
                  </a:lnTo>
                  <a:lnTo>
                    <a:pt x="855164" y="1014894"/>
                  </a:lnTo>
                  <a:lnTo>
                    <a:pt x="855205" y="1014739"/>
                  </a:lnTo>
                  <a:lnTo>
                    <a:pt x="855349" y="1014298"/>
                  </a:lnTo>
                  <a:lnTo>
                    <a:pt x="855398" y="1014066"/>
                  </a:lnTo>
                  <a:lnTo>
                    <a:pt x="855386" y="1013816"/>
                  </a:lnTo>
                  <a:lnTo>
                    <a:pt x="855360" y="1013493"/>
                  </a:lnTo>
                  <a:lnTo>
                    <a:pt x="855379" y="1013275"/>
                  </a:lnTo>
                  <a:lnTo>
                    <a:pt x="855462" y="1013016"/>
                  </a:lnTo>
                  <a:lnTo>
                    <a:pt x="855496" y="1012766"/>
                  </a:lnTo>
                  <a:lnTo>
                    <a:pt x="855515" y="1012597"/>
                  </a:lnTo>
                  <a:lnTo>
                    <a:pt x="855488" y="1012429"/>
                  </a:lnTo>
                  <a:lnTo>
                    <a:pt x="855458" y="1012320"/>
                  </a:lnTo>
                  <a:lnTo>
                    <a:pt x="855462" y="1012179"/>
                  </a:lnTo>
                  <a:lnTo>
                    <a:pt x="855390" y="1011902"/>
                  </a:lnTo>
                  <a:lnTo>
                    <a:pt x="855330" y="1011697"/>
                  </a:lnTo>
                  <a:lnTo>
                    <a:pt x="855273" y="1011356"/>
                  </a:lnTo>
                  <a:lnTo>
                    <a:pt x="855292" y="1011092"/>
                  </a:lnTo>
                  <a:lnTo>
                    <a:pt x="855375" y="1010833"/>
                  </a:lnTo>
                  <a:lnTo>
                    <a:pt x="855443" y="1010537"/>
                  </a:lnTo>
                  <a:lnTo>
                    <a:pt x="855602" y="1010296"/>
                  </a:lnTo>
                  <a:lnTo>
                    <a:pt x="855806" y="1010051"/>
                  </a:lnTo>
                  <a:lnTo>
                    <a:pt x="856040" y="1009855"/>
                  </a:lnTo>
                  <a:lnTo>
                    <a:pt x="856274" y="1009687"/>
                  </a:lnTo>
                  <a:lnTo>
                    <a:pt x="856599" y="1009523"/>
                  </a:lnTo>
                  <a:lnTo>
                    <a:pt x="856923" y="1009405"/>
                  </a:lnTo>
                  <a:lnTo>
                    <a:pt x="857188" y="1009360"/>
                  </a:lnTo>
                  <a:lnTo>
                    <a:pt x="857373" y="1009396"/>
                  </a:lnTo>
                  <a:lnTo>
                    <a:pt x="857599" y="1009510"/>
                  </a:lnTo>
                  <a:lnTo>
                    <a:pt x="857769" y="1009605"/>
                  </a:lnTo>
                  <a:lnTo>
                    <a:pt x="857936" y="1009651"/>
                  </a:lnTo>
                  <a:lnTo>
                    <a:pt x="858136" y="1009673"/>
                  </a:lnTo>
                  <a:lnTo>
                    <a:pt x="858257" y="1009783"/>
                  </a:lnTo>
                  <a:lnTo>
                    <a:pt x="858377" y="1009937"/>
                  </a:lnTo>
                  <a:lnTo>
                    <a:pt x="858423" y="1010096"/>
                  </a:lnTo>
                  <a:lnTo>
                    <a:pt x="858419" y="1010278"/>
                  </a:lnTo>
                  <a:lnTo>
                    <a:pt x="858400" y="1010401"/>
                  </a:lnTo>
                  <a:lnTo>
                    <a:pt x="858566" y="1010638"/>
                  </a:lnTo>
                  <a:lnTo>
                    <a:pt x="858827" y="1010674"/>
                  </a:lnTo>
                  <a:lnTo>
                    <a:pt x="859012" y="1010788"/>
                  </a:lnTo>
                  <a:lnTo>
                    <a:pt x="859133" y="1010897"/>
                  </a:lnTo>
                  <a:lnTo>
                    <a:pt x="859254" y="1010997"/>
                  </a:lnTo>
                  <a:lnTo>
                    <a:pt x="859507" y="1011197"/>
                  </a:lnTo>
                  <a:lnTo>
                    <a:pt x="859707" y="1011256"/>
                  </a:lnTo>
                  <a:lnTo>
                    <a:pt x="859937" y="1011292"/>
                  </a:lnTo>
                  <a:lnTo>
                    <a:pt x="860504" y="1011256"/>
                  </a:lnTo>
                  <a:lnTo>
                    <a:pt x="860844" y="1011197"/>
                  </a:lnTo>
                  <a:lnTo>
                    <a:pt x="861104" y="1011110"/>
                  </a:lnTo>
                  <a:lnTo>
                    <a:pt x="861289" y="1011038"/>
                  </a:lnTo>
                  <a:lnTo>
                    <a:pt x="861554" y="1010901"/>
                  </a:lnTo>
                  <a:lnTo>
                    <a:pt x="861848" y="1010724"/>
                  </a:lnTo>
                  <a:lnTo>
                    <a:pt x="862082" y="1010556"/>
                  </a:lnTo>
                  <a:lnTo>
                    <a:pt x="862283" y="1010360"/>
                  </a:lnTo>
                  <a:lnTo>
                    <a:pt x="862502" y="1010165"/>
                  </a:lnTo>
                  <a:lnTo>
                    <a:pt x="862611" y="1009919"/>
                  </a:lnTo>
                  <a:lnTo>
                    <a:pt x="862830" y="1009692"/>
                  </a:lnTo>
                  <a:lnTo>
                    <a:pt x="862925" y="1009614"/>
                  </a:lnTo>
                  <a:lnTo>
                    <a:pt x="863076" y="1009573"/>
                  </a:lnTo>
                  <a:lnTo>
                    <a:pt x="863231" y="1009496"/>
                  </a:lnTo>
                  <a:lnTo>
                    <a:pt x="863310" y="1009392"/>
                  </a:lnTo>
                  <a:lnTo>
                    <a:pt x="863132" y="1009141"/>
                  </a:lnTo>
                  <a:lnTo>
                    <a:pt x="863147" y="1009037"/>
                  </a:lnTo>
                  <a:lnTo>
                    <a:pt x="863257" y="1008960"/>
                  </a:lnTo>
                  <a:lnTo>
                    <a:pt x="863503" y="1008828"/>
                  </a:lnTo>
                  <a:lnTo>
                    <a:pt x="863706" y="1008673"/>
                  </a:lnTo>
                  <a:lnTo>
                    <a:pt x="863967" y="1008619"/>
                  </a:lnTo>
                  <a:lnTo>
                    <a:pt x="864224" y="1008823"/>
                  </a:lnTo>
                  <a:lnTo>
                    <a:pt x="864379" y="1008841"/>
                  </a:lnTo>
                  <a:lnTo>
                    <a:pt x="864579" y="1008859"/>
                  </a:lnTo>
                  <a:lnTo>
                    <a:pt x="864870" y="1008864"/>
                  </a:lnTo>
                  <a:lnTo>
                    <a:pt x="865160" y="1008932"/>
                  </a:lnTo>
                  <a:lnTo>
                    <a:pt x="865432" y="1008964"/>
                  </a:lnTo>
                  <a:lnTo>
                    <a:pt x="865753" y="1009064"/>
                  </a:lnTo>
                  <a:lnTo>
                    <a:pt x="865950" y="1009191"/>
                  </a:lnTo>
                  <a:lnTo>
                    <a:pt x="865995" y="1009269"/>
                  </a:lnTo>
                  <a:lnTo>
                    <a:pt x="866010" y="1009405"/>
                  </a:lnTo>
                  <a:lnTo>
                    <a:pt x="865976" y="1009605"/>
                  </a:lnTo>
                  <a:lnTo>
                    <a:pt x="866237" y="1009596"/>
                  </a:lnTo>
                  <a:lnTo>
                    <a:pt x="866467" y="1009537"/>
                  </a:lnTo>
                  <a:lnTo>
                    <a:pt x="866777" y="1009360"/>
                  </a:lnTo>
                  <a:lnTo>
                    <a:pt x="866996" y="1009191"/>
                  </a:lnTo>
                  <a:lnTo>
                    <a:pt x="867256" y="1008996"/>
                  </a:lnTo>
                  <a:lnTo>
                    <a:pt x="867430" y="1008832"/>
                  </a:lnTo>
                  <a:lnTo>
                    <a:pt x="867774" y="1008482"/>
                  </a:lnTo>
                  <a:lnTo>
                    <a:pt x="868023" y="1008191"/>
                  </a:lnTo>
                  <a:lnTo>
                    <a:pt x="868367" y="1007859"/>
                  </a:lnTo>
                  <a:lnTo>
                    <a:pt x="868582" y="1007632"/>
                  </a:lnTo>
                  <a:lnTo>
                    <a:pt x="868881" y="1007254"/>
                  </a:lnTo>
                  <a:lnTo>
                    <a:pt x="869017" y="1007059"/>
                  </a:lnTo>
                  <a:lnTo>
                    <a:pt x="869130" y="1006531"/>
                  </a:lnTo>
                  <a:lnTo>
                    <a:pt x="868971" y="1006113"/>
                  </a:lnTo>
                  <a:lnTo>
                    <a:pt x="868982" y="1005613"/>
                  </a:lnTo>
                  <a:lnTo>
                    <a:pt x="869523" y="1002843"/>
                  </a:lnTo>
                  <a:lnTo>
                    <a:pt x="869893" y="1002825"/>
                  </a:lnTo>
                  <a:lnTo>
                    <a:pt x="869961" y="1002762"/>
                  </a:lnTo>
                  <a:lnTo>
                    <a:pt x="870021" y="1002689"/>
                  </a:lnTo>
                  <a:lnTo>
                    <a:pt x="870051" y="1002607"/>
                  </a:lnTo>
                  <a:lnTo>
                    <a:pt x="870055" y="1002507"/>
                  </a:lnTo>
                  <a:lnTo>
                    <a:pt x="870029" y="1002189"/>
                  </a:lnTo>
                  <a:lnTo>
                    <a:pt x="870017" y="1001957"/>
                  </a:lnTo>
                  <a:lnTo>
                    <a:pt x="870006" y="1001843"/>
                  </a:lnTo>
                  <a:lnTo>
                    <a:pt x="869998" y="1001725"/>
                  </a:lnTo>
                  <a:lnTo>
                    <a:pt x="869998" y="1001607"/>
                  </a:lnTo>
                  <a:lnTo>
                    <a:pt x="870006" y="1001452"/>
                  </a:lnTo>
                  <a:lnTo>
                    <a:pt x="870040" y="1001134"/>
                  </a:lnTo>
                  <a:lnTo>
                    <a:pt x="870063" y="1000979"/>
                  </a:lnTo>
                  <a:lnTo>
                    <a:pt x="870093" y="1000824"/>
                  </a:lnTo>
                  <a:lnTo>
                    <a:pt x="870131" y="1000656"/>
                  </a:lnTo>
                  <a:lnTo>
                    <a:pt x="870236" y="1000329"/>
                  </a:lnTo>
                  <a:lnTo>
                    <a:pt x="870282" y="1000165"/>
                  </a:lnTo>
                  <a:lnTo>
                    <a:pt x="870312" y="999997"/>
                  </a:lnTo>
                  <a:lnTo>
                    <a:pt x="870323" y="999769"/>
                  </a:lnTo>
                  <a:lnTo>
                    <a:pt x="870304" y="999533"/>
                  </a:lnTo>
                  <a:lnTo>
                    <a:pt x="870274" y="999301"/>
                  </a:lnTo>
                  <a:lnTo>
                    <a:pt x="870251" y="999065"/>
                  </a:lnTo>
                  <a:lnTo>
                    <a:pt x="870248" y="998833"/>
                  </a:lnTo>
                  <a:lnTo>
                    <a:pt x="870266" y="998669"/>
                  </a:lnTo>
                  <a:lnTo>
                    <a:pt x="870327" y="998337"/>
                  </a:lnTo>
                  <a:lnTo>
                    <a:pt x="870361" y="998173"/>
                  </a:lnTo>
                  <a:lnTo>
                    <a:pt x="870387" y="998010"/>
                  </a:lnTo>
                  <a:lnTo>
                    <a:pt x="870418" y="997801"/>
                  </a:lnTo>
                  <a:lnTo>
                    <a:pt x="870440" y="997591"/>
                  </a:lnTo>
                  <a:lnTo>
                    <a:pt x="870493" y="997178"/>
                  </a:lnTo>
                  <a:lnTo>
                    <a:pt x="870527" y="996973"/>
                  </a:lnTo>
                  <a:lnTo>
                    <a:pt x="870569" y="996791"/>
                  </a:lnTo>
                  <a:lnTo>
                    <a:pt x="870663" y="996427"/>
                  </a:lnTo>
                  <a:lnTo>
                    <a:pt x="870750" y="996063"/>
                  </a:lnTo>
                  <a:lnTo>
                    <a:pt x="870791" y="995836"/>
                  </a:lnTo>
                  <a:lnTo>
                    <a:pt x="870852" y="995372"/>
                  </a:lnTo>
                  <a:lnTo>
                    <a:pt x="870886" y="994909"/>
                  </a:lnTo>
                  <a:lnTo>
                    <a:pt x="870810" y="994326"/>
                  </a:lnTo>
                  <a:lnTo>
                    <a:pt x="870656" y="993140"/>
                  </a:lnTo>
                  <a:lnTo>
                    <a:pt x="870599" y="992780"/>
                  </a:lnTo>
                  <a:lnTo>
                    <a:pt x="870535" y="992421"/>
                  </a:lnTo>
                  <a:lnTo>
                    <a:pt x="870463" y="992062"/>
                  </a:lnTo>
                  <a:lnTo>
                    <a:pt x="870384" y="991707"/>
                  </a:lnTo>
                  <a:lnTo>
                    <a:pt x="870293" y="991353"/>
                  </a:lnTo>
                  <a:lnTo>
                    <a:pt x="870191" y="990962"/>
                  </a:lnTo>
                  <a:lnTo>
                    <a:pt x="870081" y="990571"/>
                  </a:lnTo>
                  <a:lnTo>
                    <a:pt x="869961" y="990179"/>
                  </a:lnTo>
                  <a:lnTo>
                    <a:pt x="869821" y="989802"/>
                  </a:lnTo>
                  <a:lnTo>
                    <a:pt x="869655" y="989438"/>
                  </a:lnTo>
                  <a:lnTo>
                    <a:pt x="869523" y="989188"/>
                  </a:lnTo>
                  <a:lnTo>
                    <a:pt x="869379" y="988947"/>
                  </a:lnTo>
                  <a:lnTo>
                    <a:pt x="869228" y="988706"/>
                  </a:lnTo>
                  <a:lnTo>
                    <a:pt x="869066" y="988474"/>
                  </a:lnTo>
                  <a:lnTo>
                    <a:pt x="868896" y="988247"/>
                  </a:lnTo>
                  <a:lnTo>
                    <a:pt x="868665" y="987965"/>
                  </a:lnTo>
                  <a:lnTo>
                    <a:pt x="868423" y="987692"/>
                  </a:lnTo>
                  <a:lnTo>
                    <a:pt x="868201" y="987478"/>
                  </a:lnTo>
                  <a:lnTo>
                    <a:pt x="868004" y="987306"/>
                  </a:lnTo>
                  <a:lnTo>
                    <a:pt x="867902" y="987233"/>
                  </a:lnTo>
                  <a:lnTo>
                    <a:pt x="867797" y="987165"/>
                  </a:lnTo>
                  <a:lnTo>
                    <a:pt x="867672" y="987106"/>
                  </a:lnTo>
                  <a:lnTo>
                    <a:pt x="867536" y="987047"/>
                  </a:lnTo>
                  <a:lnTo>
                    <a:pt x="867392" y="987001"/>
                  </a:lnTo>
                  <a:lnTo>
                    <a:pt x="867256" y="986978"/>
                  </a:lnTo>
                  <a:lnTo>
                    <a:pt x="867132" y="986987"/>
                  </a:lnTo>
                  <a:lnTo>
                    <a:pt x="867049" y="987015"/>
                  </a:lnTo>
                  <a:lnTo>
                    <a:pt x="866969" y="987065"/>
                  </a:lnTo>
                  <a:lnTo>
                    <a:pt x="866818" y="987169"/>
                  </a:lnTo>
                  <a:lnTo>
                    <a:pt x="866735" y="987206"/>
                  </a:lnTo>
                  <a:lnTo>
                    <a:pt x="866611" y="987224"/>
                  </a:lnTo>
                  <a:lnTo>
                    <a:pt x="866479" y="987224"/>
                  </a:lnTo>
                  <a:lnTo>
                    <a:pt x="866203" y="987197"/>
                  </a:lnTo>
                  <a:lnTo>
                    <a:pt x="866067" y="987192"/>
                  </a:lnTo>
                  <a:lnTo>
                    <a:pt x="865753" y="987224"/>
                  </a:lnTo>
                  <a:lnTo>
                    <a:pt x="865285" y="987292"/>
                  </a:lnTo>
                  <a:lnTo>
                    <a:pt x="864703" y="987365"/>
                  </a:lnTo>
                  <a:lnTo>
                    <a:pt x="864556" y="987392"/>
                  </a:lnTo>
                  <a:lnTo>
                    <a:pt x="864379" y="987438"/>
                  </a:lnTo>
                  <a:lnTo>
                    <a:pt x="864197" y="987492"/>
                  </a:lnTo>
                  <a:lnTo>
                    <a:pt x="863842" y="987610"/>
                  </a:lnTo>
                  <a:lnTo>
                    <a:pt x="863661" y="987656"/>
                  </a:lnTo>
                  <a:lnTo>
                    <a:pt x="863215" y="987751"/>
                  </a:lnTo>
                  <a:lnTo>
                    <a:pt x="862989" y="987788"/>
                  </a:lnTo>
                  <a:lnTo>
                    <a:pt x="862766" y="987810"/>
                  </a:lnTo>
                  <a:lnTo>
                    <a:pt x="862543" y="987806"/>
                  </a:lnTo>
                  <a:lnTo>
                    <a:pt x="862226" y="987765"/>
                  </a:lnTo>
                  <a:lnTo>
                    <a:pt x="862067" y="987729"/>
                  </a:lnTo>
                  <a:lnTo>
                    <a:pt x="861912" y="987683"/>
                  </a:lnTo>
                  <a:lnTo>
                    <a:pt x="861765" y="987624"/>
                  </a:lnTo>
                  <a:lnTo>
                    <a:pt x="861648" y="987569"/>
                  </a:lnTo>
                  <a:lnTo>
                    <a:pt x="861425" y="987429"/>
                  </a:lnTo>
                  <a:lnTo>
                    <a:pt x="861214" y="987278"/>
                  </a:lnTo>
                  <a:lnTo>
                    <a:pt x="861078" y="987178"/>
                  </a:lnTo>
                  <a:lnTo>
                    <a:pt x="860821" y="986960"/>
                  </a:lnTo>
                  <a:lnTo>
                    <a:pt x="860689" y="986856"/>
                  </a:lnTo>
                  <a:lnTo>
                    <a:pt x="860553" y="986765"/>
                  </a:lnTo>
                  <a:lnTo>
                    <a:pt x="860391" y="986683"/>
                  </a:lnTo>
                  <a:lnTo>
                    <a:pt x="860228" y="986615"/>
                  </a:lnTo>
                  <a:lnTo>
                    <a:pt x="859888" y="986487"/>
                  </a:lnTo>
                  <a:lnTo>
                    <a:pt x="859722" y="986415"/>
                  </a:lnTo>
                  <a:lnTo>
                    <a:pt x="859575" y="986337"/>
                  </a:lnTo>
                  <a:lnTo>
                    <a:pt x="859291" y="986164"/>
                  </a:lnTo>
                  <a:lnTo>
                    <a:pt x="859148" y="986083"/>
                  </a:lnTo>
                  <a:lnTo>
                    <a:pt x="859004" y="986010"/>
                  </a:lnTo>
                  <a:lnTo>
                    <a:pt x="858853" y="985951"/>
                  </a:lnTo>
                  <a:lnTo>
                    <a:pt x="858699" y="985901"/>
                  </a:lnTo>
                  <a:lnTo>
                    <a:pt x="858540" y="985860"/>
                  </a:lnTo>
                  <a:lnTo>
                    <a:pt x="857739" y="985637"/>
                  </a:lnTo>
                  <a:lnTo>
                    <a:pt x="857494" y="985573"/>
                  </a:lnTo>
                  <a:lnTo>
                    <a:pt x="857248" y="985519"/>
                  </a:lnTo>
                  <a:lnTo>
                    <a:pt x="857003" y="985473"/>
                  </a:lnTo>
                  <a:lnTo>
                    <a:pt x="856704" y="985437"/>
                  </a:lnTo>
                  <a:lnTo>
                    <a:pt x="856406" y="985419"/>
                  </a:lnTo>
                  <a:lnTo>
                    <a:pt x="856104" y="985410"/>
                  </a:lnTo>
                  <a:lnTo>
                    <a:pt x="855798" y="985405"/>
                  </a:lnTo>
                  <a:lnTo>
                    <a:pt x="855496" y="985391"/>
                  </a:lnTo>
                  <a:lnTo>
                    <a:pt x="855220" y="985373"/>
                  </a:lnTo>
                  <a:lnTo>
                    <a:pt x="854661" y="985328"/>
                  </a:lnTo>
                  <a:lnTo>
                    <a:pt x="854382" y="985314"/>
                  </a:lnTo>
                  <a:lnTo>
                    <a:pt x="854106" y="985314"/>
                  </a:lnTo>
                  <a:lnTo>
                    <a:pt x="853891" y="985328"/>
                  </a:lnTo>
                  <a:lnTo>
                    <a:pt x="853468" y="985382"/>
                  </a:lnTo>
                  <a:lnTo>
                    <a:pt x="853252" y="985405"/>
                  </a:lnTo>
                  <a:lnTo>
                    <a:pt x="853045" y="985405"/>
                  </a:lnTo>
                  <a:lnTo>
                    <a:pt x="852882" y="985401"/>
                  </a:lnTo>
                  <a:lnTo>
                    <a:pt x="852720" y="985387"/>
                  </a:lnTo>
                  <a:lnTo>
                    <a:pt x="852561" y="985369"/>
                  </a:lnTo>
                  <a:lnTo>
                    <a:pt x="852406" y="985337"/>
                  </a:lnTo>
                  <a:lnTo>
                    <a:pt x="851814" y="985119"/>
                  </a:lnTo>
                  <a:lnTo>
                    <a:pt x="851409" y="984850"/>
                  </a:lnTo>
                  <a:lnTo>
                    <a:pt x="851081" y="984509"/>
                  </a:lnTo>
                  <a:lnTo>
                    <a:pt x="850866" y="984059"/>
                  </a:lnTo>
                  <a:lnTo>
                    <a:pt x="850764" y="983423"/>
                  </a:lnTo>
                  <a:lnTo>
                    <a:pt x="850779" y="982599"/>
                  </a:lnTo>
                  <a:lnTo>
                    <a:pt x="850866" y="981895"/>
                  </a:lnTo>
                  <a:lnTo>
                    <a:pt x="851134" y="981299"/>
                  </a:lnTo>
                  <a:lnTo>
                    <a:pt x="851515" y="980785"/>
                  </a:lnTo>
                  <a:lnTo>
                    <a:pt x="852070" y="980180"/>
                  </a:lnTo>
                  <a:lnTo>
                    <a:pt x="852199" y="980080"/>
                  </a:lnTo>
                  <a:lnTo>
                    <a:pt x="852331" y="979990"/>
                  </a:lnTo>
                  <a:lnTo>
                    <a:pt x="852467" y="979908"/>
                  </a:lnTo>
                  <a:lnTo>
                    <a:pt x="852622" y="979826"/>
                  </a:lnTo>
                  <a:lnTo>
                    <a:pt x="852788" y="979748"/>
                  </a:lnTo>
                  <a:lnTo>
                    <a:pt x="853132" y="979635"/>
                  </a:lnTo>
                  <a:lnTo>
                    <a:pt x="853305" y="979585"/>
                  </a:lnTo>
                  <a:lnTo>
                    <a:pt x="853573" y="979530"/>
                  </a:lnTo>
                  <a:lnTo>
                    <a:pt x="853845" y="979494"/>
                  </a:lnTo>
                  <a:lnTo>
                    <a:pt x="853978" y="979485"/>
                  </a:lnTo>
                  <a:lnTo>
                    <a:pt x="854155" y="979480"/>
                  </a:lnTo>
                  <a:lnTo>
                    <a:pt x="854340" y="979480"/>
                  </a:lnTo>
                  <a:lnTo>
                    <a:pt x="854518" y="979494"/>
                  </a:lnTo>
                  <a:lnTo>
                    <a:pt x="854695" y="979517"/>
                  </a:lnTo>
                  <a:lnTo>
                    <a:pt x="854869" y="979558"/>
                  </a:lnTo>
                  <a:lnTo>
                    <a:pt x="855005" y="979599"/>
                  </a:lnTo>
                  <a:lnTo>
                    <a:pt x="855273" y="979717"/>
                  </a:lnTo>
                  <a:lnTo>
                    <a:pt x="855534" y="979849"/>
                  </a:lnTo>
                  <a:lnTo>
                    <a:pt x="855647" y="979908"/>
                  </a:lnTo>
                  <a:lnTo>
                    <a:pt x="855862" y="980044"/>
                  </a:lnTo>
                  <a:lnTo>
                    <a:pt x="855972" y="980099"/>
                  </a:lnTo>
                  <a:lnTo>
                    <a:pt x="856089" y="980135"/>
                  </a:lnTo>
                  <a:lnTo>
                    <a:pt x="856259" y="980162"/>
                  </a:lnTo>
                  <a:lnTo>
                    <a:pt x="856444" y="980158"/>
                  </a:lnTo>
                  <a:lnTo>
                    <a:pt x="856629" y="980130"/>
                  </a:lnTo>
                  <a:lnTo>
                    <a:pt x="856806" y="980080"/>
                  </a:lnTo>
                  <a:lnTo>
                    <a:pt x="856965" y="980008"/>
                  </a:lnTo>
                  <a:lnTo>
                    <a:pt x="858302" y="979053"/>
                  </a:lnTo>
                  <a:lnTo>
                    <a:pt x="859820" y="977516"/>
                  </a:lnTo>
                  <a:lnTo>
                    <a:pt x="860149" y="977261"/>
                  </a:lnTo>
                  <a:lnTo>
                    <a:pt x="860745" y="976425"/>
                  </a:lnTo>
                  <a:lnTo>
                    <a:pt x="861078" y="975906"/>
                  </a:lnTo>
                  <a:lnTo>
                    <a:pt x="861210" y="975652"/>
                  </a:lnTo>
                  <a:lnTo>
                    <a:pt x="861542" y="975202"/>
                  </a:lnTo>
                  <a:lnTo>
                    <a:pt x="861746" y="974551"/>
                  </a:lnTo>
                  <a:lnTo>
                    <a:pt x="861776" y="972792"/>
                  </a:lnTo>
                  <a:lnTo>
                    <a:pt x="861527" y="972137"/>
                  </a:lnTo>
                  <a:lnTo>
                    <a:pt x="861531" y="971941"/>
                  </a:lnTo>
                  <a:lnTo>
                    <a:pt x="861342" y="971678"/>
                  </a:lnTo>
                  <a:lnTo>
                    <a:pt x="861217" y="971350"/>
                  </a:lnTo>
                  <a:lnTo>
                    <a:pt x="860961" y="971214"/>
                  </a:lnTo>
                  <a:lnTo>
                    <a:pt x="860383" y="971077"/>
                  </a:lnTo>
                  <a:lnTo>
                    <a:pt x="859998" y="970809"/>
                  </a:lnTo>
                  <a:lnTo>
                    <a:pt x="859684" y="970150"/>
                  </a:lnTo>
                  <a:lnTo>
                    <a:pt x="859374" y="969827"/>
                  </a:lnTo>
                  <a:lnTo>
                    <a:pt x="859314" y="969709"/>
                  </a:lnTo>
                  <a:lnTo>
                    <a:pt x="859091" y="969209"/>
                  </a:lnTo>
                  <a:lnTo>
                    <a:pt x="858959" y="968872"/>
                  </a:lnTo>
                  <a:lnTo>
                    <a:pt x="858838" y="968531"/>
                  </a:lnTo>
                  <a:lnTo>
                    <a:pt x="858710" y="968213"/>
                  </a:lnTo>
                  <a:lnTo>
                    <a:pt x="858581" y="967917"/>
                  </a:lnTo>
                  <a:lnTo>
                    <a:pt x="858449" y="967626"/>
                  </a:lnTo>
                  <a:lnTo>
                    <a:pt x="858385" y="967504"/>
                  </a:lnTo>
                  <a:lnTo>
                    <a:pt x="858181" y="967135"/>
                  </a:lnTo>
                  <a:lnTo>
                    <a:pt x="858124" y="967008"/>
                  </a:lnTo>
                  <a:lnTo>
                    <a:pt x="858041" y="966799"/>
                  </a:lnTo>
                  <a:lnTo>
                    <a:pt x="857970" y="966590"/>
                  </a:lnTo>
                  <a:lnTo>
                    <a:pt x="857905" y="966371"/>
                  </a:lnTo>
                  <a:lnTo>
                    <a:pt x="857853" y="966158"/>
                  </a:lnTo>
                  <a:lnTo>
                    <a:pt x="857807" y="965940"/>
                  </a:lnTo>
                  <a:lnTo>
                    <a:pt x="857766" y="965694"/>
                  </a:lnTo>
                  <a:lnTo>
                    <a:pt x="857735" y="965448"/>
                  </a:lnTo>
                  <a:lnTo>
                    <a:pt x="857717" y="965198"/>
                  </a:lnTo>
                  <a:lnTo>
                    <a:pt x="857713" y="964953"/>
                  </a:lnTo>
                  <a:lnTo>
                    <a:pt x="857717" y="964703"/>
                  </a:lnTo>
                  <a:lnTo>
                    <a:pt x="857735" y="964466"/>
                  </a:lnTo>
                  <a:lnTo>
                    <a:pt x="857769" y="964234"/>
                  </a:lnTo>
                  <a:lnTo>
                    <a:pt x="857860" y="963766"/>
                  </a:lnTo>
                  <a:lnTo>
                    <a:pt x="857902" y="963530"/>
                  </a:lnTo>
                  <a:lnTo>
                    <a:pt x="857966" y="963102"/>
                  </a:lnTo>
                  <a:lnTo>
                    <a:pt x="858038" y="962679"/>
                  </a:lnTo>
                  <a:lnTo>
                    <a:pt x="858087" y="962470"/>
                  </a:lnTo>
                  <a:lnTo>
                    <a:pt x="858170" y="962220"/>
                  </a:lnTo>
                  <a:lnTo>
                    <a:pt x="858385" y="961738"/>
                  </a:lnTo>
                  <a:lnTo>
                    <a:pt x="858483" y="961497"/>
                  </a:lnTo>
                  <a:lnTo>
                    <a:pt x="858555" y="961247"/>
                  </a:lnTo>
                  <a:lnTo>
                    <a:pt x="858574" y="961079"/>
                  </a:lnTo>
                  <a:lnTo>
                    <a:pt x="858585" y="960911"/>
                  </a:lnTo>
                  <a:lnTo>
                    <a:pt x="858589" y="960742"/>
                  </a:lnTo>
                  <a:lnTo>
                    <a:pt x="858600" y="960574"/>
                  </a:lnTo>
                  <a:lnTo>
                    <a:pt x="858623" y="960406"/>
                  </a:lnTo>
                  <a:lnTo>
                    <a:pt x="858649" y="960292"/>
                  </a:lnTo>
                  <a:lnTo>
                    <a:pt x="858714" y="960065"/>
                  </a:lnTo>
                  <a:lnTo>
                    <a:pt x="858755" y="959956"/>
                  </a:lnTo>
                  <a:lnTo>
                    <a:pt x="858800" y="959851"/>
                  </a:lnTo>
                  <a:lnTo>
                    <a:pt x="858933" y="959606"/>
                  </a:lnTo>
                  <a:lnTo>
                    <a:pt x="859012" y="959488"/>
                  </a:lnTo>
                  <a:lnTo>
                    <a:pt x="859103" y="959383"/>
                  </a:lnTo>
                  <a:lnTo>
                    <a:pt x="859201" y="959297"/>
                  </a:lnTo>
                  <a:lnTo>
                    <a:pt x="859291" y="959238"/>
                  </a:lnTo>
                  <a:lnTo>
                    <a:pt x="859390" y="959188"/>
                  </a:lnTo>
                  <a:lnTo>
                    <a:pt x="859492" y="959147"/>
                  </a:lnTo>
                  <a:lnTo>
                    <a:pt x="859601" y="959110"/>
                  </a:lnTo>
                  <a:lnTo>
                    <a:pt x="859707" y="959083"/>
                  </a:lnTo>
                  <a:lnTo>
                    <a:pt x="859866" y="959065"/>
                  </a:lnTo>
                  <a:lnTo>
                    <a:pt x="860035" y="959074"/>
                  </a:lnTo>
                  <a:lnTo>
                    <a:pt x="860375" y="959106"/>
                  </a:lnTo>
                  <a:lnTo>
                    <a:pt x="860542" y="959097"/>
                  </a:lnTo>
                  <a:lnTo>
                    <a:pt x="860670" y="959069"/>
                  </a:lnTo>
                  <a:lnTo>
                    <a:pt x="860795" y="959033"/>
                  </a:lnTo>
                  <a:lnTo>
                    <a:pt x="860919" y="958988"/>
                  </a:lnTo>
                  <a:lnTo>
                    <a:pt x="861044" y="958937"/>
                  </a:lnTo>
                  <a:lnTo>
                    <a:pt x="861157" y="958883"/>
                  </a:lnTo>
                  <a:lnTo>
                    <a:pt x="861308" y="958797"/>
                  </a:lnTo>
                  <a:lnTo>
                    <a:pt x="861452" y="958692"/>
                  </a:lnTo>
                  <a:lnTo>
                    <a:pt x="861591" y="958583"/>
                  </a:lnTo>
                  <a:lnTo>
                    <a:pt x="861720" y="958460"/>
                  </a:lnTo>
                  <a:lnTo>
                    <a:pt x="861837" y="958333"/>
                  </a:lnTo>
                  <a:lnTo>
                    <a:pt x="861943" y="958201"/>
                  </a:lnTo>
                  <a:lnTo>
                    <a:pt x="862041" y="958060"/>
                  </a:lnTo>
                  <a:lnTo>
                    <a:pt x="862128" y="957914"/>
                  </a:lnTo>
                  <a:lnTo>
                    <a:pt x="862298" y="957614"/>
                  </a:lnTo>
                  <a:lnTo>
                    <a:pt x="862528" y="957178"/>
                  </a:lnTo>
                  <a:lnTo>
                    <a:pt x="862634" y="956955"/>
                  </a:lnTo>
                  <a:lnTo>
                    <a:pt x="862732" y="956732"/>
                  </a:lnTo>
                  <a:lnTo>
                    <a:pt x="862815" y="956500"/>
                  </a:lnTo>
                  <a:lnTo>
                    <a:pt x="862879" y="956305"/>
                  </a:lnTo>
                  <a:lnTo>
                    <a:pt x="862936" y="956105"/>
                  </a:lnTo>
                  <a:lnTo>
                    <a:pt x="862985" y="955905"/>
                  </a:lnTo>
                  <a:lnTo>
                    <a:pt x="863027" y="955700"/>
                  </a:lnTo>
                  <a:lnTo>
                    <a:pt x="863057" y="955496"/>
                  </a:lnTo>
                  <a:lnTo>
                    <a:pt x="863072" y="955318"/>
                  </a:lnTo>
                  <a:lnTo>
                    <a:pt x="863072" y="954959"/>
                  </a:lnTo>
                  <a:lnTo>
                    <a:pt x="863068" y="954782"/>
                  </a:lnTo>
                  <a:lnTo>
                    <a:pt x="863072" y="954600"/>
                  </a:lnTo>
                  <a:lnTo>
                    <a:pt x="863087" y="954432"/>
                  </a:lnTo>
                  <a:lnTo>
                    <a:pt x="863110" y="954263"/>
                  </a:lnTo>
                  <a:lnTo>
                    <a:pt x="863129" y="954095"/>
                  </a:lnTo>
                  <a:lnTo>
                    <a:pt x="863144" y="953927"/>
                  </a:lnTo>
                  <a:lnTo>
                    <a:pt x="863140" y="953763"/>
                  </a:lnTo>
                  <a:lnTo>
                    <a:pt x="863125" y="953613"/>
                  </a:lnTo>
                  <a:lnTo>
                    <a:pt x="863102" y="953468"/>
                  </a:lnTo>
                  <a:lnTo>
                    <a:pt x="863068" y="953322"/>
                  </a:lnTo>
                  <a:lnTo>
                    <a:pt x="862985" y="953031"/>
                  </a:lnTo>
                  <a:lnTo>
                    <a:pt x="862936" y="952895"/>
                  </a:lnTo>
                  <a:lnTo>
                    <a:pt x="862811" y="952627"/>
                  </a:lnTo>
                  <a:lnTo>
                    <a:pt x="862758" y="952495"/>
                  </a:lnTo>
                  <a:lnTo>
                    <a:pt x="862717" y="952354"/>
                  </a:lnTo>
                  <a:lnTo>
                    <a:pt x="862694" y="952190"/>
                  </a:lnTo>
                  <a:lnTo>
                    <a:pt x="862683" y="952022"/>
                  </a:lnTo>
                  <a:lnTo>
                    <a:pt x="862683" y="951849"/>
                  </a:lnTo>
                  <a:lnTo>
                    <a:pt x="862698" y="951676"/>
                  </a:lnTo>
                  <a:lnTo>
                    <a:pt x="862732" y="951517"/>
                  </a:lnTo>
                  <a:lnTo>
                    <a:pt x="862777" y="951390"/>
                  </a:lnTo>
                  <a:lnTo>
                    <a:pt x="862838" y="951267"/>
                  </a:lnTo>
                  <a:lnTo>
                    <a:pt x="862909" y="951149"/>
                  </a:lnTo>
                  <a:lnTo>
                    <a:pt x="862974" y="951031"/>
                  </a:lnTo>
                  <a:lnTo>
                    <a:pt x="863019" y="950903"/>
                  </a:lnTo>
                  <a:lnTo>
                    <a:pt x="863053" y="950785"/>
                  </a:lnTo>
                  <a:lnTo>
                    <a:pt x="863076" y="950658"/>
                  </a:lnTo>
                  <a:lnTo>
                    <a:pt x="863091" y="950535"/>
                  </a:lnTo>
                  <a:lnTo>
                    <a:pt x="863095" y="950408"/>
                  </a:lnTo>
                  <a:lnTo>
                    <a:pt x="863087" y="950290"/>
                  </a:lnTo>
                  <a:lnTo>
                    <a:pt x="863057" y="950185"/>
                  </a:lnTo>
                  <a:lnTo>
                    <a:pt x="862906" y="949885"/>
                  </a:lnTo>
                  <a:lnTo>
                    <a:pt x="862872" y="949780"/>
                  </a:lnTo>
                  <a:lnTo>
                    <a:pt x="862857" y="949662"/>
                  </a:lnTo>
                  <a:lnTo>
                    <a:pt x="862853" y="949539"/>
                  </a:lnTo>
                  <a:lnTo>
                    <a:pt x="862857" y="949412"/>
                  </a:lnTo>
                  <a:lnTo>
                    <a:pt x="862868" y="949289"/>
                  </a:lnTo>
                  <a:lnTo>
                    <a:pt x="862898" y="949044"/>
                  </a:lnTo>
                  <a:lnTo>
                    <a:pt x="862944" y="948794"/>
                  </a:lnTo>
                  <a:lnTo>
                    <a:pt x="863004" y="948553"/>
                  </a:lnTo>
                  <a:lnTo>
                    <a:pt x="863057" y="948321"/>
                  </a:lnTo>
                  <a:lnTo>
                    <a:pt x="863091" y="948207"/>
                  </a:lnTo>
                  <a:lnTo>
                    <a:pt x="863129" y="948098"/>
                  </a:lnTo>
                  <a:lnTo>
                    <a:pt x="863181" y="947994"/>
                  </a:lnTo>
                  <a:lnTo>
                    <a:pt x="863246" y="947907"/>
                  </a:lnTo>
                  <a:lnTo>
                    <a:pt x="863325" y="947830"/>
                  </a:lnTo>
                  <a:lnTo>
                    <a:pt x="863578" y="947612"/>
                  </a:lnTo>
                  <a:lnTo>
                    <a:pt x="863718" y="947471"/>
                  </a:lnTo>
                  <a:lnTo>
                    <a:pt x="863990" y="947184"/>
                  </a:lnTo>
                  <a:lnTo>
                    <a:pt x="864258" y="946893"/>
                  </a:lnTo>
                  <a:lnTo>
                    <a:pt x="864556" y="946552"/>
                  </a:lnTo>
                  <a:lnTo>
                    <a:pt x="864658" y="946443"/>
                  </a:lnTo>
                  <a:lnTo>
                    <a:pt x="864771" y="946343"/>
                  </a:lnTo>
                  <a:lnTo>
                    <a:pt x="864896" y="946243"/>
                  </a:lnTo>
                  <a:lnTo>
                    <a:pt x="865032" y="946157"/>
                  </a:lnTo>
                  <a:lnTo>
                    <a:pt x="865311" y="945993"/>
                  </a:lnTo>
                  <a:lnTo>
                    <a:pt x="865447" y="945907"/>
                  </a:lnTo>
                  <a:lnTo>
                    <a:pt x="865591" y="945789"/>
                  </a:lnTo>
                  <a:lnTo>
                    <a:pt x="865874" y="945538"/>
                  </a:lnTo>
                  <a:lnTo>
                    <a:pt x="866021" y="945429"/>
                  </a:lnTo>
                  <a:lnTo>
                    <a:pt x="866180" y="945357"/>
                  </a:lnTo>
                  <a:lnTo>
                    <a:pt x="866297" y="945329"/>
                  </a:lnTo>
                  <a:lnTo>
                    <a:pt x="866546" y="945307"/>
                  </a:lnTo>
                  <a:lnTo>
                    <a:pt x="866796" y="945311"/>
                  </a:lnTo>
                  <a:lnTo>
                    <a:pt x="866943" y="945320"/>
                  </a:lnTo>
                  <a:lnTo>
                    <a:pt x="867087" y="945338"/>
                  </a:lnTo>
                  <a:lnTo>
                    <a:pt x="867234" y="945366"/>
                  </a:lnTo>
                  <a:lnTo>
                    <a:pt x="867377" y="945397"/>
                  </a:lnTo>
                  <a:lnTo>
                    <a:pt x="867517" y="945434"/>
                  </a:lnTo>
                  <a:lnTo>
                    <a:pt x="867744" y="945516"/>
                  </a:lnTo>
                  <a:lnTo>
                    <a:pt x="868204" y="945729"/>
                  </a:lnTo>
                  <a:lnTo>
                    <a:pt x="868507" y="945879"/>
                  </a:lnTo>
                  <a:lnTo>
                    <a:pt x="868631" y="945966"/>
                  </a:lnTo>
                  <a:lnTo>
                    <a:pt x="868733" y="946070"/>
                  </a:lnTo>
                  <a:lnTo>
                    <a:pt x="868794" y="946170"/>
                  </a:lnTo>
                  <a:lnTo>
                    <a:pt x="868839" y="946284"/>
                  </a:lnTo>
                  <a:lnTo>
                    <a:pt x="868907" y="946520"/>
                  </a:lnTo>
                  <a:lnTo>
                    <a:pt x="869009" y="946793"/>
                  </a:lnTo>
                  <a:lnTo>
                    <a:pt x="869077" y="946952"/>
                  </a:lnTo>
                  <a:lnTo>
                    <a:pt x="869269" y="947425"/>
                  </a:lnTo>
                  <a:lnTo>
                    <a:pt x="869492" y="947894"/>
                  </a:lnTo>
                  <a:lnTo>
                    <a:pt x="869553" y="948053"/>
                  </a:lnTo>
                  <a:lnTo>
                    <a:pt x="869591" y="948216"/>
                  </a:lnTo>
                  <a:lnTo>
                    <a:pt x="869598" y="948312"/>
                  </a:lnTo>
                  <a:lnTo>
                    <a:pt x="869583" y="948616"/>
                  </a:lnTo>
                  <a:lnTo>
                    <a:pt x="869583" y="948716"/>
                  </a:lnTo>
                  <a:lnTo>
                    <a:pt x="869594" y="948830"/>
                  </a:lnTo>
                  <a:lnTo>
                    <a:pt x="869632" y="949057"/>
                  </a:lnTo>
                  <a:lnTo>
                    <a:pt x="869685" y="949280"/>
                  </a:lnTo>
                  <a:lnTo>
                    <a:pt x="869753" y="949535"/>
                  </a:lnTo>
                  <a:lnTo>
                    <a:pt x="869791" y="949662"/>
                  </a:lnTo>
                  <a:lnTo>
                    <a:pt x="869840" y="949785"/>
                  </a:lnTo>
                  <a:lnTo>
                    <a:pt x="869900" y="949899"/>
                  </a:lnTo>
                  <a:lnTo>
                    <a:pt x="869953" y="949985"/>
                  </a:lnTo>
                  <a:lnTo>
                    <a:pt x="870014" y="950071"/>
                  </a:lnTo>
                  <a:lnTo>
                    <a:pt x="870153" y="950226"/>
                  </a:lnTo>
                  <a:lnTo>
                    <a:pt x="870225" y="950299"/>
                  </a:lnTo>
                  <a:lnTo>
                    <a:pt x="870308" y="950362"/>
                  </a:lnTo>
                  <a:lnTo>
                    <a:pt x="870580" y="950526"/>
                  </a:lnTo>
                  <a:lnTo>
                    <a:pt x="870667" y="950585"/>
                  </a:lnTo>
                  <a:lnTo>
                    <a:pt x="870856" y="950731"/>
                  </a:lnTo>
                  <a:lnTo>
                    <a:pt x="871029" y="950894"/>
                  </a:lnTo>
                  <a:lnTo>
                    <a:pt x="871109" y="950985"/>
                  </a:lnTo>
                  <a:lnTo>
                    <a:pt x="871230" y="951172"/>
                  </a:lnTo>
                  <a:lnTo>
                    <a:pt x="871324" y="951381"/>
                  </a:lnTo>
                  <a:lnTo>
                    <a:pt x="871399" y="951604"/>
                  </a:lnTo>
                  <a:lnTo>
                    <a:pt x="871535" y="952054"/>
                  </a:lnTo>
                  <a:lnTo>
                    <a:pt x="871683" y="952522"/>
                  </a:lnTo>
                  <a:lnTo>
                    <a:pt x="871721" y="952681"/>
                  </a:lnTo>
                  <a:lnTo>
                    <a:pt x="871747" y="952845"/>
                  </a:lnTo>
                  <a:lnTo>
                    <a:pt x="871758" y="953018"/>
                  </a:lnTo>
                  <a:lnTo>
                    <a:pt x="871758" y="953200"/>
                  </a:lnTo>
                  <a:lnTo>
                    <a:pt x="871732" y="953741"/>
                  </a:lnTo>
                  <a:lnTo>
                    <a:pt x="871728" y="954095"/>
                  </a:lnTo>
                  <a:lnTo>
                    <a:pt x="871717" y="954636"/>
                  </a:lnTo>
                  <a:lnTo>
                    <a:pt x="871706" y="954859"/>
                  </a:lnTo>
                  <a:lnTo>
                    <a:pt x="871660" y="955527"/>
                  </a:lnTo>
                  <a:lnTo>
                    <a:pt x="871581" y="956423"/>
                  </a:lnTo>
                  <a:lnTo>
                    <a:pt x="871566" y="956728"/>
                  </a:lnTo>
                  <a:lnTo>
                    <a:pt x="871554" y="956860"/>
                  </a:lnTo>
                  <a:lnTo>
                    <a:pt x="871551" y="957132"/>
                  </a:lnTo>
                  <a:lnTo>
                    <a:pt x="871558" y="957264"/>
                  </a:lnTo>
                  <a:lnTo>
                    <a:pt x="871573" y="957355"/>
                  </a:lnTo>
                  <a:lnTo>
                    <a:pt x="871687" y="957805"/>
                  </a:lnTo>
                  <a:lnTo>
                    <a:pt x="871713" y="957892"/>
                  </a:lnTo>
                  <a:lnTo>
                    <a:pt x="871755" y="958074"/>
                  </a:lnTo>
                  <a:lnTo>
                    <a:pt x="871770" y="958165"/>
                  </a:lnTo>
                  <a:lnTo>
                    <a:pt x="871777" y="958305"/>
                  </a:lnTo>
                  <a:lnTo>
                    <a:pt x="871770" y="958451"/>
                  </a:lnTo>
                  <a:lnTo>
                    <a:pt x="871751" y="958601"/>
                  </a:lnTo>
                  <a:lnTo>
                    <a:pt x="871702" y="958892"/>
                  </a:lnTo>
                  <a:lnTo>
                    <a:pt x="871656" y="959074"/>
                  </a:lnTo>
                  <a:lnTo>
                    <a:pt x="871604" y="959251"/>
                  </a:lnTo>
                  <a:lnTo>
                    <a:pt x="871543" y="959429"/>
                  </a:lnTo>
                  <a:lnTo>
                    <a:pt x="871407" y="959783"/>
                  </a:lnTo>
                  <a:lnTo>
                    <a:pt x="871218" y="960224"/>
                  </a:lnTo>
                  <a:lnTo>
                    <a:pt x="871131" y="960461"/>
                  </a:lnTo>
                  <a:lnTo>
                    <a:pt x="871056" y="960702"/>
                  </a:lnTo>
                  <a:lnTo>
                    <a:pt x="870996" y="960952"/>
                  </a:lnTo>
                  <a:lnTo>
                    <a:pt x="870973" y="961083"/>
                  </a:lnTo>
                  <a:lnTo>
                    <a:pt x="870939" y="961352"/>
                  </a:lnTo>
                  <a:lnTo>
                    <a:pt x="870927" y="961488"/>
                  </a:lnTo>
                  <a:lnTo>
                    <a:pt x="870931" y="961620"/>
                  </a:lnTo>
                  <a:lnTo>
                    <a:pt x="870950" y="961793"/>
                  </a:lnTo>
                  <a:lnTo>
                    <a:pt x="870992" y="961961"/>
                  </a:lnTo>
                  <a:lnTo>
                    <a:pt x="871094" y="962298"/>
                  </a:lnTo>
                  <a:lnTo>
                    <a:pt x="871139" y="962466"/>
                  </a:lnTo>
                  <a:lnTo>
                    <a:pt x="871181" y="962643"/>
                  </a:lnTo>
                  <a:lnTo>
                    <a:pt x="871256" y="963007"/>
                  </a:lnTo>
                  <a:lnTo>
                    <a:pt x="871297" y="963189"/>
                  </a:lnTo>
                  <a:lnTo>
                    <a:pt x="871347" y="963366"/>
                  </a:lnTo>
                  <a:lnTo>
                    <a:pt x="871422" y="963593"/>
                  </a:lnTo>
                  <a:lnTo>
                    <a:pt x="871505" y="963821"/>
                  </a:lnTo>
                  <a:lnTo>
                    <a:pt x="871687" y="964266"/>
                  </a:lnTo>
                  <a:lnTo>
                    <a:pt x="871773" y="964494"/>
                  </a:lnTo>
                  <a:lnTo>
                    <a:pt x="871936" y="964948"/>
                  </a:lnTo>
                  <a:lnTo>
                    <a:pt x="872079" y="965239"/>
                  </a:lnTo>
                  <a:lnTo>
                    <a:pt x="872132" y="965326"/>
                  </a:lnTo>
                  <a:lnTo>
                    <a:pt x="872193" y="965403"/>
                  </a:lnTo>
                  <a:lnTo>
                    <a:pt x="872261" y="965453"/>
                  </a:lnTo>
                  <a:lnTo>
                    <a:pt x="872347" y="965471"/>
                  </a:lnTo>
                  <a:lnTo>
                    <a:pt x="872446" y="965462"/>
                  </a:lnTo>
                  <a:lnTo>
                    <a:pt x="872552" y="965444"/>
                  </a:lnTo>
                  <a:lnTo>
                    <a:pt x="872661" y="965417"/>
                  </a:lnTo>
                  <a:lnTo>
                    <a:pt x="872763" y="965403"/>
                  </a:lnTo>
                  <a:lnTo>
                    <a:pt x="872831" y="965403"/>
                  </a:lnTo>
                  <a:lnTo>
                    <a:pt x="872967" y="965394"/>
                  </a:lnTo>
                  <a:lnTo>
                    <a:pt x="873099" y="965412"/>
                  </a:lnTo>
                  <a:lnTo>
                    <a:pt x="873175" y="965439"/>
                  </a:lnTo>
                  <a:lnTo>
                    <a:pt x="873254" y="965476"/>
                  </a:lnTo>
                  <a:lnTo>
                    <a:pt x="873326" y="965526"/>
                  </a:lnTo>
                  <a:lnTo>
                    <a:pt x="873390" y="965580"/>
                  </a:lnTo>
                  <a:lnTo>
                    <a:pt x="873447" y="965699"/>
                  </a:lnTo>
                  <a:lnTo>
                    <a:pt x="873450" y="965839"/>
                  </a:lnTo>
                  <a:lnTo>
                    <a:pt x="873424" y="965976"/>
                  </a:lnTo>
                  <a:lnTo>
                    <a:pt x="873394" y="966058"/>
                  </a:lnTo>
                  <a:lnTo>
                    <a:pt x="873352" y="966135"/>
                  </a:lnTo>
                  <a:lnTo>
                    <a:pt x="873084" y="966526"/>
                  </a:lnTo>
                  <a:lnTo>
                    <a:pt x="873020" y="966640"/>
                  </a:lnTo>
                  <a:lnTo>
                    <a:pt x="872959" y="966826"/>
                  </a:lnTo>
                  <a:lnTo>
                    <a:pt x="872940" y="966926"/>
                  </a:lnTo>
                  <a:lnTo>
                    <a:pt x="872937" y="967017"/>
                  </a:lnTo>
                  <a:lnTo>
                    <a:pt x="872997" y="967135"/>
                  </a:lnTo>
                  <a:lnTo>
                    <a:pt x="873110" y="967213"/>
                  </a:lnTo>
                  <a:lnTo>
                    <a:pt x="873235" y="967263"/>
                  </a:lnTo>
                  <a:lnTo>
                    <a:pt x="873367" y="967249"/>
                  </a:lnTo>
                  <a:lnTo>
                    <a:pt x="873503" y="967217"/>
                  </a:lnTo>
                  <a:lnTo>
                    <a:pt x="873571" y="967213"/>
                  </a:lnTo>
                  <a:lnTo>
                    <a:pt x="873650" y="967217"/>
                  </a:lnTo>
                  <a:lnTo>
                    <a:pt x="873734" y="967235"/>
                  </a:lnTo>
                  <a:lnTo>
                    <a:pt x="873813" y="967258"/>
                  </a:lnTo>
                  <a:lnTo>
                    <a:pt x="873892" y="967290"/>
                  </a:lnTo>
                  <a:lnTo>
                    <a:pt x="873960" y="967331"/>
                  </a:lnTo>
                  <a:lnTo>
                    <a:pt x="874036" y="967394"/>
                  </a:lnTo>
                  <a:lnTo>
                    <a:pt x="874104" y="967481"/>
                  </a:lnTo>
                  <a:lnTo>
                    <a:pt x="874157" y="967576"/>
                  </a:lnTo>
                  <a:lnTo>
                    <a:pt x="874202" y="967681"/>
                  </a:lnTo>
                  <a:lnTo>
                    <a:pt x="874232" y="967781"/>
                  </a:lnTo>
                  <a:lnTo>
                    <a:pt x="874232" y="967908"/>
                  </a:lnTo>
                  <a:lnTo>
                    <a:pt x="874202" y="968040"/>
                  </a:lnTo>
                  <a:lnTo>
                    <a:pt x="874096" y="968313"/>
                  </a:lnTo>
                  <a:lnTo>
                    <a:pt x="874051" y="968449"/>
                  </a:lnTo>
                  <a:lnTo>
                    <a:pt x="874024" y="968572"/>
                  </a:lnTo>
                  <a:lnTo>
                    <a:pt x="873930" y="969063"/>
                  </a:lnTo>
                  <a:lnTo>
                    <a:pt x="873900" y="969177"/>
                  </a:lnTo>
                  <a:lnTo>
                    <a:pt x="873858" y="969295"/>
                  </a:lnTo>
                  <a:lnTo>
                    <a:pt x="873824" y="969409"/>
                  </a:lnTo>
                  <a:lnTo>
                    <a:pt x="873801" y="969518"/>
                  </a:lnTo>
                  <a:lnTo>
                    <a:pt x="873809" y="969622"/>
                  </a:lnTo>
                  <a:lnTo>
                    <a:pt x="873847" y="969709"/>
                  </a:lnTo>
                  <a:lnTo>
                    <a:pt x="873903" y="969795"/>
                  </a:lnTo>
                  <a:lnTo>
                    <a:pt x="873979" y="969877"/>
                  </a:lnTo>
                  <a:lnTo>
                    <a:pt x="874138" y="970018"/>
                  </a:lnTo>
                  <a:lnTo>
                    <a:pt x="874259" y="970100"/>
                  </a:lnTo>
                  <a:lnTo>
                    <a:pt x="874402" y="970164"/>
                  </a:lnTo>
                  <a:lnTo>
                    <a:pt x="874549" y="970218"/>
                  </a:lnTo>
                  <a:lnTo>
                    <a:pt x="874685" y="970282"/>
                  </a:lnTo>
                  <a:lnTo>
                    <a:pt x="874802" y="970368"/>
                  </a:lnTo>
                  <a:lnTo>
                    <a:pt x="874912" y="970505"/>
                  </a:lnTo>
                  <a:lnTo>
                    <a:pt x="875003" y="970664"/>
                  </a:lnTo>
                  <a:lnTo>
                    <a:pt x="875074" y="970841"/>
                  </a:lnTo>
                  <a:lnTo>
                    <a:pt x="875120" y="971023"/>
                  </a:lnTo>
                  <a:lnTo>
                    <a:pt x="875139" y="971196"/>
                  </a:lnTo>
                  <a:lnTo>
                    <a:pt x="875580" y="971787"/>
                  </a:lnTo>
                  <a:lnTo>
                    <a:pt x="876347" y="972451"/>
                  </a:lnTo>
                  <a:lnTo>
                    <a:pt x="876728" y="972851"/>
                  </a:lnTo>
                  <a:lnTo>
                    <a:pt x="877484" y="973551"/>
                  </a:lnTo>
                  <a:lnTo>
                    <a:pt x="878084" y="974292"/>
                  </a:lnTo>
                  <a:lnTo>
                    <a:pt x="878522" y="974861"/>
                  </a:lnTo>
                  <a:lnTo>
                    <a:pt x="878730" y="975647"/>
                  </a:lnTo>
                  <a:lnTo>
                    <a:pt x="878666" y="976316"/>
                  </a:lnTo>
                  <a:lnTo>
                    <a:pt x="878707" y="977048"/>
                  </a:lnTo>
                  <a:lnTo>
                    <a:pt x="878813" y="977498"/>
                  </a:lnTo>
                  <a:lnTo>
                    <a:pt x="879365" y="977952"/>
                  </a:lnTo>
                  <a:lnTo>
                    <a:pt x="879807" y="978184"/>
                  </a:lnTo>
                  <a:lnTo>
                    <a:pt x="880309" y="978248"/>
                  </a:lnTo>
                  <a:lnTo>
                    <a:pt x="880637" y="978534"/>
                  </a:lnTo>
                  <a:lnTo>
                    <a:pt x="880686" y="978871"/>
                  </a:lnTo>
                  <a:lnTo>
                    <a:pt x="880679" y="979321"/>
                  </a:lnTo>
                  <a:lnTo>
                    <a:pt x="880781" y="979940"/>
                  </a:lnTo>
                  <a:lnTo>
                    <a:pt x="880883" y="980444"/>
                  </a:lnTo>
                  <a:lnTo>
                    <a:pt x="881159" y="980785"/>
                  </a:lnTo>
                  <a:lnTo>
                    <a:pt x="881597" y="981181"/>
                  </a:lnTo>
                  <a:lnTo>
                    <a:pt x="882205" y="981531"/>
                  </a:lnTo>
                  <a:lnTo>
                    <a:pt x="882813" y="981931"/>
                  </a:lnTo>
                  <a:lnTo>
                    <a:pt x="883308" y="982445"/>
                  </a:lnTo>
                  <a:lnTo>
                    <a:pt x="883572" y="983122"/>
                  </a:lnTo>
                  <a:lnTo>
                    <a:pt x="883780" y="984077"/>
                  </a:lnTo>
                  <a:lnTo>
                    <a:pt x="883987" y="984978"/>
                  </a:lnTo>
                  <a:lnTo>
                    <a:pt x="884203" y="985482"/>
                  </a:lnTo>
                  <a:lnTo>
                    <a:pt x="884029" y="985873"/>
                  </a:lnTo>
                  <a:lnTo>
                    <a:pt x="883742" y="986374"/>
                  </a:lnTo>
                  <a:lnTo>
                    <a:pt x="883564" y="986983"/>
                  </a:lnTo>
                  <a:lnTo>
                    <a:pt x="883776" y="987715"/>
                  </a:lnTo>
                  <a:lnTo>
                    <a:pt x="884044" y="988392"/>
                  </a:lnTo>
                  <a:lnTo>
                    <a:pt x="883742" y="989734"/>
                  </a:lnTo>
                  <a:lnTo>
                    <a:pt x="883292" y="990007"/>
                  </a:lnTo>
                  <a:lnTo>
                    <a:pt x="882839" y="990389"/>
                  </a:lnTo>
                  <a:lnTo>
                    <a:pt x="882382" y="990884"/>
                  </a:lnTo>
                  <a:lnTo>
                    <a:pt x="882212" y="991330"/>
                  </a:lnTo>
                  <a:lnTo>
                    <a:pt x="881808" y="991998"/>
                  </a:lnTo>
                  <a:lnTo>
                    <a:pt x="881744" y="992612"/>
                  </a:lnTo>
                  <a:lnTo>
                    <a:pt x="881756" y="992745"/>
                  </a:lnTo>
                  <a:lnTo>
                    <a:pt x="881789" y="993058"/>
                  </a:lnTo>
                  <a:lnTo>
                    <a:pt x="882613" y="993913"/>
                  </a:lnTo>
                  <a:lnTo>
                    <a:pt x="882885" y="994367"/>
                  </a:lnTo>
                  <a:lnTo>
                    <a:pt x="883043" y="994986"/>
                  </a:lnTo>
                  <a:lnTo>
                    <a:pt x="883315" y="995436"/>
                  </a:lnTo>
                  <a:lnTo>
                    <a:pt x="883696" y="995891"/>
                  </a:lnTo>
                  <a:lnTo>
                    <a:pt x="883965" y="996459"/>
                  </a:lnTo>
                  <a:lnTo>
                    <a:pt x="884014" y="997073"/>
                  </a:lnTo>
                  <a:lnTo>
                    <a:pt x="884169" y="997637"/>
                  </a:lnTo>
                  <a:lnTo>
                    <a:pt x="884501" y="997810"/>
                  </a:lnTo>
                  <a:lnTo>
                    <a:pt x="884837" y="997928"/>
                  </a:lnTo>
                  <a:lnTo>
                    <a:pt x="885498" y="998273"/>
                  </a:lnTo>
                  <a:lnTo>
                    <a:pt x="886163" y="998678"/>
                  </a:lnTo>
                  <a:lnTo>
                    <a:pt x="886710" y="999137"/>
                  </a:lnTo>
                  <a:lnTo>
                    <a:pt x="887031" y="999983"/>
                  </a:lnTo>
                  <a:lnTo>
                    <a:pt x="887130" y="1000824"/>
                  </a:lnTo>
                  <a:lnTo>
                    <a:pt x="886956" y="1001266"/>
                  </a:lnTo>
                  <a:lnTo>
                    <a:pt x="886892" y="1001716"/>
                  </a:lnTo>
                  <a:lnTo>
                    <a:pt x="887046" y="1002611"/>
                  </a:lnTo>
                  <a:lnTo>
                    <a:pt x="887194" y="1002762"/>
                  </a:lnTo>
                  <a:lnTo>
                    <a:pt x="887496" y="1003057"/>
                  </a:lnTo>
                  <a:lnTo>
                    <a:pt x="888478" y="1004053"/>
                  </a:lnTo>
                  <a:lnTo>
                    <a:pt x="888689" y="1004299"/>
                  </a:lnTo>
                  <a:lnTo>
                    <a:pt x="888886" y="1004553"/>
                  </a:lnTo>
                  <a:lnTo>
                    <a:pt x="888969" y="1004676"/>
                  </a:lnTo>
                  <a:lnTo>
                    <a:pt x="889120" y="1004922"/>
                  </a:lnTo>
                  <a:lnTo>
                    <a:pt x="889195" y="1005049"/>
                  </a:lnTo>
                  <a:lnTo>
                    <a:pt x="889369" y="1005363"/>
                  </a:lnTo>
                  <a:lnTo>
                    <a:pt x="889569" y="1005745"/>
                  </a:lnTo>
                  <a:lnTo>
                    <a:pt x="889664" y="1005940"/>
                  </a:lnTo>
                  <a:lnTo>
                    <a:pt x="889849" y="1006345"/>
                  </a:lnTo>
                  <a:lnTo>
                    <a:pt x="889943" y="1006559"/>
                  </a:lnTo>
                  <a:lnTo>
                    <a:pt x="890030" y="1006772"/>
                  </a:lnTo>
                  <a:lnTo>
                    <a:pt x="890113" y="1006986"/>
                  </a:lnTo>
                  <a:lnTo>
                    <a:pt x="890181" y="1007209"/>
                  </a:lnTo>
                  <a:lnTo>
                    <a:pt x="890245" y="1007459"/>
                  </a:lnTo>
                  <a:lnTo>
                    <a:pt x="890298" y="1007718"/>
                  </a:lnTo>
                  <a:lnTo>
                    <a:pt x="890336" y="1007977"/>
                  </a:lnTo>
                  <a:lnTo>
                    <a:pt x="890366" y="1008237"/>
                  </a:lnTo>
                  <a:lnTo>
                    <a:pt x="890381" y="1008500"/>
                  </a:lnTo>
                  <a:lnTo>
                    <a:pt x="890381" y="1008669"/>
                  </a:lnTo>
                  <a:lnTo>
                    <a:pt x="890351" y="1009010"/>
                  </a:lnTo>
                  <a:lnTo>
                    <a:pt x="890347" y="1009178"/>
                  </a:lnTo>
                  <a:lnTo>
                    <a:pt x="890370" y="1009337"/>
                  </a:lnTo>
                  <a:lnTo>
                    <a:pt x="890419" y="1009492"/>
                  </a:lnTo>
                  <a:lnTo>
                    <a:pt x="890491" y="1009637"/>
                  </a:lnTo>
                  <a:lnTo>
                    <a:pt x="890665" y="1009928"/>
                  </a:lnTo>
                  <a:lnTo>
                    <a:pt x="890748" y="1010074"/>
                  </a:lnTo>
                  <a:lnTo>
                    <a:pt x="891088" y="1010756"/>
                  </a:lnTo>
                  <a:lnTo>
                    <a:pt x="891178" y="1010919"/>
                  </a:lnTo>
                  <a:lnTo>
                    <a:pt x="891276" y="1011079"/>
                  </a:lnTo>
                  <a:lnTo>
                    <a:pt x="891484" y="1011392"/>
                  </a:lnTo>
                  <a:lnTo>
                    <a:pt x="891582" y="1011547"/>
                  </a:lnTo>
                  <a:lnTo>
                    <a:pt x="891669" y="1011715"/>
                  </a:lnTo>
                  <a:lnTo>
                    <a:pt x="891775" y="1011956"/>
                  </a:lnTo>
                  <a:lnTo>
                    <a:pt x="891858" y="1012206"/>
                  </a:lnTo>
                  <a:lnTo>
                    <a:pt x="891881" y="1012334"/>
                  </a:lnTo>
                  <a:lnTo>
                    <a:pt x="891892" y="1012443"/>
                  </a:lnTo>
                  <a:lnTo>
                    <a:pt x="891892" y="1012556"/>
                  </a:lnTo>
                  <a:lnTo>
                    <a:pt x="891888" y="1012666"/>
                  </a:lnTo>
                  <a:lnTo>
                    <a:pt x="891858" y="1013084"/>
                  </a:lnTo>
                  <a:lnTo>
                    <a:pt x="891832" y="1013275"/>
                  </a:lnTo>
                  <a:lnTo>
                    <a:pt x="891805" y="1013461"/>
                  </a:lnTo>
                  <a:lnTo>
                    <a:pt x="891745" y="1013843"/>
                  </a:lnTo>
                  <a:lnTo>
                    <a:pt x="891707" y="1014057"/>
                  </a:lnTo>
                  <a:lnTo>
                    <a:pt x="891662" y="1014266"/>
                  </a:lnTo>
                  <a:lnTo>
                    <a:pt x="891582" y="1014689"/>
                  </a:lnTo>
                  <a:lnTo>
                    <a:pt x="891560" y="1014903"/>
                  </a:lnTo>
                  <a:lnTo>
                    <a:pt x="891548" y="1015126"/>
                  </a:lnTo>
                  <a:lnTo>
                    <a:pt x="891548" y="1015353"/>
                  </a:lnTo>
                  <a:lnTo>
                    <a:pt x="891575" y="1015803"/>
                  </a:lnTo>
                  <a:lnTo>
                    <a:pt x="891616" y="1016208"/>
                  </a:lnTo>
                  <a:lnTo>
                    <a:pt x="891643" y="1016385"/>
                  </a:lnTo>
                  <a:lnTo>
                    <a:pt x="891707" y="1016749"/>
                  </a:lnTo>
                  <a:lnTo>
                    <a:pt x="891748" y="1016922"/>
                  </a:lnTo>
                  <a:lnTo>
                    <a:pt x="891813" y="1017118"/>
                  </a:lnTo>
                  <a:lnTo>
                    <a:pt x="892054" y="1017690"/>
                  </a:lnTo>
                  <a:lnTo>
                    <a:pt x="892122" y="1017882"/>
                  </a:lnTo>
                  <a:lnTo>
                    <a:pt x="892175" y="1018050"/>
                  </a:lnTo>
                  <a:lnTo>
                    <a:pt x="892220" y="1018218"/>
                  </a:lnTo>
                  <a:lnTo>
                    <a:pt x="892300" y="1018555"/>
                  </a:lnTo>
                  <a:lnTo>
                    <a:pt x="892334" y="1018727"/>
                  </a:lnTo>
                  <a:lnTo>
                    <a:pt x="892357" y="1018941"/>
                  </a:lnTo>
                  <a:lnTo>
                    <a:pt x="892360" y="1019378"/>
                  </a:lnTo>
                  <a:lnTo>
                    <a:pt x="892375" y="1019591"/>
                  </a:lnTo>
                  <a:lnTo>
                    <a:pt x="892428" y="1019791"/>
                  </a:lnTo>
                  <a:lnTo>
                    <a:pt x="892481" y="1019910"/>
                  </a:lnTo>
                  <a:lnTo>
                    <a:pt x="892693" y="1020242"/>
                  </a:lnTo>
                  <a:lnTo>
                    <a:pt x="892753" y="1020355"/>
                  </a:lnTo>
                  <a:lnTo>
                    <a:pt x="892810" y="1020487"/>
                  </a:lnTo>
                  <a:lnTo>
                    <a:pt x="892912" y="1020756"/>
                  </a:lnTo>
                  <a:lnTo>
                    <a:pt x="892946" y="1020896"/>
                  </a:lnTo>
                  <a:lnTo>
                    <a:pt x="892965" y="1021033"/>
                  </a:lnTo>
                  <a:lnTo>
                    <a:pt x="892957" y="1021197"/>
                  </a:lnTo>
                  <a:lnTo>
                    <a:pt x="892919" y="1021365"/>
                  </a:lnTo>
                  <a:lnTo>
                    <a:pt x="892821" y="1021701"/>
                  </a:lnTo>
                  <a:lnTo>
                    <a:pt x="892783" y="1021870"/>
                  </a:lnTo>
                  <a:lnTo>
                    <a:pt x="892745" y="1022138"/>
                  </a:lnTo>
                  <a:lnTo>
                    <a:pt x="892730" y="1022270"/>
                  </a:lnTo>
                  <a:lnTo>
                    <a:pt x="892715" y="1022543"/>
                  </a:lnTo>
                  <a:lnTo>
                    <a:pt x="892715" y="1022725"/>
                  </a:lnTo>
                  <a:lnTo>
                    <a:pt x="892719" y="1022906"/>
                  </a:lnTo>
                  <a:lnTo>
                    <a:pt x="892730" y="1023093"/>
                  </a:lnTo>
                  <a:lnTo>
                    <a:pt x="892761" y="1023270"/>
                  </a:lnTo>
                  <a:lnTo>
                    <a:pt x="892813" y="1023439"/>
                  </a:lnTo>
                  <a:lnTo>
                    <a:pt x="892889" y="1023602"/>
                  </a:lnTo>
                  <a:lnTo>
                    <a:pt x="892983" y="1023766"/>
                  </a:lnTo>
                  <a:lnTo>
                    <a:pt x="893097" y="1023916"/>
                  </a:lnTo>
                  <a:lnTo>
                    <a:pt x="893221" y="1024057"/>
                  </a:lnTo>
                  <a:lnTo>
                    <a:pt x="893357" y="1024175"/>
                  </a:lnTo>
                  <a:lnTo>
                    <a:pt x="893463" y="1024243"/>
                  </a:lnTo>
                  <a:lnTo>
                    <a:pt x="893697" y="1024343"/>
                  </a:lnTo>
                  <a:lnTo>
                    <a:pt x="893811" y="1024398"/>
                  </a:lnTo>
                  <a:lnTo>
                    <a:pt x="893913" y="1024466"/>
                  </a:lnTo>
                  <a:lnTo>
                    <a:pt x="893996" y="1024544"/>
                  </a:lnTo>
                  <a:lnTo>
                    <a:pt x="894082" y="1024630"/>
                  </a:lnTo>
                  <a:lnTo>
                    <a:pt x="894158" y="1024725"/>
                  </a:lnTo>
                  <a:lnTo>
                    <a:pt x="894211" y="1024821"/>
                  </a:lnTo>
                  <a:lnTo>
                    <a:pt x="894237" y="1024998"/>
                  </a:lnTo>
                  <a:lnTo>
                    <a:pt x="894222" y="1025080"/>
                  </a:lnTo>
                  <a:lnTo>
                    <a:pt x="894200" y="1025162"/>
                  </a:lnTo>
                  <a:lnTo>
                    <a:pt x="894162" y="1025239"/>
                  </a:lnTo>
                  <a:lnTo>
                    <a:pt x="894120" y="1025308"/>
                  </a:lnTo>
                  <a:lnTo>
                    <a:pt x="894067" y="1025362"/>
                  </a:lnTo>
                  <a:lnTo>
                    <a:pt x="893999" y="1025408"/>
                  </a:lnTo>
                  <a:lnTo>
                    <a:pt x="893924" y="1025444"/>
                  </a:lnTo>
                  <a:lnTo>
                    <a:pt x="893784" y="1025526"/>
                  </a:lnTo>
                  <a:lnTo>
                    <a:pt x="893576" y="1025685"/>
                  </a:lnTo>
                  <a:lnTo>
                    <a:pt x="893482" y="1025771"/>
                  </a:lnTo>
                  <a:lnTo>
                    <a:pt x="893395" y="1025867"/>
                  </a:lnTo>
                  <a:lnTo>
                    <a:pt x="893327" y="1025967"/>
                  </a:lnTo>
                  <a:lnTo>
                    <a:pt x="893286" y="1026072"/>
                  </a:lnTo>
                  <a:lnTo>
                    <a:pt x="893255" y="1026181"/>
                  </a:lnTo>
                  <a:lnTo>
                    <a:pt x="893236" y="1026294"/>
                  </a:lnTo>
                  <a:lnTo>
                    <a:pt x="893206" y="1026526"/>
                  </a:lnTo>
                  <a:lnTo>
                    <a:pt x="893191" y="1026672"/>
                  </a:lnTo>
                  <a:lnTo>
                    <a:pt x="893184" y="1026963"/>
                  </a:lnTo>
                  <a:lnTo>
                    <a:pt x="893187" y="1027108"/>
                  </a:lnTo>
                  <a:lnTo>
                    <a:pt x="893195" y="1027254"/>
                  </a:lnTo>
                  <a:lnTo>
                    <a:pt x="893214" y="1027390"/>
                  </a:lnTo>
                  <a:lnTo>
                    <a:pt x="893240" y="1027527"/>
                  </a:lnTo>
                  <a:lnTo>
                    <a:pt x="893270" y="1027659"/>
                  </a:lnTo>
                  <a:lnTo>
                    <a:pt x="893289" y="1027795"/>
                  </a:lnTo>
                  <a:lnTo>
                    <a:pt x="893297" y="1027927"/>
                  </a:lnTo>
                  <a:lnTo>
                    <a:pt x="893270" y="1028154"/>
                  </a:lnTo>
                  <a:lnTo>
                    <a:pt x="893248" y="1028268"/>
                  </a:lnTo>
                  <a:lnTo>
                    <a:pt x="893214" y="1028382"/>
                  </a:lnTo>
                  <a:lnTo>
                    <a:pt x="893176" y="1028486"/>
                  </a:lnTo>
                  <a:lnTo>
                    <a:pt x="893123" y="1028595"/>
                  </a:lnTo>
                  <a:lnTo>
                    <a:pt x="893063" y="1028700"/>
                  </a:lnTo>
                  <a:lnTo>
                    <a:pt x="892991" y="1028800"/>
                  </a:lnTo>
                  <a:lnTo>
                    <a:pt x="892916" y="1028896"/>
                  </a:lnTo>
                  <a:lnTo>
                    <a:pt x="892832" y="1028987"/>
                  </a:lnTo>
                  <a:lnTo>
                    <a:pt x="892768" y="1029046"/>
                  </a:lnTo>
                  <a:lnTo>
                    <a:pt x="892628" y="1029150"/>
                  </a:lnTo>
                  <a:lnTo>
                    <a:pt x="892493" y="1029259"/>
                  </a:lnTo>
                  <a:lnTo>
                    <a:pt x="892277" y="1029469"/>
                  </a:lnTo>
                  <a:lnTo>
                    <a:pt x="892077" y="1029696"/>
                  </a:lnTo>
                  <a:lnTo>
                    <a:pt x="891881" y="1029937"/>
                  </a:lnTo>
                  <a:lnTo>
                    <a:pt x="891696" y="1030201"/>
                  </a:lnTo>
                  <a:lnTo>
                    <a:pt x="891526" y="1030474"/>
                  </a:lnTo>
                  <a:lnTo>
                    <a:pt x="891465" y="1030583"/>
                  </a:lnTo>
                  <a:lnTo>
                    <a:pt x="891299" y="1030924"/>
                  </a:lnTo>
                  <a:lnTo>
                    <a:pt x="891235" y="1031028"/>
                  </a:lnTo>
                  <a:lnTo>
                    <a:pt x="891155" y="1031151"/>
                  </a:lnTo>
                  <a:lnTo>
                    <a:pt x="891072" y="1031269"/>
                  </a:lnTo>
                  <a:lnTo>
                    <a:pt x="890982" y="1031383"/>
                  </a:lnTo>
                  <a:lnTo>
                    <a:pt x="890887" y="1031488"/>
                  </a:lnTo>
                  <a:lnTo>
                    <a:pt x="890782" y="1031583"/>
                  </a:lnTo>
                  <a:lnTo>
                    <a:pt x="890687" y="1031647"/>
                  </a:lnTo>
                  <a:lnTo>
                    <a:pt x="890589" y="1031706"/>
                  </a:lnTo>
                  <a:lnTo>
                    <a:pt x="890276" y="1031856"/>
                  </a:lnTo>
                  <a:lnTo>
                    <a:pt x="890038" y="1031952"/>
                  </a:lnTo>
                  <a:lnTo>
                    <a:pt x="889958" y="1031979"/>
                  </a:lnTo>
                  <a:lnTo>
                    <a:pt x="889785" y="1032061"/>
                  </a:lnTo>
                  <a:lnTo>
                    <a:pt x="889690" y="1032111"/>
                  </a:lnTo>
                  <a:lnTo>
                    <a:pt x="889509" y="1032220"/>
                  </a:lnTo>
                  <a:lnTo>
                    <a:pt x="889430" y="1032288"/>
                  </a:lnTo>
                  <a:lnTo>
                    <a:pt x="889362" y="1032365"/>
                  </a:lnTo>
                  <a:lnTo>
                    <a:pt x="889301" y="1032452"/>
                  </a:lnTo>
                  <a:lnTo>
                    <a:pt x="889143" y="1032734"/>
                  </a:lnTo>
                  <a:lnTo>
                    <a:pt x="889059" y="1032866"/>
                  </a:lnTo>
                  <a:lnTo>
                    <a:pt x="888742" y="1033398"/>
                  </a:lnTo>
                  <a:lnTo>
                    <a:pt x="888531" y="1034184"/>
                  </a:lnTo>
                  <a:lnTo>
                    <a:pt x="888289" y="1035412"/>
                  </a:lnTo>
                  <a:lnTo>
                    <a:pt x="888383" y="1036313"/>
                  </a:lnTo>
                  <a:lnTo>
                    <a:pt x="888708" y="1037045"/>
                  </a:lnTo>
                  <a:lnTo>
                    <a:pt x="889029" y="1037668"/>
                  </a:lnTo>
                  <a:lnTo>
                    <a:pt x="889188" y="1038227"/>
                  </a:lnTo>
                  <a:lnTo>
                    <a:pt x="889233" y="1038959"/>
                  </a:lnTo>
                  <a:lnTo>
                    <a:pt x="889335" y="1039519"/>
                  </a:lnTo>
                  <a:lnTo>
                    <a:pt x="889356" y="1039764"/>
                  </a:lnTo>
                  <a:lnTo>
                    <a:pt x="889433" y="1040306"/>
                  </a:lnTo>
                  <a:lnTo>
                    <a:pt x="889373" y="1040697"/>
                  </a:lnTo>
                  <a:lnTo>
                    <a:pt x="889139" y="1041420"/>
                  </a:lnTo>
                  <a:lnTo>
                    <a:pt x="889071" y="1042038"/>
                  </a:lnTo>
                  <a:lnTo>
                    <a:pt x="888889" y="1042875"/>
                  </a:lnTo>
                  <a:lnTo>
                    <a:pt x="888927" y="1043939"/>
                  </a:lnTo>
                  <a:lnTo>
                    <a:pt x="888912" y="1044776"/>
                  </a:lnTo>
                  <a:lnTo>
                    <a:pt x="889120" y="1045790"/>
                  </a:lnTo>
                  <a:lnTo>
                    <a:pt x="889222" y="1046354"/>
                  </a:lnTo>
                  <a:lnTo>
                    <a:pt x="889324" y="1046968"/>
                  </a:lnTo>
                  <a:lnTo>
                    <a:pt x="889146" y="1047473"/>
                  </a:lnTo>
                  <a:lnTo>
                    <a:pt x="888803" y="1047969"/>
                  </a:lnTo>
                  <a:lnTo>
                    <a:pt x="888236" y="1048578"/>
                  </a:lnTo>
                  <a:lnTo>
                    <a:pt x="887719" y="1049406"/>
                  </a:lnTo>
                  <a:lnTo>
                    <a:pt x="887258" y="1050406"/>
                  </a:lnTo>
                  <a:lnTo>
                    <a:pt x="887024" y="1051020"/>
                  </a:lnTo>
                  <a:lnTo>
                    <a:pt x="887012" y="1051748"/>
                  </a:lnTo>
                  <a:lnTo>
                    <a:pt x="887111" y="1052480"/>
                  </a:lnTo>
                  <a:lnTo>
                    <a:pt x="887764" y="1053444"/>
                  </a:lnTo>
                  <a:lnTo>
                    <a:pt x="888149" y="1053894"/>
                  </a:lnTo>
                  <a:lnTo>
                    <a:pt x="888364" y="1054404"/>
                  </a:lnTo>
                  <a:lnTo>
                    <a:pt x="888297" y="1054909"/>
                  </a:lnTo>
                  <a:lnTo>
                    <a:pt x="888187" y="1055018"/>
                  </a:lnTo>
                  <a:lnTo>
                    <a:pt x="887840" y="1055682"/>
                  </a:lnTo>
                  <a:lnTo>
                    <a:pt x="887719" y="1056241"/>
                  </a:lnTo>
                  <a:lnTo>
                    <a:pt x="887821" y="1056746"/>
                  </a:lnTo>
                  <a:lnTo>
                    <a:pt x="888093" y="1057146"/>
                  </a:lnTo>
                  <a:lnTo>
                    <a:pt x="888417" y="1057710"/>
                  </a:lnTo>
                  <a:lnTo>
                    <a:pt x="888523" y="1058274"/>
                  </a:lnTo>
                  <a:lnTo>
                    <a:pt x="888516" y="1058755"/>
                  </a:lnTo>
                  <a:lnTo>
                    <a:pt x="888508" y="1059056"/>
                  </a:lnTo>
                  <a:lnTo>
                    <a:pt x="888459" y="1059170"/>
                  </a:lnTo>
                  <a:lnTo>
                    <a:pt x="888395" y="1059284"/>
                  </a:lnTo>
                  <a:lnTo>
                    <a:pt x="888323" y="1059393"/>
                  </a:lnTo>
                  <a:lnTo>
                    <a:pt x="888240" y="1059493"/>
                  </a:lnTo>
                  <a:lnTo>
                    <a:pt x="888153" y="1059584"/>
                  </a:lnTo>
                  <a:lnTo>
                    <a:pt x="888070" y="1059647"/>
                  </a:lnTo>
                  <a:lnTo>
                    <a:pt x="887979" y="1059702"/>
                  </a:lnTo>
                  <a:lnTo>
                    <a:pt x="887790" y="1059802"/>
                  </a:lnTo>
                  <a:lnTo>
                    <a:pt x="887605" y="1059916"/>
                  </a:lnTo>
                  <a:lnTo>
                    <a:pt x="887420" y="1060043"/>
                  </a:lnTo>
                  <a:lnTo>
                    <a:pt x="887330" y="1060111"/>
                  </a:lnTo>
                  <a:lnTo>
                    <a:pt x="887250" y="1060184"/>
                  </a:lnTo>
                  <a:lnTo>
                    <a:pt x="887171" y="1060266"/>
                  </a:lnTo>
                  <a:lnTo>
                    <a:pt x="887103" y="1060352"/>
                  </a:lnTo>
                  <a:lnTo>
                    <a:pt x="887035" y="1060443"/>
                  </a:lnTo>
                  <a:lnTo>
                    <a:pt x="886907" y="1060625"/>
                  </a:lnTo>
                  <a:lnTo>
                    <a:pt x="886608" y="1061016"/>
                  </a:lnTo>
                  <a:lnTo>
                    <a:pt x="886521" y="1061148"/>
                  </a:lnTo>
                  <a:lnTo>
                    <a:pt x="886450" y="1061289"/>
                  </a:lnTo>
                  <a:lnTo>
                    <a:pt x="886397" y="1061439"/>
                  </a:lnTo>
                  <a:lnTo>
                    <a:pt x="886310" y="1061917"/>
                  </a:lnTo>
                  <a:lnTo>
                    <a:pt x="886268" y="1062072"/>
                  </a:lnTo>
                  <a:lnTo>
                    <a:pt x="886182" y="1062299"/>
                  </a:lnTo>
                  <a:lnTo>
                    <a:pt x="886087" y="1062517"/>
                  </a:lnTo>
                  <a:lnTo>
                    <a:pt x="886034" y="1062626"/>
                  </a:lnTo>
                  <a:lnTo>
                    <a:pt x="885932" y="1062881"/>
                  </a:lnTo>
                  <a:lnTo>
                    <a:pt x="885815" y="1063127"/>
                  </a:lnTo>
                  <a:lnTo>
                    <a:pt x="885747" y="1063240"/>
                  </a:lnTo>
                  <a:lnTo>
                    <a:pt x="885660" y="1063363"/>
                  </a:lnTo>
                  <a:lnTo>
                    <a:pt x="885460" y="1063591"/>
                  </a:lnTo>
                  <a:lnTo>
                    <a:pt x="885351" y="1063695"/>
                  </a:lnTo>
                  <a:lnTo>
                    <a:pt x="885237" y="1063791"/>
                  </a:lnTo>
                  <a:lnTo>
                    <a:pt x="885116" y="1063873"/>
                  </a:lnTo>
                  <a:lnTo>
                    <a:pt x="884728" y="1064086"/>
                  </a:lnTo>
                  <a:lnTo>
                    <a:pt x="884618" y="1064173"/>
                  </a:lnTo>
                  <a:lnTo>
                    <a:pt x="884520" y="1064268"/>
                  </a:lnTo>
                  <a:lnTo>
                    <a:pt x="884350" y="1064487"/>
                  </a:lnTo>
                  <a:lnTo>
                    <a:pt x="884278" y="1064605"/>
                  </a:lnTo>
                  <a:lnTo>
                    <a:pt x="884218" y="1064728"/>
                  </a:lnTo>
                  <a:lnTo>
                    <a:pt x="884157" y="1064864"/>
                  </a:lnTo>
                  <a:lnTo>
                    <a:pt x="884108" y="1065010"/>
                  </a:lnTo>
                  <a:lnTo>
                    <a:pt x="884070" y="1065155"/>
                  </a:lnTo>
                  <a:lnTo>
                    <a:pt x="884044" y="1065305"/>
                  </a:lnTo>
                  <a:lnTo>
                    <a:pt x="884036" y="1065451"/>
                  </a:lnTo>
                  <a:lnTo>
                    <a:pt x="884048" y="1065587"/>
                  </a:lnTo>
                  <a:lnTo>
                    <a:pt x="884082" y="1065724"/>
                  </a:lnTo>
                  <a:lnTo>
                    <a:pt x="884161" y="1065992"/>
                  </a:lnTo>
                  <a:lnTo>
                    <a:pt x="884259" y="1066465"/>
                  </a:lnTo>
                  <a:lnTo>
                    <a:pt x="884282" y="1066633"/>
                  </a:lnTo>
                  <a:lnTo>
                    <a:pt x="884297" y="1066801"/>
                  </a:lnTo>
                  <a:lnTo>
                    <a:pt x="884290" y="1066970"/>
                  </a:lnTo>
                  <a:lnTo>
                    <a:pt x="884259" y="1067138"/>
                  </a:lnTo>
                  <a:lnTo>
                    <a:pt x="884203" y="1067306"/>
                  </a:lnTo>
                  <a:lnTo>
                    <a:pt x="884135" y="1067475"/>
                  </a:lnTo>
                  <a:lnTo>
                    <a:pt x="884063" y="1067638"/>
                  </a:lnTo>
                  <a:lnTo>
                    <a:pt x="883916" y="1068007"/>
                  </a:lnTo>
                  <a:lnTo>
                    <a:pt x="883738" y="1068402"/>
                  </a:lnTo>
                  <a:lnTo>
                    <a:pt x="883659" y="1068602"/>
                  </a:lnTo>
                  <a:lnTo>
                    <a:pt x="883591" y="1068807"/>
                  </a:lnTo>
                  <a:lnTo>
                    <a:pt x="883545" y="1069016"/>
                  </a:lnTo>
                  <a:lnTo>
                    <a:pt x="883496" y="1069448"/>
                  </a:lnTo>
                  <a:lnTo>
                    <a:pt x="883462" y="1069662"/>
                  </a:lnTo>
                  <a:lnTo>
                    <a:pt x="883406" y="1069867"/>
                  </a:lnTo>
                  <a:lnTo>
                    <a:pt x="883338" y="1070017"/>
                  </a:lnTo>
                  <a:lnTo>
                    <a:pt x="883258" y="1070158"/>
                  </a:lnTo>
                  <a:lnTo>
                    <a:pt x="883172" y="1070303"/>
                  </a:lnTo>
                  <a:lnTo>
                    <a:pt x="883081" y="1070444"/>
                  </a:lnTo>
                  <a:lnTo>
                    <a:pt x="883002" y="1070590"/>
                  </a:lnTo>
                  <a:lnTo>
                    <a:pt x="882828" y="1070940"/>
                  </a:lnTo>
                  <a:lnTo>
                    <a:pt x="882745" y="1071118"/>
                  </a:lnTo>
                  <a:lnTo>
                    <a:pt x="882669" y="1071295"/>
                  </a:lnTo>
                  <a:lnTo>
                    <a:pt x="882598" y="1071477"/>
                  </a:lnTo>
                  <a:lnTo>
                    <a:pt x="882492" y="1071786"/>
                  </a:lnTo>
                  <a:lnTo>
                    <a:pt x="882449" y="1071921"/>
                  </a:lnTo>
                  <a:lnTo>
                    <a:pt x="882360" y="1072259"/>
                  </a:lnTo>
                  <a:lnTo>
                    <a:pt x="882329" y="1072423"/>
                  </a:lnTo>
                  <a:lnTo>
                    <a:pt x="882295" y="1072764"/>
                  </a:lnTo>
                  <a:lnTo>
                    <a:pt x="882273" y="1072932"/>
                  </a:lnTo>
                  <a:lnTo>
                    <a:pt x="882235" y="1073096"/>
                  </a:lnTo>
                  <a:lnTo>
                    <a:pt x="882197" y="1073223"/>
                  </a:lnTo>
                  <a:lnTo>
                    <a:pt x="882156" y="1073346"/>
                  </a:lnTo>
                  <a:lnTo>
                    <a:pt x="882057" y="1073587"/>
                  </a:lnTo>
                  <a:lnTo>
                    <a:pt x="882001" y="1073710"/>
                  </a:lnTo>
                  <a:lnTo>
                    <a:pt x="881906" y="1073896"/>
                  </a:lnTo>
                  <a:lnTo>
                    <a:pt x="881801" y="1074078"/>
                  </a:lnTo>
                  <a:lnTo>
                    <a:pt x="881684" y="1074260"/>
                  </a:lnTo>
                  <a:lnTo>
                    <a:pt x="881563" y="1074433"/>
                  </a:lnTo>
                  <a:lnTo>
                    <a:pt x="881430" y="1074597"/>
                  </a:lnTo>
                  <a:lnTo>
                    <a:pt x="881325" y="1074711"/>
                  </a:lnTo>
                  <a:lnTo>
                    <a:pt x="881211" y="1074824"/>
                  </a:lnTo>
                  <a:lnTo>
                    <a:pt x="880981" y="1075043"/>
                  </a:lnTo>
                  <a:lnTo>
                    <a:pt x="880600" y="1075379"/>
                  </a:lnTo>
                  <a:lnTo>
                    <a:pt x="880328" y="1075597"/>
                  </a:lnTo>
                  <a:lnTo>
                    <a:pt x="880184" y="1075693"/>
                  </a:lnTo>
                  <a:lnTo>
                    <a:pt x="880014" y="1075793"/>
                  </a:lnTo>
                  <a:lnTo>
                    <a:pt x="879833" y="1075884"/>
                  </a:lnTo>
                  <a:lnTo>
                    <a:pt x="878794" y="1076352"/>
                  </a:lnTo>
                  <a:lnTo>
                    <a:pt x="878300" y="1076566"/>
                  </a:lnTo>
                  <a:lnTo>
                    <a:pt x="878047" y="1076666"/>
                  </a:lnTo>
                  <a:lnTo>
                    <a:pt x="877858" y="1076734"/>
                  </a:lnTo>
                  <a:lnTo>
                    <a:pt x="877472" y="1076853"/>
                  </a:lnTo>
                  <a:lnTo>
                    <a:pt x="877280" y="1076916"/>
                  </a:lnTo>
                  <a:lnTo>
                    <a:pt x="877095" y="1076989"/>
                  </a:lnTo>
                  <a:lnTo>
                    <a:pt x="876955" y="1077048"/>
                  </a:lnTo>
                  <a:lnTo>
                    <a:pt x="876687" y="1077185"/>
                  </a:lnTo>
                  <a:lnTo>
                    <a:pt x="876419" y="1077312"/>
                  </a:lnTo>
                  <a:lnTo>
                    <a:pt x="876302" y="1077353"/>
                  </a:lnTo>
                  <a:lnTo>
                    <a:pt x="876060" y="1077421"/>
                  </a:lnTo>
                  <a:lnTo>
                    <a:pt x="875951" y="1077462"/>
                  </a:lnTo>
                  <a:lnTo>
                    <a:pt x="875856" y="1077526"/>
                  </a:lnTo>
                  <a:lnTo>
                    <a:pt x="875769" y="1077630"/>
                  </a:lnTo>
                  <a:lnTo>
                    <a:pt x="875705" y="1077758"/>
                  </a:lnTo>
                  <a:lnTo>
                    <a:pt x="875656" y="1077903"/>
                  </a:lnTo>
                  <a:lnTo>
                    <a:pt x="875516" y="1078349"/>
                  </a:lnTo>
                  <a:lnTo>
                    <a:pt x="875471" y="1078504"/>
                  </a:lnTo>
                  <a:lnTo>
                    <a:pt x="875433" y="1078658"/>
                  </a:lnTo>
                  <a:lnTo>
                    <a:pt x="875403" y="1078818"/>
                  </a:lnTo>
                  <a:lnTo>
                    <a:pt x="875388" y="1078977"/>
                  </a:lnTo>
                  <a:lnTo>
                    <a:pt x="875380" y="1079109"/>
                  </a:lnTo>
                  <a:lnTo>
                    <a:pt x="875384" y="1079245"/>
                  </a:lnTo>
                  <a:lnTo>
                    <a:pt x="875395" y="1079382"/>
                  </a:lnTo>
                  <a:lnTo>
                    <a:pt x="875429" y="1079650"/>
                  </a:lnTo>
                  <a:lnTo>
                    <a:pt x="875448" y="1079741"/>
                  </a:lnTo>
                  <a:lnTo>
                    <a:pt x="875501" y="1079918"/>
                  </a:lnTo>
                  <a:lnTo>
                    <a:pt x="875524" y="1080009"/>
                  </a:lnTo>
                  <a:lnTo>
                    <a:pt x="875535" y="1080100"/>
                  </a:lnTo>
                  <a:lnTo>
                    <a:pt x="875543" y="1080223"/>
                  </a:lnTo>
                  <a:lnTo>
                    <a:pt x="875539" y="1080346"/>
                  </a:lnTo>
                  <a:lnTo>
                    <a:pt x="875528" y="1080473"/>
                  </a:lnTo>
                  <a:lnTo>
                    <a:pt x="875501" y="1080596"/>
                  </a:lnTo>
                  <a:lnTo>
                    <a:pt x="875437" y="1080782"/>
                  </a:lnTo>
                  <a:lnTo>
                    <a:pt x="875357" y="1080914"/>
                  </a:lnTo>
                  <a:lnTo>
                    <a:pt x="875297" y="1081046"/>
                  </a:lnTo>
                  <a:lnTo>
                    <a:pt x="875282" y="1081183"/>
                  </a:lnTo>
                  <a:lnTo>
                    <a:pt x="875297" y="1081333"/>
                  </a:lnTo>
                  <a:lnTo>
                    <a:pt x="875335" y="1081487"/>
                  </a:lnTo>
                  <a:lnTo>
                    <a:pt x="875392" y="1081637"/>
                  </a:lnTo>
                  <a:lnTo>
                    <a:pt x="875452" y="1081778"/>
                  </a:lnTo>
                  <a:lnTo>
                    <a:pt x="875546" y="1081942"/>
                  </a:lnTo>
                  <a:lnTo>
                    <a:pt x="875603" y="1082024"/>
                  </a:lnTo>
                  <a:lnTo>
                    <a:pt x="875784" y="1082247"/>
                  </a:lnTo>
                  <a:lnTo>
                    <a:pt x="875849" y="1082315"/>
                  </a:lnTo>
                  <a:lnTo>
                    <a:pt x="875973" y="1082440"/>
                  </a:lnTo>
                  <a:lnTo>
                    <a:pt x="876052" y="1082515"/>
                  </a:lnTo>
                  <a:lnTo>
                    <a:pt x="876162" y="1082611"/>
                  </a:lnTo>
                  <a:lnTo>
                    <a:pt x="876396" y="1082779"/>
                  </a:lnTo>
                  <a:lnTo>
                    <a:pt x="876509" y="1082870"/>
                  </a:lnTo>
                  <a:lnTo>
                    <a:pt x="876604" y="1082974"/>
                  </a:lnTo>
                  <a:lnTo>
                    <a:pt x="876683" y="1083097"/>
                  </a:lnTo>
                  <a:lnTo>
                    <a:pt x="876744" y="1083234"/>
                  </a:lnTo>
                  <a:lnTo>
                    <a:pt x="876797" y="1083379"/>
                  </a:lnTo>
                  <a:lnTo>
                    <a:pt x="876853" y="1083520"/>
                  </a:lnTo>
                  <a:lnTo>
                    <a:pt x="876925" y="1083652"/>
                  </a:lnTo>
                  <a:lnTo>
                    <a:pt x="877027" y="1083793"/>
                  </a:lnTo>
                  <a:lnTo>
                    <a:pt x="877140" y="1083925"/>
                  </a:lnTo>
                  <a:lnTo>
                    <a:pt x="877265" y="1084052"/>
                  </a:lnTo>
                  <a:lnTo>
                    <a:pt x="877393" y="1084171"/>
                  </a:lnTo>
                  <a:lnTo>
                    <a:pt x="877529" y="1084275"/>
                  </a:lnTo>
                  <a:lnTo>
                    <a:pt x="877593" y="1084375"/>
                  </a:lnTo>
                  <a:lnTo>
                    <a:pt x="877650" y="1084480"/>
                  </a:lnTo>
                  <a:lnTo>
                    <a:pt x="877699" y="1084589"/>
                  </a:lnTo>
                  <a:lnTo>
                    <a:pt x="877741" y="1084698"/>
                  </a:lnTo>
                  <a:lnTo>
                    <a:pt x="877775" y="1084812"/>
                  </a:lnTo>
                  <a:lnTo>
                    <a:pt x="877794" y="1084898"/>
                  </a:lnTo>
                  <a:lnTo>
                    <a:pt x="877809" y="1084989"/>
                  </a:lnTo>
                  <a:lnTo>
                    <a:pt x="877820" y="1085080"/>
                  </a:lnTo>
                  <a:lnTo>
                    <a:pt x="877824" y="1085171"/>
                  </a:lnTo>
                  <a:lnTo>
                    <a:pt x="877820" y="1085258"/>
                  </a:lnTo>
                  <a:lnTo>
                    <a:pt x="877809" y="1085362"/>
                  </a:lnTo>
                  <a:lnTo>
                    <a:pt x="877718" y="1085663"/>
                  </a:lnTo>
                  <a:lnTo>
                    <a:pt x="877703" y="1085763"/>
                  </a:lnTo>
                  <a:lnTo>
                    <a:pt x="877695" y="1085872"/>
                  </a:lnTo>
                  <a:lnTo>
                    <a:pt x="877707" y="1086104"/>
                  </a:lnTo>
                  <a:lnTo>
                    <a:pt x="877726" y="1086213"/>
                  </a:lnTo>
                  <a:lnTo>
                    <a:pt x="877748" y="1086322"/>
                  </a:lnTo>
                  <a:lnTo>
                    <a:pt x="877786" y="1086440"/>
                  </a:lnTo>
                  <a:lnTo>
                    <a:pt x="877895" y="1086668"/>
                  </a:lnTo>
                  <a:lnTo>
                    <a:pt x="877960" y="1086777"/>
                  </a:lnTo>
                  <a:lnTo>
                    <a:pt x="878016" y="1086886"/>
                  </a:lnTo>
                  <a:lnTo>
                    <a:pt x="878190" y="1087204"/>
                  </a:lnTo>
                  <a:lnTo>
                    <a:pt x="878286" y="1087375"/>
                  </a:lnTo>
                  <a:lnTo>
                    <a:pt x="878477" y="1087718"/>
                  </a:lnTo>
                  <a:lnTo>
                    <a:pt x="878553" y="1087868"/>
                  </a:lnTo>
                  <a:lnTo>
                    <a:pt x="878613" y="1088019"/>
                  </a:lnTo>
                  <a:lnTo>
                    <a:pt x="878651" y="1088164"/>
                  </a:lnTo>
                  <a:lnTo>
                    <a:pt x="878689" y="1088469"/>
                  </a:lnTo>
                  <a:lnTo>
                    <a:pt x="878715" y="1088614"/>
                  </a:lnTo>
                  <a:lnTo>
                    <a:pt x="878768" y="1088751"/>
                  </a:lnTo>
                  <a:lnTo>
                    <a:pt x="878862" y="1088896"/>
                  </a:lnTo>
                  <a:lnTo>
                    <a:pt x="878919" y="1088965"/>
                  </a:lnTo>
                  <a:lnTo>
                    <a:pt x="879044" y="1089092"/>
                  </a:lnTo>
                  <a:lnTo>
                    <a:pt x="879134" y="1089156"/>
                  </a:lnTo>
                  <a:lnTo>
                    <a:pt x="879244" y="1089206"/>
                  </a:lnTo>
                  <a:lnTo>
                    <a:pt x="879357" y="1089251"/>
                  </a:lnTo>
                  <a:lnTo>
                    <a:pt x="879459" y="1089306"/>
                  </a:lnTo>
                  <a:lnTo>
                    <a:pt x="879538" y="1089378"/>
                  </a:lnTo>
                  <a:lnTo>
                    <a:pt x="879584" y="1089447"/>
                  </a:lnTo>
                  <a:lnTo>
                    <a:pt x="879618" y="1089524"/>
                  </a:lnTo>
                  <a:lnTo>
                    <a:pt x="879671" y="1089692"/>
                  </a:lnTo>
                  <a:lnTo>
                    <a:pt x="879769" y="1089952"/>
                  </a:lnTo>
                  <a:lnTo>
                    <a:pt x="879833" y="1090133"/>
                  </a:lnTo>
                  <a:lnTo>
                    <a:pt x="879920" y="1090425"/>
                  </a:lnTo>
                  <a:lnTo>
                    <a:pt x="879946" y="1090529"/>
                  </a:lnTo>
                  <a:lnTo>
                    <a:pt x="879961" y="1090629"/>
                  </a:lnTo>
                  <a:lnTo>
                    <a:pt x="879961" y="1090729"/>
                  </a:lnTo>
                  <a:lnTo>
                    <a:pt x="879939" y="1090843"/>
                  </a:lnTo>
                  <a:lnTo>
                    <a:pt x="879890" y="1090952"/>
                  </a:lnTo>
                  <a:lnTo>
                    <a:pt x="879829" y="1091061"/>
                  </a:lnTo>
                  <a:lnTo>
                    <a:pt x="879773" y="1091175"/>
                  </a:lnTo>
                  <a:lnTo>
                    <a:pt x="879731" y="1091284"/>
                  </a:lnTo>
                  <a:lnTo>
                    <a:pt x="879705" y="1091416"/>
                  </a:lnTo>
                  <a:lnTo>
                    <a:pt x="879678" y="1091684"/>
                  </a:lnTo>
                  <a:lnTo>
                    <a:pt x="879674" y="1091821"/>
                  </a:lnTo>
                  <a:lnTo>
                    <a:pt x="879652" y="1092094"/>
                  </a:lnTo>
                  <a:lnTo>
                    <a:pt x="879629" y="1092362"/>
                  </a:lnTo>
                  <a:lnTo>
                    <a:pt x="879614" y="1092494"/>
                  </a:lnTo>
                  <a:lnTo>
                    <a:pt x="879576" y="1092753"/>
                  </a:lnTo>
                  <a:lnTo>
                    <a:pt x="879497" y="1093122"/>
                  </a:lnTo>
                  <a:lnTo>
                    <a:pt x="879474" y="1093244"/>
                  </a:lnTo>
                  <a:lnTo>
                    <a:pt x="879451" y="1093399"/>
                  </a:lnTo>
                  <a:lnTo>
                    <a:pt x="879433" y="1093554"/>
                  </a:lnTo>
                  <a:lnTo>
                    <a:pt x="879410" y="1093868"/>
                  </a:lnTo>
                  <a:lnTo>
                    <a:pt x="879406" y="1094027"/>
                  </a:lnTo>
                  <a:lnTo>
                    <a:pt x="879410" y="1094159"/>
                  </a:lnTo>
                  <a:lnTo>
                    <a:pt x="879417" y="1094248"/>
                  </a:lnTo>
                  <a:lnTo>
                    <a:pt x="879448" y="1094564"/>
                  </a:lnTo>
                  <a:lnTo>
                    <a:pt x="879451" y="1094700"/>
                  </a:lnTo>
                  <a:lnTo>
                    <a:pt x="879429" y="1094923"/>
                  </a:lnTo>
                  <a:lnTo>
                    <a:pt x="879384" y="1095146"/>
                  </a:lnTo>
                  <a:lnTo>
                    <a:pt x="879331" y="1095369"/>
                  </a:lnTo>
                  <a:lnTo>
                    <a:pt x="879206" y="1095814"/>
                  </a:lnTo>
                  <a:lnTo>
                    <a:pt x="879164" y="1095996"/>
                  </a:lnTo>
                  <a:lnTo>
                    <a:pt x="878968" y="1096706"/>
                  </a:lnTo>
                  <a:lnTo>
                    <a:pt x="878855" y="1097174"/>
                  </a:lnTo>
                  <a:lnTo>
                    <a:pt x="878791" y="1097488"/>
                  </a:lnTo>
                  <a:lnTo>
                    <a:pt x="878753" y="1097779"/>
                  </a:lnTo>
                  <a:lnTo>
                    <a:pt x="878739" y="1097957"/>
                  </a:lnTo>
                  <a:lnTo>
                    <a:pt x="878730" y="1098070"/>
                  </a:lnTo>
                  <a:lnTo>
                    <a:pt x="878707" y="1098530"/>
                  </a:lnTo>
                  <a:lnTo>
                    <a:pt x="878704" y="1098689"/>
                  </a:lnTo>
                  <a:lnTo>
                    <a:pt x="878707" y="1099003"/>
                  </a:lnTo>
                  <a:lnTo>
                    <a:pt x="878723" y="1099171"/>
                  </a:lnTo>
                  <a:lnTo>
                    <a:pt x="878791" y="1099676"/>
                  </a:lnTo>
                  <a:lnTo>
                    <a:pt x="878806" y="1099844"/>
                  </a:lnTo>
                  <a:lnTo>
                    <a:pt x="878813" y="1100122"/>
                  </a:lnTo>
                  <a:lnTo>
                    <a:pt x="878783" y="1100686"/>
                  </a:lnTo>
                  <a:lnTo>
                    <a:pt x="878772" y="1100963"/>
                  </a:lnTo>
                  <a:lnTo>
                    <a:pt x="878783" y="1101241"/>
                  </a:lnTo>
                  <a:lnTo>
                    <a:pt x="878828" y="1101683"/>
                  </a:lnTo>
                  <a:lnTo>
                    <a:pt x="878847" y="1101823"/>
                  </a:lnTo>
                  <a:lnTo>
                    <a:pt x="878885" y="1102014"/>
                  </a:lnTo>
                  <a:lnTo>
                    <a:pt x="878934" y="1102196"/>
                  </a:lnTo>
                  <a:lnTo>
                    <a:pt x="878987" y="1102350"/>
                  </a:lnTo>
                  <a:lnTo>
                    <a:pt x="879044" y="1102500"/>
                  </a:lnTo>
                  <a:lnTo>
                    <a:pt x="879180" y="1102792"/>
                  </a:lnTo>
                  <a:lnTo>
                    <a:pt x="879259" y="1102933"/>
                  </a:lnTo>
                  <a:lnTo>
                    <a:pt x="879350" y="1103069"/>
                  </a:lnTo>
                  <a:lnTo>
                    <a:pt x="879663" y="1103469"/>
                  </a:lnTo>
                  <a:lnTo>
                    <a:pt x="879750" y="1103610"/>
                  </a:lnTo>
                  <a:lnTo>
                    <a:pt x="879799" y="1103733"/>
                  </a:lnTo>
                  <a:lnTo>
                    <a:pt x="879844" y="1103856"/>
                  </a:lnTo>
                  <a:lnTo>
                    <a:pt x="879920" y="1104106"/>
                  </a:lnTo>
                  <a:lnTo>
                    <a:pt x="879961" y="1104233"/>
                  </a:lnTo>
                  <a:lnTo>
                    <a:pt x="880094" y="1104611"/>
                  </a:lnTo>
                  <a:lnTo>
                    <a:pt x="880282" y="1105189"/>
                  </a:lnTo>
                  <a:lnTo>
                    <a:pt x="880373" y="1105562"/>
                  </a:lnTo>
                  <a:lnTo>
                    <a:pt x="880437" y="1105807"/>
                  </a:lnTo>
                  <a:lnTo>
                    <a:pt x="880482" y="1105953"/>
                  </a:lnTo>
                  <a:lnTo>
                    <a:pt x="880581" y="1106244"/>
                  </a:lnTo>
                  <a:lnTo>
                    <a:pt x="880622" y="1106394"/>
                  </a:lnTo>
                  <a:lnTo>
                    <a:pt x="880649" y="1106539"/>
                  </a:lnTo>
                  <a:lnTo>
                    <a:pt x="880660" y="1106662"/>
                  </a:lnTo>
                  <a:lnTo>
                    <a:pt x="880664" y="1106785"/>
                  </a:lnTo>
                  <a:lnTo>
                    <a:pt x="880664" y="1106912"/>
                  </a:lnTo>
                  <a:lnTo>
                    <a:pt x="880656" y="1107035"/>
                  </a:lnTo>
                  <a:lnTo>
                    <a:pt x="880637" y="1107158"/>
                  </a:lnTo>
                  <a:lnTo>
                    <a:pt x="880607" y="1107281"/>
                  </a:lnTo>
                  <a:lnTo>
                    <a:pt x="880569" y="1107408"/>
                  </a:lnTo>
                  <a:lnTo>
                    <a:pt x="880520" y="1107531"/>
                  </a:lnTo>
                  <a:lnTo>
                    <a:pt x="880464" y="1107654"/>
                  </a:lnTo>
                  <a:lnTo>
                    <a:pt x="880403" y="1107768"/>
                  </a:lnTo>
                  <a:lnTo>
                    <a:pt x="880320" y="1107900"/>
                  </a:lnTo>
                  <a:lnTo>
                    <a:pt x="880218" y="1108022"/>
                  </a:lnTo>
                  <a:lnTo>
                    <a:pt x="879999" y="1108254"/>
                  </a:lnTo>
                  <a:lnTo>
                    <a:pt x="879652" y="1108655"/>
                  </a:lnTo>
                  <a:lnTo>
                    <a:pt x="879535" y="1108796"/>
                  </a:lnTo>
                  <a:lnTo>
                    <a:pt x="879425" y="1108941"/>
                  </a:lnTo>
                  <a:lnTo>
                    <a:pt x="879323" y="1109096"/>
                  </a:lnTo>
                  <a:lnTo>
                    <a:pt x="879191" y="1109332"/>
                  </a:lnTo>
                  <a:lnTo>
                    <a:pt x="879130" y="1109455"/>
                  </a:lnTo>
                  <a:lnTo>
                    <a:pt x="879078" y="1109578"/>
                  </a:lnTo>
                  <a:lnTo>
                    <a:pt x="879036" y="1109705"/>
                  </a:lnTo>
                  <a:lnTo>
                    <a:pt x="879002" y="1109846"/>
                  </a:lnTo>
                  <a:lnTo>
                    <a:pt x="878976" y="1109992"/>
                  </a:lnTo>
                  <a:lnTo>
                    <a:pt x="878964" y="1110142"/>
                  </a:lnTo>
                  <a:lnTo>
                    <a:pt x="878961" y="1110287"/>
                  </a:lnTo>
                  <a:lnTo>
                    <a:pt x="878968" y="1110433"/>
                  </a:lnTo>
                  <a:lnTo>
                    <a:pt x="879002" y="1110606"/>
                  </a:lnTo>
                  <a:lnTo>
                    <a:pt x="879047" y="1110779"/>
                  </a:lnTo>
                  <a:lnTo>
                    <a:pt x="879104" y="1110947"/>
                  </a:lnTo>
                  <a:lnTo>
                    <a:pt x="879164" y="1111111"/>
                  </a:lnTo>
                  <a:lnTo>
                    <a:pt x="879236" y="1111275"/>
                  </a:lnTo>
                  <a:lnTo>
                    <a:pt x="879312" y="1111402"/>
                  </a:lnTo>
                  <a:lnTo>
                    <a:pt x="879493" y="1111643"/>
                  </a:lnTo>
                  <a:lnTo>
                    <a:pt x="879572" y="1111766"/>
                  </a:lnTo>
                  <a:lnTo>
                    <a:pt x="879629" y="1111975"/>
                  </a:lnTo>
                  <a:lnTo>
                    <a:pt x="879636" y="1112057"/>
                  </a:lnTo>
                  <a:lnTo>
                    <a:pt x="879633" y="1112216"/>
                  </a:lnTo>
                  <a:lnTo>
                    <a:pt x="879572" y="1112348"/>
                  </a:lnTo>
                  <a:lnTo>
                    <a:pt x="879512" y="1112403"/>
                  </a:lnTo>
                  <a:lnTo>
                    <a:pt x="879384" y="1112507"/>
                  </a:lnTo>
                  <a:lnTo>
                    <a:pt x="879327" y="1112562"/>
                  </a:lnTo>
                  <a:lnTo>
                    <a:pt x="879221" y="1112689"/>
                  </a:lnTo>
                  <a:lnTo>
                    <a:pt x="879172" y="1112753"/>
                  </a:lnTo>
                  <a:lnTo>
                    <a:pt x="879097" y="1112894"/>
                  </a:lnTo>
                  <a:lnTo>
                    <a:pt x="879074" y="1112989"/>
                  </a:lnTo>
                  <a:lnTo>
                    <a:pt x="879066" y="1113089"/>
                  </a:lnTo>
                  <a:lnTo>
                    <a:pt x="879070" y="1113194"/>
                  </a:lnTo>
                  <a:lnTo>
                    <a:pt x="879089" y="1113399"/>
                  </a:lnTo>
                  <a:lnTo>
                    <a:pt x="879123" y="1113603"/>
                  </a:lnTo>
                  <a:lnTo>
                    <a:pt x="879195" y="1113904"/>
                  </a:lnTo>
                  <a:lnTo>
                    <a:pt x="879223" y="1114064"/>
                  </a:lnTo>
                  <a:lnTo>
                    <a:pt x="879297" y="1114463"/>
                  </a:lnTo>
                  <a:lnTo>
                    <a:pt x="879338" y="1114745"/>
                  </a:lnTo>
                  <a:lnTo>
                    <a:pt x="879372" y="1115027"/>
                  </a:lnTo>
                  <a:lnTo>
                    <a:pt x="879391" y="1115309"/>
                  </a:lnTo>
                  <a:lnTo>
                    <a:pt x="879399" y="1115577"/>
                  </a:lnTo>
                  <a:lnTo>
                    <a:pt x="879395" y="1115846"/>
                  </a:lnTo>
                  <a:lnTo>
                    <a:pt x="879380" y="1116119"/>
                  </a:lnTo>
                  <a:lnTo>
                    <a:pt x="879353" y="1116387"/>
                  </a:lnTo>
                  <a:lnTo>
                    <a:pt x="879315" y="1116651"/>
                  </a:lnTo>
                  <a:lnTo>
                    <a:pt x="879282" y="1116847"/>
                  </a:lnTo>
                  <a:lnTo>
                    <a:pt x="879195" y="1117229"/>
                  </a:lnTo>
                  <a:lnTo>
                    <a:pt x="879138" y="1117415"/>
                  </a:lnTo>
                  <a:lnTo>
                    <a:pt x="879078" y="1117602"/>
                  </a:lnTo>
                  <a:lnTo>
                    <a:pt x="878961" y="1117847"/>
                  </a:lnTo>
                  <a:lnTo>
                    <a:pt x="878896" y="1117965"/>
                  </a:lnTo>
                  <a:lnTo>
                    <a:pt x="878836" y="1118088"/>
                  </a:lnTo>
                  <a:lnTo>
                    <a:pt x="878787" y="1118211"/>
                  </a:lnTo>
                  <a:lnTo>
                    <a:pt x="878749" y="1118334"/>
                  </a:lnTo>
                  <a:lnTo>
                    <a:pt x="878719" y="1118452"/>
                  </a:lnTo>
                  <a:lnTo>
                    <a:pt x="878692" y="1118579"/>
                  </a:lnTo>
                  <a:lnTo>
                    <a:pt x="878674" y="1118702"/>
                  </a:lnTo>
                  <a:lnTo>
                    <a:pt x="878662" y="1118825"/>
                  </a:lnTo>
                  <a:lnTo>
                    <a:pt x="878670" y="1118971"/>
                  </a:lnTo>
                  <a:lnTo>
                    <a:pt x="878685" y="1119116"/>
                  </a:lnTo>
                  <a:lnTo>
                    <a:pt x="878741" y="1119412"/>
                  </a:lnTo>
                  <a:lnTo>
                    <a:pt x="878764" y="1119557"/>
                  </a:lnTo>
                  <a:lnTo>
                    <a:pt x="878832" y="1120094"/>
                  </a:lnTo>
                  <a:lnTo>
                    <a:pt x="878851" y="1120276"/>
                  </a:lnTo>
                  <a:lnTo>
                    <a:pt x="878862" y="1120454"/>
                  </a:lnTo>
                  <a:lnTo>
                    <a:pt x="878843" y="1120949"/>
                  </a:lnTo>
                  <a:lnTo>
                    <a:pt x="878851" y="1121072"/>
                  </a:lnTo>
                  <a:lnTo>
                    <a:pt x="878866" y="1121195"/>
                  </a:lnTo>
                  <a:lnTo>
                    <a:pt x="878923" y="1121450"/>
                  </a:lnTo>
                  <a:lnTo>
                    <a:pt x="878961" y="1121573"/>
                  </a:lnTo>
                  <a:lnTo>
                    <a:pt x="879010" y="1121691"/>
                  </a:lnTo>
                  <a:lnTo>
                    <a:pt x="879066" y="1121809"/>
                  </a:lnTo>
                  <a:lnTo>
                    <a:pt x="879138" y="1121927"/>
                  </a:lnTo>
                  <a:lnTo>
                    <a:pt x="879217" y="1122041"/>
                  </a:lnTo>
                  <a:lnTo>
                    <a:pt x="879387" y="1122255"/>
                  </a:lnTo>
                  <a:lnTo>
                    <a:pt x="879486" y="1122359"/>
                  </a:lnTo>
                  <a:lnTo>
                    <a:pt x="879595" y="1122460"/>
                  </a:lnTo>
                  <a:lnTo>
                    <a:pt x="879705" y="1122555"/>
                  </a:lnTo>
                  <a:lnTo>
                    <a:pt x="879803" y="1122655"/>
                  </a:lnTo>
                  <a:lnTo>
                    <a:pt x="879882" y="1122769"/>
                  </a:lnTo>
                  <a:lnTo>
                    <a:pt x="879931" y="1122905"/>
                  </a:lnTo>
                  <a:lnTo>
                    <a:pt x="879958" y="1123055"/>
                  </a:lnTo>
                  <a:lnTo>
                    <a:pt x="879973" y="1123210"/>
                  </a:lnTo>
                  <a:lnTo>
                    <a:pt x="879992" y="1123360"/>
                  </a:lnTo>
                  <a:lnTo>
                    <a:pt x="880037" y="1123501"/>
                  </a:lnTo>
                  <a:lnTo>
                    <a:pt x="880109" y="1123619"/>
                  </a:lnTo>
                  <a:lnTo>
                    <a:pt x="880199" y="1123733"/>
                  </a:lnTo>
                  <a:lnTo>
                    <a:pt x="880297" y="1123838"/>
                  </a:lnTo>
                  <a:lnTo>
                    <a:pt x="880392" y="1123951"/>
                  </a:lnTo>
                  <a:lnTo>
                    <a:pt x="880475" y="1124065"/>
                  </a:lnTo>
                  <a:lnTo>
                    <a:pt x="880558" y="1124238"/>
                  </a:lnTo>
                  <a:lnTo>
                    <a:pt x="880622" y="1124415"/>
                  </a:lnTo>
                  <a:lnTo>
                    <a:pt x="880647" y="1124502"/>
                  </a:lnTo>
                  <a:lnTo>
                    <a:pt x="880732" y="1124788"/>
                  </a:lnTo>
                  <a:lnTo>
                    <a:pt x="880796" y="1124970"/>
                  </a:lnTo>
                  <a:lnTo>
                    <a:pt x="880853" y="1125116"/>
                  </a:lnTo>
                  <a:lnTo>
                    <a:pt x="880917" y="1125266"/>
                  </a:lnTo>
                  <a:lnTo>
                    <a:pt x="880981" y="1125412"/>
                  </a:lnTo>
                  <a:lnTo>
                    <a:pt x="881117" y="1125703"/>
                  </a:lnTo>
                  <a:lnTo>
                    <a:pt x="881204" y="1125862"/>
                  </a:lnTo>
                  <a:lnTo>
                    <a:pt x="881393" y="1126171"/>
                  </a:lnTo>
                  <a:lnTo>
                    <a:pt x="881480" y="1126331"/>
                  </a:lnTo>
                  <a:lnTo>
                    <a:pt x="881551" y="1126494"/>
                  </a:lnTo>
                  <a:lnTo>
                    <a:pt x="881600" y="1126667"/>
                  </a:lnTo>
                  <a:lnTo>
                    <a:pt x="881631" y="1126849"/>
                  </a:lnTo>
                  <a:lnTo>
                    <a:pt x="881657" y="1127031"/>
                  </a:lnTo>
                  <a:lnTo>
                    <a:pt x="881676" y="1127213"/>
                  </a:lnTo>
                  <a:lnTo>
                    <a:pt x="881702" y="1127395"/>
                  </a:lnTo>
                  <a:lnTo>
                    <a:pt x="881853" y="1128136"/>
                  </a:lnTo>
                  <a:lnTo>
                    <a:pt x="881891" y="1128382"/>
                  </a:lnTo>
                  <a:lnTo>
                    <a:pt x="881906" y="1128628"/>
                  </a:lnTo>
                  <a:lnTo>
                    <a:pt x="881899" y="1128773"/>
                  </a:lnTo>
                  <a:lnTo>
                    <a:pt x="881861" y="1129064"/>
                  </a:lnTo>
                  <a:lnTo>
                    <a:pt x="881846" y="1129210"/>
                  </a:lnTo>
                  <a:lnTo>
                    <a:pt x="881838" y="1129355"/>
                  </a:lnTo>
                  <a:lnTo>
                    <a:pt x="881846" y="1129515"/>
                  </a:lnTo>
                  <a:lnTo>
                    <a:pt x="881861" y="1129674"/>
                  </a:lnTo>
                  <a:lnTo>
                    <a:pt x="881910" y="1129988"/>
                  </a:lnTo>
                  <a:lnTo>
                    <a:pt x="881937" y="1130142"/>
                  </a:lnTo>
                  <a:lnTo>
                    <a:pt x="881978" y="1130347"/>
                  </a:lnTo>
                  <a:lnTo>
                    <a:pt x="882046" y="1130602"/>
                  </a:lnTo>
                  <a:lnTo>
                    <a:pt x="882046" y="1131093"/>
                  </a:lnTo>
                  <a:lnTo>
                    <a:pt x="882039" y="1131534"/>
                  </a:lnTo>
                  <a:lnTo>
                    <a:pt x="881812" y="1131739"/>
                  </a:lnTo>
                  <a:lnTo>
                    <a:pt x="881717" y="1132044"/>
                  </a:lnTo>
                  <a:lnTo>
                    <a:pt x="881517" y="1132526"/>
                  </a:lnTo>
                  <a:lnTo>
                    <a:pt x="881215" y="1132922"/>
                  </a:lnTo>
                  <a:lnTo>
                    <a:pt x="881242" y="1133463"/>
                  </a:lnTo>
                  <a:lnTo>
                    <a:pt x="881185" y="1133895"/>
                  </a:lnTo>
                  <a:lnTo>
                    <a:pt x="880951" y="1134241"/>
                  </a:lnTo>
                  <a:lnTo>
                    <a:pt x="880913" y="1134573"/>
                  </a:lnTo>
                  <a:lnTo>
                    <a:pt x="880875" y="1134659"/>
                  </a:lnTo>
                  <a:lnTo>
                    <a:pt x="880762" y="1135160"/>
                  </a:lnTo>
                  <a:lnTo>
                    <a:pt x="880532" y="1135574"/>
                  </a:lnTo>
                  <a:lnTo>
                    <a:pt x="880441" y="1135851"/>
                  </a:lnTo>
                  <a:lnTo>
                    <a:pt x="880448" y="1136324"/>
                  </a:lnTo>
                  <a:lnTo>
                    <a:pt x="880090" y="1137134"/>
                  </a:lnTo>
                  <a:lnTo>
                    <a:pt x="880065" y="1137352"/>
                  </a:lnTo>
                  <a:lnTo>
                    <a:pt x="880007" y="1137862"/>
                  </a:lnTo>
                  <a:lnTo>
                    <a:pt x="879980" y="1138471"/>
                  </a:lnTo>
                  <a:lnTo>
                    <a:pt x="879988" y="1138994"/>
                  </a:lnTo>
                  <a:lnTo>
                    <a:pt x="879893" y="1139445"/>
                  </a:lnTo>
                  <a:lnTo>
                    <a:pt x="879942" y="1139777"/>
                  </a:lnTo>
                  <a:lnTo>
                    <a:pt x="879765" y="1140036"/>
                  </a:lnTo>
                  <a:lnTo>
                    <a:pt x="879882" y="1140323"/>
                  </a:lnTo>
                  <a:lnTo>
                    <a:pt x="879893" y="1140618"/>
                  </a:lnTo>
                  <a:lnTo>
                    <a:pt x="879659" y="1141000"/>
                  </a:lnTo>
                  <a:lnTo>
                    <a:pt x="879221" y="1141305"/>
                  </a:lnTo>
                  <a:lnTo>
                    <a:pt x="878851" y="1141837"/>
                  </a:lnTo>
                  <a:lnTo>
                    <a:pt x="878655" y="1142097"/>
                  </a:lnTo>
                  <a:lnTo>
                    <a:pt x="878300" y="1142597"/>
                  </a:lnTo>
                  <a:lnTo>
                    <a:pt x="878081" y="1143147"/>
                  </a:lnTo>
                  <a:lnTo>
                    <a:pt x="877854" y="1143407"/>
                  </a:lnTo>
                  <a:lnTo>
                    <a:pt x="877503" y="1143711"/>
                  </a:lnTo>
                  <a:lnTo>
                    <a:pt x="877269" y="1144180"/>
                  </a:lnTo>
                  <a:lnTo>
                    <a:pt x="876932" y="1144608"/>
                  </a:lnTo>
                  <a:lnTo>
                    <a:pt x="876615" y="1144972"/>
                  </a:lnTo>
                  <a:lnTo>
                    <a:pt x="876400" y="1145313"/>
                  </a:lnTo>
                  <a:lnTo>
                    <a:pt x="875909" y="1145586"/>
                  </a:lnTo>
                  <a:lnTo>
                    <a:pt x="875735" y="1145599"/>
                  </a:lnTo>
                  <a:lnTo>
                    <a:pt x="875573" y="1146013"/>
                  </a:lnTo>
                  <a:lnTo>
                    <a:pt x="875252" y="1146668"/>
                  </a:lnTo>
                  <a:lnTo>
                    <a:pt x="875018" y="1147032"/>
                  </a:lnTo>
                  <a:lnTo>
                    <a:pt x="875127" y="1147783"/>
                  </a:lnTo>
                  <a:lnTo>
                    <a:pt x="875105" y="1148078"/>
                  </a:lnTo>
                  <a:lnTo>
                    <a:pt x="875033" y="1148320"/>
                  </a:lnTo>
                  <a:lnTo>
                    <a:pt x="874885" y="1148702"/>
                  </a:lnTo>
                  <a:lnTo>
                    <a:pt x="874761" y="1148911"/>
                  </a:lnTo>
                  <a:lnTo>
                    <a:pt x="874919" y="1149771"/>
                  </a:lnTo>
                  <a:lnTo>
                    <a:pt x="875139" y="1150380"/>
                  </a:lnTo>
                  <a:lnTo>
                    <a:pt x="875354" y="1150872"/>
                  </a:lnTo>
                  <a:lnTo>
                    <a:pt x="875569" y="1151417"/>
                  </a:lnTo>
                  <a:lnTo>
                    <a:pt x="875747" y="1152168"/>
                  </a:lnTo>
                  <a:lnTo>
                    <a:pt x="875916" y="1152468"/>
                  </a:lnTo>
                  <a:lnTo>
                    <a:pt x="875878" y="1152870"/>
                  </a:lnTo>
                  <a:lnTo>
                    <a:pt x="875875" y="1152900"/>
                  </a:lnTo>
                  <a:lnTo>
                    <a:pt x="875660" y="1153296"/>
                  </a:lnTo>
                  <a:lnTo>
                    <a:pt x="875697" y="1154065"/>
                  </a:lnTo>
                  <a:lnTo>
                    <a:pt x="875867" y="1154470"/>
                  </a:lnTo>
                  <a:lnTo>
                    <a:pt x="875984" y="1154715"/>
                  </a:lnTo>
                  <a:lnTo>
                    <a:pt x="876034" y="1154957"/>
                  </a:lnTo>
                  <a:lnTo>
                    <a:pt x="875852" y="1155321"/>
                  </a:lnTo>
                  <a:lnTo>
                    <a:pt x="875735" y="1156121"/>
                  </a:lnTo>
                  <a:lnTo>
                    <a:pt x="875815" y="1156485"/>
                  </a:lnTo>
                  <a:lnTo>
                    <a:pt x="875928" y="1156976"/>
                  </a:lnTo>
                  <a:lnTo>
                    <a:pt x="876007" y="1157504"/>
                  </a:lnTo>
                  <a:lnTo>
                    <a:pt x="875992" y="1158286"/>
                  </a:lnTo>
                  <a:lnTo>
                    <a:pt x="876071" y="1158741"/>
                  </a:lnTo>
                  <a:lnTo>
                    <a:pt x="876203" y="1159092"/>
                  </a:lnTo>
                  <a:lnTo>
                    <a:pt x="876324" y="1159319"/>
                  </a:lnTo>
                  <a:lnTo>
                    <a:pt x="876611" y="1159674"/>
                  </a:lnTo>
                  <a:lnTo>
                    <a:pt x="877087" y="1160183"/>
                  </a:lnTo>
                  <a:lnTo>
                    <a:pt x="877189" y="1160311"/>
                  </a:lnTo>
                  <a:lnTo>
                    <a:pt x="877310" y="1160416"/>
                  </a:lnTo>
                  <a:lnTo>
                    <a:pt x="877405" y="1161043"/>
                  </a:lnTo>
                  <a:lnTo>
                    <a:pt x="877499" y="1161444"/>
                  </a:lnTo>
                  <a:lnTo>
                    <a:pt x="877892" y="1161958"/>
                  </a:lnTo>
                  <a:lnTo>
                    <a:pt x="878096" y="1162258"/>
                  </a:lnTo>
                  <a:lnTo>
                    <a:pt x="878198" y="1162363"/>
                  </a:lnTo>
                  <a:lnTo>
                    <a:pt x="878149" y="1163040"/>
                  </a:lnTo>
                  <a:lnTo>
                    <a:pt x="878122" y="1163755"/>
                  </a:lnTo>
                  <a:lnTo>
                    <a:pt x="878194" y="1164628"/>
                  </a:lnTo>
                  <a:lnTo>
                    <a:pt x="878428" y="1165119"/>
                  </a:lnTo>
                  <a:lnTo>
                    <a:pt x="878643" y="1165592"/>
                  </a:lnTo>
                  <a:lnTo>
                    <a:pt x="878776" y="1166079"/>
                  </a:lnTo>
                  <a:lnTo>
                    <a:pt x="878843" y="1166293"/>
                  </a:lnTo>
                  <a:lnTo>
                    <a:pt x="878840" y="1166557"/>
                  </a:lnTo>
                  <a:lnTo>
                    <a:pt x="878866" y="1166989"/>
                  </a:lnTo>
                  <a:lnTo>
                    <a:pt x="878908" y="1167549"/>
                  </a:lnTo>
                  <a:lnTo>
                    <a:pt x="878783" y="1167826"/>
                  </a:lnTo>
                  <a:lnTo>
                    <a:pt x="878772" y="1168436"/>
                  </a:lnTo>
                  <a:lnTo>
                    <a:pt x="878904" y="1168909"/>
                  </a:lnTo>
                  <a:lnTo>
                    <a:pt x="879104" y="1169277"/>
                  </a:lnTo>
                  <a:lnTo>
                    <a:pt x="879444" y="1169700"/>
                  </a:lnTo>
                  <a:lnTo>
                    <a:pt x="879750" y="1170123"/>
                  </a:lnTo>
                  <a:lnTo>
                    <a:pt x="880071" y="1170528"/>
                  </a:lnTo>
                  <a:lnTo>
                    <a:pt x="880411" y="1170970"/>
                  </a:lnTo>
                  <a:lnTo>
                    <a:pt x="880770" y="1171324"/>
                  </a:lnTo>
                  <a:lnTo>
                    <a:pt x="880955" y="1171588"/>
                  </a:lnTo>
                  <a:lnTo>
                    <a:pt x="881196" y="1171784"/>
                  </a:lnTo>
                  <a:lnTo>
                    <a:pt x="881245" y="1172011"/>
                  </a:lnTo>
                  <a:lnTo>
                    <a:pt x="881276" y="1172252"/>
                  </a:lnTo>
                  <a:lnTo>
                    <a:pt x="881321" y="1172553"/>
                  </a:lnTo>
                  <a:lnTo>
                    <a:pt x="881510" y="1172817"/>
                  </a:lnTo>
                  <a:lnTo>
                    <a:pt x="881589" y="1173094"/>
                  </a:lnTo>
                  <a:lnTo>
                    <a:pt x="881634" y="1173599"/>
                  </a:lnTo>
                  <a:lnTo>
                    <a:pt x="881548" y="1173672"/>
                  </a:lnTo>
                  <a:lnTo>
                    <a:pt x="881544" y="1173913"/>
                  </a:lnTo>
                  <a:lnTo>
                    <a:pt x="881880" y="1174441"/>
                  </a:lnTo>
                  <a:lnTo>
                    <a:pt x="881982" y="1174618"/>
                  </a:lnTo>
                  <a:lnTo>
                    <a:pt x="882133" y="1174846"/>
                  </a:lnTo>
                  <a:lnTo>
                    <a:pt x="882144" y="1175055"/>
                  </a:lnTo>
                  <a:lnTo>
                    <a:pt x="882224" y="1175725"/>
                  </a:lnTo>
                  <a:lnTo>
                    <a:pt x="882239" y="1175842"/>
                  </a:lnTo>
                  <a:lnTo>
                    <a:pt x="882261" y="1176379"/>
                  </a:lnTo>
                  <a:lnTo>
                    <a:pt x="882394" y="1176784"/>
                  </a:lnTo>
                  <a:lnTo>
                    <a:pt x="882409" y="1176975"/>
                  </a:lnTo>
                  <a:lnTo>
                    <a:pt x="882647" y="1177220"/>
                  </a:lnTo>
                  <a:lnTo>
                    <a:pt x="882952" y="1177698"/>
                  </a:lnTo>
                  <a:lnTo>
                    <a:pt x="883364" y="1177966"/>
                  </a:lnTo>
                  <a:lnTo>
                    <a:pt x="883617" y="1178335"/>
                  </a:lnTo>
                  <a:lnTo>
                    <a:pt x="883810" y="1178285"/>
                  </a:lnTo>
                  <a:lnTo>
                    <a:pt x="883916" y="1178217"/>
                  </a:lnTo>
                  <a:lnTo>
                    <a:pt x="883999" y="1178235"/>
                  </a:lnTo>
                  <a:lnTo>
                    <a:pt x="884014" y="1178430"/>
                  </a:lnTo>
                  <a:lnTo>
                    <a:pt x="883957" y="1178671"/>
                  </a:lnTo>
                  <a:lnTo>
                    <a:pt x="884123" y="1179181"/>
                  </a:lnTo>
                  <a:lnTo>
                    <a:pt x="884191" y="1179440"/>
                  </a:lnTo>
                  <a:lnTo>
                    <a:pt x="884025" y="1179873"/>
                  </a:lnTo>
                  <a:lnTo>
                    <a:pt x="883897" y="1180273"/>
                  </a:lnTo>
                  <a:lnTo>
                    <a:pt x="883738" y="1180514"/>
                  </a:lnTo>
                  <a:lnTo>
                    <a:pt x="883787" y="1180773"/>
                  </a:lnTo>
                  <a:lnTo>
                    <a:pt x="883810" y="1181297"/>
                  </a:lnTo>
                  <a:lnTo>
                    <a:pt x="883893" y="1181510"/>
                  </a:lnTo>
                  <a:lnTo>
                    <a:pt x="884040" y="1182033"/>
                  </a:lnTo>
                  <a:lnTo>
                    <a:pt x="884040" y="1182261"/>
                  </a:lnTo>
                  <a:lnTo>
                    <a:pt x="884191" y="1182334"/>
                  </a:lnTo>
                  <a:lnTo>
                    <a:pt x="884580" y="1183016"/>
                  </a:lnTo>
                  <a:lnTo>
                    <a:pt x="884875" y="1183107"/>
                  </a:lnTo>
                  <a:lnTo>
                    <a:pt x="885075" y="1183416"/>
                  </a:lnTo>
                  <a:lnTo>
                    <a:pt x="885120" y="1183694"/>
                  </a:lnTo>
                  <a:lnTo>
                    <a:pt x="885373" y="1184235"/>
                  </a:lnTo>
                  <a:lnTo>
                    <a:pt x="885539" y="1184554"/>
                  </a:lnTo>
                  <a:lnTo>
                    <a:pt x="885675" y="1184886"/>
                  </a:lnTo>
                  <a:lnTo>
                    <a:pt x="885777" y="1185045"/>
                  </a:lnTo>
                  <a:lnTo>
                    <a:pt x="885823" y="1185286"/>
                  </a:lnTo>
                  <a:lnTo>
                    <a:pt x="885581" y="1185355"/>
                  </a:lnTo>
                  <a:lnTo>
                    <a:pt x="885509" y="1185405"/>
                  </a:lnTo>
                  <a:lnTo>
                    <a:pt x="885419" y="1185614"/>
                  </a:lnTo>
                  <a:lnTo>
                    <a:pt x="885143" y="1185678"/>
                  </a:lnTo>
                  <a:lnTo>
                    <a:pt x="885033" y="1185832"/>
                  </a:lnTo>
                  <a:lnTo>
                    <a:pt x="885287" y="1186255"/>
                  </a:lnTo>
                  <a:lnTo>
                    <a:pt x="885849" y="1186751"/>
                  </a:lnTo>
                  <a:lnTo>
                    <a:pt x="886310" y="1187333"/>
                  </a:lnTo>
                  <a:lnTo>
                    <a:pt x="886563" y="1187684"/>
                  </a:lnTo>
                  <a:lnTo>
                    <a:pt x="886627" y="1188102"/>
                  </a:lnTo>
                  <a:lnTo>
                    <a:pt x="886495" y="1188657"/>
                  </a:lnTo>
                  <a:lnTo>
                    <a:pt x="886352" y="1188917"/>
                  </a:lnTo>
                  <a:lnTo>
                    <a:pt x="886344" y="1189317"/>
                  </a:lnTo>
                  <a:lnTo>
                    <a:pt x="886446" y="1189558"/>
                  </a:lnTo>
                  <a:lnTo>
                    <a:pt x="886385" y="1189799"/>
                  </a:lnTo>
                  <a:lnTo>
                    <a:pt x="886378" y="1190272"/>
                  </a:lnTo>
                  <a:lnTo>
                    <a:pt x="886219" y="1190445"/>
                  </a:lnTo>
                  <a:lnTo>
                    <a:pt x="886117" y="1190659"/>
                  </a:lnTo>
                  <a:lnTo>
                    <a:pt x="886185" y="1191332"/>
                  </a:lnTo>
                  <a:lnTo>
                    <a:pt x="886257" y="1191806"/>
                  </a:lnTo>
                  <a:lnTo>
                    <a:pt x="886231" y="1192256"/>
                  </a:lnTo>
                  <a:lnTo>
                    <a:pt x="886280" y="1192711"/>
                  </a:lnTo>
                  <a:lnTo>
                    <a:pt x="886427" y="1193225"/>
                  </a:lnTo>
                  <a:lnTo>
                    <a:pt x="886559" y="1193503"/>
                  </a:lnTo>
                  <a:lnTo>
                    <a:pt x="886537" y="1193857"/>
                  </a:lnTo>
                  <a:lnTo>
                    <a:pt x="886786" y="1194035"/>
                  </a:lnTo>
                  <a:lnTo>
                    <a:pt x="887016" y="1194294"/>
                  </a:lnTo>
                  <a:lnTo>
                    <a:pt x="887092" y="1194535"/>
                  </a:lnTo>
                  <a:lnTo>
                    <a:pt x="887141" y="1195122"/>
                  </a:lnTo>
                  <a:lnTo>
                    <a:pt x="887171" y="1195636"/>
                  </a:lnTo>
                  <a:lnTo>
                    <a:pt x="886903" y="1196341"/>
                  </a:lnTo>
                  <a:lnTo>
                    <a:pt x="886741" y="1196947"/>
                  </a:lnTo>
                  <a:lnTo>
                    <a:pt x="886616" y="1197338"/>
                  </a:lnTo>
                  <a:lnTo>
                    <a:pt x="886529" y="1197788"/>
                  </a:lnTo>
                  <a:lnTo>
                    <a:pt x="886423" y="1198220"/>
                  </a:lnTo>
                  <a:lnTo>
                    <a:pt x="886465" y="1198607"/>
                  </a:lnTo>
                  <a:lnTo>
                    <a:pt x="886495" y="1198830"/>
                  </a:lnTo>
                  <a:lnTo>
                    <a:pt x="886401" y="1199321"/>
                  </a:lnTo>
                  <a:lnTo>
                    <a:pt x="886503" y="1199558"/>
                  </a:lnTo>
                  <a:lnTo>
                    <a:pt x="886457" y="1199963"/>
                  </a:lnTo>
                  <a:lnTo>
                    <a:pt x="886344" y="1200327"/>
                  </a:lnTo>
                  <a:lnTo>
                    <a:pt x="886465" y="1200695"/>
                  </a:lnTo>
                  <a:lnTo>
                    <a:pt x="886461" y="1200950"/>
                  </a:lnTo>
                  <a:lnTo>
                    <a:pt x="886306" y="1201250"/>
                  </a:lnTo>
                  <a:lnTo>
                    <a:pt x="886170" y="1201828"/>
                  </a:lnTo>
                  <a:lnTo>
                    <a:pt x="886095" y="1202447"/>
                  </a:lnTo>
                  <a:lnTo>
                    <a:pt x="885985" y="1202661"/>
                  </a:lnTo>
                  <a:lnTo>
                    <a:pt x="885959" y="1202897"/>
                  </a:lnTo>
                  <a:lnTo>
                    <a:pt x="885672" y="1203512"/>
                  </a:lnTo>
                  <a:lnTo>
                    <a:pt x="885728" y="1203903"/>
                  </a:lnTo>
                  <a:lnTo>
                    <a:pt x="885679" y="1204180"/>
                  </a:lnTo>
                  <a:lnTo>
                    <a:pt x="885502" y="1204540"/>
                  </a:lnTo>
                  <a:lnTo>
                    <a:pt x="885287" y="1204749"/>
                  </a:lnTo>
                  <a:lnTo>
                    <a:pt x="885296" y="1204911"/>
                  </a:lnTo>
                  <a:lnTo>
                    <a:pt x="885321" y="1205309"/>
                  </a:lnTo>
                  <a:lnTo>
                    <a:pt x="885294" y="1205632"/>
                  </a:lnTo>
                  <a:lnTo>
                    <a:pt x="885135" y="1205991"/>
                  </a:lnTo>
                  <a:lnTo>
                    <a:pt x="885215" y="1206551"/>
                  </a:lnTo>
                  <a:lnTo>
                    <a:pt x="885423" y="1206878"/>
                  </a:lnTo>
                  <a:lnTo>
                    <a:pt x="885460" y="1207115"/>
                  </a:lnTo>
                  <a:lnTo>
                    <a:pt x="885713" y="1207397"/>
                  </a:lnTo>
                  <a:lnTo>
                    <a:pt x="885687" y="1207697"/>
                  </a:lnTo>
                  <a:lnTo>
                    <a:pt x="885785" y="1208129"/>
                  </a:lnTo>
                  <a:lnTo>
                    <a:pt x="885932" y="1208366"/>
                  </a:lnTo>
                  <a:lnTo>
                    <a:pt x="886072" y="1208798"/>
                  </a:lnTo>
                  <a:lnTo>
                    <a:pt x="886174" y="1209226"/>
                  </a:lnTo>
                  <a:lnTo>
                    <a:pt x="886382" y="1209554"/>
                  </a:lnTo>
                  <a:lnTo>
                    <a:pt x="886461" y="1209854"/>
                  </a:lnTo>
                  <a:lnTo>
                    <a:pt x="886242" y="1210131"/>
                  </a:lnTo>
                  <a:lnTo>
                    <a:pt x="886087" y="1210450"/>
                  </a:lnTo>
                  <a:lnTo>
                    <a:pt x="886212" y="1210796"/>
                  </a:lnTo>
                  <a:lnTo>
                    <a:pt x="885993" y="1211178"/>
                  </a:lnTo>
                  <a:lnTo>
                    <a:pt x="885989" y="1211369"/>
                  </a:lnTo>
                  <a:lnTo>
                    <a:pt x="885831" y="1211796"/>
                  </a:lnTo>
                  <a:lnTo>
                    <a:pt x="885808" y="1211860"/>
                  </a:lnTo>
                  <a:lnTo>
                    <a:pt x="885456" y="1212497"/>
                  </a:lnTo>
                  <a:lnTo>
                    <a:pt x="885619" y="1212993"/>
                  </a:lnTo>
                  <a:lnTo>
                    <a:pt x="885653" y="1213489"/>
                  </a:lnTo>
                  <a:lnTo>
                    <a:pt x="885781" y="1213648"/>
                  </a:lnTo>
                  <a:lnTo>
                    <a:pt x="885774" y="1213949"/>
                  </a:lnTo>
                  <a:lnTo>
                    <a:pt x="885917" y="1214399"/>
                  </a:lnTo>
                  <a:lnTo>
                    <a:pt x="886121" y="1214918"/>
                  </a:lnTo>
                  <a:lnTo>
                    <a:pt x="885929" y="1215045"/>
                  </a:lnTo>
                  <a:lnTo>
                    <a:pt x="885517" y="1215273"/>
                  </a:lnTo>
                  <a:lnTo>
                    <a:pt x="884935" y="1215587"/>
                  </a:lnTo>
                  <a:lnTo>
                    <a:pt x="884565" y="1215964"/>
                  </a:lnTo>
                  <a:lnTo>
                    <a:pt x="884346" y="1216474"/>
                  </a:lnTo>
                  <a:lnTo>
                    <a:pt x="884082" y="1216815"/>
                  </a:lnTo>
                  <a:lnTo>
                    <a:pt x="883750" y="1217197"/>
                  </a:lnTo>
                  <a:lnTo>
                    <a:pt x="883734" y="1217215"/>
                  </a:lnTo>
                  <a:lnTo>
                    <a:pt x="883708" y="1217516"/>
                  </a:lnTo>
                  <a:lnTo>
                    <a:pt x="883746" y="1217793"/>
                  </a:lnTo>
                  <a:lnTo>
                    <a:pt x="883360" y="1217961"/>
                  </a:lnTo>
                  <a:lnTo>
                    <a:pt x="882858" y="1218466"/>
                  </a:lnTo>
                  <a:lnTo>
                    <a:pt x="882598" y="1218717"/>
                  </a:lnTo>
                  <a:lnTo>
                    <a:pt x="881838" y="1219372"/>
                  </a:lnTo>
                  <a:lnTo>
                    <a:pt x="881812" y="1219777"/>
                  </a:lnTo>
                  <a:lnTo>
                    <a:pt x="881763" y="1220250"/>
                  </a:lnTo>
                  <a:lnTo>
                    <a:pt x="881498" y="1220564"/>
                  </a:lnTo>
                  <a:lnTo>
                    <a:pt x="881117" y="1220582"/>
                  </a:lnTo>
                  <a:lnTo>
                    <a:pt x="880834" y="1220919"/>
                  </a:lnTo>
                  <a:lnTo>
                    <a:pt x="880573" y="1221215"/>
                  </a:lnTo>
                  <a:lnTo>
                    <a:pt x="880226" y="1221315"/>
                  </a:lnTo>
                  <a:lnTo>
                    <a:pt x="880203" y="1221325"/>
                  </a:lnTo>
                  <a:lnTo>
                    <a:pt x="879905" y="1221460"/>
                  </a:lnTo>
                  <a:lnTo>
                    <a:pt x="879731" y="1221651"/>
                  </a:lnTo>
                  <a:lnTo>
                    <a:pt x="879448" y="1222056"/>
                  </a:lnTo>
                  <a:lnTo>
                    <a:pt x="879142" y="1222347"/>
                  </a:lnTo>
                  <a:lnTo>
                    <a:pt x="878904" y="1222648"/>
                  </a:lnTo>
                  <a:lnTo>
                    <a:pt x="878583" y="1222639"/>
                  </a:lnTo>
                  <a:lnTo>
                    <a:pt x="878065" y="1222866"/>
                  </a:lnTo>
                  <a:lnTo>
                    <a:pt x="877831" y="1222907"/>
                  </a:lnTo>
                  <a:lnTo>
                    <a:pt x="877367" y="1222661"/>
                  </a:lnTo>
                  <a:lnTo>
                    <a:pt x="877110" y="1222530"/>
                  </a:lnTo>
                  <a:lnTo>
                    <a:pt x="876728" y="1222479"/>
                  </a:lnTo>
                  <a:lnTo>
                    <a:pt x="876562" y="1222284"/>
                  </a:lnTo>
                  <a:lnTo>
                    <a:pt x="876207" y="1221765"/>
                  </a:lnTo>
                  <a:lnTo>
                    <a:pt x="875909" y="1221565"/>
                  </a:lnTo>
                  <a:lnTo>
                    <a:pt x="875682" y="1221133"/>
                  </a:lnTo>
                  <a:lnTo>
                    <a:pt x="875524" y="1220487"/>
                  </a:lnTo>
                  <a:lnTo>
                    <a:pt x="875120" y="1220200"/>
                  </a:lnTo>
                  <a:lnTo>
                    <a:pt x="874848" y="1220068"/>
                  </a:lnTo>
                  <a:lnTo>
                    <a:pt x="874704" y="1219531"/>
                  </a:lnTo>
                  <a:lnTo>
                    <a:pt x="874481" y="1218918"/>
                  </a:lnTo>
                  <a:lnTo>
                    <a:pt x="874360" y="1218539"/>
                  </a:lnTo>
                  <a:lnTo>
                    <a:pt x="874494" y="1218362"/>
                  </a:lnTo>
                  <a:lnTo>
                    <a:pt x="874564" y="1217725"/>
                  </a:lnTo>
                  <a:lnTo>
                    <a:pt x="874568" y="1217297"/>
                  </a:lnTo>
                  <a:lnTo>
                    <a:pt x="873953" y="1215913"/>
                  </a:lnTo>
                  <a:lnTo>
                    <a:pt x="873900" y="1215423"/>
                  </a:lnTo>
                  <a:lnTo>
                    <a:pt x="873564" y="1213676"/>
                  </a:lnTo>
                  <a:lnTo>
                    <a:pt x="873549" y="1213293"/>
                  </a:lnTo>
                  <a:lnTo>
                    <a:pt x="873698" y="1212763"/>
                  </a:lnTo>
                  <a:lnTo>
                    <a:pt x="873730" y="1212652"/>
                  </a:lnTo>
                  <a:lnTo>
                    <a:pt x="873843" y="1211624"/>
                  </a:lnTo>
                  <a:lnTo>
                    <a:pt x="873760" y="1211178"/>
                  </a:lnTo>
                  <a:lnTo>
                    <a:pt x="873031" y="1210423"/>
                  </a:lnTo>
                  <a:lnTo>
                    <a:pt x="872589" y="1210275"/>
                  </a:lnTo>
                  <a:lnTo>
                    <a:pt x="871706" y="1209981"/>
                  </a:lnTo>
                  <a:lnTo>
                    <a:pt x="870195" y="1209717"/>
                  </a:lnTo>
                  <a:lnTo>
                    <a:pt x="867974" y="1209622"/>
                  </a:lnTo>
                  <a:lnTo>
                    <a:pt x="866044" y="1209590"/>
                  </a:lnTo>
                  <a:lnTo>
                    <a:pt x="863967" y="1209704"/>
                  </a:lnTo>
                  <a:lnTo>
                    <a:pt x="862388" y="1210031"/>
                  </a:lnTo>
                  <a:lnTo>
                    <a:pt x="861640" y="1210213"/>
                  </a:lnTo>
                  <a:lnTo>
                    <a:pt x="860530" y="1210473"/>
                  </a:lnTo>
                  <a:lnTo>
                    <a:pt x="859193" y="1210777"/>
                  </a:lnTo>
                  <a:lnTo>
                    <a:pt x="857705" y="1211273"/>
                  </a:lnTo>
                  <a:lnTo>
                    <a:pt x="856818" y="1211651"/>
                  </a:lnTo>
                  <a:lnTo>
                    <a:pt x="855594" y="1212070"/>
                  </a:lnTo>
                  <a:lnTo>
                    <a:pt x="854537" y="1212461"/>
                  </a:lnTo>
                  <a:lnTo>
                    <a:pt x="853207" y="1213271"/>
                  </a:lnTo>
                  <a:lnTo>
                    <a:pt x="852055" y="1214049"/>
                  </a:lnTo>
                  <a:lnTo>
                    <a:pt x="851228" y="1214868"/>
                  </a:lnTo>
                  <a:lnTo>
                    <a:pt x="850552" y="1215577"/>
                  </a:lnTo>
                  <a:lnTo>
                    <a:pt x="849793" y="1216151"/>
                  </a:lnTo>
                  <a:lnTo>
                    <a:pt x="849219" y="1216556"/>
                  </a:lnTo>
                  <a:lnTo>
                    <a:pt x="848411" y="1217097"/>
                  </a:lnTo>
                  <a:lnTo>
                    <a:pt x="847312" y="1217880"/>
                  </a:lnTo>
                  <a:lnTo>
                    <a:pt x="846322" y="1218662"/>
                  </a:lnTo>
                  <a:lnTo>
                    <a:pt x="845620" y="1219713"/>
                  </a:lnTo>
                  <a:lnTo>
                    <a:pt x="844230" y="1221142"/>
                  </a:lnTo>
                  <a:lnTo>
                    <a:pt x="843169" y="1222525"/>
                  </a:lnTo>
                  <a:lnTo>
                    <a:pt x="842564" y="1223644"/>
                  </a:lnTo>
                  <a:lnTo>
                    <a:pt x="842338" y="1224468"/>
                  </a:lnTo>
                  <a:lnTo>
                    <a:pt x="842119" y="1224905"/>
                  </a:lnTo>
                  <a:lnTo>
                    <a:pt x="842100" y="1225214"/>
                  </a:lnTo>
                  <a:lnTo>
                    <a:pt x="841983" y="1225410"/>
                  </a:lnTo>
                  <a:lnTo>
                    <a:pt x="842043" y="1225619"/>
                  </a:lnTo>
                  <a:lnTo>
                    <a:pt x="842397" y="1225926"/>
                  </a:lnTo>
                  <a:lnTo>
                    <a:pt x="842409" y="1225937"/>
                  </a:lnTo>
                  <a:lnTo>
                    <a:pt x="842602" y="1226265"/>
                  </a:lnTo>
                  <a:lnTo>
                    <a:pt x="842727" y="1226661"/>
                  </a:lnTo>
                  <a:lnTo>
                    <a:pt x="842848" y="1227007"/>
                  </a:lnTo>
                  <a:lnTo>
                    <a:pt x="842904" y="1227530"/>
                  </a:lnTo>
                  <a:lnTo>
                    <a:pt x="843078" y="1227857"/>
                  </a:lnTo>
                  <a:lnTo>
                    <a:pt x="843044" y="1228053"/>
                  </a:lnTo>
                  <a:lnTo>
                    <a:pt x="843086" y="1228481"/>
                  </a:lnTo>
                  <a:lnTo>
                    <a:pt x="843278" y="1228531"/>
                  </a:lnTo>
                  <a:lnTo>
                    <a:pt x="843441" y="1228617"/>
                  </a:lnTo>
                  <a:lnTo>
                    <a:pt x="843516" y="1228795"/>
                  </a:lnTo>
                  <a:lnTo>
                    <a:pt x="843577" y="1229254"/>
                  </a:lnTo>
                  <a:lnTo>
                    <a:pt x="843792" y="1229864"/>
                  </a:lnTo>
                  <a:lnTo>
                    <a:pt x="843856" y="1230060"/>
                  </a:lnTo>
                  <a:lnTo>
                    <a:pt x="844000" y="1230223"/>
                  </a:lnTo>
                  <a:lnTo>
                    <a:pt x="844302" y="1230510"/>
                  </a:lnTo>
                  <a:lnTo>
                    <a:pt x="844543" y="1230642"/>
                  </a:lnTo>
                  <a:lnTo>
                    <a:pt x="844604" y="1230919"/>
                  </a:lnTo>
                  <a:lnTo>
                    <a:pt x="844766" y="1231038"/>
                  </a:lnTo>
                  <a:lnTo>
                    <a:pt x="844940" y="1231188"/>
                  </a:lnTo>
                  <a:lnTo>
                    <a:pt x="844970" y="1231320"/>
                  </a:lnTo>
                  <a:lnTo>
                    <a:pt x="844887" y="1231479"/>
                  </a:lnTo>
                  <a:lnTo>
                    <a:pt x="844883" y="1231757"/>
                  </a:lnTo>
                  <a:lnTo>
                    <a:pt x="844944" y="1232021"/>
                  </a:lnTo>
                  <a:lnTo>
                    <a:pt x="844842" y="1232212"/>
                  </a:lnTo>
                  <a:lnTo>
                    <a:pt x="844872" y="1232476"/>
                  </a:lnTo>
                  <a:lnTo>
                    <a:pt x="844895" y="1232917"/>
                  </a:lnTo>
                  <a:lnTo>
                    <a:pt x="844906" y="1233308"/>
                  </a:lnTo>
                  <a:lnTo>
                    <a:pt x="844898" y="1233636"/>
                  </a:lnTo>
                  <a:lnTo>
                    <a:pt x="844959" y="1233881"/>
                  </a:lnTo>
                  <a:lnTo>
                    <a:pt x="844910" y="1234091"/>
                  </a:lnTo>
                  <a:lnTo>
                    <a:pt x="844695" y="1234155"/>
                  </a:lnTo>
                  <a:lnTo>
                    <a:pt x="844434" y="1234195"/>
                  </a:lnTo>
                  <a:lnTo>
                    <a:pt x="844173" y="1234487"/>
                  </a:lnTo>
                  <a:lnTo>
                    <a:pt x="844154" y="1234619"/>
                  </a:lnTo>
                  <a:lnTo>
                    <a:pt x="844071" y="1234714"/>
                  </a:lnTo>
                  <a:lnTo>
                    <a:pt x="843516" y="1234719"/>
                  </a:lnTo>
                  <a:lnTo>
                    <a:pt x="843350" y="1234914"/>
                  </a:lnTo>
                  <a:lnTo>
                    <a:pt x="843263" y="1235306"/>
                  </a:lnTo>
                  <a:lnTo>
                    <a:pt x="843191" y="1235811"/>
                  </a:lnTo>
                  <a:lnTo>
                    <a:pt x="843192" y="1235871"/>
                  </a:lnTo>
                  <a:lnTo>
                    <a:pt x="843199" y="1236216"/>
                  </a:lnTo>
                  <a:lnTo>
                    <a:pt x="843339" y="1236593"/>
                  </a:lnTo>
                  <a:lnTo>
                    <a:pt x="843509" y="1237253"/>
                  </a:lnTo>
                  <a:lnTo>
                    <a:pt x="843743" y="1237744"/>
                  </a:lnTo>
                  <a:lnTo>
                    <a:pt x="843947" y="1238109"/>
                  </a:lnTo>
                  <a:lnTo>
                    <a:pt x="844139" y="1238290"/>
                  </a:lnTo>
                  <a:lnTo>
                    <a:pt x="844366" y="1238472"/>
                  </a:lnTo>
                  <a:lnTo>
                    <a:pt x="844672" y="1238545"/>
                  </a:lnTo>
                  <a:lnTo>
                    <a:pt x="844589" y="1238741"/>
                  </a:lnTo>
                  <a:lnTo>
                    <a:pt x="844649" y="1238887"/>
                  </a:lnTo>
                  <a:lnTo>
                    <a:pt x="844876" y="1239050"/>
                  </a:lnTo>
                  <a:lnTo>
                    <a:pt x="845080" y="1239351"/>
                  </a:lnTo>
                  <a:lnTo>
                    <a:pt x="845287" y="1239646"/>
                  </a:lnTo>
                  <a:lnTo>
                    <a:pt x="845514" y="1239815"/>
                  </a:lnTo>
                  <a:lnTo>
                    <a:pt x="845654" y="1240110"/>
                  </a:lnTo>
                  <a:lnTo>
                    <a:pt x="845793" y="1240388"/>
                  </a:lnTo>
                  <a:lnTo>
                    <a:pt x="845990" y="1240424"/>
                  </a:lnTo>
                  <a:lnTo>
                    <a:pt x="846266" y="1240511"/>
                  </a:lnTo>
                  <a:lnTo>
                    <a:pt x="846587" y="1240843"/>
                  </a:lnTo>
                  <a:lnTo>
                    <a:pt x="846825" y="1241030"/>
                  </a:lnTo>
                  <a:lnTo>
                    <a:pt x="847115" y="1241116"/>
                  </a:lnTo>
                  <a:lnTo>
                    <a:pt x="847308" y="1241348"/>
                  </a:lnTo>
                  <a:lnTo>
                    <a:pt x="847629" y="1241480"/>
                  </a:lnTo>
                  <a:lnTo>
                    <a:pt x="847905" y="1241635"/>
                  </a:lnTo>
                  <a:lnTo>
                    <a:pt x="848146" y="1241785"/>
                  </a:lnTo>
                  <a:lnTo>
                    <a:pt x="848224" y="1241912"/>
                  </a:lnTo>
                  <a:lnTo>
                    <a:pt x="848369" y="1242149"/>
                  </a:lnTo>
                  <a:lnTo>
                    <a:pt x="848528" y="1242281"/>
                  </a:lnTo>
                  <a:lnTo>
                    <a:pt x="848769" y="1242399"/>
                  </a:lnTo>
                  <a:lnTo>
                    <a:pt x="849030" y="1242354"/>
                  </a:lnTo>
                  <a:lnTo>
                    <a:pt x="849242" y="1242458"/>
                  </a:lnTo>
                  <a:lnTo>
                    <a:pt x="849287" y="1242668"/>
                  </a:lnTo>
                  <a:lnTo>
                    <a:pt x="849446" y="1242804"/>
                  </a:lnTo>
                  <a:lnTo>
                    <a:pt x="849668" y="1243100"/>
                  </a:lnTo>
                  <a:lnTo>
                    <a:pt x="849895" y="1243268"/>
                  </a:lnTo>
                  <a:lnTo>
                    <a:pt x="850118" y="1243386"/>
                  </a:lnTo>
                  <a:lnTo>
                    <a:pt x="850276" y="1243569"/>
                  </a:lnTo>
                  <a:lnTo>
                    <a:pt x="850356" y="1243814"/>
                  </a:lnTo>
                  <a:lnTo>
                    <a:pt x="850563" y="1244096"/>
                  </a:lnTo>
                  <a:lnTo>
                    <a:pt x="850609" y="1244242"/>
                  </a:lnTo>
                  <a:lnTo>
                    <a:pt x="850563" y="1244483"/>
                  </a:lnTo>
                  <a:lnTo>
                    <a:pt x="850496" y="1244779"/>
                  </a:lnTo>
                  <a:lnTo>
                    <a:pt x="850688" y="1244847"/>
                  </a:lnTo>
                  <a:lnTo>
                    <a:pt x="850817" y="1245029"/>
                  </a:lnTo>
                  <a:lnTo>
                    <a:pt x="850892" y="1245325"/>
                  </a:lnTo>
                  <a:lnTo>
                    <a:pt x="850888" y="1245521"/>
                  </a:lnTo>
                  <a:lnTo>
                    <a:pt x="850590" y="1245857"/>
                  </a:lnTo>
                  <a:lnTo>
                    <a:pt x="850276" y="1246194"/>
                  </a:lnTo>
                  <a:lnTo>
                    <a:pt x="850307" y="1246376"/>
                  </a:lnTo>
                  <a:lnTo>
                    <a:pt x="850186" y="1246617"/>
                  </a:lnTo>
                  <a:lnTo>
                    <a:pt x="850020" y="1246795"/>
                  </a:lnTo>
                  <a:lnTo>
                    <a:pt x="849816" y="1247343"/>
                  </a:lnTo>
                  <a:lnTo>
                    <a:pt x="849551" y="1247617"/>
                  </a:lnTo>
                  <a:lnTo>
                    <a:pt x="849302" y="1247807"/>
                  </a:lnTo>
                  <a:lnTo>
                    <a:pt x="848905" y="1248171"/>
                  </a:lnTo>
                  <a:lnTo>
                    <a:pt x="848507" y="1248238"/>
                  </a:lnTo>
                  <a:lnTo>
                    <a:pt x="848234" y="1248345"/>
                  </a:lnTo>
                  <a:lnTo>
                    <a:pt x="847986" y="1248528"/>
                  </a:lnTo>
                  <a:lnTo>
                    <a:pt x="847679" y="1248726"/>
                  </a:lnTo>
                  <a:lnTo>
                    <a:pt x="847340" y="1248768"/>
                  </a:lnTo>
                  <a:lnTo>
                    <a:pt x="846851" y="1248817"/>
                  </a:lnTo>
                  <a:lnTo>
                    <a:pt x="846454" y="1248933"/>
                  </a:lnTo>
                  <a:lnTo>
                    <a:pt x="845824" y="1248958"/>
                  </a:lnTo>
                  <a:lnTo>
                    <a:pt x="845005" y="1248942"/>
                  </a:lnTo>
                  <a:lnTo>
                    <a:pt x="844334" y="1248958"/>
                  </a:lnTo>
                  <a:lnTo>
                    <a:pt x="843754" y="1248958"/>
                  </a:lnTo>
                  <a:lnTo>
                    <a:pt x="842976" y="1248942"/>
                  </a:lnTo>
                  <a:lnTo>
                    <a:pt x="842528" y="1248991"/>
                  </a:lnTo>
                  <a:lnTo>
                    <a:pt x="842288" y="1249024"/>
                  </a:lnTo>
                  <a:lnTo>
                    <a:pt x="841924" y="1249008"/>
                  </a:lnTo>
                  <a:lnTo>
                    <a:pt x="841609" y="1248933"/>
                  </a:lnTo>
                  <a:lnTo>
                    <a:pt x="841278" y="1248834"/>
                  </a:lnTo>
                  <a:lnTo>
                    <a:pt x="840624" y="1248710"/>
                  </a:lnTo>
                  <a:lnTo>
                    <a:pt x="840077" y="1248627"/>
                  </a:lnTo>
                  <a:lnTo>
                    <a:pt x="839796" y="1248561"/>
                  </a:lnTo>
                  <a:lnTo>
                    <a:pt x="839290" y="1248453"/>
                  </a:lnTo>
                  <a:lnTo>
                    <a:pt x="838901" y="1248379"/>
                  </a:lnTo>
                  <a:lnTo>
                    <a:pt x="838379" y="1248254"/>
                  </a:lnTo>
                  <a:lnTo>
                    <a:pt x="838090" y="1248171"/>
                  </a:lnTo>
                  <a:lnTo>
                    <a:pt x="837792" y="1248205"/>
                  </a:lnTo>
                  <a:lnTo>
                    <a:pt x="837377" y="1248213"/>
                  </a:lnTo>
                  <a:lnTo>
                    <a:pt x="837137" y="1248254"/>
                  </a:lnTo>
                  <a:lnTo>
                    <a:pt x="836773" y="1248329"/>
                  </a:lnTo>
                  <a:lnTo>
                    <a:pt x="836483" y="1248403"/>
                  </a:lnTo>
                  <a:lnTo>
                    <a:pt x="836409" y="1248536"/>
                  </a:lnTo>
                  <a:lnTo>
                    <a:pt x="836160" y="1248602"/>
                  </a:lnTo>
                  <a:lnTo>
                    <a:pt x="835620" y="1248599"/>
                  </a:lnTo>
                  <a:lnTo>
                    <a:pt x="835245" y="1248696"/>
                  </a:lnTo>
                  <a:lnTo>
                    <a:pt x="834981" y="1248874"/>
                  </a:lnTo>
                  <a:lnTo>
                    <a:pt x="834754" y="1248983"/>
                  </a:lnTo>
                  <a:lnTo>
                    <a:pt x="834726" y="1249117"/>
                  </a:lnTo>
                  <a:lnTo>
                    <a:pt x="834759" y="1249407"/>
                  </a:lnTo>
                  <a:lnTo>
                    <a:pt x="834781" y="1250107"/>
                  </a:lnTo>
                  <a:lnTo>
                    <a:pt x="834713" y="1250371"/>
                  </a:lnTo>
                  <a:lnTo>
                    <a:pt x="834675" y="1250712"/>
                  </a:lnTo>
                  <a:lnTo>
                    <a:pt x="834639" y="1250809"/>
                  </a:lnTo>
                  <a:lnTo>
                    <a:pt x="834573" y="1250985"/>
                  </a:lnTo>
                  <a:lnTo>
                    <a:pt x="834550" y="1251263"/>
                  </a:lnTo>
                  <a:lnTo>
                    <a:pt x="834546" y="1251590"/>
                  </a:lnTo>
                  <a:lnTo>
                    <a:pt x="834267" y="1251800"/>
                  </a:lnTo>
                  <a:lnTo>
                    <a:pt x="834165" y="1252041"/>
                  </a:lnTo>
                  <a:lnTo>
                    <a:pt x="833919" y="1252086"/>
                  </a:lnTo>
                  <a:lnTo>
                    <a:pt x="833640" y="1252246"/>
                  </a:lnTo>
                  <a:lnTo>
                    <a:pt x="833489" y="1252455"/>
                  </a:lnTo>
                  <a:lnTo>
                    <a:pt x="833179" y="1252614"/>
                  </a:lnTo>
                  <a:lnTo>
                    <a:pt x="832968" y="1252623"/>
                  </a:lnTo>
                  <a:lnTo>
                    <a:pt x="832870" y="1252787"/>
                  </a:lnTo>
                  <a:lnTo>
                    <a:pt x="832594" y="1252714"/>
                  </a:lnTo>
                  <a:lnTo>
                    <a:pt x="832141" y="1252482"/>
                  </a:lnTo>
                  <a:lnTo>
                    <a:pt x="831948" y="1252478"/>
                  </a:lnTo>
                  <a:lnTo>
                    <a:pt x="831703" y="1252423"/>
                  </a:lnTo>
                  <a:lnTo>
                    <a:pt x="831329" y="1252369"/>
                  </a:lnTo>
                  <a:lnTo>
                    <a:pt x="831121" y="1252382"/>
                  </a:lnTo>
                  <a:lnTo>
                    <a:pt x="830811" y="1252460"/>
                  </a:lnTo>
                  <a:lnTo>
                    <a:pt x="830158" y="1252737"/>
                  </a:lnTo>
                  <a:lnTo>
                    <a:pt x="829104" y="1253274"/>
                  </a:lnTo>
                  <a:lnTo>
                    <a:pt x="828481" y="1253661"/>
                  </a:lnTo>
                  <a:lnTo>
                    <a:pt x="827933" y="1254161"/>
                  </a:lnTo>
                  <a:lnTo>
                    <a:pt x="827737" y="1254616"/>
                  </a:lnTo>
                  <a:lnTo>
                    <a:pt x="827707" y="1254894"/>
                  </a:lnTo>
                  <a:lnTo>
                    <a:pt x="827828" y="1255231"/>
                  </a:lnTo>
                  <a:lnTo>
                    <a:pt x="827850" y="1255676"/>
                  </a:lnTo>
                  <a:lnTo>
                    <a:pt x="827813" y="1256150"/>
                  </a:lnTo>
                  <a:lnTo>
                    <a:pt x="827760" y="1256405"/>
                  </a:lnTo>
                  <a:lnTo>
                    <a:pt x="827612" y="1256814"/>
                  </a:lnTo>
                  <a:lnTo>
                    <a:pt x="827590" y="1257114"/>
                  </a:lnTo>
                  <a:lnTo>
                    <a:pt x="827665" y="1257374"/>
                  </a:lnTo>
                  <a:lnTo>
                    <a:pt x="827653" y="1257475"/>
                  </a:lnTo>
                  <a:lnTo>
                    <a:pt x="827628" y="1257688"/>
                  </a:lnTo>
                  <a:lnTo>
                    <a:pt x="827529" y="1258038"/>
                  </a:lnTo>
                  <a:lnTo>
                    <a:pt x="827601" y="1258293"/>
                  </a:lnTo>
                  <a:lnTo>
                    <a:pt x="827726" y="1258439"/>
                  </a:lnTo>
                  <a:lnTo>
                    <a:pt x="827816" y="1258725"/>
                  </a:lnTo>
                  <a:lnTo>
                    <a:pt x="827873" y="1259217"/>
                  </a:lnTo>
                  <a:lnTo>
                    <a:pt x="827945" y="1259553"/>
                  </a:lnTo>
                  <a:lnTo>
                    <a:pt x="827862" y="1259822"/>
                  </a:lnTo>
                  <a:lnTo>
                    <a:pt x="827903" y="1260058"/>
                  </a:lnTo>
                  <a:lnTo>
                    <a:pt x="827945" y="1260459"/>
                  </a:lnTo>
                  <a:lnTo>
                    <a:pt x="827767" y="1260741"/>
                  </a:lnTo>
                  <a:lnTo>
                    <a:pt x="827556" y="1261005"/>
                  </a:lnTo>
                  <a:lnTo>
                    <a:pt x="827348" y="1261210"/>
                  </a:lnTo>
                  <a:lnTo>
                    <a:pt x="827250" y="1261478"/>
                  </a:lnTo>
                  <a:lnTo>
                    <a:pt x="826853" y="1261469"/>
                  </a:lnTo>
                  <a:lnTo>
                    <a:pt x="826521" y="1261542"/>
                  </a:lnTo>
                  <a:lnTo>
                    <a:pt x="826328" y="1261797"/>
                  </a:lnTo>
                  <a:lnTo>
                    <a:pt x="826079" y="1261942"/>
                  </a:lnTo>
                  <a:lnTo>
                    <a:pt x="825607" y="1261947"/>
                  </a:lnTo>
                  <a:lnTo>
                    <a:pt x="825157" y="1261965"/>
                  </a:lnTo>
                  <a:lnTo>
                    <a:pt x="824614" y="1262051"/>
                  </a:lnTo>
                  <a:lnTo>
                    <a:pt x="824315" y="1262142"/>
                  </a:lnTo>
                  <a:lnTo>
                    <a:pt x="823794" y="1262502"/>
                  </a:lnTo>
                  <a:lnTo>
                    <a:pt x="823450" y="1262798"/>
                  </a:lnTo>
                  <a:lnTo>
                    <a:pt x="823080" y="1263048"/>
                  </a:lnTo>
                  <a:lnTo>
                    <a:pt x="822808" y="1263767"/>
                  </a:lnTo>
                  <a:lnTo>
                    <a:pt x="822651" y="1264046"/>
                  </a:lnTo>
                  <a:lnTo>
                    <a:pt x="822276" y="1264709"/>
                  </a:lnTo>
                  <a:lnTo>
                    <a:pt x="821736" y="1265450"/>
                  </a:lnTo>
                  <a:lnTo>
                    <a:pt x="821434" y="1266424"/>
                  </a:lnTo>
                  <a:lnTo>
                    <a:pt x="821067" y="1267239"/>
                  </a:lnTo>
                  <a:lnTo>
                    <a:pt x="820879" y="1267994"/>
                  </a:lnTo>
                  <a:lnTo>
                    <a:pt x="820792" y="1268540"/>
                  </a:lnTo>
                  <a:lnTo>
                    <a:pt x="820894" y="1269341"/>
                  </a:lnTo>
                  <a:lnTo>
                    <a:pt x="821090" y="1270379"/>
                  </a:lnTo>
                  <a:lnTo>
                    <a:pt x="821294" y="1271047"/>
                  </a:lnTo>
                  <a:lnTo>
                    <a:pt x="821532" y="1271953"/>
                  </a:lnTo>
                  <a:lnTo>
                    <a:pt x="821672" y="1272795"/>
                  </a:lnTo>
                  <a:lnTo>
                    <a:pt x="822091" y="1273464"/>
                  </a:lnTo>
                  <a:lnTo>
                    <a:pt x="822529" y="1273901"/>
                  </a:lnTo>
                  <a:lnTo>
                    <a:pt x="822778" y="1274083"/>
                  </a:lnTo>
                  <a:lnTo>
                    <a:pt x="823062" y="1274574"/>
                  </a:lnTo>
                  <a:lnTo>
                    <a:pt x="823352" y="1274679"/>
                  </a:lnTo>
                  <a:lnTo>
                    <a:pt x="823919" y="1274706"/>
                  </a:lnTo>
                  <a:lnTo>
                    <a:pt x="824229" y="1274770"/>
                  </a:lnTo>
                  <a:lnTo>
                    <a:pt x="824685" y="1275270"/>
                  </a:lnTo>
                  <a:lnTo>
                    <a:pt x="824810" y="1275470"/>
                  </a:lnTo>
                  <a:lnTo>
                    <a:pt x="825090" y="1276026"/>
                  </a:lnTo>
                  <a:lnTo>
                    <a:pt x="825554" y="1276385"/>
                  </a:lnTo>
                  <a:lnTo>
                    <a:pt x="825879" y="1276644"/>
                  </a:lnTo>
                  <a:lnTo>
                    <a:pt x="826034" y="1276858"/>
                  </a:lnTo>
                  <a:lnTo>
                    <a:pt x="825947" y="1277268"/>
                  </a:lnTo>
                  <a:lnTo>
                    <a:pt x="825747" y="1277500"/>
                  </a:lnTo>
                  <a:lnTo>
                    <a:pt x="825660" y="1278028"/>
                  </a:lnTo>
                  <a:lnTo>
                    <a:pt x="825811" y="1278383"/>
                  </a:lnTo>
                  <a:lnTo>
                    <a:pt x="826060" y="1278619"/>
                  </a:lnTo>
                  <a:lnTo>
                    <a:pt x="826249" y="1278933"/>
                  </a:lnTo>
                  <a:lnTo>
                    <a:pt x="826260" y="1279521"/>
                  </a:lnTo>
                  <a:lnTo>
                    <a:pt x="826468" y="1279780"/>
                  </a:lnTo>
                  <a:lnTo>
                    <a:pt x="826842" y="1280626"/>
                  </a:lnTo>
                  <a:lnTo>
                    <a:pt x="827148" y="1281063"/>
                  </a:lnTo>
                  <a:lnTo>
                    <a:pt x="827333" y="1281632"/>
                  </a:lnTo>
                  <a:lnTo>
                    <a:pt x="827412" y="1282196"/>
                  </a:lnTo>
                  <a:lnTo>
                    <a:pt x="827246" y="1282720"/>
                  </a:lnTo>
                  <a:lnTo>
                    <a:pt x="827121" y="1283247"/>
                  </a:lnTo>
                  <a:lnTo>
                    <a:pt x="827057" y="1283598"/>
                  </a:lnTo>
                  <a:lnTo>
                    <a:pt x="826951" y="1284062"/>
                  </a:lnTo>
                  <a:lnTo>
                    <a:pt x="826476" y="1284485"/>
                  </a:lnTo>
                  <a:lnTo>
                    <a:pt x="826411" y="1285013"/>
                  </a:lnTo>
                  <a:lnTo>
                    <a:pt x="826362" y="1285595"/>
                  </a:lnTo>
                  <a:lnTo>
                    <a:pt x="826279" y="1285909"/>
                  </a:lnTo>
                  <a:lnTo>
                    <a:pt x="826151" y="1286551"/>
                  </a:lnTo>
                  <a:lnTo>
                    <a:pt x="826121" y="1287156"/>
                  </a:lnTo>
                  <a:lnTo>
                    <a:pt x="826046" y="1287526"/>
                  </a:lnTo>
                  <a:lnTo>
                    <a:pt x="826038" y="1287566"/>
                  </a:lnTo>
                  <a:lnTo>
                    <a:pt x="826128" y="1288016"/>
                  </a:lnTo>
                  <a:lnTo>
                    <a:pt x="826200" y="1288330"/>
                  </a:lnTo>
                  <a:lnTo>
                    <a:pt x="826325" y="1289036"/>
                  </a:lnTo>
                  <a:lnTo>
                    <a:pt x="826332" y="1289623"/>
                  </a:lnTo>
                  <a:lnTo>
                    <a:pt x="826249" y="1290091"/>
                  </a:lnTo>
                  <a:lnTo>
                    <a:pt x="826298" y="1290483"/>
                  </a:lnTo>
                  <a:lnTo>
                    <a:pt x="826544" y="1291188"/>
                  </a:lnTo>
                  <a:lnTo>
                    <a:pt x="826623" y="1291971"/>
                  </a:lnTo>
                  <a:lnTo>
                    <a:pt x="826600" y="1292207"/>
                  </a:lnTo>
                  <a:lnTo>
                    <a:pt x="826578" y="1292540"/>
                  </a:lnTo>
                  <a:lnTo>
                    <a:pt x="826997" y="1292977"/>
                  </a:lnTo>
                  <a:lnTo>
                    <a:pt x="827072" y="1293172"/>
                  </a:lnTo>
                  <a:lnTo>
                    <a:pt x="826887" y="1293636"/>
                  </a:lnTo>
                  <a:lnTo>
                    <a:pt x="826823" y="1294105"/>
                  </a:lnTo>
                  <a:lnTo>
                    <a:pt x="826566" y="1294374"/>
                  </a:lnTo>
                  <a:lnTo>
                    <a:pt x="826328" y="1294683"/>
                  </a:lnTo>
                  <a:lnTo>
                    <a:pt x="826264" y="1295033"/>
                  </a:lnTo>
                  <a:lnTo>
                    <a:pt x="826177" y="1295539"/>
                  </a:lnTo>
                  <a:lnTo>
                    <a:pt x="826151" y="1295853"/>
                  </a:lnTo>
                  <a:lnTo>
                    <a:pt x="826264" y="1296030"/>
                  </a:lnTo>
                  <a:lnTo>
                    <a:pt x="826219" y="1296440"/>
                  </a:lnTo>
                  <a:lnTo>
                    <a:pt x="826547" y="1296622"/>
                  </a:lnTo>
                  <a:lnTo>
                    <a:pt x="826884" y="1296763"/>
                  </a:lnTo>
                  <a:lnTo>
                    <a:pt x="827269" y="1297022"/>
                  </a:lnTo>
                  <a:lnTo>
                    <a:pt x="827480" y="1297263"/>
                  </a:lnTo>
                  <a:lnTo>
                    <a:pt x="827688" y="1297541"/>
                  </a:lnTo>
                  <a:lnTo>
                    <a:pt x="827797" y="1297951"/>
                  </a:lnTo>
                  <a:lnTo>
                    <a:pt x="827639" y="1298183"/>
                  </a:lnTo>
                  <a:lnTo>
                    <a:pt x="827809" y="1298497"/>
                  </a:lnTo>
                  <a:lnTo>
                    <a:pt x="827843" y="1298811"/>
                  </a:lnTo>
                  <a:lnTo>
                    <a:pt x="828051" y="1299225"/>
                  </a:lnTo>
                  <a:lnTo>
                    <a:pt x="827964" y="1299771"/>
                  </a:lnTo>
                  <a:lnTo>
                    <a:pt x="827994" y="1300240"/>
                  </a:lnTo>
                  <a:lnTo>
                    <a:pt x="828126" y="1300553"/>
                  </a:lnTo>
                  <a:lnTo>
                    <a:pt x="828353" y="1300754"/>
                  </a:lnTo>
                  <a:lnTo>
                    <a:pt x="828719" y="1301191"/>
                  </a:lnTo>
                  <a:lnTo>
                    <a:pt x="828927" y="1301523"/>
                  </a:lnTo>
                  <a:lnTo>
                    <a:pt x="829168" y="1301960"/>
                  </a:lnTo>
                  <a:lnTo>
                    <a:pt x="829119" y="1302123"/>
                  </a:lnTo>
                  <a:lnTo>
                    <a:pt x="829170" y="1302333"/>
                  </a:lnTo>
                  <a:lnTo>
                    <a:pt x="829229" y="1302574"/>
                  </a:lnTo>
                  <a:lnTo>
                    <a:pt x="829471" y="1303161"/>
                  </a:lnTo>
                  <a:lnTo>
                    <a:pt x="829520" y="1303694"/>
                  </a:lnTo>
                  <a:lnTo>
                    <a:pt x="829512" y="1304062"/>
                  </a:lnTo>
                  <a:lnTo>
                    <a:pt x="829761" y="1304417"/>
                  </a:lnTo>
                  <a:lnTo>
                    <a:pt x="830045" y="1304795"/>
                  </a:lnTo>
                  <a:lnTo>
                    <a:pt x="830226" y="1305619"/>
                  </a:lnTo>
                  <a:lnTo>
                    <a:pt x="830320" y="1305873"/>
                  </a:lnTo>
                  <a:lnTo>
                    <a:pt x="830373" y="1306087"/>
                  </a:lnTo>
                  <a:lnTo>
                    <a:pt x="830252" y="1306397"/>
                  </a:lnTo>
                  <a:lnTo>
                    <a:pt x="830226" y="1306711"/>
                  </a:lnTo>
                  <a:lnTo>
                    <a:pt x="830283" y="1306888"/>
                  </a:lnTo>
                  <a:lnTo>
                    <a:pt x="830653" y="1306875"/>
                  </a:lnTo>
                  <a:lnTo>
                    <a:pt x="830921" y="1307189"/>
                  </a:lnTo>
                  <a:lnTo>
                    <a:pt x="830947" y="1307776"/>
                  </a:lnTo>
                  <a:lnTo>
                    <a:pt x="830955" y="1308499"/>
                  </a:lnTo>
                  <a:lnTo>
                    <a:pt x="830698" y="1308809"/>
                  </a:lnTo>
                  <a:lnTo>
                    <a:pt x="830807" y="1309236"/>
                  </a:lnTo>
                  <a:lnTo>
                    <a:pt x="830902" y="1309355"/>
                  </a:lnTo>
                  <a:lnTo>
                    <a:pt x="831246" y="1309619"/>
                  </a:lnTo>
                  <a:lnTo>
                    <a:pt x="831706" y="1310092"/>
                  </a:lnTo>
                  <a:lnTo>
                    <a:pt x="832126" y="1310647"/>
                  </a:lnTo>
                  <a:lnTo>
                    <a:pt x="832526" y="1311043"/>
                  </a:lnTo>
                  <a:lnTo>
                    <a:pt x="832945" y="1311498"/>
                  </a:lnTo>
                  <a:lnTo>
                    <a:pt x="832934" y="1312204"/>
                  </a:lnTo>
                  <a:lnTo>
                    <a:pt x="832726" y="1312490"/>
                  </a:lnTo>
                  <a:lnTo>
                    <a:pt x="832299" y="1313196"/>
                  </a:lnTo>
                  <a:lnTo>
                    <a:pt x="832333" y="1313533"/>
                  </a:lnTo>
                  <a:lnTo>
                    <a:pt x="832409" y="1313833"/>
                  </a:lnTo>
                  <a:lnTo>
                    <a:pt x="832288" y="1314106"/>
                  </a:lnTo>
                  <a:lnTo>
                    <a:pt x="832107" y="1314320"/>
                  </a:lnTo>
                  <a:lnTo>
                    <a:pt x="832080" y="1314675"/>
                  </a:lnTo>
                  <a:lnTo>
                    <a:pt x="832129" y="1315075"/>
                  </a:lnTo>
                  <a:lnTo>
                    <a:pt x="832209" y="1315253"/>
                  </a:lnTo>
                  <a:lnTo>
                    <a:pt x="832122" y="1315744"/>
                  </a:lnTo>
                  <a:lnTo>
                    <a:pt x="832111" y="1316299"/>
                  </a:lnTo>
                  <a:lnTo>
                    <a:pt x="831910" y="1316536"/>
                  </a:lnTo>
                  <a:lnTo>
                    <a:pt x="831612" y="1316609"/>
                  </a:lnTo>
                  <a:lnTo>
                    <a:pt x="831215" y="1316741"/>
                  </a:lnTo>
                  <a:lnTo>
                    <a:pt x="830996" y="1316996"/>
                  </a:lnTo>
                  <a:lnTo>
                    <a:pt x="830675" y="1317383"/>
                  </a:lnTo>
                  <a:lnTo>
                    <a:pt x="830490" y="1317660"/>
                  </a:lnTo>
                  <a:lnTo>
                    <a:pt x="830369" y="1317874"/>
                  </a:lnTo>
                  <a:lnTo>
                    <a:pt x="830094" y="1317851"/>
                  </a:lnTo>
                  <a:lnTo>
                    <a:pt x="829935" y="1317888"/>
                  </a:lnTo>
                  <a:lnTo>
                    <a:pt x="829674" y="1318238"/>
                  </a:lnTo>
                  <a:lnTo>
                    <a:pt x="829059" y="1318484"/>
                  </a:lnTo>
                  <a:lnTo>
                    <a:pt x="828723" y="1318598"/>
                  </a:lnTo>
                  <a:lnTo>
                    <a:pt x="828349" y="1318630"/>
                  </a:lnTo>
                  <a:lnTo>
                    <a:pt x="827892" y="1318702"/>
                  </a:lnTo>
                  <a:lnTo>
                    <a:pt x="827518" y="1318793"/>
                  </a:lnTo>
                  <a:lnTo>
                    <a:pt x="827239" y="1318848"/>
                  </a:lnTo>
                  <a:lnTo>
                    <a:pt x="827080" y="1319066"/>
                  </a:lnTo>
                  <a:lnTo>
                    <a:pt x="826766" y="1318998"/>
                  </a:lnTo>
                  <a:lnTo>
                    <a:pt x="826370" y="1319012"/>
                  </a:lnTo>
                  <a:lnTo>
                    <a:pt x="825762" y="1318962"/>
                  </a:lnTo>
                  <a:lnTo>
                    <a:pt x="825426" y="1318880"/>
                  </a:lnTo>
                  <a:lnTo>
                    <a:pt x="824285" y="1318821"/>
                  </a:lnTo>
                  <a:lnTo>
                    <a:pt x="823949" y="1318853"/>
                  </a:lnTo>
                  <a:lnTo>
                    <a:pt x="823556" y="1318707"/>
                  </a:lnTo>
                  <a:lnTo>
                    <a:pt x="823148" y="1318406"/>
                  </a:lnTo>
                  <a:lnTo>
                    <a:pt x="822699" y="1318179"/>
                  </a:lnTo>
                  <a:lnTo>
                    <a:pt x="822329" y="1317956"/>
                  </a:lnTo>
                  <a:lnTo>
                    <a:pt x="821996" y="1317838"/>
                  </a:lnTo>
                  <a:lnTo>
                    <a:pt x="821728" y="1317879"/>
                  </a:lnTo>
                  <a:lnTo>
                    <a:pt x="821313" y="1317560"/>
                  </a:lnTo>
                  <a:lnTo>
                    <a:pt x="820916" y="1317464"/>
                  </a:lnTo>
                  <a:lnTo>
                    <a:pt x="820561" y="1317392"/>
                  </a:lnTo>
                  <a:lnTo>
                    <a:pt x="820146" y="1317028"/>
                  </a:lnTo>
                  <a:lnTo>
                    <a:pt x="819881" y="1316955"/>
                  </a:lnTo>
                  <a:lnTo>
                    <a:pt x="819304" y="1316768"/>
                  </a:lnTo>
                  <a:lnTo>
                    <a:pt x="818907" y="1316695"/>
                  </a:lnTo>
                  <a:lnTo>
                    <a:pt x="818375" y="1316482"/>
                  </a:lnTo>
                  <a:lnTo>
                    <a:pt x="817936" y="1316254"/>
                  </a:lnTo>
                  <a:lnTo>
                    <a:pt x="817434" y="1315822"/>
                  </a:lnTo>
                  <a:lnTo>
                    <a:pt x="817215" y="1315571"/>
                  </a:lnTo>
                  <a:lnTo>
                    <a:pt x="817151" y="1315257"/>
                  </a:lnTo>
                  <a:lnTo>
                    <a:pt x="817204" y="1314834"/>
                  </a:lnTo>
                  <a:lnTo>
                    <a:pt x="817117" y="1314634"/>
                  </a:lnTo>
                  <a:lnTo>
                    <a:pt x="816766" y="1314447"/>
                  </a:lnTo>
                  <a:lnTo>
                    <a:pt x="816369" y="1314242"/>
                  </a:lnTo>
                  <a:lnTo>
                    <a:pt x="816018" y="1314033"/>
                  </a:lnTo>
                  <a:lnTo>
                    <a:pt x="815603" y="1313737"/>
                  </a:lnTo>
                  <a:lnTo>
                    <a:pt x="815315" y="1313487"/>
                  </a:lnTo>
                  <a:lnTo>
                    <a:pt x="815051" y="1313369"/>
                  </a:lnTo>
                  <a:lnTo>
                    <a:pt x="814469" y="1313696"/>
                  </a:lnTo>
                  <a:lnTo>
                    <a:pt x="814243" y="1313960"/>
                  </a:lnTo>
                  <a:lnTo>
                    <a:pt x="814058" y="1314356"/>
                  </a:lnTo>
                  <a:lnTo>
                    <a:pt x="813918" y="1314688"/>
                  </a:lnTo>
                  <a:lnTo>
                    <a:pt x="813759" y="1314934"/>
                  </a:lnTo>
                  <a:lnTo>
                    <a:pt x="813975" y="1315139"/>
                  </a:lnTo>
                  <a:lnTo>
                    <a:pt x="814262" y="1315389"/>
                  </a:lnTo>
                  <a:lnTo>
                    <a:pt x="814526" y="1315503"/>
                  </a:lnTo>
                  <a:lnTo>
                    <a:pt x="814707" y="1315348"/>
                  </a:lnTo>
                  <a:lnTo>
                    <a:pt x="815259" y="1315671"/>
                  </a:lnTo>
                  <a:lnTo>
                    <a:pt x="815674" y="1315944"/>
                  </a:lnTo>
                  <a:lnTo>
                    <a:pt x="816464" y="1316609"/>
                  </a:lnTo>
                  <a:lnTo>
                    <a:pt x="816924" y="1316973"/>
                  </a:lnTo>
                  <a:lnTo>
                    <a:pt x="817540" y="1317428"/>
                  </a:lnTo>
                  <a:lnTo>
                    <a:pt x="818394" y="1318202"/>
                  </a:lnTo>
                  <a:lnTo>
                    <a:pt x="818850" y="1318657"/>
                  </a:lnTo>
                  <a:lnTo>
                    <a:pt x="819243" y="1319107"/>
                  </a:lnTo>
                  <a:lnTo>
                    <a:pt x="819527" y="1319517"/>
                  </a:lnTo>
                  <a:lnTo>
                    <a:pt x="819655" y="1319631"/>
                  </a:lnTo>
                  <a:lnTo>
                    <a:pt x="819738" y="1319986"/>
                  </a:lnTo>
                  <a:lnTo>
                    <a:pt x="819893" y="1320122"/>
                  </a:lnTo>
                  <a:lnTo>
                    <a:pt x="820135" y="1320309"/>
                  </a:lnTo>
                  <a:lnTo>
                    <a:pt x="820218" y="1320577"/>
                  </a:lnTo>
                  <a:lnTo>
                    <a:pt x="819764" y="1321214"/>
                  </a:lnTo>
                  <a:lnTo>
                    <a:pt x="819670" y="1321460"/>
                  </a:lnTo>
                  <a:lnTo>
                    <a:pt x="819508" y="1321924"/>
                  </a:lnTo>
                  <a:lnTo>
                    <a:pt x="819281" y="1322211"/>
                  </a:lnTo>
                  <a:lnTo>
                    <a:pt x="819187" y="1322457"/>
                  </a:lnTo>
                  <a:lnTo>
                    <a:pt x="818960" y="1322744"/>
                  </a:lnTo>
                  <a:lnTo>
                    <a:pt x="818597" y="1323071"/>
                  </a:lnTo>
                  <a:lnTo>
                    <a:pt x="818412" y="1323467"/>
                  </a:lnTo>
                  <a:lnTo>
                    <a:pt x="818208" y="1323845"/>
                  </a:lnTo>
                  <a:lnTo>
                    <a:pt x="818091" y="1324154"/>
                  </a:lnTo>
                  <a:lnTo>
                    <a:pt x="817574" y="1324569"/>
                  </a:lnTo>
                  <a:lnTo>
                    <a:pt x="817351" y="1324723"/>
                  </a:lnTo>
                  <a:lnTo>
                    <a:pt x="817166" y="1325078"/>
                  </a:lnTo>
                  <a:lnTo>
                    <a:pt x="816830" y="1325251"/>
                  </a:lnTo>
                  <a:lnTo>
                    <a:pt x="816316" y="1325242"/>
                  </a:lnTo>
                  <a:lnTo>
                    <a:pt x="816075" y="1325306"/>
                  </a:lnTo>
                  <a:lnTo>
                    <a:pt x="815689" y="1325679"/>
                  </a:lnTo>
                  <a:lnTo>
                    <a:pt x="815417" y="1325852"/>
                  </a:lnTo>
                  <a:lnTo>
                    <a:pt x="814998" y="1325820"/>
                  </a:lnTo>
                  <a:lnTo>
                    <a:pt x="814575" y="1325857"/>
                  </a:lnTo>
                  <a:lnTo>
                    <a:pt x="814175" y="1325738"/>
                  </a:lnTo>
                  <a:lnTo>
                    <a:pt x="813710" y="1325643"/>
                  </a:lnTo>
                  <a:lnTo>
                    <a:pt x="813378" y="1325661"/>
                  </a:lnTo>
                  <a:lnTo>
                    <a:pt x="812936" y="1325406"/>
                  </a:lnTo>
                  <a:lnTo>
                    <a:pt x="812540" y="1325401"/>
                  </a:lnTo>
                  <a:lnTo>
                    <a:pt x="811848" y="1325067"/>
                  </a:lnTo>
                  <a:lnTo>
                    <a:pt x="811191" y="1324751"/>
                  </a:lnTo>
                  <a:lnTo>
                    <a:pt x="810749" y="1324746"/>
                  </a:lnTo>
                  <a:lnTo>
                    <a:pt x="810070" y="1324200"/>
                  </a:lnTo>
                  <a:lnTo>
                    <a:pt x="809613" y="1323704"/>
                  </a:lnTo>
                  <a:lnTo>
                    <a:pt x="809243" y="1323549"/>
                  </a:lnTo>
                  <a:lnTo>
                    <a:pt x="808827" y="1323244"/>
                  </a:lnTo>
                  <a:lnTo>
                    <a:pt x="808487" y="1322989"/>
                  </a:lnTo>
                  <a:lnTo>
                    <a:pt x="807996" y="1322607"/>
                  </a:lnTo>
                  <a:lnTo>
                    <a:pt x="807585" y="1322202"/>
                  </a:lnTo>
                  <a:lnTo>
                    <a:pt x="807486" y="1321979"/>
                  </a:lnTo>
                  <a:lnTo>
                    <a:pt x="807097" y="1321674"/>
                  </a:lnTo>
                  <a:lnTo>
                    <a:pt x="806848" y="1321720"/>
                  </a:lnTo>
                  <a:lnTo>
                    <a:pt x="806308" y="1321510"/>
                  </a:lnTo>
                  <a:lnTo>
                    <a:pt x="805451" y="1321073"/>
                  </a:lnTo>
                  <a:lnTo>
                    <a:pt x="805374" y="1321031"/>
                  </a:lnTo>
                  <a:lnTo>
                    <a:pt x="804790" y="1320741"/>
                  </a:lnTo>
                  <a:lnTo>
                    <a:pt x="804420" y="1320486"/>
                  </a:lnTo>
                  <a:lnTo>
                    <a:pt x="803559" y="1320150"/>
                  </a:lnTo>
                  <a:lnTo>
                    <a:pt x="803117" y="1320090"/>
                  </a:lnTo>
                  <a:lnTo>
                    <a:pt x="802622" y="1320031"/>
                  </a:lnTo>
                  <a:lnTo>
                    <a:pt x="802037" y="1319726"/>
                  </a:lnTo>
                  <a:lnTo>
                    <a:pt x="801394" y="1319467"/>
                  </a:lnTo>
                  <a:lnTo>
                    <a:pt x="800533" y="1319153"/>
                  </a:lnTo>
                  <a:lnTo>
                    <a:pt x="799748" y="1318916"/>
                  </a:lnTo>
                  <a:lnTo>
                    <a:pt x="799499" y="1318884"/>
                  </a:lnTo>
                  <a:lnTo>
                    <a:pt x="799053" y="1318930"/>
                  </a:lnTo>
                  <a:lnTo>
                    <a:pt x="798732" y="1318825"/>
                  </a:lnTo>
                  <a:lnTo>
                    <a:pt x="798471" y="1318934"/>
                  </a:lnTo>
                  <a:lnTo>
                    <a:pt x="798275" y="1318934"/>
                  </a:lnTo>
                  <a:lnTo>
                    <a:pt x="798008" y="1318870"/>
                  </a:lnTo>
                  <a:lnTo>
                    <a:pt x="797931" y="1318853"/>
                  </a:lnTo>
                  <a:lnTo>
                    <a:pt x="797607" y="1318821"/>
                  </a:lnTo>
                  <a:lnTo>
                    <a:pt x="797338" y="1318766"/>
                  </a:lnTo>
                  <a:lnTo>
                    <a:pt x="796844" y="1318784"/>
                  </a:lnTo>
                  <a:lnTo>
                    <a:pt x="796349" y="1318752"/>
                  </a:lnTo>
                  <a:lnTo>
                    <a:pt x="796224" y="1318675"/>
                  </a:lnTo>
                  <a:lnTo>
                    <a:pt x="796077" y="1318721"/>
                  </a:lnTo>
                  <a:lnTo>
                    <a:pt x="795801" y="1318916"/>
                  </a:lnTo>
                  <a:lnTo>
                    <a:pt x="795480" y="1318912"/>
                  </a:lnTo>
                  <a:lnTo>
                    <a:pt x="795110" y="1318830"/>
                  </a:lnTo>
                  <a:lnTo>
                    <a:pt x="794910" y="1318975"/>
                  </a:lnTo>
                  <a:lnTo>
                    <a:pt x="794359" y="1319262"/>
                  </a:lnTo>
                  <a:lnTo>
                    <a:pt x="793981" y="1319681"/>
                  </a:lnTo>
                  <a:lnTo>
                    <a:pt x="793777" y="1320172"/>
                  </a:lnTo>
                  <a:lnTo>
                    <a:pt x="793596" y="1320641"/>
                  </a:lnTo>
                  <a:lnTo>
                    <a:pt x="793614" y="1320964"/>
                  </a:lnTo>
                  <a:lnTo>
                    <a:pt x="793830" y="1321342"/>
                  </a:lnTo>
                  <a:lnTo>
                    <a:pt x="793985" y="1321642"/>
                  </a:lnTo>
                  <a:lnTo>
                    <a:pt x="794034" y="1321888"/>
                  </a:lnTo>
                  <a:lnTo>
                    <a:pt x="794223" y="1322289"/>
                  </a:lnTo>
                  <a:lnTo>
                    <a:pt x="794464" y="1322593"/>
                  </a:lnTo>
                  <a:lnTo>
                    <a:pt x="794831" y="1323044"/>
                  </a:lnTo>
                  <a:lnTo>
                    <a:pt x="795095" y="1323399"/>
                  </a:lnTo>
                  <a:lnTo>
                    <a:pt x="795337" y="1323677"/>
                  </a:lnTo>
                  <a:lnTo>
                    <a:pt x="795480" y="1323950"/>
                  </a:lnTo>
                  <a:lnTo>
                    <a:pt x="795695" y="1324377"/>
                  </a:lnTo>
                  <a:lnTo>
                    <a:pt x="796035" y="1324782"/>
                  </a:lnTo>
                  <a:lnTo>
                    <a:pt x="796326" y="1325206"/>
                  </a:lnTo>
                  <a:lnTo>
                    <a:pt x="796447" y="1325483"/>
                  </a:lnTo>
                  <a:lnTo>
                    <a:pt x="796855" y="1326089"/>
                  </a:lnTo>
                  <a:lnTo>
                    <a:pt x="797074" y="1326389"/>
                  </a:lnTo>
                  <a:lnTo>
                    <a:pt x="797414" y="1326767"/>
                  </a:lnTo>
                  <a:lnTo>
                    <a:pt x="797584" y="1326917"/>
                  </a:lnTo>
                  <a:lnTo>
                    <a:pt x="798045" y="1327572"/>
                  </a:lnTo>
                  <a:lnTo>
                    <a:pt x="798111" y="1327724"/>
                  </a:lnTo>
                  <a:lnTo>
                    <a:pt x="798207" y="1327945"/>
                  </a:lnTo>
                  <a:lnTo>
                    <a:pt x="798524" y="1328228"/>
                  </a:lnTo>
                  <a:lnTo>
                    <a:pt x="798819" y="1328555"/>
                  </a:lnTo>
                  <a:lnTo>
                    <a:pt x="799083" y="1328883"/>
                  </a:lnTo>
                  <a:lnTo>
                    <a:pt x="799374" y="1329361"/>
                  </a:lnTo>
                  <a:lnTo>
                    <a:pt x="799521" y="1329584"/>
                  </a:lnTo>
                  <a:lnTo>
                    <a:pt x="799974" y="1330339"/>
                  </a:lnTo>
                  <a:lnTo>
                    <a:pt x="800069" y="1330713"/>
                  </a:lnTo>
                  <a:lnTo>
                    <a:pt x="800016" y="1331058"/>
                  </a:lnTo>
                  <a:lnTo>
                    <a:pt x="800107" y="1331409"/>
                  </a:lnTo>
                  <a:lnTo>
                    <a:pt x="799956" y="1331655"/>
                  </a:lnTo>
                  <a:lnTo>
                    <a:pt x="799850" y="1331928"/>
                  </a:lnTo>
                  <a:lnTo>
                    <a:pt x="799971" y="1332228"/>
                  </a:lnTo>
                  <a:lnTo>
                    <a:pt x="799642" y="1332492"/>
                  </a:lnTo>
                  <a:lnTo>
                    <a:pt x="799438" y="1332838"/>
                  </a:lnTo>
                  <a:lnTo>
                    <a:pt x="799332" y="1333307"/>
                  </a:lnTo>
                  <a:lnTo>
                    <a:pt x="799204" y="1333703"/>
                  </a:lnTo>
                  <a:lnTo>
                    <a:pt x="798951" y="1333798"/>
                  </a:lnTo>
                  <a:lnTo>
                    <a:pt x="798634" y="1333744"/>
                  </a:lnTo>
                  <a:lnTo>
                    <a:pt x="798286" y="1333712"/>
                  </a:lnTo>
                  <a:lnTo>
                    <a:pt x="797965" y="1333730"/>
                  </a:lnTo>
                  <a:lnTo>
                    <a:pt x="797754" y="1333653"/>
                  </a:lnTo>
                  <a:lnTo>
                    <a:pt x="797554" y="1333821"/>
                  </a:lnTo>
                  <a:lnTo>
                    <a:pt x="797452" y="1334167"/>
                  </a:lnTo>
                  <a:lnTo>
                    <a:pt x="797297" y="1334490"/>
                  </a:lnTo>
                  <a:lnTo>
                    <a:pt x="796968" y="1334831"/>
                  </a:lnTo>
                  <a:lnTo>
                    <a:pt x="796643" y="1335100"/>
                  </a:lnTo>
                  <a:lnTo>
                    <a:pt x="796194" y="1335191"/>
                  </a:lnTo>
                  <a:lnTo>
                    <a:pt x="795820" y="1335359"/>
                  </a:lnTo>
                  <a:lnTo>
                    <a:pt x="795499" y="1335478"/>
                  </a:lnTo>
                  <a:lnTo>
                    <a:pt x="795280" y="1335200"/>
                  </a:lnTo>
                  <a:lnTo>
                    <a:pt x="795129" y="1335323"/>
                  </a:lnTo>
                  <a:lnTo>
                    <a:pt x="795099" y="1335719"/>
                  </a:lnTo>
                  <a:lnTo>
                    <a:pt x="794725" y="1335860"/>
                  </a:lnTo>
                  <a:lnTo>
                    <a:pt x="794306" y="1335905"/>
                  </a:lnTo>
                  <a:lnTo>
                    <a:pt x="793856" y="1336097"/>
                  </a:lnTo>
                  <a:lnTo>
                    <a:pt x="793622" y="1336688"/>
                  </a:lnTo>
                  <a:lnTo>
                    <a:pt x="793471" y="1336984"/>
                  </a:lnTo>
                  <a:lnTo>
                    <a:pt x="793218" y="1337125"/>
                  </a:lnTo>
                  <a:lnTo>
                    <a:pt x="792939" y="1337571"/>
                  </a:lnTo>
                  <a:lnTo>
                    <a:pt x="792685" y="1338013"/>
                  </a:lnTo>
                  <a:lnTo>
                    <a:pt x="792330" y="1338427"/>
                  </a:lnTo>
                  <a:lnTo>
                    <a:pt x="792093" y="1339369"/>
                  </a:lnTo>
                  <a:lnTo>
                    <a:pt x="791934" y="1339860"/>
                  </a:lnTo>
                  <a:lnTo>
                    <a:pt x="791922" y="1340584"/>
                  </a:lnTo>
                  <a:lnTo>
                    <a:pt x="792259" y="1341135"/>
                  </a:lnTo>
                  <a:lnTo>
                    <a:pt x="792300" y="1341658"/>
                  </a:lnTo>
                  <a:lnTo>
                    <a:pt x="792391" y="1342181"/>
                  </a:lnTo>
                  <a:lnTo>
                    <a:pt x="792357" y="1342678"/>
                  </a:lnTo>
                  <a:lnTo>
                    <a:pt x="792206" y="1342996"/>
                  </a:lnTo>
                  <a:lnTo>
                    <a:pt x="791390" y="1342860"/>
                  </a:lnTo>
                  <a:lnTo>
                    <a:pt x="790948" y="1342728"/>
                  </a:lnTo>
                  <a:lnTo>
                    <a:pt x="790408" y="1342518"/>
                  </a:lnTo>
                  <a:lnTo>
                    <a:pt x="789868" y="1342213"/>
                  </a:lnTo>
                  <a:lnTo>
                    <a:pt x="789555" y="1341786"/>
                  </a:lnTo>
                  <a:lnTo>
                    <a:pt x="788943" y="1341426"/>
                  </a:lnTo>
                  <a:lnTo>
                    <a:pt x="788486" y="1341258"/>
                  </a:lnTo>
                  <a:lnTo>
                    <a:pt x="787844" y="1341176"/>
                  </a:lnTo>
                  <a:lnTo>
                    <a:pt x="786348" y="1341845"/>
                  </a:lnTo>
                  <a:lnTo>
                    <a:pt x="785645" y="1342338"/>
                  </a:lnTo>
                  <a:lnTo>
                    <a:pt x="784924" y="1342837"/>
                  </a:lnTo>
                  <a:lnTo>
                    <a:pt x="783984" y="1343720"/>
                  </a:lnTo>
                  <a:lnTo>
                    <a:pt x="783365" y="1344498"/>
                  </a:lnTo>
                  <a:lnTo>
                    <a:pt x="782726" y="1345581"/>
                  </a:lnTo>
                  <a:lnTo>
                    <a:pt x="781997" y="1346997"/>
                  </a:lnTo>
                  <a:lnTo>
                    <a:pt x="781565" y="1347982"/>
                  </a:lnTo>
                  <a:lnTo>
                    <a:pt x="781223" y="1348772"/>
                  </a:lnTo>
                  <a:lnTo>
                    <a:pt x="780759" y="1349978"/>
                  </a:lnTo>
                  <a:lnTo>
                    <a:pt x="780309" y="1351830"/>
                  </a:lnTo>
                  <a:lnTo>
                    <a:pt x="780079" y="1353737"/>
                  </a:lnTo>
                  <a:lnTo>
                    <a:pt x="780101" y="1355226"/>
                  </a:lnTo>
                  <a:lnTo>
                    <a:pt x="780245" y="1355553"/>
                  </a:lnTo>
                  <a:lnTo>
                    <a:pt x="780461" y="1355776"/>
                  </a:lnTo>
                  <a:lnTo>
                    <a:pt x="780755" y="1356081"/>
                  </a:lnTo>
                  <a:lnTo>
                    <a:pt x="781125" y="1356113"/>
                  </a:lnTo>
                  <a:lnTo>
                    <a:pt x="781533" y="1356159"/>
                  </a:lnTo>
                  <a:lnTo>
                    <a:pt x="781775" y="1356359"/>
                  </a:lnTo>
                  <a:lnTo>
                    <a:pt x="782016" y="1356810"/>
                  </a:lnTo>
                  <a:lnTo>
                    <a:pt x="782126" y="1357556"/>
                  </a:lnTo>
                  <a:lnTo>
                    <a:pt x="782220" y="1357956"/>
                  </a:lnTo>
                  <a:lnTo>
                    <a:pt x="782330" y="1358753"/>
                  </a:lnTo>
                  <a:lnTo>
                    <a:pt x="782541" y="1359276"/>
                  </a:lnTo>
                  <a:lnTo>
                    <a:pt x="782730" y="1359650"/>
                  </a:lnTo>
                  <a:lnTo>
                    <a:pt x="783157" y="1360091"/>
                  </a:lnTo>
                  <a:lnTo>
                    <a:pt x="783376" y="1360646"/>
                  </a:lnTo>
                  <a:lnTo>
                    <a:pt x="783754" y="1361083"/>
                  </a:lnTo>
                  <a:lnTo>
                    <a:pt x="783652" y="1361793"/>
                  </a:lnTo>
                  <a:lnTo>
                    <a:pt x="783599" y="1362248"/>
                  </a:lnTo>
                  <a:lnTo>
                    <a:pt x="783754" y="1362572"/>
                  </a:lnTo>
                  <a:lnTo>
                    <a:pt x="784226" y="1362881"/>
                  </a:lnTo>
                  <a:lnTo>
                    <a:pt x="784244" y="1363154"/>
                  </a:lnTo>
                  <a:lnTo>
                    <a:pt x="784354" y="1363386"/>
                  </a:lnTo>
                  <a:lnTo>
                    <a:pt x="784505" y="1363801"/>
                  </a:lnTo>
                  <a:lnTo>
                    <a:pt x="784630" y="1364579"/>
                  </a:lnTo>
                  <a:lnTo>
                    <a:pt x="785007" y="1365321"/>
                  </a:lnTo>
                  <a:lnTo>
                    <a:pt x="785427" y="1366104"/>
                  </a:lnTo>
                  <a:lnTo>
                    <a:pt x="785695" y="1366272"/>
                  </a:lnTo>
                  <a:lnTo>
                    <a:pt x="785895" y="1366754"/>
                  </a:lnTo>
                  <a:lnTo>
                    <a:pt x="785661" y="1367050"/>
                  </a:lnTo>
                  <a:lnTo>
                    <a:pt x="785698" y="1367460"/>
                  </a:lnTo>
                  <a:lnTo>
                    <a:pt x="785649" y="1367756"/>
                  </a:lnTo>
                  <a:lnTo>
                    <a:pt x="785793" y="1368652"/>
                  </a:lnTo>
                  <a:lnTo>
                    <a:pt x="786103" y="1369253"/>
                  </a:lnTo>
                  <a:lnTo>
                    <a:pt x="786393" y="1369485"/>
                  </a:lnTo>
                  <a:lnTo>
                    <a:pt x="786733" y="1369540"/>
                  </a:lnTo>
                  <a:lnTo>
                    <a:pt x="787326" y="1369663"/>
                  </a:lnTo>
                  <a:lnTo>
                    <a:pt x="787870" y="1369740"/>
                  </a:lnTo>
                  <a:lnTo>
                    <a:pt x="788440" y="1369936"/>
                  </a:lnTo>
                  <a:lnTo>
                    <a:pt x="788584" y="1370123"/>
                  </a:lnTo>
                  <a:lnTo>
                    <a:pt x="788829" y="1370519"/>
                  </a:lnTo>
                  <a:lnTo>
                    <a:pt x="789237" y="1370660"/>
                  </a:lnTo>
                  <a:lnTo>
                    <a:pt x="789755" y="1371015"/>
                  </a:lnTo>
                  <a:lnTo>
                    <a:pt x="790340" y="1371529"/>
                  </a:lnTo>
                  <a:lnTo>
                    <a:pt x="790922" y="1372089"/>
                  </a:lnTo>
                  <a:lnTo>
                    <a:pt x="791212" y="1372571"/>
                  </a:lnTo>
                  <a:lnTo>
                    <a:pt x="791413" y="1372758"/>
                  </a:lnTo>
                  <a:lnTo>
                    <a:pt x="791681" y="1373086"/>
                  </a:lnTo>
                  <a:lnTo>
                    <a:pt x="791858" y="1373477"/>
                  </a:lnTo>
                  <a:lnTo>
                    <a:pt x="792240" y="1373668"/>
                  </a:lnTo>
                  <a:lnTo>
                    <a:pt x="792489" y="1373855"/>
                  </a:lnTo>
                  <a:lnTo>
                    <a:pt x="792576" y="1374178"/>
                  </a:lnTo>
                  <a:lnTo>
                    <a:pt x="792799" y="1374365"/>
                  </a:lnTo>
                  <a:lnTo>
                    <a:pt x="793161" y="1374597"/>
                  </a:lnTo>
                  <a:lnTo>
                    <a:pt x="793516" y="1374993"/>
                  </a:lnTo>
                  <a:lnTo>
                    <a:pt x="793694" y="1375407"/>
                  </a:lnTo>
                  <a:lnTo>
                    <a:pt x="793894" y="1375707"/>
                  </a:lnTo>
                  <a:lnTo>
                    <a:pt x="794158" y="1376172"/>
                  </a:lnTo>
                  <a:lnTo>
                    <a:pt x="794264" y="1376745"/>
                  </a:lnTo>
                  <a:lnTo>
                    <a:pt x="794234" y="1377182"/>
                  </a:lnTo>
                  <a:lnTo>
                    <a:pt x="794105" y="1377496"/>
                  </a:lnTo>
                  <a:lnTo>
                    <a:pt x="794007" y="1377815"/>
                  </a:lnTo>
                  <a:lnTo>
                    <a:pt x="793996" y="1378457"/>
                  </a:lnTo>
                  <a:lnTo>
                    <a:pt x="793811" y="1378543"/>
                  </a:lnTo>
                  <a:lnTo>
                    <a:pt x="793509" y="1379089"/>
                  </a:lnTo>
                  <a:lnTo>
                    <a:pt x="792931" y="1379490"/>
                  </a:lnTo>
                  <a:lnTo>
                    <a:pt x="792489" y="1379940"/>
                  </a:lnTo>
                  <a:lnTo>
                    <a:pt x="791979" y="1380346"/>
                  </a:lnTo>
                  <a:lnTo>
                    <a:pt x="791337" y="1380632"/>
                  </a:lnTo>
                  <a:lnTo>
                    <a:pt x="790744" y="1380737"/>
                  </a:lnTo>
                  <a:lnTo>
                    <a:pt x="790304" y="1381165"/>
                  </a:lnTo>
                  <a:lnTo>
                    <a:pt x="790257" y="1381210"/>
                  </a:lnTo>
                  <a:lnTo>
                    <a:pt x="789630" y="1381725"/>
                  </a:lnTo>
                  <a:lnTo>
                    <a:pt x="789328" y="1382221"/>
                  </a:lnTo>
                  <a:lnTo>
                    <a:pt x="788860" y="1382831"/>
                  </a:lnTo>
                  <a:lnTo>
                    <a:pt x="788690" y="1383382"/>
                  </a:lnTo>
                  <a:lnTo>
                    <a:pt x="788595" y="1383723"/>
                  </a:lnTo>
                  <a:lnTo>
                    <a:pt x="788539" y="1384292"/>
                  </a:lnTo>
                  <a:lnTo>
                    <a:pt x="788478" y="1385230"/>
                  </a:lnTo>
                  <a:lnTo>
                    <a:pt x="788418" y="1386076"/>
                  </a:lnTo>
                  <a:lnTo>
                    <a:pt x="788229" y="1386463"/>
                  </a:lnTo>
                  <a:lnTo>
                    <a:pt x="788448" y="1386973"/>
                  </a:lnTo>
                  <a:lnTo>
                    <a:pt x="788437" y="1387633"/>
                  </a:lnTo>
                  <a:lnTo>
                    <a:pt x="788694" y="1388671"/>
                  </a:lnTo>
                  <a:lnTo>
                    <a:pt x="788546" y="1389331"/>
                  </a:lnTo>
                  <a:lnTo>
                    <a:pt x="788542" y="1389581"/>
                  </a:lnTo>
                  <a:lnTo>
                    <a:pt x="788391" y="1389681"/>
                  </a:lnTo>
                  <a:lnTo>
                    <a:pt x="788452" y="1390050"/>
                  </a:lnTo>
                  <a:lnTo>
                    <a:pt x="788603" y="1390714"/>
                  </a:lnTo>
                  <a:lnTo>
                    <a:pt x="788882" y="1391588"/>
                  </a:lnTo>
                  <a:lnTo>
                    <a:pt x="788988" y="1392207"/>
                  </a:lnTo>
                  <a:lnTo>
                    <a:pt x="789116" y="1392672"/>
                  </a:lnTo>
                  <a:lnTo>
                    <a:pt x="789033" y="1393559"/>
                  </a:lnTo>
                  <a:lnTo>
                    <a:pt x="789116" y="1393974"/>
                  </a:lnTo>
                  <a:lnTo>
                    <a:pt x="789249" y="1394320"/>
                  </a:lnTo>
                  <a:lnTo>
                    <a:pt x="789290" y="1394461"/>
                  </a:lnTo>
                  <a:lnTo>
                    <a:pt x="789577" y="1395034"/>
                  </a:lnTo>
                  <a:lnTo>
                    <a:pt x="789732" y="1395840"/>
                  </a:lnTo>
                  <a:lnTo>
                    <a:pt x="789691" y="1396341"/>
                  </a:lnTo>
                  <a:lnTo>
                    <a:pt x="790076" y="1396668"/>
                  </a:lnTo>
                  <a:lnTo>
                    <a:pt x="790435" y="1396882"/>
                  </a:lnTo>
                  <a:lnTo>
                    <a:pt x="790771" y="1397324"/>
                  </a:lnTo>
                  <a:lnTo>
                    <a:pt x="791179" y="1397442"/>
                  </a:lnTo>
                  <a:lnTo>
                    <a:pt x="791443" y="1397975"/>
                  </a:lnTo>
                  <a:lnTo>
                    <a:pt x="791824" y="1398462"/>
                  </a:lnTo>
                  <a:lnTo>
                    <a:pt x="792338" y="1399044"/>
                  </a:lnTo>
                  <a:lnTo>
                    <a:pt x="792606" y="1399459"/>
                  </a:lnTo>
                  <a:lnTo>
                    <a:pt x="792870" y="1399786"/>
                  </a:lnTo>
                  <a:lnTo>
                    <a:pt x="793142" y="1399836"/>
                  </a:lnTo>
                  <a:lnTo>
                    <a:pt x="793573" y="1400255"/>
                  </a:lnTo>
                  <a:lnTo>
                    <a:pt x="794068" y="1400651"/>
                  </a:lnTo>
                  <a:lnTo>
                    <a:pt x="794479" y="1401211"/>
                  </a:lnTo>
                  <a:lnTo>
                    <a:pt x="794714" y="1401744"/>
                  </a:lnTo>
                  <a:lnTo>
                    <a:pt x="794985" y="1402545"/>
                  </a:lnTo>
                  <a:lnTo>
                    <a:pt x="795061" y="1403346"/>
                  </a:lnTo>
                  <a:lnTo>
                    <a:pt x="795046" y="1404033"/>
                  </a:lnTo>
                  <a:lnTo>
                    <a:pt x="795216" y="1404611"/>
                  </a:lnTo>
                  <a:lnTo>
                    <a:pt x="795363" y="1404944"/>
                  </a:lnTo>
                  <a:lnTo>
                    <a:pt x="795556" y="1405326"/>
                  </a:lnTo>
                  <a:lnTo>
                    <a:pt x="795967" y="1405818"/>
                  </a:lnTo>
                  <a:lnTo>
                    <a:pt x="796020" y="1406660"/>
                  </a:lnTo>
                  <a:lnTo>
                    <a:pt x="795854" y="1407188"/>
                  </a:lnTo>
                  <a:lnTo>
                    <a:pt x="795824" y="1407698"/>
                  </a:lnTo>
                  <a:lnTo>
                    <a:pt x="796058" y="1408144"/>
                  </a:lnTo>
                  <a:lnTo>
                    <a:pt x="796145" y="1408367"/>
                  </a:lnTo>
                  <a:lnTo>
                    <a:pt x="795939" y="1408711"/>
                  </a:lnTo>
                  <a:lnTo>
                    <a:pt x="795805" y="1408936"/>
                  </a:lnTo>
                  <a:lnTo>
                    <a:pt x="795624" y="1410397"/>
                  </a:lnTo>
                  <a:lnTo>
                    <a:pt x="795722" y="1411016"/>
                  </a:lnTo>
                  <a:lnTo>
                    <a:pt x="795756" y="1411681"/>
                  </a:lnTo>
                  <a:lnTo>
                    <a:pt x="795488" y="1411945"/>
                  </a:lnTo>
                  <a:lnTo>
                    <a:pt x="795454" y="1412518"/>
                  </a:lnTo>
                  <a:lnTo>
                    <a:pt x="795408" y="1412873"/>
                  </a:lnTo>
                  <a:lnTo>
                    <a:pt x="795004" y="1413174"/>
                  </a:lnTo>
                  <a:lnTo>
                    <a:pt x="794321" y="1414676"/>
                  </a:lnTo>
                  <a:lnTo>
                    <a:pt x="794204" y="1414940"/>
                  </a:lnTo>
                  <a:lnTo>
                    <a:pt x="794264" y="1415204"/>
                  </a:lnTo>
                  <a:lnTo>
                    <a:pt x="794566" y="1415586"/>
                  </a:lnTo>
                  <a:lnTo>
                    <a:pt x="794298" y="1415805"/>
                  </a:lnTo>
                  <a:lnTo>
                    <a:pt x="794294" y="1416092"/>
                  </a:lnTo>
                  <a:lnTo>
                    <a:pt x="794049" y="1416419"/>
                  </a:lnTo>
                  <a:lnTo>
                    <a:pt x="793671" y="1416524"/>
                  </a:lnTo>
                  <a:lnTo>
                    <a:pt x="793675" y="1416639"/>
                  </a:lnTo>
                  <a:lnTo>
                    <a:pt x="793686" y="1416966"/>
                  </a:lnTo>
                  <a:lnTo>
                    <a:pt x="793747" y="1417298"/>
                  </a:lnTo>
                  <a:lnTo>
                    <a:pt x="793630" y="1417608"/>
                  </a:lnTo>
                  <a:lnTo>
                    <a:pt x="793142" y="1417662"/>
                  </a:lnTo>
                  <a:lnTo>
                    <a:pt x="792701" y="1417812"/>
                  </a:lnTo>
                  <a:lnTo>
                    <a:pt x="792251" y="1418245"/>
                  </a:lnTo>
                  <a:lnTo>
                    <a:pt x="791722" y="1418281"/>
                  </a:lnTo>
                  <a:lnTo>
                    <a:pt x="791378" y="1418386"/>
                  </a:lnTo>
                  <a:lnTo>
                    <a:pt x="791303" y="1418409"/>
                  </a:lnTo>
                  <a:lnTo>
                    <a:pt x="790925" y="1418577"/>
                  </a:lnTo>
                  <a:lnTo>
                    <a:pt x="790635" y="1418905"/>
                  </a:lnTo>
                  <a:lnTo>
                    <a:pt x="790257" y="1419032"/>
                  </a:lnTo>
                  <a:lnTo>
                    <a:pt x="789641" y="1418978"/>
                  </a:lnTo>
                  <a:lnTo>
                    <a:pt x="789128" y="1419365"/>
                  </a:lnTo>
                  <a:lnTo>
                    <a:pt x="788837" y="1419647"/>
                  </a:lnTo>
                  <a:lnTo>
                    <a:pt x="788214" y="1419947"/>
                  </a:lnTo>
                  <a:lnTo>
                    <a:pt x="787372" y="1420330"/>
                  </a:lnTo>
                  <a:lnTo>
                    <a:pt x="787069" y="1420685"/>
                  </a:lnTo>
                  <a:lnTo>
                    <a:pt x="786933" y="1420981"/>
                  </a:lnTo>
                  <a:lnTo>
                    <a:pt x="787024" y="1421345"/>
                  </a:lnTo>
                  <a:lnTo>
                    <a:pt x="787443" y="1421745"/>
                  </a:lnTo>
                  <a:lnTo>
                    <a:pt x="787795" y="1422374"/>
                  </a:lnTo>
                  <a:lnTo>
                    <a:pt x="787953" y="1422738"/>
                  </a:lnTo>
                  <a:lnTo>
                    <a:pt x="787946" y="1423097"/>
                  </a:lnTo>
                  <a:lnTo>
                    <a:pt x="788169" y="1423466"/>
                  </a:lnTo>
                  <a:lnTo>
                    <a:pt x="788516" y="1424195"/>
                  </a:lnTo>
                  <a:lnTo>
                    <a:pt x="788928" y="1424855"/>
                  </a:lnTo>
                  <a:lnTo>
                    <a:pt x="789317" y="1425191"/>
                  </a:lnTo>
                  <a:lnTo>
                    <a:pt x="789736" y="1425492"/>
                  </a:lnTo>
                  <a:lnTo>
                    <a:pt x="790023" y="1425861"/>
                  </a:lnTo>
                  <a:lnTo>
                    <a:pt x="790344" y="1426225"/>
                  </a:lnTo>
                  <a:lnTo>
                    <a:pt x="790925" y="1426762"/>
                  </a:lnTo>
                  <a:lnTo>
                    <a:pt x="791311" y="1427131"/>
                  </a:lnTo>
                  <a:lnTo>
                    <a:pt x="791828" y="1427499"/>
                  </a:lnTo>
                  <a:lnTo>
                    <a:pt x="792546" y="1427577"/>
                  </a:lnTo>
                  <a:lnTo>
                    <a:pt x="793097" y="1427782"/>
                  </a:lnTo>
                  <a:lnTo>
                    <a:pt x="793554" y="1427923"/>
                  </a:lnTo>
                  <a:lnTo>
                    <a:pt x="793913" y="1427964"/>
                  </a:lnTo>
                  <a:lnTo>
                    <a:pt x="794275" y="1427868"/>
                  </a:lnTo>
                  <a:lnTo>
                    <a:pt x="794725" y="1428237"/>
                  </a:lnTo>
                  <a:lnTo>
                    <a:pt x="795133" y="1428369"/>
                  </a:lnTo>
                  <a:lnTo>
                    <a:pt x="795318" y="1428408"/>
                  </a:lnTo>
                  <a:lnTo>
                    <a:pt x="795492" y="1428442"/>
                  </a:lnTo>
                  <a:lnTo>
                    <a:pt x="796202" y="1428847"/>
                  </a:lnTo>
                  <a:lnTo>
                    <a:pt x="796628" y="1428856"/>
                  </a:lnTo>
                  <a:lnTo>
                    <a:pt x="797017" y="1429125"/>
                  </a:lnTo>
                  <a:lnTo>
                    <a:pt x="797406" y="1429293"/>
                  </a:lnTo>
                  <a:lnTo>
                    <a:pt x="797894" y="1429534"/>
                  </a:lnTo>
                  <a:lnTo>
                    <a:pt x="798343" y="1429903"/>
                  </a:lnTo>
                  <a:lnTo>
                    <a:pt x="799057" y="1430208"/>
                  </a:lnTo>
                  <a:lnTo>
                    <a:pt x="799385" y="1430249"/>
                  </a:lnTo>
                  <a:lnTo>
                    <a:pt x="799616" y="1430153"/>
                  </a:lnTo>
                  <a:lnTo>
                    <a:pt x="800235" y="1430295"/>
                  </a:lnTo>
                  <a:lnTo>
                    <a:pt x="800258" y="1430722"/>
                  </a:lnTo>
                  <a:lnTo>
                    <a:pt x="800416" y="1431118"/>
                  </a:lnTo>
                  <a:lnTo>
                    <a:pt x="800934" y="1431556"/>
                  </a:lnTo>
                  <a:lnTo>
                    <a:pt x="801323" y="1431724"/>
                  </a:lnTo>
                  <a:lnTo>
                    <a:pt x="801610" y="1432061"/>
                  </a:lnTo>
                  <a:lnTo>
                    <a:pt x="801802" y="1432261"/>
                  </a:lnTo>
                  <a:lnTo>
                    <a:pt x="801897" y="1432557"/>
                  </a:lnTo>
                  <a:lnTo>
                    <a:pt x="802380" y="1432862"/>
                  </a:lnTo>
                  <a:lnTo>
                    <a:pt x="802675" y="1432999"/>
                  </a:lnTo>
                  <a:lnTo>
                    <a:pt x="803151" y="1433695"/>
                  </a:lnTo>
                  <a:lnTo>
                    <a:pt x="803604" y="1433964"/>
                  </a:lnTo>
                  <a:lnTo>
                    <a:pt x="803993" y="1434232"/>
                  </a:lnTo>
                  <a:lnTo>
                    <a:pt x="804280" y="1434797"/>
                  </a:lnTo>
                  <a:lnTo>
                    <a:pt x="804892" y="1435334"/>
                  </a:lnTo>
                  <a:lnTo>
                    <a:pt x="805371" y="1435867"/>
                  </a:lnTo>
                  <a:lnTo>
                    <a:pt x="805923" y="1436235"/>
                  </a:lnTo>
                  <a:lnTo>
                    <a:pt x="806078" y="1436329"/>
                  </a:lnTo>
                  <a:lnTo>
                    <a:pt x="806376" y="1436508"/>
                  </a:lnTo>
                  <a:lnTo>
                    <a:pt x="806992" y="1436713"/>
                  </a:lnTo>
                  <a:lnTo>
                    <a:pt x="807381" y="1437114"/>
                  </a:lnTo>
                  <a:lnTo>
                    <a:pt x="807762" y="1437583"/>
                  </a:lnTo>
                  <a:lnTo>
                    <a:pt x="808181" y="1437983"/>
                  </a:lnTo>
                  <a:lnTo>
                    <a:pt x="808665" y="1438352"/>
                  </a:lnTo>
                  <a:lnTo>
                    <a:pt x="809246" y="1438757"/>
                  </a:lnTo>
                  <a:lnTo>
                    <a:pt x="809764" y="1439258"/>
                  </a:lnTo>
                  <a:lnTo>
                    <a:pt x="810179" y="1439791"/>
                  </a:lnTo>
                  <a:lnTo>
                    <a:pt x="810564" y="1440159"/>
                  </a:lnTo>
                  <a:lnTo>
                    <a:pt x="810527" y="1440583"/>
                  </a:lnTo>
                  <a:lnTo>
                    <a:pt x="810289" y="1441074"/>
                  </a:lnTo>
                  <a:lnTo>
                    <a:pt x="809971" y="1441348"/>
                  </a:lnTo>
                  <a:lnTo>
                    <a:pt x="809703" y="1441607"/>
                  </a:lnTo>
                  <a:lnTo>
                    <a:pt x="809333" y="1442290"/>
                  </a:lnTo>
                  <a:lnTo>
                    <a:pt x="809031" y="1442777"/>
                  </a:lnTo>
                  <a:lnTo>
                    <a:pt x="808374" y="1443027"/>
                  </a:lnTo>
                  <a:lnTo>
                    <a:pt x="807717" y="1443342"/>
                  </a:lnTo>
                  <a:lnTo>
                    <a:pt x="807347" y="1443797"/>
                  </a:lnTo>
                  <a:lnTo>
                    <a:pt x="807275" y="1444156"/>
                  </a:lnTo>
                  <a:lnTo>
                    <a:pt x="806958" y="1444461"/>
                  </a:lnTo>
                  <a:lnTo>
                    <a:pt x="806565" y="1444489"/>
                  </a:lnTo>
                  <a:lnTo>
                    <a:pt x="806036" y="1444871"/>
                  </a:lnTo>
                  <a:lnTo>
                    <a:pt x="805575" y="1445126"/>
                  </a:lnTo>
                  <a:lnTo>
                    <a:pt x="805149" y="1445381"/>
                  </a:lnTo>
                  <a:lnTo>
                    <a:pt x="804654" y="1445572"/>
                  </a:lnTo>
                  <a:lnTo>
                    <a:pt x="804291" y="1445695"/>
                  </a:lnTo>
                  <a:lnTo>
                    <a:pt x="804091" y="1445987"/>
                  </a:lnTo>
                  <a:lnTo>
                    <a:pt x="804152" y="1446383"/>
                  </a:lnTo>
                  <a:lnTo>
                    <a:pt x="803759" y="1446442"/>
                  </a:lnTo>
                  <a:lnTo>
                    <a:pt x="803392" y="1446729"/>
                  </a:lnTo>
                  <a:lnTo>
                    <a:pt x="802992" y="1447248"/>
                  </a:lnTo>
                  <a:lnTo>
                    <a:pt x="802724" y="1447703"/>
                  </a:lnTo>
                  <a:lnTo>
                    <a:pt x="802716" y="1448194"/>
                  </a:lnTo>
                  <a:lnTo>
                    <a:pt x="802645" y="1448554"/>
                  </a:lnTo>
                  <a:lnTo>
                    <a:pt x="802180" y="1448937"/>
                  </a:lnTo>
                  <a:lnTo>
                    <a:pt x="802010" y="1449264"/>
                  </a:lnTo>
                  <a:lnTo>
                    <a:pt x="801806" y="1449751"/>
                  </a:lnTo>
                  <a:lnTo>
                    <a:pt x="801017" y="1450266"/>
                  </a:lnTo>
                  <a:lnTo>
                    <a:pt x="800650" y="1450616"/>
                  </a:lnTo>
                  <a:lnTo>
                    <a:pt x="800326" y="1450516"/>
                  </a:lnTo>
                  <a:lnTo>
                    <a:pt x="799990" y="1450935"/>
                  </a:lnTo>
                  <a:lnTo>
                    <a:pt x="800080" y="1451463"/>
                  </a:lnTo>
                  <a:lnTo>
                    <a:pt x="800076" y="1451559"/>
                  </a:lnTo>
                  <a:lnTo>
                    <a:pt x="799842" y="1452014"/>
                  </a:lnTo>
                  <a:lnTo>
                    <a:pt x="799314" y="1452333"/>
                  </a:lnTo>
                  <a:lnTo>
                    <a:pt x="798985" y="1452460"/>
                  </a:lnTo>
                  <a:lnTo>
                    <a:pt x="798883" y="1452619"/>
                  </a:lnTo>
                  <a:lnTo>
                    <a:pt x="798520" y="1452943"/>
                  </a:lnTo>
                  <a:lnTo>
                    <a:pt x="798256" y="1453070"/>
                  </a:lnTo>
                  <a:lnTo>
                    <a:pt x="797765" y="1453257"/>
                  </a:lnTo>
                  <a:lnTo>
                    <a:pt x="797712" y="1453386"/>
                  </a:lnTo>
                  <a:lnTo>
                    <a:pt x="797591" y="1453680"/>
                  </a:lnTo>
                  <a:lnTo>
                    <a:pt x="797520" y="1454108"/>
                  </a:lnTo>
                  <a:lnTo>
                    <a:pt x="797157" y="1454363"/>
                  </a:lnTo>
                  <a:lnTo>
                    <a:pt x="796598" y="1454614"/>
                  </a:lnTo>
                  <a:lnTo>
                    <a:pt x="796428" y="1454910"/>
                  </a:lnTo>
                  <a:lnTo>
                    <a:pt x="796228" y="1455296"/>
                  </a:lnTo>
                  <a:lnTo>
                    <a:pt x="796156" y="1455724"/>
                  </a:lnTo>
                  <a:lnTo>
                    <a:pt x="795794" y="1455815"/>
                  </a:lnTo>
                  <a:lnTo>
                    <a:pt x="795790" y="1456111"/>
                  </a:lnTo>
                  <a:lnTo>
                    <a:pt x="795654" y="1456435"/>
                  </a:lnTo>
                  <a:lnTo>
                    <a:pt x="795291" y="1456462"/>
                  </a:lnTo>
                  <a:lnTo>
                    <a:pt x="794740" y="1456389"/>
                  </a:lnTo>
                  <a:lnTo>
                    <a:pt x="794472" y="1456712"/>
                  </a:lnTo>
                  <a:lnTo>
                    <a:pt x="794143" y="1456904"/>
                  </a:lnTo>
                  <a:lnTo>
                    <a:pt x="793584" y="1456958"/>
                  </a:lnTo>
                  <a:lnTo>
                    <a:pt x="793184" y="1457609"/>
                  </a:lnTo>
                  <a:lnTo>
                    <a:pt x="793048" y="1457869"/>
                  </a:lnTo>
                  <a:lnTo>
                    <a:pt x="791900" y="1458178"/>
                  </a:lnTo>
                  <a:lnTo>
                    <a:pt x="791114" y="1458196"/>
                  </a:lnTo>
                  <a:lnTo>
                    <a:pt x="790623" y="1458288"/>
                  </a:lnTo>
                  <a:lnTo>
                    <a:pt x="790132" y="1458342"/>
                  </a:lnTo>
                  <a:lnTo>
                    <a:pt x="789834" y="1458602"/>
                  </a:lnTo>
                  <a:lnTo>
                    <a:pt x="789579" y="1458541"/>
                  </a:lnTo>
                  <a:lnTo>
                    <a:pt x="789347" y="1458492"/>
                  </a:lnTo>
                  <a:lnTo>
                    <a:pt x="789026" y="1458128"/>
                  </a:lnTo>
                  <a:lnTo>
                    <a:pt x="788667" y="1458087"/>
                  </a:lnTo>
                  <a:lnTo>
                    <a:pt x="787821" y="1457973"/>
                  </a:lnTo>
                  <a:lnTo>
                    <a:pt x="786680" y="1457860"/>
                  </a:lnTo>
                  <a:lnTo>
                    <a:pt x="786027" y="1457782"/>
                  </a:lnTo>
                  <a:lnTo>
                    <a:pt x="785389" y="1457860"/>
                  </a:lnTo>
                  <a:lnTo>
                    <a:pt x="784505" y="1458392"/>
                  </a:lnTo>
                  <a:lnTo>
                    <a:pt x="783618" y="1459330"/>
                  </a:lnTo>
                  <a:lnTo>
                    <a:pt x="782673" y="1461142"/>
                  </a:lnTo>
                  <a:lnTo>
                    <a:pt x="781763" y="1463610"/>
                  </a:lnTo>
                  <a:lnTo>
                    <a:pt x="781099" y="1466196"/>
                  </a:lnTo>
                  <a:lnTo>
                    <a:pt x="780944" y="1466686"/>
                  </a:lnTo>
                  <a:lnTo>
                    <a:pt x="780366" y="1468595"/>
                  </a:lnTo>
                  <a:lnTo>
                    <a:pt x="779818" y="1470926"/>
                  </a:lnTo>
                  <a:lnTo>
                    <a:pt x="779388" y="1472779"/>
                  </a:lnTo>
                  <a:lnTo>
                    <a:pt x="778851" y="1475269"/>
                  </a:lnTo>
                  <a:lnTo>
                    <a:pt x="778557" y="1477787"/>
                  </a:lnTo>
                  <a:lnTo>
                    <a:pt x="778070" y="1480632"/>
                  </a:lnTo>
                  <a:lnTo>
                    <a:pt x="777881" y="1483187"/>
                  </a:lnTo>
                  <a:lnTo>
                    <a:pt x="777635" y="1484903"/>
                  </a:lnTo>
                  <a:lnTo>
                    <a:pt x="777609" y="1486364"/>
                  </a:lnTo>
                  <a:lnTo>
                    <a:pt x="777801" y="1487940"/>
                  </a:lnTo>
                  <a:lnTo>
                    <a:pt x="778062" y="1489661"/>
                  </a:lnTo>
                  <a:lnTo>
                    <a:pt x="778685" y="1491496"/>
                  </a:lnTo>
                  <a:lnTo>
                    <a:pt x="779467" y="1492679"/>
                  </a:lnTo>
                  <a:lnTo>
                    <a:pt x="780370" y="1493098"/>
                  </a:lnTo>
                  <a:lnTo>
                    <a:pt x="780947" y="1493362"/>
                  </a:lnTo>
                  <a:lnTo>
                    <a:pt x="781114" y="1494205"/>
                  </a:lnTo>
                  <a:lnTo>
                    <a:pt x="781499" y="1495202"/>
                  </a:lnTo>
                  <a:lnTo>
                    <a:pt x="782568" y="1496609"/>
                  </a:lnTo>
                  <a:lnTo>
                    <a:pt x="783534" y="1497355"/>
                  </a:lnTo>
                  <a:lnTo>
                    <a:pt x="784112" y="1497729"/>
                  </a:lnTo>
                  <a:lnTo>
                    <a:pt x="785381" y="1498116"/>
                  </a:lnTo>
                  <a:lnTo>
                    <a:pt x="786322" y="1498389"/>
                  </a:lnTo>
                  <a:lnTo>
                    <a:pt x="787402" y="1499063"/>
                  </a:lnTo>
                  <a:lnTo>
                    <a:pt x="788950" y="1499969"/>
                  </a:lnTo>
                  <a:lnTo>
                    <a:pt x="790570" y="1500907"/>
                  </a:lnTo>
                  <a:lnTo>
                    <a:pt x="792089" y="1501594"/>
                  </a:lnTo>
                  <a:lnTo>
                    <a:pt x="792663" y="1502150"/>
                  </a:lnTo>
                  <a:lnTo>
                    <a:pt x="793490" y="1502787"/>
                  </a:lnTo>
                  <a:lnTo>
                    <a:pt x="794139" y="1502942"/>
                  </a:lnTo>
                  <a:lnTo>
                    <a:pt x="794634" y="1503602"/>
                  </a:lnTo>
                  <a:lnTo>
                    <a:pt x="795220" y="1504686"/>
                  </a:lnTo>
                  <a:lnTo>
                    <a:pt x="795733" y="1505246"/>
                  </a:lnTo>
                  <a:lnTo>
                    <a:pt x="796319" y="1506275"/>
                  </a:lnTo>
                  <a:lnTo>
                    <a:pt x="796776" y="1506721"/>
                  </a:lnTo>
                  <a:lnTo>
                    <a:pt x="797097" y="1507140"/>
                  </a:lnTo>
                  <a:lnTo>
                    <a:pt x="797527" y="1507727"/>
                  </a:lnTo>
                  <a:lnTo>
                    <a:pt x="798011" y="1508420"/>
                  </a:lnTo>
                  <a:lnTo>
                    <a:pt x="798792" y="1509066"/>
                  </a:lnTo>
                  <a:lnTo>
                    <a:pt x="799465" y="1509767"/>
                  </a:lnTo>
                  <a:lnTo>
                    <a:pt x="800307" y="1510359"/>
                  </a:lnTo>
                  <a:lnTo>
                    <a:pt x="800794" y="1510673"/>
                  </a:lnTo>
                  <a:lnTo>
                    <a:pt x="801417" y="1511151"/>
                  </a:lnTo>
                  <a:lnTo>
                    <a:pt x="801716" y="1511265"/>
                  </a:lnTo>
                  <a:lnTo>
                    <a:pt x="802150" y="1511548"/>
                  </a:lnTo>
                  <a:lnTo>
                    <a:pt x="802497" y="1512021"/>
                  </a:lnTo>
                  <a:lnTo>
                    <a:pt x="802905" y="1512358"/>
                  </a:lnTo>
                  <a:lnTo>
                    <a:pt x="803611" y="1512563"/>
                  </a:lnTo>
                  <a:lnTo>
                    <a:pt x="804348" y="1512991"/>
                  </a:lnTo>
                  <a:lnTo>
                    <a:pt x="804888" y="1513383"/>
                  </a:lnTo>
                  <a:lnTo>
                    <a:pt x="805243" y="1513583"/>
                  </a:lnTo>
                  <a:lnTo>
                    <a:pt x="805708" y="1513651"/>
                  </a:lnTo>
                  <a:lnTo>
                    <a:pt x="806187" y="1514375"/>
                  </a:lnTo>
                  <a:lnTo>
                    <a:pt x="806535" y="1515017"/>
                  </a:lnTo>
                  <a:lnTo>
                    <a:pt x="806939" y="1515354"/>
                  </a:lnTo>
                  <a:lnTo>
                    <a:pt x="807581" y="1516187"/>
                  </a:lnTo>
                  <a:lnTo>
                    <a:pt x="808019" y="1516442"/>
                  </a:lnTo>
                  <a:lnTo>
                    <a:pt x="808397" y="1516615"/>
                  </a:lnTo>
                  <a:lnTo>
                    <a:pt x="808797" y="1517312"/>
                  </a:lnTo>
                  <a:lnTo>
                    <a:pt x="808812" y="1517918"/>
                  </a:lnTo>
                  <a:lnTo>
                    <a:pt x="808755" y="1518191"/>
                  </a:lnTo>
                  <a:lnTo>
                    <a:pt x="808608" y="1518655"/>
                  </a:lnTo>
                  <a:lnTo>
                    <a:pt x="808770" y="1518851"/>
                  </a:lnTo>
                  <a:lnTo>
                    <a:pt x="809480" y="1519083"/>
                  </a:lnTo>
                  <a:lnTo>
                    <a:pt x="810572" y="1519270"/>
                  </a:lnTo>
                  <a:lnTo>
                    <a:pt x="810738" y="1519379"/>
                  </a:lnTo>
                  <a:lnTo>
                    <a:pt x="810595" y="1519734"/>
                  </a:lnTo>
                  <a:lnTo>
                    <a:pt x="810470" y="1520618"/>
                  </a:lnTo>
                  <a:lnTo>
                    <a:pt x="810398" y="1521469"/>
                  </a:lnTo>
                  <a:lnTo>
                    <a:pt x="810206" y="1521547"/>
                  </a:lnTo>
                  <a:lnTo>
                    <a:pt x="809567" y="1522170"/>
                  </a:lnTo>
                  <a:lnTo>
                    <a:pt x="809095" y="1522353"/>
                  </a:lnTo>
                  <a:lnTo>
                    <a:pt x="808517" y="1522562"/>
                  </a:lnTo>
                  <a:lnTo>
                    <a:pt x="807940" y="1522662"/>
                  </a:lnTo>
                  <a:lnTo>
                    <a:pt x="807524" y="1522926"/>
                  </a:lnTo>
                  <a:lnTo>
                    <a:pt x="806912" y="1523386"/>
                  </a:lnTo>
                  <a:lnTo>
                    <a:pt x="806852" y="1523714"/>
                  </a:lnTo>
                  <a:lnTo>
                    <a:pt x="806353" y="1523983"/>
                  </a:lnTo>
                  <a:lnTo>
                    <a:pt x="805810" y="1523782"/>
                  </a:lnTo>
                  <a:lnTo>
                    <a:pt x="805424" y="1523855"/>
                  </a:lnTo>
                  <a:lnTo>
                    <a:pt x="804695" y="1524670"/>
                  </a:lnTo>
                  <a:lnTo>
                    <a:pt x="804393" y="1524830"/>
                  </a:lnTo>
                  <a:lnTo>
                    <a:pt x="803978" y="1524989"/>
                  </a:lnTo>
                  <a:lnTo>
                    <a:pt x="803453" y="1525308"/>
                  </a:lnTo>
                  <a:lnTo>
                    <a:pt x="803086" y="1525991"/>
                  </a:lnTo>
                  <a:lnTo>
                    <a:pt x="802218" y="1527052"/>
                  </a:lnTo>
                  <a:lnTo>
                    <a:pt x="801991" y="1527461"/>
                  </a:lnTo>
                  <a:lnTo>
                    <a:pt x="801791" y="1527839"/>
                  </a:lnTo>
                  <a:lnTo>
                    <a:pt x="801704" y="1528254"/>
                  </a:lnTo>
                  <a:lnTo>
                    <a:pt x="801372" y="1528440"/>
                  </a:lnTo>
                  <a:lnTo>
                    <a:pt x="801175" y="1528654"/>
                  </a:lnTo>
                  <a:lnTo>
                    <a:pt x="800900" y="1528736"/>
                  </a:lnTo>
                  <a:lnTo>
                    <a:pt x="800541" y="1528873"/>
                  </a:lnTo>
                  <a:lnTo>
                    <a:pt x="800311" y="1529611"/>
                  </a:lnTo>
                  <a:lnTo>
                    <a:pt x="800246" y="1530162"/>
                  </a:lnTo>
                  <a:lnTo>
                    <a:pt x="800401" y="1530740"/>
                  </a:lnTo>
                  <a:lnTo>
                    <a:pt x="800669" y="1531022"/>
                  </a:lnTo>
                  <a:lnTo>
                    <a:pt x="801595" y="1531478"/>
                  </a:lnTo>
                  <a:lnTo>
                    <a:pt x="801867" y="1531646"/>
                  </a:lnTo>
                  <a:lnTo>
                    <a:pt x="802052" y="1531928"/>
                  </a:lnTo>
                  <a:lnTo>
                    <a:pt x="802263" y="1532370"/>
                  </a:lnTo>
                  <a:lnTo>
                    <a:pt x="802803" y="1533039"/>
                  </a:lnTo>
                  <a:lnTo>
                    <a:pt x="803094" y="1533540"/>
                  </a:lnTo>
                  <a:lnTo>
                    <a:pt x="803309" y="1533818"/>
                  </a:lnTo>
                  <a:lnTo>
                    <a:pt x="803415" y="1534150"/>
                  </a:lnTo>
                  <a:lnTo>
                    <a:pt x="803272" y="1534451"/>
                  </a:lnTo>
                  <a:lnTo>
                    <a:pt x="803479" y="1535061"/>
                  </a:lnTo>
                  <a:lnTo>
                    <a:pt x="803774" y="1535507"/>
                  </a:lnTo>
                  <a:lnTo>
                    <a:pt x="804310" y="1536259"/>
                  </a:lnTo>
                  <a:lnTo>
                    <a:pt x="804775" y="1536350"/>
                  </a:lnTo>
                  <a:lnTo>
                    <a:pt x="805130" y="1536578"/>
                  </a:lnTo>
                  <a:lnTo>
                    <a:pt x="805069" y="1536851"/>
                  </a:lnTo>
                  <a:lnTo>
                    <a:pt x="805583" y="1537160"/>
                  </a:lnTo>
                  <a:lnTo>
                    <a:pt x="805934" y="1537415"/>
                  </a:lnTo>
                  <a:lnTo>
                    <a:pt x="806229" y="1537807"/>
                  </a:lnTo>
                  <a:lnTo>
                    <a:pt x="806659" y="1538362"/>
                  </a:lnTo>
                  <a:lnTo>
                    <a:pt x="806984" y="1538727"/>
                  </a:lnTo>
                  <a:lnTo>
                    <a:pt x="807203" y="1538813"/>
                  </a:lnTo>
                  <a:lnTo>
                    <a:pt x="807517" y="1539223"/>
                  </a:lnTo>
                  <a:lnTo>
                    <a:pt x="807603" y="1539478"/>
                  </a:lnTo>
                  <a:lnTo>
                    <a:pt x="807724" y="1540225"/>
                  </a:lnTo>
                  <a:lnTo>
                    <a:pt x="807607" y="1540744"/>
                  </a:lnTo>
                  <a:lnTo>
                    <a:pt x="808008" y="1541331"/>
                  </a:lnTo>
                  <a:lnTo>
                    <a:pt x="808461" y="1542137"/>
                  </a:lnTo>
                  <a:lnTo>
                    <a:pt x="808563" y="1542770"/>
                  </a:lnTo>
                  <a:lnTo>
                    <a:pt x="808680" y="1543818"/>
                  </a:lnTo>
                  <a:lnTo>
                    <a:pt x="808782" y="1544259"/>
                  </a:lnTo>
                  <a:lnTo>
                    <a:pt x="808665" y="1544642"/>
                  </a:lnTo>
                  <a:lnTo>
                    <a:pt x="808491" y="1545330"/>
                  </a:lnTo>
                  <a:lnTo>
                    <a:pt x="808533" y="1546044"/>
                  </a:lnTo>
                  <a:lnTo>
                    <a:pt x="808959" y="1546686"/>
                  </a:lnTo>
                  <a:lnTo>
                    <a:pt x="809284" y="1547133"/>
                  </a:lnTo>
                  <a:lnTo>
                    <a:pt x="809699" y="1548353"/>
                  </a:lnTo>
                  <a:lnTo>
                    <a:pt x="809768" y="1549177"/>
                  </a:lnTo>
                  <a:lnTo>
                    <a:pt x="810062" y="1549760"/>
                  </a:lnTo>
                  <a:lnTo>
                    <a:pt x="810262" y="1550921"/>
                  </a:lnTo>
                  <a:lnTo>
                    <a:pt x="810659" y="1551559"/>
                  </a:lnTo>
                  <a:lnTo>
                    <a:pt x="810866" y="1552360"/>
                  </a:lnTo>
                  <a:lnTo>
                    <a:pt x="810885" y="1552747"/>
                  </a:lnTo>
                  <a:lnTo>
                    <a:pt x="810878" y="1553267"/>
                  </a:lnTo>
                  <a:lnTo>
                    <a:pt x="810976" y="1553986"/>
                  </a:lnTo>
                  <a:lnTo>
                    <a:pt x="811187" y="1554346"/>
                  </a:lnTo>
                  <a:lnTo>
                    <a:pt x="811486" y="1554546"/>
                  </a:lnTo>
                  <a:lnTo>
                    <a:pt x="811724" y="1555266"/>
                  </a:lnTo>
                  <a:lnTo>
                    <a:pt x="811788" y="1556204"/>
                  </a:lnTo>
                  <a:lnTo>
                    <a:pt x="811645" y="1556641"/>
                  </a:lnTo>
                  <a:lnTo>
                    <a:pt x="811361" y="1556991"/>
                  </a:lnTo>
                  <a:lnTo>
                    <a:pt x="811384" y="1557488"/>
                  </a:lnTo>
                  <a:lnTo>
                    <a:pt x="811452" y="1558371"/>
                  </a:lnTo>
                  <a:lnTo>
                    <a:pt x="811324" y="1559305"/>
                  </a:lnTo>
                  <a:lnTo>
                    <a:pt x="811444" y="1560325"/>
                  </a:lnTo>
                  <a:lnTo>
                    <a:pt x="811573" y="1560935"/>
                  </a:lnTo>
                  <a:lnTo>
                    <a:pt x="811592" y="1561195"/>
                  </a:lnTo>
                  <a:lnTo>
                    <a:pt x="811380" y="1561564"/>
                  </a:lnTo>
                  <a:lnTo>
                    <a:pt x="811059" y="1562019"/>
                  </a:lnTo>
                  <a:lnTo>
                    <a:pt x="810885" y="1562388"/>
                  </a:lnTo>
                  <a:lnTo>
                    <a:pt x="810715" y="1562638"/>
                  </a:lnTo>
                  <a:lnTo>
                    <a:pt x="810840" y="1562784"/>
                  </a:lnTo>
                  <a:lnTo>
                    <a:pt x="810893" y="1563267"/>
                  </a:lnTo>
                  <a:lnTo>
                    <a:pt x="810281" y="1563859"/>
                  </a:lnTo>
                  <a:lnTo>
                    <a:pt x="810055" y="1563813"/>
                  </a:lnTo>
                  <a:lnTo>
                    <a:pt x="809446" y="1564095"/>
                  </a:lnTo>
                  <a:lnTo>
                    <a:pt x="808865" y="1564127"/>
                  </a:lnTo>
                  <a:lnTo>
                    <a:pt x="808514" y="1564123"/>
                  </a:lnTo>
                  <a:lnTo>
                    <a:pt x="808102" y="1563845"/>
                  </a:lnTo>
                  <a:lnTo>
                    <a:pt x="807377" y="1563790"/>
                  </a:lnTo>
                  <a:lnTo>
                    <a:pt x="806735" y="1563695"/>
                  </a:lnTo>
                  <a:lnTo>
                    <a:pt x="805968" y="1563663"/>
                  </a:lnTo>
                  <a:lnTo>
                    <a:pt x="805575" y="1563508"/>
                  </a:lnTo>
                  <a:lnTo>
                    <a:pt x="805073" y="1563667"/>
                  </a:lnTo>
                  <a:lnTo>
                    <a:pt x="804597" y="1563699"/>
                  </a:lnTo>
                  <a:lnTo>
                    <a:pt x="804076" y="1563777"/>
                  </a:lnTo>
                  <a:lnTo>
                    <a:pt x="803725" y="1563581"/>
                  </a:lnTo>
                  <a:lnTo>
                    <a:pt x="803434" y="1563640"/>
                  </a:lnTo>
                  <a:lnTo>
                    <a:pt x="803083" y="1563590"/>
                  </a:lnTo>
                  <a:lnTo>
                    <a:pt x="802482" y="1563435"/>
                  </a:lnTo>
                  <a:lnTo>
                    <a:pt x="802320" y="1563162"/>
                  </a:lnTo>
                  <a:lnTo>
                    <a:pt x="802055" y="1562989"/>
                  </a:lnTo>
                  <a:lnTo>
                    <a:pt x="801123" y="1562807"/>
                  </a:lnTo>
                  <a:lnTo>
                    <a:pt x="800401" y="1562588"/>
                  </a:lnTo>
                  <a:lnTo>
                    <a:pt x="799661" y="1562178"/>
                  </a:lnTo>
                  <a:lnTo>
                    <a:pt x="799310" y="1561846"/>
                  </a:lnTo>
                  <a:lnTo>
                    <a:pt x="798940" y="1561841"/>
                  </a:lnTo>
                  <a:lnTo>
                    <a:pt x="798282" y="1562014"/>
                  </a:lnTo>
                  <a:lnTo>
                    <a:pt x="797727" y="1561773"/>
                  </a:lnTo>
                  <a:lnTo>
                    <a:pt x="797123" y="1561573"/>
                  </a:lnTo>
                  <a:lnTo>
                    <a:pt x="796473" y="1561331"/>
                  </a:lnTo>
                  <a:lnTo>
                    <a:pt x="796103" y="1561181"/>
                  </a:lnTo>
                  <a:lnTo>
                    <a:pt x="795552" y="1560799"/>
                  </a:lnTo>
                  <a:lnTo>
                    <a:pt x="795031" y="1561117"/>
                  </a:lnTo>
                  <a:lnTo>
                    <a:pt x="794611" y="1561204"/>
                  </a:lnTo>
                  <a:lnTo>
                    <a:pt x="793781" y="1560676"/>
                  </a:lnTo>
                  <a:lnTo>
                    <a:pt x="792939" y="1560662"/>
                  </a:lnTo>
                  <a:lnTo>
                    <a:pt x="792058" y="1560411"/>
                  </a:lnTo>
                  <a:lnTo>
                    <a:pt x="791220" y="1560398"/>
                  </a:lnTo>
                  <a:lnTo>
                    <a:pt x="790616" y="1560339"/>
                  </a:lnTo>
                  <a:lnTo>
                    <a:pt x="790242" y="1560193"/>
                  </a:lnTo>
                  <a:lnTo>
                    <a:pt x="789876" y="1559860"/>
                  </a:lnTo>
                  <a:lnTo>
                    <a:pt x="789460" y="1559710"/>
                  </a:lnTo>
                  <a:lnTo>
                    <a:pt x="788531" y="1559414"/>
                  </a:lnTo>
                  <a:lnTo>
                    <a:pt x="787972" y="1559168"/>
                  </a:lnTo>
                  <a:lnTo>
                    <a:pt x="787236" y="1558736"/>
                  </a:lnTo>
                  <a:lnTo>
                    <a:pt x="786964" y="1558216"/>
                  </a:lnTo>
                  <a:lnTo>
                    <a:pt x="786503" y="1557880"/>
                  </a:lnTo>
                  <a:lnTo>
                    <a:pt x="786325" y="1557360"/>
                  </a:lnTo>
                  <a:lnTo>
                    <a:pt x="786004" y="1556937"/>
                  </a:lnTo>
                  <a:lnTo>
                    <a:pt x="785547" y="1556554"/>
                  </a:lnTo>
                  <a:lnTo>
                    <a:pt x="784762" y="1556072"/>
                  </a:lnTo>
                  <a:lnTo>
                    <a:pt x="783614" y="1554974"/>
                  </a:lnTo>
                  <a:lnTo>
                    <a:pt x="783527" y="1554551"/>
                  </a:lnTo>
                  <a:lnTo>
                    <a:pt x="783342" y="1554405"/>
                  </a:lnTo>
                  <a:lnTo>
                    <a:pt x="782979" y="1553840"/>
                  </a:lnTo>
                  <a:lnTo>
                    <a:pt x="782798" y="1553508"/>
                  </a:lnTo>
                  <a:lnTo>
                    <a:pt x="782477" y="1553125"/>
                  </a:lnTo>
                  <a:lnTo>
                    <a:pt x="782069" y="1552556"/>
                  </a:lnTo>
                  <a:lnTo>
                    <a:pt x="781336" y="1551841"/>
                  </a:lnTo>
                  <a:lnTo>
                    <a:pt x="780793" y="1550848"/>
                  </a:lnTo>
                  <a:lnTo>
                    <a:pt x="780472" y="1550562"/>
                  </a:lnTo>
                  <a:lnTo>
                    <a:pt x="779867" y="1550225"/>
                  </a:lnTo>
                  <a:lnTo>
                    <a:pt x="779316" y="1549933"/>
                  </a:lnTo>
                  <a:lnTo>
                    <a:pt x="778802" y="1549833"/>
                  </a:lnTo>
                  <a:lnTo>
                    <a:pt x="778519" y="1549970"/>
                  </a:lnTo>
                  <a:lnTo>
                    <a:pt x="777832" y="1549300"/>
                  </a:lnTo>
                  <a:lnTo>
                    <a:pt x="777462" y="1549200"/>
                  </a:lnTo>
                  <a:lnTo>
                    <a:pt x="777167" y="1548845"/>
                  </a:lnTo>
                  <a:lnTo>
                    <a:pt x="776570" y="1548112"/>
                  </a:lnTo>
                  <a:lnTo>
                    <a:pt x="776193" y="1547615"/>
                  </a:lnTo>
                  <a:lnTo>
                    <a:pt x="775788" y="1547092"/>
                  </a:lnTo>
                  <a:lnTo>
                    <a:pt x="774942" y="1546869"/>
                  </a:lnTo>
                  <a:lnTo>
                    <a:pt x="773843" y="1546436"/>
                  </a:lnTo>
                  <a:lnTo>
                    <a:pt x="773405" y="1546327"/>
                  </a:lnTo>
                  <a:lnTo>
                    <a:pt x="772299" y="1546231"/>
                  </a:lnTo>
                  <a:lnTo>
                    <a:pt x="772042" y="1546327"/>
                  </a:lnTo>
                  <a:lnTo>
                    <a:pt x="771679" y="1546400"/>
                  </a:lnTo>
                  <a:lnTo>
                    <a:pt x="771268" y="1546263"/>
                  </a:lnTo>
                  <a:lnTo>
                    <a:pt x="770599" y="1546227"/>
                  </a:lnTo>
                  <a:lnTo>
                    <a:pt x="769957" y="1546199"/>
                  </a:lnTo>
                  <a:lnTo>
                    <a:pt x="769391" y="1546190"/>
                  </a:lnTo>
                  <a:lnTo>
                    <a:pt x="768650" y="1545685"/>
                  </a:lnTo>
                  <a:lnTo>
                    <a:pt x="768314" y="1545758"/>
                  </a:lnTo>
                  <a:lnTo>
                    <a:pt x="768012" y="1545466"/>
                  </a:lnTo>
                  <a:lnTo>
                    <a:pt x="767733" y="1544997"/>
                  </a:lnTo>
                  <a:lnTo>
                    <a:pt x="767276" y="1544628"/>
                  </a:lnTo>
                  <a:lnTo>
                    <a:pt x="765924" y="1543959"/>
                  </a:lnTo>
                  <a:lnTo>
                    <a:pt x="765108" y="1543349"/>
                  </a:lnTo>
                  <a:lnTo>
                    <a:pt x="764319" y="1542816"/>
                  </a:lnTo>
                  <a:lnTo>
                    <a:pt x="763967" y="1542452"/>
                  </a:lnTo>
                  <a:lnTo>
                    <a:pt x="763552" y="1542470"/>
                  </a:lnTo>
                  <a:lnTo>
                    <a:pt x="762910" y="1542406"/>
                  </a:lnTo>
                  <a:lnTo>
                    <a:pt x="761951" y="1542620"/>
                  </a:lnTo>
                  <a:lnTo>
                    <a:pt x="760750" y="1543531"/>
                  </a:lnTo>
                  <a:lnTo>
                    <a:pt x="759447" y="1544596"/>
                  </a:lnTo>
                  <a:lnTo>
                    <a:pt x="758419" y="1545899"/>
                  </a:lnTo>
                  <a:lnTo>
                    <a:pt x="757928" y="1547315"/>
                  </a:lnTo>
                  <a:lnTo>
                    <a:pt x="757958" y="1547450"/>
                  </a:lnTo>
                  <a:lnTo>
                    <a:pt x="758027" y="1547757"/>
                  </a:lnTo>
                  <a:lnTo>
                    <a:pt x="758835" y="1548726"/>
                  </a:lnTo>
                  <a:lnTo>
                    <a:pt x="759182" y="1549482"/>
                  </a:lnTo>
                  <a:lnTo>
                    <a:pt x="759533" y="1549997"/>
                  </a:lnTo>
                  <a:lnTo>
                    <a:pt x="759941" y="1550416"/>
                  </a:lnTo>
                  <a:lnTo>
                    <a:pt x="760376" y="1550525"/>
                  </a:lnTo>
                  <a:lnTo>
                    <a:pt x="760780" y="1550999"/>
                  </a:lnTo>
                  <a:lnTo>
                    <a:pt x="761309" y="1551627"/>
                  </a:lnTo>
                  <a:lnTo>
                    <a:pt x="761478" y="1552228"/>
                  </a:lnTo>
                  <a:lnTo>
                    <a:pt x="761758" y="1552570"/>
                  </a:lnTo>
                  <a:lnTo>
                    <a:pt x="762260" y="1553198"/>
                  </a:lnTo>
                  <a:lnTo>
                    <a:pt x="762744" y="1553672"/>
                  </a:lnTo>
                  <a:lnTo>
                    <a:pt x="763276" y="1554118"/>
                  </a:lnTo>
                  <a:lnTo>
                    <a:pt x="763805" y="1554879"/>
                  </a:lnTo>
                  <a:lnTo>
                    <a:pt x="764156" y="1555402"/>
                  </a:lnTo>
                  <a:lnTo>
                    <a:pt x="764787" y="1556190"/>
                  </a:lnTo>
                  <a:lnTo>
                    <a:pt x="765236" y="1557078"/>
                  </a:lnTo>
                  <a:lnTo>
                    <a:pt x="765584" y="1557857"/>
                  </a:lnTo>
                  <a:lnTo>
                    <a:pt x="765652" y="1558353"/>
                  </a:lnTo>
                  <a:lnTo>
                    <a:pt x="765591" y="1558895"/>
                  </a:lnTo>
                  <a:lnTo>
                    <a:pt x="765535" y="1559305"/>
                  </a:lnTo>
                  <a:lnTo>
                    <a:pt x="765686" y="1559492"/>
                  </a:lnTo>
                  <a:lnTo>
                    <a:pt x="765890" y="1560288"/>
                  </a:lnTo>
                  <a:lnTo>
                    <a:pt x="766044" y="1560917"/>
                  </a:lnTo>
                  <a:lnTo>
                    <a:pt x="766074" y="1561065"/>
                  </a:lnTo>
                  <a:lnTo>
                    <a:pt x="766092" y="1561054"/>
                  </a:lnTo>
                  <a:lnTo>
                    <a:pt x="766196" y="1561359"/>
                  </a:lnTo>
                  <a:lnTo>
                    <a:pt x="766592" y="1562247"/>
                  </a:lnTo>
                  <a:lnTo>
                    <a:pt x="767174" y="1562852"/>
                  </a:lnTo>
                  <a:lnTo>
                    <a:pt x="767706" y="1563249"/>
                  </a:lnTo>
                  <a:lnTo>
                    <a:pt x="767695" y="1563868"/>
                  </a:lnTo>
                  <a:lnTo>
                    <a:pt x="767948" y="1564237"/>
                  </a:lnTo>
                  <a:lnTo>
                    <a:pt x="768201" y="1564446"/>
                  </a:lnTo>
                  <a:lnTo>
                    <a:pt x="768522" y="1564815"/>
                  </a:lnTo>
                  <a:lnTo>
                    <a:pt x="768941" y="1565097"/>
                  </a:lnTo>
                  <a:lnTo>
                    <a:pt x="769614" y="1565411"/>
                  </a:lnTo>
                  <a:lnTo>
                    <a:pt x="770380" y="1565826"/>
                  </a:lnTo>
                  <a:lnTo>
                    <a:pt x="770799" y="1566208"/>
                  </a:lnTo>
                  <a:lnTo>
                    <a:pt x="771445" y="1566573"/>
                  </a:lnTo>
                  <a:lnTo>
                    <a:pt x="771861" y="1567055"/>
                  </a:lnTo>
                  <a:lnTo>
                    <a:pt x="772031" y="1567288"/>
                  </a:lnTo>
                  <a:lnTo>
                    <a:pt x="772771" y="1567852"/>
                  </a:lnTo>
                  <a:lnTo>
                    <a:pt x="773016" y="1568130"/>
                  </a:lnTo>
                  <a:lnTo>
                    <a:pt x="773035" y="1568458"/>
                  </a:lnTo>
                  <a:lnTo>
                    <a:pt x="773209" y="1568713"/>
                  </a:lnTo>
                  <a:lnTo>
                    <a:pt x="773553" y="1568945"/>
                  </a:lnTo>
                  <a:lnTo>
                    <a:pt x="773647" y="1569223"/>
                  </a:lnTo>
                  <a:lnTo>
                    <a:pt x="773689" y="1569824"/>
                  </a:lnTo>
                  <a:lnTo>
                    <a:pt x="774187" y="1570061"/>
                  </a:lnTo>
                  <a:lnTo>
                    <a:pt x="774625" y="1570621"/>
                  </a:lnTo>
                  <a:lnTo>
                    <a:pt x="774969" y="1571077"/>
                  </a:lnTo>
                  <a:lnTo>
                    <a:pt x="775362" y="1571459"/>
                  </a:lnTo>
                  <a:lnTo>
                    <a:pt x="775649" y="1572142"/>
                  </a:lnTo>
                  <a:lnTo>
                    <a:pt x="775887" y="1572953"/>
                  </a:lnTo>
                  <a:lnTo>
                    <a:pt x="776385" y="1573112"/>
                  </a:lnTo>
                  <a:lnTo>
                    <a:pt x="777216" y="1574155"/>
                  </a:lnTo>
                  <a:lnTo>
                    <a:pt x="777733" y="1574743"/>
                  </a:lnTo>
                  <a:lnTo>
                    <a:pt x="778047" y="1575275"/>
                  </a:lnTo>
                  <a:lnTo>
                    <a:pt x="778440" y="1575808"/>
                  </a:lnTo>
                  <a:lnTo>
                    <a:pt x="778730" y="1576245"/>
                  </a:lnTo>
                  <a:lnTo>
                    <a:pt x="779222" y="1577010"/>
                  </a:lnTo>
                  <a:lnTo>
                    <a:pt x="779682" y="1577621"/>
                  </a:lnTo>
                  <a:lnTo>
                    <a:pt x="779875" y="1578199"/>
                  </a:lnTo>
                  <a:lnTo>
                    <a:pt x="780162" y="1578932"/>
                  </a:lnTo>
                  <a:lnTo>
                    <a:pt x="780426" y="1579515"/>
                  </a:lnTo>
                  <a:lnTo>
                    <a:pt x="780664" y="1580349"/>
                  </a:lnTo>
                  <a:lnTo>
                    <a:pt x="780630" y="1580777"/>
                  </a:lnTo>
                  <a:lnTo>
                    <a:pt x="780623" y="1581378"/>
                  </a:lnTo>
                  <a:lnTo>
                    <a:pt x="780940" y="1581710"/>
                  </a:lnTo>
                  <a:lnTo>
                    <a:pt x="781102" y="1582544"/>
                  </a:lnTo>
                  <a:lnTo>
                    <a:pt x="781042" y="1583045"/>
                  </a:lnTo>
                  <a:lnTo>
                    <a:pt x="780709" y="1583541"/>
                  </a:lnTo>
                  <a:lnTo>
                    <a:pt x="780381" y="1583737"/>
                  </a:lnTo>
                  <a:lnTo>
                    <a:pt x="780222" y="1584210"/>
                  </a:lnTo>
                  <a:lnTo>
                    <a:pt x="779916" y="1584629"/>
                  </a:lnTo>
                  <a:lnTo>
                    <a:pt x="780022" y="1584944"/>
                  </a:lnTo>
                  <a:lnTo>
                    <a:pt x="780268" y="1585376"/>
                  </a:lnTo>
                  <a:lnTo>
                    <a:pt x="780509" y="1585754"/>
                  </a:lnTo>
                  <a:lnTo>
                    <a:pt x="780827" y="1586164"/>
                  </a:lnTo>
                  <a:lnTo>
                    <a:pt x="780974" y="1586415"/>
                  </a:lnTo>
                  <a:lnTo>
                    <a:pt x="781170" y="1586619"/>
                  </a:lnTo>
                  <a:lnTo>
                    <a:pt x="781189" y="1587025"/>
                  </a:lnTo>
                  <a:lnTo>
                    <a:pt x="781533" y="1587303"/>
                  </a:lnTo>
                  <a:lnTo>
                    <a:pt x="781907" y="1587539"/>
                  </a:lnTo>
                  <a:lnTo>
                    <a:pt x="782224" y="1587867"/>
                  </a:lnTo>
                  <a:lnTo>
                    <a:pt x="782118" y="1588168"/>
                  </a:lnTo>
                  <a:lnTo>
                    <a:pt x="782239" y="1588573"/>
                  </a:lnTo>
                  <a:lnTo>
                    <a:pt x="782503" y="1589179"/>
                  </a:lnTo>
                  <a:lnTo>
                    <a:pt x="782873" y="1589461"/>
                  </a:lnTo>
                  <a:lnTo>
                    <a:pt x="783119" y="1589666"/>
                  </a:lnTo>
                  <a:lnTo>
                    <a:pt x="783493" y="1589826"/>
                  </a:lnTo>
                  <a:lnTo>
                    <a:pt x="784006" y="1590436"/>
                  </a:lnTo>
                  <a:lnTo>
                    <a:pt x="784173" y="1591019"/>
                  </a:lnTo>
                  <a:lnTo>
                    <a:pt x="784343" y="1591246"/>
                  </a:lnTo>
                  <a:lnTo>
                    <a:pt x="784211" y="1591697"/>
                  </a:lnTo>
                  <a:lnTo>
                    <a:pt x="784528" y="1592153"/>
                  </a:lnTo>
                  <a:lnTo>
                    <a:pt x="784852" y="1592285"/>
                  </a:lnTo>
                  <a:lnTo>
                    <a:pt x="785015" y="1592891"/>
                  </a:lnTo>
                  <a:lnTo>
                    <a:pt x="784928" y="1593692"/>
                  </a:lnTo>
                  <a:lnTo>
                    <a:pt x="784845" y="1594166"/>
                  </a:lnTo>
                  <a:lnTo>
                    <a:pt x="785136" y="1594626"/>
                  </a:lnTo>
                  <a:lnTo>
                    <a:pt x="785102" y="1595099"/>
                  </a:lnTo>
                  <a:lnTo>
                    <a:pt x="785068" y="1595705"/>
                  </a:lnTo>
                  <a:lnTo>
                    <a:pt x="785106" y="1596434"/>
                  </a:lnTo>
                  <a:lnTo>
                    <a:pt x="784822" y="1597030"/>
                  </a:lnTo>
                  <a:lnTo>
                    <a:pt x="784584" y="1597727"/>
                  </a:lnTo>
                  <a:lnTo>
                    <a:pt x="784097" y="1598474"/>
                  </a:lnTo>
                  <a:lnTo>
                    <a:pt x="783810" y="1599148"/>
                  </a:lnTo>
                  <a:lnTo>
                    <a:pt x="783504" y="1599417"/>
                  </a:lnTo>
                  <a:lnTo>
                    <a:pt x="782975" y="1599608"/>
                  </a:lnTo>
                  <a:lnTo>
                    <a:pt x="782598" y="1599754"/>
                  </a:lnTo>
                  <a:lnTo>
                    <a:pt x="782096" y="1599995"/>
                  </a:lnTo>
                  <a:lnTo>
                    <a:pt x="781790" y="1600391"/>
                  </a:lnTo>
                  <a:lnTo>
                    <a:pt x="781563" y="1600464"/>
                  </a:lnTo>
                  <a:lnTo>
                    <a:pt x="781340" y="1600159"/>
                  </a:lnTo>
                  <a:lnTo>
                    <a:pt x="781038" y="1600355"/>
                  </a:lnTo>
                  <a:lnTo>
                    <a:pt x="781132" y="1600783"/>
                  </a:lnTo>
                  <a:lnTo>
                    <a:pt x="781404" y="1600988"/>
                  </a:lnTo>
                  <a:lnTo>
                    <a:pt x="781522" y="1601371"/>
                  </a:lnTo>
                  <a:lnTo>
                    <a:pt x="781567" y="1601744"/>
                  </a:lnTo>
                  <a:lnTo>
                    <a:pt x="781382" y="1602195"/>
                  </a:lnTo>
                  <a:lnTo>
                    <a:pt x="780857" y="1602236"/>
                  </a:lnTo>
                  <a:lnTo>
                    <a:pt x="780355" y="1602427"/>
                  </a:lnTo>
                  <a:lnTo>
                    <a:pt x="779675" y="1602541"/>
                  </a:lnTo>
                  <a:lnTo>
                    <a:pt x="779225" y="1602587"/>
                  </a:lnTo>
                  <a:lnTo>
                    <a:pt x="778636" y="1602409"/>
                  </a:lnTo>
                  <a:lnTo>
                    <a:pt x="778190" y="1602322"/>
                  </a:lnTo>
                  <a:lnTo>
                    <a:pt x="777193" y="1602382"/>
                  </a:lnTo>
                  <a:lnTo>
                    <a:pt x="776196" y="1602391"/>
                  </a:lnTo>
                  <a:lnTo>
                    <a:pt x="775516" y="1602432"/>
                  </a:lnTo>
                  <a:lnTo>
                    <a:pt x="774856" y="1602764"/>
                  </a:lnTo>
                  <a:lnTo>
                    <a:pt x="774512" y="1602992"/>
                  </a:lnTo>
                  <a:lnTo>
                    <a:pt x="774142" y="1603042"/>
                  </a:lnTo>
                  <a:lnTo>
                    <a:pt x="773466" y="1602846"/>
                  </a:lnTo>
                  <a:lnTo>
                    <a:pt x="772680" y="1602805"/>
                  </a:lnTo>
                  <a:lnTo>
                    <a:pt x="773016" y="1602969"/>
                  </a:lnTo>
                  <a:lnTo>
                    <a:pt x="773062" y="1603520"/>
                  </a:lnTo>
                  <a:lnTo>
                    <a:pt x="773186" y="1603866"/>
                  </a:lnTo>
                  <a:lnTo>
                    <a:pt x="773258" y="1604208"/>
                  </a:lnTo>
                  <a:lnTo>
                    <a:pt x="773149" y="1604522"/>
                  </a:lnTo>
                  <a:lnTo>
                    <a:pt x="772699" y="1604750"/>
                  </a:lnTo>
                  <a:lnTo>
                    <a:pt x="772691" y="1605201"/>
                  </a:lnTo>
                  <a:lnTo>
                    <a:pt x="772582" y="1605488"/>
                  </a:lnTo>
                  <a:lnTo>
                    <a:pt x="772371" y="1605693"/>
                  </a:lnTo>
                  <a:lnTo>
                    <a:pt x="772000" y="1605688"/>
                  </a:lnTo>
                  <a:lnTo>
                    <a:pt x="771264" y="1605989"/>
                  </a:lnTo>
                  <a:lnTo>
                    <a:pt x="770686" y="1606084"/>
                  </a:lnTo>
                  <a:lnTo>
                    <a:pt x="770002" y="1606180"/>
                  </a:lnTo>
                  <a:lnTo>
                    <a:pt x="769867" y="1606467"/>
                  </a:lnTo>
                  <a:lnTo>
                    <a:pt x="769338" y="1606854"/>
                  </a:lnTo>
                  <a:lnTo>
                    <a:pt x="768628" y="1607050"/>
                  </a:lnTo>
                  <a:lnTo>
                    <a:pt x="768016" y="1607410"/>
                  </a:lnTo>
                  <a:lnTo>
                    <a:pt x="767646" y="1607665"/>
                  </a:lnTo>
                  <a:lnTo>
                    <a:pt x="767064" y="1607970"/>
                  </a:lnTo>
                  <a:lnTo>
                    <a:pt x="766358" y="1608065"/>
                  </a:lnTo>
                  <a:lnTo>
                    <a:pt x="765859" y="1608106"/>
                  </a:lnTo>
                  <a:lnTo>
                    <a:pt x="765701" y="1608211"/>
                  </a:lnTo>
                  <a:lnTo>
                    <a:pt x="764828" y="1608616"/>
                  </a:lnTo>
                  <a:lnTo>
                    <a:pt x="764281" y="1608530"/>
                  </a:lnTo>
                  <a:lnTo>
                    <a:pt x="763382" y="1608853"/>
                  </a:lnTo>
                  <a:lnTo>
                    <a:pt x="763325" y="1609090"/>
                  </a:lnTo>
                  <a:lnTo>
                    <a:pt x="763114" y="1609350"/>
                  </a:lnTo>
                  <a:lnTo>
                    <a:pt x="762721" y="1609318"/>
                  </a:lnTo>
                  <a:lnTo>
                    <a:pt x="762351" y="1609468"/>
                  </a:lnTo>
                  <a:lnTo>
                    <a:pt x="762117" y="1609218"/>
                  </a:lnTo>
                  <a:lnTo>
                    <a:pt x="761452" y="1609172"/>
                  </a:lnTo>
                  <a:lnTo>
                    <a:pt x="760500" y="1608913"/>
                  </a:lnTo>
                  <a:lnTo>
                    <a:pt x="759783" y="1608821"/>
                  </a:lnTo>
                  <a:lnTo>
                    <a:pt x="759420" y="1609095"/>
                  </a:lnTo>
                  <a:lnTo>
                    <a:pt x="758378" y="1609277"/>
                  </a:lnTo>
                  <a:lnTo>
                    <a:pt x="757456" y="1609423"/>
                  </a:lnTo>
                  <a:lnTo>
                    <a:pt x="756969" y="1609896"/>
                  </a:lnTo>
                  <a:lnTo>
                    <a:pt x="756561" y="1610488"/>
                  </a:lnTo>
                  <a:lnTo>
                    <a:pt x="755919" y="1610721"/>
                  </a:lnTo>
                  <a:lnTo>
                    <a:pt x="755772" y="1610862"/>
                  </a:lnTo>
                  <a:lnTo>
                    <a:pt x="755761" y="1611171"/>
                  </a:lnTo>
                  <a:lnTo>
                    <a:pt x="756066" y="1611322"/>
                  </a:lnTo>
                  <a:lnTo>
                    <a:pt x="756104" y="1611486"/>
                  </a:lnTo>
                  <a:lnTo>
                    <a:pt x="756138" y="1611923"/>
                  </a:lnTo>
                  <a:lnTo>
                    <a:pt x="755851" y="1612201"/>
                  </a:lnTo>
                  <a:lnTo>
                    <a:pt x="755802" y="1612843"/>
                  </a:lnTo>
                  <a:lnTo>
                    <a:pt x="755870" y="1613563"/>
                  </a:lnTo>
                  <a:lnTo>
                    <a:pt x="756021" y="1614009"/>
                  </a:lnTo>
                  <a:lnTo>
                    <a:pt x="756218" y="1614332"/>
                  </a:lnTo>
                  <a:lnTo>
                    <a:pt x="756482" y="1615015"/>
                  </a:lnTo>
                  <a:lnTo>
                    <a:pt x="756829" y="1615826"/>
                  </a:lnTo>
                  <a:lnTo>
                    <a:pt x="757377" y="1616514"/>
                  </a:lnTo>
                  <a:lnTo>
                    <a:pt x="758087" y="1616969"/>
                  </a:lnTo>
                  <a:lnTo>
                    <a:pt x="759122" y="1617106"/>
                  </a:lnTo>
                  <a:lnTo>
                    <a:pt x="759768" y="1616796"/>
                  </a:lnTo>
                  <a:lnTo>
                    <a:pt x="760568" y="1616569"/>
                  </a:lnTo>
                  <a:lnTo>
                    <a:pt x="761165" y="1616701"/>
                  </a:lnTo>
                  <a:lnTo>
                    <a:pt x="761445" y="1616705"/>
                  </a:lnTo>
                  <a:lnTo>
                    <a:pt x="761879" y="1617115"/>
                  </a:lnTo>
                  <a:lnTo>
                    <a:pt x="762472" y="1617443"/>
                  </a:lnTo>
                  <a:lnTo>
                    <a:pt x="762744" y="1617848"/>
                  </a:lnTo>
                  <a:lnTo>
                    <a:pt x="762932" y="1618336"/>
                  </a:lnTo>
                  <a:lnTo>
                    <a:pt x="763378" y="1618062"/>
                  </a:lnTo>
                  <a:lnTo>
                    <a:pt x="764258" y="1617999"/>
                  </a:lnTo>
                  <a:lnTo>
                    <a:pt x="764572" y="1618363"/>
                  </a:lnTo>
                  <a:lnTo>
                    <a:pt x="764840" y="1618928"/>
                  </a:lnTo>
                  <a:lnTo>
                    <a:pt x="765070" y="1619534"/>
                  </a:lnTo>
                  <a:lnTo>
                    <a:pt x="765263" y="1619857"/>
                  </a:lnTo>
                  <a:lnTo>
                    <a:pt x="765093" y="1620417"/>
                  </a:lnTo>
                  <a:lnTo>
                    <a:pt x="765610" y="1620627"/>
                  </a:lnTo>
                  <a:lnTo>
                    <a:pt x="765519" y="1621305"/>
                  </a:lnTo>
                  <a:lnTo>
                    <a:pt x="765546" y="1622025"/>
                  </a:lnTo>
                  <a:lnTo>
                    <a:pt x="765693" y="1622631"/>
                  </a:lnTo>
                  <a:lnTo>
                    <a:pt x="766097" y="1622398"/>
                  </a:lnTo>
                  <a:lnTo>
                    <a:pt x="766773" y="1622690"/>
                  </a:lnTo>
                  <a:lnTo>
                    <a:pt x="767083" y="1623136"/>
                  </a:lnTo>
                  <a:lnTo>
                    <a:pt x="767159" y="1623455"/>
                  </a:lnTo>
                  <a:lnTo>
                    <a:pt x="766992" y="1623938"/>
                  </a:lnTo>
                  <a:lnTo>
                    <a:pt x="766664" y="1624252"/>
                  </a:lnTo>
                  <a:lnTo>
                    <a:pt x="765837" y="1623756"/>
                  </a:lnTo>
                  <a:lnTo>
                    <a:pt x="765323" y="1623428"/>
                  </a:lnTo>
                  <a:lnTo>
                    <a:pt x="765625" y="1624311"/>
                  </a:lnTo>
                  <a:lnTo>
                    <a:pt x="764980" y="1624821"/>
                  </a:lnTo>
                  <a:lnTo>
                    <a:pt x="764258" y="1624931"/>
                  </a:lnTo>
                  <a:lnTo>
                    <a:pt x="763661" y="1624840"/>
                  </a:lnTo>
                  <a:lnTo>
                    <a:pt x="763733" y="1625281"/>
                  </a:lnTo>
                  <a:lnTo>
                    <a:pt x="763967" y="1625646"/>
                  </a:lnTo>
                  <a:lnTo>
                    <a:pt x="764115" y="1626251"/>
                  </a:lnTo>
                  <a:lnTo>
                    <a:pt x="764511" y="1626657"/>
                  </a:lnTo>
                  <a:lnTo>
                    <a:pt x="764908" y="1626821"/>
                  </a:lnTo>
                  <a:lnTo>
                    <a:pt x="765225" y="1626985"/>
                  </a:lnTo>
                  <a:lnTo>
                    <a:pt x="766094" y="1627399"/>
                  </a:lnTo>
                  <a:lnTo>
                    <a:pt x="766524" y="1627768"/>
                  </a:lnTo>
                  <a:lnTo>
                    <a:pt x="766592" y="1628488"/>
                  </a:lnTo>
                  <a:lnTo>
                    <a:pt x="766230" y="1628684"/>
                  </a:lnTo>
                  <a:lnTo>
                    <a:pt x="766347" y="1629002"/>
                  </a:lnTo>
                  <a:lnTo>
                    <a:pt x="766369" y="1629845"/>
                  </a:lnTo>
                  <a:lnTo>
                    <a:pt x="766441" y="1630328"/>
                  </a:lnTo>
                  <a:lnTo>
                    <a:pt x="766830" y="1630893"/>
                  </a:lnTo>
                  <a:lnTo>
                    <a:pt x="766702" y="1631371"/>
                  </a:lnTo>
                  <a:lnTo>
                    <a:pt x="766528" y="1632168"/>
                  </a:lnTo>
                  <a:lnTo>
                    <a:pt x="766362" y="1632646"/>
                  </a:lnTo>
                  <a:lnTo>
                    <a:pt x="766199" y="1632965"/>
                  </a:lnTo>
                  <a:lnTo>
                    <a:pt x="765792" y="1633516"/>
                  </a:lnTo>
                  <a:lnTo>
                    <a:pt x="765584" y="1633871"/>
                  </a:lnTo>
                  <a:lnTo>
                    <a:pt x="765735" y="1634436"/>
                  </a:lnTo>
                  <a:lnTo>
                    <a:pt x="765486" y="1635033"/>
                  </a:lnTo>
                  <a:lnTo>
                    <a:pt x="765040" y="1635424"/>
                  </a:lnTo>
                  <a:lnTo>
                    <a:pt x="764749" y="1636217"/>
                  </a:lnTo>
                  <a:lnTo>
                    <a:pt x="764783" y="1636618"/>
                  </a:lnTo>
                  <a:lnTo>
                    <a:pt x="764772" y="1637060"/>
                  </a:lnTo>
                  <a:lnTo>
                    <a:pt x="764443" y="1637734"/>
                  </a:lnTo>
                  <a:lnTo>
                    <a:pt x="764273" y="1638294"/>
                  </a:lnTo>
                  <a:lnTo>
                    <a:pt x="764016" y="1638781"/>
                  </a:lnTo>
                  <a:lnTo>
                    <a:pt x="763435" y="1639014"/>
                  </a:lnTo>
                  <a:lnTo>
                    <a:pt x="762608" y="1639305"/>
                  </a:lnTo>
                  <a:lnTo>
                    <a:pt x="762525" y="1639706"/>
                  </a:lnTo>
                  <a:lnTo>
                    <a:pt x="762574" y="1640243"/>
                  </a:lnTo>
                  <a:lnTo>
                    <a:pt x="762483" y="1641027"/>
                  </a:lnTo>
                  <a:lnTo>
                    <a:pt x="762249" y="1641459"/>
                  </a:lnTo>
                  <a:lnTo>
                    <a:pt x="762053" y="1641842"/>
                  </a:lnTo>
                  <a:lnTo>
                    <a:pt x="762079" y="1642380"/>
                  </a:lnTo>
                  <a:lnTo>
                    <a:pt x="761954" y="1642990"/>
                  </a:lnTo>
                  <a:lnTo>
                    <a:pt x="761603" y="1643441"/>
                  </a:lnTo>
                  <a:lnTo>
                    <a:pt x="761260" y="1643550"/>
                  </a:lnTo>
                  <a:lnTo>
                    <a:pt x="760976" y="1643509"/>
                  </a:lnTo>
                  <a:lnTo>
                    <a:pt x="760489" y="1643937"/>
                  </a:lnTo>
                  <a:lnTo>
                    <a:pt x="760160" y="1644356"/>
                  </a:lnTo>
                  <a:lnTo>
                    <a:pt x="759367" y="1644935"/>
                  </a:lnTo>
                  <a:lnTo>
                    <a:pt x="758952" y="1645176"/>
                  </a:lnTo>
                  <a:lnTo>
                    <a:pt x="758706" y="1646470"/>
                  </a:lnTo>
                  <a:lnTo>
                    <a:pt x="758778" y="1647458"/>
                  </a:lnTo>
                  <a:lnTo>
                    <a:pt x="758801" y="1648888"/>
                  </a:lnTo>
                  <a:lnTo>
                    <a:pt x="759190" y="1649522"/>
                  </a:lnTo>
                  <a:lnTo>
                    <a:pt x="760153" y="1650524"/>
                  </a:lnTo>
                  <a:lnTo>
                    <a:pt x="760500" y="1651111"/>
                  </a:lnTo>
                  <a:lnTo>
                    <a:pt x="760746" y="1652368"/>
                  </a:lnTo>
                  <a:lnTo>
                    <a:pt x="760991" y="1653580"/>
                  </a:lnTo>
                  <a:lnTo>
                    <a:pt x="760938" y="1654208"/>
                  </a:lnTo>
                  <a:lnTo>
                    <a:pt x="760920" y="1655147"/>
                  </a:lnTo>
                  <a:lnTo>
                    <a:pt x="760776" y="1655948"/>
                  </a:lnTo>
                  <a:lnTo>
                    <a:pt x="760006" y="1656609"/>
                  </a:lnTo>
                  <a:lnTo>
                    <a:pt x="759507" y="1657092"/>
                  </a:lnTo>
                  <a:lnTo>
                    <a:pt x="760032" y="1657684"/>
                  </a:lnTo>
                  <a:lnTo>
                    <a:pt x="760463" y="1658586"/>
                  </a:lnTo>
                  <a:lnTo>
                    <a:pt x="760852" y="1659305"/>
                  </a:lnTo>
                  <a:lnTo>
                    <a:pt x="761599" y="1659725"/>
                  </a:lnTo>
                  <a:lnTo>
                    <a:pt x="762438" y="1660317"/>
                  </a:lnTo>
                  <a:lnTo>
                    <a:pt x="762695" y="1660950"/>
                  </a:lnTo>
                  <a:lnTo>
                    <a:pt x="762816" y="1661756"/>
                  </a:lnTo>
                  <a:lnTo>
                    <a:pt x="762717" y="1662339"/>
                  </a:lnTo>
                  <a:lnTo>
                    <a:pt x="762381" y="1663086"/>
                  </a:lnTo>
                  <a:lnTo>
                    <a:pt x="762041" y="1663733"/>
                  </a:lnTo>
                  <a:lnTo>
                    <a:pt x="762476" y="1664603"/>
                  </a:lnTo>
                  <a:lnTo>
                    <a:pt x="762955" y="1665304"/>
                  </a:lnTo>
                  <a:lnTo>
                    <a:pt x="763136" y="1666657"/>
                  </a:lnTo>
                  <a:lnTo>
                    <a:pt x="763125" y="1667272"/>
                  </a:lnTo>
                  <a:lnTo>
                    <a:pt x="762865" y="1668206"/>
                  </a:lnTo>
                  <a:lnTo>
                    <a:pt x="762400" y="1669099"/>
                  </a:lnTo>
                  <a:lnTo>
                    <a:pt x="762151" y="1669504"/>
                  </a:lnTo>
                  <a:lnTo>
                    <a:pt x="761811" y="1670315"/>
                  </a:lnTo>
                  <a:lnTo>
                    <a:pt x="761233" y="1670675"/>
                  </a:lnTo>
                  <a:lnTo>
                    <a:pt x="761184" y="1671167"/>
                  </a:lnTo>
                  <a:lnTo>
                    <a:pt x="760889" y="1671691"/>
                  </a:lnTo>
                  <a:lnTo>
                    <a:pt x="760349" y="1672337"/>
                  </a:lnTo>
                  <a:lnTo>
                    <a:pt x="759885" y="1673353"/>
                  </a:lnTo>
                  <a:lnTo>
                    <a:pt x="759628" y="1673959"/>
                  </a:lnTo>
                  <a:lnTo>
                    <a:pt x="759416" y="1674610"/>
                  </a:lnTo>
                  <a:lnTo>
                    <a:pt x="759601" y="1675558"/>
                  </a:lnTo>
                  <a:lnTo>
                    <a:pt x="759673" y="1676250"/>
                  </a:lnTo>
                  <a:lnTo>
                    <a:pt x="759375" y="1676984"/>
                  </a:lnTo>
                  <a:lnTo>
                    <a:pt x="759118" y="1677717"/>
                  </a:lnTo>
                  <a:lnTo>
                    <a:pt x="758786" y="1678159"/>
                  </a:lnTo>
                  <a:lnTo>
                    <a:pt x="758495" y="1678318"/>
                  </a:lnTo>
                  <a:lnTo>
                    <a:pt x="758287" y="1678601"/>
                  </a:lnTo>
                  <a:lnTo>
                    <a:pt x="757596" y="1678469"/>
                  </a:lnTo>
                  <a:lnTo>
                    <a:pt x="757109" y="1678501"/>
                  </a:lnTo>
                  <a:lnTo>
                    <a:pt x="757347" y="1678710"/>
                  </a:lnTo>
                  <a:lnTo>
                    <a:pt x="757906" y="1679371"/>
                  </a:lnTo>
                  <a:lnTo>
                    <a:pt x="757615" y="1679817"/>
                  </a:lnTo>
                  <a:lnTo>
                    <a:pt x="757347" y="1681284"/>
                  </a:lnTo>
                  <a:lnTo>
                    <a:pt x="757162" y="1682509"/>
                  </a:lnTo>
                  <a:lnTo>
                    <a:pt x="757022" y="1683571"/>
                  </a:lnTo>
                  <a:lnTo>
                    <a:pt x="756644" y="1684176"/>
                  </a:lnTo>
                  <a:lnTo>
                    <a:pt x="756637" y="1684504"/>
                  </a:lnTo>
                  <a:lnTo>
                    <a:pt x="756992" y="1685206"/>
                  </a:lnTo>
                  <a:lnTo>
                    <a:pt x="757271" y="1685661"/>
                  </a:lnTo>
                  <a:lnTo>
                    <a:pt x="757056" y="1686354"/>
                  </a:lnTo>
                  <a:lnTo>
                    <a:pt x="757086" y="1686846"/>
                  </a:lnTo>
                  <a:lnTo>
                    <a:pt x="756758" y="1687165"/>
                  </a:lnTo>
                  <a:lnTo>
                    <a:pt x="756346" y="1687324"/>
                  </a:lnTo>
                  <a:lnTo>
                    <a:pt x="755938" y="1687315"/>
                  </a:lnTo>
                  <a:lnTo>
                    <a:pt x="755666" y="1687734"/>
                  </a:lnTo>
                  <a:lnTo>
                    <a:pt x="755432" y="1688212"/>
                  </a:lnTo>
                  <a:lnTo>
                    <a:pt x="755292" y="1688467"/>
                  </a:lnTo>
                  <a:lnTo>
                    <a:pt x="754733" y="1688941"/>
                  </a:lnTo>
                  <a:lnTo>
                    <a:pt x="754212" y="1689310"/>
                  </a:lnTo>
                  <a:lnTo>
                    <a:pt x="753793" y="1689579"/>
                  </a:lnTo>
                  <a:lnTo>
                    <a:pt x="753313" y="1689643"/>
                  </a:lnTo>
                  <a:lnTo>
                    <a:pt x="753034" y="1689706"/>
                  </a:lnTo>
                  <a:lnTo>
                    <a:pt x="752962" y="1690116"/>
                  </a:lnTo>
                  <a:lnTo>
                    <a:pt x="752883" y="1690636"/>
                  </a:lnTo>
                  <a:lnTo>
                    <a:pt x="752973" y="1691360"/>
                  </a:lnTo>
                  <a:lnTo>
                    <a:pt x="752890" y="1692121"/>
                  </a:lnTo>
                  <a:lnTo>
                    <a:pt x="752773" y="1692909"/>
                  </a:lnTo>
                  <a:lnTo>
                    <a:pt x="752422" y="1693560"/>
                  </a:lnTo>
                  <a:lnTo>
                    <a:pt x="752105" y="1694002"/>
                  </a:lnTo>
                  <a:lnTo>
                    <a:pt x="751991" y="1694485"/>
                  </a:lnTo>
                  <a:lnTo>
                    <a:pt x="751973" y="1694795"/>
                  </a:lnTo>
                  <a:lnTo>
                    <a:pt x="751901" y="1695761"/>
                  </a:lnTo>
                  <a:lnTo>
                    <a:pt x="751519" y="1695893"/>
                  </a:lnTo>
                  <a:lnTo>
                    <a:pt x="751414" y="1696166"/>
                  </a:lnTo>
                  <a:lnTo>
                    <a:pt x="751191" y="1697127"/>
                  </a:lnTo>
                  <a:lnTo>
                    <a:pt x="750975" y="1697574"/>
                  </a:lnTo>
                  <a:lnTo>
                    <a:pt x="750356" y="1697633"/>
                  </a:lnTo>
                  <a:lnTo>
                    <a:pt x="750179" y="1698111"/>
                  </a:lnTo>
                  <a:lnTo>
                    <a:pt x="750103" y="1698457"/>
                  </a:lnTo>
                  <a:lnTo>
                    <a:pt x="750133" y="1698735"/>
                  </a:lnTo>
                  <a:lnTo>
                    <a:pt x="749956" y="1698972"/>
                  </a:lnTo>
                  <a:lnTo>
                    <a:pt x="749578" y="1699068"/>
                  </a:lnTo>
                  <a:lnTo>
                    <a:pt x="749091" y="1699268"/>
                  </a:lnTo>
                  <a:lnTo>
                    <a:pt x="748970" y="1699437"/>
                  </a:lnTo>
                  <a:lnTo>
                    <a:pt x="748785" y="1699619"/>
                  </a:lnTo>
                  <a:lnTo>
                    <a:pt x="748222" y="1700070"/>
                  </a:lnTo>
                  <a:lnTo>
                    <a:pt x="748611" y="1700339"/>
                  </a:lnTo>
                  <a:lnTo>
                    <a:pt x="749129" y="1700740"/>
                  </a:lnTo>
                  <a:lnTo>
                    <a:pt x="749548" y="1701710"/>
                  </a:lnTo>
                  <a:lnTo>
                    <a:pt x="750020" y="1702070"/>
                  </a:lnTo>
                  <a:lnTo>
                    <a:pt x="750269" y="1702730"/>
                  </a:lnTo>
                  <a:lnTo>
                    <a:pt x="749314" y="1702580"/>
                  </a:lnTo>
                  <a:lnTo>
                    <a:pt x="749480" y="1702976"/>
                  </a:lnTo>
                  <a:lnTo>
                    <a:pt x="749166" y="1703541"/>
                  </a:lnTo>
                  <a:lnTo>
                    <a:pt x="749820" y="1703550"/>
                  </a:lnTo>
                  <a:lnTo>
                    <a:pt x="750296" y="1703824"/>
                  </a:lnTo>
                  <a:lnTo>
                    <a:pt x="750417" y="1704307"/>
                  </a:lnTo>
                  <a:lnTo>
                    <a:pt x="749933" y="1704689"/>
                  </a:lnTo>
                  <a:lnTo>
                    <a:pt x="749231" y="1704853"/>
                  </a:lnTo>
                  <a:lnTo>
                    <a:pt x="749219" y="1705596"/>
                  </a:lnTo>
                  <a:lnTo>
                    <a:pt x="749589" y="1707004"/>
                  </a:lnTo>
                  <a:lnTo>
                    <a:pt x="749359" y="1707568"/>
                  </a:lnTo>
                  <a:lnTo>
                    <a:pt x="749480" y="1708092"/>
                  </a:lnTo>
                  <a:lnTo>
                    <a:pt x="749816" y="1708844"/>
                  </a:lnTo>
                  <a:lnTo>
                    <a:pt x="750024" y="1709372"/>
                  </a:lnTo>
                  <a:lnTo>
                    <a:pt x="750458" y="1709468"/>
                  </a:lnTo>
                  <a:lnTo>
                    <a:pt x="750930" y="1709956"/>
                  </a:lnTo>
                  <a:lnTo>
                    <a:pt x="750530" y="1710516"/>
                  </a:lnTo>
                  <a:lnTo>
                    <a:pt x="750345" y="1711040"/>
                  </a:lnTo>
                  <a:lnTo>
                    <a:pt x="751078" y="1711577"/>
                  </a:lnTo>
                  <a:lnTo>
                    <a:pt x="750987" y="1711883"/>
                  </a:lnTo>
                  <a:lnTo>
                    <a:pt x="750843" y="1712447"/>
                  </a:lnTo>
                  <a:lnTo>
                    <a:pt x="750315" y="1712789"/>
                  </a:lnTo>
                  <a:lnTo>
                    <a:pt x="750348" y="1713486"/>
                  </a:lnTo>
                  <a:lnTo>
                    <a:pt x="749865" y="1713741"/>
                  </a:lnTo>
                  <a:lnTo>
                    <a:pt x="749725" y="1714179"/>
                  </a:lnTo>
                  <a:lnTo>
                    <a:pt x="748902" y="1714033"/>
                  </a:lnTo>
                  <a:lnTo>
                    <a:pt x="748589" y="1714507"/>
                  </a:lnTo>
                  <a:lnTo>
                    <a:pt x="748317" y="1715071"/>
                  </a:lnTo>
                  <a:lnTo>
                    <a:pt x="747712" y="1714753"/>
                  </a:lnTo>
                  <a:lnTo>
                    <a:pt x="746976" y="1714479"/>
                  </a:lnTo>
                  <a:lnTo>
                    <a:pt x="746553" y="1713905"/>
                  </a:lnTo>
                  <a:lnTo>
                    <a:pt x="745945" y="1713632"/>
                  </a:lnTo>
                  <a:lnTo>
                    <a:pt x="745246" y="1713923"/>
                  </a:lnTo>
                  <a:lnTo>
                    <a:pt x="744819" y="1713217"/>
                  </a:lnTo>
                  <a:lnTo>
                    <a:pt x="744257" y="1713035"/>
                  </a:lnTo>
                  <a:lnTo>
                    <a:pt x="743532" y="1712233"/>
                  </a:lnTo>
                  <a:lnTo>
                    <a:pt x="743271" y="1712097"/>
                  </a:lnTo>
                  <a:lnTo>
                    <a:pt x="742844" y="1711741"/>
                  </a:lnTo>
                  <a:lnTo>
                    <a:pt x="743029" y="1710999"/>
                  </a:lnTo>
                  <a:lnTo>
                    <a:pt x="742908" y="1710475"/>
                  </a:lnTo>
                  <a:lnTo>
                    <a:pt x="743396" y="1709869"/>
                  </a:lnTo>
                  <a:lnTo>
                    <a:pt x="743581" y="1709263"/>
                  </a:lnTo>
                  <a:lnTo>
                    <a:pt x="744038" y="1708133"/>
                  </a:lnTo>
                  <a:lnTo>
                    <a:pt x="744442" y="1707309"/>
                  </a:lnTo>
                  <a:lnTo>
                    <a:pt x="744631" y="1706480"/>
                  </a:lnTo>
                  <a:lnTo>
                    <a:pt x="745035" y="1705919"/>
                  </a:lnTo>
                  <a:lnTo>
                    <a:pt x="745348" y="1705313"/>
                  </a:lnTo>
                  <a:lnTo>
                    <a:pt x="744649" y="1705345"/>
                  </a:lnTo>
                  <a:lnTo>
                    <a:pt x="744268" y="1704767"/>
                  </a:lnTo>
                  <a:lnTo>
                    <a:pt x="743841" y="1704325"/>
                  </a:lnTo>
                  <a:lnTo>
                    <a:pt x="743981" y="1703760"/>
                  </a:lnTo>
                  <a:lnTo>
                    <a:pt x="743906" y="1702926"/>
                  </a:lnTo>
                  <a:lnTo>
                    <a:pt x="743958" y="1702357"/>
                  </a:lnTo>
                  <a:lnTo>
                    <a:pt x="743490" y="1702002"/>
                  </a:lnTo>
                  <a:lnTo>
                    <a:pt x="743675" y="1701305"/>
                  </a:lnTo>
                  <a:lnTo>
                    <a:pt x="744291" y="1700835"/>
                  </a:lnTo>
                  <a:lnTo>
                    <a:pt x="744393" y="1700093"/>
                  </a:lnTo>
                  <a:lnTo>
                    <a:pt x="744166" y="1699619"/>
                  </a:lnTo>
                  <a:lnTo>
                    <a:pt x="744000" y="1699514"/>
                  </a:lnTo>
                  <a:lnTo>
                    <a:pt x="743709" y="1699364"/>
                  </a:lnTo>
                  <a:lnTo>
                    <a:pt x="743384" y="1699027"/>
                  </a:lnTo>
                  <a:lnTo>
                    <a:pt x="743041" y="1698822"/>
                  </a:lnTo>
                  <a:lnTo>
                    <a:pt x="742346" y="1698785"/>
                  </a:lnTo>
                  <a:lnTo>
                    <a:pt x="741670" y="1699000"/>
                  </a:lnTo>
                  <a:lnTo>
                    <a:pt x="741522" y="1698872"/>
                  </a:lnTo>
                  <a:lnTo>
                    <a:pt x="741077" y="1698635"/>
                  </a:lnTo>
                  <a:lnTo>
                    <a:pt x="740106" y="1698621"/>
                  </a:lnTo>
                  <a:lnTo>
                    <a:pt x="739710" y="1698640"/>
                  </a:lnTo>
                  <a:lnTo>
                    <a:pt x="739381" y="1698781"/>
                  </a:lnTo>
                  <a:lnTo>
                    <a:pt x="739204" y="1699154"/>
                  </a:lnTo>
                  <a:lnTo>
                    <a:pt x="738973" y="1699451"/>
                  </a:lnTo>
                  <a:lnTo>
                    <a:pt x="738939" y="1699619"/>
                  </a:lnTo>
                  <a:lnTo>
                    <a:pt x="738599" y="1699993"/>
                  </a:lnTo>
                  <a:lnTo>
                    <a:pt x="737991" y="1700025"/>
                  </a:lnTo>
                  <a:lnTo>
                    <a:pt x="737553" y="1699619"/>
                  </a:lnTo>
                  <a:lnTo>
                    <a:pt x="737413" y="1699469"/>
                  </a:lnTo>
                  <a:lnTo>
                    <a:pt x="737334" y="1699323"/>
                  </a:lnTo>
                  <a:lnTo>
                    <a:pt x="737315" y="1699000"/>
                  </a:lnTo>
                  <a:lnTo>
                    <a:pt x="737172" y="1698571"/>
                  </a:lnTo>
                  <a:lnTo>
                    <a:pt x="736779" y="1698189"/>
                  </a:lnTo>
                  <a:lnTo>
                    <a:pt x="736711" y="1697988"/>
                  </a:lnTo>
                  <a:lnTo>
                    <a:pt x="736836" y="1697865"/>
                  </a:lnTo>
                  <a:lnTo>
                    <a:pt x="736915" y="1697592"/>
                  </a:lnTo>
                  <a:lnTo>
                    <a:pt x="736971" y="1697141"/>
                  </a:lnTo>
                  <a:lnTo>
                    <a:pt x="736828" y="1696813"/>
                  </a:lnTo>
                  <a:lnTo>
                    <a:pt x="736809" y="1696640"/>
                  </a:lnTo>
                  <a:lnTo>
                    <a:pt x="736590" y="1696234"/>
                  </a:lnTo>
                  <a:lnTo>
                    <a:pt x="736367" y="1696230"/>
                  </a:lnTo>
                  <a:lnTo>
                    <a:pt x="736046" y="1696125"/>
                  </a:lnTo>
                  <a:lnTo>
                    <a:pt x="735525" y="1695793"/>
                  </a:lnTo>
                  <a:lnTo>
                    <a:pt x="735351" y="1695838"/>
                  </a:lnTo>
                  <a:lnTo>
                    <a:pt x="734830" y="1695829"/>
                  </a:lnTo>
                  <a:lnTo>
                    <a:pt x="734603" y="1695925"/>
                  </a:lnTo>
                  <a:lnTo>
                    <a:pt x="734033" y="1695893"/>
                  </a:lnTo>
                  <a:lnTo>
                    <a:pt x="733633" y="1696061"/>
                  </a:lnTo>
                  <a:lnTo>
                    <a:pt x="733376" y="1696403"/>
                  </a:lnTo>
                  <a:lnTo>
                    <a:pt x="733217" y="1696854"/>
                  </a:lnTo>
                  <a:lnTo>
                    <a:pt x="732896" y="1696895"/>
                  </a:lnTo>
                  <a:lnTo>
                    <a:pt x="732666" y="1697191"/>
                  </a:lnTo>
                  <a:lnTo>
                    <a:pt x="732394" y="1697164"/>
                  </a:lnTo>
                  <a:lnTo>
                    <a:pt x="732069" y="1697082"/>
                  </a:lnTo>
                  <a:lnTo>
                    <a:pt x="731673" y="1697127"/>
                  </a:lnTo>
                  <a:lnTo>
                    <a:pt x="731046" y="1697314"/>
                  </a:lnTo>
                  <a:lnTo>
                    <a:pt x="730910" y="1697560"/>
                  </a:lnTo>
                  <a:lnTo>
                    <a:pt x="730887" y="1697788"/>
                  </a:lnTo>
                  <a:lnTo>
                    <a:pt x="730857" y="1698234"/>
                  </a:lnTo>
                  <a:lnTo>
                    <a:pt x="730729" y="1698585"/>
                  </a:lnTo>
                  <a:lnTo>
                    <a:pt x="730498" y="1698881"/>
                  </a:lnTo>
                  <a:lnTo>
                    <a:pt x="730294" y="1699177"/>
                  </a:lnTo>
                  <a:lnTo>
                    <a:pt x="730291" y="1699428"/>
                  </a:lnTo>
                  <a:lnTo>
                    <a:pt x="730377" y="1699519"/>
                  </a:lnTo>
                  <a:lnTo>
                    <a:pt x="730453" y="1699619"/>
                  </a:lnTo>
                  <a:lnTo>
                    <a:pt x="730528" y="1699706"/>
                  </a:lnTo>
                  <a:lnTo>
                    <a:pt x="730071" y="1700403"/>
                  </a:lnTo>
                  <a:lnTo>
                    <a:pt x="729735" y="1700366"/>
                  </a:lnTo>
                  <a:lnTo>
                    <a:pt x="729448" y="1700758"/>
                  </a:lnTo>
                  <a:lnTo>
                    <a:pt x="729059" y="1700808"/>
                  </a:lnTo>
                  <a:lnTo>
                    <a:pt x="728689" y="1701136"/>
                  </a:lnTo>
                  <a:lnTo>
                    <a:pt x="728353" y="1701104"/>
                  </a:lnTo>
                  <a:lnTo>
                    <a:pt x="728009" y="1701491"/>
                  </a:lnTo>
                  <a:lnTo>
                    <a:pt x="727439" y="1702097"/>
                  </a:lnTo>
                  <a:lnTo>
                    <a:pt x="726986" y="1702484"/>
                  </a:lnTo>
                  <a:lnTo>
                    <a:pt x="726646" y="1702730"/>
                  </a:lnTo>
                  <a:lnTo>
                    <a:pt x="726725" y="1702986"/>
                  </a:lnTo>
                  <a:lnTo>
                    <a:pt x="726246" y="1703286"/>
                  </a:lnTo>
                  <a:lnTo>
                    <a:pt x="726408" y="1703541"/>
                  </a:lnTo>
                  <a:lnTo>
                    <a:pt x="726011" y="1703815"/>
                  </a:lnTo>
                  <a:lnTo>
                    <a:pt x="726026" y="1704462"/>
                  </a:lnTo>
                  <a:lnTo>
                    <a:pt x="725498" y="1704452"/>
                  </a:lnTo>
                  <a:lnTo>
                    <a:pt x="725547" y="1704789"/>
                  </a:lnTo>
                  <a:lnTo>
                    <a:pt x="725316" y="1705295"/>
                  </a:lnTo>
                  <a:lnTo>
                    <a:pt x="724980" y="1705145"/>
                  </a:lnTo>
                  <a:lnTo>
                    <a:pt x="724527" y="1705673"/>
                  </a:lnTo>
                  <a:lnTo>
                    <a:pt x="724100" y="1705947"/>
                  </a:lnTo>
                  <a:lnTo>
                    <a:pt x="723285" y="1706243"/>
                  </a:lnTo>
                  <a:lnTo>
                    <a:pt x="722941" y="1706739"/>
                  </a:lnTo>
                  <a:lnTo>
                    <a:pt x="722541" y="1707186"/>
                  </a:lnTo>
                  <a:lnTo>
                    <a:pt x="722212" y="1706899"/>
                  </a:lnTo>
                  <a:lnTo>
                    <a:pt x="721985" y="1706894"/>
                  </a:lnTo>
                  <a:lnTo>
                    <a:pt x="721759" y="1707199"/>
                  </a:lnTo>
                  <a:lnTo>
                    <a:pt x="721287" y="1706908"/>
                  </a:lnTo>
                  <a:lnTo>
                    <a:pt x="720758" y="1706676"/>
                  </a:lnTo>
                  <a:lnTo>
                    <a:pt x="720399" y="1706470"/>
                  </a:lnTo>
                  <a:lnTo>
                    <a:pt x="720131" y="1705737"/>
                  </a:lnTo>
                  <a:lnTo>
                    <a:pt x="720641" y="1705354"/>
                  </a:lnTo>
                  <a:lnTo>
                    <a:pt x="720256" y="1705095"/>
                  </a:lnTo>
                  <a:lnTo>
                    <a:pt x="720429" y="1704589"/>
                  </a:lnTo>
                  <a:lnTo>
                    <a:pt x="721053" y="1704238"/>
                  </a:lnTo>
                  <a:lnTo>
                    <a:pt x="720618" y="1703441"/>
                  </a:lnTo>
                  <a:lnTo>
                    <a:pt x="720210" y="1702790"/>
                  </a:lnTo>
                  <a:lnTo>
                    <a:pt x="719886" y="1702111"/>
                  </a:lnTo>
                  <a:lnTo>
                    <a:pt x="719731" y="1701487"/>
                  </a:lnTo>
                  <a:lnTo>
                    <a:pt x="719512" y="1700981"/>
                  </a:lnTo>
                  <a:lnTo>
                    <a:pt x="719017" y="1700690"/>
                  </a:lnTo>
                  <a:lnTo>
                    <a:pt x="718541" y="1700512"/>
                  </a:lnTo>
                  <a:lnTo>
                    <a:pt x="718462" y="1700175"/>
                  </a:lnTo>
                  <a:lnTo>
                    <a:pt x="718050" y="1699943"/>
                  </a:lnTo>
                  <a:lnTo>
                    <a:pt x="717574" y="1699933"/>
                  </a:lnTo>
                  <a:lnTo>
                    <a:pt x="717555" y="1699619"/>
                  </a:lnTo>
                  <a:lnTo>
                    <a:pt x="717514" y="1699510"/>
                  </a:lnTo>
                  <a:lnTo>
                    <a:pt x="717446" y="1699405"/>
                  </a:lnTo>
                  <a:lnTo>
                    <a:pt x="717310" y="1699309"/>
                  </a:lnTo>
                  <a:lnTo>
                    <a:pt x="717159" y="1699414"/>
                  </a:lnTo>
                  <a:lnTo>
                    <a:pt x="716925" y="1699364"/>
                  </a:lnTo>
                  <a:lnTo>
                    <a:pt x="716792" y="1699473"/>
                  </a:lnTo>
                  <a:lnTo>
                    <a:pt x="716641" y="1699446"/>
                  </a:lnTo>
                  <a:lnTo>
                    <a:pt x="716600" y="1699318"/>
                  </a:lnTo>
                  <a:lnTo>
                    <a:pt x="716151" y="1699159"/>
                  </a:lnTo>
                  <a:lnTo>
                    <a:pt x="716022" y="1699068"/>
                  </a:lnTo>
                  <a:lnTo>
                    <a:pt x="715852" y="1699022"/>
                  </a:lnTo>
                  <a:lnTo>
                    <a:pt x="715807" y="1699173"/>
                  </a:lnTo>
                  <a:lnTo>
                    <a:pt x="715546" y="1699214"/>
                  </a:lnTo>
                  <a:lnTo>
                    <a:pt x="715267" y="1699209"/>
                  </a:lnTo>
                  <a:lnTo>
                    <a:pt x="715029" y="1699268"/>
                  </a:lnTo>
                  <a:lnTo>
                    <a:pt x="715006" y="1699419"/>
                  </a:lnTo>
                  <a:lnTo>
                    <a:pt x="714938" y="1699569"/>
                  </a:lnTo>
                  <a:lnTo>
                    <a:pt x="714681" y="1699501"/>
                  </a:lnTo>
                  <a:lnTo>
                    <a:pt x="714489" y="1699323"/>
                  </a:lnTo>
                  <a:lnTo>
                    <a:pt x="714255" y="1699191"/>
                  </a:lnTo>
                  <a:lnTo>
                    <a:pt x="714107" y="1699145"/>
                  </a:lnTo>
                  <a:lnTo>
                    <a:pt x="713934" y="1699100"/>
                  </a:lnTo>
                  <a:lnTo>
                    <a:pt x="713782" y="1699159"/>
                  </a:lnTo>
                  <a:lnTo>
                    <a:pt x="713609" y="1699177"/>
                  </a:lnTo>
                  <a:lnTo>
                    <a:pt x="713416" y="1699050"/>
                  </a:lnTo>
                  <a:lnTo>
                    <a:pt x="713050" y="1699086"/>
                  </a:lnTo>
                  <a:lnTo>
                    <a:pt x="712661" y="1699000"/>
                  </a:lnTo>
                  <a:lnTo>
                    <a:pt x="712430" y="1698963"/>
                  </a:lnTo>
                  <a:lnTo>
                    <a:pt x="712170" y="1699132"/>
                  </a:lnTo>
                  <a:lnTo>
                    <a:pt x="711996" y="1699045"/>
                  </a:lnTo>
                  <a:lnTo>
                    <a:pt x="711890" y="1699086"/>
                  </a:lnTo>
                  <a:lnTo>
                    <a:pt x="711758" y="1699277"/>
                  </a:lnTo>
                  <a:lnTo>
                    <a:pt x="711520" y="1699314"/>
                  </a:lnTo>
                  <a:lnTo>
                    <a:pt x="711369" y="1699369"/>
                  </a:lnTo>
                  <a:lnTo>
                    <a:pt x="711093" y="1699519"/>
                  </a:lnTo>
                  <a:lnTo>
                    <a:pt x="710901" y="1699437"/>
                  </a:lnTo>
                  <a:lnTo>
                    <a:pt x="710727" y="1699355"/>
                  </a:lnTo>
                  <a:lnTo>
                    <a:pt x="710531" y="1699469"/>
                  </a:lnTo>
                  <a:lnTo>
                    <a:pt x="710376" y="1699619"/>
                  </a:lnTo>
                  <a:lnTo>
                    <a:pt x="710308" y="1699719"/>
                  </a:lnTo>
                  <a:lnTo>
                    <a:pt x="709791" y="1699929"/>
                  </a:lnTo>
                  <a:lnTo>
                    <a:pt x="709352" y="1699847"/>
                  </a:lnTo>
                  <a:lnTo>
                    <a:pt x="709164" y="1700325"/>
                  </a:lnTo>
                  <a:lnTo>
                    <a:pt x="709194" y="1700658"/>
                  </a:lnTo>
                  <a:lnTo>
                    <a:pt x="709005" y="1701022"/>
                  </a:lnTo>
                  <a:lnTo>
                    <a:pt x="708914" y="1701068"/>
                  </a:lnTo>
                  <a:lnTo>
                    <a:pt x="708808" y="1701104"/>
                  </a:lnTo>
                  <a:lnTo>
                    <a:pt x="708699" y="1701127"/>
                  </a:lnTo>
                  <a:lnTo>
                    <a:pt x="708589" y="1701131"/>
                  </a:lnTo>
                  <a:lnTo>
                    <a:pt x="708487" y="1701122"/>
                  </a:lnTo>
                  <a:lnTo>
                    <a:pt x="708416" y="1701091"/>
                  </a:lnTo>
                  <a:lnTo>
                    <a:pt x="708344" y="1701045"/>
                  </a:lnTo>
                  <a:lnTo>
                    <a:pt x="708200" y="1700940"/>
                  </a:lnTo>
                  <a:lnTo>
                    <a:pt x="708129" y="1700908"/>
                  </a:lnTo>
                  <a:lnTo>
                    <a:pt x="708004" y="1700831"/>
                  </a:lnTo>
                  <a:lnTo>
                    <a:pt x="707936" y="1700794"/>
                  </a:lnTo>
                  <a:lnTo>
                    <a:pt x="707800" y="1700744"/>
                  </a:lnTo>
                  <a:lnTo>
                    <a:pt x="707706" y="1700721"/>
                  </a:lnTo>
                  <a:lnTo>
                    <a:pt x="707615" y="1700708"/>
                  </a:lnTo>
                  <a:lnTo>
                    <a:pt x="707517" y="1700699"/>
                  </a:lnTo>
                  <a:lnTo>
                    <a:pt x="707162" y="1700699"/>
                  </a:lnTo>
                  <a:lnTo>
                    <a:pt x="706920" y="1700726"/>
                  </a:lnTo>
                  <a:lnTo>
                    <a:pt x="706822" y="1700744"/>
                  </a:lnTo>
                  <a:lnTo>
                    <a:pt x="706629" y="1700799"/>
                  </a:lnTo>
                  <a:lnTo>
                    <a:pt x="706441" y="1700867"/>
                  </a:lnTo>
                  <a:lnTo>
                    <a:pt x="706380" y="1700899"/>
                  </a:lnTo>
                  <a:lnTo>
                    <a:pt x="706255" y="1700977"/>
                  </a:lnTo>
                  <a:lnTo>
                    <a:pt x="706146" y="1701009"/>
                  </a:lnTo>
                  <a:lnTo>
                    <a:pt x="706067" y="1700904"/>
                  </a:lnTo>
                  <a:lnTo>
                    <a:pt x="706006" y="1700717"/>
                  </a:lnTo>
                  <a:lnTo>
                    <a:pt x="705969" y="1700635"/>
                  </a:lnTo>
                  <a:lnTo>
                    <a:pt x="705878" y="1700498"/>
                  </a:lnTo>
                  <a:lnTo>
                    <a:pt x="705776" y="1700362"/>
                  </a:lnTo>
                  <a:lnTo>
                    <a:pt x="705719" y="1700302"/>
                  </a:lnTo>
                  <a:lnTo>
                    <a:pt x="705640" y="1700229"/>
                  </a:lnTo>
                  <a:lnTo>
                    <a:pt x="705549" y="1700161"/>
                  </a:lnTo>
                  <a:lnTo>
                    <a:pt x="705368" y="1700034"/>
                  </a:lnTo>
                  <a:lnTo>
                    <a:pt x="705285" y="1699961"/>
                  </a:lnTo>
                  <a:lnTo>
                    <a:pt x="705224" y="1699906"/>
                  </a:lnTo>
                  <a:lnTo>
                    <a:pt x="705115" y="1699779"/>
                  </a:lnTo>
                  <a:lnTo>
                    <a:pt x="704994" y="1699665"/>
                  </a:lnTo>
                  <a:lnTo>
                    <a:pt x="704926" y="1699619"/>
                  </a:lnTo>
                  <a:lnTo>
                    <a:pt x="704654" y="1699410"/>
                  </a:lnTo>
                  <a:lnTo>
                    <a:pt x="704450" y="1699031"/>
                  </a:lnTo>
                  <a:lnTo>
                    <a:pt x="704431" y="1698858"/>
                  </a:lnTo>
                  <a:lnTo>
                    <a:pt x="704356" y="1698758"/>
                  </a:lnTo>
                  <a:lnTo>
                    <a:pt x="704224" y="1698426"/>
                  </a:lnTo>
                  <a:lnTo>
                    <a:pt x="704231" y="1698016"/>
                  </a:lnTo>
                  <a:lnTo>
                    <a:pt x="704413" y="1697760"/>
                  </a:lnTo>
                  <a:lnTo>
                    <a:pt x="704477" y="1697332"/>
                  </a:lnTo>
                  <a:lnTo>
                    <a:pt x="704344" y="1697118"/>
                  </a:lnTo>
                  <a:lnTo>
                    <a:pt x="704292" y="1696726"/>
                  </a:lnTo>
                  <a:lnTo>
                    <a:pt x="704250" y="1696503"/>
                  </a:lnTo>
                  <a:lnTo>
                    <a:pt x="704163" y="1696348"/>
                  </a:lnTo>
                  <a:lnTo>
                    <a:pt x="704231" y="1695957"/>
                  </a:lnTo>
                  <a:lnTo>
                    <a:pt x="704144" y="1695619"/>
                  </a:lnTo>
                  <a:lnTo>
                    <a:pt x="704197" y="1695328"/>
                  </a:lnTo>
                  <a:lnTo>
                    <a:pt x="704159" y="1695013"/>
                  </a:lnTo>
                  <a:lnTo>
                    <a:pt x="704235" y="1694850"/>
                  </a:lnTo>
                  <a:lnTo>
                    <a:pt x="704431" y="1694645"/>
                  </a:lnTo>
                  <a:lnTo>
                    <a:pt x="704526" y="1694440"/>
                  </a:lnTo>
                  <a:lnTo>
                    <a:pt x="704575" y="1694171"/>
                  </a:lnTo>
                  <a:lnTo>
                    <a:pt x="704771" y="1693939"/>
                  </a:lnTo>
                  <a:lnTo>
                    <a:pt x="704775" y="1693806"/>
                  </a:lnTo>
                  <a:lnTo>
                    <a:pt x="704836" y="1693610"/>
                  </a:lnTo>
                  <a:lnTo>
                    <a:pt x="705077" y="1693405"/>
                  </a:lnTo>
                  <a:lnTo>
                    <a:pt x="705138" y="1693141"/>
                  </a:lnTo>
                  <a:lnTo>
                    <a:pt x="705394" y="1693041"/>
                  </a:lnTo>
                  <a:lnTo>
                    <a:pt x="705500" y="1692804"/>
                  </a:lnTo>
                  <a:lnTo>
                    <a:pt x="705538" y="1692522"/>
                  </a:lnTo>
                  <a:lnTo>
                    <a:pt x="705421" y="1692371"/>
                  </a:lnTo>
                  <a:lnTo>
                    <a:pt x="705379" y="1692194"/>
                  </a:lnTo>
                  <a:lnTo>
                    <a:pt x="705561" y="1691943"/>
                  </a:lnTo>
                  <a:lnTo>
                    <a:pt x="705591" y="1691811"/>
                  </a:lnTo>
                  <a:lnTo>
                    <a:pt x="705640" y="1691542"/>
                  </a:lnTo>
                  <a:lnTo>
                    <a:pt x="705583" y="1691292"/>
                  </a:lnTo>
                  <a:lnTo>
                    <a:pt x="705678" y="1690987"/>
                  </a:lnTo>
                  <a:lnTo>
                    <a:pt x="705508" y="1690408"/>
                  </a:lnTo>
                  <a:lnTo>
                    <a:pt x="705455" y="1689948"/>
                  </a:lnTo>
                  <a:lnTo>
                    <a:pt x="705372" y="1689520"/>
                  </a:lnTo>
                  <a:lnTo>
                    <a:pt x="705708" y="1689315"/>
                  </a:lnTo>
                  <a:lnTo>
                    <a:pt x="705870" y="1688677"/>
                  </a:lnTo>
                  <a:lnTo>
                    <a:pt x="706365" y="1688076"/>
                  </a:lnTo>
                  <a:lnTo>
                    <a:pt x="706822" y="1687903"/>
                  </a:lnTo>
                  <a:lnTo>
                    <a:pt x="707279" y="1687757"/>
                  </a:lnTo>
                  <a:lnTo>
                    <a:pt x="707649" y="1687584"/>
                  </a:lnTo>
                  <a:lnTo>
                    <a:pt x="707683" y="1687219"/>
                  </a:lnTo>
                  <a:lnTo>
                    <a:pt x="707502" y="1687156"/>
                  </a:lnTo>
                  <a:lnTo>
                    <a:pt x="707415" y="1686878"/>
                  </a:lnTo>
                  <a:lnTo>
                    <a:pt x="707245" y="1686295"/>
                  </a:lnTo>
                  <a:lnTo>
                    <a:pt x="707102" y="1685958"/>
                  </a:lnTo>
                  <a:lnTo>
                    <a:pt x="707015" y="1685529"/>
                  </a:lnTo>
                  <a:lnTo>
                    <a:pt x="706716" y="1685224"/>
                  </a:lnTo>
                  <a:lnTo>
                    <a:pt x="706512" y="1684823"/>
                  </a:lnTo>
                  <a:lnTo>
                    <a:pt x="706274" y="1684636"/>
                  </a:lnTo>
                  <a:lnTo>
                    <a:pt x="705976" y="1684327"/>
                  </a:lnTo>
                  <a:lnTo>
                    <a:pt x="705742" y="1683744"/>
                  </a:lnTo>
                  <a:lnTo>
                    <a:pt x="705595" y="1683407"/>
                  </a:lnTo>
                  <a:lnTo>
                    <a:pt x="705470" y="1683060"/>
                  </a:lnTo>
                  <a:lnTo>
                    <a:pt x="705308" y="1682395"/>
                  </a:lnTo>
                  <a:lnTo>
                    <a:pt x="705198" y="1682190"/>
                  </a:lnTo>
                  <a:lnTo>
                    <a:pt x="704990" y="1681872"/>
                  </a:lnTo>
                  <a:lnTo>
                    <a:pt x="704998" y="1681425"/>
                  </a:lnTo>
                  <a:lnTo>
                    <a:pt x="704971" y="1681165"/>
                  </a:lnTo>
                  <a:lnTo>
                    <a:pt x="704677" y="1680974"/>
                  </a:lnTo>
                  <a:lnTo>
                    <a:pt x="704545" y="1681029"/>
                  </a:lnTo>
                  <a:lnTo>
                    <a:pt x="704386" y="1681143"/>
                  </a:lnTo>
                  <a:lnTo>
                    <a:pt x="704186" y="1681179"/>
                  </a:lnTo>
                  <a:lnTo>
                    <a:pt x="704042" y="1681252"/>
                  </a:lnTo>
                  <a:lnTo>
                    <a:pt x="703714" y="1681015"/>
                  </a:lnTo>
                  <a:lnTo>
                    <a:pt x="703419" y="1680651"/>
                  </a:lnTo>
                  <a:lnTo>
                    <a:pt x="703385" y="1680277"/>
                  </a:lnTo>
                  <a:lnTo>
                    <a:pt x="703264" y="1679653"/>
                  </a:lnTo>
                  <a:lnTo>
                    <a:pt x="703140" y="1679421"/>
                  </a:lnTo>
                  <a:lnTo>
                    <a:pt x="702928" y="1679289"/>
                  </a:lnTo>
                  <a:lnTo>
                    <a:pt x="702758" y="1679143"/>
                  </a:lnTo>
                  <a:lnTo>
                    <a:pt x="702550" y="1678737"/>
                  </a:lnTo>
                  <a:lnTo>
                    <a:pt x="702483" y="1678592"/>
                  </a:lnTo>
                  <a:lnTo>
                    <a:pt x="702471" y="1678305"/>
                  </a:lnTo>
                  <a:lnTo>
                    <a:pt x="702532" y="1678177"/>
                  </a:lnTo>
                  <a:lnTo>
                    <a:pt x="702619" y="1678091"/>
                  </a:lnTo>
                  <a:lnTo>
                    <a:pt x="702641" y="1677717"/>
                  </a:lnTo>
                  <a:lnTo>
                    <a:pt x="702588" y="1677371"/>
                  </a:lnTo>
                  <a:lnTo>
                    <a:pt x="702479" y="1677225"/>
                  </a:lnTo>
                  <a:lnTo>
                    <a:pt x="702263" y="1677134"/>
                  </a:lnTo>
                  <a:lnTo>
                    <a:pt x="702135" y="1677016"/>
                  </a:lnTo>
                  <a:lnTo>
                    <a:pt x="702097" y="1676729"/>
                  </a:lnTo>
                  <a:lnTo>
                    <a:pt x="702112" y="1676647"/>
                  </a:lnTo>
                  <a:lnTo>
                    <a:pt x="702116" y="1676446"/>
                  </a:lnTo>
                  <a:lnTo>
                    <a:pt x="702135" y="1676150"/>
                  </a:lnTo>
                  <a:lnTo>
                    <a:pt x="702286" y="1675968"/>
                  </a:lnTo>
                  <a:lnTo>
                    <a:pt x="702449" y="1675904"/>
                  </a:lnTo>
                  <a:lnTo>
                    <a:pt x="702622" y="1675731"/>
                  </a:lnTo>
                  <a:lnTo>
                    <a:pt x="702788" y="1675508"/>
                  </a:lnTo>
                  <a:lnTo>
                    <a:pt x="702830" y="1675280"/>
                  </a:lnTo>
                  <a:lnTo>
                    <a:pt x="702875" y="1675107"/>
                  </a:lnTo>
                  <a:lnTo>
                    <a:pt x="703011" y="1674893"/>
                  </a:lnTo>
                  <a:lnTo>
                    <a:pt x="703215" y="1674670"/>
                  </a:lnTo>
                  <a:lnTo>
                    <a:pt x="703374" y="1674606"/>
                  </a:lnTo>
                  <a:lnTo>
                    <a:pt x="703483" y="1674620"/>
                  </a:lnTo>
                  <a:lnTo>
                    <a:pt x="703672" y="1674478"/>
                  </a:lnTo>
                  <a:lnTo>
                    <a:pt x="703808" y="1674319"/>
                  </a:lnTo>
                  <a:lnTo>
                    <a:pt x="703786" y="1674050"/>
                  </a:lnTo>
                  <a:lnTo>
                    <a:pt x="703933" y="1673918"/>
                  </a:lnTo>
                  <a:lnTo>
                    <a:pt x="704148" y="1673827"/>
                  </a:lnTo>
                  <a:lnTo>
                    <a:pt x="704205" y="1673709"/>
                  </a:lnTo>
                  <a:lnTo>
                    <a:pt x="704277" y="1673467"/>
                  </a:lnTo>
                  <a:lnTo>
                    <a:pt x="704386" y="1673308"/>
                  </a:lnTo>
                  <a:lnTo>
                    <a:pt x="704480" y="1673217"/>
                  </a:lnTo>
                  <a:lnTo>
                    <a:pt x="704511" y="1672989"/>
                  </a:lnTo>
                  <a:lnTo>
                    <a:pt x="704669" y="1673007"/>
                  </a:lnTo>
                  <a:lnTo>
                    <a:pt x="704805" y="1672943"/>
                  </a:lnTo>
                  <a:lnTo>
                    <a:pt x="704858" y="1672766"/>
                  </a:lnTo>
                  <a:lnTo>
                    <a:pt x="704937" y="1672606"/>
                  </a:lnTo>
                  <a:lnTo>
                    <a:pt x="705258" y="1672328"/>
                  </a:lnTo>
                  <a:lnTo>
                    <a:pt x="705417" y="1672123"/>
                  </a:lnTo>
                  <a:lnTo>
                    <a:pt x="705500" y="1671937"/>
                  </a:lnTo>
                  <a:lnTo>
                    <a:pt x="705772" y="1671768"/>
                  </a:lnTo>
                  <a:lnTo>
                    <a:pt x="705961" y="1671691"/>
                  </a:lnTo>
                  <a:lnTo>
                    <a:pt x="706252" y="1671335"/>
                  </a:lnTo>
                  <a:lnTo>
                    <a:pt x="706475" y="1671053"/>
                  </a:lnTo>
                  <a:lnTo>
                    <a:pt x="706667" y="1670852"/>
                  </a:lnTo>
                  <a:lnTo>
                    <a:pt x="706815" y="1670488"/>
                  </a:lnTo>
                  <a:lnTo>
                    <a:pt x="706966" y="1670096"/>
                  </a:lnTo>
                  <a:lnTo>
                    <a:pt x="707003" y="1669559"/>
                  </a:lnTo>
                  <a:lnTo>
                    <a:pt x="706996" y="1669149"/>
                  </a:lnTo>
                  <a:lnTo>
                    <a:pt x="706924" y="1668721"/>
                  </a:lnTo>
                  <a:lnTo>
                    <a:pt x="706758" y="1668324"/>
                  </a:lnTo>
                  <a:lnTo>
                    <a:pt x="706512" y="1667955"/>
                  </a:lnTo>
                  <a:lnTo>
                    <a:pt x="706327" y="1667650"/>
                  </a:lnTo>
                  <a:lnTo>
                    <a:pt x="706112" y="1667395"/>
                  </a:lnTo>
                  <a:lnTo>
                    <a:pt x="706036" y="1667172"/>
                  </a:lnTo>
                  <a:lnTo>
                    <a:pt x="705995" y="1666949"/>
                  </a:lnTo>
                  <a:lnTo>
                    <a:pt x="705984" y="1666744"/>
                  </a:lnTo>
                  <a:lnTo>
                    <a:pt x="705844" y="1666566"/>
                  </a:lnTo>
                  <a:lnTo>
                    <a:pt x="705662" y="1666234"/>
                  </a:lnTo>
                  <a:lnTo>
                    <a:pt x="705451" y="1665983"/>
                  </a:lnTo>
                  <a:lnTo>
                    <a:pt x="705187" y="1665737"/>
                  </a:lnTo>
                  <a:lnTo>
                    <a:pt x="704934" y="1665446"/>
                  </a:lnTo>
                  <a:lnTo>
                    <a:pt x="704537" y="1665295"/>
                  </a:lnTo>
                  <a:lnTo>
                    <a:pt x="704333" y="1665113"/>
                  </a:lnTo>
                  <a:lnTo>
                    <a:pt x="704277" y="1664826"/>
                  </a:lnTo>
                  <a:lnTo>
                    <a:pt x="704280" y="1664635"/>
                  </a:lnTo>
                  <a:lnTo>
                    <a:pt x="704220" y="1664425"/>
                  </a:lnTo>
                  <a:lnTo>
                    <a:pt x="704288" y="1664202"/>
                  </a:lnTo>
                  <a:lnTo>
                    <a:pt x="703967" y="1664147"/>
                  </a:lnTo>
                  <a:lnTo>
                    <a:pt x="703710" y="1664207"/>
                  </a:lnTo>
                  <a:lnTo>
                    <a:pt x="703329" y="1664170"/>
                  </a:lnTo>
                  <a:lnTo>
                    <a:pt x="703279" y="1664343"/>
                  </a:lnTo>
                  <a:lnTo>
                    <a:pt x="703230" y="1664489"/>
                  </a:lnTo>
                  <a:lnTo>
                    <a:pt x="702973" y="1664403"/>
                  </a:lnTo>
                  <a:lnTo>
                    <a:pt x="702894" y="1664498"/>
                  </a:lnTo>
                  <a:lnTo>
                    <a:pt x="702721" y="1664494"/>
                  </a:lnTo>
                  <a:lnTo>
                    <a:pt x="702558" y="1664412"/>
                  </a:lnTo>
                  <a:lnTo>
                    <a:pt x="702452" y="1664202"/>
                  </a:lnTo>
                  <a:lnTo>
                    <a:pt x="702456" y="1664011"/>
                  </a:lnTo>
                  <a:lnTo>
                    <a:pt x="702173" y="1663765"/>
                  </a:lnTo>
                  <a:lnTo>
                    <a:pt x="702048" y="1663601"/>
                  </a:lnTo>
                  <a:lnTo>
                    <a:pt x="702052" y="1663378"/>
                  </a:lnTo>
                  <a:lnTo>
                    <a:pt x="701893" y="1663341"/>
                  </a:lnTo>
                  <a:lnTo>
                    <a:pt x="701784" y="1663118"/>
                  </a:lnTo>
                  <a:lnTo>
                    <a:pt x="701674" y="1662972"/>
                  </a:lnTo>
                  <a:lnTo>
                    <a:pt x="701618" y="1662776"/>
                  </a:lnTo>
                  <a:lnTo>
                    <a:pt x="701425" y="1662663"/>
                  </a:lnTo>
                  <a:lnTo>
                    <a:pt x="701074" y="1662658"/>
                  </a:lnTo>
                  <a:lnTo>
                    <a:pt x="700742" y="1662617"/>
                  </a:lnTo>
                  <a:lnTo>
                    <a:pt x="700538" y="1662489"/>
                  </a:lnTo>
                  <a:lnTo>
                    <a:pt x="700443" y="1662312"/>
                  </a:lnTo>
                  <a:lnTo>
                    <a:pt x="700126" y="1662175"/>
                  </a:lnTo>
                  <a:lnTo>
                    <a:pt x="699858" y="1662011"/>
                  </a:lnTo>
                  <a:lnTo>
                    <a:pt x="699669" y="1661929"/>
                  </a:lnTo>
                  <a:lnTo>
                    <a:pt x="699476" y="1661893"/>
                  </a:lnTo>
                  <a:lnTo>
                    <a:pt x="699386" y="1661633"/>
                  </a:lnTo>
                  <a:lnTo>
                    <a:pt x="699133" y="1661565"/>
                  </a:lnTo>
                  <a:lnTo>
                    <a:pt x="699023" y="1661387"/>
                  </a:lnTo>
                  <a:lnTo>
                    <a:pt x="698917" y="1661100"/>
                  </a:lnTo>
                  <a:lnTo>
                    <a:pt x="698604" y="1660740"/>
                  </a:lnTo>
                  <a:lnTo>
                    <a:pt x="698449" y="1660595"/>
                  </a:lnTo>
                  <a:lnTo>
                    <a:pt x="698166" y="1660444"/>
                  </a:lnTo>
                  <a:lnTo>
                    <a:pt x="697977" y="1660267"/>
                  </a:lnTo>
                  <a:lnTo>
                    <a:pt x="697898" y="1660121"/>
                  </a:lnTo>
                  <a:lnTo>
                    <a:pt x="697777" y="1659829"/>
                  </a:lnTo>
                  <a:lnTo>
                    <a:pt x="697664" y="1659747"/>
                  </a:lnTo>
                  <a:lnTo>
                    <a:pt x="697528" y="1659747"/>
                  </a:lnTo>
                  <a:lnTo>
                    <a:pt x="697426" y="1659510"/>
                  </a:lnTo>
                  <a:lnTo>
                    <a:pt x="697195" y="1659365"/>
                  </a:lnTo>
                  <a:lnTo>
                    <a:pt x="697327" y="1659105"/>
                  </a:lnTo>
                  <a:lnTo>
                    <a:pt x="696500" y="1658599"/>
                  </a:lnTo>
                  <a:lnTo>
                    <a:pt x="695598" y="1658303"/>
                  </a:lnTo>
                  <a:lnTo>
                    <a:pt x="694699" y="1657866"/>
                  </a:lnTo>
                  <a:lnTo>
                    <a:pt x="693694" y="1657570"/>
                  </a:lnTo>
                  <a:lnTo>
                    <a:pt x="692927" y="1657483"/>
                  </a:lnTo>
                  <a:lnTo>
                    <a:pt x="692368" y="1657597"/>
                  </a:lnTo>
                  <a:lnTo>
                    <a:pt x="691881" y="1657593"/>
                  </a:lnTo>
                  <a:lnTo>
                    <a:pt x="691349" y="1657748"/>
                  </a:lnTo>
                  <a:lnTo>
                    <a:pt x="690881" y="1658007"/>
                  </a:lnTo>
                  <a:lnTo>
                    <a:pt x="690722" y="1658226"/>
                  </a:lnTo>
                  <a:lnTo>
                    <a:pt x="690382" y="1658531"/>
                  </a:lnTo>
                  <a:lnTo>
                    <a:pt x="690291" y="1658704"/>
                  </a:lnTo>
                  <a:lnTo>
                    <a:pt x="690261" y="1659214"/>
                  </a:lnTo>
                  <a:lnTo>
                    <a:pt x="690076" y="1659743"/>
                  </a:lnTo>
                  <a:lnTo>
                    <a:pt x="689649" y="1660180"/>
                  </a:lnTo>
                  <a:lnTo>
                    <a:pt x="689468" y="1660444"/>
                  </a:lnTo>
                  <a:lnTo>
                    <a:pt x="689241" y="1660795"/>
                  </a:lnTo>
                  <a:lnTo>
                    <a:pt x="688973" y="1660859"/>
                  </a:lnTo>
                  <a:lnTo>
                    <a:pt x="688841" y="1660932"/>
                  </a:lnTo>
                  <a:lnTo>
                    <a:pt x="688815" y="1661164"/>
                  </a:lnTo>
                  <a:lnTo>
                    <a:pt x="688720" y="1661496"/>
                  </a:lnTo>
                  <a:lnTo>
                    <a:pt x="688539" y="1661738"/>
                  </a:lnTo>
                  <a:lnTo>
                    <a:pt x="688248" y="1661865"/>
                  </a:lnTo>
                  <a:lnTo>
                    <a:pt x="687984" y="1661970"/>
                  </a:lnTo>
                  <a:lnTo>
                    <a:pt x="687538" y="1662098"/>
                  </a:lnTo>
                  <a:lnTo>
                    <a:pt x="687092" y="1662335"/>
                  </a:lnTo>
                  <a:lnTo>
                    <a:pt x="686779" y="1662508"/>
                  </a:lnTo>
                  <a:lnTo>
                    <a:pt x="686382" y="1662544"/>
                  </a:lnTo>
                  <a:lnTo>
                    <a:pt x="686024" y="1662804"/>
                  </a:lnTo>
                  <a:lnTo>
                    <a:pt x="685778" y="1662931"/>
                  </a:lnTo>
                  <a:lnTo>
                    <a:pt x="685971" y="1663182"/>
                  </a:lnTo>
                  <a:lnTo>
                    <a:pt x="685835" y="1663464"/>
                  </a:lnTo>
                  <a:lnTo>
                    <a:pt x="685680" y="1663619"/>
                  </a:lnTo>
                  <a:lnTo>
                    <a:pt x="685416" y="1663505"/>
                  </a:lnTo>
                  <a:lnTo>
                    <a:pt x="684955" y="1663341"/>
                  </a:lnTo>
                  <a:lnTo>
                    <a:pt x="684815" y="1663692"/>
                  </a:lnTo>
                  <a:lnTo>
                    <a:pt x="684479" y="1663952"/>
                  </a:lnTo>
                  <a:lnTo>
                    <a:pt x="684298" y="1664307"/>
                  </a:lnTo>
                  <a:lnTo>
                    <a:pt x="684045" y="1664744"/>
                  </a:lnTo>
                  <a:lnTo>
                    <a:pt x="683709" y="1665004"/>
                  </a:lnTo>
                  <a:lnTo>
                    <a:pt x="683354" y="1665086"/>
                  </a:lnTo>
                  <a:lnTo>
                    <a:pt x="682806" y="1666511"/>
                  </a:lnTo>
                  <a:lnTo>
                    <a:pt x="682995" y="1666589"/>
                  </a:lnTo>
                  <a:lnTo>
                    <a:pt x="683203" y="1666689"/>
                  </a:lnTo>
                  <a:lnTo>
                    <a:pt x="683372" y="1666885"/>
                  </a:lnTo>
                  <a:lnTo>
                    <a:pt x="683482" y="1667177"/>
                  </a:lnTo>
                  <a:lnTo>
                    <a:pt x="683516" y="1667368"/>
                  </a:lnTo>
                  <a:lnTo>
                    <a:pt x="683626" y="1667637"/>
                  </a:lnTo>
                  <a:lnTo>
                    <a:pt x="683837" y="1667641"/>
                  </a:lnTo>
                  <a:lnTo>
                    <a:pt x="683928" y="1667855"/>
                  </a:lnTo>
                  <a:lnTo>
                    <a:pt x="683863" y="1668179"/>
                  </a:lnTo>
                  <a:lnTo>
                    <a:pt x="683652" y="1668329"/>
                  </a:lnTo>
                  <a:lnTo>
                    <a:pt x="683761" y="1668598"/>
                  </a:lnTo>
                  <a:lnTo>
                    <a:pt x="683909" y="1668908"/>
                  </a:lnTo>
                  <a:lnTo>
                    <a:pt x="683962" y="1669254"/>
                  </a:lnTo>
                  <a:lnTo>
                    <a:pt x="683652" y="1669404"/>
                  </a:lnTo>
                  <a:lnTo>
                    <a:pt x="683459" y="1669536"/>
                  </a:lnTo>
                  <a:lnTo>
                    <a:pt x="683323" y="1669645"/>
                  </a:lnTo>
                  <a:lnTo>
                    <a:pt x="683319" y="1669782"/>
                  </a:lnTo>
                  <a:lnTo>
                    <a:pt x="683338" y="1670010"/>
                  </a:lnTo>
                  <a:lnTo>
                    <a:pt x="683350" y="1670397"/>
                  </a:lnTo>
                  <a:lnTo>
                    <a:pt x="683308" y="1670643"/>
                  </a:lnTo>
                  <a:lnTo>
                    <a:pt x="683168" y="1671007"/>
                  </a:lnTo>
                  <a:lnTo>
                    <a:pt x="682991" y="1671313"/>
                  </a:lnTo>
                  <a:lnTo>
                    <a:pt x="682983" y="1671618"/>
                  </a:lnTo>
                  <a:lnTo>
                    <a:pt x="682904" y="1671923"/>
                  </a:lnTo>
                  <a:lnTo>
                    <a:pt x="682825" y="1673112"/>
                  </a:lnTo>
                  <a:lnTo>
                    <a:pt x="682647" y="1673394"/>
                  </a:lnTo>
                  <a:lnTo>
                    <a:pt x="682493" y="1673549"/>
                  </a:lnTo>
                  <a:lnTo>
                    <a:pt x="682372" y="1673986"/>
                  </a:lnTo>
                  <a:lnTo>
                    <a:pt x="682194" y="1674214"/>
                  </a:lnTo>
                  <a:lnTo>
                    <a:pt x="682077" y="1674424"/>
                  </a:lnTo>
                  <a:lnTo>
                    <a:pt x="681677" y="1674437"/>
                  </a:lnTo>
                  <a:lnTo>
                    <a:pt x="681443" y="1674583"/>
                  </a:lnTo>
                  <a:lnTo>
                    <a:pt x="681197" y="1674506"/>
                  </a:lnTo>
                  <a:lnTo>
                    <a:pt x="681261" y="1674141"/>
                  </a:lnTo>
                  <a:lnTo>
                    <a:pt x="681340" y="1673891"/>
                  </a:lnTo>
                  <a:lnTo>
                    <a:pt x="681016" y="1673809"/>
                  </a:lnTo>
                  <a:lnTo>
                    <a:pt x="680827" y="1673786"/>
                  </a:lnTo>
                  <a:lnTo>
                    <a:pt x="680717" y="1673422"/>
                  </a:lnTo>
                  <a:lnTo>
                    <a:pt x="680740" y="1673248"/>
                  </a:lnTo>
                  <a:lnTo>
                    <a:pt x="680668" y="1673075"/>
                  </a:lnTo>
                  <a:lnTo>
                    <a:pt x="680306" y="1672993"/>
                  </a:lnTo>
                  <a:lnTo>
                    <a:pt x="680075" y="1673085"/>
                  </a:lnTo>
                  <a:lnTo>
                    <a:pt x="679883" y="1673139"/>
                  </a:lnTo>
                  <a:lnTo>
                    <a:pt x="679331" y="1673071"/>
                  </a:lnTo>
                  <a:lnTo>
                    <a:pt x="679063" y="1673007"/>
                  </a:lnTo>
                  <a:lnTo>
                    <a:pt x="678799" y="1672889"/>
                  </a:lnTo>
                  <a:lnTo>
                    <a:pt x="678689" y="1672620"/>
                  </a:lnTo>
                  <a:lnTo>
                    <a:pt x="678557" y="1672538"/>
                  </a:lnTo>
                  <a:lnTo>
                    <a:pt x="678542" y="1672233"/>
                  </a:lnTo>
                  <a:lnTo>
                    <a:pt x="678353" y="1672037"/>
                  </a:lnTo>
                  <a:lnTo>
                    <a:pt x="678183" y="1671841"/>
                  </a:lnTo>
                  <a:lnTo>
                    <a:pt x="678153" y="1671536"/>
                  </a:lnTo>
                  <a:lnTo>
                    <a:pt x="677877" y="1670898"/>
                  </a:lnTo>
                  <a:lnTo>
                    <a:pt x="677824" y="1670607"/>
                  </a:lnTo>
                  <a:lnTo>
                    <a:pt x="677828" y="1670433"/>
                  </a:lnTo>
                  <a:lnTo>
                    <a:pt x="677794" y="1670206"/>
                  </a:lnTo>
                  <a:lnTo>
                    <a:pt x="677817" y="1669896"/>
                  </a:lnTo>
                  <a:lnTo>
                    <a:pt x="677764" y="1669668"/>
                  </a:lnTo>
                  <a:lnTo>
                    <a:pt x="677843" y="1669418"/>
                  </a:lnTo>
                  <a:lnTo>
                    <a:pt x="678134" y="1669272"/>
                  </a:lnTo>
                  <a:lnTo>
                    <a:pt x="678251" y="1669062"/>
                  </a:lnTo>
                  <a:lnTo>
                    <a:pt x="678236" y="1668944"/>
                  </a:lnTo>
                  <a:lnTo>
                    <a:pt x="677953" y="1668748"/>
                  </a:lnTo>
                  <a:lnTo>
                    <a:pt x="677976" y="1668575"/>
                  </a:lnTo>
                  <a:lnTo>
                    <a:pt x="678168" y="1668370"/>
                  </a:lnTo>
                  <a:lnTo>
                    <a:pt x="678459" y="1668083"/>
                  </a:lnTo>
                  <a:lnTo>
                    <a:pt x="678633" y="1667992"/>
                  </a:lnTo>
                  <a:lnTo>
                    <a:pt x="678663" y="1668374"/>
                  </a:lnTo>
                  <a:lnTo>
                    <a:pt x="678814" y="1668684"/>
                  </a:lnTo>
                  <a:lnTo>
                    <a:pt x="679233" y="1668771"/>
                  </a:lnTo>
                  <a:lnTo>
                    <a:pt x="679479" y="1668775"/>
                  </a:lnTo>
                  <a:lnTo>
                    <a:pt x="679596" y="1668794"/>
                  </a:lnTo>
                  <a:lnTo>
                    <a:pt x="679637" y="1668507"/>
                  </a:lnTo>
                  <a:lnTo>
                    <a:pt x="679641" y="1668356"/>
                  </a:lnTo>
                  <a:lnTo>
                    <a:pt x="679947" y="1668320"/>
                  </a:lnTo>
                  <a:lnTo>
                    <a:pt x="680234" y="1668210"/>
                  </a:lnTo>
                  <a:lnTo>
                    <a:pt x="680445" y="1668215"/>
                  </a:lnTo>
                  <a:lnTo>
                    <a:pt x="680732" y="1668142"/>
                  </a:lnTo>
                  <a:lnTo>
                    <a:pt x="680831" y="1667933"/>
                  </a:lnTo>
                  <a:lnTo>
                    <a:pt x="681084" y="1667728"/>
                  </a:lnTo>
                  <a:lnTo>
                    <a:pt x="681435" y="1667350"/>
                  </a:lnTo>
                  <a:lnTo>
                    <a:pt x="681612" y="1667085"/>
                  </a:lnTo>
                  <a:lnTo>
                    <a:pt x="681673" y="1666853"/>
                  </a:lnTo>
                  <a:lnTo>
                    <a:pt x="681865" y="1666744"/>
                  </a:lnTo>
                  <a:lnTo>
                    <a:pt x="681941" y="1666630"/>
                  </a:lnTo>
                  <a:lnTo>
                    <a:pt x="682058" y="1666516"/>
                  </a:lnTo>
                  <a:lnTo>
                    <a:pt x="682443" y="1666502"/>
                  </a:lnTo>
                  <a:lnTo>
                    <a:pt x="682784" y="1665616"/>
                  </a:lnTo>
                  <a:lnTo>
                    <a:pt x="682938" y="1665036"/>
                  </a:lnTo>
                  <a:lnTo>
                    <a:pt x="682587" y="1664831"/>
                  </a:lnTo>
                  <a:lnTo>
                    <a:pt x="682413" y="1664648"/>
                  </a:lnTo>
                  <a:lnTo>
                    <a:pt x="682239" y="1664425"/>
                  </a:lnTo>
                  <a:lnTo>
                    <a:pt x="682092" y="1664065"/>
                  </a:lnTo>
                  <a:lnTo>
                    <a:pt x="682054" y="1663710"/>
                  </a:lnTo>
                  <a:lnTo>
                    <a:pt x="681881" y="1663464"/>
                  </a:lnTo>
                  <a:lnTo>
                    <a:pt x="681684" y="1663259"/>
                  </a:lnTo>
                  <a:lnTo>
                    <a:pt x="681514" y="1662990"/>
                  </a:lnTo>
                  <a:lnTo>
                    <a:pt x="681318" y="1662722"/>
                  </a:lnTo>
                  <a:lnTo>
                    <a:pt x="681148" y="1662430"/>
                  </a:lnTo>
                  <a:lnTo>
                    <a:pt x="680899" y="1662221"/>
                  </a:lnTo>
                  <a:lnTo>
                    <a:pt x="680846" y="1662070"/>
                  </a:lnTo>
                  <a:lnTo>
                    <a:pt x="680714" y="1661824"/>
                  </a:lnTo>
                  <a:lnTo>
                    <a:pt x="680385" y="1661706"/>
                  </a:lnTo>
                  <a:lnTo>
                    <a:pt x="680102" y="1661615"/>
                  </a:lnTo>
                  <a:lnTo>
                    <a:pt x="679924" y="1661610"/>
                  </a:lnTo>
                  <a:lnTo>
                    <a:pt x="679705" y="1661428"/>
                  </a:lnTo>
                  <a:lnTo>
                    <a:pt x="679535" y="1661159"/>
                  </a:lnTo>
                  <a:lnTo>
                    <a:pt x="679362" y="1660868"/>
                  </a:lnTo>
                  <a:lnTo>
                    <a:pt x="679301" y="1660558"/>
                  </a:lnTo>
                  <a:lnTo>
                    <a:pt x="679059" y="1660440"/>
                  </a:lnTo>
                  <a:lnTo>
                    <a:pt x="678912" y="1660148"/>
                  </a:lnTo>
                  <a:lnTo>
                    <a:pt x="678648" y="1659989"/>
                  </a:lnTo>
                  <a:lnTo>
                    <a:pt x="678565" y="1659743"/>
                  </a:lnTo>
                  <a:lnTo>
                    <a:pt x="678504" y="1659433"/>
                  </a:lnTo>
                  <a:lnTo>
                    <a:pt x="678217" y="1659337"/>
                  </a:lnTo>
                  <a:lnTo>
                    <a:pt x="677889" y="1659178"/>
                  </a:lnTo>
                  <a:lnTo>
                    <a:pt x="677628" y="1658973"/>
                  </a:lnTo>
                  <a:lnTo>
                    <a:pt x="677435" y="1659046"/>
                  </a:lnTo>
                  <a:lnTo>
                    <a:pt x="677073" y="1658777"/>
                  </a:lnTo>
                  <a:lnTo>
                    <a:pt x="676412" y="1658763"/>
                  </a:lnTo>
                  <a:lnTo>
                    <a:pt x="676185" y="1658618"/>
                  </a:lnTo>
                  <a:lnTo>
                    <a:pt x="675974" y="1658568"/>
                  </a:lnTo>
                  <a:lnTo>
                    <a:pt x="675759" y="1658622"/>
                  </a:lnTo>
                  <a:lnTo>
                    <a:pt x="675781" y="1658782"/>
                  </a:lnTo>
                  <a:lnTo>
                    <a:pt x="675539" y="1658823"/>
                  </a:lnTo>
                  <a:lnTo>
                    <a:pt x="675351" y="1658786"/>
                  </a:lnTo>
                  <a:lnTo>
                    <a:pt x="675135" y="1658923"/>
                  </a:lnTo>
                  <a:lnTo>
                    <a:pt x="674693" y="1659059"/>
                  </a:lnTo>
                  <a:lnTo>
                    <a:pt x="674346" y="1659137"/>
                  </a:lnTo>
                  <a:lnTo>
                    <a:pt x="674104" y="1659219"/>
                  </a:lnTo>
                  <a:lnTo>
                    <a:pt x="673689" y="1659328"/>
                  </a:lnTo>
                  <a:lnTo>
                    <a:pt x="673070" y="1659365"/>
                  </a:lnTo>
                  <a:lnTo>
                    <a:pt x="672749" y="1659374"/>
                  </a:lnTo>
                  <a:lnTo>
                    <a:pt x="672499" y="1659274"/>
                  </a:lnTo>
                  <a:lnTo>
                    <a:pt x="672250" y="1659210"/>
                  </a:lnTo>
                  <a:lnTo>
                    <a:pt x="671929" y="1659287"/>
                  </a:lnTo>
                  <a:lnTo>
                    <a:pt x="671789" y="1659069"/>
                  </a:lnTo>
                  <a:lnTo>
                    <a:pt x="671566" y="1658768"/>
                  </a:lnTo>
                  <a:lnTo>
                    <a:pt x="671597" y="1658540"/>
                  </a:lnTo>
                  <a:lnTo>
                    <a:pt x="671540" y="1658290"/>
                  </a:lnTo>
                  <a:lnTo>
                    <a:pt x="671616" y="1658085"/>
                  </a:lnTo>
                  <a:lnTo>
                    <a:pt x="671608" y="1657848"/>
                  </a:lnTo>
                  <a:lnTo>
                    <a:pt x="671479" y="1657679"/>
                  </a:lnTo>
                  <a:lnTo>
                    <a:pt x="671208" y="1657493"/>
                  </a:lnTo>
                  <a:lnTo>
                    <a:pt x="670977" y="1657251"/>
                  </a:lnTo>
                  <a:lnTo>
                    <a:pt x="670804" y="1656982"/>
                  </a:lnTo>
                  <a:lnTo>
                    <a:pt x="670615" y="1656887"/>
                  </a:lnTo>
                  <a:lnTo>
                    <a:pt x="670524" y="1656595"/>
                  </a:lnTo>
                  <a:lnTo>
                    <a:pt x="670433" y="1656331"/>
                  </a:lnTo>
                  <a:lnTo>
                    <a:pt x="670554" y="1656240"/>
                  </a:lnTo>
                  <a:lnTo>
                    <a:pt x="670675" y="1656112"/>
                  </a:lnTo>
                  <a:lnTo>
                    <a:pt x="670819" y="1655889"/>
                  </a:lnTo>
                  <a:lnTo>
                    <a:pt x="670834" y="1655707"/>
                  </a:lnTo>
                  <a:lnTo>
                    <a:pt x="670958" y="1655543"/>
                  </a:lnTo>
                  <a:lnTo>
                    <a:pt x="670940" y="1655270"/>
                  </a:lnTo>
                  <a:lnTo>
                    <a:pt x="670966" y="1654960"/>
                  </a:lnTo>
                  <a:lnTo>
                    <a:pt x="671193" y="1654937"/>
                  </a:lnTo>
                  <a:lnTo>
                    <a:pt x="671514" y="1654992"/>
                  </a:lnTo>
                  <a:lnTo>
                    <a:pt x="671529" y="1654728"/>
                  </a:lnTo>
                  <a:lnTo>
                    <a:pt x="671355" y="1654605"/>
                  </a:lnTo>
                  <a:lnTo>
                    <a:pt x="671321" y="1654295"/>
                  </a:lnTo>
                  <a:lnTo>
                    <a:pt x="671517" y="1654035"/>
                  </a:lnTo>
                  <a:lnTo>
                    <a:pt x="671699" y="1653871"/>
                  </a:lnTo>
                  <a:lnTo>
                    <a:pt x="672012" y="1653758"/>
                  </a:lnTo>
                  <a:lnTo>
                    <a:pt x="672114" y="1653402"/>
                  </a:lnTo>
                  <a:lnTo>
                    <a:pt x="672235" y="1653270"/>
                  </a:lnTo>
                  <a:lnTo>
                    <a:pt x="672556" y="1653170"/>
                  </a:lnTo>
                  <a:lnTo>
                    <a:pt x="672805" y="1653184"/>
                  </a:lnTo>
                  <a:lnTo>
                    <a:pt x="673070" y="1653129"/>
                  </a:lnTo>
                  <a:lnTo>
                    <a:pt x="673145" y="1652915"/>
                  </a:lnTo>
                  <a:lnTo>
                    <a:pt x="673504" y="1652683"/>
                  </a:lnTo>
                  <a:lnTo>
                    <a:pt x="673349" y="1652655"/>
                  </a:lnTo>
                  <a:lnTo>
                    <a:pt x="672552" y="1652669"/>
                  </a:lnTo>
                  <a:lnTo>
                    <a:pt x="671079" y="1652596"/>
                  </a:lnTo>
                  <a:lnTo>
                    <a:pt x="671060" y="1652377"/>
                  </a:lnTo>
                  <a:lnTo>
                    <a:pt x="671253" y="1652191"/>
                  </a:lnTo>
                  <a:lnTo>
                    <a:pt x="671468" y="1652209"/>
                  </a:lnTo>
                  <a:lnTo>
                    <a:pt x="671752" y="1652150"/>
                  </a:lnTo>
                  <a:lnTo>
                    <a:pt x="672042" y="1652118"/>
                  </a:lnTo>
                  <a:lnTo>
                    <a:pt x="672186" y="1651926"/>
                  </a:lnTo>
                  <a:lnTo>
                    <a:pt x="672367" y="1651731"/>
                  </a:lnTo>
                  <a:lnTo>
                    <a:pt x="672594" y="1651544"/>
                  </a:lnTo>
                  <a:lnTo>
                    <a:pt x="672809" y="1651498"/>
                  </a:lnTo>
                  <a:lnTo>
                    <a:pt x="672971" y="1651658"/>
                  </a:lnTo>
                  <a:lnTo>
                    <a:pt x="673081" y="1651658"/>
                  </a:lnTo>
                  <a:lnTo>
                    <a:pt x="673375" y="1651640"/>
                  </a:lnTo>
                  <a:lnTo>
                    <a:pt x="673704" y="1651740"/>
                  </a:lnTo>
                  <a:lnTo>
                    <a:pt x="673897" y="1651635"/>
                  </a:lnTo>
                  <a:lnTo>
                    <a:pt x="674180" y="1651726"/>
                  </a:lnTo>
                  <a:lnTo>
                    <a:pt x="674206" y="1651608"/>
                  </a:lnTo>
                  <a:lnTo>
                    <a:pt x="674418" y="1651526"/>
                  </a:lnTo>
                  <a:lnTo>
                    <a:pt x="674622" y="1651471"/>
                  </a:lnTo>
                  <a:lnTo>
                    <a:pt x="674814" y="1651211"/>
                  </a:lnTo>
                  <a:lnTo>
                    <a:pt x="675033" y="1650956"/>
                  </a:lnTo>
                  <a:lnTo>
                    <a:pt x="675071" y="1650669"/>
                  </a:lnTo>
                  <a:lnTo>
                    <a:pt x="675090" y="1650432"/>
                  </a:lnTo>
                  <a:lnTo>
                    <a:pt x="675211" y="1650187"/>
                  </a:lnTo>
                  <a:lnTo>
                    <a:pt x="675574" y="1649845"/>
                  </a:lnTo>
                  <a:lnTo>
                    <a:pt x="675834" y="1649850"/>
                  </a:lnTo>
                  <a:lnTo>
                    <a:pt x="676106" y="1649913"/>
                  </a:lnTo>
                  <a:lnTo>
                    <a:pt x="676219" y="1650095"/>
                  </a:lnTo>
                  <a:lnTo>
                    <a:pt x="676325" y="1650214"/>
                  </a:lnTo>
                  <a:lnTo>
                    <a:pt x="676759" y="1650341"/>
                  </a:lnTo>
                  <a:lnTo>
                    <a:pt x="677065" y="1650501"/>
                  </a:lnTo>
                  <a:lnTo>
                    <a:pt x="677299" y="1650660"/>
                  </a:lnTo>
                  <a:lnTo>
                    <a:pt x="677364" y="1651020"/>
                  </a:lnTo>
                  <a:lnTo>
                    <a:pt x="677515" y="1651198"/>
                  </a:lnTo>
                  <a:lnTo>
                    <a:pt x="677764" y="1651239"/>
                  </a:lnTo>
                  <a:lnTo>
                    <a:pt x="677979" y="1651052"/>
                  </a:lnTo>
                  <a:lnTo>
                    <a:pt x="678353" y="1651202"/>
                  </a:lnTo>
                  <a:lnTo>
                    <a:pt x="678636" y="1651129"/>
                  </a:lnTo>
                  <a:lnTo>
                    <a:pt x="678761" y="1651038"/>
                  </a:lnTo>
                  <a:lnTo>
                    <a:pt x="679109" y="1650797"/>
                  </a:lnTo>
                  <a:lnTo>
                    <a:pt x="679724" y="1650232"/>
                  </a:lnTo>
                  <a:lnTo>
                    <a:pt x="680196" y="1649485"/>
                  </a:lnTo>
                  <a:lnTo>
                    <a:pt x="680676" y="1648424"/>
                  </a:lnTo>
                  <a:lnTo>
                    <a:pt x="680834" y="1647499"/>
                  </a:lnTo>
                  <a:lnTo>
                    <a:pt x="680970" y="1646401"/>
                  </a:lnTo>
                  <a:lnTo>
                    <a:pt x="680967" y="1644985"/>
                  </a:lnTo>
                  <a:lnTo>
                    <a:pt x="680872" y="1643823"/>
                  </a:lnTo>
                  <a:lnTo>
                    <a:pt x="680797" y="1643013"/>
                  </a:lnTo>
                  <a:lnTo>
                    <a:pt x="680559" y="1641938"/>
                  </a:lnTo>
                  <a:lnTo>
                    <a:pt x="680396" y="1641127"/>
                  </a:lnTo>
                  <a:lnTo>
                    <a:pt x="680215" y="1640166"/>
                  </a:lnTo>
                  <a:lnTo>
                    <a:pt x="680053" y="1639382"/>
                  </a:lnTo>
                  <a:lnTo>
                    <a:pt x="679581" y="1638166"/>
                  </a:lnTo>
                  <a:lnTo>
                    <a:pt x="679448" y="1637756"/>
                  </a:lnTo>
                  <a:lnTo>
                    <a:pt x="679052" y="1637233"/>
                  </a:lnTo>
                  <a:lnTo>
                    <a:pt x="678750" y="1636805"/>
                  </a:lnTo>
                  <a:lnTo>
                    <a:pt x="678580" y="1636632"/>
                  </a:lnTo>
                  <a:lnTo>
                    <a:pt x="678402" y="1636955"/>
                  </a:lnTo>
                  <a:lnTo>
                    <a:pt x="678213" y="1637187"/>
                  </a:lnTo>
                  <a:lnTo>
                    <a:pt x="677900" y="1637274"/>
                  </a:lnTo>
                  <a:lnTo>
                    <a:pt x="677760" y="1637133"/>
                  </a:lnTo>
                  <a:lnTo>
                    <a:pt x="677798" y="1636805"/>
                  </a:lnTo>
                  <a:lnTo>
                    <a:pt x="677976" y="1636449"/>
                  </a:lnTo>
                  <a:lnTo>
                    <a:pt x="678312" y="1635921"/>
                  </a:lnTo>
                  <a:lnTo>
                    <a:pt x="678300" y="1635780"/>
                  </a:lnTo>
                  <a:lnTo>
                    <a:pt x="678183" y="1635306"/>
                  </a:lnTo>
                  <a:lnTo>
                    <a:pt x="677866" y="1634627"/>
                  </a:lnTo>
                  <a:lnTo>
                    <a:pt x="677734" y="1634140"/>
                  </a:lnTo>
                  <a:lnTo>
                    <a:pt x="677186" y="1633379"/>
                  </a:lnTo>
                  <a:lnTo>
                    <a:pt x="676812" y="1632819"/>
                  </a:lnTo>
                  <a:lnTo>
                    <a:pt x="676710" y="1632282"/>
                  </a:lnTo>
                  <a:lnTo>
                    <a:pt x="676510" y="1631790"/>
                  </a:lnTo>
                  <a:lnTo>
                    <a:pt x="676242" y="1631239"/>
                  </a:lnTo>
                  <a:lnTo>
                    <a:pt x="675789" y="1630765"/>
                  </a:lnTo>
                  <a:lnTo>
                    <a:pt x="675252" y="1630196"/>
                  </a:lnTo>
                  <a:lnTo>
                    <a:pt x="674814" y="1629854"/>
                  </a:lnTo>
                  <a:lnTo>
                    <a:pt x="674441" y="1629708"/>
                  </a:lnTo>
                  <a:lnTo>
                    <a:pt x="674006" y="1629585"/>
                  </a:lnTo>
                  <a:lnTo>
                    <a:pt x="673500" y="1629522"/>
                  </a:lnTo>
                  <a:lnTo>
                    <a:pt x="673349" y="1629453"/>
                  </a:lnTo>
                  <a:lnTo>
                    <a:pt x="672968" y="1629367"/>
                  </a:lnTo>
                  <a:lnTo>
                    <a:pt x="672605" y="1629421"/>
                  </a:lnTo>
                  <a:lnTo>
                    <a:pt x="672424" y="1629499"/>
                  </a:lnTo>
                  <a:lnTo>
                    <a:pt x="672125" y="1629376"/>
                  </a:lnTo>
                  <a:lnTo>
                    <a:pt x="671808" y="1629207"/>
                  </a:lnTo>
                  <a:lnTo>
                    <a:pt x="671370" y="1629034"/>
                  </a:lnTo>
                  <a:lnTo>
                    <a:pt x="671158" y="1628980"/>
                  </a:lnTo>
                  <a:lnTo>
                    <a:pt x="670871" y="1628829"/>
                  </a:lnTo>
                  <a:lnTo>
                    <a:pt x="670411" y="1628697"/>
                  </a:lnTo>
                  <a:lnTo>
                    <a:pt x="670248" y="1628738"/>
                  </a:lnTo>
                  <a:lnTo>
                    <a:pt x="670154" y="1628515"/>
                  </a:lnTo>
                  <a:lnTo>
                    <a:pt x="670078" y="1628251"/>
                  </a:lnTo>
                  <a:lnTo>
                    <a:pt x="669682" y="1628000"/>
                  </a:lnTo>
                  <a:lnTo>
                    <a:pt x="669482" y="1627836"/>
                  </a:lnTo>
                  <a:lnTo>
                    <a:pt x="669142" y="1627668"/>
                  </a:lnTo>
                  <a:lnTo>
                    <a:pt x="668432" y="1627094"/>
                  </a:lnTo>
                  <a:lnTo>
                    <a:pt x="668194" y="1626743"/>
                  </a:lnTo>
                  <a:lnTo>
                    <a:pt x="668182" y="1626384"/>
                  </a:lnTo>
                  <a:lnTo>
                    <a:pt x="668069" y="1625955"/>
                  </a:lnTo>
                  <a:lnTo>
                    <a:pt x="667854" y="1625709"/>
                  </a:lnTo>
                  <a:lnTo>
                    <a:pt x="667797" y="1625386"/>
                  </a:lnTo>
                  <a:lnTo>
                    <a:pt x="668141" y="1625331"/>
                  </a:lnTo>
                  <a:lnTo>
                    <a:pt x="668322" y="1625277"/>
                  </a:lnTo>
                  <a:lnTo>
                    <a:pt x="668145" y="1625090"/>
                  </a:lnTo>
                  <a:lnTo>
                    <a:pt x="667986" y="1624844"/>
                  </a:lnTo>
                  <a:lnTo>
                    <a:pt x="667952" y="1624503"/>
                  </a:lnTo>
                  <a:lnTo>
                    <a:pt x="667880" y="1624120"/>
                  </a:lnTo>
                  <a:lnTo>
                    <a:pt x="667967" y="1623637"/>
                  </a:lnTo>
                  <a:lnTo>
                    <a:pt x="668194" y="1623295"/>
                  </a:lnTo>
                  <a:lnTo>
                    <a:pt x="668462" y="1623040"/>
                  </a:lnTo>
                  <a:lnTo>
                    <a:pt x="668764" y="1622986"/>
                  </a:lnTo>
                  <a:lnTo>
                    <a:pt x="668885" y="1622754"/>
                  </a:lnTo>
                  <a:lnTo>
                    <a:pt x="668998" y="1622480"/>
                  </a:lnTo>
                  <a:lnTo>
                    <a:pt x="669308" y="1621897"/>
                  </a:lnTo>
                  <a:lnTo>
                    <a:pt x="669788" y="1621241"/>
                  </a:lnTo>
                  <a:lnTo>
                    <a:pt x="669999" y="1620135"/>
                  </a:lnTo>
                  <a:lnTo>
                    <a:pt x="670207" y="1619310"/>
                  </a:lnTo>
                  <a:lnTo>
                    <a:pt x="670365" y="1617980"/>
                  </a:lnTo>
                  <a:lnTo>
                    <a:pt x="670230" y="1617921"/>
                  </a:lnTo>
                  <a:lnTo>
                    <a:pt x="669958" y="1617698"/>
                  </a:lnTo>
                  <a:lnTo>
                    <a:pt x="669742" y="1617361"/>
                  </a:lnTo>
                  <a:lnTo>
                    <a:pt x="669391" y="1616965"/>
                  </a:lnTo>
                  <a:lnTo>
                    <a:pt x="668961" y="1616323"/>
                  </a:lnTo>
                  <a:lnTo>
                    <a:pt x="668640" y="1615703"/>
                  </a:lnTo>
                  <a:lnTo>
                    <a:pt x="668507" y="1615398"/>
                  </a:lnTo>
                  <a:lnTo>
                    <a:pt x="668594" y="1615175"/>
                  </a:lnTo>
                  <a:lnTo>
                    <a:pt x="668817" y="1615070"/>
                  </a:lnTo>
                  <a:lnTo>
                    <a:pt x="669006" y="1615157"/>
                  </a:lnTo>
                  <a:lnTo>
                    <a:pt x="669168" y="1615494"/>
                  </a:lnTo>
                  <a:lnTo>
                    <a:pt x="669410" y="1615913"/>
                  </a:lnTo>
                  <a:lnTo>
                    <a:pt x="669840" y="1616446"/>
                  </a:lnTo>
                  <a:lnTo>
                    <a:pt x="670675" y="1616154"/>
                  </a:lnTo>
                  <a:lnTo>
                    <a:pt x="671038" y="1615995"/>
                  </a:lnTo>
                  <a:lnTo>
                    <a:pt x="671408" y="1615170"/>
                  </a:lnTo>
                  <a:lnTo>
                    <a:pt x="671948" y="1614405"/>
                  </a:lnTo>
                  <a:lnTo>
                    <a:pt x="672175" y="1614018"/>
                  </a:lnTo>
                  <a:lnTo>
                    <a:pt x="672235" y="1613690"/>
                  </a:lnTo>
                  <a:lnTo>
                    <a:pt x="672129" y="1613490"/>
                  </a:lnTo>
                  <a:lnTo>
                    <a:pt x="671857" y="1613266"/>
                  </a:lnTo>
                  <a:lnTo>
                    <a:pt x="671672" y="1612761"/>
                  </a:lnTo>
                  <a:lnTo>
                    <a:pt x="671438" y="1612005"/>
                  </a:lnTo>
                  <a:lnTo>
                    <a:pt x="671245" y="1610889"/>
                  </a:lnTo>
                  <a:lnTo>
                    <a:pt x="670838" y="1609769"/>
                  </a:lnTo>
                  <a:lnTo>
                    <a:pt x="670211" y="1608858"/>
                  </a:lnTo>
                  <a:lnTo>
                    <a:pt x="669501" y="1608070"/>
                  </a:lnTo>
                  <a:lnTo>
                    <a:pt x="668662" y="1607200"/>
                  </a:lnTo>
                  <a:lnTo>
                    <a:pt x="667828" y="1606071"/>
                  </a:lnTo>
                  <a:lnTo>
                    <a:pt x="666985" y="1605369"/>
                  </a:lnTo>
                  <a:lnTo>
                    <a:pt x="665894" y="1604408"/>
                  </a:lnTo>
                  <a:lnTo>
                    <a:pt x="664632" y="1603270"/>
                  </a:lnTo>
                  <a:lnTo>
                    <a:pt x="663239" y="1602432"/>
                  </a:lnTo>
                  <a:lnTo>
                    <a:pt x="661675" y="1601421"/>
                  </a:lnTo>
                  <a:lnTo>
                    <a:pt x="660746" y="1600847"/>
                  </a:lnTo>
                  <a:lnTo>
                    <a:pt x="659473" y="1600350"/>
                  </a:lnTo>
                  <a:lnTo>
                    <a:pt x="658752" y="1600168"/>
                  </a:lnTo>
                  <a:lnTo>
                    <a:pt x="658027" y="1600109"/>
                  </a:lnTo>
                  <a:lnTo>
                    <a:pt x="657430" y="1600173"/>
                  </a:lnTo>
                  <a:lnTo>
                    <a:pt x="656377" y="1600132"/>
                  </a:lnTo>
                  <a:lnTo>
                    <a:pt x="655829" y="1600077"/>
                  </a:lnTo>
                  <a:lnTo>
                    <a:pt x="655285" y="1599845"/>
                  </a:lnTo>
                  <a:lnTo>
                    <a:pt x="655024" y="1599645"/>
                  </a:lnTo>
                  <a:lnTo>
                    <a:pt x="655006" y="1599421"/>
                  </a:lnTo>
                  <a:lnTo>
                    <a:pt x="654854" y="1599376"/>
                  </a:lnTo>
                  <a:lnTo>
                    <a:pt x="654567" y="1599481"/>
                  </a:lnTo>
                  <a:lnTo>
                    <a:pt x="654163" y="1600027"/>
                  </a:lnTo>
                  <a:lnTo>
                    <a:pt x="654005" y="1600287"/>
                  </a:lnTo>
                  <a:lnTo>
                    <a:pt x="653654" y="1600127"/>
                  </a:lnTo>
                  <a:lnTo>
                    <a:pt x="653793" y="1599713"/>
                  </a:lnTo>
                  <a:lnTo>
                    <a:pt x="653997" y="1599339"/>
                  </a:lnTo>
                  <a:lnTo>
                    <a:pt x="653521" y="1599043"/>
                  </a:lnTo>
                  <a:lnTo>
                    <a:pt x="653340" y="1599239"/>
                  </a:lnTo>
                  <a:lnTo>
                    <a:pt x="653140" y="1599389"/>
                  </a:lnTo>
                  <a:lnTo>
                    <a:pt x="652785" y="1599672"/>
                  </a:lnTo>
                  <a:lnTo>
                    <a:pt x="652456" y="1599685"/>
                  </a:lnTo>
                  <a:lnTo>
                    <a:pt x="651912" y="1599216"/>
                  </a:lnTo>
                  <a:lnTo>
                    <a:pt x="651588" y="1598966"/>
                  </a:lnTo>
                  <a:lnTo>
                    <a:pt x="651531" y="1598656"/>
                  </a:lnTo>
                  <a:lnTo>
                    <a:pt x="651425" y="1598433"/>
                  </a:lnTo>
                  <a:lnTo>
                    <a:pt x="651093" y="1598474"/>
                  </a:lnTo>
                  <a:lnTo>
                    <a:pt x="650870" y="1598602"/>
                  </a:lnTo>
                  <a:lnTo>
                    <a:pt x="650651" y="1598597"/>
                  </a:lnTo>
                  <a:lnTo>
                    <a:pt x="650678" y="1598333"/>
                  </a:lnTo>
                  <a:lnTo>
                    <a:pt x="650440" y="1598328"/>
                  </a:lnTo>
                  <a:lnTo>
                    <a:pt x="650281" y="1598460"/>
                  </a:lnTo>
                  <a:lnTo>
                    <a:pt x="650043" y="1598233"/>
                  </a:lnTo>
                  <a:lnTo>
                    <a:pt x="649669" y="1598183"/>
                  </a:lnTo>
                  <a:lnTo>
                    <a:pt x="648831" y="1598501"/>
                  </a:lnTo>
                  <a:lnTo>
                    <a:pt x="647970" y="1598770"/>
                  </a:lnTo>
                  <a:lnTo>
                    <a:pt x="646799" y="1599303"/>
                  </a:lnTo>
                  <a:lnTo>
                    <a:pt x="645515" y="1599895"/>
                  </a:lnTo>
                  <a:lnTo>
                    <a:pt x="644389" y="1600364"/>
                  </a:lnTo>
                  <a:lnTo>
                    <a:pt x="643305" y="1600783"/>
                  </a:lnTo>
                  <a:lnTo>
                    <a:pt x="642546" y="1601111"/>
                  </a:lnTo>
                  <a:lnTo>
                    <a:pt x="641613" y="1601635"/>
                  </a:lnTo>
                  <a:lnTo>
                    <a:pt x="640582" y="1602300"/>
                  </a:lnTo>
                  <a:lnTo>
                    <a:pt x="639091" y="1603019"/>
                  </a:lnTo>
                  <a:lnTo>
                    <a:pt x="638169" y="1603575"/>
                  </a:lnTo>
                  <a:lnTo>
                    <a:pt x="637074" y="1604299"/>
                  </a:lnTo>
                  <a:lnTo>
                    <a:pt x="635635" y="1605360"/>
                  </a:lnTo>
                  <a:lnTo>
                    <a:pt x="634540" y="1606025"/>
                  </a:lnTo>
                  <a:lnTo>
                    <a:pt x="633675" y="1606695"/>
                  </a:lnTo>
                  <a:lnTo>
                    <a:pt x="632580" y="1607592"/>
                  </a:lnTo>
                  <a:lnTo>
                    <a:pt x="631885" y="1608380"/>
                  </a:lnTo>
                  <a:lnTo>
                    <a:pt x="631190" y="1608995"/>
                  </a:lnTo>
                  <a:lnTo>
                    <a:pt x="630438" y="1609669"/>
                  </a:lnTo>
                  <a:lnTo>
                    <a:pt x="629173" y="1610561"/>
                  </a:lnTo>
                  <a:lnTo>
                    <a:pt x="627964" y="1611340"/>
                  </a:lnTo>
                  <a:lnTo>
                    <a:pt x="627556" y="1611905"/>
                  </a:lnTo>
                  <a:lnTo>
                    <a:pt x="626918" y="1612693"/>
                  </a:lnTo>
                  <a:lnTo>
                    <a:pt x="626223" y="1613253"/>
                  </a:lnTo>
                  <a:lnTo>
                    <a:pt x="625698" y="1614041"/>
                  </a:lnTo>
                  <a:lnTo>
                    <a:pt x="625230" y="1614719"/>
                  </a:lnTo>
                  <a:lnTo>
                    <a:pt x="624709" y="1615284"/>
                  </a:lnTo>
                  <a:lnTo>
                    <a:pt x="624475" y="1615621"/>
                  </a:lnTo>
                  <a:lnTo>
                    <a:pt x="624063" y="1616473"/>
                  </a:lnTo>
                  <a:lnTo>
                    <a:pt x="623651" y="1617265"/>
                  </a:lnTo>
                  <a:lnTo>
                    <a:pt x="622719" y="1618563"/>
                  </a:lnTo>
                  <a:lnTo>
                    <a:pt x="622314" y="1618955"/>
                  </a:lnTo>
                  <a:lnTo>
                    <a:pt x="621332" y="1619793"/>
                  </a:lnTo>
                  <a:lnTo>
                    <a:pt x="620751" y="1620413"/>
                  </a:lnTo>
                  <a:lnTo>
                    <a:pt x="620347" y="1620923"/>
                  </a:lnTo>
                  <a:lnTo>
                    <a:pt x="619709" y="1621483"/>
                  </a:lnTo>
                  <a:lnTo>
                    <a:pt x="619180" y="1622385"/>
                  </a:lnTo>
                  <a:lnTo>
                    <a:pt x="618855" y="1622990"/>
                  </a:lnTo>
                  <a:lnTo>
                    <a:pt x="618447" y="1623842"/>
                  </a:lnTo>
                  <a:lnTo>
                    <a:pt x="618115" y="1624589"/>
                  </a:lnTo>
                  <a:lnTo>
                    <a:pt x="617673" y="1625336"/>
                  </a:lnTo>
                  <a:lnTo>
                    <a:pt x="617046" y="1626365"/>
                  </a:lnTo>
                  <a:lnTo>
                    <a:pt x="616347" y="1627540"/>
                  </a:lnTo>
                  <a:lnTo>
                    <a:pt x="615943" y="1628251"/>
                  </a:lnTo>
                  <a:lnTo>
                    <a:pt x="615607" y="1629107"/>
                  </a:lnTo>
                  <a:lnTo>
                    <a:pt x="615339" y="1630073"/>
                  </a:lnTo>
                  <a:lnTo>
                    <a:pt x="614750" y="1631175"/>
                  </a:lnTo>
                  <a:lnTo>
                    <a:pt x="614195" y="1632241"/>
                  </a:lnTo>
                  <a:lnTo>
                    <a:pt x="613749" y="1633165"/>
                  </a:lnTo>
                  <a:lnTo>
                    <a:pt x="613160" y="1634195"/>
                  </a:lnTo>
                  <a:lnTo>
                    <a:pt x="612786" y="1635015"/>
                  </a:lnTo>
                  <a:lnTo>
                    <a:pt x="612525" y="1635730"/>
                  </a:lnTo>
                  <a:lnTo>
                    <a:pt x="611978" y="1636331"/>
                  </a:lnTo>
                  <a:lnTo>
                    <a:pt x="611506" y="1636823"/>
                  </a:lnTo>
                  <a:lnTo>
                    <a:pt x="610856" y="1637137"/>
                  </a:lnTo>
                  <a:lnTo>
                    <a:pt x="610244" y="1637374"/>
                  </a:lnTo>
                  <a:lnTo>
                    <a:pt x="609742" y="1637438"/>
                  </a:lnTo>
                  <a:lnTo>
                    <a:pt x="608884" y="1637388"/>
                  </a:lnTo>
                  <a:lnTo>
                    <a:pt x="608246" y="1637160"/>
                  </a:lnTo>
                  <a:lnTo>
                    <a:pt x="607646" y="1636791"/>
                  </a:lnTo>
                  <a:lnTo>
                    <a:pt x="607079" y="1636354"/>
                  </a:lnTo>
                  <a:lnTo>
                    <a:pt x="606520" y="1635766"/>
                  </a:lnTo>
                  <a:lnTo>
                    <a:pt x="605957" y="1635110"/>
                  </a:lnTo>
                  <a:lnTo>
                    <a:pt x="605614" y="1634386"/>
                  </a:lnTo>
                  <a:lnTo>
                    <a:pt x="605368" y="1634058"/>
                  </a:lnTo>
                  <a:lnTo>
                    <a:pt x="604843" y="1633548"/>
                  </a:lnTo>
                  <a:lnTo>
                    <a:pt x="596078" y="1625746"/>
                  </a:lnTo>
                  <a:lnTo>
                    <a:pt x="595938" y="1625568"/>
                  </a:lnTo>
                  <a:lnTo>
                    <a:pt x="595908" y="1625245"/>
                  </a:lnTo>
                  <a:lnTo>
                    <a:pt x="596055" y="1624994"/>
                  </a:lnTo>
                  <a:lnTo>
                    <a:pt x="596274" y="1624748"/>
                  </a:lnTo>
                  <a:lnTo>
                    <a:pt x="596633" y="1624717"/>
                  </a:lnTo>
                  <a:lnTo>
                    <a:pt x="596916" y="1624830"/>
                  </a:lnTo>
                  <a:lnTo>
                    <a:pt x="597411" y="1625163"/>
                  </a:lnTo>
                  <a:lnTo>
                    <a:pt x="598045" y="1625746"/>
                  </a:lnTo>
                  <a:lnTo>
                    <a:pt x="598925" y="1626516"/>
                  </a:lnTo>
                  <a:lnTo>
                    <a:pt x="599382" y="1626921"/>
                  </a:lnTo>
                  <a:lnTo>
                    <a:pt x="599666" y="1627030"/>
                  </a:lnTo>
                  <a:lnTo>
                    <a:pt x="599832" y="1625668"/>
                  </a:lnTo>
                  <a:lnTo>
                    <a:pt x="600111" y="1624311"/>
                  </a:lnTo>
                  <a:lnTo>
                    <a:pt x="600700" y="1621893"/>
                  </a:lnTo>
                  <a:lnTo>
                    <a:pt x="602317" y="1614851"/>
                  </a:lnTo>
                  <a:lnTo>
                    <a:pt x="603831" y="1607378"/>
                  </a:lnTo>
                  <a:lnTo>
                    <a:pt x="604020" y="1606399"/>
                  </a:lnTo>
                  <a:lnTo>
                    <a:pt x="605867" y="1597358"/>
                  </a:lnTo>
                  <a:lnTo>
                    <a:pt x="605814" y="1597080"/>
                  </a:lnTo>
                  <a:lnTo>
                    <a:pt x="606894" y="1591474"/>
                  </a:lnTo>
                  <a:lnTo>
                    <a:pt x="607294" y="1589612"/>
                  </a:lnTo>
                  <a:lnTo>
                    <a:pt x="607249" y="1588778"/>
                  </a:lnTo>
                  <a:lnTo>
                    <a:pt x="607351" y="1588186"/>
                  </a:lnTo>
                  <a:lnTo>
                    <a:pt x="607706" y="1586861"/>
                  </a:lnTo>
                  <a:lnTo>
                    <a:pt x="608314" y="1585923"/>
                  </a:lnTo>
                  <a:lnTo>
                    <a:pt x="605806" y="1579210"/>
                  </a:lnTo>
                  <a:lnTo>
                    <a:pt x="640322" y="1565876"/>
                  </a:lnTo>
                  <a:lnTo>
                    <a:pt x="641402" y="1565453"/>
                  </a:lnTo>
                  <a:lnTo>
                    <a:pt x="640471" y="1563031"/>
                  </a:lnTo>
                  <a:lnTo>
                    <a:pt x="640401" y="1562866"/>
                  </a:lnTo>
                  <a:lnTo>
                    <a:pt x="640975" y="1562634"/>
                  </a:lnTo>
                  <a:lnTo>
                    <a:pt x="640650" y="1561768"/>
                  </a:lnTo>
                  <a:lnTo>
                    <a:pt x="640061" y="1561983"/>
                  </a:lnTo>
                  <a:lnTo>
                    <a:pt x="638297" y="1557433"/>
                  </a:lnTo>
                  <a:lnTo>
                    <a:pt x="632462" y="1559141"/>
                  </a:lnTo>
                  <a:lnTo>
                    <a:pt x="632406" y="1559091"/>
                  </a:lnTo>
                  <a:lnTo>
                    <a:pt x="632228" y="1558522"/>
                  </a:lnTo>
                  <a:lnTo>
                    <a:pt x="631326" y="1558772"/>
                  </a:lnTo>
                  <a:lnTo>
                    <a:pt x="631160" y="1558034"/>
                  </a:lnTo>
                  <a:lnTo>
                    <a:pt x="611471" y="1563904"/>
                  </a:lnTo>
                  <a:lnTo>
                    <a:pt x="591916" y="1569624"/>
                  </a:lnTo>
                  <a:lnTo>
                    <a:pt x="591783" y="1569205"/>
                  </a:lnTo>
                  <a:lnTo>
                    <a:pt x="590843" y="1569464"/>
                  </a:lnTo>
                  <a:lnTo>
                    <a:pt x="590356" y="1567647"/>
                  </a:lnTo>
                  <a:lnTo>
                    <a:pt x="591228" y="1567347"/>
                  </a:lnTo>
                  <a:lnTo>
                    <a:pt x="591032" y="1566545"/>
                  </a:lnTo>
                  <a:lnTo>
                    <a:pt x="590798" y="1566227"/>
                  </a:lnTo>
                  <a:lnTo>
                    <a:pt x="590537" y="1565175"/>
                  </a:lnTo>
                  <a:lnTo>
                    <a:pt x="590254" y="1564733"/>
                  </a:lnTo>
                  <a:lnTo>
                    <a:pt x="589990" y="1564414"/>
                  </a:lnTo>
                  <a:lnTo>
                    <a:pt x="589468" y="1563645"/>
                  </a:lnTo>
                  <a:lnTo>
                    <a:pt x="589042" y="1562606"/>
                  </a:lnTo>
                  <a:lnTo>
                    <a:pt x="587803" y="1559542"/>
                  </a:lnTo>
                  <a:lnTo>
                    <a:pt x="587319" y="1558995"/>
                  </a:lnTo>
                  <a:lnTo>
                    <a:pt x="587153" y="1558453"/>
                  </a:lnTo>
                  <a:lnTo>
                    <a:pt x="586757" y="1558043"/>
                  </a:lnTo>
                  <a:lnTo>
                    <a:pt x="585835" y="1557174"/>
                  </a:lnTo>
                  <a:lnTo>
                    <a:pt x="585478" y="1556862"/>
                  </a:lnTo>
                  <a:lnTo>
                    <a:pt x="585001" y="1556445"/>
                  </a:lnTo>
                  <a:lnTo>
                    <a:pt x="584793" y="1555680"/>
                  </a:lnTo>
                  <a:lnTo>
                    <a:pt x="584895" y="1554920"/>
                  </a:lnTo>
                  <a:lnTo>
                    <a:pt x="584819" y="1554114"/>
                  </a:lnTo>
                  <a:lnTo>
                    <a:pt x="584600" y="1553362"/>
                  </a:lnTo>
                  <a:lnTo>
                    <a:pt x="584290" y="1552893"/>
                  </a:lnTo>
                  <a:lnTo>
                    <a:pt x="584049" y="1552351"/>
                  </a:lnTo>
                  <a:lnTo>
                    <a:pt x="584026" y="1551600"/>
                  </a:lnTo>
                  <a:lnTo>
                    <a:pt x="584075" y="1550890"/>
                  </a:lnTo>
                  <a:lnTo>
                    <a:pt x="584011" y="1550420"/>
                  </a:lnTo>
                  <a:lnTo>
                    <a:pt x="583883" y="1549669"/>
                  </a:lnTo>
                  <a:lnTo>
                    <a:pt x="583716" y="1549023"/>
                  </a:lnTo>
                  <a:lnTo>
                    <a:pt x="583516" y="1548271"/>
                  </a:lnTo>
                  <a:lnTo>
                    <a:pt x="583418" y="1547839"/>
                  </a:lnTo>
                  <a:lnTo>
                    <a:pt x="583426" y="1547338"/>
                  </a:lnTo>
                  <a:lnTo>
                    <a:pt x="583652" y="1546627"/>
                  </a:lnTo>
                  <a:lnTo>
                    <a:pt x="584094" y="1545780"/>
                  </a:lnTo>
                  <a:lnTo>
                    <a:pt x="584351" y="1545248"/>
                  </a:lnTo>
                  <a:lnTo>
                    <a:pt x="584895" y="1544756"/>
                  </a:lnTo>
                  <a:lnTo>
                    <a:pt x="585541" y="1544410"/>
                  </a:lnTo>
                  <a:lnTo>
                    <a:pt x="586152" y="1543954"/>
                  </a:lnTo>
                  <a:lnTo>
                    <a:pt x="586942" y="1543576"/>
                  </a:lnTo>
                  <a:lnTo>
                    <a:pt x="587512" y="1543585"/>
                  </a:lnTo>
                  <a:lnTo>
                    <a:pt x="587935" y="1543704"/>
                  </a:lnTo>
                  <a:lnTo>
                    <a:pt x="588252" y="1543886"/>
                  </a:lnTo>
                  <a:lnTo>
                    <a:pt x="588532" y="1544282"/>
                  </a:lnTo>
                  <a:lnTo>
                    <a:pt x="588804" y="1544860"/>
                  </a:lnTo>
                  <a:lnTo>
                    <a:pt x="589147" y="1545580"/>
                  </a:lnTo>
                  <a:lnTo>
                    <a:pt x="589355" y="1545944"/>
                  </a:lnTo>
                  <a:lnTo>
                    <a:pt x="589774" y="1546377"/>
                  </a:lnTo>
                  <a:lnTo>
                    <a:pt x="590484" y="1546568"/>
                  </a:lnTo>
                  <a:lnTo>
                    <a:pt x="591089" y="1546545"/>
                  </a:lnTo>
                  <a:lnTo>
                    <a:pt x="591768" y="1546377"/>
                  </a:lnTo>
                  <a:lnTo>
                    <a:pt x="592123" y="1546277"/>
                  </a:lnTo>
                  <a:lnTo>
                    <a:pt x="592543" y="1546714"/>
                  </a:lnTo>
                  <a:lnTo>
                    <a:pt x="592935" y="1546718"/>
                  </a:lnTo>
                  <a:lnTo>
                    <a:pt x="593025" y="1546675"/>
                  </a:lnTo>
                  <a:lnTo>
                    <a:pt x="593294" y="1546545"/>
                  </a:lnTo>
                  <a:lnTo>
                    <a:pt x="593940" y="1546309"/>
                  </a:lnTo>
                  <a:lnTo>
                    <a:pt x="594261" y="1546099"/>
                  </a:lnTo>
                  <a:lnTo>
                    <a:pt x="594945" y="1545789"/>
                  </a:lnTo>
                  <a:lnTo>
                    <a:pt x="595658" y="1545553"/>
                  </a:lnTo>
                  <a:lnTo>
                    <a:pt x="596387" y="1544528"/>
                  </a:lnTo>
                  <a:lnTo>
                    <a:pt x="596501" y="1544319"/>
                  </a:lnTo>
                  <a:lnTo>
                    <a:pt x="597143" y="1544150"/>
                  </a:lnTo>
                  <a:lnTo>
                    <a:pt x="597747" y="1544054"/>
                  </a:lnTo>
                  <a:lnTo>
                    <a:pt x="598136" y="1544237"/>
                  </a:lnTo>
                  <a:lnTo>
                    <a:pt x="598559" y="1544569"/>
                  </a:lnTo>
                  <a:lnTo>
                    <a:pt x="599054" y="1544610"/>
                  </a:lnTo>
                  <a:lnTo>
                    <a:pt x="600160" y="1544451"/>
                  </a:lnTo>
                  <a:lnTo>
                    <a:pt x="600730" y="1544355"/>
                  </a:lnTo>
                  <a:lnTo>
                    <a:pt x="601195" y="1544186"/>
                  </a:lnTo>
                  <a:lnTo>
                    <a:pt x="601482" y="1544228"/>
                  </a:lnTo>
                  <a:lnTo>
                    <a:pt x="602124" y="1544164"/>
                  </a:lnTo>
                  <a:lnTo>
                    <a:pt x="602623" y="1543922"/>
                  </a:lnTo>
                  <a:lnTo>
                    <a:pt x="603091" y="1543790"/>
                  </a:lnTo>
                  <a:lnTo>
                    <a:pt x="603408" y="1543831"/>
                  </a:lnTo>
                  <a:lnTo>
                    <a:pt x="603873" y="1543695"/>
                  </a:lnTo>
                  <a:lnTo>
                    <a:pt x="604235" y="1543276"/>
                  </a:lnTo>
                  <a:lnTo>
                    <a:pt x="604745" y="1542748"/>
                  </a:lnTo>
                  <a:lnTo>
                    <a:pt x="605346" y="1542830"/>
                  </a:lnTo>
                  <a:lnTo>
                    <a:pt x="605742" y="1542584"/>
                  </a:lnTo>
                  <a:lnTo>
                    <a:pt x="606343" y="1542738"/>
                  </a:lnTo>
                  <a:lnTo>
                    <a:pt x="606596" y="1542634"/>
                  </a:lnTo>
                  <a:lnTo>
                    <a:pt x="607132" y="1542429"/>
                  </a:lnTo>
                  <a:lnTo>
                    <a:pt x="607457" y="1542224"/>
                  </a:lnTo>
                  <a:lnTo>
                    <a:pt x="607850" y="1542192"/>
                  </a:lnTo>
                  <a:lnTo>
                    <a:pt x="608276" y="1542201"/>
                  </a:lnTo>
                  <a:lnTo>
                    <a:pt x="608529" y="1541882"/>
                  </a:lnTo>
                  <a:lnTo>
                    <a:pt x="608888" y="1541819"/>
                  </a:lnTo>
                  <a:lnTo>
                    <a:pt x="609251" y="1541395"/>
                  </a:lnTo>
                  <a:lnTo>
                    <a:pt x="609428" y="1541008"/>
                  </a:lnTo>
                  <a:lnTo>
                    <a:pt x="609523" y="1540621"/>
                  </a:lnTo>
                  <a:lnTo>
                    <a:pt x="609183" y="1540043"/>
                  </a:lnTo>
                  <a:lnTo>
                    <a:pt x="608798" y="1539505"/>
                  </a:lnTo>
                  <a:lnTo>
                    <a:pt x="608057" y="1539232"/>
                  </a:lnTo>
                  <a:lnTo>
                    <a:pt x="607574" y="1539355"/>
                  </a:lnTo>
                  <a:lnTo>
                    <a:pt x="606607" y="1539555"/>
                  </a:lnTo>
                  <a:lnTo>
                    <a:pt x="606124" y="1539956"/>
                  </a:lnTo>
                  <a:lnTo>
                    <a:pt x="605765" y="1540202"/>
                  </a:lnTo>
                  <a:lnTo>
                    <a:pt x="605232" y="1540635"/>
                  </a:lnTo>
                  <a:lnTo>
                    <a:pt x="604530" y="1540576"/>
                  </a:lnTo>
                  <a:lnTo>
                    <a:pt x="603752" y="1539993"/>
                  </a:lnTo>
                  <a:lnTo>
                    <a:pt x="603106" y="1539319"/>
                  </a:lnTo>
                  <a:lnTo>
                    <a:pt x="603030" y="1538613"/>
                  </a:lnTo>
                  <a:lnTo>
                    <a:pt x="603087" y="1537866"/>
                  </a:lnTo>
                  <a:lnTo>
                    <a:pt x="603284" y="1536814"/>
                  </a:lnTo>
                  <a:lnTo>
                    <a:pt x="603605" y="1535808"/>
                  </a:lnTo>
                  <a:lnTo>
                    <a:pt x="603748" y="1535152"/>
                  </a:lnTo>
                  <a:lnTo>
                    <a:pt x="603937" y="1534360"/>
                  </a:lnTo>
                  <a:lnTo>
                    <a:pt x="603933" y="1534264"/>
                  </a:lnTo>
                  <a:lnTo>
                    <a:pt x="603963" y="1534064"/>
                  </a:lnTo>
                  <a:lnTo>
                    <a:pt x="604039" y="1533832"/>
                  </a:lnTo>
                  <a:lnTo>
                    <a:pt x="604205" y="1533395"/>
                  </a:lnTo>
                  <a:lnTo>
                    <a:pt x="604277" y="1533039"/>
                  </a:lnTo>
                  <a:lnTo>
                    <a:pt x="604182" y="1533026"/>
                  </a:lnTo>
                  <a:lnTo>
                    <a:pt x="604118" y="1533212"/>
                  </a:lnTo>
                  <a:lnTo>
                    <a:pt x="603990" y="1533335"/>
                  </a:lnTo>
                  <a:lnTo>
                    <a:pt x="603884" y="1533376"/>
                  </a:lnTo>
                  <a:lnTo>
                    <a:pt x="603786" y="1533504"/>
                  </a:lnTo>
                  <a:lnTo>
                    <a:pt x="603586" y="1534533"/>
                  </a:lnTo>
                  <a:lnTo>
                    <a:pt x="603272" y="1534833"/>
                  </a:lnTo>
                  <a:lnTo>
                    <a:pt x="603132" y="1535230"/>
                  </a:lnTo>
                  <a:lnTo>
                    <a:pt x="602857" y="1536104"/>
                  </a:lnTo>
                  <a:lnTo>
                    <a:pt x="602317" y="1536887"/>
                  </a:lnTo>
                  <a:lnTo>
                    <a:pt x="601871" y="1537406"/>
                  </a:lnTo>
                  <a:lnTo>
                    <a:pt x="601512" y="1537752"/>
                  </a:lnTo>
                  <a:lnTo>
                    <a:pt x="601029" y="1537962"/>
                  </a:lnTo>
                  <a:lnTo>
                    <a:pt x="600409" y="1538171"/>
                  </a:lnTo>
                  <a:lnTo>
                    <a:pt x="599968" y="1538472"/>
                  </a:lnTo>
                  <a:lnTo>
                    <a:pt x="599390" y="1538945"/>
                  </a:lnTo>
                  <a:lnTo>
                    <a:pt x="598899" y="1539510"/>
                  </a:lnTo>
                  <a:lnTo>
                    <a:pt x="598185" y="1540157"/>
                  </a:lnTo>
                  <a:lnTo>
                    <a:pt x="597872" y="1540548"/>
                  </a:lnTo>
                  <a:lnTo>
                    <a:pt x="597811" y="1540794"/>
                  </a:lnTo>
                  <a:lnTo>
                    <a:pt x="597724" y="1541372"/>
                  </a:lnTo>
                  <a:lnTo>
                    <a:pt x="597611" y="1541800"/>
                  </a:lnTo>
                  <a:lnTo>
                    <a:pt x="597320" y="1542115"/>
                  </a:lnTo>
                  <a:lnTo>
                    <a:pt x="596920" y="1542575"/>
                  </a:lnTo>
                  <a:lnTo>
                    <a:pt x="596414" y="1543171"/>
                  </a:lnTo>
                  <a:lnTo>
                    <a:pt x="596157" y="1543595"/>
                  </a:lnTo>
                  <a:lnTo>
                    <a:pt x="595968" y="1544127"/>
                  </a:lnTo>
                  <a:lnTo>
                    <a:pt x="595926" y="1544487"/>
                  </a:lnTo>
                  <a:lnTo>
                    <a:pt x="595568" y="1544765"/>
                  </a:lnTo>
                  <a:lnTo>
                    <a:pt x="595318" y="1544619"/>
                  </a:lnTo>
                  <a:lnTo>
                    <a:pt x="595251" y="1544510"/>
                  </a:lnTo>
                  <a:lnTo>
                    <a:pt x="594971" y="1544182"/>
                  </a:lnTo>
                  <a:lnTo>
                    <a:pt x="594476" y="1543959"/>
                  </a:lnTo>
                  <a:lnTo>
                    <a:pt x="593948" y="1543663"/>
                  </a:lnTo>
                  <a:lnTo>
                    <a:pt x="593740" y="1543412"/>
                  </a:lnTo>
                  <a:lnTo>
                    <a:pt x="593600" y="1543157"/>
                  </a:lnTo>
                  <a:lnTo>
                    <a:pt x="593358" y="1542939"/>
                  </a:lnTo>
                  <a:lnTo>
                    <a:pt x="593019" y="1542707"/>
                  </a:lnTo>
                  <a:lnTo>
                    <a:pt x="592871" y="1542292"/>
                  </a:lnTo>
                  <a:lnTo>
                    <a:pt x="592852" y="1541955"/>
                  </a:lnTo>
                  <a:lnTo>
                    <a:pt x="592777" y="1541468"/>
                  </a:lnTo>
                  <a:lnTo>
                    <a:pt x="592660" y="1540457"/>
                  </a:lnTo>
                  <a:lnTo>
                    <a:pt x="592501" y="1539660"/>
                  </a:lnTo>
                  <a:lnTo>
                    <a:pt x="592252" y="1538777"/>
                  </a:lnTo>
                  <a:lnTo>
                    <a:pt x="591874" y="1537848"/>
                  </a:lnTo>
                  <a:lnTo>
                    <a:pt x="591364" y="1536956"/>
                  </a:lnTo>
                  <a:lnTo>
                    <a:pt x="590658" y="1535904"/>
                  </a:lnTo>
                  <a:lnTo>
                    <a:pt x="590163" y="1535389"/>
                  </a:lnTo>
                  <a:lnTo>
                    <a:pt x="589669" y="1534802"/>
                  </a:lnTo>
                  <a:lnTo>
                    <a:pt x="589174" y="1534469"/>
                  </a:lnTo>
                  <a:lnTo>
                    <a:pt x="588773" y="1534497"/>
                  </a:lnTo>
                  <a:lnTo>
                    <a:pt x="588483" y="1534888"/>
                  </a:lnTo>
                  <a:lnTo>
                    <a:pt x="587977" y="1534884"/>
                  </a:lnTo>
                  <a:lnTo>
                    <a:pt x="587625" y="1534442"/>
                  </a:lnTo>
                  <a:lnTo>
                    <a:pt x="587599" y="1533864"/>
                  </a:lnTo>
                  <a:lnTo>
                    <a:pt x="587784" y="1533467"/>
                  </a:lnTo>
                  <a:lnTo>
                    <a:pt x="588045" y="1533039"/>
                  </a:lnTo>
                  <a:lnTo>
                    <a:pt x="588449" y="1532575"/>
                  </a:lnTo>
                  <a:lnTo>
                    <a:pt x="588422" y="1532033"/>
                  </a:lnTo>
                  <a:lnTo>
                    <a:pt x="588003" y="1531232"/>
                  </a:lnTo>
                  <a:lnTo>
                    <a:pt x="587225" y="1530567"/>
                  </a:lnTo>
                  <a:lnTo>
                    <a:pt x="586194" y="1529788"/>
                  </a:lnTo>
                  <a:lnTo>
                    <a:pt x="585201" y="1529087"/>
                  </a:lnTo>
                  <a:lnTo>
                    <a:pt x="583883" y="1528304"/>
                  </a:lnTo>
                  <a:lnTo>
                    <a:pt x="582742" y="1527666"/>
                  </a:lnTo>
                  <a:lnTo>
                    <a:pt x="581635" y="1527106"/>
                  </a:lnTo>
                  <a:lnTo>
                    <a:pt x="581065" y="1526696"/>
                  </a:lnTo>
                  <a:lnTo>
                    <a:pt x="580283" y="1526250"/>
                  </a:lnTo>
                  <a:lnTo>
                    <a:pt x="579392" y="1525695"/>
                  </a:lnTo>
                  <a:lnTo>
                    <a:pt x="578180" y="1525057"/>
                  </a:lnTo>
                  <a:lnTo>
                    <a:pt x="576930" y="1524456"/>
                  </a:lnTo>
                  <a:lnTo>
                    <a:pt x="576072" y="1524115"/>
                  </a:lnTo>
                  <a:lnTo>
                    <a:pt x="575400" y="1523454"/>
                  </a:lnTo>
                  <a:lnTo>
                    <a:pt x="574905" y="1523013"/>
                  </a:lnTo>
                  <a:lnTo>
                    <a:pt x="574195" y="1522530"/>
                  </a:lnTo>
                  <a:lnTo>
                    <a:pt x="573482" y="1522084"/>
                  </a:lnTo>
                  <a:lnTo>
                    <a:pt x="573383" y="1521574"/>
                  </a:lnTo>
                  <a:lnTo>
                    <a:pt x="573210" y="1521137"/>
                  </a:lnTo>
                  <a:lnTo>
                    <a:pt x="573006" y="1520554"/>
                  </a:lnTo>
                  <a:lnTo>
                    <a:pt x="572507" y="1520149"/>
                  </a:lnTo>
                  <a:lnTo>
                    <a:pt x="571684" y="1519598"/>
                  </a:lnTo>
                  <a:lnTo>
                    <a:pt x="571189" y="1519124"/>
                  </a:lnTo>
                  <a:lnTo>
                    <a:pt x="570400" y="1518819"/>
                  </a:lnTo>
                  <a:lnTo>
                    <a:pt x="568572" y="1518072"/>
                  </a:lnTo>
                  <a:lnTo>
                    <a:pt x="568077" y="1517685"/>
                  </a:lnTo>
                  <a:lnTo>
                    <a:pt x="567877" y="1517344"/>
                  </a:lnTo>
                  <a:lnTo>
                    <a:pt x="567503" y="1517089"/>
                  </a:lnTo>
                  <a:lnTo>
                    <a:pt x="566589" y="1516652"/>
                  </a:lnTo>
                  <a:lnTo>
                    <a:pt x="565554" y="1516215"/>
                  </a:lnTo>
                  <a:lnTo>
                    <a:pt x="564599" y="1515819"/>
                  </a:lnTo>
                  <a:lnTo>
                    <a:pt x="563519" y="1515377"/>
                  </a:lnTo>
                  <a:lnTo>
                    <a:pt x="562227" y="1514935"/>
                  </a:lnTo>
                  <a:lnTo>
                    <a:pt x="561105" y="1514580"/>
                  </a:lnTo>
                  <a:lnTo>
                    <a:pt x="560648" y="1514402"/>
                  </a:lnTo>
                  <a:lnTo>
                    <a:pt x="560195" y="1514061"/>
                  </a:lnTo>
                  <a:lnTo>
                    <a:pt x="559617" y="1513715"/>
                  </a:lnTo>
                  <a:lnTo>
                    <a:pt x="558869" y="1513364"/>
                  </a:lnTo>
                  <a:lnTo>
                    <a:pt x="557872" y="1512927"/>
                  </a:lnTo>
                  <a:lnTo>
                    <a:pt x="557087" y="1512536"/>
                  </a:lnTo>
                  <a:lnTo>
                    <a:pt x="555977" y="1512076"/>
                  </a:lnTo>
                  <a:lnTo>
                    <a:pt x="553499" y="1510418"/>
                  </a:lnTo>
                  <a:lnTo>
                    <a:pt x="553155" y="1510154"/>
                  </a:lnTo>
                  <a:lnTo>
                    <a:pt x="552789" y="1509517"/>
                  </a:lnTo>
                  <a:lnTo>
                    <a:pt x="552377" y="1509089"/>
                  </a:lnTo>
                  <a:lnTo>
                    <a:pt x="551259" y="1508565"/>
                  </a:lnTo>
                  <a:lnTo>
                    <a:pt x="551001" y="1508393"/>
                  </a:lnTo>
                  <a:lnTo>
                    <a:pt x="550266" y="1507878"/>
                  </a:lnTo>
                  <a:lnTo>
                    <a:pt x="549356" y="1507441"/>
                  </a:lnTo>
                  <a:lnTo>
                    <a:pt x="548820" y="1506844"/>
                  </a:lnTo>
                  <a:lnTo>
                    <a:pt x="547951" y="1506366"/>
                  </a:lnTo>
                  <a:lnTo>
                    <a:pt x="547543" y="1505856"/>
                  </a:lnTo>
                  <a:lnTo>
                    <a:pt x="546924" y="1505383"/>
                  </a:lnTo>
                  <a:lnTo>
                    <a:pt x="546097" y="1504823"/>
                  </a:lnTo>
                  <a:lnTo>
                    <a:pt x="545270" y="1504303"/>
                  </a:lnTo>
                  <a:lnTo>
                    <a:pt x="544605" y="1503953"/>
                  </a:lnTo>
                  <a:lnTo>
                    <a:pt x="544148" y="1503821"/>
                  </a:lnTo>
                  <a:lnTo>
                    <a:pt x="544072" y="1503443"/>
                  </a:lnTo>
                  <a:lnTo>
                    <a:pt x="544121" y="1503188"/>
                  </a:lnTo>
                  <a:lnTo>
                    <a:pt x="544001" y="1502951"/>
                  </a:lnTo>
                  <a:lnTo>
                    <a:pt x="543359" y="1502282"/>
                  </a:lnTo>
                  <a:lnTo>
                    <a:pt x="542297" y="1501749"/>
                  </a:lnTo>
                  <a:lnTo>
                    <a:pt x="541191" y="1501267"/>
                  </a:lnTo>
                  <a:lnTo>
                    <a:pt x="539941" y="1500870"/>
                  </a:lnTo>
                  <a:lnTo>
                    <a:pt x="538279" y="1500233"/>
                  </a:lnTo>
                  <a:lnTo>
                    <a:pt x="538043" y="1500138"/>
                  </a:lnTo>
                  <a:lnTo>
                    <a:pt x="537308" y="1499841"/>
                  </a:lnTo>
                  <a:lnTo>
                    <a:pt x="536466" y="1499240"/>
                  </a:lnTo>
                  <a:lnTo>
                    <a:pt x="535745" y="1498630"/>
                  </a:lnTo>
                  <a:lnTo>
                    <a:pt x="535348" y="1498271"/>
                  </a:lnTo>
                  <a:lnTo>
                    <a:pt x="533566" y="1498325"/>
                  </a:lnTo>
                  <a:lnTo>
                    <a:pt x="533909" y="1499923"/>
                  </a:lnTo>
                  <a:lnTo>
                    <a:pt x="534381" y="1502264"/>
                  </a:lnTo>
                  <a:lnTo>
                    <a:pt x="534767" y="1504140"/>
                  </a:lnTo>
                  <a:lnTo>
                    <a:pt x="535072" y="1505269"/>
                  </a:lnTo>
                  <a:lnTo>
                    <a:pt x="535110" y="1505642"/>
                  </a:lnTo>
                  <a:lnTo>
                    <a:pt x="535148" y="1506202"/>
                  </a:lnTo>
                  <a:lnTo>
                    <a:pt x="535095" y="1506530"/>
                  </a:lnTo>
                  <a:lnTo>
                    <a:pt x="534948" y="1506899"/>
                  </a:lnTo>
                  <a:lnTo>
                    <a:pt x="534755" y="1507318"/>
                  </a:lnTo>
                  <a:lnTo>
                    <a:pt x="534230" y="1508055"/>
                  </a:lnTo>
                  <a:lnTo>
                    <a:pt x="533611" y="1508980"/>
                  </a:lnTo>
                  <a:lnTo>
                    <a:pt x="532991" y="1509713"/>
                  </a:lnTo>
                  <a:lnTo>
                    <a:pt x="532417" y="1510591"/>
                  </a:lnTo>
                  <a:lnTo>
                    <a:pt x="531753" y="1511329"/>
                  </a:lnTo>
                  <a:lnTo>
                    <a:pt x="531371" y="1511930"/>
                  </a:lnTo>
                  <a:lnTo>
                    <a:pt x="531039" y="1512344"/>
                  </a:lnTo>
                  <a:lnTo>
                    <a:pt x="530514" y="1513032"/>
                  </a:lnTo>
                  <a:lnTo>
                    <a:pt x="530178" y="1513587"/>
                  </a:lnTo>
                  <a:lnTo>
                    <a:pt x="530080" y="1514052"/>
                  </a:lnTo>
                  <a:lnTo>
                    <a:pt x="530068" y="1514443"/>
                  </a:lnTo>
                  <a:lnTo>
                    <a:pt x="534967" y="1537588"/>
                  </a:lnTo>
                  <a:lnTo>
                    <a:pt x="537176" y="1547588"/>
                  </a:lnTo>
                  <a:lnTo>
                    <a:pt x="538781" y="1555589"/>
                  </a:lnTo>
                  <a:lnTo>
                    <a:pt x="541017" y="1565512"/>
                  </a:lnTo>
                  <a:lnTo>
                    <a:pt x="541191" y="1565912"/>
                  </a:lnTo>
                  <a:lnTo>
                    <a:pt x="541750" y="1566532"/>
                  </a:lnTo>
                  <a:lnTo>
                    <a:pt x="542335" y="1567397"/>
                  </a:lnTo>
                  <a:lnTo>
                    <a:pt x="543109" y="1570548"/>
                  </a:lnTo>
                  <a:lnTo>
                    <a:pt x="545247" y="1580253"/>
                  </a:lnTo>
                  <a:lnTo>
                    <a:pt x="545526" y="1581851"/>
                  </a:lnTo>
                  <a:lnTo>
                    <a:pt x="545715" y="1582676"/>
                  </a:lnTo>
                  <a:lnTo>
                    <a:pt x="545700" y="1583550"/>
                  </a:lnTo>
                  <a:lnTo>
                    <a:pt x="545583" y="1584320"/>
                  </a:lnTo>
                  <a:lnTo>
                    <a:pt x="545368" y="1584880"/>
                  </a:lnTo>
                  <a:lnTo>
                    <a:pt x="544896" y="1585695"/>
                  </a:lnTo>
                  <a:lnTo>
                    <a:pt x="544216" y="1586506"/>
                  </a:lnTo>
                  <a:lnTo>
                    <a:pt x="543593" y="1587061"/>
                  </a:lnTo>
                  <a:lnTo>
                    <a:pt x="542970" y="1587407"/>
                  </a:lnTo>
                  <a:lnTo>
                    <a:pt x="542354" y="1587653"/>
                  </a:lnTo>
                  <a:lnTo>
                    <a:pt x="539472" y="1588377"/>
                  </a:lnTo>
                  <a:lnTo>
                    <a:pt x="538600" y="1588514"/>
                  </a:lnTo>
                  <a:lnTo>
                    <a:pt x="537218" y="1588541"/>
                  </a:lnTo>
                  <a:lnTo>
                    <a:pt x="535994" y="1588364"/>
                  </a:lnTo>
                  <a:lnTo>
                    <a:pt x="534974" y="1588040"/>
                  </a:lnTo>
                  <a:lnTo>
                    <a:pt x="533807" y="1587503"/>
                  </a:lnTo>
                  <a:lnTo>
                    <a:pt x="532995" y="1586975"/>
                  </a:lnTo>
                  <a:lnTo>
                    <a:pt x="532289" y="1586446"/>
                  </a:lnTo>
                  <a:lnTo>
                    <a:pt x="531534" y="1585663"/>
                  </a:lnTo>
                  <a:lnTo>
                    <a:pt x="530982" y="1585039"/>
                  </a:lnTo>
                  <a:lnTo>
                    <a:pt x="530488" y="1584101"/>
                  </a:lnTo>
                  <a:lnTo>
                    <a:pt x="530227" y="1583468"/>
                  </a:lnTo>
                  <a:lnTo>
                    <a:pt x="529993" y="1583013"/>
                  </a:lnTo>
                  <a:lnTo>
                    <a:pt x="529800" y="1582443"/>
                  </a:lnTo>
                  <a:lnTo>
                    <a:pt x="529132" y="1579552"/>
                  </a:lnTo>
                  <a:lnTo>
                    <a:pt x="526530" y="1566846"/>
                  </a:lnTo>
                  <a:lnTo>
                    <a:pt x="525797" y="1563508"/>
                  </a:lnTo>
                  <a:lnTo>
                    <a:pt x="525483" y="1562133"/>
                  </a:lnTo>
                  <a:lnTo>
                    <a:pt x="525374" y="1561473"/>
                  </a:lnTo>
                  <a:lnTo>
                    <a:pt x="525359" y="1560962"/>
                  </a:lnTo>
                  <a:lnTo>
                    <a:pt x="525363" y="1560594"/>
                  </a:lnTo>
                  <a:lnTo>
                    <a:pt x="525446" y="1560084"/>
                  </a:lnTo>
                  <a:lnTo>
                    <a:pt x="525702" y="1557898"/>
                  </a:lnTo>
                  <a:lnTo>
                    <a:pt x="525789" y="1557001"/>
                  </a:lnTo>
                  <a:lnTo>
                    <a:pt x="525819" y="1556609"/>
                  </a:lnTo>
                  <a:lnTo>
                    <a:pt x="525835" y="1556149"/>
                  </a:lnTo>
                  <a:lnTo>
                    <a:pt x="525770" y="1555789"/>
                  </a:lnTo>
                  <a:lnTo>
                    <a:pt x="525393" y="1553995"/>
                  </a:lnTo>
                  <a:lnTo>
                    <a:pt x="524143" y="1548235"/>
                  </a:lnTo>
                  <a:lnTo>
                    <a:pt x="520585" y="1531601"/>
                  </a:lnTo>
                  <a:lnTo>
                    <a:pt x="520472" y="1531113"/>
                  </a:lnTo>
                  <a:lnTo>
                    <a:pt x="519078" y="1524552"/>
                  </a:lnTo>
                  <a:lnTo>
                    <a:pt x="517715" y="1518414"/>
                  </a:lnTo>
                  <a:lnTo>
                    <a:pt x="516465" y="1512923"/>
                  </a:lnTo>
                  <a:lnTo>
                    <a:pt x="514931" y="1505583"/>
                  </a:lnTo>
                  <a:lnTo>
                    <a:pt x="514841" y="1505278"/>
                  </a:lnTo>
                  <a:lnTo>
                    <a:pt x="514523" y="1503739"/>
                  </a:lnTo>
                  <a:lnTo>
                    <a:pt x="514006" y="1501462"/>
                  </a:lnTo>
                  <a:lnTo>
                    <a:pt x="513496" y="1499017"/>
                  </a:lnTo>
                  <a:lnTo>
                    <a:pt x="513047" y="1496918"/>
                  </a:lnTo>
                  <a:lnTo>
                    <a:pt x="512662" y="1495238"/>
                  </a:lnTo>
                  <a:lnTo>
                    <a:pt x="512211" y="1493508"/>
                  </a:lnTo>
                  <a:lnTo>
                    <a:pt x="511736" y="1492434"/>
                  </a:lnTo>
                  <a:lnTo>
                    <a:pt x="511230" y="1491591"/>
                  </a:lnTo>
                  <a:lnTo>
                    <a:pt x="510758" y="1490917"/>
                  </a:lnTo>
                  <a:lnTo>
                    <a:pt x="510282" y="1490389"/>
                  </a:lnTo>
                  <a:lnTo>
                    <a:pt x="509840" y="1489825"/>
                  </a:lnTo>
                  <a:lnTo>
                    <a:pt x="509398" y="1489360"/>
                  </a:lnTo>
                  <a:lnTo>
                    <a:pt x="508991" y="1488900"/>
                  </a:lnTo>
                  <a:lnTo>
                    <a:pt x="508545" y="1488477"/>
                  </a:lnTo>
                  <a:lnTo>
                    <a:pt x="507925" y="1488044"/>
                  </a:lnTo>
                  <a:lnTo>
                    <a:pt x="507204" y="1487685"/>
                  </a:lnTo>
                  <a:lnTo>
                    <a:pt x="506513" y="1487466"/>
                  </a:lnTo>
                  <a:lnTo>
                    <a:pt x="505856" y="1487348"/>
                  </a:lnTo>
                  <a:lnTo>
                    <a:pt x="505301" y="1487375"/>
                  </a:lnTo>
                  <a:lnTo>
                    <a:pt x="504851" y="1487434"/>
                  </a:lnTo>
                  <a:lnTo>
                    <a:pt x="503246" y="1487753"/>
                  </a:lnTo>
                  <a:lnTo>
                    <a:pt x="501751" y="1488076"/>
                  </a:lnTo>
                  <a:lnTo>
                    <a:pt x="500183" y="1488395"/>
                  </a:lnTo>
                  <a:lnTo>
                    <a:pt x="497185" y="1489073"/>
                  </a:lnTo>
                  <a:lnTo>
                    <a:pt x="495931" y="1489365"/>
                  </a:lnTo>
                  <a:lnTo>
                    <a:pt x="495410" y="1489497"/>
                  </a:lnTo>
                  <a:lnTo>
                    <a:pt x="495126" y="1489734"/>
                  </a:lnTo>
                  <a:lnTo>
                    <a:pt x="494809" y="1489975"/>
                  </a:lnTo>
                  <a:lnTo>
                    <a:pt x="494564" y="1490248"/>
                  </a:lnTo>
                  <a:lnTo>
                    <a:pt x="494310" y="1490731"/>
                  </a:lnTo>
                  <a:lnTo>
                    <a:pt x="494091" y="1491423"/>
                  </a:lnTo>
                  <a:lnTo>
                    <a:pt x="493869" y="1492270"/>
                  </a:lnTo>
                  <a:lnTo>
                    <a:pt x="493193" y="1494264"/>
                  </a:lnTo>
                  <a:lnTo>
                    <a:pt x="492513" y="1496372"/>
                  </a:lnTo>
                  <a:lnTo>
                    <a:pt x="491716" y="1498931"/>
                  </a:lnTo>
                  <a:lnTo>
                    <a:pt x="490757" y="1501981"/>
                  </a:lnTo>
                  <a:lnTo>
                    <a:pt x="490039" y="1504276"/>
                  </a:lnTo>
                  <a:lnTo>
                    <a:pt x="489914" y="1504804"/>
                  </a:lnTo>
                  <a:lnTo>
                    <a:pt x="489831" y="1505296"/>
                  </a:lnTo>
                  <a:lnTo>
                    <a:pt x="489967" y="1506093"/>
                  </a:lnTo>
                  <a:lnTo>
                    <a:pt x="490179" y="1506894"/>
                  </a:lnTo>
                  <a:lnTo>
                    <a:pt x="490670" y="1509134"/>
                  </a:lnTo>
                  <a:lnTo>
                    <a:pt x="492845" y="1519425"/>
                  </a:lnTo>
                  <a:lnTo>
                    <a:pt x="494541" y="1527316"/>
                  </a:lnTo>
                  <a:lnTo>
                    <a:pt x="494869" y="1528741"/>
                  </a:lnTo>
                  <a:lnTo>
                    <a:pt x="495058" y="1529948"/>
                  </a:lnTo>
                  <a:lnTo>
                    <a:pt x="495334" y="1530448"/>
                  </a:lnTo>
                  <a:lnTo>
                    <a:pt x="495674" y="1531022"/>
                  </a:lnTo>
                  <a:lnTo>
                    <a:pt x="496048" y="1531428"/>
                  </a:lnTo>
                  <a:lnTo>
                    <a:pt x="496365" y="1531628"/>
                  </a:lnTo>
                  <a:lnTo>
                    <a:pt x="497438" y="1532051"/>
                  </a:lnTo>
                  <a:lnTo>
                    <a:pt x="502797" y="1534365"/>
                  </a:lnTo>
                  <a:lnTo>
                    <a:pt x="505848" y="1535594"/>
                  </a:lnTo>
                  <a:lnTo>
                    <a:pt x="507019" y="1536113"/>
                  </a:lnTo>
                  <a:lnTo>
                    <a:pt x="507087" y="1536327"/>
                  </a:lnTo>
                  <a:lnTo>
                    <a:pt x="506962" y="1536659"/>
                  </a:lnTo>
                  <a:lnTo>
                    <a:pt x="507091" y="1536696"/>
                  </a:lnTo>
                  <a:lnTo>
                    <a:pt x="507261" y="1536391"/>
                  </a:lnTo>
                  <a:lnTo>
                    <a:pt x="507355" y="1536263"/>
                  </a:lnTo>
                  <a:lnTo>
                    <a:pt x="507574" y="1536154"/>
                  </a:lnTo>
                  <a:lnTo>
                    <a:pt x="507858" y="1535740"/>
                  </a:lnTo>
                  <a:lnTo>
                    <a:pt x="508095" y="1535139"/>
                  </a:lnTo>
                  <a:lnTo>
                    <a:pt x="508602" y="1534437"/>
                  </a:lnTo>
                  <a:lnTo>
                    <a:pt x="509172" y="1534096"/>
                  </a:lnTo>
                  <a:lnTo>
                    <a:pt x="509806" y="1534178"/>
                  </a:lnTo>
                  <a:lnTo>
                    <a:pt x="510290" y="1534610"/>
                  </a:lnTo>
                  <a:lnTo>
                    <a:pt x="510565" y="1535184"/>
                  </a:lnTo>
                  <a:lnTo>
                    <a:pt x="510766" y="1535680"/>
                  </a:lnTo>
                  <a:lnTo>
                    <a:pt x="510951" y="1536851"/>
                  </a:lnTo>
                  <a:lnTo>
                    <a:pt x="511155" y="1537602"/>
                  </a:lnTo>
                  <a:lnTo>
                    <a:pt x="511411" y="1539096"/>
                  </a:lnTo>
                  <a:lnTo>
                    <a:pt x="511676" y="1540161"/>
                  </a:lnTo>
                  <a:lnTo>
                    <a:pt x="512008" y="1541300"/>
                  </a:lnTo>
                  <a:lnTo>
                    <a:pt x="512133" y="1542365"/>
                  </a:lnTo>
                  <a:lnTo>
                    <a:pt x="512382" y="1544141"/>
                  </a:lnTo>
                  <a:lnTo>
                    <a:pt x="512507" y="1545207"/>
                  </a:lnTo>
                  <a:lnTo>
                    <a:pt x="512469" y="1547260"/>
                  </a:lnTo>
                  <a:lnTo>
                    <a:pt x="512239" y="1548248"/>
                  </a:lnTo>
                  <a:lnTo>
                    <a:pt x="511491" y="1550716"/>
                  </a:lnTo>
                  <a:lnTo>
                    <a:pt x="511347" y="1550958"/>
                  </a:lnTo>
                  <a:lnTo>
                    <a:pt x="510241" y="1553057"/>
                  </a:lnTo>
                  <a:lnTo>
                    <a:pt x="509451" y="1554328"/>
                  </a:lnTo>
                  <a:lnTo>
                    <a:pt x="508926" y="1554961"/>
                  </a:lnTo>
                  <a:lnTo>
                    <a:pt x="508148" y="1555716"/>
                  </a:lnTo>
                  <a:lnTo>
                    <a:pt x="506913" y="1556787"/>
                  </a:lnTo>
                  <a:lnTo>
                    <a:pt x="506135" y="1557479"/>
                  </a:lnTo>
                  <a:lnTo>
                    <a:pt x="505293" y="1558107"/>
                  </a:lnTo>
                  <a:lnTo>
                    <a:pt x="504130" y="1558727"/>
                  </a:lnTo>
                  <a:lnTo>
                    <a:pt x="503227" y="1559227"/>
                  </a:lnTo>
                  <a:lnTo>
                    <a:pt x="501875" y="1559715"/>
                  </a:lnTo>
                  <a:lnTo>
                    <a:pt x="500206" y="1560197"/>
                  </a:lnTo>
                  <a:lnTo>
                    <a:pt x="498665" y="1560493"/>
                  </a:lnTo>
                  <a:lnTo>
                    <a:pt x="497064" y="1560721"/>
                  </a:lnTo>
                  <a:lnTo>
                    <a:pt x="495081" y="1560748"/>
                  </a:lnTo>
                  <a:lnTo>
                    <a:pt x="493423" y="1560594"/>
                  </a:lnTo>
                  <a:lnTo>
                    <a:pt x="491576" y="1560238"/>
                  </a:lnTo>
                  <a:lnTo>
                    <a:pt x="490050" y="1559760"/>
                  </a:lnTo>
                  <a:lnTo>
                    <a:pt x="488464" y="1559091"/>
                  </a:lnTo>
                  <a:lnTo>
                    <a:pt x="486942" y="1558358"/>
                  </a:lnTo>
                  <a:lnTo>
                    <a:pt x="485994" y="1557761"/>
                  </a:lnTo>
                  <a:lnTo>
                    <a:pt x="484676" y="1556518"/>
                  </a:lnTo>
                  <a:lnTo>
                    <a:pt x="483732" y="1555539"/>
                  </a:lnTo>
                  <a:lnTo>
                    <a:pt x="482833" y="1554323"/>
                  </a:lnTo>
                  <a:lnTo>
                    <a:pt x="482569" y="1553745"/>
                  </a:lnTo>
                  <a:lnTo>
                    <a:pt x="481957" y="1552597"/>
                  </a:lnTo>
                  <a:lnTo>
                    <a:pt x="481481" y="1551459"/>
                  </a:lnTo>
                  <a:lnTo>
                    <a:pt x="480948" y="1549605"/>
                  </a:lnTo>
                  <a:lnTo>
                    <a:pt x="480696" y="1547971"/>
                  </a:lnTo>
                  <a:lnTo>
                    <a:pt x="480431" y="1547046"/>
                  </a:lnTo>
                  <a:lnTo>
                    <a:pt x="480035" y="1545548"/>
                  </a:lnTo>
                  <a:lnTo>
                    <a:pt x="479510" y="1543203"/>
                  </a:lnTo>
                  <a:lnTo>
                    <a:pt x="478800" y="1539437"/>
                  </a:lnTo>
                  <a:lnTo>
                    <a:pt x="478475" y="1538012"/>
                  </a:lnTo>
                  <a:lnTo>
                    <a:pt x="477821" y="1534956"/>
                  </a:lnTo>
                  <a:lnTo>
                    <a:pt x="476122" y="1527343"/>
                  </a:lnTo>
                  <a:lnTo>
                    <a:pt x="473127" y="1513118"/>
                  </a:lnTo>
                  <a:lnTo>
                    <a:pt x="472859" y="1511998"/>
                  </a:lnTo>
                  <a:lnTo>
                    <a:pt x="472474" y="1510250"/>
                  </a:lnTo>
                  <a:lnTo>
                    <a:pt x="472054" y="1508310"/>
                  </a:lnTo>
                  <a:lnTo>
                    <a:pt x="471567" y="1506106"/>
                  </a:lnTo>
                  <a:lnTo>
                    <a:pt x="471182" y="1504436"/>
                  </a:lnTo>
                  <a:lnTo>
                    <a:pt x="470868" y="1502951"/>
                  </a:lnTo>
                  <a:lnTo>
                    <a:pt x="470653" y="1501819"/>
                  </a:lnTo>
                  <a:lnTo>
                    <a:pt x="454070" y="1486142"/>
                  </a:lnTo>
                  <a:lnTo>
                    <a:pt x="445043" y="1479134"/>
                  </a:lnTo>
                  <a:lnTo>
                    <a:pt x="444854" y="1479130"/>
                  </a:lnTo>
                  <a:lnTo>
                    <a:pt x="444518" y="1478971"/>
                  </a:lnTo>
                  <a:lnTo>
                    <a:pt x="443993" y="1478834"/>
                  </a:lnTo>
                  <a:lnTo>
                    <a:pt x="443287" y="1478606"/>
                  </a:lnTo>
                  <a:lnTo>
                    <a:pt x="442513" y="1478374"/>
                  </a:lnTo>
                  <a:lnTo>
                    <a:pt x="442052" y="1478210"/>
                  </a:lnTo>
                  <a:lnTo>
                    <a:pt x="441731" y="1478069"/>
                  </a:lnTo>
                  <a:lnTo>
                    <a:pt x="440847" y="1478242"/>
                  </a:lnTo>
                  <a:lnTo>
                    <a:pt x="438959" y="1478588"/>
                  </a:lnTo>
                  <a:lnTo>
                    <a:pt x="436750" y="1479303"/>
                  </a:lnTo>
                  <a:lnTo>
                    <a:pt x="434348" y="1480145"/>
                  </a:lnTo>
                  <a:lnTo>
                    <a:pt x="432508" y="1481120"/>
                  </a:lnTo>
                  <a:lnTo>
                    <a:pt x="431111" y="1481975"/>
                  </a:lnTo>
                  <a:lnTo>
                    <a:pt x="430401" y="1483100"/>
                  </a:lnTo>
                  <a:lnTo>
                    <a:pt x="429498" y="1484470"/>
                  </a:lnTo>
                  <a:lnTo>
                    <a:pt x="428977" y="1485467"/>
                  </a:lnTo>
                  <a:lnTo>
                    <a:pt x="427689" y="1487148"/>
                  </a:lnTo>
                  <a:lnTo>
                    <a:pt x="425461" y="1488937"/>
                  </a:lnTo>
                  <a:lnTo>
                    <a:pt x="423678" y="1490294"/>
                  </a:lnTo>
                  <a:lnTo>
                    <a:pt x="421828" y="1491837"/>
                  </a:lnTo>
                  <a:lnTo>
                    <a:pt x="420740" y="1493076"/>
                  </a:lnTo>
                  <a:lnTo>
                    <a:pt x="419271" y="1494437"/>
                  </a:lnTo>
                  <a:lnTo>
                    <a:pt x="418308" y="1495680"/>
                  </a:lnTo>
                  <a:lnTo>
                    <a:pt x="418195" y="1496477"/>
                  </a:lnTo>
                  <a:lnTo>
                    <a:pt x="417847" y="1497724"/>
                  </a:lnTo>
                  <a:lnTo>
                    <a:pt x="416454" y="1500661"/>
                  </a:lnTo>
                  <a:lnTo>
                    <a:pt x="415566" y="1502109"/>
                  </a:lnTo>
                  <a:lnTo>
                    <a:pt x="414528" y="1503497"/>
                  </a:lnTo>
                  <a:lnTo>
                    <a:pt x="413157" y="1505264"/>
                  </a:lnTo>
                  <a:lnTo>
                    <a:pt x="412141" y="1507131"/>
                  </a:lnTo>
                  <a:lnTo>
                    <a:pt x="411287" y="1508310"/>
                  </a:lnTo>
                  <a:lnTo>
                    <a:pt x="410309" y="1509640"/>
                  </a:lnTo>
                  <a:lnTo>
                    <a:pt x="409852" y="1510227"/>
                  </a:lnTo>
                  <a:lnTo>
                    <a:pt x="408674" y="1511885"/>
                  </a:lnTo>
                  <a:lnTo>
                    <a:pt x="407442" y="1513838"/>
                  </a:lnTo>
                  <a:lnTo>
                    <a:pt x="406797" y="1514940"/>
                  </a:lnTo>
                  <a:lnTo>
                    <a:pt x="406151" y="1516101"/>
                  </a:lnTo>
                  <a:lnTo>
                    <a:pt x="405184" y="1517572"/>
                  </a:lnTo>
                  <a:lnTo>
                    <a:pt x="404508" y="1518564"/>
                  </a:lnTo>
                  <a:lnTo>
                    <a:pt x="403741" y="1520008"/>
                  </a:lnTo>
                  <a:lnTo>
                    <a:pt x="402975" y="1521538"/>
                  </a:lnTo>
                  <a:lnTo>
                    <a:pt x="402612" y="1522703"/>
                  </a:lnTo>
                  <a:lnTo>
                    <a:pt x="402106" y="1523983"/>
                  </a:lnTo>
                  <a:lnTo>
                    <a:pt x="401596" y="1525344"/>
                  </a:lnTo>
                  <a:lnTo>
                    <a:pt x="401222" y="1526191"/>
                  </a:lnTo>
                  <a:lnTo>
                    <a:pt x="401188" y="1526737"/>
                  </a:lnTo>
                  <a:lnTo>
                    <a:pt x="400814" y="1527735"/>
                  </a:lnTo>
                  <a:lnTo>
                    <a:pt x="400508" y="1528700"/>
                  </a:lnTo>
                  <a:lnTo>
                    <a:pt x="400531" y="1529488"/>
                  </a:lnTo>
                  <a:lnTo>
                    <a:pt x="400629" y="1529993"/>
                  </a:lnTo>
                  <a:lnTo>
                    <a:pt x="400357" y="1531209"/>
                  </a:lnTo>
                  <a:lnTo>
                    <a:pt x="399983" y="1532133"/>
                  </a:lnTo>
                  <a:lnTo>
                    <a:pt x="399568" y="1533240"/>
                  </a:lnTo>
                  <a:lnTo>
                    <a:pt x="399164" y="1533950"/>
                  </a:lnTo>
                  <a:lnTo>
                    <a:pt x="398420" y="1535621"/>
                  </a:lnTo>
                  <a:lnTo>
                    <a:pt x="398239" y="1536118"/>
                  </a:lnTo>
                  <a:lnTo>
                    <a:pt x="397631" y="1537761"/>
                  </a:lnTo>
                  <a:lnTo>
                    <a:pt x="396694" y="1540079"/>
                  </a:lnTo>
                  <a:lnTo>
                    <a:pt x="396078" y="1541860"/>
                  </a:lnTo>
                  <a:lnTo>
                    <a:pt x="395942" y="1542215"/>
                  </a:lnTo>
                  <a:lnTo>
                    <a:pt x="395546" y="1543294"/>
                  </a:lnTo>
                  <a:lnTo>
                    <a:pt x="395232" y="1544164"/>
                  </a:lnTo>
                  <a:lnTo>
                    <a:pt x="394873" y="1545184"/>
                  </a:lnTo>
                  <a:lnTo>
                    <a:pt x="394700" y="1545694"/>
                  </a:lnTo>
                  <a:lnTo>
                    <a:pt x="394534" y="1546208"/>
                  </a:lnTo>
                  <a:lnTo>
                    <a:pt x="394352" y="1546805"/>
                  </a:lnTo>
                  <a:lnTo>
                    <a:pt x="394182" y="1547411"/>
                  </a:lnTo>
                  <a:lnTo>
                    <a:pt x="393854" y="1548617"/>
                  </a:lnTo>
                  <a:lnTo>
                    <a:pt x="393684" y="1549223"/>
                  </a:lnTo>
                  <a:lnTo>
                    <a:pt x="393476" y="1549933"/>
                  </a:lnTo>
                  <a:lnTo>
                    <a:pt x="393049" y="1551359"/>
                  </a:lnTo>
                  <a:lnTo>
                    <a:pt x="392834" y="1552069"/>
                  </a:lnTo>
                  <a:lnTo>
                    <a:pt x="392150" y="1554259"/>
                  </a:lnTo>
                  <a:lnTo>
                    <a:pt x="391913" y="1554997"/>
                  </a:lnTo>
                  <a:lnTo>
                    <a:pt x="391671" y="1555730"/>
                  </a:lnTo>
                  <a:lnTo>
                    <a:pt x="391218" y="1557019"/>
                  </a:lnTo>
                  <a:lnTo>
                    <a:pt x="390806" y="1558130"/>
                  </a:lnTo>
                  <a:lnTo>
                    <a:pt x="390591" y="1558676"/>
                  </a:lnTo>
                  <a:lnTo>
                    <a:pt x="390360" y="1559223"/>
                  </a:lnTo>
                  <a:lnTo>
                    <a:pt x="390213" y="1559546"/>
                  </a:lnTo>
                  <a:lnTo>
                    <a:pt x="389911" y="1560193"/>
                  </a:lnTo>
                  <a:lnTo>
                    <a:pt x="389590" y="1560830"/>
                  </a:lnTo>
                  <a:lnTo>
                    <a:pt x="389348" y="1561336"/>
                  </a:lnTo>
                  <a:lnTo>
                    <a:pt x="389114" y="1561841"/>
                  </a:lnTo>
                  <a:lnTo>
                    <a:pt x="388665" y="1562861"/>
                  </a:lnTo>
                  <a:lnTo>
                    <a:pt x="388457" y="1563381"/>
                  </a:lnTo>
                  <a:lnTo>
                    <a:pt x="388310" y="1563763"/>
                  </a:lnTo>
                  <a:lnTo>
                    <a:pt x="387902" y="1564920"/>
                  </a:lnTo>
                  <a:lnTo>
                    <a:pt x="387751" y="1565302"/>
                  </a:lnTo>
                  <a:lnTo>
                    <a:pt x="387596" y="1565671"/>
                  </a:lnTo>
                  <a:lnTo>
                    <a:pt x="387430" y="1566040"/>
                  </a:lnTo>
                  <a:lnTo>
                    <a:pt x="386924" y="1567137"/>
                  </a:lnTo>
                  <a:lnTo>
                    <a:pt x="386595" y="1567889"/>
                  </a:lnTo>
                  <a:lnTo>
                    <a:pt x="386180" y="1568861"/>
                  </a:lnTo>
                  <a:lnTo>
                    <a:pt x="385632" y="1570148"/>
                  </a:lnTo>
                  <a:lnTo>
                    <a:pt x="385303" y="1570899"/>
                  </a:lnTo>
                  <a:lnTo>
                    <a:pt x="384956" y="1571669"/>
                  </a:lnTo>
                  <a:lnTo>
                    <a:pt x="384597" y="1572438"/>
                  </a:lnTo>
                  <a:lnTo>
                    <a:pt x="384038" y="1573590"/>
                  </a:lnTo>
                  <a:lnTo>
                    <a:pt x="383472" y="1574738"/>
                  </a:lnTo>
                  <a:lnTo>
                    <a:pt x="382735" y="1576204"/>
                  </a:lnTo>
                  <a:lnTo>
                    <a:pt x="382562" y="1576573"/>
                  </a:lnTo>
                  <a:lnTo>
                    <a:pt x="382327" y="1577092"/>
                  </a:lnTo>
                  <a:lnTo>
                    <a:pt x="382108" y="1577621"/>
                  </a:lnTo>
                  <a:lnTo>
                    <a:pt x="381897" y="1578149"/>
                  </a:lnTo>
                  <a:lnTo>
                    <a:pt x="381466" y="1579205"/>
                  </a:lnTo>
                  <a:lnTo>
                    <a:pt x="381134" y="1579989"/>
                  </a:lnTo>
                  <a:lnTo>
                    <a:pt x="380632" y="1581159"/>
                  </a:lnTo>
                  <a:lnTo>
                    <a:pt x="380462" y="1581601"/>
                  </a:lnTo>
                  <a:lnTo>
                    <a:pt x="379797" y="1583382"/>
                  </a:lnTo>
                  <a:lnTo>
                    <a:pt x="379397" y="1584484"/>
                  </a:lnTo>
                  <a:lnTo>
                    <a:pt x="379196" y="1585030"/>
                  </a:lnTo>
                  <a:lnTo>
                    <a:pt x="379000" y="1585581"/>
                  </a:lnTo>
                  <a:lnTo>
                    <a:pt x="378811" y="1586137"/>
                  </a:lnTo>
                  <a:lnTo>
                    <a:pt x="378562" y="1586852"/>
                  </a:lnTo>
                  <a:lnTo>
                    <a:pt x="378082" y="1588291"/>
                  </a:lnTo>
                  <a:lnTo>
                    <a:pt x="377859" y="1589010"/>
                  </a:lnTo>
                  <a:lnTo>
                    <a:pt x="377804" y="1589245"/>
                  </a:lnTo>
                  <a:lnTo>
                    <a:pt x="377659" y="1589739"/>
                  </a:lnTo>
                  <a:lnTo>
                    <a:pt x="377531" y="1590258"/>
                  </a:lnTo>
                  <a:lnTo>
                    <a:pt x="377406" y="1590782"/>
                  </a:lnTo>
                  <a:lnTo>
                    <a:pt x="377293" y="1591306"/>
                  </a:lnTo>
                  <a:lnTo>
                    <a:pt x="377082" y="1592353"/>
                  </a:lnTo>
                  <a:lnTo>
                    <a:pt x="376908" y="1593314"/>
                  </a:lnTo>
                  <a:lnTo>
                    <a:pt x="376828" y="1593797"/>
                  </a:lnTo>
                  <a:lnTo>
                    <a:pt x="376753" y="1594280"/>
                  </a:lnTo>
                  <a:lnTo>
                    <a:pt x="376647" y="1595099"/>
                  </a:lnTo>
                  <a:lnTo>
                    <a:pt x="376572" y="1595773"/>
                  </a:lnTo>
                  <a:lnTo>
                    <a:pt x="376541" y="1596110"/>
                  </a:lnTo>
                  <a:lnTo>
                    <a:pt x="376515" y="1596452"/>
                  </a:lnTo>
                  <a:lnTo>
                    <a:pt x="376466" y="1596661"/>
                  </a:lnTo>
                  <a:lnTo>
                    <a:pt x="376330" y="1597294"/>
                  </a:lnTo>
                  <a:lnTo>
                    <a:pt x="376247" y="1597732"/>
                  </a:lnTo>
                  <a:lnTo>
                    <a:pt x="376134" y="1598401"/>
                  </a:lnTo>
                  <a:lnTo>
                    <a:pt x="376043" y="1598889"/>
                  </a:lnTo>
                  <a:lnTo>
                    <a:pt x="375937" y="1599417"/>
                  </a:lnTo>
                  <a:lnTo>
                    <a:pt x="375884" y="1599681"/>
                  </a:lnTo>
                  <a:lnTo>
                    <a:pt x="375782" y="1600227"/>
                  </a:lnTo>
                  <a:lnTo>
                    <a:pt x="375726" y="1600510"/>
                  </a:lnTo>
                  <a:lnTo>
                    <a:pt x="375620" y="1601075"/>
                  </a:lnTo>
                  <a:lnTo>
                    <a:pt x="375575" y="1601357"/>
                  </a:lnTo>
                  <a:lnTo>
                    <a:pt x="375533" y="1601658"/>
                  </a:lnTo>
                  <a:lnTo>
                    <a:pt x="375424" y="1602559"/>
                  </a:lnTo>
                  <a:lnTo>
                    <a:pt x="375371" y="1602855"/>
                  </a:lnTo>
                  <a:lnTo>
                    <a:pt x="375310" y="1603138"/>
                  </a:lnTo>
                  <a:lnTo>
                    <a:pt x="375110" y="1603985"/>
                  </a:lnTo>
                  <a:lnTo>
                    <a:pt x="375053" y="1604267"/>
                  </a:lnTo>
                  <a:lnTo>
                    <a:pt x="375016" y="1604527"/>
                  </a:lnTo>
                  <a:lnTo>
                    <a:pt x="374993" y="1604795"/>
                  </a:lnTo>
                  <a:lnTo>
                    <a:pt x="374978" y="1605064"/>
                  </a:lnTo>
                  <a:lnTo>
                    <a:pt x="374955" y="1605328"/>
                  </a:lnTo>
                  <a:lnTo>
                    <a:pt x="374910" y="1605588"/>
                  </a:lnTo>
                  <a:lnTo>
                    <a:pt x="374865" y="1605775"/>
                  </a:lnTo>
                  <a:lnTo>
                    <a:pt x="374680" y="1606317"/>
                  </a:lnTo>
                  <a:lnTo>
                    <a:pt x="374630" y="1606499"/>
                  </a:lnTo>
                  <a:lnTo>
                    <a:pt x="374570" y="1606813"/>
                  </a:lnTo>
                  <a:lnTo>
                    <a:pt x="374528" y="1607127"/>
                  </a:lnTo>
                  <a:lnTo>
                    <a:pt x="374468" y="1607769"/>
                  </a:lnTo>
                  <a:lnTo>
                    <a:pt x="374426" y="1608088"/>
                  </a:lnTo>
                  <a:lnTo>
                    <a:pt x="374340" y="1608594"/>
                  </a:lnTo>
                  <a:lnTo>
                    <a:pt x="374294" y="1608844"/>
                  </a:lnTo>
                  <a:lnTo>
                    <a:pt x="374196" y="1609350"/>
                  </a:lnTo>
                  <a:lnTo>
                    <a:pt x="374158" y="1609532"/>
                  </a:lnTo>
                  <a:lnTo>
                    <a:pt x="374075" y="1609896"/>
                  </a:lnTo>
                  <a:lnTo>
                    <a:pt x="374003" y="1610261"/>
                  </a:lnTo>
                  <a:lnTo>
                    <a:pt x="373988" y="1610379"/>
                  </a:lnTo>
                  <a:lnTo>
                    <a:pt x="373954" y="1610734"/>
                  </a:lnTo>
                  <a:lnTo>
                    <a:pt x="373936" y="1610848"/>
                  </a:lnTo>
                  <a:lnTo>
                    <a:pt x="373898" y="1611003"/>
                  </a:lnTo>
                  <a:lnTo>
                    <a:pt x="373758" y="1611458"/>
                  </a:lnTo>
                  <a:lnTo>
                    <a:pt x="373716" y="1611613"/>
                  </a:lnTo>
                  <a:lnTo>
                    <a:pt x="373698" y="1611704"/>
                  </a:lnTo>
                  <a:lnTo>
                    <a:pt x="373660" y="1611891"/>
                  </a:lnTo>
                  <a:lnTo>
                    <a:pt x="373630" y="1612078"/>
                  </a:lnTo>
                  <a:lnTo>
                    <a:pt x="373652" y="1612242"/>
                  </a:lnTo>
                  <a:lnTo>
                    <a:pt x="373660" y="1612324"/>
                  </a:lnTo>
                  <a:lnTo>
                    <a:pt x="373671" y="1612406"/>
                  </a:lnTo>
                  <a:lnTo>
                    <a:pt x="373716" y="1612834"/>
                  </a:lnTo>
                  <a:lnTo>
                    <a:pt x="373732" y="1613007"/>
                  </a:lnTo>
                  <a:lnTo>
                    <a:pt x="373735" y="1613175"/>
                  </a:lnTo>
                  <a:lnTo>
                    <a:pt x="373724" y="1613344"/>
                  </a:lnTo>
                  <a:lnTo>
                    <a:pt x="373698" y="1613481"/>
                  </a:lnTo>
                  <a:lnTo>
                    <a:pt x="373656" y="1613617"/>
                  </a:lnTo>
                  <a:lnTo>
                    <a:pt x="373565" y="1613886"/>
                  </a:lnTo>
                  <a:lnTo>
                    <a:pt x="373535" y="1614023"/>
                  </a:lnTo>
                  <a:lnTo>
                    <a:pt x="373520" y="1614146"/>
                  </a:lnTo>
                  <a:lnTo>
                    <a:pt x="373509" y="1614514"/>
                  </a:lnTo>
                  <a:lnTo>
                    <a:pt x="373494" y="1614637"/>
                  </a:lnTo>
                  <a:lnTo>
                    <a:pt x="373467" y="1614774"/>
                  </a:lnTo>
                  <a:lnTo>
                    <a:pt x="373433" y="1614911"/>
                  </a:lnTo>
                  <a:lnTo>
                    <a:pt x="373392" y="1615047"/>
                  </a:lnTo>
                  <a:lnTo>
                    <a:pt x="373305" y="1615312"/>
                  </a:lnTo>
                  <a:lnTo>
                    <a:pt x="373275" y="1615421"/>
                  </a:lnTo>
                  <a:lnTo>
                    <a:pt x="373207" y="1615635"/>
                  </a:lnTo>
                  <a:lnTo>
                    <a:pt x="373169" y="1615740"/>
                  </a:lnTo>
                  <a:lnTo>
                    <a:pt x="373120" y="1615840"/>
                  </a:lnTo>
                  <a:lnTo>
                    <a:pt x="373078" y="1615913"/>
                  </a:lnTo>
                  <a:lnTo>
                    <a:pt x="372927" y="1616118"/>
                  </a:lnTo>
                  <a:lnTo>
                    <a:pt x="372878" y="1616190"/>
                  </a:lnTo>
                  <a:lnTo>
                    <a:pt x="372833" y="1616268"/>
                  </a:lnTo>
                  <a:lnTo>
                    <a:pt x="372667" y="1616600"/>
                  </a:lnTo>
                  <a:lnTo>
                    <a:pt x="372425" y="1617069"/>
                  </a:lnTo>
                  <a:lnTo>
                    <a:pt x="372364" y="1617183"/>
                  </a:lnTo>
                  <a:lnTo>
                    <a:pt x="372183" y="1617502"/>
                  </a:lnTo>
                  <a:lnTo>
                    <a:pt x="371926" y="1617921"/>
                  </a:lnTo>
                  <a:lnTo>
                    <a:pt x="371858" y="1618021"/>
                  </a:lnTo>
                  <a:lnTo>
                    <a:pt x="371726" y="1618231"/>
                  </a:lnTo>
                  <a:lnTo>
                    <a:pt x="371484" y="1618632"/>
                  </a:lnTo>
                  <a:lnTo>
                    <a:pt x="371405" y="1618768"/>
                  </a:lnTo>
                  <a:lnTo>
                    <a:pt x="371333" y="1618905"/>
                  </a:lnTo>
                  <a:lnTo>
                    <a:pt x="371182" y="1619224"/>
                  </a:lnTo>
                  <a:lnTo>
                    <a:pt x="371050" y="1619556"/>
                  </a:lnTo>
                  <a:lnTo>
                    <a:pt x="370933" y="1619893"/>
                  </a:lnTo>
                  <a:lnTo>
                    <a:pt x="370627" y="1620854"/>
                  </a:lnTo>
                  <a:lnTo>
                    <a:pt x="370465" y="1621424"/>
                  </a:lnTo>
                  <a:lnTo>
                    <a:pt x="370317" y="1621997"/>
                  </a:lnTo>
                  <a:lnTo>
                    <a:pt x="369959" y="1622899"/>
                  </a:lnTo>
                  <a:lnTo>
                    <a:pt x="369724" y="1623796"/>
                  </a:lnTo>
                  <a:lnTo>
                    <a:pt x="369343" y="1625363"/>
                  </a:lnTo>
                  <a:lnTo>
                    <a:pt x="369230" y="1625851"/>
                  </a:lnTo>
                  <a:lnTo>
                    <a:pt x="369018" y="1626821"/>
                  </a:lnTo>
                  <a:lnTo>
                    <a:pt x="368988" y="1626989"/>
                  </a:lnTo>
                  <a:lnTo>
                    <a:pt x="368943" y="1627326"/>
                  </a:lnTo>
                  <a:lnTo>
                    <a:pt x="368905" y="1627490"/>
                  </a:lnTo>
                  <a:lnTo>
                    <a:pt x="368848" y="1627645"/>
                  </a:lnTo>
                  <a:lnTo>
                    <a:pt x="368803" y="1627732"/>
                  </a:lnTo>
                  <a:lnTo>
                    <a:pt x="368633" y="1627969"/>
                  </a:lnTo>
                  <a:lnTo>
                    <a:pt x="368584" y="1628055"/>
                  </a:lnTo>
                  <a:lnTo>
                    <a:pt x="368478" y="1628319"/>
                  </a:lnTo>
                  <a:lnTo>
                    <a:pt x="368410" y="1628602"/>
                  </a:lnTo>
                  <a:lnTo>
                    <a:pt x="368369" y="1628902"/>
                  </a:lnTo>
                  <a:lnTo>
                    <a:pt x="368338" y="1629203"/>
                  </a:lnTo>
                  <a:lnTo>
                    <a:pt x="368301" y="1629499"/>
                  </a:lnTo>
                  <a:lnTo>
                    <a:pt x="368244" y="1629863"/>
                  </a:lnTo>
                  <a:lnTo>
                    <a:pt x="368199" y="1630228"/>
                  </a:lnTo>
                  <a:lnTo>
                    <a:pt x="368157" y="1630592"/>
                  </a:lnTo>
                  <a:lnTo>
                    <a:pt x="368100" y="1631330"/>
                  </a:lnTo>
                  <a:lnTo>
                    <a:pt x="368014" y="1631990"/>
                  </a:lnTo>
                  <a:lnTo>
                    <a:pt x="367968" y="1632391"/>
                  </a:lnTo>
                  <a:lnTo>
                    <a:pt x="367931" y="1632787"/>
                  </a:lnTo>
                  <a:lnTo>
                    <a:pt x="367863" y="1633584"/>
                  </a:lnTo>
                  <a:lnTo>
                    <a:pt x="367795" y="1634436"/>
                  </a:lnTo>
                  <a:lnTo>
                    <a:pt x="367749" y="1634887"/>
                  </a:lnTo>
                  <a:lnTo>
                    <a:pt x="367715" y="1635342"/>
                  </a:lnTo>
                  <a:lnTo>
                    <a:pt x="367700" y="1635789"/>
                  </a:lnTo>
                  <a:lnTo>
                    <a:pt x="367719" y="1636235"/>
                  </a:lnTo>
                  <a:lnTo>
                    <a:pt x="367745" y="1636445"/>
                  </a:lnTo>
                  <a:lnTo>
                    <a:pt x="367779" y="1636654"/>
                  </a:lnTo>
                  <a:lnTo>
                    <a:pt x="367817" y="1636859"/>
                  </a:lnTo>
                  <a:lnTo>
                    <a:pt x="367912" y="1637433"/>
                  </a:lnTo>
                  <a:lnTo>
                    <a:pt x="367915" y="1637533"/>
                  </a:lnTo>
                  <a:lnTo>
                    <a:pt x="367889" y="1637647"/>
                  </a:lnTo>
                  <a:lnTo>
                    <a:pt x="367836" y="1637756"/>
                  </a:lnTo>
                  <a:lnTo>
                    <a:pt x="367681" y="1637975"/>
                  </a:lnTo>
                  <a:lnTo>
                    <a:pt x="367549" y="1638185"/>
                  </a:lnTo>
                  <a:lnTo>
                    <a:pt x="367417" y="1638385"/>
                  </a:lnTo>
                  <a:lnTo>
                    <a:pt x="367356" y="1638490"/>
                  </a:lnTo>
                  <a:lnTo>
                    <a:pt x="367307" y="1638595"/>
                  </a:lnTo>
                  <a:lnTo>
                    <a:pt x="367262" y="1638777"/>
                  </a:lnTo>
                  <a:lnTo>
                    <a:pt x="367247" y="1638963"/>
                  </a:lnTo>
                  <a:lnTo>
                    <a:pt x="367247" y="1639164"/>
                  </a:lnTo>
                  <a:lnTo>
                    <a:pt x="367254" y="1639360"/>
                  </a:lnTo>
                  <a:lnTo>
                    <a:pt x="367254" y="1639843"/>
                  </a:lnTo>
                  <a:lnTo>
                    <a:pt x="367262" y="1640134"/>
                  </a:lnTo>
                  <a:lnTo>
                    <a:pt x="367273" y="1640421"/>
                  </a:lnTo>
                  <a:lnTo>
                    <a:pt x="367304" y="1640999"/>
                  </a:lnTo>
                  <a:lnTo>
                    <a:pt x="367311" y="1641250"/>
                  </a:lnTo>
                  <a:lnTo>
                    <a:pt x="367334" y="1641751"/>
                  </a:lnTo>
                  <a:lnTo>
                    <a:pt x="367353" y="1642257"/>
                  </a:lnTo>
                  <a:lnTo>
                    <a:pt x="367375" y="1643122"/>
                  </a:lnTo>
                  <a:lnTo>
                    <a:pt x="367402" y="1643696"/>
                  </a:lnTo>
                  <a:lnTo>
                    <a:pt x="367413" y="1643883"/>
                  </a:lnTo>
                  <a:lnTo>
                    <a:pt x="367443" y="1644256"/>
                  </a:lnTo>
                  <a:lnTo>
                    <a:pt x="367481" y="1644625"/>
                  </a:lnTo>
                  <a:lnTo>
                    <a:pt x="367560" y="1644880"/>
                  </a:lnTo>
                  <a:lnTo>
                    <a:pt x="367662" y="1645267"/>
                  </a:lnTo>
                  <a:lnTo>
                    <a:pt x="367742" y="1645627"/>
                  </a:lnTo>
                  <a:lnTo>
                    <a:pt x="367776" y="1645805"/>
                  </a:lnTo>
                  <a:lnTo>
                    <a:pt x="367810" y="1645987"/>
                  </a:lnTo>
                  <a:lnTo>
                    <a:pt x="367836" y="1646169"/>
                  </a:lnTo>
                  <a:lnTo>
                    <a:pt x="367881" y="1646438"/>
                  </a:lnTo>
                  <a:lnTo>
                    <a:pt x="367934" y="1646716"/>
                  </a:lnTo>
                  <a:lnTo>
                    <a:pt x="367972" y="1646994"/>
                  </a:lnTo>
                  <a:lnTo>
                    <a:pt x="367980" y="1647262"/>
                  </a:lnTo>
                  <a:lnTo>
                    <a:pt x="367938" y="1647513"/>
                  </a:lnTo>
                  <a:lnTo>
                    <a:pt x="367848" y="1647713"/>
                  </a:lnTo>
                  <a:lnTo>
                    <a:pt x="367719" y="1647904"/>
                  </a:lnTo>
                  <a:lnTo>
                    <a:pt x="367417" y="1648269"/>
                  </a:lnTo>
                  <a:lnTo>
                    <a:pt x="367285" y="1648460"/>
                  </a:lnTo>
                  <a:lnTo>
                    <a:pt x="367092" y="1648784"/>
                  </a:lnTo>
                  <a:lnTo>
                    <a:pt x="367002" y="1648948"/>
                  </a:lnTo>
                  <a:lnTo>
                    <a:pt x="366933" y="1649116"/>
                  </a:lnTo>
                  <a:lnTo>
                    <a:pt x="366888" y="1649285"/>
                  </a:lnTo>
                  <a:lnTo>
                    <a:pt x="366884" y="1649494"/>
                  </a:lnTo>
                  <a:lnTo>
                    <a:pt x="366930" y="1649713"/>
                  </a:lnTo>
                  <a:lnTo>
                    <a:pt x="366998" y="1649936"/>
                  </a:lnTo>
                  <a:lnTo>
                    <a:pt x="367069" y="1650155"/>
                  </a:lnTo>
                  <a:lnTo>
                    <a:pt x="367122" y="1650378"/>
                  </a:lnTo>
                  <a:lnTo>
                    <a:pt x="367205" y="1650838"/>
                  </a:lnTo>
                  <a:lnTo>
                    <a:pt x="367270" y="1651298"/>
                  </a:lnTo>
                  <a:lnTo>
                    <a:pt x="367292" y="1651530"/>
                  </a:lnTo>
                  <a:lnTo>
                    <a:pt x="367304" y="1652040"/>
                  </a:lnTo>
                  <a:lnTo>
                    <a:pt x="367273" y="1652551"/>
                  </a:lnTo>
                  <a:lnTo>
                    <a:pt x="367156" y="1653575"/>
                  </a:lnTo>
                  <a:lnTo>
                    <a:pt x="367118" y="1654090"/>
                  </a:lnTo>
                  <a:lnTo>
                    <a:pt x="367077" y="1655060"/>
                  </a:lnTo>
                  <a:lnTo>
                    <a:pt x="367066" y="1655548"/>
                  </a:lnTo>
                  <a:lnTo>
                    <a:pt x="367062" y="1656035"/>
                  </a:lnTo>
                  <a:lnTo>
                    <a:pt x="367077" y="1656518"/>
                  </a:lnTo>
                  <a:lnTo>
                    <a:pt x="367096" y="1656764"/>
                  </a:lnTo>
                  <a:lnTo>
                    <a:pt x="367149" y="1657247"/>
                  </a:lnTo>
                  <a:lnTo>
                    <a:pt x="367171" y="1657493"/>
                  </a:lnTo>
                  <a:lnTo>
                    <a:pt x="367183" y="1657734"/>
                  </a:lnTo>
                  <a:lnTo>
                    <a:pt x="367183" y="1658080"/>
                  </a:lnTo>
                  <a:lnTo>
                    <a:pt x="367179" y="1658199"/>
                  </a:lnTo>
                  <a:lnTo>
                    <a:pt x="367171" y="1658312"/>
                  </a:lnTo>
                  <a:lnTo>
                    <a:pt x="367134" y="1658540"/>
                  </a:lnTo>
                  <a:lnTo>
                    <a:pt x="367077" y="1658772"/>
                  </a:lnTo>
                  <a:lnTo>
                    <a:pt x="366945" y="1659228"/>
                  </a:lnTo>
                  <a:lnTo>
                    <a:pt x="366896" y="1659456"/>
                  </a:lnTo>
                  <a:lnTo>
                    <a:pt x="366843" y="1659975"/>
                  </a:lnTo>
                  <a:lnTo>
                    <a:pt x="366839" y="1660499"/>
                  </a:lnTo>
                  <a:lnTo>
                    <a:pt x="366869" y="1661027"/>
                  </a:lnTo>
                  <a:lnTo>
                    <a:pt x="366918" y="1661556"/>
                  </a:lnTo>
                  <a:lnTo>
                    <a:pt x="366975" y="1662084"/>
                  </a:lnTo>
                  <a:lnTo>
                    <a:pt x="367020" y="1662430"/>
                  </a:lnTo>
                  <a:lnTo>
                    <a:pt x="367077" y="1662776"/>
                  </a:lnTo>
                  <a:lnTo>
                    <a:pt x="367205" y="1663469"/>
                  </a:lnTo>
                  <a:lnTo>
                    <a:pt x="367266" y="1663815"/>
                  </a:lnTo>
                  <a:lnTo>
                    <a:pt x="367390" y="1664690"/>
                  </a:lnTo>
                  <a:lnTo>
                    <a:pt x="367523" y="1665564"/>
                  </a:lnTo>
                  <a:lnTo>
                    <a:pt x="367606" y="1665997"/>
                  </a:lnTo>
                  <a:lnTo>
                    <a:pt x="367689" y="1666320"/>
                  </a:lnTo>
                  <a:lnTo>
                    <a:pt x="367881" y="1666958"/>
                  </a:lnTo>
                  <a:lnTo>
                    <a:pt x="367964" y="1667277"/>
                  </a:lnTo>
                  <a:lnTo>
                    <a:pt x="368025" y="1667605"/>
                  </a:lnTo>
                  <a:lnTo>
                    <a:pt x="368048" y="1667860"/>
                  </a:lnTo>
                  <a:lnTo>
                    <a:pt x="368074" y="1668242"/>
                  </a:lnTo>
                  <a:lnTo>
                    <a:pt x="368127" y="1668835"/>
                  </a:lnTo>
                  <a:lnTo>
                    <a:pt x="368195" y="1669427"/>
                  </a:lnTo>
                  <a:lnTo>
                    <a:pt x="368240" y="1669718"/>
                  </a:lnTo>
                  <a:lnTo>
                    <a:pt x="368308" y="1670110"/>
                  </a:lnTo>
                  <a:lnTo>
                    <a:pt x="368384" y="1670502"/>
                  </a:lnTo>
                  <a:lnTo>
                    <a:pt x="368474" y="1670893"/>
                  </a:lnTo>
                  <a:lnTo>
                    <a:pt x="368580" y="1671276"/>
                  </a:lnTo>
                  <a:lnTo>
                    <a:pt x="368716" y="1671645"/>
                  </a:lnTo>
                  <a:lnTo>
                    <a:pt x="368826" y="1671887"/>
                  </a:lnTo>
                  <a:lnTo>
                    <a:pt x="369079" y="1672347"/>
                  </a:lnTo>
                  <a:lnTo>
                    <a:pt x="369211" y="1672574"/>
                  </a:lnTo>
                  <a:lnTo>
                    <a:pt x="369332" y="1672811"/>
                  </a:lnTo>
                  <a:lnTo>
                    <a:pt x="369498" y="1673180"/>
                  </a:lnTo>
                  <a:lnTo>
                    <a:pt x="369649" y="1673558"/>
                  </a:lnTo>
                  <a:lnTo>
                    <a:pt x="369792" y="1673941"/>
                  </a:lnTo>
                  <a:lnTo>
                    <a:pt x="369951" y="1674314"/>
                  </a:lnTo>
                  <a:lnTo>
                    <a:pt x="370125" y="1674679"/>
                  </a:lnTo>
                  <a:lnTo>
                    <a:pt x="370265" y="1674902"/>
                  </a:lnTo>
                  <a:lnTo>
                    <a:pt x="370570" y="1675330"/>
                  </a:lnTo>
                  <a:lnTo>
                    <a:pt x="370706" y="1675549"/>
                  </a:lnTo>
                  <a:lnTo>
                    <a:pt x="370808" y="1675777"/>
                  </a:lnTo>
                  <a:lnTo>
                    <a:pt x="370839" y="1675891"/>
                  </a:lnTo>
                  <a:lnTo>
                    <a:pt x="370865" y="1676009"/>
                  </a:lnTo>
                  <a:lnTo>
                    <a:pt x="370888" y="1676123"/>
                  </a:lnTo>
                  <a:lnTo>
                    <a:pt x="370925" y="1676355"/>
                  </a:lnTo>
                  <a:lnTo>
                    <a:pt x="370960" y="1676647"/>
                  </a:lnTo>
                  <a:lnTo>
                    <a:pt x="370978" y="1676943"/>
                  </a:lnTo>
                  <a:lnTo>
                    <a:pt x="370986" y="1677239"/>
                  </a:lnTo>
                  <a:lnTo>
                    <a:pt x="371001" y="1677535"/>
                  </a:lnTo>
                  <a:lnTo>
                    <a:pt x="371027" y="1677831"/>
                  </a:lnTo>
                  <a:lnTo>
                    <a:pt x="371076" y="1678214"/>
                  </a:lnTo>
                  <a:lnTo>
                    <a:pt x="371107" y="1678405"/>
                  </a:lnTo>
                  <a:lnTo>
                    <a:pt x="371175" y="1678783"/>
                  </a:lnTo>
                  <a:lnTo>
                    <a:pt x="371224" y="1678911"/>
                  </a:lnTo>
                  <a:lnTo>
                    <a:pt x="371277" y="1679034"/>
                  </a:lnTo>
                  <a:lnTo>
                    <a:pt x="371326" y="1679161"/>
                  </a:lnTo>
                  <a:lnTo>
                    <a:pt x="371428" y="1679407"/>
                  </a:lnTo>
                  <a:lnTo>
                    <a:pt x="371473" y="1679507"/>
                  </a:lnTo>
                  <a:lnTo>
                    <a:pt x="371571" y="1679699"/>
                  </a:lnTo>
                  <a:lnTo>
                    <a:pt x="371613" y="1679799"/>
                  </a:lnTo>
                  <a:lnTo>
                    <a:pt x="371639" y="1679899"/>
                  </a:lnTo>
                  <a:lnTo>
                    <a:pt x="371654" y="1679995"/>
                  </a:lnTo>
                  <a:lnTo>
                    <a:pt x="371666" y="1680095"/>
                  </a:lnTo>
                  <a:lnTo>
                    <a:pt x="371666" y="1680200"/>
                  </a:lnTo>
                  <a:lnTo>
                    <a:pt x="371654" y="1680295"/>
                  </a:lnTo>
                  <a:lnTo>
                    <a:pt x="371632" y="1680386"/>
                  </a:lnTo>
                  <a:lnTo>
                    <a:pt x="371568" y="1680487"/>
                  </a:lnTo>
                  <a:lnTo>
                    <a:pt x="371473" y="1680578"/>
                  </a:lnTo>
                  <a:lnTo>
                    <a:pt x="371247" y="1680737"/>
                  </a:lnTo>
                  <a:lnTo>
                    <a:pt x="371012" y="1680924"/>
                  </a:lnTo>
                  <a:lnTo>
                    <a:pt x="370880" y="1681020"/>
                  </a:lnTo>
                  <a:lnTo>
                    <a:pt x="370752" y="1681120"/>
                  </a:lnTo>
                  <a:lnTo>
                    <a:pt x="370627" y="1681225"/>
                  </a:lnTo>
                  <a:lnTo>
                    <a:pt x="370514" y="1681338"/>
                  </a:lnTo>
                  <a:lnTo>
                    <a:pt x="370486" y="1681372"/>
                  </a:lnTo>
                  <a:lnTo>
                    <a:pt x="370351" y="1681534"/>
                  </a:lnTo>
                  <a:lnTo>
                    <a:pt x="370212" y="1681748"/>
                  </a:lnTo>
                  <a:lnTo>
                    <a:pt x="370079" y="1681976"/>
                  </a:lnTo>
                  <a:lnTo>
                    <a:pt x="369959" y="1682204"/>
                  </a:lnTo>
                  <a:lnTo>
                    <a:pt x="369717" y="1682632"/>
                  </a:lnTo>
                  <a:lnTo>
                    <a:pt x="369502" y="1683038"/>
                  </a:lnTo>
                  <a:lnTo>
                    <a:pt x="369283" y="1683438"/>
                  </a:lnTo>
                  <a:lnTo>
                    <a:pt x="368901" y="1684195"/>
                  </a:lnTo>
                  <a:lnTo>
                    <a:pt x="368761" y="1684441"/>
                  </a:lnTo>
                  <a:lnTo>
                    <a:pt x="368603" y="1684668"/>
                  </a:lnTo>
                  <a:lnTo>
                    <a:pt x="368448" y="1684846"/>
                  </a:lnTo>
                  <a:lnTo>
                    <a:pt x="368286" y="1685019"/>
                  </a:lnTo>
                  <a:lnTo>
                    <a:pt x="368112" y="1685183"/>
                  </a:lnTo>
                  <a:lnTo>
                    <a:pt x="367931" y="1685343"/>
                  </a:lnTo>
                  <a:lnTo>
                    <a:pt x="367749" y="1685493"/>
                  </a:lnTo>
                  <a:lnTo>
                    <a:pt x="367557" y="1685643"/>
                  </a:lnTo>
                  <a:lnTo>
                    <a:pt x="367338" y="1685803"/>
                  </a:lnTo>
                  <a:lnTo>
                    <a:pt x="367148" y="1685930"/>
                  </a:lnTo>
                  <a:lnTo>
                    <a:pt x="366938" y="1686058"/>
                  </a:lnTo>
                  <a:lnTo>
                    <a:pt x="366721" y="1686181"/>
                  </a:lnTo>
                  <a:lnTo>
                    <a:pt x="366533" y="1686281"/>
                  </a:lnTo>
                  <a:lnTo>
                    <a:pt x="366341" y="1686372"/>
                  </a:lnTo>
                  <a:lnTo>
                    <a:pt x="366144" y="1686458"/>
                  </a:lnTo>
                  <a:lnTo>
                    <a:pt x="365948" y="1686536"/>
                  </a:lnTo>
                  <a:lnTo>
                    <a:pt x="365748" y="1686604"/>
                  </a:lnTo>
                  <a:lnTo>
                    <a:pt x="365529" y="1686668"/>
                  </a:lnTo>
                  <a:lnTo>
                    <a:pt x="365083" y="1686750"/>
                  </a:lnTo>
                  <a:lnTo>
                    <a:pt x="364860" y="1686796"/>
                  </a:lnTo>
                  <a:lnTo>
                    <a:pt x="364641" y="1686850"/>
                  </a:lnTo>
                  <a:lnTo>
                    <a:pt x="364429" y="1686919"/>
                  </a:lnTo>
                  <a:lnTo>
                    <a:pt x="364218" y="1686996"/>
                  </a:lnTo>
                  <a:lnTo>
                    <a:pt x="364015" y="1687078"/>
                  </a:lnTo>
                  <a:lnTo>
                    <a:pt x="363811" y="1687169"/>
                  </a:lnTo>
                  <a:lnTo>
                    <a:pt x="363618" y="1687274"/>
                  </a:lnTo>
                  <a:lnTo>
                    <a:pt x="363437" y="1687392"/>
                  </a:lnTo>
                  <a:lnTo>
                    <a:pt x="363259" y="1687524"/>
                  </a:lnTo>
                  <a:lnTo>
                    <a:pt x="363085" y="1687666"/>
                  </a:lnTo>
                  <a:lnTo>
                    <a:pt x="362923" y="1687811"/>
                  </a:lnTo>
                  <a:lnTo>
                    <a:pt x="362768" y="1687966"/>
                  </a:lnTo>
                  <a:lnTo>
                    <a:pt x="362632" y="1688130"/>
                  </a:lnTo>
                  <a:lnTo>
                    <a:pt x="362507" y="1688308"/>
                  </a:lnTo>
                  <a:lnTo>
                    <a:pt x="362266" y="1688668"/>
                  </a:lnTo>
                  <a:lnTo>
                    <a:pt x="362137" y="1688841"/>
                  </a:lnTo>
                  <a:lnTo>
                    <a:pt x="361978" y="1689019"/>
                  </a:lnTo>
                  <a:lnTo>
                    <a:pt x="361816" y="1689192"/>
                  </a:lnTo>
                  <a:lnTo>
                    <a:pt x="361646" y="1689360"/>
                  </a:lnTo>
                  <a:lnTo>
                    <a:pt x="361480" y="1689533"/>
                  </a:lnTo>
                  <a:lnTo>
                    <a:pt x="361329" y="1689711"/>
                  </a:lnTo>
                  <a:lnTo>
                    <a:pt x="361215" y="1689866"/>
                  </a:lnTo>
                  <a:lnTo>
                    <a:pt x="360894" y="1690344"/>
                  </a:lnTo>
                  <a:lnTo>
                    <a:pt x="360785" y="1690499"/>
                  </a:lnTo>
                  <a:lnTo>
                    <a:pt x="360630" y="1690695"/>
                  </a:lnTo>
                  <a:lnTo>
                    <a:pt x="359972" y="1691456"/>
                  </a:lnTo>
                  <a:lnTo>
                    <a:pt x="359690" y="1691839"/>
                  </a:lnTo>
                  <a:lnTo>
                    <a:pt x="359588" y="1691962"/>
                  </a:lnTo>
                  <a:lnTo>
                    <a:pt x="359479" y="1692066"/>
                  </a:lnTo>
                  <a:lnTo>
                    <a:pt x="359373" y="1692157"/>
                  </a:lnTo>
                  <a:lnTo>
                    <a:pt x="359259" y="1692244"/>
                  </a:lnTo>
                  <a:lnTo>
                    <a:pt x="359142" y="1692321"/>
                  </a:lnTo>
                  <a:lnTo>
                    <a:pt x="359021" y="1692381"/>
                  </a:lnTo>
                  <a:lnTo>
                    <a:pt x="358901" y="1692413"/>
                  </a:lnTo>
                  <a:lnTo>
                    <a:pt x="358787" y="1692408"/>
                  </a:lnTo>
                  <a:lnTo>
                    <a:pt x="358674" y="1692381"/>
                  </a:lnTo>
                  <a:lnTo>
                    <a:pt x="358443" y="1692299"/>
                  </a:lnTo>
                  <a:lnTo>
                    <a:pt x="358330" y="1692267"/>
                  </a:lnTo>
                  <a:lnTo>
                    <a:pt x="358156" y="1692239"/>
                  </a:lnTo>
                  <a:lnTo>
                    <a:pt x="357801" y="1692194"/>
                  </a:lnTo>
                  <a:lnTo>
                    <a:pt x="357624" y="1692180"/>
                  </a:lnTo>
                  <a:lnTo>
                    <a:pt x="356868" y="1692103"/>
                  </a:lnTo>
                  <a:lnTo>
                    <a:pt x="356673" y="1692094"/>
                  </a:lnTo>
                  <a:lnTo>
                    <a:pt x="356480" y="1692103"/>
                  </a:lnTo>
                  <a:lnTo>
                    <a:pt x="356301" y="1692126"/>
                  </a:lnTo>
                  <a:lnTo>
                    <a:pt x="356125" y="1692167"/>
                  </a:lnTo>
                  <a:lnTo>
                    <a:pt x="355774" y="1692267"/>
                  </a:lnTo>
                  <a:lnTo>
                    <a:pt x="355596" y="1692308"/>
                  </a:lnTo>
                  <a:lnTo>
                    <a:pt x="355392" y="1692335"/>
                  </a:lnTo>
                  <a:lnTo>
                    <a:pt x="354973" y="1692372"/>
                  </a:lnTo>
                  <a:lnTo>
                    <a:pt x="354769" y="1692403"/>
                  </a:lnTo>
                  <a:lnTo>
                    <a:pt x="354580" y="1692467"/>
                  </a:lnTo>
                  <a:lnTo>
                    <a:pt x="354425" y="1692545"/>
                  </a:lnTo>
                  <a:lnTo>
                    <a:pt x="354274" y="1692640"/>
                  </a:lnTo>
                  <a:lnTo>
                    <a:pt x="353994" y="1692864"/>
                  </a:lnTo>
                  <a:lnTo>
                    <a:pt x="353756" y="1693087"/>
                  </a:lnTo>
                  <a:lnTo>
                    <a:pt x="353654" y="1693196"/>
                  </a:lnTo>
                  <a:lnTo>
                    <a:pt x="353459" y="1693428"/>
                  </a:lnTo>
                  <a:lnTo>
                    <a:pt x="353372" y="1693551"/>
                  </a:lnTo>
                  <a:lnTo>
                    <a:pt x="353295" y="1693679"/>
                  </a:lnTo>
                  <a:lnTo>
                    <a:pt x="353236" y="1693820"/>
                  </a:lnTo>
                  <a:lnTo>
                    <a:pt x="353172" y="1693957"/>
                  </a:lnTo>
                  <a:lnTo>
                    <a:pt x="353100" y="1694080"/>
                  </a:lnTo>
                  <a:lnTo>
                    <a:pt x="352989" y="1694171"/>
                  </a:lnTo>
                  <a:lnTo>
                    <a:pt x="352919" y="1694207"/>
                  </a:lnTo>
                  <a:lnTo>
                    <a:pt x="352839" y="1694139"/>
                  </a:lnTo>
                  <a:lnTo>
                    <a:pt x="352722" y="1693948"/>
                  </a:lnTo>
                  <a:lnTo>
                    <a:pt x="352575" y="1693692"/>
                  </a:lnTo>
                  <a:lnTo>
                    <a:pt x="352409" y="1693442"/>
                  </a:lnTo>
                  <a:lnTo>
                    <a:pt x="352231" y="1693264"/>
                  </a:lnTo>
                  <a:lnTo>
                    <a:pt x="352072" y="1693178"/>
                  </a:lnTo>
                  <a:lnTo>
                    <a:pt x="351902" y="1693114"/>
                  </a:lnTo>
                  <a:lnTo>
                    <a:pt x="351721" y="1693064"/>
                  </a:lnTo>
                  <a:lnTo>
                    <a:pt x="351056" y="1692914"/>
                  </a:lnTo>
                  <a:lnTo>
                    <a:pt x="350754" y="1692854"/>
                  </a:lnTo>
                  <a:lnTo>
                    <a:pt x="350452" y="1692813"/>
                  </a:lnTo>
                  <a:lnTo>
                    <a:pt x="350149" y="1692800"/>
                  </a:lnTo>
                  <a:lnTo>
                    <a:pt x="349855" y="1692823"/>
                  </a:lnTo>
                  <a:lnTo>
                    <a:pt x="349658" y="1692859"/>
                  </a:lnTo>
                  <a:lnTo>
                    <a:pt x="349560" y="1692882"/>
                  </a:lnTo>
                  <a:lnTo>
                    <a:pt x="349371" y="1692946"/>
                  </a:lnTo>
                  <a:lnTo>
                    <a:pt x="349187" y="1693055"/>
                  </a:lnTo>
                  <a:lnTo>
                    <a:pt x="349025" y="1693200"/>
                  </a:lnTo>
                  <a:lnTo>
                    <a:pt x="348866" y="1693360"/>
                  </a:lnTo>
                  <a:lnTo>
                    <a:pt x="348700" y="1693515"/>
                  </a:lnTo>
                  <a:lnTo>
                    <a:pt x="348522" y="1693638"/>
                  </a:lnTo>
                  <a:lnTo>
                    <a:pt x="348269" y="1693747"/>
                  </a:lnTo>
                  <a:lnTo>
                    <a:pt x="347997" y="1693834"/>
                  </a:lnTo>
                  <a:lnTo>
                    <a:pt x="347714" y="1693889"/>
                  </a:lnTo>
                  <a:lnTo>
                    <a:pt x="347427" y="1693920"/>
                  </a:lnTo>
                  <a:lnTo>
                    <a:pt x="347151" y="1693925"/>
                  </a:lnTo>
                  <a:lnTo>
                    <a:pt x="346939" y="1693898"/>
                  </a:lnTo>
                  <a:lnTo>
                    <a:pt x="346728" y="1693843"/>
                  </a:lnTo>
                  <a:lnTo>
                    <a:pt x="346520" y="1693779"/>
                  </a:lnTo>
                  <a:lnTo>
                    <a:pt x="346308" y="1693720"/>
                  </a:lnTo>
                  <a:lnTo>
                    <a:pt x="346098" y="1693683"/>
                  </a:lnTo>
                  <a:lnTo>
                    <a:pt x="345851" y="1693665"/>
                  </a:lnTo>
                  <a:lnTo>
                    <a:pt x="345603" y="1693665"/>
                  </a:lnTo>
                  <a:lnTo>
                    <a:pt x="345350" y="1693679"/>
                  </a:lnTo>
                  <a:lnTo>
                    <a:pt x="345104" y="1693706"/>
                  </a:lnTo>
                  <a:lnTo>
                    <a:pt x="344863" y="1693747"/>
                  </a:lnTo>
                  <a:lnTo>
                    <a:pt x="344583" y="1693811"/>
                  </a:lnTo>
                  <a:lnTo>
                    <a:pt x="344307" y="1693893"/>
                  </a:lnTo>
                  <a:lnTo>
                    <a:pt x="344035" y="1693993"/>
                  </a:lnTo>
                  <a:lnTo>
                    <a:pt x="343775" y="1694116"/>
                  </a:lnTo>
                  <a:lnTo>
                    <a:pt x="343529" y="1694257"/>
                  </a:lnTo>
                  <a:lnTo>
                    <a:pt x="343249" y="1694472"/>
                  </a:lnTo>
                  <a:lnTo>
                    <a:pt x="343087" y="1694631"/>
                  </a:lnTo>
                  <a:lnTo>
                    <a:pt x="342990" y="1694727"/>
                  </a:lnTo>
                  <a:lnTo>
                    <a:pt x="342752" y="1695009"/>
                  </a:lnTo>
                  <a:lnTo>
                    <a:pt x="342529" y="1695305"/>
                  </a:lnTo>
                  <a:lnTo>
                    <a:pt x="342316" y="1695606"/>
                  </a:lnTo>
                  <a:lnTo>
                    <a:pt x="342136" y="1695883"/>
                  </a:lnTo>
                  <a:lnTo>
                    <a:pt x="341976" y="1696175"/>
                  </a:lnTo>
                  <a:lnTo>
                    <a:pt x="341822" y="1696471"/>
                  </a:lnTo>
                  <a:lnTo>
                    <a:pt x="341664" y="1696763"/>
                  </a:lnTo>
                  <a:lnTo>
                    <a:pt x="341498" y="1697050"/>
                  </a:lnTo>
                  <a:lnTo>
                    <a:pt x="341282" y="1697364"/>
                  </a:lnTo>
                  <a:lnTo>
                    <a:pt x="341056" y="1697669"/>
                  </a:lnTo>
                  <a:lnTo>
                    <a:pt x="340591" y="1698271"/>
                  </a:lnTo>
                  <a:lnTo>
                    <a:pt x="340360" y="1698927"/>
                  </a:lnTo>
                  <a:lnTo>
                    <a:pt x="340224" y="1699241"/>
                  </a:lnTo>
                  <a:lnTo>
                    <a:pt x="340119" y="1699624"/>
                  </a:lnTo>
                  <a:lnTo>
                    <a:pt x="340100" y="1699719"/>
                  </a:lnTo>
                  <a:lnTo>
                    <a:pt x="340005" y="1700011"/>
                  </a:lnTo>
                  <a:lnTo>
                    <a:pt x="339839" y="1700211"/>
                  </a:lnTo>
                  <a:lnTo>
                    <a:pt x="339760" y="1700257"/>
                  </a:lnTo>
                  <a:lnTo>
                    <a:pt x="339208" y="1700457"/>
                  </a:lnTo>
                  <a:lnTo>
                    <a:pt x="338998" y="1700521"/>
                  </a:lnTo>
                  <a:lnTo>
                    <a:pt x="338794" y="1700589"/>
                  </a:lnTo>
                  <a:lnTo>
                    <a:pt x="338601" y="1700676"/>
                  </a:lnTo>
                  <a:lnTo>
                    <a:pt x="338439" y="1700794"/>
                  </a:lnTo>
                  <a:lnTo>
                    <a:pt x="338329" y="1700904"/>
                  </a:lnTo>
                  <a:lnTo>
                    <a:pt x="338235" y="1701031"/>
                  </a:lnTo>
                  <a:lnTo>
                    <a:pt x="338151" y="1701168"/>
                  </a:lnTo>
                  <a:lnTo>
                    <a:pt x="338072" y="1701309"/>
                  </a:lnTo>
                  <a:lnTo>
                    <a:pt x="338000" y="1701455"/>
                  </a:lnTo>
                  <a:lnTo>
                    <a:pt x="337891" y="1701724"/>
                  </a:lnTo>
                  <a:lnTo>
                    <a:pt x="337811" y="1702011"/>
                  </a:lnTo>
                  <a:lnTo>
                    <a:pt x="337751" y="1702307"/>
                  </a:lnTo>
                  <a:lnTo>
                    <a:pt x="337709" y="1702607"/>
                  </a:lnTo>
                  <a:lnTo>
                    <a:pt x="337672" y="1702904"/>
                  </a:lnTo>
                  <a:lnTo>
                    <a:pt x="337645" y="1703181"/>
                  </a:lnTo>
                  <a:lnTo>
                    <a:pt x="337634" y="1703464"/>
                  </a:lnTo>
                  <a:lnTo>
                    <a:pt x="337630" y="1703742"/>
                  </a:lnTo>
                  <a:lnTo>
                    <a:pt x="337634" y="1704024"/>
                  </a:lnTo>
                  <a:lnTo>
                    <a:pt x="337649" y="1704302"/>
                  </a:lnTo>
                  <a:lnTo>
                    <a:pt x="337683" y="1704694"/>
                  </a:lnTo>
                  <a:lnTo>
                    <a:pt x="337736" y="1705086"/>
                  </a:lnTo>
                  <a:lnTo>
                    <a:pt x="337808" y="1705477"/>
                  </a:lnTo>
                  <a:lnTo>
                    <a:pt x="337974" y="1706252"/>
                  </a:lnTo>
                  <a:lnTo>
                    <a:pt x="338053" y="1706584"/>
                  </a:lnTo>
                  <a:lnTo>
                    <a:pt x="338140" y="1706917"/>
                  </a:lnTo>
                  <a:lnTo>
                    <a:pt x="338231" y="1707250"/>
                  </a:lnTo>
                  <a:lnTo>
                    <a:pt x="338325" y="1707578"/>
                  </a:lnTo>
                  <a:lnTo>
                    <a:pt x="338431" y="1707901"/>
                  </a:lnTo>
                  <a:lnTo>
                    <a:pt x="336799" y="1707628"/>
                  </a:lnTo>
                  <a:lnTo>
                    <a:pt x="336792" y="1707743"/>
                  </a:lnTo>
                  <a:lnTo>
                    <a:pt x="336746" y="1708457"/>
                  </a:lnTo>
                  <a:lnTo>
                    <a:pt x="336644" y="1709691"/>
                  </a:lnTo>
                  <a:lnTo>
                    <a:pt x="336519" y="1710930"/>
                  </a:lnTo>
                  <a:lnTo>
                    <a:pt x="336474" y="1711340"/>
                  </a:lnTo>
                  <a:lnTo>
                    <a:pt x="336425" y="1711755"/>
                  </a:lnTo>
                  <a:lnTo>
                    <a:pt x="336304" y="1712703"/>
                  </a:lnTo>
                  <a:lnTo>
                    <a:pt x="336236" y="1713176"/>
                  </a:lnTo>
                  <a:lnTo>
                    <a:pt x="336164" y="1713646"/>
                  </a:lnTo>
                  <a:lnTo>
                    <a:pt x="336077" y="1714119"/>
                  </a:lnTo>
                  <a:lnTo>
                    <a:pt x="336007" y="1714456"/>
                  </a:lnTo>
                  <a:lnTo>
                    <a:pt x="335836" y="1715135"/>
                  </a:lnTo>
                  <a:lnTo>
                    <a:pt x="335756" y="1715472"/>
                  </a:lnTo>
                  <a:lnTo>
                    <a:pt x="335618" y="1716160"/>
                  </a:lnTo>
                  <a:lnTo>
                    <a:pt x="335556" y="1716511"/>
                  </a:lnTo>
                  <a:lnTo>
                    <a:pt x="335499" y="1716862"/>
                  </a:lnTo>
                  <a:lnTo>
                    <a:pt x="335450" y="1717217"/>
                  </a:lnTo>
                  <a:lnTo>
                    <a:pt x="335410" y="1717568"/>
                  </a:lnTo>
                  <a:lnTo>
                    <a:pt x="335380" y="1717955"/>
                  </a:lnTo>
                  <a:lnTo>
                    <a:pt x="335363" y="1718347"/>
                  </a:lnTo>
                  <a:lnTo>
                    <a:pt x="335352" y="1718734"/>
                  </a:lnTo>
                  <a:lnTo>
                    <a:pt x="335338" y="1719121"/>
                  </a:lnTo>
                  <a:lnTo>
                    <a:pt x="335314" y="1719513"/>
                  </a:lnTo>
                  <a:lnTo>
                    <a:pt x="335300" y="1719987"/>
                  </a:lnTo>
                  <a:lnTo>
                    <a:pt x="335308" y="1720493"/>
                  </a:lnTo>
                  <a:lnTo>
                    <a:pt x="335293" y="1720980"/>
                  </a:lnTo>
                  <a:lnTo>
                    <a:pt x="335213" y="1721413"/>
                  </a:lnTo>
                  <a:lnTo>
                    <a:pt x="335032" y="1721754"/>
                  </a:lnTo>
                  <a:lnTo>
                    <a:pt x="334843" y="1721928"/>
                  </a:lnTo>
                  <a:lnTo>
                    <a:pt x="334624" y="1722078"/>
                  </a:lnTo>
                  <a:lnTo>
                    <a:pt x="334378" y="1722205"/>
                  </a:lnTo>
                  <a:lnTo>
                    <a:pt x="334125" y="1722310"/>
                  </a:lnTo>
                  <a:lnTo>
                    <a:pt x="333872" y="1722401"/>
                  </a:lnTo>
                  <a:lnTo>
                    <a:pt x="333517" y="1722479"/>
                  </a:lnTo>
                  <a:lnTo>
                    <a:pt x="333143" y="1722506"/>
                  </a:lnTo>
                  <a:lnTo>
                    <a:pt x="332372" y="1722488"/>
                  </a:lnTo>
                  <a:lnTo>
                    <a:pt x="331991" y="1722488"/>
                  </a:lnTo>
                  <a:lnTo>
                    <a:pt x="330976" y="1722529"/>
                  </a:lnTo>
                  <a:lnTo>
                    <a:pt x="330296" y="1722579"/>
                  </a:lnTo>
                  <a:lnTo>
                    <a:pt x="329808" y="1722638"/>
                  </a:lnTo>
                  <a:lnTo>
                    <a:pt x="329321" y="1722716"/>
                  </a:lnTo>
                  <a:lnTo>
                    <a:pt x="328835" y="1722812"/>
                  </a:lnTo>
                  <a:lnTo>
                    <a:pt x="328351" y="1722912"/>
                  </a:lnTo>
                  <a:lnTo>
                    <a:pt x="327868" y="1723021"/>
                  </a:lnTo>
                  <a:lnTo>
                    <a:pt x="327467" y="1723117"/>
                  </a:lnTo>
                  <a:lnTo>
                    <a:pt x="327070" y="1723222"/>
                  </a:lnTo>
                  <a:lnTo>
                    <a:pt x="326281" y="1723449"/>
                  </a:lnTo>
                  <a:lnTo>
                    <a:pt x="325888" y="1723577"/>
                  </a:lnTo>
                  <a:lnTo>
                    <a:pt x="325692" y="1723540"/>
                  </a:lnTo>
                  <a:lnTo>
                    <a:pt x="325495" y="1723513"/>
                  </a:lnTo>
                  <a:lnTo>
                    <a:pt x="325092" y="1723490"/>
                  </a:lnTo>
                  <a:lnTo>
                    <a:pt x="324894" y="1723495"/>
                  </a:lnTo>
                  <a:lnTo>
                    <a:pt x="324646" y="1723527"/>
                  </a:lnTo>
                  <a:lnTo>
                    <a:pt x="324397" y="1723582"/>
                  </a:lnTo>
                  <a:lnTo>
                    <a:pt x="324147" y="1723650"/>
                  </a:lnTo>
                  <a:lnTo>
                    <a:pt x="323898" y="1723709"/>
                  </a:lnTo>
                  <a:lnTo>
                    <a:pt x="323649" y="1723755"/>
                  </a:lnTo>
                  <a:lnTo>
                    <a:pt x="323388" y="1723773"/>
                  </a:lnTo>
                  <a:lnTo>
                    <a:pt x="322867" y="1723777"/>
                  </a:lnTo>
                  <a:lnTo>
                    <a:pt x="322342" y="1723759"/>
                  </a:lnTo>
                  <a:lnTo>
                    <a:pt x="321922" y="1723727"/>
                  </a:lnTo>
                  <a:lnTo>
                    <a:pt x="321557" y="1723686"/>
                  </a:lnTo>
                  <a:lnTo>
                    <a:pt x="321430" y="1723677"/>
                  </a:lnTo>
                  <a:lnTo>
                    <a:pt x="321299" y="1723668"/>
                  </a:lnTo>
                  <a:lnTo>
                    <a:pt x="321038" y="1723673"/>
                  </a:lnTo>
                  <a:lnTo>
                    <a:pt x="320779" y="1723709"/>
                  </a:lnTo>
                  <a:lnTo>
                    <a:pt x="320522" y="1723768"/>
                  </a:lnTo>
                  <a:lnTo>
                    <a:pt x="320269" y="1723837"/>
                  </a:lnTo>
                  <a:lnTo>
                    <a:pt x="320012" y="1723914"/>
                  </a:lnTo>
                  <a:lnTo>
                    <a:pt x="319483" y="1724087"/>
                  </a:lnTo>
                  <a:lnTo>
                    <a:pt x="319207" y="1724188"/>
                  </a:lnTo>
                  <a:lnTo>
                    <a:pt x="318659" y="1724397"/>
                  </a:lnTo>
                  <a:lnTo>
                    <a:pt x="318384" y="1724497"/>
                  </a:lnTo>
                  <a:lnTo>
                    <a:pt x="318128" y="1724584"/>
                  </a:lnTo>
                  <a:lnTo>
                    <a:pt x="317871" y="1724661"/>
                  </a:lnTo>
                  <a:lnTo>
                    <a:pt x="317357" y="1724825"/>
                  </a:lnTo>
                  <a:lnTo>
                    <a:pt x="317104" y="1724912"/>
                  </a:lnTo>
                  <a:lnTo>
                    <a:pt x="316824" y="1725017"/>
                  </a:lnTo>
                  <a:lnTo>
                    <a:pt x="316545" y="1725126"/>
                  </a:lnTo>
                  <a:lnTo>
                    <a:pt x="316269" y="1725240"/>
                  </a:lnTo>
                  <a:lnTo>
                    <a:pt x="315997" y="1725358"/>
                  </a:lnTo>
                  <a:lnTo>
                    <a:pt x="315521" y="1725577"/>
                  </a:lnTo>
                  <a:lnTo>
                    <a:pt x="314924" y="1725891"/>
                  </a:lnTo>
                  <a:lnTo>
                    <a:pt x="314064" y="1726315"/>
                  </a:lnTo>
                  <a:lnTo>
                    <a:pt x="313841" y="1726420"/>
                  </a:lnTo>
                  <a:lnTo>
                    <a:pt x="313463" y="1726620"/>
                  </a:lnTo>
                  <a:lnTo>
                    <a:pt x="313138" y="1726807"/>
                  </a:lnTo>
                  <a:lnTo>
                    <a:pt x="312564" y="1727117"/>
                  </a:lnTo>
                  <a:lnTo>
                    <a:pt x="312439" y="1727181"/>
                  </a:lnTo>
                  <a:lnTo>
                    <a:pt x="312311" y="1727240"/>
                  </a:lnTo>
                  <a:lnTo>
                    <a:pt x="312182" y="1727285"/>
                  </a:lnTo>
                  <a:lnTo>
                    <a:pt x="311990" y="1727331"/>
                  </a:lnTo>
                  <a:lnTo>
                    <a:pt x="311793" y="1727354"/>
                  </a:lnTo>
                  <a:lnTo>
                    <a:pt x="311385" y="1727372"/>
                  </a:lnTo>
                  <a:lnTo>
                    <a:pt x="311185" y="1727395"/>
                  </a:lnTo>
                  <a:lnTo>
                    <a:pt x="310811" y="1727454"/>
                  </a:lnTo>
                  <a:lnTo>
                    <a:pt x="310045" y="1727604"/>
                  </a:lnTo>
                  <a:lnTo>
                    <a:pt x="309633" y="1727695"/>
                  </a:lnTo>
                  <a:lnTo>
                    <a:pt x="309222" y="1727796"/>
                  </a:lnTo>
                  <a:lnTo>
                    <a:pt x="308935" y="1727873"/>
                  </a:lnTo>
                  <a:lnTo>
                    <a:pt x="308360" y="1728046"/>
                  </a:lnTo>
                  <a:lnTo>
                    <a:pt x="307786" y="1728206"/>
                  </a:lnTo>
                  <a:lnTo>
                    <a:pt x="307508" y="1728260"/>
                  </a:lnTo>
                  <a:lnTo>
                    <a:pt x="307223" y="1728310"/>
                  </a:lnTo>
                  <a:lnTo>
                    <a:pt x="306661" y="1728401"/>
                  </a:lnTo>
                  <a:lnTo>
                    <a:pt x="306382" y="1728461"/>
                  </a:lnTo>
                  <a:lnTo>
                    <a:pt x="306144" y="1728520"/>
                  </a:lnTo>
                  <a:lnTo>
                    <a:pt x="305672" y="1728657"/>
                  </a:lnTo>
                  <a:lnTo>
                    <a:pt x="305437" y="1728720"/>
                  </a:lnTo>
                  <a:lnTo>
                    <a:pt x="305196" y="1728780"/>
                  </a:lnTo>
                  <a:lnTo>
                    <a:pt x="304905" y="1728834"/>
                  </a:lnTo>
                  <a:lnTo>
                    <a:pt x="304614" y="1728880"/>
                  </a:lnTo>
                  <a:lnTo>
                    <a:pt x="304319" y="1728916"/>
                  </a:lnTo>
                  <a:lnTo>
                    <a:pt x="304024" y="1728957"/>
                  </a:lnTo>
                  <a:lnTo>
                    <a:pt x="303126" y="1729098"/>
                  </a:lnTo>
                  <a:lnTo>
                    <a:pt x="302926" y="1729139"/>
                  </a:lnTo>
                  <a:lnTo>
                    <a:pt x="302733" y="1729203"/>
                  </a:lnTo>
                  <a:lnTo>
                    <a:pt x="302545" y="1729285"/>
                  </a:lnTo>
                  <a:lnTo>
                    <a:pt x="302356" y="1729381"/>
                  </a:lnTo>
                  <a:lnTo>
                    <a:pt x="302174" y="1729486"/>
                  </a:lnTo>
                  <a:lnTo>
                    <a:pt x="302004" y="1729609"/>
                  </a:lnTo>
                  <a:lnTo>
                    <a:pt x="301853" y="1729750"/>
                  </a:lnTo>
                  <a:lnTo>
                    <a:pt x="301759" y="1729859"/>
                  </a:lnTo>
                  <a:lnTo>
                    <a:pt x="301672" y="1729973"/>
                  </a:lnTo>
                  <a:lnTo>
                    <a:pt x="301589" y="1730096"/>
                  </a:lnTo>
                  <a:lnTo>
                    <a:pt x="301517" y="1730228"/>
                  </a:lnTo>
                  <a:lnTo>
                    <a:pt x="301457" y="1730360"/>
                  </a:lnTo>
                  <a:lnTo>
                    <a:pt x="301793" y="1731290"/>
                  </a:lnTo>
                  <a:lnTo>
                    <a:pt x="299739" y="1731850"/>
                  </a:lnTo>
                  <a:lnTo>
                    <a:pt x="299671" y="1731873"/>
                  </a:lnTo>
                  <a:lnTo>
                    <a:pt x="299251" y="1730779"/>
                  </a:lnTo>
                  <a:lnTo>
                    <a:pt x="297857" y="1731089"/>
                  </a:lnTo>
                  <a:lnTo>
                    <a:pt x="297328" y="1731167"/>
                  </a:lnTo>
                  <a:lnTo>
                    <a:pt x="296977" y="1731226"/>
                  </a:lnTo>
                  <a:lnTo>
                    <a:pt x="296777" y="1731271"/>
                  </a:lnTo>
                  <a:lnTo>
                    <a:pt x="296181" y="1731426"/>
                  </a:lnTo>
                  <a:lnTo>
                    <a:pt x="295981" y="1731472"/>
                  </a:lnTo>
                  <a:lnTo>
                    <a:pt x="295720" y="1731508"/>
                  </a:lnTo>
                  <a:lnTo>
                    <a:pt x="295180" y="1731536"/>
                  </a:lnTo>
                  <a:lnTo>
                    <a:pt x="294923" y="1731572"/>
                  </a:lnTo>
                  <a:lnTo>
                    <a:pt x="294681" y="1731645"/>
                  </a:lnTo>
                  <a:lnTo>
                    <a:pt x="294519" y="1731727"/>
                  </a:lnTo>
                  <a:lnTo>
                    <a:pt x="294356" y="1731823"/>
                  </a:lnTo>
                  <a:lnTo>
                    <a:pt x="294201" y="1731932"/>
                  </a:lnTo>
                  <a:lnTo>
                    <a:pt x="294062" y="1732050"/>
                  </a:lnTo>
                  <a:lnTo>
                    <a:pt x="293946" y="1732187"/>
                  </a:lnTo>
                  <a:lnTo>
                    <a:pt x="293858" y="1732347"/>
                  </a:lnTo>
                  <a:lnTo>
                    <a:pt x="293801" y="1732525"/>
                  </a:lnTo>
                  <a:lnTo>
                    <a:pt x="293710" y="1732907"/>
                  </a:lnTo>
                  <a:lnTo>
                    <a:pt x="293642" y="1733085"/>
                  </a:lnTo>
                  <a:lnTo>
                    <a:pt x="293578" y="1733231"/>
                  </a:lnTo>
                  <a:lnTo>
                    <a:pt x="293510" y="1733372"/>
                  </a:lnTo>
                  <a:lnTo>
                    <a:pt x="293436" y="1733509"/>
                  </a:lnTo>
                  <a:lnTo>
                    <a:pt x="293351" y="1733641"/>
                  </a:lnTo>
                  <a:lnTo>
                    <a:pt x="293257" y="1733764"/>
                  </a:lnTo>
                  <a:lnTo>
                    <a:pt x="293179" y="1733850"/>
                  </a:lnTo>
                  <a:lnTo>
                    <a:pt x="293096" y="1733932"/>
                  </a:lnTo>
                  <a:lnTo>
                    <a:pt x="293005" y="1734005"/>
                  </a:lnTo>
                  <a:lnTo>
                    <a:pt x="292909" y="1734074"/>
                  </a:lnTo>
                  <a:lnTo>
                    <a:pt x="292812" y="1734133"/>
                  </a:lnTo>
                  <a:lnTo>
                    <a:pt x="292710" y="1734174"/>
                  </a:lnTo>
                  <a:lnTo>
                    <a:pt x="292597" y="1734206"/>
                  </a:lnTo>
                  <a:lnTo>
                    <a:pt x="292487" y="1734229"/>
                  </a:lnTo>
                  <a:lnTo>
                    <a:pt x="292374" y="1734242"/>
                  </a:lnTo>
                  <a:lnTo>
                    <a:pt x="292257" y="1734251"/>
                  </a:lnTo>
                  <a:lnTo>
                    <a:pt x="291985" y="1734251"/>
                  </a:lnTo>
                  <a:lnTo>
                    <a:pt x="291702" y="1734201"/>
                  </a:lnTo>
                  <a:lnTo>
                    <a:pt x="291438" y="1734125"/>
                  </a:lnTo>
                  <a:lnTo>
                    <a:pt x="291418" y="1734119"/>
                  </a:lnTo>
                  <a:lnTo>
                    <a:pt x="291154" y="1734001"/>
                  </a:lnTo>
                  <a:lnTo>
                    <a:pt x="290923" y="1733855"/>
                  </a:lnTo>
                  <a:lnTo>
                    <a:pt x="290787" y="1733736"/>
                  </a:lnTo>
                  <a:lnTo>
                    <a:pt x="290640" y="1733586"/>
                  </a:lnTo>
                  <a:lnTo>
                    <a:pt x="290561" y="1733486"/>
                  </a:lnTo>
                  <a:lnTo>
                    <a:pt x="290493" y="1733381"/>
                  </a:lnTo>
                  <a:lnTo>
                    <a:pt x="290440" y="1733267"/>
                  </a:lnTo>
                  <a:lnTo>
                    <a:pt x="290399" y="1733144"/>
                  </a:lnTo>
                  <a:lnTo>
                    <a:pt x="290308" y="1732761"/>
                  </a:lnTo>
                  <a:lnTo>
                    <a:pt x="290251" y="1732561"/>
                  </a:lnTo>
                  <a:lnTo>
                    <a:pt x="290040" y="1731759"/>
                  </a:lnTo>
                  <a:lnTo>
                    <a:pt x="289983" y="1731559"/>
                  </a:lnTo>
                  <a:lnTo>
                    <a:pt x="289938" y="1731349"/>
                  </a:lnTo>
                  <a:lnTo>
                    <a:pt x="289881" y="1731144"/>
                  </a:lnTo>
                  <a:lnTo>
                    <a:pt x="289817" y="1730944"/>
                  </a:lnTo>
                  <a:lnTo>
                    <a:pt x="289726" y="1730761"/>
                  </a:lnTo>
                  <a:lnTo>
                    <a:pt x="289639" y="1730620"/>
                  </a:lnTo>
                  <a:lnTo>
                    <a:pt x="289537" y="1730488"/>
                  </a:lnTo>
                  <a:lnTo>
                    <a:pt x="289428" y="1730360"/>
                  </a:lnTo>
                  <a:lnTo>
                    <a:pt x="289311" y="1730237"/>
                  </a:lnTo>
                  <a:lnTo>
                    <a:pt x="289186" y="1730128"/>
                  </a:lnTo>
                  <a:lnTo>
                    <a:pt x="289062" y="1729987"/>
                  </a:lnTo>
                  <a:lnTo>
                    <a:pt x="288827" y="1729695"/>
                  </a:lnTo>
                  <a:lnTo>
                    <a:pt x="288714" y="1729545"/>
                  </a:lnTo>
                  <a:lnTo>
                    <a:pt x="288605" y="1729390"/>
                  </a:lnTo>
                  <a:lnTo>
                    <a:pt x="288510" y="1729226"/>
                  </a:lnTo>
                  <a:lnTo>
                    <a:pt x="288336" y="1728871"/>
                  </a:lnTo>
                  <a:lnTo>
                    <a:pt x="288238" y="1728711"/>
                  </a:lnTo>
                  <a:lnTo>
                    <a:pt x="288114" y="1728588"/>
                  </a:lnTo>
                  <a:lnTo>
                    <a:pt x="287978" y="1728520"/>
                  </a:lnTo>
                  <a:lnTo>
                    <a:pt x="287815" y="1728484"/>
                  </a:lnTo>
                  <a:lnTo>
                    <a:pt x="287649" y="1728452"/>
                  </a:lnTo>
                  <a:lnTo>
                    <a:pt x="287502" y="1728406"/>
                  </a:lnTo>
                  <a:lnTo>
                    <a:pt x="287392" y="1728329"/>
                  </a:lnTo>
                  <a:lnTo>
                    <a:pt x="287351" y="1728192"/>
                  </a:lnTo>
                  <a:lnTo>
                    <a:pt x="287366" y="1728005"/>
                  </a:lnTo>
                  <a:lnTo>
                    <a:pt x="287411" y="1727800"/>
                  </a:lnTo>
                  <a:lnTo>
                    <a:pt x="287434" y="1727600"/>
                  </a:lnTo>
                  <a:lnTo>
                    <a:pt x="287411" y="1727427"/>
                  </a:lnTo>
                  <a:lnTo>
                    <a:pt x="287320" y="1727290"/>
                  </a:lnTo>
                  <a:lnTo>
                    <a:pt x="287192" y="1727167"/>
                  </a:lnTo>
                  <a:lnTo>
                    <a:pt x="286890" y="1726944"/>
                  </a:lnTo>
                  <a:lnTo>
                    <a:pt x="286762" y="1726816"/>
                  </a:lnTo>
                  <a:lnTo>
                    <a:pt x="286644" y="1726661"/>
                  </a:lnTo>
                  <a:lnTo>
                    <a:pt x="286342" y="1726151"/>
                  </a:lnTo>
                  <a:lnTo>
                    <a:pt x="286225" y="1725991"/>
                  </a:lnTo>
                  <a:lnTo>
                    <a:pt x="286108" y="1725859"/>
                  </a:lnTo>
                  <a:lnTo>
                    <a:pt x="285719" y="1725490"/>
                  </a:lnTo>
                  <a:lnTo>
                    <a:pt x="285598" y="1725363"/>
                  </a:lnTo>
                  <a:lnTo>
                    <a:pt x="285485" y="1725217"/>
                  </a:lnTo>
                  <a:lnTo>
                    <a:pt x="285270" y="1724912"/>
                  </a:lnTo>
                  <a:lnTo>
                    <a:pt x="285168" y="1724752"/>
                  </a:lnTo>
                  <a:lnTo>
                    <a:pt x="284835" y="1724260"/>
                  </a:lnTo>
                  <a:lnTo>
                    <a:pt x="284722" y="1724087"/>
                  </a:lnTo>
                  <a:lnTo>
                    <a:pt x="284484" y="1723750"/>
                  </a:lnTo>
                  <a:lnTo>
                    <a:pt x="284360" y="1723586"/>
                  </a:lnTo>
                  <a:lnTo>
                    <a:pt x="284231" y="1723427"/>
                  </a:lnTo>
                  <a:lnTo>
                    <a:pt x="283967" y="1723108"/>
                  </a:lnTo>
                  <a:lnTo>
                    <a:pt x="283729" y="1722798"/>
                  </a:lnTo>
                  <a:lnTo>
                    <a:pt x="283514" y="1722502"/>
                  </a:lnTo>
                  <a:lnTo>
                    <a:pt x="283302" y="1722201"/>
                  </a:lnTo>
                  <a:lnTo>
                    <a:pt x="283170" y="1722074"/>
                  </a:lnTo>
                  <a:lnTo>
                    <a:pt x="282917" y="1721809"/>
                  </a:lnTo>
                  <a:lnTo>
                    <a:pt x="282796" y="1721673"/>
                  </a:lnTo>
                  <a:lnTo>
                    <a:pt x="282679" y="1721531"/>
                  </a:lnTo>
                  <a:lnTo>
                    <a:pt x="282403" y="1721158"/>
                  </a:lnTo>
                  <a:lnTo>
                    <a:pt x="281995" y="1720570"/>
                  </a:lnTo>
                  <a:lnTo>
                    <a:pt x="281909" y="1720452"/>
                  </a:lnTo>
                  <a:lnTo>
                    <a:pt x="280549" y="1719976"/>
                  </a:lnTo>
                  <a:lnTo>
                    <a:pt x="278606" y="1719013"/>
                  </a:lnTo>
                  <a:lnTo>
                    <a:pt x="278407" y="1719666"/>
                  </a:lnTo>
                  <a:lnTo>
                    <a:pt x="277139" y="1719055"/>
                  </a:lnTo>
                  <a:lnTo>
                    <a:pt x="276578" y="1717935"/>
                  </a:lnTo>
                  <a:lnTo>
                    <a:pt x="276817" y="1716771"/>
                  </a:lnTo>
                  <a:lnTo>
                    <a:pt x="276719" y="1716698"/>
                  </a:lnTo>
                  <a:lnTo>
                    <a:pt x="276625" y="1716611"/>
                  </a:lnTo>
                  <a:lnTo>
                    <a:pt x="276553" y="1716516"/>
                  </a:lnTo>
                  <a:lnTo>
                    <a:pt x="276504" y="1716406"/>
                  </a:lnTo>
                  <a:lnTo>
                    <a:pt x="276474" y="1716279"/>
                  </a:lnTo>
                  <a:lnTo>
                    <a:pt x="276462" y="1716142"/>
                  </a:lnTo>
                  <a:lnTo>
                    <a:pt x="276466" y="1716005"/>
                  </a:lnTo>
                  <a:lnTo>
                    <a:pt x="276478" y="1715873"/>
                  </a:lnTo>
                  <a:lnTo>
                    <a:pt x="276497" y="1715773"/>
                  </a:lnTo>
                  <a:lnTo>
                    <a:pt x="276527" y="1715673"/>
                  </a:lnTo>
                  <a:lnTo>
                    <a:pt x="276598" y="1715472"/>
                  </a:lnTo>
                  <a:lnTo>
                    <a:pt x="276617" y="1715372"/>
                  </a:lnTo>
                  <a:lnTo>
                    <a:pt x="276625" y="1715231"/>
                  </a:lnTo>
                  <a:lnTo>
                    <a:pt x="276621" y="1715090"/>
                  </a:lnTo>
                  <a:lnTo>
                    <a:pt x="276606" y="1714944"/>
                  </a:lnTo>
                  <a:lnTo>
                    <a:pt x="276572" y="1714807"/>
                  </a:lnTo>
                  <a:lnTo>
                    <a:pt x="276519" y="1714689"/>
                  </a:lnTo>
                  <a:lnTo>
                    <a:pt x="276417" y="1714589"/>
                  </a:lnTo>
                  <a:lnTo>
                    <a:pt x="276270" y="1714511"/>
                  </a:lnTo>
                  <a:lnTo>
                    <a:pt x="275984" y="1714444"/>
                  </a:lnTo>
                  <a:lnTo>
                    <a:pt x="274899" y="1713137"/>
                  </a:lnTo>
                  <a:lnTo>
                    <a:pt x="274168" y="1712265"/>
                  </a:lnTo>
                  <a:lnTo>
                    <a:pt x="272783" y="1711453"/>
                  </a:lnTo>
                  <a:lnTo>
                    <a:pt x="272395" y="1711031"/>
                  </a:lnTo>
                  <a:lnTo>
                    <a:pt x="272274" y="1710862"/>
                  </a:lnTo>
                  <a:lnTo>
                    <a:pt x="272191" y="1710662"/>
                  </a:lnTo>
                  <a:lnTo>
                    <a:pt x="272119" y="1710448"/>
                  </a:lnTo>
                  <a:lnTo>
                    <a:pt x="271646" y="1709910"/>
                  </a:lnTo>
                  <a:lnTo>
                    <a:pt x="271320" y="1709198"/>
                  </a:lnTo>
                  <a:lnTo>
                    <a:pt x="270522" y="1709167"/>
                  </a:lnTo>
                  <a:lnTo>
                    <a:pt x="270382" y="1708302"/>
                  </a:lnTo>
                  <a:lnTo>
                    <a:pt x="270951" y="1707994"/>
                  </a:lnTo>
                  <a:lnTo>
                    <a:pt x="270941" y="1707714"/>
                  </a:lnTo>
                  <a:lnTo>
                    <a:pt x="270930" y="1707632"/>
                  </a:lnTo>
                  <a:lnTo>
                    <a:pt x="270922" y="1707464"/>
                  </a:lnTo>
                  <a:lnTo>
                    <a:pt x="270922" y="1707108"/>
                  </a:lnTo>
                  <a:lnTo>
                    <a:pt x="270930" y="1706917"/>
                  </a:lnTo>
                  <a:lnTo>
                    <a:pt x="270930" y="1706721"/>
                  </a:lnTo>
                  <a:lnTo>
                    <a:pt x="270922" y="1706512"/>
                  </a:lnTo>
                  <a:lnTo>
                    <a:pt x="270914" y="1706407"/>
                  </a:lnTo>
                  <a:lnTo>
                    <a:pt x="270914" y="1706302"/>
                  </a:lnTo>
                  <a:lnTo>
                    <a:pt x="270903" y="1705956"/>
                  </a:lnTo>
                  <a:lnTo>
                    <a:pt x="270903" y="1705842"/>
                  </a:lnTo>
                  <a:lnTo>
                    <a:pt x="270896" y="1705728"/>
                  </a:lnTo>
                  <a:lnTo>
                    <a:pt x="270881" y="1705227"/>
                  </a:lnTo>
                  <a:lnTo>
                    <a:pt x="270888" y="1704976"/>
                  </a:lnTo>
                  <a:lnTo>
                    <a:pt x="270911" y="1704726"/>
                  </a:lnTo>
                  <a:lnTo>
                    <a:pt x="270941" y="1704480"/>
                  </a:lnTo>
                  <a:lnTo>
                    <a:pt x="270975" y="1704316"/>
                  </a:lnTo>
                  <a:lnTo>
                    <a:pt x="271069" y="1703997"/>
                  </a:lnTo>
                  <a:lnTo>
                    <a:pt x="271122" y="1703837"/>
                  </a:lnTo>
                  <a:lnTo>
                    <a:pt x="271168" y="1703673"/>
                  </a:lnTo>
                  <a:lnTo>
                    <a:pt x="271262" y="1703368"/>
                  </a:lnTo>
                  <a:lnTo>
                    <a:pt x="271304" y="1703218"/>
                  </a:lnTo>
                  <a:lnTo>
                    <a:pt x="271337" y="1703063"/>
                  </a:lnTo>
                  <a:lnTo>
                    <a:pt x="271353" y="1702913"/>
                  </a:lnTo>
                  <a:lnTo>
                    <a:pt x="271088" y="1702227"/>
                  </a:lnTo>
                  <a:lnTo>
                    <a:pt x="271043" y="1701368"/>
                  </a:lnTo>
                  <a:lnTo>
                    <a:pt x="271016" y="1701182"/>
                  </a:lnTo>
                  <a:lnTo>
                    <a:pt x="270998" y="1700995"/>
                  </a:lnTo>
                  <a:lnTo>
                    <a:pt x="270986" y="1700808"/>
                  </a:lnTo>
                  <a:lnTo>
                    <a:pt x="270975" y="1700430"/>
                  </a:lnTo>
                  <a:lnTo>
                    <a:pt x="270979" y="1700107"/>
                  </a:lnTo>
                  <a:lnTo>
                    <a:pt x="270931" y="1699557"/>
                  </a:lnTo>
                  <a:lnTo>
                    <a:pt x="271015" y="1698761"/>
                  </a:lnTo>
                  <a:lnTo>
                    <a:pt x="271028" y="1698734"/>
                  </a:lnTo>
                  <a:lnTo>
                    <a:pt x="271526" y="1697970"/>
                  </a:lnTo>
                  <a:lnTo>
                    <a:pt x="271570" y="1697882"/>
                  </a:lnTo>
                  <a:lnTo>
                    <a:pt x="271730" y="1697656"/>
                  </a:lnTo>
                  <a:lnTo>
                    <a:pt x="271779" y="1697551"/>
                  </a:lnTo>
                  <a:lnTo>
                    <a:pt x="271844" y="1697469"/>
                  </a:lnTo>
                  <a:lnTo>
                    <a:pt x="271973" y="1697279"/>
                  </a:lnTo>
                  <a:lnTo>
                    <a:pt x="272807" y="1695660"/>
                  </a:lnTo>
                  <a:lnTo>
                    <a:pt x="272504" y="1693200"/>
                  </a:lnTo>
                  <a:lnTo>
                    <a:pt x="272101" y="1689821"/>
                  </a:lnTo>
                  <a:lnTo>
                    <a:pt x="272497" y="1689169"/>
                  </a:lnTo>
                  <a:lnTo>
                    <a:pt x="274498" y="1686336"/>
                  </a:lnTo>
                  <a:lnTo>
                    <a:pt x="274880" y="1685928"/>
                  </a:lnTo>
                  <a:lnTo>
                    <a:pt x="275187" y="1685993"/>
                  </a:lnTo>
                  <a:lnTo>
                    <a:pt x="275512" y="1686122"/>
                  </a:lnTo>
                  <a:lnTo>
                    <a:pt x="275756" y="1686313"/>
                  </a:lnTo>
                  <a:lnTo>
                    <a:pt x="276081" y="1686381"/>
                  </a:lnTo>
                  <a:lnTo>
                    <a:pt x="276183" y="1686368"/>
                  </a:lnTo>
                  <a:lnTo>
                    <a:pt x="276281" y="1686340"/>
                  </a:lnTo>
                  <a:lnTo>
                    <a:pt x="276395" y="1686290"/>
                  </a:lnTo>
                  <a:lnTo>
                    <a:pt x="276497" y="1686217"/>
                  </a:lnTo>
                  <a:lnTo>
                    <a:pt x="276795" y="1685962"/>
                  </a:lnTo>
                  <a:lnTo>
                    <a:pt x="277127" y="1685698"/>
                  </a:lnTo>
                  <a:lnTo>
                    <a:pt x="277301" y="1685543"/>
                  </a:lnTo>
                  <a:lnTo>
                    <a:pt x="277482" y="1685356"/>
                  </a:lnTo>
                  <a:lnTo>
                    <a:pt x="277652" y="1685165"/>
                  </a:lnTo>
                  <a:lnTo>
                    <a:pt x="277792" y="1684992"/>
                  </a:lnTo>
                  <a:lnTo>
                    <a:pt x="277856" y="1684901"/>
                  </a:lnTo>
                  <a:lnTo>
                    <a:pt x="277924" y="1684814"/>
                  </a:lnTo>
                  <a:lnTo>
                    <a:pt x="277996" y="1684732"/>
                  </a:lnTo>
                  <a:lnTo>
                    <a:pt x="278075" y="1684650"/>
                  </a:lnTo>
                  <a:lnTo>
                    <a:pt x="278245" y="1684504"/>
                  </a:lnTo>
                  <a:lnTo>
                    <a:pt x="278407" y="1684350"/>
                  </a:lnTo>
                  <a:lnTo>
                    <a:pt x="278468" y="1684281"/>
                  </a:lnTo>
                  <a:lnTo>
                    <a:pt x="278638" y="1684067"/>
                  </a:lnTo>
                  <a:lnTo>
                    <a:pt x="278702" y="1683999"/>
                  </a:lnTo>
                  <a:lnTo>
                    <a:pt x="278770" y="1683935"/>
                  </a:lnTo>
                  <a:lnTo>
                    <a:pt x="278842" y="1683876"/>
                  </a:lnTo>
                  <a:lnTo>
                    <a:pt x="278917" y="1683821"/>
                  </a:lnTo>
                  <a:lnTo>
                    <a:pt x="279061" y="1683703"/>
                  </a:lnTo>
                  <a:lnTo>
                    <a:pt x="279148" y="1683616"/>
                  </a:lnTo>
                  <a:lnTo>
                    <a:pt x="279491" y="1683252"/>
                  </a:lnTo>
                  <a:lnTo>
                    <a:pt x="279590" y="1683156"/>
                  </a:lnTo>
                  <a:lnTo>
                    <a:pt x="279903" y="1682883"/>
                  </a:lnTo>
                  <a:lnTo>
                    <a:pt x="280005" y="1682787"/>
                  </a:lnTo>
                  <a:lnTo>
                    <a:pt x="280092" y="1682700"/>
                  </a:lnTo>
                  <a:lnTo>
                    <a:pt x="280345" y="1682427"/>
                  </a:lnTo>
                  <a:lnTo>
                    <a:pt x="280432" y="1682341"/>
                  </a:lnTo>
                  <a:lnTo>
                    <a:pt x="280534" y="1682245"/>
                  </a:lnTo>
                  <a:lnTo>
                    <a:pt x="280749" y="1682067"/>
                  </a:lnTo>
                  <a:lnTo>
                    <a:pt x="280851" y="1681976"/>
                  </a:lnTo>
                  <a:lnTo>
                    <a:pt x="280949" y="1681876"/>
                  </a:lnTo>
                  <a:lnTo>
                    <a:pt x="281017" y="1681790"/>
                  </a:lnTo>
                  <a:lnTo>
                    <a:pt x="281206" y="1681525"/>
                  </a:lnTo>
                  <a:lnTo>
                    <a:pt x="281274" y="1681443"/>
                  </a:lnTo>
                  <a:lnTo>
                    <a:pt x="281338" y="1681375"/>
                  </a:lnTo>
                  <a:lnTo>
                    <a:pt x="281599" y="1681124"/>
                  </a:lnTo>
                  <a:lnTo>
                    <a:pt x="281848" y="1680915"/>
                  </a:lnTo>
                  <a:lnTo>
                    <a:pt x="281924" y="1680842"/>
                  </a:lnTo>
                  <a:lnTo>
                    <a:pt x="281995" y="1680760"/>
                  </a:lnTo>
                  <a:lnTo>
                    <a:pt x="282041" y="1680696"/>
                  </a:lnTo>
                  <a:lnTo>
                    <a:pt x="282124" y="1680564"/>
                  </a:lnTo>
                  <a:lnTo>
                    <a:pt x="282162" y="1680496"/>
                  </a:lnTo>
                  <a:lnTo>
                    <a:pt x="282237" y="1680377"/>
                  </a:lnTo>
                  <a:lnTo>
                    <a:pt x="282517" y="1679972"/>
                  </a:lnTo>
                  <a:lnTo>
                    <a:pt x="282671" y="1679781"/>
                  </a:lnTo>
                  <a:lnTo>
                    <a:pt x="282894" y="1679544"/>
                  </a:lnTo>
                  <a:lnTo>
                    <a:pt x="283008" y="1679407"/>
                  </a:lnTo>
                  <a:lnTo>
                    <a:pt x="283291" y="1679029"/>
                  </a:lnTo>
                  <a:lnTo>
                    <a:pt x="283408" y="1678860"/>
                  </a:lnTo>
                  <a:lnTo>
                    <a:pt x="283570" y="1678605"/>
                  </a:lnTo>
                  <a:lnTo>
                    <a:pt x="283638" y="1678491"/>
                  </a:lnTo>
                  <a:lnTo>
                    <a:pt x="283906" y="1678560"/>
                  </a:lnTo>
                  <a:lnTo>
                    <a:pt x="284103" y="1678528"/>
                  </a:lnTo>
                  <a:lnTo>
                    <a:pt x="284473" y="1678191"/>
                  </a:lnTo>
                  <a:lnTo>
                    <a:pt x="284786" y="1677867"/>
                  </a:lnTo>
                  <a:lnTo>
                    <a:pt x="285138" y="1677385"/>
                  </a:lnTo>
                  <a:lnTo>
                    <a:pt x="285292" y="1676861"/>
                  </a:lnTo>
                  <a:lnTo>
                    <a:pt x="285466" y="1676337"/>
                  </a:lnTo>
                  <a:lnTo>
                    <a:pt x="285712" y="1675722"/>
                  </a:lnTo>
                  <a:lnTo>
                    <a:pt x="285776" y="1675358"/>
                  </a:lnTo>
                  <a:lnTo>
                    <a:pt x="285855" y="1674943"/>
                  </a:lnTo>
                  <a:lnTo>
                    <a:pt x="286206" y="1674565"/>
                  </a:lnTo>
                  <a:lnTo>
                    <a:pt x="286516" y="1674319"/>
                  </a:lnTo>
                  <a:lnTo>
                    <a:pt x="286505" y="1673955"/>
                  </a:lnTo>
                  <a:lnTo>
                    <a:pt x="286603" y="1673554"/>
                  </a:lnTo>
                  <a:lnTo>
                    <a:pt x="286735" y="1673230"/>
                  </a:lnTo>
                  <a:lnTo>
                    <a:pt x="286905" y="1672925"/>
                  </a:lnTo>
                  <a:lnTo>
                    <a:pt x="287018" y="1672615"/>
                  </a:lnTo>
                  <a:lnTo>
                    <a:pt x="287169" y="1672347"/>
                  </a:lnTo>
                  <a:lnTo>
                    <a:pt x="287449" y="1671914"/>
                  </a:lnTo>
                  <a:lnTo>
                    <a:pt x="287728" y="1671467"/>
                  </a:lnTo>
                  <a:lnTo>
                    <a:pt x="287879" y="1671089"/>
                  </a:lnTo>
                  <a:lnTo>
                    <a:pt x="288121" y="1670766"/>
                  </a:lnTo>
                  <a:lnTo>
                    <a:pt x="288182" y="1670547"/>
                  </a:lnTo>
                  <a:lnTo>
                    <a:pt x="288386" y="1670224"/>
                  </a:lnTo>
                  <a:lnTo>
                    <a:pt x="288654" y="1669964"/>
                  </a:lnTo>
                  <a:lnTo>
                    <a:pt x="288876" y="1669791"/>
                  </a:lnTo>
                  <a:lnTo>
                    <a:pt x="289099" y="1669627"/>
                  </a:lnTo>
                  <a:lnTo>
                    <a:pt x="289315" y="1669463"/>
                  </a:lnTo>
                  <a:lnTo>
                    <a:pt x="289413" y="1669368"/>
                  </a:lnTo>
                  <a:lnTo>
                    <a:pt x="289496" y="1669281"/>
                  </a:lnTo>
                  <a:lnTo>
                    <a:pt x="289575" y="1669190"/>
                  </a:lnTo>
                  <a:lnTo>
                    <a:pt x="289715" y="1668999"/>
                  </a:lnTo>
                  <a:lnTo>
                    <a:pt x="289775" y="1668894"/>
                  </a:lnTo>
                  <a:lnTo>
                    <a:pt x="289821" y="1668798"/>
                  </a:lnTo>
                  <a:lnTo>
                    <a:pt x="289892" y="1668598"/>
                  </a:lnTo>
                  <a:lnTo>
                    <a:pt x="289923" y="1668493"/>
                  </a:lnTo>
                  <a:lnTo>
                    <a:pt x="289960" y="1668393"/>
                  </a:lnTo>
                  <a:lnTo>
                    <a:pt x="290051" y="1668201"/>
                  </a:lnTo>
                  <a:lnTo>
                    <a:pt x="290100" y="1668110"/>
                  </a:lnTo>
                  <a:lnTo>
                    <a:pt x="290142" y="1668015"/>
                  </a:lnTo>
                  <a:lnTo>
                    <a:pt x="290172" y="1667914"/>
                  </a:lnTo>
                  <a:lnTo>
                    <a:pt x="290187" y="1667810"/>
                  </a:lnTo>
                  <a:lnTo>
                    <a:pt x="290183" y="1667591"/>
                  </a:lnTo>
                  <a:lnTo>
                    <a:pt x="290187" y="1667486"/>
                  </a:lnTo>
                  <a:lnTo>
                    <a:pt x="290236" y="1667313"/>
                  </a:lnTo>
                  <a:lnTo>
                    <a:pt x="290285" y="1667208"/>
                  </a:lnTo>
                  <a:lnTo>
                    <a:pt x="290365" y="1667026"/>
                  </a:lnTo>
                  <a:lnTo>
                    <a:pt x="290429" y="1666931"/>
                  </a:lnTo>
                  <a:lnTo>
                    <a:pt x="290462" y="1666897"/>
                  </a:lnTo>
                  <a:lnTo>
                    <a:pt x="290519" y="1666839"/>
                  </a:lnTo>
                  <a:lnTo>
                    <a:pt x="290621" y="1666757"/>
                  </a:lnTo>
                  <a:lnTo>
                    <a:pt x="290746" y="1666771"/>
                  </a:lnTo>
                  <a:lnTo>
                    <a:pt x="290871" y="1666762"/>
                  </a:lnTo>
                  <a:lnTo>
                    <a:pt x="290988" y="1666739"/>
                  </a:lnTo>
                  <a:lnTo>
                    <a:pt x="291105" y="1666698"/>
                  </a:lnTo>
                  <a:lnTo>
                    <a:pt x="291211" y="1666639"/>
                  </a:lnTo>
                  <a:lnTo>
                    <a:pt x="291309" y="1666562"/>
                  </a:lnTo>
                  <a:lnTo>
                    <a:pt x="291392" y="1666457"/>
                  </a:lnTo>
                  <a:lnTo>
                    <a:pt x="291615" y="1666111"/>
                  </a:lnTo>
                  <a:lnTo>
                    <a:pt x="292113" y="1665455"/>
                  </a:lnTo>
                  <a:lnTo>
                    <a:pt x="292438" y="1664995"/>
                  </a:lnTo>
                  <a:lnTo>
                    <a:pt x="292732" y="1664548"/>
                  </a:lnTo>
                  <a:lnTo>
                    <a:pt x="292876" y="1664311"/>
                  </a:lnTo>
                  <a:lnTo>
                    <a:pt x="292944" y="1664188"/>
                  </a:lnTo>
                  <a:lnTo>
                    <a:pt x="293016" y="1664070"/>
                  </a:lnTo>
                  <a:lnTo>
                    <a:pt x="293091" y="1663952"/>
                  </a:lnTo>
                  <a:lnTo>
                    <a:pt x="293186" y="1663815"/>
                  </a:lnTo>
                  <a:lnTo>
                    <a:pt x="293284" y="1663678"/>
                  </a:lnTo>
                  <a:lnTo>
                    <a:pt x="293699" y="1663145"/>
                  </a:lnTo>
                  <a:lnTo>
                    <a:pt x="293813" y="1663013"/>
                  </a:lnTo>
                  <a:lnTo>
                    <a:pt x="294032" y="1662740"/>
                  </a:lnTo>
                  <a:lnTo>
                    <a:pt x="294137" y="1662599"/>
                  </a:lnTo>
                  <a:lnTo>
                    <a:pt x="294217" y="1662471"/>
                  </a:lnTo>
                  <a:lnTo>
                    <a:pt x="294360" y="1662207"/>
                  </a:lnTo>
                  <a:lnTo>
                    <a:pt x="294436" y="1662075"/>
                  </a:lnTo>
                  <a:lnTo>
                    <a:pt x="294519" y="1661952"/>
                  </a:lnTo>
                  <a:lnTo>
                    <a:pt x="294617" y="1661833"/>
                  </a:lnTo>
                  <a:lnTo>
                    <a:pt x="294938" y="1661496"/>
                  </a:lnTo>
                  <a:lnTo>
                    <a:pt x="295040" y="1661378"/>
                  </a:lnTo>
                  <a:lnTo>
                    <a:pt x="295142" y="1661228"/>
                  </a:lnTo>
                  <a:lnTo>
                    <a:pt x="295236" y="1661073"/>
                  </a:lnTo>
                  <a:lnTo>
                    <a:pt x="295418" y="1660749"/>
                  </a:lnTo>
                  <a:lnTo>
                    <a:pt x="295516" y="1660595"/>
                  </a:lnTo>
                  <a:lnTo>
                    <a:pt x="295599" y="1660485"/>
                  </a:lnTo>
                  <a:lnTo>
                    <a:pt x="295863" y="1660162"/>
                  </a:lnTo>
                  <a:lnTo>
                    <a:pt x="295943" y="1660048"/>
                  </a:lnTo>
                  <a:lnTo>
                    <a:pt x="296015" y="1659929"/>
                  </a:lnTo>
                  <a:lnTo>
                    <a:pt x="296079" y="1659811"/>
                  </a:lnTo>
                  <a:lnTo>
                    <a:pt x="296135" y="1659688"/>
                  </a:lnTo>
                  <a:lnTo>
                    <a:pt x="296302" y="1659360"/>
                  </a:lnTo>
                  <a:lnTo>
                    <a:pt x="296385" y="1659182"/>
                  </a:lnTo>
                  <a:lnTo>
                    <a:pt x="296471" y="1659009"/>
                  </a:lnTo>
                  <a:lnTo>
                    <a:pt x="296743" y="1658513"/>
                  </a:lnTo>
                  <a:lnTo>
                    <a:pt x="296808" y="1658385"/>
                  </a:lnTo>
                  <a:lnTo>
                    <a:pt x="297015" y="1657939"/>
                  </a:lnTo>
                  <a:lnTo>
                    <a:pt x="297132" y="1657739"/>
                  </a:lnTo>
                  <a:lnTo>
                    <a:pt x="297325" y="1657465"/>
                  </a:lnTo>
                  <a:lnTo>
                    <a:pt x="297385" y="1657374"/>
                  </a:lnTo>
                  <a:lnTo>
                    <a:pt x="297434" y="1657279"/>
                  </a:lnTo>
                  <a:lnTo>
                    <a:pt x="297525" y="1657083"/>
                  </a:lnTo>
                  <a:lnTo>
                    <a:pt x="297623" y="1656887"/>
                  </a:lnTo>
                  <a:lnTo>
                    <a:pt x="297665" y="1656823"/>
                  </a:lnTo>
                  <a:lnTo>
                    <a:pt x="297759" y="1656695"/>
                  </a:lnTo>
                  <a:lnTo>
                    <a:pt x="297801" y="1656632"/>
                  </a:lnTo>
                  <a:lnTo>
                    <a:pt x="297857" y="1656527"/>
                  </a:lnTo>
                  <a:lnTo>
                    <a:pt x="297884" y="1656440"/>
                  </a:lnTo>
                  <a:lnTo>
                    <a:pt x="297952" y="1656263"/>
                  </a:lnTo>
                  <a:lnTo>
                    <a:pt x="298035" y="1656081"/>
                  </a:lnTo>
                  <a:lnTo>
                    <a:pt x="298084" y="1655989"/>
                  </a:lnTo>
                  <a:lnTo>
                    <a:pt x="298175" y="1655803"/>
                  </a:lnTo>
                  <a:lnTo>
                    <a:pt x="298331" y="1655511"/>
                  </a:lnTo>
                  <a:lnTo>
                    <a:pt x="298515" y="1655133"/>
                  </a:lnTo>
                  <a:lnTo>
                    <a:pt x="298609" y="1654928"/>
                  </a:lnTo>
                  <a:lnTo>
                    <a:pt x="298662" y="1654823"/>
                  </a:lnTo>
                  <a:lnTo>
                    <a:pt x="298760" y="1654609"/>
                  </a:lnTo>
                  <a:lnTo>
                    <a:pt x="298840" y="1654386"/>
                  </a:lnTo>
                  <a:lnTo>
                    <a:pt x="298919" y="1654104"/>
                  </a:lnTo>
                  <a:lnTo>
                    <a:pt x="298953" y="1653958"/>
                  </a:lnTo>
                  <a:lnTo>
                    <a:pt x="298975" y="1653817"/>
                  </a:lnTo>
                  <a:lnTo>
                    <a:pt x="298987" y="1653671"/>
                  </a:lnTo>
                  <a:lnTo>
                    <a:pt x="298979" y="1653562"/>
                  </a:lnTo>
                  <a:lnTo>
                    <a:pt x="298934" y="1653238"/>
                  </a:lnTo>
                  <a:lnTo>
                    <a:pt x="298930" y="1653129"/>
                  </a:lnTo>
                  <a:lnTo>
                    <a:pt x="298941" y="1653015"/>
                  </a:lnTo>
                  <a:lnTo>
                    <a:pt x="298964" y="1652897"/>
                  </a:lnTo>
                  <a:lnTo>
                    <a:pt x="299017" y="1652664"/>
                  </a:lnTo>
                  <a:lnTo>
                    <a:pt x="299025" y="1652469"/>
                  </a:lnTo>
                  <a:lnTo>
                    <a:pt x="299006" y="1652309"/>
                  </a:lnTo>
                  <a:lnTo>
                    <a:pt x="298975" y="1651963"/>
                  </a:lnTo>
                  <a:lnTo>
                    <a:pt x="298968" y="1651785"/>
                  </a:lnTo>
                  <a:lnTo>
                    <a:pt x="298975" y="1651699"/>
                  </a:lnTo>
                  <a:lnTo>
                    <a:pt x="298991" y="1651617"/>
                  </a:lnTo>
                  <a:lnTo>
                    <a:pt x="299074" y="1651375"/>
                  </a:lnTo>
                  <a:lnTo>
                    <a:pt x="299096" y="1651293"/>
                  </a:lnTo>
                  <a:lnTo>
                    <a:pt x="299142" y="1651047"/>
                  </a:lnTo>
                  <a:lnTo>
                    <a:pt x="299157" y="1650920"/>
                  </a:lnTo>
                  <a:lnTo>
                    <a:pt x="299194" y="1650669"/>
                  </a:lnTo>
                  <a:lnTo>
                    <a:pt x="299255" y="1650401"/>
                  </a:lnTo>
                  <a:lnTo>
                    <a:pt x="299289" y="1650264"/>
                  </a:lnTo>
                  <a:lnTo>
                    <a:pt x="299323" y="1650132"/>
                  </a:lnTo>
                  <a:lnTo>
                    <a:pt x="299364" y="1650000"/>
                  </a:lnTo>
                  <a:lnTo>
                    <a:pt x="299417" y="1649845"/>
                  </a:lnTo>
                  <a:lnTo>
                    <a:pt x="299478" y="1649695"/>
                  </a:lnTo>
                  <a:lnTo>
                    <a:pt x="299670" y="1649244"/>
                  </a:lnTo>
                  <a:lnTo>
                    <a:pt x="299727" y="1649089"/>
                  </a:lnTo>
                  <a:lnTo>
                    <a:pt x="299829" y="1648784"/>
                  </a:lnTo>
                  <a:lnTo>
                    <a:pt x="299886" y="1648633"/>
                  </a:lnTo>
                  <a:lnTo>
                    <a:pt x="299950" y="1648483"/>
                  </a:lnTo>
                  <a:lnTo>
                    <a:pt x="300056" y="1648278"/>
                  </a:lnTo>
                  <a:lnTo>
                    <a:pt x="300169" y="1648073"/>
                  </a:lnTo>
                  <a:lnTo>
                    <a:pt x="300229" y="1647973"/>
                  </a:lnTo>
                  <a:lnTo>
                    <a:pt x="300301" y="1647859"/>
                  </a:lnTo>
                  <a:lnTo>
                    <a:pt x="300528" y="1647517"/>
                  </a:lnTo>
                  <a:lnTo>
                    <a:pt x="300596" y="1647399"/>
                  </a:lnTo>
                  <a:lnTo>
                    <a:pt x="300656" y="1647276"/>
                  </a:lnTo>
                  <a:lnTo>
                    <a:pt x="300819" y="1646898"/>
                  </a:lnTo>
                  <a:lnTo>
                    <a:pt x="300935" y="1646647"/>
                  </a:lnTo>
                  <a:lnTo>
                    <a:pt x="301064" y="1646397"/>
                  </a:lnTo>
                  <a:lnTo>
                    <a:pt x="301132" y="1646274"/>
                  </a:lnTo>
                  <a:lnTo>
                    <a:pt x="301256" y="1646110"/>
                  </a:lnTo>
                  <a:lnTo>
                    <a:pt x="301362" y="1646014"/>
                  </a:lnTo>
                  <a:lnTo>
                    <a:pt x="301460" y="1645914"/>
                  </a:lnTo>
                  <a:lnTo>
                    <a:pt x="301536" y="1645832"/>
                  </a:lnTo>
                  <a:lnTo>
                    <a:pt x="301608" y="1645746"/>
                  </a:lnTo>
                  <a:lnTo>
                    <a:pt x="301740" y="1645563"/>
                  </a:lnTo>
                  <a:lnTo>
                    <a:pt x="301868" y="1645358"/>
                  </a:lnTo>
                  <a:lnTo>
                    <a:pt x="302038" y="1645026"/>
                  </a:lnTo>
                  <a:lnTo>
                    <a:pt x="302197" y="1644693"/>
                  </a:lnTo>
                  <a:lnTo>
                    <a:pt x="302295" y="1644470"/>
                  </a:lnTo>
                  <a:lnTo>
                    <a:pt x="302340" y="1644356"/>
                  </a:lnTo>
                  <a:lnTo>
                    <a:pt x="302431" y="1644101"/>
                  </a:lnTo>
                  <a:lnTo>
                    <a:pt x="302458" y="1644019"/>
                  </a:lnTo>
                  <a:lnTo>
                    <a:pt x="302480" y="1643933"/>
                  </a:lnTo>
                  <a:lnTo>
                    <a:pt x="302507" y="1643810"/>
                  </a:lnTo>
                  <a:lnTo>
                    <a:pt x="302560" y="1643441"/>
                  </a:lnTo>
                  <a:lnTo>
                    <a:pt x="302586" y="1643318"/>
                  </a:lnTo>
                  <a:lnTo>
                    <a:pt x="302677" y="1643022"/>
                  </a:lnTo>
                  <a:lnTo>
                    <a:pt x="302707" y="1642899"/>
                  </a:lnTo>
                  <a:lnTo>
                    <a:pt x="302741" y="1642708"/>
                  </a:lnTo>
                  <a:lnTo>
                    <a:pt x="302854" y="1642521"/>
                  </a:lnTo>
                  <a:lnTo>
                    <a:pt x="302956" y="1642329"/>
                  </a:lnTo>
                  <a:lnTo>
                    <a:pt x="303001" y="1642229"/>
                  </a:lnTo>
                  <a:lnTo>
                    <a:pt x="303047" y="1642111"/>
                  </a:lnTo>
                  <a:lnTo>
                    <a:pt x="303122" y="1641869"/>
                  </a:lnTo>
                  <a:lnTo>
                    <a:pt x="303152" y="1641746"/>
                  </a:lnTo>
                  <a:lnTo>
                    <a:pt x="303296" y="1641259"/>
                  </a:lnTo>
                  <a:lnTo>
                    <a:pt x="303458" y="1640817"/>
                  </a:lnTo>
                  <a:lnTo>
                    <a:pt x="303485" y="1640713"/>
                  </a:lnTo>
                  <a:lnTo>
                    <a:pt x="303508" y="1640603"/>
                  </a:lnTo>
                  <a:lnTo>
                    <a:pt x="303523" y="1640498"/>
                  </a:lnTo>
                  <a:lnTo>
                    <a:pt x="303541" y="1640284"/>
                  </a:lnTo>
                  <a:lnTo>
                    <a:pt x="303545" y="1640157"/>
                  </a:lnTo>
                  <a:lnTo>
                    <a:pt x="303511" y="1639774"/>
                  </a:lnTo>
                  <a:lnTo>
                    <a:pt x="303504" y="1639647"/>
                  </a:lnTo>
                  <a:lnTo>
                    <a:pt x="303511" y="1639401"/>
                  </a:lnTo>
                  <a:lnTo>
                    <a:pt x="303505" y="1639325"/>
                  </a:lnTo>
                  <a:lnTo>
                    <a:pt x="303500" y="1639269"/>
                  </a:lnTo>
                  <a:lnTo>
                    <a:pt x="303470" y="1639118"/>
                  </a:lnTo>
                  <a:lnTo>
                    <a:pt x="303417" y="1638986"/>
                  </a:lnTo>
                  <a:lnTo>
                    <a:pt x="303337" y="1638900"/>
                  </a:lnTo>
                  <a:lnTo>
                    <a:pt x="303251" y="1638822"/>
                  </a:lnTo>
                  <a:lnTo>
                    <a:pt x="303186" y="1638717"/>
                  </a:lnTo>
                  <a:lnTo>
                    <a:pt x="303145" y="1638585"/>
                  </a:lnTo>
                  <a:lnTo>
                    <a:pt x="303122" y="1638444"/>
                  </a:lnTo>
                  <a:lnTo>
                    <a:pt x="303118" y="1638321"/>
                  </a:lnTo>
                  <a:lnTo>
                    <a:pt x="303137" y="1638194"/>
                  </a:lnTo>
                  <a:lnTo>
                    <a:pt x="303198" y="1637939"/>
                  </a:lnTo>
                  <a:lnTo>
                    <a:pt x="303209" y="1637811"/>
                  </a:lnTo>
                  <a:lnTo>
                    <a:pt x="303205" y="1637693"/>
                  </a:lnTo>
                  <a:lnTo>
                    <a:pt x="303198" y="1637579"/>
                  </a:lnTo>
                  <a:lnTo>
                    <a:pt x="303183" y="1637460"/>
                  </a:lnTo>
                  <a:lnTo>
                    <a:pt x="303145" y="1637228"/>
                  </a:lnTo>
                  <a:lnTo>
                    <a:pt x="303096" y="1637051"/>
                  </a:lnTo>
                  <a:lnTo>
                    <a:pt x="303035" y="1636873"/>
                  </a:lnTo>
                  <a:lnTo>
                    <a:pt x="302967" y="1636700"/>
                  </a:lnTo>
                  <a:lnTo>
                    <a:pt x="302896" y="1636531"/>
                  </a:lnTo>
                  <a:lnTo>
                    <a:pt x="302831" y="1636358"/>
                  </a:lnTo>
                  <a:lnTo>
                    <a:pt x="302782" y="1636217"/>
                  </a:lnTo>
                  <a:lnTo>
                    <a:pt x="302741" y="1636076"/>
                  </a:lnTo>
                  <a:lnTo>
                    <a:pt x="302646" y="1635798"/>
                  </a:lnTo>
                  <a:lnTo>
                    <a:pt x="302590" y="1635666"/>
                  </a:lnTo>
                  <a:lnTo>
                    <a:pt x="302537" y="1635557"/>
                  </a:lnTo>
                  <a:lnTo>
                    <a:pt x="302427" y="1635347"/>
                  </a:lnTo>
                  <a:lnTo>
                    <a:pt x="302363" y="1635247"/>
                  </a:lnTo>
                  <a:lnTo>
                    <a:pt x="302295" y="1635151"/>
                  </a:lnTo>
                  <a:lnTo>
                    <a:pt x="302189" y="1635042"/>
                  </a:lnTo>
                  <a:lnTo>
                    <a:pt x="302068" y="1634946"/>
                  </a:lnTo>
                  <a:lnTo>
                    <a:pt x="301816" y="1634759"/>
                  </a:lnTo>
                  <a:lnTo>
                    <a:pt x="301698" y="1634659"/>
                  </a:lnTo>
                  <a:lnTo>
                    <a:pt x="301585" y="1634541"/>
                  </a:lnTo>
                  <a:lnTo>
                    <a:pt x="301268" y="1634154"/>
                  </a:lnTo>
                  <a:lnTo>
                    <a:pt x="301151" y="1634040"/>
                  </a:lnTo>
                  <a:lnTo>
                    <a:pt x="301022" y="1633926"/>
                  </a:lnTo>
                  <a:lnTo>
                    <a:pt x="300886" y="1633821"/>
                  </a:lnTo>
                  <a:lnTo>
                    <a:pt x="300747" y="1633721"/>
                  </a:lnTo>
                  <a:lnTo>
                    <a:pt x="300599" y="1633625"/>
                  </a:lnTo>
                  <a:lnTo>
                    <a:pt x="300452" y="1633543"/>
                  </a:lnTo>
                  <a:lnTo>
                    <a:pt x="300327" y="1633480"/>
                  </a:lnTo>
                  <a:lnTo>
                    <a:pt x="300195" y="1633420"/>
                  </a:lnTo>
                  <a:lnTo>
                    <a:pt x="299931" y="1633320"/>
                  </a:lnTo>
                  <a:lnTo>
                    <a:pt x="299659" y="1633238"/>
                  </a:lnTo>
                  <a:lnTo>
                    <a:pt x="299232" y="1633147"/>
                  </a:lnTo>
                  <a:lnTo>
                    <a:pt x="298975" y="1633079"/>
                  </a:lnTo>
                  <a:lnTo>
                    <a:pt x="298741" y="1633006"/>
                  </a:lnTo>
                  <a:lnTo>
                    <a:pt x="298574" y="1632945"/>
                  </a:lnTo>
                  <a:lnTo>
                    <a:pt x="298250" y="1632828"/>
                  </a:lnTo>
                  <a:lnTo>
                    <a:pt x="298122" y="1632778"/>
                  </a:lnTo>
                  <a:lnTo>
                    <a:pt x="298005" y="1632714"/>
                  </a:lnTo>
                  <a:lnTo>
                    <a:pt x="297910" y="1632632"/>
                  </a:lnTo>
                  <a:lnTo>
                    <a:pt x="297865" y="1632560"/>
                  </a:lnTo>
                  <a:lnTo>
                    <a:pt x="297827" y="1632473"/>
                  </a:lnTo>
                  <a:lnTo>
                    <a:pt x="297763" y="1632300"/>
                  </a:lnTo>
                  <a:lnTo>
                    <a:pt x="297718" y="1632222"/>
                  </a:lnTo>
                  <a:lnTo>
                    <a:pt x="297608" y="1632095"/>
                  </a:lnTo>
                  <a:lnTo>
                    <a:pt x="297402" y="1632168"/>
                  </a:lnTo>
                  <a:lnTo>
                    <a:pt x="297158" y="1632343"/>
                  </a:lnTo>
                  <a:lnTo>
                    <a:pt x="296779" y="1632712"/>
                  </a:lnTo>
                  <a:lnTo>
                    <a:pt x="296116" y="1632924"/>
                  </a:lnTo>
                  <a:lnTo>
                    <a:pt x="296033" y="1632979"/>
                  </a:lnTo>
                  <a:lnTo>
                    <a:pt x="295924" y="1633024"/>
                  </a:lnTo>
                  <a:lnTo>
                    <a:pt x="295807" y="1633056"/>
                  </a:lnTo>
                  <a:lnTo>
                    <a:pt x="295682" y="1633079"/>
                  </a:lnTo>
                  <a:lnTo>
                    <a:pt x="295565" y="1633106"/>
                  </a:lnTo>
                  <a:lnTo>
                    <a:pt x="295448" y="1633147"/>
                  </a:lnTo>
                  <a:lnTo>
                    <a:pt x="295331" y="1633206"/>
                  </a:lnTo>
                  <a:lnTo>
                    <a:pt x="295218" y="1633275"/>
                  </a:lnTo>
                  <a:lnTo>
                    <a:pt x="294998" y="1633425"/>
                  </a:lnTo>
                  <a:lnTo>
                    <a:pt x="294885" y="1633493"/>
                  </a:lnTo>
                  <a:lnTo>
                    <a:pt x="294772" y="1633543"/>
                  </a:lnTo>
                  <a:lnTo>
                    <a:pt x="294659" y="1633589"/>
                  </a:lnTo>
                  <a:lnTo>
                    <a:pt x="294542" y="1633630"/>
                  </a:lnTo>
                  <a:lnTo>
                    <a:pt x="294428" y="1633680"/>
                  </a:lnTo>
                  <a:lnTo>
                    <a:pt x="294017" y="1633849"/>
                  </a:lnTo>
                  <a:lnTo>
                    <a:pt x="293446" y="1634049"/>
                  </a:lnTo>
                  <a:lnTo>
                    <a:pt x="292714" y="1634208"/>
                  </a:lnTo>
                  <a:lnTo>
                    <a:pt x="292070" y="1634522"/>
                  </a:lnTo>
                  <a:lnTo>
                    <a:pt x="291691" y="1635475"/>
                  </a:lnTo>
                  <a:lnTo>
                    <a:pt x="291107" y="1635738"/>
                  </a:lnTo>
                  <a:lnTo>
                    <a:pt x="290446" y="1635864"/>
                  </a:lnTo>
                  <a:lnTo>
                    <a:pt x="290076" y="1635981"/>
                  </a:lnTo>
                  <a:lnTo>
                    <a:pt x="289697" y="1636331"/>
                  </a:lnTo>
                  <a:lnTo>
                    <a:pt x="288846" y="1636677"/>
                  </a:lnTo>
                  <a:lnTo>
                    <a:pt x="288427" y="1637010"/>
                  </a:lnTo>
                  <a:lnTo>
                    <a:pt x="288133" y="1637328"/>
                  </a:lnTo>
                  <a:lnTo>
                    <a:pt x="287917" y="1637524"/>
                  </a:lnTo>
                  <a:lnTo>
                    <a:pt x="287411" y="1637688"/>
                  </a:lnTo>
                  <a:lnTo>
                    <a:pt x="287207" y="1637948"/>
                  </a:lnTo>
                  <a:lnTo>
                    <a:pt x="286875" y="1638039"/>
                  </a:lnTo>
                  <a:lnTo>
                    <a:pt x="286679" y="1637848"/>
                  </a:lnTo>
                  <a:lnTo>
                    <a:pt x="286482" y="1637766"/>
                  </a:lnTo>
                  <a:lnTo>
                    <a:pt x="286229" y="1637825"/>
                  </a:lnTo>
                  <a:lnTo>
                    <a:pt x="286014" y="1638021"/>
                  </a:lnTo>
                  <a:lnTo>
                    <a:pt x="285364" y="1638180"/>
                  </a:lnTo>
                  <a:lnTo>
                    <a:pt x="285081" y="1638317"/>
                  </a:lnTo>
                  <a:lnTo>
                    <a:pt x="284703" y="1638576"/>
                  </a:lnTo>
                  <a:lnTo>
                    <a:pt x="284448" y="1638929"/>
                  </a:lnTo>
                  <a:lnTo>
                    <a:pt x="283938" y="1639615"/>
                  </a:lnTo>
                  <a:lnTo>
                    <a:pt x="283694" y="1639955"/>
                  </a:lnTo>
                  <a:lnTo>
                    <a:pt x="283412" y="1640558"/>
                  </a:lnTo>
                  <a:lnTo>
                    <a:pt x="282994" y="1641200"/>
                  </a:lnTo>
                  <a:lnTo>
                    <a:pt x="282535" y="1641929"/>
                  </a:lnTo>
                  <a:lnTo>
                    <a:pt x="282566" y="1642188"/>
                  </a:lnTo>
                  <a:lnTo>
                    <a:pt x="282736" y="1642525"/>
                  </a:lnTo>
                  <a:lnTo>
                    <a:pt x="282626" y="1642717"/>
                  </a:lnTo>
                  <a:lnTo>
                    <a:pt x="282520" y="1642730"/>
                  </a:lnTo>
                  <a:lnTo>
                    <a:pt x="282143" y="1642309"/>
                  </a:lnTo>
                  <a:lnTo>
                    <a:pt x="281934" y="1642421"/>
                  </a:lnTo>
                  <a:lnTo>
                    <a:pt x="281493" y="1642780"/>
                  </a:lnTo>
                  <a:lnTo>
                    <a:pt x="281223" y="1643292"/>
                  </a:lnTo>
                  <a:lnTo>
                    <a:pt x="281019" y="1643574"/>
                  </a:lnTo>
                  <a:lnTo>
                    <a:pt x="280625" y="1643846"/>
                  </a:lnTo>
                  <a:lnTo>
                    <a:pt x="280002" y="1644255"/>
                  </a:lnTo>
                  <a:lnTo>
                    <a:pt x="279623" y="1644484"/>
                  </a:lnTo>
                  <a:lnTo>
                    <a:pt x="279091" y="1645641"/>
                  </a:lnTo>
                  <a:lnTo>
                    <a:pt x="278997" y="1645969"/>
                  </a:lnTo>
                  <a:lnTo>
                    <a:pt x="278955" y="1646370"/>
                  </a:lnTo>
                  <a:lnTo>
                    <a:pt x="278623" y="1646556"/>
                  </a:lnTo>
                  <a:lnTo>
                    <a:pt x="278423" y="1646852"/>
                  </a:lnTo>
                  <a:lnTo>
                    <a:pt x="277913" y="1647367"/>
                  </a:lnTo>
                  <a:lnTo>
                    <a:pt x="277622" y="1647677"/>
                  </a:lnTo>
                  <a:lnTo>
                    <a:pt x="277324" y="1648688"/>
                  </a:lnTo>
                  <a:lnTo>
                    <a:pt x="277305" y="1649096"/>
                  </a:lnTo>
                  <a:lnTo>
                    <a:pt x="277154" y="1649578"/>
                  </a:lnTo>
                  <a:lnTo>
                    <a:pt x="276793" y="1649932"/>
                  </a:lnTo>
                  <a:lnTo>
                    <a:pt x="276451" y="1650528"/>
                  </a:lnTo>
                  <a:lnTo>
                    <a:pt x="276264" y="1650841"/>
                  </a:lnTo>
                  <a:lnTo>
                    <a:pt x="275651" y="1651214"/>
                  </a:lnTo>
                  <a:lnTo>
                    <a:pt x="274971" y="1651280"/>
                  </a:lnTo>
                  <a:lnTo>
                    <a:pt x="274153" y="1651430"/>
                  </a:lnTo>
                  <a:lnTo>
                    <a:pt x="273230" y="1651558"/>
                  </a:lnTo>
                  <a:lnTo>
                    <a:pt x="272773" y="1651448"/>
                  </a:lnTo>
                  <a:lnTo>
                    <a:pt x="271972" y="1651307"/>
                  </a:lnTo>
                  <a:lnTo>
                    <a:pt x="271337" y="1651179"/>
                  </a:lnTo>
                  <a:lnTo>
                    <a:pt x="270669" y="1651056"/>
                  </a:lnTo>
                  <a:lnTo>
                    <a:pt x="269574" y="1650678"/>
                  </a:lnTo>
                  <a:lnTo>
                    <a:pt x="268954" y="1650742"/>
                  </a:lnTo>
                  <a:lnTo>
                    <a:pt x="268150" y="1650783"/>
                  </a:lnTo>
                  <a:lnTo>
                    <a:pt x="267797" y="1650815"/>
                  </a:lnTo>
                  <a:lnTo>
                    <a:pt x="267432" y="1650847"/>
                  </a:lnTo>
                  <a:lnTo>
                    <a:pt x="267346" y="1650956"/>
                  </a:lnTo>
                  <a:lnTo>
                    <a:pt x="268275" y="1652309"/>
                  </a:lnTo>
                  <a:lnTo>
                    <a:pt x="268637" y="1652878"/>
                  </a:lnTo>
                  <a:lnTo>
                    <a:pt x="268762" y="1653252"/>
                  </a:lnTo>
                  <a:lnTo>
                    <a:pt x="268584" y="1653589"/>
                  </a:lnTo>
                  <a:lnTo>
                    <a:pt x="267938" y="1654249"/>
                  </a:lnTo>
                  <a:lnTo>
                    <a:pt x="267062" y="1655138"/>
                  </a:lnTo>
                  <a:lnTo>
                    <a:pt x="266262" y="1656021"/>
                  </a:lnTo>
                  <a:lnTo>
                    <a:pt x="265268" y="1657110"/>
                  </a:lnTo>
                  <a:lnTo>
                    <a:pt x="264917" y="1657579"/>
                  </a:lnTo>
                  <a:lnTo>
                    <a:pt x="264468" y="1658203"/>
                  </a:lnTo>
                  <a:lnTo>
                    <a:pt x="264094" y="1659182"/>
                  </a:lnTo>
                  <a:lnTo>
                    <a:pt x="264075" y="1660248"/>
                  </a:lnTo>
                  <a:lnTo>
                    <a:pt x="264324" y="1661651"/>
                  </a:lnTo>
                  <a:lnTo>
                    <a:pt x="264490" y="1662836"/>
                  </a:lnTo>
                  <a:lnTo>
                    <a:pt x="264645" y="1663523"/>
                  </a:lnTo>
                  <a:lnTo>
                    <a:pt x="264664" y="1663961"/>
                  </a:lnTo>
                  <a:lnTo>
                    <a:pt x="264811" y="1664899"/>
                  </a:lnTo>
                  <a:lnTo>
                    <a:pt x="264547" y="1665796"/>
                  </a:lnTo>
                  <a:lnTo>
                    <a:pt x="264045" y="1666393"/>
                  </a:lnTo>
                  <a:lnTo>
                    <a:pt x="263410" y="1666707"/>
                  </a:lnTo>
                  <a:lnTo>
                    <a:pt x="262315" y="1666853"/>
                  </a:lnTo>
                  <a:lnTo>
                    <a:pt x="261004" y="1666912"/>
                  </a:lnTo>
                  <a:lnTo>
                    <a:pt x="260732" y="1666908"/>
                  </a:lnTo>
                  <a:lnTo>
                    <a:pt x="260793" y="1666635"/>
                  </a:lnTo>
                  <a:lnTo>
                    <a:pt x="260378" y="1665364"/>
                  </a:lnTo>
                  <a:lnTo>
                    <a:pt x="259883" y="1663983"/>
                  </a:lnTo>
                  <a:lnTo>
                    <a:pt x="259358" y="1662959"/>
                  </a:lnTo>
                  <a:lnTo>
                    <a:pt x="258871" y="1662649"/>
                  </a:lnTo>
                  <a:lnTo>
                    <a:pt x="258028" y="1662357"/>
                  </a:lnTo>
                  <a:lnTo>
                    <a:pt x="257073" y="1662453"/>
                  </a:lnTo>
                  <a:lnTo>
                    <a:pt x="255675" y="1662672"/>
                  </a:lnTo>
                  <a:lnTo>
                    <a:pt x="254633" y="1662981"/>
                  </a:lnTo>
                  <a:lnTo>
                    <a:pt x="253912" y="1663491"/>
                  </a:lnTo>
                  <a:lnTo>
                    <a:pt x="253436" y="1664302"/>
                  </a:lnTo>
                  <a:lnTo>
                    <a:pt x="253338" y="1665095"/>
                  </a:lnTo>
                  <a:lnTo>
                    <a:pt x="253266" y="1665919"/>
                  </a:lnTo>
                  <a:lnTo>
                    <a:pt x="253417" y="1666744"/>
                  </a:lnTo>
                  <a:lnTo>
                    <a:pt x="253900" y="1667245"/>
                  </a:lnTo>
                  <a:lnTo>
                    <a:pt x="254169" y="1667468"/>
                  </a:lnTo>
                  <a:lnTo>
                    <a:pt x="254187" y="1667773"/>
                  </a:lnTo>
                  <a:lnTo>
                    <a:pt x="253443" y="1668197"/>
                  </a:lnTo>
                  <a:lnTo>
                    <a:pt x="253141" y="1668274"/>
                  </a:lnTo>
                  <a:lnTo>
                    <a:pt x="252926" y="1668133"/>
                  </a:lnTo>
                  <a:lnTo>
                    <a:pt x="252624" y="1668265"/>
                  </a:lnTo>
                  <a:lnTo>
                    <a:pt x="252152" y="1668816"/>
                  </a:lnTo>
                  <a:lnTo>
                    <a:pt x="252061" y="1668990"/>
                  </a:lnTo>
                  <a:lnTo>
                    <a:pt x="252004" y="1669085"/>
                  </a:lnTo>
                  <a:lnTo>
                    <a:pt x="251872" y="1669267"/>
                  </a:lnTo>
                  <a:lnTo>
                    <a:pt x="251819" y="1669363"/>
                  </a:lnTo>
                  <a:lnTo>
                    <a:pt x="251770" y="1669500"/>
                  </a:lnTo>
                  <a:lnTo>
                    <a:pt x="251736" y="1669777"/>
                  </a:lnTo>
                  <a:lnTo>
                    <a:pt x="251729" y="1669982"/>
                  </a:lnTo>
                  <a:lnTo>
                    <a:pt x="251721" y="1670087"/>
                  </a:lnTo>
                  <a:lnTo>
                    <a:pt x="251699" y="1670256"/>
                  </a:lnTo>
                  <a:lnTo>
                    <a:pt x="251646" y="1670520"/>
                  </a:lnTo>
                  <a:lnTo>
                    <a:pt x="251619" y="1670693"/>
                  </a:lnTo>
                  <a:lnTo>
                    <a:pt x="251597" y="1670891"/>
                  </a:lnTo>
                  <a:lnTo>
                    <a:pt x="251566" y="1671208"/>
                  </a:lnTo>
                  <a:lnTo>
                    <a:pt x="251544" y="1671381"/>
                  </a:lnTo>
                  <a:lnTo>
                    <a:pt x="251510" y="1671877"/>
                  </a:lnTo>
                  <a:lnTo>
                    <a:pt x="251483" y="1672037"/>
                  </a:lnTo>
                  <a:lnTo>
                    <a:pt x="251412" y="1672219"/>
                  </a:lnTo>
                  <a:lnTo>
                    <a:pt x="251329" y="1672351"/>
                  </a:lnTo>
                  <a:lnTo>
                    <a:pt x="251257" y="1672442"/>
                  </a:lnTo>
                  <a:lnTo>
                    <a:pt x="251177" y="1672529"/>
                  </a:lnTo>
                  <a:lnTo>
                    <a:pt x="251091" y="1672606"/>
                  </a:lnTo>
                  <a:lnTo>
                    <a:pt x="251000" y="1672679"/>
                  </a:lnTo>
                  <a:lnTo>
                    <a:pt x="250906" y="1672747"/>
                  </a:lnTo>
                  <a:lnTo>
                    <a:pt x="250834" y="1672793"/>
                  </a:lnTo>
                  <a:lnTo>
                    <a:pt x="250679" y="1672875"/>
                  </a:lnTo>
                  <a:lnTo>
                    <a:pt x="250596" y="1672911"/>
                  </a:lnTo>
                  <a:lnTo>
                    <a:pt x="250442" y="1672947"/>
                  </a:lnTo>
                  <a:lnTo>
                    <a:pt x="249950" y="1672875"/>
                  </a:lnTo>
                  <a:lnTo>
                    <a:pt x="249773" y="1672939"/>
                  </a:lnTo>
                  <a:lnTo>
                    <a:pt x="249010" y="1673627"/>
                  </a:lnTo>
                  <a:lnTo>
                    <a:pt x="248386" y="1674355"/>
                  </a:lnTo>
                  <a:lnTo>
                    <a:pt x="248046" y="1674647"/>
                  </a:lnTo>
                  <a:lnTo>
                    <a:pt x="248005" y="1674720"/>
                  </a:lnTo>
                  <a:lnTo>
                    <a:pt x="247930" y="1674875"/>
                  </a:lnTo>
                  <a:lnTo>
                    <a:pt x="247865" y="1675030"/>
                  </a:lnTo>
                  <a:lnTo>
                    <a:pt x="247794" y="1675257"/>
                  </a:lnTo>
                  <a:lnTo>
                    <a:pt x="247763" y="1675371"/>
                  </a:lnTo>
                  <a:lnTo>
                    <a:pt x="247737" y="1675490"/>
                  </a:lnTo>
                  <a:lnTo>
                    <a:pt x="247714" y="1675608"/>
                  </a:lnTo>
                  <a:lnTo>
                    <a:pt x="247688" y="1675781"/>
                  </a:lnTo>
                  <a:lnTo>
                    <a:pt x="247669" y="1675963"/>
                  </a:lnTo>
                  <a:lnTo>
                    <a:pt x="247658" y="1676141"/>
                  </a:lnTo>
                  <a:lnTo>
                    <a:pt x="247650" y="1676319"/>
                  </a:lnTo>
                  <a:lnTo>
                    <a:pt x="247642" y="1676642"/>
                  </a:lnTo>
                  <a:lnTo>
                    <a:pt x="247646" y="1676924"/>
                  </a:lnTo>
                  <a:lnTo>
                    <a:pt x="247654" y="1677066"/>
                  </a:lnTo>
                  <a:lnTo>
                    <a:pt x="247676" y="1677280"/>
                  </a:lnTo>
                  <a:lnTo>
                    <a:pt x="247699" y="1677435"/>
                  </a:lnTo>
                  <a:lnTo>
                    <a:pt x="247763" y="1677744"/>
                  </a:lnTo>
                  <a:lnTo>
                    <a:pt x="247850" y="1678054"/>
                  </a:lnTo>
                  <a:lnTo>
                    <a:pt x="248036" y="1678308"/>
                  </a:lnTo>
                  <a:lnTo>
                    <a:pt x="249294" y="1678474"/>
                  </a:lnTo>
                  <a:lnTo>
                    <a:pt x="249547" y="1678585"/>
                  </a:lnTo>
                  <a:lnTo>
                    <a:pt x="249625" y="1678883"/>
                  </a:lnTo>
                  <a:lnTo>
                    <a:pt x="249663" y="1679188"/>
                  </a:lnTo>
                  <a:lnTo>
                    <a:pt x="249693" y="1679330"/>
                  </a:lnTo>
                  <a:lnTo>
                    <a:pt x="249742" y="1679506"/>
                  </a:lnTo>
                  <a:lnTo>
                    <a:pt x="249799" y="1679699"/>
                  </a:lnTo>
                  <a:lnTo>
                    <a:pt x="249840" y="1679817"/>
                  </a:lnTo>
                  <a:lnTo>
                    <a:pt x="249890" y="1679931"/>
                  </a:lnTo>
                  <a:lnTo>
                    <a:pt x="249942" y="1680018"/>
                  </a:lnTo>
                  <a:lnTo>
                    <a:pt x="250003" y="1680104"/>
                  </a:lnTo>
                  <a:lnTo>
                    <a:pt x="250127" y="1680268"/>
                  </a:lnTo>
                  <a:lnTo>
                    <a:pt x="250180" y="1680359"/>
                  </a:lnTo>
                  <a:lnTo>
                    <a:pt x="250267" y="1680550"/>
                  </a:lnTo>
                  <a:lnTo>
                    <a:pt x="250331" y="1680755"/>
                  </a:lnTo>
                  <a:lnTo>
                    <a:pt x="250433" y="1681175"/>
                  </a:lnTo>
                  <a:lnTo>
                    <a:pt x="250494" y="1681380"/>
                  </a:lnTo>
                  <a:lnTo>
                    <a:pt x="250622" y="1681753"/>
                  </a:lnTo>
                  <a:lnTo>
                    <a:pt x="250686" y="1681935"/>
                  </a:lnTo>
                  <a:lnTo>
                    <a:pt x="250826" y="1682300"/>
                  </a:lnTo>
                  <a:lnTo>
                    <a:pt x="251193" y="1683366"/>
                  </a:lnTo>
                  <a:lnTo>
                    <a:pt x="251744" y="1684837"/>
                  </a:lnTo>
                  <a:lnTo>
                    <a:pt x="251785" y="1684910"/>
                  </a:lnTo>
                  <a:lnTo>
                    <a:pt x="251797" y="1685028"/>
                  </a:lnTo>
                  <a:lnTo>
                    <a:pt x="251752" y="1685274"/>
                  </a:lnTo>
                  <a:lnTo>
                    <a:pt x="251699" y="1685493"/>
                  </a:lnTo>
                  <a:lnTo>
                    <a:pt x="251593" y="1685894"/>
                  </a:lnTo>
                  <a:lnTo>
                    <a:pt x="251570" y="1685994"/>
                  </a:lnTo>
                  <a:lnTo>
                    <a:pt x="251551" y="1686153"/>
                  </a:lnTo>
                  <a:lnTo>
                    <a:pt x="251536" y="1686313"/>
                  </a:lnTo>
                  <a:lnTo>
                    <a:pt x="251529" y="1686472"/>
                  </a:lnTo>
                  <a:lnTo>
                    <a:pt x="251517" y="1686632"/>
                  </a:lnTo>
                  <a:lnTo>
                    <a:pt x="251498" y="1686791"/>
                  </a:lnTo>
                  <a:lnTo>
                    <a:pt x="251461" y="1687014"/>
                  </a:lnTo>
                  <a:lnTo>
                    <a:pt x="251438" y="1687128"/>
                  </a:lnTo>
                  <a:lnTo>
                    <a:pt x="251308" y="1688161"/>
                  </a:lnTo>
                  <a:lnTo>
                    <a:pt x="251138" y="1689224"/>
                  </a:lnTo>
                  <a:lnTo>
                    <a:pt x="251198" y="1689703"/>
                  </a:lnTo>
                  <a:lnTo>
                    <a:pt x="251255" y="1690213"/>
                  </a:lnTo>
                  <a:lnTo>
                    <a:pt x="251366" y="1691149"/>
                  </a:lnTo>
                  <a:lnTo>
                    <a:pt x="251057" y="1691596"/>
                  </a:lnTo>
                  <a:lnTo>
                    <a:pt x="250425" y="1692526"/>
                  </a:lnTo>
                  <a:lnTo>
                    <a:pt x="249659" y="1693100"/>
                  </a:lnTo>
                  <a:lnTo>
                    <a:pt x="249187" y="1693538"/>
                  </a:lnTo>
                  <a:lnTo>
                    <a:pt x="249021" y="1693702"/>
                  </a:lnTo>
                  <a:lnTo>
                    <a:pt x="248938" y="1693774"/>
                  </a:lnTo>
                  <a:lnTo>
                    <a:pt x="248859" y="1693852"/>
                  </a:lnTo>
                  <a:lnTo>
                    <a:pt x="248783" y="1693934"/>
                  </a:lnTo>
                  <a:lnTo>
                    <a:pt x="248681" y="1694084"/>
                  </a:lnTo>
                  <a:lnTo>
                    <a:pt x="248621" y="1694225"/>
                  </a:lnTo>
                  <a:lnTo>
                    <a:pt x="248545" y="1694348"/>
                  </a:lnTo>
                  <a:lnTo>
                    <a:pt x="248473" y="1694408"/>
                  </a:lnTo>
                  <a:lnTo>
                    <a:pt x="248386" y="1694453"/>
                  </a:lnTo>
                  <a:lnTo>
                    <a:pt x="248292" y="1694490"/>
                  </a:lnTo>
                  <a:lnTo>
                    <a:pt x="248201" y="1694531"/>
                  </a:lnTo>
                  <a:lnTo>
                    <a:pt x="248115" y="1694576"/>
                  </a:lnTo>
                  <a:lnTo>
                    <a:pt x="248028" y="1694649"/>
                  </a:lnTo>
                  <a:lnTo>
                    <a:pt x="247948" y="1694727"/>
                  </a:lnTo>
                  <a:lnTo>
                    <a:pt x="247790" y="1694895"/>
                  </a:lnTo>
                  <a:lnTo>
                    <a:pt x="247707" y="1694973"/>
                  </a:lnTo>
                  <a:lnTo>
                    <a:pt x="247616" y="1695050"/>
                  </a:lnTo>
                  <a:lnTo>
                    <a:pt x="247423" y="1695187"/>
                  </a:lnTo>
                  <a:lnTo>
                    <a:pt x="247333" y="1695264"/>
                  </a:lnTo>
                  <a:lnTo>
                    <a:pt x="247250" y="1695346"/>
                  </a:lnTo>
                  <a:lnTo>
                    <a:pt x="247189" y="1695433"/>
                  </a:lnTo>
                  <a:lnTo>
                    <a:pt x="247133" y="1695524"/>
                  </a:lnTo>
                  <a:lnTo>
                    <a:pt x="247034" y="1695720"/>
                  </a:lnTo>
                  <a:lnTo>
                    <a:pt x="246982" y="1695815"/>
                  </a:lnTo>
                  <a:lnTo>
                    <a:pt x="246921" y="1695916"/>
                  </a:lnTo>
                  <a:lnTo>
                    <a:pt x="246728" y="1696207"/>
                  </a:lnTo>
                  <a:lnTo>
                    <a:pt x="246668" y="1696307"/>
                  </a:lnTo>
                  <a:lnTo>
                    <a:pt x="246611" y="1696394"/>
                  </a:lnTo>
                  <a:lnTo>
                    <a:pt x="246400" y="1696754"/>
                  </a:lnTo>
                  <a:lnTo>
                    <a:pt x="246151" y="1697127"/>
                  </a:lnTo>
                  <a:lnTo>
                    <a:pt x="246075" y="1697255"/>
                  </a:lnTo>
                  <a:lnTo>
                    <a:pt x="246011" y="1697387"/>
                  </a:lnTo>
                  <a:lnTo>
                    <a:pt x="245947" y="1697537"/>
                  </a:lnTo>
                  <a:lnTo>
                    <a:pt x="245898" y="1697688"/>
                  </a:lnTo>
                  <a:lnTo>
                    <a:pt x="245856" y="1697847"/>
                  </a:lnTo>
                  <a:lnTo>
                    <a:pt x="245784" y="1698166"/>
                  </a:lnTo>
                  <a:lnTo>
                    <a:pt x="245750" y="1698275"/>
                  </a:lnTo>
                  <a:lnTo>
                    <a:pt x="245709" y="1698394"/>
                  </a:lnTo>
                  <a:lnTo>
                    <a:pt x="245675" y="1698512"/>
                  </a:lnTo>
                  <a:lnTo>
                    <a:pt x="245660" y="1698617"/>
                  </a:lnTo>
                  <a:lnTo>
                    <a:pt x="245679" y="1698708"/>
                  </a:lnTo>
                  <a:lnTo>
                    <a:pt x="245735" y="1698776"/>
                  </a:lnTo>
                  <a:lnTo>
                    <a:pt x="245796" y="1698840"/>
                  </a:lnTo>
                  <a:lnTo>
                    <a:pt x="245826" y="1698936"/>
                  </a:lnTo>
                  <a:lnTo>
                    <a:pt x="245799" y="1699068"/>
                  </a:lnTo>
                  <a:lnTo>
                    <a:pt x="245739" y="1699182"/>
                  </a:lnTo>
                  <a:lnTo>
                    <a:pt x="245512" y="1699660"/>
                  </a:lnTo>
                  <a:lnTo>
                    <a:pt x="245414" y="1699856"/>
                  </a:lnTo>
                  <a:lnTo>
                    <a:pt x="245335" y="1700025"/>
                  </a:lnTo>
                  <a:lnTo>
                    <a:pt x="245263" y="1700198"/>
                  </a:lnTo>
                  <a:lnTo>
                    <a:pt x="245206" y="1700371"/>
                  </a:lnTo>
                  <a:lnTo>
                    <a:pt x="245150" y="1700594"/>
                  </a:lnTo>
                  <a:lnTo>
                    <a:pt x="245112" y="1700822"/>
                  </a:lnTo>
                  <a:lnTo>
                    <a:pt x="245086" y="1701054"/>
                  </a:lnTo>
                  <a:lnTo>
                    <a:pt x="245070" y="1701291"/>
                  </a:lnTo>
                  <a:lnTo>
                    <a:pt x="245052" y="1701523"/>
                  </a:lnTo>
                  <a:lnTo>
                    <a:pt x="245040" y="1701929"/>
                  </a:lnTo>
                  <a:lnTo>
                    <a:pt x="245040" y="1702339"/>
                  </a:lnTo>
                  <a:lnTo>
                    <a:pt x="245033" y="1702544"/>
                  </a:lnTo>
                  <a:lnTo>
                    <a:pt x="244991" y="1703291"/>
                  </a:lnTo>
                  <a:lnTo>
                    <a:pt x="244957" y="1703664"/>
                  </a:lnTo>
                  <a:lnTo>
                    <a:pt x="244925" y="1704232"/>
                  </a:lnTo>
                  <a:lnTo>
                    <a:pt x="244613" y="1704835"/>
                  </a:lnTo>
                  <a:lnTo>
                    <a:pt x="244379" y="1705272"/>
                  </a:lnTo>
                  <a:lnTo>
                    <a:pt x="244259" y="1705491"/>
                  </a:lnTo>
                  <a:lnTo>
                    <a:pt x="244070" y="1705801"/>
                  </a:lnTo>
                  <a:lnTo>
                    <a:pt x="243763" y="1706329"/>
                  </a:lnTo>
                  <a:lnTo>
                    <a:pt x="243387" y="1706921"/>
                  </a:lnTo>
                  <a:lnTo>
                    <a:pt x="243186" y="1707231"/>
                  </a:lnTo>
                  <a:lnTo>
                    <a:pt x="243103" y="1707441"/>
                  </a:lnTo>
                  <a:lnTo>
                    <a:pt x="243024" y="1707660"/>
                  </a:lnTo>
                  <a:lnTo>
                    <a:pt x="242843" y="1708849"/>
                  </a:lnTo>
                  <a:lnTo>
                    <a:pt x="242778" y="1709350"/>
                  </a:lnTo>
                  <a:lnTo>
                    <a:pt x="242782" y="1709609"/>
                  </a:lnTo>
                  <a:lnTo>
                    <a:pt x="242797" y="1709874"/>
                  </a:lnTo>
                  <a:lnTo>
                    <a:pt x="242842" y="1710402"/>
                  </a:lnTo>
                  <a:lnTo>
                    <a:pt x="242872" y="1711309"/>
                  </a:lnTo>
                  <a:lnTo>
                    <a:pt x="242872" y="1711627"/>
                  </a:lnTo>
                  <a:lnTo>
                    <a:pt x="242850" y="1711942"/>
                  </a:lnTo>
                  <a:lnTo>
                    <a:pt x="242789" y="1712247"/>
                  </a:lnTo>
                  <a:lnTo>
                    <a:pt x="242736" y="1712456"/>
                  </a:lnTo>
                  <a:lnTo>
                    <a:pt x="242676" y="1712680"/>
                  </a:lnTo>
                  <a:lnTo>
                    <a:pt x="242601" y="1712894"/>
                  </a:lnTo>
                  <a:lnTo>
                    <a:pt x="242506" y="1713072"/>
                  </a:lnTo>
                  <a:lnTo>
                    <a:pt x="242378" y="1713195"/>
                  </a:lnTo>
                  <a:lnTo>
                    <a:pt x="242257" y="1713245"/>
                  </a:lnTo>
                  <a:lnTo>
                    <a:pt x="242121" y="1713277"/>
                  </a:lnTo>
                  <a:lnTo>
                    <a:pt x="241977" y="1713286"/>
                  </a:lnTo>
                  <a:lnTo>
                    <a:pt x="241830" y="1713286"/>
                  </a:lnTo>
                  <a:lnTo>
                    <a:pt x="241690" y="1713277"/>
                  </a:lnTo>
                  <a:lnTo>
                    <a:pt x="241498" y="1713240"/>
                  </a:lnTo>
                  <a:lnTo>
                    <a:pt x="241305" y="1713172"/>
                  </a:lnTo>
                  <a:lnTo>
                    <a:pt x="240931" y="1712985"/>
                  </a:lnTo>
                  <a:lnTo>
                    <a:pt x="240747" y="1712898"/>
                  </a:lnTo>
                  <a:lnTo>
                    <a:pt x="240260" y="1712702"/>
                  </a:lnTo>
                  <a:lnTo>
                    <a:pt x="240073" y="1713148"/>
                  </a:lnTo>
                  <a:lnTo>
                    <a:pt x="239914" y="1713510"/>
                  </a:lnTo>
                  <a:lnTo>
                    <a:pt x="236465" y="1722033"/>
                  </a:lnTo>
                  <a:lnTo>
                    <a:pt x="232731" y="1731266"/>
                  </a:lnTo>
                  <a:lnTo>
                    <a:pt x="232982" y="1732014"/>
                  </a:lnTo>
                  <a:lnTo>
                    <a:pt x="233050" y="1732233"/>
                  </a:lnTo>
                  <a:lnTo>
                    <a:pt x="233105" y="1732452"/>
                  </a:lnTo>
                  <a:lnTo>
                    <a:pt x="233167" y="1732670"/>
                  </a:lnTo>
                  <a:lnTo>
                    <a:pt x="233241" y="1732884"/>
                  </a:lnTo>
                  <a:lnTo>
                    <a:pt x="233332" y="1733085"/>
                  </a:lnTo>
                  <a:lnTo>
                    <a:pt x="233506" y="1733353"/>
                  </a:lnTo>
                  <a:lnTo>
                    <a:pt x="233725" y="1733600"/>
                  </a:lnTo>
                  <a:lnTo>
                    <a:pt x="233967" y="1733832"/>
                  </a:lnTo>
                  <a:lnTo>
                    <a:pt x="234216" y="1734065"/>
                  </a:lnTo>
                  <a:lnTo>
                    <a:pt x="234454" y="1734297"/>
                  </a:lnTo>
                  <a:lnTo>
                    <a:pt x="235100" y="1735030"/>
                  </a:lnTo>
                  <a:lnTo>
                    <a:pt x="235327" y="1735263"/>
                  </a:lnTo>
                  <a:lnTo>
                    <a:pt x="235576" y="1735468"/>
                  </a:lnTo>
                  <a:lnTo>
                    <a:pt x="235803" y="1735618"/>
                  </a:lnTo>
                  <a:lnTo>
                    <a:pt x="236041" y="1735750"/>
                  </a:lnTo>
                  <a:lnTo>
                    <a:pt x="236286" y="1735873"/>
                  </a:lnTo>
                  <a:lnTo>
                    <a:pt x="236789" y="1736105"/>
                  </a:lnTo>
                  <a:lnTo>
                    <a:pt x="236980" y="1736183"/>
                  </a:lnTo>
                  <a:lnTo>
                    <a:pt x="237381" y="1736320"/>
                  </a:lnTo>
                  <a:lnTo>
                    <a:pt x="237573" y="1736397"/>
                  </a:lnTo>
                  <a:lnTo>
                    <a:pt x="237762" y="1736488"/>
                  </a:lnTo>
                  <a:lnTo>
                    <a:pt x="238031" y="1736684"/>
                  </a:lnTo>
                  <a:lnTo>
                    <a:pt x="238276" y="1736921"/>
                  </a:lnTo>
                  <a:lnTo>
                    <a:pt x="238752" y="1737431"/>
                  </a:lnTo>
                  <a:lnTo>
                    <a:pt x="239005" y="1737663"/>
                  </a:lnTo>
                  <a:lnTo>
                    <a:pt x="239236" y="1737837"/>
                  </a:lnTo>
                  <a:lnTo>
                    <a:pt x="239474" y="1738005"/>
                  </a:lnTo>
                  <a:lnTo>
                    <a:pt x="239715" y="1738169"/>
                  </a:lnTo>
                  <a:lnTo>
                    <a:pt x="239965" y="1738319"/>
                  </a:lnTo>
                  <a:lnTo>
                    <a:pt x="240218" y="1738461"/>
                  </a:lnTo>
                  <a:lnTo>
                    <a:pt x="240447" y="1738575"/>
                  </a:lnTo>
                  <a:lnTo>
                    <a:pt x="240683" y="1738675"/>
                  </a:lnTo>
                  <a:lnTo>
                    <a:pt x="241158" y="1738866"/>
                  </a:lnTo>
                  <a:lnTo>
                    <a:pt x="241392" y="1738975"/>
                  </a:lnTo>
                  <a:lnTo>
                    <a:pt x="241554" y="1739071"/>
                  </a:lnTo>
                  <a:lnTo>
                    <a:pt x="241868" y="1739276"/>
                  </a:lnTo>
                  <a:lnTo>
                    <a:pt x="242030" y="1739372"/>
                  </a:lnTo>
                  <a:lnTo>
                    <a:pt x="242200" y="1739440"/>
                  </a:lnTo>
                  <a:lnTo>
                    <a:pt x="242385" y="1739495"/>
                  </a:lnTo>
                  <a:lnTo>
                    <a:pt x="242582" y="1739531"/>
                  </a:lnTo>
                  <a:lnTo>
                    <a:pt x="242782" y="1739549"/>
                  </a:lnTo>
                  <a:lnTo>
                    <a:pt x="242982" y="1739554"/>
                  </a:lnTo>
                  <a:lnTo>
                    <a:pt x="243179" y="1739540"/>
                  </a:lnTo>
                  <a:lnTo>
                    <a:pt x="243283" y="1739531"/>
                  </a:lnTo>
                  <a:lnTo>
                    <a:pt x="243394" y="1739513"/>
                  </a:lnTo>
                  <a:lnTo>
                    <a:pt x="243500" y="1739490"/>
                  </a:lnTo>
                  <a:lnTo>
                    <a:pt x="243710" y="1739431"/>
                  </a:lnTo>
                  <a:lnTo>
                    <a:pt x="243812" y="1739381"/>
                  </a:lnTo>
                  <a:lnTo>
                    <a:pt x="244010" y="1739253"/>
                  </a:lnTo>
                  <a:lnTo>
                    <a:pt x="244107" y="1739208"/>
                  </a:lnTo>
                  <a:lnTo>
                    <a:pt x="244205" y="1739190"/>
                  </a:lnTo>
                  <a:lnTo>
                    <a:pt x="244311" y="1739262"/>
                  </a:lnTo>
                  <a:lnTo>
                    <a:pt x="244424" y="1739440"/>
                  </a:lnTo>
                  <a:lnTo>
                    <a:pt x="244530" y="1739672"/>
                  </a:lnTo>
                  <a:lnTo>
                    <a:pt x="244606" y="1739923"/>
                  </a:lnTo>
                  <a:lnTo>
                    <a:pt x="244636" y="1740142"/>
                  </a:lnTo>
                  <a:lnTo>
                    <a:pt x="244613" y="1740315"/>
                  </a:lnTo>
                  <a:lnTo>
                    <a:pt x="244560" y="1740493"/>
                  </a:lnTo>
                  <a:lnTo>
                    <a:pt x="244481" y="1740666"/>
                  </a:lnTo>
                  <a:lnTo>
                    <a:pt x="244390" y="1740835"/>
                  </a:lnTo>
                  <a:lnTo>
                    <a:pt x="244292" y="1740999"/>
                  </a:lnTo>
                  <a:lnTo>
                    <a:pt x="244190" y="1741163"/>
                  </a:lnTo>
                  <a:lnTo>
                    <a:pt x="244077" y="1741331"/>
                  </a:lnTo>
                  <a:lnTo>
                    <a:pt x="243957" y="1741486"/>
                  </a:lnTo>
                  <a:lnTo>
                    <a:pt x="243816" y="1741618"/>
                  </a:lnTo>
                  <a:lnTo>
                    <a:pt x="243670" y="1741723"/>
                  </a:lnTo>
                  <a:lnTo>
                    <a:pt x="243485" y="1741800"/>
                  </a:lnTo>
                  <a:lnTo>
                    <a:pt x="243281" y="1741841"/>
                  </a:lnTo>
                  <a:lnTo>
                    <a:pt x="243065" y="1741860"/>
                  </a:lnTo>
                  <a:lnTo>
                    <a:pt x="242850" y="1741855"/>
                  </a:lnTo>
                  <a:lnTo>
                    <a:pt x="242646" y="1741828"/>
                  </a:lnTo>
                  <a:lnTo>
                    <a:pt x="242495" y="1741787"/>
                  </a:lnTo>
                  <a:lnTo>
                    <a:pt x="242064" y="1741577"/>
                  </a:lnTo>
                  <a:lnTo>
                    <a:pt x="241917" y="1741527"/>
                  </a:lnTo>
                  <a:lnTo>
                    <a:pt x="241739" y="1741495"/>
                  </a:lnTo>
                  <a:lnTo>
                    <a:pt x="241558" y="1741477"/>
                  </a:lnTo>
                  <a:lnTo>
                    <a:pt x="241373" y="1741468"/>
                  </a:lnTo>
                  <a:lnTo>
                    <a:pt x="241192" y="1741481"/>
                  </a:lnTo>
                  <a:lnTo>
                    <a:pt x="241018" y="1741513"/>
                  </a:lnTo>
                  <a:lnTo>
                    <a:pt x="240732" y="1741645"/>
                  </a:lnTo>
                  <a:lnTo>
                    <a:pt x="240460" y="1741878"/>
                  </a:lnTo>
                  <a:lnTo>
                    <a:pt x="240207" y="1742169"/>
                  </a:lnTo>
                  <a:lnTo>
                    <a:pt x="239976" y="1742488"/>
                  </a:lnTo>
                  <a:lnTo>
                    <a:pt x="239768" y="1742803"/>
                  </a:lnTo>
                  <a:lnTo>
                    <a:pt x="239629" y="1743039"/>
                  </a:lnTo>
                  <a:lnTo>
                    <a:pt x="239504" y="1743285"/>
                  </a:lnTo>
                  <a:lnTo>
                    <a:pt x="239391" y="1743545"/>
                  </a:lnTo>
                  <a:lnTo>
                    <a:pt x="239175" y="1744060"/>
                  </a:lnTo>
                  <a:lnTo>
                    <a:pt x="238949" y="1744575"/>
                  </a:lnTo>
                  <a:lnTo>
                    <a:pt x="238839" y="1744834"/>
                  </a:lnTo>
                  <a:lnTo>
                    <a:pt x="238741" y="1745099"/>
                  </a:lnTo>
                  <a:lnTo>
                    <a:pt x="238658" y="1745363"/>
                  </a:lnTo>
                  <a:lnTo>
                    <a:pt x="238586" y="1745668"/>
                  </a:lnTo>
                  <a:lnTo>
                    <a:pt x="238533" y="1745978"/>
                  </a:lnTo>
                  <a:lnTo>
                    <a:pt x="238488" y="1746288"/>
                  </a:lnTo>
                  <a:lnTo>
                    <a:pt x="238454" y="1746602"/>
                  </a:lnTo>
                  <a:lnTo>
                    <a:pt x="238401" y="1747254"/>
                  </a:lnTo>
                  <a:lnTo>
                    <a:pt x="238386" y="1747591"/>
                  </a:lnTo>
                  <a:lnTo>
                    <a:pt x="238378" y="1747924"/>
                  </a:lnTo>
                  <a:lnTo>
                    <a:pt x="238382" y="1748261"/>
                  </a:lnTo>
                  <a:lnTo>
                    <a:pt x="238397" y="1748598"/>
                  </a:lnTo>
                  <a:lnTo>
                    <a:pt x="238423" y="1748939"/>
                  </a:lnTo>
                  <a:lnTo>
                    <a:pt x="238465" y="1749277"/>
                  </a:lnTo>
                  <a:lnTo>
                    <a:pt x="238514" y="1749614"/>
                  </a:lnTo>
                  <a:lnTo>
                    <a:pt x="238571" y="1749915"/>
                  </a:lnTo>
                  <a:lnTo>
                    <a:pt x="238650" y="1750284"/>
                  </a:lnTo>
                  <a:lnTo>
                    <a:pt x="238703" y="1750780"/>
                  </a:lnTo>
                  <a:lnTo>
                    <a:pt x="238775" y="1751277"/>
                  </a:lnTo>
                  <a:lnTo>
                    <a:pt x="238862" y="1751773"/>
                  </a:lnTo>
                  <a:lnTo>
                    <a:pt x="238964" y="1752265"/>
                  </a:lnTo>
                  <a:lnTo>
                    <a:pt x="239081" y="1752753"/>
                  </a:lnTo>
                  <a:lnTo>
                    <a:pt x="239247" y="1753331"/>
                  </a:lnTo>
                  <a:lnTo>
                    <a:pt x="239440" y="1753910"/>
                  </a:lnTo>
                  <a:lnTo>
                    <a:pt x="239655" y="1754479"/>
                  </a:lnTo>
                  <a:lnTo>
                    <a:pt x="239884" y="1755040"/>
                  </a:lnTo>
                  <a:lnTo>
                    <a:pt x="240127" y="1755596"/>
                  </a:lnTo>
                  <a:lnTo>
                    <a:pt x="240353" y="1756079"/>
                  </a:lnTo>
                  <a:lnTo>
                    <a:pt x="240587" y="1756557"/>
                  </a:lnTo>
                  <a:lnTo>
                    <a:pt x="240836" y="1757027"/>
                  </a:lnTo>
                  <a:lnTo>
                    <a:pt x="241093" y="1757496"/>
                  </a:lnTo>
                  <a:lnTo>
                    <a:pt x="241358" y="1757956"/>
                  </a:lnTo>
                  <a:lnTo>
                    <a:pt x="241770" y="1758648"/>
                  </a:lnTo>
                  <a:lnTo>
                    <a:pt x="241981" y="1758990"/>
                  </a:lnTo>
                  <a:lnTo>
                    <a:pt x="242200" y="1759323"/>
                  </a:lnTo>
                  <a:lnTo>
                    <a:pt x="242427" y="1759656"/>
                  </a:lnTo>
                  <a:lnTo>
                    <a:pt x="242657" y="1759965"/>
                  </a:lnTo>
                  <a:lnTo>
                    <a:pt x="242895" y="1760271"/>
                  </a:lnTo>
                  <a:lnTo>
                    <a:pt x="243632" y="1761177"/>
                  </a:lnTo>
                  <a:lnTo>
                    <a:pt x="244666" y="1762544"/>
                  </a:lnTo>
                  <a:lnTo>
                    <a:pt x="245017" y="1762986"/>
                  </a:lnTo>
                  <a:lnTo>
                    <a:pt x="245391" y="1763419"/>
                  </a:lnTo>
                  <a:lnTo>
                    <a:pt x="245716" y="1763770"/>
                  </a:lnTo>
                  <a:lnTo>
                    <a:pt x="246049" y="1764121"/>
                  </a:lnTo>
                  <a:lnTo>
                    <a:pt x="246393" y="1764458"/>
                  </a:lnTo>
                  <a:lnTo>
                    <a:pt x="246748" y="1764781"/>
                  </a:lnTo>
                  <a:lnTo>
                    <a:pt x="247118" y="1765082"/>
                  </a:lnTo>
                  <a:lnTo>
                    <a:pt x="247487" y="1765355"/>
                  </a:lnTo>
                  <a:lnTo>
                    <a:pt x="247681" y="1765487"/>
                  </a:lnTo>
                  <a:lnTo>
                    <a:pt x="247872" y="1765610"/>
                  </a:lnTo>
                  <a:lnTo>
                    <a:pt x="248073" y="1765715"/>
                  </a:lnTo>
                  <a:lnTo>
                    <a:pt x="248447" y="1765838"/>
                  </a:lnTo>
                  <a:lnTo>
                    <a:pt x="249312" y="1765961"/>
                  </a:lnTo>
                  <a:lnTo>
                    <a:pt x="249648" y="1766043"/>
                  </a:lnTo>
                  <a:lnTo>
                    <a:pt x="249822" y="1766189"/>
                  </a:lnTo>
                  <a:lnTo>
                    <a:pt x="249833" y="1766403"/>
                  </a:lnTo>
                  <a:lnTo>
                    <a:pt x="249758" y="1766640"/>
                  </a:lnTo>
                  <a:lnTo>
                    <a:pt x="249648" y="1766891"/>
                  </a:lnTo>
                  <a:lnTo>
                    <a:pt x="249561" y="1767141"/>
                  </a:lnTo>
                  <a:lnTo>
                    <a:pt x="249538" y="1767378"/>
                  </a:lnTo>
                  <a:lnTo>
                    <a:pt x="249572" y="1767547"/>
                  </a:lnTo>
                  <a:lnTo>
                    <a:pt x="249625" y="1767715"/>
                  </a:lnTo>
                  <a:lnTo>
                    <a:pt x="249693" y="1767879"/>
                  </a:lnTo>
                  <a:lnTo>
                    <a:pt x="249780" y="1768034"/>
                  </a:lnTo>
                  <a:lnTo>
                    <a:pt x="249875" y="1768180"/>
                  </a:lnTo>
                  <a:lnTo>
                    <a:pt x="249984" y="1768289"/>
                  </a:lnTo>
                  <a:lnTo>
                    <a:pt x="250079" y="1768417"/>
                  </a:lnTo>
                  <a:lnTo>
                    <a:pt x="250169" y="1768554"/>
                  </a:lnTo>
                  <a:lnTo>
                    <a:pt x="250241" y="1768699"/>
                  </a:lnTo>
                  <a:lnTo>
                    <a:pt x="250298" y="1768845"/>
                  </a:lnTo>
                  <a:lnTo>
                    <a:pt x="250351" y="1769041"/>
                  </a:lnTo>
                  <a:lnTo>
                    <a:pt x="250366" y="1769146"/>
                  </a:lnTo>
                  <a:lnTo>
                    <a:pt x="250377" y="1769251"/>
                  </a:lnTo>
                  <a:lnTo>
                    <a:pt x="250373" y="1769424"/>
                  </a:lnTo>
                  <a:lnTo>
                    <a:pt x="250347" y="1769565"/>
                  </a:lnTo>
                  <a:lnTo>
                    <a:pt x="250309" y="1769707"/>
                  </a:lnTo>
                  <a:lnTo>
                    <a:pt x="250214" y="1769939"/>
                  </a:lnTo>
                  <a:lnTo>
                    <a:pt x="250082" y="1770167"/>
                  </a:lnTo>
                  <a:lnTo>
                    <a:pt x="249924" y="1770381"/>
                  </a:lnTo>
                  <a:lnTo>
                    <a:pt x="249746" y="1770572"/>
                  </a:lnTo>
                  <a:lnTo>
                    <a:pt x="249550" y="1770732"/>
                  </a:lnTo>
                  <a:lnTo>
                    <a:pt x="249429" y="1770814"/>
                  </a:lnTo>
                  <a:lnTo>
                    <a:pt x="249304" y="1770891"/>
                  </a:lnTo>
                  <a:lnTo>
                    <a:pt x="249168" y="1770959"/>
                  </a:lnTo>
                  <a:lnTo>
                    <a:pt x="249032" y="1771010"/>
                  </a:lnTo>
                  <a:lnTo>
                    <a:pt x="248896" y="1771046"/>
                  </a:lnTo>
                  <a:lnTo>
                    <a:pt x="248749" y="1771064"/>
                  </a:lnTo>
                  <a:lnTo>
                    <a:pt x="248602" y="1771064"/>
                  </a:lnTo>
                  <a:lnTo>
                    <a:pt x="248451" y="1771051"/>
                  </a:lnTo>
                  <a:lnTo>
                    <a:pt x="248156" y="1771005"/>
                  </a:lnTo>
                  <a:lnTo>
                    <a:pt x="247918" y="1770959"/>
                  </a:lnTo>
                  <a:lnTo>
                    <a:pt x="247680" y="1770900"/>
                  </a:lnTo>
                  <a:lnTo>
                    <a:pt x="247450" y="1770823"/>
                  </a:lnTo>
                  <a:lnTo>
                    <a:pt x="247231" y="1770723"/>
                  </a:lnTo>
                  <a:lnTo>
                    <a:pt x="247038" y="1770599"/>
                  </a:lnTo>
                  <a:lnTo>
                    <a:pt x="246921" y="1770486"/>
                  </a:lnTo>
                  <a:lnTo>
                    <a:pt x="246815" y="1770358"/>
                  </a:lnTo>
                  <a:lnTo>
                    <a:pt x="246623" y="1770089"/>
                  </a:lnTo>
                  <a:lnTo>
                    <a:pt x="246517" y="1769962"/>
                  </a:lnTo>
                  <a:lnTo>
                    <a:pt x="246381" y="1769825"/>
                  </a:lnTo>
                  <a:lnTo>
                    <a:pt x="246238" y="1769693"/>
                  </a:lnTo>
                  <a:lnTo>
                    <a:pt x="245943" y="1769442"/>
                  </a:lnTo>
                  <a:lnTo>
                    <a:pt x="245667" y="1769242"/>
                  </a:lnTo>
                  <a:lnTo>
                    <a:pt x="245426" y="1769078"/>
                  </a:lnTo>
                  <a:lnTo>
                    <a:pt x="245301" y="1769000"/>
                  </a:lnTo>
                  <a:lnTo>
                    <a:pt x="245172" y="1768927"/>
                  </a:lnTo>
                  <a:lnTo>
                    <a:pt x="244980" y="1768827"/>
                  </a:lnTo>
                  <a:lnTo>
                    <a:pt x="244580" y="1768654"/>
                  </a:lnTo>
                  <a:lnTo>
                    <a:pt x="243919" y="1768390"/>
                  </a:lnTo>
                  <a:lnTo>
                    <a:pt x="243318" y="1768166"/>
                  </a:lnTo>
                  <a:lnTo>
                    <a:pt x="243107" y="1768084"/>
                  </a:lnTo>
                  <a:lnTo>
                    <a:pt x="242684" y="1767934"/>
                  </a:lnTo>
                  <a:lnTo>
                    <a:pt x="242472" y="1767866"/>
                  </a:lnTo>
                  <a:lnTo>
                    <a:pt x="242015" y="1767743"/>
                  </a:lnTo>
                  <a:lnTo>
                    <a:pt x="241320" y="1767579"/>
                  </a:lnTo>
                  <a:lnTo>
                    <a:pt x="240754" y="1767451"/>
                  </a:lnTo>
                  <a:lnTo>
                    <a:pt x="240482" y="1767378"/>
                  </a:lnTo>
                  <a:lnTo>
                    <a:pt x="240225" y="1767292"/>
                  </a:lnTo>
                  <a:lnTo>
                    <a:pt x="240097" y="1767255"/>
                  </a:lnTo>
                  <a:lnTo>
                    <a:pt x="239964" y="1767228"/>
                  </a:lnTo>
                  <a:lnTo>
                    <a:pt x="239779" y="1767205"/>
                  </a:lnTo>
                  <a:lnTo>
                    <a:pt x="239591" y="1767196"/>
                  </a:lnTo>
                  <a:lnTo>
                    <a:pt x="239020" y="1767210"/>
                  </a:lnTo>
                  <a:lnTo>
                    <a:pt x="238499" y="1767196"/>
                  </a:lnTo>
                  <a:lnTo>
                    <a:pt x="238329" y="1767205"/>
                  </a:lnTo>
                  <a:lnTo>
                    <a:pt x="238159" y="1767223"/>
                  </a:lnTo>
                  <a:lnTo>
                    <a:pt x="237970" y="1767264"/>
                  </a:lnTo>
                  <a:lnTo>
                    <a:pt x="237785" y="1767319"/>
                  </a:lnTo>
                  <a:lnTo>
                    <a:pt x="237600" y="1767383"/>
                  </a:lnTo>
                  <a:lnTo>
                    <a:pt x="237415" y="1767456"/>
                  </a:lnTo>
                  <a:lnTo>
                    <a:pt x="237238" y="1767533"/>
                  </a:lnTo>
                  <a:lnTo>
                    <a:pt x="236894" y="1767670"/>
                  </a:lnTo>
                  <a:lnTo>
                    <a:pt x="236728" y="1767743"/>
                  </a:lnTo>
                  <a:lnTo>
                    <a:pt x="236702" y="1767774"/>
                  </a:lnTo>
                  <a:lnTo>
                    <a:pt x="236614" y="1767879"/>
                  </a:lnTo>
                  <a:lnTo>
                    <a:pt x="236698" y="1767939"/>
                  </a:lnTo>
                  <a:lnTo>
                    <a:pt x="237249" y="1768130"/>
                  </a:lnTo>
                  <a:lnTo>
                    <a:pt x="237385" y="1768253"/>
                  </a:lnTo>
                  <a:lnTo>
                    <a:pt x="237532" y="1768367"/>
                  </a:lnTo>
                  <a:lnTo>
                    <a:pt x="237683" y="1768458"/>
                  </a:lnTo>
                  <a:lnTo>
                    <a:pt x="237838" y="1768531"/>
                  </a:lnTo>
                  <a:lnTo>
                    <a:pt x="237959" y="1768572"/>
                  </a:lnTo>
                  <a:lnTo>
                    <a:pt x="238091" y="1768599"/>
                  </a:lnTo>
                  <a:lnTo>
                    <a:pt x="238220" y="1768617"/>
                  </a:lnTo>
                  <a:lnTo>
                    <a:pt x="238352" y="1768627"/>
                  </a:lnTo>
                  <a:lnTo>
                    <a:pt x="238480" y="1768645"/>
                  </a:lnTo>
                  <a:lnTo>
                    <a:pt x="238714" y="1768668"/>
                  </a:lnTo>
                  <a:lnTo>
                    <a:pt x="239183" y="1768681"/>
                  </a:lnTo>
                  <a:lnTo>
                    <a:pt x="239417" y="1768695"/>
                  </a:lnTo>
                  <a:lnTo>
                    <a:pt x="239647" y="1768718"/>
                  </a:lnTo>
                  <a:lnTo>
                    <a:pt x="239889" y="1768754"/>
                  </a:lnTo>
                  <a:lnTo>
                    <a:pt x="240130" y="1768804"/>
                  </a:lnTo>
                  <a:lnTo>
                    <a:pt x="240606" y="1768914"/>
                  </a:lnTo>
                  <a:lnTo>
                    <a:pt x="241094" y="1769041"/>
                  </a:lnTo>
                  <a:lnTo>
                    <a:pt x="241339" y="1769114"/>
                  </a:lnTo>
                  <a:lnTo>
                    <a:pt x="242072" y="1769346"/>
                  </a:lnTo>
                  <a:lnTo>
                    <a:pt x="242646" y="1769520"/>
                  </a:lnTo>
                  <a:lnTo>
                    <a:pt x="242929" y="1769611"/>
                  </a:lnTo>
                  <a:lnTo>
                    <a:pt x="243209" y="1769711"/>
                  </a:lnTo>
                  <a:lnTo>
                    <a:pt x="243484" y="1769829"/>
                  </a:lnTo>
                  <a:lnTo>
                    <a:pt x="243945" y="1770044"/>
                  </a:lnTo>
                  <a:lnTo>
                    <a:pt x="244172" y="1770167"/>
                  </a:lnTo>
                  <a:lnTo>
                    <a:pt x="244387" y="1770303"/>
                  </a:lnTo>
                  <a:lnTo>
                    <a:pt x="244591" y="1770458"/>
                  </a:lnTo>
                  <a:lnTo>
                    <a:pt x="244776" y="1770622"/>
                  </a:lnTo>
                  <a:lnTo>
                    <a:pt x="244961" y="1770800"/>
                  </a:lnTo>
                  <a:lnTo>
                    <a:pt x="245131" y="1770991"/>
                  </a:lnTo>
                  <a:lnTo>
                    <a:pt x="245259" y="1771210"/>
                  </a:lnTo>
                  <a:lnTo>
                    <a:pt x="245361" y="1771470"/>
                  </a:lnTo>
                  <a:lnTo>
                    <a:pt x="245426" y="1771743"/>
                  </a:lnTo>
                  <a:lnTo>
                    <a:pt x="245452" y="1772016"/>
                  </a:lnTo>
                  <a:lnTo>
                    <a:pt x="245437" y="1772272"/>
                  </a:lnTo>
                  <a:lnTo>
                    <a:pt x="245407" y="1772417"/>
                  </a:lnTo>
                  <a:lnTo>
                    <a:pt x="245361" y="1772559"/>
                  </a:lnTo>
                  <a:lnTo>
                    <a:pt x="245301" y="1772700"/>
                  </a:lnTo>
                  <a:lnTo>
                    <a:pt x="245237" y="1772837"/>
                  </a:lnTo>
                  <a:lnTo>
                    <a:pt x="245169" y="1772973"/>
                  </a:lnTo>
                  <a:lnTo>
                    <a:pt x="245074" y="1773146"/>
                  </a:lnTo>
                  <a:lnTo>
                    <a:pt x="244972" y="1773320"/>
                  </a:lnTo>
                  <a:lnTo>
                    <a:pt x="244859" y="1773488"/>
                  </a:lnTo>
                  <a:lnTo>
                    <a:pt x="244734" y="1773634"/>
                  </a:lnTo>
                  <a:lnTo>
                    <a:pt x="244591" y="1773762"/>
                  </a:lnTo>
                  <a:lnTo>
                    <a:pt x="244447" y="1773848"/>
                  </a:lnTo>
                  <a:lnTo>
                    <a:pt x="244285" y="1773926"/>
                  </a:lnTo>
                  <a:lnTo>
                    <a:pt x="244115" y="1773980"/>
                  </a:lnTo>
                  <a:lnTo>
                    <a:pt x="243941" y="1774026"/>
                  </a:lnTo>
                  <a:lnTo>
                    <a:pt x="243767" y="1774049"/>
                  </a:lnTo>
                  <a:lnTo>
                    <a:pt x="243616" y="1774058"/>
                  </a:lnTo>
                  <a:lnTo>
                    <a:pt x="243462" y="1774049"/>
                  </a:lnTo>
                  <a:lnTo>
                    <a:pt x="243303" y="1774030"/>
                  </a:lnTo>
                  <a:lnTo>
                    <a:pt x="242997" y="1773967"/>
                  </a:lnTo>
                  <a:lnTo>
                    <a:pt x="242733" y="1773880"/>
                  </a:lnTo>
                  <a:lnTo>
                    <a:pt x="242347" y="1773716"/>
                  </a:lnTo>
                  <a:lnTo>
                    <a:pt x="242230" y="1773670"/>
                  </a:lnTo>
                  <a:lnTo>
                    <a:pt x="242000" y="1773570"/>
                  </a:lnTo>
                  <a:lnTo>
                    <a:pt x="241766" y="1773474"/>
                  </a:lnTo>
                  <a:lnTo>
                    <a:pt x="241434" y="1773324"/>
                  </a:lnTo>
                  <a:lnTo>
                    <a:pt x="241320" y="1773279"/>
                  </a:lnTo>
                  <a:lnTo>
                    <a:pt x="240946" y="1773105"/>
                  </a:lnTo>
                  <a:lnTo>
                    <a:pt x="240769" y="1773033"/>
                  </a:lnTo>
                  <a:lnTo>
                    <a:pt x="240512" y="1772941"/>
                  </a:lnTo>
                  <a:lnTo>
                    <a:pt x="239579" y="1772686"/>
                  </a:lnTo>
                  <a:lnTo>
                    <a:pt x="238997" y="1772549"/>
                  </a:lnTo>
                  <a:lnTo>
                    <a:pt x="238699" y="1772499"/>
                  </a:lnTo>
                  <a:lnTo>
                    <a:pt x="238567" y="1772486"/>
                  </a:lnTo>
                  <a:lnTo>
                    <a:pt x="238306" y="1772467"/>
                  </a:lnTo>
                  <a:lnTo>
                    <a:pt x="238042" y="1772463"/>
                  </a:lnTo>
                  <a:lnTo>
                    <a:pt x="237789" y="1772472"/>
                  </a:lnTo>
                  <a:lnTo>
                    <a:pt x="237411" y="1772499"/>
                  </a:lnTo>
                  <a:lnTo>
                    <a:pt x="237249" y="1772527"/>
                  </a:lnTo>
                  <a:lnTo>
                    <a:pt x="237075" y="1772568"/>
                  </a:lnTo>
                  <a:lnTo>
                    <a:pt x="236905" y="1772600"/>
                  </a:lnTo>
                  <a:lnTo>
                    <a:pt x="236769" y="1772613"/>
                  </a:lnTo>
                  <a:lnTo>
                    <a:pt x="236656" y="1772513"/>
                  </a:lnTo>
                  <a:lnTo>
                    <a:pt x="236626" y="1772267"/>
                  </a:lnTo>
                  <a:lnTo>
                    <a:pt x="236550" y="1772212"/>
                  </a:lnTo>
                  <a:lnTo>
                    <a:pt x="236437" y="1772208"/>
                  </a:lnTo>
                  <a:lnTo>
                    <a:pt x="236339" y="1772244"/>
                  </a:lnTo>
                  <a:lnTo>
                    <a:pt x="236339" y="1772372"/>
                  </a:lnTo>
                  <a:lnTo>
                    <a:pt x="236373" y="1772554"/>
                  </a:lnTo>
                  <a:lnTo>
                    <a:pt x="236301" y="1772654"/>
                  </a:lnTo>
                  <a:lnTo>
                    <a:pt x="236210" y="1772663"/>
                  </a:lnTo>
                  <a:lnTo>
                    <a:pt x="235991" y="1772654"/>
                  </a:lnTo>
                  <a:lnTo>
                    <a:pt x="235885" y="1772659"/>
                  </a:lnTo>
                  <a:lnTo>
                    <a:pt x="235727" y="1772695"/>
                  </a:lnTo>
                  <a:lnTo>
                    <a:pt x="235564" y="1772745"/>
                  </a:lnTo>
                  <a:lnTo>
                    <a:pt x="235089" y="1772928"/>
                  </a:lnTo>
                  <a:lnTo>
                    <a:pt x="234896" y="1772992"/>
                  </a:lnTo>
                  <a:lnTo>
                    <a:pt x="234518" y="1773128"/>
                  </a:lnTo>
                  <a:lnTo>
                    <a:pt x="234329" y="1773201"/>
                  </a:lnTo>
                  <a:lnTo>
                    <a:pt x="234144" y="1773283"/>
                  </a:lnTo>
                  <a:lnTo>
                    <a:pt x="233827" y="1773456"/>
                  </a:lnTo>
                  <a:lnTo>
                    <a:pt x="233521" y="1773648"/>
                  </a:lnTo>
                  <a:lnTo>
                    <a:pt x="233219" y="1773830"/>
                  </a:lnTo>
                  <a:lnTo>
                    <a:pt x="232936" y="1774017"/>
                  </a:lnTo>
                  <a:lnTo>
                    <a:pt x="232785" y="1774094"/>
                  </a:lnTo>
                  <a:lnTo>
                    <a:pt x="232634" y="1774149"/>
                  </a:lnTo>
                  <a:lnTo>
                    <a:pt x="232494" y="1774176"/>
                  </a:lnTo>
                  <a:lnTo>
                    <a:pt x="232347" y="1774190"/>
                  </a:lnTo>
                  <a:lnTo>
                    <a:pt x="232199" y="1774190"/>
                  </a:lnTo>
                  <a:lnTo>
                    <a:pt x="231905" y="1774181"/>
                  </a:lnTo>
                  <a:lnTo>
                    <a:pt x="231750" y="1774181"/>
                  </a:lnTo>
                  <a:lnTo>
                    <a:pt x="231437" y="1774163"/>
                  </a:lnTo>
                  <a:lnTo>
                    <a:pt x="231282" y="1774140"/>
                  </a:lnTo>
                  <a:lnTo>
                    <a:pt x="231138" y="1774099"/>
                  </a:lnTo>
                  <a:lnTo>
                    <a:pt x="231021" y="1774053"/>
                  </a:lnTo>
                  <a:lnTo>
                    <a:pt x="230908" y="1773998"/>
                  </a:lnTo>
                  <a:lnTo>
                    <a:pt x="230798" y="1773935"/>
                  </a:lnTo>
                  <a:lnTo>
                    <a:pt x="230696" y="1773862"/>
                  </a:lnTo>
                  <a:lnTo>
                    <a:pt x="230602" y="1773784"/>
                  </a:lnTo>
                  <a:lnTo>
                    <a:pt x="230500" y="1773666"/>
                  </a:lnTo>
                  <a:lnTo>
                    <a:pt x="230409" y="1773534"/>
                  </a:lnTo>
                  <a:lnTo>
                    <a:pt x="230334" y="1773392"/>
                  </a:lnTo>
                  <a:lnTo>
                    <a:pt x="230270" y="1773242"/>
                  </a:lnTo>
                  <a:lnTo>
                    <a:pt x="230220" y="1773096"/>
                  </a:lnTo>
                  <a:lnTo>
                    <a:pt x="230194" y="1772982"/>
                  </a:lnTo>
                  <a:lnTo>
                    <a:pt x="230175" y="1772873"/>
                  </a:lnTo>
                  <a:lnTo>
                    <a:pt x="230160" y="1772645"/>
                  </a:lnTo>
                  <a:lnTo>
                    <a:pt x="230160" y="1772372"/>
                  </a:lnTo>
                  <a:lnTo>
                    <a:pt x="230171" y="1772217"/>
                  </a:lnTo>
                  <a:lnTo>
                    <a:pt x="230186" y="1772062"/>
                  </a:lnTo>
                  <a:lnTo>
                    <a:pt x="230209" y="1771907"/>
                  </a:lnTo>
                  <a:lnTo>
                    <a:pt x="230243" y="1771757"/>
                  </a:lnTo>
                  <a:lnTo>
                    <a:pt x="230292" y="1771579"/>
                  </a:lnTo>
                  <a:lnTo>
                    <a:pt x="230356" y="1771401"/>
                  </a:lnTo>
                  <a:lnTo>
                    <a:pt x="230428" y="1771228"/>
                  </a:lnTo>
                  <a:lnTo>
                    <a:pt x="230511" y="1771060"/>
                  </a:lnTo>
                  <a:lnTo>
                    <a:pt x="230606" y="1770900"/>
                  </a:lnTo>
                  <a:lnTo>
                    <a:pt x="230727" y="1770795"/>
                  </a:lnTo>
                  <a:lnTo>
                    <a:pt x="230851" y="1770704"/>
                  </a:lnTo>
                  <a:lnTo>
                    <a:pt x="231112" y="1770531"/>
                  </a:lnTo>
                  <a:lnTo>
                    <a:pt x="231319" y="1770399"/>
                  </a:lnTo>
                  <a:lnTo>
                    <a:pt x="231535" y="1770271"/>
                  </a:lnTo>
                  <a:lnTo>
                    <a:pt x="231750" y="1770157"/>
                  </a:lnTo>
                  <a:lnTo>
                    <a:pt x="232188" y="1769939"/>
                  </a:lnTo>
                  <a:lnTo>
                    <a:pt x="232430" y="1769825"/>
                  </a:lnTo>
                  <a:lnTo>
                    <a:pt x="232675" y="1769720"/>
                  </a:lnTo>
                  <a:lnTo>
                    <a:pt x="232921" y="1769620"/>
                  </a:lnTo>
                  <a:lnTo>
                    <a:pt x="233170" y="1769524"/>
                  </a:lnTo>
                  <a:lnTo>
                    <a:pt x="233416" y="1769419"/>
                  </a:lnTo>
                  <a:lnTo>
                    <a:pt x="233854" y="1769260"/>
                  </a:lnTo>
                  <a:lnTo>
                    <a:pt x="234069" y="1769178"/>
                  </a:lnTo>
                  <a:lnTo>
                    <a:pt x="234284" y="1769087"/>
                  </a:lnTo>
                  <a:lnTo>
                    <a:pt x="234492" y="1768977"/>
                  </a:lnTo>
                  <a:lnTo>
                    <a:pt x="234613" y="1768900"/>
                  </a:lnTo>
                  <a:lnTo>
                    <a:pt x="234851" y="1768727"/>
                  </a:lnTo>
                  <a:lnTo>
                    <a:pt x="234964" y="1768631"/>
                  </a:lnTo>
                  <a:lnTo>
                    <a:pt x="235074" y="1768531"/>
                  </a:lnTo>
                  <a:lnTo>
                    <a:pt x="235134" y="1768467"/>
                  </a:lnTo>
                  <a:lnTo>
                    <a:pt x="235255" y="1768321"/>
                  </a:lnTo>
                  <a:lnTo>
                    <a:pt x="235319" y="1768194"/>
                  </a:lnTo>
                  <a:lnTo>
                    <a:pt x="235296" y="1768066"/>
                  </a:lnTo>
                  <a:lnTo>
                    <a:pt x="235288" y="1768046"/>
                  </a:lnTo>
                  <a:lnTo>
                    <a:pt x="235251" y="1767952"/>
                  </a:lnTo>
                  <a:lnTo>
                    <a:pt x="235187" y="1767884"/>
                  </a:lnTo>
                  <a:lnTo>
                    <a:pt x="235100" y="1767838"/>
                  </a:lnTo>
                  <a:lnTo>
                    <a:pt x="234998" y="1767797"/>
                  </a:lnTo>
                  <a:lnTo>
                    <a:pt x="234888" y="1767765"/>
                  </a:lnTo>
                  <a:lnTo>
                    <a:pt x="234537" y="1767647"/>
                  </a:lnTo>
                  <a:lnTo>
                    <a:pt x="234409" y="1767611"/>
                  </a:lnTo>
                  <a:lnTo>
                    <a:pt x="234284" y="1767588"/>
                  </a:lnTo>
                  <a:lnTo>
                    <a:pt x="234156" y="1767579"/>
                  </a:lnTo>
                  <a:lnTo>
                    <a:pt x="234020" y="1767588"/>
                  </a:lnTo>
                  <a:lnTo>
                    <a:pt x="233884" y="1767611"/>
                  </a:lnTo>
                  <a:lnTo>
                    <a:pt x="233608" y="1767688"/>
                  </a:lnTo>
                  <a:lnTo>
                    <a:pt x="233280" y="1767788"/>
                  </a:lnTo>
                  <a:lnTo>
                    <a:pt x="233083" y="1767857"/>
                  </a:lnTo>
                  <a:lnTo>
                    <a:pt x="232509" y="1768089"/>
                  </a:lnTo>
                  <a:lnTo>
                    <a:pt x="232332" y="1768157"/>
                  </a:lnTo>
                  <a:lnTo>
                    <a:pt x="231980" y="1768308"/>
                  </a:lnTo>
                  <a:lnTo>
                    <a:pt x="231807" y="1768385"/>
                  </a:lnTo>
                  <a:lnTo>
                    <a:pt x="231637" y="1768472"/>
                  </a:lnTo>
                  <a:lnTo>
                    <a:pt x="231448" y="1768576"/>
                  </a:lnTo>
                  <a:lnTo>
                    <a:pt x="231267" y="1768690"/>
                  </a:lnTo>
                  <a:lnTo>
                    <a:pt x="231085" y="1768813"/>
                  </a:lnTo>
                  <a:lnTo>
                    <a:pt x="230900" y="1768932"/>
                  </a:lnTo>
                  <a:lnTo>
                    <a:pt x="230715" y="1769041"/>
                  </a:lnTo>
                  <a:lnTo>
                    <a:pt x="229865" y="1769469"/>
                  </a:lnTo>
                  <a:lnTo>
                    <a:pt x="229669" y="1769579"/>
                  </a:lnTo>
                  <a:lnTo>
                    <a:pt x="229284" y="1769811"/>
                  </a:lnTo>
                  <a:lnTo>
                    <a:pt x="228895" y="1770039"/>
                  </a:lnTo>
                  <a:lnTo>
                    <a:pt x="228736" y="1770126"/>
                  </a:lnTo>
                  <a:lnTo>
                    <a:pt x="228415" y="1770285"/>
                  </a:lnTo>
                  <a:lnTo>
                    <a:pt x="228260" y="1770372"/>
                  </a:lnTo>
                  <a:lnTo>
                    <a:pt x="227864" y="1770654"/>
                  </a:lnTo>
                  <a:lnTo>
                    <a:pt x="227743" y="1770750"/>
                  </a:lnTo>
                  <a:lnTo>
                    <a:pt x="227656" y="1770855"/>
                  </a:lnTo>
                  <a:lnTo>
                    <a:pt x="227646" y="1770902"/>
                  </a:lnTo>
                  <a:lnTo>
                    <a:pt x="227618" y="1771028"/>
                  </a:lnTo>
                  <a:lnTo>
                    <a:pt x="227645" y="1771169"/>
                  </a:lnTo>
                  <a:lnTo>
                    <a:pt x="227754" y="1771392"/>
                  </a:lnTo>
                  <a:lnTo>
                    <a:pt x="227818" y="1771497"/>
                  </a:lnTo>
                  <a:lnTo>
                    <a:pt x="227890" y="1771602"/>
                  </a:lnTo>
                  <a:lnTo>
                    <a:pt x="228075" y="1771916"/>
                  </a:lnTo>
                  <a:lnTo>
                    <a:pt x="228347" y="1772335"/>
                  </a:lnTo>
                  <a:lnTo>
                    <a:pt x="228479" y="1772549"/>
                  </a:lnTo>
                  <a:lnTo>
                    <a:pt x="228597" y="1772773"/>
                  </a:lnTo>
                  <a:lnTo>
                    <a:pt x="228702" y="1773001"/>
                  </a:lnTo>
                  <a:lnTo>
                    <a:pt x="228804" y="1773233"/>
                  </a:lnTo>
                  <a:lnTo>
                    <a:pt x="228846" y="1773420"/>
                  </a:lnTo>
                  <a:lnTo>
                    <a:pt x="228880" y="1773607"/>
                  </a:lnTo>
                  <a:lnTo>
                    <a:pt x="228906" y="1773793"/>
                  </a:lnTo>
                  <a:lnTo>
                    <a:pt x="228929" y="1773980"/>
                  </a:lnTo>
                  <a:lnTo>
                    <a:pt x="228948" y="1774172"/>
                  </a:lnTo>
                  <a:lnTo>
                    <a:pt x="228959" y="1774322"/>
                  </a:lnTo>
                  <a:lnTo>
                    <a:pt x="228967" y="1774472"/>
                  </a:lnTo>
                  <a:lnTo>
                    <a:pt x="228970" y="1774623"/>
                  </a:lnTo>
                  <a:lnTo>
                    <a:pt x="228967" y="1774773"/>
                  </a:lnTo>
                  <a:lnTo>
                    <a:pt x="228955" y="1774923"/>
                  </a:lnTo>
                  <a:lnTo>
                    <a:pt x="228917" y="1775160"/>
                  </a:lnTo>
                  <a:lnTo>
                    <a:pt x="228861" y="1775397"/>
                  </a:lnTo>
                  <a:lnTo>
                    <a:pt x="228782" y="1775634"/>
                  </a:lnTo>
                  <a:lnTo>
                    <a:pt x="228687" y="1775853"/>
                  </a:lnTo>
                  <a:lnTo>
                    <a:pt x="228570" y="1776058"/>
                  </a:lnTo>
                  <a:lnTo>
                    <a:pt x="228479" y="1776190"/>
                  </a:lnTo>
                  <a:lnTo>
                    <a:pt x="228377" y="1776313"/>
                  </a:lnTo>
                  <a:lnTo>
                    <a:pt x="228155" y="1776541"/>
                  </a:lnTo>
                  <a:lnTo>
                    <a:pt x="227939" y="1776723"/>
                  </a:lnTo>
                  <a:lnTo>
                    <a:pt x="227841" y="1776796"/>
                  </a:lnTo>
                  <a:lnTo>
                    <a:pt x="227384" y="1777092"/>
                  </a:lnTo>
                  <a:lnTo>
                    <a:pt x="227082" y="1777265"/>
                  </a:lnTo>
                  <a:lnTo>
                    <a:pt x="226927" y="1777338"/>
                  </a:lnTo>
                  <a:lnTo>
                    <a:pt x="226772" y="1777397"/>
                  </a:lnTo>
                  <a:lnTo>
                    <a:pt x="226500" y="1777466"/>
                  </a:lnTo>
                  <a:lnTo>
                    <a:pt x="226364" y="1777489"/>
                  </a:lnTo>
                  <a:lnTo>
                    <a:pt x="226225" y="1777507"/>
                  </a:lnTo>
                  <a:lnTo>
                    <a:pt x="225941" y="1777534"/>
                  </a:lnTo>
                  <a:lnTo>
                    <a:pt x="225647" y="1777548"/>
                  </a:lnTo>
                  <a:lnTo>
                    <a:pt x="225500" y="1777543"/>
                  </a:lnTo>
                  <a:lnTo>
                    <a:pt x="225356" y="1777530"/>
                  </a:lnTo>
                  <a:lnTo>
                    <a:pt x="225220" y="1777511"/>
                  </a:lnTo>
                  <a:lnTo>
                    <a:pt x="225084" y="1777484"/>
                  </a:lnTo>
                  <a:lnTo>
                    <a:pt x="224948" y="1777448"/>
                  </a:lnTo>
                  <a:lnTo>
                    <a:pt x="224563" y="1777356"/>
                  </a:lnTo>
                  <a:lnTo>
                    <a:pt x="224223" y="1777284"/>
                  </a:lnTo>
                  <a:lnTo>
                    <a:pt x="224110" y="1777256"/>
                  </a:lnTo>
                  <a:lnTo>
                    <a:pt x="223838" y="1777188"/>
                  </a:lnTo>
                  <a:lnTo>
                    <a:pt x="223656" y="1777133"/>
                  </a:lnTo>
                  <a:lnTo>
                    <a:pt x="223532" y="1777092"/>
                  </a:lnTo>
                  <a:lnTo>
                    <a:pt x="223169" y="1776956"/>
                  </a:lnTo>
                  <a:lnTo>
                    <a:pt x="223048" y="1776919"/>
                  </a:lnTo>
                  <a:lnTo>
                    <a:pt x="222955" y="1776896"/>
                  </a:lnTo>
                  <a:lnTo>
                    <a:pt x="222772" y="1776860"/>
                  </a:lnTo>
                  <a:lnTo>
                    <a:pt x="222591" y="1776819"/>
                  </a:lnTo>
                  <a:lnTo>
                    <a:pt x="222466" y="1776778"/>
                  </a:lnTo>
                  <a:lnTo>
                    <a:pt x="222086" y="1776641"/>
                  </a:lnTo>
                  <a:lnTo>
                    <a:pt x="221961" y="1776600"/>
                  </a:lnTo>
                  <a:lnTo>
                    <a:pt x="221814" y="1776559"/>
                  </a:lnTo>
                  <a:lnTo>
                    <a:pt x="221663" y="1776523"/>
                  </a:lnTo>
                  <a:lnTo>
                    <a:pt x="221213" y="1776427"/>
                  </a:lnTo>
                  <a:lnTo>
                    <a:pt x="221077" y="1776395"/>
                  </a:lnTo>
                  <a:lnTo>
                    <a:pt x="220665" y="1776313"/>
                  </a:lnTo>
                  <a:lnTo>
                    <a:pt x="220374" y="1776231"/>
                  </a:lnTo>
                  <a:lnTo>
                    <a:pt x="220061" y="1776122"/>
                  </a:lnTo>
                  <a:lnTo>
                    <a:pt x="219910" y="1776063"/>
                  </a:lnTo>
                  <a:lnTo>
                    <a:pt x="219770" y="1775958"/>
                  </a:lnTo>
                  <a:lnTo>
                    <a:pt x="219706" y="1775899"/>
                  </a:lnTo>
                  <a:lnTo>
                    <a:pt x="219061" y="1775634"/>
                  </a:lnTo>
                  <a:lnTo>
                    <a:pt x="218863" y="1775520"/>
                  </a:lnTo>
                  <a:lnTo>
                    <a:pt x="218746" y="1775424"/>
                  </a:lnTo>
                  <a:lnTo>
                    <a:pt x="218532" y="1775206"/>
                  </a:lnTo>
                  <a:lnTo>
                    <a:pt x="218320" y="1774982"/>
                  </a:lnTo>
                  <a:lnTo>
                    <a:pt x="218116" y="1774787"/>
                  </a:lnTo>
                  <a:lnTo>
                    <a:pt x="218018" y="1774686"/>
                  </a:lnTo>
                  <a:lnTo>
                    <a:pt x="217916" y="1774591"/>
                  </a:lnTo>
                  <a:lnTo>
                    <a:pt x="217720" y="1774395"/>
                  </a:lnTo>
                  <a:lnTo>
                    <a:pt x="217531" y="1774199"/>
                  </a:lnTo>
                  <a:lnTo>
                    <a:pt x="217346" y="1773998"/>
                  </a:lnTo>
                  <a:lnTo>
                    <a:pt x="217202" y="1773834"/>
                  </a:lnTo>
                  <a:lnTo>
                    <a:pt x="216783" y="1773329"/>
                  </a:lnTo>
                  <a:lnTo>
                    <a:pt x="216416" y="1772919"/>
                  </a:lnTo>
                  <a:lnTo>
                    <a:pt x="216303" y="1772800"/>
                  </a:lnTo>
                  <a:lnTo>
                    <a:pt x="216186" y="1772695"/>
                  </a:lnTo>
                  <a:lnTo>
                    <a:pt x="216057" y="1772609"/>
                  </a:lnTo>
                  <a:lnTo>
                    <a:pt x="215944" y="1772563"/>
                  </a:lnTo>
                  <a:lnTo>
                    <a:pt x="215823" y="1772536"/>
                  </a:lnTo>
                  <a:lnTo>
                    <a:pt x="215579" y="1772490"/>
                  </a:lnTo>
                  <a:lnTo>
                    <a:pt x="215103" y="1772363"/>
                  </a:lnTo>
                  <a:lnTo>
                    <a:pt x="214989" y="1772317"/>
                  </a:lnTo>
                  <a:lnTo>
                    <a:pt x="214887" y="1772262"/>
                  </a:lnTo>
                  <a:lnTo>
                    <a:pt x="214763" y="1772208"/>
                  </a:lnTo>
                  <a:lnTo>
                    <a:pt x="214715" y="1772104"/>
                  </a:lnTo>
                  <a:lnTo>
                    <a:pt x="214598" y="1772169"/>
                  </a:lnTo>
                  <a:lnTo>
                    <a:pt x="214469" y="1772250"/>
                  </a:lnTo>
                  <a:lnTo>
                    <a:pt x="214513" y="1772285"/>
                  </a:lnTo>
                  <a:lnTo>
                    <a:pt x="214619" y="1772385"/>
                  </a:lnTo>
                  <a:lnTo>
                    <a:pt x="214714" y="1772490"/>
                  </a:lnTo>
                  <a:lnTo>
                    <a:pt x="214816" y="1772650"/>
                  </a:lnTo>
                  <a:lnTo>
                    <a:pt x="214901" y="1772814"/>
                  </a:lnTo>
                  <a:lnTo>
                    <a:pt x="214940" y="1772901"/>
                  </a:lnTo>
                  <a:lnTo>
                    <a:pt x="214982" y="1773060"/>
                  </a:lnTo>
                  <a:lnTo>
                    <a:pt x="215001" y="1773233"/>
                  </a:lnTo>
                  <a:lnTo>
                    <a:pt x="215012" y="1773406"/>
                  </a:lnTo>
                  <a:lnTo>
                    <a:pt x="215031" y="1773579"/>
                  </a:lnTo>
                  <a:lnTo>
                    <a:pt x="215076" y="1773739"/>
                  </a:lnTo>
                  <a:lnTo>
                    <a:pt x="215167" y="1773912"/>
                  </a:lnTo>
                  <a:lnTo>
                    <a:pt x="215280" y="1774071"/>
                  </a:lnTo>
                  <a:lnTo>
                    <a:pt x="215411" y="1774226"/>
                  </a:lnTo>
                  <a:lnTo>
                    <a:pt x="215681" y="1774527"/>
                  </a:lnTo>
                  <a:lnTo>
                    <a:pt x="215827" y="1774700"/>
                  </a:lnTo>
                  <a:lnTo>
                    <a:pt x="216137" y="1775033"/>
                  </a:lnTo>
                  <a:lnTo>
                    <a:pt x="216292" y="1775192"/>
                  </a:lnTo>
                  <a:lnTo>
                    <a:pt x="216454" y="1775351"/>
                  </a:lnTo>
                  <a:lnTo>
                    <a:pt x="216601" y="1775488"/>
                  </a:lnTo>
                  <a:lnTo>
                    <a:pt x="216907" y="1775762"/>
                  </a:lnTo>
                  <a:lnTo>
                    <a:pt x="217221" y="1776017"/>
                  </a:lnTo>
                  <a:lnTo>
                    <a:pt x="217478" y="1776277"/>
                  </a:lnTo>
                  <a:lnTo>
                    <a:pt x="217663" y="1776441"/>
                  </a:lnTo>
                  <a:lnTo>
                    <a:pt x="217859" y="1776605"/>
                  </a:lnTo>
                  <a:lnTo>
                    <a:pt x="218260" y="1776910"/>
                  </a:lnTo>
                  <a:lnTo>
                    <a:pt x="218468" y="1777051"/>
                  </a:lnTo>
                  <a:lnTo>
                    <a:pt x="218679" y="1777183"/>
                  </a:lnTo>
                  <a:lnTo>
                    <a:pt x="218999" y="1777352"/>
                  </a:lnTo>
                  <a:lnTo>
                    <a:pt x="219337" y="1777498"/>
                  </a:lnTo>
                  <a:lnTo>
                    <a:pt x="219676" y="1777625"/>
                  </a:lnTo>
                  <a:lnTo>
                    <a:pt x="220367" y="1777848"/>
                  </a:lnTo>
                  <a:lnTo>
                    <a:pt x="220639" y="1777917"/>
                  </a:lnTo>
                  <a:lnTo>
                    <a:pt x="221187" y="1778017"/>
                  </a:lnTo>
                  <a:lnTo>
                    <a:pt x="221459" y="1778085"/>
                  </a:lnTo>
                  <a:lnTo>
                    <a:pt x="221719" y="1778181"/>
                  </a:lnTo>
                  <a:lnTo>
                    <a:pt x="222048" y="1778340"/>
                  </a:lnTo>
                  <a:lnTo>
                    <a:pt x="222207" y="1778432"/>
                  </a:lnTo>
                  <a:lnTo>
                    <a:pt x="222354" y="1778537"/>
                  </a:lnTo>
                  <a:lnTo>
                    <a:pt x="222358" y="1778619"/>
                  </a:lnTo>
                  <a:lnTo>
                    <a:pt x="222407" y="1778714"/>
                  </a:lnTo>
                  <a:lnTo>
                    <a:pt x="222479" y="1778819"/>
                  </a:lnTo>
                  <a:lnTo>
                    <a:pt x="222547" y="1778929"/>
                  </a:lnTo>
                  <a:lnTo>
                    <a:pt x="222600" y="1779033"/>
                  </a:lnTo>
                  <a:lnTo>
                    <a:pt x="222634" y="1779170"/>
                  </a:lnTo>
                  <a:lnTo>
                    <a:pt x="222655" y="1779316"/>
                  </a:lnTo>
                  <a:lnTo>
                    <a:pt x="222668" y="1779457"/>
                  </a:lnTo>
                  <a:lnTo>
                    <a:pt x="222668" y="1779603"/>
                  </a:lnTo>
                  <a:lnTo>
                    <a:pt x="222651" y="1779744"/>
                  </a:lnTo>
                  <a:lnTo>
                    <a:pt x="222437" y="1780072"/>
                  </a:lnTo>
                  <a:lnTo>
                    <a:pt x="222278" y="1780286"/>
                  </a:lnTo>
                  <a:lnTo>
                    <a:pt x="222135" y="1780468"/>
                  </a:lnTo>
                  <a:lnTo>
                    <a:pt x="221908" y="1780737"/>
                  </a:lnTo>
                  <a:lnTo>
                    <a:pt x="221606" y="1781075"/>
                  </a:lnTo>
                  <a:lnTo>
                    <a:pt x="221534" y="1781161"/>
                  </a:lnTo>
                  <a:lnTo>
                    <a:pt x="221398" y="1781330"/>
                  </a:lnTo>
                  <a:lnTo>
                    <a:pt x="221209" y="1781589"/>
                  </a:lnTo>
                  <a:lnTo>
                    <a:pt x="221145" y="1781694"/>
                  </a:lnTo>
                  <a:lnTo>
                    <a:pt x="221088" y="1781804"/>
                  </a:lnTo>
                  <a:lnTo>
                    <a:pt x="220926" y="1782136"/>
                  </a:lnTo>
                  <a:lnTo>
                    <a:pt x="220862" y="1782255"/>
                  </a:lnTo>
                  <a:lnTo>
                    <a:pt x="220794" y="1782369"/>
                  </a:lnTo>
                  <a:lnTo>
                    <a:pt x="220597" y="1782724"/>
                  </a:lnTo>
                  <a:lnTo>
                    <a:pt x="220537" y="1782879"/>
                  </a:lnTo>
                  <a:lnTo>
                    <a:pt x="220473" y="1783029"/>
                  </a:lnTo>
                  <a:lnTo>
                    <a:pt x="220352" y="1783339"/>
                  </a:lnTo>
                  <a:lnTo>
                    <a:pt x="220182" y="1783726"/>
                  </a:lnTo>
                  <a:lnTo>
                    <a:pt x="220125" y="1783845"/>
                  </a:lnTo>
                  <a:lnTo>
                    <a:pt x="220076" y="1783963"/>
                  </a:lnTo>
                  <a:lnTo>
                    <a:pt x="220035" y="1784086"/>
                  </a:lnTo>
                  <a:lnTo>
                    <a:pt x="219993" y="1784246"/>
                  </a:lnTo>
                  <a:lnTo>
                    <a:pt x="219963" y="1784410"/>
                  </a:lnTo>
                  <a:lnTo>
                    <a:pt x="219921" y="1784738"/>
                  </a:lnTo>
                  <a:lnTo>
                    <a:pt x="219895" y="1785043"/>
                  </a:lnTo>
                  <a:lnTo>
                    <a:pt x="219876" y="1785594"/>
                  </a:lnTo>
                  <a:lnTo>
                    <a:pt x="219857" y="1785886"/>
                  </a:lnTo>
                  <a:lnTo>
                    <a:pt x="219842" y="1786178"/>
                  </a:lnTo>
                  <a:lnTo>
                    <a:pt x="219842" y="1786323"/>
                  </a:lnTo>
                  <a:lnTo>
                    <a:pt x="219865" y="1786647"/>
                  </a:lnTo>
                  <a:lnTo>
                    <a:pt x="219884" y="1786807"/>
                  </a:lnTo>
                  <a:lnTo>
                    <a:pt x="219914" y="1786961"/>
                  </a:lnTo>
                  <a:lnTo>
                    <a:pt x="219959" y="1787112"/>
                  </a:lnTo>
                  <a:lnTo>
                    <a:pt x="220016" y="1787239"/>
                  </a:lnTo>
                  <a:lnTo>
                    <a:pt x="220080" y="1787358"/>
                  </a:lnTo>
                  <a:lnTo>
                    <a:pt x="220156" y="1787476"/>
                  </a:lnTo>
                  <a:lnTo>
                    <a:pt x="220235" y="1787590"/>
                  </a:lnTo>
                  <a:lnTo>
                    <a:pt x="220409" y="1787804"/>
                  </a:lnTo>
                  <a:lnTo>
                    <a:pt x="220503" y="1787909"/>
                  </a:lnTo>
                  <a:lnTo>
                    <a:pt x="220703" y="1788101"/>
                  </a:lnTo>
                  <a:lnTo>
                    <a:pt x="220813" y="1788187"/>
                  </a:lnTo>
                  <a:lnTo>
                    <a:pt x="220911" y="1788110"/>
                  </a:lnTo>
                  <a:lnTo>
                    <a:pt x="221002" y="1788019"/>
                  </a:lnTo>
                  <a:lnTo>
                    <a:pt x="221088" y="1787918"/>
                  </a:lnTo>
                  <a:lnTo>
                    <a:pt x="221164" y="1787813"/>
                  </a:lnTo>
                  <a:lnTo>
                    <a:pt x="221228" y="1787704"/>
                  </a:lnTo>
                  <a:lnTo>
                    <a:pt x="221281" y="1787567"/>
                  </a:lnTo>
                  <a:lnTo>
                    <a:pt x="221319" y="1787426"/>
                  </a:lnTo>
                  <a:lnTo>
                    <a:pt x="221341" y="1787276"/>
                  </a:lnTo>
                  <a:lnTo>
                    <a:pt x="221379" y="1786970"/>
                  </a:lnTo>
                  <a:lnTo>
                    <a:pt x="221398" y="1786793"/>
                  </a:lnTo>
                  <a:lnTo>
                    <a:pt x="221409" y="1786615"/>
                  </a:lnTo>
                  <a:lnTo>
                    <a:pt x="221425" y="1786255"/>
                  </a:lnTo>
                  <a:lnTo>
                    <a:pt x="221440" y="1786077"/>
                  </a:lnTo>
                  <a:lnTo>
                    <a:pt x="221458" y="1785941"/>
                  </a:lnTo>
                  <a:lnTo>
                    <a:pt x="221527" y="1785526"/>
                  </a:lnTo>
                  <a:lnTo>
                    <a:pt x="221545" y="1785389"/>
                  </a:lnTo>
                  <a:lnTo>
                    <a:pt x="221557" y="1785266"/>
                  </a:lnTo>
                  <a:lnTo>
                    <a:pt x="221572" y="1785020"/>
                  </a:lnTo>
                  <a:lnTo>
                    <a:pt x="221583" y="1784893"/>
                  </a:lnTo>
                  <a:lnTo>
                    <a:pt x="221629" y="1784624"/>
                  </a:lnTo>
                  <a:lnTo>
                    <a:pt x="221704" y="1784328"/>
                  </a:lnTo>
                  <a:lnTo>
                    <a:pt x="221749" y="1784186"/>
                  </a:lnTo>
                  <a:lnTo>
                    <a:pt x="221832" y="1783945"/>
                  </a:lnTo>
                  <a:lnTo>
                    <a:pt x="221908" y="1783754"/>
                  </a:lnTo>
                  <a:lnTo>
                    <a:pt x="222048" y="1783430"/>
                  </a:lnTo>
                  <a:lnTo>
                    <a:pt x="222172" y="1783170"/>
                  </a:lnTo>
                  <a:lnTo>
                    <a:pt x="222320" y="1782924"/>
                  </a:lnTo>
                  <a:lnTo>
                    <a:pt x="222388" y="1782847"/>
                  </a:lnTo>
                  <a:lnTo>
                    <a:pt x="222539" y="1782701"/>
                  </a:lnTo>
                  <a:lnTo>
                    <a:pt x="222603" y="1782624"/>
                  </a:lnTo>
                  <a:lnTo>
                    <a:pt x="222667" y="1782473"/>
                  </a:lnTo>
                  <a:lnTo>
                    <a:pt x="222686" y="1782323"/>
                  </a:lnTo>
                  <a:lnTo>
                    <a:pt x="222675" y="1782173"/>
                  </a:lnTo>
                  <a:lnTo>
                    <a:pt x="222875" y="1781949"/>
                  </a:lnTo>
                  <a:lnTo>
                    <a:pt x="223109" y="1781699"/>
                  </a:lnTo>
                  <a:lnTo>
                    <a:pt x="223351" y="1781457"/>
                  </a:lnTo>
                  <a:lnTo>
                    <a:pt x="223604" y="1781229"/>
                  </a:lnTo>
                  <a:lnTo>
                    <a:pt x="223864" y="1781015"/>
                  </a:lnTo>
                  <a:lnTo>
                    <a:pt x="224129" y="1780815"/>
                  </a:lnTo>
                  <a:lnTo>
                    <a:pt x="224382" y="1780637"/>
                  </a:lnTo>
                  <a:lnTo>
                    <a:pt x="224646" y="1780473"/>
                  </a:lnTo>
                  <a:lnTo>
                    <a:pt x="224914" y="1780318"/>
                  </a:lnTo>
                  <a:lnTo>
                    <a:pt x="225186" y="1780177"/>
                  </a:lnTo>
                  <a:lnTo>
                    <a:pt x="225462" y="1780058"/>
                  </a:lnTo>
                  <a:lnTo>
                    <a:pt x="225760" y="1779949"/>
                  </a:lnTo>
                  <a:lnTo>
                    <a:pt x="226066" y="1779858"/>
                  </a:lnTo>
                  <a:lnTo>
                    <a:pt x="226376" y="1779785"/>
                  </a:lnTo>
                  <a:lnTo>
                    <a:pt x="226689" y="1779726"/>
                  </a:lnTo>
                  <a:lnTo>
                    <a:pt x="227003" y="1779680"/>
                  </a:lnTo>
                  <a:lnTo>
                    <a:pt x="227282" y="1779648"/>
                  </a:lnTo>
                  <a:lnTo>
                    <a:pt x="227566" y="1779630"/>
                  </a:lnTo>
                  <a:lnTo>
                    <a:pt x="227849" y="1779626"/>
                  </a:lnTo>
                  <a:lnTo>
                    <a:pt x="228132" y="1779630"/>
                  </a:lnTo>
                  <a:lnTo>
                    <a:pt x="228411" y="1779648"/>
                  </a:lnTo>
                  <a:lnTo>
                    <a:pt x="228691" y="1779676"/>
                  </a:lnTo>
                  <a:lnTo>
                    <a:pt x="228970" y="1779712"/>
                  </a:lnTo>
                  <a:lnTo>
                    <a:pt x="229250" y="1779762"/>
                  </a:lnTo>
                  <a:lnTo>
                    <a:pt x="229526" y="1779826"/>
                  </a:lnTo>
                  <a:lnTo>
                    <a:pt x="229797" y="1779899"/>
                  </a:lnTo>
                  <a:lnTo>
                    <a:pt x="230066" y="1779990"/>
                  </a:lnTo>
                  <a:lnTo>
                    <a:pt x="230326" y="1780090"/>
                  </a:lnTo>
                  <a:lnTo>
                    <a:pt x="230591" y="1780204"/>
                  </a:lnTo>
                  <a:lnTo>
                    <a:pt x="230847" y="1780332"/>
                  </a:lnTo>
                  <a:lnTo>
                    <a:pt x="231365" y="1780610"/>
                  </a:lnTo>
                  <a:lnTo>
                    <a:pt x="231633" y="1780760"/>
                  </a:lnTo>
                  <a:lnTo>
                    <a:pt x="231894" y="1780920"/>
                  </a:lnTo>
                  <a:lnTo>
                    <a:pt x="232135" y="1781106"/>
                  </a:lnTo>
                  <a:lnTo>
                    <a:pt x="232358" y="1781316"/>
                  </a:lnTo>
                  <a:lnTo>
                    <a:pt x="232524" y="1781512"/>
                  </a:lnTo>
                  <a:lnTo>
                    <a:pt x="232687" y="1781717"/>
                  </a:lnTo>
                  <a:lnTo>
                    <a:pt x="232834" y="1781945"/>
                  </a:lnTo>
                  <a:lnTo>
                    <a:pt x="232955" y="1782177"/>
                  </a:lnTo>
                  <a:lnTo>
                    <a:pt x="233034" y="1782419"/>
                  </a:lnTo>
                  <a:lnTo>
                    <a:pt x="233057" y="1782601"/>
                  </a:lnTo>
                  <a:lnTo>
                    <a:pt x="233060" y="1782783"/>
                  </a:lnTo>
                  <a:lnTo>
                    <a:pt x="233053" y="1782970"/>
                  </a:lnTo>
                  <a:lnTo>
                    <a:pt x="233030" y="1783152"/>
                  </a:lnTo>
                  <a:lnTo>
                    <a:pt x="232989" y="1783330"/>
                  </a:lnTo>
                  <a:lnTo>
                    <a:pt x="232936" y="1783498"/>
                  </a:lnTo>
                  <a:lnTo>
                    <a:pt x="232872" y="1783672"/>
                  </a:lnTo>
                  <a:lnTo>
                    <a:pt x="232789" y="1783836"/>
                  </a:lnTo>
                  <a:lnTo>
                    <a:pt x="232694" y="1783986"/>
                  </a:lnTo>
                  <a:lnTo>
                    <a:pt x="232588" y="1784127"/>
                  </a:lnTo>
                  <a:lnTo>
                    <a:pt x="232471" y="1784241"/>
                  </a:lnTo>
                  <a:lnTo>
                    <a:pt x="232343" y="1784346"/>
                  </a:lnTo>
                  <a:lnTo>
                    <a:pt x="232207" y="1784442"/>
                  </a:lnTo>
                  <a:lnTo>
                    <a:pt x="232063" y="1784524"/>
                  </a:lnTo>
                  <a:lnTo>
                    <a:pt x="231916" y="1784597"/>
                  </a:lnTo>
                  <a:lnTo>
                    <a:pt x="231739" y="1784665"/>
                  </a:lnTo>
                  <a:lnTo>
                    <a:pt x="231550" y="1784724"/>
                  </a:lnTo>
                  <a:lnTo>
                    <a:pt x="231357" y="1784765"/>
                  </a:lnTo>
                  <a:lnTo>
                    <a:pt x="231161" y="1784788"/>
                  </a:lnTo>
                  <a:lnTo>
                    <a:pt x="230976" y="1784783"/>
                  </a:lnTo>
                  <a:lnTo>
                    <a:pt x="230798" y="1784756"/>
                  </a:lnTo>
                  <a:lnTo>
                    <a:pt x="230621" y="1784706"/>
                  </a:lnTo>
                  <a:lnTo>
                    <a:pt x="230447" y="1784638"/>
                  </a:lnTo>
                  <a:lnTo>
                    <a:pt x="230273" y="1784556"/>
                  </a:lnTo>
                  <a:lnTo>
                    <a:pt x="230111" y="1784469"/>
                  </a:lnTo>
                  <a:lnTo>
                    <a:pt x="229960" y="1784373"/>
                  </a:lnTo>
                  <a:lnTo>
                    <a:pt x="229816" y="1784264"/>
                  </a:lnTo>
                  <a:lnTo>
                    <a:pt x="229537" y="1784032"/>
                  </a:lnTo>
                  <a:lnTo>
                    <a:pt x="229390" y="1783931"/>
                  </a:lnTo>
                  <a:lnTo>
                    <a:pt x="229250" y="1783840"/>
                  </a:lnTo>
                  <a:lnTo>
                    <a:pt x="228963" y="1783676"/>
                  </a:lnTo>
                  <a:lnTo>
                    <a:pt x="228815" y="1783608"/>
                  </a:lnTo>
                  <a:lnTo>
                    <a:pt x="228664" y="1783549"/>
                  </a:lnTo>
                  <a:lnTo>
                    <a:pt x="228468" y="1783498"/>
                  </a:lnTo>
                  <a:lnTo>
                    <a:pt x="228264" y="1783462"/>
                  </a:lnTo>
                  <a:lnTo>
                    <a:pt x="228053" y="1783448"/>
                  </a:lnTo>
                  <a:lnTo>
                    <a:pt x="227845" y="1783448"/>
                  </a:lnTo>
                  <a:lnTo>
                    <a:pt x="227637" y="1783462"/>
                  </a:lnTo>
                  <a:lnTo>
                    <a:pt x="227452" y="1783489"/>
                  </a:lnTo>
                  <a:lnTo>
                    <a:pt x="227263" y="1783530"/>
                  </a:lnTo>
                  <a:lnTo>
                    <a:pt x="227078" y="1783585"/>
                  </a:lnTo>
                  <a:lnTo>
                    <a:pt x="226897" y="1783649"/>
                  </a:lnTo>
                  <a:lnTo>
                    <a:pt x="226720" y="1783722"/>
                  </a:lnTo>
                  <a:lnTo>
                    <a:pt x="226504" y="1783813"/>
                  </a:lnTo>
                  <a:lnTo>
                    <a:pt x="226285" y="1783922"/>
                  </a:lnTo>
                  <a:lnTo>
                    <a:pt x="226077" y="1784045"/>
                  </a:lnTo>
                  <a:lnTo>
                    <a:pt x="225889" y="1784186"/>
                  </a:lnTo>
                  <a:lnTo>
                    <a:pt x="225722" y="1784341"/>
                  </a:lnTo>
                  <a:lnTo>
                    <a:pt x="225624" y="1784474"/>
                  </a:lnTo>
                  <a:lnTo>
                    <a:pt x="225534" y="1784615"/>
                  </a:lnTo>
                  <a:lnTo>
                    <a:pt x="225451" y="1784761"/>
                  </a:lnTo>
                  <a:lnTo>
                    <a:pt x="225382" y="1784916"/>
                  </a:lnTo>
                  <a:lnTo>
                    <a:pt x="225322" y="1785070"/>
                  </a:lnTo>
                  <a:lnTo>
                    <a:pt x="225269" y="1785239"/>
                  </a:lnTo>
                  <a:lnTo>
                    <a:pt x="225231" y="1785412"/>
                  </a:lnTo>
                  <a:lnTo>
                    <a:pt x="225201" y="1785585"/>
                  </a:lnTo>
                  <a:lnTo>
                    <a:pt x="225182" y="1785763"/>
                  </a:lnTo>
                  <a:lnTo>
                    <a:pt x="225171" y="1785941"/>
                  </a:lnTo>
                  <a:lnTo>
                    <a:pt x="225164" y="1786146"/>
                  </a:lnTo>
                  <a:lnTo>
                    <a:pt x="225167" y="1786351"/>
                  </a:lnTo>
                  <a:lnTo>
                    <a:pt x="225182" y="1786556"/>
                  </a:lnTo>
                  <a:lnTo>
                    <a:pt x="225213" y="1786756"/>
                  </a:lnTo>
                  <a:lnTo>
                    <a:pt x="225265" y="1786952"/>
                  </a:lnTo>
                  <a:lnTo>
                    <a:pt x="225341" y="1787148"/>
                  </a:lnTo>
                  <a:lnTo>
                    <a:pt x="225432" y="1787340"/>
                  </a:lnTo>
                  <a:lnTo>
                    <a:pt x="225545" y="1787526"/>
                  </a:lnTo>
                  <a:lnTo>
                    <a:pt x="225670" y="1787700"/>
                  </a:lnTo>
                  <a:lnTo>
                    <a:pt x="225968" y="1788046"/>
                  </a:lnTo>
                  <a:lnTo>
                    <a:pt x="226149" y="1788219"/>
                  </a:lnTo>
                  <a:lnTo>
                    <a:pt x="226338" y="1788374"/>
                  </a:lnTo>
                  <a:lnTo>
                    <a:pt x="226531" y="1788502"/>
                  </a:lnTo>
                  <a:lnTo>
                    <a:pt x="226750" y="1788620"/>
                  </a:lnTo>
                  <a:lnTo>
                    <a:pt x="226980" y="1788711"/>
                  </a:lnTo>
                  <a:lnTo>
                    <a:pt x="227222" y="1788779"/>
                  </a:lnTo>
                  <a:lnTo>
                    <a:pt x="227467" y="1788825"/>
                  </a:lnTo>
                  <a:lnTo>
                    <a:pt x="227705" y="1788848"/>
                  </a:lnTo>
                  <a:lnTo>
                    <a:pt x="228004" y="1788852"/>
                  </a:lnTo>
                  <a:lnTo>
                    <a:pt x="228306" y="1788825"/>
                  </a:lnTo>
                  <a:lnTo>
                    <a:pt x="228608" y="1788761"/>
                  </a:lnTo>
                  <a:lnTo>
                    <a:pt x="228899" y="1788666"/>
                  </a:lnTo>
                  <a:lnTo>
                    <a:pt x="229171" y="1788533"/>
                  </a:lnTo>
                  <a:lnTo>
                    <a:pt x="229386" y="1788388"/>
                  </a:lnTo>
                  <a:lnTo>
                    <a:pt x="229594" y="1788214"/>
                  </a:lnTo>
                  <a:lnTo>
                    <a:pt x="229794" y="1788014"/>
                  </a:lnTo>
                  <a:lnTo>
                    <a:pt x="229983" y="1787804"/>
                  </a:lnTo>
                  <a:lnTo>
                    <a:pt x="230160" y="1787590"/>
                  </a:lnTo>
                  <a:lnTo>
                    <a:pt x="230273" y="1787435"/>
                  </a:lnTo>
                  <a:lnTo>
                    <a:pt x="230379" y="1787271"/>
                  </a:lnTo>
                  <a:lnTo>
                    <a:pt x="230481" y="1787103"/>
                  </a:lnTo>
                  <a:lnTo>
                    <a:pt x="230591" y="1786943"/>
                  </a:lnTo>
                  <a:lnTo>
                    <a:pt x="230711" y="1786802"/>
                  </a:lnTo>
                  <a:lnTo>
                    <a:pt x="230844" y="1786674"/>
                  </a:lnTo>
                  <a:lnTo>
                    <a:pt x="230983" y="1786560"/>
                  </a:lnTo>
                  <a:lnTo>
                    <a:pt x="231134" y="1786456"/>
                  </a:lnTo>
                  <a:lnTo>
                    <a:pt x="231286" y="1786369"/>
                  </a:lnTo>
                  <a:lnTo>
                    <a:pt x="231444" y="1786296"/>
                  </a:lnTo>
                  <a:lnTo>
                    <a:pt x="231618" y="1786241"/>
                  </a:lnTo>
                  <a:lnTo>
                    <a:pt x="231799" y="1786205"/>
                  </a:lnTo>
                  <a:lnTo>
                    <a:pt x="231988" y="1786187"/>
                  </a:lnTo>
                  <a:lnTo>
                    <a:pt x="232173" y="1786187"/>
                  </a:lnTo>
                  <a:lnTo>
                    <a:pt x="232358" y="1786200"/>
                  </a:lnTo>
                  <a:lnTo>
                    <a:pt x="232524" y="1786237"/>
                  </a:lnTo>
                  <a:lnTo>
                    <a:pt x="232690" y="1786282"/>
                  </a:lnTo>
                  <a:lnTo>
                    <a:pt x="232857" y="1786351"/>
                  </a:lnTo>
                  <a:lnTo>
                    <a:pt x="233015" y="1786428"/>
                  </a:lnTo>
                  <a:lnTo>
                    <a:pt x="233166" y="1786519"/>
                  </a:lnTo>
                  <a:lnTo>
                    <a:pt x="233298" y="1786611"/>
                  </a:lnTo>
                  <a:lnTo>
                    <a:pt x="233427" y="1786711"/>
                  </a:lnTo>
                  <a:lnTo>
                    <a:pt x="233570" y="1786898"/>
                  </a:lnTo>
                  <a:lnTo>
                    <a:pt x="233695" y="1787103"/>
                  </a:lnTo>
                  <a:lnTo>
                    <a:pt x="233797" y="1787326"/>
                  </a:lnTo>
                  <a:lnTo>
                    <a:pt x="233880" y="1787549"/>
                  </a:lnTo>
                  <a:lnTo>
                    <a:pt x="233937" y="1787777"/>
                  </a:lnTo>
                  <a:lnTo>
                    <a:pt x="233967" y="1788032"/>
                  </a:lnTo>
                  <a:lnTo>
                    <a:pt x="233963" y="1788301"/>
                  </a:lnTo>
                  <a:lnTo>
                    <a:pt x="233929" y="1788570"/>
                  </a:lnTo>
                  <a:lnTo>
                    <a:pt x="233876" y="1788834"/>
                  </a:lnTo>
                  <a:lnTo>
                    <a:pt x="233797" y="1789085"/>
                  </a:lnTo>
                  <a:lnTo>
                    <a:pt x="233714" y="1789285"/>
                  </a:lnTo>
                  <a:lnTo>
                    <a:pt x="233612" y="1789481"/>
                  </a:lnTo>
                  <a:lnTo>
                    <a:pt x="233491" y="1789673"/>
                  </a:lnTo>
                  <a:lnTo>
                    <a:pt x="233367" y="1789859"/>
                  </a:lnTo>
                  <a:lnTo>
                    <a:pt x="233234" y="1790037"/>
                  </a:lnTo>
                  <a:lnTo>
                    <a:pt x="233057" y="1790251"/>
                  </a:lnTo>
                  <a:lnTo>
                    <a:pt x="232868" y="1790456"/>
                  </a:lnTo>
                  <a:lnTo>
                    <a:pt x="232668" y="1790652"/>
                  </a:lnTo>
                  <a:lnTo>
                    <a:pt x="231924" y="1791331"/>
                  </a:lnTo>
                  <a:lnTo>
                    <a:pt x="231754" y="1791481"/>
                  </a:lnTo>
                  <a:lnTo>
                    <a:pt x="231576" y="1791623"/>
                  </a:lnTo>
                  <a:lnTo>
                    <a:pt x="231395" y="1791750"/>
                  </a:lnTo>
                  <a:lnTo>
                    <a:pt x="231202" y="1791864"/>
                  </a:lnTo>
                  <a:lnTo>
                    <a:pt x="231002" y="1791964"/>
                  </a:lnTo>
                  <a:lnTo>
                    <a:pt x="230798" y="1792060"/>
                  </a:lnTo>
                  <a:lnTo>
                    <a:pt x="230379" y="1792233"/>
                  </a:lnTo>
                  <a:lnTo>
                    <a:pt x="230202" y="1792311"/>
                  </a:lnTo>
                  <a:lnTo>
                    <a:pt x="229831" y="1792447"/>
                  </a:lnTo>
                  <a:lnTo>
                    <a:pt x="229646" y="1792511"/>
                  </a:lnTo>
                  <a:lnTo>
                    <a:pt x="229461" y="1792561"/>
                  </a:lnTo>
                  <a:lnTo>
                    <a:pt x="229227" y="1792611"/>
                  </a:lnTo>
                  <a:lnTo>
                    <a:pt x="228989" y="1792648"/>
                  </a:lnTo>
                  <a:lnTo>
                    <a:pt x="228748" y="1792675"/>
                  </a:lnTo>
                  <a:lnTo>
                    <a:pt x="228510" y="1792693"/>
                  </a:lnTo>
                  <a:lnTo>
                    <a:pt x="228268" y="1792698"/>
                  </a:lnTo>
                  <a:lnTo>
                    <a:pt x="228011" y="1792698"/>
                  </a:lnTo>
                  <a:lnTo>
                    <a:pt x="227758" y="1792689"/>
                  </a:lnTo>
                  <a:lnTo>
                    <a:pt x="227244" y="1792639"/>
                  </a:lnTo>
                  <a:lnTo>
                    <a:pt x="226723" y="1792575"/>
                  </a:lnTo>
                  <a:lnTo>
                    <a:pt x="226451" y="1792539"/>
                  </a:lnTo>
                  <a:lnTo>
                    <a:pt x="226183" y="1792493"/>
                  </a:lnTo>
                  <a:lnTo>
                    <a:pt x="225923" y="1792434"/>
                  </a:lnTo>
                  <a:lnTo>
                    <a:pt x="225670" y="1792352"/>
                  </a:lnTo>
                  <a:lnTo>
                    <a:pt x="225416" y="1792247"/>
                  </a:lnTo>
                  <a:lnTo>
                    <a:pt x="225175" y="1792115"/>
                  </a:lnTo>
                  <a:lnTo>
                    <a:pt x="224937" y="1791969"/>
                  </a:lnTo>
                  <a:lnTo>
                    <a:pt x="224061" y="1791399"/>
                  </a:lnTo>
                  <a:lnTo>
                    <a:pt x="223860" y="1791258"/>
                  </a:lnTo>
                  <a:lnTo>
                    <a:pt x="223664" y="1791112"/>
                  </a:lnTo>
                  <a:lnTo>
                    <a:pt x="223475" y="1790957"/>
                  </a:lnTo>
                  <a:lnTo>
                    <a:pt x="223339" y="1790834"/>
                  </a:lnTo>
                  <a:lnTo>
                    <a:pt x="223207" y="1790702"/>
                  </a:lnTo>
                  <a:lnTo>
                    <a:pt x="222826" y="1790306"/>
                  </a:lnTo>
                  <a:lnTo>
                    <a:pt x="222558" y="1789996"/>
                  </a:lnTo>
                  <a:lnTo>
                    <a:pt x="222425" y="1789837"/>
                  </a:lnTo>
                  <a:lnTo>
                    <a:pt x="222286" y="1789695"/>
                  </a:lnTo>
                  <a:lnTo>
                    <a:pt x="222131" y="1789581"/>
                  </a:lnTo>
                  <a:lnTo>
                    <a:pt x="222052" y="1789531"/>
                  </a:lnTo>
                  <a:lnTo>
                    <a:pt x="221893" y="1789440"/>
                  </a:lnTo>
                  <a:lnTo>
                    <a:pt x="221806" y="1789408"/>
                  </a:lnTo>
                  <a:lnTo>
                    <a:pt x="221723" y="1789390"/>
                  </a:lnTo>
                  <a:lnTo>
                    <a:pt x="221632" y="1789381"/>
                  </a:lnTo>
                  <a:lnTo>
                    <a:pt x="221538" y="1789385"/>
                  </a:lnTo>
                  <a:lnTo>
                    <a:pt x="221443" y="1789399"/>
                  </a:lnTo>
                  <a:lnTo>
                    <a:pt x="221349" y="1789422"/>
                  </a:lnTo>
                  <a:lnTo>
                    <a:pt x="221266" y="1789454"/>
                  </a:lnTo>
                  <a:lnTo>
                    <a:pt x="221281" y="1789577"/>
                  </a:lnTo>
                  <a:lnTo>
                    <a:pt x="221285" y="1789718"/>
                  </a:lnTo>
                  <a:lnTo>
                    <a:pt x="221277" y="1789864"/>
                  </a:lnTo>
                  <a:lnTo>
                    <a:pt x="221262" y="1790010"/>
                  </a:lnTo>
                  <a:lnTo>
                    <a:pt x="221251" y="1790155"/>
                  </a:lnTo>
                  <a:lnTo>
                    <a:pt x="221255" y="1790301"/>
                  </a:lnTo>
                  <a:lnTo>
                    <a:pt x="221281" y="1790470"/>
                  </a:lnTo>
                  <a:lnTo>
                    <a:pt x="221315" y="1790638"/>
                  </a:lnTo>
                  <a:lnTo>
                    <a:pt x="221364" y="1790807"/>
                  </a:lnTo>
                  <a:lnTo>
                    <a:pt x="221425" y="1790967"/>
                  </a:lnTo>
                  <a:lnTo>
                    <a:pt x="221489" y="1791121"/>
                  </a:lnTo>
                  <a:lnTo>
                    <a:pt x="221617" y="1791322"/>
                  </a:lnTo>
                  <a:lnTo>
                    <a:pt x="221772" y="1791509"/>
                  </a:lnTo>
                  <a:lnTo>
                    <a:pt x="221942" y="1791677"/>
                  </a:lnTo>
                  <a:lnTo>
                    <a:pt x="222123" y="1791837"/>
                  </a:lnTo>
                  <a:lnTo>
                    <a:pt x="222301" y="1792001"/>
                  </a:lnTo>
                  <a:lnTo>
                    <a:pt x="222508" y="1792201"/>
                  </a:lnTo>
                  <a:lnTo>
                    <a:pt x="222724" y="1792393"/>
                  </a:lnTo>
                  <a:lnTo>
                    <a:pt x="222943" y="1792580"/>
                  </a:lnTo>
                  <a:lnTo>
                    <a:pt x="223169" y="1792753"/>
                  </a:lnTo>
                  <a:lnTo>
                    <a:pt x="223396" y="1792917"/>
                  </a:lnTo>
                  <a:lnTo>
                    <a:pt x="223672" y="1793090"/>
                  </a:lnTo>
                  <a:lnTo>
                    <a:pt x="223955" y="1793245"/>
                  </a:lnTo>
                  <a:lnTo>
                    <a:pt x="224246" y="1793386"/>
                  </a:lnTo>
                  <a:lnTo>
                    <a:pt x="224540" y="1793518"/>
                  </a:lnTo>
                  <a:lnTo>
                    <a:pt x="224835" y="1793641"/>
                  </a:lnTo>
                  <a:lnTo>
                    <a:pt x="225145" y="1793755"/>
                  </a:lnTo>
                  <a:lnTo>
                    <a:pt x="225462" y="1793860"/>
                  </a:lnTo>
                  <a:lnTo>
                    <a:pt x="225783" y="1793951"/>
                  </a:lnTo>
                  <a:lnTo>
                    <a:pt x="226104" y="1794038"/>
                  </a:lnTo>
                  <a:lnTo>
                    <a:pt x="226429" y="1794115"/>
                  </a:lnTo>
                  <a:lnTo>
                    <a:pt x="226708" y="1794170"/>
                  </a:lnTo>
                  <a:lnTo>
                    <a:pt x="227278" y="1794252"/>
                  </a:lnTo>
                  <a:lnTo>
                    <a:pt x="227558" y="1794297"/>
                  </a:lnTo>
                  <a:lnTo>
                    <a:pt x="227837" y="1794366"/>
                  </a:lnTo>
                  <a:lnTo>
                    <a:pt x="228113" y="1794443"/>
                  </a:lnTo>
                  <a:lnTo>
                    <a:pt x="228389" y="1794530"/>
                  </a:lnTo>
                  <a:lnTo>
                    <a:pt x="228661" y="1794630"/>
                  </a:lnTo>
                  <a:lnTo>
                    <a:pt x="228925" y="1794748"/>
                  </a:lnTo>
                  <a:lnTo>
                    <a:pt x="229114" y="1794913"/>
                  </a:lnTo>
                  <a:lnTo>
                    <a:pt x="229291" y="1795090"/>
                  </a:lnTo>
                  <a:lnTo>
                    <a:pt x="229458" y="1795286"/>
                  </a:lnTo>
                  <a:lnTo>
                    <a:pt x="229609" y="1795487"/>
                  </a:lnTo>
                  <a:lnTo>
                    <a:pt x="229741" y="1795701"/>
                  </a:lnTo>
                  <a:lnTo>
                    <a:pt x="229850" y="1795915"/>
                  </a:lnTo>
                  <a:lnTo>
                    <a:pt x="229948" y="1796143"/>
                  </a:lnTo>
                  <a:lnTo>
                    <a:pt x="230028" y="1796380"/>
                  </a:lnTo>
                  <a:lnTo>
                    <a:pt x="230092" y="1796621"/>
                  </a:lnTo>
                  <a:lnTo>
                    <a:pt x="230134" y="1796858"/>
                  </a:lnTo>
                  <a:lnTo>
                    <a:pt x="230149" y="1797059"/>
                  </a:lnTo>
                  <a:lnTo>
                    <a:pt x="230153" y="1797255"/>
                  </a:lnTo>
                  <a:lnTo>
                    <a:pt x="230141" y="1797455"/>
                  </a:lnTo>
                  <a:lnTo>
                    <a:pt x="230122" y="1797656"/>
                  </a:lnTo>
                  <a:lnTo>
                    <a:pt x="230088" y="1797852"/>
                  </a:lnTo>
                  <a:lnTo>
                    <a:pt x="230032" y="1798084"/>
                  </a:lnTo>
                  <a:lnTo>
                    <a:pt x="229952" y="1798307"/>
                  </a:lnTo>
                  <a:lnTo>
                    <a:pt x="229858" y="1798535"/>
                  </a:lnTo>
                  <a:lnTo>
                    <a:pt x="229760" y="1798754"/>
                  </a:lnTo>
                  <a:lnTo>
                    <a:pt x="229495" y="1799319"/>
                  </a:lnTo>
                  <a:lnTo>
                    <a:pt x="229322" y="1799656"/>
                  </a:lnTo>
                  <a:lnTo>
                    <a:pt x="229227" y="1799820"/>
                  </a:lnTo>
                  <a:lnTo>
                    <a:pt x="229031" y="1800148"/>
                  </a:lnTo>
                  <a:lnTo>
                    <a:pt x="228929" y="1800308"/>
                  </a:lnTo>
                  <a:lnTo>
                    <a:pt x="228706" y="1800617"/>
                  </a:lnTo>
                  <a:lnTo>
                    <a:pt x="228438" y="1800945"/>
                  </a:lnTo>
                  <a:lnTo>
                    <a:pt x="228147" y="1801260"/>
                  </a:lnTo>
                  <a:lnTo>
                    <a:pt x="227747" y="1801684"/>
                  </a:lnTo>
                  <a:lnTo>
                    <a:pt x="227618" y="1801816"/>
                  </a:lnTo>
                  <a:lnTo>
                    <a:pt x="227346" y="1802071"/>
                  </a:lnTo>
                  <a:lnTo>
                    <a:pt x="227116" y="1802258"/>
                  </a:lnTo>
                  <a:lnTo>
                    <a:pt x="226878" y="1802440"/>
                  </a:lnTo>
                  <a:lnTo>
                    <a:pt x="226633" y="1802613"/>
                  </a:lnTo>
                  <a:lnTo>
                    <a:pt x="226383" y="1802777"/>
                  </a:lnTo>
                  <a:lnTo>
                    <a:pt x="226138" y="1802946"/>
                  </a:lnTo>
                  <a:lnTo>
                    <a:pt x="225549" y="1803361"/>
                  </a:lnTo>
                  <a:lnTo>
                    <a:pt x="225345" y="1803488"/>
                  </a:lnTo>
                  <a:lnTo>
                    <a:pt x="225137" y="1803597"/>
                  </a:lnTo>
                  <a:lnTo>
                    <a:pt x="224948" y="1803680"/>
                  </a:lnTo>
                  <a:lnTo>
                    <a:pt x="224756" y="1803748"/>
                  </a:lnTo>
                  <a:lnTo>
                    <a:pt x="224559" y="1803812"/>
                  </a:lnTo>
                  <a:lnTo>
                    <a:pt x="224363" y="1803866"/>
                  </a:lnTo>
                  <a:lnTo>
                    <a:pt x="224000" y="1803976"/>
                  </a:lnTo>
                  <a:lnTo>
                    <a:pt x="223834" y="1804021"/>
                  </a:lnTo>
                  <a:lnTo>
                    <a:pt x="223502" y="1804103"/>
                  </a:lnTo>
                  <a:lnTo>
                    <a:pt x="223336" y="1804140"/>
                  </a:lnTo>
                  <a:lnTo>
                    <a:pt x="223143" y="1804172"/>
                  </a:lnTo>
                  <a:lnTo>
                    <a:pt x="222558" y="1804235"/>
                  </a:lnTo>
                  <a:lnTo>
                    <a:pt x="222237" y="1804281"/>
                  </a:lnTo>
                  <a:lnTo>
                    <a:pt x="221976" y="1804326"/>
                  </a:lnTo>
                  <a:lnTo>
                    <a:pt x="221719" y="1804386"/>
                  </a:lnTo>
                  <a:lnTo>
                    <a:pt x="221515" y="1804440"/>
                  </a:lnTo>
                  <a:lnTo>
                    <a:pt x="221413" y="1804472"/>
                  </a:lnTo>
                  <a:lnTo>
                    <a:pt x="221319" y="1804509"/>
                  </a:lnTo>
                  <a:lnTo>
                    <a:pt x="221236" y="1804563"/>
                  </a:lnTo>
                  <a:lnTo>
                    <a:pt x="221179" y="1805010"/>
                  </a:lnTo>
                  <a:lnTo>
                    <a:pt x="220998" y="1806359"/>
                  </a:lnTo>
                  <a:lnTo>
                    <a:pt x="220937" y="1806805"/>
                  </a:lnTo>
                  <a:lnTo>
                    <a:pt x="220847" y="1807439"/>
                  </a:lnTo>
                  <a:lnTo>
                    <a:pt x="220805" y="1807758"/>
                  </a:lnTo>
                  <a:lnTo>
                    <a:pt x="220756" y="1808077"/>
                  </a:lnTo>
                  <a:lnTo>
                    <a:pt x="220684" y="1808578"/>
                  </a:lnTo>
                  <a:lnTo>
                    <a:pt x="220616" y="1808947"/>
                  </a:lnTo>
                  <a:lnTo>
                    <a:pt x="220594" y="1809129"/>
                  </a:lnTo>
                  <a:lnTo>
                    <a:pt x="220586" y="1809316"/>
                  </a:lnTo>
                  <a:lnTo>
                    <a:pt x="220590" y="1809508"/>
                  </a:lnTo>
                  <a:lnTo>
                    <a:pt x="220601" y="1809699"/>
                  </a:lnTo>
                  <a:lnTo>
                    <a:pt x="220631" y="1809890"/>
                  </a:lnTo>
                  <a:lnTo>
                    <a:pt x="220673" y="1810077"/>
                  </a:lnTo>
                  <a:lnTo>
                    <a:pt x="220733" y="1810255"/>
                  </a:lnTo>
                  <a:lnTo>
                    <a:pt x="220828" y="1810469"/>
                  </a:lnTo>
                  <a:lnTo>
                    <a:pt x="220881" y="1810574"/>
                  </a:lnTo>
                  <a:lnTo>
                    <a:pt x="220945" y="1810656"/>
                  </a:lnTo>
                  <a:lnTo>
                    <a:pt x="221017" y="1810706"/>
                  </a:lnTo>
                  <a:lnTo>
                    <a:pt x="221088" y="1810720"/>
                  </a:lnTo>
                  <a:lnTo>
                    <a:pt x="221168" y="1810720"/>
                  </a:lnTo>
                  <a:lnTo>
                    <a:pt x="221251" y="1810710"/>
                  </a:lnTo>
                  <a:lnTo>
                    <a:pt x="221326" y="1810688"/>
                  </a:lnTo>
                  <a:lnTo>
                    <a:pt x="221394" y="1810656"/>
                  </a:lnTo>
                  <a:lnTo>
                    <a:pt x="221458" y="1810610"/>
                  </a:lnTo>
                  <a:lnTo>
                    <a:pt x="221511" y="1810542"/>
                  </a:lnTo>
                  <a:lnTo>
                    <a:pt x="221651" y="1810314"/>
                  </a:lnTo>
                  <a:lnTo>
                    <a:pt x="221814" y="1810077"/>
                  </a:lnTo>
                  <a:lnTo>
                    <a:pt x="221889" y="1809954"/>
                  </a:lnTo>
                  <a:lnTo>
                    <a:pt x="221957" y="1809831"/>
                  </a:lnTo>
                  <a:lnTo>
                    <a:pt x="222010" y="1809703"/>
                  </a:lnTo>
                  <a:lnTo>
                    <a:pt x="222044" y="1809612"/>
                  </a:lnTo>
                  <a:lnTo>
                    <a:pt x="222112" y="1809325"/>
                  </a:lnTo>
                  <a:lnTo>
                    <a:pt x="222131" y="1809230"/>
                  </a:lnTo>
                  <a:lnTo>
                    <a:pt x="222180" y="1809034"/>
                  </a:lnTo>
                  <a:lnTo>
                    <a:pt x="222270" y="1808633"/>
                  </a:lnTo>
                  <a:lnTo>
                    <a:pt x="222308" y="1808432"/>
                  </a:lnTo>
                  <a:lnTo>
                    <a:pt x="222342" y="1808227"/>
                  </a:lnTo>
                  <a:lnTo>
                    <a:pt x="222365" y="1808049"/>
                  </a:lnTo>
                  <a:lnTo>
                    <a:pt x="222376" y="1807872"/>
                  </a:lnTo>
                  <a:lnTo>
                    <a:pt x="222384" y="1807689"/>
                  </a:lnTo>
                  <a:lnTo>
                    <a:pt x="222399" y="1807512"/>
                  </a:lnTo>
                  <a:lnTo>
                    <a:pt x="222463" y="1807193"/>
                  </a:lnTo>
                  <a:lnTo>
                    <a:pt x="222497" y="1807047"/>
                  </a:lnTo>
                  <a:lnTo>
                    <a:pt x="222539" y="1806906"/>
                  </a:lnTo>
                  <a:lnTo>
                    <a:pt x="222591" y="1806773"/>
                  </a:lnTo>
                  <a:lnTo>
                    <a:pt x="222693" y="1806623"/>
                  </a:lnTo>
                  <a:lnTo>
                    <a:pt x="222746" y="1806559"/>
                  </a:lnTo>
                  <a:lnTo>
                    <a:pt x="222807" y="1806505"/>
                  </a:lnTo>
                  <a:lnTo>
                    <a:pt x="222977" y="1806423"/>
                  </a:lnTo>
                  <a:lnTo>
                    <a:pt x="223018" y="1806354"/>
                  </a:lnTo>
                  <a:lnTo>
                    <a:pt x="223011" y="1806259"/>
                  </a:lnTo>
                  <a:lnTo>
                    <a:pt x="223011" y="1806158"/>
                  </a:lnTo>
                  <a:lnTo>
                    <a:pt x="223083" y="1806044"/>
                  </a:lnTo>
                  <a:lnTo>
                    <a:pt x="223230" y="1805940"/>
                  </a:lnTo>
                  <a:lnTo>
                    <a:pt x="223426" y="1805848"/>
                  </a:lnTo>
                  <a:lnTo>
                    <a:pt x="223634" y="1805771"/>
                  </a:lnTo>
                  <a:lnTo>
                    <a:pt x="223826" y="1805712"/>
                  </a:lnTo>
                  <a:lnTo>
                    <a:pt x="223978" y="1805675"/>
                  </a:lnTo>
                  <a:lnTo>
                    <a:pt x="224132" y="1805648"/>
                  </a:lnTo>
                  <a:lnTo>
                    <a:pt x="224295" y="1805630"/>
                  </a:lnTo>
                  <a:lnTo>
                    <a:pt x="224450" y="1805630"/>
                  </a:lnTo>
                  <a:lnTo>
                    <a:pt x="224605" y="1805643"/>
                  </a:lnTo>
                  <a:lnTo>
                    <a:pt x="224763" y="1805675"/>
                  </a:lnTo>
                  <a:lnTo>
                    <a:pt x="224918" y="1805730"/>
                  </a:lnTo>
                  <a:lnTo>
                    <a:pt x="225073" y="1805794"/>
                  </a:lnTo>
                  <a:lnTo>
                    <a:pt x="225216" y="1805876"/>
                  </a:lnTo>
                  <a:lnTo>
                    <a:pt x="225352" y="1805962"/>
                  </a:lnTo>
                  <a:lnTo>
                    <a:pt x="225469" y="1806067"/>
                  </a:lnTo>
                  <a:lnTo>
                    <a:pt x="225583" y="1806181"/>
                  </a:lnTo>
                  <a:lnTo>
                    <a:pt x="225685" y="1806309"/>
                  </a:lnTo>
                  <a:lnTo>
                    <a:pt x="225779" y="1806441"/>
                  </a:lnTo>
                  <a:lnTo>
                    <a:pt x="225870" y="1806573"/>
                  </a:lnTo>
                  <a:lnTo>
                    <a:pt x="225941" y="1806687"/>
                  </a:lnTo>
                  <a:lnTo>
                    <a:pt x="226077" y="1806924"/>
                  </a:lnTo>
                  <a:lnTo>
                    <a:pt x="226130" y="1807042"/>
                  </a:lnTo>
                  <a:lnTo>
                    <a:pt x="226179" y="1807170"/>
                  </a:lnTo>
                  <a:lnTo>
                    <a:pt x="226221" y="1807366"/>
                  </a:lnTo>
                  <a:lnTo>
                    <a:pt x="226240" y="1807571"/>
                  </a:lnTo>
                  <a:lnTo>
                    <a:pt x="226240" y="1807780"/>
                  </a:lnTo>
                  <a:lnTo>
                    <a:pt x="226228" y="1807995"/>
                  </a:lnTo>
                  <a:lnTo>
                    <a:pt x="226198" y="1808396"/>
                  </a:lnTo>
                  <a:lnTo>
                    <a:pt x="226142" y="1808778"/>
                  </a:lnTo>
                  <a:lnTo>
                    <a:pt x="226074" y="1809166"/>
                  </a:lnTo>
                  <a:lnTo>
                    <a:pt x="226043" y="1809316"/>
                  </a:lnTo>
                  <a:lnTo>
                    <a:pt x="225991" y="1809617"/>
                  </a:lnTo>
                  <a:lnTo>
                    <a:pt x="225919" y="1809918"/>
                  </a:lnTo>
                  <a:lnTo>
                    <a:pt x="225881" y="1810045"/>
                  </a:lnTo>
                  <a:lnTo>
                    <a:pt x="225798" y="1810296"/>
                  </a:lnTo>
                  <a:lnTo>
                    <a:pt x="225700" y="1810542"/>
                  </a:lnTo>
                  <a:lnTo>
                    <a:pt x="225654" y="1810742"/>
                  </a:lnTo>
                  <a:lnTo>
                    <a:pt x="225598" y="1810938"/>
                  </a:lnTo>
                  <a:lnTo>
                    <a:pt x="225534" y="1811139"/>
                  </a:lnTo>
                  <a:lnTo>
                    <a:pt x="225458" y="1811330"/>
                  </a:lnTo>
                  <a:lnTo>
                    <a:pt x="225375" y="1811517"/>
                  </a:lnTo>
                  <a:lnTo>
                    <a:pt x="225284" y="1811686"/>
                  </a:lnTo>
                  <a:lnTo>
                    <a:pt x="225182" y="1811850"/>
                  </a:lnTo>
                  <a:lnTo>
                    <a:pt x="224854" y="1812328"/>
                  </a:lnTo>
                  <a:lnTo>
                    <a:pt x="224642" y="1812629"/>
                  </a:lnTo>
                  <a:lnTo>
                    <a:pt x="224533" y="1812775"/>
                  </a:lnTo>
                  <a:lnTo>
                    <a:pt x="224431" y="1812925"/>
                  </a:lnTo>
                  <a:lnTo>
                    <a:pt x="224242" y="1813221"/>
                  </a:lnTo>
                  <a:lnTo>
                    <a:pt x="224068" y="1813508"/>
                  </a:lnTo>
                  <a:lnTo>
                    <a:pt x="224000" y="1813659"/>
                  </a:lnTo>
                  <a:lnTo>
                    <a:pt x="223951" y="1813809"/>
                  </a:lnTo>
                  <a:lnTo>
                    <a:pt x="223936" y="1813914"/>
                  </a:lnTo>
                  <a:lnTo>
                    <a:pt x="223932" y="1814023"/>
                  </a:lnTo>
                  <a:lnTo>
                    <a:pt x="223932" y="1814133"/>
                  </a:lnTo>
                  <a:lnTo>
                    <a:pt x="223936" y="1814237"/>
                  </a:lnTo>
                  <a:lnTo>
                    <a:pt x="223955" y="1814479"/>
                  </a:lnTo>
                  <a:lnTo>
                    <a:pt x="223974" y="1814616"/>
                  </a:lnTo>
                  <a:lnTo>
                    <a:pt x="223996" y="1814748"/>
                  </a:lnTo>
                  <a:lnTo>
                    <a:pt x="224027" y="1814880"/>
                  </a:lnTo>
                  <a:lnTo>
                    <a:pt x="224064" y="1815012"/>
                  </a:lnTo>
                  <a:lnTo>
                    <a:pt x="224166" y="1815026"/>
                  </a:lnTo>
                  <a:lnTo>
                    <a:pt x="224378" y="1815039"/>
                  </a:lnTo>
                  <a:lnTo>
                    <a:pt x="224487" y="1815030"/>
                  </a:lnTo>
                  <a:lnTo>
                    <a:pt x="224589" y="1815017"/>
                  </a:lnTo>
                  <a:lnTo>
                    <a:pt x="224741" y="1814971"/>
                  </a:lnTo>
                  <a:lnTo>
                    <a:pt x="224888" y="1814907"/>
                  </a:lnTo>
                  <a:lnTo>
                    <a:pt x="225167" y="1814730"/>
                  </a:lnTo>
                  <a:lnTo>
                    <a:pt x="225299" y="1814634"/>
                  </a:lnTo>
                  <a:lnTo>
                    <a:pt x="225435" y="1814524"/>
                  </a:lnTo>
                  <a:lnTo>
                    <a:pt x="225571" y="1814406"/>
                  </a:lnTo>
                  <a:lnTo>
                    <a:pt x="225696" y="1814278"/>
                  </a:lnTo>
                  <a:lnTo>
                    <a:pt x="225817" y="1814146"/>
                  </a:lnTo>
                  <a:lnTo>
                    <a:pt x="225923" y="1814005"/>
                  </a:lnTo>
                  <a:lnTo>
                    <a:pt x="226013" y="1813877"/>
                  </a:lnTo>
                  <a:lnTo>
                    <a:pt x="226096" y="1813741"/>
                  </a:lnTo>
                  <a:lnTo>
                    <a:pt x="226172" y="1813599"/>
                  </a:lnTo>
                  <a:lnTo>
                    <a:pt x="226244" y="1813454"/>
                  </a:lnTo>
                  <a:lnTo>
                    <a:pt x="226376" y="1813144"/>
                  </a:lnTo>
                  <a:lnTo>
                    <a:pt x="226432" y="1812980"/>
                  </a:lnTo>
                  <a:lnTo>
                    <a:pt x="226485" y="1812807"/>
                  </a:lnTo>
                  <a:lnTo>
                    <a:pt x="226542" y="1812643"/>
                  </a:lnTo>
                  <a:lnTo>
                    <a:pt x="226610" y="1812479"/>
                  </a:lnTo>
                  <a:lnTo>
                    <a:pt x="226682" y="1812342"/>
                  </a:lnTo>
                  <a:lnTo>
                    <a:pt x="226761" y="1812205"/>
                  </a:lnTo>
                  <a:lnTo>
                    <a:pt x="226923" y="1811941"/>
                  </a:lnTo>
                  <a:lnTo>
                    <a:pt x="226995" y="1811804"/>
                  </a:lnTo>
                  <a:lnTo>
                    <a:pt x="227090" y="1811585"/>
                  </a:lnTo>
                  <a:lnTo>
                    <a:pt x="227169" y="1811358"/>
                  </a:lnTo>
                  <a:lnTo>
                    <a:pt x="227241" y="1811130"/>
                  </a:lnTo>
                  <a:lnTo>
                    <a:pt x="227365" y="1810665"/>
                  </a:lnTo>
                  <a:lnTo>
                    <a:pt x="227411" y="1810483"/>
                  </a:lnTo>
                  <a:lnTo>
                    <a:pt x="227558" y="1809744"/>
                  </a:lnTo>
                  <a:lnTo>
                    <a:pt x="227698" y="1809193"/>
                  </a:lnTo>
                  <a:lnTo>
                    <a:pt x="227739" y="1809011"/>
                  </a:lnTo>
                  <a:lnTo>
                    <a:pt x="227773" y="1808824"/>
                  </a:lnTo>
                  <a:lnTo>
                    <a:pt x="227788" y="1808724"/>
                  </a:lnTo>
                  <a:lnTo>
                    <a:pt x="227826" y="1808318"/>
                  </a:lnTo>
                  <a:lnTo>
                    <a:pt x="227883" y="1807594"/>
                  </a:lnTo>
                  <a:lnTo>
                    <a:pt x="227905" y="1807352"/>
                  </a:lnTo>
                  <a:lnTo>
                    <a:pt x="227936" y="1807111"/>
                  </a:lnTo>
                  <a:lnTo>
                    <a:pt x="227988" y="1806814"/>
                  </a:lnTo>
                  <a:lnTo>
                    <a:pt x="228079" y="1806368"/>
                  </a:lnTo>
                  <a:lnTo>
                    <a:pt x="228109" y="1806195"/>
                  </a:lnTo>
                  <a:lnTo>
                    <a:pt x="228162" y="1805844"/>
                  </a:lnTo>
                  <a:lnTo>
                    <a:pt x="228200" y="1805675"/>
                  </a:lnTo>
                  <a:lnTo>
                    <a:pt x="228249" y="1805511"/>
                  </a:lnTo>
                  <a:lnTo>
                    <a:pt x="228302" y="1805393"/>
                  </a:lnTo>
                  <a:lnTo>
                    <a:pt x="228491" y="1805060"/>
                  </a:lnTo>
                  <a:lnTo>
                    <a:pt x="228544" y="1804946"/>
                  </a:lnTo>
                  <a:lnTo>
                    <a:pt x="228612" y="1804782"/>
                  </a:lnTo>
                  <a:lnTo>
                    <a:pt x="228721" y="1804454"/>
                  </a:lnTo>
                  <a:lnTo>
                    <a:pt x="228808" y="1804117"/>
                  </a:lnTo>
                  <a:lnTo>
                    <a:pt x="228951" y="1803903"/>
                  </a:lnTo>
                  <a:lnTo>
                    <a:pt x="229212" y="1803543"/>
                  </a:lnTo>
                  <a:lnTo>
                    <a:pt x="229541" y="1803165"/>
                  </a:lnTo>
                  <a:lnTo>
                    <a:pt x="229899" y="1802823"/>
                  </a:lnTo>
                  <a:lnTo>
                    <a:pt x="230270" y="1802486"/>
                  </a:lnTo>
                  <a:lnTo>
                    <a:pt x="230617" y="1802135"/>
                  </a:lnTo>
                  <a:lnTo>
                    <a:pt x="230915" y="1801734"/>
                  </a:lnTo>
                  <a:lnTo>
                    <a:pt x="231078" y="1801406"/>
                  </a:lnTo>
                  <a:lnTo>
                    <a:pt x="231210" y="1801050"/>
                  </a:lnTo>
                  <a:lnTo>
                    <a:pt x="231338" y="1800690"/>
                  </a:lnTo>
                  <a:lnTo>
                    <a:pt x="231482" y="1800344"/>
                  </a:lnTo>
                  <a:lnTo>
                    <a:pt x="231663" y="1800043"/>
                  </a:lnTo>
                  <a:lnTo>
                    <a:pt x="231829" y="1799847"/>
                  </a:lnTo>
                  <a:lnTo>
                    <a:pt x="232014" y="1799670"/>
                  </a:lnTo>
                  <a:lnTo>
                    <a:pt x="232211" y="1799501"/>
                  </a:lnTo>
                  <a:lnTo>
                    <a:pt x="232411" y="1799346"/>
                  </a:lnTo>
                  <a:lnTo>
                    <a:pt x="232615" y="1799200"/>
                  </a:lnTo>
                  <a:lnTo>
                    <a:pt x="232887" y="1799013"/>
                  </a:lnTo>
                  <a:lnTo>
                    <a:pt x="233174" y="1798845"/>
                  </a:lnTo>
                  <a:lnTo>
                    <a:pt x="233465" y="1798695"/>
                  </a:lnTo>
                  <a:lnTo>
                    <a:pt x="233763" y="1798567"/>
                  </a:lnTo>
                  <a:lnTo>
                    <a:pt x="234065" y="1798476"/>
                  </a:lnTo>
                  <a:lnTo>
                    <a:pt x="234398" y="1798412"/>
                  </a:lnTo>
                  <a:lnTo>
                    <a:pt x="234737" y="1798385"/>
                  </a:lnTo>
                  <a:lnTo>
                    <a:pt x="235085" y="1798389"/>
                  </a:lnTo>
                  <a:lnTo>
                    <a:pt x="235429" y="1798421"/>
                  </a:lnTo>
                  <a:lnTo>
                    <a:pt x="235765" y="1798476"/>
                  </a:lnTo>
                  <a:lnTo>
                    <a:pt x="236010" y="1798531"/>
                  </a:lnTo>
                  <a:lnTo>
                    <a:pt x="236256" y="1798594"/>
                  </a:lnTo>
                  <a:lnTo>
                    <a:pt x="236501" y="1798676"/>
                  </a:lnTo>
                  <a:lnTo>
                    <a:pt x="236735" y="1798777"/>
                  </a:lnTo>
                  <a:lnTo>
                    <a:pt x="236966" y="1798900"/>
                  </a:lnTo>
                  <a:lnTo>
                    <a:pt x="237253" y="1799105"/>
                  </a:lnTo>
                  <a:lnTo>
                    <a:pt x="237521" y="1799355"/>
                  </a:lnTo>
                  <a:lnTo>
                    <a:pt x="237774" y="1799638"/>
                  </a:lnTo>
                  <a:lnTo>
                    <a:pt x="238023" y="1799929"/>
                  </a:lnTo>
                  <a:lnTo>
                    <a:pt x="238265" y="1800226"/>
                  </a:lnTo>
                  <a:lnTo>
                    <a:pt x="238416" y="1800513"/>
                  </a:lnTo>
                  <a:lnTo>
                    <a:pt x="238574" y="1800795"/>
                  </a:lnTo>
                  <a:lnTo>
                    <a:pt x="238658" y="1800936"/>
                  </a:lnTo>
                  <a:lnTo>
                    <a:pt x="238760" y="1801091"/>
                  </a:lnTo>
                  <a:lnTo>
                    <a:pt x="239077" y="1801551"/>
                  </a:lnTo>
                  <a:lnTo>
                    <a:pt x="239175" y="1801706"/>
                  </a:lnTo>
                  <a:lnTo>
                    <a:pt x="239243" y="1801825"/>
                  </a:lnTo>
                  <a:lnTo>
                    <a:pt x="239428" y="1802180"/>
                  </a:lnTo>
                  <a:lnTo>
                    <a:pt x="239496" y="1802299"/>
                  </a:lnTo>
                  <a:lnTo>
                    <a:pt x="239658" y="1802554"/>
                  </a:lnTo>
                  <a:lnTo>
                    <a:pt x="239832" y="1802809"/>
                  </a:lnTo>
                  <a:lnTo>
                    <a:pt x="239964" y="1803032"/>
                  </a:lnTo>
                  <a:lnTo>
                    <a:pt x="240010" y="1803128"/>
                  </a:lnTo>
                  <a:lnTo>
                    <a:pt x="240108" y="1803315"/>
                  </a:lnTo>
                  <a:lnTo>
                    <a:pt x="240157" y="1803401"/>
                  </a:lnTo>
                  <a:lnTo>
                    <a:pt x="240278" y="1803593"/>
                  </a:lnTo>
                  <a:lnTo>
                    <a:pt x="240406" y="1803775"/>
                  </a:lnTo>
                  <a:lnTo>
                    <a:pt x="240546" y="1803948"/>
                  </a:lnTo>
                  <a:lnTo>
                    <a:pt x="240693" y="1804117"/>
                  </a:lnTo>
                  <a:lnTo>
                    <a:pt x="240844" y="1804276"/>
                  </a:lnTo>
                  <a:lnTo>
                    <a:pt x="241037" y="1804614"/>
                  </a:lnTo>
                  <a:lnTo>
                    <a:pt x="241241" y="1804937"/>
                  </a:lnTo>
                  <a:lnTo>
                    <a:pt x="241464" y="1805233"/>
                  </a:lnTo>
                  <a:lnTo>
                    <a:pt x="241713" y="1805520"/>
                  </a:lnTo>
                  <a:lnTo>
                    <a:pt x="241841" y="1805657"/>
                  </a:lnTo>
                  <a:lnTo>
                    <a:pt x="241977" y="1805780"/>
                  </a:lnTo>
                  <a:lnTo>
                    <a:pt x="242026" y="1805889"/>
                  </a:lnTo>
                  <a:lnTo>
                    <a:pt x="242136" y="1806008"/>
                  </a:lnTo>
                  <a:lnTo>
                    <a:pt x="242276" y="1806108"/>
                  </a:lnTo>
                  <a:lnTo>
                    <a:pt x="242419" y="1806181"/>
                  </a:lnTo>
                  <a:lnTo>
                    <a:pt x="242582" y="1806186"/>
                  </a:lnTo>
                  <a:lnTo>
                    <a:pt x="242672" y="1806136"/>
                  </a:lnTo>
                  <a:lnTo>
                    <a:pt x="242763" y="1806099"/>
                  </a:lnTo>
                  <a:lnTo>
                    <a:pt x="242854" y="1806090"/>
                  </a:lnTo>
                  <a:lnTo>
                    <a:pt x="243050" y="1806113"/>
                  </a:lnTo>
                  <a:lnTo>
                    <a:pt x="243175" y="1806145"/>
                  </a:lnTo>
                  <a:lnTo>
                    <a:pt x="243292" y="1806190"/>
                  </a:lnTo>
                  <a:lnTo>
                    <a:pt x="243227" y="1805871"/>
                  </a:lnTo>
                  <a:lnTo>
                    <a:pt x="243175" y="1805543"/>
                  </a:lnTo>
                  <a:lnTo>
                    <a:pt x="243156" y="1805384"/>
                  </a:lnTo>
                  <a:lnTo>
                    <a:pt x="243148" y="1805188"/>
                  </a:lnTo>
                  <a:lnTo>
                    <a:pt x="243152" y="1804987"/>
                  </a:lnTo>
                  <a:lnTo>
                    <a:pt x="243159" y="1804787"/>
                  </a:lnTo>
                  <a:lnTo>
                    <a:pt x="243152" y="1804595"/>
                  </a:lnTo>
                  <a:lnTo>
                    <a:pt x="243118" y="1804404"/>
                  </a:lnTo>
                  <a:lnTo>
                    <a:pt x="243039" y="1804213"/>
                  </a:lnTo>
                  <a:lnTo>
                    <a:pt x="242933" y="1804026"/>
                  </a:lnTo>
                  <a:lnTo>
                    <a:pt x="242680" y="1803661"/>
                  </a:lnTo>
                  <a:lnTo>
                    <a:pt x="242563" y="1803479"/>
                  </a:lnTo>
                  <a:lnTo>
                    <a:pt x="242495" y="1803356"/>
                  </a:lnTo>
                  <a:lnTo>
                    <a:pt x="242370" y="1803110"/>
                  </a:lnTo>
                  <a:lnTo>
                    <a:pt x="242302" y="1802987"/>
                  </a:lnTo>
                  <a:lnTo>
                    <a:pt x="242230" y="1802868"/>
                  </a:lnTo>
                  <a:lnTo>
                    <a:pt x="242102" y="1802677"/>
                  </a:lnTo>
                  <a:lnTo>
                    <a:pt x="241962" y="1802495"/>
                  </a:lnTo>
                  <a:lnTo>
                    <a:pt x="241615" y="1801998"/>
                  </a:lnTo>
                  <a:lnTo>
                    <a:pt x="240893" y="1800932"/>
                  </a:lnTo>
                  <a:lnTo>
                    <a:pt x="240595" y="1800481"/>
                  </a:lnTo>
                  <a:lnTo>
                    <a:pt x="240448" y="1800248"/>
                  </a:lnTo>
                  <a:lnTo>
                    <a:pt x="240236" y="1799902"/>
                  </a:lnTo>
                  <a:lnTo>
                    <a:pt x="239923" y="1799378"/>
                  </a:lnTo>
                  <a:lnTo>
                    <a:pt x="239734" y="1799086"/>
                  </a:lnTo>
                  <a:lnTo>
                    <a:pt x="239447" y="1798653"/>
                  </a:lnTo>
                  <a:lnTo>
                    <a:pt x="239096" y="1798093"/>
                  </a:lnTo>
                  <a:lnTo>
                    <a:pt x="238982" y="1797906"/>
                  </a:lnTo>
                  <a:lnTo>
                    <a:pt x="238786" y="1797601"/>
                  </a:lnTo>
                  <a:lnTo>
                    <a:pt x="238710" y="1797478"/>
                  </a:lnTo>
                  <a:lnTo>
                    <a:pt x="238476" y="1797113"/>
                  </a:lnTo>
                  <a:lnTo>
                    <a:pt x="238023" y="1796462"/>
                  </a:lnTo>
                  <a:lnTo>
                    <a:pt x="237917" y="1796298"/>
                  </a:lnTo>
                  <a:lnTo>
                    <a:pt x="237751" y="1796024"/>
                  </a:lnTo>
                  <a:lnTo>
                    <a:pt x="237672" y="1795888"/>
                  </a:lnTo>
                  <a:lnTo>
                    <a:pt x="237600" y="1795746"/>
                  </a:lnTo>
                  <a:lnTo>
                    <a:pt x="237532" y="1795601"/>
                  </a:lnTo>
                  <a:lnTo>
                    <a:pt x="237457" y="1795409"/>
                  </a:lnTo>
                  <a:lnTo>
                    <a:pt x="237392" y="1795218"/>
                  </a:lnTo>
                  <a:lnTo>
                    <a:pt x="237336" y="1795017"/>
                  </a:lnTo>
                  <a:lnTo>
                    <a:pt x="237287" y="1794817"/>
                  </a:lnTo>
                  <a:lnTo>
                    <a:pt x="237120" y="1794206"/>
                  </a:lnTo>
                  <a:lnTo>
                    <a:pt x="237068" y="1794001"/>
                  </a:lnTo>
                  <a:lnTo>
                    <a:pt x="237026" y="1793792"/>
                  </a:lnTo>
                  <a:lnTo>
                    <a:pt x="236996" y="1793582"/>
                  </a:lnTo>
                  <a:lnTo>
                    <a:pt x="236985" y="1793445"/>
                  </a:lnTo>
                  <a:lnTo>
                    <a:pt x="236973" y="1793167"/>
                  </a:lnTo>
                  <a:lnTo>
                    <a:pt x="236973" y="1793031"/>
                  </a:lnTo>
                  <a:lnTo>
                    <a:pt x="236981" y="1792889"/>
                  </a:lnTo>
                  <a:lnTo>
                    <a:pt x="236992" y="1792529"/>
                  </a:lnTo>
                  <a:lnTo>
                    <a:pt x="237034" y="1792165"/>
                  </a:lnTo>
                  <a:lnTo>
                    <a:pt x="237068" y="1791987"/>
                  </a:lnTo>
                  <a:lnTo>
                    <a:pt x="237109" y="1791800"/>
                  </a:lnTo>
                  <a:lnTo>
                    <a:pt x="237162" y="1791614"/>
                  </a:lnTo>
                  <a:lnTo>
                    <a:pt x="237223" y="1791431"/>
                  </a:lnTo>
                  <a:lnTo>
                    <a:pt x="237411" y="1790912"/>
                  </a:lnTo>
                  <a:lnTo>
                    <a:pt x="237532" y="1790602"/>
                  </a:lnTo>
                  <a:lnTo>
                    <a:pt x="237604" y="1790452"/>
                  </a:lnTo>
                  <a:lnTo>
                    <a:pt x="237683" y="1790306"/>
                  </a:lnTo>
                  <a:lnTo>
                    <a:pt x="237766" y="1790178"/>
                  </a:lnTo>
                  <a:lnTo>
                    <a:pt x="237857" y="1790060"/>
                  </a:lnTo>
                  <a:lnTo>
                    <a:pt x="237951" y="1789941"/>
                  </a:lnTo>
                  <a:lnTo>
                    <a:pt x="238050" y="1789827"/>
                  </a:lnTo>
                  <a:lnTo>
                    <a:pt x="238144" y="1789704"/>
                  </a:lnTo>
                  <a:lnTo>
                    <a:pt x="238231" y="1789581"/>
                  </a:lnTo>
                  <a:lnTo>
                    <a:pt x="238325" y="1789458"/>
                  </a:lnTo>
                  <a:lnTo>
                    <a:pt x="238499" y="1789212"/>
                  </a:lnTo>
                  <a:lnTo>
                    <a:pt x="238582" y="1789080"/>
                  </a:lnTo>
                  <a:lnTo>
                    <a:pt x="238643" y="1788966"/>
                  </a:lnTo>
                  <a:lnTo>
                    <a:pt x="238692" y="1788843"/>
                  </a:lnTo>
                  <a:lnTo>
                    <a:pt x="238748" y="1788716"/>
                  </a:lnTo>
                  <a:lnTo>
                    <a:pt x="238809" y="1788602"/>
                  </a:lnTo>
                  <a:lnTo>
                    <a:pt x="238884" y="1788502"/>
                  </a:lnTo>
                  <a:lnTo>
                    <a:pt x="238967" y="1788429"/>
                  </a:lnTo>
                  <a:lnTo>
                    <a:pt x="239062" y="1788369"/>
                  </a:lnTo>
                  <a:lnTo>
                    <a:pt x="239266" y="1788260"/>
                  </a:lnTo>
                  <a:lnTo>
                    <a:pt x="239360" y="1788196"/>
                  </a:lnTo>
                  <a:lnTo>
                    <a:pt x="239500" y="1788073"/>
                  </a:lnTo>
                  <a:lnTo>
                    <a:pt x="239628" y="1787946"/>
                  </a:lnTo>
                  <a:lnTo>
                    <a:pt x="239753" y="1787809"/>
                  </a:lnTo>
                  <a:lnTo>
                    <a:pt x="240112" y="1787408"/>
                  </a:lnTo>
                  <a:lnTo>
                    <a:pt x="240217" y="1787285"/>
                  </a:lnTo>
                  <a:lnTo>
                    <a:pt x="240437" y="1787043"/>
                  </a:lnTo>
                  <a:lnTo>
                    <a:pt x="240553" y="1786930"/>
                  </a:lnTo>
                  <a:lnTo>
                    <a:pt x="240678" y="1786816"/>
                  </a:lnTo>
                  <a:lnTo>
                    <a:pt x="240814" y="1786702"/>
                  </a:lnTo>
                  <a:lnTo>
                    <a:pt x="240950" y="1786597"/>
                  </a:lnTo>
                  <a:lnTo>
                    <a:pt x="241090" y="1786497"/>
                  </a:lnTo>
                  <a:lnTo>
                    <a:pt x="241233" y="1786401"/>
                  </a:lnTo>
                  <a:lnTo>
                    <a:pt x="241460" y="1786287"/>
                  </a:lnTo>
                  <a:lnTo>
                    <a:pt x="241577" y="1786237"/>
                  </a:lnTo>
                  <a:lnTo>
                    <a:pt x="241690" y="1786182"/>
                  </a:lnTo>
                  <a:lnTo>
                    <a:pt x="241800" y="1786118"/>
                  </a:lnTo>
                  <a:lnTo>
                    <a:pt x="241940" y="1786027"/>
                  </a:lnTo>
                  <a:lnTo>
                    <a:pt x="242072" y="1785927"/>
                  </a:lnTo>
                  <a:lnTo>
                    <a:pt x="242461" y="1785613"/>
                  </a:lnTo>
                  <a:lnTo>
                    <a:pt x="242661" y="1785458"/>
                  </a:lnTo>
                  <a:lnTo>
                    <a:pt x="242861" y="1785307"/>
                  </a:lnTo>
                  <a:lnTo>
                    <a:pt x="242963" y="1785239"/>
                  </a:lnTo>
                  <a:lnTo>
                    <a:pt x="243088" y="1785162"/>
                  </a:lnTo>
                  <a:lnTo>
                    <a:pt x="243212" y="1785093"/>
                  </a:lnTo>
                  <a:lnTo>
                    <a:pt x="243341" y="1785025"/>
                  </a:lnTo>
                  <a:lnTo>
                    <a:pt x="243473" y="1784961"/>
                  </a:lnTo>
                  <a:lnTo>
                    <a:pt x="243598" y="1784888"/>
                  </a:lnTo>
                  <a:lnTo>
                    <a:pt x="243903" y="1784724"/>
                  </a:lnTo>
                  <a:lnTo>
                    <a:pt x="244206" y="1784547"/>
                  </a:lnTo>
                  <a:lnTo>
                    <a:pt x="244580" y="1784300"/>
                  </a:lnTo>
                  <a:lnTo>
                    <a:pt x="244689" y="1784223"/>
                  </a:lnTo>
                  <a:lnTo>
                    <a:pt x="244791" y="1784132"/>
                  </a:lnTo>
                  <a:lnTo>
                    <a:pt x="244874" y="1784036"/>
                  </a:lnTo>
                  <a:lnTo>
                    <a:pt x="244938" y="1783913"/>
                  </a:lnTo>
                  <a:lnTo>
                    <a:pt x="244987" y="1783781"/>
                  </a:lnTo>
                  <a:lnTo>
                    <a:pt x="245025" y="1783640"/>
                  </a:lnTo>
                  <a:lnTo>
                    <a:pt x="245040" y="1783494"/>
                  </a:lnTo>
                  <a:lnTo>
                    <a:pt x="245014" y="1783293"/>
                  </a:lnTo>
                  <a:lnTo>
                    <a:pt x="244942" y="1783175"/>
                  </a:lnTo>
                  <a:lnTo>
                    <a:pt x="244844" y="1783075"/>
                  </a:lnTo>
                  <a:lnTo>
                    <a:pt x="244783" y="1783034"/>
                  </a:lnTo>
                  <a:lnTo>
                    <a:pt x="244712" y="1783002"/>
                  </a:lnTo>
                  <a:lnTo>
                    <a:pt x="244636" y="1782979"/>
                  </a:lnTo>
                  <a:lnTo>
                    <a:pt x="244481" y="1782943"/>
                  </a:lnTo>
                  <a:lnTo>
                    <a:pt x="244247" y="1782906"/>
                  </a:lnTo>
                  <a:lnTo>
                    <a:pt x="244126" y="1782902"/>
                  </a:lnTo>
                  <a:lnTo>
                    <a:pt x="244005" y="1782906"/>
                  </a:lnTo>
                  <a:lnTo>
                    <a:pt x="243888" y="1782920"/>
                  </a:lnTo>
                  <a:lnTo>
                    <a:pt x="243783" y="1782938"/>
                  </a:lnTo>
                  <a:lnTo>
                    <a:pt x="243579" y="1782997"/>
                  </a:lnTo>
                  <a:lnTo>
                    <a:pt x="243265" y="1783129"/>
                  </a:lnTo>
                  <a:lnTo>
                    <a:pt x="243042" y="1783248"/>
                  </a:lnTo>
                  <a:lnTo>
                    <a:pt x="242823" y="1783375"/>
                  </a:lnTo>
                  <a:lnTo>
                    <a:pt x="242703" y="1783439"/>
                  </a:lnTo>
                  <a:lnTo>
                    <a:pt x="242461" y="1783576"/>
                  </a:lnTo>
                  <a:lnTo>
                    <a:pt x="242223" y="1783717"/>
                  </a:lnTo>
                  <a:lnTo>
                    <a:pt x="241762" y="1783972"/>
                  </a:lnTo>
                  <a:lnTo>
                    <a:pt x="241524" y="1784123"/>
                  </a:lnTo>
                  <a:lnTo>
                    <a:pt x="241399" y="1784209"/>
                  </a:lnTo>
                  <a:lnTo>
                    <a:pt x="241279" y="1784300"/>
                  </a:lnTo>
                  <a:lnTo>
                    <a:pt x="241033" y="1784474"/>
                  </a:lnTo>
                  <a:lnTo>
                    <a:pt x="240569" y="1784820"/>
                  </a:lnTo>
                  <a:lnTo>
                    <a:pt x="240251" y="1785002"/>
                  </a:lnTo>
                  <a:lnTo>
                    <a:pt x="240153" y="1785052"/>
                  </a:lnTo>
                  <a:lnTo>
                    <a:pt x="240055" y="1785093"/>
                  </a:lnTo>
                  <a:lnTo>
                    <a:pt x="239949" y="1785130"/>
                  </a:lnTo>
                  <a:lnTo>
                    <a:pt x="239828" y="1785162"/>
                  </a:lnTo>
                  <a:lnTo>
                    <a:pt x="239704" y="1785184"/>
                  </a:lnTo>
                  <a:lnTo>
                    <a:pt x="239575" y="1785193"/>
                  </a:lnTo>
                  <a:lnTo>
                    <a:pt x="239451" y="1785198"/>
                  </a:lnTo>
                  <a:lnTo>
                    <a:pt x="239326" y="1785193"/>
                  </a:lnTo>
                  <a:lnTo>
                    <a:pt x="239186" y="1785180"/>
                  </a:lnTo>
                  <a:lnTo>
                    <a:pt x="239050" y="1785152"/>
                  </a:lnTo>
                  <a:lnTo>
                    <a:pt x="238914" y="1785116"/>
                  </a:lnTo>
                  <a:lnTo>
                    <a:pt x="238782" y="1785070"/>
                  </a:lnTo>
                  <a:lnTo>
                    <a:pt x="238654" y="1785016"/>
                  </a:lnTo>
                  <a:lnTo>
                    <a:pt x="238465" y="1784902"/>
                  </a:lnTo>
                  <a:lnTo>
                    <a:pt x="238374" y="1784838"/>
                  </a:lnTo>
                  <a:lnTo>
                    <a:pt x="238284" y="1784770"/>
                  </a:lnTo>
                  <a:lnTo>
                    <a:pt x="238204" y="1784701"/>
                  </a:lnTo>
                  <a:lnTo>
                    <a:pt x="238102" y="1784606"/>
                  </a:lnTo>
                  <a:lnTo>
                    <a:pt x="238008" y="1784496"/>
                  </a:lnTo>
                  <a:lnTo>
                    <a:pt x="238072" y="1784460"/>
                  </a:lnTo>
                  <a:lnTo>
                    <a:pt x="238110" y="1784378"/>
                  </a:lnTo>
                  <a:lnTo>
                    <a:pt x="238068" y="1784259"/>
                  </a:lnTo>
                  <a:lnTo>
                    <a:pt x="238004" y="1784127"/>
                  </a:lnTo>
                  <a:lnTo>
                    <a:pt x="237936" y="1784018"/>
                  </a:lnTo>
                  <a:lnTo>
                    <a:pt x="237880" y="1783972"/>
                  </a:lnTo>
                  <a:lnTo>
                    <a:pt x="237812" y="1783991"/>
                  </a:lnTo>
                  <a:lnTo>
                    <a:pt x="237748" y="1784023"/>
                  </a:lnTo>
                  <a:lnTo>
                    <a:pt x="237687" y="1783963"/>
                  </a:lnTo>
                  <a:lnTo>
                    <a:pt x="237645" y="1783799"/>
                  </a:lnTo>
                  <a:lnTo>
                    <a:pt x="237596" y="1783571"/>
                  </a:lnTo>
                  <a:lnTo>
                    <a:pt x="237559" y="1783334"/>
                  </a:lnTo>
                  <a:lnTo>
                    <a:pt x="237543" y="1783120"/>
                  </a:lnTo>
                  <a:lnTo>
                    <a:pt x="237551" y="1782984"/>
                  </a:lnTo>
                  <a:lnTo>
                    <a:pt x="237570" y="1782842"/>
                  </a:lnTo>
                  <a:lnTo>
                    <a:pt x="237596" y="1782701"/>
                  </a:lnTo>
                  <a:lnTo>
                    <a:pt x="237630" y="1782564"/>
                  </a:lnTo>
                  <a:lnTo>
                    <a:pt x="237672" y="1782432"/>
                  </a:lnTo>
                  <a:lnTo>
                    <a:pt x="237736" y="1782305"/>
                  </a:lnTo>
                  <a:lnTo>
                    <a:pt x="237917" y="1782072"/>
                  </a:lnTo>
                  <a:lnTo>
                    <a:pt x="238133" y="1781858"/>
                  </a:lnTo>
                  <a:lnTo>
                    <a:pt x="238586" y="1781475"/>
                  </a:lnTo>
                  <a:lnTo>
                    <a:pt x="238865" y="1781270"/>
                  </a:lnTo>
                  <a:lnTo>
                    <a:pt x="239300" y="1780997"/>
                  </a:lnTo>
                  <a:lnTo>
                    <a:pt x="239602" y="1780815"/>
                  </a:lnTo>
                  <a:lnTo>
                    <a:pt x="239908" y="1780646"/>
                  </a:lnTo>
                  <a:lnTo>
                    <a:pt x="240527" y="1780323"/>
                  </a:lnTo>
                  <a:lnTo>
                    <a:pt x="241158" y="1780008"/>
                  </a:lnTo>
                  <a:lnTo>
                    <a:pt x="241479" y="1779853"/>
                  </a:lnTo>
                  <a:lnTo>
                    <a:pt x="242778" y="1779252"/>
                  </a:lnTo>
                  <a:lnTo>
                    <a:pt x="243435" y="1778965"/>
                  </a:lnTo>
                  <a:lnTo>
                    <a:pt x="244092" y="1778669"/>
                  </a:lnTo>
                  <a:lnTo>
                    <a:pt x="244749" y="1778359"/>
                  </a:lnTo>
                  <a:lnTo>
                    <a:pt x="245407" y="1778040"/>
                  </a:lnTo>
                  <a:lnTo>
                    <a:pt x="246287" y="1777566"/>
                  </a:lnTo>
                  <a:lnTo>
                    <a:pt x="246566" y="1777407"/>
                  </a:lnTo>
                  <a:lnTo>
                    <a:pt x="246838" y="1777243"/>
                  </a:lnTo>
                  <a:lnTo>
                    <a:pt x="247110" y="1777069"/>
                  </a:lnTo>
                  <a:lnTo>
                    <a:pt x="247302" y="1776928"/>
                  </a:lnTo>
                  <a:lnTo>
                    <a:pt x="247688" y="1776623"/>
                  </a:lnTo>
                  <a:lnTo>
                    <a:pt x="247880" y="1776482"/>
                  </a:lnTo>
                  <a:lnTo>
                    <a:pt x="248088" y="1776368"/>
                  </a:lnTo>
                  <a:lnTo>
                    <a:pt x="248239" y="1776304"/>
                  </a:lnTo>
                  <a:lnTo>
                    <a:pt x="248398" y="1776249"/>
                  </a:lnTo>
                  <a:lnTo>
                    <a:pt x="248556" y="1776204"/>
                  </a:lnTo>
                  <a:lnTo>
                    <a:pt x="248719" y="1776167"/>
                  </a:lnTo>
                  <a:lnTo>
                    <a:pt x="248881" y="1776144"/>
                  </a:lnTo>
                  <a:lnTo>
                    <a:pt x="249108" y="1776126"/>
                  </a:lnTo>
                  <a:lnTo>
                    <a:pt x="249342" y="1776122"/>
                  </a:lnTo>
                  <a:lnTo>
                    <a:pt x="249576" y="1776144"/>
                  </a:lnTo>
                  <a:lnTo>
                    <a:pt x="249803" y="1776190"/>
                  </a:lnTo>
                  <a:lnTo>
                    <a:pt x="250018" y="1776272"/>
                  </a:lnTo>
                  <a:lnTo>
                    <a:pt x="250188" y="1776368"/>
                  </a:lnTo>
                  <a:lnTo>
                    <a:pt x="250358" y="1776486"/>
                  </a:lnTo>
                  <a:lnTo>
                    <a:pt x="250517" y="1776623"/>
                  </a:lnTo>
                  <a:lnTo>
                    <a:pt x="250660" y="1776773"/>
                  </a:lnTo>
                  <a:lnTo>
                    <a:pt x="250785" y="1776942"/>
                  </a:lnTo>
                  <a:lnTo>
                    <a:pt x="250894" y="1777138"/>
                  </a:lnTo>
                  <a:lnTo>
                    <a:pt x="250989" y="1777356"/>
                  </a:lnTo>
                  <a:lnTo>
                    <a:pt x="251060" y="1777593"/>
                  </a:lnTo>
                  <a:lnTo>
                    <a:pt x="251060" y="1777748"/>
                  </a:lnTo>
                  <a:lnTo>
                    <a:pt x="251053" y="1777903"/>
                  </a:lnTo>
                  <a:lnTo>
                    <a:pt x="251019" y="1778213"/>
                  </a:lnTo>
                  <a:lnTo>
                    <a:pt x="250989" y="1778368"/>
                  </a:lnTo>
                  <a:lnTo>
                    <a:pt x="250921" y="1778641"/>
                  </a:lnTo>
                  <a:lnTo>
                    <a:pt x="250875" y="1778778"/>
                  </a:lnTo>
                  <a:lnTo>
                    <a:pt x="250826" y="1778910"/>
                  </a:lnTo>
                  <a:lnTo>
                    <a:pt x="250770" y="1779033"/>
                  </a:lnTo>
                  <a:lnTo>
                    <a:pt x="250698" y="1779161"/>
                  </a:lnTo>
                  <a:lnTo>
                    <a:pt x="250619" y="1779284"/>
                  </a:lnTo>
                  <a:lnTo>
                    <a:pt x="250535" y="1779402"/>
                  </a:lnTo>
                  <a:lnTo>
                    <a:pt x="250441" y="1779512"/>
                  </a:lnTo>
                  <a:lnTo>
                    <a:pt x="250339" y="1779612"/>
                  </a:lnTo>
                  <a:lnTo>
                    <a:pt x="250218" y="1779708"/>
                  </a:lnTo>
                  <a:lnTo>
                    <a:pt x="250086" y="1779794"/>
                  </a:lnTo>
                  <a:lnTo>
                    <a:pt x="249667" y="1780017"/>
                  </a:lnTo>
                  <a:lnTo>
                    <a:pt x="249557" y="1780086"/>
                  </a:lnTo>
                  <a:lnTo>
                    <a:pt x="249119" y="1780345"/>
                  </a:lnTo>
                  <a:lnTo>
                    <a:pt x="248485" y="1780710"/>
                  </a:lnTo>
                  <a:lnTo>
                    <a:pt x="248081" y="1780933"/>
                  </a:lnTo>
                  <a:lnTo>
                    <a:pt x="247688" y="1781138"/>
                  </a:lnTo>
                  <a:lnTo>
                    <a:pt x="247200" y="1781375"/>
                  </a:lnTo>
                  <a:lnTo>
                    <a:pt x="247080" y="1781430"/>
                  </a:lnTo>
                  <a:lnTo>
                    <a:pt x="246834" y="1781530"/>
                  </a:lnTo>
                  <a:lnTo>
                    <a:pt x="246717" y="1781589"/>
                  </a:lnTo>
                  <a:lnTo>
                    <a:pt x="246611" y="1781658"/>
                  </a:lnTo>
                  <a:lnTo>
                    <a:pt x="246509" y="1781744"/>
                  </a:lnTo>
                  <a:lnTo>
                    <a:pt x="246419" y="1781845"/>
                  </a:lnTo>
                  <a:lnTo>
                    <a:pt x="246332" y="1781949"/>
                  </a:lnTo>
                  <a:lnTo>
                    <a:pt x="246253" y="1782059"/>
                  </a:lnTo>
                  <a:lnTo>
                    <a:pt x="246060" y="1782396"/>
                  </a:lnTo>
                  <a:lnTo>
                    <a:pt x="246011" y="1782510"/>
                  </a:lnTo>
                  <a:lnTo>
                    <a:pt x="245981" y="1782619"/>
                  </a:lnTo>
                  <a:lnTo>
                    <a:pt x="245985" y="1782669"/>
                  </a:lnTo>
                  <a:lnTo>
                    <a:pt x="245988" y="1782715"/>
                  </a:lnTo>
                  <a:lnTo>
                    <a:pt x="246049" y="1782797"/>
                  </a:lnTo>
                  <a:lnTo>
                    <a:pt x="246162" y="1782865"/>
                  </a:lnTo>
                  <a:lnTo>
                    <a:pt x="246309" y="1782920"/>
                  </a:lnTo>
                  <a:lnTo>
                    <a:pt x="246464" y="1782965"/>
                  </a:lnTo>
                  <a:lnTo>
                    <a:pt x="246608" y="1783002"/>
                  </a:lnTo>
                  <a:lnTo>
                    <a:pt x="246744" y="1783020"/>
                  </a:lnTo>
                  <a:lnTo>
                    <a:pt x="246887" y="1783029"/>
                  </a:lnTo>
                  <a:lnTo>
                    <a:pt x="247031" y="1783025"/>
                  </a:lnTo>
                  <a:lnTo>
                    <a:pt x="247178" y="1783011"/>
                  </a:lnTo>
                  <a:lnTo>
                    <a:pt x="247318" y="1782993"/>
                  </a:lnTo>
                  <a:lnTo>
                    <a:pt x="247488" y="1782956"/>
                  </a:lnTo>
                  <a:lnTo>
                    <a:pt x="247658" y="1782902"/>
                  </a:lnTo>
                  <a:lnTo>
                    <a:pt x="247994" y="1782765"/>
                  </a:lnTo>
                  <a:lnTo>
                    <a:pt x="248379" y="1782592"/>
                  </a:lnTo>
                  <a:lnTo>
                    <a:pt x="248598" y="1782487"/>
                  </a:lnTo>
                  <a:lnTo>
                    <a:pt x="248813" y="1782373"/>
                  </a:lnTo>
                  <a:lnTo>
                    <a:pt x="249025" y="1782250"/>
                  </a:lnTo>
                  <a:lnTo>
                    <a:pt x="249232" y="1782122"/>
                  </a:lnTo>
                  <a:lnTo>
                    <a:pt x="249610" y="1781904"/>
                  </a:lnTo>
                  <a:lnTo>
                    <a:pt x="249984" y="1781671"/>
                  </a:lnTo>
                  <a:lnTo>
                    <a:pt x="250350" y="1781425"/>
                  </a:lnTo>
                  <a:lnTo>
                    <a:pt x="250973" y="1780951"/>
                  </a:lnTo>
                  <a:lnTo>
                    <a:pt x="251242" y="1780742"/>
                  </a:lnTo>
                  <a:lnTo>
                    <a:pt x="251506" y="1780523"/>
                  </a:lnTo>
                  <a:lnTo>
                    <a:pt x="251744" y="1780277"/>
                  </a:lnTo>
                  <a:lnTo>
                    <a:pt x="251948" y="1780008"/>
                  </a:lnTo>
                  <a:lnTo>
                    <a:pt x="252088" y="1779771"/>
                  </a:lnTo>
                  <a:lnTo>
                    <a:pt x="252216" y="1779516"/>
                  </a:lnTo>
                  <a:lnTo>
                    <a:pt x="252329" y="1779252"/>
                  </a:lnTo>
                  <a:lnTo>
                    <a:pt x="252416" y="1778974"/>
                  </a:lnTo>
                  <a:lnTo>
                    <a:pt x="252477" y="1778701"/>
                  </a:lnTo>
                  <a:lnTo>
                    <a:pt x="252507" y="1778455"/>
                  </a:lnTo>
                  <a:lnTo>
                    <a:pt x="252518" y="1778204"/>
                  </a:lnTo>
                  <a:lnTo>
                    <a:pt x="252514" y="1777949"/>
                  </a:lnTo>
                  <a:lnTo>
                    <a:pt x="252488" y="1777698"/>
                  </a:lnTo>
                  <a:lnTo>
                    <a:pt x="252450" y="1777452"/>
                  </a:lnTo>
                  <a:lnTo>
                    <a:pt x="252397" y="1777220"/>
                  </a:lnTo>
                  <a:lnTo>
                    <a:pt x="252326" y="1776983"/>
                  </a:lnTo>
                  <a:lnTo>
                    <a:pt x="252239" y="1776755"/>
                  </a:lnTo>
                  <a:lnTo>
                    <a:pt x="252140" y="1776541"/>
                  </a:lnTo>
                  <a:lnTo>
                    <a:pt x="252027" y="1776336"/>
                  </a:lnTo>
                  <a:lnTo>
                    <a:pt x="251948" y="1776249"/>
                  </a:lnTo>
                  <a:lnTo>
                    <a:pt x="251801" y="1776058"/>
                  </a:lnTo>
                  <a:lnTo>
                    <a:pt x="251729" y="1775953"/>
                  </a:lnTo>
                  <a:lnTo>
                    <a:pt x="251665" y="1775848"/>
                  </a:lnTo>
                  <a:lnTo>
                    <a:pt x="251570" y="1775671"/>
                  </a:lnTo>
                  <a:lnTo>
                    <a:pt x="251483" y="1775484"/>
                  </a:lnTo>
                  <a:lnTo>
                    <a:pt x="251412" y="1775288"/>
                  </a:lnTo>
                  <a:lnTo>
                    <a:pt x="251355" y="1775087"/>
                  </a:lnTo>
                  <a:lnTo>
                    <a:pt x="251313" y="1774882"/>
                  </a:lnTo>
                  <a:lnTo>
                    <a:pt x="251294" y="1774691"/>
                  </a:lnTo>
                  <a:lnTo>
                    <a:pt x="251291" y="1774495"/>
                  </a:lnTo>
                  <a:lnTo>
                    <a:pt x="251298" y="1774295"/>
                  </a:lnTo>
                  <a:lnTo>
                    <a:pt x="251321" y="1774099"/>
                  </a:lnTo>
                  <a:lnTo>
                    <a:pt x="251366" y="1773916"/>
                  </a:lnTo>
                  <a:lnTo>
                    <a:pt x="251434" y="1773743"/>
                  </a:lnTo>
                  <a:lnTo>
                    <a:pt x="251521" y="1773575"/>
                  </a:lnTo>
                  <a:lnTo>
                    <a:pt x="251631" y="1773420"/>
                  </a:lnTo>
                  <a:lnTo>
                    <a:pt x="251744" y="1773269"/>
                  </a:lnTo>
                  <a:lnTo>
                    <a:pt x="251865" y="1773133"/>
                  </a:lnTo>
                  <a:lnTo>
                    <a:pt x="252023" y="1772978"/>
                  </a:lnTo>
                  <a:lnTo>
                    <a:pt x="252197" y="1772832"/>
                  </a:lnTo>
                  <a:lnTo>
                    <a:pt x="252382" y="1772709"/>
                  </a:lnTo>
                  <a:lnTo>
                    <a:pt x="252571" y="1772604"/>
                  </a:lnTo>
                  <a:lnTo>
                    <a:pt x="252764" y="1772531"/>
                  </a:lnTo>
                  <a:lnTo>
                    <a:pt x="252960" y="1772486"/>
                  </a:lnTo>
                  <a:lnTo>
                    <a:pt x="253160" y="1772467"/>
                  </a:lnTo>
                  <a:lnTo>
                    <a:pt x="253364" y="1772467"/>
                  </a:lnTo>
                  <a:lnTo>
                    <a:pt x="253568" y="1772490"/>
                  </a:lnTo>
                  <a:lnTo>
                    <a:pt x="253765" y="1772531"/>
                  </a:lnTo>
                  <a:lnTo>
                    <a:pt x="254063" y="1772641"/>
                  </a:lnTo>
                  <a:lnTo>
                    <a:pt x="254349" y="1772814"/>
                  </a:lnTo>
                  <a:lnTo>
                    <a:pt x="254625" y="1773033"/>
                  </a:lnTo>
                  <a:lnTo>
                    <a:pt x="254901" y="1773265"/>
                  </a:lnTo>
                  <a:lnTo>
                    <a:pt x="255165" y="1773497"/>
                  </a:lnTo>
                  <a:lnTo>
                    <a:pt x="255528" y="1773834"/>
                  </a:lnTo>
                  <a:lnTo>
                    <a:pt x="255868" y="1774203"/>
                  </a:lnTo>
                  <a:lnTo>
                    <a:pt x="256529" y="1774987"/>
                  </a:lnTo>
                  <a:lnTo>
                    <a:pt x="256865" y="1775365"/>
                  </a:lnTo>
                  <a:lnTo>
                    <a:pt x="257296" y="1775803"/>
                  </a:lnTo>
                  <a:lnTo>
                    <a:pt x="257733" y="1776227"/>
                  </a:lnTo>
                  <a:lnTo>
                    <a:pt x="257772" y="1776322"/>
                  </a:lnTo>
                  <a:lnTo>
                    <a:pt x="257814" y="1776413"/>
                  </a:lnTo>
                  <a:lnTo>
                    <a:pt x="257912" y="1776591"/>
                  </a:lnTo>
                  <a:lnTo>
                    <a:pt x="257971" y="1776673"/>
                  </a:lnTo>
                  <a:lnTo>
                    <a:pt x="258048" y="1776764"/>
                  </a:lnTo>
                  <a:lnTo>
                    <a:pt x="258130" y="1776855"/>
                  </a:lnTo>
                  <a:lnTo>
                    <a:pt x="258311" y="1777019"/>
                  </a:lnTo>
                  <a:lnTo>
                    <a:pt x="258561" y="1777270"/>
                  </a:lnTo>
                  <a:lnTo>
                    <a:pt x="258719" y="1777434"/>
                  </a:lnTo>
                  <a:lnTo>
                    <a:pt x="258904" y="1777634"/>
                  </a:lnTo>
                  <a:lnTo>
                    <a:pt x="259006" y="1777753"/>
                  </a:lnTo>
                  <a:lnTo>
                    <a:pt x="259097" y="1777848"/>
                  </a:lnTo>
                  <a:lnTo>
                    <a:pt x="259165" y="1777930"/>
                  </a:lnTo>
                  <a:lnTo>
                    <a:pt x="259244" y="1777999"/>
                  </a:lnTo>
                  <a:lnTo>
                    <a:pt x="259350" y="1778035"/>
                  </a:lnTo>
                  <a:lnTo>
                    <a:pt x="259463" y="1778063"/>
                  </a:lnTo>
                  <a:lnTo>
                    <a:pt x="259543" y="1778113"/>
                  </a:lnTo>
                  <a:lnTo>
                    <a:pt x="259603" y="1778177"/>
                  </a:lnTo>
                  <a:lnTo>
                    <a:pt x="259645" y="1778281"/>
                  </a:lnTo>
                  <a:lnTo>
                    <a:pt x="259630" y="1778363"/>
                  </a:lnTo>
                  <a:lnTo>
                    <a:pt x="259622" y="1778445"/>
                  </a:lnTo>
                  <a:lnTo>
                    <a:pt x="259698" y="1778555"/>
                  </a:lnTo>
                  <a:lnTo>
                    <a:pt x="259887" y="1778705"/>
                  </a:lnTo>
                  <a:lnTo>
                    <a:pt x="259943" y="1778760"/>
                  </a:lnTo>
                  <a:lnTo>
                    <a:pt x="260049" y="1778883"/>
                  </a:lnTo>
                  <a:lnTo>
                    <a:pt x="260106" y="1778933"/>
                  </a:lnTo>
                  <a:lnTo>
                    <a:pt x="260227" y="1778974"/>
                  </a:lnTo>
                  <a:lnTo>
                    <a:pt x="260351" y="1778974"/>
                  </a:lnTo>
                  <a:lnTo>
                    <a:pt x="260472" y="1778951"/>
                  </a:lnTo>
                  <a:lnTo>
                    <a:pt x="260563" y="1778929"/>
                  </a:lnTo>
                  <a:lnTo>
                    <a:pt x="260733" y="1778851"/>
                  </a:lnTo>
                  <a:lnTo>
                    <a:pt x="260971" y="1778714"/>
                  </a:lnTo>
                  <a:lnTo>
                    <a:pt x="261045" y="1778664"/>
                  </a:lnTo>
                  <a:lnTo>
                    <a:pt x="261186" y="1778564"/>
                  </a:lnTo>
                  <a:lnTo>
                    <a:pt x="261330" y="1778450"/>
                  </a:lnTo>
                  <a:lnTo>
                    <a:pt x="261468" y="1778327"/>
                  </a:lnTo>
                  <a:lnTo>
                    <a:pt x="261534" y="1778263"/>
                  </a:lnTo>
                  <a:lnTo>
                    <a:pt x="261638" y="1778145"/>
                  </a:lnTo>
                  <a:lnTo>
                    <a:pt x="261786" y="1777944"/>
                  </a:lnTo>
                  <a:lnTo>
                    <a:pt x="262039" y="1777653"/>
                  </a:lnTo>
                  <a:lnTo>
                    <a:pt x="262099" y="1777580"/>
                  </a:lnTo>
                  <a:lnTo>
                    <a:pt x="262311" y="1777274"/>
                  </a:lnTo>
                  <a:lnTo>
                    <a:pt x="262379" y="1777170"/>
                  </a:lnTo>
                  <a:lnTo>
                    <a:pt x="262443" y="1777060"/>
                  </a:lnTo>
                  <a:lnTo>
                    <a:pt x="262617" y="1776874"/>
                  </a:lnTo>
                  <a:lnTo>
                    <a:pt x="262836" y="1776669"/>
                  </a:lnTo>
                  <a:lnTo>
                    <a:pt x="263066" y="1776473"/>
                  </a:lnTo>
                  <a:lnTo>
                    <a:pt x="263535" y="1776099"/>
                  </a:lnTo>
                  <a:lnTo>
                    <a:pt x="264090" y="1775648"/>
                  </a:lnTo>
                  <a:lnTo>
                    <a:pt x="264748" y="1775142"/>
                  </a:lnTo>
                  <a:lnTo>
                    <a:pt x="265065" y="1774873"/>
                  </a:lnTo>
                  <a:lnTo>
                    <a:pt x="265366" y="1774582"/>
                  </a:lnTo>
                  <a:lnTo>
                    <a:pt x="265638" y="1774281"/>
                  </a:lnTo>
                  <a:lnTo>
                    <a:pt x="265899" y="1773967"/>
                  </a:lnTo>
                  <a:lnTo>
                    <a:pt x="266148" y="1773639"/>
                  </a:lnTo>
                  <a:lnTo>
                    <a:pt x="266386" y="1773301"/>
                  </a:lnTo>
                  <a:lnTo>
                    <a:pt x="266617" y="1772951"/>
                  </a:lnTo>
                  <a:lnTo>
                    <a:pt x="266851" y="1772577"/>
                  </a:lnTo>
                  <a:lnTo>
                    <a:pt x="267077" y="1772185"/>
                  </a:lnTo>
                  <a:lnTo>
                    <a:pt x="267289" y="1771789"/>
                  </a:lnTo>
                  <a:lnTo>
                    <a:pt x="267375" y="1771611"/>
                  </a:lnTo>
                  <a:lnTo>
                    <a:pt x="267489" y="1771379"/>
                  </a:lnTo>
                  <a:lnTo>
                    <a:pt x="267667" y="1770959"/>
                  </a:lnTo>
                  <a:lnTo>
                    <a:pt x="267833" y="1770545"/>
                  </a:lnTo>
                  <a:lnTo>
                    <a:pt x="267984" y="1770117"/>
                  </a:lnTo>
                  <a:lnTo>
                    <a:pt x="268120" y="1769679"/>
                  </a:lnTo>
                  <a:lnTo>
                    <a:pt x="268232" y="1769237"/>
                  </a:lnTo>
                  <a:lnTo>
                    <a:pt x="268319" y="1768790"/>
                  </a:lnTo>
                  <a:lnTo>
                    <a:pt x="268381" y="1768267"/>
                  </a:lnTo>
                  <a:lnTo>
                    <a:pt x="268415" y="1767729"/>
                  </a:lnTo>
                  <a:lnTo>
                    <a:pt x="268415" y="1767191"/>
                  </a:lnTo>
                  <a:lnTo>
                    <a:pt x="268385" y="1766658"/>
                  </a:lnTo>
                  <a:lnTo>
                    <a:pt x="268319" y="1766134"/>
                  </a:lnTo>
                  <a:lnTo>
                    <a:pt x="268266" y="1765852"/>
                  </a:lnTo>
                  <a:lnTo>
                    <a:pt x="268207" y="1765569"/>
                  </a:lnTo>
                  <a:lnTo>
                    <a:pt x="268135" y="1765291"/>
                  </a:lnTo>
                  <a:lnTo>
                    <a:pt x="268056" y="1765018"/>
                  </a:lnTo>
                  <a:lnTo>
                    <a:pt x="267969" y="1764745"/>
                  </a:lnTo>
                  <a:lnTo>
                    <a:pt x="267878" y="1764503"/>
                  </a:lnTo>
                  <a:lnTo>
                    <a:pt x="267776" y="1764262"/>
                  </a:lnTo>
                  <a:lnTo>
                    <a:pt x="267667" y="1764025"/>
                  </a:lnTo>
                  <a:lnTo>
                    <a:pt x="267467" y="1763542"/>
                  </a:lnTo>
                  <a:lnTo>
                    <a:pt x="267391" y="1763328"/>
                  </a:lnTo>
                  <a:lnTo>
                    <a:pt x="267119" y="1762453"/>
                  </a:lnTo>
                  <a:lnTo>
                    <a:pt x="267051" y="1762261"/>
                  </a:lnTo>
                  <a:lnTo>
                    <a:pt x="266972" y="1762070"/>
                  </a:lnTo>
                  <a:lnTo>
                    <a:pt x="266900" y="1761879"/>
                  </a:lnTo>
                  <a:lnTo>
                    <a:pt x="266847" y="1761683"/>
                  </a:lnTo>
                  <a:lnTo>
                    <a:pt x="266817" y="1761487"/>
                  </a:lnTo>
                  <a:lnTo>
                    <a:pt x="266813" y="1761332"/>
                  </a:lnTo>
                  <a:lnTo>
                    <a:pt x="266858" y="1761227"/>
                  </a:lnTo>
                  <a:lnTo>
                    <a:pt x="266907" y="1761127"/>
                  </a:lnTo>
                  <a:lnTo>
                    <a:pt x="266960" y="1761031"/>
                  </a:lnTo>
                  <a:lnTo>
                    <a:pt x="267085" y="1760849"/>
                  </a:lnTo>
                  <a:lnTo>
                    <a:pt x="267187" y="1760735"/>
                  </a:lnTo>
                  <a:lnTo>
                    <a:pt x="267297" y="1760630"/>
                  </a:lnTo>
                  <a:lnTo>
                    <a:pt x="267535" y="1760439"/>
                  </a:lnTo>
                  <a:lnTo>
                    <a:pt x="267844" y="1760211"/>
                  </a:lnTo>
                  <a:lnTo>
                    <a:pt x="268037" y="1760084"/>
                  </a:lnTo>
                  <a:lnTo>
                    <a:pt x="268396" y="1759829"/>
                  </a:lnTo>
                  <a:lnTo>
                    <a:pt x="268570" y="1759697"/>
                  </a:lnTo>
                  <a:lnTo>
                    <a:pt x="268765" y="1759533"/>
                  </a:lnTo>
                  <a:lnTo>
                    <a:pt x="268978" y="1759369"/>
                  </a:lnTo>
                  <a:lnTo>
                    <a:pt x="269132" y="1759255"/>
                  </a:lnTo>
                  <a:lnTo>
                    <a:pt x="269211" y="1759205"/>
                  </a:lnTo>
                  <a:lnTo>
                    <a:pt x="269298" y="1759159"/>
                  </a:lnTo>
                  <a:lnTo>
                    <a:pt x="269415" y="1759108"/>
                  </a:lnTo>
                  <a:lnTo>
                    <a:pt x="269540" y="1759072"/>
                  </a:lnTo>
                  <a:lnTo>
                    <a:pt x="269668" y="1759040"/>
                  </a:lnTo>
                  <a:lnTo>
                    <a:pt x="269796" y="1759017"/>
                  </a:lnTo>
                  <a:lnTo>
                    <a:pt x="269925" y="1758999"/>
                  </a:lnTo>
                  <a:lnTo>
                    <a:pt x="270053" y="1758995"/>
                  </a:lnTo>
                  <a:lnTo>
                    <a:pt x="270336" y="1759009"/>
                  </a:lnTo>
                  <a:lnTo>
                    <a:pt x="270567" y="1759013"/>
                  </a:lnTo>
                  <a:lnTo>
                    <a:pt x="270820" y="1758995"/>
                  </a:lnTo>
                  <a:lnTo>
                    <a:pt x="270945" y="1758976"/>
                  </a:lnTo>
                  <a:lnTo>
                    <a:pt x="271073" y="1758954"/>
                  </a:lnTo>
                  <a:lnTo>
                    <a:pt x="271194" y="1758917"/>
                  </a:lnTo>
                  <a:lnTo>
                    <a:pt x="271289" y="1758885"/>
                  </a:lnTo>
                  <a:lnTo>
                    <a:pt x="271655" y="1758703"/>
                  </a:lnTo>
                  <a:lnTo>
                    <a:pt x="272120" y="1758539"/>
                  </a:lnTo>
                  <a:lnTo>
                    <a:pt x="272232" y="1758493"/>
                  </a:lnTo>
                  <a:lnTo>
                    <a:pt x="272353" y="1758434"/>
                  </a:lnTo>
                  <a:lnTo>
                    <a:pt x="272474" y="1758366"/>
                  </a:lnTo>
                  <a:lnTo>
                    <a:pt x="272708" y="1758225"/>
                  </a:lnTo>
                  <a:lnTo>
                    <a:pt x="273139" y="1757960"/>
                  </a:lnTo>
                  <a:lnTo>
                    <a:pt x="273241" y="1757892"/>
                  </a:lnTo>
                  <a:lnTo>
                    <a:pt x="273339" y="1757819"/>
                  </a:lnTo>
                  <a:lnTo>
                    <a:pt x="273430" y="1757742"/>
                  </a:lnTo>
                  <a:lnTo>
                    <a:pt x="273520" y="1757660"/>
                  </a:lnTo>
                  <a:lnTo>
                    <a:pt x="273690" y="1757487"/>
                  </a:lnTo>
                  <a:lnTo>
                    <a:pt x="273777" y="1757409"/>
                  </a:lnTo>
                  <a:lnTo>
                    <a:pt x="274151" y="1757127"/>
                  </a:lnTo>
                  <a:lnTo>
                    <a:pt x="274280" y="1757013"/>
                  </a:lnTo>
                  <a:lnTo>
                    <a:pt x="274340" y="1756949"/>
                  </a:lnTo>
                  <a:lnTo>
                    <a:pt x="274926" y="1756407"/>
                  </a:lnTo>
                  <a:lnTo>
                    <a:pt x="275031" y="1756357"/>
                  </a:lnTo>
                  <a:lnTo>
                    <a:pt x="275137" y="1756270"/>
                  </a:lnTo>
                  <a:lnTo>
                    <a:pt x="275228" y="1756166"/>
                  </a:lnTo>
                  <a:lnTo>
                    <a:pt x="275300" y="1756052"/>
                  </a:lnTo>
                  <a:lnTo>
                    <a:pt x="275349" y="1755879"/>
                  </a:lnTo>
                  <a:lnTo>
                    <a:pt x="275330" y="1755742"/>
                  </a:lnTo>
                  <a:lnTo>
                    <a:pt x="275326" y="1755610"/>
                  </a:lnTo>
                  <a:lnTo>
                    <a:pt x="275404" y="1755496"/>
                  </a:lnTo>
                  <a:lnTo>
                    <a:pt x="275564" y="1755400"/>
                  </a:lnTo>
                  <a:lnTo>
                    <a:pt x="275971" y="1755222"/>
                  </a:lnTo>
                  <a:lnTo>
                    <a:pt x="276149" y="1755118"/>
                  </a:lnTo>
                  <a:lnTo>
                    <a:pt x="276296" y="1754994"/>
                  </a:lnTo>
                  <a:lnTo>
                    <a:pt x="276704" y="1754593"/>
                  </a:lnTo>
                  <a:lnTo>
                    <a:pt x="276844" y="1754466"/>
                  </a:lnTo>
                  <a:lnTo>
                    <a:pt x="276965" y="1754370"/>
                  </a:lnTo>
                  <a:lnTo>
                    <a:pt x="277210" y="1754183"/>
                  </a:lnTo>
                  <a:lnTo>
                    <a:pt x="277339" y="1754097"/>
                  </a:lnTo>
                  <a:lnTo>
                    <a:pt x="277603" y="1753937"/>
                  </a:lnTo>
                  <a:lnTo>
                    <a:pt x="277739" y="1753869"/>
                  </a:lnTo>
                  <a:lnTo>
                    <a:pt x="277875" y="1753805"/>
                  </a:lnTo>
                  <a:lnTo>
                    <a:pt x="278015" y="1753746"/>
                  </a:lnTo>
                  <a:lnTo>
                    <a:pt x="278158" y="1753696"/>
                  </a:lnTo>
                  <a:lnTo>
                    <a:pt x="278404" y="1753623"/>
                  </a:lnTo>
                  <a:lnTo>
                    <a:pt x="278529" y="1753596"/>
                  </a:lnTo>
                  <a:lnTo>
                    <a:pt x="278653" y="1753577"/>
                  </a:lnTo>
                  <a:lnTo>
                    <a:pt x="278778" y="1753573"/>
                  </a:lnTo>
                  <a:lnTo>
                    <a:pt x="278948" y="1753600"/>
                  </a:lnTo>
                  <a:lnTo>
                    <a:pt x="279117" y="1753655"/>
                  </a:lnTo>
                  <a:lnTo>
                    <a:pt x="279287" y="1753732"/>
                  </a:lnTo>
                  <a:lnTo>
                    <a:pt x="279457" y="1753801"/>
                  </a:lnTo>
                  <a:lnTo>
                    <a:pt x="279631" y="1753855"/>
                  </a:lnTo>
                  <a:lnTo>
                    <a:pt x="279812" y="1753896"/>
                  </a:lnTo>
                  <a:lnTo>
                    <a:pt x="279997" y="1753924"/>
                  </a:lnTo>
                  <a:lnTo>
                    <a:pt x="280092" y="1753928"/>
                  </a:lnTo>
                  <a:lnTo>
                    <a:pt x="280205" y="1753928"/>
                  </a:lnTo>
                  <a:lnTo>
                    <a:pt x="280322" y="1753919"/>
                  </a:lnTo>
                  <a:lnTo>
                    <a:pt x="280439" y="1753901"/>
                  </a:lnTo>
                  <a:lnTo>
                    <a:pt x="280553" y="1753878"/>
                  </a:lnTo>
                  <a:lnTo>
                    <a:pt x="280666" y="1753851"/>
                  </a:lnTo>
                  <a:lnTo>
                    <a:pt x="280798" y="1753810"/>
                  </a:lnTo>
                  <a:lnTo>
                    <a:pt x="280927" y="1753760"/>
                  </a:lnTo>
                  <a:lnTo>
                    <a:pt x="281055" y="1753700"/>
                  </a:lnTo>
                  <a:lnTo>
                    <a:pt x="281180" y="1753637"/>
                  </a:lnTo>
                  <a:lnTo>
                    <a:pt x="281629" y="1753427"/>
                  </a:lnTo>
                  <a:lnTo>
                    <a:pt x="282132" y="1753177"/>
                  </a:lnTo>
                  <a:lnTo>
                    <a:pt x="282222" y="1753126"/>
                  </a:lnTo>
                  <a:lnTo>
                    <a:pt x="282309" y="1753063"/>
                  </a:lnTo>
                  <a:lnTo>
                    <a:pt x="282419" y="1752962"/>
                  </a:lnTo>
                  <a:lnTo>
                    <a:pt x="282468" y="1752903"/>
                  </a:lnTo>
                  <a:lnTo>
                    <a:pt x="282576" y="1752803"/>
                  </a:lnTo>
                  <a:lnTo>
                    <a:pt x="282663" y="1752762"/>
                  </a:lnTo>
                  <a:lnTo>
                    <a:pt x="282860" y="1752703"/>
                  </a:lnTo>
                  <a:lnTo>
                    <a:pt x="282950" y="1752666"/>
                  </a:lnTo>
                  <a:lnTo>
                    <a:pt x="283022" y="1752612"/>
                  </a:lnTo>
                  <a:lnTo>
                    <a:pt x="283083" y="1752470"/>
                  </a:lnTo>
                  <a:lnTo>
                    <a:pt x="283128" y="1752311"/>
                  </a:lnTo>
                  <a:lnTo>
                    <a:pt x="283162" y="1752238"/>
                  </a:lnTo>
                  <a:lnTo>
                    <a:pt x="283219" y="1752161"/>
                  </a:lnTo>
                  <a:lnTo>
                    <a:pt x="283290" y="1752088"/>
                  </a:lnTo>
                  <a:lnTo>
                    <a:pt x="283370" y="1752019"/>
                  </a:lnTo>
                  <a:lnTo>
                    <a:pt x="283453" y="1751960"/>
                  </a:lnTo>
                  <a:lnTo>
                    <a:pt x="283540" y="1751915"/>
                  </a:lnTo>
                  <a:lnTo>
                    <a:pt x="283649" y="1751887"/>
                  </a:lnTo>
                  <a:lnTo>
                    <a:pt x="283766" y="1751878"/>
                  </a:lnTo>
                  <a:lnTo>
                    <a:pt x="284016" y="1751887"/>
                  </a:lnTo>
                  <a:lnTo>
                    <a:pt x="284137" y="1751883"/>
                  </a:lnTo>
                  <a:lnTo>
                    <a:pt x="284276" y="1751860"/>
                  </a:lnTo>
                  <a:lnTo>
                    <a:pt x="284703" y="1751764"/>
                  </a:lnTo>
                  <a:lnTo>
                    <a:pt x="284960" y="1751723"/>
                  </a:lnTo>
                  <a:lnTo>
                    <a:pt x="285198" y="1751696"/>
                  </a:lnTo>
                  <a:lnTo>
                    <a:pt x="285319" y="1751687"/>
                  </a:lnTo>
                  <a:lnTo>
                    <a:pt x="285494" y="1751687"/>
                  </a:lnTo>
                  <a:lnTo>
                    <a:pt x="285678" y="1751687"/>
                  </a:lnTo>
                  <a:lnTo>
                    <a:pt x="285926" y="1751705"/>
                  </a:lnTo>
                  <a:lnTo>
                    <a:pt x="286172" y="1751742"/>
                  </a:lnTo>
                  <a:lnTo>
                    <a:pt x="286402" y="1751805"/>
                  </a:lnTo>
                  <a:lnTo>
                    <a:pt x="286599" y="1751906"/>
                  </a:lnTo>
                  <a:lnTo>
                    <a:pt x="286731" y="1752006"/>
                  </a:lnTo>
                  <a:lnTo>
                    <a:pt x="286852" y="1752129"/>
                  </a:lnTo>
                  <a:lnTo>
                    <a:pt x="286958" y="1752265"/>
                  </a:lnTo>
                  <a:lnTo>
                    <a:pt x="287056" y="1752411"/>
                  </a:lnTo>
                  <a:lnTo>
                    <a:pt x="287139" y="1752557"/>
                  </a:lnTo>
                  <a:lnTo>
                    <a:pt x="287184" y="1752644"/>
                  </a:lnTo>
                  <a:lnTo>
                    <a:pt x="287260" y="1752830"/>
                  </a:lnTo>
                  <a:lnTo>
                    <a:pt x="287309" y="1753022"/>
                  </a:lnTo>
                  <a:lnTo>
                    <a:pt x="287317" y="1753117"/>
                  </a:lnTo>
                  <a:lnTo>
                    <a:pt x="287320" y="1753208"/>
                  </a:lnTo>
                  <a:lnTo>
                    <a:pt x="287317" y="1753300"/>
                  </a:lnTo>
                  <a:lnTo>
                    <a:pt x="287309" y="1753395"/>
                  </a:lnTo>
                  <a:lnTo>
                    <a:pt x="287283" y="1753587"/>
                  </a:lnTo>
                  <a:lnTo>
                    <a:pt x="287260" y="1753682"/>
                  </a:lnTo>
                  <a:lnTo>
                    <a:pt x="287181" y="1753974"/>
                  </a:lnTo>
                  <a:lnTo>
                    <a:pt x="287063" y="1754320"/>
                  </a:lnTo>
                  <a:lnTo>
                    <a:pt x="287041" y="1754434"/>
                  </a:lnTo>
                  <a:lnTo>
                    <a:pt x="287037" y="1754543"/>
                  </a:lnTo>
                  <a:lnTo>
                    <a:pt x="287060" y="1754639"/>
                  </a:lnTo>
                  <a:lnTo>
                    <a:pt x="287101" y="1754730"/>
                  </a:lnTo>
                  <a:lnTo>
                    <a:pt x="287207" y="1754917"/>
                  </a:lnTo>
                  <a:lnTo>
                    <a:pt x="287249" y="1755013"/>
                  </a:lnTo>
                  <a:lnTo>
                    <a:pt x="287309" y="1755222"/>
                  </a:lnTo>
                  <a:lnTo>
                    <a:pt x="287351" y="1755436"/>
                  </a:lnTo>
                  <a:lnTo>
                    <a:pt x="287411" y="1755883"/>
                  </a:lnTo>
                  <a:lnTo>
                    <a:pt x="287475" y="1756234"/>
                  </a:lnTo>
                  <a:lnTo>
                    <a:pt x="287532" y="1756507"/>
                  </a:lnTo>
                  <a:lnTo>
                    <a:pt x="287566" y="1756639"/>
                  </a:lnTo>
                  <a:lnTo>
                    <a:pt x="287615" y="1756767"/>
                  </a:lnTo>
                  <a:lnTo>
                    <a:pt x="287694" y="1756945"/>
                  </a:lnTo>
                  <a:lnTo>
                    <a:pt x="287740" y="1757027"/>
                  </a:lnTo>
                  <a:lnTo>
                    <a:pt x="287849" y="1757191"/>
                  </a:lnTo>
                  <a:lnTo>
                    <a:pt x="287974" y="1757336"/>
                  </a:lnTo>
                  <a:lnTo>
                    <a:pt x="288117" y="1757468"/>
                  </a:lnTo>
                  <a:lnTo>
                    <a:pt x="288193" y="1757528"/>
                  </a:lnTo>
                  <a:lnTo>
                    <a:pt x="288272" y="1757582"/>
                  </a:lnTo>
                  <a:lnTo>
                    <a:pt x="288529" y="1757724"/>
                  </a:lnTo>
                  <a:lnTo>
                    <a:pt x="288794" y="1757901"/>
                  </a:lnTo>
                  <a:lnTo>
                    <a:pt x="288884" y="1757965"/>
                  </a:lnTo>
                  <a:lnTo>
                    <a:pt x="288956" y="1758038"/>
                  </a:lnTo>
                  <a:lnTo>
                    <a:pt x="288998" y="1758115"/>
                  </a:lnTo>
                  <a:lnTo>
                    <a:pt x="289000" y="1758216"/>
                  </a:lnTo>
                  <a:lnTo>
                    <a:pt x="288975" y="1758334"/>
                  </a:lnTo>
                  <a:lnTo>
                    <a:pt x="288926" y="1758452"/>
                  </a:lnTo>
                  <a:lnTo>
                    <a:pt x="288862" y="1758553"/>
                  </a:lnTo>
                  <a:lnTo>
                    <a:pt x="288790" y="1758621"/>
                  </a:lnTo>
                  <a:lnTo>
                    <a:pt x="288869" y="1758662"/>
                  </a:lnTo>
                  <a:lnTo>
                    <a:pt x="289096" y="1758799"/>
                  </a:lnTo>
                  <a:lnTo>
                    <a:pt x="289168" y="1758849"/>
                  </a:lnTo>
                  <a:lnTo>
                    <a:pt x="289304" y="1758958"/>
                  </a:lnTo>
                  <a:lnTo>
                    <a:pt x="289427" y="1759077"/>
                  </a:lnTo>
                  <a:lnTo>
                    <a:pt x="289674" y="1759332"/>
                  </a:lnTo>
                  <a:lnTo>
                    <a:pt x="289805" y="1759446"/>
                  </a:lnTo>
                  <a:lnTo>
                    <a:pt x="289892" y="1759514"/>
                  </a:lnTo>
                  <a:lnTo>
                    <a:pt x="290077" y="1759642"/>
                  </a:lnTo>
                  <a:lnTo>
                    <a:pt x="290168" y="1759710"/>
                  </a:lnTo>
                  <a:lnTo>
                    <a:pt x="290251" y="1759779"/>
                  </a:lnTo>
                  <a:lnTo>
                    <a:pt x="290425" y="1759943"/>
                  </a:lnTo>
                  <a:lnTo>
                    <a:pt x="290508" y="1760029"/>
                  </a:lnTo>
                  <a:lnTo>
                    <a:pt x="290580" y="1760120"/>
                  </a:lnTo>
                  <a:lnTo>
                    <a:pt x="290632" y="1760220"/>
                  </a:lnTo>
                  <a:lnTo>
                    <a:pt x="290663" y="1760339"/>
                  </a:lnTo>
                  <a:lnTo>
                    <a:pt x="290674" y="1760466"/>
                  </a:lnTo>
                  <a:lnTo>
                    <a:pt x="290655" y="1760740"/>
                  </a:lnTo>
                  <a:lnTo>
                    <a:pt x="290640" y="1760872"/>
                  </a:lnTo>
                  <a:lnTo>
                    <a:pt x="290629" y="1761018"/>
                  </a:lnTo>
                  <a:lnTo>
                    <a:pt x="290610" y="1761163"/>
                  </a:lnTo>
                  <a:lnTo>
                    <a:pt x="290553" y="1761460"/>
                  </a:lnTo>
                  <a:lnTo>
                    <a:pt x="290519" y="1761605"/>
                  </a:lnTo>
                  <a:lnTo>
                    <a:pt x="290500" y="1761701"/>
                  </a:lnTo>
                  <a:lnTo>
                    <a:pt x="290451" y="1761892"/>
                  </a:lnTo>
                  <a:lnTo>
                    <a:pt x="290421" y="1761988"/>
                  </a:lnTo>
                  <a:lnTo>
                    <a:pt x="290383" y="1762079"/>
                  </a:lnTo>
                  <a:lnTo>
                    <a:pt x="290311" y="1762198"/>
                  </a:lnTo>
                  <a:lnTo>
                    <a:pt x="290221" y="1762307"/>
                  </a:lnTo>
                  <a:lnTo>
                    <a:pt x="290028" y="1762521"/>
                  </a:lnTo>
                  <a:lnTo>
                    <a:pt x="289941" y="1762635"/>
                  </a:lnTo>
                  <a:lnTo>
                    <a:pt x="289888" y="1762717"/>
                  </a:lnTo>
                  <a:lnTo>
                    <a:pt x="289733" y="1762982"/>
                  </a:lnTo>
                  <a:lnTo>
                    <a:pt x="289674" y="1763064"/>
                  </a:lnTo>
                  <a:lnTo>
                    <a:pt x="289576" y="1763173"/>
                  </a:lnTo>
                  <a:lnTo>
                    <a:pt x="289470" y="1763278"/>
                  </a:lnTo>
                  <a:lnTo>
                    <a:pt x="289353" y="1763378"/>
                  </a:lnTo>
                  <a:lnTo>
                    <a:pt x="289232" y="1763460"/>
                  </a:lnTo>
                  <a:lnTo>
                    <a:pt x="289107" y="1763528"/>
                  </a:lnTo>
                  <a:lnTo>
                    <a:pt x="289028" y="1763551"/>
                  </a:lnTo>
                  <a:lnTo>
                    <a:pt x="288945" y="1763569"/>
                  </a:lnTo>
                  <a:lnTo>
                    <a:pt x="288865" y="1763578"/>
                  </a:lnTo>
                  <a:lnTo>
                    <a:pt x="288786" y="1763597"/>
                  </a:lnTo>
                  <a:lnTo>
                    <a:pt x="288714" y="1763629"/>
                  </a:lnTo>
                  <a:lnTo>
                    <a:pt x="288631" y="1763711"/>
                  </a:lnTo>
                  <a:lnTo>
                    <a:pt x="288563" y="1763820"/>
                  </a:lnTo>
                  <a:lnTo>
                    <a:pt x="288450" y="1764070"/>
                  </a:lnTo>
                  <a:lnTo>
                    <a:pt x="288382" y="1764184"/>
                  </a:lnTo>
                  <a:lnTo>
                    <a:pt x="288291" y="1764303"/>
                  </a:lnTo>
                  <a:lnTo>
                    <a:pt x="287985" y="1764626"/>
                  </a:lnTo>
                  <a:lnTo>
                    <a:pt x="287898" y="1764740"/>
                  </a:lnTo>
                  <a:lnTo>
                    <a:pt x="287819" y="1764859"/>
                  </a:lnTo>
                  <a:lnTo>
                    <a:pt x="287683" y="1765105"/>
                  </a:lnTo>
                  <a:lnTo>
                    <a:pt x="287619" y="1765232"/>
                  </a:lnTo>
                  <a:lnTo>
                    <a:pt x="287490" y="1765537"/>
                  </a:lnTo>
                  <a:lnTo>
                    <a:pt x="287426" y="1765720"/>
                  </a:lnTo>
                  <a:lnTo>
                    <a:pt x="287309" y="1766089"/>
                  </a:lnTo>
                  <a:lnTo>
                    <a:pt x="287241" y="1766266"/>
                  </a:lnTo>
                  <a:lnTo>
                    <a:pt x="287177" y="1766412"/>
                  </a:lnTo>
                  <a:lnTo>
                    <a:pt x="287033" y="1766704"/>
                  </a:lnTo>
                  <a:lnTo>
                    <a:pt x="286965" y="1766850"/>
                  </a:lnTo>
                  <a:lnTo>
                    <a:pt x="286905" y="1766996"/>
                  </a:lnTo>
                  <a:lnTo>
                    <a:pt x="286837" y="1767196"/>
                  </a:lnTo>
                  <a:lnTo>
                    <a:pt x="286776" y="1767406"/>
                  </a:lnTo>
                  <a:lnTo>
                    <a:pt x="286727" y="1767611"/>
                  </a:lnTo>
                  <a:lnTo>
                    <a:pt x="286682" y="1767820"/>
                  </a:lnTo>
                  <a:lnTo>
                    <a:pt x="286648" y="1768030"/>
                  </a:lnTo>
                  <a:lnTo>
                    <a:pt x="286587" y="1768175"/>
                  </a:lnTo>
                  <a:lnTo>
                    <a:pt x="286479" y="1768472"/>
                  </a:lnTo>
                  <a:lnTo>
                    <a:pt x="286451" y="1768556"/>
                  </a:lnTo>
                  <a:lnTo>
                    <a:pt x="286381" y="1768772"/>
                  </a:lnTo>
                  <a:lnTo>
                    <a:pt x="286334" y="1768973"/>
                  </a:lnTo>
                  <a:lnTo>
                    <a:pt x="286274" y="1769378"/>
                  </a:lnTo>
                  <a:lnTo>
                    <a:pt x="286241" y="1769583"/>
                  </a:lnTo>
                  <a:lnTo>
                    <a:pt x="286187" y="1769780"/>
                  </a:lnTo>
                  <a:lnTo>
                    <a:pt x="286134" y="1769925"/>
                  </a:lnTo>
                  <a:lnTo>
                    <a:pt x="286075" y="1770067"/>
                  </a:lnTo>
                  <a:lnTo>
                    <a:pt x="285606" y="1771073"/>
                  </a:lnTo>
                  <a:lnTo>
                    <a:pt x="285417" y="1771461"/>
                  </a:lnTo>
                  <a:lnTo>
                    <a:pt x="285372" y="1771561"/>
                  </a:lnTo>
                  <a:lnTo>
                    <a:pt x="285330" y="1771670"/>
                  </a:lnTo>
                  <a:lnTo>
                    <a:pt x="285285" y="1771775"/>
                  </a:lnTo>
                  <a:lnTo>
                    <a:pt x="285236" y="1771871"/>
                  </a:lnTo>
                  <a:lnTo>
                    <a:pt x="285172" y="1771957"/>
                  </a:lnTo>
                  <a:lnTo>
                    <a:pt x="285047" y="1772062"/>
                  </a:lnTo>
                  <a:lnTo>
                    <a:pt x="284892" y="1772144"/>
                  </a:lnTo>
                  <a:lnTo>
                    <a:pt x="284718" y="1772208"/>
                  </a:lnTo>
                  <a:lnTo>
                    <a:pt x="284541" y="1772258"/>
                  </a:lnTo>
                  <a:lnTo>
                    <a:pt x="284261" y="1772322"/>
                  </a:lnTo>
                  <a:lnTo>
                    <a:pt x="284152" y="1772340"/>
                  </a:lnTo>
                  <a:lnTo>
                    <a:pt x="284046" y="1772349"/>
                  </a:lnTo>
                  <a:lnTo>
                    <a:pt x="283831" y="1772381"/>
                  </a:lnTo>
                  <a:lnTo>
                    <a:pt x="283287" y="1772449"/>
                  </a:lnTo>
                  <a:lnTo>
                    <a:pt x="283118" y="1772495"/>
                  </a:lnTo>
                  <a:lnTo>
                    <a:pt x="282969" y="1772572"/>
                  </a:lnTo>
                  <a:lnTo>
                    <a:pt x="282880" y="1772650"/>
                  </a:lnTo>
                  <a:lnTo>
                    <a:pt x="282797" y="1772736"/>
                  </a:lnTo>
                  <a:lnTo>
                    <a:pt x="282648" y="1772937"/>
                  </a:lnTo>
                  <a:lnTo>
                    <a:pt x="282493" y="1773169"/>
                  </a:lnTo>
                  <a:lnTo>
                    <a:pt x="282351" y="1773438"/>
                  </a:lnTo>
                  <a:lnTo>
                    <a:pt x="282275" y="1773570"/>
                  </a:lnTo>
                  <a:lnTo>
                    <a:pt x="282181" y="1773684"/>
                  </a:lnTo>
                  <a:lnTo>
                    <a:pt x="282066" y="1773784"/>
                  </a:lnTo>
                  <a:lnTo>
                    <a:pt x="281939" y="1773866"/>
                  </a:lnTo>
                  <a:lnTo>
                    <a:pt x="281803" y="1773944"/>
                  </a:lnTo>
                  <a:lnTo>
                    <a:pt x="281671" y="1774026"/>
                  </a:lnTo>
                  <a:lnTo>
                    <a:pt x="281554" y="1774121"/>
                  </a:lnTo>
                  <a:lnTo>
                    <a:pt x="281369" y="1774340"/>
                  </a:lnTo>
                  <a:lnTo>
                    <a:pt x="281221" y="1774595"/>
                  </a:lnTo>
                  <a:lnTo>
                    <a:pt x="281093" y="1774873"/>
                  </a:lnTo>
                  <a:lnTo>
                    <a:pt x="280877" y="1775443"/>
                  </a:lnTo>
                  <a:lnTo>
                    <a:pt x="280772" y="1775762"/>
                  </a:lnTo>
                  <a:lnTo>
                    <a:pt x="280692" y="1776085"/>
                  </a:lnTo>
                  <a:lnTo>
                    <a:pt x="280621" y="1776413"/>
                  </a:lnTo>
                  <a:lnTo>
                    <a:pt x="280492" y="1777069"/>
                  </a:lnTo>
                  <a:lnTo>
                    <a:pt x="280337" y="1777798"/>
                  </a:lnTo>
                  <a:lnTo>
                    <a:pt x="280296" y="1778040"/>
                  </a:lnTo>
                  <a:lnTo>
                    <a:pt x="280262" y="1778286"/>
                  </a:lnTo>
                  <a:lnTo>
                    <a:pt x="280235" y="1778577"/>
                  </a:lnTo>
                  <a:lnTo>
                    <a:pt x="280216" y="1778878"/>
                  </a:lnTo>
                  <a:lnTo>
                    <a:pt x="280209" y="1779175"/>
                  </a:lnTo>
                  <a:lnTo>
                    <a:pt x="280216" y="1779475"/>
                  </a:lnTo>
                  <a:lnTo>
                    <a:pt x="280235" y="1779767"/>
                  </a:lnTo>
                  <a:lnTo>
                    <a:pt x="280269" y="1779990"/>
                  </a:lnTo>
                  <a:lnTo>
                    <a:pt x="280311" y="1780209"/>
                  </a:lnTo>
                  <a:lnTo>
                    <a:pt x="280409" y="1780651"/>
                  </a:lnTo>
                  <a:lnTo>
                    <a:pt x="280454" y="1780874"/>
                  </a:lnTo>
                  <a:lnTo>
                    <a:pt x="280485" y="1781138"/>
                  </a:lnTo>
                  <a:lnTo>
                    <a:pt x="280526" y="1781681"/>
                  </a:lnTo>
                  <a:lnTo>
                    <a:pt x="280556" y="1781949"/>
                  </a:lnTo>
                  <a:lnTo>
                    <a:pt x="280605" y="1782209"/>
                  </a:lnTo>
                  <a:lnTo>
                    <a:pt x="280670" y="1782423"/>
                  </a:lnTo>
                  <a:lnTo>
                    <a:pt x="280749" y="1782633"/>
                  </a:lnTo>
                  <a:lnTo>
                    <a:pt x="281002" y="1783257"/>
                  </a:lnTo>
                  <a:lnTo>
                    <a:pt x="281112" y="1783576"/>
                  </a:lnTo>
                  <a:lnTo>
                    <a:pt x="281316" y="1784223"/>
                  </a:lnTo>
                  <a:lnTo>
                    <a:pt x="281414" y="1784547"/>
                  </a:lnTo>
                  <a:lnTo>
                    <a:pt x="281505" y="1784870"/>
                  </a:lnTo>
                  <a:lnTo>
                    <a:pt x="281531" y="1784947"/>
                  </a:lnTo>
                  <a:lnTo>
                    <a:pt x="281573" y="1785020"/>
                  </a:lnTo>
                  <a:lnTo>
                    <a:pt x="281652" y="1785093"/>
                  </a:lnTo>
                  <a:lnTo>
                    <a:pt x="281716" y="1785130"/>
                  </a:lnTo>
                  <a:lnTo>
                    <a:pt x="281803" y="1785157"/>
                  </a:lnTo>
                  <a:lnTo>
                    <a:pt x="282113" y="1785193"/>
                  </a:lnTo>
                  <a:lnTo>
                    <a:pt x="282192" y="1785207"/>
                  </a:lnTo>
                  <a:lnTo>
                    <a:pt x="282347" y="1785225"/>
                  </a:lnTo>
                  <a:lnTo>
                    <a:pt x="282521" y="1785234"/>
                  </a:lnTo>
                  <a:lnTo>
                    <a:pt x="282710" y="1785230"/>
                  </a:lnTo>
                  <a:lnTo>
                    <a:pt x="282803" y="1785221"/>
                  </a:lnTo>
                  <a:lnTo>
                    <a:pt x="282895" y="1785207"/>
                  </a:lnTo>
                  <a:lnTo>
                    <a:pt x="282920" y="1785845"/>
                  </a:lnTo>
                  <a:lnTo>
                    <a:pt x="281999" y="1785936"/>
                  </a:lnTo>
                  <a:lnTo>
                    <a:pt x="281977" y="1786109"/>
                  </a:lnTo>
                  <a:lnTo>
                    <a:pt x="281962" y="1786287"/>
                  </a:lnTo>
                  <a:lnTo>
                    <a:pt x="281958" y="1786470"/>
                  </a:lnTo>
                  <a:lnTo>
                    <a:pt x="281962" y="1786586"/>
                  </a:lnTo>
                  <a:lnTo>
                    <a:pt x="281965" y="1786647"/>
                  </a:lnTo>
                  <a:lnTo>
                    <a:pt x="281984" y="1786820"/>
                  </a:lnTo>
                  <a:lnTo>
                    <a:pt x="282032" y="1787071"/>
                  </a:lnTo>
                  <a:lnTo>
                    <a:pt x="282113" y="1787317"/>
                  </a:lnTo>
                  <a:lnTo>
                    <a:pt x="282211" y="1787558"/>
                  </a:lnTo>
                  <a:lnTo>
                    <a:pt x="282317" y="1787795"/>
                  </a:lnTo>
                  <a:lnTo>
                    <a:pt x="282419" y="1788037"/>
                  </a:lnTo>
                  <a:lnTo>
                    <a:pt x="282508" y="1788233"/>
                  </a:lnTo>
                  <a:lnTo>
                    <a:pt x="282697" y="1788615"/>
                  </a:lnTo>
                  <a:lnTo>
                    <a:pt x="282799" y="1788807"/>
                  </a:lnTo>
                  <a:lnTo>
                    <a:pt x="282899" y="1789003"/>
                  </a:lnTo>
                  <a:lnTo>
                    <a:pt x="283241" y="1789650"/>
                  </a:lnTo>
                  <a:lnTo>
                    <a:pt x="283358" y="1789864"/>
                  </a:lnTo>
                  <a:lnTo>
                    <a:pt x="283589" y="1790269"/>
                  </a:lnTo>
                  <a:lnTo>
                    <a:pt x="283823" y="1790657"/>
                  </a:lnTo>
                  <a:lnTo>
                    <a:pt x="283944" y="1790848"/>
                  </a:lnTo>
                  <a:lnTo>
                    <a:pt x="284061" y="1791044"/>
                  </a:lnTo>
                  <a:lnTo>
                    <a:pt x="284193" y="1791295"/>
                  </a:lnTo>
                  <a:lnTo>
                    <a:pt x="284314" y="1791568"/>
                  </a:lnTo>
                  <a:lnTo>
                    <a:pt x="284443" y="1791832"/>
                  </a:lnTo>
                  <a:lnTo>
                    <a:pt x="284594" y="1792060"/>
                  </a:lnTo>
                  <a:lnTo>
                    <a:pt x="284779" y="1792224"/>
                  </a:lnTo>
                  <a:lnTo>
                    <a:pt x="284873" y="1792283"/>
                  </a:lnTo>
                  <a:lnTo>
                    <a:pt x="285081" y="1792388"/>
                  </a:lnTo>
                  <a:lnTo>
                    <a:pt x="285183" y="1792416"/>
                  </a:lnTo>
                  <a:lnTo>
                    <a:pt x="285270" y="1792411"/>
                  </a:lnTo>
                  <a:lnTo>
                    <a:pt x="285334" y="1792343"/>
                  </a:lnTo>
                  <a:lnTo>
                    <a:pt x="285380" y="1792206"/>
                  </a:lnTo>
                  <a:lnTo>
                    <a:pt x="285410" y="1792028"/>
                  </a:lnTo>
                  <a:lnTo>
                    <a:pt x="285436" y="1791842"/>
                  </a:lnTo>
                  <a:lnTo>
                    <a:pt x="285459" y="1791668"/>
                  </a:lnTo>
                  <a:lnTo>
                    <a:pt x="285485" y="1791427"/>
                  </a:lnTo>
                  <a:lnTo>
                    <a:pt x="285489" y="1791144"/>
                  </a:lnTo>
                  <a:lnTo>
                    <a:pt x="285489" y="1790875"/>
                  </a:lnTo>
                  <a:lnTo>
                    <a:pt x="285516" y="1790606"/>
                  </a:lnTo>
                  <a:lnTo>
                    <a:pt x="285591" y="1790666"/>
                  </a:lnTo>
                  <a:lnTo>
                    <a:pt x="285735" y="1790798"/>
                  </a:lnTo>
                  <a:lnTo>
                    <a:pt x="285799" y="1790871"/>
                  </a:lnTo>
                  <a:lnTo>
                    <a:pt x="285859" y="1790948"/>
                  </a:lnTo>
                  <a:lnTo>
                    <a:pt x="285911" y="1791026"/>
                  </a:lnTo>
                  <a:lnTo>
                    <a:pt x="285998" y="1791199"/>
                  </a:lnTo>
                  <a:lnTo>
                    <a:pt x="286037" y="1791290"/>
                  </a:lnTo>
                  <a:lnTo>
                    <a:pt x="286081" y="1791377"/>
                  </a:lnTo>
                  <a:lnTo>
                    <a:pt x="286162" y="1791504"/>
                  </a:lnTo>
                  <a:lnTo>
                    <a:pt x="286236" y="1791632"/>
                  </a:lnTo>
                  <a:lnTo>
                    <a:pt x="286289" y="1791755"/>
                  </a:lnTo>
                  <a:lnTo>
                    <a:pt x="286319" y="1791873"/>
                  </a:lnTo>
                  <a:lnTo>
                    <a:pt x="286357" y="1791987"/>
                  </a:lnTo>
                  <a:lnTo>
                    <a:pt x="286425" y="1792119"/>
                  </a:lnTo>
                  <a:lnTo>
                    <a:pt x="286508" y="1792247"/>
                  </a:lnTo>
                  <a:lnTo>
                    <a:pt x="286633" y="1792488"/>
                  </a:lnTo>
                  <a:lnTo>
                    <a:pt x="286740" y="1792739"/>
                  </a:lnTo>
                  <a:lnTo>
                    <a:pt x="286774" y="1792862"/>
                  </a:lnTo>
                  <a:lnTo>
                    <a:pt x="286727" y="1792949"/>
                  </a:lnTo>
                  <a:lnTo>
                    <a:pt x="286659" y="1792976"/>
                  </a:lnTo>
                  <a:lnTo>
                    <a:pt x="286576" y="1792990"/>
                  </a:lnTo>
                  <a:lnTo>
                    <a:pt x="286489" y="1792994"/>
                  </a:lnTo>
                  <a:lnTo>
                    <a:pt x="286415" y="1792990"/>
                  </a:lnTo>
                  <a:lnTo>
                    <a:pt x="286328" y="1792971"/>
                  </a:lnTo>
                  <a:lnTo>
                    <a:pt x="286236" y="1792930"/>
                  </a:lnTo>
                  <a:lnTo>
                    <a:pt x="286154" y="1792876"/>
                  </a:lnTo>
                  <a:lnTo>
                    <a:pt x="286077" y="1792812"/>
                  </a:lnTo>
                  <a:lnTo>
                    <a:pt x="286022" y="1792739"/>
                  </a:lnTo>
                  <a:lnTo>
                    <a:pt x="285935" y="1792707"/>
                  </a:lnTo>
                  <a:lnTo>
                    <a:pt x="285784" y="1792703"/>
                  </a:lnTo>
                  <a:lnTo>
                    <a:pt x="285610" y="1792730"/>
                  </a:lnTo>
                  <a:lnTo>
                    <a:pt x="285440" y="1792785"/>
                  </a:lnTo>
                  <a:lnTo>
                    <a:pt x="285304" y="1792857"/>
                  </a:lnTo>
                  <a:lnTo>
                    <a:pt x="285225" y="1792944"/>
                  </a:lnTo>
                  <a:lnTo>
                    <a:pt x="285217" y="1793049"/>
                  </a:lnTo>
                  <a:lnTo>
                    <a:pt x="285255" y="1793181"/>
                  </a:lnTo>
                  <a:lnTo>
                    <a:pt x="285327" y="1793322"/>
                  </a:lnTo>
                  <a:lnTo>
                    <a:pt x="285410" y="1793464"/>
                  </a:lnTo>
                  <a:lnTo>
                    <a:pt x="285497" y="1793586"/>
                  </a:lnTo>
                  <a:lnTo>
                    <a:pt x="285591" y="1793692"/>
                  </a:lnTo>
                  <a:lnTo>
                    <a:pt x="285703" y="1793783"/>
                  </a:lnTo>
                  <a:lnTo>
                    <a:pt x="285946" y="1793956"/>
                  </a:lnTo>
                  <a:lnTo>
                    <a:pt x="286052" y="1794056"/>
                  </a:lnTo>
                  <a:lnTo>
                    <a:pt x="286164" y="1794188"/>
                  </a:lnTo>
                  <a:lnTo>
                    <a:pt x="286270" y="1794334"/>
                  </a:lnTo>
                  <a:lnTo>
                    <a:pt x="286468" y="1794630"/>
                  </a:lnTo>
                  <a:lnTo>
                    <a:pt x="286569" y="1794776"/>
                  </a:lnTo>
                  <a:lnTo>
                    <a:pt x="286644" y="1794858"/>
                  </a:lnTo>
                  <a:lnTo>
                    <a:pt x="286810" y="1795026"/>
                  </a:lnTo>
                  <a:lnTo>
                    <a:pt x="286878" y="1795113"/>
                  </a:lnTo>
                  <a:lnTo>
                    <a:pt x="286912" y="1795204"/>
                  </a:lnTo>
                  <a:lnTo>
                    <a:pt x="286912" y="1795291"/>
                  </a:lnTo>
                  <a:lnTo>
                    <a:pt x="286886" y="1795377"/>
                  </a:lnTo>
                  <a:lnTo>
                    <a:pt x="286856" y="1795464"/>
                  </a:lnTo>
                  <a:lnTo>
                    <a:pt x="286837" y="1795628"/>
                  </a:lnTo>
                  <a:lnTo>
                    <a:pt x="286890" y="1795710"/>
                  </a:lnTo>
                  <a:lnTo>
                    <a:pt x="286980" y="1795774"/>
                  </a:lnTo>
                  <a:lnTo>
                    <a:pt x="287218" y="1795892"/>
                  </a:lnTo>
                  <a:lnTo>
                    <a:pt x="287324" y="1795956"/>
                  </a:lnTo>
                  <a:lnTo>
                    <a:pt x="287536" y="1796129"/>
                  </a:lnTo>
                  <a:lnTo>
                    <a:pt x="287740" y="1796316"/>
                  </a:lnTo>
                  <a:lnTo>
                    <a:pt x="287936" y="1796512"/>
                  </a:lnTo>
                  <a:lnTo>
                    <a:pt x="288121" y="1796722"/>
                  </a:lnTo>
                  <a:lnTo>
                    <a:pt x="288295" y="1796931"/>
                  </a:lnTo>
                  <a:lnTo>
                    <a:pt x="288408" y="1797081"/>
                  </a:lnTo>
                  <a:lnTo>
                    <a:pt x="288514" y="1797236"/>
                  </a:lnTo>
                  <a:lnTo>
                    <a:pt x="288616" y="1797396"/>
                  </a:lnTo>
                  <a:lnTo>
                    <a:pt x="288809" y="1797724"/>
                  </a:lnTo>
                  <a:lnTo>
                    <a:pt x="288873" y="1797861"/>
                  </a:lnTo>
                  <a:lnTo>
                    <a:pt x="288986" y="1798166"/>
                  </a:lnTo>
                  <a:lnTo>
                    <a:pt x="289047" y="1798280"/>
                  </a:lnTo>
                  <a:lnTo>
                    <a:pt x="289115" y="1798330"/>
                  </a:lnTo>
                  <a:lnTo>
                    <a:pt x="289202" y="1798321"/>
                  </a:lnTo>
                  <a:lnTo>
                    <a:pt x="289572" y="1797952"/>
                  </a:lnTo>
                  <a:lnTo>
                    <a:pt x="289387" y="1797605"/>
                  </a:lnTo>
                  <a:lnTo>
                    <a:pt x="289635" y="1797419"/>
                  </a:lnTo>
                  <a:lnTo>
                    <a:pt x="289548" y="1797378"/>
                  </a:lnTo>
                  <a:lnTo>
                    <a:pt x="289474" y="1797305"/>
                  </a:lnTo>
                  <a:lnTo>
                    <a:pt x="289436" y="1797214"/>
                  </a:lnTo>
                  <a:lnTo>
                    <a:pt x="289446" y="1797086"/>
                  </a:lnTo>
                  <a:lnTo>
                    <a:pt x="289493" y="1796981"/>
                  </a:lnTo>
                  <a:lnTo>
                    <a:pt x="289557" y="1796922"/>
                  </a:lnTo>
                  <a:lnTo>
                    <a:pt x="289635" y="1796886"/>
                  </a:lnTo>
                  <a:lnTo>
                    <a:pt x="289707" y="1796927"/>
                  </a:lnTo>
                  <a:lnTo>
                    <a:pt x="289756" y="1797022"/>
                  </a:lnTo>
                  <a:lnTo>
                    <a:pt x="289776" y="1797145"/>
                  </a:lnTo>
                  <a:lnTo>
                    <a:pt x="289791" y="1797291"/>
                  </a:lnTo>
                  <a:lnTo>
                    <a:pt x="289858" y="1797255"/>
                  </a:lnTo>
                  <a:lnTo>
                    <a:pt x="289941" y="1797163"/>
                  </a:lnTo>
                  <a:lnTo>
                    <a:pt x="290232" y="1796881"/>
                  </a:lnTo>
                  <a:lnTo>
                    <a:pt x="290398" y="1796681"/>
                  </a:lnTo>
                  <a:lnTo>
                    <a:pt x="290504" y="1796626"/>
                  </a:lnTo>
                  <a:lnTo>
                    <a:pt x="290580" y="1796676"/>
                  </a:lnTo>
                  <a:lnTo>
                    <a:pt x="290969" y="1797063"/>
                  </a:lnTo>
                  <a:lnTo>
                    <a:pt x="290428" y="1797683"/>
                  </a:lnTo>
                  <a:lnTo>
                    <a:pt x="290285" y="1797765"/>
                  </a:lnTo>
                  <a:lnTo>
                    <a:pt x="290149" y="1797856"/>
                  </a:lnTo>
                  <a:lnTo>
                    <a:pt x="290081" y="1797906"/>
                  </a:lnTo>
                  <a:lnTo>
                    <a:pt x="289765" y="1798166"/>
                  </a:lnTo>
                  <a:lnTo>
                    <a:pt x="289659" y="1798234"/>
                  </a:lnTo>
                  <a:lnTo>
                    <a:pt x="289563" y="1798312"/>
                  </a:lnTo>
                  <a:lnTo>
                    <a:pt x="289427" y="1798439"/>
                  </a:lnTo>
                  <a:lnTo>
                    <a:pt x="289368" y="1798508"/>
                  </a:lnTo>
                  <a:lnTo>
                    <a:pt x="289310" y="1798631"/>
                  </a:lnTo>
                  <a:lnTo>
                    <a:pt x="289374" y="1798740"/>
                  </a:lnTo>
                  <a:lnTo>
                    <a:pt x="289432" y="1798786"/>
                  </a:lnTo>
                  <a:lnTo>
                    <a:pt x="289553" y="1798863"/>
                  </a:lnTo>
                  <a:lnTo>
                    <a:pt x="289631" y="1798890"/>
                  </a:lnTo>
                  <a:lnTo>
                    <a:pt x="289718" y="1798900"/>
                  </a:lnTo>
                  <a:lnTo>
                    <a:pt x="289809" y="1798904"/>
                  </a:lnTo>
                  <a:lnTo>
                    <a:pt x="289990" y="1798890"/>
                  </a:lnTo>
                  <a:lnTo>
                    <a:pt x="290066" y="1798881"/>
                  </a:lnTo>
                  <a:lnTo>
                    <a:pt x="290141" y="1798863"/>
                  </a:lnTo>
                  <a:lnTo>
                    <a:pt x="290296" y="1798836"/>
                  </a:lnTo>
                  <a:lnTo>
                    <a:pt x="290368" y="1798840"/>
                  </a:lnTo>
                  <a:lnTo>
                    <a:pt x="290436" y="1798868"/>
                  </a:lnTo>
                  <a:lnTo>
                    <a:pt x="290561" y="1798959"/>
                  </a:lnTo>
                  <a:lnTo>
                    <a:pt x="290689" y="1799018"/>
                  </a:lnTo>
                  <a:lnTo>
                    <a:pt x="290757" y="1799009"/>
                  </a:lnTo>
                  <a:lnTo>
                    <a:pt x="290833" y="1798982"/>
                  </a:lnTo>
                  <a:lnTo>
                    <a:pt x="290908" y="1798945"/>
                  </a:lnTo>
                  <a:lnTo>
                    <a:pt x="291052" y="1798854"/>
                  </a:lnTo>
                  <a:lnTo>
                    <a:pt x="291116" y="1798804"/>
                  </a:lnTo>
                  <a:lnTo>
                    <a:pt x="291241" y="1798685"/>
                  </a:lnTo>
                  <a:lnTo>
                    <a:pt x="291301" y="1798644"/>
                  </a:lnTo>
                  <a:lnTo>
                    <a:pt x="291403" y="1798644"/>
                  </a:lnTo>
                  <a:lnTo>
                    <a:pt x="291494" y="1798690"/>
                  </a:lnTo>
                  <a:lnTo>
                    <a:pt x="291566" y="1798763"/>
                  </a:lnTo>
                  <a:lnTo>
                    <a:pt x="291430" y="1798931"/>
                  </a:lnTo>
                  <a:lnTo>
                    <a:pt x="291301" y="1799105"/>
                  </a:lnTo>
                  <a:lnTo>
                    <a:pt x="291218" y="1799291"/>
                  </a:lnTo>
                  <a:lnTo>
                    <a:pt x="291169" y="1799496"/>
                  </a:lnTo>
                  <a:lnTo>
                    <a:pt x="291139" y="1799715"/>
                  </a:lnTo>
                  <a:lnTo>
                    <a:pt x="291131" y="1799938"/>
                  </a:lnTo>
                  <a:lnTo>
                    <a:pt x="291150" y="1800153"/>
                  </a:lnTo>
                  <a:lnTo>
                    <a:pt x="291199" y="1800353"/>
                  </a:lnTo>
                  <a:lnTo>
                    <a:pt x="291282" y="1800554"/>
                  </a:lnTo>
                  <a:lnTo>
                    <a:pt x="291399" y="1800763"/>
                  </a:lnTo>
                  <a:lnTo>
                    <a:pt x="291539" y="1800955"/>
                  </a:lnTo>
                  <a:lnTo>
                    <a:pt x="291694" y="1801100"/>
                  </a:lnTo>
                  <a:lnTo>
                    <a:pt x="291853" y="1801182"/>
                  </a:lnTo>
                  <a:lnTo>
                    <a:pt x="291996" y="1801192"/>
                  </a:lnTo>
                  <a:lnTo>
                    <a:pt x="292147" y="1801164"/>
                  </a:lnTo>
                  <a:lnTo>
                    <a:pt x="292306" y="1801119"/>
                  </a:lnTo>
                  <a:lnTo>
                    <a:pt x="292457" y="1801050"/>
                  </a:lnTo>
                  <a:lnTo>
                    <a:pt x="292597" y="1800982"/>
                  </a:lnTo>
                  <a:lnTo>
                    <a:pt x="292767" y="1800836"/>
                  </a:lnTo>
                  <a:lnTo>
                    <a:pt x="292922" y="1800636"/>
                  </a:lnTo>
                  <a:lnTo>
                    <a:pt x="293062" y="1800426"/>
                  </a:lnTo>
                  <a:lnTo>
                    <a:pt x="293194" y="1800267"/>
                  </a:lnTo>
                  <a:lnTo>
                    <a:pt x="293378" y="1800226"/>
                  </a:lnTo>
                  <a:lnTo>
                    <a:pt x="293491" y="1800267"/>
                  </a:lnTo>
                  <a:lnTo>
                    <a:pt x="293597" y="1800326"/>
                  </a:lnTo>
                  <a:lnTo>
                    <a:pt x="294953" y="1801629"/>
                  </a:lnTo>
                  <a:lnTo>
                    <a:pt x="293975" y="1802919"/>
                  </a:lnTo>
                  <a:lnTo>
                    <a:pt x="294031" y="1803032"/>
                  </a:lnTo>
                  <a:lnTo>
                    <a:pt x="294092" y="1803146"/>
                  </a:lnTo>
                  <a:lnTo>
                    <a:pt x="294164" y="1803256"/>
                  </a:lnTo>
                  <a:lnTo>
                    <a:pt x="294239" y="1803360"/>
                  </a:lnTo>
                  <a:lnTo>
                    <a:pt x="294319" y="1803461"/>
                  </a:lnTo>
                  <a:lnTo>
                    <a:pt x="294417" y="1803565"/>
                  </a:lnTo>
                  <a:lnTo>
                    <a:pt x="294523" y="1803666"/>
                  </a:lnTo>
                  <a:lnTo>
                    <a:pt x="294636" y="1803761"/>
                  </a:lnTo>
                  <a:lnTo>
                    <a:pt x="294753" y="1803848"/>
                  </a:lnTo>
                  <a:lnTo>
                    <a:pt x="294874" y="1803930"/>
                  </a:lnTo>
                  <a:lnTo>
                    <a:pt x="295078" y="1804044"/>
                  </a:lnTo>
                  <a:lnTo>
                    <a:pt x="295301" y="1804140"/>
                  </a:lnTo>
                  <a:lnTo>
                    <a:pt x="295531" y="1804217"/>
                  </a:lnTo>
                  <a:lnTo>
                    <a:pt x="295765" y="1804272"/>
                  </a:lnTo>
                  <a:lnTo>
                    <a:pt x="295996" y="1804304"/>
                  </a:lnTo>
                  <a:lnTo>
                    <a:pt x="296064" y="1804331"/>
                  </a:lnTo>
                  <a:lnTo>
                    <a:pt x="296132" y="1804368"/>
                  </a:lnTo>
                  <a:lnTo>
                    <a:pt x="296196" y="1804408"/>
                  </a:lnTo>
                  <a:lnTo>
                    <a:pt x="296306" y="1804509"/>
                  </a:lnTo>
                  <a:lnTo>
                    <a:pt x="296362" y="1804577"/>
                  </a:lnTo>
                  <a:lnTo>
                    <a:pt x="296410" y="1804659"/>
                  </a:lnTo>
                  <a:lnTo>
                    <a:pt x="296453" y="1804741"/>
                  </a:lnTo>
                  <a:lnTo>
                    <a:pt x="296472" y="1804883"/>
                  </a:lnTo>
                  <a:lnTo>
                    <a:pt x="296410" y="1804978"/>
                  </a:lnTo>
                  <a:lnTo>
                    <a:pt x="296355" y="1805024"/>
                  </a:lnTo>
                  <a:lnTo>
                    <a:pt x="295954" y="1805247"/>
                  </a:lnTo>
                  <a:lnTo>
                    <a:pt x="296501" y="1805701"/>
                  </a:lnTo>
                  <a:lnTo>
                    <a:pt x="296767" y="1805921"/>
                  </a:lnTo>
                  <a:lnTo>
                    <a:pt x="296948" y="1806117"/>
                  </a:lnTo>
                  <a:lnTo>
                    <a:pt x="297041" y="1806208"/>
                  </a:lnTo>
                  <a:lnTo>
                    <a:pt x="297243" y="1806386"/>
                  </a:lnTo>
                  <a:lnTo>
                    <a:pt x="297461" y="1806550"/>
                  </a:lnTo>
                  <a:lnTo>
                    <a:pt x="297804" y="1806769"/>
                  </a:lnTo>
                  <a:lnTo>
                    <a:pt x="297940" y="1806842"/>
                  </a:lnTo>
                  <a:lnTo>
                    <a:pt x="298046" y="1806974"/>
                  </a:lnTo>
                  <a:lnTo>
                    <a:pt x="298220" y="1807161"/>
                  </a:lnTo>
                  <a:lnTo>
                    <a:pt x="298454" y="1807379"/>
                  </a:lnTo>
                  <a:lnTo>
                    <a:pt x="298813" y="1807689"/>
                  </a:lnTo>
                  <a:lnTo>
                    <a:pt x="298885" y="1807758"/>
                  </a:lnTo>
                  <a:lnTo>
                    <a:pt x="299059" y="1807944"/>
                  </a:lnTo>
                  <a:lnTo>
                    <a:pt x="299134" y="1808013"/>
                  </a:lnTo>
                  <a:lnTo>
                    <a:pt x="299255" y="1808104"/>
                  </a:lnTo>
                  <a:lnTo>
                    <a:pt x="299319" y="1808141"/>
                  </a:lnTo>
                  <a:lnTo>
                    <a:pt x="299523" y="1808227"/>
                  </a:lnTo>
                  <a:lnTo>
                    <a:pt x="299588" y="1808259"/>
                  </a:lnTo>
                  <a:lnTo>
                    <a:pt x="299705" y="1808341"/>
                  </a:lnTo>
                  <a:lnTo>
                    <a:pt x="299814" y="1808437"/>
                  </a:lnTo>
                  <a:lnTo>
                    <a:pt x="300017" y="1808642"/>
                  </a:lnTo>
                  <a:lnTo>
                    <a:pt x="300181" y="1808797"/>
                  </a:lnTo>
                  <a:lnTo>
                    <a:pt x="300298" y="1808906"/>
                  </a:lnTo>
                  <a:lnTo>
                    <a:pt x="300419" y="1809011"/>
                  </a:lnTo>
                  <a:lnTo>
                    <a:pt x="300595" y="1809138"/>
                  </a:lnTo>
                  <a:lnTo>
                    <a:pt x="300686" y="1809193"/>
                  </a:lnTo>
                  <a:lnTo>
                    <a:pt x="300778" y="1809257"/>
                  </a:lnTo>
                  <a:lnTo>
                    <a:pt x="300916" y="1809362"/>
                  </a:lnTo>
                  <a:lnTo>
                    <a:pt x="301018" y="1809444"/>
                  </a:lnTo>
                  <a:lnTo>
                    <a:pt x="301124" y="1809530"/>
                  </a:lnTo>
                  <a:lnTo>
                    <a:pt x="301283" y="1809676"/>
                  </a:lnTo>
                  <a:lnTo>
                    <a:pt x="301513" y="1809899"/>
                  </a:lnTo>
                  <a:lnTo>
                    <a:pt x="301589" y="1809940"/>
                  </a:lnTo>
                  <a:lnTo>
                    <a:pt x="301672" y="1809977"/>
                  </a:lnTo>
                  <a:lnTo>
                    <a:pt x="301759" y="1810009"/>
                  </a:lnTo>
                  <a:lnTo>
                    <a:pt x="301846" y="1810032"/>
                  </a:lnTo>
                  <a:lnTo>
                    <a:pt x="301936" y="1810050"/>
                  </a:lnTo>
                  <a:lnTo>
                    <a:pt x="302027" y="1810059"/>
                  </a:lnTo>
                  <a:lnTo>
                    <a:pt x="302118" y="1810063"/>
                  </a:lnTo>
                  <a:lnTo>
                    <a:pt x="302390" y="1810059"/>
                  </a:lnTo>
                  <a:lnTo>
                    <a:pt x="302503" y="1810050"/>
                  </a:lnTo>
                  <a:lnTo>
                    <a:pt x="302616" y="1810032"/>
                  </a:lnTo>
                  <a:lnTo>
                    <a:pt x="302730" y="1810018"/>
                  </a:lnTo>
                  <a:lnTo>
                    <a:pt x="302839" y="1810018"/>
                  </a:lnTo>
                  <a:lnTo>
                    <a:pt x="302934" y="1810041"/>
                  </a:lnTo>
                  <a:lnTo>
                    <a:pt x="303013" y="1810086"/>
                  </a:lnTo>
                  <a:lnTo>
                    <a:pt x="303092" y="1810150"/>
                  </a:lnTo>
                  <a:lnTo>
                    <a:pt x="303160" y="1810223"/>
                  </a:lnTo>
                  <a:lnTo>
                    <a:pt x="303189" y="1810263"/>
                  </a:lnTo>
                  <a:lnTo>
                    <a:pt x="303221" y="1810305"/>
                  </a:lnTo>
                  <a:lnTo>
                    <a:pt x="303270" y="1810387"/>
                  </a:lnTo>
                  <a:lnTo>
                    <a:pt x="303300" y="1810483"/>
                  </a:lnTo>
                  <a:lnTo>
                    <a:pt x="303314" y="1810583"/>
                  </a:lnTo>
                  <a:lnTo>
                    <a:pt x="303323" y="1810688"/>
                  </a:lnTo>
                  <a:lnTo>
                    <a:pt x="303338" y="1810788"/>
                  </a:lnTo>
                  <a:lnTo>
                    <a:pt x="303376" y="1810879"/>
                  </a:lnTo>
                  <a:lnTo>
                    <a:pt x="303470" y="1810979"/>
                  </a:lnTo>
                  <a:lnTo>
                    <a:pt x="303601" y="1811080"/>
                  </a:lnTo>
                  <a:lnTo>
                    <a:pt x="303746" y="1811162"/>
                  </a:lnTo>
                  <a:lnTo>
                    <a:pt x="303877" y="1811207"/>
                  </a:lnTo>
                  <a:lnTo>
                    <a:pt x="303969" y="1811203"/>
                  </a:lnTo>
                  <a:lnTo>
                    <a:pt x="304018" y="1811130"/>
                  </a:lnTo>
                  <a:lnTo>
                    <a:pt x="304036" y="1811007"/>
                  </a:lnTo>
                  <a:lnTo>
                    <a:pt x="304051" y="1810875"/>
                  </a:lnTo>
                  <a:lnTo>
                    <a:pt x="304075" y="1810756"/>
                  </a:lnTo>
                  <a:lnTo>
                    <a:pt x="304119" y="1810692"/>
                  </a:lnTo>
                  <a:lnTo>
                    <a:pt x="304194" y="1810692"/>
                  </a:lnTo>
                  <a:lnTo>
                    <a:pt x="304293" y="1810742"/>
                  </a:lnTo>
                  <a:lnTo>
                    <a:pt x="304519" y="1810893"/>
                  </a:lnTo>
                  <a:lnTo>
                    <a:pt x="304629" y="1810957"/>
                  </a:lnTo>
                  <a:lnTo>
                    <a:pt x="304776" y="1811020"/>
                  </a:lnTo>
                  <a:lnTo>
                    <a:pt x="304927" y="1811080"/>
                  </a:lnTo>
                  <a:lnTo>
                    <a:pt x="305392" y="1811230"/>
                  </a:lnTo>
                  <a:lnTo>
                    <a:pt x="305588" y="1811289"/>
                  </a:lnTo>
                  <a:lnTo>
                    <a:pt x="305985" y="1811398"/>
                  </a:lnTo>
                  <a:lnTo>
                    <a:pt x="306386" y="1811503"/>
                  </a:lnTo>
                  <a:lnTo>
                    <a:pt x="306911" y="1811658"/>
                  </a:lnTo>
                  <a:lnTo>
                    <a:pt x="307349" y="1811772"/>
                  </a:lnTo>
                  <a:lnTo>
                    <a:pt x="307688" y="1811845"/>
                  </a:lnTo>
                  <a:lnTo>
                    <a:pt x="307831" y="1811881"/>
                  </a:lnTo>
                  <a:lnTo>
                    <a:pt x="308115" y="1811964"/>
                  </a:lnTo>
                  <a:lnTo>
                    <a:pt x="308258" y="1811991"/>
                  </a:lnTo>
                  <a:lnTo>
                    <a:pt x="308398" y="1812000"/>
                  </a:lnTo>
                  <a:lnTo>
                    <a:pt x="308530" y="1811982"/>
                  </a:lnTo>
                  <a:lnTo>
                    <a:pt x="308663" y="1811945"/>
                  </a:lnTo>
                  <a:lnTo>
                    <a:pt x="308795" y="1811900"/>
                  </a:lnTo>
                  <a:lnTo>
                    <a:pt x="308927" y="1811849"/>
                  </a:lnTo>
                  <a:lnTo>
                    <a:pt x="309059" y="1811813"/>
                  </a:lnTo>
                  <a:lnTo>
                    <a:pt x="309267" y="1811781"/>
                  </a:lnTo>
                  <a:lnTo>
                    <a:pt x="309705" y="1811754"/>
                  </a:lnTo>
                  <a:lnTo>
                    <a:pt x="309902" y="1811713"/>
                  </a:lnTo>
                  <a:lnTo>
                    <a:pt x="310060" y="1811631"/>
                  </a:lnTo>
                  <a:lnTo>
                    <a:pt x="310174" y="1811508"/>
                  </a:lnTo>
                  <a:lnTo>
                    <a:pt x="310287" y="1811316"/>
                  </a:lnTo>
                  <a:lnTo>
                    <a:pt x="310860" y="1811066"/>
                  </a:lnTo>
                  <a:lnTo>
                    <a:pt x="310977" y="1811066"/>
                  </a:lnTo>
                  <a:lnTo>
                    <a:pt x="311077" y="1811025"/>
                  </a:lnTo>
                  <a:lnTo>
                    <a:pt x="311170" y="1810943"/>
                  </a:lnTo>
                  <a:lnTo>
                    <a:pt x="311262" y="1810843"/>
                  </a:lnTo>
                  <a:lnTo>
                    <a:pt x="311359" y="1810756"/>
                  </a:lnTo>
                  <a:lnTo>
                    <a:pt x="311461" y="1810706"/>
                  </a:lnTo>
                  <a:lnTo>
                    <a:pt x="311570" y="1810692"/>
                  </a:lnTo>
                  <a:lnTo>
                    <a:pt x="311691" y="1810701"/>
                  </a:lnTo>
                  <a:lnTo>
                    <a:pt x="311812" y="1810729"/>
                  </a:lnTo>
                  <a:lnTo>
                    <a:pt x="311929" y="1810761"/>
                  </a:lnTo>
                  <a:lnTo>
                    <a:pt x="312043" y="1810802"/>
                  </a:lnTo>
                  <a:lnTo>
                    <a:pt x="312171" y="1810861"/>
                  </a:lnTo>
                  <a:lnTo>
                    <a:pt x="312303" y="1810929"/>
                  </a:lnTo>
                  <a:lnTo>
                    <a:pt x="312424" y="1811011"/>
                  </a:lnTo>
                  <a:lnTo>
                    <a:pt x="312530" y="1811102"/>
                  </a:lnTo>
                  <a:lnTo>
                    <a:pt x="312621" y="1811207"/>
                  </a:lnTo>
                  <a:lnTo>
                    <a:pt x="312685" y="1811321"/>
                  </a:lnTo>
                  <a:lnTo>
                    <a:pt x="312734" y="1811449"/>
                  </a:lnTo>
                  <a:lnTo>
                    <a:pt x="312772" y="1811585"/>
                  </a:lnTo>
                  <a:lnTo>
                    <a:pt x="312791" y="1811726"/>
                  </a:lnTo>
                  <a:lnTo>
                    <a:pt x="312802" y="1811859"/>
                  </a:lnTo>
                  <a:lnTo>
                    <a:pt x="312776" y="1812018"/>
                  </a:lnTo>
                  <a:lnTo>
                    <a:pt x="312711" y="1812187"/>
                  </a:lnTo>
                  <a:lnTo>
                    <a:pt x="312636" y="1812347"/>
                  </a:lnTo>
                  <a:lnTo>
                    <a:pt x="312587" y="1812501"/>
                  </a:lnTo>
                  <a:lnTo>
                    <a:pt x="312594" y="1812638"/>
                  </a:lnTo>
                  <a:lnTo>
                    <a:pt x="312681" y="1812752"/>
                  </a:lnTo>
                  <a:lnTo>
                    <a:pt x="312825" y="1812852"/>
                  </a:lnTo>
                  <a:lnTo>
                    <a:pt x="312885" y="1812930"/>
                  </a:lnTo>
                  <a:lnTo>
                    <a:pt x="312878" y="1813016"/>
                  </a:lnTo>
                  <a:lnTo>
                    <a:pt x="312851" y="1813094"/>
                  </a:lnTo>
                  <a:lnTo>
                    <a:pt x="312802" y="1813162"/>
                  </a:lnTo>
                  <a:lnTo>
                    <a:pt x="312734" y="1813226"/>
                  </a:lnTo>
                  <a:lnTo>
                    <a:pt x="312674" y="1813308"/>
                  </a:lnTo>
                  <a:lnTo>
                    <a:pt x="312617" y="1813417"/>
                  </a:lnTo>
                  <a:lnTo>
                    <a:pt x="312575" y="1813536"/>
                  </a:lnTo>
                  <a:lnTo>
                    <a:pt x="312394" y="1813668"/>
                  </a:lnTo>
                  <a:lnTo>
                    <a:pt x="312315" y="1813745"/>
                  </a:lnTo>
                  <a:lnTo>
                    <a:pt x="312247" y="1813827"/>
                  </a:lnTo>
                  <a:lnTo>
                    <a:pt x="312205" y="1813905"/>
                  </a:lnTo>
                  <a:lnTo>
                    <a:pt x="312148" y="1814069"/>
                  </a:lnTo>
                  <a:lnTo>
                    <a:pt x="312122" y="1814156"/>
                  </a:lnTo>
                  <a:lnTo>
                    <a:pt x="312058" y="1814288"/>
                  </a:lnTo>
                  <a:lnTo>
                    <a:pt x="311994" y="1814392"/>
                  </a:lnTo>
                  <a:lnTo>
                    <a:pt x="311952" y="1814497"/>
                  </a:lnTo>
                  <a:lnTo>
                    <a:pt x="311967" y="1814588"/>
                  </a:lnTo>
                  <a:lnTo>
                    <a:pt x="312020" y="1814698"/>
                  </a:lnTo>
                  <a:lnTo>
                    <a:pt x="312077" y="1814862"/>
                  </a:lnTo>
                  <a:lnTo>
                    <a:pt x="312031" y="1814966"/>
                  </a:lnTo>
                  <a:lnTo>
                    <a:pt x="311963" y="1815053"/>
                  </a:lnTo>
                  <a:lnTo>
                    <a:pt x="311850" y="1815126"/>
                  </a:lnTo>
                  <a:lnTo>
                    <a:pt x="311782" y="1815149"/>
                  </a:lnTo>
                  <a:lnTo>
                    <a:pt x="311608" y="1815181"/>
                  </a:lnTo>
                  <a:lnTo>
                    <a:pt x="311446" y="1815263"/>
                  </a:lnTo>
                  <a:lnTo>
                    <a:pt x="311336" y="1815326"/>
                  </a:lnTo>
                  <a:lnTo>
                    <a:pt x="311227" y="1815399"/>
                  </a:lnTo>
                  <a:lnTo>
                    <a:pt x="311015" y="1815554"/>
                  </a:lnTo>
                  <a:lnTo>
                    <a:pt x="310604" y="1815864"/>
                  </a:lnTo>
                  <a:lnTo>
                    <a:pt x="310310" y="1816106"/>
                  </a:lnTo>
                  <a:lnTo>
                    <a:pt x="310132" y="1816270"/>
                  </a:lnTo>
                  <a:lnTo>
                    <a:pt x="310038" y="1816347"/>
                  </a:lnTo>
                  <a:lnTo>
                    <a:pt x="309943" y="1816420"/>
                  </a:lnTo>
                  <a:lnTo>
                    <a:pt x="309834" y="1816489"/>
                  </a:lnTo>
                  <a:lnTo>
                    <a:pt x="309490" y="1816666"/>
                  </a:lnTo>
                  <a:lnTo>
                    <a:pt x="309384" y="1816739"/>
                  </a:lnTo>
                  <a:lnTo>
                    <a:pt x="309290" y="1816817"/>
                  </a:lnTo>
                  <a:lnTo>
                    <a:pt x="309199" y="1816903"/>
                  </a:lnTo>
                  <a:lnTo>
                    <a:pt x="309116" y="1816990"/>
                  </a:lnTo>
                  <a:lnTo>
                    <a:pt x="309040" y="1817085"/>
                  </a:lnTo>
                  <a:lnTo>
                    <a:pt x="308972" y="1817186"/>
                  </a:lnTo>
                  <a:lnTo>
                    <a:pt x="308931" y="1817286"/>
                  </a:lnTo>
                  <a:lnTo>
                    <a:pt x="308885" y="1817509"/>
                  </a:lnTo>
                  <a:lnTo>
                    <a:pt x="308859" y="1817614"/>
                  </a:lnTo>
                  <a:lnTo>
                    <a:pt x="308814" y="1817714"/>
                  </a:lnTo>
                  <a:lnTo>
                    <a:pt x="308738" y="1817810"/>
                  </a:lnTo>
                  <a:lnTo>
                    <a:pt x="308640" y="1817892"/>
                  </a:lnTo>
                  <a:lnTo>
                    <a:pt x="308428" y="1818052"/>
                  </a:lnTo>
                  <a:lnTo>
                    <a:pt x="308330" y="1818134"/>
                  </a:lnTo>
                  <a:lnTo>
                    <a:pt x="308130" y="1818320"/>
                  </a:lnTo>
                  <a:lnTo>
                    <a:pt x="308032" y="1818421"/>
                  </a:lnTo>
                  <a:lnTo>
                    <a:pt x="307945" y="1818521"/>
                  </a:lnTo>
                  <a:lnTo>
                    <a:pt x="307865" y="1818630"/>
                  </a:lnTo>
                  <a:lnTo>
                    <a:pt x="307820" y="1818721"/>
                  </a:lnTo>
                  <a:lnTo>
                    <a:pt x="307786" y="1818817"/>
                  </a:lnTo>
                  <a:lnTo>
                    <a:pt x="307756" y="1818917"/>
                  </a:lnTo>
                  <a:lnTo>
                    <a:pt x="307714" y="1819008"/>
                  </a:lnTo>
                  <a:lnTo>
                    <a:pt x="307659" y="1819081"/>
                  </a:lnTo>
                  <a:lnTo>
                    <a:pt x="307576" y="1819127"/>
                  </a:lnTo>
                  <a:lnTo>
                    <a:pt x="307476" y="1819154"/>
                  </a:lnTo>
                  <a:lnTo>
                    <a:pt x="307368" y="1819177"/>
                  </a:lnTo>
                  <a:lnTo>
                    <a:pt x="307266" y="1819204"/>
                  </a:lnTo>
                  <a:lnTo>
                    <a:pt x="307179" y="1819250"/>
                  </a:lnTo>
                  <a:lnTo>
                    <a:pt x="307107" y="1819323"/>
                  </a:lnTo>
                  <a:lnTo>
                    <a:pt x="307049" y="1819418"/>
                  </a:lnTo>
                  <a:lnTo>
                    <a:pt x="306952" y="1819628"/>
                  </a:lnTo>
                  <a:lnTo>
                    <a:pt x="306892" y="1819724"/>
                  </a:lnTo>
                  <a:lnTo>
                    <a:pt x="306805" y="1819824"/>
                  </a:lnTo>
                  <a:lnTo>
                    <a:pt x="306503" y="1820098"/>
                  </a:lnTo>
                  <a:lnTo>
                    <a:pt x="306408" y="1820193"/>
                  </a:lnTo>
                  <a:lnTo>
                    <a:pt x="306291" y="1820298"/>
                  </a:lnTo>
                  <a:lnTo>
                    <a:pt x="306166" y="1820403"/>
                  </a:lnTo>
                  <a:lnTo>
                    <a:pt x="306049" y="1820512"/>
                  </a:lnTo>
                  <a:lnTo>
                    <a:pt x="305959" y="1820626"/>
                  </a:lnTo>
                  <a:lnTo>
                    <a:pt x="305917" y="1820740"/>
                  </a:lnTo>
                  <a:lnTo>
                    <a:pt x="305932" y="1820836"/>
                  </a:lnTo>
                  <a:lnTo>
                    <a:pt x="305981" y="1820936"/>
                  </a:lnTo>
                  <a:lnTo>
                    <a:pt x="306098" y="1821141"/>
                  </a:lnTo>
                  <a:lnTo>
                    <a:pt x="306136" y="1821246"/>
                  </a:lnTo>
                  <a:lnTo>
                    <a:pt x="306144" y="1821419"/>
                  </a:lnTo>
                  <a:lnTo>
                    <a:pt x="306114" y="1821601"/>
                  </a:lnTo>
                  <a:lnTo>
                    <a:pt x="306019" y="1821970"/>
                  </a:lnTo>
                  <a:lnTo>
                    <a:pt x="305993" y="1822153"/>
                  </a:lnTo>
                  <a:lnTo>
                    <a:pt x="305993" y="1822330"/>
                  </a:lnTo>
                  <a:lnTo>
                    <a:pt x="306030" y="1822859"/>
                  </a:lnTo>
                  <a:lnTo>
                    <a:pt x="306027" y="1823037"/>
                  </a:lnTo>
                  <a:lnTo>
                    <a:pt x="306015" y="1823228"/>
                  </a:lnTo>
                  <a:lnTo>
                    <a:pt x="305993" y="1823415"/>
                  </a:lnTo>
                  <a:lnTo>
                    <a:pt x="305962" y="1823606"/>
                  </a:lnTo>
                  <a:lnTo>
                    <a:pt x="305917" y="1823789"/>
                  </a:lnTo>
                  <a:lnTo>
                    <a:pt x="305860" y="1823966"/>
                  </a:lnTo>
                  <a:lnTo>
                    <a:pt x="305800" y="1824112"/>
                  </a:lnTo>
                  <a:lnTo>
                    <a:pt x="305728" y="1824249"/>
                  </a:lnTo>
                  <a:lnTo>
                    <a:pt x="305649" y="1824386"/>
                  </a:lnTo>
                  <a:lnTo>
                    <a:pt x="305562" y="1824518"/>
                  </a:lnTo>
                  <a:lnTo>
                    <a:pt x="305471" y="1824641"/>
                  </a:lnTo>
                  <a:lnTo>
                    <a:pt x="305362" y="1824764"/>
                  </a:lnTo>
                  <a:lnTo>
                    <a:pt x="305241" y="1824882"/>
                  </a:lnTo>
                  <a:lnTo>
                    <a:pt x="304984" y="1825101"/>
                  </a:lnTo>
                  <a:lnTo>
                    <a:pt x="304723" y="1825333"/>
                  </a:lnTo>
                  <a:lnTo>
                    <a:pt x="304459" y="1825579"/>
                  </a:lnTo>
                  <a:lnTo>
                    <a:pt x="304328" y="1825707"/>
                  </a:lnTo>
                  <a:lnTo>
                    <a:pt x="304192" y="1825830"/>
                  </a:lnTo>
                  <a:lnTo>
                    <a:pt x="304221" y="1826035"/>
                  </a:lnTo>
                  <a:lnTo>
                    <a:pt x="304255" y="1826240"/>
                  </a:lnTo>
                  <a:lnTo>
                    <a:pt x="304296" y="1826441"/>
                  </a:lnTo>
                  <a:lnTo>
                    <a:pt x="304346" y="1826641"/>
                  </a:lnTo>
                  <a:lnTo>
                    <a:pt x="304402" y="1826842"/>
                  </a:lnTo>
                  <a:lnTo>
                    <a:pt x="304448" y="1826978"/>
                  </a:lnTo>
                  <a:lnTo>
                    <a:pt x="304500" y="1827111"/>
                  </a:lnTo>
                  <a:lnTo>
                    <a:pt x="304557" y="1827243"/>
                  </a:lnTo>
                  <a:lnTo>
                    <a:pt x="304606" y="1827379"/>
                  </a:lnTo>
                  <a:lnTo>
                    <a:pt x="304640" y="1827516"/>
                  </a:lnTo>
                  <a:lnTo>
                    <a:pt x="304659" y="1827662"/>
                  </a:lnTo>
                  <a:lnTo>
                    <a:pt x="304663" y="1827813"/>
                  </a:lnTo>
                  <a:lnTo>
                    <a:pt x="304659" y="1827963"/>
                  </a:lnTo>
                  <a:lnTo>
                    <a:pt x="304667" y="1828109"/>
                  </a:lnTo>
                  <a:lnTo>
                    <a:pt x="304693" y="1828250"/>
                  </a:lnTo>
                  <a:lnTo>
                    <a:pt x="304746" y="1828382"/>
                  </a:lnTo>
                  <a:lnTo>
                    <a:pt x="304818" y="1828510"/>
                  </a:lnTo>
                  <a:lnTo>
                    <a:pt x="304939" y="1828703"/>
                  </a:lnTo>
                  <a:lnTo>
                    <a:pt x="304973" y="1828760"/>
                  </a:lnTo>
                  <a:lnTo>
                    <a:pt x="305029" y="1828892"/>
                  </a:lnTo>
                  <a:lnTo>
                    <a:pt x="305071" y="1829093"/>
                  </a:lnTo>
                  <a:lnTo>
                    <a:pt x="305078" y="1829303"/>
                  </a:lnTo>
                  <a:lnTo>
                    <a:pt x="305071" y="1829562"/>
                  </a:lnTo>
                  <a:lnTo>
                    <a:pt x="305063" y="1829736"/>
                  </a:lnTo>
                  <a:lnTo>
                    <a:pt x="305075" y="1829945"/>
                  </a:lnTo>
                  <a:lnTo>
                    <a:pt x="305101" y="1830146"/>
                  </a:lnTo>
                  <a:lnTo>
                    <a:pt x="305131" y="1830346"/>
                  </a:lnTo>
                  <a:lnTo>
                    <a:pt x="305165" y="1830542"/>
                  </a:lnTo>
                  <a:lnTo>
                    <a:pt x="305245" y="1830939"/>
                  </a:lnTo>
                  <a:lnTo>
                    <a:pt x="305354" y="1831403"/>
                  </a:lnTo>
                  <a:lnTo>
                    <a:pt x="305543" y="1832091"/>
                  </a:lnTo>
                  <a:lnTo>
                    <a:pt x="305630" y="1832328"/>
                  </a:lnTo>
                  <a:lnTo>
                    <a:pt x="305834" y="1832807"/>
                  </a:lnTo>
                  <a:lnTo>
                    <a:pt x="305906" y="1833044"/>
                  </a:lnTo>
                  <a:lnTo>
                    <a:pt x="305936" y="1833276"/>
                  </a:lnTo>
                  <a:lnTo>
                    <a:pt x="305906" y="1833445"/>
                  </a:lnTo>
                  <a:lnTo>
                    <a:pt x="305849" y="1833613"/>
                  </a:lnTo>
                  <a:lnTo>
                    <a:pt x="305785" y="1833777"/>
                  </a:lnTo>
                  <a:lnTo>
                    <a:pt x="305736" y="1833941"/>
                  </a:lnTo>
                  <a:lnTo>
                    <a:pt x="305728" y="1834101"/>
                  </a:lnTo>
                  <a:lnTo>
                    <a:pt x="305774" y="1834261"/>
                  </a:lnTo>
                  <a:lnTo>
                    <a:pt x="305853" y="1834416"/>
                  </a:lnTo>
                  <a:lnTo>
                    <a:pt x="305955" y="1834570"/>
                  </a:lnTo>
                  <a:lnTo>
                    <a:pt x="306064" y="1834721"/>
                  </a:lnTo>
                  <a:lnTo>
                    <a:pt x="306159" y="1834876"/>
                  </a:lnTo>
                  <a:lnTo>
                    <a:pt x="306363" y="1835258"/>
                  </a:lnTo>
                  <a:lnTo>
                    <a:pt x="306495" y="1835518"/>
                  </a:lnTo>
                  <a:lnTo>
                    <a:pt x="306722" y="1835938"/>
                  </a:lnTo>
                  <a:lnTo>
                    <a:pt x="306786" y="1836079"/>
                  </a:lnTo>
                  <a:lnTo>
                    <a:pt x="306835" y="1836225"/>
                  </a:lnTo>
                  <a:lnTo>
                    <a:pt x="306862" y="1836411"/>
                  </a:lnTo>
                  <a:lnTo>
                    <a:pt x="306864" y="1836603"/>
                  </a:lnTo>
                  <a:lnTo>
                    <a:pt x="306843" y="1836990"/>
                  </a:lnTo>
                  <a:lnTo>
                    <a:pt x="306846" y="1837182"/>
                  </a:lnTo>
                  <a:lnTo>
                    <a:pt x="306873" y="1837410"/>
                  </a:lnTo>
                  <a:lnTo>
                    <a:pt x="306911" y="1837633"/>
                  </a:lnTo>
                  <a:lnTo>
                    <a:pt x="307000" y="1838079"/>
                  </a:lnTo>
                  <a:lnTo>
                    <a:pt x="307077" y="1838430"/>
                  </a:lnTo>
                  <a:lnTo>
                    <a:pt x="307136" y="1838686"/>
                  </a:lnTo>
                  <a:lnTo>
                    <a:pt x="307164" y="1838818"/>
                  </a:lnTo>
                  <a:lnTo>
                    <a:pt x="307198" y="1838945"/>
                  </a:lnTo>
                  <a:lnTo>
                    <a:pt x="307421" y="1839351"/>
                  </a:lnTo>
                  <a:lnTo>
                    <a:pt x="307625" y="1839774"/>
                  </a:lnTo>
                  <a:lnTo>
                    <a:pt x="307801" y="1840208"/>
                  </a:lnTo>
                  <a:lnTo>
                    <a:pt x="307952" y="1840654"/>
                  </a:lnTo>
                  <a:lnTo>
                    <a:pt x="308073" y="1841105"/>
                  </a:lnTo>
                  <a:lnTo>
                    <a:pt x="308122" y="1841374"/>
                  </a:lnTo>
                  <a:lnTo>
                    <a:pt x="308160" y="1841652"/>
                  </a:lnTo>
                  <a:lnTo>
                    <a:pt x="308217" y="1842208"/>
                  </a:lnTo>
                  <a:lnTo>
                    <a:pt x="308262" y="1842481"/>
                  </a:lnTo>
                  <a:lnTo>
                    <a:pt x="308353" y="1842878"/>
                  </a:lnTo>
                  <a:lnTo>
                    <a:pt x="308466" y="1843270"/>
                  </a:lnTo>
                  <a:lnTo>
                    <a:pt x="308700" y="1844049"/>
                  </a:lnTo>
                  <a:lnTo>
                    <a:pt x="308802" y="1844446"/>
                  </a:lnTo>
                  <a:lnTo>
                    <a:pt x="308893" y="1844874"/>
                  </a:lnTo>
                  <a:lnTo>
                    <a:pt x="308969" y="1845311"/>
                  </a:lnTo>
                  <a:lnTo>
                    <a:pt x="309037" y="1845749"/>
                  </a:lnTo>
                  <a:lnTo>
                    <a:pt x="309112" y="1846187"/>
                  </a:lnTo>
                  <a:lnTo>
                    <a:pt x="309267" y="1847011"/>
                  </a:lnTo>
                  <a:lnTo>
                    <a:pt x="309324" y="1847408"/>
                  </a:lnTo>
                  <a:lnTo>
                    <a:pt x="309399" y="1847800"/>
                  </a:lnTo>
                  <a:lnTo>
                    <a:pt x="309505" y="1848173"/>
                  </a:lnTo>
                  <a:lnTo>
                    <a:pt x="309664" y="1848510"/>
                  </a:lnTo>
                  <a:lnTo>
                    <a:pt x="309875" y="1848752"/>
                  </a:lnTo>
                  <a:lnTo>
                    <a:pt x="310143" y="1848962"/>
                  </a:lnTo>
                  <a:lnTo>
                    <a:pt x="310427" y="1849158"/>
                  </a:lnTo>
                  <a:lnTo>
                    <a:pt x="310684" y="1849367"/>
                  </a:lnTo>
                  <a:lnTo>
                    <a:pt x="310869" y="1849618"/>
                  </a:lnTo>
                  <a:lnTo>
                    <a:pt x="310971" y="1849937"/>
                  </a:lnTo>
                  <a:lnTo>
                    <a:pt x="310992" y="1850297"/>
                  </a:lnTo>
                  <a:lnTo>
                    <a:pt x="310981" y="1850675"/>
                  </a:lnTo>
                  <a:lnTo>
                    <a:pt x="310962" y="1851058"/>
                  </a:lnTo>
                  <a:lnTo>
                    <a:pt x="310981" y="1851427"/>
                  </a:lnTo>
                  <a:lnTo>
                    <a:pt x="311030" y="1851765"/>
                  </a:lnTo>
                  <a:lnTo>
                    <a:pt x="311088" y="1852102"/>
                  </a:lnTo>
                  <a:lnTo>
                    <a:pt x="311151" y="1852434"/>
                  </a:lnTo>
                  <a:lnTo>
                    <a:pt x="311227" y="1852767"/>
                  </a:lnTo>
                  <a:lnTo>
                    <a:pt x="311311" y="1853095"/>
                  </a:lnTo>
                  <a:lnTo>
                    <a:pt x="311408" y="1853373"/>
                  </a:lnTo>
                  <a:lnTo>
                    <a:pt x="311635" y="1853924"/>
                  </a:lnTo>
                  <a:lnTo>
                    <a:pt x="311733" y="1854198"/>
                  </a:lnTo>
                  <a:lnTo>
                    <a:pt x="311793" y="1854481"/>
                  </a:lnTo>
                  <a:lnTo>
                    <a:pt x="311786" y="1854822"/>
                  </a:lnTo>
                  <a:lnTo>
                    <a:pt x="311714" y="1855169"/>
                  </a:lnTo>
                  <a:lnTo>
                    <a:pt x="311623" y="1855520"/>
                  </a:lnTo>
                  <a:lnTo>
                    <a:pt x="311552" y="1855871"/>
                  </a:lnTo>
                  <a:lnTo>
                    <a:pt x="311544" y="1856212"/>
                  </a:lnTo>
                  <a:lnTo>
                    <a:pt x="311586" y="1856481"/>
                  </a:lnTo>
                  <a:lnTo>
                    <a:pt x="311650" y="1856750"/>
                  </a:lnTo>
                  <a:lnTo>
                    <a:pt x="311733" y="1857015"/>
                  </a:lnTo>
                  <a:lnTo>
                    <a:pt x="311835" y="1857274"/>
                  </a:lnTo>
                  <a:lnTo>
                    <a:pt x="311952" y="1857520"/>
                  </a:lnTo>
                  <a:lnTo>
                    <a:pt x="312156" y="1857839"/>
                  </a:lnTo>
                  <a:lnTo>
                    <a:pt x="312413" y="1858127"/>
                  </a:lnTo>
                  <a:lnTo>
                    <a:pt x="312696" y="1858409"/>
                  </a:lnTo>
                  <a:lnTo>
                    <a:pt x="312972" y="1858692"/>
                  </a:lnTo>
                  <a:lnTo>
                    <a:pt x="313221" y="1858988"/>
                  </a:lnTo>
                  <a:lnTo>
                    <a:pt x="313452" y="1859389"/>
                  </a:lnTo>
                  <a:lnTo>
                    <a:pt x="313832" y="1860264"/>
                  </a:lnTo>
                  <a:lnTo>
                    <a:pt x="314051" y="1860656"/>
                  </a:lnTo>
                  <a:lnTo>
                    <a:pt x="314340" y="1860961"/>
                  </a:lnTo>
                  <a:lnTo>
                    <a:pt x="314554" y="1861112"/>
                  </a:lnTo>
                  <a:lnTo>
                    <a:pt x="314792" y="1861239"/>
                  </a:lnTo>
                  <a:lnTo>
                    <a:pt x="315041" y="1861344"/>
                  </a:lnTo>
                  <a:lnTo>
                    <a:pt x="315298" y="1861430"/>
                  </a:lnTo>
                  <a:lnTo>
                    <a:pt x="315555" y="1861490"/>
                  </a:lnTo>
                  <a:lnTo>
                    <a:pt x="315767" y="1861499"/>
                  </a:lnTo>
                  <a:lnTo>
                    <a:pt x="316001" y="1861476"/>
                  </a:lnTo>
                  <a:lnTo>
                    <a:pt x="316227" y="1861449"/>
                  </a:lnTo>
                  <a:lnTo>
                    <a:pt x="316424" y="1861449"/>
                  </a:lnTo>
                  <a:lnTo>
                    <a:pt x="316560" y="1861508"/>
                  </a:lnTo>
                  <a:lnTo>
                    <a:pt x="316586" y="1861658"/>
                  </a:lnTo>
                  <a:lnTo>
                    <a:pt x="316507" y="1861891"/>
                  </a:lnTo>
                  <a:lnTo>
                    <a:pt x="316390" y="1862173"/>
                  </a:lnTo>
                  <a:lnTo>
                    <a:pt x="316284" y="1862470"/>
                  </a:lnTo>
                  <a:lnTo>
                    <a:pt x="316250" y="1862734"/>
                  </a:lnTo>
                  <a:lnTo>
                    <a:pt x="316318" y="1863021"/>
                  </a:lnTo>
                  <a:lnTo>
                    <a:pt x="316454" y="1863304"/>
                  </a:lnTo>
                  <a:lnTo>
                    <a:pt x="316632" y="1863582"/>
                  </a:lnTo>
                  <a:lnTo>
                    <a:pt x="317017" y="1864124"/>
                  </a:lnTo>
                  <a:lnTo>
                    <a:pt x="317270" y="1864470"/>
                  </a:lnTo>
                  <a:lnTo>
                    <a:pt x="317538" y="1864808"/>
                  </a:lnTo>
                  <a:lnTo>
                    <a:pt x="317822" y="1865131"/>
                  </a:lnTo>
                  <a:lnTo>
                    <a:pt x="318119" y="1865445"/>
                  </a:lnTo>
                  <a:lnTo>
                    <a:pt x="318429" y="1865737"/>
                  </a:lnTo>
                  <a:lnTo>
                    <a:pt x="318652" y="1865924"/>
                  </a:lnTo>
                  <a:lnTo>
                    <a:pt x="318882" y="1866097"/>
                  </a:lnTo>
                  <a:lnTo>
                    <a:pt x="319120" y="1866266"/>
                  </a:lnTo>
                  <a:lnTo>
                    <a:pt x="319351" y="1866439"/>
                  </a:lnTo>
                  <a:lnTo>
                    <a:pt x="319566" y="1866626"/>
                  </a:lnTo>
                  <a:lnTo>
                    <a:pt x="319815" y="1866886"/>
                  </a:lnTo>
                  <a:lnTo>
                    <a:pt x="320046" y="1867159"/>
                  </a:lnTo>
                  <a:lnTo>
                    <a:pt x="320265" y="1867442"/>
                  </a:lnTo>
                  <a:lnTo>
                    <a:pt x="320692" y="1868025"/>
                  </a:lnTo>
                  <a:lnTo>
                    <a:pt x="320951" y="1868385"/>
                  </a:lnTo>
                  <a:lnTo>
                    <a:pt x="321440" y="1869132"/>
                  </a:lnTo>
                  <a:lnTo>
                    <a:pt x="321688" y="1869502"/>
                  </a:lnTo>
                  <a:lnTo>
                    <a:pt x="321956" y="1869853"/>
                  </a:lnTo>
                  <a:lnTo>
                    <a:pt x="322240" y="1870171"/>
                  </a:lnTo>
                  <a:lnTo>
                    <a:pt x="322546" y="1870477"/>
                  </a:lnTo>
                  <a:lnTo>
                    <a:pt x="323158" y="1871079"/>
                  </a:lnTo>
                  <a:lnTo>
                    <a:pt x="323441" y="1871402"/>
                  </a:lnTo>
                  <a:lnTo>
                    <a:pt x="323770" y="1871817"/>
                  </a:lnTo>
                  <a:lnTo>
                    <a:pt x="323822" y="1871888"/>
                  </a:lnTo>
                  <a:lnTo>
                    <a:pt x="324083" y="1872245"/>
                  </a:lnTo>
                  <a:lnTo>
                    <a:pt x="324378" y="1872687"/>
                  </a:lnTo>
                  <a:lnTo>
                    <a:pt x="324654" y="1873139"/>
                  </a:lnTo>
                  <a:lnTo>
                    <a:pt x="324913" y="1873599"/>
                  </a:lnTo>
                  <a:lnTo>
                    <a:pt x="325034" y="1873822"/>
                  </a:lnTo>
                  <a:lnTo>
                    <a:pt x="325164" y="1874046"/>
                  </a:lnTo>
                  <a:lnTo>
                    <a:pt x="325310" y="1874260"/>
                  </a:lnTo>
                  <a:lnTo>
                    <a:pt x="325461" y="1874465"/>
                  </a:lnTo>
                  <a:lnTo>
                    <a:pt x="325627" y="1874661"/>
                  </a:lnTo>
                  <a:lnTo>
                    <a:pt x="325775" y="1874825"/>
                  </a:lnTo>
                  <a:lnTo>
                    <a:pt x="325930" y="1874984"/>
                  </a:lnTo>
                  <a:lnTo>
                    <a:pt x="326092" y="1875139"/>
                  </a:lnTo>
                  <a:lnTo>
                    <a:pt x="326262" y="1875276"/>
                  </a:lnTo>
                  <a:lnTo>
                    <a:pt x="326443" y="1875399"/>
                  </a:lnTo>
                  <a:lnTo>
                    <a:pt x="326598" y="1875490"/>
                  </a:lnTo>
                  <a:lnTo>
                    <a:pt x="326761" y="1875568"/>
                  </a:lnTo>
                  <a:lnTo>
                    <a:pt x="326927" y="1875641"/>
                  </a:lnTo>
                  <a:lnTo>
                    <a:pt x="327097" y="1875700"/>
                  </a:lnTo>
                  <a:lnTo>
                    <a:pt x="327267" y="1875750"/>
                  </a:lnTo>
                  <a:lnTo>
                    <a:pt x="327501" y="1875796"/>
                  </a:lnTo>
                  <a:lnTo>
                    <a:pt x="327743" y="1875832"/>
                  </a:lnTo>
                  <a:lnTo>
                    <a:pt x="327985" y="1875846"/>
                  </a:lnTo>
                  <a:lnTo>
                    <a:pt x="328219" y="1875827"/>
                  </a:lnTo>
                  <a:lnTo>
                    <a:pt x="328429" y="1875768"/>
                  </a:lnTo>
                  <a:lnTo>
                    <a:pt x="328550" y="1875695"/>
                  </a:lnTo>
                  <a:lnTo>
                    <a:pt x="328763" y="1875490"/>
                  </a:lnTo>
                  <a:lnTo>
                    <a:pt x="328871" y="1875399"/>
                  </a:lnTo>
                  <a:lnTo>
                    <a:pt x="328992" y="1875335"/>
                  </a:lnTo>
                  <a:lnTo>
                    <a:pt x="329151" y="1875312"/>
                  </a:lnTo>
                  <a:lnTo>
                    <a:pt x="329329" y="1875335"/>
                  </a:lnTo>
                  <a:lnTo>
                    <a:pt x="329695" y="1875427"/>
                  </a:lnTo>
                  <a:lnTo>
                    <a:pt x="329876" y="1875463"/>
                  </a:lnTo>
                  <a:lnTo>
                    <a:pt x="330205" y="1875486"/>
                  </a:lnTo>
                  <a:lnTo>
                    <a:pt x="330874" y="1875499"/>
                  </a:lnTo>
                  <a:lnTo>
                    <a:pt x="331206" y="1875513"/>
                  </a:lnTo>
                  <a:lnTo>
                    <a:pt x="331535" y="1875550"/>
                  </a:lnTo>
                  <a:lnTo>
                    <a:pt x="331860" y="1875604"/>
                  </a:lnTo>
                  <a:lnTo>
                    <a:pt x="332185" y="1875677"/>
                  </a:lnTo>
                  <a:lnTo>
                    <a:pt x="332505" y="1875759"/>
                  </a:lnTo>
                  <a:lnTo>
                    <a:pt x="332822" y="1875859"/>
                  </a:lnTo>
                  <a:lnTo>
                    <a:pt x="333132" y="1875969"/>
                  </a:lnTo>
                  <a:lnTo>
                    <a:pt x="333404" y="1876073"/>
                  </a:lnTo>
                  <a:lnTo>
                    <a:pt x="333676" y="1876187"/>
                  </a:lnTo>
                  <a:lnTo>
                    <a:pt x="333940" y="1876315"/>
                  </a:lnTo>
                  <a:lnTo>
                    <a:pt x="334201" y="1876452"/>
                  </a:lnTo>
                  <a:lnTo>
                    <a:pt x="334450" y="1876602"/>
                  </a:lnTo>
                  <a:lnTo>
                    <a:pt x="334620" y="1876721"/>
                  </a:lnTo>
                  <a:lnTo>
                    <a:pt x="334783" y="1876844"/>
                  </a:lnTo>
                  <a:lnTo>
                    <a:pt x="334941" y="1876976"/>
                  </a:lnTo>
                  <a:lnTo>
                    <a:pt x="335104" y="1877103"/>
                  </a:lnTo>
                  <a:lnTo>
                    <a:pt x="335270" y="1877226"/>
                  </a:lnTo>
                  <a:lnTo>
                    <a:pt x="335439" y="1877359"/>
                  </a:lnTo>
                  <a:lnTo>
                    <a:pt x="335609" y="1877500"/>
                  </a:lnTo>
                  <a:lnTo>
                    <a:pt x="335784" y="1877637"/>
                  </a:lnTo>
                  <a:lnTo>
                    <a:pt x="335867" y="1877686"/>
                  </a:lnTo>
                  <a:lnTo>
                    <a:pt x="335960" y="1877742"/>
                  </a:lnTo>
                  <a:lnTo>
                    <a:pt x="336070" y="1877833"/>
                  </a:lnTo>
                  <a:lnTo>
                    <a:pt x="336143" y="1877801"/>
                  </a:lnTo>
                  <a:lnTo>
                    <a:pt x="336395" y="1877778"/>
                  </a:lnTo>
                  <a:lnTo>
                    <a:pt x="336655" y="1877655"/>
                  </a:lnTo>
                  <a:lnTo>
                    <a:pt x="336931" y="1877482"/>
                  </a:lnTo>
                  <a:lnTo>
                    <a:pt x="337207" y="1877299"/>
                  </a:lnTo>
                  <a:lnTo>
                    <a:pt x="337483" y="1877158"/>
                  </a:lnTo>
                  <a:lnTo>
                    <a:pt x="337925" y="1876985"/>
                  </a:lnTo>
                  <a:lnTo>
                    <a:pt x="338148" y="1876908"/>
                  </a:lnTo>
                  <a:lnTo>
                    <a:pt x="338371" y="1876839"/>
                  </a:lnTo>
                  <a:lnTo>
                    <a:pt x="338597" y="1876789"/>
                  </a:lnTo>
                  <a:lnTo>
                    <a:pt x="338815" y="1876757"/>
                  </a:lnTo>
                  <a:lnTo>
                    <a:pt x="339038" y="1876739"/>
                  </a:lnTo>
                  <a:lnTo>
                    <a:pt x="339261" y="1876734"/>
                  </a:lnTo>
                  <a:lnTo>
                    <a:pt x="339484" y="1876739"/>
                  </a:lnTo>
                  <a:lnTo>
                    <a:pt x="339703" y="1876753"/>
                  </a:lnTo>
                  <a:lnTo>
                    <a:pt x="340058" y="1876794"/>
                  </a:lnTo>
                  <a:lnTo>
                    <a:pt x="340425" y="1876862"/>
                  </a:lnTo>
                  <a:lnTo>
                    <a:pt x="340780" y="1876958"/>
                  </a:lnTo>
                  <a:lnTo>
                    <a:pt x="341101" y="1877094"/>
                  </a:lnTo>
                  <a:lnTo>
                    <a:pt x="341358" y="1877286"/>
                  </a:lnTo>
                  <a:lnTo>
                    <a:pt x="341456" y="1877404"/>
                  </a:lnTo>
                  <a:lnTo>
                    <a:pt x="341535" y="1877546"/>
                  </a:lnTo>
                  <a:lnTo>
                    <a:pt x="341611" y="1877692"/>
                  </a:lnTo>
                  <a:lnTo>
                    <a:pt x="341694" y="1877833"/>
                  </a:lnTo>
                  <a:lnTo>
                    <a:pt x="341788" y="1877960"/>
                  </a:lnTo>
                  <a:lnTo>
                    <a:pt x="342034" y="1878170"/>
                  </a:lnTo>
                  <a:lnTo>
                    <a:pt x="342329" y="1878339"/>
                  </a:lnTo>
                  <a:lnTo>
                    <a:pt x="342656" y="1878475"/>
                  </a:lnTo>
                  <a:lnTo>
                    <a:pt x="343325" y="1878708"/>
                  </a:lnTo>
                  <a:lnTo>
                    <a:pt x="343710" y="1878831"/>
                  </a:lnTo>
                  <a:lnTo>
                    <a:pt x="344103" y="1878927"/>
                  </a:lnTo>
                  <a:lnTo>
                    <a:pt x="344504" y="1879004"/>
                  </a:lnTo>
                  <a:lnTo>
                    <a:pt x="344908" y="1879068"/>
                  </a:lnTo>
                  <a:lnTo>
                    <a:pt x="345308" y="1879136"/>
                  </a:lnTo>
                  <a:lnTo>
                    <a:pt x="345883" y="1879218"/>
                  </a:lnTo>
                  <a:lnTo>
                    <a:pt x="346456" y="1879287"/>
                  </a:lnTo>
                  <a:lnTo>
                    <a:pt x="346747" y="1879328"/>
                  </a:lnTo>
                  <a:lnTo>
                    <a:pt x="347366" y="1879419"/>
                  </a:lnTo>
                  <a:lnTo>
                    <a:pt x="347982" y="1879519"/>
                  </a:lnTo>
                  <a:lnTo>
                    <a:pt x="348292" y="1879578"/>
                  </a:lnTo>
                  <a:lnTo>
                    <a:pt x="348556" y="1879638"/>
                  </a:lnTo>
                  <a:lnTo>
                    <a:pt x="349085" y="1879774"/>
                  </a:lnTo>
                  <a:lnTo>
                    <a:pt x="349350" y="1879834"/>
                  </a:lnTo>
                  <a:lnTo>
                    <a:pt x="349614" y="1879879"/>
                  </a:lnTo>
                  <a:lnTo>
                    <a:pt x="349894" y="1879898"/>
                  </a:lnTo>
                  <a:lnTo>
                    <a:pt x="350467" y="1879884"/>
                  </a:lnTo>
                  <a:lnTo>
                    <a:pt x="350739" y="1879898"/>
                  </a:lnTo>
                  <a:lnTo>
                    <a:pt x="350996" y="1879961"/>
                  </a:lnTo>
                  <a:lnTo>
                    <a:pt x="351158" y="1880043"/>
                  </a:lnTo>
                  <a:lnTo>
                    <a:pt x="351313" y="1880139"/>
                  </a:lnTo>
                  <a:lnTo>
                    <a:pt x="351763" y="1880476"/>
                  </a:lnTo>
                  <a:lnTo>
                    <a:pt x="351940" y="1880599"/>
                  </a:lnTo>
                  <a:lnTo>
                    <a:pt x="352284" y="1880859"/>
                  </a:lnTo>
                  <a:lnTo>
                    <a:pt x="352639" y="1881105"/>
                  </a:lnTo>
                  <a:lnTo>
                    <a:pt x="352813" y="1881210"/>
                  </a:lnTo>
                  <a:lnTo>
                    <a:pt x="353172" y="1881401"/>
                  </a:lnTo>
                  <a:lnTo>
                    <a:pt x="353348" y="1881502"/>
                  </a:lnTo>
                  <a:lnTo>
                    <a:pt x="353514" y="1881620"/>
                  </a:lnTo>
                  <a:lnTo>
                    <a:pt x="353667" y="1881752"/>
                  </a:lnTo>
                  <a:lnTo>
                    <a:pt x="353809" y="1881898"/>
                  </a:lnTo>
                  <a:lnTo>
                    <a:pt x="354081" y="1882204"/>
                  </a:lnTo>
                  <a:lnTo>
                    <a:pt x="354221" y="1882354"/>
                  </a:lnTo>
                  <a:lnTo>
                    <a:pt x="354406" y="1882573"/>
                  </a:lnTo>
                  <a:lnTo>
                    <a:pt x="354474" y="1882636"/>
                  </a:lnTo>
                  <a:lnTo>
                    <a:pt x="354546" y="1882696"/>
                  </a:lnTo>
                  <a:lnTo>
                    <a:pt x="354761" y="1882759"/>
                  </a:lnTo>
                  <a:lnTo>
                    <a:pt x="355029" y="1882732"/>
                  </a:lnTo>
                  <a:lnTo>
                    <a:pt x="355641" y="1882591"/>
                  </a:lnTo>
                  <a:lnTo>
                    <a:pt x="355932" y="1882554"/>
                  </a:lnTo>
                  <a:lnTo>
                    <a:pt x="356231" y="1882550"/>
                  </a:lnTo>
                  <a:lnTo>
                    <a:pt x="356830" y="1882582"/>
                  </a:lnTo>
                  <a:lnTo>
                    <a:pt x="357130" y="1882605"/>
                  </a:lnTo>
                  <a:lnTo>
                    <a:pt x="357692" y="1882668"/>
                  </a:lnTo>
                  <a:lnTo>
                    <a:pt x="357956" y="1882705"/>
                  </a:lnTo>
                  <a:lnTo>
                    <a:pt x="358485" y="1882791"/>
                  </a:lnTo>
                  <a:lnTo>
                    <a:pt x="358753" y="1882828"/>
                  </a:lnTo>
                  <a:lnTo>
                    <a:pt x="359966" y="1882960"/>
                  </a:lnTo>
                  <a:lnTo>
                    <a:pt x="360344" y="1883019"/>
                  </a:lnTo>
                  <a:lnTo>
                    <a:pt x="361098" y="1883156"/>
                  </a:lnTo>
                  <a:lnTo>
                    <a:pt x="361472" y="1883206"/>
                  </a:lnTo>
                  <a:lnTo>
                    <a:pt x="361846" y="1883215"/>
                  </a:lnTo>
                  <a:lnTo>
                    <a:pt x="362092" y="1883215"/>
                  </a:lnTo>
                  <a:lnTo>
                    <a:pt x="362360" y="1883220"/>
                  </a:lnTo>
                  <a:lnTo>
                    <a:pt x="362617" y="1883206"/>
                  </a:lnTo>
                  <a:lnTo>
                    <a:pt x="362825" y="1883161"/>
                  </a:lnTo>
                  <a:lnTo>
                    <a:pt x="362957" y="1883069"/>
                  </a:lnTo>
                  <a:lnTo>
                    <a:pt x="363010" y="1882955"/>
                  </a:lnTo>
                  <a:lnTo>
                    <a:pt x="363035" y="1882869"/>
                  </a:lnTo>
                  <a:lnTo>
                    <a:pt x="363051" y="1882814"/>
                  </a:lnTo>
                  <a:lnTo>
                    <a:pt x="363066" y="1882664"/>
                  </a:lnTo>
                  <a:lnTo>
                    <a:pt x="363059" y="1882523"/>
                  </a:lnTo>
                  <a:lnTo>
                    <a:pt x="363025" y="1882404"/>
                  </a:lnTo>
                  <a:lnTo>
                    <a:pt x="362908" y="1882318"/>
                  </a:lnTo>
                  <a:lnTo>
                    <a:pt x="362708" y="1882277"/>
                  </a:lnTo>
                  <a:lnTo>
                    <a:pt x="362477" y="1882245"/>
                  </a:lnTo>
                  <a:lnTo>
                    <a:pt x="362269" y="1882199"/>
                  </a:lnTo>
                  <a:lnTo>
                    <a:pt x="362141" y="1882112"/>
                  </a:lnTo>
                  <a:lnTo>
                    <a:pt x="362126" y="1881957"/>
                  </a:lnTo>
                  <a:lnTo>
                    <a:pt x="362194" y="1881743"/>
                  </a:lnTo>
                  <a:lnTo>
                    <a:pt x="362315" y="1881506"/>
                  </a:lnTo>
                  <a:lnTo>
                    <a:pt x="362462" y="1881269"/>
                  </a:lnTo>
                  <a:lnTo>
                    <a:pt x="362606" y="1881064"/>
                  </a:lnTo>
                  <a:lnTo>
                    <a:pt x="362745" y="1880886"/>
                  </a:lnTo>
                  <a:lnTo>
                    <a:pt x="362904" y="1880722"/>
                  </a:lnTo>
                  <a:lnTo>
                    <a:pt x="363078" y="1880567"/>
                  </a:lnTo>
                  <a:lnTo>
                    <a:pt x="363259" y="1880426"/>
                  </a:lnTo>
                  <a:lnTo>
                    <a:pt x="363448" y="1880298"/>
                  </a:lnTo>
                  <a:lnTo>
                    <a:pt x="363583" y="1880235"/>
                  </a:lnTo>
                  <a:lnTo>
                    <a:pt x="363881" y="1880130"/>
                  </a:lnTo>
                  <a:lnTo>
                    <a:pt x="364015" y="1880066"/>
                  </a:lnTo>
                  <a:lnTo>
                    <a:pt x="364116" y="1879980"/>
                  </a:lnTo>
                  <a:lnTo>
                    <a:pt x="364195" y="1879856"/>
                  </a:lnTo>
                  <a:lnTo>
                    <a:pt x="364259" y="1879711"/>
                  </a:lnTo>
                  <a:lnTo>
                    <a:pt x="364297" y="1879551"/>
                  </a:lnTo>
                  <a:lnTo>
                    <a:pt x="364312" y="1879396"/>
                  </a:lnTo>
                  <a:lnTo>
                    <a:pt x="364297" y="1879259"/>
                  </a:lnTo>
                  <a:lnTo>
                    <a:pt x="364240" y="1879150"/>
                  </a:lnTo>
                  <a:lnTo>
                    <a:pt x="364146" y="1879054"/>
                  </a:lnTo>
                  <a:lnTo>
                    <a:pt x="364036" y="1878959"/>
                  </a:lnTo>
                  <a:lnTo>
                    <a:pt x="363934" y="1878858"/>
                  </a:lnTo>
                  <a:lnTo>
                    <a:pt x="363864" y="1878749"/>
                  </a:lnTo>
                  <a:lnTo>
                    <a:pt x="363817" y="1878544"/>
                  </a:lnTo>
                  <a:lnTo>
                    <a:pt x="363806" y="1878293"/>
                  </a:lnTo>
                  <a:lnTo>
                    <a:pt x="363826" y="1878042"/>
                  </a:lnTo>
                  <a:lnTo>
                    <a:pt x="363870" y="1877842"/>
                  </a:lnTo>
                  <a:lnTo>
                    <a:pt x="363938" y="1877751"/>
                  </a:lnTo>
                  <a:lnTo>
                    <a:pt x="364055" y="1877746"/>
                  </a:lnTo>
                  <a:lnTo>
                    <a:pt x="364191" y="1877787"/>
                  </a:lnTo>
                  <a:lnTo>
                    <a:pt x="364339" y="1877856"/>
                  </a:lnTo>
                  <a:lnTo>
                    <a:pt x="364478" y="1877947"/>
                  </a:lnTo>
                  <a:lnTo>
                    <a:pt x="364595" y="1878042"/>
                  </a:lnTo>
                  <a:lnTo>
                    <a:pt x="364686" y="1878152"/>
                  </a:lnTo>
                  <a:lnTo>
                    <a:pt x="364750" y="1878288"/>
                  </a:lnTo>
                  <a:lnTo>
                    <a:pt x="364811" y="1878430"/>
                  </a:lnTo>
                  <a:lnTo>
                    <a:pt x="364879" y="1878557"/>
                  </a:lnTo>
                  <a:lnTo>
                    <a:pt x="364973" y="1878657"/>
                  </a:lnTo>
                  <a:lnTo>
                    <a:pt x="365053" y="1878712"/>
                  </a:lnTo>
                  <a:lnTo>
                    <a:pt x="365143" y="1878767"/>
                  </a:lnTo>
                  <a:lnTo>
                    <a:pt x="365234" y="1878808"/>
                  </a:lnTo>
                  <a:lnTo>
                    <a:pt x="365328" y="1878836"/>
                  </a:lnTo>
                  <a:lnTo>
                    <a:pt x="365411" y="1878836"/>
                  </a:lnTo>
                  <a:lnTo>
                    <a:pt x="365498" y="1878781"/>
                  </a:lnTo>
                  <a:lnTo>
                    <a:pt x="365578" y="1878671"/>
                  </a:lnTo>
                  <a:lnTo>
                    <a:pt x="365649" y="1878530"/>
                  </a:lnTo>
                  <a:lnTo>
                    <a:pt x="365710" y="1878375"/>
                  </a:lnTo>
                  <a:lnTo>
                    <a:pt x="365755" y="1878229"/>
                  </a:lnTo>
                  <a:lnTo>
                    <a:pt x="365789" y="1878079"/>
                  </a:lnTo>
                  <a:lnTo>
                    <a:pt x="365808" y="1877924"/>
                  </a:lnTo>
                  <a:lnTo>
                    <a:pt x="365808" y="1877760"/>
                  </a:lnTo>
                  <a:lnTo>
                    <a:pt x="365797" y="1877605"/>
                  </a:lnTo>
                  <a:lnTo>
                    <a:pt x="365770" y="1877450"/>
                  </a:lnTo>
                  <a:lnTo>
                    <a:pt x="365721" y="1877281"/>
                  </a:lnTo>
                  <a:lnTo>
                    <a:pt x="365649" y="1877113"/>
                  </a:lnTo>
                  <a:lnTo>
                    <a:pt x="365559" y="1876953"/>
                  </a:lnTo>
                  <a:lnTo>
                    <a:pt x="365457" y="1876798"/>
                  </a:lnTo>
                  <a:lnTo>
                    <a:pt x="365340" y="1876666"/>
                  </a:lnTo>
                  <a:lnTo>
                    <a:pt x="365219" y="1876552"/>
                  </a:lnTo>
                  <a:lnTo>
                    <a:pt x="365083" y="1876447"/>
                  </a:lnTo>
                  <a:lnTo>
                    <a:pt x="364935" y="1876356"/>
                  </a:lnTo>
                  <a:lnTo>
                    <a:pt x="364784" y="1876279"/>
                  </a:lnTo>
                  <a:lnTo>
                    <a:pt x="364629" y="1876206"/>
                  </a:lnTo>
                  <a:lnTo>
                    <a:pt x="364456" y="1876165"/>
                  </a:lnTo>
                  <a:lnTo>
                    <a:pt x="364068" y="1876133"/>
                  </a:lnTo>
                  <a:lnTo>
                    <a:pt x="363908" y="1876101"/>
                  </a:lnTo>
                  <a:lnTo>
                    <a:pt x="363802" y="1876023"/>
                  </a:lnTo>
                  <a:lnTo>
                    <a:pt x="363768" y="1875891"/>
                  </a:lnTo>
                  <a:lnTo>
                    <a:pt x="363792" y="1875714"/>
                  </a:lnTo>
                  <a:lnTo>
                    <a:pt x="363855" y="1875509"/>
                  </a:lnTo>
                  <a:lnTo>
                    <a:pt x="363942" y="1875312"/>
                  </a:lnTo>
                  <a:lnTo>
                    <a:pt x="364040" y="1875139"/>
                  </a:lnTo>
                  <a:lnTo>
                    <a:pt x="364119" y="1875021"/>
                  </a:lnTo>
                  <a:lnTo>
                    <a:pt x="364214" y="1874898"/>
                  </a:lnTo>
                  <a:lnTo>
                    <a:pt x="364316" y="1874788"/>
                  </a:lnTo>
                  <a:lnTo>
                    <a:pt x="364429" y="1874702"/>
                  </a:lnTo>
                  <a:lnTo>
                    <a:pt x="364546" y="1874647"/>
                  </a:lnTo>
                  <a:lnTo>
                    <a:pt x="364705" y="1874665"/>
                  </a:lnTo>
                  <a:lnTo>
                    <a:pt x="364894" y="1874775"/>
                  </a:lnTo>
                  <a:lnTo>
                    <a:pt x="365094" y="1874934"/>
                  </a:lnTo>
                  <a:lnTo>
                    <a:pt x="365294" y="1875116"/>
                  </a:lnTo>
                  <a:lnTo>
                    <a:pt x="365657" y="1875431"/>
                  </a:lnTo>
                  <a:lnTo>
                    <a:pt x="365835" y="1875591"/>
                  </a:lnTo>
                  <a:lnTo>
                    <a:pt x="366005" y="1875759"/>
                  </a:lnTo>
                  <a:lnTo>
                    <a:pt x="366156" y="1875937"/>
                  </a:lnTo>
                  <a:lnTo>
                    <a:pt x="366292" y="1876128"/>
                  </a:lnTo>
                  <a:lnTo>
                    <a:pt x="366420" y="1876361"/>
                  </a:lnTo>
                  <a:lnTo>
                    <a:pt x="366526" y="1876611"/>
                  </a:lnTo>
                  <a:lnTo>
                    <a:pt x="366609" y="1876876"/>
                  </a:lnTo>
                  <a:lnTo>
                    <a:pt x="366669" y="1877144"/>
                  </a:lnTo>
                  <a:lnTo>
                    <a:pt x="366711" y="1877413"/>
                  </a:lnTo>
                  <a:lnTo>
                    <a:pt x="366726" y="1877601"/>
                  </a:lnTo>
                  <a:lnTo>
                    <a:pt x="366730" y="1877787"/>
                  </a:lnTo>
                  <a:lnTo>
                    <a:pt x="366726" y="1877979"/>
                  </a:lnTo>
                  <a:lnTo>
                    <a:pt x="366696" y="1878357"/>
                  </a:lnTo>
                  <a:lnTo>
                    <a:pt x="366662" y="1878589"/>
                  </a:lnTo>
                  <a:lnTo>
                    <a:pt x="366609" y="1878822"/>
                  </a:lnTo>
                  <a:lnTo>
                    <a:pt x="366496" y="1879287"/>
                  </a:lnTo>
                  <a:lnTo>
                    <a:pt x="366454" y="1879519"/>
                  </a:lnTo>
                  <a:lnTo>
                    <a:pt x="366435" y="1879756"/>
                  </a:lnTo>
                  <a:lnTo>
                    <a:pt x="366439" y="1880007"/>
                  </a:lnTo>
                  <a:lnTo>
                    <a:pt x="366439" y="1880248"/>
                  </a:lnTo>
                  <a:lnTo>
                    <a:pt x="366409" y="1880462"/>
                  </a:lnTo>
                  <a:lnTo>
                    <a:pt x="366322" y="1880631"/>
                  </a:lnTo>
                  <a:lnTo>
                    <a:pt x="366125" y="1880695"/>
                  </a:lnTo>
                  <a:lnTo>
                    <a:pt x="365823" y="1880649"/>
                  </a:lnTo>
                  <a:lnTo>
                    <a:pt x="365472" y="1880567"/>
                  </a:lnTo>
                  <a:lnTo>
                    <a:pt x="365124" y="1880513"/>
                  </a:lnTo>
                  <a:lnTo>
                    <a:pt x="364826" y="1880549"/>
                  </a:lnTo>
                  <a:lnTo>
                    <a:pt x="364618" y="1880663"/>
                  </a:lnTo>
                  <a:lnTo>
                    <a:pt x="364418" y="1880822"/>
                  </a:lnTo>
                  <a:lnTo>
                    <a:pt x="364238" y="1881010"/>
                  </a:lnTo>
                  <a:lnTo>
                    <a:pt x="364070" y="1881210"/>
                  </a:lnTo>
                  <a:lnTo>
                    <a:pt x="363928" y="1881420"/>
                  </a:lnTo>
                  <a:lnTo>
                    <a:pt x="363817" y="1881611"/>
                  </a:lnTo>
                  <a:lnTo>
                    <a:pt x="363724" y="1881820"/>
                  </a:lnTo>
                  <a:lnTo>
                    <a:pt x="363643" y="1882030"/>
                  </a:lnTo>
                  <a:lnTo>
                    <a:pt x="363471" y="1882641"/>
                  </a:lnTo>
                  <a:lnTo>
                    <a:pt x="363418" y="1882819"/>
                  </a:lnTo>
                  <a:lnTo>
                    <a:pt x="363392" y="1882925"/>
                  </a:lnTo>
                  <a:lnTo>
                    <a:pt x="363376" y="1882992"/>
                  </a:lnTo>
                  <a:lnTo>
                    <a:pt x="363365" y="1883156"/>
                  </a:lnTo>
                  <a:lnTo>
                    <a:pt x="363395" y="1883302"/>
                  </a:lnTo>
                  <a:lnTo>
                    <a:pt x="363520" y="1883407"/>
                  </a:lnTo>
                  <a:lnTo>
                    <a:pt x="363745" y="1883471"/>
                  </a:lnTo>
                  <a:lnTo>
                    <a:pt x="364034" y="1883502"/>
                  </a:lnTo>
                  <a:lnTo>
                    <a:pt x="364607" y="1883543"/>
                  </a:lnTo>
                  <a:lnTo>
                    <a:pt x="364852" y="1883566"/>
                  </a:lnTo>
                  <a:lnTo>
                    <a:pt x="365094" y="1883580"/>
                  </a:lnTo>
                  <a:lnTo>
                    <a:pt x="365340" y="1883584"/>
                  </a:lnTo>
                  <a:lnTo>
                    <a:pt x="365661" y="1883575"/>
                  </a:lnTo>
                  <a:lnTo>
                    <a:pt x="366084" y="1883548"/>
                  </a:lnTo>
                  <a:lnTo>
                    <a:pt x="366341" y="1883521"/>
                  </a:lnTo>
                  <a:lnTo>
                    <a:pt x="366601" y="1883484"/>
                  </a:lnTo>
                  <a:lnTo>
                    <a:pt x="366855" y="1883434"/>
                  </a:lnTo>
                  <a:lnTo>
                    <a:pt x="367104" y="1883370"/>
                  </a:lnTo>
                  <a:lnTo>
                    <a:pt x="367299" y="1883302"/>
                  </a:lnTo>
                  <a:lnTo>
                    <a:pt x="367492" y="1883225"/>
                  </a:lnTo>
                  <a:lnTo>
                    <a:pt x="367686" y="1883138"/>
                  </a:lnTo>
                  <a:lnTo>
                    <a:pt x="367870" y="1883042"/>
                  </a:lnTo>
                  <a:lnTo>
                    <a:pt x="368051" y="1882942"/>
                  </a:lnTo>
                  <a:lnTo>
                    <a:pt x="368240" y="1882819"/>
                  </a:lnTo>
                  <a:lnTo>
                    <a:pt x="368425" y="1882687"/>
                  </a:lnTo>
                  <a:lnTo>
                    <a:pt x="368603" y="1882545"/>
                  </a:lnTo>
                  <a:lnTo>
                    <a:pt x="368769" y="1882395"/>
                  </a:lnTo>
                  <a:lnTo>
                    <a:pt x="368931" y="1882236"/>
                  </a:lnTo>
                  <a:lnTo>
                    <a:pt x="369294" y="1881921"/>
                  </a:lnTo>
                  <a:lnTo>
                    <a:pt x="369562" y="1881470"/>
                  </a:lnTo>
                  <a:lnTo>
                    <a:pt x="370023" y="1881151"/>
                  </a:lnTo>
                  <a:lnTo>
                    <a:pt x="370800" y="1881032"/>
                  </a:lnTo>
                  <a:lnTo>
                    <a:pt x="371718" y="1880658"/>
                  </a:lnTo>
                  <a:lnTo>
                    <a:pt x="373796" y="1880563"/>
                  </a:lnTo>
                  <a:lnTo>
                    <a:pt x="375352" y="1880722"/>
                  </a:lnTo>
                  <a:lnTo>
                    <a:pt x="375737" y="1880859"/>
                  </a:lnTo>
                  <a:lnTo>
                    <a:pt x="376579" y="1880937"/>
                  </a:lnTo>
                  <a:lnTo>
                    <a:pt x="379234" y="1881310"/>
                  </a:lnTo>
                  <a:lnTo>
                    <a:pt x="380466" y="1881401"/>
                  </a:lnTo>
                  <a:lnTo>
                    <a:pt x="380658" y="1881533"/>
                  </a:lnTo>
                  <a:lnTo>
                    <a:pt x="380983" y="1881474"/>
                  </a:lnTo>
                  <a:lnTo>
                    <a:pt x="381371" y="1881479"/>
                  </a:lnTo>
                  <a:lnTo>
                    <a:pt x="381768" y="1881228"/>
                  </a:lnTo>
                  <a:lnTo>
                    <a:pt x="381900" y="1880968"/>
                  </a:lnTo>
                  <a:lnTo>
                    <a:pt x="382826" y="1880134"/>
                  </a:lnTo>
                  <a:lnTo>
                    <a:pt x="383676" y="1879628"/>
                  </a:lnTo>
                  <a:lnTo>
                    <a:pt x="384537" y="1878858"/>
                  </a:lnTo>
                  <a:lnTo>
                    <a:pt x="385070" y="1878020"/>
                  </a:lnTo>
                  <a:lnTo>
                    <a:pt x="385605" y="1877113"/>
                  </a:lnTo>
                  <a:lnTo>
                    <a:pt x="386206" y="1876014"/>
                  </a:lnTo>
                  <a:lnTo>
                    <a:pt x="386474" y="1875695"/>
                  </a:lnTo>
                  <a:lnTo>
                    <a:pt x="387940" y="1873499"/>
                  </a:lnTo>
                  <a:lnTo>
                    <a:pt x="389129" y="1872277"/>
                  </a:lnTo>
                  <a:lnTo>
                    <a:pt x="389465" y="1871762"/>
                  </a:lnTo>
                  <a:lnTo>
                    <a:pt x="390727" y="1870089"/>
                  </a:lnTo>
                  <a:lnTo>
                    <a:pt x="390995" y="1869702"/>
                  </a:lnTo>
                  <a:lnTo>
                    <a:pt x="391003" y="1869242"/>
                  </a:lnTo>
                  <a:lnTo>
                    <a:pt x="384677" y="1863582"/>
                  </a:lnTo>
                  <a:lnTo>
                    <a:pt x="384042" y="1862784"/>
                  </a:lnTo>
                  <a:lnTo>
                    <a:pt x="384050" y="1862265"/>
                  </a:lnTo>
                  <a:lnTo>
                    <a:pt x="384186" y="1862005"/>
                  </a:lnTo>
                  <a:lnTo>
                    <a:pt x="384382" y="1861877"/>
                  </a:lnTo>
                  <a:lnTo>
                    <a:pt x="384711" y="1861754"/>
                  </a:lnTo>
                  <a:lnTo>
                    <a:pt x="385095" y="1862023"/>
                  </a:lnTo>
                  <a:lnTo>
                    <a:pt x="386436" y="1863286"/>
                  </a:lnTo>
                  <a:lnTo>
                    <a:pt x="388673" y="1865154"/>
                  </a:lnTo>
                  <a:lnTo>
                    <a:pt x="389121" y="1865555"/>
                  </a:lnTo>
                  <a:lnTo>
                    <a:pt x="389696" y="1866084"/>
                  </a:lnTo>
                  <a:lnTo>
                    <a:pt x="390334" y="1866553"/>
                  </a:lnTo>
                  <a:lnTo>
                    <a:pt x="391422" y="1867487"/>
                  </a:lnTo>
                  <a:lnTo>
                    <a:pt x="392127" y="1867893"/>
                  </a:lnTo>
                  <a:lnTo>
                    <a:pt x="392329" y="1867701"/>
                  </a:lnTo>
                  <a:lnTo>
                    <a:pt x="392724" y="1867182"/>
                  </a:lnTo>
                  <a:lnTo>
                    <a:pt x="393718" y="1866093"/>
                  </a:lnTo>
                  <a:lnTo>
                    <a:pt x="394647" y="1864931"/>
                  </a:lnTo>
                  <a:lnTo>
                    <a:pt x="395511" y="1863705"/>
                  </a:lnTo>
                  <a:lnTo>
                    <a:pt x="396645" y="1862028"/>
                  </a:lnTo>
                  <a:lnTo>
                    <a:pt x="397774" y="1860679"/>
                  </a:lnTo>
                  <a:lnTo>
                    <a:pt x="398235" y="1860227"/>
                  </a:lnTo>
                  <a:lnTo>
                    <a:pt x="398768" y="1859585"/>
                  </a:lnTo>
                  <a:lnTo>
                    <a:pt x="399817" y="1858819"/>
                  </a:lnTo>
                  <a:lnTo>
                    <a:pt x="400410" y="1858436"/>
                  </a:lnTo>
                  <a:lnTo>
                    <a:pt x="400863" y="1858318"/>
                  </a:lnTo>
                  <a:lnTo>
                    <a:pt x="401713" y="1858072"/>
                  </a:lnTo>
                  <a:lnTo>
                    <a:pt x="404837" y="1857666"/>
                  </a:lnTo>
                  <a:lnTo>
                    <a:pt x="405097" y="1857607"/>
                  </a:lnTo>
                  <a:lnTo>
                    <a:pt x="406072" y="1857493"/>
                  </a:lnTo>
                  <a:lnTo>
                    <a:pt x="407049" y="1857251"/>
                  </a:lnTo>
                  <a:lnTo>
                    <a:pt x="409417" y="1855269"/>
                  </a:lnTo>
                  <a:lnTo>
                    <a:pt x="410014" y="1854558"/>
                  </a:lnTo>
                  <a:lnTo>
                    <a:pt x="410475" y="1854175"/>
                  </a:lnTo>
                  <a:lnTo>
                    <a:pt x="410879" y="1853528"/>
                  </a:lnTo>
                  <a:lnTo>
                    <a:pt x="411019" y="1852881"/>
                  </a:lnTo>
                  <a:lnTo>
                    <a:pt x="411034" y="1852097"/>
                  </a:lnTo>
                  <a:lnTo>
                    <a:pt x="411174" y="1851382"/>
                  </a:lnTo>
                  <a:lnTo>
                    <a:pt x="411310" y="1851058"/>
                  </a:lnTo>
                  <a:lnTo>
                    <a:pt x="411521" y="1850147"/>
                  </a:lnTo>
                  <a:lnTo>
                    <a:pt x="412322" y="1848985"/>
                  </a:lnTo>
                  <a:lnTo>
                    <a:pt x="413511" y="1847763"/>
                  </a:lnTo>
                  <a:lnTo>
                    <a:pt x="414441" y="1846474"/>
                  </a:lnTo>
                  <a:lnTo>
                    <a:pt x="414512" y="1846282"/>
                  </a:lnTo>
                  <a:lnTo>
                    <a:pt x="414724" y="1845239"/>
                  </a:lnTo>
                  <a:lnTo>
                    <a:pt x="415056" y="1844724"/>
                  </a:lnTo>
                  <a:lnTo>
                    <a:pt x="415200" y="1843940"/>
                  </a:lnTo>
                  <a:lnTo>
                    <a:pt x="415351" y="1842705"/>
                  </a:lnTo>
                  <a:lnTo>
                    <a:pt x="415853" y="1840034"/>
                  </a:lnTo>
                  <a:lnTo>
                    <a:pt x="416080" y="1838211"/>
                  </a:lnTo>
                  <a:lnTo>
                    <a:pt x="416107" y="1836708"/>
                  </a:lnTo>
                  <a:lnTo>
                    <a:pt x="415869" y="1835464"/>
                  </a:lnTo>
                  <a:lnTo>
                    <a:pt x="415559" y="1834675"/>
                  </a:lnTo>
                  <a:lnTo>
                    <a:pt x="415241" y="1834215"/>
                  </a:lnTo>
                  <a:lnTo>
                    <a:pt x="414735" y="1833550"/>
                  </a:lnTo>
                  <a:lnTo>
                    <a:pt x="414161" y="1832953"/>
                  </a:lnTo>
                  <a:lnTo>
                    <a:pt x="412880" y="1831950"/>
                  </a:lnTo>
                  <a:lnTo>
                    <a:pt x="411083" y="1830875"/>
                  </a:lnTo>
                  <a:lnTo>
                    <a:pt x="409670" y="1830132"/>
                  </a:lnTo>
                  <a:lnTo>
                    <a:pt x="406842" y="1828514"/>
                  </a:lnTo>
                  <a:lnTo>
                    <a:pt x="405878" y="1827913"/>
                  </a:lnTo>
                  <a:lnTo>
                    <a:pt x="405177" y="1827311"/>
                  </a:lnTo>
                  <a:lnTo>
                    <a:pt x="403208" y="1824860"/>
                  </a:lnTo>
                  <a:lnTo>
                    <a:pt x="402061" y="1823597"/>
                  </a:lnTo>
                  <a:lnTo>
                    <a:pt x="401740" y="1823397"/>
                  </a:lnTo>
                  <a:lnTo>
                    <a:pt x="401230" y="1822868"/>
                  </a:lnTo>
                  <a:lnTo>
                    <a:pt x="399757" y="1821925"/>
                  </a:lnTo>
                  <a:lnTo>
                    <a:pt x="394670" y="1819615"/>
                  </a:lnTo>
                  <a:lnTo>
                    <a:pt x="393646" y="1818817"/>
                  </a:lnTo>
                  <a:lnTo>
                    <a:pt x="392369" y="1817682"/>
                  </a:lnTo>
                  <a:lnTo>
                    <a:pt x="391923" y="1817154"/>
                  </a:lnTo>
                  <a:lnTo>
                    <a:pt x="391418" y="1816361"/>
                  </a:lnTo>
                  <a:lnTo>
                    <a:pt x="390481" y="1814383"/>
                  </a:lnTo>
                  <a:lnTo>
                    <a:pt x="390198" y="1814228"/>
                  </a:lnTo>
                  <a:lnTo>
                    <a:pt x="389918" y="1814069"/>
                  </a:lnTo>
                  <a:lnTo>
                    <a:pt x="389367" y="1813736"/>
                  </a:lnTo>
                  <a:lnTo>
                    <a:pt x="389099" y="1813563"/>
                  </a:lnTo>
                  <a:lnTo>
                    <a:pt x="388541" y="1813189"/>
                  </a:lnTo>
                  <a:lnTo>
                    <a:pt x="388269" y="1812998"/>
                  </a:lnTo>
                  <a:lnTo>
                    <a:pt x="388000" y="1812793"/>
                  </a:lnTo>
                  <a:lnTo>
                    <a:pt x="387743" y="1812579"/>
                  </a:lnTo>
                  <a:lnTo>
                    <a:pt x="387468" y="1812324"/>
                  </a:lnTo>
                  <a:lnTo>
                    <a:pt x="387207" y="1812046"/>
                  </a:lnTo>
                  <a:lnTo>
                    <a:pt x="386954" y="1811763"/>
                  </a:lnTo>
                  <a:lnTo>
                    <a:pt x="386157" y="1810824"/>
                  </a:lnTo>
                  <a:lnTo>
                    <a:pt x="385866" y="1810460"/>
                  </a:lnTo>
                  <a:lnTo>
                    <a:pt x="385579" y="1810091"/>
                  </a:lnTo>
                  <a:lnTo>
                    <a:pt x="384668" y="1808938"/>
                  </a:lnTo>
                  <a:lnTo>
                    <a:pt x="384016" y="1808090"/>
                  </a:lnTo>
                  <a:lnTo>
                    <a:pt x="383672" y="1807680"/>
                  </a:lnTo>
                  <a:lnTo>
                    <a:pt x="383309" y="1807293"/>
                  </a:lnTo>
                  <a:lnTo>
                    <a:pt x="382913" y="1806924"/>
                  </a:lnTo>
                  <a:lnTo>
                    <a:pt x="382497" y="1806573"/>
                  </a:lnTo>
                  <a:lnTo>
                    <a:pt x="382066" y="1806236"/>
                  </a:lnTo>
                  <a:lnTo>
                    <a:pt x="381195" y="1805580"/>
                  </a:lnTo>
                  <a:lnTo>
                    <a:pt x="380322" y="1804901"/>
                  </a:lnTo>
                  <a:lnTo>
                    <a:pt x="379880" y="1804573"/>
                  </a:lnTo>
                  <a:lnTo>
                    <a:pt x="379427" y="1804262"/>
                  </a:lnTo>
                  <a:lnTo>
                    <a:pt x="378958" y="1803985"/>
                  </a:lnTo>
                  <a:lnTo>
                    <a:pt x="378494" y="1803761"/>
                  </a:lnTo>
                  <a:lnTo>
                    <a:pt x="378010" y="1803565"/>
                  </a:lnTo>
                  <a:lnTo>
                    <a:pt x="377021" y="1803219"/>
                  </a:lnTo>
                  <a:lnTo>
                    <a:pt x="376534" y="1803042"/>
                  </a:lnTo>
                  <a:lnTo>
                    <a:pt x="375080" y="1802463"/>
                  </a:lnTo>
                  <a:lnTo>
                    <a:pt x="374596" y="1802276"/>
                  </a:lnTo>
                  <a:lnTo>
                    <a:pt x="374106" y="1802098"/>
                  </a:lnTo>
                  <a:lnTo>
                    <a:pt x="373694" y="1801962"/>
                  </a:lnTo>
                  <a:lnTo>
                    <a:pt x="373282" y="1801834"/>
                  </a:lnTo>
                  <a:lnTo>
                    <a:pt x="372032" y="1801465"/>
                  </a:lnTo>
                  <a:lnTo>
                    <a:pt x="371582" y="1801337"/>
                  </a:lnTo>
                  <a:lnTo>
                    <a:pt x="370677" y="1801091"/>
                  </a:lnTo>
                  <a:lnTo>
                    <a:pt x="370227" y="1800964"/>
                  </a:lnTo>
                  <a:lnTo>
                    <a:pt x="369778" y="1800823"/>
                  </a:lnTo>
                  <a:lnTo>
                    <a:pt x="369373" y="1800681"/>
                  </a:lnTo>
                  <a:lnTo>
                    <a:pt x="368969" y="1800531"/>
                  </a:lnTo>
                  <a:lnTo>
                    <a:pt x="368168" y="1800221"/>
                  </a:lnTo>
                  <a:lnTo>
                    <a:pt x="367399" y="1799938"/>
                  </a:lnTo>
                  <a:lnTo>
                    <a:pt x="367031" y="1799815"/>
                  </a:lnTo>
                  <a:lnTo>
                    <a:pt x="366666" y="1799688"/>
                  </a:lnTo>
                  <a:lnTo>
                    <a:pt x="366295" y="1799565"/>
                  </a:lnTo>
                  <a:lnTo>
                    <a:pt x="365929" y="1799437"/>
                  </a:lnTo>
                  <a:lnTo>
                    <a:pt x="365525" y="1799305"/>
                  </a:lnTo>
                  <a:lnTo>
                    <a:pt x="364705" y="1799050"/>
                  </a:lnTo>
                  <a:lnTo>
                    <a:pt x="364305" y="1798909"/>
                  </a:lnTo>
                  <a:lnTo>
                    <a:pt x="363915" y="1798745"/>
                  </a:lnTo>
                  <a:lnTo>
                    <a:pt x="363554" y="1798553"/>
                  </a:lnTo>
                  <a:lnTo>
                    <a:pt x="363199" y="1798339"/>
                  </a:lnTo>
                  <a:lnTo>
                    <a:pt x="362855" y="1798116"/>
                  </a:lnTo>
                  <a:lnTo>
                    <a:pt x="362504" y="1797897"/>
                  </a:lnTo>
                  <a:lnTo>
                    <a:pt x="362145" y="1797696"/>
                  </a:lnTo>
                  <a:lnTo>
                    <a:pt x="361759" y="1797510"/>
                  </a:lnTo>
                  <a:lnTo>
                    <a:pt x="360577" y="1797009"/>
                  </a:lnTo>
                  <a:lnTo>
                    <a:pt x="360195" y="1796822"/>
                  </a:lnTo>
                  <a:lnTo>
                    <a:pt x="359830" y="1796617"/>
                  </a:lnTo>
                  <a:lnTo>
                    <a:pt x="359471" y="1796407"/>
                  </a:lnTo>
                  <a:lnTo>
                    <a:pt x="359116" y="1796184"/>
                  </a:lnTo>
                  <a:lnTo>
                    <a:pt x="358768" y="1795952"/>
                  </a:lnTo>
                  <a:lnTo>
                    <a:pt x="358122" y="1795491"/>
                  </a:lnTo>
                  <a:lnTo>
                    <a:pt x="357820" y="1795268"/>
                  </a:lnTo>
                  <a:lnTo>
                    <a:pt x="357525" y="1795035"/>
                  </a:lnTo>
                  <a:lnTo>
                    <a:pt x="357238" y="1794799"/>
                  </a:lnTo>
                  <a:lnTo>
                    <a:pt x="356959" y="1794548"/>
                  </a:lnTo>
                  <a:lnTo>
                    <a:pt x="356733" y="1794329"/>
                  </a:lnTo>
                  <a:lnTo>
                    <a:pt x="356510" y="1794106"/>
                  </a:lnTo>
                  <a:lnTo>
                    <a:pt x="356291" y="1793878"/>
                  </a:lnTo>
                  <a:lnTo>
                    <a:pt x="355879" y="1793404"/>
                  </a:lnTo>
                  <a:lnTo>
                    <a:pt x="355634" y="1792616"/>
                  </a:lnTo>
                  <a:lnTo>
                    <a:pt x="354553" y="1791226"/>
                  </a:lnTo>
                  <a:lnTo>
                    <a:pt x="353469" y="1790160"/>
                  </a:lnTo>
                  <a:lnTo>
                    <a:pt x="353027" y="1789632"/>
                  </a:lnTo>
                  <a:lnTo>
                    <a:pt x="351570" y="1787645"/>
                  </a:lnTo>
                  <a:lnTo>
                    <a:pt x="351132" y="1786788"/>
                  </a:lnTo>
                  <a:lnTo>
                    <a:pt x="350444" y="1785212"/>
                  </a:lnTo>
                  <a:lnTo>
                    <a:pt x="349686" y="1784155"/>
                  </a:lnTo>
                  <a:lnTo>
                    <a:pt x="348798" y="1783025"/>
                  </a:lnTo>
                  <a:lnTo>
                    <a:pt x="348481" y="1782501"/>
                  </a:lnTo>
                  <a:lnTo>
                    <a:pt x="347344" y="1780847"/>
                  </a:lnTo>
                  <a:lnTo>
                    <a:pt x="346263" y="1779521"/>
                  </a:lnTo>
                  <a:lnTo>
                    <a:pt x="345754" y="1778992"/>
                  </a:lnTo>
                  <a:lnTo>
                    <a:pt x="345308" y="1778459"/>
                  </a:lnTo>
                  <a:lnTo>
                    <a:pt x="344674" y="1777666"/>
                  </a:lnTo>
                  <a:lnTo>
                    <a:pt x="343971" y="1777129"/>
                  </a:lnTo>
                  <a:lnTo>
                    <a:pt x="343827" y="1776901"/>
                  </a:lnTo>
                  <a:lnTo>
                    <a:pt x="343691" y="1776664"/>
                  </a:lnTo>
                  <a:lnTo>
                    <a:pt x="343559" y="1776423"/>
                  </a:lnTo>
                  <a:lnTo>
                    <a:pt x="343321" y="1775931"/>
                  </a:lnTo>
                  <a:lnTo>
                    <a:pt x="343159" y="1775566"/>
                  </a:lnTo>
                  <a:lnTo>
                    <a:pt x="343011" y="1775197"/>
                  </a:lnTo>
                  <a:lnTo>
                    <a:pt x="342879" y="1774814"/>
                  </a:lnTo>
                  <a:lnTo>
                    <a:pt x="342767" y="1774431"/>
                  </a:lnTo>
                  <a:lnTo>
                    <a:pt x="342669" y="1774044"/>
                  </a:lnTo>
                  <a:lnTo>
                    <a:pt x="342558" y="1773593"/>
                  </a:lnTo>
                  <a:lnTo>
                    <a:pt x="342514" y="1773365"/>
                  </a:lnTo>
                  <a:lnTo>
                    <a:pt x="342491" y="1773137"/>
                  </a:lnTo>
                  <a:lnTo>
                    <a:pt x="342505" y="1772919"/>
                  </a:lnTo>
                  <a:lnTo>
                    <a:pt x="342596" y="1772622"/>
                  </a:lnTo>
                  <a:lnTo>
                    <a:pt x="342762" y="1772335"/>
                  </a:lnTo>
                  <a:lnTo>
                    <a:pt x="342977" y="1772057"/>
                  </a:lnTo>
                  <a:lnTo>
                    <a:pt x="343219" y="1771798"/>
                  </a:lnTo>
                  <a:lnTo>
                    <a:pt x="343461" y="1771561"/>
                  </a:lnTo>
                  <a:lnTo>
                    <a:pt x="343635" y="1771410"/>
                  </a:lnTo>
                  <a:lnTo>
                    <a:pt x="343820" y="1771269"/>
                  </a:lnTo>
                  <a:lnTo>
                    <a:pt x="344013" y="1771137"/>
                  </a:lnTo>
                  <a:lnTo>
                    <a:pt x="344209" y="1771014"/>
                  </a:lnTo>
                  <a:lnTo>
                    <a:pt x="344409" y="1770891"/>
                  </a:lnTo>
                  <a:lnTo>
                    <a:pt x="344606" y="1770777"/>
                  </a:lnTo>
                  <a:lnTo>
                    <a:pt x="345021" y="1770577"/>
                  </a:lnTo>
                  <a:lnTo>
                    <a:pt x="345221" y="1770472"/>
                  </a:lnTo>
                  <a:lnTo>
                    <a:pt x="345414" y="1770349"/>
                  </a:lnTo>
                  <a:lnTo>
                    <a:pt x="345614" y="1770153"/>
                  </a:lnTo>
                  <a:lnTo>
                    <a:pt x="345796" y="1769921"/>
                  </a:lnTo>
                  <a:lnTo>
                    <a:pt x="345968" y="1769688"/>
                  </a:lnTo>
                  <a:lnTo>
                    <a:pt x="346155" y="1769488"/>
                  </a:lnTo>
                  <a:lnTo>
                    <a:pt x="346365" y="1769364"/>
                  </a:lnTo>
                  <a:lnTo>
                    <a:pt x="346495" y="1769333"/>
                  </a:lnTo>
                  <a:lnTo>
                    <a:pt x="346633" y="1769314"/>
                  </a:lnTo>
                  <a:lnTo>
                    <a:pt x="346769" y="1769310"/>
                  </a:lnTo>
                  <a:lnTo>
                    <a:pt x="346913" y="1769310"/>
                  </a:lnTo>
                  <a:lnTo>
                    <a:pt x="347049" y="1769314"/>
                  </a:lnTo>
                  <a:lnTo>
                    <a:pt x="347374" y="1769374"/>
                  </a:lnTo>
                  <a:lnTo>
                    <a:pt x="347691" y="1769497"/>
                  </a:lnTo>
                  <a:lnTo>
                    <a:pt x="348012" y="1769643"/>
                  </a:lnTo>
                  <a:lnTo>
                    <a:pt x="348333" y="1769770"/>
                  </a:lnTo>
                  <a:lnTo>
                    <a:pt x="348658" y="1769843"/>
                  </a:lnTo>
                  <a:lnTo>
                    <a:pt x="348919" y="1769857"/>
                  </a:lnTo>
                  <a:lnTo>
                    <a:pt x="349180" y="1769843"/>
                  </a:lnTo>
                  <a:lnTo>
                    <a:pt x="349443" y="1769816"/>
                  </a:lnTo>
                  <a:lnTo>
                    <a:pt x="349968" y="1769743"/>
                  </a:lnTo>
                  <a:lnTo>
                    <a:pt x="350342" y="1769665"/>
                  </a:lnTo>
                  <a:lnTo>
                    <a:pt x="350531" y="1769620"/>
                  </a:lnTo>
                  <a:lnTo>
                    <a:pt x="350716" y="1769588"/>
                  </a:lnTo>
                  <a:lnTo>
                    <a:pt x="350905" y="1769574"/>
                  </a:lnTo>
                  <a:lnTo>
                    <a:pt x="351222" y="1769620"/>
                  </a:lnTo>
                  <a:lnTo>
                    <a:pt x="351543" y="1769734"/>
                  </a:lnTo>
                  <a:lnTo>
                    <a:pt x="351861" y="1769875"/>
                  </a:lnTo>
                  <a:lnTo>
                    <a:pt x="352186" y="1770012"/>
                  </a:lnTo>
                  <a:lnTo>
                    <a:pt x="352514" y="1770103"/>
                  </a:lnTo>
                  <a:lnTo>
                    <a:pt x="352987" y="1770139"/>
                  </a:lnTo>
                  <a:lnTo>
                    <a:pt x="353469" y="1770117"/>
                  </a:lnTo>
                  <a:lnTo>
                    <a:pt x="353960" y="1770062"/>
                  </a:lnTo>
                  <a:lnTo>
                    <a:pt x="354451" y="1769998"/>
                  </a:lnTo>
                  <a:lnTo>
                    <a:pt x="354942" y="1769957"/>
                  </a:lnTo>
                  <a:lnTo>
                    <a:pt x="356363" y="1769884"/>
                  </a:lnTo>
                  <a:lnTo>
                    <a:pt x="356834" y="1769875"/>
                  </a:lnTo>
                  <a:lnTo>
                    <a:pt x="357310" y="1769875"/>
                  </a:lnTo>
                  <a:lnTo>
                    <a:pt x="357881" y="1769898"/>
                  </a:lnTo>
                  <a:lnTo>
                    <a:pt x="358451" y="1769939"/>
                  </a:lnTo>
                  <a:lnTo>
                    <a:pt x="358738" y="1769966"/>
                  </a:lnTo>
                  <a:lnTo>
                    <a:pt x="359063" y="1770003"/>
                  </a:lnTo>
                  <a:lnTo>
                    <a:pt x="359384" y="1770044"/>
                  </a:lnTo>
                  <a:lnTo>
                    <a:pt x="360030" y="1770139"/>
                  </a:lnTo>
                  <a:lnTo>
                    <a:pt x="360875" y="1770253"/>
                  </a:lnTo>
                  <a:lnTo>
                    <a:pt x="361400" y="1770335"/>
                  </a:lnTo>
                  <a:lnTo>
                    <a:pt x="361926" y="1770404"/>
                  </a:lnTo>
                  <a:lnTo>
                    <a:pt x="362447" y="1770440"/>
                  </a:lnTo>
                  <a:lnTo>
                    <a:pt x="362961" y="1770417"/>
                  </a:lnTo>
                  <a:lnTo>
                    <a:pt x="363354" y="1770349"/>
                  </a:lnTo>
                  <a:lnTo>
                    <a:pt x="363743" y="1770249"/>
                  </a:lnTo>
                  <a:lnTo>
                    <a:pt x="364512" y="1770003"/>
                  </a:lnTo>
                  <a:lnTo>
                    <a:pt x="364901" y="1769889"/>
                  </a:lnTo>
                  <a:lnTo>
                    <a:pt x="366662" y="1769428"/>
                  </a:lnTo>
                  <a:lnTo>
                    <a:pt x="367840" y="1769128"/>
                  </a:lnTo>
                  <a:lnTo>
                    <a:pt x="368115" y="1769050"/>
                  </a:lnTo>
                  <a:lnTo>
                    <a:pt x="368387" y="1768964"/>
                  </a:lnTo>
                  <a:lnTo>
                    <a:pt x="368663" y="1768882"/>
                  </a:lnTo>
                  <a:lnTo>
                    <a:pt x="368939" y="1768813"/>
                  </a:lnTo>
                  <a:lnTo>
                    <a:pt x="369215" y="1768781"/>
                  </a:lnTo>
                  <a:lnTo>
                    <a:pt x="369509" y="1768772"/>
                  </a:lnTo>
                  <a:lnTo>
                    <a:pt x="369808" y="1768781"/>
                  </a:lnTo>
                  <a:lnTo>
                    <a:pt x="370110" y="1768813"/>
                  </a:lnTo>
                  <a:lnTo>
                    <a:pt x="370392" y="1768882"/>
                  </a:lnTo>
                  <a:lnTo>
                    <a:pt x="370643" y="1768995"/>
                  </a:lnTo>
                  <a:lnTo>
                    <a:pt x="370906" y="1769201"/>
                  </a:lnTo>
                  <a:lnTo>
                    <a:pt x="371144" y="1769483"/>
                  </a:lnTo>
                  <a:lnTo>
                    <a:pt x="371348" y="1769816"/>
                  </a:lnTo>
                  <a:lnTo>
                    <a:pt x="371503" y="1770167"/>
                  </a:lnTo>
                  <a:lnTo>
                    <a:pt x="371609" y="1770513"/>
                  </a:lnTo>
                  <a:lnTo>
                    <a:pt x="371650" y="1770809"/>
                  </a:lnTo>
                  <a:lnTo>
                    <a:pt x="371639" y="1771119"/>
                  </a:lnTo>
                  <a:lnTo>
                    <a:pt x="371601" y="1771438"/>
                  </a:lnTo>
                  <a:lnTo>
                    <a:pt x="371556" y="1771757"/>
                  </a:lnTo>
                  <a:lnTo>
                    <a:pt x="371522" y="1772071"/>
                  </a:lnTo>
                  <a:lnTo>
                    <a:pt x="371444" y="1773311"/>
                  </a:lnTo>
                  <a:lnTo>
                    <a:pt x="371405" y="1773721"/>
                  </a:lnTo>
                  <a:lnTo>
                    <a:pt x="371359" y="1774131"/>
                  </a:lnTo>
                  <a:lnTo>
                    <a:pt x="371314" y="1774445"/>
                  </a:lnTo>
                  <a:lnTo>
                    <a:pt x="371208" y="1775069"/>
                  </a:lnTo>
                  <a:lnTo>
                    <a:pt x="371080" y="1775689"/>
                  </a:lnTo>
                  <a:lnTo>
                    <a:pt x="371008" y="1776067"/>
                  </a:lnTo>
                  <a:lnTo>
                    <a:pt x="370930" y="1776450"/>
                  </a:lnTo>
                  <a:lnTo>
                    <a:pt x="370847" y="1776828"/>
                  </a:lnTo>
                  <a:lnTo>
                    <a:pt x="370745" y="1777197"/>
                  </a:lnTo>
                  <a:lnTo>
                    <a:pt x="370611" y="1777552"/>
                  </a:lnTo>
                  <a:lnTo>
                    <a:pt x="370479" y="1777807"/>
                  </a:lnTo>
                  <a:lnTo>
                    <a:pt x="370155" y="1778290"/>
                  </a:lnTo>
                  <a:lnTo>
                    <a:pt x="370008" y="1778532"/>
                  </a:lnTo>
                  <a:lnTo>
                    <a:pt x="369906" y="1778792"/>
                  </a:lnTo>
                  <a:lnTo>
                    <a:pt x="369846" y="1779015"/>
                  </a:lnTo>
                  <a:lnTo>
                    <a:pt x="369793" y="1779257"/>
                  </a:lnTo>
                  <a:lnTo>
                    <a:pt x="369762" y="1779498"/>
                  </a:lnTo>
                  <a:lnTo>
                    <a:pt x="369766" y="1779721"/>
                  </a:lnTo>
                  <a:lnTo>
                    <a:pt x="369823" y="1779913"/>
                  </a:lnTo>
                  <a:lnTo>
                    <a:pt x="370019" y="1780099"/>
                  </a:lnTo>
                  <a:lnTo>
                    <a:pt x="370363" y="1780254"/>
                  </a:lnTo>
                  <a:lnTo>
                    <a:pt x="370781" y="1780359"/>
                  </a:lnTo>
                  <a:lnTo>
                    <a:pt x="371152" y="1780386"/>
                  </a:lnTo>
                  <a:lnTo>
                    <a:pt x="371435" y="1780318"/>
                  </a:lnTo>
                  <a:lnTo>
                    <a:pt x="371594" y="1780163"/>
                  </a:lnTo>
                  <a:lnTo>
                    <a:pt x="371715" y="1779935"/>
                  </a:lnTo>
                  <a:lnTo>
                    <a:pt x="371903" y="1779393"/>
                  </a:lnTo>
                  <a:lnTo>
                    <a:pt x="372017" y="1779143"/>
                  </a:lnTo>
                  <a:lnTo>
                    <a:pt x="372100" y="1778988"/>
                  </a:lnTo>
                  <a:lnTo>
                    <a:pt x="372270" y="1778683"/>
                  </a:lnTo>
                  <a:lnTo>
                    <a:pt x="372364" y="1778537"/>
                  </a:lnTo>
                  <a:lnTo>
                    <a:pt x="372466" y="1778400"/>
                  </a:lnTo>
                  <a:lnTo>
                    <a:pt x="372693" y="1778195"/>
                  </a:lnTo>
                  <a:lnTo>
                    <a:pt x="372969" y="1778026"/>
                  </a:lnTo>
                  <a:lnTo>
                    <a:pt x="373260" y="1777871"/>
                  </a:lnTo>
                  <a:lnTo>
                    <a:pt x="373524" y="1777698"/>
                  </a:lnTo>
                  <a:lnTo>
                    <a:pt x="373728" y="1777484"/>
                  </a:lnTo>
                  <a:lnTo>
                    <a:pt x="373864" y="1777179"/>
                  </a:lnTo>
                  <a:lnTo>
                    <a:pt x="373936" y="1776823"/>
                  </a:lnTo>
                  <a:lnTo>
                    <a:pt x="373966" y="1776441"/>
                  </a:lnTo>
                  <a:lnTo>
                    <a:pt x="373980" y="1776054"/>
                  </a:lnTo>
                  <a:lnTo>
                    <a:pt x="374038" y="1775288"/>
                  </a:lnTo>
                  <a:lnTo>
                    <a:pt x="374049" y="1774896"/>
                  </a:lnTo>
                  <a:lnTo>
                    <a:pt x="374063" y="1774504"/>
                  </a:lnTo>
                  <a:lnTo>
                    <a:pt x="374097" y="1774121"/>
                  </a:lnTo>
                  <a:lnTo>
                    <a:pt x="374165" y="1773743"/>
                  </a:lnTo>
                  <a:lnTo>
                    <a:pt x="374242" y="1773506"/>
                  </a:lnTo>
                  <a:lnTo>
                    <a:pt x="374333" y="1773270"/>
                  </a:lnTo>
                  <a:lnTo>
                    <a:pt x="374431" y="1773033"/>
                  </a:lnTo>
                  <a:lnTo>
                    <a:pt x="374533" y="1772800"/>
                  </a:lnTo>
                  <a:lnTo>
                    <a:pt x="374622" y="1772563"/>
                  </a:lnTo>
                  <a:lnTo>
                    <a:pt x="374721" y="1772249"/>
                  </a:lnTo>
                  <a:lnTo>
                    <a:pt x="374887" y="1771597"/>
                  </a:lnTo>
                  <a:lnTo>
                    <a:pt x="374996" y="1771287"/>
                  </a:lnTo>
                  <a:lnTo>
                    <a:pt x="375151" y="1771014"/>
                  </a:lnTo>
                  <a:lnTo>
                    <a:pt x="375348" y="1770764"/>
                  </a:lnTo>
                  <a:lnTo>
                    <a:pt x="375582" y="1770531"/>
                  </a:lnTo>
                  <a:lnTo>
                    <a:pt x="375846" y="1770322"/>
                  </a:lnTo>
                  <a:lnTo>
                    <a:pt x="376122" y="1770144"/>
                  </a:lnTo>
                  <a:lnTo>
                    <a:pt x="376409" y="1770003"/>
                  </a:lnTo>
                  <a:lnTo>
                    <a:pt x="376874" y="1769889"/>
                  </a:lnTo>
                  <a:lnTo>
                    <a:pt x="377341" y="1769784"/>
                  </a:lnTo>
                  <a:lnTo>
                    <a:pt x="377815" y="1769688"/>
                  </a:lnTo>
                  <a:lnTo>
                    <a:pt x="378286" y="1769601"/>
                  </a:lnTo>
                  <a:lnTo>
                    <a:pt x="378758" y="1769524"/>
                  </a:lnTo>
                  <a:lnTo>
                    <a:pt x="379177" y="1769469"/>
                  </a:lnTo>
                  <a:lnTo>
                    <a:pt x="380870" y="1769296"/>
                  </a:lnTo>
                  <a:lnTo>
                    <a:pt x="381258" y="1769251"/>
                  </a:lnTo>
                  <a:lnTo>
                    <a:pt x="382032" y="1769150"/>
                  </a:lnTo>
                  <a:lnTo>
                    <a:pt x="382422" y="1769105"/>
                  </a:lnTo>
                  <a:lnTo>
                    <a:pt x="382807" y="1769068"/>
                  </a:lnTo>
                  <a:lnTo>
                    <a:pt x="383124" y="1769050"/>
                  </a:lnTo>
                  <a:lnTo>
                    <a:pt x="383759" y="1769041"/>
                  </a:lnTo>
                  <a:lnTo>
                    <a:pt x="384076" y="1769032"/>
                  </a:lnTo>
                  <a:lnTo>
                    <a:pt x="384394" y="1769009"/>
                  </a:lnTo>
                  <a:lnTo>
                    <a:pt x="384853" y="1768954"/>
                  </a:lnTo>
                  <a:lnTo>
                    <a:pt x="385314" y="1768886"/>
                  </a:lnTo>
                  <a:lnTo>
                    <a:pt x="385775" y="1768804"/>
                  </a:lnTo>
                  <a:lnTo>
                    <a:pt x="386232" y="1768708"/>
                  </a:lnTo>
                  <a:lnTo>
                    <a:pt x="386686" y="1768608"/>
                  </a:lnTo>
                  <a:lnTo>
                    <a:pt x="387109" y="1768499"/>
                  </a:lnTo>
                  <a:lnTo>
                    <a:pt x="387955" y="1768239"/>
                  </a:lnTo>
                  <a:lnTo>
                    <a:pt x="388377" y="1768121"/>
                  </a:lnTo>
                  <a:lnTo>
                    <a:pt x="388804" y="1768030"/>
                  </a:lnTo>
                  <a:lnTo>
                    <a:pt x="389223" y="1767970"/>
                  </a:lnTo>
                  <a:lnTo>
                    <a:pt x="389646" y="1767934"/>
                  </a:lnTo>
                  <a:lnTo>
                    <a:pt x="390070" y="1767907"/>
                  </a:lnTo>
                  <a:lnTo>
                    <a:pt x="390493" y="1767893"/>
                  </a:lnTo>
                  <a:lnTo>
                    <a:pt x="390916" y="1767893"/>
                  </a:lnTo>
                  <a:lnTo>
                    <a:pt x="391479" y="1767911"/>
                  </a:lnTo>
                  <a:lnTo>
                    <a:pt x="392042" y="1767961"/>
                  </a:lnTo>
                  <a:lnTo>
                    <a:pt x="392600" y="1768030"/>
                  </a:lnTo>
                  <a:lnTo>
                    <a:pt x="393166" y="1768084"/>
                  </a:lnTo>
                  <a:lnTo>
                    <a:pt x="393725" y="1768116"/>
                  </a:lnTo>
                  <a:lnTo>
                    <a:pt x="394183" y="1768121"/>
                  </a:lnTo>
                  <a:lnTo>
                    <a:pt x="394640" y="1768112"/>
                  </a:lnTo>
                  <a:lnTo>
                    <a:pt x="395097" y="1768093"/>
                  </a:lnTo>
                  <a:lnTo>
                    <a:pt x="395554" y="1768080"/>
                  </a:lnTo>
                  <a:lnTo>
                    <a:pt x="396014" y="1768071"/>
                  </a:lnTo>
                  <a:lnTo>
                    <a:pt x="396452" y="1768080"/>
                  </a:lnTo>
                  <a:lnTo>
                    <a:pt x="397332" y="1768121"/>
                  </a:lnTo>
                  <a:lnTo>
                    <a:pt x="397774" y="1768125"/>
                  </a:lnTo>
                  <a:lnTo>
                    <a:pt x="398209" y="1768112"/>
                  </a:lnTo>
                  <a:lnTo>
                    <a:pt x="398623" y="1768084"/>
                  </a:lnTo>
                  <a:lnTo>
                    <a:pt x="399035" y="1768048"/>
                  </a:lnTo>
                  <a:lnTo>
                    <a:pt x="399447" y="1767993"/>
                  </a:lnTo>
                  <a:lnTo>
                    <a:pt x="399851" y="1767916"/>
                  </a:lnTo>
                  <a:lnTo>
                    <a:pt x="400236" y="1767797"/>
                  </a:lnTo>
                  <a:lnTo>
                    <a:pt x="400690" y="1767592"/>
                  </a:lnTo>
                  <a:lnTo>
                    <a:pt x="401128" y="1767333"/>
                  </a:lnTo>
                  <a:lnTo>
                    <a:pt x="401547" y="1767027"/>
                  </a:lnTo>
                  <a:lnTo>
                    <a:pt x="401935" y="1766690"/>
                  </a:lnTo>
                  <a:lnTo>
                    <a:pt x="402284" y="1766330"/>
                  </a:lnTo>
                  <a:lnTo>
                    <a:pt x="402547" y="1766016"/>
                  </a:lnTo>
                  <a:lnTo>
                    <a:pt x="402789" y="1765679"/>
                  </a:lnTo>
                  <a:lnTo>
                    <a:pt x="403008" y="1765328"/>
                  </a:lnTo>
                  <a:lnTo>
                    <a:pt x="403201" y="1764959"/>
                  </a:lnTo>
                  <a:lnTo>
                    <a:pt x="403371" y="1764585"/>
                  </a:lnTo>
                  <a:lnTo>
                    <a:pt x="403533" y="1764203"/>
                  </a:lnTo>
                  <a:lnTo>
                    <a:pt x="403696" y="1763797"/>
                  </a:lnTo>
                  <a:lnTo>
                    <a:pt x="403828" y="1763392"/>
                  </a:lnTo>
                  <a:lnTo>
                    <a:pt x="403885" y="1763000"/>
                  </a:lnTo>
                  <a:lnTo>
                    <a:pt x="403847" y="1762653"/>
                  </a:lnTo>
                  <a:lnTo>
                    <a:pt x="403764" y="1762485"/>
                  </a:lnTo>
                  <a:lnTo>
                    <a:pt x="403650" y="1762330"/>
                  </a:lnTo>
                  <a:lnTo>
                    <a:pt x="403526" y="1762175"/>
                  </a:lnTo>
                  <a:lnTo>
                    <a:pt x="403412" y="1762015"/>
                  </a:lnTo>
                  <a:lnTo>
                    <a:pt x="403333" y="1761851"/>
                  </a:lnTo>
                  <a:lnTo>
                    <a:pt x="403280" y="1761537"/>
                  </a:lnTo>
                  <a:lnTo>
                    <a:pt x="403288" y="1761182"/>
                  </a:lnTo>
                  <a:lnTo>
                    <a:pt x="403360" y="1760822"/>
                  </a:lnTo>
                  <a:lnTo>
                    <a:pt x="403473" y="1760476"/>
                  </a:lnTo>
                  <a:lnTo>
                    <a:pt x="403624" y="1760179"/>
                  </a:lnTo>
                  <a:lnTo>
                    <a:pt x="403802" y="1759952"/>
                  </a:lnTo>
                  <a:lnTo>
                    <a:pt x="404024" y="1759756"/>
                  </a:lnTo>
                  <a:lnTo>
                    <a:pt x="404274" y="1759574"/>
                  </a:lnTo>
                  <a:lnTo>
                    <a:pt x="404534" y="1759400"/>
                  </a:lnTo>
                  <a:lnTo>
                    <a:pt x="404784" y="1759227"/>
                  </a:lnTo>
                  <a:lnTo>
                    <a:pt x="405400" y="1758758"/>
                  </a:lnTo>
                  <a:lnTo>
                    <a:pt x="405717" y="1758535"/>
                  </a:lnTo>
                  <a:lnTo>
                    <a:pt x="406046" y="1758343"/>
                  </a:lnTo>
                  <a:lnTo>
                    <a:pt x="406386" y="1758197"/>
                  </a:lnTo>
                  <a:lnTo>
                    <a:pt x="406800" y="1758115"/>
                  </a:lnTo>
                  <a:lnTo>
                    <a:pt x="407238" y="1758115"/>
                  </a:lnTo>
                  <a:lnTo>
                    <a:pt x="407692" y="1758147"/>
                  </a:lnTo>
                  <a:lnTo>
                    <a:pt x="408141" y="1758170"/>
                  </a:lnTo>
                  <a:lnTo>
                    <a:pt x="408583" y="1758147"/>
                  </a:lnTo>
                  <a:lnTo>
                    <a:pt x="408942" y="1758097"/>
                  </a:lnTo>
                  <a:lnTo>
                    <a:pt x="409301" y="1758029"/>
                  </a:lnTo>
                  <a:lnTo>
                    <a:pt x="409655" y="1757951"/>
                  </a:lnTo>
                  <a:lnTo>
                    <a:pt x="410006" y="1757856"/>
                  </a:lnTo>
                  <a:lnTo>
                    <a:pt x="410350" y="1757737"/>
                  </a:lnTo>
                  <a:lnTo>
                    <a:pt x="410743" y="1757582"/>
                  </a:lnTo>
                  <a:lnTo>
                    <a:pt x="411136" y="1757400"/>
                  </a:lnTo>
                  <a:lnTo>
                    <a:pt x="411518" y="1757200"/>
                  </a:lnTo>
                  <a:lnTo>
                    <a:pt x="411880" y="1756967"/>
                  </a:lnTo>
                  <a:lnTo>
                    <a:pt x="412213" y="1756712"/>
                  </a:lnTo>
                  <a:lnTo>
                    <a:pt x="412458" y="1756498"/>
                  </a:lnTo>
                  <a:lnTo>
                    <a:pt x="412700" y="1756270"/>
                  </a:lnTo>
                  <a:lnTo>
                    <a:pt x="412923" y="1756029"/>
                  </a:lnTo>
                  <a:lnTo>
                    <a:pt x="413122" y="1755769"/>
                  </a:lnTo>
                  <a:lnTo>
                    <a:pt x="413288" y="1755500"/>
                  </a:lnTo>
                  <a:lnTo>
                    <a:pt x="413424" y="1755159"/>
                  </a:lnTo>
                  <a:lnTo>
                    <a:pt x="413507" y="1754794"/>
                  </a:lnTo>
                  <a:lnTo>
                    <a:pt x="413560" y="1754411"/>
                  </a:lnTo>
                  <a:lnTo>
                    <a:pt x="413606" y="1754028"/>
                  </a:lnTo>
                  <a:lnTo>
                    <a:pt x="413674" y="1753650"/>
                  </a:lnTo>
                  <a:lnTo>
                    <a:pt x="413779" y="1753199"/>
                  </a:lnTo>
                  <a:lnTo>
                    <a:pt x="414002" y="1752302"/>
                  </a:lnTo>
                  <a:lnTo>
                    <a:pt x="414116" y="1751855"/>
                  </a:lnTo>
                  <a:lnTo>
                    <a:pt x="414240" y="1751409"/>
                  </a:lnTo>
                  <a:lnTo>
                    <a:pt x="414373" y="1751149"/>
                  </a:lnTo>
                  <a:lnTo>
                    <a:pt x="415774" y="1749021"/>
                  </a:lnTo>
                  <a:lnTo>
                    <a:pt x="416103" y="1748766"/>
                  </a:lnTo>
                  <a:lnTo>
                    <a:pt x="416239" y="1748375"/>
                  </a:lnTo>
                  <a:lnTo>
                    <a:pt x="416638" y="1747860"/>
                  </a:lnTo>
                  <a:lnTo>
                    <a:pt x="418504" y="1745021"/>
                  </a:lnTo>
                  <a:lnTo>
                    <a:pt x="420560" y="1742643"/>
                  </a:lnTo>
                  <a:lnTo>
                    <a:pt x="422017" y="1740775"/>
                  </a:lnTo>
                  <a:lnTo>
                    <a:pt x="422878" y="1739809"/>
                  </a:lnTo>
                  <a:lnTo>
                    <a:pt x="423014" y="1739486"/>
                  </a:lnTo>
                  <a:lnTo>
                    <a:pt x="423946" y="1738133"/>
                  </a:lnTo>
                  <a:lnTo>
                    <a:pt x="424755" y="1736320"/>
                  </a:lnTo>
                  <a:lnTo>
                    <a:pt x="425038" y="1735017"/>
                  </a:lnTo>
                  <a:lnTo>
                    <a:pt x="425125" y="1733714"/>
                  </a:lnTo>
                  <a:lnTo>
                    <a:pt x="425420" y="1731891"/>
                  </a:lnTo>
                  <a:lnTo>
                    <a:pt x="425435" y="1730912"/>
                  </a:lnTo>
                  <a:lnTo>
                    <a:pt x="425506" y="1730652"/>
                  </a:lnTo>
                  <a:lnTo>
                    <a:pt x="425442" y="1730456"/>
                  </a:lnTo>
                  <a:lnTo>
                    <a:pt x="425333" y="1729408"/>
                  </a:lnTo>
                  <a:lnTo>
                    <a:pt x="425431" y="1728989"/>
                  </a:lnTo>
                  <a:lnTo>
                    <a:pt x="425518" y="1728570"/>
                  </a:lnTo>
                  <a:lnTo>
                    <a:pt x="425597" y="1728146"/>
                  </a:lnTo>
                  <a:lnTo>
                    <a:pt x="425665" y="1727723"/>
                  </a:lnTo>
                  <a:lnTo>
                    <a:pt x="425729" y="1727299"/>
                  </a:lnTo>
                  <a:lnTo>
                    <a:pt x="425767" y="1726948"/>
                  </a:lnTo>
                  <a:lnTo>
                    <a:pt x="425880" y="1725541"/>
                  </a:lnTo>
                  <a:lnTo>
                    <a:pt x="425888" y="1725258"/>
                  </a:lnTo>
                  <a:lnTo>
                    <a:pt x="425884" y="1724966"/>
                  </a:lnTo>
                  <a:lnTo>
                    <a:pt x="425888" y="1724684"/>
                  </a:lnTo>
                  <a:lnTo>
                    <a:pt x="425926" y="1724420"/>
                  </a:lnTo>
                  <a:lnTo>
                    <a:pt x="426024" y="1724206"/>
                  </a:lnTo>
                  <a:lnTo>
                    <a:pt x="426217" y="1724032"/>
                  </a:lnTo>
                  <a:lnTo>
                    <a:pt x="426485" y="1723905"/>
                  </a:lnTo>
                  <a:lnTo>
                    <a:pt x="426795" y="1723814"/>
                  </a:lnTo>
                  <a:lnTo>
                    <a:pt x="427621" y="1723641"/>
                  </a:lnTo>
                  <a:lnTo>
                    <a:pt x="427821" y="1723595"/>
                  </a:lnTo>
                  <a:lnTo>
                    <a:pt x="428021" y="1723559"/>
                  </a:lnTo>
                  <a:lnTo>
                    <a:pt x="428214" y="1723550"/>
                  </a:lnTo>
                  <a:lnTo>
                    <a:pt x="428395" y="1723577"/>
                  </a:lnTo>
                  <a:lnTo>
                    <a:pt x="428577" y="1723677"/>
                  </a:lnTo>
                  <a:lnTo>
                    <a:pt x="428735" y="1723841"/>
                  </a:lnTo>
                  <a:lnTo>
                    <a:pt x="428890" y="1724028"/>
                  </a:lnTo>
                  <a:lnTo>
                    <a:pt x="429049" y="1724201"/>
                  </a:lnTo>
                  <a:lnTo>
                    <a:pt x="429230" y="1724324"/>
                  </a:lnTo>
                  <a:lnTo>
                    <a:pt x="429359" y="1724374"/>
                  </a:lnTo>
                  <a:lnTo>
                    <a:pt x="429491" y="1724415"/>
                  </a:lnTo>
                  <a:lnTo>
                    <a:pt x="429627" y="1724447"/>
                  </a:lnTo>
                  <a:lnTo>
                    <a:pt x="429763" y="1724461"/>
                  </a:lnTo>
                  <a:lnTo>
                    <a:pt x="429895" y="1724456"/>
                  </a:lnTo>
                  <a:lnTo>
                    <a:pt x="430103" y="1724347"/>
                  </a:lnTo>
                  <a:lnTo>
                    <a:pt x="430296" y="1724106"/>
                  </a:lnTo>
                  <a:lnTo>
                    <a:pt x="430481" y="1723786"/>
                  </a:lnTo>
                  <a:lnTo>
                    <a:pt x="430657" y="1723445"/>
                  </a:lnTo>
                  <a:lnTo>
                    <a:pt x="431001" y="1722807"/>
                  </a:lnTo>
                  <a:lnTo>
                    <a:pt x="431156" y="1722465"/>
                  </a:lnTo>
                  <a:lnTo>
                    <a:pt x="431307" y="1722119"/>
                  </a:lnTo>
                  <a:lnTo>
                    <a:pt x="431462" y="1721777"/>
                  </a:lnTo>
                  <a:lnTo>
                    <a:pt x="431643" y="1721449"/>
                  </a:lnTo>
                  <a:lnTo>
                    <a:pt x="431772" y="1721253"/>
                  </a:lnTo>
                  <a:lnTo>
                    <a:pt x="432191" y="1720684"/>
                  </a:lnTo>
                  <a:lnTo>
                    <a:pt x="431553" y="1720889"/>
                  </a:lnTo>
                  <a:lnTo>
                    <a:pt x="431160" y="1721057"/>
                  </a:lnTo>
                  <a:lnTo>
                    <a:pt x="429816" y="1720989"/>
                  </a:lnTo>
                  <a:lnTo>
                    <a:pt x="428868" y="1720579"/>
                  </a:lnTo>
                  <a:lnTo>
                    <a:pt x="428460" y="1719873"/>
                  </a:lnTo>
                  <a:lnTo>
                    <a:pt x="428403" y="1720060"/>
                  </a:lnTo>
                  <a:lnTo>
                    <a:pt x="428354" y="1720251"/>
                  </a:lnTo>
                  <a:lnTo>
                    <a:pt x="428312" y="1720447"/>
                  </a:lnTo>
                  <a:lnTo>
                    <a:pt x="428282" y="1720643"/>
                  </a:lnTo>
                  <a:lnTo>
                    <a:pt x="428263" y="1720843"/>
                  </a:lnTo>
                  <a:lnTo>
                    <a:pt x="428271" y="1721057"/>
                  </a:lnTo>
                  <a:lnTo>
                    <a:pt x="428350" y="1721508"/>
                  </a:lnTo>
                  <a:lnTo>
                    <a:pt x="428358" y="1721709"/>
                  </a:lnTo>
                  <a:lnTo>
                    <a:pt x="428305" y="1721878"/>
                  </a:lnTo>
                  <a:lnTo>
                    <a:pt x="428142" y="1722005"/>
                  </a:lnTo>
                  <a:lnTo>
                    <a:pt x="427878" y="1722101"/>
                  </a:lnTo>
                  <a:lnTo>
                    <a:pt x="427572" y="1722155"/>
                  </a:lnTo>
                  <a:lnTo>
                    <a:pt x="427271" y="1722155"/>
                  </a:lnTo>
                  <a:lnTo>
                    <a:pt x="427029" y="1722096"/>
                  </a:lnTo>
                  <a:lnTo>
                    <a:pt x="426870" y="1721932"/>
                  </a:lnTo>
                  <a:lnTo>
                    <a:pt x="426757" y="1721668"/>
                  </a:lnTo>
                  <a:lnTo>
                    <a:pt x="426662" y="1721363"/>
                  </a:lnTo>
                  <a:lnTo>
                    <a:pt x="426549" y="1721076"/>
                  </a:lnTo>
                  <a:lnTo>
                    <a:pt x="426387" y="1720866"/>
                  </a:lnTo>
                  <a:lnTo>
                    <a:pt x="426205" y="1720748"/>
                  </a:lnTo>
                  <a:lnTo>
                    <a:pt x="425990" y="1720638"/>
                  </a:lnTo>
                  <a:lnTo>
                    <a:pt x="425767" y="1720556"/>
                  </a:lnTo>
                  <a:lnTo>
                    <a:pt x="425571" y="1720520"/>
                  </a:lnTo>
                  <a:lnTo>
                    <a:pt x="425423" y="1720547"/>
                  </a:lnTo>
                  <a:lnTo>
                    <a:pt x="425446" y="1720652"/>
                  </a:lnTo>
                  <a:lnTo>
                    <a:pt x="425703" y="1721176"/>
                  </a:lnTo>
                  <a:lnTo>
                    <a:pt x="425831" y="1721490"/>
                  </a:lnTo>
                  <a:lnTo>
                    <a:pt x="425888" y="1721773"/>
                  </a:lnTo>
                  <a:lnTo>
                    <a:pt x="425877" y="1722060"/>
                  </a:lnTo>
                  <a:lnTo>
                    <a:pt x="425854" y="1722205"/>
                  </a:lnTo>
                  <a:lnTo>
                    <a:pt x="425816" y="1722333"/>
                  </a:lnTo>
                  <a:lnTo>
                    <a:pt x="425752" y="1722438"/>
                  </a:lnTo>
                  <a:lnTo>
                    <a:pt x="425639" y="1722433"/>
                  </a:lnTo>
                  <a:lnTo>
                    <a:pt x="425420" y="1722342"/>
                  </a:lnTo>
                  <a:lnTo>
                    <a:pt x="425144" y="1722196"/>
                  </a:lnTo>
                  <a:lnTo>
                    <a:pt x="424857" y="1722028"/>
                  </a:lnTo>
                  <a:lnTo>
                    <a:pt x="424611" y="1721869"/>
                  </a:lnTo>
                  <a:lnTo>
                    <a:pt x="424513" y="1721800"/>
                  </a:lnTo>
                  <a:lnTo>
                    <a:pt x="424135" y="1721495"/>
                  </a:lnTo>
                  <a:lnTo>
                    <a:pt x="423897" y="1721276"/>
                  </a:lnTo>
                  <a:lnTo>
                    <a:pt x="423655" y="1721030"/>
                  </a:lnTo>
                  <a:lnTo>
                    <a:pt x="423415" y="1720798"/>
                  </a:lnTo>
                  <a:lnTo>
                    <a:pt x="423177" y="1720625"/>
                  </a:lnTo>
                  <a:lnTo>
                    <a:pt x="422942" y="1720561"/>
                  </a:lnTo>
                  <a:lnTo>
                    <a:pt x="422723" y="1720611"/>
                  </a:lnTo>
                  <a:lnTo>
                    <a:pt x="422497" y="1720729"/>
                  </a:lnTo>
                  <a:lnTo>
                    <a:pt x="422274" y="1720893"/>
                  </a:lnTo>
                  <a:lnTo>
                    <a:pt x="422073" y="1721080"/>
                  </a:lnTo>
                  <a:lnTo>
                    <a:pt x="421900" y="1721272"/>
                  </a:lnTo>
                  <a:lnTo>
                    <a:pt x="421798" y="1721395"/>
                  </a:lnTo>
                  <a:lnTo>
                    <a:pt x="421696" y="1721531"/>
                  </a:lnTo>
                  <a:lnTo>
                    <a:pt x="421605" y="1721668"/>
                  </a:lnTo>
                  <a:lnTo>
                    <a:pt x="421541" y="1721805"/>
                  </a:lnTo>
                  <a:lnTo>
                    <a:pt x="421526" y="1721937"/>
                  </a:lnTo>
                  <a:lnTo>
                    <a:pt x="421609" y="1722060"/>
                  </a:lnTo>
                  <a:lnTo>
                    <a:pt x="421798" y="1722174"/>
                  </a:lnTo>
                  <a:lnTo>
                    <a:pt x="422028" y="1722287"/>
                  </a:lnTo>
                  <a:lnTo>
                    <a:pt x="422236" y="1722411"/>
                  </a:lnTo>
                  <a:lnTo>
                    <a:pt x="422361" y="1722556"/>
                  </a:lnTo>
                  <a:lnTo>
                    <a:pt x="422323" y="1722748"/>
                  </a:lnTo>
                  <a:lnTo>
                    <a:pt x="422130" y="1722989"/>
                  </a:lnTo>
                  <a:lnTo>
                    <a:pt x="421858" y="1723267"/>
                  </a:lnTo>
                  <a:lnTo>
                    <a:pt x="421560" y="1723550"/>
                  </a:lnTo>
                  <a:lnTo>
                    <a:pt x="421310" y="1723814"/>
                  </a:lnTo>
                  <a:lnTo>
                    <a:pt x="420887" y="1724388"/>
                  </a:lnTo>
                  <a:lnTo>
                    <a:pt x="420736" y="1724566"/>
                  </a:lnTo>
                  <a:lnTo>
                    <a:pt x="420566" y="1724716"/>
                  </a:lnTo>
                  <a:lnTo>
                    <a:pt x="420371" y="1724844"/>
                  </a:lnTo>
                  <a:lnTo>
                    <a:pt x="420148" y="1724962"/>
                  </a:lnTo>
                  <a:lnTo>
                    <a:pt x="419917" y="1725058"/>
                  </a:lnTo>
                  <a:lnTo>
                    <a:pt x="419687" y="1725112"/>
                  </a:lnTo>
                  <a:lnTo>
                    <a:pt x="419472" y="1725121"/>
                  </a:lnTo>
                  <a:lnTo>
                    <a:pt x="419207" y="1725044"/>
                  </a:lnTo>
                  <a:lnTo>
                    <a:pt x="418931" y="1724885"/>
                  </a:lnTo>
                  <a:lnTo>
                    <a:pt x="418671" y="1724675"/>
                  </a:lnTo>
                  <a:lnTo>
                    <a:pt x="418463" y="1724429"/>
                  </a:lnTo>
                  <a:lnTo>
                    <a:pt x="418338" y="1724188"/>
                  </a:lnTo>
                  <a:lnTo>
                    <a:pt x="418308" y="1723955"/>
                  </a:lnTo>
                  <a:lnTo>
                    <a:pt x="418342" y="1723700"/>
                  </a:lnTo>
                  <a:lnTo>
                    <a:pt x="418414" y="1723436"/>
                  </a:lnTo>
                  <a:lnTo>
                    <a:pt x="418508" y="1723171"/>
                  </a:lnTo>
                  <a:lnTo>
                    <a:pt x="418603" y="1722916"/>
                  </a:lnTo>
                  <a:lnTo>
                    <a:pt x="418686" y="1722739"/>
                  </a:lnTo>
                  <a:lnTo>
                    <a:pt x="418901" y="1722388"/>
                  </a:lnTo>
                  <a:lnTo>
                    <a:pt x="418973" y="1722224"/>
                  </a:lnTo>
                  <a:lnTo>
                    <a:pt x="418980" y="1722073"/>
                  </a:lnTo>
                  <a:lnTo>
                    <a:pt x="418886" y="1721928"/>
                  </a:lnTo>
                  <a:lnTo>
                    <a:pt x="418693" y="1721791"/>
                  </a:lnTo>
                  <a:lnTo>
                    <a:pt x="418448" y="1721677"/>
                  </a:lnTo>
                  <a:lnTo>
                    <a:pt x="418191" y="1721600"/>
                  </a:lnTo>
                  <a:lnTo>
                    <a:pt x="417960" y="1721568"/>
                  </a:lnTo>
                  <a:lnTo>
                    <a:pt x="417707" y="1721650"/>
                  </a:lnTo>
                  <a:lnTo>
                    <a:pt x="417458" y="1721864"/>
                  </a:lnTo>
                  <a:lnTo>
                    <a:pt x="416944" y="1722420"/>
                  </a:lnTo>
                  <a:lnTo>
                    <a:pt x="416668" y="1722638"/>
                  </a:lnTo>
                  <a:lnTo>
                    <a:pt x="416405" y="1722779"/>
                  </a:lnTo>
                  <a:lnTo>
                    <a:pt x="416124" y="1722898"/>
                  </a:lnTo>
                  <a:lnTo>
                    <a:pt x="415551" y="1723108"/>
                  </a:lnTo>
                  <a:lnTo>
                    <a:pt x="415268" y="1723222"/>
                  </a:lnTo>
                  <a:lnTo>
                    <a:pt x="414947" y="1723331"/>
                  </a:lnTo>
                  <a:lnTo>
                    <a:pt x="414607" y="1723431"/>
                  </a:lnTo>
                  <a:lnTo>
                    <a:pt x="414278" y="1723536"/>
                  </a:lnTo>
                  <a:lnTo>
                    <a:pt x="413980" y="1723673"/>
                  </a:lnTo>
                  <a:lnTo>
                    <a:pt x="413742" y="1723859"/>
                  </a:lnTo>
                  <a:lnTo>
                    <a:pt x="413606" y="1724060"/>
                  </a:lnTo>
                  <a:lnTo>
                    <a:pt x="413505" y="1724283"/>
                  </a:lnTo>
                  <a:lnTo>
                    <a:pt x="413335" y="1724775"/>
                  </a:lnTo>
                  <a:lnTo>
                    <a:pt x="413239" y="1725008"/>
                  </a:lnTo>
                  <a:lnTo>
                    <a:pt x="413099" y="1725308"/>
                  </a:lnTo>
                  <a:lnTo>
                    <a:pt x="412961" y="1725618"/>
                  </a:lnTo>
                  <a:lnTo>
                    <a:pt x="412812" y="1725914"/>
                  </a:lnTo>
                  <a:lnTo>
                    <a:pt x="412640" y="1726178"/>
                  </a:lnTo>
                  <a:lnTo>
                    <a:pt x="412428" y="1726392"/>
                  </a:lnTo>
                  <a:lnTo>
                    <a:pt x="412209" y="1726497"/>
                  </a:lnTo>
                  <a:lnTo>
                    <a:pt x="411956" y="1726556"/>
                  </a:lnTo>
                  <a:lnTo>
                    <a:pt x="411695" y="1726607"/>
                  </a:lnTo>
                  <a:lnTo>
                    <a:pt x="411457" y="1726675"/>
                  </a:lnTo>
                  <a:lnTo>
                    <a:pt x="411268" y="1726793"/>
                  </a:lnTo>
                  <a:lnTo>
                    <a:pt x="411147" y="1726971"/>
                  </a:lnTo>
                  <a:lnTo>
                    <a:pt x="411064" y="1727181"/>
                  </a:lnTo>
                  <a:lnTo>
                    <a:pt x="411004" y="1727413"/>
                  </a:lnTo>
                  <a:lnTo>
                    <a:pt x="410951" y="1727654"/>
                  </a:lnTo>
                  <a:lnTo>
                    <a:pt x="410819" y="1728137"/>
                  </a:lnTo>
                  <a:lnTo>
                    <a:pt x="410770" y="1728406"/>
                  </a:lnTo>
                  <a:lnTo>
                    <a:pt x="410713" y="1728666"/>
                  </a:lnTo>
                  <a:lnTo>
                    <a:pt x="410630" y="1728903"/>
                  </a:lnTo>
                  <a:lnTo>
                    <a:pt x="410501" y="1729089"/>
                  </a:lnTo>
                  <a:lnTo>
                    <a:pt x="410229" y="1729212"/>
                  </a:lnTo>
                  <a:lnTo>
                    <a:pt x="409834" y="1729217"/>
                  </a:lnTo>
                  <a:lnTo>
                    <a:pt x="409369" y="1729149"/>
                  </a:lnTo>
                  <a:lnTo>
                    <a:pt x="408889" y="1729057"/>
                  </a:lnTo>
                  <a:lnTo>
                    <a:pt x="408447" y="1728994"/>
                  </a:lnTo>
                  <a:lnTo>
                    <a:pt x="407680" y="1728925"/>
                  </a:lnTo>
                  <a:lnTo>
                    <a:pt x="407427" y="1728893"/>
                  </a:lnTo>
                  <a:lnTo>
                    <a:pt x="407174" y="1728848"/>
                  </a:lnTo>
                  <a:lnTo>
                    <a:pt x="406811" y="1728752"/>
                  </a:lnTo>
                  <a:lnTo>
                    <a:pt x="406454" y="1728629"/>
                  </a:lnTo>
                  <a:lnTo>
                    <a:pt x="406095" y="1728493"/>
                  </a:lnTo>
                  <a:lnTo>
                    <a:pt x="405736" y="1728365"/>
                  </a:lnTo>
                  <a:lnTo>
                    <a:pt x="405369" y="1728269"/>
                  </a:lnTo>
                  <a:lnTo>
                    <a:pt x="405177" y="1728228"/>
                  </a:lnTo>
                  <a:lnTo>
                    <a:pt x="404984" y="1728192"/>
                  </a:lnTo>
                  <a:lnTo>
                    <a:pt x="404791" y="1728160"/>
                  </a:lnTo>
                  <a:lnTo>
                    <a:pt x="404599" y="1728137"/>
                  </a:lnTo>
                  <a:lnTo>
                    <a:pt x="404406" y="1728128"/>
                  </a:lnTo>
                  <a:lnTo>
                    <a:pt x="404157" y="1728146"/>
                  </a:lnTo>
                  <a:lnTo>
                    <a:pt x="403907" y="1728183"/>
                  </a:lnTo>
                  <a:lnTo>
                    <a:pt x="403658" y="1728237"/>
                  </a:lnTo>
                  <a:lnTo>
                    <a:pt x="403416" y="1728315"/>
                  </a:lnTo>
                  <a:lnTo>
                    <a:pt x="403190" y="1728411"/>
                  </a:lnTo>
                  <a:lnTo>
                    <a:pt x="402949" y="1728575"/>
                  </a:lnTo>
                  <a:lnTo>
                    <a:pt x="402732" y="1728784"/>
                  </a:lnTo>
                  <a:lnTo>
                    <a:pt x="402526" y="1729016"/>
                  </a:lnTo>
                  <a:lnTo>
                    <a:pt x="402314" y="1729240"/>
                  </a:lnTo>
                  <a:lnTo>
                    <a:pt x="402080" y="1729426"/>
                  </a:lnTo>
                  <a:lnTo>
                    <a:pt x="401785" y="1729572"/>
                  </a:lnTo>
                  <a:lnTo>
                    <a:pt x="401460" y="1729677"/>
                  </a:lnTo>
                  <a:lnTo>
                    <a:pt x="401128" y="1729768"/>
                  </a:lnTo>
                  <a:lnTo>
                    <a:pt x="400803" y="1729868"/>
                  </a:lnTo>
                  <a:lnTo>
                    <a:pt x="400497" y="1730005"/>
                  </a:lnTo>
                  <a:lnTo>
                    <a:pt x="400093" y="1730210"/>
                  </a:lnTo>
                  <a:lnTo>
                    <a:pt x="399900" y="1730319"/>
                  </a:lnTo>
                  <a:lnTo>
                    <a:pt x="399738" y="1730447"/>
                  </a:lnTo>
                  <a:lnTo>
                    <a:pt x="399639" y="1730597"/>
                  </a:lnTo>
                  <a:lnTo>
                    <a:pt x="399622" y="1730784"/>
                  </a:lnTo>
                  <a:lnTo>
                    <a:pt x="399673" y="1731003"/>
                  </a:lnTo>
                  <a:lnTo>
                    <a:pt x="399772" y="1731235"/>
                  </a:lnTo>
                  <a:lnTo>
                    <a:pt x="399885" y="1731472"/>
                  </a:lnTo>
                  <a:lnTo>
                    <a:pt x="400104" y="1731968"/>
                  </a:lnTo>
                  <a:lnTo>
                    <a:pt x="400244" y="1732237"/>
                  </a:lnTo>
                  <a:lnTo>
                    <a:pt x="400387" y="1732502"/>
                  </a:lnTo>
                  <a:lnTo>
                    <a:pt x="400520" y="1732770"/>
                  </a:lnTo>
                  <a:lnTo>
                    <a:pt x="400622" y="1733044"/>
                  </a:lnTo>
                  <a:lnTo>
                    <a:pt x="400724" y="1733390"/>
                  </a:lnTo>
                  <a:lnTo>
                    <a:pt x="400807" y="1733755"/>
                  </a:lnTo>
                  <a:lnTo>
                    <a:pt x="400863" y="1734119"/>
                  </a:lnTo>
                  <a:lnTo>
                    <a:pt x="400879" y="1734475"/>
                  </a:lnTo>
                  <a:lnTo>
                    <a:pt x="400833" y="1734812"/>
                  </a:lnTo>
                  <a:lnTo>
                    <a:pt x="400773" y="1735049"/>
                  </a:lnTo>
                  <a:lnTo>
                    <a:pt x="400690" y="1735308"/>
                  </a:lnTo>
                  <a:lnTo>
                    <a:pt x="400588" y="1735550"/>
                  </a:lnTo>
                  <a:lnTo>
                    <a:pt x="400467" y="1735736"/>
                  </a:lnTo>
                  <a:lnTo>
                    <a:pt x="400331" y="1735837"/>
                  </a:lnTo>
                  <a:lnTo>
                    <a:pt x="400180" y="1735841"/>
                  </a:lnTo>
                  <a:lnTo>
                    <a:pt x="400010" y="1735796"/>
                  </a:lnTo>
                  <a:lnTo>
                    <a:pt x="399832" y="1735709"/>
                  </a:lnTo>
                  <a:lnTo>
                    <a:pt x="399488" y="1735518"/>
                  </a:lnTo>
                  <a:lnTo>
                    <a:pt x="399263" y="1735331"/>
                  </a:lnTo>
                  <a:lnTo>
                    <a:pt x="399046" y="1735085"/>
                  </a:lnTo>
                  <a:lnTo>
                    <a:pt x="398846" y="1734834"/>
                  </a:lnTo>
                  <a:lnTo>
                    <a:pt x="398653" y="1734648"/>
                  </a:lnTo>
                  <a:lnTo>
                    <a:pt x="398477" y="1734588"/>
                  </a:lnTo>
                  <a:lnTo>
                    <a:pt x="398318" y="1734657"/>
                  </a:lnTo>
                  <a:lnTo>
                    <a:pt x="398171" y="1734789"/>
                  </a:lnTo>
                  <a:lnTo>
                    <a:pt x="397884" y="1735140"/>
                  </a:lnTo>
                  <a:lnTo>
                    <a:pt x="397740" y="1735304"/>
                  </a:lnTo>
                  <a:lnTo>
                    <a:pt x="397570" y="1735481"/>
                  </a:lnTo>
                  <a:lnTo>
                    <a:pt x="397408" y="1735677"/>
                  </a:lnTo>
                  <a:lnTo>
                    <a:pt x="397245" y="1735859"/>
                  </a:lnTo>
                  <a:lnTo>
                    <a:pt x="397068" y="1736023"/>
                  </a:lnTo>
                  <a:lnTo>
                    <a:pt x="396875" y="1736137"/>
                  </a:lnTo>
                  <a:lnTo>
                    <a:pt x="396690" y="1736206"/>
                  </a:lnTo>
                  <a:lnTo>
                    <a:pt x="396486" y="1736260"/>
                  </a:lnTo>
                  <a:lnTo>
                    <a:pt x="396278" y="1736288"/>
                  </a:lnTo>
                  <a:lnTo>
                    <a:pt x="396082" y="1736283"/>
                  </a:lnTo>
                  <a:lnTo>
                    <a:pt x="395904" y="1736242"/>
                  </a:lnTo>
                  <a:lnTo>
                    <a:pt x="395738" y="1736119"/>
                  </a:lnTo>
                  <a:lnTo>
                    <a:pt x="395598" y="1735928"/>
                  </a:lnTo>
                  <a:lnTo>
                    <a:pt x="395477" y="1735686"/>
                  </a:lnTo>
                  <a:lnTo>
                    <a:pt x="395259" y="1735199"/>
                  </a:lnTo>
                  <a:lnTo>
                    <a:pt x="395101" y="1734880"/>
                  </a:lnTo>
                  <a:lnTo>
                    <a:pt x="394946" y="1734552"/>
                  </a:lnTo>
                  <a:lnTo>
                    <a:pt x="394813" y="1734215"/>
                  </a:lnTo>
                  <a:lnTo>
                    <a:pt x="394719" y="1733882"/>
                  </a:lnTo>
                  <a:lnTo>
                    <a:pt x="394681" y="1733545"/>
                  </a:lnTo>
                  <a:lnTo>
                    <a:pt x="394715" y="1733203"/>
                  </a:lnTo>
                  <a:lnTo>
                    <a:pt x="394802" y="1732852"/>
                  </a:lnTo>
                  <a:lnTo>
                    <a:pt x="394931" y="1732506"/>
                  </a:lnTo>
                  <a:lnTo>
                    <a:pt x="395088" y="1732173"/>
                  </a:lnTo>
                  <a:lnTo>
                    <a:pt x="395259" y="1731855"/>
                  </a:lnTo>
                  <a:lnTo>
                    <a:pt x="395447" y="1731572"/>
                  </a:lnTo>
                  <a:lnTo>
                    <a:pt x="395666" y="1731308"/>
                  </a:lnTo>
                  <a:lnTo>
                    <a:pt x="396142" y="1730798"/>
                  </a:lnTo>
                  <a:lnTo>
                    <a:pt x="396369" y="1730538"/>
                  </a:lnTo>
                  <a:lnTo>
                    <a:pt x="396494" y="1730383"/>
                  </a:lnTo>
                  <a:lnTo>
                    <a:pt x="396735" y="1730064"/>
                  </a:lnTo>
                  <a:lnTo>
                    <a:pt x="396860" y="1729909"/>
                  </a:lnTo>
                  <a:lnTo>
                    <a:pt x="396992" y="1729759"/>
                  </a:lnTo>
                  <a:lnTo>
                    <a:pt x="397253" y="1729472"/>
                  </a:lnTo>
                  <a:lnTo>
                    <a:pt x="397532" y="1729185"/>
                  </a:lnTo>
                  <a:lnTo>
                    <a:pt x="397827" y="1728921"/>
                  </a:lnTo>
                  <a:lnTo>
                    <a:pt x="398137" y="1728688"/>
                  </a:lnTo>
                  <a:lnTo>
                    <a:pt x="398466" y="1728511"/>
                  </a:lnTo>
                  <a:lnTo>
                    <a:pt x="398721" y="1728429"/>
                  </a:lnTo>
                  <a:lnTo>
                    <a:pt x="398991" y="1728383"/>
                  </a:lnTo>
                  <a:lnTo>
                    <a:pt x="399269" y="1728347"/>
                  </a:lnTo>
                  <a:lnTo>
                    <a:pt x="399541" y="1728306"/>
                  </a:lnTo>
                  <a:lnTo>
                    <a:pt x="399802" y="1728228"/>
                  </a:lnTo>
                  <a:lnTo>
                    <a:pt x="400112" y="1728069"/>
                  </a:lnTo>
                  <a:lnTo>
                    <a:pt x="400406" y="1727868"/>
                  </a:lnTo>
                  <a:lnTo>
                    <a:pt x="400973" y="1727422"/>
                  </a:lnTo>
                  <a:lnTo>
                    <a:pt x="401275" y="1727222"/>
                  </a:lnTo>
                  <a:lnTo>
                    <a:pt x="401672" y="1727007"/>
                  </a:lnTo>
                  <a:lnTo>
                    <a:pt x="402084" y="1726812"/>
                  </a:lnTo>
                  <a:lnTo>
                    <a:pt x="402503" y="1726629"/>
                  </a:lnTo>
                  <a:lnTo>
                    <a:pt x="403348" y="1726288"/>
                  </a:lnTo>
                  <a:lnTo>
                    <a:pt x="403798" y="1726119"/>
                  </a:lnTo>
                  <a:lnTo>
                    <a:pt x="404251" y="1725964"/>
                  </a:lnTo>
                  <a:lnTo>
                    <a:pt x="404708" y="1725814"/>
                  </a:lnTo>
                  <a:lnTo>
                    <a:pt x="405158" y="1725654"/>
                  </a:lnTo>
                  <a:lnTo>
                    <a:pt x="405604" y="1725477"/>
                  </a:lnTo>
                  <a:lnTo>
                    <a:pt x="406048" y="1725285"/>
                  </a:lnTo>
                  <a:lnTo>
                    <a:pt x="406494" y="1725085"/>
                  </a:lnTo>
                  <a:lnTo>
                    <a:pt x="406932" y="1724871"/>
                  </a:lnTo>
                  <a:lnTo>
                    <a:pt x="407348" y="1724634"/>
                  </a:lnTo>
                  <a:lnTo>
                    <a:pt x="407741" y="1724361"/>
                  </a:lnTo>
                  <a:lnTo>
                    <a:pt x="408035" y="1724106"/>
                  </a:lnTo>
                  <a:lnTo>
                    <a:pt x="408311" y="1723823"/>
                  </a:lnTo>
                  <a:lnTo>
                    <a:pt x="408576" y="1723527"/>
                  </a:lnTo>
                  <a:lnTo>
                    <a:pt x="408836" y="1723222"/>
                  </a:lnTo>
                  <a:lnTo>
                    <a:pt x="409097" y="1722925"/>
                  </a:lnTo>
                  <a:lnTo>
                    <a:pt x="409358" y="1722638"/>
                  </a:lnTo>
                  <a:lnTo>
                    <a:pt x="409863" y="1722055"/>
                  </a:lnTo>
                  <a:lnTo>
                    <a:pt x="410124" y="1721768"/>
                  </a:lnTo>
                  <a:lnTo>
                    <a:pt x="410396" y="1721490"/>
                  </a:lnTo>
                  <a:lnTo>
                    <a:pt x="410690" y="1721217"/>
                  </a:lnTo>
                  <a:lnTo>
                    <a:pt x="411000" y="1720957"/>
                  </a:lnTo>
                  <a:lnTo>
                    <a:pt x="411627" y="1720447"/>
                  </a:lnTo>
                  <a:lnTo>
                    <a:pt x="411933" y="1720183"/>
                  </a:lnTo>
                  <a:lnTo>
                    <a:pt x="412496" y="1719654"/>
                  </a:lnTo>
                  <a:lnTo>
                    <a:pt x="412772" y="1719381"/>
                  </a:lnTo>
                  <a:lnTo>
                    <a:pt x="413054" y="1719121"/>
                  </a:lnTo>
                  <a:lnTo>
                    <a:pt x="413345" y="1718871"/>
                  </a:lnTo>
                  <a:lnTo>
                    <a:pt x="413621" y="1718657"/>
                  </a:lnTo>
                  <a:lnTo>
                    <a:pt x="413900" y="1718447"/>
                  </a:lnTo>
                  <a:lnTo>
                    <a:pt x="414184" y="1718247"/>
                  </a:lnTo>
                  <a:lnTo>
                    <a:pt x="414475" y="1718051"/>
                  </a:lnTo>
                  <a:lnTo>
                    <a:pt x="414769" y="1717864"/>
                  </a:lnTo>
                  <a:lnTo>
                    <a:pt x="415060" y="1717623"/>
                  </a:lnTo>
                  <a:lnTo>
                    <a:pt x="415343" y="1717363"/>
                  </a:lnTo>
                  <a:lnTo>
                    <a:pt x="415612" y="1717085"/>
                  </a:lnTo>
                  <a:lnTo>
                    <a:pt x="415865" y="1716793"/>
                  </a:lnTo>
                  <a:lnTo>
                    <a:pt x="416095" y="1716493"/>
                  </a:lnTo>
                  <a:lnTo>
                    <a:pt x="416356" y="1716083"/>
                  </a:lnTo>
                  <a:lnTo>
                    <a:pt x="416585" y="1715650"/>
                  </a:lnTo>
                  <a:lnTo>
                    <a:pt x="416789" y="1715194"/>
                  </a:lnTo>
                  <a:lnTo>
                    <a:pt x="416963" y="1714730"/>
                  </a:lnTo>
                  <a:lnTo>
                    <a:pt x="417118" y="1714265"/>
                  </a:lnTo>
                  <a:lnTo>
                    <a:pt x="417235" y="1713846"/>
                  </a:lnTo>
                  <a:lnTo>
                    <a:pt x="417333" y="1713418"/>
                  </a:lnTo>
                  <a:lnTo>
                    <a:pt x="417409" y="1712985"/>
                  </a:lnTo>
                  <a:lnTo>
                    <a:pt x="417469" y="1712548"/>
                  </a:lnTo>
                  <a:lnTo>
                    <a:pt x="417515" y="1712115"/>
                  </a:lnTo>
                  <a:lnTo>
                    <a:pt x="417522" y="1711627"/>
                  </a:lnTo>
                  <a:lnTo>
                    <a:pt x="417481" y="1711135"/>
                  </a:lnTo>
                  <a:lnTo>
                    <a:pt x="417435" y="1710643"/>
                  </a:lnTo>
                  <a:lnTo>
                    <a:pt x="417416" y="1710161"/>
                  </a:lnTo>
                  <a:lnTo>
                    <a:pt x="417469" y="1709687"/>
                  </a:lnTo>
                  <a:lnTo>
                    <a:pt x="417541" y="1709372"/>
                  </a:lnTo>
                  <a:lnTo>
                    <a:pt x="417632" y="1709054"/>
                  </a:lnTo>
                  <a:lnTo>
                    <a:pt x="417741" y="1708744"/>
                  </a:lnTo>
                  <a:lnTo>
                    <a:pt x="417874" y="1708448"/>
                  </a:lnTo>
                  <a:lnTo>
                    <a:pt x="418032" y="1708170"/>
                  </a:lnTo>
                  <a:lnTo>
                    <a:pt x="418248" y="1707865"/>
                  </a:lnTo>
                  <a:lnTo>
                    <a:pt x="418501" y="1707564"/>
                  </a:lnTo>
                  <a:lnTo>
                    <a:pt x="418784" y="1707295"/>
                  </a:lnTo>
                  <a:lnTo>
                    <a:pt x="419082" y="1707076"/>
                  </a:lnTo>
                  <a:lnTo>
                    <a:pt x="419396" y="1706935"/>
                  </a:lnTo>
                  <a:lnTo>
                    <a:pt x="419724" y="1706899"/>
                  </a:lnTo>
                  <a:lnTo>
                    <a:pt x="420079" y="1706944"/>
                  </a:lnTo>
                  <a:lnTo>
                    <a:pt x="420449" y="1707035"/>
                  </a:lnTo>
                  <a:lnTo>
                    <a:pt x="420820" y="1707145"/>
                  </a:lnTo>
                  <a:lnTo>
                    <a:pt x="421182" y="1707240"/>
                  </a:lnTo>
                  <a:lnTo>
                    <a:pt x="421601" y="1707309"/>
                  </a:lnTo>
                  <a:lnTo>
                    <a:pt x="422032" y="1707373"/>
                  </a:lnTo>
                  <a:lnTo>
                    <a:pt x="422455" y="1707450"/>
                  </a:lnTo>
                  <a:lnTo>
                    <a:pt x="422859" y="1707559"/>
                  </a:lnTo>
                  <a:lnTo>
                    <a:pt x="423233" y="1707723"/>
                  </a:lnTo>
                  <a:lnTo>
                    <a:pt x="423478" y="1707892"/>
                  </a:lnTo>
                  <a:lnTo>
                    <a:pt x="423713" y="1708088"/>
                  </a:lnTo>
                  <a:lnTo>
                    <a:pt x="424151" y="1708525"/>
                  </a:lnTo>
                  <a:lnTo>
                    <a:pt x="424377" y="1708735"/>
                  </a:lnTo>
                  <a:lnTo>
                    <a:pt x="425178" y="1709441"/>
                  </a:lnTo>
                  <a:lnTo>
                    <a:pt x="425582" y="1709792"/>
                  </a:lnTo>
                  <a:lnTo>
                    <a:pt x="425990" y="1710138"/>
                  </a:lnTo>
                  <a:lnTo>
                    <a:pt x="426662" y="1710689"/>
                  </a:lnTo>
                  <a:lnTo>
                    <a:pt x="426923" y="1710899"/>
                  </a:lnTo>
                  <a:lnTo>
                    <a:pt x="427183" y="1711103"/>
                  </a:lnTo>
                  <a:lnTo>
                    <a:pt x="427451" y="1711304"/>
                  </a:lnTo>
                  <a:lnTo>
                    <a:pt x="427727" y="1711491"/>
                  </a:lnTo>
                  <a:lnTo>
                    <a:pt x="428007" y="1711650"/>
                  </a:lnTo>
                  <a:lnTo>
                    <a:pt x="428294" y="1711791"/>
                  </a:lnTo>
                  <a:lnTo>
                    <a:pt x="428584" y="1711928"/>
                  </a:lnTo>
                  <a:lnTo>
                    <a:pt x="428871" y="1712074"/>
                  </a:lnTo>
                  <a:lnTo>
                    <a:pt x="429147" y="1712233"/>
                  </a:lnTo>
                  <a:lnTo>
                    <a:pt x="429457" y="1712456"/>
                  </a:lnTo>
                  <a:lnTo>
                    <a:pt x="429755" y="1712698"/>
                  </a:lnTo>
                  <a:lnTo>
                    <a:pt x="430046" y="1712953"/>
                  </a:lnTo>
                  <a:lnTo>
                    <a:pt x="430341" y="1713199"/>
                  </a:lnTo>
                  <a:lnTo>
                    <a:pt x="430647" y="1713431"/>
                  </a:lnTo>
                  <a:lnTo>
                    <a:pt x="430994" y="1713646"/>
                  </a:lnTo>
                  <a:lnTo>
                    <a:pt x="431353" y="1713841"/>
                  </a:lnTo>
                  <a:lnTo>
                    <a:pt x="431719" y="1714033"/>
                  </a:lnTo>
                  <a:lnTo>
                    <a:pt x="432074" y="1714229"/>
                  </a:lnTo>
                  <a:lnTo>
                    <a:pt x="432418" y="1714452"/>
                  </a:lnTo>
                  <a:lnTo>
                    <a:pt x="432735" y="1714684"/>
                  </a:lnTo>
                  <a:lnTo>
                    <a:pt x="433037" y="1714939"/>
                  </a:lnTo>
                  <a:lnTo>
                    <a:pt x="433336" y="1715199"/>
                  </a:lnTo>
                  <a:lnTo>
                    <a:pt x="433917" y="1715737"/>
                  </a:lnTo>
                  <a:lnTo>
                    <a:pt x="434166" y="1715969"/>
                  </a:lnTo>
                  <a:lnTo>
                    <a:pt x="434654" y="1716452"/>
                  </a:lnTo>
                  <a:lnTo>
                    <a:pt x="435148" y="1716926"/>
                  </a:lnTo>
                  <a:lnTo>
                    <a:pt x="435530" y="1717263"/>
                  </a:lnTo>
                  <a:lnTo>
                    <a:pt x="436312" y="1717919"/>
                  </a:lnTo>
                  <a:lnTo>
                    <a:pt x="436704" y="1718242"/>
                  </a:lnTo>
                  <a:lnTo>
                    <a:pt x="437090" y="1718579"/>
                  </a:lnTo>
                  <a:lnTo>
                    <a:pt x="437422" y="1718889"/>
                  </a:lnTo>
                  <a:lnTo>
                    <a:pt x="438075" y="1719536"/>
                  </a:lnTo>
                  <a:lnTo>
                    <a:pt x="438411" y="1719846"/>
                  </a:lnTo>
                  <a:lnTo>
                    <a:pt x="438763" y="1720137"/>
                  </a:lnTo>
                  <a:lnTo>
                    <a:pt x="439140" y="1720393"/>
                  </a:lnTo>
                  <a:lnTo>
                    <a:pt x="439533" y="1720625"/>
                  </a:lnTo>
                  <a:lnTo>
                    <a:pt x="439937" y="1720848"/>
                  </a:lnTo>
                  <a:lnTo>
                    <a:pt x="440334" y="1721080"/>
                  </a:lnTo>
                  <a:lnTo>
                    <a:pt x="440708" y="1721340"/>
                  </a:lnTo>
                  <a:lnTo>
                    <a:pt x="440964" y="1721550"/>
                  </a:lnTo>
                  <a:lnTo>
                    <a:pt x="441206" y="1721773"/>
                  </a:lnTo>
                  <a:lnTo>
                    <a:pt x="441690" y="1722228"/>
                  </a:lnTo>
                  <a:lnTo>
                    <a:pt x="441943" y="1722438"/>
                  </a:lnTo>
                  <a:lnTo>
                    <a:pt x="442335" y="1722734"/>
                  </a:lnTo>
                  <a:lnTo>
                    <a:pt x="442736" y="1723017"/>
                  </a:lnTo>
                  <a:lnTo>
                    <a:pt x="443151" y="1723285"/>
                  </a:lnTo>
                  <a:lnTo>
                    <a:pt x="443574" y="1723536"/>
                  </a:lnTo>
                  <a:lnTo>
                    <a:pt x="444005" y="1723773"/>
                  </a:lnTo>
                  <a:lnTo>
                    <a:pt x="444371" y="1724064"/>
                  </a:lnTo>
                  <a:lnTo>
                    <a:pt x="446169" y="1725007"/>
                  </a:lnTo>
                  <a:lnTo>
                    <a:pt x="447778" y="1725818"/>
                  </a:lnTo>
                  <a:lnTo>
                    <a:pt x="448291" y="1726219"/>
                  </a:lnTo>
                  <a:lnTo>
                    <a:pt x="449243" y="1727349"/>
                  </a:lnTo>
                  <a:lnTo>
                    <a:pt x="449624" y="1727745"/>
                  </a:lnTo>
                  <a:lnTo>
                    <a:pt x="449881" y="1727946"/>
                  </a:lnTo>
                  <a:lnTo>
                    <a:pt x="450452" y="1728739"/>
                  </a:lnTo>
                  <a:lnTo>
                    <a:pt x="451471" y="1729736"/>
                  </a:lnTo>
                  <a:lnTo>
                    <a:pt x="452623" y="1730606"/>
                  </a:lnTo>
                  <a:lnTo>
                    <a:pt x="454164" y="1731545"/>
                  </a:lnTo>
                  <a:lnTo>
                    <a:pt x="455890" y="1733076"/>
                  </a:lnTo>
                  <a:lnTo>
                    <a:pt x="457295" y="1734342"/>
                  </a:lnTo>
                  <a:lnTo>
                    <a:pt x="457616" y="1734479"/>
                  </a:lnTo>
                  <a:lnTo>
                    <a:pt x="458001" y="1734812"/>
                  </a:lnTo>
                  <a:lnTo>
                    <a:pt x="458707" y="1735281"/>
                  </a:lnTo>
                  <a:lnTo>
                    <a:pt x="459217" y="1735745"/>
                  </a:lnTo>
                  <a:lnTo>
                    <a:pt x="460105" y="1736807"/>
                  </a:lnTo>
                  <a:lnTo>
                    <a:pt x="461064" y="1737673"/>
                  </a:lnTo>
                  <a:lnTo>
                    <a:pt x="462080" y="1738866"/>
                  </a:lnTo>
                  <a:lnTo>
                    <a:pt x="462462" y="1739326"/>
                  </a:lnTo>
                  <a:lnTo>
                    <a:pt x="462582" y="1739850"/>
                  </a:lnTo>
                  <a:lnTo>
                    <a:pt x="462835" y="1740183"/>
                  </a:lnTo>
                  <a:lnTo>
                    <a:pt x="462952" y="1740903"/>
                  </a:lnTo>
                  <a:lnTo>
                    <a:pt x="463077" y="1741299"/>
                  </a:lnTo>
                  <a:lnTo>
                    <a:pt x="463190" y="1742215"/>
                  </a:lnTo>
                  <a:lnTo>
                    <a:pt x="463315" y="1742411"/>
                  </a:lnTo>
                  <a:lnTo>
                    <a:pt x="463757" y="1743203"/>
                  </a:lnTo>
                  <a:lnTo>
                    <a:pt x="463950" y="1743336"/>
                  </a:lnTo>
                  <a:lnTo>
                    <a:pt x="464078" y="1743340"/>
                  </a:lnTo>
                  <a:lnTo>
                    <a:pt x="464206" y="1743472"/>
                  </a:lnTo>
                  <a:lnTo>
                    <a:pt x="464595" y="1743477"/>
                  </a:lnTo>
                  <a:lnTo>
                    <a:pt x="464856" y="1743550"/>
                  </a:lnTo>
                  <a:lnTo>
                    <a:pt x="465049" y="1743618"/>
                  </a:lnTo>
                  <a:lnTo>
                    <a:pt x="465487" y="1744342"/>
                  </a:lnTo>
                  <a:lnTo>
                    <a:pt x="465483" y="1744734"/>
                  </a:lnTo>
                  <a:lnTo>
                    <a:pt x="465279" y="1745122"/>
                  </a:lnTo>
                  <a:lnTo>
                    <a:pt x="464947" y="1745636"/>
                  </a:lnTo>
                  <a:lnTo>
                    <a:pt x="464879" y="1745832"/>
                  </a:lnTo>
                  <a:lnTo>
                    <a:pt x="464482" y="1746347"/>
                  </a:lnTo>
                  <a:lnTo>
                    <a:pt x="464146" y="1746867"/>
                  </a:lnTo>
                  <a:lnTo>
                    <a:pt x="463360" y="1747372"/>
                  </a:lnTo>
                  <a:lnTo>
                    <a:pt x="463032" y="1747564"/>
                  </a:lnTo>
                  <a:lnTo>
                    <a:pt x="462303" y="1748334"/>
                  </a:lnTo>
                  <a:lnTo>
                    <a:pt x="461903" y="1749044"/>
                  </a:lnTo>
                  <a:lnTo>
                    <a:pt x="461770" y="1749172"/>
                  </a:lnTo>
                  <a:lnTo>
                    <a:pt x="461291" y="1750534"/>
                  </a:lnTo>
                  <a:lnTo>
                    <a:pt x="460566" y="1751309"/>
                  </a:lnTo>
                  <a:lnTo>
                    <a:pt x="459576" y="1752138"/>
                  </a:lnTo>
                  <a:lnTo>
                    <a:pt x="459244" y="1752785"/>
                  </a:lnTo>
                  <a:lnTo>
                    <a:pt x="459044" y="1753044"/>
                  </a:lnTo>
                  <a:lnTo>
                    <a:pt x="458636" y="1754147"/>
                  </a:lnTo>
                  <a:lnTo>
                    <a:pt x="458160" y="1755181"/>
                  </a:lnTo>
                  <a:lnTo>
                    <a:pt x="457612" y="1756867"/>
                  </a:lnTo>
                  <a:lnTo>
                    <a:pt x="457843" y="1758439"/>
                  </a:lnTo>
                  <a:lnTo>
                    <a:pt x="458096" y="1758904"/>
                  </a:lnTo>
                  <a:lnTo>
                    <a:pt x="458353" y="1759168"/>
                  </a:lnTo>
                  <a:lnTo>
                    <a:pt x="459372" y="1760034"/>
                  </a:lnTo>
                  <a:lnTo>
                    <a:pt x="460921" y="1760712"/>
                  </a:lnTo>
                  <a:lnTo>
                    <a:pt x="463119" y="1761013"/>
                  </a:lnTo>
                  <a:lnTo>
                    <a:pt x="464278" y="1761555"/>
                  </a:lnTo>
                  <a:lnTo>
                    <a:pt x="464471" y="1761560"/>
                  </a:lnTo>
                  <a:lnTo>
                    <a:pt x="464792" y="1761760"/>
                  </a:lnTo>
                  <a:lnTo>
                    <a:pt x="465955" y="1762107"/>
                  </a:lnTo>
                  <a:lnTo>
                    <a:pt x="466729" y="1762316"/>
                  </a:lnTo>
                  <a:lnTo>
                    <a:pt x="467768" y="1762467"/>
                  </a:lnTo>
                  <a:lnTo>
                    <a:pt x="468482" y="1762412"/>
                  </a:lnTo>
                  <a:lnTo>
                    <a:pt x="468678" y="1762221"/>
                  </a:lnTo>
                  <a:lnTo>
                    <a:pt x="468950" y="1761505"/>
                  </a:lnTo>
                  <a:lnTo>
                    <a:pt x="469022" y="1761182"/>
                  </a:lnTo>
                  <a:lnTo>
                    <a:pt x="469044" y="1759810"/>
                  </a:lnTo>
                  <a:lnTo>
                    <a:pt x="469188" y="1759095"/>
                  </a:lnTo>
                  <a:lnTo>
                    <a:pt x="470053" y="1758002"/>
                  </a:lnTo>
                  <a:lnTo>
                    <a:pt x="470638" y="1757683"/>
                  </a:lnTo>
                  <a:lnTo>
                    <a:pt x="471488" y="1757505"/>
                  </a:lnTo>
                  <a:lnTo>
                    <a:pt x="472587" y="1757651"/>
                  </a:lnTo>
                  <a:lnTo>
                    <a:pt x="472844" y="1757724"/>
                  </a:lnTo>
                  <a:lnTo>
                    <a:pt x="474267" y="1758011"/>
                  </a:lnTo>
                  <a:lnTo>
                    <a:pt x="476008" y="1758690"/>
                  </a:lnTo>
                  <a:lnTo>
                    <a:pt x="478063" y="1759774"/>
                  </a:lnTo>
                  <a:lnTo>
                    <a:pt x="479604" y="1760908"/>
                  </a:lnTo>
                  <a:lnTo>
                    <a:pt x="480371" y="1761574"/>
                  </a:lnTo>
                  <a:lnTo>
                    <a:pt x="481447" y="1763095"/>
                  </a:lnTo>
                  <a:lnTo>
                    <a:pt x="481572" y="1763291"/>
                  </a:lnTo>
                  <a:lnTo>
                    <a:pt x="481692" y="1763820"/>
                  </a:lnTo>
                  <a:lnTo>
                    <a:pt x="481745" y="1764603"/>
                  </a:lnTo>
                  <a:lnTo>
                    <a:pt x="481730" y="1765319"/>
                  </a:lnTo>
                  <a:lnTo>
                    <a:pt x="481398" y="1765770"/>
                  </a:lnTo>
                  <a:lnTo>
                    <a:pt x="480994" y="1766677"/>
                  </a:lnTo>
                  <a:lnTo>
                    <a:pt x="480197" y="1767706"/>
                  </a:lnTo>
                  <a:lnTo>
                    <a:pt x="479204" y="1768800"/>
                  </a:lnTo>
                  <a:lnTo>
                    <a:pt x="478142" y="1770217"/>
                  </a:lnTo>
                  <a:lnTo>
                    <a:pt x="477942" y="1770476"/>
                  </a:lnTo>
                  <a:lnTo>
                    <a:pt x="477017" y="1771506"/>
                  </a:lnTo>
                  <a:lnTo>
                    <a:pt x="475570" y="1772522"/>
                  </a:lnTo>
                  <a:lnTo>
                    <a:pt x="475174" y="1772846"/>
                  </a:lnTo>
                  <a:lnTo>
                    <a:pt x="474717" y="1773096"/>
                  </a:lnTo>
                  <a:lnTo>
                    <a:pt x="474585" y="1773096"/>
                  </a:lnTo>
                  <a:lnTo>
                    <a:pt x="473474" y="1773597"/>
                  </a:lnTo>
                  <a:lnTo>
                    <a:pt x="471911" y="1774094"/>
                  </a:lnTo>
                  <a:lnTo>
                    <a:pt x="471254" y="1774408"/>
                  </a:lnTo>
                  <a:lnTo>
                    <a:pt x="470075" y="1775169"/>
                  </a:lnTo>
                  <a:lnTo>
                    <a:pt x="469354" y="1775548"/>
                  </a:lnTo>
                  <a:lnTo>
                    <a:pt x="468833" y="1775538"/>
                  </a:lnTo>
                  <a:lnTo>
                    <a:pt x="468701" y="1775734"/>
                  </a:lnTo>
                  <a:lnTo>
                    <a:pt x="467662" y="1775780"/>
                  </a:lnTo>
                  <a:lnTo>
                    <a:pt x="465781" y="1775748"/>
                  </a:lnTo>
                  <a:lnTo>
                    <a:pt x="465585" y="1775812"/>
                  </a:lnTo>
                  <a:lnTo>
                    <a:pt x="464486" y="1775725"/>
                  </a:lnTo>
                  <a:lnTo>
                    <a:pt x="460913" y="1775857"/>
                  </a:lnTo>
                  <a:lnTo>
                    <a:pt x="459610" y="1776099"/>
                  </a:lnTo>
                  <a:lnTo>
                    <a:pt x="457265" y="1776773"/>
                  </a:lnTo>
                  <a:lnTo>
                    <a:pt x="457000" y="1777033"/>
                  </a:lnTo>
                  <a:lnTo>
                    <a:pt x="452891" y="1778199"/>
                  </a:lnTo>
                  <a:lnTo>
                    <a:pt x="451653" y="1778637"/>
                  </a:lnTo>
                  <a:lnTo>
                    <a:pt x="450350" y="1778874"/>
                  </a:lnTo>
                  <a:lnTo>
                    <a:pt x="449968" y="1778477"/>
                  </a:lnTo>
                  <a:lnTo>
                    <a:pt x="449647" y="1778272"/>
                  </a:lnTo>
                  <a:lnTo>
                    <a:pt x="449394" y="1777876"/>
                  </a:lnTo>
                  <a:lnTo>
                    <a:pt x="449209" y="1777288"/>
                  </a:lnTo>
                  <a:lnTo>
                    <a:pt x="449084" y="1777088"/>
                  </a:lnTo>
                  <a:lnTo>
                    <a:pt x="449088" y="1776828"/>
                  </a:lnTo>
                  <a:lnTo>
                    <a:pt x="448782" y="1775780"/>
                  </a:lnTo>
                  <a:lnTo>
                    <a:pt x="448246" y="1773028"/>
                  </a:lnTo>
                  <a:lnTo>
                    <a:pt x="448133" y="1772112"/>
                  </a:lnTo>
                  <a:lnTo>
                    <a:pt x="447944" y="1771779"/>
                  </a:lnTo>
                  <a:lnTo>
                    <a:pt x="447698" y="1770927"/>
                  </a:lnTo>
                  <a:lnTo>
                    <a:pt x="447325" y="1770139"/>
                  </a:lnTo>
                  <a:lnTo>
                    <a:pt x="446883" y="1769410"/>
                  </a:lnTo>
                  <a:lnTo>
                    <a:pt x="446626" y="1769146"/>
                  </a:lnTo>
                  <a:lnTo>
                    <a:pt x="446501" y="1768882"/>
                  </a:lnTo>
                  <a:lnTo>
                    <a:pt x="444904" y="1767419"/>
                  </a:lnTo>
                  <a:lnTo>
                    <a:pt x="444205" y="1766622"/>
                  </a:lnTo>
                  <a:lnTo>
                    <a:pt x="443691" y="1766353"/>
                  </a:lnTo>
                  <a:lnTo>
                    <a:pt x="442075" y="1766066"/>
                  </a:lnTo>
                  <a:lnTo>
                    <a:pt x="441814" y="1766061"/>
                  </a:lnTo>
                  <a:lnTo>
                    <a:pt x="438045" y="1766549"/>
                  </a:lnTo>
                  <a:lnTo>
                    <a:pt x="437807" y="1766727"/>
                  </a:lnTo>
                  <a:lnTo>
                    <a:pt x="437339" y="1767096"/>
                  </a:lnTo>
                  <a:lnTo>
                    <a:pt x="436871" y="1767474"/>
                  </a:lnTo>
                  <a:lnTo>
                    <a:pt x="436663" y="1767665"/>
                  </a:lnTo>
                  <a:lnTo>
                    <a:pt x="436255" y="1768062"/>
                  </a:lnTo>
                  <a:lnTo>
                    <a:pt x="436040" y="1768239"/>
                  </a:lnTo>
                  <a:lnTo>
                    <a:pt x="435813" y="1768390"/>
                  </a:lnTo>
                  <a:lnTo>
                    <a:pt x="435398" y="1768526"/>
                  </a:lnTo>
                  <a:lnTo>
                    <a:pt x="434941" y="1768572"/>
                  </a:lnTo>
                  <a:lnTo>
                    <a:pt x="434454" y="1768572"/>
                  </a:lnTo>
                  <a:lnTo>
                    <a:pt x="433962" y="1768558"/>
                  </a:lnTo>
                  <a:lnTo>
                    <a:pt x="433487" y="1768581"/>
                  </a:lnTo>
                  <a:lnTo>
                    <a:pt x="433158" y="1768636"/>
                  </a:lnTo>
                  <a:lnTo>
                    <a:pt x="432822" y="1768713"/>
                  </a:lnTo>
                  <a:lnTo>
                    <a:pt x="432490" y="1768782"/>
                  </a:lnTo>
                  <a:lnTo>
                    <a:pt x="432165" y="1768813"/>
                  </a:lnTo>
                  <a:lnTo>
                    <a:pt x="431859" y="1768782"/>
                  </a:lnTo>
                  <a:lnTo>
                    <a:pt x="431666" y="1768713"/>
                  </a:lnTo>
                  <a:lnTo>
                    <a:pt x="431485" y="1768617"/>
                  </a:lnTo>
                  <a:lnTo>
                    <a:pt x="431122" y="1768399"/>
                  </a:lnTo>
                  <a:lnTo>
                    <a:pt x="430937" y="1768299"/>
                  </a:lnTo>
                  <a:lnTo>
                    <a:pt x="430443" y="1768121"/>
                  </a:lnTo>
                  <a:lnTo>
                    <a:pt x="429921" y="1767998"/>
                  </a:lnTo>
                  <a:lnTo>
                    <a:pt x="429396" y="1767888"/>
                  </a:lnTo>
                  <a:lnTo>
                    <a:pt x="428883" y="1767752"/>
                  </a:lnTo>
                  <a:lnTo>
                    <a:pt x="428399" y="1767556"/>
                  </a:lnTo>
                  <a:lnTo>
                    <a:pt x="428116" y="1767369"/>
                  </a:lnTo>
                  <a:lnTo>
                    <a:pt x="427848" y="1767141"/>
                  </a:lnTo>
                  <a:lnTo>
                    <a:pt x="427584" y="1766909"/>
                  </a:lnTo>
                  <a:lnTo>
                    <a:pt x="427315" y="1766718"/>
                  </a:lnTo>
                  <a:lnTo>
                    <a:pt x="427025" y="1766599"/>
                  </a:lnTo>
                  <a:lnTo>
                    <a:pt x="426673" y="1766585"/>
                  </a:lnTo>
                  <a:lnTo>
                    <a:pt x="426307" y="1766667"/>
                  </a:lnTo>
                  <a:lnTo>
                    <a:pt x="425540" y="1766936"/>
                  </a:lnTo>
                  <a:lnTo>
                    <a:pt x="425159" y="1767032"/>
                  </a:lnTo>
                  <a:lnTo>
                    <a:pt x="424744" y="1767077"/>
                  </a:lnTo>
                  <a:lnTo>
                    <a:pt x="423894" y="1767114"/>
                  </a:lnTo>
                  <a:lnTo>
                    <a:pt x="423475" y="1767150"/>
                  </a:lnTo>
                  <a:lnTo>
                    <a:pt x="423067" y="1767228"/>
                  </a:lnTo>
                  <a:lnTo>
                    <a:pt x="422829" y="1767301"/>
                  </a:lnTo>
                  <a:lnTo>
                    <a:pt x="422594" y="1767383"/>
                  </a:lnTo>
                  <a:lnTo>
                    <a:pt x="422364" y="1767474"/>
                  </a:lnTo>
                  <a:lnTo>
                    <a:pt x="421900" y="1767670"/>
                  </a:lnTo>
                  <a:lnTo>
                    <a:pt x="421329" y="1767925"/>
                  </a:lnTo>
                  <a:lnTo>
                    <a:pt x="420770" y="1768198"/>
                  </a:lnTo>
                  <a:lnTo>
                    <a:pt x="420495" y="1768344"/>
                  </a:lnTo>
                  <a:lnTo>
                    <a:pt x="420162" y="1768540"/>
                  </a:lnTo>
                  <a:lnTo>
                    <a:pt x="419513" y="1768964"/>
                  </a:lnTo>
                  <a:lnTo>
                    <a:pt x="419188" y="1769169"/>
                  </a:lnTo>
                  <a:lnTo>
                    <a:pt x="418852" y="1769365"/>
                  </a:lnTo>
                  <a:lnTo>
                    <a:pt x="418399" y="1769597"/>
                  </a:lnTo>
                  <a:lnTo>
                    <a:pt x="417938" y="1769811"/>
                  </a:lnTo>
                  <a:lnTo>
                    <a:pt x="417470" y="1770016"/>
                  </a:lnTo>
                  <a:lnTo>
                    <a:pt x="416994" y="1770199"/>
                  </a:lnTo>
                  <a:lnTo>
                    <a:pt x="416514" y="1770372"/>
                  </a:lnTo>
                  <a:lnTo>
                    <a:pt x="416102" y="1770499"/>
                  </a:lnTo>
                  <a:lnTo>
                    <a:pt x="415683" y="1770613"/>
                  </a:lnTo>
                  <a:lnTo>
                    <a:pt x="415260" y="1770718"/>
                  </a:lnTo>
                  <a:lnTo>
                    <a:pt x="414418" y="1770914"/>
                  </a:lnTo>
                  <a:lnTo>
                    <a:pt x="413629" y="1771105"/>
                  </a:lnTo>
                  <a:lnTo>
                    <a:pt x="412836" y="1771274"/>
                  </a:lnTo>
                  <a:lnTo>
                    <a:pt x="412439" y="1771347"/>
                  </a:lnTo>
                  <a:lnTo>
                    <a:pt x="412069" y="1771397"/>
                  </a:lnTo>
                  <a:lnTo>
                    <a:pt x="411695" y="1771438"/>
                  </a:lnTo>
                  <a:lnTo>
                    <a:pt x="410951" y="1771511"/>
                  </a:lnTo>
                  <a:lnTo>
                    <a:pt x="410577" y="1771543"/>
                  </a:lnTo>
                  <a:lnTo>
                    <a:pt x="410181" y="1771584"/>
                  </a:lnTo>
                  <a:lnTo>
                    <a:pt x="409788" y="1771620"/>
                  </a:lnTo>
                  <a:lnTo>
                    <a:pt x="409391" y="1771652"/>
                  </a:lnTo>
                  <a:lnTo>
                    <a:pt x="408995" y="1771693"/>
                  </a:lnTo>
                  <a:lnTo>
                    <a:pt x="407846" y="1771834"/>
                  </a:lnTo>
                  <a:lnTo>
                    <a:pt x="407473" y="1771889"/>
                  </a:lnTo>
                  <a:lnTo>
                    <a:pt x="407103" y="1771962"/>
                  </a:lnTo>
                  <a:lnTo>
                    <a:pt x="406740" y="1772058"/>
                  </a:lnTo>
                  <a:lnTo>
                    <a:pt x="406294" y="1772226"/>
                  </a:lnTo>
                  <a:lnTo>
                    <a:pt x="405864" y="1772427"/>
                  </a:lnTo>
                  <a:lnTo>
                    <a:pt x="405441" y="1772663"/>
                  </a:lnTo>
                  <a:lnTo>
                    <a:pt x="405029" y="1772919"/>
                  </a:lnTo>
                  <a:lnTo>
                    <a:pt x="404629" y="1773183"/>
                  </a:lnTo>
                  <a:lnTo>
                    <a:pt x="404257" y="1773439"/>
                  </a:lnTo>
                  <a:lnTo>
                    <a:pt x="404145" y="1773515"/>
                  </a:lnTo>
                  <a:lnTo>
                    <a:pt x="403658" y="1773871"/>
                  </a:lnTo>
                  <a:lnTo>
                    <a:pt x="403197" y="1774254"/>
                  </a:lnTo>
                  <a:lnTo>
                    <a:pt x="402801" y="1774668"/>
                  </a:lnTo>
                  <a:lnTo>
                    <a:pt x="402506" y="1775128"/>
                  </a:lnTo>
                  <a:lnTo>
                    <a:pt x="402382" y="1775475"/>
                  </a:lnTo>
                  <a:lnTo>
                    <a:pt x="402310" y="1775848"/>
                  </a:lnTo>
                  <a:lnTo>
                    <a:pt x="402265" y="1776231"/>
                  </a:lnTo>
                  <a:lnTo>
                    <a:pt x="402212" y="1776614"/>
                  </a:lnTo>
                  <a:lnTo>
                    <a:pt x="402125" y="1776983"/>
                  </a:lnTo>
                  <a:lnTo>
                    <a:pt x="401955" y="1777530"/>
                  </a:lnTo>
                  <a:lnTo>
                    <a:pt x="401762" y="1778081"/>
                  </a:lnTo>
                  <a:lnTo>
                    <a:pt x="401532" y="1778614"/>
                  </a:lnTo>
                  <a:lnTo>
                    <a:pt x="401256" y="1779102"/>
                  </a:lnTo>
                  <a:lnTo>
                    <a:pt x="400920" y="1779525"/>
                  </a:lnTo>
                  <a:lnTo>
                    <a:pt x="400690" y="1779749"/>
                  </a:lnTo>
                  <a:lnTo>
                    <a:pt x="400444" y="1779967"/>
                  </a:lnTo>
                  <a:lnTo>
                    <a:pt x="400184" y="1780159"/>
                  </a:lnTo>
                  <a:lnTo>
                    <a:pt x="399908" y="1780323"/>
                  </a:lnTo>
                  <a:lnTo>
                    <a:pt x="399628" y="1780437"/>
                  </a:lnTo>
                  <a:lnTo>
                    <a:pt x="399187" y="1780468"/>
                  </a:lnTo>
                  <a:lnTo>
                    <a:pt x="398707" y="1780364"/>
                  </a:lnTo>
                  <a:lnTo>
                    <a:pt x="398205" y="1780177"/>
                  </a:lnTo>
                  <a:lnTo>
                    <a:pt x="397699" y="1779976"/>
                  </a:lnTo>
                  <a:lnTo>
                    <a:pt x="397200" y="1779808"/>
                  </a:lnTo>
                  <a:lnTo>
                    <a:pt x="396815" y="1779671"/>
                  </a:lnTo>
                  <a:lnTo>
                    <a:pt x="396415" y="1779503"/>
                  </a:lnTo>
                  <a:lnTo>
                    <a:pt x="396018" y="1779348"/>
                  </a:lnTo>
                  <a:lnTo>
                    <a:pt x="395655" y="1779266"/>
                  </a:lnTo>
                  <a:lnTo>
                    <a:pt x="395353" y="1779307"/>
                  </a:lnTo>
                  <a:lnTo>
                    <a:pt x="395093" y="1779539"/>
                  </a:lnTo>
                  <a:lnTo>
                    <a:pt x="394862" y="1779931"/>
                  </a:lnTo>
                  <a:lnTo>
                    <a:pt x="394692" y="1780400"/>
                  </a:lnTo>
                  <a:lnTo>
                    <a:pt x="394602" y="1780874"/>
                  </a:lnTo>
                  <a:lnTo>
                    <a:pt x="394621" y="1781275"/>
                  </a:lnTo>
                  <a:lnTo>
                    <a:pt x="394821" y="1781603"/>
                  </a:lnTo>
                  <a:lnTo>
                    <a:pt x="395198" y="1781886"/>
                  </a:lnTo>
                  <a:lnTo>
                    <a:pt x="396150" y="1782414"/>
                  </a:lnTo>
                  <a:lnTo>
                    <a:pt x="396618" y="1782751"/>
                  </a:lnTo>
                  <a:lnTo>
                    <a:pt x="396898" y="1782979"/>
                  </a:lnTo>
                  <a:lnTo>
                    <a:pt x="397257" y="1783257"/>
                  </a:lnTo>
                  <a:lnTo>
                    <a:pt x="397589" y="1783544"/>
                  </a:lnTo>
                  <a:lnTo>
                    <a:pt x="397835" y="1783840"/>
                  </a:lnTo>
                  <a:lnTo>
                    <a:pt x="397936" y="1784132"/>
                  </a:lnTo>
                  <a:lnTo>
                    <a:pt x="397887" y="1784410"/>
                  </a:lnTo>
                  <a:lnTo>
                    <a:pt x="397744" y="1784692"/>
                  </a:lnTo>
                  <a:lnTo>
                    <a:pt x="397540" y="1784975"/>
                  </a:lnTo>
                  <a:lnTo>
                    <a:pt x="397098" y="1785517"/>
                  </a:lnTo>
                  <a:lnTo>
                    <a:pt x="396815" y="1785800"/>
                  </a:lnTo>
                  <a:lnTo>
                    <a:pt x="396460" y="1786087"/>
                  </a:lnTo>
                  <a:lnTo>
                    <a:pt x="396116" y="1786351"/>
                  </a:lnTo>
                  <a:lnTo>
                    <a:pt x="395871" y="1786588"/>
                  </a:lnTo>
                  <a:lnTo>
                    <a:pt x="395799" y="1786775"/>
                  </a:lnTo>
                  <a:lnTo>
                    <a:pt x="395965" y="1786907"/>
                  </a:lnTo>
                  <a:lnTo>
                    <a:pt x="396294" y="1786980"/>
                  </a:lnTo>
                  <a:lnTo>
                    <a:pt x="396702" y="1787034"/>
                  </a:lnTo>
                  <a:lnTo>
                    <a:pt x="397102" y="1787116"/>
                  </a:lnTo>
                  <a:lnTo>
                    <a:pt x="397415" y="1787267"/>
                  </a:lnTo>
                  <a:lnTo>
                    <a:pt x="397612" y="1787463"/>
                  </a:lnTo>
                  <a:lnTo>
                    <a:pt x="397789" y="1787690"/>
                  </a:lnTo>
                  <a:lnTo>
                    <a:pt x="397944" y="1787941"/>
                  </a:lnTo>
                  <a:lnTo>
                    <a:pt x="398065" y="1788205"/>
                  </a:lnTo>
                  <a:lnTo>
                    <a:pt x="398140" y="1788470"/>
                  </a:lnTo>
                  <a:lnTo>
                    <a:pt x="398133" y="1789003"/>
                  </a:lnTo>
                  <a:lnTo>
                    <a:pt x="398167" y="1789545"/>
                  </a:lnTo>
                  <a:lnTo>
                    <a:pt x="398242" y="1790087"/>
                  </a:lnTo>
                  <a:lnTo>
                    <a:pt x="398356" y="1790620"/>
                  </a:lnTo>
                  <a:lnTo>
                    <a:pt x="398507" y="1791131"/>
                  </a:lnTo>
                  <a:lnTo>
                    <a:pt x="398714" y="1791623"/>
                  </a:lnTo>
                  <a:lnTo>
                    <a:pt x="398979" y="1792097"/>
                  </a:lnTo>
                  <a:lnTo>
                    <a:pt x="399273" y="1792557"/>
                  </a:lnTo>
                  <a:lnTo>
                    <a:pt x="399576" y="1793017"/>
                  </a:lnTo>
                  <a:lnTo>
                    <a:pt x="399855" y="1793486"/>
                  </a:lnTo>
                  <a:lnTo>
                    <a:pt x="400055" y="1793864"/>
                  </a:lnTo>
                  <a:lnTo>
                    <a:pt x="400248" y="1794252"/>
                  </a:lnTo>
                  <a:lnTo>
                    <a:pt x="400440" y="1794630"/>
                  </a:lnTo>
                  <a:lnTo>
                    <a:pt x="400644" y="1795008"/>
                  </a:lnTo>
                  <a:lnTo>
                    <a:pt x="400867" y="1795368"/>
                  </a:lnTo>
                  <a:lnTo>
                    <a:pt x="401139" y="1795742"/>
                  </a:lnTo>
                  <a:lnTo>
                    <a:pt x="401430" y="1796097"/>
                  </a:lnTo>
                  <a:lnTo>
                    <a:pt x="401736" y="1796448"/>
                  </a:lnTo>
                  <a:lnTo>
                    <a:pt x="402045" y="1796794"/>
                  </a:lnTo>
                  <a:lnTo>
                    <a:pt x="402344" y="1797145"/>
                  </a:lnTo>
                  <a:lnTo>
                    <a:pt x="402593" y="1797451"/>
                  </a:lnTo>
                  <a:lnTo>
                    <a:pt x="403084" y="1798075"/>
                  </a:lnTo>
                  <a:lnTo>
                    <a:pt x="403337" y="1798380"/>
                  </a:lnTo>
                  <a:lnTo>
                    <a:pt x="403594" y="1798681"/>
                  </a:lnTo>
                  <a:lnTo>
                    <a:pt x="403904" y="1799023"/>
                  </a:lnTo>
                  <a:lnTo>
                    <a:pt x="404870" y="1800007"/>
                  </a:lnTo>
                  <a:lnTo>
                    <a:pt x="405188" y="1800339"/>
                  </a:lnTo>
                  <a:lnTo>
                    <a:pt x="405543" y="1800731"/>
                  </a:lnTo>
                  <a:lnTo>
                    <a:pt x="405890" y="1801128"/>
                  </a:lnTo>
                  <a:lnTo>
                    <a:pt x="406234" y="1801529"/>
                  </a:lnTo>
                  <a:lnTo>
                    <a:pt x="406570" y="1801939"/>
                  </a:lnTo>
                  <a:lnTo>
                    <a:pt x="406891" y="1802353"/>
                  </a:lnTo>
                  <a:lnTo>
                    <a:pt x="407510" y="1803124"/>
                  </a:lnTo>
                  <a:lnTo>
                    <a:pt x="407805" y="1803520"/>
                  </a:lnTo>
                  <a:lnTo>
                    <a:pt x="408058" y="1803930"/>
                  </a:lnTo>
                  <a:lnTo>
                    <a:pt x="408251" y="1804358"/>
                  </a:lnTo>
                  <a:lnTo>
                    <a:pt x="408353" y="1804759"/>
                  </a:lnTo>
                  <a:lnTo>
                    <a:pt x="408405" y="1805174"/>
                  </a:lnTo>
                  <a:lnTo>
                    <a:pt x="408428" y="1805602"/>
                  </a:lnTo>
                  <a:lnTo>
                    <a:pt x="408443" y="1806459"/>
                  </a:lnTo>
                  <a:lnTo>
                    <a:pt x="408440" y="1806764"/>
                  </a:lnTo>
                  <a:lnTo>
                    <a:pt x="408405" y="1807370"/>
                  </a:lnTo>
                  <a:lnTo>
                    <a:pt x="408398" y="1807671"/>
                  </a:lnTo>
                  <a:lnTo>
                    <a:pt x="408417" y="1807972"/>
                  </a:lnTo>
                  <a:lnTo>
                    <a:pt x="408523" y="1808473"/>
                  </a:lnTo>
                  <a:lnTo>
                    <a:pt x="408708" y="1808961"/>
                  </a:lnTo>
                  <a:lnTo>
                    <a:pt x="409134" y="1809936"/>
                  </a:lnTo>
                  <a:lnTo>
                    <a:pt x="409301" y="1810437"/>
                  </a:lnTo>
                  <a:lnTo>
                    <a:pt x="409421" y="1810975"/>
                  </a:lnTo>
                  <a:lnTo>
                    <a:pt x="409531" y="1811590"/>
                  </a:lnTo>
                  <a:lnTo>
                    <a:pt x="409690" y="1812606"/>
                  </a:lnTo>
                  <a:lnTo>
                    <a:pt x="409724" y="1812775"/>
                  </a:lnTo>
                  <a:lnTo>
                    <a:pt x="409878" y="1812725"/>
                  </a:lnTo>
                  <a:lnTo>
                    <a:pt x="410033" y="1812652"/>
                  </a:lnTo>
                  <a:lnTo>
                    <a:pt x="410181" y="1812551"/>
                  </a:lnTo>
                  <a:lnTo>
                    <a:pt x="410317" y="1812442"/>
                  </a:lnTo>
                  <a:lnTo>
                    <a:pt x="410426" y="1812319"/>
                  </a:lnTo>
                  <a:lnTo>
                    <a:pt x="410494" y="1812041"/>
                  </a:lnTo>
                  <a:lnTo>
                    <a:pt x="410411" y="1811654"/>
                  </a:lnTo>
                  <a:lnTo>
                    <a:pt x="410264" y="1811207"/>
                  </a:lnTo>
                  <a:lnTo>
                    <a:pt x="410135" y="1810747"/>
                  </a:lnTo>
                  <a:lnTo>
                    <a:pt x="410116" y="1810332"/>
                  </a:lnTo>
                  <a:lnTo>
                    <a:pt x="410252" y="1809858"/>
                  </a:lnTo>
                  <a:lnTo>
                    <a:pt x="410498" y="1809394"/>
                  </a:lnTo>
                  <a:lnTo>
                    <a:pt x="410811" y="1808942"/>
                  </a:lnTo>
                  <a:lnTo>
                    <a:pt x="411174" y="1808523"/>
                  </a:lnTo>
                  <a:lnTo>
                    <a:pt x="411548" y="1808145"/>
                  </a:lnTo>
                  <a:lnTo>
                    <a:pt x="411782" y="1807926"/>
                  </a:lnTo>
                  <a:lnTo>
                    <a:pt x="412027" y="1807712"/>
                  </a:lnTo>
                  <a:lnTo>
                    <a:pt x="412288" y="1807516"/>
                  </a:lnTo>
                  <a:lnTo>
                    <a:pt x="412560" y="1807352"/>
                  </a:lnTo>
                  <a:lnTo>
                    <a:pt x="412839" y="1807238"/>
                  </a:lnTo>
                  <a:lnTo>
                    <a:pt x="413206" y="1807188"/>
                  </a:lnTo>
                  <a:lnTo>
                    <a:pt x="413598" y="1807216"/>
                  </a:lnTo>
                  <a:lnTo>
                    <a:pt x="414003" y="1807302"/>
                  </a:lnTo>
                  <a:lnTo>
                    <a:pt x="415253" y="1807621"/>
                  </a:lnTo>
                  <a:lnTo>
                    <a:pt x="415691" y="1807762"/>
                  </a:lnTo>
                  <a:lnTo>
                    <a:pt x="416129" y="1807922"/>
                  </a:lnTo>
                  <a:lnTo>
                    <a:pt x="416563" y="1808086"/>
                  </a:lnTo>
                  <a:lnTo>
                    <a:pt x="417647" y="1808482"/>
                  </a:lnTo>
                  <a:lnTo>
                    <a:pt x="419214" y="1809088"/>
                  </a:lnTo>
                  <a:lnTo>
                    <a:pt x="419815" y="1809334"/>
                  </a:lnTo>
                  <a:lnTo>
                    <a:pt x="420109" y="1809466"/>
                  </a:lnTo>
                  <a:lnTo>
                    <a:pt x="420359" y="1809571"/>
                  </a:lnTo>
                  <a:lnTo>
                    <a:pt x="420616" y="1809667"/>
                  </a:lnTo>
                  <a:lnTo>
                    <a:pt x="420861" y="1809776"/>
                  </a:lnTo>
                  <a:lnTo>
                    <a:pt x="421084" y="1809904"/>
                  </a:lnTo>
                  <a:lnTo>
                    <a:pt x="421261" y="1810068"/>
                  </a:lnTo>
                  <a:lnTo>
                    <a:pt x="421386" y="1810268"/>
                  </a:lnTo>
                  <a:lnTo>
                    <a:pt x="421480" y="1810496"/>
                  </a:lnTo>
                  <a:lnTo>
                    <a:pt x="421548" y="1810747"/>
                  </a:lnTo>
                  <a:lnTo>
                    <a:pt x="421586" y="1811002"/>
                  </a:lnTo>
                  <a:lnTo>
                    <a:pt x="421586" y="1811239"/>
                  </a:lnTo>
                  <a:lnTo>
                    <a:pt x="421477" y="1811567"/>
                  </a:lnTo>
                  <a:lnTo>
                    <a:pt x="421235" y="1811877"/>
                  </a:lnTo>
                  <a:lnTo>
                    <a:pt x="420929" y="1812187"/>
                  </a:lnTo>
                  <a:lnTo>
                    <a:pt x="420627" y="1812510"/>
                  </a:lnTo>
                  <a:lnTo>
                    <a:pt x="420397" y="1812852"/>
                  </a:lnTo>
                  <a:lnTo>
                    <a:pt x="420223" y="1813217"/>
                  </a:lnTo>
                  <a:lnTo>
                    <a:pt x="420049" y="1813618"/>
                  </a:lnTo>
                  <a:lnTo>
                    <a:pt x="419909" y="1814019"/>
                  </a:lnTo>
                  <a:lnTo>
                    <a:pt x="419849" y="1814392"/>
                  </a:lnTo>
                  <a:lnTo>
                    <a:pt x="419902" y="1814707"/>
                  </a:lnTo>
                  <a:lnTo>
                    <a:pt x="420023" y="1814921"/>
                  </a:lnTo>
                  <a:lnTo>
                    <a:pt x="420193" y="1815140"/>
                  </a:lnTo>
                  <a:lnTo>
                    <a:pt x="420393" y="1815331"/>
                  </a:lnTo>
                  <a:lnTo>
                    <a:pt x="420608" y="1815472"/>
                  </a:lnTo>
                  <a:lnTo>
                    <a:pt x="420812" y="1815536"/>
                  </a:lnTo>
                  <a:lnTo>
                    <a:pt x="420925" y="1815404"/>
                  </a:lnTo>
                  <a:lnTo>
                    <a:pt x="421046" y="1815049"/>
                  </a:lnTo>
                  <a:lnTo>
                    <a:pt x="421186" y="1814575"/>
                  </a:lnTo>
                  <a:lnTo>
                    <a:pt x="421348" y="1814087"/>
                  </a:lnTo>
                  <a:lnTo>
                    <a:pt x="421541" y="1813686"/>
                  </a:lnTo>
                  <a:lnTo>
                    <a:pt x="421726" y="1813435"/>
                  </a:lnTo>
                  <a:lnTo>
                    <a:pt x="421926" y="1813194"/>
                  </a:lnTo>
                  <a:lnTo>
                    <a:pt x="422145" y="1812966"/>
                  </a:lnTo>
                  <a:lnTo>
                    <a:pt x="422376" y="1812747"/>
                  </a:lnTo>
                  <a:lnTo>
                    <a:pt x="422610" y="1812542"/>
                  </a:lnTo>
                  <a:lnTo>
                    <a:pt x="423191" y="1812018"/>
                  </a:lnTo>
                  <a:lnTo>
                    <a:pt x="423501" y="1811781"/>
                  </a:lnTo>
                  <a:lnTo>
                    <a:pt x="423814" y="1811604"/>
                  </a:lnTo>
                  <a:lnTo>
                    <a:pt x="424136" y="1811522"/>
                  </a:lnTo>
                  <a:lnTo>
                    <a:pt x="424445" y="1811567"/>
                  </a:lnTo>
                  <a:lnTo>
                    <a:pt x="424766" y="1811713"/>
                  </a:lnTo>
                  <a:lnTo>
                    <a:pt x="425412" y="1812105"/>
                  </a:lnTo>
                  <a:lnTo>
                    <a:pt x="425748" y="1812246"/>
                  </a:lnTo>
                  <a:lnTo>
                    <a:pt x="426273" y="1812378"/>
                  </a:lnTo>
                  <a:lnTo>
                    <a:pt x="426825" y="1812460"/>
                  </a:lnTo>
                  <a:lnTo>
                    <a:pt x="427380" y="1812501"/>
                  </a:lnTo>
                  <a:lnTo>
                    <a:pt x="427935" y="1812497"/>
                  </a:lnTo>
                  <a:lnTo>
                    <a:pt x="428475" y="1812442"/>
                  </a:lnTo>
                  <a:lnTo>
                    <a:pt x="429446" y="1812524"/>
                  </a:lnTo>
                  <a:lnTo>
                    <a:pt x="430869" y="1812939"/>
                  </a:lnTo>
                  <a:lnTo>
                    <a:pt x="433446" y="1813442"/>
                  </a:lnTo>
                  <a:lnTo>
                    <a:pt x="434555" y="1813659"/>
                  </a:lnTo>
                  <a:lnTo>
                    <a:pt x="435265" y="1813736"/>
                  </a:lnTo>
                  <a:lnTo>
                    <a:pt x="435783" y="1813877"/>
                  </a:lnTo>
                  <a:lnTo>
                    <a:pt x="438831" y="1813928"/>
                  </a:lnTo>
                  <a:lnTo>
                    <a:pt x="439933" y="1814078"/>
                  </a:lnTo>
                  <a:lnTo>
                    <a:pt x="440647" y="1814092"/>
                  </a:lnTo>
                  <a:lnTo>
                    <a:pt x="441682" y="1814174"/>
                  </a:lnTo>
                  <a:lnTo>
                    <a:pt x="444220" y="1813891"/>
                  </a:lnTo>
                  <a:lnTo>
                    <a:pt x="444481" y="1813832"/>
                  </a:lnTo>
                  <a:lnTo>
                    <a:pt x="444673" y="1813900"/>
                  </a:lnTo>
                  <a:lnTo>
                    <a:pt x="445069" y="1813840"/>
                  </a:lnTo>
                  <a:lnTo>
                    <a:pt x="445455" y="1813782"/>
                  </a:lnTo>
                  <a:lnTo>
                    <a:pt x="445844" y="1813595"/>
                  </a:lnTo>
                  <a:lnTo>
                    <a:pt x="446305" y="1813340"/>
                  </a:lnTo>
                  <a:lnTo>
                    <a:pt x="446573" y="1812952"/>
                  </a:lnTo>
                  <a:lnTo>
                    <a:pt x="447053" y="1811394"/>
                  </a:lnTo>
                  <a:lnTo>
                    <a:pt x="447891" y="1808013"/>
                  </a:lnTo>
                  <a:lnTo>
                    <a:pt x="449526" y="1803474"/>
                  </a:lnTo>
                  <a:lnTo>
                    <a:pt x="450346" y="1801073"/>
                  </a:lnTo>
                  <a:lnTo>
                    <a:pt x="450818" y="1800103"/>
                  </a:lnTo>
                  <a:lnTo>
                    <a:pt x="451354" y="1799196"/>
                  </a:lnTo>
                  <a:lnTo>
                    <a:pt x="451887" y="1798485"/>
                  </a:lnTo>
                  <a:lnTo>
                    <a:pt x="453008" y="1797332"/>
                  </a:lnTo>
                  <a:lnTo>
                    <a:pt x="453666" y="1796886"/>
                  </a:lnTo>
                  <a:lnTo>
                    <a:pt x="455433" y="1796002"/>
                  </a:lnTo>
                  <a:lnTo>
                    <a:pt x="456052" y="1795860"/>
                  </a:lnTo>
                  <a:lnTo>
                    <a:pt x="456449" y="1795819"/>
                  </a:lnTo>
                  <a:lnTo>
                    <a:pt x="456857" y="1795819"/>
                  </a:lnTo>
                  <a:lnTo>
                    <a:pt x="457265" y="1795860"/>
                  </a:lnTo>
                  <a:lnTo>
                    <a:pt x="457665" y="1795933"/>
                  </a:lnTo>
                  <a:lnTo>
                    <a:pt x="458046" y="1796047"/>
                  </a:lnTo>
                  <a:lnTo>
                    <a:pt x="458368" y="1796184"/>
                  </a:lnTo>
                  <a:lnTo>
                    <a:pt x="458677" y="1796357"/>
                  </a:lnTo>
                  <a:lnTo>
                    <a:pt x="458976" y="1796557"/>
                  </a:lnTo>
                  <a:lnTo>
                    <a:pt x="459270" y="1796767"/>
                  </a:lnTo>
                  <a:lnTo>
                    <a:pt x="459557" y="1796977"/>
                  </a:lnTo>
                  <a:lnTo>
                    <a:pt x="459791" y="1797154"/>
                  </a:lnTo>
                  <a:lnTo>
                    <a:pt x="460018" y="1797332"/>
                  </a:lnTo>
                  <a:lnTo>
                    <a:pt x="460241" y="1797519"/>
                  </a:lnTo>
                  <a:lnTo>
                    <a:pt x="460679" y="1797902"/>
                  </a:lnTo>
                  <a:lnTo>
                    <a:pt x="461162" y="1798330"/>
                  </a:lnTo>
                  <a:lnTo>
                    <a:pt x="461400" y="1798553"/>
                  </a:lnTo>
                  <a:lnTo>
                    <a:pt x="461627" y="1798781"/>
                  </a:lnTo>
                  <a:lnTo>
                    <a:pt x="461835" y="1799027"/>
                  </a:lnTo>
                  <a:lnTo>
                    <a:pt x="461997" y="1799250"/>
                  </a:lnTo>
                  <a:lnTo>
                    <a:pt x="462148" y="1799483"/>
                  </a:lnTo>
                  <a:lnTo>
                    <a:pt x="462291" y="1799724"/>
                  </a:lnTo>
                  <a:lnTo>
                    <a:pt x="462556" y="1800216"/>
                  </a:lnTo>
                  <a:lnTo>
                    <a:pt x="462699" y="1800499"/>
                  </a:lnTo>
                  <a:lnTo>
                    <a:pt x="462832" y="1800781"/>
                  </a:lnTo>
                  <a:lnTo>
                    <a:pt x="462960" y="1801069"/>
                  </a:lnTo>
                  <a:lnTo>
                    <a:pt x="463081" y="1801356"/>
                  </a:lnTo>
                  <a:lnTo>
                    <a:pt x="463277" y="1801848"/>
                  </a:lnTo>
                  <a:lnTo>
                    <a:pt x="463500" y="1802467"/>
                  </a:lnTo>
                  <a:lnTo>
                    <a:pt x="463814" y="1803383"/>
                  </a:lnTo>
                  <a:lnTo>
                    <a:pt x="463885" y="1803620"/>
                  </a:lnTo>
                  <a:lnTo>
                    <a:pt x="463942" y="1803862"/>
                  </a:lnTo>
                  <a:lnTo>
                    <a:pt x="463983" y="1804126"/>
                  </a:lnTo>
                  <a:lnTo>
                    <a:pt x="464010" y="1804395"/>
                  </a:lnTo>
                  <a:lnTo>
                    <a:pt x="464044" y="1804933"/>
                  </a:lnTo>
                  <a:lnTo>
                    <a:pt x="464074" y="1805201"/>
                  </a:lnTo>
                  <a:lnTo>
                    <a:pt x="464119" y="1805470"/>
                  </a:lnTo>
                  <a:lnTo>
                    <a:pt x="464237" y="1806008"/>
                  </a:lnTo>
                  <a:lnTo>
                    <a:pt x="464286" y="1806272"/>
                  </a:lnTo>
                  <a:lnTo>
                    <a:pt x="464323" y="1806546"/>
                  </a:lnTo>
                  <a:lnTo>
                    <a:pt x="464354" y="1806937"/>
                  </a:lnTo>
                  <a:lnTo>
                    <a:pt x="464361" y="1807334"/>
                  </a:lnTo>
                  <a:lnTo>
                    <a:pt x="464346" y="1807730"/>
                  </a:lnTo>
                  <a:lnTo>
                    <a:pt x="464316" y="1808127"/>
                  </a:lnTo>
                  <a:lnTo>
                    <a:pt x="464263" y="1808519"/>
                  </a:lnTo>
                  <a:lnTo>
                    <a:pt x="464240" y="1808724"/>
                  </a:lnTo>
                  <a:lnTo>
                    <a:pt x="464206" y="1809325"/>
                  </a:lnTo>
                  <a:lnTo>
                    <a:pt x="464206" y="1810323"/>
                  </a:lnTo>
                  <a:lnTo>
                    <a:pt x="464229" y="1810820"/>
                  </a:lnTo>
                  <a:lnTo>
                    <a:pt x="464286" y="1811307"/>
                  </a:lnTo>
                  <a:lnTo>
                    <a:pt x="464395" y="1811777"/>
                  </a:lnTo>
                  <a:lnTo>
                    <a:pt x="464512" y="1812119"/>
                  </a:lnTo>
                  <a:lnTo>
                    <a:pt x="464652" y="1812460"/>
                  </a:lnTo>
                  <a:lnTo>
                    <a:pt x="464811" y="1812788"/>
                  </a:lnTo>
                  <a:lnTo>
                    <a:pt x="464988" y="1813107"/>
                  </a:lnTo>
                  <a:lnTo>
                    <a:pt x="465185" y="1813408"/>
                  </a:lnTo>
                  <a:lnTo>
                    <a:pt x="465373" y="1813805"/>
                  </a:lnTo>
                  <a:lnTo>
                    <a:pt x="466136" y="1814666"/>
                  </a:lnTo>
                  <a:lnTo>
                    <a:pt x="467224" y="1815600"/>
                  </a:lnTo>
                  <a:lnTo>
                    <a:pt x="469078" y="1817003"/>
                  </a:lnTo>
                  <a:lnTo>
                    <a:pt x="470230" y="1818070"/>
                  </a:lnTo>
                  <a:lnTo>
                    <a:pt x="471945" y="1820120"/>
                  </a:lnTo>
                  <a:lnTo>
                    <a:pt x="472519" y="1820722"/>
                  </a:lnTo>
                  <a:lnTo>
                    <a:pt x="473418" y="1821456"/>
                  </a:lnTo>
                  <a:lnTo>
                    <a:pt x="473863" y="1821920"/>
                  </a:lnTo>
                  <a:lnTo>
                    <a:pt x="475465" y="1822927"/>
                  </a:lnTo>
                  <a:lnTo>
                    <a:pt x="477074" y="1823802"/>
                  </a:lnTo>
                  <a:lnTo>
                    <a:pt x="477587" y="1824139"/>
                  </a:lnTo>
                  <a:lnTo>
                    <a:pt x="478358" y="1824477"/>
                  </a:lnTo>
                  <a:lnTo>
                    <a:pt x="480231" y="1825033"/>
                  </a:lnTo>
                  <a:lnTo>
                    <a:pt x="480488" y="1825169"/>
                  </a:lnTo>
                  <a:lnTo>
                    <a:pt x="481976" y="1825520"/>
                  </a:lnTo>
                  <a:lnTo>
                    <a:pt x="483464" y="1825675"/>
                  </a:lnTo>
                  <a:lnTo>
                    <a:pt x="483981" y="1825816"/>
                  </a:lnTo>
                  <a:lnTo>
                    <a:pt x="484567" y="1825825"/>
                  </a:lnTo>
                  <a:lnTo>
                    <a:pt x="485216" y="1825707"/>
                  </a:lnTo>
                  <a:lnTo>
                    <a:pt x="486259" y="1825333"/>
                  </a:lnTo>
                  <a:lnTo>
                    <a:pt x="486868" y="1825216"/>
                  </a:lnTo>
                  <a:lnTo>
                    <a:pt x="487822" y="1825033"/>
                  </a:lnTo>
                  <a:lnTo>
                    <a:pt x="488472" y="1825046"/>
                  </a:lnTo>
                  <a:lnTo>
                    <a:pt x="489382" y="1824996"/>
                  </a:lnTo>
                  <a:lnTo>
                    <a:pt x="489574" y="1824855"/>
                  </a:lnTo>
                  <a:lnTo>
                    <a:pt x="489763" y="1824705"/>
                  </a:lnTo>
                  <a:lnTo>
                    <a:pt x="489945" y="1824545"/>
                  </a:lnTo>
                  <a:lnTo>
                    <a:pt x="490122" y="1824381"/>
                  </a:lnTo>
                  <a:lnTo>
                    <a:pt x="490288" y="1824208"/>
                  </a:lnTo>
                  <a:lnTo>
                    <a:pt x="490481" y="1823975"/>
                  </a:lnTo>
                  <a:lnTo>
                    <a:pt x="490655" y="1823720"/>
                  </a:lnTo>
                  <a:lnTo>
                    <a:pt x="490987" y="1823201"/>
                  </a:lnTo>
                  <a:lnTo>
                    <a:pt x="491161" y="1822946"/>
                  </a:lnTo>
                  <a:lnTo>
                    <a:pt x="491372" y="1822677"/>
                  </a:lnTo>
                  <a:lnTo>
                    <a:pt x="491829" y="1822157"/>
                  </a:lnTo>
                  <a:lnTo>
                    <a:pt x="492037" y="1821884"/>
                  </a:lnTo>
                  <a:lnTo>
                    <a:pt x="492203" y="1821597"/>
                  </a:lnTo>
                  <a:lnTo>
                    <a:pt x="492305" y="1821337"/>
                  </a:lnTo>
                  <a:lnTo>
                    <a:pt x="492377" y="1821068"/>
                  </a:lnTo>
                  <a:lnTo>
                    <a:pt x="492498" y="1820512"/>
                  </a:lnTo>
                  <a:lnTo>
                    <a:pt x="492566" y="1820239"/>
                  </a:lnTo>
                  <a:lnTo>
                    <a:pt x="492630" y="1820066"/>
                  </a:lnTo>
                  <a:lnTo>
                    <a:pt x="492770" y="1819728"/>
                  </a:lnTo>
                  <a:lnTo>
                    <a:pt x="492822" y="1819555"/>
                  </a:lnTo>
                  <a:lnTo>
                    <a:pt x="492838" y="1819387"/>
                  </a:lnTo>
                  <a:lnTo>
                    <a:pt x="492773" y="1819163"/>
                  </a:lnTo>
                  <a:lnTo>
                    <a:pt x="492630" y="1818945"/>
                  </a:lnTo>
                  <a:lnTo>
                    <a:pt x="492449" y="1818726"/>
                  </a:lnTo>
                  <a:lnTo>
                    <a:pt x="492282" y="1818503"/>
                  </a:lnTo>
                  <a:lnTo>
                    <a:pt x="492177" y="1818266"/>
                  </a:lnTo>
                  <a:lnTo>
                    <a:pt x="492146" y="1817897"/>
                  </a:lnTo>
                  <a:lnTo>
                    <a:pt x="492196" y="1817496"/>
                  </a:lnTo>
                  <a:lnTo>
                    <a:pt x="492309" y="1817085"/>
                  </a:lnTo>
                  <a:lnTo>
                    <a:pt x="492464" y="1816684"/>
                  </a:lnTo>
                  <a:lnTo>
                    <a:pt x="492637" y="1816311"/>
                  </a:lnTo>
                  <a:lnTo>
                    <a:pt x="492777" y="1816051"/>
                  </a:lnTo>
                  <a:lnTo>
                    <a:pt x="492932" y="1815796"/>
                  </a:lnTo>
                  <a:lnTo>
                    <a:pt x="493106" y="1815554"/>
                  </a:lnTo>
                  <a:lnTo>
                    <a:pt x="493298" y="1815327"/>
                  </a:lnTo>
                  <a:lnTo>
                    <a:pt x="493510" y="1815131"/>
                  </a:lnTo>
                  <a:lnTo>
                    <a:pt x="493801" y="1814962"/>
                  </a:lnTo>
                  <a:lnTo>
                    <a:pt x="494137" y="1814848"/>
                  </a:lnTo>
                  <a:lnTo>
                    <a:pt x="494492" y="1814752"/>
                  </a:lnTo>
                  <a:lnTo>
                    <a:pt x="494835" y="1814643"/>
                  </a:lnTo>
                  <a:lnTo>
                    <a:pt x="495138" y="1814479"/>
                  </a:lnTo>
                  <a:lnTo>
                    <a:pt x="495421" y="1814201"/>
                  </a:lnTo>
                  <a:lnTo>
                    <a:pt x="495666" y="1813868"/>
                  </a:lnTo>
                  <a:lnTo>
                    <a:pt x="495885" y="1813499"/>
                  </a:lnTo>
                  <a:lnTo>
                    <a:pt x="496108" y="1813135"/>
                  </a:lnTo>
                  <a:lnTo>
                    <a:pt x="496354" y="1812793"/>
                  </a:lnTo>
                  <a:lnTo>
                    <a:pt x="496603" y="1812515"/>
                  </a:lnTo>
                  <a:lnTo>
                    <a:pt x="496860" y="1812246"/>
                  </a:lnTo>
                  <a:lnTo>
                    <a:pt x="497392" y="1811718"/>
                  </a:lnTo>
                  <a:lnTo>
                    <a:pt x="497657" y="1811449"/>
                  </a:lnTo>
                  <a:lnTo>
                    <a:pt x="498321" y="1810733"/>
                  </a:lnTo>
                  <a:lnTo>
                    <a:pt x="498548" y="1810501"/>
                  </a:lnTo>
                  <a:lnTo>
                    <a:pt x="499205" y="1809867"/>
                  </a:lnTo>
                  <a:lnTo>
                    <a:pt x="499424" y="1809667"/>
                  </a:lnTo>
                  <a:lnTo>
                    <a:pt x="499658" y="1809494"/>
                  </a:lnTo>
                  <a:lnTo>
                    <a:pt x="499904" y="1809357"/>
                  </a:lnTo>
                  <a:lnTo>
                    <a:pt x="500187" y="1809257"/>
                  </a:lnTo>
                  <a:lnTo>
                    <a:pt x="500489" y="1809193"/>
                  </a:lnTo>
                  <a:lnTo>
                    <a:pt x="500803" y="1809161"/>
                  </a:lnTo>
                  <a:lnTo>
                    <a:pt x="501437" y="1809129"/>
                  </a:lnTo>
                  <a:lnTo>
                    <a:pt x="501694" y="1809134"/>
                  </a:lnTo>
                  <a:lnTo>
                    <a:pt x="502215" y="1809189"/>
                  </a:lnTo>
                  <a:lnTo>
                    <a:pt x="502472" y="1809189"/>
                  </a:lnTo>
                  <a:lnTo>
                    <a:pt x="502710" y="1809152"/>
                  </a:lnTo>
                  <a:lnTo>
                    <a:pt x="502952" y="1809043"/>
                  </a:lnTo>
                  <a:lnTo>
                    <a:pt x="503178" y="1808879"/>
                  </a:lnTo>
                  <a:lnTo>
                    <a:pt x="503397" y="1808692"/>
                  </a:lnTo>
                  <a:lnTo>
                    <a:pt x="503609" y="1808496"/>
                  </a:lnTo>
                  <a:lnTo>
                    <a:pt x="503832" y="1808318"/>
                  </a:lnTo>
                  <a:lnTo>
                    <a:pt x="503971" y="1808218"/>
                  </a:lnTo>
                  <a:lnTo>
                    <a:pt x="504255" y="1808027"/>
                  </a:lnTo>
                  <a:lnTo>
                    <a:pt x="504428" y="1807926"/>
                  </a:lnTo>
                  <a:lnTo>
                    <a:pt x="504598" y="1807822"/>
                  </a:lnTo>
                  <a:lnTo>
                    <a:pt x="504764" y="1807703"/>
                  </a:lnTo>
                  <a:lnTo>
                    <a:pt x="504927" y="1807580"/>
                  </a:lnTo>
                  <a:lnTo>
                    <a:pt x="505082" y="1807448"/>
                  </a:lnTo>
                  <a:lnTo>
                    <a:pt x="505191" y="1807343"/>
                  </a:lnTo>
                  <a:lnTo>
                    <a:pt x="505297" y="1807234"/>
                  </a:lnTo>
                  <a:lnTo>
                    <a:pt x="505505" y="1807006"/>
                  </a:lnTo>
                  <a:lnTo>
                    <a:pt x="505693" y="1806773"/>
                  </a:lnTo>
                  <a:lnTo>
                    <a:pt x="505954" y="1806418"/>
                  </a:lnTo>
                  <a:lnTo>
                    <a:pt x="506045" y="1806300"/>
                  </a:lnTo>
                  <a:lnTo>
                    <a:pt x="506177" y="1806154"/>
                  </a:lnTo>
                  <a:lnTo>
                    <a:pt x="506249" y="1806085"/>
                  </a:lnTo>
                  <a:lnTo>
                    <a:pt x="506305" y="1806008"/>
                  </a:lnTo>
                  <a:lnTo>
                    <a:pt x="506369" y="1805858"/>
                  </a:lnTo>
                  <a:lnTo>
                    <a:pt x="506403" y="1805698"/>
                  </a:lnTo>
                  <a:lnTo>
                    <a:pt x="506381" y="1805575"/>
                  </a:lnTo>
                  <a:lnTo>
                    <a:pt x="506275" y="1805534"/>
                  </a:lnTo>
                  <a:lnTo>
                    <a:pt x="506135" y="1805516"/>
                  </a:lnTo>
                  <a:lnTo>
                    <a:pt x="506056" y="1805425"/>
                  </a:lnTo>
                  <a:lnTo>
                    <a:pt x="506052" y="1805338"/>
                  </a:lnTo>
                  <a:lnTo>
                    <a:pt x="506082" y="1805128"/>
                  </a:lnTo>
                  <a:lnTo>
                    <a:pt x="506105" y="1804919"/>
                  </a:lnTo>
                  <a:lnTo>
                    <a:pt x="506139" y="1804696"/>
                  </a:lnTo>
                  <a:lnTo>
                    <a:pt x="506147" y="1804586"/>
                  </a:lnTo>
                  <a:lnTo>
                    <a:pt x="506128" y="1804486"/>
                  </a:lnTo>
                  <a:lnTo>
                    <a:pt x="506090" y="1804413"/>
                  </a:lnTo>
                  <a:lnTo>
                    <a:pt x="505962" y="1804267"/>
                  </a:lnTo>
                  <a:lnTo>
                    <a:pt x="505913" y="1804199"/>
                  </a:lnTo>
                  <a:lnTo>
                    <a:pt x="505924" y="1804062"/>
                  </a:lnTo>
                  <a:lnTo>
                    <a:pt x="506003" y="1803994"/>
                  </a:lnTo>
                  <a:lnTo>
                    <a:pt x="506211" y="1803857"/>
                  </a:lnTo>
                  <a:lnTo>
                    <a:pt x="506305" y="1803784"/>
                  </a:lnTo>
                  <a:lnTo>
                    <a:pt x="506419" y="1803675"/>
                  </a:lnTo>
                  <a:lnTo>
                    <a:pt x="506853" y="1803201"/>
                  </a:lnTo>
                  <a:lnTo>
                    <a:pt x="507571" y="1802426"/>
                  </a:lnTo>
                  <a:lnTo>
                    <a:pt x="507691" y="1802299"/>
                  </a:lnTo>
                  <a:lnTo>
                    <a:pt x="507944" y="1802053"/>
                  </a:lnTo>
                  <a:lnTo>
                    <a:pt x="508065" y="1801925"/>
                  </a:lnTo>
                  <a:lnTo>
                    <a:pt x="508175" y="1801788"/>
                  </a:lnTo>
                  <a:lnTo>
                    <a:pt x="508265" y="1801661"/>
                  </a:lnTo>
                  <a:lnTo>
                    <a:pt x="508352" y="1801529"/>
                  </a:lnTo>
                  <a:lnTo>
                    <a:pt x="508432" y="1801397"/>
                  </a:lnTo>
                  <a:lnTo>
                    <a:pt x="508503" y="1801260"/>
                  </a:lnTo>
                  <a:lnTo>
                    <a:pt x="508564" y="1801119"/>
                  </a:lnTo>
                  <a:lnTo>
                    <a:pt x="508628" y="1800882"/>
                  </a:lnTo>
                  <a:lnTo>
                    <a:pt x="508658" y="1800636"/>
                  </a:lnTo>
                  <a:lnTo>
                    <a:pt x="508669" y="1800381"/>
                  </a:lnTo>
                  <a:lnTo>
                    <a:pt x="508658" y="1800121"/>
                  </a:lnTo>
                  <a:lnTo>
                    <a:pt x="508639" y="1799870"/>
                  </a:lnTo>
                  <a:lnTo>
                    <a:pt x="508609" y="1799547"/>
                  </a:lnTo>
                  <a:lnTo>
                    <a:pt x="508586" y="1799387"/>
                  </a:lnTo>
                  <a:lnTo>
                    <a:pt x="508549" y="1799228"/>
                  </a:lnTo>
                  <a:lnTo>
                    <a:pt x="508492" y="1799082"/>
                  </a:lnTo>
                  <a:lnTo>
                    <a:pt x="508420" y="1798972"/>
                  </a:lnTo>
                  <a:lnTo>
                    <a:pt x="508141" y="1798672"/>
                  </a:lnTo>
                  <a:lnTo>
                    <a:pt x="508069" y="1798562"/>
                  </a:lnTo>
                  <a:lnTo>
                    <a:pt x="508005" y="1798407"/>
                  </a:lnTo>
                  <a:lnTo>
                    <a:pt x="507959" y="1798239"/>
                  </a:lnTo>
                  <a:lnTo>
                    <a:pt x="507929" y="1798066"/>
                  </a:lnTo>
                  <a:lnTo>
                    <a:pt x="507918" y="1797888"/>
                  </a:lnTo>
                  <a:lnTo>
                    <a:pt x="507922" y="1797719"/>
                  </a:lnTo>
                  <a:lnTo>
                    <a:pt x="507956" y="1797409"/>
                  </a:lnTo>
                  <a:lnTo>
                    <a:pt x="507990" y="1797255"/>
                  </a:lnTo>
                  <a:lnTo>
                    <a:pt x="508046" y="1797118"/>
                  </a:lnTo>
                  <a:lnTo>
                    <a:pt x="508122" y="1797018"/>
                  </a:lnTo>
                  <a:lnTo>
                    <a:pt x="508216" y="1796972"/>
                  </a:lnTo>
                  <a:lnTo>
                    <a:pt x="508330" y="1796949"/>
                  </a:lnTo>
                  <a:lnTo>
                    <a:pt x="508450" y="1796936"/>
                  </a:lnTo>
                  <a:lnTo>
                    <a:pt x="508560" y="1796913"/>
                  </a:lnTo>
                  <a:lnTo>
                    <a:pt x="508639" y="1796867"/>
                  </a:lnTo>
                  <a:lnTo>
                    <a:pt x="508666" y="1796763"/>
                  </a:lnTo>
                  <a:lnTo>
                    <a:pt x="508643" y="1796626"/>
                  </a:lnTo>
                  <a:lnTo>
                    <a:pt x="508605" y="1796466"/>
                  </a:lnTo>
                  <a:lnTo>
                    <a:pt x="508579" y="1796316"/>
                  </a:lnTo>
                  <a:lnTo>
                    <a:pt x="508598" y="1796188"/>
                  </a:lnTo>
                  <a:lnTo>
                    <a:pt x="508666" y="1796079"/>
                  </a:lnTo>
                  <a:lnTo>
                    <a:pt x="508768" y="1795979"/>
                  </a:lnTo>
                  <a:lnTo>
                    <a:pt x="508889" y="1795892"/>
                  </a:lnTo>
                  <a:lnTo>
                    <a:pt x="509017" y="1795828"/>
                  </a:lnTo>
                  <a:lnTo>
                    <a:pt x="509145" y="1795792"/>
                  </a:lnTo>
                  <a:lnTo>
                    <a:pt x="509255" y="1795797"/>
                  </a:lnTo>
                  <a:lnTo>
                    <a:pt x="509376" y="1795833"/>
                  </a:lnTo>
                  <a:lnTo>
                    <a:pt x="509497" y="1795883"/>
                  </a:lnTo>
                  <a:lnTo>
                    <a:pt x="509617" y="1795924"/>
                  </a:lnTo>
                  <a:lnTo>
                    <a:pt x="509735" y="1795938"/>
                  </a:lnTo>
                  <a:lnTo>
                    <a:pt x="509855" y="1795901"/>
                  </a:lnTo>
                  <a:lnTo>
                    <a:pt x="509976" y="1795838"/>
                  </a:lnTo>
                  <a:lnTo>
                    <a:pt x="510210" y="1795683"/>
                  </a:lnTo>
                  <a:lnTo>
                    <a:pt x="510335" y="1795623"/>
                  </a:lnTo>
                  <a:lnTo>
                    <a:pt x="510490" y="1795573"/>
                  </a:lnTo>
                  <a:lnTo>
                    <a:pt x="510652" y="1795541"/>
                  </a:lnTo>
                  <a:lnTo>
                    <a:pt x="511147" y="1795473"/>
                  </a:lnTo>
                  <a:lnTo>
                    <a:pt x="511751" y="1795409"/>
                  </a:lnTo>
                  <a:lnTo>
                    <a:pt x="511902" y="1795377"/>
                  </a:lnTo>
                  <a:lnTo>
                    <a:pt x="512080" y="1795332"/>
                  </a:lnTo>
                  <a:lnTo>
                    <a:pt x="512254" y="1795268"/>
                  </a:lnTo>
                  <a:lnTo>
                    <a:pt x="512424" y="1795200"/>
                  </a:lnTo>
                  <a:lnTo>
                    <a:pt x="512771" y="1795068"/>
                  </a:lnTo>
                  <a:lnTo>
                    <a:pt x="513224" y="1794917"/>
                  </a:lnTo>
                  <a:lnTo>
                    <a:pt x="513379" y="1794881"/>
                  </a:lnTo>
                  <a:lnTo>
                    <a:pt x="513530" y="1794867"/>
                  </a:lnTo>
                  <a:lnTo>
                    <a:pt x="513674" y="1794876"/>
                  </a:lnTo>
                  <a:lnTo>
                    <a:pt x="513821" y="1794908"/>
                  </a:lnTo>
                  <a:lnTo>
                    <a:pt x="513968" y="1794949"/>
                  </a:lnTo>
                  <a:lnTo>
                    <a:pt x="514112" y="1794999"/>
                  </a:lnTo>
                  <a:lnTo>
                    <a:pt x="514255" y="1795040"/>
                  </a:lnTo>
                  <a:lnTo>
                    <a:pt x="514369" y="1795081"/>
                  </a:lnTo>
                  <a:lnTo>
                    <a:pt x="514599" y="1795177"/>
                  </a:lnTo>
                  <a:lnTo>
                    <a:pt x="514708" y="1795209"/>
                  </a:lnTo>
                  <a:lnTo>
                    <a:pt x="514818" y="1795213"/>
                  </a:lnTo>
                  <a:lnTo>
                    <a:pt x="514924" y="1795181"/>
                  </a:lnTo>
                  <a:lnTo>
                    <a:pt x="515026" y="1795113"/>
                  </a:lnTo>
                  <a:lnTo>
                    <a:pt x="515230" y="1794954"/>
                  </a:lnTo>
                  <a:lnTo>
                    <a:pt x="515335" y="1794899"/>
                  </a:lnTo>
                  <a:lnTo>
                    <a:pt x="515445" y="1794867"/>
                  </a:lnTo>
                  <a:lnTo>
                    <a:pt x="515558" y="1794844"/>
                  </a:lnTo>
                  <a:lnTo>
                    <a:pt x="515792" y="1794817"/>
                  </a:lnTo>
                  <a:lnTo>
                    <a:pt x="516208" y="1794744"/>
                  </a:lnTo>
                  <a:lnTo>
                    <a:pt x="517639" y="1794452"/>
                  </a:lnTo>
                  <a:lnTo>
                    <a:pt x="518383" y="1794307"/>
                  </a:lnTo>
                  <a:lnTo>
                    <a:pt x="518568" y="1794275"/>
                  </a:lnTo>
                  <a:lnTo>
                    <a:pt x="518806" y="1794170"/>
                  </a:lnTo>
                  <a:lnTo>
                    <a:pt x="519165" y="1794024"/>
                  </a:lnTo>
                  <a:lnTo>
                    <a:pt x="519358" y="1793960"/>
                  </a:lnTo>
                  <a:lnTo>
                    <a:pt x="519747" y="1793842"/>
                  </a:lnTo>
                  <a:lnTo>
                    <a:pt x="519932" y="1793773"/>
                  </a:lnTo>
                  <a:lnTo>
                    <a:pt x="520109" y="1793687"/>
                  </a:lnTo>
                  <a:lnTo>
                    <a:pt x="520260" y="1793582"/>
                  </a:lnTo>
                  <a:lnTo>
                    <a:pt x="520404" y="1793464"/>
                  </a:lnTo>
                  <a:lnTo>
                    <a:pt x="520543" y="1793336"/>
                  </a:lnTo>
                  <a:lnTo>
                    <a:pt x="520902" y="1792976"/>
                  </a:lnTo>
                  <a:lnTo>
                    <a:pt x="521001" y="1792885"/>
                  </a:lnTo>
                  <a:lnTo>
                    <a:pt x="521095" y="1792789"/>
                  </a:lnTo>
                  <a:lnTo>
                    <a:pt x="521182" y="1792689"/>
                  </a:lnTo>
                  <a:lnTo>
                    <a:pt x="521253" y="1792580"/>
                  </a:lnTo>
                  <a:lnTo>
                    <a:pt x="521299" y="1792479"/>
                  </a:lnTo>
                  <a:lnTo>
                    <a:pt x="521529" y="1791923"/>
                  </a:lnTo>
                  <a:lnTo>
                    <a:pt x="521571" y="1791837"/>
                  </a:lnTo>
                  <a:lnTo>
                    <a:pt x="521654" y="1791810"/>
                  </a:lnTo>
                  <a:lnTo>
                    <a:pt x="521729" y="1791841"/>
                  </a:lnTo>
                  <a:lnTo>
                    <a:pt x="521812" y="1791887"/>
                  </a:lnTo>
                  <a:lnTo>
                    <a:pt x="521892" y="1791919"/>
                  </a:lnTo>
                  <a:lnTo>
                    <a:pt x="521963" y="1791873"/>
                  </a:lnTo>
                  <a:lnTo>
                    <a:pt x="521948" y="1791778"/>
                  </a:lnTo>
                  <a:lnTo>
                    <a:pt x="521922" y="1791655"/>
                  </a:lnTo>
                  <a:lnTo>
                    <a:pt x="521899" y="1791527"/>
                  </a:lnTo>
                  <a:lnTo>
                    <a:pt x="521899" y="1791418"/>
                  </a:lnTo>
                  <a:lnTo>
                    <a:pt x="521933" y="1791299"/>
                  </a:lnTo>
                  <a:lnTo>
                    <a:pt x="521986" y="1791181"/>
                  </a:lnTo>
                  <a:lnTo>
                    <a:pt x="522058" y="1791067"/>
                  </a:lnTo>
                  <a:lnTo>
                    <a:pt x="522137" y="1790957"/>
                  </a:lnTo>
                  <a:lnTo>
                    <a:pt x="522220" y="1790857"/>
                  </a:lnTo>
                  <a:lnTo>
                    <a:pt x="522307" y="1790771"/>
                  </a:lnTo>
                  <a:lnTo>
                    <a:pt x="522405" y="1790693"/>
                  </a:lnTo>
                  <a:lnTo>
                    <a:pt x="522504" y="1790620"/>
                  </a:lnTo>
                  <a:lnTo>
                    <a:pt x="522609" y="1790547"/>
                  </a:lnTo>
                  <a:lnTo>
                    <a:pt x="522708" y="1790470"/>
                  </a:lnTo>
                  <a:lnTo>
                    <a:pt x="522779" y="1790402"/>
                  </a:lnTo>
                  <a:lnTo>
                    <a:pt x="522915" y="1790256"/>
                  </a:lnTo>
                  <a:lnTo>
                    <a:pt x="522987" y="1790197"/>
                  </a:lnTo>
                  <a:lnTo>
                    <a:pt x="523066" y="1790165"/>
                  </a:lnTo>
                  <a:lnTo>
                    <a:pt x="523165" y="1790155"/>
                  </a:lnTo>
                  <a:lnTo>
                    <a:pt x="523274" y="1790183"/>
                  </a:lnTo>
                  <a:lnTo>
                    <a:pt x="523391" y="1790228"/>
                  </a:lnTo>
                  <a:lnTo>
                    <a:pt x="523606" y="1790338"/>
                  </a:lnTo>
                  <a:lnTo>
                    <a:pt x="523799" y="1790461"/>
                  </a:lnTo>
                  <a:lnTo>
                    <a:pt x="523890" y="1790534"/>
                  </a:lnTo>
                  <a:lnTo>
                    <a:pt x="523969" y="1790616"/>
                  </a:lnTo>
                  <a:lnTo>
                    <a:pt x="524037" y="1790702"/>
                  </a:lnTo>
                  <a:lnTo>
                    <a:pt x="524082" y="1790793"/>
                  </a:lnTo>
                  <a:lnTo>
                    <a:pt x="524116" y="1790894"/>
                  </a:lnTo>
                  <a:lnTo>
                    <a:pt x="524139" y="1790998"/>
                  </a:lnTo>
                  <a:lnTo>
                    <a:pt x="524158" y="1791103"/>
                  </a:lnTo>
                  <a:lnTo>
                    <a:pt x="524173" y="1791208"/>
                  </a:lnTo>
                  <a:lnTo>
                    <a:pt x="524180" y="1791322"/>
                  </a:lnTo>
                  <a:lnTo>
                    <a:pt x="524180" y="1791440"/>
                  </a:lnTo>
                  <a:lnTo>
                    <a:pt x="524165" y="1791677"/>
                  </a:lnTo>
                  <a:lnTo>
                    <a:pt x="524162" y="1791791"/>
                  </a:lnTo>
                  <a:lnTo>
                    <a:pt x="524165" y="1792142"/>
                  </a:lnTo>
                  <a:lnTo>
                    <a:pt x="524173" y="1792379"/>
                  </a:lnTo>
                  <a:lnTo>
                    <a:pt x="524180" y="1792484"/>
                  </a:lnTo>
                  <a:lnTo>
                    <a:pt x="524207" y="1792693"/>
                  </a:lnTo>
                  <a:lnTo>
                    <a:pt x="524211" y="1792798"/>
                  </a:lnTo>
                  <a:lnTo>
                    <a:pt x="524207" y="1792903"/>
                  </a:lnTo>
                  <a:lnTo>
                    <a:pt x="524158" y="1793081"/>
                  </a:lnTo>
                  <a:lnTo>
                    <a:pt x="524052" y="1793341"/>
                  </a:lnTo>
                  <a:lnTo>
                    <a:pt x="523837" y="1793837"/>
                  </a:lnTo>
                  <a:lnTo>
                    <a:pt x="523791" y="1793960"/>
                  </a:lnTo>
                  <a:lnTo>
                    <a:pt x="523761" y="1794051"/>
                  </a:lnTo>
                  <a:lnTo>
                    <a:pt x="523716" y="1794238"/>
                  </a:lnTo>
                  <a:lnTo>
                    <a:pt x="523659" y="1794420"/>
                  </a:lnTo>
                  <a:lnTo>
                    <a:pt x="523606" y="1794539"/>
                  </a:lnTo>
                  <a:lnTo>
                    <a:pt x="523546" y="1794662"/>
                  </a:lnTo>
                  <a:lnTo>
                    <a:pt x="523478" y="1794776"/>
                  </a:lnTo>
                  <a:lnTo>
                    <a:pt x="523403" y="1794885"/>
                  </a:lnTo>
                  <a:lnTo>
                    <a:pt x="523316" y="1794976"/>
                  </a:lnTo>
                  <a:lnTo>
                    <a:pt x="523195" y="1795054"/>
                  </a:lnTo>
                  <a:lnTo>
                    <a:pt x="523047" y="1795104"/>
                  </a:lnTo>
                  <a:lnTo>
                    <a:pt x="522896" y="1795150"/>
                  </a:lnTo>
                  <a:lnTo>
                    <a:pt x="522757" y="1795200"/>
                  </a:lnTo>
                  <a:lnTo>
                    <a:pt x="522643" y="1795282"/>
                  </a:lnTo>
                  <a:lnTo>
                    <a:pt x="522568" y="1795373"/>
                  </a:lnTo>
                  <a:lnTo>
                    <a:pt x="522507" y="1795482"/>
                  </a:lnTo>
                  <a:lnTo>
                    <a:pt x="522455" y="1795601"/>
                  </a:lnTo>
                  <a:lnTo>
                    <a:pt x="522413" y="1795719"/>
                  </a:lnTo>
                  <a:lnTo>
                    <a:pt x="522383" y="1795838"/>
                  </a:lnTo>
                  <a:lnTo>
                    <a:pt x="522364" y="1796029"/>
                  </a:lnTo>
                  <a:lnTo>
                    <a:pt x="522383" y="1796225"/>
                  </a:lnTo>
                  <a:lnTo>
                    <a:pt x="522424" y="1796430"/>
                  </a:lnTo>
                  <a:lnTo>
                    <a:pt x="522477" y="1796630"/>
                  </a:lnTo>
                  <a:lnTo>
                    <a:pt x="522534" y="1796826"/>
                  </a:lnTo>
                  <a:lnTo>
                    <a:pt x="522624" y="1797204"/>
                  </a:lnTo>
                  <a:lnTo>
                    <a:pt x="522681" y="1797391"/>
                  </a:lnTo>
                  <a:lnTo>
                    <a:pt x="522745" y="1797533"/>
                  </a:lnTo>
                  <a:lnTo>
                    <a:pt x="522832" y="1797606"/>
                  </a:lnTo>
                  <a:lnTo>
                    <a:pt x="522942" y="1797587"/>
                  </a:lnTo>
                  <a:lnTo>
                    <a:pt x="523070" y="1797519"/>
                  </a:lnTo>
                  <a:lnTo>
                    <a:pt x="523198" y="1797432"/>
                  </a:lnTo>
                  <a:lnTo>
                    <a:pt x="523316" y="1797369"/>
                  </a:lnTo>
                  <a:lnTo>
                    <a:pt x="523399" y="1797364"/>
                  </a:lnTo>
                  <a:lnTo>
                    <a:pt x="523448" y="1797432"/>
                  </a:lnTo>
                  <a:lnTo>
                    <a:pt x="523470" y="1797546"/>
                  </a:lnTo>
                  <a:lnTo>
                    <a:pt x="523478" y="1797688"/>
                  </a:lnTo>
                  <a:lnTo>
                    <a:pt x="523478" y="1797838"/>
                  </a:lnTo>
                  <a:lnTo>
                    <a:pt x="523470" y="1797970"/>
                  </a:lnTo>
                  <a:lnTo>
                    <a:pt x="523455" y="1798093"/>
                  </a:lnTo>
                  <a:lnTo>
                    <a:pt x="523384" y="1798334"/>
                  </a:lnTo>
                  <a:lnTo>
                    <a:pt x="523353" y="1798453"/>
                  </a:lnTo>
                  <a:lnTo>
                    <a:pt x="523334" y="1798576"/>
                  </a:lnTo>
                  <a:lnTo>
                    <a:pt x="523334" y="1798745"/>
                  </a:lnTo>
                  <a:lnTo>
                    <a:pt x="523350" y="1798918"/>
                  </a:lnTo>
                  <a:lnTo>
                    <a:pt x="523384" y="1799091"/>
                  </a:lnTo>
                  <a:lnTo>
                    <a:pt x="523425" y="1799255"/>
                  </a:lnTo>
                  <a:lnTo>
                    <a:pt x="523486" y="1799414"/>
                  </a:lnTo>
                  <a:lnTo>
                    <a:pt x="523595" y="1799506"/>
                  </a:lnTo>
                  <a:lnTo>
                    <a:pt x="523697" y="1799601"/>
                  </a:lnTo>
                  <a:lnTo>
                    <a:pt x="523799" y="1799706"/>
                  </a:lnTo>
                  <a:lnTo>
                    <a:pt x="523890" y="1799811"/>
                  </a:lnTo>
                  <a:lnTo>
                    <a:pt x="524029" y="1799998"/>
                  </a:lnTo>
                  <a:lnTo>
                    <a:pt x="524165" y="1800230"/>
                  </a:lnTo>
                  <a:lnTo>
                    <a:pt x="524411" y="1800586"/>
                  </a:lnTo>
                  <a:lnTo>
                    <a:pt x="524520" y="1800722"/>
                  </a:lnTo>
                  <a:lnTo>
                    <a:pt x="524637" y="1800836"/>
                  </a:lnTo>
                  <a:lnTo>
                    <a:pt x="524766" y="1800918"/>
                  </a:lnTo>
                  <a:lnTo>
                    <a:pt x="524864" y="1800955"/>
                  </a:lnTo>
                  <a:lnTo>
                    <a:pt x="524966" y="1800986"/>
                  </a:lnTo>
                  <a:lnTo>
                    <a:pt x="525072" y="1801005"/>
                  </a:lnTo>
                  <a:lnTo>
                    <a:pt x="525174" y="1801014"/>
                  </a:lnTo>
                  <a:lnTo>
                    <a:pt x="525272" y="1801000"/>
                  </a:lnTo>
                  <a:lnTo>
                    <a:pt x="525393" y="1800945"/>
                  </a:lnTo>
                  <a:lnTo>
                    <a:pt x="525502" y="1800836"/>
                  </a:lnTo>
                  <a:lnTo>
                    <a:pt x="525612" y="1800704"/>
                  </a:lnTo>
                  <a:lnTo>
                    <a:pt x="525718" y="1800567"/>
                  </a:lnTo>
                  <a:lnTo>
                    <a:pt x="525827" y="1800444"/>
                  </a:lnTo>
                  <a:lnTo>
                    <a:pt x="526069" y="1800253"/>
                  </a:lnTo>
                  <a:lnTo>
                    <a:pt x="526318" y="1800066"/>
                  </a:lnTo>
                  <a:lnTo>
                    <a:pt x="526435" y="1799966"/>
                  </a:lnTo>
                  <a:lnTo>
                    <a:pt x="526533" y="1799875"/>
                  </a:lnTo>
                  <a:lnTo>
                    <a:pt x="526722" y="1799674"/>
                  </a:lnTo>
                  <a:lnTo>
                    <a:pt x="526817" y="1799578"/>
                  </a:lnTo>
                  <a:lnTo>
                    <a:pt x="526915" y="1799483"/>
                  </a:lnTo>
                  <a:lnTo>
                    <a:pt x="527013" y="1799401"/>
                  </a:lnTo>
                  <a:lnTo>
                    <a:pt x="527217" y="1799246"/>
                  </a:lnTo>
                  <a:lnTo>
                    <a:pt x="527428" y="1799095"/>
                  </a:lnTo>
                  <a:lnTo>
                    <a:pt x="527712" y="1798904"/>
                  </a:lnTo>
                  <a:lnTo>
                    <a:pt x="527904" y="1798786"/>
                  </a:lnTo>
                  <a:lnTo>
                    <a:pt x="528044" y="1798717"/>
                  </a:lnTo>
                  <a:lnTo>
                    <a:pt x="528331" y="1798599"/>
                  </a:lnTo>
                  <a:lnTo>
                    <a:pt x="528471" y="1798535"/>
                  </a:lnTo>
                  <a:lnTo>
                    <a:pt x="528603" y="1798458"/>
                  </a:lnTo>
                  <a:lnTo>
                    <a:pt x="528709" y="1798385"/>
                  </a:lnTo>
                  <a:lnTo>
                    <a:pt x="528811" y="1798298"/>
                  </a:lnTo>
                  <a:lnTo>
                    <a:pt x="529102" y="1798034"/>
                  </a:lnTo>
                  <a:lnTo>
                    <a:pt x="529423" y="1797779"/>
                  </a:lnTo>
                  <a:lnTo>
                    <a:pt x="529521" y="1797688"/>
                  </a:lnTo>
                  <a:lnTo>
                    <a:pt x="529615" y="1797592"/>
                  </a:lnTo>
                  <a:lnTo>
                    <a:pt x="529702" y="1797469"/>
                  </a:lnTo>
                  <a:lnTo>
                    <a:pt x="529778" y="1797337"/>
                  </a:lnTo>
                  <a:lnTo>
                    <a:pt x="529917" y="1797063"/>
                  </a:lnTo>
                  <a:lnTo>
                    <a:pt x="530000" y="1796936"/>
                  </a:lnTo>
                  <a:lnTo>
                    <a:pt x="530227" y="1796649"/>
                  </a:lnTo>
                  <a:lnTo>
                    <a:pt x="530310" y="1796567"/>
                  </a:lnTo>
                  <a:lnTo>
                    <a:pt x="530404" y="1796494"/>
                  </a:lnTo>
                  <a:lnTo>
                    <a:pt x="530522" y="1796434"/>
                  </a:lnTo>
                  <a:lnTo>
                    <a:pt x="530646" y="1796398"/>
                  </a:lnTo>
                  <a:lnTo>
                    <a:pt x="530782" y="1796366"/>
                  </a:lnTo>
                  <a:lnTo>
                    <a:pt x="530911" y="1796330"/>
                  </a:lnTo>
                  <a:lnTo>
                    <a:pt x="531028" y="1796275"/>
                  </a:lnTo>
                  <a:lnTo>
                    <a:pt x="531096" y="1796225"/>
                  </a:lnTo>
                  <a:lnTo>
                    <a:pt x="531160" y="1796170"/>
                  </a:lnTo>
                  <a:lnTo>
                    <a:pt x="531284" y="1796052"/>
                  </a:lnTo>
                  <a:lnTo>
                    <a:pt x="531352" y="1796002"/>
                  </a:lnTo>
                  <a:lnTo>
                    <a:pt x="531424" y="1795956"/>
                  </a:lnTo>
                  <a:lnTo>
                    <a:pt x="531500" y="1795920"/>
                  </a:lnTo>
                  <a:lnTo>
                    <a:pt x="531730" y="1795819"/>
                  </a:lnTo>
                  <a:lnTo>
                    <a:pt x="531821" y="1795774"/>
                  </a:lnTo>
                  <a:lnTo>
                    <a:pt x="532002" y="1795673"/>
                  </a:lnTo>
                  <a:lnTo>
                    <a:pt x="532093" y="1795637"/>
                  </a:lnTo>
                  <a:lnTo>
                    <a:pt x="532187" y="1795619"/>
                  </a:lnTo>
                  <a:lnTo>
                    <a:pt x="532285" y="1795628"/>
                  </a:lnTo>
                  <a:lnTo>
                    <a:pt x="532391" y="1795664"/>
                  </a:lnTo>
                  <a:lnTo>
                    <a:pt x="532497" y="1795710"/>
                  </a:lnTo>
                  <a:lnTo>
                    <a:pt x="532595" y="1795742"/>
                  </a:lnTo>
                  <a:lnTo>
                    <a:pt x="532689" y="1795742"/>
                  </a:lnTo>
                  <a:lnTo>
                    <a:pt x="532769" y="1795710"/>
                  </a:lnTo>
                  <a:lnTo>
                    <a:pt x="532844" y="1795669"/>
                  </a:lnTo>
                  <a:lnTo>
                    <a:pt x="532916" y="1795614"/>
                  </a:lnTo>
                  <a:lnTo>
                    <a:pt x="532980" y="1795550"/>
                  </a:lnTo>
                  <a:lnTo>
                    <a:pt x="533033" y="1795482"/>
                  </a:lnTo>
                  <a:lnTo>
                    <a:pt x="533078" y="1795368"/>
                  </a:lnTo>
                  <a:lnTo>
                    <a:pt x="533086" y="1795227"/>
                  </a:lnTo>
                  <a:lnTo>
                    <a:pt x="533060" y="1794917"/>
                  </a:lnTo>
                  <a:lnTo>
                    <a:pt x="533063" y="1794767"/>
                  </a:lnTo>
                  <a:lnTo>
                    <a:pt x="533086" y="1794553"/>
                  </a:lnTo>
                  <a:lnTo>
                    <a:pt x="533101" y="1794448"/>
                  </a:lnTo>
                  <a:lnTo>
                    <a:pt x="533146" y="1794238"/>
                  </a:lnTo>
                  <a:lnTo>
                    <a:pt x="533199" y="1794065"/>
                  </a:lnTo>
                  <a:lnTo>
                    <a:pt x="533233" y="1793978"/>
                  </a:lnTo>
                  <a:lnTo>
                    <a:pt x="533275" y="1793896"/>
                  </a:lnTo>
                  <a:lnTo>
                    <a:pt x="533324" y="1793828"/>
                  </a:lnTo>
                  <a:lnTo>
                    <a:pt x="533384" y="1793769"/>
                  </a:lnTo>
                  <a:lnTo>
                    <a:pt x="533456" y="1793710"/>
                  </a:lnTo>
                  <a:lnTo>
                    <a:pt x="533535" y="1793664"/>
                  </a:lnTo>
                  <a:lnTo>
                    <a:pt x="533615" y="1793632"/>
                  </a:lnTo>
                  <a:lnTo>
                    <a:pt x="533683" y="1793628"/>
                  </a:lnTo>
                  <a:lnTo>
                    <a:pt x="533800" y="1793687"/>
                  </a:lnTo>
                  <a:lnTo>
                    <a:pt x="533853" y="1793741"/>
                  </a:lnTo>
                  <a:lnTo>
                    <a:pt x="533902" y="1793801"/>
                  </a:lnTo>
                  <a:lnTo>
                    <a:pt x="533973" y="1793915"/>
                  </a:lnTo>
                  <a:lnTo>
                    <a:pt x="534023" y="1794038"/>
                  </a:lnTo>
                  <a:lnTo>
                    <a:pt x="534041" y="1794170"/>
                  </a:lnTo>
                  <a:lnTo>
                    <a:pt x="534026" y="1794288"/>
                  </a:lnTo>
                  <a:lnTo>
                    <a:pt x="534041" y="1794425"/>
                  </a:lnTo>
                  <a:lnTo>
                    <a:pt x="534079" y="1794566"/>
                  </a:lnTo>
                  <a:lnTo>
                    <a:pt x="534140" y="1794694"/>
                  </a:lnTo>
                  <a:lnTo>
                    <a:pt x="534215" y="1794785"/>
                  </a:lnTo>
                  <a:lnTo>
                    <a:pt x="534298" y="1794835"/>
                  </a:lnTo>
                  <a:lnTo>
                    <a:pt x="534396" y="1794867"/>
                  </a:lnTo>
                  <a:lnTo>
                    <a:pt x="534506" y="1794885"/>
                  </a:lnTo>
                  <a:lnTo>
                    <a:pt x="534729" y="1794899"/>
                  </a:lnTo>
                  <a:lnTo>
                    <a:pt x="534842" y="1794885"/>
                  </a:lnTo>
                  <a:lnTo>
                    <a:pt x="535182" y="1794771"/>
                  </a:lnTo>
                  <a:lnTo>
                    <a:pt x="535299" y="1794753"/>
                  </a:lnTo>
                  <a:lnTo>
                    <a:pt x="535401" y="1794748"/>
                  </a:lnTo>
                  <a:lnTo>
                    <a:pt x="535613" y="1794762"/>
                  </a:lnTo>
                  <a:lnTo>
                    <a:pt x="535715" y="1794785"/>
                  </a:lnTo>
                  <a:lnTo>
                    <a:pt x="535813" y="1794812"/>
                  </a:lnTo>
                  <a:lnTo>
                    <a:pt x="535960" y="1794899"/>
                  </a:lnTo>
                  <a:lnTo>
                    <a:pt x="536088" y="1795026"/>
                  </a:lnTo>
                  <a:lnTo>
                    <a:pt x="536338" y="1795323"/>
                  </a:lnTo>
                  <a:lnTo>
                    <a:pt x="536474" y="1795450"/>
                  </a:lnTo>
                  <a:lnTo>
                    <a:pt x="536742" y="1795587"/>
                  </a:lnTo>
                  <a:lnTo>
                    <a:pt x="537357" y="1795765"/>
                  </a:lnTo>
                  <a:lnTo>
                    <a:pt x="537626" y="1795874"/>
                  </a:lnTo>
                  <a:lnTo>
                    <a:pt x="537807" y="1796043"/>
                  </a:lnTo>
                  <a:lnTo>
                    <a:pt x="537886" y="1796220"/>
                  </a:lnTo>
                  <a:lnTo>
                    <a:pt x="537935" y="1796425"/>
                  </a:lnTo>
                  <a:lnTo>
                    <a:pt x="537954" y="1796649"/>
                  </a:lnTo>
                  <a:lnTo>
                    <a:pt x="537954" y="1796867"/>
                  </a:lnTo>
                  <a:lnTo>
                    <a:pt x="537943" y="1797081"/>
                  </a:lnTo>
                  <a:lnTo>
                    <a:pt x="537837" y="1797574"/>
                  </a:lnTo>
                  <a:lnTo>
                    <a:pt x="537599" y="1798093"/>
                  </a:lnTo>
                  <a:lnTo>
                    <a:pt x="537267" y="1798590"/>
                  </a:lnTo>
                  <a:lnTo>
                    <a:pt x="536878" y="1799004"/>
                  </a:lnTo>
                  <a:lnTo>
                    <a:pt x="536462" y="1799291"/>
                  </a:lnTo>
                  <a:lnTo>
                    <a:pt x="536221" y="1799624"/>
                  </a:lnTo>
                  <a:lnTo>
                    <a:pt x="536081" y="1800144"/>
                  </a:lnTo>
                  <a:lnTo>
                    <a:pt x="536002" y="1800927"/>
                  </a:lnTo>
                  <a:lnTo>
                    <a:pt x="536126" y="1801255"/>
                  </a:lnTo>
                  <a:lnTo>
                    <a:pt x="536379" y="1801716"/>
                  </a:lnTo>
                  <a:lnTo>
                    <a:pt x="536768" y="1801725"/>
                  </a:lnTo>
                  <a:lnTo>
                    <a:pt x="536961" y="1801793"/>
                  </a:lnTo>
                  <a:lnTo>
                    <a:pt x="537289" y="1801670"/>
                  </a:lnTo>
                  <a:lnTo>
                    <a:pt x="537546" y="1801675"/>
                  </a:lnTo>
                  <a:lnTo>
                    <a:pt x="537807" y="1801547"/>
                  </a:lnTo>
                  <a:lnTo>
                    <a:pt x="538007" y="1801301"/>
                  </a:lnTo>
                  <a:lnTo>
                    <a:pt x="538226" y="1801069"/>
                  </a:lnTo>
                  <a:lnTo>
                    <a:pt x="538464" y="1800850"/>
                  </a:lnTo>
                  <a:lnTo>
                    <a:pt x="538713" y="1800649"/>
                  </a:lnTo>
                  <a:lnTo>
                    <a:pt x="538970" y="1800472"/>
                  </a:lnTo>
                  <a:lnTo>
                    <a:pt x="539246" y="1800303"/>
                  </a:lnTo>
                  <a:lnTo>
                    <a:pt x="539533" y="1800139"/>
                  </a:lnTo>
                  <a:lnTo>
                    <a:pt x="539835" y="1799998"/>
                  </a:lnTo>
                  <a:lnTo>
                    <a:pt x="540133" y="1799907"/>
                  </a:lnTo>
                  <a:lnTo>
                    <a:pt x="540428" y="1799875"/>
                  </a:lnTo>
                  <a:lnTo>
                    <a:pt x="540571" y="1799888"/>
                  </a:lnTo>
                  <a:lnTo>
                    <a:pt x="540719" y="1799916"/>
                  </a:lnTo>
                  <a:lnTo>
                    <a:pt x="541009" y="1799993"/>
                  </a:lnTo>
                  <a:lnTo>
                    <a:pt x="541145" y="1800043"/>
                  </a:lnTo>
                  <a:lnTo>
                    <a:pt x="541349" y="1800139"/>
                  </a:lnTo>
                  <a:lnTo>
                    <a:pt x="541542" y="1800262"/>
                  </a:lnTo>
                  <a:lnTo>
                    <a:pt x="541727" y="1800399"/>
                  </a:lnTo>
                  <a:lnTo>
                    <a:pt x="541920" y="1800526"/>
                  </a:lnTo>
                  <a:lnTo>
                    <a:pt x="542120" y="1800631"/>
                  </a:lnTo>
                  <a:lnTo>
                    <a:pt x="542365" y="1800727"/>
                  </a:lnTo>
                  <a:lnTo>
                    <a:pt x="542618" y="1800809"/>
                  </a:lnTo>
                  <a:lnTo>
                    <a:pt x="542879" y="1800873"/>
                  </a:lnTo>
                  <a:lnTo>
                    <a:pt x="543140" y="1800927"/>
                  </a:lnTo>
                  <a:lnTo>
                    <a:pt x="543404" y="1800964"/>
                  </a:lnTo>
                  <a:lnTo>
                    <a:pt x="543649" y="1800986"/>
                  </a:lnTo>
                  <a:lnTo>
                    <a:pt x="543899" y="1800996"/>
                  </a:lnTo>
                  <a:lnTo>
                    <a:pt x="544144" y="1800996"/>
                  </a:lnTo>
                  <a:lnTo>
                    <a:pt x="545118" y="1800982"/>
                  </a:lnTo>
                  <a:lnTo>
                    <a:pt x="545594" y="1800964"/>
                  </a:lnTo>
                  <a:lnTo>
                    <a:pt x="546546" y="1800909"/>
                  </a:lnTo>
                  <a:lnTo>
                    <a:pt x="547313" y="1800850"/>
                  </a:lnTo>
                  <a:lnTo>
                    <a:pt x="548181" y="1800768"/>
                  </a:lnTo>
                  <a:lnTo>
                    <a:pt x="548253" y="1800886"/>
                  </a:lnTo>
                  <a:lnTo>
                    <a:pt x="548310" y="1801027"/>
                  </a:lnTo>
                  <a:lnTo>
                    <a:pt x="548348" y="1801178"/>
                  </a:lnTo>
                  <a:lnTo>
                    <a:pt x="548363" y="1801328"/>
                  </a:lnTo>
                  <a:lnTo>
                    <a:pt x="548355" y="1801469"/>
                  </a:lnTo>
                  <a:lnTo>
                    <a:pt x="548299" y="1801624"/>
                  </a:lnTo>
                  <a:lnTo>
                    <a:pt x="548197" y="1801775"/>
                  </a:lnTo>
                  <a:lnTo>
                    <a:pt x="548061" y="1801916"/>
                  </a:lnTo>
                  <a:lnTo>
                    <a:pt x="547774" y="1802185"/>
                  </a:lnTo>
                  <a:lnTo>
                    <a:pt x="547645" y="1802285"/>
                  </a:lnTo>
                  <a:lnTo>
                    <a:pt x="547347" y="1802467"/>
                  </a:lnTo>
                  <a:lnTo>
                    <a:pt x="547237" y="1802554"/>
                  </a:lnTo>
                  <a:lnTo>
                    <a:pt x="547199" y="1802641"/>
                  </a:lnTo>
                  <a:lnTo>
                    <a:pt x="547264" y="1802682"/>
                  </a:lnTo>
                  <a:lnTo>
                    <a:pt x="547641" y="1802741"/>
                  </a:lnTo>
                  <a:lnTo>
                    <a:pt x="547857" y="1802786"/>
                  </a:lnTo>
                  <a:lnTo>
                    <a:pt x="548019" y="1802864"/>
                  </a:lnTo>
                  <a:lnTo>
                    <a:pt x="548117" y="1802987"/>
                  </a:lnTo>
                  <a:lnTo>
                    <a:pt x="548189" y="1803146"/>
                  </a:lnTo>
                  <a:lnTo>
                    <a:pt x="548253" y="1803319"/>
                  </a:lnTo>
                  <a:lnTo>
                    <a:pt x="548325" y="1803461"/>
                  </a:lnTo>
                  <a:lnTo>
                    <a:pt x="548423" y="1803543"/>
                  </a:lnTo>
                  <a:lnTo>
                    <a:pt x="548555" y="1803525"/>
                  </a:lnTo>
                  <a:lnTo>
                    <a:pt x="548729" y="1803420"/>
                  </a:lnTo>
                  <a:lnTo>
                    <a:pt x="548922" y="1803251"/>
                  </a:lnTo>
                  <a:lnTo>
                    <a:pt x="549107" y="1803064"/>
                  </a:lnTo>
                  <a:lnTo>
                    <a:pt x="549258" y="1802887"/>
                  </a:lnTo>
                  <a:lnTo>
                    <a:pt x="549405" y="1802645"/>
                  </a:lnTo>
                  <a:lnTo>
                    <a:pt x="549511" y="1802372"/>
                  </a:lnTo>
                  <a:lnTo>
                    <a:pt x="549590" y="1802080"/>
                  </a:lnTo>
                  <a:lnTo>
                    <a:pt x="549666" y="1801779"/>
                  </a:lnTo>
                  <a:lnTo>
                    <a:pt x="549749" y="1801492"/>
                  </a:lnTo>
                  <a:lnTo>
                    <a:pt x="549862" y="1801164"/>
                  </a:lnTo>
                  <a:lnTo>
                    <a:pt x="550021" y="1800668"/>
                  </a:lnTo>
                  <a:lnTo>
                    <a:pt x="550315" y="1800513"/>
                  </a:lnTo>
                  <a:lnTo>
                    <a:pt x="550580" y="1800294"/>
                  </a:lnTo>
                  <a:lnTo>
                    <a:pt x="551101" y="1799802"/>
                  </a:lnTo>
                  <a:lnTo>
                    <a:pt x="551384" y="1799601"/>
                  </a:lnTo>
                  <a:lnTo>
                    <a:pt x="551709" y="1799428"/>
                  </a:lnTo>
                  <a:lnTo>
                    <a:pt x="552045" y="1799273"/>
                  </a:lnTo>
                  <a:lnTo>
                    <a:pt x="552393" y="1799141"/>
                  </a:lnTo>
                  <a:lnTo>
                    <a:pt x="552744" y="1799032"/>
                  </a:lnTo>
                  <a:lnTo>
                    <a:pt x="553099" y="1798959"/>
                  </a:lnTo>
                  <a:lnTo>
                    <a:pt x="553355" y="1798922"/>
                  </a:lnTo>
                  <a:lnTo>
                    <a:pt x="553616" y="1798904"/>
                  </a:lnTo>
                  <a:lnTo>
                    <a:pt x="553877" y="1798895"/>
                  </a:lnTo>
                  <a:lnTo>
                    <a:pt x="554137" y="1798904"/>
                  </a:lnTo>
                  <a:lnTo>
                    <a:pt x="554390" y="1798931"/>
                  </a:lnTo>
                  <a:lnTo>
                    <a:pt x="554549" y="1798963"/>
                  </a:lnTo>
                  <a:lnTo>
                    <a:pt x="554866" y="1799073"/>
                  </a:lnTo>
                  <a:lnTo>
                    <a:pt x="555021" y="1799105"/>
                  </a:lnTo>
                  <a:lnTo>
                    <a:pt x="555165" y="1799100"/>
                  </a:lnTo>
                  <a:lnTo>
                    <a:pt x="555282" y="1798954"/>
                  </a:lnTo>
                  <a:lnTo>
                    <a:pt x="555353" y="1798649"/>
                  </a:lnTo>
                  <a:lnTo>
                    <a:pt x="555410" y="1798248"/>
                  </a:lnTo>
                  <a:lnTo>
                    <a:pt x="555486" y="1797842"/>
                  </a:lnTo>
                  <a:lnTo>
                    <a:pt x="555606" y="1797501"/>
                  </a:lnTo>
                  <a:lnTo>
                    <a:pt x="555818" y="1797163"/>
                  </a:lnTo>
                  <a:lnTo>
                    <a:pt x="556075" y="1796840"/>
                  </a:lnTo>
                  <a:lnTo>
                    <a:pt x="556373" y="1796544"/>
                  </a:lnTo>
                  <a:lnTo>
                    <a:pt x="556690" y="1796284"/>
                  </a:lnTo>
                  <a:lnTo>
                    <a:pt x="557026" y="1796070"/>
                  </a:lnTo>
                  <a:lnTo>
                    <a:pt x="557295" y="1795938"/>
                  </a:lnTo>
                  <a:lnTo>
                    <a:pt x="557582" y="1795833"/>
                  </a:lnTo>
                  <a:lnTo>
                    <a:pt x="557876" y="1795746"/>
                  </a:lnTo>
                  <a:lnTo>
                    <a:pt x="558178" y="1795678"/>
                  </a:lnTo>
                  <a:lnTo>
                    <a:pt x="558481" y="1795628"/>
                  </a:lnTo>
                  <a:lnTo>
                    <a:pt x="558790" y="1795619"/>
                  </a:lnTo>
                  <a:lnTo>
                    <a:pt x="559107" y="1795651"/>
                  </a:lnTo>
                  <a:lnTo>
                    <a:pt x="559428" y="1795692"/>
                  </a:lnTo>
                  <a:lnTo>
                    <a:pt x="559738" y="1795705"/>
                  </a:lnTo>
                  <a:lnTo>
                    <a:pt x="560029" y="1795655"/>
                  </a:lnTo>
                  <a:lnTo>
                    <a:pt x="560308" y="1795541"/>
                  </a:lnTo>
                  <a:lnTo>
                    <a:pt x="560577" y="1795382"/>
                  </a:lnTo>
                  <a:lnTo>
                    <a:pt x="560833" y="1795190"/>
                  </a:lnTo>
                  <a:lnTo>
                    <a:pt x="561071" y="1794972"/>
                  </a:lnTo>
                  <a:lnTo>
                    <a:pt x="561287" y="1794744"/>
                  </a:lnTo>
                  <a:lnTo>
                    <a:pt x="561472" y="1794489"/>
                  </a:lnTo>
                  <a:lnTo>
                    <a:pt x="561623" y="1794206"/>
                  </a:lnTo>
                  <a:lnTo>
                    <a:pt x="561759" y="1793906"/>
                  </a:lnTo>
                  <a:lnTo>
                    <a:pt x="561891" y="1793600"/>
                  </a:lnTo>
                  <a:lnTo>
                    <a:pt x="562034" y="1793309"/>
                  </a:lnTo>
                  <a:lnTo>
                    <a:pt x="562167" y="1793072"/>
                  </a:lnTo>
                  <a:lnTo>
                    <a:pt x="562238" y="1792921"/>
                  </a:lnTo>
                  <a:lnTo>
                    <a:pt x="562299" y="1792766"/>
                  </a:lnTo>
                  <a:lnTo>
                    <a:pt x="562348" y="1792602"/>
                  </a:lnTo>
                  <a:lnTo>
                    <a:pt x="562389" y="1792438"/>
                  </a:lnTo>
                  <a:lnTo>
                    <a:pt x="562416" y="1792274"/>
                  </a:lnTo>
                  <a:lnTo>
                    <a:pt x="562435" y="1792015"/>
                  </a:lnTo>
                  <a:lnTo>
                    <a:pt x="562423" y="1791746"/>
                  </a:lnTo>
                  <a:lnTo>
                    <a:pt x="562386" y="1791477"/>
                  </a:lnTo>
                  <a:lnTo>
                    <a:pt x="562321" y="1791217"/>
                  </a:lnTo>
                  <a:lnTo>
                    <a:pt x="562227" y="1790976"/>
                  </a:lnTo>
                  <a:lnTo>
                    <a:pt x="562114" y="1790803"/>
                  </a:lnTo>
                  <a:lnTo>
                    <a:pt x="561966" y="1790648"/>
                  </a:lnTo>
                  <a:lnTo>
                    <a:pt x="561808" y="1790493"/>
                  </a:lnTo>
                  <a:lnTo>
                    <a:pt x="561668" y="1790333"/>
                  </a:lnTo>
                  <a:lnTo>
                    <a:pt x="561581" y="1790160"/>
                  </a:lnTo>
                  <a:lnTo>
                    <a:pt x="561558" y="1790078"/>
                  </a:lnTo>
                  <a:lnTo>
                    <a:pt x="561540" y="1789991"/>
                  </a:lnTo>
                  <a:lnTo>
                    <a:pt x="561528" y="1789909"/>
                  </a:lnTo>
                  <a:lnTo>
                    <a:pt x="561517" y="1789736"/>
                  </a:lnTo>
                  <a:lnTo>
                    <a:pt x="561532" y="1789499"/>
                  </a:lnTo>
                  <a:lnTo>
                    <a:pt x="561581" y="1789244"/>
                  </a:lnTo>
                  <a:lnTo>
                    <a:pt x="561664" y="1788998"/>
                  </a:lnTo>
                  <a:lnTo>
                    <a:pt x="561778" y="1788779"/>
                  </a:lnTo>
                  <a:lnTo>
                    <a:pt x="561921" y="1788625"/>
                  </a:lnTo>
                  <a:lnTo>
                    <a:pt x="562099" y="1788543"/>
                  </a:lnTo>
                  <a:lnTo>
                    <a:pt x="562318" y="1788515"/>
                  </a:lnTo>
                  <a:lnTo>
                    <a:pt x="562805" y="1788520"/>
                  </a:lnTo>
                  <a:lnTo>
                    <a:pt x="562971" y="1788511"/>
                  </a:lnTo>
                  <a:lnTo>
                    <a:pt x="563356" y="1788447"/>
                  </a:lnTo>
                  <a:lnTo>
                    <a:pt x="563670" y="1788378"/>
                  </a:lnTo>
                  <a:lnTo>
                    <a:pt x="563983" y="1788296"/>
                  </a:lnTo>
                  <a:lnTo>
                    <a:pt x="564289" y="1788196"/>
                  </a:lnTo>
                  <a:lnTo>
                    <a:pt x="564584" y="1788073"/>
                  </a:lnTo>
                  <a:lnTo>
                    <a:pt x="564856" y="1787923"/>
                  </a:lnTo>
                  <a:lnTo>
                    <a:pt x="565116" y="1787736"/>
                  </a:lnTo>
                  <a:lnTo>
                    <a:pt x="565373" y="1787540"/>
                  </a:lnTo>
                  <a:lnTo>
                    <a:pt x="565626" y="1787340"/>
                  </a:lnTo>
                  <a:lnTo>
                    <a:pt x="565890" y="1787153"/>
                  </a:lnTo>
                  <a:lnTo>
                    <a:pt x="566370" y="1786834"/>
                  </a:lnTo>
                  <a:lnTo>
                    <a:pt x="566616" y="1786679"/>
                  </a:lnTo>
                  <a:lnTo>
                    <a:pt x="566865" y="1786533"/>
                  </a:lnTo>
                  <a:lnTo>
                    <a:pt x="567122" y="1786406"/>
                  </a:lnTo>
                  <a:lnTo>
                    <a:pt x="567412" y="1786278"/>
                  </a:lnTo>
                  <a:lnTo>
                    <a:pt x="567711" y="1786164"/>
                  </a:lnTo>
                  <a:lnTo>
                    <a:pt x="568017" y="1786068"/>
                  </a:lnTo>
                  <a:lnTo>
                    <a:pt x="568323" y="1785991"/>
                  </a:lnTo>
                  <a:lnTo>
                    <a:pt x="568632" y="1785941"/>
                  </a:lnTo>
                  <a:lnTo>
                    <a:pt x="568942" y="1785923"/>
                  </a:lnTo>
                  <a:lnTo>
                    <a:pt x="569255" y="1785936"/>
                  </a:lnTo>
                  <a:lnTo>
                    <a:pt x="569569" y="1785968"/>
                  </a:lnTo>
                  <a:lnTo>
                    <a:pt x="569886" y="1786009"/>
                  </a:lnTo>
                  <a:lnTo>
                    <a:pt x="570200" y="1786036"/>
                  </a:lnTo>
                  <a:lnTo>
                    <a:pt x="570642" y="1786059"/>
                  </a:lnTo>
                  <a:lnTo>
                    <a:pt x="571087" y="1786068"/>
                  </a:lnTo>
                  <a:lnTo>
                    <a:pt x="571533" y="1786087"/>
                  </a:lnTo>
                  <a:lnTo>
                    <a:pt x="571967" y="1786132"/>
                  </a:lnTo>
                  <a:lnTo>
                    <a:pt x="572394" y="1786214"/>
                  </a:lnTo>
                  <a:lnTo>
                    <a:pt x="572862" y="1786364"/>
                  </a:lnTo>
                  <a:lnTo>
                    <a:pt x="573093" y="1786451"/>
                  </a:lnTo>
                  <a:lnTo>
                    <a:pt x="573319" y="1786551"/>
                  </a:lnTo>
                  <a:lnTo>
                    <a:pt x="573538" y="1786656"/>
                  </a:lnTo>
                  <a:lnTo>
                    <a:pt x="573772" y="1786797"/>
                  </a:lnTo>
                  <a:lnTo>
                    <a:pt x="573995" y="1786957"/>
                  </a:lnTo>
                  <a:lnTo>
                    <a:pt x="574214" y="1787125"/>
                  </a:lnTo>
                  <a:lnTo>
                    <a:pt x="574441" y="1787280"/>
                  </a:lnTo>
                  <a:lnTo>
                    <a:pt x="574675" y="1787412"/>
                  </a:lnTo>
                  <a:lnTo>
                    <a:pt x="575147" y="1787636"/>
                  </a:lnTo>
                  <a:lnTo>
                    <a:pt x="575389" y="1787731"/>
                  </a:lnTo>
                  <a:lnTo>
                    <a:pt x="575600" y="1787777"/>
                  </a:lnTo>
                  <a:lnTo>
                    <a:pt x="575751" y="1787745"/>
                  </a:lnTo>
                  <a:lnTo>
                    <a:pt x="575850" y="1787645"/>
                  </a:lnTo>
                  <a:lnTo>
                    <a:pt x="575921" y="1787508"/>
                  </a:lnTo>
                  <a:lnTo>
                    <a:pt x="575978" y="1787344"/>
                  </a:lnTo>
                  <a:lnTo>
                    <a:pt x="576020" y="1787176"/>
                  </a:lnTo>
                  <a:lnTo>
                    <a:pt x="576042" y="1787016"/>
                  </a:lnTo>
                  <a:lnTo>
                    <a:pt x="576035" y="1786779"/>
                  </a:lnTo>
                  <a:lnTo>
                    <a:pt x="575963" y="1786533"/>
                  </a:lnTo>
                  <a:lnTo>
                    <a:pt x="575759" y="1786036"/>
                  </a:lnTo>
                  <a:lnTo>
                    <a:pt x="575683" y="1785781"/>
                  </a:lnTo>
                  <a:lnTo>
                    <a:pt x="575638" y="1785567"/>
                  </a:lnTo>
                  <a:lnTo>
                    <a:pt x="575597" y="1785348"/>
                  </a:lnTo>
                  <a:lnTo>
                    <a:pt x="575562" y="1785130"/>
                  </a:lnTo>
                  <a:lnTo>
                    <a:pt x="575536" y="1784911"/>
                  </a:lnTo>
                  <a:lnTo>
                    <a:pt x="575525" y="1784697"/>
                  </a:lnTo>
                  <a:lnTo>
                    <a:pt x="575529" y="1784396"/>
                  </a:lnTo>
                  <a:lnTo>
                    <a:pt x="575547" y="1784091"/>
                  </a:lnTo>
                  <a:lnTo>
                    <a:pt x="575589" y="1783790"/>
                  </a:lnTo>
                  <a:lnTo>
                    <a:pt x="575657" y="1783498"/>
                  </a:lnTo>
                  <a:lnTo>
                    <a:pt x="575763" y="1783230"/>
                  </a:lnTo>
                  <a:lnTo>
                    <a:pt x="575880" y="1783011"/>
                  </a:lnTo>
                  <a:lnTo>
                    <a:pt x="576023" y="1782806"/>
                  </a:lnTo>
                  <a:lnTo>
                    <a:pt x="576182" y="1782610"/>
                  </a:lnTo>
                  <a:lnTo>
                    <a:pt x="576359" y="1782428"/>
                  </a:lnTo>
                  <a:lnTo>
                    <a:pt x="576544" y="1782259"/>
                  </a:lnTo>
                  <a:lnTo>
                    <a:pt x="576779" y="1782100"/>
                  </a:lnTo>
                  <a:lnTo>
                    <a:pt x="577032" y="1781963"/>
                  </a:lnTo>
                  <a:lnTo>
                    <a:pt x="577304" y="1781845"/>
                  </a:lnTo>
                  <a:lnTo>
                    <a:pt x="577579" y="1781735"/>
                  </a:lnTo>
                  <a:lnTo>
                    <a:pt x="577848" y="1781617"/>
                  </a:lnTo>
                  <a:lnTo>
                    <a:pt x="578112" y="1781489"/>
                  </a:lnTo>
                  <a:lnTo>
                    <a:pt x="578372" y="1781352"/>
                  </a:lnTo>
                  <a:lnTo>
                    <a:pt x="578641" y="1781225"/>
                  </a:lnTo>
                  <a:lnTo>
                    <a:pt x="578909" y="1781120"/>
                  </a:lnTo>
                  <a:lnTo>
                    <a:pt x="579184" y="1781047"/>
                  </a:lnTo>
                  <a:lnTo>
                    <a:pt x="579430" y="1781015"/>
                  </a:lnTo>
                  <a:lnTo>
                    <a:pt x="579679" y="1781015"/>
                  </a:lnTo>
                  <a:lnTo>
                    <a:pt x="579932" y="1781024"/>
                  </a:lnTo>
                  <a:lnTo>
                    <a:pt x="580725" y="1781097"/>
                  </a:lnTo>
                  <a:lnTo>
                    <a:pt x="581579" y="1781238"/>
                  </a:lnTo>
                  <a:lnTo>
                    <a:pt x="581866" y="1781270"/>
                  </a:lnTo>
                  <a:lnTo>
                    <a:pt x="582278" y="1781311"/>
                  </a:lnTo>
                  <a:lnTo>
                    <a:pt x="582481" y="1781325"/>
                  </a:lnTo>
                  <a:lnTo>
                    <a:pt x="582685" y="1781320"/>
                  </a:lnTo>
                  <a:lnTo>
                    <a:pt x="582878" y="1781284"/>
                  </a:lnTo>
                  <a:lnTo>
                    <a:pt x="583044" y="1781229"/>
                  </a:lnTo>
                  <a:lnTo>
                    <a:pt x="583207" y="1781157"/>
                  </a:lnTo>
                  <a:lnTo>
                    <a:pt x="583365" y="1781065"/>
                  </a:lnTo>
                  <a:lnTo>
                    <a:pt x="583513" y="1780965"/>
                  </a:lnTo>
                  <a:lnTo>
                    <a:pt x="583641" y="1780847"/>
                  </a:lnTo>
                  <a:lnTo>
                    <a:pt x="583709" y="1780801"/>
                  </a:lnTo>
                  <a:lnTo>
                    <a:pt x="583769" y="1780728"/>
                  </a:lnTo>
                  <a:lnTo>
                    <a:pt x="583822" y="1780646"/>
                  </a:lnTo>
                  <a:lnTo>
                    <a:pt x="583856" y="1780560"/>
                  </a:lnTo>
                  <a:lnTo>
                    <a:pt x="583871" y="1780482"/>
                  </a:lnTo>
                  <a:lnTo>
                    <a:pt x="583822" y="1780396"/>
                  </a:lnTo>
                  <a:lnTo>
                    <a:pt x="583705" y="1780304"/>
                  </a:lnTo>
                  <a:lnTo>
                    <a:pt x="583558" y="1780218"/>
                  </a:lnTo>
                  <a:lnTo>
                    <a:pt x="583437" y="1780127"/>
                  </a:lnTo>
                  <a:lnTo>
                    <a:pt x="583384" y="1780036"/>
                  </a:lnTo>
                  <a:lnTo>
                    <a:pt x="583422" y="1779944"/>
                  </a:lnTo>
                  <a:lnTo>
                    <a:pt x="583516" y="1779858"/>
                  </a:lnTo>
                  <a:lnTo>
                    <a:pt x="583781" y="1779676"/>
                  </a:lnTo>
                  <a:lnTo>
                    <a:pt x="583890" y="1779575"/>
                  </a:lnTo>
                  <a:lnTo>
                    <a:pt x="583958" y="1779489"/>
                  </a:lnTo>
                  <a:lnTo>
                    <a:pt x="584022" y="1779398"/>
                  </a:lnTo>
                  <a:lnTo>
                    <a:pt x="584207" y="1779115"/>
                  </a:lnTo>
                  <a:lnTo>
                    <a:pt x="584272" y="1779024"/>
                  </a:lnTo>
                  <a:lnTo>
                    <a:pt x="584347" y="1778933"/>
                  </a:lnTo>
                  <a:lnTo>
                    <a:pt x="584415" y="1778842"/>
                  </a:lnTo>
                  <a:lnTo>
                    <a:pt x="584468" y="1778746"/>
                  </a:lnTo>
                  <a:lnTo>
                    <a:pt x="584494" y="1778650"/>
                  </a:lnTo>
                  <a:lnTo>
                    <a:pt x="584430" y="1778555"/>
                  </a:lnTo>
                  <a:lnTo>
                    <a:pt x="584253" y="1778450"/>
                  </a:lnTo>
                  <a:lnTo>
                    <a:pt x="583758" y="1778222"/>
                  </a:lnTo>
                  <a:lnTo>
                    <a:pt x="583539" y="1778104"/>
                  </a:lnTo>
                  <a:lnTo>
                    <a:pt x="583188" y="1777862"/>
                  </a:lnTo>
                  <a:lnTo>
                    <a:pt x="582848" y="1777602"/>
                  </a:lnTo>
                  <a:lnTo>
                    <a:pt x="582534" y="1777347"/>
                  </a:lnTo>
                  <a:lnTo>
                    <a:pt x="582383" y="1777229"/>
                  </a:lnTo>
                  <a:lnTo>
                    <a:pt x="582240" y="1777106"/>
                  </a:lnTo>
                  <a:lnTo>
                    <a:pt x="582111" y="1776974"/>
                  </a:lnTo>
                  <a:lnTo>
                    <a:pt x="582009" y="1776828"/>
                  </a:lnTo>
                  <a:lnTo>
                    <a:pt x="581930" y="1776586"/>
                  </a:lnTo>
                  <a:lnTo>
                    <a:pt x="581907" y="1776309"/>
                  </a:lnTo>
                  <a:lnTo>
                    <a:pt x="581926" y="1776012"/>
                  </a:lnTo>
                  <a:lnTo>
                    <a:pt x="582024" y="1775242"/>
                  </a:lnTo>
                  <a:lnTo>
                    <a:pt x="582043" y="1775056"/>
                  </a:lnTo>
                  <a:lnTo>
                    <a:pt x="582074" y="1774873"/>
                  </a:lnTo>
                  <a:lnTo>
                    <a:pt x="582115" y="1774691"/>
                  </a:lnTo>
                  <a:lnTo>
                    <a:pt x="582176" y="1774522"/>
                  </a:lnTo>
                  <a:lnTo>
                    <a:pt x="582236" y="1774395"/>
                  </a:lnTo>
                  <a:lnTo>
                    <a:pt x="582312" y="1774267"/>
                  </a:lnTo>
                  <a:lnTo>
                    <a:pt x="582478" y="1774026"/>
                  </a:lnTo>
                  <a:lnTo>
                    <a:pt x="582557" y="1773903"/>
                  </a:lnTo>
                  <a:lnTo>
                    <a:pt x="582606" y="1773812"/>
                  </a:lnTo>
                  <a:lnTo>
                    <a:pt x="582697" y="1773620"/>
                  </a:lnTo>
                  <a:lnTo>
                    <a:pt x="582750" y="1773538"/>
                  </a:lnTo>
                  <a:lnTo>
                    <a:pt x="582814" y="1773474"/>
                  </a:lnTo>
                  <a:lnTo>
                    <a:pt x="582935" y="1773433"/>
                  </a:lnTo>
                  <a:lnTo>
                    <a:pt x="583093" y="1773443"/>
                  </a:lnTo>
                  <a:lnTo>
                    <a:pt x="583267" y="1773479"/>
                  </a:lnTo>
                  <a:lnTo>
                    <a:pt x="583448" y="1773525"/>
                  </a:lnTo>
                  <a:lnTo>
                    <a:pt x="583622" y="1773547"/>
                  </a:lnTo>
                  <a:lnTo>
                    <a:pt x="583800" y="1773556"/>
                  </a:lnTo>
                  <a:lnTo>
                    <a:pt x="584162" y="1773566"/>
                  </a:lnTo>
                  <a:lnTo>
                    <a:pt x="584729" y="1773566"/>
                  </a:lnTo>
                  <a:lnTo>
                    <a:pt x="585140" y="1773575"/>
                  </a:lnTo>
                  <a:lnTo>
                    <a:pt x="585344" y="1773570"/>
                  </a:lnTo>
                  <a:lnTo>
                    <a:pt x="585548" y="1773552"/>
                  </a:lnTo>
                  <a:lnTo>
                    <a:pt x="585930" y="1773525"/>
                  </a:lnTo>
                  <a:lnTo>
                    <a:pt x="586122" y="1773506"/>
                  </a:lnTo>
                  <a:lnTo>
                    <a:pt x="586281" y="1773461"/>
                  </a:lnTo>
                  <a:lnTo>
                    <a:pt x="586390" y="1773379"/>
                  </a:lnTo>
                  <a:lnTo>
                    <a:pt x="586436" y="1773292"/>
                  </a:lnTo>
                  <a:lnTo>
                    <a:pt x="586458" y="1773187"/>
                  </a:lnTo>
                  <a:lnTo>
                    <a:pt x="586477" y="1772960"/>
                  </a:lnTo>
                  <a:lnTo>
                    <a:pt x="586492" y="1772850"/>
                  </a:lnTo>
                  <a:lnTo>
                    <a:pt x="586511" y="1772650"/>
                  </a:lnTo>
                  <a:lnTo>
                    <a:pt x="586523" y="1772445"/>
                  </a:lnTo>
                  <a:lnTo>
                    <a:pt x="586530" y="1772240"/>
                  </a:lnTo>
                  <a:lnTo>
                    <a:pt x="586553" y="1772044"/>
                  </a:lnTo>
                  <a:lnTo>
                    <a:pt x="586602" y="1771852"/>
                  </a:lnTo>
                  <a:lnTo>
                    <a:pt x="586659" y="1771748"/>
                  </a:lnTo>
                  <a:lnTo>
                    <a:pt x="586802" y="1771538"/>
                  </a:lnTo>
                  <a:lnTo>
                    <a:pt x="586862" y="1771438"/>
                  </a:lnTo>
                  <a:lnTo>
                    <a:pt x="586893" y="1771328"/>
                  </a:lnTo>
                  <a:lnTo>
                    <a:pt x="586893" y="1771224"/>
                  </a:lnTo>
                  <a:lnTo>
                    <a:pt x="586874" y="1771110"/>
                  </a:lnTo>
                  <a:lnTo>
                    <a:pt x="586844" y="1771000"/>
                  </a:lnTo>
                  <a:lnTo>
                    <a:pt x="586798" y="1770891"/>
                  </a:lnTo>
                  <a:lnTo>
                    <a:pt x="586745" y="1770795"/>
                  </a:lnTo>
                  <a:lnTo>
                    <a:pt x="586651" y="1770686"/>
                  </a:lnTo>
                  <a:lnTo>
                    <a:pt x="586530" y="1770595"/>
                  </a:lnTo>
                  <a:lnTo>
                    <a:pt x="586390" y="1770513"/>
                  </a:lnTo>
                  <a:lnTo>
                    <a:pt x="586100" y="1770381"/>
                  </a:lnTo>
                  <a:lnTo>
                    <a:pt x="585922" y="1770322"/>
                  </a:lnTo>
                  <a:lnTo>
                    <a:pt x="585729" y="1770290"/>
                  </a:lnTo>
                  <a:lnTo>
                    <a:pt x="585537" y="1770267"/>
                  </a:lnTo>
                  <a:lnTo>
                    <a:pt x="585356" y="1770226"/>
                  </a:lnTo>
                  <a:lnTo>
                    <a:pt x="585205" y="1770144"/>
                  </a:lnTo>
                  <a:lnTo>
                    <a:pt x="585095" y="1770016"/>
                  </a:lnTo>
                  <a:lnTo>
                    <a:pt x="585012" y="1769852"/>
                  </a:lnTo>
                  <a:lnTo>
                    <a:pt x="584940" y="1769674"/>
                  </a:lnTo>
                  <a:lnTo>
                    <a:pt x="584861" y="1769510"/>
                  </a:lnTo>
                  <a:lnTo>
                    <a:pt x="584751" y="1769387"/>
                  </a:lnTo>
                  <a:lnTo>
                    <a:pt x="584589" y="1769310"/>
                  </a:lnTo>
                  <a:lnTo>
                    <a:pt x="584404" y="1769269"/>
                  </a:lnTo>
                  <a:lnTo>
                    <a:pt x="584200" y="1769251"/>
                  </a:lnTo>
                  <a:lnTo>
                    <a:pt x="583992" y="1769237"/>
                  </a:lnTo>
                  <a:lnTo>
                    <a:pt x="583788" y="1769214"/>
                  </a:lnTo>
                  <a:lnTo>
                    <a:pt x="583543" y="1769173"/>
                  </a:lnTo>
                  <a:lnTo>
                    <a:pt x="583048" y="1769100"/>
                  </a:lnTo>
                  <a:lnTo>
                    <a:pt x="582549" y="1769037"/>
                  </a:lnTo>
                  <a:lnTo>
                    <a:pt x="581900" y="1768968"/>
                  </a:lnTo>
                  <a:lnTo>
                    <a:pt x="581681" y="1768950"/>
                  </a:lnTo>
                  <a:lnTo>
                    <a:pt x="581292" y="1768900"/>
                  </a:lnTo>
                  <a:lnTo>
                    <a:pt x="580944" y="1768845"/>
                  </a:lnTo>
                  <a:lnTo>
                    <a:pt x="580771" y="1768822"/>
                  </a:lnTo>
                  <a:lnTo>
                    <a:pt x="580597" y="1768813"/>
                  </a:lnTo>
                  <a:lnTo>
                    <a:pt x="580163" y="1768827"/>
                  </a:lnTo>
                  <a:lnTo>
                    <a:pt x="579947" y="1768850"/>
                  </a:lnTo>
                  <a:lnTo>
                    <a:pt x="579736" y="1768891"/>
                  </a:lnTo>
                  <a:lnTo>
                    <a:pt x="579536" y="1768955"/>
                  </a:lnTo>
                  <a:lnTo>
                    <a:pt x="579351" y="1769041"/>
                  </a:lnTo>
                  <a:lnTo>
                    <a:pt x="579166" y="1769146"/>
                  </a:lnTo>
                  <a:lnTo>
                    <a:pt x="578996" y="1769274"/>
                  </a:lnTo>
                  <a:lnTo>
                    <a:pt x="578833" y="1769415"/>
                  </a:lnTo>
                  <a:lnTo>
                    <a:pt x="578686" y="1769561"/>
                  </a:lnTo>
                  <a:lnTo>
                    <a:pt x="578573" y="1769711"/>
                  </a:lnTo>
                  <a:lnTo>
                    <a:pt x="578478" y="1769880"/>
                  </a:lnTo>
                  <a:lnTo>
                    <a:pt x="578304" y="1770230"/>
                  </a:lnTo>
                  <a:lnTo>
                    <a:pt x="578206" y="1770394"/>
                  </a:lnTo>
                  <a:lnTo>
                    <a:pt x="578055" y="1770622"/>
                  </a:lnTo>
                  <a:lnTo>
                    <a:pt x="577897" y="1770845"/>
                  </a:lnTo>
                  <a:lnTo>
                    <a:pt x="577734" y="1771064"/>
                  </a:lnTo>
                  <a:lnTo>
                    <a:pt x="577560" y="1771274"/>
                  </a:lnTo>
                  <a:lnTo>
                    <a:pt x="577379" y="1771474"/>
                  </a:lnTo>
                  <a:lnTo>
                    <a:pt x="577213" y="1771638"/>
                  </a:lnTo>
                  <a:lnTo>
                    <a:pt x="577043" y="1771793"/>
                  </a:lnTo>
                  <a:lnTo>
                    <a:pt x="576862" y="1771948"/>
                  </a:lnTo>
                  <a:lnTo>
                    <a:pt x="576322" y="1772376"/>
                  </a:lnTo>
                  <a:lnTo>
                    <a:pt x="576144" y="1772522"/>
                  </a:lnTo>
                  <a:lnTo>
                    <a:pt x="575967" y="1772659"/>
                  </a:lnTo>
                  <a:lnTo>
                    <a:pt x="575782" y="1772777"/>
                  </a:lnTo>
                  <a:lnTo>
                    <a:pt x="575585" y="1772878"/>
                  </a:lnTo>
                  <a:lnTo>
                    <a:pt x="575340" y="1772950"/>
                  </a:lnTo>
                  <a:lnTo>
                    <a:pt x="575079" y="1772987"/>
                  </a:lnTo>
                  <a:lnTo>
                    <a:pt x="574811" y="1773005"/>
                  </a:lnTo>
                  <a:lnTo>
                    <a:pt x="574543" y="1773014"/>
                  </a:lnTo>
                  <a:lnTo>
                    <a:pt x="574275" y="1773042"/>
                  </a:lnTo>
                  <a:lnTo>
                    <a:pt x="573228" y="1773194"/>
                  </a:lnTo>
                  <a:lnTo>
                    <a:pt x="573013" y="1773228"/>
                  </a:lnTo>
                  <a:lnTo>
                    <a:pt x="572817" y="1773247"/>
                  </a:lnTo>
                  <a:lnTo>
                    <a:pt x="572621" y="1773256"/>
                  </a:lnTo>
                  <a:lnTo>
                    <a:pt x="572420" y="1773260"/>
                  </a:lnTo>
                  <a:lnTo>
                    <a:pt x="572224" y="1773251"/>
                  </a:lnTo>
                  <a:lnTo>
                    <a:pt x="572027" y="1773238"/>
                  </a:lnTo>
                  <a:lnTo>
                    <a:pt x="571657" y="1773201"/>
                  </a:lnTo>
                  <a:lnTo>
                    <a:pt x="571472" y="1773169"/>
                  </a:lnTo>
                  <a:lnTo>
                    <a:pt x="571295" y="1773124"/>
                  </a:lnTo>
                  <a:lnTo>
                    <a:pt x="571125" y="1773060"/>
                  </a:lnTo>
                  <a:lnTo>
                    <a:pt x="570944" y="1772960"/>
                  </a:lnTo>
                  <a:lnTo>
                    <a:pt x="570774" y="1772828"/>
                  </a:lnTo>
                  <a:lnTo>
                    <a:pt x="570449" y="1772522"/>
                  </a:lnTo>
                  <a:lnTo>
                    <a:pt x="570283" y="1772381"/>
                  </a:lnTo>
                  <a:lnTo>
                    <a:pt x="569905" y="1772085"/>
                  </a:lnTo>
                  <a:lnTo>
                    <a:pt x="569656" y="1771884"/>
                  </a:lnTo>
                  <a:lnTo>
                    <a:pt x="569531" y="1771770"/>
                  </a:lnTo>
                  <a:lnTo>
                    <a:pt x="569289" y="1771520"/>
                  </a:lnTo>
                  <a:lnTo>
                    <a:pt x="569161" y="1771415"/>
                  </a:lnTo>
                  <a:lnTo>
                    <a:pt x="569025" y="1771342"/>
                  </a:lnTo>
                  <a:lnTo>
                    <a:pt x="568836" y="1771306"/>
                  </a:lnTo>
                  <a:lnTo>
                    <a:pt x="568632" y="1771319"/>
                  </a:lnTo>
                  <a:lnTo>
                    <a:pt x="568413" y="1771360"/>
                  </a:lnTo>
                  <a:lnTo>
                    <a:pt x="568194" y="1771415"/>
                  </a:lnTo>
                  <a:lnTo>
                    <a:pt x="567767" y="1771497"/>
                  </a:lnTo>
                  <a:lnTo>
                    <a:pt x="567341" y="1771593"/>
                  </a:lnTo>
                  <a:lnTo>
                    <a:pt x="567129" y="1771629"/>
                  </a:lnTo>
                  <a:lnTo>
                    <a:pt x="566914" y="1771652"/>
                  </a:lnTo>
                  <a:lnTo>
                    <a:pt x="566744" y="1771647"/>
                  </a:lnTo>
                  <a:lnTo>
                    <a:pt x="566234" y="1771588"/>
                  </a:lnTo>
                  <a:lnTo>
                    <a:pt x="566064" y="1771584"/>
                  </a:lnTo>
                  <a:lnTo>
                    <a:pt x="565860" y="1771606"/>
                  </a:lnTo>
                  <a:lnTo>
                    <a:pt x="565652" y="1771652"/>
                  </a:lnTo>
                  <a:lnTo>
                    <a:pt x="565449" y="1771702"/>
                  </a:lnTo>
                  <a:lnTo>
                    <a:pt x="565245" y="1771729"/>
                  </a:lnTo>
                  <a:lnTo>
                    <a:pt x="565048" y="1771725"/>
                  </a:lnTo>
                  <a:lnTo>
                    <a:pt x="564890" y="1771688"/>
                  </a:lnTo>
                  <a:lnTo>
                    <a:pt x="564727" y="1771634"/>
                  </a:lnTo>
                  <a:lnTo>
                    <a:pt x="564572" y="1771561"/>
                  </a:lnTo>
                  <a:lnTo>
                    <a:pt x="564425" y="1771479"/>
                  </a:lnTo>
                  <a:lnTo>
                    <a:pt x="564282" y="1771392"/>
                  </a:lnTo>
                  <a:lnTo>
                    <a:pt x="564085" y="1771192"/>
                  </a:lnTo>
                  <a:lnTo>
                    <a:pt x="563923" y="1770923"/>
                  </a:lnTo>
                  <a:lnTo>
                    <a:pt x="563772" y="1770650"/>
                  </a:lnTo>
                  <a:lnTo>
                    <a:pt x="563609" y="1770422"/>
                  </a:lnTo>
                  <a:lnTo>
                    <a:pt x="563424" y="1770308"/>
                  </a:lnTo>
                  <a:lnTo>
                    <a:pt x="563228" y="1770290"/>
                  </a:lnTo>
                  <a:lnTo>
                    <a:pt x="563001" y="1770312"/>
                  </a:lnTo>
                  <a:lnTo>
                    <a:pt x="562782" y="1770367"/>
                  </a:lnTo>
                  <a:lnTo>
                    <a:pt x="562597" y="1770449"/>
                  </a:lnTo>
                  <a:lnTo>
                    <a:pt x="562484" y="1770558"/>
                  </a:lnTo>
                  <a:lnTo>
                    <a:pt x="562442" y="1770681"/>
                  </a:lnTo>
                  <a:lnTo>
                    <a:pt x="562431" y="1770827"/>
                  </a:lnTo>
                  <a:lnTo>
                    <a:pt x="562446" y="1770982"/>
                  </a:lnTo>
                  <a:lnTo>
                    <a:pt x="562480" y="1771142"/>
                  </a:lnTo>
                  <a:lnTo>
                    <a:pt x="562525" y="1771278"/>
                  </a:lnTo>
                  <a:lnTo>
                    <a:pt x="562627" y="1771420"/>
                  </a:lnTo>
                  <a:lnTo>
                    <a:pt x="562782" y="1771547"/>
                  </a:lnTo>
                  <a:lnTo>
                    <a:pt x="562945" y="1771666"/>
                  </a:lnTo>
                  <a:lnTo>
                    <a:pt x="563073" y="1771784"/>
                  </a:lnTo>
                  <a:lnTo>
                    <a:pt x="563130" y="1771907"/>
                  </a:lnTo>
                  <a:lnTo>
                    <a:pt x="563088" y="1772035"/>
                  </a:lnTo>
                  <a:lnTo>
                    <a:pt x="562986" y="1772171"/>
                  </a:lnTo>
                  <a:lnTo>
                    <a:pt x="562843" y="1772303"/>
                  </a:lnTo>
                  <a:lnTo>
                    <a:pt x="562680" y="1772427"/>
                  </a:lnTo>
                  <a:lnTo>
                    <a:pt x="562529" y="1772536"/>
                  </a:lnTo>
                  <a:lnTo>
                    <a:pt x="562374" y="1772618"/>
                  </a:lnTo>
                  <a:lnTo>
                    <a:pt x="562201" y="1772677"/>
                  </a:lnTo>
                  <a:lnTo>
                    <a:pt x="562019" y="1772732"/>
                  </a:lnTo>
                  <a:lnTo>
                    <a:pt x="561864" y="1772796"/>
                  </a:lnTo>
                  <a:lnTo>
                    <a:pt x="561751" y="1772896"/>
                  </a:lnTo>
                  <a:lnTo>
                    <a:pt x="561694" y="1772996"/>
                  </a:lnTo>
                  <a:lnTo>
                    <a:pt x="561649" y="1773105"/>
                  </a:lnTo>
                  <a:lnTo>
                    <a:pt x="561619" y="1773224"/>
                  </a:lnTo>
                  <a:lnTo>
                    <a:pt x="561608" y="1773347"/>
                  </a:lnTo>
                  <a:lnTo>
                    <a:pt x="561608" y="1773456"/>
                  </a:lnTo>
                  <a:lnTo>
                    <a:pt x="561664" y="1773602"/>
                  </a:lnTo>
                  <a:lnTo>
                    <a:pt x="561774" y="1773743"/>
                  </a:lnTo>
                  <a:lnTo>
                    <a:pt x="561921" y="1773875"/>
                  </a:lnTo>
                  <a:lnTo>
                    <a:pt x="562083" y="1773998"/>
                  </a:lnTo>
                  <a:lnTo>
                    <a:pt x="562238" y="1774108"/>
                  </a:lnTo>
                  <a:lnTo>
                    <a:pt x="562397" y="1774213"/>
                  </a:lnTo>
                  <a:lnTo>
                    <a:pt x="562567" y="1774308"/>
                  </a:lnTo>
                  <a:lnTo>
                    <a:pt x="562744" y="1774386"/>
                  </a:lnTo>
                  <a:lnTo>
                    <a:pt x="562926" y="1774450"/>
                  </a:lnTo>
                  <a:lnTo>
                    <a:pt x="563111" y="1774500"/>
                  </a:lnTo>
                  <a:lnTo>
                    <a:pt x="563356" y="1774522"/>
                  </a:lnTo>
                  <a:lnTo>
                    <a:pt x="563613" y="1774509"/>
                  </a:lnTo>
                  <a:lnTo>
                    <a:pt x="563870" y="1774472"/>
                  </a:lnTo>
                  <a:lnTo>
                    <a:pt x="564391" y="1774386"/>
                  </a:lnTo>
                  <a:lnTo>
                    <a:pt x="564640" y="1774358"/>
                  </a:lnTo>
                  <a:lnTo>
                    <a:pt x="565143" y="1774285"/>
                  </a:lnTo>
                  <a:lnTo>
                    <a:pt x="565645" y="1774222"/>
                  </a:lnTo>
                  <a:lnTo>
                    <a:pt x="566230" y="1774158"/>
                  </a:lnTo>
                  <a:lnTo>
                    <a:pt x="566820" y="1774117"/>
                  </a:lnTo>
                  <a:lnTo>
                    <a:pt x="567110" y="1774117"/>
                  </a:lnTo>
                  <a:lnTo>
                    <a:pt x="567586" y="1774099"/>
                  </a:lnTo>
                  <a:lnTo>
                    <a:pt x="567820" y="1774099"/>
                  </a:lnTo>
                  <a:lnTo>
                    <a:pt x="568024" y="1774131"/>
                  </a:lnTo>
                  <a:lnTo>
                    <a:pt x="568175" y="1774213"/>
                  </a:lnTo>
                  <a:lnTo>
                    <a:pt x="568255" y="1774317"/>
                  </a:lnTo>
                  <a:lnTo>
                    <a:pt x="568323" y="1774440"/>
                  </a:lnTo>
                  <a:lnTo>
                    <a:pt x="568376" y="1774572"/>
                  </a:lnTo>
                  <a:lnTo>
                    <a:pt x="568402" y="1774709"/>
                  </a:lnTo>
                  <a:lnTo>
                    <a:pt x="568406" y="1774832"/>
                  </a:lnTo>
                  <a:lnTo>
                    <a:pt x="568304" y="1774896"/>
                  </a:lnTo>
                  <a:lnTo>
                    <a:pt x="568054" y="1774946"/>
                  </a:lnTo>
                  <a:lnTo>
                    <a:pt x="567726" y="1774983"/>
                  </a:lnTo>
                  <a:lnTo>
                    <a:pt x="567378" y="1775015"/>
                  </a:lnTo>
                  <a:lnTo>
                    <a:pt x="567069" y="1775051"/>
                  </a:lnTo>
                  <a:lnTo>
                    <a:pt x="566283" y="1775169"/>
                  </a:lnTo>
                  <a:lnTo>
                    <a:pt x="564863" y="1775365"/>
                  </a:lnTo>
                  <a:lnTo>
                    <a:pt x="564266" y="1775429"/>
                  </a:lnTo>
                  <a:lnTo>
                    <a:pt x="563817" y="1775475"/>
                  </a:lnTo>
                  <a:lnTo>
                    <a:pt x="563590" y="1775493"/>
                  </a:lnTo>
                  <a:lnTo>
                    <a:pt x="563368" y="1775497"/>
                  </a:lnTo>
                  <a:lnTo>
                    <a:pt x="563145" y="1775488"/>
                  </a:lnTo>
                  <a:lnTo>
                    <a:pt x="562892" y="1775452"/>
                  </a:lnTo>
                  <a:lnTo>
                    <a:pt x="562639" y="1775397"/>
                  </a:lnTo>
                  <a:lnTo>
                    <a:pt x="562389" y="1775324"/>
                  </a:lnTo>
                  <a:lnTo>
                    <a:pt x="562140" y="1775238"/>
                  </a:lnTo>
                  <a:lnTo>
                    <a:pt x="561898" y="1775147"/>
                  </a:lnTo>
                  <a:lnTo>
                    <a:pt x="561517" y="1774983"/>
                  </a:lnTo>
                  <a:lnTo>
                    <a:pt x="561332" y="1774887"/>
                  </a:lnTo>
                  <a:lnTo>
                    <a:pt x="561151" y="1774787"/>
                  </a:lnTo>
                  <a:lnTo>
                    <a:pt x="560977" y="1774677"/>
                  </a:lnTo>
                  <a:lnTo>
                    <a:pt x="560807" y="1774536"/>
                  </a:lnTo>
                  <a:lnTo>
                    <a:pt x="560648" y="1774381"/>
                  </a:lnTo>
                  <a:lnTo>
                    <a:pt x="560494" y="1774217"/>
                  </a:lnTo>
                  <a:lnTo>
                    <a:pt x="560335" y="1774067"/>
                  </a:lnTo>
                  <a:lnTo>
                    <a:pt x="560161" y="1773939"/>
                  </a:lnTo>
                  <a:lnTo>
                    <a:pt x="559946" y="1773830"/>
                  </a:lnTo>
                  <a:lnTo>
                    <a:pt x="559719" y="1773743"/>
                  </a:lnTo>
                  <a:lnTo>
                    <a:pt x="559236" y="1773611"/>
                  </a:lnTo>
                  <a:lnTo>
                    <a:pt x="558828" y="1773493"/>
                  </a:lnTo>
                  <a:lnTo>
                    <a:pt x="558318" y="1773356"/>
                  </a:lnTo>
                  <a:lnTo>
                    <a:pt x="558148" y="1773315"/>
                  </a:lnTo>
                  <a:lnTo>
                    <a:pt x="557925" y="1773269"/>
                  </a:lnTo>
                  <a:lnTo>
                    <a:pt x="557695" y="1773238"/>
                  </a:lnTo>
                  <a:lnTo>
                    <a:pt x="557468" y="1773201"/>
                  </a:lnTo>
                  <a:lnTo>
                    <a:pt x="557246" y="1773156"/>
                  </a:lnTo>
                  <a:lnTo>
                    <a:pt x="557034" y="1773083"/>
                  </a:lnTo>
                  <a:lnTo>
                    <a:pt x="556796" y="1772964"/>
                  </a:lnTo>
                  <a:lnTo>
                    <a:pt x="556562" y="1772818"/>
                  </a:lnTo>
                  <a:lnTo>
                    <a:pt x="556339" y="1772650"/>
                  </a:lnTo>
                  <a:lnTo>
                    <a:pt x="556143" y="1772463"/>
                  </a:lnTo>
                  <a:lnTo>
                    <a:pt x="555984" y="1772258"/>
                  </a:lnTo>
                  <a:lnTo>
                    <a:pt x="555890" y="1772094"/>
                  </a:lnTo>
                  <a:lnTo>
                    <a:pt x="555818" y="1771912"/>
                  </a:lnTo>
                  <a:lnTo>
                    <a:pt x="555757" y="1771725"/>
                  </a:lnTo>
                  <a:lnTo>
                    <a:pt x="555652" y="1771347"/>
                  </a:lnTo>
                  <a:lnTo>
                    <a:pt x="555493" y="1770809"/>
                  </a:lnTo>
                  <a:lnTo>
                    <a:pt x="555425" y="1770540"/>
                  </a:lnTo>
                  <a:lnTo>
                    <a:pt x="555384" y="1770267"/>
                  </a:lnTo>
                  <a:lnTo>
                    <a:pt x="555384" y="1770003"/>
                  </a:lnTo>
                  <a:lnTo>
                    <a:pt x="555410" y="1769848"/>
                  </a:lnTo>
                  <a:lnTo>
                    <a:pt x="555550" y="1769387"/>
                  </a:lnTo>
                  <a:lnTo>
                    <a:pt x="555584" y="1769233"/>
                  </a:lnTo>
                  <a:lnTo>
                    <a:pt x="555580" y="1768955"/>
                  </a:lnTo>
                  <a:lnTo>
                    <a:pt x="555527" y="1768668"/>
                  </a:lnTo>
                  <a:lnTo>
                    <a:pt x="555470" y="1768381"/>
                  </a:lnTo>
                  <a:lnTo>
                    <a:pt x="555444" y="1768116"/>
                  </a:lnTo>
                  <a:lnTo>
                    <a:pt x="555501" y="1767893"/>
                  </a:lnTo>
                  <a:lnTo>
                    <a:pt x="555584" y="1767788"/>
                  </a:lnTo>
                  <a:lnTo>
                    <a:pt x="555697" y="1767697"/>
                  </a:lnTo>
                  <a:lnTo>
                    <a:pt x="555814" y="1767611"/>
                  </a:lnTo>
                  <a:lnTo>
                    <a:pt x="555912" y="1767519"/>
                  </a:lnTo>
                  <a:lnTo>
                    <a:pt x="555961" y="1767419"/>
                  </a:lnTo>
                  <a:lnTo>
                    <a:pt x="555950" y="1767305"/>
                  </a:lnTo>
                  <a:lnTo>
                    <a:pt x="555893" y="1767182"/>
                  </a:lnTo>
                  <a:lnTo>
                    <a:pt x="555814" y="1767055"/>
                  </a:lnTo>
                  <a:lnTo>
                    <a:pt x="555742" y="1766927"/>
                  </a:lnTo>
                  <a:lnTo>
                    <a:pt x="555708" y="1766800"/>
                  </a:lnTo>
                  <a:lnTo>
                    <a:pt x="555720" y="1766645"/>
                  </a:lnTo>
                  <a:lnTo>
                    <a:pt x="555776" y="1766485"/>
                  </a:lnTo>
                  <a:lnTo>
                    <a:pt x="555916" y="1766166"/>
                  </a:lnTo>
                  <a:lnTo>
                    <a:pt x="555958" y="1766002"/>
                  </a:lnTo>
                  <a:lnTo>
                    <a:pt x="555973" y="1765852"/>
                  </a:lnTo>
                  <a:lnTo>
                    <a:pt x="555973" y="1765701"/>
                  </a:lnTo>
                  <a:lnTo>
                    <a:pt x="555969" y="1765551"/>
                  </a:lnTo>
                  <a:lnTo>
                    <a:pt x="555946" y="1765250"/>
                  </a:lnTo>
                  <a:lnTo>
                    <a:pt x="555924" y="1765059"/>
                  </a:lnTo>
                  <a:lnTo>
                    <a:pt x="555852" y="1764672"/>
                  </a:lnTo>
                  <a:lnTo>
                    <a:pt x="555824" y="1764497"/>
                  </a:lnTo>
                  <a:lnTo>
                    <a:pt x="555803" y="1764284"/>
                  </a:lnTo>
                  <a:lnTo>
                    <a:pt x="555795" y="1764125"/>
                  </a:lnTo>
                  <a:lnTo>
                    <a:pt x="555792" y="1763961"/>
                  </a:lnTo>
                  <a:lnTo>
                    <a:pt x="555795" y="1763797"/>
                  </a:lnTo>
                  <a:lnTo>
                    <a:pt x="555810" y="1763638"/>
                  </a:lnTo>
                  <a:lnTo>
                    <a:pt x="555844" y="1763487"/>
                  </a:lnTo>
                  <a:lnTo>
                    <a:pt x="555928" y="1763273"/>
                  </a:lnTo>
                  <a:lnTo>
                    <a:pt x="556052" y="1763059"/>
                  </a:lnTo>
                  <a:lnTo>
                    <a:pt x="556199" y="1762863"/>
                  </a:lnTo>
                  <a:lnTo>
                    <a:pt x="556369" y="1762690"/>
                  </a:lnTo>
                  <a:lnTo>
                    <a:pt x="556554" y="1762562"/>
                  </a:lnTo>
                  <a:lnTo>
                    <a:pt x="556713" y="1762485"/>
                  </a:lnTo>
                  <a:lnTo>
                    <a:pt x="556890" y="1762430"/>
                  </a:lnTo>
                  <a:lnTo>
                    <a:pt x="557072" y="1762394"/>
                  </a:lnTo>
                  <a:lnTo>
                    <a:pt x="557257" y="1762380"/>
                  </a:lnTo>
                  <a:lnTo>
                    <a:pt x="557434" y="1762385"/>
                  </a:lnTo>
                  <a:lnTo>
                    <a:pt x="558148" y="1762344"/>
                  </a:lnTo>
                  <a:lnTo>
                    <a:pt x="559085" y="1762271"/>
                  </a:lnTo>
                  <a:lnTo>
                    <a:pt x="559549" y="1762225"/>
                  </a:lnTo>
                  <a:lnTo>
                    <a:pt x="559780" y="1762198"/>
                  </a:lnTo>
                  <a:lnTo>
                    <a:pt x="559953" y="1762157"/>
                  </a:lnTo>
                  <a:lnTo>
                    <a:pt x="560308" y="1762057"/>
                  </a:lnTo>
                  <a:lnTo>
                    <a:pt x="560478" y="1762029"/>
                  </a:lnTo>
                  <a:lnTo>
                    <a:pt x="560637" y="1762047"/>
                  </a:lnTo>
                  <a:lnTo>
                    <a:pt x="560747" y="1762097"/>
                  </a:lnTo>
                  <a:lnTo>
                    <a:pt x="560852" y="1762184"/>
                  </a:lnTo>
                  <a:lnTo>
                    <a:pt x="560950" y="1762275"/>
                  </a:lnTo>
                  <a:lnTo>
                    <a:pt x="561052" y="1762348"/>
                  </a:lnTo>
                  <a:lnTo>
                    <a:pt x="561158" y="1762385"/>
                  </a:lnTo>
                  <a:lnTo>
                    <a:pt x="561279" y="1762375"/>
                  </a:lnTo>
                  <a:lnTo>
                    <a:pt x="561404" y="1762330"/>
                  </a:lnTo>
                  <a:lnTo>
                    <a:pt x="561528" y="1762261"/>
                  </a:lnTo>
                  <a:lnTo>
                    <a:pt x="561759" y="1762097"/>
                  </a:lnTo>
                  <a:lnTo>
                    <a:pt x="561921" y="1761943"/>
                  </a:lnTo>
                  <a:lnTo>
                    <a:pt x="562057" y="1761747"/>
                  </a:lnTo>
                  <a:lnTo>
                    <a:pt x="562174" y="1761533"/>
                  </a:lnTo>
                  <a:lnTo>
                    <a:pt x="562299" y="1761314"/>
                  </a:lnTo>
                  <a:lnTo>
                    <a:pt x="562435" y="1761118"/>
                  </a:lnTo>
                  <a:lnTo>
                    <a:pt x="562544" y="1761004"/>
                  </a:lnTo>
                  <a:lnTo>
                    <a:pt x="562790" y="1760794"/>
                  </a:lnTo>
                  <a:lnTo>
                    <a:pt x="562884" y="1760681"/>
                  </a:lnTo>
                  <a:lnTo>
                    <a:pt x="562941" y="1760562"/>
                  </a:lnTo>
                  <a:lnTo>
                    <a:pt x="562948" y="1760462"/>
                  </a:lnTo>
                  <a:lnTo>
                    <a:pt x="562937" y="1760353"/>
                  </a:lnTo>
                  <a:lnTo>
                    <a:pt x="562857" y="1760053"/>
                  </a:lnTo>
                  <a:lnTo>
                    <a:pt x="562812" y="1759888"/>
                  </a:lnTo>
                  <a:lnTo>
                    <a:pt x="562714" y="1759605"/>
                  </a:lnTo>
                  <a:lnTo>
                    <a:pt x="562537" y="1759186"/>
                  </a:lnTo>
                  <a:lnTo>
                    <a:pt x="562408" y="1758899"/>
                  </a:lnTo>
                  <a:lnTo>
                    <a:pt x="562333" y="1758762"/>
                  </a:lnTo>
                  <a:lnTo>
                    <a:pt x="562246" y="1758630"/>
                  </a:lnTo>
                  <a:lnTo>
                    <a:pt x="562129" y="1758485"/>
                  </a:lnTo>
                  <a:lnTo>
                    <a:pt x="561989" y="1758352"/>
                  </a:lnTo>
                  <a:lnTo>
                    <a:pt x="561698" y="1758093"/>
                  </a:lnTo>
                  <a:lnTo>
                    <a:pt x="561566" y="1757956"/>
                  </a:lnTo>
                  <a:lnTo>
                    <a:pt x="561426" y="1757778"/>
                  </a:lnTo>
                  <a:lnTo>
                    <a:pt x="561298" y="1757591"/>
                  </a:lnTo>
                  <a:lnTo>
                    <a:pt x="561177" y="1757396"/>
                  </a:lnTo>
                  <a:lnTo>
                    <a:pt x="561052" y="1757204"/>
                  </a:lnTo>
                  <a:lnTo>
                    <a:pt x="560924" y="1757017"/>
                  </a:lnTo>
                  <a:lnTo>
                    <a:pt x="560599" y="1756566"/>
                  </a:lnTo>
                  <a:lnTo>
                    <a:pt x="560433" y="1756343"/>
                  </a:lnTo>
                  <a:lnTo>
                    <a:pt x="560263" y="1756124"/>
                  </a:lnTo>
                  <a:lnTo>
                    <a:pt x="560086" y="1755910"/>
                  </a:lnTo>
                  <a:lnTo>
                    <a:pt x="559885" y="1755692"/>
                  </a:lnTo>
                  <a:lnTo>
                    <a:pt x="559821" y="1755619"/>
                  </a:lnTo>
                  <a:lnTo>
                    <a:pt x="559793" y="1755580"/>
                  </a:lnTo>
                  <a:lnTo>
                    <a:pt x="559761" y="1755537"/>
                  </a:lnTo>
                  <a:lnTo>
                    <a:pt x="559663" y="1755350"/>
                  </a:lnTo>
                  <a:lnTo>
                    <a:pt x="559595" y="1755140"/>
                  </a:lnTo>
                  <a:lnTo>
                    <a:pt x="559474" y="1754708"/>
                  </a:lnTo>
                  <a:lnTo>
                    <a:pt x="559387" y="1754507"/>
                  </a:lnTo>
                  <a:lnTo>
                    <a:pt x="559198" y="1754215"/>
                  </a:lnTo>
                  <a:lnTo>
                    <a:pt x="558979" y="1753938"/>
                  </a:lnTo>
                  <a:lnTo>
                    <a:pt x="558733" y="1753678"/>
                  </a:lnTo>
                  <a:lnTo>
                    <a:pt x="558465" y="1753436"/>
                  </a:lnTo>
                  <a:lnTo>
                    <a:pt x="558190" y="1753227"/>
                  </a:lnTo>
                  <a:lnTo>
                    <a:pt x="557990" y="1753095"/>
                  </a:lnTo>
                  <a:lnTo>
                    <a:pt x="557786" y="1752981"/>
                  </a:lnTo>
                  <a:lnTo>
                    <a:pt x="557574" y="1752871"/>
                  </a:lnTo>
                  <a:lnTo>
                    <a:pt x="557359" y="1752771"/>
                  </a:lnTo>
                  <a:lnTo>
                    <a:pt x="557140" y="1752675"/>
                  </a:lnTo>
                  <a:lnTo>
                    <a:pt x="556936" y="1752593"/>
                  </a:lnTo>
                  <a:lnTo>
                    <a:pt x="556728" y="1752511"/>
                  </a:lnTo>
                  <a:lnTo>
                    <a:pt x="556520" y="1752439"/>
                  </a:lnTo>
                  <a:lnTo>
                    <a:pt x="556305" y="1752375"/>
                  </a:lnTo>
                  <a:lnTo>
                    <a:pt x="556094" y="1752329"/>
                  </a:lnTo>
                  <a:lnTo>
                    <a:pt x="555871" y="1752302"/>
                  </a:lnTo>
                  <a:lnTo>
                    <a:pt x="555648" y="1752297"/>
                  </a:lnTo>
                  <a:lnTo>
                    <a:pt x="555198" y="1752306"/>
                  </a:lnTo>
                  <a:lnTo>
                    <a:pt x="554220" y="1752302"/>
                  </a:lnTo>
                  <a:lnTo>
                    <a:pt x="553967" y="1752297"/>
                  </a:lnTo>
                  <a:lnTo>
                    <a:pt x="553499" y="1752279"/>
                  </a:lnTo>
                  <a:lnTo>
                    <a:pt x="553276" y="1752279"/>
                  </a:lnTo>
                  <a:lnTo>
                    <a:pt x="553057" y="1752275"/>
                  </a:lnTo>
                  <a:lnTo>
                    <a:pt x="552838" y="1752252"/>
                  </a:lnTo>
                  <a:lnTo>
                    <a:pt x="552630" y="1752202"/>
                  </a:lnTo>
                  <a:lnTo>
                    <a:pt x="552419" y="1752101"/>
                  </a:lnTo>
                  <a:lnTo>
                    <a:pt x="552219" y="1751969"/>
                  </a:lnTo>
                  <a:lnTo>
                    <a:pt x="552026" y="1751819"/>
                  </a:lnTo>
                  <a:lnTo>
                    <a:pt x="551826" y="1751673"/>
                  </a:lnTo>
                  <a:lnTo>
                    <a:pt x="551622" y="1751555"/>
                  </a:lnTo>
                  <a:lnTo>
                    <a:pt x="551399" y="1751454"/>
                  </a:lnTo>
                  <a:lnTo>
                    <a:pt x="551173" y="1751368"/>
                  </a:lnTo>
                  <a:lnTo>
                    <a:pt x="550942" y="1751295"/>
                  </a:lnTo>
                  <a:lnTo>
                    <a:pt x="550708" y="1751236"/>
                  </a:lnTo>
                  <a:lnTo>
                    <a:pt x="550474" y="1751204"/>
                  </a:lnTo>
                  <a:lnTo>
                    <a:pt x="550225" y="1751195"/>
                  </a:lnTo>
                  <a:lnTo>
                    <a:pt x="549972" y="1751208"/>
                  </a:lnTo>
                  <a:lnTo>
                    <a:pt x="549718" y="1751245"/>
                  </a:lnTo>
                  <a:lnTo>
                    <a:pt x="549216" y="1751345"/>
                  </a:lnTo>
                  <a:lnTo>
                    <a:pt x="548907" y="1751432"/>
                  </a:lnTo>
                  <a:lnTo>
                    <a:pt x="548302" y="1751678"/>
                  </a:lnTo>
                  <a:lnTo>
                    <a:pt x="548000" y="1751782"/>
                  </a:lnTo>
                  <a:lnTo>
                    <a:pt x="547690" y="1751846"/>
                  </a:lnTo>
                  <a:lnTo>
                    <a:pt x="547456" y="1751864"/>
                  </a:lnTo>
                  <a:lnTo>
                    <a:pt x="547218" y="1751864"/>
                  </a:lnTo>
                  <a:lnTo>
                    <a:pt x="546977" y="1751851"/>
                  </a:lnTo>
                  <a:lnTo>
                    <a:pt x="546505" y="1751796"/>
                  </a:lnTo>
                  <a:lnTo>
                    <a:pt x="546214" y="1751737"/>
                  </a:lnTo>
                  <a:lnTo>
                    <a:pt x="545923" y="1751659"/>
                  </a:lnTo>
                  <a:lnTo>
                    <a:pt x="545349" y="1751482"/>
                  </a:lnTo>
                  <a:lnTo>
                    <a:pt x="545058" y="1751404"/>
                  </a:lnTo>
                  <a:lnTo>
                    <a:pt x="544779" y="1751341"/>
                  </a:lnTo>
                  <a:lnTo>
                    <a:pt x="543929" y="1751176"/>
                  </a:lnTo>
                  <a:lnTo>
                    <a:pt x="543132" y="1750999"/>
                  </a:lnTo>
                  <a:lnTo>
                    <a:pt x="542618" y="1750871"/>
                  </a:lnTo>
                  <a:lnTo>
                    <a:pt x="542365" y="1750794"/>
                  </a:lnTo>
                  <a:lnTo>
                    <a:pt x="542071" y="1750694"/>
                  </a:lnTo>
                  <a:lnTo>
                    <a:pt x="541780" y="1750584"/>
                  </a:lnTo>
                  <a:lnTo>
                    <a:pt x="541206" y="1750338"/>
                  </a:lnTo>
                  <a:lnTo>
                    <a:pt x="540926" y="1750206"/>
                  </a:lnTo>
                  <a:lnTo>
                    <a:pt x="540692" y="1750088"/>
                  </a:lnTo>
                  <a:lnTo>
                    <a:pt x="540016" y="1749700"/>
                  </a:lnTo>
                  <a:lnTo>
                    <a:pt x="539782" y="1749586"/>
                  </a:lnTo>
                  <a:lnTo>
                    <a:pt x="539620" y="1749523"/>
                  </a:lnTo>
                  <a:lnTo>
                    <a:pt x="539125" y="1749345"/>
                  </a:lnTo>
                  <a:lnTo>
                    <a:pt x="538963" y="1749277"/>
                  </a:lnTo>
                  <a:lnTo>
                    <a:pt x="538615" y="1749103"/>
                  </a:lnTo>
                  <a:lnTo>
                    <a:pt x="538275" y="1748908"/>
                  </a:lnTo>
                  <a:lnTo>
                    <a:pt x="538113" y="1748798"/>
                  </a:lnTo>
                  <a:lnTo>
                    <a:pt x="538045" y="1748739"/>
                  </a:lnTo>
                  <a:lnTo>
                    <a:pt x="537969" y="1748680"/>
                  </a:lnTo>
                  <a:lnTo>
                    <a:pt x="537890" y="1748630"/>
                  </a:lnTo>
                  <a:lnTo>
                    <a:pt x="537807" y="1748584"/>
                  </a:lnTo>
                  <a:lnTo>
                    <a:pt x="537720" y="1748548"/>
                  </a:lnTo>
                  <a:lnTo>
                    <a:pt x="537569" y="1748502"/>
                  </a:lnTo>
                  <a:lnTo>
                    <a:pt x="537407" y="1748479"/>
                  </a:lnTo>
                  <a:lnTo>
                    <a:pt x="537325" y="1748477"/>
                  </a:lnTo>
                  <a:lnTo>
                    <a:pt x="537240" y="1748475"/>
                  </a:lnTo>
                  <a:lnTo>
                    <a:pt x="537074" y="1748493"/>
                  </a:lnTo>
                  <a:lnTo>
                    <a:pt x="536931" y="1748534"/>
                  </a:lnTo>
                  <a:lnTo>
                    <a:pt x="536832" y="1748580"/>
                  </a:lnTo>
                  <a:lnTo>
                    <a:pt x="536746" y="1748639"/>
                  </a:lnTo>
                  <a:lnTo>
                    <a:pt x="536659" y="1748707"/>
                  </a:lnTo>
                  <a:lnTo>
                    <a:pt x="536492" y="1748857"/>
                  </a:lnTo>
                  <a:lnTo>
                    <a:pt x="536402" y="1748976"/>
                  </a:lnTo>
                  <a:lnTo>
                    <a:pt x="536239" y="1749263"/>
                  </a:lnTo>
                  <a:lnTo>
                    <a:pt x="536156" y="1749377"/>
                  </a:lnTo>
                  <a:lnTo>
                    <a:pt x="536054" y="1749445"/>
                  </a:lnTo>
                  <a:lnTo>
                    <a:pt x="535926" y="1749427"/>
                  </a:lnTo>
                  <a:lnTo>
                    <a:pt x="535775" y="1749331"/>
                  </a:lnTo>
                  <a:lnTo>
                    <a:pt x="535613" y="1749208"/>
                  </a:lnTo>
                  <a:lnTo>
                    <a:pt x="535454" y="1749103"/>
                  </a:lnTo>
                  <a:lnTo>
                    <a:pt x="535303" y="1749067"/>
                  </a:lnTo>
                  <a:lnTo>
                    <a:pt x="535182" y="1749117"/>
                  </a:lnTo>
                  <a:lnTo>
                    <a:pt x="535061" y="1749217"/>
                  </a:lnTo>
                  <a:lnTo>
                    <a:pt x="534948" y="1749331"/>
                  </a:lnTo>
                  <a:lnTo>
                    <a:pt x="534827" y="1749432"/>
                  </a:lnTo>
                  <a:lnTo>
                    <a:pt x="534702" y="1749486"/>
                  </a:lnTo>
                  <a:lnTo>
                    <a:pt x="534536" y="1749463"/>
                  </a:lnTo>
                  <a:lnTo>
                    <a:pt x="534355" y="1749368"/>
                  </a:lnTo>
                  <a:lnTo>
                    <a:pt x="534170" y="1749231"/>
                  </a:lnTo>
                  <a:lnTo>
                    <a:pt x="533981" y="1749099"/>
                  </a:lnTo>
                  <a:lnTo>
                    <a:pt x="533788" y="1749008"/>
                  </a:lnTo>
                  <a:lnTo>
                    <a:pt x="533577" y="1748962"/>
                  </a:lnTo>
                  <a:lnTo>
                    <a:pt x="533362" y="1748944"/>
                  </a:lnTo>
                  <a:lnTo>
                    <a:pt x="532920" y="1748935"/>
                  </a:lnTo>
                  <a:lnTo>
                    <a:pt x="532701" y="1748921"/>
                  </a:lnTo>
                  <a:lnTo>
                    <a:pt x="531753" y="1748839"/>
                  </a:lnTo>
                  <a:lnTo>
                    <a:pt x="531435" y="1748803"/>
                  </a:lnTo>
                  <a:lnTo>
                    <a:pt x="530423" y="1748671"/>
                  </a:lnTo>
                  <a:lnTo>
                    <a:pt x="530080" y="1748611"/>
                  </a:lnTo>
                  <a:lnTo>
                    <a:pt x="529740" y="1748539"/>
                  </a:lnTo>
                  <a:lnTo>
                    <a:pt x="529411" y="1748434"/>
                  </a:lnTo>
                  <a:lnTo>
                    <a:pt x="529204" y="1748347"/>
                  </a:lnTo>
                  <a:lnTo>
                    <a:pt x="528996" y="1748252"/>
                  </a:lnTo>
                  <a:lnTo>
                    <a:pt x="528595" y="1748033"/>
                  </a:lnTo>
                  <a:lnTo>
                    <a:pt x="528214" y="1747810"/>
                  </a:lnTo>
                  <a:lnTo>
                    <a:pt x="527666" y="1747454"/>
                  </a:lnTo>
                  <a:lnTo>
                    <a:pt x="527485" y="1747340"/>
                  </a:lnTo>
                  <a:lnTo>
                    <a:pt x="527281" y="1747222"/>
                  </a:lnTo>
                  <a:lnTo>
                    <a:pt x="526869" y="1747003"/>
                  </a:lnTo>
                  <a:lnTo>
                    <a:pt x="526669" y="1746885"/>
                  </a:lnTo>
                  <a:lnTo>
                    <a:pt x="526473" y="1746757"/>
                  </a:lnTo>
                  <a:lnTo>
                    <a:pt x="526367" y="1746680"/>
                  </a:lnTo>
                  <a:lnTo>
                    <a:pt x="526163" y="1746507"/>
                  </a:lnTo>
                  <a:lnTo>
                    <a:pt x="526061" y="1746425"/>
                  </a:lnTo>
                  <a:lnTo>
                    <a:pt x="525952" y="1746352"/>
                  </a:lnTo>
                  <a:lnTo>
                    <a:pt x="525835" y="1746283"/>
                  </a:lnTo>
                  <a:lnTo>
                    <a:pt x="525585" y="1746165"/>
                  </a:lnTo>
                  <a:lnTo>
                    <a:pt x="525461" y="1746119"/>
                  </a:lnTo>
                  <a:lnTo>
                    <a:pt x="525147" y="1746024"/>
                  </a:lnTo>
                  <a:lnTo>
                    <a:pt x="524951" y="1745983"/>
                  </a:lnTo>
                  <a:lnTo>
                    <a:pt x="524758" y="1745955"/>
                  </a:lnTo>
                  <a:lnTo>
                    <a:pt x="524573" y="1745955"/>
                  </a:lnTo>
                  <a:lnTo>
                    <a:pt x="524407" y="1745992"/>
                  </a:lnTo>
                  <a:lnTo>
                    <a:pt x="524252" y="1746065"/>
                  </a:lnTo>
                  <a:lnTo>
                    <a:pt x="524173" y="1746110"/>
                  </a:lnTo>
                  <a:lnTo>
                    <a:pt x="524075" y="1746220"/>
                  </a:lnTo>
                  <a:lnTo>
                    <a:pt x="524143" y="1746242"/>
                  </a:lnTo>
                  <a:lnTo>
                    <a:pt x="524517" y="1746320"/>
                  </a:lnTo>
                  <a:lnTo>
                    <a:pt x="524690" y="1746361"/>
                  </a:lnTo>
                  <a:lnTo>
                    <a:pt x="524736" y="1746470"/>
                  </a:lnTo>
                  <a:lnTo>
                    <a:pt x="524664" y="1746543"/>
                  </a:lnTo>
                  <a:lnTo>
                    <a:pt x="524362" y="1746753"/>
                  </a:lnTo>
                  <a:lnTo>
                    <a:pt x="524120" y="1746944"/>
                  </a:lnTo>
                  <a:lnTo>
                    <a:pt x="523992" y="1747035"/>
                  </a:lnTo>
                  <a:lnTo>
                    <a:pt x="523863" y="1747103"/>
                  </a:lnTo>
                  <a:lnTo>
                    <a:pt x="523727" y="1747140"/>
                  </a:lnTo>
                  <a:lnTo>
                    <a:pt x="523561" y="1747122"/>
                  </a:lnTo>
                  <a:lnTo>
                    <a:pt x="523387" y="1747044"/>
                  </a:lnTo>
                  <a:lnTo>
                    <a:pt x="523210" y="1746935"/>
                  </a:lnTo>
                  <a:lnTo>
                    <a:pt x="523029" y="1746830"/>
                  </a:lnTo>
                  <a:lnTo>
                    <a:pt x="522843" y="1746762"/>
                  </a:lnTo>
                  <a:lnTo>
                    <a:pt x="522696" y="1746734"/>
                  </a:lnTo>
                  <a:lnTo>
                    <a:pt x="522545" y="1746716"/>
                  </a:lnTo>
                  <a:lnTo>
                    <a:pt x="522390" y="1746707"/>
                  </a:lnTo>
                  <a:lnTo>
                    <a:pt x="522239" y="1746707"/>
                  </a:lnTo>
                  <a:lnTo>
                    <a:pt x="522084" y="1746716"/>
                  </a:lnTo>
                  <a:lnTo>
                    <a:pt x="521926" y="1746739"/>
                  </a:lnTo>
                  <a:lnTo>
                    <a:pt x="521601" y="1746839"/>
                  </a:lnTo>
                  <a:lnTo>
                    <a:pt x="521442" y="1746871"/>
                  </a:lnTo>
                  <a:lnTo>
                    <a:pt x="521291" y="1746867"/>
                  </a:lnTo>
                  <a:lnTo>
                    <a:pt x="521129" y="1746789"/>
                  </a:lnTo>
                  <a:lnTo>
                    <a:pt x="520974" y="1746657"/>
                  </a:lnTo>
                  <a:lnTo>
                    <a:pt x="520676" y="1746343"/>
                  </a:lnTo>
                  <a:lnTo>
                    <a:pt x="520513" y="1746224"/>
                  </a:lnTo>
                  <a:lnTo>
                    <a:pt x="520298" y="1746124"/>
                  </a:lnTo>
                  <a:lnTo>
                    <a:pt x="520071" y="1746051"/>
                  </a:lnTo>
                  <a:lnTo>
                    <a:pt x="519837" y="1745992"/>
                  </a:lnTo>
                  <a:lnTo>
                    <a:pt x="519599" y="1745946"/>
                  </a:lnTo>
                  <a:lnTo>
                    <a:pt x="519365" y="1745905"/>
                  </a:lnTo>
                  <a:lnTo>
                    <a:pt x="519089" y="1745869"/>
                  </a:lnTo>
                  <a:lnTo>
                    <a:pt x="518814" y="1745846"/>
                  </a:lnTo>
                  <a:lnTo>
                    <a:pt x="518259" y="1745828"/>
                  </a:lnTo>
                  <a:lnTo>
                    <a:pt x="517979" y="1745814"/>
                  </a:lnTo>
                  <a:lnTo>
                    <a:pt x="516914" y="1745741"/>
                  </a:lnTo>
                  <a:lnTo>
                    <a:pt x="516555" y="1745714"/>
                  </a:lnTo>
                  <a:lnTo>
                    <a:pt x="516200" y="1745682"/>
                  </a:lnTo>
                  <a:lnTo>
                    <a:pt x="515407" y="1745609"/>
                  </a:lnTo>
                  <a:lnTo>
                    <a:pt x="515011" y="1745568"/>
                  </a:lnTo>
                  <a:lnTo>
                    <a:pt x="514618" y="1745518"/>
                  </a:lnTo>
                  <a:lnTo>
                    <a:pt x="513655" y="1745349"/>
                  </a:lnTo>
                  <a:lnTo>
                    <a:pt x="513368" y="1745290"/>
                  </a:lnTo>
                  <a:lnTo>
                    <a:pt x="513096" y="1745208"/>
                  </a:lnTo>
                  <a:lnTo>
                    <a:pt x="512847" y="1745094"/>
                  </a:lnTo>
                  <a:lnTo>
                    <a:pt x="512552" y="1744889"/>
                  </a:lnTo>
                  <a:lnTo>
                    <a:pt x="512276" y="1744630"/>
                  </a:lnTo>
                  <a:lnTo>
                    <a:pt x="512027" y="1744329"/>
                  </a:lnTo>
                  <a:lnTo>
                    <a:pt x="511823" y="1744010"/>
                  </a:lnTo>
                  <a:lnTo>
                    <a:pt x="511683" y="1743682"/>
                  </a:lnTo>
                  <a:lnTo>
                    <a:pt x="511615" y="1743404"/>
                  </a:lnTo>
                  <a:lnTo>
                    <a:pt x="511581" y="1743103"/>
                  </a:lnTo>
                  <a:lnTo>
                    <a:pt x="511581" y="1742798"/>
                  </a:lnTo>
                  <a:lnTo>
                    <a:pt x="511612" y="1742502"/>
                  </a:lnTo>
                  <a:lnTo>
                    <a:pt x="511680" y="1742224"/>
                  </a:lnTo>
                  <a:lnTo>
                    <a:pt x="511774" y="1741978"/>
                  </a:lnTo>
                  <a:lnTo>
                    <a:pt x="511902" y="1741736"/>
                  </a:lnTo>
                  <a:lnTo>
                    <a:pt x="512057" y="1741504"/>
                  </a:lnTo>
                  <a:lnTo>
                    <a:pt x="512235" y="1741295"/>
                  </a:lnTo>
                  <a:lnTo>
                    <a:pt x="512424" y="1741112"/>
                  </a:lnTo>
                  <a:lnTo>
                    <a:pt x="512571" y="1740989"/>
                  </a:lnTo>
                  <a:lnTo>
                    <a:pt x="512729" y="1740866"/>
                  </a:lnTo>
                  <a:lnTo>
                    <a:pt x="512896" y="1740757"/>
                  </a:lnTo>
                  <a:lnTo>
                    <a:pt x="513062" y="1740684"/>
                  </a:lnTo>
                  <a:lnTo>
                    <a:pt x="513224" y="1740661"/>
                  </a:lnTo>
                  <a:lnTo>
                    <a:pt x="513341" y="1740679"/>
                  </a:lnTo>
                  <a:lnTo>
                    <a:pt x="513466" y="1740711"/>
                  </a:lnTo>
                  <a:lnTo>
                    <a:pt x="513587" y="1740761"/>
                  </a:lnTo>
                  <a:lnTo>
                    <a:pt x="513696" y="1740825"/>
                  </a:lnTo>
                  <a:lnTo>
                    <a:pt x="513779" y="1740903"/>
                  </a:lnTo>
                  <a:lnTo>
                    <a:pt x="513825" y="1741035"/>
                  </a:lnTo>
                  <a:lnTo>
                    <a:pt x="513810" y="1741217"/>
                  </a:lnTo>
                  <a:lnTo>
                    <a:pt x="513772" y="1741418"/>
                  </a:lnTo>
                  <a:lnTo>
                    <a:pt x="513745" y="1741618"/>
                  </a:lnTo>
                  <a:lnTo>
                    <a:pt x="513764" y="1741796"/>
                  </a:lnTo>
                  <a:lnTo>
                    <a:pt x="513817" y="1741951"/>
                  </a:lnTo>
                  <a:lnTo>
                    <a:pt x="513889" y="1742106"/>
                  </a:lnTo>
                  <a:lnTo>
                    <a:pt x="513976" y="1742256"/>
                  </a:lnTo>
                  <a:lnTo>
                    <a:pt x="514074" y="1742370"/>
                  </a:lnTo>
                  <a:lnTo>
                    <a:pt x="514180" y="1742434"/>
                  </a:lnTo>
                  <a:lnTo>
                    <a:pt x="514289" y="1742397"/>
                  </a:lnTo>
                  <a:lnTo>
                    <a:pt x="514421" y="1742256"/>
                  </a:lnTo>
                  <a:lnTo>
                    <a:pt x="514731" y="1741855"/>
                  </a:lnTo>
                  <a:lnTo>
                    <a:pt x="514886" y="1741686"/>
                  </a:lnTo>
                  <a:lnTo>
                    <a:pt x="515109" y="1741490"/>
                  </a:lnTo>
                  <a:lnTo>
                    <a:pt x="515343" y="1741304"/>
                  </a:lnTo>
                  <a:lnTo>
                    <a:pt x="515585" y="1741126"/>
                  </a:lnTo>
                  <a:lnTo>
                    <a:pt x="515834" y="1740962"/>
                  </a:lnTo>
                  <a:lnTo>
                    <a:pt x="516087" y="1740812"/>
                  </a:lnTo>
                  <a:lnTo>
                    <a:pt x="516325" y="1740689"/>
                  </a:lnTo>
                  <a:lnTo>
                    <a:pt x="516567" y="1740570"/>
                  </a:lnTo>
                  <a:lnTo>
                    <a:pt x="516812" y="1740470"/>
                  </a:lnTo>
                  <a:lnTo>
                    <a:pt x="517065" y="1740388"/>
                  </a:lnTo>
                  <a:lnTo>
                    <a:pt x="517318" y="1740338"/>
                  </a:lnTo>
                  <a:lnTo>
                    <a:pt x="517507" y="1740333"/>
                  </a:lnTo>
                  <a:lnTo>
                    <a:pt x="517700" y="1740351"/>
                  </a:lnTo>
                  <a:lnTo>
                    <a:pt x="517896" y="1740383"/>
                  </a:lnTo>
                  <a:lnTo>
                    <a:pt x="518085" y="1740397"/>
                  </a:lnTo>
                  <a:lnTo>
                    <a:pt x="518274" y="1740388"/>
                  </a:lnTo>
                  <a:lnTo>
                    <a:pt x="518512" y="1740324"/>
                  </a:lnTo>
                  <a:lnTo>
                    <a:pt x="518746" y="1740224"/>
                  </a:lnTo>
                  <a:lnTo>
                    <a:pt x="518972" y="1740096"/>
                  </a:lnTo>
                  <a:lnTo>
                    <a:pt x="519191" y="1739955"/>
                  </a:lnTo>
                  <a:lnTo>
                    <a:pt x="519407" y="1739809"/>
                  </a:lnTo>
                  <a:lnTo>
                    <a:pt x="519546" y="1739709"/>
                  </a:lnTo>
                  <a:lnTo>
                    <a:pt x="519818" y="1739495"/>
                  </a:lnTo>
                  <a:lnTo>
                    <a:pt x="520075" y="1739263"/>
                  </a:lnTo>
                  <a:lnTo>
                    <a:pt x="520170" y="1739149"/>
                  </a:lnTo>
                  <a:lnTo>
                    <a:pt x="520343" y="1738907"/>
                  </a:lnTo>
                  <a:lnTo>
                    <a:pt x="520438" y="1738807"/>
                  </a:lnTo>
                  <a:lnTo>
                    <a:pt x="520547" y="1738739"/>
                  </a:lnTo>
                  <a:lnTo>
                    <a:pt x="520702" y="1738720"/>
                  </a:lnTo>
                  <a:lnTo>
                    <a:pt x="520887" y="1738761"/>
                  </a:lnTo>
                  <a:lnTo>
                    <a:pt x="521084" y="1738839"/>
                  </a:lnTo>
                  <a:lnTo>
                    <a:pt x="521280" y="1738930"/>
                  </a:lnTo>
                  <a:lnTo>
                    <a:pt x="521465" y="1739021"/>
                  </a:lnTo>
                  <a:lnTo>
                    <a:pt x="521590" y="1739089"/>
                  </a:lnTo>
                  <a:lnTo>
                    <a:pt x="521714" y="1739167"/>
                  </a:lnTo>
                  <a:lnTo>
                    <a:pt x="521956" y="1739326"/>
                  </a:lnTo>
                  <a:lnTo>
                    <a:pt x="522084" y="1739395"/>
                  </a:lnTo>
                  <a:lnTo>
                    <a:pt x="522228" y="1739459"/>
                  </a:lnTo>
                  <a:lnTo>
                    <a:pt x="522379" y="1739513"/>
                  </a:lnTo>
                  <a:lnTo>
                    <a:pt x="522685" y="1739604"/>
                  </a:lnTo>
                  <a:lnTo>
                    <a:pt x="522840" y="1739641"/>
                  </a:lnTo>
                  <a:lnTo>
                    <a:pt x="523025" y="1739677"/>
                  </a:lnTo>
                  <a:lnTo>
                    <a:pt x="523217" y="1739705"/>
                  </a:lnTo>
                  <a:lnTo>
                    <a:pt x="523791" y="1739759"/>
                  </a:lnTo>
                  <a:lnTo>
                    <a:pt x="523969" y="1739768"/>
                  </a:lnTo>
                  <a:lnTo>
                    <a:pt x="524146" y="1739782"/>
                  </a:lnTo>
                  <a:lnTo>
                    <a:pt x="524683" y="1739805"/>
                  </a:lnTo>
                  <a:lnTo>
                    <a:pt x="525276" y="1739841"/>
                  </a:lnTo>
                  <a:lnTo>
                    <a:pt x="525669" y="1739855"/>
                  </a:lnTo>
                  <a:lnTo>
                    <a:pt x="526012" y="1739887"/>
                  </a:lnTo>
                  <a:lnTo>
                    <a:pt x="526125" y="1739887"/>
                  </a:lnTo>
                  <a:lnTo>
                    <a:pt x="526231" y="1739869"/>
                  </a:lnTo>
                  <a:lnTo>
                    <a:pt x="526352" y="1739809"/>
                  </a:lnTo>
                  <a:lnTo>
                    <a:pt x="526462" y="1739718"/>
                  </a:lnTo>
                  <a:lnTo>
                    <a:pt x="526567" y="1739613"/>
                  </a:lnTo>
                  <a:lnTo>
                    <a:pt x="526681" y="1739518"/>
                  </a:lnTo>
                  <a:lnTo>
                    <a:pt x="526798" y="1739445"/>
                  </a:lnTo>
                  <a:lnTo>
                    <a:pt x="526919" y="1739408"/>
                  </a:lnTo>
                  <a:lnTo>
                    <a:pt x="527043" y="1739381"/>
                  </a:lnTo>
                  <a:lnTo>
                    <a:pt x="527172" y="1739363"/>
                  </a:lnTo>
                  <a:lnTo>
                    <a:pt x="527300" y="1739354"/>
                  </a:lnTo>
                  <a:lnTo>
                    <a:pt x="527428" y="1739358"/>
                  </a:lnTo>
                  <a:lnTo>
                    <a:pt x="527632" y="1739399"/>
                  </a:lnTo>
                  <a:lnTo>
                    <a:pt x="527833" y="1739490"/>
                  </a:lnTo>
                  <a:lnTo>
                    <a:pt x="528033" y="1739600"/>
                  </a:lnTo>
                  <a:lnTo>
                    <a:pt x="528233" y="1739700"/>
                  </a:lnTo>
                  <a:lnTo>
                    <a:pt x="528441" y="1739773"/>
                  </a:lnTo>
                  <a:lnTo>
                    <a:pt x="528610" y="1739805"/>
                  </a:lnTo>
                  <a:lnTo>
                    <a:pt x="528781" y="1739818"/>
                  </a:lnTo>
                  <a:lnTo>
                    <a:pt x="529128" y="1739837"/>
                  </a:lnTo>
                  <a:lnTo>
                    <a:pt x="529298" y="1739855"/>
                  </a:lnTo>
                  <a:lnTo>
                    <a:pt x="529747" y="1739932"/>
                  </a:lnTo>
                  <a:lnTo>
                    <a:pt x="529970" y="1739978"/>
                  </a:lnTo>
                  <a:lnTo>
                    <a:pt x="530193" y="1740019"/>
                  </a:lnTo>
                  <a:lnTo>
                    <a:pt x="530416" y="1740042"/>
                  </a:lnTo>
                  <a:lnTo>
                    <a:pt x="530718" y="1740042"/>
                  </a:lnTo>
                  <a:lnTo>
                    <a:pt x="531024" y="1740023"/>
                  </a:lnTo>
                  <a:lnTo>
                    <a:pt x="531330" y="1739987"/>
                  </a:lnTo>
                  <a:lnTo>
                    <a:pt x="531938" y="1739900"/>
                  </a:lnTo>
                  <a:lnTo>
                    <a:pt x="532391" y="1739864"/>
                  </a:lnTo>
                  <a:lnTo>
                    <a:pt x="532535" y="1739837"/>
                  </a:lnTo>
                  <a:lnTo>
                    <a:pt x="532663" y="1739782"/>
                  </a:lnTo>
                  <a:lnTo>
                    <a:pt x="532780" y="1739705"/>
                  </a:lnTo>
                  <a:lnTo>
                    <a:pt x="532897" y="1739609"/>
                  </a:lnTo>
                  <a:lnTo>
                    <a:pt x="532999" y="1739499"/>
                  </a:lnTo>
                  <a:lnTo>
                    <a:pt x="533082" y="1739381"/>
                  </a:lnTo>
                  <a:lnTo>
                    <a:pt x="533135" y="1739263"/>
                  </a:lnTo>
                  <a:lnTo>
                    <a:pt x="533143" y="1739162"/>
                  </a:lnTo>
                  <a:lnTo>
                    <a:pt x="533124" y="1739053"/>
                  </a:lnTo>
                  <a:lnTo>
                    <a:pt x="533097" y="1738944"/>
                  </a:lnTo>
                  <a:lnTo>
                    <a:pt x="533090" y="1738844"/>
                  </a:lnTo>
                  <a:lnTo>
                    <a:pt x="533109" y="1738761"/>
                  </a:lnTo>
                  <a:lnTo>
                    <a:pt x="533211" y="1738670"/>
                  </a:lnTo>
                  <a:lnTo>
                    <a:pt x="533275" y="1738629"/>
                  </a:lnTo>
                  <a:lnTo>
                    <a:pt x="533411" y="1738570"/>
                  </a:lnTo>
                  <a:lnTo>
                    <a:pt x="533509" y="1738534"/>
                  </a:lnTo>
                  <a:lnTo>
                    <a:pt x="533615" y="1738506"/>
                  </a:lnTo>
                  <a:lnTo>
                    <a:pt x="533724" y="1738488"/>
                  </a:lnTo>
                  <a:lnTo>
                    <a:pt x="533822" y="1738488"/>
                  </a:lnTo>
                  <a:lnTo>
                    <a:pt x="533905" y="1738511"/>
                  </a:lnTo>
                  <a:lnTo>
                    <a:pt x="533962" y="1738584"/>
                  </a:lnTo>
                  <a:lnTo>
                    <a:pt x="533996" y="1738698"/>
                  </a:lnTo>
                  <a:lnTo>
                    <a:pt x="534015" y="1738834"/>
                  </a:lnTo>
                  <a:lnTo>
                    <a:pt x="534045" y="1738966"/>
                  </a:lnTo>
                  <a:lnTo>
                    <a:pt x="534094" y="1739080"/>
                  </a:lnTo>
                  <a:lnTo>
                    <a:pt x="534223" y="1739194"/>
                  </a:lnTo>
                  <a:lnTo>
                    <a:pt x="534393" y="1739281"/>
                  </a:lnTo>
                  <a:lnTo>
                    <a:pt x="534789" y="1739417"/>
                  </a:lnTo>
                  <a:lnTo>
                    <a:pt x="534978" y="1739490"/>
                  </a:lnTo>
                  <a:lnTo>
                    <a:pt x="535182" y="1739600"/>
                  </a:lnTo>
                  <a:lnTo>
                    <a:pt x="535582" y="1739828"/>
                  </a:lnTo>
                  <a:lnTo>
                    <a:pt x="535782" y="1739937"/>
                  </a:lnTo>
                  <a:lnTo>
                    <a:pt x="535990" y="1740042"/>
                  </a:lnTo>
                  <a:lnTo>
                    <a:pt x="536217" y="1740137"/>
                  </a:lnTo>
                  <a:lnTo>
                    <a:pt x="536908" y="1740397"/>
                  </a:lnTo>
                  <a:lnTo>
                    <a:pt x="537138" y="1740493"/>
                  </a:lnTo>
                  <a:lnTo>
                    <a:pt x="537335" y="1740579"/>
                  </a:lnTo>
                  <a:lnTo>
                    <a:pt x="537728" y="1740771"/>
                  </a:lnTo>
                  <a:lnTo>
                    <a:pt x="538117" y="1740971"/>
                  </a:lnTo>
                  <a:lnTo>
                    <a:pt x="538302" y="1741071"/>
                  </a:lnTo>
                  <a:lnTo>
                    <a:pt x="538664" y="1741290"/>
                  </a:lnTo>
                  <a:lnTo>
                    <a:pt x="538845" y="1741390"/>
                  </a:lnTo>
                  <a:lnTo>
                    <a:pt x="539030" y="1741486"/>
                  </a:lnTo>
                  <a:lnTo>
                    <a:pt x="539250" y="1741577"/>
                  </a:lnTo>
                  <a:lnTo>
                    <a:pt x="539469" y="1741664"/>
                  </a:lnTo>
                  <a:lnTo>
                    <a:pt x="539691" y="1741746"/>
                  </a:lnTo>
                  <a:lnTo>
                    <a:pt x="539918" y="1741814"/>
                  </a:lnTo>
                  <a:lnTo>
                    <a:pt x="540145" y="1741869"/>
                  </a:lnTo>
                  <a:lnTo>
                    <a:pt x="540352" y="1741910"/>
                  </a:lnTo>
                  <a:lnTo>
                    <a:pt x="540564" y="1741941"/>
                  </a:lnTo>
                  <a:lnTo>
                    <a:pt x="540775" y="1741964"/>
                  </a:lnTo>
                  <a:lnTo>
                    <a:pt x="540987" y="1741982"/>
                  </a:lnTo>
                  <a:lnTo>
                    <a:pt x="541342" y="1741987"/>
                  </a:lnTo>
                  <a:lnTo>
                    <a:pt x="541633" y="1741996"/>
                  </a:lnTo>
                  <a:lnTo>
                    <a:pt x="541920" y="1742014"/>
                  </a:lnTo>
                  <a:lnTo>
                    <a:pt x="542067" y="1742033"/>
                  </a:lnTo>
                  <a:lnTo>
                    <a:pt x="542362" y="1742083"/>
                  </a:lnTo>
                  <a:lnTo>
                    <a:pt x="542509" y="1742096"/>
                  </a:lnTo>
                  <a:lnTo>
                    <a:pt x="542652" y="1742087"/>
                  </a:lnTo>
                  <a:lnTo>
                    <a:pt x="542819" y="1742051"/>
                  </a:lnTo>
                  <a:lnTo>
                    <a:pt x="542985" y="1741992"/>
                  </a:lnTo>
                  <a:lnTo>
                    <a:pt x="543143" y="1741914"/>
                  </a:lnTo>
                  <a:lnTo>
                    <a:pt x="543294" y="1741823"/>
                  </a:lnTo>
                  <a:lnTo>
                    <a:pt x="543430" y="1741718"/>
                  </a:lnTo>
                  <a:lnTo>
                    <a:pt x="543510" y="1741673"/>
                  </a:lnTo>
                  <a:lnTo>
                    <a:pt x="543585" y="1741623"/>
                  </a:lnTo>
                  <a:lnTo>
                    <a:pt x="543661" y="1741563"/>
                  </a:lnTo>
                  <a:lnTo>
                    <a:pt x="543732" y="1741500"/>
                  </a:lnTo>
                  <a:lnTo>
                    <a:pt x="543834" y="1741372"/>
                  </a:lnTo>
                  <a:lnTo>
                    <a:pt x="543899" y="1741231"/>
                  </a:lnTo>
                  <a:lnTo>
                    <a:pt x="543982" y="1741131"/>
                  </a:lnTo>
                  <a:lnTo>
                    <a:pt x="544057" y="1741117"/>
                  </a:lnTo>
                  <a:lnTo>
                    <a:pt x="544144" y="1741135"/>
                  </a:lnTo>
                  <a:lnTo>
                    <a:pt x="544344" y="1741222"/>
                  </a:lnTo>
                  <a:lnTo>
                    <a:pt x="544439" y="1741258"/>
                  </a:lnTo>
                  <a:lnTo>
                    <a:pt x="544616" y="1741340"/>
                  </a:lnTo>
                  <a:lnTo>
                    <a:pt x="544782" y="1741436"/>
                  </a:lnTo>
                  <a:lnTo>
                    <a:pt x="545115" y="1741641"/>
                  </a:lnTo>
                  <a:lnTo>
                    <a:pt x="545285" y="1741736"/>
                  </a:lnTo>
                  <a:lnTo>
                    <a:pt x="545541" y="1741850"/>
                  </a:lnTo>
                  <a:lnTo>
                    <a:pt x="545802" y="1741955"/>
                  </a:lnTo>
                  <a:lnTo>
                    <a:pt x="546331" y="1742147"/>
                  </a:lnTo>
                  <a:lnTo>
                    <a:pt x="546591" y="1742251"/>
                  </a:lnTo>
                  <a:lnTo>
                    <a:pt x="546867" y="1742370"/>
                  </a:lnTo>
                  <a:lnTo>
                    <a:pt x="547407" y="1742625"/>
                  </a:lnTo>
                  <a:lnTo>
                    <a:pt x="547679" y="1742748"/>
                  </a:lnTo>
                  <a:lnTo>
                    <a:pt x="548476" y="1743053"/>
                  </a:lnTo>
                  <a:lnTo>
                    <a:pt x="548737" y="1743140"/>
                  </a:lnTo>
                  <a:lnTo>
                    <a:pt x="549001" y="1743208"/>
                  </a:lnTo>
                  <a:lnTo>
                    <a:pt x="549265" y="1743249"/>
                  </a:lnTo>
                  <a:lnTo>
                    <a:pt x="549499" y="1743263"/>
                  </a:lnTo>
                  <a:lnTo>
                    <a:pt x="549734" y="1743258"/>
                  </a:lnTo>
                  <a:lnTo>
                    <a:pt x="549972" y="1743235"/>
                  </a:lnTo>
                  <a:lnTo>
                    <a:pt x="550202" y="1743199"/>
                  </a:lnTo>
                  <a:lnTo>
                    <a:pt x="550429" y="1743149"/>
                  </a:lnTo>
                  <a:lnTo>
                    <a:pt x="550644" y="1743080"/>
                  </a:lnTo>
                  <a:lnTo>
                    <a:pt x="550852" y="1742994"/>
                  </a:lnTo>
                  <a:lnTo>
                    <a:pt x="551055" y="1742894"/>
                  </a:lnTo>
                  <a:lnTo>
                    <a:pt x="551252" y="1742789"/>
                  </a:lnTo>
                  <a:lnTo>
                    <a:pt x="551739" y="1742502"/>
                  </a:lnTo>
                  <a:lnTo>
                    <a:pt x="551879" y="1742411"/>
                  </a:lnTo>
                  <a:lnTo>
                    <a:pt x="552011" y="1742306"/>
                  </a:lnTo>
                  <a:lnTo>
                    <a:pt x="552128" y="1742197"/>
                  </a:lnTo>
                  <a:lnTo>
                    <a:pt x="552234" y="1742051"/>
                  </a:lnTo>
                  <a:lnTo>
                    <a:pt x="552328" y="1741900"/>
                  </a:lnTo>
                  <a:lnTo>
                    <a:pt x="552381" y="1741832"/>
                  </a:lnTo>
                  <a:lnTo>
                    <a:pt x="552517" y="1741627"/>
                  </a:lnTo>
                  <a:lnTo>
                    <a:pt x="552593" y="1741527"/>
                  </a:lnTo>
                  <a:lnTo>
                    <a:pt x="552668" y="1741449"/>
                  </a:lnTo>
                  <a:lnTo>
                    <a:pt x="552755" y="1741408"/>
                  </a:lnTo>
                  <a:lnTo>
                    <a:pt x="552834" y="1741404"/>
                  </a:lnTo>
                  <a:lnTo>
                    <a:pt x="552921" y="1741427"/>
                  </a:lnTo>
                  <a:lnTo>
                    <a:pt x="553008" y="1741459"/>
                  </a:lnTo>
                  <a:lnTo>
                    <a:pt x="553178" y="1741536"/>
                  </a:lnTo>
                  <a:lnTo>
                    <a:pt x="553367" y="1741627"/>
                  </a:lnTo>
                  <a:lnTo>
                    <a:pt x="553548" y="1741732"/>
                  </a:lnTo>
                  <a:lnTo>
                    <a:pt x="553907" y="1741969"/>
                  </a:lnTo>
                  <a:lnTo>
                    <a:pt x="554088" y="1742074"/>
                  </a:lnTo>
                  <a:lnTo>
                    <a:pt x="554307" y="1742192"/>
                  </a:lnTo>
                  <a:lnTo>
                    <a:pt x="554526" y="1742301"/>
                  </a:lnTo>
                  <a:lnTo>
                    <a:pt x="554749" y="1742406"/>
                  </a:lnTo>
                  <a:lnTo>
                    <a:pt x="554980" y="1742502"/>
                  </a:lnTo>
                  <a:lnTo>
                    <a:pt x="555210" y="1742588"/>
                  </a:lnTo>
                  <a:lnTo>
                    <a:pt x="555467" y="1742666"/>
                  </a:lnTo>
                  <a:lnTo>
                    <a:pt x="555727" y="1742734"/>
                  </a:lnTo>
                  <a:lnTo>
                    <a:pt x="555992" y="1742789"/>
                  </a:lnTo>
                  <a:lnTo>
                    <a:pt x="556260" y="1742821"/>
                  </a:lnTo>
                  <a:lnTo>
                    <a:pt x="556520" y="1742825"/>
                  </a:lnTo>
                  <a:lnTo>
                    <a:pt x="556754" y="1742798"/>
                  </a:lnTo>
                  <a:lnTo>
                    <a:pt x="556989" y="1742748"/>
                  </a:lnTo>
                  <a:lnTo>
                    <a:pt x="557223" y="1742684"/>
                  </a:lnTo>
                  <a:lnTo>
                    <a:pt x="557687" y="1742538"/>
                  </a:lnTo>
                  <a:lnTo>
                    <a:pt x="558065" y="1742429"/>
                  </a:lnTo>
                  <a:lnTo>
                    <a:pt x="558254" y="1742370"/>
                  </a:lnTo>
                  <a:lnTo>
                    <a:pt x="558435" y="1742301"/>
                  </a:lnTo>
                  <a:lnTo>
                    <a:pt x="558609" y="1742215"/>
                  </a:lnTo>
                  <a:lnTo>
                    <a:pt x="558726" y="1742147"/>
                  </a:lnTo>
                  <a:lnTo>
                    <a:pt x="558839" y="1742069"/>
                  </a:lnTo>
                  <a:lnTo>
                    <a:pt x="558949" y="1741992"/>
                  </a:lnTo>
                  <a:lnTo>
                    <a:pt x="559168" y="1741828"/>
                  </a:lnTo>
                  <a:lnTo>
                    <a:pt x="559440" y="1741604"/>
                  </a:lnTo>
                  <a:lnTo>
                    <a:pt x="559534" y="1741541"/>
                  </a:lnTo>
                  <a:lnTo>
                    <a:pt x="559697" y="1741481"/>
                  </a:lnTo>
                  <a:lnTo>
                    <a:pt x="559833" y="1741463"/>
                  </a:lnTo>
                  <a:lnTo>
                    <a:pt x="559969" y="1741472"/>
                  </a:lnTo>
                  <a:lnTo>
                    <a:pt x="560082" y="1741522"/>
                  </a:lnTo>
                  <a:lnTo>
                    <a:pt x="560188" y="1741609"/>
                  </a:lnTo>
                  <a:lnTo>
                    <a:pt x="560399" y="1741823"/>
                  </a:lnTo>
                  <a:lnTo>
                    <a:pt x="560500" y="1741905"/>
                  </a:lnTo>
                  <a:lnTo>
                    <a:pt x="560512" y="1741914"/>
                  </a:lnTo>
                  <a:lnTo>
                    <a:pt x="560656" y="1741996"/>
                  </a:lnTo>
                  <a:lnTo>
                    <a:pt x="560803" y="1742069"/>
                  </a:lnTo>
                  <a:lnTo>
                    <a:pt x="560954" y="1742133"/>
                  </a:lnTo>
                  <a:lnTo>
                    <a:pt x="561113" y="1742188"/>
                  </a:lnTo>
                  <a:lnTo>
                    <a:pt x="561271" y="1742233"/>
                  </a:lnTo>
                  <a:lnTo>
                    <a:pt x="561494" y="1742265"/>
                  </a:lnTo>
                  <a:lnTo>
                    <a:pt x="561721" y="1742342"/>
                  </a:lnTo>
                  <a:lnTo>
                    <a:pt x="562170" y="1742543"/>
                  </a:lnTo>
                  <a:lnTo>
                    <a:pt x="562401" y="1742616"/>
                  </a:lnTo>
                  <a:lnTo>
                    <a:pt x="562676" y="1742675"/>
                  </a:lnTo>
                  <a:lnTo>
                    <a:pt x="562956" y="1742716"/>
                  </a:lnTo>
                  <a:lnTo>
                    <a:pt x="563239" y="1742752"/>
                  </a:lnTo>
                  <a:lnTo>
                    <a:pt x="563526" y="1742771"/>
                  </a:lnTo>
                  <a:lnTo>
                    <a:pt x="563806" y="1742780"/>
                  </a:lnTo>
                  <a:lnTo>
                    <a:pt x="564720" y="1742534"/>
                  </a:lnTo>
                  <a:lnTo>
                    <a:pt x="565822" y="1742424"/>
                  </a:lnTo>
                  <a:lnTo>
                    <a:pt x="566540" y="1742238"/>
                  </a:lnTo>
                  <a:lnTo>
                    <a:pt x="567514" y="1742256"/>
                  </a:lnTo>
                  <a:lnTo>
                    <a:pt x="568353" y="1742529"/>
                  </a:lnTo>
                  <a:lnTo>
                    <a:pt x="569701" y="1743208"/>
                  </a:lnTo>
                  <a:lnTo>
                    <a:pt x="569977" y="1743254"/>
                  </a:lnTo>
                  <a:lnTo>
                    <a:pt x="570253" y="1743290"/>
                  </a:lnTo>
                  <a:lnTo>
                    <a:pt x="570532" y="1743308"/>
                  </a:lnTo>
                  <a:lnTo>
                    <a:pt x="570808" y="1743317"/>
                  </a:lnTo>
                  <a:lnTo>
                    <a:pt x="571083" y="1743313"/>
                  </a:lnTo>
                  <a:lnTo>
                    <a:pt x="571389" y="1743295"/>
                  </a:lnTo>
                  <a:lnTo>
                    <a:pt x="571691" y="1743263"/>
                  </a:lnTo>
                  <a:lnTo>
                    <a:pt x="571994" y="1743213"/>
                  </a:lnTo>
                  <a:lnTo>
                    <a:pt x="572288" y="1743144"/>
                  </a:lnTo>
                  <a:lnTo>
                    <a:pt x="572575" y="1743053"/>
                  </a:lnTo>
                  <a:lnTo>
                    <a:pt x="572722" y="1742989"/>
                  </a:lnTo>
                  <a:lnTo>
                    <a:pt x="573002" y="1742830"/>
                  </a:lnTo>
                  <a:lnTo>
                    <a:pt x="573145" y="1742757"/>
                  </a:lnTo>
                  <a:lnTo>
                    <a:pt x="573289" y="1742711"/>
                  </a:lnTo>
                  <a:lnTo>
                    <a:pt x="573531" y="1742693"/>
                  </a:lnTo>
                  <a:lnTo>
                    <a:pt x="573784" y="1742730"/>
                  </a:lnTo>
                  <a:lnTo>
                    <a:pt x="574044" y="1742798"/>
                  </a:lnTo>
                  <a:lnTo>
                    <a:pt x="574305" y="1742880"/>
                  </a:lnTo>
                  <a:lnTo>
                    <a:pt x="574562" y="1742944"/>
                  </a:lnTo>
                  <a:lnTo>
                    <a:pt x="575162" y="1743062"/>
                  </a:lnTo>
                  <a:lnTo>
                    <a:pt x="575359" y="1743112"/>
                  </a:lnTo>
                  <a:lnTo>
                    <a:pt x="575547" y="1743176"/>
                  </a:lnTo>
                  <a:lnTo>
                    <a:pt x="575695" y="1743240"/>
                  </a:lnTo>
                  <a:lnTo>
                    <a:pt x="575834" y="1743313"/>
                  </a:lnTo>
                  <a:lnTo>
                    <a:pt x="576416" y="1743641"/>
                  </a:lnTo>
                  <a:lnTo>
                    <a:pt x="576748" y="1743850"/>
                  </a:lnTo>
                  <a:lnTo>
                    <a:pt x="576918" y="1743932"/>
                  </a:lnTo>
                  <a:lnTo>
                    <a:pt x="577092" y="1743987"/>
                  </a:lnTo>
                  <a:lnTo>
                    <a:pt x="577323" y="1743992"/>
                  </a:lnTo>
                  <a:lnTo>
                    <a:pt x="577564" y="1743942"/>
                  </a:lnTo>
                  <a:lnTo>
                    <a:pt x="578055" y="1743782"/>
                  </a:lnTo>
                  <a:lnTo>
                    <a:pt x="578301" y="1743723"/>
                  </a:lnTo>
                  <a:lnTo>
                    <a:pt x="578558" y="1743691"/>
                  </a:lnTo>
                  <a:lnTo>
                    <a:pt x="578810" y="1743668"/>
                  </a:lnTo>
                  <a:lnTo>
                    <a:pt x="579067" y="1743650"/>
                  </a:lnTo>
                  <a:lnTo>
                    <a:pt x="579577" y="1743604"/>
                  </a:lnTo>
                  <a:lnTo>
                    <a:pt x="579766" y="1743582"/>
                  </a:lnTo>
                  <a:lnTo>
                    <a:pt x="580136" y="1743545"/>
                  </a:lnTo>
                  <a:lnTo>
                    <a:pt x="580321" y="1743518"/>
                  </a:lnTo>
                  <a:lnTo>
                    <a:pt x="580502" y="1743477"/>
                  </a:lnTo>
                  <a:lnTo>
                    <a:pt x="580589" y="1743450"/>
                  </a:lnTo>
                  <a:lnTo>
                    <a:pt x="580759" y="1743386"/>
                  </a:lnTo>
                  <a:lnTo>
                    <a:pt x="580842" y="1743358"/>
                  </a:lnTo>
                  <a:lnTo>
                    <a:pt x="580929" y="1743345"/>
                  </a:lnTo>
                  <a:lnTo>
                    <a:pt x="581118" y="1743381"/>
                  </a:lnTo>
                  <a:lnTo>
                    <a:pt x="581307" y="1743495"/>
                  </a:lnTo>
                  <a:lnTo>
                    <a:pt x="581503" y="1743655"/>
                  </a:lnTo>
                  <a:lnTo>
                    <a:pt x="581703" y="1743809"/>
                  </a:lnTo>
                  <a:lnTo>
                    <a:pt x="581911" y="1743928"/>
                  </a:lnTo>
                  <a:lnTo>
                    <a:pt x="582153" y="1744019"/>
                  </a:lnTo>
                  <a:lnTo>
                    <a:pt x="582406" y="1744087"/>
                  </a:lnTo>
                  <a:lnTo>
                    <a:pt x="582663" y="1744142"/>
                  </a:lnTo>
                  <a:lnTo>
                    <a:pt x="583180" y="1744238"/>
                  </a:lnTo>
                  <a:lnTo>
                    <a:pt x="583490" y="1744288"/>
                  </a:lnTo>
                  <a:lnTo>
                    <a:pt x="583800" y="1744324"/>
                  </a:lnTo>
                  <a:lnTo>
                    <a:pt x="584423" y="1744383"/>
                  </a:lnTo>
                  <a:lnTo>
                    <a:pt x="585046" y="1744429"/>
                  </a:lnTo>
                  <a:lnTo>
                    <a:pt x="585673" y="1744461"/>
                  </a:lnTo>
                  <a:lnTo>
                    <a:pt x="585986" y="1744456"/>
                  </a:lnTo>
                  <a:lnTo>
                    <a:pt x="586292" y="1744434"/>
                  </a:lnTo>
                  <a:lnTo>
                    <a:pt x="586523" y="1744397"/>
                  </a:lnTo>
                  <a:lnTo>
                    <a:pt x="586749" y="1744342"/>
                  </a:lnTo>
                  <a:lnTo>
                    <a:pt x="587206" y="1744224"/>
                  </a:lnTo>
                  <a:lnTo>
                    <a:pt x="587984" y="1744033"/>
                  </a:lnTo>
                  <a:lnTo>
                    <a:pt x="588169" y="1743996"/>
                  </a:lnTo>
                  <a:lnTo>
                    <a:pt x="588358" y="1743973"/>
                  </a:lnTo>
                  <a:lnTo>
                    <a:pt x="588732" y="1743978"/>
                  </a:lnTo>
                  <a:lnTo>
                    <a:pt x="589110" y="1744042"/>
                  </a:lnTo>
                  <a:lnTo>
                    <a:pt x="589880" y="1744224"/>
                  </a:lnTo>
                  <a:lnTo>
                    <a:pt x="590261" y="1744288"/>
                  </a:lnTo>
                  <a:lnTo>
                    <a:pt x="590828" y="1744352"/>
                  </a:lnTo>
                  <a:lnTo>
                    <a:pt x="591111" y="1744374"/>
                  </a:lnTo>
                  <a:lnTo>
                    <a:pt x="591394" y="1744388"/>
                  </a:lnTo>
                  <a:lnTo>
                    <a:pt x="591678" y="1744383"/>
                  </a:lnTo>
                  <a:lnTo>
                    <a:pt x="591980" y="1744361"/>
                  </a:lnTo>
                  <a:lnTo>
                    <a:pt x="592278" y="1744315"/>
                  </a:lnTo>
                  <a:lnTo>
                    <a:pt x="592577" y="1744260"/>
                  </a:lnTo>
                  <a:lnTo>
                    <a:pt x="592875" y="1744197"/>
                  </a:lnTo>
                  <a:lnTo>
                    <a:pt x="593170" y="1744128"/>
                  </a:lnTo>
                  <a:lnTo>
                    <a:pt x="593441" y="1744051"/>
                  </a:lnTo>
                  <a:lnTo>
                    <a:pt x="593982" y="1743873"/>
                  </a:lnTo>
                  <a:lnTo>
                    <a:pt x="594250" y="1743791"/>
                  </a:lnTo>
                  <a:lnTo>
                    <a:pt x="594522" y="1743723"/>
                  </a:lnTo>
                  <a:lnTo>
                    <a:pt x="594748" y="1743682"/>
                  </a:lnTo>
                  <a:lnTo>
                    <a:pt x="595201" y="1743623"/>
                  </a:lnTo>
                  <a:lnTo>
                    <a:pt x="595658" y="1743600"/>
                  </a:lnTo>
                  <a:lnTo>
                    <a:pt x="596013" y="1743636"/>
                  </a:lnTo>
                  <a:lnTo>
                    <a:pt x="596365" y="1743723"/>
                  </a:lnTo>
                  <a:lnTo>
                    <a:pt x="596720" y="1743819"/>
                  </a:lnTo>
                  <a:lnTo>
                    <a:pt x="597075" y="1743896"/>
                  </a:lnTo>
                  <a:lnTo>
                    <a:pt x="597422" y="1743919"/>
                  </a:lnTo>
                  <a:lnTo>
                    <a:pt x="597637" y="1743896"/>
                  </a:lnTo>
                  <a:lnTo>
                    <a:pt x="597849" y="1743860"/>
                  </a:lnTo>
                  <a:lnTo>
                    <a:pt x="598064" y="1743814"/>
                  </a:lnTo>
                  <a:lnTo>
                    <a:pt x="598276" y="1743764"/>
                  </a:lnTo>
                  <a:lnTo>
                    <a:pt x="598491" y="1743723"/>
                  </a:lnTo>
                  <a:lnTo>
                    <a:pt x="598744" y="1743682"/>
                  </a:lnTo>
                  <a:lnTo>
                    <a:pt x="599001" y="1743645"/>
                  </a:lnTo>
                  <a:lnTo>
                    <a:pt x="599258" y="1743614"/>
                  </a:lnTo>
                  <a:lnTo>
                    <a:pt x="599768" y="1743532"/>
                  </a:lnTo>
                  <a:lnTo>
                    <a:pt x="600255" y="1743445"/>
                  </a:lnTo>
                  <a:lnTo>
                    <a:pt x="600500" y="1743395"/>
                  </a:lnTo>
                  <a:lnTo>
                    <a:pt x="600738" y="1743340"/>
                  </a:lnTo>
                  <a:lnTo>
                    <a:pt x="600976" y="1743267"/>
                  </a:lnTo>
                  <a:lnTo>
                    <a:pt x="601195" y="1743181"/>
                  </a:lnTo>
                  <a:lnTo>
                    <a:pt x="601614" y="1742957"/>
                  </a:lnTo>
                  <a:lnTo>
                    <a:pt x="601826" y="1742857"/>
                  </a:lnTo>
                  <a:lnTo>
                    <a:pt x="602049" y="1742789"/>
                  </a:lnTo>
                  <a:lnTo>
                    <a:pt x="602294" y="1742757"/>
                  </a:lnTo>
                  <a:lnTo>
                    <a:pt x="602547" y="1742752"/>
                  </a:lnTo>
                  <a:lnTo>
                    <a:pt x="602808" y="1742771"/>
                  </a:lnTo>
                  <a:lnTo>
                    <a:pt x="603065" y="1742793"/>
                  </a:lnTo>
                  <a:lnTo>
                    <a:pt x="603590" y="1742830"/>
                  </a:lnTo>
                  <a:lnTo>
                    <a:pt x="604130" y="1742894"/>
                  </a:lnTo>
                  <a:lnTo>
                    <a:pt x="604398" y="1742912"/>
                  </a:lnTo>
                  <a:lnTo>
                    <a:pt x="604666" y="1742907"/>
                  </a:lnTo>
                  <a:lnTo>
                    <a:pt x="604881" y="1742885"/>
                  </a:lnTo>
                  <a:lnTo>
                    <a:pt x="605096" y="1742853"/>
                  </a:lnTo>
                  <a:lnTo>
                    <a:pt x="605519" y="1742762"/>
                  </a:lnTo>
                  <a:lnTo>
                    <a:pt x="605965" y="1742657"/>
                  </a:lnTo>
                  <a:lnTo>
                    <a:pt x="606199" y="1742607"/>
                  </a:lnTo>
                  <a:lnTo>
                    <a:pt x="606429" y="1742543"/>
                  </a:lnTo>
                  <a:lnTo>
                    <a:pt x="606656" y="1742470"/>
                  </a:lnTo>
                  <a:lnTo>
                    <a:pt x="606871" y="1742374"/>
                  </a:lnTo>
                  <a:lnTo>
                    <a:pt x="607023" y="1742297"/>
                  </a:lnTo>
                  <a:lnTo>
                    <a:pt x="607174" y="1742206"/>
                  </a:lnTo>
                  <a:lnTo>
                    <a:pt x="607317" y="1742106"/>
                  </a:lnTo>
                  <a:lnTo>
                    <a:pt x="607457" y="1742001"/>
                  </a:lnTo>
                  <a:lnTo>
                    <a:pt x="607589" y="1741891"/>
                  </a:lnTo>
                  <a:lnTo>
                    <a:pt x="607702" y="1741782"/>
                  </a:lnTo>
                  <a:lnTo>
                    <a:pt x="607812" y="1741668"/>
                  </a:lnTo>
                  <a:lnTo>
                    <a:pt x="607914" y="1741545"/>
                  </a:lnTo>
                  <a:lnTo>
                    <a:pt x="608012" y="1741418"/>
                  </a:lnTo>
                  <a:lnTo>
                    <a:pt x="608099" y="1741290"/>
                  </a:lnTo>
                  <a:lnTo>
                    <a:pt x="608424" y="1741149"/>
                  </a:lnTo>
                  <a:lnTo>
                    <a:pt x="608586" y="1741085"/>
                  </a:lnTo>
                  <a:lnTo>
                    <a:pt x="608752" y="1741026"/>
                  </a:lnTo>
                  <a:lnTo>
                    <a:pt x="608918" y="1740971"/>
                  </a:lnTo>
                  <a:lnTo>
                    <a:pt x="609270" y="1740889"/>
                  </a:lnTo>
                  <a:lnTo>
                    <a:pt x="609628" y="1740848"/>
                  </a:lnTo>
                  <a:lnTo>
                    <a:pt x="610357" y="1740784"/>
                  </a:lnTo>
                  <a:lnTo>
                    <a:pt x="610712" y="1740720"/>
                  </a:lnTo>
                  <a:lnTo>
                    <a:pt x="610928" y="1740666"/>
                  </a:lnTo>
                  <a:lnTo>
                    <a:pt x="611143" y="1740602"/>
                  </a:lnTo>
                  <a:lnTo>
                    <a:pt x="611566" y="1740465"/>
                  </a:lnTo>
                  <a:lnTo>
                    <a:pt x="611781" y="1740402"/>
                  </a:lnTo>
                  <a:lnTo>
                    <a:pt x="612276" y="1740274"/>
                  </a:lnTo>
                  <a:lnTo>
                    <a:pt x="612525" y="1740215"/>
                  </a:lnTo>
                  <a:lnTo>
                    <a:pt x="613383" y="1739992"/>
                  </a:lnTo>
                  <a:lnTo>
                    <a:pt x="614108" y="1739791"/>
                  </a:lnTo>
                  <a:lnTo>
                    <a:pt x="614463" y="1739682"/>
                  </a:lnTo>
                  <a:lnTo>
                    <a:pt x="614818" y="1739559"/>
                  </a:lnTo>
                  <a:lnTo>
                    <a:pt x="615154" y="1739427"/>
                  </a:lnTo>
                  <a:lnTo>
                    <a:pt x="615486" y="1739285"/>
                  </a:lnTo>
                  <a:lnTo>
                    <a:pt x="615815" y="1739135"/>
                  </a:lnTo>
                  <a:lnTo>
                    <a:pt x="616136" y="1738971"/>
                  </a:lnTo>
                  <a:lnTo>
                    <a:pt x="616453" y="1738798"/>
                  </a:lnTo>
                  <a:lnTo>
                    <a:pt x="616695" y="1738675"/>
                  </a:lnTo>
                  <a:lnTo>
                    <a:pt x="616951" y="1738552"/>
                  </a:lnTo>
                  <a:lnTo>
                    <a:pt x="617197" y="1738420"/>
                  </a:lnTo>
                  <a:lnTo>
                    <a:pt x="617401" y="1738269"/>
                  </a:lnTo>
                  <a:lnTo>
                    <a:pt x="617529" y="1738087"/>
                  </a:lnTo>
                  <a:lnTo>
                    <a:pt x="617559" y="1737932"/>
                  </a:lnTo>
                  <a:lnTo>
                    <a:pt x="617548" y="1737759"/>
                  </a:lnTo>
                  <a:lnTo>
                    <a:pt x="617529" y="1737582"/>
                  </a:lnTo>
                  <a:lnTo>
                    <a:pt x="617514" y="1737404"/>
                  </a:lnTo>
                  <a:lnTo>
                    <a:pt x="617544" y="1737244"/>
                  </a:lnTo>
                  <a:lnTo>
                    <a:pt x="617650" y="1737048"/>
                  </a:lnTo>
                  <a:lnTo>
                    <a:pt x="617820" y="1736871"/>
                  </a:lnTo>
                  <a:lnTo>
                    <a:pt x="618020" y="1736711"/>
                  </a:lnTo>
                  <a:lnTo>
                    <a:pt x="618239" y="1736561"/>
                  </a:lnTo>
                  <a:lnTo>
                    <a:pt x="618455" y="1736420"/>
                  </a:lnTo>
                  <a:lnTo>
                    <a:pt x="618745" y="1736251"/>
                  </a:lnTo>
                  <a:lnTo>
                    <a:pt x="619055" y="1736119"/>
                  </a:lnTo>
                  <a:lnTo>
                    <a:pt x="619380" y="1736001"/>
                  </a:lnTo>
                  <a:lnTo>
                    <a:pt x="619709" y="1735891"/>
                  </a:lnTo>
                  <a:lnTo>
                    <a:pt x="619852" y="1735838"/>
                  </a:lnTo>
                  <a:lnTo>
                    <a:pt x="620449" y="1735613"/>
                  </a:lnTo>
                  <a:lnTo>
                    <a:pt x="621287" y="1735304"/>
                  </a:lnTo>
                  <a:lnTo>
                    <a:pt x="621703" y="1735144"/>
                  </a:lnTo>
                  <a:lnTo>
                    <a:pt x="622114" y="1734966"/>
                  </a:lnTo>
                  <a:lnTo>
                    <a:pt x="622760" y="1734666"/>
                  </a:lnTo>
                  <a:lnTo>
                    <a:pt x="623081" y="1734506"/>
                  </a:lnTo>
                  <a:lnTo>
                    <a:pt x="623395" y="1734338"/>
                  </a:lnTo>
                  <a:lnTo>
                    <a:pt x="623693" y="1734151"/>
                  </a:lnTo>
                  <a:lnTo>
                    <a:pt x="624037" y="1733909"/>
                  </a:lnTo>
                  <a:lnTo>
                    <a:pt x="624361" y="1733645"/>
                  </a:lnTo>
                  <a:lnTo>
                    <a:pt x="624679" y="1733363"/>
                  </a:lnTo>
                  <a:lnTo>
                    <a:pt x="624985" y="1733071"/>
                  </a:lnTo>
                  <a:lnTo>
                    <a:pt x="625491" y="1732575"/>
                  </a:lnTo>
                  <a:lnTo>
                    <a:pt x="625702" y="1732374"/>
                  </a:lnTo>
                  <a:lnTo>
                    <a:pt x="625902" y="1732169"/>
                  </a:lnTo>
                  <a:lnTo>
                    <a:pt x="626091" y="1731955"/>
                  </a:lnTo>
                  <a:lnTo>
                    <a:pt x="626254" y="1731723"/>
                  </a:lnTo>
                  <a:lnTo>
                    <a:pt x="626333" y="1731586"/>
                  </a:lnTo>
                  <a:lnTo>
                    <a:pt x="626461" y="1731290"/>
                  </a:lnTo>
                  <a:lnTo>
                    <a:pt x="626601" y="1730998"/>
                  </a:lnTo>
                  <a:lnTo>
                    <a:pt x="626741" y="1730811"/>
                  </a:lnTo>
                  <a:lnTo>
                    <a:pt x="627081" y="1730442"/>
                  </a:lnTo>
                  <a:lnTo>
                    <a:pt x="627202" y="1730274"/>
                  </a:lnTo>
                  <a:lnTo>
                    <a:pt x="627232" y="1730114"/>
                  </a:lnTo>
                  <a:lnTo>
                    <a:pt x="627194" y="1730005"/>
                  </a:lnTo>
                  <a:lnTo>
                    <a:pt x="627126" y="1729905"/>
                  </a:lnTo>
                  <a:lnTo>
                    <a:pt x="626967" y="1729709"/>
                  </a:lnTo>
                  <a:lnTo>
                    <a:pt x="626907" y="1729600"/>
                  </a:lnTo>
                  <a:lnTo>
                    <a:pt x="626858" y="1729399"/>
                  </a:lnTo>
                  <a:lnTo>
                    <a:pt x="626858" y="1729176"/>
                  </a:lnTo>
                  <a:lnTo>
                    <a:pt x="626869" y="1728948"/>
                  </a:lnTo>
                  <a:lnTo>
                    <a:pt x="626862" y="1728730"/>
                  </a:lnTo>
                  <a:lnTo>
                    <a:pt x="626812" y="1728534"/>
                  </a:lnTo>
                  <a:lnTo>
                    <a:pt x="626707" y="1728383"/>
                  </a:lnTo>
                  <a:lnTo>
                    <a:pt x="626559" y="1728251"/>
                  </a:lnTo>
                  <a:lnTo>
                    <a:pt x="626401" y="1728119"/>
                  </a:lnTo>
                  <a:lnTo>
                    <a:pt x="626276" y="1727991"/>
                  </a:lnTo>
                  <a:lnTo>
                    <a:pt x="626208" y="1727846"/>
                  </a:lnTo>
                  <a:lnTo>
                    <a:pt x="626223" y="1727691"/>
                  </a:lnTo>
                  <a:lnTo>
                    <a:pt x="626295" y="1727522"/>
                  </a:lnTo>
                  <a:lnTo>
                    <a:pt x="626397" y="1727349"/>
                  </a:lnTo>
                  <a:lnTo>
                    <a:pt x="626514" y="1727181"/>
                  </a:lnTo>
                  <a:lnTo>
                    <a:pt x="626616" y="1727012"/>
                  </a:lnTo>
                  <a:lnTo>
                    <a:pt x="626839" y="1726579"/>
                  </a:lnTo>
                  <a:lnTo>
                    <a:pt x="626956" y="1726365"/>
                  </a:lnTo>
                  <a:lnTo>
                    <a:pt x="627088" y="1726174"/>
                  </a:lnTo>
                  <a:lnTo>
                    <a:pt x="627247" y="1726014"/>
                  </a:lnTo>
                  <a:lnTo>
                    <a:pt x="627473" y="1725887"/>
                  </a:lnTo>
                  <a:lnTo>
                    <a:pt x="627738" y="1725814"/>
                  </a:lnTo>
                  <a:lnTo>
                    <a:pt x="628025" y="1725764"/>
                  </a:lnTo>
                  <a:lnTo>
                    <a:pt x="628297" y="1725695"/>
                  </a:lnTo>
                  <a:lnTo>
                    <a:pt x="628542" y="1725586"/>
                  </a:lnTo>
                  <a:lnTo>
                    <a:pt x="628825" y="1725326"/>
                  </a:lnTo>
                  <a:lnTo>
                    <a:pt x="629052" y="1724985"/>
                  </a:lnTo>
                  <a:lnTo>
                    <a:pt x="629456" y="1724215"/>
                  </a:lnTo>
                  <a:lnTo>
                    <a:pt x="629690" y="1723864"/>
                  </a:lnTo>
                  <a:lnTo>
                    <a:pt x="629894" y="1723622"/>
                  </a:lnTo>
                  <a:lnTo>
                    <a:pt x="630110" y="1723386"/>
                  </a:lnTo>
                  <a:lnTo>
                    <a:pt x="630329" y="1723158"/>
                  </a:lnTo>
                  <a:lnTo>
                    <a:pt x="630774" y="1722702"/>
                  </a:lnTo>
                  <a:lnTo>
                    <a:pt x="630955" y="1722525"/>
                  </a:lnTo>
                  <a:lnTo>
                    <a:pt x="631144" y="1722356"/>
                  </a:lnTo>
                  <a:lnTo>
                    <a:pt x="631514" y="1722005"/>
                  </a:lnTo>
                  <a:lnTo>
                    <a:pt x="631684" y="1721818"/>
                  </a:lnTo>
                  <a:lnTo>
                    <a:pt x="631903" y="1721490"/>
                  </a:lnTo>
                  <a:lnTo>
                    <a:pt x="632104" y="1721099"/>
                  </a:lnTo>
                  <a:lnTo>
                    <a:pt x="632289" y="1720720"/>
                  </a:lnTo>
                  <a:lnTo>
                    <a:pt x="632474" y="1720433"/>
                  </a:lnTo>
                  <a:lnTo>
                    <a:pt x="632663" y="1720320"/>
                  </a:lnTo>
                  <a:lnTo>
                    <a:pt x="632817" y="1720351"/>
                  </a:lnTo>
                  <a:lnTo>
                    <a:pt x="632968" y="1720429"/>
                  </a:lnTo>
                  <a:lnTo>
                    <a:pt x="633278" y="1720616"/>
                  </a:lnTo>
                  <a:lnTo>
                    <a:pt x="633437" y="1720670"/>
                  </a:lnTo>
                  <a:lnTo>
                    <a:pt x="633580" y="1720698"/>
                  </a:lnTo>
                  <a:lnTo>
                    <a:pt x="633728" y="1720711"/>
                  </a:lnTo>
                  <a:lnTo>
                    <a:pt x="633879" y="1720716"/>
                  </a:lnTo>
                  <a:lnTo>
                    <a:pt x="634026" y="1720707"/>
                  </a:lnTo>
                  <a:lnTo>
                    <a:pt x="634166" y="1720684"/>
                  </a:lnTo>
                  <a:lnTo>
                    <a:pt x="634370" y="1720597"/>
                  </a:lnTo>
                  <a:lnTo>
                    <a:pt x="634562" y="1720461"/>
                  </a:lnTo>
                  <a:lnTo>
                    <a:pt x="634932" y="1720119"/>
                  </a:lnTo>
                  <a:lnTo>
                    <a:pt x="635129" y="1719969"/>
                  </a:lnTo>
                  <a:lnTo>
                    <a:pt x="635325" y="1719850"/>
                  </a:lnTo>
                  <a:lnTo>
                    <a:pt x="635525" y="1719732"/>
                  </a:lnTo>
                  <a:lnTo>
                    <a:pt x="635729" y="1719618"/>
                  </a:lnTo>
                  <a:lnTo>
                    <a:pt x="635933" y="1719518"/>
                  </a:lnTo>
                  <a:lnTo>
                    <a:pt x="636284" y="1719367"/>
                  </a:lnTo>
                  <a:lnTo>
                    <a:pt x="636428" y="1719295"/>
                  </a:lnTo>
                  <a:lnTo>
                    <a:pt x="636571" y="1719235"/>
                  </a:lnTo>
                  <a:lnTo>
                    <a:pt x="636704" y="1719203"/>
                  </a:lnTo>
                  <a:lnTo>
                    <a:pt x="636870" y="1719235"/>
                  </a:lnTo>
                  <a:lnTo>
                    <a:pt x="636964" y="1719290"/>
                  </a:lnTo>
                  <a:lnTo>
                    <a:pt x="637047" y="1719363"/>
                  </a:lnTo>
                  <a:lnTo>
                    <a:pt x="637157" y="1719408"/>
                  </a:lnTo>
                  <a:lnTo>
                    <a:pt x="637282" y="1719436"/>
                  </a:lnTo>
                  <a:lnTo>
                    <a:pt x="637414" y="1719449"/>
                  </a:lnTo>
                  <a:lnTo>
                    <a:pt x="637542" y="1719440"/>
                  </a:lnTo>
                  <a:lnTo>
                    <a:pt x="637659" y="1719418"/>
                  </a:lnTo>
                  <a:lnTo>
                    <a:pt x="637780" y="1719363"/>
                  </a:lnTo>
                  <a:lnTo>
                    <a:pt x="637908" y="1719276"/>
                  </a:lnTo>
                  <a:lnTo>
                    <a:pt x="638022" y="1719181"/>
                  </a:lnTo>
                  <a:lnTo>
                    <a:pt x="638101" y="1719085"/>
                  </a:lnTo>
                  <a:lnTo>
                    <a:pt x="638078" y="1718953"/>
                  </a:lnTo>
                  <a:lnTo>
                    <a:pt x="637976" y="1718903"/>
                  </a:lnTo>
                  <a:lnTo>
                    <a:pt x="637701" y="1718816"/>
                  </a:lnTo>
                  <a:lnTo>
                    <a:pt x="637580" y="1718771"/>
                  </a:lnTo>
                  <a:lnTo>
                    <a:pt x="637429" y="1718702"/>
                  </a:lnTo>
                  <a:lnTo>
                    <a:pt x="637266" y="1718634"/>
                  </a:lnTo>
                  <a:lnTo>
                    <a:pt x="637115" y="1718557"/>
                  </a:lnTo>
                  <a:lnTo>
                    <a:pt x="636998" y="1718479"/>
                  </a:lnTo>
                  <a:lnTo>
                    <a:pt x="636942" y="1718388"/>
                  </a:lnTo>
                  <a:lnTo>
                    <a:pt x="636976" y="1718292"/>
                  </a:lnTo>
                  <a:lnTo>
                    <a:pt x="637081" y="1718178"/>
                  </a:lnTo>
                  <a:lnTo>
                    <a:pt x="637229" y="1718060"/>
                  </a:lnTo>
                  <a:lnTo>
                    <a:pt x="637395" y="1717946"/>
                  </a:lnTo>
                  <a:lnTo>
                    <a:pt x="637550" y="1717846"/>
                  </a:lnTo>
                  <a:lnTo>
                    <a:pt x="637746" y="1717741"/>
                  </a:lnTo>
                  <a:lnTo>
                    <a:pt x="637958" y="1717664"/>
                  </a:lnTo>
                  <a:lnTo>
                    <a:pt x="638180" y="1717600"/>
                  </a:lnTo>
                  <a:lnTo>
                    <a:pt x="638399" y="1717532"/>
                  </a:lnTo>
                  <a:lnTo>
                    <a:pt x="638615" y="1717450"/>
                  </a:lnTo>
                  <a:lnTo>
                    <a:pt x="638860" y="1717317"/>
                  </a:lnTo>
                  <a:lnTo>
                    <a:pt x="639102" y="1717172"/>
                  </a:lnTo>
                  <a:lnTo>
                    <a:pt x="639574" y="1716871"/>
                  </a:lnTo>
                  <a:lnTo>
                    <a:pt x="639819" y="1716730"/>
                  </a:lnTo>
                  <a:lnTo>
                    <a:pt x="640242" y="1716529"/>
                  </a:lnTo>
                  <a:lnTo>
                    <a:pt x="640884" y="1716242"/>
                  </a:lnTo>
                  <a:lnTo>
                    <a:pt x="641070" y="1716151"/>
                  </a:lnTo>
                  <a:lnTo>
                    <a:pt x="641251" y="1716055"/>
                  </a:lnTo>
                  <a:lnTo>
                    <a:pt x="641621" y="1715873"/>
                  </a:lnTo>
                  <a:lnTo>
                    <a:pt x="641814" y="1715796"/>
                  </a:lnTo>
                  <a:lnTo>
                    <a:pt x="642014" y="1715741"/>
                  </a:lnTo>
                  <a:lnTo>
                    <a:pt x="642221" y="1715700"/>
                  </a:lnTo>
                  <a:lnTo>
                    <a:pt x="642433" y="1715664"/>
                  </a:lnTo>
                  <a:lnTo>
                    <a:pt x="642637" y="1715614"/>
                  </a:lnTo>
                  <a:lnTo>
                    <a:pt x="642829" y="1715536"/>
                  </a:lnTo>
                  <a:lnTo>
                    <a:pt x="642973" y="1715463"/>
                  </a:lnTo>
                  <a:lnTo>
                    <a:pt x="643128" y="1715381"/>
                  </a:lnTo>
                  <a:lnTo>
                    <a:pt x="643271" y="1715290"/>
                  </a:lnTo>
                  <a:lnTo>
                    <a:pt x="643381" y="1715190"/>
                  </a:lnTo>
                  <a:lnTo>
                    <a:pt x="643434" y="1715085"/>
                  </a:lnTo>
                  <a:lnTo>
                    <a:pt x="643396" y="1714976"/>
                  </a:lnTo>
                  <a:lnTo>
                    <a:pt x="643283" y="1714857"/>
                  </a:lnTo>
                  <a:lnTo>
                    <a:pt x="643124" y="1714725"/>
                  </a:lnTo>
                  <a:lnTo>
                    <a:pt x="642950" y="1714598"/>
                  </a:lnTo>
                  <a:lnTo>
                    <a:pt x="642799" y="1714475"/>
                  </a:lnTo>
                  <a:lnTo>
                    <a:pt x="642644" y="1714361"/>
                  </a:lnTo>
                  <a:lnTo>
                    <a:pt x="642297" y="1714133"/>
                  </a:lnTo>
                  <a:lnTo>
                    <a:pt x="642168" y="1714024"/>
                  </a:lnTo>
                  <a:lnTo>
                    <a:pt x="642119" y="1713910"/>
                  </a:lnTo>
                  <a:lnTo>
                    <a:pt x="642176" y="1713800"/>
                  </a:lnTo>
                  <a:lnTo>
                    <a:pt x="642320" y="1713687"/>
                  </a:lnTo>
                  <a:lnTo>
                    <a:pt x="642512" y="1713573"/>
                  </a:lnTo>
                  <a:lnTo>
                    <a:pt x="642724" y="1713468"/>
                  </a:lnTo>
                  <a:lnTo>
                    <a:pt x="642912" y="1713368"/>
                  </a:lnTo>
                  <a:lnTo>
                    <a:pt x="643090" y="1713281"/>
                  </a:lnTo>
                  <a:lnTo>
                    <a:pt x="643279" y="1713204"/>
                  </a:lnTo>
                  <a:lnTo>
                    <a:pt x="643653" y="1713058"/>
                  </a:lnTo>
                  <a:lnTo>
                    <a:pt x="643838" y="1712971"/>
                  </a:lnTo>
                  <a:lnTo>
                    <a:pt x="643989" y="1712885"/>
                  </a:lnTo>
                  <a:lnTo>
                    <a:pt x="644276" y="1712684"/>
                  </a:lnTo>
                  <a:lnTo>
                    <a:pt x="644427" y="1712593"/>
                  </a:lnTo>
                  <a:lnTo>
                    <a:pt x="644582" y="1712520"/>
                  </a:lnTo>
                  <a:lnTo>
                    <a:pt x="644752" y="1712456"/>
                  </a:lnTo>
                  <a:lnTo>
                    <a:pt x="644929" y="1712402"/>
                  </a:lnTo>
                  <a:lnTo>
                    <a:pt x="645111" y="1712356"/>
                  </a:lnTo>
                  <a:lnTo>
                    <a:pt x="645288" y="1712338"/>
                  </a:lnTo>
                  <a:lnTo>
                    <a:pt x="645454" y="1712352"/>
                  </a:lnTo>
                  <a:lnTo>
                    <a:pt x="645620" y="1712420"/>
                  </a:lnTo>
                  <a:lnTo>
                    <a:pt x="645772" y="1712529"/>
                  </a:lnTo>
                  <a:lnTo>
                    <a:pt x="646070" y="1712803"/>
                  </a:lnTo>
                  <a:lnTo>
                    <a:pt x="646228" y="1712921"/>
                  </a:lnTo>
                  <a:lnTo>
                    <a:pt x="646380" y="1713003"/>
                  </a:lnTo>
                  <a:lnTo>
                    <a:pt x="646852" y="1713222"/>
                  </a:lnTo>
                  <a:lnTo>
                    <a:pt x="647003" y="1713304"/>
                  </a:lnTo>
                  <a:lnTo>
                    <a:pt x="647150" y="1713409"/>
                  </a:lnTo>
                  <a:lnTo>
                    <a:pt x="647297" y="1713545"/>
                  </a:lnTo>
                  <a:lnTo>
                    <a:pt x="647437" y="1713668"/>
                  </a:lnTo>
                  <a:lnTo>
                    <a:pt x="647569" y="1713759"/>
                  </a:lnTo>
                  <a:lnTo>
                    <a:pt x="647743" y="1713755"/>
                  </a:lnTo>
                  <a:lnTo>
                    <a:pt x="647860" y="1713687"/>
                  </a:lnTo>
                  <a:lnTo>
                    <a:pt x="647962" y="1713595"/>
                  </a:lnTo>
                  <a:lnTo>
                    <a:pt x="648038" y="1713482"/>
                  </a:lnTo>
                  <a:lnTo>
                    <a:pt x="648083" y="1713336"/>
                  </a:lnTo>
                  <a:lnTo>
                    <a:pt x="648124" y="1713185"/>
                  </a:lnTo>
                  <a:lnTo>
                    <a:pt x="648174" y="1713049"/>
                  </a:lnTo>
                  <a:lnTo>
                    <a:pt x="648249" y="1712953"/>
                  </a:lnTo>
                  <a:lnTo>
                    <a:pt x="648359" y="1712990"/>
                  </a:lnTo>
                  <a:lnTo>
                    <a:pt x="648536" y="1713135"/>
                  </a:lnTo>
                  <a:lnTo>
                    <a:pt x="648759" y="1713340"/>
                  </a:lnTo>
                  <a:lnTo>
                    <a:pt x="648989" y="1713568"/>
                  </a:lnTo>
                  <a:lnTo>
                    <a:pt x="649386" y="1713919"/>
                  </a:lnTo>
                  <a:lnTo>
                    <a:pt x="649567" y="1714092"/>
                  </a:lnTo>
                  <a:lnTo>
                    <a:pt x="649752" y="1714256"/>
                  </a:lnTo>
                  <a:lnTo>
                    <a:pt x="649949" y="1714402"/>
                  </a:lnTo>
                  <a:lnTo>
                    <a:pt x="650153" y="1714511"/>
                  </a:lnTo>
                  <a:lnTo>
                    <a:pt x="650296" y="1714566"/>
                  </a:lnTo>
                  <a:lnTo>
                    <a:pt x="650443" y="1714616"/>
                  </a:lnTo>
                  <a:lnTo>
                    <a:pt x="650594" y="1714652"/>
                  </a:lnTo>
                  <a:lnTo>
                    <a:pt x="650764" y="1714671"/>
                  </a:lnTo>
                  <a:lnTo>
                    <a:pt x="651036" y="1714912"/>
                  </a:lnTo>
                  <a:lnTo>
                    <a:pt x="651289" y="1714693"/>
                  </a:lnTo>
                  <a:lnTo>
                    <a:pt x="651546" y="1714434"/>
                  </a:lnTo>
                  <a:lnTo>
                    <a:pt x="652037" y="1714356"/>
                  </a:lnTo>
                  <a:lnTo>
                    <a:pt x="652555" y="1714871"/>
                  </a:lnTo>
                  <a:lnTo>
                    <a:pt x="652588" y="1715404"/>
                  </a:lnTo>
                  <a:lnTo>
                    <a:pt x="652679" y="1715823"/>
                  </a:lnTo>
                  <a:lnTo>
                    <a:pt x="652955" y="1715996"/>
                  </a:lnTo>
                  <a:lnTo>
                    <a:pt x="652925" y="1716192"/>
                  </a:lnTo>
                  <a:lnTo>
                    <a:pt x="653355" y="1716160"/>
                  </a:lnTo>
                  <a:lnTo>
                    <a:pt x="653529" y="1715910"/>
                  </a:lnTo>
                  <a:lnTo>
                    <a:pt x="653778" y="1716097"/>
                  </a:lnTo>
                  <a:lnTo>
                    <a:pt x="653619" y="1716456"/>
                  </a:lnTo>
                  <a:lnTo>
                    <a:pt x="653823" y="1716771"/>
                  </a:lnTo>
                  <a:lnTo>
                    <a:pt x="654016" y="1716898"/>
                  </a:lnTo>
                  <a:lnTo>
                    <a:pt x="654209" y="1716889"/>
                  </a:lnTo>
                  <a:lnTo>
                    <a:pt x="654413" y="1717340"/>
                  </a:lnTo>
                  <a:lnTo>
                    <a:pt x="654620" y="1717399"/>
                  </a:lnTo>
                  <a:lnTo>
                    <a:pt x="654896" y="1717641"/>
                  </a:lnTo>
                  <a:lnTo>
                    <a:pt x="655089" y="1717659"/>
                  </a:lnTo>
                  <a:lnTo>
                    <a:pt x="655629" y="1718060"/>
                  </a:lnTo>
                  <a:lnTo>
                    <a:pt x="655761" y="1718288"/>
                  </a:lnTo>
                  <a:lnTo>
                    <a:pt x="656071" y="1718320"/>
                  </a:lnTo>
                  <a:lnTo>
                    <a:pt x="656513" y="1718484"/>
                  </a:lnTo>
                  <a:lnTo>
                    <a:pt x="656958" y="1718602"/>
                  </a:lnTo>
                  <a:lnTo>
                    <a:pt x="657411" y="1718907"/>
                  </a:lnTo>
                  <a:lnTo>
                    <a:pt x="657702" y="1719149"/>
                  </a:lnTo>
                  <a:lnTo>
                    <a:pt x="658031" y="1719308"/>
                  </a:lnTo>
                  <a:lnTo>
                    <a:pt x="658193" y="1719691"/>
                  </a:lnTo>
                  <a:lnTo>
                    <a:pt x="658386" y="1719905"/>
                  </a:lnTo>
                  <a:lnTo>
                    <a:pt x="658692" y="1719910"/>
                  </a:lnTo>
                  <a:lnTo>
                    <a:pt x="659054" y="1719887"/>
                  </a:lnTo>
                  <a:lnTo>
                    <a:pt x="659485" y="1719992"/>
                  </a:lnTo>
                  <a:lnTo>
                    <a:pt x="659813" y="1720488"/>
                  </a:lnTo>
                  <a:lnTo>
                    <a:pt x="659878" y="1720566"/>
                  </a:lnTo>
                  <a:lnTo>
                    <a:pt x="660100" y="1720816"/>
                  </a:lnTo>
                  <a:lnTo>
                    <a:pt x="660263" y="1720853"/>
                  </a:lnTo>
                  <a:lnTo>
                    <a:pt x="660342" y="1720880"/>
                  </a:lnTo>
                  <a:lnTo>
                    <a:pt x="660493" y="1720948"/>
                  </a:lnTo>
                  <a:lnTo>
                    <a:pt x="660557" y="1720989"/>
                  </a:lnTo>
                  <a:lnTo>
                    <a:pt x="660731" y="1721126"/>
                  </a:lnTo>
                  <a:lnTo>
                    <a:pt x="660795" y="1721162"/>
                  </a:lnTo>
                  <a:lnTo>
                    <a:pt x="660867" y="1721194"/>
                  </a:lnTo>
                  <a:lnTo>
                    <a:pt x="660943" y="1721217"/>
                  </a:lnTo>
                  <a:lnTo>
                    <a:pt x="661022" y="1721235"/>
                  </a:lnTo>
                  <a:lnTo>
                    <a:pt x="661101" y="1721249"/>
                  </a:lnTo>
                  <a:lnTo>
                    <a:pt x="661181" y="1721253"/>
                  </a:lnTo>
                  <a:lnTo>
                    <a:pt x="661486" y="1721285"/>
                  </a:lnTo>
                  <a:lnTo>
                    <a:pt x="661728" y="1721654"/>
                  </a:lnTo>
                  <a:lnTo>
                    <a:pt x="662030" y="1721796"/>
                  </a:lnTo>
                  <a:lnTo>
                    <a:pt x="662110" y="1722078"/>
                  </a:lnTo>
                  <a:lnTo>
                    <a:pt x="662540" y="1722042"/>
                  </a:lnTo>
                  <a:lnTo>
                    <a:pt x="663549" y="1722351"/>
                  </a:lnTo>
                  <a:lnTo>
                    <a:pt x="663949" y="1722347"/>
                  </a:lnTo>
                  <a:lnTo>
                    <a:pt x="664485" y="1722493"/>
                  </a:lnTo>
                  <a:lnTo>
                    <a:pt x="664840" y="1722834"/>
                  </a:lnTo>
                  <a:lnTo>
                    <a:pt x="665142" y="1723103"/>
                  </a:lnTo>
                  <a:lnTo>
                    <a:pt x="665758" y="1723572"/>
                  </a:lnTo>
                  <a:lnTo>
                    <a:pt x="665924" y="1723650"/>
                  </a:lnTo>
                  <a:lnTo>
                    <a:pt x="666702" y="1724133"/>
                  </a:lnTo>
                  <a:lnTo>
                    <a:pt x="667291" y="1724456"/>
                  </a:lnTo>
                  <a:lnTo>
                    <a:pt x="667374" y="1724925"/>
                  </a:lnTo>
                  <a:lnTo>
                    <a:pt x="667722" y="1725135"/>
                  </a:lnTo>
                  <a:lnTo>
                    <a:pt x="668013" y="1725472"/>
                  </a:lnTo>
                  <a:lnTo>
                    <a:pt x="668511" y="1725686"/>
                  </a:lnTo>
                  <a:lnTo>
                    <a:pt x="668791" y="1725504"/>
                  </a:lnTo>
                  <a:lnTo>
                    <a:pt x="669078" y="1725919"/>
                  </a:lnTo>
                  <a:lnTo>
                    <a:pt x="669376" y="1726046"/>
                  </a:lnTo>
                  <a:lnTo>
                    <a:pt x="669818" y="1726420"/>
                  </a:lnTo>
                  <a:lnTo>
                    <a:pt x="669602" y="1726729"/>
                  </a:lnTo>
                  <a:lnTo>
                    <a:pt x="668976" y="1726579"/>
                  </a:lnTo>
                  <a:lnTo>
                    <a:pt x="669032" y="1727249"/>
                  </a:lnTo>
                  <a:lnTo>
                    <a:pt x="669720" y="1727891"/>
                  </a:lnTo>
                  <a:lnTo>
                    <a:pt x="670411" y="1728465"/>
                  </a:lnTo>
                  <a:lnTo>
                    <a:pt x="670777" y="1729385"/>
                  </a:lnTo>
                  <a:lnTo>
                    <a:pt x="670248" y="1729691"/>
                  </a:lnTo>
                  <a:lnTo>
                    <a:pt x="670313" y="1730183"/>
                  </a:lnTo>
                  <a:lnTo>
                    <a:pt x="670581" y="1730679"/>
                  </a:lnTo>
                  <a:lnTo>
                    <a:pt x="671064" y="1731181"/>
                  </a:lnTo>
                  <a:lnTo>
                    <a:pt x="670981" y="1731777"/>
                  </a:lnTo>
                  <a:lnTo>
                    <a:pt x="671430" y="1732274"/>
                  </a:lnTo>
                  <a:lnTo>
                    <a:pt x="671661" y="1732948"/>
                  </a:lnTo>
                  <a:lnTo>
                    <a:pt x="671929" y="1733691"/>
                  </a:lnTo>
                  <a:lnTo>
                    <a:pt x="671888" y="1734215"/>
                  </a:lnTo>
                  <a:lnTo>
                    <a:pt x="672125" y="1734570"/>
                  </a:lnTo>
                  <a:lnTo>
                    <a:pt x="671902" y="1735267"/>
                  </a:lnTo>
                  <a:lnTo>
                    <a:pt x="671997" y="1735868"/>
                  </a:lnTo>
                  <a:lnTo>
                    <a:pt x="672367" y="1736647"/>
                  </a:lnTo>
                  <a:lnTo>
                    <a:pt x="672779" y="1737181"/>
                  </a:lnTo>
                  <a:lnTo>
                    <a:pt x="673224" y="1737645"/>
                  </a:lnTo>
                  <a:lnTo>
                    <a:pt x="673746" y="1737796"/>
                  </a:lnTo>
                  <a:lnTo>
                    <a:pt x="674150" y="1738711"/>
                  </a:lnTo>
                  <a:lnTo>
                    <a:pt x="674762" y="1739741"/>
                  </a:lnTo>
                  <a:lnTo>
                    <a:pt x="675200" y="1740661"/>
                  </a:lnTo>
                  <a:lnTo>
                    <a:pt x="675426" y="1741686"/>
                  </a:lnTo>
                  <a:lnTo>
                    <a:pt x="675981" y="1742010"/>
                  </a:lnTo>
                  <a:lnTo>
                    <a:pt x="676359" y="1742479"/>
                  </a:lnTo>
                  <a:lnTo>
                    <a:pt x="675804" y="1742916"/>
                  </a:lnTo>
                  <a:lnTo>
                    <a:pt x="676197" y="1743700"/>
                  </a:lnTo>
                  <a:lnTo>
                    <a:pt x="676110" y="1744552"/>
                  </a:lnTo>
                  <a:lnTo>
                    <a:pt x="675691" y="1745140"/>
                  </a:lnTo>
                  <a:lnTo>
                    <a:pt x="675419" y="1745914"/>
                  </a:lnTo>
                  <a:lnTo>
                    <a:pt x="674898" y="1746201"/>
                  </a:lnTo>
                  <a:lnTo>
                    <a:pt x="674478" y="1746789"/>
                  </a:lnTo>
                  <a:lnTo>
                    <a:pt x="673916" y="1747336"/>
                  </a:lnTo>
                  <a:lnTo>
                    <a:pt x="673791" y="1748078"/>
                  </a:lnTo>
                  <a:lnTo>
                    <a:pt x="673338" y="1748812"/>
                  </a:lnTo>
                  <a:lnTo>
                    <a:pt x="673950" y="1749641"/>
                  </a:lnTo>
                  <a:lnTo>
                    <a:pt x="674388" y="1750092"/>
                  </a:lnTo>
                  <a:lnTo>
                    <a:pt x="674482" y="1750835"/>
                  </a:lnTo>
                  <a:lnTo>
                    <a:pt x="674950" y="1751623"/>
                  </a:lnTo>
                  <a:lnTo>
                    <a:pt x="675271" y="1752261"/>
                  </a:lnTo>
                  <a:lnTo>
                    <a:pt x="674886" y="1753145"/>
                  </a:lnTo>
                  <a:lnTo>
                    <a:pt x="674361" y="1753619"/>
                  </a:lnTo>
                  <a:lnTo>
                    <a:pt x="675056" y="1754225"/>
                  </a:lnTo>
                  <a:lnTo>
                    <a:pt x="675898" y="1754648"/>
                  </a:lnTo>
                  <a:lnTo>
                    <a:pt x="676741" y="1755145"/>
                  </a:lnTo>
                  <a:lnTo>
                    <a:pt x="677284" y="1755710"/>
                  </a:lnTo>
                  <a:lnTo>
                    <a:pt x="677311" y="1756416"/>
                  </a:lnTo>
                  <a:lnTo>
                    <a:pt x="677779" y="1757090"/>
                  </a:lnTo>
                  <a:lnTo>
                    <a:pt x="678584" y="1757514"/>
                  </a:lnTo>
                  <a:lnTo>
                    <a:pt x="679365" y="1757304"/>
                  </a:lnTo>
                  <a:lnTo>
                    <a:pt x="679936" y="1758011"/>
                  </a:lnTo>
                  <a:lnTo>
                    <a:pt x="680000" y="1758079"/>
                  </a:lnTo>
                  <a:lnTo>
                    <a:pt x="680083" y="1758175"/>
                  </a:lnTo>
                  <a:lnTo>
                    <a:pt x="680151" y="1758279"/>
                  </a:lnTo>
                  <a:lnTo>
                    <a:pt x="680177" y="1758453"/>
                  </a:lnTo>
                  <a:lnTo>
                    <a:pt x="680158" y="1758535"/>
                  </a:lnTo>
                  <a:lnTo>
                    <a:pt x="680124" y="1758617"/>
                  </a:lnTo>
                  <a:lnTo>
                    <a:pt x="680079" y="1758694"/>
                  </a:lnTo>
                  <a:lnTo>
                    <a:pt x="680026" y="1758753"/>
                  </a:lnTo>
                  <a:lnTo>
                    <a:pt x="680359" y="1759204"/>
                  </a:lnTo>
                  <a:lnTo>
                    <a:pt x="680566" y="1759441"/>
                  </a:lnTo>
                  <a:lnTo>
                    <a:pt x="680925" y="1759578"/>
                  </a:lnTo>
                  <a:lnTo>
                    <a:pt x="681257" y="1759942"/>
                  </a:lnTo>
                  <a:lnTo>
                    <a:pt x="680555" y="1760015"/>
                  </a:lnTo>
                  <a:lnTo>
                    <a:pt x="680782" y="1760594"/>
                  </a:lnTo>
                  <a:lnTo>
                    <a:pt x="680729" y="1761063"/>
                  </a:lnTo>
                  <a:lnTo>
                    <a:pt x="680487" y="1761651"/>
                  </a:lnTo>
                  <a:lnTo>
                    <a:pt x="680245" y="1762179"/>
                  </a:lnTo>
                  <a:lnTo>
                    <a:pt x="680325" y="1762457"/>
                  </a:lnTo>
                  <a:lnTo>
                    <a:pt x="679784" y="1763000"/>
                  </a:lnTo>
                  <a:lnTo>
                    <a:pt x="679588" y="1763296"/>
                  </a:lnTo>
                  <a:lnTo>
                    <a:pt x="679018" y="1763182"/>
                  </a:lnTo>
                  <a:lnTo>
                    <a:pt x="678905" y="1763665"/>
                  </a:lnTo>
                  <a:lnTo>
                    <a:pt x="678482" y="1763788"/>
                  </a:lnTo>
                  <a:lnTo>
                    <a:pt x="678512" y="1764298"/>
                  </a:lnTo>
                  <a:lnTo>
                    <a:pt x="678644" y="1764649"/>
                  </a:lnTo>
                  <a:lnTo>
                    <a:pt x="678640" y="1764749"/>
                  </a:lnTo>
                  <a:lnTo>
                    <a:pt x="678644" y="1764854"/>
                  </a:lnTo>
                  <a:lnTo>
                    <a:pt x="678655" y="1764954"/>
                  </a:lnTo>
                  <a:lnTo>
                    <a:pt x="678678" y="1765054"/>
                  </a:lnTo>
                  <a:lnTo>
                    <a:pt x="678708" y="1765150"/>
                  </a:lnTo>
                  <a:lnTo>
                    <a:pt x="678750" y="1765241"/>
                  </a:lnTo>
                  <a:lnTo>
                    <a:pt x="678803" y="1765323"/>
                  </a:lnTo>
                  <a:lnTo>
                    <a:pt x="678980" y="1765560"/>
                  </a:lnTo>
                  <a:lnTo>
                    <a:pt x="679173" y="1765861"/>
                  </a:lnTo>
                  <a:lnTo>
                    <a:pt x="679309" y="1766057"/>
                  </a:lnTo>
                  <a:lnTo>
                    <a:pt x="679479" y="1766289"/>
                  </a:lnTo>
                  <a:lnTo>
                    <a:pt x="679664" y="1766526"/>
                  </a:lnTo>
                  <a:lnTo>
                    <a:pt x="679800" y="1766695"/>
                  </a:lnTo>
                  <a:lnTo>
                    <a:pt x="679936" y="1766854"/>
                  </a:lnTo>
                  <a:lnTo>
                    <a:pt x="679943" y="1767342"/>
                  </a:lnTo>
                  <a:lnTo>
                    <a:pt x="680189" y="1767793"/>
                  </a:lnTo>
                  <a:lnTo>
                    <a:pt x="679947" y="1768472"/>
                  </a:lnTo>
                  <a:lnTo>
                    <a:pt x="680087" y="1768964"/>
                  </a:lnTo>
                  <a:lnTo>
                    <a:pt x="680419" y="1769328"/>
                  </a:lnTo>
                  <a:lnTo>
                    <a:pt x="680408" y="1770012"/>
                  </a:lnTo>
                  <a:lnTo>
                    <a:pt x="680589" y="1770290"/>
                  </a:lnTo>
                  <a:lnTo>
                    <a:pt x="680317" y="1770431"/>
                  </a:lnTo>
                  <a:lnTo>
                    <a:pt x="680189" y="1770773"/>
                  </a:lnTo>
                  <a:lnTo>
                    <a:pt x="680011" y="1771875"/>
                  </a:lnTo>
                  <a:lnTo>
                    <a:pt x="680068" y="1772231"/>
                  </a:lnTo>
                  <a:lnTo>
                    <a:pt x="680162" y="1772540"/>
                  </a:lnTo>
                  <a:lnTo>
                    <a:pt x="680181" y="1772932"/>
                  </a:lnTo>
                  <a:lnTo>
                    <a:pt x="680022" y="1773420"/>
                  </a:lnTo>
                  <a:lnTo>
                    <a:pt x="680374" y="1773648"/>
                  </a:lnTo>
                  <a:lnTo>
                    <a:pt x="680321" y="1774026"/>
                  </a:lnTo>
                  <a:lnTo>
                    <a:pt x="680683" y="1774203"/>
                  </a:lnTo>
                  <a:lnTo>
                    <a:pt x="680664" y="1774582"/>
                  </a:lnTo>
                  <a:lnTo>
                    <a:pt x="680770" y="1774805"/>
                  </a:lnTo>
                  <a:lnTo>
                    <a:pt x="680819" y="1775361"/>
                  </a:lnTo>
                  <a:lnTo>
                    <a:pt x="680959" y="1775839"/>
                  </a:lnTo>
                  <a:lnTo>
                    <a:pt x="681125" y="1776140"/>
                  </a:lnTo>
                  <a:lnTo>
                    <a:pt x="681514" y="1776819"/>
                  </a:lnTo>
                  <a:lnTo>
                    <a:pt x="681409" y="1777151"/>
                  </a:lnTo>
                  <a:lnTo>
                    <a:pt x="682190" y="1777598"/>
                  </a:lnTo>
                  <a:lnTo>
                    <a:pt x="682787" y="1778195"/>
                  </a:lnTo>
                  <a:lnTo>
                    <a:pt x="682968" y="1779498"/>
                  </a:lnTo>
                  <a:lnTo>
                    <a:pt x="683074" y="1780701"/>
                  </a:lnTo>
                  <a:lnTo>
                    <a:pt x="683036" y="1783070"/>
                  </a:lnTo>
                  <a:lnTo>
                    <a:pt x="682693" y="1783754"/>
                  </a:lnTo>
                  <a:lnTo>
                    <a:pt x="682810" y="1784241"/>
                  </a:lnTo>
                  <a:lnTo>
                    <a:pt x="682296" y="1784665"/>
                  </a:lnTo>
                  <a:lnTo>
                    <a:pt x="682179" y="1785503"/>
                  </a:lnTo>
                  <a:lnTo>
                    <a:pt x="681990" y="1786191"/>
                  </a:lnTo>
                  <a:lnTo>
                    <a:pt x="680294" y="1787499"/>
                  </a:lnTo>
                  <a:lnTo>
                    <a:pt x="679962" y="1787745"/>
                  </a:lnTo>
                  <a:lnTo>
                    <a:pt x="679622" y="1787973"/>
                  </a:lnTo>
                  <a:lnTo>
                    <a:pt x="679448" y="1788082"/>
                  </a:lnTo>
                  <a:lnTo>
                    <a:pt x="679263" y="1788196"/>
                  </a:lnTo>
                  <a:lnTo>
                    <a:pt x="679169" y="1788246"/>
                  </a:lnTo>
                  <a:lnTo>
                    <a:pt x="678984" y="1788360"/>
                  </a:lnTo>
                  <a:lnTo>
                    <a:pt x="678871" y="1788442"/>
                  </a:lnTo>
                  <a:lnTo>
                    <a:pt x="678542" y="1788711"/>
                  </a:lnTo>
                  <a:lnTo>
                    <a:pt x="678429" y="1788793"/>
                  </a:lnTo>
                  <a:lnTo>
                    <a:pt x="678179" y="1788943"/>
                  </a:lnTo>
                  <a:lnTo>
                    <a:pt x="678119" y="1788984"/>
                  </a:lnTo>
                  <a:lnTo>
                    <a:pt x="678017" y="1789062"/>
                  </a:lnTo>
                  <a:lnTo>
                    <a:pt x="677915" y="1789144"/>
                  </a:lnTo>
                  <a:lnTo>
                    <a:pt x="677821" y="1789226"/>
                  </a:lnTo>
                  <a:lnTo>
                    <a:pt x="677719" y="1789303"/>
                  </a:lnTo>
                  <a:lnTo>
                    <a:pt x="677549" y="1789399"/>
                  </a:lnTo>
                  <a:lnTo>
                    <a:pt x="677420" y="1789440"/>
                  </a:lnTo>
                  <a:lnTo>
                    <a:pt x="677299" y="1789499"/>
                  </a:lnTo>
                  <a:lnTo>
                    <a:pt x="677213" y="1789577"/>
                  </a:lnTo>
                  <a:lnTo>
                    <a:pt x="677145" y="1789686"/>
                  </a:lnTo>
                  <a:lnTo>
                    <a:pt x="676963" y="1790042"/>
                  </a:lnTo>
                  <a:lnTo>
                    <a:pt x="676741" y="1790402"/>
                  </a:lnTo>
                  <a:lnTo>
                    <a:pt x="676669" y="1790525"/>
                  </a:lnTo>
                  <a:lnTo>
                    <a:pt x="676601" y="1790652"/>
                  </a:lnTo>
                  <a:lnTo>
                    <a:pt x="676525" y="1790816"/>
                  </a:lnTo>
                  <a:lnTo>
                    <a:pt x="676333" y="1791331"/>
                  </a:lnTo>
                  <a:lnTo>
                    <a:pt x="676261" y="1791500"/>
                  </a:lnTo>
                  <a:lnTo>
                    <a:pt x="676102" y="1791819"/>
                  </a:lnTo>
                  <a:lnTo>
                    <a:pt x="676046" y="1791923"/>
                  </a:lnTo>
                  <a:lnTo>
                    <a:pt x="675842" y="1792283"/>
                  </a:lnTo>
                  <a:lnTo>
                    <a:pt x="675766" y="1792411"/>
                  </a:lnTo>
                  <a:lnTo>
                    <a:pt x="675683" y="1792529"/>
                  </a:lnTo>
                  <a:lnTo>
                    <a:pt x="675585" y="1792634"/>
                  </a:lnTo>
                  <a:lnTo>
                    <a:pt x="675494" y="1792689"/>
                  </a:lnTo>
                  <a:lnTo>
                    <a:pt x="675287" y="1792780"/>
                  </a:lnTo>
                  <a:lnTo>
                    <a:pt x="675203" y="1792830"/>
                  </a:lnTo>
                  <a:lnTo>
                    <a:pt x="675169" y="1792962"/>
                  </a:lnTo>
                  <a:lnTo>
                    <a:pt x="675207" y="1793044"/>
                  </a:lnTo>
                  <a:lnTo>
                    <a:pt x="675332" y="1793213"/>
                  </a:lnTo>
                  <a:lnTo>
                    <a:pt x="675468" y="1793363"/>
                  </a:lnTo>
                  <a:lnTo>
                    <a:pt x="675638" y="1793500"/>
                  </a:lnTo>
                  <a:lnTo>
                    <a:pt x="675717" y="1793568"/>
                  </a:lnTo>
                  <a:lnTo>
                    <a:pt x="675785" y="1793646"/>
                  </a:lnTo>
                  <a:lnTo>
                    <a:pt x="675872" y="1793805"/>
                  </a:lnTo>
                  <a:lnTo>
                    <a:pt x="675936" y="1793988"/>
                  </a:lnTo>
                  <a:lnTo>
                    <a:pt x="675974" y="1794179"/>
                  </a:lnTo>
                  <a:lnTo>
                    <a:pt x="675985" y="1794375"/>
                  </a:lnTo>
                  <a:lnTo>
                    <a:pt x="675966" y="1794553"/>
                  </a:lnTo>
                  <a:lnTo>
                    <a:pt x="675929" y="1794680"/>
                  </a:lnTo>
                  <a:lnTo>
                    <a:pt x="675868" y="1794808"/>
                  </a:lnTo>
                  <a:lnTo>
                    <a:pt x="675796" y="1794931"/>
                  </a:lnTo>
                  <a:lnTo>
                    <a:pt x="675713" y="1795049"/>
                  </a:lnTo>
                  <a:lnTo>
                    <a:pt x="675596" y="1795195"/>
                  </a:lnTo>
                  <a:lnTo>
                    <a:pt x="675472" y="1795332"/>
                  </a:lnTo>
                  <a:lnTo>
                    <a:pt x="675426" y="1795473"/>
                  </a:lnTo>
                  <a:lnTo>
                    <a:pt x="675430" y="1795646"/>
                  </a:lnTo>
                  <a:lnTo>
                    <a:pt x="675498" y="1796029"/>
                  </a:lnTo>
                  <a:lnTo>
                    <a:pt x="675521" y="1796211"/>
                  </a:lnTo>
                  <a:lnTo>
                    <a:pt x="675521" y="1796325"/>
                  </a:lnTo>
                  <a:lnTo>
                    <a:pt x="675509" y="1796548"/>
                  </a:lnTo>
                  <a:lnTo>
                    <a:pt x="675513" y="1796658"/>
                  </a:lnTo>
                  <a:lnTo>
                    <a:pt x="675536" y="1796763"/>
                  </a:lnTo>
                  <a:lnTo>
                    <a:pt x="675600" y="1796890"/>
                  </a:lnTo>
                  <a:lnTo>
                    <a:pt x="675706" y="1797027"/>
                  </a:lnTo>
                  <a:lnTo>
                    <a:pt x="675815" y="1797150"/>
                  </a:lnTo>
                  <a:lnTo>
                    <a:pt x="675921" y="1797296"/>
                  </a:lnTo>
                  <a:lnTo>
                    <a:pt x="675815" y="1797355"/>
                  </a:lnTo>
                  <a:lnTo>
                    <a:pt x="675747" y="1797373"/>
                  </a:lnTo>
                  <a:lnTo>
                    <a:pt x="675611" y="1797400"/>
                  </a:lnTo>
                  <a:lnTo>
                    <a:pt x="675494" y="1797419"/>
                  </a:lnTo>
                  <a:lnTo>
                    <a:pt x="675377" y="1797428"/>
                  </a:lnTo>
                  <a:lnTo>
                    <a:pt x="675018" y="1797437"/>
                  </a:lnTo>
                  <a:lnTo>
                    <a:pt x="674648" y="1797419"/>
                  </a:lnTo>
                  <a:lnTo>
                    <a:pt x="674539" y="1797428"/>
                  </a:lnTo>
                  <a:lnTo>
                    <a:pt x="674448" y="1797469"/>
                  </a:lnTo>
                  <a:lnTo>
                    <a:pt x="674388" y="1797551"/>
                  </a:lnTo>
                  <a:lnTo>
                    <a:pt x="674354" y="1797665"/>
                  </a:lnTo>
                  <a:lnTo>
                    <a:pt x="674331" y="1797797"/>
                  </a:lnTo>
                  <a:lnTo>
                    <a:pt x="674312" y="1797934"/>
                  </a:lnTo>
                  <a:lnTo>
                    <a:pt x="674286" y="1798061"/>
                  </a:lnTo>
                  <a:lnTo>
                    <a:pt x="674252" y="1798180"/>
                  </a:lnTo>
                  <a:lnTo>
                    <a:pt x="674101" y="1798649"/>
                  </a:lnTo>
                  <a:lnTo>
                    <a:pt x="674055" y="1798731"/>
                  </a:lnTo>
                  <a:lnTo>
                    <a:pt x="674040" y="1798849"/>
                  </a:lnTo>
                  <a:lnTo>
                    <a:pt x="674048" y="1798986"/>
                  </a:lnTo>
                  <a:lnTo>
                    <a:pt x="674067" y="1799127"/>
                  </a:lnTo>
                  <a:lnTo>
                    <a:pt x="674093" y="1799250"/>
                  </a:lnTo>
                  <a:lnTo>
                    <a:pt x="674123" y="1799342"/>
                  </a:lnTo>
                  <a:lnTo>
                    <a:pt x="674161" y="1799428"/>
                  </a:lnTo>
                  <a:lnTo>
                    <a:pt x="674206" y="1799515"/>
                  </a:lnTo>
                  <a:lnTo>
                    <a:pt x="674259" y="1799597"/>
                  </a:lnTo>
                  <a:lnTo>
                    <a:pt x="674320" y="1799674"/>
                  </a:lnTo>
                  <a:lnTo>
                    <a:pt x="674165" y="1800112"/>
                  </a:lnTo>
                  <a:lnTo>
                    <a:pt x="673942" y="1800699"/>
                  </a:lnTo>
                  <a:lnTo>
                    <a:pt x="674293" y="1801105"/>
                  </a:lnTo>
                  <a:lnTo>
                    <a:pt x="674935" y="1801579"/>
                  </a:lnTo>
                  <a:lnTo>
                    <a:pt x="674837" y="1802358"/>
                  </a:lnTo>
                  <a:lnTo>
                    <a:pt x="674867" y="1802987"/>
                  </a:lnTo>
                  <a:lnTo>
                    <a:pt x="674943" y="1803515"/>
                  </a:lnTo>
                  <a:lnTo>
                    <a:pt x="674913" y="1804126"/>
                  </a:lnTo>
                  <a:lnTo>
                    <a:pt x="675218" y="1804700"/>
                  </a:lnTo>
                  <a:lnTo>
                    <a:pt x="675808" y="1805616"/>
                  </a:lnTo>
                  <a:lnTo>
                    <a:pt x="676518" y="1805753"/>
                  </a:lnTo>
                  <a:lnTo>
                    <a:pt x="677164" y="1805976"/>
                  </a:lnTo>
                  <a:lnTo>
                    <a:pt x="676865" y="1806436"/>
                  </a:lnTo>
                  <a:lnTo>
                    <a:pt x="676318" y="1806445"/>
                  </a:lnTo>
                  <a:lnTo>
                    <a:pt x="675891" y="1806965"/>
                  </a:lnTo>
                  <a:lnTo>
                    <a:pt x="675128" y="1807375"/>
                  </a:lnTo>
                  <a:lnTo>
                    <a:pt x="674822" y="1807976"/>
                  </a:lnTo>
                  <a:lnTo>
                    <a:pt x="675453" y="1809102"/>
                  </a:lnTo>
                  <a:lnTo>
                    <a:pt x="676348" y="1809681"/>
                  </a:lnTo>
                  <a:lnTo>
                    <a:pt x="676000" y="1810282"/>
                  </a:lnTo>
                  <a:lnTo>
                    <a:pt x="675426" y="1810615"/>
                  </a:lnTo>
                  <a:lnTo>
                    <a:pt x="674592" y="1810938"/>
                  </a:lnTo>
                  <a:lnTo>
                    <a:pt x="674546" y="1811503"/>
                  </a:lnTo>
                  <a:lnTo>
                    <a:pt x="674644" y="1812378"/>
                  </a:lnTo>
                  <a:lnTo>
                    <a:pt x="674290" y="1813203"/>
                  </a:lnTo>
                  <a:lnTo>
                    <a:pt x="674274" y="1814032"/>
                  </a:lnTo>
                  <a:lnTo>
                    <a:pt x="673515" y="1814474"/>
                  </a:lnTo>
                  <a:lnTo>
                    <a:pt x="673017" y="1814843"/>
                  </a:lnTo>
                  <a:lnTo>
                    <a:pt x="673349" y="1815495"/>
                  </a:lnTo>
                  <a:lnTo>
                    <a:pt x="673039" y="1815869"/>
                  </a:lnTo>
                  <a:lnTo>
                    <a:pt x="672280" y="1816119"/>
                  </a:lnTo>
                  <a:lnTo>
                    <a:pt x="671408" y="1816593"/>
                  </a:lnTo>
                  <a:lnTo>
                    <a:pt x="671079" y="1818179"/>
                  </a:lnTo>
                  <a:lnTo>
                    <a:pt x="670388" y="1818885"/>
                  </a:lnTo>
                  <a:lnTo>
                    <a:pt x="671317" y="1819469"/>
                  </a:lnTo>
                  <a:lnTo>
                    <a:pt x="671532" y="1820303"/>
                  </a:lnTo>
                  <a:lnTo>
                    <a:pt x="671438" y="1821246"/>
                  </a:lnTo>
                  <a:lnTo>
                    <a:pt x="671914" y="1822011"/>
                  </a:lnTo>
                  <a:lnTo>
                    <a:pt x="672881" y="1822786"/>
                  </a:lnTo>
                  <a:lnTo>
                    <a:pt x="673549" y="1823479"/>
                  </a:lnTo>
                  <a:lnTo>
                    <a:pt x="674516" y="1824176"/>
                  </a:lnTo>
                  <a:lnTo>
                    <a:pt x="675173" y="1825283"/>
                  </a:lnTo>
                  <a:lnTo>
                    <a:pt x="675993" y="1825939"/>
                  </a:lnTo>
                  <a:lnTo>
                    <a:pt x="676589" y="1826573"/>
                  </a:lnTo>
                  <a:lnTo>
                    <a:pt x="676903" y="1826741"/>
                  </a:lnTo>
                  <a:lnTo>
                    <a:pt x="676877" y="1827097"/>
                  </a:lnTo>
                  <a:lnTo>
                    <a:pt x="676620" y="1827607"/>
                  </a:lnTo>
                  <a:lnTo>
                    <a:pt x="675955" y="1828218"/>
                  </a:lnTo>
                  <a:lnTo>
                    <a:pt x="675574" y="1828778"/>
                  </a:lnTo>
                  <a:lnTo>
                    <a:pt x="675332" y="1829312"/>
                  </a:lnTo>
                  <a:lnTo>
                    <a:pt x="675717" y="1829690"/>
                  </a:lnTo>
                  <a:lnTo>
                    <a:pt x="675691" y="1830136"/>
                  </a:lnTo>
                  <a:lnTo>
                    <a:pt x="675018" y="1830159"/>
                  </a:lnTo>
                  <a:lnTo>
                    <a:pt x="674218" y="1830200"/>
                  </a:lnTo>
                  <a:lnTo>
                    <a:pt x="674014" y="1830815"/>
                  </a:lnTo>
                  <a:lnTo>
                    <a:pt x="674342" y="1831303"/>
                  </a:lnTo>
                  <a:lnTo>
                    <a:pt x="674433" y="1832141"/>
                  </a:lnTo>
                  <a:lnTo>
                    <a:pt x="674263" y="1832761"/>
                  </a:lnTo>
                  <a:lnTo>
                    <a:pt x="673829" y="1833253"/>
                  </a:lnTo>
                  <a:lnTo>
                    <a:pt x="673255" y="1833705"/>
                  </a:lnTo>
                  <a:lnTo>
                    <a:pt x="672616" y="1833800"/>
                  </a:lnTo>
                  <a:lnTo>
                    <a:pt x="672261" y="1833864"/>
                  </a:lnTo>
                  <a:lnTo>
                    <a:pt x="671786" y="1833714"/>
                  </a:lnTo>
                  <a:lnTo>
                    <a:pt x="671091" y="1833736"/>
                  </a:lnTo>
                  <a:lnTo>
                    <a:pt x="670037" y="1834397"/>
                  </a:lnTo>
                  <a:lnTo>
                    <a:pt x="669584" y="1834885"/>
                  </a:lnTo>
                  <a:lnTo>
                    <a:pt x="669501" y="1835614"/>
                  </a:lnTo>
                  <a:lnTo>
                    <a:pt x="669584" y="1836170"/>
                  </a:lnTo>
                  <a:lnTo>
                    <a:pt x="669229" y="1836352"/>
                  </a:lnTo>
                  <a:lnTo>
                    <a:pt x="668855" y="1836603"/>
                  </a:lnTo>
                  <a:lnTo>
                    <a:pt x="668107" y="1836940"/>
                  </a:lnTo>
                  <a:lnTo>
                    <a:pt x="668190" y="1837359"/>
                  </a:lnTo>
                  <a:lnTo>
                    <a:pt x="667933" y="1837542"/>
                  </a:lnTo>
                  <a:lnTo>
                    <a:pt x="667880" y="1837938"/>
                  </a:lnTo>
                  <a:lnTo>
                    <a:pt x="667597" y="1838234"/>
                  </a:lnTo>
                  <a:lnTo>
                    <a:pt x="667306" y="1838813"/>
                  </a:lnTo>
                  <a:lnTo>
                    <a:pt x="666766" y="1839155"/>
                  </a:lnTo>
                  <a:lnTo>
                    <a:pt x="666219" y="1839939"/>
                  </a:lnTo>
                  <a:lnTo>
                    <a:pt x="666215" y="1840217"/>
                  </a:lnTo>
                  <a:lnTo>
                    <a:pt x="667065" y="1840700"/>
                  </a:lnTo>
                  <a:lnTo>
                    <a:pt x="667450" y="1841265"/>
                  </a:lnTo>
                  <a:lnTo>
                    <a:pt x="667997" y="1841766"/>
                  </a:lnTo>
                  <a:lnTo>
                    <a:pt x="667963" y="1842440"/>
                  </a:lnTo>
                  <a:lnTo>
                    <a:pt x="667257" y="1843078"/>
                  </a:lnTo>
                  <a:lnTo>
                    <a:pt x="666502" y="1843812"/>
                  </a:lnTo>
                  <a:lnTo>
                    <a:pt x="666026" y="1844409"/>
                  </a:lnTo>
                  <a:lnTo>
                    <a:pt x="665973" y="1844851"/>
                  </a:lnTo>
                  <a:lnTo>
                    <a:pt x="666332" y="1845444"/>
                  </a:lnTo>
                  <a:lnTo>
                    <a:pt x="666328" y="1845535"/>
                  </a:lnTo>
                  <a:lnTo>
                    <a:pt x="666313" y="1845630"/>
                  </a:lnTo>
                  <a:lnTo>
                    <a:pt x="666290" y="1845726"/>
                  </a:lnTo>
                  <a:lnTo>
                    <a:pt x="666260" y="1845817"/>
                  </a:lnTo>
                  <a:lnTo>
                    <a:pt x="666222" y="1845904"/>
                  </a:lnTo>
                  <a:lnTo>
                    <a:pt x="666075" y="1846050"/>
                  </a:lnTo>
                  <a:lnTo>
                    <a:pt x="665845" y="1846150"/>
                  </a:lnTo>
                  <a:lnTo>
                    <a:pt x="665592" y="1846241"/>
                  </a:lnTo>
                  <a:lnTo>
                    <a:pt x="665369" y="1846346"/>
                  </a:lnTo>
                  <a:lnTo>
                    <a:pt x="665237" y="1846487"/>
                  </a:lnTo>
                  <a:lnTo>
                    <a:pt x="665199" y="1846615"/>
                  </a:lnTo>
                  <a:lnTo>
                    <a:pt x="665176" y="1846761"/>
                  </a:lnTo>
                  <a:lnTo>
                    <a:pt x="665172" y="1846906"/>
                  </a:lnTo>
                  <a:lnTo>
                    <a:pt x="665191" y="1847048"/>
                  </a:lnTo>
                  <a:lnTo>
                    <a:pt x="665225" y="1847180"/>
                  </a:lnTo>
                  <a:lnTo>
                    <a:pt x="665773" y="1848169"/>
                  </a:lnTo>
                  <a:lnTo>
                    <a:pt x="664224" y="1848743"/>
                  </a:lnTo>
                  <a:lnTo>
                    <a:pt x="662967" y="1848939"/>
                  </a:lnTo>
                  <a:lnTo>
                    <a:pt x="662136" y="1849618"/>
                  </a:lnTo>
                  <a:lnTo>
                    <a:pt x="661622" y="1850179"/>
                  </a:lnTo>
                  <a:lnTo>
                    <a:pt x="661362" y="1850776"/>
                  </a:lnTo>
                  <a:lnTo>
                    <a:pt x="661634" y="1851313"/>
                  </a:lnTo>
                  <a:lnTo>
                    <a:pt x="661309" y="1851942"/>
                  </a:lnTo>
                  <a:lnTo>
                    <a:pt x="661301" y="1852443"/>
                  </a:lnTo>
                  <a:lnTo>
                    <a:pt x="661539" y="1853205"/>
                  </a:lnTo>
                  <a:lnTo>
                    <a:pt x="661407" y="1853679"/>
                  </a:lnTo>
                  <a:lnTo>
                    <a:pt x="660618" y="1853788"/>
                  </a:lnTo>
                  <a:lnTo>
                    <a:pt x="660078" y="1854253"/>
                  </a:lnTo>
                  <a:lnTo>
                    <a:pt x="659919" y="1854189"/>
                  </a:lnTo>
                  <a:lnTo>
                    <a:pt x="659908" y="1854850"/>
                  </a:lnTo>
                  <a:lnTo>
                    <a:pt x="659481" y="1855884"/>
                  </a:lnTo>
                  <a:lnTo>
                    <a:pt x="659039" y="1857069"/>
                  </a:lnTo>
                  <a:lnTo>
                    <a:pt x="658741" y="1857807"/>
                  </a:lnTo>
                  <a:lnTo>
                    <a:pt x="658408" y="1858619"/>
                  </a:lnTo>
                  <a:lnTo>
                    <a:pt x="658076" y="1859257"/>
                  </a:lnTo>
                  <a:lnTo>
                    <a:pt x="658208" y="1860132"/>
                  </a:lnTo>
                  <a:lnTo>
                    <a:pt x="658605" y="1860606"/>
                  </a:lnTo>
                  <a:lnTo>
                    <a:pt x="658677" y="1861567"/>
                  </a:lnTo>
                  <a:lnTo>
                    <a:pt x="658548" y="1862356"/>
                  </a:lnTo>
                  <a:lnTo>
                    <a:pt x="658476" y="1862994"/>
                  </a:lnTo>
                  <a:lnTo>
                    <a:pt x="657974" y="1863686"/>
                  </a:lnTo>
                  <a:lnTo>
                    <a:pt x="657177" y="1864224"/>
                  </a:lnTo>
                  <a:lnTo>
                    <a:pt x="656509" y="1864416"/>
                  </a:lnTo>
                  <a:lnTo>
                    <a:pt x="655697" y="1864343"/>
                  </a:lnTo>
                  <a:lnTo>
                    <a:pt x="655602" y="1864808"/>
                  </a:lnTo>
                  <a:lnTo>
                    <a:pt x="654643" y="1864908"/>
                  </a:lnTo>
                  <a:lnTo>
                    <a:pt x="653706" y="1865332"/>
                  </a:lnTo>
                  <a:lnTo>
                    <a:pt x="652826" y="1865724"/>
                  </a:lnTo>
                  <a:lnTo>
                    <a:pt x="652524" y="1866416"/>
                  </a:lnTo>
                  <a:lnTo>
                    <a:pt x="652422" y="1867259"/>
                  </a:lnTo>
                  <a:lnTo>
                    <a:pt x="652116" y="1868002"/>
                  </a:lnTo>
                  <a:lnTo>
                    <a:pt x="651882" y="1868340"/>
                  </a:lnTo>
                  <a:lnTo>
                    <a:pt x="651591" y="1868239"/>
                  </a:lnTo>
                  <a:lnTo>
                    <a:pt x="651267" y="1868349"/>
                  </a:lnTo>
                  <a:lnTo>
                    <a:pt x="651210" y="1868686"/>
                  </a:lnTo>
                  <a:lnTo>
                    <a:pt x="651123" y="1869096"/>
                  </a:lnTo>
                  <a:lnTo>
                    <a:pt x="650829" y="1869187"/>
                  </a:lnTo>
                  <a:lnTo>
                    <a:pt x="650417" y="1869602"/>
                  </a:lnTo>
                  <a:lnTo>
                    <a:pt x="650330" y="1869925"/>
                  </a:lnTo>
                  <a:lnTo>
                    <a:pt x="650032" y="1870149"/>
                  </a:lnTo>
                  <a:lnTo>
                    <a:pt x="649654" y="1870422"/>
                  </a:lnTo>
                  <a:lnTo>
                    <a:pt x="649439" y="1870759"/>
                  </a:lnTo>
                  <a:lnTo>
                    <a:pt x="649510" y="1871151"/>
                  </a:lnTo>
                  <a:lnTo>
                    <a:pt x="649507" y="1871607"/>
                  </a:lnTo>
                  <a:lnTo>
                    <a:pt x="649110" y="1871844"/>
                  </a:lnTo>
                  <a:lnTo>
                    <a:pt x="648687" y="1871935"/>
                  </a:lnTo>
                  <a:lnTo>
                    <a:pt x="648970" y="1872382"/>
                  </a:lnTo>
                  <a:lnTo>
                    <a:pt x="648948" y="1872806"/>
                  </a:lnTo>
                  <a:lnTo>
                    <a:pt x="649072" y="1873166"/>
                  </a:lnTo>
                  <a:lnTo>
                    <a:pt x="649114" y="1873590"/>
                  </a:lnTo>
                  <a:lnTo>
                    <a:pt x="649106" y="1874014"/>
                  </a:lnTo>
                  <a:lnTo>
                    <a:pt x="648850" y="1874825"/>
                  </a:lnTo>
                  <a:lnTo>
                    <a:pt x="648532" y="1875308"/>
                  </a:lnTo>
                  <a:lnTo>
                    <a:pt x="648374" y="1875654"/>
                  </a:lnTo>
                  <a:lnTo>
                    <a:pt x="648200" y="1875991"/>
                  </a:lnTo>
                  <a:lnTo>
                    <a:pt x="648019" y="1876301"/>
                  </a:lnTo>
                  <a:lnTo>
                    <a:pt x="647928" y="1876447"/>
                  </a:lnTo>
                  <a:lnTo>
                    <a:pt x="647645" y="1876871"/>
                  </a:lnTo>
                  <a:lnTo>
                    <a:pt x="647494" y="1877108"/>
                  </a:lnTo>
                  <a:lnTo>
                    <a:pt x="647176" y="1877573"/>
                  </a:lnTo>
                  <a:lnTo>
                    <a:pt x="646927" y="1877924"/>
                  </a:lnTo>
                  <a:lnTo>
                    <a:pt x="646837" y="1878033"/>
                  </a:lnTo>
                  <a:lnTo>
                    <a:pt x="646716" y="1878161"/>
                  </a:lnTo>
                  <a:lnTo>
                    <a:pt x="646451" y="1878393"/>
                  </a:lnTo>
                  <a:lnTo>
                    <a:pt x="646323" y="1878516"/>
                  </a:lnTo>
                  <a:lnTo>
                    <a:pt x="646206" y="1878644"/>
                  </a:lnTo>
                  <a:lnTo>
                    <a:pt x="646126" y="1878744"/>
                  </a:lnTo>
                  <a:lnTo>
                    <a:pt x="645987" y="1878945"/>
                  </a:lnTo>
                  <a:lnTo>
                    <a:pt x="645851" y="1879154"/>
                  </a:lnTo>
                  <a:lnTo>
                    <a:pt x="645760" y="1879332"/>
                  </a:lnTo>
                  <a:lnTo>
                    <a:pt x="645677" y="1879510"/>
                  </a:lnTo>
                  <a:lnTo>
                    <a:pt x="645602" y="1879697"/>
                  </a:lnTo>
                  <a:lnTo>
                    <a:pt x="645518" y="1879874"/>
                  </a:lnTo>
                  <a:lnTo>
                    <a:pt x="645424" y="1880048"/>
                  </a:lnTo>
                  <a:lnTo>
                    <a:pt x="645303" y="1880230"/>
                  </a:lnTo>
                  <a:lnTo>
                    <a:pt x="645175" y="1880408"/>
                  </a:lnTo>
                  <a:lnTo>
                    <a:pt x="645107" y="1880490"/>
                  </a:lnTo>
                  <a:lnTo>
                    <a:pt x="644993" y="1880617"/>
                  </a:lnTo>
                  <a:lnTo>
                    <a:pt x="644873" y="1880740"/>
                  </a:lnTo>
                  <a:lnTo>
                    <a:pt x="644627" y="1880978"/>
                  </a:lnTo>
                  <a:lnTo>
                    <a:pt x="644510" y="1881101"/>
                  </a:lnTo>
                  <a:lnTo>
                    <a:pt x="644348" y="1881287"/>
                  </a:lnTo>
                  <a:lnTo>
                    <a:pt x="644193" y="1881479"/>
                  </a:lnTo>
                  <a:lnTo>
                    <a:pt x="644042" y="1881675"/>
                  </a:lnTo>
                  <a:lnTo>
                    <a:pt x="643898" y="1881875"/>
                  </a:lnTo>
                  <a:lnTo>
                    <a:pt x="643758" y="1882080"/>
                  </a:lnTo>
                  <a:lnTo>
                    <a:pt x="643494" y="1882322"/>
                  </a:lnTo>
                  <a:lnTo>
                    <a:pt x="643370" y="1882450"/>
                  </a:lnTo>
                  <a:lnTo>
                    <a:pt x="643007" y="1882832"/>
                  </a:lnTo>
                  <a:lnTo>
                    <a:pt x="642890" y="1882951"/>
                  </a:lnTo>
                  <a:lnTo>
                    <a:pt x="642780" y="1883069"/>
                  </a:lnTo>
                  <a:lnTo>
                    <a:pt x="642682" y="1883197"/>
                  </a:lnTo>
                  <a:lnTo>
                    <a:pt x="642614" y="1883334"/>
                  </a:lnTo>
                  <a:lnTo>
                    <a:pt x="642591" y="1883489"/>
                  </a:lnTo>
                  <a:lnTo>
                    <a:pt x="642607" y="1883657"/>
                  </a:lnTo>
                  <a:lnTo>
                    <a:pt x="642629" y="1883830"/>
                  </a:lnTo>
                  <a:lnTo>
                    <a:pt x="642637" y="1883995"/>
                  </a:lnTo>
                  <a:lnTo>
                    <a:pt x="642599" y="1884131"/>
                  </a:lnTo>
                  <a:lnTo>
                    <a:pt x="642448" y="1884232"/>
                  </a:lnTo>
                  <a:lnTo>
                    <a:pt x="642191" y="1884268"/>
                  </a:lnTo>
                  <a:lnTo>
                    <a:pt x="641889" y="1884277"/>
                  </a:lnTo>
                  <a:lnTo>
                    <a:pt x="641594" y="1884314"/>
                  </a:lnTo>
                  <a:lnTo>
                    <a:pt x="641372" y="1884409"/>
                  </a:lnTo>
                  <a:lnTo>
                    <a:pt x="641255" y="1884528"/>
                  </a:lnTo>
                  <a:lnTo>
                    <a:pt x="641156" y="1884665"/>
                  </a:lnTo>
                  <a:lnTo>
                    <a:pt x="641070" y="1884815"/>
                  </a:lnTo>
                  <a:lnTo>
                    <a:pt x="640994" y="1884974"/>
                  </a:lnTo>
                  <a:lnTo>
                    <a:pt x="640930" y="1885134"/>
                  </a:lnTo>
                  <a:lnTo>
                    <a:pt x="640896" y="1885252"/>
                  </a:lnTo>
                  <a:lnTo>
                    <a:pt x="640873" y="1885376"/>
                  </a:lnTo>
                  <a:lnTo>
                    <a:pt x="640858" y="1885499"/>
                  </a:lnTo>
                  <a:lnTo>
                    <a:pt x="640832" y="1885617"/>
                  </a:lnTo>
                  <a:lnTo>
                    <a:pt x="640786" y="1885731"/>
                  </a:lnTo>
                  <a:lnTo>
                    <a:pt x="640662" y="1885900"/>
                  </a:lnTo>
                  <a:lnTo>
                    <a:pt x="640484" y="1886059"/>
                  </a:lnTo>
                  <a:lnTo>
                    <a:pt x="640276" y="1886191"/>
                  </a:lnTo>
                  <a:lnTo>
                    <a:pt x="640061" y="1886292"/>
                  </a:lnTo>
                  <a:lnTo>
                    <a:pt x="639850" y="1886346"/>
                  </a:lnTo>
                  <a:lnTo>
                    <a:pt x="639653" y="1886337"/>
                  </a:lnTo>
                  <a:lnTo>
                    <a:pt x="639449" y="1886273"/>
                  </a:lnTo>
                  <a:lnTo>
                    <a:pt x="639038" y="1886096"/>
                  </a:lnTo>
                  <a:lnTo>
                    <a:pt x="638830" y="1886027"/>
                  </a:lnTo>
                  <a:lnTo>
                    <a:pt x="638460" y="1885945"/>
                  </a:lnTo>
                  <a:lnTo>
                    <a:pt x="638275" y="1885909"/>
                  </a:lnTo>
                  <a:lnTo>
                    <a:pt x="638090" y="1885886"/>
                  </a:lnTo>
                  <a:lnTo>
                    <a:pt x="637905" y="1885877"/>
                  </a:lnTo>
                  <a:lnTo>
                    <a:pt x="637671" y="1885877"/>
                  </a:lnTo>
                  <a:lnTo>
                    <a:pt x="637444" y="1885900"/>
                  </a:lnTo>
                  <a:lnTo>
                    <a:pt x="637342" y="1885936"/>
                  </a:lnTo>
                  <a:lnTo>
                    <a:pt x="637210" y="1886018"/>
                  </a:lnTo>
                  <a:lnTo>
                    <a:pt x="637093" y="1886141"/>
                  </a:lnTo>
                  <a:lnTo>
                    <a:pt x="636991" y="1886287"/>
                  </a:lnTo>
                  <a:lnTo>
                    <a:pt x="636892" y="1886442"/>
                  </a:lnTo>
                  <a:lnTo>
                    <a:pt x="636802" y="1886592"/>
                  </a:lnTo>
                  <a:lnTo>
                    <a:pt x="636738" y="1886706"/>
                  </a:lnTo>
                  <a:lnTo>
                    <a:pt x="636628" y="1886962"/>
                  </a:lnTo>
                  <a:lnTo>
                    <a:pt x="636571" y="1887080"/>
                  </a:lnTo>
                  <a:lnTo>
                    <a:pt x="636492" y="1887185"/>
                  </a:lnTo>
                  <a:lnTo>
                    <a:pt x="636367" y="1887294"/>
                  </a:lnTo>
                  <a:lnTo>
                    <a:pt x="636213" y="1887395"/>
                  </a:lnTo>
                  <a:lnTo>
                    <a:pt x="636050" y="1887472"/>
                  </a:lnTo>
                  <a:lnTo>
                    <a:pt x="635880" y="1887522"/>
                  </a:lnTo>
                  <a:lnTo>
                    <a:pt x="635726" y="1887536"/>
                  </a:lnTo>
                  <a:lnTo>
                    <a:pt x="635631" y="1887513"/>
                  </a:lnTo>
                  <a:lnTo>
                    <a:pt x="635359" y="1887386"/>
                  </a:lnTo>
                  <a:lnTo>
                    <a:pt x="635265" y="1887363"/>
                  </a:lnTo>
                  <a:lnTo>
                    <a:pt x="635125" y="1887358"/>
                  </a:lnTo>
                  <a:lnTo>
                    <a:pt x="634974" y="1887376"/>
                  </a:lnTo>
                  <a:lnTo>
                    <a:pt x="634827" y="1887417"/>
                  </a:lnTo>
                  <a:lnTo>
                    <a:pt x="634687" y="1887477"/>
                  </a:lnTo>
                  <a:lnTo>
                    <a:pt x="634566" y="1887550"/>
                  </a:lnTo>
                  <a:lnTo>
                    <a:pt x="634475" y="1887632"/>
                  </a:lnTo>
                  <a:lnTo>
                    <a:pt x="634392" y="1887732"/>
                  </a:lnTo>
                  <a:lnTo>
                    <a:pt x="634321" y="1887841"/>
                  </a:lnTo>
                  <a:lnTo>
                    <a:pt x="634253" y="1887960"/>
                  </a:lnTo>
                  <a:lnTo>
                    <a:pt x="634192" y="1888074"/>
                  </a:lnTo>
                  <a:lnTo>
                    <a:pt x="634151" y="1888183"/>
                  </a:lnTo>
                  <a:lnTo>
                    <a:pt x="634117" y="1888297"/>
                  </a:lnTo>
                  <a:lnTo>
                    <a:pt x="634090" y="1888416"/>
                  </a:lnTo>
                  <a:lnTo>
                    <a:pt x="634049" y="1888520"/>
                  </a:lnTo>
                  <a:lnTo>
                    <a:pt x="633984" y="1888602"/>
                  </a:lnTo>
                  <a:lnTo>
                    <a:pt x="633841" y="1888607"/>
                  </a:lnTo>
                  <a:lnTo>
                    <a:pt x="633618" y="1888520"/>
                  </a:lnTo>
                  <a:lnTo>
                    <a:pt x="633365" y="1888402"/>
                  </a:lnTo>
                  <a:lnTo>
                    <a:pt x="633139" y="1888311"/>
                  </a:lnTo>
                  <a:lnTo>
                    <a:pt x="632999" y="1888320"/>
                  </a:lnTo>
                  <a:lnTo>
                    <a:pt x="632953" y="1888438"/>
                  </a:lnTo>
                  <a:lnTo>
                    <a:pt x="632968" y="1888625"/>
                  </a:lnTo>
                  <a:lnTo>
                    <a:pt x="633010" y="1888844"/>
                  </a:lnTo>
                  <a:lnTo>
                    <a:pt x="633036" y="1889063"/>
                  </a:lnTo>
                  <a:lnTo>
                    <a:pt x="633014" y="1889250"/>
                  </a:lnTo>
                  <a:lnTo>
                    <a:pt x="632976" y="1889345"/>
                  </a:lnTo>
                  <a:lnTo>
                    <a:pt x="632931" y="1889441"/>
                  </a:lnTo>
                  <a:lnTo>
                    <a:pt x="632878" y="1889532"/>
                  </a:lnTo>
                  <a:lnTo>
                    <a:pt x="632814" y="1889614"/>
                  </a:lnTo>
                  <a:lnTo>
                    <a:pt x="632742" y="1889678"/>
                  </a:lnTo>
                  <a:lnTo>
                    <a:pt x="632606" y="1889692"/>
                  </a:lnTo>
                  <a:lnTo>
                    <a:pt x="632421" y="1889623"/>
                  </a:lnTo>
                  <a:lnTo>
                    <a:pt x="632202" y="1889509"/>
                  </a:lnTo>
                  <a:lnTo>
                    <a:pt x="631971" y="1889400"/>
                  </a:lnTo>
                  <a:lnTo>
                    <a:pt x="631756" y="1889327"/>
                  </a:lnTo>
                  <a:lnTo>
                    <a:pt x="631590" y="1889309"/>
                  </a:lnTo>
                  <a:lnTo>
                    <a:pt x="631254" y="1889313"/>
                  </a:lnTo>
                  <a:lnTo>
                    <a:pt x="631088" y="1889309"/>
                  </a:lnTo>
                  <a:lnTo>
                    <a:pt x="630929" y="1889277"/>
                  </a:lnTo>
                  <a:lnTo>
                    <a:pt x="630721" y="1889177"/>
                  </a:lnTo>
                  <a:lnTo>
                    <a:pt x="630499" y="1889013"/>
                  </a:lnTo>
                  <a:lnTo>
                    <a:pt x="630136" y="1888725"/>
                  </a:lnTo>
                  <a:lnTo>
                    <a:pt x="630045" y="1888698"/>
                  </a:lnTo>
                  <a:lnTo>
                    <a:pt x="629989" y="1888785"/>
                  </a:lnTo>
                  <a:lnTo>
                    <a:pt x="629539" y="1889067"/>
                  </a:lnTo>
                  <a:lnTo>
                    <a:pt x="629033" y="1888908"/>
                  </a:lnTo>
                  <a:lnTo>
                    <a:pt x="628693" y="1889154"/>
                  </a:lnTo>
                  <a:lnTo>
                    <a:pt x="628282" y="1889382"/>
                  </a:lnTo>
                  <a:lnTo>
                    <a:pt x="628289" y="1889669"/>
                  </a:lnTo>
                  <a:lnTo>
                    <a:pt x="628108" y="1890234"/>
                  </a:lnTo>
                  <a:lnTo>
                    <a:pt x="627708" y="1890403"/>
                  </a:lnTo>
                  <a:lnTo>
                    <a:pt x="627047" y="1890640"/>
                  </a:lnTo>
                  <a:lnTo>
                    <a:pt x="626514" y="1890731"/>
                  </a:lnTo>
                  <a:lnTo>
                    <a:pt x="625676" y="1891041"/>
                  </a:lnTo>
                  <a:lnTo>
                    <a:pt x="624943" y="1891228"/>
                  </a:lnTo>
                  <a:lnTo>
                    <a:pt x="624282" y="1891487"/>
                  </a:lnTo>
                  <a:lnTo>
                    <a:pt x="623889" y="1891209"/>
                  </a:lnTo>
                  <a:lnTo>
                    <a:pt x="623493" y="1891223"/>
                  </a:lnTo>
                  <a:lnTo>
                    <a:pt x="623187" y="1891629"/>
                  </a:lnTo>
                  <a:lnTo>
                    <a:pt x="622786" y="1891560"/>
                  </a:lnTo>
                  <a:lnTo>
                    <a:pt x="622530" y="1892057"/>
                  </a:lnTo>
                  <a:lnTo>
                    <a:pt x="622209" y="1891820"/>
                  </a:lnTo>
                  <a:lnTo>
                    <a:pt x="621940" y="1891661"/>
                  </a:lnTo>
                  <a:lnTo>
                    <a:pt x="621744" y="1891911"/>
                  </a:lnTo>
                  <a:lnTo>
                    <a:pt x="621253" y="1891574"/>
                  </a:lnTo>
                  <a:lnTo>
                    <a:pt x="620823" y="1891045"/>
                  </a:lnTo>
                  <a:lnTo>
                    <a:pt x="620460" y="1890963"/>
                  </a:lnTo>
                  <a:lnTo>
                    <a:pt x="620090" y="1891323"/>
                  </a:lnTo>
                  <a:lnTo>
                    <a:pt x="620158" y="1891765"/>
                  </a:lnTo>
                  <a:lnTo>
                    <a:pt x="620173" y="1892130"/>
                  </a:lnTo>
                  <a:lnTo>
                    <a:pt x="620471" y="1892577"/>
                  </a:lnTo>
                  <a:lnTo>
                    <a:pt x="620082" y="1892900"/>
                  </a:lnTo>
                  <a:lnTo>
                    <a:pt x="619746" y="1893488"/>
                  </a:lnTo>
                  <a:lnTo>
                    <a:pt x="619724" y="1893584"/>
                  </a:lnTo>
                  <a:lnTo>
                    <a:pt x="619282" y="1893730"/>
                  </a:lnTo>
                  <a:lnTo>
                    <a:pt x="619180" y="1894231"/>
                  </a:lnTo>
                  <a:lnTo>
                    <a:pt x="618734" y="1894354"/>
                  </a:lnTo>
                  <a:lnTo>
                    <a:pt x="618364" y="1894678"/>
                  </a:lnTo>
                  <a:lnTo>
                    <a:pt x="618609" y="1894910"/>
                  </a:lnTo>
                  <a:lnTo>
                    <a:pt x="618942" y="1895589"/>
                  </a:lnTo>
                  <a:lnTo>
                    <a:pt x="618341" y="1896059"/>
                  </a:lnTo>
                  <a:lnTo>
                    <a:pt x="618319" y="1896405"/>
                  </a:lnTo>
                  <a:lnTo>
                    <a:pt x="618481" y="1896834"/>
                  </a:lnTo>
                  <a:lnTo>
                    <a:pt x="617926" y="1896975"/>
                  </a:lnTo>
                  <a:lnTo>
                    <a:pt x="617782" y="1897376"/>
                  </a:lnTo>
                  <a:lnTo>
                    <a:pt x="617299" y="1897868"/>
                  </a:lnTo>
                  <a:lnTo>
                    <a:pt x="616955" y="1897690"/>
                  </a:lnTo>
                  <a:lnTo>
                    <a:pt x="616967" y="1897112"/>
                  </a:lnTo>
                  <a:lnTo>
                    <a:pt x="616759" y="1896783"/>
                  </a:lnTo>
                  <a:lnTo>
                    <a:pt x="616313" y="1896218"/>
                  </a:lnTo>
                  <a:lnTo>
                    <a:pt x="615936" y="1895749"/>
                  </a:lnTo>
                  <a:lnTo>
                    <a:pt x="615328" y="1895567"/>
                  </a:lnTo>
                  <a:lnTo>
                    <a:pt x="614523" y="1895571"/>
                  </a:lnTo>
                  <a:lnTo>
                    <a:pt x="613926" y="1895753"/>
                  </a:lnTo>
                  <a:lnTo>
                    <a:pt x="613349" y="1895972"/>
                  </a:lnTo>
                  <a:lnTo>
                    <a:pt x="613435" y="1896396"/>
                  </a:lnTo>
                  <a:lnTo>
                    <a:pt x="612971" y="1896679"/>
                  </a:lnTo>
                  <a:lnTo>
                    <a:pt x="612695" y="1895963"/>
                  </a:lnTo>
                  <a:lnTo>
                    <a:pt x="612008" y="1895794"/>
                  </a:lnTo>
                  <a:lnTo>
                    <a:pt x="611694" y="1896232"/>
                  </a:lnTo>
                  <a:lnTo>
                    <a:pt x="611339" y="1896423"/>
                  </a:lnTo>
                  <a:lnTo>
                    <a:pt x="611317" y="1896756"/>
                  </a:lnTo>
                  <a:lnTo>
                    <a:pt x="611075" y="1896925"/>
                  </a:lnTo>
                  <a:lnTo>
                    <a:pt x="611260" y="1897198"/>
                  </a:lnTo>
                  <a:lnTo>
                    <a:pt x="610829" y="1897367"/>
                  </a:lnTo>
                  <a:lnTo>
                    <a:pt x="610474" y="1896916"/>
                  </a:lnTo>
                  <a:lnTo>
                    <a:pt x="610036" y="1896715"/>
                  </a:lnTo>
                  <a:lnTo>
                    <a:pt x="609712" y="1896282"/>
                  </a:lnTo>
                  <a:lnTo>
                    <a:pt x="609610" y="1895854"/>
                  </a:lnTo>
                  <a:lnTo>
                    <a:pt x="609368" y="1896086"/>
                  </a:lnTo>
                  <a:lnTo>
                    <a:pt x="609247" y="1895767"/>
                  </a:lnTo>
                  <a:lnTo>
                    <a:pt x="608798" y="1896123"/>
                  </a:lnTo>
                  <a:lnTo>
                    <a:pt x="608212" y="1896209"/>
                  </a:lnTo>
                  <a:lnTo>
                    <a:pt x="607914" y="1896141"/>
                  </a:lnTo>
                  <a:lnTo>
                    <a:pt x="608046" y="1895667"/>
                  </a:lnTo>
                  <a:lnTo>
                    <a:pt x="607721" y="1896182"/>
                  </a:lnTo>
                  <a:lnTo>
                    <a:pt x="607827" y="1895617"/>
                  </a:lnTo>
                  <a:lnTo>
                    <a:pt x="607283" y="1896082"/>
                  </a:lnTo>
                  <a:lnTo>
                    <a:pt x="607128" y="1895858"/>
                  </a:lnTo>
                  <a:lnTo>
                    <a:pt x="606501" y="1895466"/>
                  </a:lnTo>
                  <a:lnTo>
                    <a:pt x="606241" y="1895206"/>
                  </a:lnTo>
                  <a:lnTo>
                    <a:pt x="605897" y="1894851"/>
                  </a:lnTo>
                  <a:lnTo>
                    <a:pt x="606108" y="1894450"/>
                  </a:lnTo>
                  <a:lnTo>
                    <a:pt x="605727" y="1894172"/>
                  </a:lnTo>
                  <a:lnTo>
                    <a:pt x="605217" y="1894459"/>
                  </a:lnTo>
                  <a:lnTo>
                    <a:pt x="604530" y="1894746"/>
                  </a:lnTo>
                  <a:lnTo>
                    <a:pt x="603775" y="1894801"/>
                  </a:lnTo>
                  <a:lnTo>
                    <a:pt x="603491" y="1894709"/>
                  </a:lnTo>
                  <a:lnTo>
                    <a:pt x="603253" y="1894632"/>
                  </a:lnTo>
                  <a:lnTo>
                    <a:pt x="603030" y="1894350"/>
                  </a:lnTo>
                  <a:lnTo>
                    <a:pt x="602460" y="1894363"/>
                  </a:lnTo>
                  <a:lnTo>
                    <a:pt x="602045" y="1894518"/>
                  </a:lnTo>
                  <a:lnTo>
                    <a:pt x="601584" y="1894901"/>
                  </a:lnTo>
                  <a:lnTo>
                    <a:pt x="601153" y="1894824"/>
                  </a:lnTo>
                  <a:lnTo>
                    <a:pt x="600863" y="1894404"/>
                  </a:lnTo>
                  <a:lnTo>
                    <a:pt x="600829" y="1894131"/>
                  </a:lnTo>
                  <a:lnTo>
                    <a:pt x="600802" y="1893990"/>
                  </a:lnTo>
                  <a:lnTo>
                    <a:pt x="600730" y="1893721"/>
                  </a:lnTo>
                  <a:lnTo>
                    <a:pt x="600659" y="1893516"/>
                  </a:lnTo>
                  <a:lnTo>
                    <a:pt x="600572" y="1893310"/>
                  </a:lnTo>
                  <a:lnTo>
                    <a:pt x="600470" y="1893110"/>
                  </a:lnTo>
                  <a:lnTo>
                    <a:pt x="600357" y="1892923"/>
                  </a:lnTo>
                  <a:lnTo>
                    <a:pt x="600224" y="1892745"/>
                  </a:lnTo>
                  <a:lnTo>
                    <a:pt x="600066" y="1892568"/>
                  </a:lnTo>
                  <a:lnTo>
                    <a:pt x="599888" y="1892408"/>
                  </a:lnTo>
                  <a:lnTo>
                    <a:pt x="599794" y="1892331"/>
                  </a:lnTo>
                  <a:lnTo>
                    <a:pt x="599133" y="1891911"/>
                  </a:lnTo>
                  <a:lnTo>
                    <a:pt x="598661" y="1892221"/>
                  </a:lnTo>
                  <a:lnTo>
                    <a:pt x="597754" y="1892294"/>
                  </a:lnTo>
                  <a:lnTo>
                    <a:pt x="597626" y="1893142"/>
                  </a:lnTo>
                  <a:lnTo>
                    <a:pt x="596708" y="1893885"/>
                  </a:lnTo>
                  <a:lnTo>
                    <a:pt x="595840" y="1893693"/>
                  </a:lnTo>
                  <a:lnTo>
                    <a:pt x="596353" y="1894172"/>
                  </a:lnTo>
                  <a:lnTo>
                    <a:pt x="595877" y="1894660"/>
                  </a:lnTo>
                  <a:lnTo>
                    <a:pt x="595058" y="1894878"/>
                  </a:lnTo>
                  <a:lnTo>
                    <a:pt x="594219" y="1894691"/>
                  </a:lnTo>
                  <a:lnTo>
                    <a:pt x="593695" y="1894623"/>
                  </a:lnTo>
                  <a:lnTo>
                    <a:pt x="593192" y="1894933"/>
                  </a:lnTo>
                  <a:lnTo>
                    <a:pt x="592520" y="1895129"/>
                  </a:lnTo>
                  <a:lnTo>
                    <a:pt x="592237" y="1894655"/>
                  </a:lnTo>
                  <a:lnTo>
                    <a:pt x="591712" y="1894673"/>
                  </a:lnTo>
                  <a:lnTo>
                    <a:pt x="591277" y="1894550"/>
                  </a:lnTo>
                  <a:lnTo>
                    <a:pt x="590896" y="1894837"/>
                  </a:lnTo>
                  <a:lnTo>
                    <a:pt x="591119" y="1895193"/>
                  </a:lnTo>
                  <a:lnTo>
                    <a:pt x="590707" y="1895621"/>
                  </a:lnTo>
                  <a:lnTo>
                    <a:pt x="590650" y="1895918"/>
                  </a:lnTo>
                  <a:lnTo>
                    <a:pt x="590507" y="1895927"/>
                  </a:lnTo>
                  <a:lnTo>
                    <a:pt x="590375" y="1895927"/>
                  </a:lnTo>
                  <a:lnTo>
                    <a:pt x="590254" y="1895895"/>
                  </a:lnTo>
                  <a:lnTo>
                    <a:pt x="590133" y="1895799"/>
                  </a:lnTo>
                  <a:lnTo>
                    <a:pt x="590031" y="1895658"/>
                  </a:lnTo>
                  <a:lnTo>
                    <a:pt x="589854" y="1895321"/>
                  </a:lnTo>
                  <a:lnTo>
                    <a:pt x="589752" y="1895170"/>
                  </a:lnTo>
                  <a:lnTo>
                    <a:pt x="589650" y="1895056"/>
                  </a:lnTo>
                  <a:lnTo>
                    <a:pt x="589423" y="1894851"/>
                  </a:lnTo>
                  <a:lnTo>
                    <a:pt x="589321" y="1894742"/>
                  </a:lnTo>
                  <a:lnTo>
                    <a:pt x="589246" y="1894619"/>
                  </a:lnTo>
                  <a:lnTo>
                    <a:pt x="589215" y="1894509"/>
                  </a:lnTo>
                  <a:lnTo>
                    <a:pt x="589204" y="1894391"/>
                  </a:lnTo>
                  <a:lnTo>
                    <a:pt x="589196" y="1894268"/>
                  </a:lnTo>
                  <a:lnTo>
                    <a:pt x="589178" y="1894158"/>
                  </a:lnTo>
                  <a:lnTo>
                    <a:pt x="589132" y="1894072"/>
                  </a:lnTo>
                  <a:lnTo>
                    <a:pt x="589038" y="1894022"/>
                  </a:lnTo>
                  <a:lnTo>
                    <a:pt x="588909" y="1894008"/>
                  </a:lnTo>
                  <a:lnTo>
                    <a:pt x="588762" y="1894008"/>
                  </a:lnTo>
                  <a:lnTo>
                    <a:pt x="588619" y="1894003"/>
                  </a:lnTo>
                  <a:lnTo>
                    <a:pt x="588498" y="1893962"/>
                  </a:lnTo>
                  <a:lnTo>
                    <a:pt x="588384" y="1893866"/>
                  </a:lnTo>
                  <a:lnTo>
                    <a:pt x="588290" y="1893734"/>
                  </a:lnTo>
                  <a:lnTo>
                    <a:pt x="588128" y="1893434"/>
                  </a:lnTo>
                  <a:lnTo>
                    <a:pt x="588041" y="1893288"/>
                  </a:lnTo>
                  <a:lnTo>
                    <a:pt x="587856" y="1893046"/>
                  </a:lnTo>
                  <a:lnTo>
                    <a:pt x="587561" y="1892691"/>
                  </a:lnTo>
                  <a:lnTo>
                    <a:pt x="587467" y="1892581"/>
                  </a:lnTo>
                  <a:lnTo>
                    <a:pt x="587172" y="1892271"/>
                  </a:lnTo>
                  <a:lnTo>
                    <a:pt x="587078" y="1892162"/>
                  </a:lnTo>
                  <a:lnTo>
                    <a:pt x="586927" y="1891961"/>
                  </a:lnTo>
                  <a:lnTo>
                    <a:pt x="586855" y="1891857"/>
                  </a:lnTo>
                  <a:lnTo>
                    <a:pt x="586779" y="1891756"/>
                  </a:lnTo>
                  <a:lnTo>
                    <a:pt x="586696" y="1891665"/>
                  </a:lnTo>
                  <a:lnTo>
                    <a:pt x="586613" y="1891588"/>
                  </a:lnTo>
                  <a:lnTo>
                    <a:pt x="586345" y="1891383"/>
                  </a:lnTo>
                  <a:lnTo>
                    <a:pt x="586258" y="1891310"/>
                  </a:lnTo>
                  <a:lnTo>
                    <a:pt x="586141" y="1891191"/>
                  </a:lnTo>
                  <a:lnTo>
                    <a:pt x="585922" y="1890922"/>
                  </a:lnTo>
                  <a:lnTo>
                    <a:pt x="585805" y="1890817"/>
                  </a:lnTo>
                  <a:lnTo>
                    <a:pt x="585680" y="1890758"/>
                  </a:lnTo>
                  <a:lnTo>
                    <a:pt x="585559" y="1890754"/>
                  </a:lnTo>
                  <a:lnTo>
                    <a:pt x="585431" y="1890786"/>
                  </a:lnTo>
                  <a:lnTo>
                    <a:pt x="585167" y="1890877"/>
                  </a:lnTo>
                  <a:lnTo>
                    <a:pt x="585027" y="1890836"/>
                  </a:lnTo>
                  <a:lnTo>
                    <a:pt x="585023" y="1890713"/>
                  </a:lnTo>
                  <a:lnTo>
                    <a:pt x="585046" y="1890594"/>
                  </a:lnTo>
                  <a:lnTo>
                    <a:pt x="585087" y="1890517"/>
                  </a:lnTo>
                  <a:lnTo>
                    <a:pt x="585159" y="1890439"/>
                  </a:lnTo>
                  <a:lnTo>
                    <a:pt x="585242" y="1890371"/>
                  </a:lnTo>
                  <a:lnTo>
                    <a:pt x="585333" y="1890321"/>
                  </a:lnTo>
                  <a:lnTo>
                    <a:pt x="585420" y="1890293"/>
                  </a:lnTo>
                  <a:lnTo>
                    <a:pt x="585454" y="1890220"/>
                  </a:lnTo>
                  <a:lnTo>
                    <a:pt x="585476" y="1890134"/>
                  </a:lnTo>
                  <a:lnTo>
                    <a:pt x="585484" y="1890038"/>
                  </a:lnTo>
                  <a:lnTo>
                    <a:pt x="585476" y="1889947"/>
                  </a:lnTo>
                  <a:lnTo>
                    <a:pt x="585416" y="1889806"/>
                  </a:lnTo>
                  <a:lnTo>
                    <a:pt x="585359" y="1889751"/>
                  </a:lnTo>
                  <a:lnTo>
                    <a:pt x="585295" y="1889701"/>
                  </a:lnTo>
                  <a:lnTo>
                    <a:pt x="585223" y="1889655"/>
                  </a:lnTo>
                  <a:lnTo>
                    <a:pt x="585155" y="1889614"/>
                  </a:lnTo>
                  <a:lnTo>
                    <a:pt x="585069" y="1889573"/>
                  </a:lnTo>
                  <a:lnTo>
                    <a:pt x="584978" y="1889537"/>
                  </a:lnTo>
                  <a:lnTo>
                    <a:pt x="584698" y="1889455"/>
                  </a:lnTo>
                  <a:lnTo>
                    <a:pt x="584608" y="1889423"/>
                  </a:lnTo>
                  <a:lnTo>
                    <a:pt x="584426" y="1889368"/>
                  </a:lnTo>
                  <a:lnTo>
                    <a:pt x="584241" y="1889323"/>
                  </a:lnTo>
                  <a:lnTo>
                    <a:pt x="583988" y="1889268"/>
                  </a:lnTo>
                  <a:lnTo>
                    <a:pt x="583815" y="1889254"/>
                  </a:lnTo>
                  <a:lnTo>
                    <a:pt x="583694" y="1889259"/>
                  </a:lnTo>
                  <a:lnTo>
                    <a:pt x="583565" y="1889272"/>
                  </a:lnTo>
                  <a:lnTo>
                    <a:pt x="583441" y="1889295"/>
                  </a:lnTo>
                  <a:lnTo>
                    <a:pt x="583327" y="1889336"/>
                  </a:lnTo>
                  <a:lnTo>
                    <a:pt x="583233" y="1889395"/>
                  </a:lnTo>
                  <a:lnTo>
                    <a:pt x="583173" y="1889455"/>
                  </a:lnTo>
                  <a:lnTo>
                    <a:pt x="583112" y="1889528"/>
                  </a:lnTo>
                  <a:lnTo>
                    <a:pt x="583063" y="1889605"/>
                  </a:lnTo>
                  <a:lnTo>
                    <a:pt x="583010" y="1889760"/>
                  </a:lnTo>
                  <a:lnTo>
                    <a:pt x="583022" y="1889851"/>
                  </a:lnTo>
                  <a:lnTo>
                    <a:pt x="583055" y="1889947"/>
                  </a:lnTo>
                  <a:lnTo>
                    <a:pt x="583112" y="1890043"/>
                  </a:lnTo>
                  <a:lnTo>
                    <a:pt x="583176" y="1890129"/>
                  </a:lnTo>
                  <a:lnTo>
                    <a:pt x="583248" y="1890198"/>
                  </a:lnTo>
                  <a:lnTo>
                    <a:pt x="583320" y="1890234"/>
                  </a:lnTo>
                  <a:lnTo>
                    <a:pt x="583403" y="1890252"/>
                  </a:lnTo>
                  <a:lnTo>
                    <a:pt x="583490" y="1890266"/>
                  </a:lnTo>
                  <a:lnTo>
                    <a:pt x="583573" y="1890289"/>
                  </a:lnTo>
                  <a:lnTo>
                    <a:pt x="583645" y="1890325"/>
                  </a:lnTo>
                  <a:lnTo>
                    <a:pt x="583698" y="1890380"/>
                  </a:lnTo>
                  <a:lnTo>
                    <a:pt x="583747" y="1890448"/>
                  </a:lnTo>
                  <a:lnTo>
                    <a:pt x="583784" y="1890521"/>
                  </a:lnTo>
                  <a:lnTo>
                    <a:pt x="583834" y="1890672"/>
                  </a:lnTo>
                  <a:lnTo>
                    <a:pt x="583716" y="1890649"/>
                  </a:lnTo>
                  <a:lnTo>
                    <a:pt x="583618" y="1890621"/>
                  </a:lnTo>
                  <a:lnTo>
                    <a:pt x="583422" y="1890553"/>
                  </a:lnTo>
                  <a:lnTo>
                    <a:pt x="583324" y="1890526"/>
                  </a:lnTo>
                  <a:lnTo>
                    <a:pt x="583229" y="1890517"/>
                  </a:lnTo>
                  <a:lnTo>
                    <a:pt x="583108" y="1890535"/>
                  </a:lnTo>
                  <a:lnTo>
                    <a:pt x="582988" y="1890576"/>
                  </a:lnTo>
                  <a:lnTo>
                    <a:pt x="582632" y="1890754"/>
                  </a:lnTo>
                  <a:lnTo>
                    <a:pt x="582531" y="1890808"/>
                  </a:lnTo>
                  <a:lnTo>
                    <a:pt x="582323" y="1890936"/>
                  </a:lnTo>
                  <a:lnTo>
                    <a:pt x="582221" y="1890986"/>
                  </a:lnTo>
                  <a:lnTo>
                    <a:pt x="582111" y="1891013"/>
                  </a:lnTo>
                  <a:lnTo>
                    <a:pt x="582040" y="1891023"/>
                  </a:lnTo>
                  <a:lnTo>
                    <a:pt x="581885" y="1891027"/>
                  </a:lnTo>
                  <a:lnTo>
                    <a:pt x="581771" y="1890986"/>
                  </a:lnTo>
                  <a:lnTo>
                    <a:pt x="581771" y="1890854"/>
                  </a:lnTo>
                  <a:lnTo>
                    <a:pt x="581798" y="1890767"/>
                  </a:lnTo>
                  <a:lnTo>
                    <a:pt x="581821" y="1890676"/>
                  </a:lnTo>
                  <a:lnTo>
                    <a:pt x="581824" y="1890590"/>
                  </a:lnTo>
                  <a:lnTo>
                    <a:pt x="581794" y="1890476"/>
                  </a:lnTo>
                  <a:lnTo>
                    <a:pt x="581737" y="1890353"/>
                  </a:lnTo>
                  <a:lnTo>
                    <a:pt x="581658" y="1890239"/>
                  </a:lnTo>
                  <a:lnTo>
                    <a:pt x="581564" y="1890138"/>
                  </a:lnTo>
                  <a:lnTo>
                    <a:pt x="581466" y="1890070"/>
                  </a:lnTo>
                  <a:lnTo>
                    <a:pt x="581314" y="1889988"/>
                  </a:lnTo>
                  <a:lnTo>
                    <a:pt x="580219" y="1889646"/>
                  </a:lnTo>
                  <a:lnTo>
                    <a:pt x="580049" y="1889596"/>
                  </a:lnTo>
                  <a:lnTo>
                    <a:pt x="579883" y="1889528"/>
                  </a:lnTo>
                  <a:lnTo>
                    <a:pt x="579717" y="1889446"/>
                  </a:lnTo>
                  <a:lnTo>
                    <a:pt x="579551" y="1889377"/>
                  </a:lnTo>
                  <a:lnTo>
                    <a:pt x="579385" y="1889336"/>
                  </a:lnTo>
                  <a:lnTo>
                    <a:pt x="579233" y="1889327"/>
                  </a:lnTo>
                  <a:lnTo>
                    <a:pt x="579086" y="1889327"/>
                  </a:lnTo>
                  <a:lnTo>
                    <a:pt x="579011" y="1889332"/>
                  </a:lnTo>
                  <a:lnTo>
                    <a:pt x="578705" y="1888926"/>
                  </a:lnTo>
                  <a:lnTo>
                    <a:pt x="578554" y="1889436"/>
                  </a:lnTo>
                  <a:lnTo>
                    <a:pt x="578097" y="1889546"/>
                  </a:lnTo>
                  <a:lnTo>
                    <a:pt x="577813" y="1889423"/>
                  </a:lnTo>
                  <a:lnTo>
                    <a:pt x="577708" y="1888794"/>
                  </a:lnTo>
                  <a:lnTo>
                    <a:pt x="577372" y="1888502"/>
                  </a:lnTo>
                  <a:lnTo>
                    <a:pt x="576892" y="1888233"/>
                  </a:lnTo>
                  <a:lnTo>
                    <a:pt x="576401" y="1888484"/>
                  </a:lnTo>
                  <a:lnTo>
                    <a:pt x="576114" y="1888707"/>
                  </a:lnTo>
                  <a:lnTo>
                    <a:pt x="576110" y="1888935"/>
                  </a:lnTo>
                  <a:lnTo>
                    <a:pt x="575423" y="1889154"/>
                  </a:lnTo>
                  <a:lnTo>
                    <a:pt x="574736" y="1889140"/>
                  </a:lnTo>
                  <a:lnTo>
                    <a:pt x="574981" y="1889892"/>
                  </a:lnTo>
                  <a:lnTo>
                    <a:pt x="574547" y="1890111"/>
                  </a:lnTo>
                  <a:lnTo>
                    <a:pt x="573988" y="1889587"/>
                  </a:lnTo>
                  <a:lnTo>
                    <a:pt x="573708" y="1889154"/>
                  </a:lnTo>
                  <a:lnTo>
                    <a:pt x="573440" y="1888174"/>
                  </a:lnTo>
                  <a:lnTo>
                    <a:pt x="573478" y="1887572"/>
                  </a:lnTo>
                  <a:lnTo>
                    <a:pt x="573085" y="1887422"/>
                  </a:lnTo>
                  <a:lnTo>
                    <a:pt x="572821" y="1887704"/>
                  </a:lnTo>
                  <a:lnTo>
                    <a:pt x="572628" y="1887244"/>
                  </a:lnTo>
                  <a:lnTo>
                    <a:pt x="572643" y="1886415"/>
                  </a:lnTo>
                  <a:lnTo>
                    <a:pt x="572247" y="1886346"/>
                  </a:lnTo>
                  <a:lnTo>
                    <a:pt x="572235" y="1886948"/>
                  </a:lnTo>
                  <a:lnTo>
                    <a:pt x="571718" y="1887226"/>
                  </a:lnTo>
                  <a:lnTo>
                    <a:pt x="571201" y="1887445"/>
                  </a:lnTo>
                  <a:lnTo>
                    <a:pt x="570634" y="1887294"/>
                  </a:lnTo>
                  <a:lnTo>
                    <a:pt x="570698" y="1886752"/>
                  </a:lnTo>
                  <a:lnTo>
                    <a:pt x="570230" y="1885827"/>
                  </a:lnTo>
                  <a:lnTo>
                    <a:pt x="569897" y="1885303"/>
                  </a:lnTo>
                  <a:lnTo>
                    <a:pt x="569592" y="1884783"/>
                  </a:lnTo>
                  <a:lnTo>
                    <a:pt x="569716" y="1884127"/>
                  </a:lnTo>
                  <a:lnTo>
                    <a:pt x="569705" y="1883325"/>
                  </a:lnTo>
                  <a:lnTo>
                    <a:pt x="569546" y="1882605"/>
                  </a:lnTo>
                  <a:lnTo>
                    <a:pt x="569531" y="1881862"/>
                  </a:lnTo>
                  <a:lnTo>
                    <a:pt x="569203" y="1880968"/>
                  </a:lnTo>
                  <a:lnTo>
                    <a:pt x="568527" y="1880412"/>
                  </a:lnTo>
                  <a:lnTo>
                    <a:pt x="567953" y="1880599"/>
                  </a:lnTo>
                  <a:lnTo>
                    <a:pt x="567798" y="1879651"/>
                  </a:lnTo>
                  <a:lnTo>
                    <a:pt x="566778" y="1879319"/>
                  </a:lnTo>
                  <a:lnTo>
                    <a:pt x="565830" y="1879733"/>
                  </a:lnTo>
                  <a:lnTo>
                    <a:pt x="564995" y="1880121"/>
                  </a:lnTo>
                  <a:lnTo>
                    <a:pt x="564096" y="1880936"/>
                  </a:lnTo>
                  <a:lnTo>
                    <a:pt x="563594" y="1881898"/>
                  </a:lnTo>
                  <a:lnTo>
                    <a:pt x="563062" y="1883006"/>
                  </a:lnTo>
                  <a:lnTo>
                    <a:pt x="563443" y="1884017"/>
                  </a:lnTo>
                  <a:lnTo>
                    <a:pt x="564950" y="1884327"/>
                  </a:lnTo>
                  <a:lnTo>
                    <a:pt x="565974" y="1884519"/>
                  </a:lnTo>
                  <a:lnTo>
                    <a:pt x="566332" y="1885211"/>
                  </a:lnTo>
                  <a:lnTo>
                    <a:pt x="566264" y="1885872"/>
                  </a:lnTo>
                  <a:lnTo>
                    <a:pt x="566593" y="1886652"/>
                  </a:lnTo>
                  <a:lnTo>
                    <a:pt x="567061" y="1887545"/>
                  </a:lnTo>
                  <a:lnTo>
                    <a:pt x="566702" y="1888543"/>
                  </a:lnTo>
                  <a:lnTo>
                    <a:pt x="566204" y="1889222"/>
                  </a:lnTo>
                  <a:lnTo>
                    <a:pt x="566162" y="1890079"/>
                  </a:lnTo>
                  <a:lnTo>
                    <a:pt x="565868" y="1890617"/>
                  </a:lnTo>
                  <a:lnTo>
                    <a:pt x="565486" y="1891301"/>
                  </a:lnTo>
                  <a:lnTo>
                    <a:pt x="565641" y="1892130"/>
                  </a:lnTo>
                  <a:lnTo>
                    <a:pt x="564954" y="1892208"/>
                  </a:lnTo>
                  <a:lnTo>
                    <a:pt x="564134" y="1891820"/>
                  </a:lnTo>
                  <a:lnTo>
                    <a:pt x="563704" y="1891925"/>
                  </a:lnTo>
                  <a:lnTo>
                    <a:pt x="562835" y="1892627"/>
                  </a:lnTo>
                  <a:lnTo>
                    <a:pt x="562257" y="1893187"/>
                  </a:lnTo>
                  <a:lnTo>
                    <a:pt x="561438" y="1894049"/>
                  </a:lnTo>
                  <a:lnTo>
                    <a:pt x="560747" y="1895029"/>
                  </a:lnTo>
                  <a:lnTo>
                    <a:pt x="559285" y="1896223"/>
                  </a:lnTo>
                  <a:lnTo>
                    <a:pt x="557838" y="1896738"/>
                  </a:lnTo>
                  <a:lnTo>
                    <a:pt x="556679" y="1896132"/>
                  </a:lnTo>
                  <a:lnTo>
                    <a:pt x="555614" y="1895302"/>
                  </a:lnTo>
                  <a:lnTo>
                    <a:pt x="554413" y="1894646"/>
                  </a:lnTo>
                  <a:lnTo>
                    <a:pt x="554251" y="1893516"/>
                  </a:lnTo>
                  <a:lnTo>
                    <a:pt x="554368" y="1892116"/>
                  </a:lnTo>
                  <a:lnTo>
                    <a:pt x="554390" y="1890763"/>
                  </a:lnTo>
                  <a:lnTo>
                    <a:pt x="553650" y="1889350"/>
                  </a:lnTo>
                  <a:lnTo>
                    <a:pt x="552049" y="1885891"/>
                  </a:lnTo>
                  <a:lnTo>
                    <a:pt x="550130" y="1882336"/>
                  </a:lnTo>
                  <a:lnTo>
                    <a:pt x="548064" y="1879770"/>
                  </a:lnTo>
                  <a:lnTo>
                    <a:pt x="545983" y="1877837"/>
                  </a:lnTo>
                  <a:lnTo>
                    <a:pt x="543275" y="1875800"/>
                  </a:lnTo>
                  <a:lnTo>
                    <a:pt x="541587" y="1874779"/>
                  </a:lnTo>
                  <a:lnTo>
                    <a:pt x="540360" y="1873708"/>
                  </a:lnTo>
                  <a:lnTo>
                    <a:pt x="539669" y="1873289"/>
                  </a:lnTo>
                  <a:lnTo>
                    <a:pt x="538275" y="1872459"/>
                  </a:lnTo>
                  <a:lnTo>
                    <a:pt x="536096" y="1871197"/>
                  </a:lnTo>
                  <a:lnTo>
                    <a:pt x="535318" y="1870750"/>
                  </a:lnTo>
                  <a:lnTo>
                    <a:pt x="534540" y="1870308"/>
                  </a:lnTo>
                  <a:lnTo>
                    <a:pt x="533751" y="1869880"/>
                  </a:lnTo>
                  <a:lnTo>
                    <a:pt x="532950" y="1869474"/>
                  </a:lnTo>
                  <a:lnTo>
                    <a:pt x="531960" y="1869023"/>
                  </a:lnTo>
                  <a:lnTo>
                    <a:pt x="530960" y="1868599"/>
                  </a:lnTo>
                  <a:lnTo>
                    <a:pt x="529944" y="1868198"/>
                  </a:lnTo>
                  <a:lnTo>
                    <a:pt x="528924" y="1867815"/>
                  </a:lnTo>
                  <a:lnTo>
                    <a:pt x="526458" y="1866899"/>
                  </a:lnTo>
                  <a:lnTo>
                    <a:pt x="525729" y="1866640"/>
                  </a:lnTo>
                  <a:lnTo>
                    <a:pt x="525000" y="1866394"/>
                  </a:lnTo>
                  <a:lnTo>
                    <a:pt x="524264" y="1866170"/>
                  </a:lnTo>
                  <a:lnTo>
                    <a:pt x="523482" y="1865956"/>
                  </a:lnTo>
                  <a:lnTo>
                    <a:pt x="522696" y="1865765"/>
                  </a:lnTo>
                  <a:lnTo>
                    <a:pt x="521907" y="1865587"/>
                  </a:lnTo>
                  <a:lnTo>
                    <a:pt x="521114" y="1865423"/>
                  </a:lnTo>
                  <a:lnTo>
                    <a:pt x="520317" y="1865272"/>
                  </a:lnTo>
                  <a:lnTo>
                    <a:pt x="518889" y="1865031"/>
                  </a:lnTo>
                  <a:lnTo>
                    <a:pt x="518176" y="1864926"/>
                  </a:lnTo>
                  <a:lnTo>
                    <a:pt x="517458" y="1864835"/>
                  </a:lnTo>
                  <a:lnTo>
                    <a:pt x="516740" y="1864762"/>
                  </a:lnTo>
                  <a:lnTo>
                    <a:pt x="515977" y="1864707"/>
                  </a:lnTo>
                  <a:lnTo>
                    <a:pt x="515218" y="1864680"/>
                  </a:lnTo>
                  <a:lnTo>
                    <a:pt x="513689" y="1864648"/>
                  </a:lnTo>
                  <a:lnTo>
                    <a:pt x="512926" y="1864616"/>
                  </a:lnTo>
                  <a:lnTo>
                    <a:pt x="512016" y="1864548"/>
                  </a:lnTo>
                  <a:lnTo>
                    <a:pt x="510188" y="1864352"/>
                  </a:lnTo>
                  <a:lnTo>
                    <a:pt x="509278" y="1864293"/>
                  </a:lnTo>
                  <a:lnTo>
                    <a:pt x="508375" y="1864311"/>
                  </a:lnTo>
                  <a:lnTo>
                    <a:pt x="507419" y="1864425"/>
                  </a:lnTo>
                  <a:lnTo>
                    <a:pt x="506475" y="1864621"/>
                  </a:lnTo>
                  <a:lnTo>
                    <a:pt x="505531" y="1864858"/>
                  </a:lnTo>
                  <a:lnTo>
                    <a:pt x="504587" y="1865113"/>
                  </a:lnTo>
                  <a:lnTo>
                    <a:pt x="502612" y="1865619"/>
                  </a:lnTo>
                  <a:lnTo>
                    <a:pt x="501581" y="1865915"/>
                  </a:lnTo>
                  <a:lnTo>
                    <a:pt x="500546" y="1866207"/>
                  </a:lnTo>
                  <a:lnTo>
                    <a:pt x="499511" y="1866471"/>
                  </a:lnTo>
                  <a:lnTo>
                    <a:pt x="498469" y="1866685"/>
                  </a:lnTo>
                  <a:lnTo>
                    <a:pt x="497630" y="1866804"/>
                  </a:lnTo>
                  <a:lnTo>
                    <a:pt x="496792" y="1866881"/>
                  </a:lnTo>
                  <a:lnTo>
                    <a:pt x="495107" y="1867022"/>
                  </a:lnTo>
                  <a:lnTo>
                    <a:pt x="494273" y="1867136"/>
                  </a:lnTo>
                  <a:lnTo>
                    <a:pt x="493023" y="1867369"/>
                  </a:lnTo>
                  <a:lnTo>
                    <a:pt x="491776" y="1867642"/>
                  </a:lnTo>
                  <a:lnTo>
                    <a:pt x="490541" y="1867961"/>
                  </a:lnTo>
                  <a:lnTo>
                    <a:pt x="489318" y="1868321"/>
                  </a:lnTo>
                  <a:lnTo>
                    <a:pt x="488109" y="1868722"/>
                  </a:lnTo>
                  <a:lnTo>
                    <a:pt x="486209" y="1869019"/>
                  </a:lnTo>
                  <a:lnTo>
                    <a:pt x="485110" y="1868996"/>
                  </a:lnTo>
                  <a:lnTo>
                    <a:pt x="484068" y="1869110"/>
                  </a:lnTo>
                  <a:lnTo>
                    <a:pt x="483551" y="1869101"/>
                  </a:lnTo>
                  <a:lnTo>
                    <a:pt x="483094" y="1869287"/>
                  </a:lnTo>
                  <a:lnTo>
                    <a:pt x="482376" y="1869342"/>
                  </a:lnTo>
                  <a:lnTo>
                    <a:pt x="481727" y="1869461"/>
                  </a:lnTo>
                  <a:lnTo>
                    <a:pt x="480363" y="1869502"/>
                  </a:lnTo>
                  <a:lnTo>
                    <a:pt x="479649" y="1869492"/>
                  </a:lnTo>
                  <a:lnTo>
                    <a:pt x="478214" y="1869857"/>
                  </a:lnTo>
                  <a:lnTo>
                    <a:pt x="477565" y="1869976"/>
                  </a:lnTo>
                  <a:lnTo>
                    <a:pt x="476975" y="1870295"/>
                  </a:lnTo>
                  <a:lnTo>
                    <a:pt x="476537" y="1870317"/>
                  </a:lnTo>
                  <a:lnTo>
                    <a:pt x="476103" y="1870354"/>
                  </a:lnTo>
                  <a:lnTo>
                    <a:pt x="475665" y="1870404"/>
                  </a:lnTo>
                  <a:lnTo>
                    <a:pt x="475231" y="1870463"/>
                  </a:lnTo>
                  <a:lnTo>
                    <a:pt x="474800" y="1870532"/>
                  </a:lnTo>
                  <a:lnTo>
                    <a:pt x="474317" y="1870627"/>
                  </a:lnTo>
                  <a:lnTo>
                    <a:pt x="473833" y="1870741"/>
                  </a:lnTo>
                  <a:lnTo>
                    <a:pt x="473354" y="1870864"/>
                  </a:lnTo>
                  <a:lnTo>
                    <a:pt x="472878" y="1870996"/>
                  </a:lnTo>
                  <a:lnTo>
                    <a:pt x="472406" y="1871133"/>
                  </a:lnTo>
                  <a:lnTo>
                    <a:pt x="471899" y="1871293"/>
                  </a:lnTo>
                  <a:lnTo>
                    <a:pt x="471397" y="1871457"/>
                  </a:lnTo>
                  <a:lnTo>
                    <a:pt x="470899" y="1871635"/>
                  </a:lnTo>
                  <a:lnTo>
                    <a:pt x="470404" y="1871817"/>
                  </a:lnTo>
                  <a:lnTo>
                    <a:pt x="469909" y="1872013"/>
                  </a:lnTo>
                  <a:lnTo>
                    <a:pt x="469328" y="1872259"/>
                  </a:lnTo>
                  <a:lnTo>
                    <a:pt x="468753" y="1872519"/>
                  </a:lnTo>
                  <a:lnTo>
                    <a:pt x="466378" y="1873667"/>
                  </a:lnTo>
                  <a:lnTo>
                    <a:pt x="465052" y="1874324"/>
                  </a:lnTo>
                  <a:lnTo>
                    <a:pt x="464384" y="1874642"/>
                  </a:lnTo>
                  <a:lnTo>
                    <a:pt x="463712" y="1874943"/>
                  </a:lnTo>
                  <a:lnTo>
                    <a:pt x="463036" y="1875208"/>
                  </a:lnTo>
                  <a:lnTo>
                    <a:pt x="462356" y="1875458"/>
                  </a:lnTo>
                  <a:lnTo>
                    <a:pt x="460294" y="1876169"/>
                  </a:lnTo>
                  <a:lnTo>
                    <a:pt x="459791" y="1876338"/>
                  </a:lnTo>
                  <a:lnTo>
                    <a:pt x="458779" y="1876657"/>
                  </a:lnTo>
                  <a:lnTo>
                    <a:pt x="458284" y="1876839"/>
                  </a:lnTo>
                  <a:lnTo>
                    <a:pt x="457801" y="1877049"/>
                  </a:lnTo>
                  <a:lnTo>
                    <a:pt x="457231" y="1877350"/>
                  </a:lnTo>
                  <a:lnTo>
                    <a:pt x="456679" y="1877687"/>
                  </a:lnTo>
                  <a:lnTo>
                    <a:pt x="456139" y="1878052"/>
                  </a:lnTo>
                  <a:lnTo>
                    <a:pt x="455618" y="1878444"/>
                  </a:lnTo>
                  <a:lnTo>
                    <a:pt x="455108" y="1878840"/>
                  </a:lnTo>
                  <a:lnTo>
                    <a:pt x="454708" y="1879195"/>
                  </a:lnTo>
                  <a:lnTo>
                    <a:pt x="453960" y="1879970"/>
                  </a:lnTo>
                  <a:lnTo>
                    <a:pt x="453571" y="1880335"/>
                  </a:lnTo>
                  <a:lnTo>
                    <a:pt x="453148" y="1880649"/>
                  </a:lnTo>
                  <a:lnTo>
                    <a:pt x="452684" y="1880895"/>
                  </a:lnTo>
                  <a:lnTo>
                    <a:pt x="452185" y="1881096"/>
                  </a:lnTo>
                  <a:lnTo>
                    <a:pt x="451675" y="1881269"/>
                  </a:lnTo>
                  <a:lnTo>
                    <a:pt x="451158" y="1881433"/>
                  </a:lnTo>
                  <a:lnTo>
                    <a:pt x="450652" y="1881616"/>
                  </a:lnTo>
                  <a:lnTo>
                    <a:pt x="450134" y="1881821"/>
                  </a:lnTo>
                  <a:lnTo>
                    <a:pt x="449609" y="1882021"/>
                  </a:lnTo>
                  <a:lnTo>
                    <a:pt x="449088" y="1882226"/>
                  </a:lnTo>
                  <a:lnTo>
                    <a:pt x="448574" y="1882445"/>
                  </a:lnTo>
                  <a:lnTo>
                    <a:pt x="448065" y="1882677"/>
                  </a:lnTo>
                  <a:lnTo>
                    <a:pt x="447555" y="1882942"/>
                  </a:lnTo>
                  <a:lnTo>
                    <a:pt x="447053" y="1883224"/>
                  </a:lnTo>
                  <a:lnTo>
                    <a:pt x="446554" y="1883516"/>
                  </a:lnTo>
                  <a:lnTo>
                    <a:pt x="446059" y="1883812"/>
                  </a:lnTo>
                  <a:lnTo>
                    <a:pt x="443340" y="1885398"/>
                  </a:lnTo>
                  <a:lnTo>
                    <a:pt x="442781" y="1885713"/>
                  </a:lnTo>
                  <a:lnTo>
                    <a:pt x="442226" y="1886018"/>
                  </a:lnTo>
                  <a:lnTo>
                    <a:pt x="441108" y="1886615"/>
                  </a:lnTo>
                  <a:lnTo>
                    <a:pt x="440553" y="1886916"/>
                  </a:lnTo>
                  <a:lnTo>
                    <a:pt x="440001" y="1887231"/>
                  </a:lnTo>
                  <a:lnTo>
                    <a:pt x="439397" y="1887591"/>
                  </a:lnTo>
                  <a:lnTo>
                    <a:pt x="438800" y="1887960"/>
                  </a:lnTo>
                  <a:lnTo>
                    <a:pt x="438207" y="1888338"/>
                  </a:lnTo>
                  <a:lnTo>
                    <a:pt x="437033" y="1889113"/>
                  </a:lnTo>
                  <a:lnTo>
                    <a:pt x="436070" y="1889724"/>
                  </a:lnTo>
                  <a:lnTo>
                    <a:pt x="435590" y="1890034"/>
                  </a:lnTo>
                  <a:lnTo>
                    <a:pt x="435133" y="1890362"/>
                  </a:lnTo>
                  <a:lnTo>
                    <a:pt x="434710" y="1890731"/>
                  </a:lnTo>
                  <a:lnTo>
                    <a:pt x="434438" y="1890909"/>
                  </a:lnTo>
                  <a:lnTo>
                    <a:pt x="433902" y="1891273"/>
                  </a:lnTo>
                  <a:lnTo>
                    <a:pt x="433370" y="1891642"/>
                  </a:lnTo>
                  <a:lnTo>
                    <a:pt x="432671" y="1892112"/>
                  </a:lnTo>
                  <a:lnTo>
                    <a:pt x="432327" y="1892349"/>
                  </a:lnTo>
                  <a:lnTo>
                    <a:pt x="431987" y="1892599"/>
                  </a:lnTo>
                  <a:lnTo>
                    <a:pt x="431666" y="1892864"/>
                  </a:lnTo>
                  <a:lnTo>
                    <a:pt x="431372" y="1893142"/>
                  </a:lnTo>
                  <a:lnTo>
                    <a:pt x="431088" y="1893438"/>
                  </a:lnTo>
                  <a:lnTo>
                    <a:pt x="430241" y="1894407"/>
                  </a:lnTo>
                  <a:lnTo>
                    <a:pt x="429691" y="1895020"/>
                  </a:lnTo>
                  <a:lnTo>
                    <a:pt x="429400" y="1895352"/>
                  </a:lnTo>
                  <a:lnTo>
                    <a:pt x="429117" y="1895685"/>
                  </a:lnTo>
                  <a:lnTo>
                    <a:pt x="428841" y="1896027"/>
                  </a:lnTo>
                  <a:lnTo>
                    <a:pt x="428611" y="1896337"/>
                  </a:lnTo>
                  <a:lnTo>
                    <a:pt x="428184" y="1896979"/>
                  </a:lnTo>
                  <a:lnTo>
                    <a:pt x="427965" y="1897289"/>
                  </a:lnTo>
                  <a:lnTo>
                    <a:pt x="427727" y="1897590"/>
                  </a:lnTo>
                  <a:lnTo>
                    <a:pt x="427489" y="1897850"/>
                  </a:lnTo>
                  <a:lnTo>
                    <a:pt x="427240" y="1898105"/>
                  </a:lnTo>
                  <a:lnTo>
                    <a:pt x="426983" y="1898347"/>
                  </a:lnTo>
                  <a:lnTo>
                    <a:pt x="426719" y="1898588"/>
                  </a:lnTo>
                  <a:lnTo>
                    <a:pt x="426454" y="1898821"/>
                  </a:lnTo>
                  <a:lnTo>
                    <a:pt x="426058" y="1899144"/>
                  </a:lnTo>
                  <a:lnTo>
                    <a:pt x="425650" y="1899450"/>
                  </a:lnTo>
                  <a:lnTo>
                    <a:pt x="425231" y="1899746"/>
                  </a:lnTo>
                  <a:lnTo>
                    <a:pt x="424815" y="1900047"/>
                  </a:lnTo>
                  <a:lnTo>
                    <a:pt x="424419" y="1900366"/>
                  </a:lnTo>
                  <a:lnTo>
                    <a:pt x="424007" y="1900717"/>
                  </a:lnTo>
                  <a:lnTo>
                    <a:pt x="423599" y="1901072"/>
                  </a:lnTo>
                  <a:lnTo>
                    <a:pt x="423206" y="1901446"/>
                  </a:lnTo>
                  <a:lnTo>
                    <a:pt x="422832" y="1901829"/>
                  </a:lnTo>
                  <a:lnTo>
                    <a:pt x="422485" y="1902239"/>
                  </a:lnTo>
                  <a:lnTo>
                    <a:pt x="422285" y="1902522"/>
                  </a:lnTo>
                  <a:lnTo>
                    <a:pt x="422100" y="1902818"/>
                  </a:lnTo>
                  <a:lnTo>
                    <a:pt x="421922" y="1903114"/>
                  </a:lnTo>
                  <a:lnTo>
                    <a:pt x="421737" y="1903411"/>
                  </a:lnTo>
                  <a:lnTo>
                    <a:pt x="421537" y="1903693"/>
                  </a:lnTo>
                  <a:lnTo>
                    <a:pt x="421227" y="1904044"/>
                  </a:lnTo>
                  <a:lnTo>
                    <a:pt x="420888" y="1904372"/>
                  </a:lnTo>
                  <a:lnTo>
                    <a:pt x="420540" y="1904687"/>
                  </a:lnTo>
                  <a:lnTo>
                    <a:pt x="420196" y="1905010"/>
                  </a:lnTo>
                  <a:lnTo>
                    <a:pt x="419875" y="1905352"/>
                  </a:lnTo>
                  <a:lnTo>
                    <a:pt x="419569" y="1905749"/>
                  </a:lnTo>
                  <a:lnTo>
                    <a:pt x="419282" y="1906159"/>
                  </a:lnTo>
                  <a:lnTo>
                    <a:pt x="418723" y="1906993"/>
                  </a:lnTo>
                  <a:lnTo>
                    <a:pt x="418429" y="1907399"/>
                  </a:lnTo>
                  <a:lnTo>
                    <a:pt x="418131" y="1907777"/>
                  </a:lnTo>
                  <a:lnTo>
                    <a:pt x="417828" y="1908151"/>
                  </a:lnTo>
                  <a:lnTo>
                    <a:pt x="417519" y="1908515"/>
                  </a:lnTo>
                  <a:lnTo>
                    <a:pt x="417202" y="1908875"/>
                  </a:lnTo>
                  <a:lnTo>
                    <a:pt x="416877" y="1909226"/>
                  </a:lnTo>
                  <a:lnTo>
                    <a:pt x="416593" y="1909500"/>
                  </a:lnTo>
                  <a:lnTo>
                    <a:pt x="416303" y="1909760"/>
                  </a:lnTo>
                  <a:lnTo>
                    <a:pt x="416004" y="1910019"/>
                  </a:lnTo>
                  <a:lnTo>
                    <a:pt x="415713" y="1910284"/>
                  </a:lnTo>
                  <a:lnTo>
                    <a:pt x="415438" y="1910562"/>
                  </a:lnTo>
                  <a:lnTo>
                    <a:pt x="415075" y="1910986"/>
                  </a:lnTo>
                  <a:lnTo>
                    <a:pt x="414728" y="1911428"/>
                  </a:lnTo>
                  <a:lnTo>
                    <a:pt x="414403" y="1911888"/>
                  </a:lnTo>
                  <a:lnTo>
                    <a:pt x="414082" y="1912353"/>
                  </a:lnTo>
                  <a:lnTo>
                    <a:pt x="413940" y="1912566"/>
                  </a:lnTo>
                  <a:lnTo>
                    <a:pt x="413768" y="1912823"/>
                  </a:lnTo>
                  <a:lnTo>
                    <a:pt x="413466" y="1913288"/>
                  </a:lnTo>
                  <a:lnTo>
                    <a:pt x="413172" y="1913762"/>
                  </a:lnTo>
                  <a:lnTo>
                    <a:pt x="412885" y="1914236"/>
                  </a:lnTo>
                  <a:lnTo>
                    <a:pt x="412601" y="1914719"/>
                  </a:lnTo>
                  <a:lnTo>
                    <a:pt x="412314" y="1915193"/>
                  </a:lnTo>
                  <a:lnTo>
                    <a:pt x="412061" y="1915630"/>
                  </a:lnTo>
                  <a:lnTo>
                    <a:pt x="411816" y="1916068"/>
                  </a:lnTo>
                  <a:lnTo>
                    <a:pt x="411567" y="1916505"/>
                  </a:lnTo>
                  <a:lnTo>
                    <a:pt x="411306" y="1916938"/>
                  </a:lnTo>
                  <a:lnTo>
                    <a:pt x="411030" y="1917353"/>
                  </a:lnTo>
                  <a:lnTo>
                    <a:pt x="410770" y="1917681"/>
                  </a:lnTo>
                  <a:lnTo>
                    <a:pt x="410215" y="1918310"/>
                  </a:lnTo>
                  <a:lnTo>
                    <a:pt x="409943" y="1918630"/>
                  </a:lnTo>
                  <a:lnTo>
                    <a:pt x="409697" y="1918962"/>
                  </a:lnTo>
                  <a:lnTo>
                    <a:pt x="409474" y="1919313"/>
                  </a:lnTo>
                  <a:lnTo>
                    <a:pt x="409233" y="1919719"/>
                  </a:lnTo>
                  <a:lnTo>
                    <a:pt x="409017" y="1920106"/>
                  </a:lnTo>
                  <a:lnTo>
                    <a:pt x="408753" y="1920662"/>
                  </a:lnTo>
                  <a:lnTo>
                    <a:pt x="408625" y="1920922"/>
                  </a:lnTo>
                  <a:lnTo>
                    <a:pt x="408485" y="1921177"/>
                  </a:lnTo>
                  <a:lnTo>
                    <a:pt x="408338" y="1921428"/>
                  </a:lnTo>
                  <a:lnTo>
                    <a:pt x="408186" y="1921674"/>
                  </a:lnTo>
                  <a:lnTo>
                    <a:pt x="407998" y="1921948"/>
                  </a:lnTo>
                  <a:lnTo>
                    <a:pt x="407794" y="1922217"/>
                  </a:lnTo>
                  <a:lnTo>
                    <a:pt x="407159" y="1922996"/>
                  </a:lnTo>
                  <a:lnTo>
                    <a:pt x="406423" y="1923912"/>
                  </a:lnTo>
                  <a:lnTo>
                    <a:pt x="406174" y="1924213"/>
                  </a:lnTo>
                  <a:lnTo>
                    <a:pt x="405928" y="1924519"/>
                  </a:lnTo>
                  <a:lnTo>
                    <a:pt x="405716" y="1924765"/>
                  </a:lnTo>
                  <a:lnTo>
                    <a:pt x="405494" y="1925006"/>
                  </a:lnTo>
                  <a:lnTo>
                    <a:pt x="405275" y="1925252"/>
                  </a:lnTo>
                  <a:lnTo>
                    <a:pt x="405074" y="1925508"/>
                  </a:lnTo>
                  <a:lnTo>
                    <a:pt x="404901" y="1925777"/>
                  </a:lnTo>
                  <a:lnTo>
                    <a:pt x="404776" y="1926041"/>
                  </a:lnTo>
                  <a:lnTo>
                    <a:pt x="404674" y="1926319"/>
                  </a:lnTo>
                  <a:lnTo>
                    <a:pt x="404504" y="1926893"/>
                  </a:lnTo>
                  <a:lnTo>
                    <a:pt x="404289" y="1927527"/>
                  </a:lnTo>
                  <a:lnTo>
                    <a:pt x="404043" y="1928224"/>
                  </a:lnTo>
                  <a:lnTo>
                    <a:pt x="403915" y="1928571"/>
                  </a:lnTo>
                  <a:lnTo>
                    <a:pt x="403775" y="1928913"/>
                  </a:lnTo>
                  <a:lnTo>
                    <a:pt x="403651" y="1929209"/>
                  </a:lnTo>
                  <a:lnTo>
                    <a:pt x="403518" y="1929505"/>
                  </a:lnTo>
                  <a:lnTo>
                    <a:pt x="403383" y="1929801"/>
                  </a:lnTo>
                  <a:lnTo>
                    <a:pt x="403235" y="1930093"/>
                  </a:lnTo>
                  <a:lnTo>
                    <a:pt x="403080" y="1930376"/>
                  </a:lnTo>
                  <a:lnTo>
                    <a:pt x="402846" y="1930749"/>
                  </a:lnTo>
                  <a:lnTo>
                    <a:pt x="402593" y="1931110"/>
                  </a:lnTo>
                  <a:lnTo>
                    <a:pt x="402321" y="1931461"/>
                  </a:lnTo>
                  <a:lnTo>
                    <a:pt x="401539" y="1932468"/>
                  </a:lnTo>
                  <a:lnTo>
                    <a:pt x="401048" y="1933060"/>
                  </a:lnTo>
                  <a:lnTo>
                    <a:pt x="400818" y="1933366"/>
                  </a:lnTo>
                  <a:lnTo>
                    <a:pt x="400614" y="1933685"/>
                  </a:lnTo>
                  <a:lnTo>
                    <a:pt x="400395" y="1934177"/>
                  </a:lnTo>
                  <a:lnTo>
                    <a:pt x="400244" y="1934706"/>
                  </a:lnTo>
                  <a:lnTo>
                    <a:pt x="400112" y="1935248"/>
                  </a:lnTo>
                  <a:lnTo>
                    <a:pt x="399968" y="1935786"/>
                  </a:lnTo>
                  <a:lnTo>
                    <a:pt x="399764" y="1936292"/>
                  </a:lnTo>
                  <a:lnTo>
                    <a:pt x="399560" y="1936666"/>
                  </a:lnTo>
                  <a:lnTo>
                    <a:pt x="399334" y="1937026"/>
                  </a:lnTo>
                  <a:lnTo>
                    <a:pt x="399092" y="1937382"/>
                  </a:lnTo>
                  <a:lnTo>
                    <a:pt x="398597" y="1938084"/>
                  </a:lnTo>
                  <a:lnTo>
                    <a:pt x="398363" y="1938398"/>
                  </a:lnTo>
                  <a:lnTo>
                    <a:pt x="398118" y="1938713"/>
                  </a:lnTo>
                  <a:lnTo>
                    <a:pt x="397876" y="1939023"/>
                  </a:lnTo>
                  <a:lnTo>
                    <a:pt x="397646" y="1939342"/>
                  </a:lnTo>
                  <a:lnTo>
                    <a:pt x="397434" y="1939670"/>
                  </a:lnTo>
                  <a:lnTo>
                    <a:pt x="397223" y="1940094"/>
                  </a:lnTo>
                  <a:lnTo>
                    <a:pt x="397045" y="1940536"/>
                  </a:lnTo>
                  <a:lnTo>
                    <a:pt x="396883" y="1940987"/>
                  </a:lnTo>
                  <a:lnTo>
                    <a:pt x="396717" y="1941434"/>
                  </a:lnTo>
                  <a:lnTo>
                    <a:pt x="396524" y="1941872"/>
                  </a:lnTo>
                  <a:lnTo>
                    <a:pt x="396384" y="1942127"/>
                  </a:lnTo>
                  <a:lnTo>
                    <a:pt x="396067" y="1942619"/>
                  </a:lnTo>
                  <a:lnTo>
                    <a:pt x="395931" y="1942870"/>
                  </a:lnTo>
                  <a:lnTo>
                    <a:pt x="395833" y="1943134"/>
                  </a:lnTo>
                  <a:lnTo>
                    <a:pt x="395769" y="1943435"/>
                  </a:lnTo>
                  <a:lnTo>
                    <a:pt x="395765" y="1943469"/>
                  </a:lnTo>
                  <a:lnTo>
                    <a:pt x="395735" y="1943745"/>
                  </a:lnTo>
                  <a:lnTo>
                    <a:pt x="395727" y="1944064"/>
                  </a:lnTo>
                  <a:lnTo>
                    <a:pt x="395754" y="1944379"/>
                  </a:lnTo>
                  <a:lnTo>
                    <a:pt x="395770" y="1944472"/>
                  </a:lnTo>
                  <a:lnTo>
                    <a:pt x="395806" y="1944680"/>
                  </a:lnTo>
                  <a:lnTo>
                    <a:pt x="395803" y="1944834"/>
                  </a:lnTo>
                  <a:lnTo>
                    <a:pt x="395818" y="1944999"/>
                  </a:lnTo>
                  <a:lnTo>
                    <a:pt x="395852" y="1945158"/>
                  </a:lnTo>
                  <a:lnTo>
                    <a:pt x="395905" y="1945318"/>
                  </a:lnTo>
                  <a:lnTo>
                    <a:pt x="395969" y="1945459"/>
                  </a:lnTo>
                  <a:lnTo>
                    <a:pt x="396037" y="1945564"/>
                  </a:lnTo>
                  <a:lnTo>
                    <a:pt x="396124" y="1945660"/>
                  </a:lnTo>
                  <a:lnTo>
                    <a:pt x="396214" y="1945751"/>
                  </a:lnTo>
                  <a:lnTo>
                    <a:pt x="396313" y="1945842"/>
                  </a:lnTo>
                  <a:lnTo>
                    <a:pt x="396399" y="1945938"/>
                  </a:lnTo>
                  <a:lnTo>
                    <a:pt x="396531" y="1946111"/>
                  </a:lnTo>
                  <a:lnTo>
                    <a:pt x="396773" y="1946480"/>
                  </a:lnTo>
                  <a:lnTo>
                    <a:pt x="396898" y="1946662"/>
                  </a:lnTo>
                  <a:lnTo>
                    <a:pt x="397038" y="1946831"/>
                  </a:lnTo>
                  <a:lnTo>
                    <a:pt x="397166" y="1946950"/>
                  </a:lnTo>
                  <a:lnTo>
                    <a:pt x="397446" y="1947164"/>
                  </a:lnTo>
                  <a:lnTo>
                    <a:pt x="397578" y="1947278"/>
                  </a:lnTo>
                  <a:lnTo>
                    <a:pt x="397687" y="1947405"/>
                  </a:lnTo>
                  <a:lnTo>
                    <a:pt x="397853" y="1947670"/>
                  </a:lnTo>
                  <a:lnTo>
                    <a:pt x="397925" y="1947811"/>
                  </a:lnTo>
                  <a:lnTo>
                    <a:pt x="397963" y="1947939"/>
                  </a:lnTo>
                  <a:lnTo>
                    <a:pt x="397955" y="1948039"/>
                  </a:lnTo>
                  <a:lnTo>
                    <a:pt x="397895" y="1948107"/>
                  </a:lnTo>
                  <a:lnTo>
                    <a:pt x="397797" y="1948157"/>
                  </a:lnTo>
                  <a:lnTo>
                    <a:pt x="397680" y="1948199"/>
                  </a:lnTo>
                  <a:lnTo>
                    <a:pt x="397559" y="1948235"/>
                  </a:lnTo>
                  <a:lnTo>
                    <a:pt x="397449" y="1948281"/>
                  </a:lnTo>
                  <a:lnTo>
                    <a:pt x="397177" y="1948413"/>
                  </a:lnTo>
                  <a:lnTo>
                    <a:pt x="396909" y="1948559"/>
                  </a:lnTo>
                  <a:lnTo>
                    <a:pt x="396788" y="1948645"/>
                  </a:lnTo>
                  <a:lnTo>
                    <a:pt x="396630" y="1948787"/>
                  </a:lnTo>
                  <a:lnTo>
                    <a:pt x="396490" y="1948946"/>
                  </a:lnTo>
                  <a:lnTo>
                    <a:pt x="396358" y="1949119"/>
                  </a:lnTo>
                  <a:lnTo>
                    <a:pt x="396233" y="1949302"/>
                  </a:lnTo>
                  <a:lnTo>
                    <a:pt x="396044" y="1949589"/>
                  </a:lnTo>
                  <a:lnTo>
                    <a:pt x="395720" y="1950163"/>
                  </a:lnTo>
                  <a:lnTo>
                    <a:pt x="395636" y="1950286"/>
                  </a:lnTo>
                  <a:lnTo>
                    <a:pt x="395561" y="1950409"/>
                  </a:lnTo>
                  <a:lnTo>
                    <a:pt x="395500" y="1950532"/>
                  </a:lnTo>
                  <a:lnTo>
                    <a:pt x="395463" y="1950738"/>
                  </a:lnTo>
                  <a:lnTo>
                    <a:pt x="395467" y="1950893"/>
                  </a:lnTo>
                  <a:lnTo>
                    <a:pt x="395493" y="1951038"/>
                  </a:lnTo>
                  <a:lnTo>
                    <a:pt x="394991" y="1952948"/>
                  </a:lnTo>
                  <a:lnTo>
                    <a:pt x="394662" y="1953295"/>
                  </a:lnTo>
                  <a:lnTo>
                    <a:pt x="394575" y="1953381"/>
                  </a:lnTo>
                  <a:lnTo>
                    <a:pt x="394447" y="1953500"/>
                  </a:lnTo>
                  <a:lnTo>
                    <a:pt x="393907" y="1953965"/>
                  </a:lnTo>
                  <a:lnTo>
                    <a:pt x="393737" y="1954106"/>
                  </a:lnTo>
                  <a:lnTo>
                    <a:pt x="393559" y="1954243"/>
                  </a:lnTo>
                  <a:lnTo>
                    <a:pt x="393389" y="1954384"/>
                  </a:lnTo>
                  <a:lnTo>
                    <a:pt x="393234" y="1954535"/>
                  </a:lnTo>
                  <a:lnTo>
                    <a:pt x="393114" y="1954703"/>
                  </a:lnTo>
                  <a:lnTo>
                    <a:pt x="393031" y="1954868"/>
                  </a:lnTo>
                  <a:lnTo>
                    <a:pt x="392966" y="1955050"/>
                  </a:lnTo>
                  <a:lnTo>
                    <a:pt x="392917" y="1955237"/>
                  </a:lnTo>
                  <a:lnTo>
                    <a:pt x="392887" y="1955424"/>
                  </a:lnTo>
                  <a:lnTo>
                    <a:pt x="392880" y="1955611"/>
                  </a:lnTo>
                  <a:lnTo>
                    <a:pt x="392709" y="1955993"/>
                  </a:lnTo>
                  <a:lnTo>
                    <a:pt x="392634" y="1956190"/>
                  </a:lnTo>
                  <a:lnTo>
                    <a:pt x="392502" y="1956586"/>
                  </a:lnTo>
                  <a:lnTo>
                    <a:pt x="392433" y="1956817"/>
                  </a:lnTo>
                  <a:lnTo>
                    <a:pt x="392400" y="1956928"/>
                  </a:lnTo>
                  <a:lnTo>
                    <a:pt x="392305" y="1957274"/>
                  </a:lnTo>
                  <a:lnTo>
                    <a:pt x="392234" y="1957630"/>
                  </a:lnTo>
                  <a:lnTo>
                    <a:pt x="392188" y="1957981"/>
                  </a:lnTo>
                  <a:lnTo>
                    <a:pt x="392181" y="1958327"/>
                  </a:lnTo>
                  <a:lnTo>
                    <a:pt x="392215" y="1958615"/>
                  </a:lnTo>
                  <a:lnTo>
                    <a:pt x="392275" y="1958897"/>
                  </a:lnTo>
                  <a:lnTo>
                    <a:pt x="392355" y="1959184"/>
                  </a:lnTo>
                  <a:lnTo>
                    <a:pt x="392445" y="1959467"/>
                  </a:lnTo>
                  <a:lnTo>
                    <a:pt x="392528" y="1959745"/>
                  </a:lnTo>
                  <a:lnTo>
                    <a:pt x="392694" y="1960342"/>
                  </a:lnTo>
                  <a:lnTo>
                    <a:pt x="392785" y="1960634"/>
                  </a:lnTo>
                  <a:lnTo>
                    <a:pt x="392883" y="1960926"/>
                  </a:lnTo>
                  <a:lnTo>
                    <a:pt x="393000" y="1961208"/>
                  </a:lnTo>
                  <a:lnTo>
                    <a:pt x="393121" y="1961473"/>
                  </a:lnTo>
                  <a:lnTo>
                    <a:pt x="393172" y="1961573"/>
                  </a:lnTo>
                  <a:lnTo>
                    <a:pt x="393253" y="1961733"/>
                  </a:lnTo>
                  <a:lnTo>
                    <a:pt x="393280" y="1961947"/>
                  </a:lnTo>
                  <a:lnTo>
                    <a:pt x="393336" y="1962161"/>
                  </a:lnTo>
                  <a:lnTo>
                    <a:pt x="393408" y="1962371"/>
                  </a:lnTo>
                  <a:lnTo>
                    <a:pt x="393503" y="1962571"/>
                  </a:lnTo>
                  <a:lnTo>
                    <a:pt x="393612" y="1962758"/>
                  </a:lnTo>
                  <a:lnTo>
                    <a:pt x="393737" y="1962927"/>
                  </a:lnTo>
                  <a:lnTo>
                    <a:pt x="393809" y="1963009"/>
                  </a:lnTo>
                  <a:lnTo>
                    <a:pt x="393884" y="1963082"/>
                  </a:lnTo>
                  <a:lnTo>
                    <a:pt x="394016" y="1963173"/>
                  </a:lnTo>
                  <a:lnTo>
                    <a:pt x="394126" y="1963219"/>
                  </a:lnTo>
                  <a:lnTo>
                    <a:pt x="394216" y="1963283"/>
                  </a:lnTo>
                  <a:lnTo>
                    <a:pt x="394243" y="1963396"/>
                  </a:lnTo>
                  <a:lnTo>
                    <a:pt x="394247" y="1963533"/>
                  </a:lnTo>
                  <a:lnTo>
                    <a:pt x="394307" y="1963647"/>
                  </a:lnTo>
                  <a:lnTo>
                    <a:pt x="394364" y="1963693"/>
                  </a:lnTo>
                  <a:lnTo>
                    <a:pt x="394500" y="1963779"/>
                  </a:lnTo>
                  <a:lnTo>
                    <a:pt x="394564" y="1963825"/>
                  </a:lnTo>
                  <a:lnTo>
                    <a:pt x="394651" y="1963898"/>
                  </a:lnTo>
                  <a:lnTo>
                    <a:pt x="394730" y="1963975"/>
                  </a:lnTo>
                  <a:lnTo>
                    <a:pt x="394813" y="1964048"/>
                  </a:lnTo>
                  <a:lnTo>
                    <a:pt x="394900" y="1964112"/>
                  </a:lnTo>
                  <a:lnTo>
                    <a:pt x="394994" y="1964167"/>
                  </a:lnTo>
                  <a:lnTo>
                    <a:pt x="395093" y="1964203"/>
                  </a:lnTo>
                  <a:lnTo>
                    <a:pt x="395198" y="1964231"/>
                  </a:lnTo>
                  <a:lnTo>
                    <a:pt x="395772" y="1964317"/>
                  </a:lnTo>
                  <a:lnTo>
                    <a:pt x="395897" y="1964331"/>
                  </a:lnTo>
                  <a:lnTo>
                    <a:pt x="396143" y="1964367"/>
                  </a:lnTo>
                  <a:lnTo>
                    <a:pt x="396244" y="1964390"/>
                  </a:lnTo>
                  <a:lnTo>
                    <a:pt x="396445" y="1964445"/>
                  </a:lnTo>
                  <a:lnTo>
                    <a:pt x="396547" y="1964468"/>
                  </a:lnTo>
                  <a:lnTo>
                    <a:pt x="396652" y="1964481"/>
                  </a:lnTo>
                  <a:lnTo>
                    <a:pt x="396834" y="1964481"/>
                  </a:lnTo>
                  <a:lnTo>
                    <a:pt x="396928" y="1964472"/>
                  </a:lnTo>
                  <a:lnTo>
                    <a:pt x="397174" y="1964463"/>
                  </a:lnTo>
                  <a:lnTo>
                    <a:pt x="397298" y="1964454"/>
                  </a:lnTo>
                  <a:lnTo>
                    <a:pt x="397419" y="1964468"/>
                  </a:lnTo>
                  <a:lnTo>
                    <a:pt x="397491" y="1964495"/>
                  </a:lnTo>
                  <a:lnTo>
                    <a:pt x="397541" y="1964523"/>
                  </a:lnTo>
                  <a:lnTo>
                    <a:pt x="397634" y="1964582"/>
                  </a:lnTo>
                  <a:lnTo>
                    <a:pt x="397895" y="1964764"/>
                  </a:lnTo>
                  <a:lnTo>
                    <a:pt x="397952" y="1964810"/>
                  </a:lnTo>
                  <a:lnTo>
                    <a:pt x="398016" y="1964851"/>
                  </a:lnTo>
                  <a:lnTo>
                    <a:pt x="398193" y="1964974"/>
                  </a:lnTo>
                  <a:lnTo>
                    <a:pt x="398314" y="1965047"/>
                  </a:lnTo>
                  <a:lnTo>
                    <a:pt x="398443" y="1965097"/>
                  </a:lnTo>
                  <a:lnTo>
                    <a:pt x="398579" y="1965124"/>
                  </a:lnTo>
                  <a:lnTo>
                    <a:pt x="398711" y="1965161"/>
                  </a:lnTo>
                  <a:lnTo>
                    <a:pt x="398794" y="1965206"/>
                  </a:lnTo>
                  <a:lnTo>
                    <a:pt x="399032" y="1965384"/>
                  </a:lnTo>
                  <a:lnTo>
                    <a:pt x="399115" y="1965425"/>
                  </a:lnTo>
                  <a:lnTo>
                    <a:pt x="399202" y="1965443"/>
                  </a:lnTo>
                  <a:lnTo>
                    <a:pt x="399292" y="1965452"/>
                  </a:lnTo>
                  <a:lnTo>
                    <a:pt x="399481" y="1965452"/>
                  </a:lnTo>
                  <a:lnTo>
                    <a:pt x="399576" y="1965457"/>
                  </a:lnTo>
                  <a:lnTo>
                    <a:pt x="399685" y="1965475"/>
                  </a:lnTo>
                  <a:lnTo>
                    <a:pt x="399798" y="1965489"/>
                  </a:lnTo>
                  <a:lnTo>
                    <a:pt x="399885" y="1965484"/>
                  </a:lnTo>
                  <a:lnTo>
                    <a:pt x="399976" y="1965466"/>
                  </a:lnTo>
                  <a:lnTo>
                    <a:pt x="400066" y="1965471"/>
                  </a:lnTo>
                  <a:lnTo>
                    <a:pt x="400373" y="1965575"/>
                  </a:lnTo>
                  <a:lnTo>
                    <a:pt x="400452" y="1965598"/>
                  </a:lnTo>
                  <a:lnTo>
                    <a:pt x="400614" y="1965653"/>
                  </a:lnTo>
                  <a:lnTo>
                    <a:pt x="400761" y="1965708"/>
                  </a:lnTo>
                  <a:lnTo>
                    <a:pt x="401026" y="1965817"/>
                  </a:lnTo>
                  <a:lnTo>
                    <a:pt x="401430" y="1966031"/>
                  </a:lnTo>
                  <a:lnTo>
                    <a:pt x="401683" y="1966341"/>
                  </a:lnTo>
                  <a:lnTo>
                    <a:pt x="402027" y="1967016"/>
                  </a:lnTo>
                  <a:lnTo>
                    <a:pt x="402325" y="1967485"/>
                  </a:lnTo>
                  <a:lnTo>
                    <a:pt x="402654" y="1967773"/>
                  </a:lnTo>
                  <a:lnTo>
                    <a:pt x="402982" y="1967882"/>
                  </a:lnTo>
                  <a:lnTo>
                    <a:pt x="403186" y="1968064"/>
                  </a:lnTo>
                  <a:lnTo>
                    <a:pt x="403413" y="1968393"/>
                  </a:lnTo>
                  <a:lnTo>
                    <a:pt x="403688" y="1969277"/>
                  </a:lnTo>
                  <a:lnTo>
                    <a:pt x="404176" y="1969911"/>
                  </a:lnTo>
                  <a:lnTo>
                    <a:pt x="404504" y="1970253"/>
                  </a:lnTo>
                  <a:lnTo>
                    <a:pt x="404164" y="1970663"/>
                  </a:lnTo>
                  <a:lnTo>
                    <a:pt x="404171" y="1970675"/>
                  </a:lnTo>
                  <a:lnTo>
                    <a:pt x="404606" y="1971383"/>
                  </a:lnTo>
                  <a:lnTo>
                    <a:pt x="404806" y="1971848"/>
                  </a:lnTo>
                  <a:lnTo>
                    <a:pt x="405210" y="1972441"/>
                  </a:lnTo>
                  <a:lnTo>
                    <a:pt x="405365" y="1973111"/>
                  </a:lnTo>
                  <a:lnTo>
                    <a:pt x="404905" y="1973353"/>
                  </a:lnTo>
                  <a:lnTo>
                    <a:pt x="405222" y="1974150"/>
                  </a:lnTo>
                  <a:lnTo>
                    <a:pt x="404844" y="1974478"/>
                  </a:lnTo>
                  <a:lnTo>
                    <a:pt x="404599" y="1974100"/>
                  </a:lnTo>
                  <a:lnTo>
                    <a:pt x="404179" y="1974383"/>
                  </a:lnTo>
                  <a:lnTo>
                    <a:pt x="403753" y="1974921"/>
                  </a:lnTo>
                  <a:lnTo>
                    <a:pt x="403243" y="1975577"/>
                  </a:lnTo>
                  <a:lnTo>
                    <a:pt x="402733" y="1976069"/>
                  </a:lnTo>
                  <a:lnTo>
                    <a:pt x="402623" y="1976316"/>
                  </a:lnTo>
                  <a:lnTo>
                    <a:pt x="402559" y="1976484"/>
                  </a:lnTo>
                  <a:lnTo>
                    <a:pt x="402423" y="1976794"/>
                  </a:lnTo>
                  <a:lnTo>
                    <a:pt x="402363" y="1976949"/>
                  </a:lnTo>
                  <a:lnTo>
                    <a:pt x="402329" y="1977100"/>
                  </a:lnTo>
                  <a:lnTo>
                    <a:pt x="402336" y="1977232"/>
                  </a:lnTo>
                  <a:lnTo>
                    <a:pt x="402382" y="1977332"/>
                  </a:lnTo>
                  <a:lnTo>
                    <a:pt x="402446" y="1977432"/>
                  </a:lnTo>
                  <a:lnTo>
                    <a:pt x="402525" y="1977524"/>
                  </a:lnTo>
                  <a:lnTo>
                    <a:pt x="402612" y="1977601"/>
                  </a:lnTo>
                  <a:lnTo>
                    <a:pt x="402706" y="1977656"/>
                  </a:lnTo>
                  <a:lnTo>
                    <a:pt x="402695" y="1978244"/>
                  </a:lnTo>
                  <a:lnTo>
                    <a:pt x="402359" y="1978445"/>
                  </a:lnTo>
                  <a:lnTo>
                    <a:pt x="402185" y="1978650"/>
                  </a:lnTo>
                  <a:lnTo>
                    <a:pt x="401683" y="1978978"/>
                  </a:lnTo>
                  <a:lnTo>
                    <a:pt x="401755" y="1979479"/>
                  </a:lnTo>
                  <a:lnTo>
                    <a:pt x="401370" y="1980099"/>
                  </a:lnTo>
                  <a:lnTo>
                    <a:pt x="400992" y="1980387"/>
                  </a:lnTo>
                  <a:lnTo>
                    <a:pt x="400731" y="1981048"/>
                  </a:lnTo>
                  <a:lnTo>
                    <a:pt x="400712" y="1981175"/>
                  </a:lnTo>
                  <a:lnTo>
                    <a:pt x="400648" y="1981431"/>
                  </a:lnTo>
                  <a:lnTo>
                    <a:pt x="400603" y="1981554"/>
                  </a:lnTo>
                  <a:lnTo>
                    <a:pt x="400550" y="1981672"/>
                  </a:lnTo>
                  <a:lnTo>
                    <a:pt x="400501" y="1981768"/>
                  </a:lnTo>
                  <a:lnTo>
                    <a:pt x="400444" y="1981859"/>
                  </a:lnTo>
                  <a:lnTo>
                    <a:pt x="400195" y="1982210"/>
                  </a:lnTo>
                  <a:lnTo>
                    <a:pt x="399953" y="1982538"/>
                  </a:lnTo>
                  <a:lnTo>
                    <a:pt x="401026" y="1983099"/>
                  </a:lnTo>
                  <a:lnTo>
                    <a:pt x="400769" y="1983473"/>
                  </a:lnTo>
                  <a:lnTo>
                    <a:pt x="401222" y="1983856"/>
                  </a:lnTo>
                  <a:lnTo>
                    <a:pt x="401173" y="1984148"/>
                  </a:lnTo>
                  <a:lnTo>
                    <a:pt x="400505" y="1984262"/>
                  </a:lnTo>
                  <a:lnTo>
                    <a:pt x="400085" y="1984590"/>
                  </a:lnTo>
                  <a:lnTo>
                    <a:pt x="399625" y="1984581"/>
                  </a:lnTo>
                  <a:lnTo>
                    <a:pt x="399492" y="1984996"/>
                  </a:lnTo>
                  <a:lnTo>
                    <a:pt x="399610" y="1985584"/>
                  </a:lnTo>
                  <a:lnTo>
                    <a:pt x="399976" y="1985839"/>
                  </a:lnTo>
                  <a:lnTo>
                    <a:pt x="399832" y="1986149"/>
                  </a:lnTo>
                  <a:lnTo>
                    <a:pt x="399553" y="1986591"/>
                  </a:lnTo>
                  <a:lnTo>
                    <a:pt x="399058" y="1986500"/>
                  </a:lnTo>
                  <a:lnTo>
                    <a:pt x="398601" y="1986532"/>
                  </a:lnTo>
                  <a:lnTo>
                    <a:pt x="398231" y="1986400"/>
                  </a:lnTo>
                  <a:lnTo>
                    <a:pt x="398140" y="1986732"/>
                  </a:lnTo>
                  <a:lnTo>
                    <a:pt x="397517" y="1986969"/>
                  </a:lnTo>
                  <a:lnTo>
                    <a:pt x="397551" y="1987261"/>
                  </a:lnTo>
                  <a:lnTo>
                    <a:pt x="398129" y="1987439"/>
                  </a:lnTo>
                  <a:lnTo>
                    <a:pt x="398367" y="1988109"/>
                  </a:lnTo>
                  <a:lnTo>
                    <a:pt x="398027" y="1988643"/>
                  </a:lnTo>
                  <a:lnTo>
                    <a:pt x="397483" y="1988839"/>
                  </a:lnTo>
                  <a:lnTo>
                    <a:pt x="397060" y="1989249"/>
                  </a:lnTo>
                  <a:lnTo>
                    <a:pt x="396683" y="1989573"/>
                  </a:lnTo>
                  <a:lnTo>
                    <a:pt x="396309" y="1989691"/>
                  </a:lnTo>
                  <a:lnTo>
                    <a:pt x="395927" y="1990060"/>
                  </a:lnTo>
                  <a:lnTo>
                    <a:pt x="396252" y="1990480"/>
                  </a:lnTo>
                  <a:lnTo>
                    <a:pt x="396924" y="1990079"/>
                  </a:lnTo>
                  <a:lnTo>
                    <a:pt x="397302" y="1989750"/>
                  </a:lnTo>
                  <a:lnTo>
                    <a:pt x="397536" y="1990548"/>
                  </a:lnTo>
                  <a:lnTo>
                    <a:pt x="397404" y="1990835"/>
                  </a:lnTo>
                  <a:lnTo>
                    <a:pt x="397072" y="1991036"/>
                  </a:lnTo>
                  <a:lnTo>
                    <a:pt x="397555" y="1991752"/>
                  </a:lnTo>
                  <a:lnTo>
                    <a:pt x="397963" y="1992176"/>
                  </a:lnTo>
                  <a:lnTo>
                    <a:pt x="397952" y="1992759"/>
                  </a:lnTo>
                  <a:lnTo>
                    <a:pt x="397615" y="1992960"/>
                  </a:lnTo>
                  <a:lnTo>
                    <a:pt x="397279" y="1993329"/>
                  </a:lnTo>
                  <a:lnTo>
                    <a:pt x="396860" y="1993489"/>
                  </a:lnTo>
                  <a:lnTo>
                    <a:pt x="396279" y="1993726"/>
                  </a:lnTo>
                  <a:lnTo>
                    <a:pt x="395893" y="1994387"/>
                  </a:lnTo>
                  <a:lnTo>
                    <a:pt x="395678" y="1994838"/>
                  </a:lnTo>
                  <a:lnTo>
                    <a:pt x="395338" y="1995207"/>
                  </a:lnTo>
                  <a:lnTo>
                    <a:pt x="395584" y="1995504"/>
                  </a:lnTo>
                  <a:lnTo>
                    <a:pt x="395244" y="1995786"/>
                  </a:lnTo>
                  <a:lnTo>
                    <a:pt x="395161" y="1995909"/>
                  </a:lnTo>
                  <a:lnTo>
                    <a:pt x="395485" y="1996206"/>
                  </a:lnTo>
                  <a:lnTo>
                    <a:pt x="394859" y="1996653"/>
                  </a:lnTo>
                  <a:lnTo>
                    <a:pt x="394942" y="1996940"/>
                  </a:lnTo>
                  <a:lnTo>
                    <a:pt x="395599" y="1996876"/>
                  </a:lnTo>
                  <a:lnTo>
                    <a:pt x="395338" y="1997496"/>
                  </a:lnTo>
                  <a:lnTo>
                    <a:pt x="394960" y="1997697"/>
                  </a:lnTo>
                  <a:lnTo>
                    <a:pt x="395244" y="1998285"/>
                  </a:lnTo>
                  <a:lnTo>
                    <a:pt x="394870" y="1998317"/>
                  </a:lnTo>
                  <a:lnTo>
                    <a:pt x="394541" y="1998020"/>
                  </a:lnTo>
                  <a:lnTo>
                    <a:pt x="394292" y="1998098"/>
                  </a:lnTo>
                  <a:lnTo>
                    <a:pt x="394345" y="1998280"/>
                  </a:lnTo>
                  <a:lnTo>
                    <a:pt x="394390" y="1998462"/>
                  </a:lnTo>
                  <a:lnTo>
                    <a:pt x="394428" y="1998645"/>
                  </a:lnTo>
                  <a:lnTo>
                    <a:pt x="394458" y="1998832"/>
                  </a:lnTo>
                  <a:lnTo>
                    <a:pt x="394485" y="1999019"/>
                  </a:lnTo>
                  <a:lnTo>
                    <a:pt x="394485" y="1999142"/>
                  </a:lnTo>
                  <a:lnTo>
                    <a:pt x="394466" y="1999411"/>
                  </a:lnTo>
                  <a:lnTo>
                    <a:pt x="394473" y="1999525"/>
                  </a:lnTo>
                  <a:lnTo>
                    <a:pt x="394515" y="1999602"/>
                  </a:lnTo>
                  <a:lnTo>
                    <a:pt x="394617" y="1999630"/>
                  </a:lnTo>
                  <a:lnTo>
                    <a:pt x="394775" y="1999620"/>
                  </a:lnTo>
                  <a:lnTo>
                    <a:pt x="394953" y="1999579"/>
                  </a:lnTo>
                  <a:lnTo>
                    <a:pt x="395100" y="1999516"/>
                  </a:lnTo>
                  <a:lnTo>
                    <a:pt x="395179" y="1999447"/>
                  </a:lnTo>
                  <a:lnTo>
                    <a:pt x="395504" y="1999908"/>
                  </a:lnTo>
                  <a:lnTo>
                    <a:pt x="395663" y="2000245"/>
                  </a:lnTo>
                  <a:lnTo>
                    <a:pt x="395837" y="2000514"/>
                  </a:lnTo>
                  <a:lnTo>
                    <a:pt x="395119" y="2000801"/>
                  </a:lnTo>
                  <a:lnTo>
                    <a:pt x="395173" y="2000909"/>
                  </a:lnTo>
                  <a:lnTo>
                    <a:pt x="395742" y="2002046"/>
                  </a:lnTo>
                  <a:lnTo>
                    <a:pt x="396025" y="2001914"/>
                  </a:lnTo>
                  <a:lnTo>
                    <a:pt x="396422" y="2002228"/>
                  </a:lnTo>
                  <a:lnTo>
                    <a:pt x="396539" y="2002775"/>
                  </a:lnTo>
                  <a:lnTo>
                    <a:pt x="397098" y="2003017"/>
                  </a:lnTo>
                  <a:lnTo>
                    <a:pt x="397257" y="2003632"/>
                  </a:lnTo>
                  <a:lnTo>
                    <a:pt x="397714" y="2003938"/>
                  </a:lnTo>
                  <a:lnTo>
                    <a:pt x="397895" y="2004298"/>
                  </a:lnTo>
                  <a:lnTo>
                    <a:pt x="398375" y="2004517"/>
                  </a:lnTo>
                  <a:lnTo>
                    <a:pt x="398813" y="2004672"/>
                  </a:lnTo>
                  <a:lnTo>
                    <a:pt x="398631" y="2005260"/>
                  </a:lnTo>
                  <a:lnTo>
                    <a:pt x="398900" y="2005625"/>
                  </a:lnTo>
                  <a:lnTo>
                    <a:pt x="399081" y="2006008"/>
                  </a:lnTo>
                  <a:lnTo>
                    <a:pt x="399915" y="2005967"/>
                  </a:lnTo>
                  <a:lnTo>
                    <a:pt x="399821" y="2006587"/>
                  </a:lnTo>
                  <a:lnTo>
                    <a:pt x="400542" y="2006769"/>
                  </a:lnTo>
                  <a:lnTo>
                    <a:pt x="400104" y="2007362"/>
                  </a:lnTo>
                  <a:lnTo>
                    <a:pt x="400561" y="2008055"/>
                  </a:lnTo>
                  <a:lnTo>
                    <a:pt x="401751" y="2008246"/>
                  </a:lnTo>
                  <a:lnTo>
                    <a:pt x="402676" y="2008729"/>
                  </a:lnTo>
                  <a:lnTo>
                    <a:pt x="403473" y="2009345"/>
                  </a:lnTo>
                  <a:lnTo>
                    <a:pt x="403809" y="2009650"/>
                  </a:lnTo>
                  <a:lnTo>
                    <a:pt x="404346" y="2010512"/>
                  </a:lnTo>
                  <a:lnTo>
                    <a:pt x="404206" y="2011109"/>
                  </a:lnTo>
                  <a:lnTo>
                    <a:pt x="405139" y="2011296"/>
                  </a:lnTo>
                  <a:lnTo>
                    <a:pt x="405173" y="2011852"/>
                  </a:lnTo>
                  <a:lnTo>
                    <a:pt x="404704" y="2011971"/>
                  </a:lnTo>
                  <a:lnTo>
                    <a:pt x="404104" y="2012176"/>
                  </a:lnTo>
                  <a:lnTo>
                    <a:pt x="403943" y="2012427"/>
                  </a:lnTo>
                  <a:lnTo>
                    <a:pt x="403753" y="2012723"/>
                  </a:lnTo>
                  <a:lnTo>
                    <a:pt x="403409" y="2012974"/>
                  </a:lnTo>
                  <a:lnTo>
                    <a:pt x="403473" y="2014127"/>
                  </a:lnTo>
                  <a:lnTo>
                    <a:pt x="403288" y="2014939"/>
                  </a:lnTo>
                  <a:lnTo>
                    <a:pt x="403107" y="2015618"/>
                  </a:lnTo>
                  <a:lnTo>
                    <a:pt x="402850" y="2015741"/>
                  </a:lnTo>
                  <a:lnTo>
                    <a:pt x="402797" y="2016211"/>
                  </a:lnTo>
                  <a:lnTo>
                    <a:pt x="401641" y="2016530"/>
                  </a:lnTo>
                  <a:lnTo>
                    <a:pt x="401460" y="2017209"/>
                  </a:lnTo>
                  <a:lnTo>
                    <a:pt x="401109" y="2017889"/>
                  </a:lnTo>
                  <a:lnTo>
                    <a:pt x="401226" y="2018404"/>
                  </a:lnTo>
                  <a:lnTo>
                    <a:pt x="401860" y="2018714"/>
                  </a:lnTo>
                  <a:lnTo>
                    <a:pt x="402450" y="2019106"/>
                  </a:lnTo>
                  <a:lnTo>
                    <a:pt x="402295" y="2019466"/>
                  </a:lnTo>
                  <a:lnTo>
                    <a:pt x="401974" y="2019758"/>
                  </a:lnTo>
                  <a:lnTo>
                    <a:pt x="401732" y="2019712"/>
                  </a:lnTo>
                  <a:lnTo>
                    <a:pt x="401528" y="2019886"/>
                  </a:lnTo>
                  <a:lnTo>
                    <a:pt x="401271" y="2019571"/>
                  </a:lnTo>
                  <a:lnTo>
                    <a:pt x="401007" y="2019567"/>
                  </a:lnTo>
                  <a:lnTo>
                    <a:pt x="400912" y="2019872"/>
                  </a:lnTo>
                  <a:lnTo>
                    <a:pt x="400335" y="2020173"/>
                  </a:lnTo>
                  <a:lnTo>
                    <a:pt x="400059" y="2020761"/>
                  </a:lnTo>
                  <a:lnTo>
                    <a:pt x="399965" y="2021336"/>
                  </a:lnTo>
                  <a:lnTo>
                    <a:pt x="399999" y="2021878"/>
                  </a:lnTo>
                  <a:lnTo>
                    <a:pt x="399715" y="2022320"/>
                  </a:lnTo>
                  <a:lnTo>
                    <a:pt x="399149" y="2022544"/>
                  </a:lnTo>
                  <a:lnTo>
                    <a:pt x="398990" y="2023077"/>
                  </a:lnTo>
                  <a:lnTo>
                    <a:pt x="399432" y="2023205"/>
                  </a:lnTo>
                  <a:lnTo>
                    <a:pt x="399273" y="2023825"/>
                  </a:lnTo>
                  <a:lnTo>
                    <a:pt x="399560" y="2024336"/>
                  </a:lnTo>
                  <a:lnTo>
                    <a:pt x="399670" y="2024814"/>
                  </a:lnTo>
                  <a:lnTo>
                    <a:pt x="399141" y="2024536"/>
                  </a:lnTo>
                  <a:lnTo>
                    <a:pt x="399496" y="2025238"/>
                  </a:lnTo>
                  <a:lnTo>
                    <a:pt x="399859" y="2025840"/>
                  </a:lnTo>
                  <a:lnTo>
                    <a:pt x="400229" y="2026200"/>
                  </a:lnTo>
                  <a:lnTo>
                    <a:pt x="400150" y="2026820"/>
                  </a:lnTo>
                  <a:lnTo>
                    <a:pt x="400520" y="2027048"/>
                  </a:lnTo>
                  <a:lnTo>
                    <a:pt x="400758" y="2027431"/>
                  </a:lnTo>
                  <a:lnTo>
                    <a:pt x="400456" y="2027860"/>
                  </a:lnTo>
                  <a:lnTo>
                    <a:pt x="399338" y="2027358"/>
                  </a:lnTo>
                  <a:lnTo>
                    <a:pt x="398930" y="2028402"/>
                  </a:lnTo>
                  <a:lnTo>
                    <a:pt x="399066" y="2028475"/>
                  </a:lnTo>
                  <a:lnTo>
                    <a:pt x="398662" y="2028735"/>
                  </a:lnTo>
                  <a:lnTo>
                    <a:pt x="398941" y="2028931"/>
                  </a:lnTo>
                  <a:lnTo>
                    <a:pt x="398900" y="2029483"/>
                  </a:lnTo>
                  <a:lnTo>
                    <a:pt x="398904" y="2029529"/>
                  </a:lnTo>
                  <a:lnTo>
                    <a:pt x="399002" y="2030627"/>
                  </a:lnTo>
                  <a:lnTo>
                    <a:pt x="398563" y="2031056"/>
                  </a:lnTo>
                  <a:lnTo>
                    <a:pt x="398394" y="2031918"/>
                  </a:lnTo>
                  <a:lnTo>
                    <a:pt x="398254" y="2032839"/>
                  </a:lnTo>
                  <a:lnTo>
                    <a:pt x="397608" y="2032985"/>
                  </a:lnTo>
                  <a:lnTo>
                    <a:pt x="396898" y="2032939"/>
                  </a:lnTo>
                  <a:lnTo>
                    <a:pt x="396282" y="2033144"/>
                  </a:lnTo>
                  <a:lnTo>
                    <a:pt x="396086" y="2033728"/>
                  </a:lnTo>
                  <a:lnTo>
                    <a:pt x="395772" y="2034033"/>
                  </a:lnTo>
                  <a:lnTo>
                    <a:pt x="395334" y="2034393"/>
                  </a:lnTo>
                  <a:lnTo>
                    <a:pt x="395512" y="2034863"/>
                  </a:lnTo>
                  <a:lnTo>
                    <a:pt x="395070" y="2035533"/>
                  </a:lnTo>
                  <a:lnTo>
                    <a:pt x="394473" y="2036172"/>
                  </a:lnTo>
                  <a:lnTo>
                    <a:pt x="394334" y="2036272"/>
                  </a:lnTo>
                  <a:lnTo>
                    <a:pt x="394190" y="2036368"/>
                  </a:lnTo>
                  <a:lnTo>
                    <a:pt x="394039" y="2036454"/>
                  </a:lnTo>
                  <a:lnTo>
                    <a:pt x="393884" y="2036527"/>
                  </a:lnTo>
                  <a:lnTo>
                    <a:pt x="393725" y="2036591"/>
                  </a:lnTo>
                  <a:lnTo>
                    <a:pt x="393578" y="2036623"/>
                  </a:lnTo>
                  <a:lnTo>
                    <a:pt x="393261" y="2036641"/>
                  </a:lnTo>
                  <a:lnTo>
                    <a:pt x="393121" y="2036669"/>
                  </a:lnTo>
                  <a:lnTo>
                    <a:pt x="392981" y="2036783"/>
                  </a:lnTo>
                  <a:lnTo>
                    <a:pt x="392925" y="2036906"/>
                  </a:lnTo>
                  <a:lnTo>
                    <a:pt x="392857" y="2037006"/>
                  </a:lnTo>
                  <a:lnTo>
                    <a:pt x="392774" y="2037001"/>
                  </a:lnTo>
                  <a:lnTo>
                    <a:pt x="392653" y="2036938"/>
                  </a:lnTo>
                  <a:lnTo>
                    <a:pt x="392513" y="2036855"/>
                  </a:lnTo>
                  <a:lnTo>
                    <a:pt x="392381" y="2036787"/>
                  </a:lnTo>
                  <a:lnTo>
                    <a:pt x="392275" y="2036778"/>
                  </a:lnTo>
                  <a:lnTo>
                    <a:pt x="392219" y="2036855"/>
                  </a:lnTo>
                  <a:lnTo>
                    <a:pt x="392192" y="2037001"/>
                  </a:lnTo>
                  <a:lnTo>
                    <a:pt x="392181" y="2037179"/>
                  </a:lnTo>
                  <a:lnTo>
                    <a:pt x="392158" y="2037366"/>
                  </a:lnTo>
                  <a:lnTo>
                    <a:pt x="392109" y="2037517"/>
                  </a:lnTo>
                  <a:lnTo>
                    <a:pt x="392067" y="2037594"/>
                  </a:lnTo>
                  <a:lnTo>
                    <a:pt x="392022" y="2037667"/>
                  </a:lnTo>
                  <a:lnTo>
                    <a:pt x="391973" y="2037735"/>
                  </a:lnTo>
                  <a:lnTo>
                    <a:pt x="391916" y="2037799"/>
                  </a:lnTo>
                  <a:lnTo>
                    <a:pt x="391856" y="2037854"/>
                  </a:lnTo>
                  <a:lnTo>
                    <a:pt x="391728" y="2037918"/>
                  </a:lnTo>
                  <a:lnTo>
                    <a:pt x="391573" y="2037945"/>
                  </a:lnTo>
                  <a:lnTo>
                    <a:pt x="391399" y="2037950"/>
                  </a:lnTo>
                  <a:lnTo>
                    <a:pt x="391222" y="2037950"/>
                  </a:lnTo>
                  <a:lnTo>
                    <a:pt x="390897" y="2037977"/>
                  </a:lnTo>
                  <a:lnTo>
                    <a:pt x="390576" y="2037995"/>
                  </a:lnTo>
                  <a:lnTo>
                    <a:pt x="390425" y="2038023"/>
                  </a:lnTo>
                  <a:lnTo>
                    <a:pt x="390285" y="2038073"/>
                  </a:lnTo>
                  <a:lnTo>
                    <a:pt x="390175" y="2038146"/>
                  </a:lnTo>
                  <a:lnTo>
                    <a:pt x="390073" y="2038246"/>
                  </a:lnTo>
                  <a:lnTo>
                    <a:pt x="389884" y="2038460"/>
                  </a:lnTo>
                  <a:lnTo>
                    <a:pt x="389783" y="2038556"/>
                  </a:lnTo>
                  <a:lnTo>
                    <a:pt x="389658" y="2038647"/>
                  </a:lnTo>
                  <a:lnTo>
                    <a:pt x="389530" y="2038725"/>
                  </a:lnTo>
                  <a:lnTo>
                    <a:pt x="389261" y="2038871"/>
                  </a:lnTo>
                  <a:lnTo>
                    <a:pt x="388872" y="2039103"/>
                  </a:lnTo>
                  <a:lnTo>
                    <a:pt x="388744" y="2039176"/>
                  </a:lnTo>
                  <a:lnTo>
                    <a:pt x="388612" y="2039245"/>
                  </a:lnTo>
                  <a:lnTo>
                    <a:pt x="388476" y="2039308"/>
                  </a:lnTo>
                  <a:lnTo>
                    <a:pt x="388328" y="2039345"/>
                  </a:lnTo>
                  <a:lnTo>
                    <a:pt x="388174" y="2039372"/>
                  </a:lnTo>
                  <a:lnTo>
                    <a:pt x="388019" y="2039391"/>
                  </a:lnTo>
                  <a:lnTo>
                    <a:pt x="387872" y="2039422"/>
                  </a:lnTo>
                  <a:lnTo>
                    <a:pt x="387736" y="2039477"/>
                  </a:lnTo>
                  <a:lnTo>
                    <a:pt x="387637" y="2039550"/>
                  </a:lnTo>
                  <a:lnTo>
                    <a:pt x="387554" y="2039637"/>
                  </a:lnTo>
                  <a:lnTo>
                    <a:pt x="387475" y="2039732"/>
                  </a:lnTo>
                  <a:lnTo>
                    <a:pt x="387388" y="2039824"/>
                  </a:lnTo>
                  <a:lnTo>
                    <a:pt x="387297" y="2039901"/>
                  </a:lnTo>
                  <a:lnTo>
                    <a:pt x="387150" y="2039988"/>
                  </a:lnTo>
                  <a:lnTo>
                    <a:pt x="386992" y="2040052"/>
                  </a:lnTo>
                  <a:lnTo>
                    <a:pt x="386829" y="2040106"/>
                  </a:lnTo>
                  <a:lnTo>
                    <a:pt x="386493" y="2040198"/>
                  </a:lnTo>
                  <a:lnTo>
                    <a:pt x="386334" y="2040234"/>
                  </a:lnTo>
                  <a:lnTo>
                    <a:pt x="386172" y="2040266"/>
                  </a:lnTo>
                  <a:lnTo>
                    <a:pt x="385851" y="2040312"/>
                  </a:lnTo>
                  <a:lnTo>
                    <a:pt x="385526" y="2040366"/>
                  </a:lnTo>
                  <a:lnTo>
                    <a:pt x="385368" y="2040403"/>
                  </a:lnTo>
                  <a:lnTo>
                    <a:pt x="385205" y="2040435"/>
                  </a:lnTo>
                  <a:lnTo>
                    <a:pt x="385047" y="2040453"/>
                  </a:lnTo>
                  <a:lnTo>
                    <a:pt x="384888" y="2040444"/>
                  </a:lnTo>
                  <a:lnTo>
                    <a:pt x="384756" y="2040416"/>
                  </a:lnTo>
                  <a:lnTo>
                    <a:pt x="384627" y="2040375"/>
                  </a:lnTo>
                  <a:lnTo>
                    <a:pt x="384374" y="2040266"/>
                  </a:lnTo>
                  <a:lnTo>
                    <a:pt x="384246" y="2040220"/>
                  </a:lnTo>
                  <a:lnTo>
                    <a:pt x="384068" y="2040166"/>
                  </a:lnTo>
                  <a:lnTo>
                    <a:pt x="383536" y="2040033"/>
                  </a:lnTo>
                  <a:lnTo>
                    <a:pt x="383154" y="2039924"/>
                  </a:lnTo>
                  <a:lnTo>
                    <a:pt x="382950" y="2039856"/>
                  </a:lnTo>
                  <a:lnTo>
                    <a:pt x="382546" y="2039710"/>
                  </a:lnTo>
                  <a:lnTo>
                    <a:pt x="382350" y="2039632"/>
                  </a:lnTo>
                  <a:lnTo>
                    <a:pt x="382225" y="2039555"/>
                  </a:lnTo>
                  <a:lnTo>
                    <a:pt x="382097" y="2039486"/>
                  </a:lnTo>
                  <a:lnTo>
                    <a:pt x="381961" y="2039427"/>
                  </a:lnTo>
                  <a:lnTo>
                    <a:pt x="381825" y="2039377"/>
                  </a:lnTo>
                  <a:lnTo>
                    <a:pt x="381685" y="2039331"/>
                  </a:lnTo>
                  <a:lnTo>
                    <a:pt x="381565" y="2039308"/>
                  </a:lnTo>
                  <a:lnTo>
                    <a:pt x="381191" y="2039272"/>
                  </a:lnTo>
                  <a:lnTo>
                    <a:pt x="381070" y="2039249"/>
                  </a:lnTo>
                  <a:lnTo>
                    <a:pt x="380231" y="2039331"/>
                  </a:lnTo>
                  <a:lnTo>
                    <a:pt x="380122" y="2039331"/>
                  </a:lnTo>
                  <a:lnTo>
                    <a:pt x="380008" y="2039322"/>
                  </a:lnTo>
                  <a:lnTo>
                    <a:pt x="379895" y="2039299"/>
                  </a:lnTo>
                  <a:lnTo>
                    <a:pt x="379786" y="2039267"/>
                  </a:lnTo>
                  <a:lnTo>
                    <a:pt x="379684" y="2039222"/>
                  </a:lnTo>
                  <a:lnTo>
                    <a:pt x="379604" y="2039167"/>
                  </a:lnTo>
                  <a:lnTo>
                    <a:pt x="379389" y="2038944"/>
                  </a:lnTo>
                  <a:lnTo>
                    <a:pt x="379310" y="2038880"/>
                  </a:lnTo>
                  <a:lnTo>
                    <a:pt x="379136" y="2038811"/>
                  </a:lnTo>
                  <a:lnTo>
                    <a:pt x="378947" y="2038761"/>
                  </a:lnTo>
                  <a:lnTo>
                    <a:pt x="378860" y="2038729"/>
                  </a:lnTo>
                  <a:lnTo>
                    <a:pt x="378766" y="2038684"/>
                  </a:lnTo>
                  <a:lnTo>
                    <a:pt x="378585" y="2038574"/>
                  </a:lnTo>
                  <a:lnTo>
                    <a:pt x="378411" y="2038460"/>
                  </a:lnTo>
                  <a:lnTo>
                    <a:pt x="378211" y="2038314"/>
                  </a:lnTo>
                  <a:lnTo>
                    <a:pt x="378082" y="2038214"/>
                  </a:lnTo>
                  <a:lnTo>
                    <a:pt x="377980" y="2038123"/>
                  </a:lnTo>
                  <a:lnTo>
                    <a:pt x="377788" y="2037932"/>
                  </a:lnTo>
                  <a:lnTo>
                    <a:pt x="377588" y="2037749"/>
                  </a:lnTo>
                  <a:lnTo>
                    <a:pt x="377285" y="2037517"/>
                  </a:lnTo>
                  <a:lnTo>
                    <a:pt x="377070" y="2037380"/>
                  </a:lnTo>
                  <a:lnTo>
                    <a:pt x="376930" y="2037298"/>
                  </a:lnTo>
                  <a:lnTo>
                    <a:pt x="376640" y="2037152"/>
                  </a:lnTo>
                  <a:lnTo>
                    <a:pt x="376489" y="2037097"/>
                  </a:lnTo>
                  <a:lnTo>
                    <a:pt x="376337" y="2037056"/>
                  </a:lnTo>
                  <a:lnTo>
                    <a:pt x="376190" y="2037033"/>
                  </a:lnTo>
                  <a:lnTo>
                    <a:pt x="376035" y="2037029"/>
                  </a:lnTo>
                  <a:lnTo>
                    <a:pt x="375880" y="2037038"/>
                  </a:lnTo>
                  <a:lnTo>
                    <a:pt x="375575" y="2037065"/>
                  </a:lnTo>
                  <a:lnTo>
                    <a:pt x="375269" y="2037106"/>
                  </a:lnTo>
                  <a:lnTo>
                    <a:pt x="375072" y="2037152"/>
                  </a:lnTo>
                  <a:lnTo>
                    <a:pt x="374933" y="2037197"/>
                  </a:lnTo>
                  <a:lnTo>
                    <a:pt x="374793" y="2037257"/>
                  </a:lnTo>
                  <a:lnTo>
                    <a:pt x="374657" y="2037325"/>
                  </a:lnTo>
                  <a:lnTo>
                    <a:pt x="374525" y="2037398"/>
                  </a:lnTo>
                  <a:lnTo>
                    <a:pt x="374396" y="2037476"/>
                  </a:lnTo>
                  <a:lnTo>
                    <a:pt x="374260" y="2037580"/>
                  </a:lnTo>
                  <a:lnTo>
                    <a:pt x="374136" y="2037708"/>
                  </a:lnTo>
                  <a:lnTo>
                    <a:pt x="374015" y="2037840"/>
                  </a:lnTo>
                  <a:lnTo>
                    <a:pt x="373886" y="2037954"/>
                  </a:lnTo>
                  <a:lnTo>
                    <a:pt x="373743" y="2038036"/>
                  </a:lnTo>
                  <a:lnTo>
                    <a:pt x="373637" y="2038073"/>
                  </a:lnTo>
                  <a:lnTo>
                    <a:pt x="373414" y="2038109"/>
                  </a:lnTo>
                  <a:lnTo>
                    <a:pt x="373301" y="2038123"/>
                  </a:lnTo>
                  <a:lnTo>
                    <a:pt x="373191" y="2038146"/>
                  </a:lnTo>
                  <a:lnTo>
                    <a:pt x="373082" y="2038178"/>
                  </a:lnTo>
                  <a:lnTo>
                    <a:pt x="372867" y="2038251"/>
                  </a:lnTo>
                  <a:lnTo>
                    <a:pt x="372761" y="2038301"/>
                  </a:lnTo>
                  <a:lnTo>
                    <a:pt x="372663" y="2038356"/>
                  </a:lnTo>
                  <a:lnTo>
                    <a:pt x="372557" y="2038438"/>
                  </a:lnTo>
                  <a:lnTo>
                    <a:pt x="372463" y="2038538"/>
                  </a:lnTo>
                  <a:lnTo>
                    <a:pt x="372372" y="2038647"/>
                  </a:lnTo>
                  <a:lnTo>
                    <a:pt x="372202" y="2038871"/>
                  </a:lnTo>
                  <a:lnTo>
                    <a:pt x="372142" y="2038957"/>
                  </a:lnTo>
                  <a:lnTo>
                    <a:pt x="371972" y="2039217"/>
                  </a:lnTo>
                  <a:lnTo>
                    <a:pt x="371907" y="2039299"/>
                  </a:lnTo>
                  <a:lnTo>
                    <a:pt x="371843" y="2039368"/>
                  </a:lnTo>
                  <a:lnTo>
                    <a:pt x="371696" y="2039504"/>
                  </a:lnTo>
                  <a:lnTo>
                    <a:pt x="371545" y="2039628"/>
                  </a:lnTo>
                  <a:lnTo>
                    <a:pt x="371454" y="2039687"/>
                  </a:lnTo>
                  <a:lnTo>
                    <a:pt x="371262" y="2039787"/>
                  </a:lnTo>
                  <a:lnTo>
                    <a:pt x="371167" y="2039842"/>
                  </a:lnTo>
                  <a:lnTo>
                    <a:pt x="371084" y="2039906"/>
                  </a:lnTo>
                  <a:lnTo>
                    <a:pt x="371020" y="2039983"/>
                  </a:lnTo>
                  <a:lnTo>
                    <a:pt x="370963" y="2040070"/>
                  </a:lnTo>
                  <a:lnTo>
                    <a:pt x="370858" y="2040252"/>
                  </a:lnTo>
                  <a:lnTo>
                    <a:pt x="370793" y="2040330"/>
                  </a:lnTo>
                  <a:lnTo>
                    <a:pt x="370722" y="2040398"/>
                  </a:lnTo>
                  <a:lnTo>
                    <a:pt x="370646" y="2040462"/>
                  </a:lnTo>
                  <a:lnTo>
                    <a:pt x="370404" y="2040635"/>
                  </a:lnTo>
                  <a:lnTo>
                    <a:pt x="370132" y="2040854"/>
                  </a:lnTo>
                  <a:lnTo>
                    <a:pt x="370042" y="2040923"/>
                  </a:lnTo>
                  <a:lnTo>
                    <a:pt x="369891" y="2041023"/>
                  </a:lnTo>
                  <a:lnTo>
                    <a:pt x="369328" y="2041333"/>
                  </a:lnTo>
                  <a:lnTo>
                    <a:pt x="369090" y="2041470"/>
                  </a:lnTo>
                  <a:lnTo>
                    <a:pt x="368780" y="2041666"/>
                  </a:lnTo>
                  <a:lnTo>
                    <a:pt x="368625" y="2041775"/>
                  </a:lnTo>
                  <a:lnTo>
                    <a:pt x="368474" y="2041894"/>
                  </a:lnTo>
                  <a:lnTo>
                    <a:pt x="368202" y="2042126"/>
                  </a:lnTo>
                  <a:lnTo>
                    <a:pt x="368093" y="2042222"/>
                  </a:lnTo>
                  <a:lnTo>
                    <a:pt x="367783" y="2042509"/>
                  </a:lnTo>
                  <a:lnTo>
                    <a:pt x="367715" y="2042578"/>
                  </a:lnTo>
                  <a:lnTo>
                    <a:pt x="367594" y="2042710"/>
                  </a:lnTo>
                  <a:lnTo>
                    <a:pt x="367496" y="2042856"/>
                  </a:lnTo>
                  <a:lnTo>
                    <a:pt x="367443" y="2042920"/>
                  </a:lnTo>
                  <a:lnTo>
                    <a:pt x="367330" y="2043011"/>
                  </a:lnTo>
                  <a:lnTo>
                    <a:pt x="367213" y="2043075"/>
                  </a:lnTo>
                  <a:lnTo>
                    <a:pt x="367092" y="2043116"/>
                  </a:lnTo>
                  <a:lnTo>
                    <a:pt x="366975" y="2043111"/>
                  </a:lnTo>
                  <a:lnTo>
                    <a:pt x="366847" y="2043070"/>
                  </a:lnTo>
                  <a:lnTo>
                    <a:pt x="366714" y="2043006"/>
                  </a:lnTo>
                  <a:lnTo>
                    <a:pt x="366586" y="2042938"/>
                  </a:lnTo>
                  <a:lnTo>
                    <a:pt x="366454" y="2042888"/>
                  </a:lnTo>
                  <a:lnTo>
                    <a:pt x="366163" y="2042815"/>
                  </a:lnTo>
                  <a:lnTo>
                    <a:pt x="366095" y="2042783"/>
                  </a:lnTo>
                  <a:lnTo>
                    <a:pt x="366012" y="2042733"/>
                  </a:lnTo>
                  <a:lnTo>
                    <a:pt x="365778" y="2042509"/>
                  </a:lnTo>
                  <a:lnTo>
                    <a:pt x="365698" y="2042441"/>
                  </a:lnTo>
                  <a:lnTo>
                    <a:pt x="365604" y="2042381"/>
                  </a:lnTo>
                  <a:lnTo>
                    <a:pt x="365200" y="2042172"/>
                  </a:lnTo>
                  <a:lnTo>
                    <a:pt x="364656" y="2041839"/>
                  </a:lnTo>
                  <a:lnTo>
                    <a:pt x="364373" y="2041647"/>
                  </a:lnTo>
                  <a:lnTo>
                    <a:pt x="364282" y="2041579"/>
                  </a:lnTo>
                  <a:lnTo>
                    <a:pt x="364108" y="2041424"/>
                  </a:lnTo>
                  <a:lnTo>
                    <a:pt x="363942" y="2041260"/>
                  </a:lnTo>
                  <a:lnTo>
                    <a:pt x="363867" y="2041173"/>
                  </a:lnTo>
                  <a:lnTo>
                    <a:pt x="363878" y="2040936"/>
                  </a:lnTo>
                  <a:lnTo>
                    <a:pt x="363908" y="2040699"/>
                  </a:lnTo>
                  <a:lnTo>
                    <a:pt x="363976" y="2040225"/>
                  </a:lnTo>
                  <a:lnTo>
                    <a:pt x="363999" y="2039997"/>
                  </a:lnTo>
                  <a:lnTo>
                    <a:pt x="364014" y="2039769"/>
                  </a:lnTo>
                  <a:lnTo>
                    <a:pt x="364037" y="2039541"/>
                  </a:lnTo>
                  <a:lnTo>
                    <a:pt x="364078" y="2039327"/>
                  </a:lnTo>
                  <a:lnTo>
                    <a:pt x="364154" y="2039122"/>
                  </a:lnTo>
                  <a:lnTo>
                    <a:pt x="364207" y="2039035"/>
                  </a:lnTo>
                  <a:lnTo>
                    <a:pt x="364339" y="2038871"/>
                  </a:lnTo>
                  <a:lnTo>
                    <a:pt x="364396" y="2038784"/>
                  </a:lnTo>
                  <a:lnTo>
                    <a:pt x="364437" y="2038693"/>
                  </a:lnTo>
                  <a:lnTo>
                    <a:pt x="364464" y="2038552"/>
                  </a:lnTo>
                  <a:lnTo>
                    <a:pt x="364464" y="2038387"/>
                  </a:lnTo>
                  <a:lnTo>
                    <a:pt x="364441" y="2038228"/>
                  </a:lnTo>
                  <a:lnTo>
                    <a:pt x="364396" y="2038073"/>
                  </a:lnTo>
                  <a:lnTo>
                    <a:pt x="364331" y="2037941"/>
                  </a:lnTo>
                  <a:lnTo>
                    <a:pt x="365026" y="2036564"/>
                  </a:lnTo>
                  <a:lnTo>
                    <a:pt x="365109" y="2036536"/>
                  </a:lnTo>
                  <a:lnTo>
                    <a:pt x="365185" y="2036495"/>
                  </a:lnTo>
                  <a:lnTo>
                    <a:pt x="365234" y="2036427"/>
                  </a:lnTo>
                  <a:lnTo>
                    <a:pt x="365264" y="2036322"/>
                  </a:lnTo>
                  <a:lnTo>
                    <a:pt x="365279" y="2036194"/>
                  </a:lnTo>
                  <a:lnTo>
                    <a:pt x="365279" y="2036062"/>
                  </a:lnTo>
                  <a:lnTo>
                    <a:pt x="365272" y="2035944"/>
                  </a:lnTo>
                  <a:lnTo>
                    <a:pt x="365223" y="2035789"/>
                  </a:lnTo>
                  <a:lnTo>
                    <a:pt x="365128" y="2035638"/>
                  </a:lnTo>
                  <a:lnTo>
                    <a:pt x="365015" y="2035488"/>
                  </a:lnTo>
                  <a:lnTo>
                    <a:pt x="364928" y="2035337"/>
                  </a:lnTo>
                  <a:lnTo>
                    <a:pt x="364894" y="2035187"/>
                  </a:lnTo>
                  <a:lnTo>
                    <a:pt x="364921" y="2035073"/>
                  </a:lnTo>
                  <a:lnTo>
                    <a:pt x="364977" y="2034954"/>
                  </a:lnTo>
                  <a:lnTo>
                    <a:pt x="365049" y="2034836"/>
                  </a:lnTo>
                  <a:lnTo>
                    <a:pt x="365109" y="2034722"/>
                  </a:lnTo>
                  <a:lnTo>
                    <a:pt x="365139" y="2034603"/>
                  </a:lnTo>
                  <a:lnTo>
                    <a:pt x="365128" y="2034444"/>
                  </a:lnTo>
                  <a:lnTo>
                    <a:pt x="365079" y="2034284"/>
                  </a:lnTo>
                  <a:lnTo>
                    <a:pt x="365007" y="2034120"/>
                  </a:lnTo>
                  <a:lnTo>
                    <a:pt x="364841" y="2033805"/>
                  </a:lnTo>
                  <a:lnTo>
                    <a:pt x="364751" y="2033650"/>
                  </a:lnTo>
                  <a:lnTo>
                    <a:pt x="364649" y="2033504"/>
                  </a:lnTo>
                  <a:lnTo>
                    <a:pt x="364539" y="2033358"/>
                  </a:lnTo>
                  <a:lnTo>
                    <a:pt x="364422" y="2033217"/>
                  </a:lnTo>
                  <a:lnTo>
                    <a:pt x="364301" y="2033085"/>
                  </a:lnTo>
                  <a:lnTo>
                    <a:pt x="364188" y="2032971"/>
                  </a:lnTo>
                  <a:lnTo>
                    <a:pt x="364067" y="2032861"/>
                  </a:lnTo>
                  <a:lnTo>
                    <a:pt x="363942" y="2032757"/>
                  </a:lnTo>
                  <a:lnTo>
                    <a:pt x="363814" y="2032656"/>
                  </a:lnTo>
                  <a:lnTo>
                    <a:pt x="363682" y="2032561"/>
                  </a:lnTo>
                  <a:lnTo>
                    <a:pt x="363561" y="2032483"/>
                  </a:lnTo>
                  <a:lnTo>
                    <a:pt x="363179" y="2032278"/>
                  </a:lnTo>
                  <a:lnTo>
                    <a:pt x="363059" y="2032196"/>
                  </a:lnTo>
                  <a:lnTo>
                    <a:pt x="362953" y="2032118"/>
                  </a:lnTo>
                  <a:lnTo>
                    <a:pt x="362847" y="2032036"/>
                  </a:lnTo>
                  <a:lnTo>
                    <a:pt x="362745" y="2031950"/>
                  </a:lnTo>
                  <a:lnTo>
                    <a:pt x="362658" y="2031858"/>
                  </a:lnTo>
                  <a:lnTo>
                    <a:pt x="362598" y="2031753"/>
                  </a:lnTo>
                  <a:lnTo>
                    <a:pt x="362575" y="2031626"/>
                  </a:lnTo>
                  <a:lnTo>
                    <a:pt x="362586" y="2031485"/>
                  </a:lnTo>
                  <a:lnTo>
                    <a:pt x="362621" y="2031339"/>
                  </a:lnTo>
                  <a:lnTo>
                    <a:pt x="362647" y="2031188"/>
                  </a:lnTo>
                  <a:lnTo>
                    <a:pt x="362647" y="2031042"/>
                  </a:lnTo>
                  <a:lnTo>
                    <a:pt x="362624" y="2030924"/>
                  </a:lnTo>
                  <a:lnTo>
                    <a:pt x="362586" y="2030805"/>
                  </a:lnTo>
                  <a:lnTo>
                    <a:pt x="362500" y="2030568"/>
                  </a:lnTo>
                  <a:lnTo>
                    <a:pt x="362462" y="2030450"/>
                  </a:lnTo>
                  <a:lnTo>
                    <a:pt x="362315" y="2029893"/>
                  </a:lnTo>
                  <a:lnTo>
                    <a:pt x="362254" y="2029711"/>
                  </a:lnTo>
                  <a:lnTo>
                    <a:pt x="362107" y="2029333"/>
                  </a:lnTo>
                  <a:lnTo>
                    <a:pt x="362073" y="2029164"/>
                  </a:lnTo>
                  <a:lnTo>
                    <a:pt x="362096" y="2029022"/>
                  </a:lnTo>
                  <a:lnTo>
                    <a:pt x="362160" y="2028918"/>
                  </a:lnTo>
                  <a:lnTo>
                    <a:pt x="362254" y="2028817"/>
                  </a:lnTo>
                  <a:lnTo>
                    <a:pt x="362364" y="2028731"/>
                  </a:lnTo>
                  <a:lnTo>
                    <a:pt x="362481" y="2028667"/>
                  </a:lnTo>
                  <a:lnTo>
                    <a:pt x="362598" y="2028626"/>
                  </a:lnTo>
                  <a:lnTo>
                    <a:pt x="362855" y="2028612"/>
                  </a:lnTo>
                  <a:lnTo>
                    <a:pt x="363119" y="2028562"/>
                  </a:lnTo>
                  <a:lnTo>
                    <a:pt x="363380" y="2028485"/>
                  </a:lnTo>
                  <a:lnTo>
                    <a:pt x="363629" y="2028380"/>
                  </a:lnTo>
                  <a:lnTo>
                    <a:pt x="363852" y="2028247"/>
                  </a:lnTo>
                  <a:lnTo>
                    <a:pt x="364006" y="2028138"/>
                  </a:lnTo>
                  <a:lnTo>
                    <a:pt x="364154" y="2028010"/>
                  </a:lnTo>
                  <a:lnTo>
                    <a:pt x="364290" y="2027869"/>
                  </a:lnTo>
                  <a:lnTo>
                    <a:pt x="364411" y="2027719"/>
                  </a:lnTo>
                  <a:lnTo>
                    <a:pt x="364513" y="2027559"/>
                  </a:lnTo>
                  <a:lnTo>
                    <a:pt x="364603" y="2027336"/>
                  </a:lnTo>
                  <a:lnTo>
                    <a:pt x="364645" y="2027085"/>
                  </a:lnTo>
                  <a:lnTo>
                    <a:pt x="364690" y="2026560"/>
                  </a:lnTo>
                  <a:lnTo>
                    <a:pt x="364735" y="2026310"/>
                  </a:lnTo>
                  <a:lnTo>
                    <a:pt x="364792" y="2026118"/>
                  </a:lnTo>
                  <a:lnTo>
                    <a:pt x="364852" y="2025927"/>
                  </a:lnTo>
                  <a:lnTo>
                    <a:pt x="365053" y="2025361"/>
                  </a:lnTo>
                  <a:lnTo>
                    <a:pt x="365121" y="2025193"/>
                  </a:lnTo>
                  <a:lnTo>
                    <a:pt x="365264" y="2024860"/>
                  </a:lnTo>
                  <a:lnTo>
                    <a:pt x="365325" y="2024687"/>
                  </a:lnTo>
                  <a:lnTo>
                    <a:pt x="365370" y="2024513"/>
                  </a:lnTo>
                  <a:lnTo>
                    <a:pt x="365389" y="2024317"/>
                  </a:lnTo>
                  <a:lnTo>
                    <a:pt x="365389" y="2024117"/>
                  </a:lnTo>
                  <a:lnTo>
                    <a:pt x="365355" y="2023711"/>
                  </a:lnTo>
                  <a:lnTo>
                    <a:pt x="365313" y="2023269"/>
                  </a:lnTo>
                  <a:lnTo>
                    <a:pt x="365287" y="2023027"/>
                  </a:lnTo>
                  <a:lnTo>
                    <a:pt x="365253" y="2022781"/>
                  </a:lnTo>
                  <a:lnTo>
                    <a:pt x="365211" y="2022544"/>
                  </a:lnTo>
                  <a:lnTo>
                    <a:pt x="365158" y="2022307"/>
                  </a:lnTo>
                  <a:lnTo>
                    <a:pt x="365090" y="2022070"/>
                  </a:lnTo>
                  <a:lnTo>
                    <a:pt x="365007" y="2021832"/>
                  </a:lnTo>
                  <a:lnTo>
                    <a:pt x="364531" y="2020652"/>
                  </a:lnTo>
                  <a:lnTo>
                    <a:pt x="364316" y="2020168"/>
                  </a:lnTo>
                  <a:lnTo>
                    <a:pt x="364203" y="2019931"/>
                  </a:lnTo>
                  <a:lnTo>
                    <a:pt x="364041" y="2019644"/>
                  </a:lnTo>
                  <a:lnTo>
                    <a:pt x="363670" y="2019088"/>
                  </a:lnTo>
                  <a:lnTo>
                    <a:pt x="363504" y="2018805"/>
                  </a:lnTo>
                  <a:lnTo>
                    <a:pt x="363380" y="2018509"/>
                  </a:lnTo>
                  <a:lnTo>
                    <a:pt x="363330" y="2018345"/>
                  </a:lnTo>
                  <a:lnTo>
                    <a:pt x="363263" y="2017998"/>
                  </a:lnTo>
                  <a:lnTo>
                    <a:pt x="363232" y="2017825"/>
                  </a:lnTo>
                  <a:lnTo>
                    <a:pt x="363195" y="2017656"/>
                  </a:lnTo>
                  <a:lnTo>
                    <a:pt x="363100" y="2017337"/>
                  </a:lnTo>
                  <a:lnTo>
                    <a:pt x="363073" y="2017265"/>
                  </a:lnTo>
                  <a:lnTo>
                    <a:pt x="362987" y="2017027"/>
                  </a:lnTo>
                  <a:lnTo>
                    <a:pt x="362866" y="2016717"/>
                  </a:lnTo>
                  <a:lnTo>
                    <a:pt x="362757" y="2016407"/>
                  </a:lnTo>
                  <a:lnTo>
                    <a:pt x="362673" y="2016092"/>
                  </a:lnTo>
                  <a:lnTo>
                    <a:pt x="362609" y="2015755"/>
                  </a:lnTo>
                  <a:lnTo>
                    <a:pt x="362564" y="2015413"/>
                  </a:lnTo>
                  <a:lnTo>
                    <a:pt x="362530" y="2015071"/>
                  </a:lnTo>
                  <a:lnTo>
                    <a:pt x="362511" y="2014725"/>
                  </a:lnTo>
                  <a:lnTo>
                    <a:pt x="362503" y="2014383"/>
                  </a:lnTo>
                  <a:lnTo>
                    <a:pt x="362507" y="2014059"/>
                  </a:lnTo>
                  <a:lnTo>
                    <a:pt x="362515" y="2013735"/>
                  </a:lnTo>
                  <a:lnTo>
                    <a:pt x="362534" y="2013412"/>
                  </a:lnTo>
                  <a:lnTo>
                    <a:pt x="362575" y="2013092"/>
                  </a:lnTo>
                  <a:lnTo>
                    <a:pt x="362632" y="2012778"/>
                  </a:lnTo>
                  <a:lnTo>
                    <a:pt x="362673" y="2012637"/>
                  </a:lnTo>
                  <a:lnTo>
                    <a:pt x="362768" y="2012363"/>
                  </a:lnTo>
                  <a:lnTo>
                    <a:pt x="362813" y="2012222"/>
                  </a:lnTo>
                  <a:lnTo>
                    <a:pt x="362847" y="2012080"/>
                  </a:lnTo>
                  <a:lnTo>
                    <a:pt x="362870" y="2011780"/>
                  </a:lnTo>
                  <a:lnTo>
                    <a:pt x="362851" y="2011465"/>
                  </a:lnTo>
                  <a:lnTo>
                    <a:pt x="362806" y="2011150"/>
                  </a:lnTo>
                  <a:lnTo>
                    <a:pt x="362741" y="2010831"/>
                  </a:lnTo>
                  <a:lnTo>
                    <a:pt x="362673" y="2010521"/>
                  </a:lnTo>
                  <a:lnTo>
                    <a:pt x="362613" y="2010266"/>
                  </a:lnTo>
                  <a:lnTo>
                    <a:pt x="362466" y="2009764"/>
                  </a:lnTo>
                  <a:lnTo>
                    <a:pt x="362383" y="2009514"/>
                  </a:lnTo>
                  <a:lnTo>
                    <a:pt x="362209" y="2009008"/>
                  </a:lnTo>
                  <a:lnTo>
                    <a:pt x="362111" y="2008757"/>
                  </a:lnTo>
                  <a:lnTo>
                    <a:pt x="362016" y="2008501"/>
                  </a:lnTo>
                  <a:lnTo>
                    <a:pt x="361714" y="2007726"/>
                  </a:lnTo>
                  <a:lnTo>
                    <a:pt x="361601" y="2007457"/>
                  </a:lnTo>
                  <a:lnTo>
                    <a:pt x="361491" y="2007184"/>
                  </a:lnTo>
                  <a:lnTo>
                    <a:pt x="361389" y="2006910"/>
                  </a:lnTo>
                  <a:lnTo>
                    <a:pt x="361295" y="2006637"/>
                  </a:lnTo>
                  <a:lnTo>
                    <a:pt x="361226" y="2006380"/>
                  </a:lnTo>
                  <a:lnTo>
                    <a:pt x="361212" y="2006327"/>
                  </a:lnTo>
                  <a:lnTo>
                    <a:pt x="361087" y="2005693"/>
                  </a:lnTo>
                  <a:lnTo>
                    <a:pt x="361015" y="2005379"/>
                  </a:lnTo>
                  <a:lnTo>
                    <a:pt x="360921" y="2005073"/>
                  </a:lnTo>
                  <a:lnTo>
                    <a:pt x="360857" y="2004923"/>
                  </a:lnTo>
                  <a:lnTo>
                    <a:pt x="360702" y="2004622"/>
                  </a:lnTo>
                  <a:lnTo>
                    <a:pt x="360634" y="2004471"/>
                  </a:lnTo>
                  <a:lnTo>
                    <a:pt x="360589" y="2004316"/>
                  </a:lnTo>
                  <a:lnTo>
                    <a:pt x="360551" y="2004116"/>
                  </a:lnTo>
                  <a:lnTo>
                    <a:pt x="360540" y="2003906"/>
                  </a:lnTo>
                  <a:lnTo>
                    <a:pt x="360543" y="2003692"/>
                  </a:lnTo>
                  <a:lnTo>
                    <a:pt x="360566" y="2003482"/>
                  </a:lnTo>
                  <a:lnTo>
                    <a:pt x="360607" y="2003281"/>
                  </a:lnTo>
                  <a:lnTo>
                    <a:pt x="360555" y="2003099"/>
                  </a:lnTo>
                  <a:lnTo>
                    <a:pt x="360453" y="2002725"/>
                  </a:lnTo>
                  <a:lnTo>
                    <a:pt x="360358" y="2002351"/>
                  </a:lnTo>
                  <a:lnTo>
                    <a:pt x="360317" y="2002174"/>
                  </a:lnTo>
                  <a:lnTo>
                    <a:pt x="360237" y="2001818"/>
                  </a:lnTo>
                  <a:lnTo>
                    <a:pt x="360154" y="2001467"/>
                  </a:lnTo>
                  <a:lnTo>
                    <a:pt x="360113" y="2001298"/>
                  </a:lnTo>
                  <a:lnTo>
                    <a:pt x="360022" y="2000965"/>
                  </a:lnTo>
                  <a:lnTo>
                    <a:pt x="359981" y="2000797"/>
                  </a:lnTo>
                  <a:lnTo>
                    <a:pt x="359950" y="2000628"/>
                  </a:lnTo>
                  <a:lnTo>
                    <a:pt x="359924" y="2000405"/>
                  </a:lnTo>
                  <a:lnTo>
                    <a:pt x="359909" y="2000181"/>
                  </a:lnTo>
                  <a:lnTo>
                    <a:pt x="359901" y="1999953"/>
                  </a:lnTo>
                  <a:lnTo>
                    <a:pt x="359909" y="1999730"/>
                  </a:lnTo>
                  <a:lnTo>
                    <a:pt x="359924" y="1999502"/>
                  </a:lnTo>
                  <a:lnTo>
                    <a:pt x="359947" y="1999329"/>
                  </a:lnTo>
                  <a:lnTo>
                    <a:pt x="359977" y="1999151"/>
                  </a:lnTo>
                  <a:lnTo>
                    <a:pt x="360015" y="1998978"/>
                  </a:lnTo>
                  <a:lnTo>
                    <a:pt x="360083" y="1998627"/>
                  </a:lnTo>
                  <a:lnTo>
                    <a:pt x="360113" y="1998426"/>
                  </a:lnTo>
                  <a:lnTo>
                    <a:pt x="360166" y="1998020"/>
                  </a:lnTo>
                  <a:lnTo>
                    <a:pt x="360179" y="1997943"/>
                  </a:lnTo>
                  <a:lnTo>
                    <a:pt x="360200" y="1997820"/>
                  </a:lnTo>
                  <a:lnTo>
                    <a:pt x="360249" y="1997628"/>
                  </a:lnTo>
                  <a:lnTo>
                    <a:pt x="360332" y="1997423"/>
                  </a:lnTo>
                  <a:lnTo>
                    <a:pt x="360434" y="1997222"/>
                  </a:lnTo>
                  <a:lnTo>
                    <a:pt x="360657" y="1996835"/>
                  </a:lnTo>
                  <a:lnTo>
                    <a:pt x="360755" y="1996634"/>
                  </a:lnTo>
                  <a:lnTo>
                    <a:pt x="360929" y="1996233"/>
                  </a:lnTo>
                  <a:lnTo>
                    <a:pt x="361004" y="1996028"/>
                  </a:lnTo>
                  <a:lnTo>
                    <a:pt x="361072" y="1995823"/>
                  </a:lnTo>
                  <a:lnTo>
                    <a:pt x="361114" y="1995613"/>
                  </a:lnTo>
                  <a:lnTo>
                    <a:pt x="361129" y="1995449"/>
                  </a:lnTo>
                  <a:lnTo>
                    <a:pt x="361129" y="1995280"/>
                  </a:lnTo>
                  <a:lnTo>
                    <a:pt x="361102" y="1994779"/>
                  </a:lnTo>
                  <a:lnTo>
                    <a:pt x="361102" y="1994637"/>
                  </a:lnTo>
                  <a:lnTo>
                    <a:pt x="361080" y="1994072"/>
                  </a:lnTo>
                  <a:lnTo>
                    <a:pt x="361080" y="1993562"/>
                  </a:lnTo>
                  <a:lnTo>
                    <a:pt x="361083" y="1993306"/>
                  </a:lnTo>
                  <a:lnTo>
                    <a:pt x="361091" y="1993051"/>
                  </a:lnTo>
                  <a:lnTo>
                    <a:pt x="361102" y="1992796"/>
                  </a:lnTo>
                  <a:lnTo>
                    <a:pt x="361121" y="1992559"/>
                  </a:lnTo>
                  <a:lnTo>
                    <a:pt x="361166" y="1992089"/>
                  </a:lnTo>
                  <a:lnTo>
                    <a:pt x="361185" y="1991852"/>
                  </a:lnTo>
                  <a:lnTo>
                    <a:pt x="361189" y="1991620"/>
                  </a:lnTo>
                  <a:lnTo>
                    <a:pt x="361182" y="1991451"/>
                  </a:lnTo>
                  <a:lnTo>
                    <a:pt x="361151" y="1991118"/>
                  </a:lnTo>
                  <a:lnTo>
                    <a:pt x="361106" y="1990790"/>
                  </a:lnTo>
                  <a:lnTo>
                    <a:pt x="361076" y="1990630"/>
                  </a:lnTo>
                  <a:lnTo>
                    <a:pt x="360996" y="1990307"/>
                  </a:lnTo>
                  <a:lnTo>
                    <a:pt x="360966" y="1990147"/>
                  </a:lnTo>
                  <a:lnTo>
                    <a:pt x="360963" y="1989992"/>
                  </a:lnTo>
                  <a:lnTo>
                    <a:pt x="360996" y="1989819"/>
                  </a:lnTo>
                  <a:lnTo>
                    <a:pt x="361061" y="1989646"/>
                  </a:lnTo>
                  <a:lnTo>
                    <a:pt x="361223" y="1989308"/>
                  </a:lnTo>
                  <a:lnTo>
                    <a:pt x="361295" y="1989135"/>
                  </a:lnTo>
                  <a:lnTo>
                    <a:pt x="361408" y="1988834"/>
                  </a:lnTo>
                  <a:lnTo>
                    <a:pt x="361461" y="1988684"/>
                  </a:lnTo>
                  <a:lnTo>
                    <a:pt x="361563" y="1988378"/>
                  </a:lnTo>
                  <a:lnTo>
                    <a:pt x="361608" y="1988228"/>
                  </a:lnTo>
                  <a:lnTo>
                    <a:pt x="361691" y="1987922"/>
                  </a:lnTo>
                  <a:lnTo>
                    <a:pt x="361767" y="1987617"/>
                  </a:lnTo>
                  <a:lnTo>
                    <a:pt x="361812" y="1987412"/>
                  </a:lnTo>
                  <a:lnTo>
                    <a:pt x="361888" y="1987006"/>
                  </a:lnTo>
                  <a:lnTo>
                    <a:pt x="361929" y="1986801"/>
                  </a:lnTo>
                  <a:lnTo>
                    <a:pt x="361975" y="1986600"/>
                  </a:lnTo>
                  <a:lnTo>
                    <a:pt x="362107" y="1986117"/>
                  </a:lnTo>
                  <a:lnTo>
                    <a:pt x="362182" y="1985880"/>
                  </a:lnTo>
                  <a:lnTo>
                    <a:pt x="362269" y="1985647"/>
                  </a:lnTo>
                  <a:lnTo>
                    <a:pt x="362379" y="1985429"/>
                  </a:lnTo>
                  <a:lnTo>
                    <a:pt x="362443" y="1985319"/>
                  </a:lnTo>
                  <a:lnTo>
                    <a:pt x="362511" y="1985214"/>
                  </a:lnTo>
                  <a:lnTo>
                    <a:pt x="362654" y="1985009"/>
                  </a:lnTo>
                  <a:lnTo>
                    <a:pt x="362734" y="1984909"/>
                  </a:lnTo>
                  <a:lnTo>
                    <a:pt x="362896" y="1984804"/>
                  </a:lnTo>
                  <a:lnTo>
                    <a:pt x="363055" y="1984690"/>
                  </a:lnTo>
                  <a:lnTo>
                    <a:pt x="363206" y="1984567"/>
                  </a:lnTo>
                  <a:lnTo>
                    <a:pt x="363349" y="1984439"/>
                  </a:lnTo>
                  <a:lnTo>
                    <a:pt x="363489" y="1984303"/>
                  </a:lnTo>
                  <a:lnTo>
                    <a:pt x="363583" y="1984198"/>
                  </a:lnTo>
                  <a:lnTo>
                    <a:pt x="363931" y="1983751"/>
                  </a:lnTo>
                  <a:lnTo>
                    <a:pt x="364244" y="1983391"/>
                  </a:lnTo>
                  <a:lnTo>
                    <a:pt x="364343" y="1983268"/>
                  </a:lnTo>
                  <a:lnTo>
                    <a:pt x="364437" y="1983140"/>
                  </a:lnTo>
                  <a:lnTo>
                    <a:pt x="364501" y="1983022"/>
                  </a:lnTo>
                  <a:lnTo>
                    <a:pt x="364615" y="1982771"/>
                  </a:lnTo>
                  <a:lnTo>
                    <a:pt x="364675" y="1982657"/>
                  </a:lnTo>
                  <a:lnTo>
                    <a:pt x="364754" y="1982557"/>
                  </a:lnTo>
                  <a:lnTo>
                    <a:pt x="364819" y="1982511"/>
                  </a:lnTo>
                  <a:lnTo>
                    <a:pt x="364958" y="1982438"/>
                  </a:lnTo>
                  <a:lnTo>
                    <a:pt x="365068" y="1982347"/>
                  </a:lnTo>
                  <a:lnTo>
                    <a:pt x="365106" y="1982274"/>
                  </a:lnTo>
                  <a:lnTo>
                    <a:pt x="365132" y="1982192"/>
                  </a:lnTo>
                  <a:lnTo>
                    <a:pt x="365151" y="1982105"/>
                  </a:lnTo>
                  <a:lnTo>
                    <a:pt x="365136" y="1981941"/>
                  </a:lnTo>
                  <a:lnTo>
                    <a:pt x="365056" y="1981882"/>
                  </a:lnTo>
                  <a:lnTo>
                    <a:pt x="364894" y="1981841"/>
                  </a:lnTo>
                  <a:lnTo>
                    <a:pt x="364705" y="1981813"/>
                  </a:lnTo>
                  <a:lnTo>
                    <a:pt x="364547" y="1981777"/>
                  </a:lnTo>
                  <a:lnTo>
                    <a:pt x="364464" y="1981713"/>
                  </a:lnTo>
                  <a:lnTo>
                    <a:pt x="364452" y="1981622"/>
                  </a:lnTo>
                  <a:lnTo>
                    <a:pt x="364475" y="1981522"/>
                  </a:lnTo>
                  <a:lnTo>
                    <a:pt x="364516" y="1981417"/>
                  </a:lnTo>
                  <a:lnTo>
                    <a:pt x="364569" y="1981312"/>
                  </a:lnTo>
                  <a:lnTo>
                    <a:pt x="364626" y="1981221"/>
                  </a:lnTo>
                  <a:lnTo>
                    <a:pt x="364698" y="1981134"/>
                  </a:lnTo>
                  <a:lnTo>
                    <a:pt x="364788" y="1981052"/>
                  </a:lnTo>
                  <a:lnTo>
                    <a:pt x="364887" y="1980984"/>
                  </a:lnTo>
                  <a:lnTo>
                    <a:pt x="365094" y="1980856"/>
                  </a:lnTo>
                  <a:lnTo>
                    <a:pt x="365200" y="1980806"/>
                  </a:lnTo>
                  <a:lnTo>
                    <a:pt x="365419" y="1980719"/>
                  </a:lnTo>
                  <a:lnTo>
                    <a:pt x="365525" y="1980674"/>
                  </a:lnTo>
                  <a:lnTo>
                    <a:pt x="365627" y="1980619"/>
                  </a:lnTo>
                  <a:lnTo>
                    <a:pt x="365751" y="1980519"/>
                  </a:lnTo>
                  <a:lnTo>
                    <a:pt x="365865" y="1980405"/>
                  </a:lnTo>
                  <a:lnTo>
                    <a:pt x="365974" y="1980277"/>
                  </a:lnTo>
                  <a:lnTo>
                    <a:pt x="366163" y="1980008"/>
                  </a:lnTo>
                  <a:lnTo>
                    <a:pt x="366220" y="1979912"/>
                  </a:lnTo>
                  <a:lnTo>
                    <a:pt x="366325" y="1979716"/>
                  </a:lnTo>
                  <a:lnTo>
                    <a:pt x="366420" y="1979516"/>
                  </a:lnTo>
                  <a:lnTo>
                    <a:pt x="366492" y="1979343"/>
                  </a:lnTo>
                  <a:lnTo>
                    <a:pt x="366552" y="1979165"/>
                  </a:lnTo>
                  <a:lnTo>
                    <a:pt x="366609" y="1978983"/>
                  </a:lnTo>
                  <a:lnTo>
                    <a:pt x="366711" y="1978622"/>
                  </a:lnTo>
                  <a:lnTo>
                    <a:pt x="366760" y="1978394"/>
                  </a:lnTo>
                  <a:lnTo>
                    <a:pt x="366782" y="1978157"/>
                  </a:lnTo>
                  <a:lnTo>
                    <a:pt x="366813" y="1977925"/>
                  </a:lnTo>
                  <a:lnTo>
                    <a:pt x="366862" y="1977702"/>
                  </a:lnTo>
                  <a:lnTo>
                    <a:pt x="366949" y="1977505"/>
                  </a:lnTo>
                  <a:lnTo>
                    <a:pt x="367028" y="1977401"/>
                  </a:lnTo>
                  <a:lnTo>
                    <a:pt x="367118" y="1977300"/>
                  </a:lnTo>
                  <a:lnTo>
                    <a:pt x="367217" y="1977205"/>
                  </a:lnTo>
                  <a:lnTo>
                    <a:pt x="367481" y="1976963"/>
                  </a:lnTo>
                  <a:lnTo>
                    <a:pt x="367674" y="1976803"/>
                  </a:lnTo>
                  <a:lnTo>
                    <a:pt x="367734" y="1976744"/>
                  </a:lnTo>
                  <a:lnTo>
                    <a:pt x="367863" y="1976607"/>
                  </a:lnTo>
                  <a:lnTo>
                    <a:pt x="367983" y="1976462"/>
                  </a:lnTo>
                  <a:lnTo>
                    <a:pt x="368097" y="1976307"/>
                  </a:lnTo>
                  <a:lnTo>
                    <a:pt x="368214" y="1976156"/>
                  </a:lnTo>
                  <a:lnTo>
                    <a:pt x="368335" y="1976010"/>
                  </a:lnTo>
                  <a:lnTo>
                    <a:pt x="368584" y="1975764"/>
                  </a:lnTo>
                  <a:lnTo>
                    <a:pt x="368965" y="1975404"/>
                  </a:lnTo>
                  <a:lnTo>
                    <a:pt x="369441" y="1974934"/>
                  </a:lnTo>
                  <a:lnTo>
                    <a:pt x="369562" y="1974825"/>
                  </a:lnTo>
                  <a:lnTo>
                    <a:pt x="369717" y="1974693"/>
                  </a:lnTo>
                  <a:lnTo>
                    <a:pt x="370034" y="1974442"/>
                  </a:lnTo>
                  <a:lnTo>
                    <a:pt x="370348" y="1974187"/>
                  </a:lnTo>
                  <a:lnTo>
                    <a:pt x="370710" y="1973863"/>
                  </a:lnTo>
                  <a:lnTo>
                    <a:pt x="370944" y="1973640"/>
                  </a:lnTo>
                  <a:lnTo>
                    <a:pt x="371224" y="1973348"/>
                  </a:lnTo>
                  <a:lnTo>
                    <a:pt x="371360" y="1973198"/>
                  </a:lnTo>
                  <a:lnTo>
                    <a:pt x="371639" y="1972906"/>
                  </a:lnTo>
                  <a:lnTo>
                    <a:pt x="371737" y="1972810"/>
                  </a:lnTo>
                  <a:lnTo>
                    <a:pt x="372047" y="1972523"/>
                  </a:lnTo>
                  <a:lnTo>
                    <a:pt x="372142" y="1972418"/>
                  </a:lnTo>
                  <a:lnTo>
                    <a:pt x="372247" y="1972281"/>
                  </a:lnTo>
                  <a:lnTo>
                    <a:pt x="372345" y="1972135"/>
                  </a:lnTo>
                  <a:lnTo>
                    <a:pt x="372617" y="1971684"/>
                  </a:lnTo>
                  <a:lnTo>
                    <a:pt x="372859" y="1971301"/>
                  </a:lnTo>
                  <a:lnTo>
                    <a:pt x="372931" y="1971173"/>
                  </a:lnTo>
                  <a:lnTo>
                    <a:pt x="372999" y="1971037"/>
                  </a:lnTo>
                  <a:lnTo>
                    <a:pt x="373059" y="1970891"/>
                  </a:lnTo>
                  <a:lnTo>
                    <a:pt x="373108" y="1970745"/>
                  </a:lnTo>
                  <a:lnTo>
                    <a:pt x="373203" y="1970444"/>
                  </a:lnTo>
                  <a:lnTo>
                    <a:pt x="373259" y="1970298"/>
                  </a:lnTo>
                  <a:lnTo>
                    <a:pt x="373358" y="1970111"/>
                  </a:lnTo>
                  <a:lnTo>
                    <a:pt x="373516" y="1969838"/>
                  </a:lnTo>
                  <a:lnTo>
                    <a:pt x="373588" y="1969674"/>
                  </a:lnTo>
                  <a:lnTo>
                    <a:pt x="373652" y="1969491"/>
                  </a:lnTo>
                  <a:lnTo>
                    <a:pt x="373720" y="1969323"/>
                  </a:lnTo>
                  <a:lnTo>
                    <a:pt x="373800" y="1969181"/>
                  </a:lnTo>
                  <a:lnTo>
                    <a:pt x="373901" y="1969099"/>
                  </a:lnTo>
                  <a:lnTo>
                    <a:pt x="373992" y="1969072"/>
                  </a:lnTo>
                  <a:lnTo>
                    <a:pt x="374102" y="1969058"/>
                  </a:lnTo>
                  <a:lnTo>
                    <a:pt x="374207" y="1969054"/>
                  </a:lnTo>
                  <a:lnTo>
                    <a:pt x="374302" y="1969072"/>
                  </a:lnTo>
                  <a:lnTo>
                    <a:pt x="374374" y="1969172"/>
                  </a:lnTo>
                  <a:lnTo>
                    <a:pt x="374340" y="1969277"/>
                  </a:lnTo>
                  <a:lnTo>
                    <a:pt x="374219" y="1969541"/>
                  </a:lnTo>
                  <a:lnTo>
                    <a:pt x="374132" y="1969760"/>
                  </a:lnTo>
                  <a:lnTo>
                    <a:pt x="374045" y="1969961"/>
                  </a:lnTo>
                  <a:lnTo>
                    <a:pt x="374015" y="1970057"/>
                  </a:lnTo>
                  <a:lnTo>
                    <a:pt x="374003" y="1970157"/>
                  </a:lnTo>
                  <a:lnTo>
                    <a:pt x="374015" y="1970275"/>
                  </a:lnTo>
                  <a:lnTo>
                    <a:pt x="374041" y="1970403"/>
                  </a:lnTo>
                  <a:lnTo>
                    <a:pt x="374087" y="1970526"/>
                  </a:lnTo>
                  <a:lnTo>
                    <a:pt x="374143" y="1970626"/>
                  </a:lnTo>
                  <a:lnTo>
                    <a:pt x="374211" y="1970686"/>
                  </a:lnTo>
                  <a:lnTo>
                    <a:pt x="374287" y="1970704"/>
                  </a:lnTo>
                  <a:lnTo>
                    <a:pt x="374374" y="1970699"/>
                  </a:lnTo>
                  <a:lnTo>
                    <a:pt x="374464" y="1970681"/>
                  </a:lnTo>
                  <a:lnTo>
                    <a:pt x="374559" y="1970654"/>
                  </a:lnTo>
                  <a:lnTo>
                    <a:pt x="374646" y="1970636"/>
                  </a:lnTo>
                  <a:lnTo>
                    <a:pt x="374770" y="1970604"/>
                  </a:lnTo>
                  <a:lnTo>
                    <a:pt x="375016" y="1970531"/>
                  </a:lnTo>
                  <a:lnTo>
                    <a:pt x="375250" y="1970430"/>
                  </a:lnTo>
                  <a:lnTo>
                    <a:pt x="375405" y="1970348"/>
                  </a:lnTo>
                  <a:lnTo>
                    <a:pt x="375646" y="1970212"/>
                  </a:lnTo>
                  <a:lnTo>
                    <a:pt x="375760" y="1970134"/>
                  </a:lnTo>
                  <a:lnTo>
                    <a:pt x="375854" y="1970047"/>
                  </a:lnTo>
                  <a:lnTo>
                    <a:pt x="375914" y="1969952"/>
                  </a:lnTo>
                  <a:lnTo>
                    <a:pt x="375933" y="1969838"/>
                  </a:lnTo>
                  <a:lnTo>
                    <a:pt x="375922" y="1969715"/>
                  </a:lnTo>
                  <a:lnTo>
                    <a:pt x="375858" y="1969450"/>
                  </a:lnTo>
                  <a:lnTo>
                    <a:pt x="375831" y="1969318"/>
                  </a:lnTo>
                  <a:lnTo>
                    <a:pt x="375809" y="1969104"/>
                  </a:lnTo>
                  <a:lnTo>
                    <a:pt x="375787" y="1968862"/>
                  </a:lnTo>
                  <a:lnTo>
                    <a:pt x="375775" y="1968716"/>
                  </a:lnTo>
                  <a:lnTo>
                    <a:pt x="375726" y="1968593"/>
                  </a:lnTo>
                  <a:lnTo>
                    <a:pt x="375703" y="1968466"/>
                  </a:lnTo>
                  <a:lnTo>
                    <a:pt x="375673" y="1968320"/>
                  </a:lnTo>
                  <a:lnTo>
                    <a:pt x="375628" y="1968160"/>
                  </a:lnTo>
                  <a:lnTo>
                    <a:pt x="375575" y="1967832"/>
                  </a:lnTo>
                  <a:lnTo>
                    <a:pt x="375544" y="1967609"/>
                  </a:lnTo>
                  <a:lnTo>
                    <a:pt x="375499" y="1967536"/>
                  </a:lnTo>
                  <a:lnTo>
                    <a:pt x="375450" y="1967431"/>
                  </a:lnTo>
                  <a:lnTo>
                    <a:pt x="375382" y="1967239"/>
                  </a:lnTo>
                  <a:lnTo>
                    <a:pt x="375348" y="1967093"/>
                  </a:lnTo>
                  <a:lnTo>
                    <a:pt x="374740" y="1967367"/>
                  </a:lnTo>
                  <a:lnTo>
                    <a:pt x="373890" y="1965056"/>
                  </a:lnTo>
                  <a:lnTo>
                    <a:pt x="373901" y="1964609"/>
                  </a:lnTo>
                  <a:lnTo>
                    <a:pt x="374241" y="1964513"/>
                  </a:lnTo>
                  <a:lnTo>
                    <a:pt x="374211" y="1964395"/>
                  </a:lnTo>
                  <a:lnTo>
                    <a:pt x="374200" y="1964267"/>
                  </a:lnTo>
                  <a:lnTo>
                    <a:pt x="374223" y="1964171"/>
                  </a:lnTo>
                  <a:lnTo>
                    <a:pt x="374272" y="1964076"/>
                  </a:lnTo>
                  <a:lnTo>
                    <a:pt x="374309" y="1963994"/>
                  </a:lnTo>
                  <a:lnTo>
                    <a:pt x="374389" y="1963893"/>
                  </a:lnTo>
                  <a:lnTo>
                    <a:pt x="374430" y="1963830"/>
                  </a:lnTo>
                  <a:lnTo>
                    <a:pt x="374464" y="1963747"/>
                  </a:lnTo>
                  <a:lnTo>
                    <a:pt x="374483" y="1963661"/>
                  </a:lnTo>
                  <a:lnTo>
                    <a:pt x="374479" y="1963547"/>
                  </a:lnTo>
                  <a:lnTo>
                    <a:pt x="374442" y="1963410"/>
                  </a:lnTo>
                  <a:lnTo>
                    <a:pt x="374442" y="1963269"/>
                  </a:lnTo>
                  <a:lnTo>
                    <a:pt x="374426" y="1963182"/>
                  </a:lnTo>
                  <a:lnTo>
                    <a:pt x="374389" y="1963100"/>
                  </a:lnTo>
                  <a:lnTo>
                    <a:pt x="374317" y="1962959"/>
                  </a:lnTo>
                  <a:lnTo>
                    <a:pt x="374241" y="1962777"/>
                  </a:lnTo>
                  <a:lnTo>
                    <a:pt x="374173" y="1962631"/>
                  </a:lnTo>
                  <a:lnTo>
                    <a:pt x="374132" y="1962562"/>
                  </a:lnTo>
                  <a:lnTo>
                    <a:pt x="374158" y="1962480"/>
                  </a:lnTo>
                  <a:lnTo>
                    <a:pt x="374230" y="1962489"/>
                  </a:lnTo>
                  <a:lnTo>
                    <a:pt x="374253" y="1962398"/>
                  </a:lnTo>
                  <a:lnTo>
                    <a:pt x="374188" y="1962312"/>
                  </a:lnTo>
                  <a:lnTo>
                    <a:pt x="372542" y="1963820"/>
                  </a:lnTo>
                  <a:lnTo>
                    <a:pt x="372202" y="1963460"/>
                  </a:lnTo>
                  <a:lnTo>
                    <a:pt x="373970" y="1961828"/>
                  </a:lnTo>
                  <a:lnTo>
                    <a:pt x="373947" y="1961687"/>
                  </a:lnTo>
                  <a:lnTo>
                    <a:pt x="373932" y="1961550"/>
                  </a:lnTo>
                  <a:lnTo>
                    <a:pt x="373852" y="1961432"/>
                  </a:lnTo>
                  <a:lnTo>
                    <a:pt x="373675" y="1961491"/>
                  </a:lnTo>
                  <a:lnTo>
                    <a:pt x="373509" y="1961372"/>
                  </a:lnTo>
                  <a:lnTo>
                    <a:pt x="373157" y="1961696"/>
                  </a:lnTo>
                  <a:lnTo>
                    <a:pt x="372667" y="1960684"/>
                  </a:lnTo>
                  <a:lnTo>
                    <a:pt x="373112" y="1960165"/>
                  </a:lnTo>
                  <a:lnTo>
                    <a:pt x="373093" y="1959681"/>
                  </a:lnTo>
                  <a:lnTo>
                    <a:pt x="373052" y="1959358"/>
                  </a:lnTo>
                  <a:lnTo>
                    <a:pt x="373184" y="1959335"/>
                  </a:lnTo>
                  <a:lnTo>
                    <a:pt x="373252" y="1959317"/>
                  </a:lnTo>
                  <a:lnTo>
                    <a:pt x="373377" y="1959271"/>
                  </a:lnTo>
                  <a:lnTo>
                    <a:pt x="373486" y="1959225"/>
                  </a:lnTo>
                  <a:lnTo>
                    <a:pt x="373592" y="1959171"/>
                  </a:lnTo>
                  <a:lnTo>
                    <a:pt x="373694" y="1959107"/>
                  </a:lnTo>
                  <a:lnTo>
                    <a:pt x="373777" y="1959034"/>
                  </a:lnTo>
                  <a:lnTo>
                    <a:pt x="373830" y="1958952"/>
                  </a:lnTo>
                  <a:lnTo>
                    <a:pt x="373834" y="1958843"/>
                  </a:lnTo>
                  <a:lnTo>
                    <a:pt x="373817" y="1958800"/>
                  </a:lnTo>
                  <a:lnTo>
                    <a:pt x="373781" y="1958706"/>
                  </a:lnTo>
                  <a:lnTo>
                    <a:pt x="373698" y="1958555"/>
                  </a:lnTo>
                  <a:lnTo>
                    <a:pt x="373599" y="1958405"/>
                  </a:lnTo>
                  <a:lnTo>
                    <a:pt x="373516" y="1958259"/>
                  </a:lnTo>
                  <a:lnTo>
                    <a:pt x="373320" y="1957894"/>
                  </a:lnTo>
                  <a:lnTo>
                    <a:pt x="373210" y="1957717"/>
                  </a:lnTo>
                  <a:lnTo>
                    <a:pt x="373097" y="1957543"/>
                  </a:lnTo>
                  <a:lnTo>
                    <a:pt x="372969" y="1957384"/>
                  </a:lnTo>
                  <a:lnTo>
                    <a:pt x="372821" y="1957233"/>
                  </a:lnTo>
                  <a:lnTo>
                    <a:pt x="372659" y="1957097"/>
                  </a:lnTo>
                  <a:lnTo>
                    <a:pt x="372493" y="1956964"/>
                  </a:lnTo>
                  <a:lnTo>
                    <a:pt x="372145" y="1956714"/>
                  </a:lnTo>
                  <a:lnTo>
                    <a:pt x="371817" y="1956468"/>
                  </a:lnTo>
                  <a:lnTo>
                    <a:pt x="371590" y="1956317"/>
                  </a:lnTo>
                  <a:lnTo>
                    <a:pt x="371424" y="1956221"/>
                  </a:lnTo>
                  <a:lnTo>
                    <a:pt x="371258" y="1956135"/>
                  </a:lnTo>
                  <a:lnTo>
                    <a:pt x="371084" y="1956057"/>
                  </a:lnTo>
                  <a:lnTo>
                    <a:pt x="370737" y="1955911"/>
                  </a:lnTo>
                  <a:lnTo>
                    <a:pt x="370246" y="1955711"/>
                  </a:lnTo>
                  <a:lnTo>
                    <a:pt x="369996" y="1955624"/>
                  </a:lnTo>
                  <a:lnTo>
                    <a:pt x="369743" y="1955560"/>
                  </a:lnTo>
                  <a:lnTo>
                    <a:pt x="369494" y="1955533"/>
                  </a:lnTo>
                  <a:lnTo>
                    <a:pt x="369283" y="1955538"/>
                  </a:lnTo>
                  <a:lnTo>
                    <a:pt x="369071" y="1955570"/>
                  </a:lnTo>
                  <a:lnTo>
                    <a:pt x="368856" y="1955615"/>
                  </a:lnTo>
                  <a:lnTo>
                    <a:pt x="368648" y="1955674"/>
                  </a:lnTo>
                  <a:lnTo>
                    <a:pt x="368448" y="1955752"/>
                  </a:lnTo>
                  <a:lnTo>
                    <a:pt x="368270" y="1955829"/>
                  </a:lnTo>
                  <a:lnTo>
                    <a:pt x="368093" y="1955920"/>
                  </a:lnTo>
                  <a:lnTo>
                    <a:pt x="367923" y="1956021"/>
                  </a:lnTo>
                  <a:lnTo>
                    <a:pt x="367768" y="1956139"/>
                  </a:lnTo>
                  <a:lnTo>
                    <a:pt x="367640" y="1956276"/>
                  </a:lnTo>
                  <a:lnTo>
                    <a:pt x="367572" y="1956372"/>
                  </a:lnTo>
                  <a:lnTo>
                    <a:pt x="367519" y="1956481"/>
                  </a:lnTo>
                  <a:lnTo>
                    <a:pt x="367474" y="1956591"/>
                  </a:lnTo>
                  <a:lnTo>
                    <a:pt x="367421" y="1956705"/>
                  </a:lnTo>
                  <a:lnTo>
                    <a:pt x="367360" y="1956805"/>
                  </a:lnTo>
                  <a:lnTo>
                    <a:pt x="367273" y="1956910"/>
                  </a:lnTo>
                  <a:lnTo>
                    <a:pt x="367069" y="1957097"/>
                  </a:lnTo>
                  <a:lnTo>
                    <a:pt x="366986" y="1957185"/>
                  </a:lnTo>
                  <a:lnTo>
                    <a:pt x="366975" y="1957197"/>
                  </a:lnTo>
                  <a:lnTo>
                    <a:pt x="366907" y="1957306"/>
                  </a:lnTo>
                  <a:lnTo>
                    <a:pt x="366866" y="1957411"/>
                  </a:lnTo>
                  <a:lnTo>
                    <a:pt x="366839" y="1957521"/>
                  </a:lnTo>
                  <a:lnTo>
                    <a:pt x="366820" y="1957639"/>
                  </a:lnTo>
                  <a:lnTo>
                    <a:pt x="366809" y="1957753"/>
                  </a:lnTo>
                  <a:lnTo>
                    <a:pt x="366809" y="1957872"/>
                  </a:lnTo>
                  <a:lnTo>
                    <a:pt x="366820" y="1957981"/>
                  </a:lnTo>
                  <a:lnTo>
                    <a:pt x="366884" y="1958213"/>
                  </a:lnTo>
                  <a:lnTo>
                    <a:pt x="366903" y="1958318"/>
                  </a:lnTo>
                  <a:lnTo>
                    <a:pt x="366884" y="1958409"/>
                  </a:lnTo>
                  <a:lnTo>
                    <a:pt x="366828" y="1958487"/>
                  </a:lnTo>
                  <a:lnTo>
                    <a:pt x="366745" y="1958555"/>
                  </a:lnTo>
                  <a:lnTo>
                    <a:pt x="366643" y="1958615"/>
                  </a:lnTo>
                  <a:lnTo>
                    <a:pt x="366537" y="1958656"/>
                  </a:lnTo>
                  <a:lnTo>
                    <a:pt x="366435" y="1958669"/>
                  </a:lnTo>
                  <a:lnTo>
                    <a:pt x="366352" y="1958651"/>
                  </a:lnTo>
                  <a:lnTo>
                    <a:pt x="366269" y="1958601"/>
                  </a:lnTo>
                  <a:lnTo>
                    <a:pt x="366186" y="1958542"/>
                  </a:lnTo>
                  <a:lnTo>
                    <a:pt x="366103" y="1958496"/>
                  </a:lnTo>
                  <a:lnTo>
                    <a:pt x="366023" y="1958482"/>
                  </a:lnTo>
                  <a:lnTo>
                    <a:pt x="365952" y="1958501"/>
                  </a:lnTo>
                  <a:lnTo>
                    <a:pt x="365880" y="1958532"/>
                  </a:lnTo>
                  <a:lnTo>
                    <a:pt x="365812" y="1958578"/>
                  </a:lnTo>
                  <a:lnTo>
                    <a:pt x="365748" y="1958628"/>
                  </a:lnTo>
                  <a:lnTo>
                    <a:pt x="365691" y="1958688"/>
                  </a:lnTo>
                  <a:lnTo>
                    <a:pt x="365646" y="1958765"/>
                  </a:lnTo>
                  <a:lnTo>
                    <a:pt x="365619" y="1958861"/>
                  </a:lnTo>
                  <a:lnTo>
                    <a:pt x="365574" y="1959066"/>
                  </a:lnTo>
                  <a:lnTo>
                    <a:pt x="365536" y="1959162"/>
                  </a:lnTo>
                  <a:lnTo>
                    <a:pt x="365472" y="1959253"/>
                  </a:lnTo>
                  <a:lnTo>
                    <a:pt x="365400" y="1959339"/>
                  </a:lnTo>
                  <a:lnTo>
                    <a:pt x="365317" y="1959421"/>
                  </a:lnTo>
                  <a:lnTo>
                    <a:pt x="365143" y="1959572"/>
                  </a:lnTo>
                  <a:lnTo>
                    <a:pt x="364992" y="1959677"/>
                  </a:lnTo>
                  <a:lnTo>
                    <a:pt x="364830" y="1959772"/>
                  </a:lnTo>
                  <a:lnTo>
                    <a:pt x="364656" y="1959855"/>
                  </a:lnTo>
                  <a:lnTo>
                    <a:pt x="364479" y="1959923"/>
                  </a:lnTo>
                  <a:lnTo>
                    <a:pt x="364301" y="1959973"/>
                  </a:lnTo>
                  <a:lnTo>
                    <a:pt x="364142" y="1960000"/>
                  </a:lnTo>
                  <a:lnTo>
                    <a:pt x="363976" y="1960019"/>
                  </a:lnTo>
                  <a:lnTo>
                    <a:pt x="363806" y="1960023"/>
                  </a:lnTo>
                  <a:lnTo>
                    <a:pt x="363470" y="1960019"/>
                  </a:lnTo>
                  <a:lnTo>
                    <a:pt x="363074" y="1960028"/>
                  </a:lnTo>
                  <a:lnTo>
                    <a:pt x="362873" y="1960028"/>
                  </a:lnTo>
                  <a:lnTo>
                    <a:pt x="362685" y="1960000"/>
                  </a:lnTo>
                  <a:lnTo>
                    <a:pt x="362519" y="1959941"/>
                  </a:lnTo>
                  <a:lnTo>
                    <a:pt x="362409" y="1959859"/>
                  </a:lnTo>
                  <a:lnTo>
                    <a:pt x="362311" y="1959754"/>
                  </a:lnTo>
                  <a:lnTo>
                    <a:pt x="362126" y="1959526"/>
                  </a:lnTo>
                  <a:lnTo>
                    <a:pt x="362024" y="1959426"/>
                  </a:lnTo>
                  <a:lnTo>
                    <a:pt x="361740" y="1959171"/>
                  </a:lnTo>
                  <a:lnTo>
                    <a:pt x="361593" y="1959052"/>
                  </a:lnTo>
                  <a:lnTo>
                    <a:pt x="361457" y="1958975"/>
                  </a:lnTo>
                  <a:lnTo>
                    <a:pt x="361291" y="1959002"/>
                  </a:lnTo>
                  <a:lnTo>
                    <a:pt x="361238" y="1959057"/>
                  </a:lnTo>
                  <a:lnTo>
                    <a:pt x="361185" y="1959121"/>
                  </a:lnTo>
                  <a:lnTo>
                    <a:pt x="361132" y="1959171"/>
                  </a:lnTo>
                  <a:lnTo>
                    <a:pt x="361019" y="1959198"/>
                  </a:lnTo>
                  <a:lnTo>
                    <a:pt x="360902" y="1959157"/>
                  </a:lnTo>
                  <a:lnTo>
                    <a:pt x="360781" y="1959102"/>
                  </a:lnTo>
                  <a:lnTo>
                    <a:pt x="360634" y="1959025"/>
                  </a:lnTo>
                  <a:lnTo>
                    <a:pt x="360494" y="1958929"/>
                  </a:lnTo>
                  <a:lnTo>
                    <a:pt x="360362" y="1958824"/>
                  </a:lnTo>
                  <a:lnTo>
                    <a:pt x="360222" y="1958724"/>
                  </a:lnTo>
                  <a:lnTo>
                    <a:pt x="360079" y="1958642"/>
                  </a:lnTo>
                  <a:lnTo>
                    <a:pt x="359962" y="1958596"/>
                  </a:lnTo>
                  <a:lnTo>
                    <a:pt x="359845" y="1958560"/>
                  </a:lnTo>
                  <a:lnTo>
                    <a:pt x="359603" y="1958496"/>
                  </a:lnTo>
                  <a:lnTo>
                    <a:pt x="359486" y="1958450"/>
                  </a:lnTo>
                  <a:lnTo>
                    <a:pt x="359316" y="1958378"/>
                  </a:lnTo>
                  <a:lnTo>
                    <a:pt x="359150" y="1958295"/>
                  </a:lnTo>
                  <a:lnTo>
                    <a:pt x="358663" y="1958022"/>
                  </a:lnTo>
                  <a:lnTo>
                    <a:pt x="358481" y="1957894"/>
                  </a:lnTo>
                  <a:lnTo>
                    <a:pt x="358119" y="1957607"/>
                  </a:lnTo>
                  <a:lnTo>
                    <a:pt x="357953" y="1957511"/>
                  </a:lnTo>
                  <a:lnTo>
                    <a:pt x="357809" y="1957498"/>
                  </a:lnTo>
                  <a:lnTo>
                    <a:pt x="357718" y="1957534"/>
                  </a:lnTo>
                  <a:lnTo>
                    <a:pt x="357624" y="1957589"/>
                  </a:lnTo>
                  <a:lnTo>
                    <a:pt x="357537" y="1957657"/>
                  </a:lnTo>
                  <a:lnTo>
                    <a:pt x="357465" y="1957735"/>
                  </a:lnTo>
                  <a:lnTo>
                    <a:pt x="357416" y="1957817"/>
                  </a:lnTo>
                  <a:lnTo>
                    <a:pt x="357469" y="1957890"/>
                  </a:lnTo>
                  <a:lnTo>
                    <a:pt x="357631" y="1958013"/>
                  </a:lnTo>
                  <a:lnTo>
                    <a:pt x="358092" y="1958318"/>
                  </a:lnTo>
                  <a:lnTo>
                    <a:pt x="358296" y="1958460"/>
                  </a:lnTo>
                  <a:lnTo>
                    <a:pt x="358579" y="1958678"/>
                  </a:lnTo>
                  <a:lnTo>
                    <a:pt x="358719" y="1958792"/>
                  </a:lnTo>
                  <a:lnTo>
                    <a:pt x="358999" y="1959011"/>
                  </a:lnTo>
                  <a:lnTo>
                    <a:pt x="359490" y="1959339"/>
                  </a:lnTo>
                  <a:lnTo>
                    <a:pt x="359610" y="1959431"/>
                  </a:lnTo>
                  <a:lnTo>
                    <a:pt x="359622" y="1959554"/>
                  </a:lnTo>
                  <a:lnTo>
                    <a:pt x="359550" y="1959649"/>
                  </a:lnTo>
                  <a:lnTo>
                    <a:pt x="359463" y="1959736"/>
                  </a:lnTo>
                  <a:lnTo>
                    <a:pt x="359312" y="1959827"/>
                  </a:lnTo>
                  <a:lnTo>
                    <a:pt x="359127" y="1959882"/>
                  </a:lnTo>
                  <a:lnTo>
                    <a:pt x="358927" y="1959927"/>
                  </a:lnTo>
                  <a:lnTo>
                    <a:pt x="358738" y="1959982"/>
                  </a:lnTo>
                  <a:lnTo>
                    <a:pt x="358594" y="1960078"/>
                  </a:lnTo>
                  <a:lnTo>
                    <a:pt x="358519" y="1960174"/>
                  </a:lnTo>
                  <a:lnTo>
                    <a:pt x="358451" y="1960283"/>
                  </a:lnTo>
                  <a:lnTo>
                    <a:pt x="358394" y="1960397"/>
                  </a:lnTo>
                  <a:lnTo>
                    <a:pt x="358349" y="1960520"/>
                  </a:lnTo>
                  <a:lnTo>
                    <a:pt x="358319" y="1960639"/>
                  </a:lnTo>
                  <a:lnTo>
                    <a:pt x="358307" y="1960794"/>
                  </a:lnTo>
                  <a:lnTo>
                    <a:pt x="358334" y="1960953"/>
                  </a:lnTo>
                  <a:lnTo>
                    <a:pt x="358368" y="1961117"/>
                  </a:lnTo>
                  <a:lnTo>
                    <a:pt x="358387" y="1961277"/>
                  </a:lnTo>
                  <a:lnTo>
                    <a:pt x="358364" y="1961418"/>
                  </a:lnTo>
                  <a:lnTo>
                    <a:pt x="358296" y="1961527"/>
                  </a:lnTo>
                  <a:lnTo>
                    <a:pt x="358205" y="1961628"/>
                  </a:lnTo>
                  <a:lnTo>
                    <a:pt x="357983" y="1961819"/>
                  </a:lnTo>
                  <a:lnTo>
                    <a:pt x="357877" y="1961915"/>
                  </a:lnTo>
                  <a:lnTo>
                    <a:pt x="357764" y="1962024"/>
                  </a:lnTo>
                  <a:lnTo>
                    <a:pt x="357530" y="1962234"/>
                  </a:lnTo>
                  <a:lnTo>
                    <a:pt x="357420" y="1962348"/>
                  </a:lnTo>
                  <a:lnTo>
                    <a:pt x="357333" y="1962471"/>
                  </a:lnTo>
                  <a:lnTo>
                    <a:pt x="357273" y="1962585"/>
                  </a:lnTo>
                  <a:lnTo>
                    <a:pt x="357220" y="1962708"/>
                  </a:lnTo>
                  <a:lnTo>
                    <a:pt x="357141" y="1962963"/>
                  </a:lnTo>
                  <a:lnTo>
                    <a:pt x="357099" y="1963182"/>
                  </a:lnTo>
                  <a:lnTo>
                    <a:pt x="357088" y="1963273"/>
                  </a:lnTo>
                  <a:lnTo>
                    <a:pt x="357080" y="1963360"/>
                  </a:lnTo>
                  <a:lnTo>
                    <a:pt x="357076" y="1963542"/>
                  </a:lnTo>
                  <a:lnTo>
                    <a:pt x="357091" y="1963661"/>
                  </a:lnTo>
                  <a:lnTo>
                    <a:pt x="357125" y="1963779"/>
                  </a:lnTo>
                  <a:lnTo>
                    <a:pt x="357156" y="1963902"/>
                  </a:lnTo>
                  <a:lnTo>
                    <a:pt x="357174" y="1964012"/>
                  </a:lnTo>
                  <a:lnTo>
                    <a:pt x="357125" y="1964162"/>
                  </a:lnTo>
                  <a:lnTo>
                    <a:pt x="357038" y="1964258"/>
                  </a:lnTo>
                  <a:lnTo>
                    <a:pt x="356944" y="1964345"/>
                  </a:lnTo>
                  <a:lnTo>
                    <a:pt x="356865" y="1964408"/>
                  </a:lnTo>
                  <a:lnTo>
                    <a:pt x="356691" y="1964527"/>
                  </a:lnTo>
                  <a:lnTo>
                    <a:pt x="356612" y="1964591"/>
                  </a:lnTo>
                  <a:lnTo>
                    <a:pt x="356551" y="1964664"/>
                  </a:lnTo>
                  <a:lnTo>
                    <a:pt x="356513" y="1964759"/>
                  </a:lnTo>
                  <a:lnTo>
                    <a:pt x="356461" y="1965079"/>
                  </a:lnTo>
                  <a:lnTo>
                    <a:pt x="356423" y="1965170"/>
                  </a:lnTo>
                  <a:lnTo>
                    <a:pt x="356344" y="1965252"/>
                  </a:lnTo>
                  <a:lnTo>
                    <a:pt x="356238" y="1965320"/>
                  </a:lnTo>
                  <a:lnTo>
                    <a:pt x="356121" y="1965379"/>
                  </a:lnTo>
                  <a:lnTo>
                    <a:pt x="356007" y="1965443"/>
                  </a:lnTo>
                  <a:lnTo>
                    <a:pt x="355913" y="1965521"/>
                  </a:lnTo>
                  <a:lnTo>
                    <a:pt x="355838" y="1965598"/>
                  </a:lnTo>
                  <a:lnTo>
                    <a:pt x="355709" y="1965772"/>
                  </a:lnTo>
                  <a:lnTo>
                    <a:pt x="355652" y="1965867"/>
                  </a:lnTo>
                  <a:lnTo>
                    <a:pt x="355607" y="1965963"/>
                  </a:lnTo>
                  <a:lnTo>
                    <a:pt x="355222" y="1965835"/>
                  </a:lnTo>
                  <a:lnTo>
                    <a:pt x="354145" y="1966291"/>
                  </a:lnTo>
                  <a:lnTo>
                    <a:pt x="353065" y="1966720"/>
                  </a:lnTo>
                  <a:lnTo>
                    <a:pt x="353035" y="1966633"/>
                  </a:lnTo>
                  <a:lnTo>
                    <a:pt x="352963" y="1966537"/>
                  </a:lnTo>
                  <a:lnTo>
                    <a:pt x="352865" y="1966446"/>
                  </a:lnTo>
                  <a:lnTo>
                    <a:pt x="352763" y="1966382"/>
                  </a:lnTo>
                  <a:lnTo>
                    <a:pt x="352673" y="1966360"/>
                  </a:lnTo>
                  <a:lnTo>
                    <a:pt x="352605" y="1966378"/>
                  </a:lnTo>
                  <a:lnTo>
                    <a:pt x="352533" y="1966428"/>
                  </a:lnTo>
                  <a:lnTo>
                    <a:pt x="352397" y="1966565"/>
                  </a:lnTo>
                  <a:lnTo>
                    <a:pt x="352321" y="1966624"/>
                  </a:lnTo>
                  <a:lnTo>
                    <a:pt x="352178" y="1966711"/>
                  </a:lnTo>
                  <a:lnTo>
                    <a:pt x="352023" y="1966793"/>
                  </a:lnTo>
                  <a:lnTo>
                    <a:pt x="351868" y="1966866"/>
                  </a:lnTo>
                  <a:lnTo>
                    <a:pt x="351706" y="1966934"/>
                  </a:lnTo>
                  <a:lnTo>
                    <a:pt x="351547" y="1966993"/>
                  </a:lnTo>
                  <a:lnTo>
                    <a:pt x="351358" y="1967057"/>
                  </a:lnTo>
                  <a:lnTo>
                    <a:pt x="350973" y="1967153"/>
                  </a:lnTo>
                  <a:lnTo>
                    <a:pt x="350777" y="1967185"/>
                  </a:lnTo>
                  <a:lnTo>
                    <a:pt x="350580" y="1967207"/>
                  </a:lnTo>
                  <a:lnTo>
                    <a:pt x="350410" y="1967221"/>
                  </a:lnTo>
                  <a:lnTo>
                    <a:pt x="350071" y="1967226"/>
                  </a:lnTo>
                  <a:lnTo>
                    <a:pt x="349901" y="1967212"/>
                  </a:lnTo>
                  <a:lnTo>
                    <a:pt x="349734" y="1967194"/>
                  </a:lnTo>
                  <a:lnTo>
                    <a:pt x="349527" y="1967148"/>
                  </a:lnTo>
                  <a:lnTo>
                    <a:pt x="349345" y="1967048"/>
                  </a:lnTo>
                  <a:lnTo>
                    <a:pt x="349160" y="1966952"/>
                  </a:lnTo>
                  <a:lnTo>
                    <a:pt x="348975" y="1966861"/>
                  </a:lnTo>
                  <a:lnTo>
                    <a:pt x="348786" y="1966774"/>
                  </a:lnTo>
                  <a:lnTo>
                    <a:pt x="348488" y="1966647"/>
                  </a:lnTo>
                  <a:lnTo>
                    <a:pt x="348053" y="1966485"/>
                  </a:lnTo>
                  <a:lnTo>
                    <a:pt x="347710" y="1966355"/>
                  </a:lnTo>
                  <a:lnTo>
                    <a:pt x="347491" y="1966287"/>
                  </a:lnTo>
                  <a:lnTo>
                    <a:pt x="347363" y="1966259"/>
                  </a:lnTo>
                  <a:lnTo>
                    <a:pt x="347098" y="1966218"/>
                  </a:lnTo>
                  <a:lnTo>
                    <a:pt x="346834" y="1966205"/>
                  </a:lnTo>
                  <a:lnTo>
                    <a:pt x="346653" y="1966209"/>
                  </a:lnTo>
                  <a:lnTo>
                    <a:pt x="346471" y="1966227"/>
                  </a:lnTo>
                  <a:lnTo>
                    <a:pt x="346381" y="1966241"/>
                  </a:lnTo>
                  <a:lnTo>
                    <a:pt x="346079" y="1966296"/>
                  </a:lnTo>
                  <a:lnTo>
                    <a:pt x="345931" y="1966332"/>
                  </a:lnTo>
                  <a:lnTo>
                    <a:pt x="345795" y="1966387"/>
                  </a:lnTo>
                  <a:lnTo>
                    <a:pt x="345671" y="1966460"/>
                  </a:lnTo>
                  <a:lnTo>
                    <a:pt x="345565" y="1966551"/>
                  </a:lnTo>
                  <a:lnTo>
                    <a:pt x="345467" y="1966660"/>
                  </a:lnTo>
                  <a:lnTo>
                    <a:pt x="345365" y="1966815"/>
                  </a:lnTo>
                  <a:lnTo>
                    <a:pt x="345308" y="1966911"/>
                  </a:lnTo>
                  <a:lnTo>
                    <a:pt x="345251" y="1967043"/>
                  </a:lnTo>
                  <a:lnTo>
                    <a:pt x="345225" y="1967162"/>
                  </a:lnTo>
                  <a:lnTo>
                    <a:pt x="345221" y="1967422"/>
                  </a:lnTo>
                  <a:lnTo>
                    <a:pt x="345210" y="1967549"/>
                  </a:lnTo>
                  <a:lnTo>
                    <a:pt x="345196" y="1967591"/>
                  </a:lnTo>
                  <a:lnTo>
                    <a:pt x="345172" y="1967659"/>
                  </a:lnTo>
                  <a:lnTo>
                    <a:pt x="345115" y="1967732"/>
                  </a:lnTo>
                  <a:lnTo>
                    <a:pt x="345047" y="1967800"/>
                  </a:lnTo>
                  <a:lnTo>
                    <a:pt x="344968" y="1967859"/>
                  </a:lnTo>
                  <a:lnTo>
                    <a:pt x="344893" y="1967923"/>
                  </a:lnTo>
                  <a:lnTo>
                    <a:pt x="344825" y="1967991"/>
                  </a:lnTo>
                  <a:lnTo>
                    <a:pt x="344681" y="1968188"/>
                  </a:lnTo>
                  <a:lnTo>
                    <a:pt x="344617" y="1968333"/>
                  </a:lnTo>
                  <a:lnTo>
                    <a:pt x="344602" y="1968470"/>
                  </a:lnTo>
                  <a:lnTo>
                    <a:pt x="344632" y="1968616"/>
                  </a:lnTo>
                  <a:lnTo>
                    <a:pt x="344685" y="1968776"/>
                  </a:lnTo>
                  <a:lnTo>
                    <a:pt x="344742" y="1968931"/>
                  </a:lnTo>
                  <a:lnTo>
                    <a:pt x="344783" y="1969086"/>
                  </a:lnTo>
                  <a:lnTo>
                    <a:pt x="344828" y="1969377"/>
                  </a:lnTo>
                  <a:lnTo>
                    <a:pt x="344885" y="1969820"/>
                  </a:lnTo>
                  <a:lnTo>
                    <a:pt x="344908" y="1970034"/>
                  </a:lnTo>
                  <a:lnTo>
                    <a:pt x="344946" y="1970462"/>
                  </a:lnTo>
                  <a:lnTo>
                    <a:pt x="344987" y="1971114"/>
                  </a:lnTo>
                  <a:lnTo>
                    <a:pt x="345017" y="1971333"/>
                  </a:lnTo>
                  <a:lnTo>
                    <a:pt x="345040" y="1971453"/>
                  </a:lnTo>
                  <a:lnTo>
                    <a:pt x="345059" y="1971552"/>
                  </a:lnTo>
                  <a:lnTo>
                    <a:pt x="345115" y="1971766"/>
                  </a:lnTo>
                  <a:lnTo>
                    <a:pt x="345183" y="1971980"/>
                  </a:lnTo>
                  <a:lnTo>
                    <a:pt x="345248" y="1972140"/>
                  </a:lnTo>
                  <a:lnTo>
                    <a:pt x="345323" y="1972295"/>
                  </a:lnTo>
                  <a:lnTo>
                    <a:pt x="345482" y="1972600"/>
                  </a:lnTo>
                  <a:lnTo>
                    <a:pt x="345554" y="1972760"/>
                  </a:lnTo>
                  <a:lnTo>
                    <a:pt x="345629" y="1972960"/>
                  </a:lnTo>
                  <a:lnTo>
                    <a:pt x="345757" y="1973375"/>
                  </a:lnTo>
                  <a:lnTo>
                    <a:pt x="345829" y="1973580"/>
                  </a:lnTo>
                  <a:lnTo>
                    <a:pt x="345920" y="1973767"/>
                  </a:lnTo>
                  <a:lnTo>
                    <a:pt x="346011" y="1973900"/>
                  </a:lnTo>
                  <a:lnTo>
                    <a:pt x="346109" y="1974023"/>
                  </a:lnTo>
                  <a:lnTo>
                    <a:pt x="346316" y="1974269"/>
                  </a:lnTo>
                  <a:lnTo>
                    <a:pt x="346411" y="1974396"/>
                  </a:lnTo>
                  <a:lnTo>
                    <a:pt x="346498" y="1974570"/>
                  </a:lnTo>
                  <a:lnTo>
                    <a:pt x="346630" y="1974943"/>
                  </a:lnTo>
                  <a:lnTo>
                    <a:pt x="346709" y="1975117"/>
                  </a:lnTo>
                  <a:lnTo>
                    <a:pt x="346819" y="1975254"/>
                  </a:lnTo>
                  <a:lnTo>
                    <a:pt x="346913" y="1975322"/>
                  </a:lnTo>
                  <a:lnTo>
                    <a:pt x="347026" y="1975372"/>
                  </a:lnTo>
                  <a:lnTo>
                    <a:pt x="347144" y="1975418"/>
                  </a:lnTo>
                  <a:lnTo>
                    <a:pt x="347253" y="1975468"/>
                  </a:lnTo>
                  <a:lnTo>
                    <a:pt x="347351" y="1975536"/>
                  </a:lnTo>
                  <a:lnTo>
                    <a:pt x="347465" y="1975655"/>
                  </a:lnTo>
                  <a:lnTo>
                    <a:pt x="347559" y="1975801"/>
                  </a:lnTo>
                  <a:lnTo>
                    <a:pt x="347642" y="1975956"/>
                  </a:lnTo>
                  <a:lnTo>
                    <a:pt x="347884" y="1976448"/>
                  </a:lnTo>
                  <a:lnTo>
                    <a:pt x="348031" y="1976803"/>
                  </a:lnTo>
                  <a:lnTo>
                    <a:pt x="348114" y="1976972"/>
                  </a:lnTo>
                  <a:lnTo>
                    <a:pt x="348209" y="1977136"/>
                  </a:lnTo>
                  <a:lnTo>
                    <a:pt x="348299" y="1977250"/>
                  </a:lnTo>
                  <a:lnTo>
                    <a:pt x="348397" y="1977360"/>
                  </a:lnTo>
                  <a:lnTo>
                    <a:pt x="348605" y="1977569"/>
                  </a:lnTo>
                  <a:lnTo>
                    <a:pt x="348700" y="1977683"/>
                  </a:lnTo>
                  <a:lnTo>
                    <a:pt x="348888" y="1977939"/>
                  </a:lnTo>
                  <a:lnTo>
                    <a:pt x="348983" y="1978148"/>
                  </a:lnTo>
                  <a:lnTo>
                    <a:pt x="348998" y="1978308"/>
                  </a:lnTo>
                  <a:lnTo>
                    <a:pt x="349005" y="1978463"/>
                  </a:lnTo>
                  <a:lnTo>
                    <a:pt x="349032" y="1978773"/>
                  </a:lnTo>
                  <a:lnTo>
                    <a:pt x="349040" y="1978928"/>
                  </a:lnTo>
                  <a:lnTo>
                    <a:pt x="349021" y="1979065"/>
                  </a:lnTo>
                  <a:lnTo>
                    <a:pt x="348971" y="1979179"/>
                  </a:lnTo>
                  <a:lnTo>
                    <a:pt x="348892" y="1979261"/>
                  </a:lnTo>
                  <a:lnTo>
                    <a:pt x="348798" y="1979334"/>
                  </a:lnTo>
                  <a:lnTo>
                    <a:pt x="348598" y="1979502"/>
                  </a:lnTo>
                  <a:lnTo>
                    <a:pt x="348492" y="1979584"/>
                  </a:lnTo>
                  <a:lnTo>
                    <a:pt x="347925" y="1979703"/>
                  </a:lnTo>
                  <a:lnTo>
                    <a:pt x="347816" y="1979671"/>
                  </a:lnTo>
                  <a:lnTo>
                    <a:pt x="347684" y="1979662"/>
                  </a:lnTo>
                  <a:lnTo>
                    <a:pt x="347551" y="1979675"/>
                  </a:lnTo>
                  <a:lnTo>
                    <a:pt x="347423" y="1979707"/>
                  </a:lnTo>
                  <a:lnTo>
                    <a:pt x="347321" y="1979757"/>
                  </a:lnTo>
                  <a:lnTo>
                    <a:pt x="347249" y="1979826"/>
                  </a:lnTo>
                  <a:lnTo>
                    <a:pt x="347189" y="1979912"/>
                  </a:lnTo>
                  <a:lnTo>
                    <a:pt x="347098" y="1980113"/>
                  </a:lnTo>
                  <a:lnTo>
                    <a:pt x="346951" y="1980423"/>
                  </a:lnTo>
                  <a:lnTo>
                    <a:pt x="346864" y="1980646"/>
                  </a:lnTo>
                  <a:lnTo>
                    <a:pt x="346826" y="1980760"/>
                  </a:lnTo>
                  <a:lnTo>
                    <a:pt x="346781" y="1980824"/>
                  </a:lnTo>
                  <a:lnTo>
                    <a:pt x="346626" y="1981007"/>
                  </a:lnTo>
                  <a:lnTo>
                    <a:pt x="346502" y="1981125"/>
                  </a:lnTo>
                  <a:lnTo>
                    <a:pt x="346433" y="1981184"/>
                  </a:lnTo>
                  <a:lnTo>
                    <a:pt x="346286" y="1981294"/>
                  </a:lnTo>
                  <a:lnTo>
                    <a:pt x="346124" y="1981399"/>
                  </a:lnTo>
                  <a:lnTo>
                    <a:pt x="345939" y="1981485"/>
                  </a:lnTo>
                  <a:lnTo>
                    <a:pt x="345538" y="1981659"/>
                  </a:lnTo>
                  <a:lnTo>
                    <a:pt x="345395" y="1981713"/>
                  </a:lnTo>
                  <a:lnTo>
                    <a:pt x="345300" y="1981741"/>
                  </a:lnTo>
                  <a:lnTo>
                    <a:pt x="345115" y="1981786"/>
                  </a:lnTo>
                  <a:lnTo>
                    <a:pt x="344927" y="1981818"/>
                  </a:lnTo>
                  <a:lnTo>
                    <a:pt x="344549" y="1982406"/>
                  </a:lnTo>
                  <a:lnTo>
                    <a:pt x="345444" y="1982397"/>
                  </a:lnTo>
                  <a:lnTo>
                    <a:pt x="345489" y="1982625"/>
                  </a:lnTo>
                  <a:lnTo>
                    <a:pt x="345131" y="1982999"/>
                  </a:lnTo>
                  <a:lnTo>
                    <a:pt x="344300" y="1983619"/>
                  </a:lnTo>
                  <a:lnTo>
                    <a:pt x="343820" y="1984298"/>
                  </a:lnTo>
                  <a:lnTo>
                    <a:pt x="343303" y="1984175"/>
                  </a:lnTo>
                  <a:lnTo>
                    <a:pt x="343219" y="1984617"/>
                  </a:lnTo>
                  <a:lnTo>
                    <a:pt x="343801" y="1984727"/>
                  </a:lnTo>
                  <a:lnTo>
                    <a:pt x="343699" y="1985296"/>
                  </a:lnTo>
                  <a:lnTo>
                    <a:pt x="343374" y="1985278"/>
                  </a:lnTo>
                  <a:lnTo>
                    <a:pt x="343136" y="1986081"/>
                  </a:lnTo>
                  <a:lnTo>
                    <a:pt x="343001" y="1986190"/>
                  </a:lnTo>
                  <a:lnTo>
                    <a:pt x="342868" y="1986304"/>
                  </a:lnTo>
                  <a:lnTo>
                    <a:pt x="342566" y="1986600"/>
                  </a:lnTo>
                  <a:lnTo>
                    <a:pt x="342415" y="1986755"/>
                  </a:lnTo>
                  <a:lnTo>
                    <a:pt x="342275" y="1986915"/>
                  </a:lnTo>
                  <a:lnTo>
                    <a:pt x="342151" y="1987079"/>
                  </a:lnTo>
                  <a:lnTo>
                    <a:pt x="342015" y="1987339"/>
                  </a:lnTo>
                  <a:lnTo>
                    <a:pt x="341913" y="1987626"/>
                  </a:lnTo>
                  <a:lnTo>
                    <a:pt x="341826" y="1987918"/>
                  </a:lnTo>
                  <a:lnTo>
                    <a:pt x="341720" y="1988196"/>
                  </a:lnTo>
                  <a:lnTo>
                    <a:pt x="341577" y="1988447"/>
                  </a:lnTo>
                  <a:lnTo>
                    <a:pt x="341437" y="1988611"/>
                  </a:lnTo>
                  <a:lnTo>
                    <a:pt x="341286" y="1988766"/>
                  </a:lnTo>
                  <a:lnTo>
                    <a:pt x="341120" y="1988912"/>
                  </a:lnTo>
                  <a:lnTo>
                    <a:pt x="340780" y="1989181"/>
                  </a:lnTo>
                  <a:lnTo>
                    <a:pt x="340583" y="1989299"/>
                  </a:lnTo>
                  <a:lnTo>
                    <a:pt x="340138" y="1989504"/>
                  </a:lnTo>
                  <a:lnTo>
                    <a:pt x="339975" y="1989609"/>
                  </a:lnTo>
                  <a:lnTo>
                    <a:pt x="339907" y="1989718"/>
                  </a:lnTo>
                  <a:lnTo>
                    <a:pt x="339968" y="1989842"/>
                  </a:lnTo>
                  <a:lnTo>
                    <a:pt x="340126" y="1989965"/>
                  </a:lnTo>
                  <a:lnTo>
                    <a:pt x="340319" y="1990092"/>
                  </a:lnTo>
                  <a:lnTo>
                    <a:pt x="340481" y="1990220"/>
                  </a:lnTo>
                  <a:lnTo>
                    <a:pt x="340561" y="1990357"/>
                  </a:lnTo>
                  <a:lnTo>
                    <a:pt x="340542" y="1990507"/>
                  </a:lnTo>
                  <a:lnTo>
                    <a:pt x="340474" y="1990667"/>
                  </a:lnTo>
                  <a:lnTo>
                    <a:pt x="340368" y="1990826"/>
                  </a:lnTo>
                  <a:lnTo>
                    <a:pt x="340243" y="1990972"/>
                  </a:lnTo>
                  <a:lnTo>
                    <a:pt x="340115" y="1991100"/>
                  </a:lnTo>
                  <a:lnTo>
                    <a:pt x="339956" y="1991200"/>
                  </a:lnTo>
                  <a:lnTo>
                    <a:pt x="339764" y="1991264"/>
                  </a:lnTo>
                  <a:lnTo>
                    <a:pt x="339564" y="1991314"/>
                  </a:lnTo>
                  <a:lnTo>
                    <a:pt x="339371" y="1991378"/>
                  </a:lnTo>
                  <a:lnTo>
                    <a:pt x="339209" y="1991478"/>
                  </a:lnTo>
                  <a:lnTo>
                    <a:pt x="339065" y="1991620"/>
                  </a:lnTo>
                  <a:lnTo>
                    <a:pt x="338937" y="1991793"/>
                  </a:lnTo>
                  <a:lnTo>
                    <a:pt x="338827" y="1991980"/>
                  </a:lnTo>
                  <a:lnTo>
                    <a:pt x="338740" y="1992176"/>
                  </a:lnTo>
                  <a:lnTo>
                    <a:pt x="338687" y="1992372"/>
                  </a:lnTo>
                  <a:lnTo>
                    <a:pt x="338748" y="1992536"/>
                  </a:lnTo>
                  <a:lnTo>
                    <a:pt x="338789" y="1992714"/>
                  </a:lnTo>
                  <a:lnTo>
                    <a:pt x="338808" y="1992896"/>
                  </a:lnTo>
                  <a:lnTo>
                    <a:pt x="338805" y="1993078"/>
                  </a:lnTo>
                  <a:lnTo>
                    <a:pt x="338774" y="1993247"/>
                  </a:lnTo>
                  <a:lnTo>
                    <a:pt x="338744" y="1993356"/>
                  </a:lnTo>
                  <a:lnTo>
                    <a:pt x="338699" y="1993466"/>
                  </a:lnTo>
                  <a:lnTo>
                    <a:pt x="338646" y="1993571"/>
                  </a:lnTo>
                  <a:lnTo>
                    <a:pt x="338521" y="1993771"/>
                  </a:lnTo>
                  <a:lnTo>
                    <a:pt x="338431" y="1993890"/>
                  </a:lnTo>
                  <a:lnTo>
                    <a:pt x="338329" y="1993999"/>
                  </a:lnTo>
                  <a:lnTo>
                    <a:pt x="337993" y="1994318"/>
                  </a:lnTo>
                  <a:lnTo>
                    <a:pt x="337902" y="1994401"/>
                  </a:lnTo>
                  <a:lnTo>
                    <a:pt x="337721" y="1994555"/>
                  </a:lnTo>
                  <a:lnTo>
                    <a:pt x="337638" y="1994637"/>
                  </a:lnTo>
                  <a:lnTo>
                    <a:pt x="337566" y="1994729"/>
                  </a:lnTo>
                  <a:lnTo>
                    <a:pt x="337494" y="1994879"/>
                  </a:lnTo>
                  <a:lnTo>
                    <a:pt x="337456" y="1995048"/>
                  </a:lnTo>
                  <a:lnTo>
                    <a:pt x="337392" y="1995399"/>
                  </a:lnTo>
                  <a:lnTo>
                    <a:pt x="337343" y="1995563"/>
                  </a:lnTo>
                  <a:lnTo>
                    <a:pt x="337290" y="1995691"/>
                  </a:lnTo>
                  <a:lnTo>
                    <a:pt x="337166" y="1995928"/>
                  </a:lnTo>
                  <a:lnTo>
                    <a:pt x="337094" y="1996046"/>
                  </a:lnTo>
                  <a:lnTo>
                    <a:pt x="337018" y="1996156"/>
                  </a:lnTo>
                  <a:lnTo>
                    <a:pt x="336860" y="1996315"/>
                  </a:lnTo>
                  <a:lnTo>
                    <a:pt x="336667" y="1996452"/>
                  </a:lnTo>
                  <a:lnTo>
                    <a:pt x="336463" y="1996580"/>
                  </a:lnTo>
                  <a:lnTo>
                    <a:pt x="336267" y="1996712"/>
                  </a:lnTo>
                  <a:lnTo>
                    <a:pt x="336100" y="1996871"/>
                  </a:lnTo>
                  <a:lnTo>
                    <a:pt x="336002" y="1997008"/>
                  </a:lnTo>
                  <a:lnTo>
                    <a:pt x="335919" y="1997154"/>
                  </a:lnTo>
                  <a:lnTo>
                    <a:pt x="335844" y="1997309"/>
                  </a:lnTo>
                  <a:lnTo>
                    <a:pt x="335761" y="1997460"/>
                  </a:lnTo>
                  <a:lnTo>
                    <a:pt x="335670" y="1997596"/>
                  </a:lnTo>
                  <a:lnTo>
                    <a:pt x="335572" y="1997715"/>
                  </a:lnTo>
                  <a:lnTo>
                    <a:pt x="335470" y="1997829"/>
                  </a:lnTo>
                  <a:lnTo>
                    <a:pt x="335137" y="1998148"/>
                  </a:lnTo>
                  <a:lnTo>
                    <a:pt x="334971" y="1998294"/>
                  </a:lnTo>
                  <a:lnTo>
                    <a:pt x="334454" y="1998718"/>
                  </a:lnTo>
                  <a:lnTo>
                    <a:pt x="334288" y="1998864"/>
                  </a:lnTo>
                  <a:lnTo>
                    <a:pt x="333985" y="1999137"/>
                  </a:lnTo>
                  <a:lnTo>
                    <a:pt x="333838" y="1999278"/>
                  </a:lnTo>
                  <a:lnTo>
                    <a:pt x="333702" y="1999429"/>
                  </a:lnTo>
                  <a:lnTo>
                    <a:pt x="333578" y="1999589"/>
                  </a:lnTo>
                  <a:lnTo>
                    <a:pt x="333491" y="1999730"/>
                  </a:lnTo>
                  <a:lnTo>
                    <a:pt x="333396" y="1999922"/>
                  </a:lnTo>
                  <a:lnTo>
                    <a:pt x="333344" y="2000035"/>
                  </a:lnTo>
                  <a:lnTo>
                    <a:pt x="333215" y="2000350"/>
                  </a:lnTo>
                  <a:lnTo>
                    <a:pt x="333117" y="2000637"/>
                  </a:lnTo>
                  <a:lnTo>
                    <a:pt x="332962" y="2001202"/>
                  </a:lnTo>
                  <a:lnTo>
                    <a:pt x="332924" y="2001326"/>
                  </a:lnTo>
                  <a:lnTo>
                    <a:pt x="332894" y="2001453"/>
                  </a:lnTo>
                  <a:lnTo>
                    <a:pt x="332868" y="2001576"/>
                  </a:lnTo>
                  <a:lnTo>
                    <a:pt x="332845" y="2001704"/>
                  </a:lnTo>
                  <a:lnTo>
                    <a:pt x="332826" y="2001873"/>
                  </a:lnTo>
                  <a:lnTo>
                    <a:pt x="332819" y="2002037"/>
                  </a:lnTo>
                  <a:lnTo>
                    <a:pt x="332819" y="2002205"/>
                  </a:lnTo>
                  <a:lnTo>
                    <a:pt x="332822" y="2002374"/>
                  </a:lnTo>
                  <a:lnTo>
                    <a:pt x="332830" y="2002543"/>
                  </a:lnTo>
                  <a:lnTo>
                    <a:pt x="332830" y="2002885"/>
                  </a:lnTo>
                  <a:lnTo>
                    <a:pt x="332837" y="2003053"/>
                  </a:lnTo>
                  <a:lnTo>
                    <a:pt x="332852" y="2003222"/>
                  </a:lnTo>
                  <a:lnTo>
                    <a:pt x="332883" y="2003382"/>
                  </a:lnTo>
                  <a:lnTo>
                    <a:pt x="332939" y="2003555"/>
                  </a:lnTo>
                  <a:lnTo>
                    <a:pt x="333015" y="2003719"/>
                  </a:lnTo>
                  <a:lnTo>
                    <a:pt x="333102" y="2003879"/>
                  </a:lnTo>
                  <a:lnTo>
                    <a:pt x="333287" y="2004198"/>
                  </a:lnTo>
                  <a:lnTo>
                    <a:pt x="333487" y="2004585"/>
                  </a:lnTo>
                  <a:lnTo>
                    <a:pt x="333566" y="2004699"/>
                  </a:lnTo>
                  <a:lnTo>
                    <a:pt x="333657" y="2004795"/>
                  </a:lnTo>
                  <a:lnTo>
                    <a:pt x="333774" y="2004877"/>
                  </a:lnTo>
                  <a:lnTo>
                    <a:pt x="333906" y="2004941"/>
                  </a:lnTo>
                  <a:lnTo>
                    <a:pt x="334050" y="2004991"/>
                  </a:lnTo>
                  <a:lnTo>
                    <a:pt x="334193" y="2005023"/>
                  </a:lnTo>
                  <a:lnTo>
                    <a:pt x="334333" y="2005037"/>
                  </a:lnTo>
                  <a:lnTo>
                    <a:pt x="334442" y="2005068"/>
                  </a:lnTo>
                  <a:lnTo>
                    <a:pt x="334669" y="2005114"/>
                  </a:lnTo>
                  <a:lnTo>
                    <a:pt x="334892" y="2005141"/>
                  </a:lnTo>
                  <a:lnTo>
                    <a:pt x="335009" y="2005137"/>
                  </a:lnTo>
                  <a:lnTo>
                    <a:pt x="335122" y="2005119"/>
                  </a:lnTo>
                  <a:lnTo>
                    <a:pt x="335236" y="2005096"/>
                  </a:lnTo>
                  <a:lnTo>
                    <a:pt x="335349" y="2005087"/>
                  </a:lnTo>
                  <a:lnTo>
                    <a:pt x="335455" y="2005100"/>
                  </a:lnTo>
                  <a:lnTo>
                    <a:pt x="335557" y="2005146"/>
                  </a:lnTo>
                  <a:lnTo>
                    <a:pt x="335647" y="2005210"/>
                  </a:lnTo>
                  <a:lnTo>
                    <a:pt x="335738" y="2005283"/>
                  </a:lnTo>
                  <a:lnTo>
                    <a:pt x="335829" y="2005365"/>
                  </a:lnTo>
                  <a:lnTo>
                    <a:pt x="335915" y="2005438"/>
                  </a:lnTo>
                  <a:lnTo>
                    <a:pt x="336165" y="2005638"/>
                  </a:lnTo>
                  <a:lnTo>
                    <a:pt x="336289" y="2005743"/>
                  </a:lnTo>
                  <a:lnTo>
                    <a:pt x="336406" y="2005853"/>
                  </a:lnTo>
                  <a:lnTo>
                    <a:pt x="336516" y="2005967"/>
                  </a:lnTo>
                  <a:lnTo>
                    <a:pt x="336663" y="2006149"/>
                  </a:lnTo>
                  <a:lnTo>
                    <a:pt x="336803" y="2006340"/>
                  </a:lnTo>
                  <a:lnTo>
                    <a:pt x="336931" y="2006546"/>
                  </a:lnTo>
                  <a:lnTo>
                    <a:pt x="337045" y="2006751"/>
                  </a:lnTo>
                  <a:lnTo>
                    <a:pt x="337150" y="2006965"/>
                  </a:lnTo>
                  <a:lnTo>
                    <a:pt x="337226" y="2007129"/>
                  </a:lnTo>
                  <a:lnTo>
                    <a:pt x="337298" y="2007298"/>
                  </a:lnTo>
                  <a:lnTo>
                    <a:pt x="337362" y="2007467"/>
                  </a:lnTo>
                  <a:lnTo>
                    <a:pt x="337418" y="2007640"/>
                  </a:lnTo>
                  <a:lnTo>
                    <a:pt x="337464" y="2007818"/>
                  </a:lnTo>
                  <a:lnTo>
                    <a:pt x="337490" y="2007973"/>
                  </a:lnTo>
                  <a:lnTo>
                    <a:pt x="337505" y="2008132"/>
                  </a:lnTo>
                  <a:lnTo>
                    <a:pt x="337513" y="2008296"/>
                  </a:lnTo>
                  <a:lnTo>
                    <a:pt x="337524" y="2008456"/>
                  </a:lnTo>
                  <a:lnTo>
                    <a:pt x="337543" y="2008615"/>
                  </a:lnTo>
                  <a:lnTo>
                    <a:pt x="337600" y="2008939"/>
                  </a:lnTo>
                  <a:lnTo>
                    <a:pt x="337672" y="2009258"/>
                  </a:lnTo>
                  <a:lnTo>
                    <a:pt x="337808" y="2009741"/>
                  </a:lnTo>
                  <a:lnTo>
                    <a:pt x="337921" y="2010065"/>
                  </a:lnTo>
                  <a:lnTo>
                    <a:pt x="337981" y="2010220"/>
                  </a:lnTo>
                  <a:lnTo>
                    <a:pt x="338053" y="2010389"/>
                  </a:lnTo>
                  <a:lnTo>
                    <a:pt x="338125" y="2010553"/>
                  </a:lnTo>
                  <a:lnTo>
                    <a:pt x="338204" y="2010717"/>
                  </a:lnTo>
                  <a:lnTo>
                    <a:pt x="338291" y="2010872"/>
                  </a:lnTo>
                  <a:lnTo>
                    <a:pt x="338385" y="2011027"/>
                  </a:lnTo>
                  <a:lnTo>
                    <a:pt x="338597" y="2011333"/>
                  </a:lnTo>
                  <a:lnTo>
                    <a:pt x="338714" y="2011474"/>
                  </a:lnTo>
                  <a:lnTo>
                    <a:pt x="338842" y="2011602"/>
                  </a:lnTo>
                  <a:lnTo>
                    <a:pt x="338986" y="2011693"/>
                  </a:lnTo>
                  <a:lnTo>
                    <a:pt x="339122" y="2011738"/>
                  </a:lnTo>
                  <a:lnTo>
                    <a:pt x="339277" y="2011748"/>
                  </a:lnTo>
                  <a:lnTo>
                    <a:pt x="339435" y="2011748"/>
                  </a:lnTo>
                  <a:lnTo>
                    <a:pt x="339590" y="2011761"/>
                  </a:lnTo>
                  <a:lnTo>
                    <a:pt x="339730" y="2011802"/>
                  </a:lnTo>
                  <a:lnTo>
                    <a:pt x="339907" y="2011921"/>
                  </a:lnTo>
                  <a:lnTo>
                    <a:pt x="340085" y="2012089"/>
                  </a:lnTo>
                  <a:lnTo>
                    <a:pt x="340236" y="2012286"/>
                  </a:lnTo>
                  <a:lnTo>
                    <a:pt x="340338" y="2012482"/>
                  </a:lnTo>
                  <a:lnTo>
                    <a:pt x="340368" y="2012659"/>
                  </a:lnTo>
                  <a:lnTo>
                    <a:pt x="340342" y="2012764"/>
                  </a:lnTo>
                  <a:lnTo>
                    <a:pt x="340289" y="2012865"/>
                  </a:lnTo>
                  <a:lnTo>
                    <a:pt x="340228" y="2012965"/>
                  </a:lnTo>
                  <a:lnTo>
                    <a:pt x="340168" y="2013065"/>
                  </a:lnTo>
                  <a:lnTo>
                    <a:pt x="340126" y="2013170"/>
                  </a:lnTo>
                  <a:lnTo>
                    <a:pt x="340107" y="2013298"/>
                  </a:lnTo>
                  <a:lnTo>
                    <a:pt x="340100" y="2013430"/>
                  </a:lnTo>
                  <a:lnTo>
                    <a:pt x="340107" y="2013562"/>
                  </a:lnTo>
                  <a:lnTo>
                    <a:pt x="340119" y="2014036"/>
                  </a:lnTo>
                  <a:lnTo>
                    <a:pt x="340142" y="2014460"/>
                  </a:lnTo>
                  <a:lnTo>
                    <a:pt x="340134" y="2014665"/>
                  </a:lnTo>
                  <a:lnTo>
                    <a:pt x="340096" y="2014861"/>
                  </a:lnTo>
                  <a:lnTo>
                    <a:pt x="340040" y="2014994"/>
                  </a:lnTo>
                  <a:lnTo>
                    <a:pt x="339968" y="2015121"/>
                  </a:lnTo>
                  <a:lnTo>
                    <a:pt x="339813" y="2015377"/>
                  </a:lnTo>
                  <a:lnTo>
                    <a:pt x="339756" y="2015513"/>
                  </a:lnTo>
                  <a:lnTo>
                    <a:pt x="339700" y="2015732"/>
                  </a:lnTo>
                  <a:lnTo>
                    <a:pt x="339654" y="2015978"/>
                  </a:lnTo>
                  <a:lnTo>
                    <a:pt x="339639" y="2016225"/>
                  </a:lnTo>
                  <a:lnTo>
                    <a:pt x="339662" y="2016439"/>
                  </a:lnTo>
                  <a:lnTo>
                    <a:pt x="339737" y="2016594"/>
                  </a:lnTo>
                  <a:lnTo>
                    <a:pt x="339809" y="2016653"/>
                  </a:lnTo>
                  <a:lnTo>
                    <a:pt x="339892" y="2016694"/>
                  </a:lnTo>
                  <a:lnTo>
                    <a:pt x="339987" y="2016735"/>
                  </a:lnTo>
                  <a:lnTo>
                    <a:pt x="340074" y="2016781"/>
                  </a:lnTo>
                  <a:lnTo>
                    <a:pt x="340153" y="2016836"/>
                  </a:lnTo>
                  <a:lnTo>
                    <a:pt x="340308" y="2017041"/>
                  </a:lnTo>
                  <a:lnTo>
                    <a:pt x="340421" y="2017328"/>
                  </a:lnTo>
                  <a:lnTo>
                    <a:pt x="340489" y="2017647"/>
                  </a:lnTo>
                  <a:lnTo>
                    <a:pt x="340504" y="2017953"/>
                  </a:lnTo>
                  <a:lnTo>
                    <a:pt x="340447" y="2018203"/>
                  </a:lnTo>
                  <a:lnTo>
                    <a:pt x="340489" y="2018340"/>
                  </a:lnTo>
                  <a:lnTo>
                    <a:pt x="340561" y="2018618"/>
                  </a:lnTo>
                  <a:lnTo>
                    <a:pt x="340693" y="2019211"/>
                  </a:lnTo>
                  <a:lnTo>
                    <a:pt x="340723" y="2019371"/>
                  </a:lnTo>
                  <a:lnTo>
                    <a:pt x="340746" y="2019525"/>
                  </a:lnTo>
                  <a:lnTo>
                    <a:pt x="340753" y="2019685"/>
                  </a:lnTo>
                  <a:lnTo>
                    <a:pt x="340742" y="2019831"/>
                  </a:lnTo>
                  <a:lnTo>
                    <a:pt x="340723" y="2019977"/>
                  </a:lnTo>
                  <a:lnTo>
                    <a:pt x="340693" y="2020123"/>
                  </a:lnTo>
                  <a:lnTo>
                    <a:pt x="340617" y="2020410"/>
                  </a:lnTo>
                  <a:lnTo>
                    <a:pt x="340519" y="2020665"/>
                  </a:lnTo>
                  <a:lnTo>
                    <a:pt x="340398" y="2020907"/>
                  </a:lnTo>
                  <a:lnTo>
                    <a:pt x="340259" y="2021149"/>
                  </a:lnTo>
                  <a:lnTo>
                    <a:pt x="340111" y="2021386"/>
                  </a:lnTo>
                  <a:lnTo>
                    <a:pt x="339972" y="2021623"/>
                  </a:lnTo>
                  <a:lnTo>
                    <a:pt x="339904" y="2021755"/>
                  </a:lnTo>
                  <a:lnTo>
                    <a:pt x="339688" y="2022138"/>
                  </a:lnTo>
                  <a:lnTo>
                    <a:pt x="339530" y="2022384"/>
                  </a:lnTo>
                  <a:lnTo>
                    <a:pt x="339447" y="2022503"/>
                  </a:lnTo>
                  <a:lnTo>
                    <a:pt x="339360" y="2022621"/>
                  </a:lnTo>
                  <a:lnTo>
                    <a:pt x="339265" y="2022735"/>
                  </a:lnTo>
                  <a:lnTo>
                    <a:pt x="339163" y="2022836"/>
                  </a:lnTo>
                  <a:lnTo>
                    <a:pt x="339027" y="2022940"/>
                  </a:lnTo>
                  <a:lnTo>
                    <a:pt x="338876" y="2023027"/>
                  </a:lnTo>
                  <a:lnTo>
                    <a:pt x="338718" y="2023105"/>
                  </a:lnTo>
                  <a:lnTo>
                    <a:pt x="338563" y="2023187"/>
                  </a:lnTo>
                  <a:lnTo>
                    <a:pt x="338412" y="2023278"/>
                  </a:lnTo>
                  <a:lnTo>
                    <a:pt x="338314" y="2023346"/>
                  </a:lnTo>
                  <a:lnTo>
                    <a:pt x="338223" y="2023419"/>
                  </a:lnTo>
                  <a:lnTo>
                    <a:pt x="338128" y="2023487"/>
                  </a:lnTo>
                  <a:lnTo>
                    <a:pt x="338038" y="2023565"/>
                  </a:lnTo>
                  <a:lnTo>
                    <a:pt x="337951" y="2023642"/>
                  </a:lnTo>
                  <a:lnTo>
                    <a:pt x="337849" y="2023747"/>
                  </a:lnTo>
                  <a:lnTo>
                    <a:pt x="337751" y="2023852"/>
                  </a:lnTo>
                  <a:lnTo>
                    <a:pt x="337656" y="2023966"/>
                  </a:lnTo>
                  <a:lnTo>
                    <a:pt x="337566" y="2024080"/>
                  </a:lnTo>
                  <a:lnTo>
                    <a:pt x="337483" y="2024253"/>
                  </a:lnTo>
                  <a:lnTo>
                    <a:pt x="337483" y="2024358"/>
                  </a:lnTo>
                  <a:lnTo>
                    <a:pt x="337502" y="2024468"/>
                  </a:lnTo>
                  <a:lnTo>
                    <a:pt x="337547" y="2024582"/>
                  </a:lnTo>
                  <a:lnTo>
                    <a:pt x="337622" y="2024687"/>
                  </a:lnTo>
                  <a:lnTo>
                    <a:pt x="337709" y="2024791"/>
                  </a:lnTo>
                  <a:lnTo>
                    <a:pt x="337789" y="2024901"/>
                  </a:lnTo>
                  <a:lnTo>
                    <a:pt x="337841" y="2025015"/>
                  </a:lnTo>
                  <a:lnTo>
                    <a:pt x="337864" y="2025133"/>
                  </a:lnTo>
                  <a:lnTo>
                    <a:pt x="337872" y="2025256"/>
                  </a:lnTo>
                  <a:lnTo>
                    <a:pt x="337868" y="2025384"/>
                  </a:lnTo>
                  <a:lnTo>
                    <a:pt x="337853" y="2025512"/>
                  </a:lnTo>
                  <a:lnTo>
                    <a:pt x="337830" y="2025635"/>
                  </a:lnTo>
                  <a:lnTo>
                    <a:pt x="337777" y="2025781"/>
                  </a:lnTo>
                  <a:lnTo>
                    <a:pt x="337698" y="2025918"/>
                  </a:lnTo>
                  <a:lnTo>
                    <a:pt x="337611" y="2026054"/>
                  </a:lnTo>
                  <a:lnTo>
                    <a:pt x="337532" y="2026191"/>
                  </a:lnTo>
                  <a:lnTo>
                    <a:pt x="337487" y="2026337"/>
                  </a:lnTo>
                  <a:lnTo>
                    <a:pt x="337456" y="2026510"/>
                  </a:lnTo>
                  <a:lnTo>
                    <a:pt x="337456" y="2026674"/>
                  </a:lnTo>
                  <a:lnTo>
                    <a:pt x="337532" y="2026761"/>
                  </a:lnTo>
                  <a:lnTo>
                    <a:pt x="337611" y="2026770"/>
                  </a:lnTo>
                  <a:lnTo>
                    <a:pt x="337698" y="2026770"/>
                  </a:lnTo>
                  <a:lnTo>
                    <a:pt x="337781" y="2026775"/>
                  </a:lnTo>
                  <a:lnTo>
                    <a:pt x="337853" y="2026802"/>
                  </a:lnTo>
                  <a:lnTo>
                    <a:pt x="337910" y="2026852"/>
                  </a:lnTo>
                  <a:lnTo>
                    <a:pt x="337959" y="2026916"/>
                  </a:lnTo>
                  <a:lnTo>
                    <a:pt x="338004" y="2026994"/>
                  </a:lnTo>
                  <a:lnTo>
                    <a:pt x="338049" y="2027144"/>
                  </a:lnTo>
                  <a:lnTo>
                    <a:pt x="338102" y="2027304"/>
                  </a:lnTo>
                  <a:lnTo>
                    <a:pt x="338132" y="2027481"/>
                  </a:lnTo>
                  <a:lnTo>
                    <a:pt x="338144" y="2027659"/>
                  </a:lnTo>
                  <a:lnTo>
                    <a:pt x="338132" y="2027837"/>
                  </a:lnTo>
                  <a:lnTo>
                    <a:pt x="338098" y="2028001"/>
                  </a:lnTo>
                  <a:lnTo>
                    <a:pt x="338042" y="2028147"/>
                  </a:lnTo>
                  <a:lnTo>
                    <a:pt x="337959" y="2028284"/>
                  </a:lnTo>
                  <a:lnTo>
                    <a:pt x="337860" y="2028416"/>
                  </a:lnTo>
                  <a:lnTo>
                    <a:pt x="337755" y="2028539"/>
                  </a:lnTo>
                  <a:lnTo>
                    <a:pt x="337645" y="2028658"/>
                  </a:lnTo>
                  <a:lnTo>
                    <a:pt x="337471" y="2028794"/>
                  </a:lnTo>
                  <a:lnTo>
                    <a:pt x="337048" y="2029018"/>
                  </a:lnTo>
                  <a:lnTo>
                    <a:pt x="336882" y="2029127"/>
                  </a:lnTo>
                  <a:lnTo>
                    <a:pt x="336814" y="2029246"/>
                  </a:lnTo>
                  <a:lnTo>
                    <a:pt x="336841" y="2029374"/>
                  </a:lnTo>
                  <a:lnTo>
                    <a:pt x="336924" y="2029506"/>
                  </a:lnTo>
                  <a:lnTo>
                    <a:pt x="337150" y="2029779"/>
                  </a:lnTo>
                  <a:lnTo>
                    <a:pt x="337241" y="2029921"/>
                  </a:lnTo>
                  <a:lnTo>
                    <a:pt x="337328" y="2030103"/>
                  </a:lnTo>
                  <a:lnTo>
                    <a:pt x="337400" y="2030290"/>
                  </a:lnTo>
                  <a:lnTo>
                    <a:pt x="337468" y="2030481"/>
                  </a:lnTo>
                  <a:lnTo>
                    <a:pt x="337524" y="2030678"/>
                  </a:lnTo>
                  <a:lnTo>
                    <a:pt x="337604" y="2031033"/>
                  </a:lnTo>
                  <a:lnTo>
                    <a:pt x="337626" y="2031193"/>
                  </a:lnTo>
                  <a:lnTo>
                    <a:pt x="337683" y="2031671"/>
                  </a:lnTo>
                  <a:lnTo>
                    <a:pt x="337725" y="2032072"/>
                  </a:lnTo>
                  <a:lnTo>
                    <a:pt x="337751" y="2032378"/>
                  </a:lnTo>
                  <a:lnTo>
                    <a:pt x="337781" y="2032611"/>
                  </a:lnTo>
                  <a:lnTo>
                    <a:pt x="337819" y="2032843"/>
                  </a:lnTo>
                  <a:lnTo>
                    <a:pt x="337876" y="2033062"/>
                  </a:lnTo>
                  <a:lnTo>
                    <a:pt x="338091" y="2033710"/>
                  </a:lnTo>
                  <a:lnTo>
                    <a:pt x="338147" y="2033928"/>
                  </a:lnTo>
                  <a:lnTo>
                    <a:pt x="338238" y="2034334"/>
                  </a:lnTo>
                  <a:lnTo>
                    <a:pt x="338272" y="2034539"/>
                  </a:lnTo>
                  <a:lnTo>
                    <a:pt x="338291" y="2034744"/>
                  </a:lnTo>
                  <a:lnTo>
                    <a:pt x="338287" y="2034945"/>
                  </a:lnTo>
                  <a:lnTo>
                    <a:pt x="338261" y="2035105"/>
                  </a:lnTo>
                  <a:lnTo>
                    <a:pt x="338215" y="2035260"/>
                  </a:lnTo>
                  <a:lnTo>
                    <a:pt x="338162" y="2035419"/>
                  </a:lnTo>
                  <a:lnTo>
                    <a:pt x="338053" y="2035729"/>
                  </a:lnTo>
                  <a:lnTo>
                    <a:pt x="337898" y="2036094"/>
                  </a:lnTo>
                  <a:lnTo>
                    <a:pt x="337705" y="2036459"/>
                  </a:lnTo>
                  <a:lnTo>
                    <a:pt x="337524" y="2036819"/>
                  </a:lnTo>
                  <a:lnTo>
                    <a:pt x="337400" y="2037166"/>
                  </a:lnTo>
                  <a:lnTo>
                    <a:pt x="337388" y="2037494"/>
                  </a:lnTo>
                  <a:lnTo>
                    <a:pt x="337471" y="2037704"/>
                  </a:lnTo>
                  <a:lnTo>
                    <a:pt x="337615" y="2037909"/>
                  </a:lnTo>
                  <a:lnTo>
                    <a:pt x="337770" y="2038109"/>
                  </a:lnTo>
                  <a:lnTo>
                    <a:pt x="337902" y="2038310"/>
                  </a:lnTo>
                  <a:lnTo>
                    <a:pt x="337970" y="2038515"/>
                  </a:lnTo>
                  <a:lnTo>
                    <a:pt x="337966" y="2038666"/>
                  </a:lnTo>
                  <a:lnTo>
                    <a:pt x="337940" y="2038816"/>
                  </a:lnTo>
                  <a:lnTo>
                    <a:pt x="337857" y="2039122"/>
                  </a:lnTo>
                  <a:lnTo>
                    <a:pt x="337830" y="2039277"/>
                  </a:lnTo>
                  <a:lnTo>
                    <a:pt x="337770" y="2039687"/>
                  </a:lnTo>
                  <a:lnTo>
                    <a:pt x="337751" y="2039892"/>
                  </a:lnTo>
                  <a:lnTo>
                    <a:pt x="337751" y="2040093"/>
                  </a:lnTo>
                  <a:lnTo>
                    <a:pt x="337781" y="2040289"/>
                  </a:lnTo>
                  <a:lnTo>
                    <a:pt x="337823" y="2040407"/>
                  </a:lnTo>
                  <a:lnTo>
                    <a:pt x="337879" y="2040521"/>
                  </a:lnTo>
                  <a:lnTo>
                    <a:pt x="337943" y="2040631"/>
                  </a:lnTo>
                  <a:lnTo>
                    <a:pt x="338004" y="2040745"/>
                  </a:lnTo>
                  <a:lnTo>
                    <a:pt x="338053" y="2040863"/>
                  </a:lnTo>
                  <a:lnTo>
                    <a:pt x="338110" y="2041037"/>
                  </a:lnTo>
                  <a:lnTo>
                    <a:pt x="338159" y="2041219"/>
                  </a:lnTo>
                  <a:lnTo>
                    <a:pt x="338197" y="2041401"/>
                  </a:lnTo>
                  <a:lnTo>
                    <a:pt x="338212" y="2041579"/>
                  </a:lnTo>
                  <a:lnTo>
                    <a:pt x="338197" y="2041752"/>
                  </a:lnTo>
                  <a:lnTo>
                    <a:pt x="338144" y="2041912"/>
                  </a:lnTo>
                  <a:lnTo>
                    <a:pt x="338064" y="2042067"/>
                  </a:lnTo>
                  <a:lnTo>
                    <a:pt x="337962" y="2042217"/>
                  </a:lnTo>
                  <a:lnTo>
                    <a:pt x="337853" y="2042363"/>
                  </a:lnTo>
                  <a:lnTo>
                    <a:pt x="337607" y="2042673"/>
                  </a:lnTo>
                  <a:lnTo>
                    <a:pt x="337464" y="2042837"/>
                  </a:lnTo>
                  <a:lnTo>
                    <a:pt x="337309" y="2042997"/>
                  </a:lnTo>
                  <a:lnTo>
                    <a:pt x="337147" y="2043125"/>
                  </a:lnTo>
                  <a:lnTo>
                    <a:pt x="336969" y="2043220"/>
                  </a:lnTo>
                  <a:lnTo>
                    <a:pt x="336739" y="2043262"/>
                  </a:lnTo>
                  <a:lnTo>
                    <a:pt x="336482" y="2043239"/>
                  </a:lnTo>
                  <a:lnTo>
                    <a:pt x="336218" y="2043184"/>
                  </a:lnTo>
                  <a:lnTo>
                    <a:pt x="335946" y="2043116"/>
                  </a:lnTo>
                  <a:lnTo>
                    <a:pt x="335677" y="2043070"/>
                  </a:lnTo>
                  <a:lnTo>
                    <a:pt x="335394" y="2043038"/>
                  </a:lnTo>
                  <a:lnTo>
                    <a:pt x="334828" y="2042983"/>
                  </a:lnTo>
                  <a:lnTo>
                    <a:pt x="334261" y="2042915"/>
                  </a:lnTo>
                  <a:lnTo>
                    <a:pt x="333683" y="2042819"/>
                  </a:lnTo>
                  <a:lnTo>
                    <a:pt x="333106" y="2042710"/>
                  </a:lnTo>
                  <a:lnTo>
                    <a:pt x="332350" y="2042605"/>
                  </a:lnTo>
                  <a:lnTo>
                    <a:pt x="332116" y="2042578"/>
                  </a:lnTo>
                  <a:lnTo>
                    <a:pt x="331882" y="2042559"/>
                  </a:lnTo>
                  <a:lnTo>
                    <a:pt x="331652" y="2042550"/>
                  </a:lnTo>
                  <a:lnTo>
                    <a:pt x="331440" y="2042555"/>
                  </a:lnTo>
                  <a:lnTo>
                    <a:pt x="331025" y="2042596"/>
                  </a:lnTo>
                  <a:lnTo>
                    <a:pt x="330609" y="2042628"/>
                  </a:lnTo>
                  <a:lnTo>
                    <a:pt x="330439" y="2042632"/>
                  </a:lnTo>
                  <a:lnTo>
                    <a:pt x="329925" y="2042632"/>
                  </a:lnTo>
                  <a:lnTo>
                    <a:pt x="329756" y="2042646"/>
                  </a:lnTo>
                  <a:lnTo>
                    <a:pt x="329578" y="2042669"/>
                  </a:lnTo>
                  <a:lnTo>
                    <a:pt x="329400" y="2042705"/>
                  </a:lnTo>
                  <a:lnTo>
                    <a:pt x="329223" y="2042746"/>
                  </a:lnTo>
                  <a:lnTo>
                    <a:pt x="329046" y="2042774"/>
                  </a:lnTo>
                  <a:lnTo>
                    <a:pt x="328868" y="2042787"/>
                  </a:lnTo>
                  <a:lnTo>
                    <a:pt x="328679" y="2042760"/>
                  </a:lnTo>
                  <a:lnTo>
                    <a:pt x="328487" y="2042701"/>
                  </a:lnTo>
                  <a:lnTo>
                    <a:pt x="328298" y="2042637"/>
                  </a:lnTo>
                  <a:lnTo>
                    <a:pt x="328113" y="2042587"/>
                  </a:lnTo>
                  <a:lnTo>
                    <a:pt x="327928" y="2042578"/>
                  </a:lnTo>
                  <a:lnTo>
                    <a:pt x="327792" y="2042610"/>
                  </a:lnTo>
                  <a:lnTo>
                    <a:pt x="327659" y="2042660"/>
                  </a:lnTo>
                  <a:lnTo>
                    <a:pt x="327395" y="2042778"/>
                  </a:lnTo>
                  <a:lnTo>
                    <a:pt x="327259" y="2042819"/>
                  </a:lnTo>
                  <a:lnTo>
                    <a:pt x="327097" y="2042851"/>
                  </a:lnTo>
                  <a:lnTo>
                    <a:pt x="326931" y="2042874"/>
                  </a:lnTo>
                  <a:lnTo>
                    <a:pt x="326764" y="2042883"/>
                  </a:lnTo>
                  <a:lnTo>
                    <a:pt x="326602" y="2042883"/>
                  </a:lnTo>
                  <a:lnTo>
                    <a:pt x="326440" y="2042869"/>
                  </a:lnTo>
                  <a:lnTo>
                    <a:pt x="326262" y="2042828"/>
                  </a:lnTo>
                  <a:lnTo>
                    <a:pt x="326092" y="2042769"/>
                  </a:lnTo>
                  <a:lnTo>
                    <a:pt x="325922" y="2042701"/>
                  </a:lnTo>
                  <a:lnTo>
                    <a:pt x="325594" y="2042537"/>
                  </a:lnTo>
                  <a:lnTo>
                    <a:pt x="325431" y="2042450"/>
                  </a:lnTo>
                  <a:lnTo>
                    <a:pt x="325273" y="2042354"/>
                  </a:lnTo>
                  <a:lnTo>
                    <a:pt x="324963" y="2042154"/>
                  </a:lnTo>
                  <a:lnTo>
                    <a:pt x="324600" y="2041889"/>
                  </a:lnTo>
                  <a:lnTo>
                    <a:pt x="323996" y="2041369"/>
                  </a:lnTo>
                  <a:lnTo>
                    <a:pt x="323785" y="2041205"/>
                  </a:lnTo>
                  <a:lnTo>
                    <a:pt x="323634" y="2041091"/>
                  </a:lnTo>
                  <a:lnTo>
                    <a:pt x="323158" y="2040767"/>
                  </a:lnTo>
                  <a:lnTo>
                    <a:pt x="323010" y="2040649"/>
                  </a:lnTo>
                  <a:lnTo>
                    <a:pt x="322878" y="2040530"/>
                  </a:lnTo>
                  <a:lnTo>
                    <a:pt x="322629" y="2040270"/>
                  </a:lnTo>
                  <a:lnTo>
                    <a:pt x="322501" y="2040157"/>
                  </a:lnTo>
                  <a:lnTo>
                    <a:pt x="322357" y="2040070"/>
                  </a:lnTo>
                  <a:lnTo>
                    <a:pt x="322195" y="2040015"/>
                  </a:lnTo>
                  <a:lnTo>
                    <a:pt x="322017" y="2039988"/>
                  </a:lnTo>
                  <a:lnTo>
                    <a:pt x="321840" y="2039979"/>
                  </a:lnTo>
                  <a:lnTo>
                    <a:pt x="321655" y="2039974"/>
                  </a:lnTo>
                  <a:lnTo>
                    <a:pt x="321473" y="2039956"/>
                  </a:lnTo>
                  <a:lnTo>
                    <a:pt x="320937" y="2039915"/>
                  </a:lnTo>
                  <a:lnTo>
                    <a:pt x="320763" y="2039892"/>
                  </a:lnTo>
                  <a:lnTo>
                    <a:pt x="320593" y="2039846"/>
                  </a:lnTo>
                  <a:lnTo>
                    <a:pt x="320397" y="2039755"/>
                  </a:lnTo>
                  <a:lnTo>
                    <a:pt x="320208" y="2039637"/>
                  </a:lnTo>
                  <a:lnTo>
                    <a:pt x="319842" y="2039359"/>
                  </a:lnTo>
                  <a:lnTo>
                    <a:pt x="319657" y="2039226"/>
                  </a:lnTo>
                  <a:lnTo>
                    <a:pt x="319518" y="2039143"/>
                  </a:lnTo>
                  <a:lnTo>
                    <a:pt x="319030" y="2038866"/>
                  </a:lnTo>
                  <a:lnTo>
                    <a:pt x="318826" y="2038743"/>
                  </a:lnTo>
                  <a:lnTo>
                    <a:pt x="318629" y="2038606"/>
                  </a:lnTo>
                  <a:lnTo>
                    <a:pt x="318403" y="2038419"/>
                  </a:lnTo>
                  <a:lnTo>
                    <a:pt x="318187" y="2038219"/>
                  </a:lnTo>
                  <a:lnTo>
                    <a:pt x="317776" y="2037790"/>
                  </a:lnTo>
                  <a:lnTo>
                    <a:pt x="317443" y="2037430"/>
                  </a:lnTo>
                  <a:lnTo>
                    <a:pt x="317190" y="2037138"/>
                  </a:lnTo>
                  <a:lnTo>
                    <a:pt x="317062" y="2036997"/>
                  </a:lnTo>
                  <a:lnTo>
                    <a:pt x="316926" y="2036865"/>
                  </a:lnTo>
                  <a:lnTo>
                    <a:pt x="316752" y="2036728"/>
                  </a:lnTo>
                  <a:lnTo>
                    <a:pt x="316567" y="2036600"/>
                  </a:lnTo>
                  <a:lnTo>
                    <a:pt x="316193" y="2036354"/>
                  </a:lnTo>
                  <a:lnTo>
                    <a:pt x="316020" y="2036213"/>
                  </a:lnTo>
                  <a:lnTo>
                    <a:pt x="315842" y="2036053"/>
                  </a:lnTo>
                  <a:lnTo>
                    <a:pt x="315669" y="2035880"/>
                  </a:lnTo>
                  <a:lnTo>
                    <a:pt x="315502" y="2035702"/>
                  </a:lnTo>
                  <a:lnTo>
                    <a:pt x="315351" y="2035510"/>
                  </a:lnTo>
                  <a:lnTo>
                    <a:pt x="315219" y="2035314"/>
                  </a:lnTo>
                  <a:lnTo>
                    <a:pt x="315079" y="2035050"/>
                  </a:lnTo>
                  <a:lnTo>
                    <a:pt x="314966" y="2034767"/>
                  </a:lnTo>
                  <a:lnTo>
                    <a:pt x="314875" y="2034476"/>
                  </a:lnTo>
                  <a:lnTo>
                    <a:pt x="314800" y="2034175"/>
                  </a:lnTo>
                  <a:lnTo>
                    <a:pt x="314739" y="2033878"/>
                  </a:lnTo>
                  <a:lnTo>
                    <a:pt x="314702" y="2033655"/>
                  </a:lnTo>
                  <a:lnTo>
                    <a:pt x="314675" y="2033427"/>
                  </a:lnTo>
                  <a:lnTo>
                    <a:pt x="314645" y="2032966"/>
                  </a:lnTo>
                  <a:lnTo>
                    <a:pt x="314634" y="2032738"/>
                  </a:lnTo>
                  <a:lnTo>
                    <a:pt x="314622" y="2032488"/>
                  </a:lnTo>
                  <a:lnTo>
                    <a:pt x="314611" y="2031986"/>
                  </a:lnTo>
                  <a:lnTo>
                    <a:pt x="314611" y="2031735"/>
                  </a:lnTo>
                  <a:lnTo>
                    <a:pt x="314619" y="2031485"/>
                  </a:lnTo>
                  <a:lnTo>
                    <a:pt x="314611" y="2031275"/>
                  </a:lnTo>
                  <a:lnTo>
                    <a:pt x="314611" y="2031065"/>
                  </a:lnTo>
                  <a:lnTo>
                    <a:pt x="314622" y="2030646"/>
                  </a:lnTo>
                  <a:lnTo>
                    <a:pt x="314637" y="2030436"/>
                  </a:lnTo>
                  <a:lnTo>
                    <a:pt x="314671" y="2030144"/>
                  </a:lnTo>
                  <a:lnTo>
                    <a:pt x="314788" y="2029570"/>
                  </a:lnTo>
                  <a:lnTo>
                    <a:pt x="314807" y="2029459"/>
                  </a:lnTo>
                  <a:lnTo>
                    <a:pt x="314838" y="2029282"/>
                  </a:lnTo>
                  <a:lnTo>
                    <a:pt x="314860" y="2028991"/>
                  </a:lnTo>
                  <a:lnTo>
                    <a:pt x="314849" y="2028753"/>
                  </a:lnTo>
                  <a:lnTo>
                    <a:pt x="314819" y="2028512"/>
                  </a:lnTo>
                  <a:lnTo>
                    <a:pt x="314747" y="2028033"/>
                  </a:lnTo>
                  <a:lnTo>
                    <a:pt x="314736" y="2027791"/>
                  </a:lnTo>
                  <a:lnTo>
                    <a:pt x="314743" y="2027554"/>
                  </a:lnTo>
                  <a:lnTo>
                    <a:pt x="314766" y="2027313"/>
                  </a:lnTo>
                  <a:lnTo>
                    <a:pt x="314830" y="2026834"/>
                  </a:lnTo>
                  <a:lnTo>
                    <a:pt x="314856" y="2026597"/>
                  </a:lnTo>
                  <a:lnTo>
                    <a:pt x="314872" y="2026355"/>
                  </a:lnTo>
                  <a:lnTo>
                    <a:pt x="314879" y="2026118"/>
                  </a:lnTo>
                  <a:lnTo>
                    <a:pt x="314902" y="2025639"/>
                  </a:lnTo>
                  <a:lnTo>
                    <a:pt x="314928" y="2025398"/>
                  </a:lnTo>
                  <a:lnTo>
                    <a:pt x="314970" y="2025138"/>
                  </a:lnTo>
                  <a:lnTo>
                    <a:pt x="315094" y="2024623"/>
                  </a:lnTo>
                  <a:lnTo>
                    <a:pt x="315151" y="2024367"/>
                  </a:lnTo>
                  <a:lnTo>
                    <a:pt x="315200" y="2024108"/>
                  </a:lnTo>
                  <a:lnTo>
                    <a:pt x="315234" y="2023779"/>
                  </a:lnTo>
                  <a:lnTo>
                    <a:pt x="315253" y="2023451"/>
                  </a:lnTo>
                  <a:lnTo>
                    <a:pt x="315264" y="2023123"/>
                  </a:lnTo>
                  <a:lnTo>
                    <a:pt x="315268" y="2022845"/>
                  </a:lnTo>
                  <a:lnTo>
                    <a:pt x="315279" y="2022462"/>
                  </a:lnTo>
                  <a:lnTo>
                    <a:pt x="315283" y="2022143"/>
                  </a:lnTo>
                  <a:lnTo>
                    <a:pt x="315283" y="2021504"/>
                  </a:lnTo>
                  <a:lnTo>
                    <a:pt x="315291" y="2021185"/>
                  </a:lnTo>
                  <a:lnTo>
                    <a:pt x="315306" y="2020866"/>
                  </a:lnTo>
                  <a:lnTo>
                    <a:pt x="315332" y="2020597"/>
                  </a:lnTo>
                  <a:lnTo>
                    <a:pt x="315366" y="2020328"/>
                  </a:lnTo>
                  <a:lnTo>
                    <a:pt x="315480" y="2019521"/>
                  </a:lnTo>
                  <a:lnTo>
                    <a:pt x="315514" y="2019188"/>
                  </a:lnTo>
                  <a:lnTo>
                    <a:pt x="315533" y="2018846"/>
                  </a:lnTo>
                  <a:lnTo>
                    <a:pt x="315557" y="2018535"/>
                  </a:lnTo>
                  <a:lnTo>
                    <a:pt x="315612" y="2018185"/>
                  </a:lnTo>
                  <a:lnTo>
                    <a:pt x="315710" y="2017880"/>
                  </a:lnTo>
                  <a:lnTo>
                    <a:pt x="315793" y="2017702"/>
                  </a:lnTo>
                  <a:lnTo>
                    <a:pt x="315895" y="2017533"/>
                  </a:lnTo>
                  <a:lnTo>
                    <a:pt x="316118" y="2017205"/>
                  </a:lnTo>
                  <a:lnTo>
                    <a:pt x="316341" y="2016845"/>
                  </a:lnTo>
                  <a:lnTo>
                    <a:pt x="316575" y="2016453"/>
                  </a:lnTo>
                  <a:lnTo>
                    <a:pt x="316684" y="2016252"/>
                  </a:lnTo>
                  <a:lnTo>
                    <a:pt x="316786" y="2016051"/>
                  </a:lnTo>
                  <a:lnTo>
                    <a:pt x="316937" y="2015728"/>
                  </a:lnTo>
                  <a:lnTo>
                    <a:pt x="317085" y="2015395"/>
                  </a:lnTo>
                  <a:lnTo>
                    <a:pt x="317209" y="2015053"/>
                  </a:lnTo>
                  <a:lnTo>
                    <a:pt x="317308" y="2014711"/>
                  </a:lnTo>
                  <a:lnTo>
                    <a:pt x="317364" y="2014364"/>
                  </a:lnTo>
                  <a:lnTo>
                    <a:pt x="317379" y="2014077"/>
                  </a:lnTo>
                  <a:lnTo>
                    <a:pt x="317376" y="2013785"/>
                  </a:lnTo>
                  <a:lnTo>
                    <a:pt x="317345" y="2013494"/>
                  </a:lnTo>
                  <a:lnTo>
                    <a:pt x="317300" y="2013207"/>
                  </a:lnTo>
                  <a:lnTo>
                    <a:pt x="317232" y="2012928"/>
                  </a:lnTo>
                  <a:lnTo>
                    <a:pt x="317154" y="2012470"/>
                  </a:lnTo>
                  <a:lnTo>
                    <a:pt x="317051" y="2011862"/>
                  </a:lnTo>
                  <a:lnTo>
                    <a:pt x="317002" y="2011592"/>
                  </a:lnTo>
                  <a:lnTo>
                    <a:pt x="316900" y="2011146"/>
                  </a:lnTo>
                  <a:lnTo>
                    <a:pt x="316851" y="2010918"/>
                  </a:lnTo>
                  <a:lnTo>
                    <a:pt x="316809" y="2010694"/>
                  </a:lnTo>
                  <a:lnTo>
                    <a:pt x="316790" y="2010471"/>
                  </a:lnTo>
                  <a:lnTo>
                    <a:pt x="316794" y="2010216"/>
                  </a:lnTo>
                  <a:lnTo>
                    <a:pt x="316824" y="2009965"/>
                  </a:lnTo>
                  <a:lnTo>
                    <a:pt x="316911" y="2009463"/>
                  </a:lnTo>
                  <a:lnTo>
                    <a:pt x="316953" y="2009208"/>
                  </a:lnTo>
                  <a:lnTo>
                    <a:pt x="316987" y="2008976"/>
                  </a:lnTo>
                  <a:lnTo>
                    <a:pt x="317028" y="2008743"/>
                  </a:lnTo>
                  <a:lnTo>
                    <a:pt x="317066" y="2008511"/>
                  </a:lnTo>
                  <a:lnTo>
                    <a:pt x="317096" y="2008278"/>
                  </a:lnTo>
                  <a:lnTo>
                    <a:pt x="317111" y="2008046"/>
                  </a:lnTo>
                  <a:lnTo>
                    <a:pt x="317111" y="2007886"/>
                  </a:lnTo>
                  <a:lnTo>
                    <a:pt x="317089" y="2007567"/>
                  </a:lnTo>
                  <a:lnTo>
                    <a:pt x="317081" y="2007407"/>
                  </a:lnTo>
                  <a:lnTo>
                    <a:pt x="317081" y="2007248"/>
                  </a:lnTo>
                  <a:lnTo>
                    <a:pt x="317092" y="2007038"/>
                  </a:lnTo>
                  <a:lnTo>
                    <a:pt x="317115" y="2006824"/>
                  </a:lnTo>
                  <a:lnTo>
                    <a:pt x="317149" y="2006609"/>
                  </a:lnTo>
                  <a:lnTo>
                    <a:pt x="317165" y="2006527"/>
                  </a:lnTo>
                  <a:lnTo>
                    <a:pt x="317190" y="2006400"/>
                  </a:lnTo>
                  <a:lnTo>
                    <a:pt x="317239" y="2006195"/>
                  </a:lnTo>
                  <a:lnTo>
                    <a:pt x="317376" y="2005880"/>
                  </a:lnTo>
                  <a:lnTo>
                    <a:pt x="317564" y="2005406"/>
                  </a:lnTo>
                  <a:lnTo>
                    <a:pt x="317651" y="2005160"/>
                  </a:lnTo>
                  <a:lnTo>
                    <a:pt x="317802" y="2004667"/>
                  </a:lnTo>
                  <a:lnTo>
                    <a:pt x="317885" y="2004426"/>
                  </a:lnTo>
                  <a:lnTo>
                    <a:pt x="317984" y="2004189"/>
                  </a:lnTo>
                  <a:lnTo>
                    <a:pt x="318048" y="2004070"/>
                  </a:lnTo>
                  <a:lnTo>
                    <a:pt x="318191" y="2003838"/>
                  </a:lnTo>
                  <a:lnTo>
                    <a:pt x="318256" y="2003719"/>
                  </a:lnTo>
                  <a:lnTo>
                    <a:pt x="318308" y="2003596"/>
                  </a:lnTo>
                  <a:lnTo>
                    <a:pt x="318358" y="2003427"/>
                  </a:lnTo>
                  <a:lnTo>
                    <a:pt x="318388" y="2003254"/>
                  </a:lnTo>
                  <a:lnTo>
                    <a:pt x="318407" y="2003072"/>
                  </a:lnTo>
                  <a:lnTo>
                    <a:pt x="318414" y="2002894"/>
                  </a:lnTo>
                  <a:lnTo>
                    <a:pt x="318407" y="2002716"/>
                  </a:lnTo>
                  <a:lnTo>
                    <a:pt x="318388" y="2002597"/>
                  </a:lnTo>
                  <a:lnTo>
                    <a:pt x="318308" y="2002351"/>
                  </a:lnTo>
                  <a:lnTo>
                    <a:pt x="318289" y="2002237"/>
                  </a:lnTo>
                  <a:lnTo>
                    <a:pt x="318339" y="2002096"/>
                  </a:lnTo>
                  <a:lnTo>
                    <a:pt x="318535" y="2001923"/>
                  </a:lnTo>
                  <a:lnTo>
                    <a:pt x="318667" y="2001768"/>
                  </a:lnTo>
                  <a:lnTo>
                    <a:pt x="318788" y="2001599"/>
                  </a:lnTo>
                  <a:lnTo>
                    <a:pt x="318897" y="2001421"/>
                  </a:lnTo>
                  <a:lnTo>
                    <a:pt x="319000" y="2001234"/>
                  </a:lnTo>
                  <a:lnTo>
                    <a:pt x="319090" y="2001052"/>
                  </a:lnTo>
                  <a:lnTo>
                    <a:pt x="319207" y="2000797"/>
                  </a:lnTo>
                  <a:lnTo>
                    <a:pt x="319256" y="2000664"/>
                  </a:lnTo>
                  <a:lnTo>
                    <a:pt x="319298" y="2000532"/>
                  </a:lnTo>
                  <a:lnTo>
                    <a:pt x="319328" y="2000400"/>
                  </a:lnTo>
                  <a:lnTo>
                    <a:pt x="319332" y="2000268"/>
                  </a:lnTo>
                  <a:lnTo>
                    <a:pt x="319320" y="2000136"/>
                  </a:lnTo>
                  <a:lnTo>
                    <a:pt x="319302" y="2000003"/>
                  </a:lnTo>
                  <a:lnTo>
                    <a:pt x="319294" y="1999871"/>
                  </a:lnTo>
                  <a:lnTo>
                    <a:pt x="319313" y="1999744"/>
                  </a:lnTo>
                  <a:lnTo>
                    <a:pt x="319377" y="1999616"/>
                  </a:lnTo>
                  <a:lnTo>
                    <a:pt x="319475" y="1999493"/>
                  </a:lnTo>
                  <a:lnTo>
                    <a:pt x="319589" y="1999379"/>
                  </a:lnTo>
                  <a:lnTo>
                    <a:pt x="319694" y="1999260"/>
                  </a:lnTo>
                  <a:lnTo>
                    <a:pt x="319778" y="1999128"/>
                  </a:lnTo>
                  <a:lnTo>
                    <a:pt x="319827" y="1998918"/>
                  </a:lnTo>
                  <a:lnTo>
                    <a:pt x="319834" y="1998690"/>
                  </a:lnTo>
                  <a:lnTo>
                    <a:pt x="319823" y="1998453"/>
                  </a:lnTo>
                  <a:lnTo>
                    <a:pt x="319827" y="1998225"/>
                  </a:lnTo>
                  <a:lnTo>
                    <a:pt x="319883" y="1998020"/>
                  </a:lnTo>
                  <a:lnTo>
                    <a:pt x="319925" y="1997938"/>
                  </a:lnTo>
                  <a:lnTo>
                    <a:pt x="319974" y="1997856"/>
                  </a:lnTo>
                  <a:lnTo>
                    <a:pt x="320027" y="1997779"/>
                  </a:lnTo>
                  <a:lnTo>
                    <a:pt x="320144" y="1997628"/>
                  </a:lnTo>
                  <a:lnTo>
                    <a:pt x="320238" y="1997523"/>
                  </a:lnTo>
                  <a:lnTo>
                    <a:pt x="320567" y="1997254"/>
                  </a:lnTo>
                  <a:lnTo>
                    <a:pt x="320661" y="1997154"/>
                  </a:lnTo>
                  <a:lnTo>
                    <a:pt x="320775" y="1997008"/>
                  </a:lnTo>
                  <a:lnTo>
                    <a:pt x="320880" y="1996858"/>
                  </a:lnTo>
                  <a:lnTo>
                    <a:pt x="320975" y="1996698"/>
                  </a:lnTo>
                  <a:lnTo>
                    <a:pt x="321058" y="1996534"/>
                  </a:lnTo>
                  <a:lnTo>
                    <a:pt x="321130" y="1996365"/>
                  </a:lnTo>
                  <a:lnTo>
                    <a:pt x="321175" y="1996206"/>
                  </a:lnTo>
                  <a:lnTo>
                    <a:pt x="321216" y="1995873"/>
                  </a:lnTo>
                  <a:lnTo>
                    <a:pt x="321250" y="1995713"/>
                  </a:lnTo>
                  <a:lnTo>
                    <a:pt x="321315" y="1995572"/>
                  </a:lnTo>
                  <a:lnTo>
                    <a:pt x="321420" y="1995458"/>
                  </a:lnTo>
                  <a:lnTo>
                    <a:pt x="321560" y="1995367"/>
                  </a:lnTo>
                  <a:lnTo>
                    <a:pt x="321711" y="1995280"/>
                  </a:lnTo>
                  <a:lnTo>
                    <a:pt x="321847" y="1995185"/>
                  </a:lnTo>
                  <a:lnTo>
                    <a:pt x="321872" y="1995156"/>
                  </a:lnTo>
                  <a:lnTo>
                    <a:pt x="321945" y="1995071"/>
                  </a:lnTo>
                  <a:lnTo>
                    <a:pt x="321994" y="1994948"/>
                  </a:lnTo>
                  <a:lnTo>
                    <a:pt x="322017" y="1994811"/>
                  </a:lnTo>
                  <a:lnTo>
                    <a:pt x="322044" y="1994524"/>
                  </a:lnTo>
                  <a:lnTo>
                    <a:pt x="322074" y="1994391"/>
                  </a:lnTo>
                  <a:lnTo>
                    <a:pt x="322138" y="1994236"/>
                  </a:lnTo>
                  <a:lnTo>
                    <a:pt x="322221" y="1994095"/>
                  </a:lnTo>
                  <a:lnTo>
                    <a:pt x="322406" y="1993808"/>
                  </a:lnTo>
                  <a:lnTo>
                    <a:pt x="322482" y="1993657"/>
                  </a:lnTo>
                  <a:lnTo>
                    <a:pt x="322561" y="1993475"/>
                  </a:lnTo>
                  <a:lnTo>
                    <a:pt x="322633" y="1993288"/>
                  </a:lnTo>
                  <a:lnTo>
                    <a:pt x="322697" y="1993101"/>
                  </a:lnTo>
                  <a:lnTo>
                    <a:pt x="322799" y="1992718"/>
                  </a:lnTo>
                  <a:lnTo>
                    <a:pt x="322916" y="1992463"/>
                  </a:lnTo>
                  <a:lnTo>
                    <a:pt x="323025" y="1992208"/>
                  </a:lnTo>
                  <a:lnTo>
                    <a:pt x="323127" y="1991948"/>
                  </a:lnTo>
                  <a:lnTo>
                    <a:pt x="323222" y="1991688"/>
                  </a:lnTo>
                  <a:lnTo>
                    <a:pt x="323305" y="1991423"/>
                  </a:lnTo>
                  <a:lnTo>
                    <a:pt x="323392" y="1991109"/>
                  </a:lnTo>
                  <a:lnTo>
                    <a:pt x="323464" y="1990790"/>
                  </a:lnTo>
                  <a:lnTo>
                    <a:pt x="323524" y="1990471"/>
                  </a:lnTo>
                  <a:lnTo>
                    <a:pt x="323634" y="1989823"/>
                  </a:lnTo>
                  <a:lnTo>
                    <a:pt x="323671" y="1989559"/>
                  </a:lnTo>
                  <a:lnTo>
                    <a:pt x="323719" y="1989137"/>
                  </a:lnTo>
                  <a:lnTo>
                    <a:pt x="323766" y="1988752"/>
                  </a:lnTo>
                  <a:lnTo>
                    <a:pt x="323803" y="1988488"/>
                  </a:lnTo>
                  <a:lnTo>
                    <a:pt x="323887" y="1987991"/>
                  </a:lnTo>
                  <a:lnTo>
                    <a:pt x="323932" y="1987745"/>
                  </a:lnTo>
                  <a:lnTo>
                    <a:pt x="323985" y="1987503"/>
                  </a:lnTo>
                  <a:lnTo>
                    <a:pt x="324049" y="1987261"/>
                  </a:lnTo>
                  <a:lnTo>
                    <a:pt x="324109" y="1987088"/>
                  </a:lnTo>
                  <a:lnTo>
                    <a:pt x="324260" y="1986751"/>
                  </a:lnTo>
                  <a:lnTo>
                    <a:pt x="324325" y="1986582"/>
                  </a:lnTo>
                  <a:lnTo>
                    <a:pt x="324362" y="1986409"/>
                  </a:lnTo>
                  <a:lnTo>
                    <a:pt x="324362" y="1986199"/>
                  </a:lnTo>
                  <a:lnTo>
                    <a:pt x="324325" y="1985980"/>
                  </a:lnTo>
                  <a:lnTo>
                    <a:pt x="324223" y="1985543"/>
                  </a:lnTo>
                  <a:lnTo>
                    <a:pt x="324196" y="1985324"/>
                  </a:lnTo>
                  <a:lnTo>
                    <a:pt x="324200" y="1985155"/>
                  </a:lnTo>
                  <a:lnTo>
                    <a:pt x="324211" y="1984982"/>
                  </a:lnTo>
                  <a:lnTo>
                    <a:pt x="324230" y="1984813"/>
                  </a:lnTo>
                  <a:lnTo>
                    <a:pt x="324245" y="1984640"/>
                  </a:lnTo>
                  <a:lnTo>
                    <a:pt x="324249" y="1984467"/>
                  </a:lnTo>
                  <a:lnTo>
                    <a:pt x="324249" y="1984325"/>
                  </a:lnTo>
                  <a:lnTo>
                    <a:pt x="324242" y="1984034"/>
                  </a:lnTo>
                  <a:lnTo>
                    <a:pt x="324223" y="1983892"/>
                  </a:lnTo>
                  <a:lnTo>
                    <a:pt x="324189" y="1983760"/>
                  </a:lnTo>
                  <a:lnTo>
                    <a:pt x="324087" y="1983591"/>
                  </a:lnTo>
                  <a:lnTo>
                    <a:pt x="323932" y="1983436"/>
                  </a:lnTo>
                  <a:lnTo>
                    <a:pt x="323770" y="1983286"/>
                  </a:lnTo>
                  <a:lnTo>
                    <a:pt x="323649" y="1983140"/>
                  </a:lnTo>
                  <a:lnTo>
                    <a:pt x="323607" y="1983003"/>
                  </a:lnTo>
                  <a:lnTo>
                    <a:pt x="323668" y="1982880"/>
                  </a:lnTo>
                  <a:lnTo>
                    <a:pt x="323788" y="1982771"/>
                  </a:lnTo>
                  <a:lnTo>
                    <a:pt x="324091" y="1982543"/>
                  </a:lnTo>
                  <a:lnTo>
                    <a:pt x="324211" y="1982420"/>
                  </a:lnTo>
                  <a:lnTo>
                    <a:pt x="324287" y="1982292"/>
                  </a:lnTo>
                  <a:lnTo>
                    <a:pt x="324351" y="1982165"/>
                  </a:lnTo>
                  <a:lnTo>
                    <a:pt x="324411" y="1982028"/>
                  </a:lnTo>
                  <a:lnTo>
                    <a:pt x="324600" y="1981554"/>
                  </a:lnTo>
                  <a:lnTo>
                    <a:pt x="324744" y="1981148"/>
                  </a:lnTo>
                  <a:lnTo>
                    <a:pt x="324819" y="1980947"/>
                  </a:lnTo>
                  <a:lnTo>
                    <a:pt x="324910" y="1980756"/>
                  </a:lnTo>
                  <a:lnTo>
                    <a:pt x="325027" y="1980564"/>
                  </a:lnTo>
                  <a:lnTo>
                    <a:pt x="325310" y="1980209"/>
                  </a:lnTo>
                  <a:lnTo>
                    <a:pt x="325435" y="1980026"/>
                  </a:lnTo>
                  <a:lnTo>
                    <a:pt x="325522" y="1979835"/>
                  </a:lnTo>
                  <a:lnTo>
                    <a:pt x="325548" y="1979675"/>
                  </a:lnTo>
                  <a:lnTo>
                    <a:pt x="325548" y="1979507"/>
                  </a:lnTo>
                  <a:lnTo>
                    <a:pt x="325537" y="1979338"/>
                  </a:lnTo>
                  <a:lnTo>
                    <a:pt x="325541" y="1979169"/>
                  </a:lnTo>
                  <a:lnTo>
                    <a:pt x="325571" y="1979014"/>
                  </a:lnTo>
                  <a:lnTo>
                    <a:pt x="325631" y="1978891"/>
                  </a:lnTo>
                  <a:lnTo>
                    <a:pt x="325711" y="1978773"/>
                  </a:lnTo>
                  <a:lnTo>
                    <a:pt x="325884" y="1978545"/>
                  </a:lnTo>
                  <a:lnTo>
                    <a:pt x="325956" y="1978426"/>
                  </a:lnTo>
                  <a:lnTo>
                    <a:pt x="326020" y="1978276"/>
                  </a:lnTo>
                  <a:lnTo>
                    <a:pt x="326164" y="1977797"/>
                  </a:lnTo>
                  <a:lnTo>
                    <a:pt x="326228" y="1977647"/>
                  </a:lnTo>
                  <a:lnTo>
                    <a:pt x="326311" y="1977501"/>
                  </a:lnTo>
                  <a:lnTo>
                    <a:pt x="326376" y="1977407"/>
                  </a:lnTo>
                  <a:lnTo>
                    <a:pt x="326598" y="1977091"/>
                  </a:lnTo>
                  <a:lnTo>
                    <a:pt x="326689" y="1976949"/>
                  </a:lnTo>
                  <a:lnTo>
                    <a:pt x="326870" y="1976562"/>
                  </a:lnTo>
                  <a:lnTo>
                    <a:pt x="326919" y="1976466"/>
                  </a:lnTo>
                  <a:lnTo>
                    <a:pt x="327006" y="1976325"/>
                  </a:lnTo>
                  <a:lnTo>
                    <a:pt x="327097" y="1976188"/>
                  </a:lnTo>
                  <a:lnTo>
                    <a:pt x="327199" y="1976056"/>
                  </a:lnTo>
                  <a:lnTo>
                    <a:pt x="327305" y="1975928"/>
                  </a:lnTo>
                  <a:lnTo>
                    <a:pt x="327418" y="1975805"/>
                  </a:lnTo>
                  <a:lnTo>
                    <a:pt x="327448" y="1975641"/>
                  </a:lnTo>
                  <a:lnTo>
                    <a:pt x="327535" y="1975317"/>
                  </a:lnTo>
                  <a:lnTo>
                    <a:pt x="327592" y="1975162"/>
                  </a:lnTo>
                  <a:lnTo>
                    <a:pt x="327656" y="1975007"/>
                  </a:lnTo>
                  <a:lnTo>
                    <a:pt x="327728" y="1974866"/>
                  </a:lnTo>
                  <a:lnTo>
                    <a:pt x="327811" y="1974725"/>
                  </a:lnTo>
                  <a:lnTo>
                    <a:pt x="327897" y="1974588"/>
                  </a:lnTo>
                  <a:lnTo>
                    <a:pt x="328079" y="1974319"/>
                  </a:lnTo>
                  <a:lnTo>
                    <a:pt x="328177" y="1974182"/>
                  </a:lnTo>
                  <a:lnTo>
                    <a:pt x="328400" y="1973927"/>
                  </a:lnTo>
                  <a:lnTo>
                    <a:pt x="328494" y="1973795"/>
                  </a:lnTo>
                  <a:lnTo>
                    <a:pt x="328558" y="1973649"/>
                  </a:lnTo>
                  <a:lnTo>
                    <a:pt x="328585" y="1973507"/>
                  </a:lnTo>
                  <a:lnTo>
                    <a:pt x="328585" y="1973357"/>
                  </a:lnTo>
                  <a:lnTo>
                    <a:pt x="328577" y="1973207"/>
                  </a:lnTo>
                  <a:lnTo>
                    <a:pt x="328573" y="1973056"/>
                  </a:lnTo>
                  <a:lnTo>
                    <a:pt x="328592" y="1972910"/>
                  </a:lnTo>
                  <a:lnTo>
                    <a:pt x="328623" y="1972828"/>
                  </a:lnTo>
                  <a:lnTo>
                    <a:pt x="328736" y="1972587"/>
                  </a:lnTo>
                  <a:lnTo>
                    <a:pt x="328766" y="1972505"/>
                  </a:lnTo>
                  <a:lnTo>
                    <a:pt x="328800" y="1972336"/>
                  </a:lnTo>
                  <a:lnTo>
                    <a:pt x="328815" y="1972167"/>
                  </a:lnTo>
                  <a:lnTo>
                    <a:pt x="328819" y="1971989"/>
                  </a:lnTo>
                  <a:lnTo>
                    <a:pt x="328811" y="1971816"/>
                  </a:lnTo>
                  <a:lnTo>
                    <a:pt x="328800" y="1971643"/>
                  </a:lnTo>
                  <a:lnTo>
                    <a:pt x="328781" y="1971474"/>
                  </a:lnTo>
                  <a:lnTo>
                    <a:pt x="328751" y="1971310"/>
                  </a:lnTo>
                  <a:lnTo>
                    <a:pt x="328679" y="1970982"/>
                  </a:lnTo>
                  <a:lnTo>
                    <a:pt x="328653" y="1970818"/>
                  </a:lnTo>
                  <a:lnTo>
                    <a:pt x="328634" y="1970658"/>
                  </a:lnTo>
                  <a:lnTo>
                    <a:pt x="328619" y="1970499"/>
                  </a:lnTo>
                  <a:lnTo>
                    <a:pt x="328585" y="1970016"/>
                  </a:lnTo>
                  <a:lnTo>
                    <a:pt x="328551" y="1969633"/>
                  </a:lnTo>
                  <a:lnTo>
                    <a:pt x="328536" y="1969377"/>
                  </a:lnTo>
                  <a:lnTo>
                    <a:pt x="328528" y="1969149"/>
                  </a:lnTo>
                  <a:lnTo>
                    <a:pt x="328528" y="1968917"/>
                  </a:lnTo>
                  <a:lnTo>
                    <a:pt x="328517" y="1968493"/>
                  </a:lnTo>
                  <a:lnTo>
                    <a:pt x="328509" y="1968333"/>
                  </a:lnTo>
                  <a:lnTo>
                    <a:pt x="328498" y="1968178"/>
                  </a:lnTo>
                  <a:lnTo>
                    <a:pt x="328479" y="1968023"/>
                  </a:lnTo>
                  <a:lnTo>
                    <a:pt x="328400" y="1967723"/>
                  </a:lnTo>
                  <a:lnTo>
                    <a:pt x="328419" y="1967604"/>
                  </a:lnTo>
                  <a:lnTo>
                    <a:pt x="328475" y="1967508"/>
                  </a:lnTo>
                  <a:lnTo>
                    <a:pt x="328528" y="1967408"/>
                  </a:lnTo>
                  <a:lnTo>
                    <a:pt x="328554" y="1967294"/>
                  </a:lnTo>
                  <a:lnTo>
                    <a:pt x="328562" y="1967171"/>
                  </a:lnTo>
                  <a:lnTo>
                    <a:pt x="328558" y="1967043"/>
                  </a:lnTo>
                  <a:lnTo>
                    <a:pt x="328540" y="1966793"/>
                  </a:lnTo>
                  <a:lnTo>
                    <a:pt x="328540" y="1966660"/>
                  </a:lnTo>
                  <a:lnTo>
                    <a:pt x="328524" y="1966401"/>
                  </a:lnTo>
                  <a:lnTo>
                    <a:pt x="328513" y="1966136"/>
                  </a:lnTo>
                  <a:lnTo>
                    <a:pt x="328505" y="1966027"/>
                  </a:lnTo>
                  <a:lnTo>
                    <a:pt x="328483" y="1965813"/>
                  </a:lnTo>
                  <a:lnTo>
                    <a:pt x="328479" y="1965708"/>
                  </a:lnTo>
                  <a:lnTo>
                    <a:pt x="328490" y="1965498"/>
                  </a:lnTo>
                  <a:lnTo>
                    <a:pt x="328528" y="1965297"/>
                  </a:lnTo>
                  <a:lnTo>
                    <a:pt x="328589" y="1965101"/>
                  </a:lnTo>
                  <a:lnTo>
                    <a:pt x="328653" y="1964974"/>
                  </a:lnTo>
                  <a:lnTo>
                    <a:pt x="328815" y="1964723"/>
                  </a:lnTo>
                  <a:lnTo>
                    <a:pt x="328876" y="1964591"/>
                  </a:lnTo>
                  <a:lnTo>
                    <a:pt x="328910" y="1964495"/>
                  </a:lnTo>
                  <a:lnTo>
                    <a:pt x="328963" y="1964299"/>
                  </a:lnTo>
                  <a:lnTo>
                    <a:pt x="328985" y="1964199"/>
                  </a:lnTo>
                  <a:lnTo>
                    <a:pt x="329132" y="1963720"/>
                  </a:lnTo>
                  <a:lnTo>
                    <a:pt x="329242" y="1963328"/>
                  </a:lnTo>
                  <a:lnTo>
                    <a:pt x="329284" y="1963196"/>
                  </a:lnTo>
                  <a:lnTo>
                    <a:pt x="329317" y="1963064"/>
                  </a:lnTo>
                  <a:lnTo>
                    <a:pt x="329336" y="1962936"/>
                  </a:lnTo>
                  <a:lnTo>
                    <a:pt x="329321" y="1962818"/>
                  </a:lnTo>
                  <a:lnTo>
                    <a:pt x="329253" y="1962695"/>
                  </a:lnTo>
                  <a:lnTo>
                    <a:pt x="329140" y="1962590"/>
                  </a:lnTo>
                  <a:lnTo>
                    <a:pt x="329004" y="1962489"/>
                  </a:lnTo>
                  <a:lnTo>
                    <a:pt x="328713" y="1962312"/>
                  </a:lnTo>
                  <a:lnTo>
                    <a:pt x="328577" y="1962239"/>
                  </a:lnTo>
                  <a:lnTo>
                    <a:pt x="328434" y="1962170"/>
                  </a:lnTo>
                  <a:lnTo>
                    <a:pt x="327996" y="1961992"/>
                  </a:lnTo>
                  <a:lnTo>
                    <a:pt x="327675" y="1961842"/>
                  </a:lnTo>
                  <a:lnTo>
                    <a:pt x="327512" y="1961774"/>
                  </a:lnTo>
                  <a:lnTo>
                    <a:pt x="327346" y="1961710"/>
                  </a:lnTo>
                  <a:lnTo>
                    <a:pt x="327180" y="1961664"/>
                  </a:lnTo>
                  <a:lnTo>
                    <a:pt x="326791" y="1961582"/>
                  </a:lnTo>
                  <a:lnTo>
                    <a:pt x="326591" y="1961559"/>
                  </a:lnTo>
                  <a:lnTo>
                    <a:pt x="326421" y="1961568"/>
                  </a:lnTo>
                  <a:lnTo>
                    <a:pt x="326330" y="1961611"/>
                  </a:lnTo>
                  <a:lnTo>
                    <a:pt x="326304" y="1961623"/>
                  </a:lnTo>
                  <a:lnTo>
                    <a:pt x="326236" y="1961714"/>
                  </a:lnTo>
                  <a:lnTo>
                    <a:pt x="326183" y="1961828"/>
                  </a:lnTo>
                  <a:lnTo>
                    <a:pt x="326145" y="1961951"/>
                  </a:lnTo>
                  <a:lnTo>
                    <a:pt x="326130" y="1962079"/>
                  </a:lnTo>
                  <a:lnTo>
                    <a:pt x="326141" y="1962189"/>
                  </a:lnTo>
                  <a:lnTo>
                    <a:pt x="325575" y="1964076"/>
                  </a:lnTo>
                  <a:lnTo>
                    <a:pt x="325495" y="1964085"/>
                  </a:lnTo>
                  <a:lnTo>
                    <a:pt x="325409" y="1964089"/>
                  </a:lnTo>
                  <a:lnTo>
                    <a:pt x="325288" y="1964080"/>
                  </a:lnTo>
                  <a:lnTo>
                    <a:pt x="325159" y="1964048"/>
                  </a:lnTo>
                  <a:lnTo>
                    <a:pt x="325035" y="1964007"/>
                  </a:lnTo>
                  <a:lnTo>
                    <a:pt x="324797" y="1963898"/>
                  </a:lnTo>
                  <a:lnTo>
                    <a:pt x="324683" y="1963820"/>
                  </a:lnTo>
                  <a:lnTo>
                    <a:pt x="324480" y="1963634"/>
                  </a:lnTo>
                  <a:lnTo>
                    <a:pt x="324378" y="1963547"/>
                  </a:lnTo>
                  <a:lnTo>
                    <a:pt x="324264" y="1963474"/>
                  </a:lnTo>
                  <a:lnTo>
                    <a:pt x="324155" y="1963428"/>
                  </a:lnTo>
                  <a:lnTo>
                    <a:pt x="324041" y="1963401"/>
                  </a:lnTo>
                  <a:lnTo>
                    <a:pt x="323924" y="1963378"/>
                  </a:lnTo>
                  <a:lnTo>
                    <a:pt x="323698" y="1963310"/>
                  </a:lnTo>
                  <a:lnTo>
                    <a:pt x="323486" y="1963201"/>
                  </a:lnTo>
                  <a:lnTo>
                    <a:pt x="323384" y="1963141"/>
                  </a:lnTo>
                  <a:lnTo>
                    <a:pt x="323294" y="1963068"/>
                  </a:lnTo>
                  <a:lnTo>
                    <a:pt x="323218" y="1962991"/>
                  </a:lnTo>
                  <a:lnTo>
                    <a:pt x="323165" y="1962881"/>
                  </a:lnTo>
                  <a:lnTo>
                    <a:pt x="323135" y="1962754"/>
                  </a:lnTo>
                  <a:lnTo>
                    <a:pt x="323112" y="1962626"/>
                  </a:lnTo>
                  <a:lnTo>
                    <a:pt x="323078" y="1962512"/>
                  </a:lnTo>
                  <a:lnTo>
                    <a:pt x="323022" y="1962444"/>
                  </a:lnTo>
                  <a:lnTo>
                    <a:pt x="322946" y="1962471"/>
                  </a:lnTo>
                  <a:lnTo>
                    <a:pt x="322833" y="1962590"/>
                  </a:lnTo>
                  <a:lnTo>
                    <a:pt x="322697" y="1962745"/>
                  </a:lnTo>
                  <a:lnTo>
                    <a:pt x="322568" y="1962799"/>
                  </a:lnTo>
                  <a:lnTo>
                    <a:pt x="322432" y="1962849"/>
                  </a:lnTo>
                  <a:lnTo>
                    <a:pt x="322293" y="1962890"/>
                  </a:lnTo>
                  <a:lnTo>
                    <a:pt x="322153" y="1962922"/>
                  </a:lnTo>
                  <a:lnTo>
                    <a:pt x="322013" y="1962945"/>
                  </a:lnTo>
                  <a:lnTo>
                    <a:pt x="321874" y="1962954"/>
                  </a:lnTo>
                  <a:lnTo>
                    <a:pt x="321726" y="1962950"/>
                  </a:lnTo>
                  <a:lnTo>
                    <a:pt x="321439" y="1962922"/>
                  </a:lnTo>
                  <a:lnTo>
                    <a:pt x="321145" y="1962872"/>
                  </a:lnTo>
                  <a:lnTo>
                    <a:pt x="320994" y="1962840"/>
                  </a:lnTo>
                  <a:lnTo>
                    <a:pt x="320695" y="1962758"/>
                  </a:lnTo>
                  <a:lnTo>
                    <a:pt x="320548" y="1962722"/>
                  </a:lnTo>
                  <a:lnTo>
                    <a:pt x="320216" y="1962626"/>
                  </a:lnTo>
                  <a:lnTo>
                    <a:pt x="320106" y="1962599"/>
                  </a:lnTo>
                  <a:lnTo>
                    <a:pt x="319993" y="1962580"/>
                  </a:lnTo>
                  <a:lnTo>
                    <a:pt x="319876" y="1962576"/>
                  </a:lnTo>
                  <a:lnTo>
                    <a:pt x="319521" y="1962608"/>
                  </a:lnTo>
                  <a:lnTo>
                    <a:pt x="319407" y="1962603"/>
                  </a:lnTo>
                  <a:lnTo>
                    <a:pt x="319241" y="1962553"/>
                  </a:lnTo>
                  <a:lnTo>
                    <a:pt x="319079" y="1962476"/>
                  </a:lnTo>
                  <a:lnTo>
                    <a:pt x="318920" y="1962380"/>
                  </a:lnTo>
                  <a:lnTo>
                    <a:pt x="318762" y="1962293"/>
                  </a:lnTo>
                  <a:lnTo>
                    <a:pt x="318595" y="1962225"/>
                  </a:lnTo>
                  <a:lnTo>
                    <a:pt x="318448" y="1962198"/>
                  </a:lnTo>
                  <a:lnTo>
                    <a:pt x="318293" y="1962179"/>
                  </a:lnTo>
                  <a:lnTo>
                    <a:pt x="318118" y="1962167"/>
                  </a:lnTo>
                  <a:lnTo>
                    <a:pt x="317991" y="1962152"/>
                  </a:lnTo>
                  <a:lnTo>
                    <a:pt x="317848" y="1962116"/>
                  </a:lnTo>
                  <a:lnTo>
                    <a:pt x="317685" y="1962052"/>
                  </a:lnTo>
                  <a:lnTo>
                    <a:pt x="317527" y="1961974"/>
                  </a:lnTo>
                  <a:lnTo>
                    <a:pt x="317376" y="1961883"/>
                  </a:lnTo>
                  <a:lnTo>
                    <a:pt x="317232" y="1961783"/>
                  </a:lnTo>
                  <a:lnTo>
                    <a:pt x="317100" y="1961673"/>
                  </a:lnTo>
                  <a:lnTo>
                    <a:pt x="316941" y="1961596"/>
                  </a:lnTo>
                  <a:lnTo>
                    <a:pt x="316783" y="1961527"/>
                  </a:lnTo>
                  <a:lnTo>
                    <a:pt x="316594" y="1961464"/>
                  </a:lnTo>
                  <a:lnTo>
                    <a:pt x="316401" y="1961409"/>
                  </a:lnTo>
                  <a:lnTo>
                    <a:pt x="316205" y="1961368"/>
                  </a:lnTo>
                  <a:lnTo>
                    <a:pt x="316005" y="1961331"/>
                  </a:lnTo>
                  <a:lnTo>
                    <a:pt x="315808" y="1961304"/>
                  </a:lnTo>
                  <a:lnTo>
                    <a:pt x="315525" y="1961286"/>
                  </a:lnTo>
                  <a:lnTo>
                    <a:pt x="314932" y="1961318"/>
                  </a:lnTo>
                  <a:lnTo>
                    <a:pt x="314660" y="1961304"/>
                  </a:lnTo>
                  <a:lnTo>
                    <a:pt x="314418" y="1961227"/>
                  </a:lnTo>
                  <a:lnTo>
                    <a:pt x="314309" y="1961154"/>
                  </a:lnTo>
                  <a:lnTo>
                    <a:pt x="314199" y="1961067"/>
                  </a:lnTo>
                  <a:lnTo>
                    <a:pt x="314101" y="1960976"/>
                  </a:lnTo>
                  <a:lnTo>
                    <a:pt x="313912" y="1960775"/>
                  </a:lnTo>
                  <a:lnTo>
                    <a:pt x="313822" y="1960657"/>
                  </a:lnTo>
                  <a:lnTo>
                    <a:pt x="313671" y="1960392"/>
                  </a:lnTo>
                  <a:lnTo>
                    <a:pt x="313588" y="1960274"/>
                  </a:lnTo>
                  <a:lnTo>
                    <a:pt x="313486" y="1960174"/>
                  </a:lnTo>
                  <a:lnTo>
                    <a:pt x="313365" y="1960096"/>
                  </a:lnTo>
                  <a:lnTo>
                    <a:pt x="313229" y="1960028"/>
                  </a:lnTo>
                  <a:lnTo>
                    <a:pt x="313089" y="1959978"/>
                  </a:lnTo>
                  <a:lnTo>
                    <a:pt x="313057" y="1959971"/>
                  </a:lnTo>
                  <a:lnTo>
                    <a:pt x="312949" y="1959950"/>
                  </a:lnTo>
                  <a:lnTo>
                    <a:pt x="312821" y="1959955"/>
                  </a:lnTo>
                  <a:lnTo>
                    <a:pt x="312719" y="1959987"/>
                  </a:lnTo>
                  <a:lnTo>
                    <a:pt x="312617" y="1960041"/>
                  </a:lnTo>
                  <a:lnTo>
                    <a:pt x="312519" y="1960110"/>
                  </a:lnTo>
                  <a:lnTo>
                    <a:pt x="312436" y="1960192"/>
                  </a:lnTo>
                  <a:lnTo>
                    <a:pt x="312371" y="1960278"/>
                  </a:lnTo>
                  <a:lnTo>
                    <a:pt x="312311" y="1960429"/>
                  </a:lnTo>
                  <a:lnTo>
                    <a:pt x="312262" y="1960588"/>
                  </a:lnTo>
                  <a:lnTo>
                    <a:pt x="312217" y="1960775"/>
                  </a:lnTo>
                  <a:lnTo>
                    <a:pt x="312198" y="1960885"/>
                  </a:lnTo>
                  <a:lnTo>
                    <a:pt x="312183" y="1960994"/>
                  </a:lnTo>
                  <a:lnTo>
                    <a:pt x="312175" y="1961104"/>
                  </a:lnTo>
                  <a:lnTo>
                    <a:pt x="312179" y="1961208"/>
                  </a:lnTo>
                  <a:lnTo>
                    <a:pt x="312201" y="1961327"/>
                  </a:lnTo>
                  <a:lnTo>
                    <a:pt x="312235" y="1961441"/>
                  </a:lnTo>
                  <a:lnTo>
                    <a:pt x="312277" y="1961559"/>
                  </a:lnTo>
                  <a:lnTo>
                    <a:pt x="312375" y="1961783"/>
                  </a:lnTo>
                  <a:lnTo>
                    <a:pt x="312428" y="1961897"/>
                  </a:lnTo>
                  <a:lnTo>
                    <a:pt x="312885" y="1962704"/>
                  </a:lnTo>
                  <a:lnTo>
                    <a:pt x="313025" y="1962959"/>
                  </a:lnTo>
                  <a:lnTo>
                    <a:pt x="313172" y="1963283"/>
                  </a:lnTo>
                  <a:lnTo>
                    <a:pt x="313229" y="1963387"/>
                  </a:lnTo>
                  <a:lnTo>
                    <a:pt x="313297" y="1963479"/>
                  </a:lnTo>
                  <a:lnTo>
                    <a:pt x="313376" y="1963556"/>
                  </a:lnTo>
                  <a:lnTo>
                    <a:pt x="313463" y="1963620"/>
                  </a:lnTo>
                  <a:lnTo>
                    <a:pt x="313655" y="1963743"/>
                  </a:lnTo>
                  <a:lnTo>
                    <a:pt x="313754" y="1963798"/>
                  </a:lnTo>
                  <a:lnTo>
                    <a:pt x="313897" y="1963861"/>
                  </a:lnTo>
                  <a:lnTo>
                    <a:pt x="314211" y="1963966"/>
                  </a:lnTo>
                  <a:lnTo>
                    <a:pt x="314347" y="1964030"/>
                  </a:lnTo>
                  <a:lnTo>
                    <a:pt x="314445" y="1964121"/>
                  </a:lnTo>
                  <a:lnTo>
                    <a:pt x="314490" y="1964213"/>
                  </a:lnTo>
                  <a:lnTo>
                    <a:pt x="314517" y="1964322"/>
                  </a:lnTo>
                  <a:lnTo>
                    <a:pt x="314562" y="1964664"/>
                  </a:lnTo>
                  <a:lnTo>
                    <a:pt x="314588" y="1964823"/>
                  </a:lnTo>
                  <a:lnTo>
                    <a:pt x="314626" y="1965142"/>
                  </a:lnTo>
                  <a:lnTo>
                    <a:pt x="314656" y="1965293"/>
                  </a:lnTo>
                  <a:lnTo>
                    <a:pt x="314702" y="1965443"/>
                  </a:lnTo>
                  <a:lnTo>
                    <a:pt x="314766" y="1965585"/>
                  </a:lnTo>
                  <a:lnTo>
                    <a:pt x="314841" y="1965721"/>
                  </a:lnTo>
                  <a:lnTo>
                    <a:pt x="314928" y="1965858"/>
                  </a:lnTo>
                  <a:lnTo>
                    <a:pt x="315026" y="1965981"/>
                  </a:lnTo>
                  <a:lnTo>
                    <a:pt x="315128" y="1966095"/>
                  </a:lnTo>
                  <a:lnTo>
                    <a:pt x="315219" y="1966182"/>
                  </a:lnTo>
                  <a:lnTo>
                    <a:pt x="315317" y="1966264"/>
                  </a:lnTo>
                  <a:lnTo>
                    <a:pt x="315419" y="1966337"/>
                  </a:lnTo>
                  <a:lnTo>
                    <a:pt x="315638" y="1966469"/>
                  </a:lnTo>
                  <a:lnTo>
                    <a:pt x="315850" y="1966546"/>
                  </a:lnTo>
                  <a:lnTo>
                    <a:pt x="316015" y="1966585"/>
                  </a:lnTo>
                  <a:lnTo>
                    <a:pt x="316103" y="1966606"/>
                  </a:lnTo>
                  <a:lnTo>
                    <a:pt x="316352" y="1966651"/>
                  </a:lnTo>
                  <a:lnTo>
                    <a:pt x="316537" y="1966692"/>
                  </a:lnTo>
                  <a:lnTo>
                    <a:pt x="316605" y="1966811"/>
                  </a:lnTo>
                  <a:lnTo>
                    <a:pt x="316560" y="1966948"/>
                  </a:lnTo>
                  <a:lnTo>
                    <a:pt x="316503" y="1967080"/>
                  </a:lnTo>
                  <a:lnTo>
                    <a:pt x="316439" y="1967171"/>
                  </a:lnTo>
                  <a:lnTo>
                    <a:pt x="316360" y="1967253"/>
                  </a:lnTo>
                  <a:lnTo>
                    <a:pt x="316273" y="1967335"/>
                  </a:lnTo>
                  <a:lnTo>
                    <a:pt x="316201" y="1967422"/>
                  </a:lnTo>
                  <a:lnTo>
                    <a:pt x="316159" y="1967513"/>
                  </a:lnTo>
                  <a:lnTo>
                    <a:pt x="316167" y="1967654"/>
                  </a:lnTo>
                  <a:lnTo>
                    <a:pt x="316246" y="1967809"/>
                  </a:lnTo>
                  <a:lnTo>
                    <a:pt x="316473" y="1968146"/>
                  </a:lnTo>
                  <a:lnTo>
                    <a:pt x="316556" y="1968320"/>
                  </a:lnTo>
                  <a:lnTo>
                    <a:pt x="316601" y="1968475"/>
                  </a:lnTo>
                  <a:lnTo>
                    <a:pt x="316635" y="1968639"/>
                  </a:lnTo>
                  <a:lnTo>
                    <a:pt x="316662" y="1968798"/>
                  </a:lnTo>
                  <a:lnTo>
                    <a:pt x="316722" y="1969122"/>
                  </a:lnTo>
                  <a:lnTo>
                    <a:pt x="316862" y="1969706"/>
                  </a:lnTo>
                  <a:lnTo>
                    <a:pt x="316888" y="1969852"/>
                  </a:lnTo>
                  <a:lnTo>
                    <a:pt x="316900" y="1970043"/>
                  </a:lnTo>
                  <a:lnTo>
                    <a:pt x="316896" y="1970239"/>
                  </a:lnTo>
                  <a:lnTo>
                    <a:pt x="316888" y="1970430"/>
                  </a:lnTo>
                  <a:lnTo>
                    <a:pt x="316892" y="1970622"/>
                  </a:lnTo>
                  <a:lnTo>
                    <a:pt x="316922" y="1970809"/>
                  </a:lnTo>
                  <a:lnTo>
                    <a:pt x="316960" y="1970909"/>
                  </a:lnTo>
                  <a:lnTo>
                    <a:pt x="317062" y="1971105"/>
                  </a:lnTo>
                  <a:lnTo>
                    <a:pt x="317104" y="1971205"/>
                  </a:lnTo>
                  <a:lnTo>
                    <a:pt x="317119" y="1971301"/>
                  </a:lnTo>
                  <a:lnTo>
                    <a:pt x="317104" y="1971420"/>
                  </a:lnTo>
                  <a:lnTo>
                    <a:pt x="317058" y="1971547"/>
                  </a:lnTo>
                  <a:lnTo>
                    <a:pt x="316994" y="1971666"/>
                  </a:lnTo>
                  <a:lnTo>
                    <a:pt x="316915" y="1971775"/>
                  </a:lnTo>
                  <a:lnTo>
                    <a:pt x="316828" y="1971866"/>
                  </a:lnTo>
                  <a:lnTo>
                    <a:pt x="316733" y="1971926"/>
                  </a:lnTo>
                  <a:lnTo>
                    <a:pt x="316628" y="1971967"/>
                  </a:lnTo>
                  <a:lnTo>
                    <a:pt x="316393" y="1972026"/>
                  </a:lnTo>
                  <a:lnTo>
                    <a:pt x="316280" y="1972062"/>
                  </a:lnTo>
                  <a:lnTo>
                    <a:pt x="316129" y="1972126"/>
                  </a:lnTo>
                  <a:lnTo>
                    <a:pt x="315827" y="1972263"/>
                  </a:lnTo>
                  <a:lnTo>
                    <a:pt x="315529" y="1972409"/>
                  </a:lnTo>
                  <a:lnTo>
                    <a:pt x="315302" y="1972527"/>
                  </a:lnTo>
                  <a:lnTo>
                    <a:pt x="314966" y="1972714"/>
                  </a:lnTo>
                  <a:lnTo>
                    <a:pt x="314826" y="1972737"/>
                  </a:lnTo>
                  <a:lnTo>
                    <a:pt x="314687" y="1972755"/>
                  </a:lnTo>
                  <a:lnTo>
                    <a:pt x="314403" y="1972783"/>
                  </a:lnTo>
                  <a:lnTo>
                    <a:pt x="314143" y="1972792"/>
                  </a:lnTo>
                  <a:lnTo>
                    <a:pt x="313788" y="1972778"/>
                  </a:lnTo>
                  <a:lnTo>
                    <a:pt x="313667" y="1972778"/>
                  </a:lnTo>
                  <a:lnTo>
                    <a:pt x="313402" y="1972783"/>
                  </a:lnTo>
                  <a:lnTo>
                    <a:pt x="313267" y="1972792"/>
                  </a:lnTo>
                  <a:lnTo>
                    <a:pt x="313138" y="1972806"/>
                  </a:lnTo>
                  <a:lnTo>
                    <a:pt x="313006" y="1972828"/>
                  </a:lnTo>
                  <a:lnTo>
                    <a:pt x="312893" y="1972865"/>
                  </a:lnTo>
                  <a:lnTo>
                    <a:pt x="312553" y="1973006"/>
                  </a:lnTo>
                  <a:lnTo>
                    <a:pt x="312439" y="1973038"/>
                  </a:lnTo>
                  <a:lnTo>
                    <a:pt x="312281" y="1973061"/>
                  </a:lnTo>
                  <a:lnTo>
                    <a:pt x="312115" y="1973061"/>
                  </a:lnTo>
                  <a:lnTo>
                    <a:pt x="311952" y="1973052"/>
                  </a:lnTo>
                  <a:lnTo>
                    <a:pt x="311786" y="1973047"/>
                  </a:lnTo>
                  <a:lnTo>
                    <a:pt x="311624" y="1973056"/>
                  </a:lnTo>
                  <a:lnTo>
                    <a:pt x="311476" y="1973084"/>
                  </a:lnTo>
                  <a:lnTo>
                    <a:pt x="311333" y="1973129"/>
                  </a:lnTo>
                  <a:lnTo>
                    <a:pt x="311046" y="1973211"/>
                  </a:lnTo>
                  <a:lnTo>
                    <a:pt x="310899" y="1973234"/>
                  </a:lnTo>
                  <a:lnTo>
                    <a:pt x="310766" y="1973234"/>
                  </a:lnTo>
                  <a:lnTo>
                    <a:pt x="310634" y="1973225"/>
                  </a:lnTo>
                  <a:lnTo>
                    <a:pt x="310502" y="1973207"/>
                  </a:lnTo>
                  <a:lnTo>
                    <a:pt x="310370" y="1973193"/>
                  </a:lnTo>
                  <a:lnTo>
                    <a:pt x="310105" y="1973184"/>
                  </a:lnTo>
                  <a:lnTo>
                    <a:pt x="309966" y="1973175"/>
                  </a:lnTo>
                  <a:lnTo>
                    <a:pt x="309830" y="1973175"/>
                  </a:lnTo>
                  <a:lnTo>
                    <a:pt x="309705" y="1973193"/>
                  </a:lnTo>
                  <a:lnTo>
                    <a:pt x="309611" y="1973239"/>
                  </a:lnTo>
                  <a:lnTo>
                    <a:pt x="309546" y="1973330"/>
                  </a:lnTo>
                  <a:lnTo>
                    <a:pt x="309512" y="1973457"/>
                  </a:lnTo>
                  <a:lnTo>
                    <a:pt x="309494" y="1973603"/>
                  </a:lnTo>
                  <a:lnTo>
                    <a:pt x="309486" y="1973754"/>
                  </a:lnTo>
                  <a:lnTo>
                    <a:pt x="309463" y="1974023"/>
                  </a:lnTo>
                  <a:lnTo>
                    <a:pt x="309460" y="1974150"/>
                  </a:lnTo>
                  <a:lnTo>
                    <a:pt x="309460" y="1974278"/>
                  </a:lnTo>
                  <a:lnTo>
                    <a:pt x="309463" y="1974401"/>
                  </a:lnTo>
                  <a:lnTo>
                    <a:pt x="309460" y="1974529"/>
                  </a:lnTo>
                  <a:lnTo>
                    <a:pt x="309460" y="1974811"/>
                  </a:lnTo>
                  <a:lnTo>
                    <a:pt x="309452" y="1975003"/>
                  </a:lnTo>
                  <a:lnTo>
                    <a:pt x="309441" y="1975135"/>
                  </a:lnTo>
                  <a:lnTo>
                    <a:pt x="309399" y="1975399"/>
                  </a:lnTo>
                  <a:lnTo>
                    <a:pt x="309384" y="1975532"/>
                  </a:lnTo>
                  <a:lnTo>
                    <a:pt x="309380" y="1975664"/>
                  </a:lnTo>
                  <a:lnTo>
                    <a:pt x="309395" y="1975855"/>
                  </a:lnTo>
                  <a:lnTo>
                    <a:pt x="309433" y="1976047"/>
                  </a:lnTo>
                  <a:lnTo>
                    <a:pt x="309482" y="1976238"/>
                  </a:lnTo>
                  <a:lnTo>
                    <a:pt x="309543" y="1976430"/>
                  </a:lnTo>
                  <a:lnTo>
                    <a:pt x="309611" y="1976612"/>
                  </a:lnTo>
                  <a:lnTo>
                    <a:pt x="309679" y="1976753"/>
                  </a:lnTo>
                  <a:lnTo>
                    <a:pt x="309754" y="1976895"/>
                  </a:lnTo>
                  <a:lnTo>
                    <a:pt x="309913" y="1977168"/>
                  </a:lnTo>
                  <a:lnTo>
                    <a:pt x="309977" y="1977309"/>
                  </a:lnTo>
                  <a:lnTo>
                    <a:pt x="310026" y="1977464"/>
                  </a:lnTo>
                  <a:lnTo>
                    <a:pt x="310136" y="1977948"/>
                  </a:lnTo>
                  <a:lnTo>
                    <a:pt x="310181" y="1978103"/>
                  </a:lnTo>
                  <a:lnTo>
                    <a:pt x="310271" y="1978303"/>
                  </a:lnTo>
                  <a:lnTo>
                    <a:pt x="310506" y="1978695"/>
                  </a:lnTo>
                  <a:lnTo>
                    <a:pt x="310596" y="1978891"/>
                  </a:lnTo>
                  <a:lnTo>
                    <a:pt x="310634" y="1979087"/>
                  </a:lnTo>
                  <a:lnTo>
                    <a:pt x="310623" y="1979183"/>
                  </a:lnTo>
                  <a:lnTo>
                    <a:pt x="310570" y="1979379"/>
                  </a:lnTo>
                  <a:lnTo>
                    <a:pt x="310555" y="1979475"/>
                  </a:lnTo>
                  <a:lnTo>
                    <a:pt x="310562" y="1979562"/>
                  </a:lnTo>
                  <a:lnTo>
                    <a:pt x="310668" y="1979584"/>
                  </a:lnTo>
                  <a:lnTo>
                    <a:pt x="311167" y="1979530"/>
                  </a:lnTo>
                  <a:lnTo>
                    <a:pt x="311416" y="1979520"/>
                  </a:lnTo>
                  <a:lnTo>
                    <a:pt x="311567" y="1979580"/>
                  </a:lnTo>
                  <a:lnTo>
                    <a:pt x="311631" y="1979712"/>
                  </a:lnTo>
                  <a:lnTo>
                    <a:pt x="311665" y="1979885"/>
                  </a:lnTo>
                  <a:lnTo>
                    <a:pt x="311669" y="1980077"/>
                  </a:lnTo>
                  <a:lnTo>
                    <a:pt x="311642" y="1980245"/>
                  </a:lnTo>
                  <a:lnTo>
                    <a:pt x="311582" y="1980364"/>
                  </a:lnTo>
                  <a:lnTo>
                    <a:pt x="311480" y="1980414"/>
                  </a:lnTo>
                  <a:lnTo>
                    <a:pt x="311340" y="1980428"/>
                  </a:lnTo>
                  <a:lnTo>
                    <a:pt x="311186" y="1980423"/>
                  </a:lnTo>
                  <a:lnTo>
                    <a:pt x="311038" y="1980432"/>
                  </a:lnTo>
                  <a:lnTo>
                    <a:pt x="310921" y="1980482"/>
                  </a:lnTo>
                  <a:lnTo>
                    <a:pt x="310838" y="1980624"/>
                  </a:lnTo>
                  <a:lnTo>
                    <a:pt x="310793" y="1980856"/>
                  </a:lnTo>
                  <a:lnTo>
                    <a:pt x="310785" y="1981116"/>
                  </a:lnTo>
                  <a:lnTo>
                    <a:pt x="310823" y="1981358"/>
                  </a:lnTo>
                  <a:lnTo>
                    <a:pt x="310902" y="1981517"/>
                  </a:lnTo>
                  <a:lnTo>
                    <a:pt x="311001" y="1981581"/>
                  </a:lnTo>
                  <a:lnTo>
                    <a:pt x="311129" y="1981617"/>
                  </a:lnTo>
                  <a:lnTo>
                    <a:pt x="311265" y="1981649"/>
                  </a:lnTo>
                  <a:lnTo>
                    <a:pt x="311382" y="1981686"/>
                  </a:lnTo>
                  <a:lnTo>
                    <a:pt x="311465" y="1981750"/>
                  </a:lnTo>
                  <a:lnTo>
                    <a:pt x="311495" y="1981859"/>
                  </a:lnTo>
                  <a:lnTo>
                    <a:pt x="311488" y="1981991"/>
                  </a:lnTo>
                  <a:lnTo>
                    <a:pt x="311457" y="1982142"/>
                  </a:lnTo>
                  <a:lnTo>
                    <a:pt x="311416" y="1982297"/>
                  </a:lnTo>
                  <a:lnTo>
                    <a:pt x="311389" y="1982443"/>
                  </a:lnTo>
                  <a:lnTo>
                    <a:pt x="311363" y="1982730"/>
                  </a:lnTo>
                  <a:lnTo>
                    <a:pt x="311348" y="1983022"/>
                  </a:lnTo>
                  <a:lnTo>
                    <a:pt x="311325" y="1983309"/>
                  </a:lnTo>
                  <a:lnTo>
                    <a:pt x="311284" y="1983587"/>
                  </a:lnTo>
                  <a:lnTo>
                    <a:pt x="311208" y="1983856"/>
                  </a:lnTo>
                  <a:lnTo>
                    <a:pt x="311125" y="1984047"/>
                  </a:lnTo>
                  <a:lnTo>
                    <a:pt x="311027" y="1984230"/>
                  </a:lnTo>
                  <a:lnTo>
                    <a:pt x="310917" y="1984412"/>
                  </a:lnTo>
                  <a:lnTo>
                    <a:pt x="310687" y="1984763"/>
                  </a:lnTo>
                  <a:lnTo>
                    <a:pt x="310547" y="1984959"/>
                  </a:lnTo>
                  <a:lnTo>
                    <a:pt x="310400" y="1985151"/>
                  </a:lnTo>
                  <a:lnTo>
                    <a:pt x="309947" y="1985725"/>
                  </a:lnTo>
                  <a:lnTo>
                    <a:pt x="309388" y="1986500"/>
                  </a:lnTo>
                  <a:lnTo>
                    <a:pt x="309297" y="1986614"/>
                  </a:lnTo>
                  <a:lnTo>
                    <a:pt x="309214" y="1986742"/>
                  </a:lnTo>
                  <a:lnTo>
                    <a:pt x="309135" y="1986869"/>
                  </a:lnTo>
                  <a:lnTo>
                    <a:pt x="309067" y="1987001"/>
                  </a:lnTo>
                  <a:lnTo>
                    <a:pt x="309006" y="1987138"/>
                  </a:lnTo>
                  <a:lnTo>
                    <a:pt x="308957" y="1987289"/>
                  </a:lnTo>
                  <a:lnTo>
                    <a:pt x="308932" y="1987407"/>
                  </a:lnTo>
                  <a:lnTo>
                    <a:pt x="308897" y="1987608"/>
                  </a:lnTo>
                  <a:lnTo>
                    <a:pt x="308874" y="1987767"/>
                  </a:lnTo>
                  <a:lnTo>
                    <a:pt x="308844" y="1987927"/>
                  </a:lnTo>
                  <a:lnTo>
                    <a:pt x="308772" y="1988264"/>
                  </a:lnTo>
                  <a:lnTo>
                    <a:pt x="308602" y="1988989"/>
                  </a:lnTo>
                  <a:lnTo>
                    <a:pt x="308489" y="1989431"/>
                  </a:lnTo>
                  <a:lnTo>
                    <a:pt x="308387" y="1989878"/>
                  </a:lnTo>
                  <a:lnTo>
                    <a:pt x="308349" y="1990111"/>
                  </a:lnTo>
                  <a:lnTo>
                    <a:pt x="308315" y="1990343"/>
                  </a:lnTo>
                  <a:lnTo>
                    <a:pt x="308259" y="1990808"/>
                  </a:lnTo>
                  <a:lnTo>
                    <a:pt x="308221" y="1991041"/>
                  </a:lnTo>
                  <a:lnTo>
                    <a:pt x="308134" y="1991533"/>
                  </a:lnTo>
                  <a:lnTo>
                    <a:pt x="308100" y="1991697"/>
                  </a:lnTo>
                  <a:lnTo>
                    <a:pt x="308058" y="1991857"/>
                  </a:lnTo>
                  <a:lnTo>
                    <a:pt x="307983" y="1992066"/>
                  </a:lnTo>
                  <a:lnTo>
                    <a:pt x="307896" y="1992267"/>
                  </a:lnTo>
                  <a:lnTo>
                    <a:pt x="307802" y="1992468"/>
                  </a:lnTo>
                  <a:lnTo>
                    <a:pt x="307700" y="1992668"/>
                  </a:lnTo>
                  <a:lnTo>
                    <a:pt x="307594" y="1992864"/>
                  </a:lnTo>
                  <a:lnTo>
                    <a:pt x="307481" y="1993060"/>
                  </a:lnTo>
                  <a:lnTo>
                    <a:pt x="307364" y="1993247"/>
                  </a:lnTo>
                  <a:lnTo>
                    <a:pt x="307239" y="1993434"/>
                  </a:lnTo>
                  <a:lnTo>
                    <a:pt x="307118" y="1993625"/>
                  </a:lnTo>
                  <a:lnTo>
                    <a:pt x="307008" y="1993821"/>
                  </a:lnTo>
                  <a:lnTo>
                    <a:pt x="306899" y="1994059"/>
                  </a:lnTo>
                  <a:lnTo>
                    <a:pt x="306721" y="1994560"/>
                  </a:lnTo>
                  <a:lnTo>
                    <a:pt x="306620" y="1994802"/>
                  </a:lnTo>
                  <a:lnTo>
                    <a:pt x="306491" y="1995025"/>
                  </a:lnTo>
                  <a:lnTo>
                    <a:pt x="306351" y="1995185"/>
                  </a:lnTo>
                  <a:lnTo>
                    <a:pt x="306000" y="1995472"/>
                  </a:lnTo>
                  <a:lnTo>
                    <a:pt x="305868" y="1995613"/>
                  </a:lnTo>
                  <a:lnTo>
                    <a:pt x="305811" y="1995759"/>
                  </a:lnTo>
                  <a:lnTo>
                    <a:pt x="305830" y="1995850"/>
                  </a:lnTo>
                  <a:lnTo>
                    <a:pt x="305872" y="1995946"/>
                  </a:lnTo>
                  <a:lnTo>
                    <a:pt x="305921" y="1996042"/>
                  </a:lnTo>
                  <a:lnTo>
                    <a:pt x="305962" y="1996137"/>
                  </a:lnTo>
                  <a:lnTo>
                    <a:pt x="305977" y="1996233"/>
                  </a:lnTo>
                  <a:lnTo>
                    <a:pt x="305947" y="1996352"/>
                  </a:lnTo>
                  <a:lnTo>
                    <a:pt x="305872" y="1996470"/>
                  </a:lnTo>
                  <a:lnTo>
                    <a:pt x="305777" y="1996589"/>
                  </a:lnTo>
                  <a:lnTo>
                    <a:pt x="305668" y="1996707"/>
                  </a:lnTo>
                  <a:lnTo>
                    <a:pt x="305483" y="1996922"/>
                  </a:lnTo>
                  <a:lnTo>
                    <a:pt x="305207" y="1997209"/>
                  </a:lnTo>
                  <a:lnTo>
                    <a:pt x="305116" y="1997309"/>
                  </a:lnTo>
                  <a:lnTo>
                    <a:pt x="304999" y="1997455"/>
                  </a:lnTo>
                  <a:lnTo>
                    <a:pt x="304659" y="1997920"/>
                  </a:lnTo>
                  <a:lnTo>
                    <a:pt x="304535" y="1998066"/>
                  </a:lnTo>
                  <a:lnTo>
                    <a:pt x="304421" y="1998189"/>
                  </a:lnTo>
                  <a:lnTo>
                    <a:pt x="304187" y="1998431"/>
                  </a:lnTo>
                  <a:lnTo>
                    <a:pt x="304063" y="1998545"/>
                  </a:lnTo>
                  <a:lnTo>
                    <a:pt x="303934" y="1998649"/>
                  </a:lnTo>
                  <a:lnTo>
                    <a:pt x="303749" y="1998782"/>
                  </a:lnTo>
                  <a:lnTo>
                    <a:pt x="303553" y="1998900"/>
                  </a:lnTo>
                  <a:lnTo>
                    <a:pt x="303353" y="1999014"/>
                  </a:lnTo>
                  <a:lnTo>
                    <a:pt x="303145" y="1999110"/>
                  </a:lnTo>
                  <a:lnTo>
                    <a:pt x="302933" y="1999201"/>
                  </a:lnTo>
                  <a:lnTo>
                    <a:pt x="302752" y="1999269"/>
                  </a:lnTo>
                  <a:lnTo>
                    <a:pt x="302382" y="1999383"/>
                  </a:lnTo>
                  <a:lnTo>
                    <a:pt x="302001" y="1999461"/>
                  </a:lnTo>
                  <a:lnTo>
                    <a:pt x="301600" y="1999484"/>
                  </a:lnTo>
                  <a:lnTo>
                    <a:pt x="301400" y="1999506"/>
                  </a:lnTo>
                  <a:lnTo>
                    <a:pt x="301007" y="1999570"/>
                  </a:lnTo>
                  <a:lnTo>
                    <a:pt x="300800" y="1999625"/>
                  </a:lnTo>
                  <a:lnTo>
                    <a:pt x="300701" y="1999657"/>
                  </a:lnTo>
                  <a:lnTo>
                    <a:pt x="300599" y="1999680"/>
                  </a:lnTo>
                  <a:lnTo>
                    <a:pt x="300494" y="1999698"/>
                  </a:lnTo>
                  <a:lnTo>
                    <a:pt x="300346" y="1999698"/>
                  </a:lnTo>
                  <a:lnTo>
                    <a:pt x="300199" y="1999675"/>
                  </a:lnTo>
                  <a:lnTo>
                    <a:pt x="299897" y="1999616"/>
                  </a:lnTo>
                  <a:lnTo>
                    <a:pt x="299746" y="1999602"/>
                  </a:lnTo>
                  <a:lnTo>
                    <a:pt x="299580" y="1999611"/>
                  </a:lnTo>
                  <a:lnTo>
                    <a:pt x="299081" y="1999684"/>
                  </a:lnTo>
                  <a:lnTo>
                    <a:pt x="298915" y="1999693"/>
                  </a:lnTo>
                  <a:lnTo>
                    <a:pt x="298730" y="1999689"/>
                  </a:lnTo>
                  <a:lnTo>
                    <a:pt x="298541" y="1999671"/>
                  </a:lnTo>
                  <a:lnTo>
                    <a:pt x="298352" y="1999643"/>
                  </a:lnTo>
                  <a:lnTo>
                    <a:pt x="297982" y="1999570"/>
                  </a:lnTo>
                  <a:lnTo>
                    <a:pt x="297797" y="1999520"/>
                  </a:lnTo>
                  <a:lnTo>
                    <a:pt x="297438" y="1999397"/>
                  </a:lnTo>
                  <a:lnTo>
                    <a:pt x="297076" y="1999283"/>
                  </a:lnTo>
                  <a:lnTo>
                    <a:pt x="296834" y="1999233"/>
                  </a:lnTo>
                  <a:lnTo>
                    <a:pt x="296090" y="1999128"/>
                  </a:lnTo>
                  <a:lnTo>
                    <a:pt x="295848" y="1999073"/>
                  </a:lnTo>
                  <a:lnTo>
                    <a:pt x="295456" y="1998973"/>
                  </a:lnTo>
                  <a:lnTo>
                    <a:pt x="295263" y="1998914"/>
                  </a:lnTo>
                  <a:lnTo>
                    <a:pt x="295078" y="1998836"/>
                  </a:lnTo>
                  <a:lnTo>
                    <a:pt x="294919" y="1998736"/>
                  </a:lnTo>
                  <a:lnTo>
                    <a:pt x="294837" y="1998660"/>
                  </a:lnTo>
                  <a:lnTo>
                    <a:pt x="294806" y="1998631"/>
                  </a:lnTo>
                  <a:lnTo>
                    <a:pt x="294704" y="1998513"/>
                  </a:lnTo>
                  <a:lnTo>
                    <a:pt x="294610" y="1998380"/>
                  </a:lnTo>
                  <a:lnTo>
                    <a:pt x="294447" y="1998107"/>
                  </a:lnTo>
                  <a:lnTo>
                    <a:pt x="294379" y="1997956"/>
                  </a:lnTo>
                  <a:lnTo>
                    <a:pt x="294323" y="1997797"/>
                  </a:lnTo>
                  <a:lnTo>
                    <a:pt x="294273" y="1997633"/>
                  </a:lnTo>
                  <a:lnTo>
                    <a:pt x="294194" y="1997295"/>
                  </a:lnTo>
                  <a:lnTo>
                    <a:pt x="294175" y="1997172"/>
                  </a:lnTo>
                  <a:lnTo>
                    <a:pt x="294130" y="1996798"/>
                  </a:lnTo>
                  <a:lnTo>
                    <a:pt x="294100" y="1996675"/>
                  </a:lnTo>
                  <a:lnTo>
                    <a:pt x="294032" y="1996507"/>
                  </a:lnTo>
                  <a:lnTo>
                    <a:pt x="293941" y="1996347"/>
                  </a:lnTo>
                  <a:lnTo>
                    <a:pt x="293745" y="1996028"/>
                  </a:lnTo>
                  <a:lnTo>
                    <a:pt x="293662" y="1995864"/>
                  </a:lnTo>
                  <a:lnTo>
                    <a:pt x="293609" y="1995736"/>
                  </a:lnTo>
                  <a:lnTo>
                    <a:pt x="293518" y="1995476"/>
                  </a:lnTo>
                  <a:lnTo>
                    <a:pt x="293477" y="1995344"/>
                  </a:lnTo>
                  <a:lnTo>
                    <a:pt x="293359" y="1995011"/>
                  </a:lnTo>
                  <a:lnTo>
                    <a:pt x="293224" y="1994601"/>
                  </a:lnTo>
                  <a:lnTo>
                    <a:pt x="293159" y="1994396"/>
                  </a:lnTo>
                  <a:lnTo>
                    <a:pt x="293054" y="1993995"/>
                  </a:lnTo>
                  <a:lnTo>
                    <a:pt x="292880" y="1993215"/>
                  </a:lnTo>
                  <a:lnTo>
                    <a:pt x="292838" y="1993069"/>
                  </a:lnTo>
                  <a:lnTo>
                    <a:pt x="292763" y="1992777"/>
                  </a:lnTo>
                  <a:lnTo>
                    <a:pt x="292717" y="1992632"/>
                  </a:lnTo>
                  <a:lnTo>
                    <a:pt x="292680" y="1992486"/>
                  </a:lnTo>
                  <a:lnTo>
                    <a:pt x="292495" y="1991884"/>
                  </a:lnTo>
                  <a:lnTo>
                    <a:pt x="292389" y="1991506"/>
                  </a:lnTo>
                  <a:lnTo>
                    <a:pt x="292226" y="1990826"/>
                  </a:lnTo>
                  <a:lnTo>
                    <a:pt x="292136" y="1990402"/>
                  </a:lnTo>
                  <a:lnTo>
                    <a:pt x="292022" y="1989819"/>
                  </a:lnTo>
                  <a:lnTo>
                    <a:pt x="291909" y="1989299"/>
                  </a:lnTo>
                  <a:lnTo>
                    <a:pt x="291856" y="1989085"/>
                  </a:lnTo>
                  <a:lnTo>
                    <a:pt x="291713" y="1988611"/>
                  </a:lnTo>
                  <a:lnTo>
                    <a:pt x="291679" y="1988492"/>
                  </a:lnTo>
                  <a:lnTo>
                    <a:pt x="291656" y="1988360"/>
                  </a:lnTo>
                  <a:lnTo>
                    <a:pt x="291622" y="1988096"/>
                  </a:lnTo>
                  <a:lnTo>
                    <a:pt x="291596" y="1987968"/>
                  </a:lnTo>
                  <a:lnTo>
                    <a:pt x="291558" y="1987845"/>
                  </a:lnTo>
                  <a:lnTo>
                    <a:pt x="291490" y="1987713"/>
                  </a:lnTo>
                  <a:lnTo>
                    <a:pt x="291403" y="1987585"/>
                  </a:lnTo>
                  <a:lnTo>
                    <a:pt x="291207" y="1987343"/>
                  </a:lnTo>
                  <a:lnTo>
                    <a:pt x="291116" y="1987216"/>
                  </a:lnTo>
                  <a:lnTo>
                    <a:pt x="291029" y="1987070"/>
                  </a:lnTo>
                  <a:lnTo>
                    <a:pt x="290954" y="1986910"/>
                  </a:lnTo>
                  <a:lnTo>
                    <a:pt x="290874" y="1986760"/>
                  </a:lnTo>
                  <a:lnTo>
                    <a:pt x="290784" y="1986628"/>
                  </a:lnTo>
                  <a:lnTo>
                    <a:pt x="290674" y="1986536"/>
                  </a:lnTo>
                  <a:lnTo>
                    <a:pt x="290557" y="1986495"/>
                  </a:lnTo>
                  <a:lnTo>
                    <a:pt x="290429" y="1986463"/>
                  </a:lnTo>
                  <a:lnTo>
                    <a:pt x="290293" y="1986454"/>
                  </a:lnTo>
                  <a:lnTo>
                    <a:pt x="290164" y="1986463"/>
                  </a:lnTo>
                  <a:lnTo>
                    <a:pt x="290059" y="1986500"/>
                  </a:lnTo>
                  <a:lnTo>
                    <a:pt x="289968" y="1986591"/>
                  </a:lnTo>
                  <a:lnTo>
                    <a:pt x="289911" y="1986737"/>
                  </a:lnTo>
                  <a:lnTo>
                    <a:pt x="289817" y="1987093"/>
                  </a:lnTo>
                  <a:lnTo>
                    <a:pt x="289749" y="1987248"/>
                  </a:lnTo>
                  <a:lnTo>
                    <a:pt x="289673" y="1987362"/>
                  </a:lnTo>
                  <a:lnTo>
                    <a:pt x="289590" y="1987471"/>
                  </a:lnTo>
                  <a:lnTo>
                    <a:pt x="289500" y="1987576"/>
                  </a:lnTo>
                  <a:lnTo>
                    <a:pt x="289311" y="1987776"/>
                  </a:lnTo>
                  <a:lnTo>
                    <a:pt x="289224" y="1987854"/>
                  </a:lnTo>
                  <a:lnTo>
                    <a:pt x="289028" y="1988004"/>
                  </a:lnTo>
                  <a:lnTo>
                    <a:pt x="288941" y="1988082"/>
                  </a:lnTo>
                  <a:lnTo>
                    <a:pt x="288876" y="1988173"/>
                  </a:lnTo>
                  <a:lnTo>
                    <a:pt x="288843" y="1988264"/>
                  </a:lnTo>
                  <a:lnTo>
                    <a:pt x="288827" y="1988369"/>
                  </a:lnTo>
                  <a:lnTo>
                    <a:pt x="288809" y="1988579"/>
                  </a:lnTo>
                  <a:lnTo>
                    <a:pt x="288786" y="1988679"/>
                  </a:lnTo>
                  <a:lnTo>
                    <a:pt x="288733" y="1988802"/>
                  </a:lnTo>
                  <a:lnTo>
                    <a:pt x="288658" y="1988921"/>
                  </a:lnTo>
                  <a:lnTo>
                    <a:pt x="288499" y="1989149"/>
                  </a:lnTo>
                  <a:lnTo>
                    <a:pt x="288427" y="1989267"/>
                  </a:lnTo>
                  <a:lnTo>
                    <a:pt x="288370" y="1989386"/>
                  </a:lnTo>
                  <a:lnTo>
                    <a:pt x="288212" y="1989760"/>
                  </a:lnTo>
                  <a:lnTo>
                    <a:pt x="288148" y="1989878"/>
                  </a:lnTo>
                  <a:lnTo>
                    <a:pt x="288068" y="1989997"/>
                  </a:lnTo>
                  <a:lnTo>
                    <a:pt x="287978" y="1990115"/>
                  </a:lnTo>
                  <a:lnTo>
                    <a:pt x="287883" y="1990225"/>
                  </a:lnTo>
                  <a:lnTo>
                    <a:pt x="287793" y="1990338"/>
                  </a:lnTo>
                  <a:lnTo>
                    <a:pt x="287710" y="1990462"/>
                  </a:lnTo>
                  <a:lnTo>
                    <a:pt x="287615" y="1990639"/>
                  </a:lnTo>
                  <a:lnTo>
                    <a:pt x="287536" y="1990822"/>
                  </a:lnTo>
                  <a:lnTo>
                    <a:pt x="287320" y="1991396"/>
                  </a:lnTo>
                  <a:lnTo>
                    <a:pt x="287237" y="1991579"/>
                  </a:lnTo>
                  <a:lnTo>
                    <a:pt x="287075" y="1991952"/>
                  </a:lnTo>
                  <a:lnTo>
                    <a:pt x="287000" y="1992139"/>
                  </a:lnTo>
                  <a:lnTo>
                    <a:pt x="286928" y="1992326"/>
                  </a:lnTo>
                  <a:lnTo>
                    <a:pt x="286871" y="1992486"/>
                  </a:lnTo>
                  <a:lnTo>
                    <a:pt x="286765" y="1992805"/>
                  </a:lnTo>
                  <a:lnTo>
                    <a:pt x="286716" y="1992964"/>
                  </a:lnTo>
                  <a:lnTo>
                    <a:pt x="286671" y="1993129"/>
                  </a:lnTo>
                  <a:lnTo>
                    <a:pt x="286618" y="1993347"/>
                  </a:lnTo>
                  <a:lnTo>
                    <a:pt x="286535" y="1993790"/>
                  </a:lnTo>
                  <a:lnTo>
                    <a:pt x="286490" y="1994008"/>
                  </a:lnTo>
                  <a:lnTo>
                    <a:pt x="286437" y="1994227"/>
                  </a:lnTo>
                  <a:lnTo>
                    <a:pt x="286327" y="1994569"/>
                  </a:lnTo>
                  <a:lnTo>
                    <a:pt x="286206" y="1994907"/>
                  </a:lnTo>
                  <a:lnTo>
                    <a:pt x="286154" y="1995080"/>
                  </a:lnTo>
                  <a:lnTo>
                    <a:pt x="286123" y="1995212"/>
                  </a:lnTo>
                  <a:lnTo>
                    <a:pt x="286070" y="1995481"/>
                  </a:lnTo>
                  <a:lnTo>
                    <a:pt x="286040" y="1995618"/>
                  </a:lnTo>
                  <a:lnTo>
                    <a:pt x="286006" y="1995750"/>
                  </a:lnTo>
                  <a:lnTo>
                    <a:pt x="285972" y="1995878"/>
                  </a:lnTo>
                  <a:lnTo>
                    <a:pt x="285897" y="1996133"/>
                  </a:lnTo>
                  <a:lnTo>
                    <a:pt x="285844" y="1996251"/>
                  </a:lnTo>
                  <a:lnTo>
                    <a:pt x="285783" y="1996365"/>
                  </a:lnTo>
                  <a:lnTo>
                    <a:pt x="285644" y="1996529"/>
                  </a:lnTo>
                  <a:lnTo>
                    <a:pt x="285477" y="1996680"/>
                  </a:lnTo>
                  <a:lnTo>
                    <a:pt x="285296" y="1996867"/>
                  </a:lnTo>
                  <a:lnTo>
                    <a:pt x="285187" y="1996972"/>
                  </a:lnTo>
                  <a:lnTo>
                    <a:pt x="284987" y="1997191"/>
                  </a:lnTo>
                  <a:lnTo>
                    <a:pt x="284911" y="1997314"/>
                  </a:lnTo>
                  <a:lnTo>
                    <a:pt x="284847" y="1997446"/>
                  </a:lnTo>
                  <a:lnTo>
                    <a:pt x="284798" y="1997583"/>
                  </a:lnTo>
                  <a:lnTo>
                    <a:pt x="284760" y="1997728"/>
                  </a:lnTo>
                  <a:lnTo>
                    <a:pt x="284737" y="1997874"/>
                  </a:lnTo>
                  <a:lnTo>
                    <a:pt x="284726" y="1998020"/>
                  </a:lnTo>
                  <a:lnTo>
                    <a:pt x="284620" y="1998016"/>
                  </a:lnTo>
                  <a:lnTo>
                    <a:pt x="284503" y="1998039"/>
                  </a:lnTo>
                  <a:lnTo>
                    <a:pt x="284386" y="1998080"/>
                  </a:lnTo>
                  <a:lnTo>
                    <a:pt x="284284" y="1998134"/>
                  </a:lnTo>
                  <a:lnTo>
                    <a:pt x="284163" y="1998271"/>
                  </a:lnTo>
                  <a:lnTo>
                    <a:pt x="284129" y="1998344"/>
                  </a:lnTo>
                  <a:lnTo>
                    <a:pt x="284106" y="1998421"/>
                  </a:lnTo>
                  <a:lnTo>
                    <a:pt x="284084" y="1998581"/>
                  </a:lnTo>
                  <a:lnTo>
                    <a:pt x="284080" y="1998681"/>
                  </a:lnTo>
                  <a:lnTo>
                    <a:pt x="284091" y="1998791"/>
                  </a:lnTo>
                  <a:lnTo>
                    <a:pt x="284114" y="1998900"/>
                  </a:lnTo>
                  <a:lnTo>
                    <a:pt x="284152" y="1998987"/>
                  </a:lnTo>
                  <a:lnTo>
                    <a:pt x="284205" y="1999051"/>
                  </a:lnTo>
                  <a:lnTo>
                    <a:pt x="284280" y="1999069"/>
                  </a:lnTo>
                  <a:lnTo>
                    <a:pt x="284375" y="1999060"/>
                  </a:lnTo>
                  <a:lnTo>
                    <a:pt x="284480" y="1999037"/>
                  </a:lnTo>
                  <a:lnTo>
                    <a:pt x="284579" y="1999023"/>
                  </a:lnTo>
                  <a:lnTo>
                    <a:pt x="284654" y="1999046"/>
                  </a:lnTo>
                  <a:lnTo>
                    <a:pt x="284711" y="1999101"/>
                  </a:lnTo>
                  <a:lnTo>
                    <a:pt x="284756" y="1999183"/>
                  </a:lnTo>
                  <a:lnTo>
                    <a:pt x="284794" y="1999278"/>
                  </a:lnTo>
                  <a:lnTo>
                    <a:pt x="284813" y="1999379"/>
                  </a:lnTo>
                  <a:lnTo>
                    <a:pt x="284820" y="1999470"/>
                  </a:lnTo>
                  <a:lnTo>
                    <a:pt x="284783" y="1999579"/>
                  </a:lnTo>
                  <a:lnTo>
                    <a:pt x="284692" y="1999698"/>
                  </a:lnTo>
                  <a:lnTo>
                    <a:pt x="284586" y="1999812"/>
                  </a:lnTo>
                  <a:lnTo>
                    <a:pt x="284499" y="1999917"/>
                  </a:lnTo>
                  <a:lnTo>
                    <a:pt x="284477" y="2000017"/>
                  </a:lnTo>
                  <a:lnTo>
                    <a:pt x="284526" y="2000104"/>
                  </a:lnTo>
                  <a:lnTo>
                    <a:pt x="284620" y="2000181"/>
                  </a:lnTo>
                  <a:lnTo>
                    <a:pt x="284741" y="2000254"/>
                  </a:lnTo>
                  <a:lnTo>
                    <a:pt x="284873" y="2000323"/>
                  </a:lnTo>
                  <a:lnTo>
                    <a:pt x="285156" y="2000487"/>
                  </a:lnTo>
                  <a:lnTo>
                    <a:pt x="285239" y="2000532"/>
                  </a:lnTo>
                  <a:lnTo>
                    <a:pt x="285410" y="2000614"/>
                  </a:lnTo>
                  <a:lnTo>
                    <a:pt x="285889" y="2001262"/>
                  </a:lnTo>
                  <a:lnTo>
                    <a:pt x="286033" y="2001344"/>
                  </a:lnTo>
                  <a:lnTo>
                    <a:pt x="286172" y="2001430"/>
                  </a:lnTo>
                  <a:lnTo>
                    <a:pt x="286448" y="2001613"/>
                  </a:lnTo>
                  <a:lnTo>
                    <a:pt x="286690" y="2001804"/>
                  </a:lnTo>
                  <a:lnTo>
                    <a:pt x="286905" y="2001996"/>
                  </a:lnTo>
                  <a:lnTo>
                    <a:pt x="287007" y="2002096"/>
                  </a:lnTo>
                  <a:lnTo>
                    <a:pt x="287105" y="2002205"/>
                  </a:lnTo>
                  <a:lnTo>
                    <a:pt x="287185" y="2002301"/>
                  </a:lnTo>
                  <a:lnTo>
                    <a:pt x="287260" y="2002406"/>
                  </a:lnTo>
                  <a:lnTo>
                    <a:pt x="287396" y="2002616"/>
                  </a:lnTo>
                  <a:lnTo>
                    <a:pt x="287456" y="2002730"/>
                  </a:lnTo>
                  <a:lnTo>
                    <a:pt x="287528" y="2002771"/>
                  </a:lnTo>
                  <a:lnTo>
                    <a:pt x="287664" y="2002866"/>
                  </a:lnTo>
                  <a:lnTo>
                    <a:pt x="287728" y="2002921"/>
                  </a:lnTo>
                  <a:lnTo>
                    <a:pt x="287785" y="2002980"/>
                  </a:lnTo>
                  <a:lnTo>
                    <a:pt x="287861" y="2003072"/>
                  </a:lnTo>
                  <a:lnTo>
                    <a:pt x="287925" y="2003172"/>
                  </a:lnTo>
                  <a:lnTo>
                    <a:pt x="288038" y="2003386"/>
                  </a:lnTo>
                  <a:lnTo>
                    <a:pt x="288185" y="2003623"/>
                  </a:lnTo>
                  <a:lnTo>
                    <a:pt x="288363" y="2003888"/>
                  </a:lnTo>
                  <a:lnTo>
                    <a:pt x="288537" y="2004157"/>
                  </a:lnTo>
                  <a:lnTo>
                    <a:pt x="288612" y="2004284"/>
                  </a:lnTo>
                  <a:lnTo>
                    <a:pt x="288756" y="2004549"/>
                  </a:lnTo>
                  <a:lnTo>
                    <a:pt x="288831" y="2004681"/>
                  </a:lnTo>
                  <a:lnTo>
                    <a:pt x="288963" y="2004895"/>
                  </a:lnTo>
                  <a:lnTo>
                    <a:pt x="289073" y="2005064"/>
                  </a:lnTo>
                  <a:lnTo>
                    <a:pt x="289133" y="2005146"/>
                  </a:lnTo>
                  <a:lnTo>
                    <a:pt x="289197" y="2005228"/>
                  </a:lnTo>
                  <a:lnTo>
                    <a:pt x="289281" y="2005301"/>
                  </a:lnTo>
                  <a:lnTo>
                    <a:pt x="289560" y="2005506"/>
                  </a:lnTo>
                  <a:lnTo>
                    <a:pt x="289639" y="2005584"/>
                  </a:lnTo>
                  <a:lnTo>
                    <a:pt x="289726" y="2005684"/>
                  </a:lnTo>
                  <a:lnTo>
                    <a:pt x="289806" y="2005793"/>
                  </a:lnTo>
                  <a:lnTo>
                    <a:pt x="289877" y="2005912"/>
                  </a:lnTo>
                  <a:lnTo>
                    <a:pt x="289934" y="2006035"/>
                  </a:lnTo>
                  <a:lnTo>
                    <a:pt x="289979" y="2006158"/>
                  </a:lnTo>
                  <a:lnTo>
                    <a:pt x="289994" y="2006290"/>
                  </a:lnTo>
                  <a:lnTo>
                    <a:pt x="289987" y="2006427"/>
                  </a:lnTo>
                  <a:lnTo>
                    <a:pt x="289960" y="2006710"/>
                  </a:lnTo>
                  <a:lnTo>
                    <a:pt x="289979" y="2006842"/>
                  </a:lnTo>
                  <a:lnTo>
                    <a:pt x="290013" y="2006938"/>
                  </a:lnTo>
                  <a:lnTo>
                    <a:pt x="290055" y="2007029"/>
                  </a:lnTo>
                  <a:lnTo>
                    <a:pt x="290274" y="2007403"/>
                  </a:lnTo>
                  <a:lnTo>
                    <a:pt x="290395" y="2007626"/>
                  </a:lnTo>
                  <a:lnTo>
                    <a:pt x="290466" y="2007722"/>
                  </a:lnTo>
                  <a:lnTo>
                    <a:pt x="290553" y="2007795"/>
                  </a:lnTo>
                  <a:lnTo>
                    <a:pt x="290655" y="2007840"/>
                  </a:lnTo>
                  <a:lnTo>
                    <a:pt x="290772" y="2007868"/>
                  </a:lnTo>
                  <a:lnTo>
                    <a:pt x="290893" y="2007881"/>
                  </a:lnTo>
                  <a:lnTo>
                    <a:pt x="291018" y="2007891"/>
                  </a:lnTo>
                  <a:lnTo>
                    <a:pt x="291143" y="2007909"/>
                  </a:lnTo>
                  <a:lnTo>
                    <a:pt x="291256" y="2007932"/>
                  </a:lnTo>
                  <a:lnTo>
                    <a:pt x="291373" y="2007950"/>
                  </a:lnTo>
                  <a:lnTo>
                    <a:pt x="291603" y="2007995"/>
                  </a:lnTo>
                  <a:lnTo>
                    <a:pt x="291800" y="2008041"/>
                  </a:lnTo>
                  <a:lnTo>
                    <a:pt x="291962" y="2008087"/>
                  </a:lnTo>
                  <a:lnTo>
                    <a:pt x="292113" y="2008146"/>
                  </a:lnTo>
                  <a:lnTo>
                    <a:pt x="292215" y="2008214"/>
                  </a:lnTo>
                  <a:lnTo>
                    <a:pt x="292306" y="2008310"/>
                  </a:lnTo>
                  <a:lnTo>
                    <a:pt x="292393" y="2008410"/>
                  </a:lnTo>
                  <a:lnTo>
                    <a:pt x="292480" y="2008483"/>
                  </a:lnTo>
                  <a:lnTo>
                    <a:pt x="292570" y="2008515"/>
                  </a:lnTo>
                  <a:lnTo>
                    <a:pt x="292695" y="2008483"/>
                  </a:lnTo>
                  <a:lnTo>
                    <a:pt x="292819" y="2008424"/>
                  </a:lnTo>
                  <a:lnTo>
                    <a:pt x="292940" y="2008397"/>
                  </a:lnTo>
                  <a:lnTo>
                    <a:pt x="293057" y="2008383"/>
                  </a:lnTo>
                  <a:lnTo>
                    <a:pt x="293178" y="2008383"/>
                  </a:lnTo>
                  <a:lnTo>
                    <a:pt x="294375" y="2008948"/>
                  </a:lnTo>
                  <a:lnTo>
                    <a:pt x="294485" y="2008976"/>
                  </a:lnTo>
                  <a:lnTo>
                    <a:pt x="294598" y="2008998"/>
                  </a:lnTo>
                  <a:lnTo>
                    <a:pt x="294711" y="2009012"/>
                  </a:lnTo>
                  <a:lnTo>
                    <a:pt x="294942" y="2009012"/>
                  </a:lnTo>
                  <a:lnTo>
                    <a:pt x="295040" y="2008994"/>
                  </a:lnTo>
                  <a:lnTo>
                    <a:pt x="295236" y="2008925"/>
                  </a:lnTo>
                  <a:lnTo>
                    <a:pt x="295335" y="2008898"/>
                  </a:lnTo>
                  <a:lnTo>
                    <a:pt x="295433" y="2008889"/>
                  </a:lnTo>
                  <a:lnTo>
                    <a:pt x="295535" y="2008898"/>
                  </a:lnTo>
                  <a:lnTo>
                    <a:pt x="295644" y="2008921"/>
                  </a:lnTo>
                  <a:lnTo>
                    <a:pt x="295750" y="2008957"/>
                  </a:lnTo>
                  <a:lnTo>
                    <a:pt x="295852" y="2008998"/>
                  </a:lnTo>
                  <a:lnTo>
                    <a:pt x="295943" y="2009053"/>
                  </a:lnTo>
                  <a:lnTo>
                    <a:pt x="296441" y="2009272"/>
                  </a:lnTo>
                  <a:lnTo>
                    <a:pt x="296570" y="2009336"/>
                  </a:lnTo>
                  <a:lnTo>
                    <a:pt x="296823" y="2009482"/>
                  </a:lnTo>
                  <a:lnTo>
                    <a:pt x="297064" y="2009637"/>
                  </a:lnTo>
                  <a:lnTo>
                    <a:pt x="297382" y="2009865"/>
                  </a:lnTo>
                  <a:lnTo>
                    <a:pt x="297480" y="2009947"/>
                  </a:lnTo>
                  <a:lnTo>
                    <a:pt x="297574" y="2010038"/>
                  </a:lnTo>
                  <a:lnTo>
                    <a:pt x="297657" y="2010129"/>
                  </a:lnTo>
                  <a:lnTo>
                    <a:pt x="297801" y="2010330"/>
                  </a:lnTo>
                  <a:lnTo>
                    <a:pt x="297952" y="2010530"/>
                  </a:lnTo>
                  <a:lnTo>
                    <a:pt x="298050" y="2010631"/>
                  </a:lnTo>
                  <a:lnTo>
                    <a:pt x="298167" y="2010726"/>
                  </a:lnTo>
                  <a:lnTo>
                    <a:pt x="298277" y="2010827"/>
                  </a:lnTo>
                  <a:lnTo>
                    <a:pt x="298360" y="2010922"/>
                  </a:lnTo>
                  <a:lnTo>
                    <a:pt x="298394" y="2011023"/>
                  </a:lnTo>
                  <a:lnTo>
                    <a:pt x="298375" y="2011123"/>
                  </a:lnTo>
                  <a:lnTo>
                    <a:pt x="298311" y="2011228"/>
                  </a:lnTo>
                  <a:lnTo>
                    <a:pt x="298137" y="2011433"/>
                  </a:lnTo>
                  <a:lnTo>
                    <a:pt x="298061" y="2011538"/>
                  </a:lnTo>
                  <a:lnTo>
                    <a:pt x="297914" y="2011789"/>
                  </a:lnTo>
                  <a:lnTo>
                    <a:pt x="297782" y="2012044"/>
                  </a:lnTo>
                  <a:lnTo>
                    <a:pt x="297729" y="2012181"/>
                  </a:lnTo>
                  <a:lnTo>
                    <a:pt x="297680" y="2012340"/>
                  </a:lnTo>
                  <a:lnTo>
                    <a:pt x="297650" y="2012509"/>
                  </a:lnTo>
                  <a:lnTo>
                    <a:pt x="297586" y="2013020"/>
                  </a:lnTo>
                  <a:lnTo>
                    <a:pt x="297544" y="2013238"/>
                  </a:lnTo>
                  <a:lnTo>
                    <a:pt x="297431" y="2013899"/>
                  </a:lnTo>
                  <a:lnTo>
                    <a:pt x="297400" y="2014118"/>
                  </a:lnTo>
                  <a:lnTo>
                    <a:pt x="297348" y="2014611"/>
                  </a:lnTo>
                  <a:lnTo>
                    <a:pt x="297325" y="2014857"/>
                  </a:lnTo>
                  <a:lnTo>
                    <a:pt x="297314" y="2015103"/>
                  </a:lnTo>
                  <a:lnTo>
                    <a:pt x="297314" y="2015349"/>
                  </a:lnTo>
                  <a:lnTo>
                    <a:pt x="297336" y="2015591"/>
                  </a:lnTo>
                  <a:lnTo>
                    <a:pt x="297374" y="2015833"/>
                  </a:lnTo>
                  <a:lnTo>
                    <a:pt x="297419" y="2016070"/>
                  </a:lnTo>
                  <a:lnTo>
                    <a:pt x="297457" y="2016311"/>
                  </a:lnTo>
                  <a:lnTo>
                    <a:pt x="297487" y="2016553"/>
                  </a:lnTo>
                  <a:lnTo>
                    <a:pt x="297510" y="2016808"/>
                  </a:lnTo>
                  <a:lnTo>
                    <a:pt x="297529" y="2017063"/>
                  </a:lnTo>
                  <a:lnTo>
                    <a:pt x="297540" y="2017319"/>
                  </a:lnTo>
                  <a:lnTo>
                    <a:pt x="297533" y="2017574"/>
                  </a:lnTo>
                  <a:lnTo>
                    <a:pt x="297495" y="2017816"/>
                  </a:lnTo>
                  <a:lnTo>
                    <a:pt x="297453" y="2017962"/>
                  </a:lnTo>
                  <a:lnTo>
                    <a:pt x="297397" y="2018103"/>
                  </a:lnTo>
                  <a:lnTo>
                    <a:pt x="297276" y="2018381"/>
                  </a:lnTo>
                  <a:lnTo>
                    <a:pt x="297223" y="2018527"/>
                  </a:lnTo>
                  <a:lnTo>
                    <a:pt x="297155" y="2018773"/>
                  </a:lnTo>
                  <a:lnTo>
                    <a:pt x="297121" y="2018947"/>
                  </a:lnTo>
                  <a:lnTo>
                    <a:pt x="297098" y="2019138"/>
                  </a:lnTo>
                  <a:lnTo>
                    <a:pt x="297095" y="2019334"/>
                  </a:lnTo>
                  <a:lnTo>
                    <a:pt x="297106" y="2019530"/>
                  </a:lnTo>
                  <a:lnTo>
                    <a:pt x="297132" y="2019726"/>
                  </a:lnTo>
                  <a:lnTo>
                    <a:pt x="297166" y="2019918"/>
                  </a:lnTo>
                  <a:lnTo>
                    <a:pt x="297193" y="2020018"/>
                  </a:lnTo>
                  <a:lnTo>
                    <a:pt x="297295" y="2020310"/>
                  </a:lnTo>
                  <a:lnTo>
                    <a:pt x="297321" y="2020405"/>
                  </a:lnTo>
                  <a:lnTo>
                    <a:pt x="297344" y="2020528"/>
                  </a:lnTo>
                  <a:lnTo>
                    <a:pt x="297374" y="2020779"/>
                  </a:lnTo>
                  <a:lnTo>
                    <a:pt x="297378" y="2020902"/>
                  </a:lnTo>
                  <a:lnTo>
                    <a:pt x="297374" y="2021025"/>
                  </a:lnTo>
                  <a:lnTo>
                    <a:pt x="297348" y="2021181"/>
                  </a:lnTo>
                  <a:lnTo>
                    <a:pt x="297306" y="2021336"/>
                  </a:lnTo>
                  <a:lnTo>
                    <a:pt x="297132" y="2021796"/>
                  </a:lnTo>
                  <a:lnTo>
                    <a:pt x="297072" y="2021965"/>
                  </a:lnTo>
                  <a:lnTo>
                    <a:pt x="296944" y="2022297"/>
                  </a:lnTo>
                  <a:lnTo>
                    <a:pt x="296800" y="2022626"/>
                  </a:lnTo>
                  <a:lnTo>
                    <a:pt x="296079" y="2023068"/>
                  </a:lnTo>
                  <a:lnTo>
                    <a:pt x="295293" y="2023383"/>
                  </a:lnTo>
                  <a:lnTo>
                    <a:pt x="294772" y="2023633"/>
                  </a:lnTo>
                  <a:lnTo>
                    <a:pt x="293986" y="2023943"/>
                  </a:lnTo>
                  <a:lnTo>
                    <a:pt x="293465" y="2023934"/>
                  </a:lnTo>
                  <a:lnTo>
                    <a:pt x="293337" y="2023998"/>
                  </a:lnTo>
                  <a:lnTo>
                    <a:pt x="292038" y="2024039"/>
                  </a:lnTo>
                  <a:lnTo>
                    <a:pt x="291645" y="2024035"/>
                  </a:lnTo>
                  <a:lnTo>
                    <a:pt x="290614" y="2023688"/>
                  </a:lnTo>
                  <a:lnTo>
                    <a:pt x="289394" y="2023013"/>
                  </a:lnTo>
                  <a:lnTo>
                    <a:pt x="288684" y="2022804"/>
                  </a:lnTo>
                  <a:lnTo>
                    <a:pt x="287906" y="2022662"/>
                  </a:lnTo>
                  <a:lnTo>
                    <a:pt x="287389" y="2022653"/>
                  </a:lnTo>
                  <a:lnTo>
                    <a:pt x="286879" y="2023197"/>
                  </a:lnTo>
                  <a:lnTo>
                    <a:pt x="286063" y="2024066"/>
                  </a:lnTo>
                  <a:lnTo>
                    <a:pt x="285466" y="2024773"/>
                  </a:lnTo>
                  <a:lnTo>
                    <a:pt x="283880" y="2026310"/>
                  </a:lnTo>
                  <a:lnTo>
                    <a:pt x="283419" y="2026629"/>
                  </a:lnTo>
                  <a:lnTo>
                    <a:pt x="283223" y="2026820"/>
                  </a:lnTo>
                  <a:lnTo>
                    <a:pt x="282177" y="2027263"/>
                  </a:lnTo>
                  <a:lnTo>
                    <a:pt x="281784" y="2027386"/>
                  </a:lnTo>
                  <a:lnTo>
                    <a:pt x="280745" y="2027367"/>
                  </a:lnTo>
                  <a:lnTo>
                    <a:pt x="279409" y="2027236"/>
                  </a:lnTo>
                  <a:lnTo>
                    <a:pt x="279125" y="2027208"/>
                  </a:lnTo>
                  <a:lnTo>
                    <a:pt x="276281" y="2026437"/>
                  </a:lnTo>
                  <a:lnTo>
                    <a:pt x="274408" y="2025945"/>
                  </a:lnTo>
                  <a:lnTo>
                    <a:pt x="273437" y="2025799"/>
                  </a:lnTo>
                  <a:lnTo>
                    <a:pt x="272659" y="2025785"/>
                  </a:lnTo>
                  <a:lnTo>
                    <a:pt x="272074" y="2025840"/>
                  </a:lnTo>
                  <a:lnTo>
                    <a:pt x="271878" y="2025968"/>
                  </a:lnTo>
                  <a:lnTo>
                    <a:pt x="271156" y="2026214"/>
                  </a:lnTo>
                  <a:lnTo>
                    <a:pt x="270503" y="2026592"/>
                  </a:lnTo>
                  <a:lnTo>
                    <a:pt x="269181" y="2027682"/>
                  </a:lnTo>
                  <a:lnTo>
                    <a:pt x="268988" y="2027741"/>
                  </a:lnTo>
                  <a:lnTo>
                    <a:pt x="268724" y="2027933"/>
                  </a:lnTo>
                  <a:lnTo>
                    <a:pt x="268203" y="2028056"/>
                  </a:lnTo>
                  <a:lnTo>
                    <a:pt x="268006" y="2027988"/>
                  </a:lnTo>
                  <a:lnTo>
                    <a:pt x="267682" y="2028047"/>
                  </a:lnTo>
                  <a:lnTo>
                    <a:pt x="266843" y="2027769"/>
                  </a:lnTo>
                  <a:lnTo>
                    <a:pt x="266522" y="2027504"/>
                  </a:lnTo>
                  <a:lnTo>
                    <a:pt x="266337" y="2027108"/>
                  </a:lnTo>
                  <a:lnTo>
                    <a:pt x="266141" y="2026565"/>
                  </a:lnTo>
                  <a:lnTo>
                    <a:pt x="265925" y="2026022"/>
                  </a:lnTo>
                  <a:lnTo>
                    <a:pt x="265790" y="2025662"/>
                  </a:lnTo>
                  <a:lnTo>
                    <a:pt x="265688" y="2025407"/>
                  </a:lnTo>
                  <a:lnTo>
                    <a:pt x="265624" y="2025221"/>
                  </a:lnTo>
                  <a:lnTo>
                    <a:pt x="265574" y="2025029"/>
                  </a:lnTo>
                  <a:lnTo>
                    <a:pt x="265540" y="2024819"/>
                  </a:lnTo>
                  <a:lnTo>
                    <a:pt x="265510" y="2024605"/>
                  </a:lnTo>
                  <a:lnTo>
                    <a:pt x="265465" y="2024399"/>
                  </a:lnTo>
                  <a:lnTo>
                    <a:pt x="265389" y="2024212"/>
                  </a:lnTo>
                  <a:lnTo>
                    <a:pt x="265310" y="2024080"/>
                  </a:lnTo>
                  <a:lnTo>
                    <a:pt x="265215" y="2023953"/>
                  </a:lnTo>
                  <a:lnTo>
                    <a:pt x="265110" y="2023834"/>
                  </a:lnTo>
                  <a:lnTo>
                    <a:pt x="264894" y="2023606"/>
                  </a:lnTo>
                  <a:lnTo>
                    <a:pt x="264600" y="2023333"/>
                  </a:lnTo>
                  <a:lnTo>
                    <a:pt x="264532" y="2023260"/>
                  </a:lnTo>
                  <a:lnTo>
                    <a:pt x="264366" y="2023045"/>
                  </a:lnTo>
                  <a:lnTo>
                    <a:pt x="264294" y="2022927"/>
                  </a:lnTo>
                  <a:lnTo>
                    <a:pt x="264237" y="2022808"/>
                  </a:lnTo>
                  <a:lnTo>
                    <a:pt x="264207" y="2022685"/>
                  </a:lnTo>
                  <a:lnTo>
                    <a:pt x="264200" y="2022571"/>
                  </a:lnTo>
                  <a:lnTo>
                    <a:pt x="264211" y="2022453"/>
                  </a:lnTo>
                  <a:lnTo>
                    <a:pt x="264237" y="2022329"/>
                  </a:lnTo>
                  <a:lnTo>
                    <a:pt x="264279" y="2022215"/>
                  </a:lnTo>
                  <a:lnTo>
                    <a:pt x="264332" y="2022115"/>
                  </a:lnTo>
                  <a:lnTo>
                    <a:pt x="264317" y="2021887"/>
                  </a:lnTo>
                  <a:lnTo>
                    <a:pt x="264256" y="2021737"/>
                  </a:lnTo>
                  <a:lnTo>
                    <a:pt x="264188" y="2021723"/>
                  </a:lnTo>
                  <a:lnTo>
                    <a:pt x="264101" y="2021741"/>
                  </a:lnTo>
                  <a:lnTo>
                    <a:pt x="264007" y="2021769"/>
                  </a:lnTo>
                  <a:lnTo>
                    <a:pt x="263916" y="2021787"/>
                  </a:lnTo>
                  <a:lnTo>
                    <a:pt x="263841" y="2021778"/>
                  </a:lnTo>
                  <a:lnTo>
                    <a:pt x="263769" y="2021732"/>
                  </a:lnTo>
                  <a:lnTo>
                    <a:pt x="263705" y="2021655"/>
                  </a:lnTo>
                  <a:lnTo>
                    <a:pt x="263648" y="2021564"/>
                  </a:lnTo>
                  <a:lnTo>
                    <a:pt x="263599" y="2021468"/>
                  </a:lnTo>
                  <a:lnTo>
                    <a:pt x="263557" y="2021372"/>
                  </a:lnTo>
                  <a:lnTo>
                    <a:pt x="263535" y="2021285"/>
                  </a:lnTo>
                  <a:lnTo>
                    <a:pt x="263520" y="2021103"/>
                  </a:lnTo>
                  <a:lnTo>
                    <a:pt x="263504" y="2021012"/>
                  </a:lnTo>
                  <a:lnTo>
                    <a:pt x="263471" y="2020939"/>
                  </a:lnTo>
                  <a:lnTo>
                    <a:pt x="263414" y="2020875"/>
                  </a:lnTo>
                  <a:lnTo>
                    <a:pt x="263342" y="2020820"/>
                  </a:lnTo>
                  <a:lnTo>
                    <a:pt x="263263" y="2020770"/>
                  </a:lnTo>
                  <a:lnTo>
                    <a:pt x="263093" y="2020688"/>
                  </a:lnTo>
                  <a:lnTo>
                    <a:pt x="262983" y="2020656"/>
                  </a:lnTo>
                  <a:lnTo>
                    <a:pt x="262863" y="2020643"/>
                  </a:lnTo>
                  <a:lnTo>
                    <a:pt x="262745" y="2020624"/>
                  </a:lnTo>
                  <a:lnTo>
                    <a:pt x="262636" y="2020601"/>
                  </a:lnTo>
                  <a:lnTo>
                    <a:pt x="262549" y="2020551"/>
                  </a:lnTo>
                  <a:lnTo>
                    <a:pt x="262500" y="2020442"/>
                  </a:lnTo>
                  <a:lnTo>
                    <a:pt x="262489" y="2020287"/>
                  </a:lnTo>
                  <a:lnTo>
                    <a:pt x="262496" y="2020114"/>
                  </a:lnTo>
                  <a:lnTo>
                    <a:pt x="262485" y="2019959"/>
                  </a:lnTo>
                  <a:lnTo>
                    <a:pt x="262436" y="2019845"/>
                  </a:lnTo>
                  <a:lnTo>
                    <a:pt x="262345" y="2019790"/>
                  </a:lnTo>
                  <a:lnTo>
                    <a:pt x="262232" y="2019763"/>
                  </a:lnTo>
                  <a:lnTo>
                    <a:pt x="261979" y="2019726"/>
                  </a:lnTo>
                  <a:lnTo>
                    <a:pt x="261862" y="2019690"/>
                  </a:lnTo>
                  <a:lnTo>
                    <a:pt x="261752" y="2019621"/>
                  </a:lnTo>
                  <a:lnTo>
                    <a:pt x="261650" y="2019539"/>
                  </a:lnTo>
                  <a:lnTo>
                    <a:pt x="261450" y="2019366"/>
                  </a:lnTo>
                  <a:lnTo>
                    <a:pt x="261344" y="2019293"/>
                  </a:lnTo>
                  <a:lnTo>
                    <a:pt x="261189" y="2019225"/>
                  </a:lnTo>
                  <a:lnTo>
                    <a:pt x="260865" y="2019124"/>
                  </a:lnTo>
                  <a:lnTo>
                    <a:pt x="260706" y="2019070"/>
                  </a:lnTo>
                  <a:lnTo>
                    <a:pt x="260566" y="2018992"/>
                  </a:lnTo>
                  <a:lnTo>
                    <a:pt x="260442" y="2018896"/>
                  </a:lnTo>
                  <a:lnTo>
                    <a:pt x="260332" y="2018787"/>
                  </a:lnTo>
                  <a:lnTo>
                    <a:pt x="260283" y="2018728"/>
                  </a:lnTo>
                  <a:lnTo>
                    <a:pt x="260223" y="2018627"/>
                  </a:lnTo>
                  <a:lnTo>
                    <a:pt x="260174" y="2018513"/>
                  </a:lnTo>
                  <a:lnTo>
                    <a:pt x="260098" y="2018276"/>
                  </a:lnTo>
                  <a:lnTo>
                    <a:pt x="260022" y="2018099"/>
                  </a:lnTo>
                  <a:lnTo>
                    <a:pt x="259958" y="2017975"/>
                  </a:lnTo>
                  <a:lnTo>
                    <a:pt x="259883" y="2017852"/>
                  </a:lnTo>
                  <a:lnTo>
                    <a:pt x="259796" y="2017757"/>
                  </a:lnTo>
                  <a:lnTo>
                    <a:pt x="259694" y="2017675"/>
                  </a:lnTo>
                  <a:lnTo>
                    <a:pt x="259584" y="2017592"/>
                  </a:lnTo>
                  <a:lnTo>
                    <a:pt x="259482" y="2017506"/>
                  </a:lnTo>
                  <a:lnTo>
                    <a:pt x="259396" y="2017410"/>
                  </a:lnTo>
                  <a:lnTo>
                    <a:pt x="259346" y="2017328"/>
                  </a:lnTo>
                  <a:lnTo>
                    <a:pt x="259263" y="2017136"/>
                  </a:lnTo>
                  <a:lnTo>
                    <a:pt x="259222" y="2017050"/>
                  </a:lnTo>
                  <a:lnTo>
                    <a:pt x="259161" y="2016972"/>
                  </a:lnTo>
                  <a:lnTo>
                    <a:pt x="259093" y="2016918"/>
                  </a:lnTo>
                  <a:lnTo>
                    <a:pt x="259010" y="2016872"/>
                  </a:lnTo>
                  <a:lnTo>
                    <a:pt x="258837" y="2016790"/>
                  </a:lnTo>
                  <a:lnTo>
                    <a:pt x="258753" y="2016740"/>
                  </a:lnTo>
                  <a:lnTo>
                    <a:pt x="258644" y="2016662"/>
                  </a:lnTo>
                  <a:lnTo>
                    <a:pt x="258597" y="2016624"/>
                  </a:lnTo>
                  <a:lnTo>
                    <a:pt x="258538" y="2016576"/>
                  </a:lnTo>
                  <a:lnTo>
                    <a:pt x="258338" y="2016398"/>
                  </a:lnTo>
                  <a:lnTo>
                    <a:pt x="258232" y="2016316"/>
                  </a:lnTo>
                  <a:lnTo>
                    <a:pt x="257889" y="2016015"/>
                  </a:lnTo>
                  <a:lnTo>
                    <a:pt x="257775" y="2015951"/>
                  </a:lnTo>
                  <a:lnTo>
                    <a:pt x="257681" y="2015937"/>
                  </a:lnTo>
                  <a:lnTo>
                    <a:pt x="257609" y="2015960"/>
                  </a:lnTo>
                  <a:lnTo>
                    <a:pt x="257541" y="2016001"/>
                  </a:lnTo>
                  <a:lnTo>
                    <a:pt x="257477" y="2016051"/>
                  </a:lnTo>
                  <a:lnTo>
                    <a:pt x="257417" y="2016111"/>
                  </a:lnTo>
                  <a:lnTo>
                    <a:pt x="257345" y="2016220"/>
                  </a:lnTo>
                  <a:lnTo>
                    <a:pt x="257307" y="2016330"/>
                  </a:lnTo>
                  <a:lnTo>
                    <a:pt x="257284" y="2016443"/>
                  </a:lnTo>
                  <a:lnTo>
                    <a:pt x="257292" y="2016562"/>
                  </a:lnTo>
                  <a:lnTo>
                    <a:pt x="257333" y="2016685"/>
                  </a:lnTo>
                  <a:lnTo>
                    <a:pt x="257439" y="2016940"/>
                  </a:lnTo>
                  <a:lnTo>
                    <a:pt x="257466" y="2017073"/>
                  </a:lnTo>
                  <a:lnTo>
                    <a:pt x="257469" y="2017164"/>
                  </a:lnTo>
                  <a:lnTo>
                    <a:pt x="257466" y="2017255"/>
                  </a:lnTo>
                  <a:lnTo>
                    <a:pt x="257435" y="2017620"/>
                  </a:lnTo>
                  <a:lnTo>
                    <a:pt x="257413" y="2017788"/>
                  </a:lnTo>
                  <a:lnTo>
                    <a:pt x="257409" y="2017871"/>
                  </a:lnTo>
                  <a:lnTo>
                    <a:pt x="257443" y="2018026"/>
                  </a:lnTo>
                  <a:lnTo>
                    <a:pt x="257481" y="2018099"/>
                  </a:lnTo>
                  <a:lnTo>
                    <a:pt x="257526" y="2018167"/>
                  </a:lnTo>
                  <a:lnTo>
                    <a:pt x="257587" y="2018308"/>
                  </a:lnTo>
                  <a:lnTo>
                    <a:pt x="257598" y="2018395"/>
                  </a:lnTo>
                  <a:lnTo>
                    <a:pt x="257579" y="2018577"/>
                  </a:lnTo>
                  <a:lnTo>
                    <a:pt x="257549" y="2018760"/>
                  </a:lnTo>
                  <a:lnTo>
                    <a:pt x="257526" y="2018846"/>
                  </a:lnTo>
                  <a:lnTo>
                    <a:pt x="257466" y="2019029"/>
                  </a:lnTo>
                  <a:lnTo>
                    <a:pt x="257451" y="2019111"/>
                  </a:lnTo>
                  <a:lnTo>
                    <a:pt x="257481" y="2019238"/>
                  </a:lnTo>
                  <a:lnTo>
                    <a:pt x="257537" y="2019325"/>
                  </a:lnTo>
                  <a:lnTo>
                    <a:pt x="257613" y="2019398"/>
                  </a:lnTo>
                  <a:lnTo>
                    <a:pt x="257602" y="2019535"/>
                  </a:lnTo>
                  <a:lnTo>
                    <a:pt x="257571" y="2019676"/>
                  </a:lnTo>
                  <a:lnTo>
                    <a:pt x="257526" y="2019817"/>
                  </a:lnTo>
                  <a:lnTo>
                    <a:pt x="257466" y="2019950"/>
                  </a:lnTo>
                  <a:lnTo>
                    <a:pt x="257394" y="2020068"/>
                  </a:lnTo>
                  <a:lnTo>
                    <a:pt x="257296" y="2020159"/>
                  </a:lnTo>
                  <a:lnTo>
                    <a:pt x="257167" y="2020237"/>
                  </a:lnTo>
                  <a:lnTo>
                    <a:pt x="257035" y="2020310"/>
                  </a:lnTo>
                  <a:lnTo>
                    <a:pt x="256918" y="2020387"/>
                  </a:lnTo>
                  <a:lnTo>
                    <a:pt x="256850" y="2020483"/>
                  </a:lnTo>
                  <a:lnTo>
                    <a:pt x="256839" y="2020588"/>
                  </a:lnTo>
                  <a:lnTo>
                    <a:pt x="256861" y="2020711"/>
                  </a:lnTo>
                  <a:lnTo>
                    <a:pt x="256899" y="2020839"/>
                  </a:lnTo>
                  <a:lnTo>
                    <a:pt x="256926" y="2020962"/>
                  </a:lnTo>
                  <a:lnTo>
                    <a:pt x="256922" y="2021080"/>
                  </a:lnTo>
                  <a:lnTo>
                    <a:pt x="256892" y="2021158"/>
                  </a:lnTo>
                  <a:lnTo>
                    <a:pt x="256850" y="2021235"/>
                  </a:lnTo>
                  <a:lnTo>
                    <a:pt x="256797" y="2021313"/>
                  </a:lnTo>
                  <a:lnTo>
                    <a:pt x="256752" y="2021390"/>
                  </a:lnTo>
                  <a:lnTo>
                    <a:pt x="256718" y="2021472"/>
                  </a:lnTo>
                  <a:lnTo>
                    <a:pt x="256707" y="2021577"/>
                  </a:lnTo>
                  <a:lnTo>
                    <a:pt x="256714" y="2021691"/>
                  </a:lnTo>
                  <a:lnTo>
                    <a:pt x="256729" y="2021805"/>
                  </a:lnTo>
                  <a:lnTo>
                    <a:pt x="256733" y="2021915"/>
                  </a:lnTo>
                  <a:lnTo>
                    <a:pt x="256707" y="2022010"/>
                  </a:lnTo>
                  <a:lnTo>
                    <a:pt x="256646" y="2022088"/>
                  </a:lnTo>
                  <a:lnTo>
                    <a:pt x="256559" y="2022152"/>
                  </a:lnTo>
                  <a:lnTo>
                    <a:pt x="256363" y="2022270"/>
                  </a:lnTo>
                  <a:lnTo>
                    <a:pt x="256280" y="2022343"/>
                  </a:lnTo>
                  <a:lnTo>
                    <a:pt x="256212" y="2022416"/>
                  </a:lnTo>
                  <a:lnTo>
                    <a:pt x="256144" y="2022498"/>
                  </a:lnTo>
                  <a:lnTo>
                    <a:pt x="256083" y="2022585"/>
                  </a:lnTo>
                  <a:lnTo>
                    <a:pt x="256038" y="2022676"/>
                  </a:lnTo>
                  <a:lnTo>
                    <a:pt x="256015" y="2022763"/>
                  </a:lnTo>
                  <a:lnTo>
                    <a:pt x="256042" y="2022863"/>
                  </a:lnTo>
                  <a:lnTo>
                    <a:pt x="256106" y="2022963"/>
                  </a:lnTo>
                  <a:lnTo>
                    <a:pt x="256295" y="2023173"/>
                  </a:lnTo>
                  <a:lnTo>
                    <a:pt x="256374" y="2023278"/>
                  </a:lnTo>
                  <a:lnTo>
                    <a:pt x="256412" y="2023351"/>
                  </a:lnTo>
                  <a:lnTo>
                    <a:pt x="256480" y="2023497"/>
                  </a:lnTo>
                  <a:lnTo>
                    <a:pt x="256518" y="2023565"/>
                  </a:lnTo>
                  <a:lnTo>
                    <a:pt x="256567" y="2023624"/>
                  </a:lnTo>
                  <a:lnTo>
                    <a:pt x="256661" y="2023679"/>
                  </a:lnTo>
                  <a:lnTo>
                    <a:pt x="256778" y="2023711"/>
                  </a:lnTo>
                  <a:lnTo>
                    <a:pt x="256903" y="2023738"/>
                  </a:lnTo>
                  <a:lnTo>
                    <a:pt x="257016" y="2023770"/>
                  </a:lnTo>
                  <a:lnTo>
                    <a:pt x="257099" y="2023829"/>
                  </a:lnTo>
                  <a:lnTo>
                    <a:pt x="257141" y="2023907"/>
                  </a:lnTo>
                  <a:lnTo>
                    <a:pt x="257164" y="2023994"/>
                  </a:lnTo>
                  <a:lnTo>
                    <a:pt x="257205" y="2024285"/>
                  </a:lnTo>
                  <a:lnTo>
                    <a:pt x="257262" y="2024559"/>
                  </a:lnTo>
                  <a:lnTo>
                    <a:pt x="257284" y="2024696"/>
                  </a:lnTo>
                  <a:lnTo>
                    <a:pt x="257299" y="2024832"/>
                  </a:lnTo>
                  <a:lnTo>
                    <a:pt x="257303" y="2024969"/>
                  </a:lnTo>
                  <a:lnTo>
                    <a:pt x="257292" y="2025065"/>
                  </a:lnTo>
                  <a:lnTo>
                    <a:pt x="257273" y="2025161"/>
                  </a:lnTo>
                  <a:lnTo>
                    <a:pt x="257228" y="2025352"/>
                  </a:lnTo>
                  <a:lnTo>
                    <a:pt x="257209" y="2025448"/>
                  </a:lnTo>
                  <a:lnTo>
                    <a:pt x="257190" y="2025621"/>
                  </a:lnTo>
                  <a:lnTo>
                    <a:pt x="257175" y="2025799"/>
                  </a:lnTo>
                  <a:lnTo>
                    <a:pt x="257164" y="2025972"/>
                  </a:lnTo>
                  <a:lnTo>
                    <a:pt x="257156" y="2026150"/>
                  </a:lnTo>
                  <a:lnTo>
                    <a:pt x="257107" y="2026574"/>
                  </a:lnTo>
                  <a:lnTo>
                    <a:pt x="257088" y="2026702"/>
                  </a:lnTo>
                  <a:lnTo>
                    <a:pt x="257043" y="2026948"/>
                  </a:lnTo>
                  <a:lnTo>
                    <a:pt x="257009" y="2027080"/>
                  </a:lnTo>
                  <a:lnTo>
                    <a:pt x="256926" y="2027336"/>
                  </a:lnTo>
                  <a:lnTo>
                    <a:pt x="256888" y="2027463"/>
                  </a:lnTo>
                  <a:lnTo>
                    <a:pt x="256861" y="2027595"/>
                  </a:lnTo>
                  <a:lnTo>
                    <a:pt x="256846" y="2027709"/>
                  </a:lnTo>
                  <a:lnTo>
                    <a:pt x="256835" y="2027828"/>
                  </a:lnTo>
                  <a:lnTo>
                    <a:pt x="256831" y="2028031"/>
                  </a:lnTo>
                  <a:lnTo>
                    <a:pt x="256839" y="2028179"/>
                  </a:lnTo>
                  <a:lnTo>
                    <a:pt x="256831" y="2028503"/>
                  </a:lnTo>
                  <a:lnTo>
                    <a:pt x="256499" y="2028954"/>
                  </a:lnTo>
                  <a:lnTo>
                    <a:pt x="255970" y="2029533"/>
                  </a:lnTo>
                  <a:lnTo>
                    <a:pt x="254656" y="2030295"/>
                  </a:lnTo>
                  <a:lnTo>
                    <a:pt x="253545" y="2030600"/>
                  </a:lnTo>
                  <a:lnTo>
                    <a:pt x="251208" y="2030691"/>
                  </a:lnTo>
                  <a:lnTo>
                    <a:pt x="250362" y="2030869"/>
                  </a:lnTo>
                  <a:lnTo>
                    <a:pt x="249123" y="2031175"/>
                  </a:lnTo>
                  <a:lnTo>
                    <a:pt x="248013" y="2031416"/>
                  </a:lnTo>
                  <a:lnTo>
                    <a:pt x="247752" y="2031539"/>
                  </a:lnTo>
                  <a:lnTo>
                    <a:pt x="245667" y="2031963"/>
                  </a:lnTo>
                  <a:lnTo>
                    <a:pt x="244143" y="2031936"/>
                  </a:lnTo>
                  <a:lnTo>
                    <a:pt x="243137" y="2031918"/>
                  </a:lnTo>
                  <a:lnTo>
                    <a:pt x="243005" y="2032045"/>
                  </a:lnTo>
                  <a:lnTo>
                    <a:pt x="242480" y="2032232"/>
                  </a:lnTo>
                  <a:lnTo>
                    <a:pt x="242023" y="2032483"/>
                  </a:lnTo>
                  <a:lnTo>
                    <a:pt x="241562" y="2032866"/>
                  </a:lnTo>
                  <a:lnTo>
                    <a:pt x="241418" y="2033044"/>
                  </a:lnTo>
                  <a:lnTo>
                    <a:pt x="241230" y="2033208"/>
                  </a:lnTo>
                  <a:lnTo>
                    <a:pt x="240863" y="2033545"/>
                  </a:lnTo>
                  <a:lnTo>
                    <a:pt x="240504" y="2033887"/>
                  </a:lnTo>
                  <a:lnTo>
                    <a:pt x="240387" y="2034006"/>
                  </a:lnTo>
                  <a:lnTo>
                    <a:pt x="240278" y="2034129"/>
                  </a:lnTo>
                  <a:lnTo>
                    <a:pt x="240047" y="2034366"/>
                  </a:lnTo>
                  <a:lnTo>
                    <a:pt x="239927" y="2034471"/>
                  </a:lnTo>
                  <a:lnTo>
                    <a:pt x="239760" y="2034589"/>
                  </a:lnTo>
                  <a:lnTo>
                    <a:pt x="239583" y="2034694"/>
                  </a:lnTo>
                  <a:lnTo>
                    <a:pt x="239224" y="2034895"/>
                  </a:lnTo>
                  <a:lnTo>
                    <a:pt x="239050" y="2035004"/>
                  </a:lnTo>
                  <a:lnTo>
                    <a:pt x="238907" y="2035105"/>
                  </a:lnTo>
                  <a:lnTo>
                    <a:pt x="238348" y="2035538"/>
                  </a:lnTo>
                  <a:lnTo>
                    <a:pt x="238012" y="2035761"/>
                  </a:lnTo>
                  <a:lnTo>
                    <a:pt x="237902" y="2035839"/>
                  </a:lnTo>
                  <a:lnTo>
                    <a:pt x="237797" y="2035921"/>
                  </a:lnTo>
                  <a:lnTo>
                    <a:pt x="237687" y="2036039"/>
                  </a:lnTo>
                  <a:lnTo>
                    <a:pt x="237491" y="2036299"/>
                  </a:lnTo>
                  <a:lnTo>
                    <a:pt x="237389" y="2036418"/>
                  </a:lnTo>
                  <a:lnTo>
                    <a:pt x="237268" y="2036509"/>
                  </a:lnTo>
                  <a:lnTo>
                    <a:pt x="237075" y="2036609"/>
                  </a:lnTo>
                  <a:lnTo>
                    <a:pt x="236969" y="2036646"/>
                  </a:lnTo>
                  <a:lnTo>
                    <a:pt x="236867" y="2036669"/>
                  </a:lnTo>
                  <a:lnTo>
                    <a:pt x="236769" y="2036673"/>
                  </a:lnTo>
                  <a:lnTo>
                    <a:pt x="236656" y="2036628"/>
                  </a:lnTo>
                  <a:lnTo>
                    <a:pt x="236546" y="2036536"/>
                  </a:lnTo>
                  <a:lnTo>
                    <a:pt x="236441" y="2036418"/>
                  </a:lnTo>
                  <a:lnTo>
                    <a:pt x="236327" y="2036304"/>
                  </a:lnTo>
                  <a:lnTo>
                    <a:pt x="236210" y="2036217"/>
                  </a:lnTo>
                  <a:lnTo>
                    <a:pt x="236086" y="2036162"/>
                  </a:lnTo>
                  <a:lnTo>
                    <a:pt x="235954" y="2036117"/>
                  </a:lnTo>
                  <a:lnTo>
                    <a:pt x="235818" y="2036080"/>
                  </a:lnTo>
                  <a:lnTo>
                    <a:pt x="235682" y="2036053"/>
                  </a:lnTo>
                  <a:lnTo>
                    <a:pt x="235546" y="2036030"/>
                  </a:lnTo>
                  <a:lnTo>
                    <a:pt x="235259" y="2035998"/>
                  </a:lnTo>
                  <a:lnTo>
                    <a:pt x="235111" y="2035994"/>
                  </a:lnTo>
                  <a:lnTo>
                    <a:pt x="234968" y="2035998"/>
                  </a:lnTo>
                  <a:lnTo>
                    <a:pt x="234828" y="2036017"/>
                  </a:lnTo>
                  <a:lnTo>
                    <a:pt x="234669" y="2036053"/>
                  </a:lnTo>
                  <a:lnTo>
                    <a:pt x="234503" y="2036103"/>
                  </a:lnTo>
                  <a:lnTo>
                    <a:pt x="234348" y="2036172"/>
                  </a:lnTo>
                  <a:lnTo>
                    <a:pt x="234201" y="2036249"/>
                  </a:lnTo>
                  <a:lnTo>
                    <a:pt x="234080" y="2036349"/>
                  </a:lnTo>
                  <a:lnTo>
                    <a:pt x="233997" y="2036463"/>
                  </a:lnTo>
                  <a:lnTo>
                    <a:pt x="233937" y="2036596"/>
                  </a:lnTo>
                  <a:lnTo>
                    <a:pt x="233888" y="2036737"/>
                  </a:lnTo>
                  <a:lnTo>
                    <a:pt x="233827" y="2036874"/>
                  </a:lnTo>
                  <a:lnTo>
                    <a:pt x="233748" y="2036988"/>
                  </a:lnTo>
                  <a:lnTo>
                    <a:pt x="233665" y="2037074"/>
                  </a:lnTo>
                  <a:lnTo>
                    <a:pt x="233574" y="2037152"/>
                  </a:lnTo>
                  <a:lnTo>
                    <a:pt x="233480" y="2037225"/>
                  </a:lnTo>
                  <a:lnTo>
                    <a:pt x="233378" y="2037284"/>
                  </a:lnTo>
                  <a:lnTo>
                    <a:pt x="233272" y="2037330"/>
                  </a:lnTo>
                  <a:lnTo>
                    <a:pt x="233132" y="2037352"/>
                  </a:lnTo>
                  <a:lnTo>
                    <a:pt x="232989" y="2037343"/>
                  </a:lnTo>
                  <a:lnTo>
                    <a:pt x="232834" y="2037320"/>
                  </a:lnTo>
                  <a:lnTo>
                    <a:pt x="232683" y="2037289"/>
                  </a:lnTo>
                  <a:lnTo>
                    <a:pt x="232165" y="2037211"/>
                  </a:lnTo>
                  <a:lnTo>
                    <a:pt x="231984" y="2037179"/>
                  </a:lnTo>
                  <a:lnTo>
                    <a:pt x="231799" y="2037156"/>
                  </a:lnTo>
                  <a:lnTo>
                    <a:pt x="231618" y="2037147"/>
                  </a:lnTo>
                  <a:lnTo>
                    <a:pt x="231478" y="2037152"/>
                  </a:lnTo>
                  <a:lnTo>
                    <a:pt x="231063" y="2037193"/>
                  </a:lnTo>
                  <a:lnTo>
                    <a:pt x="230738" y="2037234"/>
                  </a:lnTo>
                  <a:lnTo>
                    <a:pt x="230360" y="2037289"/>
                  </a:lnTo>
                  <a:lnTo>
                    <a:pt x="230171" y="2037311"/>
                  </a:lnTo>
                  <a:lnTo>
                    <a:pt x="229983" y="2037316"/>
                  </a:lnTo>
                  <a:lnTo>
                    <a:pt x="229631" y="2037311"/>
                  </a:lnTo>
                  <a:lnTo>
                    <a:pt x="229454" y="2037298"/>
                  </a:lnTo>
                  <a:lnTo>
                    <a:pt x="229284" y="2037270"/>
                  </a:lnTo>
                  <a:lnTo>
                    <a:pt x="229118" y="2037225"/>
                  </a:lnTo>
                  <a:lnTo>
                    <a:pt x="228925" y="2037138"/>
                  </a:lnTo>
                  <a:lnTo>
                    <a:pt x="228740" y="2037020"/>
                  </a:lnTo>
                  <a:lnTo>
                    <a:pt x="228563" y="2036878"/>
                  </a:lnTo>
                  <a:lnTo>
                    <a:pt x="228396" y="2036723"/>
                  </a:lnTo>
                  <a:lnTo>
                    <a:pt x="228241" y="2036564"/>
                  </a:lnTo>
                  <a:lnTo>
                    <a:pt x="228079" y="2036372"/>
                  </a:lnTo>
                  <a:lnTo>
                    <a:pt x="227924" y="2036167"/>
                  </a:lnTo>
                  <a:lnTo>
                    <a:pt x="227788" y="2035948"/>
                  </a:lnTo>
                  <a:lnTo>
                    <a:pt x="227675" y="2035720"/>
                  </a:lnTo>
                  <a:lnTo>
                    <a:pt x="227592" y="2035483"/>
                  </a:lnTo>
                  <a:lnTo>
                    <a:pt x="227539" y="2035232"/>
                  </a:lnTo>
                  <a:lnTo>
                    <a:pt x="227529" y="2035145"/>
                  </a:lnTo>
                  <a:lnTo>
                    <a:pt x="227509" y="2034963"/>
                  </a:lnTo>
                  <a:lnTo>
                    <a:pt x="227509" y="2034690"/>
                  </a:lnTo>
                  <a:lnTo>
                    <a:pt x="227535" y="2034421"/>
                  </a:lnTo>
                  <a:lnTo>
                    <a:pt x="227592" y="2034170"/>
                  </a:lnTo>
                  <a:lnTo>
                    <a:pt x="227652" y="2034029"/>
                  </a:lnTo>
                  <a:lnTo>
                    <a:pt x="227724" y="2033892"/>
                  </a:lnTo>
                  <a:lnTo>
                    <a:pt x="227807" y="2033760"/>
                  </a:lnTo>
                  <a:lnTo>
                    <a:pt x="227879" y="2033623"/>
                  </a:lnTo>
                  <a:lnTo>
                    <a:pt x="227928" y="2033482"/>
                  </a:lnTo>
                  <a:lnTo>
                    <a:pt x="227954" y="2033340"/>
                  </a:lnTo>
                  <a:lnTo>
                    <a:pt x="227973" y="2033190"/>
                  </a:lnTo>
                  <a:lnTo>
                    <a:pt x="227981" y="2033044"/>
                  </a:lnTo>
                  <a:lnTo>
                    <a:pt x="227969" y="2032898"/>
                  </a:lnTo>
                  <a:lnTo>
                    <a:pt x="227939" y="2032761"/>
                  </a:lnTo>
                  <a:lnTo>
                    <a:pt x="227894" y="2032661"/>
                  </a:lnTo>
                  <a:lnTo>
                    <a:pt x="227830" y="2032570"/>
                  </a:lnTo>
                  <a:lnTo>
                    <a:pt x="227758" y="2032478"/>
                  </a:lnTo>
                  <a:lnTo>
                    <a:pt x="227694" y="2032383"/>
                  </a:lnTo>
                  <a:lnTo>
                    <a:pt x="227652" y="2032282"/>
                  </a:lnTo>
                  <a:lnTo>
                    <a:pt x="227645" y="2032182"/>
                  </a:lnTo>
                  <a:lnTo>
                    <a:pt x="227656" y="2032077"/>
                  </a:lnTo>
                  <a:lnTo>
                    <a:pt x="227690" y="2031868"/>
                  </a:lnTo>
                  <a:lnTo>
                    <a:pt x="227686" y="2031763"/>
                  </a:lnTo>
                  <a:lnTo>
                    <a:pt x="227652" y="2031608"/>
                  </a:lnTo>
                  <a:lnTo>
                    <a:pt x="227592" y="2031448"/>
                  </a:lnTo>
                  <a:lnTo>
                    <a:pt x="227513" y="2031293"/>
                  </a:lnTo>
                  <a:lnTo>
                    <a:pt x="227414" y="2031152"/>
                  </a:lnTo>
                  <a:lnTo>
                    <a:pt x="227305" y="2031033"/>
                  </a:lnTo>
                  <a:lnTo>
                    <a:pt x="227263" y="2030846"/>
                  </a:lnTo>
                  <a:lnTo>
                    <a:pt x="227214" y="2030659"/>
                  </a:lnTo>
                  <a:lnTo>
                    <a:pt x="227124" y="2030395"/>
                  </a:lnTo>
                  <a:lnTo>
                    <a:pt x="227010" y="2030130"/>
                  </a:lnTo>
                  <a:lnTo>
                    <a:pt x="226648" y="2029360"/>
                  </a:lnTo>
                  <a:lnTo>
                    <a:pt x="226436" y="2028854"/>
                  </a:lnTo>
                  <a:lnTo>
                    <a:pt x="226228" y="2028343"/>
                  </a:lnTo>
                  <a:lnTo>
                    <a:pt x="226115" y="2028092"/>
                  </a:lnTo>
                  <a:lnTo>
                    <a:pt x="226040" y="2027942"/>
                  </a:lnTo>
                  <a:lnTo>
                    <a:pt x="225874" y="2027636"/>
                  </a:lnTo>
                  <a:lnTo>
                    <a:pt x="225802" y="2027481"/>
                  </a:lnTo>
                  <a:lnTo>
                    <a:pt x="225749" y="2027322"/>
                  </a:lnTo>
                  <a:lnTo>
                    <a:pt x="225711" y="2027112"/>
                  </a:lnTo>
                  <a:lnTo>
                    <a:pt x="225700" y="2026893"/>
                  </a:lnTo>
                  <a:lnTo>
                    <a:pt x="225707" y="2026670"/>
                  </a:lnTo>
                  <a:lnTo>
                    <a:pt x="225730" y="2026451"/>
                  </a:lnTo>
                  <a:lnTo>
                    <a:pt x="225768" y="2026241"/>
                  </a:lnTo>
                  <a:lnTo>
                    <a:pt x="225877" y="2025922"/>
                  </a:lnTo>
                  <a:lnTo>
                    <a:pt x="226051" y="2025621"/>
                  </a:lnTo>
                  <a:lnTo>
                    <a:pt x="226459" y="2025029"/>
                  </a:lnTo>
                  <a:lnTo>
                    <a:pt x="226629" y="2024723"/>
                  </a:lnTo>
                  <a:lnTo>
                    <a:pt x="226701" y="2024563"/>
                  </a:lnTo>
                  <a:lnTo>
                    <a:pt x="226825" y="2024244"/>
                  </a:lnTo>
                  <a:lnTo>
                    <a:pt x="226957" y="2023925"/>
                  </a:lnTo>
                  <a:lnTo>
                    <a:pt x="227048" y="2023697"/>
                  </a:lnTo>
                  <a:lnTo>
                    <a:pt x="227097" y="2023583"/>
                  </a:lnTo>
                  <a:lnTo>
                    <a:pt x="227150" y="2023474"/>
                  </a:lnTo>
                  <a:lnTo>
                    <a:pt x="227210" y="2023373"/>
                  </a:lnTo>
                  <a:lnTo>
                    <a:pt x="227286" y="2023264"/>
                  </a:lnTo>
                  <a:lnTo>
                    <a:pt x="227373" y="2023159"/>
                  </a:lnTo>
                  <a:lnTo>
                    <a:pt x="227467" y="2023063"/>
                  </a:lnTo>
                  <a:lnTo>
                    <a:pt x="227566" y="2022972"/>
                  </a:lnTo>
                  <a:lnTo>
                    <a:pt x="227671" y="2022890"/>
                  </a:lnTo>
                  <a:lnTo>
                    <a:pt x="227818" y="2022808"/>
                  </a:lnTo>
                  <a:lnTo>
                    <a:pt x="228321" y="2022635"/>
                  </a:lnTo>
                  <a:lnTo>
                    <a:pt x="228476" y="2022557"/>
                  </a:lnTo>
                  <a:lnTo>
                    <a:pt x="228578" y="2022480"/>
                  </a:lnTo>
                  <a:lnTo>
                    <a:pt x="228766" y="2022302"/>
                  </a:lnTo>
                  <a:lnTo>
                    <a:pt x="228865" y="2022215"/>
                  </a:lnTo>
                  <a:lnTo>
                    <a:pt x="228970" y="2022147"/>
                  </a:lnTo>
                  <a:lnTo>
                    <a:pt x="229042" y="2022115"/>
                  </a:lnTo>
                  <a:lnTo>
                    <a:pt x="229197" y="2022060"/>
                  </a:lnTo>
                  <a:lnTo>
                    <a:pt x="229356" y="2022015"/>
                  </a:lnTo>
                  <a:lnTo>
                    <a:pt x="229495" y="2021997"/>
                  </a:lnTo>
                  <a:lnTo>
                    <a:pt x="229646" y="2021988"/>
                  </a:lnTo>
                  <a:lnTo>
                    <a:pt x="229794" y="2021992"/>
                  </a:lnTo>
                  <a:lnTo>
                    <a:pt x="229941" y="2021983"/>
                  </a:lnTo>
                  <a:lnTo>
                    <a:pt x="230084" y="2021960"/>
                  </a:lnTo>
                  <a:lnTo>
                    <a:pt x="230202" y="2021928"/>
                  </a:lnTo>
                  <a:lnTo>
                    <a:pt x="230315" y="2021887"/>
                  </a:lnTo>
                  <a:lnTo>
                    <a:pt x="230538" y="2021787"/>
                  </a:lnTo>
                  <a:lnTo>
                    <a:pt x="230643" y="2021728"/>
                  </a:lnTo>
                  <a:lnTo>
                    <a:pt x="230757" y="2021655"/>
                  </a:lnTo>
                  <a:lnTo>
                    <a:pt x="230863" y="2021577"/>
                  </a:lnTo>
                  <a:lnTo>
                    <a:pt x="230932" y="2021520"/>
                  </a:lnTo>
                  <a:lnTo>
                    <a:pt x="231172" y="2021317"/>
                  </a:lnTo>
                  <a:lnTo>
                    <a:pt x="231384" y="2021144"/>
                  </a:lnTo>
                  <a:lnTo>
                    <a:pt x="231595" y="2020962"/>
                  </a:lnTo>
                  <a:lnTo>
                    <a:pt x="231701" y="2020875"/>
                  </a:lnTo>
                  <a:lnTo>
                    <a:pt x="232029" y="2020556"/>
                  </a:lnTo>
                  <a:lnTo>
                    <a:pt x="232124" y="2020478"/>
                  </a:lnTo>
                  <a:lnTo>
                    <a:pt x="232196" y="2020465"/>
                  </a:lnTo>
                  <a:lnTo>
                    <a:pt x="232279" y="2020551"/>
                  </a:lnTo>
                  <a:lnTo>
                    <a:pt x="232358" y="2020656"/>
                  </a:lnTo>
                  <a:lnTo>
                    <a:pt x="232460" y="2020665"/>
                  </a:lnTo>
                  <a:lnTo>
                    <a:pt x="232536" y="2020620"/>
                  </a:lnTo>
                  <a:lnTo>
                    <a:pt x="232607" y="2020560"/>
                  </a:lnTo>
                  <a:lnTo>
                    <a:pt x="232660" y="2020497"/>
                  </a:lnTo>
                  <a:lnTo>
                    <a:pt x="232653" y="2020396"/>
                  </a:lnTo>
                  <a:lnTo>
                    <a:pt x="232415" y="2020278"/>
                  </a:lnTo>
                  <a:lnTo>
                    <a:pt x="232381" y="2020150"/>
                  </a:lnTo>
                  <a:lnTo>
                    <a:pt x="232419" y="2020059"/>
                  </a:lnTo>
                  <a:lnTo>
                    <a:pt x="232479" y="2019963"/>
                  </a:lnTo>
                  <a:lnTo>
                    <a:pt x="232547" y="2019890"/>
                  </a:lnTo>
                  <a:lnTo>
                    <a:pt x="232611" y="2019854"/>
                  </a:lnTo>
                  <a:lnTo>
                    <a:pt x="232709" y="2019776"/>
                  </a:lnTo>
                  <a:lnTo>
                    <a:pt x="232792" y="2019671"/>
                  </a:lnTo>
                  <a:lnTo>
                    <a:pt x="232868" y="2019548"/>
                  </a:lnTo>
                  <a:lnTo>
                    <a:pt x="232928" y="2019425"/>
                  </a:lnTo>
                  <a:lnTo>
                    <a:pt x="232981" y="2019298"/>
                  </a:lnTo>
                  <a:lnTo>
                    <a:pt x="233023" y="2019165"/>
                  </a:lnTo>
                  <a:lnTo>
                    <a:pt x="233045" y="2019019"/>
                  </a:lnTo>
                  <a:lnTo>
                    <a:pt x="233068" y="2018728"/>
                  </a:lnTo>
                  <a:lnTo>
                    <a:pt x="233083" y="2018582"/>
                  </a:lnTo>
                  <a:lnTo>
                    <a:pt x="233140" y="2018167"/>
                  </a:lnTo>
                  <a:lnTo>
                    <a:pt x="233163" y="2017884"/>
                  </a:lnTo>
                  <a:lnTo>
                    <a:pt x="233170" y="2017734"/>
                  </a:lnTo>
                  <a:lnTo>
                    <a:pt x="233174" y="2017428"/>
                  </a:lnTo>
                  <a:lnTo>
                    <a:pt x="233166" y="2017273"/>
                  </a:lnTo>
                  <a:lnTo>
                    <a:pt x="233155" y="2017123"/>
                  </a:lnTo>
                  <a:lnTo>
                    <a:pt x="233136" y="2016981"/>
                  </a:lnTo>
                  <a:lnTo>
                    <a:pt x="233079" y="2016699"/>
                  </a:lnTo>
                  <a:lnTo>
                    <a:pt x="232981" y="2016298"/>
                  </a:lnTo>
                  <a:lnTo>
                    <a:pt x="232955" y="2016170"/>
                  </a:lnTo>
                  <a:lnTo>
                    <a:pt x="232925" y="2016047"/>
                  </a:lnTo>
                  <a:lnTo>
                    <a:pt x="232883" y="2015933"/>
                  </a:lnTo>
                  <a:lnTo>
                    <a:pt x="232773" y="2015787"/>
                  </a:lnTo>
                  <a:lnTo>
                    <a:pt x="232554" y="2015627"/>
                  </a:lnTo>
                  <a:lnTo>
                    <a:pt x="232460" y="2015532"/>
                  </a:lnTo>
                  <a:lnTo>
                    <a:pt x="232373" y="2015431"/>
                  </a:lnTo>
                  <a:lnTo>
                    <a:pt x="232294" y="2015322"/>
                  </a:lnTo>
                  <a:lnTo>
                    <a:pt x="232218" y="2015208"/>
                  </a:lnTo>
                  <a:lnTo>
                    <a:pt x="232154" y="2015089"/>
                  </a:lnTo>
                  <a:lnTo>
                    <a:pt x="232128" y="2014966"/>
                  </a:lnTo>
                  <a:lnTo>
                    <a:pt x="232075" y="2014839"/>
                  </a:lnTo>
                  <a:lnTo>
                    <a:pt x="231999" y="2014720"/>
                  </a:lnTo>
                  <a:lnTo>
                    <a:pt x="231909" y="2014615"/>
                  </a:lnTo>
                  <a:lnTo>
                    <a:pt x="231811" y="2014533"/>
                  </a:lnTo>
                  <a:lnTo>
                    <a:pt x="231731" y="2014497"/>
                  </a:lnTo>
                  <a:lnTo>
                    <a:pt x="231644" y="2014474"/>
                  </a:lnTo>
                  <a:lnTo>
                    <a:pt x="231455" y="2014447"/>
                  </a:lnTo>
                  <a:lnTo>
                    <a:pt x="231361" y="2014428"/>
                  </a:lnTo>
                  <a:lnTo>
                    <a:pt x="231206" y="2014415"/>
                  </a:lnTo>
                  <a:lnTo>
                    <a:pt x="230878" y="2014406"/>
                  </a:lnTo>
                  <a:lnTo>
                    <a:pt x="230742" y="2014378"/>
                  </a:lnTo>
                  <a:lnTo>
                    <a:pt x="230655" y="2014319"/>
                  </a:lnTo>
                  <a:lnTo>
                    <a:pt x="230628" y="2014223"/>
                  </a:lnTo>
                  <a:lnTo>
                    <a:pt x="230636" y="2014105"/>
                  </a:lnTo>
                  <a:lnTo>
                    <a:pt x="230666" y="2013972"/>
                  </a:lnTo>
                  <a:lnTo>
                    <a:pt x="230693" y="2013836"/>
                  </a:lnTo>
                  <a:lnTo>
                    <a:pt x="230700" y="2013708"/>
                  </a:lnTo>
                  <a:lnTo>
                    <a:pt x="230678" y="2013571"/>
                  </a:lnTo>
                  <a:lnTo>
                    <a:pt x="230636" y="2013434"/>
                  </a:lnTo>
                  <a:lnTo>
                    <a:pt x="230545" y="2013161"/>
                  </a:lnTo>
                  <a:lnTo>
                    <a:pt x="230519" y="2013024"/>
                  </a:lnTo>
                  <a:lnTo>
                    <a:pt x="230511" y="2012883"/>
                  </a:lnTo>
                  <a:lnTo>
                    <a:pt x="230515" y="2012741"/>
                  </a:lnTo>
                  <a:lnTo>
                    <a:pt x="230526" y="2012600"/>
                  </a:lnTo>
                  <a:lnTo>
                    <a:pt x="230534" y="2012454"/>
                  </a:lnTo>
                  <a:lnTo>
                    <a:pt x="230530" y="2012313"/>
                  </a:lnTo>
                  <a:lnTo>
                    <a:pt x="230492" y="2012080"/>
                  </a:lnTo>
                  <a:lnTo>
                    <a:pt x="230421" y="2011843"/>
                  </a:lnTo>
                  <a:lnTo>
                    <a:pt x="230338" y="2011611"/>
                  </a:lnTo>
                  <a:lnTo>
                    <a:pt x="230270" y="2011378"/>
                  </a:lnTo>
                  <a:lnTo>
                    <a:pt x="230232" y="2011146"/>
                  </a:lnTo>
                  <a:lnTo>
                    <a:pt x="230224" y="2010982"/>
                  </a:lnTo>
                  <a:lnTo>
                    <a:pt x="230228" y="2010822"/>
                  </a:lnTo>
                  <a:lnTo>
                    <a:pt x="230239" y="2010658"/>
                  </a:lnTo>
                  <a:lnTo>
                    <a:pt x="230277" y="2010339"/>
                  </a:lnTo>
                  <a:lnTo>
                    <a:pt x="230322" y="2010084"/>
                  </a:lnTo>
                  <a:lnTo>
                    <a:pt x="230379" y="2009828"/>
                  </a:lnTo>
                  <a:lnTo>
                    <a:pt x="230451" y="2009573"/>
                  </a:lnTo>
                  <a:lnTo>
                    <a:pt x="230542" y="2009299"/>
                  </a:lnTo>
                  <a:lnTo>
                    <a:pt x="230738" y="2008789"/>
                  </a:lnTo>
                  <a:lnTo>
                    <a:pt x="230802" y="2008643"/>
                  </a:lnTo>
                  <a:lnTo>
                    <a:pt x="230874" y="2008506"/>
                  </a:lnTo>
                  <a:lnTo>
                    <a:pt x="230957" y="2008378"/>
                  </a:lnTo>
                  <a:lnTo>
                    <a:pt x="231055" y="2008260"/>
                  </a:lnTo>
                  <a:lnTo>
                    <a:pt x="231168" y="2008141"/>
                  </a:lnTo>
                  <a:lnTo>
                    <a:pt x="231286" y="2008036"/>
                  </a:lnTo>
                  <a:lnTo>
                    <a:pt x="231414" y="2007941"/>
                  </a:lnTo>
                  <a:lnTo>
                    <a:pt x="231546" y="2007872"/>
                  </a:lnTo>
                  <a:lnTo>
                    <a:pt x="231690" y="2007831"/>
                  </a:lnTo>
                  <a:lnTo>
                    <a:pt x="231844" y="2007813"/>
                  </a:lnTo>
                  <a:lnTo>
                    <a:pt x="232165" y="2007809"/>
                  </a:lnTo>
                  <a:lnTo>
                    <a:pt x="232320" y="2007790"/>
                  </a:lnTo>
                  <a:lnTo>
                    <a:pt x="232536" y="2007731"/>
                  </a:lnTo>
                  <a:lnTo>
                    <a:pt x="232751" y="2007649"/>
                  </a:lnTo>
                  <a:lnTo>
                    <a:pt x="232962" y="2007562"/>
                  </a:lnTo>
                  <a:lnTo>
                    <a:pt x="233174" y="2007485"/>
                  </a:lnTo>
                  <a:lnTo>
                    <a:pt x="233389" y="2007421"/>
                  </a:lnTo>
                  <a:lnTo>
                    <a:pt x="233574" y="2007389"/>
                  </a:lnTo>
                  <a:lnTo>
                    <a:pt x="233763" y="2007366"/>
                  </a:lnTo>
                  <a:lnTo>
                    <a:pt x="234326" y="2007312"/>
                  </a:lnTo>
                  <a:lnTo>
                    <a:pt x="234488" y="2007289"/>
                  </a:lnTo>
                  <a:lnTo>
                    <a:pt x="234813" y="2007252"/>
                  </a:lnTo>
                  <a:lnTo>
                    <a:pt x="234975" y="2007230"/>
                  </a:lnTo>
                  <a:lnTo>
                    <a:pt x="235134" y="2007193"/>
                  </a:lnTo>
                  <a:lnTo>
                    <a:pt x="235334" y="2007138"/>
                  </a:lnTo>
                  <a:lnTo>
                    <a:pt x="235527" y="2007070"/>
                  </a:lnTo>
                  <a:lnTo>
                    <a:pt x="235723" y="2006992"/>
                  </a:lnTo>
                  <a:lnTo>
                    <a:pt x="235916" y="2006910"/>
                  </a:lnTo>
                  <a:lnTo>
                    <a:pt x="236105" y="2006824"/>
                  </a:lnTo>
                  <a:lnTo>
                    <a:pt x="236297" y="2006719"/>
                  </a:lnTo>
                  <a:lnTo>
                    <a:pt x="236667" y="2006468"/>
                  </a:lnTo>
                  <a:lnTo>
                    <a:pt x="236856" y="2006372"/>
                  </a:lnTo>
                  <a:lnTo>
                    <a:pt x="237049" y="2006327"/>
                  </a:lnTo>
                  <a:lnTo>
                    <a:pt x="237154" y="2006327"/>
                  </a:lnTo>
                  <a:lnTo>
                    <a:pt x="237264" y="2006336"/>
                  </a:lnTo>
                  <a:lnTo>
                    <a:pt x="237483" y="2006382"/>
                  </a:lnTo>
                  <a:lnTo>
                    <a:pt x="237755" y="2006427"/>
                  </a:lnTo>
                  <a:lnTo>
                    <a:pt x="237914" y="2006464"/>
                  </a:lnTo>
                  <a:lnTo>
                    <a:pt x="238235" y="2006527"/>
                  </a:lnTo>
                  <a:lnTo>
                    <a:pt x="238397" y="2006546"/>
                  </a:lnTo>
                  <a:lnTo>
                    <a:pt x="238556" y="2006550"/>
                  </a:lnTo>
                  <a:lnTo>
                    <a:pt x="238718" y="2006550"/>
                  </a:lnTo>
                  <a:lnTo>
                    <a:pt x="238877" y="2006546"/>
                  </a:lnTo>
                  <a:lnTo>
                    <a:pt x="239201" y="2006527"/>
                  </a:lnTo>
                  <a:lnTo>
                    <a:pt x="239387" y="2006509"/>
                  </a:lnTo>
                  <a:lnTo>
                    <a:pt x="239760" y="2006454"/>
                  </a:lnTo>
                  <a:lnTo>
                    <a:pt x="240134" y="2006413"/>
                  </a:lnTo>
                  <a:lnTo>
                    <a:pt x="240361" y="2006409"/>
                  </a:lnTo>
                  <a:lnTo>
                    <a:pt x="240588" y="2006409"/>
                  </a:lnTo>
                  <a:lnTo>
                    <a:pt x="240810" y="2006413"/>
                  </a:lnTo>
                  <a:lnTo>
                    <a:pt x="241037" y="2006423"/>
                  </a:lnTo>
                  <a:lnTo>
                    <a:pt x="241807" y="2006464"/>
                  </a:lnTo>
                  <a:lnTo>
                    <a:pt x="241985" y="2006486"/>
                  </a:lnTo>
                  <a:lnTo>
                    <a:pt x="242162" y="2006518"/>
                  </a:lnTo>
                  <a:lnTo>
                    <a:pt x="242332" y="2006564"/>
                  </a:lnTo>
                  <a:lnTo>
                    <a:pt x="242502" y="2006619"/>
                  </a:lnTo>
                  <a:lnTo>
                    <a:pt x="242668" y="2006678"/>
                  </a:lnTo>
                  <a:lnTo>
                    <a:pt x="242993" y="2006824"/>
                  </a:lnTo>
                  <a:lnTo>
                    <a:pt x="243152" y="2006910"/>
                  </a:lnTo>
                  <a:lnTo>
                    <a:pt x="243303" y="2007006"/>
                  </a:lnTo>
                  <a:lnTo>
                    <a:pt x="243601" y="2007207"/>
                  </a:lnTo>
                  <a:lnTo>
                    <a:pt x="244134" y="2007489"/>
                  </a:lnTo>
                  <a:lnTo>
                    <a:pt x="244259" y="2007530"/>
                  </a:lnTo>
                  <a:lnTo>
                    <a:pt x="244364" y="2007526"/>
                  </a:lnTo>
                  <a:lnTo>
                    <a:pt x="244462" y="2007485"/>
                  </a:lnTo>
                  <a:lnTo>
                    <a:pt x="244561" y="2007412"/>
                  </a:lnTo>
                  <a:lnTo>
                    <a:pt x="244647" y="2007321"/>
                  </a:lnTo>
                  <a:lnTo>
                    <a:pt x="244715" y="2007220"/>
                  </a:lnTo>
                  <a:lnTo>
                    <a:pt x="244799" y="2007079"/>
                  </a:lnTo>
                  <a:lnTo>
                    <a:pt x="244885" y="2006992"/>
                  </a:lnTo>
                  <a:lnTo>
                    <a:pt x="244957" y="2006892"/>
                  </a:lnTo>
                  <a:lnTo>
                    <a:pt x="245014" y="2006769"/>
                  </a:lnTo>
                  <a:lnTo>
                    <a:pt x="245048" y="2006628"/>
                  </a:lnTo>
                  <a:lnTo>
                    <a:pt x="245067" y="2006482"/>
                  </a:lnTo>
                  <a:lnTo>
                    <a:pt x="245070" y="2006327"/>
                  </a:lnTo>
                  <a:lnTo>
                    <a:pt x="245067" y="2006181"/>
                  </a:lnTo>
                  <a:lnTo>
                    <a:pt x="245048" y="2006030"/>
                  </a:lnTo>
                  <a:lnTo>
                    <a:pt x="245006" y="2005880"/>
                  </a:lnTo>
                  <a:lnTo>
                    <a:pt x="244855" y="2005433"/>
                  </a:lnTo>
                  <a:lnTo>
                    <a:pt x="244712" y="2004936"/>
                  </a:lnTo>
                  <a:lnTo>
                    <a:pt x="244655" y="2004772"/>
                  </a:lnTo>
                  <a:lnTo>
                    <a:pt x="244580" y="2004622"/>
                  </a:lnTo>
                  <a:lnTo>
                    <a:pt x="244493" y="2004494"/>
                  </a:lnTo>
                  <a:lnTo>
                    <a:pt x="244395" y="2004376"/>
                  </a:lnTo>
                  <a:lnTo>
                    <a:pt x="244073" y="2004034"/>
                  </a:lnTo>
                  <a:lnTo>
                    <a:pt x="243990" y="2003933"/>
                  </a:lnTo>
                  <a:lnTo>
                    <a:pt x="243820" y="2003742"/>
                  </a:lnTo>
                  <a:lnTo>
                    <a:pt x="243741" y="2003642"/>
                  </a:lnTo>
                  <a:lnTo>
                    <a:pt x="243665" y="2003541"/>
                  </a:lnTo>
                  <a:lnTo>
                    <a:pt x="243556" y="2003341"/>
                  </a:lnTo>
                  <a:lnTo>
                    <a:pt x="243507" y="2003236"/>
                  </a:lnTo>
                  <a:lnTo>
                    <a:pt x="243450" y="2003140"/>
                  </a:lnTo>
                  <a:lnTo>
                    <a:pt x="243386" y="2003049"/>
                  </a:lnTo>
                  <a:lnTo>
                    <a:pt x="243284" y="2002949"/>
                  </a:lnTo>
                  <a:lnTo>
                    <a:pt x="243171" y="2002862"/>
                  </a:lnTo>
                  <a:lnTo>
                    <a:pt x="243042" y="2002780"/>
                  </a:lnTo>
                  <a:lnTo>
                    <a:pt x="242914" y="2002711"/>
                  </a:lnTo>
                  <a:lnTo>
                    <a:pt x="242782" y="2002648"/>
                  </a:lnTo>
                  <a:lnTo>
                    <a:pt x="242676" y="2002607"/>
                  </a:lnTo>
                  <a:lnTo>
                    <a:pt x="242461" y="2002543"/>
                  </a:lnTo>
                  <a:lnTo>
                    <a:pt x="242242" y="2002502"/>
                  </a:lnTo>
                  <a:lnTo>
                    <a:pt x="241921" y="2002301"/>
                  </a:lnTo>
                  <a:lnTo>
                    <a:pt x="241154" y="2001635"/>
                  </a:lnTo>
                  <a:lnTo>
                    <a:pt x="241108" y="2001540"/>
                  </a:lnTo>
                  <a:lnTo>
                    <a:pt x="240901" y="2001107"/>
                  </a:lnTo>
                  <a:lnTo>
                    <a:pt x="240535" y="1999990"/>
                  </a:lnTo>
                  <a:lnTo>
                    <a:pt x="239904" y="1998868"/>
                  </a:lnTo>
                  <a:lnTo>
                    <a:pt x="237691" y="1996434"/>
                  </a:lnTo>
                  <a:lnTo>
                    <a:pt x="237494" y="1996420"/>
                  </a:lnTo>
                  <a:lnTo>
                    <a:pt x="237441" y="1996410"/>
                  </a:lnTo>
                  <a:lnTo>
                    <a:pt x="237287" y="1996379"/>
                  </a:lnTo>
                  <a:lnTo>
                    <a:pt x="237083" y="1996311"/>
                  </a:lnTo>
                  <a:lnTo>
                    <a:pt x="236894" y="1996215"/>
                  </a:lnTo>
                  <a:lnTo>
                    <a:pt x="236731" y="1996101"/>
                  </a:lnTo>
                  <a:lnTo>
                    <a:pt x="236584" y="1995941"/>
                  </a:lnTo>
                  <a:lnTo>
                    <a:pt x="236471" y="1995736"/>
                  </a:lnTo>
                  <a:lnTo>
                    <a:pt x="236377" y="1995508"/>
                  </a:lnTo>
                  <a:lnTo>
                    <a:pt x="236297" y="1995271"/>
                  </a:lnTo>
                  <a:lnTo>
                    <a:pt x="236229" y="1995043"/>
                  </a:lnTo>
                  <a:lnTo>
                    <a:pt x="236169" y="1994815"/>
                  </a:lnTo>
                  <a:lnTo>
                    <a:pt x="236123" y="1994583"/>
                  </a:lnTo>
                  <a:lnTo>
                    <a:pt x="236089" y="1994346"/>
                  </a:lnTo>
                  <a:lnTo>
                    <a:pt x="236071" y="1994109"/>
                  </a:lnTo>
                  <a:lnTo>
                    <a:pt x="236063" y="1993876"/>
                  </a:lnTo>
                  <a:lnTo>
                    <a:pt x="236082" y="1993589"/>
                  </a:lnTo>
                  <a:lnTo>
                    <a:pt x="236123" y="1993306"/>
                  </a:lnTo>
                  <a:lnTo>
                    <a:pt x="236252" y="1992736"/>
                  </a:lnTo>
                  <a:lnTo>
                    <a:pt x="236312" y="1992454"/>
                  </a:lnTo>
                  <a:lnTo>
                    <a:pt x="236361" y="1992180"/>
                  </a:lnTo>
                  <a:lnTo>
                    <a:pt x="236403" y="1991902"/>
                  </a:lnTo>
                  <a:lnTo>
                    <a:pt x="236448" y="1991629"/>
                  </a:lnTo>
                  <a:lnTo>
                    <a:pt x="236512" y="1991364"/>
                  </a:lnTo>
                  <a:lnTo>
                    <a:pt x="236599" y="1991109"/>
                  </a:lnTo>
                  <a:lnTo>
                    <a:pt x="236686" y="1990917"/>
                  </a:lnTo>
                  <a:lnTo>
                    <a:pt x="236781" y="1990726"/>
                  </a:lnTo>
                  <a:lnTo>
                    <a:pt x="236886" y="1990544"/>
                  </a:lnTo>
                  <a:lnTo>
                    <a:pt x="237007" y="1990370"/>
                  </a:lnTo>
                  <a:lnTo>
                    <a:pt x="237139" y="1990215"/>
                  </a:lnTo>
                  <a:lnTo>
                    <a:pt x="237290" y="1990079"/>
                  </a:lnTo>
                  <a:lnTo>
                    <a:pt x="237460" y="1989956"/>
                  </a:lnTo>
                  <a:lnTo>
                    <a:pt x="237642" y="1989842"/>
                  </a:lnTo>
                  <a:lnTo>
                    <a:pt x="238012" y="1989632"/>
                  </a:lnTo>
                  <a:lnTo>
                    <a:pt x="238178" y="1989545"/>
                  </a:lnTo>
                  <a:lnTo>
                    <a:pt x="238359" y="1989472"/>
                  </a:lnTo>
                  <a:lnTo>
                    <a:pt x="238537" y="1989395"/>
                  </a:lnTo>
                  <a:lnTo>
                    <a:pt x="238699" y="1989308"/>
                  </a:lnTo>
                  <a:lnTo>
                    <a:pt x="238839" y="1989199"/>
                  </a:lnTo>
                  <a:lnTo>
                    <a:pt x="238945" y="1989076"/>
                  </a:lnTo>
                  <a:lnTo>
                    <a:pt x="239032" y="1988939"/>
                  </a:lnTo>
                  <a:lnTo>
                    <a:pt x="239111" y="1988793"/>
                  </a:lnTo>
                  <a:lnTo>
                    <a:pt x="239179" y="1988643"/>
                  </a:lnTo>
                  <a:lnTo>
                    <a:pt x="239220" y="1988518"/>
                  </a:lnTo>
                  <a:lnTo>
                    <a:pt x="239228" y="1988492"/>
                  </a:lnTo>
                  <a:lnTo>
                    <a:pt x="239269" y="1988301"/>
                  </a:lnTo>
                  <a:lnTo>
                    <a:pt x="239292" y="1988100"/>
                  </a:lnTo>
                  <a:lnTo>
                    <a:pt x="239296" y="1987900"/>
                  </a:lnTo>
                  <a:lnTo>
                    <a:pt x="239277" y="1987699"/>
                  </a:lnTo>
                  <a:lnTo>
                    <a:pt x="239235" y="1987507"/>
                  </a:lnTo>
                  <a:lnTo>
                    <a:pt x="239281" y="1987325"/>
                  </a:lnTo>
                  <a:lnTo>
                    <a:pt x="239398" y="1986773"/>
                  </a:lnTo>
                  <a:lnTo>
                    <a:pt x="239534" y="1986053"/>
                  </a:lnTo>
                  <a:lnTo>
                    <a:pt x="239560" y="1985875"/>
                  </a:lnTo>
                  <a:lnTo>
                    <a:pt x="239636" y="1985292"/>
                  </a:lnTo>
                  <a:lnTo>
                    <a:pt x="239655" y="1985087"/>
                  </a:lnTo>
                  <a:lnTo>
                    <a:pt x="239662" y="1984886"/>
                  </a:lnTo>
                  <a:lnTo>
                    <a:pt x="239647" y="1984685"/>
                  </a:lnTo>
                  <a:lnTo>
                    <a:pt x="239609" y="1984508"/>
                  </a:lnTo>
                  <a:lnTo>
                    <a:pt x="239556" y="1984330"/>
                  </a:lnTo>
                  <a:lnTo>
                    <a:pt x="239420" y="1983979"/>
                  </a:lnTo>
                  <a:lnTo>
                    <a:pt x="239372" y="1983862"/>
                  </a:lnTo>
                  <a:lnTo>
                    <a:pt x="239277" y="1983619"/>
                  </a:lnTo>
                  <a:lnTo>
                    <a:pt x="239118" y="1983245"/>
                  </a:lnTo>
                  <a:lnTo>
                    <a:pt x="239032" y="1983058"/>
                  </a:lnTo>
                  <a:lnTo>
                    <a:pt x="238941" y="1982880"/>
                  </a:lnTo>
                  <a:lnTo>
                    <a:pt x="238850" y="1982712"/>
                  </a:lnTo>
                  <a:lnTo>
                    <a:pt x="238643" y="1982392"/>
                  </a:lnTo>
                  <a:lnTo>
                    <a:pt x="238548" y="1982233"/>
                  </a:lnTo>
                  <a:lnTo>
                    <a:pt x="238465" y="1982060"/>
                  </a:lnTo>
                  <a:lnTo>
                    <a:pt x="238393" y="1981864"/>
                  </a:lnTo>
                  <a:lnTo>
                    <a:pt x="238329" y="1981654"/>
                  </a:lnTo>
                  <a:lnTo>
                    <a:pt x="238280" y="1981444"/>
                  </a:lnTo>
                  <a:lnTo>
                    <a:pt x="238250" y="1981234"/>
                  </a:lnTo>
                  <a:lnTo>
                    <a:pt x="238238" y="1981025"/>
                  </a:lnTo>
                  <a:lnTo>
                    <a:pt x="238257" y="1980847"/>
                  </a:lnTo>
                  <a:lnTo>
                    <a:pt x="238291" y="1980669"/>
                  </a:lnTo>
                  <a:lnTo>
                    <a:pt x="238389" y="1980309"/>
                  </a:lnTo>
                  <a:lnTo>
                    <a:pt x="238435" y="1980131"/>
                  </a:lnTo>
                  <a:lnTo>
                    <a:pt x="238476" y="1979885"/>
                  </a:lnTo>
                  <a:lnTo>
                    <a:pt x="238510" y="1979639"/>
                  </a:lnTo>
                  <a:lnTo>
                    <a:pt x="238548" y="1979393"/>
                  </a:lnTo>
                  <a:lnTo>
                    <a:pt x="238601" y="1979151"/>
                  </a:lnTo>
                  <a:lnTo>
                    <a:pt x="238680" y="1978923"/>
                  </a:lnTo>
                  <a:lnTo>
                    <a:pt x="238790" y="1978741"/>
                  </a:lnTo>
                  <a:lnTo>
                    <a:pt x="239081" y="1978404"/>
                  </a:lnTo>
                  <a:lnTo>
                    <a:pt x="239198" y="1978235"/>
                  </a:lnTo>
                  <a:lnTo>
                    <a:pt x="239254" y="1978062"/>
                  </a:lnTo>
                  <a:lnTo>
                    <a:pt x="239251" y="1977920"/>
                  </a:lnTo>
                  <a:lnTo>
                    <a:pt x="239224" y="1977779"/>
                  </a:lnTo>
                  <a:lnTo>
                    <a:pt x="239179" y="1977633"/>
                  </a:lnTo>
                  <a:lnTo>
                    <a:pt x="239126" y="1977496"/>
                  </a:lnTo>
                  <a:lnTo>
                    <a:pt x="239066" y="1977360"/>
                  </a:lnTo>
                  <a:lnTo>
                    <a:pt x="238971" y="1977168"/>
                  </a:lnTo>
                  <a:lnTo>
                    <a:pt x="238850" y="1976958"/>
                  </a:lnTo>
                  <a:lnTo>
                    <a:pt x="238718" y="1976767"/>
                  </a:lnTo>
                  <a:lnTo>
                    <a:pt x="238597" y="1976630"/>
                  </a:lnTo>
                  <a:lnTo>
                    <a:pt x="238439" y="1976607"/>
                  </a:lnTo>
                  <a:lnTo>
                    <a:pt x="238318" y="1976676"/>
                  </a:lnTo>
                  <a:lnTo>
                    <a:pt x="238204" y="1976762"/>
                  </a:lnTo>
                  <a:lnTo>
                    <a:pt x="238068" y="1976895"/>
                  </a:lnTo>
                  <a:lnTo>
                    <a:pt x="237955" y="1977054"/>
                  </a:lnTo>
                  <a:lnTo>
                    <a:pt x="237849" y="1977232"/>
                  </a:lnTo>
                  <a:lnTo>
                    <a:pt x="237748" y="1977414"/>
                  </a:lnTo>
                  <a:lnTo>
                    <a:pt x="237630" y="1977578"/>
                  </a:lnTo>
                  <a:lnTo>
                    <a:pt x="237540" y="1977692"/>
                  </a:lnTo>
                  <a:lnTo>
                    <a:pt x="237445" y="1977806"/>
                  </a:lnTo>
                  <a:lnTo>
                    <a:pt x="237154" y="1978135"/>
                  </a:lnTo>
                  <a:lnTo>
                    <a:pt x="236867" y="1978467"/>
                  </a:lnTo>
                  <a:lnTo>
                    <a:pt x="236724" y="1978627"/>
                  </a:lnTo>
                  <a:lnTo>
                    <a:pt x="236569" y="1978777"/>
                  </a:lnTo>
                  <a:lnTo>
                    <a:pt x="236403" y="1978905"/>
                  </a:lnTo>
                  <a:lnTo>
                    <a:pt x="236241" y="1978983"/>
                  </a:lnTo>
                  <a:lnTo>
                    <a:pt x="235885" y="1979078"/>
                  </a:lnTo>
                  <a:lnTo>
                    <a:pt x="235716" y="1979138"/>
                  </a:lnTo>
                  <a:lnTo>
                    <a:pt x="235568" y="1979224"/>
                  </a:lnTo>
                  <a:lnTo>
                    <a:pt x="235436" y="1979365"/>
                  </a:lnTo>
                  <a:lnTo>
                    <a:pt x="235327" y="1979530"/>
                  </a:lnTo>
                  <a:lnTo>
                    <a:pt x="235236" y="1979716"/>
                  </a:lnTo>
                  <a:lnTo>
                    <a:pt x="235149" y="1979908"/>
                  </a:lnTo>
                  <a:lnTo>
                    <a:pt x="235062" y="1980090"/>
                  </a:lnTo>
                  <a:lnTo>
                    <a:pt x="234998" y="1980236"/>
                  </a:lnTo>
                  <a:lnTo>
                    <a:pt x="234892" y="1980546"/>
                  </a:lnTo>
                  <a:lnTo>
                    <a:pt x="234828" y="1980678"/>
                  </a:lnTo>
                  <a:lnTo>
                    <a:pt x="234734" y="1980779"/>
                  </a:lnTo>
                  <a:lnTo>
                    <a:pt x="234613" y="1980833"/>
                  </a:lnTo>
                  <a:lnTo>
                    <a:pt x="234465" y="1980847"/>
                  </a:lnTo>
                  <a:lnTo>
                    <a:pt x="234303" y="1980847"/>
                  </a:lnTo>
                  <a:lnTo>
                    <a:pt x="234152" y="1980856"/>
                  </a:lnTo>
                  <a:lnTo>
                    <a:pt x="234016" y="1980902"/>
                  </a:lnTo>
                  <a:lnTo>
                    <a:pt x="233895" y="1980988"/>
                  </a:lnTo>
                  <a:lnTo>
                    <a:pt x="233778" y="1981102"/>
                  </a:lnTo>
                  <a:lnTo>
                    <a:pt x="233680" y="1981234"/>
                  </a:lnTo>
                  <a:lnTo>
                    <a:pt x="233597" y="1981376"/>
                  </a:lnTo>
                  <a:lnTo>
                    <a:pt x="233544" y="1981517"/>
                  </a:lnTo>
                  <a:lnTo>
                    <a:pt x="233468" y="1981695"/>
                  </a:lnTo>
                  <a:lnTo>
                    <a:pt x="233374" y="1981868"/>
                  </a:lnTo>
                  <a:lnTo>
                    <a:pt x="233268" y="1982032"/>
                  </a:lnTo>
                  <a:lnTo>
                    <a:pt x="233151" y="1982192"/>
                  </a:lnTo>
                  <a:lnTo>
                    <a:pt x="233023" y="1982338"/>
                  </a:lnTo>
                  <a:lnTo>
                    <a:pt x="232944" y="1982411"/>
                  </a:lnTo>
                  <a:lnTo>
                    <a:pt x="232857" y="1982484"/>
                  </a:lnTo>
                  <a:lnTo>
                    <a:pt x="232675" y="1982620"/>
                  </a:lnTo>
                  <a:lnTo>
                    <a:pt x="232592" y="1982693"/>
                  </a:lnTo>
                  <a:lnTo>
                    <a:pt x="232267" y="1983432"/>
                  </a:lnTo>
                  <a:lnTo>
                    <a:pt x="232173" y="1983655"/>
                  </a:lnTo>
                  <a:lnTo>
                    <a:pt x="232086" y="1983883"/>
                  </a:lnTo>
                  <a:lnTo>
                    <a:pt x="231992" y="1984107"/>
                  </a:lnTo>
                  <a:lnTo>
                    <a:pt x="231890" y="1984325"/>
                  </a:lnTo>
                  <a:lnTo>
                    <a:pt x="231773" y="1984535"/>
                  </a:lnTo>
                  <a:lnTo>
                    <a:pt x="231648" y="1984717"/>
                  </a:lnTo>
                  <a:lnTo>
                    <a:pt x="231512" y="1984895"/>
                  </a:lnTo>
                  <a:lnTo>
                    <a:pt x="231369" y="1985068"/>
                  </a:lnTo>
                  <a:lnTo>
                    <a:pt x="231070" y="1985406"/>
                  </a:lnTo>
                  <a:lnTo>
                    <a:pt x="230904" y="1985584"/>
                  </a:lnTo>
                  <a:lnTo>
                    <a:pt x="230564" y="1985930"/>
                  </a:lnTo>
                  <a:lnTo>
                    <a:pt x="230387" y="1986094"/>
                  </a:lnTo>
                  <a:lnTo>
                    <a:pt x="230202" y="1986254"/>
                  </a:lnTo>
                  <a:lnTo>
                    <a:pt x="229983" y="1986436"/>
                  </a:lnTo>
                  <a:lnTo>
                    <a:pt x="229869" y="1986523"/>
                  </a:lnTo>
                  <a:lnTo>
                    <a:pt x="229752" y="1986605"/>
                  </a:lnTo>
                  <a:lnTo>
                    <a:pt x="229378" y="1986892"/>
                  </a:lnTo>
                  <a:lnTo>
                    <a:pt x="229114" y="1987083"/>
                  </a:lnTo>
                  <a:lnTo>
                    <a:pt x="228404" y="1987612"/>
                  </a:lnTo>
                  <a:lnTo>
                    <a:pt x="228257" y="1987717"/>
                  </a:lnTo>
                  <a:lnTo>
                    <a:pt x="228151" y="1987781"/>
                  </a:lnTo>
                  <a:lnTo>
                    <a:pt x="227936" y="1987900"/>
                  </a:lnTo>
                  <a:lnTo>
                    <a:pt x="227584" y="1988068"/>
                  </a:lnTo>
                  <a:lnTo>
                    <a:pt x="227192" y="1988219"/>
                  </a:lnTo>
                  <a:lnTo>
                    <a:pt x="227063" y="1988278"/>
                  </a:lnTo>
                  <a:lnTo>
                    <a:pt x="226946" y="1988346"/>
                  </a:lnTo>
                  <a:lnTo>
                    <a:pt x="226727" y="1988510"/>
                  </a:lnTo>
                  <a:lnTo>
                    <a:pt x="226618" y="1988583"/>
                  </a:lnTo>
                  <a:lnTo>
                    <a:pt x="226497" y="1988638"/>
                  </a:lnTo>
                  <a:lnTo>
                    <a:pt x="226372" y="1988675"/>
                  </a:lnTo>
                  <a:lnTo>
                    <a:pt x="226244" y="1988697"/>
                  </a:lnTo>
                  <a:lnTo>
                    <a:pt x="226111" y="1988716"/>
                  </a:lnTo>
                  <a:lnTo>
                    <a:pt x="225979" y="1988720"/>
                  </a:lnTo>
                  <a:lnTo>
                    <a:pt x="225851" y="1988711"/>
                  </a:lnTo>
                  <a:lnTo>
                    <a:pt x="225692" y="1988670"/>
                  </a:lnTo>
                  <a:lnTo>
                    <a:pt x="225541" y="1988597"/>
                  </a:lnTo>
                  <a:lnTo>
                    <a:pt x="225239" y="1988428"/>
                  </a:lnTo>
                  <a:lnTo>
                    <a:pt x="225080" y="1988374"/>
                  </a:lnTo>
                  <a:lnTo>
                    <a:pt x="224948" y="1988351"/>
                  </a:lnTo>
                  <a:lnTo>
                    <a:pt x="224544" y="1988342"/>
                  </a:lnTo>
                  <a:lnTo>
                    <a:pt x="224412" y="1988314"/>
                  </a:lnTo>
                  <a:lnTo>
                    <a:pt x="224291" y="1988273"/>
                  </a:lnTo>
                  <a:lnTo>
                    <a:pt x="224174" y="1988223"/>
                  </a:lnTo>
                  <a:lnTo>
                    <a:pt x="224057" y="1988159"/>
                  </a:lnTo>
                  <a:lnTo>
                    <a:pt x="223702" y="1987936"/>
                  </a:lnTo>
                  <a:lnTo>
                    <a:pt x="223445" y="1987740"/>
                  </a:lnTo>
                  <a:lnTo>
                    <a:pt x="223328" y="1987630"/>
                  </a:lnTo>
                  <a:lnTo>
                    <a:pt x="223222" y="1987517"/>
                  </a:lnTo>
                  <a:lnTo>
                    <a:pt x="223162" y="1987430"/>
                  </a:lnTo>
                  <a:lnTo>
                    <a:pt x="223064" y="1987243"/>
                  </a:lnTo>
                  <a:lnTo>
                    <a:pt x="223014" y="1987156"/>
                  </a:lnTo>
                  <a:lnTo>
                    <a:pt x="222950" y="1987079"/>
                  </a:lnTo>
                  <a:lnTo>
                    <a:pt x="222837" y="1986983"/>
                  </a:lnTo>
                  <a:lnTo>
                    <a:pt x="222705" y="1986901"/>
                  </a:lnTo>
                  <a:lnTo>
                    <a:pt x="222561" y="1986837"/>
                  </a:lnTo>
                  <a:lnTo>
                    <a:pt x="222414" y="1986783"/>
                  </a:lnTo>
                  <a:lnTo>
                    <a:pt x="222267" y="1986742"/>
                  </a:lnTo>
                  <a:lnTo>
                    <a:pt x="222161" y="1986723"/>
                  </a:lnTo>
                  <a:lnTo>
                    <a:pt x="221836" y="1986700"/>
                  </a:lnTo>
                  <a:lnTo>
                    <a:pt x="221730" y="1986687"/>
                  </a:lnTo>
                  <a:lnTo>
                    <a:pt x="221606" y="1986655"/>
                  </a:lnTo>
                  <a:lnTo>
                    <a:pt x="221489" y="1986614"/>
                  </a:lnTo>
                  <a:lnTo>
                    <a:pt x="221251" y="1986523"/>
                  </a:lnTo>
                  <a:lnTo>
                    <a:pt x="221032" y="1986450"/>
                  </a:lnTo>
                  <a:lnTo>
                    <a:pt x="220733" y="1986359"/>
                  </a:lnTo>
                  <a:lnTo>
                    <a:pt x="220635" y="1986322"/>
                  </a:lnTo>
                  <a:lnTo>
                    <a:pt x="220341" y="1986190"/>
                  </a:lnTo>
                  <a:lnTo>
                    <a:pt x="220197" y="1986117"/>
                  </a:lnTo>
                  <a:lnTo>
                    <a:pt x="219910" y="1985962"/>
                  </a:lnTo>
                  <a:lnTo>
                    <a:pt x="219800" y="1985894"/>
                  </a:lnTo>
                  <a:lnTo>
                    <a:pt x="219581" y="1985739"/>
                  </a:lnTo>
                  <a:lnTo>
                    <a:pt x="219472" y="1985666"/>
                  </a:lnTo>
                  <a:lnTo>
                    <a:pt x="219359" y="1985606"/>
                  </a:lnTo>
                  <a:lnTo>
                    <a:pt x="219215" y="1985538"/>
                  </a:lnTo>
                  <a:lnTo>
                    <a:pt x="219068" y="1985483"/>
                  </a:lnTo>
                  <a:lnTo>
                    <a:pt x="218917" y="1985433"/>
                  </a:lnTo>
                  <a:lnTo>
                    <a:pt x="218762" y="1985397"/>
                  </a:lnTo>
                  <a:lnTo>
                    <a:pt x="218607" y="1985374"/>
                  </a:lnTo>
                  <a:lnTo>
                    <a:pt x="218441" y="1985365"/>
                  </a:lnTo>
                  <a:lnTo>
                    <a:pt x="218358" y="1985365"/>
                  </a:lnTo>
                  <a:lnTo>
                    <a:pt x="218279" y="1985374"/>
                  </a:lnTo>
                  <a:lnTo>
                    <a:pt x="218199" y="1985388"/>
                  </a:lnTo>
                  <a:lnTo>
                    <a:pt x="218086" y="1985442"/>
                  </a:lnTo>
                  <a:lnTo>
                    <a:pt x="217976" y="1985529"/>
                  </a:lnTo>
                  <a:lnTo>
                    <a:pt x="217776" y="1985739"/>
                  </a:lnTo>
                  <a:lnTo>
                    <a:pt x="217674" y="1985834"/>
                  </a:lnTo>
                  <a:lnTo>
                    <a:pt x="217402" y="1986067"/>
                  </a:lnTo>
                  <a:lnTo>
                    <a:pt x="217134" y="1986277"/>
                  </a:lnTo>
                  <a:lnTo>
                    <a:pt x="216885" y="1986454"/>
                  </a:lnTo>
                  <a:lnTo>
                    <a:pt x="216798" y="1986509"/>
                  </a:lnTo>
                  <a:lnTo>
                    <a:pt x="216707" y="1986573"/>
                  </a:lnTo>
                  <a:lnTo>
                    <a:pt x="216420" y="1986751"/>
                  </a:lnTo>
                  <a:lnTo>
                    <a:pt x="216190" y="1986865"/>
                  </a:lnTo>
                  <a:lnTo>
                    <a:pt x="216058" y="1986924"/>
                  </a:lnTo>
                  <a:lnTo>
                    <a:pt x="215922" y="1986974"/>
                  </a:lnTo>
                  <a:lnTo>
                    <a:pt x="215782" y="1987024"/>
                  </a:lnTo>
                  <a:lnTo>
                    <a:pt x="215646" y="1987065"/>
                  </a:lnTo>
                  <a:lnTo>
                    <a:pt x="214997" y="1987052"/>
                  </a:lnTo>
                  <a:lnTo>
                    <a:pt x="214279" y="1987170"/>
                  </a:lnTo>
                  <a:lnTo>
                    <a:pt x="214015" y="1987425"/>
                  </a:lnTo>
                  <a:lnTo>
                    <a:pt x="213754" y="1987553"/>
                  </a:lnTo>
                  <a:lnTo>
                    <a:pt x="213531" y="1987717"/>
                  </a:lnTo>
                  <a:lnTo>
                    <a:pt x="213361" y="1987827"/>
                  </a:lnTo>
                  <a:lnTo>
                    <a:pt x="213184" y="1987922"/>
                  </a:lnTo>
                  <a:lnTo>
                    <a:pt x="213003" y="1988013"/>
                  </a:lnTo>
                  <a:lnTo>
                    <a:pt x="212817" y="1988091"/>
                  </a:lnTo>
                  <a:lnTo>
                    <a:pt x="212629" y="1988159"/>
                  </a:lnTo>
                  <a:lnTo>
                    <a:pt x="212481" y="1988205"/>
                  </a:lnTo>
                  <a:lnTo>
                    <a:pt x="212326" y="1988241"/>
                  </a:lnTo>
                  <a:lnTo>
                    <a:pt x="212172" y="1988273"/>
                  </a:lnTo>
                  <a:lnTo>
                    <a:pt x="211862" y="1988328"/>
                  </a:lnTo>
                  <a:lnTo>
                    <a:pt x="211662" y="1988369"/>
                  </a:lnTo>
                  <a:lnTo>
                    <a:pt x="211462" y="1988419"/>
                  </a:lnTo>
                  <a:lnTo>
                    <a:pt x="211261" y="1988460"/>
                  </a:lnTo>
                  <a:lnTo>
                    <a:pt x="211069" y="1988474"/>
                  </a:lnTo>
                  <a:lnTo>
                    <a:pt x="210888" y="1988451"/>
                  </a:lnTo>
                  <a:lnTo>
                    <a:pt x="210763" y="1988410"/>
                  </a:lnTo>
                  <a:lnTo>
                    <a:pt x="210642" y="1988351"/>
                  </a:lnTo>
                  <a:lnTo>
                    <a:pt x="210525" y="1988282"/>
                  </a:lnTo>
                  <a:lnTo>
                    <a:pt x="210412" y="1988200"/>
                  </a:lnTo>
                  <a:lnTo>
                    <a:pt x="210310" y="1988118"/>
                  </a:lnTo>
                  <a:lnTo>
                    <a:pt x="210151" y="1987941"/>
                  </a:lnTo>
                  <a:lnTo>
                    <a:pt x="210026" y="1987726"/>
                  </a:lnTo>
                  <a:lnTo>
                    <a:pt x="209960" y="1987581"/>
                  </a:lnTo>
                  <a:lnTo>
                    <a:pt x="209921" y="1987494"/>
                  </a:lnTo>
                  <a:lnTo>
                    <a:pt x="209743" y="1987011"/>
                  </a:lnTo>
                  <a:lnTo>
                    <a:pt x="209675" y="1986810"/>
                  </a:lnTo>
                  <a:lnTo>
                    <a:pt x="209619" y="1986609"/>
                  </a:lnTo>
                  <a:lnTo>
                    <a:pt x="209520" y="1986199"/>
                  </a:lnTo>
                  <a:lnTo>
                    <a:pt x="209479" y="1985994"/>
                  </a:lnTo>
                  <a:lnTo>
                    <a:pt x="209422" y="1985625"/>
                  </a:lnTo>
                  <a:lnTo>
                    <a:pt x="209403" y="1985442"/>
                  </a:lnTo>
                  <a:lnTo>
                    <a:pt x="209373" y="1985255"/>
                  </a:lnTo>
                  <a:lnTo>
                    <a:pt x="209335" y="1985078"/>
                  </a:lnTo>
                  <a:lnTo>
                    <a:pt x="209252" y="1984818"/>
                  </a:lnTo>
                  <a:lnTo>
                    <a:pt x="209150" y="1984567"/>
                  </a:lnTo>
                  <a:lnTo>
                    <a:pt x="209037" y="1984321"/>
                  </a:lnTo>
                  <a:lnTo>
                    <a:pt x="208791" y="1983828"/>
                  </a:lnTo>
                  <a:lnTo>
                    <a:pt x="208674" y="1983628"/>
                  </a:lnTo>
                  <a:lnTo>
                    <a:pt x="208414" y="1983236"/>
                  </a:lnTo>
                  <a:lnTo>
                    <a:pt x="208308" y="1983035"/>
                  </a:lnTo>
                  <a:lnTo>
                    <a:pt x="208244" y="1982825"/>
                  </a:lnTo>
                  <a:lnTo>
                    <a:pt x="208233" y="1982698"/>
                  </a:lnTo>
                  <a:lnTo>
                    <a:pt x="208259" y="1982306"/>
                  </a:lnTo>
                  <a:lnTo>
                    <a:pt x="208259" y="1982178"/>
                  </a:lnTo>
                  <a:lnTo>
                    <a:pt x="208236" y="1982032"/>
                  </a:lnTo>
                  <a:lnTo>
                    <a:pt x="208180" y="1981750"/>
                  </a:lnTo>
                  <a:lnTo>
                    <a:pt x="208142" y="1981608"/>
                  </a:lnTo>
                  <a:lnTo>
                    <a:pt x="208062" y="1981253"/>
                  </a:lnTo>
                  <a:lnTo>
                    <a:pt x="207964" y="1980838"/>
                  </a:lnTo>
                  <a:lnTo>
                    <a:pt x="207908" y="1980628"/>
                  </a:lnTo>
                  <a:lnTo>
                    <a:pt x="207843" y="1980423"/>
                  </a:lnTo>
                  <a:lnTo>
                    <a:pt x="207734" y="1980122"/>
                  </a:lnTo>
                  <a:lnTo>
                    <a:pt x="207609" y="1979826"/>
                  </a:lnTo>
                  <a:lnTo>
                    <a:pt x="207541" y="1979680"/>
                  </a:lnTo>
                  <a:lnTo>
                    <a:pt x="207564" y="1979489"/>
                  </a:lnTo>
                  <a:lnTo>
                    <a:pt x="207572" y="1979292"/>
                  </a:lnTo>
                  <a:lnTo>
                    <a:pt x="207568" y="1979096"/>
                  </a:lnTo>
                  <a:lnTo>
                    <a:pt x="207553" y="1978900"/>
                  </a:lnTo>
                  <a:lnTo>
                    <a:pt x="207522" y="1978709"/>
                  </a:lnTo>
                  <a:lnTo>
                    <a:pt x="207492" y="1978577"/>
                  </a:lnTo>
                  <a:lnTo>
                    <a:pt x="207451" y="1978449"/>
                  </a:lnTo>
                  <a:lnTo>
                    <a:pt x="207402" y="1978321"/>
                  </a:lnTo>
                  <a:lnTo>
                    <a:pt x="207360" y="1978189"/>
                  </a:lnTo>
                  <a:lnTo>
                    <a:pt x="207334" y="1978057"/>
                  </a:lnTo>
                  <a:lnTo>
                    <a:pt x="207311" y="1977870"/>
                  </a:lnTo>
                  <a:lnTo>
                    <a:pt x="207303" y="1977679"/>
                  </a:lnTo>
                  <a:lnTo>
                    <a:pt x="207311" y="1977487"/>
                  </a:lnTo>
                  <a:lnTo>
                    <a:pt x="207337" y="1977300"/>
                  </a:lnTo>
                  <a:lnTo>
                    <a:pt x="207383" y="1977123"/>
                  </a:lnTo>
                  <a:lnTo>
                    <a:pt x="207443" y="1976977"/>
                  </a:lnTo>
                  <a:lnTo>
                    <a:pt x="207515" y="1976817"/>
                  </a:lnTo>
                  <a:lnTo>
                    <a:pt x="207598" y="1976671"/>
                  </a:lnTo>
                  <a:lnTo>
                    <a:pt x="207734" y="1976530"/>
                  </a:lnTo>
                  <a:lnTo>
                    <a:pt x="207802" y="1976575"/>
                  </a:lnTo>
                  <a:lnTo>
                    <a:pt x="207859" y="1976658"/>
                  </a:lnTo>
                  <a:lnTo>
                    <a:pt x="207915" y="1976758"/>
                  </a:lnTo>
                  <a:lnTo>
                    <a:pt x="207972" y="1976840"/>
                  </a:lnTo>
                  <a:lnTo>
                    <a:pt x="208032" y="1976876"/>
                  </a:lnTo>
                  <a:lnTo>
                    <a:pt x="208108" y="1976867"/>
                  </a:lnTo>
                  <a:lnTo>
                    <a:pt x="208191" y="1976835"/>
                  </a:lnTo>
                  <a:lnTo>
                    <a:pt x="208270" y="1976785"/>
                  </a:lnTo>
                  <a:lnTo>
                    <a:pt x="208335" y="1976726"/>
                  </a:lnTo>
                  <a:lnTo>
                    <a:pt x="208365" y="1976589"/>
                  </a:lnTo>
                  <a:lnTo>
                    <a:pt x="208304" y="1976493"/>
                  </a:lnTo>
                  <a:lnTo>
                    <a:pt x="208225" y="1976393"/>
                  </a:lnTo>
                  <a:lnTo>
                    <a:pt x="208157" y="1976293"/>
                  </a:lnTo>
                  <a:lnTo>
                    <a:pt x="208130" y="1976197"/>
                  </a:lnTo>
                  <a:lnTo>
                    <a:pt x="208172" y="1976101"/>
                  </a:lnTo>
                  <a:lnTo>
                    <a:pt x="208263" y="1976006"/>
                  </a:lnTo>
                  <a:lnTo>
                    <a:pt x="208387" y="1975919"/>
                  </a:lnTo>
                  <a:lnTo>
                    <a:pt x="208520" y="1975842"/>
                  </a:lnTo>
                  <a:lnTo>
                    <a:pt x="208648" y="1975782"/>
                  </a:lnTo>
                  <a:lnTo>
                    <a:pt x="208788" y="1975746"/>
                  </a:lnTo>
                  <a:lnTo>
                    <a:pt x="208935" y="1975732"/>
                  </a:lnTo>
                  <a:lnTo>
                    <a:pt x="209396" y="1975746"/>
                  </a:lnTo>
                  <a:lnTo>
                    <a:pt x="209736" y="1975737"/>
                  </a:lnTo>
                  <a:lnTo>
                    <a:pt x="209906" y="1975737"/>
                  </a:lnTo>
                  <a:lnTo>
                    <a:pt x="210404" y="1975723"/>
                  </a:lnTo>
                  <a:lnTo>
                    <a:pt x="210563" y="1975723"/>
                  </a:lnTo>
                  <a:lnTo>
                    <a:pt x="210721" y="1975718"/>
                  </a:lnTo>
                  <a:lnTo>
                    <a:pt x="210876" y="1975705"/>
                  </a:lnTo>
                  <a:lnTo>
                    <a:pt x="211027" y="1975673"/>
                  </a:lnTo>
                  <a:lnTo>
                    <a:pt x="211190" y="1975609"/>
                  </a:lnTo>
                  <a:lnTo>
                    <a:pt x="211352" y="1975527"/>
                  </a:lnTo>
                  <a:lnTo>
                    <a:pt x="211507" y="1975422"/>
                  </a:lnTo>
                  <a:lnTo>
                    <a:pt x="211650" y="1975313"/>
                  </a:lnTo>
                  <a:lnTo>
                    <a:pt x="211783" y="1975194"/>
                  </a:lnTo>
                  <a:lnTo>
                    <a:pt x="211885" y="1975076"/>
                  </a:lnTo>
                  <a:lnTo>
                    <a:pt x="211971" y="1974953"/>
                  </a:lnTo>
                  <a:lnTo>
                    <a:pt x="212141" y="1974688"/>
                  </a:lnTo>
                  <a:lnTo>
                    <a:pt x="212236" y="1974570"/>
                  </a:lnTo>
                  <a:lnTo>
                    <a:pt x="212372" y="1974437"/>
                  </a:lnTo>
                  <a:lnTo>
                    <a:pt x="212519" y="1974314"/>
                  </a:lnTo>
                  <a:lnTo>
                    <a:pt x="212670" y="1974200"/>
                  </a:lnTo>
                  <a:lnTo>
                    <a:pt x="212817" y="1974082"/>
                  </a:lnTo>
                  <a:lnTo>
                    <a:pt x="212961" y="1973954"/>
                  </a:lnTo>
                  <a:lnTo>
                    <a:pt x="213199" y="1973708"/>
                  </a:lnTo>
                  <a:lnTo>
                    <a:pt x="213274" y="1973621"/>
                  </a:lnTo>
                  <a:lnTo>
                    <a:pt x="213342" y="1973535"/>
                  </a:lnTo>
                  <a:lnTo>
                    <a:pt x="213429" y="1973403"/>
                  </a:lnTo>
                  <a:lnTo>
                    <a:pt x="213505" y="1973261"/>
                  </a:lnTo>
                  <a:lnTo>
                    <a:pt x="213577" y="1973115"/>
                  </a:lnTo>
                  <a:lnTo>
                    <a:pt x="213709" y="1972824"/>
                  </a:lnTo>
                  <a:lnTo>
                    <a:pt x="213765" y="1972710"/>
                  </a:lnTo>
                  <a:lnTo>
                    <a:pt x="213920" y="1972359"/>
                  </a:lnTo>
                  <a:lnTo>
                    <a:pt x="213965" y="1972245"/>
                  </a:lnTo>
                  <a:lnTo>
                    <a:pt x="214022" y="1972058"/>
                  </a:lnTo>
                  <a:lnTo>
                    <a:pt x="214279" y="1971160"/>
                  </a:lnTo>
                  <a:lnTo>
                    <a:pt x="214373" y="1970850"/>
                  </a:lnTo>
                  <a:lnTo>
                    <a:pt x="214415" y="1970690"/>
                  </a:lnTo>
                  <a:lnTo>
                    <a:pt x="214449" y="1970535"/>
                  </a:lnTo>
                  <a:lnTo>
                    <a:pt x="214472" y="1970385"/>
                  </a:lnTo>
                  <a:lnTo>
                    <a:pt x="214487" y="1970075"/>
                  </a:lnTo>
                  <a:lnTo>
                    <a:pt x="214502" y="1969924"/>
                  </a:lnTo>
                  <a:lnTo>
                    <a:pt x="214540" y="1969779"/>
                  </a:lnTo>
                  <a:lnTo>
                    <a:pt x="214649" y="1969582"/>
                  </a:lnTo>
                  <a:lnTo>
                    <a:pt x="214811" y="1969400"/>
                  </a:lnTo>
                  <a:lnTo>
                    <a:pt x="214997" y="1969231"/>
                  </a:lnTo>
                  <a:lnTo>
                    <a:pt x="215189" y="1969063"/>
                  </a:lnTo>
                  <a:lnTo>
                    <a:pt x="215363" y="1968885"/>
                  </a:lnTo>
                  <a:lnTo>
                    <a:pt x="215590" y="1968598"/>
                  </a:lnTo>
                  <a:lnTo>
                    <a:pt x="215812" y="1968306"/>
                  </a:lnTo>
                  <a:lnTo>
                    <a:pt x="215926" y="1968165"/>
                  </a:lnTo>
                  <a:lnTo>
                    <a:pt x="216288" y="1967755"/>
                  </a:lnTo>
                  <a:lnTo>
                    <a:pt x="216541" y="1967495"/>
                  </a:lnTo>
                  <a:lnTo>
                    <a:pt x="216666" y="1967372"/>
                  </a:lnTo>
                  <a:lnTo>
                    <a:pt x="216923" y="1967134"/>
                  </a:lnTo>
                  <a:lnTo>
                    <a:pt x="217376" y="1966752"/>
                  </a:lnTo>
                  <a:lnTo>
                    <a:pt x="217557" y="1966583"/>
                  </a:lnTo>
                  <a:lnTo>
                    <a:pt x="217731" y="1966405"/>
                  </a:lnTo>
                  <a:lnTo>
                    <a:pt x="217897" y="1966223"/>
                  </a:lnTo>
                  <a:lnTo>
                    <a:pt x="218052" y="1966031"/>
                  </a:lnTo>
                  <a:lnTo>
                    <a:pt x="218161" y="1965890"/>
                  </a:lnTo>
                  <a:lnTo>
                    <a:pt x="218365" y="1965594"/>
                  </a:lnTo>
                  <a:lnTo>
                    <a:pt x="218460" y="1965443"/>
                  </a:lnTo>
                  <a:lnTo>
                    <a:pt x="218547" y="1965284"/>
                  </a:lnTo>
                  <a:lnTo>
                    <a:pt x="218633" y="1965101"/>
                  </a:lnTo>
                  <a:lnTo>
                    <a:pt x="218713" y="1964914"/>
                  </a:lnTo>
                  <a:lnTo>
                    <a:pt x="218785" y="1964723"/>
                  </a:lnTo>
                  <a:lnTo>
                    <a:pt x="218913" y="1964331"/>
                  </a:lnTo>
                  <a:lnTo>
                    <a:pt x="218981" y="1964112"/>
                  </a:lnTo>
                  <a:lnTo>
                    <a:pt x="219094" y="1963670"/>
                  </a:lnTo>
                  <a:lnTo>
                    <a:pt x="219147" y="1963447"/>
                  </a:lnTo>
                  <a:lnTo>
                    <a:pt x="219211" y="1963228"/>
                  </a:lnTo>
                  <a:lnTo>
                    <a:pt x="219276" y="1963036"/>
                  </a:lnTo>
                  <a:lnTo>
                    <a:pt x="219419" y="1962658"/>
                  </a:lnTo>
                  <a:lnTo>
                    <a:pt x="219483" y="1962467"/>
                  </a:lnTo>
                  <a:lnTo>
                    <a:pt x="219532" y="1962275"/>
                  </a:lnTo>
                  <a:lnTo>
                    <a:pt x="219555" y="1962079"/>
                  </a:lnTo>
                  <a:lnTo>
                    <a:pt x="219566" y="1961883"/>
                  </a:lnTo>
                  <a:lnTo>
                    <a:pt x="219566" y="1961486"/>
                  </a:lnTo>
                  <a:lnTo>
                    <a:pt x="219574" y="1961290"/>
                  </a:lnTo>
                  <a:lnTo>
                    <a:pt x="219578" y="1961085"/>
                  </a:lnTo>
                  <a:lnTo>
                    <a:pt x="219566" y="1960862"/>
                  </a:lnTo>
                  <a:lnTo>
                    <a:pt x="219566" y="1960648"/>
                  </a:lnTo>
                  <a:lnTo>
                    <a:pt x="219597" y="1960470"/>
                  </a:lnTo>
                  <a:lnTo>
                    <a:pt x="219668" y="1960356"/>
                  </a:lnTo>
                  <a:lnTo>
                    <a:pt x="219740" y="1960324"/>
                  </a:lnTo>
                  <a:lnTo>
                    <a:pt x="219827" y="1960306"/>
                  </a:lnTo>
                  <a:lnTo>
                    <a:pt x="219921" y="1960297"/>
                  </a:lnTo>
                  <a:lnTo>
                    <a:pt x="220004" y="1960278"/>
                  </a:lnTo>
                  <a:lnTo>
                    <a:pt x="220073" y="1960237"/>
                  </a:lnTo>
                  <a:lnTo>
                    <a:pt x="220118" y="1960160"/>
                  </a:lnTo>
                  <a:lnTo>
                    <a:pt x="220137" y="1960055"/>
                  </a:lnTo>
                  <a:lnTo>
                    <a:pt x="220144" y="1959937"/>
                  </a:lnTo>
                  <a:lnTo>
                    <a:pt x="220156" y="1959818"/>
                  </a:lnTo>
                  <a:lnTo>
                    <a:pt x="220182" y="1959713"/>
                  </a:lnTo>
                  <a:lnTo>
                    <a:pt x="220250" y="1959576"/>
                  </a:lnTo>
                  <a:lnTo>
                    <a:pt x="220337" y="1959444"/>
                  </a:lnTo>
                  <a:lnTo>
                    <a:pt x="220439" y="1959321"/>
                  </a:lnTo>
                  <a:lnTo>
                    <a:pt x="220552" y="1959212"/>
                  </a:lnTo>
                  <a:lnTo>
                    <a:pt x="220673" y="1959121"/>
                  </a:lnTo>
                  <a:lnTo>
                    <a:pt x="220813" y="1959107"/>
                  </a:lnTo>
                  <a:lnTo>
                    <a:pt x="220956" y="1959075"/>
                  </a:lnTo>
                  <a:lnTo>
                    <a:pt x="221100" y="1959020"/>
                  </a:lnTo>
                  <a:lnTo>
                    <a:pt x="221228" y="1958947"/>
                  </a:lnTo>
                  <a:lnTo>
                    <a:pt x="221341" y="1958865"/>
                  </a:lnTo>
                  <a:lnTo>
                    <a:pt x="221425" y="1958765"/>
                  </a:lnTo>
                  <a:lnTo>
                    <a:pt x="221489" y="1958647"/>
                  </a:lnTo>
                  <a:lnTo>
                    <a:pt x="221598" y="1958382"/>
                  </a:lnTo>
                  <a:lnTo>
                    <a:pt x="221659" y="1958254"/>
                  </a:lnTo>
                  <a:lnTo>
                    <a:pt x="221931" y="1957717"/>
                  </a:lnTo>
                  <a:lnTo>
                    <a:pt x="222029" y="1957543"/>
                  </a:lnTo>
                  <a:lnTo>
                    <a:pt x="222135" y="1957370"/>
                  </a:lnTo>
                  <a:lnTo>
                    <a:pt x="222255" y="1957197"/>
                  </a:lnTo>
                  <a:lnTo>
                    <a:pt x="222384" y="1957024"/>
                  </a:lnTo>
                  <a:lnTo>
                    <a:pt x="222516" y="1956855"/>
                  </a:lnTo>
                  <a:lnTo>
                    <a:pt x="222656" y="1956691"/>
                  </a:lnTo>
                  <a:lnTo>
                    <a:pt x="222792" y="1956522"/>
                  </a:lnTo>
                  <a:lnTo>
                    <a:pt x="222890" y="1956408"/>
                  </a:lnTo>
                  <a:lnTo>
                    <a:pt x="223098" y="1956180"/>
                  </a:lnTo>
                  <a:lnTo>
                    <a:pt x="223196" y="1956066"/>
                  </a:lnTo>
                  <a:lnTo>
                    <a:pt x="223290" y="1955948"/>
                  </a:lnTo>
                  <a:lnTo>
                    <a:pt x="223396" y="1955797"/>
                  </a:lnTo>
                  <a:lnTo>
                    <a:pt x="223585" y="1955483"/>
                  </a:lnTo>
                  <a:lnTo>
                    <a:pt x="223683" y="1955328"/>
                  </a:lnTo>
                  <a:lnTo>
                    <a:pt x="223796" y="1955191"/>
                  </a:lnTo>
                  <a:lnTo>
                    <a:pt x="223868" y="1955118"/>
                  </a:lnTo>
                  <a:lnTo>
                    <a:pt x="224170" y="1954858"/>
                  </a:lnTo>
                  <a:lnTo>
                    <a:pt x="224389" y="1954644"/>
                  </a:lnTo>
                  <a:lnTo>
                    <a:pt x="224612" y="1954435"/>
                  </a:lnTo>
                  <a:lnTo>
                    <a:pt x="224729" y="1954348"/>
                  </a:lnTo>
                  <a:lnTo>
                    <a:pt x="224801" y="1954302"/>
                  </a:lnTo>
                  <a:lnTo>
                    <a:pt x="225103" y="1954138"/>
                  </a:lnTo>
                  <a:lnTo>
                    <a:pt x="225254" y="1954052"/>
                  </a:lnTo>
                  <a:lnTo>
                    <a:pt x="225413" y="1953970"/>
                  </a:lnTo>
                  <a:lnTo>
                    <a:pt x="225568" y="1953878"/>
                  </a:lnTo>
                  <a:lnTo>
                    <a:pt x="225703" y="1953778"/>
                  </a:lnTo>
                  <a:lnTo>
                    <a:pt x="225813" y="1953660"/>
                  </a:lnTo>
                  <a:lnTo>
                    <a:pt x="225881" y="1953532"/>
                  </a:lnTo>
                  <a:lnTo>
                    <a:pt x="225926" y="1953395"/>
                  </a:lnTo>
                  <a:lnTo>
                    <a:pt x="225957" y="1953245"/>
                  </a:lnTo>
                  <a:lnTo>
                    <a:pt x="225994" y="1953099"/>
                  </a:lnTo>
                  <a:lnTo>
                    <a:pt x="226040" y="1952958"/>
                  </a:lnTo>
                  <a:lnTo>
                    <a:pt x="226096" y="1952839"/>
                  </a:lnTo>
                  <a:lnTo>
                    <a:pt x="226225" y="1952607"/>
                  </a:lnTo>
                  <a:lnTo>
                    <a:pt x="226357" y="1952379"/>
                  </a:lnTo>
                  <a:lnTo>
                    <a:pt x="226689" y="1951845"/>
                  </a:lnTo>
                  <a:lnTo>
                    <a:pt x="226836" y="1951585"/>
                  </a:lnTo>
                  <a:lnTo>
                    <a:pt x="226901" y="1951458"/>
                  </a:lnTo>
                  <a:lnTo>
                    <a:pt x="226961" y="1951326"/>
                  </a:lnTo>
                  <a:lnTo>
                    <a:pt x="227086" y="1951070"/>
                  </a:lnTo>
                  <a:lnTo>
                    <a:pt x="227369" y="1950510"/>
                  </a:lnTo>
                  <a:lnTo>
                    <a:pt x="227437" y="1950368"/>
                  </a:lnTo>
                  <a:lnTo>
                    <a:pt x="227509" y="1950218"/>
                  </a:lnTo>
                  <a:lnTo>
                    <a:pt x="227645" y="1949913"/>
                  </a:lnTo>
                  <a:lnTo>
                    <a:pt x="227909" y="1949347"/>
                  </a:lnTo>
                  <a:lnTo>
                    <a:pt x="228038" y="1949092"/>
                  </a:lnTo>
                  <a:lnTo>
                    <a:pt x="228105" y="1948969"/>
                  </a:lnTo>
                  <a:lnTo>
                    <a:pt x="228215" y="1948809"/>
                  </a:lnTo>
                  <a:lnTo>
                    <a:pt x="228468" y="1948499"/>
                  </a:lnTo>
                  <a:lnTo>
                    <a:pt x="228574" y="1948344"/>
                  </a:lnTo>
                  <a:lnTo>
                    <a:pt x="228642" y="1948180"/>
                  </a:lnTo>
                  <a:lnTo>
                    <a:pt x="228664" y="1948025"/>
                  </a:lnTo>
                  <a:lnTo>
                    <a:pt x="228680" y="1947866"/>
                  </a:lnTo>
                  <a:lnTo>
                    <a:pt x="228672" y="1947702"/>
                  </a:lnTo>
                  <a:lnTo>
                    <a:pt x="228642" y="1947547"/>
                  </a:lnTo>
                  <a:lnTo>
                    <a:pt x="228593" y="1947410"/>
                  </a:lnTo>
                  <a:lnTo>
                    <a:pt x="228521" y="1947296"/>
                  </a:lnTo>
                  <a:lnTo>
                    <a:pt x="228427" y="1947191"/>
                  </a:lnTo>
                  <a:lnTo>
                    <a:pt x="228317" y="1947095"/>
                  </a:lnTo>
                  <a:lnTo>
                    <a:pt x="228200" y="1947009"/>
                  </a:lnTo>
                  <a:lnTo>
                    <a:pt x="228083" y="1946936"/>
                  </a:lnTo>
                  <a:lnTo>
                    <a:pt x="227932" y="1946877"/>
                  </a:lnTo>
                  <a:lnTo>
                    <a:pt x="227769" y="1946836"/>
                  </a:lnTo>
                  <a:lnTo>
                    <a:pt x="227599" y="1946813"/>
                  </a:lnTo>
                  <a:lnTo>
                    <a:pt x="227426" y="1946795"/>
                  </a:lnTo>
                  <a:lnTo>
                    <a:pt x="227259" y="1946767"/>
                  </a:lnTo>
                  <a:lnTo>
                    <a:pt x="226701" y="1946640"/>
                  </a:lnTo>
                  <a:lnTo>
                    <a:pt x="226519" y="1946617"/>
                  </a:lnTo>
                  <a:lnTo>
                    <a:pt x="226342" y="1946630"/>
                  </a:lnTo>
                  <a:lnTo>
                    <a:pt x="226195" y="1946672"/>
                  </a:lnTo>
                  <a:lnTo>
                    <a:pt x="226055" y="1946744"/>
                  </a:lnTo>
                  <a:lnTo>
                    <a:pt x="225772" y="1946908"/>
                  </a:lnTo>
                  <a:lnTo>
                    <a:pt x="225632" y="1946986"/>
                  </a:lnTo>
                  <a:lnTo>
                    <a:pt x="225477" y="1947050"/>
                  </a:lnTo>
                  <a:lnTo>
                    <a:pt x="225160" y="1947168"/>
                  </a:lnTo>
                  <a:lnTo>
                    <a:pt x="225005" y="1947232"/>
                  </a:lnTo>
                  <a:lnTo>
                    <a:pt x="224857" y="1947310"/>
                  </a:lnTo>
                  <a:lnTo>
                    <a:pt x="224744" y="1947396"/>
                  </a:lnTo>
                  <a:lnTo>
                    <a:pt x="224635" y="1947497"/>
                  </a:lnTo>
                  <a:lnTo>
                    <a:pt x="224529" y="1947601"/>
                  </a:lnTo>
                  <a:lnTo>
                    <a:pt x="224419" y="1947693"/>
                  </a:lnTo>
                  <a:lnTo>
                    <a:pt x="224302" y="1947761"/>
                  </a:lnTo>
                  <a:lnTo>
                    <a:pt x="224155" y="1947797"/>
                  </a:lnTo>
                  <a:lnTo>
                    <a:pt x="223996" y="1947807"/>
                  </a:lnTo>
                  <a:lnTo>
                    <a:pt x="223830" y="1947802"/>
                  </a:lnTo>
                  <a:lnTo>
                    <a:pt x="223132" y="1947747"/>
                  </a:lnTo>
                  <a:lnTo>
                    <a:pt x="222947" y="1947720"/>
                  </a:lnTo>
                  <a:lnTo>
                    <a:pt x="222765" y="1947684"/>
                  </a:lnTo>
                  <a:lnTo>
                    <a:pt x="222588" y="1947633"/>
                  </a:lnTo>
                  <a:lnTo>
                    <a:pt x="222444" y="1947588"/>
                  </a:lnTo>
                  <a:lnTo>
                    <a:pt x="222304" y="1947533"/>
                  </a:lnTo>
                  <a:lnTo>
                    <a:pt x="222168" y="1947474"/>
                  </a:lnTo>
                  <a:lnTo>
                    <a:pt x="222036" y="1947401"/>
                  </a:lnTo>
                  <a:lnTo>
                    <a:pt x="221919" y="1947314"/>
                  </a:lnTo>
                  <a:lnTo>
                    <a:pt x="221825" y="1947209"/>
                  </a:lnTo>
                  <a:lnTo>
                    <a:pt x="221745" y="1947086"/>
                  </a:lnTo>
                  <a:lnTo>
                    <a:pt x="221674" y="1946959"/>
                  </a:lnTo>
                  <a:lnTo>
                    <a:pt x="221594" y="1946831"/>
                  </a:lnTo>
                  <a:lnTo>
                    <a:pt x="221504" y="1946722"/>
                  </a:lnTo>
                  <a:lnTo>
                    <a:pt x="221406" y="1946640"/>
                  </a:lnTo>
                  <a:lnTo>
                    <a:pt x="221300" y="1946558"/>
                  </a:lnTo>
                  <a:lnTo>
                    <a:pt x="221190" y="1946485"/>
                  </a:lnTo>
                  <a:lnTo>
                    <a:pt x="221077" y="1946421"/>
                  </a:lnTo>
                  <a:lnTo>
                    <a:pt x="220956" y="1946375"/>
                  </a:lnTo>
                  <a:lnTo>
                    <a:pt x="220835" y="1946343"/>
                  </a:lnTo>
                  <a:lnTo>
                    <a:pt x="220707" y="1946325"/>
                  </a:lnTo>
                  <a:lnTo>
                    <a:pt x="220575" y="1946316"/>
                  </a:lnTo>
                  <a:lnTo>
                    <a:pt x="220446" y="1946320"/>
                  </a:lnTo>
                  <a:lnTo>
                    <a:pt x="220322" y="1946339"/>
                  </a:lnTo>
                  <a:lnTo>
                    <a:pt x="220163" y="1946270"/>
                  </a:lnTo>
                  <a:lnTo>
                    <a:pt x="220001" y="1946161"/>
                  </a:lnTo>
                  <a:lnTo>
                    <a:pt x="219853" y="1946024"/>
                  </a:lnTo>
                  <a:lnTo>
                    <a:pt x="219736" y="1945869"/>
                  </a:lnTo>
                  <a:lnTo>
                    <a:pt x="219657" y="1945714"/>
                  </a:lnTo>
                  <a:lnTo>
                    <a:pt x="219642" y="1945609"/>
                  </a:lnTo>
                  <a:lnTo>
                    <a:pt x="219646" y="1945505"/>
                  </a:lnTo>
                  <a:lnTo>
                    <a:pt x="219657" y="1945395"/>
                  </a:lnTo>
                  <a:lnTo>
                    <a:pt x="219657" y="1945286"/>
                  </a:lnTo>
                  <a:lnTo>
                    <a:pt x="219638" y="1945190"/>
                  </a:lnTo>
                  <a:lnTo>
                    <a:pt x="219536" y="1945067"/>
                  </a:lnTo>
                  <a:lnTo>
                    <a:pt x="219370" y="1944967"/>
                  </a:lnTo>
                  <a:lnTo>
                    <a:pt x="219177" y="1944880"/>
                  </a:lnTo>
                  <a:lnTo>
                    <a:pt x="219000" y="1944780"/>
                  </a:lnTo>
                  <a:lnTo>
                    <a:pt x="218883" y="1944652"/>
                  </a:lnTo>
                  <a:lnTo>
                    <a:pt x="218837" y="1944511"/>
                  </a:lnTo>
                  <a:lnTo>
                    <a:pt x="218826" y="1944351"/>
                  </a:lnTo>
                  <a:lnTo>
                    <a:pt x="218837" y="1944019"/>
                  </a:lnTo>
                  <a:lnTo>
                    <a:pt x="218837" y="1943854"/>
                  </a:lnTo>
                  <a:lnTo>
                    <a:pt x="218815" y="1943672"/>
                  </a:lnTo>
                  <a:lnTo>
                    <a:pt x="218762" y="1943317"/>
                  </a:lnTo>
                  <a:lnTo>
                    <a:pt x="218739" y="1943139"/>
                  </a:lnTo>
                  <a:lnTo>
                    <a:pt x="218732" y="1942961"/>
                  </a:lnTo>
                  <a:lnTo>
                    <a:pt x="218732" y="1942856"/>
                  </a:lnTo>
                  <a:lnTo>
                    <a:pt x="218747" y="1942647"/>
                  </a:lnTo>
                  <a:lnTo>
                    <a:pt x="218769" y="1942437"/>
                  </a:lnTo>
                  <a:lnTo>
                    <a:pt x="218800" y="1942291"/>
                  </a:lnTo>
                  <a:lnTo>
                    <a:pt x="218879" y="1941999"/>
                  </a:lnTo>
                  <a:lnTo>
                    <a:pt x="218917" y="1941849"/>
                  </a:lnTo>
                  <a:lnTo>
                    <a:pt x="218936" y="1941703"/>
                  </a:lnTo>
                  <a:lnTo>
                    <a:pt x="218943" y="1941575"/>
                  </a:lnTo>
                  <a:lnTo>
                    <a:pt x="218940" y="1941443"/>
                  </a:lnTo>
                  <a:lnTo>
                    <a:pt x="218917" y="1941056"/>
                  </a:lnTo>
                  <a:lnTo>
                    <a:pt x="218905" y="1940486"/>
                  </a:lnTo>
                  <a:lnTo>
                    <a:pt x="218905" y="1939784"/>
                  </a:lnTo>
                  <a:lnTo>
                    <a:pt x="218913" y="1939465"/>
                  </a:lnTo>
                  <a:lnTo>
                    <a:pt x="218921" y="1939305"/>
                  </a:lnTo>
                  <a:lnTo>
                    <a:pt x="218936" y="1939155"/>
                  </a:lnTo>
                  <a:lnTo>
                    <a:pt x="218981" y="1938863"/>
                  </a:lnTo>
                  <a:lnTo>
                    <a:pt x="218996" y="1938713"/>
                  </a:lnTo>
                  <a:lnTo>
                    <a:pt x="218996" y="1938567"/>
                  </a:lnTo>
                  <a:lnTo>
                    <a:pt x="218977" y="1938462"/>
                  </a:lnTo>
                  <a:lnTo>
                    <a:pt x="218909" y="1938248"/>
                  </a:lnTo>
                  <a:lnTo>
                    <a:pt x="218883" y="1938143"/>
                  </a:lnTo>
                  <a:lnTo>
                    <a:pt x="218883" y="1938043"/>
                  </a:lnTo>
                  <a:lnTo>
                    <a:pt x="218909" y="1937938"/>
                  </a:lnTo>
                  <a:lnTo>
                    <a:pt x="218966" y="1937833"/>
                  </a:lnTo>
                  <a:lnTo>
                    <a:pt x="219166" y="1937528"/>
                  </a:lnTo>
                  <a:lnTo>
                    <a:pt x="219223" y="1937427"/>
                  </a:lnTo>
                  <a:lnTo>
                    <a:pt x="219328" y="1937227"/>
                  </a:lnTo>
                  <a:lnTo>
                    <a:pt x="219385" y="1937131"/>
                  </a:lnTo>
                  <a:lnTo>
                    <a:pt x="219514" y="1936962"/>
                  </a:lnTo>
                  <a:lnTo>
                    <a:pt x="219650" y="1936816"/>
                  </a:lnTo>
                  <a:lnTo>
                    <a:pt x="219721" y="1936753"/>
                  </a:lnTo>
                  <a:lnTo>
                    <a:pt x="219819" y="1936620"/>
                  </a:lnTo>
                  <a:lnTo>
                    <a:pt x="219959" y="1936356"/>
                  </a:lnTo>
                  <a:lnTo>
                    <a:pt x="220076" y="1936087"/>
                  </a:lnTo>
                  <a:lnTo>
                    <a:pt x="220118" y="1936001"/>
                  </a:lnTo>
                  <a:lnTo>
                    <a:pt x="220201" y="1935864"/>
                  </a:lnTo>
                  <a:lnTo>
                    <a:pt x="220280" y="1935768"/>
                  </a:lnTo>
                  <a:lnTo>
                    <a:pt x="220371" y="1935677"/>
                  </a:lnTo>
                  <a:lnTo>
                    <a:pt x="220469" y="1935608"/>
                  </a:lnTo>
                  <a:lnTo>
                    <a:pt x="220699" y="1935517"/>
                  </a:lnTo>
                  <a:lnTo>
                    <a:pt x="220813" y="1935467"/>
                  </a:lnTo>
                  <a:lnTo>
                    <a:pt x="220907" y="1935399"/>
                  </a:lnTo>
                  <a:lnTo>
                    <a:pt x="220964" y="1935330"/>
                  </a:lnTo>
                  <a:lnTo>
                    <a:pt x="221017" y="1935253"/>
                  </a:lnTo>
                  <a:lnTo>
                    <a:pt x="221066" y="1935171"/>
                  </a:lnTo>
                  <a:lnTo>
                    <a:pt x="221104" y="1935089"/>
                  </a:lnTo>
                  <a:lnTo>
                    <a:pt x="221153" y="1934934"/>
                  </a:lnTo>
                  <a:lnTo>
                    <a:pt x="221175" y="1934784"/>
                  </a:lnTo>
                  <a:lnTo>
                    <a:pt x="221164" y="1934647"/>
                  </a:lnTo>
                  <a:lnTo>
                    <a:pt x="221111" y="1934574"/>
                  </a:lnTo>
                  <a:lnTo>
                    <a:pt x="220915" y="1934464"/>
                  </a:lnTo>
                  <a:lnTo>
                    <a:pt x="220816" y="1934405"/>
                  </a:lnTo>
                  <a:lnTo>
                    <a:pt x="220748" y="1934328"/>
                  </a:lnTo>
                  <a:lnTo>
                    <a:pt x="220733" y="1934173"/>
                  </a:lnTo>
                  <a:lnTo>
                    <a:pt x="220786" y="1933954"/>
                  </a:lnTo>
                  <a:lnTo>
                    <a:pt x="220892" y="1933717"/>
                  </a:lnTo>
                  <a:lnTo>
                    <a:pt x="221024" y="1933516"/>
                  </a:lnTo>
                  <a:lnTo>
                    <a:pt x="221160" y="1933407"/>
                  </a:lnTo>
                  <a:lnTo>
                    <a:pt x="221251" y="1933389"/>
                  </a:lnTo>
                  <a:lnTo>
                    <a:pt x="221357" y="1933389"/>
                  </a:lnTo>
                  <a:lnTo>
                    <a:pt x="221458" y="1933393"/>
                  </a:lnTo>
                  <a:lnTo>
                    <a:pt x="221542" y="1933389"/>
                  </a:lnTo>
                  <a:lnTo>
                    <a:pt x="221587" y="1933325"/>
                  </a:lnTo>
                  <a:lnTo>
                    <a:pt x="221519" y="1933102"/>
                  </a:lnTo>
                  <a:lnTo>
                    <a:pt x="221515" y="1932988"/>
                  </a:lnTo>
                  <a:lnTo>
                    <a:pt x="221523" y="1932874"/>
                  </a:lnTo>
                  <a:lnTo>
                    <a:pt x="221542" y="1932760"/>
                  </a:lnTo>
                  <a:lnTo>
                    <a:pt x="221576" y="1932646"/>
                  </a:lnTo>
                  <a:lnTo>
                    <a:pt x="221621" y="1932550"/>
                  </a:lnTo>
                  <a:lnTo>
                    <a:pt x="221674" y="1932477"/>
                  </a:lnTo>
                  <a:lnTo>
                    <a:pt x="221742" y="1932413"/>
                  </a:lnTo>
                  <a:lnTo>
                    <a:pt x="221817" y="1932354"/>
                  </a:lnTo>
                  <a:lnTo>
                    <a:pt x="221885" y="1932290"/>
                  </a:lnTo>
                  <a:lnTo>
                    <a:pt x="221934" y="1932222"/>
                  </a:lnTo>
                  <a:lnTo>
                    <a:pt x="221965" y="1932117"/>
                  </a:lnTo>
                  <a:lnTo>
                    <a:pt x="221968" y="1932003"/>
                  </a:lnTo>
                  <a:lnTo>
                    <a:pt x="221957" y="1931761"/>
                  </a:lnTo>
                  <a:lnTo>
                    <a:pt x="221968" y="1931643"/>
                  </a:lnTo>
                  <a:lnTo>
                    <a:pt x="222010" y="1931515"/>
                  </a:lnTo>
                  <a:lnTo>
                    <a:pt x="222070" y="1931388"/>
                  </a:lnTo>
                  <a:lnTo>
                    <a:pt x="222210" y="1931137"/>
                  </a:lnTo>
                  <a:lnTo>
                    <a:pt x="222286" y="1930950"/>
                  </a:lnTo>
                  <a:lnTo>
                    <a:pt x="222320" y="1930832"/>
                  </a:lnTo>
                  <a:lnTo>
                    <a:pt x="222361" y="1930718"/>
                  </a:lnTo>
                  <a:lnTo>
                    <a:pt x="222490" y="1930544"/>
                  </a:lnTo>
                  <a:lnTo>
                    <a:pt x="222467" y="1930462"/>
                  </a:lnTo>
                  <a:lnTo>
                    <a:pt x="222399" y="1930430"/>
                  </a:lnTo>
                  <a:lnTo>
                    <a:pt x="222312" y="1930399"/>
                  </a:lnTo>
                  <a:lnTo>
                    <a:pt x="222237" y="1930362"/>
                  </a:lnTo>
                  <a:lnTo>
                    <a:pt x="222187" y="1930262"/>
                  </a:lnTo>
                  <a:lnTo>
                    <a:pt x="222286" y="1929984"/>
                  </a:lnTo>
                  <a:lnTo>
                    <a:pt x="222286" y="1929870"/>
                  </a:lnTo>
                  <a:lnTo>
                    <a:pt x="222270" y="1929756"/>
                  </a:lnTo>
                  <a:lnTo>
                    <a:pt x="222229" y="1929523"/>
                  </a:lnTo>
                  <a:lnTo>
                    <a:pt x="222229" y="1929409"/>
                  </a:lnTo>
                  <a:lnTo>
                    <a:pt x="222248" y="1929305"/>
                  </a:lnTo>
                  <a:lnTo>
                    <a:pt x="222316" y="1929099"/>
                  </a:lnTo>
                  <a:lnTo>
                    <a:pt x="222395" y="1928899"/>
                  </a:lnTo>
                  <a:lnTo>
                    <a:pt x="222486" y="1928635"/>
                  </a:lnTo>
                  <a:lnTo>
                    <a:pt x="222637" y="1928238"/>
                  </a:lnTo>
                  <a:lnTo>
                    <a:pt x="222629" y="1927901"/>
                  </a:lnTo>
                  <a:lnTo>
                    <a:pt x="222622" y="1927796"/>
                  </a:lnTo>
                  <a:lnTo>
                    <a:pt x="222607" y="1927563"/>
                  </a:lnTo>
                  <a:lnTo>
                    <a:pt x="222588" y="1927395"/>
                  </a:lnTo>
                  <a:lnTo>
                    <a:pt x="222508" y="1926957"/>
                  </a:lnTo>
                  <a:lnTo>
                    <a:pt x="222501" y="1926848"/>
                  </a:lnTo>
                  <a:lnTo>
                    <a:pt x="222508" y="1926624"/>
                  </a:lnTo>
                  <a:lnTo>
                    <a:pt x="222524" y="1926515"/>
                  </a:lnTo>
                  <a:lnTo>
                    <a:pt x="222546" y="1926406"/>
                  </a:lnTo>
                  <a:lnTo>
                    <a:pt x="222576" y="1926301"/>
                  </a:lnTo>
                  <a:lnTo>
                    <a:pt x="222648" y="1926159"/>
                  </a:lnTo>
                  <a:lnTo>
                    <a:pt x="222754" y="1926027"/>
                  </a:lnTo>
                  <a:lnTo>
                    <a:pt x="222867" y="1925900"/>
                  </a:lnTo>
                  <a:lnTo>
                    <a:pt x="222969" y="1925772"/>
                  </a:lnTo>
                  <a:lnTo>
                    <a:pt x="223037" y="1925631"/>
                  </a:lnTo>
                  <a:lnTo>
                    <a:pt x="223052" y="1925544"/>
                  </a:lnTo>
                  <a:lnTo>
                    <a:pt x="223060" y="1925266"/>
                  </a:lnTo>
                  <a:lnTo>
                    <a:pt x="223079" y="1925179"/>
                  </a:lnTo>
                  <a:lnTo>
                    <a:pt x="223120" y="1925093"/>
                  </a:lnTo>
                  <a:lnTo>
                    <a:pt x="223181" y="1925011"/>
                  </a:lnTo>
                  <a:lnTo>
                    <a:pt x="223249" y="1924933"/>
                  </a:lnTo>
                  <a:lnTo>
                    <a:pt x="223305" y="1924851"/>
                  </a:lnTo>
                  <a:lnTo>
                    <a:pt x="223343" y="1924765"/>
                  </a:lnTo>
                  <a:lnTo>
                    <a:pt x="223328" y="1924605"/>
                  </a:lnTo>
                  <a:lnTo>
                    <a:pt x="223237" y="1924427"/>
                  </a:lnTo>
                  <a:lnTo>
                    <a:pt x="223120" y="1924241"/>
                  </a:lnTo>
                  <a:lnTo>
                    <a:pt x="223030" y="1924058"/>
                  </a:lnTo>
                  <a:lnTo>
                    <a:pt x="223003" y="1923889"/>
                  </a:lnTo>
                  <a:lnTo>
                    <a:pt x="223052" y="1923748"/>
                  </a:lnTo>
                  <a:lnTo>
                    <a:pt x="223132" y="1923611"/>
                  </a:lnTo>
                  <a:lnTo>
                    <a:pt x="223234" y="1923479"/>
                  </a:lnTo>
                  <a:lnTo>
                    <a:pt x="223351" y="1923356"/>
                  </a:lnTo>
                  <a:lnTo>
                    <a:pt x="223468" y="1923251"/>
                  </a:lnTo>
                  <a:lnTo>
                    <a:pt x="223562" y="1923192"/>
                  </a:lnTo>
                  <a:lnTo>
                    <a:pt x="223668" y="1923142"/>
                  </a:lnTo>
                  <a:lnTo>
                    <a:pt x="223777" y="1923096"/>
                  </a:lnTo>
                  <a:lnTo>
                    <a:pt x="223876" y="1923042"/>
                  </a:lnTo>
                  <a:lnTo>
                    <a:pt x="223955" y="1922969"/>
                  </a:lnTo>
                  <a:lnTo>
                    <a:pt x="224004" y="1922878"/>
                  </a:lnTo>
                  <a:lnTo>
                    <a:pt x="224038" y="1922773"/>
                  </a:lnTo>
                  <a:lnTo>
                    <a:pt x="224121" y="1922226"/>
                  </a:lnTo>
                  <a:lnTo>
                    <a:pt x="224136" y="1922025"/>
                  </a:lnTo>
                  <a:lnTo>
                    <a:pt x="224147" y="1921820"/>
                  </a:lnTo>
                  <a:lnTo>
                    <a:pt x="224170" y="1921620"/>
                  </a:lnTo>
                  <a:lnTo>
                    <a:pt x="224208" y="1921428"/>
                  </a:lnTo>
                  <a:lnTo>
                    <a:pt x="224268" y="1921250"/>
                  </a:lnTo>
                  <a:lnTo>
                    <a:pt x="224348" y="1921077"/>
                  </a:lnTo>
                  <a:lnTo>
                    <a:pt x="224510" y="1920740"/>
                  </a:lnTo>
                  <a:lnTo>
                    <a:pt x="224578" y="1920562"/>
                  </a:lnTo>
                  <a:lnTo>
                    <a:pt x="224616" y="1920430"/>
                  </a:lnTo>
                  <a:lnTo>
                    <a:pt x="224676" y="1920161"/>
                  </a:lnTo>
                  <a:lnTo>
                    <a:pt x="224699" y="1920024"/>
                  </a:lnTo>
                  <a:lnTo>
                    <a:pt x="224718" y="1919888"/>
                  </a:lnTo>
                  <a:lnTo>
                    <a:pt x="224725" y="1919733"/>
                  </a:lnTo>
                  <a:lnTo>
                    <a:pt x="224722" y="1919578"/>
                  </a:lnTo>
                  <a:lnTo>
                    <a:pt x="224703" y="1919268"/>
                  </a:lnTo>
                  <a:lnTo>
                    <a:pt x="224699" y="1919113"/>
                  </a:lnTo>
                  <a:lnTo>
                    <a:pt x="224706" y="1918976"/>
                  </a:lnTo>
                  <a:lnTo>
                    <a:pt x="224733" y="1918707"/>
                  </a:lnTo>
                  <a:lnTo>
                    <a:pt x="224744" y="1918438"/>
                  </a:lnTo>
                  <a:lnTo>
                    <a:pt x="224729" y="1918256"/>
                  </a:lnTo>
                  <a:lnTo>
                    <a:pt x="224654" y="1917891"/>
                  </a:lnTo>
                  <a:lnTo>
                    <a:pt x="224631" y="1917709"/>
                  </a:lnTo>
                  <a:lnTo>
                    <a:pt x="224631" y="1917531"/>
                  </a:lnTo>
                  <a:lnTo>
                    <a:pt x="224646" y="1917422"/>
                  </a:lnTo>
                  <a:lnTo>
                    <a:pt x="224657" y="1917299"/>
                  </a:lnTo>
                  <a:lnTo>
                    <a:pt x="224680" y="1917185"/>
                  </a:lnTo>
                  <a:lnTo>
                    <a:pt x="224714" y="1917089"/>
                  </a:lnTo>
                  <a:lnTo>
                    <a:pt x="224771" y="1917016"/>
                  </a:lnTo>
                  <a:lnTo>
                    <a:pt x="224869" y="1917002"/>
                  </a:lnTo>
                  <a:lnTo>
                    <a:pt x="225009" y="1917043"/>
                  </a:lnTo>
                  <a:lnTo>
                    <a:pt x="225164" y="1917103"/>
                  </a:lnTo>
                  <a:lnTo>
                    <a:pt x="225307" y="1917139"/>
                  </a:lnTo>
                  <a:lnTo>
                    <a:pt x="225413" y="1917125"/>
                  </a:lnTo>
                  <a:lnTo>
                    <a:pt x="225466" y="1917071"/>
                  </a:lnTo>
                  <a:lnTo>
                    <a:pt x="225515" y="1916998"/>
                  </a:lnTo>
                  <a:lnTo>
                    <a:pt x="225583" y="1916829"/>
                  </a:lnTo>
                  <a:lnTo>
                    <a:pt x="225609" y="1916742"/>
                  </a:lnTo>
                  <a:lnTo>
                    <a:pt x="225639" y="1916597"/>
                  </a:lnTo>
                  <a:lnTo>
                    <a:pt x="225639" y="1916437"/>
                  </a:lnTo>
                  <a:lnTo>
                    <a:pt x="225628" y="1916278"/>
                  </a:lnTo>
                  <a:lnTo>
                    <a:pt x="225628" y="1916118"/>
                  </a:lnTo>
                  <a:lnTo>
                    <a:pt x="225658" y="1915968"/>
                  </a:lnTo>
                  <a:lnTo>
                    <a:pt x="225707" y="1915849"/>
                  </a:lnTo>
                  <a:lnTo>
                    <a:pt x="225779" y="1915731"/>
                  </a:lnTo>
                  <a:lnTo>
                    <a:pt x="226021" y="1915393"/>
                  </a:lnTo>
                  <a:lnTo>
                    <a:pt x="226142" y="1915243"/>
                  </a:lnTo>
                  <a:lnTo>
                    <a:pt x="226410" y="1914951"/>
                  </a:lnTo>
                  <a:lnTo>
                    <a:pt x="226527" y="1914796"/>
                  </a:lnTo>
                  <a:lnTo>
                    <a:pt x="226614" y="1914632"/>
                  </a:lnTo>
                  <a:lnTo>
                    <a:pt x="226640" y="1914546"/>
                  </a:lnTo>
                  <a:lnTo>
                    <a:pt x="226670" y="1914359"/>
                  </a:lnTo>
                  <a:lnTo>
                    <a:pt x="226689" y="1914267"/>
                  </a:lnTo>
                  <a:lnTo>
                    <a:pt x="226720" y="1914181"/>
                  </a:lnTo>
                  <a:lnTo>
                    <a:pt x="226784" y="1914081"/>
                  </a:lnTo>
                  <a:lnTo>
                    <a:pt x="226871" y="1913985"/>
                  </a:lnTo>
                  <a:lnTo>
                    <a:pt x="226969" y="1913898"/>
                  </a:lnTo>
                  <a:lnTo>
                    <a:pt x="227063" y="1913807"/>
                  </a:lnTo>
                  <a:lnTo>
                    <a:pt x="227143" y="1913707"/>
                  </a:lnTo>
                  <a:lnTo>
                    <a:pt x="227207" y="1913597"/>
                  </a:lnTo>
                  <a:lnTo>
                    <a:pt x="227259" y="1913484"/>
                  </a:lnTo>
                  <a:lnTo>
                    <a:pt x="227354" y="1913247"/>
                  </a:lnTo>
                  <a:lnTo>
                    <a:pt x="227411" y="1913133"/>
                  </a:lnTo>
                  <a:lnTo>
                    <a:pt x="227467" y="1913032"/>
                  </a:lnTo>
                  <a:lnTo>
                    <a:pt x="227725" y="1912630"/>
                  </a:lnTo>
                  <a:lnTo>
                    <a:pt x="227981" y="1912248"/>
                  </a:lnTo>
                  <a:lnTo>
                    <a:pt x="228041" y="1912143"/>
                  </a:lnTo>
                  <a:lnTo>
                    <a:pt x="228087" y="1912039"/>
                  </a:lnTo>
                  <a:lnTo>
                    <a:pt x="228166" y="1911820"/>
                  </a:lnTo>
                  <a:lnTo>
                    <a:pt x="228215" y="1911720"/>
                  </a:lnTo>
                  <a:lnTo>
                    <a:pt x="228276" y="1911633"/>
                  </a:lnTo>
                  <a:lnTo>
                    <a:pt x="228359" y="1911551"/>
                  </a:lnTo>
                  <a:lnTo>
                    <a:pt x="228457" y="1911478"/>
                  </a:lnTo>
                  <a:lnTo>
                    <a:pt x="228566" y="1911419"/>
                  </a:lnTo>
                  <a:lnTo>
                    <a:pt x="228676" y="1911369"/>
                  </a:lnTo>
                  <a:lnTo>
                    <a:pt x="228789" y="1911341"/>
                  </a:lnTo>
                  <a:lnTo>
                    <a:pt x="229038" y="1910594"/>
                  </a:lnTo>
                  <a:lnTo>
                    <a:pt x="229238" y="1909956"/>
                  </a:lnTo>
                  <a:lnTo>
                    <a:pt x="229314" y="1909673"/>
                  </a:lnTo>
                  <a:lnTo>
                    <a:pt x="229359" y="1909532"/>
                  </a:lnTo>
                  <a:lnTo>
                    <a:pt x="229408" y="1909395"/>
                  </a:lnTo>
                  <a:lnTo>
                    <a:pt x="229476" y="1909263"/>
                  </a:lnTo>
                  <a:lnTo>
                    <a:pt x="229556" y="1909131"/>
                  </a:lnTo>
                  <a:lnTo>
                    <a:pt x="229639" y="1909003"/>
                  </a:lnTo>
                  <a:lnTo>
                    <a:pt x="229707" y="1908871"/>
                  </a:lnTo>
                  <a:lnTo>
                    <a:pt x="229752" y="1908734"/>
                  </a:lnTo>
                  <a:lnTo>
                    <a:pt x="229767" y="1908561"/>
                  </a:lnTo>
                  <a:lnTo>
                    <a:pt x="229748" y="1908383"/>
                  </a:lnTo>
                  <a:lnTo>
                    <a:pt x="229669" y="1908014"/>
                  </a:lnTo>
                  <a:lnTo>
                    <a:pt x="229571" y="1907390"/>
                  </a:lnTo>
                  <a:lnTo>
                    <a:pt x="229556" y="1907244"/>
                  </a:lnTo>
                  <a:lnTo>
                    <a:pt x="229552" y="1907093"/>
                  </a:lnTo>
                  <a:lnTo>
                    <a:pt x="229571" y="1906902"/>
                  </a:lnTo>
                  <a:lnTo>
                    <a:pt x="229612" y="1906710"/>
                  </a:lnTo>
                  <a:lnTo>
                    <a:pt x="229722" y="1906323"/>
                  </a:lnTo>
                  <a:lnTo>
                    <a:pt x="229767" y="1906132"/>
                  </a:lnTo>
                  <a:lnTo>
                    <a:pt x="229809" y="1905863"/>
                  </a:lnTo>
                  <a:lnTo>
                    <a:pt x="229854" y="1905320"/>
                  </a:lnTo>
                  <a:lnTo>
                    <a:pt x="229896" y="1905056"/>
                  </a:lnTo>
                  <a:lnTo>
                    <a:pt x="229960" y="1904796"/>
                  </a:lnTo>
                  <a:lnTo>
                    <a:pt x="230017" y="1904641"/>
                  </a:lnTo>
                  <a:lnTo>
                    <a:pt x="230084" y="1904486"/>
                  </a:lnTo>
                  <a:lnTo>
                    <a:pt x="230156" y="1904336"/>
                  </a:lnTo>
                  <a:lnTo>
                    <a:pt x="230307" y="1904035"/>
                  </a:lnTo>
                  <a:lnTo>
                    <a:pt x="230379" y="1903912"/>
                  </a:lnTo>
                  <a:lnTo>
                    <a:pt x="230560" y="1903652"/>
                  </a:lnTo>
                  <a:lnTo>
                    <a:pt x="230613" y="1903534"/>
                  </a:lnTo>
                  <a:lnTo>
                    <a:pt x="230617" y="1903442"/>
                  </a:lnTo>
                  <a:lnTo>
                    <a:pt x="230542" y="1903401"/>
                  </a:lnTo>
                  <a:lnTo>
                    <a:pt x="230394" y="1903392"/>
                  </a:lnTo>
                  <a:lnTo>
                    <a:pt x="230202" y="1903397"/>
                  </a:lnTo>
                  <a:lnTo>
                    <a:pt x="229816" y="1903429"/>
                  </a:lnTo>
                  <a:lnTo>
                    <a:pt x="229658" y="1903433"/>
                  </a:lnTo>
                  <a:lnTo>
                    <a:pt x="229333" y="1903452"/>
                  </a:lnTo>
                  <a:lnTo>
                    <a:pt x="229174" y="1903474"/>
                  </a:lnTo>
                  <a:lnTo>
                    <a:pt x="229019" y="1903511"/>
                  </a:lnTo>
                  <a:lnTo>
                    <a:pt x="228887" y="1903556"/>
                  </a:lnTo>
                  <a:lnTo>
                    <a:pt x="228759" y="1903611"/>
                  </a:lnTo>
                  <a:lnTo>
                    <a:pt x="228630" y="1903670"/>
                  </a:lnTo>
                  <a:lnTo>
                    <a:pt x="228381" y="1903802"/>
                  </a:lnTo>
                  <a:lnTo>
                    <a:pt x="228211" y="1903903"/>
                  </a:lnTo>
                  <a:lnTo>
                    <a:pt x="227883" y="1904144"/>
                  </a:lnTo>
                  <a:lnTo>
                    <a:pt x="227717" y="1904249"/>
                  </a:lnTo>
                  <a:lnTo>
                    <a:pt x="227539" y="1904318"/>
                  </a:lnTo>
                  <a:lnTo>
                    <a:pt x="227395" y="1904354"/>
                  </a:lnTo>
                  <a:lnTo>
                    <a:pt x="227248" y="1904372"/>
                  </a:lnTo>
                  <a:lnTo>
                    <a:pt x="227097" y="1904381"/>
                  </a:lnTo>
                  <a:lnTo>
                    <a:pt x="226946" y="1904377"/>
                  </a:lnTo>
                  <a:lnTo>
                    <a:pt x="226784" y="1904313"/>
                  </a:lnTo>
                  <a:lnTo>
                    <a:pt x="226723" y="1904217"/>
                  </a:lnTo>
                  <a:lnTo>
                    <a:pt x="226648" y="1904144"/>
                  </a:lnTo>
                  <a:lnTo>
                    <a:pt x="226557" y="1904117"/>
                  </a:lnTo>
                  <a:lnTo>
                    <a:pt x="226432" y="1904122"/>
                  </a:lnTo>
                  <a:lnTo>
                    <a:pt x="226293" y="1904158"/>
                  </a:lnTo>
                  <a:lnTo>
                    <a:pt x="226157" y="1904208"/>
                  </a:lnTo>
                  <a:lnTo>
                    <a:pt x="226040" y="1904272"/>
                  </a:lnTo>
                  <a:lnTo>
                    <a:pt x="225934" y="1904349"/>
                  </a:lnTo>
                  <a:lnTo>
                    <a:pt x="225839" y="1904450"/>
                  </a:lnTo>
                  <a:lnTo>
                    <a:pt x="225753" y="1904564"/>
                  </a:lnTo>
                  <a:lnTo>
                    <a:pt x="225681" y="1904687"/>
                  </a:lnTo>
                  <a:lnTo>
                    <a:pt x="225617" y="1904810"/>
                  </a:lnTo>
                  <a:lnTo>
                    <a:pt x="225571" y="1905015"/>
                  </a:lnTo>
                  <a:lnTo>
                    <a:pt x="225579" y="1905238"/>
                  </a:lnTo>
                  <a:lnTo>
                    <a:pt x="225609" y="1905471"/>
                  </a:lnTo>
                  <a:lnTo>
                    <a:pt x="225632" y="1905708"/>
                  </a:lnTo>
                  <a:lnTo>
                    <a:pt x="225617" y="1905931"/>
                  </a:lnTo>
                  <a:lnTo>
                    <a:pt x="225583" y="1906077"/>
                  </a:lnTo>
                  <a:lnTo>
                    <a:pt x="225484" y="1906369"/>
                  </a:lnTo>
                  <a:lnTo>
                    <a:pt x="225367" y="1906651"/>
                  </a:lnTo>
                  <a:lnTo>
                    <a:pt x="225326" y="1906765"/>
                  </a:lnTo>
                  <a:lnTo>
                    <a:pt x="225179" y="1907107"/>
                  </a:lnTo>
                  <a:lnTo>
                    <a:pt x="225050" y="1907367"/>
                  </a:lnTo>
                  <a:lnTo>
                    <a:pt x="224971" y="1907517"/>
                  </a:lnTo>
                  <a:lnTo>
                    <a:pt x="224888" y="1907663"/>
                  </a:lnTo>
                  <a:lnTo>
                    <a:pt x="224801" y="1907804"/>
                  </a:lnTo>
                  <a:lnTo>
                    <a:pt x="224699" y="1907936"/>
                  </a:lnTo>
                  <a:lnTo>
                    <a:pt x="224537" y="1908119"/>
                  </a:lnTo>
                  <a:lnTo>
                    <a:pt x="224359" y="1908283"/>
                  </a:lnTo>
                  <a:lnTo>
                    <a:pt x="224261" y="1908360"/>
                  </a:lnTo>
                  <a:lnTo>
                    <a:pt x="224155" y="1908424"/>
                  </a:lnTo>
                  <a:lnTo>
                    <a:pt x="223913" y="1908529"/>
                  </a:lnTo>
                  <a:lnTo>
                    <a:pt x="223811" y="1908588"/>
                  </a:lnTo>
                  <a:lnTo>
                    <a:pt x="223747" y="1908666"/>
                  </a:lnTo>
                  <a:lnTo>
                    <a:pt x="223732" y="1908816"/>
                  </a:lnTo>
                  <a:lnTo>
                    <a:pt x="223740" y="1908894"/>
                  </a:lnTo>
                  <a:lnTo>
                    <a:pt x="223743" y="1909058"/>
                  </a:lnTo>
                  <a:lnTo>
                    <a:pt x="223709" y="1909217"/>
                  </a:lnTo>
                  <a:lnTo>
                    <a:pt x="223687" y="1909295"/>
                  </a:lnTo>
                  <a:lnTo>
                    <a:pt x="223615" y="1909427"/>
                  </a:lnTo>
                  <a:lnTo>
                    <a:pt x="223558" y="1909477"/>
                  </a:lnTo>
                  <a:lnTo>
                    <a:pt x="223483" y="1909518"/>
                  </a:lnTo>
                  <a:lnTo>
                    <a:pt x="223324" y="1909586"/>
                  </a:lnTo>
                  <a:lnTo>
                    <a:pt x="223222" y="1909691"/>
                  </a:lnTo>
                  <a:lnTo>
                    <a:pt x="223169" y="1909819"/>
                  </a:lnTo>
                  <a:lnTo>
                    <a:pt x="223101" y="1909928"/>
                  </a:lnTo>
                  <a:lnTo>
                    <a:pt x="223011" y="1909997"/>
                  </a:lnTo>
                  <a:lnTo>
                    <a:pt x="222886" y="1910056"/>
                  </a:lnTo>
                  <a:lnTo>
                    <a:pt x="222762" y="1910097"/>
                  </a:lnTo>
                  <a:lnTo>
                    <a:pt x="222656" y="1910115"/>
                  </a:lnTo>
                  <a:lnTo>
                    <a:pt x="222561" y="1910033"/>
                  </a:lnTo>
                  <a:lnTo>
                    <a:pt x="222576" y="1909837"/>
                  </a:lnTo>
                  <a:lnTo>
                    <a:pt x="222580" y="1909746"/>
                  </a:lnTo>
                  <a:lnTo>
                    <a:pt x="222497" y="1909659"/>
                  </a:lnTo>
                  <a:lnTo>
                    <a:pt x="222414" y="1909659"/>
                  </a:lnTo>
                  <a:lnTo>
                    <a:pt x="222316" y="1909673"/>
                  </a:lnTo>
                  <a:lnTo>
                    <a:pt x="222127" y="1909714"/>
                  </a:lnTo>
                  <a:lnTo>
                    <a:pt x="221931" y="1909760"/>
                  </a:lnTo>
                  <a:lnTo>
                    <a:pt x="221734" y="1909828"/>
                  </a:lnTo>
                  <a:lnTo>
                    <a:pt x="221542" y="1909910"/>
                  </a:lnTo>
                  <a:lnTo>
                    <a:pt x="221357" y="1910006"/>
                  </a:lnTo>
                  <a:lnTo>
                    <a:pt x="221179" y="1910111"/>
                  </a:lnTo>
                  <a:lnTo>
                    <a:pt x="221073" y="1910184"/>
                  </a:lnTo>
                  <a:lnTo>
                    <a:pt x="220873" y="1910348"/>
                  </a:lnTo>
                  <a:lnTo>
                    <a:pt x="220771" y="1910425"/>
                  </a:lnTo>
                  <a:lnTo>
                    <a:pt x="220665" y="1910494"/>
                  </a:lnTo>
                  <a:lnTo>
                    <a:pt x="220503" y="1910576"/>
                  </a:lnTo>
                  <a:lnTo>
                    <a:pt x="220337" y="1910639"/>
                  </a:lnTo>
                  <a:lnTo>
                    <a:pt x="220250" y="1910662"/>
                  </a:lnTo>
                  <a:lnTo>
                    <a:pt x="220140" y="1910685"/>
                  </a:lnTo>
                  <a:lnTo>
                    <a:pt x="220027" y="1910703"/>
                  </a:lnTo>
                  <a:lnTo>
                    <a:pt x="219914" y="1910708"/>
                  </a:lnTo>
                  <a:lnTo>
                    <a:pt x="219804" y="1910699"/>
                  </a:lnTo>
                  <a:lnTo>
                    <a:pt x="219702" y="1910671"/>
                  </a:lnTo>
                  <a:lnTo>
                    <a:pt x="219619" y="1910617"/>
                  </a:lnTo>
                  <a:lnTo>
                    <a:pt x="219544" y="1910535"/>
                  </a:lnTo>
                  <a:lnTo>
                    <a:pt x="219476" y="1910439"/>
                  </a:lnTo>
                  <a:lnTo>
                    <a:pt x="219400" y="1910348"/>
                  </a:lnTo>
                  <a:lnTo>
                    <a:pt x="219317" y="1910270"/>
                  </a:lnTo>
                  <a:lnTo>
                    <a:pt x="219174" y="1910184"/>
                  </a:lnTo>
                  <a:lnTo>
                    <a:pt x="219094" y="1910147"/>
                  </a:lnTo>
                  <a:lnTo>
                    <a:pt x="218932" y="1910088"/>
                  </a:lnTo>
                  <a:lnTo>
                    <a:pt x="218826" y="1910070"/>
                  </a:lnTo>
                  <a:lnTo>
                    <a:pt x="218717" y="1910065"/>
                  </a:lnTo>
                  <a:lnTo>
                    <a:pt x="218101" y="1910088"/>
                  </a:lnTo>
                  <a:lnTo>
                    <a:pt x="217814" y="1910088"/>
                  </a:lnTo>
                  <a:lnTo>
                    <a:pt x="217646" y="1910080"/>
                  </a:lnTo>
                  <a:lnTo>
                    <a:pt x="217614" y="1910079"/>
                  </a:lnTo>
                  <a:lnTo>
                    <a:pt x="217519" y="1910065"/>
                  </a:lnTo>
                  <a:lnTo>
                    <a:pt x="217425" y="1910042"/>
                  </a:lnTo>
                  <a:lnTo>
                    <a:pt x="217327" y="1909988"/>
                  </a:lnTo>
                  <a:lnTo>
                    <a:pt x="217236" y="1909910"/>
                  </a:lnTo>
                  <a:lnTo>
                    <a:pt x="217059" y="1909737"/>
                  </a:lnTo>
                  <a:lnTo>
                    <a:pt x="216964" y="1909659"/>
                  </a:lnTo>
                  <a:lnTo>
                    <a:pt x="216866" y="1909591"/>
                  </a:lnTo>
                  <a:lnTo>
                    <a:pt x="216670" y="1909463"/>
                  </a:lnTo>
                  <a:lnTo>
                    <a:pt x="216466" y="1909345"/>
                  </a:lnTo>
                  <a:lnTo>
                    <a:pt x="216337" y="1909299"/>
                  </a:lnTo>
                  <a:lnTo>
                    <a:pt x="216084" y="1909199"/>
                  </a:lnTo>
                  <a:lnTo>
                    <a:pt x="215835" y="1909090"/>
                  </a:lnTo>
                  <a:lnTo>
                    <a:pt x="215578" y="1908967"/>
                  </a:lnTo>
                  <a:lnTo>
                    <a:pt x="215450" y="1908898"/>
                  </a:lnTo>
                  <a:lnTo>
                    <a:pt x="215204" y="1908757"/>
                  </a:lnTo>
                  <a:lnTo>
                    <a:pt x="214963" y="1908570"/>
                  </a:lnTo>
                  <a:lnTo>
                    <a:pt x="214849" y="1908465"/>
                  </a:lnTo>
                  <a:lnTo>
                    <a:pt x="214728" y="1908369"/>
                  </a:lnTo>
                  <a:lnTo>
                    <a:pt x="214604" y="1908278"/>
                  </a:lnTo>
                  <a:lnTo>
                    <a:pt x="214377" y="1908160"/>
                  </a:lnTo>
                  <a:lnTo>
                    <a:pt x="214260" y="1908105"/>
                  </a:lnTo>
                  <a:lnTo>
                    <a:pt x="214139" y="1908055"/>
                  </a:lnTo>
                  <a:lnTo>
                    <a:pt x="213932" y="1907955"/>
                  </a:lnTo>
                  <a:lnTo>
                    <a:pt x="213837" y="1907914"/>
                  </a:lnTo>
                  <a:lnTo>
                    <a:pt x="213652" y="1907823"/>
                  </a:lnTo>
                  <a:lnTo>
                    <a:pt x="213565" y="1907772"/>
                  </a:lnTo>
                  <a:lnTo>
                    <a:pt x="213290" y="1907590"/>
                  </a:lnTo>
                  <a:lnTo>
                    <a:pt x="213157" y="1907490"/>
                  </a:lnTo>
                  <a:lnTo>
                    <a:pt x="213033" y="1907381"/>
                  </a:lnTo>
                  <a:lnTo>
                    <a:pt x="212912" y="1907266"/>
                  </a:lnTo>
                  <a:lnTo>
                    <a:pt x="212802" y="1907148"/>
                  </a:lnTo>
                  <a:lnTo>
                    <a:pt x="212704" y="1907020"/>
                  </a:lnTo>
                  <a:lnTo>
                    <a:pt x="212413" y="1906619"/>
                  </a:lnTo>
                  <a:lnTo>
                    <a:pt x="212051" y="1906182"/>
                  </a:lnTo>
                  <a:lnTo>
                    <a:pt x="211956" y="1906072"/>
                  </a:lnTo>
                  <a:lnTo>
                    <a:pt x="211537" y="1905530"/>
                  </a:lnTo>
                  <a:lnTo>
                    <a:pt x="211386" y="1905366"/>
                  </a:lnTo>
                  <a:lnTo>
                    <a:pt x="211216" y="1905225"/>
                  </a:lnTo>
                  <a:lnTo>
                    <a:pt x="211110" y="1905156"/>
                  </a:lnTo>
                  <a:lnTo>
                    <a:pt x="210865" y="1905024"/>
                  </a:lnTo>
                  <a:lnTo>
                    <a:pt x="210744" y="1905024"/>
                  </a:lnTo>
                  <a:lnTo>
                    <a:pt x="210808" y="1905106"/>
                  </a:lnTo>
                  <a:lnTo>
                    <a:pt x="210888" y="1905197"/>
                  </a:lnTo>
                  <a:lnTo>
                    <a:pt x="210959" y="1905298"/>
                  </a:lnTo>
                  <a:lnTo>
                    <a:pt x="210993" y="1905393"/>
                  </a:lnTo>
                  <a:lnTo>
                    <a:pt x="210986" y="1905484"/>
                  </a:lnTo>
                  <a:lnTo>
                    <a:pt x="210963" y="1905585"/>
                  </a:lnTo>
                  <a:lnTo>
                    <a:pt x="210922" y="1905685"/>
                  </a:lnTo>
                  <a:lnTo>
                    <a:pt x="210872" y="1905762"/>
                  </a:lnTo>
                  <a:lnTo>
                    <a:pt x="210748" y="1905803"/>
                  </a:lnTo>
                  <a:lnTo>
                    <a:pt x="210665" y="1905762"/>
                  </a:lnTo>
                  <a:lnTo>
                    <a:pt x="210404" y="1905553"/>
                  </a:lnTo>
                  <a:lnTo>
                    <a:pt x="210298" y="1905462"/>
                  </a:lnTo>
                  <a:lnTo>
                    <a:pt x="210204" y="1905357"/>
                  </a:lnTo>
                  <a:lnTo>
                    <a:pt x="209924" y="1905029"/>
                  </a:lnTo>
                  <a:lnTo>
                    <a:pt x="209656" y="1904751"/>
                  </a:lnTo>
                  <a:lnTo>
                    <a:pt x="209573" y="1904655"/>
                  </a:lnTo>
                  <a:lnTo>
                    <a:pt x="209494" y="1904555"/>
                  </a:lnTo>
                  <a:lnTo>
                    <a:pt x="209437" y="1904463"/>
                  </a:lnTo>
                  <a:lnTo>
                    <a:pt x="209384" y="1904363"/>
                  </a:lnTo>
                  <a:lnTo>
                    <a:pt x="209286" y="1904158"/>
                  </a:lnTo>
                  <a:lnTo>
                    <a:pt x="209165" y="1903939"/>
                  </a:lnTo>
                  <a:lnTo>
                    <a:pt x="209014" y="1903698"/>
                  </a:lnTo>
                  <a:lnTo>
                    <a:pt x="208935" y="1903579"/>
                  </a:lnTo>
                  <a:lnTo>
                    <a:pt x="208788" y="1903370"/>
                  </a:lnTo>
                  <a:lnTo>
                    <a:pt x="208640" y="1903183"/>
                  </a:lnTo>
                  <a:lnTo>
                    <a:pt x="208497" y="1902991"/>
                  </a:lnTo>
                  <a:lnTo>
                    <a:pt x="208214" y="1902572"/>
                  </a:lnTo>
                  <a:lnTo>
                    <a:pt x="208021" y="1902298"/>
                  </a:lnTo>
                  <a:lnTo>
                    <a:pt x="207881" y="1902125"/>
                  </a:lnTo>
                  <a:lnTo>
                    <a:pt x="207579" y="1901797"/>
                  </a:lnTo>
                  <a:lnTo>
                    <a:pt x="207432" y="1901628"/>
                  </a:lnTo>
                  <a:lnTo>
                    <a:pt x="207307" y="1901451"/>
                  </a:lnTo>
                  <a:lnTo>
                    <a:pt x="207251" y="1901350"/>
                  </a:lnTo>
                  <a:lnTo>
                    <a:pt x="207160" y="1901141"/>
                  </a:lnTo>
                  <a:lnTo>
                    <a:pt x="207111" y="1901041"/>
                  </a:lnTo>
                  <a:lnTo>
                    <a:pt x="207047" y="1900954"/>
                  </a:lnTo>
                  <a:lnTo>
                    <a:pt x="206971" y="1900886"/>
                  </a:lnTo>
                  <a:lnTo>
                    <a:pt x="206880" y="1900826"/>
                  </a:lnTo>
                  <a:lnTo>
                    <a:pt x="206695" y="1900717"/>
                  </a:lnTo>
                  <a:lnTo>
                    <a:pt x="206612" y="1900653"/>
                  </a:lnTo>
                  <a:lnTo>
                    <a:pt x="206525" y="1900571"/>
                  </a:lnTo>
                  <a:lnTo>
                    <a:pt x="206363" y="1900389"/>
                  </a:lnTo>
                  <a:lnTo>
                    <a:pt x="206204" y="1900202"/>
                  </a:lnTo>
                  <a:lnTo>
                    <a:pt x="206000" y="1899933"/>
                  </a:lnTo>
                  <a:lnTo>
                    <a:pt x="205929" y="1899851"/>
                  </a:lnTo>
                  <a:lnTo>
                    <a:pt x="205846" y="1899778"/>
                  </a:lnTo>
                  <a:lnTo>
                    <a:pt x="205762" y="1899732"/>
                  </a:lnTo>
                  <a:lnTo>
                    <a:pt x="205668" y="1899696"/>
                  </a:lnTo>
                  <a:lnTo>
                    <a:pt x="205475" y="1899637"/>
                  </a:lnTo>
                  <a:lnTo>
                    <a:pt x="205385" y="1899600"/>
                  </a:lnTo>
                  <a:lnTo>
                    <a:pt x="205275" y="1899541"/>
                  </a:lnTo>
                  <a:lnTo>
                    <a:pt x="205064" y="1899409"/>
                  </a:lnTo>
                  <a:lnTo>
                    <a:pt x="204966" y="1899331"/>
                  </a:lnTo>
                  <a:lnTo>
                    <a:pt x="204879" y="1899245"/>
                  </a:lnTo>
                  <a:lnTo>
                    <a:pt x="204800" y="1899117"/>
                  </a:lnTo>
                  <a:lnTo>
                    <a:pt x="204759" y="1899010"/>
                  </a:lnTo>
                  <a:lnTo>
                    <a:pt x="204686" y="1898798"/>
                  </a:lnTo>
                  <a:lnTo>
                    <a:pt x="204626" y="1898666"/>
                  </a:lnTo>
                  <a:lnTo>
                    <a:pt x="204546" y="1898602"/>
                  </a:lnTo>
                  <a:lnTo>
                    <a:pt x="204463" y="1898593"/>
                  </a:lnTo>
                  <a:lnTo>
                    <a:pt x="204369" y="1898598"/>
                  </a:lnTo>
                  <a:lnTo>
                    <a:pt x="204271" y="1898616"/>
                  </a:lnTo>
                  <a:lnTo>
                    <a:pt x="204188" y="1898648"/>
                  </a:lnTo>
                  <a:lnTo>
                    <a:pt x="204116" y="1898762"/>
                  </a:lnTo>
                  <a:lnTo>
                    <a:pt x="204131" y="1898862"/>
                  </a:lnTo>
                  <a:lnTo>
                    <a:pt x="204169" y="1898976"/>
                  </a:lnTo>
                  <a:lnTo>
                    <a:pt x="204218" y="1899090"/>
                  </a:lnTo>
                  <a:lnTo>
                    <a:pt x="204271" y="1899185"/>
                  </a:lnTo>
                  <a:lnTo>
                    <a:pt x="204316" y="1899258"/>
                  </a:lnTo>
                  <a:lnTo>
                    <a:pt x="204365" y="1899327"/>
                  </a:lnTo>
                  <a:lnTo>
                    <a:pt x="204422" y="1899391"/>
                  </a:lnTo>
                  <a:lnTo>
                    <a:pt x="204595" y="1899550"/>
                  </a:lnTo>
                  <a:lnTo>
                    <a:pt x="204652" y="1899632"/>
                  </a:lnTo>
                  <a:lnTo>
                    <a:pt x="204690" y="1899714"/>
                  </a:lnTo>
                  <a:lnTo>
                    <a:pt x="204716" y="1899805"/>
                  </a:lnTo>
                  <a:lnTo>
                    <a:pt x="204735" y="1899901"/>
                  </a:lnTo>
                  <a:lnTo>
                    <a:pt x="204758" y="1899992"/>
                  </a:lnTo>
                  <a:lnTo>
                    <a:pt x="204792" y="1900079"/>
                  </a:lnTo>
                  <a:lnTo>
                    <a:pt x="204830" y="1900152"/>
                  </a:lnTo>
                  <a:lnTo>
                    <a:pt x="204920" y="1900293"/>
                  </a:lnTo>
                  <a:lnTo>
                    <a:pt x="204973" y="1900361"/>
                  </a:lnTo>
                  <a:lnTo>
                    <a:pt x="205090" y="1900494"/>
                  </a:lnTo>
                  <a:lnTo>
                    <a:pt x="205223" y="1900612"/>
                  </a:lnTo>
                  <a:lnTo>
                    <a:pt x="205362" y="1900726"/>
                  </a:lnTo>
                  <a:lnTo>
                    <a:pt x="205453" y="1900785"/>
                  </a:lnTo>
                  <a:lnTo>
                    <a:pt x="205732" y="1900945"/>
                  </a:lnTo>
                  <a:lnTo>
                    <a:pt x="205823" y="1901004"/>
                  </a:lnTo>
                  <a:lnTo>
                    <a:pt x="205898" y="1901059"/>
                  </a:lnTo>
                  <a:lnTo>
                    <a:pt x="206049" y="1901177"/>
                  </a:lnTo>
                  <a:lnTo>
                    <a:pt x="206185" y="1901305"/>
                  </a:lnTo>
                  <a:lnTo>
                    <a:pt x="206254" y="1901387"/>
                  </a:lnTo>
                  <a:lnTo>
                    <a:pt x="206314" y="1901469"/>
                  </a:lnTo>
                  <a:lnTo>
                    <a:pt x="206431" y="1901642"/>
                  </a:lnTo>
                  <a:lnTo>
                    <a:pt x="206495" y="1901729"/>
                  </a:lnTo>
                  <a:lnTo>
                    <a:pt x="206578" y="1901829"/>
                  </a:lnTo>
                  <a:lnTo>
                    <a:pt x="206763" y="1902020"/>
                  </a:lnTo>
                  <a:lnTo>
                    <a:pt x="206835" y="1902121"/>
                  </a:lnTo>
                  <a:lnTo>
                    <a:pt x="206877" y="1902226"/>
                  </a:lnTo>
                  <a:lnTo>
                    <a:pt x="206873" y="1902321"/>
                  </a:lnTo>
                  <a:lnTo>
                    <a:pt x="206843" y="1902422"/>
                  </a:lnTo>
                  <a:lnTo>
                    <a:pt x="206771" y="1902622"/>
                  </a:lnTo>
                  <a:lnTo>
                    <a:pt x="206767" y="1902713"/>
                  </a:lnTo>
                  <a:lnTo>
                    <a:pt x="206790" y="1902800"/>
                  </a:lnTo>
                  <a:lnTo>
                    <a:pt x="206877" y="1902959"/>
                  </a:lnTo>
                  <a:lnTo>
                    <a:pt x="207054" y="1903210"/>
                  </a:lnTo>
                  <a:lnTo>
                    <a:pt x="207130" y="1903310"/>
                  </a:lnTo>
                  <a:lnTo>
                    <a:pt x="207303" y="1903493"/>
                  </a:lnTo>
                  <a:lnTo>
                    <a:pt x="207398" y="1903575"/>
                  </a:lnTo>
                  <a:lnTo>
                    <a:pt x="207485" y="1903793"/>
                  </a:lnTo>
                  <a:lnTo>
                    <a:pt x="207556" y="1904012"/>
                  </a:lnTo>
                  <a:lnTo>
                    <a:pt x="207655" y="1904459"/>
                  </a:lnTo>
                  <a:lnTo>
                    <a:pt x="207711" y="1904678"/>
                  </a:lnTo>
                  <a:lnTo>
                    <a:pt x="207791" y="1904883"/>
                  </a:lnTo>
                  <a:lnTo>
                    <a:pt x="207866" y="1905020"/>
                  </a:lnTo>
                  <a:lnTo>
                    <a:pt x="207949" y="1905152"/>
                  </a:lnTo>
                  <a:lnTo>
                    <a:pt x="208040" y="1905279"/>
                  </a:lnTo>
                  <a:lnTo>
                    <a:pt x="208210" y="1905544"/>
                  </a:lnTo>
                  <a:lnTo>
                    <a:pt x="208327" y="1905753"/>
                  </a:lnTo>
                  <a:lnTo>
                    <a:pt x="208542" y="1906191"/>
                  </a:lnTo>
                  <a:lnTo>
                    <a:pt x="208640" y="1906414"/>
                  </a:lnTo>
                  <a:lnTo>
                    <a:pt x="208731" y="1906638"/>
                  </a:lnTo>
                  <a:lnTo>
                    <a:pt x="208844" y="1906943"/>
                  </a:lnTo>
                  <a:lnTo>
                    <a:pt x="208950" y="1907257"/>
                  </a:lnTo>
                  <a:lnTo>
                    <a:pt x="209045" y="1907576"/>
                  </a:lnTo>
                  <a:lnTo>
                    <a:pt x="209124" y="1907896"/>
                  </a:lnTo>
                  <a:lnTo>
                    <a:pt x="209188" y="1908219"/>
                  </a:lnTo>
                  <a:lnTo>
                    <a:pt x="209207" y="1908424"/>
                  </a:lnTo>
                  <a:lnTo>
                    <a:pt x="209211" y="1908638"/>
                  </a:lnTo>
                  <a:lnTo>
                    <a:pt x="209211" y="1908848"/>
                  </a:lnTo>
                  <a:lnTo>
                    <a:pt x="209226" y="1909053"/>
                  </a:lnTo>
                  <a:lnTo>
                    <a:pt x="209275" y="1909249"/>
                  </a:lnTo>
                  <a:lnTo>
                    <a:pt x="209347" y="1909400"/>
                  </a:lnTo>
                  <a:lnTo>
                    <a:pt x="209437" y="1909545"/>
                  </a:lnTo>
                  <a:lnTo>
                    <a:pt x="209539" y="1909687"/>
                  </a:lnTo>
                  <a:lnTo>
                    <a:pt x="209747" y="1909960"/>
                  </a:lnTo>
                  <a:lnTo>
                    <a:pt x="209981" y="1910302"/>
                  </a:lnTo>
                  <a:lnTo>
                    <a:pt x="210102" y="1910466"/>
                  </a:lnTo>
                  <a:lnTo>
                    <a:pt x="210234" y="1910612"/>
                  </a:lnTo>
                  <a:lnTo>
                    <a:pt x="210381" y="1910735"/>
                  </a:lnTo>
                  <a:lnTo>
                    <a:pt x="210585" y="1910835"/>
                  </a:lnTo>
                  <a:lnTo>
                    <a:pt x="210816" y="1910913"/>
                  </a:lnTo>
                  <a:lnTo>
                    <a:pt x="211057" y="1910958"/>
                  </a:lnTo>
                  <a:lnTo>
                    <a:pt x="211299" y="1910977"/>
                  </a:lnTo>
                  <a:lnTo>
                    <a:pt x="211526" y="1910954"/>
                  </a:lnTo>
                  <a:lnTo>
                    <a:pt x="211734" y="1911127"/>
                  </a:lnTo>
                  <a:lnTo>
                    <a:pt x="211930" y="1911318"/>
                  </a:lnTo>
                  <a:lnTo>
                    <a:pt x="212021" y="1911419"/>
                  </a:lnTo>
                  <a:lnTo>
                    <a:pt x="212081" y="1911492"/>
                  </a:lnTo>
                  <a:lnTo>
                    <a:pt x="212255" y="1911710"/>
                  </a:lnTo>
                  <a:lnTo>
                    <a:pt x="212308" y="1911788"/>
                  </a:lnTo>
                  <a:lnTo>
                    <a:pt x="212462" y="1912043"/>
                  </a:lnTo>
                  <a:lnTo>
                    <a:pt x="212534" y="1912180"/>
                  </a:lnTo>
                  <a:lnTo>
                    <a:pt x="212591" y="1912317"/>
                  </a:lnTo>
                  <a:lnTo>
                    <a:pt x="212636" y="1912458"/>
                  </a:lnTo>
                  <a:lnTo>
                    <a:pt x="212655" y="1912554"/>
                  </a:lnTo>
                  <a:lnTo>
                    <a:pt x="212674" y="1912864"/>
                  </a:lnTo>
                  <a:lnTo>
                    <a:pt x="212696" y="1912959"/>
                  </a:lnTo>
                  <a:lnTo>
                    <a:pt x="212761" y="1913105"/>
                  </a:lnTo>
                  <a:lnTo>
                    <a:pt x="212859" y="1913242"/>
                  </a:lnTo>
                  <a:lnTo>
                    <a:pt x="212968" y="1913374"/>
                  </a:lnTo>
                  <a:lnTo>
                    <a:pt x="213206" y="1913629"/>
                  </a:lnTo>
                  <a:lnTo>
                    <a:pt x="213335" y="1913780"/>
                  </a:lnTo>
                  <a:lnTo>
                    <a:pt x="213471" y="1913921"/>
                  </a:lnTo>
                  <a:lnTo>
                    <a:pt x="213614" y="1914062"/>
                  </a:lnTo>
                  <a:lnTo>
                    <a:pt x="213758" y="1914199"/>
                  </a:lnTo>
                  <a:lnTo>
                    <a:pt x="213905" y="1914331"/>
                  </a:lnTo>
                  <a:lnTo>
                    <a:pt x="213932" y="1914495"/>
                  </a:lnTo>
                  <a:lnTo>
                    <a:pt x="213977" y="1914664"/>
                  </a:lnTo>
                  <a:lnTo>
                    <a:pt x="214037" y="1914828"/>
                  </a:lnTo>
                  <a:lnTo>
                    <a:pt x="214113" y="1914983"/>
                  </a:lnTo>
                  <a:lnTo>
                    <a:pt x="214207" y="1915124"/>
                  </a:lnTo>
                  <a:lnTo>
                    <a:pt x="214317" y="1915247"/>
                  </a:lnTo>
                  <a:lnTo>
                    <a:pt x="214453" y="1915352"/>
                  </a:lnTo>
                  <a:lnTo>
                    <a:pt x="214747" y="1915548"/>
                  </a:lnTo>
                  <a:lnTo>
                    <a:pt x="215000" y="1915735"/>
                  </a:lnTo>
                  <a:lnTo>
                    <a:pt x="215125" y="1915813"/>
                  </a:lnTo>
                  <a:lnTo>
                    <a:pt x="215238" y="1915895"/>
                  </a:lnTo>
                  <a:lnTo>
                    <a:pt x="215340" y="1915986"/>
                  </a:lnTo>
                  <a:lnTo>
                    <a:pt x="215416" y="1916086"/>
                  </a:lnTo>
                  <a:lnTo>
                    <a:pt x="215454" y="1916227"/>
                  </a:lnTo>
                  <a:lnTo>
                    <a:pt x="215450" y="1916392"/>
                  </a:lnTo>
                  <a:lnTo>
                    <a:pt x="215431" y="1916560"/>
                  </a:lnTo>
                  <a:lnTo>
                    <a:pt x="215431" y="1916720"/>
                  </a:lnTo>
                  <a:lnTo>
                    <a:pt x="215469" y="1916852"/>
                  </a:lnTo>
                  <a:lnTo>
                    <a:pt x="215525" y="1916925"/>
                  </a:lnTo>
                  <a:lnTo>
                    <a:pt x="215590" y="1916989"/>
                  </a:lnTo>
                  <a:lnTo>
                    <a:pt x="215665" y="1917048"/>
                  </a:lnTo>
                  <a:lnTo>
                    <a:pt x="215744" y="1917103"/>
                  </a:lnTo>
                  <a:lnTo>
                    <a:pt x="215824" y="1917153"/>
                  </a:lnTo>
                  <a:lnTo>
                    <a:pt x="215929" y="1917203"/>
                  </a:lnTo>
                  <a:lnTo>
                    <a:pt x="216046" y="1917239"/>
                  </a:lnTo>
                  <a:lnTo>
                    <a:pt x="216284" y="1917303"/>
                  </a:lnTo>
                  <a:lnTo>
                    <a:pt x="216643" y="1917417"/>
                  </a:lnTo>
                  <a:lnTo>
                    <a:pt x="216764" y="1917458"/>
                  </a:lnTo>
                  <a:lnTo>
                    <a:pt x="216877" y="1917508"/>
                  </a:lnTo>
                  <a:lnTo>
                    <a:pt x="216979" y="1917577"/>
                  </a:lnTo>
                  <a:lnTo>
                    <a:pt x="217074" y="1917691"/>
                  </a:lnTo>
                  <a:lnTo>
                    <a:pt x="217149" y="1917836"/>
                  </a:lnTo>
                  <a:lnTo>
                    <a:pt x="217210" y="1917996"/>
                  </a:lnTo>
                  <a:lnTo>
                    <a:pt x="217323" y="1918324"/>
                  </a:lnTo>
                  <a:lnTo>
                    <a:pt x="217414" y="1918529"/>
                  </a:lnTo>
                  <a:lnTo>
                    <a:pt x="217493" y="1918739"/>
                  </a:lnTo>
                  <a:lnTo>
                    <a:pt x="217512" y="1918844"/>
                  </a:lnTo>
                  <a:lnTo>
                    <a:pt x="217516" y="1918962"/>
                  </a:lnTo>
                  <a:lnTo>
                    <a:pt x="217504" y="1919081"/>
                  </a:lnTo>
                  <a:lnTo>
                    <a:pt x="217436" y="1919450"/>
                  </a:lnTo>
                  <a:lnTo>
                    <a:pt x="217414" y="1919632"/>
                  </a:lnTo>
                  <a:lnTo>
                    <a:pt x="217402" y="1919819"/>
                  </a:lnTo>
                  <a:lnTo>
                    <a:pt x="217380" y="1920006"/>
                  </a:lnTo>
                  <a:lnTo>
                    <a:pt x="217338" y="1920179"/>
                  </a:lnTo>
                  <a:lnTo>
                    <a:pt x="217263" y="1920321"/>
                  </a:lnTo>
                  <a:lnTo>
                    <a:pt x="217198" y="1920389"/>
                  </a:lnTo>
                  <a:lnTo>
                    <a:pt x="217119" y="1920453"/>
                  </a:lnTo>
                  <a:lnTo>
                    <a:pt x="216953" y="1920567"/>
                  </a:lnTo>
                  <a:lnTo>
                    <a:pt x="216877" y="1920626"/>
                  </a:lnTo>
                  <a:lnTo>
                    <a:pt x="216689" y="1920831"/>
                  </a:lnTo>
                  <a:lnTo>
                    <a:pt x="216519" y="1921059"/>
                  </a:lnTo>
                  <a:lnTo>
                    <a:pt x="216371" y="1921310"/>
                  </a:lnTo>
                  <a:lnTo>
                    <a:pt x="216250" y="1921565"/>
                  </a:lnTo>
                  <a:lnTo>
                    <a:pt x="216164" y="1921825"/>
                  </a:lnTo>
                  <a:lnTo>
                    <a:pt x="216832" y="1921838"/>
                  </a:lnTo>
                  <a:lnTo>
                    <a:pt x="215756" y="1923862"/>
                  </a:lnTo>
                  <a:lnTo>
                    <a:pt x="215729" y="1923972"/>
                  </a:lnTo>
                  <a:lnTo>
                    <a:pt x="215673" y="1924063"/>
                  </a:lnTo>
                  <a:lnTo>
                    <a:pt x="215605" y="1924072"/>
                  </a:lnTo>
                  <a:lnTo>
                    <a:pt x="215491" y="1924031"/>
                  </a:lnTo>
                  <a:lnTo>
                    <a:pt x="215359" y="1923976"/>
                  </a:lnTo>
                  <a:lnTo>
                    <a:pt x="215234" y="1923935"/>
                  </a:lnTo>
                  <a:lnTo>
                    <a:pt x="215136" y="1923940"/>
                  </a:lnTo>
                  <a:lnTo>
                    <a:pt x="215068" y="1924017"/>
                  </a:lnTo>
                  <a:lnTo>
                    <a:pt x="215012" y="1924145"/>
                  </a:lnTo>
                  <a:lnTo>
                    <a:pt x="214978" y="1924295"/>
                  </a:lnTo>
                  <a:lnTo>
                    <a:pt x="214966" y="1924436"/>
                  </a:lnTo>
                  <a:lnTo>
                    <a:pt x="214993" y="1924537"/>
                  </a:lnTo>
                  <a:lnTo>
                    <a:pt x="214947" y="1924719"/>
                  </a:lnTo>
                  <a:lnTo>
                    <a:pt x="214895" y="1924906"/>
                  </a:lnTo>
                  <a:lnTo>
                    <a:pt x="214830" y="1925088"/>
                  </a:lnTo>
                  <a:lnTo>
                    <a:pt x="214759" y="1925266"/>
                  </a:lnTo>
                  <a:lnTo>
                    <a:pt x="214675" y="1925435"/>
                  </a:lnTo>
                  <a:lnTo>
                    <a:pt x="214547" y="1925644"/>
                  </a:lnTo>
                  <a:lnTo>
                    <a:pt x="214381" y="1925872"/>
                  </a:lnTo>
                  <a:lnTo>
                    <a:pt x="214317" y="1925955"/>
                  </a:lnTo>
                  <a:lnTo>
                    <a:pt x="214098" y="1926237"/>
                  </a:lnTo>
                  <a:lnTo>
                    <a:pt x="214060" y="1926305"/>
                  </a:lnTo>
                  <a:lnTo>
                    <a:pt x="214120" y="1926342"/>
                  </a:lnTo>
                  <a:lnTo>
                    <a:pt x="214196" y="1926365"/>
                  </a:lnTo>
                  <a:lnTo>
                    <a:pt x="214275" y="1926383"/>
                  </a:lnTo>
                  <a:lnTo>
                    <a:pt x="214407" y="1926442"/>
                  </a:lnTo>
                  <a:lnTo>
                    <a:pt x="214449" y="1926524"/>
                  </a:lnTo>
                  <a:lnTo>
                    <a:pt x="214464" y="1926643"/>
                  </a:lnTo>
                  <a:lnTo>
                    <a:pt x="214457" y="1926779"/>
                  </a:lnTo>
                  <a:lnTo>
                    <a:pt x="214423" y="1927044"/>
                  </a:lnTo>
                  <a:lnTo>
                    <a:pt x="214377" y="1927345"/>
                  </a:lnTo>
                  <a:lnTo>
                    <a:pt x="214339" y="1927490"/>
                  </a:lnTo>
                  <a:lnTo>
                    <a:pt x="214283" y="1927614"/>
                  </a:lnTo>
                  <a:lnTo>
                    <a:pt x="214207" y="1927696"/>
                  </a:lnTo>
                  <a:lnTo>
                    <a:pt x="214086" y="1927714"/>
                  </a:lnTo>
                  <a:lnTo>
                    <a:pt x="213920" y="1927673"/>
                  </a:lnTo>
                  <a:lnTo>
                    <a:pt x="213746" y="1927609"/>
                  </a:lnTo>
                  <a:lnTo>
                    <a:pt x="213595" y="1927568"/>
                  </a:lnTo>
                  <a:lnTo>
                    <a:pt x="213509" y="1927582"/>
                  </a:lnTo>
                  <a:lnTo>
                    <a:pt x="213482" y="1927668"/>
                  </a:lnTo>
                  <a:lnTo>
                    <a:pt x="213497" y="1927782"/>
                  </a:lnTo>
                  <a:lnTo>
                    <a:pt x="213531" y="1927919"/>
                  </a:lnTo>
                  <a:lnTo>
                    <a:pt x="213561" y="1928060"/>
                  </a:lnTo>
                  <a:lnTo>
                    <a:pt x="213573" y="1928188"/>
                  </a:lnTo>
                  <a:lnTo>
                    <a:pt x="213524" y="1928366"/>
                  </a:lnTo>
                  <a:lnTo>
                    <a:pt x="213433" y="1928548"/>
                  </a:lnTo>
                  <a:lnTo>
                    <a:pt x="213339" y="1928726"/>
                  </a:lnTo>
                  <a:lnTo>
                    <a:pt x="213274" y="1928885"/>
                  </a:lnTo>
                  <a:lnTo>
                    <a:pt x="213282" y="1929017"/>
                  </a:lnTo>
                  <a:lnTo>
                    <a:pt x="213373" y="1929122"/>
                  </a:lnTo>
                  <a:lnTo>
                    <a:pt x="213433" y="1929168"/>
                  </a:lnTo>
                  <a:lnTo>
                    <a:pt x="213527" y="1929273"/>
                  </a:lnTo>
                  <a:lnTo>
                    <a:pt x="213558" y="1929387"/>
                  </a:lnTo>
                  <a:lnTo>
                    <a:pt x="213554" y="1929519"/>
                  </a:lnTo>
                  <a:lnTo>
                    <a:pt x="213531" y="1929665"/>
                  </a:lnTo>
                  <a:lnTo>
                    <a:pt x="213505" y="1929811"/>
                  </a:lnTo>
                  <a:lnTo>
                    <a:pt x="213490" y="1929952"/>
                  </a:lnTo>
                  <a:lnTo>
                    <a:pt x="213471" y="1930275"/>
                  </a:lnTo>
                  <a:lnTo>
                    <a:pt x="213467" y="1930435"/>
                  </a:lnTo>
                  <a:lnTo>
                    <a:pt x="213467" y="1930599"/>
                  </a:lnTo>
                  <a:lnTo>
                    <a:pt x="213482" y="1930877"/>
                  </a:lnTo>
                  <a:lnTo>
                    <a:pt x="213486" y="1931000"/>
                  </a:lnTo>
                  <a:lnTo>
                    <a:pt x="213501" y="1931119"/>
                  </a:lnTo>
                  <a:lnTo>
                    <a:pt x="213524" y="1931237"/>
                  </a:lnTo>
                  <a:lnTo>
                    <a:pt x="213565" y="1931337"/>
                  </a:lnTo>
                  <a:lnTo>
                    <a:pt x="213629" y="1931424"/>
                  </a:lnTo>
                  <a:lnTo>
                    <a:pt x="213894" y="1931638"/>
                  </a:lnTo>
                  <a:lnTo>
                    <a:pt x="213958" y="1931725"/>
                  </a:lnTo>
                  <a:lnTo>
                    <a:pt x="214003" y="1931866"/>
                  </a:lnTo>
                  <a:lnTo>
                    <a:pt x="214015" y="1932026"/>
                  </a:lnTo>
                  <a:lnTo>
                    <a:pt x="214003" y="1932199"/>
                  </a:lnTo>
                  <a:lnTo>
                    <a:pt x="213977" y="1932368"/>
                  </a:lnTo>
                  <a:lnTo>
                    <a:pt x="213943" y="1932532"/>
                  </a:lnTo>
                  <a:lnTo>
                    <a:pt x="213916" y="1932637"/>
                  </a:lnTo>
                  <a:lnTo>
                    <a:pt x="213841" y="1932846"/>
                  </a:lnTo>
                  <a:lnTo>
                    <a:pt x="213758" y="1933056"/>
                  </a:lnTo>
                  <a:lnTo>
                    <a:pt x="213493" y="1933826"/>
                  </a:lnTo>
                  <a:lnTo>
                    <a:pt x="213403" y="1934081"/>
                  </a:lnTo>
                  <a:lnTo>
                    <a:pt x="213233" y="1934542"/>
                  </a:lnTo>
                  <a:lnTo>
                    <a:pt x="213165" y="1934752"/>
                  </a:lnTo>
                  <a:lnTo>
                    <a:pt x="213089" y="1934957"/>
                  </a:lnTo>
                  <a:lnTo>
                    <a:pt x="212999" y="1935153"/>
                  </a:lnTo>
                  <a:lnTo>
                    <a:pt x="212889" y="1935335"/>
                  </a:lnTo>
                  <a:lnTo>
                    <a:pt x="212814" y="1935426"/>
                  </a:lnTo>
                  <a:lnTo>
                    <a:pt x="212478" y="1935754"/>
                  </a:lnTo>
                  <a:lnTo>
                    <a:pt x="212338" y="1935905"/>
                  </a:lnTo>
                  <a:lnTo>
                    <a:pt x="212024" y="1936133"/>
                  </a:lnTo>
                  <a:lnTo>
                    <a:pt x="211873" y="1936251"/>
                  </a:lnTo>
                  <a:lnTo>
                    <a:pt x="211563" y="1936484"/>
                  </a:lnTo>
                  <a:lnTo>
                    <a:pt x="211473" y="1936548"/>
                  </a:lnTo>
                  <a:lnTo>
                    <a:pt x="211288" y="1936666"/>
                  </a:lnTo>
                  <a:lnTo>
                    <a:pt x="211205" y="1936734"/>
                  </a:lnTo>
                  <a:lnTo>
                    <a:pt x="211129" y="1936812"/>
                  </a:lnTo>
                  <a:lnTo>
                    <a:pt x="211073" y="1936889"/>
                  </a:lnTo>
                  <a:lnTo>
                    <a:pt x="211024" y="1936971"/>
                  </a:lnTo>
                  <a:lnTo>
                    <a:pt x="210982" y="1937058"/>
                  </a:lnTo>
                  <a:lnTo>
                    <a:pt x="210906" y="1937240"/>
                  </a:lnTo>
                  <a:lnTo>
                    <a:pt x="210869" y="1937350"/>
                  </a:lnTo>
                  <a:lnTo>
                    <a:pt x="210835" y="1937464"/>
                  </a:lnTo>
                  <a:lnTo>
                    <a:pt x="210786" y="1937701"/>
                  </a:lnTo>
                  <a:lnTo>
                    <a:pt x="210763" y="1937951"/>
                  </a:lnTo>
                  <a:lnTo>
                    <a:pt x="210759" y="1938084"/>
                  </a:lnTo>
                  <a:lnTo>
                    <a:pt x="210767" y="1938220"/>
                  </a:lnTo>
                  <a:lnTo>
                    <a:pt x="210786" y="1938348"/>
                  </a:lnTo>
                  <a:lnTo>
                    <a:pt x="210823" y="1938467"/>
                  </a:lnTo>
                  <a:lnTo>
                    <a:pt x="210888" y="1938567"/>
                  </a:lnTo>
                  <a:lnTo>
                    <a:pt x="210982" y="1938658"/>
                  </a:lnTo>
                  <a:lnTo>
                    <a:pt x="211084" y="1938745"/>
                  </a:lnTo>
                  <a:lnTo>
                    <a:pt x="211178" y="1938836"/>
                  </a:lnTo>
                  <a:lnTo>
                    <a:pt x="211242" y="1938936"/>
                  </a:lnTo>
                  <a:lnTo>
                    <a:pt x="211273" y="1939050"/>
                  </a:lnTo>
                  <a:lnTo>
                    <a:pt x="211284" y="1939173"/>
                  </a:lnTo>
                  <a:lnTo>
                    <a:pt x="211284" y="1939428"/>
                  </a:lnTo>
                  <a:lnTo>
                    <a:pt x="211292" y="1939551"/>
                  </a:lnTo>
                  <a:lnTo>
                    <a:pt x="211363" y="1939884"/>
                  </a:lnTo>
                  <a:lnTo>
                    <a:pt x="211409" y="1940048"/>
                  </a:lnTo>
                  <a:lnTo>
                    <a:pt x="211462" y="1940208"/>
                  </a:lnTo>
                  <a:lnTo>
                    <a:pt x="211522" y="1940367"/>
                  </a:lnTo>
                  <a:lnTo>
                    <a:pt x="211545" y="1940545"/>
                  </a:lnTo>
                  <a:lnTo>
                    <a:pt x="211556" y="1940723"/>
                  </a:lnTo>
                  <a:lnTo>
                    <a:pt x="211560" y="1940901"/>
                  </a:lnTo>
                  <a:lnTo>
                    <a:pt x="211552" y="1941083"/>
                  </a:lnTo>
                  <a:lnTo>
                    <a:pt x="211537" y="1941261"/>
                  </a:lnTo>
                  <a:lnTo>
                    <a:pt x="211503" y="1941443"/>
                  </a:lnTo>
                  <a:lnTo>
                    <a:pt x="211454" y="1941625"/>
                  </a:lnTo>
                  <a:lnTo>
                    <a:pt x="211345" y="1941990"/>
                  </a:lnTo>
                  <a:lnTo>
                    <a:pt x="211307" y="1942177"/>
                  </a:lnTo>
                  <a:lnTo>
                    <a:pt x="211288" y="1942341"/>
                  </a:lnTo>
                  <a:lnTo>
                    <a:pt x="211276" y="1942505"/>
                  </a:lnTo>
                  <a:lnTo>
                    <a:pt x="211269" y="1942838"/>
                  </a:lnTo>
                  <a:lnTo>
                    <a:pt x="211258" y="1943007"/>
                  </a:lnTo>
                  <a:lnTo>
                    <a:pt x="211250" y="1943225"/>
                  </a:lnTo>
                  <a:lnTo>
                    <a:pt x="211250" y="1943449"/>
                  </a:lnTo>
                  <a:lnTo>
                    <a:pt x="211239" y="1943668"/>
                  </a:lnTo>
                  <a:lnTo>
                    <a:pt x="211230" y="1943728"/>
                  </a:lnTo>
                  <a:lnTo>
                    <a:pt x="211209" y="1943882"/>
                  </a:lnTo>
                  <a:lnTo>
                    <a:pt x="211148" y="1944078"/>
                  </a:lnTo>
                  <a:lnTo>
                    <a:pt x="211080" y="1944201"/>
                  </a:lnTo>
                  <a:lnTo>
                    <a:pt x="210997" y="1944315"/>
                  </a:lnTo>
                  <a:lnTo>
                    <a:pt x="210816" y="1944538"/>
                  </a:lnTo>
                  <a:lnTo>
                    <a:pt x="210740" y="1944657"/>
                  </a:lnTo>
                  <a:lnTo>
                    <a:pt x="210680" y="1944766"/>
                  </a:lnTo>
                  <a:lnTo>
                    <a:pt x="210574" y="1944999"/>
                  </a:lnTo>
                  <a:lnTo>
                    <a:pt x="210434" y="1945368"/>
                  </a:lnTo>
                  <a:lnTo>
                    <a:pt x="210344" y="1945637"/>
                  </a:lnTo>
                  <a:lnTo>
                    <a:pt x="210310" y="1945774"/>
                  </a:lnTo>
                  <a:lnTo>
                    <a:pt x="210287" y="1945906"/>
                  </a:lnTo>
                  <a:lnTo>
                    <a:pt x="210283" y="1946029"/>
                  </a:lnTo>
                  <a:lnTo>
                    <a:pt x="210287" y="1946152"/>
                  </a:lnTo>
                  <a:lnTo>
                    <a:pt x="210298" y="1946275"/>
                  </a:lnTo>
                  <a:lnTo>
                    <a:pt x="210306" y="1946398"/>
                  </a:lnTo>
                  <a:lnTo>
                    <a:pt x="210306" y="1946521"/>
                  </a:lnTo>
                  <a:lnTo>
                    <a:pt x="210291" y="1946744"/>
                  </a:lnTo>
                  <a:lnTo>
                    <a:pt x="210264" y="1946968"/>
                  </a:lnTo>
                  <a:lnTo>
                    <a:pt x="210227" y="1947187"/>
                  </a:lnTo>
                  <a:lnTo>
                    <a:pt x="210181" y="1947410"/>
                  </a:lnTo>
                  <a:lnTo>
                    <a:pt x="210132" y="1947624"/>
                  </a:lnTo>
                  <a:lnTo>
                    <a:pt x="210091" y="1947788"/>
                  </a:lnTo>
                  <a:lnTo>
                    <a:pt x="209943" y="1948262"/>
                  </a:lnTo>
                  <a:lnTo>
                    <a:pt x="209906" y="1948422"/>
                  </a:lnTo>
                  <a:lnTo>
                    <a:pt x="209879" y="1948554"/>
                  </a:lnTo>
                  <a:lnTo>
                    <a:pt x="209834" y="1948823"/>
                  </a:lnTo>
                  <a:lnTo>
                    <a:pt x="209800" y="1949097"/>
                  </a:lnTo>
                  <a:lnTo>
                    <a:pt x="209781" y="1949274"/>
                  </a:lnTo>
                  <a:lnTo>
                    <a:pt x="209765" y="1949469"/>
                  </a:lnTo>
                  <a:lnTo>
                    <a:pt x="209743" y="1949808"/>
                  </a:lnTo>
                  <a:lnTo>
                    <a:pt x="209724" y="1949985"/>
                  </a:lnTo>
                  <a:lnTo>
                    <a:pt x="209634" y="1950523"/>
                  </a:lnTo>
                  <a:lnTo>
                    <a:pt x="209619" y="1950660"/>
                  </a:lnTo>
                  <a:lnTo>
                    <a:pt x="209607" y="1950824"/>
                  </a:lnTo>
                  <a:lnTo>
                    <a:pt x="209607" y="1951326"/>
                  </a:lnTo>
                  <a:lnTo>
                    <a:pt x="209603" y="1951490"/>
                  </a:lnTo>
                  <a:lnTo>
                    <a:pt x="209596" y="1951631"/>
                  </a:lnTo>
                  <a:lnTo>
                    <a:pt x="209562" y="1952055"/>
                  </a:lnTo>
                  <a:lnTo>
                    <a:pt x="209558" y="1952196"/>
                  </a:lnTo>
                  <a:lnTo>
                    <a:pt x="209569" y="1952406"/>
                  </a:lnTo>
                  <a:lnTo>
                    <a:pt x="209653" y="1953035"/>
                  </a:lnTo>
                  <a:lnTo>
                    <a:pt x="209659" y="1953150"/>
                  </a:lnTo>
                  <a:lnTo>
                    <a:pt x="209664" y="1953245"/>
                  </a:lnTo>
                  <a:lnTo>
                    <a:pt x="209664" y="1953541"/>
                  </a:lnTo>
                  <a:lnTo>
                    <a:pt x="209656" y="1953691"/>
                  </a:lnTo>
                  <a:lnTo>
                    <a:pt x="209645" y="1953837"/>
                  </a:lnTo>
                  <a:lnTo>
                    <a:pt x="209619" y="1953979"/>
                  </a:lnTo>
                  <a:lnTo>
                    <a:pt x="209584" y="1954115"/>
                  </a:lnTo>
                  <a:lnTo>
                    <a:pt x="209539" y="1954243"/>
                  </a:lnTo>
                  <a:lnTo>
                    <a:pt x="209486" y="1954375"/>
                  </a:lnTo>
                  <a:lnTo>
                    <a:pt x="209362" y="1954621"/>
                  </a:lnTo>
                  <a:lnTo>
                    <a:pt x="209267" y="1954763"/>
                  </a:lnTo>
                  <a:lnTo>
                    <a:pt x="209158" y="1954899"/>
                  </a:lnTo>
                  <a:lnTo>
                    <a:pt x="208799" y="1955287"/>
                  </a:lnTo>
                  <a:lnTo>
                    <a:pt x="208520" y="1955601"/>
                  </a:lnTo>
                  <a:lnTo>
                    <a:pt x="208331" y="1955807"/>
                  </a:lnTo>
                  <a:lnTo>
                    <a:pt x="208097" y="1955966"/>
                  </a:lnTo>
                  <a:lnTo>
                    <a:pt x="205457" y="1958273"/>
                  </a:lnTo>
                  <a:lnTo>
                    <a:pt x="204535" y="1959225"/>
                  </a:lnTo>
                  <a:lnTo>
                    <a:pt x="204463" y="1959298"/>
                  </a:lnTo>
                  <a:lnTo>
                    <a:pt x="203345" y="1960192"/>
                  </a:lnTo>
                  <a:lnTo>
                    <a:pt x="202590" y="1960579"/>
                  </a:lnTo>
                  <a:lnTo>
                    <a:pt x="202322" y="1960634"/>
                  </a:lnTo>
                  <a:lnTo>
                    <a:pt x="202058" y="1960680"/>
                  </a:lnTo>
                  <a:lnTo>
                    <a:pt x="201786" y="1960712"/>
                  </a:lnTo>
                  <a:lnTo>
                    <a:pt x="201514" y="1960734"/>
                  </a:lnTo>
                  <a:lnTo>
                    <a:pt x="201242" y="1960748"/>
                  </a:lnTo>
                  <a:lnTo>
                    <a:pt x="201053" y="1960748"/>
                  </a:lnTo>
                  <a:lnTo>
                    <a:pt x="200864" y="1960743"/>
                  </a:lnTo>
                  <a:lnTo>
                    <a:pt x="200483" y="1960716"/>
                  </a:lnTo>
                  <a:lnTo>
                    <a:pt x="200294" y="1960698"/>
                  </a:lnTo>
                  <a:lnTo>
                    <a:pt x="200116" y="1960666"/>
                  </a:lnTo>
                  <a:lnTo>
                    <a:pt x="199754" y="1960575"/>
                  </a:lnTo>
                  <a:lnTo>
                    <a:pt x="199580" y="1960547"/>
                  </a:lnTo>
                  <a:lnTo>
                    <a:pt x="199410" y="1960556"/>
                  </a:lnTo>
                  <a:lnTo>
                    <a:pt x="199308" y="1960584"/>
                  </a:lnTo>
                  <a:lnTo>
                    <a:pt x="199206" y="1960620"/>
                  </a:lnTo>
                  <a:lnTo>
                    <a:pt x="199108" y="1960666"/>
                  </a:lnTo>
                  <a:lnTo>
                    <a:pt x="198915" y="1960766"/>
                  </a:lnTo>
                  <a:lnTo>
                    <a:pt x="198643" y="1960894"/>
                  </a:lnTo>
                  <a:lnTo>
                    <a:pt x="198511" y="1960967"/>
                  </a:lnTo>
                  <a:lnTo>
                    <a:pt x="198394" y="1961053"/>
                  </a:lnTo>
                  <a:lnTo>
                    <a:pt x="198296" y="1961154"/>
                  </a:lnTo>
                  <a:lnTo>
                    <a:pt x="198232" y="1961249"/>
                  </a:lnTo>
                  <a:lnTo>
                    <a:pt x="198175" y="1961354"/>
                  </a:lnTo>
                  <a:lnTo>
                    <a:pt x="198130" y="1961468"/>
                  </a:lnTo>
                  <a:lnTo>
                    <a:pt x="198096" y="1961587"/>
                  </a:lnTo>
                  <a:lnTo>
                    <a:pt x="198073" y="1961701"/>
                  </a:lnTo>
                  <a:lnTo>
                    <a:pt x="198058" y="1961815"/>
                  </a:lnTo>
                  <a:lnTo>
                    <a:pt x="198054" y="1961924"/>
                  </a:lnTo>
                  <a:lnTo>
                    <a:pt x="198062" y="1962043"/>
                  </a:lnTo>
                  <a:lnTo>
                    <a:pt x="198077" y="1962152"/>
                  </a:lnTo>
                  <a:lnTo>
                    <a:pt x="198103" y="1962261"/>
                  </a:lnTo>
                  <a:lnTo>
                    <a:pt x="198024" y="1962407"/>
                  </a:lnTo>
                  <a:lnTo>
                    <a:pt x="197952" y="1962558"/>
                  </a:lnTo>
                  <a:lnTo>
                    <a:pt x="197831" y="1962868"/>
                  </a:lnTo>
                  <a:lnTo>
                    <a:pt x="197782" y="1963023"/>
                  </a:lnTo>
                  <a:lnTo>
                    <a:pt x="197748" y="1963159"/>
                  </a:lnTo>
                  <a:lnTo>
                    <a:pt x="197722" y="1963292"/>
                  </a:lnTo>
                  <a:lnTo>
                    <a:pt x="197677" y="1963565"/>
                  </a:lnTo>
                  <a:lnTo>
                    <a:pt x="197563" y="1964062"/>
                  </a:lnTo>
                  <a:lnTo>
                    <a:pt x="197518" y="1964244"/>
                  </a:lnTo>
                  <a:lnTo>
                    <a:pt x="197461" y="1964422"/>
                  </a:lnTo>
                  <a:lnTo>
                    <a:pt x="197386" y="1964586"/>
                  </a:lnTo>
                  <a:lnTo>
                    <a:pt x="197291" y="1964728"/>
                  </a:lnTo>
                  <a:lnTo>
                    <a:pt x="197182" y="1964864"/>
                  </a:lnTo>
                  <a:lnTo>
                    <a:pt x="196940" y="1965120"/>
                  </a:lnTo>
                  <a:lnTo>
                    <a:pt x="196823" y="1965252"/>
                  </a:lnTo>
                  <a:lnTo>
                    <a:pt x="196461" y="1965721"/>
                  </a:lnTo>
                  <a:lnTo>
                    <a:pt x="196336" y="1965872"/>
                  </a:lnTo>
                  <a:lnTo>
                    <a:pt x="196196" y="1966009"/>
                  </a:lnTo>
                  <a:lnTo>
                    <a:pt x="196087" y="1966095"/>
                  </a:lnTo>
                  <a:lnTo>
                    <a:pt x="195969" y="1966173"/>
                  </a:lnTo>
                  <a:lnTo>
                    <a:pt x="195849" y="1966250"/>
                  </a:lnTo>
                  <a:lnTo>
                    <a:pt x="195607" y="1966396"/>
                  </a:lnTo>
                  <a:lnTo>
                    <a:pt x="195460" y="1966478"/>
                  </a:lnTo>
                  <a:lnTo>
                    <a:pt x="195157" y="1966624"/>
                  </a:lnTo>
                  <a:lnTo>
                    <a:pt x="195014" y="1966711"/>
                  </a:lnTo>
                  <a:lnTo>
                    <a:pt x="194893" y="1966815"/>
                  </a:lnTo>
                  <a:lnTo>
                    <a:pt x="194784" y="1966961"/>
                  </a:lnTo>
                  <a:lnTo>
                    <a:pt x="194693" y="1967134"/>
                  </a:lnTo>
                  <a:lnTo>
                    <a:pt x="194621" y="1967317"/>
                  </a:lnTo>
                  <a:lnTo>
                    <a:pt x="194561" y="1967508"/>
                  </a:lnTo>
                  <a:lnTo>
                    <a:pt x="194512" y="1967700"/>
                  </a:lnTo>
                  <a:lnTo>
                    <a:pt x="194474" y="1967891"/>
                  </a:lnTo>
                  <a:lnTo>
                    <a:pt x="194455" y="1968087"/>
                  </a:lnTo>
                  <a:lnTo>
                    <a:pt x="194432" y="1968680"/>
                  </a:lnTo>
                  <a:lnTo>
                    <a:pt x="194421" y="1968890"/>
                  </a:lnTo>
                  <a:lnTo>
                    <a:pt x="194413" y="1969099"/>
                  </a:lnTo>
                  <a:lnTo>
                    <a:pt x="194410" y="1969309"/>
                  </a:lnTo>
                  <a:lnTo>
                    <a:pt x="194398" y="1969519"/>
                  </a:lnTo>
                  <a:lnTo>
                    <a:pt x="194383" y="1969724"/>
                  </a:lnTo>
                  <a:lnTo>
                    <a:pt x="194334" y="1970120"/>
                  </a:lnTo>
                  <a:lnTo>
                    <a:pt x="194274" y="1970512"/>
                  </a:lnTo>
                  <a:lnTo>
                    <a:pt x="194240" y="1970704"/>
                  </a:lnTo>
                  <a:lnTo>
                    <a:pt x="194198" y="1970964"/>
                  </a:lnTo>
                  <a:lnTo>
                    <a:pt x="194108" y="1971479"/>
                  </a:lnTo>
                  <a:lnTo>
                    <a:pt x="193934" y="1972340"/>
                  </a:lnTo>
                  <a:lnTo>
                    <a:pt x="193896" y="1972514"/>
                  </a:lnTo>
                  <a:lnTo>
                    <a:pt x="193855" y="1972682"/>
                  </a:lnTo>
                  <a:lnTo>
                    <a:pt x="193805" y="1972851"/>
                  </a:lnTo>
                  <a:lnTo>
                    <a:pt x="193737" y="1973033"/>
                  </a:lnTo>
                  <a:lnTo>
                    <a:pt x="193662" y="1973211"/>
                  </a:lnTo>
                  <a:lnTo>
                    <a:pt x="193575" y="1973389"/>
                  </a:lnTo>
                  <a:lnTo>
                    <a:pt x="193484" y="1973562"/>
                  </a:lnTo>
                  <a:lnTo>
                    <a:pt x="193390" y="1973735"/>
                  </a:lnTo>
                  <a:lnTo>
                    <a:pt x="193292" y="1973890"/>
                  </a:lnTo>
                  <a:lnTo>
                    <a:pt x="193186" y="1974045"/>
                  </a:lnTo>
                  <a:lnTo>
                    <a:pt x="192854" y="1974492"/>
                  </a:lnTo>
                  <a:lnTo>
                    <a:pt x="192567" y="1974889"/>
                  </a:lnTo>
                  <a:lnTo>
                    <a:pt x="192465" y="1975012"/>
                  </a:lnTo>
                  <a:lnTo>
                    <a:pt x="192355" y="1975130"/>
                  </a:lnTo>
                  <a:lnTo>
                    <a:pt x="192159" y="1975290"/>
                  </a:lnTo>
                  <a:lnTo>
                    <a:pt x="191940" y="1975431"/>
                  </a:lnTo>
                  <a:lnTo>
                    <a:pt x="191709" y="1975554"/>
                  </a:lnTo>
                  <a:lnTo>
                    <a:pt x="191475" y="1975673"/>
                  </a:lnTo>
                  <a:lnTo>
                    <a:pt x="191237" y="1975782"/>
                  </a:lnTo>
                  <a:lnTo>
                    <a:pt x="190935" y="1975928"/>
                  </a:lnTo>
                  <a:lnTo>
                    <a:pt x="190625" y="1976060"/>
                  </a:lnTo>
                  <a:lnTo>
                    <a:pt x="190467" y="1976106"/>
                  </a:lnTo>
                  <a:lnTo>
                    <a:pt x="190176" y="1976170"/>
                  </a:lnTo>
                  <a:lnTo>
                    <a:pt x="189874" y="1976202"/>
                  </a:lnTo>
                  <a:lnTo>
                    <a:pt x="189564" y="1976211"/>
                  </a:lnTo>
                  <a:lnTo>
                    <a:pt x="189262" y="1976188"/>
                  </a:lnTo>
                  <a:lnTo>
                    <a:pt x="188968" y="1976142"/>
                  </a:lnTo>
                  <a:lnTo>
                    <a:pt x="188782" y="1976101"/>
                  </a:lnTo>
                  <a:lnTo>
                    <a:pt x="188597" y="1976051"/>
                  </a:lnTo>
                  <a:lnTo>
                    <a:pt x="188412" y="1975987"/>
                  </a:lnTo>
                  <a:lnTo>
                    <a:pt x="188242" y="1975914"/>
                  </a:lnTo>
                  <a:lnTo>
                    <a:pt x="188084" y="1975819"/>
                  </a:lnTo>
                  <a:lnTo>
                    <a:pt x="187906" y="1975655"/>
                  </a:lnTo>
                  <a:lnTo>
                    <a:pt x="187751" y="1975454"/>
                  </a:lnTo>
                  <a:lnTo>
                    <a:pt x="187619" y="1975231"/>
                  </a:lnTo>
                  <a:lnTo>
                    <a:pt x="187502" y="1974994"/>
                  </a:lnTo>
                  <a:lnTo>
                    <a:pt x="187400" y="1974761"/>
                  </a:lnTo>
                  <a:lnTo>
                    <a:pt x="187351" y="1974633"/>
                  </a:lnTo>
                  <a:lnTo>
                    <a:pt x="187310" y="1974506"/>
                  </a:lnTo>
                  <a:lnTo>
                    <a:pt x="187238" y="1974241"/>
                  </a:lnTo>
                  <a:lnTo>
                    <a:pt x="186909" y="1973184"/>
                  </a:lnTo>
                  <a:lnTo>
                    <a:pt x="186751" y="1972646"/>
                  </a:lnTo>
                  <a:lnTo>
                    <a:pt x="186702" y="1972464"/>
                  </a:lnTo>
                  <a:lnTo>
                    <a:pt x="186603" y="1972131"/>
                  </a:lnTo>
                  <a:lnTo>
                    <a:pt x="186550" y="1971980"/>
                  </a:lnTo>
                  <a:lnTo>
                    <a:pt x="186460" y="1971670"/>
                  </a:lnTo>
                  <a:lnTo>
                    <a:pt x="186418" y="1971515"/>
                  </a:lnTo>
                  <a:lnTo>
                    <a:pt x="186396" y="1971383"/>
                  </a:lnTo>
                  <a:lnTo>
                    <a:pt x="186365" y="1971119"/>
                  </a:lnTo>
                  <a:lnTo>
                    <a:pt x="186343" y="1970991"/>
                  </a:lnTo>
                  <a:lnTo>
                    <a:pt x="186309" y="1970868"/>
                  </a:lnTo>
                  <a:lnTo>
                    <a:pt x="186237" y="1970736"/>
                  </a:lnTo>
                  <a:lnTo>
                    <a:pt x="186033" y="1970494"/>
                  </a:lnTo>
                  <a:lnTo>
                    <a:pt x="185942" y="1970371"/>
                  </a:lnTo>
                  <a:lnTo>
                    <a:pt x="185886" y="1970166"/>
                  </a:lnTo>
                  <a:lnTo>
                    <a:pt x="185897" y="1970002"/>
                  </a:lnTo>
                  <a:lnTo>
                    <a:pt x="185897" y="1969842"/>
                  </a:lnTo>
                  <a:lnTo>
                    <a:pt x="185852" y="1969674"/>
                  </a:lnTo>
                  <a:lnTo>
                    <a:pt x="185761" y="1969510"/>
                  </a:lnTo>
                  <a:lnTo>
                    <a:pt x="185557" y="1969177"/>
                  </a:lnTo>
                  <a:lnTo>
                    <a:pt x="185485" y="1969008"/>
                  </a:lnTo>
                  <a:lnTo>
                    <a:pt x="185451" y="1968858"/>
                  </a:lnTo>
                  <a:lnTo>
                    <a:pt x="185425" y="1968703"/>
                  </a:lnTo>
                  <a:lnTo>
                    <a:pt x="185395" y="1968388"/>
                  </a:lnTo>
                  <a:lnTo>
                    <a:pt x="185331" y="1967878"/>
                  </a:lnTo>
                  <a:lnTo>
                    <a:pt x="185304" y="1967695"/>
                  </a:lnTo>
                  <a:lnTo>
                    <a:pt x="185240" y="1967340"/>
                  </a:lnTo>
                  <a:lnTo>
                    <a:pt x="185153" y="1966989"/>
                  </a:lnTo>
                  <a:lnTo>
                    <a:pt x="185104" y="1966815"/>
                  </a:lnTo>
                  <a:lnTo>
                    <a:pt x="185047" y="1966642"/>
                  </a:lnTo>
                  <a:lnTo>
                    <a:pt x="184979" y="1966473"/>
                  </a:lnTo>
                  <a:lnTo>
                    <a:pt x="184919" y="1966350"/>
                  </a:lnTo>
                  <a:lnTo>
                    <a:pt x="184843" y="1966227"/>
                  </a:lnTo>
                  <a:lnTo>
                    <a:pt x="184764" y="1966109"/>
                  </a:lnTo>
                  <a:lnTo>
                    <a:pt x="184700" y="1965981"/>
                  </a:lnTo>
                  <a:lnTo>
                    <a:pt x="184654" y="1965854"/>
                  </a:lnTo>
                  <a:lnTo>
                    <a:pt x="184647" y="1965703"/>
                  </a:lnTo>
                  <a:lnTo>
                    <a:pt x="184677" y="1965534"/>
                  </a:lnTo>
                  <a:lnTo>
                    <a:pt x="184715" y="1965370"/>
                  </a:lnTo>
                  <a:lnTo>
                    <a:pt x="184730" y="1965215"/>
                  </a:lnTo>
                  <a:lnTo>
                    <a:pt x="184719" y="1965133"/>
                  </a:lnTo>
                  <a:lnTo>
                    <a:pt x="184670" y="1965042"/>
                  </a:lnTo>
                  <a:lnTo>
                    <a:pt x="184579" y="1965028"/>
                  </a:lnTo>
                  <a:lnTo>
                    <a:pt x="184511" y="1965056"/>
                  </a:lnTo>
                  <a:lnTo>
                    <a:pt x="184443" y="1965092"/>
                  </a:lnTo>
                  <a:lnTo>
                    <a:pt x="184367" y="1965142"/>
                  </a:lnTo>
                  <a:lnTo>
                    <a:pt x="184300" y="1965202"/>
                  </a:lnTo>
                  <a:lnTo>
                    <a:pt x="184152" y="1965092"/>
                  </a:lnTo>
                  <a:lnTo>
                    <a:pt x="183850" y="1964883"/>
                  </a:lnTo>
                  <a:lnTo>
                    <a:pt x="183544" y="1964682"/>
                  </a:lnTo>
                  <a:lnTo>
                    <a:pt x="182815" y="1964272"/>
                  </a:lnTo>
                  <a:lnTo>
                    <a:pt x="182626" y="1964144"/>
                  </a:lnTo>
                  <a:lnTo>
                    <a:pt x="182438" y="1964007"/>
                  </a:lnTo>
                  <a:lnTo>
                    <a:pt x="182071" y="1963734"/>
                  </a:lnTo>
                  <a:lnTo>
                    <a:pt x="181879" y="1963606"/>
                  </a:lnTo>
                  <a:lnTo>
                    <a:pt x="181769" y="1963542"/>
                  </a:lnTo>
                  <a:lnTo>
                    <a:pt x="181652" y="1963488"/>
                  </a:lnTo>
                  <a:lnTo>
                    <a:pt x="181539" y="1963428"/>
                  </a:lnTo>
                  <a:lnTo>
                    <a:pt x="181429" y="1963365"/>
                  </a:lnTo>
                  <a:lnTo>
                    <a:pt x="181335" y="1963292"/>
                  </a:lnTo>
                  <a:lnTo>
                    <a:pt x="181267" y="1963214"/>
                  </a:lnTo>
                  <a:lnTo>
                    <a:pt x="181097" y="1962963"/>
                  </a:lnTo>
                  <a:lnTo>
                    <a:pt x="181036" y="1962886"/>
                  </a:lnTo>
                  <a:lnTo>
                    <a:pt x="180923" y="1962781"/>
                  </a:lnTo>
                  <a:lnTo>
                    <a:pt x="180799" y="1962690"/>
                  </a:lnTo>
                  <a:lnTo>
                    <a:pt x="180666" y="1962608"/>
                  </a:lnTo>
                  <a:lnTo>
                    <a:pt x="180542" y="1962517"/>
                  </a:lnTo>
                  <a:lnTo>
                    <a:pt x="180432" y="1962412"/>
                  </a:lnTo>
                  <a:lnTo>
                    <a:pt x="180304" y="1962252"/>
                  </a:lnTo>
                  <a:lnTo>
                    <a:pt x="180187" y="1962079"/>
                  </a:lnTo>
                  <a:lnTo>
                    <a:pt x="180088" y="1961897"/>
                  </a:lnTo>
                  <a:lnTo>
                    <a:pt x="180009" y="1961705"/>
                  </a:lnTo>
                  <a:lnTo>
                    <a:pt x="179956" y="1961509"/>
                  </a:lnTo>
                  <a:lnTo>
                    <a:pt x="179937" y="1961345"/>
                  </a:lnTo>
                  <a:lnTo>
                    <a:pt x="179934" y="1961172"/>
                  </a:lnTo>
                  <a:lnTo>
                    <a:pt x="179949" y="1960994"/>
                  </a:lnTo>
                  <a:lnTo>
                    <a:pt x="179971" y="1960821"/>
                  </a:lnTo>
                  <a:lnTo>
                    <a:pt x="180070" y="1960333"/>
                  </a:lnTo>
                  <a:lnTo>
                    <a:pt x="180115" y="1960174"/>
                  </a:lnTo>
                  <a:lnTo>
                    <a:pt x="180179" y="1960032"/>
                  </a:lnTo>
                  <a:lnTo>
                    <a:pt x="180262" y="1959918"/>
                  </a:lnTo>
                  <a:lnTo>
                    <a:pt x="180372" y="1959841"/>
                  </a:lnTo>
                  <a:lnTo>
                    <a:pt x="180508" y="1959791"/>
                  </a:lnTo>
                  <a:lnTo>
                    <a:pt x="180802" y="1959709"/>
                  </a:lnTo>
                  <a:lnTo>
                    <a:pt x="180942" y="1959654"/>
                  </a:lnTo>
                  <a:lnTo>
                    <a:pt x="181048" y="1959595"/>
                  </a:lnTo>
                  <a:lnTo>
                    <a:pt x="181255" y="1959449"/>
                  </a:lnTo>
                  <a:lnTo>
                    <a:pt x="181467" y="1959326"/>
                  </a:lnTo>
                  <a:lnTo>
                    <a:pt x="181626" y="1959266"/>
                  </a:lnTo>
                  <a:lnTo>
                    <a:pt x="181792" y="1959225"/>
                  </a:lnTo>
                  <a:lnTo>
                    <a:pt x="181962" y="1959194"/>
                  </a:lnTo>
                  <a:lnTo>
                    <a:pt x="182132" y="1959166"/>
                  </a:lnTo>
                  <a:lnTo>
                    <a:pt x="182498" y="1959075"/>
                  </a:lnTo>
                  <a:lnTo>
                    <a:pt x="182694" y="1959020"/>
                  </a:lnTo>
                  <a:lnTo>
                    <a:pt x="183087" y="1958902"/>
                  </a:lnTo>
                  <a:lnTo>
                    <a:pt x="183457" y="1958779"/>
                  </a:lnTo>
                  <a:lnTo>
                    <a:pt x="183639" y="1958724"/>
                  </a:lnTo>
                  <a:lnTo>
                    <a:pt x="183812" y="1958665"/>
                  </a:lnTo>
                  <a:lnTo>
                    <a:pt x="183982" y="1958596"/>
                  </a:lnTo>
                  <a:lnTo>
                    <a:pt x="184148" y="1958514"/>
                  </a:lnTo>
                  <a:lnTo>
                    <a:pt x="184352" y="1958455"/>
                  </a:lnTo>
                  <a:lnTo>
                    <a:pt x="184556" y="1958378"/>
                  </a:lnTo>
                  <a:lnTo>
                    <a:pt x="184756" y="1958286"/>
                  </a:lnTo>
                  <a:lnTo>
                    <a:pt x="184945" y="1958182"/>
                  </a:lnTo>
                  <a:lnTo>
                    <a:pt x="185123" y="1958063"/>
                  </a:lnTo>
                  <a:lnTo>
                    <a:pt x="185210" y="1957999"/>
                  </a:lnTo>
                  <a:lnTo>
                    <a:pt x="185372" y="1957853"/>
                  </a:lnTo>
                  <a:lnTo>
                    <a:pt x="185451" y="1957776"/>
                  </a:lnTo>
                  <a:lnTo>
                    <a:pt x="185534" y="1957707"/>
                  </a:lnTo>
                  <a:lnTo>
                    <a:pt x="185629" y="1957635"/>
                  </a:lnTo>
                  <a:lnTo>
                    <a:pt x="185825" y="1957498"/>
                  </a:lnTo>
                  <a:lnTo>
                    <a:pt x="186010" y="1957352"/>
                  </a:lnTo>
                  <a:lnTo>
                    <a:pt x="186112" y="1957261"/>
                  </a:lnTo>
                  <a:lnTo>
                    <a:pt x="186305" y="1957060"/>
                  </a:lnTo>
                  <a:lnTo>
                    <a:pt x="186396" y="1956960"/>
                  </a:lnTo>
                  <a:lnTo>
                    <a:pt x="186482" y="1956850"/>
                  </a:lnTo>
                  <a:lnTo>
                    <a:pt x="186486" y="1956718"/>
                  </a:lnTo>
                  <a:lnTo>
                    <a:pt x="186479" y="1956572"/>
                  </a:lnTo>
                  <a:lnTo>
                    <a:pt x="186479" y="1956436"/>
                  </a:lnTo>
                  <a:lnTo>
                    <a:pt x="186513" y="1956317"/>
                  </a:lnTo>
                  <a:lnTo>
                    <a:pt x="186566" y="1956240"/>
                  </a:lnTo>
                  <a:lnTo>
                    <a:pt x="186633" y="1956171"/>
                  </a:lnTo>
                  <a:lnTo>
                    <a:pt x="186785" y="1956044"/>
                  </a:lnTo>
                  <a:lnTo>
                    <a:pt x="187004" y="1955861"/>
                  </a:lnTo>
                  <a:lnTo>
                    <a:pt x="187230" y="1955684"/>
                  </a:lnTo>
                  <a:lnTo>
                    <a:pt x="187355" y="1955597"/>
                  </a:lnTo>
                  <a:lnTo>
                    <a:pt x="187615" y="1955433"/>
                  </a:lnTo>
                  <a:lnTo>
                    <a:pt x="187729" y="1955342"/>
                  </a:lnTo>
                  <a:lnTo>
                    <a:pt x="187819" y="1955232"/>
                  </a:lnTo>
                  <a:lnTo>
                    <a:pt x="187887" y="1955095"/>
                  </a:lnTo>
                  <a:lnTo>
                    <a:pt x="187925" y="1954936"/>
                  </a:lnTo>
                  <a:lnTo>
                    <a:pt x="187963" y="1954603"/>
                  </a:lnTo>
                  <a:lnTo>
                    <a:pt x="187989" y="1954435"/>
                  </a:lnTo>
                  <a:lnTo>
                    <a:pt x="188084" y="1954033"/>
                  </a:lnTo>
                  <a:lnTo>
                    <a:pt x="188125" y="1953764"/>
                  </a:lnTo>
                  <a:lnTo>
                    <a:pt x="188125" y="1953605"/>
                  </a:lnTo>
                  <a:lnTo>
                    <a:pt x="188110" y="1953445"/>
                  </a:lnTo>
                  <a:lnTo>
                    <a:pt x="188065" y="1953122"/>
                  </a:lnTo>
                  <a:lnTo>
                    <a:pt x="188046" y="1952962"/>
                  </a:lnTo>
                  <a:lnTo>
                    <a:pt x="188012" y="1952520"/>
                  </a:lnTo>
                  <a:lnTo>
                    <a:pt x="188004" y="1952370"/>
                  </a:lnTo>
                  <a:lnTo>
                    <a:pt x="187993" y="1952032"/>
                  </a:lnTo>
                  <a:lnTo>
                    <a:pt x="187993" y="1951645"/>
                  </a:lnTo>
                  <a:lnTo>
                    <a:pt x="188008" y="1951262"/>
                  </a:lnTo>
                  <a:lnTo>
                    <a:pt x="188133" y="1950842"/>
                  </a:lnTo>
                  <a:lnTo>
                    <a:pt x="188189" y="1950628"/>
                  </a:lnTo>
                  <a:lnTo>
                    <a:pt x="188239" y="1950414"/>
                  </a:lnTo>
                  <a:lnTo>
                    <a:pt x="188284" y="1950200"/>
                  </a:lnTo>
                  <a:lnTo>
                    <a:pt x="188310" y="1950026"/>
                  </a:lnTo>
                  <a:lnTo>
                    <a:pt x="188329" y="1949849"/>
                  </a:lnTo>
                  <a:lnTo>
                    <a:pt x="188348" y="1949671"/>
                  </a:lnTo>
                  <a:lnTo>
                    <a:pt x="188375" y="1949493"/>
                  </a:lnTo>
                  <a:lnTo>
                    <a:pt x="188409" y="1949324"/>
                  </a:lnTo>
                  <a:lnTo>
                    <a:pt x="188484" y="1949124"/>
                  </a:lnTo>
                  <a:lnTo>
                    <a:pt x="188582" y="1948928"/>
                  </a:lnTo>
                  <a:lnTo>
                    <a:pt x="188684" y="1948736"/>
                  </a:lnTo>
                  <a:lnTo>
                    <a:pt x="188775" y="1948540"/>
                  </a:lnTo>
                  <a:lnTo>
                    <a:pt x="188828" y="1948340"/>
                  </a:lnTo>
                  <a:lnTo>
                    <a:pt x="188850" y="1948144"/>
                  </a:lnTo>
                  <a:lnTo>
                    <a:pt x="188854" y="1947943"/>
                  </a:lnTo>
                  <a:lnTo>
                    <a:pt x="188839" y="1947743"/>
                  </a:lnTo>
                  <a:lnTo>
                    <a:pt x="188813" y="1947542"/>
                  </a:lnTo>
                  <a:lnTo>
                    <a:pt x="188775" y="1947346"/>
                  </a:lnTo>
                  <a:lnTo>
                    <a:pt x="188714" y="1947164"/>
                  </a:lnTo>
                  <a:lnTo>
                    <a:pt x="188628" y="1946986"/>
                  </a:lnTo>
                  <a:lnTo>
                    <a:pt x="188533" y="1946813"/>
                  </a:lnTo>
                  <a:lnTo>
                    <a:pt x="188461" y="1946635"/>
                  </a:lnTo>
                  <a:lnTo>
                    <a:pt x="188427" y="1946457"/>
                  </a:lnTo>
                  <a:lnTo>
                    <a:pt x="188450" y="1946275"/>
                  </a:lnTo>
                  <a:lnTo>
                    <a:pt x="188518" y="1946093"/>
                  </a:lnTo>
                  <a:lnTo>
                    <a:pt x="188605" y="1945910"/>
                  </a:lnTo>
                  <a:lnTo>
                    <a:pt x="188673" y="1945728"/>
                  </a:lnTo>
                  <a:lnTo>
                    <a:pt x="188699" y="1945546"/>
                  </a:lnTo>
                  <a:lnTo>
                    <a:pt x="188677" y="1945404"/>
                  </a:lnTo>
                  <a:lnTo>
                    <a:pt x="188628" y="1945263"/>
                  </a:lnTo>
                  <a:lnTo>
                    <a:pt x="188571" y="1945126"/>
                  </a:lnTo>
                  <a:lnTo>
                    <a:pt x="188522" y="1944985"/>
                  </a:lnTo>
                  <a:lnTo>
                    <a:pt x="188492" y="1944844"/>
                  </a:lnTo>
                  <a:lnTo>
                    <a:pt x="188488" y="1944675"/>
                  </a:lnTo>
                  <a:lnTo>
                    <a:pt x="188499" y="1944506"/>
                  </a:lnTo>
                  <a:lnTo>
                    <a:pt x="188526" y="1944333"/>
                  </a:lnTo>
                  <a:lnTo>
                    <a:pt x="188567" y="1944164"/>
                  </a:lnTo>
                  <a:lnTo>
                    <a:pt x="188616" y="1944000"/>
                  </a:lnTo>
                  <a:lnTo>
                    <a:pt x="188718" y="1943795"/>
                  </a:lnTo>
                  <a:lnTo>
                    <a:pt x="188858" y="1943599"/>
                  </a:lnTo>
                  <a:lnTo>
                    <a:pt x="188983" y="1943448"/>
                  </a:lnTo>
                  <a:lnTo>
                    <a:pt x="189164" y="1943225"/>
                  </a:lnTo>
                  <a:lnTo>
                    <a:pt x="189296" y="1943020"/>
                  </a:lnTo>
                  <a:lnTo>
                    <a:pt x="189413" y="1942811"/>
                  </a:lnTo>
                  <a:lnTo>
                    <a:pt x="189534" y="1942587"/>
                  </a:lnTo>
                  <a:lnTo>
                    <a:pt x="189640" y="1942359"/>
                  </a:lnTo>
                  <a:lnTo>
                    <a:pt x="189708" y="1942141"/>
                  </a:lnTo>
                  <a:lnTo>
                    <a:pt x="189719" y="1941926"/>
                  </a:lnTo>
                  <a:lnTo>
                    <a:pt x="189659" y="1941748"/>
                  </a:lnTo>
                  <a:lnTo>
                    <a:pt x="189549" y="1941580"/>
                  </a:lnTo>
                  <a:lnTo>
                    <a:pt x="189107" y="1941078"/>
                  </a:lnTo>
                  <a:lnTo>
                    <a:pt x="188658" y="1940550"/>
                  </a:lnTo>
                  <a:lnTo>
                    <a:pt x="188571" y="1940459"/>
                  </a:lnTo>
                  <a:lnTo>
                    <a:pt x="188378" y="1940276"/>
                  </a:lnTo>
                  <a:lnTo>
                    <a:pt x="188072" y="1940030"/>
                  </a:lnTo>
                  <a:lnTo>
                    <a:pt x="187944" y="1939943"/>
                  </a:lnTo>
                  <a:lnTo>
                    <a:pt x="187812" y="1939861"/>
                  </a:lnTo>
                  <a:lnTo>
                    <a:pt x="187544" y="1939706"/>
                  </a:lnTo>
                  <a:lnTo>
                    <a:pt x="187302" y="1939556"/>
                  </a:lnTo>
                  <a:lnTo>
                    <a:pt x="187196" y="1939483"/>
                  </a:lnTo>
                  <a:lnTo>
                    <a:pt x="187087" y="1939415"/>
                  </a:lnTo>
                  <a:lnTo>
                    <a:pt x="186879" y="1939269"/>
                  </a:lnTo>
                  <a:lnTo>
                    <a:pt x="186475" y="1939219"/>
                  </a:lnTo>
                  <a:lnTo>
                    <a:pt x="186275" y="1939182"/>
                  </a:lnTo>
                  <a:lnTo>
                    <a:pt x="186090" y="1939118"/>
                  </a:lnTo>
                  <a:lnTo>
                    <a:pt x="185996" y="1939067"/>
                  </a:lnTo>
                  <a:lnTo>
                    <a:pt x="185931" y="1939032"/>
                  </a:lnTo>
                  <a:lnTo>
                    <a:pt x="185784" y="1938881"/>
                  </a:lnTo>
                  <a:lnTo>
                    <a:pt x="185670" y="1938690"/>
                  </a:lnTo>
                  <a:lnTo>
                    <a:pt x="185576" y="1938471"/>
                  </a:lnTo>
                  <a:lnTo>
                    <a:pt x="185489" y="1938248"/>
                  </a:lnTo>
                  <a:lnTo>
                    <a:pt x="185331" y="1937869"/>
                  </a:lnTo>
                  <a:lnTo>
                    <a:pt x="185206" y="1937541"/>
                  </a:lnTo>
                  <a:lnTo>
                    <a:pt x="185149" y="1937377"/>
                  </a:lnTo>
                  <a:lnTo>
                    <a:pt x="185085" y="1937213"/>
                  </a:lnTo>
                  <a:lnTo>
                    <a:pt x="184998" y="1936999"/>
                  </a:lnTo>
                  <a:lnTo>
                    <a:pt x="184817" y="1936575"/>
                  </a:lnTo>
                  <a:lnTo>
                    <a:pt x="184738" y="1936361"/>
                  </a:lnTo>
                  <a:lnTo>
                    <a:pt x="184666" y="1936142"/>
                  </a:lnTo>
                  <a:lnTo>
                    <a:pt x="184587" y="1935777"/>
                  </a:lnTo>
                  <a:lnTo>
                    <a:pt x="184526" y="1935408"/>
                  </a:lnTo>
                  <a:lnTo>
                    <a:pt x="184500" y="1935221"/>
                  </a:lnTo>
                  <a:lnTo>
                    <a:pt x="184477" y="1934961"/>
                  </a:lnTo>
                  <a:lnTo>
                    <a:pt x="184462" y="1934437"/>
                  </a:lnTo>
                  <a:lnTo>
                    <a:pt x="184436" y="1934177"/>
                  </a:lnTo>
                  <a:lnTo>
                    <a:pt x="184379" y="1933931"/>
                  </a:lnTo>
                  <a:lnTo>
                    <a:pt x="184296" y="1933740"/>
                  </a:lnTo>
                  <a:lnTo>
                    <a:pt x="184194" y="1933553"/>
                  </a:lnTo>
                  <a:lnTo>
                    <a:pt x="184080" y="1933370"/>
                  </a:lnTo>
                  <a:lnTo>
                    <a:pt x="183960" y="1933188"/>
                  </a:lnTo>
                  <a:lnTo>
                    <a:pt x="183846" y="1933006"/>
                  </a:lnTo>
                  <a:lnTo>
                    <a:pt x="183737" y="1932810"/>
                  </a:lnTo>
                  <a:lnTo>
                    <a:pt x="183284" y="1932035"/>
                  </a:lnTo>
                  <a:lnTo>
                    <a:pt x="183178" y="1932081"/>
                  </a:lnTo>
                  <a:lnTo>
                    <a:pt x="183061" y="1932112"/>
                  </a:lnTo>
                  <a:lnTo>
                    <a:pt x="182944" y="1932135"/>
                  </a:lnTo>
                  <a:lnTo>
                    <a:pt x="182823" y="1932140"/>
                  </a:lnTo>
                  <a:lnTo>
                    <a:pt x="182709" y="1932135"/>
                  </a:lnTo>
                  <a:lnTo>
                    <a:pt x="182566" y="1932090"/>
                  </a:lnTo>
                  <a:lnTo>
                    <a:pt x="182422" y="1932012"/>
                  </a:lnTo>
                  <a:lnTo>
                    <a:pt x="182283" y="1931912"/>
                  </a:lnTo>
                  <a:lnTo>
                    <a:pt x="182150" y="1931798"/>
                  </a:lnTo>
                  <a:lnTo>
                    <a:pt x="182022" y="1931693"/>
                  </a:lnTo>
                  <a:lnTo>
                    <a:pt x="181863" y="1931552"/>
                  </a:lnTo>
                  <a:lnTo>
                    <a:pt x="181720" y="1931397"/>
                  </a:lnTo>
                  <a:lnTo>
                    <a:pt x="181580" y="1931233"/>
                  </a:lnTo>
                  <a:lnTo>
                    <a:pt x="181437" y="1931073"/>
                  </a:lnTo>
                  <a:lnTo>
                    <a:pt x="181286" y="1930923"/>
                  </a:lnTo>
                  <a:lnTo>
                    <a:pt x="181086" y="1930749"/>
                  </a:lnTo>
                  <a:lnTo>
                    <a:pt x="181024" y="1930702"/>
                  </a:lnTo>
                  <a:lnTo>
                    <a:pt x="180659" y="1930421"/>
                  </a:lnTo>
                  <a:lnTo>
                    <a:pt x="180228" y="1930098"/>
                  </a:lnTo>
                  <a:lnTo>
                    <a:pt x="180039" y="1929943"/>
                  </a:lnTo>
                  <a:lnTo>
                    <a:pt x="179847" y="1929792"/>
                  </a:lnTo>
                  <a:lnTo>
                    <a:pt x="179107" y="1929186"/>
                  </a:lnTo>
                  <a:lnTo>
                    <a:pt x="178767" y="1928903"/>
                  </a:lnTo>
                  <a:lnTo>
                    <a:pt x="178434" y="1928612"/>
                  </a:lnTo>
                  <a:lnTo>
                    <a:pt x="178283" y="1928475"/>
                  </a:lnTo>
                  <a:lnTo>
                    <a:pt x="177985" y="1928192"/>
                  </a:lnTo>
                  <a:lnTo>
                    <a:pt x="177698" y="1927901"/>
                  </a:lnTo>
                  <a:lnTo>
                    <a:pt x="177554" y="1927741"/>
                  </a:lnTo>
                  <a:lnTo>
                    <a:pt x="177407" y="1927586"/>
                  </a:lnTo>
                  <a:lnTo>
                    <a:pt x="177267" y="1927422"/>
                  </a:lnTo>
                  <a:lnTo>
                    <a:pt x="177135" y="1927253"/>
                  </a:lnTo>
                  <a:lnTo>
                    <a:pt x="177018" y="1927080"/>
                  </a:lnTo>
                  <a:lnTo>
                    <a:pt x="176886" y="1926829"/>
                  </a:lnTo>
                  <a:lnTo>
                    <a:pt x="176772" y="1926561"/>
                  </a:lnTo>
                  <a:lnTo>
                    <a:pt x="176504" y="1925726"/>
                  </a:lnTo>
                  <a:lnTo>
                    <a:pt x="176410" y="1925412"/>
                  </a:lnTo>
                  <a:lnTo>
                    <a:pt x="176240" y="1924783"/>
                  </a:lnTo>
                  <a:lnTo>
                    <a:pt x="176149" y="1924468"/>
                  </a:lnTo>
                  <a:lnTo>
                    <a:pt x="176055" y="1924158"/>
                  </a:lnTo>
                  <a:lnTo>
                    <a:pt x="175976" y="1923912"/>
                  </a:lnTo>
                  <a:lnTo>
                    <a:pt x="175900" y="1923662"/>
                  </a:lnTo>
                  <a:lnTo>
                    <a:pt x="175817" y="1923415"/>
                  </a:lnTo>
                  <a:lnTo>
                    <a:pt x="175719" y="1923178"/>
                  </a:lnTo>
                  <a:lnTo>
                    <a:pt x="175594" y="1922964"/>
                  </a:lnTo>
                  <a:lnTo>
                    <a:pt x="175436" y="1922777"/>
                  </a:lnTo>
                  <a:lnTo>
                    <a:pt x="175251" y="1922609"/>
                  </a:lnTo>
                  <a:lnTo>
                    <a:pt x="175050" y="1922449"/>
                  </a:lnTo>
                  <a:lnTo>
                    <a:pt x="174846" y="1922299"/>
                  </a:lnTo>
                  <a:lnTo>
                    <a:pt x="174646" y="1922139"/>
                  </a:lnTo>
                  <a:lnTo>
                    <a:pt x="174431" y="1921943"/>
                  </a:lnTo>
                  <a:lnTo>
                    <a:pt x="174219" y="1921734"/>
                  </a:lnTo>
                  <a:lnTo>
                    <a:pt x="174004" y="1921533"/>
                  </a:lnTo>
                  <a:lnTo>
                    <a:pt x="173778" y="1921369"/>
                  </a:lnTo>
                  <a:lnTo>
                    <a:pt x="173536" y="1921259"/>
                  </a:lnTo>
                  <a:lnTo>
                    <a:pt x="173377" y="1921218"/>
                  </a:lnTo>
                  <a:lnTo>
                    <a:pt x="173215" y="1921196"/>
                  </a:lnTo>
                  <a:lnTo>
                    <a:pt x="173045" y="1921187"/>
                  </a:lnTo>
                  <a:lnTo>
                    <a:pt x="172879" y="1921191"/>
                  </a:lnTo>
                  <a:lnTo>
                    <a:pt x="172716" y="1921209"/>
                  </a:lnTo>
                  <a:lnTo>
                    <a:pt x="172769" y="1921351"/>
                  </a:lnTo>
                  <a:lnTo>
                    <a:pt x="172830" y="1921492"/>
                  </a:lnTo>
                  <a:lnTo>
                    <a:pt x="172894" y="1921629"/>
                  </a:lnTo>
                  <a:lnTo>
                    <a:pt x="172966" y="1921765"/>
                  </a:lnTo>
                  <a:lnTo>
                    <a:pt x="173041" y="1921893"/>
                  </a:lnTo>
                  <a:lnTo>
                    <a:pt x="173117" y="1922007"/>
                  </a:lnTo>
                  <a:lnTo>
                    <a:pt x="173287" y="1922226"/>
                  </a:lnTo>
                  <a:lnTo>
                    <a:pt x="173589" y="1922600"/>
                  </a:lnTo>
                  <a:lnTo>
                    <a:pt x="173857" y="1922919"/>
                  </a:lnTo>
                  <a:lnTo>
                    <a:pt x="173982" y="1923087"/>
                  </a:lnTo>
                  <a:lnTo>
                    <a:pt x="174087" y="1923260"/>
                  </a:lnTo>
                  <a:lnTo>
                    <a:pt x="174159" y="1923406"/>
                  </a:lnTo>
                  <a:lnTo>
                    <a:pt x="174325" y="1923871"/>
                  </a:lnTo>
                  <a:lnTo>
                    <a:pt x="174393" y="1924017"/>
                  </a:lnTo>
                  <a:lnTo>
                    <a:pt x="174495" y="1924154"/>
                  </a:lnTo>
                  <a:lnTo>
                    <a:pt x="174737" y="1924418"/>
                  </a:lnTo>
                  <a:lnTo>
                    <a:pt x="174831" y="1924546"/>
                  </a:lnTo>
                  <a:lnTo>
                    <a:pt x="174865" y="1924673"/>
                  </a:lnTo>
                  <a:lnTo>
                    <a:pt x="174835" y="1924778"/>
                  </a:lnTo>
                  <a:lnTo>
                    <a:pt x="174771" y="1924883"/>
                  </a:lnTo>
                  <a:lnTo>
                    <a:pt x="174695" y="1924988"/>
                  </a:lnTo>
                  <a:lnTo>
                    <a:pt x="174624" y="1925097"/>
                  </a:lnTo>
                  <a:lnTo>
                    <a:pt x="174586" y="1925207"/>
                  </a:lnTo>
                  <a:lnTo>
                    <a:pt x="174616" y="1925366"/>
                  </a:lnTo>
                  <a:lnTo>
                    <a:pt x="174722" y="1925535"/>
                  </a:lnTo>
                  <a:lnTo>
                    <a:pt x="175001" y="1925891"/>
                  </a:lnTo>
                  <a:lnTo>
                    <a:pt x="175107" y="1926077"/>
                  </a:lnTo>
                  <a:lnTo>
                    <a:pt x="175156" y="1926223"/>
                  </a:lnTo>
                  <a:lnTo>
                    <a:pt x="175216" y="1926533"/>
                  </a:lnTo>
                  <a:lnTo>
                    <a:pt x="175254" y="1926688"/>
                  </a:lnTo>
                  <a:lnTo>
                    <a:pt x="175307" y="1926834"/>
                  </a:lnTo>
                  <a:lnTo>
                    <a:pt x="175375" y="1926957"/>
                  </a:lnTo>
                  <a:lnTo>
                    <a:pt x="175458" y="1927080"/>
                  </a:lnTo>
                  <a:lnTo>
                    <a:pt x="175636" y="1927313"/>
                  </a:lnTo>
                  <a:lnTo>
                    <a:pt x="175843" y="1927595"/>
                  </a:lnTo>
                  <a:lnTo>
                    <a:pt x="175968" y="1927750"/>
                  </a:lnTo>
                  <a:lnTo>
                    <a:pt x="176089" y="1927914"/>
                  </a:lnTo>
                  <a:lnTo>
                    <a:pt x="176202" y="1928078"/>
                  </a:lnTo>
                  <a:lnTo>
                    <a:pt x="176300" y="1928252"/>
                  </a:lnTo>
                  <a:lnTo>
                    <a:pt x="176395" y="1928457"/>
                  </a:lnTo>
                  <a:lnTo>
                    <a:pt x="176478" y="1928671"/>
                  </a:lnTo>
                  <a:lnTo>
                    <a:pt x="176546" y="1928890"/>
                  </a:lnTo>
                  <a:lnTo>
                    <a:pt x="176591" y="1929113"/>
                  </a:lnTo>
                  <a:lnTo>
                    <a:pt x="176599" y="1929332"/>
                  </a:lnTo>
                  <a:lnTo>
                    <a:pt x="176587" y="1929528"/>
                  </a:lnTo>
                  <a:lnTo>
                    <a:pt x="176553" y="1929733"/>
                  </a:lnTo>
                  <a:lnTo>
                    <a:pt x="176501" y="1929934"/>
                  </a:lnTo>
                  <a:lnTo>
                    <a:pt x="176421" y="1930107"/>
                  </a:lnTo>
                  <a:lnTo>
                    <a:pt x="176316" y="1930239"/>
                  </a:lnTo>
                  <a:lnTo>
                    <a:pt x="176198" y="1930307"/>
                  </a:lnTo>
                  <a:lnTo>
                    <a:pt x="176059" y="1930348"/>
                  </a:lnTo>
                  <a:lnTo>
                    <a:pt x="175908" y="1930371"/>
                  </a:lnTo>
                  <a:lnTo>
                    <a:pt x="175757" y="1930399"/>
                  </a:lnTo>
                  <a:lnTo>
                    <a:pt x="175617" y="1930444"/>
                  </a:lnTo>
                  <a:lnTo>
                    <a:pt x="175481" y="1930508"/>
                  </a:lnTo>
                  <a:lnTo>
                    <a:pt x="175352" y="1930581"/>
                  </a:lnTo>
                  <a:lnTo>
                    <a:pt x="175096" y="1930736"/>
                  </a:lnTo>
                  <a:lnTo>
                    <a:pt x="174820" y="1930882"/>
                  </a:lnTo>
                  <a:lnTo>
                    <a:pt x="174518" y="1931028"/>
                  </a:lnTo>
                  <a:lnTo>
                    <a:pt x="174363" y="1931082"/>
                  </a:lnTo>
                  <a:lnTo>
                    <a:pt x="174208" y="1931114"/>
                  </a:lnTo>
                  <a:lnTo>
                    <a:pt x="174023" y="1931110"/>
                  </a:lnTo>
                  <a:lnTo>
                    <a:pt x="173831" y="1931069"/>
                  </a:lnTo>
                  <a:lnTo>
                    <a:pt x="173638" y="1931009"/>
                  </a:lnTo>
                  <a:lnTo>
                    <a:pt x="173441" y="1930959"/>
                  </a:lnTo>
                  <a:lnTo>
                    <a:pt x="173249" y="1930936"/>
                  </a:lnTo>
                  <a:lnTo>
                    <a:pt x="173079" y="1930950"/>
                  </a:lnTo>
                  <a:lnTo>
                    <a:pt x="172905" y="1930982"/>
                  </a:lnTo>
                  <a:lnTo>
                    <a:pt x="172562" y="1931059"/>
                  </a:lnTo>
                  <a:lnTo>
                    <a:pt x="172388" y="1931082"/>
                  </a:lnTo>
                  <a:lnTo>
                    <a:pt x="172203" y="1931078"/>
                  </a:lnTo>
                  <a:lnTo>
                    <a:pt x="171825" y="1931032"/>
                  </a:lnTo>
                  <a:lnTo>
                    <a:pt x="171644" y="1931032"/>
                  </a:lnTo>
                  <a:lnTo>
                    <a:pt x="171478" y="1931064"/>
                  </a:lnTo>
                  <a:lnTo>
                    <a:pt x="171289" y="1931192"/>
                  </a:lnTo>
                  <a:lnTo>
                    <a:pt x="171183" y="1931292"/>
                  </a:lnTo>
                  <a:lnTo>
                    <a:pt x="170915" y="1931611"/>
                  </a:lnTo>
                  <a:lnTo>
                    <a:pt x="170771" y="1931748"/>
                  </a:lnTo>
                  <a:lnTo>
                    <a:pt x="170624" y="1931853"/>
                  </a:lnTo>
                  <a:lnTo>
                    <a:pt x="170160" y="1932126"/>
                  </a:lnTo>
                  <a:lnTo>
                    <a:pt x="170012" y="1932222"/>
                  </a:lnTo>
                  <a:lnTo>
                    <a:pt x="169869" y="1932327"/>
                  </a:lnTo>
                  <a:lnTo>
                    <a:pt x="169593" y="1932550"/>
                  </a:lnTo>
                  <a:lnTo>
                    <a:pt x="169453" y="1932655"/>
                  </a:lnTo>
                  <a:lnTo>
                    <a:pt x="169306" y="1932746"/>
                  </a:lnTo>
                  <a:lnTo>
                    <a:pt x="169076" y="1932842"/>
                  </a:lnTo>
                  <a:lnTo>
                    <a:pt x="168830" y="1932915"/>
                  </a:lnTo>
                  <a:lnTo>
                    <a:pt x="168577" y="1932969"/>
                  </a:lnTo>
                  <a:lnTo>
                    <a:pt x="168320" y="1933010"/>
                  </a:lnTo>
                  <a:lnTo>
                    <a:pt x="167739" y="1933079"/>
                  </a:lnTo>
                  <a:lnTo>
                    <a:pt x="167406" y="1933088"/>
                  </a:lnTo>
                  <a:lnTo>
                    <a:pt x="167074" y="1933083"/>
                  </a:lnTo>
                  <a:lnTo>
                    <a:pt x="166405" y="1933065"/>
                  </a:lnTo>
                  <a:lnTo>
                    <a:pt x="165677" y="1933051"/>
                  </a:lnTo>
                  <a:lnTo>
                    <a:pt x="165310" y="1933038"/>
                  </a:lnTo>
                  <a:lnTo>
                    <a:pt x="164948" y="1933015"/>
                  </a:lnTo>
                  <a:lnTo>
                    <a:pt x="164585" y="1932978"/>
                  </a:lnTo>
                  <a:lnTo>
                    <a:pt x="164241" y="1932933"/>
                  </a:lnTo>
                  <a:lnTo>
                    <a:pt x="163218" y="1932737"/>
                  </a:lnTo>
                  <a:lnTo>
                    <a:pt x="162874" y="1932678"/>
                  </a:lnTo>
                  <a:lnTo>
                    <a:pt x="162580" y="1932632"/>
                  </a:lnTo>
                  <a:lnTo>
                    <a:pt x="162142" y="1932518"/>
                  </a:lnTo>
                  <a:lnTo>
                    <a:pt x="161707" y="1932418"/>
                  </a:lnTo>
                  <a:lnTo>
                    <a:pt x="161488" y="1932372"/>
                  </a:lnTo>
                  <a:lnTo>
                    <a:pt x="160990" y="1932286"/>
                  </a:lnTo>
                  <a:lnTo>
                    <a:pt x="160718" y="1932217"/>
                  </a:lnTo>
                  <a:lnTo>
                    <a:pt x="160567" y="1932185"/>
                  </a:lnTo>
                  <a:lnTo>
                    <a:pt x="160419" y="1932140"/>
                  </a:lnTo>
                  <a:lnTo>
                    <a:pt x="160287" y="1932081"/>
                  </a:lnTo>
                  <a:lnTo>
                    <a:pt x="160178" y="1931998"/>
                  </a:lnTo>
                  <a:lnTo>
                    <a:pt x="160121" y="1931907"/>
                  </a:lnTo>
                  <a:lnTo>
                    <a:pt x="160049" y="1931670"/>
                  </a:lnTo>
                  <a:lnTo>
                    <a:pt x="160008" y="1931570"/>
                  </a:lnTo>
                  <a:lnTo>
                    <a:pt x="159947" y="1931506"/>
                  </a:lnTo>
                  <a:lnTo>
                    <a:pt x="159864" y="1931502"/>
                  </a:lnTo>
                  <a:lnTo>
                    <a:pt x="159770" y="1931524"/>
                  </a:lnTo>
                  <a:lnTo>
                    <a:pt x="159668" y="1931570"/>
                  </a:lnTo>
                  <a:lnTo>
                    <a:pt x="159562" y="1931611"/>
                  </a:lnTo>
                  <a:lnTo>
                    <a:pt x="159460" y="1931638"/>
                  </a:lnTo>
                  <a:lnTo>
                    <a:pt x="159332" y="1931643"/>
                  </a:lnTo>
                  <a:lnTo>
                    <a:pt x="159199" y="1931638"/>
                  </a:lnTo>
                  <a:lnTo>
                    <a:pt x="158569" y="1931565"/>
                  </a:lnTo>
                  <a:lnTo>
                    <a:pt x="158218" y="1931511"/>
                  </a:lnTo>
                  <a:lnTo>
                    <a:pt x="158093" y="1931479"/>
                  </a:lnTo>
                  <a:lnTo>
                    <a:pt x="157844" y="1931397"/>
                  </a:lnTo>
                  <a:lnTo>
                    <a:pt x="157719" y="1931369"/>
                  </a:lnTo>
                  <a:lnTo>
                    <a:pt x="157598" y="1931360"/>
                  </a:lnTo>
                  <a:lnTo>
                    <a:pt x="157500" y="1931374"/>
                  </a:lnTo>
                  <a:lnTo>
                    <a:pt x="157209" y="1931474"/>
                  </a:lnTo>
                  <a:lnTo>
                    <a:pt x="157111" y="1931488"/>
                  </a:lnTo>
                  <a:lnTo>
                    <a:pt x="156967" y="1931493"/>
                  </a:lnTo>
                  <a:lnTo>
                    <a:pt x="156824" y="1931479"/>
                  </a:lnTo>
                  <a:lnTo>
                    <a:pt x="156677" y="1931447"/>
                  </a:lnTo>
                  <a:lnTo>
                    <a:pt x="156541" y="1931401"/>
                  </a:lnTo>
                  <a:lnTo>
                    <a:pt x="156420" y="1931337"/>
                  </a:lnTo>
                  <a:lnTo>
                    <a:pt x="156314" y="1931228"/>
                  </a:lnTo>
                  <a:lnTo>
                    <a:pt x="156235" y="1931073"/>
                  </a:lnTo>
                  <a:lnTo>
                    <a:pt x="156159" y="1930909"/>
                  </a:lnTo>
                  <a:lnTo>
                    <a:pt x="156080" y="1930777"/>
                  </a:lnTo>
                  <a:lnTo>
                    <a:pt x="155982" y="1930704"/>
                  </a:lnTo>
                  <a:lnTo>
                    <a:pt x="155887" y="1930704"/>
                  </a:lnTo>
                  <a:lnTo>
                    <a:pt x="155782" y="1930736"/>
                  </a:lnTo>
                  <a:lnTo>
                    <a:pt x="155566" y="1930818"/>
                  </a:lnTo>
                  <a:lnTo>
                    <a:pt x="155461" y="1930836"/>
                  </a:lnTo>
                  <a:lnTo>
                    <a:pt x="155328" y="1930818"/>
                  </a:lnTo>
                  <a:lnTo>
                    <a:pt x="155200" y="1930781"/>
                  </a:lnTo>
                  <a:lnTo>
                    <a:pt x="155068" y="1930727"/>
                  </a:lnTo>
                  <a:lnTo>
                    <a:pt x="154807" y="1930613"/>
                  </a:lnTo>
                  <a:lnTo>
                    <a:pt x="154460" y="1930471"/>
                  </a:lnTo>
                  <a:lnTo>
                    <a:pt x="154233" y="1930362"/>
                  </a:lnTo>
                  <a:lnTo>
                    <a:pt x="154418" y="1930585"/>
                  </a:lnTo>
                  <a:lnTo>
                    <a:pt x="154962" y="1931260"/>
                  </a:lnTo>
                  <a:lnTo>
                    <a:pt x="155136" y="1931488"/>
                  </a:lnTo>
                  <a:lnTo>
                    <a:pt x="155306" y="1931693"/>
                  </a:lnTo>
                  <a:lnTo>
                    <a:pt x="155359" y="1931766"/>
                  </a:lnTo>
                  <a:lnTo>
                    <a:pt x="155408" y="1931839"/>
                  </a:lnTo>
                  <a:lnTo>
                    <a:pt x="155453" y="1931926"/>
                  </a:lnTo>
                  <a:lnTo>
                    <a:pt x="155562" y="1932204"/>
                  </a:lnTo>
                  <a:lnTo>
                    <a:pt x="155653" y="1932381"/>
                  </a:lnTo>
                  <a:lnTo>
                    <a:pt x="155706" y="1932472"/>
                  </a:lnTo>
                  <a:lnTo>
                    <a:pt x="155759" y="1932555"/>
                  </a:lnTo>
                  <a:lnTo>
                    <a:pt x="155876" y="1932719"/>
                  </a:lnTo>
                  <a:lnTo>
                    <a:pt x="155952" y="1932801"/>
                  </a:lnTo>
                  <a:lnTo>
                    <a:pt x="156129" y="1932947"/>
                  </a:lnTo>
                  <a:lnTo>
                    <a:pt x="156212" y="1933019"/>
                  </a:lnTo>
                  <a:lnTo>
                    <a:pt x="156284" y="1933106"/>
                  </a:lnTo>
                  <a:lnTo>
                    <a:pt x="156322" y="1933174"/>
                  </a:lnTo>
                  <a:lnTo>
                    <a:pt x="156378" y="1933325"/>
                  </a:lnTo>
                  <a:lnTo>
                    <a:pt x="156450" y="1933457"/>
                  </a:lnTo>
                  <a:lnTo>
                    <a:pt x="156522" y="1933525"/>
                  </a:lnTo>
                  <a:lnTo>
                    <a:pt x="156605" y="1933585"/>
                  </a:lnTo>
                  <a:lnTo>
                    <a:pt x="156699" y="1933630"/>
                  </a:lnTo>
                  <a:lnTo>
                    <a:pt x="156896" y="1933708"/>
                  </a:lnTo>
                  <a:lnTo>
                    <a:pt x="157017" y="1933735"/>
                  </a:lnTo>
                  <a:lnTo>
                    <a:pt x="157292" y="1933744"/>
                  </a:lnTo>
                  <a:lnTo>
                    <a:pt x="157398" y="1933758"/>
                  </a:lnTo>
                  <a:lnTo>
                    <a:pt x="157455" y="1933845"/>
                  </a:lnTo>
                  <a:lnTo>
                    <a:pt x="157425" y="1933972"/>
                  </a:lnTo>
                  <a:lnTo>
                    <a:pt x="157372" y="1934100"/>
                  </a:lnTo>
                  <a:lnTo>
                    <a:pt x="157315" y="1934196"/>
                  </a:lnTo>
                  <a:lnTo>
                    <a:pt x="157232" y="1934282"/>
                  </a:lnTo>
                  <a:lnTo>
                    <a:pt x="157145" y="1934364"/>
                  </a:lnTo>
                  <a:lnTo>
                    <a:pt x="157069" y="1934451"/>
                  </a:lnTo>
                  <a:lnTo>
                    <a:pt x="157020" y="1934546"/>
                  </a:lnTo>
                  <a:lnTo>
                    <a:pt x="157002" y="1934642"/>
                  </a:lnTo>
                  <a:lnTo>
                    <a:pt x="156998" y="1934747"/>
                  </a:lnTo>
                  <a:lnTo>
                    <a:pt x="157009" y="1934856"/>
                  </a:lnTo>
                  <a:lnTo>
                    <a:pt x="157024" y="1934961"/>
                  </a:lnTo>
                  <a:lnTo>
                    <a:pt x="157066" y="1935180"/>
                  </a:lnTo>
                  <a:lnTo>
                    <a:pt x="157096" y="1935294"/>
                  </a:lnTo>
                  <a:lnTo>
                    <a:pt x="157130" y="1935403"/>
                  </a:lnTo>
                  <a:lnTo>
                    <a:pt x="157205" y="1935627"/>
                  </a:lnTo>
                  <a:lnTo>
                    <a:pt x="157270" y="1935795"/>
                  </a:lnTo>
                  <a:lnTo>
                    <a:pt x="157421" y="1936128"/>
                  </a:lnTo>
                  <a:lnTo>
                    <a:pt x="157485" y="1936292"/>
                  </a:lnTo>
                  <a:lnTo>
                    <a:pt x="157534" y="1936466"/>
                  </a:lnTo>
                  <a:lnTo>
                    <a:pt x="157557" y="1936625"/>
                  </a:lnTo>
                  <a:lnTo>
                    <a:pt x="157557" y="1936949"/>
                  </a:lnTo>
                  <a:lnTo>
                    <a:pt x="157564" y="1937108"/>
                  </a:lnTo>
                  <a:lnTo>
                    <a:pt x="157591" y="1937263"/>
                  </a:lnTo>
                  <a:lnTo>
                    <a:pt x="157636" y="1937409"/>
                  </a:lnTo>
                  <a:lnTo>
                    <a:pt x="157689" y="1937555"/>
                  </a:lnTo>
                  <a:lnTo>
                    <a:pt x="157753" y="1937696"/>
                  </a:lnTo>
                  <a:lnTo>
                    <a:pt x="157828" y="1937824"/>
                  </a:lnTo>
                  <a:lnTo>
                    <a:pt x="157923" y="1937933"/>
                  </a:lnTo>
                  <a:lnTo>
                    <a:pt x="157995" y="1937992"/>
                  </a:lnTo>
                  <a:lnTo>
                    <a:pt x="158074" y="1938052"/>
                  </a:lnTo>
                  <a:lnTo>
                    <a:pt x="158157" y="1938102"/>
                  </a:lnTo>
                  <a:lnTo>
                    <a:pt x="158335" y="1938184"/>
                  </a:lnTo>
                  <a:lnTo>
                    <a:pt x="158474" y="1938220"/>
                  </a:lnTo>
                  <a:lnTo>
                    <a:pt x="158625" y="1938239"/>
                  </a:lnTo>
                  <a:lnTo>
                    <a:pt x="158784" y="1938243"/>
                  </a:lnTo>
                  <a:lnTo>
                    <a:pt x="158939" y="1938239"/>
                  </a:lnTo>
                  <a:lnTo>
                    <a:pt x="159403" y="1938216"/>
                  </a:lnTo>
                  <a:lnTo>
                    <a:pt x="159558" y="1938198"/>
                  </a:lnTo>
                  <a:lnTo>
                    <a:pt x="159709" y="1938175"/>
                  </a:lnTo>
                  <a:lnTo>
                    <a:pt x="159857" y="1938143"/>
                  </a:lnTo>
                  <a:lnTo>
                    <a:pt x="160000" y="1938093"/>
                  </a:lnTo>
                  <a:lnTo>
                    <a:pt x="160276" y="1937956"/>
                  </a:lnTo>
                  <a:lnTo>
                    <a:pt x="160412" y="1937892"/>
                  </a:lnTo>
                  <a:lnTo>
                    <a:pt x="160555" y="1937842"/>
                  </a:lnTo>
                  <a:lnTo>
                    <a:pt x="160676" y="1937810"/>
                  </a:lnTo>
                  <a:lnTo>
                    <a:pt x="160801" y="1937787"/>
                  </a:lnTo>
                  <a:lnTo>
                    <a:pt x="161054" y="1937755"/>
                  </a:lnTo>
                  <a:lnTo>
                    <a:pt x="161178" y="1937751"/>
                  </a:lnTo>
                  <a:lnTo>
                    <a:pt x="161311" y="1937755"/>
                  </a:lnTo>
                  <a:lnTo>
                    <a:pt x="161443" y="1937769"/>
                  </a:lnTo>
                  <a:lnTo>
                    <a:pt x="161571" y="1937787"/>
                  </a:lnTo>
                  <a:lnTo>
                    <a:pt x="161836" y="1937833"/>
                  </a:lnTo>
                  <a:lnTo>
                    <a:pt x="162361" y="1937883"/>
                  </a:lnTo>
                  <a:lnTo>
                    <a:pt x="162531" y="1937910"/>
                  </a:lnTo>
                  <a:lnTo>
                    <a:pt x="162697" y="1937951"/>
                  </a:lnTo>
                  <a:lnTo>
                    <a:pt x="162840" y="1938002"/>
                  </a:lnTo>
                  <a:lnTo>
                    <a:pt x="163116" y="1938129"/>
                  </a:lnTo>
                  <a:lnTo>
                    <a:pt x="163626" y="1938407"/>
                  </a:lnTo>
                  <a:lnTo>
                    <a:pt x="163743" y="1938476"/>
                  </a:lnTo>
                  <a:lnTo>
                    <a:pt x="163856" y="1938553"/>
                  </a:lnTo>
                  <a:lnTo>
                    <a:pt x="163966" y="1938635"/>
                  </a:lnTo>
                  <a:lnTo>
                    <a:pt x="164079" y="1938740"/>
                  </a:lnTo>
                  <a:lnTo>
                    <a:pt x="164181" y="1938859"/>
                  </a:lnTo>
                  <a:lnTo>
                    <a:pt x="164377" y="1939109"/>
                  </a:lnTo>
                  <a:lnTo>
                    <a:pt x="164472" y="1939237"/>
                  </a:lnTo>
                  <a:lnTo>
                    <a:pt x="164872" y="1939684"/>
                  </a:lnTo>
                  <a:lnTo>
                    <a:pt x="164989" y="1939843"/>
                  </a:lnTo>
                  <a:lnTo>
                    <a:pt x="165080" y="1940012"/>
                  </a:lnTo>
                  <a:lnTo>
                    <a:pt x="165125" y="1940144"/>
                  </a:lnTo>
                  <a:lnTo>
                    <a:pt x="165155" y="1940285"/>
                  </a:lnTo>
                  <a:lnTo>
                    <a:pt x="165205" y="1940572"/>
                  </a:lnTo>
                  <a:lnTo>
                    <a:pt x="165242" y="1940709"/>
                  </a:lnTo>
                  <a:lnTo>
                    <a:pt x="165314" y="1940864"/>
                  </a:lnTo>
                  <a:lnTo>
                    <a:pt x="165401" y="1941019"/>
                  </a:lnTo>
                  <a:lnTo>
                    <a:pt x="165481" y="1941152"/>
                  </a:lnTo>
                  <a:lnTo>
                    <a:pt x="165578" y="1941320"/>
                  </a:lnTo>
                  <a:lnTo>
                    <a:pt x="165643" y="1941480"/>
                  </a:lnTo>
                  <a:lnTo>
                    <a:pt x="165669" y="1941589"/>
                  </a:lnTo>
                  <a:lnTo>
                    <a:pt x="165688" y="1941703"/>
                  </a:lnTo>
                  <a:lnTo>
                    <a:pt x="165703" y="1941812"/>
                  </a:lnTo>
                  <a:lnTo>
                    <a:pt x="165714" y="1941926"/>
                  </a:lnTo>
                  <a:lnTo>
                    <a:pt x="165737" y="1942036"/>
                  </a:lnTo>
                  <a:lnTo>
                    <a:pt x="165786" y="1942241"/>
                  </a:lnTo>
                  <a:lnTo>
                    <a:pt x="165979" y="1942847"/>
                  </a:lnTo>
                  <a:lnTo>
                    <a:pt x="166028" y="1943052"/>
                  </a:lnTo>
                  <a:lnTo>
                    <a:pt x="166066" y="1943262"/>
                  </a:lnTo>
                  <a:lnTo>
                    <a:pt x="166096" y="1943481"/>
                  </a:lnTo>
                  <a:lnTo>
                    <a:pt x="166118" y="1943695"/>
                  </a:lnTo>
                  <a:lnTo>
                    <a:pt x="166134" y="1943909"/>
                  </a:lnTo>
                  <a:lnTo>
                    <a:pt x="166141" y="1944128"/>
                  </a:lnTo>
                  <a:lnTo>
                    <a:pt x="165979" y="1944816"/>
                  </a:lnTo>
                  <a:lnTo>
                    <a:pt x="165771" y="1945464"/>
                  </a:lnTo>
                  <a:lnTo>
                    <a:pt x="165695" y="1945919"/>
                  </a:lnTo>
                  <a:lnTo>
                    <a:pt x="165563" y="1946248"/>
                  </a:lnTo>
                  <a:lnTo>
                    <a:pt x="164661" y="1949429"/>
                  </a:lnTo>
                  <a:lnTo>
                    <a:pt x="164385" y="1950209"/>
                  </a:lnTo>
                  <a:lnTo>
                    <a:pt x="163112" y="1952470"/>
                  </a:lnTo>
                  <a:lnTo>
                    <a:pt x="162844" y="1952857"/>
                  </a:lnTo>
                  <a:lnTo>
                    <a:pt x="162247" y="1953500"/>
                  </a:lnTo>
                  <a:lnTo>
                    <a:pt x="162124" y="1953667"/>
                  </a:lnTo>
                  <a:lnTo>
                    <a:pt x="161250" y="1954854"/>
                  </a:lnTo>
                  <a:lnTo>
                    <a:pt x="160306" y="1956732"/>
                  </a:lnTo>
                  <a:lnTo>
                    <a:pt x="159755" y="1958551"/>
                  </a:lnTo>
                  <a:lnTo>
                    <a:pt x="159392" y="1960502"/>
                  </a:lnTo>
                  <a:lnTo>
                    <a:pt x="159041" y="1962129"/>
                  </a:lnTo>
                  <a:lnTo>
                    <a:pt x="157753" y="1965110"/>
                  </a:lnTo>
                  <a:lnTo>
                    <a:pt x="157198" y="1966861"/>
                  </a:lnTo>
                  <a:lnTo>
                    <a:pt x="156998" y="1967381"/>
                  </a:lnTo>
                  <a:lnTo>
                    <a:pt x="156318" y="1968517"/>
                  </a:lnTo>
                  <a:lnTo>
                    <a:pt x="156261" y="1968612"/>
                  </a:lnTo>
                  <a:lnTo>
                    <a:pt x="155664" y="1969318"/>
                  </a:lnTo>
                  <a:lnTo>
                    <a:pt x="155400" y="1969441"/>
                  </a:lnTo>
                  <a:lnTo>
                    <a:pt x="155268" y="1969573"/>
                  </a:lnTo>
                  <a:lnTo>
                    <a:pt x="154551" y="1969819"/>
                  </a:lnTo>
                  <a:lnTo>
                    <a:pt x="153576" y="1969738"/>
                  </a:lnTo>
                  <a:lnTo>
                    <a:pt x="152546" y="1969455"/>
                  </a:lnTo>
                  <a:lnTo>
                    <a:pt x="151582" y="1968785"/>
                  </a:lnTo>
                  <a:lnTo>
                    <a:pt x="150113" y="1967454"/>
                  </a:lnTo>
                  <a:lnTo>
                    <a:pt x="149606" y="1966856"/>
                  </a:lnTo>
                  <a:lnTo>
                    <a:pt x="148843" y="1965990"/>
                  </a:lnTo>
                  <a:lnTo>
                    <a:pt x="147764" y="1964664"/>
                  </a:lnTo>
                  <a:lnTo>
                    <a:pt x="147258" y="1963939"/>
                  </a:lnTo>
                  <a:lnTo>
                    <a:pt x="145724" y="1962603"/>
                  </a:lnTo>
                  <a:lnTo>
                    <a:pt x="143791" y="1961851"/>
                  </a:lnTo>
                  <a:lnTo>
                    <a:pt x="141272" y="1961085"/>
                  </a:lnTo>
                  <a:lnTo>
                    <a:pt x="138771" y="1960301"/>
                  </a:lnTo>
                  <a:lnTo>
                    <a:pt x="138591" y="1960256"/>
                  </a:lnTo>
                  <a:lnTo>
                    <a:pt x="138484" y="1960219"/>
                  </a:lnTo>
                  <a:lnTo>
                    <a:pt x="138397" y="1960178"/>
                  </a:lnTo>
                  <a:lnTo>
                    <a:pt x="138314" y="1960128"/>
                  </a:lnTo>
                  <a:lnTo>
                    <a:pt x="138238" y="1960064"/>
                  </a:lnTo>
                  <a:lnTo>
                    <a:pt x="138100" y="1959923"/>
                  </a:lnTo>
                  <a:lnTo>
                    <a:pt x="138034" y="1959850"/>
                  </a:lnTo>
                  <a:lnTo>
                    <a:pt x="137979" y="1959773"/>
                  </a:lnTo>
                  <a:lnTo>
                    <a:pt x="137828" y="1959540"/>
                  </a:lnTo>
                  <a:lnTo>
                    <a:pt x="137767" y="1959476"/>
                  </a:lnTo>
                  <a:lnTo>
                    <a:pt x="137694" y="1959426"/>
                  </a:lnTo>
                  <a:lnTo>
                    <a:pt x="137454" y="1959307"/>
                  </a:lnTo>
                  <a:lnTo>
                    <a:pt x="137378" y="1959257"/>
                  </a:lnTo>
                  <a:lnTo>
                    <a:pt x="137267" y="1959157"/>
                  </a:lnTo>
                  <a:lnTo>
                    <a:pt x="137216" y="1959102"/>
                  </a:lnTo>
                  <a:lnTo>
                    <a:pt x="137132" y="1958979"/>
                  </a:lnTo>
                  <a:lnTo>
                    <a:pt x="137102" y="1958856"/>
                  </a:lnTo>
                  <a:lnTo>
                    <a:pt x="137110" y="1958715"/>
                  </a:lnTo>
                  <a:lnTo>
                    <a:pt x="137132" y="1958564"/>
                  </a:lnTo>
                  <a:lnTo>
                    <a:pt x="137144" y="1958419"/>
                  </a:lnTo>
                  <a:lnTo>
                    <a:pt x="137121" y="1958286"/>
                  </a:lnTo>
                  <a:lnTo>
                    <a:pt x="137083" y="1958200"/>
                  </a:lnTo>
                  <a:lnTo>
                    <a:pt x="137027" y="1958122"/>
                  </a:lnTo>
                  <a:lnTo>
                    <a:pt x="136906" y="1957967"/>
                  </a:lnTo>
                  <a:lnTo>
                    <a:pt x="136853" y="1957890"/>
                  </a:lnTo>
                  <a:lnTo>
                    <a:pt x="136724" y="1957662"/>
                  </a:lnTo>
                  <a:lnTo>
                    <a:pt x="136664" y="1957548"/>
                  </a:lnTo>
                  <a:lnTo>
                    <a:pt x="136611" y="1957430"/>
                  </a:lnTo>
                  <a:lnTo>
                    <a:pt x="136566" y="1957306"/>
                  </a:lnTo>
                  <a:lnTo>
                    <a:pt x="136532" y="1957188"/>
                  </a:lnTo>
                  <a:lnTo>
                    <a:pt x="136494" y="1956946"/>
                  </a:lnTo>
                  <a:lnTo>
                    <a:pt x="136471" y="1956823"/>
                  </a:lnTo>
                  <a:lnTo>
                    <a:pt x="136441" y="1956705"/>
                  </a:lnTo>
                  <a:lnTo>
                    <a:pt x="136392" y="1956577"/>
                  </a:lnTo>
                  <a:lnTo>
                    <a:pt x="136335" y="1956454"/>
                  </a:lnTo>
                  <a:lnTo>
                    <a:pt x="136203" y="1956212"/>
                  </a:lnTo>
                  <a:lnTo>
                    <a:pt x="136131" y="1956098"/>
                  </a:lnTo>
                  <a:lnTo>
                    <a:pt x="136044" y="1955989"/>
                  </a:lnTo>
                  <a:lnTo>
                    <a:pt x="135954" y="1955884"/>
                  </a:lnTo>
                  <a:lnTo>
                    <a:pt x="135561" y="1955487"/>
                  </a:lnTo>
                  <a:lnTo>
                    <a:pt x="135361" y="1955296"/>
                  </a:lnTo>
                  <a:lnTo>
                    <a:pt x="135047" y="1955009"/>
                  </a:lnTo>
                  <a:lnTo>
                    <a:pt x="134828" y="1954794"/>
                  </a:lnTo>
                  <a:lnTo>
                    <a:pt x="134711" y="1954690"/>
                  </a:lnTo>
                  <a:lnTo>
                    <a:pt x="134595" y="1954594"/>
                  </a:lnTo>
                  <a:lnTo>
                    <a:pt x="134484" y="1954512"/>
                  </a:lnTo>
                  <a:lnTo>
                    <a:pt x="134262" y="1954357"/>
                  </a:lnTo>
                  <a:lnTo>
                    <a:pt x="134145" y="1954284"/>
                  </a:lnTo>
                  <a:lnTo>
                    <a:pt x="133911" y="1954147"/>
                  </a:lnTo>
                  <a:lnTo>
                    <a:pt x="133673" y="1954029"/>
                  </a:lnTo>
                  <a:lnTo>
                    <a:pt x="133435" y="1953901"/>
                  </a:lnTo>
                  <a:lnTo>
                    <a:pt x="133065" y="1953691"/>
                  </a:lnTo>
                  <a:lnTo>
                    <a:pt x="132521" y="1953349"/>
                  </a:lnTo>
                  <a:lnTo>
                    <a:pt x="132071" y="1953081"/>
                  </a:lnTo>
                  <a:lnTo>
                    <a:pt x="131497" y="1952547"/>
                  </a:lnTo>
                  <a:lnTo>
                    <a:pt x="131051" y="1952210"/>
                  </a:lnTo>
                  <a:lnTo>
                    <a:pt x="130983" y="1952342"/>
                  </a:lnTo>
                  <a:lnTo>
                    <a:pt x="130788" y="1952337"/>
                  </a:lnTo>
                  <a:lnTo>
                    <a:pt x="130455" y="1952789"/>
                  </a:lnTo>
                  <a:lnTo>
                    <a:pt x="129779" y="1954280"/>
                  </a:lnTo>
                  <a:lnTo>
                    <a:pt x="129722" y="1954207"/>
                  </a:lnTo>
                  <a:lnTo>
                    <a:pt x="129643" y="1954143"/>
                  </a:lnTo>
                  <a:lnTo>
                    <a:pt x="129552" y="1954088"/>
                  </a:lnTo>
                  <a:lnTo>
                    <a:pt x="129458" y="1954047"/>
                  </a:lnTo>
                  <a:lnTo>
                    <a:pt x="129367" y="1954033"/>
                  </a:lnTo>
                  <a:lnTo>
                    <a:pt x="129277" y="1954060"/>
                  </a:lnTo>
                  <a:lnTo>
                    <a:pt x="129182" y="1954124"/>
                  </a:lnTo>
                  <a:lnTo>
                    <a:pt x="129088" y="1954211"/>
                  </a:lnTo>
                  <a:lnTo>
                    <a:pt x="128903" y="1954394"/>
                  </a:lnTo>
                  <a:lnTo>
                    <a:pt x="128687" y="1954594"/>
                  </a:lnTo>
                  <a:lnTo>
                    <a:pt x="128585" y="1954699"/>
                  </a:lnTo>
                  <a:lnTo>
                    <a:pt x="128476" y="1954799"/>
                  </a:lnTo>
                  <a:lnTo>
                    <a:pt x="128366" y="1954890"/>
                  </a:lnTo>
                  <a:lnTo>
                    <a:pt x="128279" y="1954954"/>
                  </a:lnTo>
                  <a:lnTo>
                    <a:pt x="128094" y="1955059"/>
                  </a:lnTo>
                  <a:lnTo>
                    <a:pt x="128004" y="1955118"/>
                  </a:lnTo>
                  <a:lnTo>
                    <a:pt x="127924" y="1955182"/>
                  </a:lnTo>
                  <a:lnTo>
                    <a:pt x="127803" y="1955314"/>
                  </a:lnTo>
                  <a:lnTo>
                    <a:pt x="127699" y="1955465"/>
                  </a:lnTo>
                  <a:lnTo>
                    <a:pt x="127603" y="1955629"/>
                  </a:lnTo>
                  <a:lnTo>
                    <a:pt x="127351" y="1956098"/>
                  </a:lnTo>
                  <a:lnTo>
                    <a:pt x="127147" y="1956527"/>
                  </a:lnTo>
                  <a:lnTo>
                    <a:pt x="127068" y="1956668"/>
                  </a:lnTo>
                  <a:lnTo>
                    <a:pt x="127015" y="1956755"/>
                  </a:lnTo>
                  <a:lnTo>
                    <a:pt x="126845" y="1957014"/>
                  </a:lnTo>
                  <a:lnTo>
                    <a:pt x="126667" y="1957265"/>
                  </a:lnTo>
                  <a:lnTo>
                    <a:pt x="126543" y="1957430"/>
                  </a:lnTo>
                  <a:lnTo>
                    <a:pt x="126403" y="1957594"/>
                  </a:lnTo>
                  <a:lnTo>
                    <a:pt x="126244" y="1957762"/>
                  </a:lnTo>
                  <a:lnTo>
                    <a:pt x="126172" y="1957849"/>
                  </a:lnTo>
                  <a:lnTo>
                    <a:pt x="126104" y="1957940"/>
                  </a:lnTo>
                  <a:lnTo>
                    <a:pt x="126029" y="1958068"/>
                  </a:lnTo>
                  <a:lnTo>
                    <a:pt x="125961" y="1958200"/>
                  </a:lnTo>
                  <a:lnTo>
                    <a:pt x="125904" y="1958341"/>
                  </a:lnTo>
                  <a:lnTo>
                    <a:pt x="125855" y="1958482"/>
                  </a:lnTo>
                  <a:lnTo>
                    <a:pt x="125813" y="1958628"/>
                  </a:lnTo>
                  <a:lnTo>
                    <a:pt x="125783" y="1958760"/>
                  </a:lnTo>
                  <a:lnTo>
                    <a:pt x="125764" y="1958902"/>
                  </a:lnTo>
                  <a:lnTo>
                    <a:pt x="125734" y="1959180"/>
                  </a:lnTo>
                  <a:lnTo>
                    <a:pt x="125708" y="1959317"/>
                  </a:lnTo>
                  <a:lnTo>
                    <a:pt x="125643" y="1959572"/>
                  </a:lnTo>
                  <a:lnTo>
                    <a:pt x="125606" y="1959700"/>
                  </a:lnTo>
                  <a:lnTo>
                    <a:pt x="125519" y="1959950"/>
                  </a:lnTo>
                  <a:lnTo>
                    <a:pt x="124922" y="1960657"/>
                  </a:lnTo>
                  <a:lnTo>
                    <a:pt x="123869" y="1961418"/>
                  </a:lnTo>
                  <a:lnTo>
                    <a:pt x="122698" y="1961596"/>
                  </a:lnTo>
                  <a:lnTo>
                    <a:pt x="122139" y="1961568"/>
                  </a:lnTo>
                  <a:lnTo>
                    <a:pt x="121938" y="1961564"/>
                  </a:lnTo>
                  <a:lnTo>
                    <a:pt x="121731" y="1961537"/>
                  </a:lnTo>
                  <a:lnTo>
                    <a:pt x="121527" y="1961491"/>
                  </a:lnTo>
                  <a:lnTo>
                    <a:pt x="121334" y="1961427"/>
                  </a:lnTo>
                  <a:lnTo>
                    <a:pt x="121149" y="1961345"/>
                  </a:lnTo>
                  <a:lnTo>
                    <a:pt x="121036" y="1961277"/>
                  </a:lnTo>
                  <a:lnTo>
                    <a:pt x="120930" y="1961190"/>
                  </a:lnTo>
                  <a:lnTo>
                    <a:pt x="120718" y="1961008"/>
                  </a:lnTo>
                  <a:lnTo>
                    <a:pt x="120606" y="1960930"/>
                  </a:lnTo>
                  <a:lnTo>
                    <a:pt x="120480" y="1960862"/>
                  </a:lnTo>
                  <a:lnTo>
                    <a:pt x="120223" y="1960739"/>
                  </a:lnTo>
                  <a:lnTo>
                    <a:pt x="120087" y="1960693"/>
                  </a:lnTo>
                  <a:lnTo>
                    <a:pt x="119951" y="1960661"/>
                  </a:lnTo>
                  <a:lnTo>
                    <a:pt x="119828" y="1960648"/>
                  </a:lnTo>
                  <a:lnTo>
                    <a:pt x="119703" y="1960648"/>
                  </a:lnTo>
                  <a:lnTo>
                    <a:pt x="119578" y="1960657"/>
                  </a:lnTo>
                  <a:lnTo>
                    <a:pt x="119325" y="1960684"/>
                  </a:lnTo>
                  <a:lnTo>
                    <a:pt x="119091" y="1960743"/>
                  </a:lnTo>
                  <a:lnTo>
                    <a:pt x="118957" y="1960784"/>
                  </a:lnTo>
                  <a:lnTo>
                    <a:pt x="118853" y="1960807"/>
                  </a:lnTo>
                  <a:lnTo>
                    <a:pt x="118736" y="1960821"/>
                  </a:lnTo>
                  <a:lnTo>
                    <a:pt x="118657" y="1960821"/>
                  </a:lnTo>
                  <a:lnTo>
                    <a:pt x="118494" y="1960807"/>
                  </a:lnTo>
                  <a:lnTo>
                    <a:pt x="118332" y="1960780"/>
                  </a:lnTo>
                  <a:lnTo>
                    <a:pt x="118169" y="1960734"/>
                  </a:lnTo>
                  <a:lnTo>
                    <a:pt x="118007" y="1960671"/>
                  </a:lnTo>
                  <a:lnTo>
                    <a:pt x="117844" y="1960593"/>
                  </a:lnTo>
                  <a:lnTo>
                    <a:pt x="117376" y="1960347"/>
                  </a:lnTo>
                  <a:lnTo>
                    <a:pt x="117225" y="1960256"/>
                  </a:lnTo>
                  <a:lnTo>
                    <a:pt x="116924" y="1960064"/>
                  </a:lnTo>
                  <a:lnTo>
                    <a:pt x="116584" y="1959864"/>
                  </a:lnTo>
                  <a:lnTo>
                    <a:pt x="115688" y="1959362"/>
                  </a:lnTo>
                  <a:lnTo>
                    <a:pt x="115416" y="1959203"/>
                  </a:lnTo>
                  <a:lnTo>
                    <a:pt x="115137" y="1959061"/>
                  </a:lnTo>
                  <a:lnTo>
                    <a:pt x="114970" y="1958989"/>
                  </a:lnTo>
                  <a:lnTo>
                    <a:pt x="114804" y="1958925"/>
                  </a:lnTo>
                  <a:lnTo>
                    <a:pt x="114464" y="1958811"/>
                  </a:lnTo>
                  <a:lnTo>
                    <a:pt x="113814" y="1958564"/>
                  </a:lnTo>
                  <a:lnTo>
                    <a:pt x="113497" y="1958437"/>
                  </a:lnTo>
                  <a:lnTo>
                    <a:pt x="113304" y="1958364"/>
                  </a:lnTo>
                  <a:lnTo>
                    <a:pt x="113117" y="1958286"/>
                  </a:lnTo>
                  <a:lnTo>
                    <a:pt x="112924" y="1958214"/>
                  </a:lnTo>
                  <a:lnTo>
                    <a:pt x="112550" y="1958054"/>
                  </a:lnTo>
                  <a:lnTo>
                    <a:pt x="112361" y="1957958"/>
                  </a:lnTo>
                  <a:lnTo>
                    <a:pt x="111987" y="1957753"/>
                  </a:lnTo>
                  <a:lnTo>
                    <a:pt x="111798" y="1957662"/>
                  </a:lnTo>
                  <a:lnTo>
                    <a:pt x="111602" y="1957594"/>
                  </a:lnTo>
                  <a:lnTo>
                    <a:pt x="111454" y="1957562"/>
                  </a:lnTo>
                  <a:lnTo>
                    <a:pt x="111296" y="1957543"/>
                  </a:lnTo>
                  <a:lnTo>
                    <a:pt x="110986" y="1957525"/>
                  </a:lnTo>
                  <a:lnTo>
                    <a:pt x="110835" y="1957502"/>
                  </a:lnTo>
                  <a:lnTo>
                    <a:pt x="110687" y="1957471"/>
                  </a:lnTo>
                  <a:lnTo>
                    <a:pt x="110393" y="1957393"/>
                  </a:lnTo>
                  <a:lnTo>
                    <a:pt x="110249" y="1957361"/>
                  </a:lnTo>
                  <a:lnTo>
                    <a:pt x="110102" y="1957343"/>
                  </a:lnTo>
                  <a:lnTo>
                    <a:pt x="109865" y="1957334"/>
                  </a:lnTo>
                  <a:lnTo>
                    <a:pt x="109748" y="1957338"/>
                  </a:lnTo>
                  <a:lnTo>
                    <a:pt x="109514" y="1957370"/>
                  </a:lnTo>
                  <a:lnTo>
                    <a:pt x="109332" y="1957420"/>
                  </a:lnTo>
                  <a:lnTo>
                    <a:pt x="109155" y="1957493"/>
                  </a:lnTo>
                  <a:lnTo>
                    <a:pt x="108803" y="1957676"/>
                  </a:lnTo>
                  <a:lnTo>
                    <a:pt x="108626" y="1957758"/>
                  </a:lnTo>
                  <a:lnTo>
                    <a:pt x="108471" y="1957821"/>
                  </a:lnTo>
                  <a:lnTo>
                    <a:pt x="108157" y="1957940"/>
                  </a:lnTo>
                  <a:lnTo>
                    <a:pt x="108002" y="1958004"/>
                  </a:lnTo>
                  <a:lnTo>
                    <a:pt x="107851" y="1958072"/>
                  </a:lnTo>
                  <a:lnTo>
                    <a:pt x="107693" y="1958150"/>
                  </a:lnTo>
                  <a:lnTo>
                    <a:pt x="107534" y="1958223"/>
                  </a:lnTo>
                  <a:lnTo>
                    <a:pt x="107383" y="1958305"/>
                  </a:lnTo>
                  <a:lnTo>
                    <a:pt x="107239" y="1958396"/>
                  </a:lnTo>
                  <a:lnTo>
                    <a:pt x="107107" y="1958501"/>
                  </a:lnTo>
                  <a:lnTo>
                    <a:pt x="107024" y="1958592"/>
                  </a:lnTo>
                  <a:lnTo>
                    <a:pt x="106945" y="1958696"/>
                  </a:lnTo>
                  <a:lnTo>
                    <a:pt x="106805" y="1958907"/>
                  </a:lnTo>
                  <a:lnTo>
                    <a:pt x="106729" y="1959011"/>
                  </a:lnTo>
                  <a:lnTo>
                    <a:pt x="106495" y="1959353"/>
                  </a:lnTo>
                  <a:lnTo>
                    <a:pt x="106408" y="1959458"/>
                  </a:lnTo>
                  <a:lnTo>
                    <a:pt x="106319" y="1959558"/>
                  </a:lnTo>
                  <a:lnTo>
                    <a:pt x="106136" y="1959700"/>
                  </a:lnTo>
                  <a:lnTo>
                    <a:pt x="105928" y="1959827"/>
                  </a:lnTo>
                  <a:lnTo>
                    <a:pt x="105707" y="1959932"/>
                  </a:lnTo>
                  <a:lnTo>
                    <a:pt x="105476" y="1960009"/>
                  </a:lnTo>
                  <a:lnTo>
                    <a:pt x="105249" y="1960055"/>
                  </a:lnTo>
                  <a:lnTo>
                    <a:pt x="105034" y="1960155"/>
                  </a:lnTo>
                  <a:lnTo>
                    <a:pt x="104811" y="1960242"/>
                  </a:lnTo>
                  <a:lnTo>
                    <a:pt x="104581" y="1960310"/>
                  </a:lnTo>
                  <a:lnTo>
                    <a:pt x="104354" y="1960361"/>
                  </a:lnTo>
                  <a:lnTo>
                    <a:pt x="104067" y="1960397"/>
                  </a:lnTo>
                  <a:lnTo>
                    <a:pt x="103765" y="1960411"/>
                  </a:lnTo>
                  <a:lnTo>
                    <a:pt x="103464" y="1960388"/>
                  </a:lnTo>
                  <a:lnTo>
                    <a:pt x="103172" y="1960333"/>
                  </a:lnTo>
                  <a:lnTo>
                    <a:pt x="102916" y="1960237"/>
                  </a:lnTo>
                  <a:lnTo>
                    <a:pt x="102684" y="1960091"/>
                  </a:lnTo>
                  <a:lnTo>
                    <a:pt x="102465" y="1959905"/>
                  </a:lnTo>
                  <a:lnTo>
                    <a:pt x="102266" y="1959686"/>
                  </a:lnTo>
                  <a:lnTo>
                    <a:pt x="102100" y="1959449"/>
                  </a:lnTo>
                  <a:lnTo>
                    <a:pt x="101979" y="1959203"/>
                  </a:lnTo>
                  <a:lnTo>
                    <a:pt x="101911" y="1959034"/>
                  </a:lnTo>
                  <a:lnTo>
                    <a:pt x="101798" y="1958696"/>
                  </a:lnTo>
                  <a:lnTo>
                    <a:pt x="101673" y="1958291"/>
                  </a:lnTo>
                  <a:lnTo>
                    <a:pt x="101609" y="1958049"/>
                  </a:lnTo>
                  <a:lnTo>
                    <a:pt x="101552" y="1957812"/>
                  </a:lnTo>
                  <a:lnTo>
                    <a:pt x="101446" y="1957329"/>
                  </a:lnTo>
                  <a:lnTo>
                    <a:pt x="101408" y="1957101"/>
                  </a:lnTo>
                  <a:lnTo>
                    <a:pt x="101382" y="1956869"/>
                  </a:lnTo>
                  <a:lnTo>
                    <a:pt x="101352" y="1956636"/>
                  </a:lnTo>
                  <a:lnTo>
                    <a:pt x="101310" y="1956413"/>
                  </a:lnTo>
                  <a:lnTo>
                    <a:pt x="101242" y="1956199"/>
                  </a:lnTo>
                  <a:lnTo>
                    <a:pt x="101140" y="1956003"/>
                  </a:lnTo>
                  <a:lnTo>
                    <a:pt x="101012" y="1955820"/>
                  </a:lnTo>
                  <a:lnTo>
                    <a:pt x="100585" y="1955287"/>
                  </a:lnTo>
                  <a:lnTo>
                    <a:pt x="100222" y="1954749"/>
                  </a:lnTo>
                  <a:lnTo>
                    <a:pt x="100098" y="1954576"/>
                  </a:lnTo>
                  <a:lnTo>
                    <a:pt x="99962" y="1954407"/>
                  </a:lnTo>
                  <a:lnTo>
                    <a:pt x="99799" y="1954229"/>
                  </a:lnTo>
                  <a:lnTo>
                    <a:pt x="99713" y="1954149"/>
                  </a:lnTo>
                  <a:lnTo>
                    <a:pt x="99571" y="1954040"/>
                  </a:lnTo>
                  <a:lnTo>
                    <a:pt x="99407" y="1953941"/>
                  </a:lnTo>
                  <a:lnTo>
                    <a:pt x="99325" y="1953847"/>
                  </a:lnTo>
                  <a:lnTo>
                    <a:pt x="99323" y="1953802"/>
                  </a:lnTo>
                  <a:lnTo>
                    <a:pt x="99082" y="1953587"/>
                  </a:lnTo>
                  <a:lnTo>
                    <a:pt x="98360" y="1952844"/>
                  </a:lnTo>
                  <a:lnTo>
                    <a:pt x="98221" y="1952748"/>
                  </a:lnTo>
                  <a:lnTo>
                    <a:pt x="98009" y="1952534"/>
                  </a:lnTo>
                  <a:lnTo>
                    <a:pt x="98138" y="1953404"/>
                  </a:lnTo>
                  <a:lnTo>
                    <a:pt x="98206" y="1953833"/>
                  </a:lnTo>
                  <a:lnTo>
                    <a:pt x="98448" y="1955255"/>
                  </a:lnTo>
                  <a:lnTo>
                    <a:pt x="98497" y="1955533"/>
                  </a:lnTo>
                  <a:lnTo>
                    <a:pt x="98550" y="1955811"/>
                  </a:lnTo>
                  <a:lnTo>
                    <a:pt x="98618" y="1956085"/>
                  </a:lnTo>
                  <a:lnTo>
                    <a:pt x="98716" y="1956399"/>
                  </a:lnTo>
                  <a:lnTo>
                    <a:pt x="99071" y="1957325"/>
                  </a:lnTo>
                  <a:lnTo>
                    <a:pt x="99164" y="1957639"/>
                  </a:lnTo>
                  <a:lnTo>
                    <a:pt x="99230" y="1957940"/>
                  </a:lnTo>
                  <a:lnTo>
                    <a:pt x="99279" y="1958241"/>
                  </a:lnTo>
                  <a:lnTo>
                    <a:pt x="99319" y="1958546"/>
                  </a:lnTo>
                  <a:lnTo>
                    <a:pt x="99357" y="1958852"/>
                  </a:lnTo>
                  <a:lnTo>
                    <a:pt x="99410" y="1959353"/>
                  </a:lnTo>
                  <a:lnTo>
                    <a:pt x="99430" y="1959750"/>
                  </a:lnTo>
                  <a:lnTo>
                    <a:pt x="99453" y="1959941"/>
                  </a:lnTo>
                  <a:lnTo>
                    <a:pt x="99502" y="1960123"/>
                  </a:lnTo>
                  <a:lnTo>
                    <a:pt x="99625" y="1960434"/>
                  </a:lnTo>
                  <a:lnTo>
                    <a:pt x="99678" y="1960593"/>
                  </a:lnTo>
                  <a:lnTo>
                    <a:pt x="99727" y="1960753"/>
                  </a:lnTo>
                  <a:lnTo>
                    <a:pt x="99769" y="1960917"/>
                  </a:lnTo>
                  <a:lnTo>
                    <a:pt x="99788" y="1961049"/>
                  </a:lnTo>
                  <a:lnTo>
                    <a:pt x="99799" y="1961186"/>
                  </a:lnTo>
                  <a:lnTo>
                    <a:pt x="99810" y="1961322"/>
                  </a:lnTo>
                  <a:lnTo>
                    <a:pt x="99837" y="1961450"/>
                  </a:lnTo>
                  <a:lnTo>
                    <a:pt x="99886" y="1961559"/>
                  </a:lnTo>
                  <a:lnTo>
                    <a:pt x="99935" y="1961628"/>
                  </a:lnTo>
                  <a:lnTo>
                    <a:pt x="99996" y="1961687"/>
                  </a:lnTo>
                  <a:lnTo>
                    <a:pt x="100064" y="1961746"/>
                  </a:lnTo>
                  <a:lnTo>
                    <a:pt x="100415" y="1962025"/>
                  </a:lnTo>
                  <a:lnTo>
                    <a:pt x="100645" y="1962175"/>
                  </a:lnTo>
                  <a:lnTo>
                    <a:pt x="100883" y="1962316"/>
                  </a:lnTo>
                  <a:lnTo>
                    <a:pt x="101518" y="1962672"/>
                  </a:lnTo>
                  <a:lnTo>
                    <a:pt x="101665" y="1962763"/>
                  </a:lnTo>
                  <a:lnTo>
                    <a:pt x="101816" y="1962850"/>
                  </a:lnTo>
                  <a:lnTo>
                    <a:pt x="101971" y="1962922"/>
                  </a:lnTo>
                  <a:lnTo>
                    <a:pt x="102130" y="1962986"/>
                  </a:lnTo>
                  <a:lnTo>
                    <a:pt x="102255" y="1963014"/>
                  </a:lnTo>
                  <a:lnTo>
                    <a:pt x="102644" y="1963064"/>
                  </a:lnTo>
                  <a:lnTo>
                    <a:pt x="102765" y="1963091"/>
                  </a:lnTo>
                  <a:lnTo>
                    <a:pt x="102983" y="1963200"/>
                  </a:lnTo>
                  <a:lnTo>
                    <a:pt x="103187" y="1963355"/>
                  </a:lnTo>
                  <a:lnTo>
                    <a:pt x="103387" y="1963529"/>
                  </a:lnTo>
                  <a:lnTo>
                    <a:pt x="103591" y="1963684"/>
                  </a:lnTo>
                  <a:lnTo>
                    <a:pt x="103810" y="1963789"/>
                  </a:lnTo>
                  <a:lnTo>
                    <a:pt x="104007" y="1963820"/>
                  </a:lnTo>
                  <a:lnTo>
                    <a:pt x="104214" y="1963825"/>
                  </a:lnTo>
                  <a:lnTo>
                    <a:pt x="104422" y="1963811"/>
                  </a:lnTo>
                  <a:lnTo>
                    <a:pt x="104630" y="1963811"/>
                  </a:lnTo>
                  <a:lnTo>
                    <a:pt x="104830" y="1963839"/>
                  </a:lnTo>
                  <a:lnTo>
                    <a:pt x="104993" y="1963898"/>
                  </a:lnTo>
                  <a:lnTo>
                    <a:pt x="105151" y="1963975"/>
                  </a:lnTo>
                  <a:lnTo>
                    <a:pt x="105306" y="1964062"/>
                  </a:lnTo>
                  <a:lnTo>
                    <a:pt x="105465" y="1964135"/>
                  </a:lnTo>
                  <a:lnTo>
                    <a:pt x="105627" y="1964176"/>
                  </a:lnTo>
                  <a:lnTo>
                    <a:pt x="105782" y="1964181"/>
                  </a:lnTo>
                  <a:lnTo>
                    <a:pt x="105945" y="1964163"/>
                  </a:lnTo>
                  <a:lnTo>
                    <a:pt x="106107" y="1964135"/>
                  </a:lnTo>
                  <a:lnTo>
                    <a:pt x="106266" y="1964098"/>
                  </a:lnTo>
                  <a:lnTo>
                    <a:pt x="106427" y="1964062"/>
                  </a:lnTo>
                  <a:lnTo>
                    <a:pt x="106756" y="1963998"/>
                  </a:lnTo>
                  <a:lnTo>
                    <a:pt x="106922" y="1963962"/>
                  </a:lnTo>
                  <a:lnTo>
                    <a:pt x="107081" y="1963916"/>
                  </a:lnTo>
                  <a:lnTo>
                    <a:pt x="107228" y="1963852"/>
                  </a:lnTo>
                  <a:lnTo>
                    <a:pt x="107364" y="1963770"/>
                  </a:lnTo>
                  <a:lnTo>
                    <a:pt x="107492" y="1963675"/>
                  </a:lnTo>
                  <a:lnTo>
                    <a:pt x="107613" y="1963570"/>
                  </a:lnTo>
                  <a:lnTo>
                    <a:pt x="107848" y="1963351"/>
                  </a:lnTo>
                  <a:lnTo>
                    <a:pt x="108078" y="1963118"/>
                  </a:lnTo>
                  <a:lnTo>
                    <a:pt x="108301" y="1962872"/>
                  </a:lnTo>
                  <a:lnTo>
                    <a:pt x="108509" y="1962612"/>
                  </a:lnTo>
                  <a:lnTo>
                    <a:pt x="108690" y="1962339"/>
                  </a:lnTo>
                  <a:lnTo>
                    <a:pt x="108830" y="1962052"/>
                  </a:lnTo>
                  <a:lnTo>
                    <a:pt x="108879" y="1961915"/>
                  </a:lnTo>
                  <a:lnTo>
                    <a:pt x="108917" y="1961774"/>
                  </a:lnTo>
                  <a:lnTo>
                    <a:pt x="108988" y="1961486"/>
                  </a:lnTo>
                  <a:lnTo>
                    <a:pt x="109102" y="1961177"/>
                  </a:lnTo>
                  <a:lnTo>
                    <a:pt x="109174" y="1960999"/>
                  </a:lnTo>
                  <a:lnTo>
                    <a:pt x="109253" y="1960825"/>
                  </a:lnTo>
                  <a:lnTo>
                    <a:pt x="109351" y="1960675"/>
                  </a:lnTo>
                  <a:lnTo>
                    <a:pt x="109468" y="1960552"/>
                  </a:lnTo>
                  <a:lnTo>
                    <a:pt x="109612" y="1960465"/>
                  </a:lnTo>
                  <a:lnTo>
                    <a:pt x="109782" y="1960392"/>
                  </a:lnTo>
                  <a:lnTo>
                    <a:pt x="109966" y="1960342"/>
                  </a:lnTo>
                  <a:lnTo>
                    <a:pt x="110143" y="1960324"/>
                  </a:lnTo>
                  <a:lnTo>
                    <a:pt x="110302" y="1960347"/>
                  </a:lnTo>
                  <a:lnTo>
                    <a:pt x="110442" y="1960406"/>
                  </a:lnTo>
                  <a:lnTo>
                    <a:pt x="110582" y="1960502"/>
                  </a:lnTo>
                  <a:lnTo>
                    <a:pt x="110710" y="1960625"/>
                  </a:lnTo>
                  <a:lnTo>
                    <a:pt x="110816" y="1960762"/>
                  </a:lnTo>
                  <a:lnTo>
                    <a:pt x="110884" y="1960898"/>
                  </a:lnTo>
                  <a:lnTo>
                    <a:pt x="111859" y="1961591"/>
                  </a:lnTo>
                  <a:lnTo>
                    <a:pt x="112894" y="1961805"/>
                  </a:lnTo>
                  <a:lnTo>
                    <a:pt x="114256" y="1962699"/>
                  </a:lnTo>
                  <a:lnTo>
                    <a:pt x="114343" y="1962790"/>
                  </a:lnTo>
                  <a:lnTo>
                    <a:pt x="114434" y="1962877"/>
                  </a:lnTo>
                  <a:lnTo>
                    <a:pt x="114528" y="1962959"/>
                  </a:lnTo>
                  <a:lnTo>
                    <a:pt x="114729" y="1963105"/>
                  </a:lnTo>
                  <a:lnTo>
                    <a:pt x="114827" y="1963164"/>
                  </a:lnTo>
                  <a:lnTo>
                    <a:pt x="114929" y="1963219"/>
                  </a:lnTo>
                  <a:lnTo>
                    <a:pt x="115137" y="1963319"/>
                  </a:lnTo>
                  <a:lnTo>
                    <a:pt x="115381" y="1963454"/>
                  </a:lnTo>
                  <a:lnTo>
                    <a:pt x="115613" y="1963584"/>
                  </a:lnTo>
                  <a:lnTo>
                    <a:pt x="115798" y="1963697"/>
                  </a:lnTo>
                  <a:lnTo>
                    <a:pt x="115975" y="1963816"/>
                  </a:lnTo>
                  <a:lnTo>
                    <a:pt x="116145" y="1963943"/>
                  </a:lnTo>
                  <a:lnTo>
                    <a:pt x="116266" y="1964048"/>
                  </a:lnTo>
                  <a:lnTo>
                    <a:pt x="116489" y="1964286"/>
                  </a:lnTo>
                  <a:lnTo>
                    <a:pt x="116601" y="1964399"/>
                  </a:lnTo>
                  <a:lnTo>
                    <a:pt x="116722" y="1964509"/>
                  </a:lnTo>
                  <a:lnTo>
                    <a:pt x="116877" y="1964618"/>
                  </a:lnTo>
                  <a:lnTo>
                    <a:pt x="117213" y="1964814"/>
                  </a:lnTo>
                  <a:lnTo>
                    <a:pt x="117376" y="1964914"/>
                  </a:lnTo>
                  <a:lnTo>
                    <a:pt x="117519" y="1965038"/>
                  </a:lnTo>
                  <a:lnTo>
                    <a:pt x="117682" y="1965225"/>
                  </a:lnTo>
                  <a:lnTo>
                    <a:pt x="117829" y="1965434"/>
                  </a:lnTo>
                  <a:lnTo>
                    <a:pt x="117954" y="1965657"/>
                  </a:lnTo>
                  <a:lnTo>
                    <a:pt x="118052" y="1965890"/>
                  </a:lnTo>
                  <a:lnTo>
                    <a:pt x="118124" y="1966127"/>
                  </a:lnTo>
                  <a:lnTo>
                    <a:pt x="118143" y="1966268"/>
                  </a:lnTo>
                  <a:lnTo>
                    <a:pt x="118226" y="1966414"/>
                  </a:lnTo>
                  <a:lnTo>
                    <a:pt x="118362" y="1966542"/>
                  </a:lnTo>
                  <a:lnTo>
                    <a:pt x="118528" y="1966661"/>
                  </a:lnTo>
                  <a:lnTo>
                    <a:pt x="118706" y="1966774"/>
                  </a:lnTo>
                  <a:lnTo>
                    <a:pt x="118868" y="1966893"/>
                  </a:lnTo>
                  <a:lnTo>
                    <a:pt x="119133" y="1967107"/>
                  </a:lnTo>
                  <a:lnTo>
                    <a:pt x="119541" y="1967413"/>
                  </a:lnTo>
                  <a:lnTo>
                    <a:pt x="119454" y="1968525"/>
                  </a:lnTo>
                  <a:lnTo>
                    <a:pt x="119450" y="1968721"/>
                  </a:lnTo>
                  <a:lnTo>
                    <a:pt x="119956" y="1969514"/>
                  </a:lnTo>
                  <a:lnTo>
                    <a:pt x="121689" y="1970458"/>
                  </a:lnTo>
                  <a:lnTo>
                    <a:pt x="122142" y="1970599"/>
                  </a:lnTo>
                  <a:lnTo>
                    <a:pt x="122535" y="1970540"/>
                  </a:lnTo>
                  <a:lnTo>
                    <a:pt x="122921" y="1970549"/>
                  </a:lnTo>
                  <a:lnTo>
                    <a:pt x="122989" y="1970417"/>
                  </a:lnTo>
                  <a:lnTo>
                    <a:pt x="123189" y="1970225"/>
                  </a:lnTo>
                  <a:lnTo>
                    <a:pt x="123193" y="1970029"/>
                  </a:lnTo>
                  <a:lnTo>
                    <a:pt x="123332" y="1969446"/>
                  </a:lnTo>
                  <a:lnTo>
                    <a:pt x="123404" y="1969054"/>
                  </a:lnTo>
                  <a:lnTo>
                    <a:pt x="123608" y="1968598"/>
                  </a:lnTo>
                  <a:lnTo>
                    <a:pt x="123563" y="1968502"/>
                  </a:lnTo>
                  <a:lnTo>
                    <a:pt x="123559" y="1968384"/>
                  </a:lnTo>
                  <a:lnTo>
                    <a:pt x="123612" y="1968306"/>
                  </a:lnTo>
                  <a:lnTo>
                    <a:pt x="123680" y="1968288"/>
                  </a:lnTo>
                  <a:lnTo>
                    <a:pt x="123762" y="1968283"/>
                  </a:lnTo>
                  <a:lnTo>
                    <a:pt x="123850" y="1968288"/>
                  </a:lnTo>
                  <a:lnTo>
                    <a:pt x="123975" y="1968338"/>
                  </a:lnTo>
                  <a:lnTo>
                    <a:pt x="124057" y="1968384"/>
                  </a:lnTo>
                  <a:lnTo>
                    <a:pt x="124136" y="1968374"/>
                  </a:lnTo>
                  <a:lnTo>
                    <a:pt x="124219" y="1968343"/>
                  </a:lnTo>
                  <a:lnTo>
                    <a:pt x="124306" y="1968320"/>
                  </a:lnTo>
                  <a:lnTo>
                    <a:pt x="124487" y="1968292"/>
                  </a:lnTo>
                  <a:lnTo>
                    <a:pt x="124660" y="1968243"/>
                  </a:lnTo>
                  <a:lnTo>
                    <a:pt x="124688" y="1968233"/>
                  </a:lnTo>
                  <a:lnTo>
                    <a:pt x="124812" y="1968174"/>
                  </a:lnTo>
                  <a:lnTo>
                    <a:pt x="124895" y="1968115"/>
                  </a:lnTo>
                  <a:lnTo>
                    <a:pt x="124975" y="1968051"/>
                  </a:lnTo>
                  <a:lnTo>
                    <a:pt x="125065" y="1968037"/>
                  </a:lnTo>
                  <a:lnTo>
                    <a:pt x="125164" y="1968065"/>
                  </a:lnTo>
                  <a:lnTo>
                    <a:pt x="125262" y="1968101"/>
                  </a:lnTo>
                  <a:lnTo>
                    <a:pt x="125345" y="1968124"/>
                  </a:lnTo>
                  <a:lnTo>
                    <a:pt x="125424" y="1968151"/>
                  </a:lnTo>
                  <a:lnTo>
                    <a:pt x="125515" y="1968206"/>
                  </a:lnTo>
                  <a:lnTo>
                    <a:pt x="125606" y="1968306"/>
                  </a:lnTo>
                  <a:lnTo>
                    <a:pt x="125704" y="1968397"/>
                  </a:lnTo>
                  <a:lnTo>
                    <a:pt x="125764" y="1968434"/>
                  </a:lnTo>
                  <a:lnTo>
                    <a:pt x="125832" y="1968466"/>
                  </a:lnTo>
                  <a:lnTo>
                    <a:pt x="125968" y="1968507"/>
                  </a:lnTo>
                  <a:lnTo>
                    <a:pt x="126070" y="1968484"/>
                  </a:lnTo>
                  <a:lnTo>
                    <a:pt x="126157" y="1968402"/>
                  </a:lnTo>
                  <a:lnTo>
                    <a:pt x="126233" y="1968306"/>
                  </a:lnTo>
                  <a:lnTo>
                    <a:pt x="126289" y="1968215"/>
                  </a:lnTo>
                  <a:lnTo>
                    <a:pt x="126425" y="1967909"/>
                  </a:lnTo>
                  <a:lnTo>
                    <a:pt x="126486" y="1967818"/>
                  </a:lnTo>
                  <a:lnTo>
                    <a:pt x="126535" y="1967763"/>
                  </a:lnTo>
                  <a:lnTo>
                    <a:pt x="126648" y="1967654"/>
                  </a:lnTo>
                  <a:lnTo>
                    <a:pt x="126709" y="1967604"/>
                  </a:lnTo>
                  <a:lnTo>
                    <a:pt x="126830" y="1967527"/>
                  </a:lnTo>
                  <a:lnTo>
                    <a:pt x="126947" y="1967467"/>
                  </a:lnTo>
                  <a:lnTo>
                    <a:pt x="127136" y="1967358"/>
                  </a:lnTo>
                  <a:lnTo>
                    <a:pt x="127282" y="1967258"/>
                  </a:lnTo>
                  <a:lnTo>
                    <a:pt x="127351" y="1967203"/>
                  </a:lnTo>
                  <a:lnTo>
                    <a:pt x="127452" y="1967084"/>
                  </a:lnTo>
                  <a:lnTo>
                    <a:pt x="127599" y="1966820"/>
                  </a:lnTo>
                  <a:lnTo>
                    <a:pt x="127705" y="1966656"/>
                  </a:lnTo>
                  <a:lnTo>
                    <a:pt x="127763" y="1966574"/>
                  </a:lnTo>
                  <a:lnTo>
                    <a:pt x="127826" y="1966492"/>
                  </a:lnTo>
                  <a:lnTo>
                    <a:pt x="127890" y="1966419"/>
                  </a:lnTo>
                  <a:lnTo>
                    <a:pt x="128022" y="1966300"/>
                  </a:lnTo>
                  <a:lnTo>
                    <a:pt x="128094" y="1966245"/>
                  </a:lnTo>
                  <a:lnTo>
                    <a:pt x="128321" y="1966081"/>
                  </a:lnTo>
                  <a:lnTo>
                    <a:pt x="128491" y="1965968"/>
                  </a:lnTo>
                  <a:lnTo>
                    <a:pt x="128574" y="1965908"/>
                  </a:lnTo>
                  <a:lnTo>
                    <a:pt x="128653" y="1965845"/>
                  </a:lnTo>
                  <a:lnTo>
                    <a:pt x="128782" y="1965726"/>
                  </a:lnTo>
                  <a:lnTo>
                    <a:pt x="128910" y="1965598"/>
                  </a:lnTo>
                  <a:lnTo>
                    <a:pt x="128971" y="1965530"/>
                  </a:lnTo>
                  <a:lnTo>
                    <a:pt x="129322" y="1965047"/>
                  </a:lnTo>
                  <a:lnTo>
                    <a:pt x="129526" y="1964527"/>
                  </a:lnTo>
                  <a:lnTo>
                    <a:pt x="129734" y="1963811"/>
                  </a:lnTo>
                  <a:lnTo>
                    <a:pt x="129783" y="1963579"/>
                  </a:lnTo>
                  <a:lnTo>
                    <a:pt x="129889" y="1963369"/>
                  </a:lnTo>
                  <a:lnTo>
                    <a:pt x="129938" y="1963260"/>
                  </a:lnTo>
                  <a:lnTo>
                    <a:pt x="129983" y="1963150"/>
                  </a:lnTo>
                  <a:lnTo>
                    <a:pt x="130025" y="1963036"/>
                  </a:lnTo>
                  <a:lnTo>
                    <a:pt x="130093" y="1962790"/>
                  </a:lnTo>
                  <a:lnTo>
                    <a:pt x="130119" y="1962663"/>
                  </a:lnTo>
                  <a:lnTo>
                    <a:pt x="130157" y="1962407"/>
                  </a:lnTo>
                  <a:lnTo>
                    <a:pt x="130164" y="1962312"/>
                  </a:lnTo>
                  <a:lnTo>
                    <a:pt x="130161" y="1962111"/>
                  </a:lnTo>
                  <a:lnTo>
                    <a:pt x="130168" y="1962011"/>
                  </a:lnTo>
                  <a:lnTo>
                    <a:pt x="130187" y="1961919"/>
                  </a:lnTo>
                  <a:lnTo>
                    <a:pt x="130550" y="1961988"/>
                  </a:lnTo>
                  <a:lnTo>
                    <a:pt x="130535" y="1962097"/>
                  </a:lnTo>
                  <a:lnTo>
                    <a:pt x="130531" y="1962207"/>
                  </a:lnTo>
                  <a:lnTo>
                    <a:pt x="130595" y="1962284"/>
                  </a:lnTo>
                  <a:lnTo>
                    <a:pt x="130690" y="1962298"/>
                  </a:lnTo>
                  <a:lnTo>
                    <a:pt x="130807" y="1962298"/>
                  </a:lnTo>
                  <a:lnTo>
                    <a:pt x="130930" y="1962284"/>
                  </a:lnTo>
                  <a:lnTo>
                    <a:pt x="131066" y="1962248"/>
                  </a:lnTo>
                  <a:lnTo>
                    <a:pt x="131221" y="1962257"/>
                  </a:lnTo>
                  <a:lnTo>
                    <a:pt x="131372" y="1962284"/>
                  </a:lnTo>
                  <a:lnTo>
                    <a:pt x="131444" y="1962302"/>
                  </a:lnTo>
                  <a:lnTo>
                    <a:pt x="131516" y="1962325"/>
                  </a:lnTo>
                  <a:lnTo>
                    <a:pt x="131588" y="1962353"/>
                  </a:lnTo>
                  <a:lnTo>
                    <a:pt x="131727" y="1962421"/>
                  </a:lnTo>
                  <a:lnTo>
                    <a:pt x="131795" y="1962448"/>
                  </a:lnTo>
                  <a:lnTo>
                    <a:pt x="131841" y="1962548"/>
                  </a:lnTo>
                  <a:lnTo>
                    <a:pt x="131886" y="1962635"/>
                  </a:lnTo>
                  <a:lnTo>
                    <a:pt x="132015" y="1962850"/>
                  </a:lnTo>
                  <a:lnTo>
                    <a:pt x="132079" y="1962973"/>
                  </a:lnTo>
                  <a:lnTo>
                    <a:pt x="132139" y="1963100"/>
                  </a:lnTo>
                  <a:lnTo>
                    <a:pt x="132200" y="1963209"/>
                  </a:lnTo>
                  <a:lnTo>
                    <a:pt x="132328" y="1963406"/>
                  </a:lnTo>
                  <a:lnTo>
                    <a:pt x="132430" y="1963533"/>
                  </a:lnTo>
                  <a:lnTo>
                    <a:pt x="132487" y="1963597"/>
                  </a:lnTo>
                  <a:lnTo>
                    <a:pt x="132543" y="1963652"/>
                  </a:lnTo>
                  <a:lnTo>
                    <a:pt x="132608" y="1963697"/>
                  </a:lnTo>
                  <a:lnTo>
                    <a:pt x="132717" y="1963748"/>
                  </a:lnTo>
                  <a:lnTo>
                    <a:pt x="132834" y="1963784"/>
                  </a:lnTo>
                  <a:lnTo>
                    <a:pt x="132944" y="1963825"/>
                  </a:lnTo>
                  <a:lnTo>
                    <a:pt x="133148" y="1963916"/>
                  </a:lnTo>
                  <a:lnTo>
                    <a:pt x="133424" y="1964340"/>
                  </a:lnTo>
                  <a:lnTo>
                    <a:pt x="133518" y="1964459"/>
                  </a:lnTo>
                  <a:lnTo>
                    <a:pt x="133620" y="1964527"/>
                  </a:lnTo>
                  <a:lnTo>
                    <a:pt x="133722" y="1964609"/>
                  </a:lnTo>
                  <a:lnTo>
                    <a:pt x="133809" y="1964700"/>
                  </a:lnTo>
                  <a:lnTo>
                    <a:pt x="133892" y="1964805"/>
                  </a:lnTo>
                  <a:lnTo>
                    <a:pt x="133955" y="1964910"/>
                  </a:lnTo>
                  <a:lnTo>
                    <a:pt x="133998" y="1964988"/>
                  </a:lnTo>
                  <a:lnTo>
                    <a:pt x="134039" y="1965074"/>
                  </a:lnTo>
                  <a:lnTo>
                    <a:pt x="134070" y="1965165"/>
                  </a:lnTo>
                  <a:lnTo>
                    <a:pt x="134091" y="1965256"/>
                  </a:lnTo>
                  <a:lnTo>
                    <a:pt x="134089" y="1965407"/>
                  </a:lnTo>
                  <a:lnTo>
                    <a:pt x="134055" y="1965534"/>
                  </a:lnTo>
                  <a:lnTo>
                    <a:pt x="133994" y="1965653"/>
                  </a:lnTo>
                  <a:lnTo>
                    <a:pt x="134208" y="1965685"/>
                  </a:lnTo>
                  <a:lnTo>
                    <a:pt x="134293" y="1965708"/>
                  </a:lnTo>
                  <a:lnTo>
                    <a:pt x="134474" y="1965767"/>
                  </a:lnTo>
                  <a:lnTo>
                    <a:pt x="134546" y="1965781"/>
                  </a:lnTo>
                  <a:lnTo>
                    <a:pt x="134610" y="1965735"/>
                  </a:lnTo>
                  <a:lnTo>
                    <a:pt x="134635" y="1965621"/>
                  </a:lnTo>
                  <a:lnTo>
                    <a:pt x="134703" y="1965562"/>
                  </a:lnTo>
                  <a:lnTo>
                    <a:pt x="134779" y="1965548"/>
                  </a:lnTo>
                  <a:lnTo>
                    <a:pt x="134862" y="1965543"/>
                  </a:lnTo>
                  <a:lnTo>
                    <a:pt x="134934" y="1965557"/>
                  </a:lnTo>
                  <a:lnTo>
                    <a:pt x="134998" y="1965625"/>
                  </a:lnTo>
                  <a:lnTo>
                    <a:pt x="134998" y="1965763"/>
                  </a:lnTo>
                  <a:lnTo>
                    <a:pt x="134954" y="1965867"/>
                  </a:lnTo>
                  <a:lnTo>
                    <a:pt x="135338" y="1966136"/>
                  </a:lnTo>
                  <a:lnTo>
                    <a:pt x="135852" y="1966473"/>
                  </a:lnTo>
                  <a:lnTo>
                    <a:pt x="135924" y="1966515"/>
                  </a:lnTo>
                  <a:lnTo>
                    <a:pt x="136143" y="1966624"/>
                  </a:lnTo>
                  <a:lnTo>
                    <a:pt x="136279" y="1966688"/>
                  </a:lnTo>
                  <a:lnTo>
                    <a:pt x="136400" y="1966738"/>
                  </a:lnTo>
                  <a:lnTo>
                    <a:pt x="136524" y="1966784"/>
                  </a:lnTo>
                  <a:lnTo>
                    <a:pt x="136675" y="1966829"/>
                  </a:lnTo>
                  <a:lnTo>
                    <a:pt x="136751" y="1966843"/>
                  </a:lnTo>
                  <a:lnTo>
                    <a:pt x="136819" y="1966847"/>
                  </a:lnTo>
                  <a:lnTo>
                    <a:pt x="136925" y="1966793"/>
                  </a:lnTo>
                  <a:lnTo>
                    <a:pt x="136993" y="1966665"/>
                  </a:lnTo>
                  <a:lnTo>
                    <a:pt x="137061" y="1966583"/>
                  </a:lnTo>
                  <a:lnTo>
                    <a:pt x="137140" y="1966665"/>
                  </a:lnTo>
                  <a:lnTo>
                    <a:pt x="137227" y="1966820"/>
                  </a:lnTo>
                  <a:lnTo>
                    <a:pt x="137325" y="1966929"/>
                  </a:lnTo>
                  <a:lnTo>
                    <a:pt x="137431" y="1967011"/>
                  </a:lnTo>
                  <a:lnTo>
                    <a:pt x="137800" y="1967258"/>
                  </a:lnTo>
                  <a:lnTo>
                    <a:pt x="137979" y="1967363"/>
                  </a:lnTo>
                  <a:lnTo>
                    <a:pt x="138299" y="1967367"/>
                  </a:lnTo>
                  <a:lnTo>
                    <a:pt x="138401" y="1967413"/>
                  </a:lnTo>
                  <a:lnTo>
                    <a:pt x="138499" y="1967472"/>
                  </a:lnTo>
                  <a:lnTo>
                    <a:pt x="138593" y="1967531"/>
                  </a:lnTo>
                  <a:lnTo>
                    <a:pt x="138680" y="1967604"/>
                  </a:lnTo>
                  <a:lnTo>
                    <a:pt x="138760" y="1967677"/>
                  </a:lnTo>
                  <a:lnTo>
                    <a:pt x="138816" y="1967736"/>
                  </a:lnTo>
                  <a:lnTo>
                    <a:pt x="138952" y="1967937"/>
                  </a:lnTo>
                  <a:lnTo>
                    <a:pt x="139051" y="1968074"/>
                  </a:lnTo>
                  <a:lnTo>
                    <a:pt x="139149" y="1968220"/>
                  </a:lnTo>
                  <a:lnTo>
                    <a:pt x="139202" y="1968288"/>
                  </a:lnTo>
                  <a:lnTo>
                    <a:pt x="139262" y="1968347"/>
                  </a:lnTo>
                  <a:lnTo>
                    <a:pt x="139338" y="1968415"/>
                  </a:lnTo>
                  <a:lnTo>
                    <a:pt x="139425" y="1968470"/>
                  </a:lnTo>
                  <a:lnTo>
                    <a:pt x="139606" y="1968570"/>
                  </a:lnTo>
                  <a:lnTo>
                    <a:pt x="139693" y="1968625"/>
                  </a:lnTo>
                  <a:lnTo>
                    <a:pt x="139727" y="1968758"/>
                  </a:lnTo>
                  <a:lnTo>
                    <a:pt x="139802" y="1969022"/>
                  </a:lnTo>
                  <a:lnTo>
                    <a:pt x="139840" y="1969154"/>
                  </a:lnTo>
                  <a:lnTo>
                    <a:pt x="139882" y="1969281"/>
                  </a:lnTo>
                  <a:lnTo>
                    <a:pt x="139935" y="1969482"/>
                  </a:lnTo>
                  <a:lnTo>
                    <a:pt x="139965" y="1969583"/>
                  </a:lnTo>
                  <a:lnTo>
                    <a:pt x="139999" y="1969678"/>
                  </a:lnTo>
                  <a:lnTo>
                    <a:pt x="140048" y="1969760"/>
                  </a:lnTo>
                  <a:lnTo>
                    <a:pt x="140120" y="1969829"/>
                  </a:lnTo>
                  <a:lnTo>
                    <a:pt x="140203" y="1969888"/>
                  </a:lnTo>
                  <a:lnTo>
                    <a:pt x="140293" y="1969943"/>
                  </a:lnTo>
                  <a:lnTo>
                    <a:pt x="140384" y="1969993"/>
                  </a:lnTo>
                  <a:lnTo>
                    <a:pt x="140475" y="1970052"/>
                  </a:lnTo>
                  <a:lnTo>
                    <a:pt x="141072" y="1970512"/>
                  </a:lnTo>
                  <a:lnTo>
                    <a:pt x="141645" y="1970969"/>
                  </a:lnTo>
                  <a:lnTo>
                    <a:pt x="141758" y="1971046"/>
                  </a:lnTo>
                  <a:lnTo>
                    <a:pt x="141864" y="1971114"/>
                  </a:lnTo>
                  <a:lnTo>
                    <a:pt x="141990" y="1971183"/>
                  </a:lnTo>
                  <a:lnTo>
                    <a:pt x="142393" y="1971333"/>
                  </a:lnTo>
                  <a:lnTo>
                    <a:pt x="142521" y="1971397"/>
                  </a:lnTo>
                  <a:lnTo>
                    <a:pt x="142676" y="1971502"/>
                  </a:lnTo>
                  <a:lnTo>
                    <a:pt x="142827" y="1971620"/>
                  </a:lnTo>
                  <a:lnTo>
                    <a:pt x="142903" y="1971671"/>
                  </a:lnTo>
                  <a:lnTo>
                    <a:pt x="143016" y="1971739"/>
                  </a:lnTo>
                  <a:lnTo>
                    <a:pt x="143247" y="1971857"/>
                  </a:lnTo>
                  <a:lnTo>
                    <a:pt x="143360" y="1971926"/>
                  </a:lnTo>
                  <a:lnTo>
                    <a:pt x="143458" y="1972003"/>
                  </a:lnTo>
                  <a:lnTo>
                    <a:pt x="143545" y="1972094"/>
                  </a:lnTo>
                  <a:lnTo>
                    <a:pt x="143624" y="1972194"/>
                  </a:lnTo>
                  <a:lnTo>
                    <a:pt x="143919" y="1972641"/>
                  </a:lnTo>
                  <a:lnTo>
                    <a:pt x="143991" y="1972760"/>
                  </a:lnTo>
                  <a:lnTo>
                    <a:pt x="144459" y="1973498"/>
                  </a:lnTo>
                  <a:lnTo>
                    <a:pt x="144527" y="1973589"/>
                  </a:lnTo>
                  <a:lnTo>
                    <a:pt x="144614" y="1973685"/>
                  </a:lnTo>
                  <a:lnTo>
                    <a:pt x="144807" y="1973868"/>
                  </a:lnTo>
                  <a:lnTo>
                    <a:pt x="144898" y="1973959"/>
                  </a:lnTo>
                  <a:lnTo>
                    <a:pt x="144981" y="1974059"/>
                  </a:lnTo>
                  <a:lnTo>
                    <a:pt x="145055" y="1974178"/>
                  </a:lnTo>
                  <a:lnTo>
                    <a:pt x="145128" y="1974305"/>
                  </a:lnTo>
                  <a:lnTo>
                    <a:pt x="145191" y="1974433"/>
                  </a:lnTo>
                  <a:lnTo>
                    <a:pt x="145244" y="1974570"/>
                  </a:lnTo>
                  <a:lnTo>
                    <a:pt x="145287" y="1974702"/>
                  </a:lnTo>
                  <a:lnTo>
                    <a:pt x="145308" y="1974816"/>
                  </a:lnTo>
                  <a:lnTo>
                    <a:pt x="145321" y="1974934"/>
                  </a:lnTo>
                  <a:lnTo>
                    <a:pt x="145336" y="1975171"/>
                  </a:lnTo>
                  <a:lnTo>
                    <a:pt x="145346" y="1975290"/>
                  </a:lnTo>
                  <a:lnTo>
                    <a:pt x="145376" y="1975459"/>
                  </a:lnTo>
                  <a:lnTo>
                    <a:pt x="145478" y="1975960"/>
                  </a:lnTo>
                  <a:lnTo>
                    <a:pt x="145501" y="1976129"/>
                  </a:lnTo>
                  <a:lnTo>
                    <a:pt x="145516" y="1976307"/>
                  </a:lnTo>
                  <a:lnTo>
                    <a:pt x="145525" y="1976489"/>
                  </a:lnTo>
                  <a:lnTo>
                    <a:pt x="145527" y="1976671"/>
                  </a:lnTo>
                  <a:lnTo>
                    <a:pt x="145539" y="1976854"/>
                  </a:lnTo>
                  <a:lnTo>
                    <a:pt x="145559" y="1977031"/>
                  </a:lnTo>
                  <a:lnTo>
                    <a:pt x="145595" y="1977236"/>
                  </a:lnTo>
                  <a:lnTo>
                    <a:pt x="145641" y="1977437"/>
                  </a:lnTo>
                  <a:lnTo>
                    <a:pt x="145694" y="1977633"/>
                  </a:lnTo>
                  <a:lnTo>
                    <a:pt x="145758" y="1977829"/>
                  </a:lnTo>
                  <a:lnTo>
                    <a:pt x="145830" y="1978020"/>
                  </a:lnTo>
                  <a:lnTo>
                    <a:pt x="146136" y="1979005"/>
                  </a:lnTo>
                  <a:lnTo>
                    <a:pt x="146132" y="1979265"/>
                  </a:lnTo>
                  <a:lnTo>
                    <a:pt x="146215" y="1979384"/>
                  </a:lnTo>
                  <a:lnTo>
                    <a:pt x="146336" y="1979529"/>
                  </a:lnTo>
                  <a:lnTo>
                    <a:pt x="146445" y="1979694"/>
                  </a:lnTo>
                  <a:lnTo>
                    <a:pt x="146540" y="1979867"/>
                  </a:lnTo>
                  <a:lnTo>
                    <a:pt x="146619" y="1980045"/>
                  </a:lnTo>
                  <a:lnTo>
                    <a:pt x="146680" y="1980227"/>
                  </a:lnTo>
                  <a:lnTo>
                    <a:pt x="146710" y="1980350"/>
                  </a:lnTo>
                  <a:lnTo>
                    <a:pt x="146729" y="1980478"/>
                  </a:lnTo>
                  <a:lnTo>
                    <a:pt x="146744" y="1980605"/>
                  </a:lnTo>
                  <a:lnTo>
                    <a:pt x="146755" y="1980865"/>
                  </a:lnTo>
                  <a:lnTo>
                    <a:pt x="146748" y="1980956"/>
                  </a:lnTo>
                  <a:lnTo>
                    <a:pt x="146729" y="1981048"/>
                  </a:lnTo>
                  <a:lnTo>
                    <a:pt x="146714" y="1981139"/>
                  </a:lnTo>
                  <a:lnTo>
                    <a:pt x="146725" y="1981308"/>
                  </a:lnTo>
                  <a:lnTo>
                    <a:pt x="146774" y="1981380"/>
                  </a:lnTo>
                  <a:lnTo>
                    <a:pt x="146853" y="1981440"/>
                  </a:lnTo>
                  <a:lnTo>
                    <a:pt x="147035" y="1981554"/>
                  </a:lnTo>
                  <a:lnTo>
                    <a:pt x="147114" y="1981622"/>
                  </a:lnTo>
                  <a:lnTo>
                    <a:pt x="147178" y="1981704"/>
                  </a:lnTo>
                  <a:lnTo>
                    <a:pt x="147235" y="1981791"/>
                  </a:lnTo>
                  <a:lnTo>
                    <a:pt x="147288" y="1981882"/>
                  </a:lnTo>
                  <a:lnTo>
                    <a:pt x="147450" y="1982178"/>
                  </a:lnTo>
                  <a:lnTo>
                    <a:pt x="147624" y="1982516"/>
                  </a:lnTo>
                  <a:lnTo>
                    <a:pt x="147688" y="1982625"/>
                  </a:lnTo>
                  <a:lnTo>
                    <a:pt x="147760" y="1982734"/>
                  </a:lnTo>
                  <a:lnTo>
                    <a:pt x="147836" y="1982839"/>
                  </a:lnTo>
                  <a:lnTo>
                    <a:pt x="147998" y="1983049"/>
                  </a:lnTo>
                  <a:lnTo>
                    <a:pt x="148074" y="1983158"/>
                  </a:lnTo>
                  <a:lnTo>
                    <a:pt x="148293" y="1983487"/>
                  </a:lnTo>
                  <a:lnTo>
                    <a:pt x="148361" y="1983600"/>
                  </a:lnTo>
                  <a:lnTo>
                    <a:pt x="148414" y="1983714"/>
                  </a:lnTo>
                  <a:lnTo>
                    <a:pt x="148455" y="1983856"/>
                  </a:lnTo>
                  <a:lnTo>
                    <a:pt x="148485" y="1983997"/>
                  </a:lnTo>
                  <a:lnTo>
                    <a:pt x="148504" y="1984148"/>
                  </a:lnTo>
                  <a:lnTo>
                    <a:pt x="148515" y="1984298"/>
                  </a:lnTo>
                  <a:lnTo>
                    <a:pt x="148568" y="1984841"/>
                  </a:lnTo>
                  <a:lnTo>
                    <a:pt x="148576" y="1985041"/>
                  </a:lnTo>
                  <a:lnTo>
                    <a:pt x="148576" y="1985242"/>
                  </a:lnTo>
                  <a:lnTo>
                    <a:pt x="148557" y="1985438"/>
                  </a:lnTo>
                  <a:lnTo>
                    <a:pt x="148530" y="1985593"/>
                  </a:lnTo>
                  <a:lnTo>
                    <a:pt x="148496" y="1985748"/>
                  </a:lnTo>
                  <a:lnTo>
                    <a:pt x="148455" y="1985903"/>
                  </a:lnTo>
                  <a:lnTo>
                    <a:pt x="148406" y="1986058"/>
                  </a:lnTo>
                  <a:lnTo>
                    <a:pt x="148345" y="1986204"/>
                  </a:lnTo>
                  <a:lnTo>
                    <a:pt x="148285" y="1986327"/>
                  </a:lnTo>
                  <a:lnTo>
                    <a:pt x="148213" y="1986445"/>
                  </a:lnTo>
                  <a:lnTo>
                    <a:pt x="148062" y="1986673"/>
                  </a:lnTo>
                  <a:lnTo>
                    <a:pt x="147722" y="1987175"/>
                  </a:lnTo>
                  <a:lnTo>
                    <a:pt x="147533" y="1987421"/>
                  </a:lnTo>
                  <a:lnTo>
                    <a:pt x="147450" y="1987521"/>
                  </a:lnTo>
                  <a:lnTo>
                    <a:pt x="147363" y="1987621"/>
                  </a:lnTo>
                  <a:lnTo>
                    <a:pt x="147182" y="1987813"/>
                  </a:lnTo>
                  <a:lnTo>
                    <a:pt x="147084" y="1987895"/>
                  </a:lnTo>
                  <a:lnTo>
                    <a:pt x="146940" y="1987995"/>
                  </a:lnTo>
                  <a:lnTo>
                    <a:pt x="146782" y="1988077"/>
                  </a:lnTo>
                  <a:lnTo>
                    <a:pt x="146449" y="1988223"/>
                  </a:lnTo>
                  <a:lnTo>
                    <a:pt x="146287" y="1988301"/>
                  </a:lnTo>
                  <a:lnTo>
                    <a:pt x="146136" y="1988383"/>
                  </a:lnTo>
                  <a:lnTo>
                    <a:pt x="145841" y="1988560"/>
                  </a:lnTo>
                  <a:lnTo>
                    <a:pt x="145690" y="1988638"/>
                  </a:lnTo>
                  <a:lnTo>
                    <a:pt x="145535" y="1988702"/>
                  </a:lnTo>
                  <a:lnTo>
                    <a:pt x="145313" y="1988766"/>
                  </a:lnTo>
                  <a:lnTo>
                    <a:pt x="145082" y="1988802"/>
                  </a:lnTo>
                  <a:lnTo>
                    <a:pt x="144844" y="1988820"/>
                  </a:lnTo>
                  <a:lnTo>
                    <a:pt x="144606" y="1988830"/>
                  </a:lnTo>
                  <a:lnTo>
                    <a:pt x="144368" y="1988834"/>
                  </a:lnTo>
                  <a:lnTo>
                    <a:pt x="144130" y="1988834"/>
                  </a:lnTo>
                  <a:lnTo>
                    <a:pt x="143647" y="1988811"/>
                  </a:lnTo>
                  <a:lnTo>
                    <a:pt x="143405" y="1988788"/>
                  </a:lnTo>
                  <a:lnTo>
                    <a:pt x="142997" y="1988757"/>
                  </a:lnTo>
                  <a:lnTo>
                    <a:pt x="142499" y="1988702"/>
                  </a:lnTo>
                  <a:lnTo>
                    <a:pt x="142333" y="1988688"/>
                  </a:lnTo>
                  <a:lnTo>
                    <a:pt x="141993" y="1988652"/>
                  </a:lnTo>
                  <a:lnTo>
                    <a:pt x="141819" y="1988638"/>
                  </a:lnTo>
                  <a:lnTo>
                    <a:pt x="141649" y="1988620"/>
                  </a:lnTo>
                  <a:lnTo>
                    <a:pt x="141332" y="1988592"/>
                  </a:lnTo>
                  <a:lnTo>
                    <a:pt x="140883" y="1988565"/>
                  </a:lnTo>
                  <a:lnTo>
                    <a:pt x="140497" y="1988520"/>
                  </a:lnTo>
                  <a:lnTo>
                    <a:pt x="140376" y="1988501"/>
                  </a:lnTo>
                  <a:lnTo>
                    <a:pt x="140259" y="1988478"/>
                  </a:lnTo>
                  <a:lnTo>
                    <a:pt x="140146" y="1988447"/>
                  </a:lnTo>
                  <a:lnTo>
                    <a:pt x="140044" y="1988406"/>
                  </a:lnTo>
                  <a:lnTo>
                    <a:pt x="139848" y="1988296"/>
                  </a:lnTo>
                  <a:lnTo>
                    <a:pt x="139746" y="1988251"/>
                  </a:lnTo>
                  <a:lnTo>
                    <a:pt x="139644" y="1988219"/>
                  </a:lnTo>
                  <a:lnTo>
                    <a:pt x="139530" y="1988210"/>
                  </a:lnTo>
                  <a:lnTo>
                    <a:pt x="139292" y="1988241"/>
                  </a:lnTo>
                  <a:lnTo>
                    <a:pt x="139172" y="1988264"/>
                  </a:lnTo>
                  <a:lnTo>
                    <a:pt x="139055" y="1988273"/>
                  </a:lnTo>
                  <a:lnTo>
                    <a:pt x="138904" y="1988269"/>
                  </a:lnTo>
                  <a:lnTo>
                    <a:pt x="138756" y="1988255"/>
                  </a:lnTo>
                  <a:lnTo>
                    <a:pt x="138307" y="1988191"/>
                  </a:lnTo>
                  <a:lnTo>
                    <a:pt x="138212" y="1988182"/>
                  </a:lnTo>
                  <a:lnTo>
                    <a:pt x="138020" y="1988155"/>
                  </a:lnTo>
                  <a:lnTo>
                    <a:pt x="137922" y="1988146"/>
                  </a:lnTo>
                  <a:lnTo>
                    <a:pt x="137699" y="1988137"/>
                  </a:lnTo>
                  <a:lnTo>
                    <a:pt x="137570" y="1988141"/>
                  </a:lnTo>
                  <a:lnTo>
                    <a:pt x="137317" y="1988159"/>
                  </a:lnTo>
                  <a:lnTo>
                    <a:pt x="137068" y="1988187"/>
                  </a:lnTo>
                  <a:lnTo>
                    <a:pt x="136819" y="1988228"/>
                  </a:lnTo>
                  <a:lnTo>
                    <a:pt x="136698" y="1988241"/>
                  </a:lnTo>
                  <a:lnTo>
                    <a:pt x="136573" y="1988251"/>
                  </a:lnTo>
                  <a:lnTo>
                    <a:pt x="136331" y="1988232"/>
                  </a:lnTo>
                  <a:lnTo>
                    <a:pt x="136014" y="1988246"/>
                  </a:lnTo>
                  <a:lnTo>
                    <a:pt x="135697" y="1988287"/>
                  </a:lnTo>
                  <a:lnTo>
                    <a:pt x="135478" y="1988333"/>
                  </a:lnTo>
                  <a:lnTo>
                    <a:pt x="135353" y="1988365"/>
                  </a:lnTo>
                  <a:lnTo>
                    <a:pt x="135233" y="1988401"/>
                  </a:lnTo>
                  <a:lnTo>
                    <a:pt x="135100" y="1988465"/>
                  </a:lnTo>
                  <a:lnTo>
                    <a:pt x="134976" y="1988551"/>
                  </a:lnTo>
                  <a:lnTo>
                    <a:pt x="134730" y="1988743"/>
                  </a:lnTo>
                  <a:lnTo>
                    <a:pt x="134606" y="1988830"/>
                  </a:lnTo>
                  <a:lnTo>
                    <a:pt x="134443" y="1988921"/>
                  </a:lnTo>
                  <a:lnTo>
                    <a:pt x="134103" y="1989080"/>
                  </a:lnTo>
                  <a:lnTo>
                    <a:pt x="133941" y="1989162"/>
                  </a:lnTo>
                  <a:lnTo>
                    <a:pt x="133782" y="1989258"/>
                  </a:lnTo>
                  <a:lnTo>
                    <a:pt x="133635" y="1989372"/>
                  </a:lnTo>
                  <a:lnTo>
                    <a:pt x="133491" y="1989495"/>
                  </a:lnTo>
                  <a:lnTo>
                    <a:pt x="133355" y="1989623"/>
                  </a:lnTo>
                  <a:lnTo>
                    <a:pt x="133087" y="1989887"/>
                  </a:lnTo>
                  <a:lnTo>
                    <a:pt x="132736" y="1990202"/>
                  </a:lnTo>
                  <a:lnTo>
                    <a:pt x="132627" y="1990311"/>
                  </a:lnTo>
                  <a:lnTo>
                    <a:pt x="132528" y="1990430"/>
                  </a:lnTo>
                  <a:lnTo>
                    <a:pt x="132396" y="1990639"/>
                  </a:lnTo>
                  <a:lnTo>
                    <a:pt x="132343" y="1990753"/>
                  </a:lnTo>
                  <a:lnTo>
                    <a:pt x="132230" y="1990977"/>
                  </a:lnTo>
                  <a:lnTo>
                    <a:pt x="131909" y="1991547"/>
                  </a:lnTo>
                  <a:lnTo>
                    <a:pt x="131818" y="1991743"/>
                  </a:lnTo>
                  <a:lnTo>
                    <a:pt x="131772" y="1991879"/>
                  </a:lnTo>
                  <a:lnTo>
                    <a:pt x="131750" y="1991943"/>
                  </a:lnTo>
                  <a:lnTo>
                    <a:pt x="131716" y="1992121"/>
                  </a:lnTo>
                  <a:lnTo>
                    <a:pt x="131698" y="1992308"/>
                  </a:lnTo>
                  <a:lnTo>
                    <a:pt x="131682" y="1992682"/>
                  </a:lnTo>
                  <a:lnTo>
                    <a:pt x="131667" y="1992869"/>
                  </a:lnTo>
                  <a:lnTo>
                    <a:pt x="131614" y="1993183"/>
                  </a:lnTo>
                  <a:lnTo>
                    <a:pt x="131547" y="1993498"/>
                  </a:lnTo>
                  <a:lnTo>
                    <a:pt x="131395" y="1994122"/>
                  </a:lnTo>
                  <a:lnTo>
                    <a:pt x="131327" y="1994432"/>
                  </a:lnTo>
                  <a:lnTo>
                    <a:pt x="131271" y="1994724"/>
                  </a:lnTo>
                  <a:lnTo>
                    <a:pt x="131059" y="1995891"/>
                  </a:lnTo>
                  <a:lnTo>
                    <a:pt x="131010" y="1996142"/>
                  </a:lnTo>
                  <a:lnTo>
                    <a:pt x="130953" y="1996393"/>
                  </a:lnTo>
                  <a:lnTo>
                    <a:pt x="130904" y="1996643"/>
                  </a:lnTo>
                  <a:lnTo>
                    <a:pt x="130863" y="1996894"/>
                  </a:lnTo>
                  <a:lnTo>
                    <a:pt x="130836" y="1997145"/>
                  </a:lnTo>
                  <a:lnTo>
                    <a:pt x="130829" y="1997414"/>
                  </a:lnTo>
                  <a:lnTo>
                    <a:pt x="130829" y="1997546"/>
                  </a:lnTo>
                  <a:lnTo>
                    <a:pt x="130836" y="1997678"/>
                  </a:lnTo>
                  <a:lnTo>
                    <a:pt x="130848" y="1997811"/>
                  </a:lnTo>
                  <a:lnTo>
                    <a:pt x="130874" y="1997984"/>
                  </a:lnTo>
                  <a:lnTo>
                    <a:pt x="130912" y="1998152"/>
                  </a:lnTo>
                  <a:lnTo>
                    <a:pt x="130961" y="1998321"/>
                  </a:lnTo>
                  <a:lnTo>
                    <a:pt x="131074" y="1998654"/>
                  </a:lnTo>
                  <a:lnTo>
                    <a:pt x="131142" y="1998841"/>
                  </a:lnTo>
                  <a:lnTo>
                    <a:pt x="131222" y="1999023"/>
                  </a:lnTo>
                  <a:lnTo>
                    <a:pt x="131309" y="1999201"/>
                  </a:lnTo>
                  <a:lnTo>
                    <a:pt x="131399" y="1999374"/>
                  </a:lnTo>
                  <a:lnTo>
                    <a:pt x="131497" y="1999548"/>
                  </a:lnTo>
                  <a:lnTo>
                    <a:pt x="131648" y="1999641"/>
                  </a:lnTo>
                  <a:lnTo>
                    <a:pt x="131724" y="1999689"/>
                  </a:lnTo>
                  <a:lnTo>
                    <a:pt x="131977" y="1999803"/>
                  </a:lnTo>
                  <a:lnTo>
                    <a:pt x="132249" y="1999889"/>
                  </a:lnTo>
                  <a:lnTo>
                    <a:pt x="132521" y="1999944"/>
                  </a:lnTo>
                  <a:lnTo>
                    <a:pt x="132785" y="1999967"/>
                  </a:lnTo>
                  <a:lnTo>
                    <a:pt x="133031" y="1999944"/>
                  </a:lnTo>
                  <a:lnTo>
                    <a:pt x="133276" y="1999880"/>
                  </a:lnTo>
                  <a:lnTo>
                    <a:pt x="133522" y="1999794"/>
                  </a:lnTo>
                  <a:lnTo>
                    <a:pt x="134201" y="1999525"/>
                  </a:lnTo>
                  <a:lnTo>
                    <a:pt x="134775" y="1999256"/>
                  </a:lnTo>
                  <a:lnTo>
                    <a:pt x="134968" y="1999174"/>
                  </a:lnTo>
                  <a:lnTo>
                    <a:pt x="135198" y="1999083"/>
                  </a:lnTo>
                  <a:lnTo>
                    <a:pt x="135659" y="1998909"/>
                  </a:lnTo>
                  <a:lnTo>
                    <a:pt x="136343" y="1998668"/>
                  </a:lnTo>
                  <a:lnTo>
                    <a:pt x="136558" y="1998581"/>
                  </a:lnTo>
                  <a:lnTo>
                    <a:pt x="136777" y="1998499"/>
                  </a:lnTo>
                  <a:lnTo>
                    <a:pt x="136992" y="1998431"/>
                  </a:lnTo>
                  <a:lnTo>
                    <a:pt x="137215" y="1998385"/>
                  </a:lnTo>
                  <a:lnTo>
                    <a:pt x="137514" y="1998376"/>
                  </a:lnTo>
                  <a:lnTo>
                    <a:pt x="137820" y="1998412"/>
                  </a:lnTo>
                  <a:lnTo>
                    <a:pt x="138435" y="1998522"/>
                  </a:lnTo>
                  <a:lnTo>
                    <a:pt x="138745" y="1998540"/>
                  </a:lnTo>
                  <a:lnTo>
                    <a:pt x="139013" y="1998522"/>
                  </a:lnTo>
                  <a:lnTo>
                    <a:pt x="139817" y="1998394"/>
                  </a:lnTo>
                  <a:lnTo>
                    <a:pt x="140086" y="1998376"/>
                  </a:lnTo>
                  <a:lnTo>
                    <a:pt x="140252" y="1998371"/>
                  </a:lnTo>
                  <a:lnTo>
                    <a:pt x="140584" y="1998371"/>
                  </a:lnTo>
                  <a:lnTo>
                    <a:pt x="141268" y="1998408"/>
                  </a:lnTo>
                  <a:lnTo>
                    <a:pt x="141626" y="1998435"/>
                  </a:lnTo>
                  <a:lnTo>
                    <a:pt x="141981" y="1998476"/>
                  </a:lnTo>
                  <a:lnTo>
                    <a:pt x="142321" y="1998554"/>
                  </a:lnTo>
                  <a:lnTo>
                    <a:pt x="142631" y="1998677"/>
                  </a:lnTo>
                  <a:lnTo>
                    <a:pt x="142809" y="1998782"/>
                  </a:lnTo>
                  <a:lnTo>
                    <a:pt x="142982" y="1998905"/>
                  </a:lnTo>
                  <a:lnTo>
                    <a:pt x="143145" y="1999042"/>
                  </a:lnTo>
                  <a:lnTo>
                    <a:pt x="143300" y="1999183"/>
                  </a:lnTo>
                  <a:lnTo>
                    <a:pt x="143447" y="1999333"/>
                  </a:lnTo>
                  <a:lnTo>
                    <a:pt x="143617" y="1999534"/>
                  </a:lnTo>
                  <a:lnTo>
                    <a:pt x="143768" y="1999753"/>
                  </a:lnTo>
                  <a:lnTo>
                    <a:pt x="144047" y="2000209"/>
                  </a:lnTo>
                  <a:lnTo>
                    <a:pt x="144191" y="2000437"/>
                  </a:lnTo>
                  <a:lnTo>
                    <a:pt x="144686" y="2001166"/>
                  </a:lnTo>
                  <a:lnTo>
                    <a:pt x="144814" y="2001344"/>
                  </a:lnTo>
                  <a:lnTo>
                    <a:pt x="144973" y="2001526"/>
                  </a:lnTo>
                  <a:lnTo>
                    <a:pt x="145158" y="2001699"/>
                  </a:lnTo>
                  <a:lnTo>
                    <a:pt x="145335" y="2001877"/>
                  </a:lnTo>
                  <a:lnTo>
                    <a:pt x="145479" y="2002059"/>
                  </a:lnTo>
                  <a:lnTo>
                    <a:pt x="145562" y="2002256"/>
                  </a:lnTo>
                  <a:lnTo>
                    <a:pt x="145580" y="2002452"/>
                  </a:lnTo>
                  <a:lnTo>
                    <a:pt x="145554" y="2002657"/>
                  </a:lnTo>
                  <a:lnTo>
                    <a:pt x="145505" y="2002871"/>
                  </a:lnTo>
                  <a:lnTo>
                    <a:pt x="145433" y="2003081"/>
                  </a:lnTo>
                  <a:lnTo>
                    <a:pt x="145351" y="2003277"/>
                  </a:lnTo>
                  <a:lnTo>
                    <a:pt x="145229" y="2003500"/>
                  </a:lnTo>
                  <a:lnTo>
                    <a:pt x="145070" y="2003715"/>
                  </a:lnTo>
                  <a:lnTo>
                    <a:pt x="144890" y="2003915"/>
                  </a:lnTo>
                  <a:lnTo>
                    <a:pt x="144701" y="2004102"/>
                  </a:lnTo>
                  <a:lnTo>
                    <a:pt x="144505" y="2004285"/>
                  </a:lnTo>
                  <a:lnTo>
                    <a:pt x="144278" y="2004467"/>
                  </a:lnTo>
                  <a:lnTo>
                    <a:pt x="144036" y="2004635"/>
                  </a:lnTo>
                  <a:lnTo>
                    <a:pt x="143787" y="2004790"/>
                  </a:lnTo>
                  <a:lnTo>
                    <a:pt x="143277" y="2005091"/>
                  </a:lnTo>
                  <a:lnTo>
                    <a:pt x="142850" y="2005378"/>
                  </a:lnTo>
                  <a:lnTo>
                    <a:pt x="142631" y="2005520"/>
                  </a:lnTo>
                  <a:lnTo>
                    <a:pt x="142412" y="2005634"/>
                  </a:lnTo>
                  <a:lnTo>
                    <a:pt x="142181" y="2005711"/>
                  </a:lnTo>
                  <a:lnTo>
                    <a:pt x="141936" y="2005743"/>
                  </a:lnTo>
                  <a:lnTo>
                    <a:pt x="141684" y="2005739"/>
                  </a:lnTo>
                  <a:lnTo>
                    <a:pt x="141422" y="2005711"/>
                  </a:lnTo>
                  <a:lnTo>
                    <a:pt x="141161" y="2005670"/>
                  </a:lnTo>
                  <a:lnTo>
                    <a:pt x="140909" y="2005625"/>
                  </a:lnTo>
                  <a:lnTo>
                    <a:pt x="140690" y="2005575"/>
                  </a:lnTo>
                  <a:lnTo>
                    <a:pt x="140263" y="2005447"/>
                  </a:lnTo>
                  <a:lnTo>
                    <a:pt x="140048" y="2005387"/>
                  </a:lnTo>
                  <a:lnTo>
                    <a:pt x="139829" y="2005346"/>
                  </a:lnTo>
                  <a:lnTo>
                    <a:pt x="139602" y="2005337"/>
                  </a:lnTo>
                  <a:lnTo>
                    <a:pt x="139372" y="2005346"/>
                  </a:lnTo>
                  <a:lnTo>
                    <a:pt x="138911" y="2005383"/>
                  </a:lnTo>
                  <a:lnTo>
                    <a:pt x="138680" y="2005392"/>
                  </a:lnTo>
                  <a:lnTo>
                    <a:pt x="137989" y="2005383"/>
                  </a:lnTo>
                  <a:lnTo>
                    <a:pt x="137641" y="2005369"/>
                  </a:lnTo>
                  <a:lnTo>
                    <a:pt x="137299" y="2005342"/>
                  </a:lnTo>
                  <a:lnTo>
                    <a:pt x="136959" y="2005292"/>
                  </a:lnTo>
                  <a:lnTo>
                    <a:pt x="136728" y="2005246"/>
                  </a:lnTo>
                  <a:lnTo>
                    <a:pt x="136275" y="2005128"/>
                  </a:lnTo>
                  <a:lnTo>
                    <a:pt x="136048" y="2005064"/>
                  </a:lnTo>
                  <a:lnTo>
                    <a:pt x="135818" y="2005018"/>
                  </a:lnTo>
                  <a:lnTo>
                    <a:pt x="135512" y="2004964"/>
                  </a:lnTo>
                  <a:lnTo>
                    <a:pt x="135206" y="2004918"/>
                  </a:lnTo>
                  <a:lnTo>
                    <a:pt x="134900" y="2004881"/>
                  </a:lnTo>
                  <a:lnTo>
                    <a:pt x="134595" y="2004859"/>
                  </a:lnTo>
                  <a:lnTo>
                    <a:pt x="134289" y="2004859"/>
                  </a:lnTo>
                  <a:lnTo>
                    <a:pt x="134057" y="2004877"/>
                  </a:lnTo>
                  <a:lnTo>
                    <a:pt x="133828" y="2004909"/>
                  </a:lnTo>
                  <a:lnTo>
                    <a:pt x="133140" y="2005032"/>
                  </a:lnTo>
                  <a:lnTo>
                    <a:pt x="132717" y="2005119"/>
                  </a:lnTo>
                  <a:lnTo>
                    <a:pt x="132574" y="2005141"/>
                  </a:lnTo>
                  <a:lnTo>
                    <a:pt x="132434" y="2005146"/>
                  </a:lnTo>
                  <a:lnTo>
                    <a:pt x="132139" y="2005078"/>
                  </a:lnTo>
                  <a:lnTo>
                    <a:pt x="131848" y="2004918"/>
                  </a:lnTo>
                  <a:lnTo>
                    <a:pt x="131557" y="2004713"/>
                  </a:lnTo>
                  <a:lnTo>
                    <a:pt x="131270" y="2004490"/>
                  </a:lnTo>
                  <a:lnTo>
                    <a:pt x="130983" y="2004285"/>
                  </a:lnTo>
                  <a:lnTo>
                    <a:pt x="130569" y="2004033"/>
                  </a:lnTo>
                  <a:lnTo>
                    <a:pt x="130365" y="2003906"/>
                  </a:lnTo>
                  <a:lnTo>
                    <a:pt x="130164" y="2003774"/>
                  </a:lnTo>
                  <a:lnTo>
                    <a:pt x="129976" y="2003628"/>
                  </a:lnTo>
                  <a:lnTo>
                    <a:pt x="129772" y="2003436"/>
                  </a:lnTo>
                  <a:lnTo>
                    <a:pt x="129583" y="2003231"/>
                  </a:lnTo>
                  <a:lnTo>
                    <a:pt x="129039" y="2002584"/>
                  </a:lnTo>
                  <a:lnTo>
                    <a:pt x="128434" y="2001909"/>
                  </a:lnTo>
                  <a:lnTo>
                    <a:pt x="128094" y="2001499"/>
                  </a:lnTo>
                  <a:lnTo>
                    <a:pt x="128006" y="2001387"/>
                  </a:lnTo>
                  <a:lnTo>
                    <a:pt x="127902" y="2001257"/>
                  </a:lnTo>
                  <a:lnTo>
                    <a:pt x="127531" y="2000760"/>
                  </a:lnTo>
                  <a:lnTo>
                    <a:pt x="127355" y="2000505"/>
                  </a:lnTo>
                  <a:lnTo>
                    <a:pt x="127098" y="2000104"/>
                  </a:lnTo>
                  <a:lnTo>
                    <a:pt x="126856" y="1999694"/>
                  </a:lnTo>
                  <a:lnTo>
                    <a:pt x="126739" y="1999488"/>
                  </a:lnTo>
                  <a:lnTo>
                    <a:pt x="126588" y="1999324"/>
                  </a:lnTo>
                  <a:lnTo>
                    <a:pt x="126505" y="1999247"/>
                  </a:lnTo>
                  <a:lnTo>
                    <a:pt x="126335" y="1999101"/>
                  </a:lnTo>
                  <a:lnTo>
                    <a:pt x="126240" y="1999037"/>
                  </a:lnTo>
                  <a:lnTo>
                    <a:pt x="126036" y="1998923"/>
                  </a:lnTo>
                  <a:lnTo>
                    <a:pt x="125836" y="1998804"/>
                  </a:lnTo>
                  <a:lnTo>
                    <a:pt x="125700" y="1998704"/>
                  </a:lnTo>
                  <a:lnTo>
                    <a:pt x="125572" y="1998599"/>
                  </a:lnTo>
                  <a:lnTo>
                    <a:pt x="125447" y="1998490"/>
                  </a:lnTo>
                  <a:lnTo>
                    <a:pt x="125058" y="1998134"/>
                  </a:lnTo>
                  <a:lnTo>
                    <a:pt x="124914" y="1998007"/>
                  </a:lnTo>
                  <a:lnTo>
                    <a:pt x="124778" y="1997870"/>
                  </a:lnTo>
                  <a:lnTo>
                    <a:pt x="124650" y="1997729"/>
                  </a:lnTo>
                  <a:lnTo>
                    <a:pt x="124540" y="1997578"/>
                  </a:lnTo>
                  <a:lnTo>
                    <a:pt x="124446" y="1997400"/>
                  </a:lnTo>
                  <a:lnTo>
                    <a:pt x="124364" y="1997209"/>
                  </a:lnTo>
                  <a:lnTo>
                    <a:pt x="124300" y="1997013"/>
                  </a:lnTo>
                  <a:lnTo>
                    <a:pt x="124253" y="1996812"/>
                  </a:lnTo>
                  <a:lnTo>
                    <a:pt x="124223" y="1996612"/>
                  </a:lnTo>
                  <a:lnTo>
                    <a:pt x="124219" y="1996489"/>
                  </a:lnTo>
                  <a:lnTo>
                    <a:pt x="124223" y="1996361"/>
                  </a:lnTo>
                  <a:lnTo>
                    <a:pt x="124247" y="1996110"/>
                  </a:lnTo>
                  <a:lnTo>
                    <a:pt x="124262" y="1995987"/>
                  </a:lnTo>
                  <a:lnTo>
                    <a:pt x="124268" y="1995818"/>
                  </a:lnTo>
                  <a:lnTo>
                    <a:pt x="124268" y="1995650"/>
                  </a:lnTo>
                  <a:lnTo>
                    <a:pt x="124276" y="1995481"/>
                  </a:lnTo>
                  <a:lnTo>
                    <a:pt x="124300" y="1995321"/>
                  </a:lnTo>
                  <a:lnTo>
                    <a:pt x="124349" y="1995171"/>
                  </a:lnTo>
                  <a:lnTo>
                    <a:pt x="124408" y="1995071"/>
                  </a:lnTo>
                  <a:lnTo>
                    <a:pt x="124487" y="1994975"/>
                  </a:lnTo>
                  <a:lnTo>
                    <a:pt x="124571" y="1994889"/>
                  </a:lnTo>
                  <a:lnTo>
                    <a:pt x="124650" y="1994797"/>
                  </a:lnTo>
                  <a:lnTo>
                    <a:pt x="124714" y="1994697"/>
                  </a:lnTo>
                  <a:lnTo>
                    <a:pt x="124775" y="1994533"/>
                  </a:lnTo>
                  <a:lnTo>
                    <a:pt x="124809" y="1994360"/>
                  </a:lnTo>
                  <a:lnTo>
                    <a:pt x="124824" y="1994177"/>
                  </a:lnTo>
                  <a:lnTo>
                    <a:pt x="124835" y="1993990"/>
                  </a:lnTo>
                  <a:lnTo>
                    <a:pt x="124869" y="1993603"/>
                  </a:lnTo>
                  <a:lnTo>
                    <a:pt x="124880" y="1993188"/>
                  </a:lnTo>
                  <a:lnTo>
                    <a:pt x="124892" y="1992983"/>
                  </a:lnTo>
                  <a:lnTo>
                    <a:pt x="124918" y="1992777"/>
                  </a:lnTo>
                  <a:lnTo>
                    <a:pt x="124960" y="1992609"/>
                  </a:lnTo>
                  <a:lnTo>
                    <a:pt x="125009" y="1992440"/>
                  </a:lnTo>
                  <a:lnTo>
                    <a:pt x="125065" y="1992276"/>
                  </a:lnTo>
                  <a:lnTo>
                    <a:pt x="125118" y="1992107"/>
                  </a:lnTo>
                  <a:lnTo>
                    <a:pt x="125149" y="1991939"/>
                  </a:lnTo>
                  <a:lnTo>
                    <a:pt x="125171" y="1991706"/>
                  </a:lnTo>
                  <a:lnTo>
                    <a:pt x="125171" y="1991464"/>
                  </a:lnTo>
                  <a:lnTo>
                    <a:pt x="125156" y="1991227"/>
                  </a:lnTo>
                  <a:lnTo>
                    <a:pt x="125126" y="1990991"/>
                  </a:lnTo>
                  <a:lnTo>
                    <a:pt x="125073" y="1990762"/>
                  </a:lnTo>
                  <a:lnTo>
                    <a:pt x="124846" y="1989523"/>
                  </a:lnTo>
                  <a:lnTo>
                    <a:pt x="124234" y="1987489"/>
                  </a:lnTo>
                  <a:lnTo>
                    <a:pt x="124106" y="1987289"/>
                  </a:lnTo>
                  <a:lnTo>
                    <a:pt x="124045" y="1987029"/>
                  </a:lnTo>
                  <a:lnTo>
                    <a:pt x="123227" y="1985770"/>
                  </a:lnTo>
                  <a:lnTo>
                    <a:pt x="121886" y="1984508"/>
                  </a:lnTo>
                  <a:lnTo>
                    <a:pt x="121617" y="1984330"/>
                  </a:lnTo>
                  <a:lnTo>
                    <a:pt x="121236" y="1984052"/>
                  </a:lnTo>
                  <a:lnTo>
                    <a:pt x="120839" y="1983796"/>
                  </a:lnTo>
                  <a:lnTo>
                    <a:pt x="120432" y="1983559"/>
                  </a:lnTo>
                  <a:lnTo>
                    <a:pt x="120009" y="1983345"/>
                  </a:lnTo>
                  <a:lnTo>
                    <a:pt x="119582" y="1983154"/>
                  </a:lnTo>
                  <a:lnTo>
                    <a:pt x="119325" y="1983049"/>
                  </a:lnTo>
                  <a:lnTo>
                    <a:pt x="119061" y="1982949"/>
                  </a:lnTo>
                  <a:lnTo>
                    <a:pt x="118796" y="1982857"/>
                  </a:lnTo>
                  <a:lnTo>
                    <a:pt x="118528" y="1982780"/>
                  </a:lnTo>
                  <a:lnTo>
                    <a:pt x="118260" y="1982721"/>
                  </a:lnTo>
                  <a:lnTo>
                    <a:pt x="117943" y="1982686"/>
                  </a:lnTo>
                  <a:lnTo>
                    <a:pt x="117886" y="1982680"/>
                  </a:lnTo>
                  <a:lnTo>
                    <a:pt x="117504" y="1982675"/>
                  </a:lnTo>
                  <a:lnTo>
                    <a:pt x="117119" y="1982693"/>
                  </a:lnTo>
                  <a:lnTo>
                    <a:pt x="116349" y="1982744"/>
                  </a:lnTo>
                  <a:lnTo>
                    <a:pt x="115722" y="1982753"/>
                  </a:lnTo>
                  <a:lnTo>
                    <a:pt x="115405" y="1982762"/>
                  </a:lnTo>
                  <a:lnTo>
                    <a:pt x="115095" y="1982785"/>
                  </a:lnTo>
                  <a:lnTo>
                    <a:pt x="114789" y="1982830"/>
                  </a:lnTo>
                  <a:lnTo>
                    <a:pt x="114510" y="1982885"/>
                  </a:lnTo>
                  <a:lnTo>
                    <a:pt x="114230" y="1982953"/>
                  </a:lnTo>
                  <a:lnTo>
                    <a:pt x="113958" y="1983040"/>
                  </a:lnTo>
                  <a:lnTo>
                    <a:pt x="113695" y="1983140"/>
                  </a:lnTo>
                  <a:lnTo>
                    <a:pt x="113449" y="1983268"/>
                  </a:lnTo>
                  <a:lnTo>
                    <a:pt x="113230" y="1983432"/>
                  </a:lnTo>
                  <a:lnTo>
                    <a:pt x="113030" y="1983623"/>
                  </a:lnTo>
                  <a:lnTo>
                    <a:pt x="112648" y="1984043"/>
                  </a:lnTo>
                  <a:lnTo>
                    <a:pt x="112448" y="1984239"/>
                  </a:lnTo>
                  <a:lnTo>
                    <a:pt x="112002" y="1984635"/>
                  </a:lnTo>
                  <a:lnTo>
                    <a:pt x="111847" y="1984759"/>
                  </a:lnTo>
                  <a:lnTo>
                    <a:pt x="111685" y="1984863"/>
                  </a:lnTo>
                  <a:lnTo>
                    <a:pt x="111507" y="1984950"/>
                  </a:lnTo>
                  <a:lnTo>
                    <a:pt x="111326" y="1985018"/>
                  </a:lnTo>
                  <a:lnTo>
                    <a:pt x="111137" y="1985082"/>
                  </a:lnTo>
                  <a:lnTo>
                    <a:pt x="110752" y="1985191"/>
                  </a:lnTo>
                  <a:lnTo>
                    <a:pt x="110434" y="1985278"/>
                  </a:lnTo>
                  <a:lnTo>
                    <a:pt x="110109" y="1985342"/>
                  </a:lnTo>
                  <a:lnTo>
                    <a:pt x="109782" y="1985401"/>
                  </a:lnTo>
                  <a:lnTo>
                    <a:pt x="109128" y="1985511"/>
                  </a:lnTo>
                  <a:lnTo>
                    <a:pt x="108826" y="1985538"/>
                  </a:lnTo>
                  <a:lnTo>
                    <a:pt x="108490" y="1985552"/>
                  </a:lnTo>
                  <a:lnTo>
                    <a:pt x="108172" y="1985575"/>
                  </a:lnTo>
                  <a:lnTo>
                    <a:pt x="107923" y="1985620"/>
                  </a:lnTo>
                  <a:lnTo>
                    <a:pt x="107795" y="1985716"/>
                  </a:lnTo>
                  <a:lnTo>
                    <a:pt x="107761" y="1985843"/>
                  </a:lnTo>
                  <a:lnTo>
                    <a:pt x="107753" y="1985985"/>
                  </a:lnTo>
                  <a:lnTo>
                    <a:pt x="107768" y="1986131"/>
                  </a:lnTo>
                  <a:lnTo>
                    <a:pt x="107798" y="1986277"/>
                  </a:lnTo>
                  <a:lnTo>
                    <a:pt x="107840" y="1986413"/>
                  </a:lnTo>
                  <a:lnTo>
                    <a:pt x="107919" y="1986582"/>
                  </a:lnTo>
                  <a:lnTo>
                    <a:pt x="108033" y="1986742"/>
                  </a:lnTo>
                  <a:lnTo>
                    <a:pt x="108172" y="1986892"/>
                  </a:lnTo>
                  <a:lnTo>
                    <a:pt x="108460" y="1987179"/>
                  </a:lnTo>
                  <a:lnTo>
                    <a:pt x="108777" y="1987530"/>
                  </a:lnTo>
                  <a:lnTo>
                    <a:pt x="108943" y="1987699"/>
                  </a:lnTo>
                  <a:lnTo>
                    <a:pt x="109121" y="1987845"/>
                  </a:lnTo>
                  <a:lnTo>
                    <a:pt x="109313" y="1987954"/>
                  </a:lnTo>
                  <a:lnTo>
                    <a:pt x="109476" y="1988013"/>
                  </a:lnTo>
                  <a:lnTo>
                    <a:pt x="109650" y="1988054"/>
                  </a:lnTo>
                  <a:lnTo>
                    <a:pt x="109827" y="1988082"/>
                  </a:lnTo>
                  <a:lnTo>
                    <a:pt x="110005" y="1988091"/>
                  </a:lnTo>
                  <a:lnTo>
                    <a:pt x="110177" y="1988087"/>
                  </a:lnTo>
                  <a:lnTo>
                    <a:pt x="110385" y="1988182"/>
                  </a:lnTo>
                  <a:lnTo>
                    <a:pt x="110601" y="1988264"/>
                  </a:lnTo>
                  <a:lnTo>
                    <a:pt x="110820" y="1988333"/>
                  </a:lnTo>
                  <a:lnTo>
                    <a:pt x="111269" y="1988456"/>
                  </a:lnTo>
                  <a:lnTo>
                    <a:pt x="111515" y="1988488"/>
                  </a:lnTo>
                  <a:lnTo>
                    <a:pt x="111779" y="1988497"/>
                  </a:lnTo>
                  <a:lnTo>
                    <a:pt x="112040" y="1988510"/>
                  </a:lnTo>
                  <a:lnTo>
                    <a:pt x="112263" y="1988551"/>
                  </a:lnTo>
                  <a:lnTo>
                    <a:pt x="112425" y="1988652"/>
                  </a:lnTo>
                  <a:lnTo>
                    <a:pt x="112497" y="1988807"/>
                  </a:lnTo>
                  <a:lnTo>
                    <a:pt x="112516" y="1989007"/>
                  </a:lnTo>
                  <a:lnTo>
                    <a:pt x="112516" y="1989226"/>
                  </a:lnTo>
                  <a:lnTo>
                    <a:pt x="112527" y="1989445"/>
                  </a:lnTo>
                  <a:lnTo>
                    <a:pt x="112580" y="1989641"/>
                  </a:lnTo>
                  <a:lnTo>
                    <a:pt x="112667" y="1989805"/>
                  </a:lnTo>
                  <a:lnTo>
                    <a:pt x="112780" y="1989965"/>
                  </a:lnTo>
                  <a:lnTo>
                    <a:pt x="112909" y="1990115"/>
                  </a:lnTo>
                  <a:lnTo>
                    <a:pt x="113052" y="1990243"/>
                  </a:lnTo>
                  <a:lnTo>
                    <a:pt x="113200" y="1990348"/>
                  </a:lnTo>
                  <a:lnTo>
                    <a:pt x="113347" y="1990421"/>
                  </a:lnTo>
                  <a:lnTo>
                    <a:pt x="113506" y="1990475"/>
                  </a:lnTo>
                  <a:lnTo>
                    <a:pt x="113675" y="1990516"/>
                  </a:lnTo>
                  <a:lnTo>
                    <a:pt x="113841" y="1990534"/>
                  </a:lnTo>
                  <a:lnTo>
                    <a:pt x="114007" y="1990539"/>
                  </a:lnTo>
                  <a:lnTo>
                    <a:pt x="114238" y="1990466"/>
                  </a:lnTo>
                  <a:lnTo>
                    <a:pt x="114468" y="1990311"/>
                  </a:lnTo>
                  <a:lnTo>
                    <a:pt x="114698" y="1990138"/>
                  </a:lnTo>
                  <a:lnTo>
                    <a:pt x="114918" y="1990006"/>
                  </a:lnTo>
                  <a:lnTo>
                    <a:pt x="115118" y="1989978"/>
                  </a:lnTo>
                  <a:lnTo>
                    <a:pt x="115224" y="1990024"/>
                  </a:lnTo>
                  <a:lnTo>
                    <a:pt x="115326" y="1990092"/>
                  </a:lnTo>
                  <a:lnTo>
                    <a:pt x="115424" y="1990170"/>
                  </a:lnTo>
                  <a:lnTo>
                    <a:pt x="115526" y="1990238"/>
                  </a:lnTo>
                  <a:lnTo>
                    <a:pt x="115632" y="1990279"/>
                  </a:lnTo>
                  <a:lnTo>
                    <a:pt x="115798" y="1990229"/>
                  </a:lnTo>
                  <a:lnTo>
                    <a:pt x="115975" y="1990070"/>
                  </a:lnTo>
                  <a:lnTo>
                    <a:pt x="116164" y="1989855"/>
                  </a:lnTo>
                  <a:lnTo>
                    <a:pt x="116364" y="1989641"/>
                  </a:lnTo>
                  <a:lnTo>
                    <a:pt x="116572" y="1989481"/>
                  </a:lnTo>
                  <a:lnTo>
                    <a:pt x="116803" y="1989367"/>
                  </a:lnTo>
                  <a:lnTo>
                    <a:pt x="117056" y="1989249"/>
                  </a:lnTo>
                  <a:lnTo>
                    <a:pt x="117312" y="1989158"/>
                  </a:lnTo>
                  <a:lnTo>
                    <a:pt x="117546" y="1989121"/>
                  </a:lnTo>
                  <a:lnTo>
                    <a:pt x="117735" y="1989158"/>
                  </a:lnTo>
                  <a:lnTo>
                    <a:pt x="117871" y="1989303"/>
                  </a:lnTo>
                  <a:lnTo>
                    <a:pt x="117969" y="1989550"/>
                  </a:lnTo>
                  <a:lnTo>
                    <a:pt x="118037" y="1989851"/>
                  </a:lnTo>
                  <a:lnTo>
                    <a:pt x="118063" y="1990161"/>
                  </a:lnTo>
                  <a:lnTo>
                    <a:pt x="118056" y="1990439"/>
                  </a:lnTo>
                  <a:lnTo>
                    <a:pt x="118022" y="1990662"/>
                  </a:lnTo>
                  <a:lnTo>
                    <a:pt x="117965" y="1990895"/>
                  </a:lnTo>
                  <a:lnTo>
                    <a:pt x="117878" y="1991118"/>
                  </a:lnTo>
                  <a:lnTo>
                    <a:pt x="117769" y="1991319"/>
                  </a:lnTo>
                  <a:lnTo>
                    <a:pt x="117633" y="1991478"/>
                  </a:lnTo>
                  <a:lnTo>
                    <a:pt x="117440" y="1991592"/>
                  </a:lnTo>
                  <a:lnTo>
                    <a:pt x="117202" y="1991652"/>
                  </a:lnTo>
                  <a:lnTo>
                    <a:pt x="116941" y="1991688"/>
                  </a:lnTo>
                  <a:lnTo>
                    <a:pt x="116669" y="1991711"/>
                  </a:lnTo>
                  <a:lnTo>
                    <a:pt x="116414" y="1991743"/>
                  </a:lnTo>
                  <a:lnTo>
                    <a:pt x="115764" y="1991866"/>
                  </a:lnTo>
                  <a:lnTo>
                    <a:pt x="115114" y="1991966"/>
                  </a:lnTo>
                  <a:lnTo>
                    <a:pt x="114789" y="1992002"/>
                  </a:lnTo>
                  <a:lnTo>
                    <a:pt x="114487" y="1992021"/>
                  </a:lnTo>
                  <a:lnTo>
                    <a:pt x="113875" y="1992021"/>
                  </a:lnTo>
                  <a:lnTo>
                    <a:pt x="113574" y="1992039"/>
                  </a:lnTo>
                  <a:lnTo>
                    <a:pt x="113283" y="1992093"/>
                  </a:lnTo>
                  <a:lnTo>
                    <a:pt x="113037" y="1992198"/>
                  </a:lnTo>
                  <a:lnTo>
                    <a:pt x="112557" y="1992513"/>
                  </a:lnTo>
                  <a:lnTo>
                    <a:pt x="112331" y="1992627"/>
                  </a:lnTo>
                  <a:lnTo>
                    <a:pt x="112115" y="1992650"/>
                  </a:lnTo>
                  <a:lnTo>
                    <a:pt x="111942" y="1992586"/>
                  </a:lnTo>
                  <a:lnTo>
                    <a:pt x="111779" y="1992463"/>
                  </a:lnTo>
                  <a:lnTo>
                    <a:pt x="111621" y="1992313"/>
                  </a:lnTo>
                  <a:lnTo>
                    <a:pt x="111466" y="1992153"/>
                  </a:lnTo>
                  <a:lnTo>
                    <a:pt x="111318" y="1991998"/>
                  </a:lnTo>
                  <a:lnTo>
                    <a:pt x="111148" y="1991811"/>
                  </a:lnTo>
                  <a:lnTo>
                    <a:pt x="110982" y="1991615"/>
                  </a:lnTo>
                  <a:lnTo>
                    <a:pt x="110676" y="1991205"/>
                  </a:lnTo>
                  <a:lnTo>
                    <a:pt x="110412" y="1990831"/>
                  </a:lnTo>
                  <a:lnTo>
                    <a:pt x="110185" y="1990503"/>
                  </a:lnTo>
                  <a:lnTo>
                    <a:pt x="110073" y="1990334"/>
                  </a:lnTo>
                  <a:lnTo>
                    <a:pt x="109966" y="1990165"/>
                  </a:lnTo>
                  <a:lnTo>
                    <a:pt x="109597" y="1990175"/>
                  </a:lnTo>
                  <a:lnTo>
                    <a:pt x="109225" y="1990165"/>
                  </a:lnTo>
                  <a:lnTo>
                    <a:pt x="109041" y="1990156"/>
                  </a:lnTo>
                  <a:lnTo>
                    <a:pt x="108913" y="1990143"/>
                  </a:lnTo>
                  <a:lnTo>
                    <a:pt x="108535" y="1990092"/>
                  </a:lnTo>
                  <a:lnTo>
                    <a:pt x="108407" y="1990083"/>
                  </a:lnTo>
                  <a:lnTo>
                    <a:pt x="108222" y="1990083"/>
                  </a:lnTo>
                  <a:lnTo>
                    <a:pt x="107666" y="1990124"/>
                  </a:lnTo>
                  <a:lnTo>
                    <a:pt x="107190" y="1990124"/>
                  </a:lnTo>
                  <a:lnTo>
                    <a:pt x="107047" y="1990120"/>
                  </a:lnTo>
                  <a:lnTo>
                    <a:pt x="106912" y="1990097"/>
                  </a:lnTo>
                  <a:lnTo>
                    <a:pt x="106786" y="1990051"/>
                  </a:lnTo>
                  <a:lnTo>
                    <a:pt x="106699" y="1989987"/>
                  </a:lnTo>
                  <a:lnTo>
                    <a:pt x="106625" y="1989901"/>
                  </a:lnTo>
                  <a:lnTo>
                    <a:pt x="106553" y="1989805"/>
                  </a:lnTo>
                  <a:lnTo>
                    <a:pt x="106476" y="1989714"/>
                  </a:lnTo>
                  <a:lnTo>
                    <a:pt x="106389" y="1989641"/>
                  </a:lnTo>
                  <a:lnTo>
                    <a:pt x="106232" y="1989564"/>
                  </a:lnTo>
                  <a:lnTo>
                    <a:pt x="106049" y="1989523"/>
                  </a:lnTo>
                  <a:lnTo>
                    <a:pt x="105854" y="1989495"/>
                  </a:lnTo>
                  <a:lnTo>
                    <a:pt x="105657" y="1989477"/>
                  </a:lnTo>
                  <a:lnTo>
                    <a:pt x="105469" y="1989450"/>
                  </a:lnTo>
                  <a:lnTo>
                    <a:pt x="104917" y="1989326"/>
                  </a:lnTo>
                  <a:lnTo>
                    <a:pt x="104547" y="1989258"/>
                  </a:lnTo>
                  <a:lnTo>
                    <a:pt x="104328" y="1989221"/>
                  </a:lnTo>
                  <a:lnTo>
                    <a:pt x="103889" y="1989167"/>
                  </a:lnTo>
                  <a:lnTo>
                    <a:pt x="103451" y="1989130"/>
                  </a:lnTo>
                  <a:lnTo>
                    <a:pt x="101484" y="1989094"/>
                  </a:lnTo>
                  <a:lnTo>
                    <a:pt x="99402" y="1989190"/>
                  </a:lnTo>
                  <a:lnTo>
                    <a:pt x="97364" y="1989436"/>
                  </a:lnTo>
                  <a:lnTo>
                    <a:pt x="97061" y="1989472"/>
                  </a:lnTo>
                  <a:lnTo>
                    <a:pt x="95886" y="1989778"/>
                  </a:lnTo>
                  <a:lnTo>
                    <a:pt x="92816" y="1990699"/>
                  </a:lnTo>
                  <a:lnTo>
                    <a:pt x="92103" y="1990817"/>
                  </a:lnTo>
                  <a:lnTo>
                    <a:pt x="87801" y="1991784"/>
                  </a:lnTo>
                  <a:lnTo>
                    <a:pt x="86434" y="1991952"/>
                  </a:lnTo>
                  <a:lnTo>
                    <a:pt x="84873" y="1992057"/>
                  </a:lnTo>
                  <a:lnTo>
                    <a:pt x="84549" y="1992048"/>
                  </a:lnTo>
                  <a:lnTo>
                    <a:pt x="84228" y="1991980"/>
                  </a:lnTo>
                  <a:lnTo>
                    <a:pt x="80215" y="1992533"/>
                  </a:lnTo>
                  <a:lnTo>
                    <a:pt x="75897" y="1993129"/>
                  </a:lnTo>
                  <a:lnTo>
                    <a:pt x="75375" y="1993188"/>
                  </a:lnTo>
                  <a:lnTo>
                    <a:pt x="73295" y="1993279"/>
                  </a:lnTo>
                  <a:lnTo>
                    <a:pt x="71772" y="1993685"/>
                  </a:lnTo>
                  <a:lnTo>
                    <a:pt x="70927" y="1993926"/>
                  </a:lnTo>
                  <a:lnTo>
                    <a:pt x="70077" y="1994154"/>
                  </a:lnTo>
                  <a:lnTo>
                    <a:pt x="69095" y="1994396"/>
                  </a:lnTo>
                  <a:lnTo>
                    <a:pt x="68539" y="1994524"/>
                  </a:lnTo>
                  <a:lnTo>
                    <a:pt x="68260" y="1994583"/>
                  </a:lnTo>
                  <a:lnTo>
                    <a:pt x="67943" y="1994619"/>
                  </a:lnTo>
                  <a:lnTo>
                    <a:pt x="67610" y="1994637"/>
                  </a:lnTo>
                  <a:lnTo>
                    <a:pt x="67290" y="1994660"/>
                  </a:lnTo>
                  <a:lnTo>
                    <a:pt x="66988" y="1994715"/>
                  </a:lnTo>
                  <a:lnTo>
                    <a:pt x="66727" y="1994834"/>
                  </a:lnTo>
                  <a:lnTo>
                    <a:pt x="66602" y="1994934"/>
                  </a:lnTo>
                  <a:lnTo>
                    <a:pt x="66489" y="1995057"/>
                  </a:lnTo>
                  <a:lnTo>
                    <a:pt x="66274" y="1995321"/>
                  </a:lnTo>
                  <a:lnTo>
                    <a:pt x="66160" y="1995449"/>
                  </a:lnTo>
                  <a:lnTo>
                    <a:pt x="66013" y="1995604"/>
                  </a:lnTo>
                  <a:lnTo>
                    <a:pt x="65707" y="1995914"/>
                  </a:lnTo>
                  <a:lnTo>
                    <a:pt x="65548" y="1996060"/>
                  </a:lnTo>
                  <a:lnTo>
                    <a:pt x="65382" y="1996201"/>
                  </a:lnTo>
                  <a:lnTo>
                    <a:pt x="65159" y="1996366"/>
                  </a:lnTo>
                  <a:lnTo>
                    <a:pt x="64925" y="1996520"/>
                  </a:lnTo>
                  <a:lnTo>
                    <a:pt x="63899" y="1997113"/>
                  </a:lnTo>
                  <a:lnTo>
                    <a:pt x="63302" y="1997437"/>
                  </a:lnTo>
                  <a:lnTo>
                    <a:pt x="63003" y="1997592"/>
                  </a:lnTo>
                  <a:lnTo>
                    <a:pt x="62701" y="1997742"/>
                  </a:lnTo>
                  <a:lnTo>
                    <a:pt x="61126" y="1998280"/>
                  </a:lnTo>
                  <a:lnTo>
                    <a:pt x="60209" y="1998718"/>
                  </a:lnTo>
                  <a:lnTo>
                    <a:pt x="57919" y="1999657"/>
                  </a:lnTo>
                  <a:lnTo>
                    <a:pt x="57530" y="1999716"/>
                  </a:lnTo>
                  <a:lnTo>
                    <a:pt x="57137" y="1999903"/>
                  </a:lnTo>
                  <a:lnTo>
                    <a:pt x="56031" y="2000081"/>
                  </a:lnTo>
                  <a:lnTo>
                    <a:pt x="55382" y="2000067"/>
                  </a:lnTo>
                  <a:lnTo>
                    <a:pt x="54475" y="1999921"/>
                  </a:lnTo>
                  <a:lnTo>
                    <a:pt x="53893" y="1999776"/>
                  </a:lnTo>
                  <a:lnTo>
                    <a:pt x="52931" y="1999557"/>
                  </a:lnTo>
                  <a:lnTo>
                    <a:pt x="52644" y="1999607"/>
                  </a:lnTo>
                  <a:lnTo>
                    <a:pt x="52066" y="1999689"/>
                  </a:lnTo>
                  <a:lnTo>
                    <a:pt x="51775" y="1999721"/>
                  </a:lnTo>
                  <a:lnTo>
                    <a:pt x="51246" y="1999771"/>
                  </a:lnTo>
                  <a:lnTo>
                    <a:pt x="51004" y="1999789"/>
                  </a:lnTo>
                  <a:lnTo>
                    <a:pt x="50521" y="1999807"/>
                  </a:lnTo>
                  <a:lnTo>
                    <a:pt x="50279" y="1999803"/>
                  </a:lnTo>
                  <a:lnTo>
                    <a:pt x="49965" y="1999785"/>
                  </a:lnTo>
                  <a:lnTo>
                    <a:pt x="49649" y="1999748"/>
                  </a:lnTo>
                  <a:lnTo>
                    <a:pt x="49332" y="1999703"/>
                  </a:lnTo>
                  <a:lnTo>
                    <a:pt x="49018" y="1999648"/>
                  </a:lnTo>
                  <a:lnTo>
                    <a:pt x="48705" y="1999584"/>
                  </a:lnTo>
                  <a:lnTo>
                    <a:pt x="48372" y="1999506"/>
                  </a:lnTo>
                  <a:lnTo>
                    <a:pt x="48040" y="1999415"/>
                  </a:lnTo>
                  <a:lnTo>
                    <a:pt x="47711" y="1999315"/>
                  </a:lnTo>
                  <a:lnTo>
                    <a:pt x="47386" y="1999210"/>
                  </a:lnTo>
                  <a:lnTo>
                    <a:pt x="47057" y="1999101"/>
                  </a:lnTo>
                  <a:lnTo>
                    <a:pt x="46721" y="1998969"/>
                  </a:lnTo>
                  <a:lnTo>
                    <a:pt x="46385" y="1998827"/>
                  </a:lnTo>
                  <a:lnTo>
                    <a:pt x="46054" y="1998681"/>
                  </a:lnTo>
                  <a:lnTo>
                    <a:pt x="45721" y="1998545"/>
                  </a:lnTo>
                  <a:lnTo>
                    <a:pt x="45381" y="1998426"/>
                  </a:lnTo>
                  <a:lnTo>
                    <a:pt x="45018" y="1998312"/>
                  </a:lnTo>
                  <a:lnTo>
                    <a:pt x="44652" y="1998207"/>
                  </a:lnTo>
                  <a:lnTo>
                    <a:pt x="44282" y="1998120"/>
                  </a:lnTo>
                  <a:lnTo>
                    <a:pt x="43915" y="1998052"/>
                  </a:lnTo>
                  <a:lnTo>
                    <a:pt x="43541" y="1998011"/>
                  </a:lnTo>
                  <a:lnTo>
                    <a:pt x="43160" y="1998011"/>
                  </a:lnTo>
                  <a:lnTo>
                    <a:pt x="42774" y="1998048"/>
                  </a:lnTo>
                  <a:lnTo>
                    <a:pt x="42390" y="1998107"/>
                  </a:lnTo>
                  <a:lnTo>
                    <a:pt x="42005" y="1998175"/>
                  </a:lnTo>
                  <a:lnTo>
                    <a:pt x="41619" y="1998239"/>
                  </a:lnTo>
                  <a:lnTo>
                    <a:pt x="40890" y="1998371"/>
                  </a:lnTo>
                  <a:lnTo>
                    <a:pt x="40165" y="1998531"/>
                  </a:lnTo>
                  <a:lnTo>
                    <a:pt x="39806" y="1998617"/>
                  </a:lnTo>
                  <a:lnTo>
                    <a:pt x="39568" y="1998663"/>
                  </a:lnTo>
                  <a:lnTo>
                    <a:pt x="38647" y="1999233"/>
                  </a:lnTo>
                  <a:lnTo>
                    <a:pt x="37982" y="2000072"/>
                  </a:lnTo>
                  <a:lnTo>
                    <a:pt x="37159" y="2001686"/>
                  </a:lnTo>
                  <a:lnTo>
                    <a:pt x="37102" y="2001950"/>
                  </a:lnTo>
                  <a:lnTo>
                    <a:pt x="36490" y="2003569"/>
                  </a:lnTo>
                  <a:lnTo>
                    <a:pt x="35689" y="2004599"/>
                  </a:lnTo>
                  <a:lnTo>
                    <a:pt x="35290" y="2005310"/>
                  </a:lnTo>
                  <a:lnTo>
                    <a:pt x="34912" y="2006182"/>
                  </a:lnTo>
                  <a:lnTo>
                    <a:pt x="33998" y="2008292"/>
                  </a:lnTo>
                  <a:lnTo>
                    <a:pt x="33726" y="2009008"/>
                  </a:lnTo>
                  <a:lnTo>
                    <a:pt x="33186" y="2010043"/>
                  </a:lnTo>
                  <a:lnTo>
                    <a:pt x="32721" y="2010685"/>
                  </a:lnTo>
                  <a:lnTo>
                    <a:pt x="32479" y="2011315"/>
                  </a:lnTo>
                  <a:lnTo>
                    <a:pt x="32222" y="2011944"/>
                  </a:lnTo>
                  <a:lnTo>
                    <a:pt x="31955" y="2012563"/>
                  </a:lnTo>
                  <a:lnTo>
                    <a:pt x="31672" y="2013174"/>
                  </a:lnTo>
                  <a:lnTo>
                    <a:pt x="31377" y="2013785"/>
                  </a:lnTo>
                  <a:lnTo>
                    <a:pt x="31184" y="2014159"/>
                  </a:lnTo>
                  <a:lnTo>
                    <a:pt x="30984" y="2014529"/>
                  </a:lnTo>
                  <a:lnTo>
                    <a:pt x="30576" y="2015263"/>
                  </a:lnTo>
                  <a:lnTo>
                    <a:pt x="30376" y="2015636"/>
                  </a:lnTo>
                  <a:lnTo>
                    <a:pt x="29960" y="2016366"/>
                  </a:lnTo>
                  <a:lnTo>
                    <a:pt x="29836" y="2016612"/>
                  </a:lnTo>
                  <a:lnTo>
                    <a:pt x="29730" y="2016872"/>
                  </a:lnTo>
                  <a:lnTo>
                    <a:pt x="29628" y="2017241"/>
                  </a:lnTo>
                  <a:lnTo>
                    <a:pt x="29564" y="2017624"/>
                  </a:lnTo>
                  <a:lnTo>
                    <a:pt x="29526" y="2018016"/>
                  </a:lnTo>
                  <a:lnTo>
                    <a:pt x="29503" y="2018413"/>
                  </a:lnTo>
                  <a:lnTo>
                    <a:pt x="29477" y="2019124"/>
                  </a:lnTo>
                  <a:lnTo>
                    <a:pt x="29469" y="2019443"/>
                  </a:lnTo>
                  <a:lnTo>
                    <a:pt x="29469" y="2019767"/>
                  </a:lnTo>
                  <a:lnTo>
                    <a:pt x="29488" y="2020086"/>
                  </a:lnTo>
                  <a:lnTo>
                    <a:pt x="29526" y="2020401"/>
                  </a:lnTo>
                  <a:lnTo>
                    <a:pt x="29583" y="2020716"/>
                  </a:lnTo>
                  <a:lnTo>
                    <a:pt x="29651" y="2021030"/>
                  </a:lnTo>
                  <a:lnTo>
                    <a:pt x="29738" y="2021344"/>
                  </a:lnTo>
                  <a:lnTo>
                    <a:pt x="29847" y="2021646"/>
                  </a:lnTo>
                  <a:lnTo>
                    <a:pt x="29979" y="2021933"/>
                  </a:lnTo>
                  <a:lnTo>
                    <a:pt x="30142" y="2022206"/>
                  </a:lnTo>
                  <a:lnTo>
                    <a:pt x="30331" y="2022475"/>
                  </a:lnTo>
                  <a:lnTo>
                    <a:pt x="30542" y="2022726"/>
                  </a:lnTo>
                  <a:lnTo>
                    <a:pt x="30769" y="2022959"/>
                  </a:lnTo>
                  <a:lnTo>
                    <a:pt x="31026" y="2023177"/>
                  </a:lnTo>
                  <a:lnTo>
                    <a:pt x="31169" y="2023278"/>
                  </a:lnTo>
                  <a:lnTo>
                    <a:pt x="31468" y="2023465"/>
                  </a:lnTo>
                  <a:lnTo>
                    <a:pt x="31611" y="2023560"/>
                  </a:lnTo>
                  <a:lnTo>
                    <a:pt x="31872" y="2023752"/>
                  </a:lnTo>
                  <a:lnTo>
                    <a:pt x="32386" y="2024153"/>
                  </a:lnTo>
                  <a:lnTo>
                    <a:pt x="32642" y="2024349"/>
                  </a:lnTo>
                  <a:lnTo>
                    <a:pt x="32910" y="2024541"/>
                  </a:lnTo>
                  <a:lnTo>
                    <a:pt x="33155" y="2024700"/>
                  </a:lnTo>
                  <a:lnTo>
                    <a:pt x="33405" y="2024855"/>
                  </a:lnTo>
                  <a:lnTo>
                    <a:pt x="33662" y="2025006"/>
                  </a:lnTo>
                  <a:lnTo>
                    <a:pt x="34172" y="2025298"/>
                  </a:lnTo>
                  <a:lnTo>
                    <a:pt x="34383" y="2025411"/>
                  </a:lnTo>
                  <a:lnTo>
                    <a:pt x="34591" y="2025530"/>
                  </a:lnTo>
                  <a:lnTo>
                    <a:pt x="35222" y="2025868"/>
                  </a:lnTo>
                  <a:lnTo>
                    <a:pt x="35456" y="2025986"/>
                  </a:lnTo>
                  <a:lnTo>
                    <a:pt x="35927" y="2026214"/>
                  </a:lnTo>
                  <a:lnTo>
                    <a:pt x="36158" y="2026337"/>
                  </a:lnTo>
                  <a:lnTo>
                    <a:pt x="36573" y="2026597"/>
                  </a:lnTo>
                  <a:lnTo>
                    <a:pt x="36777" y="2026720"/>
                  </a:lnTo>
                  <a:lnTo>
                    <a:pt x="36970" y="2026852"/>
                  </a:lnTo>
                  <a:lnTo>
                    <a:pt x="37121" y="2026994"/>
                  </a:lnTo>
                  <a:lnTo>
                    <a:pt x="37208" y="2027153"/>
                  </a:lnTo>
                  <a:lnTo>
                    <a:pt x="37216" y="2027299"/>
                  </a:lnTo>
                  <a:lnTo>
                    <a:pt x="37182" y="2027458"/>
                  </a:lnTo>
                  <a:lnTo>
                    <a:pt x="37125" y="2027627"/>
                  </a:lnTo>
                  <a:lnTo>
                    <a:pt x="37061" y="2027791"/>
                  </a:lnTo>
                  <a:lnTo>
                    <a:pt x="37008" y="2027955"/>
                  </a:lnTo>
                  <a:lnTo>
                    <a:pt x="36966" y="2028134"/>
                  </a:lnTo>
                  <a:lnTo>
                    <a:pt x="36932" y="2028316"/>
                  </a:lnTo>
                  <a:lnTo>
                    <a:pt x="36891" y="2028494"/>
                  </a:lnTo>
                  <a:lnTo>
                    <a:pt x="36842" y="2028667"/>
                  </a:lnTo>
                  <a:lnTo>
                    <a:pt x="36774" y="2028831"/>
                  </a:lnTo>
                  <a:lnTo>
                    <a:pt x="36690" y="2028977"/>
                  </a:lnTo>
                  <a:lnTo>
                    <a:pt x="36596" y="2029118"/>
                  </a:lnTo>
                  <a:lnTo>
                    <a:pt x="36490" y="2029250"/>
                  </a:lnTo>
                  <a:lnTo>
                    <a:pt x="36373" y="2029374"/>
                  </a:lnTo>
                  <a:lnTo>
                    <a:pt x="36248" y="2029483"/>
                  </a:lnTo>
                  <a:lnTo>
                    <a:pt x="36125" y="2029556"/>
                  </a:lnTo>
                  <a:lnTo>
                    <a:pt x="35984" y="2029611"/>
                  </a:lnTo>
                  <a:lnTo>
                    <a:pt x="35844" y="2029661"/>
                  </a:lnTo>
                  <a:lnTo>
                    <a:pt x="35704" y="2029720"/>
                  </a:lnTo>
                  <a:lnTo>
                    <a:pt x="35587" y="2029797"/>
                  </a:lnTo>
                  <a:lnTo>
                    <a:pt x="35479" y="2029916"/>
                  </a:lnTo>
                  <a:lnTo>
                    <a:pt x="35388" y="2030053"/>
                  </a:lnTo>
                  <a:lnTo>
                    <a:pt x="35309" y="2030203"/>
                  </a:lnTo>
                  <a:lnTo>
                    <a:pt x="35226" y="2030349"/>
                  </a:lnTo>
                  <a:lnTo>
                    <a:pt x="35135" y="2030486"/>
                  </a:lnTo>
                  <a:lnTo>
                    <a:pt x="34923" y="2030732"/>
                  </a:lnTo>
                  <a:lnTo>
                    <a:pt x="34689" y="2030965"/>
                  </a:lnTo>
                  <a:lnTo>
                    <a:pt x="34440" y="2031184"/>
                  </a:lnTo>
                  <a:lnTo>
                    <a:pt x="34179" y="2031380"/>
                  </a:lnTo>
                  <a:lnTo>
                    <a:pt x="33907" y="2031557"/>
                  </a:lnTo>
                  <a:lnTo>
                    <a:pt x="33431" y="2031799"/>
                  </a:lnTo>
                  <a:lnTo>
                    <a:pt x="31929" y="2032164"/>
                  </a:lnTo>
                  <a:lnTo>
                    <a:pt x="28857" y="2033281"/>
                  </a:lnTo>
                  <a:lnTo>
                    <a:pt x="28205" y="2033463"/>
                  </a:lnTo>
                  <a:lnTo>
                    <a:pt x="27619" y="2033714"/>
                  </a:lnTo>
                  <a:lnTo>
                    <a:pt x="26622" y="2034808"/>
                  </a:lnTo>
                  <a:lnTo>
                    <a:pt x="25029" y="2036737"/>
                  </a:lnTo>
                  <a:lnTo>
                    <a:pt x="24107" y="2037307"/>
                  </a:lnTo>
                  <a:lnTo>
                    <a:pt x="23820" y="2037535"/>
                  </a:lnTo>
                  <a:lnTo>
                    <a:pt x="23257" y="2038000"/>
                  </a:lnTo>
                  <a:lnTo>
                    <a:pt x="22709" y="2038483"/>
                  </a:lnTo>
                  <a:lnTo>
                    <a:pt x="22448" y="2038697"/>
                  </a:lnTo>
                  <a:lnTo>
                    <a:pt x="22154" y="2038926"/>
                  </a:lnTo>
                  <a:lnTo>
                    <a:pt x="21883" y="2039149"/>
                  </a:lnTo>
                  <a:lnTo>
                    <a:pt x="21689" y="2039354"/>
                  </a:lnTo>
                  <a:lnTo>
                    <a:pt x="21632" y="2039523"/>
                  </a:lnTo>
                  <a:lnTo>
                    <a:pt x="21727" y="2039673"/>
                  </a:lnTo>
                  <a:lnTo>
                    <a:pt x="21904" y="2039801"/>
                  </a:lnTo>
                  <a:lnTo>
                    <a:pt x="22106" y="2039924"/>
                  </a:lnTo>
                  <a:lnTo>
                    <a:pt x="22271" y="2040052"/>
                  </a:lnTo>
                  <a:lnTo>
                    <a:pt x="22350" y="2040189"/>
                  </a:lnTo>
                  <a:lnTo>
                    <a:pt x="22331" y="2040343"/>
                  </a:lnTo>
                  <a:lnTo>
                    <a:pt x="22244" y="2040507"/>
                  </a:lnTo>
                  <a:lnTo>
                    <a:pt x="22228" y="2040530"/>
                  </a:lnTo>
                  <a:lnTo>
                    <a:pt x="23241" y="2041450"/>
                  </a:lnTo>
                  <a:lnTo>
                    <a:pt x="24147" y="2042281"/>
                  </a:lnTo>
                  <a:lnTo>
                    <a:pt x="24247" y="2042245"/>
                  </a:lnTo>
                  <a:lnTo>
                    <a:pt x="24409" y="2042149"/>
                  </a:lnTo>
                  <a:lnTo>
                    <a:pt x="24564" y="2041989"/>
                  </a:lnTo>
                  <a:lnTo>
                    <a:pt x="24691" y="2041798"/>
                  </a:lnTo>
                  <a:lnTo>
                    <a:pt x="24806" y="2041588"/>
                  </a:lnTo>
                  <a:lnTo>
                    <a:pt x="24908" y="2041365"/>
                  </a:lnTo>
                  <a:lnTo>
                    <a:pt x="25116" y="2040950"/>
                  </a:lnTo>
                  <a:lnTo>
                    <a:pt x="25394" y="2040321"/>
                  </a:lnTo>
                  <a:lnTo>
                    <a:pt x="25492" y="2040116"/>
                  </a:lnTo>
                  <a:lnTo>
                    <a:pt x="25704" y="2039723"/>
                  </a:lnTo>
                  <a:lnTo>
                    <a:pt x="25817" y="2039532"/>
                  </a:lnTo>
                  <a:lnTo>
                    <a:pt x="25934" y="2039345"/>
                  </a:lnTo>
                  <a:lnTo>
                    <a:pt x="26138" y="2039040"/>
                  </a:lnTo>
                  <a:lnTo>
                    <a:pt x="26482" y="2038579"/>
                  </a:lnTo>
                  <a:lnTo>
                    <a:pt x="26656" y="2038360"/>
                  </a:lnTo>
                  <a:lnTo>
                    <a:pt x="26826" y="2038137"/>
                  </a:lnTo>
                  <a:lnTo>
                    <a:pt x="27003" y="2037922"/>
                  </a:lnTo>
                  <a:lnTo>
                    <a:pt x="27189" y="2037708"/>
                  </a:lnTo>
                  <a:lnTo>
                    <a:pt x="27381" y="2037507"/>
                  </a:lnTo>
                  <a:lnTo>
                    <a:pt x="27615" y="2037289"/>
                  </a:lnTo>
                  <a:lnTo>
                    <a:pt x="27978" y="2036974"/>
                  </a:lnTo>
                  <a:lnTo>
                    <a:pt x="28311" y="2036632"/>
                  </a:lnTo>
                  <a:lnTo>
                    <a:pt x="28473" y="2036459"/>
                  </a:lnTo>
                  <a:lnTo>
                    <a:pt x="28643" y="2036299"/>
                  </a:lnTo>
                  <a:lnTo>
                    <a:pt x="28827" y="2036149"/>
                  </a:lnTo>
                  <a:lnTo>
                    <a:pt x="28963" y="2036049"/>
                  </a:lnTo>
                  <a:lnTo>
                    <a:pt x="29107" y="2035935"/>
                  </a:lnTo>
                  <a:lnTo>
                    <a:pt x="29254" y="2035839"/>
                  </a:lnTo>
                  <a:lnTo>
                    <a:pt x="29401" y="2035766"/>
                  </a:lnTo>
                  <a:lnTo>
                    <a:pt x="29545" y="2035747"/>
                  </a:lnTo>
                  <a:lnTo>
                    <a:pt x="29662" y="2035779"/>
                  </a:lnTo>
                  <a:lnTo>
                    <a:pt x="29775" y="2035852"/>
                  </a:lnTo>
                  <a:lnTo>
                    <a:pt x="29889" y="2035939"/>
                  </a:lnTo>
                  <a:lnTo>
                    <a:pt x="30006" y="2036012"/>
                  </a:lnTo>
                  <a:lnTo>
                    <a:pt x="30123" y="2036049"/>
                  </a:lnTo>
                  <a:lnTo>
                    <a:pt x="30293" y="2036008"/>
                  </a:lnTo>
                  <a:lnTo>
                    <a:pt x="30467" y="2035884"/>
                  </a:lnTo>
                  <a:lnTo>
                    <a:pt x="30829" y="2035542"/>
                  </a:lnTo>
                  <a:lnTo>
                    <a:pt x="31014" y="2035397"/>
                  </a:lnTo>
                  <a:lnTo>
                    <a:pt x="31173" y="2035314"/>
                  </a:lnTo>
                  <a:lnTo>
                    <a:pt x="31524" y="2035173"/>
                  </a:lnTo>
                  <a:lnTo>
                    <a:pt x="31657" y="2035091"/>
                  </a:lnTo>
                  <a:lnTo>
                    <a:pt x="31732" y="2034991"/>
                  </a:lnTo>
                  <a:lnTo>
                    <a:pt x="31725" y="2034877"/>
                  </a:lnTo>
                  <a:lnTo>
                    <a:pt x="31664" y="2034749"/>
                  </a:lnTo>
                  <a:lnTo>
                    <a:pt x="31589" y="2034617"/>
                  </a:lnTo>
                  <a:lnTo>
                    <a:pt x="31521" y="2034485"/>
                  </a:lnTo>
                  <a:lnTo>
                    <a:pt x="31489" y="2034357"/>
                  </a:lnTo>
                  <a:lnTo>
                    <a:pt x="31611" y="2034248"/>
                  </a:lnTo>
                  <a:lnTo>
                    <a:pt x="31914" y="2034147"/>
                  </a:lnTo>
                  <a:lnTo>
                    <a:pt x="32318" y="2034047"/>
                  </a:lnTo>
                  <a:lnTo>
                    <a:pt x="32751" y="2033946"/>
                  </a:lnTo>
                  <a:lnTo>
                    <a:pt x="33129" y="2033842"/>
                  </a:lnTo>
                  <a:lnTo>
                    <a:pt x="33654" y="2033678"/>
                  </a:lnTo>
                  <a:lnTo>
                    <a:pt x="34179" y="2033504"/>
                  </a:lnTo>
                  <a:lnTo>
                    <a:pt x="34432" y="2033404"/>
                  </a:lnTo>
                  <a:lnTo>
                    <a:pt x="34659" y="2033308"/>
                  </a:lnTo>
                  <a:lnTo>
                    <a:pt x="34878" y="2033208"/>
                  </a:lnTo>
                  <a:lnTo>
                    <a:pt x="35097" y="2033103"/>
                  </a:lnTo>
                  <a:lnTo>
                    <a:pt x="35316" y="2032994"/>
                  </a:lnTo>
                  <a:lnTo>
                    <a:pt x="35532" y="2032880"/>
                  </a:lnTo>
                  <a:lnTo>
                    <a:pt x="35804" y="2032734"/>
                  </a:lnTo>
                  <a:lnTo>
                    <a:pt x="36607" y="2032255"/>
                  </a:lnTo>
                  <a:lnTo>
                    <a:pt x="36883" y="2032109"/>
                  </a:lnTo>
                  <a:lnTo>
                    <a:pt x="37076" y="2032023"/>
                  </a:lnTo>
                  <a:lnTo>
                    <a:pt x="37476" y="2031863"/>
                  </a:lnTo>
                  <a:lnTo>
                    <a:pt x="37669" y="2031772"/>
                  </a:lnTo>
                  <a:lnTo>
                    <a:pt x="37850" y="2031667"/>
                  </a:lnTo>
                  <a:lnTo>
                    <a:pt x="38035" y="2031525"/>
                  </a:lnTo>
                  <a:lnTo>
                    <a:pt x="38209" y="2031361"/>
                  </a:lnTo>
                  <a:lnTo>
                    <a:pt x="38534" y="2031015"/>
                  </a:lnTo>
                  <a:lnTo>
                    <a:pt x="38700" y="2030846"/>
                  </a:lnTo>
                  <a:lnTo>
                    <a:pt x="39489" y="2030126"/>
                  </a:lnTo>
                  <a:lnTo>
                    <a:pt x="39855" y="2029766"/>
                  </a:lnTo>
                  <a:lnTo>
                    <a:pt x="40033" y="2029597"/>
                  </a:lnTo>
                  <a:lnTo>
                    <a:pt x="40203" y="2029419"/>
                  </a:lnTo>
                  <a:lnTo>
                    <a:pt x="40358" y="2029232"/>
                  </a:lnTo>
                  <a:lnTo>
                    <a:pt x="40490" y="2029032"/>
                  </a:lnTo>
                  <a:lnTo>
                    <a:pt x="40581" y="2028863"/>
                  </a:lnTo>
                  <a:lnTo>
                    <a:pt x="40660" y="2028680"/>
                  </a:lnTo>
                  <a:lnTo>
                    <a:pt x="40728" y="2028494"/>
                  </a:lnTo>
                  <a:lnTo>
                    <a:pt x="40777" y="2028302"/>
                  </a:lnTo>
                  <a:lnTo>
                    <a:pt x="40800" y="2028115"/>
                  </a:lnTo>
                  <a:lnTo>
                    <a:pt x="40800" y="2027965"/>
                  </a:lnTo>
                  <a:lnTo>
                    <a:pt x="40788" y="2027810"/>
                  </a:lnTo>
                  <a:lnTo>
                    <a:pt x="40762" y="2027659"/>
                  </a:lnTo>
                  <a:lnTo>
                    <a:pt x="40728" y="2027509"/>
                  </a:lnTo>
                  <a:lnTo>
                    <a:pt x="40690" y="2027358"/>
                  </a:lnTo>
                  <a:lnTo>
                    <a:pt x="40622" y="2027158"/>
                  </a:lnTo>
                  <a:lnTo>
                    <a:pt x="40543" y="2026957"/>
                  </a:lnTo>
                  <a:lnTo>
                    <a:pt x="40448" y="2026761"/>
                  </a:lnTo>
                  <a:lnTo>
                    <a:pt x="40335" y="2026583"/>
                  </a:lnTo>
                  <a:lnTo>
                    <a:pt x="40203" y="2026428"/>
                  </a:lnTo>
                  <a:lnTo>
                    <a:pt x="40063" y="2026309"/>
                  </a:lnTo>
                  <a:lnTo>
                    <a:pt x="39901" y="2026214"/>
                  </a:lnTo>
                  <a:lnTo>
                    <a:pt x="39549" y="2026041"/>
                  </a:lnTo>
                  <a:lnTo>
                    <a:pt x="39379" y="2025950"/>
                  </a:lnTo>
                  <a:lnTo>
                    <a:pt x="38942" y="2025685"/>
                  </a:lnTo>
                  <a:lnTo>
                    <a:pt x="38723" y="2025548"/>
                  </a:lnTo>
                  <a:lnTo>
                    <a:pt x="38511" y="2025407"/>
                  </a:lnTo>
                  <a:lnTo>
                    <a:pt x="38307" y="2025257"/>
                  </a:lnTo>
                  <a:lnTo>
                    <a:pt x="38118" y="2025102"/>
                  </a:lnTo>
                  <a:lnTo>
                    <a:pt x="37586" y="2024600"/>
                  </a:lnTo>
                  <a:lnTo>
                    <a:pt x="37401" y="2024445"/>
                  </a:lnTo>
                  <a:lnTo>
                    <a:pt x="37227" y="2024308"/>
                  </a:lnTo>
                  <a:lnTo>
                    <a:pt x="37046" y="2024176"/>
                  </a:lnTo>
                  <a:lnTo>
                    <a:pt x="36864" y="2024048"/>
                  </a:lnTo>
                  <a:lnTo>
                    <a:pt x="36333" y="2023688"/>
                  </a:lnTo>
                  <a:lnTo>
                    <a:pt x="35838" y="2023378"/>
                  </a:lnTo>
                  <a:lnTo>
                    <a:pt x="35668" y="2023278"/>
                  </a:lnTo>
                  <a:lnTo>
                    <a:pt x="35466" y="2023104"/>
                  </a:lnTo>
                  <a:lnTo>
                    <a:pt x="35271" y="2022922"/>
                  </a:lnTo>
                  <a:lnTo>
                    <a:pt x="34889" y="2022539"/>
                  </a:lnTo>
                  <a:lnTo>
                    <a:pt x="34708" y="2022343"/>
                  </a:lnTo>
                  <a:lnTo>
                    <a:pt x="34527" y="2022120"/>
                  </a:lnTo>
                  <a:lnTo>
                    <a:pt x="34357" y="2021892"/>
                  </a:lnTo>
                  <a:lnTo>
                    <a:pt x="34021" y="2021427"/>
                  </a:lnTo>
                  <a:lnTo>
                    <a:pt x="33843" y="2021199"/>
                  </a:lnTo>
                  <a:lnTo>
                    <a:pt x="33662" y="2020998"/>
                  </a:lnTo>
                  <a:lnTo>
                    <a:pt x="33469" y="2020807"/>
                  </a:lnTo>
                  <a:lnTo>
                    <a:pt x="33095" y="2020415"/>
                  </a:lnTo>
                  <a:lnTo>
                    <a:pt x="32929" y="2020200"/>
                  </a:lnTo>
                  <a:lnTo>
                    <a:pt x="32819" y="2020031"/>
                  </a:lnTo>
                  <a:lnTo>
                    <a:pt x="32713" y="2019854"/>
                  </a:lnTo>
                  <a:lnTo>
                    <a:pt x="32521" y="2019489"/>
                  </a:lnTo>
                  <a:lnTo>
                    <a:pt x="32337" y="2019083"/>
                  </a:lnTo>
                  <a:lnTo>
                    <a:pt x="32250" y="2018860"/>
                  </a:lnTo>
                  <a:lnTo>
                    <a:pt x="32167" y="2018632"/>
                  </a:lnTo>
                  <a:lnTo>
                    <a:pt x="32095" y="2018400"/>
                  </a:lnTo>
                  <a:lnTo>
                    <a:pt x="32037" y="2018171"/>
                  </a:lnTo>
                  <a:lnTo>
                    <a:pt x="31984" y="2017921"/>
                  </a:lnTo>
                  <a:lnTo>
                    <a:pt x="31940" y="2017665"/>
                  </a:lnTo>
                  <a:lnTo>
                    <a:pt x="31910" y="2017410"/>
                  </a:lnTo>
                  <a:lnTo>
                    <a:pt x="31901" y="2017155"/>
                  </a:lnTo>
                  <a:lnTo>
                    <a:pt x="31921" y="2016904"/>
                  </a:lnTo>
                  <a:lnTo>
                    <a:pt x="31989" y="2016594"/>
                  </a:lnTo>
                  <a:lnTo>
                    <a:pt x="32106" y="2016288"/>
                  </a:lnTo>
                  <a:lnTo>
                    <a:pt x="32254" y="2015988"/>
                  </a:lnTo>
                  <a:lnTo>
                    <a:pt x="32424" y="2015696"/>
                  </a:lnTo>
                  <a:lnTo>
                    <a:pt x="32600" y="2015418"/>
                  </a:lnTo>
                  <a:lnTo>
                    <a:pt x="32815" y="2015130"/>
                  </a:lnTo>
                  <a:lnTo>
                    <a:pt x="33061" y="2014861"/>
                  </a:lnTo>
                  <a:lnTo>
                    <a:pt x="33322" y="2014602"/>
                  </a:lnTo>
                  <a:lnTo>
                    <a:pt x="33586" y="2014346"/>
                  </a:lnTo>
                  <a:lnTo>
                    <a:pt x="33839" y="2014082"/>
                  </a:lnTo>
                  <a:lnTo>
                    <a:pt x="34062" y="2013840"/>
                  </a:lnTo>
                  <a:lnTo>
                    <a:pt x="34293" y="2013599"/>
                  </a:lnTo>
                  <a:lnTo>
                    <a:pt x="34515" y="2013353"/>
                  </a:lnTo>
                  <a:lnTo>
                    <a:pt x="34731" y="2013101"/>
                  </a:lnTo>
                  <a:lnTo>
                    <a:pt x="34935" y="2012842"/>
                  </a:lnTo>
                  <a:lnTo>
                    <a:pt x="35135" y="2012536"/>
                  </a:lnTo>
                  <a:lnTo>
                    <a:pt x="35316" y="2012222"/>
                  </a:lnTo>
                  <a:lnTo>
                    <a:pt x="35659" y="2011574"/>
                  </a:lnTo>
                  <a:lnTo>
                    <a:pt x="35853" y="2011264"/>
                  </a:lnTo>
                  <a:lnTo>
                    <a:pt x="36048" y="2010982"/>
                  </a:lnTo>
                  <a:lnTo>
                    <a:pt x="36260" y="2010704"/>
                  </a:lnTo>
                  <a:lnTo>
                    <a:pt x="36902" y="2009883"/>
                  </a:lnTo>
                  <a:lnTo>
                    <a:pt x="37404" y="2009226"/>
                  </a:lnTo>
                  <a:lnTo>
                    <a:pt x="37563" y="2009003"/>
                  </a:lnTo>
                  <a:lnTo>
                    <a:pt x="37718" y="2008775"/>
                  </a:lnTo>
                  <a:lnTo>
                    <a:pt x="37869" y="2008497"/>
                  </a:lnTo>
                  <a:lnTo>
                    <a:pt x="38001" y="2008210"/>
                  </a:lnTo>
                  <a:lnTo>
                    <a:pt x="38126" y="2007918"/>
                  </a:lnTo>
                  <a:lnTo>
                    <a:pt x="38270" y="2007640"/>
                  </a:lnTo>
                  <a:lnTo>
                    <a:pt x="38443" y="2007384"/>
                  </a:lnTo>
                  <a:lnTo>
                    <a:pt x="38579" y="2007239"/>
                  </a:lnTo>
                  <a:lnTo>
                    <a:pt x="38727" y="2007106"/>
                  </a:lnTo>
                  <a:lnTo>
                    <a:pt x="38882" y="2006974"/>
                  </a:lnTo>
                  <a:lnTo>
                    <a:pt x="39025" y="2006842"/>
                  </a:lnTo>
                  <a:lnTo>
                    <a:pt x="39156" y="2006691"/>
                  </a:lnTo>
                  <a:lnTo>
                    <a:pt x="39286" y="2006500"/>
                  </a:lnTo>
                  <a:lnTo>
                    <a:pt x="39398" y="2006290"/>
                  </a:lnTo>
                  <a:lnTo>
                    <a:pt x="39496" y="2006076"/>
                  </a:lnTo>
                  <a:lnTo>
                    <a:pt x="39579" y="2005853"/>
                  </a:lnTo>
                  <a:lnTo>
                    <a:pt x="39640" y="2005625"/>
                  </a:lnTo>
                  <a:lnTo>
                    <a:pt x="39761" y="2005397"/>
                  </a:lnTo>
                  <a:lnTo>
                    <a:pt x="39885" y="2005173"/>
                  </a:lnTo>
                  <a:lnTo>
                    <a:pt x="40154" y="2004736"/>
                  </a:lnTo>
                  <a:lnTo>
                    <a:pt x="40433" y="2004326"/>
                  </a:lnTo>
                  <a:lnTo>
                    <a:pt x="40569" y="2004129"/>
                  </a:lnTo>
                  <a:lnTo>
                    <a:pt x="40709" y="2003938"/>
                  </a:lnTo>
                  <a:lnTo>
                    <a:pt x="40864" y="2003756"/>
                  </a:lnTo>
                  <a:lnTo>
                    <a:pt x="41030" y="2003591"/>
                  </a:lnTo>
                  <a:lnTo>
                    <a:pt x="41204" y="2003459"/>
                  </a:lnTo>
                  <a:lnTo>
                    <a:pt x="41393" y="2003336"/>
                  </a:lnTo>
                  <a:lnTo>
                    <a:pt x="41589" y="2003222"/>
                  </a:lnTo>
                  <a:lnTo>
                    <a:pt x="41786" y="2003117"/>
                  </a:lnTo>
                  <a:lnTo>
                    <a:pt x="41982" y="2003008"/>
                  </a:lnTo>
                  <a:lnTo>
                    <a:pt x="42194" y="2002885"/>
                  </a:lnTo>
                  <a:lnTo>
                    <a:pt x="42617" y="2002652"/>
                  </a:lnTo>
                  <a:lnTo>
                    <a:pt x="43046" y="2002424"/>
                  </a:lnTo>
                  <a:lnTo>
                    <a:pt x="43658" y="2002087"/>
                  </a:lnTo>
                  <a:lnTo>
                    <a:pt x="44074" y="2001877"/>
                  </a:lnTo>
                  <a:lnTo>
                    <a:pt x="44414" y="2001695"/>
                  </a:lnTo>
                  <a:lnTo>
                    <a:pt x="44588" y="2001608"/>
                  </a:lnTo>
                  <a:lnTo>
                    <a:pt x="44765" y="2001535"/>
                  </a:lnTo>
                  <a:lnTo>
                    <a:pt x="44947" y="2001476"/>
                  </a:lnTo>
                  <a:lnTo>
                    <a:pt x="45177" y="2001435"/>
                  </a:lnTo>
                  <a:lnTo>
                    <a:pt x="45419" y="2001421"/>
                  </a:lnTo>
                  <a:lnTo>
                    <a:pt x="45661" y="2001426"/>
                  </a:lnTo>
                  <a:lnTo>
                    <a:pt x="46148" y="2001462"/>
                  </a:lnTo>
                  <a:lnTo>
                    <a:pt x="46430" y="2001489"/>
                  </a:lnTo>
                  <a:lnTo>
                    <a:pt x="46706" y="2001535"/>
                  </a:lnTo>
                  <a:lnTo>
                    <a:pt x="46986" y="2001590"/>
                  </a:lnTo>
                  <a:lnTo>
                    <a:pt x="47537" y="2001713"/>
                  </a:lnTo>
                  <a:lnTo>
                    <a:pt x="48081" y="2001841"/>
                  </a:lnTo>
                  <a:lnTo>
                    <a:pt x="48353" y="2001909"/>
                  </a:lnTo>
                  <a:lnTo>
                    <a:pt x="48621" y="2001987"/>
                  </a:lnTo>
                  <a:lnTo>
                    <a:pt x="48886" y="2002082"/>
                  </a:lnTo>
                  <a:lnTo>
                    <a:pt x="49113" y="2002178"/>
                  </a:lnTo>
                  <a:lnTo>
                    <a:pt x="49339" y="2002283"/>
                  </a:lnTo>
                  <a:lnTo>
                    <a:pt x="49561" y="2002397"/>
                  </a:lnTo>
                  <a:lnTo>
                    <a:pt x="49781" y="2002515"/>
                  </a:lnTo>
                  <a:lnTo>
                    <a:pt x="50540" y="2002907"/>
                  </a:lnTo>
                  <a:lnTo>
                    <a:pt x="50895" y="2003099"/>
                  </a:lnTo>
                  <a:lnTo>
                    <a:pt x="51552" y="2003477"/>
                  </a:lnTo>
                  <a:lnTo>
                    <a:pt x="51900" y="2003669"/>
                  </a:lnTo>
                  <a:lnTo>
                    <a:pt x="52459" y="2003951"/>
                  </a:lnTo>
                  <a:lnTo>
                    <a:pt x="52840" y="2004134"/>
                  </a:lnTo>
                  <a:lnTo>
                    <a:pt x="53222" y="2004326"/>
                  </a:lnTo>
                  <a:lnTo>
                    <a:pt x="53417" y="2004408"/>
                  </a:lnTo>
                  <a:lnTo>
                    <a:pt x="53683" y="2004490"/>
                  </a:lnTo>
                  <a:lnTo>
                    <a:pt x="53863" y="2004531"/>
                  </a:lnTo>
                  <a:lnTo>
                    <a:pt x="54120" y="2004572"/>
                  </a:lnTo>
                  <a:lnTo>
                    <a:pt x="54377" y="2004594"/>
                  </a:lnTo>
                  <a:lnTo>
                    <a:pt x="54894" y="2004613"/>
                  </a:lnTo>
                  <a:lnTo>
                    <a:pt x="55166" y="2004613"/>
                  </a:lnTo>
                  <a:lnTo>
                    <a:pt x="55438" y="2004608"/>
                  </a:lnTo>
                  <a:lnTo>
                    <a:pt x="55710" y="2004590"/>
                  </a:lnTo>
                  <a:lnTo>
                    <a:pt x="55982" y="2004562"/>
                  </a:lnTo>
                  <a:lnTo>
                    <a:pt x="56251" y="2004526"/>
                  </a:lnTo>
                  <a:lnTo>
                    <a:pt x="56526" y="2004471"/>
                  </a:lnTo>
                  <a:lnTo>
                    <a:pt x="56797" y="2004403"/>
                  </a:lnTo>
                  <a:lnTo>
                    <a:pt x="57338" y="2004248"/>
                  </a:lnTo>
                  <a:lnTo>
                    <a:pt x="57610" y="2004175"/>
                  </a:lnTo>
                  <a:lnTo>
                    <a:pt x="57878" y="2004106"/>
                  </a:lnTo>
                  <a:lnTo>
                    <a:pt x="58146" y="2004047"/>
                  </a:lnTo>
                  <a:lnTo>
                    <a:pt x="58675" y="2003910"/>
                  </a:lnTo>
                  <a:lnTo>
                    <a:pt x="58932" y="2003819"/>
                  </a:lnTo>
                  <a:lnTo>
                    <a:pt x="59208" y="2003705"/>
                  </a:lnTo>
                  <a:lnTo>
                    <a:pt x="59476" y="2003573"/>
                  </a:lnTo>
                  <a:lnTo>
                    <a:pt x="59744" y="2003427"/>
                  </a:lnTo>
                  <a:lnTo>
                    <a:pt x="60264" y="2003126"/>
                  </a:lnTo>
                  <a:lnTo>
                    <a:pt x="60786" y="2002812"/>
                  </a:lnTo>
                  <a:lnTo>
                    <a:pt x="61046" y="2002652"/>
                  </a:lnTo>
                  <a:lnTo>
                    <a:pt x="61299" y="2002484"/>
                  </a:lnTo>
                  <a:lnTo>
                    <a:pt x="62614" y="2001645"/>
                  </a:lnTo>
                  <a:lnTo>
                    <a:pt x="62875" y="2001471"/>
                  </a:lnTo>
                  <a:lnTo>
                    <a:pt x="63279" y="2001257"/>
                  </a:lnTo>
                  <a:lnTo>
                    <a:pt x="63608" y="2001002"/>
                  </a:lnTo>
                  <a:lnTo>
                    <a:pt x="65968" y="1999739"/>
                  </a:lnTo>
                  <a:lnTo>
                    <a:pt x="67082" y="1999370"/>
                  </a:lnTo>
                  <a:lnTo>
                    <a:pt x="67407" y="1999374"/>
                  </a:lnTo>
                  <a:lnTo>
                    <a:pt x="67727" y="1999511"/>
                  </a:lnTo>
                  <a:lnTo>
                    <a:pt x="68181" y="1999520"/>
                  </a:lnTo>
                  <a:lnTo>
                    <a:pt x="69151" y="1999735"/>
                  </a:lnTo>
                  <a:lnTo>
                    <a:pt x="69412" y="1999739"/>
                  </a:lnTo>
                  <a:lnTo>
                    <a:pt x="71364" y="1999320"/>
                  </a:lnTo>
                  <a:lnTo>
                    <a:pt x="72796" y="1999215"/>
                  </a:lnTo>
                  <a:lnTo>
                    <a:pt x="73185" y="1999219"/>
                  </a:lnTo>
                  <a:lnTo>
                    <a:pt x="73642" y="1999033"/>
                  </a:lnTo>
                  <a:lnTo>
                    <a:pt x="74164" y="1999042"/>
                  </a:lnTo>
                  <a:lnTo>
                    <a:pt x="74555" y="1998854"/>
                  </a:lnTo>
                  <a:lnTo>
                    <a:pt x="76444" y="1998563"/>
                  </a:lnTo>
                  <a:lnTo>
                    <a:pt x="77423" y="1998385"/>
                  </a:lnTo>
                  <a:lnTo>
                    <a:pt x="79367" y="1998422"/>
                  </a:lnTo>
                  <a:lnTo>
                    <a:pt x="79953" y="1998298"/>
                  </a:lnTo>
                  <a:lnTo>
                    <a:pt x="84644" y="1997473"/>
                  </a:lnTo>
                  <a:lnTo>
                    <a:pt x="84839" y="1997478"/>
                  </a:lnTo>
                  <a:lnTo>
                    <a:pt x="85033" y="1997414"/>
                  </a:lnTo>
                  <a:lnTo>
                    <a:pt x="87442" y="1997195"/>
                  </a:lnTo>
                  <a:lnTo>
                    <a:pt x="88028" y="1997145"/>
                  </a:lnTo>
                  <a:lnTo>
                    <a:pt x="88353" y="1997086"/>
                  </a:lnTo>
                  <a:lnTo>
                    <a:pt x="88937" y="1997031"/>
                  </a:lnTo>
                  <a:lnTo>
                    <a:pt x="90830" y="1996347"/>
                  </a:lnTo>
                  <a:lnTo>
                    <a:pt x="91030" y="1996151"/>
                  </a:lnTo>
                  <a:lnTo>
                    <a:pt x="91619" y="1995837"/>
                  </a:lnTo>
                  <a:lnTo>
                    <a:pt x="92534" y="1995463"/>
                  </a:lnTo>
                  <a:lnTo>
                    <a:pt x="93054" y="1995472"/>
                  </a:lnTo>
                  <a:lnTo>
                    <a:pt x="94350" y="1995627"/>
                  </a:lnTo>
                  <a:lnTo>
                    <a:pt x="97205" y="1995613"/>
                  </a:lnTo>
                  <a:lnTo>
                    <a:pt x="98765" y="1995577"/>
                  </a:lnTo>
                  <a:lnTo>
                    <a:pt x="100003" y="1995271"/>
                  </a:lnTo>
                  <a:lnTo>
                    <a:pt x="100524" y="1995217"/>
                  </a:lnTo>
                  <a:lnTo>
                    <a:pt x="101174" y="1995230"/>
                  </a:lnTo>
                  <a:lnTo>
                    <a:pt x="101820" y="1995308"/>
                  </a:lnTo>
                  <a:lnTo>
                    <a:pt x="102722" y="1995714"/>
                  </a:lnTo>
                  <a:lnTo>
                    <a:pt x="104184" y="1996229"/>
                  </a:lnTo>
                  <a:lnTo>
                    <a:pt x="109820" y="1998198"/>
                  </a:lnTo>
                  <a:lnTo>
                    <a:pt x="110593" y="1998408"/>
                  </a:lnTo>
                  <a:lnTo>
                    <a:pt x="111560" y="1998818"/>
                  </a:lnTo>
                  <a:lnTo>
                    <a:pt x="115148" y="2001298"/>
                  </a:lnTo>
                  <a:lnTo>
                    <a:pt x="117451" y="2003172"/>
                  </a:lnTo>
                  <a:lnTo>
                    <a:pt x="117387" y="2003236"/>
                  </a:lnTo>
                  <a:lnTo>
                    <a:pt x="118532" y="2004435"/>
                  </a:lnTo>
                  <a:lnTo>
                    <a:pt x="119488" y="2005365"/>
                  </a:lnTo>
                  <a:lnTo>
                    <a:pt x="122093" y="2008419"/>
                  </a:lnTo>
                  <a:lnTo>
                    <a:pt x="122853" y="2009477"/>
                  </a:lnTo>
                  <a:lnTo>
                    <a:pt x="124238" y="2011788"/>
                  </a:lnTo>
                  <a:lnTo>
                    <a:pt x="124801" y="2012910"/>
                  </a:lnTo>
                  <a:lnTo>
                    <a:pt x="124994" y="2013174"/>
                  </a:lnTo>
                  <a:lnTo>
                    <a:pt x="125632" y="2013708"/>
                  </a:lnTo>
                  <a:lnTo>
                    <a:pt x="126210" y="2014178"/>
                  </a:lnTo>
                  <a:lnTo>
                    <a:pt x="127136" y="2014041"/>
                  </a:lnTo>
                  <a:lnTo>
                    <a:pt x="128011" y="2013644"/>
                  </a:lnTo>
                  <a:lnTo>
                    <a:pt x="128468" y="2013448"/>
                  </a:lnTo>
                  <a:lnTo>
                    <a:pt x="129541" y="2013384"/>
                  </a:lnTo>
                  <a:lnTo>
                    <a:pt x="130270" y="2013895"/>
                  </a:lnTo>
                  <a:lnTo>
                    <a:pt x="131331" y="2014492"/>
                  </a:lnTo>
                  <a:lnTo>
                    <a:pt x="132559" y="2015012"/>
                  </a:lnTo>
                  <a:lnTo>
                    <a:pt x="133291" y="2015563"/>
                  </a:lnTo>
                  <a:lnTo>
                    <a:pt x="134149" y="2015997"/>
                  </a:lnTo>
                  <a:lnTo>
                    <a:pt x="135463" y="2016102"/>
                  </a:lnTo>
                  <a:lnTo>
                    <a:pt x="137030" y="2016047"/>
                  </a:lnTo>
                  <a:lnTo>
                    <a:pt x="137858" y="2015897"/>
                  </a:lnTo>
                  <a:lnTo>
                    <a:pt x="138971" y="2015919"/>
                  </a:lnTo>
                  <a:lnTo>
                    <a:pt x="139579" y="2016343"/>
                  </a:lnTo>
                  <a:lnTo>
                    <a:pt x="140142" y="2017141"/>
                  </a:lnTo>
                  <a:lnTo>
                    <a:pt x="140290" y="2018094"/>
                  </a:lnTo>
                  <a:lnTo>
                    <a:pt x="139765" y="2019699"/>
                  </a:lnTo>
                  <a:lnTo>
                    <a:pt x="139334" y="2020852"/>
                  </a:lnTo>
                  <a:lnTo>
                    <a:pt x="139107" y="2021965"/>
                  </a:lnTo>
                  <a:lnTo>
                    <a:pt x="139051" y="2022626"/>
                  </a:lnTo>
                  <a:lnTo>
                    <a:pt x="139221" y="2023232"/>
                  </a:lnTo>
                  <a:lnTo>
                    <a:pt x="139477" y="2023433"/>
                  </a:lnTo>
                  <a:lnTo>
                    <a:pt x="139859" y="2023702"/>
                  </a:lnTo>
                  <a:lnTo>
                    <a:pt x="140701" y="2023912"/>
                  </a:lnTo>
                  <a:lnTo>
                    <a:pt x="141155" y="2023857"/>
                  </a:lnTo>
                  <a:lnTo>
                    <a:pt x="141414" y="2023693"/>
                  </a:lnTo>
                  <a:lnTo>
                    <a:pt x="141671" y="2023510"/>
                  </a:lnTo>
                  <a:lnTo>
                    <a:pt x="141917" y="2023324"/>
                  </a:lnTo>
                  <a:lnTo>
                    <a:pt x="142151" y="2023123"/>
                  </a:lnTo>
                  <a:lnTo>
                    <a:pt x="142378" y="2022913"/>
                  </a:lnTo>
                  <a:lnTo>
                    <a:pt x="142540" y="2022740"/>
                  </a:lnTo>
                  <a:lnTo>
                    <a:pt x="142691" y="2022562"/>
                  </a:lnTo>
                  <a:lnTo>
                    <a:pt x="142839" y="2022375"/>
                  </a:lnTo>
                  <a:lnTo>
                    <a:pt x="142990" y="2022193"/>
                  </a:lnTo>
                  <a:lnTo>
                    <a:pt x="143152" y="2022024"/>
                  </a:lnTo>
                  <a:lnTo>
                    <a:pt x="143349" y="2021851"/>
                  </a:lnTo>
                  <a:lnTo>
                    <a:pt x="143556" y="2021691"/>
                  </a:lnTo>
                  <a:lnTo>
                    <a:pt x="143768" y="2021536"/>
                  </a:lnTo>
                  <a:lnTo>
                    <a:pt x="144206" y="2021240"/>
                  </a:lnTo>
                  <a:lnTo>
                    <a:pt x="144512" y="2021062"/>
                  </a:lnTo>
                  <a:lnTo>
                    <a:pt x="145157" y="2020747"/>
                  </a:lnTo>
                  <a:lnTo>
                    <a:pt x="145463" y="2020574"/>
                  </a:lnTo>
                  <a:lnTo>
                    <a:pt x="145735" y="2020364"/>
                  </a:lnTo>
                  <a:lnTo>
                    <a:pt x="145875" y="2020219"/>
                  </a:lnTo>
                  <a:lnTo>
                    <a:pt x="146007" y="2020063"/>
                  </a:lnTo>
                  <a:lnTo>
                    <a:pt x="146132" y="2019904"/>
                  </a:lnTo>
                  <a:lnTo>
                    <a:pt x="146366" y="2019571"/>
                  </a:lnTo>
                  <a:lnTo>
                    <a:pt x="146513" y="2019334"/>
                  </a:lnTo>
                  <a:lnTo>
                    <a:pt x="146653" y="2019092"/>
                  </a:lnTo>
                  <a:lnTo>
                    <a:pt x="146914" y="2018591"/>
                  </a:lnTo>
                  <a:lnTo>
                    <a:pt x="147050" y="2018349"/>
                  </a:lnTo>
                  <a:lnTo>
                    <a:pt x="147390" y="2017779"/>
                  </a:lnTo>
                  <a:lnTo>
                    <a:pt x="147511" y="2017592"/>
                  </a:lnTo>
                  <a:lnTo>
                    <a:pt x="147635" y="2017410"/>
                  </a:lnTo>
                  <a:lnTo>
                    <a:pt x="147787" y="2017205"/>
                  </a:lnTo>
                  <a:lnTo>
                    <a:pt x="147949" y="2017004"/>
                  </a:lnTo>
                  <a:lnTo>
                    <a:pt x="148115" y="2016808"/>
                  </a:lnTo>
                  <a:lnTo>
                    <a:pt x="148454" y="2016430"/>
                  </a:lnTo>
                  <a:lnTo>
                    <a:pt x="148915" y="2015942"/>
                  </a:lnTo>
                  <a:lnTo>
                    <a:pt x="149157" y="2015705"/>
                  </a:lnTo>
                  <a:lnTo>
                    <a:pt x="149402" y="2015477"/>
                  </a:lnTo>
                  <a:lnTo>
                    <a:pt x="149659" y="2015263"/>
                  </a:lnTo>
                  <a:lnTo>
                    <a:pt x="150003" y="2015035"/>
                  </a:lnTo>
                  <a:lnTo>
                    <a:pt x="150373" y="2014839"/>
                  </a:lnTo>
                  <a:lnTo>
                    <a:pt x="150747" y="2014652"/>
                  </a:lnTo>
                  <a:lnTo>
                    <a:pt x="151106" y="2014451"/>
                  </a:lnTo>
                  <a:lnTo>
                    <a:pt x="151431" y="2014205"/>
                  </a:lnTo>
                  <a:lnTo>
                    <a:pt x="151635" y="2014004"/>
                  </a:lnTo>
                  <a:lnTo>
                    <a:pt x="151834" y="2013790"/>
                  </a:lnTo>
                  <a:lnTo>
                    <a:pt x="152017" y="2013562"/>
                  </a:lnTo>
                  <a:lnTo>
                    <a:pt x="152189" y="2013325"/>
                  </a:lnTo>
                  <a:lnTo>
                    <a:pt x="152348" y="2013083"/>
                  </a:lnTo>
                  <a:lnTo>
                    <a:pt x="152499" y="2012828"/>
                  </a:lnTo>
                  <a:lnTo>
                    <a:pt x="152571" y="2012696"/>
                  </a:lnTo>
                  <a:lnTo>
                    <a:pt x="152635" y="2012563"/>
                  </a:lnTo>
                  <a:lnTo>
                    <a:pt x="152692" y="2012427"/>
                  </a:lnTo>
                  <a:lnTo>
                    <a:pt x="152794" y="2012140"/>
                  </a:lnTo>
                  <a:lnTo>
                    <a:pt x="152835" y="2011994"/>
                  </a:lnTo>
                  <a:lnTo>
                    <a:pt x="152854" y="2011852"/>
                  </a:lnTo>
                  <a:lnTo>
                    <a:pt x="152847" y="2011716"/>
                  </a:lnTo>
                  <a:lnTo>
                    <a:pt x="152801" y="2011593"/>
                  </a:lnTo>
                  <a:lnTo>
                    <a:pt x="152726" y="2011474"/>
                  </a:lnTo>
                  <a:lnTo>
                    <a:pt x="152631" y="2011360"/>
                  </a:lnTo>
                  <a:lnTo>
                    <a:pt x="152431" y="2011141"/>
                  </a:lnTo>
                  <a:lnTo>
                    <a:pt x="152323" y="2011032"/>
                  </a:lnTo>
                  <a:lnTo>
                    <a:pt x="152076" y="2010831"/>
                  </a:lnTo>
                  <a:lnTo>
                    <a:pt x="151964" y="2010726"/>
                  </a:lnTo>
                  <a:lnTo>
                    <a:pt x="151873" y="2010608"/>
                  </a:lnTo>
                  <a:lnTo>
                    <a:pt x="151801" y="2010398"/>
                  </a:lnTo>
                  <a:lnTo>
                    <a:pt x="151781" y="2010166"/>
                  </a:lnTo>
                  <a:lnTo>
                    <a:pt x="151786" y="2009910"/>
                  </a:lnTo>
                  <a:lnTo>
                    <a:pt x="151786" y="2009660"/>
                  </a:lnTo>
                  <a:lnTo>
                    <a:pt x="151756" y="2009418"/>
                  </a:lnTo>
                  <a:lnTo>
                    <a:pt x="151601" y="2009049"/>
                  </a:lnTo>
                  <a:lnTo>
                    <a:pt x="151371" y="2008702"/>
                  </a:lnTo>
                  <a:lnTo>
                    <a:pt x="151121" y="2008360"/>
                  </a:lnTo>
                  <a:lnTo>
                    <a:pt x="150895" y="2008009"/>
                  </a:lnTo>
                  <a:lnTo>
                    <a:pt x="150747" y="2007644"/>
                  </a:lnTo>
                  <a:lnTo>
                    <a:pt x="150713" y="2007398"/>
                  </a:lnTo>
                  <a:lnTo>
                    <a:pt x="150713" y="2007147"/>
                  </a:lnTo>
                  <a:lnTo>
                    <a:pt x="150721" y="2006897"/>
                  </a:lnTo>
                  <a:lnTo>
                    <a:pt x="150713" y="2006646"/>
                  </a:lnTo>
                  <a:lnTo>
                    <a:pt x="150676" y="2006409"/>
                  </a:lnTo>
                  <a:lnTo>
                    <a:pt x="150589" y="2006167"/>
                  </a:lnTo>
                  <a:lnTo>
                    <a:pt x="150475" y="2005935"/>
                  </a:lnTo>
                  <a:lnTo>
                    <a:pt x="150211" y="2005483"/>
                  </a:lnTo>
                  <a:lnTo>
                    <a:pt x="150082" y="2005255"/>
                  </a:lnTo>
                  <a:lnTo>
                    <a:pt x="149686" y="2004444"/>
                  </a:lnTo>
                  <a:lnTo>
                    <a:pt x="149546" y="2004175"/>
                  </a:lnTo>
                  <a:lnTo>
                    <a:pt x="149399" y="2003915"/>
                  </a:lnTo>
                  <a:lnTo>
                    <a:pt x="149263" y="2003710"/>
                  </a:lnTo>
                  <a:lnTo>
                    <a:pt x="149123" y="2003509"/>
                  </a:lnTo>
                  <a:lnTo>
                    <a:pt x="148837" y="2003113"/>
                  </a:lnTo>
                  <a:lnTo>
                    <a:pt x="148707" y="2002903"/>
                  </a:lnTo>
                  <a:lnTo>
                    <a:pt x="148628" y="2002761"/>
                  </a:lnTo>
                  <a:lnTo>
                    <a:pt x="148482" y="2002479"/>
                  </a:lnTo>
                  <a:lnTo>
                    <a:pt x="148342" y="2002187"/>
                  </a:lnTo>
                  <a:lnTo>
                    <a:pt x="148251" y="2002014"/>
                  </a:lnTo>
                  <a:lnTo>
                    <a:pt x="148144" y="2001836"/>
                  </a:lnTo>
                  <a:lnTo>
                    <a:pt x="148051" y="2001659"/>
                  </a:lnTo>
                  <a:lnTo>
                    <a:pt x="147987" y="2001485"/>
                  </a:lnTo>
                  <a:lnTo>
                    <a:pt x="147983" y="2001325"/>
                  </a:lnTo>
                  <a:lnTo>
                    <a:pt x="148021" y="2001189"/>
                  </a:lnTo>
                  <a:lnTo>
                    <a:pt x="148089" y="2001057"/>
                  </a:lnTo>
                  <a:lnTo>
                    <a:pt x="148182" y="2000925"/>
                  </a:lnTo>
                  <a:lnTo>
                    <a:pt x="148284" y="2000815"/>
                  </a:lnTo>
                  <a:lnTo>
                    <a:pt x="148398" y="2000733"/>
                  </a:lnTo>
                  <a:lnTo>
                    <a:pt x="148659" y="2000737"/>
                  </a:lnTo>
                  <a:lnTo>
                    <a:pt x="148984" y="2000614"/>
                  </a:lnTo>
                  <a:lnTo>
                    <a:pt x="150283" y="2000637"/>
                  </a:lnTo>
                  <a:lnTo>
                    <a:pt x="151197" y="2000459"/>
                  </a:lnTo>
                  <a:lnTo>
                    <a:pt x="151718" y="2000209"/>
                  </a:lnTo>
                  <a:lnTo>
                    <a:pt x="152571" y="1999766"/>
                  </a:lnTo>
                  <a:lnTo>
                    <a:pt x="153361" y="1999256"/>
                  </a:lnTo>
                  <a:lnTo>
                    <a:pt x="153621" y="1999133"/>
                  </a:lnTo>
                  <a:lnTo>
                    <a:pt x="153886" y="1998809"/>
                  </a:lnTo>
                  <a:lnTo>
                    <a:pt x="154350" y="1998426"/>
                  </a:lnTo>
                  <a:lnTo>
                    <a:pt x="156582" y="1997031"/>
                  </a:lnTo>
                  <a:lnTo>
                    <a:pt x="157496" y="1996653"/>
                  </a:lnTo>
                  <a:lnTo>
                    <a:pt x="158286" y="1996146"/>
                  </a:lnTo>
                  <a:lnTo>
                    <a:pt x="158739" y="1995736"/>
                  </a:lnTo>
                  <a:lnTo>
                    <a:pt x="159086" y="1995303"/>
                  </a:lnTo>
                  <a:lnTo>
                    <a:pt x="159415" y="1994852"/>
                  </a:lnTo>
                  <a:lnTo>
                    <a:pt x="159721" y="1994382"/>
                  </a:lnTo>
                  <a:lnTo>
                    <a:pt x="160000" y="1993899"/>
                  </a:lnTo>
                  <a:lnTo>
                    <a:pt x="160249" y="1993407"/>
                  </a:lnTo>
                  <a:lnTo>
                    <a:pt x="160423" y="1993015"/>
                  </a:lnTo>
                  <a:lnTo>
                    <a:pt x="160582" y="1992613"/>
                  </a:lnTo>
                  <a:lnTo>
                    <a:pt x="160729" y="1992203"/>
                  </a:lnTo>
                  <a:lnTo>
                    <a:pt x="160854" y="1991788"/>
                  </a:lnTo>
                  <a:lnTo>
                    <a:pt x="160967" y="1991373"/>
                  </a:lnTo>
                  <a:lnTo>
                    <a:pt x="161061" y="1990958"/>
                  </a:lnTo>
                  <a:lnTo>
                    <a:pt x="161145" y="1990539"/>
                  </a:lnTo>
                  <a:lnTo>
                    <a:pt x="161209" y="1990115"/>
                  </a:lnTo>
                  <a:lnTo>
                    <a:pt x="161254" y="1989691"/>
                  </a:lnTo>
                  <a:lnTo>
                    <a:pt x="161277" y="1989267"/>
                  </a:lnTo>
                  <a:lnTo>
                    <a:pt x="161269" y="1988884"/>
                  </a:lnTo>
                  <a:lnTo>
                    <a:pt x="161235" y="1988501"/>
                  </a:lnTo>
                  <a:lnTo>
                    <a:pt x="161141" y="1987735"/>
                  </a:lnTo>
                  <a:lnTo>
                    <a:pt x="161107" y="1987352"/>
                  </a:lnTo>
                  <a:lnTo>
                    <a:pt x="161092" y="1986919"/>
                  </a:lnTo>
                  <a:lnTo>
                    <a:pt x="161088" y="1986482"/>
                  </a:lnTo>
                  <a:lnTo>
                    <a:pt x="161092" y="1986044"/>
                  </a:lnTo>
                  <a:lnTo>
                    <a:pt x="161080" y="1985169"/>
                  </a:lnTo>
                  <a:lnTo>
                    <a:pt x="161061" y="1984804"/>
                  </a:lnTo>
                  <a:lnTo>
                    <a:pt x="161031" y="1984435"/>
                  </a:lnTo>
                  <a:lnTo>
                    <a:pt x="160982" y="1983696"/>
                  </a:lnTo>
                  <a:lnTo>
                    <a:pt x="160978" y="1983327"/>
                  </a:lnTo>
                  <a:lnTo>
                    <a:pt x="160997" y="1982557"/>
                  </a:lnTo>
                  <a:lnTo>
                    <a:pt x="161020" y="1982169"/>
                  </a:lnTo>
                  <a:lnTo>
                    <a:pt x="161069" y="1981791"/>
                  </a:lnTo>
                  <a:lnTo>
                    <a:pt x="161152" y="1981421"/>
                  </a:lnTo>
                  <a:lnTo>
                    <a:pt x="161299" y="1980998"/>
                  </a:lnTo>
                  <a:lnTo>
                    <a:pt x="161496" y="1980587"/>
                  </a:lnTo>
                  <a:lnTo>
                    <a:pt x="161722" y="1980186"/>
                  </a:lnTo>
                  <a:lnTo>
                    <a:pt x="162206" y="1979397"/>
                  </a:lnTo>
                  <a:lnTo>
                    <a:pt x="162421" y="1979055"/>
                  </a:lnTo>
                  <a:lnTo>
                    <a:pt x="162644" y="1978718"/>
                  </a:lnTo>
                  <a:lnTo>
                    <a:pt x="163101" y="1978048"/>
                  </a:lnTo>
                  <a:lnTo>
                    <a:pt x="163324" y="1977715"/>
                  </a:lnTo>
                  <a:lnTo>
                    <a:pt x="163686" y="1977145"/>
                  </a:lnTo>
                  <a:lnTo>
                    <a:pt x="164219" y="1976288"/>
                  </a:lnTo>
                  <a:lnTo>
                    <a:pt x="165575" y="1973872"/>
                  </a:lnTo>
                  <a:lnTo>
                    <a:pt x="166115" y="1972710"/>
                  </a:lnTo>
                  <a:lnTo>
                    <a:pt x="166647" y="1972067"/>
                  </a:lnTo>
                  <a:lnTo>
                    <a:pt x="167108" y="1971679"/>
                  </a:lnTo>
                  <a:lnTo>
                    <a:pt x="168090" y="1971306"/>
                  </a:lnTo>
                  <a:lnTo>
                    <a:pt x="168872" y="1971128"/>
                  </a:lnTo>
                  <a:lnTo>
                    <a:pt x="169842" y="1971142"/>
                  </a:lnTo>
                  <a:lnTo>
                    <a:pt x="170360" y="1971347"/>
                  </a:lnTo>
                  <a:lnTo>
                    <a:pt x="170745" y="1971552"/>
                  </a:lnTo>
                  <a:lnTo>
                    <a:pt x="171319" y="1972149"/>
                  </a:lnTo>
                  <a:lnTo>
                    <a:pt x="171961" y="1972619"/>
                  </a:lnTo>
                  <a:lnTo>
                    <a:pt x="172335" y="1973412"/>
                  </a:lnTo>
                  <a:lnTo>
                    <a:pt x="173075" y="1975449"/>
                  </a:lnTo>
                  <a:lnTo>
                    <a:pt x="173264" y="1975778"/>
                  </a:lnTo>
                  <a:lnTo>
                    <a:pt x="173509" y="1976566"/>
                  </a:lnTo>
                  <a:lnTo>
                    <a:pt x="173672" y="1978399"/>
                  </a:lnTo>
                  <a:lnTo>
                    <a:pt x="173910" y="1979580"/>
                  </a:lnTo>
                  <a:lnTo>
                    <a:pt x="173906" y="1979840"/>
                  </a:lnTo>
                  <a:lnTo>
                    <a:pt x="174624" y="1983117"/>
                  </a:lnTo>
                  <a:lnTo>
                    <a:pt x="174937" y="1983646"/>
                  </a:lnTo>
                  <a:lnTo>
                    <a:pt x="175575" y="1984248"/>
                  </a:lnTo>
                  <a:lnTo>
                    <a:pt x="176478" y="1984590"/>
                  </a:lnTo>
                  <a:lnTo>
                    <a:pt x="176735" y="1984727"/>
                  </a:lnTo>
                  <a:lnTo>
                    <a:pt x="177517" y="1984872"/>
                  </a:lnTo>
                  <a:lnTo>
                    <a:pt x="177762" y="1985005"/>
                  </a:lnTo>
                  <a:lnTo>
                    <a:pt x="178004" y="1985155"/>
                  </a:lnTo>
                  <a:lnTo>
                    <a:pt x="178234" y="1985324"/>
                  </a:lnTo>
                  <a:lnTo>
                    <a:pt x="178453" y="1985511"/>
                  </a:lnTo>
                  <a:lnTo>
                    <a:pt x="178657" y="1985702"/>
                  </a:lnTo>
                  <a:lnTo>
                    <a:pt x="178831" y="1985889"/>
                  </a:lnTo>
                  <a:lnTo>
                    <a:pt x="179001" y="1986090"/>
                  </a:lnTo>
                  <a:lnTo>
                    <a:pt x="179159" y="1986295"/>
                  </a:lnTo>
                  <a:lnTo>
                    <a:pt x="179288" y="1986514"/>
                  </a:lnTo>
                  <a:lnTo>
                    <a:pt x="179386" y="1986742"/>
                  </a:lnTo>
                  <a:lnTo>
                    <a:pt x="179446" y="1987015"/>
                  </a:lnTo>
                  <a:lnTo>
                    <a:pt x="179473" y="1987307"/>
                  </a:lnTo>
                  <a:lnTo>
                    <a:pt x="179461" y="1987608"/>
                  </a:lnTo>
                  <a:lnTo>
                    <a:pt x="179416" y="1987900"/>
                  </a:lnTo>
                  <a:lnTo>
                    <a:pt x="179337" y="1988169"/>
                  </a:lnTo>
                  <a:lnTo>
                    <a:pt x="179326" y="1988757"/>
                  </a:lnTo>
                  <a:lnTo>
                    <a:pt x="179443" y="1989281"/>
                  </a:lnTo>
                  <a:lnTo>
                    <a:pt x="180073" y="1990466"/>
                  </a:lnTo>
                  <a:lnTo>
                    <a:pt x="180194" y="1990863"/>
                  </a:lnTo>
                  <a:lnTo>
                    <a:pt x="180190" y="1991123"/>
                  </a:lnTo>
                  <a:lnTo>
                    <a:pt x="180436" y="1991847"/>
                  </a:lnTo>
                  <a:lnTo>
                    <a:pt x="180432" y="1992044"/>
                  </a:lnTo>
                  <a:lnTo>
                    <a:pt x="180810" y="1992768"/>
                  </a:lnTo>
                  <a:lnTo>
                    <a:pt x="180999" y="1993033"/>
                  </a:lnTo>
                  <a:lnTo>
                    <a:pt x="181898" y="1993571"/>
                  </a:lnTo>
                  <a:lnTo>
                    <a:pt x="183521" y="1993534"/>
                  </a:lnTo>
                  <a:lnTo>
                    <a:pt x="184235" y="1993616"/>
                  </a:lnTo>
                  <a:lnTo>
                    <a:pt x="184881" y="1993758"/>
                  </a:lnTo>
                  <a:lnTo>
                    <a:pt x="185266" y="1994090"/>
                  </a:lnTo>
                  <a:lnTo>
                    <a:pt x="185901" y="1994688"/>
                  </a:lnTo>
                  <a:lnTo>
                    <a:pt x="186218" y="1995285"/>
                  </a:lnTo>
                  <a:lnTo>
                    <a:pt x="186335" y="1995809"/>
                  </a:lnTo>
                  <a:lnTo>
                    <a:pt x="186324" y="1996525"/>
                  </a:lnTo>
                  <a:lnTo>
                    <a:pt x="186116" y="1997177"/>
                  </a:lnTo>
                  <a:lnTo>
                    <a:pt x="185784" y="1997692"/>
                  </a:lnTo>
                  <a:lnTo>
                    <a:pt x="185644" y="1998080"/>
                  </a:lnTo>
                  <a:lnTo>
                    <a:pt x="184330" y="1999101"/>
                  </a:lnTo>
                  <a:lnTo>
                    <a:pt x="183673" y="1999484"/>
                  </a:lnTo>
                  <a:lnTo>
                    <a:pt x="181316" y="2000614"/>
                  </a:lnTo>
                  <a:lnTo>
                    <a:pt x="180787" y="2000933"/>
                  </a:lnTo>
                  <a:lnTo>
                    <a:pt x="180134" y="2001444"/>
                  </a:lnTo>
                  <a:lnTo>
                    <a:pt x="178952" y="2002009"/>
                  </a:lnTo>
                  <a:lnTo>
                    <a:pt x="178366" y="2002260"/>
                  </a:lnTo>
                  <a:lnTo>
                    <a:pt x="177705" y="2002771"/>
                  </a:lnTo>
                  <a:lnTo>
                    <a:pt x="177569" y="2003094"/>
                  </a:lnTo>
                  <a:lnTo>
                    <a:pt x="177441" y="2003318"/>
                  </a:lnTo>
                  <a:lnTo>
                    <a:pt x="178408" y="2003304"/>
                  </a:lnTo>
                  <a:lnTo>
                    <a:pt x="180107" y="2002880"/>
                  </a:lnTo>
                  <a:lnTo>
                    <a:pt x="181535" y="2002907"/>
                  </a:lnTo>
                  <a:lnTo>
                    <a:pt x="182509" y="2002794"/>
                  </a:lnTo>
                  <a:lnTo>
                    <a:pt x="182770" y="2002839"/>
                  </a:lnTo>
                  <a:lnTo>
                    <a:pt x="184707" y="2003158"/>
                  </a:lnTo>
                  <a:lnTo>
                    <a:pt x="185096" y="2003363"/>
                  </a:lnTo>
                  <a:lnTo>
                    <a:pt x="187230" y="2003728"/>
                  </a:lnTo>
                  <a:lnTo>
                    <a:pt x="188261" y="2004202"/>
                  </a:lnTo>
                  <a:lnTo>
                    <a:pt x="188714" y="2004344"/>
                  </a:lnTo>
                  <a:lnTo>
                    <a:pt x="189039" y="2004284"/>
                  </a:lnTo>
                  <a:lnTo>
                    <a:pt x="189428" y="2004357"/>
                  </a:lnTo>
                  <a:lnTo>
                    <a:pt x="190014" y="2004234"/>
                  </a:lnTo>
                  <a:lnTo>
                    <a:pt x="190165" y="2004330"/>
                  </a:lnTo>
                  <a:lnTo>
                    <a:pt x="190320" y="2004412"/>
                  </a:lnTo>
                  <a:lnTo>
                    <a:pt x="190482" y="2004489"/>
                  </a:lnTo>
                  <a:lnTo>
                    <a:pt x="190648" y="2004558"/>
                  </a:lnTo>
                  <a:lnTo>
                    <a:pt x="190814" y="2004613"/>
                  </a:lnTo>
                  <a:lnTo>
                    <a:pt x="191120" y="2004681"/>
                  </a:lnTo>
                  <a:lnTo>
                    <a:pt x="191437" y="2004717"/>
                  </a:lnTo>
                  <a:lnTo>
                    <a:pt x="191592" y="2004727"/>
                  </a:lnTo>
                  <a:lnTo>
                    <a:pt x="191740" y="2004717"/>
                  </a:lnTo>
                  <a:lnTo>
                    <a:pt x="191898" y="2004695"/>
                  </a:lnTo>
                  <a:lnTo>
                    <a:pt x="192053" y="2004667"/>
                  </a:lnTo>
                  <a:lnTo>
                    <a:pt x="192185" y="2004667"/>
                  </a:lnTo>
                  <a:lnTo>
                    <a:pt x="192268" y="2004704"/>
                  </a:lnTo>
                  <a:lnTo>
                    <a:pt x="192291" y="2004795"/>
                  </a:lnTo>
                  <a:lnTo>
                    <a:pt x="192268" y="2004927"/>
                  </a:lnTo>
                  <a:lnTo>
                    <a:pt x="192219" y="2005078"/>
                  </a:lnTo>
                  <a:lnTo>
                    <a:pt x="192174" y="2005237"/>
                  </a:lnTo>
                  <a:lnTo>
                    <a:pt x="192155" y="2005383"/>
                  </a:lnTo>
                  <a:lnTo>
                    <a:pt x="192174" y="2005561"/>
                  </a:lnTo>
                  <a:lnTo>
                    <a:pt x="192223" y="2005739"/>
                  </a:lnTo>
                  <a:lnTo>
                    <a:pt x="192351" y="2006090"/>
                  </a:lnTo>
                  <a:lnTo>
                    <a:pt x="192408" y="2006267"/>
                  </a:lnTo>
                  <a:lnTo>
                    <a:pt x="192487" y="2006628"/>
                  </a:lnTo>
                  <a:lnTo>
                    <a:pt x="192521" y="2006810"/>
                  </a:lnTo>
                  <a:lnTo>
                    <a:pt x="192567" y="2006988"/>
                  </a:lnTo>
                  <a:lnTo>
                    <a:pt x="192631" y="2007157"/>
                  </a:lnTo>
                  <a:lnTo>
                    <a:pt x="192744" y="2007357"/>
                  </a:lnTo>
                  <a:lnTo>
                    <a:pt x="192888" y="2007549"/>
                  </a:lnTo>
                  <a:lnTo>
                    <a:pt x="193046" y="2007731"/>
                  </a:lnTo>
                  <a:lnTo>
                    <a:pt x="193197" y="2007918"/>
                  </a:lnTo>
                  <a:lnTo>
                    <a:pt x="193322" y="2008119"/>
                  </a:lnTo>
                  <a:lnTo>
                    <a:pt x="193401" y="2008296"/>
                  </a:lnTo>
                  <a:lnTo>
                    <a:pt x="193469" y="2008479"/>
                  </a:lnTo>
                  <a:lnTo>
                    <a:pt x="193530" y="2008666"/>
                  </a:lnTo>
                  <a:lnTo>
                    <a:pt x="193643" y="2009044"/>
                  </a:lnTo>
                  <a:lnTo>
                    <a:pt x="193783" y="2009441"/>
                  </a:lnTo>
                  <a:lnTo>
                    <a:pt x="193847" y="2009637"/>
                  </a:lnTo>
                  <a:lnTo>
                    <a:pt x="193888" y="2009837"/>
                  </a:lnTo>
                  <a:lnTo>
                    <a:pt x="193892" y="2010033"/>
                  </a:lnTo>
                  <a:lnTo>
                    <a:pt x="193870" y="2010193"/>
                  </a:lnTo>
                  <a:lnTo>
                    <a:pt x="193824" y="2010353"/>
                  </a:lnTo>
                  <a:lnTo>
                    <a:pt x="193768" y="2010512"/>
                  </a:lnTo>
                  <a:lnTo>
                    <a:pt x="193692" y="2010667"/>
                  </a:lnTo>
                  <a:lnTo>
                    <a:pt x="193609" y="2010808"/>
                  </a:lnTo>
                  <a:lnTo>
                    <a:pt x="193507" y="2010941"/>
                  </a:lnTo>
                  <a:lnTo>
                    <a:pt x="193386" y="2011064"/>
                  </a:lnTo>
                  <a:lnTo>
                    <a:pt x="193118" y="2011292"/>
                  </a:lnTo>
                  <a:lnTo>
                    <a:pt x="192990" y="2011406"/>
                  </a:lnTo>
                  <a:lnTo>
                    <a:pt x="192884" y="2011506"/>
                  </a:lnTo>
                  <a:lnTo>
                    <a:pt x="192771" y="2011597"/>
                  </a:lnTo>
                  <a:lnTo>
                    <a:pt x="192661" y="2011693"/>
                  </a:lnTo>
                  <a:lnTo>
                    <a:pt x="192559" y="2011793"/>
                  </a:lnTo>
                  <a:lnTo>
                    <a:pt x="192472" y="2011907"/>
                  </a:lnTo>
                  <a:lnTo>
                    <a:pt x="192385" y="2012085"/>
                  </a:lnTo>
                  <a:lnTo>
                    <a:pt x="192329" y="2012286"/>
                  </a:lnTo>
                  <a:lnTo>
                    <a:pt x="192219" y="2012919"/>
                  </a:lnTo>
                  <a:lnTo>
                    <a:pt x="192155" y="2013202"/>
                  </a:lnTo>
                  <a:lnTo>
                    <a:pt x="192095" y="2013489"/>
                  </a:lnTo>
                  <a:lnTo>
                    <a:pt x="192068" y="2013631"/>
                  </a:lnTo>
                  <a:lnTo>
                    <a:pt x="192042" y="2013868"/>
                  </a:lnTo>
                  <a:lnTo>
                    <a:pt x="192030" y="2014109"/>
                  </a:lnTo>
                  <a:lnTo>
                    <a:pt x="192023" y="2014351"/>
                  </a:lnTo>
                  <a:lnTo>
                    <a:pt x="192000" y="2014588"/>
                  </a:lnTo>
                  <a:lnTo>
                    <a:pt x="191947" y="2014816"/>
                  </a:lnTo>
                  <a:lnTo>
                    <a:pt x="191894" y="2014953"/>
                  </a:lnTo>
                  <a:lnTo>
                    <a:pt x="191758" y="2015222"/>
                  </a:lnTo>
                  <a:lnTo>
                    <a:pt x="191687" y="2015354"/>
                  </a:lnTo>
                  <a:lnTo>
                    <a:pt x="191630" y="2015491"/>
                  </a:lnTo>
                  <a:lnTo>
                    <a:pt x="191577" y="2015664"/>
                  </a:lnTo>
                  <a:lnTo>
                    <a:pt x="191509" y="2016024"/>
                  </a:lnTo>
                  <a:lnTo>
                    <a:pt x="191471" y="2016202"/>
                  </a:lnTo>
                  <a:lnTo>
                    <a:pt x="191411" y="2016366"/>
                  </a:lnTo>
                  <a:lnTo>
                    <a:pt x="191324" y="2016516"/>
                  </a:lnTo>
                  <a:lnTo>
                    <a:pt x="191215" y="2016653"/>
                  </a:lnTo>
                  <a:lnTo>
                    <a:pt x="191098" y="2016785"/>
                  </a:lnTo>
                  <a:lnTo>
                    <a:pt x="190996" y="2016922"/>
                  </a:lnTo>
                  <a:lnTo>
                    <a:pt x="190928" y="2017073"/>
                  </a:lnTo>
                  <a:lnTo>
                    <a:pt x="190901" y="2017237"/>
                  </a:lnTo>
                  <a:lnTo>
                    <a:pt x="190916" y="2017415"/>
                  </a:lnTo>
                  <a:lnTo>
                    <a:pt x="190939" y="2017597"/>
                  </a:lnTo>
                  <a:lnTo>
                    <a:pt x="190947" y="2017766"/>
                  </a:lnTo>
                  <a:lnTo>
                    <a:pt x="190909" y="2017921"/>
                  </a:lnTo>
                  <a:lnTo>
                    <a:pt x="190814" y="2018048"/>
                  </a:lnTo>
                  <a:lnTo>
                    <a:pt x="190678" y="2018158"/>
                  </a:lnTo>
                  <a:lnTo>
                    <a:pt x="190524" y="2018258"/>
                  </a:lnTo>
                  <a:lnTo>
                    <a:pt x="190376" y="2018363"/>
                  </a:lnTo>
                  <a:lnTo>
                    <a:pt x="190255" y="2018486"/>
                  </a:lnTo>
                  <a:lnTo>
                    <a:pt x="190176" y="2018641"/>
                  </a:lnTo>
                  <a:lnTo>
                    <a:pt x="190116" y="2018810"/>
                  </a:lnTo>
                  <a:lnTo>
                    <a:pt x="190066" y="2018992"/>
                  </a:lnTo>
                  <a:lnTo>
                    <a:pt x="190014" y="2019165"/>
                  </a:lnTo>
                  <a:lnTo>
                    <a:pt x="189938" y="2019329"/>
                  </a:lnTo>
                  <a:lnTo>
                    <a:pt x="189851" y="2019457"/>
                  </a:lnTo>
                  <a:lnTo>
                    <a:pt x="189753" y="2019576"/>
                  </a:lnTo>
                  <a:lnTo>
                    <a:pt x="189647" y="2019690"/>
                  </a:lnTo>
                  <a:lnTo>
                    <a:pt x="189545" y="2019808"/>
                  </a:lnTo>
                  <a:lnTo>
                    <a:pt x="189451" y="2019931"/>
                  </a:lnTo>
                  <a:lnTo>
                    <a:pt x="189353" y="2020082"/>
                  </a:lnTo>
                  <a:lnTo>
                    <a:pt x="189262" y="2020241"/>
                  </a:lnTo>
                  <a:lnTo>
                    <a:pt x="189175" y="2020405"/>
                  </a:lnTo>
                  <a:lnTo>
                    <a:pt x="189100" y="2020570"/>
                  </a:lnTo>
                  <a:lnTo>
                    <a:pt x="189032" y="2020738"/>
                  </a:lnTo>
                  <a:lnTo>
                    <a:pt x="188979" y="2020907"/>
                  </a:lnTo>
                  <a:lnTo>
                    <a:pt x="188933" y="2021080"/>
                  </a:lnTo>
                  <a:lnTo>
                    <a:pt x="188896" y="2021258"/>
                  </a:lnTo>
                  <a:lnTo>
                    <a:pt x="188869" y="2021436"/>
                  </a:lnTo>
                  <a:lnTo>
                    <a:pt x="188847" y="2021618"/>
                  </a:lnTo>
                  <a:lnTo>
                    <a:pt x="188828" y="2021864"/>
                  </a:lnTo>
                  <a:lnTo>
                    <a:pt x="188824" y="2022115"/>
                  </a:lnTo>
                  <a:lnTo>
                    <a:pt x="188835" y="2022370"/>
                  </a:lnTo>
                  <a:lnTo>
                    <a:pt x="188862" y="2022621"/>
                  </a:lnTo>
                  <a:lnTo>
                    <a:pt x="188900" y="2022867"/>
                  </a:lnTo>
                  <a:lnTo>
                    <a:pt x="189213" y="2023100"/>
                  </a:lnTo>
                  <a:lnTo>
                    <a:pt x="189670" y="2023173"/>
                  </a:lnTo>
                  <a:lnTo>
                    <a:pt x="189798" y="2023109"/>
                  </a:lnTo>
                  <a:lnTo>
                    <a:pt x="190255" y="2023054"/>
                  </a:lnTo>
                  <a:lnTo>
                    <a:pt x="190580" y="2022931"/>
                  </a:lnTo>
                  <a:lnTo>
                    <a:pt x="191434" y="2022421"/>
                  </a:lnTo>
                  <a:lnTo>
                    <a:pt x="191830" y="2022170"/>
                  </a:lnTo>
                  <a:lnTo>
                    <a:pt x="193330" y="2021805"/>
                  </a:lnTo>
                  <a:lnTo>
                    <a:pt x="195014" y="2021901"/>
                  </a:lnTo>
                  <a:lnTo>
                    <a:pt x="196895" y="2021933"/>
                  </a:lnTo>
                  <a:lnTo>
                    <a:pt x="197216" y="2022133"/>
                  </a:lnTo>
                  <a:lnTo>
                    <a:pt x="197726" y="2022667"/>
                  </a:lnTo>
                  <a:lnTo>
                    <a:pt x="198296" y="2023524"/>
                  </a:lnTo>
                  <a:lnTo>
                    <a:pt x="198742" y="2023925"/>
                  </a:lnTo>
                  <a:lnTo>
                    <a:pt x="199323" y="2024066"/>
                  </a:lnTo>
                  <a:lnTo>
                    <a:pt x="200037" y="2024080"/>
                  </a:lnTo>
                  <a:lnTo>
                    <a:pt x="200683" y="2024222"/>
                  </a:lnTo>
                  <a:lnTo>
                    <a:pt x="202288" y="2025361"/>
                  </a:lnTo>
                  <a:lnTo>
                    <a:pt x="203296" y="2026884"/>
                  </a:lnTo>
                  <a:lnTo>
                    <a:pt x="203738" y="2027741"/>
                  </a:lnTo>
                  <a:lnTo>
                    <a:pt x="203916" y="2028658"/>
                  </a:lnTo>
                  <a:lnTo>
                    <a:pt x="204539" y="2030044"/>
                  </a:lnTo>
                  <a:lnTo>
                    <a:pt x="204856" y="2030440"/>
                  </a:lnTo>
                  <a:lnTo>
                    <a:pt x="205045" y="2030769"/>
                  </a:lnTo>
                  <a:lnTo>
                    <a:pt x="205238" y="2030969"/>
                  </a:lnTo>
                  <a:lnTo>
                    <a:pt x="205445" y="2031106"/>
                  </a:lnTo>
                  <a:lnTo>
                    <a:pt x="205679" y="2031279"/>
                  </a:lnTo>
                  <a:lnTo>
                    <a:pt x="205906" y="2031466"/>
                  </a:lnTo>
                  <a:lnTo>
                    <a:pt x="206125" y="2031658"/>
                  </a:lnTo>
                  <a:lnTo>
                    <a:pt x="206340" y="2031858"/>
                  </a:lnTo>
                  <a:lnTo>
                    <a:pt x="206548" y="2032068"/>
                  </a:lnTo>
                  <a:lnTo>
                    <a:pt x="206699" y="2032237"/>
                  </a:lnTo>
                  <a:lnTo>
                    <a:pt x="206843" y="2032410"/>
                  </a:lnTo>
                  <a:lnTo>
                    <a:pt x="207262" y="2032939"/>
                  </a:lnTo>
                  <a:lnTo>
                    <a:pt x="207432" y="2033135"/>
                  </a:lnTo>
                  <a:lnTo>
                    <a:pt x="207613" y="2033322"/>
                  </a:lnTo>
                  <a:lnTo>
                    <a:pt x="207787" y="2033518"/>
                  </a:lnTo>
                  <a:lnTo>
                    <a:pt x="207942" y="2033719"/>
                  </a:lnTo>
                  <a:lnTo>
                    <a:pt x="208059" y="2033933"/>
                  </a:lnTo>
                  <a:lnTo>
                    <a:pt x="208146" y="2034188"/>
                  </a:lnTo>
                  <a:lnTo>
                    <a:pt x="208206" y="2034462"/>
                  </a:lnTo>
                  <a:lnTo>
                    <a:pt x="208236" y="2034744"/>
                  </a:lnTo>
                  <a:lnTo>
                    <a:pt x="208233" y="2035023"/>
                  </a:lnTo>
                  <a:lnTo>
                    <a:pt x="208195" y="2035287"/>
                  </a:lnTo>
                  <a:lnTo>
                    <a:pt x="208119" y="2035515"/>
                  </a:lnTo>
                  <a:lnTo>
                    <a:pt x="208006" y="2035738"/>
                  </a:lnTo>
                  <a:lnTo>
                    <a:pt x="207862" y="2035957"/>
                  </a:lnTo>
                  <a:lnTo>
                    <a:pt x="207564" y="2036377"/>
                  </a:lnTo>
                  <a:lnTo>
                    <a:pt x="207417" y="2036564"/>
                  </a:lnTo>
                  <a:lnTo>
                    <a:pt x="207081" y="2036919"/>
                  </a:lnTo>
                  <a:lnTo>
                    <a:pt x="206930" y="2037102"/>
                  </a:lnTo>
                  <a:lnTo>
                    <a:pt x="206816" y="2037302"/>
                  </a:lnTo>
                  <a:lnTo>
                    <a:pt x="206767" y="2037448"/>
                  </a:lnTo>
                  <a:lnTo>
                    <a:pt x="206733" y="2037603"/>
                  </a:lnTo>
                  <a:lnTo>
                    <a:pt x="206680" y="2037922"/>
                  </a:lnTo>
                  <a:lnTo>
                    <a:pt x="206639" y="2038073"/>
                  </a:lnTo>
                  <a:lnTo>
                    <a:pt x="206556" y="2038337"/>
                  </a:lnTo>
                  <a:lnTo>
                    <a:pt x="206457" y="2038593"/>
                  </a:lnTo>
                  <a:lnTo>
                    <a:pt x="206344" y="2038843"/>
                  </a:lnTo>
                  <a:lnTo>
                    <a:pt x="206223" y="2039094"/>
                  </a:lnTo>
                  <a:lnTo>
                    <a:pt x="206087" y="2039331"/>
                  </a:lnTo>
                  <a:lnTo>
                    <a:pt x="205989" y="2039514"/>
                  </a:lnTo>
                  <a:lnTo>
                    <a:pt x="205883" y="2039701"/>
                  </a:lnTo>
                  <a:lnTo>
                    <a:pt x="205774" y="2039878"/>
                  </a:lnTo>
                  <a:lnTo>
                    <a:pt x="205649" y="2040033"/>
                  </a:lnTo>
                  <a:lnTo>
                    <a:pt x="205506" y="2040138"/>
                  </a:lnTo>
                  <a:lnTo>
                    <a:pt x="205347" y="2040175"/>
                  </a:lnTo>
                  <a:lnTo>
                    <a:pt x="205173" y="2040166"/>
                  </a:lnTo>
                  <a:lnTo>
                    <a:pt x="204815" y="2040134"/>
                  </a:lnTo>
                  <a:lnTo>
                    <a:pt x="204648" y="2040161"/>
                  </a:lnTo>
                  <a:lnTo>
                    <a:pt x="204475" y="2040266"/>
                  </a:lnTo>
                  <a:lnTo>
                    <a:pt x="204324" y="2040421"/>
                  </a:lnTo>
                  <a:lnTo>
                    <a:pt x="204029" y="2040777"/>
                  </a:lnTo>
                  <a:lnTo>
                    <a:pt x="203863" y="2040923"/>
                  </a:lnTo>
                  <a:lnTo>
                    <a:pt x="203636" y="2041059"/>
                  </a:lnTo>
                  <a:lnTo>
                    <a:pt x="203398" y="2041173"/>
                  </a:lnTo>
                  <a:lnTo>
                    <a:pt x="203145" y="2041274"/>
                  </a:lnTo>
                  <a:lnTo>
                    <a:pt x="202632" y="2041433"/>
                  </a:lnTo>
                  <a:lnTo>
                    <a:pt x="202416" y="2041488"/>
                  </a:lnTo>
                  <a:lnTo>
                    <a:pt x="202197" y="2041533"/>
                  </a:lnTo>
                  <a:lnTo>
                    <a:pt x="201978" y="2041570"/>
                  </a:lnTo>
                  <a:lnTo>
                    <a:pt x="201759" y="2041597"/>
                  </a:lnTo>
                  <a:lnTo>
                    <a:pt x="201536" y="2041615"/>
                  </a:lnTo>
                  <a:lnTo>
                    <a:pt x="201521" y="2041757"/>
                  </a:lnTo>
                  <a:lnTo>
                    <a:pt x="201491" y="2041903"/>
                  </a:lnTo>
                  <a:lnTo>
                    <a:pt x="201446" y="2042044"/>
                  </a:lnTo>
                  <a:lnTo>
                    <a:pt x="201385" y="2042181"/>
                  </a:lnTo>
                  <a:lnTo>
                    <a:pt x="201314" y="2042304"/>
                  </a:lnTo>
                  <a:lnTo>
                    <a:pt x="201219" y="2042427"/>
                  </a:lnTo>
                  <a:lnTo>
                    <a:pt x="201102" y="2042541"/>
                  </a:lnTo>
                  <a:lnTo>
                    <a:pt x="200970" y="2042646"/>
                  </a:lnTo>
                  <a:lnTo>
                    <a:pt x="200834" y="2042737"/>
                  </a:lnTo>
                  <a:lnTo>
                    <a:pt x="200694" y="2042824"/>
                  </a:lnTo>
                  <a:lnTo>
                    <a:pt x="200592" y="2042874"/>
                  </a:lnTo>
                  <a:lnTo>
                    <a:pt x="200373" y="2042947"/>
                  </a:lnTo>
                  <a:lnTo>
                    <a:pt x="200275" y="2042997"/>
                  </a:lnTo>
                  <a:lnTo>
                    <a:pt x="200203" y="2043061"/>
                  </a:lnTo>
                  <a:lnTo>
                    <a:pt x="200173" y="2043179"/>
                  </a:lnTo>
                  <a:lnTo>
                    <a:pt x="200203" y="2043344"/>
                  </a:lnTo>
                  <a:lnTo>
                    <a:pt x="200252" y="2043517"/>
                  </a:lnTo>
                  <a:lnTo>
                    <a:pt x="200286" y="2043690"/>
                  </a:lnTo>
                  <a:lnTo>
                    <a:pt x="200271" y="2043836"/>
                  </a:lnTo>
                  <a:lnTo>
                    <a:pt x="200162" y="2043964"/>
                  </a:lnTo>
                  <a:lnTo>
                    <a:pt x="199988" y="2044055"/>
                  </a:lnTo>
                  <a:lnTo>
                    <a:pt x="199557" y="2044214"/>
                  </a:lnTo>
                  <a:lnTo>
                    <a:pt x="199365" y="2044310"/>
                  </a:lnTo>
                  <a:lnTo>
                    <a:pt x="199202" y="2044424"/>
                  </a:lnTo>
                  <a:lnTo>
                    <a:pt x="198889" y="2044670"/>
                  </a:lnTo>
                  <a:lnTo>
                    <a:pt x="198742" y="2044807"/>
                  </a:lnTo>
                  <a:lnTo>
                    <a:pt x="198602" y="2044944"/>
                  </a:lnTo>
                  <a:lnTo>
                    <a:pt x="198507" y="2045063"/>
                  </a:lnTo>
                  <a:lnTo>
                    <a:pt x="198417" y="2045181"/>
                  </a:lnTo>
                  <a:lnTo>
                    <a:pt x="198243" y="2045427"/>
                  </a:lnTo>
                  <a:lnTo>
                    <a:pt x="197952" y="2045883"/>
                  </a:lnTo>
                  <a:lnTo>
                    <a:pt x="197850" y="2046052"/>
                  </a:lnTo>
                  <a:lnTo>
                    <a:pt x="197767" y="2046225"/>
                  </a:lnTo>
                  <a:lnTo>
                    <a:pt x="197699" y="2046403"/>
                  </a:lnTo>
                  <a:lnTo>
                    <a:pt x="197661" y="2046563"/>
                  </a:lnTo>
                  <a:lnTo>
                    <a:pt x="197628" y="2046891"/>
                  </a:lnTo>
                  <a:lnTo>
                    <a:pt x="197605" y="2047219"/>
                  </a:lnTo>
                  <a:lnTo>
                    <a:pt x="197544" y="2047598"/>
                  </a:lnTo>
                  <a:lnTo>
                    <a:pt x="197518" y="2047785"/>
                  </a:lnTo>
                  <a:lnTo>
                    <a:pt x="197499" y="2047972"/>
                  </a:lnTo>
                  <a:lnTo>
                    <a:pt x="197503" y="2048158"/>
                  </a:lnTo>
                  <a:lnTo>
                    <a:pt x="197529" y="2048364"/>
                  </a:lnTo>
                  <a:lnTo>
                    <a:pt x="197563" y="2048578"/>
                  </a:lnTo>
                  <a:lnTo>
                    <a:pt x="197620" y="2048788"/>
                  </a:lnTo>
                  <a:lnTo>
                    <a:pt x="197699" y="2048970"/>
                  </a:lnTo>
                  <a:lnTo>
                    <a:pt x="197813" y="2049102"/>
                  </a:lnTo>
                  <a:lnTo>
                    <a:pt x="197960" y="2049166"/>
                  </a:lnTo>
                  <a:lnTo>
                    <a:pt x="198149" y="2049180"/>
                  </a:lnTo>
                  <a:lnTo>
                    <a:pt x="198345" y="2049175"/>
                  </a:lnTo>
                  <a:lnTo>
                    <a:pt x="198541" y="2049189"/>
                  </a:lnTo>
                  <a:lnTo>
                    <a:pt x="198704" y="2049244"/>
                  </a:lnTo>
                  <a:lnTo>
                    <a:pt x="198836" y="2049344"/>
                  </a:lnTo>
                  <a:lnTo>
                    <a:pt x="198949" y="2049476"/>
                  </a:lnTo>
                  <a:lnTo>
                    <a:pt x="199055" y="2049627"/>
                  </a:lnTo>
                  <a:lnTo>
                    <a:pt x="199142" y="2049786"/>
                  </a:lnTo>
                  <a:lnTo>
                    <a:pt x="199221" y="2049946"/>
                  </a:lnTo>
                  <a:lnTo>
                    <a:pt x="199274" y="2050087"/>
                  </a:lnTo>
                  <a:lnTo>
                    <a:pt x="199319" y="2050233"/>
                  </a:lnTo>
                  <a:lnTo>
                    <a:pt x="199357" y="2050383"/>
                  </a:lnTo>
                  <a:lnTo>
                    <a:pt x="199410" y="2050684"/>
                  </a:lnTo>
                  <a:lnTo>
                    <a:pt x="199433" y="2050853"/>
                  </a:lnTo>
                  <a:lnTo>
                    <a:pt x="199452" y="2051026"/>
                  </a:lnTo>
                  <a:lnTo>
                    <a:pt x="199463" y="2051200"/>
                  </a:lnTo>
                  <a:lnTo>
                    <a:pt x="199474" y="2051542"/>
                  </a:lnTo>
                  <a:lnTo>
                    <a:pt x="199501" y="2052020"/>
                  </a:lnTo>
                  <a:lnTo>
                    <a:pt x="199504" y="2052262"/>
                  </a:lnTo>
                  <a:lnTo>
                    <a:pt x="199493" y="2052499"/>
                  </a:lnTo>
                  <a:lnTo>
                    <a:pt x="199455" y="2052727"/>
                  </a:lnTo>
                  <a:lnTo>
                    <a:pt x="199376" y="2052987"/>
                  </a:lnTo>
                  <a:lnTo>
                    <a:pt x="199270" y="2053247"/>
                  </a:lnTo>
                  <a:lnTo>
                    <a:pt x="199142" y="2053498"/>
                  </a:lnTo>
                  <a:lnTo>
                    <a:pt x="198991" y="2053730"/>
                  </a:lnTo>
                  <a:lnTo>
                    <a:pt x="198821" y="2053940"/>
                  </a:lnTo>
                  <a:lnTo>
                    <a:pt x="198708" y="2054040"/>
                  </a:lnTo>
                  <a:lnTo>
                    <a:pt x="198602" y="2054154"/>
                  </a:lnTo>
                  <a:lnTo>
                    <a:pt x="198507" y="2054277"/>
                  </a:lnTo>
                  <a:lnTo>
                    <a:pt x="198421" y="2054405"/>
                  </a:lnTo>
                  <a:lnTo>
                    <a:pt x="198345" y="2054537"/>
                  </a:lnTo>
                  <a:lnTo>
                    <a:pt x="198288" y="2054692"/>
                  </a:lnTo>
                  <a:lnTo>
                    <a:pt x="198247" y="2054856"/>
                  </a:lnTo>
                  <a:lnTo>
                    <a:pt x="198047" y="2056028"/>
                  </a:lnTo>
                  <a:lnTo>
                    <a:pt x="197922" y="2056480"/>
                  </a:lnTo>
                  <a:lnTo>
                    <a:pt x="197877" y="2056621"/>
                  </a:lnTo>
                  <a:lnTo>
                    <a:pt x="197813" y="2056753"/>
                  </a:lnTo>
                  <a:lnTo>
                    <a:pt x="197733" y="2056872"/>
                  </a:lnTo>
                  <a:lnTo>
                    <a:pt x="197616" y="2056958"/>
                  </a:lnTo>
                  <a:lnTo>
                    <a:pt x="197461" y="2057018"/>
                  </a:lnTo>
                  <a:lnTo>
                    <a:pt x="197303" y="2057073"/>
                  </a:lnTo>
                  <a:lnTo>
                    <a:pt x="197163" y="2057136"/>
                  </a:lnTo>
                  <a:lnTo>
                    <a:pt x="197072" y="2057227"/>
                  </a:lnTo>
                  <a:lnTo>
                    <a:pt x="197038" y="2057364"/>
                  </a:lnTo>
                  <a:lnTo>
                    <a:pt x="197038" y="2057528"/>
                  </a:lnTo>
                  <a:lnTo>
                    <a:pt x="197072" y="2057702"/>
                  </a:lnTo>
                  <a:lnTo>
                    <a:pt x="197129" y="2057866"/>
                  </a:lnTo>
                  <a:lnTo>
                    <a:pt x="197201" y="2058003"/>
                  </a:lnTo>
                  <a:lnTo>
                    <a:pt x="197307" y="2058121"/>
                  </a:lnTo>
                  <a:lnTo>
                    <a:pt x="197363" y="2058176"/>
                  </a:lnTo>
                  <a:lnTo>
                    <a:pt x="197465" y="2058249"/>
                  </a:lnTo>
                  <a:lnTo>
                    <a:pt x="197571" y="2058308"/>
                  </a:lnTo>
                  <a:lnTo>
                    <a:pt x="197680" y="2058354"/>
                  </a:lnTo>
                  <a:lnTo>
                    <a:pt x="197828" y="2058377"/>
                  </a:lnTo>
                  <a:lnTo>
                    <a:pt x="197994" y="2058358"/>
                  </a:lnTo>
                  <a:lnTo>
                    <a:pt x="198338" y="2058276"/>
                  </a:lnTo>
                  <a:lnTo>
                    <a:pt x="198507" y="2058258"/>
                  </a:lnTo>
                  <a:lnTo>
                    <a:pt x="198734" y="2058249"/>
                  </a:lnTo>
                  <a:lnTo>
                    <a:pt x="198964" y="2058253"/>
                  </a:lnTo>
                  <a:lnTo>
                    <a:pt x="199074" y="2058267"/>
                  </a:lnTo>
                  <a:lnTo>
                    <a:pt x="199195" y="2058294"/>
                  </a:lnTo>
                  <a:lnTo>
                    <a:pt x="199312" y="2058326"/>
                  </a:lnTo>
                  <a:lnTo>
                    <a:pt x="199550" y="2058413"/>
                  </a:lnTo>
                  <a:lnTo>
                    <a:pt x="199671" y="2058450"/>
                  </a:lnTo>
                  <a:lnTo>
                    <a:pt x="199863" y="2058495"/>
                  </a:lnTo>
                  <a:lnTo>
                    <a:pt x="200252" y="2058568"/>
                  </a:lnTo>
                  <a:lnTo>
                    <a:pt x="200445" y="2058614"/>
                  </a:lnTo>
                  <a:lnTo>
                    <a:pt x="200634" y="2058668"/>
                  </a:lnTo>
                  <a:lnTo>
                    <a:pt x="200853" y="2058755"/>
                  </a:lnTo>
                  <a:lnTo>
                    <a:pt x="201072" y="2058855"/>
                  </a:lnTo>
                  <a:lnTo>
                    <a:pt x="201495" y="2059083"/>
                  </a:lnTo>
                  <a:lnTo>
                    <a:pt x="201706" y="2059202"/>
                  </a:lnTo>
                  <a:lnTo>
                    <a:pt x="201846" y="2059270"/>
                  </a:lnTo>
                  <a:lnTo>
                    <a:pt x="201997" y="2059334"/>
                  </a:lnTo>
                  <a:lnTo>
                    <a:pt x="202144" y="2059402"/>
                  </a:lnTo>
                  <a:lnTo>
                    <a:pt x="202277" y="2059485"/>
                  </a:lnTo>
                  <a:lnTo>
                    <a:pt x="202382" y="2059585"/>
                  </a:lnTo>
                  <a:lnTo>
                    <a:pt x="202450" y="2059708"/>
                  </a:lnTo>
                  <a:lnTo>
                    <a:pt x="202492" y="2059849"/>
                  </a:lnTo>
                  <a:lnTo>
                    <a:pt x="202552" y="2060155"/>
                  </a:lnTo>
                  <a:lnTo>
                    <a:pt x="202594" y="2060305"/>
                  </a:lnTo>
                  <a:lnTo>
                    <a:pt x="202685" y="2060492"/>
                  </a:lnTo>
                  <a:lnTo>
                    <a:pt x="202907" y="2060857"/>
                  </a:lnTo>
                  <a:lnTo>
                    <a:pt x="202994" y="2061039"/>
                  </a:lnTo>
                  <a:lnTo>
                    <a:pt x="203032" y="2061226"/>
                  </a:lnTo>
                  <a:lnTo>
                    <a:pt x="203024" y="2061368"/>
                  </a:lnTo>
                  <a:lnTo>
                    <a:pt x="202990" y="2061509"/>
                  </a:lnTo>
                  <a:lnTo>
                    <a:pt x="202900" y="2061796"/>
                  </a:lnTo>
                  <a:lnTo>
                    <a:pt x="202877" y="2061938"/>
                  </a:lnTo>
                  <a:lnTo>
                    <a:pt x="202873" y="2062097"/>
                  </a:lnTo>
                  <a:lnTo>
                    <a:pt x="202881" y="2062257"/>
                  </a:lnTo>
                  <a:lnTo>
                    <a:pt x="202896" y="2062421"/>
                  </a:lnTo>
                  <a:lnTo>
                    <a:pt x="202919" y="2062581"/>
                  </a:lnTo>
                  <a:lnTo>
                    <a:pt x="202949" y="2062740"/>
                  </a:lnTo>
                  <a:lnTo>
                    <a:pt x="202994" y="2062932"/>
                  </a:lnTo>
                  <a:lnTo>
                    <a:pt x="203055" y="2063123"/>
                  </a:lnTo>
                  <a:lnTo>
                    <a:pt x="203123" y="2063315"/>
                  </a:lnTo>
                  <a:lnTo>
                    <a:pt x="203274" y="2063689"/>
                  </a:lnTo>
                  <a:lnTo>
                    <a:pt x="203349" y="2063862"/>
                  </a:lnTo>
                  <a:lnTo>
                    <a:pt x="203432" y="2064035"/>
                  </a:lnTo>
                  <a:lnTo>
                    <a:pt x="203606" y="2064377"/>
                  </a:lnTo>
                  <a:lnTo>
                    <a:pt x="203682" y="2064555"/>
                  </a:lnTo>
                  <a:lnTo>
                    <a:pt x="203765" y="2064756"/>
                  </a:lnTo>
                  <a:lnTo>
                    <a:pt x="203908" y="2065161"/>
                  </a:lnTo>
                  <a:lnTo>
                    <a:pt x="204063" y="2065563"/>
                  </a:lnTo>
                  <a:lnTo>
                    <a:pt x="204180" y="2065818"/>
                  </a:lnTo>
                  <a:lnTo>
                    <a:pt x="204365" y="2066196"/>
                  </a:lnTo>
                  <a:lnTo>
                    <a:pt x="204422" y="2066338"/>
                  </a:lnTo>
                  <a:lnTo>
                    <a:pt x="204475" y="2066493"/>
                  </a:lnTo>
                  <a:lnTo>
                    <a:pt x="204531" y="2066643"/>
                  </a:lnTo>
                  <a:lnTo>
                    <a:pt x="204603" y="2066771"/>
                  </a:lnTo>
                  <a:lnTo>
                    <a:pt x="204694" y="2066858"/>
                  </a:lnTo>
                  <a:lnTo>
                    <a:pt x="204792" y="2066890"/>
                  </a:lnTo>
                  <a:lnTo>
                    <a:pt x="204901" y="2066899"/>
                  </a:lnTo>
                  <a:lnTo>
                    <a:pt x="205018" y="2066894"/>
                  </a:lnTo>
                  <a:lnTo>
                    <a:pt x="205132" y="2066899"/>
                  </a:lnTo>
                  <a:lnTo>
                    <a:pt x="205234" y="2066926"/>
                  </a:lnTo>
                  <a:lnTo>
                    <a:pt x="205332" y="2066985"/>
                  </a:lnTo>
                  <a:lnTo>
                    <a:pt x="205423" y="2067058"/>
                  </a:lnTo>
                  <a:lnTo>
                    <a:pt x="205506" y="2067145"/>
                  </a:lnTo>
                  <a:lnTo>
                    <a:pt x="205581" y="2067236"/>
                  </a:lnTo>
                  <a:lnTo>
                    <a:pt x="205653" y="2067332"/>
                  </a:lnTo>
                  <a:lnTo>
                    <a:pt x="205706" y="2067418"/>
                  </a:lnTo>
                  <a:lnTo>
                    <a:pt x="205751" y="2067510"/>
                  </a:lnTo>
                  <a:lnTo>
                    <a:pt x="205834" y="2067701"/>
                  </a:lnTo>
                  <a:lnTo>
                    <a:pt x="205925" y="2067920"/>
                  </a:lnTo>
                  <a:lnTo>
                    <a:pt x="205974" y="2068048"/>
                  </a:lnTo>
                  <a:lnTo>
                    <a:pt x="206114" y="2068440"/>
                  </a:lnTo>
                  <a:lnTo>
                    <a:pt x="206042" y="2068677"/>
                  </a:lnTo>
                  <a:lnTo>
                    <a:pt x="205774" y="2069197"/>
                  </a:lnTo>
                  <a:lnTo>
                    <a:pt x="205110" y="2069967"/>
                  </a:lnTo>
                  <a:lnTo>
                    <a:pt x="204384" y="2070610"/>
                  </a:lnTo>
                  <a:lnTo>
                    <a:pt x="204188" y="2070738"/>
                  </a:lnTo>
                  <a:lnTo>
                    <a:pt x="203534" y="2070857"/>
                  </a:lnTo>
                  <a:lnTo>
                    <a:pt x="203009" y="2071171"/>
                  </a:lnTo>
                  <a:lnTo>
                    <a:pt x="202556" y="2071230"/>
                  </a:lnTo>
                  <a:lnTo>
                    <a:pt x="201834" y="2071477"/>
                  </a:lnTo>
                  <a:lnTo>
                    <a:pt x="200332" y="2072170"/>
                  </a:lnTo>
                  <a:lnTo>
                    <a:pt x="195490" y="2074039"/>
                  </a:lnTo>
                  <a:lnTo>
                    <a:pt x="193466" y="2074723"/>
                  </a:lnTo>
                  <a:lnTo>
                    <a:pt x="193318" y="2074878"/>
                  </a:lnTo>
                  <a:lnTo>
                    <a:pt x="193156" y="2075015"/>
                  </a:lnTo>
                  <a:lnTo>
                    <a:pt x="193073" y="2075079"/>
                  </a:lnTo>
                  <a:lnTo>
                    <a:pt x="193001" y="2075125"/>
                  </a:lnTo>
                  <a:lnTo>
                    <a:pt x="192926" y="2075161"/>
                  </a:lnTo>
                  <a:lnTo>
                    <a:pt x="192703" y="2075284"/>
                  </a:lnTo>
                  <a:lnTo>
                    <a:pt x="192638" y="2075330"/>
                  </a:lnTo>
                  <a:lnTo>
                    <a:pt x="192574" y="2075380"/>
                  </a:lnTo>
                  <a:lnTo>
                    <a:pt x="192453" y="2075480"/>
                  </a:lnTo>
                  <a:lnTo>
                    <a:pt x="192397" y="2075535"/>
                  </a:lnTo>
                  <a:lnTo>
                    <a:pt x="192344" y="2075622"/>
                  </a:lnTo>
                  <a:lnTo>
                    <a:pt x="192306" y="2075727"/>
                  </a:lnTo>
                  <a:lnTo>
                    <a:pt x="192276" y="2075831"/>
                  </a:lnTo>
                  <a:lnTo>
                    <a:pt x="192261" y="2075941"/>
                  </a:lnTo>
                  <a:lnTo>
                    <a:pt x="192261" y="2076046"/>
                  </a:lnTo>
                  <a:lnTo>
                    <a:pt x="192306" y="2076169"/>
                  </a:lnTo>
                  <a:lnTo>
                    <a:pt x="192397" y="2076292"/>
                  </a:lnTo>
                  <a:lnTo>
                    <a:pt x="192506" y="2076415"/>
                  </a:lnTo>
                  <a:lnTo>
                    <a:pt x="192597" y="2076538"/>
                  </a:lnTo>
                  <a:lnTo>
                    <a:pt x="192646" y="2076666"/>
                  </a:lnTo>
                  <a:lnTo>
                    <a:pt x="192635" y="2076794"/>
                  </a:lnTo>
                  <a:lnTo>
                    <a:pt x="192586" y="2076926"/>
                  </a:lnTo>
                  <a:lnTo>
                    <a:pt x="192518" y="2077063"/>
                  </a:lnTo>
                  <a:lnTo>
                    <a:pt x="192457" y="2077199"/>
                  </a:lnTo>
                  <a:lnTo>
                    <a:pt x="192419" y="2077336"/>
                  </a:lnTo>
                  <a:lnTo>
                    <a:pt x="192419" y="2077473"/>
                  </a:lnTo>
                  <a:lnTo>
                    <a:pt x="192468" y="2077747"/>
                  </a:lnTo>
                  <a:lnTo>
                    <a:pt x="192484" y="2077883"/>
                  </a:lnTo>
                  <a:lnTo>
                    <a:pt x="192468" y="2078011"/>
                  </a:lnTo>
                  <a:lnTo>
                    <a:pt x="192431" y="2078116"/>
                  </a:lnTo>
                  <a:lnTo>
                    <a:pt x="192382" y="2078225"/>
                  </a:lnTo>
                  <a:lnTo>
                    <a:pt x="192317" y="2078326"/>
                  </a:lnTo>
                  <a:lnTo>
                    <a:pt x="192249" y="2078417"/>
                  </a:lnTo>
                  <a:lnTo>
                    <a:pt x="192170" y="2078494"/>
                  </a:lnTo>
                  <a:lnTo>
                    <a:pt x="191637" y="2078873"/>
                  </a:lnTo>
                  <a:lnTo>
                    <a:pt x="190256" y="2079762"/>
                  </a:lnTo>
                  <a:lnTo>
                    <a:pt x="189670" y="2079944"/>
                  </a:lnTo>
                  <a:lnTo>
                    <a:pt x="189470" y="2080072"/>
                  </a:lnTo>
                  <a:lnTo>
                    <a:pt x="189341" y="2080072"/>
                  </a:lnTo>
                  <a:lnTo>
                    <a:pt x="188949" y="2080323"/>
                  </a:lnTo>
                  <a:lnTo>
                    <a:pt x="187766" y="2080893"/>
                  </a:lnTo>
                  <a:lnTo>
                    <a:pt x="187053" y="2081007"/>
                  </a:lnTo>
                  <a:lnTo>
                    <a:pt x="186078" y="2080993"/>
                  </a:lnTo>
                  <a:lnTo>
                    <a:pt x="185886" y="2080920"/>
                  </a:lnTo>
                  <a:lnTo>
                    <a:pt x="184847" y="2080775"/>
                  </a:lnTo>
                  <a:lnTo>
                    <a:pt x="183038" y="2080346"/>
                  </a:lnTo>
                  <a:lnTo>
                    <a:pt x="182649" y="2080341"/>
                  </a:lnTo>
                  <a:lnTo>
                    <a:pt x="182453" y="2080405"/>
                  </a:lnTo>
                  <a:lnTo>
                    <a:pt x="181867" y="2080455"/>
                  </a:lnTo>
                  <a:lnTo>
                    <a:pt x="181282" y="2080578"/>
                  </a:lnTo>
                  <a:lnTo>
                    <a:pt x="180496" y="2080957"/>
                  </a:lnTo>
                  <a:lnTo>
                    <a:pt x="179707" y="2081399"/>
                  </a:lnTo>
                  <a:lnTo>
                    <a:pt x="177728" y="2083191"/>
                  </a:lnTo>
                  <a:lnTo>
                    <a:pt x="177195" y="2083898"/>
                  </a:lnTo>
                  <a:lnTo>
                    <a:pt x="176184" y="2085973"/>
                  </a:lnTo>
                  <a:lnTo>
                    <a:pt x="175836" y="2087076"/>
                  </a:lnTo>
                  <a:lnTo>
                    <a:pt x="175806" y="2088777"/>
                  </a:lnTo>
                  <a:lnTo>
                    <a:pt x="176116" y="2089502"/>
                  </a:lnTo>
                  <a:lnTo>
                    <a:pt x="177520" y="2090961"/>
                  </a:lnTo>
                  <a:lnTo>
                    <a:pt x="178087" y="2091755"/>
                  </a:lnTo>
                  <a:lnTo>
                    <a:pt x="178340" y="2092152"/>
                  </a:lnTo>
                  <a:lnTo>
                    <a:pt x="178457" y="2092940"/>
                  </a:lnTo>
                  <a:lnTo>
                    <a:pt x="178627" y="2094313"/>
                  </a:lnTo>
                  <a:lnTo>
                    <a:pt x="178680" y="2094970"/>
                  </a:lnTo>
                  <a:lnTo>
                    <a:pt x="178733" y="2095690"/>
                  </a:lnTo>
                  <a:lnTo>
                    <a:pt x="178661" y="2095950"/>
                  </a:lnTo>
                  <a:lnTo>
                    <a:pt x="178653" y="2096470"/>
                  </a:lnTo>
                  <a:lnTo>
                    <a:pt x="178370" y="2097578"/>
                  </a:lnTo>
                  <a:lnTo>
                    <a:pt x="178102" y="2098162"/>
                  </a:lnTo>
                  <a:lnTo>
                    <a:pt x="177773" y="2098417"/>
                  </a:lnTo>
                  <a:lnTo>
                    <a:pt x="177834" y="2098550"/>
                  </a:lnTo>
                  <a:lnTo>
                    <a:pt x="177509" y="2098673"/>
                  </a:lnTo>
                  <a:lnTo>
                    <a:pt x="176660" y="2098919"/>
                  </a:lnTo>
                  <a:lnTo>
                    <a:pt x="176142" y="2098909"/>
                  </a:lnTo>
                  <a:lnTo>
                    <a:pt x="175685" y="2098964"/>
                  </a:lnTo>
                  <a:lnTo>
                    <a:pt x="173864" y="2098996"/>
                  </a:lnTo>
                  <a:lnTo>
                    <a:pt x="168861" y="2099233"/>
                  </a:lnTo>
                  <a:lnTo>
                    <a:pt x="167043" y="2099202"/>
                  </a:lnTo>
                  <a:lnTo>
                    <a:pt x="166787" y="2099129"/>
                  </a:lnTo>
                  <a:lnTo>
                    <a:pt x="165167" y="2098841"/>
                  </a:lnTo>
                  <a:lnTo>
                    <a:pt x="164910" y="2098704"/>
                  </a:lnTo>
                  <a:lnTo>
                    <a:pt x="163361" y="2098153"/>
                  </a:lnTo>
                  <a:lnTo>
                    <a:pt x="162522" y="2097943"/>
                  </a:lnTo>
                  <a:lnTo>
                    <a:pt x="161677" y="2097924"/>
                  </a:lnTo>
                  <a:lnTo>
                    <a:pt x="161024" y="2098176"/>
                  </a:lnTo>
                  <a:lnTo>
                    <a:pt x="159509" y="2099261"/>
                  </a:lnTo>
                  <a:lnTo>
                    <a:pt x="158981" y="2099771"/>
                  </a:lnTo>
                  <a:lnTo>
                    <a:pt x="158588" y="2100027"/>
                  </a:lnTo>
                  <a:lnTo>
                    <a:pt x="158059" y="2100606"/>
                  </a:lnTo>
                  <a:lnTo>
                    <a:pt x="157719" y="2101249"/>
                  </a:lnTo>
                  <a:lnTo>
                    <a:pt x="157651" y="2101514"/>
                  </a:lnTo>
                  <a:lnTo>
                    <a:pt x="157247" y="2102225"/>
                  </a:lnTo>
                  <a:lnTo>
                    <a:pt x="156722" y="2102603"/>
                  </a:lnTo>
                  <a:lnTo>
                    <a:pt x="156397" y="2102663"/>
                  </a:lnTo>
                  <a:lnTo>
                    <a:pt x="155815" y="2102521"/>
                  </a:lnTo>
                  <a:lnTo>
                    <a:pt x="155234" y="2102252"/>
                  </a:lnTo>
                  <a:lnTo>
                    <a:pt x="155106" y="2102120"/>
                  </a:lnTo>
                  <a:lnTo>
                    <a:pt x="154335" y="2101646"/>
                  </a:lnTo>
                  <a:lnTo>
                    <a:pt x="153697" y="2101049"/>
                  </a:lnTo>
                  <a:lnTo>
                    <a:pt x="152416" y="2100241"/>
                  </a:lnTo>
                  <a:lnTo>
                    <a:pt x="151968" y="2099904"/>
                  </a:lnTo>
                  <a:lnTo>
                    <a:pt x="151707" y="2099835"/>
                  </a:lnTo>
                  <a:lnTo>
                    <a:pt x="149841" y="2098950"/>
                  </a:lnTo>
                  <a:lnTo>
                    <a:pt x="149196" y="2098745"/>
                  </a:lnTo>
                  <a:lnTo>
                    <a:pt x="148157" y="2098723"/>
                  </a:lnTo>
                  <a:lnTo>
                    <a:pt x="147700" y="2098846"/>
                  </a:lnTo>
                  <a:lnTo>
                    <a:pt x="147311" y="2098841"/>
                  </a:lnTo>
                  <a:lnTo>
                    <a:pt x="144248" y="2099438"/>
                  </a:lnTo>
                  <a:lnTo>
                    <a:pt x="143269" y="2099744"/>
                  </a:lnTo>
                  <a:lnTo>
                    <a:pt x="142351" y="2100123"/>
                  </a:lnTo>
                  <a:lnTo>
                    <a:pt x="139916" y="2101842"/>
                  </a:lnTo>
                  <a:lnTo>
                    <a:pt x="139700" y="2102179"/>
                  </a:lnTo>
                  <a:lnTo>
                    <a:pt x="139568" y="2102243"/>
                  </a:lnTo>
                  <a:lnTo>
                    <a:pt x="139440" y="2102325"/>
                  </a:lnTo>
                  <a:lnTo>
                    <a:pt x="139319" y="2102417"/>
                  </a:lnTo>
                  <a:lnTo>
                    <a:pt x="139209" y="2102521"/>
                  </a:lnTo>
                  <a:lnTo>
                    <a:pt x="139111" y="2102635"/>
                  </a:lnTo>
                  <a:lnTo>
                    <a:pt x="139039" y="2102745"/>
                  </a:lnTo>
                  <a:lnTo>
                    <a:pt x="138975" y="2102863"/>
                  </a:lnTo>
                  <a:lnTo>
                    <a:pt x="138918" y="2102991"/>
                  </a:lnTo>
                  <a:lnTo>
                    <a:pt x="138873" y="2103119"/>
                  </a:lnTo>
                  <a:lnTo>
                    <a:pt x="138839" y="2103251"/>
                  </a:lnTo>
                  <a:lnTo>
                    <a:pt x="138820" y="2103429"/>
                  </a:lnTo>
                  <a:lnTo>
                    <a:pt x="138824" y="2103607"/>
                  </a:lnTo>
                  <a:lnTo>
                    <a:pt x="138843" y="2103793"/>
                  </a:lnTo>
                  <a:lnTo>
                    <a:pt x="138869" y="2103981"/>
                  </a:lnTo>
                  <a:lnTo>
                    <a:pt x="138903" y="2104309"/>
                  </a:lnTo>
                  <a:lnTo>
                    <a:pt x="138941" y="2104601"/>
                  </a:lnTo>
                  <a:lnTo>
                    <a:pt x="138952" y="2104742"/>
                  </a:lnTo>
                  <a:lnTo>
                    <a:pt x="138941" y="2104883"/>
                  </a:lnTo>
                  <a:lnTo>
                    <a:pt x="138907" y="2105025"/>
                  </a:lnTo>
                  <a:lnTo>
                    <a:pt x="138854" y="2105162"/>
                  </a:lnTo>
                  <a:lnTo>
                    <a:pt x="138794" y="2105294"/>
                  </a:lnTo>
                  <a:lnTo>
                    <a:pt x="138726" y="2105431"/>
                  </a:lnTo>
                  <a:lnTo>
                    <a:pt x="138586" y="2105754"/>
                  </a:lnTo>
                  <a:lnTo>
                    <a:pt x="138416" y="2106124"/>
                  </a:lnTo>
                  <a:lnTo>
                    <a:pt x="138333" y="2106315"/>
                  </a:lnTo>
                  <a:lnTo>
                    <a:pt x="138208" y="2106635"/>
                  </a:lnTo>
                  <a:lnTo>
                    <a:pt x="138149" y="2106762"/>
                  </a:lnTo>
                  <a:lnTo>
                    <a:pt x="138100" y="2106895"/>
                  </a:lnTo>
                  <a:lnTo>
                    <a:pt x="138062" y="2107022"/>
                  </a:lnTo>
                  <a:lnTo>
                    <a:pt x="138053" y="2107154"/>
                  </a:lnTo>
                  <a:lnTo>
                    <a:pt x="138066" y="2107236"/>
                  </a:lnTo>
                  <a:lnTo>
                    <a:pt x="138087" y="2107323"/>
                  </a:lnTo>
                  <a:lnTo>
                    <a:pt x="138149" y="2107492"/>
                  </a:lnTo>
                  <a:lnTo>
                    <a:pt x="138212" y="2107697"/>
                  </a:lnTo>
                  <a:lnTo>
                    <a:pt x="138257" y="2107820"/>
                  </a:lnTo>
                  <a:lnTo>
                    <a:pt x="138295" y="2107939"/>
                  </a:lnTo>
                  <a:lnTo>
                    <a:pt x="138314" y="2108048"/>
                  </a:lnTo>
                  <a:lnTo>
                    <a:pt x="138295" y="2108135"/>
                  </a:lnTo>
                  <a:lnTo>
                    <a:pt x="138246" y="2108194"/>
                  </a:lnTo>
                  <a:lnTo>
                    <a:pt x="138179" y="2108244"/>
                  </a:lnTo>
                  <a:lnTo>
                    <a:pt x="138100" y="2108285"/>
                  </a:lnTo>
                  <a:lnTo>
                    <a:pt x="137932" y="2108359"/>
                  </a:lnTo>
                  <a:lnTo>
                    <a:pt x="137828" y="2108400"/>
                  </a:lnTo>
                  <a:lnTo>
                    <a:pt x="137488" y="2108477"/>
                  </a:lnTo>
                  <a:lnTo>
                    <a:pt x="137378" y="2108513"/>
                  </a:lnTo>
                  <a:lnTo>
                    <a:pt x="137272" y="2108554"/>
                  </a:lnTo>
                  <a:lnTo>
                    <a:pt x="137166" y="2108605"/>
                  </a:lnTo>
                  <a:lnTo>
                    <a:pt x="136959" y="2108714"/>
                  </a:lnTo>
                  <a:lnTo>
                    <a:pt x="136853" y="2108764"/>
                  </a:lnTo>
                  <a:lnTo>
                    <a:pt x="136713" y="2108819"/>
                  </a:lnTo>
                  <a:lnTo>
                    <a:pt x="136570" y="2108865"/>
                  </a:lnTo>
                  <a:lnTo>
                    <a:pt x="136430" y="2108915"/>
                  </a:lnTo>
                  <a:lnTo>
                    <a:pt x="136290" y="2108970"/>
                  </a:lnTo>
                  <a:lnTo>
                    <a:pt x="136165" y="2109042"/>
                  </a:lnTo>
                  <a:lnTo>
                    <a:pt x="136105" y="2109093"/>
                  </a:lnTo>
                  <a:lnTo>
                    <a:pt x="135988" y="2109206"/>
                  </a:lnTo>
                  <a:lnTo>
                    <a:pt x="135931" y="2109257"/>
                  </a:lnTo>
                  <a:lnTo>
                    <a:pt x="135867" y="2109298"/>
                  </a:lnTo>
                  <a:lnTo>
                    <a:pt x="135720" y="2109339"/>
                  </a:lnTo>
                  <a:lnTo>
                    <a:pt x="135546" y="2109330"/>
                  </a:lnTo>
                  <a:lnTo>
                    <a:pt x="134990" y="2109216"/>
                  </a:lnTo>
                  <a:lnTo>
                    <a:pt x="134813" y="2109193"/>
                  </a:lnTo>
                  <a:lnTo>
                    <a:pt x="134465" y="2109138"/>
                  </a:lnTo>
                  <a:lnTo>
                    <a:pt x="134289" y="2109106"/>
                  </a:lnTo>
                  <a:lnTo>
                    <a:pt x="134115" y="2109070"/>
                  </a:lnTo>
                  <a:lnTo>
                    <a:pt x="133945" y="2109029"/>
                  </a:lnTo>
                  <a:lnTo>
                    <a:pt x="133609" y="2108929"/>
                  </a:lnTo>
                  <a:lnTo>
                    <a:pt x="133443" y="2108874"/>
                  </a:lnTo>
                  <a:lnTo>
                    <a:pt x="133276" y="2108824"/>
                  </a:lnTo>
                  <a:lnTo>
                    <a:pt x="132823" y="2108714"/>
                  </a:lnTo>
                  <a:lnTo>
                    <a:pt x="132676" y="2108668"/>
                  </a:lnTo>
                  <a:lnTo>
                    <a:pt x="132532" y="2108614"/>
                  </a:lnTo>
                  <a:lnTo>
                    <a:pt x="132343" y="2108523"/>
                  </a:lnTo>
                  <a:lnTo>
                    <a:pt x="132158" y="2108413"/>
                  </a:lnTo>
                  <a:lnTo>
                    <a:pt x="131981" y="2108294"/>
                  </a:lnTo>
                  <a:lnTo>
                    <a:pt x="131633" y="2108044"/>
                  </a:lnTo>
                  <a:lnTo>
                    <a:pt x="131444" y="2107898"/>
                  </a:lnTo>
                  <a:lnTo>
                    <a:pt x="131259" y="2107747"/>
                  </a:lnTo>
                  <a:lnTo>
                    <a:pt x="131079" y="2107592"/>
                  </a:lnTo>
                  <a:lnTo>
                    <a:pt x="130896" y="2107446"/>
                  </a:lnTo>
                  <a:lnTo>
                    <a:pt x="130701" y="2107310"/>
                  </a:lnTo>
                  <a:lnTo>
                    <a:pt x="130569" y="2107227"/>
                  </a:lnTo>
                  <a:lnTo>
                    <a:pt x="130435" y="2107154"/>
                  </a:lnTo>
                  <a:lnTo>
                    <a:pt x="130161" y="2107013"/>
                  </a:lnTo>
                  <a:lnTo>
                    <a:pt x="129858" y="2106840"/>
                  </a:lnTo>
                  <a:lnTo>
                    <a:pt x="129356" y="2106539"/>
                  </a:lnTo>
                  <a:lnTo>
                    <a:pt x="129076" y="2106352"/>
                  </a:lnTo>
                  <a:lnTo>
                    <a:pt x="128963" y="2106265"/>
                  </a:lnTo>
                  <a:lnTo>
                    <a:pt x="128733" y="2106101"/>
                  </a:lnTo>
                  <a:lnTo>
                    <a:pt x="128612" y="2106028"/>
                  </a:lnTo>
                  <a:lnTo>
                    <a:pt x="128419" y="2105937"/>
                  </a:lnTo>
                  <a:lnTo>
                    <a:pt x="128215" y="2105859"/>
                  </a:lnTo>
                  <a:lnTo>
                    <a:pt x="128004" y="2105795"/>
                  </a:lnTo>
                  <a:lnTo>
                    <a:pt x="127578" y="2105681"/>
                  </a:lnTo>
                  <a:lnTo>
                    <a:pt x="127132" y="2105572"/>
                  </a:lnTo>
                  <a:lnTo>
                    <a:pt x="126985" y="2105540"/>
                  </a:lnTo>
                  <a:lnTo>
                    <a:pt x="126293" y="2105367"/>
                  </a:lnTo>
                  <a:lnTo>
                    <a:pt x="126112" y="2105326"/>
                  </a:lnTo>
                  <a:lnTo>
                    <a:pt x="125927" y="2105294"/>
                  </a:lnTo>
                  <a:lnTo>
                    <a:pt x="125779" y="2105271"/>
                  </a:lnTo>
                  <a:lnTo>
                    <a:pt x="125632" y="2105257"/>
                  </a:lnTo>
                  <a:lnTo>
                    <a:pt x="125330" y="2105244"/>
                  </a:lnTo>
                  <a:lnTo>
                    <a:pt x="125183" y="2105244"/>
                  </a:lnTo>
                  <a:lnTo>
                    <a:pt x="125016" y="2105262"/>
                  </a:lnTo>
                  <a:lnTo>
                    <a:pt x="124805" y="2105294"/>
                  </a:lnTo>
                  <a:lnTo>
                    <a:pt x="124586" y="2105312"/>
                  </a:lnTo>
                  <a:lnTo>
                    <a:pt x="124367" y="2105317"/>
                  </a:lnTo>
                  <a:lnTo>
                    <a:pt x="124147" y="2105307"/>
                  </a:lnTo>
                  <a:lnTo>
                    <a:pt x="123932" y="2105285"/>
                  </a:lnTo>
                  <a:lnTo>
                    <a:pt x="123782" y="2105262"/>
                  </a:lnTo>
                  <a:lnTo>
                    <a:pt x="123627" y="2105230"/>
                  </a:lnTo>
                  <a:lnTo>
                    <a:pt x="123325" y="2105143"/>
                  </a:lnTo>
                  <a:lnTo>
                    <a:pt x="123178" y="2105089"/>
                  </a:lnTo>
                  <a:lnTo>
                    <a:pt x="123060" y="2105034"/>
                  </a:lnTo>
                  <a:lnTo>
                    <a:pt x="122838" y="2104906"/>
                  </a:lnTo>
                  <a:lnTo>
                    <a:pt x="122724" y="2104847"/>
                  </a:lnTo>
                  <a:lnTo>
                    <a:pt x="122562" y="2104797"/>
                  </a:lnTo>
                  <a:lnTo>
                    <a:pt x="122452" y="2104774"/>
                  </a:lnTo>
                  <a:lnTo>
                    <a:pt x="122294" y="2104765"/>
                  </a:lnTo>
                  <a:lnTo>
                    <a:pt x="122131" y="2104774"/>
                  </a:lnTo>
                  <a:lnTo>
                    <a:pt x="121969" y="2104792"/>
                  </a:lnTo>
                  <a:lnTo>
                    <a:pt x="121814" y="2104819"/>
                  </a:lnTo>
                  <a:lnTo>
                    <a:pt x="121655" y="2104856"/>
                  </a:lnTo>
                  <a:lnTo>
                    <a:pt x="121496" y="2104906"/>
                  </a:lnTo>
                  <a:lnTo>
                    <a:pt x="121345" y="2104970"/>
                  </a:lnTo>
                  <a:lnTo>
                    <a:pt x="121202" y="2105048"/>
                  </a:lnTo>
                  <a:lnTo>
                    <a:pt x="121077" y="2105143"/>
                  </a:lnTo>
                  <a:lnTo>
                    <a:pt x="120986" y="2105271"/>
                  </a:lnTo>
                  <a:lnTo>
                    <a:pt x="120922" y="2105431"/>
                  </a:lnTo>
                  <a:lnTo>
                    <a:pt x="120862" y="2105599"/>
                  </a:lnTo>
                  <a:lnTo>
                    <a:pt x="120794" y="2105741"/>
                  </a:lnTo>
                  <a:lnTo>
                    <a:pt x="120699" y="2105837"/>
                  </a:lnTo>
                  <a:lnTo>
                    <a:pt x="120612" y="2105869"/>
                  </a:lnTo>
                  <a:lnTo>
                    <a:pt x="120514" y="2105887"/>
                  </a:lnTo>
                  <a:lnTo>
                    <a:pt x="120412" y="2105896"/>
                  </a:lnTo>
                  <a:lnTo>
                    <a:pt x="120310" y="2105896"/>
                  </a:lnTo>
                  <a:lnTo>
                    <a:pt x="120212" y="2105887"/>
                  </a:lnTo>
                  <a:lnTo>
                    <a:pt x="120047" y="2105846"/>
                  </a:lnTo>
                  <a:lnTo>
                    <a:pt x="119888" y="2105768"/>
                  </a:lnTo>
                  <a:lnTo>
                    <a:pt x="119567" y="2105577"/>
                  </a:lnTo>
                  <a:lnTo>
                    <a:pt x="119397" y="2105508"/>
                  </a:lnTo>
                  <a:lnTo>
                    <a:pt x="119257" y="2105463"/>
                  </a:lnTo>
                  <a:lnTo>
                    <a:pt x="119110" y="2105422"/>
                  </a:lnTo>
                  <a:lnTo>
                    <a:pt x="118963" y="2105390"/>
                  </a:lnTo>
                  <a:lnTo>
                    <a:pt x="118815" y="2105367"/>
                  </a:lnTo>
                  <a:lnTo>
                    <a:pt x="118672" y="2105372"/>
                  </a:lnTo>
                  <a:lnTo>
                    <a:pt x="118494" y="2105403"/>
                  </a:lnTo>
                  <a:lnTo>
                    <a:pt x="118313" y="2105467"/>
                  </a:lnTo>
                  <a:lnTo>
                    <a:pt x="118139" y="2105554"/>
                  </a:lnTo>
                  <a:lnTo>
                    <a:pt x="117980" y="2105663"/>
                  </a:lnTo>
                  <a:lnTo>
                    <a:pt x="117841" y="2105782"/>
                  </a:lnTo>
                  <a:lnTo>
                    <a:pt x="117742" y="2105928"/>
                  </a:lnTo>
                  <a:lnTo>
                    <a:pt x="117674" y="2106106"/>
                  </a:lnTo>
                  <a:lnTo>
                    <a:pt x="117618" y="2106292"/>
                  </a:lnTo>
                  <a:lnTo>
                    <a:pt x="117553" y="2106471"/>
                  </a:lnTo>
                  <a:lnTo>
                    <a:pt x="117459" y="2106630"/>
                  </a:lnTo>
                  <a:lnTo>
                    <a:pt x="117281" y="2106799"/>
                  </a:lnTo>
                  <a:lnTo>
                    <a:pt x="117062" y="2106936"/>
                  </a:lnTo>
                  <a:lnTo>
                    <a:pt x="116824" y="2107059"/>
                  </a:lnTo>
                  <a:lnTo>
                    <a:pt x="116580" y="2107177"/>
                  </a:lnTo>
                  <a:lnTo>
                    <a:pt x="116353" y="2107314"/>
                  </a:lnTo>
                  <a:lnTo>
                    <a:pt x="116232" y="2107396"/>
                  </a:lnTo>
                  <a:lnTo>
                    <a:pt x="115994" y="2107574"/>
                  </a:lnTo>
                  <a:lnTo>
                    <a:pt x="115768" y="2107761"/>
                  </a:lnTo>
                  <a:lnTo>
                    <a:pt x="115639" y="2107893"/>
                  </a:lnTo>
                  <a:lnTo>
                    <a:pt x="115518" y="2108035"/>
                  </a:lnTo>
                  <a:lnTo>
                    <a:pt x="115401" y="2108180"/>
                  </a:lnTo>
                  <a:lnTo>
                    <a:pt x="115276" y="2108322"/>
                  </a:lnTo>
                  <a:lnTo>
                    <a:pt x="115148" y="2108450"/>
                  </a:lnTo>
                  <a:lnTo>
                    <a:pt x="114967" y="2108595"/>
                  </a:lnTo>
                  <a:lnTo>
                    <a:pt x="114774" y="2108732"/>
                  </a:lnTo>
                  <a:lnTo>
                    <a:pt x="114574" y="2108856"/>
                  </a:lnTo>
                  <a:lnTo>
                    <a:pt x="114370" y="2108970"/>
                  </a:lnTo>
                  <a:lnTo>
                    <a:pt x="114162" y="2109074"/>
                  </a:lnTo>
                  <a:lnTo>
                    <a:pt x="114011" y="2109138"/>
                  </a:lnTo>
                  <a:lnTo>
                    <a:pt x="113546" y="2109302"/>
                  </a:lnTo>
                  <a:lnTo>
                    <a:pt x="113395" y="2109362"/>
                  </a:lnTo>
                  <a:lnTo>
                    <a:pt x="112890" y="2109612"/>
                  </a:lnTo>
                  <a:lnTo>
                    <a:pt x="112644" y="2109754"/>
                  </a:lnTo>
                  <a:lnTo>
                    <a:pt x="112406" y="2109900"/>
                  </a:lnTo>
                  <a:lnTo>
                    <a:pt x="112172" y="2110059"/>
                  </a:lnTo>
                  <a:lnTo>
                    <a:pt x="111983" y="2110091"/>
                  </a:lnTo>
                  <a:lnTo>
                    <a:pt x="111749" y="2110100"/>
                  </a:lnTo>
                  <a:lnTo>
                    <a:pt x="111507" y="2110082"/>
                  </a:lnTo>
                  <a:lnTo>
                    <a:pt x="111269" y="2110055"/>
                  </a:lnTo>
                  <a:lnTo>
                    <a:pt x="111027" y="2110018"/>
                  </a:lnTo>
                  <a:lnTo>
                    <a:pt x="110262" y="2109927"/>
                  </a:lnTo>
                  <a:lnTo>
                    <a:pt x="109996" y="2109891"/>
                  </a:lnTo>
                  <a:lnTo>
                    <a:pt x="109735" y="2109863"/>
                  </a:lnTo>
                  <a:lnTo>
                    <a:pt x="109472" y="2109850"/>
                  </a:lnTo>
                  <a:lnTo>
                    <a:pt x="109109" y="2109845"/>
                  </a:lnTo>
                  <a:lnTo>
                    <a:pt x="108743" y="2109854"/>
                  </a:lnTo>
                  <a:lnTo>
                    <a:pt x="108376" y="2109882"/>
                  </a:lnTo>
                  <a:lnTo>
                    <a:pt x="108014" y="2109918"/>
                  </a:lnTo>
                  <a:lnTo>
                    <a:pt x="107406" y="2110005"/>
                  </a:lnTo>
                  <a:lnTo>
                    <a:pt x="107160" y="2110046"/>
                  </a:lnTo>
                  <a:lnTo>
                    <a:pt x="106918" y="2110091"/>
                  </a:lnTo>
                  <a:lnTo>
                    <a:pt x="106680" y="2110146"/>
                  </a:lnTo>
                  <a:lnTo>
                    <a:pt x="106446" y="2110219"/>
                  </a:lnTo>
                  <a:lnTo>
                    <a:pt x="106166" y="2110333"/>
                  </a:lnTo>
                  <a:lnTo>
                    <a:pt x="105892" y="2110470"/>
                  </a:lnTo>
                  <a:lnTo>
                    <a:pt x="105627" y="2110629"/>
                  </a:lnTo>
                  <a:lnTo>
                    <a:pt x="105370" y="2110798"/>
                  </a:lnTo>
                  <a:lnTo>
                    <a:pt x="104751" y="2111227"/>
                  </a:lnTo>
                  <a:lnTo>
                    <a:pt x="104611" y="2111332"/>
                  </a:lnTo>
                  <a:lnTo>
                    <a:pt x="104460" y="2111468"/>
                  </a:lnTo>
                  <a:lnTo>
                    <a:pt x="104328" y="2111619"/>
                  </a:lnTo>
                  <a:lnTo>
                    <a:pt x="104203" y="2111820"/>
                  </a:lnTo>
                  <a:lnTo>
                    <a:pt x="104105" y="2112048"/>
                  </a:lnTo>
                  <a:lnTo>
                    <a:pt x="104029" y="2112285"/>
                  </a:lnTo>
                  <a:lnTo>
                    <a:pt x="103969" y="2112531"/>
                  </a:lnTo>
                  <a:lnTo>
                    <a:pt x="103920" y="2112777"/>
                  </a:lnTo>
                  <a:lnTo>
                    <a:pt x="103889" y="2112996"/>
                  </a:lnTo>
                  <a:lnTo>
                    <a:pt x="103871" y="2113224"/>
                  </a:lnTo>
                  <a:lnTo>
                    <a:pt x="103867" y="2113452"/>
                  </a:lnTo>
                  <a:lnTo>
                    <a:pt x="103878" y="2113680"/>
                  </a:lnTo>
                  <a:lnTo>
                    <a:pt x="103901" y="2113767"/>
                  </a:lnTo>
                  <a:lnTo>
                    <a:pt x="103901" y="2113904"/>
                  </a:lnTo>
                  <a:lnTo>
                    <a:pt x="104063" y="2113817"/>
                  </a:lnTo>
                  <a:lnTo>
                    <a:pt x="104226" y="2113712"/>
                  </a:lnTo>
                  <a:lnTo>
                    <a:pt x="104377" y="2113598"/>
                  </a:lnTo>
                  <a:lnTo>
                    <a:pt x="104520" y="2113470"/>
                  </a:lnTo>
                  <a:lnTo>
                    <a:pt x="104645" y="2113334"/>
                  </a:lnTo>
                  <a:lnTo>
                    <a:pt x="104751" y="2113179"/>
                  </a:lnTo>
                  <a:lnTo>
                    <a:pt x="104830" y="2113001"/>
                  </a:lnTo>
                  <a:lnTo>
                    <a:pt x="104902" y="2112818"/>
                  </a:lnTo>
                  <a:lnTo>
                    <a:pt x="104985" y="2112640"/>
                  </a:lnTo>
                  <a:lnTo>
                    <a:pt x="105087" y="2112485"/>
                  </a:lnTo>
                  <a:lnTo>
                    <a:pt x="105204" y="2112367"/>
                  </a:lnTo>
                  <a:lnTo>
                    <a:pt x="105340" y="2112262"/>
                  </a:lnTo>
                  <a:lnTo>
                    <a:pt x="105620" y="2112061"/>
                  </a:lnTo>
                  <a:lnTo>
                    <a:pt x="105756" y="2111956"/>
                  </a:lnTo>
                  <a:lnTo>
                    <a:pt x="105884" y="2111838"/>
                  </a:lnTo>
                  <a:lnTo>
                    <a:pt x="106126" y="2111596"/>
                  </a:lnTo>
                  <a:lnTo>
                    <a:pt x="106251" y="2111482"/>
                  </a:lnTo>
                  <a:lnTo>
                    <a:pt x="106387" y="2111382"/>
                  </a:lnTo>
                  <a:lnTo>
                    <a:pt x="106689" y="2111227"/>
                  </a:lnTo>
                  <a:lnTo>
                    <a:pt x="107024" y="2111113"/>
                  </a:lnTo>
                  <a:lnTo>
                    <a:pt x="107379" y="2111040"/>
                  </a:lnTo>
                  <a:lnTo>
                    <a:pt x="107742" y="2110985"/>
                  </a:lnTo>
                  <a:lnTo>
                    <a:pt x="108097" y="2110949"/>
                  </a:lnTo>
                  <a:lnTo>
                    <a:pt x="108346" y="2110930"/>
                  </a:lnTo>
                  <a:lnTo>
                    <a:pt x="108592" y="2110921"/>
                  </a:lnTo>
                  <a:lnTo>
                    <a:pt x="108716" y="2110921"/>
                  </a:lnTo>
                  <a:lnTo>
                    <a:pt x="109049" y="2110944"/>
                  </a:lnTo>
                  <a:lnTo>
                    <a:pt x="109381" y="2110994"/>
                  </a:lnTo>
                  <a:lnTo>
                    <a:pt x="110045" y="2111113"/>
                  </a:lnTo>
                  <a:lnTo>
                    <a:pt x="110378" y="2111149"/>
                  </a:lnTo>
                  <a:lnTo>
                    <a:pt x="110672" y="2111158"/>
                  </a:lnTo>
                  <a:lnTo>
                    <a:pt x="111258" y="2111149"/>
                  </a:lnTo>
                  <a:lnTo>
                    <a:pt x="111556" y="2111140"/>
                  </a:lnTo>
                  <a:lnTo>
                    <a:pt x="111847" y="2111135"/>
                  </a:lnTo>
                  <a:lnTo>
                    <a:pt x="112168" y="2111149"/>
                  </a:lnTo>
                  <a:lnTo>
                    <a:pt x="112807" y="2111190"/>
                  </a:lnTo>
                  <a:lnTo>
                    <a:pt x="113124" y="2111195"/>
                  </a:lnTo>
                  <a:lnTo>
                    <a:pt x="113434" y="2111167"/>
                  </a:lnTo>
                  <a:lnTo>
                    <a:pt x="113657" y="2111131"/>
                  </a:lnTo>
                  <a:lnTo>
                    <a:pt x="113879" y="2111081"/>
                  </a:lnTo>
                  <a:lnTo>
                    <a:pt x="114098" y="2111022"/>
                  </a:lnTo>
                  <a:lnTo>
                    <a:pt x="114313" y="2110953"/>
                  </a:lnTo>
                  <a:lnTo>
                    <a:pt x="114525" y="2110876"/>
                  </a:lnTo>
                  <a:lnTo>
                    <a:pt x="114710" y="2110803"/>
                  </a:lnTo>
                  <a:lnTo>
                    <a:pt x="114895" y="2110720"/>
                  </a:lnTo>
                  <a:lnTo>
                    <a:pt x="115076" y="2110629"/>
                  </a:lnTo>
                  <a:lnTo>
                    <a:pt x="115254" y="2110534"/>
                  </a:lnTo>
                  <a:lnTo>
                    <a:pt x="115424" y="2110429"/>
                  </a:lnTo>
                  <a:lnTo>
                    <a:pt x="115613" y="2110288"/>
                  </a:lnTo>
                  <a:lnTo>
                    <a:pt x="115794" y="2110137"/>
                  </a:lnTo>
                  <a:lnTo>
                    <a:pt x="115968" y="2109973"/>
                  </a:lnTo>
                  <a:lnTo>
                    <a:pt x="116134" y="2109804"/>
                  </a:lnTo>
                  <a:lnTo>
                    <a:pt x="116289" y="2109626"/>
                  </a:lnTo>
                  <a:lnTo>
                    <a:pt x="116431" y="2109407"/>
                  </a:lnTo>
                  <a:lnTo>
                    <a:pt x="116674" y="2108906"/>
                  </a:lnTo>
                  <a:lnTo>
                    <a:pt x="116805" y="2108700"/>
                  </a:lnTo>
                  <a:lnTo>
                    <a:pt x="116979" y="2108477"/>
                  </a:lnTo>
                  <a:lnTo>
                    <a:pt x="117230" y="2108130"/>
                  </a:lnTo>
                  <a:lnTo>
                    <a:pt x="117312" y="2107989"/>
                  </a:lnTo>
                  <a:lnTo>
                    <a:pt x="117468" y="2107692"/>
                  </a:lnTo>
                  <a:lnTo>
                    <a:pt x="117557" y="2107560"/>
                  </a:lnTo>
                  <a:lnTo>
                    <a:pt x="117663" y="2107456"/>
                  </a:lnTo>
                  <a:lnTo>
                    <a:pt x="117757" y="2107396"/>
                  </a:lnTo>
                  <a:lnTo>
                    <a:pt x="117859" y="2107351"/>
                  </a:lnTo>
                  <a:lnTo>
                    <a:pt x="118079" y="2107277"/>
                  </a:lnTo>
                  <a:lnTo>
                    <a:pt x="118188" y="2107236"/>
                  </a:lnTo>
                  <a:lnTo>
                    <a:pt x="118789" y="2106981"/>
                  </a:lnTo>
                  <a:lnTo>
                    <a:pt x="118940" y="2106922"/>
                  </a:lnTo>
                  <a:lnTo>
                    <a:pt x="119072" y="2106876"/>
                  </a:lnTo>
                  <a:lnTo>
                    <a:pt x="119329" y="2106780"/>
                  </a:lnTo>
                  <a:lnTo>
                    <a:pt x="119461" y="2106739"/>
                  </a:lnTo>
                  <a:lnTo>
                    <a:pt x="119597" y="2106707"/>
                  </a:lnTo>
                  <a:lnTo>
                    <a:pt x="119756" y="2106680"/>
                  </a:lnTo>
                  <a:lnTo>
                    <a:pt x="120247" y="2106644"/>
                  </a:lnTo>
                  <a:lnTo>
                    <a:pt x="120408" y="2106625"/>
                  </a:lnTo>
                  <a:lnTo>
                    <a:pt x="120542" y="2106598"/>
                  </a:lnTo>
                  <a:lnTo>
                    <a:pt x="120930" y="2106502"/>
                  </a:lnTo>
                  <a:lnTo>
                    <a:pt x="121062" y="2106475"/>
                  </a:lnTo>
                  <a:lnTo>
                    <a:pt x="121270" y="2106434"/>
                  </a:lnTo>
                  <a:lnTo>
                    <a:pt x="121685" y="2106365"/>
                  </a:lnTo>
                  <a:lnTo>
                    <a:pt x="121897" y="2106343"/>
                  </a:lnTo>
                  <a:lnTo>
                    <a:pt x="122105" y="2106329"/>
                  </a:lnTo>
                  <a:lnTo>
                    <a:pt x="122346" y="2106334"/>
                  </a:lnTo>
                  <a:lnTo>
                    <a:pt x="122588" y="2106347"/>
                  </a:lnTo>
                  <a:lnTo>
                    <a:pt x="122830" y="2106375"/>
                  </a:lnTo>
                  <a:lnTo>
                    <a:pt x="123068" y="2106407"/>
                  </a:lnTo>
                  <a:lnTo>
                    <a:pt x="123306" y="2106452"/>
                  </a:lnTo>
                  <a:lnTo>
                    <a:pt x="123548" y="2106512"/>
                  </a:lnTo>
                  <a:lnTo>
                    <a:pt x="124262" y="2106744"/>
                  </a:lnTo>
                  <a:lnTo>
                    <a:pt x="124503" y="2106799"/>
                  </a:lnTo>
                  <a:lnTo>
                    <a:pt x="124684" y="2106826"/>
                  </a:lnTo>
                  <a:lnTo>
                    <a:pt x="125413" y="2106881"/>
                  </a:lnTo>
                  <a:lnTo>
                    <a:pt x="125685" y="2106908"/>
                  </a:lnTo>
                  <a:lnTo>
                    <a:pt x="125821" y="2106922"/>
                  </a:lnTo>
                  <a:lnTo>
                    <a:pt x="126093" y="2106959"/>
                  </a:lnTo>
                  <a:lnTo>
                    <a:pt x="126342" y="2107013"/>
                  </a:lnTo>
                  <a:lnTo>
                    <a:pt x="126588" y="2107077"/>
                  </a:lnTo>
                  <a:lnTo>
                    <a:pt x="127837" y="2107474"/>
                  </a:lnTo>
                  <a:lnTo>
                    <a:pt x="128378" y="2107656"/>
                  </a:lnTo>
                  <a:lnTo>
                    <a:pt x="128646" y="2107761"/>
                  </a:lnTo>
                  <a:lnTo>
                    <a:pt x="128872" y="2107862"/>
                  </a:lnTo>
                  <a:lnTo>
                    <a:pt x="129095" y="2107971"/>
                  </a:lnTo>
                  <a:lnTo>
                    <a:pt x="129311" y="2108085"/>
                  </a:lnTo>
                  <a:lnTo>
                    <a:pt x="129526" y="2108208"/>
                  </a:lnTo>
                  <a:lnTo>
                    <a:pt x="129741" y="2108336"/>
                  </a:lnTo>
                  <a:lnTo>
                    <a:pt x="130021" y="2108523"/>
                  </a:lnTo>
                  <a:lnTo>
                    <a:pt x="130293" y="2108723"/>
                  </a:lnTo>
                  <a:lnTo>
                    <a:pt x="130561" y="2108933"/>
                  </a:lnTo>
                  <a:lnTo>
                    <a:pt x="130832" y="2109134"/>
                  </a:lnTo>
                  <a:lnTo>
                    <a:pt x="131119" y="2109307"/>
                  </a:lnTo>
                  <a:lnTo>
                    <a:pt x="131249" y="2109371"/>
                  </a:lnTo>
                  <a:lnTo>
                    <a:pt x="131521" y="2109476"/>
                  </a:lnTo>
                  <a:lnTo>
                    <a:pt x="131648" y="2109535"/>
                  </a:lnTo>
                  <a:lnTo>
                    <a:pt x="131765" y="2109612"/>
                  </a:lnTo>
                  <a:lnTo>
                    <a:pt x="131920" y="2109777"/>
                  </a:lnTo>
                  <a:lnTo>
                    <a:pt x="132045" y="2109977"/>
                  </a:lnTo>
                  <a:lnTo>
                    <a:pt x="132151" y="2110205"/>
                  </a:lnTo>
                  <a:lnTo>
                    <a:pt x="132245" y="2110438"/>
                  </a:lnTo>
                  <a:lnTo>
                    <a:pt x="132453" y="2110990"/>
                  </a:lnTo>
                  <a:lnTo>
                    <a:pt x="132506" y="2111154"/>
                  </a:lnTo>
                  <a:lnTo>
                    <a:pt x="132547" y="2111323"/>
                  </a:lnTo>
                  <a:lnTo>
                    <a:pt x="132574" y="2111491"/>
                  </a:lnTo>
                  <a:lnTo>
                    <a:pt x="132574" y="2111665"/>
                  </a:lnTo>
                  <a:lnTo>
                    <a:pt x="132509" y="2112020"/>
                  </a:lnTo>
                  <a:lnTo>
                    <a:pt x="132487" y="2112198"/>
                  </a:lnTo>
                  <a:lnTo>
                    <a:pt x="132494" y="2112367"/>
                  </a:lnTo>
                  <a:lnTo>
                    <a:pt x="132559" y="2112567"/>
                  </a:lnTo>
                  <a:lnTo>
                    <a:pt x="132668" y="2112764"/>
                  </a:lnTo>
                  <a:lnTo>
                    <a:pt x="132936" y="2113138"/>
                  </a:lnTo>
                  <a:lnTo>
                    <a:pt x="133061" y="2113325"/>
                  </a:lnTo>
                  <a:lnTo>
                    <a:pt x="133310" y="2113740"/>
                  </a:lnTo>
                  <a:lnTo>
                    <a:pt x="133469" y="2114018"/>
                  </a:lnTo>
                  <a:lnTo>
                    <a:pt x="133567" y="2114218"/>
                  </a:lnTo>
                  <a:lnTo>
                    <a:pt x="133650" y="2114437"/>
                  </a:lnTo>
                  <a:lnTo>
                    <a:pt x="133737" y="2114643"/>
                  </a:lnTo>
                  <a:lnTo>
                    <a:pt x="133839" y="2114820"/>
                  </a:lnTo>
                  <a:lnTo>
                    <a:pt x="133975" y="2114943"/>
                  </a:lnTo>
                  <a:lnTo>
                    <a:pt x="134145" y="2114998"/>
                  </a:lnTo>
                  <a:lnTo>
                    <a:pt x="134926" y="2115067"/>
                  </a:lnTo>
                  <a:lnTo>
                    <a:pt x="135096" y="2115026"/>
                  </a:lnTo>
                  <a:lnTo>
                    <a:pt x="135383" y="2114925"/>
                  </a:lnTo>
                  <a:lnTo>
                    <a:pt x="135463" y="2114893"/>
                  </a:lnTo>
                  <a:lnTo>
                    <a:pt x="135542" y="2114852"/>
                  </a:lnTo>
                  <a:lnTo>
                    <a:pt x="135618" y="2114807"/>
                  </a:lnTo>
                  <a:lnTo>
                    <a:pt x="135697" y="2114743"/>
                  </a:lnTo>
                  <a:lnTo>
                    <a:pt x="135769" y="2114670"/>
                  </a:lnTo>
                  <a:lnTo>
                    <a:pt x="135837" y="2114593"/>
                  </a:lnTo>
                  <a:lnTo>
                    <a:pt x="135901" y="2114506"/>
                  </a:lnTo>
                  <a:lnTo>
                    <a:pt x="136044" y="2114259"/>
                  </a:lnTo>
                  <a:lnTo>
                    <a:pt x="136207" y="2113908"/>
                  </a:lnTo>
                  <a:lnTo>
                    <a:pt x="136305" y="2113749"/>
                  </a:lnTo>
                  <a:lnTo>
                    <a:pt x="136411" y="2113607"/>
                  </a:lnTo>
                  <a:lnTo>
                    <a:pt x="136524" y="2113470"/>
                  </a:lnTo>
                  <a:lnTo>
                    <a:pt x="136758" y="2113206"/>
                  </a:lnTo>
                  <a:lnTo>
                    <a:pt x="136868" y="2113069"/>
                  </a:lnTo>
                  <a:lnTo>
                    <a:pt x="136947" y="2112960"/>
                  </a:lnTo>
                  <a:lnTo>
                    <a:pt x="137095" y="2112723"/>
                  </a:lnTo>
                  <a:lnTo>
                    <a:pt x="137178" y="2112618"/>
                  </a:lnTo>
                  <a:lnTo>
                    <a:pt x="137272" y="2112522"/>
                  </a:lnTo>
                  <a:lnTo>
                    <a:pt x="137370" y="2112458"/>
                  </a:lnTo>
                  <a:lnTo>
                    <a:pt x="137480" y="2112408"/>
                  </a:lnTo>
                  <a:lnTo>
                    <a:pt x="137828" y="2112276"/>
                  </a:lnTo>
                  <a:lnTo>
                    <a:pt x="138004" y="2112212"/>
                  </a:lnTo>
                  <a:lnTo>
                    <a:pt x="138194" y="2112162"/>
                  </a:lnTo>
                  <a:lnTo>
                    <a:pt x="138378" y="2112107"/>
                  </a:lnTo>
                  <a:lnTo>
                    <a:pt x="138537" y="2112034"/>
                  </a:lnTo>
                  <a:lnTo>
                    <a:pt x="138646" y="2111929"/>
                  </a:lnTo>
                  <a:lnTo>
                    <a:pt x="138695" y="2111797"/>
                  </a:lnTo>
                  <a:lnTo>
                    <a:pt x="138707" y="2111637"/>
                  </a:lnTo>
                  <a:lnTo>
                    <a:pt x="138695" y="2111464"/>
                  </a:lnTo>
                  <a:lnTo>
                    <a:pt x="138650" y="2110990"/>
                  </a:lnTo>
                  <a:lnTo>
                    <a:pt x="138612" y="2110739"/>
                  </a:lnTo>
                  <a:lnTo>
                    <a:pt x="138601" y="2110616"/>
                  </a:lnTo>
                  <a:lnTo>
                    <a:pt x="138609" y="2110493"/>
                  </a:lnTo>
                  <a:lnTo>
                    <a:pt x="138646" y="2110351"/>
                  </a:lnTo>
                  <a:lnTo>
                    <a:pt x="138703" y="2110219"/>
                  </a:lnTo>
                  <a:lnTo>
                    <a:pt x="138775" y="2110082"/>
                  </a:lnTo>
                  <a:lnTo>
                    <a:pt x="138850" y="2109950"/>
                  </a:lnTo>
                  <a:lnTo>
                    <a:pt x="138915" y="2109813"/>
                  </a:lnTo>
                  <a:lnTo>
                    <a:pt x="138994" y="2109594"/>
                  </a:lnTo>
                  <a:lnTo>
                    <a:pt x="139130" y="2109147"/>
                  </a:lnTo>
                  <a:lnTo>
                    <a:pt x="139202" y="2108924"/>
                  </a:lnTo>
                  <a:lnTo>
                    <a:pt x="139292" y="2108709"/>
                  </a:lnTo>
                  <a:lnTo>
                    <a:pt x="139368" y="2108550"/>
                  </a:lnTo>
                  <a:lnTo>
                    <a:pt x="139451" y="2108390"/>
                  </a:lnTo>
                  <a:lnTo>
                    <a:pt x="139538" y="2108235"/>
                  </a:lnTo>
                  <a:lnTo>
                    <a:pt x="139727" y="2107934"/>
                  </a:lnTo>
                  <a:lnTo>
                    <a:pt x="139851" y="2107774"/>
                  </a:lnTo>
                  <a:lnTo>
                    <a:pt x="139984" y="2107620"/>
                  </a:lnTo>
                  <a:lnTo>
                    <a:pt x="140263" y="2107319"/>
                  </a:lnTo>
                  <a:lnTo>
                    <a:pt x="140392" y="2107164"/>
                  </a:lnTo>
                  <a:lnTo>
                    <a:pt x="140505" y="2107018"/>
                  </a:lnTo>
                  <a:lnTo>
                    <a:pt x="140607" y="2106867"/>
                  </a:lnTo>
                  <a:lnTo>
                    <a:pt x="140819" y="2106571"/>
                  </a:lnTo>
                  <a:lnTo>
                    <a:pt x="141049" y="2106270"/>
                  </a:lnTo>
                  <a:lnTo>
                    <a:pt x="141297" y="2105974"/>
                  </a:lnTo>
                  <a:lnTo>
                    <a:pt x="141427" y="2105828"/>
                  </a:lnTo>
                  <a:lnTo>
                    <a:pt x="141558" y="2105686"/>
                  </a:lnTo>
                  <a:lnTo>
                    <a:pt x="141669" y="2105390"/>
                  </a:lnTo>
                  <a:lnTo>
                    <a:pt x="141801" y="2105098"/>
                  </a:lnTo>
                  <a:lnTo>
                    <a:pt x="141951" y="2104815"/>
                  </a:lnTo>
                  <a:lnTo>
                    <a:pt x="142121" y="2104542"/>
                  </a:lnTo>
                  <a:lnTo>
                    <a:pt x="142302" y="2104286"/>
                  </a:lnTo>
                  <a:lnTo>
                    <a:pt x="142472" y="2104076"/>
                  </a:lnTo>
                  <a:lnTo>
                    <a:pt x="142657" y="2103875"/>
                  </a:lnTo>
                  <a:lnTo>
                    <a:pt x="142850" y="2103684"/>
                  </a:lnTo>
                  <a:lnTo>
                    <a:pt x="143058" y="2103506"/>
                  </a:lnTo>
                  <a:lnTo>
                    <a:pt x="143273" y="2103347"/>
                  </a:lnTo>
                  <a:lnTo>
                    <a:pt x="143481" y="2103224"/>
                  </a:lnTo>
                  <a:lnTo>
                    <a:pt x="143696" y="2103110"/>
                  </a:lnTo>
                  <a:lnTo>
                    <a:pt x="143919" y="2103009"/>
                  </a:lnTo>
                  <a:lnTo>
                    <a:pt x="144150" y="2102923"/>
                  </a:lnTo>
                  <a:lnTo>
                    <a:pt x="144380" y="2102845"/>
                  </a:lnTo>
                  <a:lnTo>
                    <a:pt x="144686" y="2102754"/>
                  </a:lnTo>
                  <a:lnTo>
                    <a:pt x="145000" y="2102685"/>
                  </a:lnTo>
                  <a:lnTo>
                    <a:pt x="145316" y="2102635"/>
                  </a:lnTo>
                  <a:lnTo>
                    <a:pt x="145637" y="2102599"/>
                  </a:lnTo>
                  <a:lnTo>
                    <a:pt x="145954" y="2102585"/>
                  </a:lnTo>
                  <a:lnTo>
                    <a:pt x="146204" y="2102585"/>
                  </a:lnTo>
                  <a:lnTo>
                    <a:pt x="146453" y="2102599"/>
                  </a:lnTo>
                  <a:lnTo>
                    <a:pt x="146702" y="2102622"/>
                  </a:lnTo>
                  <a:lnTo>
                    <a:pt x="146948" y="2102654"/>
                  </a:lnTo>
                  <a:lnTo>
                    <a:pt x="147190" y="2102704"/>
                  </a:lnTo>
                  <a:lnTo>
                    <a:pt x="147473" y="2102781"/>
                  </a:lnTo>
                  <a:lnTo>
                    <a:pt x="147749" y="2102886"/>
                  </a:lnTo>
                  <a:lnTo>
                    <a:pt x="148025" y="2103000"/>
                  </a:lnTo>
                  <a:lnTo>
                    <a:pt x="148297" y="2103128"/>
                  </a:lnTo>
                  <a:lnTo>
                    <a:pt x="149074" y="2103502"/>
                  </a:lnTo>
                  <a:lnTo>
                    <a:pt x="149327" y="2103634"/>
                  </a:lnTo>
                  <a:lnTo>
                    <a:pt x="149565" y="2103780"/>
                  </a:lnTo>
                  <a:lnTo>
                    <a:pt x="149788" y="2103949"/>
                  </a:lnTo>
                  <a:lnTo>
                    <a:pt x="150003" y="2104168"/>
                  </a:lnTo>
                  <a:lnTo>
                    <a:pt x="150196" y="2104414"/>
                  </a:lnTo>
                  <a:lnTo>
                    <a:pt x="150373" y="2104674"/>
                  </a:lnTo>
                  <a:lnTo>
                    <a:pt x="150543" y="2104943"/>
                  </a:lnTo>
                  <a:lnTo>
                    <a:pt x="150902" y="2105486"/>
                  </a:lnTo>
                  <a:lnTo>
                    <a:pt x="151080" y="2105763"/>
                  </a:lnTo>
                  <a:lnTo>
                    <a:pt x="151254" y="2106046"/>
                  </a:lnTo>
                  <a:lnTo>
                    <a:pt x="151590" y="2106621"/>
                  </a:lnTo>
                  <a:lnTo>
                    <a:pt x="151843" y="2106835"/>
                  </a:lnTo>
                  <a:lnTo>
                    <a:pt x="152104" y="2107045"/>
                  </a:lnTo>
                  <a:lnTo>
                    <a:pt x="152367" y="2107250"/>
                  </a:lnTo>
                  <a:lnTo>
                    <a:pt x="152635" y="2107451"/>
                  </a:lnTo>
                  <a:lnTo>
                    <a:pt x="152907" y="2107642"/>
                  </a:lnTo>
                  <a:lnTo>
                    <a:pt x="153209" y="2107848"/>
                  </a:lnTo>
                  <a:lnTo>
                    <a:pt x="153512" y="2108048"/>
                  </a:lnTo>
                  <a:lnTo>
                    <a:pt x="153825" y="2108240"/>
                  </a:lnTo>
                  <a:lnTo>
                    <a:pt x="154139" y="2108418"/>
                  </a:lnTo>
                  <a:lnTo>
                    <a:pt x="154464" y="2108577"/>
                  </a:lnTo>
                  <a:lnTo>
                    <a:pt x="154739" y="2108700"/>
                  </a:lnTo>
                  <a:lnTo>
                    <a:pt x="155019" y="2108815"/>
                  </a:lnTo>
                  <a:lnTo>
                    <a:pt x="155306" y="2108919"/>
                  </a:lnTo>
                  <a:lnTo>
                    <a:pt x="155592" y="2109006"/>
                  </a:lnTo>
                  <a:lnTo>
                    <a:pt x="155883" y="2109083"/>
                  </a:lnTo>
                  <a:lnTo>
                    <a:pt x="156144" y="2109138"/>
                  </a:lnTo>
                  <a:lnTo>
                    <a:pt x="156408" y="2109184"/>
                  </a:lnTo>
                  <a:lnTo>
                    <a:pt x="156676" y="2109216"/>
                  </a:lnTo>
                  <a:lnTo>
                    <a:pt x="156945" y="2109238"/>
                  </a:lnTo>
                  <a:lnTo>
                    <a:pt x="157213" y="2109252"/>
                  </a:lnTo>
                  <a:lnTo>
                    <a:pt x="157557" y="2109252"/>
                  </a:lnTo>
                  <a:lnTo>
                    <a:pt x="157904" y="2109234"/>
                  </a:lnTo>
                  <a:lnTo>
                    <a:pt x="158248" y="2109202"/>
                  </a:lnTo>
                  <a:lnTo>
                    <a:pt x="158592" y="2109152"/>
                  </a:lnTo>
                  <a:lnTo>
                    <a:pt x="159199" y="2109047"/>
                  </a:lnTo>
                  <a:lnTo>
                    <a:pt x="159471" y="2108997"/>
                  </a:lnTo>
                  <a:lnTo>
                    <a:pt x="159739" y="2108938"/>
                  </a:lnTo>
                  <a:lnTo>
                    <a:pt x="159992" y="2108856"/>
                  </a:lnTo>
                  <a:lnTo>
                    <a:pt x="160223" y="2108732"/>
                  </a:lnTo>
                  <a:lnTo>
                    <a:pt x="160385" y="2108600"/>
                  </a:lnTo>
                  <a:lnTo>
                    <a:pt x="160533" y="2108445"/>
                  </a:lnTo>
                  <a:lnTo>
                    <a:pt x="160808" y="2108098"/>
                  </a:lnTo>
                  <a:lnTo>
                    <a:pt x="160952" y="2107934"/>
                  </a:lnTo>
                  <a:lnTo>
                    <a:pt x="161080" y="2107816"/>
                  </a:lnTo>
                  <a:lnTo>
                    <a:pt x="161349" y="2107583"/>
                  </a:lnTo>
                  <a:lnTo>
                    <a:pt x="161473" y="2107460"/>
                  </a:lnTo>
                  <a:lnTo>
                    <a:pt x="161583" y="2107328"/>
                  </a:lnTo>
                  <a:lnTo>
                    <a:pt x="161711" y="2107095"/>
                  </a:lnTo>
                  <a:lnTo>
                    <a:pt x="161802" y="2106840"/>
                  </a:lnTo>
                  <a:lnTo>
                    <a:pt x="161945" y="2106302"/>
                  </a:lnTo>
                  <a:lnTo>
                    <a:pt x="162036" y="2106042"/>
                  </a:lnTo>
                  <a:lnTo>
                    <a:pt x="162108" y="2105869"/>
                  </a:lnTo>
                  <a:lnTo>
                    <a:pt x="162267" y="2105527"/>
                  </a:lnTo>
                  <a:lnTo>
                    <a:pt x="162433" y="2105189"/>
                  </a:lnTo>
                  <a:lnTo>
                    <a:pt x="162501" y="2105025"/>
                  </a:lnTo>
                  <a:lnTo>
                    <a:pt x="162565" y="2104842"/>
                  </a:lnTo>
                  <a:lnTo>
                    <a:pt x="162637" y="2104669"/>
                  </a:lnTo>
                  <a:lnTo>
                    <a:pt x="162719" y="2104528"/>
                  </a:lnTo>
                  <a:lnTo>
                    <a:pt x="162826" y="2104432"/>
                  </a:lnTo>
                  <a:lnTo>
                    <a:pt x="162981" y="2104405"/>
                  </a:lnTo>
                  <a:lnTo>
                    <a:pt x="163168" y="2104437"/>
                  </a:lnTo>
                  <a:lnTo>
                    <a:pt x="163376" y="2104514"/>
                  </a:lnTo>
                  <a:lnTo>
                    <a:pt x="163773" y="2104687"/>
                  </a:lnTo>
                  <a:lnTo>
                    <a:pt x="164052" y="2104819"/>
                  </a:lnTo>
                  <a:lnTo>
                    <a:pt x="164321" y="2104975"/>
                  </a:lnTo>
                  <a:lnTo>
                    <a:pt x="164581" y="2105157"/>
                  </a:lnTo>
                  <a:lnTo>
                    <a:pt x="164823" y="2105353"/>
                  </a:lnTo>
                  <a:lnTo>
                    <a:pt x="165046" y="2105568"/>
                  </a:lnTo>
                  <a:lnTo>
                    <a:pt x="167115" y="2106060"/>
                  </a:lnTo>
                  <a:lnTo>
                    <a:pt x="168468" y="2106480"/>
                  </a:lnTo>
                  <a:lnTo>
                    <a:pt x="170416" y="2106580"/>
                  </a:lnTo>
                  <a:lnTo>
                    <a:pt x="171984" y="2106151"/>
                  </a:lnTo>
                  <a:lnTo>
                    <a:pt x="172505" y="2105901"/>
                  </a:lnTo>
                  <a:lnTo>
                    <a:pt x="172898" y="2105841"/>
                  </a:lnTo>
                  <a:lnTo>
                    <a:pt x="173552" y="2105527"/>
                  </a:lnTo>
                  <a:lnTo>
                    <a:pt x="174136" y="2105408"/>
                  </a:lnTo>
                  <a:lnTo>
                    <a:pt x="175436" y="2105431"/>
                  </a:lnTo>
                  <a:lnTo>
                    <a:pt x="176142" y="2105837"/>
                  </a:lnTo>
                  <a:lnTo>
                    <a:pt x="176399" y="2106101"/>
                  </a:lnTo>
                  <a:lnTo>
                    <a:pt x="176913" y="2107018"/>
                  </a:lnTo>
                  <a:lnTo>
                    <a:pt x="176976" y="2107209"/>
                  </a:lnTo>
                  <a:lnTo>
                    <a:pt x="177059" y="2107396"/>
                  </a:lnTo>
                  <a:lnTo>
                    <a:pt x="177157" y="2107579"/>
                  </a:lnTo>
                  <a:lnTo>
                    <a:pt x="177267" y="2107752"/>
                  </a:lnTo>
                  <a:lnTo>
                    <a:pt x="177388" y="2107912"/>
                  </a:lnTo>
                  <a:lnTo>
                    <a:pt x="177471" y="2107994"/>
                  </a:lnTo>
                  <a:lnTo>
                    <a:pt x="177565" y="2108071"/>
                  </a:lnTo>
                  <a:lnTo>
                    <a:pt x="177660" y="2108144"/>
                  </a:lnTo>
                  <a:lnTo>
                    <a:pt x="177747" y="2108221"/>
                  </a:lnTo>
                  <a:lnTo>
                    <a:pt x="177815" y="2108313"/>
                  </a:lnTo>
                  <a:lnTo>
                    <a:pt x="177856" y="2108495"/>
                  </a:lnTo>
                  <a:lnTo>
                    <a:pt x="177837" y="2108714"/>
                  </a:lnTo>
                  <a:lnTo>
                    <a:pt x="177800" y="2108942"/>
                  </a:lnTo>
                  <a:lnTo>
                    <a:pt x="177784" y="2109147"/>
                  </a:lnTo>
                  <a:lnTo>
                    <a:pt x="177883" y="2109348"/>
                  </a:lnTo>
                  <a:lnTo>
                    <a:pt x="177992" y="2109430"/>
                  </a:lnTo>
                  <a:lnTo>
                    <a:pt x="178215" y="2109571"/>
                  </a:lnTo>
                  <a:lnTo>
                    <a:pt x="178544" y="2109763"/>
                  </a:lnTo>
                  <a:lnTo>
                    <a:pt x="178884" y="2109977"/>
                  </a:lnTo>
                  <a:lnTo>
                    <a:pt x="179099" y="2110141"/>
                  </a:lnTo>
                  <a:lnTo>
                    <a:pt x="179197" y="2110237"/>
                  </a:lnTo>
                  <a:lnTo>
                    <a:pt x="179277" y="2110338"/>
                  </a:lnTo>
                  <a:lnTo>
                    <a:pt x="179345" y="2110447"/>
                  </a:lnTo>
                  <a:lnTo>
                    <a:pt x="179473" y="2110679"/>
                  </a:lnTo>
                  <a:lnTo>
                    <a:pt x="179541" y="2110794"/>
                  </a:lnTo>
                  <a:lnTo>
                    <a:pt x="179636" y="2110940"/>
                  </a:lnTo>
                  <a:lnTo>
                    <a:pt x="179832" y="2111218"/>
                  </a:lnTo>
                  <a:lnTo>
                    <a:pt x="179923" y="2111364"/>
                  </a:lnTo>
                  <a:lnTo>
                    <a:pt x="179997" y="2111514"/>
                  </a:lnTo>
                  <a:lnTo>
                    <a:pt x="180046" y="2111637"/>
                  </a:lnTo>
                  <a:lnTo>
                    <a:pt x="180084" y="2111765"/>
                  </a:lnTo>
                  <a:lnTo>
                    <a:pt x="180153" y="2112020"/>
                  </a:lnTo>
                  <a:lnTo>
                    <a:pt x="180182" y="2112148"/>
                  </a:lnTo>
                  <a:lnTo>
                    <a:pt x="180303" y="2112622"/>
                  </a:lnTo>
                  <a:lnTo>
                    <a:pt x="180337" y="2112782"/>
                  </a:lnTo>
                  <a:lnTo>
                    <a:pt x="180367" y="2112941"/>
                  </a:lnTo>
                  <a:lnTo>
                    <a:pt x="180380" y="2113042"/>
                  </a:lnTo>
                  <a:lnTo>
                    <a:pt x="180391" y="2113238"/>
                  </a:lnTo>
                  <a:lnTo>
                    <a:pt x="180405" y="2113334"/>
                  </a:lnTo>
                  <a:lnTo>
                    <a:pt x="180435" y="2113420"/>
                  </a:lnTo>
                  <a:lnTo>
                    <a:pt x="180507" y="2113511"/>
                  </a:lnTo>
                  <a:lnTo>
                    <a:pt x="180583" y="2113575"/>
                  </a:lnTo>
                  <a:lnTo>
                    <a:pt x="180862" y="2113781"/>
                  </a:lnTo>
                  <a:lnTo>
                    <a:pt x="181172" y="2114054"/>
                  </a:lnTo>
                  <a:lnTo>
                    <a:pt x="181259" y="2114155"/>
                  </a:lnTo>
                  <a:lnTo>
                    <a:pt x="181327" y="2114264"/>
                  </a:lnTo>
                  <a:lnTo>
                    <a:pt x="181361" y="2114401"/>
                  </a:lnTo>
                  <a:lnTo>
                    <a:pt x="181350" y="2114706"/>
                  </a:lnTo>
                  <a:lnTo>
                    <a:pt x="181350" y="2114852"/>
                  </a:lnTo>
                  <a:lnTo>
                    <a:pt x="181391" y="2114975"/>
                  </a:lnTo>
                  <a:lnTo>
                    <a:pt x="181463" y="2115076"/>
                  </a:lnTo>
                  <a:lnTo>
                    <a:pt x="181550" y="2115172"/>
                  </a:lnTo>
                  <a:lnTo>
                    <a:pt x="181652" y="2115254"/>
                  </a:lnTo>
                  <a:lnTo>
                    <a:pt x="181758" y="2115317"/>
                  </a:lnTo>
                  <a:lnTo>
                    <a:pt x="181856" y="2115340"/>
                  </a:lnTo>
                  <a:lnTo>
                    <a:pt x="181958" y="2115304"/>
                  </a:lnTo>
                  <a:lnTo>
                    <a:pt x="182064" y="2115194"/>
                  </a:lnTo>
                  <a:lnTo>
                    <a:pt x="182169" y="2115048"/>
                  </a:lnTo>
                  <a:lnTo>
                    <a:pt x="182275" y="2114893"/>
                  </a:lnTo>
                  <a:lnTo>
                    <a:pt x="182381" y="2114757"/>
                  </a:lnTo>
                  <a:lnTo>
                    <a:pt x="182540" y="2114574"/>
                  </a:lnTo>
                  <a:lnTo>
                    <a:pt x="182619" y="2114478"/>
                  </a:lnTo>
                  <a:lnTo>
                    <a:pt x="182702" y="2114387"/>
                  </a:lnTo>
                  <a:lnTo>
                    <a:pt x="182781" y="2114291"/>
                  </a:lnTo>
                  <a:lnTo>
                    <a:pt x="183148" y="2113908"/>
                  </a:lnTo>
                  <a:lnTo>
                    <a:pt x="183257" y="2113776"/>
                  </a:lnTo>
                  <a:lnTo>
                    <a:pt x="183344" y="2113630"/>
                  </a:lnTo>
                  <a:lnTo>
                    <a:pt x="183416" y="2113475"/>
                  </a:lnTo>
                  <a:lnTo>
                    <a:pt x="183445" y="2113397"/>
                  </a:lnTo>
                  <a:lnTo>
                    <a:pt x="183469" y="2113238"/>
                  </a:lnTo>
                  <a:lnTo>
                    <a:pt x="183426" y="2113124"/>
                  </a:lnTo>
                  <a:lnTo>
                    <a:pt x="183333" y="2113014"/>
                  </a:lnTo>
                  <a:lnTo>
                    <a:pt x="183080" y="2112791"/>
                  </a:lnTo>
                  <a:lnTo>
                    <a:pt x="182970" y="2112677"/>
                  </a:lnTo>
                  <a:lnTo>
                    <a:pt x="182759" y="2112417"/>
                  </a:lnTo>
                  <a:lnTo>
                    <a:pt x="182664" y="2112280"/>
                  </a:lnTo>
                  <a:lnTo>
                    <a:pt x="182574" y="2112139"/>
                  </a:lnTo>
                  <a:lnTo>
                    <a:pt x="182509" y="2111997"/>
                  </a:lnTo>
                  <a:lnTo>
                    <a:pt x="182457" y="2111797"/>
                  </a:lnTo>
                  <a:lnTo>
                    <a:pt x="182438" y="2111587"/>
                  </a:lnTo>
                  <a:lnTo>
                    <a:pt x="182438" y="2111364"/>
                  </a:lnTo>
                  <a:lnTo>
                    <a:pt x="182445" y="2111145"/>
                  </a:lnTo>
                  <a:lnTo>
                    <a:pt x="182453" y="2110684"/>
                  </a:lnTo>
                  <a:lnTo>
                    <a:pt x="182506" y="2109950"/>
                  </a:lnTo>
                  <a:lnTo>
                    <a:pt x="182513" y="2109703"/>
                  </a:lnTo>
                  <a:lnTo>
                    <a:pt x="182502" y="2109476"/>
                  </a:lnTo>
                  <a:lnTo>
                    <a:pt x="182487" y="2109243"/>
                  </a:lnTo>
                  <a:lnTo>
                    <a:pt x="182468" y="2109015"/>
                  </a:lnTo>
                  <a:lnTo>
                    <a:pt x="182453" y="2108787"/>
                  </a:lnTo>
                  <a:lnTo>
                    <a:pt x="182453" y="2108559"/>
                  </a:lnTo>
                  <a:lnTo>
                    <a:pt x="182483" y="2108258"/>
                  </a:lnTo>
                  <a:lnTo>
                    <a:pt x="182536" y="2107957"/>
                  </a:lnTo>
                  <a:lnTo>
                    <a:pt x="182664" y="2107360"/>
                  </a:lnTo>
                  <a:lnTo>
                    <a:pt x="182717" y="2107063"/>
                  </a:lnTo>
                  <a:lnTo>
                    <a:pt x="182736" y="2106913"/>
                  </a:lnTo>
                  <a:lnTo>
                    <a:pt x="182747" y="2106758"/>
                  </a:lnTo>
                  <a:lnTo>
                    <a:pt x="182781" y="2106461"/>
                  </a:lnTo>
                  <a:lnTo>
                    <a:pt x="182812" y="2106311"/>
                  </a:lnTo>
                  <a:lnTo>
                    <a:pt x="182899" y="2106042"/>
                  </a:lnTo>
                  <a:lnTo>
                    <a:pt x="183016" y="2105777"/>
                  </a:lnTo>
                  <a:lnTo>
                    <a:pt x="183159" y="2105522"/>
                  </a:lnTo>
                  <a:lnTo>
                    <a:pt x="183309" y="2105266"/>
                  </a:lnTo>
                  <a:lnTo>
                    <a:pt x="183601" y="2104810"/>
                  </a:lnTo>
                  <a:lnTo>
                    <a:pt x="183741" y="2104610"/>
                  </a:lnTo>
                  <a:lnTo>
                    <a:pt x="183891" y="2104405"/>
                  </a:lnTo>
                  <a:lnTo>
                    <a:pt x="184042" y="2104209"/>
                  </a:lnTo>
                  <a:lnTo>
                    <a:pt x="184326" y="2103825"/>
                  </a:lnTo>
                  <a:lnTo>
                    <a:pt x="184877" y="2103110"/>
                  </a:lnTo>
                  <a:lnTo>
                    <a:pt x="185009" y="2102941"/>
                  </a:lnTo>
                  <a:lnTo>
                    <a:pt x="185281" y="2102608"/>
                  </a:lnTo>
                  <a:lnTo>
                    <a:pt x="185410" y="2102435"/>
                  </a:lnTo>
                  <a:lnTo>
                    <a:pt x="185523" y="2102252"/>
                  </a:lnTo>
                  <a:lnTo>
                    <a:pt x="185599" y="2102106"/>
                  </a:lnTo>
                  <a:lnTo>
                    <a:pt x="185674" y="2101951"/>
                  </a:lnTo>
                  <a:lnTo>
                    <a:pt x="185742" y="2101792"/>
                  </a:lnTo>
                  <a:lnTo>
                    <a:pt x="185852" y="2101472"/>
                  </a:lnTo>
                  <a:lnTo>
                    <a:pt x="185893" y="2101295"/>
                  </a:lnTo>
                  <a:lnTo>
                    <a:pt x="185920" y="2101112"/>
                  </a:lnTo>
                  <a:lnTo>
                    <a:pt x="185984" y="2100565"/>
                  </a:lnTo>
                  <a:lnTo>
                    <a:pt x="186097" y="2099876"/>
                  </a:lnTo>
                  <a:lnTo>
                    <a:pt x="186180" y="2099420"/>
                  </a:lnTo>
                  <a:lnTo>
                    <a:pt x="186067" y="2099165"/>
                  </a:lnTo>
                  <a:lnTo>
                    <a:pt x="185980" y="2098896"/>
                  </a:lnTo>
                  <a:lnTo>
                    <a:pt x="185920" y="2098613"/>
                  </a:lnTo>
                  <a:lnTo>
                    <a:pt x="185882" y="2098326"/>
                  </a:lnTo>
                  <a:lnTo>
                    <a:pt x="185878" y="2098048"/>
                  </a:lnTo>
                  <a:lnTo>
                    <a:pt x="185901" y="2097870"/>
                  </a:lnTo>
                  <a:lnTo>
                    <a:pt x="186007" y="2097509"/>
                  </a:lnTo>
                  <a:lnTo>
                    <a:pt x="186048" y="2097332"/>
                  </a:lnTo>
                  <a:lnTo>
                    <a:pt x="186048" y="2097159"/>
                  </a:lnTo>
                  <a:lnTo>
                    <a:pt x="185988" y="2096999"/>
                  </a:lnTo>
                  <a:lnTo>
                    <a:pt x="185890" y="2096844"/>
                  </a:lnTo>
                  <a:lnTo>
                    <a:pt x="185776" y="2096689"/>
                  </a:lnTo>
                  <a:lnTo>
                    <a:pt x="185682" y="2096534"/>
                  </a:lnTo>
                  <a:lnTo>
                    <a:pt x="185636" y="2096379"/>
                  </a:lnTo>
                  <a:lnTo>
                    <a:pt x="185652" y="2096228"/>
                  </a:lnTo>
                  <a:lnTo>
                    <a:pt x="185701" y="2096073"/>
                  </a:lnTo>
                  <a:lnTo>
                    <a:pt x="185852" y="2095763"/>
                  </a:lnTo>
                  <a:lnTo>
                    <a:pt x="185920" y="2095608"/>
                  </a:lnTo>
                  <a:lnTo>
                    <a:pt x="185999" y="2095439"/>
                  </a:lnTo>
                  <a:lnTo>
                    <a:pt x="186169" y="2095107"/>
                  </a:lnTo>
                  <a:lnTo>
                    <a:pt x="186237" y="2094938"/>
                  </a:lnTo>
                  <a:lnTo>
                    <a:pt x="186286" y="2094764"/>
                  </a:lnTo>
                  <a:lnTo>
                    <a:pt x="186290" y="2094482"/>
                  </a:lnTo>
                  <a:lnTo>
                    <a:pt x="186237" y="2094185"/>
                  </a:lnTo>
                  <a:lnTo>
                    <a:pt x="186143" y="2093884"/>
                  </a:lnTo>
                  <a:lnTo>
                    <a:pt x="186029" y="2093579"/>
                  </a:lnTo>
                  <a:lnTo>
                    <a:pt x="185833" y="2093027"/>
                  </a:lnTo>
                  <a:lnTo>
                    <a:pt x="185731" y="2092767"/>
                  </a:lnTo>
                  <a:lnTo>
                    <a:pt x="185512" y="2092256"/>
                  </a:lnTo>
                  <a:lnTo>
                    <a:pt x="185410" y="2092001"/>
                  </a:lnTo>
                  <a:lnTo>
                    <a:pt x="185225" y="2091508"/>
                  </a:lnTo>
                  <a:lnTo>
                    <a:pt x="185168" y="2091344"/>
                  </a:lnTo>
                  <a:lnTo>
                    <a:pt x="184964" y="2090701"/>
                  </a:lnTo>
                  <a:lnTo>
                    <a:pt x="184896" y="2090460"/>
                  </a:lnTo>
                  <a:lnTo>
                    <a:pt x="184847" y="2090218"/>
                  </a:lnTo>
                  <a:lnTo>
                    <a:pt x="184828" y="2089976"/>
                  </a:lnTo>
                  <a:lnTo>
                    <a:pt x="184832" y="2089776"/>
                  </a:lnTo>
                  <a:lnTo>
                    <a:pt x="184843" y="2089566"/>
                  </a:lnTo>
                  <a:lnTo>
                    <a:pt x="184870" y="2089365"/>
                  </a:lnTo>
                  <a:lnTo>
                    <a:pt x="184919" y="2089174"/>
                  </a:lnTo>
                  <a:lnTo>
                    <a:pt x="185002" y="2089010"/>
                  </a:lnTo>
                  <a:lnTo>
                    <a:pt x="185126" y="2088868"/>
                  </a:lnTo>
                  <a:lnTo>
                    <a:pt x="185289" y="2088745"/>
                  </a:lnTo>
                  <a:lnTo>
                    <a:pt x="185474" y="2088645"/>
                  </a:lnTo>
                  <a:lnTo>
                    <a:pt x="185667" y="2088558"/>
                  </a:lnTo>
                  <a:lnTo>
                    <a:pt x="185859" y="2088485"/>
                  </a:lnTo>
                  <a:lnTo>
                    <a:pt x="186120" y="2088421"/>
                  </a:lnTo>
                  <a:lnTo>
                    <a:pt x="186396" y="2088398"/>
                  </a:lnTo>
                  <a:lnTo>
                    <a:pt x="186683" y="2088403"/>
                  </a:lnTo>
                  <a:lnTo>
                    <a:pt x="186970" y="2088417"/>
                  </a:lnTo>
                  <a:lnTo>
                    <a:pt x="187250" y="2088435"/>
                  </a:lnTo>
                  <a:lnTo>
                    <a:pt x="187471" y="2088444"/>
                  </a:lnTo>
                  <a:lnTo>
                    <a:pt x="187698" y="2088463"/>
                  </a:lnTo>
                  <a:lnTo>
                    <a:pt x="188367" y="2088531"/>
                  </a:lnTo>
                  <a:lnTo>
                    <a:pt x="188590" y="2088549"/>
                  </a:lnTo>
                  <a:lnTo>
                    <a:pt x="188813" y="2088572"/>
                  </a:lnTo>
                  <a:lnTo>
                    <a:pt x="189258" y="2088608"/>
                  </a:lnTo>
                  <a:lnTo>
                    <a:pt x="189481" y="2088631"/>
                  </a:lnTo>
                  <a:lnTo>
                    <a:pt x="189851" y="2088672"/>
                  </a:lnTo>
                  <a:lnTo>
                    <a:pt x="190592" y="2088768"/>
                  </a:lnTo>
                  <a:lnTo>
                    <a:pt x="190961" y="2088804"/>
                  </a:lnTo>
                  <a:lnTo>
                    <a:pt x="191331" y="2088818"/>
                  </a:lnTo>
                  <a:lnTo>
                    <a:pt x="191736" y="2088818"/>
                  </a:lnTo>
                  <a:lnTo>
                    <a:pt x="191936" y="2088813"/>
                  </a:lnTo>
                  <a:lnTo>
                    <a:pt x="192136" y="2088795"/>
                  </a:lnTo>
                  <a:lnTo>
                    <a:pt x="192332" y="2088759"/>
                  </a:lnTo>
                  <a:lnTo>
                    <a:pt x="192552" y="2088700"/>
                  </a:lnTo>
                  <a:lnTo>
                    <a:pt x="192767" y="2088622"/>
                  </a:lnTo>
                  <a:lnTo>
                    <a:pt x="192975" y="2088531"/>
                  </a:lnTo>
                  <a:lnTo>
                    <a:pt x="193182" y="2088426"/>
                  </a:lnTo>
                  <a:lnTo>
                    <a:pt x="193383" y="2088316"/>
                  </a:lnTo>
                  <a:lnTo>
                    <a:pt x="193677" y="2088139"/>
                  </a:lnTo>
                  <a:lnTo>
                    <a:pt x="193821" y="2088039"/>
                  </a:lnTo>
                  <a:lnTo>
                    <a:pt x="193957" y="2087938"/>
                  </a:lnTo>
                  <a:lnTo>
                    <a:pt x="194085" y="2087824"/>
                  </a:lnTo>
                  <a:lnTo>
                    <a:pt x="194273" y="2087610"/>
                  </a:lnTo>
                  <a:lnTo>
                    <a:pt x="194424" y="2087359"/>
                  </a:lnTo>
                  <a:lnTo>
                    <a:pt x="194573" y="2087095"/>
                  </a:lnTo>
                  <a:lnTo>
                    <a:pt x="194728" y="2086848"/>
                  </a:lnTo>
                  <a:lnTo>
                    <a:pt x="194919" y="2086638"/>
                  </a:lnTo>
                  <a:lnTo>
                    <a:pt x="195112" y="2086502"/>
                  </a:lnTo>
                  <a:lnTo>
                    <a:pt x="195327" y="2086383"/>
                  </a:lnTo>
                  <a:lnTo>
                    <a:pt x="195550" y="2086274"/>
                  </a:lnTo>
                  <a:lnTo>
                    <a:pt x="196007" y="2086082"/>
                  </a:lnTo>
                  <a:lnTo>
                    <a:pt x="196498" y="2085845"/>
                  </a:lnTo>
                  <a:lnTo>
                    <a:pt x="196744" y="2085731"/>
                  </a:lnTo>
                  <a:lnTo>
                    <a:pt x="196997" y="2085649"/>
                  </a:lnTo>
                  <a:lnTo>
                    <a:pt x="197250" y="2085599"/>
                  </a:lnTo>
                  <a:lnTo>
                    <a:pt x="197405" y="2085599"/>
                  </a:lnTo>
                  <a:lnTo>
                    <a:pt x="197560" y="2085612"/>
                  </a:lnTo>
                  <a:lnTo>
                    <a:pt x="197711" y="2085635"/>
                  </a:lnTo>
                  <a:lnTo>
                    <a:pt x="197866" y="2085653"/>
                  </a:lnTo>
                  <a:lnTo>
                    <a:pt x="198021" y="2085653"/>
                  </a:lnTo>
                  <a:lnTo>
                    <a:pt x="198240" y="2085626"/>
                  </a:lnTo>
                  <a:lnTo>
                    <a:pt x="198463" y="2085581"/>
                  </a:lnTo>
                  <a:lnTo>
                    <a:pt x="198681" y="2085521"/>
                  </a:lnTo>
                  <a:lnTo>
                    <a:pt x="198896" y="2085448"/>
                  </a:lnTo>
                  <a:lnTo>
                    <a:pt x="199104" y="2085361"/>
                  </a:lnTo>
                  <a:lnTo>
                    <a:pt x="199380" y="2085225"/>
                  </a:lnTo>
                  <a:lnTo>
                    <a:pt x="199637" y="2085056"/>
                  </a:lnTo>
                  <a:lnTo>
                    <a:pt x="199890" y="2084874"/>
                  </a:lnTo>
                  <a:lnTo>
                    <a:pt x="200396" y="2084495"/>
                  </a:lnTo>
                  <a:lnTo>
                    <a:pt x="200608" y="2084350"/>
                  </a:lnTo>
                  <a:lnTo>
                    <a:pt x="200815" y="2084194"/>
                  </a:lnTo>
                  <a:lnTo>
                    <a:pt x="201450" y="2083743"/>
                  </a:lnTo>
                  <a:lnTo>
                    <a:pt x="202356" y="2083145"/>
                  </a:lnTo>
                  <a:lnTo>
                    <a:pt x="202582" y="2082991"/>
                  </a:lnTo>
                  <a:lnTo>
                    <a:pt x="202998" y="2082662"/>
                  </a:lnTo>
                  <a:lnTo>
                    <a:pt x="203138" y="2082557"/>
                  </a:lnTo>
                  <a:lnTo>
                    <a:pt x="203285" y="2082462"/>
                  </a:lnTo>
                  <a:lnTo>
                    <a:pt x="203466" y="2082357"/>
                  </a:lnTo>
                  <a:lnTo>
                    <a:pt x="203651" y="2082261"/>
                  </a:lnTo>
                  <a:lnTo>
                    <a:pt x="203840" y="2082174"/>
                  </a:lnTo>
                  <a:lnTo>
                    <a:pt x="204033" y="2082092"/>
                  </a:lnTo>
                  <a:lnTo>
                    <a:pt x="204229" y="2082024"/>
                  </a:lnTo>
                  <a:lnTo>
                    <a:pt x="204698" y="2081851"/>
                  </a:lnTo>
                  <a:lnTo>
                    <a:pt x="205086" y="2081860"/>
                  </a:lnTo>
                  <a:lnTo>
                    <a:pt x="205415" y="2081801"/>
                  </a:lnTo>
                  <a:lnTo>
                    <a:pt x="205857" y="2082398"/>
                  </a:lnTo>
                  <a:lnTo>
                    <a:pt x="205917" y="2082594"/>
                  </a:lnTo>
                  <a:lnTo>
                    <a:pt x="206049" y="2082594"/>
                  </a:lnTo>
                  <a:lnTo>
                    <a:pt x="205902" y="2083574"/>
                  </a:lnTo>
                  <a:lnTo>
                    <a:pt x="205766" y="2083830"/>
                  </a:lnTo>
                  <a:lnTo>
                    <a:pt x="205558" y="2084545"/>
                  </a:lnTo>
                  <a:lnTo>
                    <a:pt x="205354" y="2085065"/>
                  </a:lnTo>
                  <a:lnTo>
                    <a:pt x="205082" y="2085845"/>
                  </a:lnTo>
                  <a:lnTo>
                    <a:pt x="205076" y="2086105"/>
                  </a:lnTo>
                  <a:lnTo>
                    <a:pt x="205241" y="2086638"/>
                  </a:lnTo>
                  <a:lnTo>
                    <a:pt x="205422" y="2086707"/>
                  </a:lnTo>
                  <a:lnTo>
                    <a:pt x="205611" y="2086766"/>
                  </a:lnTo>
                  <a:lnTo>
                    <a:pt x="205800" y="2086821"/>
                  </a:lnTo>
                  <a:lnTo>
                    <a:pt x="205989" y="2086866"/>
                  </a:lnTo>
                  <a:lnTo>
                    <a:pt x="206182" y="2086903"/>
                  </a:lnTo>
                  <a:lnTo>
                    <a:pt x="206450" y="2086967"/>
                  </a:lnTo>
                  <a:lnTo>
                    <a:pt x="206586" y="2086994"/>
                  </a:lnTo>
                  <a:lnTo>
                    <a:pt x="206714" y="2086999"/>
                  </a:lnTo>
                  <a:lnTo>
                    <a:pt x="206828" y="2086976"/>
                  </a:lnTo>
                  <a:lnTo>
                    <a:pt x="206926" y="2086894"/>
                  </a:lnTo>
                  <a:lnTo>
                    <a:pt x="207005" y="2086766"/>
                  </a:lnTo>
                  <a:lnTo>
                    <a:pt x="207073" y="2086620"/>
                  </a:lnTo>
                  <a:lnTo>
                    <a:pt x="207152" y="2086484"/>
                  </a:lnTo>
                  <a:lnTo>
                    <a:pt x="207251" y="2086392"/>
                  </a:lnTo>
                  <a:lnTo>
                    <a:pt x="207383" y="2086360"/>
                  </a:lnTo>
                  <a:lnTo>
                    <a:pt x="207538" y="2086374"/>
                  </a:lnTo>
                  <a:lnTo>
                    <a:pt x="207704" y="2086401"/>
                  </a:lnTo>
                  <a:lnTo>
                    <a:pt x="207866" y="2086420"/>
                  </a:lnTo>
                  <a:lnTo>
                    <a:pt x="208018" y="2086406"/>
                  </a:lnTo>
                  <a:lnTo>
                    <a:pt x="208184" y="2086319"/>
                  </a:lnTo>
                  <a:lnTo>
                    <a:pt x="208335" y="2086182"/>
                  </a:lnTo>
                  <a:lnTo>
                    <a:pt x="208477" y="2086028"/>
                  </a:lnTo>
                  <a:lnTo>
                    <a:pt x="208630" y="2085877"/>
                  </a:lnTo>
                  <a:lnTo>
                    <a:pt x="208796" y="2085772"/>
                  </a:lnTo>
                  <a:lnTo>
                    <a:pt x="208991" y="2085694"/>
                  </a:lnTo>
                  <a:lnTo>
                    <a:pt x="209225" y="2085626"/>
                  </a:lnTo>
                  <a:lnTo>
                    <a:pt x="209452" y="2085581"/>
                  </a:lnTo>
                  <a:lnTo>
                    <a:pt x="209637" y="2085571"/>
                  </a:lnTo>
                  <a:lnTo>
                    <a:pt x="209739" y="2085612"/>
                  </a:lnTo>
                  <a:lnTo>
                    <a:pt x="209769" y="2085699"/>
                  </a:lnTo>
                  <a:lnTo>
                    <a:pt x="209773" y="2085813"/>
                  </a:lnTo>
                  <a:lnTo>
                    <a:pt x="209762" y="2085932"/>
                  </a:lnTo>
                  <a:lnTo>
                    <a:pt x="209762" y="2086046"/>
                  </a:lnTo>
                  <a:lnTo>
                    <a:pt x="209788" y="2086146"/>
                  </a:lnTo>
                  <a:lnTo>
                    <a:pt x="209909" y="2086233"/>
                  </a:lnTo>
                  <a:lnTo>
                    <a:pt x="210125" y="2086287"/>
                  </a:lnTo>
                  <a:lnTo>
                    <a:pt x="210378" y="2086305"/>
                  </a:lnTo>
                  <a:lnTo>
                    <a:pt x="210616" y="2086287"/>
                  </a:lnTo>
                  <a:lnTo>
                    <a:pt x="210789" y="2086223"/>
                  </a:lnTo>
                  <a:lnTo>
                    <a:pt x="210861" y="2086146"/>
                  </a:lnTo>
                  <a:lnTo>
                    <a:pt x="210922" y="2086055"/>
                  </a:lnTo>
                  <a:lnTo>
                    <a:pt x="211027" y="2085845"/>
                  </a:lnTo>
                  <a:lnTo>
                    <a:pt x="211092" y="2085754"/>
                  </a:lnTo>
                  <a:lnTo>
                    <a:pt x="211288" y="2085530"/>
                  </a:lnTo>
                  <a:lnTo>
                    <a:pt x="211394" y="2085425"/>
                  </a:lnTo>
                  <a:lnTo>
                    <a:pt x="211511" y="2085343"/>
                  </a:lnTo>
                  <a:lnTo>
                    <a:pt x="211632" y="2085289"/>
                  </a:lnTo>
                  <a:lnTo>
                    <a:pt x="211778" y="2085289"/>
                  </a:lnTo>
                  <a:lnTo>
                    <a:pt x="211942" y="2085343"/>
                  </a:lnTo>
                  <a:lnTo>
                    <a:pt x="212282" y="2085499"/>
                  </a:lnTo>
                  <a:lnTo>
                    <a:pt x="212452" y="2085544"/>
                  </a:lnTo>
                  <a:lnTo>
                    <a:pt x="212670" y="2085571"/>
                  </a:lnTo>
                  <a:lnTo>
                    <a:pt x="212779" y="2085581"/>
                  </a:lnTo>
                  <a:lnTo>
                    <a:pt x="212885" y="2085576"/>
                  </a:lnTo>
                  <a:lnTo>
                    <a:pt x="212980" y="2085553"/>
                  </a:lnTo>
                  <a:lnTo>
                    <a:pt x="213082" y="2085480"/>
                  </a:lnTo>
                  <a:lnTo>
                    <a:pt x="213176" y="2085357"/>
                  </a:lnTo>
                  <a:lnTo>
                    <a:pt x="213320" y="2085093"/>
                  </a:lnTo>
                  <a:lnTo>
                    <a:pt x="213403" y="2084970"/>
                  </a:lnTo>
                  <a:lnTo>
                    <a:pt x="213501" y="2084865"/>
                  </a:lnTo>
                  <a:lnTo>
                    <a:pt x="213720" y="2084664"/>
                  </a:lnTo>
                  <a:lnTo>
                    <a:pt x="213814" y="2084559"/>
                  </a:lnTo>
                  <a:lnTo>
                    <a:pt x="213886" y="2084445"/>
                  </a:lnTo>
                  <a:lnTo>
                    <a:pt x="213920" y="2084267"/>
                  </a:lnTo>
                  <a:lnTo>
                    <a:pt x="213901" y="2084062"/>
                  </a:lnTo>
                  <a:lnTo>
                    <a:pt x="213864" y="2083852"/>
                  </a:lnTo>
                  <a:lnTo>
                    <a:pt x="213833" y="2083638"/>
                  </a:lnTo>
                  <a:lnTo>
                    <a:pt x="213845" y="2083437"/>
                  </a:lnTo>
                  <a:lnTo>
                    <a:pt x="213901" y="2083269"/>
                  </a:lnTo>
                  <a:lnTo>
                    <a:pt x="213981" y="2083104"/>
                  </a:lnTo>
                  <a:lnTo>
                    <a:pt x="214177" y="2082781"/>
                  </a:lnTo>
                  <a:lnTo>
                    <a:pt x="214272" y="2082616"/>
                  </a:lnTo>
                  <a:lnTo>
                    <a:pt x="214374" y="2082425"/>
                  </a:lnTo>
                  <a:lnTo>
                    <a:pt x="214472" y="2082224"/>
                  </a:lnTo>
                  <a:lnTo>
                    <a:pt x="214574" y="2082028"/>
                  </a:lnTo>
                  <a:lnTo>
                    <a:pt x="214687" y="2081846"/>
                  </a:lnTo>
                  <a:lnTo>
                    <a:pt x="214819" y="2081682"/>
                  </a:lnTo>
                  <a:lnTo>
                    <a:pt x="215001" y="2081522"/>
                  </a:lnTo>
                  <a:lnTo>
                    <a:pt x="215211" y="2081390"/>
                  </a:lnTo>
                  <a:lnTo>
                    <a:pt x="215434" y="2081272"/>
                  </a:lnTo>
                  <a:lnTo>
                    <a:pt x="215666" y="2081157"/>
                  </a:lnTo>
                  <a:lnTo>
                    <a:pt x="215891" y="2081052"/>
                  </a:lnTo>
                  <a:lnTo>
                    <a:pt x="216148" y="2080943"/>
                  </a:lnTo>
                  <a:lnTo>
                    <a:pt x="216416" y="2080847"/>
                  </a:lnTo>
                  <a:lnTo>
                    <a:pt x="216681" y="2080761"/>
                  </a:lnTo>
                  <a:lnTo>
                    <a:pt x="216945" y="2080660"/>
                  </a:lnTo>
                  <a:lnTo>
                    <a:pt x="217198" y="2080542"/>
                  </a:lnTo>
                  <a:lnTo>
                    <a:pt x="217346" y="2080441"/>
                  </a:lnTo>
                  <a:lnTo>
                    <a:pt x="217489" y="2080318"/>
                  </a:lnTo>
                  <a:lnTo>
                    <a:pt x="217633" y="2080200"/>
                  </a:lnTo>
                  <a:lnTo>
                    <a:pt x="217776" y="2080113"/>
                  </a:lnTo>
                  <a:lnTo>
                    <a:pt x="217912" y="2080086"/>
                  </a:lnTo>
                  <a:lnTo>
                    <a:pt x="218041" y="2080131"/>
                  </a:lnTo>
                  <a:lnTo>
                    <a:pt x="218173" y="2080232"/>
                  </a:lnTo>
                  <a:lnTo>
                    <a:pt x="218298" y="2080346"/>
                  </a:lnTo>
                  <a:lnTo>
                    <a:pt x="218411" y="2080432"/>
                  </a:lnTo>
                  <a:lnTo>
                    <a:pt x="218494" y="2080451"/>
                  </a:lnTo>
                  <a:lnTo>
                    <a:pt x="218555" y="2080382"/>
                  </a:lnTo>
                  <a:lnTo>
                    <a:pt x="218592" y="2080259"/>
                  </a:lnTo>
                  <a:lnTo>
                    <a:pt x="218611" y="2080108"/>
                  </a:lnTo>
                  <a:lnTo>
                    <a:pt x="218623" y="2079944"/>
                  </a:lnTo>
                  <a:lnTo>
                    <a:pt x="218626" y="2079803"/>
                  </a:lnTo>
                  <a:lnTo>
                    <a:pt x="218600" y="2079589"/>
                  </a:lnTo>
                  <a:lnTo>
                    <a:pt x="218532" y="2079374"/>
                  </a:lnTo>
                  <a:lnTo>
                    <a:pt x="218441" y="2079165"/>
                  </a:lnTo>
                  <a:lnTo>
                    <a:pt x="218354" y="2078946"/>
                  </a:lnTo>
                  <a:lnTo>
                    <a:pt x="218286" y="2078691"/>
                  </a:lnTo>
                  <a:lnTo>
                    <a:pt x="218252" y="2078508"/>
                  </a:lnTo>
                  <a:lnTo>
                    <a:pt x="218218" y="2078280"/>
                  </a:lnTo>
                  <a:lnTo>
                    <a:pt x="218196" y="2078056"/>
                  </a:lnTo>
                  <a:lnTo>
                    <a:pt x="218188" y="2077829"/>
                  </a:lnTo>
                  <a:lnTo>
                    <a:pt x="218196" y="2077605"/>
                  </a:lnTo>
                  <a:lnTo>
                    <a:pt x="218211" y="2077414"/>
                  </a:lnTo>
                  <a:lnTo>
                    <a:pt x="218237" y="2077218"/>
                  </a:lnTo>
                  <a:lnTo>
                    <a:pt x="218271" y="2077026"/>
                  </a:lnTo>
                  <a:lnTo>
                    <a:pt x="218324" y="2076839"/>
                  </a:lnTo>
                  <a:lnTo>
                    <a:pt x="218388" y="2076661"/>
                  </a:lnTo>
                  <a:lnTo>
                    <a:pt x="218505" y="2076465"/>
                  </a:lnTo>
                  <a:lnTo>
                    <a:pt x="218657" y="2076283"/>
                  </a:lnTo>
                  <a:lnTo>
                    <a:pt x="218823" y="2076105"/>
                  </a:lnTo>
                  <a:lnTo>
                    <a:pt x="218980" y="2075922"/>
                  </a:lnTo>
                  <a:lnTo>
                    <a:pt x="219114" y="2075727"/>
                  </a:lnTo>
                  <a:lnTo>
                    <a:pt x="219218" y="2075508"/>
                  </a:lnTo>
                  <a:lnTo>
                    <a:pt x="219309" y="2075275"/>
                  </a:lnTo>
                  <a:lnTo>
                    <a:pt x="219386" y="2075038"/>
                  </a:lnTo>
                  <a:lnTo>
                    <a:pt x="219445" y="2074796"/>
                  </a:lnTo>
                  <a:lnTo>
                    <a:pt x="219488" y="2074555"/>
                  </a:lnTo>
                  <a:lnTo>
                    <a:pt x="219502" y="2074354"/>
                  </a:lnTo>
                  <a:lnTo>
                    <a:pt x="219502" y="2074153"/>
                  </a:lnTo>
                  <a:lnTo>
                    <a:pt x="219494" y="2073948"/>
                  </a:lnTo>
                  <a:lnTo>
                    <a:pt x="219490" y="2073747"/>
                  </a:lnTo>
                  <a:lnTo>
                    <a:pt x="219507" y="2073547"/>
                  </a:lnTo>
                  <a:lnTo>
                    <a:pt x="219540" y="2073346"/>
                  </a:lnTo>
                  <a:lnTo>
                    <a:pt x="219589" y="2073146"/>
                  </a:lnTo>
                  <a:lnTo>
                    <a:pt x="219760" y="2072548"/>
                  </a:lnTo>
                  <a:lnTo>
                    <a:pt x="219812" y="2072380"/>
                  </a:lnTo>
                  <a:lnTo>
                    <a:pt x="219925" y="2072056"/>
                  </a:lnTo>
                  <a:lnTo>
                    <a:pt x="219978" y="2071892"/>
                  </a:lnTo>
                  <a:lnTo>
                    <a:pt x="220012" y="2071723"/>
                  </a:lnTo>
                  <a:lnTo>
                    <a:pt x="220023" y="2071513"/>
                  </a:lnTo>
                  <a:lnTo>
                    <a:pt x="220008" y="2071299"/>
                  </a:lnTo>
                  <a:lnTo>
                    <a:pt x="219985" y="2071084"/>
                  </a:lnTo>
                  <a:lnTo>
                    <a:pt x="219966" y="2070870"/>
                  </a:lnTo>
                  <a:lnTo>
                    <a:pt x="219970" y="2070656"/>
                  </a:lnTo>
                  <a:lnTo>
                    <a:pt x="219997" y="2070442"/>
                  </a:lnTo>
                  <a:lnTo>
                    <a:pt x="220034" y="2070223"/>
                  </a:lnTo>
                  <a:lnTo>
                    <a:pt x="220084" y="2070008"/>
                  </a:lnTo>
                  <a:lnTo>
                    <a:pt x="220148" y="2069799"/>
                  </a:lnTo>
                  <a:lnTo>
                    <a:pt x="220227" y="2069598"/>
                  </a:lnTo>
                  <a:lnTo>
                    <a:pt x="220288" y="2069475"/>
                  </a:lnTo>
                  <a:lnTo>
                    <a:pt x="220431" y="2069238"/>
                  </a:lnTo>
                  <a:lnTo>
                    <a:pt x="220590" y="2069014"/>
                  </a:lnTo>
                  <a:lnTo>
                    <a:pt x="220737" y="2068832"/>
                  </a:lnTo>
                  <a:lnTo>
                    <a:pt x="220896" y="2068659"/>
                  </a:lnTo>
                  <a:lnTo>
                    <a:pt x="221062" y="2068490"/>
                  </a:lnTo>
                  <a:lnTo>
                    <a:pt x="221221" y="2068321"/>
                  </a:lnTo>
                  <a:lnTo>
                    <a:pt x="221372" y="2068139"/>
                  </a:lnTo>
                  <a:lnTo>
                    <a:pt x="221508" y="2067961"/>
                  </a:lnTo>
                  <a:lnTo>
                    <a:pt x="221768" y="2067596"/>
                  </a:lnTo>
                  <a:lnTo>
                    <a:pt x="221882" y="2067400"/>
                  </a:lnTo>
                  <a:lnTo>
                    <a:pt x="221980" y="2067204"/>
                  </a:lnTo>
                  <a:lnTo>
                    <a:pt x="222044" y="2067036"/>
                  </a:lnTo>
                  <a:lnTo>
                    <a:pt x="222101" y="2066857"/>
                  </a:lnTo>
                  <a:lnTo>
                    <a:pt x="222233" y="2066324"/>
                  </a:lnTo>
                  <a:lnTo>
                    <a:pt x="222267" y="2066174"/>
                  </a:lnTo>
                  <a:lnTo>
                    <a:pt x="222305" y="2066028"/>
                  </a:lnTo>
                  <a:lnTo>
                    <a:pt x="222399" y="2065576"/>
                  </a:lnTo>
                  <a:lnTo>
                    <a:pt x="222384" y="2065403"/>
                  </a:lnTo>
                  <a:lnTo>
                    <a:pt x="222388" y="2065225"/>
                  </a:lnTo>
                  <a:lnTo>
                    <a:pt x="222403" y="2065043"/>
                  </a:lnTo>
                  <a:lnTo>
                    <a:pt x="222433" y="2064870"/>
                  </a:lnTo>
                  <a:lnTo>
                    <a:pt x="222478" y="2064701"/>
                  </a:lnTo>
                  <a:lnTo>
                    <a:pt x="222539" y="2064523"/>
                  </a:lnTo>
                  <a:lnTo>
                    <a:pt x="222618" y="2064345"/>
                  </a:lnTo>
                  <a:lnTo>
                    <a:pt x="222712" y="2064172"/>
                  </a:lnTo>
                  <a:lnTo>
                    <a:pt x="222818" y="2064017"/>
                  </a:lnTo>
                  <a:lnTo>
                    <a:pt x="222943" y="2063880"/>
                  </a:lnTo>
                  <a:lnTo>
                    <a:pt x="223030" y="2063798"/>
                  </a:lnTo>
                  <a:lnTo>
                    <a:pt x="223124" y="2063725"/>
                  </a:lnTo>
                  <a:lnTo>
                    <a:pt x="223226" y="2063657"/>
                  </a:lnTo>
                  <a:lnTo>
                    <a:pt x="223328" y="2063597"/>
                  </a:lnTo>
                  <a:lnTo>
                    <a:pt x="223437" y="2063547"/>
                  </a:lnTo>
                  <a:lnTo>
                    <a:pt x="223604" y="2063497"/>
                  </a:lnTo>
                  <a:lnTo>
                    <a:pt x="223781" y="2063474"/>
                  </a:lnTo>
                  <a:lnTo>
                    <a:pt x="224155" y="2063465"/>
                  </a:lnTo>
                  <a:lnTo>
                    <a:pt x="224340" y="2063452"/>
                  </a:lnTo>
                  <a:lnTo>
                    <a:pt x="225179" y="2063342"/>
                  </a:lnTo>
                  <a:lnTo>
                    <a:pt x="225390" y="2063324"/>
                  </a:lnTo>
                  <a:lnTo>
                    <a:pt x="225587" y="2063310"/>
                  </a:lnTo>
                  <a:lnTo>
                    <a:pt x="225983" y="2063310"/>
                  </a:lnTo>
                  <a:lnTo>
                    <a:pt x="226176" y="2063296"/>
                  </a:lnTo>
                  <a:lnTo>
                    <a:pt x="226368" y="2063265"/>
                  </a:lnTo>
                  <a:lnTo>
                    <a:pt x="226534" y="2063214"/>
                  </a:lnTo>
                  <a:lnTo>
                    <a:pt x="226697" y="2063151"/>
                  </a:lnTo>
                  <a:lnTo>
                    <a:pt x="226859" y="2063078"/>
                  </a:lnTo>
                  <a:lnTo>
                    <a:pt x="227014" y="2062996"/>
                  </a:lnTo>
                  <a:lnTo>
                    <a:pt x="227161" y="2062904"/>
                  </a:lnTo>
                  <a:lnTo>
                    <a:pt x="227297" y="2062800"/>
                  </a:lnTo>
                  <a:lnTo>
                    <a:pt x="227422" y="2062690"/>
                  </a:lnTo>
                  <a:lnTo>
                    <a:pt x="227543" y="2062567"/>
                  </a:lnTo>
                  <a:lnTo>
                    <a:pt x="227773" y="2062312"/>
                  </a:lnTo>
                  <a:lnTo>
                    <a:pt x="227860" y="2062188"/>
                  </a:lnTo>
                  <a:lnTo>
                    <a:pt x="228011" y="2061929"/>
                  </a:lnTo>
                  <a:lnTo>
                    <a:pt x="228094" y="2061810"/>
                  </a:lnTo>
                  <a:lnTo>
                    <a:pt x="228196" y="2061714"/>
                  </a:lnTo>
                  <a:lnTo>
                    <a:pt x="228396" y="2061628"/>
                  </a:lnTo>
                  <a:lnTo>
                    <a:pt x="228649" y="2061577"/>
                  </a:lnTo>
                  <a:lnTo>
                    <a:pt x="228921" y="2061573"/>
                  </a:lnTo>
                  <a:lnTo>
                    <a:pt x="229171" y="2061614"/>
                  </a:lnTo>
                  <a:lnTo>
                    <a:pt x="229359" y="2061701"/>
                  </a:lnTo>
                  <a:lnTo>
                    <a:pt x="229454" y="2061792"/>
                  </a:lnTo>
                  <a:lnTo>
                    <a:pt x="229533" y="2061910"/>
                  </a:lnTo>
                  <a:lnTo>
                    <a:pt x="229601" y="2062043"/>
                  </a:lnTo>
                  <a:lnTo>
                    <a:pt x="229722" y="2062307"/>
                  </a:lnTo>
                  <a:lnTo>
                    <a:pt x="229775" y="2062439"/>
                  </a:lnTo>
                  <a:lnTo>
                    <a:pt x="229854" y="2062713"/>
                  </a:lnTo>
                  <a:lnTo>
                    <a:pt x="229903" y="2062840"/>
                  </a:lnTo>
                  <a:lnTo>
                    <a:pt x="229975" y="2062954"/>
                  </a:lnTo>
                  <a:lnTo>
                    <a:pt x="230058" y="2063041"/>
                  </a:lnTo>
                  <a:lnTo>
                    <a:pt x="230156" y="2063119"/>
                  </a:lnTo>
                  <a:lnTo>
                    <a:pt x="230266" y="2063192"/>
                  </a:lnTo>
                  <a:lnTo>
                    <a:pt x="230379" y="2063251"/>
                  </a:lnTo>
                  <a:lnTo>
                    <a:pt x="230492" y="2063301"/>
                  </a:lnTo>
                  <a:lnTo>
                    <a:pt x="230636" y="2063347"/>
                  </a:lnTo>
                  <a:lnTo>
                    <a:pt x="230787" y="2063365"/>
                  </a:lnTo>
                  <a:lnTo>
                    <a:pt x="230942" y="2063374"/>
                  </a:lnTo>
                  <a:lnTo>
                    <a:pt x="231097" y="2063392"/>
                  </a:lnTo>
                  <a:lnTo>
                    <a:pt x="231240" y="2063429"/>
                  </a:lnTo>
                  <a:lnTo>
                    <a:pt x="231433" y="2063506"/>
                  </a:lnTo>
                  <a:lnTo>
                    <a:pt x="231523" y="2063552"/>
                  </a:lnTo>
                  <a:lnTo>
                    <a:pt x="231610" y="2063602"/>
                  </a:lnTo>
                  <a:lnTo>
                    <a:pt x="231686" y="2063666"/>
                  </a:lnTo>
                  <a:lnTo>
                    <a:pt x="231761" y="2063775"/>
                  </a:lnTo>
                  <a:lnTo>
                    <a:pt x="231811" y="2063917"/>
                  </a:lnTo>
                  <a:lnTo>
                    <a:pt x="231848" y="2064067"/>
                  </a:lnTo>
                  <a:lnTo>
                    <a:pt x="231897" y="2064204"/>
                  </a:lnTo>
                  <a:lnTo>
                    <a:pt x="231973" y="2064309"/>
                  </a:lnTo>
                  <a:lnTo>
                    <a:pt x="232113" y="2064382"/>
                  </a:lnTo>
                  <a:lnTo>
                    <a:pt x="232290" y="2064409"/>
                  </a:lnTo>
                  <a:lnTo>
                    <a:pt x="232683" y="2064418"/>
                  </a:lnTo>
                  <a:lnTo>
                    <a:pt x="232872" y="2064441"/>
                  </a:lnTo>
                  <a:lnTo>
                    <a:pt x="233087" y="2064487"/>
                  </a:lnTo>
                  <a:lnTo>
                    <a:pt x="233298" y="2064541"/>
                  </a:lnTo>
                  <a:lnTo>
                    <a:pt x="233510" y="2064605"/>
                  </a:lnTo>
                  <a:lnTo>
                    <a:pt x="233718" y="2064674"/>
                  </a:lnTo>
                  <a:lnTo>
                    <a:pt x="233918" y="2064760"/>
                  </a:lnTo>
                  <a:lnTo>
                    <a:pt x="234095" y="2064856"/>
                  </a:lnTo>
                  <a:lnTo>
                    <a:pt x="234594" y="2065202"/>
                  </a:lnTo>
                  <a:lnTo>
                    <a:pt x="234771" y="2065303"/>
                  </a:lnTo>
                  <a:lnTo>
                    <a:pt x="234983" y="2065394"/>
                  </a:lnTo>
                  <a:lnTo>
                    <a:pt x="235429" y="2065526"/>
                  </a:lnTo>
                  <a:lnTo>
                    <a:pt x="235648" y="2065599"/>
                  </a:lnTo>
                  <a:lnTo>
                    <a:pt x="235852" y="2065699"/>
                  </a:lnTo>
                  <a:lnTo>
                    <a:pt x="236029" y="2065818"/>
                  </a:lnTo>
                  <a:lnTo>
                    <a:pt x="236195" y="2065950"/>
                  </a:lnTo>
                  <a:lnTo>
                    <a:pt x="236354" y="2066092"/>
                  </a:lnTo>
                  <a:lnTo>
                    <a:pt x="236664" y="2066393"/>
                  </a:lnTo>
                  <a:lnTo>
                    <a:pt x="236924" y="2066657"/>
                  </a:lnTo>
                  <a:lnTo>
                    <a:pt x="237053" y="2066794"/>
                  </a:lnTo>
                  <a:lnTo>
                    <a:pt x="237173" y="2066935"/>
                  </a:lnTo>
                  <a:lnTo>
                    <a:pt x="237290" y="2067081"/>
                  </a:lnTo>
                  <a:lnTo>
                    <a:pt x="237404" y="2067250"/>
                  </a:lnTo>
                  <a:lnTo>
                    <a:pt x="237510" y="2067423"/>
                  </a:lnTo>
                  <a:lnTo>
                    <a:pt x="237608" y="2067601"/>
                  </a:lnTo>
                  <a:lnTo>
                    <a:pt x="237797" y="2067957"/>
                  </a:lnTo>
                  <a:lnTo>
                    <a:pt x="237876" y="2068125"/>
                  </a:lnTo>
                  <a:lnTo>
                    <a:pt x="238019" y="2068472"/>
                  </a:lnTo>
                  <a:lnTo>
                    <a:pt x="238099" y="2068641"/>
                  </a:lnTo>
                  <a:lnTo>
                    <a:pt x="238197" y="2068796"/>
                  </a:lnTo>
                  <a:lnTo>
                    <a:pt x="238272" y="2068896"/>
                  </a:lnTo>
                  <a:lnTo>
                    <a:pt x="238446" y="2069083"/>
                  </a:lnTo>
                  <a:lnTo>
                    <a:pt x="238541" y="2069174"/>
                  </a:lnTo>
                  <a:lnTo>
                    <a:pt x="238635" y="2069256"/>
                  </a:lnTo>
                  <a:lnTo>
                    <a:pt x="238741" y="2069338"/>
                  </a:lnTo>
                  <a:lnTo>
                    <a:pt x="238967" y="2069484"/>
                  </a:lnTo>
                  <a:lnTo>
                    <a:pt x="239084" y="2069548"/>
                  </a:lnTo>
                  <a:lnTo>
                    <a:pt x="239205" y="2069607"/>
                  </a:lnTo>
                  <a:lnTo>
                    <a:pt x="239398" y="2069379"/>
                  </a:lnTo>
                  <a:lnTo>
                    <a:pt x="239572" y="2069138"/>
                  </a:lnTo>
                  <a:lnTo>
                    <a:pt x="239655" y="2069010"/>
                  </a:lnTo>
                  <a:lnTo>
                    <a:pt x="239745" y="2068855"/>
                  </a:lnTo>
                  <a:lnTo>
                    <a:pt x="239908" y="2068526"/>
                  </a:lnTo>
                  <a:lnTo>
                    <a:pt x="239979" y="2068358"/>
                  </a:lnTo>
                  <a:lnTo>
                    <a:pt x="240044" y="2068189"/>
                  </a:lnTo>
                  <a:lnTo>
                    <a:pt x="240100" y="2068011"/>
                  </a:lnTo>
                  <a:lnTo>
                    <a:pt x="240187" y="2067646"/>
                  </a:lnTo>
                  <a:lnTo>
                    <a:pt x="240233" y="2067469"/>
                  </a:lnTo>
                  <a:lnTo>
                    <a:pt x="240285" y="2067291"/>
                  </a:lnTo>
                  <a:lnTo>
                    <a:pt x="240338" y="2067154"/>
                  </a:lnTo>
                  <a:lnTo>
                    <a:pt x="240459" y="2066890"/>
                  </a:lnTo>
                  <a:lnTo>
                    <a:pt x="240516" y="2066753"/>
                  </a:lnTo>
                  <a:lnTo>
                    <a:pt x="240561" y="2066616"/>
                  </a:lnTo>
                  <a:lnTo>
                    <a:pt x="240595" y="2066443"/>
                  </a:lnTo>
                  <a:lnTo>
                    <a:pt x="240614" y="2066260"/>
                  </a:lnTo>
                  <a:lnTo>
                    <a:pt x="240637" y="2065896"/>
                  </a:lnTo>
                  <a:lnTo>
                    <a:pt x="240652" y="2065713"/>
                  </a:lnTo>
                  <a:lnTo>
                    <a:pt x="240674" y="2065522"/>
                  </a:lnTo>
                  <a:lnTo>
                    <a:pt x="240689" y="2065326"/>
                  </a:lnTo>
                  <a:lnTo>
                    <a:pt x="240716" y="2065134"/>
                  </a:lnTo>
                  <a:lnTo>
                    <a:pt x="240754" y="2064947"/>
                  </a:lnTo>
                  <a:lnTo>
                    <a:pt x="240822" y="2064774"/>
                  </a:lnTo>
                  <a:lnTo>
                    <a:pt x="240893" y="2064637"/>
                  </a:lnTo>
                  <a:lnTo>
                    <a:pt x="240984" y="2064496"/>
                  </a:lnTo>
                  <a:lnTo>
                    <a:pt x="241086" y="2064363"/>
                  </a:lnTo>
                  <a:lnTo>
                    <a:pt x="241196" y="2064259"/>
                  </a:lnTo>
                  <a:lnTo>
                    <a:pt x="241320" y="2064181"/>
                  </a:lnTo>
                  <a:lnTo>
                    <a:pt x="241430" y="2064145"/>
                  </a:lnTo>
                  <a:lnTo>
                    <a:pt x="241554" y="2064122"/>
                  </a:lnTo>
                  <a:lnTo>
                    <a:pt x="241683" y="2064117"/>
                  </a:lnTo>
                  <a:lnTo>
                    <a:pt x="241807" y="2064126"/>
                  </a:lnTo>
                  <a:lnTo>
                    <a:pt x="241921" y="2064154"/>
                  </a:lnTo>
                  <a:lnTo>
                    <a:pt x="242053" y="2064231"/>
                  </a:lnTo>
                  <a:lnTo>
                    <a:pt x="242170" y="2064350"/>
                  </a:lnTo>
                  <a:lnTo>
                    <a:pt x="242280" y="2064496"/>
                  </a:lnTo>
                  <a:lnTo>
                    <a:pt x="242472" y="2064806"/>
                  </a:lnTo>
                  <a:lnTo>
                    <a:pt x="242563" y="2064970"/>
                  </a:lnTo>
                  <a:lnTo>
                    <a:pt x="242710" y="2065316"/>
                  </a:lnTo>
                  <a:lnTo>
                    <a:pt x="242831" y="2065677"/>
                  </a:lnTo>
                  <a:lnTo>
                    <a:pt x="242929" y="2066010"/>
                  </a:lnTo>
                  <a:lnTo>
                    <a:pt x="242971" y="2066174"/>
                  </a:lnTo>
                  <a:lnTo>
                    <a:pt x="243008" y="2066342"/>
                  </a:lnTo>
                  <a:lnTo>
                    <a:pt x="243069" y="2066698"/>
                  </a:lnTo>
                  <a:lnTo>
                    <a:pt x="243091" y="2066890"/>
                  </a:lnTo>
                  <a:lnTo>
                    <a:pt x="243107" y="2067077"/>
                  </a:lnTo>
                  <a:lnTo>
                    <a:pt x="243107" y="2067268"/>
                  </a:lnTo>
                  <a:lnTo>
                    <a:pt x="243099" y="2067455"/>
                  </a:lnTo>
                  <a:lnTo>
                    <a:pt x="243084" y="2067546"/>
                  </a:lnTo>
                  <a:lnTo>
                    <a:pt x="243039" y="2067724"/>
                  </a:lnTo>
                  <a:lnTo>
                    <a:pt x="243020" y="2067815"/>
                  </a:lnTo>
                  <a:lnTo>
                    <a:pt x="243016" y="2067906"/>
                  </a:lnTo>
                  <a:lnTo>
                    <a:pt x="243031" y="2068080"/>
                  </a:lnTo>
                  <a:lnTo>
                    <a:pt x="243080" y="2068262"/>
                  </a:lnTo>
                  <a:lnTo>
                    <a:pt x="243156" y="2068440"/>
                  </a:lnTo>
                  <a:lnTo>
                    <a:pt x="243254" y="2068604"/>
                  </a:lnTo>
                  <a:lnTo>
                    <a:pt x="243363" y="2068741"/>
                  </a:lnTo>
                  <a:lnTo>
                    <a:pt x="243688" y="2068472"/>
                  </a:lnTo>
                  <a:lnTo>
                    <a:pt x="243907" y="2068299"/>
                  </a:lnTo>
                  <a:lnTo>
                    <a:pt x="244126" y="2068102"/>
                  </a:lnTo>
                  <a:lnTo>
                    <a:pt x="244240" y="2068007"/>
                  </a:lnTo>
                  <a:lnTo>
                    <a:pt x="244353" y="2067920"/>
                  </a:lnTo>
                  <a:lnTo>
                    <a:pt x="244478" y="2067856"/>
                  </a:lnTo>
                  <a:lnTo>
                    <a:pt x="244613" y="2067820"/>
                  </a:lnTo>
                  <a:lnTo>
                    <a:pt x="244753" y="2067802"/>
                  </a:lnTo>
                  <a:lnTo>
                    <a:pt x="245569" y="2067783"/>
                  </a:lnTo>
                  <a:lnTo>
                    <a:pt x="245943" y="2067783"/>
                  </a:lnTo>
                  <a:lnTo>
                    <a:pt x="246132" y="2067774"/>
                  </a:lnTo>
                  <a:lnTo>
                    <a:pt x="246577" y="2067774"/>
                  </a:lnTo>
                  <a:lnTo>
                    <a:pt x="246717" y="2067756"/>
                  </a:lnTo>
                  <a:lnTo>
                    <a:pt x="246846" y="2067710"/>
                  </a:lnTo>
                  <a:lnTo>
                    <a:pt x="246959" y="2067628"/>
                  </a:lnTo>
                  <a:lnTo>
                    <a:pt x="247053" y="2067519"/>
                  </a:lnTo>
                  <a:lnTo>
                    <a:pt x="247144" y="2067387"/>
                  </a:lnTo>
                  <a:lnTo>
                    <a:pt x="247306" y="2067118"/>
                  </a:lnTo>
                  <a:lnTo>
                    <a:pt x="247389" y="2066949"/>
                  </a:lnTo>
                  <a:lnTo>
                    <a:pt x="247461" y="2066771"/>
                  </a:lnTo>
                  <a:lnTo>
                    <a:pt x="247525" y="2066589"/>
                  </a:lnTo>
                  <a:lnTo>
                    <a:pt x="247601" y="2066415"/>
                  </a:lnTo>
                  <a:lnTo>
                    <a:pt x="247695" y="2066260"/>
                  </a:lnTo>
                  <a:lnTo>
                    <a:pt x="247827" y="2066119"/>
                  </a:lnTo>
                  <a:lnTo>
                    <a:pt x="247979" y="2065991"/>
                  </a:lnTo>
                  <a:lnTo>
                    <a:pt x="248303" y="2065759"/>
                  </a:lnTo>
                  <a:lnTo>
                    <a:pt x="248458" y="2065631"/>
                  </a:lnTo>
                  <a:lnTo>
                    <a:pt x="248549" y="2065549"/>
                  </a:lnTo>
                  <a:lnTo>
                    <a:pt x="248723" y="2065380"/>
                  </a:lnTo>
                  <a:lnTo>
                    <a:pt x="248896" y="2065202"/>
                  </a:lnTo>
                  <a:lnTo>
                    <a:pt x="249013" y="2065111"/>
                  </a:lnTo>
                  <a:lnTo>
                    <a:pt x="249119" y="2064993"/>
                  </a:lnTo>
                  <a:lnTo>
                    <a:pt x="249214" y="2064860"/>
                  </a:lnTo>
                  <a:lnTo>
                    <a:pt x="249289" y="2064715"/>
                  </a:lnTo>
                  <a:lnTo>
                    <a:pt x="249338" y="2064573"/>
                  </a:lnTo>
                  <a:lnTo>
                    <a:pt x="249350" y="2064409"/>
                  </a:lnTo>
                  <a:lnTo>
                    <a:pt x="249327" y="2064227"/>
                  </a:lnTo>
                  <a:lnTo>
                    <a:pt x="249274" y="2064044"/>
                  </a:lnTo>
                  <a:lnTo>
                    <a:pt x="249206" y="2063862"/>
                  </a:lnTo>
                  <a:lnTo>
                    <a:pt x="249074" y="2063534"/>
                  </a:lnTo>
                  <a:lnTo>
                    <a:pt x="248998" y="2063383"/>
                  </a:lnTo>
                  <a:lnTo>
                    <a:pt x="248915" y="2063233"/>
                  </a:lnTo>
                  <a:lnTo>
                    <a:pt x="248825" y="2063091"/>
                  </a:lnTo>
                  <a:lnTo>
                    <a:pt x="248726" y="2062954"/>
                  </a:lnTo>
                  <a:lnTo>
                    <a:pt x="248587" y="2062818"/>
                  </a:lnTo>
                  <a:lnTo>
                    <a:pt x="248254" y="2062576"/>
                  </a:lnTo>
                  <a:lnTo>
                    <a:pt x="248111" y="2062448"/>
                  </a:lnTo>
                  <a:lnTo>
                    <a:pt x="248016" y="2062298"/>
                  </a:lnTo>
                  <a:lnTo>
                    <a:pt x="247971" y="2062143"/>
                  </a:lnTo>
                  <a:lnTo>
                    <a:pt x="247948" y="2061965"/>
                  </a:lnTo>
                  <a:lnTo>
                    <a:pt x="247948" y="2061787"/>
                  </a:lnTo>
                  <a:lnTo>
                    <a:pt x="247979" y="2061614"/>
                  </a:lnTo>
                  <a:lnTo>
                    <a:pt x="248031" y="2061468"/>
                  </a:lnTo>
                  <a:lnTo>
                    <a:pt x="248115" y="2061354"/>
                  </a:lnTo>
                  <a:lnTo>
                    <a:pt x="248224" y="2061249"/>
                  </a:lnTo>
                  <a:lnTo>
                    <a:pt x="248352" y="2061158"/>
                  </a:lnTo>
                  <a:lnTo>
                    <a:pt x="248488" y="2061080"/>
                  </a:lnTo>
                  <a:lnTo>
                    <a:pt x="248628" y="2061026"/>
                  </a:lnTo>
                  <a:lnTo>
                    <a:pt x="248730" y="2060994"/>
                  </a:lnTo>
                  <a:lnTo>
                    <a:pt x="248836" y="2060971"/>
                  </a:lnTo>
                  <a:lnTo>
                    <a:pt x="248945" y="2060957"/>
                  </a:lnTo>
                  <a:lnTo>
                    <a:pt x="249161" y="2060953"/>
                  </a:lnTo>
                  <a:lnTo>
                    <a:pt x="249304" y="2060985"/>
                  </a:lnTo>
                  <a:lnTo>
                    <a:pt x="249440" y="2061044"/>
                  </a:lnTo>
                  <a:lnTo>
                    <a:pt x="249580" y="2061112"/>
                  </a:lnTo>
                  <a:lnTo>
                    <a:pt x="249716" y="2061167"/>
                  </a:lnTo>
                  <a:lnTo>
                    <a:pt x="249852" y="2061181"/>
                  </a:lnTo>
                  <a:lnTo>
                    <a:pt x="249973" y="2061167"/>
                  </a:lnTo>
                  <a:lnTo>
                    <a:pt x="250094" y="2061131"/>
                  </a:lnTo>
                  <a:lnTo>
                    <a:pt x="250214" y="2061085"/>
                  </a:lnTo>
                  <a:lnTo>
                    <a:pt x="250324" y="2061026"/>
                  </a:lnTo>
                  <a:lnTo>
                    <a:pt x="250415" y="2060953"/>
                  </a:lnTo>
                  <a:lnTo>
                    <a:pt x="250498" y="2060834"/>
                  </a:lnTo>
                  <a:lnTo>
                    <a:pt x="250554" y="2060693"/>
                  </a:lnTo>
                  <a:lnTo>
                    <a:pt x="250596" y="2060533"/>
                  </a:lnTo>
                  <a:lnTo>
                    <a:pt x="250645" y="2060205"/>
                  </a:lnTo>
                  <a:lnTo>
                    <a:pt x="250652" y="2060055"/>
                  </a:lnTo>
                  <a:lnTo>
                    <a:pt x="250652" y="2059909"/>
                  </a:lnTo>
                  <a:lnTo>
                    <a:pt x="250641" y="2059758"/>
                  </a:lnTo>
                  <a:lnTo>
                    <a:pt x="250630" y="2059453"/>
                  </a:lnTo>
                  <a:lnTo>
                    <a:pt x="250637" y="2059311"/>
                  </a:lnTo>
                  <a:lnTo>
                    <a:pt x="250698" y="2058732"/>
                  </a:lnTo>
                  <a:lnTo>
                    <a:pt x="250720" y="2058390"/>
                  </a:lnTo>
                  <a:lnTo>
                    <a:pt x="250735" y="2058048"/>
                  </a:lnTo>
                  <a:lnTo>
                    <a:pt x="250739" y="2057875"/>
                  </a:lnTo>
                  <a:lnTo>
                    <a:pt x="250739" y="2057360"/>
                  </a:lnTo>
                  <a:lnTo>
                    <a:pt x="250751" y="2057232"/>
                  </a:lnTo>
                  <a:lnTo>
                    <a:pt x="250800" y="2056927"/>
                  </a:lnTo>
                  <a:lnTo>
                    <a:pt x="250834" y="2056776"/>
                  </a:lnTo>
                  <a:lnTo>
                    <a:pt x="250875" y="2056630"/>
                  </a:lnTo>
                  <a:lnTo>
                    <a:pt x="250924" y="2056484"/>
                  </a:lnTo>
                  <a:lnTo>
                    <a:pt x="250958" y="2056402"/>
                  </a:lnTo>
                  <a:lnTo>
                    <a:pt x="250989" y="2056316"/>
                  </a:lnTo>
                  <a:lnTo>
                    <a:pt x="251026" y="2056234"/>
                  </a:lnTo>
                  <a:lnTo>
                    <a:pt x="251068" y="2056156"/>
                  </a:lnTo>
                  <a:lnTo>
                    <a:pt x="251121" y="2056088"/>
                  </a:lnTo>
                  <a:lnTo>
                    <a:pt x="251174" y="2056033"/>
                  </a:lnTo>
                  <a:lnTo>
                    <a:pt x="251234" y="2055987"/>
                  </a:lnTo>
                  <a:lnTo>
                    <a:pt x="251302" y="2055942"/>
                  </a:lnTo>
                  <a:lnTo>
                    <a:pt x="251374" y="2055905"/>
                  </a:lnTo>
                  <a:lnTo>
                    <a:pt x="251446" y="2055878"/>
                  </a:lnTo>
                  <a:lnTo>
                    <a:pt x="251525" y="2055860"/>
                  </a:lnTo>
                  <a:lnTo>
                    <a:pt x="251608" y="2055850"/>
                  </a:lnTo>
                  <a:lnTo>
                    <a:pt x="251699" y="2055850"/>
                  </a:lnTo>
                  <a:lnTo>
                    <a:pt x="251872" y="2055860"/>
                  </a:lnTo>
                  <a:lnTo>
                    <a:pt x="252163" y="2055892"/>
                  </a:lnTo>
                  <a:lnTo>
                    <a:pt x="252307" y="2055923"/>
                  </a:lnTo>
                  <a:lnTo>
                    <a:pt x="252443" y="2055969"/>
                  </a:lnTo>
                  <a:lnTo>
                    <a:pt x="252560" y="2056033"/>
                  </a:lnTo>
                  <a:lnTo>
                    <a:pt x="252639" y="2056101"/>
                  </a:lnTo>
                  <a:lnTo>
                    <a:pt x="252707" y="2056179"/>
                  </a:lnTo>
                  <a:lnTo>
                    <a:pt x="252775" y="2056265"/>
                  </a:lnTo>
                  <a:lnTo>
                    <a:pt x="252835" y="2056357"/>
                  </a:lnTo>
                  <a:lnTo>
                    <a:pt x="252900" y="2056443"/>
                  </a:lnTo>
                  <a:lnTo>
                    <a:pt x="253153" y="2056749"/>
                  </a:lnTo>
                  <a:lnTo>
                    <a:pt x="253674" y="2057415"/>
                  </a:lnTo>
                  <a:lnTo>
                    <a:pt x="253878" y="2057683"/>
                  </a:lnTo>
                  <a:lnTo>
                    <a:pt x="254104" y="2058003"/>
                  </a:lnTo>
                  <a:lnTo>
                    <a:pt x="254229" y="2058153"/>
                  </a:lnTo>
                  <a:lnTo>
                    <a:pt x="254361" y="2058290"/>
                  </a:lnTo>
                  <a:lnTo>
                    <a:pt x="254459" y="2058377"/>
                  </a:lnTo>
                  <a:lnTo>
                    <a:pt x="254561" y="2058459"/>
                  </a:lnTo>
                  <a:lnTo>
                    <a:pt x="254667" y="2058536"/>
                  </a:lnTo>
                  <a:lnTo>
                    <a:pt x="254886" y="2058678"/>
                  </a:lnTo>
                  <a:lnTo>
                    <a:pt x="255101" y="2058773"/>
                  </a:lnTo>
                  <a:lnTo>
                    <a:pt x="255324" y="2058846"/>
                  </a:lnTo>
                  <a:lnTo>
                    <a:pt x="255558" y="2058905"/>
                  </a:lnTo>
                  <a:lnTo>
                    <a:pt x="255796" y="2058960"/>
                  </a:lnTo>
                  <a:lnTo>
                    <a:pt x="256204" y="2059065"/>
                  </a:lnTo>
                  <a:lnTo>
                    <a:pt x="256559" y="2059147"/>
                  </a:lnTo>
                  <a:lnTo>
                    <a:pt x="256733" y="2059193"/>
                  </a:lnTo>
                  <a:lnTo>
                    <a:pt x="256907" y="2059247"/>
                  </a:lnTo>
                  <a:lnTo>
                    <a:pt x="257133" y="2059334"/>
                  </a:lnTo>
                  <a:lnTo>
                    <a:pt x="257360" y="2059434"/>
                  </a:lnTo>
                  <a:lnTo>
                    <a:pt x="257583" y="2059539"/>
                  </a:lnTo>
                  <a:lnTo>
                    <a:pt x="257794" y="2059667"/>
                  </a:lnTo>
                  <a:lnTo>
                    <a:pt x="257991" y="2059804"/>
                  </a:lnTo>
                  <a:lnTo>
                    <a:pt x="258130" y="2059931"/>
                  </a:lnTo>
                  <a:lnTo>
                    <a:pt x="258263" y="2060073"/>
                  </a:lnTo>
                  <a:lnTo>
                    <a:pt x="258512" y="2060374"/>
                  </a:lnTo>
                  <a:lnTo>
                    <a:pt x="258644" y="2060515"/>
                  </a:lnTo>
                  <a:lnTo>
                    <a:pt x="259003" y="2060843"/>
                  </a:lnTo>
                  <a:lnTo>
                    <a:pt x="259837" y="2061582"/>
                  </a:lnTo>
                  <a:lnTo>
                    <a:pt x="259981" y="2061719"/>
                  </a:lnTo>
                  <a:lnTo>
                    <a:pt x="260151" y="2061869"/>
                  </a:lnTo>
                  <a:lnTo>
                    <a:pt x="260317" y="2062024"/>
                  </a:lnTo>
                  <a:lnTo>
                    <a:pt x="260642" y="2062343"/>
                  </a:lnTo>
                  <a:lnTo>
                    <a:pt x="260797" y="2062508"/>
                  </a:lnTo>
                  <a:lnTo>
                    <a:pt x="260989" y="2062731"/>
                  </a:lnTo>
                  <a:lnTo>
                    <a:pt x="261265" y="2063082"/>
                  </a:lnTo>
                  <a:lnTo>
                    <a:pt x="261371" y="2063224"/>
                  </a:lnTo>
                  <a:lnTo>
                    <a:pt x="261680" y="2063670"/>
                  </a:lnTo>
                  <a:lnTo>
                    <a:pt x="261869" y="2063926"/>
                  </a:lnTo>
                  <a:lnTo>
                    <a:pt x="261956" y="2064035"/>
                  </a:lnTo>
                  <a:lnTo>
                    <a:pt x="262345" y="2064496"/>
                  </a:lnTo>
                  <a:lnTo>
                    <a:pt x="262462" y="2064642"/>
                  </a:lnTo>
                  <a:lnTo>
                    <a:pt x="262583" y="2064778"/>
                  </a:lnTo>
                  <a:lnTo>
                    <a:pt x="262715" y="2064897"/>
                  </a:lnTo>
                  <a:lnTo>
                    <a:pt x="262859" y="2064984"/>
                  </a:lnTo>
                  <a:lnTo>
                    <a:pt x="262972" y="2065025"/>
                  </a:lnTo>
                  <a:lnTo>
                    <a:pt x="263093" y="2065052"/>
                  </a:lnTo>
                  <a:lnTo>
                    <a:pt x="263221" y="2065070"/>
                  </a:lnTo>
                  <a:lnTo>
                    <a:pt x="263240" y="2064943"/>
                  </a:lnTo>
                  <a:lnTo>
                    <a:pt x="263244" y="2064815"/>
                  </a:lnTo>
                  <a:lnTo>
                    <a:pt x="263236" y="2064683"/>
                  </a:lnTo>
                  <a:lnTo>
                    <a:pt x="263221" y="2064550"/>
                  </a:lnTo>
                  <a:lnTo>
                    <a:pt x="263187" y="2064427"/>
                  </a:lnTo>
                  <a:lnTo>
                    <a:pt x="263127" y="2064300"/>
                  </a:lnTo>
                  <a:lnTo>
                    <a:pt x="263040" y="2064177"/>
                  </a:lnTo>
                  <a:lnTo>
                    <a:pt x="262938" y="2064058"/>
                  </a:lnTo>
                  <a:lnTo>
                    <a:pt x="262847" y="2063935"/>
                  </a:lnTo>
                  <a:lnTo>
                    <a:pt x="262772" y="2063803"/>
                  </a:lnTo>
                  <a:lnTo>
                    <a:pt x="262715" y="2063652"/>
                  </a:lnTo>
                  <a:lnTo>
                    <a:pt x="262662" y="2063479"/>
                  </a:lnTo>
                  <a:lnTo>
                    <a:pt x="262621" y="2063306"/>
                  </a:lnTo>
                  <a:lnTo>
                    <a:pt x="262609" y="2063173"/>
                  </a:lnTo>
                  <a:lnTo>
                    <a:pt x="262685" y="2063082"/>
                  </a:lnTo>
                  <a:lnTo>
                    <a:pt x="262757" y="2063069"/>
                  </a:lnTo>
                  <a:lnTo>
                    <a:pt x="262832" y="2063064"/>
                  </a:lnTo>
                  <a:lnTo>
                    <a:pt x="262904" y="2063073"/>
                  </a:lnTo>
                  <a:lnTo>
                    <a:pt x="262972" y="2063087"/>
                  </a:lnTo>
                  <a:lnTo>
                    <a:pt x="263059" y="2063128"/>
                  </a:lnTo>
                  <a:lnTo>
                    <a:pt x="263138" y="2063201"/>
                  </a:lnTo>
                  <a:lnTo>
                    <a:pt x="263289" y="2063383"/>
                  </a:lnTo>
                  <a:lnTo>
                    <a:pt x="263678" y="2063793"/>
                  </a:lnTo>
                  <a:lnTo>
                    <a:pt x="263784" y="2063871"/>
                  </a:lnTo>
                  <a:lnTo>
                    <a:pt x="263894" y="2063908"/>
                  </a:lnTo>
                  <a:lnTo>
                    <a:pt x="263980" y="2063898"/>
                  </a:lnTo>
                  <a:lnTo>
                    <a:pt x="264071" y="2063871"/>
                  </a:lnTo>
                  <a:lnTo>
                    <a:pt x="264158" y="2063830"/>
                  </a:lnTo>
                  <a:lnTo>
                    <a:pt x="264245" y="2063780"/>
                  </a:lnTo>
                  <a:lnTo>
                    <a:pt x="264415" y="2063657"/>
                  </a:lnTo>
                  <a:lnTo>
                    <a:pt x="264509" y="2063575"/>
                  </a:lnTo>
                  <a:lnTo>
                    <a:pt x="264592" y="2063488"/>
                  </a:lnTo>
                  <a:lnTo>
                    <a:pt x="264653" y="2063392"/>
                  </a:lnTo>
                  <a:lnTo>
                    <a:pt x="264675" y="2063306"/>
                  </a:lnTo>
                  <a:lnTo>
                    <a:pt x="264657" y="2063219"/>
                  </a:lnTo>
                  <a:lnTo>
                    <a:pt x="264604" y="2063132"/>
                  </a:lnTo>
                  <a:lnTo>
                    <a:pt x="264456" y="2062959"/>
                  </a:lnTo>
                  <a:lnTo>
                    <a:pt x="264392" y="2062872"/>
                  </a:lnTo>
                  <a:lnTo>
                    <a:pt x="264211" y="2062594"/>
                  </a:lnTo>
                  <a:lnTo>
                    <a:pt x="264173" y="2062499"/>
                  </a:lnTo>
                  <a:lnTo>
                    <a:pt x="264173" y="2062343"/>
                  </a:lnTo>
                  <a:lnTo>
                    <a:pt x="264230" y="2062216"/>
                  </a:lnTo>
                  <a:lnTo>
                    <a:pt x="264298" y="2062093"/>
                  </a:lnTo>
                  <a:lnTo>
                    <a:pt x="264351" y="2062006"/>
                  </a:lnTo>
                  <a:lnTo>
                    <a:pt x="264479" y="2061837"/>
                  </a:lnTo>
                  <a:lnTo>
                    <a:pt x="264524" y="2061751"/>
                  </a:lnTo>
                  <a:lnTo>
                    <a:pt x="264547" y="2061669"/>
                  </a:lnTo>
                  <a:lnTo>
                    <a:pt x="264524" y="2061555"/>
                  </a:lnTo>
                  <a:lnTo>
                    <a:pt x="264464" y="2061431"/>
                  </a:lnTo>
                  <a:lnTo>
                    <a:pt x="264377" y="2061313"/>
                  </a:lnTo>
                  <a:lnTo>
                    <a:pt x="264275" y="2061217"/>
                  </a:lnTo>
                  <a:lnTo>
                    <a:pt x="264177" y="2061163"/>
                  </a:lnTo>
                  <a:lnTo>
                    <a:pt x="264135" y="2061021"/>
                  </a:lnTo>
                  <a:lnTo>
                    <a:pt x="264101" y="2060880"/>
                  </a:lnTo>
                  <a:lnTo>
                    <a:pt x="264071" y="2060734"/>
                  </a:lnTo>
                  <a:lnTo>
                    <a:pt x="264022" y="2060447"/>
                  </a:lnTo>
                  <a:lnTo>
                    <a:pt x="264007" y="2060273"/>
                  </a:lnTo>
                  <a:lnTo>
                    <a:pt x="264011" y="2059927"/>
                  </a:lnTo>
                  <a:lnTo>
                    <a:pt x="264007" y="2059754"/>
                  </a:lnTo>
                  <a:lnTo>
                    <a:pt x="263996" y="2059585"/>
                  </a:lnTo>
                  <a:lnTo>
                    <a:pt x="263946" y="2059371"/>
                  </a:lnTo>
                  <a:lnTo>
                    <a:pt x="263799" y="2058947"/>
                  </a:lnTo>
                  <a:lnTo>
                    <a:pt x="263754" y="2058741"/>
                  </a:lnTo>
                  <a:lnTo>
                    <a:pt x="263758" y="2058550"/>
                  </a:lnTo>
                  <a:lnTo>
                    <a:pt x="263848" y="2058345"/>
                  </a:lnTo>
                  <a:lnTo>
                    <a:pt x="264011" y="2058153"/>
                  </a:lnTo>
                  <a:lnTo>
                    <a:pt x="264215" y="2057975"/>
                  </a:lnTo>
                  <a:lnTo>
                    <a:pt x="264434" y="2057797"/>
                  </a:lnTo>
                  <a:lnTo>
                    <a:pt x="264630" y="2057620"/>
                  </a:lnTo>
                  <a:lnTo>
                    <a:pt x="264777" y="2057474"/>
                  </a:lnTo>
                  <a:lnTo>
                    <a:pt x="265370" y="2056904"/>
                  </a:lnTo>
                  <a:lnTo>
                    <a:pt x="265861" y="2056411"/>
                  </a:lnTo>
                  <a:lnTo>
                    <a:pt x="266027" y="2056252"/>
                  </a:lnTo>
                  <a:lnTo>
                    <a:pt x="266326" y="2055992"/>
                  </a:lnTo>
                  <a:lnTo>
                    <a:pt x="266579" y="2055782"/>
                  </a:lnTo>
                  <a:lnTo>
                    <a:pt x="266711" y="2055686"/>
                  </a:lnTo>
                  <a:lnTo>
                    <a:pt x="266851" y="2055595"/>
                  </a:lnTo>
                  <a:lnTo>
                    <a:pt x="267006" y="2055513"/>
                  </a:lnTo>
                  <a:lnTo>
                    <a:pt x="267168" y="2055440"/>
                  </a:lnTo>
                  <a:lnTo>
                    <a:pt x="267334" y="2055372"/>
                  </a:lnTo>
                  <a:lnTo>
                    <a:pt x="267500" y="2055317"/>
                  </a:lnTo>
                  <a:lnTo>
                    <a:pt x="267670" y="2055267"/>
                  </a:lnTo>
                  <a:lnTo>
                    <a:pt x="267957" y="2055221"/>
                  </a:lnTo>
                  <a:lnTo>
                    <a:pt x="268256" y="2055212"/>
                  </a:lnTo>
                  <a:lnTo>
                    <a:pt x="268562" y="2055221"/>
                  </a:lnTo>
                  <a:lnTo>
                    <a:pt x="268868" y="2055244"/>
                  </a:lnTo>
                  <a:lnTo>
                    <a:pt x="269366" y="2055262"/>
                  </a:lnTo>
                  <a:lnTo>
                    <a:pt x="269766" y="2055290"/>
                  </a:lnTo>
                  <a:lnTo>
                    <a:pt x="269959" y="2055290"/>
                  </a:lnTo>
                  <a:lnTo>
                    <a:pt x="270155" y="2055271"/>
                  </a:lnTo>
                  <a:lnTo>
                    <a:pt x="270356" y="2055217"/>
                  </a:lnTo>
                  <a:lnTo>
                    <a:pt x="270556" y="2055139"/>
                  </a:lnTo>
                  <a:lnTo>
                    <a:pt x="270945" y="2054948"/>
                  </a:lnTo>
                  <a:lnTo>
                    <a:pt x="271145" y="2054861"/>
                  </a:lnTo>
                  <a:lnTo>
                    <a:pt x="271371" y="2054779"/>
                  </a:lnTo>
                  <a:lnTo>
                    <a:pt x="271825" y="2054633"/>
                  </a:lnTo>
                  <a:lnTo>
                    <a:pt x="272051" y="2054551"/>
                  </a:lnTo>
                  <a:lnTo>
                    <a:pt x="272267" y="2054451"/>
                  </a:lnTo>
                  <a:lnTo>
                    <a:pt x="272387" y="2054378"/>
                  </a:lnTo>
                  <a:lnTo>
                    <a:pt x="272625" y="2054205"/>
                  </a:lnTo>
                  <a:lnTo>
                    <a:pt x="272746" y="2054127"/>
                  </a:lnTo>
                  <a:lnTo>
                    <a:pt x="272871" y="2054077"/>
                  </a:lnTo>
                  <a:lnTo>
                    <a:pt x="273056" y="2054049"/>
                  </a:lnTo>
                  <a:lnTo>
                    <a:pt x="273249" y="2054068"/>
                  </a:lnTo>
                  <a:lnTo>
                    <a:pt x="273656" y="2054154"/>
                  </a:lnTo>
                  <a:lnTo>
                    <a:pt x="273853" y="2054177"/>
                  </a:lnTo>
                  <a:lnTo>
                    <a:pt x="274272" y="2054218"/>
                  </a:lnTo>
                  <a:lnTo>
                    <a:pt x="274408" y="2054214"/>
                  </a:lnTo>
                  <a:lnTo>
                    <a:pt x="274540" y="2054191"/>
                  </a:lnTo>
                  <a:lnTo>
                    <a:pt x="274687" y="2054122"/>
                  </a:lnTo>
                  <a:lnTo>
                    <a:pt x="274823" y="2054013"/>
                  </a:lnTo>
                  <a:lnTo>
                    <a:pt x="275092" y="2053758"/>
                  </a:lnTo>
                  <a:lnTo>
                    <a:pt x="275235" y="2053644"/>
                  </a:lnTo>
                  <a:lnTo>
                    <a:pt x="275454" y="2053516"/>
                  </a:lnTo>
                  <a:lnTo>
                    <a:pt x="275681" y="2053397"/>
                  </a:lnTo>
                  <a:lnTo>
                    <a:pt x="275919" y="2053293"/>
                  </a:lnTo>
                  <a:lnTo>
                    <a:pt x="276157" y="2053197"/>
                  </a:lnTo>
                  <a:lnTo>
                    <a:pt x="276776" y="2052973"/>
                  </a:lnTo>
                  <a:lnTo>
                    <a:pt x="276969" y="2052914"/>
                  </a:lnTo>
                  <a:lnTo>
                    <a:pt x="277157" y="2052873"/>
                  </a:lnTo>
                  <a:lnTo>
                    <a:pt x="277346" y="2052868"/>
                  </a:lnTo>
                  <a:lnTo>
                    <a:pt x="277505" y="2052891"/>
                  </a:lnTo>
                  <a:lnTo>
                    <a:pt x="277667" y="2052928"/>
                  </a:lnTo>
                  <a:lnTo>
                    <a:pt x="277826" y="2052982"/>
                  </a:lnTo>
                  <a:lnTo>
                    <a:pt x="277977" y="2053055"/>
                  </a:lnTo>
                  <a:lnTo>
                    <a:pt x="278113" y="2053142"/>
                  </a:lnTo>
                  <a:lnTo>
                    <a:pt x="278238" y="2053242"/>
                  </a:lnTo>
                  <a:lnTo>
                    <a:pt x="278355" y="2053366"/>
                  </a:lnTo>
                  <a:lnTo>
                    <a:pt x="278460" y="2053502"/>
                  </a:lnTo>
                  <a:lnTo>
                    <a:pt x="278547" y="2053648"/>
                  </a:lnTo>
                  <a:lnTo>
                    <a:pt x="278611" y="2053794"/>
                  </a:lnTo>
                  <a:lnTo>
                    <a:pt x="278645" y="2053940"/>
                  </a:lnTo>
                  <a:lnTo>
                    <a:pt x="278649" y="2054095"/>
                  </a:lnTo>
                  <a:lnTo>
                    <a:pt x="278634" y="2054414"/>
                  </a:lnTo>
                  <a:lnTo>
                    <a:pt x="278642" y="2054569"/>
                  </a:lnTo>
                  <a:lnTo>
                    <a:pt x="278668" y="2054715"/>
                  </a:lnTo>
                  <a:lnTo>
                    <a:pt x="278747" y="2055007"/>
                  </a:lnTo>
                  <a:lnTo>
                    <a:pt x="278781" y="2055153"/>
                  </a:lnTo>
                  <a:lnTo>
                    <a:pt x="278800" y="2055303"/>
                  </a:lnTo>
                  <a:lnTo>
                    <a:pt x="278796" y="2055472"/>
                  </a:lnTo>
                  <a:lnTo>
                    <a:pt x="278774" y="2055645"/>
                  </a:lnTo>
                  <a:lnTo>
                    <a:pt x="278744" y="2055819"/>
                  </a:lnTo>
                  <a:lnTo>
                    <a:pt x="278702" y="2055992"/>
                  </a:lnTo>
                  <a:lnTo>
                    <a:pt x="278657" y="2056161"/>
                  </a:lnTo>
                  <a:lnTo>
                    <a:pt x="278623" y="2056261"/>
                  </a:lnTo>
                  <a:lnTo>
                    <a:pt x="278585" y="2056366"/>
                  </a:lnTo>
                  <a:lnTo>
                    <a:pt x="278506" y="2056566"/>
                  </a:lnTo>
                  <a:lnTo>
                    <a:pt x="278476" y="2056671"/>
                  </a:lnTo>
                  <a:lnTo>
                    <a:pt x="278438" y="2056854"/>
                  </a:lnTo>
                  <a:lnTo>
                    <a:pt x="278415" y="2057045"/>
                  </a:lnTo>
                  <a:lnTo>
                    <a:pt x="278404" y="2057237"/>
                  </a:lnTo>
                  <a:lnTo>
                    <a:pt x="278404" y="2057428"/>
                  </a:lnTo>
                  <a:lnTo>
                    <a:pt x="278415" y="2057615"/>
                  </a:lnTo>
                  <a:lnTo>
                    <a:pt x="278441" y="2057807"/>
                  </a:lnTo>
                  <a:lnTo>
                    <a:pt x="278487" y="2057998"/>
                  </a:lnTo>
                  <a:lnTo>
                    <a:pt x="278600" y="2058377"/>
                  </a:lnTo>
                  <a:lnTo>
                    <a:pt x="278653" y="2058563"/>
                  </a:lnTo>
                  <a:lnTo>
                    <a:pt x="278812" y="2059243"/>
                  </a:lnTo>
                  <a:lnTo>
                    <a:pt x="278868" y="2059466"/>
                  </a:lnTo>
                  <a:lnTo>
                    <a:pt x="278932" y="2059690"/>
                  </a:lnTo>
                  <a:lnTo>
                    <a:pt x="279000" y="2059872"/>
                  </a:lnTo>
                  <a:lnTo>
                    <a:pt x="279076" y="2060055"/>
                  </a:lnTo>
                  <a:lnTo>
                    <a:pt x="279155" y="2060232"/>
                  </a:lnTo>
                  <a:lnTo>
                    <a:pt x="279302" y="2060597"/>
                  </a:lnTo>
                  <a:lnTo>
                    <a:pt x="279378" y="2060821"/>
                  </a:lnTo>
                  <a:lnTo>
                    <a:pt x="279457" y="2061039"/>
                  </a:lnTo>
                  <a:lnTo>
                    <a:pt x="279529" y="2061267"/>
                  </a:lnTo>
                  <a:lnTo>
                    <a:pt x="279586" y="2061491"/>
                  </a:lnTo>
                  <a:lnTo>
                    <a:pt x="279624" y="2061723"/>
                  </a:lnTo>
                  <a:lnTo>
                    <a:pt x="279642" y="2061924"/>
                  </a:lnTo>
                  <a:lnTo>
                    <a:pt x="279650" y="2062134"/>
                  </a:lnTo>
                  <a:lnTo>
                    <a:pt x="279650" y="2062343"/>
                  </a:lnTo>
                  <a:lnTo>
                    <a:pt x="279635" y="2062549"/>
                  </a:lnTo>
                  <a:lnTo>
                    <a:pt x="279605" y="2062754"/>
                  </a:lnTo>
                  <a:lnTo>
                    <a:pt x="279537" y="2063005"/>
                  </a:lnTo>
                  <a:lnTo>
                    <a:pt x="279431" y="2063251"/>
                  </a:lnTo>
                  <a:lnTo>
                    <a:pt x="279310" y="2063493"/>
                  </a:lnTo>
                  <a:lnTo>
                    <a:pt x="279197" y="2063739"/>
                  </a:lnTo>
                  <a:lnTo>
                    <a:pt x="279114" y="2063990"/>
                  </a:lnTo>
                  <a:lnTo>
                    <a:pt x="279068" y="2064158"/>
                  </a:lnTo>
                  <a:lnTo>
                    <a:pt x="279031" y="2064332"/>
                  </a:lnTo>
                  <a:lnTo>
                    <a:pt x="278997" y="2064500"/>
                  </a:lnTo>
                  <a:lnTo>
                    <a:pt x="278974" y="2064674"/>
                  </a:lnTo>
                  <a:lnTo>
                    <a:pt x="278966" y="2064847"/>
                  </a:lnTo>
                  <a:lnTo>
                    <a:pt x="278993" y="2065052"/>
                  </a:lnTo>
                  <a:lnTo>
                    <a:pt x="279046" y="2065262"/>
                  </a:lnTo>
                  <a:lnTo>
                    <a:pt x="279170" y="2065672"/>
                  </a:lnTo>
                  <a:lnTo>
                    <a:pt x="279204" y="2065882"/>
                  </a:lnTo>
                  <a:lnTo>
                    <a:pt x="279212" y="2066028"/>
                  </a:lnTo>
                  <a:lnTo>
                    <a:pt x="279193" y="2066611"/>
                  </a:lnTo>
                  <a:lnTo>
                    <a:pt x="279204" y="2066862"/>
                  </a:lnTo>
                  <a:lnTo>
                    <a:pt x="279261" y="2067368"/>
                  </a:lnTo>
                  <a:lnTo>
                    <a:pt x="279272" y="2067615"/>
                  </a:lnTo>
                  <a:lnTo>
                    <a:pt x="279253" y="2067861"/>
                  </a:lnTo>
                  <a:lnTo>
                    <a:pt x="279219" y="2068034"/>
                  </a:lnTo>
                  <a:lnTo>
                    <a:pt x="279167" y="2068207"/>
                  </a:lnTo>
                  <a:lnTo>
                    <a:pt x="279046" y="2068545"/>
                  </a:lnTo>
                  <a:lnTo>
                    <a:pt x="278982" y="2068714"/>
                  </a:lnTo>
                  <a:lnTo>
                    <a:pt x="278899" y="2068914"/>
                  </a:lnTo>
                  <a:lnTo>
                    <a:pt x="278796" y="2069106"/>
                  </a:lnTo>
                  <a:lnTo>
                    <a:pt x="278698" y="2069302"/>
                  </a:lnTo>
                  <a:lnTo>
                    <a:pt x="278623" y="2069498"/>
                  </a:lnTo>
                  <a:lnTo>
                    <a:pt x="278577" y="2069698"/>
                  </a:lnTo>
                  <a:lnTo>
                    <a:pt x="278574" y="2069895"/>
                  </a:lnTo>
                  <a:lnTo>
                    <a:pt x="278592" y="2070104"/>
                  </a:lnTo>
                  <a:lnTo>
                    <a:pt x="278634" y="2070309"/>
                  </a:lnTo>
                  <a:lnTo>
                    <a:pt x="278694" y="2070505"/>
                  </a:lnTo>
                  <a:lnTo>
                    <a:pt x="278774" y="2070688"/>
                  </a:lnTo>
                  <a:lnTo>
                    <a:pt x="278868" y="2070834"/>
                  </a:lnTo>
                  <a:lnTo>
                    <a:pt x="278985" y="2070961"/>
                  </a:lnTo>
                  <a:lnTo>
                    <a:pt x="279242" y="2071212"/>
                  </a:lnTo>
                  <a:lnTo>
                    <a:pt x="279363" y="2071344"/>
                  </a:lnTo>
                  <a:lnTo>
                    <a:pt x="279514" y="2071531"/>
                  </a:lnTo>
                  <a:lnTo>
                    <a:pt x="279665" y="2071727"/>
                  </a:lnTo>
                  <a:lnTo>
                    <a:pt x="279809" y="2071924"/>
                  </a:lnTo>
                  <a:lnTo>
                    <a:pt x="279930" y="2072129"/>
                  </a:lnTo>
                  <a:lnTo>
                    <a:pt x="280028" y="2072343"/>
                  </a:lnTo>
                  <a:lnTo>
                    <a:pt x="280073" y="2072480"/>
                  </a:lnTo>
                  <a:lnTo>
                    <a:pt x="280111" y="2072617"/>
                  </a:lnTo>
                  <a:lnTo>
                    <a:pt x="280141" y="2072754"/>
                  </a:lnTo>
                  <a:lnTo>
                    <a:pt x="280186" y="2073036"/>
                  </a:lnTo>
                  <a:lnTo>
                    <a:pt x="280213" y="2073223"/>
                  </a:lnTo>
                  <a:lnTo>
                    <a:pt x="280228" y="2073415"/>
                  </a:lnTo>
                  <a:lnTo>
                    <a:pt x="280243" y="2073793"/>
                  </a:lnTo>
                  <a:lnTo>
                    <a:pt x="280254" y="2073985"/>
                  </a:lnTo>
                  <a:lnTo>
                    <a:pt x="280258" y="2074185"/>
                  </a:lnTo>
                  <a:lnTo>
                    <a:pt x="280250" y="2074596"/>
                  </a:lnTo>
                  <a:lnTo>
                    <a:pt x="280269" y="2074792"/>
                  </a:lnTo>
                  <a:lnTo>
                    <a:pt x="280322" y="2074974"/>
                  </a:lnTo>
                  <a:lnTo>
                    <a:pt x="280413" y="2075134"/>
                  </a:lnTo>
                  <a:lnTo>
                    <a:pt x="280530" y="2075289"/>
                  </a:lnTo>
                  <a:lnTo>
                    <a:pt x="280670" y="2075435"/>
                  </a:lnTo>
                  <a:lnTo>
                    <a:pt x="280821" y="2075553"/>
                  </a:lnTo>
                  <a:lnTo>
                    <a:pt x="280976" y="2075649"/>
                  </a:lnTo>
                  <a:lnTo>
                    <a:pt x="281210" y="2075626"/>
                  </a:lnTo>
                  <a:lnTo>
                    <a:pt x="281327" y="2075622"/>
                  </a:lnTo>
                  <a:lnTo>
                    <a:pt x="281557" y="2075626"/>
                  </a:lnTo>
                  <a:lnTo>
                    <a:pt x="281757" y="2075654"/>
                  </a:lnTo>
                  <a:lnTo>
                    <a:pt x="281859" y="2075676"/>
                  </a:lnTo>
                  <a:lnTo>
                    <a:pt x="282060" y="2075713"/>
                  </a:lnTo>
                  <a:lnTo>
                    <a:pt x="282399" y="2075768"/>
                  </a:lnTo>
                  <a:lnTo>
                    <a:pt x="282513" y="2075772"/>
                  </a:lnTo>
                  <a:lnTo>
                    <a:pt x="282619" y="2075758"/>
                  </a:lnTo>
                  <a:lnTo>
                    <a:pt x="282739" y="2075690"/>
                  </a:lnTo>
                  <a:lnTo>
                    <a:pt x="282853" y="2075576"/>
                  </a:lnTo>
                  <a:lnTo>
                    <a:pt x="282955" y="2075439"/>
                  </a:lnTo>
                  <a:lnTo>
                    <a:pt x="283064" y="2075307"/>
                  </a:lnTo>
                  <a:lnTo>
                    <a:pt x="283185" y="2075207"/>
                  </a:lnTo>
                  <a:lnTo>
                    <a:pt x="283268" y="2075166"/>
                  </a:lnTo>
                  <a:lnTo>
                    <a:pt x="283536" y="2075070"/>
                  </a:lnTo>
                  <a:lnTo>
                    <a:pt x="283619" y="2075029"/>
                  </a:lnTo>
                  <a:lnTo>
                    <a:pt x="283755" y="2074947"/>
                  </a:lnTo>
                  <a:lnTo>
                    <a:pt x="283891" y="2074856"/>
                  </a:lnTo>
                  <a:lnTo>
                    <a:pt x="284016" y="2074751"/>
                  </a:lnTo>
                  <a:lnTo>
                    <a:pt x="284129" y="2074637"/>
                  </a:lnTo>
                  <a:lnTo>
                    <a:pt x="284261" y="2074454"/>
                  </a:lnTo>
                  <a:lnTo>
                    <a:pt x="284329" y="2074331"/>
                  </a:lnTo>
                  <a:lnTo>
                    <a:pt x="284382" y="2074199"/>
                  </a:lnTo>
                  <a:lnTo>
                    <a:pt x="284386" y="2074071"/>
                  </a:lnTo>
                  <a:lnTo>
                    <a:pt x="284360" y="2073935"/>
                  </a:lnTo>
                  <a:lnTo>
                    <a:pt x="284322" y="2073793"/>
                  </a:lnTo>
                  <a:lnTo>
                    <a:pt x="284303" y="2073661"/>
                  </a:lnTo>
                  <a:lnTo>
                    <a:pt x="284318" y="2073542"/>
                  </a:lnTo>
                  <a:lnTo>
                    <a:pt x="284367" y="2073447"/>
                  </a:lnTo>
                  <a:lnTo>
                    <a:pt x="284439" y="2073360"/>
                  </a:lnTo>
                  <a:lnTo>
                    <a:pt x="284526" y="2073278"/>
                  </a:lnTo>
                  <a:lnTo>
                    <a:pt x="284620" y="2073200"/>
                  </a:lnTo>
                  <a:lnTo>
                    <a:pt x="284715" y="2073137"/>
                  </a:lnTo>
                  <a:lnTo>
                    <a:pt x="284858" y="2073068"/>
                  </a:lnTo>
                  <a:lnTo>
                    <a:pt x="285017" y="2073027"/>
                  </a:lnTo>
                  <a:lnTo>
                    <a:pt x="285187" y="2073000"/>
                  </a:lnTo>
                  <a:lnTo>
                    <a:pt x="285357" y="2072977"/>
                  </a:lnTo>
                  <a:lnTo>
                    <a:pt x="285523" y="2072945"/>
                  </a:lnTo>
                  <a:lnTo>
                    <a:pt x="285942" y="2072854"/>
                  </a:lnTo>
                  <a:lnTo>
                    <a:pt x="286327" y="2072754"/>
                  </a:lnTo>
                  <a:lnTo>
                    <a:pt x="286467" y="2072712"/>
                  </a:lnTo>
                  <a:lnTo>
                    <a:pt x="286599" y="2072662"/>
                  </a:lnTo>
                  <a:lnTo>
                    <a:pt x="286720" y="2072594"/>
                  </a:lnTo>
                  <a:lnTo>
                    <a:pt x="286803" y="2072530"/>
                  </a:lnTo>
                  <a:lnTo>
                    <a:pt x="286882" y="2072462"/>
                  </a:lnTo>
                  <a:lnTo>
                    <a:pt x="287026" y="2072302"/>
                  </a:lnTo>
                  <a:lnTo>
                    <a:pt x="287102" y="2072229"/>
                  </a:lnTo>
                  <a:lnTo>
                    <a:pt x="287207" y="2072115"/>
                  </a:lnTo>
                  <a:lnTo>
                    <a:pt x="287407" y="2071887"/>
                  </a:lnTo>
                  <a:lnTo>
                    <a:pt x="287517" y="2071782"/>
                  </a:lnTo>
                  <a:lnTo>
                    <a:pt x="287634" y="2071696"/>
                  </a:lnTo>
                  <a:lnTo>
                    <a:pt x="287747" y="2071632"/>
                  </a:lnTo>
                  <a:lnTo>
                    <a:pt x="287868" y="2071586"/>
                  </a:lnTo>
                  <a:lnTo>
                    <a:pt x="288117" y="2071500"/>
                  </a:lnTo>
                  <a:lnTo>
                    <a:pt x="288235" y="2071445"/>
                  </a:lnTo>
                  <a:lnTo>
                    <a:pt x="288367" y="2071358"/>
                  </a:lnTo>
                  <a:lnTo>
                    <a:pt x="288487" y="2071262"/>
                  </a:lnTo>
                  <a:lnTo>
                    <a:pt x="288608" y="2071158"/>
                  </a:lnTo>
                  <a:lnTo>
                    <a:pt x="288733" y="2071057"/>
                  </a:lnTo>
                  <a:lnTo>
                    <a:pt x="288858" y="2070966"/>
                  </a:lnTo>
                  <a:lnTo>
                    <a:pt x="288945" y="2070916"/>
                  </a:lnTo>
                  <a:lnTo>
                    <a:pt x="289031" y="2070866"/>
                  </a:lnTo>
                  <a:lnTo>
                    <a:pt x="289122" y="2070820"/>
                  </a:lnTo>
                  <a:lnTo>
                    <a:pt x="289209" y="2070770"/>
                  </a:lnTo>
                  <a:lnTo>
                    <a:pt x="289292" y="2070715"/>
                  </a:lnTo>
                  <a:lnTo>
                    <a:pt x="289473" y="2070565"/>
                  </a:lnTo>
                  <a:lnTo>
                    <a:pt x="289556" y="2070483"/>
                  </a:lnTo>
                  <a:lnTo>
                    <a:pt x="289636" y="2070396"/>
                  </a:lnTo>
                  <a:lnTo>
                    <a:pt x="289707" y="2070309"/>
                  </a:lnTo>
                  <a:lnTo>
                    <a:pt x="289779" y="2070214"/>
                  </a:lnTo>
                  <a:lnTo>
                    <a:pt x="289843" y="2070113"/>
                  </a:lnTo>
                  <a:lnTo>
                    <a:pt x="289904" y="2070008"/>
                  </a:lnTo>
                  <a:lnTo>
                    <a:pt x="289998" y="2069790"/>
                  </a:lnTo>
                  <a:lnTo>
                    <a:pt x="290043" y="2069639"/>
                  </a:lnTo>
                  <a:lnTo>
                    <a:pt x="290074" y="2069484"/>
                  </a:lnTo>
                  <a:lnTo>
                    <a:pt x="290089" y="2069324"/>
                  </a:lnTo>
                  <a:lnTo>
                    <a:pt x="290127" y="2069005"/>
                  </a:lnTo>
                  <a:lnTo>
                    <a:pt x="290157" y="2068627"/>
                  </a:lnTo>
                  <a:lnTo>
                    <a:pt x="290176" y="2068508"/>
                  </a:lnTo>
                  <a:lnTo>
                    <a:pt x="290210" y="2068390"/>
                  </a:lnTo>
                  <a:lnTo>
                    <a:pt x="290285" y="2068226"/>
                  </a:lnTo>
                  <a:lnTo>
                    <a:pt x="290387" y="2068071"/>
                  </a:lnTo>
                  <a:lnTo>
                    <a:pt x="290440" y="2068002"/>
                  </a:lnTo>
                  <a:lnTo>
                    <a:pt x="290534" y="2067911"/>
                  </a:lnTo>
                  <a:lnTo>
                    <a:pt x="290640" y="2067838"/>
                  </a:lnTo>
                  <a:lnTo>
                    <a:pt x="290757" y="2067765"/>
                  </a:lnTo>
                  <a:lnTo>
                    <a:pt x="290991" y="2067637"/>
                  </a:lnTo>
                  <a:lnTo>
                    <a:pt x="291052" y="2067601"/>
                  </a:lnTo>
                  <a:lnTo>
                    <a:pt x="291120" y="2067569"/>
                  </a:lnTo>
                  <a:lnTo>
                    <a:pt x="291252" y="2067496"/>
                  </a:lnTo>
                  <a:lnTo>
                    <a:pt x="291309" y="2067455"/>
                  </a:lnTo>
                  <a:lnTo>
                    <a:pt x="291422" y="2067345"/>
                  </a:lnTo>
                  <a:lnTo>
                    <a:pt x="291520" y="2067209"/>
                  </a:lnTo>
                  <a:lnTo>
                    <a:pt x="291603" y="2067058"/>
                  </a:lnTo>
                  <a:lnTo>
                    <a:pt x="291660" y="2066903"/>
                  </a:lnTo>
                  <a:lnTo>
                    <a:pt x="291694" y="2066753"/>
                  </a:lnTo>
                  <a:lnTo>
                    <a:pt x="291724" y="2066488"/>
                  </a:lnTo>
                  <a:lnTo>
                    <a:pt x="291770" y="2065959"/>
                  </a:lnTo>
                  <a:lnTo>
                    <a:pt x="291817" y="2065133"/>
                  </a:lnTo>
                  <a:lnTo>
                    <a:pt x="291837" y="2064806"/>
                  </a:lnTo>
                  <a:lnTo>
                    <a:pt x="291849" y="2064496"/>
                  </a:lnTo>
                  <a:lnTo>
                    <a:pt x="291841" y="2064186"/>
                  </a:lnTo>
                  <a:lnTo>
                    <a:pt x="291807" y="2063885"/>
                  </a:lnTo>
                  <a:lnTo>
                    <a:pt x="291758" y="2063702"/>
                  </a:lnTo>
                  <a:lnTo>
                    <a:pt x="291611" y="2063338"/>
                  </a:lnTo>
                  <a:lnTo>
                    <a:pt x="291562" y="2063164"/>
                  </a:lnTo>
                  <a:lnTo>
                    <a:pt x="291558" y="2062996"/>
                  </a:lnTo>
                  <a:lnTo>
                    <a:pt x="291596" y="2062872"/>
                  </a:lnTo>
                  <a:lnTo>
                    <a:pt x="291660" y="2062758"/>
                  </a:lnTo>
                  <a:lnTo>
                    <a:pt x="291815" y="2062526"/>
                  </a:lnTo>
                  <a:lnTo>
                    <a:pt x="291875" y="2062407"/>
                  </a:lnTo>
                  <a:lnTo>
                    <a:pt x="291928" y="2062257"/>
                  </a:lnTo>
                  <a:lnTo>
                    <a:pt x="291973" y="2062102"/>
                  </a:lnTo>
                  <a:lnTo>
                    <a:pt x="292011" y="2061942"/>
                  </a:lnTo>
                  <a:lnTo>
                    <a:pt x="292075" y="2061628"/>
                  </a:lnTo>
                  <a:lnTo>
                    <a:pt x="292106" y="2061427"/>
                  </a:lnTo>
                  <a:lnTo>
                    <a:pt x="292124" y="2061217"/>
                  </a:lnTo>
                  <a:lnTo>
                    <a:pt x="292147" y="2061012"/>
                  </a:lnTo>
                  <a:lnTo>
                    <a:pt x="292177" y="2060811"/>
                  </a:lnTo>
                  <a:lnTo>
                    <a:pt x="292238" y="2060624"/>
                  </a:lnTo>
                  <a:lnTo>
                    <a:pt x="292325" y="2060442"/>
                  </a:lnTo>
                  <a:lnTo>
                    <a:pt x="292438" y="2060264"/>
                  </a:lnTo>
                  <a:lnTo>
                    <a:pt x="292563" y="2060100"/>
                  </a:lnTo>
                  <a:lnTo>
                    <a:pt x="292702" y="2059941"/>
                  </a:lnTo>
                  <a:lnTo>
                    <a:pt x="292846" y="2059790"/>
                  </a:lnTo>
                  <a:lnTo>
                    <a:pt x="292967" y="2059676"/>
                  </a:lnTo>
                  <a:lnTo>
                    <a:pt x="293099" y="2059567"/>
                  </a:lnTo>
                  <a:lnTo>
                    <a:pt x="293371" y="2059366"/>
                  </a:lnTo>
                  <a:lnTo>
                    <a:pt x="293650" y="2059170"/>
                  </a:lnTo>
                  <a:lnTo>
                    <a:pt x="293941" y="2058988"/>
                  </a:lnTo>
                  <a:lnTo>
                    <a:pt x="294236" y="2058810"/>
                  </a:lnTo>
                  <a:lnTo>
                    <a:pt x="294613" y="2058550"/>
                  </a:lnTo>
                  <a:lnTo>
                    <a:pt x="294742" y="2058472"/>
                  </a:lnTo>
                  <a:lnTo>
                    <a:pt x="294878" y="2058408"/>
                  </a:lnTo>
                  <a:lnTo>
                    <a:pt x="295006" y="2058367"/>
                  </a:lnTo>
                  <a:lnTo>
                    <a:pt x="295138" y="2058340"/>
                  </a:lnTo>
                  <a:lnTo>
                    <a:pt x="295406" y="2058294"/>
                  </a:lnTo>
                  <a:lnTo>
                    <a:pt x="295535" y="2058258"/>
                  </a:lnTo>
                  <a:lnTo>
                    <a:pt x="295667" y="2058208"/>
                  </a:lnTo>
                  <a:lnTo>
                    <a:pt x="295924" y="2058094"/>
                  </a:lnTo>
                  <a:lnTo>
                    <a:pt x="296309" y="2057875"/>
                  </a:lnTo>
                  <a:lnTo>
                    <a:pt x="296460" y="2057797"/>
                  </a:lnTo>
                  <a:lnTo>
                    <a:pt x="296615" y="2057734"/>
                  </a:lnTo>
                  <a:lnTo>
                    <a:pt x="296770" y="2057679"/>
                  </a:lnTo>
                  <a:lnTo>
                    <a:pt x="297027" y="2057606"/>
                  </a:lnTo>
                  <a:lnTo>
                    <a:pt x="297223" y="2057570"/>
                  </a:lnTo>
                  <a:lnTo>
                    <a:pt x="297321" y="2057556"/>
                  </a:lnTo>
                  <a:lnTo>
                    <a:pt x="297423" y="2057551"/>
                  </a:lnTo>
                  <a:lnTo>
                    <a:pt x="297589" y="2057560"/>
                  </a:lnTo>
                  <a:lnTo>
                    <a:pt x="297756" y="2057597"/>
                  </a:lnTo>
                  <a:lnTo>
                    <a:pt x="298088" y="2057702"/>
                  </a:lnTo>
                  <a:lnTo>
                    <a:pt x="298254" y="2057747"/>
                  </a:lnTo>
                  <a:lnTo>
                    <a:pt x="298658" y="2057825"/>
                  </a:lnTo>
                  <a:lnTo>
                    <a:pt x="298787" y="2057857"/>
                  </a:lnTo>
                  <a:lnTo>
                    <a:pt x="298907" y="2057907"/>
                  </a:lnTo>
                  <a:lnTo>
                    <a:pt x="299002" y="2057962"/>
                  </a:lnTo>
                  <a:lnTo>
                    <a:pt x="299183" y="2058098"/>
                  </a:lnTo>
                  <a:lnTo>
                    <a:pt x="299357" y="2058244"/>
                  </a:lnTo>
                  <a:lnTo>
                    <a:pt x="299444" y="2058313"/>
                  </a:lnTo>
                  <a:lnTo>
                    <a:pt x="299531" y="2058395"/>
                  </a:lnTo>
                  <a:lnTo>
                    <a:pt x="299585" y="2058441"/>
                  </a:lnTo>
                  <a:lnTo>
                    <a:pt x="299617" y="2058468"/>
                  </a:lnTo>
                  <a:lnTo>
                    <a:pt x="299712" y="2058527"/>
                  </a:lnTo>
                  <a:lnTo>
                    <a:pt x="299806" y="2058563"/>
                  </a:lnTo>
                  <a:lnTo>
                    <a:pt x="299908" y="2058568"/>
                  </a:lnTo>
                  <a:lnTo>
                    <a:pt x="300022" y="2058545"/>
                  </a:lnTo>
                  <a:lnTo>
                    <a:pt x="300135" y="2058509"/>
                  </a:lnTo>
                  <a:lnTo>
                    <a:pt x="300490" y="2058377"/>
                  </a:lnTo>
                  <a:lnTo>
                    <a:pt x="300626" y="2058317"/>
                  </a:lnTo>
                  <a:lnTo>
                    <a:pt x="300758" y="2058253"/>
                  </a:lnTo>
                  <a:lnTo>
                    <a:pt x="300915" y="2058168"/>
                  </a:lnTo>
                  <a:lnTo>
                    <a:pt x="301015" y="2058108"/>
                  </a:lnTo>
                  <a:lnTo>
                    <a:pt x="301162" y="2058012"/>
                  </a:lnTo>
                  <a:lnTo>
                    <a:pt x="301306" y="2057902"/>
                  </a:lnTo>
                  <a:lnTo>
                    <a:pt x="301445" y="2057788"/>
                  </a:lnTo>
                  <a:lnTo>
                    <a:pt x="301857" y="2057437"/>
                  </a:lnTo>
                  <a:lnTo>
                    <a:pt x="302265" y="2057073"/>
                  </a:lnTo>
                  <a:lnTo>
                    <a:pt x="302401" y="2056945"/>
                  </a:lnTo>
                  <a:lnTo>
                    <a:pt x="302847" y="2056548"/>
                  </a:lnTo>
                  <a:lnTo>
                    <a:pt x="302990" y="2056411"/>
                  </a:lnTo>
                  <a:lnTo>
                    <a:pt x="303122" y="2056265"/>
                  </a:lnTo>
                  <a:lnTo>
                    <a:pt x="303236" y="2056124"/>
                  </a:lnTo>
                  <a:lnTo>
                    <a:pt x="303341" y="2055978"/>
                  </a:lnTo>
                  <a:lnTo>
                    <a:pt x="303545" y="2055677"/>
                  </a:lnTo>
                  <a:lnTo>
                    <a:pt x="303643" y="2055527"/>
                  </a:lnTo>
                  <a:lnTo>
                    <a:pt x="303764" y="2055358"/>
                  </a:lnTo>
                  <a:lnTo>
                    <a:pt x="304116" y="2054852"/>
                  </a:lnTo>
                  <a:lnTo>
                    <a:pt x="304225" y="2054679"/>
                  </a:lnTo>
                  <a:lnTo>
                    <a:pt x="304316" y="2054524"/>
                  </a:lnTo>
                  <a:lnTo>
                    <a:pt x="304486" y="2054205"/>
                  </a:lnTo>
                  <a:lnTo>
                    <a:pt x="304576" y="2054049"/>
                  </a:lnTo>
                  <a:lnTo>
                    <a:pt x="304674" y="2053899"/>
                  </a:lnTo>
                  <a:lnTo>
                    <a:pt x="304878" y="2053657"/>
                  </a:lnTo>
                  <a:lnTo>
                    <a:pt x="305029" y="2053507"/>
                  </a:lnTo>
                  <a:lnTo>
                    <a:pt x="305241" y="2053320"/>
                  </a:lnTo>
                  <a:lnTo>
                    <a:pt x="305358" y="2053238"/>
                  </a:lnTo>
                  <a:lnTo>
                    <a:pt x="305475" y="2053165"/>
                  </a:lnTo>
                  <a:lnTo>
                    <a:pt x="305600" y="2053115"/>
                  </a:lnTo>
                  <a:lnTo>
                    <a:pt x="305755" y="2053074"/>
                  </a:lnTo>
                  <a:lnTo>
                    <a:pt x="305928" y="2053042"/>
                  </a:lnTo>
                  <a:lnTo>
                    <a:pt x="306102" y="2053033"/>
                  </a:lnTo>
                  <a:lnTo>
                    <a:pt x="306261" y="2053055"/>
                  </a:lnTo>
                  <a:lnTo>
                    <a:pt x="306382" y="2053110"/>
                  </a:lnTo>
                  <a:lnTo>
                    <a:pt x="306461" y="2053201"/>
                  </a:lnTo>
                  <a:lnTo>
                    <a:pt x="306510" y="2053334"/>
                  </a:lnTo>
                  <a:lnTo>
                    <a:pt x="306548" y="2053479"/>
                  </a:lnTo>
                  <a:lnTo>
                    <a:pt x="306582" y="2053630"/>
                  </a:lnTo>
                  <a:lnTo>
                    <a:pt x="306627" y="2053771"/>
                  </a:lnTo>
                  <a:lnTo>
                    <a:pt x="306695" y="2053931"/>
                  </a:lnTo>
                  <a:lnTo>
                    <a:pt x="306922" y="2054405"/>
                  </a:lnTo>
                  <a:lnTo>
                    <a:pt x="306993" y="2054565"/>
                  </a:lnTo>
                  <a:lnTo>
                    <a:pt x="307171" y="2054993"/>
                  </a:lnTo>
                  <a:lnTo>
                    <a:pt x="307224" y="2055135"/>
                  </a:lnTo>
                  <a:lnTo>
                    <a:pt x="307273" y="2055280"/>
                  </a:lnTo>
                  <a:lnTo>
                    <a:pt x="307356" y="2055581"/>
                  </a:lnTo>
                  <a:lnTo>
                    <a:pt x="307394" y="2055732"/>
                  </a:lnTo>
                  <a:lnTo>
                    <a:pt x="307458" y="2056033"/>
                  </a:lnTo>
                  <a:lnTo>
                    <a:pt x="307484" y="2056197"/>
                  </a:lnTo>
                  <a:lnTo>
                    <a:pt x="307507" y="2056361"/>
                  </a:lnTo>
                  <a:lnTo>
                    <a:pt x="307522" y="2056530"/>
                  </a:lnTo>
                  <a:lnTo>
                    <a:pt x="307571" y="2056858"/>
                  </a:lnTo>
                  <a:lnTo>
                    <a:pt x="307605" y="2057027"/>
                  </a:lnTo>
                  <a:lnTo>
                    <a:pt x="307684" y="2057364"/>
                  </a:lnTo>
                  <a:lnTo>
                    <a:pt x="307756" y="2057702"/>
                  </a:lnTo>
                  <a:lnTo>
                    <a:pt x="307775" y="2057852"/>
                  </a:lnTo>
                  <a:lnTo>
                    <a:pt x="307832" y="2058454"/>
                  </a:lnTo>
                  <a:lnTo>
                    <a:pt x="307858" y="2058646"/>
                  </a:lnTo>
                  <a:lnTo>
                    <a:pt x="307892" y="2058832"/>
                  </a:lnTo>
                  <a:lnTo>
                    <a:pt x="307953" y="2059216"/>
                  </a:lnTo>
                  <a:lnTo>
                    <a:pt x="307979" y="2059407"/>
                  </a:lnTo>
                  <a:lnTo>
                    <a:pt x="308009" y="2059808"/>
                  </a:lnTo>
                  <a:lnTo>
                    <a:pt x="308032" y="2060410"/>
                  </a:lnTo>
                  <a:lnTo>
                    <a:pt x="308040" y="2060533"/>
                  </a:lnTo>
                  <a:lnTo>
                    <a:pt x="308047" y="2060775"/>
                  </a:lnTo>
                  <a:lnTo>
                    <a:pt x="308058" y="2060912"/>
                  </a:lnTo>
                  <a:lnTo>
                    <a:pt x="308066" y="2061053"/>
                  </a:lnTo>
                  <a:lnTo>
                    <a:pt x="308066" y="2061194"/>
                  </a:lnTo>
                  <a:lnTo>
                    <a:pt x="308058" y="2061336"/>
                  </a:lnTo>
                  <a:lnTo>
                    <a:pt x="308043" y="2061473"/>
                  </a:lnTo>
                  <a:lnTo>
                    <a:pt x="308024" y="2061596"/>
                  </a:lnTo>
                  <a:lnTo>
                    <a:pt x="307972" y="2061837"/>
                  </a:lnTo>
                  <a:lnTo>
                    <a:pt x="307911" y="2062079"/>
                  </a:lnTo>
                  <a:lnTo>
                    <a:pt x="307888" y="2062202"/>
                  </a:lnTo>
                  <a:lnTo>
                    <a:pt x="307858" y="2062330"/>
                  </a:lnTo>
                  <a:lnTo>
                    <a:pt x="307836" y="2062453"/>
                  </a:lnTo>
                  <a:lnTo>
                    <a:pt x="307802" y="2062704"/>
                  </a:lnTo>
                  <a:lnTo>
                    <a:pt x="307794" y="2062850"/>
                  </a:lnTo>
                  <a:lnTo>
                    <a:pt x="307794" y="2062996"/>
                  </a:lnTo>
                  <a:lnTo>
                    <a:pt x="307798" y="2063146"/>
                  </a:lnTo>
                  <a:lnTo>
                    <a:pt x="307809" y="2063292"/>
                  </a:lnTo>
                  <a:lnTo>
                    <a:pt x="307828" y="2063433"/>
                  </a:lnTo>
                  <a:lnTo>
                    <a:pt x="307858" y="2063588"/>
                  </a:lnTo>
                  <a:lnTo>
                    <a:pt x="307904" y="2063739"/>
                  </a:lnTo>
                  <a:lnTo>
                    <a:pt x="307953" y="2063885"/>
                  </a:lnTo>
                  <a:lnTo>
                    <a:pt x="307994" y="2064035"/>
                  </a:lnTo>
                  <a:lnTo>
                    <a:pt x="308017" y="2064190"/>
                  </a:lnTo>
                  <a:lnTo>
                    <a:pt x="308017" y="2064290"/>
                  </a:lnTo>
                  <a:lnTo>
                    <a:pt x="308009" y="2064391"/>
                  </a:lnTo>
                  <a:lnTo>
                    <a:pt x="307994" y="2064491"/>
                  </a:lnTo>
                  <a:lnTo>
                    <a:pt x="307987" y="2064591"/>
                  </a:lnTo>
                  <a:lnTo>
                    <a:pt x="307987" y="2064692"/>
                  </a:lnTo>
                  <a:lnTo>
                    <a:pt x="307998" y="2064792"/>
                  </a:lnTo>
                  <a:lnTo>
                    <a:pt x="308005" y="2064856"/>
                  </a:lnTo>
                  <a:lnTo>
                    <a:pt x="308043" y="2065020"/>
                  </a:lnTo>
                  <a:lnTo>
                    <a:pt x="308089" y="2065184"/>
                  </a:lnTo>
                  <a:lnTo>
                    <a:pt x="308194" y="2065508"/>
                  </a:lnTo>
                  <a:lnTo>
                    <a:pt x="308236" y="2065645"/>
                  </a:lnTo>
                  <a:lnTo>
                    <a:pt x="308387" y="2066051"/>
                  </a:lnTo>
                  <a:lnTo>
                    <a:pt x="308444" y="2066183"/>
                  </a:lnTo>
                  <a:lnTo>
                    <a:pt x="308599" y="2066502"/>
                  </a:lnTo>
                  <a:lnTo>
                    <a:pt x="308776" y="2066812"/>
                  </a:lnTo>
                  <a:lnTo>
                    <a:pt x="308874" y="2066958"/>
                  </a:lnTo>
                  <a:lnTo>
                    <a:pt x="308965" y="2067086"/>
                  </a:lnTo>
                  <a:lnTo>
                    <a:pt x="309063" y="2067209"/>
                  </a:lnTo>
                  <a:lnTo>
                    <a:pt x="309365" y="2067574"/>
                  </a:lnTo>
                  <a:lnTo>
                    <a:pt x="309728" y="2067979"/>
                  </a:lnTo>
                  <a:lnTo>
                    <a:pt x="309833" y="2068121"/>
                  </a:lnTo>
                  <a:lnTo>
                    <a:pt x="309917" y="2068276"/>
                  </a:lnTo>
                  <a:lnTo>
                    <a:pt x="309977" y="2068440"/>
                  </a:lnTo>
                  <a:lnTo>
                    <a:pt x="310018" y="2068613"/>
                  </a:lnTo>
                  <a:lnTo>
                    <a:pt x="310045" y="2068796"/>
                  </a:lnTo>
                  <a:lnTo>
                    <a:pt x="310053" y="2068973"/>
                  </a:lnTo>
                  <a:lnTo>
                    <a:pt x="310045" y="2069147"/>
                  </a:lnTo>
                  <a:lnTo>
                    <a:pt x="310196" y="2069936"/>
                  </a:lnTo>
                  <a:lnTo>
                    <a:pt x="310309" y="2070428"/>
                  </a:lnTo>
                  <a:lnTo>
                    <a:pt x="310343" y="2070592"/>
                  </a:lnTo>
                  <a:lnTo>
                    <a:pt x="310362" y="2070756"/>
                  </a:lnTo>
                  <a:lnTo>
                    <a:pt x="310366" y="2070916"/>
                  </a:lnTo>
                  <a:lnTo>
                    <a:pt x="310351" y="2071080"/>
                  </a:lnTo>
                  <a:lnTo>
                    <a:pt x="310332" y="2071244"/>
                  </a:lnTo>
                  <a:lnTo>
                    <a:pt x="310321" y="2071408"/>
                  </a:lnTo>
                  <a:lnTo>
                    <a:pt x="310324" y="2071568"/>
                  </a:lnTo>
                  <a:lnTo>
                    <a:pt x="310351" y="2071750"/>
                  </a:lnTo>
                  <a:lnTo>
                    <a:pt x="310392" y="2071933"/>
                  </a:lnTo>
                  <a:lnTo>
                    <a:pt x="310445" y="2072111"/>
                  </a:lnTo>
                  <a:lnTo>
                    <a:pt x="310509" y="2072284"/>
                  </a:lnTo>
                  <a:lnTo>
                    <a:pt x="310578" y="2072457"/>
                  </a:lnTo>
                  <a:lnTo>
                    <a:pt x="310676" y="2072681"/>
                  </a:lnTo>
                  <a:lnTo>
                    <a:pt x="310729" y="2072790"/>
                  </a:lnTo>
                  <a:lnTo>
                    <a:pt x="310789" y="2072890"/>
                  </a:lnTo>
                  <a:lnTo>
                    <a:pt x="310864" y="2072981"/>
                  </a:lnTo>
                  <a:lnTo>
                    <a:pt x="310959" y="2073054"/>
                  </a:lnTo>
                  <a:lnTo>
                    <a:pt x="311057" y="2073123"/>
                  </a:lnTo>
                  <a:lnTo>
                    <a:pt x="311076" y="2073232"/>
                  </a:lnTo>
                  <a:lnTo>
                    <a:pt x="311023" y="2073314"/>
                  </a:lnTo>
                  <a:lnTo>
                    <a:pt x="310951" y="2073401"/>
                  </a:lnTo>
                  <a:lnTo>
                    <a:pt x="310895" y="2073488"/>
                  </a:lnTo>
                  <a:lnTo>
                    <a:pt x="310876" y="2073570"/>
                  </a:lnTo>
                  <a:lnTo>
                    <a:pt x="310906" y="2073679"/>
                  </a:lnTo>
                  <a:lnTo>
                    <a:pt x="310966" y="2073784"/>
                  </a:lnTo>
                  <a:lnTo>
                    <a:pt x="311053" y="2073848"/>
                  </a:lnTo>
                  <a:lnTo>
                    <a:pt x="311182" y="2073862"/>
                  </a:lnTo>
                  <a:lnTo>
                    <a:pt x="311295" y="2073893"/>
                  </a:lnTo>
                  <a:lnTo>
                    <a:pt x="311359" y="2073985"/>
                  </a:lnTo>
                  <a:lnTo>
                    <a:pt x="311397" y="2074140"/>
                  </a:lnTo>
                  <a:lnTo>
                    <a:pt x="311408" y="2074322"/>
                  </a:lnTo>
                  <a:lnTo>
                    <a:pt x="311393" y="2074500"/>
                  </a:lnTo>
                  <a:lnTo>
                    <a:pt x="311352" y="2074641"/>
                  </a:lnTo>
                  <a:lnTo>
                    <a:pt x="311269" y="2074746"/>
                  </a:lnTo>
                  <a:lnTo>
                    <a:pt x="311144" y="2074828"/>
                  </a:lnTo>
                  <a:lnTo>
                    <a:pt x="310849" y="2074965"/>
                  </a:lnTo>
                  <a:lnTo>
                    <a:pt x="310708" y="2075041"/>
                  </a:lnTo>
                  <a:lnTo>
                    <a:pt x="310283" y="2075284"/>
                  </a:lnTo>
                  <a:lnTo>
                    <a:pt x="310151" y="2075375"/>
                  </a:lnTo>
                  <a:lnTo>
                    <a:pt x="310030" y="2075480"/>
                  </a:lnTo>
                  <a:lnTo>
                    <a:pt x="309917" y="2075612"/>
                  </a:lnTo>
                  <a:lnTo>
                    <a:pt x="309818" y="2075758"/>
                  </a:lnTo>
                  <a:lnTo>
                    <a:pt x="309728" y="2075918"/>
                  </a:lnTo>
                  <a:lnTo>
                    <a:pt x="309561" y="2076237"/>
                  </a:lnTo>
                  <a:lnTo>
                    <a:pt x="309482" y="2076410"/>
                  </a:lnTo>
                  <a:lnTo>
                    <a:pt x="309339" y="2076762"/>
                  </a:lnTo>
                  <a:lnTo>
                    <a:pt x="309263" y="2076935"/>
                  </a:lnTo>
                  <a:lnTo>
                    <a:pt x="309165" y="2077090"/>
                  </a:lnTo>
                  <a:lnTo>
                    <a:pt x="309074" y="2077208"/>
                  </a:lnTo>
                  <a:lnTo>
                    <a:pt x="308984" y="2077313"/>
                  </a:lnTo>
                  <a:lnTo>
                    <a:pt x="308908" y="2077432"/>
                  </a:lnTo>
                  <a:lnTo>
                    <a:pt x="308836" y="2077555"/>
                  </a:lnTo>
                  <a:lnTo>
                    <a:pt x="308780" y="2077683"/>
                  </a:lnTo>
                  <a:lnTo>
                    <a:pt x="308734" y="2077810"/>
                  </a:lnTo>
                  <a:lnTo>
                    <a:pt x="308704" y="2077961"/>
                  </a:lnTo>
                  <a:lnTo>
                    <a:pt x="308697" y="2078125"/>
                  </a:lnTo>
                  <a:lnTo>
                    <a:pt x="308700" y="2078285"/>
                  </a:lnTo>
                  <a:lnTo>
                    <a:pt x="308719" y="2078613"/>
                  </a:lnTo>
                  <a:lnTo>
                    <a:pt x="308731" y="2078750"/>
                  </a:lnTo>
                  <a:lnTo>
                    <a:pt x="308761" y="2079019"/>
                  </a:lnTo>
                  <a:lnTo>
                    <a:pt x="308780" y="2079156"/>
                  </a:lnTo>
                  <a:lnTo>
                    <a:pt x="308821" y="2079662"/>
                  </a:lnTo>
                  <a:lnTo>
                    <a:pt x="308844" y="2080036"/>
                  </a:lnTo>
                  <a:lnTo>
                    <a:pt x="308859" y="2080223"/>
                  </a:lnTo>
                  <a:lnTo>
                    <a:pt x="308882" y="2080400"/>
                  </a:lnTo>
                  <a:lnTo>
                    <a:pt x="308942" y="2080756"/>
                  </a:lnTo>
                  <a:lnTo>
                    <a:pt x="308965" y="2080934"/>
                  </a:lnTo>
                  <a:lnTo>
                    <a:pt x="308972" y="2081112"/>
                  </a:lnTo>
                  <a:lnTo>
                    <a:pt x="308957" y="2081331"/>
                  </a:lnTo>
                  <a:lnTo>
                    <a:pt x="308935" y="2081550"/>
                  </a:lnTo>
                  <a:lnTo>
                    <a:pt x="308889" y="2081768"/>
                  </a:lnTo>
                  <a:lnTo>
                    <a:pt x="308829" y="2081974"/>
                  </a:lnTo>
                  <a:lnTo>
                    <a:pt x="308742" y="2082165"/>
                  </a:lnTo>
                  <a:lnTo>
                    <a:pt x="308655" y="2082293"/>
                  </a:lnTo>
                  <a:lnTo>
                    <a:pt x="308557" y="2082411"/>
                  </a:lnTo>
                  <a:lnTo>
                    <a:pt x="308225" y="2082749"/>
                  </a:lnTo>
                  <a:lnTo>
                    <a:pt x="307836" y="2083200"/>
                  </a:lnTo>
                  <a:lnTo>
                    <a:pt x="307692" y="2083323"/>
                  </a:lnTo>
                  <a:lnTo>
                    <a:pt x="307537" y="2083410"/>
                  </a:lnTo>
                  <a:lnTo>
                    <a:pt x="307450" y="2083437"/>
                  </a:lnTo>
                  <a:lnTo>
                    <a:pt x="307360" y="2083456"/>
                  </a:lnTo>
                  <a:lnTo>
                    <a:pt x="307261" y="2083469"/>
                  </a:lnTo>
                  <a:lnTo>
                    <a:pt x="307073" y="2083488"/>
                  </a:lnTo>
                  <a:lnTo>
                    <a:pt x="306876" y="2083501"/>
                  </a:lnTo>
                  <a:lnTo>
                    <a:pt x="306676" y="2083492"/>
                  </a:lnTo>
                  <a:lnTo>
                    <a:pt x="306476" y="2083492"/>
                  </a:lnTo>
                  <a:lnTo>
                    <a:pt x="306280" y="2083506"/>
                  </a:lnTo>
                  <a:lnTo>
                    <a:pt x="306106" y="2083556"/>
                  </a:lnTo>
                  <a:lnTo>
                    <a:pt x="306023" y="2083592"/>
                  </a:lnTo>
                  <a:lnTo>
                    <a:pt x="305857" y="2083684"/>
                  </a:lnTo>
                  <a:lnTo>
                    <a:pt x="305785" y="2083738"/>
                  </a:lnTo>
                  <a:lnTo>
                    <a:pt x="305721" y="2083802"/>
                  </a:lnTo>
                  <a:lnTo>
                    <a:pt x="305645" y="2083907"/>
                  </a:lnTo>
                  <a:lnTo>
                    <a:pt x="305577" y="2084030"/>
                  </a:lnTo>
                  <a:lnTo>
                    <a:pt x="305532" y="2084167"/>
                  </a:lnTo>
                  <a:lnTo>
                    <a:pt x="305502" y="2084304"/>
                  </a:lnTo>
                  <a:lnTo>
                    <a:pt x="305498" y="2084431"/>
                  </a:lnTo>
                  <a:lnTo>
                    <a:pt x="305539" y="2084550"/>
                  </a:lnTo>
                  <a:lnTo>
                    <a:pt x="305615" y="2084664"/>
                  </a:lnTo>
                  <a:lnTo>
                    <a:pt x="305705" y="2084783"/>
                  </a:lnTo>
                  <a:lnTo>
                    <a:pt x="305770" y="2084887"/>
                  </a:lnTo>
                  <a:lnTo>
                    <a:pt x="305785" y="2084988"/>
                  </a:lnTo>
                  <a:lnTo>
                    <a:pt x="305751" y="2085065"/>
                  </a:lnTo>
                  <a:lnTo>
                    <a:pt x="305698" y="2085147"/>
                  </a:lnTo>
                  <a:lnTo>
                    <a:pt x="305634" y="2085220"/>
                  </a:lnTo>
                  <a:lnTo>
                    <a:pt x="305558" y="2085279"/>
                  </a:lnTo>
                  <a:lnTo>
                    <a:pt x="305483" y="2085320"/>
                  </a:lnTo>
                  <a:lnTo>
                    <a:pt x="305400" y="2085275"/>
                  </a:lnTo>
                  <a:lnTo>
                    <a:pt x="305294" y="2085134"/>
                  </a:lnTo>
                  <a:lnTo>
                    <a:pt x="305169" y="2084951"/>
                  </a:lnTo>
                  <a:lnTo>
                    <a:pt x="305037" y="2084796"/>
                  </a:lnTo>
                  <a:lnTo>
                    <a:pt x="304905" y="2084714"/>
                  </a:lnTo>
                  <a:lnTo>
                    <a:pt x="304754" y="2084728"/>
                  </a:lnTo>
                  <a:lnTo>
                    <a:pt x="304580" y="2084796"/>
                  </a:lnTo>
                  <a:lnTo>
                    <a:pt x="304406" y="2084896"/>
                  </a:lnTo>
                  <a:lnTo>
                    <a:pt x="304266" y="2085020"/>
                  </a:lnTo>
                  <a:lnTo>
                    <a:pt x="304183" y="2085147"/>
                  </a:lnTo>
                  <a:lnTo>
                    <a:pt x="303722" y="2085403"/>
                  </a:lnTo>
                  <a:lnTo>
                    <a:pt x="303327" y="2085786"/>
                  </a:lnTo>
                  <a:lnTo>
                    <a:pt x="303262" y="2085914"/>
                  </a:lnTo>
                  <a:lnTo>
                    <a:pt x="302730" y="2086429"/>
                  </a:lnTo>
                  <a:lnTo>
                    <a:pt x="302465" y="2086816"/>
                  </a:lnTo>
                  <a:lnTo>
                    <a:pt x="302329" y="2087076"/>
                  </a:lnTo>
                  <a:lnTo>
                    <a:pt x="301933" y="2087523"/>
                  </a:lnTo>
                  <a:lnTo>
                    <a:pt x="301128" y="2088946"/>
                  </a:lnTo>
                  <a:lnTo>
                    <a:pt x="300860" y="2089270"/>
                  </a:lnTo>
                  <a:lnTo>
                    <a:pt x="300396" y="2090045"/>
                  </a:lnTo>
                  <a:lnTo>
                    <a:pt x="299720" y="2091404"/>
                  </a:lnTo>
                  <a:lnTo>
                    <a:pt x="298979" y="2092959"/>
                  </a:lnTo>
                  <a:lnTo>
                    <a:pt x="297974" y="2094509"/>
                  </a:lnTo>
                  <a:lnTo>
                    <a:pt x="297838" y="2094901"/>
                  </a:lnTo>
                  <a:lnTo>
                    <a:pt x="297763" y="2095084"/>
                  </a:lnTo>
                  <a:lnTo>
                    <a:pt x="297691" y="2095271"/>
                  </a:lnTo>
                  <a:lnTo>
                    <a:pt x="297540" y="2095636"/>
                  </a:lnTo>
                  <a:lnTo>
                    <a:pt x="297347" y="2096083"/>
                  </a:lnTo>
                  <a:lnTo>
                    <a:pt x="297226" y="2096338"/>
                  </a:lnTo>
                  <a:lnTo>
                    <a:pt x="296988" y="2096857"/>
                  </a:lnTo>
                  <a:lnTo>
                    <a:pt x="296879" y="2097118"/>
                  </a:lnTo>
                  <a:lnTo>
                    <a:pt x="296803" y="2097341"/>
                  </a:lnTo>
                  <a:lnTo>
                    <a:pt x="296667" y="2097801"/>
                  </a:lnTo>
                  <a:lnTo>
                    <a:pt x="296589" y="2098021"/>
                  </a:lnTo>
                  <a:lnTo>
                    <a:pt x="296487" y="2098230"/>
                  </a:lnTo>
                  <a:lnTo>
                    <a:pt x="296342" y="2098463"/>
                  </a:lnTo>
                  <a:lnTo>
                    <a:pt x="296177" y="2098686"/>
                  </a:lnTo>
                  <a:lnTo>
                    <a:pt x="295988" y="2098896"/>
                  </a:lnTo>
                  <a:lnTo>
                    <a:pt x="295788" y="2099088"/>
                  </a:lnTo>
                  <a:lnTo>
                    <a:pt x="295577" y="2099261"/>
                  </a:lnTo>
                  <a:lnTo>
                    <a:pt x="295407" y="2099370"/>
                  </a:lnTo>
                  <a:lnTo>
                    <a:pt x="295225" y="2099462"/>
                  </a:lnTo>
                  <a:lnTo>
                    <a:pt x="295036" y="2099544"/>
                  </a:lnTo>
                  <a:lnTo>
                    <a:pt x="294851" y="2099630"/>
                  </a:lnTo>
                  <a:lnTo>
                    <a:pt x="294674" y="2099730"/>
                  </a:lnTo>
                  <a:lnTo>
                    <a:pt x="294455" y="2099885"/>
                  </a:lnTo>
                  <a:lnTo>
                    <a:pt x="294247" y="2100054"/>
                  </a:lnTo>
                  <a:lnTo>
                    <a:pt x="294043" y="2100237"/>
                  </a:lnTo>
                  <a:lnTo>
                    <a:pt x="293654" y="2100611"/>
                  </a:lnTo>
                  <a:lnTo>
                    <a:pt x="293209" y="2101008"/>
                  </a:lnTo>
                  <a:lnTo>
                    <a:pt x="292996" y="2101213"/>
                  </a:lnTo>
                  <a:lnTo>
                    <a:pt x="292807" y="2101436"/>
                  </a:lnTo>
                  <a:lnTo>
                    <a:pt x="292665" y="2101673"/>
                  </a:lnTo>
                  <a:lnTo>
                    <a:pt x="292597" y="2101892"/>
                  </a:lnTo>
                  <a:lnTo>
                    <a:pt x="292563" y="2102125"/>
                  </a:lnTo>
                  <a:lnTo>
                    <a:pt x="292544" y="2102366"/>
                  </a:lnTo>
                  <a:lnTo>
                    <a:pt x="292518" y="2102603"/>
                  </a:lnTo>
                  <a:lnTo>
                    <a:pt x="292457" y="2102827"/>
                  </a:lnTo>
                  <a:lnTo>
                    <a:pt x="292336" y="2103119"/>
                  </a:lnTo>
                  <a:lnTo>
                    <a:pt x="292189" y="2103410"/>
                  </a:lnTo>
                  <a:lnTo>
                    <a:pt x="292011" y="2103684"/>
                  </a:lnTo>
                  <a:lnTo>
                    <a:pt x="291807" y="2103926"/>
                  </a:lnTo>
                  <a:lnTo>
                    <a:pt x="291577" y="2104122"/>
                  </a:lnTo>
                  <a:lnTo>
                    <a:pt x="291297" y="2104263"/>
                  </a:lnTo>
                  <a:lnTo>
                    <a:pt x="290976" y="2104355"/>
                  </a:lnTo>
                  <a:lnTo>
                    <a:pt x="290629" y="2104405"/>
                  </a:lnTo>
                  <a:lnTo>
                    <a:pt x="289935" y="2104464"/>
                  </a:lnTo>
                  <a:lnTo>
                    <a:pt x="289689" y="2104473"/>
                  </a:lnTo>
                  <a:lnTo>
                    <a:pt x="289440" y="2104460"/>
                  </a:lnTo>
                  <a:lnTo>
                    <a:pt x="289190" y="2104441"/>
                  </a:lnTo>
                  <a:lnTo>
                    <a:pt x="288945" y="2104446"/>
                  </a:lnTo>
                  <a:lnTo>
                    <a:pt x="288707" y="2104478"/>
                  </a:lnTo>
                  <a:lnTo>
                    <a:pt x="288461" y="2104564"/>
                  </a:lnTo>
                  <a:lnTo>
                    <a:pt x="288223" y="2104687"/>
                  </a:lnTo>
                  <a:lnTo>
                    <a:pt x="287993" y="2104829"/>
                  </a:lnTo>
                  <a:lnTo>
                    <a:pt x="287766" y="2104979"/>
                  </a:lnTo>
                  <a:lnTo>
                    <a:pt x="287539" y="2105130"/>
                  </a:lnTo>
                  <a:lnTo>
                    <a:pt x="287196" y="2105367"/>
                  </a:lnTo>
                  <a:lnTo>
                    <a:pt x="286863" y="2105622"/>
                  </a:lnTo>
                  <a:lnTo>
                    <a:pt x="286538" y="2105887"/>
                  </a:lnTo>
                  <a:lnTo>
                    <a:pt x="286226" y="2106165"/>
                  </a:lnTo>
                  <a:lnTo>
                    <a:pt x="285916" y="2106448"/>
                  </a:lnTo>
                  <a:lnTo>
                    <a:pt x="285523" y="2106830"/>
                  </a:lnTo>
                  <a:lnTo>
                    <a:pt x="285315" y="2107045"/>
                  </a:lnTo>
                  <a:lnTo>
                    <a:pt x="285138" y="2107259"/>
                  </a:lnTo>
                  <a:lnTo>
                    <a:pt x="284949" y="2107465"/>
                  </a:lnTo>
                  <a:lnTo>
                    <a:pt x="284752" y="2107665"/>
                  </a:lnTo>
                  <a:lnTo>
                    <a:pt x="284548" y="2107857"/>
                  </a:lnTo>
                  <a:lnTo>
                    <a:pt x="284337" y="2108039"/>
                  </a:lnTo>
                  <a:lnTo>
                    <a:pt x="284148" y="2108185"/>
                  </a:lnTo>
                  <a:lnTo>
                    <a:pt x="283948" y="2108322"/>
                  </a:lnTo>
                  <a:lnTo>
                    <a:pt x="283744" y="2108454"/>
                  </a:lnTo>
                  <a:lnTo>
                    <a:pt x="283540" y="2108582"/>
                  </a:lnTo>
                  <a:lnTo>
                    <a:pt x="283045" y="2108878"/>
                  </a:lnTo>
                  <a:lnTo>
                    <a:pt x="282754" y="2109042"/>
                  </a:lnTo>
                  <a:lnTo>
                    <a:pt x="282604" y="2109115"/>
                  </a:lnTo>
                  <a:lnTo>
                    <a:pt x="282385" y="2109206"/>
                  </a:lnTo>
                  <a:lnTo>
                    <a:pt x="282166" y="2109289"/>
                  </a:lnTo>
                  <a:lnTo>
                    <a:pt x="281712" y="2109435"/>
                  </a:lnTo>
                  <a:lnTo>
                    <a:pt x="281489" y="2109517"/>
                  </a:lnTo>
                  <a:lnTo>
                    <a:pt x="280995" y="2109708"/>
                  </a:lnTo>
                  <a:lnTo>
                    <a:pt x="280745" y="2109809"/>
                  </a:lnTo>
                  <a:lnTo>
                    <a:pt x="280500" y="2109914"/>
                  </a:lnTo>
                  <a:lnTo>
                    <a:pt x="280262" y="2110027"/>
                  </a:lnTo>
                  <a:lnTo>
                    <a:pt x="279854" y="2110251"/>
                  </a:lnTo>
                  <a:lnTo>
                    <a:pt x="279262" y="2110620"/>
                  </a:lnTo>
                  <a:lnTo>
                    <a:pt x="279107" y="2110734"/>
                  </a:lnTo>
                  <a:lnTo>
                    <a:pt x="278956" y="2110867"/>
                  </a:lnTo>
                  <a:lnTo>
                    <a:pt x="278803" y="2110990"/>
                  </a:lnTo>
                  <a:lnTo>
                    <a:pt x="278650" y="2111090"/>
                  </a:lnTo>
                  <a:lnTo>
                    <a:pt x="278442" y="2111145"/>
                  </a:lnTo>
                  <a:lnTo>
                    <a:pt x="278351" y="2111149"/>
                  </a:lnTo>
                  <a:lnTo>
                    <a:pt x="278257" y="2111145"/>
                  </a:lnTo>
                  <a:lnTo>
                    <a:pt x="278117" y="2111186"/>
                  </a:lnTo>
                  <a:lnTo>
                    <a:pt x="277977" y="2111241"/>
                  </a:lnTo>
                  <a:lnTo>
                    <a:pt x="277841" y="2111318"/>
                  </a:lnTo>
                  <a:lnTo>
                    <a:pt x="277713" y="2111409"/>
                  </a:lnTo>
                  <a:lnTo>
                    <a:pt x="277607" y="2111509"/>
                  </a:lnTo>
                  <a:lnTo>
                    <a:pt x="277501" y="2111687"/>
                  </a:lnTo>
                  <a:lnTo>
                    <a:pt x="277441" y="2111911"/>
                  </a:lnTo>
                  <a:lnTo>
                    <a:pt x="277373" y="2112412"/>
                  </a:lnTo>
                  <a:lnTo>
                    <a:pt x="277320" y="2112649"/>
                  </a:lnTo>
                  <a:lnTo>
                    <a:pt x="277237" y="2112878"/>
                  </a:lnTo>
                  <a:lnTo>
                    <a:pt x="277150" y="2113101"/>
                  </a:lnTo>
                  <a:lnTo>
                    <a:pt x="277055" y="2113320"/>
                  </a:lnTo>
                  <a:lnTo>
                    <a:pt x="276953" y="2113539"/>
                  </a:lnTo>
                  <a:lnTo>
                    <a:pt x="276840" y="2113753"/>
                  </a:lnTo>
                  <a:lnTo>
                    <a:pt x="276715" y="2113963"/>
                  </a:lnTo>
                  <a:lnTo>
                    <a:pt x="276579" y="2114168"/>
                  </a:lnTo>
                  <a:lnTo>
                    <a:pt x="276436" y="2114373"/>
                  </a:lnTo>
                  <a:lnTo>
                    <a:pt x="276137" y="2114770"/>
                  </a:lnTo>
                  <a:lnTo>
                    <a:pt x="276005" y="2114939"/>
                  </a:lnTo>
                  <a:lnTo>
                    <a:pt x="275733" y="2115267"/>
                  </a:lnTo>
                  <a:lnTo>
                    <a:pt x="275602" y="2115431"/>
                  </a:lnTo>
                  <a:lnTo>
                    <a:pt x="275389" y="2115719"/>
                  </a:lnTo>
                  <a:lnTo>
                    <a:pt x="275300" y="2115833"/>
                  </a:lnTo>
                  <a:lnTo>
                    <a:pt x="275213" y="2115951"/>
                  </a:lnTo>
                  <a:lnTo>
                    <a:pt x="275141" y="2116075"/>
                  </a:lnTo>
                  <a:lnTo>
                    <a:pt x="275083" y="2116207"/>
                  </a:lnTo>
                  <a:lnTo>
                    <a:pt x="275035" y="2116385"/>
                  </a:lnTo>
                  <a:lnTo>
                    <a:pt x="275009" y="2116576"/>
                  </a:lnTo>
                  <a:lnTo>
                    <a:pt x="275001" y="2116777"/>
                  </a:lnTo>
                  <a:lnTo>
                    <a:pt x="275020" y="2116968"/>
                  </a:lnTo>
                  <a:lnTo>
                    <a:pt x="275058" y="2117151"/>
                  </a:lnTo>
                  <a:lnTo>
                    <a:pt x="275281" y="2117296"/>
                  </a:lnTo>
                  <a:lnTo>
                    <a:pt x="275393" y="2117360"/>
                  </a:lnTo>
                  <a:lnTo>
                    <a:pt x="275631" y="2117479"/>
                  </a:lnTo>
                  <a:lnTo>
                    <a:pt x="275752" y="2117520"/>
                  </a:lnTo>
                  <a:lnTo>
                    <a:pt x="276005" y="2117584"/>
                  </a:lnTo>
                  <a:lnTo>
                    <a:pt x="276126" y="2117620"/>
                  </a:lnTo>
                  <a:lnTo>
                    <a:pt x="276236" y="2117680"/>
                  </a:lnTo>
                  <a:lnTo>
                    <a:pt x="276360" y="2117789"/>
                  </a:lnTo>
                  <a:lnTo>
                    <a:pt x="276470" y="2117931"/>
                  </a:lnTo>
                  <a:lnTo>
                    <a:pt x="276564" y="2118086"/>
                  </a:lnTo>
                  <a:lnTo>
                    <a:pt x="276647" y="2118250"/>
                  </a:lnTo>
                  <a:lnTo>
                    <a:pt x="276719" y="2118414"/>
                  </a:lnTo>
                  <a:lnTo>
                    <a:pt x="276806" y="2118706"/>
                  </a:lnTo>
                  <a:lnTo>
                    <a:pt x="276848" y="2119016"/>
                  </a:lnTo>
                  <a:lnTo>
                    <a:pt x="276855" y="2119399"/>
                  </a:lnTo>
                  <a:lnTo>
                    <a:pt x="276851" y="2119668"/>
                  </a:lnTo>
                  <a:lnTo>
                    <a:pt x="276836" y="2120160"/>
                  </a:lnTo>
                  <a:lnTo>
                    <a:pt x="276787" y="2120863"/>
                  </a:lnTo>
                  <a:lnTo>
                    <a:pt x="276757" y="2121506"/>
                  </a:lnTo>
                  <a:lnTo>
                    <a:pt x="276749" y="2121830"/>
                  </a:lnTo>
                  <a:lnTo>
                    <a:pt x="276749" y="2122149"/>
                  </a:lnTo>
                  <a:lnTo>
                    <a:pt x="276757" y="2122473"/>
                  </a:lnTo>
                  <a:lnTo>
                    <a:pt x="276783" y="2122837"/>
                  </a:lnTo>
                  <a:lnTo>
                    <a:pt x="276821" y="2123212"/>
                  </a:lnTo>
                  <a:lnTo>
                    <a:pt x="276866" y="2123576"/>
                  </a:lnTo>
                  <a:lnTo>
                    <a:pt x="276927" y="2123946"/>
                  </a:lnTo>
                  <a:lnTo>
                    <a:pt x="276999" y="2124306"/>
                  </a:lnTo>
                  <a:lnTo>
                    <a:pt x="277169" y="2124653"/>
                  </a:lnTo>
                  <a:lnTo>
                    <a:pt x="277097" y="2125109"/>
                  </a:lnTo>
                  <a:lnTo>
                    <a:pt x="277093" y="2125369"/>
                  </a:lnTo>
                  <a:lnTo>
                    <a:pt x="276368" y="2125943"/>
                  </a:lnTo>
                  <a:lnTo>
                    <a:pt x="275975" y="2126198"/>
                  </a:lnTo>
                  <a:lnTo>
                    <a:pt x="275058" y="2126641"/>
                  </a:lnTo>
                  <a:lnTo>
                    <a:pt x="274797" y="2126636"/>
                  </a:lnTo>
                  <a:lnTo>
                    <a:pt x="274147" y="2126755"/>
                  </a:lnTo>
                  <a:lnTo>
                    <a:pt x="270439" y="2127143"/>
                  </a:lnTo>
                  <a:lnTo>
                    <a:pt x="268943" y="2127184"/>
                  </a:lnTo>
                  <a:lnTo>
                    <a:pt x="267837" y="2127293"/>
                  </a:lnTo>
                  <a:lnTo>
                    <a:pt x="267051" y="2127736"/>
                  </a:lnTo>
                  <a:lnTo>
                    <a:pt x="266654" y="2128123"/>
                  </a:lnTo>
                  <a:lnTo>
                    <a:pt x="266413" y="2128588"/>
                  </a:lnTo>
                  <a:lnTo>
                    <a:pt x="267036" y="2128520"/>
                  </a:lnTo>
                  <a:lnTo>
                    <a:pt x="267168" y="2128392"/>
                  </a:lnTo>
                  <a:lnTo>
                    <a:pt x="269974" y="2127722"/>
                  </a:lnTo>
                  <a:lnTo>
                    <a:pt x="273161" y="2127389"/>
                  </a:lnTo>
                  <a:lnTo>
                    <a:pt x="273290" y="2127457"/>
                  </a:lnTo>
                  <a:lnTo>
                    <a:pt x="274654" y="2127352"/>
                  </a:lnTo>
                  <a:lnTo>
                    <a:pt x="275243" y="2127298"/>
                  </a:lnTo>
                  <a:lnTo>
                    <a:pt x="275961" y="2127111"/>
                  </a:lnTo>
                  <a:lnTo>
                    <a:pt x="276152" y="2127115"/>
                  </a:lnTo>
                  <a:lnTo>
                    <a:pt x="276545" y="2126928"/>
                  </a:lnTo>
                  <a:lnTo>
                    <a:pt x="276742" y="2126865"/>
                  </a:lnTo>
                  <a:lnTo>
                    <a:pt x="277339" y="2126290"/>
                  </a:lnTo>
                  <a:lnTo>
                    <a:pt x="277562" y="2126085"/>
                  </a:lnTo>
                  <a:lnTo>
                    <a:pt x="277603" y="2125966"/>
                  </a:lnTo>
                  <a:lnTo>
                    <a:pt x="277607" y="2125770"/>
                  </a:lnTo>
                  <a:lnTo>
                    <a:pt x="277743" y="2125250"/>
                  </a:lnTo>
                  <a:lnTo>
                    <a:pt x="277947" y="2124794"/>
                  </a:lnTo>
                  <a:lnTo>
                    <a:pt x="278306" y="2122974"/>
                  </a:lnTo>
                  <a:lnTo>
                    <a:pt x="278310" y="2122778"/>
                  </a:lnTo>
                  <a:lnTo>
                    <a:pt x="278446" y="2122386"/>
                  </a:lnTo>
                  <a:lnTo>
                    <a:pt x="278457" y="2121866"/>
                  </a:lnTo>
                  <a:lnTo>
                    <a:pt x="278600" y="2120954"/>
                  </a:lnTo>
                  <a:lnTo>
                    <a:pt x="278928" y="2120462"/>
                  </a:lnTo>
                  <a:lnTo>
                    <a:pt x="279075" y="2120015"/>
                  </a:lnTo>
                  <a:lnTo>
                    <a:pt x="279181" y="2119718"/>
                  </a:lnTo>
                  <a:lnTo>
                    <a:pt x="279234" y="2119540"/>
                  </a:lnTo>
                  <a:lnTo>
                    <a:pt x="279283" y="2119354"/>
                  </a:lnTo>
                  <a:lnTo>
                    <a:pt x="279340" y="2119171"/>
                  </a:lnTo>
                  <a:lnTo>
                    <a:pt x="279409" y="2119002"/>
                  </a:lnTo>
                  <a:lnTo>
                    <a:pt x="279506" y="2118861"/>
                  </a:lnTo>
                  <a:lnTo>
                    <a:pt x="279642" y="2118751"/>
                  </a:lnTo>
                  <a:lnTo>
                    <a:pt x="279808" y="2118669"/>
                  </a:lnTo>
                  <a:lnTo>
                    <a:pt x="280167" y="2118542"/>
                  </a:lnTo>
                  <a:lnTo>
                    <a:pt x="280341" y="2118460"/>
                  </a:lnTo>
                  <a:lnTo>
                    <a:pt x="280681" y="2118254"/>
                  </a:lnTo>
                  <a:lnTo>
                    <a:pt x="281010" y="2118035"/>
                  </a:lnTo>
                  <a:lnTo>
                    <a:pt x="281301" y="2117835"/>
                  </a:lnTo>
                  <a:lnTo>
                    <a:pt x="281546" y="2117652"/>
                  </a:lnTo>
                  <a:lnTo>
                    <a:pt x="281675" y="2117561"/>
                  </a:lnTo>
                  <a:lnTo>
                    <a:pt x="281803" y="2117484"/>
                  </a:lnTo>
                  <a:lnTo>
                    <a:pt x="281977" y="2117406"/>
                  </a:lnTo>
                  <a:lnTo>
                    <a:pt x="282153" y="2117337"/>
                  </a:lnTo>
                  <a:lnTo>
                    <a:pt x="282525" y="2117219"/>
                  </a:lnTo>
                  <a:lnTo>
                    <a:pt x="282706" y="2117155"/>
                  </a:lnTo>
                  <a:lnTo>
                    <a:pt x="283049" y="2117019"/>
                  </a:lnTo>
                  <a:lnTo>
                    <a:pt x="283222" y="2116946"/>
                  </a:lnTo>
                  <a:lnTo>
                    <a:pt x="283396" y="2116881"/>
                  </a:lnTo>
                  <a:lnTo>
                    <a:pt x="283570" y="2116827"/>
                  </a:lnTo>
                  <a:lnTo>
                    <a:pt x="283755" y="2116786"/>
                  </a:lnTo>
                  <a:lnTo>
                    <a:pt x="284318" y="2116708"/>
                  </a:lnTo>
                  <a:lnTo>
                    <a:pt x="284503" y="2116672"/>
                  </a:lnTo>
                  <a:lnTo>
                    <a:pt x="284666" y="2116622"/>
                  </a:lnTo>
                  <a:lnTo>
                    <a:pt x="284983" y="2116490"/>
                  </a:lnTo>
                  <a:lnTo>
                    <a:pt x="285138" y="2116440"/>
                  </a:lnTo>
                  <a:lnTo>
                    <a:pt x="285300" y="2116407"/>
                  </a:lnTo>
                  <a:lnTo>
                    <a:pt x="285417" y="2116412"/>
                  </a:lnTo>
                  <a:lnTo>
                    <a:pt x="285769" y="2116458"/>
                  </a:lnTo>
                  <a:lnTo>
                    <a:pt x="285886" y="2116453"/>
                  </a:lnTo>
                  <a:lnTo>
                    <a:pt x="286047" y="2116421"/>
                  </a:lnTo>
                  <a:lnTo>
                    <a:pt x="286211" y="2116362"/>
                  </a:lnTo>
                  <a:lnTo>
                    <a:pt x="286372" y="2116289"/>
                  </a:lnTo>
                  <a:lnTo>
                    <a:pt x="286682" y="2116125"/>
                  </a:lnTo>
                  <a:lnTo>
                    <a:pt x="286878" y="2116006"/>
                  </a:lnTo>
                  <a:lnTo>
                    <a:pt x="287430" y="2115596"/>
                  </a:lnTo>
                  <a:lnTo>
                    <a:pt x="287626" y="2115486"/>
                  </a:lnTo>
                  <a:lnTo>
                    <a:pt x="287842" y="2115386"/>
                  </a:lnTo>
                  <a:lnTo>
                    <a:pt x="288068" y="2115299"/>
                  </a:lnTo>
                  <a:lnTo>
                    <a:pt x="288299" y="2115226"/>
                  </a:lnTo>
                  <a:lnTo>
                    <a:pt x="288533" y="2115167"/>
                  </a:lnTo>
                  <a:lnTo>
                    <a:pt x="288767" y="2115126"/>
                  </a:lnTo>
                  <a:lnTo>
                    <a:pt x="288945" y="2115103"/>
                  </a:lnTo>
                  <a:lnTo>
                    <a:pt x="289122" y="2115094"/>
                  </a:lnTo>
                  <a:lnTo>
                    <a:pt x="289304" y="2115090"/>
                  </a:lnTo>
                  <a:lnTo>
                    <a:pt x="289484" y="2115094"/>
                  </a:lnTo>
                  <a:lnTo>
                    <a:pt x="290017" y="2115135"/>
                  </a:lnTo>
                  <a:lnTo>
                    <a:pt x="290194" y="2115158"/>
                  </a:lnTo>
                  <a:lnTo>
                    <a:pt x="290364" y="2115199"/>
                  </a:lnTo>
                  <a:lnTo>
                    <a:pt x="290519" y="2115263"/>
                  </a:lnTo>
                  <a:lnTo>
                    <a:pt x="290640" y="2115336"/>
                  </a:lnTo>
                  <a:lnTo>
                    <a:pt x="290757" y="2115427"/>
                  </a:lnTo>
                  <a:lnTo>
                    <a:pt x="290863" y="2115532"/>
                  </a:lnTo>
                  <a:lnTo>
                    <a:pt x="290965" y="2115641"/>
                  </a:lnTo>
                  <a:lnTo>
                    <a:pt x="291063" y="2115755"/>
                  </a:lnTo>
                  <a:lnTo>
                    <a:pt x="291154" y="2115901"/>
                  </a:lnTo>
                  <a:lnTo>
                    <a:pt x="291233" y="2116061"/>
                  </a:lnTo>
                  <a:lnTo>
                    <a:pt x="291305" y="2116229"/>
                  </a:lnTo>
                  <a:lnTo>
                    <a:pt x="291388" y="2116375"/>
                  </a:lnTo>
                  <a:lnTo>
                    <a:pt x="291494" y="2116490"/>
                  </a:lnTo>
                  <a:lnTo>
                    <a:pt x="291626" y="2116563"/>
                  </a:lnTo>
                  <a:lnTo>
                    <a:pt x="291773" y="2116608"/>
                  </a:lnTo>
                  <a:lnTo>
                    <a:pt x="291932" y="2116645"/>
                  </a:lnTo>
                  <a:lnTo>
                    <a:pt x="292249" y="2116676"/>
                  </a:lnTo>
                  <a:lnTo>
                    <a:pt x="292412" y="2116686"/>
                  </a:lnTo>
                  <a:lnTo>
                    <a:pt x="292582" y="2116686"/>
                  </a:lnTo>
                  <a:lnTo>
                    <a:pt x="292748" y="2116676"/>
                  </a:lnTo>
                  <a:lnTo>
                    <a:pt x="292903" y="2116645"/>
                  </a:lnTo>
                  <a:lnTo>
                    <a:pt x="293043" y="2116585"/>
                  </a:lnTo>
                  <a:lnTo>
                    <a:pt x="293136" y="2116512"/>
                  </a:lnTo>
                  <a:lnTo>
                    <a:pt x="293215" y="2116412"/>
                  </a:lnTo>
                  <a:lnTo>
                    <a:pt x="293291" y="2116302"/>
                  </a:lnTo>
                  <a:lnTo>
                    <a:pt x="293370" y="2116211"/>
                  </a:lnTo>
                  <a:lnTo>
                    <a:pt x="293465" y="2116143"/>
                  </a:lnTo>
                  <a:lnTo>
                    <a:pt x="293587" y="2116116"/>
                  </a:lnTo>
                  <a:lnTo>
                    <a:pt x="293723" y="2116120"/>
                  </a:lnTo>
                  <a:lnTo>
                    <a:pt x="294300" y="2116220"/>
                  </a:lnTo>
                  <a:lnTo>
                    <a:pt x="294606" y="2116311"/>
                  </a:lnTo>
                  <a:lnTo>
                    <a:pt x="294749" y="2116330"/>
                  </a:lnTo>
                  <a:lnTo>
                    <a:pt x="294874" y="2116307"/>
                  </a:lnTo>
                  <a:lnTo>
                    <a:pt x="294972" y="2116239"/>
                  </a:lnTo>
                  <a:lnTo>
                    <a:pt x="295051" y="2116125"/>
                  </a:lnTo>
                  <a:lnTo>
                    <a:pt x="295206" y="2115869"/>
                  </a:lnTo>
                  <a:lnTo>
                    <a:pt x="295297" y="2115764"/>
                  </a:lnTo>
                  <a:lnTo>
                    <a:pt x="295425" y="2115669"/>
                  </a:lnTo>
                  <a:lnTo>
                    <a:pt x="295569" y="2115591"/>
                  </a:lnTo>
                  <a:lnTo>
                    <a:pt x="295875" y="2115463"/>
                  </a:lnTo>
                  <a:lnTo>
                    <a:pt x="296026" y="2115395"/>
                  </a:lnTo>
                  <a:lnTo>
                    <a:pt x="296192" y="2115336"/>
                  </a:lnTo>
                  <a:lnTo>
                    <a:pt x="296370" y="2115285"/>
                  </a:lnTo>
                  <a:lnTo>
                    <a:pt x="296544" y="2115231"/>
                  </a:lnTo>
                  <a:lnTo>
                    <a:pt x="296735" y="2115117"/>
                  </a:lnTo>
                  <a:lnTo>
                    <a:pt x="296788" y="2115067"/>
                  </a:lnTo>
                  <a:lnTo>
                    <a:pt x="296826" y="2114966"/>
                  </a:lnTo>
                  <a:lnTo>
                    <a:pt x="296841" y="2114857"/>
                  </a:lnTo>
                  <a:lnTo>
                    <a:pt x="296850" y="2114624"/>
                  </a:lnTo>
                  <a:lnTo>
                    <a:pt x="296869" y="2114515"/>
                  </a:lnTo>
                  <a:lnTo>
                    <a:pt x="296913" y="2114387"/>
                  </a:lnTo>
                  <a:lnTo>
                    <a:pt x="296973" y="2114264"/>
                  </a:lnTo>
                  <a:lnTo>
                    <a:pt x="297098" y="2114022"/>
                  </a:lnTo>
                  <a:lnTo>
                    <a:pt x="297156" y="2113895"/>
                  </a:lnTo>
                  <a:lnTo>
                    <a:pt x="297234" y="2113676"/>
                  </a:lnTo>
                  <a:lnTo>
                    <a:pt x="297306" y="2113448"/>
                  </a:lnTo>
                  <a:lnTo>
                    <a:pt x="297362" y="2113220"/>
                  </a:lnTo>
                  <a:lnTo>
                    <a:pt x="297404" y="2112992"/>
                  </a:lnTo>
                  <a:lnTo>
                    <a:pt x="297415" y="2112759"/>
                  </a:lnTo>
                  <a:lnTo>
                    <a:pt x="297404" y="2112549"/>
                  </a:lnTo>
                  <a:lnTo>
                    <a:pt x="297366" y="2112340"/>
                  </a:lnTo>
                  <a:lnTo>
                    <a:pt x="297317" y="2112130"/>
                  </a:lnTo>
                  <a:lnTo>
                    <a:pt x="297143" y="2111541"/>
                  </a:lnTo>
                  <a:lnTo>
                    <a:pt x="297094" y="2111364"/>
                  </a:lnTo>
                  <a:lnTo>
                    <a:pt x="297035" y="2111186"/>
                  </a:lnTo>
                  <a:lnTo>
                    <a:pt x="296962" y="2111026"/>
                  </a:lnTo>
                  <a:lnTo>
                    <a:pt x="296864" y="2110885"/>
                  </a:lnTo>
                  <a:lnTo>
                    <a:pt x="296748" y="2110766"/>
                  </a:lnTo>
                  <a:lnTo>
                    <a:pt x="296608" y="2110661"/>
                  </a:lnTo>
                  <a:lnTo>
                    <a:pt x="296453" y="2110570"/>
                  </a:lnTo>
                  <a:lnTo>
                    <a:pt x="296291" y="2110502"/>
                  </a:lnTo>
                  <a:lnTo>
                    <a:pt x="296128" y="2110456"/>
                  </a:lnTo>
                  <a:lnTo>
                    <a:pt x="296034" y="2110242"/>
                  </a:lnTo>
                  <a:lnTo>
                    <a:pt x="295947" y="2110023"/>
                  </a:lnTo>
                  <a:lnTo>
                    <a:pt x="295871" y="2109795"/>
                  </a:lnTo>
                  <a:lnTo>
                    <a:pt x="295807" y="2109571"/>
                  </a:lnTo>
                  <a:lnTo>
                    <a:pt x="295750" y="2109344"/>
                  </a:lnTo>
                  <a:lnTo>
                    <a:pt x="295686" y="2108924"/>
                  </a:lnTo>
                  <a:lnTo>
                    <a:pt x="295663" y="2108500"/>
                  </a:lnTo>
                  <a:lnTo>
                    <a:pt x="295675" y="2108067"/>
                  </a:lnTo>
                  <a:lnTo>
                    <a:pt x="295701" y="2107633"/>
                  </a:lnTo>
                  <a:lnTo>
                    <a:pt x="295739" y="2107205"/>
                  </a:lnTo>
                  <a:lnTo>
                    <a:pt x="295765" y="2106959"/>
                  </a:lnTo>
                  <a:lnTo>
                    <a:pt x="295879" y="2106229"/>
                  </a:lnTo>
                  <a:lnTo>
                    <a:pt x="295913" y="2105987"/>
                  </a:lnTo>
                  <a:lnTo>
                    <a:pt x="296034" y="2104819"/>
                  </a:lnTo>
                  <a:lnTo>
                    <a:pt x="296056" y="2104569"/>
                  </a:lnTo>
                  <a:lnTo>
                    <a:pt x="296083" y="2104058"/>
                  </a:lnTo>
                  <a:lnTo>
                    <a:pt x="296128" y="2103816"/>
                  </a:lnTo>
                  <a:lnTo>
                    <a:pt x="296211" y="2103602"/>
                  </a:lnTo>
                  <a:lnTo>
                    <a:pt x="296423" y="2103360"/>
                  </a:lnTo>
                  <a:lnTo>
                    <a:pt x="296735" y="2103178"/>
                  </a:lnTo>
                  <a:lnTo>
                    <a:pt x="297472" y="2102859"/>
                  </a:lnTo>
                  <a:lnTo>
                    <a:pt x="297797" y="2102663"/>
                  </a:lnTo>
                  <a:lnTo>
                    <a:pt x="298107" y="2102417"/>
                  </a:lnTo>
                  <a:lnTo>
                    <a:pt x="298413" y="2102157"/>
                  </a:lnTo>
                  <a:lnTo>
                    <a:pt x="298704" y="2101878"/>
                  </a:lnTo>
                  <a:lnTo>
                    <a:pt x="298968" y="2101582"/>
                  </a:lnTo>
                  <a:lnTo>
                    <a:pt x="299191" y="2101263"/>
                  </a:lnTo>
                  <a:lnTo>
                    <a:pt x="299380" y="2100893"/>
                  </a:lnTo>
                  <a:lnTo>
                    <a:pt x="299520" y="2100497"/>
                  </a:lnTo>
                  <a:lnTo>
                    <a:pt x="299633" y="2100082"/>
                  </a:lnTo>
                  <a:lnTo>
                    <a:pt x="299731" y="2099658"/>
                  </a:lnTo>
                  <a:lnTo>
                    <a:pt x="299837" y="2099243"/>
                  </a:lnTo>
                  <a:lnTo>
                    <a:pt x="299911" y="2098928"/>
                  </a:lnTo>
                  <a:lnTo>
                    <a:pt x="300041" y="2098289"/>
                  </a:lnTo>
                  <a:lnTo>
                    <a:pt x="300115" y="2097975"/>
                  </a:lnTo>
                  <a:lnTo>
                    <a:pt x="300221" y="2097669"/>
                  </a:lnTo>
                  <a:lnTo>
                    <a:pt x="300357" y="2097391"/>
                  </a:lnTo>
                  <a:lnTo>
                    <a:pt x="300527" y="2097122"/>
                  </a:lnTo>
                  <a:lnTo>
                    <a:pt x="300706" y="2096862"/>
                  </a:lnTo>
                  <a:lnTo>
                    <a:pt x="300871" y="2096593"/>
                  </a:lnTo>
                  <a:lnTo>
                    <a:pt x="301003" y="2096310"/>
                  </a:lnTo>
                  <a:lnTo>
                    <a:pt x="301124" y="2095850"/>
                  </a:lnTo>
                  <a:lnTo>
                    <a:pt x="301173" y="2095366"/>
                  </a:lnTo>
                  <a:lnTo>
                    <a:pt x="301203" y="2094363"/>
                  </a:lnTo>
                  <a:lnTo>
                    <a:pt x="301253" y="2093875"/>
                  </a:lnTo>
                  <a:lnTo>
                    <a:pt x="301309" y="2093396"/>
                  </a:lnTo>
                  <a:lnTo>
                    <a:pt x="301358" y="2092904"/>
                  </a:lnTo>
                  <a:lnTo>
                    <a:pt x="301426" y="2092420"/>
                  </a:lnTo>
                  <a:lnTo>
                    <a:pt x="301547" y="2091974"/>
                  </a:lnTo>
                  <a:lnTo>
                    <a:pt x="301751" y="2091595"/>
                  </a:lnTo>
                  <a:lnTo>
                    <a:pt x="301944" y="2091390"/>
                  </a:lnTo>
                  <a:lnTo>
                    <a:pt x="302182" y="2091221"/>
                  </a:lnTo>
                  <a:lnTo>
                    <a:pt x="302435" y="2091062"/>
                  </a:lnTo>
                  <a:lnTo>
                    <a:pt x="302677" y="2090893"/>
                  </a:lnTo>
                  <a:lnTo>
                    <a:pt x="302881" y="2090697"/>
                  </a:lnTo>
                  <a:lnTo>
                    <a:pt x="303032" y="2090478"/>
                  </a:lnTo>
                  <a:lnTo>
                    <a:pt x="303164" y="2090241"/>
                  </a:lnTo>
                  <a:lnTo>
                    <a:pt x="303391" y="2089735"/>
                  </a:lnTo>
                  <a:lnTo>
                    <a:pt x="303693" y="2089128"/>
                  </a:lnTo>
                  <a:lnTo>
                    <a:pt x="304043" y="2088408"/>
                  </a:lnTo>
                  <a:lnTo>
                    <a:pt x="304236" y="2088057"/>
                  </a:lnTo>
                  <a:lnTo>
                    <a:pt x="304455" y="2087724"/>
                  </a:lnTo>
                  <a:lnTo>
                    <a:pt x="304572" y="2087569"/>
                  </a:lnTo>
                  <a:lnTo>
                    <a:pt x="304693" y="2087414"/>
                  </a:lnTo>
                  <a:lnTo>
                    <a:pt x="304818" y="2087263"/>
                  </a:lnTo>
                  <a:lnTo>
                    <a:pt x="304946" y="2087117"/>
                  </a:lnTo>
                  <a:lnTo>
                    <a:pt x="305075" y="2086972"/>
                  </a:lnTo>
                  <a:lnTo>
                    <a:pt x="305214" y="2086949"/>
                  </a:lnTo>
                  <a:lnTo>
                    <a:pt x="305354" y="2086916"/>
                  </a:lnTo>
                  <a:lnTo>
                    <a:pt x="305490" y="2086875"/>
                  </a:lnTo>
                  <a:lnTo>
                    <a:pt x="305622" y="2086830"/>
                  </a:lnTo>
                  <a:lnTo>
                    <a:pt x="305823" y="2086739"/>
                  </a:lnTo>
                  <a:lnTo>
                    <a:pt x="305970" y="2086661"/>
                  </a:lnTo>
                  <a:lnTo>
                    <a:pt x="306102" y="2086570"/>
                  </a:lnTo>
                  <a:lnTo>
                    <a:pt x="306174" y="2086515"/>
                  </a:lnTo>
                  <a:lnTo>
                    <a:pt x="306246" y="2086456"/>
                  </a:lnTo>
                  <a:lnTo>
                    <a:pt x="306310" y="2086392"/>
                  </a:lnTo>
                  <a:lnTo>
                    <a:pt x="306389" y="2086260"/>
                  </a:lnTo>
                  <a:lnTo>
                    <a:pt x="306374" y="2086173"/>
                  </a:lnTo>
                  <a:lnTo>
                    <a:pt x="306321" y="2086078"/>
                  </a:lnTo>
                  <a:lnTo>
                    <a:pt x="306234" y="2085977"/>
                  </a:lnTo>
                  <a:lnTo>
                    <a:pt x="306140" y="2085881"/>
                  </a:lnTo>
                  <a:lnTo>
                    <a:pt x="305996" y="2085758"/>
                  </a:lnTo>
                  <a:lnTo>
                    <a:pt x="305876" y="2085690"/>
                  </a:lnTo>
                  <a:lnTo>
                    <a:pt x="305808" y="2085617"/>
                  </a:lnTo>
                  <a:lnTo>
                    <a:pt x="305853" y="2085508"/>
                  </a:lnTo>
                  <a:lnTo>
                    <a:pt x="305906" y="2085453"/>
                  </a:lnTo>
                  <a:lnTo>
                    <a:pt x="306019" y="2085375"/>
                  </a:lnTo>
                  <a:lnTo>
                    <a:pt x="306087" y="2085380"/>
                  </a:lnTo>
                  <a:lnTo>
                    <a:pt x="306170" y="2085425"/>
                  </a:lnTo>
                  <a:lnTo>
                    <a:pt x="306348" y="2085571"/>
                  </a:lnTo>
                  <a:lnTo>
                    <a:pt x="306434" y="2085626"/>
                  </a:lnTo>
                  <a:lnTo>
                    <a:pt x="306627" y="2085713"/>
                  </a:lnTo>
                  <a:lnTo>
                    <a:pt x="306827" y="2085781"/>
                  </a:lnTo>
                  <a:lnTo>
                    <a:pt x="307031" y="2085845"/>
                  </a:lnTo>
                  <a:lnTo>
                    <a:pt x="307239" y="2085900"/>
                  </a:lnTo>
                  <a:lnTo>
                    <a:pt x="307681" y="2086037"/>
                  </a:lnTo>
                  <a:lnTo>
                    <a:pt x="308157" y="2086178"/>
                  </a:lnTo>
                  <a:lnTo>
                    <a:pt x="308391" y="2086251"/>
                  </a:lnTo>
                  <a:lnTo>
                    <a:pt x="308625" y="2086333"/>
                  </a:lnTo>
                  <a:lnTo>
                    <a:pt x="308848" y="2086429"/>
                  </a:lnTo>
                  <a:lnTo>
                    <a:pt x="309286" y="2086634"/>
                  </a:lnTo>
                  <a:lnTo>
                    <a:pt x="309509" y="2086730"/>
                  </a:lnTo>
                  <a:lnTo>
                    <a:pt x="309732" y="2086812"/>
                  </a:lnTo>
                  <a:lnTo>
                    <a:pt x="310011" y="2086885"/>
                  </a:lnTo>
                  <a:lnTo>
                    <a:pt x="310298" y="2086939"/>
                  </a:lnTo>
                  <a:lnTo>
                    <a:pt x="310585" y="2086976"/>
                  </a:lnTo>
                  <a:lnTo>
                    <a:pt x="310876" y="2087003"/>
                  </a:lnTo>
                  <a:lnTo>
                    <a:pt x="311163" y="2087012"/>
                  </a:lnTo>
                  <a:lnTo>
                    <a:pt x="311507" y="2087003"/>
                  </a:lnTo>
                  <a:lnTo>
                    <a:pt x="311854" y="2086971"/>
                  </a:lnTo>
                  <a:lnTo>
                    <a:pt x="312201" y="2086917"/>
                  </a:lnTo>
                  <a:lnTo>
                    <a:pt x="312545" y="2086848"/>
                  </a:lnTo>
                  <a:lnTo>
                    <a:pt x="313380" y="2086629"/>
                  </a:lnTo>
                  <a:lnTo>
                    <a:pt x="313629" y="2086552"/>
                  </a:lnTo>
                  <a:lnTo>
                    <a:pt x="313859" y="2086451"/>
                  </a:lnTo>
                  <a:lnTo>
                    <a:pt x="314075" y="2086328"/>
                  </a:lnTo>
                  <a:lnTo>
                    <a:pt x="314248" y="2086192"/>
                  </a:lnTo>
                  <a:lnTo>
                    <a:pt x="314403" y="2086032"/>
                  </a:lnTo>
                  <a:lnTo>
                    <a:pt x="314554" y="2085863"/>
                  </a:lnTo>
                  <a:lnTo>
                    <a:pt x="314826" y="2085499"/>
                  </a:lnTo>
                  <a:lnTo>
                    <a:pt x="314943" y="2085321"/>
                  </a:lnTo>
                  <a:lnTo>
                    <a:pt x="315045" y="2085129"/>
                  </a:lnTo>
                  <a:lnTo>
                    <a:pt x="315144" y="2084933"/>
                  </a:lnTo>
                  <a:lnTo>
                    <a:pt x="315249" y="2084746"/>
                  </a:lnTo>
                  <a:lnTo>
                    <a:pt x="315366" y="2084564"/>
                  </a:lnTo>
                  <a:lnTo>
                    <a:pt x="315480" y="2084418"/>
                  </a:lnTo>
                  <a:lnTo>
                    <a:pt x="315725" y="2084144"/>
                  </a:lnTo>
                  <a:lnTo>
                    <a:pt x="315850" y="2084012"/>
                  </a:lnTo>
                  <a:lnTo>
                    <a:pt x="315974" y="2083870"/>
                  </a:lnTo>
                  <a:lnTo>
                    <a:pt x="316292" y="2083497"/>
                  </a:lnTo>
                  <a:lnTo>
                    <a:pt x="316450" y="2083305"/>
                  </a:lnTo>
                  <a:lnTo>
                    <a:pt x="316598" y="2083109"/>
                  </a:lnTo>
                  <a:lnTo>
                    <a:pt x="316726" y="2082904"/>
                  </a:lnTo>
                  <a:lnTo>
                    <a:pt x="316786" y="2082772"/>
                  </a:lnTo>
                  <a:lnTo>
                    <a:pt x="316888" y="2082498"/>
                  </a:lnTo>
                  <a:lnTo>
                    <a:pt x="316945" y="2082366"/>
                  </a:lnTo>
                  <a:lnTo>
                    <a:pt x="317017" y="2082243"/>
                  </a:lnTo>
                  <a:lnTo>
                    <a:pt x="317126" y="2082129"/>
                  </a:lnTo>
                  <a:lnTo>
                    <a:pt x="317402" y="2081937"/>
                  </a:lnTo>
                  <a:lnTo>
                    <a:pt x="317515" y="2081841"/>
                  </a:lnTo>
                  <a:lnTo>
                    <a:pt x="317583" y="2081727"/>
                  </a:lnTo>
                  <a:lnTo>
                    <a:pt x="317606" y="2081618"/>
                  </a:lnTo>
                  <a:lnTo>
                    <a:pt x="317610" y="2081490"/>
                  </a:lnTo>
                  <a:lnTo>
                    <a:pt x="317598" y="2081363"/>
                  </a:lnTo>
                  <a:lnTo>
                    <a:pt x="317572" y="2081262"/>
                  </a:lnTo>
                  <a:lnTo>
                    <a:pt x="317474" y="2081221"/>
                  </a:lnTo>
                  <a:lnTo>
                    <a:pt x="317387" y="2081308"/>
                  </a:lnTo>
                  <a:lnTo>
                    <a:pt x="317274" y="2081431"/>
                  </a:lnTo>
                  <a:lnTo>
                    <a:pt x="317062" y="2081682"/>
                  </a:lnTo>
                  <a:lnTo>
                    <a:pt x="316903" y="2081896"/>
                  </a:lnTo>
                  <a:lnTo>
                    <a:pt x="316767" y="2082124"/>
                  </a:lnTo>
                  <a:lnTo>
                    <a:pt x="316511" y="2082594"/>
                  </a:lnTo>
                  <a:lnTo>
                    <a:pt x="316246" y="2083050"/>
                  </a:lnTo>
                  <a:lnTo>
                    <a:pt x="316122" y="2083278"/>
                  </a:lnTo>
                  <a:lnTo>
                    <a:pt x="315993" y="2083501"/>
                  </a:lnTo>
                  <a:lnTo>
                    <a:pt x="315854" y="2083711"/>
                  </a:lnTo>
                  <a:lnTo>
                    <a:pt x="315691" y="2083903"/>
                  </a:lnTo>
                  <a:lnTo>
                    <a:pt x="315521" y="2084044"/>
                  </a:lnTo>
                  <a:lnTo>
                    <a:pt x="315329" y="2084167"/>
                  </a:lnTo>
                  <a:lnTo>
                    <a:pt x="315128" y="2084281"/>
                  </a:lnTo>
                  <a:lnTo>
                    <a:pt x="314936" y="2084404"/>
                  </a:lnTo>
                  <a:lnTo>
                    <a:pt x="314773" y="2084550"/>
                  </a:lnTo>
                  <a:lnTo>
                    <a:pt x="314645" y="2084728"/>
                  </a:lnTo>
                  <a:lnTo>
                    <a:pt x="314543" y="2084928"/>
                  </a:lnTo>
                  <a:lnTo>
                    <a:pt x="314350" y="2085339"/>
                  </a:lnTo>
                  <a:lnTo>
                    <a:pt x="314229" y="2085526"/>
                  </a:lnTo>
                  <a:lnTo>
                    <a:pt x="314105" y="2085681"/>
                  </a:lnTo>
                  <a:lnTo>
                    <a:pt x="313973" y="2085836"/>
                  </a:lnTo>
                  <a:lnTo>
                    <a:pt x="313833" y="2085977"/>
                  </a:lnTo>
                  <a:lnTo>
                    <a:pt x="313682" y="2086105"/>
                  </a:lnTo>
                  <a:lnTo>
                    <a:pt x="313519" y="2086214"/>
                  </a:lnTo>
                  <a:lnTo>
                    <a:pt x="313278" y="2086310"/>
                  </a:lnTo>
                  <a:lnTo>
                    <a:pt x="313006" y="2086365"/>
                  </a:lnTo>
                  <a:lnTo>
                    <a:pt x="312723" y="2086388"/>
                  </a:lnTo>
                  <a:lnTo>
                    <a:pt x="312432" y="2086397"/>
                  </a:lnTo>
                  <a:lnTo>
                    <a:pt x="312152" y="2086397"/>
                  </a:lnTo>
                  <a:lnTo>
                    <a:pt x="311914" y="2086401"/>
                  </a:lnTo>
                  <a:lnTo>
                    <a:pt x="311676" y="2086397"/>
                  </a:lnTo>
                  <a:lnTo>
                    <a:pt x="311435" y="2086379"/>
                  </a:lnTo>
                  <a:lnTo>
                    <a:pt x="311201" y="2086351"/>
                  </a:lnTo>
                  <a:lnTo>
                    <a:pt x="310966" y="2086306"/>
                  </a:lnTo>
                  <a:lnTo>
                    <a:pt x="310763" y="2086246"/>
                  </a:lnTo>
                  <a:lnTo>
                    <a:pt x="310562" y="2086169"/>
                  </a:lnTo>
                  <a:lnTo>
                    <a:pt x="310362" y="2086082"/>
                  </a:lnTo>
                  <a:lnTo>
                    <a:pt x="310162" y="2086005"/>
                  </a:lnTo>
                  <a:lnTo>
                    <a:pt x="309958" y="2085936"/>
                  </a:lnTo>
                  <a:lnTo>
                    <a:pt x="309796" y="2085895"/>
                  </a:lnTo>
                  <a:lnTo>
                    <a:pt x="309460" y="2085831"/>
                  </a:lnTo>
                  <a:lnTo>
                    <a:pt x="309123" y="2085781"/>
                  </a:lnTo>
                  <a:lnTo>
                    <a:pt x="308908" y="2085772"/>
                  </a:lnTo>
                  <a:lnTo>
                    <a:pt x="308463" y="2085799"/>
                  </a:lnTo>
                  <a:lnTo>
                    <a:pt x="308259" y="2085786"/>
                  </a:lnTo>
                  <a:lnTo>
                    <a:pt x="308077" y="2085726"/>
                  </a:lnTo>
                  <a:lnTo>
                    <a:pt x="307968" y="2085663"/>
                  </a:lnTo>
                  <a:lnTo>
                    <a:pt x="307858" y="2085585"/>
                  </a:lnTo>
                  <a:lnTo>
                    <a:pt x="307760" y="2085499"/>
                  </a:lnTo>
                  <a:lnTo>
                    <a:pt x="307681" y="2085398"/>
                  </a:lnTo>
                  <a:lnTo>
                    <a:pt x="307632" y="2085298"/>
                  </a:lnTo>
                  <a:lnTo>
                    <a:pt x="307624" y="2085166"/>
                  </a:lnTo>
                  <a:lnTo>
                    <a:pt x="307669" y="2085011"/>
                  </a:lnTo>
                  <a:lnTo>
                    <a:pt x="307749" y="2084846"/>
                  </a:lnTo>
                  <a:lnTo>
                    <a:pt x="307839" y="2084687"/>
                  </a:lnTo>
                  <a:lnTo>
                    <a:pt x="308021" y="2084354"/>
                  </a:lnTo>
                  <a:lnTo>
                    <a:pt x="308126" y="2084176"/>
                  </a:lnTo>
                  <a:lnTo>
                    <a:pt x="308240" y="2084007"/>
                  </a:lnTo>
                  <a:lnTo>
                    <a:pt x="308361" y="2083843"/>
                  </a:lnTo>
                  <a:lnTo>
                    <a:pt x="308493" y="2083688"/>
                  </a:lnTo>
                  <a:lnTo>
                    <a:pt x="308795" y="2083446"/>
                  </a:lnTo>
                  <a:lnTo>
                    <a:pt x="309078" y="2083173"/>
                  </a:lnTo>
                  <a:lnTo>
                    <a:pt x="309207" y="2083027"/>
                  </a:lnTo>
                  <a:lnTo>
                    <a:pt x="309339" y="2082863"/>
                  </a:lnTo>
                  <a:lnTo>
                    <a:pt x="309471" y="2082689"/>
                  </a:lnTo>
                  <a:lnTo>
                    <a:pt x="309588" y="2082512"/>
                  </a:lnTo>
                  <a:lnTo>
                    <a:pt x="309694" y="2082329"/>
                  </a:lnTo>
                  <a:lnTo>
                    <a:pt x="309781" y="2082138"/>
                  </a:lnTo>
                  <a:lnTo>
                    <a:pt x="309849" y="2081910"/>
                  </a:lnTo>
                  <a:lnTo>
                    <a:pt x="309886" y="2081668"/>
                  </a:lnTo>
                  <a:lnTo>
                    <a:pt x="309939" y="2081176"/>
                  </a:lnTo>
                  <a:lnTo>
                    <a:pt x="309992" y="2080939"/>
                  </a:lnTo>
                  <a:lnTo>
                    <a:pt x="310068" y="2080715"/>
                  </a:lnTo>
                  <a:lnTo>
                    <a:pt x="310155" y="2080496"/>
                  </a:lnTo>
                  <a:lnTo>
                    <a:pt x="310249" y="2080282"/>
                  </a:lnTo>
                  <a:lnTo>
                    <a:pt x="310559" y="2079657"/>
                  </a:lnTo>
                  <a:lnTo>
                    <a:pt x="310664" y="2079466"/>
                  </a:lnTo>
                  <a:lnTo>
                    <a:pt x="310729" y="2079374"/>
                  </a:lnTo>
                  <a:lnTo>
                    <a:pt x="310830" y="2079274"/>
                  </a:lnTo>
                  <a:lnTo>
                    <a:pt x="310944" y="2079187"/>
                  </a:lnTo>
                  <a:lnTo>
                    <a:pt x="311186" y="2079023"/>
                  </a:lnTo>
                  <a:lnTo>
                    <a:pt x="311299" y="2078937"/>
                  </a:lnTo>
                  <a:lnTo>
                    <a:pt x="311514" y="2078736"/>
                  </a:lnTo>
                  <a:lnTo>
                    <a:pt x="311726" y="2078526"/>
                  </a:lnTo>
                  <a:lnTo>
                    <a:pt x="311926" y="2078307"/>
                  </a:lnTo>
                  <a:lnTo>
                    <a:pt x="312103" y="2078075"/>
                  </a:lnTo>
                  <a:lnTo>
                    <a:pt x="312254" y="2077829"/>
                  </a:lnTo>
                  <a:lnTo>
                    <a:pt x="312379" y="2077546"/>
                  </a:lnTo>
                  <a:lnTo>
                    <a:pt x="312473" y="2077240"/>
                  </a:lnTo>
                  <a:lnTo>
                    <a:pt x="312541" y="2076926"/>
                  </a:lnTo>
                  <a:lnTo>
                    <a:pt x="312602" y="2076611"/>
                  </a:lnTo>
                  <a:lnTo>
                    <a:pt x="312734" y="2075827"/>
                  </a:lnTo>
                  <a:lnTo>
                    <a:pt x="312794" y="2075357"/>
                  </a:lnTo>
                  <a:lnTo>
                    <a:pt x="312832" y="2074883"/>
                  </a:lnTo>
                  <a:lnTo>
                    <a:pt x="312851" y="2074404"/>
                  </a:lnTo>
                  <a:lnTo>
                    <a:pt x="312847" y="2073935"/>
                  </a:lnTo>
                  <a:lnTo>
                    <a:pt x="312828" y="2073661"/>
                  </a:lnTo>
                  <a:lnTo>
                    <a:pt x="312749" y="2073118"/>
                  </a:lnTo>
                  <a:lnTo>
                    <a:pt x="312723" y="2072849"/>
                  </a:lnTo>
                  <a:lnTo>
                    <a:pt x="312723" y="2072580"/>
                  </a:lnTo>
                  <a:lnTo>
                    <a:pt x="312764" y="2072339"/>
                  </a:lnTo>
                  <a:lnTo>
                    <a:pt x="312836" y="2072097"/>
                  </a:lnTo>
                  <a:lnTo>
                    <a:pt x="312911" y="2071860"/>
                  </a:lnTo>
                  <a:lnTo>
                    <a:pt x="312976" y="2071623"/>
                  </a:lnTo>
                  <a:lnTo>
                    <a:pt x="313006" y="2071381"/>
                  </a:lnTo>
                  <a:lnTo>
                    <a:pt x="312961" y="2071007"/>
                  </a:lnTo>
                  <a:lnTo>
                    <a:pt x="312832" y="2070633"/>
                  </a:lnTo>
                  <a:lnTo>
                    <a:pt x="312666" y="2070259"/>
                  </a:lnTo>
                  <a:lnTo>
                    <a:pt x="312511" y="2069881"/>
                  </a:lnTo>
                  <a:lnTo>
                    <a:pt x="312405" y="2069493"/>
                  </a:lnTo>
                  <a:lnTo>
                    <a:pt x="312371" y="2069115"/>
                  </a:lnTo>
                  <a:lnTo>
                    <a:pt x="312375" y="2068732"/>
                  </a:lnTo>
                  <a:lnTo>
                    <a:pt x="312394" y="2068344"/>
                  </a:lnTo>
                  <a:lnTo>
                    <a:pt x="312398" y="2067957"/>
                  </a:lnTo>
                  <a:lnTo>
                    <a:pt x="312364" y="2067578"/>
                  </a:lnTo>
                  <a:lnTo>
                    <a:pt x="312300" y="2067241"/>
                  </a:lnTo>
                  <a:lnTo>
                    <a:pt x="312213" y="2066903"/>
                  </a:lnTo>
                  <a:lnTo>
                    <a:pt x="312107" y="2066570"/>
                  </a:lnTo>
                  <a:lnTo>
                    <a:pt x="311994" y="2066242"/>
                  </a:lnTo>
                  <a:lnTo>
                    <a:pt x="311873" y="2065918"/>
                  </a:lnTo>
                  <a:lnTo>
                    <a:pt x="311650" y="2065380"/>
                  </a:lnTo>
                  <a:lnTo>
                    <a:pt x="311525" y="2065111"/>
                  </a:lnTo>
                  <a:lnTo>
                    <a:pt x="311397" y="2064851"/>
                  </a:lnTo>
                  <a:lnTo>
                    <a:pt x="311261" y="2064591"/>
                  </a:lnTo>
                  <a:lnTo>
                    <a:pt x="311242" y="2064190"/>
                  </a:lnTo>
                  <a:lnTo>
                    <a:pt x="311238" y="2063780"/>
                  </a:lnTo>
                  <a:lnTo>
                    <a:pt x="311257" y="2063374"/>
                  </a:lnTo>
                  <a:lnTo>
                    <a:pt x="311291" y="2062968"/>
                  </a:lnTo>
                  <a:lnTo>
                    <a:pt x="311344" y="2062567"/>
                  </a:lnTo>
                  <a:lnTo>
                    <a:pt x="311420" y="2062188"/>
                  </a:lnTo>
                  <a:lnTo>
                    <a:pt x="311514" y="2061810"/>
                  </a:lnTo>
                  <a:lnTo>
                    <a:pt x="311846" y="2060688"/>
                  </a:lnTo>
                  <a:lnTo>
                    <a:pt x="311982" y="2060287"/>
                  </a:lnTo>
                  <a:lnTo>
                    <a:pt x="312141" y="2059886"/>
                  </a:lnTo>
                  <a:lnTo>
                    <a:pt x="312292" y="2059485"/>
                  </a:lnTo>
                  <a:lnTo>
                    <a:pt x="312390" y="2059092"/>
                  </a:lnTo>
                  <a:lnTo>
                    <a:pt x="312405" y="2058705"/>
                  </a:lnTo>
                  <a:lnTo>
                    <a:pt x="312311" y="2058372"/>
                  </a:lnTo>
                  <a:lnTo>
                    <a:pt x="312126" y="2058044"/>
                  </a:lnTo>
                  <a:lnTo>
                    <a:pt x="311918" y="2057720"/>
                  </a:lnTo>
                  <a:lnTo>
                    <a:pt x="311741" y="2057396"/>
                  </a:lnTo>
                  <a:lnTo>
                    <a:pt x="311650" y="2057063"/>
                  </a:lnTo>
                  <a:lnTo>
                    <a:pt x="311650" y="2056908"/>
                  </a:lnTo>
                  <a:lnTo>
                    <a:pt x="311711" y="2056434"/>
                  </a:lnTo>
                  <a:lnTo>
                    <a:pt x="311718" y="2056279"/>
                  </a:lnTo>
                  <a:lnTo>
                    <a:pt x="311711" y="2056047"/>
                  </a:lnTo>
                  <a:lnTo>
                    <a:pt x="311688" y="2055810"/>
                  </a:lnTo>
                  <a:lnTo>
                    <a:pt x="311650" y="2055572"/>
                  </a:lnTo>
                  <a:lnTo>
                    <a:pt x="311601" y="2055344"/>
                  </a:lnTo>
                  <a:lnTo>
                    <a:pt x="311529" y="2055121"/>
                  </a:lnTo>
                  <a:lnTo>
                    <a:pt x="311412" y="2054888"/>
                  </a:lnTo>
                  <a:lnTo>
                    <a:pt x="311253" y="2054670"/>
                  </a:lnTo>
                  <a:lnTo>
                    <a:pt x="311084" y="2054460"/>
                  </a:lnTo>
                  <a:lnTo>
                    <a:pt x="310929" y="2054241"/>
                  </a:lnTo>
                  <a:lnTo>
                    <a:pt x="310819" y="2054008"/>
                  </a:lnTo>
                  <a:lnTo>
                    <a:pt x="310774" y="2053730"/>
                  </a:lnTo>
                  <a:lnTo>
                    <a:pt x="310789" y="2053425"/>
                  </a:lnTo>
                  <a:lnTo>
                    <a:pt x="310815" y="2053124"/>
                  </a:lnTo>
                  <a:lnTo>
                    <a:pt x="310815" y="2052837"/>
                  </a:lnTo>
                  <a:lnTo>
                    <a:pt x="310740" y="2052590"/>
                  </a:lnTo>
                  <a:lnTo>
                    <a:pt x="310611" y="2052431"/>
                  </a:lnTo>
                  <a:lnTo>
                    <a:pt x="310445" y="2052294"/>
                  </a:lnTo>
                  <a:lnTo>
                    <a:pt x="310079" y="2052039"/>
                  </a:lnTo>
                  <a:lnTo>
                    <a:pt x="309917" y="2051893"/>
                  </a:lnTo>
                  <a:lnTo>
                    <a:pt x="309716" y="2051637"/>
                  </a:lnTo>
                  <a:lnTo>
                    <a:pt x="309539" y="2051359"/>
                  </a:lnTo>
                  <a:lnTo>
                    <a:pt x="309380" y="2051067"/>
                  </a:lnTo>
                  <a:lnTo>
                    <a:pt x="309237" y="2050767"/>
                  </a:lnTo>
                  <a:lnTo>
                    <a:pt x="308987" y="2050165"/>
                  </a:lnTo>
                  <a:lnTo>
                    <a:pt x="308882" y="2049864"/>
                  </a:lnTo>
                  <a:lnTo>
                    <a:pt x="308787" y="2049554"/>
                  </a:lnTo>
                  <a:lnTo>
                    <a:pt x="308715" y="2049244"/>
                  </a:lnTo>
                  <a:lnTo>
                    <a:pt x="308666" y="2048934"/>
                  </a:lnTo>
                  <a:lnTo>
                    <a:pt x="308640" y="2048528"/>
                  </a:lnTo>
                  <a:lnTo>
                    <a:pt x="308655" y="2048117"/>
                  </a:lnTo>
                  <a:lnTo>
                    <a:pt x="308704" y="2047703"/>
                  </a:lnTo>
                  <a:lnTo>
                    <a:pt x="308776" y="2047292"/>
                  </a:lnTo>
                  <a:lnTo>
                    <a:pt x="308859" y="2046891"/>
                  </a:lnTo>
                  <a:lnTo>
                    <a:pt x="308946" y="2046549"/>
                  </a:lnTo>
                  <a:lnTo>
                    <a:pt x="309055" y="2046216"/>
                  </a:lnTo>
                  <a:lnTo>
                    <a:pt x="309297" y="2045555"/>
                  </a:lnTo>
                  <a:lnTo>
                    <a:pt x="309497" y="2044971"/>
                  </a:lnTo>
                  <a:lnTo>
                    <a:pt x="309588" y="2044725"/>
                  </a:lnTo>
                  <a:lnTo>
                    <a:pt x="309675" y="2044474"/>
                  </a:lnTo>
                  <a:lnTo>
                    <a:pt x="309747" y="2044224"/>
                  </a:lnTo>
                  <a:lnTo>
                    <a:pt x="309799" y="2043968"/>
                  </a:lnTo>
                  <a:lnTo>
                    <a:pt x="309818" y="2043681"/>
                  </a:lnTo>
                  <a:lnTo>
                    <a:pt x="309803" y="2043385"/>
                  </a:lnTo>
                  <a:lnTo>
                    <a:pt x="309777" y="2043088"/>
                  </a:lnTo>
                  <a:lnTo>
                    <a:pt x="309758" y="2042792"/>
                  </a:lnTo>
                  <a:lnTo>
                    <a:pt x="309773" y="2042500"/>
                  </a:lnTo>
                  <a:lnTo>
                    <a:pt x="309784" y="2042377"/>
                  </a:lnTo>
                  <a:lnTo>
                    <a:pt x="309792" y="2042245"/>
                  </a:lnTo>
                  <a:lnTo>
                    <a:pt x="309807" y="2042117"/>
                  </a:lnTo>
                  <a:lnTo>
                    <a:pt x="309833" y="2042008"/>
                  </a:lnTo>
                  <a:lnTo>
                    <a:pt x="309890" y="2041926"/>
                  </a:lnTo>
                  <a:lnTo>
                    <a:pt x="309988" y="2041912"/>
                  </a:lnTo>
                  <a:lnTo>
                    <a:pt x="310151" y="2041962"/>
                  </a:lnTo>
                  <a:lnTo>
                    <a:pt x="310343" y="2042049"/>
                  </a:lnTo>
                  <a:lnTo>
                    <a:pt x="310543" y="2042154"/>
                  </a:lnTo>
                  <a:lnTo>
                    <a:pt x="310717" y="2042254"/>
                  </a:lnTo>
                  <a:lnTo>
                    <a:pt x="310978" y="2042427"/>
                  </a:lnTo>
                  <a:lnTo>
                    <a:pt x="311223" y="2042637"/>
                  </a:lnTo>
                  <a:lnTo>
                    <a:pt x="311454" y="2042869"/>
                  </a:lnTo>
                  <a:lnTo>
                    <a:pt x="311661" y="2043120"/>
                  </a:lnTo>
                  <a:lnTo>
                    <a:pt x="311846" y="2043376"/>
                  </a:lnTo>
                  <a:lnTo>
                    <a:pt x="312103" y="2043763"/>
                  </a:lnTo>
                  <a:lnTo>
                    <a:pt x="312213" y="2043964"/>
                  </a:lnTo>
                  <a:lnTo>
                    <a:pt x="312303" y="2044173"/>
                  </a:lnTo>
                  <a:lnTo>
                    <a:pt x="312352" y="2044383"/>
                  </a:lnTo>
                  <a:lnTo>
                    <a:pt x="312330" y="2044670"/>
                  </a:lnTo>
                  <a:lnTo>
                    <a:pt x="312217" y="2044967"/>
                  </a:lnTo>
                  <a:lnTo>
                    <a:pt x="311907" y="2045582"/>
                  </a:lnTo>
                  <a:lnTo>
                    <a:pt x="311801" y="2045892"/>
                  </a:lnTo>
                  <a:lnTo>
                    <a:pt x="311744" y="2046175"/>
                  </a:lnTo>
                  <a:lnTo>
                    <a:pt x="311695" y="2046458"/>
                  </a:lnTo>
                  <a:lnTo>
                    <a:pt x="311661" y="2046745"/>
                  </a:lnTo>
                  <a:lnTo>
                    <a:pt x="311650" y="2047032"/>
                  </a:lnTo>
                  <a:lnTo>
                    <a:pt x="311673" y="2047310"/>
                  </a:lnTo>
                  <a:lnTo>
                    <a:pt x="311737" y="2047575"/>
                  </a:lnTo>
                  <a:lnTo>
                    <a:pt x="311846" y="2047839"/>
                  </a:lnTo>
                  <a:lnTo>
                    <a:pt x="312084" y="2048359"/>
                  </a:lnTo>
                  <a:lnTo>
                    <a:pt x="312171" y="2048628"/>
                  </a:lnTo>
                  <a:lnTo>
                    <a:pt x="312224" y="2049075"/>
                  </a:lnTo>
                  <a:lnTo>
                    <a:pt x="312209" y="2049535"/>
                  </a:lnTo>
                  <a:lnTo>
                    <a:pt x="312130" y="2050475"/>
                  </a:lnTo>
                  <a:lnTo>
                    <a:pt x="312126" y="2050935"/>
                  </a:lnTo>
                  <a:lnTo>
                    <a:pt x="312160" y="2051337"/>
                  </a:lnTo>
                  <a:lnTo>
                    <a:pt x="312205" y="2051738"/>
                  </a:lnTo>
                  <a:lnTo>
                    <a:pt x="312262" y="2052139"/>
                  </a:lnTo>
                  <a:lnTo>
                    <a:pt x="312330" y="2052536"/>
                  </a:lnTo>
                  <a:lnTo>
                    <a:pt x="312405" y="2052932"/>
                  </a:lnTo>
                  <a:lnTo>
                    <a:pt x="312485" y="2053320"/>
                  </a:lnTo>
                  <a:lnTo>
                    <a:pt x="312572" y="2053698"/>
                  </a:lnTo>
                  <a:lnTo>
                    <a:pt x="312670" y="2054081"/>
                  </a:lnTo>
                  <a:lnTo>
                    <a:pt x="312775" y="2054460"/>
                  </a:lnTo>
                  <a:lnTo>
                    <a:pt x="312893" y="2054834"/>
                  </a:lnTo>
                  <a:lnTo>
                    <a:pt x="313040" y="2055244"/>
                  </a:lnTo>
                  <a:lnTo>
                    <a:pt x="313202" y="2055645"/>
                  </a:lnTo>
                  <a:lnTo>
                    <a:pt x="313376" y="2056047"/>
                  </a:lnTo>
                  <a:lnTo>
                    <a:pt x="313557" y="2056448"/>
                  </a:lnTo>
                  <a:lnTo>
                    <a:pt x="313742" y="2056840"/>
                  </a:lnTo>
                  <a:lnTo>
                    <a:pt x="313875" y="2057095"/>
                  </a:lnTo>
                  <a:lnTo>
                    <a:pt x="314279" y="2057852"/>
                  </a:lnTo>
                  <a:lnTo>
                    <a:pt x="314400" y="2058112"/>
                  </a:lnTo>
                  <a:lnTo>
                    <a:pt x="314581" y="2058550"/>
                  </a:lnTo>
                  <a:lnTo>
                    <a:pt x="314743" y="2058997"/>
                  </a:lnTo>
                  <a:lnTo>
                    <a:pt x="314887" y="2059453"/>
                  </a:lnTo>
                  <a:lnTo>
                    <a:pt x="315011" y="2059913"/>
                  </a:lnTo>
                  <a:lnTo>
                    <a:pt x="315113" y="2060378"/>
                  </a:lnTo>
                  <a:lnTo>
                    <a:pt x="315302" y="2061591"/>
                  </a:lnTo>
                  <a:lnTo>
                    <a:pt x="315370" y="2061992"/>
                  </a:lnTo>
                  <a:lnTo>
                    <a:pt x="315498" y="2062804"/>
                  </a:lnTo>
                  <a:lnTo>
                    <a:pt x="315551" y="2063219"/>
                  </a:lnTo>
                  <a:lnTo>
                    <a:pt x="315612" y="2063629"/>
                  </a:lnTo>
                  <a:lnTo>
                    <a:pt x="315684" y="2064035"/>
                  </a:lnTo>
                  <a:lnTo>
                    <a:pt x="315785" y="2064436"/>
                  </a:lnTo>
                  <a:lnTo>
                    <a:pt x="315918" y="2064815"/>
                  </a:lnTo>
                  <a:lnTo>
                    <a:pt x="316084" y="2065184"/>
                  </a:lnTo>
                  <a:lnTo>
                    <a:pt x="316428" y="2065914"/>
                  </a:lnTo>
                  <a:lnTo>
                    <a:pt x="316571" y="2066292"/>
                  </a:lnTo>
                  <a:lnTo>
                    <a:pt x="316681" y="2066698"/>
                  </a:lnTo>
                  <a:lnTo>
                    <a:pt x="316843" y="2067528"/>
                  </a:lnTo>
                  <a:lnTo>
                    <a:pt x="316934" y="2067938"/>
                  </a:lnTo>
                  <a:lnTo>
                    <a:pt x="317066" y="2068335"/>
                  </a:lnTo>
                  <a:lnTo>
                    <a:pt x="317194" y="2068613"/>
                  </a:lnTo>
                  <a:lnTo>
                    <a:pt x="317341" y="2068887"/>
                  </a:lnTo>
                  <a:lnTo>
                    <a:pt x="317659" y="2069429"/>
                  </a:lnTo>
                  <a:lnTo>
                    <a:pt x="317810" y="2069703"/>
                  </a:lnTo>
                  <a:lnTo>
                    <a:pt x="318104" y="2070300"/>
                  </a:lnTo>
                  <a:lnTo>
                    <a:pt x="318909" y="2072133"/>
                  </a:lnTo>
                  <a:lnTo>
                    <a:pt x="319204" y="2072731"/>
                  </a:lnTo>
                  <a:lnTo>
                    <a:pt x="319521" y="2073346"/>
                  </a:lnTo>
                  <a:lnTo>
                    <a:pt x="319845" y="2073957"/>
                  </a:lnTo>
                  <a:lnTo>
                    <a:pt x="320185" y="2074559"/>
                  </a:lnTo>
                  <a:lnTo>
                    <a:pt x="320544" y="2075147"/>
                  </a:lnTo>
                  <a:lnTo>
                    <a:pt x="320933" y="2075717"/>
                  </a:lnTo>
                  <a:lnTo>
                    <a:pt x="321311" y="2076219"/>
                  </a:lnTo>
                  <a:lnTo>
                    <a:pt x="321707" y="2076707"/>
                  </a:lnTo>
                  <a:lnTo>
                    <a:pt x="322127" y="2077186"/>
                  </a:lnTo>
                  <a:lnTo>
                    <a:pt x="322561" y="2077642"/>
                  </a:lnTo>
                  <a:lnTo>
                    <a:pt x="323010" y="2078079"/>
                  </a:lnTo>
                  <a:lnTo>
                    <a:pt x="323441" y="2078458"/>
                  </a:lnTo>
                  <a:lnTo>
                    <a:pt x="323887" y="2078823"/>
                  </a:lnTo>
                  <a:lnTo>
                    <a:pt x="324344" y="2079174"/>
                  </a:lnTo>
                  <a:lnTo>
                    <a:pt x="324816" y="2079502"/>
                  </a:lnTo>
                  <a:lnTo>
                    <a:pt x="325295" y="2079817"/>
                  </a:lnTo>
                  <a:lnTo>
                    <a:pt x="325749" y="2080081"/>
                  </a:lnTo>
                  <a:lnTo>
                    <a:pt x="326213" y="2080327"/>
                  </a:lnTo>
                  <a:lnTo>
                    <a:pt x="326685" y="2080565"/>
                  </a:lnTo>
                  <a:lnTo>
                    <a:pt x="327637" y="2081021"/>
                  </a:lnTo>
                  <a:lnTo>
                    <a:pt x="328713" y="2081545"/>
                  </a:lnTo>
                  <a:lnTo>
                    <a:pt x="329257" y="2081796"/>
                  </a:lnTo>
                  <a:lnTo>
                    <a:pt x="329805" y="2082028"/>
                  </a:lnTo>
                  <a:lnTo>
                    <a:pt x="330364" y="2082234"/>
                  </a:lnTo>
                  <a:lnTo>
                    <a:pt x="330768" y="2082361"/>
                  </a:lnTo>
                  <a:lnTo>
                    <a:pt x="331179" y="2082484"/>
                  </a:lnTo>
                  <a:lnTo>
                    <a:pt x="331591" y="2082594"/>
                  </a:lnTo>
                  <a:lnTo>
                    <a:pt x="332006" y="2082685"/>
                  </a:lnTo>
                  <a:lnTo>
                    <a:pt x="332426" y="2082753"/>
                  </a:lnTo>
                  <a:lnTo>
                    <a:pt x="332845" y="2082804"/>
                  </a:lnTo>
                  <a:lnTo>
                    <a:pt x="333272" y="2082835"/>
                  </a:lnTo>
                  <a:lnTo>
                    <a:pt x="333698" y="2082845"/>
                  </a:lnTo>
                  <a:lnTo>
                    <a:pt x="334125" y="2082840"/>
                  </a:lnTo>
                  <a:lnTo>
                    <a:pt x="334548" y="2082813"/>
                  </a:lnTo>
                  <a:lnTo>
                    <a:pt x="334862" y="2082767"/>
                  </a:lnTo>
                  <a:lnTo>
                    <a:pt x="335179" y="2082703"/>
                  </a:lnTo>
                  <a:lnTo>
                    <a:pt x="335489" y="2082626"/>
                  </a:lnTo>
                  <a:lnTo>
                    <a:pt x="335795" y="2082534"/>
                  </a:lnTo>
                  <a:lnTo>
                    <a:pt x="336097" y="2082434"/>
                  </a:lnTo>
                  <a:lnTo>
                    <a:pt x="336327" y="2082343"/>
                  </a:lnTo>
                  <a:lnTo>
                    <a:pt x="336773" y="2082138"/>
                  </a:lnTo>
                  <a:lnTo>
                    <a:pt x="336992" y="2082028"/>
                  </a:lnTo>
                  <a:lnTo>
                    <a:pt x="337218" y="2081923"/>
                  </a:lnTo>
                  <a:lnTo>
                    <a:pt x="337498" y="2081814"/>
                  </a:lnTo>
                  <a:lnTo>
                    <a:pt x="337796" y="2081718"/>
                  </a:lnTo>
                  <a:lnTo>
                    <a:pt x="338087" y="2081618"/>
                  </a:lnTo>
                  <a:lnTo>
                    <a:pt x="338340" y="2081490"/>
                  </a:lnTo>
                  <a:lnTo>
                    <a:pt x="338529" y="2081317"/>
                  </a:lnTo>
                  <a:lnTo>
                    <a:pt x="338623" y="2081125"/>
                  </a:lnTo>
                  <a:lnTo>
                    <a:pt x="338676" y="2080907"/>
                  </a:lnTo>
                  <a:lnTo>
                    <a:pt x="338737" y="2080432"/>
                  </a:lnTo>
                  <a:lnTo>
                    <a:pt x="338789" y="2080209"/>
                  </a:lnTo>
                  <a:lnTo>
                    <a:pt x="338933" y="2079803"/>
                  </a:lnTo>
                  <a:lnTo>
                    <a:pt x="339099" y="2079402"/>
                  </a:lnTo>
                  <a:lnTo>
                    <a:pt x="339296" y="2079010"/>
                  </a:lnTo>
                  <a:lnTo>
                    <a:pt x="339522" y="2078649"/>
                  </a:lnTo>
                  <a:lnTo>
                    <a:pt x="339790" y="2078335"/>
                  </a:lnTo>
                  <a:lnTo>
                    <a:pt x="339975" y="2078175"/>
                  </a:lnTo>
                  <a:lnTo>
                    <a:pt x="340179" y="2078034"/>
                  </a:lnTo>
                  <a:lnTo>
                    <a:pt x="340391" y="2077897"/>
                  </a:lnTo>
                  <a:lnTo>
                    <a:pt x="340675" y="2077719"/>
                  </a:lnTo>
                  <a:lnTo>
                    <a:pt x="341112" y="2077427"/>
                  </a:lnTo>
                  <a:lnTo>
                    <a:pt x="341716" y="2077035"/>
                  </a:lnTo>
                  <a:lnTo>
                    <a:pt x="342007" y="2076821"/>
                  </a:lnTo>
                  <a:lnTo>
                    <a:pt x="342279" y="2076588"/>
                  </a:lnTo>
                  <a:lnTo>
                    <a:pt x="342483" y="2076388"/>
                  </a:lnTo>
                  <a:lnTo>
                    <a:pt x="342676" y="2076173"/>
                  </a:lnTo>
                  <a:lnTo>
                    <a:pt x="342861" y="2075950"/>
                  </a:lnTo>
                  <a:lnTo>
                    <a:pt x="343216" y="2075494"/>
                  </a:lnTo>
                  <a:lnTo>
                    <a:pt x="343420" y="2075211"/>
                  </a:lnTo>
                  <a:lnTo>
                    <a:pt x="343797" y="2074623"/>
                  </a:lnTo>
                  <a:lnTo>
                    <a:pt x="343994" y="2074331"/>
                  </a:lnTo>
                  <a:lnTo>
                    <a:pt x="344205" y="2074058"/>
                  </a:lnTo>
                  <a:lnTo>
                    <a:pt x="344613" y="2073620"/>
                  </a:lnTo>
                  <a:lnTo>
                    <a:pt x="345063" y="2073209"/>
                  </a:lnTo>
                  <a:lnTo>
                    <a:pt x="345538" y="2072826"/>
                  </a:lnTo>
                  <a:lnTo>
                    <a:pt x="346041" y="2072484"/>
                  </a:lnTo>
                  <a:lnTo>
                    <a:pt x="346558" y="2072183"/>
                  </a:lnTo>
                  <a:lnTo>
                    <a:pt x="346630" y="2072033"/>
                  </a:lnTo>
                  <a:lnTo>
                    <a:pt x="346724" y="2071887"/>
                  </a:lnTo>
                  <a:lnTo>
                    <a:pt x="346841" y="2071750"/>
                  </a:lnTo>
                  <a:lnTo>
                    <a:pt x="346970" y="2071636"/>
                  </a:lnTo>
                  <a:lnTo>
                    <a:pt x="347106" y="2071541"/>
                  </a:lnTo>
                  <a:lnTo>
                    <a:pt x="347264" y="2071477"/>
                  </a:lnTo>
                  <a:lnTo>
                    <a:pt x="347438" y="2071440"/>
                  </a:lnTo>
                  <a:lnTo>
                    <a:pt x="347623" y="2071422"/>
                  </a:lnTo>
                  <a:lnTo>
                    <a:pt x="347808" y="2071413"/>
                  </a:lnTo>
                  <a:lnTo>
                    <a:pt x="348386" y="2071367"/>
                  </a:lnTo>
                  <a:lnTo>
                    <a:pt x="348779" y="2071358"/>
                  </a:lnTo>
                  <a:lnTo>
                    <a:pt x="348979" y="2071367"/>
                  </a:lnTo>
                  <a:lnTo>
                    <a:pt x="349311" y="2071395"/>
                  </a:lnTo>
                  <a:lnTo>
                    <a:pt x="349478" y="2071417"/>
                  </a:lnTo>
                  <a:lnTo>
                    <a:pt x="349644" y="2071449"/>
                  </a:lnTo>
                  <a:lnTo>
                    <a:pt x="349806" y="2071486"/>
                  </a:lnTo>
                  <a:lnTo>
                    <a:pt x="349931" y="2071527"/>
                  </a:lnTo>
                  <a:lnTo>
                    <a:pt x="350297" y="2071664"/>
                  </a:lnTo>
                  <a:lnTo>
                    <a:pt x="350422" y="2071705"/>
                  </a:lnTo>
                  <a:lnTo>
                    <a:pt x="350875" y="2071819"/>
                  </a:lnTo>
                  <a:lnTo>
                    <a:pt x="351105" y="2071860"/>
                  </a:lnTo>
                  <a:lnTo>
                    <a:pt x="351332" y="2071883"/>
                  </a:lnTo>
                  <a:lnTo>
                    <a:pt x="351562" y="2071883"/>
                  </a:lnTo>
                  <a:lnTo>
                    <a:pt x="351717" y="2071869"/>
                  </a:lnTo>
                  <a:lnTo>
                    <a:pt x="351876" y="2071846"/>
                  </a:lnTo>
                  <a:lnTo>
                    <a:pt x="352031" y="2071819"/>
                  </a:lnTo>
                  <a:lnTo>
                    <a:pt x="352340" y="2071741"/>
                  </a:lnTo>
                  <a:lnTo>
                    <a:pt x="352544" y="2071673"/>
                  </a:lnTo>
                  <a:lnTo>
                    <a:pt x="352741" y="2071591"/>
                  </a:lnTo>
                  <a:lnTo>
                    <a:pt x="353133" y="2071413"/>
                  </a:lnTo>
                  <a:lnTo>
                    <a:pt x="353334" y="2071344"/>
                  </a:lnTo>
                  <a:lnTo>
                    <a:pt x="353500" y="2071299"/>
                  </a:lnTo>
                  <a:lnTo>
                    <a:pt x="353836" y="2071235"/>
                  </a:lnTo>
                  <a:lnTo>
                    <a:pt x="354002" y="2071199"/>
                  </a:lnTo>
                  <a:lnTo>
                    <a:pt x="354168" y="2071148"/>
                  </a:lnTo>
                  <a:lnTo>
                    <a:pt x="354304" y="2071094"/>
                  </a:lnTo>
                  <a:lnTo>
                    <a:pt x="354572" y="2070957"/>
                  </a:lnTo>
                  <a:lnTo>
                    <a:pt x="354708" y="2070893"/>
                  </a:lnTo>
                  <a:lnTo>
                    <a:pt x="354848" y="2070847"/>
                  </a:lnTo>
                  <a:lnTo>
                    <a:pt x="355082" y="2070797"/>
                  </a:lnTo>
                  <a:lnTo>
                    <a:pt x="355203" y="2070779"/>
                  </a:lnTo>
                  <a:lnTo>
                    <a:pt x="355320" y="2070784"/>
                  </a:lnTo>
                  <a:lnTo>
                    <a:pt x="355418" y="2070806"/>
                  </a:lnTo>
                  <a:lnTo>
                    <a:pt x="355501" y="2070875"/>
                  </a:lnTo>
                  <a:lnTo>
                    <a:pt x="355566" y="2070975"/>
                  </a:lnTo>
                  <a:lnTo>
                    <a:pt x="355626" y="2071094"/>
                  </a:lnTo>
                  <a:lnTo>
                    <a:pt x="355694" y="2071203"/>
                  </a:lnTo>
                  <a:lnTo>
                    <a:pt x="355773" y="2071285"/>
                  </a:lnTo>
                  <a:lnTo>
                    <a:pt x="355913" y="2071344"/>
                  </a:lnTo>
                  <a:lnTo>
                    <a:pt x="356075" y="2071372"/>
                  </a:lnTo>
                  <a:lnTo>
                    <a:pt x="356253" y="2071376"/>
                  </a:lnTo>
                  <a:lnTo>
                    <a:pt x="356600" y="2071349"/>
                  </a:lnTo>
                  <a:lnTo>
                    <a:pt x="356736" y="2071326"/>
                  </a:lnTo>
                  <a:lnTo>
                    <a:pt x="357008" y="2071249"/>
                  </a:lnTo>
                  <a:lnTo>
                    <a:pt x="357144" y="2071217"/>
                  </a:lnTo>
                  <a:lnTo>
                    <a:pt x="357280" y="2071208"/>
                  </a:lnTo>
                  <a:lnTo>
                    <a:pt x="357465" y="2071230"/>
                  </a:lnTo>
                  <a:lnTo>
                    <a:pt x="357662" y="2071285"/>
                  </a:lnTo>
                  <a:lnTo>
                    <a:pt x="357854" y="2071363"/>
                  </a:lnTo>
                  <a:lnTo>
                    <a:pt x="358020" y="2071463"/>
                  </a:lnTo>
                  <a:lnTo>
                    <a:pt x="358153" y="2071586"/>
                  </a:lnTo>
                  <a:lnTo>
                    <a:pt x="358232" y="2071705"/>
                  </a:lnTo>
                  <a:lnTo>
                    <a:pt x="358300" y="2071837"/>
                  </a:lnTo>
                  <a:lnTo>
                    <a:pt x="358349" y="2071978"/>
                  </a:lnTo>
                  <a:lnTo>
                    <a:pt x="358383" y="2072124"/>
                  </a:lnTo>
                  <a:lnTo>
                    <a:pt x="358402" y="2072270"/>
                  </a:lnTo>
                  <a:lnTo>
                    <a:pt x="358394" y="2072393"/>
                  </a:lnTo>
                  <a:lnTo>
                    <a:pt x="358330" y="2072639"/>
                  </a:lnTo>
                  <a:lnTo>
                    <a:pt x="358300" y="2072767"/>
                  </a:lnTo>
                  <a:lnTo>
                    <a:pt x="358285" y="2072890"/>
                  </a:lnTo>
                  <a:lnTo>
                    <a:pt x="358315" y="2073137"/>
                  </a:lnTo>
                  <a:lnTo>
                    <a:pt x="358394" y="2073387"/>
                  </a:lnTo>
                  <a:lnTo>
                    <a:pt x="358508" y="2073634"/>
                  </a:lnTo>
                  <a:lnTo>
                    <a:pt x="358644" y="2073871"/>
                  </a:lnTo>
                  <a:lnTo>
                    <a:pt x="358783" y="2074099"/>
                  </a:lnTo>
                  <a:lnTo>
                    <a:pt x="358904" y="2074263"/>
                  </a:lnTo>
                  <a:lnTo>
                    <a:pt x="359320" y="2074728"/>
                  </a:lnTo>
                  <a:lnTo>
                    <a:pt x="359440" y="2074892"/>
                  </a:lnTo>
                  <a:lnTo>
                    <a:pt x="359558" y="2075111"/>
                  </a:lnTo>
                  <a:lnTo>
                    <a:pt x="359652" y="2075348"/>
                  </a:lnTo>
                  <a:lnTo>
                    <a:pt x="359731" y="2075590"/>
                  </a:lnTo>
                  <a:lnTo>
                    <a:pt x="359826" y="2075827"/>
                  </a:lnTo>
                  <a:lnTo>
                    <a:pt x="359939" y="2076046"/>
                  </a:lnTo>
                  <a:lnTo>
                    <a:pt x="360135" y="2076297"/>
                  </a:lnTo>
                  <a:lnTo>
                    <a:pt x="360362" y="2076529"/>
                  </a:lnTo>
                  <a:lnTo>
                    <a:pt x="360607" y="2076748"/>
                  </a:lnTo>
                  <a:lnTo>
                    <a:pt x="360845" y="2076971"/>
                  </a:lnTo>
                  <a:lnTo>
                    <a:pt x="361061" y="2077213"/>
                  </a:lnTo>
                  <a:lnTo>
                    <a:pt x="361212" y="2077423"/>
                  </a:lnTo>
                  <a:lnTo>
                    <a:pt x="361355" y="2077646"/>
                  </a:lnTo>
                  <a:lnTo>
                    <a:pt x="361627" y="2078098"/>
                  </a:lnTo>
                  <a:lnTo>
                    <a:pt x="361767" y="2078316"/>
                  </a:lnTo>
                  <a:lnTo>
                    <a:pt x="362182" y="2078937"/>
                  </a:lnTo>
                  <a:lnTo>
                    <a:pt x="362609" y="2079548"/>
                  </a:lnTo>
                  <a:lnTo>
                    <a:pt x="362828" y="2079849"/>
                  </a:lnTo>
                  <a:lnTo>
                    <a:pt x="363244" y="2080405"/>
                  </a:lnTo>
                  <a:lnTo>
                    <a:pt x="363674" y="2080952"/>
                  </a:lnTo>
                  <a:lnTo>
                    <a:pt x="363893" y="2081221"/>
                  </a:lnTo>
                  <a:lnTo>
                    <a:pt x="364032" y="2081386"/>
                  </a:lnTo>
                  <a:lnTo>
                    <a:pt x="364354" y="2081759"/>
                  </a:lnTo>
                  <a:lnTo>
                    <a:pt x="365506" y="2083036"/>
                  </a:lnTo>
                  <a:lnTo>
                    <a:pt x="365955" y="2083524"/>
                  </a:lnTo>
                  <a:lnTo>
                    <a:pt x="366420" y="2084021"/>
                  </a:lnTo>
                  <a:lnTo>
                    <a:pt x="366658" y="2084286"/>
                  </a:lnTo>
                  <a:lnTo>
                    <a:pt x="366900" y="2084545"/>
                  </a:lnTo>
                  <a:lnTo>
                    <a:pt x="367145" y="2084796"/>
                  </a:lnTo>
                  <a:lnTo>
                    <a:pt x="367402" y="2085038"/>
                  </a:lnTo>
                  <a:lnTo>
                    <a:pt x="367696" y="2085275"/>
                  </a:lnTo>
                  <a:lnTo>
                    <a:pt x="368002" y="2085499"/>
                  </a:lnTo>
                  <a:lnTo>
                    <a:pt x="368633" y="2085932"/>
                  </a:lnTo>
                  <a:lnTo>
                    <a:pt x="368939" y="2086155"/>
                  </a:lnTo>
                  <a:lnTo>
                    <a:pt x="369113" y="2086296"/>
                  </a:lnTo>
                  <a:lnTo>
                    <a:pt x="369453" y="2086584"/>
                  </a:lnTo>
                  <a:lnTo>
                    <a:pt x="369626" y="2086721"/>
                  </a:lnTo>
                  <a:lnTo>
                    <a:pt x="369808" y="2086848"/>
                  </a:lnTo>
                  <a:lnTo>
                    <a:pt x="370079" y="2087017"/>
                  </a:lnTo>
                  <a:lnTo>
                    <a:pt x="370363" y="2087172"/>
                  </a:lnTo>
                  <a:lnTo>
                    <a:pt x="370653" y="2087309"/>
                  </a:lnTo>
                  <a:lnTo>
                    <a:pt x="370850" y="2087437"/>
                  </a:lnTo>
                  <a:lnTo>
                    <a:pt x="371050" y="2087560"/>
                  </a:lnTo>
                  <a:lnTo>
                    <a:pt x="371473" y="2087774"/>
                  </a:lnTo>
                  <a:lnTo>
                    <a:pt x="371688" y="2087865"/>
                  </a:lnTo>
                  <a:lnTo>
                    <a:pt x="371949" y="2087956"/>
                  </a:lnTo>
                  <a:lnTo>
                    <a:pt x="372221" y="2088034"/>
                  </a:lnTo>
                  <a:lnTo>
                    <a:pt x="372497" y="2088098"/>
                  </a:lnTo>
                  <a:lnTo>
                    <a:pt x="372776" y="2088152"/>
                  </a:lnTo>
                  <a:lnTo>
                    <a:pt x="373052" y="2088198"/>
                  </a:lnTo>
                  <a:lnTo>
                    <a:pt x="373282" y="2088230"/>
                  </a:lnTo>
                  <a:lnTo>
                    <a:pt x="373747" y="2088271"/>
                  </a:lnTo>
                  <a:lnTo>
                    <a:pt x="374215" y="2088289"/>
                  </a:lnTo>
                  <a:lnTo>
                    <a:pt x="374377" y="2088289"/>
                  </a:lnTo>
                  <a:lnTo>
                    <a:pt x="374710" y="2088280"/>
                  </a:lnTo>
                  <a:lnTo>
                    <a:pt x="375038" y="2088266"/>
                  </a:lnTo>
                  <a:lnTo>
                    <a:pt x="375635" y="2088280"/>
                  </a:lnTo>
                  <a:lnTo>
                    <a:pt x="375835" y="2088276"/>
                  </a:lnTo>
                  <a:lnTo>
                    <a:pt x="376032" y="2088253"/>
                  </a:lnTo>
                  <a:lnTo>
                    <a:pt x="376209" y="2088216"/>
                  </a:lnTo>
                  <a:lnTo>
                    <a:pt x="376383" y="2088175"/>
                  </a:lnTo>
                  <a:lnTo>
                    <a:pt x="376557" y="2088121"/>
                  </a:lnTo>
                  <a:lnTo>
                    <a:pt x="376726" y="2088061"/>
                  </a:lnTo>
                  <a:lnTo>
                    <a:pt x="376893" y="2087993"/>
                  </a:lnTo>
                  <a:lnTo>
                    <a:pt x="377021" y="2087933"/>
                  </a:lnTo>
                  <a:lnTo>
                    <a:pt x="377270" y="2087801"/>
                  </a:lnTo>
                  <a:lnTo>
                    <a:pt x="377512" y="2087646"/>
                  </a:lnTo>
                  <a:lnTo>
                    <a:pt x="377467" y="2087519"/>
                  </a:lnTo>
                  <a:lnTo>
                    <a:pt x="377448" y="2087368"/>
                  </a:lnTo>
                  <a:lnTo>
                    <a:pt x="377448" y="2087213"/>
                  </a:lnTo>
                  <a:lnTo>
                    <a:pt x="377474" y="2087063"/>
                  </a:lnTo>
                  <a:lnTo>
                    <a:pt x="377527" y="2086939"/>
                  </a:lnTo>
                  <a:lnTo>
                    <a:pt x="377580" y="2086866"/>
                  </a:lnTo>
                  <a:lnTo>
                    <a:pt x="377644" y="2086803"/>
                  </a:lnTo>
                  <a:lnTo>
                    <a:pt x="377720" y="2086743"/>
                  </a:lnTo>
                  <a:lnTo>
                    <a:pt x="377875" y="2086634"/>
                  </a:lnTo>
                  <a:lnTo>
                    <a:pt x="377961" y="2086579"/>
                  </a:lnTo>
                  <a:lnTo>
                    <a:pt x="378150" y="2086488"/>
                  </a:lnTo>
                  <a:lnTo>
                    <a:pt x="378230" y="2086433"/>
                  </a:lnTo>
                  <a:lnTo>
                    <a:pt x="378290" y="2086369"/>
                  </a:lnTo>
                  <a:lnTo>
                    <a:pt x="378317" y="2086246"/>
                  </a:lnTo>
                  <a:lnTo>
                    <a:pt x="378282" y="2086082"/>
                  </a:lnTo>
                  <a:lnTo>
                    <a:pt x="378211" y="2085900"/>
                  </a:lnTo>
                  <a:lnTo>
                    <a:pt x="378131" y="2085713"/>
                  </a:lnTo>
                  <a:lnTo>
                    <a:pt x="378067" y="2085539"/>
                  </a:lnTo>
                  <a:lnTo>
                    <a:pt x="377939" y="2085120"/>
                  </a:lnTo>
                  <a:lnTo>
                    <a:pt x="377841" y="2084846"/>
                  </a:lnTo>
                  <a:lnTo>
                    <a:pt x="377720" y="2084582"/>
                  </a:lnTo>
                  <a:lnTo>
                    <a:pt x="377656" y="2084454"/>
                  </a:lnTo>
                  <a:lnTo>
                    <a:pt x="377595" y="2084322"/>
                  </a:lnTo>
                  <a:lnTo>
                    <a:pt x="377542" y="2084185"/>
                  </a:lnTo>
                  <a:lnTo>
                    <a:pt x="377440" y="2083939"/>
                  </a:lnTo>
                  <a:lnTo>
                    <a:pt x="377395" y="2083816"/>
                  </a:lnTo>
                  <a:lnTo>
                    <a:pt x="377369" y="2083697"/>
                  </a:lnTo>
                  <a:lnTo>
                    <a:pt x="377384" y="2083602"/>
                  </a:lnTo>
                  <a:lnTo>
                    <a:pt x="377448" y="2083483"/>
                  </a:lnTo>
                  <a:lnTo>
                    <a:pt x="377542" y="2083387"/>
                  </a:lnTo>
                  <a:lnTo>
                    <a:pt x="377656" y="2083369"/>
                  </a:lnTo>
                  <a:lnTo>
                    <a:pt x="377735" y="2083405"/>
                  </a:lnTo>
                  <a:lnTo>
                    <a:pt x="377818" y="2083469"/>
                  </a:lnTo>
                  <a:lnTo>
                    <a:pt x="377897" y="2083542"/>
                  </a:lnTo>
                  <a:lnTo>
                    <a:pt x="377965" y="2083611"/>
                  </a:lnTo>
                  <a:lnTo>
                    <a:pt x="378011" y="2083679"/>
                  </a:lnTo>
                  <a:lnTo>
                    <a:pt x="378045" y="2083766"/>
                  </a:lnTo>
                  <a:lnTo>
                    <a:pt x="378116" y="2083921"/>
                  </a:lnTo>
                  <a:lnTo>
                    <a:pt x="378222" y="2083953"/>
                  </a:lnTo>
                  <a:lnTo>
                    <a:pt x="378294" y="2083912"/>
                  </a:lnTo>
                  <a:lnTo>
                    <a:pt x="378369" y="2083852"/>
                  </a:lnTo>
                  <a:lnTo>
                    <a:pt x="378509" y="2083725"/>
                  </a:lnTo>
                  <a:lnTo>
                    <a:pt x="378585" y="2083647"/>
                  </a:lnTo>
                  <a:lnTo>
                    <a:pt x="378656" y="2083565"/>
                  </a:lnTo>
                  <a:lnTo>
                    <a:pt x="378721" y="2083478"/>
                  </a:lnTo>
                  <a:lnTo>
                    <a:pt x="378860" y="2083314"/>
                  </a:lnTo>
                  <a:lnTo>
                    <a:pt x="378932" y="2083250"/>
                  </a:lnTo>
                  <a:lnTo>
                    <a:pt x="379083" y="2083127"/>
                  </a:lnTo>
                  <a:lnTo>
                    <a:pt x="379163" y="2083073"/>
                  </a:lnTo>
                  <a:lnTo>
                    <a:pt x="379442" y="2082867"/>
                  </a:lnTo>
                  <a:lnTo>
                    <a:pt x="379653" y="2082735"/>
                  </a:lnTo>
                  <a:lnTo>
                    <a:pt x="379763" y="2082680"/>
                  </a:lnTo>
                  <a:lnTo>
                    <a:pt x="379899" y="2082621"/>
                  </a:lnTo>
                  <a:lnTo>
                    <a:pt x="380042" y="2082576"/>
                  </a:lnTo>
                  <a:lnTo>
                    <a:pt x="380337" y="2082507"/>
                  </a:lnTo>
                  <a:lnTo>
                    <a:pt x="380484" y="2082484"/>
                  </a:lnTo>
                  <a:lnTo>
                    <a:pt x="380590" y="2082480"/>
                  </a:lnTo>
                  <a:lnTo>
                    <a:pt x="380798" y="2082480"/>
                  </a:lnTo>
                  <a:lnTo>
                    <a:pt x="380900" y="2082475"/>
                  </a:lnTo>
                  <a:lnTo>
                    <a:pt x="380998" y="2082462"/>
                  </a:lnTo>
                  <a:lnTo>
                    <a:pt x="381107" y="2082420"/>
                  </a:lnTo>
                  <a:lnTo>
                    <a:pt x="381209" y="2082370"/>
                  </a:lnTo>
                  <a:lnTo>
                    <a:pt x="381413" y="2082247"/>
                  </a:lnTo>
                  <a:lnTo>
                    <a:pt x="381519" y="2082197"/>
                  </a:lnTo>
                  <a:lnTo>
                    <a:pt x="381644" y="2082147"/>
                  </a:lnTo>
                  <a:lnTo>
                    <a:pt x="381776" y="2082101"/>
                  </a:lnTo>
                  <a:lnTo>
                    <a:pt x="382040" y="2082028"/>
                  </a:lnTo>
                  <a:lnTo>
                    <a:pt x="382275" y="2081978"/>
                  </a:lnTo>
                  <a:lnTo>
                    <a:pt x="382482" y="2081942"/>
                  </a:lnTo>
                  <a:lnTo>
                    <a:pt x="382584" y="2081937"/>
                  </a:lnTo>
                  <a:lnTo>
                    <a:pt x="382686" y="2081942"/>
                  </a:lnTo>
                  <a:lnTo>
                    <a:pt x="382856" y="2081996"/>
                  </a:lnTo>
                  <a:lnTo>
                    <a:pt x="383015" y="2082101"/>
                  </a:lnTo>
                  <a:lnTo>
                    <a:pt x="383332" y="2082366"/>
                  </a:lnTo>
                  <a:lnTo>
                    <a:pt x="383498" y="2082471"/>
                  </a:lnTo>
                  <a:lnTo>
                    <a:pt x="383717" y="2082562"/>
                  </a:lnTo>
                  <a:lnTo>
                    <a:pt x="383944" y="2082630"/>
                  </a:lnTo>
                  <a:lnTo>
                    <a:pt x="384401" y="2082758"/>
                  </a:lnTo>
                  <a:lnTo>
                    <a:pt x="384624" y="2082835"/>
                  </a:lnTo>
                  <a:lnTo>
                    <a:pt x="384895" y="2082959"/>
                  </a:lnTo>
                  <a:lnTo>
                    <a:pt x="385810" y="2083405"/>
                  </a:lnTo>
                  <a:lnTo>
                    <a:pt x="385979" y="2083483"/>
                  </a:lnTo>
                  <a:lnTo>
                    <a:pt x="386153" y="2083551"/>
                  </a:lnTo>
                  <a:lnTo>
                    <a:pt x="386327" y="2083606"/>
                  </a:lnTo>
                  <a:lnTo>
                    <a:pt x="386863" y="2083729"/>
                  </a:lnTo>
                  <a:lnTo>
                    <a:pt x="387037" y="2083775"/>
                  </a:lnTo>
                  <a:lnTo>
                    <a:pt x="387195" y="2083830"/>
                  </a:lnTo>
                  <a:lnTo>
                    <a:pt x="387509" y="2083953"/>
                  </a:lnTo>
                  <a:lnTo>
                    <a:pt x="387664" y="2084003"/>
                  </a:lnTo>
                  <a:lnTo>
                    <a:pt x="387822" y="2084030"/>
                  </a:lnTo>
                  <a:lnTo>
                    <a:pt x="387985" y="2084035"/>
                  </a:lnTo>
                  <a:lnTo>
                    <a:pt x="388151" y="2084016"/>
                  </a:lnTo>
                  <a:lnTo>
                    <a:pt x="388317" y="2083989"/>
                  </a:lnTo>
                  <a:lnTo>
                    <a:pt x="388483" y="2083953"/>
                  </a:lnTo>
                  <a:lnTo>
                    <a:pt x="388646" y="2083907"/>
                  </a:lnTo>
                  <a:lnTo>
                    <a:pt x="388774" y="2083866"/>
                  </a:lnTo>
                  <a:lnTo>
                    <a:pt x="388903" y="2083820"/>
                  </a:lnTo>
                  <a:lnTo>
                    <a:pt x="389027" y="2083770"/>
                  </a:lnTo>
                  <a:lnTo>
                    <a:pt x="389152" y="2083715"/>
                  </a:lnTo>
                  <a:lnTo>
                    <a:pt x="389273" y="2083656"/>
                  </a:lnTo>
                  <a:lnTo>
                    <a:pt x="389428" y="2083565"/>
                  </a:lnTo>
                  <a:lnTo>
                    <a:pt x="389579" y="2083465"/>
                  </a:lnTo>
                  <a:lnTo>
                    <a:pt x="389726" y="2083355"/>
                  </a:lnTo>
                  <a:lnTo>
                    <a:pt x="389862" y="2083237"/>
                  </a:lnTo>
                  <a:lnTo>
                    <a:pt x="389994" y="2083114"/>
                  </a:lnTo>
                  <a:lnTo>
                    <a:pt x="390088" y="2083013"/>
                  </a:lnTo>
                  <a:lnTo>
                    <a:pt x="390266" y="2082804"/>
                  </a:lnTo>
                  <a:lnTo>
                    <a:pt x="390345" y="2082694"/>
                  </a:lnTo>
                  <a:lnTo>
                    <a:pt x="390421" y="2082576"/>
                  </a:lnTo>
                  <a:lnTo>
                    <a:pt x="390489" y="2082457"/>
                  </a:lnTo>
                  <a:lnTo>
                    <a:pt x="390598" y="2082192"/>
                  </a:lnTo>
                  <a:lnTo>
                    <a:pt x="390659" y="2082065"/>
                  </a:lnTo>
                  <a:lnTo>
                    <a:pt x="390727" y="2081942"/>
                  </a:lnTo>
                  <a:lnTo>
                    <a:pt x="390893" y="2081705"/>
                  </a:lnTo>
                  <a:lnTo>
                    <a:pt x="390957" y="2081636"/>
                  </a:lnTo>
                  <a:lnTo>
                    <a:pt x="391029" y="2081577"/>
                  </a:lnTo>
                  <a:lnTo>
                    <a:pt x="391146" y="2081527"/>
                  </a:lnTo>
                  <a:lnTo>
                    <a:pt x="391286" y="2081508"/>
                  </a:lnTo>
                  <a:lnTo>
                    <a:pt x="391580" y="2081495"/>
                  </a:lnTo>
                  <a:lnTo>
                    <a:pt x="391716" y="2081467"/>
                  </a:lnTo>
                  <a:lnTo>
                    <a:pt x="391848" y="2081422"/>
                  </a:lnTo>
                  <a:lnTo>
                    <a:pt x="391977" y="2081367"/>
                  </a:lnTo>
                  <a:lnTo>
                    <a:pt x="392101" y="2081303"/>
                  </a:lnTo>
                  <a:lnTo>
                    <a:pt x="392222" y="2081235"/>
                  </a:lnTo>
                  <a:lnTo>
                    <a:pt x="392339" y="2081157"/>
                  </a:lnTo>
                  <a:lnTo>
                    <a:pt x="392438" y="2081084"/>
                  </a:lnTo>
                  <a:lnTo>
                    <a:pt x="392532" y="2081002"/>
                  </a:lnTo>
                  <a:lnTo>
                    <a:pt x="392717" y="2080829"/>
                  </a:lnTo>
                  <a:lnTo>
                    <a:pt x="392811" y="2080747"/>
                  </a:lnTo>
                  <a:lnTo>
                    <a:pt x="392955" y="2080633"/>
                  </a:lnTo>
                  <a:lnTo>
                    <a:pt x="393253" y="2080409"/>
                  </a:lnTo>
                  <a:lnTo>
                    <a:pt x="393559" y="2080195"/>
                  </a:lnTo>
                  <a:lnTo>
                    <a:pt x="393695" y="2080104"/>
                  </a:lnTo>
                  <a:lnTo>
                    <a:pt x="394118" y="2079835"/>
                  </a:lnTo>
                  <a:lnTo>
                    <a:pt x="394628" y="2079470"/>
                  </a:lnTo>
                  <a:lnTo>
                    <a:pt x="394738" y="2079370"/>
                  </a:lnTo>
                  <a:lnTo>
                    <a:pt x="394828" y="2079256"/>
                  </a:lnTo>
                  <a:lnTo>
                    <a:pt x="394873" y="2079165"/>
                  </a:lnTo>
                  <a:lnTo>
                    <a:pt x="394942" y="2078964"/>
                  </a:lnTo>
                  <a:lnTo>
                    <a:pt x="394972" y="2078864"/>
                  </a:lnTo>
                  <a:lnTo>
                    <a:pt x="395010" y="2078763"/>
                  </a:lnTo>
                  <a:lnTo>
                    <a:pt x="395089" y="2078604"/>
                  </a:lnTo>
                  <a:lnTo>
                    <a:pt x="395183" y="2078444"/>
                  </a:lnTo>
                  <a:lnTo>
                    <a:pt x="395285" y="2078294"/>
                  </a:lnTo>
                  <a:lnTo>
                    <a:pt x="395489" y="2077984"/>
                  </a:lnTo>
                  <a:lnTo>
                    <a:pt x="395572" y="2077851"/>
                  </a:lnTo>
                  <a:lnTo>
                    <a:pt x="395659" y="2077724"/>
                  </a:lnTo>
                  <a:lnTo>
                    <a:pt x="396328" y="2076707"/>
                  </a:lnTo>
                  <a:lnTo>
                    <a:pt x="396422" y="2076547"/>
                  </a:lnTo>
                  <a:lnTo>
                    <a:pt x="396494" y="2076433"/>
                  </a:lnTo>
                  <a:lnTo>
                    <a:pt x="396630" y="2076201"/>
                  </a:lnTo>
                  <a:lnTo>
                    <a:pt x="396754" y="2075964"/>
                  </a:lnTo>
                  <a:lnTo>
                    <a:pt x="396830" y="2075800"/>
                  </a:lnTo>
                  <a:lnTo>
                    <a:pt x="396917" y="2075626"/>
                  </a:lnTo>
                  <a:lnTo>
                    <a:pt x="396992" y="2075448"/>
                  </a:lnTo>
                  <a:lnTo>
                    <a:pt x="397030" y="2075289"/>
                  </a:lnTo>
                  <a:lnTo>
                    <a:pt x="397011" y="2075152"/>
                  </a:lnTo>
                  <a:lnTo>
                    <a:pt x="396936" y="2075061"/>
                  </a:lnTo>
                  <a:lnTo>
                    <a:pt x="396815" y="2074983"/>
                  </a:lnTo>
                  <a:lnTo>
                    <a:pt x="396675" y="2074919"/>
                  </a:lnTo>
                  <a:lnTo>
                    <a:pt x="396547" y="2074842"/>
                  </a:lnTo>
                  <a:lnTo>
                    <a:pt x="396456" y="2074746"/>
                  </a:lnTo>
                  <a:lnTo>
                    <a:pt x="396407" y="2074623"/>
                  </a:lnTo>
                  <a:lnTo>
                    <a:pt x="396392" y="2074486"/>
                  </a:lnTo>
                  <a:lnTo>
                    <a:pt x="396392" y="2074331"/>
                  </a:lnTo>
                  <a:lnTo>
                    <a:pt x="396399" y="2074181"/>
                  </a:lnTo>
                  <a:lnTo>
                    <a:pt x="396388" y="2073871"/>
                  </a:lnTo>
                  <a:lnTo>
                    <a:pt x="396373" y="2073761"/>
                  </a:lnTo>
                  <a:lnTo>
                    <a:pt x="396346" y="2073675"/>
                  </a:lnTo>
                  <a:lnTo>
                    <a:pt x="396252" y="2073501"/>
                  </a:lnTo>
                  <a:lnTo>
                    <a:pt x="396210" y="2073337"/>
                  </a:lnTo>
                  <a:lnTo>
                    <a:pt x="396237" y="2073255"/>
                  </a:lnTo>
                  <a:lnTo>
                    <a:pt x="396294" y="2073178"/>
                  </a:lnTo>
                  <a:lnTo>
                    <a:pt x="396513" y="2072950"/>
                  </a:lnTo>
                  <a:lnTo>
                    <a:pt x="396607" y="2072813"/>
                  </a:lnTo>
                  <a:lnTo>
                    <a:pt x="396796" y="2072525"/>
                  </a:lnTo>
                  <a:lnTo>
                    <a:pt x="396898" y="2072411"/>
                  </a:lnTo>
                  <a:lnTo>
                    <a:pt x="397015" y="2072343"/>
                  </a:lnTo>
                  <a:lnTo>
                    <a:pt x="397132" y="2072334"/>
                  </a:lnTo>
                  <a:lnTo>
                    <a:pt x="397257" y="2072361"/>
                  </a:lnTo>
                  <a:lnTo>
                    <a:pt x="397389" y="2072407"/>
                  </a:lnTo>
                  <a:lnTo>
                    <a:pt x="397525" y="2072443"/>
                  </a:lnTo>
                  <a:lnTo>
                    <a:pt x="397653" y="2072453"/>
                  </a:lnTo>
                  <a:lnTo>
                    <a:pt x="397789" y="2072421"/>
                  </a:lnTo>
                  <a:lnTo>
                    <a:pt x="397918" y="2072357"/>
                  </a:lnTo>
                  <a:lnTo>
                    <a:pt x="398182" y="2072206"/>
                  </a:lnTo>
                  <a:lnTo>
                    <a:pt x="398318" y="2072142"/>
                  </a:lnTo>
                  <a:lnTo>
                    <a:pt x="398492" y="2072088"/>
                  </a:lnTo>
                  <a:lnTo>
                    <a:pt x="398669" y="2072042"/>
                  </a:lnTo>
                  <a:lnTo>
                    <a:pt x="399028" y="2071969"/>
                  </a:lnTo>
                  <a:lnTo>
                    <a:pt x="399205" y="2071937"/>
                  </a:lnTo>
                  <a:lnTo>
                    <a:pt x="399330" y="2071919"/>
                  </a:lnTo>
                  <a:lnTo>
                    <a:pt x="399576" y="2071892"/>
                  </a:lnTo>
                  <a:lnTo>
                    <a:pt x="399700" y="2071873"/>
                  </a:lnTo>
                  <a:lnTo>
                    <a:pt x="399821" y="2071851"/>
                  </a:lnTo>
                  <a:lnTo>
                    <a:pt x="399953" y="2071819"/>
                  </a:lnTo>
                  <a:lnTo>
                    <a:pt x="400206" y="2071737"/>
                  </a:lnTo>
                  <a:lnTo>
                    <a:pt x="400463" y="2071664"/>
                  </a:lnTo>
                  <a:lnTo>
                    <a:pt x="400690" y="2071618"/>
                  </a:lnTo>
                  <a:lnTo>
                    <a:pt x="400803" y="2071600"/>
                  </a:lnTo>
                  <a:lnTo>
                    <a:pt x="401030" y="2071577"/>
                  </a:lnTo>
                  <a:lnTo>
                    <a:pt x="401279" y="2071577"/>
                  </a:lnTo>
                  <a:lnTo>
                    <a:pt x="401528" y="2071595"/>
                  </a:lnTo>
                  <a:lnTo>
                    <a:pt x="401777" y="2071636"/>
                  </a:lnTo>
                  <a:lnTo>
                    <a:pt x="402023" y="2071696"/>
                  </a:lnTo>
                  <a:lnTo>
                    <a:pt x="402257" y="2071773"/>
                  </a:lnTo>
                  <a:lnTo>
                    <a:pt x="402487" y="2071860"/>
                  </a:lnTo>
                  <a:lnTo>
                    <a:pt x="402948" y="2072019"/>
                  </a:lnTo>
                  <a:lnTo>
                    <a:pt x="403598" y="2072220"/>
                  </a:lnTo>
                  <a:lnTo>
                    <a:pt x="403964" y="2072311"/>
                  </a:lnTo>
                  <a:lnTo>
                    <a:pt x="404145" y="2072361"/>
                  </a:lnTo>
                  <a:lnTo>
                    <a:pt x="404323" y="2072425"/>
                  </a:lnTo>
                  <a:lnTo>
                    <a:pt x="404478" y="2072494"/>
                  </a:lnTo>
                  <a:lnTo>
                    <a:pt x="404633" y="2072576"/>
                  </a:lnTo>
                  <a:lnTo>
                    <a:pt x="404931" y="2072744"/>
                  </a:lnTo>
                  <a:lnTo>
                    <a:pt x="405192" y="2072872"/>
                  </a:lnTo>
                  <a:lnTo>
                    <a:pt x="405407" y="2072963"/>
                  </a:lnTo>
                  <a:lnTo>
                    <a:pt x="405509" y="2073013"/>
                  </a:lnTo>
                  <a:lnTo>
                    <a:pt x="405607" y="2073073"/>
                  </a:lnTo>
                  <a:lnTo>
                    <a:pt x="405720" y="2073182"/>
                  </a:lnTo>
                  <a:lnTo>
                    <a:pt x="405822" y="2073319"/>
                  </a:lnTo>
                  <a:lnTo>
                    <a:pt x="405920" y="2073460"/>
                  </a:lnTo>
                  <a:lnTo>
                    <a:pt x="406022" y="2073565"/>
                  </a:lnTo>
                  <a:lnTo>
                    <a:pt x="406192" y="2073606"/>
                  </a:lnTo>
                  <a:lnTo>
                    <a:pt x="406260" y="2073588"/>
                  </a:lnTo>
                  <a:lnTo>
                    <a:pt x="406396" y="2073533"/>
                  </a:lnTo>
                  <a:lnTo>
                    <a:pt x="406464" y="2073524"/>
                  </a:lnTo>
                  <a:lnTo>
                    <a:pt x="406589" y="2073542"/>
                  </a:lnTo>
                  <a:lnTo>
                    <a:pt x="406717" y="2073588"/>
                  </a:lnTo>
                  <a:lnTo>
                    <a:pt x="406842" y="2073661"/>
                  </a:lnTo>
                  <a:lnTo>
                    <a:pt x="406967" y="2073743"/>
                  </a:lnTo>
                  <a:lnTo>
                    <a:pt x="407231" y="2073930"/>
                  </a:lnTo>
                  <a:lnTo>
                    <a:pt x="407363" y="2074048"/>
                  </a:lnTo>
                  <a:lnTo>
                    <a:pt x="407412" y="2074121"/>
                  </a:lnTo>
                  <a:lnTo>
                    <a:pt x="407442" y="2074235"/>
                  </a:lnTo>
                  <a:lnTo>
                    <a:pt x="407435" y="2074377"/>
                  </a:lnTo>
                  <a:lnTo>
                    <a:pt x="407416" y="2074523"/>
                  </a:lnTo>
                  <a:lnTo>
                    <a:pt x="407412" y="2074655"/>
                  </a:lnTo>
                  <a:lnTo>
                    <a:pt x="407450" y="2074746"/>
                  </a:lnTo>
                  <a:lnTo>
                    <a:pt x="407529" y="2074792"/>
                  </a:lnTo>
                  <a:lnTo>
                    <a:pt x="407631" y="2074815"/>
                  </a:lnTo>
                  <a:lnTo>
                    <a:pt x="407865" y="2074828"/>
                  </a:lnTo>
                  <a:lnTo>
                    <a:pt x="407975" y="2074851"/>
                  </a:lnTo>
                  <a:lnTo>
                    <a:pt x="408130" y="2074910"/>
                  </a:lnTo>
                  <a:lnTo>
                    <a:pt x="408277" y="2074979"/>
                  </a:lnTo>
                  <a:lnTo>
                    <a:pt x="408421" y="2075061"/>
                  </a:lnTo>
                  <a:lnTo>
                    <a:pt x="408560" y="2075152"/>
                  </a:lnTo>
                  <a:lnTo>
                    <a:pt x="408689" y="2075252"/>
                  </a:lnTo>
                  <a:lnTo>
                    <a:pt x="408794" y="2075366"/>
                  </a:lnTo>
                  <a:lnTo>
                    <a:pt x="408980" y="2075644"/>
                  </a:lnTo>
                  <a:lnTo>
                    <a:pt x="409070" y="2075749"/>
                  </a:lnTo>
                  <a:lnTo>
                    <a:pt x="409161" y="2075790"/>
                  </a:lnTo>
                  <a:lnTo>
                    <a:pt x="409236" y="2075768"/>
                  </a:lnTo>
                  <a:lnTo>
                    <a:pt x="409312" y="2075713"/>
                  </a:lnTo>
                  <a:lnTo>
                    <a:pt x="409387" y="2075649"/>
                  </a:lnTo>
                  <a:lnTo>
                    <a:pt x="409467" y="2075590"/>
                  </a:lnTo>
                  <a:lnTo>
                    <a:pt x="409550" y="2075553"/>
                  </a:lnTo>
                  <a:lnTo>
                    <a:pt x="409690" y="2075576"/>
                  </a:lnTo>
                  <a:lnTo>
                    <a:pt x="409841" y="2075663"/>
                  </a:lnTo>
                  <a:lnTo>
                    <a:pt x="409999" y="2075777"/>
                  </a:lnTo>
                  <a:lnTo>
                    <a:pt x="410158" y="2075872"/>
                  </a:lnTo>
                  <a:lnTo>
                    <a:pt x="410309" y="2075904"/>
                  </a:lnTo>
                  <a:lnTo>
                    <a:pt x="410407" y="2075886"/>
                  </a:lnTo>
                  <a:lnTo>
                    <a:pt x="410505" y="2075841"/>
                  </a:lnTo>
                  <a:lnTo>
                    <a:pt x="410694" y="2075745"/>
                  </a:lnTo>
                  <a:lnTo>
                    <a:pt x="410792" y="2075722"/>
                  </a:lnTo>
                  <a:lnTo>
                    <a:pt x="410966" y="2075763"/>
                  </a:lnTo>
                  <a:lnTo>
                    <a:pt x="411140" y="2075877"/>
                  </a:lnTo>
                  <a:lnTo>
                    <a:pt x="411506" y="2076192"/>
                  </a:lnTo>
                  <a:lnTo>
                    <a:pt x="411695" y="2076319"/>
                  </a:lnTo>
                  <a:lnTo>
                    <a:pt x="411967" y="2076429"/>
                  </a:lnTo>
                  <a:lnTo>
                    <a:pt x="412254" y="2076511"/>
                  </a:lnTo>
                  <a:lnTo>
                    <a:pt x="412839" y="2076648"/>
                  </a:lnTo>
                  <a:lnTo>
                    <a:pt x="413126" y="2076730"/>
                  </a:lnTo>
                  <a:lnTo>
                    <a:pt x="413663" y="2076926"/>
                  </a:lnTo>
                  <a:lnTo>
                    <a:pt x="414195" y="2077135"/>
                  </a:lnTo>
                  <a:lnTo>
                    <a:pt x="414973" y="2077427"/>
                  </a:lnTo>
                  <a:lnTo>
                    <a:pt x="415491" y="2077610"/>
                  </a:lnTo>
                  <a:lnTo>
                    <a:pt x="415747" y="2077692"/>
                  </a:lnTo>
                  <a:lnTo>
                    <a:pt x="416042" y="2077778"/>
                  </a:lnTo>
                  <a:lnTo>
                    <a:pt x="416337" y="2077856"/>
                  </a:lnTo>
                  <a:lnTo>
                    <a:pt x="416933" y="2077993"/>
                  </a:lnTo>
                  <a:lnTo>
                    <a:pt x="417232" y="2078057"/>
                  </a:lnTo>
                  <a:lnTo>
                    <a:pt x="417666" y="2078143"/>
                  </a:lnTo>
                  <a:lnTo>
                    <a:pt x="418550" y="2078285"/>
                  </a:lnTo>
                  <a:lnTo>
                    <a:pt x="418992" y="2078339"/>
                  </a:lnTo>
                  <a:lnTo>
                    <a:pt x="419433" y="2078385"/>
                  </a:lnTo>
                  <a:lnTo>
                    <a:pt x="419807" y="2078417"/>
                  </a:lnTo>
                  <a:lnTo>
                    <a:pt x="420555" y="2078453"/>
                  </a:lnTo>
                  <a:lnTo>
                    <a:pt x="421303" y="2078467"/>
                  </a:lnTo>
                  <a:lnTo>
                    <a:pt x="421718" y="2078467"/>
                  </a:lnTo>
                  <a:lnTo>
                    <a:pt x="422545" y="2078444"/>
                  </a:lnTo>
                  <a:lnTo>
                    <a:pt x="423369" y="2078408"/>
                  </a:lnTo>
                  <a:lnTo>
                    <a:pt x="424268" y="2078385"/>
                  </a:lnTo>
                  <a:lnTo>
                    <a:pt x="424562" y="2078371"/>
                  </a:lnTo>
                  <a:lnTo>
                    <a:pt x="424861" y="2078339"/>
                  </a:lnTo>
                  <a:lnTo>
                    <a:pt x="425231" y="2078275"/>
                  </a:lnTo>
                  <a:lnTo>
                    <a:pt x="425597" y="2078193"/>
                  </a:lnTo>
                  <a:lnTo>
                    <a:pt x="426330" y="2077997"/>
                  </a:lnTo>
                  <a:lnTo>
                    <a:pt x="426692" y="2077888"/>
                  </a:lnTo>
                  <a:lnTo>
                    <a:pt x="427708" y="2077601"/>
                  </a:lnTo>
                  <a:lnTo>
                    <a:pt x="428210" y="2077441"/>
                  </a:lnTo>
                  <a:lnTo>
                    <a:pt x="428694" y="2077250"/>
                  </a:lnTo>
                  <a:lnTo>
                    <a:pt x="429155" y="2077017"/>
                  </a:lnTo>
                  <a:lnTo>
                    <a:pt x="429400" y="2076866"/>
                  </a:lnTo>
                  <a:lnTo>
                    <a:pt x="429638" y="2076702"/>
                  </a:lnTo>
                  <a:lnTo>
                    <a:pt x="429869" y="2076529"/>
                  </a:lnTo>
                  <a:lnTo>
                    <a:pt x="430099" y="2076351"/>
                  </a:lnTo>
                  <a:lnTo>
                    <a:pt x="430579" y="2075968"/>
                  </a:lnTo>
                  <a:lnTo>
                    <a:pt x="431073" y="2075540"/>
                  </a:lnTo>
                  <a:lnTo>
                    <a:pt x="431311" y="2075316"/>
                  </a:lnTo>
                  <a:lnTo>
                    <a:pt x="431542" y="2075084"/>
                  </a:lnTo>
                  <a:lnTo>
                    <a:pt x="431745" y="2074869"/>
                  </a:lnTo>
                  <a:lnTo>
                    <a:pt x="431946" y="2074650"/>
                  </a:lnTo>
                  <a:lnTo>
                    <a:pt x="432138" y="2074427"/>
                  </a:lnTo>
                  <a:lnTo>
                    <a:pt x="432316" y="2074190"/>
                  </a:lnTo>
                  <a:lnTo>
                    <a:pt x="432475" y="2073944"/>
                  </a:lnTo>
                  <a:lnTo>
                    <a:pt x="432595" y="2073706"/>
                  </a:lnTo>
                  <a:lnTo>
                    <a:pt x="432693" y="2073460"/>
                  </a:lnTo>
                  <a:lnTo>
                    <a:pt x="432875" y="2072950"/>
                  </a:lnTo>
                  <a:lnTo>
                    <a:pt x="432977" y="2072699"/>
                  </a:lnTo>
                  <a:lnTo>
                    <a:pt x="433094" y="2072471"/>
                  </a:lnTo>
                  <a:lnTo>
                    <a:pt x="433218" y="2072243"/>
                  </a:lnTo>
                  <a:lnTo>
                    <a:pt x="433347" y="2072019"/>
                  </a:lnTo>
                  <a:lnTo>
                    <a:pt x="433468" y="2071787"/>
                  </a:lnTo>
                  <a:lnTo>
                    <a:pt x="433573" y="2071554"/>
                  </a:lnTo>
                  <a:lnTo>
                    <a:pt x="433683" y="2071276"/>
                  </a:lnTo>
                  <a:lnTo>
                    <a:pt x="433781" y="2070989"/>
                  </a:lnTo>
                  <a:lnTo>
                    <a:pt x="433868" y="2070702"/>
                  </a:lnTo>
                  <a:lnTo>
                    <a:pt x="433936" y="2070410"/>
                  </a:lnTo>
                  <a:lnTo>
                    <a:pt x="433985" y="2070118"/>
                  </a:lnTo>
                  <a:lnTo>
                    <a:pt x="434027" y="2069726"/>
                  </a:lnTo>
                  <a:lnTo>
                    <a:pt x="434034" y="2069530"/>
                  </a:lnTo>
                  <a:lnTo>
                    <a:pt x="434031" y="2069338"/>
                  </a:lnTo>
                  <a:lnTo>
                    <a:pt x="434000" y="2069151"/>
                  </a:lnTo>
                  <a:lnTo>
                    <a:pt x="433962" y="2068996"/>
                  </a:lnTo>
                  <a:lnTo>
                    <a:pt x="433910" y="2068841"/>
                  </a:lnTo>
                  <a:lnTo>
                    <a:pt x="433845" y="2068691"/>
                  </a:lnTo>
                  <a:lnTo>
                    <a:pt x="433770" y="2068549"/>
                  </a:lnTo>
                  <a:lnTo>
                    <a:pt x="433679" y="2068422"/>
                  </a:lnTo>
                  <a:lnTo>
                    <a:pt x="433532" y="2068294"/>
                  </a:lnTo>
                  <a:lnTo>
                    <a:pt x="433354" y="2068194"/>
                  </a:lnTo>
                  <a:lnTo>
                    <a:pt x="432962" y="2068020"/>
                  </a:lnTo>
                  <a:lnTo>
                    <a:pt x="432777" y="2067925"/>
                  </a:lnTo>
                  <a:lnTo>
                    <a:pt x="432569" y="2067797"/>
                  </a:lnTo>
                  <a:lnTo>
                    <a:pt x="432365" y="2067665"/>
                  </a:lnTo>
                  <a:lnTo>
                    <a:pt x="432165" y="2067528"/>
                  </a:lnTo>
                  <a:lnTo>
                    <a:pt x="431968" y="2067382"/>
                  </a:lnTo>
                  <a:lnTo>
                    <a:pt x="431466" y="2066981"/>
                  </a:lnTo>
                  <a:lnTo>
                    <a:pt x="431311" y="2066844"/>
                  </a:lnTo>
                  <a:lnTo>
                    <a:pt x="431179" y="2066703"/>
                  </a:lnTo>
                  <a:lnTo>
                    <a:pt x="430903" y="2066165"/>
                  </a:lnTo>
                  <a:lnTo>
                    <a:pt x="430828" y="2065654"/>
                  </a:lnTo>
                  <a:lnTo>
                    <a:pt x="431035" y="2065079"/>
                  </a:lnTo>
                  <a:lnTo>
                    <a:pt x="431198" y="2064596"/>
                  </a:lnTo>
                  <a:lnTo>
                    <a:pt x="430922" y="2063971"/>
                  </a:lnTo>
                  <a:lnTo>
                    <a:pt x="430998" y="2063397"/>
                  </a:lnTo>
                  <a:lnTo>
                    <a:pt x="430786" y="2062881"/>
                  </a:lnTo>
                  <a:lnTo>
                    <a:pt x="430975" y="2062289"/>
                  </a:lnTo>
                  <a:lnTo>
                    <a:pt x="431179" y="2061824"/>
                  </a:lnTo>
                  <a:lnTo>
                    <a:pt x="431640" y="2062143"/>
                  </a:lnTo>
                  <a:lnTo>
                    <a:pt x="431863" y="2061929"/>
                  </a:lnTo>
                  <a:lnTo>
                    <a:pt x="432233" y="2062243"/>
                  </a:lnTo>
                  <a:lnTo>
                    <a:pt x="432833" y="2061988"/>
                  </a:lnTo>
                  <a:lnTo>
                    <a:pt x="432935" y="2061391"/>
                  </a:lnTo>
                  <a:lnTo>
                    <a:pt x="432539" y="2061249"/>
                  </a:lnTo>
                  <a:lnTo>
                    <a:pt x="431787" y="2061149"/>
                  </a:lnTo>
                  <a:lnTo>
                    <a:pt x="432017" y="2060821"/>
                  </a:lnTo>
                  <a:lnTo>
                    <a:pt x="431957" y="2060488"/>
                  </a:lnTo>
                  <a:lnTo>
                    <a:pt x="432354" y="2060383"/>
                  </a:lnTo>
                  <a:lnTo>
                    <a:pt x="432996" y="2060351"/>
                  </a:lnTo>
                  <a:lnTo>
                    <a:pt x="433532" y="2059941"/>
                  </a:lnTo>
                  <a:lnTo>
                    <a:pt x="434064" y="2059772"/>
                  </a:lnTo>
                  <a:lnTo>
                    <a:pt x="434401" y="2059535"/>
                  </a:lnTo>
                  <a:lnTo>
                    <a:pt x="434570" y="2058805"/>
                  </a:lnTo>
                  <a:lnTo>
                    <a:pt x="434755" y="2058299"/>
                  </a:lnTo>
                  <a:lnTo>
                    <a:pt x="435054" y="2057574"/>
                  </a:lnTo>
                  <a:lnTo>
                    <a:pt x="435247" y="2057884"/>
                  </a:lnTo>
                  <a:lnTo>
                    <a:pt x="435511" y="2057889"/>
                  </a:lnTo>
                  <a:lnTo>
                    <a:pt x="435609" y="2057492"/>
                  </a:lnTo>
                  <a:lnTo>
                    <a:pt x="435809" y="2057232"/>
                  </a:lnTo>
                  <a:lnTo>
                    <a:pt x="436206" y="2057041"/>
                  </a:lnTo>
                  <a:lnTo>
                    <a:pt x="436111" y="2056803"/>
                  </a:lnTo>
                  <a:lnTo>
                    <a:pt x="436565" y="2056689"/>
                  </a:lnTo>
                  <a:lnTo>
                    <a:pt x="436769" y="2056202"/>
                  </a:lnTo>
                  <a:lnTo>
                    <a:pt x="437309" y="2055896"/>
                  </a:lnTo>
                  <a:lnTo>
                    <a:pt x="437569" y="2055504"/>
                  </a:lnTo>
                  <a:lnTo>
                    <a:pt x="437516" y="2055089"/>
                  </a:lnTo>
                  <a:lnTo>
                    <a:pt x="437701" y="2054815"/>
                  </a:lnTo>
                  <a:lnTo>
                    <a:pt x="437996" y="2054843"/>
                  </a:lnTo>
                  <a:lnTo>
                    <a:pt x="438325" y="2055084"/>
                  </a:lnTo>
                  <a:lnTo>
                    <a:pt x="438532" y="2054437"/>
                  </a:lnTo>
                  <a:lnTo>
                    <a:pt x="439001" y="2054601"/>
                  </a:lnTo>
                  <a:lnTo>
                    <a:pt x="438917" y="2054957"/>
                  </a:lnTo>
                  <a:lnTo>
                    <a:pt x="438974" y="2055016"/>
                  </a:lnTo>
                  <a:lnTo>
                    <a:pt x="439450" y="2054888"/>
                  </a:lnTo>
                  <a:lnTo>
                    <a:pt x="439903" y="2054738"/>
                  </a:lnTo>
                  <a:lnTo>
                    <a:pt x="440349" y="2054191"/>
                  </a:lnTo>
                  <a:lnTo>
                    <a:pt x="440568" y="2053999"/>
                  </a:lnTo>
                  <a:lnTo>
                    <a:pt x="440432" y="2053817"/>
                  </a:lnTo>
                  <a:lnTo>
                    <a:pt x="440606" y="2052873"/>
                  </a:lnTo>
                  <a:lnTo>
                    <a:pt x="440881" y="2052900"/>
                  </a:lnTo>
                  <a:lnTo>
                    <a:pt x="441085" y="2052508"/>
                  </a:lnTo>
                  <a:lnTo>
                    <a:pt x="441029" y="2052308"/>
                  </a:lnTo>
                  <a:lnTo>
                    <a:pt x="440957" y="2051993"/>
                  </a:lnTo>
                  <a:lnTo>
                    <a:pt x="441195" y="2051779"/>
                  </a:lnTo>
                  <a:lnTo>
                    <a:pt x="441085" y="2051282"/>
                  </a:lnTo>
                  <a:lnTo>
                    <a:pt x="441017" y="2050849"/>
                  </a:lnTo>
                  <a:lnTo>
                    <a:pt x="440866" y="2050488"/>
                  </a:lnTo>
                  <a:lnTo>
                    <a:pt x="441221" y="2050256"/>
                  </a:lnTo>
                  <a:lnTo>
                    <a:pt x="441561" y="2050087"/>
                  </a:lnTo>
                  <a:lnTo>
                    <a:pt x="441391" y="2049709"/>
                  </a:lnTo>
                  <a:lnTo>
                    <a:pt x="442222" y="2049367"/>
                  </a:lnTo>
                  <a:lnTo>
                    <a:pt x="442113" y="2048970"/>
                  </a:lnTo>
                  <a:lnTo>
                    <a:pt x="442415" y="2048582"/>
                  </a:lnTo>
                  <a:lnTo>
                    <a:pt x="442785" y="2048747"/>
                  </a:lnTo>
                  <a:lnTo>
                    <a:pt x="443159" y="2048633"/>
                  </a:lnTo>
                  <a:lnTo>
                    <a:pt x="443438" y="2048482"/>
                  </a:lnTo>
                  <a:lnTo>
                    <a:pt x="443642" y="2048072"/>
                  </a:lnTo>
                  <a:lnTo>
                    <a:pt x="443854" y="2047807"/>
                  </a:lnTo>
                  <a:lnTo>
                    <a:pt x="444077" y="2047862"/>
                  </a:lnTo>
                  <a:lnTo>
                    <a:pt x="444122" y="2048085"/>
                  </a:lnTo>
                  <a:lnTo>
                    <a:pt x="444367" y="2048168"/>
                  </a:lnTo>
                  <a:lnTo>
                    <a:pt x="444413" y="2048441"/>
                  </a:lnTo>
                  <a:lnTo>
                    <a:pt x="444688" y="2048373"/>
                  </a:lnTo>
                  <a:lnTo>
                    <a:pt x="445285" y="2048250"/>
                  </a:lnTo>
                  <a:lnTo>
                    <a:pt x="445678" y="2048564"/>
                  </a:lnTo>
                  <a:lnTo>
                    <a:pt x="445821" y="2048938"/>
                  </a:lnTo>
                  <a:lnTo>
                    <a:pt x="445610" y="2049558"/>
                  </a:lnTo>
                  <a:lnTo>
                    <a:pt x="445451" y="2049978"/>
                  </a:lnTo>
                  <a:lnTo>
                    <a:pt x="445323" y="2050352"/>
                  </a:lnTo>
                  <a:lnTo>
                    <a:pt x="445591" y="2050653"/>
                  </a:lnTo>
                  <a:lnTo>
                    <a:pt x="445459" y="2051049"/>
                  </a:lnTo>
                  <a:lnTo>
                    <a:pt x="445425" y="2051574"/>
                  </a:lnTo>
                  <a:lnTo>
                    <a:pt x="445719" y="2051678"/>
                  </a:lnTo>
                  <a:lnTo>
                    <a:pt x="445935" y="2052253"/>
                  </a:lnTo>
                  <a:lnTo>
                    <a:pt x="445682" y="2052527"/>
                  </a:lnTo>
                  <a:lnTo>
                    <a:pt x="445972" y="2052905"/>
                  </a:lnTo>
                  <a:lnTo>
                    <a:pt x="446192" y="2053106"/>
                  </a:lnTo>
                  <a:lnTo>
                    <a:pt x="446486" y="2053210"/>
                  </a:lnTo>
                  <a:lnTo>
                    <a:pt x="447030" y="2053470"/>
                  </a:lnTo>
                  <a:lnTo>
                    <a:pt x="447075" y="2053621"/>
                  </a:lnTo>
                  <a:lnTo>
                    <a:pt x="446426" y="2053835"/>
                  </a:lnTo>
                  <a:lnTo>
                    <a:pt x="446497" y="2054136"/>
                  </a:lnTo>
                  <a:lnTo>
                    <a:pt x="446490" y="2054483"/>
                  </a:lnTo>
                  <a:lnTo>
                    <a:pt x="446837" y="2054437"/>
                  </a:lnTo>
                  <a:lnTo>
                    <a:pt x="447151" y="2055066"/>
                  </a:lnTo>
                  <a:lnTo>
                    <a:pt x="447264" y="2055545"/>
                  </a:lnTo>
                  <a:lnTo>
                    <a:pt x="447087" y="2055814"/>
                  </a:lnTo>
                  <a:lnTo>
                    <a:pt x="447404" y="2056119"/>
                  </a:lnTo>
                  <a:lnTo>
                    <a:pt x="447396" y="2056466"/>
                  </a:lnTo>
                  <a:lnTo>
                    <a:pt x="446894" y="2056808"/>
                  </a:lnTo>
                  <a:lnTo>
                    <a:pt x="446475" y="2056603"/>
                  </a:lnTo>
                  <a:lnTo>
                    <a:pt x="446471" y="2056949"/>
                  </a:lnTo>
                  <a:lnTo>
                    <a:pt x="446218" y="2057168"/>
                  </a:lnTo>
                  <a:lnTo>
                    <a:pt x="446433" y="2057547"/>
                  </a:lnTo>
                  <a:lnTo>
                    <a:pt x="446630" y="2057775"/>
                  </a:lnTo>
                  <a:lnTo>
                    <a:pt x="446777" y="2057802"/>
                  </a:lnTo>
                  <a:lnTo>
                    <a:pt x="447336" y="2058436"/>
                  </a:lnTo>
                  <a:lnTo>
                    <a:pt x="447256" y="2058760"/>
                  </a:lnTo>
                  <a:lnTo>
                    <a:pt x="447800" y="2058942"/>
                  </a:lnTo>
                  <a:lnTo>
                    <a:pt x="448242" y="2059197"/>
                  </a:lnTo>
                  <a:lnTo>
                    <a:pt x="448665" y="2059133"/>
                  </a:lnTo>
                  <a:lnTo>
                    <a:pt x="448869" y="2058860"/>
                  </a:lnTo>
                  <a:lnTo>
                    <a:pt x="449432" y="2059197"/>
                  </a:lnTo>
                  <a:lnTo>
                    <a:pt x="449851" y="2059329"/>
                  </a:lnTo>
                  <a:lnTo>
                    <a:pt x="449942" y="2059826"/>
                  </a:lnTo>
                  <a:lnTo>
                    <a:pt x="449813" y="2060123"/>
                  </a:lnTo>
                  <a:lnTo>
                    <a:pt x="450123" y="2060378"/>
                  </a:lnTo>
                  <a:lnTo>
                    <a:pt x="450225" y="2060743"/>
                  </a:lnTo>
                  <a:lnTo>
                    <a:pt x="450561" y="2061199"/>
                  </a:lnTo>
                  <a:lnTo>
                    <a:pt x="450640" y="2061710"/>
                  </a:lnTo>
                  <a:lnTo>
                    <a:pt x="451033" y="2061915"/>
                  </a:lnTo>
                  <a:lnTo>
                    <a:pt x="451192" y="2062261"/>
                  </a:lnTo>
                  <a:lnTo>
                    <a:pt x="450863" y="2062471"/>
                  </a:lnTo>
                  <a:lnTo>
                    <a:pt x="450610" y="2062485"/>
                  </a:lnTo>
                  <a:lnTo>
                    <a:pt x="450860" y="2062654"/>
                  </a:lnTo>
                  <a:lnTo>
                    <a:pt x="451162" y="2062749"/>
                  </a:lnTo>
                  <a:lnTo>
                    <a:pt x="451407" y="2063187"/>
                  </a:lnTo>
                  <a:lnTo>
                    <a:pt x="450920" y="2063214"/>
                  </a:lnTo>
                  <a:lnTo>
                    <a:pt x="450954" y="2063433"/>
                  </a:lnTo>
                  <a:lnTo>
                    <a:pt x="451131" y="2063452"/>
                  </a:lnTo>
                  <a:lnTo>
                    <a:pt x="451071" y="2063793"/>
                  </a:lnTo>
                  <a:lnTo>
                    <a:pt x="451452" y="2063711"/>
                  </a:lnTo>
                  <a:lnTo>
                    <a:pt x="451596" y="2063857"/>
                  </a:lnTo>
                  <a:lnTo>
                    <a:pt x="451354" y="2064199"/>
                  </a:lnTo>
                  <a:lnTo>
                    <a:pt x="451384" y="2064395"/>
                  </a:lnTo>
                  <a:lnTo>
                    <a:pt x="451637" y="2064350"/>
                  </a:lnTo>
                  <a:lnTo>
                    <a:pt x="451634" y="2064692"/>
                  </a:lnTo>
                  <a:lnTo>
                    <a:pt x="451585" y="2065289"/>
                  </a:lnTo>
                  <a:lnTo>
                    <a:pt x="451637" y="2065540"/>
                  </a:lnTo>
                  <a:lnTo>
                    <a:pt x="452019" y="2065294"/>
                  </a:lnTo>
                  <a:lnTo>
                    <a:pt x="452151" y="2065896"/>
                  </a:lnTo>
                  <a:lnTo>
                    <a:pt x="452125" y="2066347"/>
                  </a:lnTo>
                  <a:lnTo>
                    <a:pt x="452132" y="2066871"/>
                  </a:lnTo>
                  <a:lnTo>
                    <a:pt x="452310" y="2067181"/>
                  </a:lnTo>
                  <a:lnTo>
                    <a:pt x="451906" y="2067605"/>
                  </a:lnTo>
                  <a:lnTo>
                    <a:pt x="451653" y="2067569"/>
                  </a:lnTo>
                  <a:lnTo>
                    <a:pt x="451611" y="2067911"/>
                  </a:lnTo>
                  <a:lnTo>
                    <a:pt x="451373" y="2068084"/>
                  </a:lnTo>
                  <a:lnTo>
                    <a:pt x="451237" y="2068531"/>
                  </a:lnTo>
                  <a:lnTo>
                    <a:pt x="451271" y="2068969"/>
                  </a:lnTo>
                  <a:lnTo>
                    <a:pt x="451366" y="2069215"/>
                  </a:lnTo>
                  <a:lnTo>
                    <a:pt x="450852" y="2069206"/>
                  </a:lnTo>
                  <a:lnTo>
                    <a:pt x="450825" y="2069379"/>
                  </a:lnTo>
                  <a:lnTo>
                    <a:pt x="451139" y="2069680"/>
                  </a:lnTo>
                  <a:lnTo>
                    <a:pt x="451060" y="2069899"/>
                  </a:lnTo>
                  <a:lnTo>
                    <a:pt x="450501" y="2069666"/>
                  </a:lnTo>
                  <a:lnTo>
                    <a:pt x="450089" y="2069539"/>
                  </a:lnTo>
                  <a:lnTo>
                    <a:pt x="450157" y="2069954"/>
                  </a:lnTo>
                  <a:lnTo>
                    <a:pt x="450497" y="2070059"/>
                  </a:lnTo>
                  <a:lnTo>
                    <a:pt x="450912" y="2069967"/>
                  </a:lnTo>
                  <a:lnTo>
                    <a:pt x="451324" y="2070268"/>
                  </a:lnTo>
                  <a:lnTo>
                    <a:pt x="451358" y="2070907"/>
                  </a:lnTo>
                  <a:lnTo>
                    <a:pt x="451547" y="2071404"/>
                  </a:lnTo>
                  <a:lnTo>
                    <a:pt x="451709" y="2071723"/>
                  </a:lnTo>
                  <a:lnTo>
                    <a:pt x="452219" y="2071928"/>
                  </a:lnTo>
                  <a:lnTo>
                    <a:pt x="452457" y="2072325"/>
                  </a:lnTo>
                  <a:lnTo>
                    <a:pt x="451528" y="2072334"/>
                  </a:lnTo>
                  <a:lnTo>
                    <a:pt x="451377" y="2072699"/>
                  </a:lnTo>
                  <a:lnTo>
                    <a:pt x="451535" y="2073387"/>
                  </a:lnTo>
                  <a:lnTo>
                    <a:pt x="451645" y="2073976"/>
                  </a:lnTo>
                  <a:lnTo>
                    <a:pt x="451932" y="2074422"/>
                  </a:lnTo>
                  <a:lnTo>
                    <a:pt x="452314" y="2074992"/>
                  </a:lnTo>
                  <a:lnTo>
                    <a:pt x="452601" y="2075243"/>
                  </a:lnTo>
                  <a:lnTo>
                    <a:pt x="452959" y="2075617"/>
                  </a:lnTo>
                  <a:lnTo>
                    <a:pt x="453269" y="2076114"/>
                  </a:lnTo>
                  <a:lnTo>
                    <a:pt x="453703" y="2076392"/>
                  </a:lnTo>
                  <a:lnTo>
                    <a:pt x="454036" y="2076789"/>
                  </a:lnTo>
                  <a:lnTo>
                    <a:pt x="453930" y="2077377"/>
                  </a:lnTo>
                  <a:lnTo>
                    <a:pt x="453801" y="2077669"/>
                  </a:lnTo>
                  <a:lnTo>
                    <a:pt x="454017" y="2077993"/>
                  </a:lnTo>
                  <a:lnTo>
                    <a:pt x="454447" y="2078367"/>
                  </a:lnTo>
                  <a:lnTo>
                    <a:pt x="454768" y="2078248"/>
                  </a:lnTo>
                  <a:lnTo>
                    <a:pt x="455278" y="2078408"/>
                  </a:lnTo>
                  <a:lnTo>
                    <a:pt x="455320" y="2078923"/>
                  </a:lnTo>
                  <a:lnTo>
                    <a:pt x="454904" y="2078864"/>
                  </a:lnTo>
                  <a:lnTo>
                    <a:pt x="454901" y="2078987"/>
                  </a:lnTo>
                  <a:lnTo>
                    <a:pt x="455312" y="2079165"/>
                  </a:lnTo>
                  <a:lnTo>
                    <a:pt x="455331" y="2079584"/>
                  </a:lnTo>
                  <a:lnTo>
                    <a:pt x="455376" y="2079917"/>
                  </a:lnTo>
                  <a:lnTo>
                    <a:pt x="455142" y="2080182"/>
                  </a:lnTo>
                  <a:lnTo>
                    <a:pt x="454787" y="2080432"/>
                  </a:lnTo>
                  <a:lnTo>
                    <a:pt x="454783" y="2080779"/>
                  </a:lnTo>
                  <a:lnTo>
                    <a:pt x="455150" y="2081066"/>
                  </a:lnTo>
                  <a:lnTo>
                    <a:pt x="455867" y="2081057"/>
                  </a:lnTo>
                  <a:lnTo>
                    <a:pt x="456136" y="2081618"/>
                  </a:lnTo>
                  <a:lnTo>
                    <a:pt x="455105" y="2082325"/>
                  </a:lnTo>
                  <a:lnTo>
                    <a:pt x="454885" y="2082831"/>
                  </a:lnTo>
                  <a:lnTo>
                    <a:pt x="454236" y="2082726"/>
                  </a:lnTo>
                  <a:lnTo>
                    <a:pt x="453968" y="2083373"/>
                  </a:lnTo>
                  <a:lnTo>
                    <a:pt x="454893" y="2083624"/>
                  </a:lnTo>
                  <a:lnTo>
                    <a:pt x="455165" y="2084071"/>
                  </a:lnTo>
                  <a:lnTo>
                    <a:pt x="455384" y="2084755"/>
                  </a:lnTo>
                  <a:lnTo>
                    <a:pt x="455142" y="2085216"/>
                  </a:lnTo>
                  <a:lnTo>
                    <a:pt x="454723" y="2085512"/>
                  </a:lnTo>
                  <a:lnTo>
                    <a:pt x="454640" y="2086183"/>
                  </a:lnTo>
                  <a:lnTo>
                    <a:pt x="454919" y="2087286"/>
                  </a:lnTo>
                  <a:lnTo>
                    <a:pt x="455682" y="2087464"/>
                  </a:lnTo>
                  <a:lnTo>
                    <a:pt x="455788" y="2088025"/>
                  </a:lnTo>
                  <a:lnTo>
                    <a:pt x="455256" y="2088130"/>
                  </a:lnTo>
                  <a:lnTo>
                    <a:pt x="454674" y="2088257"/>
                  </a:lnTo>
                  <a:lnTo>
                    <a:pt x="454546" y="2088745"/>
                  </a:lnTo>
                  <a:lnTo>
                    <a:pt x="454376" y="2089187"/>
                  </a:lnTo>
                  <a:lnTo>
                    <a:pt x="454425" y="2089767"/>
                  </a:lnTo>
                  <a:lnTo>
                    <a:pt x="454058" y="2090369"/>
                  </a:lnTo>
                  <a:lnTo>
                    <a:pt x="454564" y="2090720"/>
                  </a:lnTo>
                  <a:lnTo>
                    <a:pt x="453650" y="2090875"/>
                  </a:lnTo>
                  <a:lnTo>
                    <a:pt x="453250" y="2090870"/>
                  </a:lnTo>
                  <a:lnTo>
                    <a:pt x="453809" y="2091454"/>
                  </a:lnTo>
                  <a:lnTo>
                    <a:pt x="454088" y="2091805"/>
                  </a:lnTo>
                  <a:lnTo>
                    <a:pt x="455282" y="2092343"/>
                  </a:lnTo>
                  <a:lnTo>
                    <a:pt x="454810" y="2093023"/>
                  </a:lnTo>
                  <a:lnTo>
                    <a:pt x="453998" y="2093752"/>
                  </a:lnTo>
                  <a:lnTo>
                    <a:pt x="453983" y="2094500"/>
                  </a:lnTo>
                  <a:lnTo>
                    <a:pt x="454308" y="2095594"/>
                  </a:lnTo>
                  <a:lnTo>
                    <a:pt x="454349" y="2096570"/>
                  </a:lnTo>
                  <a:lnTo>
                    <a:pt x="454961" y="2097501"/>
                  </a:lnTo>
                  <a:lnTo>
                    <a:pt x="455176" y="2098248"/>
                  </a:lnTo>
                  <a:lnTo>
                    <a:pt x="455218" y="2099056"/>
                  </a:lnTo>
                  <a:lnTo>
                    <a:pt x="455886" y="2100155"/>
                  </a:lnTo>
                  <a:lnTo>
                    <a:pt x="455811" y="2101076"/>
                  </a:lnTo>
                  <a:lnTo>
                    <a:pt x="455169" y="2101865"/>
                  </a:lnTo>
                  <a:lnTo>
                    <a:pt x="454243" y="2102480"/>
                  </a:lnTo>
                  <a:lnTo>
                    <a:pt x="452820" y="2102225"/>
                  </a:lnTo>
                  <a:lnTo>
                    <a:pt x="452465" y="2102909"/>
                  </a:lnTo>
                  <a:lnTo>
                    <a:pt x="453084" y="2103265"/>
                  </a:lnTo>
                  <a:lnTo>
                    <a:pt x="452725" y="2104172"/>
                  </a:lnTo>
                  <a:lnTo>
                    <a:pt x="452310" y="2105084"/>
                  </a:lnTo>
                  <a:lnTo>
                    <a:pt x="451898" y="2105768"/>
                  </a:lnTo>
                  <a:lnTo>
                    <a:pt x="452570" y="2106466"/>
                  </a:lnTo>
                  <a:lnTo>
                    <a:pt x="452725" y="2107387"/>
                  </a:lnTo>
                  <a:lnTo>
                    <a:pt x="452763" y="2108536"/>
                  </a:lnTo>
                  <a:lnTo>
                    <a:pt x="452238" y="2109161"/>
                  </a:lnTo>
                  <a:lnTo>
                    <a:pt x="451834" y="2109325"/>
                  </a:lnTo>
                  <a:lnTo>
                    <a:pt x="452049" y="2110073"/>
                  </a:lnTo>
                  <a:lnTo>
                    <a:pt x="451868" y="2110588"/>
                  </a:lnTo>
                  <a:lnTo>
                    <a:pt x="451517" y="2111154"/>
                  </a:lnTo>
                  <a:lnTo>
                    <a:pt x="451332" y="2111956"/>
                  </a:lnTo>
                  <a:lnTo>
                    <a:pt x="450742" y="2112864"/>
                  </a:lnTo>
                  <a:lnTo>
                    <a:pt x="451026" y="2113097"/>
                  </a:lnTo>
                  <a:lnTo>
                    <a:pt x="450508" y="2113087"/>
                  </a:lnTo>
                  <a:lnTo>
                    <a:pt x="450384" y="2113657"/>
                  </a:lnTo>
                  <a:lnTo>
                    <a:pt x="449643" y="2113589"/>
                  </a:lnTo>
                  <a:lnTo>
                    <a:pt x="449156" y="2114296"/>
                  </a:lnTo>
                  <a:lnTo>
                    <a:pt x="448877" y="2114720"/>
                  </a:lnTo>
                  <a:lnTo>
                    <a:pt x="448533" y="2115021"/>
                  </a:lnTo>
                  <a:lnTo>
                    <a:pt x="448250" y="2115445"/>
                  </a:lnTo>
                  <a:lnTo>
                    <a:pt x="447729" y="2115618"/>
                  </a:lnTo>
                  <a:lnTo>
                    <a:pt x="447419" y="2115860"/>
                  </a:lnTo>
                  <a:lnTo>
                    <a:pt x="446920" y="2116435"/>
                  </a:lnTo>
                  <a:lnTo>
                    <a:pt x="446577" y="2116886"/>
                  </a:lnTo>
                  <a:lnTo>
                    <a:pt x="446569" y="2117379"/>
                  </a:lnTo>
                  <a:lnTo>
                    <a:pt x="446169" y="2117433"/>
                  </a:lnTo>
                  <a:lnTo>
                    <a:pt x="446071" y="2117890"/>
                  </a:lnTo>
                  <a:lnTo>
                    <a:pt x="446335" y="2118418"/>
                  </a:lnTo>
                  <a:lnTo>
                    <a:pt x="446327" y="2118847"/>
                  </a:lnTo>
                  <a:lnTo>
                    <a:pt x="445742" y="2119080"/>
                  </a:lnTo>
                  <a:lnTo>
                    <a:pt x="445338" y="2119531"/>
                  </a:lnTo>
                  <a:lnTo>
                    <a:pt x="444783" y="2119983"/>
                  </a:lnTo>
                  <a:lnTo>
                    <a:pt x="444681" y="2120443"/>
                  </a:lnTo>
                  <a:lnTo>
                    <a:pt x="444760" y="2121209"/>
                  </a:lnTo>
                  <a:lnTo>
                    <a:pt x="444745" y="2122035"/>
                  </a:lnTo>
                  <a:lnTo>
                    <a:pt x="444220" y="2122486"/>
                  </a:lnTo>
                  <a:lnTo>
                    <a:pt x="443752" y="2122847"/>
                  </a:lnTo>
                  <a:lnTo>
                    <a:pt x="443495" y="2123731"/>
                  </a:lnTo>
                  <a:lnTo>
                    <a:pt x="442872" y="2124425"/>
                  </a:lnTo>
                  <a:lnTo>
                    <a:pt x="442679" y="2124944"/>
                  </a:lnTo>
                  <a:lnTo>
                    <a:pt x="442672" y="2125341"/>
                  </a:lnTo>
                  <a:lnTo>
                    <a:pt x="442056" y="2125546"/>
                  </a:lnTo>
                  <a:lnTo>
                    <a:pt x="440893" y="2125802"/>
                  </a:lnTo>
                  <a:lnTo>
                    <a:pt x="440492" y="2125916"/>
                  </a:lnTo>
                  <a:lnTo>
                    <a:pt x="439964" y="2126459"/>
                  </a:lnTo>
                  <a:lnTo>
                    <a:pt x="439794" y="2127316"/>
                  </a:lnTo>
                  <a:lnTo>
                    <a:pt x="439329" y="2127886"/>
                  </a:lnTo>
                  <a:lnTo>
                    <a:pt x="438891" y="2128342"/>
                  </a:lnTo>
                  <a:lnTo>
                    <a:pt x="439586" y="2128780"/>
                  </a:lnTo>
                  <a:lnTo>
                    <a:pt x="439450" y="2129769"/>
                  </a:lnTo>
                  <a:lnTo>
                    <a:pt x="439144" y="2130262"/>
                  </a:lnTo>
                  <a:lnTo>
                    <a:pt x="438593" y="2130403"/>
                  </a:lnTo>
                  <a:lnTo>
                    <a:pt x="437988" y="2130841"/>
                  </a:lnTo>
                  <a:lnTo>
                    <a:pt x="437233" y="2131325"/>
                  </a:lnTo>
                  <a:lnTo>
                    <a:pt x="436678" y="2131867"/>
                  </a:lnTo>
                  <a:lnTo>
                    <a:pt x="436176" y="2132155"/>
                  </a:lnTo>
                  <a:lnTo>
                    <a:pt x="436161" y="2132953"/>
                  </a:lnTo>
                  <a:lnTo>
                    <a:pt x="435462" y="2132994"/>
                  </a:lnTo>
                  <a:lnTo>
                    <a:pt x="434812" y="2133331"/>
                  </a:lnTo>
                  <a:lnTo>
                    <a:pt x="434114" y="2133468"/>
                  </a:lnTo>
                  <a:lnTo>
                    <a:pt x="433804" y="2134111"/>
                  </a:lnTo>
                  <a:lnTo>
                    <a:pt x="433543" y="2134704"/>
                  </a:lnTo>
                  <a:lnTo>
                    <a:pt x="432792" y="2135092"/>
                  </a:lnTo>
                  <a:lnTo>
                    <a:pt x="433472" y="2135949"/>
                  </a:lnTo>
                  <a:lnTo>
                    <a:pt x="434064" y="2136264"/>
                  </a:lnTo>
                  <a:lnTo>
                    <a:pt x="433555" y="2136802"/>
                  </a:lnTo>
                  <a:lnTo>
                    <a:pt x="433249" y="2137294"/>
                  </a:lnTo>
                  <a:lnTo>
                    <a:pt x="433030" y="2138389"/>
                  </a:lnTo>
                  <a:lnTo>
                    <a:pt x="432962" y="2139338"/>
                  </a:lnTo>
                  <a:lnTo>
                    <a:pt x="432811" y="2139433"/>
                  </a:lnTo>
                  <a:lnTo>
                    <a:pt x="432841" y="2140583"/>
                  </a:lnTo>
                  <a:lnTo>
                    <a:pt x="432391" y="2140674"/>
                  </a:lnTo>
                  <a:lnTo>
                    <a:pt x="431447" y="2140610"/>
                  </a:lnTo>
                  <a:lnTo>
                    <a:pt x="431289" y="2141253"/>
                  </a:lnTo>
                  <a:lnTo>
                    <a:pt x="431519" y="2142156"/>
                  </a:lnTo>
                  <a:lnTo>
                    <a:pt x="430964" y="2142644"/>
                  </a:lnTo>
                  <a:lnTo>
                    <a:pt x="431647" y="2143305"/>
                  </a:lnTo>
                  <a:lnTo>
                    <a:pt x="432395" y="2143369"/>
                  </a:lnTo>
                  <a:lnTo>
                    <a:pt x="432977" y="2144131"/>
                  </a:lnTo>
                  <a:lnTo>
                    <a:pt x="432063" y="2145111"/>
                  </a:lnTo>
                  <a:lnTo>
                    <a:pt x="431508" y="2145700"/>
                  </a:lnTo>
                  <a:lnTo>
                    <a:pt x="430809" y="2145836"/>
                  </a:lnTo>
                  <a:lnTo>
                    <a:pt x="430363" y="2145631"/>
                  </a:lnTo>
                  <a:lnTo>
                    <a:pt x="430205" y="2146128"/>
                  </a:lnTo>
                  <a:lnTo>
                    <a:pt x="429566" y="2145818"/>
                  </a:lnTo>
                  <a:lnTo>
                    <a:pt x="428781" y="2145102"/>
                  </a:lnTo>
                  <a:lnTo>
                    <a:pt x="428241" y="2144792"/>
                  </a:lnTo>
                  <a:lnTo>
                    <a:pt x="426934" y="2145668"/>
                  </a:lnTo>
                  <a:lnTo>
                    <a:pt x="426330" y="2146106"/>
                  </a:lnTo>
                  <a:lnTo>
                    <a:pt x="425495" y="2146826"/>
                  </a:lnTo>
                  <a:lnTo>
                    <a:pt x="425340" y="2146863"/>
                  </a:lnTo>
                  <a:lnTo>
                    <a:pt x="425261" y="2146876"/>
                  </a:lnTo>
                  <a:lnTo>
                    <a:pt x="425102" y="2146895"/>
                  </a:lnTo>
                  <a:lnTo>
                    <a:pt x="425019" y="2146899"/>
                  </a:lnTo>
                  <a:lnTo>
                    <a:pt x="424932" y="2146899"/>
                  </a:lnTo>
                  <a:lnTo>
                    <a:pt x="424600" y="2146881"/>
                  </a:lnTo>
                  <a:lnTo>
                    <a:pt x="424445" y="2146863"/>
                  </a:lnTo>
                  <a:lnTo>
                    <a:pt x="424305" y="2146881"/>
                  </a:lnTo>
                  <a:lnTo>
                    <a:pt x="424237" y="2146927"/>
                  </a:lnTo>
                  <a:lnTo>
                    <a:pt x="424177" y="2147000"/>
                  </a:lnTo>
                  <a:lnTo>
                    <a:pt x="424124" y="2147091"/>
                  </a:lnTo>
                  <a:lnTo>
                    <a:pt x="424083" y="2147186"/>
                  </a:lnTo>
                  <a:lnTo>
                    <a:pt x="424056" y="2147278"/>
                  </a:lnTo>
                  <a:lnTo>
                    <a:pt x="424045" y="2147373"/>
                  </a:lnTo>
                  <a:lnTo>
                    <a:pt x="424056" y="2147478"/>
                  </a:lnTo>
                  <a:lnTo>
                    <a:pt x="424101" y="2147693"/>
                  </a:lnTo>
                  <a:lnTo>
                    <a:pt x="424105" y="2147802"/>
                  </a:lnTo>
                  <a:lnTo>
                    <a:pt x="424090" y="2147948"/>
                  </a:lnTo>
                  <a:lnTo>
                    <a:pt x="424052" y="2148094"/>
                  </a:lnTo>
                  <a:lnTo>
                    <a:pt x="424007" y="2148245"/>
                  </a:lnTo>
                  <a:lnTo>
                    <a:pt x="423909" y="2148536"/>
                  </a:lnTo>
                  <a:lnTo>
                    <a:pt x="423799" y="2148828"/>
                  </a:lnTo>
                  <a:lnTo>
                    <a:pt x="423769" y="2148924"/>
                  </a:lnTo>
                  <a:lnTo>
                    <a:pt x="423747" y="2149024"/>
                  </a:lnTo>
                  <a:lnTo>
                    <a:pt x="423739" y="2149120"/>
                  </a:lnTo>
                  <a:lnTo>
                    <a:pt x="423743" y="2149221"/>
                  </a:lnTo>
                  <a:lnTo>
                    <a:pt x="423769" y="2149517"/>
                  </a:lnTo>
                  <a:lnTo>
                    <a:pt x="423788" y="2149677"/>
                  </a:lnTo>
                  <a:lnTo>
                    <a:pt x="423860" y="2150160"/>
                  </a:lnTo>
                  <a:lnTo>
                    <a:pt x="423879" y="2150320"/>
                  </a:lnTo>
                  <a:lnTo>
                    <a:pt x="423882" y="2150411"/>
                  </a:lnTo>
                  <a:lnTo>
                    <a:pt x="423882" y="2150598"/>
                  </a:lnTo>
                  <a:lnTo>
                    <a:pt x="423886" y="2150694"/>
                  </a:lnTo>
                  <a:lnTo>
                    <a:pt x="423901" y="2150780"/>
                  </a:lnTo>
                  <a:lnTo>
                    <a:pt x="423932" y="2150876"/>
                  </a:lnTo>
                  <a:lnTo>
                    <a:pt x="423977" y="2150967"/>
                  </a:lnTo>
                  <a:lnTo>
                    <a:pt x="424030" y="2151059"/>
                  </a:lnTo>
                  <a:lnTo>
                    <a:pt x="424075" y="2151154"/>
                  </a:lnTo>
                  <a:lnTo>
                    <a:pt x="424105" y="2151246"/>
                  </a:lnTo>
                  <a:lnTo>
                    <a:pt x="424120" y="2151373"/>
                  </a:lnTo>
                  <a:lnTo>
                    <a:pt x="424117" y="2151501"/>
                  </a:lnTo>
                  <a:lnTo>
                    <a:pt x="424094" y="2151765"/>
                  </a:lnTo>
                  <a:lnTo>
                    <a:pt x="424101" y="2151975"/>
                  </a:lnTo>
                  <a:lnTo>
                    <a:pt x="424120" y="2152135"/>
                  </a:lnTo>
                  <a:lnTo>
                    <a:pt x="424151" y="2152294"/>
                  </a:lnTo>
                  <a:lnTo>
                    <a:pt x="424200" y="2152436"/>
                  </a:lnTo>
                  <a:lnTo>
                    <a:pt x="424419" y="2152837"/>
                  </a:lnTo>
                  <a:lnTo>
                    <a:pt x="424475" y="2152979"/>
                  </a:lnTo>
                  <a:lnTo>
                    <a:pt x="424540" y="2153202"/>
                  </a:lnTo>
                  <a:lnTo>
                    <a:pt x="424562" y="2153321"/>
                  </a:lnTo>
                  <a:lnTo>
                    <a:pt x="424570" y="2153430"/>
                  </a:lnTo>
                  <a:lnTo>
                    <a:pt x="424555" y="2153535"/>
                  </a:lnTo>
                  <a:lnTo>
                    <a:pt x="424502" y="2153654"/>
                  </a:lnTo>
                  <a:lnTo>
                    <a:pt x="424411" y="2153781"/>
                  </a:lnTo>
                  <a:lnTo>
                    <a:pt x="424298" y="2153891"/>
                  </a:lnTo>
                  <a:lnTo>
                    <a:pt x="424173" y="2153977"/>
                  </a:lnTo>
                  <a:lnTo>
                    <a:pt x="424056" y="2154018"/>
                  </a:lnTo>
                  <a:lnTo>
                    <a:pt x="423984" y="2154018"/>
                  </a:lnTo>
                  <a:lnTo>
                    <a:pt x="423765" y="2153959"/>
                  </a:lnTo>
                  <a:lnTo>
                    <a:pt x="423690" y="2153950"/>
                  </a:lnTo>
                  <a:lnTo>
                    <a:pt x="423603" y="2153950"/>
                  </a:lnTo>
                  <a:lnTo>
                    <a:pt x="423512" y="2153959"/>
                  </a:lnTo>
                  <a:lnTo>
                    <a:pt x="423426" y="2153977"/>
                  </a:lnTo>
                  <a:lnTo>
                    <a:pt x="423339" y="2154000"/>
                  </a:lnTo>
                  <a:lnTo>
                    <a:pt x="423259" y="2154032"/>
                  </a:lnTo>
                  <a:lnTo>
                    <a:pt x="423150" y="2154114"/>
                  </a:lnTo>
                  <a:lnTo>
                    <a:pt x="423048" y="2154237"/>
                  </a:lnTo>
                  <a:lnTo>
                    <a:pt x="422957" y="2154365"/>
                  </a:lnTo>
                  <a:lnTo>
                    <a:pt x="422863" y="2154470"/>
                  </a:lnTo>
                  <a:lnTo>
                    <a:pt x="422761" y="2154516"/>
                  </a:lnTo>
                  <a:lnTo>
                    <a:pt x="422689" y="2154511"/>
                  </a:lnTo>
                  <a:lnTo>
                    <a:pt x="422613" y="2154484"/>
                  </a:lnTo>
                  <a:lnTo>
                    <a:pt x="422542" y="2154452"/>
                  </a:lnTo>
                  <a:lnTo>
                    <a:pt x="422466" y="2154429"/>
                  </a:lnTo>
                  <a:lnTo>
                    <a:pt x="422394" y="2154420"/>
                  </a:lnTo>
                  <a:lnTo>
                    <a:pt x="422296" y="2154447"/>
                  </a:lnTo>
                  <a:lnTo>
                    <a:pt x="422198" y="2154507"/>
                  </a:lnTo>
                  <a:lnTo>
                    <a:pt x="422100" y="2154579"/>
                  </a:lnTo>
                  <a:lnTo>
                    <a:pt x="422002" y="2154643"/>
                  </a:lnTo>
                  <a:lnTo>
                    <a:pt x="421900" y="2154684"/>
                  </a:lnTo>
                  <a:lnTo>
                    <a:pt x="421798" y="2154693"/>
                  </a:lnTo>
                  <a:lnTo>
                    <a:pt x="421692" y="2154680"/>
                  </a:lnTo>
                  <a:lnTo>
                    <a:pt x="421586" y="2154657"/>
                  </a:lnTo>
                  <a:lnTo>
                    <a:pt x="421480" y="2154643"/>
                  </a:lnTo>
                  <a:lnTo>
                    <a:pt x="421378" y="2154648"/>
                  </a:lnTo>
                  <a:lnTo>
                    <a:pt x="421254" y="2154684"/>
                  </a:lnTo>
                  <a:lnTo>
                    <a:pt x="421137" y="2154744"/>
                  </a:lnTo>
                  <a:lnTo>
                    <a:pt x="420906" y="2154903"/>
                  </a:lnTo>
                  <a:lnTo>
                    <a:pt x="420789" y="2154976"/>
                  </a:lnTo>
                  <a:lnTo>
                    <a:pt x="420106" y="2155359"/>
                  </a:lnTo>
                  <a:lnTo>
                    <a:pt x="420000" y="2155410"/>
                  </a:lnTo>
                  <a:lnTo>
                    <a:pt x="419891" y="2155451"/>
                  </a:lnTo>
                  <a:lnTo>
                    <a:pt x="419755" y="2155478"/>
                  </a:lnTo>
                  <a:lnTo>
                    <a:pt x="419611" y="2155487"/>
                  </a:lnTo>
                  <a:lnTo>
                    <a:pt x="419464" y="2155487"/>
                  </a:lnTo>
                  <a:lnTo>
                    <a:pt x="419320" y="2155501"/>
                  </a:lnTo>
                  <a:lnTo>
                    <a:pt x="419184" y="2155528"/>
                  </a:lnTo>
                  <a:lnTo>
                    <a:pt x="419003" y="2155606"/>
                  </a:lnTo>
                  <a:lnTo>
                    <a:pt x="418829" y="2155711"/>
                  </a:lnTo>
                  <a:lnTo>
                    <a:pt x="418678" y="2155834"/>
                  </a:lnTo>
                  <a:lnTo>
                    <a:pt x="418603" y="2155911"/>
                  </a:lnTo>
                  <a:lnTo>
                    <a:pt x="418535" y="2155989"/>
                  </a:lnTo>
                  <a:lnTo>
                    <a:pt x="418478" y="2156075"/>
                  </a:lnTo>
                  <a:lnTo>
                    <a:pt x="418440" y="2156162"/>
                  </a:lnTo>
                  <a:lnTo>
                    <a:pt x="418421" y="2156258"/>
                  </a:lnTo>
                  <a:lnTo>
                    <a:pt x="418429" y="2156363"/>
                  </a:lnTo>
                  <a:lnTo>
                    <a:pt x="418448" y="2156459"/>
                  </a:lnTo>
                  <a:lnTo>
                    <a:pt x="418474" y="2156550"/>
                  </a:lnTo>
                  <a:lnTo>
                    <a:pt x="418516" y="2156641"/>
                  </a:lnTo>
                  <a:lnTo>
                    <a:pt x="418580" y="2156737"/>
                  </a:lnTo>
                  <a:lnTo>
                    <a:pt x="418610" y="2156819"/>
                  </a:lnTo>
                  <a:lnTo>
                    <a:pt x="418550" y="2156887"/>
                  </a:lnTo>
                  <a:lnTo>
                    <a:pt x="418451" y="2156951"/>
                  </a:lnTo>
                  <a:lnTo>
                    <a:pt x="418357" y="2157001"/>
                  </a:lnTo>
                  <a:lnTo>
                    <a:pt x="418161" y="2157092"/>
                  </a:lnTo>
                  <a:lnTo>
                    <a:pt x="418044" y="2157175"/>
                  </a:lnTo>
                  <a:lnTo>
                    <a:pt x="417877" y="2157311"/>
                  </a:lnTo>
                  <a:lnTo>
                    <a:pt x="417810" y="2157380"/>
                  </a:lnTo>
                  <a:lnTo>
                    <a:pt x="417677" y="2157530"/>
                  </a:lnTo>
                  <a:lnTo>
                    <a:pt x="417613" y="2157585"/>
                  </a:lnTo>
                  <a:lnTo>
                    <a:pt x="417507" y="2157599"/>
                  </a:lnTo>
                  <a:lnTo>
                    <a:pt x="417428" y="2157553"/>
                  </a:lnTo>
                  <a:lnTo>
                    <a:pt x="417349" y="2157521"/>
                  </a:lnTo>
                  <a:lnTo>
                    <a:pt x="417224" y="2157549"/>
                  </a:lnTo>
                  <a:lnTo>
                    <a:pt x="417160" y="2157580"/>
                  </a:lnTo>
                  <a:lnTo>
                    <a:pt x="417047" y="2157658"/>
                  </a:lnTo>
                  <a:lnTo>
                    <a:pt x="416952" y="2157736"/>
                  </a:lnTo>
                  <a:lnTo>
                    <a:pt x="416880" y="2157827"/>
                  </a:lnTo>
                  <a:lnTo>
                    <a:pt x="416865" y="2157941"/>
                  </a:lnTo>
                  <a:lnTo>
                    <a:pt x="416903" y="2158014"/>
                  </a:lnTo>
                  <a:lnTo>
                    <a:pt x="416960" y="2158087"/>
                  </a:lnTo>
                  <a:lnTo>
                    <a:pt x="417013" y="2158169"/>
                  </a:lnTo>
                  <a:lnTo>
                    <a:pt x="417054" y="2158246"/>
                  </a:lnTo>
                  <a:lnTo>
                    <a:pt x="417088" y="2158351"/>
                  </a:lnTo>
                  <a:lnTo>
                    <a:pt x="417118" y="2158465"/>
                  </a:lnTo>
                  <a:lnTo>
                    <a:pt x="417137" y="2158579"/>
                  </a:lnTo>
                  <a:lnTo>
                    <a:pt x="417164" y="2158812"/>
                  </a:lnTo>
                  <a:lnTo>
                    <a:pt x="417186" y="2158976"/>
                  </a:lnTo>
                  <a:lnTo>
                    <a:pt x="417194" y="2159140"/>
                  </a:lnTo>
                  <a:lnTo>
                    <a:pt x="417149" y="2159282"/>
                  </a:lnTo>
                  <a:lnTo>
                    <a:pt x="417103" y="2159346"/>
                  </a:lnTo>
                  <a:lnTo>
                    <a:pt x="417050" y="2159409"/>
                  </a:lnTo>
                  <a:lnTo>
                    <a:pt x="416930" y="2159514"/>
                  </a:lnTo>
                  <a:lnTo>
                    <a:pt x="416846" y="2159574"/>
                  </a:lnTo>
                  <a:lnTo>
                    <a:pt x="416752" y="2159619"/>
                  </a:lnTo>
                  <a:lnTo>
                    <a:pt x="416548" y="2159697"/>
                  </a:lnTo>
                  <a:lnTo>
                    <a:pt x="416284" y="2159774"/>
                  </a:lnTo>
                  <a:lnTo>
                    <a:pt x="416121" y="2159802"/>
                  </a:lnTo>
                  <a:lnTo>
                    <a:pt x="416042" y="2159802"/>
                  </a:lnTo>
                  <a:lnTo>
                    <a:pt x="415959" y="2159788"/>
                  </a:lnTo>
                  <a:lnTo>
                    <a:pt x="415880" y="2159761"/>
                  </a:lnTo>
                  <a:lnTo>
                    <a:pt x="415642" y="2159651"/>
                  </a:lnTo>
                  <a:lnTo>
                    <a:pt x="415498" y="2159578"/>
                  </a:lnTo>
                  <a:lnTo>
                    <a:pt x="415358" y="2159496"/>
                  </a:lnTo>
                  <a:lnTo>
                    <a:pt x="415283" y="2159464"/>
                  </a:lnTo>
                  <a:lnTo>
                    <a:pt x="415087" y="2159391"/>
                  </a:lnTo>
                  <a:lnTo>
                    <a:pt x="414988" y="2159364"/>
                  </a:lnTo>
                  <a:lnTo>
                    <a:pt x="414886" y="2159341"/>
                  </a:lnTo>
                  <a:lnTo>
                    <a:pt x="414784" y="2159332"/>
                  </a:lnTo>
                  <a:lnTo>
                    <a:pt x="414664" y="2159346"/>
                  </a:lnTo>
                  <a:lnTo>
                    <a:pt x="414543" y="2159377"/>
                  </a:lnTo>
                  <a:lnTo>
                    <a:pt x="414301" y="2159464"/>
                  </a:lnTo>
                  <a:lnTo>
                    <a:pt x="414176" y="2159505"/>
                  </a:lnTo>
                  <a:lnTo>
                    <a:pt x="413836" y="2159574"/>
                  </a:lnTo>
                  <a:lnTo>
                    <a:pt x="413723" y="2159601"/>
                  </a:lnTo>
                  <a:lnTo>
                    <a:pt x="413614" y="2159633"/>
                  </a:lnTo>
                  <a:lnTo>
                    <a:pt x="413534" y="2159669"/>
                  </a:lnTo>
                  <a:lnTo>
                    <a:pt x="413406" y="2159710"/>
                  </a:lnTo>
                  <a:lnTo>
                    <a:pt x="413149" y="2159783"/>
                  </a:lnTo>
                  <a:lnTo>
                    <a:pt x="412888" y="2159838"/>
                  </a:lnTo>
                  <a:lnTo>
                    <a:pt x="412786" y="2159852"/>
                  </a:lnTo>
                  <a:lnTo>
                    <a:pt x="412579" y="2159870"/>
                  </a:lnTo>
                  <a:lnTo>
                    <a:pt x="412375" y="2159902"/>
                  </a:lnTo>
                  <a:lnTo>
                    <a:pt x="412296" y="2159925"/>
                  </a:lnTo>
                  <a:lnTo>
                    <a:pt x="412065" y="2160007"/>
                  </a:lnTo>
                  <a:lnTo>
                    <a:pt x="411990" y="2160025"/>
                  </a:lnTo>
                  <a:lnTo>
                    <a:pt x="411899" y="2160030"/>
                  </a:lnTo>
                  <a:lnTo>
                    <a:pt x="411714" y="2160021"/>
                  </a:lnTo>
                  <a:lnTo>
                    <a:pt x="411623" y="2160011"/>
                  </a:lnTo>
                  <a:lnTo>
                    <a:pt x="411529" y="2160016"/>
                  </a:lnTo>
                  <a:lnTo>
                    <a:pt x="411321" y="2160034"/>
                  </a:lnTo>
                  <a:lnTo>
                    <a:pt x="411219" y="2160048"/>
                  </a:lnTo>
                  <a:lnTo>
                    <a:pt x="411121" y="2160075"/>
                  </a:lnTo>
                  <a:lnTo>
                    <a:pt x="410977" y="2160157"/>
                  </a:lnTo>
                  <a:lnTo>
                    <a:pt x="410879" y="2160267"/>
                  </a:lnTo>
                  <a:lnTo>
                    <a:pt x="410792" y="2160390"/>
                  </a:lnTo>
                  <a:lnTo>
                    <a:pt x="410732" y="2160504"/>
                  </a:lnTo>
                  <a:lnTo>
                    <a:pt x="410687" y="2160636"/>
                  </a:lnTo>
                  <a:lnTo>
                    <a:pt x="410653" y="2160773"/>
                  </a:lnTo>
                  <a:lnTo>
                    <a:pt x="410596" y="2161047"/>
                  </a:lnTo>
                  <a:lnTo>
                    <a:pt x="410562" y="2161156"/>
                  </a:lnTo>
                  <a:lnTo>
                    <a:pt x="410536" y="2161266"/>
                  </a:lnTo>
                  <a:lnTo>
                    <a:pt x="410562" y="2161384"/>
                  </a:lnTo>
                  <a:lnTo>
                    <a:pt x="410611" y="2161448"/>
                  </a:lnTo>
                  <a:lnTo>
                    <a:pt x="410671" y="2161507"/>
                  </a:lnTo>
                  <a:lnTo>
                    <a:pt x="410724" y="2161571"/>
                  </a:lnTo>
                  <a:lnTo>
                    <a:pt x="410747" y="2161713"/>
                  </a:lnTo>
                  <a:lnTo>
                    <a:pt x="410724" y="2161790"/>
                  </a:lnTo>
                  <a:lnTo>
                    <a:pt x="410683" y="2161872"/>
                  </a:lnTo>
                  <a:lnTo>
                    <a:pt x="410615" y="2162036"/>
                  </a:lnTo>
                  <a:lnTo>
                    <a:pt x="410581" y="2162141"/>
                  </a:lnTo>
                  <a:lnTo>
                    <a:pt x="410555" y="2162246"/>
                  </a:lnTo>
                  <a:lnTo>
                    <a:pt x="410577" y="2162351"/>
                  </a:lnTo>
                  <a:lnTo>
                    <a:pt x="410660" y="2162452"/>
                  </a:lnTo>
                  <a:lnTo>
                    <a:pt x="410736" y="2162556"/>
                  </a:lnTo>
                </a:path>
              </a:pathLst>
            </a:custGeom>
            <a:ln w="13550" cap="flat">
              <a:solidFill>
                <a:srgbClr val="6A737B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" name="rc160"/>
            <p:cNvSpPr/>
            <p:nvPr/>
          </p:nvSpPr>
          <p:spPr>
            <a:xfrm>
              <a:off x="7523444" y="3921424"/>
              <a:ext cx="1382324" cy="208203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pic>
          <p:nvPicPr>
            <p:cNvPr id="161" name="pic16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595444" y="4255064"/>
              <a:ext cx="335280" cy="1676400"/>
            </a:xfrm>
            <a:prstGeom prst="rect">
              <a:avLst/>
            </a:prstGeom>
          </p:spPr>
        </p:pic>
        <p:sp>
          <p:nvSpPr>
            <p:cNvPr id="162" name="tx162"/>
            <p:cNvSpPr/>
            <p:nvPr/>
          </p:nvSpPr>
          <p:spPr>
            <a:xfrm>
              <a:off x="8017937" y="5804424"/>
              <a:ext cx="126913" cy="17145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0</a:t>
              </a:r>
            </a:p>
          </p:txBody>
        </p:sp>
        <p:sp>
          <p:nvSpPr>
            <p:cNvPr id="163" name="tx163"/>
            <p:cNvSpPr/>
            <p:nvPr/>
          </p:nvSpPr>
          <p:spPr>
            <a:xfrm>
              <a:off x="8017937" y="5278763"/>
              <a:ext cx="566811" cy="199429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5,000</a:t>
              </a:r>
            </a:p>
          </p:txBody>
        </p:sp>
        <p:sp>
          <p:nvSpPr>
            <p:cNvPr id="164" name="tx164"/>
            <p:cNvSpPr/>
            <p:nvPr/>
          </p:nvSpPr>
          <p:spPr>
            <a:xfrm>
              <a:off x="8017937" y="4781082"/>
              <a:ext cx="693725" cy="199429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10,000</a:t>
              </a:r>
            </a:p>
          </p:txBody>
        </p:sp>
        <p:sp>
          <p:nvSpPr>
            <p:cNvPr id="165" name="tx165"/>
            <p:cNvSpPr/>
            <p:nvPr/>
          </p:nvSpPr>
          <p:spPr>
            <a:xfrm>
              <a:off x="8017937" y="4283401"/>
              <a:ext cx="693725" cy="199429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15,000</a:t>
              </a:r>
            </a:p>
          </p:txBody>
        </p:sp>
        <p:sp>
          <p:nvSpPr>
            <p:cNvPr id="166" name="tx166"/>
            <p:cNvSpPr/>
            <p:nvPr/>
          </p:nvSpPr>
          <p:spPr>
            <a:xfrm>
              <a:off x="7595444" y="3955820"/>
              <a:ext cx="1238324" cy="2111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Jobs/km²    </a:t>
              </a:r>
            </a:p>
          </p:txBody>
        </p:sp>
        <p:sp>
          <p:nvSpPr>
            <p:cNvPr id="167" name="pl167"/>
            <p:cNvSpPr/>
            <p:nvPr/>
          </p:nvSpPr>
          <p:spPr>
            <a:xfrm>
              <a:off x="7595444" y="5889554"/>
              <a:ext cx="67056" cy="0"/>
            </a:xfrm>
            <a:custGeom>
              <a:avLst/>
              <a:gdLst/>
              <a:ahLst/>
              <a:cxnLst/>
              <a:rect l="0" t="0" r="0" b="0"/>
              <a:pathLst>
                <a:path w="67056">
                  <a:moveTo>
                    <a:pt x="0" y="0"/>
                  </a:moveTo>
                  <a:lnTo>
                    <a:pt x="67056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pl168"/>
            <p:cNvSpPr/>
            <p:nvPr/>
          </p:nvSpPr>
          <p:spPr>
            <a:xfrm>
              <a:off x="7595444" y="5391873"/>
              <a:ext cx="67056" cy="0"/>
            </a:xfrm>
            <a:custGeom>
              <a:avLst/>
              <a:gdLst/>
              <a:ahLst/>
              <a:cxnLst/>
              <a:rect l="0" t="0" r="0" b="0"/>
              <a:pathLst>
                <a:path w="67056">
                  <a:moveTo>
                    <a:pt x="0" y="0"/>
                  </a:moveTo>
                  <a:lnTo>
                    <a:pt x="67056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" name="pl169"/>
            <p:cNvSpPr/>
            <p:nvPr/>
          </p:nvSpPr>
          <p:spPr>
            <a:xfrm>
              <a:off x="7595444" y="4894191"/>
              <a:ext cx="67056" cy="0"/>
            </a:xfrm>
            <a:custGeom>
              <a:avLst/>
              <a:gdLst/>
              <a:ahLst/>
              <a:cxnLst/>
              <a:rect l="0" t="0" r="0" b="0"/>
              <a:pathLst>
                <a:path w="67056">
                  <a:moveTo>
                    <a:pt x="0" y="0"/>
                  </a:moveTo>
                  <a:lnTo>
                    <a:pt x="67056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" name="pl170"/>
            <p:cNvSpPr/>
            <p:nvPr/>
          </p:nvSpPr>
          <p:spPr>
            <a:xfrm>
              <a:off x="7595444" y="4396510"/>
              <a:ext cx="67056" cy="0"/>
            </a:xfrm>
            <a:custGeom>
              <a:avLst/>
              <a:gdLst/>
              <a:ahLst/>
              <a:cxnLst/>
              <a:rect l="0" t="0" r="0" b="0"/>
              <a:pathLst>
                <a:path w="67056">
                  <a:moveTo>
                    <a:pt x="0" y="0"/>
                  </a:moveTo>
                  <a:lnTo>
                    <a:pt x="67056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" name="pl171"/>
            <p:cNvSpPr/>
            <p:nvPr/>
          </p:nvSpPr>
          <p:spPr>
            <a:xfrm>
              <a:off x="7863668" y="5889554"/>
              <a:ext cx="67055" cy="0"/>
            </a:xfrm>
            <a:custGeom>
              <a:avLst/>
              <a:gdLst/>
              <a:ahLst/>
              <a:cxnLst/>
              <a:rect l="0" t="0" r="0" b="0"/>
              <a:pathLst>
                <a:path w="67055">
                  <a:moveTo>
                    <a:pt x="0" y="0"/>
                  </a:moveTo>
                  <a:lnTo>
                    <a:pt x="67055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" name="pl172"/>
            <p:cNvSpPr/>
            <p:nvPr/>
          </p:nvSpPr>
          <p:spPr>
            <a:xfrm>
              <a:off x="7863668" y="5391873"/>
              <a:ext cx="67055" cy="0"/>
            </a:xfrm>
            <a:custGeom>
              <a:avLst/>
              <a:gdLst/>
              <a:ahLst/>
              <a:cxnLst/>
              <a:rect l="0" t="0" r="0" b="0"/>
              <a:pathLst>
                <a:path w="67055">
                  <a:moveTo>
                    <a:pt x="0" y="0"/>
                  </a:moveTo>
                  <a:lnTo>
                    <a:pt x="67055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" name="pl173"/>
            <p:cNvSpPr/>
            <p:nvPr/>
          </p:nvSpPr>
          <p:spPr>
            <a:xfrm>
              <a:off x="7863668" y="4894191"/>
              <a:ext cx="67055" cy="0"/>
            </a:xfrm>
            <a:custGeom>
              <a:avLst/>
              <a:gdLst/>
              <a:ahLst/>
              <a:cxnLst/>
              <a:rect l="0" t="0" r="0" b="0"/>
              <a:pathLst>
                <a:path w="67055">
                  <a:moveTo>
                    <a:pt x="0" y="0"/>
                  </a:moveTo>
                  <a:lnTo>
                    <a:pt x="67055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" name="pl174"/>
            <p:cNvSpPr/>
            <p:nvPr/>
          </p:nvSpPr>
          <p:spPr>
            <a:xfrm>
              <a:off x="7863668" y="4396510"/>
              <a:ext cx="67055" cy="0"/>
            </a:xfrm>
            <a:custGeom>
              <a:avLst/>
              <a:gdLst/>
              <a:ahLst/>
              <a:cxnLst/>
              <a:rect l="0" t="0" r="0" b="0"/>
              <a:pathLst>
                <a:path w="67055">
                  <a:moveTo>
                    <a:pt x="0" y="0"/>
                  </a:moveTo>
                  <a:lnTo>
                    <a:pt x="67055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xmlns="" id="{0DE51A2F-C71F-45F3-AE18-2471C03691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Sydney has a much denser core of employment</a:t>
            </a:r>
          </a:p>
        </p:txBody>
      </p:sp>
      <p:sp>
        <p:nvSpPr>
          <p:cNvPr id="175" name="Text Placeholder 174">
            <a:extLst>
              <a:ext uri="{FF2B5EF4-FFF2-40B4-BE49-F238E27FC236}">
                <a16:creationId xmlns:a16="http://schemas.microsoft.com/office/drawing/2014/main" xmlns="" id="{D1DC4419-6CC3-4200-B864-20A7BF7DA51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AU" dirty="0"/>
              <a:t>Density of jobs, 2011, by SA3</a:t>
            </a:r>
          </a:p>
        </p:txBody>
      </p:sp>
      <p:sp>
        <p:nvSpPr>
          <p:cNvPr id="176" name="Text Placeholder 175">
            <a:extLst>
              <a:ext uri="{FF2B5EF4-FFF2-40B4-BE49-F238E27FC236}">
                <a16:creationId xmlns:a16="http://schemas.microsoft.com/office/drawing/2014/main" xmlns="" id="{A9F905D3-5004-48E8-8AB6-0DA530049770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8275620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p2"/>
          <p:cNvGrpSpPr/>
          <p:nvPr/>
        </p:nvGrpSpPr>
        <p:grpSpPr>
          <a:xfrm>
            <a:off x="518059" y="1554480"/>
            <a:ext cx="8105241" cy="5303520"/>
            <a:chOff x="914400" y="1828800"/>
            <a:chExt cx="8105241" cy="5303520"/>
          </a:xfrm>
        </p:grpSpPr>
        <p:sp>
          <p:nvSpPr>
            <p:cNvPr id="4" name="pl4"/>
            <p:cNvSpPr/>
            <p:nvPr/>
          </p:nvSpPr>
          <p:spPr>
            <a:xfrm>
              <a:off x="4884998" y="2399934"/>
              <a:ext cx="2112446" cy="4115202"/>
            </a:xfrm>
            <a:custGeom>
              <a:avLst/>
              <a:gdLst/>
              <a:ahLst/>
              <a:cxnLst/>
              <a:rect l="0" t="0" r="0" b="0"/>
              <a:pathLst>
                <a:path w="2112446" h="4115202">
                  <a:moveTo>
                    <a:pt x="2112446" y="0"/>
                  </a:moveTo>
                  <a:lnTo>
                    <a:pt x="2112001" y="685"/>
                  </a:lnTo>
                  <a:lnTo>
                    <a:pt x="2111928" y="1247"/>
                  </a:lnTo>
                  <a:lnTo>
                    <a:pt x="2111483" y="1809"/>
                  </a:lnTo>
                  <a:lnTo>
                    <a:pt x="2110476" y="2043"/>
                  </a:lnTo>
                  <a:lnTo>
                    <a:pt x="2109533" y="2406"/>
                  </a:lnTo>
                  <a:lnTo>
                    <a:pt x="2108839" y="3027"/>
                  </a:lnTo>
                  <a:lnTo>
                    <a:pt x="2108619" y="3302"/>
                  </a:lnTo>
                  <a:lnTo>
                    <a:pt x="2104908" y="6107"/>
                  </a:lnTo>
                  <a:lnTo>
                    <a:pt x="2104693" y="6341"/>
                  </a:lnTo>
                  <a:lnTo>
                    <a:pt x="2104204" y="7735"/>
                  </a:lnTo>
                  <a:lnTo>
                    <a:pt x="2103877" y="8736"/>
                  </a:lnTo>
                  <a:lnTo>
                    <a:pt x="2103305" y="9234"/>
                  </a:lnTo>
                  <a:lnTo>
                    <a:pt x="2102728" y="9978"/>
                  </a:lnTo>
                  <a:lnTo>
                    <a:pt x="2101843" y="10592"/>
                  </a:lnTo>
                  <a:lnTo>
                    <a:pt x="2100895" y="11395"/>
                  </a:lnTo>
                  <a:lnTo>
                    <a:pt x="2099824" y="12009"/>
                  </a:lnTo>
                  <a:lnTo>
                    <a:pt x="2098436" y="12741"/>
                  </a:lnTo>
                  <a:lnTo>
                    <a:pt x="2097624" y="12665"/>
                  </a:lnTo>
                  <a:lnTo>
                    <a:pt x="2095679" y="12952"/>
                  </a:lnTo>
                  <a:lnTo>
                    <a:pt x="2094110" y="13432"/>
                  </a:lnTo>
                  <a:lnTo>
                    <a:pt x="2093029" y="14486"/>
                  </a:lnTo>
                  <a:lnTo>
                    <a:pt x="2092325" y="15792"/>
                  </a:lnTo>
                  <a:lnTo>
                    <a:pt x="2091876" y="16542"/>
                  </a:lnTo>
                  <a:lnTo>
                    <a:pt x="2091856" y="17672"/>
                  </a:lnTo>
                  <a:lnTo>
                    <a:pt x="2091597" y="18486"/>
                  </a:lnTo>
                  <a:lnTo>
                    <a:pt x="2091710" y="19306"/>
                  </a:lnTo>
                  <a:lnTo>
                    <a:pt x="2091069" y="20172"/>
                  </a:lnTo>
                  <a:lnTo>
                    <a:pt x="2090575" y="19663"/>
                  </a:lnTo>
                  <a:lnTo>
                    <a:pt x="2089324" y="19833"/>
                  </a:lnTo>
                  <a:lnTo>
                    <a:pt x="2089065" y="20518"/>
                  </a:lnTo>
                  <a:lnTo>
                    <a:pt x="2088923" y="21648"/>
                  </a:lnTo>
                  <a:lnTo>
                    <a:pt x="2088640" y="23785"/>
                  </a:lnTo>
                  <a:lnTo>
                    <a:pt x="2088009" y="24213"/>
                  </a:lnTo>
                  <a:lnTo>
                    <a:pt x="2087965" y="24933"/>
                  </a:lnTo>
                  <a:lnTo>
                    <a:pt x="2087628" y="25425"/>
                  </a:lnTo>
                  <a:lnTo>
                    <a:pt x="2087109" y="26842"/>
                  </a:lnTo>
                  <a:lnTo>
                    <a:pt x="2086669" y="28435"/>
                  </a:lnTo>
                  <a:lnTo>
                    <a:pt x="2086401" y="29770"/>
                  </a:lnTo>
                  <a:lnTo>
                    <a:pt x="2086401" y="29940"/>
                  </a:lnTo>
                  <a:lnTo>
                    <a:pt x="2086225" y="30607"/>
                  </a:lnTo>
                  <a:lnTo>
                    <a:pt x="2084643" y="33052"/>
                  </a:lnTo>
                  <a:lnTo>
                    <a:pt x="2083751" y="34431"/>
                  </a:lnTo>
                  <a:lnTo>
                    <a:pt x="2083067" y="35936"/>
                  </a:lnTo>
                  <a:lnTo>
                    <a:pt x="2082382" y="37014"/>
                  </a:lnTo>
                  <a:lnTo>
                    <a:pt x="2081771" y="38940"/>
                  </a:lnTo>
                  <a:lnTo>
                    <a:pt x="2081595" y="39690"/>
                  </a:lnTo>
                  <a:lnTo>
                    <a:pt x="2079884" y="42940"/>
                  </a:lnTo>
                  <a:lnTo>
                    <a:pt x="2079205" y="43771"/>
                  </a:lnTo>
                  <a:lnTo>
                    <a:pt x="2076721" y="44679"/>
                  </a:lnTo>
                  <a:lnTo>
                    <a:pt x="2075607" y="44755"/>
                  </a:lnTo>
                  <a:lnTo>
                    <a:pt x="2073163" y="44843"/>
                  </a:lnTo>
                  <a:lnTo>
                    <a:pt x="2071593" y="45265"/>
                  </a:lnTo>
                  <a:lnTo>
                    <a:pt x="2070342" y="45247"/>
                  </a:lnTo>
                  <a:lnTo>
                    <a:pt x="2067903" y="45148"/>
                  </a:lnTo>
                  <a:lnTo>
                    <a:pt x="2066460" y="45499"/>
                  </a:lnTo>
                  <a:lnTo>
                    <a:pt x="2065141" y="45862"/>
                  </a:lnTo>
                  <a:lnTo>
                    <a:pt x="2063562" y="46969"/>
                  </a:lnTo>
                  <a:lnTo>
                    <a:pt x="2062423" y="47894"/>
                  </a:lnTo>
                  <a:lnTo>
                    <a:pt x="2060154" y="48802"/>
                  </a:lnTo>
                  <a:lnTo>
                    <a:pt x="2058776" y="49223"/>
                  </a:lnTo>
                  <a:lnTo>
                    <a:pt x="2055867" y="51062"/>
                  </a:lnTo>
                  <a:lnTo>
                    <a:pt x="2054044" y="51982"/>
                  </a:lnTo>
                  <a:lnTo>
                    <a:pt x="2052714" y="52837"/>
                  </a:lnTo>
                  <a:lnTo>
                    <a:pt x="2051199" y="53885"/>
                  </a:lnTo>
                  <a:lnTo>
                    <a:pt x="2050314" y="54506"/>
                  </a:lnTo>
                  <a:lnTo>
                    <a:pt x="2047982" y="55472"/>
                  </a:lnTo>
                  <a:lnTo>
                    <a:pt x="2045093" y="56374"/>
                  </a:lnTo>
                  <a:lnTo>
                    <a:pt x="2042703" y="57094"/>
                  </a:lnTo>
                  <a:lnTo>
                    <a:pt x="2041437" y="58078"/>
                  </a:lnTo>
                  <a:lnTo>
                    <a:pt x="2040557" y="58634"/>
                  </a:lnTo>
                  <a:lnTo>
                    <a:pt x="2039100" y="59870"/>
                  </a:lnTo>
                  <a:lnTo>
                    <a:pt x="2038513" y="61305"/>
                  </a:lnTo>
                  <a:lnTo>
                    <a:pt x="2038503" y="62060"/>
                  </a:lnTo>
                  <a:lnTo>
                    <a:pt x="2038362" y="63126"/>
                  </a:lnTo>
                  <a:lnTo>
                    <a:pt x="2037764" y="63573"/>
                  </a:lnTo>
                  <a:lnTo>
                    <a:pt x="2037540" y="63741"/>
                  </a:lnTo>
                  <a:lnTo>
                    <a:pt x="2036651" y="64608"/>
                  </a:lnTo>
                  <a:lnTo>
                    <a:pt x="2035639" y="65474"/>
                  </a:lnTo>
                  <a:lnTo>
                    <a:pt x="2033996" y="66581"/>
                  </a:lnTo>
                  <a:lnTo>
                    <a:pt x="2030609" y="70236"/>
                  </a:lnTo>
                  <a:lnTo>
                    <a:pt x="2029616" y="71208"/>
                  </a:lnTo>
                  <a:lnTo>
                    <a:pt x="2028174" y="72865"/>
                  </a:lnTo>
                  <a:lnTo>
                    <a:pt x="2025705" y="76437"/>
                  </a:lnTo>
                  <a:lnTo>
                    <a:pt x="2025368" y="76853"/>
                  </a:lnTo>
                  <a:lnTo>
                    <a:pt x="2025031" y="77099"/>
                  </a:lnTo>
                  <a:lnTo>
                    <a:pt x="2022997" y="79254"/>
                  </a:lnTo>
                  <a:lnTo>
                    <a:pt x="2022489" y="79752"/>
                  </a:lnTo>
                  <a:lnTo>
                    <a:pt x="2022063" y="80356"/>
                  </a:lnTo>
                  <a:lnTo>
                    <a:pt x="2021726" y="80836"/>
                  </a:lnTo>
                  <a:lnTo>
                    <a:pt x="2020573" y="82165"/>
                  </a:lnTo>
                  <a:lnTo>
                    <a:pt x="2020284" y="82493"/>
                  </a:lnTo>
                  <a:lnTo>
                    <a:pt x="2019609" y="83155"/>
                  </a:lnTo>
                  <a:lnTo>
                    <a:pt x="2017669" y="84718"/>
                  </a:lnTo>
                  <a:lnTo>
                    <a:pt x="2017332" y="84882"/>
                  </a:lnTo>
                  <a:lnTo>
                    <a:pt x="2016144" y="85931"/>
                  </a:lnTo>
                  <a:lnTo>
                    <a:pt x="2013484" y="89058"/>
                  </a:lnTo>
                  <a:lnTo>
                    <a:pt x="2012511" y="91494"/>
                  </a:lnTo>
                  <a:lnTo>
                    <a:pt x="2012155" y="94317"/>
                  </a:lnTo>
                  <a:lnTo>
                    <a:pt x="2012565" y="96332"/>
                  </a:lnTo>
                  <a:lnTo>
                    <a:pt x="2012550" y="97275"/>
                  </a:lnTo>
                  <a:lnTo>
                    <a:pt x="2013034" y="98411"/>
                  </a:lnTo>
                  <a:lnTo>
                    <a:pt x="2014345" y="98557"/>
                  </a:lnTo>
                  <a:lnTo>
                    <a:pt x="2015718" y="98639"/>
                  </a:lnTo>
                  <a:lnTo>
                    <a:pt x="2016222" y="98651"/>
                  </a:lnTo>
                  <a:lnTo>
                    <a:pt x="2016711" y="99284"/>
                  </a:lnTo>
                  <a:lnTo>
                    <a:pt x="2016021" y="99524"/>
                  </a:lnTo>
                  <a:lnTo>
                    <a:pt x="2014447" y="100191"/>
                  </a:lnTo>
                  <a:lnTo>
                    <a:pt x="2012516" y="101099"/>
                  </a:lnTo>
                  <a:lnTo>
                    <a:pt x="2011827" y="102768"/>
                  </a:lnTo>
                  <a:lnTo>
                    <a:pt x="2011661" y="102768"/>
                  </a:lnTo>
                  <a:lnTo>
                    <a:pt x="2011475" y="103852"/>
                  </a:lnTo>
                  <a:lnTo>
                    <a:pt x="2012125" y="104824"/>
                  </a:lnTo>
                  <a:lnTo>
                    <a:pt x="2012546" y="106276"/>
                  </a:lnTo>
                  <a:lnTo>
                    <a:pt x="2012277" y="107278"/>
                  </a:lnTo>
                  <a:lnTo>
                    <a:pt x="2012453" y="108039"/>
                  </a:lnTo>
                  <a:lnTo>
                    <a:pt x="2011700" y="108338"/>
                  </a:lnTo>
                  <a:lnTo>
                    <a:pt x="2011377" y="109152"/>
                  </a:lnTo>
                  <a:lnTo>
                    <a:pt x="2010796" y="110148"/>
                  </a:lnTo>
                  <a:lnTo>
                    <a:pt x="2009730" y="110511"/>
                  </a:lnTo>
                  <a:lnTo>
                    <a:pt x="2008596" y="110933"/>
                  </a:lnTo>
                  <a:lnTo>
                    <a:pt x="2006523" y="111407"/>
                  </a:lnTo>
                  <a:lnTo>
                    <a:pt x="2005145" y="111700"/>
                  </a:lnTo>
                  <a:lnTo>
                    <a:pt x="2003267" y="111671"/>
                  </a:lnTo>
                  <a:lnTo>
                    <a:pt x="2002319" y="112098"/>
                  </a:lnTo>
                  <a:lnTo>
                    <a:pt x="2001874" y="112596"/>
                  </a:lnTo>
                  <a:lnTo>
                    <a:pt x="2001556" y="113029"/>
                  </a:lnTo>
                  <a:lnTo>
                    <a:pt x="2000872" y="112830"/>
                  </a:lnTo>
                  <a:lnTo>
                    <a:pt x="2000760" y="112075"/>
                  </a:lnTo>
                  <a:lnTo>
                    <a:pt x="2000701" y="111635"/>
                  </a:lnTo>
                  <a:lnTo>
                    <a:pt x="2000393" y="111313"/>
                  </a:lnTo>
                  <a:lnTo>
                    <a:pt x="2000012" y="111876"/>
                  </a:lnTo>
                  <a:lnTo>
                    <a:pt x="2000188" y="112567"/>
                  </a:lnTo>
                  <a:lnTo>
                    <a:pt x="1999244" y="112678"/>
                  </a:lnTo>
                  <a:lnTo>
                    <a:pt x="1998618" y="112924"/>
                  </a:lnTo>
                  <a:lnTo>
                    <a:pt x="1998609" y="113615"/>
                  </a:lnTo>
                  <a:lnTo>
                    <a:pt x="1998604" y="113738"/>
                  </a:lnTo>
                  <a:lnTo>
                    <a:pt x="1997538" y="113849"/>
                  </a:lnTo>
                  <a:lnTo>
                    <a:pt x="1997225" y="114095"/>
                  </a:lnTo>
                  <a:lnTo>
                    <a:pt x="1996394" y="115085"/>
                  </a:lnTo>
                  <a:lnTo>
                    <a:pt x="1995754" y="116274"/>
                  </a:lnTo>
                  <a:lnTo>
                    <a:pt x="1995739" y="117340"/>
                  </a:lnTo>
                  <a:lnTo>
                    <a:pt x="1995661" y="118470"/>
                  </a:lnTo>
                  <a:lnTo>
                    <a:pt x="1995397" y="119349"/>
                  </a:lnTo>
                  <a:lnTo>
                    <a:pt x="1995201" y="119782"/>
                  </a:lnTo>
                  <a:lnTo>
                    <a:pt x="1993940" y="120392"/>
                  </a:lnTo>
                  <a:lnTo>
                    <a:pt x="1993432" y="120889"/>
                  </a:lnTo>
                  <a:lnTo>
                    <a:pt x="1992982" y="121826"/>
                  </a:lnTo>
                  <a:lnTo>
                    <a:pt x="1992904" y="122892"/>
                  </a:lnTo>
                  <a:lnTo>
                    <a:pt x="1993080" y="123584"/>
                  </a:lnTo>
                  <a:lnTo>
                    <a:pt x="1993075" y="123964"/>
                  </a:lnTo>
                  <a:lnTo>
                    <a:pt x="1992694" y="124333"/>
                  </a:lnTo>
                  <a:lnTo>
                    <a:pt x="1992004" y="124386"/>
                  </a:lnTo>
                  <a:lnTo>
                    <a:pt x="1991007" y="124374"/>
                  </a:lnTo>
                  <a:lnTo>
                    <a:pt x="1989917" y="124708"/>
                  </a:lnTo>
                  <a:lnTo>
                    <a:pt x="1988157" y="125188"/>
                  </a:lnTo>
                  <a:lnTo>
                    <a:pt x="1987072" y="125593"/>
                  </a:lnTo>
                  <a:lnTo>
                    <a:pt x="1985723" y="126330"/>
                  </a:lnTo>
                  <a:lnTo>
                    <a:pt x="1984716" y="127068"/>
                  </a:lnTo>
                  <a:lnTo>
                    <a:pt x="1978693" y="133728"/>
                  </a:lnTo>
                  <a:lnTo>
                    <a:pt x="1977363" y="134776"/>
                  </a:lnTo>
                  <a:lnTo>
                    <a:pt x="1975902" y="136387"/>
                  </a:lnTo>
                  <a:lnTo>
                    <a:pt x="1974694" y="137687"/>
                  </a:lnTo>
                  <a:lnTo>
                    <a:pt x="1973238" y="138859"/>
                  </a:lnTo>
                  <a:lnTo>
                    <a:pt x="1972284" y="139725"/>
                  </a:lnTo>
                  <a:lnTo>
                    <a:pt x="1972015" y="140979"/>
                  </a:lnTo>
                  <a:lnTo>
                    <a:pt x="1971497" y="142291"/>
                  </a:lnTo>
                  <a:lnTo>
                    <a:pt x="1971610" y="143234"/>
                  </a:lnTo>
                  <a:lnTo>
                    <a:pt x="1972030" y="144435"/>
                  </a:lnTo>
                  <a:lnTo>
                    <a:pt x="1971126" y="146180"/>
                  </a:lnTo>
                  <a:lnTo>
                    <a:pt x="1971844" y="148330"/>
                  </a:lnTo>
                  <a:lnTo>
                    <a:pt x="1972025" y="148962"/>
                  </a:lnTo>
                  <a:lnTo>
                    <a:pt x="1971522" y="149144"/>
                  </a:lnTo>
                  <a:lnTo>
                    <a:pt x="1970520" y="149255"/>
                  </a:lnTo>
                  <a:lnTo>
                    <a:pt x="1969879" y="150251"/>
                  </a:lnTo>
                  <a:lnTo>
                    <a:pt x="1969488" y="151311"/>
                  </a:lnTo>
                  <a:lnTo>
                    <a:pt x="1969977" y="152008"/>
                  </a:lnTo>
                  <a:lnTo>
                    <a:pt x="1969962" y="152828"/>
                  </a:lnTo>
                  <a:lnTo>
                    <a:pt x="1969518" y="153384"/>
                  </a:lnTo>
                  <a:lnTo>
                    <a:pt x="1968990" y="153601"/>
                  </a:lnTo>
                  <a:lnTo>
                    <a:pt x="1968462" y="155388"/>
                  </a:lnTo>
                  <a:lnTo>
                    <a:pt x="1968388" y="155675"/>
                  </a:lnTo>
                  <a:lnTo>
                    <a:pt x="1967464" y="156928"/>
                  </a:lnTo>
                  <a:lnTo>
                    <a:pt x="1966472" y="156471"/>
                  </a:lnTo>
                  <a:lnTo>
                    <a:pt x="1965832" y="156032"/>
                  </a:lnTo>
                  <a:lnTo>
                    <a:pt x="1964536" y="156085"/>
                  </a:lnTo>
                  <a:lnTo>
                    <a:pt x="1964282" y="156161"/>
                  </a:lnTo>
                  <a:lnTo>
                    <a:pt x="1963866" y="156155"/>
                  </a:lnTo>
                  <a:lnTo>
                    <a:pt x="1963368" y="156237"/>
                  </a:lnTo>
                  <a:lnTo>
                    <a:pt x="1962864" y="156225"/>
                  </a:lnTo>
                  <a:lnTo>
                    <a:pt x="1961530" y="156378"/>
                  </a:lnTo>
                  <a:lnTo>
                    <a:pt x="1960855" y="156788"/>
                  </a:lnTo>
                  <a:lnTo>
                    <a:pt x="1959247" y="158527"/>
                  </a:lnTo>
                  <a:lnTo>
                    <a:pt x="1958308" y="159939"/>
                  </a:lnTo>
                  <a:lnTo>
                    <a:pt x="1958054" y="160273"/>
                  </a:lnTo>
                  <a:lnTo>
                    <a:pt x="1957966" y="160525"/>
                  </a:lnTo>
                  <a:lnTo>
                    <a:pt x="1956011" y="163266"/>
                  </a:lnTo>
                  <a:lnTo>
                    <a:pt x="1955835" y="163933"/>
                  </a:lnTo>
                  <a:lnTo>
                    <a:pt x="1955145" y="165269"/>
                  </a:lnTo>
                  <a:lnTo>
                    <a:pt x="1953620" y="167179"/>
                  </a:lnTo>
                  <a:lnTo>
                    <a:pt x="1952603" y="168256"/>
                  </a:lnTo>
                  <a:lnTo>
                    <a:pt x="1951000" y="169410"/>
                  </a:lnTo>
                  <a:lnTo>
                    <a:pt x="1949352" y="170301"/>
                  </a:lnTo>
                  <a:lnTo>
                    <a:pt x="1949064" y="170640"/>
                  </a:lnTo>
                  <a:lnTo>
                    <a:pt x="1948639" y="171220"/>
                  </a:lnTo>
                  <a:lnTo>
                    <a:pt x="1948218" y="171636"/>
                  </a:lnTo>
                  <a:lnTo>
                    <a:pt x="1947876" y="172216"/>
                  </a:lnTo>
                  <a:lnTo>
                    <a:pt x="1947705" y="172386"/>
                  </a:lnTo>
                  <a:lnTo>
                    <a:pt x="1947285" y="172544"/>
                  </a:lnTo>
                  <a:lnTo>
                    <a:pt x="1946191" y="173453"/>
                  </a:lnTo>
                  <a:lnTo>
                    <a:pt x="1944322" y="175695"/>
                  </a:lnTo>
                  <a:lnTo>
                    <a:pt x="1943129" y="177359"/>
                  </a:lnTo>
                  <a:lnTo>
                    <a:pt x="1942533" y="178273"/>
                  </a:lnTo>
                  <a:lnTo>
                    <a:pt x="1941606" y="179100"/>
                  </a:lnTo>
                  <a:lnTo>
                    <a:pt x="1941008" y="179848"/>
                  </a:lnTo>
                  <a:lnTo>
                    <a:pt x="1940961" y="179979"/>
                  </a:lnTo>
                  <a:lnTo>
                    <a:pt x="1940921" y="180096"/>
                  </a:lnTo>
                  <a:lnTo>
                    <a:pt x="1940501" y="180512"/>
                  </a:lnTo>
                  <a:lnTo>
                    <a:pt x="1939220" y="182421"/>
                  </a:lnTo>
                  <a:lnTo>
                    <a:pt x="1938634" y="182831"/>
                  </a:lnTo>
                  <a:lnTo>
                    <a:pt x="1937954" y="183663"/>
                  </a:lnTo>
                  <a:lnTo>
                    <a:pt x="1937361" y="184330"/>
                  </a:lnTo>
                  <a:lnTo>
                    <a:pt x="1936507" y="185491"/>
                  </a:lnTo>
                  <a:lnTo>
                    <a:pt x="1935813" y="187494"/>
                  </a:lnTo>
                  <a:lnTo>
                    <a:pt x="1935807" y="187914"/>
                  </a:lnTo>
                  <a:lnTo>
                    <a:pt x="1935290" y="189251"/>
                  </a:lnTo>
                  <a:lnTo>
                    <a:pt x="1934948" y="189749"/>
                  </a:lnTo>
                  <a:lnTo>
                    <a:pt x="1934860" y="190165"/>
                  </a:lnTo>
                  <a:lnTo>
                    <a:pt x="1933501" y="191741"/>
                  </a:lnTo>
                  <a:lnTo>
                    <a:pt x="1933413" y="191993"/>
                  </a:lnTo>
                  <a:lnTo>
                    <a:pt x="1932724" y="193662"/>
                  </a:lnTo>
                  <a:lnTo>
                    <a:pt x="1931780" y="195496"/>
                  </a:lnTo>
                  <a:lnTo>
                    <a:pt x="1930245" y="197827"/>
                  </a:lnTo>
                  <a:lnTo>
                    <a:pt x="1928872" y="200492"/>
                  </a:lnTo>
                  <a:lnTo>
                    <a:pt x="1928349" y="202250"/>
                  </a:lnTo>
                  <a:lnTo>
                    <a:pt x="1927151" y="204247"/>
                  </a:lnTo>
                  <a:lnTo>
                    <a:pt x="1926046" y="206397"/>
                  </a:lnTo>
                  <a:lnTo>
                    <a:pt x="1925692" y="207081"/>
                  </a:lnTo>
                  <a:lnTo>
                    <a:pt x="1925345" y="208165"/>
                  </a:lnTo>
                  <a:lnTo>
                    <a:pt x="1925174" y="208417"/>
                  </a:lnTo>
                  <a:lnTo>
                    <a:pt x="1925083" y="209004"/>
                  </a:lnTo>
                  <a:lnTo>
                    <a:pt x="1924296" y="211511"/>
                  </a:lnTo>
                  <a:lnTo>
                    <a:pt x="1924203" y="212097"/>
                  </a:lnTo>
                  <a:lnTo>
                    <a:pt x="1923597" y="213515"/>
                  </a:lnTo>
                  <a:lnTo>
                    <a:pt x="1923426" y="214100"/>
                  </a:lnTo>
                  <a:lnTo>
                    <a:pt x="1922996" y="214932"/>
                  </a:lnTo>
                  <a:lnTo>
                    <a:pt x="1922395" y="216186"/>
                  </a:lnTo>
                  <a:lnTo>
                    <a:pt x="1922134" y="217104"/>
                  </a:lnTo>
                  <a:lnTo>
                    <a:pt x="1921789" y="217773"/>
                  </a:lnTo>
                  <a:lnTo>
                    <a:pt x="1920488" y="221277"/>
                  </a:lnTo>
                  <a:lnTo>
                    <a:pt x="1919863" y="224206"/>
                  </a:lnTo>
                  <a:lnTo>
                    <a:pt x="1919486" y="227053"/>
                  </a:lnTo>
                  <a:lnTo>
                    <a:pt x="1919225" y="233934"/>
                  </a:lnTo>
                  <a:lnTo>
                    <a:pt x="1919296" y="234522"/>
                  </a:lnTo>
                  <a:lnTo>
                    <a:pt x="1919271" y="236367"/>
                  </a:lnTo>
                  <a:lnTo>
                    <a:pt x="1918826" y="238464"/>
                  </a:lnTo>
                  <a:lnTo>
                    <a:pt x="1918648" y="239218"/>
                  </a:lnTo>
                  <a:lnTo>
                    <a:pt x="1918548" y="240304"/>
                  </a:lnTo>
                  <a:lnTo>
                    <a:pt x="1918460" y="240556"/>
                  </a:lnTo>
                  <a:lnTo>
                    <a:pt x="1918450" y="241394"/>
                  </a:lnTo>
                  <a:lnTo>
                    <a:pt x="1918601" y="242319"/>
                  </a:lnTo>
                  <a:lnTo>
                    <a:pt x="1918670" y="243497"/>
                  </a:lnTo>
                  <a:lnTo>
                    <a:pt x="1918650" y="244756"/>
                  </a:lnTo>
                  <a:lnTo>
                    <a:pt x="1918731" y="245176"/>
                  </a:lnTo>
                  <a:lnTo>
                    <a:pt x="1918641" y="245512"/>
                  </a:lnTo>
                  <a:lnTo>
                    <a:pt x="1918717" y="246272"/>
                  </a:lnTo>
                  <a:lnTo>
                    <a:pt x="1918699" y="247357"/>
                  </a:lnTo>
                  <a:lnTo>
                    <a:pt x="1918851" y="248371"/>
                  </a:lnTo>
                  <a:lnTo>
                    <a:pt x="1918841" y="249039"/>
                  </a:lnTo>
                  <a:lnTo>
                    <a:pt x="1919545" y="252577"/>
                  </a:lnTo>
                  <a:lnTo>
                    <a:pt x="1920342" y="255108"/>
                  </a:lnTo>
                  <a:lnTo>
                    <a:pt x="1921227" y="257551"/>
                  </a:lnTo>
                  <a:lnTo>
                    <a:pt x="1921862" y="259490"/>
                  </a:lnTo>
                  <a:lnTo>
                    <a:pt x="1922508" y="261177"/>
                  </a:lnTo>
                  <a:lnTo>
                    <a:pt x="1922996" y="262197"/>
                  </a:lnTo>
                  <a:lnTo>
                    <a:pt x="1923397" y="263210"/>
                  </a:lnTo>
                  <a:lnTo>
                    <a:pt x="1924292" y="264816"/>
                  </a:lnTo>
                  <a:lnTo>
                    <a:pt x="1925749" y="267856"/>
                  </a:lnTo>
                  <a:lnTo>
                    <a:pt x="1926237" y="268788"/>
                  </a:lnTo>
                  <a:lnTo>
                    <a:pt x="1926721" y="269889"/>
                  </a:lnTo>
                  <a:lnTo>
                    <a:pt x="1927538" y="271325"/>
                  </a:lnTo>
                  <a:lnTo>
                    <a:pt x="1928031" y="272004"/>
                  </a:lnTo>
                  <a:lnTo>
                    <a:pt x="1928926" y="273609"/>
                  </a:lnTo>
                  <a:lnTo>
                    <a:pt x="1929896" y="275723"/>
                  </a:lnTo>
                  <a:lnTo>
                    <a:pt x="1930305" y="276398"/>
                  </a:lnTo>
                  <a:lnTo>
                    <a:pt x="1930552" y="276654"/>
                  </a:lnTo>
                  <a:lnTo>
                    <a:pt x="1930793" y="277078"/>
                  </a:lnTo>
                  <a:lnTo>
                    <a:pt x="1932934" y="279204"/>
                  </a:lnTo>
                  <a:lnTo>
                    <a:pt x="1934005" y="279978"/>
                  </a:lnTo>
                  <a:lnTo>
                    <a:pt x="1935256" y="280247"/>
                  </a:lnTo>
                  <a:lnTo>
                    <a:pt x="1935672" y="280171"/>
                  </a:lnTo>
                  <a:lnTo>
                    <a:pt x="1936180" y="279837"/>
                  </a:lnTo>
                  <a:lnTo>
                    <a:pt x="1936430" y="279761"/>
                  </a:lnTo>
                  <a:lnTo>
                    <a:pt x="1937016" y="279433"/>
                  </a:lnTo>
                  <a:lnTo>
                    <a:pt x="1937354" y="279269"/>
                  </a:lnTo>
                  <a:lnTo>
                    <a:pt x="1938600" y="279708"/>
                  </a:lnTo>
                  <a:lnTo>
                    <a:pt x="1939925" y="280564"/>
                  </a:lnTo>
                  <a:lnTo>
                    <a:pt x="1940751" y="280909"/>
                  </a:lnTo>
                  <a:lnTo>
                    <a:pt x="1942838" y="281108"/>
                  </a:lnTo>
                  <a:lnTo>
                    <a:pt x="1943836" y="281290"/>
                  </a:lnTo>
                  <a:lnTo>
                    <a:pt x="1944500" y="281302"/>
                  </a:lnTo>
                  <a:lnTo>
                    <a:pt x="1945336" y="281143"/>
                  </a:lnTo>
                  <a:lnTo>
                    <a:pt x="1945923" y="281067"/>
                  </a:lnTo>
                  <a:lnTo>
                    <a:pt x="1947600" y="280669"/>
                  </a:lnTo>
                  <a:lnTo>
                    <a:pt x="1948436" y="280347"/>
                  </a:lnTo>
                  <a:lnTo>
                    <a:pt x="1949785" y="279526"/>
                  </a:lnTo>
                  <a:lnTo>
                    <a:pt x="1951481" y="277616"/>
                  </a:lnTo>
                  <a:lnTo>
                    <a:pt x="1952336" y="275953"/>
                  </a:lnTo>
                  <a:lnTo>
                    <a:pt x="1952684" y="275203"/>
                  </a:lnTo>
                  <a:lnTo>
                    <a:pt x="1952351" y="274775"/>
                  </a:lnTo>
                  <a:lnTo>
                    <a:pt x="1950792" y="273240"/>
                  </a:lnTo>
                  <a:lnTo>
                    <a:pt x="1950542" y="272906"/>
                  </a:lnTo>
                  <a:lnTo>
                    <a:pt x="1949975" y="271805"/>
                  </a:lnTo>
                  <a:lnTo>
                    <a:pt x="1950493" y="270387"/>
                  </a:lnTo>
                  <a:lnTo>
                    <a:pt x="1951740" y="271072"/>
                  </a:lnTo>
                  <a:lnTo>
                    <a:pt x="1952405" y="271248"/>
                  </a:lnTo>
                  <a:lnTo>
                    <a:pt x="1952566" y="271588"/>
                  </a:lnTo>
                  <a:lnTo>
                    <a:pt x="1953309" y="272185"/>
                  </a:lnTo>
                  <a:lnTo>
                    <a:pt x="1954228" y="272115"/>
                  </a:lnTo>
                  <a:lnTo>
                    <a:pt x="1954390" y="272285"/>
                  </a:lnTo>
                  <a:lnTo>
                    <a:pt x="1954639" y="272373"/>
                  </a:lnTo>
                  <a:lnTo>
                    <a:pt x="1955793" y="273398"/>
                  </a:lnTo>
                  <a:lnTo>
                    <a:pt x="1956208" y="273568"/>
                  </a:lnTo>
                  <a:lnTo>
                    <a:pt x="1957621" y="274007"/>
                  </a:lnTo>
                  <a:lnTo>
                    <a:pt x="1958286" y="274353"/>
                  </a:lnTo>
                  <a:lnTo>
                    <a:pt x="1960427" y="276146"/>
                  </a:lnTo>
                  <a:lnTo>
                    <a:pt x="1962074" y="277851"/>
                  </a:lnTo>
                  <a:lnTo>
                    <a:pt x="1961610" y="281284"/>
                  </a:lnTo>
                  <a:lnTo>
                    <a:pt x="1961828" y="282220"/>
                  </a:lnTo>
                  <a:lnTo>
                    <a:pt x="1961647" y="282894"/>
                  </a:lnTo>
                  <a:lnTo>
                    <a:pt x="1961803" y="283837"/>
                  </a:lnTo>
                  <a:lnTo>
                    <a:pt x="1962043" y="284821"/>
                  </a:lnTo>
                  <a:lnTo>
                    <a:pt x="1962625" y="285934"/>
                  </a:lnTo>
                  <a:lnTo>
                    <a:pt x="1961505" y="286942"/>
                  </a:lnTo>
                  <a:lnTo>
                    <a:pt x="1960684" y="287868"/>
                  </a:lnTo>
                  <a:lnTo>
                    <a:pt x="1960166" y="288325"/>
                  </a:lnTo>
                  <a:lnTo>
                    <a:pt x="1959892" y="289854"/>
                  </a:lnTo>
                  <a:lnTo>
                    <a:pt x="1959755" y="290323"/>
                  </a:lnTo>
                  <a:lnTo>
                    <a:pt x="1960156" y="291993"/>
                  </a:lnTo>
                  <a:lnTo>
                    <a:pt x="1960606" y="293059"/>
                  </a:lnTo>
                  <a:lnTo>
                    <a:pt x="1961676" y="295338"/>
                  </a:lnTo>
                  <a:lnTo>
                    <a:pt x="1962957" y="297828"/>
                  </a:lnTo>
                  <a:lnTo>
                    <a:pt x="1962806" y="299316"/>
                  </a:lnTo>
                  <a:lnTo>
                    <a:pt x="1961683" y="299505"/>
                  </a:lnTo>
                  <a:lnTo>
                    <a:pt x="1960249" y="300746"/>
                  </a:lnTo>
                  <a:lnTo>
                    <a:pt x="1960073" y="301584"/>
                  </a:lnTo>
                  <a:lnTo>
                    <a:pt x="1958819" y="301480"/>
                  </a:lnTo>
                  <a:lnTo>
                    <a:pt x="1958164" y="300548"/>
                  </a:lnTo>
                  <a:lnTo>
                    <a:pt x="1956663" y="300612"/>
                  </a:lnTo>
                  <a:lnTo>
                    <a:pt x="1953928" y="299398"/>
                  </a:lnTo>
                  <a:lnTo>
                    <a:pt x="1949985" y="300771"/>
                  </a:lnTo>
                  <a:lnTo>
                    <a:pt x="1948494" y="300074"/>
                  </a:lnTo>
                  <a:lnTo>
                    <a:pt x="1948328" y="299910"/>
                  </a:lnTo>
                  <a:lnTo>
                    <a:pt x="1947668" y="299564"/>
                  </a:lnTo>
                  <a:lnTo>
                    <a:pt x="1945728" y="301046"/>
                  </a:lnTo>
                  <a:lnTo>
                    <a:pt x="1943931" y="304296"/>
                  </a:lnTo>
                  <a:lnTo>
                    <a:pt x="1943674" y="304544"/>
                  </a:lnTo>
                  <a:lnTo>
                    <a:pt x="1943327" y="305376"/>
                  </a:lnTo>
                  <a:lnTo>
                    <a:pt x="1942819" y="306126"/>
                  </a:lnTo>
                  <a:lnTo>
                    <a:pt x="1942645" y="306546"/>
                  </a:lnTo>
                  <a:lnTo>
                    <a:pt x="1942281" y="308721"/>
                  </a:lnTo>
                  <a:lnTo>
                    <a:pt x="1941582" y="310895"/>
                  </a:lnTo>
                  <a:lnTo>
                    <a:pt x="1941382" y="313245"/>
                  </a:lnTo>
                  <a:lnTo>
                    <a:pt x="1940536" y="314071"/>
                  </a:lnTo>
                  <a:lnTo>
                    <a:pt x="1940111" y="314569"/>
                  </a:lnTo>
                  <a:lnTo>
                    <a:pt x="1939691" y="314897"/>
                  </a:lnTo>
                  <a:lnTo>
                    <a:pt x="1939348" y="315231"/>
                  </a:lnTo>
                  <a:lnTo>
                    <a:pt x="1938004" y="315881"/>
                  </a:lnTo>
                  <a:lnTo>
                    <a:pt x="1935912" y="316608"/>
                  </a:lnTo>
                  <a:lnTo>
                    <a:pt x="1935660" y="316776"/>
                  </a:lnTo>
                  <a:lnTo>
                    <a:pt x="1935491" y="316772"/>
                  </a:lnTo>
                  <a:lnTo>
                    <a:pt x="1934631" y="318354"/>
                  </a:lnTo>
                  <a:lnTo>
                    <a:pt x="1934460" y="318770"/>
                  </a:lnTo>
                  <a:lnTo>
                    <a:pt x="1934206" y="319022"/>
                  </a:lnTo>
                  <a:lnTo>
                    <a:pt x="1934035" y="319438"/>
                  </a:lnTo>
                  <a:lnTo>
                    <a:pt x="1932590" y="321182"/>
                  </a:lnTo>
                  <a:lnTo>
                    <a:pt x="1929972" y="323246"/>
                  </a:lnTo>
                  <a:lnTo>
                    <a:pt x="1929640" y="323405"/>
                  </a:lnTo>
                  <a:lnTo>
                    <a:pt x="1929100" y="323789"/>
                  </a:lnTo>
                  <a:lnTo>
                    <a:pt x="1928711" y="324067"/>
                  </a:lnTo>
                  <a:lnTo>
                    <a:pt x="1927870" y="324723"/>
                  </a:lnTo>
                  <a:lnTo>
                    <a:pt x="1927528" y="325227"/>
                  </a:lnTo>
                  <a:lnTo>
                    <a:pt x="1927440" y="325473"/>
                  </a:lnTo>
                  <a:lnTo>
                    <a:pt x="1927186" y="325637"/>
                  </a:lnTo>
                  <a:lnTo>
                    <a:pt x="1927165" y="325667"/>
                  </a:lnTo>
                  <a:lnTo>
                    <a:pt x="1926419" y="326721"/>
                  </a:lnTo>
                  <a:lnTo>
                    <a:pt x="1925490" y="327629"/>
                  </a:lnTo>
                  <a:lnTo>
                    <a:pt x="1922434" y="331368"/>
                  </a:lnTo>
                  <a:lnTo>
                    <a:pt x="1920826" y="332774"/>
                  </a:lnTo>
                  <a:lnTo>
                    <a:pt x="1919819" y="333260"/>
                  </a:lnTo>
                  <a:lnTo>
                    <a:pt x="1918807" y="334004"/>
                  </a:lnTo>
                  <a:lnTo>
                    <a:pt x="1917707" y="335076"/>
                  </a:lnTo>
                  <a:lnTo>
                    <a:pt x="1916784" y="335569"/>
                  </a:lnTo>
                  <a:lnTo>
                    <a:pt x="1916280" y="335733"/>
                  </a:lnTo>
                  <a:lnTo>
                    <a:pt x="1915693" y="335803"/>
                  </a:lnTo>
                  <a:lnTo>
                    <a:pt x="1915517" y="336641"/>
                  </a:lnTo>
                  <a:lnTo>
                    <a:pt x="1915180" y="336893"/>
                  </a:lnTo>
                  <a:lnTo>
                    <a:pt x="1914344" y="337045"/>
                  </a:lnTo>
                  <a:lnTo>
                    <a:pt x="1913333" y="337538"/>
                  </a:lnTo>
                  <a:lnTo>
                    <a:pt x="1912580" y="337778"/>
                  </a:lnTo>
                  <a:lnTo>
                    <a:pt x="1911494" y="337766"/>
                  </a:lnTo>
                  <a:lnTo>
                    <a:pt x="1911006" y="338715"/>
                  </a:lnTo>
                  <a:lnTo>
                    <a:pt x="1910978" y="338766"/>
                  </a:lnTo>
                  <a:lnTo>
                    <a:pt x="1910967" y="339858"/>
                  </a:lnTo>
                  <a:lnTo>
                    <a:pt x="1910619" y="340438"/>
                  </a:lnTo>
                  <a:lnTo>
                    <a:pt x="1909783" y="340596"/>
                  </a:lnTo>
                  <a:lnTo>
                    <a:pt x="1909036" y="340584"/>
                  </a:lnTo>
                  <a:lnTo>
                    <a:pt x="1908454" y="340409"/>
                  </a:lnTo>
                  <a:lnTo>
                    <a:pt x="1907975" y="338973"/>
                  </a:lnTo>
                  <a:lnTo>
                    <a:pt x="1907393" y="338797"/>
                  </a:lnTo>
                  <a:lnTo>
                    <a:pt x="1906474" y="338786"/>
                  </a:lnTo>
                  <a:lnTo>
                    <a:pt x="1904797" y="339266"/>
                  </a:lnTo>
                  <a:lnTo>
                    <a:pt x="1903531" y="340338"/>
                  </a:lnTo>
                  <a:lnTo>
                    <a:pt x="1903194" y="340502"/>
                  </a:lnTo>
                  <a:lnTo>
                    <a:pt x="1902431" y="341416"/>
                  </a:lnTo>
                  <a:lnTo>
                    <a:pt x="1902343" y="341663"/>
                  </a:lnTo>
                  <a:lnTo>
                    <a:pt x="1902172" y="341833"/>
                  </a:lnTo>
                  <a:lnTo>
                    <a:pt x="1901229" y="343919"/>
                  </a:lnTo>
                  <a:lnTo>
                    <a:pt x="1900887" y="344417"/>
                  </a:lnTo>
                  <a:lnTo>
                    <a:pt x="1899616" y="345659"/>
                  </a:lnTo>
                  <a:lnTo>
                    <a:pt x="1898848" y="346907"/>
                  </a:lnTo>
                  <a:lnTo>
                    <a:pt x="1896360" y="351571"/>
                  </a:lnTo>
                  <a:lnTo>
                    <a:pt x="1895681" y="352573"/>
                  </a:lnTo>
                  <a:lnTo>
                    <a:pt x="1893730" y="354641"/>
                  </a:lnTo>
                  <a:lnTo>
                    <a:pt x="1893476" y="355057"/>
                  </a:lnTo>
                  <a:lnTo>
                    <a:pt x="1892259" y="358316"/>
                  </a:lnTo>
                  <a:lnTo>
                    <a:pt x="1890709" y="361908"/>
                  </a:lnTo>
                  <a:lnTo>
                    <a:pt x="1890108" y="362904"/>
                  </a:lnTo>
                  <a:lnTo>
                    <a:pt x="1889683" y="363402"/>
                  </a:lnTo>
                  <a:lnTo>
                    <a:pt x="1887371" y="367820"/>
                  </a:lnTo>
                  <a:lnTo>
                    <a:pt x="1886505" y="369994"/>
                  </a:lnTo>
                  <a:lnTo>
                    <a:pt x="1886075" y="370744"/>
                  </a:lnTo>
                  <a:lnTo>
                    <a:pt x="1885982" y="371330"/>
                  </a:lnTo>
                  <a:lnTo>
                    <a:pt x="1885635" y="372496"/>
                  </a:lnTo>
                  <a:lnTo>
                    <a:pt x="1885293" y="372912"/>
                  </a:lnTo>
                  <a:lnTo>
                    <a:pt x="1884882" y="373926"/>
                  </a:lnTo>
                  <a:lnTo>
                    <a:pt x="1884340" y="375250"/>
                  </a:lnTo>
                  <a:lnTo>
                    <a:pt x="1884085" y="375584"/>
                  </a:lnTo>
                  <a:lnTo>
                    <a:pt x="1883994" y="376174"/>
                  </a:lnTo>
                  <a:lnTo>
                    <a:pt x="1882971" y="377835"/>
                  </a:lnTo>
                  <a:lnTo>
                    <a:pt x="1882204" y="378919"/>
                  </a:lnTo>
                  <a:lnTo>
                    <a:pt x="1881690" y="379833"/>
                  </a:lnTo>
                  <a:lnTo>
                    <a:pt x="1881509" y="380671"/>
                  </a:lnTo>
                  <a:lnTo>
                    <a:pt x="1881251" y="381424"/>
                  </a:lnTo>
                  <a:lnTo>
                    <a:pt x="1880977" y="382927"/>
                  </a:lnTo>
                  <a:lnTo>
                    <a:pt x="1880279" y="385356"/>
                  </a:lnTo>
                  <a:lnTo>
                    <a:pt x="1880103" y="385773"/>
                  </a:lnTo>
                  <a:lnTo>
                    <a:pt x="1879746" y="387449"/>
                  </a:lnTo>
                  <a:lnTo>
                    <a:pt x="1879565" y="388621"/>
                  </a:lnTo>
                  <a:lnTo>
                    <a:pt x="1879795" y="389886"/>
                  </a:lnTo>
                  <a:lnTo>
                    <a:pt x="1880088" y="392740"/>
                  </a:lnTo>
                  <a:lnTo>
                    <a:pt x="1879902" y="393918"/>
                  </a:lnTo>
                  <a:lnTo>
                    <a:pt x="1879555" y="395002"/>
                  </a:lnTo>
                  <a:lnTo>
                    <a:pt x="1879291" y="396004"/>
                  </a:lnTo>
                  <a:lnTo>
                    <a:pt x="1879286" y="396344"/>
                  </a:lnTo>
                  <a:lnTo>
                    <a:pt x="1879198" y="396590"/>
                  </a:lnTo>
                  <a:lnTo>
                    <a:pt x="1879174" y="398190"/>
                  </a:lnTo>
                  <a:lnTo>
                    <a:pt x="1879257" y="398442"/>
                  </a:lnTo>
                  <a:lnTo>
                    <a:pt x="1879404" y="399702"/>
                  </a:lnTo>
                  <a:lnTo>
                    <a:pt x="1879565" y="400212"/>
                  </a:lnTo>
                  <a:lnTo>
                    <a:pt x="1879560" y="400546"/>
                  </a:lnTo>
                  <a:lnTo>
                    <a:pt x="1879721" y="400886"/>
                  </a:lnTo>
                  <a:lnTo>
                    <a:pt x="1880924" y="404595"/>
                  </a:lnTo>
                  <a:lnTo>
                    <a:pt x="1881246" y="405269"/>
                  </a:lnTo>
                  <a:lnTo>
                    <a:pt x="1881481" y="406365"/>
                  </a:lnTo>
                  <a:lnTo>
                    <a:pt x="1883441" y="409418"/>
                  </a:lnTo>
                  <a:lnTo>
                    <a:pt x="1884590" y="410526"/>
                  </a:lnTo>
                  <a:lnTo>
                    <a:pt x="1885421" y="410953"/>
                  </a:lnTo>
                  <a:lnTo>
                    <a:pt x="1886169" y="410965"/>
                  </a:lnTo>
                  <a:lnTo>
                    <a:pt x="1886590" y="410889"/>
                  </a:lnTo>
                  <a:lnTo>
                    <a:pt x="1887093" y="410813"/>
                  </a:lnTo>
                  <a:lnTo>
                    <a:pt x="1888017" y="410238"/>
                  </a:lnTo>
                  <a:lnTo>
                    <a:pt x="1888188" y="410068"/>
                  </a:lnTo>
                  <a:lnTo>
                    <a:pt x="1888775" y="409910"/>
                  </a:lnTo>
                  <a:lnTo>
                    <a:pt x="1889112" y="409746"/>
                  </a:lnTo>
                  <a:lnTo>
                    <a:pt x="1889528" y="409670"/>
                  </a:lnTo>
                  <a:lnTo>
                    <a:pt x="1890530" y="409600"/>
                  </a:lnTo>
                  <a:lnTo>
                    <a:pt x="1891444" y="409863"/>
                  </a:lnTo>
                  <a:lnTo>
                    <a:pt x="1892441" y="410297"/>
                  </a:lnTo>
                  <a:lnTo>
                    <a:pt x="1893693" y="410233"/>
                  </a:lnTo>
                  <a:lnTo>
                    <a:pt x="1894162" y="410174"/>
                  </a:lnTo>
                  <a:lnTo>
                    <a:pt x="1895100" y="410086"/>
                  </a:lnTo>
                  <a:lnTo>
                    <a:pt x="1895570" y="410057"/>
                  </a:lnTo>
                  <a:lnTo>
                    <a:pt x="1896039" y="410033"/>
                  </a:lnTo>
                  <a:lnTo>
                    <a:pt x="1896938" y="409969"/>
                  </a:lnTo>
                  <a:lnTo>
                    <a:pt x="1897383" y="409945"/>
                  </a:lnTo>
                  <a:lnTo>
                    <a:pt x="1897828" y="409963"/>
                  </a:lnTo>
                  <a:lnTo>
                    <a:pt x="1898258" y="410033"/>
                  </a:lnTo>
                  <a:lnTo>
                    <a:pt x="1899192" y="410520"/>
                  </a:lnTo>
                  <a:lnTo>
                    <a:pt x="1900077" y="411393"/>
                  </a:lnTo>
                  <a:lnTo>
                    <a:pt x="1900908" y="412518"/>
                  </a:lnTo>
                  <a:lnTo>
                    <a:pt x="1901670" y="413743"/>
                  </a:lnTo>
                  <a:lnTo>
                    <a:pt x="1903147" y="415044"/>
                  </a:lnTo>
                  <a:lnTo>
                    <a:pt x="1903821" y="416316"/>
                  </a:lnTo>
                  <a:lnTo>
                    <a:pt x="1904682" y="417400"/>
                  </a:lnTo>
                  <a:lnTo>
                    <a:pt x="1906329" y="420769"/>
                  </a:lnTo>
                  <a:lnTo>
                    <a:pt x="1906564" y="421906"/>
                  </a:lnTo>
                  <a:lnTo>
                    <a:pt x="1906857" y="423237"/>
                  </a:lnTo>
                  <a:lnTo>
                    <a:pt x="1907023" y="424749"/>
                  </a:lnTo>
                  <a:lnTo>
                    <a:pt x="1907639" y="425645"/>
                  </a:lnTo>
                  <a:lnTo>
                    <a:pt x="1907815" y="426466"/>
                  </a:lnTo>
                  <a:lnTo>
                    <a:pt x="1907923" y="427538"/>
                  </a:lnTo>
                  <a:lnTo>
                    <a:pt x="1907590" y="428798"/>
                  </a:lnTo>
                  <a:lnTo>
                    <a:pt x="1906197" y="429595"/>
                  </a:lnTo>
                  <a:lnTo>
                    <a:pt x="1905440" y="429900"/>
                  </a:lnTo>
                  <a:lnTo>
                    <a:pt x="1904423" y="430703"/>
                  </a:lnTo>
                  <a:lnTo>
                    <a:pt x="1903973" y="431324"/>
                  </a:lnTo>
                  <a:lnTo>
                    <a:pt x="1904286" y="431711"/>
                  </a:lnTo>
                  <a:lnTo>
                    <a:pt x="1904838" y="432350"/>
                  </a:lnTo>
                  <a:lnTo>
                    <a:pt x="1905645" y="432930"/>
                  </a:lnTo>
                  <a:lnTo>
                    <a:pt x="1906075" y="433563"/>
                  </a:lnTo>
                  <a:lnTo>
                    <a:pt x="1905630" y="433873"/>
                  </a:lnTo>
                  <a:lnTo>
                    <a:pt x="1904750" y="434049"/>
                  </a:lnTo>
                  <a:lnTo>
                    <a:pt x="1904682" y="434430"/>
                  </a:lnTo>
                  <a:lnTo>
                    <a:pt x="1905610" y="435385"/>
                  </a:lnTo>
                  <a:lnTo>
                    <a:pt x="1907155" y="436733"/>
                  </a:lnTo>
                  <a:lnTo>
                    <a:pt x="1907967" y="437314"/>
                  </a:lnTo>
                  <a:lnTo>
                    <a:pt x="1908510" y="438773"/>
                  </a:lnTo>
                  <a:lnTo>
                    <a:pt x="1908861" y="440420"/>
                  </a:lnTo>
                  <a:lnTo>
                    <a:pt x="1909023" y="442184"/>
                  </a:lnTo>
                  <a:lnTo>
                    <a:pt x="1908876" y="443760"/>
                  </a:lnTo>
                  <a:lnTo>
                    <a:pt x="1908602" y="445272"/>
                  </a:lnTo>
                  <a:lnTo>
                    <a:pt x="1908451" y="447036"/>
                  </a:lnTo>
                  <a:lnTo>
                    <a:pt x="1908764" y="448865"/>
                  </a:lnTo>
                  <a:lnTo>
                    <a:pt x="1909125" y="449492"/>
                  </a:lnTo>
                  <a:lnTo>
                    <a:pt x="1909487" y="450096"/>
                  </a:lnTo>
                  <a:lnTo>
                    <a:pt x="1909927" y="450787"/>
                  </a:lnTo>
                  <a:lnTo>
                    <a:pt x="1910406" y="451443"/>
                  </a:lnTo>
                  <a:lnTo>
                    <a:pt x="1910910" y="452076"/>
                  </a:lnTo>
                  <a:lnTo>
                    <a:pt x="1911941" y="453319"/>
                  </a:lnTo>
                  <a:lnTo>
                    <a:pt x="1912591" y="454057"/>
                  </a:lnTo>
                  <a:lnTo>
                    <a:pt x="1913965" y="455452"/>
                  </a:lnTo>
                  <a:lnTo>
                    <a:pt x="1914615" y="456179"/>
                  </a:lnTo>
                  <a:lnTo>
                    <a:pt x="1915456" y="456958"/>
                  </a:lnTo>
                  <a:lnTo>
                    <a:pt x="1916243" y="457861"/>
                  </a:lnTo>
                  <a:lnTo>
                    <a:pt x="1916966" y="458857"/>
                  </a:lnTo>
                  <a:lnTo>
                    <a:pt x="1917607" y="459924"/>
                  </a:lnTo>
                  <a:lnTo>
                    <a:pt x="1918135" y="461026"/>
                  </a:lnTo>
                  <a:lnTo>
                    <a:pt x="1918511" y="461999"/>
                  </a:lnTo>
                  <a:lnTo>
                    <a:pt x="1918834" y="463024"/>
                  </a:lnTo>
                  <a:lnTo>
                    <a:pt x="1919083" y="464085"/>
                  </a:lnTo>
                  <a:lnTo>
                    <a:pt x="1919245" y="465158"/>
                  </a:lnTo>
                  <a:lnTo>
                    <a:pt x="1919303" y="466207"/>
                  </a:lnTo>
                  <a:lnTo>
                    <a:pt x="1919279" y="466969"/>
                  </a:lnTo>
                  <a:lnTo>
                    <a:pt x="1919200" y="467737"/>
                  </a:lnTo>
                  <a:lnTo>
                    <a:pt x="1919073" y="468504"/>
                  </a:lnTo>
                  <a:lnTo>
                    <a:pt x="1918911" y="469257"/>
                  </a:lnTo>
                  <a:lnTo>
                    <a:pt x="1918720" y="469989"/>
                  </a:lnTo>
                  <a:lnTo>
                    <a:pt x="1918510" y="470669"/>
                  </a:lnTo>
                  <a:lnTo>
                    <a:pt x="1918266" y="471343"/>
                  </a:lnTo>
                  <a:lnTo>
                    <a:pt x="1917998" y="471998"/>
                  </a:lnTo>
                  <a:lnTo>
                    <a:pt x="1917694" y="472632"/>
                  </a:lnTo>
                  <a:lnTo>
                    <a:pt x="1917366" y="473242"/>
                  </a:lnTo>
                  <a:lnTo>
                    <a:pt x="1916902" y="474309"/>
                  </a:lnTo>
                  <a:lnTo>
                    <a:pt x="1916385" y="475315"/>
                  </a:lnTo>
                  <a:lnTo>
                    <a:pt x="1915950" y="476042"/>
                  </a:lnTo>
                  <a:lnTo>
                    <a:pt x="1915470" y="476741"/>
                  </a:lnTo>
                  <a:lnTo>
                    <a:pt x="1914956" y="477409"/>
                  </a:lnTo>
                  <a:lnTo>
                    <a:pt x="1914409" y="478042"/>
                  </a:lnTo>
                  <a:lnTo>
                    <a:pt x="1913837" y="478622"/>
                  </a:lnTo>
                  <a:lnTo>
                    <a:pt x="1914986" y="480146"/>
                  </a:lnTo>
                  <a:lnTo>
                    <a:pt x="1915064" y="480398"/>
                  </a:lnTo>
                  <a:lnTo>
                    <a:pt x="1915557" y="481078"/>
                  </a:lnTo>
                  <a:lnTo>
                    <a:pt x="1915958" y="482092"/>
                  </a:lnTo>
                  <a:lnTo>
                    <a:pt x="1916521" y="483780"/>
                  </a:lnTo>
                  <a:lnTo>
                    <a:pt x="1918642" y="487086"/>
                  </a:lnTo>
                  <a:lnTo>
                    <a:pt x="1918975" y="487426"/>
                  </a:lnTo>
                  <a:lnTo>
                    <a:pt x="1920466" y="488205"/>
                  </a:lnTo>
                  <a:lnTo>
                    <a:pt x="1921130" y="488381"/>
                  </a:lnTo>
                  <a:lnTo>
                    <a:pt x="1923858" y="490181"/>
                  </a:lnTo>
                  <a:lnTo>
                    <a:pt x="1926097" y="491388"/>
                  </a:lnTo>
                  <a:lnTo>
                    <a:pt x="1926845" y="491652"/>
                  </a:lnTo>
                  <a:lnTo>
                    <a:pt x="1927921" y="492255"/>
                  </a:lnTo>
                  <a:lnTo>
                    <a:pt x="1928170" y="492255"/>
                  </a:lnTo>
                  <a:lnTo>
                    <a:pt x="1930316" y="493885"/>
                  </a:lnTo>
                  <a:lnTo>
                    <a:pt x="1930316" y="494049"/>
                  </a:lnTo>
                  <a:lnTo>
                    <a:pt x="1930893" y="494394"/>
                  </a:lnTo>
                  <a:lnTo>
                    <a:pt x="1931714" y="495496"/>
                  </a:lnTo>
                  <a:lnTo>
                    <a:pt x="1933112" y="496944"/>
                  </a:lnTo>
                  <a:lnTo>
                    <a:pt x="1934011" y="498216"/>
                  </a:lnTo>
                  <a:lnTo>
                    <a:pt x="1934412" y="499318"/>
                  </a:lnTo>
                  <a:lnTo>
                    <a:pt x="1935546" y="501850"/>
                  </a:lnTo>
                  <a:lnTo>
                    <a:pt x="1934902" y="506326"/>
                  </a:lnTo>
                  <a:lnTo>
                    <a:pt x="1934565" y="506807"/>
                  </a:lnTo>
                  <a:lnTo>
                    <a:pt x="1933846" y="506971"/>
                  </a:lnTo>
                  <a:lnTo>
                    <a:pt x="1932947" y="507317"/>
                  </a:lnTo>
                  <a:lnTo>
                    <a:pt x="1932346" y="507792"/>
                  </a:lnTo>
                  <a:lnTo>
                    <a:pt x="1931881" y="508061"/>
                  </a:lnTo>
                  <a:lnTo>
                    <a:pt x="1931705" y="508507"/>
                  </a:lnTo>
                  <a:lnTo>
                    <a:pt x="1931793" y="509298"/>
                  </a:lnTo>
                  <a:lnTo>
                    <a:pt x="1931959" y="509679"/>
                  </a:lnTo>
                  <a:lnTo>
                    <a:pt x="1931955" y="510089"/>
                  </a:lnTo>
                  <a:lnTo>
                    <a:pt x="1931808" y="510705"/>
                  </a:lnTo>
                  <a:lnTo>
                    <a:pt x="1931456" y="511455"/>
                  </a:lnTo>
                  <a:lnTo>
                    <a:pt x="1931241" y="511936"/>
                  </a:lnTo>
                  <a:lnTo>
                    <a:pt x="1931133" y="512276"/>
                  </a:lnTo>
                  <a:lnTo>
                    <a:pt x="1930820" y="512615"/>
                  </a:lnTo>
                  <a:lnTo>
                    <a:pt x="1930478" y="512750"/>
                  </a:lnTo>
                  <a:lnTo>
                    <a:pt x="1930141" y="512469"/>
                  </a:lnTo>
                  <a:lnTo>
                    <a:pt x="1929564" y="511912"/>
                  </a:lnTo>
                  <a:lnTo>
                    <a:pt x="1928885" y="511590"/>
                  </a:lnTo>
                  <a:lnTo>
                    <a:pt x="1928171" y="511303"/>
                  </a:lnTo>
                  <a:lnTo>
                    <a:pt x="1927662" y="510851"/>
                  </a:lnTo>
                  <a:lnTo>
                    <a:pt x="1927296" y="510400"/>
                  </a:lnTo>
                  <a:lnTo>
                    <a:pt x="1926792" y="509808"/>
                  </a:lnTo>
                  <a:lnTo>
                    <a:pt x="1926519" y="509632"/>
                  </a:lnTo>
                  <a:lnTo>
                    <a:pt x="1926074" y="509485"/>
                  </a:lnTo>
                  <a:lnTo>
                    <a:pt x="1925531" y="509233"/>
                  </a:lnTo>
                  <a:lnTo>
                    <a:pt x="1925389" y="509509"/>
                  </a:lnTo>
                  <a:lnTo>
                    <a:pt x="1925560" y="509650"/>
                  </a:lnTo>
                  <a:lnTo>
                    <a:pt x="1925453" y="510060"/>
                  </a:lnTo>
                  <a:lnTo>
                    <a:pt x="1925785" y="510441"/>
                  </a:lnTo>
                  <a:lnTo>
                    <a:pt x="1926259" y="510898"/>
                  </a:lnTo>
                  <a:lnTo>
                    <a:pt x="1926758" y="511730"/>
                  </a:lnTo>
                  <a:lnTo>
                    <a:pt x="1926958" y="512111"/>
                  </a:lnTo>
                  <a:lnTo>
                    <a:pt x="1927262" y="512563"/>
                  </a:lnTo>
                  <a:lnTo>
                    <a:pt x="1927736" y="512985"/>
                  </a:lnTo>
                  <a:lnTo>
                    <a:pt x="1927799" y="513360"/>
                  </a:lnTo>
                  <a:lnTo>
                    <a:pt x="1927418" y="513460"/>
                  </a:lnTo>
                  <a:lnTo>
                    <a:pt x="1926768" y="513483"/>
                  </a:lnTo>
                  <a:lnTo>
                    <a:pt x="1926357" y="513377"/>
                  </a:lnTo>
                  <a:lnTo>
                    <a:pt x="1925883" y="513196"/>
                  </a:lnTo>
                  <a:lnTo>
                    <a:pt x="1925609" y="513055"/>
                  </a:lnTo>
                  <a:lnTo>
                    <a:pt x="1925472" y="513295"/>
                  </a:lnTo>
                  <a:lnTo>
                    <a:pt x="1925805" y="513782"/>
                  </a:lnTo>
                  <a:lnTo>
                    <a:pt x="1926382" y="514268"/>
                  </a:lnTo>
                  <a:lnTo>
                    <a:pt x="1926611" y="514755"/>
                  </a:lnTo>
                  <a:lnTo>
                    <a:pt x="1926304" y="514890"/>
                  </a:lnTo>
                  <a:lnTo>
                    <a:pt x="1925756" y="514743"/>
                  </a:lnTo>
                  <a:lnTo>
                    <a:pt x="1925282" y="514356"/>
                  </a:lnTo>
                  <a:lnTo>
                    <a:pt x="1924705" y="514175"/>
                  </a:lnTo>
                  <a:lnTo>
                    <a:pt x="1924294" y="514169"/>
                  </a:lnTo>
                  <a:lnTo>
                    <a:pt x="1924221" y="514515"/>
                  </a:lnTo>
                  <a:lnTo>
                    <a:pt x="1924553" y="515001"/>
                  </a:lnTo>
                  <a:lnTo>
                    <a:pt x="1925233" y="515423"/>
                  </a:lnTo>
                  <a:lnTo>
                    <a:pt x="1925639" y="515769"/>
                  </a:lnTo>
                  <a:lnTo>
                    <a:pt x="1925771" y="516015"/>
                  </a:lnTo>
                  <a:lnTo>
                    <a:pt x="1925766" y="516390"/>
                  </a:lnTo>
                  <a:lnTo>
                    <a:pt x="1925829" y="516941"/>
                  </a:lnTo>
                  <a:lnTo>
                    <a:pt x="1925888" y="517539"/>
                  </a:lnTo>
                  <a:lnTo>
                    <a:pt x="1925609" y="517768"/>
                  </a:lnTo>
                  <a:lnTo>
                    <a:pt x="1925130" y="517756"/>
                  </a:lnTo>
                  <a:lnTo>
                    <a:pt x="1924617" y="517785"/>
                  </a:lnTo>
                  <a:lnTo>
                    <a:pt x="1924505" y="518266"/>
                  </a:lnTo>
                  <a:lnTo>
                    <a:pt x="1924773" y="518717"/>
                  </a:lnTo>
                  <a:lnTo>
                    <a:pt x="1925262" y="519116"/>
                  </a:lnTo>
                  <a:lnTo>
                    <a:pt x="1925609" y="519720"/>
                  </a:lnTo>
                  <a:lnTo>
                    <a:pt x="1925834" y="520499"/>
                  </a:lnTo>
                  <a:lnTo>
                    <a:pt x="1926245" y="520986"/>
                  </a:lnTo>
                  <a:lnTo>
                    <a:pt x="1926357" y="521525"/>
                  </a:lnTo>
                  <a:lnTo>
                    <a:pt x="1926401" y="522486"/>
                  </a:lnTo>
                  <a:lnTo>
                    <a:pt x="1926088" y="523436"/>
                  </a:lnTo>
                  <a:lnTo>
                    <a:pt x="1925668" y="523911"/>
                  </a:lnTo>
                  <a:lnTo>
                    <a:pt x="1925125" y="524081"/>
                  </a:lnTo>
                  <a:lnTo>
                    <a:pt x="1924460" y="524540"/>
                  </a:lnTo>
                  <a:lnTo>
                    <a:pt x="1924284" y="525212"/>
                  </a:lnTo>
                  <a:lnTo>
                    <a:pt x="1923854" y="525794"/>
                  </a:lnTo>
                  <a:lnTo>
                    <a:pt x="1922382" y="529721"/>
                  </a:lnTo>
                  <a:lnTo>
                    <a:pt x="1921859" y="531310"/>
                  </a:lnTo>
                  <a:lnTo>
                    <a:pt x="1921008" y="532306"/>
                  </a:lnTo>
                  <a:lnTo>
                    <a:pt x="1919654" y="533461"/>
                  </a:lnTo>
                  <a:lnTo>
                    <a:pt x="1918652" y="533701"/>
                  </a:lnTo>
                  <a:lnTo>
                    <a:pt x="1917147" y="533766"/>
                  </a:lnTo>
                  <a:lnTo>
                    <a:pt x="1916306" y="534170"/>
                  </a:lnTo>
                  <a:lnTo>
                    <a:pt x="1915802" y="534499"/>
                  </a:lnTo>
                  <a:lnTo>
                    <a:pt x="1915548" y="534581"/>
                  </a:lnTo>
                  <a:lnTo>
                    <a:pt x="1914962" y="534997"/>
                  </a:lnTo>
                  <a:lnTo>
                    <a:pt x="1914375" y="535155"/>
                  </a:lnTo>
                  <a:lnTo>
                    <a:pt x="1913622" y="535143"/>
                  </a:lnTo>
                  <a:lnTo>
                    <a:pt x="1912029" y="535706"/>
                  </a:lnTo>
                  <a:lnTo>
                    <a:pt x="1909844" y="536603"/>
                  </a:lnTo>
                  <a:lnTo>
                    <a:pt x="1909003" y="537095"/>
                  </a:lnTo>
                  <a:lnTo>
                    <a:pt x="1908665" y="537342"/>
                  </a:lnTo>
                  <a:lnTo>
                    <a:pt x="1907575" y="537828"/>
                  </a:lnTo>
                  <a:lnTo>
                    <a:pt x="1906818" y="538156"/>
                  </a:lnTo>
                  <a:lnTo>
                    <a:pt x="1906231" y="538315"/>
                  </a:lnTo>
                  <a:lnTo>
                    <a:pt x="1905224" y="538723"/>
                  </a:lnTo>
                  <a:lnTo>
                    <a:pt x="1903034" y="540206"/>
                  </a:lnTo>
                  <a:lnTo>
                    <a:pt x="1902613" y="540366"/>
                  </a:lnTo>
                  <a:lnTo>
                    <a:pt x="1900776" y="540255"/>
                  </a:lnTo>
                  <a:lnTo>
                    <a:pt x="1900526" y="540171"/>
                  </a:lnTo>
                  <a:lnTo>
                    <a:pt x="1899358" y="540320"/>
                  </a:lnTo>
                  <a:lnTo>
                    <a:pt x="1897437" y="540464"/>
                  </a:lnTo>
                  <a:lnTo>
                    <a:pt x="1896933" y="540454"/>
                  </a:lnTo>
                  <a:lnTo>
                    <a:pt x="1896513" y="540534"/>
                  </a:lnTo>
                  <a:lnTo>
                    <a:pt x="1895599" y="540519"/>
                  </a:lnTo>
                  <a:lnTo>
                    <a:pt x="1895012" y="540593"/>
                  </a:lnTo>
                  <a:lnTo>
                    <a:pt x="1893428" y="540490"/>
                  </a:lnTo>
                  <a:lnTo>
                    <a:pt x="1891351" y="539786"/>
                  </a:lnTo>
                  <a:lnTo>
                    <a:pt x="1888120" y="538231"/>
                  </a:lnTo>
                  <a:lnTo>
                    <a:pt x="1886702" y="537787"/>
                  </a:lnTo>
                  <a:lnTo>
                    <a:pt x="1886208" y="537533"/>
                  </a:lnTo>
                  <a:lnTo>
                    <a:pt x="1883217" y="536648"/>
                  </a:lnTo>
                  <a:lnTo>
                    <a:pt x="1880885" y="536099"/>
                  </a:lnTo>
                  <a:lnTo>
                    <a:pt x="1880552" y="536023"/>
                  </a:lnTo>
                  <a:lnTo>
                    <a:pt x="1879301" y="535923"/>
                  </a:lnTo>
                  <a:lnTo>
                    <a:pt x="1878230" y="534986"/>
                  </a:lnTo>
                  <a:lnTo>
                    <a:pt x="1877903" y="534476"/>
                  </a:lnTo>
                  <a:lnTo>
                    <a:pt x="1877326" y="534048"/>
                  </a:lnTo>
                  <a:lnTo>
                    <a:pt x="1877072" y="533960"/>
                  </a:lnTo>
                  <a:lnTo>
                    <a:pt x="1875419" y="533096"/>
                  </a:lnTo>
                  <a:lnTo>
                    <a:pt x="1875082" y="533092"/>
                  </a:lnTo>
                  <a:lnTo>
                    <a:pt x="1874667" y="532916"/>
                  </a:lnTo>
                  <a:lnTo>
                    <a:pt x="1873669" y="532820"/>
                  </a:lnTo>
                  <a:lnTo>
                    <a:pt x="1873254" y="532732"/>
                  </a:lnTo>
                  <a:lnTo>
                    <a:pt x="1873014" y="532773"/>
                  </a:lnTo>
                  <a:lnTo>
                    <a:pt x="1872081" y="532799"/>
                  </a:lnTo>
                  <a:lnTo>
                    <a:pt x="1870155" y="533192"/>
                  </a:lnTo>
                  <a:lnTo>
                    <a:pt x="1868483" y="533500"/>
                  </a:lnTo>
                  <a:lnTo>
                    <a:pt x="1867559" y="533741"/>
                  </a:lnTo>
                  <a:lnTo>
                    <a:pt x="1863659" y="534953"/>
                  </a:lnTo>
                  <a:lnTo>
                    <a:pt x="1860689" y="536427"/>
                  </a:lnTo>
                  <a:lnTo>
                    <a:pt x="1860089" y="536744"/>
                  </a:lnTo>
                  <a:lnTo>
                    <a:pt x="1858481" y="538149"/>
                  </a:lnTo>
                  <a:lnTo>
                    <a:pt x="1858061" y="538395"/>
                  </a:lnTo>
                  <a:lnTo>
                    <a:pt x="1856365" y="540132"/>
                  </a:lnTo>
                  <a:lnTo>
                    <a:pt x="1855690" y="540795"/>
                  </a:lnTo>
                  <a:lnTo>
                    <a:pt x="1854673" y="541873"/>
                  </a:lnTo>
                  <a:lnTo>
                    <a:pt x="1850527" y="545851"/>
                  </a:lnTo>
                  <a:lnTo>
                    <a:pt x="1850103" y="546182"/>
                  </a:lnTo>
                  <a:lnTo>
                    <a:pt x="1849369" y="546889"/>
                  </a:lnTo>
                  <a:lnTo>
                    <a:pt x="1846226" y="549922"/>
                  </a:lnTo>
                  <a:lnTo>
                    <a:pt x="1843503" y="552557"/>
                  </a:lnTo>
                  <a:lnTo>
                    <a:pt x="1842139" y="554213"/>
                  </a:lnTo>
                  <a:lnTo>
                    <a:pt x="1839666" y="557958"/>
                  </a:lnTo>
                  <a:lnTo>
                    <a:pt x="1836156" y="564043"/>
                  </a:lnTo>
                  <a:lnTo>
                    <a:pt x="1835467" y="565462"/>
                  </a:lnTo>
                  <a:lnTo>
                    <a:pt x="1835300" y="565629"/>
                  </a:lnTo>
                  <a:lnTo>
                    <a:pt x="1835125" y="566124"/>
                  </a:lnTo>
                  <a:lnTo>
                    <a:pt x="1834263" y="568003"/>
                  </a:lnTo>
                  <a:lnTo>
                    <a:pt x="1831291" y="573742"/>
                  </a:lnTo>
                  <a:lnTo>
                    <a:pt x="1830250" y="576362"/>
                  </a:lnTo>
                  <a:lnTo>
                    <a:pt x="1830118" y="576843"/>
                  </a:lnTo>
                  <a:lnTo>
                    <a:pt x="1829957" y="577476"/>
                  </a:lnTo>
                  <a:lnTo>
                    <a:pt x="1829888" y="577793"/>
                  </a:lnTo>
                  <a:lnTo>
                    <a:pt x="1829825" y="578115"/>
                  </a:lnTo>
                  <a:lnTo>
                    <a:pt x="1829766" y="578473"/>
                  </a:lnTo>
                  <a:lnTo>
                    <a:pt x="1829678" y="579188"/>
                  </a:lnTo>
                  <a:lnTo>
                    <a:pt x="1829639" y="579551"/>
                  </a:lnTo>
                  <a:lnTo>
                    <a:pt x="1829566" y="580155"/>
                  </a:lnTo>
                  <a:lnTo>
                    <a:pt x="1829526" y="580402"/>
                  </a:lnTo>
                  <a:lnTo>
                    <a:pt x="1829458" y="580894"/>
                  </a:lnTo>
                  <a:lnTo>
                    <a:pt x="1829331" y="581744"/>
                  </a:lnTo>
                  <a:lnTo>
                    <a:pt x="1829292" y="582049"/>
                  </a:lnTo>
                  <a:lnTo>
                    <a:pt x="1829199" y="582653"/>
                  </a:lnTo>
                  <a:lnTo>
                    <a:pt x="1829126" y="583045"/>
                  </a:lnTo>
                  <a:lnTo>
                    <a:pt x="1828969" y="583819"/>
                  </a:lnTo>
                  <a:lnTo>
                    <a:pt x="1828901" y="584212"/>
                  </a:lnTo>
                  <a:lnTo>
                    <a:pt x="1828852" y="584605"/>
                  </a:lnTo>
                  <a:lnTo>
                    <a:pt x="1828832" y="584880"/>
                  </a:lnTo>
                  <a:lnTo>
                    <a:pt x="1828818" y="585162"/>
                  </a:lnTo>
                  <a:lnTo>
                    <a:pt x="1828813" y="585443"/>
                  </a:lnTo>
                  <a:lnTo>
                    <a:pt x="1828818" y="585719"/>
                  </a:lnTo>
                  <a:lnTo>
                    <a:pt x="1828847" y="586305"/>
                  </a:lnTo>
                  <a:lnTo>
                    <a:pt x="1828876" y="586616"/>
                  </a:lnTo>
                  <a:lnTo>
                    <a:pt x="1828915" y="586920"/>
                  </a:lnTo>
                  <a:lnTo>
                    <a:pt x="1828969" y="587225"/>
                  </a:lnTo>
                  <a:lnTo>
                    <a:pt x="1829043" y="587518"/>
                  </a:lnTo>
                  <a:lnTo>
                    <a:pt x="1829145" y="587788"/>
                  </a:lnTo>
                  <a:lnTo>
                    <a:pt x="1829267" y="588058"/>
                  </a:lnTo>
                  <a:lnTo>
                    <a:pt x="1829404" y="588316"/>
                  </a:lnTo>
                  <a:lnTo>
                    <a:pt x="1829536" y="588579"/>
                  </a:lnTo>
                  <a:lnTo>
                    <a:pt x="1829659" y="588843"/>
                  </a:lnTo>
                  <a:lnTo>
                    <a:pt x="1829747" y="589078"/>
                  </a:lnTo>
                  <a:lnTo>
                    <a:pt x="1829903" y="589564"/>
                  </a:lnTo>
                  <a:lnTo>
                    <a:pt x="1830001" y="589799"/>
                  </a:lnTo>
                  <a:lnTo>
                    <a:pt x="1830104" y="589985"/>
                  </a:lnTo>
                  <a:lnTo>
                    <a:pt x="1830118" y="590010"/>
                  </a:lnTo>
                  <a:lnTo>
                    <a:pt x="1830328" y="590268"/>
                  </a:lnTo>
                  <a:lnTo>
                    <a:pt x="1830568" y="590502"/>
                  </a:lnTo>
                  <a:lnTo>
                    <a:pt x="1830695" y="590602"/>
                  </a:lnTo>
                  <a:lnTo>
                    <a:pt x="1831335" y="590631"/>
                  </a:lnTo>
                  <a:lnTo>
                    <a:pt x="1831805" y="590983"/>
                  </a:lnTo>
                  <a:lnTo>
                    <a:pt x="1832216" y="591156"/>
                  </a:lnTo>
                  <a:lnTo>
                    <a:pt x="1832631" y="591499"/>
                  </a:lnTo>
                  <a:lnTo>
                    <a:pt x="1833790" y="592105"/>
                  </a:lnTo>
                  <a:lnTo>
                    <a:pt x="1835027" y="593131"/>
                  </a:lnTo>
                  <a:lnTo>
                    <a:pt x="1835447" y="593055"/>
                  </a:lnTo>
                  <a:lnTo>
                    <a:pt x="1835941" y="593395"/>
                  </a:lnTo>
                  <a:lnTo>
                    <a:pt x="1836772" y="593577"/>
                  </a:lnTo>
                  <a:lnTo>
                    <a:pt x="1838425" y="594861"/>
                  </a:lnTo>
                  <a:lnTo>
                    <a:pt x="1838835" y="595289"/>
                  </a:lnTo>
                  <a:lnTo>
                    <a:pt x="1840087" y="596203"/>
                  </a:lnTo>
                  <a:lnTo>
                    <a:pt x="1840238" y="596315"/>
                  </a:lnTo>
                  <a:lnTo>
                    <a:pt x="1841391" y="597596"/>
                  </a:lnTo>
                  <a:lnTo>
                    <a:pt x="1841885" y="597936"/>
                  </a:lnTo>
                  <a:lnTo>
                    <a:pt x="1843948" y="599900"/>
                  </a:lnTo>
                  <a:lnTo>
                    <a:pt x="1844524" y="600245"/>
                  </a:lnTo>
                  <a:lnTo>
                    <a:pt x="1846582" y="602209"/>
                  </a:lnTo>
                  <a:lnTo>
                    <a:pt x="1847081" y="602549"/>
                  </a:lnTo>
                  <a:lnTo>
                    <a:pt x="1847893" y="603904"/>
                  </a:lnTo>
                  <a:lnTo>
                    <a:pt x="1848220" y="604332"/>
                  </a:lnTo>
                  <a:lnTo>
                    <a:pt x="1849183" y="607116"/>
                  </a:lnTo>
                  <a:lnTo>
                    <a:pt x="1849423" y="607791"/>
                  </a:lnTo>
                  <a:lnTo>
                    <a:pt x="1849501" y="608048"/>
                  </a:lnTo>
                  <a:lnTo>
                    <a:pt x="1849481" y="609303"/>
                  </a:lnTo>
                  <a:lnTo>
                    <a:pt x="1849212" y="610728"/>
                  </a:lnTo>
                  <a:lnTo>
                    <a:pt x="1849208" y="611150"/>
                  </a:lnTo>
                  <a:lnTo>
                    <a:pt x="1849115" y="611384"/>
                  </a:lnTo>
                  <a:lnTo>
                    <a:pt x="1848978" y="611654"/>
                  </a:lnTo>
                  <a:lnTo>
                    <a:pt x="1848875" y="611953"/>
                  </a:lnTo>
                  <a:lnTo>
                    <a:pt x="1848807" y="612269"/>
                  </a:lnTo>
                  <a:lnTo>
                    <a:pt x="1848782" y="612586"/>
                  </a:lnTo>
                  <a:lnTo>
                    <a:pt x="1848802" y="612885"/>
                  </a:lnTo>
                  <a:lnTo>
                    <a:pt x="1848831" y="613008"/>
                  </a:lnTo>
                  <a:lnTo>
                    <a:pt x="1848953" y="613372"/>
                  </a:lnTo>
                  <a:lnTo>
                    <a:pt x="1848978" y="613495"/>
                  </a:lnTo>
                  <a:lnTo>
                    <a:pt x="1848983" y="613612"/>
                  </a:lnTo>
                  <a:lnTo>
                    <a:pt x="1848978" y="613735"/>
                  </a:lnTo>
                  <a:lnTo>
                    <a:pt x="1848963" y="613858"/>
                  </a:lnTo>
                  <a:lnTo>
                    <a:pt x="1848943" y="613981"/>
                  </a:lnTo>
                  <a:lnTo>
                    <a:pt x="1848919" y="614099"/>
                  </a:lnTo>
                  <a:lnTo>
                    <a:pt x="1848870" y="614269"/>
                  </a:lnTo>
                  <a:lnTo>
                    <a:pt x="1848807" y="614433"/>
                  </a:lnTo>
                  <a:lnTo>
                    <a:pt x="1848650" y="614761"/>
                  </a:lnTo>
                  <a:lnTo>
                    <a:pt x="1848484" y="615207"/>
                  </a:lnTo>
                  <a:lnTo>
                    <a:pt x="1848440" y="615347"/>
                  </a:lnTo>
                  <a:lnTo>
                    <a:pt x="1848406" y="615488"/>
                  </a:lnTo>
                  <a:lnTo>
                    <a:pt x="1848391" y="615623"/>
                  </a:lnTo>
                  <a:lnTo>
                    <a:pt x="1848401" y="615775"/>
                  </a:lnTo>
                  <a:lnTo>
                    <a:pt x="1848445" y="615934"/>
                  </a:lnTo>
                  <a:lnTo>
                    <a:pt x="1848494" y="616086"/>
                  </a:lnTo>
                  <a:lnTo>
                    <a:pt x="1848523" y="616233"/>
                  </a:lnTo>
                  <a:lnTo>
                    <a:pt x="1848513" y="616373"/>
                  </a:lnTo>
                  <a:lnTo>
                    <a:pt x="1848450" y="616502"/>
                  </a:lnTo>
                  <a:lnTo>
                    <a:pt x="1848347" y="616625"/>
                  </a:lnTo>
                  <a:lnTo>
                    <a:pt x="1848215" y="616743"/>
                  </a:lnTo>
                  <a:lnTo>
                    <a:pt x="1848078" y="616854"/>
                  </a:lnTo>
                  <a:lnTo>
                    <a:pt x="1847951" y="616965"/>
                  </a:lnTo>
                  <a:lnTo>
                    <a:pt x="1847687" y="617223"/>
                  </a:lnTo>
                  <a:lnTo>
                    <a:pt x="1847550" y="617347"/>
                  </a:lnTo>
                  <a:lnTo>
                    <a:pt x="1847418" y="617475"/>
                  </a:lnTo>
                  <a:lnTo>
                    <a:pt x="1847291" y="617610"/>
                  </a:lnTo>
                  <a:lnTo>
                    <a:pt x="1847013" y="617927"/>
                  </a:lnTo>
                  <a:lnTo>
                    <a:pt x="1846934" y="618038"/>
                  </a:lnTo>
                  <a:lnTo>
                    <a:pt x="1846871" y="618161"/>
                  </a:lnTo>
                  <a:lnTo>
                    <a:pt x="1846822" y="618302"/>
                  </a:lnTo>
                  <a:lnTo>
                    <a:pt x="1846798" y="618455"/>
                  </a:lnTo>
                  <a:lnTo>
                    <a:pt x="1846788" y="618613"/>
                  </a:lnTo>
                  <a:lnTo>
                    <a:pt x="1846763" y="618759"/>
                  </a:lnTo>
                  <a:lnTo>
                    <a:pt x="1846719" y="618900"/>
                  </a:lnTo>
                  <a:lnTo>
                    <a:pt x="1846656" y="619011"/>
                  </a:lnTo>
                  <a:lnTo>
                    <a:pt x="1846587" y="619117"/>
                  </a:lnTo>
                  <a:lnTo>
                    <a:pt x="1846509" y="619217"/>
                  </a:lnTo>
                  <a:lnTo>
                    <a:pt x="1846421" y="619310"/>
                  </a:lnTo>
                  <a:lnTo>
                    <a:pt x="1846338" y="619410"/>
                  </a:lnTo>
                  <a:lnTo>
                    <a:pt x="1846235" y="619510"/>
                  </a:lnTo>
                  <a:lnTo>
                    <a:pt x="1845996" y="619697"/>
                  </a:lnTo>
                  <a:lnTo>
                    <a:pt x="1845893" y="619797"/>
                  </a:lnTo>
                  <a:lnTo>
                    <a:pt x="1845825" y="619914"/>
                  </a:lnTo>
                  <a:lnTo>
                    <a:pt x="1845790" y="620038"/>
                  </a:lnTo>
                  <a:lnTo>
                    <a:pt x="1845790" y="620178"/>
                  </a:lnTo>
                  <a:lnTo>
                    <a:pt x="1845800" y="620325"/>
                  </a:lnTo>
                  <a:lnTo>
                    <a:pt x="1845815" y="620465"/>
                  </a:lnTo>
                  <a:lnTo>
                    <a:pt x="1845815" y="620612"/>
                  </a:lnTo>
                  <a:lnTo>
                    <a:pt x="1845795" y="620770"/>
                  </a:lnTo>
                  <a:lnTo>
                    <a:pt x="1845737" y="621087"/>
                  </a:lnTo>
                  <a:lnTo>
                    <a:pt x="1845663" y="621398"/>
                  </a:lnTo>
                  <a:lnTo>
                    <a:pt x="1845556" y="621802"/>
                  </a:lnTo>
                  <a:lnTo>
                    <a:pt x="1845497" y="622001"/>
                  </a:lnTo>
                  <a:lnTo>
                    <a:pt x="1845419" y="622195"/>
                  </a:lnTo>
                  <a:lnTo>
                    <a:pt x="1845321" y="622371"/>
                  </a:lnTo>
                  <a:lnTo>
                    <a:pt x="1845228" y="622488"/>
                  </a:lnTo>
                  <a:lnTo>
                    <a:pt x="1845003" y="622693"/>
                  </a:lnTo>
                  <a:lnTo>
                    <a:pt x="1844896" y="622805"/>
                  </a:lnTo>
                  <a:lnTo>
                    <a:pt x="1844803" y="622922"/>
                  </a:lnTo>
                  <a:lnTo>
                    <a:pt x="1844739" y="623069"/>
                  </a:lnTo>
                  <a:lnTo>
                    <a:pt x="1844676" y="623409"/>
                  </a:lnTo>
                  <a:lnTo>
                    <a:pt x="1844632" y="623567"/>
                  </a:lnTo>
                  <a:lnTo>
                    <a:pt x="1844563" y="623708"/>
                  </a:lnTo>
                  <a:lnTo>
                    <a:pt x="1844451" y="623825"/>
                  </a:lnTo>
                  <a:lnTo>
                    <a:pt x="1844319" y="623936"/>
                  </a:lnTo>
                  <a:lnTo>
                    <a:pt x="1844172" y="624024"/>
                  </a:lnTo>
                  <a:lnTo>
                    <a:pt x="1844016" y="624100"/>
                  </a:lnTo>
                  <a:lnTo>
                    <a:pt x="1843859" y="624159"/>
                  </a:lnTo>
                  <a:lnTo>
                    <a:pt x="1843728" y="624200"/>
                  </a:lnTo>
                  <a:lnTo>
                    <a:pt x="1843444" y="624235"/>
                  </a:lnTo>
                  <a:lnTo>
                    <a:pt x="1843077" y="624247"/>
                  </a:lnTo>
                  <a:lnTo>
                    <a:pt x="1842911" y="624235"/>
                  </a:lnTo>
                  <a:lnTo>
                    <a:pt x="1842745" y="624241"/>
                  </a:lnTo>
                  <a:lnTo>
                    <a:pt x="1842613" y="624265"/>
                  </a:lnTo>
                  <a:lnTo>
                    <a:pt x="1842481" y="624306"/>
                  </a:lnTo>
                  <a:lnTo>
                    <a:pt x="1842095" y="624464"/>
                  </a:lnTo>
                  <a:lnTo>
                    <a:pt x="1841582" y="624605"/>
                  </a:lnTo>
                  <a:lnTo>
                    <a:pt x="1841415" y="624657"/>
                  </a:lnTo>
                  <a:lnTo>
                    <a:pt x="1841254" y="624728"/>
                  </a:lnTo>
                  <a:lnTo>
                    <a:pt x="1840956" y="624898"/>
                  </a:lnTo>
                  <a:lnTo>
                    <a:pt x="1840868" y="624968"/>
                  </a:lnTo>
                  <a:lnTo>
                    <a:pt x="1840789" y="625044"/>
                  </a:lnTo>
                  <a:lnTo>
                    <a:pt x="1840726" y="625126"/>
                  </a:lnTo>
                  <a:lnTo>
                    <a:pt x="1840672" y="625214"/>
                  </a:lnTo>
                  <a:lnTo>
                    <a:pt x="1840623" y="625314"/>
                  </a:lnTo>
                  <a:lnTo>
                    <a:pt x="1840584" y="625408"/>
                  </a:lnTo>
                  <a:lnTo>
                    <a:pt x="1840550" y="625507"/>
                  </a:lnTo>
                  <a:lnTo>
                    <a:pt x="1840521" y="625648"/>
                  </a:lnTo>
                  <a:lnTo>
                    <a:pt x="1840511" y="625795"/>
                  </a:lnTo>
                  <a:lnTo>
                    <a:pt x="1840516" y="625947"/>
                  </a:lnTo>
                  <a:lnTo>
                    <a:pt x="1840526" y="626100"/>
                  </a:lnTo>
                  <a:lnTo>
                    <a:pt x="1840555" y="626428"/>
                  </a:lnTo>
                  <a:lnTo>
                    <a:pt x="1840662" y="627137"/>
                  </a:lnTo>
                  <a:lnTo>
                    <a:pt x="1840741" y="627507"/>
                  </a:lnTo>
                  <a:lnTo>
                    <a:pt x="1840755" y="627624"/>
                  </a:lnTo>
                  <a:lnTo>
                    <a:pt x="1840746" y="627741"/>
                  </a:lnTo>
                  <a:lnTo>
                    <a:pt x="1840697" y="627934"/>
                  </a:lnTo>
                  <a:lnTo>
                    <a:pt x="1840609" y="628116"/>
                  </a:lnTo>
                  <a:lnTo>
                    <a:pt x="1840555" y="628204"/>
                  </a:lnTo>
                  <a:lnTo>
                    <a:pt x="1840472" y="628321"/>
                  </a:lnTo>
                  <a:lnTo>
                    <a:pt x="1840374" y="628427"/>
                  </a:lnTo>
                  <a:lnTo>
                    <a:pt x="1840267" y="628527"/>
                  </a:lnTo>
                  <a:lnTo>
                    <a:pt x="1840154" y="628620"/>
                  </a:lnTo>
                  <a:lnTo>
                    <a:pt x="1839870" y="628826"/>
                  </a:lnTo>
                  <a:lnTo>
                    <a:pt x="1839328" y="629107"/>
                  </a:lnTo>
                  <a:lnTo>
                    <a:pt x="1839152" y="629207"/>
                  </a:lnTo>
                  <a:lnTo>
                    <a:pt x="1838834" y="629377"/>
                  </a:lnTo>
                  <a:lnTo>
                    <a:pt x="1838678" y="629465"/>
                  </a:lnTo>
                  <a:lnTo>
                    <a:pt x="1838556" y="629558"/>
                  </a:lnTo>
                  <a:lnTo>
                    <a:pt x="1838497" y="629664"/>
                  </a:lnTo>
                  <a:lnTo>
                    <a:pt x="1838507" y="629770"/>
                  </a:lnTo>
                  <a:lnTo>
                    <a:pt x="1838565" y="629881"/>
                  </a:lnTo>
                  <a:lnTo>
                    <a:pt x="1838639" y="629998"/>
                  </a:lnTo>
                  <a:lnTo>
                    <a:pt x="1838697" y="630116"/>
                  </a:lnTo>
                  <a:lnTo>
                    <a:pt x="1838717" y="630227"/>
                  </a:lnTo>
                  <a:lnTo>
                    <a:pt x="1838658" y="630350"/>
                  </a:lnTo>
                  <a:lnTo>
                    <a:pt x="1838521" y="630473"/>
                  </a:lnTo>
                  <a:lnTo>
                    <a:pt x="1837969" y="630819"/>
                  </a:lnTo>
                  <a:lnTo>
                    <a:pt x="1837358" y="631229"/>
                  </a:lnTo>
                  <a:lnTo>
                    <a:pt x="1836796" y="631587"/>
                  </a:lnTo>
                  <a:lnTo>
                    <a:pt x="1836703" y="631681"/>
                  </a:lnTo>
                  <a:lnTo>
                    <a:pt x="1836605" y="631769"/>
                  </a:lnTo>
                  <a:lnTo>
                    <a:pt x="1836507" y="631851"/>
                  </a:lnTo>
                  <a:lnTo>
                    <a:pt x="1836302" y="632003"/>
                  </a:lnTo>
                  <a:lnTo>
                    <a:pt x="1836067" y="632138"/>
                  </a:lnTo>
                  <a:lnTo>
                    <a:pt x="1835818" y="632250"/>
                  </a:lnTo>
                  <a:lnTo>
                    <a:pt x="1835295" y="632437"/>
                  </a:lnTo>
                  <a:lnTo>
                    <a:pt x="1835041" y="632543"/>
                  </a:lnTo>
                  <a:lnTo>
                    <a:pt x="1834884" y="632625"/>
                  </a:lnTo>
                  <a:lnTo>
                    <a:pt x="1834571" y="632806"/>
                  </a:lnTo>
                  <a:lnTo>
                    <a:pt x="1834410" y="632889"/>
                  </a:lnTo>
                  <a:lnTo>
                    <a:pt x="1834249" y="632953"/>
                  </a:lnTo>
                  <a:lnTo>
                    <a:pt x="1834058" y="632994"/>
                  </a:lnTo>
                  <a:lnTo>
                    <a:pt x="1833863" y="633012"/>
                  </a:lnTo>
                  <a:lnTo>
                    <a:pt x="1833462" y="633035"/>
                  </a:lnTo>
                  <a:lnTo>
                    <a:pt x="1833271" y="633076"/>
                  </a:lnTo>
                  <a:lnTo>
                    <a:pt x="1833080" y="633147"/>
                  </a:lnTo>
                  <a:lnTo>
                    <a:pt x="1832895" y="633234"/>
                  </a:lnTo>
                  <a:lnTo>
                    <a:pt x="1832528" y="633434"/>
                  </a:lnTo>
                  <a:lnTo>
                    <a:pt x="1832337" y="633528"/>
                  </a:lnTo>
                  <a:lnTo>
                    <a:pt x="1832137" y="633616"/>
                  </a:lnTo>
                  <a:lnTo>
                    <a:pt x="1831521" y="633856"/>
                  </a:lnTo>
                  <a:lnTo>
                    <a:pt x="1830783" y="634114"/>
                  </a:lnTo>
                  <a:lnTo>
                    <a:pt x="1830431" y="634243"/>
                  </a:lnTo>
                  <a:lnTo>
                    <a:pt x="1830206" y="634337"/>
                  </a:lnTo>
                  <a:lnTo>
                    <a:pt x="1829981" y="634442"/>
                  </a:lnTo>
                  <a:lnTo>
                    <a:pt x="1829761" y="634554"/>
                  </a:lnTo>
                  <a:lnTo>
                    <a:pt x="1829536" y="634653"/>
                  </a:lnTo>
                  <a:lnTo>
                    <a:pt x="1829311" y="634735"/>
                  </a:lnTo>
                  <a:lnTo>
                    <a:pt x="1829121" y="634794"/>
                  </a:lnTo>
                  <a:lnTo>
                    <a:pt x="1828925" y="634841"/>
                  </a:lnTo>
                  <a:lnTo>
                    <a:pt x="1828730" y="634882"/>
                  </a:lnTo>
                  <a:lnTo>
                    <a:pt x="1828158" y="634988"/>
                  </a:lnTo>
                  <a:lnTo>
                    <a:pt x="1827806" y="635046"/>
                  </a:lnTo>
                  <a:lnTo>
                    <a:pt x="1827630" y="635070"/>
                  </a:lnTo>
                  <a:lnTo>
                    <a:pt x="1827322" y="635087"/>
                  </a:lnTo>
                  <a:lnTo>
                    <a:pt x="1827063" y="635087"/>
                  </a:lnTo>
                  <a:lnTo>
                    <a:pt x="1826931" y="635081"/>
                  </a:lnTo>
                  <a:lnTo>
                    <a:pt x="1826711" y="635058"/>
                  </a:lnTo>
                  <a:lnTo>
                    <a:pt x="1826173" y="634935"/>
                  </a:lnTo>
                  <a:lnTo>
                    <a:pt x="1825391" y="634741"/>
                  </a:lnTo>
                  <a:lnTo>
                    <a:pt x="1825274" y="634700"/>
                  </a:lnTo>
                  <a:lnTo>
                    <a:pt x="1825151" y="634665"/>
                  </a:lnTo>
                  <a:lnTo>
                    <a:pt x="1825029" y="634636"/>
                  </a:lnTo>
                  <a:lnTo>
                    <a:pt x="1824912" y="634624"/>
                  </a:lnTo>
                  <a:lnTo>
                    <a:pt x="1824716" y="634630"/>
                  </a:lnTo>
                  <a:lnTo>
                    <a:pt x="1824516" y="634671"/>
                  </a:lnTo>
                  <a:lnTo>
                    <a:pt x="1824315" y="634735"/>
                  </a:lnTo>
                  <a:lnTo>
                    <a:pt x="1824125" y="634806"/>
                  </a:lnTo>
                  <a:lnTo>
                    <a:pt x="1823763" y="634958"/>
                  </a:lnTo>
                  <a:lnTo>
                    <a:pt x="1823597" y="635034"/>
                  </a:lnTo>
                  <a:lnTo>
                    <a:pt x="1823431" y="635122"/>
                  </a:lnTo>
                  <a:lnTo>
                    <a:pt x="1823274" y="635222"/>
                  </a:lnTo>
                  <a:lnTo>
                    <a:pt x="1823137" y="635339"/>
                  </a:lnTo>
                  <a:lnTo>
                    <a:pt x="1823064" y="635421"/>
                  </a:lnTo>
                  <a:lnTo>
                    <a:pt x="1822995" y="635515"/>
                  </a:lnTo>
                  <a:lnTo>
                    <a:pt x="1822873" y="635709"/>
                  </a:lnTo>
                  <a:lnTo>
                    <a:pt x="1822644" y="636049"/>
                  </a:lnTo>
                  <a:lnTo>
                    <a:pt x="1822565" y="636172"/>
                  </a:lnTo>
                  <a:lnTo>
                    <a:pt x="1822477" y="636295"/>
                  </a:lnTo>
                  <a:lnTo>
                    <a:pt x="1822380" y="636400"/>
                  </a:lnTo>
                  <a:lnTo>
                    <a:pt x="1822213" y="636524"/>
                  </a:lnTo>
                  <a:lnTo>
                    <a:pt x="1822018" y="636629"/>
                  </a:lnTo>
                  <a:lnTo>
                    <a:pt x="1821813" y="636717"/>
                  </a:lnTo>
                  <a:lnTo>
                    <a:pt x="1821602" y="636799"/>
                  </a:lnTo>
                  <a:lnTo>
                    <a:pt x="1821402" y="636893"/>
                  </a:lnTo>
                  <a:lnTo>
                    <a:pt x="1821079" y="637069"/>
                  </a:lnTo>
                  <a:lnTo>
                    <a:pt x="1820923" y="637163"/>
                  </a:lnTo>
                  <a:lnTo>
                    <a:pt x="1820762" y="637250"/>
                  </a:lnTo>
                  <a:lnTo>
                    <a:pt x="1820424" y="637467"/>
                  </a:lnTo>
                  <a:lnTo>
                    <a:pt x="1820243" y="637591"/>
                  </a:lnTo>
                  <a:lnTo>
                    <a:pt x="1819886" y="637849"/>
                  </a:lnTo>
                  <a:lnTo>
                    <a:pt x="1819715" y="637983"/>
                  </a:lnTo>
                  <a:lnTo>
                    <a:pt x="1819407" y="638247"/>
                  </a:lnTo>
                  <a:lnTo>
                    <a:pt x="1819109" y="638529"/>
                  </a:lnTo>
                  <a:lnTo>
                    <a:pt x="1818967" y="638669"/>
                  </a:lnTo>
                  <a:lnTo>
                    <a:pt x="1818840" y="638810"/>
                  </a:lnTo>
                  <a:lnTo>
                    <a:pt x="1818606" y="639097"/>
                  </a:lnTo>
                  <a:lnTo>
                    <a:pt x="1818484" y="639232"/>
                  </a:lnTo>
                  <a:lnTo>
                    <a:pt x="1818352" y="639361"/>
                  </a:lnTo>
                  <a:lnTo>
                    <a:pt x="1818249" y="639437"/>
                  </a:lnTo>
                  <a:lnTo>
                    <a:pt x="1818014" y="639566"/>
                  </a:lnTo>
                  <a:lnTo>
                    <a:pt x="1817911" y="639637"/>
                  </a:lnTo>
                  <a:lnTo>
                    <a:pt x="1817838" y="639725"/>
                  </a:lnTo>
                  <a:lnTo>
                    <a:pt x="1817794" y="639836"/>
                  </a:lnTo>
                  <a:lnTo>
                    <a:pt x="1817780" y="639965"/>
                  </a:lnTo>
                  <a:lnTo>
                    <a:pt x="1817784" y="640241"/>
                  </a:lnTo>
                  <a:lnTo>
                    <a:pt x="1817780" y="640375"/>
                  </a:lnTo>
                  <a:lnTo>
                    <a:pt x="1817780" y="640974"/>
                  </a:lnTo>
                  <a:lnTo>
                    <a:pt x="1817770" y="641120"/>
                  </a:lnTo>
                  <a:lnTo>
                    <a:pt x="1817731" y="641460"/>
                  </a:lnTo>
                  <a:lnTo>
                    <a:pt x="1817701" y="641624"/>
                  </a:lnTo>
                  <a:lnTo>
                    <a:pt x="1817618" y="641953"/>
                  </a:lnTo>
                  <a:lnTo>
                    <a:pt x="1817584" y="642058"/>
                  </a:lnTo>
                  <a:lnTo>
                    <a:pt x="1817540" y="642158"/>
                  </a:lnTo>
                  <a:lnTo>
                    <a:pt x="1817462" y="642357"/>
                  </a:lnTo>
                  <a:lnTo>
                    <a:pt x="1817427" y="642463"/>
                  </a:lnTo>
                  <a:lnTo>
                    <a:pt x="1817393" y="642592"/>
                  </a:lnTo>
                  <a:lnTo>
                    <a:pt x="1817349" y="642850"/>
                  </a:lnTo>
                  <a:lnTo>
                    <a:pt x="1817335" y="642984"/>
                  </a:lnTo>
                  <a:lnTo>
                    <a:pt x="1817310" y="643336"/>
                  </a:lnTo>
                  <a:lnTo>
                    <a:pt x="1817315" y="643483"/>
                  </a:lnTo>
                  <a:lnTo>
                    <a:pt x="1817442" y="643711"/>
                  </a:lnTo>
                  <a:lnTo>
                    <a:pt x="1817696" y="643917"/>
                  </a:lnTo>
                  <a:lnTo>
                    <a:pt x="1818000" y="644122"/>
                  </a:lnTo>
                  <a:lnTo>
                    <a:pt x="1818263" y="644333"/>
                  </a:lnTo>
                  <a:lnTo>
                    <a:pt x="1818415" y="644573"/>
                  </a:lnTo>
                  <a:lnTo>
                    <a:pt x="1818435" y="644720"/>
                  </a:lnTo>
                  <a:lnTo>
                    <a:pt x="1818439" y="644872"/>
                  </a:lnTo>
                  <a:lnTo>
                    <a:pt x="1818474" y="645042"/>
                  </a:lnTo>
                  <a:lnTo>
                    <a:pt x="1818532" y="645248"/>
                  </a:lnTo>
                  <a:lnTo>
                    <a:pt x="1818630" y="645412"/>
                  </a:lnTo>
                  <a:lnTo>
                    <a:pt x="1818713" y="645464"/>
                  </a:lnTo>
                  <a:lnTo>
                    <a:pt x="1818821" y="645494"/>
                  </a:lnTo>
                  <a:lnTo>
                    <a:pt x="1818933" y="645517"/>
                  </a:lnTo>
                  <a:lnTo>
                    <a:pt x="1819031" y="645552"/>
                  </a:lnTo>
                  <a:lnTo>
                    <a:pt x="1819114" y="645681"/>
                  </a:lnTo>
                  <a:lnTo>
                    <a:pt x="1819095" y="645875"/>
                  </a:lnTo>
                  <a:lnTo>
                    <a:pt x="1819036" y="645980"/>
                  </a:lnTo>
                  <a:lnTo>
                    <a:pt x="1818958" y="646080"/>
                  </a:lnTo>
                  <a:lnTo>
                    <a:pt x="1818870" y="646168"/>
                  </a:lnTo>
                  <a:lnTo>
                    <a:pt x="1818767" y="646250"/>
                  </a:lnTo>
                  <a:lnTo>
                    <a:pt x="1818669" y="646309"/>
                  </a:lnTo>
                  <a:lnTo>
                    <a:pt x="1818567" y="646344"/>
                  </a:lnTo>
                  <a:lnTo>
                    <a:pt x="1818454" y="646361"/>
                  </a:lnTo>
                  <a:lnTo>
                    <a:pt x="1818220" y="646373"/>
                  </a:lnTo>
                  <a:lnTo>
                    <a:pt x="1818107" y="646397"/>
                  </a:lnTo>
                  <a:lnTo>
                    <a:pt x="1817956" y="646455"/>
                  </a:lnTo>
                  <a:lnTo>
                    <a:pt x="1817804" y="646537"/>
                  </a:lnTo>
                  <a:lnTo>
                    <a:pt x="1817511" y="646719"/>
                  </a:lnTo>
                  <a:lnTo>
                    <a:pt x="1817359" y="646801"/>
                  </a:lnTo>
                  <a:lnTo>
                    <a:pt x="1817051" y="646942"/>
                  </a:lnTo>
                  <a:lnTo>
                    <a:pt x="1816567" y="647118"/>
                  </a:lnTo>
                  <a:lnTo>
                    <a:pt x="1816430" y="647153"/>
                  </a:lnTo>
                  <a:lnTo>
                    <a:pt x="1816147" y="647212"/>
                  </a:lnTo>
                  <a:lnTo>
                    <a:pt x="1816005" y="647247"/>
                  </a:lnTo>
                  <a:lnTo>
                    <a:pt x="1815873" y="647288"/>
                  </a:lnTo>
                  <a:lnTo>
                    <a:pt x="1815785" y="647329"/>
                  </a:lnTo>
                  <a:lnTo>
                    <a:pt x="1815702" y="647382"/>
                  </a:lnTo>
                  <a:lnTo>
                    <a:pt x="1815536" y="647476"/>
                  </a:lnTo>
                  <a:lnTo>
                    <a:pt x="1815453" y="647517"/>
                  </a:lnTo>
                  <a:lnTo>
                    <a:pt x="1815355" y="647546"/>
                  </a:lnTo>
                  <a:lnTo>
                    <a:pt x="1815247" y="647558"/>
                  </a:lnTo>
                  <a:lnTo>
                    <a:pt x="1815145" y="647575"/>
                  </a:lnTo>
                  <a:lnTo>
                    <a:pt x="1814988" y="647651"/>
                  </a:lnTo>
                  <a:lnTo>
                    <a:pt x="1814925" y="647751"/>
                  </a:lnTo>
                  <a:lnTo>
                    <a:pt x="1814891" y="647868"/>
                  </a:lnTo>
                  <a:lnTo>
                    <a:pt x="1814930" y="647997"/>
                  </a:lnTo>
                  <a:lnTo>
                    <a:pt x="1815027" y="648074"/>
                  </a:lnTo>
                  <a:lnTo>
                    <a:pt x="1815164" y="648144"/>
                  </a:lnTo>
                  <a:lnTo>
                    <a:pt x="1815311" y="648202"/>
                  </a:lnTo>
                  <a:lnTo>
                    <a:pt x="1815443" y="648261"/>
                  </a:lnTo>
                  <a:lnTo>
                    <a:pt x="1815590" y="648320"/>
                  </a:lnTo>
                  <a:lnTo>
                    <a:pt x="1815746" y="648373"/>
                  </a:lnTo>
                  <a:lnTo>
                    <a:pt x="1815902" y="648408"/>
                  </a:lnTo>
                  <a:lnTo>
                    <a:pt x="1816064" y="648437"/>
                  </a:lnTo>
                  <a:lnTo>
                    <a:pt x="1816225" y="648460"/>
                  </a:lnTo>
                  <a:lnTo>
                    <a:pt x="1816567" y="648455"/>
                  </a:lnTo>
                  <a:lnTo>
                    <a:pt x="1816743" y="648443"/>
                  </a:lnTo>
                  <a:lnTo>
                    <a:pt x="1816890" y="648490"/>
                  </a:lnTo>
                  <a:lnTo>
                    <a:pt x="1816802" y="648560"/>
                  </a:lnTo>
                  <a:lnTo>
                    <a:pt x="1816694" y="648630"/>
                  </a:lnTo>
                  <a:lnTo>
                    <a:pt x="1816543" y="648789"/>
                  </a:lnTo>
                  <a:lnTo>
                    <a:pt x="1816562" y="648970"/>
                  </a:lnTo>
                  <a:lnTo>
                    <a:pt x="1816675" y="649258"/>
                  </a:lnTo>
                  <a:lnTo>
                    <a:pt x="1816758" y="649592"/>
                  </a:lnTo>
                  <a:lnTo>
                    <a:pt x="1816807" y="649815"/>
                  </a:lnTo>
                  <a:lnTo>
                    <a:pt x="1816851" y="649961"/>
                  </a:lnTo>
                  <a:lnTo>
                    <a:pt x="1816914" y="650114"/>
                  </a:lnTo>
                  <a:lnTo>
                    <a:pt x="1816968" y="650260"/>
                  </a:lnTo>
                  <a:lnTo>
                    <a:pt x="1816997" y="650395"/>
                  </a:lnTo>
                  <a:lnTo>
                    <a:pt x="1816983" y="650518"/>
                  </a:lnTo>
                  <a:lnTo>
                    <a:pt x="1816919" y="650624"/>
                  </a:lnTo>
                  <a:lnTo>
                    <a:pt x="1816812" y="650724"/>
                  </a:lnTo>
                  <a:lnTo>
                    <a:pt x="1816689" y="650806"/>
                  </a:lnTo>
                  <a:lnTo>
                    <a:pt x="1816553" y="650876"/>
                  </a:lnTo>
                  <a:lnTo>
                    <a:pt x="1816421" y="650929"/>
                  </a:lnTo>
                  <a:lnTo>
                    <a:pt x="1816323" y="650946"/>
                  </a:lnTo>
                  <a:lnTo>
                    <a:pt x="1816010" y="650946"/>
                  </a:lnTo>
                  <a:lnTo>
                    <a:pt x="1815907" y="650964"/>
                  </a:lnTo>
                  <a:lnTo>
                    <a:pt x="1815770" y="651034"/>
                  </a:lnTo>
                  <a:lnTo>
                    <a:pt x="1815638" y="651128"/>
                  </a:lnTo>
                  <a:lnTo>
                    <a:pt x="1815384" y="651363"/>
                  </a:lnTo>
                  <a:lnTo>
                    <a:pt x="1815252" y="651468"/>
                  </a:lnTo>
                  <a:lnTo>
                    <a:pt x="1814978" y="651644"/>
                  </a:lnTo>
                  <a:lnTo>
                    <a:pt x="1814553" y="651879"/>
                  </a:lnTo>
                  <a:lnTo>
                    <a:pt x="1814431" y="651937"/>
                  </a:lnTo>
                  <a:lnTo>
                    <a:pt x="1814314" y="652008"/>
                  </a:lnTo>
                  <a:lnTo>
                    <a:pt x="1814191" y="652066"/>
                  </a:lnTo>
                  <a:lnTo>
                    <a:pt x="1814069" y="652113"/>
                  </a:lnTo>
                  <a:lnTo>
                    <a:pt x="1813947" y="652148"/>
                  </a:lnTo>
                  <a:lnTo>
                    <a:pt x="1813796" y="652148"/>
                  </a:lnTo>
                  <a:lnTo>
                    <a:pt x="1813639" y="652125"/>
                  </a:lnTo>
                  <a:lnTo>
                    <a:pt x="1813316" y="652031"/>
                  </a:lnTo>
                  <a:lnTo>
                    <a:pt x="1812422" y="651826"/>
                  </a:lnTo>
                  <a:lnTo>
                    <a:pt x="1812124" y="651779"/>
                  </a:lnTo>
                  <a:lnTo>
                    <a:pt x="1811400" y="651714"/>
                  </a:lnTo>
                  <a:lnTo>
                    <a:pt x="1811258" y="651697"/>
                  </a:lnTo>
                  <a:lnTo>
                    <a:pt x="1811121" y="651673"/>
                  </a:lnTo>
                  <a:lnTo>
                    <a:pt x="1810989" y="651638"/>
                  </a:lnTo>
                  <a:lnTo>
                    <a:pt x="1810862" y="651586"/>
                  </a:lnTo>
                  <a:lnTo>
                    <a:pt x="1810608" y="651462"/>
                  </a:lnTo>
                  <a:lnTo>
                    <a:pt x="1810496" y="651386"/>
                  </a:lnTo>
                  <a:lnTo>
                    <a:pt x="1810388" y="651298"/>
                  </a:lnTo>
                  <a:lnTo>
                    <a:pt x="1810320" y="651222"/>
                  </a:lnTo>
                  <a:lnTo>
                    <a:pt x="1810256" y="651140"/>
                  </a:lnTo>
                  <a:lnTo>
                    <a:pt x="1810202" y="651046"/>
                  </a:lnTo>
                  <a:lnTo>
                    <a:pt x="1810075" y="650876"/>
                  </a:lnTo>
                  <a:lnTo>
                    <a:pt x="1809929" y="650730"/>
                  </a:lnTo>
                  <a:lnTo>
                    <a:pt x="1809772" y="650583"/>
                  </a:lnTo>
                  <a:lnTo>
                    <a:pt x="1809606" y="650454"/>
                  </a:lnTo>
                  <a:lnTo>
                    <a:pt x="1809430" y="650342"/>
                  </a:lnTo>
                  <a:lnTo>
                    <a:pt x="1809249" y="650260"/>
                  </a:lnTo>
                  <a:lnTo>
                    <a:pt x="1809083" y="650219"/>
                  </a:lnTo>
                  <a:lnTo>
                    <a:pt x="1808907" y="650202"/>
                  </a:lnTo>
                  <a:lnTo>
                    <a:pt x="1808188" y="650202"/>
                  </a:lnTo>
                  <a:lnTo>
                    <a:pt x="1807832" y="650225"/>
                  </a:lnTo>
                  <a:lnTo>
                    <a:pt x="1807656" y="650219"/>
                  </a:lnTo>
                  <a:lnTo>
                    <a:pt x="1807489" y="650184"/>
                  </a:lnTo>
                  <a:lnTo>
                    <a:pt x="1807343" y="650120"/>
                  </a:lnTo>
                  <a:lnTo>
                    <a:pt x="1807201" y="650032"/>
                  </a:lnTo>
                  <a:lnTo>
                    <a:pt x="1807064" y="649926"/>
                  </a:lnTo>
                  <a:lnTo>
                    <a:pt x="1806644" y="649580"/>
                  </a:lnTo>
                  <a:lnTo>
                    <a:pt x="1806184" y="649176"/>
                  </a:lnTo>
                  <a:lnTo>
                    <a:pt x="1806023" y="649047"/>
                  </a:lnTo>
                  <a:lnTo>
                    <a:pt x="1805910" y="648959"/>
                  </a:lnTo>
                  <a:lnTo>
                    <a:pt x="1805549" y="648701"/>
                  </a:lnTo>
                  <a:lnTo>
                    <a:pt x="1805031" y="648361"/>
                  </a:lnTo>
                  <a:lnTo>
                    <a:pt x="1804185" y="647857"/>
                  </a:lnTo>
                  <a:lnTo>
                    <a:pt x="1804067" y="647780"/>
                  </a:lnTo>
                  <a:lnTo>
                    <a:pt x="1803945" y="647716"/>
                  </a:lnTo>
                  <a:lnTo>
                    <a:pt x="1803823" y="647663"/>
                  </a:lnTo>
                  <a:lnTo>
                    <a:pt x="1803623" y="647616"/>
                  </a:lnTo>
                  <a:lnTo>
                    <a:pt x="1803408" y="647593"/>
                  </a:lnTo>
                  <a:lnTo>
                    <a:pt x="1802972" y="647581"/>
                  </a:lnTo>
                  <a:lnTo>
                    <a:pt x="1802757" y="647558"/>
                  </a:lnTo>
                  <a:lnTo>
                    <a:pt x="1802611" y="647522"/>
                  </a:lnTo>
                  <a:lnTo>
                    <a:pt x="1802459" y="647493"/>
                  </a:lnTo>
                  <a:lnTo>
                    <a:pt x="1802308" y="647452"/>
                  </a:lnTo>
                  <a:lnTo>
                    <a:pt x="1802161" y="647411"/>
                  </a:lnTo>
                  <a:lnTo>
                    <a:pt x="1802019" y="647358"/>
                  </a:lnTo>
                  <a:lnTo>
                    <a:pt x="1801877" y="647282"/>
                  </a:lnTo>
                  <a:lnTo>
                    <a:pt x="1801609" y="647094"/>
                  </a:lnTo>
                  <a:lnTo>
                    <a:pt x="1801472" y="647018"/>
                  </a:lnTo>
                  <a:lnTo>
                    <a:pt x="1801330" y="646977"/>
                  </a:lnTo>
                  <a:lnTo>
                    <a:pt x="1801218" y="646965"/>
                  </a:lnTo>
                  <a:lnTo>
                    <a:pt x="1800983" y="646983"/>
                  </a:lnTo>
                  <a:lnTo>
                    <a:pt x="1800870" y="647012"/>
                  </a:lnTo>
                  <a:lnTo>
                    <a:pt x="1800704" y="646995"/>
                  </a:lnTo>
                  <a:lnTo>
                    <a:pt x="1800528" y="647001"/>
                  </a:lnTo>
                  <a:lnTo>
                    <a:pt x="1800352" y="647024"/>
                  </a:lnTo>
                  <a:lnTo>
                    <a:pt x="1800181" y="647071"/>
                  </a:lnTo>
                  <a:lnTo>
                    <a:pt x="1800030" y="647141"/>
                  </a:lnTo>
                  <a:lnTo>
                    <a:pt x="1799912" y="647223"/>
                  </a:lnTo>
                  <a:lnTo>
                    <a:pt x="1799805" y="647329"/>
                  </a:lnTo>
                  <a:lnTo>
                    <a:pt x="1799609" y="647575"/>
                  </a:lnTo>
                  <a:lnTo>
                    <a:pt x="1799404" y="647816"/>
                  </a:lnTo>
                  <a:lnTo>
                    <a:pt x="1799096" y="648208"/>
                  </a:lnTo>
                  <a:lnTo>
                    <a:pt x="1798920" y="648425"/>
                  </a:lnTo>
                  <a:lnTo>
                    <a:pt x="1798773" y="648619"/>
                  </a:lnTo>
                  <a:lnTo>
                    <a:pt x="1798617" y="648795"/>
                  </a:lnTo>
                  <a:lnTo>
                    <a:pt x="1798524" y="648889"/>
                  </a:lnTo>
                  <a:lnTo>
                    <a:pt x="1798426" y="648976"/>
                  </a:lnTo>
                  <a:lnTo>
                    <a:pt x="1798353" y="649105"/>
                  </a:lnTo>
                  <a:lnTo>
                    <a:pt x="1798333" y="649299"/>
                  </a:lnTo>
                  <a:lnTo>
                    <a:pt x="1798324" y="649633"/>
                  </a:lnTo>
                  <a:lnTo>
                    <a:pt x="1798324" y="649785"/>
                  </a:lnTo>
                  <a:lnTo>
                    <a:pt x="1798343" y="650079"/>
                  </a:lnTo>
                  <a:lnTo>
                    <a:pt x="1798363" y="650231"/>
                  </a:lnTo>
                  <a:lnTo>
                    <a:pt x="1798455" y="650442"/>
                  </a:lnTo>
                  <a:lnTo>
                    <a:pt x="1798509" y="650548"/>
                  </a:lnTo>
                  <a:lnTo>
                    <a:pt x="1798631" y="650747"/>
                  </a:lnTo>
                  <a:lnTo>
                    <a:pt x="1798754" y="650894"/>
                  </a:lnTo>
                  <a:lnTo>
                    <a:pt x="1798895" y="651023"/>
                  </a:lnTo>
                  <a:lnTo>
                    <a:pt x="1799047" y="651146"/>
                  </a:lnTo>
                  <a:lnTo>
                    <a:pt x="1799189" y="651269"/>
                  </a:lnTo>
                  <a:lnTo>
                    <a:pt x="1799316" y="651410"/>
                  </a:lnTo>
                  <a:lnTo>
                    <a:pt x="1799404" y="651527"/>
                  </a:lnTo>
                  <a:lnTo>
                    <a:pt x="1799565" y="651761"/>
                  </a:lnTo>
                  <a:lnTo>
                    <a:pt x="1799629" y="651890"/>
                  </a:lnTo>
                  <a:lnTo>
                    <a:pt x="1799697" y="652119"/>
                  </a:lnTo>
                  <a:lnTo>
                    <a:pt x="1799717" y="652535"/>
                  </a:lnTo>
                  <a:lnTo>
                    <a:pt x="1799751" y="652723"/>
                  </a:lnTo>
                  <a:lnTo>
                    <a:pt x="1799795" y="652916"/>
                  </a:lnTo>
                  <a:lnTo>
                    <a:pt x="1799844" y="653104"/>
                  </a:lnTo>
                  <a:lnTo>
                    <a:pt x="1799907" y="653286"/>
                  </a:lnTo>
                  <a:lnTo>
                    <a:pt x="1799981" y="653467"/>
                  </a:lnTo>
                  <a:lnTo>
                    <a:pt x="1800103" y="653731"/>
                  </a:lnTo>
                  <a:lnTo>
                    <a:pt x="1800171" y="653860"/>
                  </a:lnTo>
                  <a:lnTo>
                    <a:pt x="1800250" y="653978"/>
                  </a:lnTo>
                  <a:lnTo>
                    <a:pt x="1800342" y="654077"/>
                  </a:lnTo>
                  <a:lnTo>
                    <a:pt x="1800465" y="654153"/>
                  </a:lnTo>
                  <a:lnTo>
                    <a:pt x="1800616" y="654200"/>
                  </a:lnTo>
                  <a:lnTo>
                    <a:pt x="1800773" y="654241"/>
                  </a:lnTo>
                  <a:lnTo>
                    <a:pt x="1800919" y="654288"/>
                  </a:lnTo>
                  <a:lnTo>
                    <a:pt x="1801032" y="654365"/>
                  </a:lnTo>
                  <a:lnTo>
                    <a:pt x="1801110" y="654470"/>
                  </a:lnTo>
                  <a:lnTo>
                    <a:pt x="1801169" y="654587"/>
                  </a:lnTo>
                  <a:lnTo>
                    <a:pt x="1801218" y="654716"/>
                  </a:lnTo>
                  <a:lnTo>
                    <a:pt x="1801257" y="654845"/>
                  </a:lnTo>
                  <a:lnTo>
                    <a:pt x="1801345" y="655103"/>
                  </a:lnTo>
                  <a:lnTo>
                    <a:pt x="1801423" y="655367"/>
                  </a:lnTo>
                  <a:lnTo>
                    <a:pt x="1801452" y="655496"/>
                  </a:lnTo>
                  <a:lnTo>
                    <a:pt x="1801477" y="655631"/>
                  </a:lnTo>
                  <a:lnTo>
                    <a:pt x="1801491" y="655742"/>
                  </a:lnTo>
                  <a:lnTo>
                    <a:pt x="1801506" y="656077"/>
                  </a:lnTo>
                  <a:lnTo>
                    <a:pt x="1801535" y="656487"/>
                  </a:lnTo>
                  <a:lnTo>
                    <a:pt x="1801564" y="656786"/>
                  </a:lnTo>
                  <a:lnTo>
                    <a:pt x="1801628" y="657062"/>
                  </a:lnTo>
                  <a:lnTo>
                    <a:pt x="1801706" y="657308"/>
                  </a:lnTo>
                  <a:lnTo>
                    <a:pt x="1801760" y="657431"/>
                  </a:lnTo>
                  <a:lnTo>
                    <a:pt x="1801819" y="657542"/>
                  </a:lnTo>
                  <a:lnTo>
                    <a:pt x="1801921" y="657666"/>
                  </a:lnTo>
                  <a:lnTo>
                    <a:pt x="1802195" y="657894"/>
                  </a:lnTo>
                  <a:lnTo>
                    <a:pt x="1802317" y="658064"/>
                  </a:lnTo>
                  <a:lnTo>
                    <a:pt x="1802200" y="658175"/>
                  </a:lnTo>
                  <a:lnTo>
                    <a:pt x="1802039" y="658275"/>
                  </a:lnTo>
                  <a:lnTo>
                    <a:pt x="1801985" y="658428"/>
                  </a:lnTo>
                  <a:lnTo>
                    <a:pt x="1802024" y="658539"/>
                  </a:lnTo>
                  <a:lnTo>
                    <a:pt x="1802088" y="658656"/>
                  </a:lnTo>
                  <a:lnTo>
                    <a:pt x="1802161" y="658779"/>
                  </a:lnTo>
                  <a:lnTo>
                    <a:pt x="1802215" y="658897"/>
                  </a:lnTo>
                  <a:lnTo>
                    <a:pt x="1802264" y="659055"/>
                  </a:lnTo>
                  <a:lnTo>
                    <a:pt x="1802342" y="659377"/>
                  </a:lnTo>
                  <a:lnTo>
                    <a:pt x="1802400" y="659524"/>
                  </a:lnTo>
                  <a:lnTo>
                    <a:pt x="1802484" y="659647"/>
                  </a:lnTo>
                  <a:lnTo>
                    <a:pt x="1802567" y="659718"/>
                  </a:lnTo>
                  <a:lnTo>
                    <a:pt x="1802665" y="659776"/>
                  </a:lnTo>
                  <a:lnTo>
                    <a:pt x="1803060" y="659970"/>
                  </a:lnTo>
                  <a:lnTo>
                    <a:pt x="1803222" y="660034"/>
                  </a:lnTo>
                  <a:lnTo>
                    <a:pt x="1803354" y="660122"/>
                  </a:lnTo>
                  <a:lnTo>
                    <a:pt x="1803422" y="660216"/>
                  </a:lnTo>
                  <a:lnTo>
                    <a:pt x="1803481" y="660339"/>
                  </a:lnTo>
                  <a:lnTo>
                    <a:pt x="1803525" y="660462"/>
                  </a:lnTo>
                  <a:lnTo>
                    <a:pt x="1803535" y="660638"/>
                  </a:lnTo>
                  <a:lnTo>
                    <a:pt x="1803388" y="660673"/>
                  </a:lnTo>
                  <a:lnTo>
                    <a:pt x="1803295" y="660661"/>
                  </a:lnTo>
                  <a:lnTo>
                    <a:pt x="1803197" y="660661"/>
                  </a:lnTo>
                  <a:lnTo>
                    <a:pt x="1803051" y="660714"/>
                  </a:lnTo>
                  <a:lnTo>
                    <a:pt x="1802928" y="660796"/>
                  </a:lnTo>
                  <a:lnTo>
                    <a:pt x="1802835" y="660908"/>
                  </a:lnTo>
                  <a:lnTo>
                    <a:pt x="1802787" y="661037"/>
                  </a:lnTo>
                  <a:lnTo>
                    <a:pt x="1802772" y="661207"/>
                  </a:lnTo>
                  <a:lnTo>
                    <a:pt x="1802796" y="661389"/>
                  </a:lnTo>
                  <a:lnTo>
                    <a:pt x="1802845" y="661558"/>
                  </a:lnTo>
                  <a:lnTo>
                    <a:pt x="1802914" y="661699"/>
                  </a:lnTo>
                  <a:lnTo>
                    <a:pt x="1802992" y="661787"/>
                  </a:lnTo>
                  <a:lnTo>
                    <a:pt x="1803085" y="661863"/>
                  </a:lnTo>
                  <a:lnTo>
                    <a:pt x="1803192" y="661934"/>
                  </a:lnTo>
                  <a:lnTo>
                    <a:pt x="1803417" y="662033"/>
                  </a:lnTo>
                  <a:lnTo>
                    <a:pt x="1803520" y="662051"/>
                  </a:lnTo>
                  <a:lnTo>
                    <a:pt x="1803740" y="662045"/>
                  </a:lnTo>
                  <a:lnTo>
                    <a:pt x="1803843" y="662057"/>
                  </a:lnTo>
                  <a:lnTo>
                    <a:pt x="1803926" y="662086"/>
                  </a:lnTo>
                  <a:lnTo>
                    <a:pt x="1804014" y="662192"/>
                  </a:lnTo>
                  <a:lnTo>
                    <a:pt x="1804082" y="662356"/>
                  </a:lnTo>
                  <a:lnTo>
                    <a:pt x="1804126" y="662549"/>
                  </a:lnTo>
                  <a:lnTo>
                    <a:pt x="1804136" y="662719"/>
                  </a:lnTo>
                  <a:lnTo>
                    <a:pt x="1804102" y="662831"/>
                  </a:lnTo>
                  <a:lnTo>
                    <a:pt x="1803960" y="662913"/>
                  </a:lnTo>
                  <a:lnTo>
                    <a:pt x="1803872" y="662936"/>
                  </a:lnTo>
                  <a:lnTo>
                    <a:pt x="1803725" y="663013"/>
                  </a:lnTo>
                  <a:lnTo>
                    <a:pt x="1803667" y="663124"/>
                  </a:lnTo>
                  <a:lnTo>
                    <a:pt x="1803637" y="663282"/>
                  </a:lnTo>
                  <a:lnTo>
                    <a:pt x="1803637" y="663458"/>
                  </a:lnTo>
                  <a:lnTo>
                    <a:pt x="1803667" y="663622"/>
                  </a:lnTo>
                  <a:lnTo>
                    <a:pt x="1803715" y="663757"/>
                  </a:lnTo>
                  <a:lnTo>
                    <a:pt x="1803784" y="663833"/>
                  </a:lnTo>
                  <a:lnTo>
                    <a:pt x="1803872" y="663898"/>
                  </a:lnTo>
                  <a:lnTo>
                    <a:pt x="1803975" y="663951"/>
                  </a:lnTo>
                  <a:lnTo>
                    <a:pt x="1804063" y="664015"/>
                  </a:lnTo>
                  <a:lnTo>
                    <a:pt x="1804165" y="664168"/>
                  </a:lnTo>
                  <a:lnTo>
                    <a:pt x="1804214" y="664344"/>
                  </a:lnTo>
                  <a:lnTo>
                    <a:pt x="1804214" y="664508"/>
                  </a:lnTo>
                  <a:lnTo>
                    <a:pt x="1804170" y="664619"/>
                  </a:lnTo>
                  <a:lnTo>
                    <a:pt x="1804087" y="664725"/>
                  </a:lnTo>
                  <a:lnTo>
                    <a:pt x="1803984" y="664824"/>
                  </a:lnTo>
                  <a:lnTo>
                    <a:pt x="1803872" y="664901"/>
                  </a:lnTo>
                  <a:lnTo>
                    <a:pt x="1803764" y="664942"/>
                  </a:lnTo>
                  <a:lnTo>
                    <a:pt x="1803989" y="665504"/>
                  </a:lnTo>
                  <a:lnTo>
                    <a:pt x="1804395" y="666185"/>
                  </a:lnTo>
                  <a:lnTo>
                    <a:pt x="1804556" y="666777"/>
                  </a:lnTo>
                  <a:lnTo>
                    <a:pt x="1804527" y="668706"/>
                  </a:lnTo>
                  <a:lnTo>
                    <a:pt x="1804600" y="669292"/>
                  </a:lnTo>
                  <a:lnTo>
                    <a:pt x="1804752" y="670224"/>
                  </a:lnTo>
                  <a:lnTo>
                    <a:pt x="1804879" y="671420"/>
                  </a:lnTo>
                  <a:lnTo>
                    <a:pt x="1804771" y="671602"/>
                  </a:lnTo>
                  <a:lnTo>
                    <a:pt x="1804625" y="671878"/>
                  </a:lnTo>
                  <a:lnTo>
                    <a:pt x="1804542" y="672065"/>
                  </a:lnTo>
                  <a:lnTo>
                    <a:pt x="1804385" y="672452"/>
                  </a:lnTo>
                  <a:lnTo>
                    <a:pt x="1804312" y="672652"/>
                  </a:lnTo>
                  <a:lnTo>
                    <a:pt x="1804234" y="672845"/>
                  </a:lnTo>
                  <a:lnTo>
                    <a:pt x="1804141" y="673039"/>
                  </a:lnTo>
                  <a:lnTo>
                    <a:pt x="1804028" y="673232"/>
                  </a:lnTo>
                  <a:lnTo>
                    <a:pt x="1803926" y="673420"/>
                  </a:lnTo>
                  <a:lnTo>
                    <a:pt x="1803838" y="673613"/>
                  </a:lnTo>
                  <a:lnTo>
                    <a:pt x="1803789" y="673813"/>
                  </a:lnTo>
                  <a:lnTo>
                    <a:pt x="1803789" y="674047"/>
                  </a:lnTo>
                  <a:lnTo>
                    <a:pt x="1803843" y="674282"/>
                  </a:lnTo>
                  <a:lnTo>
                    <a:pt x="1803989" y="674768"/>
                  </a:lnTo>
                  <a:lnTo>
                    <a:pt x="1804043" y="675009"/>
                  </a:lnTo>
                  <a:lnTo>
                    <a:pt x="1804087" y="675384"/>
                  </a:lnTo>
                  <a:lnTo>
                    <a:pt x="1804102" y="675572"/>
                  </a:lnTo>
                  <a:lnTo>
                    <a:pt x="1804102" y="675753"/>
                  </a:lnTo>
                  <a:lnTo>
                    <a:pt x="1804077" y="675929"/>
                  </a:lnTo>
                  <a:lnTo>
                    <a:pt x="1804043" y="676052"/>
                  </a:lnTo>
                  <a:lnTo>
                    <a:pt x="1803916" y="676293"/>
                  </a:lnTo>
                  <a:lnTo>
                    <a:pt x="1803872" y="676410"/>
                  </a:lnTo>
                  <a:lnTo>
                    <a:pt x="1803857" y="676527"/>
                  </a:lnTo>
                  <a:lnTo>
                    <a:pt x="1803872" y="676645"/>
                  </a:lnTo>
                  <a:lnTo>
                    <a:pt x="1803911" y="676780"/>
                  </a:lnTo>
                  <a:lnTo>
                    <a:pt x="1803965" y="676903"/>
                  </a:lnTo>
                  <a:lnTo>
                    <a:pt x="1804033" y="677002"/>
                  </a:lnTo>
                  <a:lnTo>
                    <a:pt x="1804195" y="677090"/>
                  </a:lnTo>
                  <a:lnTo>
                    <a:pt x="1804282" y="677084"/>
                  </a:lnTo>
                  <a:lnTo>
                    <a:pt x="1804375" y="677067"/>
                  </a:lnTo>
                  <a:lnTo>
                    <a:pt x="1804551" y="677079"/>
                  </a:lnTo>
                  <a:lnTo>
                    <a:pt x="1804639" y="677161"/>
                  </a:lnTo>
                  <a:lnTo>
                    <a:pt x="1804708" y="677301"/>
                  </a:lnTo>
                  <a:lnTo>
                    <a:pt x="1804757" y="677483"/>
                  </a:lnTo>
                  <a:lnTo>
                    <a:pt x="1804791" y="677671"/>
                  </a:lnTo>
                  <a:lnTo>
                    <a:pt x="1804806" y="677841"/>
                  </a:lnTo>
                  <a:lnTo>
                    <a:pt x="1804786" y="677999"/>
                  </a:lnTo>
                  <a:lnTo>
                    <a:pt x="1804727" y="678163"/>
                  </a:lnTo>
                  <a:lnTo>
                    <a:pt x="1804659" y="678322"/>
                  </a:lnTo>
                  <a:lnTo>
                    <a:pt x="1804620" y="678474"/>
                  </a:lnTo>
                  <a:lnTo>
                    <a:pt x="1804683" y="678673"/>
                  </a:lnTo>
                  <a:lnTo>
                    <a:pt x="1804757" y="678738"/>
                  </a:lnTo>
                  <a:lnTo>
                    <a:pt x="1804840" y="678802"/>
                  </a:lnTo>
                  <a:lnTo>
                    <a:pt x="1804928" y="678861"/>
                  </a:lnTo>
                  <a:lnTo>
                    <a:pt x="1805006" y="678926"/>
                  </a:lnTo>
                  <a:lnTo>
                    <a:pt x="1805397" y="679277"/>
                  </a:lnTo>
                  <a:lnTo>
                    <a:pt x="1805490" y="679400"/>
                  </a:lnTo>
                  <a:lnTo>
                    <a:pt x="1805539" y="679529"/>
                  </a:lnTo>
                  <a:lnTo>
                    <a:pt x="1805514" y="679664"/>
                  </a:lnTo>
                  <a:lnTo>
                    <a:pt x="1805436" y="679799"/>
                  </a:lnTo>
                  <a:lnTo>
                    <a:pt x="1805226" y="680086"/>
                  </a:lnTo>
                  <a:lnTo>
                    <a:pt x="1805148" y="680233"/>
                  </a:lnTo>
                  <a:lnTo>
                    <a:pt x="1805104" y="680403"/>
                  </a:lnTo>
                  <a:lnTo>
                    <a:pt x="1805065" y="680767"/>
                  </a:lnTo>
                  <a:lnTo>
                    <a:pt x="1805035" y="680942"/>
                  </a:lnTo>
                  <a:lnTo>
                    <a:pt x="1804972" y="681095"/>
                  </a:lnTo>
                  <a:lnTo>
                    <a:pt x="1804908" y="681177"/>
                  </a:lnTo>
                  <a:lnTo>
                    <a:pt x="1804835" y="681247"/>
                  </a:lnTo>
                  <a:lnTo>
                    <a:pt x="1804752" y="681318"/>
                  </a:lnTo>
                  <a:lnTo>
                    <a:pt x="1804644" y="681470"/>
                  </a:lnTo>
                  <a:lnTo>
                    <a:pt x="1804669" y="681587"/>
                  </a:lnTo>
                  <a:lnTo>
                    <a:pt x="1804781" y="681722"/>
                  </a:lnTo>
                  <a:lnTo>
                    <a:pt x="1804933" y="681875"/>
                  </a:lnTo>
                  <a:lnTo>
                    <a:pt x="1805099" y="682027"/>
                  </a:lnTo>
                  <a:lnTo>
                    <a:pt x="1805226" y="682186"/>
                  </a:lnTo>
                  <a:lnTo>
                    <a:pt x="1805294" y="682291"/>
                  </a:lnTo>
                  <a:lnTo>
                    <a:pt x="1805544" y="682731"/>
                  </a:lnTo>
                  <a:lnTo>
                    <a:pt x="1805705" y="682995"/>
                  </a:lnTo>
                  <a:lnTo>
                    <a:pt x="1805788" y="683129"/>
                  </a:lnTo>
                  <a:lnTo>
                    <a:pt x="1805964" y="683388"/>
                  </a:lnTo>
                  <a:lnTo>
                    <a:pt x="1806189" y="683698"/>
                  </a:lnTo>
                  <a:lnTo>
                    <a:pt x="1806546" y="684156"/>
                  </a:lnTo>
                  <a:lnTo>
                    <a:pt x="1807079" y="684894"/>
                  </a:lnTo>
                  <a:lnTo>
                    <a:pt x="1807265" y="685070"/>
                  </a:lnTo>
                  <a:lnTo>
                    <a:pt x="1807450" y="685147"/>
                  </a:lnTo>
                  <a:lnTo>
                    <a:pt x="1807558" y="685129"/>
                  </a:lnTo>
                  <a:lnTo>
                    <a:pt x="1807773" y="685041"/>
                  </a:lnTo>
                  <a:lnTo>
                    <a:pt x="1807885" y="685000"/>
                  </a:lnTo>
                  <a:lnTo>
                    <a:pt x="1807993" y="684988"/>
                  </a:lnTo>
                  <a:lnTo>
                    <a:pt x="1808115" y="685012"/>
                  </a:lnTo>
                  <a:lnTo>
                    <a:pt x="1808237" y="685053"/>
                  </a:lnTo>
                  <a:lnTo>
                    <a:pt x="1808360" y="685117"/>
                  </a:lnTo>
                  <a:lnTo>
                    <a:pt x="1808579" y="685270"/>
                  </a:lnTo>
                  <a:lnTo>
                    <a:pt x="1808741" y="685457"/>
                  </a:lnTo>
                  <a:lnTo>
                    <a:pt x="1808858" y="685704"/>
                  </a:lnTo>
                  <a:lnTo>
                    <a:pt x="1809039" y="686266"/>
                  </a:lnTo>
                  <a:lnTo>
                    <a:pt x="1809156" y="686525"/>
                  </a:lnTo>
                  <a:lnTo>
                    <a:pt x="1809381" y="686958"/>
                  </a:lnTo>
                  <a:lnTo>
                    <a:pt x="1809469" y="687081"/>
                  </a:lnTo>
                  <a:lnTo>
                    <a:pt x="1809650" y="687222"/>
                  </a:lnTo>
                  <a:lnTo>
                    <a:pt x="1809807" y="687281"/>
                  </a:lnTo>
                  <a:lnTo>
                    <a:pt x="1809953" y="687351"/>
                  </a:lnTo>
                  <a:lnTo>
                    <a:pt x="1810090" y="687463"/>
                  </a:lnTo>
                  <a:lnTo>
                    <a:pt x="1810217" y="687609"/>
                  </a:lnTo>
                  <a:lnTo>
                    <a:pt x="1810325" y="687773"/>
                  </a:lnTo>
                  <a:lnTo>
                    <a:pt x="1810418" y="687943"/>
                  </a:lnTo>
                  <a:lnTo>
                    <a:pt x="1810481" y="688119"/>
                  </a:lnTo>
                  <a:lnTo>
                    <a:pt x="1810520" y="688266"/>
                  </a:lnTo>
                  <a:lnTo>
                    <a:pt x="1810554" y="688436"/>
                  </a:lnTo>
                  <a:lnTo>
                    <a:pt x="1810574" y="688594"/>
                  </a:lnTo>
                  <a:lnTo>
                    <a:pt x="1810525" y="688823"/>
                  </a:lnTo>
                  <a:lnTo>
                    <a:pt x="1810432" y="688852"/>
                  </a:lnTo>
                  <a:lnTo>
                    <a:pt x="1810305" y="688829"/>
                  </a:lnTo>
                  <a:lnTo>
                    <a:pt x="1810012" y="688753"/>
                  </a:lnTo>
                  <a:lnTo>
                    <a:pt x="1809880" y="688758"/>
                  </a:lnTo>
                  <a:lnTo>
                    <a:pt x="1809767" y="688794"/>
                  </a:lnTo>
                  <a:lnTo>
                    <a:pt x="1809660" y="688852"/>
                  </a:lnTo>
                  <a:lnTo>
                    <a:pt x="1809557" y="688917"/>
                  </a:lnTo>
                  <a:lnTo>
                    <a:pt x="1809464" y="688993"/>
                  </a:lnTo>
                  <a:lnTo>
                    <a:pt x="1809332" y="689151"/>
                  </a:lnTo>
                  <a:lnTo>
                    <a:pt x="1809249" y="689327"/>
                  </a:lnTo>
                  <a:lnTo>
                    <a:pt x="1809220" y="689509"/>
                  </a:lnTo>
                  <a:lnTo>
                    <a:pt x="1809264" y="689620"/>
                  </a:lnTo>
                  <a:lnTo>
                    <a:pt x="1809376" y="689732"/>
                  </a:lnTo>
                  <a:lnTo>
                    <a:pt x="1809503" y="689849"/>
                  </a:lnTo>
                  <a:lnTo>
                    <a:pt x="1809606" y="689955"/>
                  </a:lnTo>
                  <a:lnTo>
                    <a:pt x="1809596" y="690148"/>
                  </a:lnTo>
                  <a:lnTo>
                    <a:pt x="1809503" y="690230"/>
                  </a:lnTo>
                  <a:lnTo>
                    <a:pt x="1809391" y="690312"/>
                  </a:lnTo>
                  <a:lnTo>
                    <a:pt x="1809298" y="690400"/>
                  </a:lnTo>
                  <a:lnTo>
                    <a:pt x="1809279" y="690570"/>
                  </a:lnTo>
                  <a:lnTo>
                    <a:pt x="1809342" y="690652"/>
                  </a:lnTo>
                  <a:lnTo>
                    <a:pt x="1809420" y="690740"/>
                  </a:lnTo>
                  <a:lnTo>
                    <a:pt x="1809523" y="690922"/>
                  </a:lnTo>
                  <a:lnTo>
                    <a:pt x="1809450" y="691028"/>
                  </a:lnTo>
                  <a:lnTo>
                    <a:pt x="1809259" y="691139"/>
                  </a:lnTo>
                  <a:lnTo>
                    <a:pt x="1809010" y="691262"/>
                  </a:lnTo>
                  <a:lnTo>
                    <a:pt x="1808785" y="691403"/>
                  </a:lnTo>
                  <a:lnTo>
                    <a:pt x="1808648" y="691561"/>
                  </a:lnTo>
                  <a:lnTo>
                    <a:pt x="1808604" y="691714"/>
                  </a:lnTo>
                  <a:lnTo>
                    <a:pt x="1808575" y="691901"/>
                  </a:lnTo>
                  <a:lnTo>
                    <a:pt x="1808565" y="692083"/>
                  </a:lnTo>
                  <a:lnTo>
                    <a:pt x="1808638" y="692318"/>
                  </a:lnTo>
                  <a:lnTo>
                    <a:pt x="1808795" y="692347"/>
                  </a:lnTo>
                  <a:lnTo>
                    <a:pt x="1808980" y="692323"/>
                  </a:lnTo>
                  <a:lnTo>
                    <a:pt x="1809068" y="692323"/>
                  </a:lnTo>
                  <a:lnTo>
                    <a:pt x="1809357" y="692341"/>
                  </a:lnTo>
                  <a:lnTo>
                    <a:pt x="1809503" y="692359"/>
                  </a:lnTo>
                  <a:lnTo>
                    <a:pt x="1809640" y="692388"/>
                  </a:lnTo>
                  <a:lnTo>
                    <a:pt x="1809767" y="692441"/>
                  </a:lnTo>
                  <a:lnTo>
                    <a:pt x="1809865" y="692511"/>
                  </a:lnTo>
                  <a:lnTo>
                    <a:pt x="1810031" y="692693"/>
                  </a:lnTo>
                  <a:lnTo>
                    <a:pt x="1810110" y="692792"/>
                  </a:lnTo>
                  <a:lnTo>
                    <a:pt x="1810193" y="692886"/>
                  </a:lnTo>
                  <a:lnTo>
                    <a:pt x="1810476" y="693133"/>
                  </a:lnTo>
                  <a:lnTo>
                    <a:pt x="1810559" y="693226"/>
                  </a:lnTo>
                  <a:lnTo>
                    <a:pt x="1810618" y="693326"/>
                  </a:lnTo>
                  <a:lnTo>
                    <a:pt x="1810672" y="693496"/>
                  </a:lnTo>
                  <a:lnTo>
                    <a:pt x="1810686" y="693678"/>
                  </a:lnTo>
                  <a:lnTo>
                    <a:pt x="1810584" y="693801"/>
                  </a:lnTo>
                  <a:lnTo>
                    <a:pt x="1810422" y="693801"/>
                  </a:lnTo>
                  <a:lnTo>
                    <a:pt x="1810212" y="693789"/>
                  </a:lnTo>
                  <a:lnTo>
                    <a:pt x="1809992" y="693783"/>
                  </a:lnTo>
                  <a:lnTo>
                    <a:pt x="1809802" y="693801"/>
                  </a:lnTo>
                  <a:lnTo>
                    <a:pt x="1809606" y="693854"/>
                  </a:lnTo>
                  <a:lnTo>
                    <a:pt x="1809415" y="693924"/>
                  </a:lnTo>
                  <a:lnTo>
                    <a:pt x="1809225" y="694012"/>
                  </a:lnTo>
                  <a:lnTo>
                    <a:pt x="1809049" y="694112"/>
                  </a:lnTo>
                  <a:lnTo>
                    <a:pt x="1808809" y="694270"/>
                  </a:lnTo>
                  <a:lnTo>
                    <a:pt x="1808682" y="694382"/>
                  </a:lnTo>
                  <a:lnTo>
                    <a:pt x="1808550" y="694487"/>
                  </a:lnTo>
                  <a:lnTo>
                    <a:pt x="1808418" y="694546"/>
                  </a:lnTo>
                  <a:lnTo>
                    <a:pt x="1808110" y="694622"/>
                  </a:lnTo>
                  <a:lnTo>
                    <a:pt x="1807983" y="694669"/>
                  </a:lnTo>
                  <a:lnTo>
                    <a:pt x="1807895" y="694745"/>
                  </a:lnTo>
                  <a:lnTo>
                    <a:pt x="1807866" y="694856"/>
                  </a:lnTo>
                  <a:lnTo>
                    <a:pt x="1807876" y="694997"/>
                  </a:lnTo>
                  <a:lnTo>
                    <a:pt x="1807959" y="695302"/>
                  </a:lnTo>
                  <a:lnTo>
                    <a:pt x="1807993" y="695455"/>
                  </a:lnTo>
                  <a:lnTo>
                    <a:pt x="1808052" y="695648"/>
                  </a:lnTo>
                  <a:lnTo>
                    <a:pt x="1808213" y="696041"/>
                  </a:lnTo>
                  <a:lnTo>
                    <a:pt x="1808276" y="696234"/>
                  </a:lnTo>
                  <a:lnTo>
                    <a:pt x="1808301" y="696434"/>
                  </a:lnTo>
                  <a:lnTo>
                    <a:pt x="1808296" y="696592"/>
                  </a:lnTo>
                  <a:lnTo>
                    <a:pt x="1808267" y="696756"/>
                  </a:lnTo>
                  <a:lnTo>
                    <a:pt x="1808227" y="696920"/>
                  </a:lnTo>
                  <a:lnTo>
                    <a:pt x="1808130" y="697243"/>
                  </a:lnTo>
                  <a:lnTo>
                    <a:pt x="1808042" y="697559"/>
                  </a:lnTo>
                  <a:lnTo>
                    <a:pt x="1807993" y="697718"/>
                  </a:lnTo>
                  <a:lnTo>
                    <a:pt x="1807934" y="697864"/>
                  </a:lnTo>
                  <a:lnTo>
                    <a:pt x="1807846" y="697999"/>
                  </a:lnTo>
                  <a:lnTo>
                    <a:pt x="1807749" y="698099"/>
                  </a:lnTo>
                  <a:lnTo>
                    <a:pt x="1807631" y="698187"/>
                  </a:lnTo>
                  <a:lnTo>
                    <a:pt x="1807372" y="698339"/>
                  </a:lnTo>
                  <a:lnTo>
                    <a:pt x="1807245" y="698421"/>
                  </a:lnTo>
                  <a:lnTo>
                    <a:pt x="1806839" y="698703"/>
                  </a:lnTo>
                  <a:lnTo>
                    <a:pt x="1806213" y="699113"/>
                  </a:lnTo>
                  <a:lnTo>
                    <a:pt x="1806042" y="699201"/>
                  </a:lnTo>
                  <a:lnTo>
                    <a:pt x="1805690" y="699371"/>
                  </a:lnTo>
                  <a:lnTo>
                    <a:pt x="1805529" y="699465"/>
                  </a:lnTo>
                  <a:lnTo>
                    <a:pt x="1805392" y="699588"/>
                  </a:lnTo>
                  <a:lnTo>
                    <a:pt x="1805319" y="699700"/>
                  </a:lnTo>
                  <a:lnTo>
                    <a:pt x="1805207" y="699958"/>
                  </a:lnTo>
                  <a:lnTo>
                    <a:pt x="1805143" y="700081"/>
                  </a:lnTo>
                  <a:lnTo>
                    <a:pt x="1805060" y="700175"/>
                  </a:lnTo>
                  <a:lnTo>
                    <a:pt x="1804947" y="700233"/>
                  </a:lnTo>
                  <a:lnTo>
                    <a:pt x="1804537" y="700321"/>
                  </a:lnTo>
                  <a:lnTo>
                    <a:pt x="1804444" y="700480"/>
                  </a:lnTo>
                  <a:lnTo>
                    <a:pt x="1804463" y="700603"/>
                  </a:lnTo>
                  <a:lnTo>
                    <a:pt x="1804507" y="700732"/>
                  </a:lnTo>
                  <a:lnTo>
                    <a:pt x="1804561" y="700867"/>
                  </a:lnTo>
                  <a:lnTo>
                    <a:pt x="1804620" y="700984"/>
                  </a:lnTo>
                  <a:lnTo>
                    <a:pt x="1804708" y="701107"/>
                  </a:lnTo>
                  <a:lnTo>
                    <a:pt x="1804962" y="701324"/>
                  </a:lnTo>
                  <a:lnTo>
                    <a:pt x="1805060" y="701430"/>
                  </a:lnTo>
                  <a:lnTo>
                    <a:pt x="1805070" y="701617"/>
                  </a:lnTo>
                  <a:lnTo>
                    <a:pt x="1805011" y="701705"/>
                  </a:lnTo>
                  <a:lnTo>
                    <a:pt x="1804869" y="701875"/>
                  </a:lnTo>
                  <a:lnTo>
                    <a:pt x="1804786" y="702045"/>
                  </a:lnTo>
                  <a:lnTo>
                    <a:pt x="1804737" y="702227"/>
                  </a:lnTo>
                  <a:lnTo>
                    <a:pt x="1804708" y="702409"/>
                  </a:lnTo>
                  <a:lnTo>
                    <a:pt x="1804581" y="702409"/>
                  </a:lnTo>
                  <a:lnTo>
                    <a:pt x="1804326" y="702420"/>
                  </a:lnTo>
                  <a:lnTo>
                    <a:pt x="1803735" y="702473"/>
                  </a:lnTo>
                  <a:lnTo>
                    <a:pt x="1803628" y="702503"/>
                  </a:lnTo>
                  <a:lnTo>
                    <a:pt x="1803535" y="702544"/>
                  </a:lnTo>
                  <a:lnTo>
                    <a:pt x="1803446" y="702667"/>
                  </a:lnTo>
                  <a:lnTo>
                    <a:pt x="1803408" y="702860"/>
                  </a:lnTo>
                  <a:lnTo>
                    <a:pt x="1803388" y="703089"/>
                  </a:lnTo>
                  <a:lnTo>
                    <a:pt x="1803363" y="703318"/>
                  </a:lnTo>
                  <a:lnTo>
                    <a:pt x="1803305" y="703517"/>
                  </a:lnTo>
                  <a:lnTo>
                    <a:pt x="1803187" y="703710"/>
                  </a:lnTo>
                  <a:lnTo>
                    <a:pt x="1803041" y="703886"/>
                  </a:lnTo>
                  <a:lnTo>
                    <a:pt x="1802880" y="704056"/>
                  </a:lnTo>
                  <a:lnTo>
                    <a:pt x="1802708" y="704221"/>
                  </a:lnTo>
                  <a:lnTo>
                    <a:pt x="1802532" y="704373"/>
                  </a:lnTo>
                  <a:lnTo>
                    <a:pt x="1802347" y="704502"/>
                  </a:lnTo>
                  <a:lnTo>
                    <a:pt x="1801921" y="704731"/>
                  </a:lnTo>
                  <a:lnTo>
                    <a:pt x="1801736" y="704854"/>
                  </a:lnTo>
                  <a:lnTo>
                    <a:pt x="1801609" y="705006"/>
                  </a:lnTo>
                  <a:lnTo>
                    <a:pt x="1801555" y="705153"/>
                  </a:lnTo>
                  <a:lnTo>
                    <a:pt x="1801525" y="705311"/>
                  </a:lnTo>
                  <a:lnTo>
                    <a:pt x="1801501" y="705651"/>
                  </a:lnTo>
                  <a:lnTo>
                    <a:pt x="1801472" y="705974"/>
                  </a:lnTo>
                  <a:lnTo>
                    <a:pt x="1801452" y="706296"/>
                  </a:lnTo>
                  <a:lnTo>
                    <a:pt x="1801423" y="706443"/>
                  </a:lnTo>
                  <a:lnTo>
                    <a:pt x="1801369" y="706578"/>
                  </a:lnTo>
                  <a:lnTo>
                    <a:pt x="1801266" y="706689"/>
                  </a:lnTo>
                  <a:lnTo>
                    <a:pt x="1801129" y="706777"/>
                  </a:lnTo>
                  <a:lnTo>
                    <a:pt x="1800836" y="706947"/>
                  </a:lnTo>
                  <a:lnTo>
                    <a:pt x="1800665" y="707117"/>
                  </a:lnTo>
                  <a:lnTo>
                    <a:pt x="1800489" y="707375"/>
                  </a:lnTo>
                  <a:lnTo>
                    <a:pt x="1800274" y="707680"/>
                  </a:lnTo>
                  <a:lnTo>
                    <a:pt x="1800162" y="707827"/>
                  </a:lnTo>
                  <a:lnTo>
                    <a:pt x="1800054" y="707979"/>
                  </a:lnTo>
                  <a:lnTo>
                    <a:pt x="1799942" y="708126"/>
                  </a:lnTo>
                  <a:lnTo>
                    <a:pt x="1799731" y="708413"/>
                  </a:lnTo>
                  <a:lnTo>
                    <a:pt x="1799511" y="708695"/>
                  </a:lnTo>
                  <a:lnTo>
                    <a:pt x="1799389" y="708824"/>
                  </a:lnTo>
                  <a:lnTo>
                    <a:pt x="1799301" y="708900"/>
                  </a:lnTo>
                  <a:lnTo>
                    <a:pt x="1799101" y="709035"/>
                  </a:lnTo>
                  <a:lnTo>
                    <a:pt x="1799018" y="709111"/>
                  </a:lnTo>
                  <a:lnTo>
                    <a:pt x="1798954" y="709193"/>
                  </a:lnTo>
                  <a:lnTo>
                    <a:pt x="1798930" y="709322"/>
                  </a:lnTo>
                  <a:lnTo>
                    <a:pt x="1798954" y="709469"/>
                  </a:lnTo>
                  <a:lnTo>
                    <a:pt x="1798993" y="709627"/>
                  </a:lnTo>
                  <a:lnTo>
                    <a:pt x="1799018" y="709773"/>
                  </a:lnTo>
                  <a:lnTo>
                    <a:pt x="1798998" y="709902"/>
                  </a:lnTo>
                  <a:lnTo>
                    <a:pt x="1798935" y="709985"/>
                  </a:lnTo>
                  <a:lnTo>
                    <a:pt x="1798852" y="710055"/>
                  </a:lnTo>
                  <a:lnTo>
                    <a:pt x="1798754" y="710119"/>
                  </a:lnTo>
                  <a:lnTo>
                    <a:pt x="1798671" y="710190"/>
                  </a:lnTo>
                  <a:lnTo>
                    <a:pt x="1798612" y="710272"/>
                  </a:lnTo>
                  <a:lnTo>
                    <a:pt x="1798592" y="710383"/>
                  </a:lnTo>
                  <a:lnTo>
                    <a:pt x="1798602" y="710501"/>
                  </a:lnTo>
                  <a:lnTo>
                    <a:pt x="1798651" y="710747"/>
                  </a:lnTo>
                  <a:lnTo>
                    <a:pt x="1798661" y="710870"/>
                  </a:lnTo>
                  <a:lnTo>
                    <a:pt x="1798646" y="711322"/>
                  </a:lnTo>
                  <a:lnTo>
                    <a:pt x="1798622" y="711544"/>
                  </a:lnTo>
                  <a:lnTo>
                    <a:pt x="1798573" y="711726"/>
                  </a:lnTo>
                  <a:lnTo>
                    <a:pt x="1798480" y="711843"/>
                  </a:lnTo>
                  <a:lnTo>
                    <a:pt x="1798397" y="711884"/>
                  </a:lnTo>
                  <a:lnTo>
                    <a:pt x="1798299" y="711908"/>
                  </a:lnTo>
                  <a:lnTo>
                    <a:pt x="1797996" y="711943"/>
                  </a:lnTo>
                  <a:lnTo>
                    <a:pt x="1797796" y="711978"/>
                  </a:lnTo>
                  <a:lnTo>
                    <a:pt x="1797693" y="711990"/>
                  </a:lnTo>
                  <a:lnTo>
                    <a:pt x="1797600" y="712013"/>
                  </a:lnTo>
                  <a:lnTo>
                    <a:pt x="1797507" y="712049"/>
                  </a:lnTo>
                  <a:lnTo>
                    <a:pt x="1797365" y="712148"/>
                  </a:lnTo>
                  <a:lnTo>
                    <a:pt x="1797243" y="712295"/>
                  </a:lnTo>
                  <a:lnTo>
                    <a:pt x="1797023" y="712635"/>
                  </a:lnTo>
                  <a:lnTo>
                    <a:pt x="1796808" y="712911"/>
                  </a:lnTo>
                  <a:lnTo>
                    <a:pt x="1796720" y="713040"/>
                  </a:lnTo>
                  <a:lnTo>
                    <a:pt x="1796622" y="713157"/>
                  </a:lnTo>
                  <a:lnTo>
                    <a:pt x="1796520" y="713262"/>
                  </a:lnTo>
                  <a:lnTo>
                    <a:pt x="1796407" y="713333"/>
                  </a:lnTo>
                  <a:lnTo>
                    <a:pt x="1796236" y="713350"/>
                  </a:lnTo>
                  <a:lnTo>
                    <a:pt x="1796036" y="713298"/>
                  </a:lnTo>
                  <a:lnTo>
                    <a:pt x="1795821" y="713216"/>
                  </a:lnTo>
                  <a:lnTo>
                    <a:pt x="1795601" y="713116"/>
                  </a:lnTo>
                  <a:lnTo>
                    <a:pt x="1795385" y="713045"/>
                  </a:lnTo>
                  <a:lnTo>
                    <a:pt x="1795087" y="712975"/>
                  </a:lnTo>
                  <a:lnTo>
                    <a:pt x="1794784" y="712911"/>
                  </a:lnTo>
                  <a:lnTo>
                    <a:pt x="1794633" y="712870"/>
                  </a:lnTo>
                  <a:lnTo>
                    <a:pt x="1794525" y="712828"/>
                  </a:lnTo>
                  <a:lnTo>
                    <a:pt x="1794305" y="712735"/>
                  </a:lnTo>
                  <a:lnTo>
                    <a:pt x="1794203" y="712705"/>
                  </a:lnTo>
                  <a:lnTo>
                    <a:pt x="1794095" y="712699"/>
                  </a:lnTo>
                  <a:lnTo>
                    <a:pt x="1793978" y="712723"/>
                  </a:lnTo>
                  <a:lnTo>
                    <a:pt x="1793851" y="712776"/>
                  </a:lnTo>
                  <a:lnTo>
                    <a:pt x="1793728" y="712834"/>
                  </a:lnTo>
                  <a:lnTo>
                    <a:pt x="1793640" y="712905"/>
                  </a:lnTo>
                  <a:lnTo>
                    <a:pt x="1793616" y="713016"/>
                  </a:lnTo>
                  <a:lnTo>
                    <a:pt x="1793679" y="713133"/>
                  </a:lnTo>
                  <a:lnTo>
                    <a:pt x="1793762" y="713233"/>
                  </a:lnTo>
                  <a:lnTo>
                    <a:pt x="1793865" y="713315"/>
                  </a:lnTo>
                  <a:lnTo>
                    <a:pt x="1794124" y="713433"/>
                  </a:lnTo>
                  <a:lnTo>
                    <a:pt x="1794237" y="713491"/>
                  </a:lnTo>
                  <a:lnTo>
                    <a:pt x="1794300" y="713661"/>
                  </a:lnTo>
                  <a:lnTo>
                    <a:pt x="1794261" y="713773"/>
                  </a:lnTo>
                  <a:lnTo>
                    <a:pt x="1794203" y="713884"/>
                  </a:lnTo>
                  <a:lnTo>
                    <a:pt x="1794154" y="713995"/>
                  </a:lnTo>
                  <a:lnTo>
                    <a:pt x="1794129" y="714107"/>
                  </a:lnTo>
                  <a:lnTo>
                    <a:pt x="1794154" y="714265"/>
                  </a:lnTo>
                  <a:lnTo>
                    <a:pt x="1794217" y="714418"/>
                  </a:lnTo>
                  <a:lnTo>
                    <a:pt x="1794305" y="714570"/>
                  </a:lnTo>
                  <a:lnTo>
                    <a:pt x="1794496" y="714875"/>
                  </a:lnTo>
                  <a:lnTo>
                    <a:pt x="1794589" y="714998"/>
                  </a:lnTo>
                  <a:lnTo>
                    <a:pt x="1794809" y="715238"/>
                  </a:lnTo>
                  <a:lnTo>
                    <a:pt x="1794887" y="715356"/>
                  </a:lnTo>
                  <a:lnTo>
                    <a:pt x="1794916" y="715473"/>
                  </a:lnTo>
                  <a:lnTo>
                    <a:pt x="1794882" y="715602"/>
                  </a:lnTo>
                  <a:lnTo>
                    <a:pt x="1794799" y="715731"/>
                  </a:lnTo>
                  <a:lnTo>
                    <a:pt x="1794682" y="715854"/>
                  </a:lnTo>
                  <a:lnTo>
                    <a:pt x="1794550" y="715966"/>
                  </a:lnTo>
                  <a:lnTo>
                    <a:pt x="1794422" y="716065"/>
                  </a:lnTo>
                  <a:lnTo>
                    <a:pt x="1794339" y="716112"/>
                  </a:lnTo>
                  <a:lnTo>
                    <a:pt x="1794154" y="716183"/>
                  </a:lnTo>
                  <a:lnTo>
                    <a:pt x="1793987" y="716276"/>
                  </a:lnTo>
                  <a:lnTo>
                    <a:pt x="1793914" y="716364"/>
                  </a:lnTo>
                  <a:lnTo>
                    <a:pt x="1793860" y="716470"/>
                  </a:lnTo>
                  <a:lnTo>
                    <a:pt x="1793767" y="716704"/>
                  </a:lnTo>
                  <a:lnTo>
                    <a:pt x="1793709" y="716810"/>
                  </a:lnTo>
                  <a:lnTo>
                    <a:pt x="1793582" y="716968"/>
                  </a:lnTo>
                  <a:lnTo>
                    <a:pt x="1793430" y="717109"/>
                  </a:lnTo>
                  <a:lnTo>
                    <a:pt x="1793102" y="717367"/>
                  </a:lnTo>
                  <a:lnTo>
                    <a:pt x="1792423" y="717965"/>
                  </a:lnTo>
                  <a:lnTo>
                    <a:pt x="1792262" y="718129"/>
                  </a:lnTo>
                  <a:lnTo>
                    <a:pt x="1792120" y="718305"/>
                  </a:lnTo>
                  <a:lnTo>
                    <a:pt x="1792042" y="718417"/>
                  </a:lnTo>
                  <a:lnTo>
                    <a:pt x="1791895" y="718651"/>
                  </a:lnTo>
                  <a:lnTo>
                    <a:pt x="1791837" y="718774"/>
                  </a:lnTo>
                  <a:lnTo>
                    <a:pt x="1791773" y="718991"/>
                  </a:lnTo>
                  <a:lnTo>
                    <a:pt x="1791768" y="719197"/>
                  </a:lnTo>
                  <a:lnTo>
                    <a:pt x="1791729" y="719384"/>
                  </a:lnTo>
                  <a:lnTo>
                    <a:pt x="1791665" y="719472"/>
                  </a:lnTo>
                  <a:lnTo>
                    <a:pt x="1791577" y="719548"/>
                  </a:lnTo>
                  <a:lnTo>
                    <a:pt x="1791382" y="719683"/>
                  </a:lnTo>
                  <a:lnTo>
                    <a:pt x="1791289" y="719759"/>
                  </a:lnTo>
                  <a:lnTo>
                    <a:pt x="1791196" y="719847"/>
                  </a:lnTo>
                  <a:lnTo>
                    <a:pt x="1791020" y="720041"/>
                  </a:lnTo>
                  <a:lnTo>
                    <a:pt x="1790634" y="720487"/>
                  </a:lnTo>
                  <a:lnTo>
                    <a:pt x="1790438" y="720745"/>
                  </a:lnTo>
                  <a:lnTo>
                    <a:pt x="1790355" y="720879"/>
                  </a:lnTo>
                  <a:lnTo>
                    <a:pt x="1790301" y="720997"/>
                  </a:lnTo>
                  <a:lnTo>
                    <a:pt x="1790258" y="721114"/>
                  </a:lnTo>
                  <a:lnTo>
                    <a:pt x="1790179" y="721360"/>
                  </a:lnTo>
                  <a:lnTo>
                    <a:pt x="1790130" y="721472"/>
                  </a:lnTo>
                  <a:lnTo>
                    <a:pt x="1790067" y="721601"/>
                  </a:lnTo>
                  <a:lnTo>
                    <a:pt x="1789920" y="721847"/>
                  </a:lnTo>
                  <a:lnTo>
                    <a:pt x="1789837" y="721964"/>
                  </a:lnTo>
                  <a:lnTo>
                    <a:pt x="1789744" y="722064"/>
                  </a:lnTo>
                  <a:lnTo>
                    <a:pt x="1789563" y="722216"/>
                  </a:lnTo>
                  <a:lnTo>
                    <a:pt x="1789358" y="722340"/>
                  </a:lnTo>
                  <a:lnTo>
                    <a:pt x="1789250" y="722381"/>
                  </a:lnTo>
                  <a:lnTo>
                    <a:pt x="1789119" y="722404"/>
                  </a:lnTo>
                  <a:lnTo>
                    <a:pt x="1788977" y="722392"/>
                  </a:lnTo>
                  <a:lnTo>
                    <a:pt x="1788688" y="722357"/>
                  </a:lnTo>
                  <a:lnTo>
                    <a:pt x="1788551" y="722369"/>
                  </a:lnTo>
                  <a:lnTo>
                    <a:pt x="1788380" y="722433"/>
                  </a:lnTo>
                  <a:lnTo>
                    <a:pt x="1788219" y="722527"/>
                  </a:lnTo>
                  <a:lnTo>
                    <a:pt x="1787901" y="722750"/>
                  </a:lnTo>
                  <a:lnTo>
                    <a:pt x="1787735" y="722844"/>
                  </a:lnTo>
                  <a:lnTo>
                    <a:pt x="1787525" y="722932"/>
                  </a:lnTo>
                  <a:lnTo>
                    <a:pt x="1787085" y="723067"/>
                  </a:lnTo>
                  <a:lnTo>
                    <a:pt x="1786650" y="723207"/>
                  </a:lnTo>
                  <a:lnTo>
                    <a:pt x="1786396" y="723295"/>
                  </a:lnTo>
                  <a:lnTo>
                    <a:pt x="1786127" y="723377"/>
                  </a:lnTo>
                  <a:lnTo>
                    <a:pt x="1785873" y="723465"/>
                  </a:lnTo>
                  <a:lnTo>
                    <a:pt x="1785638" y="723583"/>
                  </a:lnTo>
                  <a:lnTo>
                    <a:pt x="1785452" y="723735"/>
                  </a:lnTo>
                  <a:lnTo>
                    <a:pt x="1785310" y="723893"/>
                  </a:lnTo>
                  <a:lnTo>
                    <a:pt x="1785247" y="723981"/>
                  </a:lnTo>
                  <a:lnTo>
                    <a:pt x="1785178" y="724163"/>
                  </a:lnTo>
                  <a:lnTo>
                    <a:pt x="1785222" y="724281"/>
                  </a:lnTo>
                  <a:lnTo>
                    <a:pt x="1785349" y="724410"/>
                  </a:lnTo>
                  <a:lnTo>
                    <a:pt x="1785506" y="724544"/>
                  </a:lnTo>
                  <a:lnTo>
                    <a:pt x="1785643" y="724679"/>
                  </a:lnTo>
                  <a:lnTo>
                    <a:pt x="1785706" y="724820"/>
                  </a:lnTo>
                  <a:lnTo>
                    <a:pt x="1785701" y="724931"/>
                  </a:lnTo>
                  <a:lnTo>
                    <a:pt x="1785682" y="725043"/>
                  </a:lnTo>
                  <a:lnTo>
                    <a:pt x="1785643" y="725154"/>
                  </a:lnTo>
                  <a:lnTo>
                    <a:pt x="1785594" y="725266"/>
                  </a:lnTo>
                  <a:lnTo>
                    <a:pt x="1785535" y="725360"/>
                  </a:lnTo>
                  <a:lnTo>
                    <a:pt x="1785413" y="725488"/>
                  </a:lnTo>
                  <a:lnTo>
                    <a:pt x="1785247" y="725594"/>
                  </a:lnTo>
                  <a:lnTo>
                    <a:pt x="1785061" y="725682"/>
                  </a:lnTo>
                  <a:lnTo>
                    <a:pt x="1784861" y="725741"/>
                  </a:lnTo>
                  <a:lnTo>
                    <a:pt x="1784665" y="725782"/>
                  </a:lnTo>
                  <a:lnTo>
                    <a:pt x="1784514" y="725799"/>
                  </a:lnTo>
                  <a:lnTo>
                    <a:pt x="1784357" y="725805"/>
                  </a:lnTo>
                  <a:lnTo>
                    <a:pt x="1784201" y="725793"/>
                  </a:lnTo>
                  <a:lnTo>
                    <a:pt x="1784049" y="725764"/>
                  </a:lnTo>
                  <a:lnTo>
                    <a:pt x="1783912" y="725717"/>
                  </a:lnTo>
                  <a:lnTo>
                    <a:pt x="1783819" y="725653"/>
                  </a:lnTo>
                  <a:lnTo>
                    <a:pt x="1783575" y="725389"/>
                  </a:lnTo>
                  <a:lnTo>
                    <a:pt x="1783487" y="725330"/>
                  </a:lnTo>
                  <a:lnTo>
                    <a:pt x="1783316" y="725289"/>
                  </a:lnTo>
                  <a:lnTo>
                    <a:pt x="1783125" y="725289"/>
                  </a:lnTo>
                  <a:lnTo>
                    <a:pt x="1782920" y="725324"/>
                  </a:lnTo>
                  <a:lnTo>
                    <a:pt x="1782514" y="725424"/>
                  </a:lnTo>
                  <a:lnTo>
                    <a:pt x="1782221" y="725483"/>
                  </a:lnTo>
                  <a:lnTo>
                    <a:pt x="1781937" y="725571"/>
                  </a:lnTo>
                  <a:lnTo>
                    <a:pt x="1781805" y="725629"/>
                  </a:lnTo>
                  <a:lnTo>
                    <a:pt x="1781727" y="725676"/>
                  </a:lnTo>
                  <a:lnTo>
                    <a:pt x="1781580" y="725788"/>
                  </a:lnTo>
                  <a:lnTo>
                    <a:pt x="1781424" y="725893"/>
                  </a:lnTo>
                  <a:lnTo>
                    <a:pt x="1781292" y="725969"/>
                  </a:lnTo>
                  <a:lnTo>
                    <a:pt x="1781009" y="726104"/>
                  </a:lnTo>
                  <a:lnTo>
                    <a:pt x="1780867" y="726163"/>
                  </a:lnTo>
                  <a:lnTo>
                    <a:pt x="1780720" y="726210"/>
                  </a:lnTo>
                  <a:lnTo>
                    <a:pt x="1780393" y="726292"/>
                  </a:lnTo>
                  <a:lnTo>
                    <a:pt x="1780226" y="726321"/>
                  </a:lnTo>
                  <a:lnTo>
                    <a:pt x="1780060" y="726327"/>
                  </a:lnTo>
                  <a:lnTo>
                    <a:pt x="1779909" y="726303"/>
                  </a:lnTo>
                  <a:lnTo>
                    <a:pt x="1779786" y="726251"/>
                  </a:lnTo>
                  <a:lnTo>
                    <a:pt x="1779669" y="726163"/>
                  </a:lnTo>
                  <a:lnTo>
                    <a:pt x="1779444" y="725981"/>
                  </a:lnTo>
                  <a:lnTo>
                    <a:pt x="1779322" y="725917"/>
                  </a:lnTo>
                  <a:lnTo>
                    <a:pt x="1779185" y="725887"/>
                  </a:lnTo>
                  <a:lnTo>
                    <a:pt x="1779043" y="725875"/>
                  </a:lnTo>
                  <a:lnTo>
                    <a:pt x="1778760" y="725870"/>
                  </a:lnTo>
                  <a:lnTo>
                    <a:pt x="1778618" y="725852"/>
                  </a:lnTo>
                  <a:lnTo>
                    <a:pt x="1778432" y="725799"/>
                  </a:lnTo>
                  <a:lnTo>
                    <a:pt x="1778247" y="725735"/>
                  </a:lnTo>
                  <a:lnTo>
                    <a:pt x="1778066" y="725664"/>
                  </a:lnTo>
                  <a:lnTo>
                    <a:pt x="1777890" y="725582"/>
                  </a:lnTo>
                  <a:lnTo>
                    <a:pt x="1777709" y="725512"/>
                  </a:lnTo>
                  <a:lnTo>
                    <a:pt x="1777455" y="725418"/>
                  </a:lnTo>
                  <a:lnTo>
                    <a:pt x="1776946" y="725242"/>
                  </a:lnTo>
                  <a:lnTo>
                    <a:pt x="1776702" y="725137"/>
                  </a:lnTo>
                  <a:lnTo>
                    <a:pt x="1776472" y="725002"/>
                  </a:lnTo>
                  <a:lnTo>
                    <a:pt x="1776340" y="724902"/>
                  </a:lnTo>
                  <a:lnTo>
                    <a:pt x="1776213" y="724791"/>
                  </a:lnTo>
                  <a:lnTo>
                    <a:pt x="1776091" y="724667"/>
                  </a:lnTo>
                  <a:lnTo>
                    <a:pt x="1775964" y="724556"/>
                  </a:lnTo>
                  <a:lnTo>
                    <a:pt x="1775832" y="724450"/>
                  </a:lnTo>
                  <a:lnTo>
                    <a:pt x="1775582" y="724316"/>
                  </a:lnTo>
                  <a:lnTo>
                    <a:pt x="1775314" y="724210"/>
                  </a:lnTo>
                  <a:lnTo>
                    <a:pt x="1775030" y="724116"/>
                  </a:lnTo>
                  <a:lnTo>
                    <a:pt x="1774751" y="724017"/>
                  </a:lnTo>
                  <a:lnTo>
                    <a:pt x="1774492" y="723888"/>
                  </a:lnTo>
                  <a:lnTo>
                    <a:pt x="1774306" y="723770"/>
                  </a:lnTo>
                  <a:lnTo>
                    <a:pt x="1773950" y="723489"/>
                  </a:lnTo>
                  <a:lnTo>
                    <a:pt x="1773769" y="723354"/>
                  </a:lnTo>
                  <a:lnTo>
                    <a:pt x="1773583" y="723225"/>
                  </a:lnTo>
                  <a:lnTo>
                    <a:pt x="1773270" y="723037"/>
                  </a:lnTo>
                  <a:lnTo>
                    <a:pt x="1772948" y="722862"/>
                  </a:lnTo>
                  <a:lnTo>
                    <a:pt x="1772781" y="722779"/>
                  </a:lnTo>
                  <a:lnTo>
                    <a:pt x="1772488" y="722656"/>
                  </a:lnTo>
                  <a:lnTo>
                    <a:pt x="1772180" y="722551"/>
                  </a:lnTo>
                  <a:lnTo>
                    <a:pt x="1771872" y="722457"/>
                  </a:lnTo>
                  <a:lnTo>
                    <a:pt x="1771569" y="722345"/>
                  </a:lnTo>
                  <a:lnTo>
                    <a:pt x="1771281" y="722216"/>
                  </a:lnTo>
                  <a:lnTo>
                    <a:pt x="1771105" y="722111"/>
                  </a:lnTo>
                  <a:lnTo>
                    <a:pt x="1770938" y="721988"/>
                  </a:lnTo>
                  <a:lnTo>
                    <a:pt x="1770601" y="721753"/>
                  </a:lnTo>
                  <a:lnTo>
                    <a:pt x="1770425" y="721659"/>
                  </a:lnTo>
                  <a:lnTo>
                    <a:pt x="1770288" y="721601"/>
                  </a:lnTo>
                  <a:lnTo>
                    <a:pt x="1770010" y="721507"/>
                  </a:lnTo>
                  <a:lnTo>
                    <a:pt x="1769574" y="721390"/>
                  </a:lnTo>
                  <a:lnTo>
                    <a:pt x="1769418" y="721343"/>
                  </a:lnTo>
                  <a:lnTo>
                    <a:pt x="1769262" y="721307"/>
                  </a:lnTo>
                  <a:lnTo>
                    <a:pt x="1769110" y="721296"/>
                  </a:lnTo>
                  <a:lnTo>
                    <a:pt x="1768968" y="721313"/>
                  </a:lnTo>
                  <a:lnTo>
                    <a:pt x="1768870" y="721243"/>
                  </a:lnTo>
                  <a:lnTo>
                    <a:pt x="1768548" y="721061"/>
                  </a:lnTo>
                  <a:lnTo>
                    <a:pt x="1768440" y="721009"/>
                  </a:lnTo>
                  <a:lnTo>
                    <a:pt x="1768264" y="720932"/>
                  </a:lnTo>
                  <a:lnTo>
                    <a:pt x="1768083" y="720862"/>
                  </a:lnTo>
                  <a:lnTo>
                    <a:pt x="1767712" y="720739"/>
                  </a:lnTo>
                  <a:lnTo>
                    <a:pt x="1767531" y="720668"/>
                  </a:lnTo>
                  <a:lnTo>
                    <a:pt x="1767355" y="720592"/>
                  </a:lnTo>
                  <a:lnTo>
                    <a:pt x="1767018" y="720428"/>
                  </a:lnTo>
                  <a:lnTo>
                    <a:pt x="1766847" y="720352"/>
                  </a:lnTo>
                  <a:lnTo>
                    <a:pt x="1766671" y="720275"/>
                  </a:lnTo>
                  <a:lnTo>
                    <a:pt x="1766328" y="720147"/>
                  </a:lnTo>
                  <a:lnTo>
                    <a:pt x="1766162" y="720088"/>
                  </a:lnTo>
                  <a:lnTo>
                    <a:pt x="1765986" y="720035"/>
                  </a:lnTo>
                  <a:lnTo>
                    <a:pt x="1765630" y="719953"/>
                  </a:lnTo>
                  <a:lnTo>
                    <a:pt x="1765449" y="719924"/>
                  </a:lnTo>
                  <a:lnTo>
                    <a:pt x="1765082" y="719877"/>
                  </a:lnTo>
                  <a:lnTo>
                    <a:pt x="1764720" y="719865"/>
                  </a:lnTo>
                  <a:lnTo>
                    <a:pt x="1764549" y="719865"/>
                  </a:lnTo>
                  <a:lnTo>
                    <a:pt x="1764202" y="719888"/>
                  </a:lnTo>
                  <a:lnTo>
                    <a:pt x="1763728" y="719947"/>
                  </a:lnTo>
                  <a:lnTo>
                    <a:pt x="1763635" y="719976"/>
                  </a:lnTo>
                  <a:lnTo>
                    <a:pt x="1763474" y="720070"/>
                  </a:lnTo>
                  <a:lnTo>
                    <a:pt x="1763347" y="720229"/>
                  </a:lnTo>
                  <a:lnTo>
                    <a:pt x="1763215" y="720328"/>
                  </a:lnTo>
                  <a:lnTo>
                    <a:pt x="1763122" y="720328"/>
                  </a:lnTo>
                  <a:lnTo>
                    <a:pt x="1763009" y="720287"/>
                  </a:lnTo>
                  <a:lnTo>
                    <a:pt x="1762897" y="720217"/>
                  </a:lnTo>
                  <a:lnTo>
                    <a:pt x="1762799" y="720141"/>
                  </a:lnTo>
                  <a:lnTo>
                    <a:pt x="1762736" y="720053"/>
                  </a:lnTo>
                  <a:lnTo>
                    <a:pt x="1762701" y="719888"/>
                  </a:lnTo>
                  <a:lnTo>
                    <a:pt x="1762706" y="719701"/>
                  </a:lnTo>
                  <a:lnTo>
                    <a:pt x="1762647" y="719537"/>
                  </a:lnTo>
                  <a:lnTo>
                    <a:pt x="1762545" y="719378"/>
                  </a:lnTo>
                  <a:lnTo>
                    <a:pt x="1762423" y="719238"/>
                  </a:lnTo>
                  <a:lnTo>
                    <a:pt x="1762271" y="719109"/>
                  </a:lnTo>
                  <a:lnTo>
                    <a:pt x="1762085" y="719009"/>
                  </a:lnTo>
                  <a:lnTo>
                    <a:pt x="1761694" y="718839"/>
                  </a:lnTo>
                  <a:lnTo>
                    <a:pt x="1761513" y="718733"/>
                  </a:lnTo>
                  <a:lnTo>
                    <a:pt x="1761367" y="718616"/>
                  </a:lnTo>
                  <a:lnTo>
                    <a:pt x="1761103" y="718364"/>
                  </a:lnTo>
                  <a:lnTo>
                    <a:pt x="1760966" y="718241"/>
                  </a:lnTo>
                  <a:lnTo>
                    <a:pt x="1760819" y="718123"/>
                  </a:lnTo>
                  <a:lnTo>
                    <a:pt x="1760589" y="717983"/>
                  </a:lnTo>
                  <a:lnTo>
                    <a:pt x="1760233" y="717789"/>
                  </a:lnTo>
                  <a:lnTo>
                    <a:pt x="1759788" y="717578"/>
                  </a:lnTo>
                  <a:lnTo>
                    <a:pt x="1758976" y="717232"/>
                  </a:lnTo>
                  <a:lnTo>
                    <a:pt x="1758717" y="717115"/>
                  </a:lnTo>
                  <a:lnTo>
                    <a:pt x="1758590" y="717062"/>
                  </a:lnTo>
                  <a:lnTo>
                    <a:pt x="1758302" y="716933"/>
                  </a:lnTo>
                  <a:lnTo>
                    <a:pt x="1757984" y="716781"/>
                  </a:lnTo>
                  <a:lnTo>
                    <a:pt x="1757823" y="716716"/>
                  </a:lnTo>
                  <a:lnTo>
                    <a:pt x="1757656" y="716669"/>
                  </a:lnTo>
                  <a:lnTo>
                    <a:pt x="1757461" y="716622"/>
                  </a:lnTo>
                  <a:lnTo>
                    <a:pt x="1757265" y="716599"/>
                  </a:lnTo>
                  <a:lnTo>
                    <a:pt x="1757172" y="716605"/>
                  </a:lnTo>
                  <a:lnTo>
                    <a:pt x="1757036" y="716640"/>
                  </a:lnTo>
                  <a:lnTo>
                    <a:pt x="1756899" y="716699"/>
                  </a:lnTo>
                  <a:lnTo>
                    <a:pt x="1756767" y="716775"/>
                  </a:lnTo>
                  <a:lnTo>
                    <a:pt x="1756644" y="716869"/>
                  </a:lnTo>
                  <a:lnTo>
                    <a:pt x="1756552" y="716974"/>
                  </a:lnTo>
                  <a:lnTo>
                    <a:pt x="1756454" y="717297"/>
                  </a:lnTo>
                  <a:lnTo>
                    <a:pt x="1756429" y="717408"/>
                  </a:lnTo>
                  <a:lnTo>
                    <a:pt x="1756400" y="717514"/>
                  </a:lnTo>
                  <a:lnTo>
                    <a:pt x="1756332" y="717860"/>
                  </a:lnTo>
                  <a:lnTo>
                    <a:pt x="1756288" y="718206"/>
                  </a:lnTo>
                  <a:lnTo>
                    <a:pt x="1756283" y="718381"/>
                  </a:lnTo>
                  <a:lnTo>
                    <a:pt x="1756288" y="718587"/>
                  </a:lnTo>
                  <a:lnTo>
                    <a:pt x="1756312" y="718792"/>
                  </a:lnTo>
                  <a:lnTo>
                    <a:pt x="1756429" y="719414"/>
                  </a:lnTo>
                  <a:lnTo>
                    <a:pt x="1756454" y="719566"/>
                  </a:lnTo>
                  <a:lnTo>
                    <a:pt x="1756542" y="720023"/>
                  </a:lnTo>
                  <a:lnTo>
                    <a:pt x="1756625" y="720375"/>
                  </a:lnTo>
                  <a:lnTo>
                    <a:pt x="1756737" y="720774"/>
                  </a:lnTo>
                  <a:lnTo>
                    <a:pt x="1756806" y="720967"/>
                  </a:lnTo>
                  <a:lnTo>
                    <a:pt x="1756943" y="721266"/>
                  </a:lnTo>
                  <a:lnTo>
                    <a:pt x="1757133" y="721595"/>
                  </a:lnTo>
                  <a:lnTo>
                    <a:pt x="1757295" y="721847"/>
                  </a:lnTo>
                  <a:lnTo>
                    <a:pt x="1757383" y="721994"/>
                  </a:lnTo>
                  <a:lnTo>
                    <a:pt x="1757573" y="722275"/>
                  </a:lnTo>
                  <a:lnTo>
                    <a:pt x="1757676" y="722416"/>
                  </a:lnTo>
                  <a:lnTo>
                    <a:pt x="1757759" y="722504"/>
                  </a:lnTo>
                  <a:lnTo>
                    <a:pt x="1757852" y="722586"/>
                  </a:lnTo>
                  <a:lnTo>
                    <a:pt x="1757940" y="722674"/>
                  </a:lnTo>
                  <a:lnTo>
                    <a:pt x="1758008" y="722762"/>
                  </a:lnTo>
                  <a:lnTo>
                    <a:pt x="1758047" y="722856"/>
                  </a:lnTo>
                  <a:lnTo>
                    <a:pt x="1758043" y="722973"/>
                  </a:lnTo>
                  <a:lnTo>
                    <a:pt x="1757989" y="723108"/>
                  </a:lnTo>
                  <a:lnTo>
                    <a:pt x="1757906" y="723248"/>
                  </a:lnTo>
                  <a:lnTo>
                    <a:pt x="1757715" y="723501"/>
                  </a:lnTo>
                  <a:lnTo>
                    <a:pt x="1757607" y="723612"/>
                  </a:lnTo>
                  <a:lnTo>
                    <a:pt x="1757304" y="723888"/>
                  </a:lnTo>
                  <a:lnTo>
                    <a:pt x="1757221" y="723981"/>
                  </a:lnTo>
                  <a:lnTo>
                    <a:pt x="1757168" y="724099"/>
                  </a:lnTo>
                  <a:lnTo>
                    <a:pt x="1757148" y="724239"/>
                  </a:lnTo>
                  <a:lnTo>
                    <a:pt x="1757133" y="724386"/>
                  </a:lnTo>
                  <a:lnTo>
                    <a:pt x="1757109" y="724521"/>
                  </a:lnTo>
                  <a:lnTo>
                    <a:pt x="1757050" y="724626"/>
                  </a:lnTo>
                  <a:lnTo>
                    <a:pt x="1756967" y="724679"/>
                  </a:lnTo>
                  <a:lnTo>
                    <a:pt x="1756860" y="724720"/>
                  </a:lnTo>
                  <a:lnTo>
                    <a:pt x="1756747" y="724750"/>
                  </a:lnTo>
                  <a:lnTo>
                    <a:pt x="1756659" y="724785"/>
                  </a:lnTo>
                  <a:lnTo>
                    <a:pt x="1756640" y="724896"/>
                  </a:lnTo>
                  <a:lnTo>
                    <a:pt x="1756928" y="725131"/>
                  </a:lnTo>
                  <a:lnTo>
                    <a:pt x="1756987" y="725225"/>
                  </a:lnTo>
                  <a:lnTo>
                    <a:pt x="1756987" y="725406"/>
                  </a:lnTo>
                  <a:lnTo>
                    <a:pt x="1756938" y="725612"/>
                  </a:lnTo>
                  <a:lnTo>
                    <a:pt x="1756928" y="725805"/>
                  </a:lnTo>
                  <a:lnTo>
                    <a:pt x="1756957" y="726005"/>
                  </a:lnTo>
                  <a:lnTo>
                    <a:pt x="1756972" y="726198"/>
                  </a:lnTo>
                  <a:lnTo>
                    <a:pt x="1756948" y="726327"/>
                  </a:lnTo>
                  <a:lnTo>
                    <a:pt x="1756899" y="726456"/>
                  </a:lnTo>
                  <a:lnTo>
                    <a:pt x="1756786" y="726714"/>
                  </a:lnTo>
                  <a:lnTo>
                    <a:pt x="1756747" y="726843"/>
                  </a:lnTo>
                  <a:lnTo>
                    <a:pt x="1756733" y="726966"/>
                  </a:lnTo>
                  <a:lnTo>
                    <a:pt x="1756723" y="727212"/>
                  </a:lnTo>
                  <a:lnTo>
                    <a:pt x="1756713" y="727330"/>
                  </a:lnTo>
                  <a:lnTo>
                    <a:pt x="1756684" y="727441"/>
                  </a:lnTo>
                  <a:lnTo>
                    <a:pt x="1756635" y="727535"/>
                  </a:lnTo>
                  <a:lnTo>
                    <a:pt x="1756571" y="727623"/>
                  </a:lnTo>
                  <a:lnTo>
                    <a:pt x="1756503" y="727705"/>
                  </a:lnTo>
                  <a:lnTo>
                    <a:pt x="1756351" y="727869"/>
                  </a:lnTo>
                  <a:lnTo>
                    <a:pt x="1756224" y="727986"/>
                  </a:lnTo>
                  <a:lnTo>
                    <a:pt x="1756077" y="728092"/>
                  </a:lnTo>
                  <a:lnTo>
                    <a:pt x="1755784" y="728291"/>
                  </a:lnTo>
                  <a:lnTo>
                    <a:pt x="1755642" y="728397"/>
                  </a:lnTo>
                  <a:lnTo>
                    <a:pt x="1755515" y="728508"/>
                  </a:lnTo>
                  <a:lnTo>
                    <a:pt x="1755271" y="728743"/>
                  </a:lnTo>
                  <a:lnTo>
                    <a:pt x="1755154" y="728860"/>
                  </a:lnTo>
                  <a:lnTo>
                    <a:pt x="1754845" y="729212"/>
                  </a:lnTo>
                  <a:lnTo>
                    <a:pt x="1754753" y="729329"/>
                  </a:lnTo>
                  <a:lnTo>
                    <a:pt x="1754670" y="729447"/>
                  </a:lnTo>
                  <a:lnTo>
                    <a:pt x="1754596" y="729576"/>
                  </a:lnTo>
                  <a:lnTo>
                    <a:pt x="1754547" y="729710"/>
                  </a:lnTo>
                  <a:lnTo>
                    <a:pt x="1754508" y="729845"/>
                  </a:lnTo>
                  <a:lnTo>
                    <a:pt x="1754425" y="730279"/>
                  </a:lnTo>
                  <a:lnTo>
                    <a:pt x="1754371" y="730672"/>
                  </a:lnTo>
                  <a:lnTo>
                    <a:pt x="1754347" y="730801"/>
                  </a:lnTo>
                  <a:lnTo>
                    <a:pt x="1754308" y="730924"/>
                  </a:lnTo>
                  <a:lnTo>
                    <a:pt x="1754151" y="731176"/>
                  </a:lnTo>
                  <a:lnTo>
                    <a:pt x="1753912" y="731411"/>
                  </a:lnTo>
                  <a:lnTo>
                    <a:pt x="1753618" y="731610"/>
                  </a:lnTo>
                  <a:lnTo>
                    <a:pt x="1753306" y="731775"/>
                  </a:lnTo>
                  <a:lnTo>
                    <a:pt x="1752998" y="731880"/>
                  </a:lnTo>
                  <a:lnTo>
                    <a:pt x="1752812" y="731915"/>
                  </a:lnTo>
                  <a:lnTo>
                    <a:pt x="1752616" y="731933"/>
                  </a:lnTo>
                  <a:lnTo>
                    <a:pt x="1752220" y="731921"/>
                  </a:lnTo>
                  <a:lnTo>
                    <a:pt x="1751575" y="731921"/>
                  </a:lnTo>
                  <a:lnTo>
                    <a:pt x="1751272" y="731909"/>
                  </a:lnTo>
                  <a:lnTo>
                    <a:pt x="1750773" y="731868"/>
                  </a:lnTo>
                  <a:lnTo>
                    <a:pt x="1749683" y="731739"/>
                  </a:lnTo>
                  <a:lnTo>
                    <a:pt x="1749341" y="731710"/>
                  </a:lnTo>
                  <a:lnTo>
                    <a:pt x="1748921" y="731728"/>
                  </a:lnTo>
                  <a:lnTo>
                    <a:pt x="1748799" y="731745"/>
                  </a:lnTo>
                  <a:lnTo>
                    <a:pt x="1748681" y="731769"/>
                  </a:lnTo>
                  <a:lnTo>
                    <a:pt x="1748510" y="731845"/>
                  </a:lnTo>
                  <a:lnTo>
                    <a:pt x="1748388" y="731927"/>
                  </a:lnTo>
                  <a:lnTo>
                    <a:pt x="1748300" y="732027"/>
                  </a:lnTo>
                  <a:lnTo>
                    <a:pt x="1748315" y="732203"/>
                  </a:lnTo>
                  <a:lnTo>
                    <a:pt x="1748358" y="732308"/>
                  </a:lnTo>
                  <a:lnTo>
                    <a:pt x="1748398" y="732513"/>
                  </a:lnTo>
                  <a:lnTo>
                    <a:pt x="1748363" y="732631"/>
                  </a:lnTo>
                  <a:lnTo>
                    <a:pt x="1748300" y="732748"/>
                  </a:lnTo>
                  <a:lnTo>
                    <a:pt x="1748212" y="732859"/>
                  </a:lnTo>
                  <a:lnTo>
                    <a:pt x="1748114" y="732965"/>
                  </a:lnTo>
                  <a:lnTo>
                    <a:pt x="1748016" y="733053"/>
                  </a:lnTo>
                  <a:lnTo>
                    <a:pt x="1747928" y="733117"/>
                  </a:lnTo>
                  <a:lnTo>
                    <a:pt x="1747831" y="733176"/>
                  </a:lnTo>
                  <a:lnTo>
                    <a:pt x="1747625" y="733276"/>
                  </a:lnTo>
                  <a:lnTo>
                    <a:pt x="1747410" y="733358"/>
                  </a:lnTo>
                  <a:lnTo>
                    <a:pt x="1747171" y="733434"/>
                  </a:lnTo>
                  <a:lnTo>
                    <a:pt x="1747048" y="733457"/>
                  </a:lnTo>
                  <a:lnTo>
                    <a:pt x="1746926" y="733469"/>
                  </a:lnTo>
                  <a:lnTo>
                    <a:pt x="1746828" y="733463"/>
                  </a:lnTo>
                  <a:lnTo>
                    <a:pt x="1746540" y="733405"/>
                  </a:lnTo>
                  <a:lnTo>
                    <a:pt x="1746442" y="733405"/>
                  </a:lnTo>
                  <a:lnTo>
                    <a:pt x="1746296" y="733457"/>
                  </a:lnTo>
                  <a:lnTo>
                    <a:pt x="1746154" y="733551"/>
                  </a:lnTo>
                  <a:lnTo>
                    <a:pt x="1745880" y="733786"/>
                  </a:lnTo>
                  <a:lnTo>
                    <a:pt x="1745733" y="733886"/>
                  </a:lnTo>
                  <a:lnTo>
                    <a:pt x="1745445" y="734026"/>
                  </a:lnTo>
                  <a:lnTo>
                    <a:pt x="1745342" y="734067"/>
                  </a:lnTo>
                  <a:lnTo>
                    <a:pt x="1745245" y="734091"/>
                  </a:lnTo>
                  <a:lnTo>
                    <a:pt x="1745108" y="734114"/>
                  </a:lnTo>
                  <a:lnTo>
                    <a:pt x="1744971" y="734114"/>
                  </a:lnTo>
                  <a:lnTo>
                    <a:pt x="1744682" y="734091"/>
                  </a:lnTo>
                  <a:lnTo>
                    <a:pt x="1744541" y="734085"/>
                  </a:lnTo>
                  <a:lnTo>
                    <a:pt x="1744237" y="734085"/>
                  </a:lnTo>
                  <a:lnTo>
                    <a:pt x="1744086" y="734091"/>
                  </a:lnTo>
                  <a:lnTo>
                    <a:pt x="1743934" y="734085"/>
                  </a:lnTo>
                  <a:lnTo>
                    <a:pt x="1743788" y="734073"/>
                  </a:lnTo>
                  <a:lnTo>
                    <a:pt x="1743636" y="734032"/>
                  </a:lnTo>
                  <a:lnTo>
                    <a:pt x="1743480" y="733974"/>
                  </a:lnTo>
                  <a:lnTo>
                    <a:pt x="1743328" y="733909"/>
                  </a:lnTo>
                  <a:lnTo>
                    <a:pt x="1743030" y="733839"/>
                  </a:lnTo>
                  <a:lnTo>
                    <a:pt x="1742864" y="733780"/>
                  </a:lnTo>
                  <a:lnTo>
                    <a:pt x="1742703" y="733710"/>
                  </a:lnTo>
                  <a:lnTo>
                    <a:pt x="1742551" y="733628"/>
                  </a:lnTo>
                  <a:lnTo>
                    <a:pt x="1742409" y="733534"/>
                  </a:lnTo>
                  <a:lnTo>
                    <a:pt x="1742321" y="733452"/>
                  </a:lnTo>
                  <a:lnTo>
                    <a:pt x="1742238" y="733358"/>
                  </a:lnTo>
                  <a:lnTo>
                    <a:pt x="1742160" y="733258"/>
                  </a:lnTo>
                  <a:lnTo>
                    <a:pt x="1742077" y="733170"/>
                  </a:lnTo>
                  <a:lnTo>
                    <a:pt x="1741984" y="733088"/>
                  </a:lnTo>
                  <a:lnTo>
                    <a:pt x="1741896" y="733029"/>
                  </a:lnTo>
                  <a:lnTo>
                    <a:pt x="1741705" y="732930"/>
                  </a:lnTo>
                  <a:lnTo>
                    <a:pt x="1741500" y="732865"/>
                  </a:lnTo>
                  <a:lnTo>
                    <a:pt x="1741397" y="732854"/>
                  </a:lnTo>
                  <a:lnTo>
                    <a:pt x="1741177" y="732871"/>
                  </a:lnTo>
                  <a:lnTo>
                    <a:pt x="1741070" y="732889"/>
                  </a:lnTo>
                  <a:lnTo>
                    <a:pt x="1740825" y="732947"/>
                  </a:lnTo>
                  <a:lnTo>
                    <a:pt x="1740693" y="732994"/>
                  </a:lnTo>
                  <a:lnTo>
                    <a:pt x="1740434" y="733112"/>
                  </a:lnTo>
                  <a:lnTo>
                    <a:pt x="1740312" y="733176"/>
                  </a:lnTo>
                  <a:lnTo>
                    <a:pt x="1740038" y="733305"/>
                  </a:lnTo>
                  <a:lnTo>
                    <a:pt x="1739779" y="733457"/>
                  </a:lnTo>
                  <a:lnTo>
                    <a:pt x="1739657" y="733545"/>
                  </a:lnTo>
                  <a:lnTo>
                    <a:pt x="1739530" y="733645"/>
                  </a:lnTo>
                  <a:lnTo>
                    <a:pt x="1739413" y="733751"/>
                  </a:lnTo>
                  <a:lnTo>
                    <a:pt x="1739300" y="733862"/>
                  </a:lnTo>
                  <a:lnTo>
                    <a:pt x="1739193" y="733979"/>
                  </a:lnTo>
                  <a:lnTo>
                    <a:pt x="1739095" y="734103"/>
                  </a:lnTo>
                  <a:lnTo>
                    <a:pt x="1739066" y="734314"/>
                  </a:lnTo>
                  <a:lnTo>
                    <a:pt x="1739051" y="734525"/>
                  </a:lnTo>
                  <a:lnTo>
                    <a:pt x="1739051" y="734742"/>
                  </a:lnTo>
                  <a:lnTo>
                    <a:pt x="1739066" y="734953"/>
                  </a:lnTo>
                  <a:lnTo>
                    <a:pt x="1739090" y="735158"/>
                  </a:lnTo>
                  <a:lnTo>
                    <a:pt x="1739134" y="735328"/>
                  </a:lnTo>
                  <a:lnTo>
                    <a:pt x="1739256" y="735651"/>
                  </a:lnTo>
                  <a:lnTo>
                    <a:pt x="1739310" y="735815"/>
                  </a:lnTo>
                  <a:lnTo>
                    <a:pt x="1739349" y="735979"/>
                  </a:lnTo>
                  <a:lnTo>
                    <a:pt x="1739369" y="736184"/>
                  </a:lnTo>
                  <a:lnTo>
                    <a:pt x="1739369" y="736389"/>
                  </a:lnTo>
                  <a:lnTo>
                    <a:pt x="1739354" y="736601"/>
                  </a:lnTo>
                  <a:lnTo>
                    <a:pt x="1739325" y="736806"/>
                  </a:lnTo>
                  <a:lnTo>
                    <a:pt x="1739281" y="737005"/>
                  </a:lnTo>
                  <a:lnTo>
                    <a:pt x="1739227" y="737146"/>
                  </a:lnTo>
                  <a:lnTo>
                    <a:pt x="1739095" y="737427"/>
                  </a:lnTo>
                  <a:lnTo>
                    <a:pt x="1739036" y="737562"/>
                  </a:lnTo>
                  <a:lnTo>
                    <a:pt x="1738997" y="737709"/>
                  </a:lnTo>
                  <a:lnTo>
                    <a:pt x="1738992" y="737879"/>
                  </a:lnTo>
                  <a:lnTo>
                    <a:pt x="1739007" y="738049"/>
                  </a:lnTo>
                  <a:lnTo>
                    <a:pt x="1739070" y="738401"/>
                  </a:lnTo>
                  <a:lnTo>
                    <a:pt x="1739095" y="738577"/>
                  </a:lnTo>
                  <a:lnTo>
                    <a:pt x="1739144" y="739034"/>
                  </a:lnTo>
                  <a:lnTo>
                    <a:pt x="1739149" y="739187"/>
                  </a:lnTo>
                  <a:lnTo>
                    <a:pt x="1739134" y="739333"/>
                  </a:lnTo>
                  <a:lnTo>
                    <a:pt x="1739095" y="739468"/>
                  </a:lnTo>
                  <a:lnTo>
                    <a:pt x="1738973" y="739726"/>
                  </a:lnTo>
                  <a:lnTo>
                    <a:pt x="1738924" y="739855"/>
                  </a:lnTo>
                  <a:lnTo>
                    <a:pt x="1738909" y="739984"/>
                  </a:lnTo>
                  <a:lnTo>
                    <a:pt x="1738953" y="740125"/>
                  </a:lnTo>
                  <a:lnTo>
                    <a:pt x="1739041" y="740266"/>
                  </a:lnTo>
                  <a:lnTo>
                    <a:pt x="1739149" y="740400"/>
                  </a:lnTo>
                  <a:lnTo>
                    <a:pt x="1739256" y="740547"/>
                  </a:lnTo>
                  <a:lnTo>
                    <a:pt x="1739330" y="740694"/>
                  </a:lnTo>
                  <a:lnTo>
                    <a:pt x="1739374" y="740840"/>
                  </a:lnTo>
                  <a:lnTo>
                    <a:pt x="1739413" y="740993"/>
                  </a:lnTo>
                  <a:lnTo>
                    <a:pt x="1739437" y="741151"/>
                  </a:lnTo>
                  <a:lnTo>
                    <a:pt x="1739442" y="741304"/>
                  </a:lnTo>
                  <a:lnTo>
                    <a:pt x="1739427" y="741456"/>
                  </a:lnTo>
                  <a:lnTo>
                    <a:pt x="1739393" y="741591"/>
                  </a:lnTo>
                  <a:lnTo>
                    <a:pt x="1739334" y="741732"/>
                  </a:lnTo>
                  <a:lnTo>
                    <a:pt x="1739266" y="741861"/>
                  </a:lnTo>
                  <a:lnTo>
                    <a:pt x="1739183" y="741990"/>
                  </a:lnTo>
                  <a:lnTo>
                    <a:pt x="1739026" y="742154"/>
                  </a:lnTo>
                  <a:lnTo>
                    <a:pt x="1738802" y="742306"/>
                  </a:lnTo>
                  <a:lnTo>
                    <a:pt x="1738782" y="742435"/>
                  </a:lnTo>
                  <a:lnTo>
                    <a:pt x="1738850" y="742523"/>
                  </a:lnTo>
                  <a:lnTo>
                    <a:pt x="1738943" y="742611"/>
                  </a:lnTo>
                  <a:lnTo>
                    <a:pt x="1739026" y="742705"/>
                  </a:lnTo>
                  <a:lnTo>
                    <a:pt x="1739080" y="742805"/>
                  </a:lnTo>
                  <a:lnTo>
                    <a:pt x="1739105" y="742946"/>
                  </a:lnTo>
                  <a:lnTo>
                    <a:pt x="1739105" y="743116"/>
                  </a:lnTo>
                  <a:lnTo>
                    <a:pt x="1739080" y="743280"/>
                  </a:lnTo>
                  <a:lnTo>
                    <a:pt x="1739036" y="743421"/>
                  </a:lnTo>
                  <a:lnTo>
                    <a:pt x="1738890" y="743532"/>
                  </a:lnTo>
                  <a:lnTo>
                    <a:pt x="1738802" y="743538"/>
                  </a:lnTo>
                  <a:lnTo>
                    <a:pt x="1738709" y="743532"/>
                  </a:lnTo>
                  <a:lnTo>
                    <a:pt x="1738533" y="743555"/>
                  </a:lnTo>
                  <a:lnTo>
                    <a:pt x="1738450" y="743596"/>
                  </a:lnTo>
                  <a:lnTo>
                    <a:pt x="1738366" y="743655"/>
                  </a:lnTo>
                  <a:lnTo>
                    <a:pt x="1738235" y="743796"/>
                  </a:lnTo>
                  <a:lnTo>
                    <a:pt x="1738210" y="743960"/>
                  </a:lnTo>
                  <a:lnTo>
                    <a:pt x="1738259" y="744060"/>
                  </a:lnTo>
                  <a:lnTo>
                    <a:pt x="1738327" y="744159"/>
                  </a:lnTo>
                  <a:lnTo>
                    <a:pt x="1738411" y="744365"/>
                  </a:lnTo>
                  <a:lnTo>
                    <a:pt x="1738396" y="744476"/>
                  </a:lnTo>
                  <a:lnTo>
                    <a:pt x="1738352" y="744599"/>
                  </a:lnTo>
                  <a:lnTo>
                    <a:pt x="1738293" y="744711"/>
                  </a:lnTo>
                  <a:lnTo>
                    <a:pt x="1738215" y="744816"/>
                  </a:lnTo>
                  <a:lnTo>
                    <a:pt x="1738132" y="744904"/>
                  </a:lnTo>
                  <a:lnTo>
                    <a:pt x="1738044" y="744957"/>
                  </a:lnTo>
                  <a:lnTo>
                    <a:pt x="1737731" y="745057"/>
                  </a:lnTo>
                  <a:lnTo>
                    <a:pt x="1737643" y="745109"/>
                  </a:lnTo>
                  <a:lnTo>
                    <a:pt x="1737565" y="745197"/>
                  </a:lnTo>
                  <a:lnTo>
                    <a:pt x="1737487" y="745303"/>
                  </a:lnTo>
                  <a:lnTo>
                    <a:pt x="1737428" y="745414"/>
                  </a:lnTo>
                  <a:lnTo>
                    <a:pt x="1737389" y="745538"/>
                  </a:lnTo>
                  <a:lnTo>
                    <a:pt x="1737364" y="745649"/>
                  </a:lnTo>
                  <a:lnTo>
                    <a:pt x="1737374" y="745766"/>
                  </a:lnTo>
                  <a:lnTo>
                    <a:pt x="1737418" y="745883"/>
                  </a:lnTo>
                  <a:lnTo>
                    <a:pt x="1737531" y="746130"/>
                  </a:lnTo>
                  <a:lnTo>
                    <a:pt x="1737570" y="746247"/>
                  </a:lnTo>
                  <a:lnTo>
                    <a:pt x="1737594" y="746388"/>
                  </a:lnTo>
                  <a:lnTo>
                    <a:pt x="1737609" y="746529"/>
                  </a:lnTo>
                  <a:lnTo>
                    <a:pt x="1737614" y="746669"/>
                  </a:lnTo>
                  <a:lnTo>
                    <a:pt x="1737614" y="746957"/>
                  </a:lnTo>
                  <a:lnTo>
                    <a:pt x="1737609" y="747162"/>
                  </a:lnTo>
                  <a:lnTo>
                    <a:pt x="1737589" y="747367"/>
                  </a:lnTo>
                  <a:lnTo>
                    <a:pt x="1737565" y="747572"/>
                  </a:lnTo>
                  <a:lnTo>
                    <a:pt x="1737531" y="747778"/>
                  </a:lnTo>
                  <a:lnTo>
                    <a:pt x="1737492" y="747983"/>
                  </a:lnTo>
                  <a:lnTo>
                    <a:pt x="1737452" y="748147"/>
                  </a:lnTo>
                  <a:lnTo>
                    <a:pt x="1737306" y="748628"/>
                  </a:lnTo>
                  <a:lnTo>
                    <a:pt x="1737262" y="748792"/>
                  </a:lnTo>
                  <a:lnTo>
                    <a:pt x="1737223" y="749097"/>
                  </a:lnTo>
                  <a:lnTo>
                    <a:pt x="1737198" y="749724"/>
                  </a:lnTo>
                  <a:lnTo>
                    <a:pt x="1737164" y="750029"/>
                  </a:lnTo>
                  <a:lnTo>
                    <a:pt x="1737081" y="750305"/>
                  </a:lnTo>
                  <a:lnTo>
                    <a:pt x="1736973" y="750493"/>
                  </a:lnTo>
                  <a:lnTo>
                    <a:pt x="1736846" y="750669"/>
                  </a:lnTo>
                  <a:lnTo>
                    <a:pt x="1736709" y="750839"/>
                  </a:lnTo>
                  <a:lnTo>
                    <a:pt x="1736416" y="751167"/>
                  </a:lnTo>
                  <a:lnTo>
                    <a:pt x="1736069" y="751572"/>
                  </a:lnTo>
                  <a:lnTo>
                    <a:pt x="1735947" y="751695"/>
                  </a:lnTo>
                  <a:lnTo>
                    <a:pt x="1735815" y="751806"/>
                  </a:lnTo>
                  <a:lnTo>
                    <a:pt x="1735653" y="751912"/>
                  </a:lnTo>
                  <a:lnTo>
                    <a:pt x="1735482" y="751994"/>
                  </a:lnTo>
                  <a:lnTo>
                    <a:pt x="1735120" y="752146"/>
                  </a:lnTo>
                  <a:lnTo>
                    <a:pt x="1734813" y="752287"/>
                  </a:lnTo>
                  <a:lnTo>
                    <a:pt x="1734549" y="752410"/>
                  </a:lnTo>
                  <a:lnTo>
                    <a:pt x="1734290" y="752539"/>
                  </a:lnTo>
                  <a:lnTo>
                    <a:pt x="1734158" y="752621"/>
                  </a:lnTo>
                  <a:lnTo>
                    <a:pt x="1733903" y="752803"/>
                  </a:lnTo>
                  <a:lnTo>
                    <a:pt x="1733771" y="752873"/>
                  </a:lnTo>
                  <a:lnTo>
                    <a:pt x="1733634" y="752909"/>
                  </a:lnTo>
                  <a:lnTo>
                    <a:pt x="1733493" y="752897"/>
                  </a:lnTo>
                  <a:lnTo>
                    <a:pt x="1733341" y="752838"/>
                  </a:lnTo>
                  <a:lnTo>
                    <a:pt x="1733190" y="752768"/>
                  </a:lnTo>
                  <a:lnTo>
                    <a:pt x="1733033" y="752704"/>
                  </a:lnTo>
                  <a:lnTo>
                    <a:pt x="1732887" y="752680"/>
                  </a:lnTo>
                  <a:lnTo>
                    <a:pt x="1732750" y="752698"/>
                  </a:lnTo>
                  <a:lnTo>
                    <a:pt x="1732618" y="752727"/>
                  </a:lnTo>
                  <a:lnTo>
                    <a:pt x="1732486" y="752774"/>
                  </a:lnTo>
                  <a:lnTo>
                    <a:pt x="1732359" y="752827"/>
                  </a:lnTo>
                  <a:lnTo>
                    <a:pt x="1732232" y="752891"/>
                  </a:lnTo>
                  <a:lnTo>
                    <a:pt x="1732119" y="752973"/>
                  </a:lnTo>
                  <a:lnTo>
                    <a:pt x="1731904" y="753184"/>
                  </a:lnTo>
                  <a:lnTo>
                    <a:pt x="1731801" y="753272"/>
                  </a:lnTo>
                  <a:lnTo>
                    <a:pt x="1731689" y="753313"/>
                  </a:lnTo>
                  <a:lnTo>
                    <a:pt x="1731518" y="753296"/>
                  </a:lnTo>
                  <a:lnTo>
                    <a:pt x="1731430" y="753266"/>
                  </a:lnTo>
                  <a:lnTo>
                    <a:pt x="1731205" y="753178"/>
                  </a:lnTo>
                  <a:lnTo>
                    <a:pt x="1731097" y="753120"/>
                  </a:lnTo>
                  <a:lnTo>
                    <a:pt x="1730990" y="753085"/>
                  </a:lnTo>
                  <a:lnTo>
                    <a:pt x="1730877" y="753102"/>
                  </a:lnTo>
                  <a:lnTo>
                    <a:pt x="1730755" y="753167"/>
                  </a:lnTo>
                  <a:lnTo>
                    <a:pt x="1730633" y="753261"/>
                  </a:lnTo>
                  <a:lnTo>
                    <a:pt x="1730511" y="753366"/>
                  </a:lnTo>
                  <a:lnTo>
                    <a:pt x="1730388" y="753454"/>
                  </a:lnTo>
                  <a:lnTo>
                    <a:pt x="1730232" y="753589"/>
                  </a:lnTo>
                  <a:lnTo>
                    <a:pt x="1729929" y="753888"/>
                  </a:lnTo>
                  <a:lnTo>
                    <a:pt x="1729777" y="754000"/>
                  </a:lnTo>
                  <a:lnTo>
                    <a:pt x="1729626" y="754041"/>
                  </a:lnTo>
                  <a:lnTo>
                    <a:pt x="1729523" y="754035"/>
                  </a:lnTo>
                  <a:lnTo>
                    <a:pt x="1729411" y="754011"/>
                  </a:lnTo>
                  <a:lnTo>
                    <a:pt x="1729308" y="753982"/>
                  </a:lnTo>
                  <a:lnTo>
                    <a:pt x="1729215" y="753929"/>
                  </a:lnTo>
                  <a:lnTo>
                    <a:pt x="1729142" y="753870"/>
                  </a:lnTo>
                  <a:lnTo>
                    <a:pt x="1729098" y="753771"/>
                  </a:lnTo>
                  <a:lnTo>
                    <a:pt x="1729098" y="753636"/>
                  </a:lnTo>
                  <a:lnTo>
                    <a:pt x="1729147" y="753319"/>
                  </a:lnTo>
                  <a:lnTo>
                    <a:pt x="1729152" y="752885"/>
                  </a:lnTo>
                  <a:lnTo>
                    <a:pt x="1729103" y="752733"/>
                  </a:lnTo>
                  <a:lnTo>
                    <a:pt x="1729020" y="752698"/>
                  </a:lnTo>
                  <a:lnTo>
                    <a:pt x="1728878" y="752709"/>
                  </a:lnTo>
                  <a:lnTo>
                    <a:pt x="1728516" y="752768"/>
                  </a:lnTo>
                  <a:lnTo>
                    <a:pt x="1728350" y="752774"/>
                  </a:lnTo>
                  <a:lnTo>
                    <a:pt x="1728218" y="752750"/>
                  </a:lnTo>
                  <a:lnTo>
                    <a:pt x="1727959" y="752680"/>
                  </a:lnTo>
                  <a:lnTo>
                    <a:pt x="1727705" y="752604"/>
                  </a:lnTo>
                  <a:lnTo>
                    <a:pt x="1727490" y="752563"/>
                  </a:lnTo>
                  <a:lnTo>
                    <a:pt x="1727055" y="752504"/>
                  </a:lnTo>
                  <a:lnTo>
                    <a:pt x="1726840" y="752469"/>
                  </a:lnTo>
                  <a:lnTo>
                    <a:pt x="1726629" y="752422"/>
                  </a:lnTo>
                  <a:lnTo>
                    <a:pt x="1726497" y="752375"/>
                  </a:lnTo>
                  <a:lnTo>
                    <a:pt x="1726238" y="752258"/>
                  </a:lnTo>
                  <a:lnTo>
                    <a:pt x="1726111" y="752217"/>
                  </a:lnTo>
                  <a:lnTo>
                    <a:pt x="1725979" y="752193"/>
                  </a:lnTo>
                  <a:lnTo>
                    <a:pt x="1725852" y="752211"/>
                  </a:lnTo>
                  <a:lnTo>
                    <a:pt x="1725725" y="752252"/>
                  </a:lnTo>
                  <a:lnTo>
                    <a:pt x="1725466" y="752363"/>
                  </a:lnTo>
                  <a:lnTo>
                    <a:pt x="1725329" y="752404"/>
                  </a:lnTo>
                  <a:lnTo>
                    <a:pt x="1725119" y="752434"/>
                  </a:lnTo>
                  <a:lnTo>
                    <a:pt x="1724904" y="752451"/>
                  </a:lnTo>
                  <a:lnTo>
                    <a:pt x="1724469" y="752451"/>
                  </a:lnTo>
                  <a:lnTo>
                    <a:pt x="1724254" y="752440"/>
                  </a:lnTo>
                  <a:lnTo>
                    <a:pt x="1724102" y="752440"/>
                  </a:lnTo>
                  <a:lnTo>
                    <a:pt x="1723946" y="752451"/>
                  </a:lnTo>
                  <a:lnTo>
                    <a:pt x="1723794" y="752451"/>
                  </a:lnTo>
                  <a:lnTo>
                    <a:pt x="1723657" y="752428"/>
                  </a:lnTo>
                  <a:lnTo>
                    <a:pt x="1723491" y="752293"/>
                  </a:lnTo>
                  <a:lnTo>
                    <a:pt x="1723457" y="752193"/>
                  </a:lnTo>
                  <a:lnTo>
                    <a:pt x="1723432" y="752076"/>
                  </a:lnTo>
                  <a:lnTo>
                    <a:pt x="1723398" y="751970"/>
                  </a:lnTo>
                  <a:lnTo>
                    <a:pt x="1723339" y="751882"/>
                  </a:lnTo>
                  <a:lnTo>
                    <a:pt x="1723203" y="751824"/>
                  </a:lnTo>
                  <a:lnTo>
                    <a:pt x="1723007" y="751818"/>
                  </a:lnTo>
                  <a:lnTo>
                    <a:pt x="1722538" y="751894"/>
                  </a:lnTo>
                  <a:lnTo>
                    <a:pt x="1722318" y="751924"/>
                  </a:lnTo>
                  <a:lnTo>
                    <a:pt x="1721702" y="751976"/>
                  </a:lnTo>
                  <a:lnTo>
                    <a:pt x="1721491" y="752000"/>
                  </a:lnTo>
                  <a:lnTo>
                    <a:pt x="1720920" y="752047"/>
                  </a:lnTo>
                  <a:lnTo>
                    <a:pt x="1720553" y="752064"/>
                  </a:lnTo>
                  <a:lnTo>
                    <a:pt x="1720367" y="752053"/>
                  </a:lnTo>
                  <a:lnTo>
                    <a:pt x="1720186" y="752035"/>
                  </a:lnTo>
                  <a:lnTo>
                    <a:pt x="1720001" y="752006"/>
                  </a:lnTo>
                  <a:lnTo>
                    <a:pt x="1719634" y="751924"/>
                  </a:lnTo>
                  <a:lnTo>
                    <a:pt x="1719248" y="751824"/>
                  </a:lnTo>
                  <a:lnTo>
                    <a:pt x="1719042" y="751759"/>
                  </a:lnTo>
                  <a:lnTo>
                    <a:pt x="1718837" y="751689"/>
                  </a:lnTo>
                  <a:lnTo>
                    <a:pt x="1718431" y="751537"/>
                  </a:lnTo>
                  <a:lnTo>
                    <a:pt x="1718172" y="751431"/>
                  </a:lnTo>
                  <a:lnTo>
                    <a:pt x="1717791" y="751255"/>
                  </a:lnTo>
                  <a:lnTo>
                    <a:pt x="1717595" y="751161"/>
                  </a:lnTo>
                  <a:lnTo>
                    <a:pt x="1717405" y="751056"/>
                  </a:lnTo>
                  <a:lnTo>
                    <a:pt x="1716828" y="750751"/>
                  </a:lnTo>
                  <a:lnTo>
                    <a:pt x="1716227" y="750487"/>
                  </a:lnTo>
                  <a:lnTo>
                    <a:pt x="1715728" y="750246"/>
                  </a:lnTo>
                  <a:lnTo>
                    <a:pt x="1715220" y="749971"/>
                  </a:lnTo>
                  <a:lnTo>
                    <a:pt x="1714931" y="749795"/>
                  </a:lnTo>
                  <a:lnTo>
                    <a:pt x="1714736" y="749689"/>
                  </a:lnTo>
                  <a:lnTo>
                    <a:pt x="1714594" y="749631"/>
                  </a:lnTo>
                  <a:lnTo>
                    <a:pt x="1714442" y="749584"/>
                  </a:lnTo>
                  <a:lnTo>
                    <a:pt x="1714139" y="749507"/>
                  </a:lnTo>
                  <a:lnTo>
                    <a:pt x="1713802" y="749408"/>
                  </a:lnTo>
                  <a:lnTo>
                    <a:pt x="1713069" y="749179"/>
                  </a:lnTo>
                  <a:lnTo>
                    <a:pt x="1712922" y="749138"/>
                  </a:lnTo>
                  <a:lnTo>
                    <a:pt x="1712609" y="749079"/>
                  </a:lnTo>
                  <a:lnTo>
                    <a:pt x="1712472" y="749027"/>
                  </a:lnTo>
                  <a:lnTo>
                    <a:pt x="1712375" y="748950"/>
                  </a:lnTo>
                  <a:lnTo>
                    <a:pt x="1712321" y="748862"/>
                  </a:lnTo>
                  <a:lnTo>
                    <a:pt x="1712282" y="748751"/>
                  </a:lnTo>
                  <a:lnTo>
                    <a:pt x="1712257" y="748640"/>
                  </a:lnTo>
                  <a:lnTo>
                    <a:pt x="1712242" y="748522"/>
                  </a:lnTo>
                  <a:lnTo>
                    <a:pt x="1712218" y="748405"/>
                  </a:lnTo>
                  <a:lnTo>
                    <a:pt x="1712199" y="748276"/>
                  </a:lnTo>
                  <a:lnTo>
                    <a:pt x="1712189" y="748141"/>
                  </a:lnTo>
                  <a:lnTo>
                    <a:pt x="1712174" y="748006"/>
                  </a:lnTo>
                  <a:lnTo>
                    <a:pt x="1712155" y="747877"/>
                  </a:lnTo>
                  <a:lnTo>
                    <a:pt x="1712091" y="747672"/>
                  </a:lnTo>
                  <a:lnTo>
                    <a:pt x="1712008" y="747514"/>
                  </a:lnTo>
                  <a:lnTo>
                    <a:pt x="1711910" y="747373"/>
                  </a:lnTo>
                  <a:lnTo>
                    <a:pt x="1711788" y="747256"/>
                  </a:lnTo>
                  <a:lnTo>
                    <a:pt x="1711631" y="747168"/>
                  </a:lnTo>
                  <a:lnTo>
                    <a:pt x="1711460" y="747097"/>
                  </a:lnTo>
                  <a:lnTo>
                    <a:pt x="1711284" y="747033"/>
                  </a:lnTo>
                  <a:lnTo>
                    <a:pt x="1711001" y="746951"/>
                  </a:lnTo>
                  <a:lnTo>
                    <a:pt x="1710571" y="746863"/>
                  </a:lnTo>
                  <a:lnTo>
                    <a:pt x="1710439" y="746828"/>
                  </a:lnTo>
                  <a:lnTo>
                    <a:pt x="1710175" y="746745"/>
                  </a:lnTo>
                  <a:lnTo>
                    <a:pt x="1709921" y="746652"/>
                  </a:lnTo>
                  <a:lnTo>
                    <a:pt x="1709217" y="746282"/>
                  </a:lnTo>
                  <a:lnTo>
                    <a:pt x="1708870" y="746089"/>
                  </a:lnTo>
                  <a:lnTo>
                    <a:pt x="1707946" y="745549"/>
                  </a:lnTo>
                  <a:lnTo>
                    <a:pt x="1707716" y="745397"/>
                  </a:lnTo>
                  <a:lnTo>
                    <a:pt x="1707247" y="745104"/>
                  </a:lnTo>
                  <a:lnTo>
                    <a:pt x="1706694" y="744793"/>
                  </a:lnTo>
                  <a:lnTo>
                    <a:pt x="1706054" y="744464"/>
                  </a:lnTo>
                  <a:lnTo>
                    <a:pt x="1705731" y="744318"/>
                  </a:lnTo>
                  <a:lnTo>
                    <a:pt x="1705404" y="744183"/>
                  </a:lnTo>
                  <a:lnTo>
                    <a:pt x="1705086" y="744077"/>
                  </a:lnTo>
                  <a:lnTo>
                    <a:pt x="1704758" y="743989"/>
                  </a:lnTo>
                  <a:lnTo>
                    <a:pt x="1704436" y="743913"/>
                  </a:lnTo>
                  <a:lnTo>
                    <a:pt x="1704108" y="743825"/>
                  </a:lnTo>
                  <a:lnTo>
                    <a:pt x="1703790" y="743725"/>
                  </a:lnTo>
                  <a:lnTo>
                    <a:pt x="1703463" y="743596"/>
                  </a:lnTo>
                  <a:lnTo>
                    <a:pt x="1703140" y="743450"/>
                  </a:lnTo>
                  <a:lnTo>
                    <a:pt x="1702505" y="743139"/>
                  </a:lnTo>
                  <a:lnTo>
                    <a:pt x="1701904" y="742875"/>
                  </a:lnTo>
                  <a:lnTo>
                    <a:pt x="1701346" y="742646"/>
                  </a:lnTo>
                  <a:lnTo>
                    <a:pt x="1700784" y="742430"/>
                  </a:lnTo>
                  <a:lnTo>
                    <a:pt x="1700305" y="742236"/>
                  </a:lnTo>
                  <a:lnTo>
                    <a:pt x="1700144" y="742183"/>
                  </a:lnTo>
                  <a:lnTo>
                    <a:pt x="1699977" y="742148"/>
                  </a:lnTo>
                  <a:lnTo>
                    <a:pt x="1699821" y="742142"/>
                  </a:lnTo>
                  <a:lnTo>
                    <a:pt x="1699660" y="742154"/>
                  </a:lnTo>
                  <a:lnTo>
                    <a:pt x="1699332" y="742195"/>
                  </a:lnTo>
                  <a:lnTo>
                    <a:pt x="1699171" y="742189"/>
                  </a:lnTo>
                  <a:lnTo>
                    <a:pt x="1699005" y="742160"/>
                  </a:lnTo>
                  <a:lnTo>
                    <a:pt x="1698526" y="741996"/>
                  </a:lnTo>
                  <a:lnTo>
                    <a:pt x="1698364" y="741960"/>
                  </a:lnTo>
                  <a:lnTo>
                    <a:pt x="1698193" y="741937"/>
                  </a:lnTo>
                  <a:lnTo>
                    <a:pt x="1698017" y="741925"/>
                  </a:lnTo>
                  <a:lnTo>
                    <a:pt x="1697841" y="741919"/>
                  </a:lnTo>
                  <a:lnTo>
                    <a:pt x="1697670" y="741925"/>
                  </a:lnTo>
                  <a:lnTo>
                    <a:pt x="1697499" y="741949"/>
                  </a:lnTo>
                  <a:lnTo>
                    <a:pt x="1697367" y="741972"/>
                  </a:lnTo>
                  <a:lnTo>
                    <a:pt x="1697230" y="742007"/>
                  </a:lnTo>
                  <a:lnTo>
                    <a:pt x="1697098" y="742048"/>
                  </a:lnTo>
                  <a:lnTo>
                    <a:pt x="1696971" y="742095"/>
                  </a:lnTo>
                  <a:lnTo>
                    <a:pt x="1696849" y="742154"/>
                  </a:lnTo>
                  <a:lnTo>
                    <a:pt x="1696707" y="742259"/>
                  </a:lnTo>
                  <a:lnTo>
                    <a:pt x="1696570" y="742400"/>
                  </a:lnTo>
                  <a:lnTo>
                    <a:pt x="1696443" y="742541"/>
                  </a:lnTo>
                  <a:lnTo>
                    <a:pt x="1696316" y="742646"/>
                  </a:lnTo>
                  <a:lnTo>
                    <a:pt x="1696194" y="742687"/>
                  </a:lnTo>
                  <a:lnTo>
                    <a:pt x="1696096" y="742664"/>
                  </a:lnTo>
                  <a:lnTo>
                    <a:pt x="1695993" y="742611"/>
                  </a:lnTo>
                  <a:lnTo>
                    <a:pt x="1695710" y="742406"/>
                  </a:lnTo>
                  <a:lnTo>
                    <a:pt x="1695578" y="742295"/>
                  </a:lnTo>
                  <a:lnTo>
                    <a:pt x="1695451" y="742172"/>
                  </a:lnTo>
                  <a:lnTo>
                    <a:pt x="1695333" y="742037"/>
                  </a:lnTo>
                  <a:lnTo>
                    <a:pt x="1695206" y="741913"/>
                  </a:lnTo>
                  <a:lnTo>
                    <a:pt x="1695074" y="741802"/>
                  </a:lnTo>
                  <a:lnTo>
                    <a:pt x="1694893" y="741685"/>
                  </a:lnTo>
                  <a:lnTo>
                    <a:pt x="1694708" y="741585"/>
                  </a:lnTo>
                  <a:lnTo>
                    <a:pt x="1694512" y="741497"/>
                  </a:lnTo>
                  <a:lnTo>
                    <a:pt x="1694312" y="741415"/>
                  </a:lnTo>
                  <a:lnTo>
                    <a:pt x="1694106" y="741351"/>
                  </a:lnTo>
                  <a:lnTo>
                    <a:pt x="1693896" y="741292"/>
                  </a:lnTo>
                  <a:lnTo>
                    <a:pt x="1693789" y="741268"/>
                  </a:lnTo>
                  <a:lnTo>
                    <a:pt x="1693569" y="741233"/>
                  </a:lnTo>
                  <a:lnTo>
                    <a:pt x="1693310" y="741239"/>
                  </a:lnTo>
                  <a:lnTo>
                    <a:pt x="1693183" y="741257"/>
                  </a:lnTo>
                  <a:lnTo>
                    <a:pt x="1692918" y="741280"/>
                  </a:lnTo>
                  <a:lnTo>
                    <a:pt x="1692757" y="741286"/>
                  </a:lnTo>
                  <a:lnTo>
                    <a:pt x="1692596" y="741298"/>
                  </a:lnTo>
                  <a:lnTo>
                    <a:pt x="1692430" y="741298"/>
                  </a:lnTo>
                  <a:lnTo>
                    <a:pt x="1692268" y="741292"/>
                  </a:lnTo>
                  <a:lnTo>
                    <a:pt x="1692112" y="741268"/>
                  </a:lnTo>
                  <a:lnTo>
                    <a:pt x="1691990" y="741233"/>
                  </a:lnTo>
                  <a:lnTo>
                    <a:pt x="1691643" y="741075"/>
                  </a:lnTo>
                  <a:lnTo>
                    <a:pt x="1691520" y="741040"/>
                  </a:lnTo>
                  <a:lnTo>
                    <a:pt x="1691354" y="741022"/>
                  </a:lnTo>
                  <a:lnTo>
                    <a:pt x="1691178" y="741016"/>
                  </a:lnTo>
                  <a:lnTo>
                    <a:pt x="1691002" y="741028"/>
                  </a:lnTo>
                  <a:lnTo>
                    <a:pt x="1690826" y="741051"/>
                  </a:lnTo>
                  <a:lnTo>
                    <a:pt x="1690655" y="741081"/>
                  </a:lnTo>
                  <a:lnTo>
                    <a:pt x="1690274" y="741169"/>
                  </a:lnTo>
                  <a:lnTo>
                    <a:pt x="1690083" y="741227"/>
                  </a:lnTo>
                  <a:lnTo>
                    <a:pt x="1689902" y="741298"/>
                  </a:lnTo>
                  <a:lnTo>
                    <a:pt x="1689555" y="741509"/>
                  </a:lnTo>
                  <a:lnTo>
                    <a:pt x="1689462" y="741603"/>
                  </a:lnTo>
                  <a:lnTo>
                    <a:pt x="1689443" y="741708"/>
                  </a:lnTo>
                  <a:lnTo>
                    <a:pt x="1689477" y="741843"/>
                  </a:lnTo>
                  <a:lnTo>
                    <a:pt x="1689526" y="741990"/>
                  </a:lnTo>
                  <a:lnTo>
                    <a:pt x="1689565" y="742130"/>
                  </a:lnTo>
                  <a:lnTo>
                    <a:pt x="1689521" y="742336"/>
                  </a:lnTo>
                  <a:lnTo>
                    <a:pt x="1689409" y="742488"/>
                  </a:lnTo>
                  <a:lnTo>
                    <a:pt x="1689281" y="742635"/>
                  </a:lnTo>
                  <a:lnTo>
                    <a:pt x="1689179" y="742811"/>
                  </a:lnTo>
                  <a:lnTo>
                    <a:pt x="1689130" y="742904"/>
                  </a:lnTo>
                  <a:lnTo>
                    <a:pt x="1689071" y="742987"/>
                  </a:lnTo>
                  <a:lnTo>
                    <a:pt x="1688934" y="743110"/>
                  </a:lnTo>
                  <a:lnTo>
                    <a:pt x="1688846" y="743145"/>
                  </a:lnTo>
                  <a:lnTo>
                    <a:pt x="1688685" y="743221"/>
                  </a:lnTo>
                  <a:lnTo>
                    <a:pt x="1688646" y="743362"/>
                  </a:lnTo>
                  <a:lnTo>
                    <a:pt x="1688749" y="743503"/>
                  </a:lnTo>
                  <a:lnTo>
                    <a:pt x="1688890" y="743679"/>
                  </a:lnTo>
                  <a:lnTo>
                    <a:pt x="1689022" y="743860"/>
                  </a:lnTo>
                  <a:lnTo>
                    <a:pt x="1689101" y="744036"/>
                  </a:lnTo>
                  <a:lnTo>
                    <a:pt x="1689115" y="744195"/>
                  </a:lnTo>
                  <a:lnTo>
                    <a:pt x="1689105" y="744365"/>
                  </a:lnTo>
                  <a:lnTo>
                    <a:pt x="1689081" y="744529"/>
                  </a:lnTo>
                  <a:lnTo>
                    <a:pt x="1689037" y="744693"/>
                  </a:lnTo>
                  <a:lnTo>
                    <a:pt x="1688978" y="744851"/>
                  </a:lnTo>
                  <a:lnTo>
                    <a:pt x="1688925" y="744980"/>
                  </a:lnTo>
                  <a:lnTo>
                    <a:pt x="1688856" y="745109"/>
                  </a:lnTo>
                  <a:lnTo>
                    <a:pt x="1688778" y="745227"/>
                  </a:lnTo>
                  <a:lnTo>
                    <a:pt x="1688690" y="745344"/>
                  </a:lnTo>
                  <a:lnTo>
                    <a:pt x="1688592" y="745438"/>
                  </a:lnTo>
                  <a:lnTo>
                    <a:pt x="1688485" y="745520"/>
                  </a:lnTo>
                  <a:lnTo>
                    <a:pt x="1688362" y="745579"/>
                  </a:lnTo>
                  <a:lnTo>
                    <a:pt x="1688235" y="745631"/>
                  </a:lnTo>
                  <a:lnTo>
                    <a:pt x="1687991" y="745755"/>
                  </a:lnTo>
                  <a:lnTo>
                    <a:pt x="1687854" y="745860"/>
                  </a:lnTo>
                  <a:lnTo>
                    <a:pt x="1687722" y="745977"/>
                  </a:lnTo>
                  <a:lnTo>
                    <a:pt x="1687468" y="746224"/>
                  </a:lnTo>
                  <a:lnTo>
                    <a:pt x="1687336" y="746341"/>
                  </a:lnTo>
                  <a:lnTo>
                    <a:pt x="1687223" y="746429"/>
                  </a:lnTo>
                  <a:lnTo>
                    <a:pt x="1686989" y="746581"/>
                  </a:lnTo>
                  <a:lnTo>
                    <a:pt x="1686881" y="746669"/>
                  </a:lnTo>
                  <a:lnTo>
                    <a:pt x="1686735" y="746845"/>
                  </a:lnTo>
                  <a:lnTo>
                    <a:pt x="1686632" y="747015"/>
                  </a:lnTo>
                  <a:lnTo>
                    <a:pt x="1686568" y="747197"/>
                  </a:lnTo>
                  <a:lnTo>
                    <a:pt x="1686568" y="747326"/>
                  </a:lnTo>
                  <a:lnTo>
                    <a:pt x="1686603" y="747467"/>
                  </a:lnTo>
                  <a:lnTo>
                    <a:pt x="1686652" y="747602"/>
                  </a:lnTo>
                  <a:lnTo>
                    <a:pt x="1686681" y="747737"/>
                  </a:lnTo>
                  <a:lnTo>
                    <a:pt x="1686666" y="747848"/>
                  </a:lnTo>
                  <a:lnTo>
                    <a:pt x="1686573" y="747948"/>
                  </a:lnTo>
                  <a:lnTo>
                    <a:pt x="1686407" y="748006"/>
                  </a:lnTo>
                  <a:lnTo>
                    <a:pt x="1685987" y="748100"/>
                  </a:lnTo>
                  <a:lnTo>
                    <a:pt x="1685796" y="748165"/>
                  </a:lnTo>
                  <a:lnTo>
                    <a:pt x="1685664" y="748217"/>
                  </a:lnTo>
                  <a:lnTo>
                    <a:pt x="1685146" y="748475"/>
                  </a:lnTo>
                  <a:lnTo>
                    <a:pt x="1684975" y="748581"/>
                  </a:lnTo>
                  <a:lnTo>
                    <a:pt x="1684799" y="748704"/>
                  </a:lnTo>
                  <a:lnTo>
                    <a:pt x="1684623" y="748816"/>
                  </a:lnTo>
                  <a:lnTo>
                    <a:pt x="1684466" y="748892"/>
                  </a:lnTo>
                  <a:lnTo>
                    <a:pt x="1684329" y="748898"/>
                  </a:lnTo>
                  <a:lnTo>
                    <a:pt x="1684232" y="748827"/>
                  </a:lnTo>
                  <a:lnTo>
                    <a:pt x="1684153" y="748716"/>
                  </a:lnTo>
                  <a:lnTo>
                    <a:pt x="1684080" y="748587"/>
                  </a:lnTo>
                  <a:lnTo>
                    <a:pt x="1684002" y="748470"/>
                  </a:lnTo>
                  <a:lnTo>
                    <a:pt x="1683904" y="748405"/>
                  </a:lnTo>
                  <a:lnTo>
                    <a:pt x="1683787" y="748387"/>
                  </a:lnTo>
                  <a:lnTo>
                    <a:pt x="1683655" y="748405"/>
                  </a:lnTo>
                  <a:lnTo>
                    <a:pt x="1683518" y="748452"/>
                  </a:lnTo>
                  <a:lnTo>
                    <a:pt x="1683254" y="748557"/>
                  </a:lnTo>
                  <a:lnTo>
                    <a:pt x="1683054" y="748675"/>
                  </a:lnTo>
                  <a:lnTo>
                    <a:pt x="1682853" y="748851"/>
                  </a:lnTo>
                  <a:lnTo>
                    <a:pt x="1682663" y="749027"/>
                  </a:lnTo>
                  <a:lnTo>
                    <a:pt x="1682487" y="749162"/>
                  </a:lnTo>
                  <a:lnTo>
                    <a:pt x="1682325" y="749191"/>
                  </a:lnTo>
                  <a:lnTo>
                    <a:pt x="1682203" y="749121"/>
                  </a:lnTo>
                  <a:lnTo>
                    <a:pt x="1682090" y="748997"/>
                  </a:lnTo>
                  <a:lnTo>
                    <a:pt x="1681983" y="748857"/>
                  </a:lnTo>
                  <a:lnTo>
                    <a:pt x="1681871" y="748722"/>
                  </a:lnTo>
                  <a:lnTo>
                    <a:pt x="1681738" y="748640"/>
                  </a:lnTo>
                  <a:lnTo>
                    <a:pt x="1681538" y="748640"/>
                  </a:lnTo>
                  <a:lnTo>
                    <a:pt x="1681303" y="748739"/>
                  </a:lnTo>
                  <a:lnTo>
                    <a:pt x="1680546" y="749220"/>
                  </a:lnTo>
                  <a:lnTo>
                    <a:pt x="1680370" y="749314"/>
                  </a:lnTo>
                  <a:lnTo>
                    <a:pt x="1680028" y="749513"/>
                  </a:lnTo>
                  <a:lnTo>
                    <a:pt x="1679852" y="749607"/>
                  </a:lnTo>
                  <a:lnTo>
                    <a:pt x="1679676" y="749695"/>
                  </a:lnTo>
                  <a:lnTo>
                    <a:pt x="1679333" y="749812"/>
                  </a:lnTo>
                  <a:lnTo>
                    <a:pt x="1678981" y="749906"/>
                  </a:lnTo>
                  <a:lnTo>
                    <a:pt x="1678483" y="750018"/>
                  </a:lnTo>
                  <a:lnTo>
                    <a:pt x="1677994" y="750100"/>
                  </a:lnTo>
                  <a:lnTo>
                    <a:pt x="1677818" y="750135"/>
                  </a:lnTo>
                  <a:lnTo>
                    <a:pt x="1677647" y="750182"/>
                  </a:lnTo>
                  <a:lnTo>
                    <a:pt x="1677300" y="750246"/>
                  </a:lnTo>
                  <a:lnTo>
                    <a:pt x="1677129" y="750246"/>
                  </a:lnTo>
                  <a:lnTo>
                    <a:pt x="1676894" y="750235"/>
                  </a:lnTo>
                  <a:lnTo>
                    <a:pt x="1676777" y="750217"/>
                  </a:lnTo>
                  <a:lnTo>
                    <a:pt x="1676674" y="750182"/>
                  </a:lnTo>
                  <a:lnTo>
                    <a:pt x="1676591" y="750135"/>
                  </a:lnTo>
                  <a:lnTo>
                    <a:pt x="1676523" y="750047"/>
                  </a:lnTo>
                  <a:lnTo>
                    <a:pt x="1676474" y="749924"/>
                  </a:lnTo>
                  <a:lnTo>
                    <a:pt x="1676444" y="749795"/>
                  </a:lnTo>
                  <a:lnTo>
                    <a:pt x="1676430" y="749660"/>
                  </a:lnTo>
                  <a:lnTo>
                    <a:pt x="1676435" y="749537"/>
                  </a:lnTo>
                  <a:lnTo>
                    <a:pt x="1676474" y="749408"/>
                  </a:lnTo>
                  <a:lnTo>
                    <a:pt x="1676542" y="749285"/>
                  </a:lnTo>
                  <a:lnTo>
                    <a:pt x="1676630" y="749167"/>
                  </a:lnTo>
                  <a:lnTo>
                    <a:pt x="1676914" y="748839"/>
                  </a:lnTo>
                  <a:lnTo>
                    <a:pt x="1677319" y="748464"/>
                  </a:lnTo>
                  <a:lnTo>
                    <a:pt x="1677603" y="748159"/>
                  </a:lnTo>
                  <a:lnTo>
                    <a:pt x="1677706" y="748065"/>
                  </a:lnTo>
                  <a:lnTo>
                    <a:pt x="1677808" y="747983"/>
                  </a:lnTo>
                  <a:lnTo>
                    <a:pt x="1677931" y="747924"/>
                  </a:lnTo>
                  <a:lnTo>
                    <a:pt x="1678190" y="747842"/>
                  </a:lnTo>
                  <a:lnTo>
                    <a:pt x="1678312" y="747795"/>
                  </a:lnTo>
                  <a:lnTo>
                    <a:pt x="1678410" y="747719"/>
                  </a:lnTo>
                  <a:lnTo>
                    <a:pt x="1678488" y="747590"/>
                  </a:lnTo>
                  <a:lnTo>
                    <a:pt x="1678537" y="747420"/>
                  </a:lnTo>
                  <a:lnTo>
                    <a:pt x="1678556" y="747232"/>
                  </a:lnTo>
                  <a:lnTo>
                    <a:pt x="1678585" y="746857"/>
                  </a:lnTo>
                  <a:lnTo>
                    <a:pt x="1678590" y="746704"/>
                  </a:lnTo>
                  <a:lnTo>
                    <a:pt x="1678585" y="746247"/>
                  </a:lnTo>
                  <a:lnTo>
                    <a:pt x="1678595" y="746100"/>
                  </a:lnTo>
                  <a:lnTo>
                    <a:pt x="1678620" y="745930"/>
                  </a:lnTo>
                  <a:lnTo>
                    <a:pt x="1678654" y="745760"/>
                  </a:lnTo>
                  <a:lnTo>
                    <a:pt x="1678698" y="745596"/>
                  </a:lnTo>
                  <a:lnTo>
                    <a:pt x="1678752" y="745438"/>
                  </a:lnTo>
                  <a:lnTo>
                    <a:pt x="1678825" y="745291"/>
                  </a:lnTo>
                  <a:lnTo>
                    <a:pt x="1678928" y="745133"/>
                  </a:lnTo>
                  <a:lnTo>
                    <a:pt x="1679060" y="744998"/>
                  </a:lnTo>
                  <a:lnTo>
                    <a:pt x="1679480" y="744593"/>
                  </a:lnTo>
                  <a:lnTo>
                    <a:pt x="1679959" y="744030"/>
                  </a:lnTo>
                  <a:lnTo>
                    <a:pt x="1680336" y="743643"/>
                  </a:lnTo>
                  <a:lnTo>
                    <a:pt x="1680428" y="743573"/>
                  </a:lnTo>
                  <a:lnTo>
                    <a:pt x="1680526" y="743526"/>
                  </a:lnTo>
                  <a:lnTo>
                    <a:pt x="1680663" y="743532"/>
                  </a:lnTo>
                  <a:lnTo>
                    <a:pt x="1680819" y="743596"/>
                  </a:lnTo>
                  <a:lnTo>
                    <a:pt x="1680981" y="743684"/>
                  </a:lnTo>
                  <a:lnTo>
                    <a:pt x="1681137" y="743749"/>
                  </a:lnTo>
                  <a:lnTo>
                    <a:pt x="1681274" y="743755"/>
                  </a:lnTo>
                  <a:lnTo>
                    <a:pt x="1681382" y="743714"/>
                  </a:lnTo>
                  <a:lnTo>
                    <a:pt x="1681489" y="743649"/>
                  </a:lnTo>
                  <a:lnTo>
                    <a:pt x="1681587" y="743567"/>
                  </a:lnTo>
                  <a:lnTo>
                    <a:pt x="1681665" y="743473"/>
                  </a:lnTo>
                  <a:lnTo>
                    <a:pt x="1681714" y="743379"/>
                  </a:lnTo>
                  <a:lnTo>
                    <a:pt x="1681675" y="743274"/>
                  </a:lnTo>
                  <a:lnTo>
                    <a:pt x="1681528" y="743145"/>
                  </a:lnTo>
                  <a:lnTo>
                    <a:pt x="1681343" y="742992"/>
                  </a:lnTo>
                  <a:lnTo>
                    <a:pt x="1681171" y="742834"/>
                  </a:lnTo>
                  <a:lnTo>
                    <a:pt x="1681059" y="742570"/>
                  </a:lnTo>
                  <a:lnTo>
                    <a:pt x="1681049" y="742371"/>
                  </a:lnTo>
                  <a:lnTo>
                    <a:pt x="1681084" y="742177"/>
                  </a:lnTo>
                  <a:lnTo>
                    <a:pt x="1681152" y="742084"/>
                  </a:lnTo>
                  <a:lnTo>
                    <a:pt x="1681255" y="742001"/>
                  </a:lnTo>
                  <a:lnTo>
                    <a:pt x="1681484" y="741843"/>
                  </a:lnTo>
                  <a:lnTo>
                    <a:pt x="1681577" y="741755"/>
                  </a:lnTo>
                  <a:lnTo>
                    <a:pt x="1681655" y="741626"/>
                  </a:lnTo>
                  <a:lnTo>
                    <a:pt x="1681719" y="741491"/>
                  </a:lnTo>
                  <a:lnTo>
                    <a:pt x="1681768" y="741345"/>
                  </a:lnTo>
                  <a:lnTo>
                    <a:pt x="1681856" y="741051"/>
                  </a:lnTo>
                  <a:lnTo>
                    <a:pt x="1681895" y="740917"/>
                  </a:lnTo>
                  <a:lnTo>
                    <a:pt x="1681929" y="740776"/>
                  </a:lnTo>
                  <a:lnTo>
                    <a:pt x="1681959" y="740629"/>
                  </a:lnTo>
                  <a:lnTo>
                    <a:pt x="1681993" y="740488"/>
                  </a:lnTo>
                  <a:lnTo>
                    <a:pt x="1682032" y="740354"/>
                  </a:lnTo>
                  <a:lnTo>
                    <a:pt x="1682086" y="740184"/>
                  </a:lnTo>
                  <a:lnTo>
                    <a:pt x="1682144" y="740019"/>
                  </a:lnTo>
                  <a:lnTo>
                    <a:pt x="1682213" y="739855"/>
                  </a:lnTo>
                  <a:lnTo>
                    <a:pt x="1682286" y="739697"/>
                  </a:lnTo>
                  <a:lnTo>
                    <a:pt x="1682369" y="739544"/>
                  </a:lnTo>
                  <a:lnTo>
                    <a:pt x="1682472" y="739398"/>
                  </a:lnTo>
                  <a:lnTo>
                    <a:pt x="1682726" y="739134"/>
                  </a:lnTo>
                  <a:lnTo>
                    <a:pt x="1682839" y="738999"/>
                  </a:lnTo>
                  <a:lnTo>
                    <a:pt x="1682917" y="738847"/>
                  </a:lnTo>
                  <a:lnTo>
                    <a:pt x="1682946" y="738735"/>
                  </a:lnTo>
                  <a:lnTo>
                    <a:pt x="1682956" y="738612"/>
                  </a:lnTo>
                  <a:lnTo>
                    <a:pt x="1682966" y="738372"/>
                  </a:lnTo>
                  <a:lnTo>
                    <a:pt x="1682980" y="738254"/>
                  </a:lnTo>
                  <a:lnTo>
                    <a:pt x="1683015" y="738049"/>
                  </a:lnTo>
                  <a:lnTo>
                    <a:pt x="1683058" y="737850"/>
                  </a:lnTo>
                  <a:lnTo>
                    <a:pt x="1683107" y="737650"/>
                  </a:lnTo>
                  <a:lnTo>
                    <a:pt x="1683176" y="737457"/>
                  </a:lnTo>
                  <a:lnTo>
                    <a:pt x="1683264" y="737281"/>
                  </a:lnTo>
                  <a:lnTo>
                    <a:pt x="1683357" y="737152"/>
                  </a:lnTo>
                  <a:lnTo>
                    <a:pt x="1683459" y="737029"/>
                  </a:lnTo>
                  <a:lnTo>
                    <a:pt x="1683572" y="736911"/>
                  </a:lnTo>
                  <a:lnTo>
                    <a:pt x="1683694" y="736800"/>
                  </a:lnTo>
                  <a:lnTo>
                    <a:pt x="1684041" y="736501"/>
                  </a:lnTo>
                  <a:lnTo>
                    <a:pt x="1684163" y="736413"/>
                  </a:lnTo>
                  <a:lnTo>
                    <a:pt x="1684286" y="736337"/>
                  </a:lnTo>
                  <a:lnTo>
                    <a:pt x="1684417" y="736266"/>
                  </a:lnTo>
                  <a:lnTo>
                    <a:pt x="1684540" y="736219"/>
                  </a:lnTo>
                  <a:lnTo>
                    <a:pt x="1684667" y="736184"/>
                  </a:lnTo>
                  <a:lnTo>
                    <a:pt x="1684799" y="736155"/>
                  </a:lnTo>
                  <a:lnTo>
                    <a:pt x="1685063" y="736114"/>
                  </a:lnTo>
                  <a:lnTo>
                    <a:pt x="1685336" y="736096"/>
                  </a:lnTo>
                  <a:lnTo>
                    <a:pt x="1685610" y="736102"/>
                  </a:lnTo>
                  <a:lnTo>
                    <a:pt x="1685742" y="736114"/>
                  </a:lnTo>
                  <a:lnTo>
                    <a:pt x="1685874" y="735827"/>
                  </a:lnTo>
                  <a:lnTo>
                    <a:pt x="1686642" y="734830"/>
                  </a:lnTo>
                  <a:lnTo>
                    <a:pt x="1686652" y="734325"/>
                  </a:lnTo>
                  <a:lnTo>
                    <a:pt x="1686749" y="733317"/>
                  </a:lnTo>
                  <a:lnTo>
                    <a:pt x="1686700" y="733076"/>
                  </a:lnTo>
                  <a:lnTo>
                    <a:pt x="1686642" y="732830"/>
                  </a:lnTo>
                  <a:lnTo>
                    <a:pt x="1686578" y="732590"/>
                  </a:lnTo>
                  <a:lnTo>
                    <a:pt x="1686427" y="732109"/>
                  </a:lnTo>
                  <a:lnTo>
                    <a:pt x="1686300" y="731763"/>
                  </a:lnTo>
                  <a:lnTo>
                    <a:pt x="1686153" y="731417"/>
                  </a:lnTo>
                  <a:lnTo>
                    <a:pt x="1685992" y="731077"/>
                  </a:lnTo>
                  <a:lnTo>
                    <a:pt x="1685825" y="730742"/>
                  </a:lnTo>
                  <a:lnTo>
                    <a:pt x="1685644" y="730414"/>
                  </a:lnTo>
                  <a:lnTo>
                    <a:pt x="1685488" y="730144"/>
                  </a:lnTo>
                  <a:lnTo>
                    <a:pt x="1685327" y="729880"/>
                  </a:lnTo>
                  <a:lnTo>
                    <a:pt x="1684980" y="729359"/>
                  </a:lnTo>
                  <a:lnTo>
                    <a:pt x="1684804" y="729101"/>
                  </a:lnTo>
                  <a:lnTo>
                    <a:pt x="1684637" y="728866"/>
                  </a:lnTo>
                  <a:lnTo>
                    <a:pt x="1684305" y="728409"/>
                  </a:lnTo>
                  <a:lnTo>
                    <a:pt x="1683958" y="727951"/>
                  </a:lnTo>
                  <a:lnTo>
                    <a:pt x="1683586" y="727482"/>
                  </a:lnTo>
                  <a:lnTo>
                    <a:pt x="1683205" y="727019"/>
                  </a:lnTo>
                  <a:lnTo>
                    <a:pt x="1683000" y="726796"/>
                  </a:lnTo>
                  <a:lnTo>
                    <a:pt x="1682741" y="726526"/>
                  </a:lnTo>
                  <a:lnTo>
                    <a:pt x="1682472" y="726268"/>
                  </a:lnTo>
                  <a:lnTo>
                    <a:pt x="1682193" y="726010"/>
                  </a:lnTo>
                  <a:lnTo>
                    <a:pt x="1681621" y="725530"/>
                  </a:lnTo>
                  <a:lnTo>
                    <a:pt x="1681362" y="725330"/>
                  </a:lnTo>
                  <a:lnTo>
                    <a:pt x="1681098" y="725137"/>
                  </a:lnTo>
                  <a:lnTo>
                    <a:pt x="1680829" y="724949"/>
                  </a:lnTo>
                  <a:lnTo>
                    <a:pt x="1680282" y="724585"/>
                  </a:lnTo>
                  <a:lnTo>
                    <a:pt x="1679695" y="724210"/>
                  </a:lnTo>
                  <a:lnTo>
                    <a:pt x="1679397" y="724028"/>
                  </a:lnTo>
                  <a:lnTo>
                    <a:pt x="1679094" y="723852"/>
                  </a:lnTo>
                  <a:lnTo>
                    <a:pt x="1678786" y="723694"/>
                  </a:lnTo>
                  <a:lnTo>
                    <a:pt x="1678453" y="723553"/>
                  </a:lnTo>
                  <a:lnTo>
                    <a:pt x="1678107" y="723430"/>
                  </a:lnTo>
                  <a:lnTo>
                    <a:pt x="1677407" y="723202"/>
                  </a:lnTo>
                  <a:lnTo>
                    <a:pt x="1677070" y="723073"/>
                  </a:lnTo>
                  <a:lnTo>
                    <a:pt x="1676752" y="722932"/>
                  </a:lnTo>
                  <a:lnTo>
                    <a:pt x="1676444" y="722785"/>
                  </a:lnTo>
                  <a:lnTo>
                    <a:pt x="1675828" y="722480"/>
                  </a:lnTo>
                  <a:lnTo>
                    <a:pt x="1675516" y="722345"/>
                  </a:lnTo>
                  <a:lnTo>
                    <a:pt x="1675134" y="722205"/>
                  </a:lnTo>
                  <a:lnTo>
                    <a:pt x="1674748" y="722070"/>
                  </a:lnTo>
                  <a:lnTo>
                    <a:pt x="1674362" y="721947"/>
                  </a:lnTo>
                  <a:lnTo>
                    <a:pt x="1673580" y="721718"/>
                  </a:lnTo>
                  <a:lnTo>
                    <a:pt x="1672978" y="721554"/>
                  </a:lnTo>
                  <a:lnTo>
                    <a:pt x="1672372" y="721401"/>
                  </a:lnTo>
                  <a:lnTo>
                    <a:pt x="1671786" y="721225"/>
                  </a:lnTo>
                  <a:lnTo>
                    <a:pt x="1671209" y="721020"/>
                  </a:lnTo>
                  <a:lnTo>
                    <a:pt x="1670916" y="720932"/>
                  </a:lnTo>
                  <a:lnTo>
                    <a:pt x="1670622" y="720862"/>
                  </a:lnTo>
                  <a:lnTo>
                    <a:pt x="1670295" y="720803"/>
                  </a:lnTo>
                  <a:lnTo>
                    <a:pt x="1669962" y="720774"/>
                  </a:lnTo>
                  <a:lnTo>
                    <a:pt x="1669625" y="720750"/>
                  </a:lnTo>
                  <a:lnTo>
                    <a:pt x="1668574" y="720715"/>
                  </a:lnTo>
                  <a:lnTo>
                    <a:pt x="1667816" y="720721"/>
                  </a:lnTo>
                  <a:lnTo>
                    <a:pt x="1667063" y="720750"/>
                  </a:lnTo>
                  <a:lnTo>
                    <a:pt x="1665929" y="720838"/>
                  </a:lnTo>
                  <a:lnTo>
                    <a:pt x="1665646" y="720850"/>
                  </a:lnTo>
                  <a:lnTo>
                    <a:pt x="1665074" y="720850"/>
                  </a:lnTo>
                  <a:lnTo>
                    <a:pt x="1664795" y="720874"/>
                  </a:lnTo>
                  <a:lnTo>
                    <a:pt x="1664521" y="720926"/>
                  </a:lnTo>
                  <a:lnTo>
                    <a:pt x="1664287" y="721009"/>
                  </a:lnTo>
                  <a:lnTo>
                    <a:pt x="1664052" y="721120"/>
                  </a:lnTo>
                  <a:lnTo>
                    <a:pt x="1663827" y="721243"/>
                  </a:lnTo>
                  <a:lnTo>
                    <a:pt x="1662972" y="721741"/>
                  </a:lnTo>
                  <a:lnTo>
                    <a:pt x="1662776" y="721865"/>
                  </a:lnTo>
                  <a:lnTo>
                    <a:pt x="1662581" y="722000"/>
                  </a:lnTo>
                  <a:lnTo>
                    <a:pt x="1662400" y="722140"/>
                  </a:lnTo>
                  <a:lnTo>
                    <a:pt x="1662229" y="722298"/>
                  </a:lnTo>
                  <a:lnTo>
                    <a:pt x="1662067" y="722463"/>
                  </a:lnTo>
                  <a:lnTo>
                    <a:pt x="1661916" y="722633"/>
                  </a:lnTo>
                  <a:lnTo>
                    <a:pt x="1661769" y="722815"/>
                  </a:lnTo>
                  <a:lnTo>
                    <a:pt x="1661632" y="722996"/>
                  </a:lnTo>
                  <a:lnTo>
                    <a:pt x="1661500" y="723196"/>
                  </a:lnTo>
                  <a:lnTo>
                    <a:pt x="1661153" y="723817"/>
                  </a:lnTo>
                  <a:lnTo>
                    <a:pt x="1661021" y="724017"/>
                  </a:lnTo>
                  <a:lnTo>
                    <a:pt x="1660904" y="724163"/>
                  </a:lnTo>
                  <a:lnTo>
                    <a:pt x="1660532" y="724574"/>
                  </a:lnTo>
                  <a:lnTo>
                    <a:pt x="1660415" y="724714"/>
                  </a:lnTo>
                  <a:lnTo>
                    <a:pt x="1660249" y="724937"/>
                  </a:lnTo>
                  <a:lnTo>
                    <a:pt x="1660092" y="725172"/>
                  </a:lnTo>
                  <a:lnTo>
                    <a:pt x="1659643" y="725893"/>
                  </a:lnTo>
                  <a:lnTo>
                    <a:pt x="1659540" y="726075"/>
                  </a:lnTo>
                  <a:lnTo>
                    <a:pt x="1659340" y="726450"/>
                  </a:lnTo>
                  <a:lnTo>
                    <a:pt x="1659227" y="726620"/>
                  </a:lnTo>
                  <a:lnTo>
                    <a:pt x="1659085" y="726749"/>
                  </a:lnTo>
                  <a:lnTo>
                    <a:pt x="1658968" y="726820"/>
                  </a:lnTo>
                  <a:lnTo>
                    <a:pt x="1658690" y="726902"/>
                  </a:lnTo>
                  <a:lnTo>
                    <a:pt x="1658558" y="726949"/>
                  </a:lnTo>
                  <a:lnTo>
                    <a:pt x="1658435" y="727013"/>
                  </a:lnTo>
                  <a:lnTo>
                    <a:pt x="1658313" y="727124"/>
                  </a:lnTo>
                  <a:lnTo>
                    <a:pt x="1658206" y="727253"/>
                  </a:lnTo>
                  <a:lnTo>
                    <a:pt x="1658113" y="727406"/>
                  </a:lnTo>
                  <a:lnTo>
                    <a:pt x="1657941" y="727711"/>
                  </a:lnTo>
                  <a:lnTo>
                    <a:pt x="1657868" y="727863"/>
                  </a:lnTo>
                  <a:lnTo>
                    <a:pt x="1657761" y="728186"/>
                  </a:lnTo>
                  <a:lnTo>
                    <a:pt x="1657697" y="728338"/>
                  </a:lnTo>
                  <a:lnTo>
                    <a:pt x="1657604" y="728461"/>
                  </a:lnTo>
                  <a:lnTo>
                    <a:pt x="1657502" y="728549"/>
                  </a:lnTo>
                  <a:lnTo>
                    <a:pt x="1657389" y="728620"/>
                  </a:lnTo>
                  <a:lnTo>
                    <a:pt x="1657135" y="728731"/>
                  </a:lnTo>
                  <a:lnTo>
                    <a:pt x="1657008" y="728778"/>
                  </a:lnTo>
                  <a:lnTo>
                    <a:pt x="1656798" y="728837"/>
                  </a:lnTo>
                  <a:lnTo>
                    <a:pt x="1656583" y="728872"/>
                  </a:lnTo>
                  <a:lnTo>
                    <a:pt x="1656363" y="728884"/>
                  </a:lnTo>
                  <a:lnTo>
                    <a:pt x="1656143" y="728884"/>
                  </a:lnTo>
                  <a:lnTo>
                    <a:pt x="1655927" y="728872"/>
                  </a:lnTo>
                  <a:lnTo>
                    <a:pt x="1655805" y="728848"/>
                  </a:lnTo>
                  <a:lnTo>
                    <a:pt x="1655566" y="728784"/>
                  </a:lnTo>
                  <a:lnTo>
                    <a:pt x="1655448" y="728761"/>
                  </a:lnTo>
                  <a:lnTo>
                    <a:pt x="1655331" y="728755"/>
                  </a:lnTo>
                  <a:lnTo>
                    <a:pt x="1655223" y="728766"/>
                  </a:lnTo>
                  <a:lnTo>
                    <a:pt x="1655004" y="728831"/>
                  </a:lnTo>
                  <a:lnTo>
                    <a:pt x="1654788" y="728907"/>
                  </a:lnTo>
                  <a:lnTo>
                    <a:pt x="1654666" y="728960"/>
                  </a:lnTo>
                  <a:lnTo>
                    <a:pt x="1654432" y="729095"/>
                  </a:lnTo>
                  <a:lnTo>
                    <a:pt x="1654314" y="729142"/>
                  </a:lnTo>
                  <a:lnTo>
                    <a:pt x="1654192" y="729171"/>
                  </a:lnTo>
                  <a:lnTo>
                    <a:pt x="1654065" y="729153"/>
                  </a:lnTo>
                  <a:lnTo>
                    <a:pt x="1653938" y="729112"/>
                  </a:lnTo>
                  <a:lnTo>
                    <a:pt x="1653679" y="728995"/>
                  </a:lnTo>
                  <a:lnTo>
                    <a:pt x="1653547" y="728942"/>
                  </a:lnTo>
                  <a:lnTo>
                    <a:pt x="1653376" y="728895"/>
                  </a:lnTo>
                  <a:lnTo>
                    <a:pt x="1653014" y="728831"/>
                  </a:lnTo>
                  <a:lnTo>
                    <a:pt x="1652843" y="728784"/>
                  </a:lnTo>
                  <a:lnTo>
                    <a:pt x="1652687" y="728714"/>
                  </a:lnTo>
                  <a:lnTo>
                    <a:pt x="1652574" y="728614"/>
                  </a:lnTo>
                  <a:lnTo>
                    <a:pt x="1652471" y="728497"/>
                  </a:lnTo>
                  <a:lnTo>
                    <a:pt x="1652374" y="728368"/>
                  </a:lnTo>
                  <a:lnTo>
                    <a:pt x="1652276" y="728250"/>
                  </a:lnTo>
                  <a:lnTo>
                    <a:pt x="1652159" y="728162"/>
                  </a:lnTo>
                  <a:lnTo>
                    <a:pt x="1652056" y="728115"/>
                  </a:lnTo>
                  <a:lnTo>
                    <a:pt x="1651948" y="728080"/>
                  </a:lnTo>
                  <a:lnTo>
                    <a:pt x="1651621" y="727992"/>
                  </a:lnTo>
                  <a:lnTo>
                    <a:pt x="1651440" y="727910"/>
                  </a:lnTo>
                  <a:lnTo>
                    <a:pt x="1651078" y="727711"/>
                  </a:lnTo>
                  <a:lnTo>
                    <a:pt x="1650912" y="727646"/>
                  </a:lnTo>
                  <a:lnTo>
                    <a:pt x="1650760" y="727652"/>
                  </a:lnTo>
                  <a:lnTo>
                    <a:pt x="1650648" y="727723"/>
                  </a:lnTo>
                  <a:lnTo>
                    <a:pt x="1650550" y="727834"/>
                  </a:lnTo>
                  <a:lnTo>
                    <a:pt x="1650369" y="728115"/>
                  </a:lnTo>
                  <a:lnTo>
                    <a:pt x="1650267" y="728239"/>
                  </a:lnTo>
                  <a:lnTo>
                    <a:pt x="1650096" y="728391"/>
                  </a:lnTo>
                  <a:lnTo>
                    <a:pt x="1649915" y="728538"/>
                  </a:lnTo>
                  <a:lnTo>
                    <a:pt x="1649338" y="728931"/>
                  </a:lnTo>
                  <a:lnTo>
                    <a:pt x="1648829" y="729318"/>
                  </a:lnTo>
                  <a:lnTo>
                    <a:pt x="1648649" y="729429"/>
                  </a:lnTo>
                  <a:lnTo>
                    <a:pt x="1648390" y="729540"/>
                  </a:lnTo>
                  <a:lnTo>
                    <a:pt x="1648238" y="729593"/>
                  </a:lnTo>
                  <a:lnTo>
                    <a:pt x="1648086" y="729617"/>
                  </a:lnTo>
                  <a:lnTo>
                    <a:pt x="1647979" y="729576"/>
                  </a:lnTo>
                  <a:lnTo>
                    <a:pt x="1647876" y="729488"/>
                  </a:lnTo>
                  <a:lnTo>
                    <a:pt x="1647666" y="729265"/>
                  </a:lnTo>
                  <a:lnTo>
                    <a:pt x="1647554" y="729171"/>
                  </a:lnTo>
                  <a:lnTo>
                    <a:pt x="1647382" y="729095"/>
                  </a:lnTo>
                  <a:lnTo>
                    <a:pt x="1647202" y="729030"/>
                  </a:lnTo>
                  <a:lnTo>
                    <a:pt x="1647016" y="728983"/>
                  </a:lnTo>
                  <a:lnTo>
                    <a:pt x="1646825" y="728942"/>
                  </a:lnTo>
                  <a:lnTo>
                    <a:pt x="1646639" y="728890"/>
                  </a:lnTo>
                  <a:lnTo>
                    <a:pt x="1645735" y="728585"/>
                  </a:lnTo>
                  <a:lnTo>
                    <a:pt x="1645158" y="728151"/>
                  </a:lnTo>
                  <a:lnTo>
                    <a:pt x="1644660" y="727975"/>
                  </a:lnTo>
                  <a:lnTo>
                    <a:pt x="1644073" y="728051"/>
                  </a:lnTo>
                  <a:lnTo>
                    <a:pt x="1642978" y="728626"/>
                  </a:lnTo>
                  <a:lnTo>
                    <a:pt x="1641712" y="729699"/>
                  </a:lnTo>
                  <a:lnTo>
                    <a:pt x="1641511" y="731880"/>
                  </a:lnTo>
                  <a:lnTo>
                    <a:pt x="1641736" y="733481"/>
                  </a:lnTo>
                  <a:lnTo>
                    <a:pt x="1641722" y="734572"/>
                  </a:lnTo>
                  <a:lnTo>
                    <a:pt x="1641463" y="735152"/>
                  </a:lnTo>
                  <a:lnTo>
                    <a:pt x="1641120" y="735657"/>
                  </a:lnTo>
                  <a:lnTo>
                    <a:pt x="1640529" y="736231"/>
                  </a:lnTo>
                  <a:lnTo>
                    <a:pt x="1638344" y="737040"/>
                  </a:lnTo>
                  <a:lnTo>
                    <a:pt x="1637332" y="737527"/>
                  </a:lnTo>
                  <a:lnTo>
                    <a:pt x="1636466" y="737979"/>
                  </a:lnTo>
                  <a:lnTo>
                    <a:pt x="1636242" y="738102"/>
                  </a:lnTo>
                  <a:lnTo>
                    <a:pt x="1635733" y="738594"/>
                  </a:lnTo>
                  <a:lnTo>
                    <a:pt x="1635474" y="739099"/>
                  </a:lnTo>
                  <a:lnTo>
                    <a:pt x="1635606" y="741286"/>
                  </a:lnTo>
                  <a:lnTo>
                    <a:pt x="1635767" y="741790"/>
                  </a:lnTo>
                  <a:lnTo>
                    <a:pt x="1635748" y="742969"/>
                  </a:lnTo>
                  <a:lnTo>
                    <a:pt x="1635982" y="743978"/>
                  </a:lnTo>
                  <a:lnTo>
                    <a:pt x="1636061" y="744482"/>
                  </a:lnTo>
                  <a:lnTo>
                    <a:pt x="1636129" y="745326"/>
                  </a:lnTo>
                  <a:lnTo>
                    <a:pt x="1635870" y="746077"/>
                  </a:lnTo>
                  <a:lnTo>
                    <a:pt x="1635440" y="746658"/>
                  </a:lnTo>
                  <a:lnTo>
                    <a:pt x="1635186" y="747162"/>
                  </a:lnTo>
                  <a:lnTo>
                    <a:pt x="1634330" y="748241"/>
                  </a:lnTo>
                  <a:lnTo>
                    <a:pt x="1630522" y="751712"/>
                  </a:lnTo>
                  <a:lnTo>
                    <a:pt x="1630273" y="752017"/>
                  </a:lnTo>
                  <a:lnTo>
                    <a:pt x="1630195" y="752129"/>
                  </a:lnTo>
                  <a:lnTo>
                    <a:pt x="1630131" y="752258"/>
                  </a:lnTo>
                  <a:lnTo>
                    <a:pt x="1630082" y="752399"/>
                  </a:lnTo>
                  <a:lnTo>
                    <a:pt x="1630053" y="752539"/>
                  </a:lnTo>
                  <a:lnTo>
                    <a:pt x="1630048" y="752674"/>
                  </a:lnTo>
                  <a:lnTo>
                    <a:pt x="1630087" y="752827"/>
                  </a:lnTo>
                  <a:lnTo>
                    <a:pt x="1630175" y="752979"/>
                  </a:lnTo>
                  <a:lnTo>
                    <a:pt x="1630415" y="753284"/>
                  </a:lnTo>
                  <a:lnTo>
                    <a:pt x="1630630" y="753601"/>
                  </a:lnTo>
                  <a:lnTo>
                    <a:pt x="1630679" y="753712"/>
                  </a:lnTo>
                  <a:lnTo>
                    <a:pt x="1630679" y="753853"/>
                  </a:lnTo>
                  <a:lnTo>
                    <a:pt x="1630610" y="754011"/>
                  </a:lnTo>
                  <a:lnTo>
                    <a:pt x="1630507" y="754187"/>
                  </a:lnTo>
                  <a:lnTo>
                    <a:pt x="1630214" y="754639"/>
                  </a:lnTo>
                  <a:lnTo>
                    <a:pt x="1630043" y="754867"/>
                  </a:lnTo>
                  <a:lnTo>
                    <a:pt x="1629965" y="754985"/>
                  </a:lnTo>
                  <a:lnTo>
                    <a:pt x="1629901" y="755108"/>
                  </a:lnTo>
                  <a:lnTo>
                    <a:pt x="1629843" y="755313"/>
                  </a:lnTo>
                  <a:lnTo>
                    <a:pt x="1629813" y="755524"/>
                  </a:lnTo>
                  <a:lnTo>
                    <a:pt x="1629803" y="755747"/>
                  </a:lnTo>
                  <a:lnTo>
                    <a:pt x="1629813" y="755976"/>
                  </a:lnTo>
                  <a:lnTo>
                    <a:pt x="1629833" y="756193"/>
                  </a:lnTo>
                  <a:lnTo>
                    <a:pt x="1629848" y="756333"/>
                  </a:lnTo>
                  <a:lnTo>
                    <a:pt x="1629896" y="756621"/>
                  </a:lnTo>
                  <a:lnTo>
                    <a:pt x="1629936" y="756762"/>
                  </a:lnTo>
                  <a:lnTo>
                    <a:pt x="1629984" y="756902"/>
                  </a:lnTo>
                  <a:lnTo>
                    <a:pt x="1630180" y="757184"/>
                  </a:lnTo>
                  <a:lnTo>
                    <a:pt x="1630488" y="757430"/>
                  </a:lnTo>
                  <a:lnTo>
                    <a:pt x="1630815" y="757670"/>
                  </a:lnTo>
                  <a:lnTo>
                    <a:pt x="1631080" y="757905"/>
                  </a:lnTo>
                  <a:lnTo>
                    <a:pt x="1631207" y="758163"/>
                  </a:lnTo>
                  <a:lnTo>
                    <a:pt x="1631187" y="758357"/>
                  </a:lnTo>
                  <a:lnTo>
                    <a:pt x="1631114" y="758550"/>
                  </a:lnTo>
                  <a:lnTo>
                    <a:pt x="1631026" y="758744"/>
                  </a:lnTo>
                  <a:lnTo>
                    <a:pt x="1630947" y="758943"/>
                  </a:lnTo>
                  <a:lnTo>
                    <a:pt x="1630918" y="759137"/>
                  </a:lnTo>
                  <a:lnTo>
                    <a:pt x="1630928" y="759295"/>
                  </a:lnTo>
                  <a:lnTo>
                    <a:pt x="1630952" y="759459"/>
                  </a:lnTo>
                  <a:lnTo>
                    <a:pt x="1630991" y="759617"/>
                  </a:lnTo>
                  <a:lnTo>
                    <a:pt x="1631045" y="759770"/>
                  </a:lnTo>
                  <a:lnTo>
                    <a:pt x="1631123" y="759899"/>
                  </a:lnTo>
                  <a:lnTo>
                    <a:pt x="1631202" y="759975"/>
                  </a:lnTo>
                  <a:lnTo>
                    <a:pt x="1631480" y="760151"/>
                  </a:lnTo>
                  <a:lnTo>
                    <a:pt x="1631554" y="760233"/>
                  </a:lnTo>
                  <a:lnTo>
                    <a:pt x="1631598" y="760362"/>
                  </a:lnTo>
                  <a:lnTo>
                    <a:pt x="1631607" y="760526"/>
                  </a:lnTo>
                  <a:lnTo>
                    <a:pt x="1631563" y="760872"/>
                  </a:lnTo>
                  <a:lnTo>
                    <a:pt x="1631500" y="761283"/>
                  </a:lnTo>
                  <a:lnTo>
                    <a:pt x="1631304" y="761992"/>
                  </a:lnTo>
                  <a:lnTo>
                    <a:pt x="1631250" y="762233"/>
                  </a:lnTo>
                  <a:lnTo>
                    <a:pt x="1631231" y="762420"/>
                  </a:lnTo>
                  <a:lnTo>
                    <a:pt x="1631221" y="762813"/>
                  </a:lnTo>
                  <a:lnTo>
                    <a:pt x="1631192" y="762995"/>
                  </a:lnTo>
                  <a:lnTo>
                    <a:pt x="1631128" y="763154"/>
                  </a:lnTo>
                  <a:lnTo>
                    <a:pt x="1630952" y="763288"/>
                  </a:lnTo>
                  <a:lnTo>
                    <a:pt x="1630683" y="763365"/>
                  </a:lnTo>
                  <a:lnTo>
                    <a:pt x="1630366" y="763412"/>
                  </a:lnTo>
                  <a:lnTo>
                    <a:pt x="1630048" y="763464"/>
                  </a:lnTo>
                  <a:lnTo>
                    <a:pt x="1629774" y="763564"/>
                  </a:lnTo>
                  <a:lnTo>
                    <a:pt x="1629613" y="763670"/>
                  </a:lnTo>
                  <a:lnTo>
                    <a:pt x="1629461" y="763787"/>
                  </a:lnTo>
                  <a:lnTo>
                    <a:pt x="1629315" y="763916"/>
                  </a:lnTo>
                  <a:lnTo>
                    <a:pt x="1629163" y="764039"/>
                  </a:lnTo>
                  <a:lnTo>
                    <a:pt x="1629007" y="764151"/>
                  </a:lnTo>
                  <a:lnTo>
                    <a:pt x="1628684" y="764326"/>
                  </a:lnTo>
                  <a:lnTo>
                    <a:pt x="1628356" y="764491"/>
                  </a:lnTo>
                  <a:lnTo>
                    <a:pt x="1628014" y="764649"/>
                  </a:lnTo>
                  <a:lnTo>
                    <a:pt x="1627829" y="764719"/>
                  </a:lnTo>
                  <a:lnTo>
                    <a:pt x="1627648" y="764796"/>
                  </a:lnTo>
                  <a:lnTo>
                    <a:pt x="1627472" y="764884"/>
                  </a:lnTo>
                  <a:lnTo>
                    <a:pt x="1627320" y="764989"/>
                  </a:lnTo>
                  <a:lnTo>
                    <a:pt x="1627213" y="765083"/>
                  </a:lnTo>
                  <a:lnTo>
                    <a:pt x="1627115" y="765183"/>
                  </a:lnTo>
                  <a:lnTo>
                    <a:pt x="1627022" y="765288"/>
                  </a:lnTo>
                  <a:lnTo>
                    <a:pt x="1626939" y="765405"/>
                  </a:lnTo>
                  <a:lnTo>
                    <a:pt x="1626880" y="765523"/>
                  </a:lnTo>
                  <a:lnTo>
                    <a:pt x="1626836" y="765658"/>
                  </a:lnTo>
                  <a:lnTo>
                    <a:pt x="1626812" y="765792"/>
                  </a:lnTo>
                  <a:lnTo>
                    <a:pt x="1626802" y="765939"/>
                  </a:lnTo>
                  <a:lnTo>
                    <a:pt x="1626807" y="766086"/>
                  </a:lnTo>
                  <a:lnTo>
                    <a:pt x="1626817" y="766226"/>
                  </a:lnTo>
                  <a:lnTo>
                    <a:pt x="1626846" y="766373"/>
                  </a:lnTo>
                  <a:lnTo>
                    <a:pt x="1626895" y="766514"/>
                  </a:lnTo>
                  <a:lnTo>
                    <a:pt x="1626954" y="766655"/>
                  </a:lnTo>
                  <a:lnTo>
                    <a:pt x="1626998" y="766795"/>
                  </a:lnTo>
                  <a:lnTo>
                    <a:pt x="1627022" y="766936"/>
                  </a:lnTo>
                  <a:lnTo>
                    <a:pt x="1627012" y="767077"/>
                  </a:lnTo>
                  <a:lnTo>
                    <a:pt x="1626993" y="767223"/>
                  </a:lnTo>
                  <a:lnTo>
                    <a:pt x="1626958" y="767370"/>
                  </a:lnTo>
                  <a:lnTo>
                    <a:pt x="1626905" y="767511"/>
                  </a:lnTo>
                  <a:lnTo>
                    <a:pt x="1626846" y="767640"/>
                  </a:lnTo>
                  <a:lnTo>
                    <a:pt x="1626758" y="767769"/>
                  </a:lnTo>
                  <a:lnTo>
                    <a:pt x="1626641" y="767892"/>
                  </a:lnTo>
                  <a:lnTo>
                    <a:pt x="1626088" y="768361"/>
                  </a:lnTo>
                  <a:lnTo>
                    <a:pt x="1625766" y="768625"/>
                  </a:lnTo>
                  <a:lnTo>
                    <a:pt x="1625599" y="768748"/>
                  </a:lnTo>
                  <a:lnTo>
                    <a:pt x="1625423" y="768860"/>
                  </a:lnTo>
                  <a:lnTo>
                    <a:pt x="1625233" y="768989"/>
                  </a:lnTo>
                  <a:lnTo>
                    <a:pt x="1625135" y="769047"/>
                  </a:lnTo>
                  <a:lnTo>
                    <a:pt x="1625037" y="769094"/>
                  </a:lnTo>
                  <a:lnTo>
                    <a:pt x="1624861" y="769135"/>
                  </a:lnTo>
                  <a:lnTo>
                    <a:pt x="1624558" y="769118"/>
                  </a:lnTo>
                  <a:lnTo>
                    <a:pt x="1624255" y="769135"/>
                  </a:lnTo>
                  <a:lnTo>
                    <a:pt x="1623947" y="769164"/>
                  </a:lnTo>
                  <a:lnTo>
                    <a:pt x="1623639" y="769211"/>
                  </a:lnTo>
                  <a:lnTo>
                    <a:pt x="1623351" y="769299"/>
                  </a:lnTo>
                  <a:lnTo>
                    <a:pt x="1623092" y="769423"/>
                  </a:lnTo>
                  <a:lnTo>
                    <a:pt x="1622921" y="769552"/>
                  </a:lnTo>
                  <a:lnTo>
                    <a:pt x="1622769" y="769716"/>
                  </a:lnTo>
                  <a:lnTo>
                    <a:pt x="1622627" y="769892"/>
                  </a:lnTo>
                  <a:lnTo>
                    <a:pt x="1622481" y="770062"/>
                  </a:lnTo>
                  <a:lnTo>
                    <a:pt x="1622324" y="770226"/>
                  </a:lnTo>
                  <a:lnTo>
                    <a:pt x="1622109" y="770390"/>
                  </a:lnTo>
                  <a:lnTo>
                    <a:pt x="1621635" y="770678"/>
                  </a:lnTo>
                  <a:lnTo>
                    <a:pt x="1621415" y="770836"/>
                  </a:lnTo>
                  <a:lnTo>
                    <a:pt x="1621234" y="771018"/>
                  </a:lnTo>
                  <a:lnTo>
                    <a:pt x="1621117" y="771205"/>
                  </a:lnTo>
                  <a:lnTo>
                    <a:pt x="1621029" y="771411"/>
                  </a:lnTo>
                  <a:lnTo>
                    <a:pt x="1620877" y="771839"/>
                  </a:lnTo>
                  <a:lnTo>
                    <a:pt x="1620784" y="772044"/>
                  </a:lnTo>
                  <a:lnTo>
                    <a:pt x="1620643" y="772296"/>
                  </a:lnTo>
                  <a:lnTo>
                    <a:pt x="1620310" y="772777"/>
                  </a:lnTo>
                  <a:lnTo>
                    <a:pt x="1620149" y="773023"/>
                  </a:lnTo>
                  <a:lnTo>
                    <a:pt x="1620012" y="773275"/>
                  </a:lnTo>
                  <a:lnTo>
                    <a:pt x="1619900" y="773557"/>
                  </a:lnTo>
                  <a:lnTo>
                    <a:pt x="1619851" y="773704"/>
                  </a:lnTo>
                  <a:lnTo>
                    <a:pt x="1619797" y="773844"/>
                  </a:lnTo>
                  <a:lnTo>
                    <a:pt x="1619728" y="773979"/>
                  </a:lnTo>
                  <a:lnTo>
                    <a:pt x="1619626" y="774126"/>
                  </a:lnTo>
                  <a:lnTo>
                    <a:pt x="1619508" y="774267"/>
                  </a:lnTo>
                  <a:lnTo>
                    <a:pt x="1619376" y="774402"/>
                  </a:lnTo>
                  <a:lnTo>
                    <a:pt x="1619127" y="774671"/>
                  </a:lnTo>
                  <a:lnTo>
                    <a:pt x="1618985" y="774859"/>
                  </a:lnTo>
                  <a:lnTo>
                    <a:pt x="1618721" y="775252"/>
                  </a:lnTo>
                  <a:lnTo>
                    <a:pt x="1618575" y="775434"/>
                  </a:lnTo>
                  <a:lnTo>
                    <a:pt x="1618409" y="775580"/>
                  </a:lnTo>
                  <a:lnTo>
                    <a:pt x="1618194" y="775698"/>
                  </a:lnTo>
                  <a:lnTo>
                    <a:pt x="1617954" y="775774"/>
                  </a:lnTo>
                  <a:lnTo>
                    <a:pt x="1617445" y="775897"/>
                  </a:lnTo>
                  <a:lnTo>
                    <a:pt x="1617216" y="775997"/>
                  </a:lnTo>
                  <a:lnTo>
                    <a:pt x="1617069" y="776096"/>
                  </a:lnTo>
                  <a:lnTo>
                    <a:pt x="1616927" y="776202"/>
                  </a:lnTo>
                  <a:lnTo>
                    <a:pt x="1616790" y="776319"/>
                  </a:lnTo>
                  <a:lnTo>
                    <a:pt x="1616649" y="776431"/>
                  </a:lnTo>
                  <a:lnTo>
                    <a:pt x="1616507" y="776530"/>
                  </a:lnTo>
                  <a:lnTo>
                    <a:pt x="1616292" y="776648"/>
                  </a:lnTo>
                  <a:lnTo>
                    <a:pt x="1616067" y="776753"/>
                  </a:lnTo>
                  <a:lnTo>
                    <a:pt x="1615837" y="776847"/>
                  </a:lnTo>
                  <a:lnTo>
                    <a:pt x="1615598" y="776929"/>
                  </a:lnTo>
                  <a:lnTo>
                    <a:pt x="1615363" y="776999"/>
                  </a:lnTo>
                  <a:lnTo>
                    <a:pt x="1615172" y="777029"/>
                  </a:lnTo>
                  <a:lnTo>
                    <a:pt x="1614767" y="777040"/>
                  </a:lnTo>
                  <a:lnTo>
                    <a:pt x="1614586" y="777070"/>
                  </a:lnTo>
                  <a:lnTo>
                    <a:pt x="1614444" y="777146"/>
                  </a:lnTo>
                  <a:lnTo>
                    <a:pt x="1614356" y="777257"/>
                  </a:lnTo>
                  <a:lnTo>
                    <a:pt x="1614297" y="777392"/>
                  </a:lnTo>
                  <a:lnTo>
                    <a:pt x="1614248" y="777539"/>
                  </a:lnTo>
                  <a:lnTo>
                    <a:pt x="1614160" y="777850"/>
                  </a:lnTo>
                  <a:lnTo>
                    <a:pt x="1613887" y="778055"/>
                  </a:lnTo>
                  <a:lnTo>
                    <a:pt x="1613608" y="778254"/>
                  </a:lnTo>
                  <a:lnTo>
                    <a:pt x="1613471" y="778360"/>
                  </a:lnTo>
                  <a:lnTo>
                    <a:pt x="1613237" y="778501"/>
                  </a:lnTo>
                  <a:lnTo>
                    <a:pt x="1612987" y="778630"/>
                  </a:lnTo>
                  <a:lnTo>
                    <a:pt x="1612748" y="778765"/>
                  </a:lnTo>
                  <a:lnTo>
                    <a:pt x="1612537" y="778917"/>
                  </a:lnTo>
                  <a:lnTo>
                    <a:pt x="1612376" y="779099"/>
                  </a:lnTo>
                  <a:lnTo>
                    <a:pt x="1612313" y="779240"/>
                  </a:lnTo>
                  <a:lnTo>
                    <a:pt x="1612274" y="779392"/>
                  </a:lnTo>
                  <a:lnTo>
                    <a:pt x="1612244" y="779550"/>
                  </a:lnTo>
                  <a:lnTo>
                    <a:pt x="1612205" y="779709"/>
                  </a:lnTo>
                  <a:lnTo>
                    <a:pt x="1612151" y="779855"/>
                  </a:lnTo>
                  <a:lnTo>
                    <a:pt x="1612073" y="779996"/>
                  </a:lnTo>
                  <a:lnTo>
                    <a:pt x="1611980" y="780137"/>
                  </a:lnTo>
                  <a:lnTo>
                    <a:pt x="1611882" y="780272"/>
                  </a:lnTo>
                  <a:lnTo>
                    <a:pt x="1611770" y="780395"/>
                  </a:lnTo>
                  <a:lnTo>
                    <a:pt x="1611653" y="780495"/>
                  </a:lnTo>
                  <a:lnTo>
                    <a:pt x="1611491" y="780600"/>
                  </a:lnTo>
                  <a:lnTo>
                    <a:pt x="1611311" y="780688"/>
                  </a:lnTo>
                  <a:lnTo>
                    <a:pt x="1611120" y="780753"/>
                  </a:lnTo>
                  <a:lnTo>
                    <a:pt x="1610924" y="780794"/>
                  </a:lnTo>
                  <a:lnTo>
                    <a:pt x="1610734" y="780806"/>
                  </a:lnTo>
                  <a:lnTo>
                    <a:pt x="1610572" y="780800"/>
                  </a:lnTo>
                  <a:lnTo>
                    <a:pt x="1610406" y="780770"/>
                  </a:lnTo>
                  <a:lnTo>
                    <a:pt x="1610245" y="780729"/>
                  </a:lnTo>
                  <a:lnTo>
                    <a:pt x="1610098" y="780665"/>
                  </a:lnTo>
                  <a:lnTo>
                    <a:pt x="1609981" y="780577"/>
                  </a:lnTo>
                  <a:lnTo>
                    <a:pt x="1609893" y="780454"/>
                  </a:lnTo>
                  <a:lnTo>
                    <a:pt x="1609839" y="780295"/>
                  </a:lnTo>
                  <a:lnTo>
                    <a:pt x="1609771" y="779932"/>
                  </a:lnTo>
                  <a:lnTo>
                    <a:pt x="1609722" y="779762"/>
                  </a:lnTo>
                  <a:lnTo>
                    <a:pt x="1609551" y="779298"/>
                  </a:lnTo>
                  <a:lnTo>
                    <a:pt x="1609482" y="779146"/>
                  </a:lnTo>
                  <a:lnTo>
                    <a:pt x="1609409" y="778999"/>
                  </a:lnTo>
                  <a:lnTo>
                    <a:pt x="1609297" y="778847"/>
                  </a:lnTo>
                  <a:lnTo>
                    <a:pt x="1609155" y="778694"/>
                  </a:lnTo>
                  <a:lnTo>
                    <a:pt x="1609013" y="778554"/>
                  </a:lnTo>
                  <a:lnTo>
                    <a:pt x="1608910" y="778413"/>
                  </a:lnTo>
                  <a:lnTo>
                    <a:pt x="1608881" y="778284"/>
                  </a:lnTo>
                  <a:lnTo>
                    <a:pt x="1608920" y="778178"/>
                  </a:lnTo>
                  <a:lnTo>
                    <a:pt x="1608984" y="778073"/>
                  </a:lnTo>
                  <a:lnTo>
                    <a:pt x="1609072" y="777967"/>
                  </a:lnTo>
                  <a:lnTo>
                    <a:pt x="1609169" y="777879"/>
                  </a:lnTo>
                  <a:lnTo>
                    <a:pt x="1609267" y="777803"/>
                  </a:lnTo>
                  <a:lnTo>
                    <a:pt x="1609453" y="777750"/>
                  </a:lnTo>
                  <a:lnTo>
                    <a:pt x="1609683" y="777768"/>
                  </a:lnTo>
                  <a:lnTo>
                    <a:pt x="1609927" y="777803"/>
                  </a:lnTo>
                  <a:lnTo>
                    <a:pt x="1610157" y="777820"/>
                  </a:lnTo>
                  <a:lnTo>
                    <a:pt x="1610347" y="777768"/>
                  </a:lnTo>
                  <a:lnTo>
                    <a:pt x="1610455" y="777680"/>
                  </a:lnTo>
                  <a:lnTo>
                    <a:pt x="1610553" y="777568"/>
                  </a:lnTo>
                  <a:lnTo>
                    <a:pt x="1610714" y="777310"/>
                  </a:lnTo>
                  <a:lnTo>
                    <a:pt x="1610856" y="777052"/>
                  </a:lnTo>
                  <a:lnTo>
                    <a:pt x="1610968" y="776794"/>
                  </a:lnTo>
                  <a:lnTo>
                    <a:pt x="1611017" y="776659"/>
                  </a:lnTo>
                  <a:lnTo>
                    <a:pt x="1611056" y="776524"/>
                  </a:lnTo>
                  <a:lnTo>
                    <a:pt x="1611061" y="776278"/>
                  </a:lnTo>
                  <a:lnTo>
                    <a:pt x="1611076" y="776038"/>
                  </a:lnTo>
                  <a:lnTo>
                    <a:pt x="1611110" y="775803"/>
                  </a:lnTo>
                  <a:lnTo>
                    <a:pt x="1611173" y="775580"/>
                  </a:lnTo>
                  <a:lnTo>
                    <a:pt x="1611257" y="775434"/>
                  </a:lnTo>
                  <a:lnTo>
                    <a:pt x="1611359" y="775293"/>
                  </a:lnTo>
                  <a:lnTo>
                    <a:pt x="1611472" y="775164"/>
                  </a:lnTo>
                  <a:lnTo>
                    <a:pt x="1611565" y="775023"/>
                  </a:lnTo>
                  <a:lnTo>
                    <a:pt x="1611618" y="774882"/>
                  </a:lnTo>
                  <a:lnTo>
                    <a:pt x="1611599" y="774660"/>
                  </a:lnTo>
                  <a:lnTo>
                    <a:pt x="1611491" y="774413"/>
                  </a:lnTo>
                  <a:lnTo>
                    <a:pt x="1611330" y="774167"/>
                  </a:lnTo>
                  <a:lnTo>
                    <a:pt x="1610988" y="773680"/>
                  </a:lnTo>
                  <a:lnTo>
                    <a:pt x="1610861" y="773481"/>
                  </a:lnTo>
                  <a:lnTo>
                    <a:pt x="1610729" y="773293"/>
                  </a:lnTo>
                  <a:lnTo>
                    <a:pt x="1610592" y="773105"/>
                  </a:lnTo>
                  <a:lnTo>
                    <a:pt x="1610450" y="772924"/>
                  </a:lnTo>
                  <a:lnTo>
                    <a:pt x="1610303" y="772748"/>
                  </a:lnTo>
                  <a:lnTo>
                    <a:pt x="1610162" y="772595"/>
                  </a:lnTo>
                  <a:lnTo>
                    <a:pt x="1610010" y="772449"/>
                  </a:lnTo>
                  <a:lnTo>
                    <a:pt x="1609864" y="772308"/>
                  </a:lnTo>
                  <a:lnTo>
                    <a:pt x="1609556" y="772026"/>
                  </a:lnTo>
                  <a:lnTo>
                    <a:pt x="1609380" y="771845"/>
                  </a:lnTo>
                  <a:lnTo>
                    <a:pt x="1609208" y="771639"/>
                  </a:lnTo>
                  <a:lnTo>
                    <a:pt x="1609032" y="771446"/>
                  </a:lnTo>
                  <a:lnTo>
                    <a:pt x="1608852" y="771287"/>
                  </a:lnTo>
                  <a:lnTo>
                    <a:pt x="1608651" y="771199"/>
                  </a:lnTo>
                  <a:lnTo>
                    <a:pt x="1608529" y="771188"/>
                  </a:lnTo>
                  <a:lnTo>
                    <a:pt x="1608397" y="771194"/>
                  </a:lnTo>
                  <a:lnTo>
                    <a:pt x="1608265" y="771211"/>
                  </a:lnTo>
                  <a:lnTo>
                    <a:pt x="1608133" y="771235"/>
                  </a:lnTo>
                  <a:lnTo>
                    <a:pt x="1608001" y="771246"/>
                  </a:lnTo>
                  <a:lnTo>
                    <a:pt x="1606945" y="771293"/>
                  </a:lnTo>
                  <a:lnTo>
                    <a:pt x="1606178" y="771340"/>
                  </a:lnTo>
                  <a:lnTo>
                    <a:pt x="1605689" y="770994"/>
                  </a:lnTo>
                  <a:lnTo>
                    <a:pt x="1605351" y="770783"/>
                  </a:lnTo>
                  <a:lnTo>
                    <a:pt x="1604926" y="770525"/>
                  </a:lnTo>
                  <a:lnTo>
                    <a:pt x="1604491" y="770291"/>
                  </a:lnTo>
                  <a:lnTo>
                    <a:pt x="1604080" y="770097"/>
                  </a:lnTo>
                  <a:lnTo>
                    <a:pt x="1603694" y="769933"/>
                  </a:lnTo>
                  <a:lnTo>
                    <a:pt x="1603499" y="769868"/>
                  </a:lnTo>
                  <a:lnTo>
                    <a:pt x="1603298" y="769827"/>
                  </a:lnTo>
                  <a:lnTo>
                    <a:pt x="1603118" y="769815"/>
                  </a:lnTo>
                  <a:lnTo>
                    <a:pt x="1602560" y="769874"/>
                  </a:lnTo>
                  <a:lnTo>
                    <a:pt x="1602374" y="769868"/>
                  </a:lnTo>
                  <a:lnTo>
                    <a:pt x="1602149" y="769827"/>
                  </a:lnTo>
                  <a:lnTo>
                    <a:pt x="1601925" y="769763"/>
                  </a:lnTo>
                  <a:lnTo>
                    <a:pt x="1601700" y="769675"/>
                  </a:lnTo>
                  <a:lnTo>
                    <a:pt x="1601533" y="769593"/>
                  </a:lnTo>
                  <a:lnTo>
                    <a:pt x="1601485" y="769569"/>
                  </a:lnTo>
                  <a:lnTo>
                    <a:pt x="1601289" y="769446"/>
                  </a:lnTo>
                  <a:lnTo>
                    <a:pt x="1601113" y="769317"/>
                  </a:lnTo>
                  <a:lnTo>
                    <a:pt x="1600932" y="769164"/>
                  </a:lnTo>
                  <a:lnTo>
                    <a:pt x="1600771" y="768994"/>
                  </a:lnTo>
                  <a:lnTo>
                    <a:pt x="1600639" y="768813"/>
                  </a:lnTo>
                  <a:lnTo>
                    <a:pt x="1600541" y="768572"/>
                  </a:lnTo>
                  <a:lnTo>
                    <a:pt x="1600502" y="768338"/>
                  </a:lnTo>
                  <a:lnTo>
                    <a:pt x="1600502" y="768209"/>
                  </a:lnTo>
                  <a:lnTo>
                    <a:pt x="1600546" y="767927"/>
                  </a:lnTo>
                  <a:lnTo>
                    <a:pt x="1600546" y="767804"/>
                  </a:lnTo>
                  <a:lnTo>
                    <a:pt x="1600448" y="767634"/>
                  </a:lnTo>
                  <a:lnTo>
                    <a:pt x="1600360" y="767581"/>
                  </a:lnTo>
                  <a:lnTo>
                    <a:pt x="1600263" y="767540"/>
                  </a:lnTo>
                  <a:lnTo>
                    <a:pt x="1600057" y="767464"/>
                  </a:lnTo>
                  <a:lnTo>
                    <a:pt x="1599823" y="767411"/>
                  </a:lnTo>
                  <a:lnTo>
                    <a:pt x="1599568" y="767394"/>
                  </a:lnTo>
                  <a:lnTo>
                    <a:pt x="1599305" y="767411"/>
                  </a:lnTo>
                  <a:lnTo>
                    <a:pt x="1599040" y="767452"/>
                  </a:lnTo>
                  <a:lnTo>
                    <a:pt x="1598791" y="767505"/>
                  </a:lnTo>
                  <a:lnTo>
                    <a:pt x="1598581" y="767569"/>
                  </a:lnTo>
                  <a:lnTo>
                    <a:pt x="1598371" y="767657"/>
                  </a:lnTo>
                  <a:lnTo>
                    <a:pt x="1597960" y="767857"/>
                  </a:lnTo>
                  <a:lnTo>
                    <a:pt x="1597750" y="767951"/>
                  </a:lnTo>
                  <a:lnTo>
                    <a:pt x="1597334" y="768121"/>
                  </a:lnTo>
                  <a:lnTo>
                    <a:pt x="1597129" y="768203"/>
                  </a:lnTo>
                  <a:lnTo>
                    <a:pt x="1596919" y="768256"/>
                  </a:lnTo>
                  <a:lnTo>
                    <a:pt x="1596709" y="768279"/>
                  </a:lnTo>
                  <a:lnTo>
                    <a:pt x="1596513" y="768250"/>
                  </a:lnTo>
                  <a:lnTo>
                    <a:pt x="1596322" y="768179"/>
                  </a:lnTo>
                  <a:lnTo>
                    <a:pt x="1596127" y="768091"/>
                  </a:lnTo>
                  <a:lnTo>
                    <a:pt x="1595931" y="768015"/>
                  </a:lnTo>
                  <a:lnTo>
                    <a:pt x="1595736" y="767974"/>
                  </a:lnTo>
                  <a:lnTo>
                    <a:pt x="1595545" y="767980"/>
                  </a:lnTo>
                  <a:lnTo>
                    <a:pt x="1595350" y="768009"/>
                  </a:lnTo>
                  <a:lnTo>
                    <a:pt x="1595149" y="768050"/>
                  </a:lnTo>
                  <a:lnTo>
                    <a:pt x="1594954" y="768097"/>
                  </a:lnTo>
                  <a:lnTo>
                    <a:pt x="1594758" y="768132"/>
                  </a:lnTo>
                  <a:lnTo>
                    <a:pt x="1594567" y="768150"/>
                  </a:lnTo>
                  <a:lnTo>
                    <a:pt x="1594191" y="768162"/>
                  </a:lnTo>
                  <a:lnTo>
                    <a:pt x="1594010" y="768185"/>
                  </a:lnTo>
                  <a:lnTo>
                    <a:pt x="1593834" y="768232"/>
                  </a:lnTo>
                  <a:lnTo>
                    <a:pt x="1593727" y="768291"/>
                  </a:lnTo>
                  <a:lnTo>
                    <a:pt x="1593521" y="768432"/>
                  </a:lnTo>
                  <a:lnTo>
                    <a:pt x="1593419" y="768508"/>
                  </a:lnTo>
                  <a:lnTo>
                    <a:pt x="1593311" y="768572"/>
                  </a:lnTo>
                  <a:lnTo>
                    <a:pt x="1593135" y="768660"/>
                  </a:lnTo>
                  <a:lnTo>
                    <a:pt x="1592935" y="768754"/>
                  </a:lnTo>
                  <a:lnTo>
                    <a:pt x="1592734" y="768836"/>
                  </a:lnTo>
                  <a:lnTo>
                    <a:pt x="1592563" y="768871"/>
                  </a:lnTo>
                  <a:lnTo>
                    <a:pt x="1592382" y="768783"/>
                  </a:lnTo>
                  <a:lnTo>
                    <a:pt x="1592290" y="768619"/>
                  </a:lnTo>
                  <a:lnTo>
                    <a:pt x="1592221" y="768437"/>
                  </a:lnTo>
                  <a:lnTo>
                    <a:pt x="1592187" y="768297"/>
                  </a:lnTo>
                  <a:lnTo>
                    <a:pt x="1592177" y="768144"/>
                  </a:lnTo>
                  <a:lnTo>
                    <a:pt x="1592177" y="767986"/>
                  </a:lnTo>
                  <a:lnTo>
                    <a:pt x="1592197" y="767833"/>
                  </a:lnTo>
                  <a:lnTo>
                    <a:pt x="1592270" y="767616"/>
                  </a:lnTo>
                  <a:lnTo>
                    <a:pt x="1592358" y="767481"/>
                  </a:lnTo>
                  <a:lnTo>
                    <a:pt x="1592412" y="767347"/>
                  </a:lnTo>
                  <a:lnTo>
                    <a:pt x="1592329" y="767311"/>
                  </a:lnTo>
                  <a:lnTo>
                    <a:pt x="1592118" y="767253"/>
                  </a:lnTo>
                  <a:lnTo>
                    <a:pt x="1591854" y="767194"/>
                  </a:lnTo>
                  <a:lnTo>
                    <a:pt x="1591605" y="767171"/>
                  </a:lnTo>
                  <a:lnTo>
                    <a:pt x="1591439" y="767212"/>
                  </a:lnTo>
                  <a:lnTo>
                    <a:pt x="1591375" y="767294"/>
                  </a:lnTo>
                  <a:lnTo>
                    <a:pt x="1591336" y="767394"/>
                  </a:lnTo>
                  <a:lnTo>
                    <a:pt x="1591302" y="767499"/>
                  </a:lnTo>
                  <a:lnTo>
                    <a:pt x="1591199" y="767675"/>
                  </a:lnTo>
                  <a:lnTo>
                    <a:pt x="1591077" y="767704"/>
                  </a:lnTo>
                  <a:lnTo>
                    <a:pt x="1590906" y="767669"/>
                  </a:lnTo>
                  <a:lnTo>
                    <a:pt x="1590710" y="767605"/>
                  </a:lnTo>
                  <a:lnTo>
                    <a:pt x="1590515" y="767552"/>
                  </a:lnTo>
                  <a:lnTo>
                    <a:pt x="1590339" y="767540"/>
                  </a:lnTo>
                  <a:lnTo>
                    <a:pt x="1590192" y="767581"/>
                  </a:lnTo>
                  <a:lnTo>
                    <a:pt x="1590051" y="767640"/>
                  </a:lnTo>
                  <a:lnTo>
                    <a:pt x="1589914" y="767716"/>
                  </a:lnTo>
                  <a:lnTo>
                    <a:pt x="1589645" y="767880"/>
                  </a:lnTo>
                  <a:lnTo>
                    <a:pt x="1589459" y="768015"/>
                  </a:lnTo>
                  <a:lnTo>
                    <a:pt x="1589283" y="768179"/>
                  </a:lnTo>
                  <a:lnTo>
                    <a:pt x="1588951" y="768519"/>
                  </a:lnTo>
                  <a:lnTo>
                    <a:pt x="1588770" y="768672"/>
                  </a:lnTo>
                  <a:lnTo>
                    <a:pt x="1588560" y="768819"/>
                  </a:lnTo>
                  <a:lnTo>
                    <a:pt x="1588340" y="768959"/>
                  </a:lnTo>
                  <a:lnTo>
                    <a:pt x="1587665" y="769346"/>
                  </a:lnTo>
                  <a:lnTo>
                    <a:pt x="1587528" y="769440"/>
                  </a:lnTo>
                  <a:lnTo>
                    <a:pt x="1587391" y="769546"/>
                  </a:lnTo>
                  <a:lnTo>
                    <a:pt x="1587117" y="769728"/>
                  </a:lnTo>
                  <a:lnTo>
                    <a:pt x="1586971" y="769798"/>
                  </a:lnTo>
                  <a:lnTo>
                    <a:pt x="1586722" y="769868"/>
                  </a:lnTo>
                  <a:lnTo>
                    <a:pt x="1586458" y="769903"/>
                  </a:lnTo>
                  <a:lnTo>
                    <a:pt x="1586179" y="769909"/>
                  </a:lnTo>
                  <a:lnTo>
                    <a:pt x="1585905" y="769886"/>
                  </a:lnTo>
                  <a:lnTo>
                    <a:pt x="1585646" y="769839"/>
                  </a:lnTo>
                  <a:lnTo>
                    <a:pt x="1585455" y="769780"/>
                  </a:lnTo>
                  <a:lnTo>
                    <a:pt x="1585275" y="769698"/>
                  </a:lnTo>
                  <a:lnTo>
                    <a:pt x="1584527" y="769311"/>
                  </a:lnTo>
                  <a:lnTo>
                    <a:pt x="1584126" y="769077"/>
                  </a:lnTo>
                  <a:lnTo>
                    <a:pt x="1583916" y="768971"/>
                  </a:lnTo>
                  <a:lnTo>
                    <a:pt x="1583705" y="768883"/>
                  </a:lnTo>
                  <a:lnTo>
                    <a:pt x="1583339" y="768742"/>
                  </a:lnTo>
                  <a:lnTo>
                    <a:pt x="1583148" y="768684"/>
                  </a:lnTo>
                  <a:lnTo>
                    <a:pt x="1582982" y="768666"/>
                  </a:lnTo>
                  <a:lnTo>
                    <a:pt x="1582845" y="768695"/>
                  </a:lnTo>
                  <a:lnTo>
                    <a:pt x="1582762" y="768789"/>
                  </a:lnTo>
                  <a:lnTo>
                    <a:pt x="1582708" y="768930"/>
                  </a:lnTo>
                  <a:lnTo>
                    <a:pt x="1582620" y="769247"/>
                  </a:lnTo>
                  <a:lnTo>
                    <a:pt x="1582547" y="769381"/>
                  </a:lnTo>
                  <a:lnTo>
                    <a:pt x="1582434" y="769511"/>
                  </a:lnTo>
                  <a:lnTo>
                    <a:pt x="1582302" y="769634"/>
                  </a:lnTo>
                  <a:lnTo>
                    <a:pt x="1582161" y="769739"/>
                  </a:lnTo>
                  <a:lnTo>
                    <a:pt x="1582004" y="769827"/>
                  </a:lnTo>
                  <a:lnTo>
                    <a:pt x="1581848" y="769892"/>
                  </a:lnTo>
                  <a:lnTo>
                    <a:pt x="1581711" y="769921"/>
                  </a:lnTo>
                  <a:lnTo>
                    <a:pt x="1581559" y="769933"/>
                  </a:lnTo>
                  <a:lnTo>
                    <a:pt x="1581408" y="769927"/>
                  </a:lnTo>
                  <a:lnTo>
                    <a:pt x="1581251" y="769927"/>
                  </a:lnTo>
                  <a:lnTo>
                    <a:pt x="1581100" y="769939"/>
                  </a:lnTo>
                  <a:lnTo>
                    <a:pt x="1580963" y="769968"/>
                  </a:lnTo>
                  <a:lnTo>
                    <a:pt x="1580684" y="770050"/>
                  </a:lnTo>
                  <a:lnTo>
                    <a:pt x="1580547" y="770085"/>
                  </a:lnTo>
                  <a:lnTo>
                    <a:pt x="1580410" y="770103"/>
                  </a:lnTo>
                  <a:lnTo>
                    <a:pt x="1580215" y="770079"/>
                  </a:lnTo>
                  <a:lnTo>
                    <a:pt x="1580024" y="770027"/>
                  </a:lnTo>
                  <a:lnTo>
                    <a:pt x="1579633" y="769892"/>
                  </a:lnTo>
                  <a:lnTo>
                    <a:pt x="1579433" y="769857"/>
                  </a:lnTo>
                  <a:lnTo>
                    <a:pt x="1579276" y="769851"/>
                  </a:lnTo>
                  <a:lnTo>
                    <a:pt x="1579115" y="769857"/>
                  </a:lnTo>
                  <a:lnTo>
                    <a:pt x="1578793" y="769886"/>
                  </a:lnTo>
                  <a:lnTo>
                    <a:pt x="1578279" y="769921"/>
                  </a:lnTo>
                  <a:lnTo>
                    <a:pt x="1578103" y="769939"/>
                  </a:lnTo>
                  <a:lnTo>
                    <a:pt x="1577932" y="769962"/>
                  </a:lnTo>
                  <a:lnTo>
                    <a:pt x="1577766" y="770003"/>
                  </a:lnTo>
                  <a:lnTo>
                    <a:pt x="1577624" y="770062"/>
                  </a:lnTo>
                  <a:lnTo>
                    <a:pt x="1577350" y="770232"/>
                  </a:lnTo>
                  <a:lnTo>
                    <a:pt x="1577209" y="770302"/>
                  </a:lnTo>
                  <a:lnTo>
                    <a:pt x="1577072" y="770337"/>
                  </a:lnTo>
                  <a:lnTo>
                    <a:pt x="1576822" y="770332"/>
                  </a:lnTo>
                  <a:lnTo>
                    <a:pt x="1576695" y="770308"/>
                  </a:lnTo>
                  <a:lnTo>
                    <a:pt x="1576583" y="770273"/>
                  </a:lnTo>
                  <a:lnTo>
                    <a:pt x="1576500" y="770214"/>
                  </a:lnTo>
                  <a:lnTo>
                    <a:pt x="1576456" y="770103"/>
                  </a:lnTo>
                  <a:lnTo>
                    <a:pt x="1576456" y="769950"/>
                  </a:lnTo>
                  <a:lnTo>
                    <a:pt x="1576485" y="769769"/>
                  </a:lnTo>
                  <a:lnTo>
                    <a:pt x="1576568" y="769405"/>
                  </a:lnTo>
                  <a:lnTo>
                    <a:pt x="1576637" y="769147"/>
                  </a:lnTo>
                  <a:lnTo>
                    <a:pt x="1576734" y="768895"/>
                  </a:lnTo>
                  <a:lnTo>
                    <a:pt x="1576847" y="768649"/>
                  </a:lnTo>
                  <a:lnTo>
                    <a:pt x="1576954" y="768396"/>
                  </a:lnTo>
                  <a:lnTo>
                    <a:pt x="1577047" y="768144"/>
                  </a:lnTo>
                  <a:lnTo>
                    <a:pt x="1577091" y="767951"/>
                  </a:lnTo>
                  <a:lnTo>
                    <a:pt x="1577121" y="767751"/>
                  </a:lnTo>
                  <a:lnTo>
                    <a:pt x="1577155" y="767552"/>
                  </a:lnTo>
                  <a:lnTo>
                    <a:pt x="1577204" y="767376"/>
                  </a:lnTo>
                  <a:lnTo>
                    <a:pt x="1577292" y="767223"/>
                  </a:lnTo>
                  <a:lnTo>
                    <a:pt x="1577419" y="767124"/>
                  </a:lnTo>
                  <a:lnTo>
                    <a:pt x="1577575" y="767053"/>
                  </a:lnTo>
                  <a:lnTo>
                    <a:pt x="1577751" y="766995"/>
                  </a:lnTo>
                  <a:lnTo>
                    <a:pt x="1577913" y="766924"/>
                  </a:lnTo>
                  <a:lnTo>
                    <a:pt x="1578044" y="766831"/>
                  </a:lnTo>
                  <a:lnTo>
                    <a:pt x="1578157" y="766660"/>
                  </a:lnTo>
                  <a:lnTo>
                    <a:pt x="1578235" y="766461"/>
                  </a:lnTo>
                  <a:lnTo>
                    <a:pt x="1578343" y="766009"/>
                  </a:lnTo>
                  <a:lnTo>
                    <a:pt x="1578460" y="765634"/>
                  </a:lnTo>
                  <a:lnTo>
                    <a:pt x="1578509" y="765464"/>
                  </a:lnTo>
                  <a:lnTo>
                    <a:pt x="1578563" y="765300"/>
                  </a:lnTo>
                  <a:lnTo>
                    <a:pt x="1578626" y="765142"/>
                  </a:lnTo>
                  <a:lnTo>
                    <a:pt x="1578704" y="764995"/>
                  </a:lnTo>
                  <a:lnTo>
                    <a:pt x="1578817" y="764837"/>
                  </a:lnTo>
                  <a:lnTo>
                    <a:pt x="1578949" y="764672"/>
                  </a:lnTo>
                  <a:lnTo>
                    <a:pt x="1579096" y="764532"/>
                  </a:lnTo>
                  <a:lnTo>
                    <a:pt x="1579252" y="764426"/>
                  </a:lnTo>
                  <a:lnTo>
                    <a:pt x="1579408" y="764368"/>
                  </a:lnTo>
                  <a:lnTo>
                    <a:pt x="1579516" y="764373"/>
                  </a:lnTo>
                  <a:lnTo>
                    <a:pt x="1579633" y="764403"/>
                  </a:lnTo>
                  <a:lnTo>
                    <a:pt x="1579751" y="764450"/>
                  </a:lnTo>
                  <a:lnTo>
                    <a:pt x="1579863" y="764485"/>
                  </a:lnTo>
                  <a:lnTo>
                    <a:pt x="1579980" y="764491"/>
                  </a:lnTo>
                  <a:lnTo>
                    <a:pt x="1580161" y="764450"/>
                  </a:lnTo>
                  <a:lnTo>
                    <a:pt x="1580342" y="764350"/>
                  </a:lnTo>
                  <a:lnTo>
                    <a:pt x="1580523" y="764221"/>
                  </a:lnTo>
                  <a:lnTo>
                    <a:pt x="1580694" y="764074"/>
                  </a:lnTo>
                  <a:lnTo>
                    <a:pt x="1580983" y="763805"/>
                  </a:lnTo>
                  <a:lnTo>
                    <a:pt x="1581105" y="763676"/>
                  </a:lnTo>
                  <a:lnTo>
                    <a:pt x="1581335" y="763394"/>
                  </a:lnTo>
                  <a:lnTo>
                    <a:pt x="1581437" y="763247"/>
                  </a:lnTo>
                  <a:lnTo>
                    <a:pt x="1581608" y="762983"/>
                  </a:lnTo>
                  <a:lnTo>
                    <a:pt x="1581681" y="762843"/>
                  </a:lnTo>
                  <a:lnTo>
                    <a:pt x="1581745" y="762702"/>
                  </a:lnTo>
                  <a:lnTo>
                    <a:pt x="1581794" y="762561"/>
                  </a:lnTo>
                  <a:lnTo>
                    <a:pt x="1581818" y="762426"/>
                  </a:lnTo>
                  <a:lnTo>
                    <a:pt x="1581833" y="762286"/>
                  </a:lnTo>
                  <a:lnTo>
                    <a:pt x="1581833" y="762145"/>
                  </a:lnTo>
                  <a:lnTo>
                    <a:pt x="1581823" y="762004"/>
                  </a:lnTo>
                  <a:lnTo>
                    <a:pt x="1581804" y="761863"/>
                  </a:lnTo>
                  <a:lnTo>
                    <a:pt x="1581740" y="761682"/>
                  </a:lnTo>
                  <a:lnTo>
                    <a:pt x="1581647" y="761506"/>
                  </a:lnTo>
                  <a:lnTo>
                    <a:pt x="1581535" y="761330"/>
                  </a:lnTo>
                  <a:lnTo>
                    <a:pt x="1581413" y="761160"/>
                  </a:lnTo>
                  <a:lnTo>
                    <a:pt x="1581154" y="760761"/>
                  </a:lnTo>
                  <a:lnTo>
                    <a:pt x="1580846" y="760309"/>
                  </a:lnTo>
                  <a:lnTo>
                    <a:pt x="1580684" y="760092"/>
                  </a:lnTo>
                  <a:lnTo>
                    <a:pt x="1580513" y="759881"/>
                  </a:lnTo>
                  <a:lnTo>
                    <a:pt x="1580274" y="759617"/>
                  </a:lnTo>
                  <a:lnTo>
                    <a:pt x="1580019" y="759359"/>
                  </a:lnTo>
                  <a:lnTo>
                    <a:pt x="1579755" y="759113"/>
                  </a:lnTo>
                  <a:lnTo>
                    <a:pt x="1579487" y="758879"/>
                  </a:lnTo>
                  <a:lnTo>
                    <a:pt x="1579208" y="758650"/>
                  </a:lnTo>
                  <a:lnTo>
                    <a:pt x="1578832" y="758374"/>
                  </a:lnTo>
                  <a:lnTo>
                    <a:pt x="1578436" y="758122"/>
                  </a:lnTo>
                  <a:lnTo>
                    <a:pt x="1577619" y="757653"/>
                  </a:lnTo>
                  <a:lnTo>
                    <a:pt x="1577218" y="757407"/>
                  </a:lnTo>
                  <a:lnTo>
                    <a:pt x="1576910" y="757207"/>
                  </a:lnTo>
                  <a:lnTo>
                    <a:pt x="1576299" y="756791"/>
                  </a:lnTo>
                  <a:lnTo>
                    <a:pt x="1575991" y="756592"/>
                  </a:lnTo>
                  <a:lnTo>
                    <a:pt x="1575678" y="756398"/>
                  </a:lnTo>
                  <a:lnTo>
                    <a:pt x="1575009" y="756011"/>
                  </a:lnTo>
                  <a:lnTo>
                    <a:pt x="1574667" y="755829"/>
                  </a:lnTo>
                  <a:lnTo>
                    <a:pt x="1574320" y="755659"/>
                  </a:lnTo>
                  <a:lnTo>
                    <a:pt x="1573968" y="755507"/>
                  </a:lnTo>
                  <a:lnTo>
                    <a:pt x="1573645" y="755389"/>
                  </a:lnTo>
                  <a:lnTo>
                    <a:pt x="1573312" y="755284"/>
                  </a:lnTo>
                  <a:lnTo>
                    <a:pt x="1572980" y="755190"/>
                  </a:lnTo>
                  <a:lnTo>
                    <a:pt x="1572643" y="755102"/>
                  </a:lnTo>
                  <a:lnTo>
                    <a:pt x="1571924" y="754926"/>
                  </a:lnTo>
                  <a:lnTo>
                    <a:pt x="1571533" y="754844"/>
                  </a:lnTo>
                  <a:lnTo>
                    <a:pt x="1571142" y="754768"/>
                  </a:lnTo>
                  <a:lnTo>
                    <a:pt x="1570751" y="754703"/>
                  </a:lnTo>
                  <a:lnTo>
                    <a:pt x="1570360" y="754645"/>
                  </a:lnTo>
                  <a:lnTo>
                    <a:pt x="1569890" y="754592"/>
                  </a:lnTo>
                  <a:lnTo>
                    <a:pt x="1569421" y="754562"/>
                  </a:lnTo>
                  <a:lnTo>
                    <a:pt x="1568473" y="754521"/>
                  </a:lnTo>
                  <a:lnTo>
                    <a:pt x="1568004" y="754492"/>
                  </a:lnTo>
                  <a:lnTo>
                    <a:pt x="1567075" y="754387"/>
                  </a:lnTo>
                  <a:lnTo>
                    <a:pt x="1566762" y="754357"/>
                  </a:lnTo>
                  <a:lnTo>
                    <a:pt x="1566454" y="754351"/>
                  </a:lnTo>
                  <a:lnTo>
                    <a:pt x="1566097" y="754363"/>
                  </a:lnTo>
                  <a:lnTo>
                    <a:pt x="1565740" y="754392"/>
                  </a:lnTo>
                  <a:lnTo>
                    <a:pt x="1565383" y="754439"/>
                  </a:lnTo>
                  <a:lnTo>
                    <a:pt x="1564670" y="754551"/>
                  </a:lnTo>
                  <a:lnTo>
                    <a:pt x="1564352" y="754627"/>
                  </a:lnTo>
                  <a:lnTo>
                    <a:pt x="1563711" y="754832"/>
                  </a:lnTo>
                  <a:lnTo>
                    <a:pt x="1563403" y="754891"/>
                  </a:lnTo>
                  <a:lnTo>
                    <a:pt x="1562915" y="754949"/>
                  </a:lnTo>
                  <a:lnTo>
                    <a:pt x="1561942" y="755096"/>
                  </a:lnTo>
                  <a:lnTo>
                    <a:pt x="1561458" y="755190"/>
                  </a:lnTo>
                  <a:lnTo>
                    <a:pt x="1560979" y="755290"/>
                  </a:lnTo>
                  <a:lnTo>
                    <a:pt x="1560250" y="755466"/>
                  </a:lnTo>
                  <a:lnTo>
                    <a:pt x="1559532" y="755671"/>
                  </a:lnTo>
                  <a:lnTo>
                    <a:pt x="1558813" y="755899"/>
                  </a:lnTo>
                  <a:lnTo>
                    <a:pt x="1557391" y="756386"/>
                  </a:lnTo>
                  <a:lnTo>
                    <a:pt x="1556882" y="756568"/>
                  </a:lnTo>
                  <a:lnTo>
                    <a:pt x="1556374" y="756767"/>
                  </a:lnTo>
                  <a:lnTo>
                    <a:pt x="1555357" y="757154"/>
                  </a:lnTo>
                  <a:lnTo>
                    <a:pt x="1554844" y="757330"/>
                  </a:lnTo>
                  <a:lnTo>
                    <a:pt x="1554340" y="757483"/>
                  </a:lnTo>
                  <a:lnTo>
                    <a:pt x="1553827" y="757624"/>
                  </a:lnTo>
                  <a:lnTo>
                    <a:pt x="1553314" y="757753"/>
                  </a:lnTo>
                  <a:lnTo>
                    <a:pt x="1552297" y="758040"/>
                  </a:lnTo>
                  <a:lnTo>
                    <a:pt x="1551881" y="758175"/>
                  </a:lnTo>
                  <a:lnTo>
                    <a:pt x="1550568" y="758637"/>
                  </a:lnTo>
                  <a:lnTo>
                    <a:pt x="1547721" y="759647"/>
                  </a:lnTo>
                  <a:lnTo>
                    <a:pt x="1546314" y="760110"/>
                  </a:lnTo>
                  <a:lnTo>
                    <a:pt x="1545600" y="760333"/>
                  </a:lnTo>
                  <a:lnTo>
                    <a:pt x="1544192" y="760802"/>
                  </a:lnTo>
                  <a:lnTo>
                    <a:pt x="1543620" y="761007"/>
                  </a:lnTo>
                  <a:lnTo>
                    <a:pt x="1541352" y="761858"/>
                  </a:lnTo>
                  <a:lnTo>
                    <a:pt x="1540682" y="762098"/>
                  </a:lnTo>
                  <a:lnTo>
                    <a:pt x="1539323" y="762561"/>
                  </a:lnTo>
                  <a:lnTo>
                    <a:pt x="1538653" y="762808"/>
                  </a:lnTo>
                  <a:lnTo>
                    <a:pt x="1537993" y="763077"/>
                  </a:lnTo>
                  <a:lnTo>
                    <a:pt x="1537666" y="763230"/>
                  </a:lnTo>
                  <a:lnTo>
                    <a:pt x="1537020" y="763558"/>
                  </a:lnTo>
                  <a:lnTo>
                    <a:pt x="1536698" y="763717"/>
                  </a:lnTo>
                  <a:lnTo>
                    <a:pt x="1535994" y="764033"/>
                  </a:lnTo>
                  <a:lnTo>
                    <a:pt x="1535583" y="764233"/>
                  </a:lnTo>
                  <a:lnTo>
                    <a:pt x="1535187" y="764409"/>
                  </a:lnTo>
                  <a:lnTo>
                    <a:pt x="1534855" y="764508"/>
                  </a:lnTo>
                  <a:lnTo>
                    <a:pt x="1534630" y="764467"/>
                  </a:lnTo>
                  <a:lnTo>
                    <a:pt x="1534391" y="764584"/>
                  </a:lnTo>
                  <a:lnTo>
                    <a:pt x="1534146" y="764690"/>
                  </a:lnTo>
                  <a:lnTo>
                    <a:pt x="1533897" y="764796"/>
                  </a:lnTo>
                  <a:lnTo>
                    <a:pt x="1533398" y="764995"/>
                  </a:lnTo>
                  <a:lnTo>
                    <a:pt x="1533090" y="765101"/>
                  </a:lnTo>
                  <a:lnTo>
                    <a:pt x="1532147" y="765388"/>
                  </a:lnTo>
                  <a:lnTo>
                    <a:pt x="1531624" y="765558"/>
                  </a:lnTo>
                  <a:lnTo>
                    <a:pt x="1531404" y="765622"/>
                  </a:lnTo>
                  <a:lnTo>
                    <a:pt x="1531193" y="765693"/>
                  </a:lnTo>
                  <a:lnTo>
                    <a:pt x="1530988" y="765775"/>
                  </a:lnTo>
                  <a:lnTo>
                    <a:pt x="1530793" y="765875"/>
                  </a:lnTo>
                  <a:lnTo>
                    <a:pt x="1530617" y="766004"/>
                  </a:lnTo>
                  <a:lnTo>
                    <a:pt x="1530455" y="766156"/>
                  </a:lnTo>
                  <a:lnTo>
                    <a:pt x="1530304" y="766320"/>
                  </a:lnTo>
                  <a:lnTo>
                    <a:pt x="1530143" y="766479"/>
                  </a:lnTo>
                  <a:lnTo>
                    <a:pt x="1529971" y="766614"/>
                  </a:lnTo>
                  <a:lnTo>
                    <a:pt x="1529707" y="766784"/>
                  </a:lnTo>
                  <a:lnTo>
                    <a:pt x="1529419" y="766924"/>
                  </a:lnTo>
                  <a:lnTo>
                    <a:pt x="1528177" y="767429"/>
                  </a:lnTo>
                  <a:lnTo>
                    <a:pt x="1527830" y="767558"/>
                  </a:lnTo>
                  <a:lnTo>
                    <a:pt x="1527478" y="767681"/>
                  </a:lnTo>
                  <a:lnTo>
                    <a:pt x="1526784" y="767956"/>
                  </a:lnTo>
                  <a:lnTo>
                    <a:pt x="1526432" y="768115"/>
                  </a:lnTo>
                  <a:lnTo>
                    <a:pt x="1526085" y="768279"/>
                  </a:lnTo>
                  <a:lnTo>
                    <a:pt x="1525738" y="768455"/>
                  </a:lnTo>
                  <a:lnTo>
                    <a:pt x="1525044" y="768795"/>
                  </a:lnTo>
                  <a:lnTo>
                    <a:pt x="1523973" y="769282"/>
                  </a:lnTo>
                  <a:lnTo>
                    <a:pt x="1523709" y="769411"/>
                  </a:lnTo>
                  <a:lnTo>
                    <a:pt x="1523318" y="769610"/>
                  </a:lnTo>
                  <a:lnTo>
                    <a:pt x="1522932" y="769821"/>
                  </a:lnTo>
                  <a:lnTo>
                    <a:pt x="1522551" y="770032"/>
                  </a:lnTo>
                  <a:lnTo>
                    <a:pt x="1522169" y="770255"/>
                  </a:lnTo>
                  <a:lnTo>
                    <a:pt x="1521793" y="770478"/>
                  </a:lnTo>
                  <a:lnTo>
                    <a:pt x="1521412" y="770713"/>
                  </a:lnTo>
                  <a:lnTo>
                    <a:pt x="1520654" y="771217"/>
                  </a:lnTo>
                  <a:lnTo>
                    <a:pt x="1520273" y="771452"/>
                  </a:lnTo>
                  <a:lnTo>
                    <a:pt x="1519872" y="771663"/>
                  </a:lnTo>
                  <a:lnTo>
                    <a:pt x="1519500" y="771815"/>
                  </a:lnTo>
                  <a:lnTo>
                    <a:pt x="1518342" y="772179"/>
                  </a:lnTo>
                  <a:lnTo>
                    <a:pt x="1517961" y="772326"/>
                  </a:lnTo>
                  <a:lnTo>
                    <a:pt x="1517511" y="772537"/>
                  </a:lnTo>
                  <a:lnTo>
                    <a:pt x="1517066" y="772765"/>
                  </a:lnTo>
                  <a:lnTo>
                    <a:pt x="1515756" y="773504"/>
                  </a:lnTo>
                  <a:lnTo>
                    <a:pt x="1514798" y="774038"/>
                  </a:lnTo>
                  <a:lnTo>
                    <a:pt x="1513043" y="775041"/>
                  </a:lnTo>
                  <a:lnTo>
                    <a:pt x="1512065" y="775615"/>
                  </a:lnTo>
                  <a:lnTo>
                    <a:pt x="1510950" y="776290"/>
                  </a:lnTo>
                  <a:lnTo>
                    <a:pt x="1510701" y="776466"/>
                  </a:lnTo>
                  <a:lnTo>
                    <a:pt x="1510466" y="776659"/>
                  </a:lnTo>
                  <a:lnTo>
                    <a:pt x="1510310" y="776806"/>
                  </a:lnTo>
                  <a:lnTo>
                    <a:pt x="1510159" y="776958"/>
                  </a:lnTo>
                  <a:lnTo>
                    <a:pt x="1509968" y="777117"/>
                  </a:lnTo>
                  <a:lnTo>
                    <a:pt x="1509401" y="777609"/>
                  </a:lnTo>
                  <a:lnTo>
                    <a:pt x="1509215" y="777779"/>
                  </a:lnTo>
                  <a:lnTo>
                    <a:pt x="1508511" y="778460"/>
                  </a:lnTo>
                  <a:lnTo>
                    <a:pt x="1508340" y="778636"/>
                  </a:lnTo>
                  <a:lnTo>
                    <a:pt x="1508184" y="778776"/>
                  </a:lnTo>
                  <a:lnTo>
                    <a:pt x="1507719" y="779216"/>
                  </a:lnTo>
                  <a:lnTo>
                    <a:pt x="1507577" y="779375"/>
                  </a:lnTo>
                  <a:lnTo>
                    <a:pt x="1507480" y="779492"/>
                  </a:lnTo>
                  <a:lnTo>
                    <a:pt x="1507289" y="779744"/>
                  </a:lnTo>
                  <a:lnTo>
                    <a:pt x="1507108" y="780002"/>
                  </a:lnTo>
                  <a:lnTo>
                    <a:pt x="1506859" y="780301"/>
                  </a:lnTo>
                  <a:lnTo>
                    <a:pt x="1506790" y="780407"/>
                  </a:lnTo>
                  <a:lnTo>
                    <a:pt x="1506746" y="780589"/>
                  </a:lnTo>
                  <a:lnTo>
                    <a:pt x="1506756" y="780723"/>
                  </a:lnTo>
                  <a:lnTo>
                    <a:pt x="1506815" y="781052"/>
                  </a:lnTo>
                  <a:lnTo>
                    <a:pt x="1506854" y="781157"/>
                  </a:lnTo>
                  <a:lnTo>
                    <a:pt x="1506917" y="781409"/>
                  </a:lnTo>
                  <a:lnTo>
                    <a:pt x="1506971" y="781709"/>
                  </a:lnTo>
                  <a:lnTo>
                    <a:pt x="1507035" y="782002"/>
                  </a:lnTo>
                  <a:lnTo>
                    <a:pt x="1507074" y="782148"/>
                  </a:lnTo>
                  <a:lnTo>
                    <a:pt x="1507118" y="782272"/>
                  </a:lnTo>
                  <a:lnTo>
                    <a:pt x="1507318" y="782764"/>
                  </a:lnTo>
                  <a:lnTo>
                    <a:pt x="1507357" y="782893"/>
                  </a:lnTo>
                  <a:lnTo>
                    <a:pt x="1507426" y="783157"/>
                  </a:lnTo>
                  <a:lnTo>
                    <a:pt x="1507455" y="783292"/>
                  </a:lnTo>
                  <a:lnTo>
                    <a:pt x="1507475" y="783427"/>
                  </a:lnTo>
                  <a:lnTo>
                    <a:pt x="1507494" y="783626"/>
                  </a:lnTo>
                  <a:lnTo>
                    <a:pt x="1507499" y="783826"/>
                  </a:lnTo>
                  <a:lnTo>
                    <a:pt x="1507494" y="784031"/>
                  </a:lnTo>
                  <a:lnTo>
                    <a:pt x="1507475" y="784236"/>
                  </a:lnTo>
                  <a:lnTo>
                    <a:pt x="1507445" y="784436"/>
                  </a:lnTo>
                  <a:lnTo>
                    <a:pt x="1507768" y="785069"/>
                  </a:lnTo>
                  <a:lnTo>
                    <a:pt x="1508081" y="785990"/>
                  </a:lnTo>
                  <a:lnTo>
                    <a:pt x="1508452" y="787040"/>
                  </a:lnTo>
                  <a:lnTo>
                    <a:pt x="1508765" y="787960"/>
                  </a:lnTo>
                  <a:lnTo>
                    <a:pt x="1508731" y="788101"/>
                  </a:lnTo>
                  <a:lnTo>
                    <a:pt x="1508677" y="788242"/>
                  </a:lnTo>
                  <a:lnTo>
                    <a:pt x="1508609" y="788383"/>
                  </a:lnTo>
                  <a:lnTo>
                    <a:pt x="1508526" y="788506"/>
                  </a:lnTo>
                  <a:lnTo>
                    <a:pt x="1508428" y="788611"/>
                  </a:lnTo>
                  <a:lnTo>
                    <a:pt x="1508315" y="788693"/>
                  </a:lnTo>
                  <a:lnTo>
                    <a:pt x="1508184" y="788752"/>
                  </a:lnTo>
                  <a:lnTo>
                    <a:pt x="1507900" y="788858"/>
                  </a:lnTo>
                  <a:lnTo>
                    <a:pt x="1507773" y="788928"/>
                  </a:lnTo>
                  <a:lnTo>
                    <a:pt x="1507656" y="789016"/>
                  </a:lnTo>
                  <a:lnTo>
                    <a:pt x="1507543" y="789116"/>
                  </a:lnTo>
                  <a:lnTo>
                    <a:pt x="1507435" y="789221"/>
                  </a:lnTo>
                  <a:lnTo>
                    <a:pt x="1507338" y="789327"/>
                  </a:lnTo>
                  <a:lnTo>
                    <a:pt x="1507245" y="789444"/>
                  </a:lnTo>
                  <a:lnTo>
                    <a:pt x="1507152" y="789591"/>
                  </a:lnTo>
                  <a:lnTo>
                    <a:pt x="1506937" y="790083"/>
                  </a:lnTo>
                  <a:lnTo>
                    <a:pt x="1506839" y="790224"/>
                  </a:lnTo>
                  <a:lnTo>
                    <a:pt x="1506678" y="790365"/>
                  </a:lnTo>
                  <a:lnTo>
                    <a:pt x="1506482" y="790482"/>
                  </a:lnTo>
                  <a:lnTo>
                    <a:pt x="1506057" y="790681"/>
                  </a:lnTo>
                  <a:lnTo>
                    <a:pt x="1505857" y="790793"/>
                  </a:lnTo>
                  <a:lnTo>
                    <a:pt x="1505583" y="790975"/>
                  </a:lnTo>
                  <a:lnTo>
                    <a:pt x="1505319" y="791168"/>
                  </a:lnTo>
                  <a:lnTo>
                    <a:pt x="1504801" y="791567"/>
                  </a:lnTo>
                  <a:lnTo>
                    <a:pt x="1504366" y="791878"/>
                  </a:lnTo>
                  <a:lnTo>
                    <a:pt x="1504033" y="792124"/>
                  </a:lnTo>
                  <a:lnTo>
                    <a:pt x="1503862" y="792236"/>
                  </a:lnTo>
                  <a:lnTo>
                    <a:pt x="1503681" y="792329"/>
                  </a:lnTo>
                  <a:lnTo>
                    <a:pt x="1503505" y="792406"/>
                  </a:lnTo>
                  <a:lnTo>
                    <a:pt x="1503324" y="792470"/>
                  </a:lnTo>
                  <a:lnTo>
                    <a:pt x="1503139" y="792529"/>
                  </a:lnTo>
                  <a:lnTo>
                    <a:pt x="1502953" y="792564"/>
                  </a:lnTo>
                  <a:lnTo>
                    <a:pt x="1502767" y="792576"/>
                  </a:lnTo>
                  <a:lnTo>
                    <a:pt x="1502547" y="792576"/>
                  </a:lnTo>
                  <a:lnTo>
                    <a:pt x="1502440" y="792564"/>
                  </a:lnTo>
                  <a:lnTo>
                    <a:pt x="1502337" y="792541"/>
                  </a:lnTo>
                  <a:lnTo>
                    <a:pt x="1502244" y="792505"/>
                  </a:lnTo>
                  <a:lnTo>
                    <a:pt x="1502161" y="792429"/>
                  </a:lnTo>
                  <a:lnTo>
                    <a:pt x="1502088" y="792329"/>
                  </a:lnTo>
                  <a:lnTo>
                    <a:pt x="1501951" y="792112"/>
                  </a:lnTo>
                  <a:lnTo>
                    <a:pt x="1501863" y="792042"/>
                  </a:lnTo>
                  <a:lnTo>
                    <a:pt x="1501697" y="792007"/>
                  </a:lnTo>
                  <a:lnTo>
                    <a:pt x="1501491" y="792042"/>
                  </a:lnTo>
                  <a:lnTo>
                    <a:pt x="1501032" y="792212"/>
                  </a:lnTo>
                  <a:lnTo>
                    <a:pt x="1500817" y="792283"/>
                  </a:lnTo>
                  <a:lnTo>
                    <a:pt x="1500606" y="792341"/>
                  </a:lnTo>
                  <a:lnTo>
                    <a:pt x="1499976" y="792535"/>
                  </a:lnTo>
                  <a:lnTo>
                    <a:pt x="1499575" y="792652"/>
                  </a:lnTo>
                  <a:lnTo>
                    <a:pt x="1499179" y="792758"/>
                  </a:lnTo>
                  <a:lnTo>
                    <a:pt x="1498983" y="792804"/>
                  </a:lnTo>
                  <a:lnTo>
                    <a:pt x="1498788" y="792840"/>
                  </a:lnTo>
                  <a:lnTo>
                    <a:pt x="1498592" y="792857"/>
                  </a:lnTo>
                  <a:lnTo>
                    <a:pt x="1498392" y="792863"/>
                  </a:lnTo>
                  <a:lnTo>
                    <a:pt x="1498196" y="792857"/>
                  </a:lnTo>
                  <a:lnTo>
                    <a:pt x="1498001" y="792869"/>
                  </a:lnTo>
                  <a:lnTo>
                    <a:pt x="1497810" y="792892"/>
                  </a:lnTo>
                  <a:lnTo>
                    <a:pt x="1497610" y="792945"/>
                  </a:lnTo>
                  <a:lnTo>
                    <a:pt x="1497414" y="793021"/>
                  </a:lnTo>
                  <a:lnTo>
                    <a:pt x="1497023" y="793192"/>
                  </a:lnTo>
                  <a:lnTo>
                    <a:pt x="1496823" y="793268"/>
                  </a:lnTo>
                  <a:lnTo>
                    <a:pt x="1496490" y="793379"/>
                  </a:lnTo>
                  <a:lnTo>
                    <a:pt x="1496148" y="793479"/>
                  </a:lnTo>
                  <a:lnTo>
                    <a:pt x="1495972" y="793514"/>
                  </a:lnTo>
                  <a:lnTo>
                    <a:pt x="1495791" y="793543"/>
                  </a:lnTo>
                  <a:lnTo>
                    <a:pt x="1495415" y="793567"/>
                  </a:lnTo>
                  <a:lnTo>
                    <a:pt x="1495234" y="793590"/>
                  </a:lnTo>
                  <a:lnTo>
                    <a:pt x="1495058" y="793631"/>
                  </a:lnTo>
                  <a:lnTo>
                    <a:pt x="1494911" y="793708"/>
                  </a:lnTo>
                  <a:lnTo>
                    <a:pt x="1494770" y="793802"/>
                  </a:lnTo>
                  <a:lnTo>
                    <a:pt x="1494628" y="793907"/>
                  </a:lnTo>
                  <a:lnTo>
                    <a:pt x="1494486" y="794001"/>
                  </a:lnTo>
                  <a:lnTo>
                    <a:pt x="1494334" y="794077"/>
                  </a:lnTo>
                  <a:lnTo>
                    <a:pt x="1494134" y="794136"/>
                  </a:lnTo>
                  <a:lnTo>
                    <a:pt x="1493924" y="794165"/>
                  </a:lnTo>
                  <a:lnTo>
                    <a:pt x="1493494" y="794206"/>
                  </a:lnTo>
                  <a:lnTo>
                    <a:pt x="1493288" y="794259"/>
                  </a:lnTo>
                  <a:lnTo>
                    <a:pt x="1492966" y="794376"/>
                  </a:lnTo>
                  <a:lnTo>
                    <a:pt x="1492804" y="794447"/>
                  </a:lnTo>
                  <a:lnTo>
                    <a:pt x="1492668" y="794535"/>
                  </a:lnTo>
                  <a:lnTo>
                    <a:pt x="1492526" y="794722"/>
                  </a:lnTo>
                  <a:lnTo>
                    <a:pt x="1492467" y="794904"/>
                  </a:lnTo>
                  <a:lnTo>
                    <a:pt x="1492428" y="795097"/>
                  </a:lnTo>
                  <a:lnTo>
                    <a:pt x="1492413" y="795238"/>
                  </a:lnTo>
                  <a:lnTo>
                    <a:pt x="1492408" y="795379"/>
                  </a:lnTo>
                  <a:lnTo>
                    <a:pt x="1492418" y="795672"/>
                  </a:lnTo>
                  <a:lnTo>
                    <a:pt x="1492418" y="795930"/>
                  </a:lnTo>
                  <a:lnTo>
                    <a:pt x="1492404" y="796171"/>
                  </a:lnTo>
                  <a:lnTo>
                    <a:pt x="1492404" y="796288"/>
                  </a:lnTo>
                  <a:lnTo>
                    <a:pt x="1492418" y="796499"/>
                  </a:lnTo>
                  <a:lnTo>
                    <a:pt x="1492448" y="796693"/>
                  </a:lnTo>
                  <a:lnTo>
                    <a:pt x="1492492" y="796886"/>
                  </a:lnTo>
                  <a:lnTo>
                    <a:pt x="1492100" y="797414"/>
                  </a:lnTo>
                  <a:lnTo>
                    <a:pt x="1491983" y="797449"/>
                  </a:lnTo>
                  <a:lnTo>
                    <a:pt x="1491846" y="797508"/>
                  </a:lnTo>
                  <a:lnTo>
                    <a:pt x="1491709" y="797584"/>
                  </a:lnTo>
                  <a:lnTo>
                    <a:pt x="1491582" y="797666"/>
                  </a:lnTo>
                  <a:lnTo>
                    <a:pt x="1491470" y="797760"/>
                  </a:lnTo>
                  <a:lnTo>
                    <a:pt x="1491367" y="797883"/>
                  </a:lnTo>
                  <a:lnTo>
                    <a:pt x="1491279" y="798024"/>
                  </a:lnTo>
                  <a:lnTo>
                    <a:pt x="1491123" y="798329"/>
                  </a:lnTo>
                  <a:lnTo>
                    <a:pt x="1491040" y="798476"/>
                  </a:lnTo>
                  <a:lnTo>
                    <a:pt x="1490859" y="798769"/>
                  </a:lnTo>
                  <a:lnTo>
                    <a:pt x="1490663" y="799056"/>
                  </a:lnTo>
                  <a:lnTo>
                    <a:pt x="1490551" y="799185"/>
                  </a:lnTo>
                  <a:lnTo>
                    <a:pt x="1490360" y="799355"/>
                  </a:lnTo>
                  <a:lnTo>
                    <a:pt x="1490145" y="799496"/>
                  </a:lnTo>
                  <a:lnTo>
                    <a:pt x="1489920" y="799631"/>
                  </a:lnTo>
                  <a:lnTo>
                    <a:pt x="1489705" y="799778"/>
                  </a:lnTo>
                  <a:lnTo>
                    <a:pt x="1489524" y="799948"/>
                  </a:lnTo>
                  <a:lnTo>
                    <a:pt x="1489343" y="800171"/>
                  </a:lnTo>
                  <a:lnTo>
                    <a:pt x="1489265" y="800294"/>
                  </a:lnTo>
                  <a:lnTo>
                    <a:pt x="1489197" y="800417"/>
                  </a:lnTo>
                  <a:lnTo>
                    <a:pt x="1489158" y="800540"/>
                  </a:lnTo>
                  <a:lnTo>
                    <a:pt x="1489158" y="800687"/>
                  </a:lnTo>
                  <a:lnTo>
                    <a:pt x="1489197" y="800839"/>
                  </a:lnTo>
                  <a:lnTo>
                    <a:pt x="1489250" y="800992"/>
                  </a:lnTo>
                  <a:lnTo>
                    <a:pt x="1489280" y="801132"/>
                  </a:lnTo>
                  <a:lnTo>
                    <a:pt x="1489265" y="801261"/>
                  </a:lnTo>
                  <a:lnTo>
                    <a:pt x="1489172" y="801431"/>
                  </a:lnTo>
                  <a:lnTo>
                    <a:pt x="1489109" y="801508"/>
                  </a:lnTo>
                  <a:lnTo>
                    <a:pt x="1488962" y="801619"/>
                  </a:lnTo>
                  <a:lnTo>
                    <a:pt x="1488864" y="801631"/>
                  </a:lnTo>
                  <a:lnTo>
                    <a:pt x="1488757" y="801613"/>
                  </a:lnTo>
                  <a:lnTo>
                    <a:pt x="1488532" y="801549"/>
                  </a:lnTo>
                  <a:lnTo>
                    <a:pt x="1488424" y="801549"/>
                  </a:lnTo>
                  <a:lnTo>
                    <a:pt x="1488292" y="801607"/>
                  </a:lnTo>
                  <a:lnTo>
                    <a:pt x="1488175" y="801707"/>
                  </a:lnTo>
                  <a:lnTo>
                    <a:pt x="1487940" y="801965"/>
                  </a:lnTo>
                  <a:lnTo>
                    <a:pt x="1487823" y="802077"/>
                  </a:lnTo>
                  <a:lnTo>
                    <a:pt x="1487686" y="802176"/>
                  </a:lnTo>
                  <a:lnTo>
                    <a:pt x="1487403" y="802346"/>
                  </a:lnTo>
                  <a:lnTo>
                    <a:pt x="1487271" y="802440"/>
                  </a:lnTo>
                  <a:lnTo>
                    <a:pt x="1487158" y="802546"/>
                  </a:lnTo>
                  <a:lnTo>
                    <a:pt x="1487090" y="802645"/>
                  </a:lnTo>
                  <a:lnTo>
                    <a:pt x="1486982" y="802868"/>
                  </a:lnTo>
                  <a:lnTo>
                    <a:pt x="1486924" y="802962"/>
                  </a:lnTo>
                  <a:lnTo>
                    <a:pt x="1486767" y="803038"/>
                  </a:lnTo>
                  <a:lnTo>
                    <a:pt x="1486669" y="803038"/>
                  </a:lnTo>
                  <a:lnTo>
                    <a:pt x="1486567" y="803015"/>
                  </a:lnTo>
                  <a:lnTo>
                    <a:pt x="1486376" y="802956"/>
                  </a:lnTo>
                  <a:lnTo>
                    <a:pt x="1486273" y="802909"/>
                  </a:lnTo>
                  <a:lnTo>
                    <a:pt x="1486180" y="802845"/>
                  </a:lnTo>
                  <a:lnTo>
                    <a:pt x="1486093" y="802769"/>
                  </a:lnTo>
                  <a:lnTo>
                    <a:pt x="1486000" y="802704"/>
                  </a:lnTo>
                  <a:lnTo>
                    <a:pt x="1485902" y="802645"/>
                  </a:lnTo>
                  <a:lnTo>
                    <a:pt x="1485692" y="802599"/>
                  </a:lnTo>
                  <a:lnTo>
                    <a:pt x="1485457" y="802599"/>
                  </a:lnTo>
                  <a:lnTo>
                    <a:pt x="1485217" y="802616"/>
                  </a:lnTo>
                  <a:lnTo>
                    <a:pt x="1484983" y="802616"/>
                  </a:lnTo>
                  <a:lnTo>
                    <a:pt x="1484768" y="802569"/>
                  </a:lnTo>
                  <a:lnTo>
                    <a:pt x="1484606" y="802481"/>
                  </a:lnTo>
                  <a:lnTo>
                    <a:pt x="1484313" y="802229"/>
                  </a:lnTo>
                  <a:lnTo>
                    <a:pt x="1484162" y="802106"/>
                  </a:lnTo>
                  <a:lnTo>
                    <a:pt x="1484000" y="802018"/>
                  </a:lnTo>
                  <a:lnTo>
                    <a:pt x="1483844" y="801971"/>
                  </a:lnTo>
                  <a:lnTo>
                    <a:pt x="1483678" y="801942"/>
                  </a:lnTo>
                  <a:lnTo>
                    <a:pt x="1483335" y="801912"/>
                  </a:lnTo>
                  <a:lnTo>
                    <a:pt x="1483169" y="801883"/>
                  </a:lnTo>
                  <a:lnTo>
                    <a:pt x="1483008" y="801842"/>
                  </a:lnTo>
                  <a:lnTo>
                    <a:pt x="1482695" y="801731"/>
                  </a:lnTo>
                  <a:lnTo>
                    <a:pt x="1482543" y="801695"/>
                  </a:lnTo>
                  <a:lnTo>
                    <a:pt x="1482392" y="801695"/>
                  </a:lnTo>
                  <a:lnTo>
                    <a:pt x="1482280" y="801719"/>
                  </a:lnTo>
                  <a:lnTo>
                    <a:pt x="1482167" y="801760"/>
                  </a:lnTo>
                  <a:lnTo>
                    <a:pt x="1482055" y="801818"/>
                  </a:lnTo>
                  <a:lnTo>
                    <a:pt x="1481952" y="801883"/>
                  </a:lnTo>
                  <a:lnTo>
                    <a:pt x="1481864" y="801959"/>
                  </a:lnTo>
                  <a:lnTo>
                    <a:pt x="1481424" y="801777"/>
                  </a:lnTo>
                  <a:lnTo>
                    <a:pt x="1481361" y="801666"/>
                  </a:lnTo>
                  <a:lnTo>
                    <a:pt x="1481282" y="801560"/>
                  </a:lnTo>
                  <a:lnTo>
                    <a:pt x="1481199" y="801461"/>
                  </a:lnTo>
                  <a:lnTo>
                    <a:pt x="1481111" y="801373"/>
                  </a:lnTo>
                  <a:lnTo>
                    <a:pt x="1480979" y="801273"/>
                  </a:lnTo>
                  <a:lnTo>
                    <a:pt x="1480823" y="801197"/>
                  </a:lnTo>
                  <a:lnTo>
                    <a:pt x="1480661" y="801132"/>
                  </a:lnTo>
                  <a:lnTo>
                    <a:pt x="1480490" y="801080"/>
                  </a:lnTo>
                  <a:lnTo>
                    <a:pt x="1480324" y="801021"/>
                  </a:lnTo>
                  <a:lnTo>
                    <a:pt x="1479767" y="800851"/>
                  </a:lnTo>
                  <a:lnTo>
                    <a:pt x="1479166" y="800733"/>
                  </a:lnTo>
                  <a:lnTo>
                    <a:pt x="1477699" y="800733"/>
                  </a:lnTo>
                  <a:lnTo>
                    <a:pt x="1477396" y="800786"/>
                  </a:lnTo>
                  <a:lnTo>
                    <a:pt x="1477181" y="800845"/>
                  </a:lnTo>
                  <a:lnTo>
                    <a:pt x="1476971" y="800909"/>
                  </a:lnTo>
                  <a:lnTo>
                    <a:pt x="1476765" y="800992"/>
                  </a:lnTo>
                  <a:lnTo>
                    <a:pt x="1476565" y="801080"/>
                  </a:lnTo>
                  <a:lnTo>
                    <a:pt x="1476369" y="801185"/>
                  </a:lnTo>
                  <a:lnTo>
                    <a:pt x="1476164" y="801332"/>
                  </a:lnTo>
                  <a:lnTo>
                    <a:pt x="1475973" y="801514"/>
                  </a:lnTo>
                  <a:lnTo>
                    <a:pt x="1475788" y="801701"/>
                  </a:lnTo>
                  <a:lnTo>
                    <a:pt x="1475607" y="801895"/>
                  </a:lnTo>
                  <a:lnTo>
                    <a:pt x="1475416" y="802077"/>
                  </a:lnTo>
                  <a:lnTo>
                    <a:pt x="1474864" y="802546"/>
                  </a:lnTo>
                  <a:lnTo>
                    <a:pt x="1474008" y="803226"/>
                  </a:lnTo>
                  <a:lnTo>
                    <a:pt x="1473749" y="803420"/>
                  </a:lnTo>
                  <a:lnTo>
                    <a:pt x="1473480" y="803601"/>
                  </a:lnTo>
                  <a:lnTo>
                    <a:pt x="1473216" y="803789"/>
                  </a:lnTo>
                  <a:lnTo>
                    <a:pt x="1472957" y="803983"/>
                  </a:lnTo>
                  <a:lnTo>
                    <a:pt x="1472713" y="804188"/>
                  </a:lnTo>
                  <a:lnTo>
                    <a:pt x="1472488" y="804405"/>
                  </a:lnTo>
                  <a:lnTo>
                    <a:pt x="1472268" y="804634"/>
                  </a:lnTo>
                  <a:lnTo>
                    <a:pt x="1472058" y="804868"/>
                  </a:lnTo>
                  <a:lnTo>
                    <a:pt x="1471853" y="805109"/>
                  </a:lnTo>
                  <a:lnTo>
                    <a:pt x="1471417" y="805590"/>
                  </a:lnTo>
                  <a:lnTo>
                    <a:pt x="1470982" y="806088"/>
                  </a:lnTo>
                  <a:lnTo>
                    <a:pt x="1470758" y="806334"/>
                  </a:lnTo>
                  <a:lnTo>
                    <a:pt x="1470347" y="806751"/>
                  </a:lnTo>
                  <a:lnTo>
                    <a:pt x="1470161" y="806927"/>
                  </a:lnTo>
                  <a:lnTo>
                    <a:pt x="1469775" y="807267"/>
                  </a:lnTo>
                  <a:lnTo>
                    <a:pt x="1469574" y="807425"/>
                  </a:lnTo>
                  <a:lnTo>
                    <a:pt x="1469276" y="807631"/>
                  </a:lnTo>
                  <a:lnTo>
                    <a:pt x="1468959" y="807818"/>
                  </a:lnTo>
                  <a:lnTo>
                    <a:pt x="1468636" y="807994"/>
                  </a:lnTo>
                  <a:lnTo>
                    <a:pt x="1468318" y="808176"/>
                  </a:lnTo>
                  <a:lnTo>
                    <a:pt x="1468015" y="808381"/>
                  </a:lnTo>
                  <a:lnTo>
                    <a:pt x="1467785" y="808563"/>
                  </a:lnTo>
                  <a:lnTo>
                    <a:pt x="1467565" y="808757"/>
                  </a:lnTo>
                  <a:lnTo>
                    <a:pt x="1467130" y="809155"/>
                  </a:lnTo>
                  <a:lnTo>
                    <a:pt x="1466910" y="809349"/>
                  </a:lnTo>
                  <a:lnTo>
                    <a:pt x="1466470" y="809707"/>
                  </a:lnTo>
                  <a:lnTo>
                    <a:pt x="1466245" y="809877"/>
                  </a:lnTo>
                  <a:lnTo>
                    <a:pt x="1465805" y="810235"/>
                  </a:lnTo>
                  <a:lnTo>
                    <a:pt x="1465673" y="810346"/>
                  </a:lnTo>
                  <a:lnTo>
                    <a:pt x="1465546" y="810463"/>
                  </a:lnTo>
                  <a:lnTo>
                    <a:pt x="1465292" y="810686"/>
                  </a:lnTo>
                  <a:lnTo>
                    <a:pt x="1465155" y="810792"/>
                  </a:lnTo>
                  <a:lnTo>
                    <a:pt x="1464945" y="810927"/>
                  </a:lnTo>
                  <a:lnTo>
                    <a:pt x="1464720" y="811050"/>
                  </a:lnTo>
                  <a:lnTo>
                    <a:pt x="1464490" y="811161"/>
                  </a:lnTo>
                  <a:lnTo>
                    <a:pt x="1464266" y="811284"/>
                  </a:lnTo>
                  <a:lnTo>
                    <a:pt x="1464055" y="811419"/>
                  </a:lnTo>
                  <a:lnTo>
                    <a:pt x="1463830" y="811583"/>
                  </a:lnTo>
                  <a:lnTo>
                    <a:pt x="1463615" y="811759"/>
                  </a:lnTo>
                  <a:lnTo>
                    <a:pt x="1463405" y="811947"/>
                  </a:lnTo>
                  <a:lnTo>
                    <a:pt x="1463210" y="812141"/>
                  </a:lnTo>
                  <a:lnTo>
                    <a:pt x="1463024" y="812346"/>
                  </a:lnTo>
                  <a:lnTo>
                    <a:pt x="1462877" y="812528"/>
                  </a:lnTo>
                  <a:lnTo>
                    <a:pt x="1462745" y="812721"/>
                  </a:lnTo>
                  <a:lnTo>
                    <a:pt x="1462491" y="813120"/>
                  </a:lnTo>
                  <a:lnTo>
                    <a:pt x="1462369" y="813319"/>
                  </a:lnTo>
                  <a:lnTo>
                    <a:pt x="1462212" y="813554"/>
                  </a:lnTo>
                  <a:lnTo>
                    <a:pt x="1462129" y="813671"/>
                  </a:lnTo>
                  <a:lnTo>
                    <a:pt x="1461983" y="813918"/>
                  </a:lnTo>
                  <a:lnTo>
                    <a:pt x="1461919" y="814035"/>
                  </a:lnTo>
                  <a:lnTo>
                    <a:pt x="1461802" y="814281"/>
                  </a:lnTo>
                  <a:lnTo>
                    <a:pt x="1461670" y="814516"/>
                  </a:lnTo>
                  <a:lnTo>
                    <a:pt x="1461582" y="814651"/>
                  </a:lnTo>
                  <a:lnTo>
                    <a:pt x="1461489" y="814780"/>
                  </a:lnTo>
                  <a:lnTo>
                    <a:pt x="1461386" y="814909"/>
                  </a:lnTo>
                  <a:lnTo>
                    <a:pt x="1461171" y="815149"/>
                  </a:lnTo>
                  <a:lnTo>
                    <a:pt x="1461078" y="815243"/>
                  </a:lnTo>
                  <a:lnTo>
                    <a:pt x="1460981" y="815337"/>
                  </a:lnTo>
                  <a:lnTo>
                    <a:pt x="1460780" y="815513"/>
                  </a:lnTo>
                  <a:lnTo>
                    <a:pt x="1460677" y="815595"/>
                  </a:lnTo>
                  <a:lnTo>
                    <a:pt x="1460453" y="815759"/>
                  </a:lnTo>
                  <a:lnTo>
                    <a:pt x="1460213" y="815912"/>
                  </a:lnTo>
                  <a:lnTo>
                    <a:pt x="1460091" y="815982"/>
                  </a:lnTo>
                  <a:lnTo>
                    <a:pt x="1460169" y="816076"/>
                  </a:lnTo>
                  <a:lnTo>
                    <a:pt x="1460238" y="816182"/>
                  </a:lnTo>
                  <a:lnTo>
                    <a:pt x="1460296" y="816293"/>
                  </a:lnTo>
                  <a:lnTo>
                    <a:pt x="1460345" y="816410"/>
                  </a:lnTo>
                  <a:lnTo>
                    <a:pt x="1460374" y="816528"/>
                  </a:lnTo>
                  <a:lnTo>
                    <a:pt x="1460389" y="816674"/>
                  </a:lnTo>
                  <a:lnTo>
                    <a:pt x="1460374" y="816821"/>
                  </a:lnTo>
                  <a:lnTo>
                    <a:pt x="1460281" y="817278"/>
                  </a:lnTo>
                  <a:lnTo>
                    <a:pt x="1460228" y="817794"/>
                  </a:lnTo>
                  <a:lnTo>
                    <a:pt x="1460193" y="817959"/>
                  </a:lnTo>
                  <a:lnTo>
                    <a:pt x="1460145" y="818117"/>
                  </a:lnTo>
                  <a:lnTo>
                    <a:pt x="1460066" y="818258"/>
                  </a:lnTo>
                  <a:lnTo>
                    <a:pt x="1459969" y="818393"/>
                  </a:lnTo>
                  <a:lnTo>
                    <a:pt x="1459631" y="818774"/>
                  </a:lnTo>
                  <a:lnTo>
                    <a:pt x="1459441" y="819038"/>
                  </a:lnTo>
                  <a:lnTo>
                    <a:pt x="1459367" y="819120"/>
                  </a:lnTo>
                  <a:lnTo>
                    <a:pt x="1459294" y="819190"/>
                  </a:lnTo>
                  <a:lnTo>
                    <a:pt x="1459162" y="819261"/>
                  </a:lnTo>
                  <a:lnTo>
                    <a:pt x="1459015" y="819302"/>
                  </a:lnTo>
                  <a:lnTo>
                    <a:pt x="1458693" y="819354"/>
                  </a:lnTo>
                  <a:lnTo>
                    <a:pt x="1458541" y="819390"/>
                  </a:lnTo>
                  <a:lnTo>
                    <a:pt x="1458370" y="819437"/>
                  </a:lnTo>
                  <a:lnTo>
                    <a:pt x="1458033" y="819542"/>
                  </a:lnTo>
                  <a:lnTo>
                    <a:pt x="1457866" y="819577"/>
                  </a:lnTo>
                  <a:lnTo>
                    <a:pt x="1457700" y="819583"/>
                  </a:lnTo>
                  <a:lnTo>
                    <a:pt x="1457593" y="819566"/>
                  </a:lnTo>
                  <a:lnTo>
                    <a:pt x="1457378" y="819489"/>
                  </a:lnTo>
                  <a:lnTo>
                    <a:pt x="1457270" y="819460"/>
                  </a:lnTo>
                  <a:lnTo>
                    <a:pt x="1457163" y="819448"/>
                  </a:lnTo>
                  <a:lnTo>
                    <a:pt x="1457045" y="819478"/>
                  </a:lnTo>
                  <a:lnTo>
                    <a:pt x="1456928" y="819530"/>
                  </a:lnTo>
                  <a:lnTo>
                    <a:pt x="1456693" y="819654"/>
                  </a:lnTo>
                  <a:lnTo>
                    <a:pt x="1456576" y="819689"/>
                  </a:lnTo>
                  <a:lnTo>
                    <a:pt x="1456405" y="819689"/>
                  </a:lnTo>
                  <a:lnTo>
                    <a:pt x="1456234" y="819654"/>
                  </a:lnTo>
                  <a:lnTo>
                    <a:pt x="1455882" y="819542"/>
                  </a:lnTo>
                  <a:lnTo>
                    <a:pt x="1455701" y="819507"/>
                  </a:lnTo>
                  <a:lnTo>
                    <a:pt x="1455544" y="819495"/>
                  </a:lnTo>
                  <a:lnTo>
                    <a:pt x="1454909" y="819495"/>
                  </a:lnTo>
                  <a:lnTo>
                    <a:pt x="1454630" y="819478"/>
                  </a:lnTo>
                  <a:lnTo>
                    <a:pt x="1454542" y="819478"/>
                  </a:lnTo>
                  <a:lnTo>
                    <a:pt x="1454454" y="819489"/>
                  </a:lnTo>
                  <a:lnTo>
                    <a:pt x="1454293" y="819560"/>
                  </a:lnTo>
                  <a:lnTo>
                    <a:pt x="1454142" y="819689"/>
                  </a:lnTo>
                  <a:lnTo>
                    <a:pt x="1454101" y="819736"/>
                  </a:lnTo>
                  <a:lnTo>
                    <a:pt x="1454000" y="819853"/>
                  </a:lnTo>
                  <a:lnTo>
                    <a:pt x="1453584" y="820375"/>
                  </a:lnTo>
                  <a:lnTo>
                    <a:pt x="1453447" y="820574"/>
                  </a:lnTo>
                  <a:lnTo>
                    <a:pt x="1453051" y="821184"/>
                  </a:lnTo>
                  <a:lnTo>
                    <a:pt x="1452612" y="821812"/>
                  </a:lnTo>
                  <a:lnTo>
                    <a:pt x="1452494" y="821970"/>
                  </a:lnTo>
                  <a:lnTo>
                    <a:pt x="1452367" y="822129"/>
                  </a:lnTo>
                  <a:lnTo>
                    <a:pt x="1451971" y="822586"/>
                  </a:lnTo>
                  <a:lnTo>
                    <a:pt x="1451780" y="822879"/>
                  </a:lnTo>
                  <a:lnTo>
                    <a:pt x="1451644" y="823149"/>
                  </a:lnTo>
                  <a:lnTo>
                    <a:pt x="1451580" y="823284"/>
                  </a:lnTo>
                  <a:lnTo>
                    <a:pt x="1451223" y="823988"/>
                  </a:lnTo>
                  <a:lnTo>
                    <a:pt x="1451150" y="824146"/>
                  </a:lnTo>
                  <a:lnTo>
                    <a:pt x="1451013" y="824463"/>
                  </a:lnTo>
                  <a:lnTo>
                    <a:pt x="1450954" y="824621"/>
                  </a:lnTo>
                  <a:lnTo>
                    <a:pt x="1450876" y="824856"/>
                  </a:lnTo>
                  <a:lnTo>
                    <a:pt x="1450808" y="825090"/>
                  </a:lnTo>
                  <a:lnTo>
                    <a:pt x="1450778" y="825208"/>
                  </a:lnTo>
                  <a:lnTo>
                    <a:pt x="1450754" y="825349"/>
                  </a:lnTo>
                  <a:lnTo>
                    <a:pt x="1450720" y="825648"/>
                  </a:lnTo>
                  <a:lnTo>
                    <a:pt x="1450690" y="825788"/>
                  </a:lnTo>
                  <a:lnTo>
                    <a:pt x="1450588" y="825988"/>
                  </a:lnTo>
                  <a:lnTo>
                    <a:pt x="1450514" y="826047"/>
                  </a:lnTo>
                  <a:lnTo>
                    <a:pt x="1450382" y="826175"/>
                  </a:lnTo>
                  <a:lnTo>
                    <a:pt x="1450338" y="826346"/>
                  </a:lnTo>
                  <a:lnTo>
                    <a:pt x="1450363" y="826451"/>
                  </a:lnTo>
                  <a:lnTo>
                    <a:pt x="1450407" y="826563"/>
                  </a:lnTo>
                  <a:lnTo>
                    <a:pt x="1450441" y="826680"/>
                  </a:lnTo>
                  <a:lnTo>
                    <a:pt x="1450461" y="826791"/>
                  </a:lnTo>
                  <a:lnTo>
                    <a:pt x="1450451" y="826909"/>
                  </a:lnTo>
                  <a:lnTo>
                    <a:pt x="1450431" y="827026"/>
                  </a:lnTo>
                  <a:lnTo>
                    <a:pt x="1450363" y="827261"/>
                  </a:lnTo>
                  <a:lnTo>
                    <a:pt x="1450289" y="827489"/>
                  </a:lnTo>
                  <a:lnTo>
                    <a:pt x="1450157" y="827835"/>
                  </a:lnTo>
                  <a:lnTo>
                    <a:pt x="1450104" y="827947"/>
                  </a:lnTo>
                  <a:lnTo>
                    <a:pt x="1449962" y="828005"/>
                  </a:lnTo>
                  <a:lnTo>
                    <a:pt x="1449830" y="828111"/>
                  </a:lnTo>
                  <a:lnTo>
                    <a:pt x="1449762" y="828263"/>
                  </a:lnTo>
                  <a:lnTo>
                    <a:pt x="1449771" y="828375"/>
                  </a:lnTo>
                  <a:lnTo>
                    <a:pt x="1449820" y="828609"/>
                  </a:lnTo>
                  <a:lnTo>
                    <a:pt x="1449801" y="828821"/>
                  </a:lnTo>
                  <a:lnTo>
                    <a:pt x="1449776" y="828932"/>
                  </a:lnTo>
                  <a:lnTo>
                    <a:pt x="1449703" y="829126"/>
                  </a:lnTo>
                  <a:lnTo>
                    <a:pt x="1449586" y="829190"/>
                  </a:lnTo>
                  <a:lnTo>
                    <a:pt x="1449312" y="829173"/>
                  </a:lnTo>
                  <a:lnTo>
                    <a:pt x="1449204" y="829202"/>
                  </a:lnTo>
                  <a:lnTo>
                    <a:pt x="1449097" y="829249"/>
                  </a:lnTo>
                  <a:lnTo>
                    <a:pt x="1448994" y="829313"/>
                  </a:lnTo>
                  <a:lnTo>
                    <a:pt x="1448803" y="829454"/>
                  </a:lnTo>
                  <a:lnTo>
                    <a:pt x="1448715" y="829548"/>
                  </a:lnTo>
                  <a:lnTo>
                    <a:pt x="1448632" y="829653"/>
                  </a:lnTo>
                  <a:lnTo>
                    <a:pt x="1448559" y="829765"/>
                  </a:lnTo>
                  <a:lnTo>
                    <a:pt x="1448422" y="829994"/>
                  </a:lnTo>
                  <a:lnTo>
                    <a:pt x="1448295" y="830240"/>
                  </a:lnTo>
                  <a:lnTo>
                    <a:pt x="1448182" y="830492"/>
                  </a:lnTo>
                  <a:lnTo>
                    <a:pt x="1447987" y="830868"/>
                  </a:lnTo>
                  <a:lnTo>
                    <a:pt x="1447840" y="831114"/>
                  </a:lnTo>
                  <a:lnTo>
                    <a:pt x="1447562" y="831607"/>
                  </a:lnTo>
                  <a:lnTo>
                    <a:pt x="1447435" y="831865"/>
                  </a:lnTo>
                  <a:lnTo>
                    <a:pt x="1447381" y="831988"/>
                  </a:lnTo>
                  <a:lnTo>
                    <a:pt x="1447234" y="832363"/>
                  </a:lnTo>
                  <a:lnTo>
                    <a:pt x="1447176" y="832486"/>
                  </a:lnTo>
                  <a:lnTo>
                    <a:pt x="1447058" y="832686"/>
                  </a:lnTo>
                  <a:lnTo>
                    <a:pt x="1446931" y="832879"/>
                  </a:lnTo>
                  <a:lnTo>
                    <a:pt x="1446872" y="832985"/>
                  </a:lnTo>
                  <a:lnTo>
                    <a:pt x="1446706" y="833354"/>
                  </a:lnTo>
                  <a:lnTo>
                    <a:pt x="1446657" y="833442"/>
                  </a:lnTo>
                  <a:lnTo>
                    <a:pt x="1446584" y="833548"/>
                  </a:lnTo>
                  <a:lnTo>
                    <a:pt x="1446501" y="833648"/>
                  </a:lnTo>
                  <a:lnTo>
                    <a:pt x="1446320" y="833835"/>
                  </a:lnTo>
                  <a:lnTo>
                    <a:pt x="1445992" y="834205"/>
                  </a:lnTo>
                  <a:lnTo>
                    <a:pt x="1445919" y="834293"/>
                  </a:lnTo>
                  <a:lnTo>
                    <a:pt x="1445851" y="834393"/>
                  </a:lnTo>
                  <a:lnTo>
                    <a:pt x="1445792" y="834492"/>
                  </a:lnTo>
                  <a:lnTo>
                    <a:pt x="1445738" y="834598"/>
                  </a:lnTo>
                  <a:lnTo>
                    <a:pt x="1445640" y="834821"/>
                  </a:lnTo>
                  <a:lnTo>
                    <a:pt x="1445548" y="835014"/>
                  </a:lnTo>
                  <a:lnTo>
                    <a:pt x="1445494" y="835102"/>
                  </a:lnTo>
                  <a:lnTo>
                    <a:pt x="1445416" y="835272"/>
                  </a:lnTo>
                  <a:lnTo>
                    <a:pt x="1445474" y="835395"/>
                  </a:lnTo>
                  <a:lnTo>
                    <a:pt x="1445826" y="835472"/>
                  </a:lnTo>
                  <a:lnTo>
                    <a:pt x="1445953" y="835565"/>
                  </a:lnTo>
                  <a:lnTo>
                    <a:pt x="1446080" y="835777"/>
                  </a:lnTo>
                  <a:lnTo>
                    <a:pt x="1446164" y="835865"/>
                  </a:lnTo>
                  <a:lnTo>
                    <a:pt x="1446364" y="836023"/>
                  </a:lnTo>
                  <a:lnTo>
                    <a:pt x="1446442" y="836105"/>
                  </a:lnTo>
                  <a:lnTo>
                    <a:pt x="1446496" y="836287"/>
                  </a:lnTo>
                  <a:lnTo>
                    <a:pt x="1446457" y="836475"/>
                  </a:lnTo>
                  <a:lnTo>
                    <a:pt x="1446291" y="836991"/>
                  </a:lnTo>
                  <a:lnTo>
                    <a:pt x="1446252" y="837167"/>
                  </a:lnTo>
                  <a:lnTo>
                    <a:pt x="1446227" y="837360"/>
                  </a:lnTo>
                  <a:lnTo>
                    <a:pt x="1446178" y="837536"/>
                  </a:lnTo>
                  <a:lnTo>
                    <a:pt x="1446100" y="837642"/>
                  </a:lnTo>
                  <a:lnTo>
                    <a:pt x="1445997" y="837741"/>
                  </a:lnTo>
                  <a:lnTo>
                    <a:pt x="1445626" y="837988"/>
                  </a:lnTo>
                  <a:lnTo>
                    <a:pt x="1445460" y="838088"/>
                  </a:lnTo>
                  <a:lnTo>
                    <a:pt x="1445205" y="838228"/>
                  </a:lnTo>
                  <a:lnTo>
                    <a:pt x="1444985" y="838387"/>
                  </a:lnTo>
                  <a:lnTo>
                    <a:pt x="1444770" y="838557"/>
                  </a:lnTo>
                  <a:lnTo>
                    <a:pt x="1444384" y="838850"/>
                  </a:lnTo>
                  <a:lnTo>
                    <a:pt x="1444291" y="838914"/>
                  </a:lnTo>
                  <a:lnTo>
                    <a:pt x="1444194" y="838967"/>
                  </a:lnTo>
                  <a:lnTo>
                    <a:pt x="1444096" y="839003"/>
                  </a:lnTo>
                  <a:lnTo>
                    <a:pt x="1443881" y="839044"/>
                  </a:lnTo>
                  <a:lnTo>
                    <a:pt x="1443788" y="839079"/>
                  </a:lnTo>
                  <a:lnTo>
                    <a:pt x="1443715" y="839184"/>
                  </a:lnTo>
                  <a:lnTo>
                    <a:pt x="1443715" y="839319"/>
                  </a:lnTo>
                  <a:lnTo>
                    <a:pt x="1443729" y="839460"/>
                  </a:lnTo>
                  <a:lnTo>
                    <a:pt x="1443749" y="839571"/>
                  </a:lnTo>
                  <a:lnTo>
                    <a:pt x="1443788" y="839683"/>
                  </a:lnTo>
                  <a:lnTo>
                    <a:pt x="1443832" y="839788"/>
                  </a:lnTo>
                  <a:lnTo>
                    <a:pt x="1443866" y="839900"/>
                  </a:lnTo>
                  <a:lnTo>
                    <a:pt x="1443885" y="840011"/>
                  </a:lnTo>
                  <a:lnTo>
                    <a:pt x="1443885" y="840193"/>
                  </a:lnTo>
                  <a:lnTo>
                    <a:pt x="1443856" y="840381"/>
                  </a:lnTo>
                  <a:lnTo>
                    <a:pt x="1443802" y="840563"/>
                  </a:lnTo>
                  <a:lnTo>
                    <a:pt x="1443651" y="840832"/>
                  </a:lnTo>
                  <a:lnTo>
                    <a:pt x="1443612" y="841008"/>
                  </a:lnTo>
                  <a:lnTo>
                    <a:pt x="1443612" y="841173"/>
                  </a:lnTo>
                  <a:lnTo>
                    <a:pt x="1443617" y="841343"/>
                  </a:lnTo>
                  <a:lnTo>
                    <a:pt x="1443602" y="841571"/>
                  </a:lnTo>
                  <a:lnTo>
                    <a:pt x="1443573" y="841800"/>
                  </a:lnTo>
                  <a:lnTo>
                    <a:pt x="1443563" y="841912"/>
                  </a:lnTo>
                  <a:lnTo>
                    <a:pt x="1443441" y="841953"/>
                  </a:lnTo>
                  <a:lnTo>
                    <a:pt x="1443328" y="842011"/>
                  </a:lnTo>
                  <a:lnTo>
                    <a:pt x="1443250" y="842082"/>
                  </a:lnTo>
                  <a:lnTo>
                    <a:pt x="1443201" y="842187"/>
                  </a:lnTo>
                  <a:lnTo>
                    <a:pt x="1443196" y="842328"/>
                  </a:lnTo>
                  <a:lnTo>
                    <a:pt x="1443231" y="842651"/>
                  </a:lnTo>
                  <a:lnTo>
                    <a:pt x="1443235" y="842809"/>
                  </a:lnTo>
                  <a:lnTo>
                    <a:pt x="1443225" y="842967"/>
                  </a:lnTo>
                  <a:lnTo>
                    <a:pt x="1443211" y="843132"/>
                  </a:lnTo>
                  <a:lnTo>
                    <a:pt x="1443191" y="843296"/>
                  </a:lnTo>
                  <a:lnTo>
                    <a:pt x="1443182" y="843454"/>
                  </a:lnTo>
                  <a:lnTo>
                    <a:pt x="1443182" y="843618"/>
                  </a:lnTo>
                  <a:lnTo>
                    <a:pt x="1443191" y="843783"/>
                  </a:lnTo>
                  <a:lnTo>
                    <a:pt x="1443231" y="844111"/>
                  </a:lnTo>
                  <a:lnTo>
                    <a:pt x="1443294" y="844434"/>
                  </a:lnTo>
                  <a:lnTo>
                    <a:pt x="1443333" y="844569"/>
                  </a:lnTo>
                  <a:lnTo>
                    <a:pt x="1443382" y="844704"/>
                  </a:lnTo>
                  <a:lnTo>
                    <a:pt x="1443470" y="844979"/>
                  </a:lnTo>
                  <a:lnTo>
                    <a:pt x="1443499" y="845120"/>
                  </a:lnTo>
                  <a:lnTo>
                    <a:pt x="1443499" y="845267"/>
                  </a:lnTo>
                  <a:lnTo>
                    <a:pt x="1443480" y="845425"/>
                  </a:lnTo>
                  <a:lnTo>
                    <a:pt x="1443455" y="845577"/>
                  </a:lnTo>
                  <a:lnTo>
                    <a:pt x="1443450" y="845718"/>
                  </a:lnTo>
                  <a:lnTo>
                    <a:pt x="1443534" y="845912"/>
                  </a:lnTo>
                  <a:lnTo>
                    <a:pt x="1443778" y="846146"/>
                  </a:lnTo>
                  <a:lnTo>
                    <a:pt x="1443856" y="846264"/>
                  </a:lnTo>
                  <a:lnTo>
                    <a:pt x="1443978" y="846522"/>
                  </a:lnTo>
                  <a:lnTo>
                    <a:pt x="1444067" y="846797"/>
                  </a:lnTo>
                  <a:lnTo>
                    <a:pt x="1444101" y="846938"/>
                  </a:lnTo>
                  <a:lnTo>
                    <a:pt x="1444140" y="847231"/>
                  </a:lnTo>
                  <a:lnTo>
                    <a:pt x="1444154" y="847378"/>
                  </a:lnTo>
                  <a:lnTo>
                    <a:pt x="1444184" y="847525"/>
                  </a:lnTo>
                  <a:lnTo>
                    <a:pt x="1444213" y="847636"/>
                  </a:lnTo>
                  <a:lnTo>
                    <a:pt x="1444291" y="847859"/>
                  </a:lnTo>
                  <a:lnTo>
                    <a:pt x="1444345" y="848082"/>
                  </a:lnTo>
                  <a:lnTo>
                    <a:pt x="1444350" y="848234"/>
                  </a:lnTo>
                  <a:lnTo>
                    <a:pt x="1444291" y="848698"/>
                  </a:lnTo>
                  <a:lnTo>
                    <a:pt x="1444291" y="848850"/>
                  </a:lnTo>
                  <a:lnTo>
                    <a:pt x="1444316" y="849003"/>
                  </a:lnTo>
                  <a:lnTo>
                    <a:pt x="1444355" y="849161"/>
                  </a:lnTo>
                  <a:lnTo>
                    <a:pt x="1444448" y="849466"/>
                  </a:lnTo>
                  <a:lnTo>
                    <a:pt x="1444492" y="849624"/>
                  </a:lnTo>
                  <a:lnTo>
                    <a:pt x="1444594" y="850082"/>
                  </a:lnTo>
                  <a:lnTo>
                    <a:pt x="1444648" y="850393"/>
                  </a:lnTo>
                  <a:lnTo>
                    <a:pt x="1444663" y="850598"/>
                  </a:lnTo>
                  <a:lnTo>
                    <a:pt x="1444668" y="850803"/>
                  </a:lnTo>
                  <a:lnTo>
                    <a:pt x="1444668" y="851214"/>
                  </a:lnTo>
                  <a:lnTo>
                    <a:pt x="1444673" y="851419"/>
                  </a:lnTo>
                  <a:lnTo>
                    <a:pt x="1444697" y="851654"/>
                  </a:lnTo>
                  <a:lnTo>
                    <a:pt x="1444756" y="852117"/>
                  </a:lnTo>
                  <a:lnTo>
                    <a:pt x="1444780" y="852346"/>
                  </a:lnTo>
                  <a:lnTo>
                    <a:pt x="1444785" y="852575"/>
                  </a:lnTo>
                  <a:lnTo>
                    <a:pt x="1444780" y="852733"/>
                  </a:lnTo>
                  <a:lnTo>
                    <a:pt x="1444770" y="852891"/>
                  </a:lnTo>
                  <a:lnTo>
                    <a:pt x="1444756" y="853050"/>
                  </a:lnTo>
                  <a:lnTo>
                    <a:pt x="1444731" y="853202"/>
                  </a:lnTo>
                  <a:lnTo>
                    <a:pt x="1444687" y="853343"/>
                  </a:lnTo>
                  <a:lnTo>
                    <a:pt x="1444585" y="853513"/>
                  </a:lnTo>
                  <a:lnTo>
                    <a:pt x="1444448" y="853660"/>
                  </a:lnTo>
                  <a:lnTo>
                    <a:pt x="1444135" y="853947"/>
                  </a:lnTo>
                  <a:lnTo>
                    <a:pt x="1443993" y="854100"/>
                  </a:lnTo>
                  <a:lnTo>
                    <a:pt x="1443881" y="854246"/>
                  </a:lnTo>
                  <a:lnTo>
                    <a:pt x="1443670" y="854551"/>
                  </a:lnTo>
                  <a:lnTo>
                    <a:pt x="1443573" y="854710"/>
                  </a:lnTo>
                  <a:lnTo>
                    <a:pt x="1443387" y="854985"/>
                  </a:lnTo>
                  <a:lnTo>
                    <a:pt x="1443147" y="855367"/>
                  </a:lnTo>
                  <a:lnTo>
                    <a:pt x="1443001" y="855654"/>
                  </a:lnTo>
                  <a:lnTo>
                    <a:pt x="1442927" y="855818"/>
                  </a:lnTo>
                  <a:lnTo>
                    <a:pt x="1442796" y="856141"/>
                  </a:lnTo>
                  <a:lnTo>
                    <a:pt x="1442722" y="856305"/>
                  </a:lnTo>
                  <a:lnTo>
                    <a:pt x="1442585" y="856581"/>
                  </a:lnTo>
                  <a:lnTo>
                    <a:pt x="1442502" y="856768"/>
                  </a:lnTo>
                  <a:lnTo>
                    <a:pt x="1442468" y="856880"/>
                  </a:lnTo>
                  <a:lnTo>
                    <a:pt x="1442370" y="857326"/>
                  </a:lnTo>
                  <a:lnTo>
                    <a:pt x="1442248" y="857666"/>
                  </a:lnTo>
                  <a:lnTo>
                    <a:pt x="1442116" y="858006"/>
                  </a:lnTo>
                  <a:lnTo>
                    <a:pt x="1442018" y="858294"/>
                  </a:lnTo>
                  <a:lnTo>
                    <a:pt x="1441784" y="859079"/>
                  </a:lnTo>
                  <a:lnTo>
                    <a:pt x="1441676" y="859390"/>
                  </a:lnTo>
                  <a:lnTo>
                    <a:pt x="1441608" y="859537"/>
                  </a:lnTo>
                  <a:lnTo>
                    <a:pt x="1441519" y="859684"/>
                  </a:lnTo>
                  <a:lnTo>
                    <a:pt x="1441417" y="859830"/>
                  </a:lnTo>
                  <a:lnTo>
                    <a:pt x="1440972" y="860399"/>
                  </a:lnTo>
                  <a:lnTo>
                    <a:pt x="1440630" y="860822"/>
                  </a:lnTo>
                  <a:lnTo>
                    <a:pt x="1440522" y="860968"/>
                  </a:lnTo>
                  <a:lnTo>
                    <a:pt x="1440371" y="861214"/>
                  </a:lnTo>
                  <a:lnTo>
                    <a:pt x="1440302" y="861344"/>
                  </a:lnTo>
                  <a:lnTo>
                    <a:pt x="1440219" y="861461"/>
                  </a:lnTo>
                  <a:lnTo>
                    <a:pt x="1440131" y="861561"/>
                  </a:lnTo>
                  <a:lnTo>
                    <a:pt x="1440024" y="861643"/>
                  </a:lnTo>
                  <a:lnTo>
                    <a:pt x="1439779" y="861772"/>
                  </a:lnTo>
                  <a:lnTo>
                    <a:pt x="1439525" y="861895"/>
                  </a:lnTo>
                  <a:lnTo>
                    <a:pt x="1439422" y="861971"/>
                  </a:lnTo>
                  <a:lnTo>
                    <a:pt x="1439217" y="862135"/>
                  </a:lnTo>
                  <a:lnTo>
                    <a:pt x="1439119" y="862200"/>
                  </a:lnTo>
                  <a:lnTo>
                    <a:pt x="1438929" y="862217"/>
                  </a:lnTo>
                  <a:lnTo>
                    <a:pt x="1438826" y="862188"/>
                  </a:lnTo>
                  <a:lnTo>
                    <a:pt x="1438728" y="862147"/>
                  </a:lnTo>
                  <a:lnTo>
                    <a:pt x="1438410" y="861971"/>
                  </a:lnTo>
                  <a:lnTo>
                    <a:pt x="1438147" y="861772"/>
                  </a:lnTo>
                  <a:lnTo>
                    <a:pt x="1438014" y="861684"/>
                  </a:lnTo>
                  <a:lnTo>
                    <a:pt x="1437873" y="861613"/>
                  </a:lnTo>
                  <a:lnTo>
                    <a:pt x="1437755" y="861578"/>
                  </a:lnTo>
                  <a:lnTo>
                    <a:pt x="1437394" y="861508"/>
                  </a:lnTo>
                  <a:lnTo>
                    <a:pt x="1437276" y="861473"/>
                  </a:lnTo>
                  <a:lnTo>
                    <a:pt x="1436949" y="861320"/>
                  </a:lnTo>
                  <a:lnTo>
                    <a:pt x="1436792" y="861220"/>
                  </a:lnTo>
                  <a:lnTo>
                    <a:pt x="1436675" y="861115"/>
                  </a:lnTo>
                  <a:lnTo>
                    <a:pt x="1436597" y="860904"/>
                  </a:lnTo>
                  <a:lnTo>
                    <a:pt x="1436641" y="860710"/>
                  </a:lnTo>
                  <a:lnTo>
                    <a:pt x="1436656" y="860522"/>
                  </a:lnTo>
                  <a:lnTo>
                    <a:pt x="1436577" y="860399"/>
                  </a:lnTo>
                  <a:lnTo>
                    <a:pt x="1436421" y="860288"/>
                  </a:lnTo>
                  <a:lnTo>
                    <a:pt x="1436049" y="860082"/>
                  </a:lnTo>
                  <a:lnTo>
                    <a:pt x="1435898" y="859953"/>
                  </a:lnTo>
                  <a:lnTo>
                    <a:pt x="1435800" y="859819"/>
                  </a:lnTo>
                  <a:lnTo>
                    <a:pt x="1435717" y="859672"/>
                  </a:lnTo>
                  <a:lnTo>
                    <a:pt x="1435565" y="859367"/>
                  </a:lnTo>
                  <a:lnTo>
                    <a:pt x="1435482" y="859220"/>
                  </a:lnTo>
                  <a:lnTo>
                    <a:pt x="1435111" y="858704"/>
                  </a:lnTo>
                  <a:lnTo>
                    <a:pt x="1434959" y="858505"/>
                  </a:lnTo>
                  <a:lnTo>
                    <a:pt x="1434827" y="858294"/>
                  </a:lnTo>
                  <a:lnTo>
                    <a:pt x="1434778" y="858188"/>
                  </a:lnTo>
                  <a:lnTo>
                    <a:pt x="1434744" y="858047"/>
                  </a:lnTo>
                  <a:lnTo>
                    <a:pt x="1434734" y="857906"/>
                  </a:lnTo>
                  <a:lnTo>
                    <a:pt x="1434744" y="857607"/>
                  </a:lnTo>
                  <a:lnTo>
                    <a:pt x="1434744" y="857461"/>
                  </a:lnTo>
                  <a:lnTo>
                    <a:pt x="1434734" y="857079"/>
                  </a:lnTo>
                  <a:lnTo>
                    <a:pt x="1434734" y="856892"/>
                  </a:lnTo>
                  <a:lnTo>
                    <a:pt x="1434739" y="856704"/>
                  </a:lnTo>
                  <a:lnTo>
                    <a:pt x="1434764" y="856516"/>
                  </a:lnTo>
                  <a:lnTo>
                    <a:pt x="1434793" y="856405"/>
                  </a:lnTo>
                  <a:lnTo>
                    <a:pt x="1434881" y="856170"/>
                  </a:lnTo>
                  <a:lnTo>
                    <a:pt x="1434905" y="856065"/>
                  </a:lnTo>
                  <a:lnTo>
                    <a:pt x="1434852" y="855889"/>
                  </a:lnTo>
                  <a:lnTo>
                    <a:pt x="1434783" y="855824"/>
                  </a:lnTo>
                  <a:lnTo>
                    <a:pt x="1434700" y="855760"/>
                  </a:lnTo>
                  <a:lnTo>
                    <a:pt x="1434563" y="855619"/>
                  </a:lnTo>
                  <a:lnTo>
                    <a:pt x="1434524" y="855484"/>
                  </a:lnTo>
                  <a:lnTo>
                    <a:pt x="1434524" y="855332"/>
                  </a:lnTo>
                  <a:lnTo>
                    <a:pt x="1434568" y="855009"/>
                  </a:lnTo>
                  <a:lnTo>
                    <a:pt x="1434573" y="854851"/>
                  </a:lnTo>
                  <a:lnTo>
                    <a:pt x="1434568" y="854504"/>
                  </a:lnTo>
                  <a:lnTo>
                    <a:pt x="1434539" y="854158"/>
                  </a:lnTo>
                  <a:lnTo>
                    <a:pt x="1434505" y="853994"/>
                  </a:lnTo>
                  <a:lnTo>
                    <a:pt x="1434466" y="853871"/>
                  </a:lnTo>
                  <a:lnTo>
                    <a:pt x="1434417" y="853748"/>
                  </a:lnTo>
                  <a:lnTo>
                    <a:pt x="1434309" y="853513"/>
                  </a:lnTo>
                  <a:lnTo>
                    <a:pt x="1434162" y="853167"/>
                  </a:lnTo>
                  <a:lnTo>
                    <a:pt x="1434079" y="852944"/>
                  </a:lnTo>
                  <a:lnTo>
                    <a:pt x="1434055" y="852833"/>
                  </a:lnTo>
                  <a:lnTo>
                    <a:pt x="1434045" y="852721"/>
                  </a:lnTo>
                  <a:lnTo>
                    <a:pt x="1434050" y="852610"/>
                  </a:lnTo>
                  <a:lnTo>
                    <a:pt x="1434060" y="852498"/>
                  </a:lnTo>
                  <a:lnTo>
                    <a:pt x="1434065" y="852276"/>
                  </a:lnTo>
                  <a:lnTo>
                    <a:pt x="1434045" y="852170"/>
                  </a:lnTo>
                  <a:lnTo>
                    <a:pt x="1433942" y="851760"/>
                  </a:lnTo>
                  <a:lnTo>
                    <a:pt x="1433923" y="851589"/>
                  </a:lnTo>
                  <a:lnTo>
                    <a:pt x="1433923" y="851413"/>
                  </a:lnTo>
                  <a:lnTo>
                    <a:pt x="1433908" y="851067"/>
                  </a:lnTo>
                  <a:lnTo>
                    <a:pt x="1433869" y="850903"/>
                  </a:lnTo>
                  <a:lnTo>
                    <a:pt x="1433801" y="850745"/>
                  </a:lnTo>
                  <a:lnTo>
                    <a:pt x="1433708" y="850592"/>
                  </a:lnTo>
                  <a:lnTo>
                    <a:pt x="1433498" y="850287"/>
                  </a:lnTo>
                  <a:lnTo>
                    <a:pt x="1433415" y="850129"/>
                  </a:lnTo>
                  <a:lnTo>
                    <a:pt x="1433322" y="849894"/>
                  </a:lnTo>
                  <a:lnTo>
                    <a:pt x="1433282" y="849771"/>
                  </a:lnTo>
                  <a:lnTo>
                    <a:pt x="1433209" y="849525"/>
                  </a:lnTo>
                  <a:lnTo>
                    <a:pt x="1433165" y="849343"/>
                  </a:lnTo>
                  <a:lnTo>
                    <a:pt x="1433131" y="849155"/>
                  </a:lnTo>
                  <a:lnTo>
                    <a:pt x="1433077" y="848774"/>
                  </a:lnTo>
                  <a:lnTo>
                    <a:pt x="1433058" y="848586"/>
                  </a:lnTo>
                  <a:lnTo>
                    <a:pt x="1433028" y="848211"/>
                  </a:lnTo>
                  <a:lnTo>
                    <a:pt x="1433023" y="848017"/>
                  </a:lnTo>
                  <a:lnTo>
                    <a:pt x="1433028" y="847642"/>
                  </a:lnTo>
                  <a:lnTo>
                    <a:pt x="1433053" y="847466"/>
                  </a:lnTo>
                  <a:lnTo>
                    <a:pt x="1433131" y="847114"/>
                  </a:lnTo>
                  <a:lnTo>
                    <a:pt x="1433146" y="846950"/>
                  </a:lnTo>
                  <a:lnTo>
                    <a:pt x="1433131" y="846792"/>
                  </a:lnTo>
                  <a:lnTo>
                    <a:pt x="1433072" y="846668"/>
                  </a:lnTo>
                  <a:lnTo>
                    <a:pt x="1432984" y="846557"/>
                  </a:lnTo>
                  <a:lnTo>
                    <a:pt x="1432789" y="846346"/>
                  </a:lnTo>
                  <a:lnTo>
                    <a:pt x="1432711" y="846229"/>
                  </a:lnTo>
                  <a:lnTo>
                    <a:pt x="1432628" y="846041"/>
                  </a:lnTo>
                  <a:lnTo>
                    <a:pt x="1432593" y="845941"/>
                  </a:lnTo>
                  <a:lnTo>
                    <a:pt x="1432554" y="845847"/>
                  </a:lnTo>
                  <a:lnTo>
                    <a:pt x="1432505" y="845753"/>
                  </a:lnTo>
                  <a:lnTo>
                    <a:pt x="1432417" y="845636"/>
                  </a:lnTo>
                  <a:lnTo>
                    <a:pt x="1432319" y="845525"/>
                  </a:lnTo>
                  <a:lnTo>
                    <a:pt x="1432104" y="845308"/>
                  </a:lnTo>
                  <a:lnTo>
                    <a:pt x="1432002" y="845190"/>
                  </a:lnTo>
                  <a:lnTo>
                    <a:pt x="1431772" y="844891"/>
                  </a:lnTo>
                  <a:lnTo>
                    <a:pt x="1431713" y="844786"/>
                  </a:lnTo>
                  <a:lnTo>
                    <a:pt x="1431669" y="844674"/>
                  </a:lnTo>
                  <a:lnTo>
                    <a:pt x="1431669" y="844557"/>
                  </a:lnTo>
                  <a:lnTo>
                    <a:pt x="1431689" y="844428"/>
                  </a:lnTo>
                  <a:lnTo>
                    <a:pt x="1431723" y="844299"/>
                  </a:lnTo>
                  <a:lnTo>
                    <a:pt x="1431743" y="844182"/>
                  </a:lnTo>
                  <a:lnTo>
                    <a:pt x="1431723" y="844076"/>
                  </a:lnTo>
                  <a:lnTo>
                    <a:pt x="1431640" y="843982"/>
                  </a:lnTo>
                  <a:lnTo>
                    <a:pt x="1431503" y="843918"/>
                  </a:lnTo>
                  <a:lnTo>
                    <a:pt x="1431181" y="843806"/>
                  </a:lnTo>
                  <a:lnTo>
                    <a:pt x="1431048" y="843724"/>
                  </a:lnTo>
                  <a:lnTo>
                    <a:pt x="1430965" y="843636"/>
                  </a:lnTo>
                  <a:lnTo>
                    <a:pt x="1430887" y="843542"/>
                  </a:lnTo>
                  <a:lnTo>
                    <a:pt x="1430819" y="843442"/>
                  </a:lnTo>
                  <a:lnTo>
                    <a:pt x="1430672" y="843243"/>
                  </a:lnTo>
                  <a:lnTo>
                    <a:pt x="1430467" y="842991"/>
                  </a:lnTo>
                  <a:lnTo>
                    <a:pt x="1430252" y="842750"/>
                  </a:lnTo>
                  <a:lnTo>
                    <a:pt x="1430129" y="842639"/>
                  </a:lnTo>
                  <a:lnTo>
                    <a:pt x="1430012" y="842545"/>
                  </a:lnTo>
                  <a:lnTo>
                    <a:pt x="1429890" y="842451"/>
                  </a:lnTo>
                  <a:lnTo>
                    <a:pt x="1429763" y="842363"/>
                  </a:lnTo>
                  <a:lnTo>
                    <a:pt x="1429636" y="842293"/>
                  </a:lnTo>
                  <a:lnTo>
                    <a:pt x="1429499" y="842246"/>
                  </a:lnTo>
                  <a:lnTo>
                    <a:pt x="1429382" y="842223"/>
                  </a:lnTo>
                  <a:lnTo>
                    <a:pt x="1428902" y="842234"/>
                  </a:lnTo>
                  <a:lnTo>
                    <a:pt x="1428463" y="842217"/>
                  </a:lnTo>
                  <a:lnTo>
                    <a:pt x="1428169" y="842199"/>
                  </a:lnTo>
                  <a:lnTo>
                    <a:pt x="1426047" y="840914"/>
                  </a:lnTo>
                  <a:lnTo>
                    <a:pt x="1425387" y="840398"/>
                  </a:lnTo>
                  <a:lnTo>
                    <a:pt x="1424571" y="839378"/>
                  </a:lnTo>
                  <a:lnTo>
                    <a:pt x="1424009" y="837941"/>
                  </a:lnTo>
                  <a:lnTo>
                    <a:pt x="1423935" y="837184"/>
                  </a:lnTo>
                  <a:lnTo>
                    <a:pt x="1423867" y="836169"/>
                  </a:lnTo>
                  <a:lnTo>
                    <a:pt x="1424067" y="834076"/>
                  </a:lnTo>
                  <a:lnTo>
                    <a:pt x="1424243" y="833489"/>
                  </a:lnTo>
                  <a:lnTo>
                    <a:pt x="1424345" y="832398"/>
                  </a:lnTo>
                  <a:lnTo>
                    <a:pt x="1425387" y="829723"/>
                  </a:lnTo>
                  <a:lnTo>
                    <a:pt x="1426242" y="828310"/>
                  </a:lnTo>
                  <a:lnTo>
                    <a:pt x="1426506" y="827724"/>
                  </a:lnTo>
                  <a:lnTo>
                    <a:pt x="1427098" y="826979"/>
                  </a:lnTo>
                  <a:lnTo>
                    <a:pt x="1427216" y="826604"/>
                  </a:lnTo>
                  <a:lnTo>
                    <a:pt x="1427402" y="826357"/>
                  </a:lnTo>
                  <a:lnTo>
                    <a:pt x="1427544" y="826205"/>
                  </a:lnTo>
                  <a:lnTo>
                    <a:pt x="1427680" y="826088"/>
                  </a:lnTo>
                  <a:lnTo>
                    <a:pt x="1427817" y="825994"/>
                  </a:lnTo>
                  <a:lnTo>
                    <a:pt x="1427949" y="825865"/>
                  </a:lnTo>
                  <a:lnTo>
                    <a:pt x="1428013" y="825571"/>
                  </a:lnTo>
                  <a:lnTo>
                    <a:pt x="1428047" y="825278"/>
                  </a:lnTo>
                  <a:lnTo>
                    <a:pt x="1428052" y="825131"/>
                  </a:lnTo>
                  <a:lnTo>
                    <a:pt x="1428052" y="824985"/>
                  </a:lnTo>
                  <a:lnTo>
                    <a:pt x="1428047" y="824844"/>
                  </a:lnTo>
                  <a:lnTo>
                    <a:pt x="1428018" y="824551"/>
                  </a:lnTo>
                  <a:lnTo>
                    <a:pt x="1427944" y="824217"/>
                  </a:lnTo>
                  <a:lnTo>
                    <a:pt x="1427915" y="824105"/>
                  </a:lnTo>
                  <a:lnTo>
                    <a:pt x="1427895" y="823994"/>
                  </a:lnTo>
                  <a:lnTo>
                    <a:pt x="1427886" y="823865"/>
                  </a:lnTo>
                  <a:lnTo>
                    <a:pt x="1427876" y="823478"/>
                  </a:lnTo>
                  <a:lnTo>
                    <a:pt x="1427866" y="823349"/>
                  </a:lnTo>
                  <a:lnTo>
                    <a:pt x="1427817" y="823073"/>
                  </a:lnTo>
                  <a:lnTo>
                    <a:pt x="1427749" y="822797"/>
                  </a:lnTo>
                  <a:lnTo>
                    <a:pt x="1427646" y="822586"/>
                  </a:lnTo>
                  <a:lnTo>
                    <a:pt x="1427470" y="822381"/>
                  </a:lnTo>
                  <a:lnTo>
                    <a:pt x="1427099" y="821988"/>
                  </a:lnTo>
                  <a:lnTo>
                    <a:pt x="1426962" y="821847"/>
                  </a:lnTo>
                  <a:lnTo>
                    <a:pt x="1426678" y="821583"/>
                  </a:lnTo>
                  <a:lnTo>
                    <a:pt x="1426546" y="821442"/>
                  </a:lnTo>
                  <a:lnTo>
                    <a:pt x="1426429" y="821296"/>
                  </a:lnTo>
                  <a:lnTo>
                    <a:pt x="1426331" y="821114"/>
                  </a:lnTo>
                  <a:lnTo>
                    <a:pt x="1426248" y="820920"/>
                  </a:lnTo>
                  <a:lnTo>
                    <a:pt x="1426116" y="820522"/>
                  </a:lnTo>
                  <a:lnTo>
                    <a:pt x="1425964" y="820082"/>
                  </a:lnTo>
                  <a:lnTo>
                    <a:pt x="1425886" y="819841"/>
                  </a:lnTo>
                  <a:lnTo>
                    <a:pt x="1425740" y="819360"/>
                  </a:lnTo>
                  <a:lnTo>
                    <a:pt x="1425671" y="819120"/>
                  </a:lnTo>
                  <a:lnTo>
                    <a:pt x="1425593" y="818815"/>
                  </a:lnTo>
                  <a:lnTo>
                    <a:pt x="1425300" y="817577"/>
                  </a:lnTo>
                  <a:lnTo>
                    <a:pt x="1425261" y="817372"/>
                  </a:lnTo>
                  <a:lnTo>
                    <a:pt x="1425192" y="816938"/>
                  </a:lnTo>
                  <a:lnTo>
                    <a:pt x="1425129" y="816750"/>
                  </a:lnTo>
                  <a:lnTo>
                    <a:pt x="1425031" y="816604"/>
                  </a:lnTo>
                  <a:lnTo>
                    <a:pt x="1424889" y="816516"/>
                  </a:lnTo>
                  <a:lnTo>
                    <a:pt x="1424713" y="816463"/>
                  </a:lnTo>
                  <a:lnTo>
                    <a:pt x="1424126" y="816363"/>
                  </a:lnTo>
                  <a:lnTo>
                    <a:pt x="1423320" y="816135"/>
                  </a:lnTo>
                  <a:lnTo>
                    <a:pt x="1423046" y="816082"/>
                  </a:lnTo>
                  <a:lnTo>
                    <a:pt x="1422772" y="816058"/>
                  </a:lnTo>
                  <a:lnTo>
                    <a:pt x="1422538" y="816070"/>
                  </a:lnTo>
                  <a:lnTo>
                    <a:pt x="1422298" y="816111"/>
                  </a:lnTo>
                  <a:lnTo>
                    <a:pt x="1421819" y="816217"/>
                  </a:lnTo>
                  <a:lnTo>
                    <a:pt x="1421580" y="816264"/>
                  </a:lnTo>
                  <a:lnTo>
                    <a:pt x="1421276" y="816311"/>
                  </a:lnTo>
                  <a:lnTo>
                    <a:pt x="1420660" y="816387"/>
                  </a:lnTo>
                  <a:lnTo>
                    <a:pt x="1420049" y="816469"/>
                  </a:lnTo>
                  <a:lnTo>
                    <a:pt x="1419727" y="816522"/>
                  </a:lnTo>
                  <a:lnTo>
                    <a:pt x="1419096" y="816639"/>
                  </a:lnTo>
                  <a:lnTo>
                    <a:pt x="1418778" y="816692"/>
                  </a:lnTo>
                  <a:lnTo>
                    <a:pt x="1418456" y="816727"/>
                  </a:lnTo>
                  <a:lnTo>
                    <a:pt x="1418074" y="816750"/>
                  </a:lnTo>
                  <a:lnTo>
                    <a:pt x="1417688" y="816756"/>
                  </a:lnTo>
                  <a:lnTo>
                    <a:pt x="1416916" y="816727"/>
                  </a:lnTo>
                  <a:lnTo>
                    <a:pt x="1416530" y="816698"/>
                  </a:lnTo>
                  <a:lnTo>
                    <a:pt x="1416085" y="816651"/>
                  </a:lnTo>
                  <a:lnTo>
                    <a:pt x="1415645" y="816592"/>
                  </a:lnTo>
                  <a:lnTo>
                    <a:pt x="1415200" y="816516"/>
                  </a:lnTo>
                  <a:lnTo>
                    <a:pt x="1414760" y="816422"/>
                  </a:lnTo>
                  <a:lnTo>
                    <a:pt x="1414330" y="816322"/>
                  </a:lnTo>
                  <a:lnTo>
                    <a:pt x="1413851" y="816193"/>
                  </a:lnTo>
                  <a:lnTo>
                    <a:pt x="1413377" y="816053"/>
                  </a:lnTo>
                  <a:lnTo>
                    <a:pt x="1412903" y="815894"/>
                  </a:lnTo>
                  <a:lnTo>
                    <a:pt x="1412453" y="815706"/>
                  </a:lnTo>
                  <a:lnTo>
                    <a:pt x="1412018" y="815484"/>
                  </a:lnTo>
                  <a:lnTo>
                    <a:pt x="1411788" y="815349"/>
                  </a:lnTo>
                  <a:lnTo>
                    <a:pt x="1411563" y="815196"/>
                  </a:lnTo>
                  <a:lnTo>
                    <a:pt x="1411343" y="815038"/>
                  </a:lnTo>
                  <a:lnTo>
                    <a:pt x="1411128" y="814874"/>
                  </a:lnTo>
                  <a:lnTo>
                    <a:pt x="1410923" y="814704"/>
                  </a:lnTo>
                  <a:lnTo>
                    <a:pt x="1410189" y="813607"/>
                  </a:lnTo>
                  <a:lnTo>
                    <a:pt x="1409466" y="811496"/>
                  </a:lnTo>
                  <a:lnTo>
                    <a:pt x="1408835" y="809302"/>
                  </a:lnTo>
                  <a:lnTo>
                    <a:pt x="1408601" y="808205"/>
                  </a:lnTo>
                  <a:lnTo>
                    <a:pt x="1408615" y="807197"/>
                  </a:lnTo>
                  <a:lnTo>
                    <a:pt x="1408459" y="806604"/>
                  </a:lnTo>
                  <a:lnTo>
                    <a:pt x="1407809" y="805502"/>
                  </a:lnTo>
                  <a:lnTo>
                    <a:pt x="1407481" y="805161"/>
                  </a:lnTo>
                  <a:lnTo>
                    <a:pt x="1406816" y="804733"/>
                  </a:lnTo>
                  <a:lnTo>
                    <a:pt x="1405237" y="804452"/>
                  </a:lnTo>
                  <a:lnTo>
                    <a:pt x="1403066" y="804252"/>
                  </a:lnTo>
                  <a:lnTo>
                    <a:pt x="1402568" y="804077"/>
                  </a:lnTo>
                  <a:lnTo>
                    <a:pt x="1401986" y="803983"/>
                  </a:lnTo>
                  <a:lnTo>
                    <a:pt x="1401483" y="803977"/>
                  </a:lnTo>
                  <a:lnTo>
                    <a:pt x="1399317" y="803860"/>
                  </a:lnTo>
                  <a:lnTo>
                    <a:pt x="1398320" y="803338"/>
                  </a:lnTo>
                  <a:lnTo>
                    <a:pt x="1397826" y="802822"/>
                  </a:lnTo>
                  <a:lnTo>
                    <a:pt x="1398109" y="800898"/>
                  </a:lnTo>
                  <a:lnTo>
                    <a:pt x="1398452" y="800229"/>
                  </a:lnTo>
                  <a:lnTo>
                    <a:pt x="1399561" y="798734"/>
                  </a:lnTo>
                  <a:lnTo>
                    <a:pt x="1400505" y="797150"/>
                  </a:lnTo>
                  <a:lnTo>
                    <a:pt x="1401898" y="793309"/>
                  </a:lnTo>
                  <a:lnTo>
                    <a:pt x="1402177" y="791720"/>
                  </a:lnTo>
                  <a:lnTo>
                    <a:pt x="1402793" y="789626"/>
                  </a:lnTo>
                  <a:lnTo>
                    <a:pt x="1403394" y="788629"/>
                  </a:lnTo>
                  <a:lnTo>
                    <a:pt x="1403746" y="787538"/>
                  </a:lnTo>
                  <a:lnTo>
                    <a:pt x="1404010" y="786535"/>
                  </a:lnTo>
                  <a:lnTo>
                    <a:pt x="1403863" y="785439"/>
                  </a:lnTo>
                  <a:lnTo>
                    <a:pt x="1403374" y="784506"/>
                  </a:lnTo>
                  <a:lnTo>
                    <a:pt x="1403218" y="783920"/>
                  </a:lnTo>
                  <a:lnTo>
                    <a:pt x="1403223" y="783415"/>
                  </a:lnTo>
                  <a:lnTo>
                    <a:pt x="1403408" y="782324"/>
                  </a:lnTo>
                  <a:lnTo>
                    <a:pt x="1403447" y="779721"/>
                  </a:lnTo>
                  <a:lnTo>
                    <a:pt x="1403716" y="778630"/>
                  </a:lnTo>
                  <a:lnTo>
                    <a:pt x="1405085" y="776636"/>
                  </a:lnTo>
                  <a:lnTo>
                    <a:pt x="1407216" y="773809"/>
                  </a:lnTo>
                  <a:lnTo>
                    <a:pt x="1407388" y="773393"/>
                  </a:lnTo>
                  <a:lnTo>
                    <a:pt x="1409499" y="771997"/>
                  </a:lnTo>
                  <a:lnTo>
                    <a:pt x="1410927" y="771346"/>
                  </a:lnTo>
                  <a:lnTo>
                    <a:pt x="1413620" y="770214"/>
                  </a:lnTo>
                  <a:lnTo>
                    <a:pt x="1414207" y="770056"/>
                  </a:lnTo>
                  <a:lnTo>
                    <a:pt x="1415805" y="769241"/>
                  </a:lnTo>
                  <a:lnTo>
                    <a:pt x="1416398" y="768830"/>
                  </a:lnTo>
                  <a:lnTo>
                    <a:pt x="1417190" y="767423"/>
                  </a:lnTo>
                  <a:lnTo>
                    <a:pt x="1417527" y="765634"/>
                  </a:lnTo>
                  <a:lnTo>
                    <a:pt x="1417718" y="763382"/>
                  </a:lnTo>
                  <a:lnTo>
                    <a:pt x="1417512" y="761822"/>
                  </a:lnTo>
                  <a:lnTo>
                    <a:pt x="1417229" y="760022"/>
                  </a:lnTo>
                  <a:lnTo>
                    <a:pt x="1416583" y="756820"/>
                  </a:lnTo>
                  <a:lnTo>
                    <a:pt x="1416290" y="755647"/>
                  </a:lnTo>
                  <a:lnTo>
                    <a:pt x="1415767" y="754240"/>
                  </a:lnTo>
                  <a:lnTo>
                    <a:pt x="1415249" y="753061"/>
                  </a:lnTo>
                  <a:lnTo>
                    <a:pt x="1414789" y="752668"/>
                  </a:lnTo>
                  <a:lnTo>
                    <a:pt x="1414482" y="752270"/>
                  </a:lnTo>
                  <a:lnTo>
                    <a:pt x="1414511" y="750317"/>
                  </a:lnTo>
                  <a:lnTo>
                    <a:pt x="1414037" y="748628"/>
                  </a:lnTo>
                  <a:lnTo>
                    <a:pt x="1413553" y="747696"/>
                  </a:lnTo>
                  <a:lnTo>
                    <a:pt x="1412824" y="746089"/>
                  </a:lnTo>
                  <a:lnTo>
                    <a:pt x="1412751" y="745584"/>
                  </a:lnTo>
                  <a:lnTo>
                    <a:pt x="1412766" y="744576"/>
                  </a:lnTo>
                  <a:lnTo>
                    <a:pt x="1412447" y="743391"/>
                  </a:lnTo>
                  <a:lnTo>
                    <a:pt x="1412203" y="742969"/>
                  </a:lnTo>
                  <a:lnTo>
                    <a:pt x="1411728" y="741280"/>
                  </a:lnTo>
                  <a:lnTo>
                    <a:pt x="1411489" y="740776"/>
                  </a:lnTo>
                  <a:lnTo>
                    <a:pt x="1411011" y="739087"/>
                  </a:lnTo>
                  <a:lnTo>
                    <a:pt x="1410770" y="738577"/>
                  </a:lnTo>
                  <a:lnTo>
                    <a:pt x="1410614" y="737820"/>
                  </a:lnTo>
                  <a:lnTo>
                    <a:pt x="1409719" y="736290"/>
                  </a:lnTo>
                  <a:lnTo>
                    <a:pt x="1409480" y="735786"/>
                  </a:lnTo>
                  <a:lnTo>
                    <a:pt x="1406219" y="730438"/>
                  </a:lnTo>
                  <a:lnTo>
                    <a:pt x="1404088" y="727887"/>
                  </a:lnTo>
                  <a:lnTo>
                    <a:pt x="1401541" y="725412"/>
                  </a:lnTo>
                  <a:lnTo>
                    <a:pt x="1400558" y="724134"/>
                  </a:lnTo>
                  <a:lnTo>
                    <a:pt x="1400055" y="724128"/>
                  </a:lnTo>
                  <a:lnTo>
                    <a:pt x="1399561" y="723782"/>
                  </a:lnTo>
                  <a:lnTo>
                    <a:pt x="1398070" y="723002"/>
                  </a:lnTo>
                  <a:lnTo>
                    <a:pt x="1397244" y="722486"/>
                  </a:lnTo>
                  <a:lnTo>
                    <a:pt x="1396584" y="721806"/>
                  </a:lnTo>
                  <a:lnTo>
                    <a:pt x="1395846" y="721202"/>
                  </a:lnTo>
                  <a:lnTo>
                    <a:pt x="1395098" y="720856"/>
                  </a:lnTo>
                  <a:lnTo>
                    <a:pt x="1394281" y="719754"/>
                  </a:lnTo>
                  <a:lnTo>
                    <a:pt x="1393700" y="719490"/>
                  </a:lnTo>
                  <a:lnTo>
                    <a:pt x="1392551" y="718130"/>
                  </a:lnTo>
                  <a:lnTo>
                    <a:pt x="1392307" y="717619"/>
                  </a:lnTo>
                  <a:lnTo>
                    <a:pt x="1392494" y="716617"/>
                  </a:lnTo>
                  <a:lnTo>
                    <a:pt x="1393504" y="715872"/>
                  </a:lnTo>
                  <a:lnTo>
                    <a:pt x="1394008" y="715796"/>
                  </a:lnTo>
                  <a:lnTo>
                    <a:pt x="1394589" y="715808"/>
                  </a:lnTo>
                  <a:lnTo>
                    <a:pt x="1395591" y="715737"/>
                  </a:lnTo>
                  <a:lnTo>
                    <a:pt x="1396599" y="715502"/>
                  </a:lnTo>
                  <a:lnTo>
                    <a:pt x="1397601" y="715520"/>
                  </a:lnTo>
                  <a:lnTo>
                    <a:pt x="1398445" y="715109"/>
                  </a:lnTo>
                  <a:lnTo>
                    <a:pt x="1400050" y="713960"/>
                  </a:lnTo>
                  <a:lnTo>
                    <a:pt x="1401658" y="712307"/>
                  </a:lnTo>
                  <a:lnTo>
                    <a:pt x="1402772" y="710724"/>
                  </a:lnTo>
                  <a:lnTo>
                    <a:pt x="1403623" y="709645"/>
                  </a:lnTo>
                  <a:lnTo>
                    <a:pt x="1405237" y="707991"/>
                  </a:lnTo>
                  <a:lnTo>
                    <a:pt x="1408120" y="704930"/>
                  </a:lnTo>
                  <a:lnTo>
                    <a:pt x="1409807" y="703945"/>
                  </a:lnTo>
                  <a:lnTo>
                    <a:pt x="1410814" y="703458"/>
                  </a:lnTo>
                  <a:lnTo>
                    <a:pt x="1412491" y="703230"/>
                  </a:lnTo>
                  <a:lnTo>
                    <a:pt x="1413582" y="702913"/>
                  </a:lnTo>
                  <a:lnTo>
                    <a:pt x="1414084" y="702755"/>
                  </a:lnTo>
                  <a:lnTo>
                    <a:pt x="1414538" y="702309"/>
                  </a:lnTo>
                  <a:lnTo>
                    <a:pt x="1414676" y="702174"/>
                  </a:lnTo>
                  <a:lnTo>
                    <a:pt x="1416035" y="700597"/>
                  </a:lnTo>
                  <a:lnTo>
                    <a:pt x="1416543" y="700186"/>
                  </a:lnTo>
                  <a:lnTo>
                    <a:pt x="1417556" y="699782"/>
                  </a:lnTo>
                  <a:lnTo>
                    <a:pt x="1418053" y="699623"/>
                  </a:lnTo>
                  <a:lnTo>
                    <a:pt x="1419139" y="699641"/>
                  </a:lnTo>
                  <a:lnTo>
                    <a:pt x="1420224" y="699905"/>
                  </a:lnTo>
                  <a:lnTo>
                    <a:pt x="1420884" y="700169"/>
                  </a:lnTo>
                  <a:lnTo>
                    <a:pt x="1421216" y="700597"/>
                  </a:lnTo>
                  <a:lnTo>
                    <a:pt x="1422200" y="701705"/>
                  </a:lnTo>
                  <a:lnTo>
                    <a:pt x="1422439" y="702210"/>
                  </a:lnTo>
                  <a:lnTo>
                    <a:pt x="1424087" y="703663"/>
                  </a:lnTo>
                  <a:lnTo>
                    <a:pt x="1424826" y="704772"/>
                  </a:lnTo>
                  <a:lnTo>
                    <a:pt x="1425065" y="705364"/>
                  </a:lnTo>
                  <a:lnTo>
                    <a:pt x="1425392" y="705868"/>
                  </a:lnTo>
                  <a:lnTo>
                    <a:pt x="1425867" y="707475"/>
                  </a:lnTo>
                  <a:lnTo>
                    <a:pt x="1426258" y="709076"/>
                  </a:lnTo>
                  <a:lnTo>
                    <a:pt x="1426336" y="709580"/>
                  </a:lnTo>
                  <a:lnTo>
                    <a:pt x="1426478" y="711181"/>
                  </a:lnTo>
                  <a:lnTo>
                    <a:pt x="1426424" y="714793"/>
                  </a:lnTo>
                  <a:lnTo>
                    <a:pt x="1426575" y="715801"/>
                  </a:lnTo>
                  <a:lnTo>
                    <a:pt x="1427205" y="717994"/>
                  </a:lnTo>
                  <a:lnTo>
                    <a:pt x="1427691" y="719097"/>
                  </a:lnTo>
                  <a:lnTo>
                    <a:pt x="1428386" y="720145"/>
                  </a:lnTo>
                  <a:lnTo>
                    <a:pt x="1428423" y="720199"/>
                  </a:lnTo>
                  <a:lnTo>
                    <a:pt x="1428917" y="720797"/>
                  </a:lnTo>
                  <a:lnTo>
                    <a:pt x="1429079" y="721220"/>
                  </a:lnTo>
                  <a:lnTo>
                    <a:pt x="1429567" y="721900"/>
                  </a:lnTo>
                  <a:lnTo>
                    <a:pt x="1429729" y="722322"/>
                  </a:lnTo>
                  <a:lnTo>
                    <a:pt x="1431279" y="724615"/>
                  </a:lnTo>
                  <a:lnTo>
                    <a:pt x="1432998" y="726825"/>
                  </a:lnTo>
                  <a:lnTo>
                    <a:pt x="1433532" y="727630"/>
                  </a:lnTo>
                  <a:lnTo>
                    <a:pt x="1433732" y="727928"/>
                  </a:lnTo>
                  <a:lnTo>
                    <a:pt x="1434538" y="729957"/>
                  </a:lnTo>
                  <a:lnTo>
                    <a:pt x="1434317" y="733064"/>
                  </a:lnTo>
                  <a:lnTo>
                    <a:pt x="1434283" y="735586"/>
                  </a:lnTo>
                  <a:lnTo>
                    <a:pt x="1434591" y="737187"/>
                  </a:lnTo>
                  <a:lnTo>
                    <a:pt x="1434992" y="738283"/>
                  </a:lnTo>
                  <a:lnTo>
                    <a:pt x="1435603" y="739291"/>
                  </a:lnTo>
                  <a:lnTo>
                    <a:pt x="1435970" y="739896"/>
                  </a:lnTo>
                  <a:lnTo>
                    <a:pt x="1436620" y="740910"/>
                  </a:lnTo>
                  <a:lnTo>
                    <a:pt x="1437690" y="741855"/>
                  </a:lnTo>
                  <a:lnTo>
                    <a:pt x="1438683" y="742541"/>
                  </a:lnTo>
                  <a:lnTo>
                    <a:pt x="1439093" y="742969"/>
                  </a:lnTo>
                  <a:lnTo>
                    <a:pt x="1440166" y="743825"/>
                  </a:lnTo>
                  <a:lnTo>
                    <a:pt x="1441168" y="744405"/>
                  </a:lnTo>
                  <a:lnTo>
                    <a:pt x="1441655" y="744687"/>
                  </a:lnTo>
                  <a:lnTo>
                    <a:pt x="1442237" y="744951"/>
                  </a:lnTo>
                  <a:lnTo>
                    <a:pt x="1443816" y="745308"/>
                  </a:lnTo>
                  <a:lnTo>
                    <a:pt x="1444319" y="745320"/>
                  </a:lnTo>
                  <a:lnTo>
                    <a:pt x="1445400" y="745420"/>
                  </a:lnTo>
                  <a:lnTo>
                    <a:pt x="1447270" y="745147"/>
                  </a:lnTo>
                  <a:lnTo>
                    <a:pt x="1447492" y="745115"/>
                  </a:lnTo>
                  <a:lnTo>
                    <a:pt x="1448499" y="745045"/>
                  </a:lnTo>
                  <a:lnTo>
                    <a:pt x="1450586" y="744910"/>
                  </a:lnTo>
                  <a:lnTo>
                    <a:pt x="1452771" y="744106"/>
                  </a:lnTo>
                  <a:lnTo>
                    <a:pt x="1453109" y="743930"/>
                  </a:lnTo>
                  <a:lnTo>
                    <a:pt x="1453866" y="743532"/>
                  </a:lnTo>
                  <a:lnTo>
                    <a:pt x="1455220" y="742212"/>
                  </a:lnTo>
                  <a:lnTo>
                    <a:pt x="1456320" y="741385"/>
                  </a:lnTo>
                  <a:lnTo>
                    <a:pt x="1458778" y="738232"/>
                  </a:lnTo>
                  <a:lnTo>
                    <a:pt x="1459556" y="737234"/>
                  </a:lnTo>
                  <a:lnTo>
                    <a:pt x="1460998" y="735832"/>
                  </a:lnTo>
                  <a:lnTo>
                    <a:pt x="1462260" y="735093"/>
                  </a:lnTo>
                  <a:lnTo>
                    <a:pt x="1462777" y="734008"/>
                  </a:lnTo>
                  <a:lnTo>
                    <a:pt x="1463305" y="732337"/>
                  </a:lnTo>
                  <a:lnTo>
                    <a:pt x="1463491" y="731246"/>
                  </a:lnTo>
                  <a:lnTo>
                    <a:pt x="1463437" y="729229"/>
                  </a:lnTo>
                  <a:lnTo>
                    <a:pt x="1463447" y="728725"/>
                  </a:lnTo>
                  <a:lnTo>
                    <a:pt x="1463208" y="727968"/>
                  </a:lnTo>
                  <a:lnTo>
                    <a:pt x="1463149" y="726368"/>
                  </a:lnTo>
                  <a:lnTo>
                    <a:pt x="1463159" y="725863"/>
                  </a:lnTo>
                  <a:lnTo>
                    <a:pt x="1463247" y="725359"/>
                  </a:lnTo>
                  <a:lnTo>
                    <a:pt x="1463609" y="723688"/>
                  </a:lnTo>
                  <a:lnTo>
                    <a:pt x="1464557" y="721688"/>
                  </a:lnTo>
                  <a:lnTo>
                    <a:pt x="1464795" y="721149"/>
                  </a:lnTo>
                  <a:lnTo>
                    <a:pt x="1464816" y="721102"/>
                  </a:lnTo>
                  <a:lnTo>
                    <a:pt x="1465325" y="720603"/>
                  </a:lnTo>
                  <a:lnTo>
                    <a:pt x="1466185" y="719021"/>
                  </a:lnTo>
                  <a:lnTo>
                    <a:pt x="1469167" y="715285"/>
                  </a:lnTo>
                  <a:lnTo>
                    <a:pt x="1470775" y="713801"/>
                  </a:lnTo>
                  <a:lnTo>
                    <a:pt x="1472461" y="712652"/>
                  </a:lnTo>
                  <a:lnTo>
                    <a:pt x="1472970" y="712236"/>
                  </a:lnTo>
                  <a:lnTo>
                    <a:pt x="1473478" y="711908"/>
                  </a:lnTo>
                  <a:lnTo>
                    <a:pt x="1474065" y="711497"/>
                  </a:lnTo>
                  <a:lnTo>
                    <a:pt x="1476088" y="710354"/>
                  </a:lnTo>
                  <a:lnTo>
                    <a:pt x="1477096" y="709949"/>
                  </a:lnTo>
                  <a:lnTo>
                    <a:pt x="1477682" y="709790"/>
                  </a:lnTo>
                  <a:lnTo>
                    <a:pt x="1478274" y="709550"/>
                  </a:lnTo>
                  <a:lnTo>
                    <a:pt x="1479188" y="709562"/>
                  </a:lnTo>
                  <a:lnTo>
                    <a:pt x="1481197" y="709339"/>
                  </a:lnTo>
                  <a:lnTo>
                    <a:pt x="1482199" y="709357"/>
                  </a:lnTo>
                  <a:lnTo>
                    <a:pt x="1483279" y="709626"/>
                  </a:lnTo>
                  <a:lnTo>
                    <a:pt x="1483690" y="709966"/>
                  </a:lnTo>
                  <a:lnTo>
                    <a:pt x="1484101" y="710565"/>
                  </a:lnTo>
                  <a:lnTo>
                    <a:pt x="1484530" y="711797"/>
                  </a:lnTo>
                  <a:lnTo>
                    <a:pt x="1484658" y="712165"/>
                  </a:lnTo>
                  <a:lnTo>
                    <a:pt x="1484653" y="712506"/>
                  </a:lnTo>
                  <a:lnTo>
                    <a:pt x="1484731" y="713092"/>
                  </a:lnTo>
                  <a:lnTo>
                    <a:pt x="1485433" y="716382"/>
                  </a:lnTo>
                  <a:lnTo>
                    <a:pt x="1485582" y="717472"/>
                  </a:lnTo>
                  <a:lnTo>
                    <a:pt x="1485738" y="717982"/>
                  </a:lnTo>
                  <a:lnTo>
                    <a:pt x="1485817" y="718569"/>
                  </a:lnTo>
                  <a:lnTo>
                    <a:pt x="1485973" y="719079"/>
                  </a:lnTo>
                  <a:lnTo>
                    <a:pt x="1486046" y="719665"/>
                  </a:lnTo>
                  <a:lnTo>
                    <a:pt x="1486208" y="720169"/>
                  </a:lnTo>
                  <a:lnTo>
                    <a:pt x="1486281" y="720762"/>
                  </a:lnTo>
                  <a:lnTo>
                    <a:pt x="1486442" y="721266"/>
                  </a:lnTo>
                  <a:lnTo>
                    <a:pt x="1486464" y="721437"/>
                  </a:lnTo>
                  <a:lnTo>
                    <a:pt x="1486516" y="721858"/>
                  </a:lnTo>
                  <a:lnTo>
                    <a:pt x="1487317" y="723887"/>
                  </a:lnTo>
                  <a:lnTo>
                    <a:pt x="1487953" y="726080"/>
                  </a:lnTo>
                  <a:lnTo>
                    <a:pt x="1488921" y="728197"/>
                  </a:lnTo>
                  <a:lnTo>
                    <a:pt x="1490392" y="730402"/>
                  </a:lnTo>
                  <a:lnTo>
                    <a:pt x="1490881" y="731000"/>
                  </a:lnTo>
                  <a:lnTo>
                    <a:pt x="1491125" y="731510"/>
                  </a:lnTo>
                  <a:lnTo>
                    <a:pt x="1491619" y="732102"/>
                  </a:lnTo>
                  <a:lnTo>
                    <a:pt x="1492305" y="733047"/>
                  </a:lnTo>
                  <a:lnTo>
                    <a:pt x="1492824" y="733639"/>
                  </a:lnTo>
                  <a:lnTo>
                    <a:pt x="1493377" y="734144"/>
                  </a:lnTo>
                  <a:lnTo>
                    <a:pt x="1493924" y="734425"/>
                  </a:lnTo>
                  <a:lnTo>
                    <a:pt x="1494254" y="734413"/>
                  </a:lnTo>
                  <a:lnTo>
                    <a:pt x="1494399" y="734257"/>
                  </a:lnTo>
                  <a:lnTo>
                    <a:pt x="1495105" y="733498"/>
                  </a:lnTo>
                  <a:lnTo>
                    <a:pt x="1495691" y="733175"/>
                  </a:lnTo>
                  <a:lnTo>
                    <a:pt x="1495938" y="732792"/>
                  </a:lnTo>
                  <a:lnTo>
                    <a:pt x="1496546" y="731844"/>
                  </a:lnTo>
                  <a:lnTo>
                    <a:pt x="1497481" y="730930"/>
                  </a:lnTo>
                  <a:lnTo>
                    <a:pt x="1497989" y="730607"/>
                  </a:lnTo>
                  <a:lnTo>
                    <a:pt x="1498746" y="730197"/>
                  </a:lnTo>
                  <a:lnTo>
                    <a:pt x="1499587" y="729792"/>
                  </a:lnTo>
                  <a:lnTo>
                    <a:pt x="1501098" y="729223"/>
                  </a:lnTo>
                  <a:lnTo>
                    <a:pt x="1501518" y="729147"/>
                  </a:lnTo>
                  <a:lnTo>
                    <a:pt x="1502359" y="728742"/>
                  </a:lnTo>
                  <a:lnTo>
                    <a:pt x="1504035" y="728179"/>
                  </a:lnTo>
                  <a:lnTo>
                    <a:pt x="1504622" y="728185"/>
                  </a:lnTo>
                  <a:lnTo>
                    <a:pt x="1505966" y="727622"/>
                  </a:lnTo>
                  <a:lnTo>
                    <a:pt x="1507306" y="727470"/>
                  </a:lnTo>
                  <a:lnTo>
                    <a:pt x="1509574" y="726584"/>
                  </a:lnTo>
                  <a:lnTo>
                    <a:pt x="1510073" y="726590"/>
                  </a:lnTo>
                  <a:lnTo>
                    <a:pt x="1510493" y="726426"/>
                  </a:lnTo>
                  <a:lnTo>
                    <a:pt x="1512253" y="725869"/>
                  </a:lnTo>
                  <a:lnTo>
                    <a:pt x="1513265" y="725382"/>
                  </a:lnTo>
                  <a:lnTo>
                    <a:pt x="1513597" y="725382"/>
                  </a:lnTo>
                  <a:lnTo>
                    <a:pt x="1513955" y="725246"/>
                  </a:lnTo>
                  <a:lnTo>
                    <a:pt x="1514414" y="725071"/>
                  </a:lnTo>
                  <a:lnTo>
                    <a:pt x="1515787" y="724245"/>
                  </a:lnTo>
                  <a:lnTo>
                    <a:pt x="1516213" y="723828"/>
                  </a:lnTo>
                  <a:lnTo>
                    <a:pt x="1516555" y="723330"/>
                  </a:lnTo>
                  <a:lnTo>
                    <a:pt x="1517400" y="722421"/>
                  </a:lnTo>
                  <a:lnTo>
                    <a:pt x="1518412" y="721928"/>
                  </a:lnTo>
                  <a:lnTo>
                    <a:pt x="1518745" y="721934"/>
                  </a:lnTo>
                  <a:lnTo>
                    <a:pt x="1519165" y="721776"/>
                  </a:lnTo>
                  <a:lnTo>
                    <a:pt x="1520182" y="720949"/>
                  </a:lnTo>
                  <a:lnTo>
                    <a:pt x="1521203" y="719624"/>
                  </a:lnTo>
                  <a:lnTo>
                    <a:pt x="1523951" y="714540"/>
                  </a:lnTo>
                  <a:lnTo>
                    <a:pt x="1524044" y="714036"/>
                  </a:lnTo>
                  <a:lnTo>
                    <a:pt x="1524650" y="712699"/>
                  </a:lnTo>
                  <a:lnTo>
                    <a:pt x="1524909" y="711948"/>
                  </a:lnTo>
                  <a:lnTo>
                    <a:pt x="1525510" y="710863"/>
                  </a:lnTo>
                  <a:lnTo>
                    <a:pt x="1525525" y="709943"/>
                  </a:lnTo>
                  <a:lnTo>
                    <a:pt x="1525451" y="709521"/>
                  </a:lnTo>
                  <a:lnTo>
                    <a:pt x="1525622" y="709104"/>
                  </a:lnTo>
                  <a:lnTo>
                    <a:pt x="1526043" y="708858"/>
                  </a:lnTo>
                  <a:lnTo>
                    <a:pt x="1526551" y="708359"/>
                  </a:lnTo>
                  <a:lnTo>
                    <a:pt x="1526810" y="707943"/>
                  </a:lnTo>
                  <a:lnTo>
                    <a:pt x="1526573" y="707447"/>
                  </a:lnTo>
                  <a:lnTo>
                    <a:pt x="1526488" y="707269"/>
                  </a:lnTo>
                  <a:lnTo>
                    <a:pt x="1525319" y="707081"/>
                  </a:lnTo>
                  <a:lnTo>
                    <a:pt x="1523648" y="707222"/>
                  </a:lnTo>
                  <a:lnTo>
                    <a:pt x="1523232" y="707134"/>
                  </a:lnTo>
                  <a:lnTo>
                    <a:pt x="1522729" y="707128"/>
                  </a:lnTo>
                  <a:lnTo>
                    <a:pt x="1520148" y="706835"/>
                  </a:lnTo>
                  <a:lnTo>
                    <a:pt x="1517963" y="706677"/>
                  </a:lnTo>
                  <a:lnTo>
                    <a:pt x="1516965" y="706536"/>
                  </a:lnTo>
                  <a:lnTo>
                    <a:pt x="1514814" y="706079"/>
                  </a:lnTo>
                  <a:lnTo>
                    <a:pt x="1514399" y="705903"/>
                  </a:lnTo>
                  <a:lnTo>
                    <a:pt x="1512072" y="705281"/>
                  </a:lnTo>
                  <a:lnTo>
                    <a:pt x="1511334" y="704343"/>
                  </a:lnTo>
                  <a:lnTo>
                    <a:pt x="1511339" y="703927"/>
                  </a:lnTo>
                  <a:lnTo>
                    <a:pt x="1511270" y="703000"/>
                  </a:lnTo>
                  <a:lnTo>
                    <a:pt x="1510869" y="702068"/>
                  </a:lnTo>
                  <a:lnTo>
                    <a:pt x="1510723" y="700725"/>
                  </a:lnTo>
                  <a:lnTo>
                    <a:pt x="1510747" y="699042"/>
                  </a:lnTo>
                  <a:lnTo>
                    <a:pt x="1510586" y="698620"/>
                  </a:lnTo>
                  <a:lnTo>
                    <a:pt x="1510517" y="697782"/>
                  </a:lnTo>
                  <a:lnTo>
                    <a:pt x="1510367" y="696767"/>
                  </a:lnTo>
                  <a:lnTo>
                    <a:pt x="1509158" y="693642"/>
                  </a:lnTo>
                  <a:lnTo>
                    <a:pt x="1508914" y="693302"/>
                  </a:lnTo>
                  <a:lnTo>
                    <a:pt x="1507946" y="691021"/>
                  </a:lnTo>
                  <a:lnTo>
                    <a:pt x="1505570" y="687345"/>
                  </a:lnTo>
                  <a:lnTo>
                    <a:pt x="1504016" y="684612"/>
                  </a:lnTo>
                  <a:lnTo>
                    <a:pt x="1503234" y="682713"/>
                  </a:lnTo>
                  <a:lnTo>
                    <a:pt x="1502828" y="681868"/>
                  </a:lnTo>
                  <a:lnTo>
                    <a:pt x="1502510" y="680854"/>
                  </a:lnTo>
                  <a:lnTo>
                    <a:pt x="1502041" y="678661"/>
                  </a:lnTo>
                  <a:lnTo>
                    <a:pt x="1501914" y="676310"/>
                  </a:lnTo>
                  <a:lnTo>
                    <a:pt x="1501836" y="675888"/>
                  </a:lnTo>
                  <a:lnTo>
                    <a:pt x="1501875" y="673284"/>
                  </a:lnTo>
                  <a:lnTo>
                    <a:pt x="1501796" y="672862"/>
                  </a:lnTo>
                  <a:lnTo>
                    <a:pt x="1501650" y="671514"/>
                  </a:lnTo>
                  <a:lnTo>
                    <a:pt x="1501664" y="670593"/>
                  </a:lnTo>
                  <a:lnTo>
                    <a:pt x="1502011" y="669673"/>
                  </a:lnTo>
                  <a:lnTo>
                    <a:pt x="1502433" y="668928"/>
                  </a:lnTo>
                  <a:lnTo>
                    <a:pt x="1502530" y="668758"/>
                  </a:lnTo>
                  <a:lnTo>
                    <a:pt x="1503977" y="667016"/>
                  </a:lnTo>
                  <a:lnTo>
                    <a:pt x="1506087" y="665370"/>
                  </a:lnTo>
                  <a:lnTo>
                    <a:pt x="1506590" y="664572"/>
                  </a:lnTo>
                  <a:lnTo>
                    <a:pt x="1507547" y="663165"/>
                  </a:lnTo>
                  <a:lnTo>
                    <a:pt x="1508292" y="661266"/>
                  </a:lnTo>
                  <a:lnTo>
                    <a:pt x="1508652" y="660011"/>
                  </a:lnTo>
                  <a:lnTo>
                    <a:pt x="1509381" y="657390"/>
                  </a:lnTo>
                  <a:lnTo>
                    <a:pt x="1509400" y="656352"/>
                  </a:lnTo>
                  <a:lnTo>
                    <a:pt x="1509241" y="655753"/>
                  </a:lnTo>
                  <a:lnTo>
                    <a:pt x="1507685" y="653799"/>
                  </a:lnTo>
                  <a:lnTo>
                    <a:pt x="1505722" y="651333"/>
                  </a:lnTo>
                  <a:lnTo>
                    <a:pt x="1505360" y="650811"/>
                  </a:lnTo>
                  <a:lnTo>
                    <a:pt x="1505311" y="650735"/>
                  </a:lnTo>
                  <a:lnTo>
                    <a:pt x="1504568" y="650307"/>
                  </a:lnTo>
                  <a:lnTo>
                    <a:pt x="1503239" y="649861"/>
                  </a:lnTo>
                  <a:lnTo>
                    <a:pt x="1502319" y="649679"/>
                  </a:lnTo>
                  <a:lnTo>
                    <a:pt x="1501068" y="649662"/>
                  </a:lnTo>
                  <a:lnTo>
                    <a:pt x="1498814" y="649714"/>
                  </a:lnTo>
                  <a:lnTo>
                    <a:pt x="1497480" y="649691"/>
                  </a:lnTo>
                  <a:lnTo>
                    <a:pt x="1495730" y="649327"/>
                  </a:lnTo>
                  <a:lnTo>
                    <a:pt x="1493906" y="648630"/>
                  </a:lnTo>
                  <a:lnTo>
                    <a:pt x="1492987" y="648448"/>
                  </a:lnTo>
                  <a:lnTo>
                    <a:pt x="1492577" y="648190"/>
                  </a:lnTo>
                  <a:lnTo>
                    <a:pt x="1492073" y="648178"/>
                  </a:lnTo>
                  <a:lnTo>
                    <a:pt x="1491607" y="647998"/>
                  </a:lnTo>
                  <a:lnTo>
                    <a:pt x="1491164" y="647827"/>
                  </a:lnTo>
                  <a:lnTo>
                    <a:pt x="1489913" y="647557"/>
                  </a:lnTo>
                  <a:lnTo>
                    <a:pt x="1488994" y="647545"/>
                  </a:lnTo>
                  <a:lnTo>
                    <a:pt x="1487322" y="647686"/>
                  </a:lnTo>
                  <a:lnTo>
                    <a:pt x="1486153" y="647920"/>
                  </a:lnTo>
                  <a:lnTo>
                    <a:pt x="1485479" y="648161"/>
                  </a:lnTo>
                  <a:lnTo>
                    <a:pt x="1484975" y="648237"/>
                  </a:lnTo>
                  <a:lnTo>
                    <a:pt x="1484051" y="648730"/>
                  </a:lnTo>
                  <a:lnTo>
                    <a:pt x="1483631" y="649058"/>
                  </a:lnTo>
                  <a:lnTo>
                    <a:pt x="1483210" y="649216"/>
                  </a:lnTo>
                  <a:lnTo>
                    <a:pt x="1480175" y="651186"/>
                  </a:lnTo>
                  <a:lnTo>
                    <a:pt x="1479843" y="651098"/>
                  </a:lnTo>
                  <a:lnTo>
                    <a:pt x="1477824" y="652077"/>
                  </a:lnTo>
                  <a:lnTo>
                    <a:pt x="1477403" y="652154"/>
                  </a:lnTo>
                  <a:lnTo>
                    <a:pt x="1476562" y="652476"/>
                  </a:lnTo>
                  <a:lnTo>
                    <a:pt x="1475638" y="652799"/>
                  </a:lnTo>
                  <a:lnTo>
                    <a:pt x="1474719" y="652781"/>
                  </a:lnTo>
                  <a:lnTo>
                    <a:pt x="1473805" y="652517"/>
                  </a:lnTo>
                  <a:lnTo>
                    <a:pt x="1473395" y="652259"/>
                  </a:lnTo>
                  <a:lnTo>
                    <a:pt x="1473067" y="651919"/>
                  </a:lnTo>
                  <a:lnTo>
                    <a:pt x="1472568" y="651573"/>
                  </a:lnTo>
                  <a:lnTo>
                    <a:pt x="1470286" y="648178"/>
                  </a:lnTo>
                  <a:lnTo>
                    <a:pt x="1469958" y="647586"/>
                  </a:lnTo>
                  <a:lnTo>
                    <a:pt x="1469968" y="647000"/>
                  </a:lnTo>
                  <a:lnTo>
                    <a:pt x="1469816" y="646156"/>
                  </a:lnTo>
                  <a:lnTo>
                    <a:pt x="1469914" y="645235"/>
                  </a:lnTo>
                  <a:lnTo>
                    <a:pt x="1470002" y="644813"/>
                  </a:lnTo>
                  <a:lnTo>
                    <a:pt x="1470012" y="644397"/>
                  </a:lnTo>
                  <a:lnTo>
                    <a:pt x="1470374" y="642550"/>
                  </a:lnTo>
                  <a:lnTo>
                    <a:pt x="1470378" y="642134"/>
                  </a:lnTo>
                  <a:lnTo>
                    <a:pt x="1470467" y="641712"/>
                  </a:lnTo>
                  <a:lnTo>
                    <a:pt x="1470476" y="641207"/>
                  </a:lnTo>
                  <a:lnTo>
                    <a:pt x="1470564" y="640791"/>
                  </a:lnTo>
                  <a:lnTo>
                    <a:pt x="1470584" y="639531"/>
                  </a:lnTo>
                  <a:lnTo>
                    <a:pt x="1470677" y="639114"/>
                  </a:lnTo>
                  <a:lnTo>
                    <a:pt x="1470508" y="638681"/>
                  </a:lnTo>
                  <a:lnTo>
                    <a:pt x="1470525" y="637848"/>
                  </a:lnTo>
                  <a:lnTo>
                    <a:pt x="1470618" y="637432"/>
                  </a:lnTo>
                  <a:lnTo>
                    <a:pt x="1470809" y="635755"/>
                  </a:lnTo>
                  <a:lnTo>
                    <a:pt x="1470819" y="635251"/>
                  </a:lnTo>
                  <a:lnTo>
                    <a:pt x="1470906" y="634829"/>
                  </a:lnTo>
                  <a:lnTo>
                    <a:pt x="1470916" y="634412"/>
                  </a:lnTo>
                  <a:lnTo>
                    <a:pt x="1471087" y="633908"/>
                  </a:lnTo>
                  <a:lnTo>
                    <a:pt x="1471097" y="633492"/>
                  </a:lnTo>
                  <a:lnTo>
                    <a:pt x="1471273" y="632988"/>
                  </a:lnTo>
                  <a:lnTo>
                    <a:pt x="1471279" y="632566"/>
                  </a:lnTo>
                  <a:lnTo>
                    <a:pt x="1471449" y="632067"/>
                  </a:lnTo>
                  <a:lnTo>
                    <a:pt x="1471459" y="631645"/>
                  </a:lnTo>
                  <a:lnTo>
                    <a:pt x="1471547" y="631229"/>
                  </a:lnTo>
                  <a:lnTo>
                    <a:pt x="1471557" y="630807"/>
                  </a:lnTo>
                  <a:lnTo>
                    <a:pt x="1471645" y="630390"/>
                  </a:lnTo>
                  <a:lnTo>
                    <a:pt x="1471649" y="629968"/>
                  </a:lnTo>
                  <a:lnTo>
                    <a:pt x="1471835" y="628966"/>
                  </a:lnTo>
                  <a:lnTo>
                    <a:pt x="1471923" y="628550"/>
                  </a:lnTo>
                  <a:lnTo>
                    <a:pt x="1471938" y="627623"/>
                  </a:lnTo>
                  <a:lnTo>
                    <a:pt x="1471210" y="626017"/>
                  </a:lnTo>
                  <a:lnTo>
                    <a:pt x="1470219" y="625413"/>
                  </a:lnTo>
                  <a:lnTo>
                    <a:pt x="1469864" y="624716"/>
                  </a:lnTo>
                  <a:lnTo>
                    <a:pt x="1469154" y="624135"/>
                  </a:lnTo>
                  <a:lnTo>
                    <a:pt x="1468079" y="623965"/>
                  </a:lnTo>
                  <a:lnTo>
                    <a:pt x="1466798" y="623895"/>
                  </a:lnTo>
                  <a:lnTo>
                    <a:pt x="1465467" y="623719"/>
                  </a:lnTo>
                  <a:lnTo>
                    <a:pt x="1464549" y="623444"/>
                  </a:lnTo>
                  <a:lnTo>
                    <a:pt x="1463424" y="623168"/>
                  </a:lnTo>
                  <a:lnTo>
                    <a:pt x="1462500" y="622951"/>
                  </a:lnTo>
                  <a:lnTo>
                    <a:pt x="1461381" y="622623"/>
                  </a:lnTo>
                  <a:lnTo>
                    <a:pt x="1460462" y="622247"/>
                  </a:lnTo>
                  <a:lnTo>
                    <a:pt x="1459544" y="621925"/>
                  </a:lnTo>
                  <a:lnTo>
                    <a:pt x="1458472" y="621650"/>
                  </a:lnTo>
                  <a:lnTo>
                    <a:pt x="1457138" y="621574"/>
                  </a:lnTo>
                  <a:lnTo>
                    <a:pt x="1456058" y="621609"/>
                  </a:lnTo>
                  <a:lnTo>
                    <a:pt x="1455188" y="621749"/>
                  </a:lnTo>
                  <a:lnTo>
                    <a:pt x="1454254" y="622200"/>
                  </a:lnTo>
                  <a:lnTo>
                    <a:pt x="1453272" y="622699"/>
                  </a:lnTo>
                  <a:lnTo>
                    <a:pt x="1452240" y="622939"/>
                  </a:lnTo>
                  <a:lnTo>
                    <a:pt x="1451369" y="622975"/>
                  </a:lnTo>
                  <a:lnTo>
                    <a:pt x="1450289" y="623063"/>
                  </a:lnTo>
                  <a:lnTo>
                    <a:pt x="1449625" y="623051"/>
                  </a:lnTo>
                  <a:lnTo>
                    <a:pt x="1449566" y="623018"/>
                  </a:lnTo>
                  <a:lnTo>
                    <a:pt x="1441798" y="630409"/>
                  </a:lnTo>
                  <a:lnTo>
                    <a:pt x="1442028" y="630913"/>
                  </a:lnTo>
                  <a:lnTo>
                    <a:pt x="1442194" y="631177"/>
                  </a:lnTo>
                  <a:lnTo>
                    <a:pt x="1442282" y="631306"/>
                  </a:lnTo>
                  <a:lnTo>
                    <a:pt x="1442366" y="631441"/>
                  </a:lnTo>
                  <a:lnTo>
                    <a:pt x="1442433" y="631581"/>
                  </a:lnTo>
                  <a:lnTo>
                    <a:pt x="1442517" y="631769"/>
                  </a:lnTo>
                  <a:lnTo>
                    <a:pt x="1442551" y="631869"/>
                  </a:lnTo>
                  <a:lnTo>
                    <a:pt x="1442600" y="632068"/>
                  </a:lnTo>
                  <a:lnTo>
                    <a:pt x="1442600" y="632191"/>
                  </a:lnTo>
                  <a:lnTo>
                    <a:pt x="1442581" y="632314"/>
                  </a:lnTo>
                  <a:lnTo>
                    <a:pt x="1442413" y="633000"/>
                  </a:lnTo>
                  <a:lnTo>
                    <a:pt x="1442380" y="633117"/>
                  </a:lnTo>
                  <a:lnTo>
                    <a:pt x="1442341" y="633228"/>
                  </a:lnTo>
                  <a:lnTo>
                    <a:pt x="1442209" y="633569"/>
                  </a:lnTo>
                  <a:lnTo>
                    <a:pt x="1442053" y="634278"/>
                  </a:lnTo>
                  <a:lnTo>
                    <a:pt x="1441759" y="635333"/>
                  </a:lnTo>
                  <a:lnTo>
                    <a:pt x="1441470" y="636025"/>
                  </a:lnTo>
                  <a:lnTo>
                    <a:pt x="1441212" y="636688"/>
                  </a:lnTo>
                  <a:lnTo>
                    <a:pt x="1440752" y="637491"/>
                  </a:lnTo>
                  <a:lnTo>
                    <a:pt x="1440161" y="638265"/>
                  </a:lnTo>
                  <a:lnTo>
                    <a:pt x="1439476" y="639144"/>
                  </a:lnTo>
                  <a:lnTo>
                    <a:pt x="1438938" y="639807"/>
                  </a:lnTo>
                  <a:lnTo>
                    <a:pt x="1437365" y="641038"/>
                  </a:lnTo>
                  <a:lnTo>
                    <a:pt x="1436485" y="642111"/>
                  </a:lnTo>
                  <a:lnTo>
                    <a:pt x="1436215" y="643366"/>
                  </a:lnTo>
                  <a:lnTo>
                    <a:pt x="1436201" y="644204"/>
                  </a:lnTo>
                  <a:lnTo>
                    <a:pt x="1436567" y="646438"/>
                  </a:lnTo>
                  <a:lnTo>
                    <a:pt x="1436705" y="647352"/>
                  </a:lnTo>
                  <a:lnTo>
                    <a:pt x="1437271" y="648449"/>
                  </a:lnTo>
                  <a:lnTo>
                    <a:pt x="1437760" y="649041"/>
                  </a:lnTo>
                  <a:lnTo>
                    <a:pt x="1438058" y="649440"/>
                  </a:lnTo>
                  <a:lnTo>
                    <a:pt x="1438736" y="650075"/>
                  </a:lnTo>
                  <a:lnTo>
                    <a:pt x="1439207" y="650513"/>
                  </a:lnTo>
                  <a:lnTo>
                    <a:pt x="1439897" y="650940"/>
                  </a:lnTo>
                  <a:lnTo>
                    <a:pt x="1440585" y="651263"/>
                  </a:lnTo>
                  <a:lnTo>
                    <a:pt x="1441157" y="651744"/>
                  </a:lnTo>
                  <a:lnTo>
                    <a:pt x="1442121" y="652231"/>
                  </a:lnTo>
                  <a:lnTo>
                    <a:pt x="1442922" y="652553"/>
                  </a:lnTo>
                  <a:lnTo>
                    <a:pt x="1443445" y="652699"/>
                  </a:lnTo>
                  <a:lnTo>
                    <a:pt x="1444052" y="652934"/>
                  </a:lnTo>
                  <a:lnTo>
                    <a:pt x="1444883" y="653086"/>
                  </a:lnTo>
                  <a:lnTo>
                    <a:pt x="1445851" y="653209"/>
                  </a:lnTo>
                  <a:lnTo>
                    <a:pt x="1446824" y="653280"/>
                  </a:lnTo>
                  <a:lnTo>
                    <a:pt x="1447712" y="653239"/>
                  </a:lnTo>
                  <a:lnTo>
                    <a:pt x="1448823" y="653286"/>
                  </a:lnTo>
                  <a:lnTo>
                    <a:pt x="1449791" y="653274"/>
                  </a:lnTo>
                  <a:lnTo>
                    <a:pt x="1450539" y="653286"/>
                  </a:lnTo>
                  <a:lnTo>
                    <a:pt x="1451482" y="653192"/>
                  </a:lnTo>
                  <a:lnTo>
                    <a:pt x="1452182" y="652968"/>
                  </a:lnTo>
                  <a:lnTo>
                    <a:pt x="1452323" y="652922"/>
                  </a:lnTo>
                  <a:lnTo>
                    <a:pt x="1453129" y="652770"/>
                  </a:lnTo>
                  <a:lnTo>
                    <a:pt x="1453907" y="652646"/>
                  </a:lnTo>
                  <a:lnTo>
                    <a:pt x="1454460" y="652653"/>
                  </a:lnTo>
                  <a:lnTo>
                    <a:pt x="1454988" y="652887"/>
                  </a:lnTo>
                  <a:lnTo>
                    <a:pt x="1455310" y="653444"/>
                  </a:lnTo>
                  <a:lnTo>
                    <a:pt x="1455574" y="654229"/>
                  </a:lnTo>
                  <a:lnTo>
                    <a:pt x="1456033" y="655186"/>
                  </a:lnTo>
                  <a:lnTo>
                    <a:pt x="1456327" y="655778"/>
                  </a:lnTo>
                  <a:lnTo>
                    <a:pt x="1456146" y="656282"/>
                  </a:lnTo>
                  <a:lnTo>
                    <a:pt x="1456214" y="656446"/>
                  </a:lnTo>
                  <a:lnTo>
                    <a:pt x="1457270" y="658311"/>
                  </a:lnTo>
                  <a:lnTo>
                    <a:pt x="1457920" y="659495"/>
                  </a:lnTo>
                  <a:lnTo>
                    <a:pt x="1458243" y="660005"/>
                  </a:lnTo>
                  <a:lnTo>
                    <a:pt x="1458810" y="661359"/>
                  </a:lnTo>
                  <a:lnTo>
                    <a:pt x="1460521" y="664244"/>
                  </a:lnTo>
                  <a:lnTo>
                    <a:pt x="1461087" y="665094"/>
                  </a:lnTo>
                  <a:lnTo>
                    <a:pt x="1461356" y="665264"/>
                  </a:lnTo>
                  <a:lnTo>
                    <a:pt x="1461612" y="665452"/>
                  </a:lnTo>
                  <a:lnTo>
                    <a:pt x="1461860" y="665651"/>
                  </a:lnTo>
                  <a:lnTo>
                    <a:pt x="1462096" y="665868"/>
                  </a:lnTo>
                  <a:lnTo>
                    <a:pt x="1462316" y="666091"/>
                  </a:lnTo>
                  <a:lnTo>
                    <a:pt x="1462492" y="666290"/>
                  </a:lnTo>
                  <a:lnTo>
                    <a:pt x="1462668" y="666501"/>
                  </a:lnTo>
                  <a:lnTo>
                    <a:pt x="1462828" y="666718"/>
                  </a:lnTo>
                  <a:lnTo>
                    <a:pt x="1462976" y="666947"/>
                  </a:lnTo>
                  <a:lnTo>
                    <a:pt x="1463102" y="667181"/>
                  </a:lnTo>
                  <a:lnTo>
                    <a:pt x="1463215" y="667486"/>
                  </a:lnTo>
                  <a:lnTo>
                    <a:pt x="1463287" y="667809"/>
                  </a:lnTo>
                  <a:lnTo>
                    <a:pt x="1463400" y="668477"/>
                  </a:lnTo>
                  <a:lnTo>
                    <a:pt x="1463479" y="668800"/>
                  </a:lnTo>
                  <a:lnTo>
                    <a:pt x="1463586" y="669116"/>
                  </a:lnTo>
                  <a:lnTo>
                    <a:pt x="1463708" y="669421"/>
                  </a:lnTo>
                  <a:lnTo>
                    <a:pt x="1463864" y="669795"/>
                  </a:lnTo>
                  <a:lnTo>
                    <a:pt x="1463958" y="670043"/>
                  </a:lnTo>
                  <a:lnTo>
                    <a:pt x="1464056" y="670353"/>
                  </a:lnTo>
                  <a:lnTo>
                    <a:pt x="1464134" y="670687"/>
                  </a:lnTo>
                  <a:lnTo>
                    <a:pt x="1464202" y="671022"/>
                  </a:lnTo>
                  <a:lnTo>
                    <a:pt x="1464255" y="671362"/>
                  </a:lnTo>
                  <a:lnTo>
                    <a:pt x="1464290" y="671702"/>
                  </a:lnTo>
                  <a:lnTo>
                    <a:pt x="1464296" y="672042"/>
                  </a:lnTo>
                  <a:lnTo>
                    <a:pt x="1464280" y="672335"/>
                  </a:lnTo>
                  <a:lnTo>
                    <a:pt x="1464236" y="672634"/>
                  </a:lnTo>
                  <a:lnTo>
                    <a:pt x="1464070" y="673520"/>
                  </a:lnTo>
                  <a:lnTo>
                    <a:pt x="1463880" y="674710"/>
                  </a:lnTo>
                  <a:lnTo>
                    <a:pt x="1463768" y="675302"/>
                  </a:lnTo>
                  <a:lnTo>
                    <a:pt x="1463644" y="675888"/>
                  </a:lnTo>
                  <a:lnTo>
                    <a:pt x="1463488" y="676469"/>
                  </a:lnTo>
                  <a:lnTo>
                    <a:pt x="1463322" y="677043"/>
                  </a:lnTo>
                  <a:lnTo>
                    <a:pt x="1463229" y="677325"/>
                  </a:lnTo>
                  <a:lnTo>
                    <a:pt x="1463122" y="677606"/>
                  </a:lnTo>
                  <a:lnTo>
                    <a:pt x="1462814" y="678275"/>
                  </a:lnTo>
                  <a:lnTo>
                    <a:pt x="1462712" y="678474"/>
                  </a:lnTo>
                  <a:lnTo>
                    <a:pt x="1462588" y="678632"/>
                  </a:lnTo>
                  <a:lnTo>
                    <a:pt x="1462448" y="678738"/>
                  </a:lnTo>
                  <a:lnTo>
                    <a:pt x="1462316" y="678767"/>
                  </a:lnTo>
                  <a:lnTo>
                    <a:pt x="1462168" y="678767"/>
                  </a:lnTo>
                  <a:lnTo>
                    <a:pt x="1461860" y="678726"/>
                  </a:lnTo>
                  <a:lnTo>
                    <a:pt x="1461714" y="678726"/>
                  </a:lnTo>
                  <a:lnTo>
                    <a:pt x="1461538" y="678749"/>
                  </a:lnTo>
                  <a:lnTo>
                    <a:pt x="1461362" y="678779"/>
                  </a:lnTo>
                  <a:lnTo>
                    <a:pt x="1461186" y="678820"/>
                  </a:lnTo>
                  <a:lnTo>
                    <a:pt x="1460839" y="678914"/>
                  </a:lnTo>
                  <a:lnTo>
                    <a:pt x="1460575" y="678996"/>
                  </a:lnTo>
                  <a:lnTo>
                    <a:pt x="1460061" y="679201"/>
                  </a:lnTo>
                  <a:lnTo>
                    <a:pt x="1459808" y="679313"/>
                  </a:lnTo>
                  <a:lnTo>
                    <a:pt x="1459558" y="679430"/>
                  </a:lnTo>
                  <a:lnTo>
                    <a:pt x="1458981" y="679729"/>
                  </a:lnTo>
                  <a:lnTo>
                    <a:pt x="1458697" y="679887"/>
                  </a:lnTo>
                  <a:lnTo>
                    <a:pt x="1458139" y="680215"/>
                  </a:lnTo>
                  <a:lnTo>
                    <a:pt x="1457876" y="680380"/>
                  </a:lnTo>
                  <a:lnTo>
                    <a:pt x="1457363" y="680719"/>
                  </a:lnTo>
                  <a:lnTo>
                    <a:pt x="1456632" y="681231"/>
                  </a:lnTo>
                  <a:lnTo>
                    <a:pt x="1456248" y="681517"/>
                  </a:lnTo>
                  <a:lnTo>
                    <a:pt x="1456049" y="681658"/>
                  </a:lnTo>
                  <a:lnTo>
                    <a:pt x="1455838" y="681793"/>
                  </a:lnTo>
                  <a:lnTo>
                    <a:pt x="1455530" y="681963"/>
                  </a:lnTo>
                  <a:lnTo>
                    <a:pt x="1455208" y="682109"/>
                  </a:lnTo>
                  <a:lnTo>
                    <a:pt x="1454880" y="682250"/>
                  </a:lnTo>
                  <a:lnTo>
                    <a:pt x="1454220" y="682508"/>
                  </a:lnTo>
                  <a:lnTo>
                    <a:pt x="1453589" y="682713"/>
                  </a:lnTo>
                  <a:lnTo>
                    <a:pt x="1453388" y="682790"/>
                  </a:lnTo>
                  <a:lnTo>
                    <a:pt x="1453208" y="682895"/>
                  </a:lnTo>
                  <a:lnTo>
                    <a:pt x="1453066" y="683006"/>
                  </a:lnTo>
                  <a:lnTo>
                    <a:pt x="1452934" y="683129"/>
                  </a:lnTo>
                  <a:lnTo>
                    <a:pt x="1452807" y="683265"/>
                  </a:lnTo>
                  <a:lnTo>
                    <a:pt x="1452695" y="683411"/>
                  </a:lnTo>
                  <a:lnTo>
                    <a:pt x="1452592" y="683557"/>
                  </a:lnTo>
                  <a:lnTo>
                    <a:pt x="1452508" y="683722"/>
                  </a:lnTo>
                  <a:lnTo>
                    <a:pt x="1452445" y="683898"/>
                  </a:lnTo>
                  <a:lnTo>
                    <a:pt x="1452323" y="684261"/>
                  </a:lnTo>
                  <a:lnTo>
                    <a:pt x="1452244" y="684426"/>
                  </a:lnTo>
                  <a:lnTo>
                    <a:pt x="1452093" y="684666"/>
                  </a:lnTo>
                  <a:lnTo>
                    <a:pt x="1451917" y="684895"/>
                  </a:lnTo>
                  <a:lnTo>
                    <a:pt x="1451721" y="685106"/>
                  </a:lnTo>
                  <a:lnTo>
                    <a:pt x="1451512" y="685305"/>
                  </a:lnTo>
                  <a:lnTo>
                    <a:pt x="1451292" y="685487"/>
                  </a:lnTo>
                  <a:lnTo>
                    <a:pt x="1451056" y="685657"/>
                  </a:lnTo>
                  <a:lnTo>
                    <a:pt x="1450808" y="685803"/>
                  </a:lnTo>
                  <a:lnTo>
                    <a:pt x="1450544" y="685938"/>
                  </a:lnTo>
                  <a:lnTo>
                    <a:pt x="1450280" y="686049"/>
                  </a:lnTo>
                  <a:lnTo>
                    <a:pt x="1450006" y="686137"/>
                  </a:lnTo>
                  <a:lnTo>
                    <a:pt x="1449733" y="686202"/>
                  </a:lnTo>
                  <a:lnTo>
                    <a:pt x="1449453" y="686231"/>
                  </a:lnTo>
                  <a:lnTo>
                    <a:pt x="1449170" y="686249"/>
                  </a:lnTo>
                  <a:lnTo>
                    <a:pt x="1448881" y="686255"/>
                  </a:lnTo>
                  <a:lnTo>
                    <a:pt x="1448598" y="686255"/>
                  </a:lnTo>
                  <a:lnTo>
                    <a:pt x="1448089" y="686237"/>
                  </a:lnTo>
                  <a:lnTo>
                    <a:pt x="1447836" y="686220"/>
                  </a:lnTo>
                  <a:lnTo>
                    <a:pt x="1447327" y="686167"/>
                  </a:lnTo>
                  <a:lnTo>
                    <a:pt x="1447088" y="686120"/>
                  </a:lnTo>
                  <a:lnTo>
                    <a:pt x="1446604" y="686003"/>
                  </a:lnTo>
                  <a:lnTo>
                    <a:pt x="1446364" y="685956"/>
                  </a:lnTo>
                  <a:lnTo>
                    <a:pt x="1446125" y="685944"/>
                  </a:lnTo>
                  <a:lnTo>
                    <a:pt x="1445895" y="685962"/>
                  </a:lnTo>
                  <a:lnTo>
                    <a:pt x="1445666" y="686003"/>
                  </a:lnTo>
                  <a:lnTo>
                    <a:pt x="1445435" y="686056"/>
                  </a:lnTo>
                  <a:lnTo>
                    <a:pt x="1444981" y="686196"/>
                  </a:lnTo>
                  <a:lnTo>
                    <a:pt x="1444619" y="686343"/>
                  </a:lnTo>
                  <a:lnTo>
                    <a:pt x="1444272" y="686531"/>
                  </a:lnTo>
                  <a:lnTo>
                    <a:pt x="1443582" y="686935"/>
                  </a:lnTo>
                  <a:lnTo>
                    <a:pt x="1443225" y="687105"/>
                  </a:lnTo>
                  <a:lnTo>
                    <a:pt x="1443015" y="687193"/>
                  </a:lnTo>
                  <a:lnTo>
                    <a:pt x="1442801" y="687275"/>
                  </a:lnTo>
                  <a:lnTo>
                    <a:pt x="1442366" y="687428"/>
                  </a:lnTo>
                  <a:lnTo>
                    <a:pt x="1441871" y="687568"/>
                  </a:lnTo>
                  <a:lnTo>
                    <a:pt x="1441588" y="687639"/>
                  </a:lnTo>
                  <a:lnTo>
                    <a:pt x="1441022" y="687756"/>
                  </a:lnTo>
                  <a:lnTo>
                    <a:pt x="1440414" y="687867"/>
                  </a:lnTo>
                  <a:lnTo>
                    <a:pt x="1439446" y="688008"/>
                  </a:lnTo>
                  <a:lnTo>
                    <a:pt x="1438426" y="688137"/>
                  </a:lnTo>
                  <a:lnTo>
                    <a:pt x="1437725" y="688231"/>
                  </a:lnTo>
                  <a:lnTo>
                    <a:pt x="1437379" y="688289"/>
                  </a:lnTo>
                  <a:lnTo>
                    <a:pt x="1436358" y="688553"/>
                  </a:lnTo>
                  <a:lnTo>
                    <a:pt x="1436103" y="688606"/>
                  </a:lnTo>
                  <a:lnTo>
                    <a:pt x="1435541" y="688682"/>
                  </a:lnTo>
                  <a:lnTo>
                    <a:pt x="1435258" y="688706"/>
                  </a:lnTo>
                  <a:lnTo>
                    <a:pt x="1434975" y="688717"/>
                  </a:lnTo>
                  <a:lnTo>
                    <a:pt x="1434373" y="688712"/>
                  </a:lnTo>
                  <a:lnTo>
                    <a:pt x="1434046" y="688694"/>
                  </a:lnTo>
                  <a:lnTo>
                    <a:pt x="1433727" y="688659"/>
                  </a:lnTo>
                  <a:lnTo>
                    <a:pt x="1433405" y="688612"/>
                  </a:lnTo>
                  <a:lnTo>
                    <a:pt x="1433086" y="688553"/>
                  </a:lnTo>
                  <a:lnTo>
                    <a:pt x="1432005" y="688582"/>
                  </a:lnTo>
                  <a:lnTo>
                    <a:pt x="1431169" y="688571"/>
                  </a:lnTo>
                  <a:lnTo>
                    <a:pt x="1430754" y="688477"/>
                  </a:lnTo>
                  <a:lnTo>
                    <a:pt x="1430255" y="688471"/>
                  </a:lnTo>
                  <a:lnTo>
                    <a:pt x="1427170" y="687832"/>
                  </a:lnTo>
                  <a:lnTo>
                    <a:pt x="1426672" y="687656"/>
                  </a:lnTo>
                  <a:lnTo>
                    <a:pt x="1426160" y="687445"/>
                  </a:lnTo>
                  <a:lnTo>
                    <a:pt x="1425383" y="686900"/>
                  </a:lnTo>
                  <a:lnTo>
                    <a:pt x="1424688" y="686464"/>
                  </a:lnTo>
                  <a:lnTo>
                    <a:pt x="1424542" y="686372"/>
                  </a:lnTo>
                  <a:lnTo>
                    <a:pt x="1423530" y="685785"/>
                  </a:lnTo>
                  <a:lnTo>
                    <a:pt x="1421835" y="684689"/>
                  </a:lnTo>
                  <a:lnTo>
                    <a:pt x="1420387" y="683687"/>
                  </a:lnTo>
                  <a:lnTo>
                    <a:pt x="1418930" y="682637"/>
                  </a:lnTo>
                  <a:lnTo>
                    <a:pt x="1417473" y="681476"/>
                  </a:lnTo>
                  <a:lnTo>
                    <a:pt x="1416128" y="680374"/>
                  </a:lnTo>
                  <a:lnTo>
                    <a:pt x="1414619" y="679037"/>
                  </a:lnTo>
                  <a:lnTo>
                    <a:pt x="1413161" y="678105"/>
                  </a:lnTo>
                  <a:lnTo>
                    <a:pt x="1411475" y="676996"/>
                  </a:lnTo>
                  <a:lnTo>
                    <a:pt x="1410068" y="676516"/>
                  </a:lnTo>
                  <a:lnTo>
                    <a:pt x="1409163" y="676334"/>
                  </a:lnTo>
                  <a:lnTo>
                    <a:pt x="1408269" y="675636"/>
                  </a:lnTo>
                  <a:lnTo>
                    <a:pt x="1407090" y="674933"/>
                  </a:lnTo>
                  <a:lnTo>
                    <a:pt x="1405110" y="674387"/>
                  </a:lnTo>
                  <a:lnTo>
                    <a:pt x="1403361" y="674018"/>
                  </a:lnTo>
                  <a:lnTo>
                    <a:pt x="1401722" y="673707"/>
                  </a:lnTo>
                  <a:lnTo>
                    <a:pt x="1399910" y="673561"/>
                  </a:lnTo>
                  <a:lnTo>
                    <a:pt x="1398032" y="673760"/>
                  </a:lnTo>
                  <a:lnTo>
                    <a:pt x="1396330" y="674077"/>
                  </a:lnTo>
                  <a:lnTo>
                    <a:pt x="1394620" y="674675"/>
                  </a:lnTo>
                  <a:lnTo>
                    <a:pt x="1393041" y="675531"/>
                  </a:lnTo>
                  <a:lnTo>
                    <a:pt x="1392795" y="675619"/>
                  </a:lnTo>
                  <a:lnTo>
                    <a:pt x="1392375" y="675865"/>
                  </a:lnTo>
                  <a:lnTo>
                    <a:pt x="1391446" y="676692"/>
                  </a:lnTo>
                  <a:lnTo>
                    <a:pt x="1390761" y="677607"/>
                  </a:lnTo>
                  <a:lnTo>
                    <a:pt x="1390219" y="680198"/>
                  </a:lnTo>
                  <a:lnTo>
                    <a:pt x="1389868" y="681458"/>
                  </a:lnTo>
                  <a:lnTo>
                    <a:pt x="1389442" y="681951"/>
                  </a:lnTo>
                  <a:lnTo>
                    <a:pt x="1388171" y="683024"/>
                  </a:lnTo>
                  <a:lnTo>
                    <a:pt x="1387492" y="683727"/>
                  </a:lnTo>
                  <a:lnTo>
                    <a:pt x="1387198" y="683880"/>
                  </a:lnTo>
                  <a:lnTo>
                    <a:pt x="1386906" y="684044"/>
                  </a:lnTo>
                  <a:lnTo>
                    <a:pt x="1386626" y="684220"/>
                  </a:lnTo>
                  <a:lnTo>
                    <a:pt x="1386354" y="684408"/>
                  </a:lnTo>
                  <a:lnTo>
                    <a:pt x="1386095" y="684613"/>
                  </a:lnTo>
                  <a:lnTo>
                    <a:pt x="1385859" y="684818"/>
                  </a:lnTo>
                  <a:lnTo>
                    <a:pt x="1385634" y="685041"/>
                  </a:lnTo>
                  <a:lnTo>
                    <a:pt x="1385419" y="685270"/>
                  </a:lnTo>
                  <a:lnTo>
                    <a:pt x="1385004" y="685739"/>
                  </a:lnTo>
                  <a:lnTo>
                    <a:pt x="1384559" y="686226"/>
                  </a:lnTo>
                  <a:lnTo>
                    <a:pt x="1384344" y="686471"/>
                  </a:lnTo>
                  <a:lnTo>
                    <a:pt x="1384148" y="686729"/>
                  </a:lnTo>
                  <a:lnTo>
                    <a:pt x="1383978" y="687005"/>
                  </a:lnTo>
                  <a:lnTo>
                    <a:pt x="1383895" y="687157"/>
                  </a:lnTo>
                  <a:lnTo>
                    <a:pt x="1383742" y="687474"/>
                  </a:lnTo>
                  <a:lnTo>
                    <a:pt x="1383679" y="687639"/>
                  </a:lnTo>
                  <a:lnTo>
                    <a:pt x="1383631" y="687803"/>
                  </a:lnTo>
                  <a:lnTo>
                    <a:pt x="1383601" y="687990"/>
                  </a:lnTo>
                  <a:lnTo>
                    <a:pt x="1383596" y="688184"/>
                  </a:lnTo>
                  <a:lnTo>
                    <a:pt x="1383601" y="688378"/>
                  </a:lnTo>
                  <a:lnTo>
                    <a:pt x="1383591" y="688565"/>
                  </a:lnTo>
                  <a:lnTo>
                    <a:pt x="1383547" y="688747"/>
                  </a:lnTo>
                  <a:lnTo>
                    <a:pt x="1383459" y="688917"/>
                  </a:lnTo>
                  <a:lnTo>
                    <a:pt x="1383337" y="689075"/>
                  </a:lnTo>
                  <a:lnTo>
                    <a:pt x="1383063" y="689386"/>
                  </a:lnTo>
                  <a:lnTo>
                    <a:pt x="1382931" y="689544"/>
                  </a:lnTo>
                  <a:lnTo>
                    <a:pt x="1382818" y="689703"/>
                  </a:lnTo>
                  <a:lnTo>
                    <a:pt x="1382496" y="690183"/>
                  </a:lnTo>
                  <a:lnTo>
                    <a:pt x="1382384" y="690342"/>
                  </a:lnTo>
                  <a:lnTo>
                    <a:pt x="1382183" y="690588"/>
                  </a:lnTo>
                  <a:lnTo>
                    <a:pt x="1381968" y="690817"/>
                  </a:lnTo>
                  <a:lnTo>
                    <a:pt x="1381748" y="691051"/>
                  </a:lnTo>
                  <a:lnTo>
                    <a:pt x="1381542" y="691286"/>
                  </a:lnTo>
                  <a:lnTo>
                    <a:pt x="1381357" y="691538"/>
                  </a:lnTo>
                  <a:lnTo>
                    <a:pt x="1381231" y="691743"/>
                  </a:lnTo>
                  <a:lnTo>
                    <a:pt x="1381118" y="691954"/>
                  </a:lnTo>
                  <a:lnTo>
                    <a:pt x="1381011" y="692171"/>
                  </a:lnTo>
                  <a:lnTo>
                    <a:pt x="1380805" y="692605"/>
                  </a:lnTo>
                  <a:lnTo>
                    <a:pt x="1380668" y="692922"/>
                  </a:lnTo>
                  <a:lnTo>
                    <a:pt x="1380541" y="693244"/>
                  </a:lnTo>
                  <a:lnTo>
                    <a:pt x="1380302" y="693889"/>
                  </a:lnTo>
                  <a:lnTo>
                    <a:pt x="1380175" y="694211"/>
                  </a:lnTo>
                  <a:lnTo>
                    <a:pt x="1379974" y="694634"/>
                  </a:lnTo>
                  <a:lnTo>
                    <a:pt x="1379867" y="694845"/>
                  </a:lnTo>
                  <a:lnTo>
                    <a:pt x="1379768" y="695062"/>
                  </a:lnTo>
                  <a:lnTo>
                    <a:pt x="1379627" y="695466"/>
                  </a:lnTo>
                  <a:lnTo>
                    <a:pt x="1379568" y="695654"/>
                  </a:lnTo>
                  <a:lnTo>
                    <a:pt x="1379518" y="695842"/>
                  </a:lnTo>
                  <a:lnTo>
                    <a:pt x="1379485" y="696029"/>
                  </a:lnTo>
                  <a:lnTo>
                    <a:pt x="1379471" y="696217"/>
                  </a:lnTo>
                  <a:lnTo>
                    <a:pt x="1379490" y="696392"/>
                  </a:lnTo>
                  <a:lnTo>
                    <a:pt x="1379529" y="696569"/>
                  </a:lnTo>
                  <a:lnTo>
                    <a:pt x="1379584" y="696744"/>
                  </a:lnTo>
                  <a:lnTo>
                    <a:pt x="1379631" y="696920"/>
                  </a:lnTo>
                  <a:lnTo>
                    <a:pt x="1379661" y="697096"/>
                  </a:lnTo>
                  <a:lnTo>
                    <a:pt x="1379671" y="697313"/>
                  </a:lnTo>
                  <a:lnTo>
                    <a:pt x="1379675" y="697536"/>
                  </a:lnTo>
                  <a:lnTo>
                    <a:pt x="1379661" y="697753"/>
                  </a:lnTo>
                  <a:lnTo>
                    <a:pt x="1379631" y="697970"/>
                  </a:lnTo>
                  <a:lnTo>
                    <a:pt x="1379573" y="698175"/>
                  </a:lnTo>
                  <a:lnTo>
                    <a:pt x="1379480" y="698369"/>
                  </a:lnTo>
                  <a:lnTo>
                    <a:pt x="1379353" y="698550"/>
                  </a:lnTo>
                  <a:lnTo>
                    <a:pt x="1379070" y="698914"/>
                  </a:lnTo>
                  <a:lnTo>
                    <a:pt x="1378957" y="699108"/>
                  </a:lnTo>
                  <a:lnTo>
                    <a:pt x="1378864" y="699325"/>
                  </a:lnTo>
                  <a:lnTo>
                    <a:pt x="1378795" y="699547"/>
                  </a:lnTo>
                  <a:lnTo>
                    <a:pt x="1378605" y="700245"/>
                  </a:lnTo>
                  <a:lnTo>
                    <a:pt x="1378360" y="701007"/>
                  </a:lnTo>
                  <a:lnTo>
                    <a:pt x="1378204" y="701518"/>
                  </a:lnTo>
                  <a:lnTo>
                    <a:pt x="1377769" y="702268"/>
                  </a:lnTo>
                  <a:lnTo>
                    <a:pt x="1377343" y="702766"/>
                  </a:lnTo>
                  <a:lnTo>
                    <a:pt x="1377085" y="703265"/>
                  </a:lnTo>
                  <a:lnTo>
                    <a:pt x="1376571" y="704097"/>
                  </a:lnTo>
                  <a:lnTo>
                    <a:pt x="1376147" y="704596"/>
                  </a:lnTo>
                  <a:lnTo>
                    <a:pt x="1375633" y="705429"/>
                  </a:lnTo>
                  <a:lnTo>
                    <a:pt x="1375457" y="705933"/>
                  </a:lnTo>
                  <a:lnTo>
                    <a:pt x="1375198" y="706343"/>
                  </a:lnTo>
                  <a:lnTo>
                    <a:pt x="1375110" y="706683"/>
                  </a:lnTo>
                  <a:lnTo>
                    <a:pt x="1374851" y="707346"/>
                  </a:lnTo>
                  <a:lnTo>
                    <a:pt x="1374128" y="710782"/>
                  </a:lnTo>
                  <a:lnTo>
                    <a:pt x="1373955" y="711287"/>
                  </a:lnTo>
                  <a:lnTo>
                    <a:pt x="1373941" y="712125"/>
                  </a:lnTo>
                  <a:lnTo>
                    <a:pt x="1373853" y="712365"/>
                  </a:lnTo>
                  <a:lnTo>
                    <a:pt x="1373707" y="712858"/>
                  </a:lnTo>
                  <a:lnTo>
                    <a:pt x="1373648" y="713110"/>
                  </a:lnTo>
                  <a:lnTo>
                    <a:pt x="1373595" y="713362"/>
                  </a:lnTo>
                  <a:lnTo>
                    <a:pt x="1373545" y="713684"/>
                  </a:lnTo>
                  <a:lnTo>
                    <a:pt x="1373521" y="714007"/>
                  </a:lnTo>
                  <a:lnTo>
                    <a:pt x="1373502" y="714335"/>
                  </a:lnTo>
                  <a:lnTo>
                    <a:pt x="1373487" y="714664"/>
                  </a:lnTo>
                  <a:lnTo>
                    <a:pt x="1373463" y="714992"/>
                  </a:lnTo>
                  <a:lnTo>
                    <a:pt x="1373340" y="716364"/>
                  </a:lnTo>
                  <a:lnTo>
                    <a:pt x="1373663" y="716634"/>
                  </a:lnTo>
                  <a:lnTo>
                    <a:pt x="1373751" y="716757"/>
                  </a:lnTo>
                  <a:lnTo>
                    <a:pt x="1373824" y="716875"/>
                  </a:lnTo>
                  <a:lnTo>
                    <a:pt x="1373902" y="717009"/>
                  </a:lnTo>
                  <a:lnTo>
                    <a:pt x="1373971" y="717138"/>
                  </a:lnTo>
                  <a:lnTo>
                    <a:pt x="1374039" y="717302"/>
                  </a:lnTo>
                  <a:lnTo>
                    <a:pt x="1374098" y="717473"/>
                  </a:lnTo>
                  <a:lnTo>
                    <a:pt x="1374240" y="718000"/>
                  </a:lnTo>
                  <a:lnTo>
                    <a:pt x="1374386" y="718505"/>
                  </a:lnTo>
                  <a:lnTo>
                    <a:pt x="1374518" y="719021"/>
                  </a:lnTo>
                  <a:lnTo>
                    <a:pt x="1374323" y="719460"/>
                  </a:lnTo>
                  <a:lnTo>
                    <a:pt x="1373565" y="720018"/>
                  </a:lnTo>
                  <a:lnTo>
                    <a:pt x="1372220" y="720751"/>
                  </a:lnTo>
                  <a:lnTo>
                    <a:pt x="1369928" y="722985"/>
                  </a:lnTo>
                  <a:lnTo>
                    <a:pt x="1369155" y="724316"/>
                  </a:lnTo>
                  <a:lnTo>
                    <a:pt x="1368041" y="726398"/>
                  </a:lnTo>
                  <a:lnTo>
                    <a:pt x="1367439" y="727313"/>
                  </a:lnTo>
                  <a:lnTo>
                    <a:pt x="1366588" y="728204"/>
                  </a:lnTo>
                  <a:lnTo>
                    <a:pt x="1366252" y="728556"/>
                  </a:lnTo>
                  <a:lnTo>
                    <a:pt x="1365748" y="728714"/>
                  </a:lnTo>
                  <a:lnTo>
                    <a:pt x="1364492" y="728861"/>
                  </a:lnTo>
                  <a:lnTo>
                    <a:pt x="1363069" y="729260"/>
                  </a:lnTo>
                  <a:lnTo>
                    <a:pt x="1359227" y="729371"/>
                  </a:lnTo>
                  <a:lnTo>
                    <a:pt x="1358807" y="729447"/>
                  </a:lnTo>
                  <a:lnTo>
                    <a:pt x="1358308" y="729436"/>
                  </a:lnTo>
                  <a:lnTo>
                    <a:pt x="1357888" y="729512"/>
                  </a:lnTo>
                  <a:lnTo>
                    <a:pt x="1357389" y="729506"/>
                  </a:lnTo>
                  <a:lnTo>
                    <a:pt x="1356964" y="729670"/>
                  </a:lnTo>
                  <a:lnTo>
                    <a:pt x="1356045" y="729740"/>
                  </a:lnTo>
                  <a:lnTo>
                    <a:pt x="1355233" y="729723"/>
                  </a:lnTo>
                  <a:lnTo>
                    <a:pt x="1353874" y="729870"/>
                  </a:lnTo>
                  <a:lnTo>
                    <a:pt x="1352114" y="730180"/>
                  </a:lnTo>
                  <a:lnTo>
                    <a:pt x="1350359" y="730239"/>
                  </a:lnTo>
                  <a:lnTo>
                    <a:pt x="1348272" y="730204"/>
                  </a:lnTo>
                  <a:lnTo>
                    <a:pt x="1346517" y="730257"/>
                  </a:lnTo>
                  <a:lnTo>
                    <a:pt x="1345266" y="730409"/>
                  </a:lnTo>
                  <a:lnTo>
                    <a:pt x="1344430" y="730397"/>
                  </a:lnTo>
                  <a:lnTo>
                    <a:pt x="1343090" y="730544"/>
                  </a:lnTo>
                  <a:lnTo>
                    <a:pt x="1342585" y="730619"/>
                  </a:lnTo>
                  <a:lnTo>
                    <a:pt x="1340416" y="730755"/>
                  </a:lnTo>
                  <a:lnTo>
                    <a:pt x="1339913" y="730825"/>
                  </a:lnTo>
                  <a:lnTo>
                    <a:pt x="1337821" y="730966"/>
                  </a:lnTo>
                  <a:lnTo>
                    <a:pt x="1334731" y="731254"/>
                  </a:lnTo>
                  <a:lnTo>
                    <a:pt x="1331715" y="731705"/>
                  </a:lnTo>
                  <a:lnTo>
                    <a:pt x="1330380" y="731852"/>
                  </a:lnTo>
                  <a:lnTo>
                    <a:pt x="1329872" y="732016"/>
                  </a:lnTo>
                  <a:lnTo>
                    <a:pt x="1329041" y="731998"/>
                  </a:lnTo>
                  <a:lnTo>
                    <a:pt x="1327105" y="733065"/>
                  </a:lnTo>
                  <a:lnTo>
                    <a:pt x="1326347" y="733305"/>
                  </a:lnTo>
                  <a:lnTo>
                    <a:pt x="1324333" y="733862"/>
                  </a:lnTo>
                  <a:lnTo>
                    <a:pt x="1323581" y="734103"/>
                  </a:lnTo>
                  <a:lnTo>
                    <a:pt x="1323077" y="734179"/>
                  </a:lnTo>
                  <a:lnTo>
                    <a:pt x="1319464" y="735463"/>
                  </a:lnTo>
                  <a:lnTo>
                    <a:pt x="1319044" y="735709"/>
                  </a:lnTo>
                  <a:lnTo>
                    <a:pt x="1318203" y="736032"/>
                  </a:lnTo>
                  <a:lnTo>
                    <a:pt x="1315646" y="736769"/>
                  </a:lnTo>
                  <a:lnTo>
                    <a:pt x="1310479" y="738600"/>
                  </a:lnTo>
                  <a:lnTo>
                    <a:pt x="1309643" y="738923"/>
                  </a:lnTo>
                  <a:lnTo>
                    <a:pt x="1308803" y="739327"/>
                  </a:lnTo>
                  <a:lnTo>
                    <a:pt x="1308211" y="739656"/>
                  </a:lnTo>
                  <a:lnTo>
                    <a:pt x="1307453" y="740066"/>
                  </a:lnTo>
                  <a:lnTo>
                    <a:pt x="1306525" y="740723"/>
                  </a:lnTo>
                  <a:lnTo>
                    <a:pt x="1305259" y="741456"/>
                  </a:lnTo>
                  <a:lnTo>
                    <a:pt x="1304838" y="741872"/>
                  </a:lnTo>
                  <a:lnTo>
                    <a:pt x="1304335" y="742031"/>
                  </a:lnTo>
                  <a:lnTo>
                    <a:pt x="1303489" y="742605"/>
                  </a:lnTo>
                  <a:lnTo>
                    <a:pt x="1301201" y="744670"/>
                  </a:lnTo>
                  <a:lnTo>
                    <a:pt x="1299847" y="745655"/>
                  </a:lnTo>
                  <a:lnTo>
                    <a:pt x="1299339" y="746153"/>
                  </a:lnTo>
                  <a:lnTo>
                    <a:pt x="1298072" y="747138"/>
                  </a:lnTo>
                  <a:lnTo>
                    <a:pt x="1295878" y="748704"/>
                  </a:lnTo>
                  <a:lnTo>
                    <a:pt x="1294949" y="749191"/>
                  </a:lnTo>
                  <a:lnTo>
                    <a:pt x="1292754" y="750669"/>
                  </a:lnTo>
                  <a:lnTo>
                    <a:pt x="1290554" y="752651"/>
                  </a:lnTo>
                  <a:lnTo>
                    <a:pt x="1287176" y="754949"/>
                  </a:lnTo>
                  <a:lnTo>
                    <a:pt x="1286756" y="755114"/>
                  </a:lnTo>
                  <a:lnTo>
                    <a:pt x="1286252" y="755442"/>
                  </a:lnTo>
                  <a:lnTo>
                    <a:pt x="1285318" y="756099"/>
                  </a:lnTo>
                  <a:lnTo>
                    <a:pt x="1284898" y="756345"/>
                  </a:lnTo>
                  <a:lnTo>
                    <a:pt x="1284390" y="756838"/>
                  </a:lnTo>
                  <a:lnTo>
                    <a:pt x="1283632" y="757330"/>
                  </a:lnTo>
                  <a:lnTo>
                    <a:pt x="1283128" y="757489"/>
                  </a:lnTo>
                  <a:lnTo>
                    <a:pt x="1281442" y="758304"/>
                  </a:lnTo>
                  <a:lnTo>
                    <a:pt x="1281021" y="758632"/>
                  </a:lnTo>
                  <a:lnTo>
                    <a:pt x="1280347" y="759125"/>
                  </a:lnTo>
                  <a:lnTo>
                    <a:pt x="1278993" y="760368"/>
                  </a:lnTo>
                  <a:lnTo>
                    <a:pt x="1277795" y="762028"/>
                  </a:lnTo>
                  <a:lnTo>
                    <a:pt x="1276936" y="763695"/>
                  </a:lnTo>
                  <a:lnTo>
                    <a:pt x="1276505" y="764444"/>
                  </a:lnTo>
                  <a:lnTo>
                    <a:pt x="1275023" y="768203"/>
                  </a:lnTo>
                  <a:lnTo>
                    <a:pt x="1275018" y="768707"/>
                  </a:lnTo>
                  <a:lnTo>
                    <a:pt x="1274495" y="770044"/>
                  </a:lnTo>
                  <a:lnTo>
                    <a:pt x="1274487" y="770544"/>
                  </a:lnTo>
                  <a:lnTo>
                    <a:pt x="1274315" y="770965"/>
                  </a:lnTo>
                  <a:lnTo>
                    <a:pt x="1273778" y="773224"/>
                  </a:lnTo>
                  <a:lnTo>
                    <a:pt x="1273762" y="774061"/>
                  </a:lnTo>
                  <a:lnTo>
                    <a:pt x="1273671" y="774479"/>
                  </a:lnTo>
                  <a:lnTo>
                    <a:pt x="1273651" y="775822"/>
                  </a:lnTo>
                  <a:lnTo>
                    <a:pt x="1273563" y="776244"/>
                  </a:lnTo>
                  <a:lnTo>
                    <a:pt x="1273552" y="776747"/>
                  </a:lnTo>
                  <a:lnTo>
                    <a:pt x="1273465" y="777165"/>
                  </a:lnTo>
                  <a:lnTo>
                    <a:pt x="1273337" y="779773"/>
                  </a:lnTo>
                  <a:lnTo>
                    <a:pt x="1273475" y="781704"/>
                  </a:lnTo>
                  <a:lnTo>
                    <a:pt x="1273627" y="782631"/>
                  </a:lnTo>
                  <a:lnTo>
                    <a:pt x="1273624" y="782781"/>
                  </a:lnTo>
                  <a:lnTo>
                    <a:pt x="1273597" y="784396"/>
                  </a:lnTo>
                  <a:lnTo>
                    <a:pt x="1274076" y="786085"/>
                  </a:lnTo>
                  <a:lnTo>
                    <a:pt x="1274893" y="786936"/>
                  </a:lnTo>
                  <a:lnTo>
                    <a:pt x="1275890" y="787540"/>
                  </a:lnTo>
                  <a:lnTo>
                    <a:pt x="1276223" y="787545"/>
                  </a:lnTo>
                  <a:lnTo>
                    <a:pt x="1276638" y="787721"/>
                  </a:lnTo>
                  <a:lnTo>
                    <a:pt x="1277301" y="787819"/>
                  </a:lnTo>
                  <a:lnTo>
                    <a:pt x="1277661" y="787970"/>
                  </a:lnTo>
                  <a:lnTo>
                    <a:pt x="1278548" y="788341"/>
                  </a:lnTo>
                  <a:lnTo>
                    <a:pt x="1279292" y="788771"/>
                  </a:lnTo>
                  <a:lnTo>
                    <a:pt x="1281033" y="789469"/>
                  </a:lnTo>
                  <a:lnTo>
                    <a:pt x="1282196" y="790079"/>
                  </a:lnTo>
                  <a:lnTo>
                    <a:pt x="1282695" y="790085"/>
                  </a:lnTo>
                  <a:lnTo>
                    <a:pt x="1283529" y="790019"/>
                  </a:lnTo>
                  <a:lnTo>
                    <a:pt x="1284033" y="790107"/>
                  </a:lnTo>
                  <a:lnTo>
                    <a:pt x="1284869" y="789954"/>
                  </a:lnTo>
                  <a:lnTo>
                    <a:pt x="1285290" y="789791"/>
                  </a:lnTo>
                  <a:lnTo>
                    <a:pt x="1285759" y="789473"/>
                  </a:lnTo>
                  <a:lnTo>
                    <a:pt x="1286154" y="789520"/>
                  </a:lnTo>
                  <a:lnTo>
                    <a:pt x="1286360" y="789526"/>
                  </a:lnTo>
                  <a:lnTo>
                    <a:pt x="1286560" y="789520"/>
                  </a:lnTo>
                  <a:lnTo>
                    <a:pt x="1286756" y="789509"/>
                  </a:lnTo>
                  <a:lnTo>
                    <a:pt x="1286937" y="789473"/>
                  </a:lnTo>
                  <a:lnTo>
                    <a:pt x="1287298" y="789362"/>
                  </a:lnTo>
                  <a:lnTo>
                    <a:pt x="1287479" y="789315"/>
                  </a:lnTo>
                  <a:lnTo>
                    <a:pt x="1287660" y="789297"/>
                  </a:lnTo>
                  <a:lnTo>
                    <a:pt x="1287865" y="789309"/>
                  </a:lnTo>
                  <a:lnTo>
                    <a:pt x="1288071" y="789338"/>
                  </a:lnTo>
                  <a:lnTo>
                    <a:pt x="1288276" y="789391"/>
                  </a:lnTo>
                  <a:lnTo>
                    <a:pt x="1288476" y="789462"/>
                  </a:lnTo>
                  <a:lnTo>
                    <a:pt x="1288740" y="789567"/>
                  </a:lnTo>
                  <a:lnTo>
                    <a:pt x="1289004" y="789714"/>
                  </a:lnTo>
                  <a:lnTo>
                    <a:pt x="1289185" y="789843"/>
                  </a:lnTo>
                  <a:lnTo>
                    <a:pt x="1289356" y="789989"/>
                  </a:lnTo>
                  <a:lnTo>
                    <a:pt x="1289518" y="790154"/>
                  </a:lnTo>
                  <a:lnTo>
                    <a:pt x="1289659" y="790335"/>
                  </a:lnTo>
                  <a:lnTo>
                    <a:pt x="1289782" y="790517"/>
                  </a:lnTo>
                  <a:lnTo>
                    <a:pt x="1289875" y="790699"/>
                  </a:lnTo>
                  <a:lnTo>
                    <a:pt x="1289958" y="790887"/>
                  </a:lnTo>
                  <a:lnTo>
                    <a:pt x="1290026" y="791086"/>
                  </a:lnTo>
                  <a:lnTo>
                    <a:pt x="1290070" y="791285"/>
                  </a:lnTo>
                  <a:lnTo>
                    <a:pt x="1290104" y="791485"/>
                  </a:lnTo>
                  <a:lnTo>
                    <a:pt x="1290104" y="791743"/>
                  </a:lnTo>
                  <a:lnTo>
                    <a:pt x="1290065" y="792001"/>
                  </a:lnTo>
                  <a:lnTo>
                    <a:pt x="1290002" y="792265"/>
                  </a:lnTo>
                  <a:lnTo>
                    <a:pt x="1289860" y="792781"/>
                  </a:lnTo>
                  <a:lnTo>
                    <a:pt x="1289777" y="793068"/>
                  </a:lnTo>
                  <a:lnTo>
                    <a:pt x="1289689" y="793350"/>
                  </a:lnTo>
                  <a:lnTo>
                    <a:pt x="1289596" y="793631"/>
                  </a:lnTo>
                  <a:lnTo>
                    <a:pt x="1289493" y="793913"/>
                  </a:lnTo>
                  <a:lnTo>
                    <a:pt x="1289386" y="794189"/>
                  </a:lnTo>
                  <a:lnTo>
                    <a:pt x="1289268" y="794464"/>
                  </a:lnTo>
                  <a:lnTo>
                    <a:pt x="1289146" y="794734"/>
                  </a:lnTo>
                  <a:lnTo>
                    <a:pt x="1288882" y="795273"/>
                  </a:lnTo>
                  <a:lnTo>
                    <a:pt x="1288740" y="795537"/>
                  </a:lnTo>
                  <a:lnTo>
                    <a:pt x="1288516" y="795989"/>
                  </a:lnTo>
                  <a:lnTo>
                    <a:pt x="1288398" y="796206"/>
                  </a:lnTo>
                  <a:lnTo>
                    <a:pt x="1288261" y="796417"/>
                  </a:lnTo>
                  <a:lnTo>
                    <a:pt x="1288105" y="796599"/>
                  </a:lnTo>
                  <a:lnTo>
                    <a:pt x="1287909" y="796746"/>
                  </a:lnTo>
                  <a:lnTo>
                    <a:pt x="1287689" y="796857"/>
                  </a:lnTo>
                  <a:lnTo>
                    <a:pt x="1287455" y="796957"/>
                  </a:lnTo>
                  <a:lnTo>
                    <a:pt x="1287225" y="797062"/>
                  </a:lnTo>
                  <a:lnTo>
                    <a:pt x="1287025" y="797203"/>
                  </a:lnTo>
                  <a:lnTo>
                    <a:pt x="1286858" y="797361"/>
                  </a:lnTo>
                  <a:lnTo>
                    <a:pt x="1286702" y="797537"/>
                  </a:lnTo>
                  <a:lnTo>
                    <a:pt x="1286560" y="797725"/>
                  </a:lnTo>
                  <a:lnTo>
                    <a:pt x="1286433" y="797924"/>
                  </a:lnTo>
                  <a:lnTo>
                    <a:pt x="1286326" y="798130"/>
                  </a:lnTo>
                  <a:lnTo>
                    <a:pt x="1285724" y="799379"/>
                  </a:lnTo>
                  <a:lnTo>
                    <a:pt x="1285020" y="801637"/>
                  </a:lnTo>
                  <a:lnTo>
                    <a:pt x="1284678" y="802053"/>
                  </a:lnTo>
                  <a:lnTo>
                    <a:pt x="1283832" y="802792"/>
                  </a:lnTo>
                  <a:lnTo>
                    <a:pt x="1282988" y="803198"/>
                  </a:lnTo>
                  <a:lnTo>
                    <a:pt x="1282064" y="803603"/>
                  </a:lnTo>
                  <a:lnTo>
                    <a:pt x="1281305" y="804264"/>
                  </a:lnTo>
                  <a:lnTo>
                    <a:pt x="1279449" y="805245"/>
                  </a:lnTo>
                  <a:lnTo>
                    <a:pt x="1278911" y="805609"/>
                  </a:lnTo>
                  <a:lnTo>
                    <a:pt x="1278519" y="805900"/>
                  </a:lnTo>
                  <a:lnTo>
                    <a:pt x="1278245" y="806018"/>
                  </a:lnTo>
                  <a:lnTo>
                    <a:pt x="1277971" y="806147"/>
                  </a:lnTo>
                  <a:lnTo>
                    <a:pt x="1277702" y="806299"/>
                  </a:lnTo>
                  <a:lnTo>
                    <a:pt x="1277453" y="806463"/>
                  </a:lnTo>
                  <a:lnTo>
                    <a:pt x="1277208" y="806639"/>
                  </a:lnTo>
                  <a:lnTo>
                    <a:pt x="1276954" y="806874"/>
                  </a:lnTo>
                  <a:lnTo>
                    <a:pt x="1276725" y="807132"/>
                  </a:lnTo>
                  <a:lnTo>
                    <a:pt x="1276505" y="807408"/>
                  </a:lnTo>
                  <a:lnTo>
                    <a:pt x="1276289" y="807695"/>
                  </a:lnTo>
                  <a:lnTo>
                    <a:pt x="1275757" y="808364"/>
                  </a:lnTo>
                  <a:lnTo>
                    <a:pt x="1275496" y="808707"/>
                  </a:lnTo>
                  <a:lnTo>
                    <a:pt x="1274852" y="809572"/>
                  </a:lnTo>
                  <a:lnTo>
                    <a:pt x="1274549" y="809965"/>
                  </a:lnTo>
                  <a:lnTo>
                    <a:pt x="1274129" y="810487"/>
                  </a:lnTo>
                  <a:lnTo>
                    <a:pt x="1272838" y="812035"/>
                  </a:lnTo>
                  <a:lnTo>
                    <a:pt x="1272418" y="812551"/>
                  </a:lnTo>
                  <a:lnTo>
                    <a:pt x="1271680" y="813478"/>
                  </a:lnTo>
                  <a:lnTo>
                    <a:pt x="1270946" y="814410"/>
                  </a:lnTo>
                  <a:lnTo>
                    <a:pt x="1270585" y="814880"/>
                  </a:lnTo>
                  <a:lnTo>
                    <a:pt x="1270019" y="815432"/>
                  </a:lnTo>
                  <a:lnTo>
                    <a:pt x="1268141" y="818093"/>
                  </a:lnTo>
                  <a:lnTo>
                    <a:pt x="1266778" y="819749"/>
                  </a:lnTo>
                  <a:lnTo>
                    <a:pt x="1265752" y="821163"/>
                  </a:lnTo>
                  <a:lnTo>
                    <a:pt x="1264562" y="822486"/>
                  </a:lnTo>
                  <a:lnTo>
                    <a:pt x="1263707" y="823818"/>
                  </a:lnTo>
                  <a:lnTo>
                    <a:pt x="1263198" y="824316"/>
                  </a:lnTo>
                  <a:lnTo>
                    <a:pt x="1261826" y="826476"/>
                  </a:lnTo>
                  <a:lnTo>
                    <a:pt x="1260466" y="827882"/>
                  </a:lnTo>
                  <a:lnTo>
                    <a:pt x="1259866" y="828717"/>
                  </a:lnTo>
                  <a:lnTo>
                    <a:pt x="1259180" y="830217"/>
                  </a:lnTo>
                  <a:lnTo>
                    <a:pt x="1258929" y="830730"/>
                  </a:lnTo>
                  <a:lnTo>
                    <a:pt x="1258574" y="831466"/>
                  </a:lnTo>
                  <a:lnTo>
                    <a:pt x="1258227" y="832304"/>
                  </a:lnTo>
                  <a:lnTo>
                    <a:pt x="1258046" y="833055"/>
                  </a:lnTo>
                  <a:lnTo>
                    <a:pt x="1257787" y="833642"/>
                  </a:lnTo>
                  <a:lnTo>
                    <a:pt x="1257181" y="835061"/>
                  </a:lnTo>
                  <a:lnTo>
                    <a:pt x="1256829" y="836146"/>
                  </a:lnTo>
                  <a:lnTo>
                    <a:pt x="1256320" y="836727"/>
                  </a:lnTo>
                  <a:lnTo>
                    <a:pt x="1255631" y="837976"/>
                  </a:lnTo>
                  <a:lnTo>
                    <a:pt x="1255108" y="839231"/>
                  </a:lnTo>
                  <a:lnTo>
                    <a:pt x="1255020" y="839730"/>
                  </a:lnTo>
                  <a:lnTo>
                    <a:pt x="1254890" y="841580"/>
                  </a:lnTo>
                  <a:lnTo>
                    <a:pt x="1254800" y="842920"/>
                  </a:lnTo>
                  <a:lnTo>
                    <a:pt x="1254878" y="843343"/>
                  </a:lnTo>
                  <a:lnTo>
                    <a:pt x="1254863" y="844270"/>
                  </a:lnTo>
                  <a:lnTo>
                    <a:pt x="1254939" y="844688"/>
                  </a:lnTo>
                  <a:lnTo>
                    <a:pt x="1254934" y="845110"/>
                  </a:lnTo>
                  <a:lnTo>
                    <a:pt x="1255088" y="845953"/>
                  </a:lnTo>
                  <a:lnTo>
                    <a:pt x="1255159" y="846453"/>
                  </a:lnTo>
                  <a:lnTo>
                    <a:pt x="1255315" y="847386"/>
                  </a:lnTo>
                  <a:lnTo>
                    <a:pt x="1255477" y="847808"/>
                  </a:lnTo>
                  <a:lnTo>
                    <a:pt x="1255550" y="848313"/>
                  </a:lnTo>
                  <a:lnTo>
                    <a:pt x="1255709" y="848733"/>
                  </a:lnTo>
                  <a:lnTo>
                    <a:pt x="1256310" y="850116"/>
                  </a:lnTo>
                  <a:lnTo>
                    <a:pt x="1256516" y="850598"/>
                  </a:lnTo>
                  <a:lnTo>
                    <a:pt x="1257005" y="851361"/>
                  </a:lnTo>
                  <a:lnTo>
                    <a:pt x="1257733" y="852715"/>
                  </a:lnTo>
                  <a:lnTo>
                    <a:pt x="1258310" y="853314"/>
                  </a:lnTo>
                  <a:lnTo>
                    <a:pt x="1259385" y="854006"/>
                  </a:lnTo>
                  <a:lnTo>
                    <a:pt x="1259884" y="854182"/>
                  </a:lnTo>
                  <a:lnTo>
                    <a:pt x="1260084" y="854182"/>
                  </a:lnTo>
                  <a:lnTo>
                    <a:pt x="1260216" y="854188"/>
                  </a:lnTo>
                  <a:lnTo>
                    <a:pt x="1260637" y="853941"/>
                  </a:lnTo>
                  <a:lnTo>
                    <a:pt x="1261057" y="853947"/>
                  </a:lnTo>
                  <a:lnTo>
                    <a:pt x="1261644" y="853701"/>
                  </a:lnTo>
                  <a:lnTo>
                    <a:pt x="1262827" y="852968"/>
                  </a:lnTo>
                  <a:lnTo>
                    <a:pt x="1264266" y="851726"/>
                  </a:lnTo>
                  <a:lnTo>
                    <a:pt x="1264450" y="851525"/>
                  </a:lnTo>
                  <a:lnTo>
                    <a:pt x="1264655" y="851337"/>
                  </a:lnTo>
                  <a:lnTo>
                    <a:pt x="1264875" y="851161"/>
                  </a:lnTo>
                  <a:lnTo>
                    <a:pt x="1265100" y="851003"/>
                  </a:lnTo>
                  <a:lnTo>
                    <a:pt x="1265339" y="850868"/>
                  </a:lnTo>
                  <a:lnTo>
                    <a:pt x="1265603" y="850745"/>
                  </a:lnTo>
                  <a:lnTo>
                    <a:pt x="1266337" y="850481"/>
                  </a:lnTo>
                  <a:lnTo>
                    <a:pt x="1267222" y="850182"/>
                  </a:lnTo>
                  <a:lnTo>
                    <a:pt x="1267353" y="850141"/>
                  </a:lnTo>
                  <a:lnTo>
                    <a:pt x="1267495" y="850111"/>
                  </a:lnTo>
                  <a:lnTo>
                    <a:pt x="1267671" y="850088"/>
                  </a:lnTo>
                  <a:lnTo>
                    <a:pt x="1267852" y="850082"/>
                  </a:lnTo>
                  <a:lnTo>
                    <a:pt x="1268214" y="850100"/>
                  </a:lnTo>
                  <a:lnTo>
                    <a:pt x="1268395" y="850123"/>
                  </a:lnTo>
                  <a:lnTo>
                    <a:pt x="1268610" y="850158"/>
                  </a:lnTo>
                  <a:lnTo>
                    <a:pt x="1268830" y="850205"/>
                  </a:lnTo>
                  <a:lnTo>
                    <a:pt x="1269045" y="850270"/>
                  </a:lnTo>
                  <a:lnTo>
                    <a:pt x="1269255" y="850340"/>
                  </a:lnTo>
                  <a:lnTo>
                    <a:pt x="1269460" y="850422"/>
                  </a:lnTo>
                  <a:lnTo>
                    <a:pt x="1269631" y="850510"/>
                  </a:lnTo>
                  <a:lnTo>
                    <a:pt x="1269969" y="850721"/>
                  </a:lnTo>
                  <a:lnTo>
                    <a:pt x="1270296" y="850944"/>
                  </a:lnTo>
                  <a:lnTo>
                    <a:pt x="1270487" y="851056"/>
                  </a:lnTo>
                  <a:lnTo>
                    <a:pt x="1270692" y="851155"/>
                  </a:lnTo>
                  <a:lnTo>
                    <a:pt x="1270888" y="851267"/>
                  </a:lnTo>
                  <a:lnTo>
                    <a:pt x="1271044" y="851384"/>
                  </a:lnTo>
                  <a:lnTo>
                    <a:pt x="1271132" y="851525"/>
                  </a:lnTo>
                  <a:lnTo>
                    <a:pt x="1271147" y="851683"/>
                  </a:lnTo>
                  <a:lnTo>
                    <a:pt x="1271118" y="851853"/>
                  </a:lnTo>
                  <a:lnTo>
                    <a:pt x="1271059" y="852035"/>
                  </a:lnTo>
                  <a:lnTo>
                    <a:pt x="1270976" y="852211"/>
                  </a:lnTo>
                  <a:lnTo>
                    <a:pt x="1270893" y="852369"/>
                  </a:lnTo>
                  <a:lnTo>
                    <a:pt x="1270790" y="852534"/>
                  </a:lnTo>
                  <a:lnTo>
                    <a:pt x="1270668" y="852692"/>
                  </a:lnTo>
                  <a:lnTo>
                    <a:pt x="1270531" y="852833"/>
                  </a:lnTo>
                  <a:lnTo>
                    <a:pt x="1270384" y="852962"/>
                  </a:lnTo>
                  <a:lnTo>
                    <a:pt x="1270228" y="853073"/>
                  </a:lnTo>
                  <a:lnTo>
                    <a:pt x="1270086" y="853419"/>
                  </a:lnTo>
                  <a:lnTo>
                    <a:pt x="1269578" y="853912"/>
                  </a:lnTo>
                  <a:lnTo>
                    <a:pt x="1268224" y="854903"/>
                  </a:lnTo>
                  <a:lnTo>
                    <a:pt x="1266950" y="856307"/>
                  </a:lnTo>
                  <a:lnTo>
                    <a:pt x="1266720" y="856618"/>
                  </a:lnTo>
                  <a:lnTo>
                    <a:pt x="1265669" y="858055"/>
                  </a:lnTo>
                  <a:lnTo>
                    <a:pt x="1265493" y="858471"/>
                  </a:lnTo>
                  <a:lnTo>
                    <a:pt x="1265151" y="858970"/>
                  </a:lnTo>
                  <a:lnTo>
                    <a:pt x="1264804" y="859803"/>
                  </a:lnTo>
                  <a:lnTo>
                    <a:pt x="1264173" y="862653"/>
                  </a:lnTo>
                  <a:lnTo>
                    <a:pt x="1263909" y="863568"/>
                  </a:lnTo>
                  <a:lnTo>
                    <a:pt x="1263640" y="864912"/>
                  </a:lnTo>
                  <a:lnTo>
                    <a:pt x="1262922" y="868009"/>
                  </a:lnTo>
                  <a:lnTo>
                    <a:pt x="1262306" y="869850"/>
                  </a:lnTo>
                  <a:lnTo>
                    <a:pt x="1261949" y="871270"/>
                  </a:lnTo>
                  <a:lnTo>
                    <a:pt x="1261695" y="871686"/>
                  </a:lnTo>
                  <a:lnTo>
                    <a:pt x="1261685" y="872191"/>
                  </a:lnTo>
                  <a:lnTo>
                    <a:pt x="1261514" y="872607"/>
                  </a:lnTo>
                  <a:lnTo>
                    <a:pt x="1261084" y="873358"/>
                  </a:lnTo>
                  <a:lnTo>
                    <a:pt x="1260805" y="875118"/>
                  </a:lnTo>
                  <a:lnTo>
                    <a:pt x="1260707" y="876044"/>
                  </a:lnTo>
                  <a:lnTo>
                    <a:pt x="1260341" y="877886"/>
                  </a:lnTo>
                  <a:lnTo>
                    <a:pt x="1259901" y="879476"/>
                  </a:lnTo>
                  <a:lnTo>
                    <a:pt x="1259094" y="882825"/>
                  </a:lnTo>
                  <a:lnTo>
                    <a:pt x="1258997" y="883746"/>
                  </a:lnTo>
                  <a:lnTo>
                    <a:pt x="1258904" y="884168"/>
                  </a:lnTo>
                  <a:lnTo>
                    <a:pt x="1258972" y="885177"/>
                  </a:lnTo>
                  <a:lnTo>
                    <a:pt x="1259280" y="886943"/>
                  </a:lnTo>
                  <a:lnTo>
                    <a:pt x="1259524" y="887371"/>
                  </a:lnTo>
                  <a:lnTo>
                    <a:pt x="1260077" y="889225"/>
                  </a:lnTo>
                  <a:lnTo>
                    <a:pt x="1260233" y="890157"/>
                  </a:lnTo>
                  <a:lnTo>
                    <a:pt x="1260223" y="890662"/>
                  </a:lnTo>
                  <a:lnTo>
                    <a:pt x="1260365" y="892345"/>
                  </a:lnTo>
                  <a:lnTo>
                    <a:pt x="1260849" y="893190"/>
                  </a:lnTo>
                  <a:lnTo>
                    <a:pt x="1261172" y="893953"/>
                  </a:lnTo>
                  <a:lnTo>
                    <a:pt x="1261578" y="894797"/>
                  </a:lnTo>
                  <a:lnTo>
                    <a:pt x="1262237" y="895313"/>
                  </a:lnTo>
                  <a:lnTo>
                    <a:pt x="1262976" y="896082"/>
                  </a:lnTo>
                  <a:lnTo>
                    <a:pt x="1263298" y="897009"/>
                  </a:lnTo>
                  <a:lnTo>
                    <a:pt x="1263621" y="897519"/>
                  </a:lnTo>
                  <a:lnTo>
                    <a:pt x="1263621" y="897689"/>
                  </a:lnTo>
                  <a:lnTo>
                    <a:pt x="1264188" y="898710"/>
                  </a:lnTo>
                  <a:lnTo>
                    <a:pt x="1264432" y="899214"/>
                  </a:lnTo>
                  <a:lnTo>
                    <a:pt x="1264755" y="899724"/>
                  </a:lnTo>
                  <a:lnTo>
                    <a:pt x="1265000" y="900065"/>
                  </a:lnTo>
                  <a:lnTo>
                    <a:pt x="1265244" y="900487"/>
                  </a:lnTo>
                  <a:lnTo>
                    <a:pt x="1265400" y="901080"/>
                  </a:lnTo>
                  <a:lnTo>
                    <a:pt x="1266139" y="902012"/>
                  </a:lnTo>
                  <a:lnTo>
                    <a:pt x="1266133" y="902434"/>
                  </a:lnTo>
                  <a:lnTo>
                    <a:pt x="1266283" y="903618"/>
                  </a:lnTo>
                  <a:lnTo>
                    <a:pt x="1266190" y="904116"/>
                  </a:lnTo>
                  <a:lnTo>
                    <a:pt x="1265765" y="904615"/>
                  </a:lnTo>
                  <a:lnTo>
                    <a:pt x="1264660" y="905688"/>
                  </a:lnTo>
                  <a:lnTo>
                    <a:pt x="1264493" y="905940"/>
                  </a:lnTo>
                  <a:lnTo>
                    <a:pt x="1263228" y="906428"/>
                  </a:lnTo>
                  <a:lnTo>
                    <a:pt x="1261894" y="906404"/>
                  </a:lnTo>
                  <a:lnTo>
                    <a:pt x="1261306" y="906562"/>
                  </a:lnTo>
                  <a:lnTo>
                    <a:pt x="1260310" y="906381"/>
                  </a:lnTo>
                  <a:lnTo>
                    <a:pt x="1259727" y="906117"/>
                  </a:lnTo>
                  <a:lnTo>
                    <a:pt x="1258726" y="906099"/>
                  </a:lnTo>
                  <a:lnTo>
                    <a:pt x="1258218" y="906428"/>
                  </a:lnTo>
                  <a:lnTo>
                    <a:pt x="1257547" y="906504"/>
                  </a:lnTo>
                  <a:lnTo>
                    <a:pt x="1257302" y="906415"/>
                  </a:lnTo>
                  <a:lnTo>
                    <a:pt x="1256120" y="907155"/>
                  </a:lnTo>
                  <a:lnTo>
                    <a:pt x="1255182" y="908228"/>
                  </a:lnTo>
                  <a:lnTo>
                    <a:pt x="1255069" y="908193"/>
                  </a:lnTo>
                  <a:lnTo>
                    <a:pt x="1254951" y="908170"/>
                  </a:lnTo>
                  <a:lnTo>
                    <a:pt x="1254825" y="908164"/>
                  </a:lnTo>
                  <a:lnTo>
                    <a:pt x="1254698" y="908176"/>
                  </a:lnTo>
                  <a:lnTo>
                    <a:pt x="1254585" y="908205"/>
                  </a:lnTo>
                  <a:lnTo>
                    <a:pt x="1254478" y="908258"/>
                  </a:lnTo>
                  <a:lnTo>
                    <a:pt x="1254374" y="908340"/>
                  </a:lnTo>
                  <a:lnTo>
                    <a:pt x="1254282" y="908434"/>
                  </a:lnTo>
                  <a:lnTo>
                    <a:pt x="1254085" y="908615"/>
                  </a:lnTo>
                  <a:lnTo>
                    <a:pt x="1253934" y="908721"/>
                  </a:lnTo>
                  <a:lnTo>
                    <a:pt x="1253774" y="908821"/>
                  </a:lnTo>
                  <a:lnTo>
                    <a:pt x="1253612" y="908915"/>
                  </a:lnTo>
                  <a:lnTo>
                    <a:pt x="1253447" y="909009"/>
                  </a:lnTo>
                  <a:lnTo>
                    <a:pt x="1253279" y="909096"/>
                  </a:lnTo>
                  <a:lnTo>
                    <a:pt x="1252938" y="909249"/>
                  </a:lnTo>
                  <a:lnTo>
                    <a:pt x="1252253" y="909566"/>
                  </a:lnTo>
                  <a:lnTo>
                    <a:pt x="1251794" y="909771"/>
                  </a:lnTo>
                  <a:lnTo>
                    <a:pt x="1251382" y="909929"/>
                  </a:lnTo>
                  <a:lnTo>
                    <a:pt x="1250830" y="910094"/>
                  </a:lnTo>
                  <a:lnTo>
                    <a:pt x="1250018" y="910387"/>
                  </a:lnTo>
                  <a:lnTo>
                    <a:pt x="1249878" y="910604"/>
                  </a:lnTo>
                  <a:lnTo>
                    <a:pt x="1249867" y="910903"/>
                  </a:lnTo>
                  <a:lnTo>
                    <a:pt x="1249941" y="911332"/>
                  </a:lnTo>
                  <a:lnTo>
                    <a:pt x="1250180" y="911953"/>
                  </a:lnTo>
                  <a:lnTo>
                    <a:pt x="1250337" y="912346"/>
                  </a:lnTo>
                  <a:lnTo>
                    <a:pt x="1250346" y="912475"/>
                  </a:lnTo>
                  <a:lnTo>
                    <a:pt x="1250288" y="912634"/>
                  </a:lnTo>
                  <a:lnTo>
                    <a:pt x="1250161" y="912792"/>
                  </a:lnTo>
                  <a:lnTo>
                    <a:pt x="1249828" y="913097"/>
                  </a:lnTo>
                  <a:lnTo>
                    <a:pt x="1249589" y="913414"/>
                  </a:lnTo>
                  <a:lnTo>
                    <a:pt x="1249490" y="913572"/>
                  </a:lnTo>
                  <a:lnTo>
                    <a:pt x="1249223" y="914053"/>
                  </a:lnTo>
                  <a:lnTo>
                    <a:pt x="1248982" y="914575"/>
                  </a:lnTo>
                  <a:lnTo>
                    <a:pt x="1248728" y="915074"/>
                  </a:lnTo>
                  <a:lnTo>
                    <a:pt x="1248558" y="915262"/>
                  </a:lnTo>
                  <a:lnTo>
                    <a:pt x="1248410" y="915338"/>
                  </a:lnTo>
                  <a:lnTo>
                    <a:pt x="1248063" y="915443"/>
                  </a:lnTo>
                  <a:lnTo>
                    <a:pt x="1247829" y="915590"/>
                  </a:lnTo>
                  <a:lnTo>
                    <a:pt x="1247843" y="915825"/>
                  </a:lnTo>
                  <a:lnTo>
                    <a:pt x="1247882" y="915960"/>
                  </a:lnTo>
                  <a:lnTo>
                    <a:pt x="1247907" y="916089"/>
                  </a:lnTo>
                  <a:lnTo>
                    <a:pt x="1247898" y="916200"/>
                  </a:lnTo>
                  <a:lnTo>
                    <a:pt x="1247848" y="916306"/>
                  </a:lnTo>
                  <a:lnTo>
                    <a:pt x="1247780" y="916394"/>
                  </a:lnTo>
                  <a:lnTo>
                    <a:pt x="1247678" y="916417"/>
                  </a:lnTo>
                  <a:lnTo>
                    <a:pt x="1247497" y="916276"/>
                  </a:lnTo>
                  <a:lnTo>
                    <a:pt x="1247291" y="916153"/>
                  </a:lnTo>
                  <a:lnTo>
                    <a:pt x="1247155" y="916142"/>
                  </a:lnTo>
                  <a:lnTo>
                    <a:pt x="1246861" y="916218"/>
                  </a:lnTo>
                  <a:lnTo>
                    <a:pt x="1246567" y="916329"/>
                  </a:lnTo>
                  <a:lnTo>
                    <a:pt x="1246386" y="916406"/>
                  </a:lnTo>
                  <a:lnTo>
                    <a:pt x="1245869" y="916693"/>
                  </a:lnTo>
                  <a:lnTo>
                    <a:pt x="1245687" y="916775"/>
                  </a:lnTo>
                  <a:lnTo>
                    <a:pt x="1245316" y="916916"/>
                  </a:lnTo>
                  <a:lnTo>
                    <a:pt x="1245121" y="916974"/>
                  </a:lnTo>
                  <a:lnTo>
                    <a:pt x="1244931" y="917021"/>
                  </a:lnTo>
                  <a:lnTo>
                    <a:pt x="1244735" y="917063"/>
                  </a:lnTo>
                  <a:lnTo>
                    <a:pt x="1244535" y="917092"/>
                  </a:lnTo>
                  <a:lnTo>
                    <a:pt x="1244323" y="917115"/>
                  </a:lnTo>
                  <a:lnTo>
                    <a:pt x="1244119" y="917121"/>
                  </a:lnTo>
                  <a:lnTo>
                    <a:pt x="1243913" y="917115"/>
                  </a:lnTo>
                  <a:lnTo>
                    <a:pt x="1243713" y="917086"/>
                  </a:lnTo>
                  <a:lnTo>
                    <a:pt x="1243532" y="917033"/>
                  </a:lnTo>
                  <a:lnTo>
                    <a:pt x="1243361" y="916957"/>
                  </a:lnTo>
                  <a:lnTo>
                    <a:pt x="1243185" y="916869"/>
                  </a:lnTo>
                  <a:lnTo>
                    <a:pt x="1243014" y="916781"/>
                  </a:lnTo>
                  <a:lnTo>
                    <a:pt x="1242847" y="916687"/>
                  </a:lnTo>
                  <a:lnTo>
                    <a:pt x="1242613" y="916564"/>
                  </a:lnTo>
                  <a:lnTo>
                    <a:pt x="1242379" y="916423"/>
                  </a:lnTo>
                  <a:lnTo>
                    <a:pt x="1241684" y="916024"/>
                  </a:lnTo>
                  <a:lnTo>
                    <a:pt x="1241122" y="915748"/>
                  </a:lnTo>
                  <a:lnTo>
                    <a:pt x="1240740" y="915590"/>
                  </a:lnTo>
                  <a:lnTo>
                    <a:pt x="1240506" y="915508"/>
                  </a:lnTo>
                  <a:lnTo>
                    <a:pt x="1240022" y="915379"/>
                  </a:lnTo>
                  <a:lnTo>
                    <a:pt x="1239533" y="915262"/>
                  </a:lnTo>
                  <a:lnTo>
                    <a:pt x="1239283" y="915186"/>
                  </a:lnTo>
                  <a:lnTo>
                    <a:pt x="1238771" y="915015"/>
                  </a:lnTo>
                  <a:lnTo>
                    <a:pt x="1238521" y="914968"/>
                  </a:lnTo>
                  <a:lnTo>
                    <a:pt x="1238287" y="914974"/>
                  </a:lnTo>
                  <a:lnTo>
                    <a:pt x="1238125" y="915021"/>
                  </a:lnTo>
                  <a:lnTo>
                    <a:pt x="1237963" y="915092"/>
                  </a:lnTo>
                  <a:lnTo>
                    <a:pt x="1237803" y="915173"/>
                  </a:lnTo>
                  <a:lnTo>
                    <a:pt x="1237597" y="915291"/>
                  </a:lnTo>
                  <a:lnTo>
                    <a:pt x="1237391" y="915397"/>
                  </a:lnTo>
                  <a:lnTo>
                    <a:pt x="1237187" y="915508"/>
                  </a:lnTo>
                  <a:lnTo>
                    <a:pt x="1236767" y="915714"/>
                  </a:lnTo>
                  <a:lnTo>
                    <a:pt x="1236585" y="915790"/>
                  </a:lnTo>
                  <a:lnTo>
                    <a:pt x="1236204" y="915925"/>
                  </a:lnTo>
                  <a:lnTo>
                    <a:pt x="1236028" y="916012"/>
                  </a:lnTo>
                  <a:lnTo>
                    <a:pt x="1235876" y="916118"/>
                  </a:lnTo>
                  <a:lnTo>
                    <a:pt x="1235774" y="916229"/>
                  </a:lnTo>
                  <a:lnTo>
                    <a:pt x="1235691" y="916353"/>
                  </a:lnTo>
                  <a:lnTo>
                    <a:pt x="1235535" y="916611"/>
                  </a:lnTo>
                  <a:lnTo>
                    <a:pt x="1235447" y="916740"/>
                  </a:lnTo>
                  <a:lnTo>
                    <a:pt x="1235197" y="917074"/>
                  </a:lnTo>
                  <a:lnTo>
                    <a:pt x="1235060" y="917232"/>
                  </a:lnTo>
                  <a:lnTo>
                    <a:pt x="1234914" y="917379"/>
                  </a:lnTo>
                  <a:lnTo>
                    <a:pt x="1234762" y="917509"/>
                  </a:lnTo>
                  <a:lnTo>
                    <a:pt x="1234611" y="917614"/>
                  </a:lnTo>
                  <a:lnTo>
                    <a:pt x="1234449" y="917702"/>
                  </a:lnTo>
                  <a:lnTo>
                    <a:pt x="1234278" y="917784"/>
                  </a:lnTo>
                  <a:lnTo>
                    <a:pt x="1234108" y="917849"/>
                  </a:lnTo>
                  <a:lnTo>
                    <a:pt x="1233932" y="917901"/>
                  </a:lnTo>
                  <a:lnTo>
                    <a:pt x="1233594" y="917884"/>
                  </a:lnTo>
                  <a:lnTo>
                    <a:pt x="1232923" y="917837"/>
                  </a:lnTo>
                  <a:lnTo>
                    <a:pt x="1232592" y="917854"/>
                  </a:lnTo>
                  <a:lnTo>
                    <a:pt x="1232103" y="917931"/>
                  </a:lnTo>
                  <a:lnTo>
                    <a:pt x="1231858" y="917977"/>
                  </a:lnTo>
                  <a:lnTo>
                    <a:pt x="1231380" y="918113"/>
                  </a:lnTo>
                  <a:lnTo>
                    <a:pt x="1230292" y="918508"/>
                  </a:lnTo>
                  <a:lnTo>
                    <a:pt x="1229794" y="918496"/>
                  </a:lnTo>
                  <a:lnTo>
                    <a:pt x="1229043" y="918236"/>
                  </a:lnTo>
                  <a:lnTo>
                    <a:pt x="1227874" y="918382"/>
                  </a:lnTo>
                  <a:lnTo>
                    <a:pt x="1227366" y="918881"/>
                  </a:lnTo>
                  <a:lnTo>
                    <a:pt x="1226692" y="919204"/>
                  </a:lnTo>
                  <a:lnTo>
                    <a:pt x="1226188" y="919198"/>
                  </a:lnTo>
                  <a:lnTo>
                    <a:pt x="1225117" y="918512"/>
                  </a:lnTo>
                  <a:lnTo>
                    <a:pt x="1223631" y="917139"/>
                  </a:lnTo>
                  <a:lnTo>
                    <a:pt x="1223137" y="916798"/>
                  </a:lnTo>
                  <a:lnTo>
                    <a:pt x="1222067" y="915936"/>
                  </a:lnTo>
                  <a:lnTo>
                    <a:pt x="1221484" y="915508"/>
                  </a:lnTo>
                  <a:lnTo>
                    <a:pt x="1220409" y="914986"/>
                  </a:lnTo>
                  <a:lnTo>
                    <a:pt x="1218825" y="914710"/>
                  </a:lnTo>
                  <a:lnTo>
                    <a:pt x="1217824" y="914693"/>
                  </a:lnTo>
                  <a:lnTo>
                    <a:pt x="1217238" y="914851"/>
                  </a:lnTo>
                  <a:lnTo>
                    <a:pt x="1216235" y="915004"/>
                  </a:lnTo>
                  <a:lnTo>
                    <a:pt x="1215643" y="915332"/>
                  </a:lnTo>
                  <a:lnTo>
                    <a:pt x="1214137" y="915390"/>
                  </a:lnTo>
                  <a:lnTo>
                    <a:pt x="1213136" y="915373"/>
                  </a:lnTo>
                  <a:lnTo>
                    <a:pt x="1209553" y="915068"/>
                  </a:lnTo>
                  <a:lnTo>
                    <a:pt x="1206723" y="914347"/>
                  </a:lnTo>
                  <a:lnTo>
                    <a:pt x="1205387" y="914071"/>
                  </a:lnTo>
                  <a:lnTo>
                    <a:pt x="1204806" y="913895"/>
                  </a:lnTo>
                  <a:lnTo>
                    <a:pt x="1203803" y="913877"/>
                  </a:lnTo>
                  <a:lnTo>
                    <a:pt x="1203215" y="914038"/>
                  </a:lnTo>
                  <a:lnTo>
                    <a:pt x="1202208" y="914443"/>
                  </a:lnTo>
                  <a:lnTo>
                    <a:pt x="1201621" y="914519"/>
                  </a:lnTo>
                  <a:lnTo>
                    <a:pt x="1200327" y="914288"/>
                  </a:lnTo>
                  <a:lnTo>
                    <a:pt x="1199967" y="914347"/>
                  </a:lnTo>
                  <a:lnTo>
                    <a:pt x="1199555" y="914434"/>
                  </a:lnTo>
                  <a:lnTo>
                    <a:pt x="1199057" y="914575"/>
                  </a:lnTo>
                  <a:lnTo>
                    <a:pt x="1198490" y="914687"/>
                  </a:lnTo>
                  <a:lnTo>
                    <a:pt x="1198290" y="914710"/>
                  </a:lnTo>
                  <a:lnTo>
                    <a:pt x="1198094" y="914722"/>
                  </a:lnTo>
                  <a:lnTo>
                    <a:pt x="1197899" y="914710"/>
                  </a:lnTo>
                  <a:lnTo>
                    <a:pt x="1197682" y="914640"/>
                  </a:lnTo>
                  <a:lnTo>
                    <a:pt x="1197473" y="914528"/>
                  </a:lnTo>
                  <a:lnTo>
                    <a:pt x="1197267" y="914400"/>
                  </a:lnTo>
                  <a:lnTo>
                    <a:pt x="1197063" y="914264"/>
                  </a:lnTo>
                  <a:lnTo>
                    <a:pt x="1196549" y="914047"/>
                  </a:lnTo>
                  <a:lnTo>
                    <a:pt x="1195928" y="913872"/>
                  </a:lnTo>
                  <a:lnTo>
                    <a:pt x="1195611" y="913795"/>
                  </a:lnTo>
                  <a:lnTo>
                    <a:pt x="1195303" y="913713"/>
                  </a:lnTo>
                  <a:lnTo>
                    <a:pt x="1195028" y="913631"/>
                  </a:lnTo>
                  <a:lnTo>
                    <a:pt x="1194217" y="913402"/>
                  </a:lnTo>
                  <a:lnTo>
                    <a:pt x="1193694" y="913326"/>
                  </a:lnTo>
                  <a:lnTo>
                    <a:pt x="1192941" y="913314"/>
                  </a:lnTo>
                  <a:lnTo>
                    <a:pt x="1192691" y="913291"/>
                  </a:lnTo>
                  <a:lnTo>
                    <a:pt x="1192389" y="913220"/>
                  </a:lnTo>
                  <a:lnTo>
                    <a:pt x="1192086" y="913120"/>
                  </a:lnTo>
                  <a:lnTo>
                    <a:pt x="1191787" y="913009"/>
                  </a:lnTo>
                  <a:lnTo>
                    <a:pt x="1191181" y="912810"/>
                  </a:lnTo>
                  <a:lnTo>
                    <a:pt x="1190923" y="912745"/>
                  </a:lnTo>
                  <a:lnTo>
                    <a:pt x="1190653" y="912686"/>
                  </a:lnTo>
                  <a:lnTo>
                    <a:pt x="1190126" y="912581"/>
                  </a:lnTo>
                  <a:lnTo>
                    <a:pt x="1189861" y="912522"/>
                  </a:lnTo>
                  <a:lnTo>
                    <a:pt x="1188352" y="912077"/>
                  </a:lnTo>
                  <a:lnTo>
                    <a:pt x="1187123" y="911771"/>
                  </a:lnTo>
                  <a:lnTo>
                    <a:pt x="1186718" y="911666"/>
                  </a:lnTo>
                  <a:lnTo>
                    <a:pt x="1186312" y="911549"/>
                  </a:lnTo>
                  <a:lnTo>
                    <a:pt x="1186009" y="911443"/>
                  </a:lnTo>
                  <a:lnTo>
                    <a:pt x="1185404" y="911220"/>
                  </a:lnTo>
                  <a:lnTo>
                    <a:pt x="1184805" y="910971"/>
                  </a:lnTo>
                  <a:lnTo>
                    <a:pt x="1182148" y="910088"/>
                  </a:lnTo>
                  <a:lnTo>
                    <a:pt x="1180070" y="909548"/>
                  </a:lnTo>
                  <a:lnTo>
                    <a:pt x="1178822" y="909105"/>
                  </a:lnTo>
                  <a:lnTo>
                    <a:pt x="1177909" y="908592"/>
                  </a:lnTo>
                  <a:lnTo>
                    <a:pt x="1177900" y="908428"/>
                  </a:lnTo>
                  <a:lnTo>
                    <a:pt x="1177856" y="908258"/>
                  </a:lnTo>
                  <a:lnTo>
                    <a:pt x="1177793" y="908093"/>
                  </a:lnTo>
                  <a:lnTo>
                    <a:pt x="1177708" y="907941"/>
                  </a:lnTo>
                  <a:lnTo>
                    <a:pt x="1177611" y="907812"/>
                  </a:lnTo>
                  <a:lnTo>
                    <a:pt x="1177485" y="907706"/>
                  </a:lnTo>
                  <a:lnTo>
                    <a:pt x="1177333" y="907630"/>
                  </a:lnTo>
                  <a:lnTo>
                    <a:pt x="1176990" y="907507"/>
                  </a:lnTo>
                  <a:lnTo>
                    <a:pt x="1176819" y="907454"/>
                  </a:lnTo>
                  <a:lnTo>
                    <a:pt x="1176589" y="907395"/>
                  </a:lnTo>
                  <a:lnTo>
                    <a:pt x="1176355" y="907354"/>
                  </a:lnTo>
                  <a:lnTo>
                    <a:pt x="1175881" y="907296"/>
                  </a:lnTo>
                  <a:lnTo>
                    <a:pt x="1175646" y="907249"/>
                  </a:lnTo>
                  <a:lnTo>
                    <a:pt x="1175269" y="907143"/>
                  </a:lnTo>
                  <a:lnTo>
                    <a:pt x="1174702" y="906967"/>
                  </a:lnTo>
                  <a:lnTo>
                    <a:pt x="1174493" y="906885"/>
                  </a:lnTo>
                  <a:lnTo>
                    <a:pt x="1174072" y="906709"/>
                  </a:lnTo>
                  <a:lnTo>
                    <a:pt x="1173866" y="906633"/>
                  </a:lnTo>
                  <a:lnTo>
                    <a:pt x="1173652" y="906568"/>
                  </a:lnTo>
                  <a:lnTo>
                    <a:pt x="1173456" y="906539"/>
                  </a:lnTo>
                  <a:lnTo>
                    <a:pt x="1173256" y="906533"/>
                  </a:lnTo>
                  <a:lnTo>
                    <a:pt x="1173060" y="906521"/>
                  </a:lnTo>
                  <a:lnTo>
                    <a:pt x="1172874" y="906498"/>
                  </a:lnTo>
                  <a:lnTo>
                    <a:pt x="1172703" y="906439"/>
                  </a:lnTo>
                  <a:lnTo>
                    <a:pt x="1172590" y="906345"/>
                  </a:lnTo>
                  <a:lnTo>
                    <a:pt x="1172488" y="906234"/>
                  </a:lnTo>
                  <a:lnTo>
                    <a:pt x="1172395" y="906105"/>
                  </a:lnTo>
                  <a:lnTo>
                    <a:pt x="1172293" y="905987"/>
                  </a:lnTo>
                  <a:lnTo>
                    <a:pt x="1172180" y="905894"/>
                  </a:lnTo>
                  <a:lnTo>
                    <a:pt x="1172013" y="905823"/>
                  </a:lnTo>
                  <a:lnTo>
                    <a:pt x="1171828" y="905776"/>
                  </a:lnTo>
                  <a:lnTo>
                    <a:pt x="1171432" y="905723"/>
                  </a:lnTo>
                  <a:lnTo>
                    <a:pt x="1171237" y="905688"/>
                  </a:lnTo>
                  <a:lnTo>
                    <a:pt x="1171001" y="905630"/>
                  </a:lnTo>
                  <a:lnTo>
                    <a:pt x="1170303" y="905436"/>
                  </a:lnTo>
                  <a:lnTo>
                    <a:pt x="1170069" y="905366"/>
                  </a:lnTo>
                  <a:lnTo>
                    <a:pt x="1168675" y="904926"/>
                  </a:lnTo>
                  <a:lnTo>
                    <a:pt x="1168274" y="904803"/>
                  </a:lnTo>
                  <a:lnTo>
                    <a:pt x="1167072" y="904450"/>
                  </a:lnTo>
                  <a:lnTo>
                    <a:pt x="1166676" y="904322"/>
                  </a:lnTo>
                  <a:lnTo>
                    <a:pt x="1166334" y="904198"/>
                  </a:lnTo>
                  <a:lnTo>
                    <a:pt x="1165658" y="903928"/>
                  </a:lnTo>
                  <a:lnTo>
                    <a:pt x="1165322" y="903800"/>
                  </a:lnTo>
                  <a:lnTo>
                    <a:pt x="1164979" y="903682"/>
                  </a:lnTo>
                  <a:lnTo>
                    <a:pt x="1164407" y="903506"/>
                  </a:lnTo>
                  <a:lnTo>
                    <a:pt x="1164124" y="903424"/>
                  </a:lnTo>
                  <a:lnTo>
                    <a:pt x="1163835" y="903348"/>
                  </a:lnTo>
                  <a:lnTo>
                    <a:pt x="1163547" y="903277"/>
                  </a:lnTo>
                  <a:lnTo>
                    <a:pt x="1163302" y="903225"/>
                  </a:lnTo>
                  <a:lnTo>
                    <a:pt x="1162814" y="903142"/>
                  </a:lnTo>
                  <a:lnTo>
                    <a:pt x="1162573" y="903096"/>
                  </a:lnTo>
                  <a:lnTo>
                    <a:pt x="1162334" y="903031"/>
                  </a:lnTo>
                  <a:lnTo>
                    <a:pt x="1162067" y="902931"/>
                  </a:lnTo>
                  <a:lnTo>
                    <a:pt x="1161802" y="902814"/>
                  </a:lnTo>
                  <a:lnTo>
                    <a:pt x="1161542" y="902691"/>
                  </a:lnTo>
                  <a:lnTo>
                    <a:pt x="1161019" y="902439"/>
                  </a:lnTo>
                  <a:lnTo>
                    <a:pt x="1160706" y="902280"/>
                  </a:lnTo>
                  <a:lnTo>
                    <a:pt x="1160395" y="902104"/>
                  </a:lnTo>
                  <a:lnTo>
                    <a:pt x="1160081" y="901934"/>
                  </a:lnTo>
                  <a:lnTo>
                    <a:pt x="1159763" y="901799"/>
                  </a:lnTo>
                  <a:lnTo>
                    <a:pt x="1159441" y="901723"/>
                  </a:lnTo>
                  <a:lnTo>
                    <a:pt x="1159182" y="901705"/>
                  </a:lnTo>
                  <a:lnTo>
                    <a:pt x="1158918" y="901711"/>
                  </a:lnTo>
                  <a:lnTo>
                    <a:pt x="1158654" y="901741"/>
                  </a:lnTo>
                  <a:lnTo>
                    <a:pt x="1158394" y="901793"/>
                  </a:lnTo>
                  <a:lnTo>
                    <a:pt x="1158146" y="901864"/>
                  </a:lnTo>
                  <a:lnTo>
                    <a:pt x="1157142" y="901618"/>
                  </a:lnTo>
                  <a:lnTo>
                    <a:pt x="1154474" y="901066"/>
                  </a:lnTo>
                  <a:lnTo>
                    <a:pt x="1153559" y="900884"/>
                  </a:lnTo>
                  <a:lnTo>
                    <a:pt x="1151815" y="900351"/>
                  </a:lnTo>
                  <a:lnTo>
                    <a:pt x="1150240" y="899400"/>
                  </a:lnTo>
                  <a:lnTo>
                    <a:pt x="1149748" y="899060"/>
                  </a:lnTo>
                  <a:lnTo>
                    <a:pt x="1148667" y="898538"/>
                  </a:lnTo>
                  <a:lnTo>
                    <a:pt x="1148134" y="898391"/>
                  </a:lnTo>
                  <a:lnTo>
                    <a:pt x="1147870" y="898203"/>
                  </a:lnTo>
                  <a:lnTo>
                    <a:pt x="1147592" y="898033"/>
                  </a:lnTo>
                  <a:lnTo>
                    <a:pt x="1147298" y="897881"/>
                  </a:lnTo>
                  <a:lnTo>
                    <a:pt x="1146999" y="897746"/>
                  </a:lnTo>
                  <a:lnTo>
                    <a:pt x="1146696" y="897640"/>
                  </a:lnTo>
                  <a:lnTo>
                    <a:pt x="1146379" y="897558"/>
                  </a:lnTo>
                  <a:lnTo>
                    <a:pt x="1146055" y="897506"/>
                  </a:lnTo>
                  <a:lnTo>
                    <a:pt x="1145068" y="897423"/>
                  </a:lnTo>
                  <a:lnTo>
                    <a:pt x="1144765" y="897382"/>
                  </a:lnTo>
                  <a:lnTo>
                    <a:pt x="1144463" y="897347"/>
                  </a:lnTo>
                  <a:lnTo>
                    <a:pt x="1143856" y="897288"/>
                  </a:lnTo>
                  <a:lnTo>
                    <a:pt x="1143553" y="897282"/>
                  </a:lnTo>
                  <a:lnTo>
                    <a:pt x="1143211" y="897294"/>
                  </a:lnTo>
                  <a:lnTo>
                    <a:pt x="1142874" y="897323"/>
                  </a:lnTo>
                  <a:lnTo>
                    <a:pt x="1142189" y="897412"/>
                  </a:lnTo>
                  <a:lnTo>
                    <a:pt x="1141848" y="897441"/>
                  </a:lnTo>
                  <a:lnTo>
                    <a:pt x="1141436" y="897464"/>
                  </a:lnTo>
                  <a:lnTo>
                    <a:pt x="1140616" y="897488"/>
                  </a:lnTo>
                  <a:lnTo>
                    <a:pt x="1140204" y="897517"/>
                  </a:lnTo>
                  <a:lnTo>
                    <a:pt x="1139799" y="897558"/>
                  </a:lnTo>
                  <a:lnTo>
                    <a:pt x="1139549" y="897605"/>
                  </a:lnTo>
                  <a:lnTo>
                    <a:pt x="1139299" y="897646"/>
                  </a:lnTo>
                  <a:lnTo>
                    <a:pt x="1138812" y="897757"/>
                  </a:lnTo>
                  <a:lnTo>
                    <a:pt x="1138567" y="897822"/>
                  </a:lnTo>
                  <a:lnTo>
                    <a:pt x="1138039" y="897816"/>
                  </a:lnTo>
                  <a:lnTo>
                    <a:pt x="1137501" y="897863"/>
                  </a:lnTo>
                  <a:lnTo>
                    <a:pt x="1136953" y="897922"/>
                  </a:lnTo>
                  <a:lnTo>
                    <a:pt x="1136411" y="897951"/>
                  </a:lnTo>
                  <a:lnTo>
                    <a:pt x="1136148" y="897957"/>
                  </a:lnTo>
                  <a:lnTo>
                    <a:pt x="1134176" y="897781"/>
                  </a:lnTo>
                  <a:lnTo>
                    <a:pt x="1133703" y="897746"/>
                  </a:lnTo>
                  <a:lnTo>
                    <a:pt x="1132760" y="897687"/>
                  </a:lnTo>
                  <a:lnTo>
                    <a:pt x="1132290" y="897646"/>
                  </a:lnTo>
                  <a:lnTo>
                    <a:pt x="1131820" y="897599"/>
                  </a:lnTo>
                  <a:lnTo>
                    <a:pt x="1130745" y="897464"/>
                  </a:lnTo>
                  <a:lnTo>
                    <a:pt x="1130208" y="897382"/>
                  </a:lnTo>
                  <a:lnTo>
                    <a:pt x="1129675" y="897288"/>
                  </a:lnTo>
                  <a:lnTo>
                    <a:pt x="1129142" y="897177"/>
                  </a:lnTo>
                  <a:lnTo>
                    <a:pt x="1128737" y="897077"/>
                  </a:lnTo>
                  <a:lnTo>
                    <a:pt x="1127533" y="896719"/>
                  </a:lnTo>
                  <a:lnTo>
                    <a:pt x="1127128" y="896625"/>
                  </a:lnTo>
                  <a:lnTo>
                    <a:pt x="1126790" y="896555"/>
                  </a:lnTo>
                  <a:lnTo>
                    <a:pt x="1126116" y="896438"/>
                  </a:lnTo>
                  <a:lnTo>
                    <a:pt x="1125779" y="896391"/>
                  </a:lnTo>
                  <a:lnTo>
                    <a:pt x="1125138" y="896338"/>
                  </a:lnTo>
                  <a:lnTo>
                    <a:pt x="1124835" y="896326"/>
                  </a:lnTo>
                  <a:lnTo>
                    <a:pt x="1124533" y="896320"/>
                  </a:lnTo>
                  <a:lnTo>
                    <a:pt x="1123931" y="896332"/>
                  </a:lnTo>
                  <a:lnTo>
                    <a:pt x="1123529" y="896344"/>
                  </a:lnTo>
                  <a:lnTo>
                    <a:pt x="1123329" y="896356"/>
                  </a:lnTo>
                  <a:lnTo>
                    <a:pt x="1123133" y="896379"/>
                  </a:lnTo>
                  <a:lnTo>
                    <a:pt x="1122938" y="896414"/>
                  </a:lnTo>
                  <a:lnTo>
                    <a:pt x="1122753" y="896467"/>
                  </a:lnTo>
                  <a:lnTo>
                    <a:pt x="1122572" y="896537"/>
                  </a:lnTo>
                  <a:lnTo>
                    <a:pt x="1122039" y="896778"/>
                  </a:lnTo>
                  <a:lnTo>
                    <a:pt x="1121266" y="897036"/>
                  </a:lnTo>
                  <a:lnTo>
                    <a:pt x="1121008" y="897130"/>
                  </a:lnTo>
                  <a:lnTo>
                    <a:pt x="1120758" y="897229"/>
                  </a:lnTo>
                  <a:lnTo>
                    <a:pt x="1120504" y="897341"/>
                  </a:lnTo>
                  <a:lnTo>
                    <a:pt x="1120010" y="897599"/>
                  </a:lnTo>
                  <a:lnTo>
                    <a:pt x="1119522" y="897869"/>
                  </a:lnTo>
                  <a:lnTo>
                    <a:pt x="1119234" y="898039"/>
                  </a:lnTo>
                  <a:lnTo>
                    <a:pt x="1118665" y="898391"/>
                  </a:lnTo>
                  <a:lnTo>
                    <a:pt x="1118382" y="898573"/>
                  </a:lnTo>
                  <a:lnTo>
                    <a:pt x="1117801" y="898913"/>
                  </a:lnTo>
                  <a:lnTo>
                    <a:pt x="1117210" y="899242"/>
                  </a:lnTo>
                  <a:lnTo>
                    <a:pt x="1116608" y="899559"/>
                  </a:lnTo>
                  <a:lnTo>
                    <a:pt x="1116129" y="899699"/>
                  </a:lnTo>
                  <a:lnTo>
                    <a:pt x="1115635" y="899828"/>
                  </a:lnTo>
                  <a:lnTo>
                    <a:pt x="1115137" y="899922"/>
                  </a:lnTo>
                  <a:lnTo>
                    <a:pt x="1114639" y="899975"/>
                  </a:lnTo>
                  <a:lnTo>
                    <a:pt x="1114144" y="899975"/>
                  </a:lnTo>
                  <a:lnTo>
                    <a:pt x="1113778" y="899934"/>
                  </a:lnTo>
                  <a:lnTo>
                    <a:pt x="1113410" y="899875"/>
                  </a:lnTo>
                  <a:lnTo>
                    <a:pt x="1113050" y="899787"/>
                  </a:lnTo>
                  <a:lnTo>
                    <a:pt x="1112692" y="899676"/>
                  </a:lnTo>
                  <a:lnTo>
                    <a:pt x="1112351" y="899541"/>
                  </a:lnTo>
                  <a:lnTo>
                    <a:pt x="1110918" y="898342"/>
                  </a:lnTo>
                  <a:lnTo>
                    <a:pt x="1110184" y="897327"/>
                  </a:lnTo>
                  <a:lnTo>
                    <a:pt x="1110023" y="896817"/>
                  </a:lnTo>
                  <a:lnTo>
                    <a:pt x="1109950" y="896230"/>
                  </a:lnTo>
                  <a:lnTo>
                    <a:pt x="1109960" y="895726"/>
                  </a:lnTo>
                  <a:lnTo>
                    <a:pt x="1110385" y="895145"/>
                  </a:lnTo>
                  <a:lnTo>
                    <a:pt x="1110478" y="894641"/>
                  </a:lnTo>
                  <a:lnTo>
                    <a:pt x="1110737" y="894054"/>
                  </a:lnTo>
                  <a:lnTo>
                    <a:pt x="1110927" y="892464"/>
                  </a:lnTo>
                  <a:lnTo>
                    <a:pt x="1111186" y="891960"/>
                  </a:lnTo>
                  <a:lnTo>
                    <a:pt x="1111123" y="890869"/>
                  </a:lnTo>
                  <a:lnTo>
                    <a:pt x="1110238" y="888669"/>
                  </a:lnTo>
                  <a:lnTo>
                    <a:pt x="1109828" y="888241"/>
                  </a:lnTo>
                  <a:lnTo>
                    <a:pt x="1109422" y="887561"/>
                  </a:lnTo>
                  <a:lnTo>
                    <a:pt x="1108517" y="886540"/>
                  </a:lnTo>
                  <a:lnTo>
                    <a:pt x="1107447" y="885766"/>
                  </a:lnTo>
                  <a:lnTo>
                    <a:pt x="1106865" y="885502"/>
                  </a:lnTo>
                  <a:lnTo>
                    <a:pt x="1106371" y="885073"/>
                  </a:lnTo>
                  <a:lnTo>
                    <a:pt x="1105875" y="884886"/>
                  </a:lnTo>
                  <a:lnTo>
                    <a:pt x="1104880" y="884211"/>
                  </a:lnTo>
                  <a:lnTo>
                    <a:pt x="1103301" y="883683"/>
                  </a:lnTo>
                  <a:lnTo>
                    <a:pt x="1099718" y="883202"/>
                  </a:lnTo>
                  <a:lnTo>
                    <a:pt x="1098555" y="882933"/>
                  </a:lnTo>
                  <a:lnTo>
                    <a:pt x="1098051" y="882921"/>
                  </a:lnTo>
                  <a:lnTo>
                    <a:pt x="1097303" y="882827"/>
                  </a:lnTo>
                  <a:lnTo>
                    <a:pt x="1096883" y="882903"/>
                  </a:lnTo>
                  <a:lnTo>
                    <a:pt x="1096468" y="882815"/>
                  </a:lnTo>
                  <a:lnTo>
                    <a:pt x="1095632" y="882798"/>
                  </a:lnTo>
                  <a:lnTo>
                    <a:pt x="1093789" y="883109"/>
                  </a:lnTo>
                  <a:lnTo>
                    <a:pt x="1093368" y="883267"/>
                  </a:lnTo>
                  <a:lnTo>
                    <a:pt x="1092870" y="883343"/>
                  </a:lnTo>
                  <a:lnTo>
                    <a:pt x="1092449" y="883502"/>
                  </a:lnTo>
                  <a:lnTo>
                    <a:pt x="1091442" y="883654"/>
                  </a:lnTo>
                  <a:lnTo>
                    <a:pt x="1090098" y="884141"/>
                  </a:lnTo>
                  <a:lnTo>
                    <a:pt x="1089257" y="884376"/>
                  </a:lnTo>
                  <a:lnTo>
                    <a:pt x="1087576" y="885103"/>
                  </a:lnTo>
                  <a:lnTo>
                    <a:pt x="1083528" y="887479"/>
                  </a:lnTo>
                  <a:lnTo>
                    <a:pt x="1082257" y="888634"/>
                  </a:lnTo>
                  <a:lnTo>
                    <a:pt x="1077686" y="892341"/>
                  </a:lnTo>
                  <a:lnTo>
                    <a:pt x="1075057" y="894823"/>
                  </a:lnTo>
                  <a:lnTo>
                    <a:pt x="1073610" y="896559"/>
                  </a:lnTo>
                  <a:lnTo>
                    <a:pt x="1072495" y="898307"/>
                  </a:lnTo>
                  <a:lnTo>
                    <a:pt x="1071796" y="900061"/>
                  </a:lnTo>
                  <a:lnTo>
                    <a:pt x="1071283" y="901064"/>
                  </a:lnTo>
                  <a:lnTo>
                    <a:pt x="1071278" y="901400"/>
                  </a:lnTo>
                  <a:lnTo>
                    <a:pt x="1071017" y="901817"/>
                  </a:lnTo>
                  <a:lnTo>
                    <a:pt x="1070926" y="902052"/>
                  </a:lnTo>
                  <a:lnTo>
                    <a:pt x="1070827" y="902280"/>
                  </a:lnTo>
                  <a:lnTo>
                    <a:pt x="1070602" y="902732"/>
                  </a:lnTo>
                  <a:lnTo>
                    <a:pt x="1070363" y="903149"/>
                  </a:lnTo>
                  <a:lnTo>
                    <a:pt x="1070104" y="903536"/>
                  </a:lnTo>
                  <a:lnTo>
                    <a:pt x="1069727" y="904122"/>
                  </a:lnTo>
                  <a:lnTo>
                    <a:pt x="1069375" y="904756"/>
                  </a:lnTo>
                  <a:lnTo>
                    <a:pt x="1068080" y="907161"/>
                  </a:lnTo>
                  <a:lnTo>
                    <a:pt x="1067967" y="907407"/>
                  </a:lnTo>
                  <a:lnTo>
                    <a:pt x="1067679" y="908146"/>
                  </a:lnTo>
                  <a:lnTo>
                    <a:pt x="1067572" y="908393"/>
                  </a:lnTo>
                  <a:lnTo>
                    <a:pt x="1067357" y="908832"/>
                  </a:lnTo>
                  <a:lnTo>
                    <a:pt x="1067239" y="909049"/>
                  </a:lnTo>
                  <a:lnTo>
                    <a:pt x="1067024" y="909490"/>
                  </a:lnTo>
                  <a:lnTo>
                    <a:pt x="1066926" y="909724"/>
                  </a:lnTo>
                  <a:lnTo>
                    <a:pt x="1066662" y="910440"/>
                  </a:lnTo>
                  <a:lnTo>
                    <a:pt x="1066428" y="910980"/>
                  </a:lnTo>
                  <a:lnTo>
                    <a:pt x="1066091" y="911643"/>
                  </a:lnTo>
                  <a:lnTo>
                    <a:pt x="1065836" y="912170"/>
                  </a:lnTo>
                  <a:lnTo>
                    <a:pt x="1065627" y="912616"/>
                  </a:lnTo>
                  <a:lnTo>
                    <a:pt x="1065435" y="913074"/>
                  </a:lnTo>
                  <a:lnTo>
                    <a:pt x="1065352" y="913461"/>
                  </a:lnTo>
                  <a:lnTo>
                    <a:pt x="1065319" y="914059"/>
                  </a:lnTo>
                  <a:lnTo>
                    <a:pt x="1065308" y="914546"/>
                  </a:lnTo>
                  <a:lnTo>
                    <a:pt x="1065294" y="914704"/>
                  </a:lnTo>
                  <a:lnTo>
                    <a:pt x="1065259" y="914857"/>
                  </a:lnTo>
                  <a:lnTo>
                    <a:pt x="1065196" y="915027"/>
                  </a:lnTo>
                  <a:lnTo>
                    <a:pt x="1065102" y="915186"/>
                  </a:lnTo>
                  <a:lnTo>
                    <a:pt x="1064439" y="916083"/>
                  </a:lnTo>
                  <a:lnTo>
                    <a:pt x="1064316" y="916206"/>
                  </a:lnTo>
                  <a:lnTo>
                    <a:pt x="1064057" y="916347"/>
                  </a:lnTo>
                  <a:lnTo>
                    <a:pt x="1063519" y="916423"/>
                  </a:lnTo>
                  <a:lnTo>
                    <a:pt x="1063065" y="916499"/>
                  </a:lnTo>
                  <a:lnTo>
                    <a:pt x="1062767" y="916540"/>
                  </a:lnTo>
                  <a:lnTo>
                    <a:pt x="1062273" y="916634"/>
                  </a:lnTo>
                  <a:lnTo>
                    <a:pt x="1062116" y="916646"/>
                  </a:lnTo>
                  <a:lnTo>
                    <a:pt x="1061970" y="916617"/>
                  </a:lnTo>
                  <a:lnTo>
                    <a:pt x="1061887" y="916582"/>
                  </a:lnTo>
                  <a:lnTo>
                    <a:pt x="1061720" y="916476"/>
                  </a:lnTo>
                  <a:lnTo>
                    <a:pt x="1061579" y="916347"/>
                  </a:lnTo>
                  <a:lnTo>
                    <a:pt x="1061514" y="916259"/>
                  </a:lnTo>
                  <a:lnTo>
                    <a:pt x="1061461" y="916165"/>
                  </a:lnTo>
                  <a:lnTo>
                    <a:pt x="1061412" y="916059"/>
                  </a:lnTo>
                  <a:lnTo>
                    <a:pt x="1061271" y="915731"/>
                  </a:lnTo>
                  <a:lnTo>
                    <a:pt x="1061134" y="915373"/>
                  </a:lnTo>
                  <a:lnTo>
                    <a:pt x="1057810" y="917907"/>
                  </a:lnTo>
                  <a:lnTo>
                    <a:pt x="1057972" y="918071"/>
                  </a:lnTo>
                  <a:lnTo>
                    <a:pt x="1058029" y="918137"/>
                  </a:lnTo>
                  <a:lnTo>
                    <a:pt x="1058126" y="918248"/>
                  </a:lnTo>
                  <a:lnTo>
                    <a:pt x="1058274" y="918435"/>
                  </a:lnTo>
                  <a:lnTo>
                    <a:pt x="1058406" y="918629"/>
                  </a:lnTo>
                  <a:lnTo>
                    <a:pt x="1058528" y="918828"/>
                  </a:lnTo>
                  <a:lnTo>
                    <a:pt x="1058621" y="918998"/>
                  </a:lnTo>
                  <a:lnTo>
                    <a:pt x="1058698" y="919174"/>
                  </a:lnTo>
                  <a:lnTo>
                    <a:pt x="1058772" y="919350"/>
                  </a:lnTo>
                  <a:lnTo>
                    <a:pt x="1059003" y="919960"/>
                  </a:lnTo>
                  <a:lnTo>
                    <a:pt x="1059086" y="920207"/>
                  </a:lnTo>
                  <a:lnTo>
                    <a:pt x="1059163" y="920459"/>
                  </a:lnTo>
                  <a:lnTo>
                    <a:pt x="1059232" y="920711"/>
                  </a:lnTo>
                  <a:lnTo>
                    <a:pt x="1059286" y="920963"/>
                  </a:lnTo>
                  <a:lnTo>
                    <a:pt x="1059325" y="921169"/>
                  </a:lnTo>
                  <a:lnTo>
                    <a:pt x="1059374" y="921597"/>
                  </a:lnTo>
                  <a:lnTo>
                    <a:pt x="1059388" y="921808"/>
                  </a:lnTo>
                  <a:lnTo>
                    <a:pt x="1059408" y="922272"/>
                  </a:lnTo>
                  <a:lnTo>
                    <a:pt x="1059399" y="922764"/>
                  </a:lnTo>
                  <a:lnTo>
                    <a:pt x="1059388" y="923017"/>
                  </a:lnTo>
                  <a:lnTo>
                    <a:pt x="1059374" y="923668"/>
                  </a:lnTo>
                  <a:lnTo>
                    <a:pt x="1059374" y="923873"/>
                  </a:lnTo>
                  <a:lnTo>
                    <a:pt x="1059355" y="924489"/>
                  </a:lnTo>
                  <a:lnTo>
                    <a:pt x="1059330" y="924912"/>
                  </a:lnTo>
                  <a:lnTo>
                    <a:pt x="1059286" y="925516"/>
                  </a:lnTo>
                  <a:lnTo>
                    <a:pt x="1059262" y="925692"/>
                  </a:lnTo>
                  <a:lnTo>
                    <a:pt x="1059242" y="925868"/>
                  </a:lnTo>
                  <a:lnTo>
                    <a:pt x="1059237" y="926049"/>
                  </a:lnTo>
                  <a:lnTo>
                    <a:pt x="1059242" y="926220"/>
                  </a:lnTo>
                  <a:lnTo>
                    <a:pt x="1059262" y="926384"/>
                  </a:lnTo>
                  <a:lnTo>
                    <a:pt x="1059295" y="926542"/>
                  </a:lnTo>
                  <a:lnTo>
                    <a:pt x="1059364" y="926701"/>
                  </a:lnTo>
                  <a:lnTo>
                    <a:pt x="1059462" y="926853"/>
                  </a:lnTo>
                  <a:lnTo>
                    <a:pt x="1059584" y="926976"/>
                  </a:lnTo>
                  <a:lnTo>
                    <a:pt x="1059672" y="927023"/>
                  </a:lnTo>
                  <a:lnTo>
                    <a:pt x="1059779" y="927058"/>
                  </a:lnTo>
                  <a:lnTo>
                    <a:pt x="1059883" y="927082"/>
                  </a:lnTo>
                  <a:lnTo>
                    <a:pt x="1059971" y="927111"/>
                  </a:lnTo>
                  <a:lnTo>
                    <a:pt x="1060029" y="927217"/>
                  </a:lnTo>
                  <a:lnTo>
                    <a:pt x="1060004" y="927340"/>
                  </a:lnTo>
                  <a:lnTo>
                    <a:pt x="1059971" y="927469"/>
                  </a:lnTo>
                  <a:lnTo>
                    <a:pt x="1059952" y="927593"/>
                  </a:lnTo>
                  <a:lnTo>
                    <a:pt x="1059902" y="927839"/>
                  </a:lnTo>
                  <a:lnTo>
                    <a:pt x="1059883" y="927962"/>
                  </a:lnTo>
                  <a:lnTo>
                    <a:pt x="1059872" y="928091"/>
                  </a:lnTo>
                  <a:lnTo>
                    <a:pt x="1059867" y="928214"/>
                  </a:lnTo>
                  <a:lnTo>
                    <a:pt x="1059877" y="928460"/>
                  </a:lnTo>
                  <a:lnTo>
                    <a:pt x="1059907" y="928707"/>
                  </a:lnTo>
                  <a:lnTo>
                    <a:pt x="1059930" y="928877"/>
                  </a:lnTo>
                  <a:lnTo>
                    <a:pt x="1059960" y="929053"/>
                  </a:lnTo>
                  <a:lnTo>
                    <a:pt x="1059999" y="929223"/>
                  </a:lnTo>
                  <a:lnTo>
                    <a:pt x="1060048" y="929388"/>
                  </a:lnTo>
                  <a:lnTo>
                    <a:pt x="1060112" y="929552"/>
                  </a:lnTo>
                  <a:lnTo>
                    <a:pt x="1060191" y="929698"/>
                  </a:lnTo>
                  <a:lnTo>
                    <a:pt x="1060287" y="929845"/>
                  </a:lnTo>
                  <a:lnTo>
                    <a:pt x="1060494" y="930120"/>
                  </a:lnTo>
                  <a:lnTo>
                    <a:pt x="1060587" y="930267"/>
                  </a:lnTo>
                  <a:lnTo>
                    <a:pt x="1060743" y="930584"/>
                  </a:lnTo>
                  <a:lnTo>
                    <a:pt x="1060810" y="930748"/>
                  </a:lnTo>
                  <a:lnTo>
                    <a:pt x="1060884" y="930912"/>
                  </a:lnTo>
                  <a:lnTo>
                    <a:pt x="1060967" y="931071"/>
                  </a:lnTo>
                  <a:lnTo>
                    <a:pt x="1061046" y="931206"/>
                  </a:lnTo>
                  <a:lnTo>
                    <a:pt x="1061129" y="931341"/>
                  </a:lnTo>
                  <a:lnTo>
                    <a:pt x="1061305" y="931611"/>
                  </a:lnTo>
                  <a:lnTo>
                    <a:pt x="1061398" y="931740"/>
                  </a:lnTo>
                  <a:lnTo>
                    <a:pt x="1061505" y="931863"/>
                  </a:lnTo>
                  <a:lnTo>
                    <a:pt x="1061740" y="932103"/>
                  </a:lnTo>
                  <a:lnTo>
                    <a:pt x="1061838" y="932232"/>
                  </a:lnTo>
                  <a:lnTo>
                    <a:pt x="1061935" y="932426"/>
                  </a:lnTo>
                  <a:lnTo>
                    <a:pt x="1061975" y="932555"/>
                  </a:lnTo>
                  <a:lnTo>
                    <a:pt x="1061995" y="932684"/>
                  </a:lnTo>
                  <a:lnTo>
                    <a:pt x="1062262" y="932637"/>
                  </a:lnTo>
                  <a:lnTo>
                    <a:pt x="1062531" y="932602"/>
                  </a:lnTo>
                  <a:lnTo>
                    <a:pt x="1062806" y="932579"/>
                  </a:lnTo>
                  <a:lnTo>
                    <a:pt x="1063079" y="932573"/>
                  </a:lnTo>
                  <a:lnTo>
                    <a:pt x="1063348" y="932579"/>
                  </a:lnTo>
                  <a:lnTo>
                    <a:pt x="1063656" y="932608"/>
                  </a:lnTo>
                  <a:lnTo>
                    <a:pt x="1063964" y="932655"/>
                  </a:lnTo>
                  <a:lnTo>
                    <a:pt x="1064571" y="932790"/>
                  </a:lnTo>
                  <a:lnTo>
                    <a:pt x="1064874" y="932848"/>
                  </a:lnTo>
                  <a:lnTo>
                    <a:pt x="1066194" y="933060"/>
                  </a:lnTo>
                  <a:lnTo>
                    <a:pt x="1067214" y="933253"/>
                  </a:lnTo>
                  <a:lnTo>
                    <a:pt x="1067557" y="933329"/>
                  </a:lnTo>
                  <a:lnTo>
                    <a:pt x="1067899" y="933412"/>
                  </a:lnTo>
                  <a:lnTo>
                    <a:pt x="1068232" y="933517"/>
                  </a:lnTo>
                  <a:lnTo>
                    <a:pt x="1068534" y="933635"/>
                  </a:lnTo>
                  <a:lnTo>
                    <a:pt x="1068828" y="933770"/>
                  </a:lnTo>
                  <a:lnTo>
                    <a:pt x="1069405" y="934063"/>
                  </a:lnTo>
                  <a:lnTo>
                    <a:pt x="1070162" y="934479"/>
                  </a:lnTo>
                  <a:lnTo>
                    <a:pt x="1070398" y="934614"/>
                  </a:lnTo>
                  <a:lnTo>
                    <a:pt x="1070627" y="934755"/>
                  </a:lnTo>
                  <a:lnTo>
                    <a:pt x="1070841" y="934913"/>
                  </a:lnTo>
                  <a:lnTo>
                    <a:pt x="1071077" y="935124"/>
                  </a:lnTo>
                  <a:lnTo>
                    <a:pt x="1071302" y="935354"/>
                  </a:lnTo>
                  <a:lnTo>
                    <a:pt x="1071517" y="935600"/>
                  </a:lnTo>
                  <a:lnTo>
                    <a:pt x="1072167" y="936415"/>
                  </a:lnTo>
                  <a:lnTo>
                    <a:pt x="1072402" y="936732"/>
                  </a:lnTo>
                  <a:lnTo>
                    <a:pt x="1072626" y="937055"/>
                  </a:lnTo>
                  <a:lnTo>
                    <a:pt x="1072846" y="937389"/>
                  </a:lnTo>
                  <a:lnTo>
                    <a:pt x="1073057" y="937717"/>
                  </a:lnTo>
                  <a:lnTo>
                    <a:pt x="1073404" y="938281"/>
                  </a:lnTo>
                  <a:lnTo>
                    <a:pt x="1073731" y="938856"/>
                  </a:lnTo>
                  <a:lnTo>
                    <a:pt x="1074039" y="939419"/>
                  </a:lnTo>
                  <a:lnTo>
                    <a:pt x="1074314" y="939970"/>
                  </a:lnTo>
                  <a:lnTo>
                    <a:pt x="1074454" y="940240"/>
                  </a:lnTo>
                  <a:lnTo>
                    <a:pt x="1074870" y="940979"/>
                  </a:lnTo>
                  <a:lnTo>
                    <a:pt x="1075007" y="941208"/>
                  </a:lnTo>
                  <a:lnTo>
                    <a:pt x="1075153" y="941425"/>
                  </a:lnTo>
                  <a:lnTo>
                    <a:pt x="1075320" y="941630"/>
                  </a:lnTo>
                  <a:lnTo>
                    <a:pt x="1075427" y="941730"/>
                  </a:lnTo>
                  <a:lnTo>
                    <a:pt x="1075769" y="942018"/>
                  </a:lnTo>
                  <a:lnTo>
                    <a:pt x="1075862" y="942129"/>
                  </a:lnTo>
                  <a:lnTo>
                    <a:pt x="1075975" y="942358"/>
                  </a:lnTo>
                  <a:lnTo>
                    <a:pt x="1076044" y="942627"/>
                  </a:lnTo>
                  <a:lnTo>
                    <a:pt x="1076077" y="942915"/>
                  </a:lnTo>
                  <a:lnTo>
                    <a:pt x="1076087" y="943202"/>
                  </a:lnTo>
                  <a:lnTo>
                    <a:pt x="1076087" y="943484"/>
                  </a:lnTo>
                  <a:lnTo>
                    <a:pt x="1076082" y="943736"/>
                  </a:lnTo>
                  <a:lnTo>
                    <a:pt x="1076063" y="943994"/>
                  </a:lnTo>
                  <a:lnTo>
                    <a:pt x="1076029" y="944247"/>
                  </a:lnTo>
                  <a:lnTo>
                    <a:pt x="1075975" y="944493"/>
                  </a:lnTo>
                  <a:lnTo>
                    <a:pt x="1075882" y="944710"/>
                  </a:lnTo>
                  <a:lnTo>
                    <a:pt x="1075765" y="944886"/>
                  </a:lnTo>
                  <a:lnTo>
                    <a:pt x="1075614" y="945045"/>
                  </a:lnTo>
                  <a:lnTo>
                    <a:pt x="1075281" y="945338"/>
                  </a:lnTo>
                  <a:lnTo>
                    <a:pt x="1075134" y="945497"/>
                  </a:lnTo>
                  <a:lnTo>
                    <a:pt x="1075018" y="945672"/>
                  </a:lnTo>
                  <a:lnTo>
                    <a:pt x="1074812" y="946059"/>
                  </a:lnTo>
                  <a:lnTo>
                    <a:pt x="1074699" y="946212"/>
                  </a:lnTo>
                  <a:lnTo>
                    <a:pt x="1074572" y="946288"/>
                  </a:lnTo>
                  <a:lnTo>
                    <a:pt x="1074454" y="946300"/>
                  </a:lnTo>
                  <a:lnTo>
                    <a:pt x="1074328" y="946288"/>
                  </a:lnTo>
                  <a:lnTo>
                    <a:pt x="1074196" y="946259"/>
                  </a:lnTo>
                  <a:lnTo>
                    <a:pt x="1074078" y="946212"/>
                  </a:lnTo>
                  <a:lnTo>
                    <a:pt x="1073976" y="946147"/>
                  </a:lnTo>
                  <a:lnTo>
                    <a:pt x="1073786" y="946206"/>
                  </a:lnTo>
                  <a:lnTo>
                    <a:pt x="1073590" y="946247"/>
                  </a:lnTo>
                  <a:lnTo>
                    <a:pt x="1073390" y="946276"/>
                  </a:lnTo>
                  <a:lnTo>
                    <a:pt x="1073184" y="946294"/>
                  </a:lnTo>
                  <a:lnTo>
                    <a:pt x="1072988" y="946294"/>
                  </a:lnTo>
                  <a:lnTo>
                    <a:pt x="1072837" y="946283"/>
                  </a:lnTo>
                  <a:lnTo>
                    <a:pt x="1072689" y="946265"/>
                  </a:lnTo>
                  <a:lnTo>
                    <a:pt x="1072543" y="946236"/>
                  </a:lnTo>
                  <a:lnTo>
                    <a:pt x="1072397" y="946200"/>
                  </a:lnTo>
                  <a:lnTo>
                    <a:pt x="1072254" y="946159"/>
                  </a:lnTo>
                  <a:lnTo>
                    <a:pt x="1072103" y="946089"/>
                  </a:lnTo>
                  <a:lnTo>
                    <a:pt x="1071820" y="945901"/>
                  </a:lnTo>
                  <a:lnTo>
                    <a:pt x="1071674" y="945825"/>
                  </a:lnTo>
                  <a:lnTo>
                    <a:pt x="1071526" y="945778"/>
                  </a:lnTo>
                  <a:lnTo>
                    <a:pt x="1071306" y="945795"/>
                  </a:lnTo>
                  <a:lnTo>
                    <a:pt x="1071077" y="945889"/>
                  </a:lnTo>
                  <a:lnTo>
                    <a:pt x="1070598" y="946159"/>
                  </a:lnTo>
                  <a:lnTo>
                    <a:pt x="1070354" y="946247"/>
                  </a:lnTo>
                  <a:lnTo>
                    <a:pt x="1070065" y="946300"/>
                  </a:lnTo>
                  <a:lnTo>
                    <a:pt x="1069777" y="946318"/>
                  </a:lnTo>
                  <a:lnTo>
                    <a:pt x="1069180" y="946329"/>
                  </a:lnTo>
                  <a:lnTo>
                    <a:pt x="1068490" y="946376"/>
                  </a:lnTo>
                  <a:lnTo>
                    <a:pt x="1068094" y="946417"/>
                  </a:lnTo>
                  <a:lnTo>
                    <a:pt x="1067904" y="946453"/>
                  </a:lnTo>
                  <a:lnTo>
                    <a:pt x="1067690" y="946529"/>
                  </a:lnTo>
                  <a:lnTo>
                    <a:pt x="1067478" y="946628"/>
                  </a:lnTo>
                  <a:lnTo>
                    <a:pt x="1067274" y="946734"/>
                  </a:lnTo>
                  <a:lnTo>
                    <a:pt x="1067068" y="946822"/>
                  </a:lnTo>
                  <a:lnTo>
                    <a:pt x="1066854" y="946863"/>
                  </a:lnTo>
                  <a:lnTo>
                    <a:pt x="1066716" y="946857"/>
                  </a:lnTo>
                  <a:lnTo>
                    <a:pt x="1066403" y="946811"/>
                  </a:lnTo>
                  <a:lnTo>
                    <a:pt x="1066246" y="946793"/>
                  </a:lnTo>
                  <a:lnTo>
                    <a:pt x="1066296" y="946934"/>
                  </a:lnTo>
                  <a:lnTo>
                    <a:pt x="1066403" y="947092"/>
                  </a:lnTo>
                  <a:lnTo>
                    <a:pt x="1066408" y="947245"/>
                  </a:lnTo>
                  <a:lnTo>
                    <a:pt x="1066340" y="947409"/>
                  </a:lnTo>
                  <a:lnTo>
                    <a:pt x="1066232" y="947532"/>
                  </a:lnTo>
                  <a:lnTo>
                    <a:pt x="1066134" y="947550"/>
                  </a:lnTo>
                  <a:lnTo>
                    <a:pt x="1065998" y="947509"/>
                  </a:lnTo>
                  <a:lnTo>
                    <a:pt x="1065847" y="947450"/>
                  </a:lnTo>
                  <a:lnTo>
                    <a:pt x="1065694" y="947397"/>
                  </a:lnTo>
                  <a:lnTo>
                    <a:pt x="1065558" y="947397"/>
                  </a:lnTo>
                  <a:lnTo>
                    <a:pt x="1065446" y="947444"/>
                  </a:lnTo>
                  <a:lnTo>
                    <a:pt x="1065338" y="947520"/>
                  </a:lnTo>
                  <a:lnTo>
                    <a:pt x="1065234" y="947609"/>
                  </a:lnTo>
                  <a:lnTo>
                    <a:pt x="1065143" y="947714"/>
                  </a:lnTo>
                  <a:lnTo>
                    <a:pt x="1065064" y="947820"/>
                  </a:lnTo>
                  <a:lnTo>
                    <a:pt x="1064981" y="947995"/>
                  </a:lnTo>
                  <a:lnTo>
                    <a:pt x="1064946" y="948207"/>
                  </a:lnTo>
                  <a:lnTo>
                    <a:pt x="1064932" y="948429"/>
                  </a:lnTo>
                  <a:lnTo>
                    <a:pt x="1064912" y="948652"/>
                  </a:lnTo>
                  <a:lnTo>
                    <a:pt x="1064863" y="948863"/>
                  </a:lnTo>
                  <a:lnTo>
                    <a:pt x="1064781" y="949034"/>
                  </a:lnTo>
                  <a:lnTo>
                    <a:pt x="1064566" y="949368"/>
                  </a:lnTo>
                  <a:lnTo>
                    <a:pt x="1064473" y="949538"/>
                  </a:lnTo>
                  <a:lnTo>
                    <a:pt x="1064418" y="949715"/>
                  </a:lnTo>
                  <a:lnTo>
                    <a:pt x="1064414" y="949879"/>
                  </a:lnTo>
                  <a:lnTo>
                    <a:pt x="1064439" y="950055"/>
                  </a:lnTo>
                  <a:lnTo>
                    <a:pt x="1064511" y="950401"/>
                  </a:lnTo>
                  <a:lnTo>
                    <a:pt x="1064531" y="950577"/>
                  </a:lnTo>
                  <a:lnTo>
                    <a:pt x="1064531" y="950929"/>
                  </a:lnTo>
                  <a:lnTo>
                    <a:pt x="1064522" y="951105"/>
                  </a:lnTo>
                  <a:lnTo>
                    <a:pt x="1064497" y="951275"/>
                  </a:lnTo>
                  <a:lnTo>
                    <a:pt x="1064453" y="951433"/>
                  </a:lnTo>
                  <a:lnTo>
                    <a:pt x="1064365" y="951592"/>
                  </a:lnTo>
                  <a:lnTo>
                    <a:pt x="1064247" y="951733"/>
                  </a:lnTo>
                  <a:lnTo>
                    <a:pt x="1064110" y="951867"/>
                  </a:lnTo>
                  <a:lnTo>
                    <a:pt x="1063988" y="952008"/>
                  </a:lnTo>
                  <a:lnTo>
                    <a:pt x="1063890" y="952167"/>
                  </a:lnTo>
                  <a:lnTo>
                    <a:pt x="1063827" y="952325"/>
                  </a:lnTo>
                  <a:lnTo>
                    <a:pt x="1063783" y="952495"/>
                  </a:lnTo>
                  <a:lnTo>
                    <a:pt x="1063744" y="952671"/>
                  </a:lnTo>
                  <a:lnTo>
                    <a:pt x="1063691" y="953023"/>
                  </a:lnTo>
                  <a:lnTo>
                    <a:pt x="1063642" y="953387"/>
                  </a:lnTo>
                  <a:lnTo>
                    <a:pt x="1063622" y="953575"/>
                  </a:lnTo>
                  <a:lnTo>
                    <a:pt x="1063612" y="953756"/>
                  </a:lnTo>
                  <a:lnTo>
                    <a:pt x="1063617" y="953944"/>
                  </a:lnTo>
                  <a:lnTo>
                    <a:pt x="1063637" y="954126"/>
                  </a:lnTo>
                  <a:lnTo>
                    <a:pt x="1063730" y="954495"/>
                  </a:lnTo>
                  <a:lnTo>
                    <a:pt x="1063769" y="954683"/>
                  </a:lnTo>
                  <a:lnTo>
                    <a:pt x="1063774" y="954965"/>
                  </a:lnTo>
                  <a:lnTo>
                    <a:pt x="1063749" y="955159"/>
                  </a:lnTo>
                  <a:lnTo>
                    <a:pt x="1063714" y="955358"/>
                  </a:lnTo>
                  <a:lnTo>
                    <a:pt x="1063686" y="955552"/>
                  </a:lnTo>
                  <a:lnTo>
                    <a:pt x="1063637" y="955945"/>
                  </a:lnTo>
                  <a:lnTo>
                    <a:pt x="1063607" y="956144"/>
                  </a:lnTo>
                  <a:lnTo>
                    <a:pt x="1063549" y="956461"/>
                  </a:lnTo>
                  <a:lnTo>
                    <a:pt x="1063461" y="956830"/>
                  </a:lnTo>
                  <a:lnTo>
                    <a:pt x="1063441" y="956954"/>
                  </a:lnTo>
                  <a:lnTo>
                    <a:pt x="1063392" y="957305"/>
                  </a:lnTo>
                  <a:lnTo>
                    <a:pt x="1063383" y="957482"/>
                  </a:lnTo>
                  <a:lnTo>
                    <a:pt x="1063392" y="957652"/>
                  </a:lnTo>
                  <a:lnTo>
                    <a:pt x="1063431" y="957810"/>
                  </a:lnTo>
                  <a:lnTo>
                    <a:pt x="1063490" y="957916"/>
                  </a:lnTo>
                  <a:lnTo>
                    <a:pt x="1063579" y="958016"/>
                  </a:lnTo>
                  <a:lnTo>
                    <a:pt x="1063675" y="958110"/>
                  </a:lnTo>
                  <a:lnTo>
                    <a:pt x="1063749" y="958209"/>
                  </a:lnTo>
                  <a:lnTo>
                    <a:pt x="1063788" y="958309"/>
                  </a:lnTo>
                  <a:lnTo>
                    <a:pt x="1063763" y="958426"/>
                  </a:lnTo>
                  <a:lnTo>
                    <a:pt x="1063691" y="958544"/>
                  </a:lnTo>
                  <a:lnTo>
                    <a:pt x="1063485" y="958790"/>
                  </a:lnTo>
                  <a:lnTo>
                    <a:pt x="1063411" y="958919"/>
                  </a:lnTo>
                  <a:lnTo>
                    <a:pt x="1063343" y="959072"/>
                  </a:lnTo>
                  <a:lnTo>
                    <a:pt x="1063274" y="959242"/>
                  </a:lnTo>
                  <a:lnTo>
                    <a:pt x="1063221" y="959406"/>
                  </a:lnTo>
                  <a:lnTo>
                    <a:pt x="1063197" y="959570"/>
                  </a:lnTo>
                  <a:lnTo>
                    <a:pt x="1063211" y="959711"/>
                  </a:lnTo>
                  <a:lnTo>
                    <a:pt x="1063270" y="959822"/>
                  </a:lnTo>
                  <a:lnTo>
                    <a:pt x="1063367" y="959916"/>
                  </a:lnTo>
                  <a:lnTo>
                    <a:pt x="1063475" y="960010"/>
                  </a:lnTo>
                  <a:lnTo>
                    <a:pt x="1063568" y="960104"/>
                  </a:lnTo>
                  <a:lnTo>
                    <a:pt x="1063631" y="960215"/>
                  </a:lnTo>
                  <a:lnTo>
                    <a:pt x="1063656" y="960374"/>
                  </a:lnTo>
                  <a:lnTo>
                    <a:pt x="1063626" y="960556"/>
                  </a:lnTo>
                  <a:lnTo>
                    <a:pt x="1063568" y="960750"/>
                  </a:lnTo>
                  <a:lnTo>
                    <a:pt x="1063494" y="960943"/>
                  </a:lnTo>
                  <a:lnTo>
                    <a:pt x="1063387" y="961278"/>
                  </a:lnTo>
                  <a:lnTo>
                    <a:pt x="1063221" y="961717"/>
                  </a:lnTo>
                  <a:lnTo>
                    <a:pt x="1063177" y="961864"/>
                  </a:lnTo>
                  <a:lnTo>
                    <a:pt x="1063147" y="961987"/>
                  </a:lnTo>
                  <a:lnTo>
                    <a:pt x="1063109" y="962234"/>
                  </a:lnTo>
                  <a:lnTo>
                    <a:pt x="1063045" y="962480"/>
                  </a:lnTo>
                  <a:lnTo>
                    <a:pt x="1062957" y="962638"/>
                  </a:lnTo>
                  <a:lnTo>
                    <a:pt x="1062702" y="962961"/>
                  </a:lnTo>
                  <a:lnTo>
                    <a:pt x="1062614" y="963096"/>
                  </a:lnTo>
                  <a:lnTo>
                    <a:pt x="1062663" y="963278"/>
                  </a:lnTo>
                  <a:lnTo>
                    <a:pt x="1062751" y="963337"/>
                  </a:lnTo>
                  <a:lnTo>
                    <a:pt x="1062859" y="963389"/>
                  </a:lnTo>
                  <a:lnTo>
                    <a:pt x="1062957" y="963448"/>
                  </a:lnTo>
                  <a:lnTo>
                    <a:pt x="1063026" y="963524"/>
                  </a:lnTo>
                  <a:lnTo>
                    <a:pt x="1063070" y="963665"/>
                  </a:lnTo>
                  <a:lnTo>
                    <a:pt x="1063065" y="963853"/>
                  </a:lnTo>
                  <a:lnTo>
                    <a:pt x="1063026" y="964058"/>
                  </a:lnTo>
                  <a:lnTo>
                    <a:pt x="1062962" y="964257"/>
                  </a:lnTo>
                  <a:lnTo>
                    <a:pt x="1062889" y="964439"/>
                  </a:lnTo>
                  <a:lnTo>
                    <a:pt x="1062786" y="964616"/>
                  </a:lnTo>
                  <a:lnTo>
                    <a:pt x="1062644" y="964768"/>
                  </a:lnTo>
                  <a:lnTo>
                    <a:pt x="1062487" y="964914"/>
                  </a:lnTo>
                  <a:lnTo>
                    <a:pt x="1062336" y="965067"/>
                  </a:lnTo>
                  <a:lnTo>
                    <a:pt x="1062204" y="965231"/>
                  </a:lnTo>
                  <a:lnTo>
                    <a:pt x="1062141" y="965343"/>
                  </a:lnTo>
                  <a:lnTo>
                    <a:pt x="1062033" y="965589"/>
                  </a:lnTo>
                  <a:lnTo>
                    <a:pt x="1061970" y="965695"/>
                  </a:lnTo>
                  <a:lnTo>
                    <a:pt x="1061819" y="965812"/>
                  </a:lnTo>
                  <a:lnTo>
                    <a:pt x="1061519" y="965894"/>
                  </a:lnTo>
                  <a:lnTo>
                    <a:pt x="1061379" y="965947"/>
                  </a:lnTo>
                  <a:lnTo>
                    <a:pt x="1061109" y="966064"/>
                  </a:lnTo>
                  <a:lnTo>
                    <a:pt x="1060840" y="966188"/>
                  </a:lnTo>
                  <a:lnTo>
                    <a:pt x="1060205" y="966540"/>
                  </a:lnTo>
                  <a:lnTo>
                    <a:pt x="1060039" y="966604"/>
                  </a:lnTo>
                  <a:lnTo>
                    <a:pt x="1059790" y="966675"/>
                  </a:lnTo>
                  <a:lnTo>
                    <a:pt x="1059534" y="966710"/>
                  </a:lnTo>
                  <a:lnTo>
                    <a:pt x="1059270" y="966733"/>
                  </a:lnTo>
                  <a:lnTo>
                    <a:pt x="1058748" y="966769"/>
                  </a:lnTo>
                  <a:lnTo>
                    <a:pt x="1058049" y="966845"/>
                  </a:lnTo>
                  <a:lnTo>
                    <a:pt x="1057359" y="966892"/>
                  </a:lnTo>
                  <a:lnTo>
                    <a:pt x="1057115" y="966921"/>
                  </a:lnTo>
                  <a:lnTo>
                    <a:pt x="1056959" y="966933"/>
                  </a:lnTo>
                  <a:lnTo>
                    <a:pt x="1056880" y="966939"/>
                  </a:lnTo>
                  <a:lnTo>
                    <a:pt x="1056680" y="966927"/>
                  </a:lnTo>
                  <a:lnTo>
                    <a:pt x="1056543" y="966856"/>
                  </a:lnTo>
                  <a:lnTo>
                    <a:pt x="1056476" y="966757"/>
                  </a:lnTo>
                  <a:lnTo>
                    <a:pt x="1056416" y="966639"/>
                  </a:lnTo>
                  <a:lnTo>
                    <a:pt x="1056377" y="966511"/>
                  </a:lnTo>
                  <a:lnTo>
                    <a:pt x="1056358" y="966381"/>
                  </a:lnTo>
                  <a:lnTo>
                    <a:pt x="1056358" y="966258"/>
                  </a:lnTo>
                  <a:lnTo>
                    <a:pt x="1056259" y="966270"/>
                  </a:lnTo>
                  <a:lnTo>
                    <a:pt x="1056059" y="966270"/>
                  </a:lnTo>
                  <a:lnTo>
                    <a:pt x="1055957" y="966258"/>
                  </a:lnTo>
                  <a:lnTo>
                    <a:pt x="1055860" y="966241"/>
                  </a:lnTo>
                  <a:lnTo>
                    <a:pt x="1055731" y="966211"/>
                  </a:lnTo>
                  <a:lnTo>
                    <a:pt x="1055599" y="966170"/>
                  </a:lnTo>
                  <a:lnTo>
                    <a:pt x="1055473" y="966111"/>
                  </a:lnTo>
                  <a:lnTo>
                    <a:pt x="1055355" y="966047"/>
                  </a:lnTo>
                  <a:lnTo>
                    <a:pt x="1055253" y="965970"/>
                  </a:lnTo>
                  <a:lnTo>
                    <a:pt x="1055165" y="965871"/>
                  </a:lnTo>
                  <a:lnTo>
                    <a:pt x="1055091" y="965759"/>
                  </a:lnTo>
                  <a:lnTo>
                    <a:pt x="1054959" y="965519"/>
                  </a:lnTo>
                  <a:lnTo>
                    <a:pt x="1054881" y="965408"/>
                  </a:lnTo>
                  <a:lnTo>
                    <a:pt x="1054793" y="965308"/>
                  </a:lnTo>
                  <a:lnTo>
                    <a:pt x="1054397" y="964932"/>
                  </a:lnTo>
                  <a:lnTo>
                    <a:pt x="1054271" y="964797"/>
                  </a:lnTo>
                  <a:lnTo>
                    <a:pt x="1054031" y="964516"/>
                  </a:lnTo>
                  <a:lnTo>
                    <a:pt x="1053908" y="964386"/>
                  </a:lnTo>
                  <a:lnTo>
                    <a:pt x="1053767" y="964281"/>
                  </a:lnTo>
                  <a:lnTo>
                    <a:pt x="1053644" y="964216"/>
                  </a:lnTo>
                  <a:lnTo>
                    <a:pt x="1053518" y="964163"/>
                  </a:lnTo>
                  <a:lnTo>
                    <a:pt x="1053380" y="964122"/>
                  </a:lnTo>
                  <a:lnTo>
                    <a:pt x="1053253" y="964070"/>
                  </a:lnTo>
                  <a:lnTo>
                    <a:pt x="1053132" y="964005"/>
                  </a:lnTo>
                  <a:lnTo>
                    <a:pt x="1053004" y="963905"/>
                  </a:lnTo>
                  <a:lnTo>
                    <a:pt x="1052877" y="963800"/>
                  </a:lnTo>
                  <a:lnTo>
                    <a:pt x="1052759" y="963677"/>
                  </a:lnTo>
                  <a:lnTo>
                    <a:pt x="1052657" y="963548"/>
                  </a:lnTo>
                  <a:lnTo>
                    <a:pt x="1052560" y="963413"/>
                  </a:lnTo>
                  <a:lnTo>
                    <a:pt x="1052476" y="963278"/>
                  </a:lnTo>
                  <a:lnTo>
                    <a:pt x="1052398" y="963143"/>
                  </a:lnTo>
                  <a:lnTo>
                    <a:pt x="1052330" y="962996"/>
                  </a:lnTo>
                  <a:lnTo>
                    <a:pt x="1052275" y="962849"/>
                  </a:lnTo>
                  <a:lnTo>
                    <a:pt x="1052247" y="962603"/>
                  </a:lnTo>
                  <a:lnTo>
                    <a:pt x="1052272" y="962398"/>
                  </a:lnTo>
                  <a:lnTo>
                    <a:pt x="1052324" y="962198"/>
                  </a:lnTo>
                  <a:lnTo>
                    <a:pt x="1052178" y="961101"/>
                  </a:lnTo>
                  <a:lnTo>
                    <a:pt x="1052203" y="959506"/>
                  </a:lnTo>
                  <a:lnTo>
                    <a:pt x="1051972" y="958238"/>
                  </a:lnTo>
                  <a:lnTo>
                    <a:pt x="1051782" y="957423"/>
                  </a:lnTo>
                  <a:lnTo>
                    <a:pt x="1051694" y="957382"/>
                  </a:lnTo>
                  <a:lnTo>
                    <a:pt x="1051576" y="957235"/>
                  </a:lnTo>
                  <a:lnTo>
                    <a:pt x="1051328" y="956854"/>
                  </a:lnTo>
                  <a:lnTo>
                    <a:pt x="1051186" y="956696"/>
                  </a:lnTo>
                  <a:lnTo>
                    <a:pt x="1051004" y="956566"/>
                  </a:lnTo>
                  <a:lnTo>
                    <a:pt x="1050809" y="956461"/>
                  </a:lnTo>
                  <a:lnTo>
                    <a:pt x="1050600" y="956361"/>
                  </a:lnTo>
                  <a:lnTo>
                    <a:pt x="1050012" y="956115"/>
                  </a:lnTo>
                  <a:lnTo>
                    <a:pt x="1049846" y="956050"/>
                  </a:lnTo>
                  <a:lnTo>
                    <a:pt x="1049508" y="955933"/>
                  </a:lnTo>
                  <a:lnTo>
                    <a:pt x="1049123" y="955810"/>
                  </a:lnTo>
                  <a:lnTo>
                    <a:pt x="1048790" y="955721"/>
                  </a:lnTo>
                  <a:lnTo>
                    <a:pt x="1048502" y="955663"/>
                  </a:lnTo>
                  <a:lnTo>
                    <a:pt x="1048062" y="955593"/>
                  </a:lnTo>
                  <a:lnTo>
                    <a:pt x="1047441" y="955481"/>
                  </a:lnTo>
                  <a:lnTo>
                    <a:pt x="1047231" y="955452"/>
                  </a:lnTo>
                  <a:lnTo>
                    <a:pt x="1047020" y="955428"/>
                  </a:lnTo>
                  <a:lnTo>
                    <a:pt x="1046643" y="955423"/>
                  </a:lnTo>
                  <a:lnTo>
                    <a:pt x="1046272" y="955440"/>
                  </a:lnTo>
                  <a:lnTo>
                    <a:pt x="1046087" y="955458"/>
                  </a:lnTo>
                  <a:lnTo>
                    <a:pt x="1045002" y="955352"/>
                  </a:lnTo>
                  <a:lnTo>
                    <a:pt x="1042821" y="955904"/>
                  </a:lnTo>
                  <a:lnTo>
                    <a:pt x="1041311" y="956302"/>
                  </a:lnTo>
                  <a:lnTo>
                    <a:pt x="1039287" y="957529"/>
                  </a:lnTo>
                  <a:lnTo>
                    <a:pt x="1038275" y="958186"/>
                  </a:lnTo>
                  <a:lnTo>
                    <a:pt x="1037175" y="959007"/>
                  </a:lnTo>
                  <a:lnTo>
                    <a:pt x="1036662" y="959588"/>
                  </a:lnTo>
                  <a:lnTo>
                    <a:pt x="1034629" y="961489"/>
                  </a:lnTo>
                  <a:lnTo>
                    <a:pt x="1031813" y="965138"/>
                  </a:lnTo>
                  <a:lnTo>
                    <a:pt x="1030865" y="966639"/>
                  </a:lnTo>
                  <a:lnTo>
                    <a:pt x="1029570" y="969303"/>
                  </a:lnTo>
                  <a:lnTo>
                    <a:pt x="1029114" y="970066"/>
                  </a:lnTo>
                  <a:lnTo>
                    <a:pt x="1028982" y="970957"/>
                  </a:lnTo>
                  <a:lnTo>
                    <a:pt x="1028918" y="971673"/>
                  </a:lnTo>
                  <a:lnTo>
                    <a:pt x="1029061" y="972436"/>
                  </a:lnTo>
                  <a:lnTo>
                    <a:pt x="1029256" y="972946"/>
                  </a:lnTo>
                  <a:lnTo>
                    <a:pt x="1029598" y="973668"/>
                  </a:lnTo>
                  <a:lnTo>
                    <a:pt x="1030073" y="974290"/>
                  </a:lnTo>
                  <a:lnTo>
                    <a:pt x="1030199" y="974407"/>
                  </a:lnTo>
                  <a:lnTo>
                    <a:pt x="1030307" y="974542"/>
                  </a:lnTo>
                  <a:lnTo>
                    <a:pt x="1030405" y="974695"/>
                  </a:lnTo>
                  <a:lnTo>
                    <a:pt x="1030488" y="974853"/>
                  </a:lnTo>
                  <a:lnTo>
                    <a:pt x="1030565" y="975011"/>
                  </a:lnTo>
                  <a:lnTo>
                    <a:pt x="1030629" y="975170"/>
                  </a:lnTo>
                  <a:lnTo>
                    <a:pt x="1030678" y="975334"/>
                  </a:lnTo>
                  <a:lnTo>
                    <a:pt x="1030713" y="975498"/>
                  </a:lnTo>
                  <a:lnTo>
                    <a:pt x="1030757" y="975668"/>
                  </a:lnTo>
                  <a:lnTo>
                    <a:pt x="1030810" y="975827"/>
                  </a:lnTo>
                  <a:lnTo>
                    <a:pt x="1030889" y="976015"/>
                  </a:lnTo>
                  <a:lnTo>
                    <a:pt x="1031085" y="976378"/>
                  </a:lnTo>
                  <a:lnTo>
                    <a:pt x="1031173" y="976560"/>
                  </a:lnTo>
                  <a:lnTo>
                    <a:pt x="1031349" y="977012"/>
                  </a:lnTo>
                  <a:lnTo>
                    <a:pt x="1031393" y="977147"/>
                  </a:lnTo>
                  <a:lnTo>
                    <a:pt x="1031393" y="977364"/>
                  </a:lnTo>
                  <a:lnTo>
                    <a:pt x="1031305" y="977434"/>
                  </a:lnTo>
                  <a:lnTo>
                    <a:pt x="1031167" y="977481"/>
                  </a:lnTo>
                  <a:lnTo>
                    <a:pt x="1031016" y="977516"/>
                  </a:lnTo>
                  <a:lnTo>
                    <a:pt x="1030889" y="977557"/>
                  </a:lnTo>
                  <a:lnTo>
                    <a:pt x="1030830" y="977680"/>
                  </a:lnTo>
                  <a:lnTo>
                    <a:pt x="1030889" y="977827"/>
                  </a:lnTo>
                  <a:lnTo>
                    <a:pt x="1030977" y="977968"/>
                  </a:lnTo>
                  <a:lnTo>
                    <a:pt x="1031046" y="978056"/>
                  </a:lnTo>
                  <a:lnTo>
                    <a:pt x="1031225" y="978220"/>
                  </a:lnTo>
                  <a:lnTo>
                    <a:pt x="1031294" y="978303"/>
                  </a:lnTo>
                  <a:lnTo>
                    <a:pt x="1031305" y="978473"/>
                  </a:lnTo>
                  <a:lnTo>
                    <a:pt x="1031250" y="978572"/>
                  </a:lnTo>
                  <a:lnTo>
                    <a:pt x="1031178" y="978666"/>
                  </a:lnTo>
                  <a:lnTo>
                    <a:pt x="1031093" y="978742"/>
                  </a:lnTo>
                  <a:lnTo>
                    <a:pt x="1031011" y="978784"/>
                  </a:lnTo>
                  <a:lnTo>
                    <a:pt x="1030923" y="978772"/>
                  </a:lnTo>
                  <a:lnTo>
                    <a:pt x="1030815" y="978713"/>
                  </a:lnTo>
                  <a:lnTo>
                    <a:pt x="1030708" y="978643"/>
                  </a:lnTo>
                  <a:lnTo>
                    <a:pt x="1030601" y="978584"/>
                  </a:lnTo>
                  <a:lnTo>
                    <a:pt x="1030507" y="978572"/>
                  </a:lnTo>
                  <a:lnTo>
                    <a:pt x="1030433" y="978631"/>
                  </a:lnTo>
                  <a:lnTo>
                    <a:pt x="1030381" y="978754"/>
                  </a:lnTo>
                  <a:lnTo>
                    <a:pt x="1030273" y="979059"/>
                  </a:lnTo>
                  <a:lnTo>
                    <a:pt x="1030194" y="979177"/>
                  </a:lnTo>
                  <a:lnTo>
                    <a:pt x="1030078" y="979265"/>
                  </a:lnTo>
                  <a:lnTo>
                    <a:pt x="1029941" y="979323"/>
                  </a:lnTo>
                  <a:lnTo>
                    <a:pt x="1029793" y="979376"/>
                  </a:lnTo>
                  <a:lnTo>
                    <a:pt x="1029652" y="979441"/>
                  </a:lnTo>
                  <a:lnTo>
                    <a:pt x="1029529" y="979523"/>
                  </a:lnTo>
                  <a:lnTo>
                    <a:pt x="1029427" y="979640"/>
                  </a:lnTo>
                  <a:lnTo>
                    <a:pt x="1029339" y="979775"/>
                  </a:lnTo>
                  <a:lnTo>
                    <a:pt x="1029114" y="980227"/>
                  </a:lnTo>
                  <a:lnTo>
                    <a:pt x="1029026" y="980409"/>
                  </a:lnTo>
                  <a:lnTo>
                    <a:pt x="1028869" y="980778"/>
                  </a:lnTo>
                  <a:lnTo>
                    <a:pt x="1028786" y="980960"/>
                  </a:lnTo>
                  <a:lnTo>
                    <a:pt x="1028693" y="981136"/>
                  </a:lnTo>
                  <a:lnTo>
                    <a:pt x="1028610" y="981253"/>
                  </a:lnTo>
                  <a:lnTo>
                    <a:pt x="1028508" y="981365"/>
                  </a:lnTo>
                  <a:lnTo>
                    <a:pt x="1028415" y="981482"/>
                  </a:lnTo>
                  <a:lnTo>
                    <a:pt x="1028332" y="981688"/>
                  </a:lnTo>
                  <a:lnTo>
                    <a:pt x="1028382" y="981776"/>
                  </a:lnTo>
                  <a:lnTo>
                    <a:pt x="1028489" y="981858"/>
                  </a:lnTo>
                  <a:lnTo>
                    <a:pt x="1028616" y="981934"/>
                  </a:lnTo>
                  <a:lnTo>
                    <a:pt x="1028723" y="982016"/>
                  </a:lnTo>
                  <a:lnTo>
                    <a:pt x="1028777" y="982204"/>
                  </a:lnTo>
                  <a:lnTo>
                    <a:pt x="1028748" y="982310"/>
                  </a:lnTo>
                  <a:lnTo>
                    <a:pt x="1028698" y="982415"/>
                  </a:lnTo>
                  <a:lnTo>
                    <a:pt x="1028635" y="982515"/>
                  </a:lnTo>
                  <a:lnTo>
                    <a:pt x="1028508" y="982685"/>
                  </a:lnTo>
                  <a:lnTo>
                    <a:pt x="1028440" y="982755"/>
                  </a:lnTo>
                  <a:lnTo>
                    <a:pt x="1028366" y="982820"/>
                  </a:lnTo>
                  <a:lnTo>
                    <a:pt x="1028288" y="982873"/>
                  </a:lnTo>
                  <a:lnTo>
                    <a:pt x="1028121" y="982919"/>
                  </a:lnTo>
                  <a:lnTo>
                    <a:pt x="1027942" y="982879"/>
                  </a:lnTo>
                  <a:lnTo>
                    <a:pt x="1027755" y="982849"/>
                  </a:lnTo>
                  <a:lnTo>
                    <a:pt x="1027593" y="982849"/>
                  </a:lnTo>
                  <a:lnTo>
                    <a:pt x="1027442" y="982867"/>
                  </a:lnTo>
                  <a:lnTo>
                    <a:pt x="1027384" y="982949"/>
                  </a:lnTo>
                  <a:lnTo>
                    <a:pt x="1027442" y="983119"/>
                  </a:lnTo>
                  <a:lnTo>
                    <a:pt x="1027491" y="983301"/>
                  </a:lnTo>
                  <a:lnTo>
                    <a:pt x="1027491" y="983413"/>
                  </a:lnTo>
                  <a:lnTo>
                    <a:pt x="1027486" y="983536"/>
                  </a:lnTo>
                  <a:lnTo>
                    <a:pt x="1027433" y="983747"/>
                  </a:lnTo>
                  <a:lnTo>
                    <a:pt x="1027315" y="983829"/>
                  </a:lnTo>
                  <a:lnTo>
                    <a:pt x="1026977" y="983805"/>
                  </a:lnTo>
                  <a:lnTo>
                    <a:pt x="1026792" y="983852"/>
                  </a:lnTo>
                  <a:lnTo>
                    <a:pt x="1026592" y="983935"/>
                  </a:lnTo>
                  <a:lnTo>
                    <a:pt x="1026402" y="984040"/>
                  </a:lnTo>
                  <a:lnTo>
                    <a:pt x="1026264" y="984146"/>
                  </a:lnTo>
                  <a:lnTo>
                    <a:pt x="1026210" y="984252"/>
                  </a:lnTo>
                  <a:lnTo>
                    <a:pt x="1026279" y="984416"/>
                  </a:lnTo>
                  <a:lnTo>
                    <a:pt x="1026386" y="984580"/>
                  </a:lnTo>
                  <a:lnTo>
                    <a:pt x="1026372" y="984750"/>
                  </a:lnTo>
                  <a:lnTo>
                    <a:pt x="1026298" y="984844"/>
                  </a:lnTo>
                  <a:lnTo>
                    <a:pt x="1026196" y="984938"/>
                  </a:lnTo>
                  <a:lnTo>
                    <a:pt x="1025990" y="985108"/>
                  </a:lnTo>
                  <a:lnTo>
                    <a:pt x="1025657" y="985466"/>
                  </a:lnTo>
                  <a:lnTo>
                    <a:pt x="1025555" y="985542"/>
                  </a:lnTo>
                  <a:lnTo>
                    <a:pt x="1025434" y="985536"/>
                  </a:lnTo>
                  <a:lnTo>
                    <a:pt x="1025360" y="985466"/>
                  </a:lnTo>
                  <a:lnTo>
                    <a:pt x="1025277" y="985401"/>
                  </a:lnTo>
                  <a:lnTo>
                    <a:pt x="1025170" y="985401"/>
                  </a:lnTo>
                  <a:lnTo>
                    <a:pt x="1025041" y="985454"/>
                  </a:lnTo>
                  <a:lnTo>
                    <a:pt x="1024755" y="985630"/>
                  </a:lnTo>
                  <a:lnTo>
                    <a:pt x="1024612" y="985700"/>
                  </a:lnTo>
                  <a:lnTo>
                    <a:pt x="1024271" y="985800"/>
                  </a:lnTo>
                  <a:lnTo>
                    <a:pt x="1024095" y="985841"/>
                  </a:lnTo>
                  <a:lnTo>
                    <a:pt x="1023746" y="985935"/>
                  </a:lnTo>
                  <a:lnTo>
                    <a:pt x="1023567" y="986006"/>
                  </a:lnTo>
                  <a:lnTo>
                    <a:pt x="1023199" y="986164"/>
                  </a:lnTo>
                  <a:lnTo>
                    <a:pt x="1023018" y="986234"/>
                  </a:lnTo>
                  <a:lnTo>
                    <a:pt x="1022833" y="986276"/>
                  </a:lnTo>
                  <a:lnTo>
                    <a:pt x="1022662" y="986293"/>
                  </a:lnTo>
                  <a:lnTo>
                    <a:pt x="1022490" y="986287"/>
                  </a:lnTo>
                  <a:lnTo>
                    <a:pt x="1022143" y="986264"/>
                  </a:lnTo>
                  <a:lnTo>
                    <a:pt x="1021791" y="986264"/>
                  </a:lnTo>
                  <a:lnTo>
                    <a:pt x="1021434" y="986276"/>
                  </a:lnTo>
                  <a:lnTo>
                    <a:pt x="1021263" y="986299"/>
                  </a:lnTo>
                  <a:lnTo>
                    <a:pt x="1021106" y="986352"/>
                  </a:lnTo>
                  <a:lnTo>
                    <a:pt x="1020960" y="986428"/>
                  </a:lnTo>
                  <a:lnTo>
                    <a:pt x="1020814" y="986522"/>
                  </a:lnTo>
                  <a:lnTo>
                    <a:pt x="1020677" y="986639"/>
                  </a:lnTo>
                  <a:lnTo>
                    <a:pt x="1020564" y="986768"/>
                  </a:lnTo>
                  <a:lnTo>
                    <a:pt x="1020457" y="986997"/>
                  </a:lnTo>
                  <a:lnTo>
                    <a:pt x="1020432" y="987203"/>
                  </a:lnTo>
                  <a:lnTo>
                    <a:pt x="1020432" y="987408"/>
                  </a:lnTo>
                  <a:lnTo>
                    <a:pt x="1020462" y="987613"/>
                  </a:lnTo>
                  <a:lnTo>
                    <a:pt x="1020487" y="987713"/>
                  </a:lnTo>
                  <a:lnTo>
                    <a:pt x="1020520" y="987918"/>
                  </a:lnTo>
                  <a:lnTo>
                    <a:pt x="1020526" y="988059"/>
                  </a:lnTo>
                  <a:lnTo>
                    <a:pt x="1020520" y="988206"/>
                  </a:lnTo>
                  <a:lnTo>
                    <a:pt x="1020506" y="988346"/>
                  </a:lnTo>
                  <a:lnTo>
                    <a:pt x="1020482" y="988487"/>
                  </a:lnTo>
                  <a:lnTo>
                    <a:pt x="1020462" y="988628"/>
                  </a:lnTo>
                  <a:lnTo>
                    <a:pt x="1020427" y="988780"/>
                  </a:lnTo>
                  <a:lnTo>
                    <a:pt x="1020330" y="989086"/>
                  </a:lnTo>
                  <a:lnTo>
                    <a:pt x="1020242" y="989391"/>
                  </a:lnTo>
                  <a:lnTo>
                    <a:pt x="1020207" y="989543"/>
                  </a:lnTo>
                  <a:lnTo>
                    <a:pt x="1020158" y="989702"/>
                  </a:lnTo>
                  <a:lnTo>
                    <a:pt x="1020124" y="989866"/>
                  </a:lnTo>
                  <a:lnTo>
                    <a:pt x="1020110" y="990013"/>
                  </a:lnTo>
                  <a:lnTo>
                    <a:pt x="1020130" y="990153"/>
                  </a:lnTo>
                  <a:lnTo>
                    <a:pt x="1020202" y="990277"/>
                  </a:lnTo>
                  <a:lnTo>
                    <a:pt x="1020290" y="990394"/>
                  </a:lnTo>
                  <a:lnTo>
                    <a:pt x="1020355" y="990511"/>
                  </a:lnTo>
                  <a:lnTo>
                    <a:pt x="1020408" y="990617"/>
                  </a:lnTo>
                  <a:lnTo>
                    <a:pt x="1020383" y="990758"/>
                  </a:lnTo>
                  <a:lnTo>
                    <a:pt x="1020295" y="990793"/>
                  </a:lnTo>
                  <a:lnTo>
                    <a:pt x="1020188" y="990822"/>
                  </a:lnTo>
                  <a:lnTo>
                    <a:pt x="1020017" y="990911"/>
                  </a:lnTo>
                  <a:lnTo>
                    <a:pt x="1019968" y="991098"/>
                  </a:lnTo>
                  <a:lnTo>
                    <a:pt x="1019968" y="991209"/>
                  </a:lnTo>
                  <a:lnTo>
                    <a:pt x="1019987" y="991321"/>
                  </a:lnTo>
                  <a:lnTo>
                    <a:pt x="1020026" y="991486"/>
                  </a:lnTo>
                  <a:lnTo>
                    <a:pt x="1020080" y="991614"/>
                  </a:lnTo>
                  <a:lnTo>
                    <a:pt x="1020154" y="991732"/>
                  </a:lnTo>
                  <a:lnTo>
                    <a:pt x="1020262" y="991808"/>
                  </a:lnTo>
                  <a:lnTo>
                    <a:pt x="1020402" y="991867"/>
                  </a:lnTo>
                  <a:lnTo>
                    <a:pt x="1020554" y="991914"/>
                  </a:lnTo>
                  <a:lnTo>
                    <a:pt x="1020682" y="991967"/>
                  </a:lnTo>
                  <a:lnTo>
                    <a:pt x="1020779" y="992137"/>
                  </a:lnTo>
                  <a:lnTo>
                    <a:pt x="1020784" y="992248"/>
                  </a:lnTo>
                  <a:lnTo>
                    <a:pt x="1020770" y="992359"/>
                  </a:lnTo>
                  <a:lnTo>
                    <a:pt x="1020696" y="992553"/>
                  </a:lnTo>
                  <a:lnTo>
                    <a:pt x="1020619" y="992618"/>
                  </a:lnTo>
                  <a:lnTo>
                    <a:pt x="1020501" y="992659"/>
                  </a:lnTo>
                  <a:lnTo>
                    <a:pt x="1020364" y="992688"/>
                  </a:lnTo>
                  <a:lnTo>
                    <a:pt x="1020218" y="992712"/>
                  </a:lnTo>
                  <a:lnTo>
                    <a:pt x="1019797" y="992829"/>
                  </a:lnTo>
                  <a:lnTo>
                    <a:pt x="1019508" y="992923"/>
                  </a:lnTo>
                  <a:lnTo>
                    <a:pt x="1019371" y="992987"/>
                  </a:lnTo>
                  <a:lnTo>
                    <a:pt x="1019239" y="993070"/>
                  </a:lnTo>
                  <a:lnTo>
                    <a:pt x="1019112" y="993163"/>
                  </a:lnTo>
                  <a:lnTo>
                    <a:pt x="1018991" y="993269"/>
                  </a:lnTo>
                  <a:lnTo>
                    <a:pt x="1018755" y="993486"/>
                  </a:lnTo>
                  <a:lnTo>
                    <a:pt x="1018648" y="993598"/>
                  </a:lnTo>
                  <a:lnTo>
                    <a:pt x="1018541" y="993721"/>
                  </a:lnTo>
                  <a:lnTo>
                    <a:pt x="1018238" y="994090"/>
                  </a:lnTo>
                  <a:lnTo>
                    <a:pt x="1017919" y="994443"/>
                  </a:lnTo>
                  <a:lnTo>
                    <a:pt x="1017817" y="994566"/>
                  </a:lnTo>
                  <a:lnTo>
                    <a:pt x="1017724" y="994689"/>
                  </a:lnTo>
                  <a:lnTo>
                    <a:pt x="1017616" y="994841"/>
                  </a:lnTo>
                  <a:lnTo>
                    <a:pt x="1017514" y="995000"/>
                  </a:lnTo>
                  <a:lnTo>
                    <a:pt x="1017421" y="995164"/>
                  </a:lnTo>
                  <a:lnTo>
                    <a:pt x="1017347" y="995328"/>
                  </a:lnTo>
                  <a:lnTo>
                    <a:pt x="1017303" y="995499"/>
                  </a:lnTo>
                  <a:lnTo>
                    <a:pt x="1017289" y="995616"/>
                  </a:lnTo>
                  <a:lnTo>
                    <a:pt x="1017289" y="995745"/>
                  </a:lnTo>
                  <a:lnTo>
                    <a:pt x="1017298" y="995868"/>
                  </a:lnTo>
                  <a:lnTo>
                    <a:pt x="1017319" y="995991"/>
                  </a:lnTo>
                  <a:lnTo>
                    <a:pt x="1017347" y="996109"/>
                  </a:lnTo>
                  <a:lnTo>
                    <a:pt x="1017402" y="996238"/>
                  </a:lnTo>
                  <a:lnTo>
                    <a:pt x="1017567" y="996478"/>
                  </a:lnTo>
                  <a:lnTo>
                    <a:pt x="1017647" y="996602"/>
                  </a:lnTo>
                  <a:lnTo>
                    <a:pt x="1017690" y="996725"/>
                  </a:lnTo>
                  <a:lnTo>
                    <a:pt x="1017699" y="996877"/>
                  </a:lnTo>
                  <a:lnTo>
                    <a:pt x="1017685" y="997036"/>
                  </a:lnTo>
                  <a:lnTo>
                    <a:pt x="1017647" y="997194"/>
                  </a:lnTo>
                  <a:lnTo>
                    <a:pt x="1017592" y="997347"/>
                  </a:lnTo>
                  <a:lnTo>
                    <a:pt x="1017523" y="997487"/>
                  </a:lnTo>
                  <a:lnTo>
                    <a:pt x="1017460" y="997570"/>
                  </a:lnTo>
                  <a:lnTo>
                    <a:pt x="1017298" y="997722"/>
                  </a:lnTo>
                  <a:lnTo>
                    <a:pt x="1017226" y="997798"/>
                  </a:lnTo>
                  <a:lnTo>
                    <a:pt x="1017163" y="997886"/>
                  </a:lnTo>
                  <a:lnTo>
                    <a:pt x="1017119" y="998015"/>
                  </a:lnTo>
                  <a:lnTo>
                    <a:pt x="1017094" y="998156"/>
                  </a:lnTo>
                  <a:lnTo>
                    <a:pt x="1017075" y="998456"/>
                  </a:lnTo>
                  <a:lnTo>
                    <a:pt x="1017050" y="998596"/>
                  </a:lnTo>
                  <a:lnTo>
                    <a:pt x="1016957" y="998948"/>
                  </a:lnTo>
                  <a:lnTo>
                    <a:pt x="1016902" y="999124"/>
                  </a:lnTo>
                  <a:lnTo>
                    <a:pt x="1016844" y="999253"/>
                  </a:lnTo>
                  <a:lnTo>
                    <a:pt x="1016731" y="999306"/>
                  </a:lnTo>
                  <a:lnTo>
                    <a:pt x="1016330" y="999382"/>
                  </a:lnTo>
                  <a:lnTo>
                    <a:pt x="1015911" y="999564"/>
                  </a:lnTo>
                  <a:lnTo>
                    <a:pt x="1015499" y="999763"/>
                  </a:lnTo>
                  <a:lnTo>
                    <a:pt x="1015123" y="999899"/>
                  </a:lnTo>
                  <a:lnTo>
                    <a:pt x="1014801" y="999881"/>
                  </a:lnTo>
                  <a:lnTo>
                    <a:pt x="1014655" y="999805"/>
                  </a:lnTo>
                  <a:lnTo>
                    <a:pt x="1014523" y="999705"/>
                  </a:lnTo>
                  <a:lnTo>
                    <a:pt x="1014394" y="999593"/>
                  </a:lnTo>
                  <a:lnTo>
                    <a:pt x="1014273" y="999476"/>
                  </a:lnTo>
                  <a:lnTo>
                    <a:pt x="1014146" y="999365"/>
                  </a:lnTo>
                  <a:lnTo>
                    <a:pt x="1013858" y="999083"/>
                  </a:lnTo>
                  <a:lnTo>
                    <a:pt x="1013583" y="998790"/>
                  </a:lnTo>
                  <a:lnTo>
                    <a:pt x="1013324" y="998490"/>
                  </a:lnTo>
                  <a:lnTo>
                    <a:pt x="1012854" y="997863"/>
                  </a:lnTo>
                  <a:lnTo>
                    <a:pt x="1012450" y="997352"/>
                  </a:lnTo>
                  <a:lnTo>
                    <a:pt x="1012323" y="997176"/>
                  </a:lnTo>
                  <a:lnTo>
                    <a:pt x="1012210" y="996989"/>
                  </a:lnTo>
                  <a:lnTo>
                    <a:pt x="1012107" y="996777"/>
                  </a:lnTo>
                  <a:lnTo>
                    <a:pt x="1012024" y="996555"/>
                  </a:lnTo>
                  <a:lnTo>
                    <a:pt x="1011946" y="996325"/>
                  </a:lnTo>
                  <a:lnTo>
                    <a:pt x="1011883" y="996097"/>
                  </a:lnTo>
                  <a:lnTo>
                    <a:pt x="1011804" y="995763"/>
                  </a:lnTo>
                  <a:lnTo>
                    <a:pt x="1011770" y="995557"/>
                  </a:lnTo>
                  <a:lnTo>
                    <a:pt x="1011732" y="995352"/>
                  </a:lnTo>
                  <a:lnTo>
                    <a:pt x="1011633" y="994877"/>
                  </a:lnTo>
                  <a:lnTo>
                    <a:pt x="1011515" y="994407"/>
                  </a:lnTo>
                  <a:lnTo>
                    <a:pt x="1011345" y="993844"/>
                  </a:lnTo>
                  <a:lnTo>
                    <a:pt x="1011286" y="993679"/>
                  </a:lnTo>
                  <a:lnTo>
                    <a:pt x="1011160" y="993357"/>
                  </a:lnTo>
                  <a:lnTo>
                    <a:pt x="1011061" y="993157"/>
                  </a:lnTo>
                  <a:lnTo>
                    <a:pt x="1010720" y="992582"/>
                  </a:lnTo>
                  <a:lnTo>
                    <a:pt x="1010616" y="992383"/>
                  </a:lnTo>
                  <a:lnTo>
                    <a:pt x="1010519" y="992160"/>
                  </a:lnTo>
                  <a:lnTo>
                    <a:pt x="1010269" y="991480"/>
                  </a:lnTo>
                  <a:lnTo>
                    <a:pt x="1010181" y="991256"/>
                  </a:lnTo>
                  <a:lnTo>
                    <a:pt x="1010088" y="991057"/>
                  </a:lnTo>
                  <a:lnTo>
                    <a:pt x="1009893" y="990670"/>
                  </a:lnTo>
                  <a:lnTo>
                    <a:pt x="1009511" y="989954"/>
                  </a:lnTo>
                  <a:lnTo>
                    <a:pt x="1009419" y="989790"/>
                  </a:lnTo>
                  <a:lnTo>
                    <a:pt x="1009247" y="989461"/>
                  </a:lnTo>
                  <a:lnTo>
                    <a:pt x="1008983" y="988833"/>
                  </a:lnTo>
                  <a:lnTo>
                    <a:pt x="1008905" y="988687"/>
                  </a:lnTo>
                  <a:lnTo>
                    <a:pt x="1008784" y="988523"/>
                  </a:lnTo>
                  <a:lnTo>
                    <a:pt x="1008641" y="988370"/>
                  </a:lnTo>
                  <a:lnTo>
                    <a:pt x="1008490" y="988223"/>
                  </a:lnTo>
                  <a:lnTo>
                    <a:pt x="1008344" y="988071"/>
                  </a:lnTo>
                  <a:lnTo>
                    <a:pt x="1008207" y="987912"/>
                  </a:lnTo>
                  <a:lnTo>
                    <a:pt x="1008069" y="987701"/>
                  </a:lnTo>
                  <a:lnTo>
                    <a:pt x="1007952" y="987478"/>
                  </a:lnTo>
                  <a:lnTo>
                    <a:pt x="1007839" y="987249"/>
                  </a:lnTo>
                  <a:lnTo>
                    <a:pt x="1007717" y="987032"/>
                  </a:lnTo>
                  <a:lnTo>
                    <a:pt x="1007566" y="986833"/>
                  </a:lnTo>
                  <a:lnTo>
                    <a:pt x="1007379" y="986651"/>
                  </a:lnTo>
                  <a:lnTo>
                    <a:pt x="1007175" y="986481"/>
                  </a:lnTo>
                  <a:lnTo>
                    <a:pt x="1006955" y="986323"/>
                  </a:lnTo>
                  <a:lnTo>
                    <a:pt x="1006725" y="986187"/>
                  </a:lnTo>
                  <a:lnTo>
                    <a:pt x="1006491" y="986076"/>
                  </a:lnTo>
                  <a:lnTo>
                    <a:pt x="1006251" y="985484"/>
                  </a:lnTo>
                  <a:lnTo>
                    <a:pt x="1005840" y="985055"/>
                  </a:lnTo>
                  <a:lnTo>
                    <a:pt x="1005600" y="984463"/>
                  </a:lnTo>
                  <a:lnTo>
                    <a:pt x="1005185" y="984035"/>
                  </a:lnTo>
                  <a:lnTo>
                    <a:pt x="1003494" y="980227"/>
                  </a:lnTo>
                  <a:lnTo>
                    <a:pt x="1002927" y="979206"/>
                  </a:lnTo>
                  <a:lnTo>
                    <a:pt x="1002521" y="978695"/>
                  </a:lnTo>
                  <a:lnTo>
                    <a:pt x="1001060" y="976067"/>
                  </a:lnTo>
                  <a:lnTo>
                    <a:pt x="1000414" y="974460"/>
                  </a:lnTo>
                  <a:lnTo>
                    <a:pt x="1000258" y="973867"/>
                  </a:lnTo>
                  <a:lnTo>
                    <a:pt x="999774" y="972852"/>
                  </a:lnTo>
                  <a:lnTo>
                    <a:pt x="997984" y="969796"/>
                  </a:lnTo>
                  <a:lnTo>
                    <a:pt x="997829" y="969291"/>
                  </a:lnTo>
                  <a:lnTo>
                    <a:pt x="997667" y="968699"/>
                  </a:lnTo>
                  <a:lnTo>
                    <a:pt x="997266" y="967684"/>
                  </a:lnTo>
                  <a:lnTo>
                    <a:pt x="996944" y="967173"/>
                  </a:lnTo>
                  <a:lnTo>
                    <a:pt x="996870" y="966669"/>
                  </a:lnTo>
                  <a:lnTo>
                    <a:pt x="996229" y="964974"/>
                  </a:lnTo>
                  <a:lnTo>
                    <a:pt x="995985" y="964381"/>
                  </a:lnTo>
                  <a:lnTo>
                    <a:pt x="995501" y="963366"/>
                  </a:lnTo>
                  <a:lnTo>
                    <a:pt x="995091" y="962855"/>
                  </a:lnTo>
                  <a:lnTo>
                    <a:pt x="995179" y="962603"/>
                  </a:lnTo>
                  <a:lnTo>
                    <a:pt x="994934" y="962351"/>
                  </a:lnTo>
                  <a:lnTo>
                    <a:pt x="994441" y="961753"/>
                  </a:lnTo>
                  <a:lnTo>
                    <a:pt x="992407" y="958438"/>
                  </a:lnTo>
                  <a:lnTo>
                    <a:pt x="992085" y="957593"/>
                  </a:lnTo>
                  <a:lnTo>
                    <a:pt x="991849" y="956748"/>
                  </a:lnTo>
                  <a:lnTo>
                    <a:pt x="990564" y="953533"/>
                  </a:lnTo>
                  <a:lnTo>
                    <a:pt x="989030" y="950565"/>
                  </a:lnTo>
                  <a:lnTo>
                    <a:pt x="988540" y="949720"/>
                  </a:lnTo>
                  <a:lnTo>
                    <a:pt x="988384" y="949210"/>
                  </a:lnTo>
                  <a:lnTo>
                    <a:pt x="988056" y="948699"/>
                  </a:lnTo>
                  <a:lnTo>
                    <a:pt x="987650" y="947937"/>
                  </a:lnTo>
                  <a:lnTo>
                    <a:pt x="986267" y="945649"/>
                  </a:lnTo>
                  <a:lnTo>
                    <a:pt x="985529" y="944710"/>
                  </a:lnTo>
                  <a:lnTo>
                    <a:pt x="985118" y="944364"/>
                  </a:lnTo>
                  <a:lnTo>
                    <a:pt x="984873" y="944024"/>
                  </a:lnTo>
                  <a:lnTo>
                    <a:pt x="983065" y="942147"/>
                  </a:lnTo>
                  <a:lnTo>
                    <a:pt x="982654" y="941888"/>
                  </a:lnTo>
                  <a:lnTo>
                    <a:pt x="982161" y="941378"/>
                  </a:lnTo>
                  <a:lnTo>
                    <a:pt x="981746" y="941114"/>
                  </a:lnTo>
                  <a:lnTo>
                    <a:pt x="980514" y="940006"/>
                  </a:lnTo>
                  <a:lnTo>
                    <a:pt x="980019" y="939489"/>
                  </a:lnTo>
                  <a:lnTo>
                    <a:pt x="979535" y="938644"/>
                  </a:lnTo>
                  <a:lnTo>
                    <a:pt x="978738" y="936274"/>
                  </a:lnTo>
                  <a:lnTo>
                    <a:pt x="978655" y="935882"/>
                  </a:lnTo>
                  <a:lnTo>
                    <a:pt x="978680" y="935629"/>
                  </a:lnTo>
                  <a:lnTo>
                    <a:pt x="978699" y="935377"/>
                  </a:lnTo>
                  <a:lnTo>
                    <a:pt x="978749" y="934872"/>
                  </a:lnTo>
                  <a:lnTo>
                    <a:pt x="978787" y="934421"/>
                  </a:lnTo>
                  <a:lnTo>
                    <a:pt x="978817" y="934010"/>
                  </a:lnTo>
                  <a:lnTo>
                    <a:pt x="978875" y="933394"/>
                  </a:lnTo>
                  <a:lnTo>
                    <a:pt x="978900" y="933183"/>
                  </a:lnTo>
                  <a:lnTo>
                    <a:pt x="978958" y="932767"/>
                  </a:lnTo>
                  <a:lnTo>
                    <a:pt x="978983" y="932561"/>
                  </a:lnTo>
                  <a:lnTo>
                    <a:pt x="979032" y="932262"/>
                  </a:lnTo>
                  <a:lnTo>
                    <a:pt x="979090" y="931810"/>
                  </a:lnTo>
                  <a:lnTo>
                    <a:pt x="979095" y="931687"/>
                  </a:lnTo>
                  <a:lnTo>
                    <a:pt x="979115" y="931440"/>
                  </a:lnTo>
                  <a:lnTo>
                    <a:pt x="979115" y="931317"/>
                  </a:lnTo>
                  <a:lnTo>
                    <a:pt x="979095" y="931200"/>
                  </a:lnTo>
                  <a:lnTo>
                    <a:pt x="979062" y="931059"/>
                  </a:lnTo>
                  <a:lnTo>
                    <a:pt x="979002" y="930930"/>
                  </a:lnTo>
                  <a:lnTo>
                    <a:pt x="978939" y="930795"/>
                  </a:lnTo>
                  <a:lnTo>
                    <a:pt x="978861" y="930666"/>
                  </a:lnTo>
                  <a:lnTo>
                    <a:pt x="978636" y="930256"/>
                  </a:lnTo>
                  <a:lnTo>
                    <a:pt x="978553" y="930115"/>
                  </a:lnTo>
                  <a:lnTo>
                    <a:pt x="978465" y="929980"/>
                  </a:lnTo>
                  <a:lnTo>
                    <a:pt x="978317" y="929775"/>
                  </a:lnTo>
                  <a:lnTo>
                    <a:pt x="978210" y="929599"/>
                  </a:lnTo>
                  <a:lnTo>
                    <a:pt x="978083" y="929422"/>
                  </a:lnTo>
                  <a:lnTo>
                    <a:pt x="977863" y="929194"/>
                  </a:lnTo>
                  <a:lnTo>
                    <a:pt x="977679" y="929012"/>
                  </a:lnTo>
                  <a:lnTo>
                    <a:pt x="977253" y="928760"/>
                  </a:lnTo>
                  <a:lnTo>
                    <a:pt x="976554" y="928525"/>
                  </a:lnTo>
                  <a:lnTo>
                    <a:pt x="975771" y="928472"/>
                  </a:lnTo>
                  <a:lnTo>
                    <a:pt x="975130" y="928384"/>
                  </a:lnTo>
                  <a:lnTo>
                    <a:pt x="974638" y="928279"/>
                  </a:lnTo>
                  <a:lnTo>
                    <a:pt x="974198" y="928285"/>
                  </a:lnTo>
                  <a:lnTo>
                    <a:pt x="973758" y="928273"/>
                  </a:lnTo>
                  <a:lnTo>
                    <a:pt x="973323" y="928232"/>
                  </a:lnTo>
                  <a:lnTo>
                    <a:pt x="972886" y="928173"/>
                  </a:lnTo>
                  <a:lnTo>
                    <a:pt x="972457" y="928091"/>
                  </a:lnTo>
                  <a:lnTo>
                    <a:pt x="972061" y="927985"/>
                  </a:lnTo>
                  <a:lnTo>
                    <a:pt x="971896" y="927928"/>
                  </a:lnTo>
                  <a:lnTo>
                    <a:pt x="971671" y="927850"/>
                  </a:lnTo>
                  <a:lnTo>
                    <a:pt x="971283" y="927698"/>
                  </a:lnTo>
                  <a:lnTo>
                    <a:pt x="970898" y="927540"/>
                  </a:lnTo>
                  <a:lnTo>
                    <a:pt x="970516" y="927375"/>
                  </a:lnTo>
                  <a:lnTo>
                    <a:pt x="969881" y="927111"/>
                  </a:lnTo>
                  <a:lnTo>
                    <a:pt x="969568" y="926971"/>
                  </a:lnTo>
                  <a:lnTo>
                    <a:pt x="969254" y="926824"/>
                  </a:lnTo>
                  <a:lnTo>
                    <a:pt x="968688" y="926542"/>
                  </a:lnTo>
                  <a:lnTo>
                    <a:pt x="968424" y="926419"/>
                  </a:lnTo>
                  <a:lnTo>
                    <a:pt x="968165" y="926284"/>
                  </a:lnTo>
                  <a:lnTo>
                    <a:pt x="967915" y="926137"/>
                  </a:lnTo>
                  <a:lnTo>
                    <a:pt x="967681" y="925973"/>
                  </a:lnTo>
                  <a:lnTo>
                    <a:pt x="967447" y="925756"/>
                  </a:lnTo>
                  <a:lnTo>
                    <a:pt x="967230" y="925521"/>
                  </a:lnTo>
                  <a:lnTo>
                    <a:pt x="967032" y="925270"/>
                  </a:lnTo>
                  <a:lnTo>
                    <a:pt x="966835" y="925006"/>
                  </a:lnTo>
                  <a:lnTo>
                    <a:pt x="966650" y="924747"/>
                  </a:lnTo>
                  <a:lnTo>
                    <a:pt x="966372" y="924331"/>
                  </a:lnTo>
                  <a:lnTo>
                    <a:pt x="966111" y="923897"/>
                  </a:lnTo>
                  <a:lnTo>
                    <a:pt x="965990" y="923679"/>
                  </a:lnTo>
                  <a:lnTo>
                    <a:pt x="965863" y="923381"/>
                  </a:lnTo>
                  <a:lnTo>
                    <a:pt x="965647" y="922759"/>
                  </a:lnTo>
                  <a:lnTo>
                    <a:pt x="965515" y="922471"/>
                  </a:lnTo>
                  <a:lnTo>
                    <a:pt x="965339" y="922231"/>
                  </a:lnTo>
                  <a:lnTo>
                    <a:pt x="965192" y="922108"/>
                  </a:lnTo>
                  <a:lnTo>
                    <a:pt x="965022" y="922002"/>
                  </a:lnTo>
                  <a:lnTo>
                    <a:pt x="964675" y="921808"/>
                  </a:lnTo>
                  <a:lnTo>
                    <a:pt x="964524" y="921691"/>
                  </a:lnTo>
                  <a:lnTo>
                    <a:pt x="964323" y="921456"/>
                  </a:lnTo>
                  <a:lnTo>
                    <a:pt x="964156" y="921186"/>
                  </a:lnTo>
                  <a:lnTo>
                    <a:pt x="963999" y="920905"/>
                  </a:lnTo>
                  <a:lnTo>
                    <a:pt x="963839" y="920629"/>
                  </a:lnTo>
                  <a:lnTo>
                    <a:pt x="963644" y="920389"/>
                  </a:lnTo>
                  <a:lnTo>
                    <a:pt x="963336" y="920119"/>
                  </a:lnTo>
                  <a:lnTo>
                    <a:pt x="963169" y="919996"/>
                  </a:lnTo>
                  <a:lnTo>
                    <a:pt x="962827" y="919772"/>
                  </a:lnTo>
                  <a:lnTo>
                    <a:pt x="962611" y="919661"/>
                  </a:lnTo>
                  <a:lnTo>
                    <a:pt x="962387" y="919568"/>
                  </a:lnTo>
                  <a:lnTo>
                    <a:pt x="961931" y="919397"/>
                  </a:lnTo>
                  <a:lnTo>
                    <a:pt x="961703" y="919304"/>
                  </a:lnTo>
                  <a:lnTo>
                    <a:pt x="960627" y="918787"/>
                  </a:lnTo>
                  <a:lnTo>
                    <a:pt x="960124" y="918541"/>
                  </a:lnTo>
                  <a:lnTo>
                    <a:pt x="959616" y="918283"/>
                  </a:lnTo>
                  <a:lnTo>
                    <a:pt x="959360" y="918148"/>
                  </a:lnTo>
                  <a:lnTo>
                    <a:pt x="958604" y="917720"/>
                  </a:lnTo>
                  <a:lnTo>
                    <a:pt x="958348" y="917585"/>
                  </a:lnTo>
                  <a:lnTo>
                    <a:pt x="958065" y="917444"/>
                  </a:lnTo>
                  <a:lnTo>
                    <a:pt x="957777" y="917315"/>
                  </a:lnTo>
                  <a:lnTo>
                    <a:pt x="957488" y="917180"/>
                  </a:lnTo>
                  <a:lnTo>
                    <a:pt x="957205" y="917039"/>
                  </a:lnTo>
                  <a:lnTo>
                    <a:pt x="956935" y="916881"/>
                  </a:lnTo>
                  <a:lnTo>
                    <a:pt x="956696" y="916717"/>
                  </a:lnTo>
                  <a:lnTo>
                    <a:pt x="956467" y="916540"/>
                  </a:lnTo>
                  <a:lnTo>
                    <a:pt x="956247" y="916353"/>
                  </a:lnTo>
                  <a:lnTo>
                    <a:pt x="956032" y="916159"/>
                  </a:lnTo>
                  <a:lnTo>
                    <a:pt x="955821" y="915954"/>
                  </a:lnTo>
                  <a:lnTo>
                    <a:pt x="955670" y="915795"/>
                  </a:lnTo>
                  <a:lnTo>
                    <a:pt x="955235" y="915279"/>
                  </a:lnTo>
                  <a:lnTo>
                    <a:pt x="955084" y="915115"/>
                  </a:lnTo>
                  <a:lnTo>
                    <a:pt x="954736" y="914763"/>
                  </a:lnTo>
                  <a:lnTo>
                    <a:pt x="954199" y="914264"/>
                  </a:lnTo>
                  <a:lnTo>
                    <a:pt x="953534" y="913725"/>
                  </a:lnTo>
                  <a:lnTo>
                    <a:pt x="953382" y="913572"/>
                  </a:lnTo>
                  <a:lnTo>
                    <a:pt x="953250" y="913431"/>
                  </a:lnTo>
                  <a:lnTo>
                    <a:pt x="953124" y="913285"/>
                  </a:lnTo>
                  <a:lnTo>
                    <a:pt x="953000" y="913132"/>
                  </a:lnTo>
                  <a:lnTo>
                    <a:pt x="952888" y="912974"/>
                  </a:lnTo>
                  <a:lnTo>
                    <a:pt x="952791" y="912810"/>
                  </a:lnTo>
                  <a:lnTo>
                    <a:pt x="952703" y="912610"/>
                  </a:lnTo>
                  <a:lnTo>
                    <a:pt x="952634" y="912399"/>
                  </a:lnTo>
                  <a:lnTo>
                    <a:pt x="952580" y="912182"/>
                  </a:lnTo>
                  <a:lnTo>
                    <a:pt x="952541" y="911965"/>
                  </a:lnTo>
                  <a:lnTo>
                    <a:pt x="952513" y="911748"/>
                  </a:lnTo>
                  <a:lnTo>
                    <a:pt x="952497" y="911583"/>
                  </a:lnTo>
                  <a:lnTo>
                    <a:pt x="952492" y="911413"/>
                  </a:lnTo>
                  <a:lnTo>
                    <a:pt x="952497" y="911249"/>
                  </a:lnTo>
                  <a:lnTo>
                    <a:pt x="952507" y="911085"/>
                  </a:lnTo>
                  <a:lnTo>
                    <a:pt x="952552" y="910716"/>
                  </a:lnTo>
                  <a:lnTo>
                    <a:pt x="952596" y="910510"/>
                  </a:lnTo>
                  <a:lnTo>
                    <a:pt x="952645" y="910311"/>
                  </a:lnTo>
                  <a:lnTo>
                    <a:pt x="952703" y="910111"/>
                  </a:lnTo>
                  <a:lnTo>
                    <a:pt x="952772" y="909918"/>
                  </a:lnTo>
                  <a:lnTo>
                    <a:pt x="952865" y="909413"/>
                  </a:lnTo>
                  <a:lnTo>
                    <a:pt x="953044" y="908997"/>
                  </a:lnTo>
                  <a:lnTo>
                    <a:pt x="954105" y="906914"/>
                  </a:lnTo>
                  <a:lnTo>
                    <a:pt x="955073" y="905331"/>
                  </a:lnTo>
                  <a:lnTo>
                    <a:pt x="955513" y="904832"/>
                  </a:lnTo>
                  <a:lnTo>
                    <a:pt x="956129" y="903753"/>
                  </a:lnTo>
                  <a:lnTo>
                    <a:pt x="956481" y="903336"/>
                  </a:lnTo>
                  <a:lnTo>
                    <a:pt x="956751" y="902750"/>
                  </a:lnTo>
                  <a:lnTo>
                    <a:pt x="957449" y="901752"/>
                  </a:lnTo>
                  <a:lnTo>
                    <a:pt x="957972" y="901254"/>
                  </a:lnTo>
                  <a:lnTo>
                    <a:pt x="959366" y="900098"/>
                  </a:lnTo>
                  <a:lnTo>
                    <a:pt x="960411" y="899359"/>
                  </a:lnTo>
                  <a:lnTo>
                    <a:pt x="961370" y="898532"/>
                  </a:lnTo>
                  <a:lnTo>
                    <a:pt x="962591" y="897206"/>
                  </a:lnTo>
                  <a:lnTo>
                    <a:pt x="963204" y="896714"/>
                  </a:lnTo>
                  <a:lnTo>
                    <a:pt x="963531" y="896158"/>
                  </a:lnTo>
                  <a:lnTo>
                    <a:pt x="964087" y="895212"/>
                  </a:lnTo>
                  <a:lnTo>
                    <a:pt x="964357" y="894291"/>
                  </a:lnTo>
                  <a:lnTo>
                    <a:pt x="964371" y="893282"/>
                  </a:lnTo>
                  <a:lnTo>
                    <a:pt x="964582" y="890683"/>
                  </a:lnTo>
                  <a:lnTo>
                    <a:pt x="964767" y="889680"/>
                  </a:lnTo>
                  <a:lnTo>
                    <a:pt x="964948" y="889258"/>
                  </a:lnTo>
                  <a:lnTo>
                    <a:pt x="965316" y="887668"/>
                  </a:lnTo>
                  <a:lnTo>
                    <a:pt x="966204" y="885580"/>
                  </a:lnTo>
                  <a:lnTo>
                    <a:pt x="967964" y="882923"/>
                  </a:lnTo>
                  <a:lnTo>
                    <a:pt x="968233" y="882336"/>
                  </a:lnTo>
                  <a:lnTo>
                    <a:pt x="969988" y="879755"/>
                  </a:lnTo>
                  <a:lnTo>
                    <a:pt x="971055" y="877756"/>
                  </a:lnTo>
                  <a:lnTo>
                    <a:pt x="972114" y="875673"/>
                  </a:lnTo>
                  <a:lnTo>
                    <a:pt x="973254" y="874342"/>
                  </a:lnTo>
                  <a:lnTo>
                    <a:pt x="974398" y="872681"/>
                  </a:lnTo>
                  <a:lnTo>
                    <a:pt x="975190" y="871180"/>
                  </a:lnTo>
                  <a:lnTo>
                    <a:pt x="976162" y="869596"/>
                  </a:lnTo>
                  <a:lnTo>
                    <a:pt x="976426" y="869180"/>
                  </a:lnTo>
                  <a:lnTo>
                    <a:pt x="977937" y="865931"/>
                  </a:lnTo>
                  <a:lnTo>
                    <a:pt x="978201" y="865596"/>
                  </a:lnTo>
                  <a:lnTo>
                    <a:pt x="978295" y="864928"/>
                  </a:lnTo>
                  <a:lnTo>
                    <a:pt x="978856" y="862904"/>
                  </a:lnTo>
                  <a:lnTo>
                    <a:pt x="979120" y="862153"/>
                  </a:lnTo>
                  <a:lnTo>
                    <a:pt x="979819" y="860399"/>
                  </a:lnTo>
                  <a:lnTo>
                    <a:pt x="980429" y="858563"/>
                  </a:lnTo>
                  <a:lnTo>
                    <a:pt x="980704" y="857220"/>
                  </a:lnTo>
                  <a:lnTo>
                    <a:pt x="980887" y="856760"/>
                  </a:lnTo>
                  <a:lnTo>
                    <a:pt x="981402" y="855466"/>
                  </a:lnTo>
                  <a:lnTo>
                    <a:pt x="981658" y="855050"/>
                  </a:lnTo>
                  <a:lnTo>
                    <a:pt x="981746" y="854886"/>
                  </a:lnTo>
                  <a:lnTo>
                    <a:pt x="982004" y="854217"/>
                  </a:lnTo>
                  <a:lnTo>
                    <a:pt x="982791" y="851959"/>
                  </a:lnTo>
                  <a:lnTo>
                    <a:pt x="983838" y="849454"/>
                  </a:lnTo>
                  <a:lnTo>
                    <a:pt x="984957" y="847290"/>
                  </a:lnTo>
                  <a:lnTo>
                    <a:pt x="986253" y="844621"/>
                  </a:lnTo>
                  <a:lnTo>
                    <a:pt x="986517" y="843953"/>
                  </a:lnTo>
                  <a:lnTo>
                    <a:pt x="986957" y="842533"/>
                  </a:lnTo>
                  <a:lnTo>
                    <a:pt x="987909" y="840445"/>
                  </a:lnTo>
                  <a:lnTo>
                    <a:pt x="987997" y="840111"/>
                  </a:lnTo>
                  <a:lnTo>
                    <a:pt x="988604" y="838780"/>
                  </a:lnTo>
                  <a:lnTo>
                    <a:pt x="990397" y="831413"/>
                  </a:lnTo>
                  <a:lnTo>
                    <a:pt x="991092" y="829577"/>
                  </a:lnTo>
                  <a:lnTo>
                    <a:pt x="991185" y="829073"/>
                  </a:lnTo>
                  <a:lnTo>
                    <a:pt x="991361" y="828656"/>
                  </a:lnTo>
                  <a:lnTo>
                    <a:pt x="991562" y="827625"/>
                  </a:lnTo>
                  <a:lnTo>
                    <a:pt x="991997" y="825390"/>
                  </a:lnTo>
                  <a:lnTo>
                    <a:pt x="992437" y="823965"/>
                  </a:lnTo>
                  <a:lnTo>
                    <a:pt x="992528" y="823548"/>
                  </a:lnTo>
                  <a:lnTo>
                    <a:pt x="993144" y="821712"/>
                  </a:lnTo>
                  <a:lnTo>
                    <a:pt x="994885" y="817284"/>
                  </a:lnTo>
                  <a:lnTo>
                    <a:pt x="995580" y="815953"/>
                  </a:lnTo>
                  <a:lnTo>
                    <a:pt x="996108" y="814193"/>
                  </a:lnTo>
                  <a:lnTo>
                    <a:pt x="996801" y="812528"/>
                  </a:lnTo>
                  <a:lnTo>
                    <a:pt x="998371" y="808434"/>
                  </a:lnTo>
                  <a:lnTo>
                    <a:pt x="998737" y="806675"/>
                  </a:lnTo>
                  <a:lnTo>
                    <a:pt x="998747" y="805836"/>
                  </a:lnTo>
                  <a:lnTo>
                    <a:pt x="998605" y="804575"/>
                  </a:lnTo>
                  <a:lnTo>
                    <a:pt x="998630" y="802892"/>
                  </a:lnTo>
                  <a:lnTo>
                    <a:pt x="998552" y="802469"/>
                  </a:lnTo>
                  <a:lnTo>
                    <a:pt x="998561" y="801965"/>
                  </a:lnTo>
                  <a:lnTo>
                    <a:pt x="998107" y="799268"/>
                  </a:lnTo>
                  <a:lnTo>
                    <a:pt x="997945" y="798845"/>
                  </a:lnTo>
                  <a:lnTo>
                    <a:pt x="997632" y="797584"/>
                  </a:lnTo>
                  <a:lnTo>
                    <a:pt x="997648" y="796740"/>
                  </a:lnTo>
                  <a:lnTo>
                    <a:pt x="997417" y="795309"/>
                  </a:lnTo>
                  <a:lnTo>
                    <a:pt x="997276" y="793960"/>
                  </a:lnTo>
                  <a:lnTo>
                    <a:pt x="997114" y="793538"/>
                  </a:lnTo>
                  <a:lnTo>
                    <a:pt x="996963" y="792611"/>
                  </a:lnTo>
                  <a:lnTo>
                    <a:pt x="996166" y="790329"/>
                  </a:lnTo>
                  <a:lnTo>
                    <a:pt x="995360" y="788553"/>
                  </a:lnTo>
                  <a:lnTo>
                    <a:pt x="994870" y="787790"/>
                  </a:lnTo>
                  <a:lnTo>
                    <a:pt x="994469" y="786776"/>
                  </a:lnTo>
                  <a:lnTo>
                    <a:pt x="994225" y="786436"/>
                  </a:lnTo>
                  <a:lnTo>
                    <a:pt x="992930" y="783726"/>
                  </a:lnTo>
                  <a:lnTo>
                    <a:pt x="992857" y="783304"/>
                  </a:lnTo>
                  <a:lnTo>
                    <a:pt x="992456" y="782289"/>
                  </a:lnTo>
                  <a:lnTo>
                    <a:pt x="990749" y="779316"/>
                  </a:lnTo>
                  <a:lnTo>
                    <a:pt x="989366" y="777111"/>
                  </a:lnTo>
                  <a:lnTo>
                    <a:pt x="988956" y="776683"/>
                  </a:lnTo>
                  <a:lnTo>
                    <a:pt x="988628" y="776172"/>
                  </a:lnTo>
                  <a:lnTo>
                    <a:pt x="987650" y="774812"/>
                  </a:lnTo>
                  <a:lnTo>
                    <a:pt x="986677" y="772947"/>
                  </a:lnTo>
                  <a:lnTo>
                    <a:pt x="986027" y="772014"/>
                  </a:lnTo>
                  <a:lnTo>
                    <a:pt x="985617" y="771586"/>
                  </a:lnTo>
                  <a:lnTo>
                    <a:pt x="984961" y="770736"/>
                  </a:lnTo>
                  <a:lnTo>
                    <a:pt x="984634" y="770226"/>
                  </a:lnTo>
                  <a:lnTo>
                    <a:pt x="982997" y="768438"/>
                  </a:lnTo>
                  <a:lnTo>
                    <a:pt x="982342" y="767417"/>
                  </a:lnTo>
                  <a:lnTo>
                    <a:pt x="982013" y="767077"/>
                  </a:lnTo>
                  <a:lnTo>
                    <a:pt x="980806" y="764450"/>
                  </a:lnTo>
                  <a:lnTo>
                    <a:pt x="980572" y="763441"/>
                  </a:lnTo>
                  <a:lnTo>
                    <a:pt x="980332" y="762596"/>
                  </a:lnTo>
                  <a:lnTo>
                    <a:pt x="980186" y="761582"/>
                  </a:lnTo>
                  <a:lnTo>
                    <a:pt x="980024" y="761160"/>
                  </a:lnTo>
                  <a:lnTo>
                    <a:pt x="978479" y="758697"/>
                  </a:lnTo>
                  <a:lnTo>
                    <a:pt x="978133" y="757835"/>
                  </a:lnTo>
                  <a:lnTo>
                    <a:pt x="977883" y="757078"/>
                  </a:lnTo>
                  <a:lnTo>
                    <a:pt x="977585" y="756468"/>
                  </a:lnTo>
                  <a:lnTo>
                    <a:pt x="976945" y="756562"/>
                  </a:lnTo>
                  <a:lnTo>
                    <a:pt x="976598" y="756808"/>
                  </a:lnTo>
                  <a:lnTo>
                    <a:pt x="975991" y="757137"/>
                  </a:lnTo>
                  <a:lnTo>
                    <a:pt x="974940" y="758298"/>
                  </a:lnTo>
                  <a:lnTo>
                    <a:pt x="974418" y="758791"/>
                  </a:lnTo>
                  <a:lnTo>
                    <a:pt x="973233" y="759377"/>
                  </a:lnTo>
                  <a:lnTo>
                    <a:pt x="972770" y="759606"/>
                  </a:lnTo>
                  <a:lnTo>
                    <a:pt x="971215" y="760092"/>
                  </a:lnTo>
                  <a:lnTo>
                    <a:pt x="970615" y="760163"/>
                  </a:lnTo>
                  <a:lnTo>
                    <a:pt x="970095" y="760327"/>
                  </a:lnTo>
                  <a:lnTo>
                    <a:pt x="968976" y="760480"/>
                  </a:lnTo>
                  <a:lnTo>
                    <a:pt x="967348" y="760034"/>
                  </a:lnTo>
                  <a:lnTo>
                    <a:pt x="966317" y="759852"/>
                  </a:lnTo>
                  <a:lnTo>
                    <a:pt x="965720" y="759588"/>
                  </a:lnTo>
                  <a:lnTo>
                    <a:pt x="962973" y="758961"/>
                  </a:lnTo>
                  <a:lnTo>
                    <a:pt x="961859" y="758779"/>
                  </a:lnTo>
                  <a:lnTo>
                    <a:pt x="961346" y="758603"/>
                  </a:lnTo>
                  <a:lnTo>
                    <a:pt x="959200" y="758321"/>
                  </a:lnTo>
                  <a:lnTo>
                    <a:pt x="957048" y="758204"/>
                  </a:lnTo>
                  <a:lnTo>
                    <a:pt x="956448" y="758116"/>
                  </a:lnTo>
                  <a:lnTo>
                    <a:pt x="955934" y="757940"/>
                  </a:lnTo>
                  <a:lnTo>
                    <a:pt x="954820" y="757841"/>
                  </a:lnTo>
                  <a:lnTo>
                    <a:pt x="953789" y="757653"/>
                  </a:lnTo>
                  <a:lnTo>
                    <a:pt x="951724" y="757624"/>
                  </a:lnTo>
                  <a:lnTo>
                    <a:pt x="950610" y="757442"/>
                  </a:lnTo>
                  <a:lnTo>
                    <a:pt x="948381" y="756908"/>
                  </a:lnTo>
                  <a:lnTo>
                    <a:pt x="947781" y="756814"/>
                  </a:lnTo>
                  <a:lnTo>
                    <a:pt x="947267" y="756638"/>
                  </a:lnTo>
                  <a:lnTo>
                    <a:pt x="946665" y="756544"/>
                  </a:lnTo>
                  <a:lnTo>
                    <a:pt x="946068" y="756286"/>
                  </a:lnTo>
                  <a:lnTo>
                    <a:pt x="945556" y="756111"/>
                  </a:lnTo>
                  <a:lnTo>
                    <a:pt x="944954" y="755847"/>
                  </a:lnTo>
                  <a:lnTo>
                    <a:pt x="943326" y="755407"/>
                  </a:lnTo>
                  <a:lnTo>
                    <a:pt x="942300" y="755219"/>
                  </a:lnTo>
                  <a:lnTo>
                    <a:pt x="940238" y="755025"/>
                  </a:lnTo>
                  <a:lnTo>
                    <a:pt x="938687" y="755085"/>
                  </a:lnTo>
                  <a:lnTo>
                    <a:pt x="933961" y="755020"/>
                  </a:lnTo>
                  <a:lnTo>
                    <a:pt x="931981" y="754902"/>
                  </a:lnTo>
                  <a:lnTo>
                    <a:pt x="930949" y="754721"/>
                  </a:lnTo>
                  <a:lnTo>
                    <a:pt x="928887" y="754691"/>
                  </a:lnTo>
                  <a:lnTo>
                    <a:pt x="927942" y="754597"/>
                  </a:lnTo>
                  <a:lnTo>
                    <a:pt x="925714" y="754058"/>
                  </a:lnTo>
                  <a:lnTo>
                    <a:pt x="924598" y="753876"/>
                  </a:lnTo>
                  <a:lnTo>
                    <a:pt x="924086" y="753700"/>
                  </a:lnTo>
                  <a:lnTo>
                    <a:pt x="921939" y="753419"/>
                  </a:lnTo>
                  <a:lnTo>
                    <a:pt x="920390" y="753477"/>
                  </a:lnTo>
                  <a:lnTo>
                    <a:pt x="919359" y="753460"/>
                  </a:lnTo>
                  <a:lnTo>
                    <a:pt x="917295" y="753266"/>
                  </a:lnTo>
                  <a:lnTo>
                    <a:pt x="915746" y="753325"/>
                  </a:lnTo>
                  <a:lnTo>
                    <a:pt x="915315" y="753401"/>
                  </a:lnTo>
                  <a:lnTo>
                    <a:pt x="913252" y="753372"/>
                  </a:lnTo>
                  <a:lnTo>
                    <a:pt x="912138" y="753108"/>
                  </a:lnTo>
                  <a:lnTo>
                    <a:pt x="910428" y="752410"/>
                  </a:lnTo>
                  <a:lnTo>
                    <a:pt x="909997" y="752322"/>
                  </a:lnTo>
                  <a:lnTo>
                    <a:pt x="908888" y="751718"/>
                  </a:lnTo>
                  <a:lnTo>
                    <a:pt x="908462" y="751290"/>
                  </a:lnTo>
                  <a:lnTo>
                    <a:pt x="907788" y="750270"/>
                  </a:lnTo>
                  <a:lnTo>
                    <a:pt x="907211" y="748669"/>
                  </a:lnTo>
                  <a:lnTo>
                    <a:pt x="907220" y="748164"/>
                  </a:lnTo>
                  <a:lnTo>
                    <a:pt x="907054" y="747572"/>
                  </a:lnTo>
                  <a:lnTo>
                    <a:pt x="907065" y="747068"/>
                  </a:lnTo>
                  <a:lnTo>
                    <a:pt x="907156" y="746482"/>
                  </a:lnTo>
                  <a:lnTo>
                    <a:pt x="907343" y="745479"/>
                  </a:lnTo>
                  <a:lnTo>
                    <a:pt x="907700" y="744899"/>
                  </a:lnTo>
                  <a:lnTo>
                    <a:pt x="908751" y="743397"/>
                  </a:lnTo>
                  <a:lnTo>
                    <a:pt x="908760" y="742899"/>
                  </a:lnTo>
                  <a:lnTo>
                    <a:pt x="908869" y="741386"/>
                  </a:lnTo>
                  <a:lnTo>
                    <a:pt x="909235" y="739714"/>
                  </a:lnTo>
                  <a:lnTo>
                    <a:pt x="910222" y="737041"/>
                  </a:lnTo>
                  <a:lnTo>
                    <a:pt x="910750" y="736038"/>
                  </a:lnTo>
                  <a:lnTo>
                    <a:pt x="913654" y="731716"/>
                  </a:lnTo>
                  <a:lnTo>
                    <a:pt x="914176" y="731217"/>
                  </a:lnTo>
                  <a:lnTo>
                    <a:pt x="914616" y="730637"/>
                  </a:lnTo>
                  <a:lnTo>
                    <a:pt x="915839" y="729394"/>
                  </a:lnTo>
                  <a:lnTo>
                    <a:pt x="916445" y="728983"/>
                  </a:lnTo>
                  <a:lnTo>
                    <a:pt x="917487" y="728661"/>
                  </a:lnTo>
                  <a:lnTo>
                    <a:pt x="918689" y="728514"/>
                  </a:lnTo>
                  <a:lnTo>
                    <a:pt x="919808" y="728696"/>
                  </a:lnTo>
                  <a:lnTo>
                    <a:pt x="920404" y="728872"/>
                  </a:lnTo>
                  <a:lnTo>
                    <a:pt x="921353" y="728889"/>
                  </a:lnTo>
                  <a:lnTo>
                    <a:pt x="922125" y="728813"/>
                  </a:lnTo>
                  <a:lnTo>
                    <a:pt x="923255" y="728156"/>
                  </a:lnTo>
                  <a:lnTo>
                    <a:pt x="926222" y="725348"/>
                  </a:lnTo>
                  <a:lnTo>
                    <a:pt x="926930" y="723759"/>
                  </a:lnTo>
                  <a:lnTo>
                    <a:pt x="928422" y="721765"/>
                  </a:lnTo>
                  <a:lnTo>
                    <a:pt x="928494" y="721513"/>
                  </a:lnTo>
                  <a:lnTo>
                    <a:pt x="928695" y="720762"/>
                  </a:lnTo>
                  <a:lnTo>
                    <a:pt x="928706" y="720176"/>
                  </a:lnTo>
                  <a:lnTo>
                    <a:pt x="928549" y="719079"/>
                  </a:lnTo>
                  <a:lnTo>
                    <a:pt x="928382" y="718575"/>
                  </a:lnTo>
                  <a:lnTo>
                    <a:pt x="928231" y="717478"/>
                  </a:lnTo>
                  <a:lnTo>
                    <a:pt x="928407" y="717232"/>
                  </a:lnTo>
                  <a:lnTo>
                    <a:pt x="927380" y="716710"/>
                  </a:lnTo>
                  <a:lnTo>
                    <a:pt x="926867" y="716370"/>
                  </a:lnTo>
                  <a:lnTo>
                    <a:pt x="926706" y="715696"/>
                  </a:lnTo>
                  <a:lnTo>
                    <a:pt x="926886" y="715109"/>
                  </a:lnTo>
                  <a:lnTo>
                    <a:pt x="926891" y="714693"/>
                  </a:lnTo>
                  <a:lnTo>
                    <a:pt x="926999" y="713181"/>
                  </a:lnTo>
                  <a:lnTo>
                    <a:pt x="926671" y="712254"/>
                  </a:lnTo>
                  <a:lnTo>
                    <a:pt x="925826" y="711146"/>
                  </a:lnTo>
                  <a:lnTo>
                    <a:pt x="924980" y="710295"/>
                  </a:lnTo>
                  <a:lnTo>
                    <a:pt x="923699" y="709439"/>
                  </a:lnTo>
                  <a:lnTo>
                    <a:pt x="921040" y="709146"/>
                  </a:lnTo>
                  <a:lnTo>
                    <a:pt x="919495" y="708788"/>
                  </a:lnTo>
                  <a:lnTo>
                    <a:pt x="917877" y="707844"/>
                  </a:lnTo>
                  <a:lnTo>
                    <a:pt x="916431" y="706560"/>
                  </a:lnTo>
                  <a:lnTo>
                    <a:pt x="916010" y="706050"/>
                  </a:lnTo>
                  <a:lnTo>
                    <a:pt x="915501" y="705540"/>
                  </a:lnTo>
                  <a:lnTo>
                    <a:pt x="913727" y="703418"/>
                  </a:lnTo>
                  <a:lnTo>
                    <a:pt x="913478" y="702825"/>
                  </a:lnTo>
                  <a:lnTo>
                    <a:pt x="913052" y="702315"/>
                  </a:lnTo>
                  <a:lnTo>
                    <a:pt x="912554" y="701219"/>
                  </a:lnTo>
                  <a:lnTo>
                    <a:pt x="911971" y="699782"/>
                  </a:lnTo>
                  <a:lnTo>
                    <a:pt x="911649" y="698263"/>
                  </a:lnTo>
                  <a:lnTo>
                    <a:pt x="911586" y="696750"/>
                  </a:lnTo>
                  <a:lnTo>
                    <a:pt x="911869" y="695161"/>
                  </a:lnTo>
                  <a:lnTo>
                    <a:pt x="912133" y="694575"/>
                  </a:lnTo>
                  <a:lnTo>
                    <a:pt x="912226" y="694077"/>
                  </a:lnTo>
                  <a:lnTo>
                    <a:pt x="912587" y="692986"/>
                  </a:lnTo>
                  <a:lnTo>
                    <a:pt x="912862" y="691901"/>
                  </a:lnTo>
                  <a:lnTo>
                    <a:pt x="913043" y="691485"/>
                  </a:lnTo>
                  <a:lnTo>
                    <a:pt x="913409" y="689890"/>
                  </a:lnTo>
                  <a:lnTo>
                    <a:pt x="914300" y="687809"/>
                  </a:lnTo>
                  <a:lnTo>
                    <a:pt x="914652" y="687310"/>
                  </a:lnTo>
                  <a:lnTo>
                    <a:pt x="914831" y="686724"/>
                  </a:lnTo>
                  <a:lnTo>
                    <a:pt x="915091" y="686390"/>
                  </a:lnTo>
                  <a:lnTo>
                    <a:pt x="915447" y="685809"/>
                  </a:lnTo>
                  <a:lnTo>
                    <a:pt x="916406" y="684982"/>
                  </a:lnTo>
                  <a:lnTo>
                    <a:pt x="917462" y="683317"/>
                  </a:lnTo>
                  <a:lnTo>
                    <a:pt x="918689" y="681658"/>
                  </a:lnTo>
                  <a:lnTo>
                    <a:pt x="920429" y="680169"/>
                  </a:lnTo>
                  <a:lnTo>
                    <a:pt x="920962" y="679172"/>
                  </a:lnTo>
                  <a:lnTo>
                    <a:pt x="920976" y="678163"/>
                  </a:lnTo>
                  <a:lnTo>
                    <a:pt x="921240" y="677577"/>
                  </a:lnTo>
                  <a:lnTo>
                    <a:pt x="922032" y="676328"/>
                  </a:lnTo>
                  <a:lnTo>
                    <a:pt x="921353" y="675818"/>
                  </a:lnTo>
                  <a:lnTo>
                    <a:pt x="921012" y="675730"/>
                  </a:lnTo>
                  <a:lnTo>
                    <a:pt x="920668" y="675472"/>
                  </a:lnTo>
                  <a:lnTo>
                    <a:pt x="919305" y="674780"/>
                  </a:lnTo>
                  <a:lnTo>
                    <a:pt x="917432" y="673408"/>
                  </a:lnTo>
                  <a:lnTo>
                    <a:pt x="914973" y="671110"/>
                  </a:lnTo>
                  <a:lnTo>
                    <a:pt x="914387" y="670090"/>
                  </a:lnTo>
                  <a:lnTo>
                    <a:pt x="913390" y="667726"/>
                  </a:lnTo>
                  <a:lnTo>
                    <a:pt x="912980" y="666126"/>
                  </a:lnTo>
                  <a:lnTo>
                    <a:pt x="912900" y="665786"/>
                  </a:lnTo>
                  <a:lnTo>
                    <a:pt x="911987" y="663675"/>
                  </a:lnTo>
                  <a:lnTo>
                    <a:pt x="911904" y="663253"/>
                  </a:lnTo>
                  <a:lnTo>
                    <a:pt x="911654" y="662661"/>
                  </a:lnTo>
                  <a:lnTo>
                    <a:pt x="911575" y="662239"/>
                  </a:lnTo>
                  <a:lnTo>
                    <a:pt x="911410" y="661816"/>
                  </a:lnTo>
                  <a:lnTo>
                    <a:pt x="911332" y="661312"/>
                  </a:lnTo>
                  <a:lnTo>
                    <a:pt x="911165" y="660890"/>
                  </a:lnTo>
                  <a:lnTo>
                    <a:pt x="910843" y="659542"/>
                  </a:lnTo>
                  <a:lnTo>
                    <a:pt x="910681" y="658616"/>
                  </a:lnTo>
                  <a:lnTo>
                    <a:pt x="910516" y="658193"/>
                  </a:lnTo>
                  <a:lnTo>
                    <a:pt x="910041" y="655584"/>
                  </a:lnTo>
                  <a:lnTo>
                    <a:pt x="910051" y="654664"/>
                  </a:lnTo>
                  <a:lnTo>
                    <a:pt x="910144" y="654242"/>
                  </a:lnTo>
                  <a:lnTo>
                    <a:pt x="910211" y="649627"/>
                  </a:lnTo>
                  <a:lnTo>
                    <a:pt x="910486" y="648707"/>
                  </a:lnTo>
                  <a:lnTo>
                    <a:pt x="911801" y="646796"/>
                  </a:lnTo>
                  <a:lnTo>
                    <a:pt x="912499" y="646050"/>
                  </a:lnTo>
                  <a:lnTo>
                    <a:pt x="916425" y="642410"/>
                  </a:lnTo>
                  <a:lnTo>
                    <a:pt x="917995" y="640756"/>
                  </a:lnTo>
                  <a:lnTo>
                    <a:pt x="918606" y="640258"/>
                  </a:lnTo>
                  <a:lnTo>
                    <a:pt x="919041" y="640018"/>
                  </a:lnTo>
                  <a:lnTo>
                    <a:pt x="919563" y="639601"/>
                  </a:lnTo>
                  <a:lnTo>
                    <a:pt x="919994" y="639443"/>
                  </a:lnTo>
                  <a:lnTo>
                    <a:pt x="921383" y="638623"/>
                  </a:lnTo>
                  <a:lnTo>
                    <a:pt x="922683" y="637884"/>
                  </a:lnTo>
                  <a:lnTo>
                    <a:pt x="924765" y="636823"/>
                  </a:lnTo>
                  <a:lnTo>
                    <a:pt x="925195" y="636746"/>
                  </a:lnTo>
                  <a:lnTo>
                    <a:pt x="925885" y="636506"/>
                  </a:lnTo>
                  <a:lnTo>
                    <a:pt x="927097" y="636101"/>
                  </a:lnTo>
                  <a:lnTo>
                    <a:pt x="928642" y="636125"/>
                  </a:lnTo>
                  <a:lnTo>
                    <a:pt x="931037" y="637080"/>
                  </a:lnTo>
                  <a:lnTo>
                    <a:pt x="932494" y="637520"/>
                  </a:lnTo>
                  <a:lnTo>
                    <a:pt x="933350" y="637702"/>
                  </a:lnTo>
                  <a:lnTo>
                    <a:pt x="934723" y="637977"/>
                  </a:lnTo>
                  <a:lnTo>
                    <a:pt x="935583" y="638071"/>
                  </a:lnTo>
                  <a:lnTo>
                    <a:pt x="936526" y="638335"/>
                  </a:lnTo>
                  <a:lnTo>
                    <a:pt x="938761" y="638370"/>
                  </a:lnTo>
                  <a:lnTo>
                    <a:pt x="941000" y="637984"/>
                  </a:lnTo>
                  <a:lnTo>
                    <a:pt x="941429" y="637989"/>
                  </a:lnTo>
                  <a:lnTo>
                    <a:pt x="941948" y="637743"/>
                  </a:lnTo>
                  <a:lnTo>
                    <a:pt x="942818" y="637421"/>
                  </a:lnTo>
                  <a:lnTo>
                    <a:pt x="943766" y="637098"/>
                  </a:lnTo>
                  <a:lnTo>
                    <a:pt x="944285" y="637022"/>
                  </a:lnTo>
                  <a:lnTo>
                    <a:pt x="946015" y="636377"/>
                  </a:lnTo>
                  <a:lnTo>
                    <a:pt x="946793" y="635966"/>
                  </a:lnTo>
                  <a:lnTo>
                    <a:pt x="948177" y="635480"/>
                  </a:lnTo>
                  <a:lnTo>
                    <a:pt x="948606" y="635404"/>
                  </a:lnTo>
                  <a:lnTo>
                    <a:pt x="949384" y="635163"/>
                  </a:lnTo>
                  <a:lnTo>
                    <a:pt x="949989" y="634923"/>
                  </a:lnTo>
                  <a:lnTo>
                    <a:pt x="951892" y="634360"/>
                  </a:lnTo>
                  <a:lnTo>
                    <a:pt x="952409" y="634284"/>
                  </a:lnTo>
                  <a:lnTo>
                    <a:pt x="952840" y="634120"/>
                  </a:lnTo>
                  <a:lnTo>
                    <a:pt x="954663" y="633903"/>
                  </a:lnTo>
                  <a:lnTo>
                    <a:pt x="954864" y="633932"/>
                  </a:lnTo>
                  <a:lnTo>
                    <a:pt x="955260" y="634008"/>
                  </a:lnTo>
                  <a:lnTo>
                    <a:pt x="955455" y="634055"/>
                  </a:lnTo>
                  <a:lnTo>
                    <a:pt x="955645" y="634108"/>
                  </a:lnTo>
                  <a:lnTo>
                    <a:pt x="955895" y="634196"/>
                  </a:lnTo>
                  <a:lnTo>
                    <a:pt x="956384" y="634430"/>
                  </a:lnTo>
                  <a:lnTo>
                    <a:pt x="956633" y="634530"/>
                  </a:lnTo>
                  <a:lnTo>
                    <a:pt x="956883" y="634594"/>
                  </a:lnTo>
                  <a:lnTo>
                    <a:pt x="957229" y="634653"/>
                  </a:lnTo>
                  <a:lnTo>
                    <a:pt x="957405" y="634665"/>
                  </a:lnTo>
                  <a:lnTo>
                    <a:pt x="957572" y="634659"/>
                  </a:lnTo>
                  <a:lnTo>
                    <a:pt x="957713" y="634612"/>
                  </a:lnTo>
                  <a:lnTo>
                    <a:pt x="957815" y="634542"/>
                  </a:lnTo>
                  <a:lnTo>
                    <a:pt x="957914" y="634442"/>
                  </a:lnTo>
                  <a:lnTo>
                    <a:pt x="957996" y="634336"/>
                  </a:lnTo>
                  <a:lnTo>
                    <a:pt x="958139" y="634096"/>
                  </a:lnTo>
                  <a:lnTo>
                    <a:pt x="958188" y="633991"/>
                  </a:lnTo>
                  <a:lnTo>
                    <a:pt x="958227" y="633879"/>
                  </a:lnTo>
                  <a:lnTo>
                    <a:pt x="958261" y="633762"/>
                  </a:lnTo>
                  <a:lnTo>
                    <a:pt x="958285" y="633645"/>
                  </a:lnTo>
                  <a:lnTo>
                    <a:pt x="958304" y="633528"/>
                  </a:lnTo>
                  <a:lnTo>
                    <a:pt x="958139" y="633340"/>
                  </a:lnTo>
                  <a:lnTo>
                    <a:pt x="958060" y="633241"/>
                  </a:lnTo>
                  <a:lnTo>
                    <a:pt x="957894" y="633053"/>
                  </a:lnTo>
                  <a:lnTo>
                    <a:pt x="957796" y="632930"/>
                  </a:lnTo>
                  <a:lnTo>
                    <a:pt x="957595" y="632695"/>
                  </a:lnTo>
                  <a:lnTo>
                    <a:pt x="957493" y="632578"/>
                  </a:lnTo>
                  <a:lnTo>
                    <a:pt x="957386" y="632466"/>
                  </a:lnTo>
                  <a:lnTo>
                    <a:pt x="957205" y="632314"/>
                  </a:lnTo>
                  <a:lnTo>
                    <a:pt x="956809" y="632044"/>
                  </a:lnTo>
                  <a:lnTo>
                    <a:pt x="956608" y="631916"/>
                  </a:lnTo>
                  <a:lnTo>
                    <a:pt x="956413" y="631775"/>
                  </a:lnTo>
                  <a:lnTo>
                    <a:pt x="956110" y="631540"/>
                  </a:lnTo>
                  <a:lnTo>
                    <a:pt x="955670" y="631171"/>
                  </a:lnTo>
                  <a:lnTo>
                    <a:pt x="954537" y="629951"/>
                  </a:lnTo>
                  <a:lnTo>
                    <a:pt x="953534" y="627835"/>
                  </a:lnTo>
                  <a:lnTo>
                    <a:pt x="953368" y="627243"/>
                  </a:lnTo>
                  <a:lnTo>
                    <a:pt x="952541" y="625220"/>
                  </a:lnTo>
                  <a:lnTo>
                    <a:pt x="951779" y="624200"/>
                  </a:lnTo>
                  <a:lnTo>
                    <a:pt x="951188" y="623772"/>
                  </a:lnTo>
                  <a:lnTo>
                    <a:pt x="949989" y="623332"/>
                  </a:lnTo>
                  <a:lnTo>
                    <a:pt x="947853" y="622383"/>
                  </a:lnTo>
                  <a:lnTo>
                    <a:pt x="946230" y="621433"/>
                  </a:lnTo>
                  <a:lnTo>
                    <a:pt x="945721" y="620923"/>
                  </a:lnTo>
                  <a:lnTo>
                    <a:pt x="944877" y="619984"/>
                  </a:lnTo>
                  <a:lnTo>
                    <a:pt x="944461" y="618889"/>
                  </a:lnTo>
                  <a:lnTo>
                    <a:pt x="944382" y="618384"/>
                  </a:lnTo>
                  <a:lnTo>
                    <a:pt x="944500" y="616373"/>
                  </a:lnTo>
                  <a:lnTo>
                    <a:pt x="944509" y="615869"/>
                  </a:lnTo>
                  <a:lnTo>
                    <a:pt x="944602" y="615365"/>
                  </a:lnTo>
                  <a:lnTo>
                    <a:pt x="944803" y="613354"/>
                  </a:lnTo>
                  <a:lnTo>
                    <a:pt x="944924" y="610833"/>
                  </a:lnTo>
                  <a:lnTo>
                    <a:pt x="945199" y="609748"/>
                  </a:lnTo>
                  <a:lnTo>
                    <a:pt x="946860" y="607673"/>
                  </a:lnTo>
                  <a:lnTo>
                    <a:pt x="947487" y="606254"/>
                  </a:lnTo>
                  <a:lnTo>
                    <a:pt x="947413" y="605164"/>
                  </a:lnTo>
                  <a:lnTo>
                    <a:pt x="947247" y="604742"/>
                  </a:lnTo>
                  <a:lnTo>
                    <a:pt x="946249" y="602544"/>
                  </a:lnTo>
                  <a:lnTo>
                    <a:pt x="945757" y="601025"/>
                  </a:lnTo>
                  <a:lnTo>
                    <a:pt x="945512" y="599929"/>
                  </a:lnTo>
                  <a:lnTo>
                    <a:pt x="945444" y="598920"/>
                  </a:lnTo>
                  <a:lnTo>
                    <a:pt x="945502" y="594893"/>
                  </a:lnTo>
                  <a:lnTo>
                    <a:pt x="945595" y="594389"/>
                  </a:lnTo>
                  <a:lnTo>
                    <a:pt x="945883" y="592214"/>
                  </a:lnTo>
                  <a:lnTo>
                    <a:pt x="946338" y="590625"/>
                  </a:lnTo>
                  <a:lnTo>
                    <a:pt x="946601" y="590039"/>
                  </a:lnTo>
                  <a:lnTo>
                    <a:pt x="947321" y="587952"/>
                  </a:lnTo>
                  <a:lnTo>
                    <a:pt x="948631" y="586545"/>
                  </a:lnTo>
                  <a:lnTo>
                    <a:pt x="949760" y="585719"/>
                  </a:lnTo>
                  <a:lnTo>
                    <a:pt x="950762" y="584405"/>
                  </a:lnTo>
                  <a:lnTo>
                    <a:pt x="951617" y="583825"/>
                  </a:lnTo>
                  <a:lnTo>
                    <a:pt x="952404" y="583380"/>
                  </a:lnTo>
                  <a:lnTo>
                    <a:pt x="953729" y="582647"/>
                  </a:lnTo>
                  <a:lnTo>
                    <a:pt x="954609" y="582225"/>
                  </a:lnTo>
                  <a:lnTo>
                    <a:pt x="955915" y="582137"/>
                  </a:lnTo>
                  <a:lnTo>
                    <a:pt x="956677" y="582148"/>
                  </a:lnTo>
                  <a:lnTo>
                    <a:pt x="957259" y="582119"/>
                  </a:lnTo>
                  <a:lnTo>
                    <a:pt x="957771" y="581873"/>
                  </a:lnTo>
                  <a:lnTo>
                    <a:pt x="958686" y="581633"/>
                  </a:lnTo>
                  <a:lnTo>
                    <a:pt x="959483" y="581720"/>
                  </a:lnTo>
                  <a:lnTo>
                    <a:pt x="960383" y="581633"/>
                  </a:lnTo>
                  <a:lnTo>
                    <a:pt x="961370" y="581357"/>
                  </a:lnTo>
                  <a:lnTo>
                    <a:pt x="962984" y="580835"/>
                  </a:lnTo>
                  <a:lnTo>
                    <a:pt x="964728" y="580185"/>
                  </a:lnTo>
                  <a:lnTo>
                    <a:pt x="965492" y="579945"/>
                  </a:lnTo>
                  <a:lnTo>
                    <a:pt x="966850" y="579370"/>
                  </a:lnTo>
                  <a:lnTo>
                    <a:pt x="967494" y="578790"/>
                  </a:lnTo>
                  <a:lnTo>
                    <a:pt x="968052" y="578162"/>
                  </a:lnTo>
                  <a:lnTo>
                    <a:pt x="969254" y="577077"/>
                  </a:lnTo>
                  <a:lnTo>
                    <a:pt x="970629" y="575870"/>
                  </a:lnTo>
                  <a:lnTo>
                    <a:pt x="971651" y="575255"/>
                  </a:lnTo>
                  <a:lnTo>
                    <a:pt x="972628" y="574803"/>
                  </a:lnTo>
                  <a:lnTo>
                    <a:pt x="973474" y="574733"/>
                  </a:lnTo>
                  <a:lnTo>
                    <a:pt x="974690" y="575307"/>
                  </a:lnTo>
                  <a:lnTo>
                    <a:pt x="975655" y="575788"/>
                  </a:lnTo>
                  <a:lnTo>
                    <a:pt x="976642" y="576239"/>
                  </a:lnTo>
                  <a:lnTo>
                    <a:pt x="977110" y="576275"/>
                  </a:lnTo>
                  <a:lnTo>
                    <a:pt x="977415" y="576081"/>
                  </a:lnTo>
                  <a:lnTo>
                    <a:pt x="978358" y="576374"/>
                  </a:lnTo>
                  <a:lnTo>
                    <a:pt x="979002" y="576568"/>
                  </a:lnTo>
                  <a:lnTo>
                    <a:pt x="979032" y="576374"/>
                  </a:lnTo>
                  <a:lnTo>
                    <a:pt x="978944" y="575952"/>
                  </a:lnTo>
                  <a:lnTo>
                    <a:pt x="978787" y="575653"/>
                  </a:lnTo>
                  <a:lnTo>
                    <a:pt x="978548" y="575295"/>
                  </a:lnTo>
                  <a:lnTo>
                    <a:pt x="978611" y="574833"/>
                  </a:lnTo>
                  <a:lnTo>
                    <a:pt x="978889" y="574458"/>
                  </a:lnTo>
                  <a:lnTo>
                    <a:pt x="979062" y="573836"/>
                  </a:lnTo>
                  <a:lnTo>
                    <a:pt x="979345" y="573109"/>
                  </a:lnTo>
                  <a:lnTo>
                    <a:pt x="980132" y="572769"/>
                  </a:lnTo>
                  <a:lnTo>
                    <a:pt x="981105" y="572839"/>
                  </a:lnTo>
                  <a:lnTo>
                    <a:pt x="982689" y="573490"/>
                  </a:lnTo>
                  <a:lnTo>
                    <a:pt x="983514" y="574106"/>
                  </a:lnTo>
                  <a:lnTo>
                    <a:pt x="984477" y="574662"/>
                  </a:lnTo>
                  <a:lnTo>
                    <a:pt x="985445" y="574950"/>
                  </a:lnTo>
                  <a:lnTo>
                    <a:pt x="986121" y="574692"/>
                  </a:lnTo>
                  <a:lnTo>
                    <a:pt x="986869" y="574147"/>
                  </a:lnTo>
                  <a:lnTo>
                    <a:pt x="987655" y="571239"/>
                  </a:lnTo>
                  <a:lnTo>
                    <a:pt x="988144" y="569721"/>
                  </a:lnTo>
                  <a:lnTo>
                    <a:pt x="988819" y="568062"/>
                  </a:lnTo>
                  <a:lnTo>
                    <a:pt x="989943" y="566925"/>
                  </a:lnTo>
                  <a:lnTo>
                    <a:pt x="991156" y="566203"/>
                  </a:lnTo>
                  <a:lnTo>
                    <a:pt x="992176" y="565852"/>
                  </a:lnTo>
                  <a:lnTo>
                    <a:pt x="993053" y="565682"/>
                  </a:lnTo>
                  <a:lnTo>
                    <a:pt x="994441" y="565611"/>
                  </a:lnTo>
                  <a:lnTo>
                    <a:pt x="995360" y="565811"/>
                  </a:lnTo>
                  <a:lnTo>
                    <a:pt x="997104" y="566350"/>
                  </a:lnTo>
                  <a:lnTo>
                    <a:pt x="997736" y="567147"/>
                  </a:lnTo>
                  <a:lnTo>
                    <a:pt x="998874" y="568097"/>
                  </a:lnTo>
                  <a:lnTo>
                    <a:pt x="999784" y="568947"/>
                  </a:lnTo>
                  <a:lnTo>
                    <a:pt x="1001195" y="569943"/>
                  </a:lnTo>
                  <a:lnTo>
                    <a:pt x="1002287" y="571116"/>
                  </a:lnTo>
                  <a:lnTo>
                    <a:pt x="1003934" y="571931"/>
                  </a:lnTo>
                  <a:lnTo>
                    <a:pt x="1005625" y="572886"/>
                  </a:lnTo>
                  <a:lnTo>
                    <a:pt x="1007131" y="573607"/>
                  </a:lnTo>
                  <a:lnTo>
                    <a:pt x="1008001" y="574270"/>
                  </a:lnTo>
                  <a:lnTo>
                    <a:pt x="1008724" y="575026"/>
                  </a:lnTo>
                  <a:lnTo>
                    <a:pt x="1009497" y="575735"/>
                  </a:lnTo>
                  <a:lnTo>
                    <a:pt x="1010324" y="576069"/>
                  </a:lnTo>
                  <a:lnTo>
                    <a:pt x="1010968" y="576128"/>
                  </a:lnTo>
                  <a:lnTo>
                    <a:pt x="1010987" y="576374"/>
                  </a:lnTo>
                  <a:lnTo>
                    <a:pt x="1011647" y="577980"/>
                  </a:lnTo>
                  <a:lnTo>
                    <a:pt x="1012235" y="578549"/>
                  </a:lnTo>
                  <a:lnTo>
                    <a:pt x="1013222" y="579317"/>
                  </a:lnTo>
                  <a:lnTo>
                    <a:pt x="1013803" y="579581"/>
                  </a:lnTo>
                  <a:lnTo>
                    <a:pt x="1015714" y="580114"/>
                  </a:lnTo>
                  <a:lnTo>
                    <a:pt x="1016879" y="580284"/>
                  </a:lnTo>
                  <a:lnTo>
                    <a:pt x="1013330" y="577893"/>
                  </a:lnTo>
                  <a:lnTo>
                    <a:pt x="1013173" y="577218"/>
                  </a:lnTo>
                  <a:lnTo>
                    <a:pt x="1013363" y="576802"/>
                  </a:lnTo>
                  <a:lnTo>
                    <a:pt x="1013715" y="576374"/>
                  </a:lnTo>
                  <a:lnTo>
                    <a:pt x="1014160" y="575583"/>
                  </a:lnTo>
                  <a:lnTo>
                    <a:pt x="1014121" y="575114"/>
                  </a:lnTo>
                  <a:lnTo>
                    <a:pt x="1013946" y="574557"/>
                  </a:lnTo>
                  <a:lnTo>
                    <a:pt x="1013495" y="573900"/>
                  </a:lnTo>
                  <a:lnTo>
                    <a:pt x="1013046" y="573197"/>
                  </a:lnTo>
                  <a:lnTo>
                    <a:pt x="1012458" y="572446"/>
                  </a:lnTo>
                  <a:lnTo>
                    <a:pt x="1011242" y="570805"/>
                  </a:lnTo>
                  <a:lnTo>
                    <a:pt x="1010929" y="570061"/>
                  </a:lnTo>
                  <a:lnTo>
                    <a:pt x="1009937" y="568607"/>
                  </a:lnTo>
                  <a:lnTo>
                    <a:pt x="1009087" y="567200"/>
                  </a:lnTo>
                  <a:lnTo>
                    <a:pt x="1008872" y="566315"/>
                  </a:lnTo>
                  <a:lnTo>
                    <a:pt x="1008886" y="565482"/>
                  </a:lnTo>
                  <a:lnTo>
                    <a:pt x="1009227" y="564193"/>
                  </a:lnTo>
                  <a:lnTo>
                    <a:pt x="1009887" y="563372"/>
                  </a:lnTo>
                  <a:lnTo>
                    <a:pt x="1010401" y="562915"/>
                  </a:lnTo>
                  <a:lnTo>
                    <a:pt x="1011336" y="562329"/>
                  </a:lnTo>
                  <a:lnTo>
                    <a:pt x="1012219" y="561830"/>
                  </a:lnTo>
                  <a:lnTo>
                    <a:pt x="1013148" y="561525"/>
                  </a:lnTo>
                  <a:lnTo>
                    <a:pt x="1013799" y="561256"/>
                  </a:lnTo>
                  <a:lnTo>
                    <a:pt x="1014268" y="560711"/>
                  </a:lnTo>
                  <a:lnTo>
                    <a:pt x="1014394" y="560406"/>
                  </a:lnTo>
                  <a:lnTo>
                    <a:pt x="1014488" y="559972"/>
                  </a:lnTo>
                  <a:lnTo>
                    <a:pt x="1014542" y="556848"/>
                  </a:lnTo>
                  <a:lnTo>
                    <a:pt x="1015095" y="554767"/>
                  </a:lnTo>
                  <a:lnTo>
                    <a:pt x="1015104" y="554163"/>
                  </a:lnTo>
                  <a:lnTo>
                    <a:pt x="1015554" y="553125"/>
                  </a:lnTo>
                  <a:lnTo>
                    <a:pt x="1018618" y="551003"/>
                  </a:lnTo>
                  <a:lnTo>
                    <a:pt x="1021062" y="550681"/>
                  </a:lnTo>
                  <a:lnTo>
                    <a:pt x="1021826" y="550370"/>
                  </a:lnTo>
                  <a:lnTo>
                    <a:pt x="1022500" y="549966"/>
                  </a:lnTo>
                  <a:lnTo>
                    <a:pt x="1023273" y="548799"/>
                  </a:lnTo>
                  <a:lnTo>
                    <a:pt x="1023399" y="548371"/>
                  </a:lnTo>
                  <a:lnTo>
                    <a:pt x="1023292" y="545956"/>
                  </a:lnTo>
                  <a:lnTo>
                    <a:pt x="1023223" y="544825"/>
                  </a:lnTo>
                  <a:lnTo>
                    <a:pt x="1023512" y="543090"/>
                  </a:lnTo>
                  <a:lnTo>
                    <a:pt x="1024485" y="541718"/>
                  </a:lnTo>
                  <a:lnTo>
                    <a:pt x="1025805" y="540699"/>
                  </a:lnTo>
                  <a:lnTo>
                    <a:pt x="1028098" y="539497"/>
                  </a:lnTo>
                  <a:lnTo>
                    <a:pt x="1028434" y="539303"/>
                  </a:lnTo>
                  <a:lnTo>
                    <a:pt x="1029441" y="538817"/>
                  </a:lnTo>
                  <a:lnTo>
                    <a:pt x="1030444" y="538664"/>
                  </a:lnTo>
                  <a:lnTo>
                    <a:pt x="1030782" y="538500"/>
                  </a:lnTo>
                  <a:lnTo>
                    <a:pt x="1032121" y="538353"/>
                  </a:lnTo>
                  <a:lnTo>
                    <a:pt x="1034120" y="538389"/>
                  </a:lnTo>
                  <a:lnTo>
                    <a:pt x="1034794" y="538148"/>
                  </a:lnTo>
                  <a:lnTo>
                    <a:pt x="1035303" y="537732"/>
                  </a:lnTo>
                  <a:lnTo>
                    <a:pt x="1035317" y="536894"/>
                  </a:lnTo>
                  <a:lnTo>
                    <a:pt x="1035152" y="536554"/>
                  </a:lnTo>
                  <a:lnTo>
                    <a:pt x="1034833" y="535710"/>
                  </a:lnTo>
                  <a:lnTo>
                    <a:pt x="1034423" y="535118"/>
                  </a:lnTo>
                  <a:lnTo>
                    <a:pt x="1032859" y="533746"/>
                  </a:lnTo>
                  <a:lnTo>
                    <a:pt x="1032287" y="533149"/>
                  </a:lnTo>
                  <a:lnTo>
                    <a:pt x="1031470" y="531876"/>
                  </a:lnTo>
                  <a:lnTo>
                    <a:pt x="1030821" y="530692"/>
                  </a:lnTo>
                  <a:lnTo>
                    <a:pt x="1030752" y="529766"/>
                  </a:lnTo>
                  <a:lnTo>
                    <a:pt x="1030777" y="528342"/>
                  </a:lnTo>
                  <a:lnTo>
                    <a:pt x="1031137" y="526747"/>
                  </a:lnTo>
                  <a:lnTo>
                    <a:pt x="1031393" y="526502"/>
                  </a:lnTo>
                  <a:lnTo>
                    <a:pt x="1031475" y="526249"/>
                  </a:lnTo>
                  <a:lnTo>
                    <a:pt x="1032160" y="525253"/>
                  </a:lnTo>
                  <a:lnTo>
                    <a:pt x="1038647" y="521490"/>
                  </a:lnTo>
                  <a:lnTo>
                    <a:pt x="1038735" y="521408"/>
                  </a:lnTo>
                  <a:lnTo>
                    <a:pt x="1040597" y="519843"/>
                  </a:lnTo>
                  <a:lnTo>
                    <a:pt x="1041110" y="518928"/>
                  </a:lnTo>
                  <a:lnTo>
                    <a:pt x="1041125" y="518172"/>
                  </a:lnTo>
                  <a:lnTo>
                    <a:pt x="1040382" y="517404"/>
                  </a:lnTo>
                  <a:lnTo>
                    <a:pt x="1038988" y="515869"/>
                  </a:lnTo>
                  <a:lnTo>
                    <a:pt x="1038085" y="514931"/>
                  </a:lnTo>
                  <a:lnTo>
                    <a:pt x="1037679" y="514256"/>
                  </a:lnTo>
                  <a:lnTo>
                    <a:pt x="1037038" y="512399"/>
                  </a:lnTo>
                  <a:lnTo>
                    <a:pt x="1037049" y="511976"/>
                  </a:lnTo>
                  <a:lnTo>
                    <a:pt x="1036985" y="510716"/>
                  </a:lnTo>
                  <a:lnTo>
                    <a:pt x="1037322" y="510382"/>
                  </a:lnTo>
                  <a:lnTo>
                    <a:pt x="1038001" y="509808"/>
                  </a:lnTo>
                  <a:lnTo>
                    <a:pt x="1039101" y="508899"/>
                  </a:lnTo>
                  <a:lnTo>
                    <a:pt x="1039449" y="507985"/>
                  </a:lnTo>
                  <a:lnTo>
                    <a:pt x="1039125" y="507305"/>
                  </a:lnTo>
                  <a:lnTo>
                    <a:pt x="1038721" y="506625"/>
                  </a:lnTo>
                  <a:lnTo>
                    <a:pt x="1039145" y="506215"/>
                  </a:lnTo>
                  <a:lnTo>
                    <a:pt x="1041140" y="506414"/>
                  </a:lnTo>
                  <a:lnTo>
                    <a:pt x="1041492" y="505412"/>
                  </a:lnTo>
                  <a:lnTo>
                    <a:pt x="1040748" y="504978"/>
                  </a:lnTo>
                  <a:lnTo>
                    <a:pt x="1040514" y="504052"/>
                  </a:lnTo>
                  <a:lnTo>
                    <a:pt x="1041360" y="503225"/>
                  </a:lnTo>
                  <a:lnTo>
                    <a:pt x="1041781" y="503061"/>
                  </a:lnTo>
                  <a:lnTo>
                    <a:pt x="1043467" y="502083"/>
                  </a:lnTo>
                  <a:lnTo>
                    <a:pt x="1045392" y="501526"/>
                  </a:lnTo>
                  <a:lnTo>
                    <a:pt x="1045730" y="501532"/>
                  </a:lnTo>
                  <a:lnTo>
                    <a:pt x="1046151" y="501203"/>
                  </a:lnTo>
                  <a:lnTo>
                    <a:pt x="1047094" y="499621"/>
                  </a:lnTo>
                  <a:lnTo>
                    <a:pt x="1048194" y="498548"/>
                  </a:lnTo>
                  <a:lnTo>
                    <a:pt x="1049371" y="497974"/>
                  </a:lnTo>
                  <a:lnTo>
                    <a:pt x="1049459" y="497810"/>
                  </a:lnTo>
                  <a:lnTo>
                    <a:pt x="1049299" y="497388"/>
                  </a:lnTo>
                  <a:lnTo>
                    <a:pt x="1048972" y="497130"/>
                  </a:lnTo>
                  <a:lnTo>
                    <a:pt x="1048692" y="497060"/>
                  </a:lnTo>
                  <a:lnTo>
                    <a:pt x="1047891" y="496860"/>
                  </a:lnTo>
                  <a:lnTo>
                    <a:pt x="1047388" y="496855"/>
                  </a:lnTo>
                  <a:lnTo>
                    <a:pt x="1045711" y="496996"/>
                  </a:lnTo>
                  <a:lnTo>
                    <a:pt x="1044377" y="497224"/>
                  </a:lnTo>
                  <a:lnTo>
                    <a:pt x="1043368" y="497798"/>
                  </a:lnTo>
                  <a:lnTo>
                    <a:pt x="1042856" y="498460"/>
                  </a:lnTo>
                  <a:lnTo>
                    <a:pt x="1042596" y="499046"/>
                  </a:lnTo>
                  <a:lnTo>
                    <a:pt x="1042425" y="499293"/>
                  </a:lnTo>
                  <a:lnTo>
                    <a:pt x="1042337" y="499545"/>
                  </a:lnTo>
                  <a:lnTo>
                    <a:pt x="1041825" y="500295"/>
                  </a:lnTo>
                  <a:lnTo>
                    <a:pt x="1041316" y="500705"/>
                  </a:lnTo>
                  <a:lnTo>
                    <a:pt x="1040481" y="500857"/>
                  </a:lnTo>
                  <a:lnTo>
                    <a:pt x="1039639" y="501350"/>
                  </a:lnTo>
                  <a:lnTo>
                    <a:pt x="1039375" y="501936"/>
                  </a:lnTo>
                  <a:lnTo>
                    <a:pt x="1039032" y="502516"/>
                  </a:lnTo>
                  <a:lnTo>
                    <a:pt x="1037860" y="502833"/>
                  </a:lnTo>
                  <a:lnTo>
                    <a:pt x="1036853" y="503238"/>
                  </a:lnTo>
                  <a:lnTo>
                    <a:pt x="1035240" y="504808"/>
                  </a:lnTo>
                  <a:lnTo>
                    <a:pt x="1031583" y="509034"/>
                  </a:lnTo>
                  <a:lnTo>
                    <a:pt x="1029105" y="512610"/>
                  </a:lnTo>
                  <a:lnTo>
                    <a:pt x="1028753" y="514028"/>
                  </a:lnTo>
                  <a:lnTo>
                    <a:pt x="1028728" y="515288"/>
                  </a:lnTo>
                  <a:lnTo>
                    <a:pt x="1028552" y="515957"/>
                  </a:lnTo>
                  <a:lnTo>
                    <a:pt x="1028297" y="516291"/>
                  </a:lnTo>
                  <a:lnTo>
                    <a:pt x="1028209" y="516543"/>
                  </a:lnTo>
                  <a:lnTo>
                    <a:pt x="1027785" y="517041"/>
                  </a:lnTo>
                  <a:lnTo>
                    <a:pt x="1027535" y="517117"/>
                  </a:lnTo>
                  <a:lnTo>
                    <a:pt x="1026856" y="517862"/>
                  </a:lnTo>
                  <a:lnTo>
                    <a:pt x="1026094" y="518272"/>
                  </a:lnTo>
                  <a:lnTo>
                    <a:pt x="1025418" y="519016"/>
                  </a:lnTo>
                  <a:lnTo>
                    <a:pt x="1024989" y="519597"/>
                  </a:lnTo>
                  <a:lnTo>
                    <a:pt x="1023952" y="521765"/>
                  </a:lnTo>
                  <a:lnTo>
                    <a:pt x="1023781" y="521929"/>
                  </a:lnTo>
                  <a:lnTo>
                    <a:pt x="1023611" y="522263"/>
                  </a:lnTo>
                  <a:lnTo>
                    <a:pt x="1022671" y="523676"/>
                  </a:lnTo>
                  <a:lnTo>
                    <a:pt x="1022159" y="524339"/>
                  </a:lnTo>
                  <a:lnTo>
                    <a:pt x="1020614" y="526917"/>
                  </a:lnTo>
                  <a:lnTo>
                    <a:pt x="1020276" y="527334"/>
                  </a:lnTo>
                  <a:lnTo>
                    <a:pt x="1019503" y="528752"/>
                  </a:lnTo>
                  <a:lnTo>
                    <a:pt x="1016943" y="532070"/>
                  </a:lnTo>
                  <a:lnTo>
                    <a:pt x="1016434" y="532568"/>
                  </a:lnTo>
                  <a:lnTo>
                    <a:pt x="1016096" y="532727"/>
                  </a:lnTo>
                  <a:lnTo>
                    <a:pt x="1015931" y="532891"/>
                  </a:lnTo>
                  <a:lnTo>
                    <a:pt x="1015090" y="533219"/>
                  </a:lnTo>
                  <a:lnTo>
                    <a:pt x="1014523" y="533489"/>
                  </a:lnTo>
                  <a:lnTo>
                    <a:pt x="1013470" y="533817"/>
                  </a:lnTo>
                  <a:lnTo>
                    <a:pt x="1012743" y="534204"/>
                  </a:lnTo>
                  <a:lnTo>
                    <a:pt x="1011735" y="534532"/>
                  </a:lnTo>
                  <a:lnTo>
                    <a:pt x="1010181" y="535388"/>
                  </a:lnTo>
                  <a:lnTo>
                    <a:pt x="1009139" y="536929"/>
                  </a:lnTo>
                  <a:lnTo>
                    <a:pt x="1007795" y="538764"/>
                  </a:lnTo>
                  <a:lnTo>
                    <a:pt x="1006837" y="540957"/>
                  </a:lnTo>
                  <a:lnTo>
                    <a:pt x="1003733" y="545956"/>
                  </a:lnTo>
                  <a:lnTo>
                    <a:pt x="1002507" y="547615"/>
                  </a:lnTo>
                  <a:lnTo>
                    <a:pt x="1000634" y="549040"/>
                  </a:lnTo>
                  <a:lnTo>
                    <a:pt x="998033" y="550024"/>
                  </a:lnTo>
                  <a:lnTo>
                    <a:pt x="996933" y="549919"/>
                  </a:lnTo>
                  <a:lnTo>
                    <a:pt x="995124" y="550007"/>
                  </a:lnTo>
                  <a:lnTo>
                    <a:pt x="991898" y="550195"/>
                  </a:lnTo>
                  <a:lnTo>
                    <a:pt x="986698" y="550406"/>
                  </a:lnTo>
                  <a:lnTo>
                    <a:pt x="986214" y="550757"/>
                  </a:lnTo>
                  <a:lnTo>
                    <a:pt x="985670" y="551062"/>
                  </a:lnTo>
                  <a:lnTo>
                    <a:pt x="985250" y="551139"/>
                  </a:lnTo>
                  <a:lnTo>
                    <a:pt x="984751" y="551050"/>
                  </a:lnTo>
                  <a:lnTo>
                    <a:pt x="984248" y="551039"/>
                  </a:lnTo>
                  <a:lnTo>
                    <a:pt x="983671" y="550863"/>
                  </a:lnTo>
                  <a:lnTo>
                    <a:pt x="983168" y="550857"/>
                  </a:lnTo>
                  <a:lnTo>
                    <a:pt x="981985" y="551062"/>
                  </a:lnTo>
                  <a:lnTo>
                    <a:pt x="981594" y="551045"/>
                  </a:lnTo>
                  <a:lnTo>
                    <a:pt x="981418" y="550863"/>
                  </a:lnTo>
                  <a:lnTo>
                    <a:pt x="981158" y="550558"/>
                  </a:lnTo>
                  <a:lnTo>
                    <a:pt x="980831" y="550382"/>
                  </a:lnTo>
                  <a:lnTo>
                    <a:pt x="979937" y="550253"/>
                  </a:lnTo>
                  <a:lnTo>
                    <a:pt x="979194" y="550253"/>
                  </a:lnTo>
                  <a:lnTo>
                    <a:pt x="978523" y="550306"/>
                  </a:lnTo>
                  <a:lnTo>
                    <a:pt x="978182" y="550417"/>
                  </a:lnTo>
                  <a:lnTo>
                    <a:pt x="978045" y="550499"/>
                  </a:lnTo>
                  <a:lnTo>
                    <a:pt x="977849" y="550810"/>
                  </a:lnTo>
                  <a:lnTo>
                    <a:pt x="977638" y="551167"/>
                  </a:lnTo>
                  <a:lnTo>
                    <a:pt x="977380" y="551367"/>
                  </a:lnTo>
                  <a:lnTo>
                    <a:pt x="977126" y="551261"/>
                  </a:lnTo>
                  <a:lnTo>
                    <a:pt x="976260" y="550781"/>
                  </a:lnTo>
                  <a:lnTo>
                    <a:pt x="975391" y="550611"/>
                  </a:lnTo>
                  <a:lnTo>
                    <a:pt x="974163" y="550593"/>
                  </a:lnTo>
                  <a:lnTo>
                    <a:pt x="972721" y="550980"/>
                  </a:lnTo>
                  <a:lnTo>
                    <a:pt x="970090" y="551660"/>
                  </a:lnTo>
                  <a:lnTo>
                    <a:pt x="969259" y="552106"/>
                  </a:lnTo>
                  <a:lnTo>
                    <a:pt x="967915" y="552703"/>
                  </a:lnTo>
                  <a:lnTo>
                    <a:pt x="966776" y="553249"/>
                  </a:lnTo>
                  <a:lnTo>
                    <a:pt x="965946" y="554063"/>
                  </a:lnTo>
                  <a:lnTo>
                    <a:pt x="965159" y="554978"/>
                  </a:lnTo>
                  <a:lnTo>
                    <a:pt x="964621" y="556461"/>
                  </a:lnTo>
                  <a:lnTo>
                    <a:pt x="964450" y="557334"/>
                  </a:lnTo>
                  <a:lnTo>
                    <a:pt x="964392" y="557950"/>
                  </a:lnTo>
                  <a:lnTo>
                    <a:pt x="963911" y="559081"/>
                  </a:lnTo>
                  <a:lnTo>
                    <a:pt x="963589" y="559949"/>
                  </a:lnTo>
                  <a:lnTo>
                    <a:pt x="963163" y="560558"/>
                  </a:lnTo>
                  <a:lnTo>
                    <a:pt x="962588" y="561326"/>
                  </a:lnTo>
                  <a:lnTo>
                    <a:pt x="961859" y="561824"/>
                  </a:lnTo>
                  <a:lnTo>
                    <a:pt x="960872" y="562686"/>
                  </a:lnTo>
                  <a:lnTo>
                    <a:pt x="958568" y="565289"/>
                  </a:lnTo>
                  <a:lnTo>
                    <a:pt x="958100" y="565898"/>
                  </a:lnTo>
                  <a:lnTo>
                    <a:pt x="957015" y="566292"/>
                  </a:lnTo>
                  <a:lnTo>
                    <a:pt x="955572" y="566526"/>
                  </a:lnTo>
                  <a:lnTo>
                    <a:pt x="954795" y="566977"/>
                  </a:lnTo>
                  <a:lnTo>
                    <a:pt x="953709" y="567528"/>
                  </a:lnTo>
                  <a:lnTo>
                    <a:pt x="952420" y="567968"/>
                  </a:lnTo>
                  <a:lnTo>
                    <a:pt x="951496" y="568003"/>
                  </a:lnTo>
                  <a:lnTo>
                    <a:pt x="949950" y="568185"/>
                  </a:lnTo>
                  <a:lnTo>
                    <a:pt x="948664" y="568472"/>
                  </a:lnTo>
                  <a:lnTo>
                    <a:pt x="947017" y="568700"/>
                  </a:lnTo>
                  <a:lnTo>
                    <a:pt x="945317" y="568982"/>
                  </a:lnTo>
                  <a:lnTo>
                    <a:pt x="943571" y="569240"/>
                  </a:lnTo>
                  <a:lnTo>
                    <a:pt x="941234" y="569398"/>
                  </a:lnTo>
                  <a:lnTo>
                    <a:pt x="938594" y="570776"/>
                  </a:lnTo>
                  <a:lnTo>
                    <a:pt x="936732" y="571643"/>
                  </a:lnTo>
                  <a:lnTo>
                    <a:pt x="935662" y="572347"/>
                  </a:lnTo>
                  <a:lnTo>
                    <a:pt x="934547" y="573308"/>
                  </a:lnTo>
                  <a:lnTo>
                    <a:pt x="933378" y="574856"/>
                  </a:lnTo>
                  <a:lnTo>
                    <a:pt x="932729" y="575823"/>
                  </a:lnTo>
                  <a:lnTo>
                    <a:pt x="932025" y="577300"/>
                  </a:lnTo>
                  <a:lnTo>
                    <a:pt x="931359" y="579241"/>
                  </a:lnTo>
                  <a:lnTo>
                    <a:pt x="930587" y="582289"/>
                  </a:lnTo>
                  <a:lnTo>
                    <a:pt x="930040" y="584699"/>
                  </a:lnTo>
                  <a:lnTo>
                    <a:pt x="928725" y="590115"/>
                  </a:lnTo>
                  <a:lnTo>
                    <a:pt x="927600" y="595808"/>
                  </a:lnTo>
                  <a:lnTo>
                    <a:pt x="926779" y="599073"/>
                  </a:lnTo>
                  <a:lnTo>
                    <a:pt x="925337" y="603417"/>
                  </a:lnTo>
                  <a:lnTo>
                    <a:pt x="924716" y="605000"/>
                  </a:lnTo>
                  <a:lnTo>
                    <a:pt x="924174" y="606676"/>
                  </a:lnTo>
                  <a:lnTo>
                    <a:pt x="923718" y="608265"/>
                  </a:lnTo>
                  <a:lnTo>
                    <a:pt x="923363" y="609268"/>
                  </a:lnTo>
                  <a:lnTo>
                    <a:pt x="922134" y="610845"/>
                  </a:lnTo>
                  <a:lnTo>
                    <a:pt x="921006" y="611414"/>
                  </a:lnTo>
                  <a:lnTo>
                    <a:pt x="918933" y="612222"/>
                  </a:lnTo>
                  <a:lnTo>
                    <a:pt x="918581" y="612557"/>
                  </a:lnTo>
                  <a:lnTo>
                    <a:pt x="915985" y="613606"/>
                  </a:lnTo>
                  <a:lnTo>
                    <a:pt x="915732" y="613606"/>
                  </a:lnTo>
                  <a:lnTo>
                    <a:pt x="913903" y="614837"/>
                  </a:lnTo>
                  <a:lnTo>
                    <a:pt x="912348" y="615570"/>
                  </a:lnTo>
                  <a:lnTo>
                    <a:pt x="911390" y="616227"/>
                  </a:lnTo>
                  <a:lnTo>
                    <a:pt x="908437" y="618203"/>
                  </a:lnTo>
                  <a:lnTo>
                    <a:pt x="906702" y="619181"/>
                  </a:lnTo>
                  <a:lnTo>
                    <a:pt x="905666" y="619586"/>
                  </a:lnTo>
                  <a:lnTo>
                    <a:pt x="904107" y="620237"/>
                  </a:lnTo>
                  <a:lnTo>
                    <a:pt x="903501" y="620729"/>
                  </a:lnTo>
                  <a:lnTo>
                    <a:pt x="902625" y="621644"/>
                  </a:lnTo>
                  <a:lnTo>
                    <a:pt x="901937" y="621802"/>
                  </a:lnTo>
                  <a:lnTo>
                    <a:pt x="897048" y="620723"/>
                  </a:lnTo>
                  <a:lnTo>
                    <a:pt x="895503" y="620618"/>
                  </a:lnTo>
                  <a:lnTo>
                    <a:pt x="894383" y="620770"/>
                  </a:lnTo>
                  <a:lnTo>
                    <a:pt x="893866" y="620928"/>
                  </a:lnTo>
                  <a:lnTo>
                    <a:pt x="893435" y="620923"/>
                  </a:lnTo>
                  <a:lnTo>
                    <a:pt x="892316" y="621239"/>
                  </a:lnTo>
                  <a:lnTo>
                    <a:pt x="891182" y="622148"/>
                  </a:lnTo>
                  <a:lnTo>
                    <a:pt x="889533" y="623133"/>
                  </a:lnTo>
                  <a:lnTo>
                    <a:pt x="886244" y="624593"/>
                  </a:lnTo>
                  <a:lnTo>
                    <a:pt x="885727" y="624839"/>
                  </a:lnTo>
                  <a:lnTo>
                    <a:pt x="883986" y="625906"/>
                  </a:lnTo>
                  <a:lnTo>
                    <a:pt x="883115" y="626815"/>
                  </a:lnTo>
                  <a:lnTo>
                    <a:pt x="881536" y="628978"/>
                  </a:lnTo>
                  <a:lnTo>
                    <a:pt x="880294" y="631476"/>
                  </a:lnTo>
                  <a:lnTo>
                    <a:pt x="879747" y="633651"/>
                  </a:lnTo>
                  <a:lnTo>
                    <a:pt x="879722" y="635163"/>
                  </a:lnTo>
                  <a:lnTo>
                    <a:pt x="879543" y="635832"/>
                  </a:lnTo>
                  <a:lnTo>
                    <a:pt x="879870" y="637098"/>
                  </a:lnTo>
                  <a:lnTo>
                    <a:pt x="880203" y="637773"/>
                  </a:lnTo>
                  <a:lnTo>
                    <a:pt x="880192" y="638276"/>
                  </a:lnTo>
                  <a:lnTo>
                    <a:pt x="880266" y="639285"/>
                  </a:lnTo>
                  <a:lnTo>
                    <a:pt x="880681" y="640381"/>
                  </a:lnTo>
                  <a:lnTo>
                    <a:pt x="880759" y="640973"/>
                  </a:lnTo>
                  <a:lnTo>
                    <a:pt x="880921" y="641478"/>
                  </a:lnTo>
                  <a:lnTo>
                    <a:pt x="881067" y="643160"/>
                  </a:lnTo>
                  <a:lnTo>
                    <a:pt x="881473" y="644761"/>
                  </a:lnTo>
                  <a:lnTo>
                    <a:pt x="881718" y="645939"/>
                  </a:lnTo>
                  <a:lnTo>
                    <a:pt x="881776" y="646197"/>
                  </a:lnTo>
                  <a:lnTo>
                    <a:pt x="881922" y="646332"/>
                  </a:lnTo>
                  <a:lnTo>
                    <a:pt x="881996" y="646391"/>
                  </a:lnTo>
                  <a:lnTo>
                    <a:pt x="882158" y="646502"/>
                  </a:lnTo>
                  <a:lnTo>
                    <a:pt x="882450" y="646637"/>
                  </a:lnTo>
                  <a:lnTo>
                    <a:pt x="882548" y="646772"/>
                  </a:lnTo>
                  <a:lnTo>
                    <a:pt x="882559" y="646889"/>
                  </a:lnTo>
                  <a:lnTo>
                    <a:pt x="882538" y="647264"/>
                  </a:lnTo>
                  <a:lnTo>
                    <a:pt x="882568" y="647604"/>
                  </a:lnTo>
                  <a:lnTo>
                    <a:pt x="882573" y="647722"/>
                  </a:lnTo>
                  <a:lnTo>
                    <a:pt x="882573" y="647839"/>
                  </a:lnTo>
                  <a:lnTo>
                    <a:pt x="882562" y="647968"/>
                  </a:lnTo>
                  <a:lnTo>
                    <a:pt x="882490" y="648366"/>
                  </a:lnTo>
                  <a:lnTo>
                    <a:pt x="882475" y="648502"/>
                  </a:lnTo>
                  <a:lnTo>
                    <a:pt x="882466" y="648660"/>
                  </a:lnTo>
                  <a:lnTo>
                    <a:pt x="882466" y="648818"/>
                  </a:lnTo>
                  <a:lnTo>
                    <a:pt x="882471" y="648976"/>
                  </a:lnTo>
                  <a:lnTo>
                    <a:pt x="882485" y="649141"/>
                  </a:lnTo>
                  <a:lnTo>
                    <a:pt x="882504" y="649293"/>
                  </a:lnTo>
                  <a:lnTo>
                    <a:pt x="882543" y="649440"/>
                  </a:lnTo>
                  <a:lnTo>
                    <a:pt x="882647" y="649721"/>
                  </a:lnTo>
                  <a:lnTo>
                    <a:pt x="882691" y="649862"/>
                  </a:lnTo>
                  <a:lnTo>
                    <a:pt x="882714" y="650008"/>
                  </a:lnTo>
                  <a:lnTo>
                    <a:pt x="882710" y="650114"/>
                  </a:lnTo>
                  <a:lnTo>
                    <a:pt x="882675" y="650325"/>
                  </a:lnTo>
                  <a:lnTo>
                    <a:pt x="882661" y="650536"/>
                  </a:lnTo>
                  <a:lnTo>
                    <a:pt x="882680" y="650653"/>
                  </a:lnTo>
                  <a:lnTo>
                    <a:pt x="882719" y="650771"/>
                  </a:lnTo>
                  <a:lnTo>
                    <a:pt x="882818" y="651005"/>
                  </a:lnTo>
                  <a:lnTo>
                    <a:pt x="882925" y="651222"/>
                  </a:lnTo>
                  <a:lnTo>
                    <a:pt x="883052" y="651433"/>
                  </a:lnTo>
                  <a:lnTo>
                    <a:pt x="883170" y="651650"/>
                  </a:lnTo>
                  <a:lnTo>
                    <a:pt x="883277" y="651879"/>
                  </a:lnTo>
                  <a:lnTo>
                    <a:pt x="883321" y="651996"/>
                  </a:lnTo>
                  <a:lnTo>
                    <a:pt x="883360" y="652113"/>
                  </a:lnTo>
                  <a:lnTo>
                    <a:pt x="883379" y="652231"/>
                  </a:lnTo>
                  <a:lnTo>
                    <a:pt x="883379" y="652354"/>
                  </a:lnTo>
                  <a:lnTo>
                    <a:pt x="883351" y="652477"/>
                  </a:lnTo>
                  <a:lnTo>
                    <a:pt x="883316" y="652600"/>
                  </a:lnTo>
                  <a:lnTo>
                    <a:pt x="883291" y="652723"/>
                  </a:lnTo>
                  <a:lnTo>
                    <a:pt x="883282" y="652846"/>
                  </a:lnTo>
                  <a:lnTo>
                    <a:pt x="883302" y="652963"/>
                  </a:lnTo>
                  <a:lnTo>
                    <a:pt x="883370" y="653192"/>
                  </a:lnTo>
                  <a:lnTo>
                    <a:pt x="883414" y="653309"/>
                  </a:lnTo>
                  <a:lnTo>
                    <a:pt x="883478" y="653538"/>
                  </a:lnTo>
                  <a:lnTo>
                    <a:pt x="883497" y="653655"/>
                  </a:lnTo>
                  <a:lnTo>
                    <a:pt x="883571" y="654001"/>
                  </a:lnTo>
                  <a:lnTo>
                    <a:pt x="883648" y="654294"/>
                  </a:lnTo>
                  <a:lnTo>
                    <a:pt x="883736" y="654581"/>
                  </a:lnTo>
                  <a:lnTo>
                    <a:pt x="883838" y="654869"/>
                  </a:lnTo>
                  <a:lnTo>
                    <a:pt x="883951" y="655150"/>
                  </a:lnTo>
                  <a:lnTo>
                    <a:pt x="884118" y="655508"/>
                  </a:lnTo>
                  <a:lnTo>
                    <a:pt x="884289" y="655825"/>
                  </a:lnTo>
                  <a:lnTo>
                    <a:pt x="884528" y="656217"/>
                  </a:lnTo>
                  <a:lnTo>
                    <a:pt x="884718" y="656545"/>
                  </a:lnTo>
                  <a:lnTo>
                    <a:pt x="884782" y="656663"/>
                  </a:lnTo>
                  <a:lnTo>
                    <a:pt x="884841" y="656780"/>
                  </a:lnTo>
                  <a:lnTo>
                    <a:pt x="884924" y="657009"/>
                  </a:lnTo>
                  <a:lnTo>
                    <a:pt x="884974" y="657244"/>
                  </a:lnTo>
                  <a:lnTo>
                    <a:pt x="884993" y="657361"/>
                  </a:lnTo>
                  <a:lnTo>
                    <a:pt x="885007" y="657478"/>
                  </a:lnTo>
                  <a:lnTo>
                    <a:pt x="885023" y="657619"/>
                  </a:lnTo>
                  <a:lnTo>
                    <a:pt x="885026" y="657900"/>
                  </a:lnTo>
                  <a:lnTo>
                    <a:pt x="885032" y="658041"/>
                  </a:lnTo>
                  <a:lnTo>
                    <a:pt x="885042" y="658181"/>
                  </a:lnTo>
                  <a:lnTo>
                    <a:pt x="885100" y="658475"/>
                  </a:lnTo>
                  <a:lnTo>
                    <a:pt x="885188" y="658756"/>
                  </a:lnTo>
                  <a:lnTo>
                    <a:pt x="885403" y="659325"/>
                  </a:lnTo>
                  <a:lnTo>
                    <a:pt x="885501" y="659606"/>
                  </a:lnTo>
                  <a:lnTo>
                    <a:pt x="885609" y="659923"/>
                  </a:lnTo>
                  <a:lnTo>
                    <a:pt x="885658" y="660087"/>
                  </a:lnTo>
                  <a:lnTo>
                    <a:pt x="885711" y="660245"/>
                  </a:lnTo>
                  <a:lnTo>
                    <a:pt x="885755" y="660403"/>
                  </a:lnTo>
                  <a:lnTo>
                    <a:pt x="885793" y="660609"/>
                  </a:lnTo>
                  <a:lnTo>
                    <a:pt x="885853" y="661019"/>
                  </a:lnTo>
                  <a:lnTo>
                    <a:pt x="885878" y="661224"/>
                  </a:lnTo>
                  <a:lnTo>
                    <a:pt x="885911" y="661424"/>
                  </a:lnTo>
                  <a:lnTo>
                    <a:pt x="885969" y="661729"/>
                  </a:lnTo>
                  <a:lnTo>
                    <a:pt x="886035" y="662033"/>
                  </a:lnTo>
                  <a:lnTo>
                    <a:pt x="886239" y="662936"/>
                  </a:lnTo>
                  <a:lnTo>
                    <a:pt x="886431" y="663933"/>
                  </a:lnTo>
                  <a:lnTo>
                    <a:pt x="886508" y="664262"/>
                  </a:lnTo>
                  <a:lnTo>
                    <a:pt x="886607" y="664578"/>
                  </a:lnTo>
                  <a:lnTo>
                    <a:pt x="886670" y="664748"/>
                  </a:lnTo>
                  <a:lnTo>
                    <a:pt x="886816" y="665088"/>
                  </a:lnTo>
                  <a:lnTo>
                    <a:pt x="886978" y="665416"/>
                  </a:lnTo>
                  <a:lnTo>
                    <a:pt x="887031" y="665557"/>
                  </a:lnTo>
                  <a:lnTo>
                    <a:pt x="887099" y="665880"/>
                  </a:lnTo>
                  <a:lnTo>
                    <a:pt x="887154" y="666032"/>
                  </a:lnTo>
                  <a:lnTo>
                    <a:pt x="887256" y="666214"/>
                  </a:lnTo>
                  <a:lnTo>
                    <a:pt x="887377" y="666396"/>
                  </a:lnTo>
                  <a:lnTo>
                    <a:pt x="887638" y="666742"/>
                  </a:lnTo>
                  <a:lnTo>
                    <a:pt x="887754" y="666923"/>
                  </a:lnTo>
                  <a:lnTo>
                    <a:pt x="887916" y="667223"/>
                  </a:lnTo>
                  <a:lnTo>
                    <a:pt x="888282" y="667985"/>
                  </a:lnTo>
                  <a:lnTo>
                    <a:pt x="888351" y="668131"/>
                  </a:lnTo>
                  <a:lnTo>
                    <a:pt x="888414" y="668284"/>
                  </a:lnTo>
                  <a:lnTo>
                    <a:pt x="888537" y="668606"/>
                  </a:lnTo>
                  <a:lnTo>
                    <a:pt x="888595" y="668770"/>
                  </a:lnTo>
                  <a:lnTo>
                    <a:pt x="888650" y="668940"/>
                  </a:lnTo>
                  <a:lnTo>
                    <a:pt x="888694" y="669110"/>
                  </a:lnTo>
                  <a:lnTo>
                    <a:pt x="888727" y="669286"/>
                  </a:lnTo>
                  <a:lnTo>
                    <a:pt x="888738" y="669697"/>
                  </a:lnTo>
                  <a:lnTo>
                    <a:pt x="888664" y="670113"/>
                  </a:lnTo>
                  <a:lnTo>
                    <a:pt x="888551" y="670541"/>
                  </a:lnTo>
                  <a:lnTo>
                    <a:pt x="888444" y="670975"/>
                  </a:lnTo>
                  <a:lnTo>
                    <a:pt x="888381" y="671403"/>
                  </a:lnTo>
                  <a:lnTo>
                    <a:pt x="888375" y="671684"/>
                  </a:lnTo>
                  <a:lnTo>
                    <a:pt x="888386" y="672247"/>
                  </a:lnTo>
                  <a:lnTo>
                    <a:pt x="888400" y="672534"/>
                  </a:lnTo>
                  <a:lnTo>
                    <a:pt x="888400" y="673308"/>
                  </a:lnTo>
                  <a:lnTo>
                    <a:pt x="888389" y="673807"/>
                  </a:lnTo>
                  <a:lnTo>
                    <a:pt x="888381" y="674053"/>
                  </a:lnTo>
                  <a:lnTo>
                    <a:pt x="888351" y="674639"/>
                  </a:lnTo>
                  <a:lnTo>
                    <a:pt x="888322" y="675027"/>
                  </a:lnTo>
                  <a:lnTo>
                    <a:pt x="888292" y="675319"/>
                  </a:lnTo>
                  <a:lnTo>
                    <a:pt x="888219" y="675900"/>
                  </a:lnTo>
                  <a:lnTo>
                    <a:pt x="888175" y="676193"/>
                  </a:lnTo>
                  <a:lnTo>
                    <a:pt x="888122" y="676480"/>
                  </a:lnTo>
                  <a:lnTo>
                    <a:pt x="888062" y="676727"/>
                  </a:lnTo>
                  <a:lnTo>
                    <a:pt x="887926" y="677219"/>
                  </a:lnTo>
                  <a:lnTo>
                    <a:pt x="887853" y="677466"/>
                  </a:lnTo>
                  <a:lnTo>
                    <a:pt x="887789" y="677712"/>
                  </a:lnTo>
                  <a:lnTo>
                    <a:pt x="887647" y="678363"/>
                  </a:lnTo>
                  <a:lnTo>
                    <a:pt x="887457" y="679342"/>
                  </a:lnTo>
                  <a:lnTo>
                    <a:pt x="887407" y="679571"/>
                  </a:lnTo>
                  <a:lnTo>
                    <a:pt x="887319" y="680033"/>
                  </a:lnTo>
                  <a:lnTo>
                    <a:pt x="887217" y="680491"/>
                  </a:lnTo>
                  <a:lnTo>
                    <a:pt x="887135" y="680790"/>
                  </a:lnTo>
                  <a:lnTo>
                    <a:pt x="887041" y="681089"/>
                  </a:lnTo>
                  <a:lnTo>
                    <a:pt x="886747" y="681986"/>
                  </a:lnTo>
                  <a:lnTo>
                    <a:pt x="886522" y="682696"/>
                  </a:lnTo>
                  <a:lnTo>
                    <a:pt x="886376" y="683171"/>
                  </a:lnTo>
                  <a:lnTo>
                    <a:pt x="886200" y="683787"/>
                  </a:lnTo>
                  <a:lnTo>
                    <a:pt x="886117" y="684091"/>
                  </a:lnTo>
                  <a:lnTo>
                    <a:pt x="885961" y="684707"/>
                  </a:lnTo>
                  <a:lnTo>
                    <a:pt x="885868" y="685211"/>
                  </a:lnTo>
                  <a:lnTo>
                    <a:pt x="885853" y="686220"/>
                  </a:lnTo>
                  <a:lnTo>
                    <a:pt x="885672" y="686800"/>
                  </a:lnTo>
                  <a:lnTo>
                    <a:pt x="885570" y="687809"/>
                  </a:lnTo>
                  <a:lnTo>
                    <a:pt x="885477" y="688313"/>
                  </a:lnTo>
                  <a:lnTo>
                    <a:pt x="885378" y="689315"/>
                  </a:lnTo>
                  <a:lnTo>
                    <a:pt x="885105" y="690236"/>
                  </a:lnTo>
                  <a:lnTo>
                    <a:pt x="884636" y="692834"/>
                  </a:lnTo>
                  <a:lnTo>
                    <a:pt x="884539" y="693754"/>
                  </a:lnTo>
                  <a:lnTo>
                    <a:pt x="884245" y="695935"/>
                  </a:lnTo>
                  <a:lnTo>
                    <a:pt x="883868" y="698199"/>
                  </a:lnTo>
                  <a:lnTo>
                    <a:pt x="883766" y="699202"/>
                  </a:lnTo>
                  <a:lnTo>
                    <a:pt x="883483" y="701130"/>
                  </a:lnTo>
                  <a:lnTo>
                    <a:pt x="883472" y="701635"/>
                  </a:lnTo>
                  <a:lnTo>
                    <a:pt x="883296" y="702221"/>
                  </a:lnTo>
                  <a:lnTo>
                    <a:pt x="883087" y="704737"/>
                  </a:lnTo>
                  <a:lnTo>
                    <a:pt x="882900" y="705740"/>
                  </a:lnTo>
                  <a:lnTo>
                    <a:pt x="882622" y="706830"/>
                  </a:lnTo>
                  <a:lnTo>
                    <a:pt x="882617" y="707329"/>
                  </a:lnTo>
                  <a:lnTo>
                    <a:pt x="882518" y="708337"/>
                  </a:lnTo>
                  <a:lnTo>
                    <a:pt x="882235" y="709762"/>
                  </a:lnTo>
                  <a:lnTo>
                    <a:pt x="882226" y="710348"/>
                  </a:lnTo>
                  <a:lnTo>
                    <a:pt x="882040" y="711351"/>
                  </a:lnTo>
                  <a:lnTo>
                    <a:pt x="881938" y="712442"/>
                  </a:lnTo>
                  <a:lnTo>
                    <a:pt x="881635" y="715543"/>
                  </a:lnTo>
                  <a:lnTo>
                    <a:pt x="881542" y="716048"/>
                  </a:lnTo>
                  <a:lnTo>
                    <a:pt x="881512" y="716617"/>
                  </a:lnTo>
                  <a:lnTo>
                    <a:pt x="881580" y="716875"/>
                  </a:lnTo>
                  <a:lnTo>
                    <a:pt x="881639" y="717144"/>
                  </a:lnTo>
                  <a:lnTo>
                    <a:pt x="881682" y="717408"/>
                  </a:lnTo>
                  <a:lnTo>
                    <a:pt x="881718" y="717678"/>
                  </a:lnTo>
                  <a:lnTo>
                    <a:pt x="881737" y="717948"/>
                  </a:lnTo>
                  <a:lnTo>
                    <a:pt x="881742" y="718112"/>
                  </a:lnTo>
                  <a:lnTo>
                    <a:pt x="881742" y="718276"/>
                  </a:lnTo>
                  <a:lnTo>
                    <a:pt x="881732" y="718604"/>
                  </a:lnTo>
                  <a:lnTo>
                    <a:pt x="881707" y="719015"/>
                  </a:lnTo>
                  <a:lnTo>
                    <a:pt x="881644" y="719759"/>
                  </a:lnTo>
                  <a:lnTo>
                    <a:pt x="881619" y="720006"/>
                  </a:lnTo>
                  <a:lnTo>
                    <a:pt x="881550" y="720997"/>
                  </a:lnTo>
                  <a:lnTo>
                    <a:pt x="881517" y="721237"/>
                  </a:lnTo>
                  <a:lnTo>
                    <a:pt x="881463" y="721507"/>
                  </a:lnTo>
                  <a:lnTo>
                    <a:pt x="881322" y="722029"/>
                  </a:lnTo>
                  <a:lnTo>
                    <a:pt x="881067" y="722885"/>
                  </a:lnTo>
                  <a:lnTo>
                    <a:pt x="880642" y="724192"/>
                  </a:lnTo>
                  <a:lnTo>
                    <a:pt x="880505" y="724650"/>
                  </a:lnTo>
                  <a:lnTo>
                    <a:pt x="880431" y="724878"/>
                  </a:lnTo>
                  <a:lnTo>
                    <a:pt x="880206" y="725670"/>
                  </a:lnTo>
                  <a:lnTo>
                    <a:pt x="880046" y="726333"/>
                  </a:lnTo>
                  <a:lnTo>
                    <a:pt x="879958" y="726661"/>
                  </a:lnTo>
                  <a:lnTo>
                    <a:pt x="879859" y="726984"/>
                  </a:lnTo>
                  <a:lnTo>
                    <a:pt x="879747" y="727283"/>
                  </a:lnTo>
                  <a:lnTo>
                    <a:pt x="879502" y="727869"/>
                  </a:lnTo>
                  <a:lnTo>
                    <a:pt x="879375" y="728162"/>
                  </a:lnTo>
                  <a:lnTo>
                    <a:pt x="879259" y="728456"/>
                  </a:lnTo>
                  <a:lnTo>
                    <a:pt x="879009" y="729142"/>
                  </a:lnTo>
                  <a:lnTo>
                    <a:pt x="878775" y="729833"/>
                  </a:lnTo>
                  <a:lnTo>
                    <a:pt x="878663" y="730180"/>
                  </a:lnTo>
                  <a:lnTo>
                    <a:pt x="878575" y="730619"/>
                  </a:lnTo>
                  <a:lnTo>
                    <a:pt x="878393" y="731118"/>
                  </a:lnTo>
                  <a:lnTo>
                    <a:pt x="878198" y="732795"/>
                  </a:lnTo>
                  <a:lnTo>
                    <a:pt x="877635" y="735891"/>
                  </a:lnTo>
                  <a:lnTo>
                    <a:pt x="877459" y="736395"/>
                  </a:lnTo>
                  <a:lnTo>
                    <a:pt x="877181" y="737568"/>
                  </a:lnTo>
                  <a:lnTo>
                    <a:pt x="876290" y="739568"/>
                  </a:lnTo>
                  <a:lnTo>
                    <a:pt x="875212" y="742828"/>
                  </a:lnTo>
                  <a:lnTo>
                    <a:pt x="874663" y="745004"/>
                  </a:lnTo>
                  <a:lnTo>
                    <a:pt x="874742" y="745590"/>
                  </a:lnTo>
                  <a:lnTo>
                    <a:pt x="874464" y="747015"/>
                  </a:lnTo>
                  <a:lnTo>
                    <a:pt x="874453" y="747602"/>
                  </a:lnTo>
                  <a:lnTo>
                    <a:pt x="873906" y="749613"/>
                  </a:lnTo>
                  <a:lnTo>
                    <a:pt x="873339" y="750680"/>
                  </a:lnTo>
                  <a:lnTo>
                    <a:pt x="873147" y="751196"/>
                  </a:lnTo>
                  <a:lnTo>
                    <a:pt x="872933" y="751713"/>
                  </a:lnTo>
                  <a:lnTo>
                    <a:pt x="872713" y="752176"/>
                  </a:lnTo>
                  <a:lnTo>
                    <a:pt x="872487" y="752586"/>
                  </a:lnTo>
                  <a:lnTo>
                    <a:pt x="872380" y="752791"/>
                  </a:lnTo>
                  <a:lnTo>
                    <a:pt x="872278" y="753002"/>
                  </a:lnTo>
                  <a:lnTo>
                    <a:pt x="872146" y="753308"/>
                  </a:lnTo>
                  <a:lnTo>
                    <a:pt x="872028" y="753613"/>
                  </a:lnTo>
                  <a:lnTo>
                    <a:pt x="871921" y="753929"/>
                  </a:lnTo>
                  <a:lnTo>
                    <a:pt x="871824" y="754246"/>
                  </a:lnTo>
                  <a:lnTo>
                    <a:pt x="871731" y="754563"/>
                  </a:lnTo>
                  <a:lnTo>
                    <a:pt x="871667" y="754803"/>
                  </a:lnTo>
                  <a:lnTo>
                    <a:pt x="871607" y="755043"/>
                  </a:lnTo>
                  <a:lnTo>
                    <a:pt x="871505" y="755536"/>
                  </a:lnTo>
                  <a:lnTo>
                    <a:pt x="871222" y="756714"/>
                  </a:lnTo>
                  <a:lnTo>
                    <a:pt x="871036" y="757512"/>
                  </a:lnTo>
                  <a:lnTo>
                    <a:pt x="871002" y="757688"/>
                  </a:lnTo>
                  <a:lnTo>
                    <a:pt x="870928" y="758034"/>
                  </a:lnTo>
                  <a:lnTo>
                    <a:pt x="870807" y="758503"/>
                  </a:lnTo>
                  <a:lnTo>
                    <a:pt x="870719" y="758791"/>
                  </a:lnTo>
                  <a:lnTo>
                    <a:pt x="870537" y="759353"/>
                  </a:lnTo>
                  <a:lnTo>
                    <a:pt x="870356" y="759752"/>
                  </a:lnTo>
                  <a:lnTo>
                    <a:pt x="870249" y="759940"/>
                  </a:lnTo>
                  <a:lnTo>
                    <a:pt x="870092" y="760169"/>
                  </a:lnTo>
                  <a:lnTo>
                    <a:pt x="869907" y="760386"/>
                  </a:lnTo>
                  <a:lnTo>
                    <a:pt x="869496" y="760785"/>
                  </a:lnTo>
                  <a:lnTo>
                    <a:pt x="869276" y="760966"/>
                  </a:lnTo>
                  <a:lnTo>
                    <a:pt x="869017" y="761166"/>
                  </a:lnTo>
                  <a:lnTo>
                    <a:pt x="868744" y="761341"/>
                  </a:lnTo>
                  <a:lnTo>
                    <a:pt x="868455" y="761511"/>
                  </a:lnTo>
                  <a:lnTo>
                    <a:pt x="867873" y="761816"/>
                  </a:lnTo>
                  <a:lnTo>
                    <a:pt x="867554" y="761965"/>
                  </a:lnTo>
                  <a:lnTo>
                    <a:pt x="866968" y="762221"/>
                  </a:lnTo>
                  <a:lnTo>
                    <a:pt x="866289" y="762526"/>
                  </a:lnTo>
                  <a:lnTo>
                    <a:pt x="865599" y="762819"/>
                  </a:lnTo>
                  <a:lnTo>
                    <a:pt x="865346" y="762902"/>
                  </a:lnTo>
                  <a:lnTo>
                    <a:pt x="865082" y="762966"/>
                  </a:lnTo>
                  <a:lnTo>
                    <a:pt x="864559" y="763083"/>
                  </a:lnTo>
                  <a:lnTo>
                    <a:pt x="863773" y="763277"/>
                  </a:lnTo>
                  <a:lnTo>
                    <a:pt x="862990" y="763476"/>
                  </a:lnTo>
                  <a:lnTo>
                    <a:pt x="862154" y="763728"/>
                  </a:lnTo>
                  <a:lnTo>
                    <a:pt x="861347" y="763939"/>
                  </a:lnTo>
                  <a:lnTo>
                    <a:pt x="860061" y="764186"/>
                  </a:lnTo>
                  <a:lnTo>
                    <a:pt x="859436" y="764291"/>
                  </a:lnTo>
                  <a:lnTo>
                    <a:pt x="858804" y="764362"/>
                  </a:lnTo>
                  <a:lnTo>
                    <a:pt x="858389" y="764367"/>
                  </a:lnTo>
                  <a:lnTo>
                    <a:pt x="857974" y="764356"/>
                  </a:lnTo>
                  <a:lnTo>
                    <a:pt x="857173" y="764262"/>
                  </a:lnTo>
                  <a:lnTo>
                    <a:pt x="856585" y="764133"/>
                  </a:lnTo>
                  <a:lnTo>
                    <a:pt x="855612" y="763857"/>
                  </a:lnTo>
                  <a:lnTo>
                    <a:pt x="854977" y="763594"/>
                  </a:lnTo>
                  <a:lnTo>
                    <a:pt x="854592" y="763388"/>
                  </a:lnTo>
                  <a:lnTo>
                    <a:pt x="854229" y="763147"/>
                  </a:lnTo>
                  <a:lnTo>
                    <a:pt x="853745" y="762731"/>
                  </a:lnTo>
                  <a:lnTo>
                    <a:pt x="853315" y="762250"/>
                  </a:lnTo>
                  <a:lnTo>
                    <a:pt x="852983" y="761811"/>
                  </a:lnTo>
                  <a:lnTo>
                    <a:pt x="852730" y="761430"/>
                  </a:lnTo>
                  <a:lnTo>
                    <a:pt x="852529" y="761031"/>
                  </a:lnTo>
                  <a:lnTo>
                    <a:pt x="852378" y="760514"/>
                  </a:lnTo>
                  <a:lnTo>
                    <a:pt x="852334" y="760245"/>
                  </a:lnTo>
                  <a:lnTo>
                    <a:pt x="852309" y="759975"/>
                  </a:lnTo>
                  <a:lnTo>
                    <a:pt x="852309" y="759711"/>
                  </a:lnTo>
                  <a:lnTo>
                    <a:pt x="852098" y="758697"/>
                  </a:lnTo>
                  <a:lnTo>
                    <a:pt x="852019" y="758022"/>
                  </a:lnTo>
                  <a:lnTo>
                    <a:pt x="851776" y="757184"/>
                  </a:lnTo>
                  <a:lnTo>
                    <a:pt x="851732" y="757066"/>
                  </a:lnTo>
                  <a:lnTo>
                    <a:pt x="851702" y="756943"/>
                  </a:lnTo>
                  <a:lnTo>
                    <a:pt x="851677" y="756820"/>
                  </a:lnTo>
                  <a:lnTo>
                    <a:pt x="851652" y="756574"/>
                  </a:lnTo>
                  <a:lnTo>
                    <a:pt x="851668" y="756404"/>
                  </a:lnTo>
                  <a:lnTo>
                    <a:pt x="851712" y="756234"/>
                  </a:lnTo>
                  <a:lnTo>
                    <a:pt x="851820" y="755894"/>
                  </a:lnTo>
                  <a:lnTo>
                    <a:pt x="851853" y="755718"/>
                  </a:lnTo>
                  <a:lnTo>
                    <a:pt x="851864" y="755547"/>
                  </a:lnTo>
                  <a:lnTo>
                    <a:pt x="851864" y="755377"/>
                  </a:lnTo>
                  <a:lnTo>
                    <a:pt x="851853" y="755032"/>
                  </a:lnTo>
                  <a:lnTo>
                    <a:pt x="851864" y="754861"/>
                  </a:lnTo>
                  <a:lnTo>
                    <a:pt x="851897" y="754691"/>
                  </a:lnTo>
                  <a:lnTo>
                    <a:pt x="852026" y="754181"/>
                  </a:lnTo>
                  <a:lnTo>
                    <a:pt x="852064" y="754011"/>
                  </a:lnTo>
                  <a:lnTo>
                    <a:pt x="852117" y="753589"/>
                  </a:lnTo>
                  <a:lnTo>
                    <a:pt x="852133" y="753383"/>
                  </a:lnTo>
                  <a:lnTo>
                    <a:pt x="852161" y="753172"/>
                  </a:lnTo>
                  <a:lnTo>
                    <a:pt x="852205" y="752967"/>
                  </a:lnTo>
                  <a:lnTo>
                    <a:pt x="852254" y="752797"/>
                  </a:lnTo>
                  <a:lnTo>
                    <a:pt x="852312" y="752621"/>
                  </a:lnTo>
                  <a:lnTo>
                    <a:pt x="852450" y="752281"/>
                  </a:lnTo>
                  <a:lnTo>
                    <a:pt x="852524" y="752117"/>
                  </a:lnTo>
                  <a:lnTo>
                    <a:pt x="852694" y="751777"/>
                  </a:lnTo>
                  <a:lnTo>
                    <a:pt x="852881" y="751437"/>
                  </a:lnTo>
                  <a:lnTo>
                    <a:pt x="852964" y="751267"/>
                  </a:lnTo>
                  <a:lnTo>
                    <a:pt x="853060" y="751038"/>
                  </a:lnTo>
                  <a:lnTo>
                    <a:pt x="853315" y="750340"/>
                  </a:lnTo>
                  <a:lnTo>
                    <a:pt x="853412" y="750111"/>
                  </a:lnTo>
                  <a:lnTo>
                    <a:pt x="853506" y="749912"/>
                  </a:lnTo>
                  <a:lnTo>
                    <a:pt x="853717" y="749531"/>
                  </a:lnTo>
                  <a:lnTo>
                    <a:pt x="853819" y="749338"/>
                  </a:lnTo>
                  <a:lnTo>
                    <a:pt x="853917" y="749138"/>
                  </a:lnTo>
                  <a:lnTo>
                    <a:pt x="854069" y="748774"/>
                  </a:lnTo>
                  <a:lnTo>
                    <a:pt x="854215" y="748405"/>
                  </a:lnTo>
                  <a:lnTo>
                    <a:pt x="854298" y="748224"/>
                  </a:lnTo>
                  <a:lnTo>
                    <a:pt x="854454" y="747900"/>
                  </a:lnTo>
                  <a:lnTo>
                    <a:pt x="854542" y="747736"/>
                  </a:lnTo>
                  <a:lnTo>
                    <a:pt x="854635" y="747584"/>
                  </a:lnTo>
                  <a:lnTo>
                    <a:pt x="854737" y="747438"/>
                  </a:lnTo>
                  <a:lnTo>
                    <a:pt x="854855" y="747297"/>
                  </a:lnTo>
                  <a:lnTo>
                    <a:pt x="854987" y="747168"/>
                  </a:lnTo>
                  <a:lnTo>
                    <a:pt x="855125" y="747044"/>
                  </a:lnTo>
                  <a:lnTo>
                    <a:pt x="855265" y="746933"/>
                  </a:lnTo>
                  <a:lnTo>
                    <a:pt x="855422" y="746839"/>
                  </a:lnTo>
                  <a:lnTo>
                    <a:pt x="855549" y="746775"/>
                  </a:lnTo>
                  <a:lnTo>
                    <a:pt x="855681" y="746716"/>
                  </a:lnTo>
                  <a:lnTo>
                    <a:pt x="855955" y="746634"/>
                  </a:lnTo>
                  <a:lnTo>
                    <a:pt x="856096" y="746605"/>
                  </a:lnTo>
                  <a:lnTo>
                    <a:pt x="856253" y="746581"/>
                  </a:lnTo>
                  <a:lnTo>
                    <a:pt x="856409" y="746569"/>
                  </a:lnTo>
                  <a:lnTo>
                    <a:pt x="856571" y="746569"/>
                  </a:lnTo>
                  <a:lnTo>
                    <a:pt x="856888" y="746558"/>
                  </a:lnTo>
                  <a:lnTo>
                    <a:pt x="857353" y="746528"/>
                  </a:lnTo>
                  <a:lnTo>
                    <a:pt x="857495" y="746499"/>
                  </a:lnTo>
                  <a:lnTo>
                    <a:pt x="857622" y="746447"/>
                  </a:lnTo>
                  <a:lnTo>
                    <a:pt x="857729" y="746364"/>
                  </a:lnTo>
                  <a:lnTo>
                    <a:pt x="857823" y="746264"/>
                  </a:lnTo>
                  <a:lnTo>
                    <a:pt x="857905" y="746147"/>
                  </a:lnTo>
                  <a:lnTo>
                    <a:pt x="858062" y="745901"/>
                  </a:lnTo>
                  <a:lnTo>
                    <a:pt x="858130" y="745772"/>
                  </a:lnTo>
                  <a:lnTo>
                    <a:pt x="858194" y="745637"/>
                  </a:lnTo>
                  <a:lnTo>
                    <a:pt x="858312" y="745367"/>
                  </a:lnTo>
                  <a:lnTo>
                    <a:pt x="858375" y="745233"/>
                  </a:lnTo>
                  <a:lnTo>
                    <a:pt x="858570" y="744863"/>
                  </a:lnTo>
                  <a:lnTo>
                    <a:pt x="858879" y="744324"/>
                  </a:lnTo>
                  <a:lnTo>
                    <a:pt x="859030" y="744089"/>
                  </a:lnTo>
                  <a:lnTo>
                    <a:pt x="859348" y="743638"/>
                  </a:lnTo>
                  <a:lnTo>
                    <a:pt x="859500" y="743409"/>
                  </a:lnTo>
                  <a:lnTo>
                    <a:pt x="859632" y="743168"/>
                  </a:lnTo>
                  <a:lnTo>
                    <a:pt x="859720" y="742981"/>
                  </a:lnTo>
                  <a:lnTo>
                    <a:pt x="859802" y="742787"/>
                  </a:lnTo>
                  <a:lnTo>
                    <a:pt x="859876" y="742594"/>
                  </a:lnTo>
                  <a:lnTo>
                    <a:pt x="859948" y="742394"/>
                  </a:lnTo>
                  <a:lnTo>
                    <a:pt x="860130" y="741838"/>
                  </a:lnTo>
                  <a:lnTo>
                    <a:pt x="860228" y="741468"/>
                  </a:lnTo>
                  <a:lnTo>
                    <a:pt x="860325" y="741063"/>
                  </a:lnTo>
                  <a:lnTo>
                    <a:pt x="860443" y="740406"/>
                  </a:lnTo>
                  <a:lnTo>
                    <a:pt x="860476" y="740183"/>
                  </a:lnTo>
                  <a:lnTo>
                    <a:pt x="860512" y="739925"/>
                  </a:lnTo>
                  <a:lnTo>
                    <a:pt x="860561" y="739416"/>
                  </a:lnTo>
                  <a:lnTo>
                    <a:pt x="860619" y="738899"/>
                  </a:lnTo>
                  <a:lnTo>
                    <a:pt x="860716" y="738313"/>
                  </a:lnTo>
                  <a:lnTo>
                    <a:pt x="860770" y="738020"/>
                  </a:lnTo>
                  <a:lnTo>
                    <a:pt x="860888" y="737433"/>
                  </a:lnTo>
                  <a:lnTo>
                    <a:pt x="861103" y="736460"/>
                  </a:lnTo>
                  <a:lnTo>
                    <a:pt x="861152" y="736214"/>
                  </a:lnTo>
                  <a:lnTo>
                    <a:pt x="861196" y="735979"/>
                  </a:lnTo>
                  <a:lnTo>
                    <a:pt x="861230" y="735744"/>
                  </a:lnTo>
                  <a:lnTo>
                    <a:pt x="861303" y="735281"/>
                  </a:lnTo>
                  <a:lnTo>
                    <a:pt x="861356" y="735053"/>
                  </a:lnTo>
                  <a:lnTo>
                    <a:pt x="861488" y="734583"/>
                  </a:lnTo>
                  <a:lnTo>
                    <a:pt x="861562" y="734349"/>
                  </a:lnTo>
                  <a:lnTo>
                    <a:pt x="861650" y="734120"/>
                  </a:lnTo>
                  <a:lnTo>
                    <a:pt x="861744" y="733897"/>
                  </a:lnTo>
                  <a:lnTo>
                    <a:pt x="861851" y="733686"/>
                  </a:lnTo>
                  <a:lnTo>
                    <a:pt x="862115" y="733281"/>
                  </a:lnTo>
                  <a:lnTo>
                    <a:pt x="862233" y="733077"/>
                  </a:lnTo>
                  <a:lnTo>
                    <a:pt x="862310" y="732866"/>
                  </a:lnTo>
                  <a:lnTo>
                    <a:pt x="862340" y="732725"/>
                  </a:lnTo>
                  <a:lnTo>
                    <a:pt x="862359" y="732578"/>
                  </a:lnTo>
                  <a:lnTo>
                    <a:pt x="862373" y="732431"/>
                  </a:lnTo>
                  <a:lnTo>
                    <a:pt x="862373" y="732285"/>
                  </a:lnTo>
                  <a:lnTo>
                    <a:pt x="862368" y="732144"/>
                  </a:lnTo>
                  <a:lnTo>
                    <a:pt x="862530" y="731769"/>
                  </a:lnTo>
                  <a:lnTo>
                    <a:pt x="862673" y="731381"/>
                  </a:lnTo>
                  <a:lnTo>
                    <a:pt x="862799" y="730989"/>
                  </a:lnTo>
                  <a:lnTo>
                    <a:pt x="862912" y="730596"/>
                  </a:lnTo>
                  <a:lnTo>
                    <a:pt x="863009" y="730197"/>
                  </a:lnTo>
                  <a:lnTo>
                    <a:pt x="863063" y="729933"/>
                  </a:lnTo>
                  <a:lnTo>
                    <a:pt x="863113" y="729664"/>
                  </a:lnTo>
                  <a:lnTo>
                    <a:pt x="863151" y="729394"/>
                  </a:lnTo>
                  <a:lnTo>
                    <a:pt x="863185" y="729124"/>
                  </a:lnTo>
                  <a:lnTo>
                    <a:pt x="863239" y="728637"/>
                  </a:lnTo>
                  <a:lnTo>
                    <a:pt x="863259" y="728414"/>
                  </a:lnTo>
                  <a:lnTo>
                    <a:pt x="863289" y="727975"/>
                  </a:lnTo>
                  <a:lnTo>
                    <a:pt x="863297" y="727758"/>
                  </a:lnTo>
                  <a:lnTo>
                    <a:pt x="863308" y="727277"/>
                  </a:lnTo>
                  <a:lnTo>
                    <a:pt x="863308" y="726655"/>
                  </a:lnTo>
                  <a:lnTo>
                    <a:pt x="863278" y="725735"/>
                  </a:lnTo>
                  <a:lnTo>
                    <a:pt x="863273" y="725430"/>
                  </a:lnTo>
                  <a:lnTo>
                    <a:pt x="863283" y="725014"/>
                  </a:lnTo>
                  <a:lnTo>
                    <a:pt x="863292" y="724808"/>
                  </a:lnTo>
                  <a:lnTo>
                    <a:pt x="863292" y="724392"/>
                  </a:lnTo>
                  <a:lnTo>
                    <a:pt x="863273" y="723876"/>
                  </a:lnTo>
                  <a:lnTo>
                    <a:pt x="863253" y="723618"/>
                  </a:lnTo>
                  <a:lnTo>
                    <a:pt x="863229" y="723360"/>
                  </a:lnTo>
                  <a:lnTo>
                    <a:pt x="863190" y="723102"/>
                  </a:lnTo>
                  <a:lnTo>
                    <a:pt x="863146" y="722867"/>
                  </a:lnTo>
                  <a:lnTo>
                    <a:pt x="862951" y="722170"/>
                  </a:lnTo>
                  <a:lnTo>
                    <a:pt x="862907" y="721935"/>
                  </a:lnTo>
                  <a:lnTo>
                    <a:pt x="862882" y="721747"/>
                  </a:lnTo>
                  <a:lnTo>
                    <a:pt x="862863" y="721554"/>
                  </a:lnTo>
                  <a:lnTo>
                    <a:pt x="862852" y="721361"/>
                  </a:lnTo>
                  <a:lnTo>
                    <a:pt x="862849" y="720973"/>
                  </a:lnTo>
                  <a:lnTo>
                    <a:pt x="862638" y="720475"/>
                  </a:lnTo>
                  <a:lnTo>
                    <a:pt x="862643" y="720223"/>
                  </a:lnTo>
                  <a:lnTo>
                    <a:pt x="862222" y="719631"/>
                  </a:lnTo>
                  <a:lnTo>
                    <a:pt x="862186" y="719564"/>
                  </a:lnTo>
                  <a:lnTo>
                    <a:pt x="861719" y="718698"/>
                  </a:lnTo>
                  <a:lnTo>
                    <a:pt x="861557" y="718194"/>
                  </a:lnTo>
                  <a:lnTo>
                    <a:pt x="861216" y="717772"/>
                  </a:lnTo>
                  <a:lnTo>
                    <a:pt x="860628" y="716751"/>
                  </a:lnTo>
                  <a:lnTo>
                    <a:pt x="860462" y="716329"/>
                  </a:lnTo>
                  <a:lnTo>
                    <a:pt x="858438" y="713784"/>
                  </a:lnTo>
                  <a:lnTo>
                    <a:pt x="857412" y="713432"/>
                  </a:lnTo>
                  <a:lnTo>
                    <a:pt x="855697" y="712905"/>
                  </a:lnTo>
                  <a:lnTo>
                    <a:pt x="855271" y="712646"/>
                  </a:lnTo>
                  <a:lnTo>
                    <a:pt x="854929" y="712553"/>
                  </a:lnTo>
                  <a:lnTo>
                    <a:pt x="853052" y="711603"/>
                  </a:lnTo>
                  <a:lnTo>
                    <a:pt x="852114" y="711005"/>
                  </a:lnTo>
                  <a:lnTo>
                    <a:pt x="850926" y="709979"/>
                  </a:lnTo>
                  <a:lnTo>
                    <a:pt x="850495" y="709803"/>
                  </a:lnTo>
                  <a:lnTo>
                    <a:pt x="849122" y="709785"/>
                  </a:lnTo>
                  <a:lnTo>
                    <a:pt x="848691" y="709862"/>
                  </a:lnTo>
                  <a:lnTo>
                    <a:pt x="847337" y="709844"/>
                  </a:lnTo>
                  <a:lnTo>
                    <a:pt x="847219" y="709785"/>
                  </a:lnTo>
                  <a:lnTo>
                    <a:pt x="847098" y="709738"/>
                  </a:lnTo>
                  <a:lnTo>
                    <a:pt x="846975" y="709691"/>
                  </a:lnTo>
                  <a:lnTo>
                    <a:pt x="846730" y="709609"/>
                  </a:lnTo>
                  <a:lnTo>
                    <a:pt x="846345" y="709551"/>
                  </a:lnTo>
                  <a:lnTo>
                    <a:pt x="845900" y="709557"/>
                  </a:lnTo>
                  <a:lnTo>
                    <a:pt x="845470" y="709568"/>
                  </a:lnTo>
                  <a:lnTo>
                    <a:pt x="845132" y="709551"/>
                  </a:lnTo>
                  <a:lnTo>
                    <a:pt x="844965" y="709457"/>
                  </a:lnTo>
                  <a:lnTo>
                    <a:pt x="844946" y="709346"/>
                  </a:lnTo>
                  <a:lnTo>
                    <a:pt x="844946" y="709228"/>
                  </a:lnTo>
                  <a:lnTo>
                    <a:pt x="844956" y="709105"/>
                  </a:lnTo>
                  <a:lnTo>
                    <a:pt x="844917" y="708906"/>
                  </a:lnTo>
                  <a:lnTo>
                    <a:pt x="844824" y="708847"/>
                  </a:lnTo>
                  <a:lnTo>
                    <a:pt x="844698" y="708818"/>
                  </a:lnTo>
                  <a:lnTo>
                    <a:pt x="844390" y="708800"/>
                  </a:lnTo>
                  <a:lnTo>
                    <a:pt x="844247" y="708771"/>
                  </a:lnTo>
                  <a:lnTo>
                    <a:pt x="844134" y="708730"/>
                  </a:lnTo>
                  <a:lnTo>
                    <a:pt x="843914" y="708630"/>
                  </a:lnTo>
                  <a:lnTo>
                    <a:pt x="843807" y="708577"/>
                  </a:lnTo>
                  <a:lnTo>
                    <a:pt x="843705" y="708518"/>
                  </a:lnTo>
                  <a:lnTo>
                    <a:pt x="843474" y="708378"/>
                  </a:lnTo>
                  <a:lnTo>
                    <a:pt x="843367" y="708307"/>
                  </a:lnTo>
                  <a:lnTo>
                    <a:pt x="843260" y="708226"/>
                  </a:lnTo>
                  <a:lnTo>
                    <a:pt x="843161" y="708143"/>
                  </a:lnTo>
                  <a:lnTo>
                    <a:pt x="843045" y="708009"/>
                  </a:lnTo>
                  <a:lnTo>
                    <a:pt x="842941" y="707850"/>
                  </a:lnTo>
                  <a:lnTo>
                    <a:pt x="842746" y="707534"/>
                  </a:lnTo>
                  <a:lnTo>
                    <a:pt x="842625" y="707399"/>
                  </a:lnTo>
                  <a:lnTo>
                    <a:pt x="842468" y="707276"/>
                  </a:lnTo>
                  <a:lnTo>
                    <a:pt x="842287" y="707170"/>
                  </a:lnTo>
                  <a:lnTo>
                    <a:pt x="842097" y="707070"/>
                  </a:lnTo>
                  <a:lnTo>
                    <a:pt x="841926" y="706965"/>
                  </a:lnTo>
                  <a:lnTo>
                    <a:pt x="841783" y="706830"/>
                  </a:lnTo>
                  <a:lnTo>
                    <a:pt x="841715" y="706730"/>
                  </a:lnTo>
                  <a:lnTo>
                    <a:pt x="841558" y="706379"/>
                  </a:lnTo>
                  <a:lnTo>
                    <a:pt x="841486" y="706279"/>
                  </a:lnTo>
                  <a:lnTo>
                    <a:pt x="841343" y="706132"/>
                  </a:lnTo>
                  <a:lnTo>
                    <a:pt x="841173" y="706003"/>
                  </a:lnTo>
                  <a:lnTo>
                    <a:pt x="840982" y="705892"/>
                  </a:lnTo>
                  <a:lnTo>
                    <a:pt x="840782" y="705792"/>
                  </a:lnTo>
                  <a:lnTo>
                    <a:pt x="840587" y="705710"/>
                  </a:lnTo>
                  <a:lnTo>
                    <a:pt x="840419" y="705657"/>
                  </a:lnTo>
                  <a:lnTo>
                    <a:pt x="840073" y="705599"/>
                  </a:lnTo>
                  <a:lnTo>
                    <a:pt x="839902" y="705563"/>
                  </a:lnTo>
                  <a:lnTo>
                    <a:pt x="839735" y="705511"/>
                  </a:lnTo>
                  <a:lnTo>
                    <a:pt x="839613" y="705452"/>
                  </a:lnTo>
                  <a:lnTo>
                    <a:pt x="839374" y="705299"/>
                  </a:lnTo>
                  <a:lnTo>
                    <a:pt x="839256" y="705235"/>
                  </a:lnTo>
                  <a:lnTo>
                    <a:pt x="839129" y="705194"/>
                  </a:lnTo>
                  <a:lnTo>
                    <a:pt x="838948" y="705212"/>
                  </a:lnTo>
                  <a:lnTo>
                    <a:pt x="838753" y="705288"/>
                  </a:lnTo>
                  <a:lnTo>
                    <a:pt x="838352" y="705493"/>
                  </a:lnTo>
                  <a:lnTo>
                    <a:pt x="838151" y="705546"/>
                  </a:lnTo>
                  <a:lnTo>
                    <a:pt x="837947" y="705552"/>
                  </a:lnTo>
                  <a:lnTo>
                    <a:pt x="837741" y="705522"/>
                  </a:lnTo>
                  <a:lnTo>
                    <a:pt x="837326" y="705440"/>
                  </a:lnTo>
                  <a:lnTo>
                    <a:pt x="837120" y="705405"/>
                  </a:lnTo>
                  <a:lnTo>
                    <a:pt x="836968" y="705388"/>
                  </a:lnTo>
                  <a:lnTo>
                    <a:pt x="836822" y="705358"/>
                  </a:lnTo>
                  <a:lnTo>
                    <a:pt x="836528" y="705329"/>
                  </a:lnTo>
                  <a:lnTo>
                    <a:pt x="836386" y="705335"/>
                  </a:lnTo>
                  <a:lnTo>
                    <a:pt x="836250" y="705364"/>
                  </a:lnTo>
                  <a:lnTo>
                    <a:pt x="836118" y="705411"/>
                  </a:lnTo>
                  <a:lnTo>
                    <a:pt x="835849" y="705522"/>
                  </a:lnTo>
                  <a:lnTo>
                    <a:pt x="835580" y="705599"/>
                  </a:lnTo>
                  <a:lnTo>
                    <a:pt x="835311" y="705646"/>
                  </a:lnTo>
                  <a:lnTo>
                    <a:pt x="835179" y="705663"/>
                  </a:lnTo>
                  <a:lnTo>
                    <a:pt x="835043" y="705675"/>
                  </a:lnTo>
                  <a:lnTo>
                    <a:pt x="834846" y="705675"/>
                  </a:lnTo>
                  <a:lnTo>
                    <a:pt x="834651" y="705657"/>
                  </a:lnTo>
                  <a:lnTo>
                    <a:pt x="834265" y="705604"/>
                  </a:lnTo>
                  <a:lnTo>
                    <a:pt x="834070" y="705599"/>
                  </a:lnTo>
                  <a:lnTo>
                    <a:pt x="833894" y="705616"/>
                  </a:lnTo>
                  <a:lnTo>
                    <a:pt x="833551" y="705687"/>
                  </a:lnTo>
                  <a:lnTo>
                    <a:pt x="833380" y="705710"/>
                  </a:lnTo>
                  <a:lnTo>
                    <a:pt x="833215" y="705704"/>
                  </a:lnTo>
                  <a:lnTo>
                    <a:pt x="833067" y="705675"/>
                  </a:lnTo>
                  <a:lnTo>
                    <a:pt x="832921" y="705622"/>
                  </a:lnTo>
                  <a:lnTo>
                    <a:pt x="832775" y="705563"/>
                  </a:lnTo>
                  <a:lnTo>
                    <a:pt x="832632" y="705499"/>
                  </a:lnTo>
                  <a:lnTo>
                    <a:pt x="832486" y="705446"/>
                  </a:lnTo>
                  <a:lnTo>
                    <a:pt x="832319" y="705399"/>
                  </a:lnTo>
                  <a:lnTo>
                    <a:pt x="831977" y="705317"/>
                  </a:lnTo>
                  <a:lnTo>
                    <a:pt x="831640" y="705252"/>
                  </a:lnTo>
                  <a:lnTo>
                    <a:pt x="831488" y="705235"/>
                  </a:lnTo>
                  <a:lnTo>
                    <a:pt x="831191" y="705229"/>
                  </a:lnTo>
                  <a:lnTo>
                    <a:pt x="831048" y="705212"/>
                  </a:lnTo>
                  <a:lnTo>
                    <a:pt x="830834" y="705141"/>
                  </a:lnTo>
                  <a:lnTo>
                    <a:pt x="830691" y="705059"/>
                  </a:lnTo>
                  <a:lnTo>
                    <a:pt x="830545" y="704989"/>
                  </a:lnTo>
                  <a:lnTo>
                    <a:pt x="830388" y="704965"/>
                  </a:lnTo>
                  <a:lnTo>
                    <a:pt x="830218" y="704989"/>
                  </a:lnTo>
                  <a:lnTo>
                    <a:pt x="829866" y="705071"/>
                  </a:lnTo>
                  <a:lnTo>
                    <a:pt x="829690" y="705094"/>
                  </a:lnTo>
                  <a:lnTo>
                    <a:pt x="829450" y="705094"/>
                  </a:lnTo>
                  <a:lnTo>
                    <a:pt x="829206" y="705077"/>
                  </a:lnTo>
                  <a:lnTo>
                    <a:pt x="828716" y="705030"/>
                  </a:lnTo>
                  <a:lnTo>
                    <a:pt x="828472" y="705012"/>
                  </a:lnTo>
                  <a:lnTo>
                    <a:pt x="828315" y="705007"/>
                  </a:lnTo>
                  <a:lnTo>
                    <a:pt x="828155" y="704994"/>
                  </a:lnTo>
                  <a:lnTo>
                    <a:pt x="827842" y="704989"/>
                  </a:lnTo>
                  <a:lnTo>
                    <a:pt x="827548" y="705012"/>
                  </a:lnTo>
                  <a:lnTo>
                    <a:pt x="827143" y="705082"/>
                  </a:lnTo>
                  <a:lnTo>
                    <a:pt x="826767" y="705165"/>
                  </a:lnTo>
                  <a:lnTo>
                    <a:pt x="826277" y="705294"/>
                  </a:lnTo>
                  <a:lnTo>
                    <a:pt x="826033" y="705352"/>
                  </a:lnTo>
                  <a:lnTo>
                    <a:pt x="825788" y="705393"/>
                  </a:lnTo>
                  <a:lnTo>
                    <a:pt x="825584" y="705417"/>
                  </a:lnTo>
                  <a:lnTo>
                    <a:pt x="825172" y="705429"/>
                  </a:lnTo>
                  <a:lnTo>
                    <a:pt x="824968" y="705429"/>
                  </a:lnTo>
                  <a:lnTo>
                    <a:pt x="824762" y="705417"/>
                  </a:lnTo>
                  <a:lnTo>
                    <a:pt x="824572" y="705434"/>
                  </a:lnTo>
                  <a:lnTo>
                    <a:pt x="824336" y="705446"/>
                  </a:lnTo>
                  <a:lnTo>
                    <a:pt x="824102" y="705440"/>
                  </a:lnTo>
                  <a:lnTo>
                    <a:pt x="823637" y="705446"/>
                  </a:lnTo>
                  <a:lnTo>
                    <a:pt x="823412" y="705476"/>
                  </a:lnTo>
                  <a:lnTo>
                    <a:pt x="823192" y="705528"/>
                  </a:lnTo>
                  <a:lnTo>
                    <a:pt x="822972" y="705593"/>
                  </a:lnTo>
                  <a:lnTo>
                    <a:pt x="822758" y="705669"/>
                  </a:lnTo>
                  <a:lnTo>
                    <a:pt x="822552" y="705769"/>
                  </a:lnTo>
                  <a:lnTo>
                    <a:pt x="822367" y="705886"/>
                  </a:lnTo>
                  <a:lnTo>
                    <a:pt x="822196" y="706056"/>
                  </a:lnTo>
                  <a:lnTo>
                    <a:pt x="822048" y="706267"/>
                  </a:lnTo>
                  <a:lnTo>
                    <a:pt x="821916" y="706496"/>
                  </a:lnTo>
                  <a:lnTo>
                    <a:pt x="821779" y="706718"/>
                  </a:lnTo>
                  <a:lnTo>
                    <a:pt x="821619" y="706912"/>
                  </a:lnTo>
                  <a:lnTo>
                    <a:pt x="821457" y="707059"/>
                  </a:lnTo>
                  <a:lnTo>
                    <a:pt x="821281" y="707188"/>
                  </a:lnTo>
                  <a:lnTo>
                    <a:pt x="820924" y="707434"/>
                  </a:lnTo>
                  <a:lnTo>
                    <a:pt x="820758" y="707574"/>
                  </a:lnTo>
                  <a:lnTo>
                    <a:pt x="820612" y="707709"/>
                  </a:lnTo>
                  <a:lnTo>
                    <a:pt x="820470" y="707850"/>
                  </a:lnTo>
                  <a:lnTo>
                    <a:pt x="820333" y="707991"/>
                  </a:lnTo>
                  <a:lnTo>
                    <a:pt x="820201" y="708143"/>
                  </a:lnTo>
                  <a:lnTo>
                    <a:pt x="819815" y="708618"/>
                  </a:lnTo>
                  <a:lnTo>
                    <a:pt x="819692" y="708782"/>
                  </a:lnTo>
                  <a:lnTo>
                    <a:pt x="819590" y="708959"/>
                  </a:lnTo>
                  <a:lnTo>
                    <a:pt x="819512" y="709140"/>
                  </a:lnTo>
                  <a:lnTo>
                    <a:pt x="819463" y="709328"/>
                  </a:lnTo>
                  <a:lnTo>
                    <a:pt x="819433" y="709521"/>
                  </a:lnTo>
                  <a:lnTo>
                    <a:pt x="819419" y="709721"/>
                  </a:lnTo>
                  <a:lnTo>
                    <a:pt x="819419" y="709920"/>
                  </a:lnTo>
                  <a:lnTo>
                    <a:pt x="819433" y="710120"/>
                  </a:lnTo>
                  <a:lnTo>
                    <a:pt x="819472" y="710342"/>
                  </a:lnTo>
                  <a:lnTo>
                    <a:pt x="819541" y="710565"/>
                  </a:lnTo>
                  <a:lnTo>
                    <a:pt x="819629" y="710782"/>
                  </a:lnTo>
                  <a:lnTo>
                    <a:pt x="819708" y="711005"/>
                  </a:lnTo>
                  <a:lnTo>
                    <a:pt x="819780" y="711228"/>
                  </a:lnTo>
                  <a:lnTo>
                    <a:pt x="819810" y="711374"/>
                  </a:lnTo>
                  <a:lnTo>
                    <a:pt x="819859" y="711679"/>
                  </a:lnTo>
                  <a:lnTo>
                    <a:pt x="819892" y="711826"/>
                  </a:lnTo>
                  <a:lnTo>
                    <a:pt x="819952" y="711960"/>
                  </a:lnTo>
                  <a:lnTo>
                    <a:pt x="820030" y="712072"/>
                  </a:lnTo>
                  <a:lnTo>
                    <a:pt x="820519" y="712594"/>
                  </a:lnTo>
                  <a:lnTo>
                    <a:pt x="820596" y="712740"/>
                  </a:lnTo>
                  <a:lnTo>
                    <a:pt x="820665" y="712893"/>
                  </a:lnTo>
                  <a:lnTo>
                    <a:pt x="820783" y="713198"/>
                  </a:lnTo>
                  <a:lnTo>
                    <a:pt x="820852" y="713438"/>
                  </a:lnTo>
                  <a:lnTo>
                    <a:pt x="820896" y="713679"/>
                  </a:lnTo>
                  <a:lnTo>
                    <a:pt x="820964" y="714177"/>
                  </a:lnTo>
                  <a:lnTo>
                    <a:pt x="821003" y="714423"/>
                  </a:lnTo>
                  <a:lnTo>
                    <a:pt x="821061" y="714634"/>
                  </a:lnTo>
                  <a:lnTo>
                    <a:pt x="821198" y="715063"/>
                  </a:lnTo>
                  <a:lnTo>
                    <a:pt x="821149" y="715274"/>
                  </a:lnTo>
                  <a:lnTo>
                    <a:pt x="821130" y="715379"/>
                  </a:lnTo>
                  <a:lnTo>
                    <a:pt x="821105" y="715590"/>
                  </a:lnTo>
                  <a:lnTo>
                    <a:pt x="821100" y="715784"/>
                  </a:lnTo>
                  <a:lnTo>
                    <a:pt x="821100" y="715983"/>
                  </a:lnTo>
                  <a:lnTo>
                    <a:pt x="821105" y="716171"/>
                  </a:lnTo>
                  <a:lnTo>
                    <a:pt x="821124" y="716364"/>
                  </a:lnTo>
                  <a:lnTo>
                    <a:pt x="821091" y="716505"/>
                  </a:lnTo>
                  <a:lnTo>
                    <a:pt x="820948" y="716570"/>
                  </a:lnTo>
                  <a:lnTo>
                    <a:pt x="820852" y="716581"/>
                  </a:lnTo>
                  <a:lnTo>
                    <a:pt x="820753" y="716575"/>
                  </a:lnTo>
                  <a:lnTo>
                    <a:pt x="820588" y="716523"/>
                  </a:lnTo>
                  <a:lnTo>
                    <a:pt x="820371" y="716335"/>
                  </a:lnTo>
                  <a:lnTo>
                    <a:pt x="820230" y="716341"/>
                  </a:lnTo>
                  <a:lnTo>
                    <a:pt x="820157" y="716423"/>
                  </a:lnTo>
                  <a:lnTo>
                    <a:pt x="820010" y="716640"/>
                  </a:lnTo>
                  <a:lnTo>
                    <a:pt x="819928" y="716734"/>
                  </a:lnTo>
                  <a:lnTo>
                    <a:pt x="819697" y="716939"/>
                  </a:lnTo>
                  <a:lnTo>
                    <a:pt x="819576" y="717033"/>
                  </a:lnTo>
                  <a:lnTo>
                    <a:pt x="819444" y="717109"/>
                  </a:lnTo>
                  <a:lnTo>
                    <a:pt x="819312" y="717150"/>
                  </a:lnTo>
                  <a:lnTo>
                    <a:pt x="819194" y="717150"/>
                  </a:lnTo>
                  <a:lnTo>
                    <a:pt x="819076" y="717126"/>
                  </a:lnTo>
                  <a:lnTo>
                    <a:pt x="818828" y="717045"/>
                  </a:lnTo>
                  <a:lnTo>
                    <a:pt x="818705" y="717015"/>
                  </a:lnTo>
                  <a:lnTo>
                    <a:pt x="818573" y="717004"/>
                  </a:lnTo>
                  <a:lnTo>
                    <a:pt x="818300" y="716992"/>
                  </a:lnTo>
                  <a:lnTo>
                    <a:pt x="818168" y="716974"/>
                  </a:lnTo>
                  <a:lnTo>
                    <a:pt x="818036" y="716945"/>
                  </a:lnTo>
                  <a:lnTo>
                    <a:pt x="817899" y="716875"/>
                  </a:lnTo>
                  <a:lnTo>
                    <a:pt x="817767" y="716781"/>
                  </a:lnTo>
                  <a:lnTo>
                    <a:pt x="817640" y="716675"/>
                  </a:lnTo>
                  <a:lnTo>
                    <a:pt x="817511" y="716575"/>
                  </a:lnTo>
                  <a:lnTo>
                    <a:pt x="817376" y="716505"/>
                  </a:lnTo>
                  <a:lnTo>
                    <a:pt x="817170" y="716453"/>
                  </a:lnTo>
                  <a:lnTo>
                    <a:pt x="816950" y="716440"/>
                  </a:lnTo>
                  <a:lnTo>
                    <a:pt x="816500" y="716446"/>
                  </a:lnTo>
                  <a:lnTo>
                    <a:pt x="816280" y="716423"/>
                  </a:lnTo>
                  <a:lnTo>
                    <a:pt x="816046" y="716376"/>
                  </a:lnTo>
                  <a:lnTo>
                    <a:pt x="815586" y="716253"/>
                  </a:lnTo>
                  <a:lnTo>
                    <a:pt x="815361" y="716171"/>
                  </a:lnTo>
                  <a:lnTo>
                    <a:pt x="815141" y="716083"/>
                  </a:lnTo>
                  <a:lnTo>
                    <a:pt x="814115" y="715567"/>
                  </a:lnTo>
                  <a:lnTo>
                    <a:pt x="813254" y="715385"/>
                  </a:lnTo>
                  <a:lnTo>
                    <a:pt x="811880" y="715279"/>
                  </a:lnTo>
                  <a:lnTo>
                    <a:pt x="811456" y="715109"/>
                  </a:lnTo>
                  <a:lnTo>
                    <a:pt x="810081" y="714752"/>
                  </a:lnTo>
                  <a:lnTo>
                    <a:pt x="809138" y="714570"/>
                  </a:lnTo>
                  <a:lnTo>
                    <a:pt x="808283" y="714224"/>
                  </a:lnTo>
                  <a:lnTo>
                    <a:pt x="805720" y="713010"/>
                  </a:lnTo>
                  <a:lnTo>
                    <a:pt x="804357" y="712318"/>
                  </a:lnTo>
                  <a:lnTo>
                    <a:pt x="803845" y="712142"/>
                  </a:lnTo>
                  <a:lnTo>
                    <a:pt x="803419" y="711884"/>
                  </a:lnTo>
                  <a:lnTo>
                    <a:pt x="802901" y="711790"/>
                  </a:lnTo>
                  <a:lnTo>
                    <a:pt x="801194" y="711093"/>
                  </a:lnTo>
                  <a:lnTo>
                    <a:pt x="800682" y="710753"/>
                  </a:lnTo>
                  <a:lnTo>
                    <a:pt x="799401" y="710231"/>
                  </a:lnTo>
                  <a:lnTo>
                    <a:pt x="798975" y="709973"/>
                  </a:lnTo>
                  <a:lnTo>
                    <a:pt x="798458" y="709797"/>
                  </a:lnTo>
                  <a:lnTo>
                    <a:pt x="798032" y="709539"/>
                  </a:lnTo>
                  <a:lnTo>
                    <a:pt x="797094" y="709187"/>
                  </a:lnTo>
                  <a:lnTo>
                    <a:pt x="794776" y="708648"/>
                  </a:lnTo>
                  <a:lnTo>
                    <a:pt x="793324" y="708208"/>
                  </a:lnTo>
                  <a:lnTo>
                    <a:pt x="793065" y="708202"/>
                  </a:lnTo>
                  <a:lnTo>
                    <a:pt x="791179" y="707674"/>
                  </a:lnTo>
                  <a:lnTo>
                    <a:pt x="790753" y="707580"/>
                  </a:lnTo>
                  <a:lnTo>
                    <a:pt x="790318" y="707663"/>
                  </a:lnTo>
                  <a:lnTo>
                    <a:pt x="789037" y="707305"/>
                  </a:lnTo>
                  <a:lnTo>
                    <a:pt x="788177" y="707293"/>
                  </a:lnTo>
                  <a:lnTo>
                    <a:pt x="787233" y="707112"/>
                  </a:lnTo>
                  <a:lnTo>
                    <a:pt x="786799" y="707188"/>
                  </a:lnTo>
                  <a:lnTo>
                    <a:pt x="786285" y="707182"/>
                  </a:lnTo>
                  <a:lnTo>
                    <a:pt x="782864" y="707909"/>
                  </a:lnTo>
                  <a:lnTo>
                    <a:pt x="782116" y="708401"/>
                  </a:lnTo>
                  <a:lnTo>
                    <a:pt x="781871" y="708577"/>
                  </a:lnTo>
                  <a:lnTo>
                    <a:pt x="781632" y="708753"/>
                  </a:lnTo>
                  <a:lnTo>
                    <a:pt x="781435" y="708906"/>
                  </a:lnTo>
                  <a:lnTo>
                    <a:pt x="781054" y="709223"/>
                  </a:lnTo>
                  <a:lnTo>
                    <a:pt x="780863" y="709375"/>
                  </a:lnTo>
                  <a:lnTo>
                    <a:pt x="780664" y="709521"/>
                  </a:lnTo>
                  <a:lnTo>
                    <a:pt x="780257" y="709803"/>
                  </a:lnTo>
                  <a:lnTo>
                    <a:pt x="780048" y="709932"/>
                  </a:lnTo>
                  <a:lnTo>
                    <a:pt x="779831" y="710043"/>
                  </a:lnTo>
                  <a:lnTo>
                    <a:pt x="779611" y="710113"/>
                  </a:lnTo>
                  <a:lnTo>
                    <a:pt x="779421" y="710149"/>
                  </a:lnTo>
                  <a:lnTo>
                    <a:pt x="779226" y="710166"/>
                  </a:lnTo>
                  <a:lnTo>
                    <a:pt x="779025" y="710166"/>
                  </a:lnTo>
                  <a:lnTo>
                    <a:pt x="778835" y="710143"/>
                  </a:lnTo>
                  <a:lnTo>
                    <a:pt x="778654" y="710096"/>
                  </a:lnTo>
                  <a:lnTo>
                    <a:pt x="778522" y="710037"/>
                  </a:lnTo>
                  <a:lnTo>
                    <a:pt x="778385" y="709955"/>
                  </a:lnTo>
                  <a:lnTo>
                    <a:pt x="778258" y="709867"/>
                  </a:lnTo>
                  <a:lnTo>
                    <a:pt x="778146" y="709762"/>
                  </a:lnTo>
                  <a:lnTo>
                    <a:pt x="778057" y="709650"/>
                  </a:lnTo>
                  <a:lnTo>
                    <a:pt x="777980" y="709486"/>
                  </a:lnTo>
                  <a:lnTo>
                    <a:pt x="777936" y="709299"/>
                  </a:lnTo>
                  <a:lnTo>
                    <a:pt x="777915" y="709093"/>
                  </a:lnTo>
                  <a:lnTo>
                    <a:pt x="777896" y="708688"/>
                  </a:lnTo>
                  <a:lnTo>
                    <a:pt x="777881" y="708202"/>
                  </a:lnTo>
                  <a:lnTo>
                    <a:pt x="777892" y="707956"/>
                  </a:lnTo>
                  <a:lnTo>
                    <a:pt x="777936" y="707240"/>
                  </a:lnTo>
                  <a:lnTo>
                    <a:pt x="777955" y="707012"/>
                  </a:lnTo>
                  <a:lnTo>
                    <a:pt x="778028" y="706337"/>
                  </a:lnTo>
                  <a:lnTo>
                    <a:pt x="778087" y="705516"/>
                  </a:lnTo>
                  <a:lnTo>
                    <a:pt x="778116" y="705106"/>
                  </a:lnTo>
                  <a:lnTo>
                    <a:pt x="778156" y="704291"/>
                  </a:lnTo>
                  <a:lnTo>
                    <a:pt x="778247" y="703869"/>
                  </a:lnTo>
                  <a:lnTo>
                    <a:pt x="778258" y="703365"/>
                  </a:lnTo>
                  <a:lnTo>
                    <a:pt x="778439" y="702532"/>
                  </a:lnTo>
                  <a:lnTo>
                    <a:pt x="778448" y="702110"/>
                  </a:lnTo>
                  <a:lnTo>
                    <a:pt x="778371" y="701524"/>
                  </a:lnTo>
                  <a:lnTo>
                    <a:pt x="778478" y="699928"/>
                  </a:lnTo>
                  <a:lnTo>
                    <a:pt x="778571" y="699512"/>
                  </a:lnTo>
                  <a:lnTo>
                    <a:pt x="778492" y="699090"/>
                  </a:lnTo>
                  <a:lnTo>
                    <a:pt x="778684" y="697747"/>
                  </a:lnTo>
                  <a:lnTo>
                    <a:pt x="778698" y="696739"/>
                  </a:lnTo>
                  <a:lnTo>
                    <a:pt x="778791" y="696322"/>
                  </a:lnTo>
                  <a:lnTo>
                    <a:pt x="778820" y="694558"/>
                  </a:lnTo>
                  <a:lnTo>
                    <a:pt x="778737" y="694135"/>
                  </a:lnTo>
                  <a:lnTo>
                    <a:pt x="778800" y="689943"/>
                  </a:lnTo>
                  <a:lnTo>
                    <a:pt x="778644" y="689098"/>
                  </a:lnTo>
                  <a:lnTo>
                    <a:pt x="778649" y="688594"/>
                  </a:lnTo>
                  <a:lnTo>
                    <a:pt x="778483" y="688172"/>
                  </a:lnTo>
                  <a:lnTo>
                    <a:pt x="778404" y="687668"/>
                  </a:lnTo>
                  <a:lnTo>
                    <a:pt x="778239" y="687246"/>
                  </a:lnTo>
                  <a:lnTo>
                    <a:pt x="778160" y="686742"/>
                  </a:lnTo>
                  <a:lnTo>
                    <a:pt x="777994" y="686319"/>
                  </a:lnTo>
                  <a:lnTo>
                    <a:pt x="777920" y="685393"/>
                  </a:lnTo>
                  <a:lnTo>
                    <a:pt x="777764" y="684548"/>
                  </a:lnTo>
                  <a:lnTo>
                    <a:pt x="777618" y="682784"/>
                  </a:lnTo>
                  <a:lnTo>
                    <a:pt x="777711" y="682285"/>
                  </a:lnTo>
                  <a:lnTo>
                    <a:pt x="777632" y="681863"/>
                  </a:lnTo>
                  <a:lnTo>
                    <a:pt x="777637" y="681359"/>
                  </a:lnTo>
                  <a:lnTo>
                    <a:pt x="777560" y="680937"/>
                  </a:lnTo>
                  <a:lnTo>
                    <a:pt x="777563" y="680520"/>
                  </a:lnTo>
                  <a:lnTo>
                    <a:pt x="777408" y="679506"/>
                  </a:lnTo>
                  <a:lnTo>
                    <a:pt x="777241" y="679084"/>
                  </a:lnTo>
                  <a:lnTo>
                    <a:pt x="777252" y="678580"/>
                  </a:lnTo>
                  <a:lnTo>
                    <a:pt x="777084" y="678157"/>
                  </a:lnTo>
                  <a:lnTo>
                    <a:pt x="776845" y="676814"/>
                  </a:lnTo>
                  <a:lnTo>
                    <a:pt x="776875" y="675050"/>
                  </a:lnTo>
                  <a:lnTo>
                    <a:pt x="777134" y="674716"/>
                  </a:lnTo>
                  <a:lnTo>
                    <a:pt x="777241" y="673291"/>
                  </a:lnTo>
                  <a:lnTo>
                    <a:pt x="777252" y="672875"/>
                  </a:lnTo>
                  <a:lnTo>
                    <a:pt x="777090" y="672030"/>
                  </a:lnTo>
                  <a:lnTo>
                    <a:pt x="777119" y="669931"/>
                  </a:lnTo>
                  <a:lnTo>
                    <a:pt x="777040" y="669509"/>
                  </a:lnTo>
                  <a:lnTo>
                    <a:pt x="777070" y="667410"/>
                  </a:lnTo>
                  <a:lnTo>
                    <a:pt x="777167" y="666912"/>
                  </a:lnTo>
                  <a:lnTo>
                    <a:pt x="777695" y="665991"/>
                  </a:lnTo>
                  <a:lnTo>
                    <a:pt x="778571" y="664830"/>
                  </a:lnTo>
                  <a:lnTo>
                    <a:pt x="778839" y="664250"/>
                  </a:lnTo>
                  <a:lnTo>
                    <a:pt x="778761" y="663910"/>
                  </a:lnTo>
                  <a:lnTo>
                    <a:pt x="778761" y="663740"/>
                  </a:lnTo>
                  <a:lnTo>
                    <a:pt x="778077" y="663646"/>
                  </a:lnTo>
                  <a:lnTo>
                    <a:pt x="777128" y="663804"/>
                  </a:lnTo>
                  <a:lnTo>
                    <a:pt x="776259" y="664209"/>
                  </a:lnTo>
                  <a:lnTo>
                    <a:pt x="775393" y="664783"/>
                  </a:lnTo>
                  <a:lnTo>
                    <a:pt x="771755" y="666407"/>
                  </a:lnTo>
                  <a:lnTo>
                    <a:pt x="769943" y="666718"/>
                  </a:lnTo>
                  <a:lnTo>
                    <a:pt x="768568" y="666701"/>
                  </a:lnTo>
                  <a:lnTo>
                    <a:pt x="767625" y="666519"/>
                  </a:lnTo>
                  <a:lnTo>
                    <a:pt x="767196" y="666343"/>
                  </a:lnTo>
                  <a:lnTo>
                    <a:pt x="766682" y="666249"/>
                  </a:lnTo>
                  <a:lnTo>
                    <a:pt x="765744" y="665903"/>
                  </a:lnTo>
                  <a:lnTo>
                    <a:pt x="764977" y="665469"/>
                  </a:lnTo>
                  <a:lnTo>
                    <a:pt x="764218" y="664367"/>
                  </a:lnTo>
                  <a:lnTo>
                    <a:pt x="763885" y="663523"/>
                  </a:lnTo>
                  <a:lnTo>
                    <a:pt x="763808" y="663018"/>
                  </a:lnTo>
                  <a:lnTo>
                    <a:pt x="763396" y="661670"/>
                  </a:lnTo>
                  <a:lnTo>
                    <a:pt x="763319" y="661248"/>
                  </a:lnTo>
                  <a:lnTo>
                    <a:pt x="763153" y="660825"/>
                  </a:lnTo>
                  <a:lnTo>
                    <a:pt x="762439" y="656786"/>
                  </a:lnTo>
                  <a:lnTo>
                    <a:pt x="762273" y="656364"/>
                  </a:lnTo>
                  <a:lnTo>
                    <a:pt x="762038" y="654933"/>
                  </a:lnTo>
                  <a:lnTo>
                    <a:pt x="761872" y="654511"/>
                  </a:lnTo>
                  <a:lnTo>
                    <a:pt x="761793" y="654007"/>
                  </a:lnTo>
                  <a:lnTo>
                    <a:pt x="761627" y="653579"/>
                  </a:lnTo>
                  <a:lnTo>
                    <a:pt x="761309" y="651814"/>
                  </a:lnTo>
                  <a:lnTo>
                    <a:pt x="761314" y="651392"/>
                  </a:lnTo>
                  <a:lnTo>
                    <a:pt x="761237" y="650976"/>
                  </a:lnTo>
                  <a:lnTo>
                    <a:pt x="761089" y="649293"/>
                  </a:lnTo>
                  <a:lnTo>
                    <a:pt x="761094" y="648789"/>
                  </a:lnTo>
                  <a:lnTo>
                    <a:pt x="760929" y="648449"/>
                  </a:lnTo>
                  <a:lnTo>
                    <a:pt x="760850" y="648027"/>
                  </a:lnTo>
                  <a:lnTo>
                    <a:pt x="760602" y="647435"/>
                  </a:lnTo>
                  <a:lnTo>
                    <a:pt x="760517" y="647182"/>
                  </a:lnTo>
                  <a:lnTo>
                    <a:pt x="760269" y="646590"/>
                  </a:lnTo>
                  <a:lnTo>
                    <a:pt x="760190" y="646174"/>
                  </a:lnTo>
                  <a:lnTo>
                    <a:pt x="760024" y="645752"/>
                  </a:lnTo>
                  <a:lnTo>
                    <a:pt x="760033" y="645247"/>
                  </a:lnTo>
                  <a:lnTo>
                    <a:pt x="759868" y="644825"/>
                  </a:lnTo>
                  <a:lnTo>
                    <a:pt x="759785" y="644321"/>
                  </a:lnTo>
                  <a:lnTo>
                    <a:pt x="759623" y="643899"/>
                  </a:lnTo>
                  <a:lnTo>
                    <a:pt x="759540" y="643389"/>
                  </a:lnTo>
                  <a:lnTo>
                    <a:pt x="759046" y="642040"/>
                  </a:lnTo>
                  <a:lnTo>
                    <a:pt x="758969" y="641618"/>
                  </a:lnTo>
                  <a:lnTo>
                    <a:pt x="758988" y="640358"/>
                  </a:lnTo>
                  <a:lnTo>
                    <a:pt x="758660" y="639015"/>
                  </a:lnTo>
                  <a:lnTo>
                    <a:pt x="758323" y="638587"/>
                  </a:lnTo>
                  <a:lnTo>
                    <a:pt x="758265" y="638412"/>
                  </a:lnTo>
                  <a:lnTo>
                    <a:pt x="757297" y="638488"/>
                  </a:lnTo>
                  <a:lnTo>
                    <a:pt x="756255" y="638810"/>
                  </a:lnTo>
                  <a:lnTo>
                    <a:pt x="755737" y="639138"/>
                  </a:lnTo>
                  <a:lnTo>
                    <a:pt x="754006" y="639701"/>
                  </a:lnTo>
                  <a:lnTo>
                    <a:pt x="752886" y="639936"/>
                  </a:lnTo>
                  <a:lnTo>
                    <a:pt x="750731" y="640323"/>
                  </a:lnTo>
                  <a:lnTo>
                    <a:pt x="750213" y="640481"/>
                  </a:lnTo>
                  <a:lnTo>
                    <a:pt x="748575" y="640545"/>
                  </a:lnTo>
                  <a:lnTo>
                    <a:pt x="748063" y="640534"/>
                  </a:lnTo>
                  <a:lnTo>
                    <a:pt x="745916" y="640334"/>
                  </a:lnTo>
                  <a:lnTo>
                    <a:pt x="742107" y="639420"/>
                  </a:lnTo>
                  <a:lnTo>
                    <a:pt x="741483" y="639414"/>
                  </a:lnTo>
                  <a:lnTo>
                    <a:pt x="741169" y="639390"/>
                  </a:lnTo>
                  <a:lnTo>
                    <a:pt x="740861" y="639356"/>
                  </a:lnTo>
                  <a:lnTo>
                    <a:pt x="740548" y="639309"/>
                  </a:lnTo>
                  <a:lnTo>
                    <a:pt x="740309" y="639262"/>
                  </a:lnTo>
                  <a:lnTo>
                    <a:pt x="740075" y="639203"/>
                  </a:lnTo>
                  <a:lnTo>
                    <a:pt x="739600" y="639074"/>
                  </a:lnTo>
                  <a:lnTo>
                    <a:pt x="739107" y="638951"/>
                  </a:lnTo>
                  <a:lnTo>
                    <a:pt x="738852" y="638898"/>
                  </a:lnTo>
                  <a:lnTo>
                    <a:pt x="738339" y="638781"/>
                  </a:lnTo>
                  <a:lnTo>
                    <a:pt x="738084" y="638716"/>
                  </a:lnTo>
                  <a:lnTo>
                    <a:pt x="737454" y="638540"/>
                  </a:lnTo>
                  <a:lnTo>
                    <a:pt x="737141" y="638446"/>
                  </a:lnTo>
                  <a:lnTo>
                    <a:pt x="736833" y="638341"/>
                  </a:lnTo>
                  <a:lnTo>
                    <a:pt x="736530" y="638224"/>
                  </a:lnTo>
                  <a:lnTo>
                    <a:pt x="736085" y="638071"/>
                  </a:lnTo>
                  <a:lnTo>
                    <a:pt x="735865" y="637989"/>
                  </a:lnTo>
                  <a:lnTo>
                    <a:pt x="735670" y="637884"/>
                  </a:lnTo>
                  <a:lnTo>
                    <a:pt x="735527" y="637749"/>
                  </a:lnTo>
                  <a:lnTo>
                    <a:pt x="735450" y="637591"/>
                  </a:lnTo>
                  <a:lnTo>
                    <a:pt x="735395" y="637409"/>
                  </a:lnTo>
                  <a:lnTo>
                    <a:pt x="735367" y="637215"/>
                  </a:lnTo>
                  <a:lnTo>
                    <a:pt x="735357" y="637016"/>
                  </a:lnTo>
                  <a:lnTo>
                    <a:pt x="735362" y="636823"/>
                  </a:lnTo>
                  <a:lnTo>
                    <a:pt x="735371" y="636711"/>
                  </a:lnTo>
                  <a:lnTo>
                    <a:pt x="735445" y="636383"/>
                  </a:lnTo>
                  <a:lnTo>
                    <a:pt x="735464" y="636271"/>
                  </a:lnTo>
                  <a:lnTo>
                    <a:pt x="735489" y="636054"/>
                  </a:lnTo>
                  <a:lnTo>
                    <a:pt x="735543" y="635386"/>
                  </a:lnTo>
                  <a:lnTo>
                    <a:pt x="735645" y="634700"/>
                  </a:lnTo>
                  <a:lnTo>
                    <a:pt x="735694" y="634472"/>
                  </a:lnTo>
                  <a:lnTo>
                    <a:pt x="735763" y="634255"/>
                  </a:lnTo>
                  <a:lnTo>
                    <a:pt x="735870" y="634067"/>
                  </a:lnTo>
                  <a:lnTo>
                    <a:pt x="735964" y="633967"/>
                  </a:lnTo>
                  <a:lnTo>
                    <a:pt x="736071" y="633874"/>
                  </a:lnTo>
                  <a:lnTo>
                    <a:pt x="736192" y="633791"/>
                  </a:lnTo>
                  <a:lnTo>
                    <a:pt x="736426" y="633616"/>
                  </a:lnTo>
                  <a:lnTo>
                    <a:pt x="736809" y="633299"/>
                  </a:lnTo>
                  <a:lnTo>
                    <a:pt x="736995" y="633141"/>
                  </a:lnTo>
                  <a:lnTo>
                    <a:pt x="737180" y="632977"/>
                  </a:lnTo>
                  <a:lnTo>
                    <a:pt x="737361" y="632806"/>
                  </a:lnTo>
                  <a:lnTo>
                    <a:pt x="737713" y="632419"/>
                  </a:lnTo>
                  <a:lnTo>
                    <a:pt x="737884" y="632220"/>
                  </a:lnTo>
                  <a:lnTo>
                    <a:pt x="738046" y="632015"/>
                  </a:lnTo>
                  <a:lnTo>
                    <a:pt x="738202" y="631804"/>
                  </a:lnTo>
                  <a:lnTo>
                    <a:pt x="738343" y="631593"/>
                  </a:lnTo>
                  <a:lnTo>
                    <a:pt x="738480" y="631376"/>
                  </a:lnTo>
                  <a:lnTo>
                    <a:pt x="738999" y="630479"/>
                  </a:lnTo>
                  <a:lnTo>
                    <a:pt x="739267" y="630004"/>
                  </a:lnTo>
                  <a:lnTo>
                    <a:pt x="739527" y="629523"/>
                  </a:lnTo>
                  <a:lnTo>
                    <a:pt x="739761" y="629054"/>
                  </a:lnTo>
                  <a:lnTo>
                    <a:pt x="740099" y="628339"/>
                  </a:lnTo>
                  <a:lnTo>
                    <a:pt x="740339" y="627794"/>
                  </a:lnTo>
                  <a:lnTo>
                    <a:pt x="740568" y="627243"/>
                  </a:lnTo>
                  <a:lnTo>
                    <a:pt x="740671" y="626967"/>
                  </a:lnTo>
                  <a:lnTo>
                    <a:pt x="740763" y="626692"/>
                  </a:lnTo>
                  <a:lnTo>
                    <a:pt x="740842" y="626422"/>
                  </a:lnTo>
                  <a:lnTo>
                    <a:pt x="740920" y="626146"/>
                  </a:lnTo>
                  <a:lnTo>
                    <a:pt x="740993" y="625865"/>
                  </a:lnTo>
                  <a:lnTo>
                    <a:pt x="741062" y="625590"/>
                  </a:lnTo>
                  <a:lnTo>
                    <a:pt x="741125" y="625314"/>
                  </a:lnTo>
                  <a:lnTo>
                    <a:pt x="741227" y="624757"/>
                  </a:lnTo>
                  <a:lnTo>
                    <a:pt x="741287" y="624482"/>
                  </a:lnTo>
                  <a:lnTo>
                    <a:pt x="741359" y="624212"/>
                  </a:lnTo>
                  <a:lnTo>
                    <a:pt x="741477" y="623913"/>
                  </a:lnTo>
                  <a:lnTo>
                    <a:pt x="741615" y="623625"/>
                  </a:lnTo>
                  <a:lnTo>
                    <a:pt x="741903" y="623045"/>
                  </a:lnTo>
                  <a:lnTo>
                    <a:pt x="742030" y="622752"/>
                  </a:lnTo>
                  <a:lnTo>
                    <a:pt x="742118" y="622494"/>
                  </a:lnTo>
                  <a:lnTo>
                    <a:pt x="742338" y="621720"/>
                  </a:lnTo>
                  <a:lnTo>
                    <a:pt x="742421" y="621468"/>
                  </a:lnTo>
                  <a:lnTo>
                    <a:pt x="742519" y="621145"/>
                  </a:lnTo>
                  <a:lnTo>
                    <a:pt x="742611" y="620823"/>
                  </a:lnTo>
                  <a:lnTo>
                    <a:pt x="742715" y="620500"/>
                  </a:lnTo>
                  <a:lnTo>
                    <a:pt x="742841" y="620196"/>
                  </a:lnTo>
                  <a:lnTo>
                    <a:pt x="742998" y="619908"/>
                  </a:lnTo>
                  <a:lnTo>
                    <a:pt x="743174" y="619697"/>
                  </a:lnTo>
                  <a:lnTo>
                    <a:pt x="743383" y="619510"/>
                  </a:lnTo>
                  <a:lnTo>
                    <a:pt x="743603" y="619328"/>
                  </a:lnTo>
                  <a:lnTo>
                    <a:pt x="743799" y="619129"/>
                  </a:lnTo>
                  <a:lnTo>
                    <a:pt x="743930" y="618912"/>
                  </a:lnTo>
                  <a:lnTo>
                    <a:pt x="743985" y="618742"/>
                  </a:lnTo>
                  <a:lnTo>
                    <a:pt x="744015" y="618560"/>
                  </a:lnTo>
                  <a:lnTo>
                    <a:pt x="744029" y="618367"/>
                  </a:lnTo>
                  <a:lnTo>
                    <a:pt x="744038" y="617992"/>
                  </a:lnTo>
                  <a:lnTo>
                    <a:pt x="744029" y="617622"/>
                  </a:lnTo>
                  <a:lnTo>
                    <a:pt x="743990" y="617253"/>
                  </a:lnTo>
                  <a:lnTo>
                    <a:pt x="743922" y="616848"/>
                  </a:lnTo>
                  <a:lnTo>
                    <a:pt x="743804" y="616403"/>
                  </a:lnTo>
                  <a:lnTo>
                    <a:pt x="743751" y="616185"/>
                  </a:lnTo>
                  <a:lnTo>
                    <a:pt x="743707" y="615963"/>
                  </a:lnTo>
                  <a:lnTo>
                    <a:pt x="743672" y="615629"/>
                  </a:lnTo>
                  <a:lnTo>
                    <a:pt x="743667" y="615301"/>
                  </a:lnTo>
                  <a:lnTo>
                    <a:pt x="743672" y="614966"/>
                  </a:lnTo>
                  <a:lnTo>
                    <a:pt x="743667" y="614632"/>
                  </a:lnTo>
                  <a:lnTo>
                    <a:pt x="743642" y="614298"/>
                  </a:lnTo>
                  <a:lnTo>
                    <a:pt x="743579" y="613882"/>
                  </a:lnTo>
                  <a:lnTo>
                    <a:pt x="743501" y="613471"/>
                  </a:lnTo>
                  <a:lnTo>
                    <a:pt x="743403" y="613055"/>
                  </a:lnTo>
                  <a:lnTo>
                    <a:pt x="743286" y="612650"/>
                  </a:lnTo>
                  <a:lnTo>
                    <a:pt x="743154" y="612252"/>
                  </a:lnTo>
                  <a:lnTo>
                    <a:pt x="743105" y="612000"/>
                  </a:lnTo>
                  <a:lnTo>
                    <a:pt x="743047" y="611748"/>
                  </a:lnTo>
                  <a:lnTo>
                    <a:pt x="742910" y="611244"/>
                  </a:lnTo>
                  <a:lnTo>
                    <a:pt x="742827" y="610997"/>
                  </a:lnTo>
                  <a:lnTo>
                    <a:pt x="742655" y="610546"/>
                  </a:lnTo>
                  <a:lnTo>
                    <a:pt x="742558" y="610329"/>
                  </a:lnTo>
                  <a:lnTo>
                    <a:pt x="742454" y="610112"/>
                  </a:lnTo>
                  <a:lnTo>
                    <a:pt x="742343" y="609901"/>
                  </a:lnTo>
                  <a:lnTo>
                    <a:pt x="742225" y="609702"/>
                  </a:lnTo>
                  <a:lnTo>
                    <a:pt x="742102" y="609514"/>
                  </a:lnTo>
                  <a:lnTo>
                    <a:pt x="741970" y="609326"/>
                  </a:lnTo>
                  <a:lnTo>
                    <a:pt x="741692" y="608963"/>
                  </a:lnTo>
                  <a:lnTo>
                    <a:pt x="741507" y="608746"/>
                  </a:lnTo>
                  <a:lnTo>
                    <a:pt x="741111" y="608336"/>
                  </a:lnTo>
                  <a:lnTo>
                    <a:pt x="740529" y="607767"/>
                  </a:lnTo>
                  <a:lnTo>
                    <a:pt x="739800" y="607087"/>
                  </a:lnTo>
                  <a:lnTo>
                    <a:pt x="739146" y="606460"/>
                  </a:lnTo>
                  <a:lnTo>
                    <a:pt x="738978" y="606313"/>
                  </a:lnTo>
                  <a:lnTo>
                    <a:pt x="738769" y="606155"/>
                  </a:lnTo>
                  <a:lnTo>
                    <a:pt x="738114" y="605698"/>
                  </a:lnTo>
                  <a:lnTo>
                    <a:pt x="737903" y="605540"/>
                  </a:lnTo>
                  <a:lnTo>
                    <a:pt x="737703" y="605369"/>
                  </a:lnTo>
                  <a:lnTo>
                    <a:pt x="737322" y="605012"/>
                  </a:lnTo>
                  <a:lnTo>
                    <a:pt x="737122" y="604841"/>
                  </a:lnTo>
                  <a:lnTo>
                    <a:pt x="736916" y="604683"/>
                  </a:lnTo>
                  <a:lnTo>
                    <a:pt x="736682" y="604537"/>
                  </a:lnTo>
                  <a:lnTo>
                    <a:pt x="736437" y="604408"/>
                  </a:lnTo>
                  <a:lnTo>
                    <a:pt x="736187" y="604285"/>
                  </a:lnTo>
                  <a:lnTo>
                    <a:pt x="735929" y="604173"/>
                  </a:lnTo>
                  <a:lnTo>
                    <a:pt x="735675" y="604074"/>
                  </a:lnTo>
                  <a:lnTo>
                    <a:pt x="735395" y="603980"/>
                  </a:lnTo>
                  <a:lnTo>
                    <a:pt x="735117" y="603904"/>
                  </a:lnTo>
                  <a:lnTo>
                    <a:pt x="734834" y="603833"/>
                  </a:lnTo>
                  <a:lnTo>
                    <a:pt x="734545" y="603769"/>
                  </a:lnTo>
                  <a:lnTo>
                    <a:pt x="733880" y="603652"/>
                  </a:lnTo>
                  <a:lnTo>
                    <a:pt x="733495" y="603605"/>
                  </a:lnTo>
                  <a:lnTo>
                    <a:pt x="732722" y="603540"/>
                  </a:lnTo>
                  <a:lnTo>
                    <a:pt x="732340" y="603511"/>
                  </a:lnTo>
                  <a:lnTo>
                    <a:pt x="731837" y="603488"/>
                  </a:lnTo>
                  <a:lnTo>
                    <a:pt x="730830" y="603470"/>
                  </a:lnTo>
                  <a:lnTo>
                    <a:pt x="730327" y="603446"/>
                  </a:lnTo>
                  <a:lnTo>
                    <a:pt x="729832" y="603388"/>
                  </a:lnTo>
                  <a:lnTo>
                    <a:pt x="729227" y="603271"/>
                  </a:lnTo>
                  <a:lnTo>
                    <a:pt x="728928" y="603200"/>
                  </a:lnTo>
                  <a:lnTo>
                    <a:pt x="728625" y="603118"/>
                  </a:lnTo>
                  <a:lnTo>
                    <a:pt x="728337" y="603024"/>
                  </a:lnTo>
                  <a:lnTo>
                    <a:pt x="728064" y="602919"/>
                  </a:lnTo>
                  <a:lnTo>
                    <a:pt x="727794" y="602802"/>
                  </a:lnTo>
                  <a:lnTo>
                    <a:pt x="727531" y="602678"/>
                  </a:lnTo>
                  <a:lnTo>
                    <a:pt x="726747" y="602286"/>
                  </a:lnTo>
                  <a:lnTo>
                    <a:pt x="726489" y="602168"/>
                  </a:lnTo>
                  <a:lnTo>
                    <a:pt x="726230" y="602039"/>
                  </a:lnTo>
                  <a:lnTo>
                    <a:pt x="725985" y="601893"/>
                  </a:lnTo>
                  <a:lnTo>
                    <a:pt x="725765" y="601723"/>
                  </a:lnTo>
                  <a:lnTo>
                    <a:pt x="725619" y="601570"/>
                  </a:lnTo>
                  <a:lnTo>
                    <a:pt x="725482" y="601406"/>
                  </a:lnTo>
                  <a:lnTo>
                    <a:pt x="725355" y="601230"/>
                  </a:lnTo>
                  <a:lnTo>
                    <a:pt x="725232" y="601049"/>
                  </a:lnTo>
                  <a:lnTo>
                    <a:pt x="724965" y="600644"/>
                  </a:lnTo>
                  <a:lnTo>
                    <a:pt x="724822" y="600409"/>
                  </a:lnTo>
                  <a:lnTo>
                    <a:pt x="724690" y="600175"/>
                  </a:lnTo>
                  <a:lnTo>
                    <a:pt x="724572" y="599929"/>
                  </a:lnTo>
                  <a:lnTo>
                    <a:pt x="724465" y="599683"/>
                  </a:lnTo>
                  <a:lnTo>
                    <a:pt x="724382" y="599454"/>
                  </a:lnTo>
                  <a:lnTo>
                    <a:pt x="724314" y="599220"/>
                  </a:lnTo>
                  <a:lnTo>
                    <a:pt x="724250" y="598979"/>
                  </a:lnTo>
                  <a:lnTo>
                    <a:pt x="724196" y="598745"/>
                  </a:lnTo>
                  <a:lnTo>
                    <a:pt x="724148" y="598504"/>
                  </a:lnTo>
                  <a:lnTo>
                    <a:pt x="724104" y="598235"/>
                  </a:lnTo>
                  <a:lnTo>
                    <a:pt x="724069" y="597971"/>
                  </a:lnTo>
                  <a:lnTo>
                    <a:pt x="724041" y="597695"/>
                  </a:lnTo>
                  <a:lnTo>
                    <a:pt x="724020" y="597426"/>
                  </a:lnTo>
                  <a:lnTo>
                    <a:pt x="724006" y="597156"/>
                  </a:lnTo>
                  <a:lnTo>
                    <a:pt x="724000" y="596957"/>
                  </a:lnTo>
                  <a:lnTo>
                    <a:pt x="724000" y="596751"/>
                  </a:lnTo>
                  <a:lnTo>
                    <a:pt x="724006" y="596552"/>
                  </a:lnTo>
                  <a:lnTo>
                    <a:pt x="724025" y="596148"/>
                  </a:lnTo>
                  <a:lnTo>
                    <a:pt x="724079" y="595497"/>
                  </a:lnTo>
                  <a:lnTo>
                    <a:pt x="724104" y="595280"/>
                  </a:lnTo>
                  <a:lnTo>
                    <a:pt x="724124" y="595063"/>
                  </a:lnTo>
                  <a:lnTo>
                    <a:pt x="724192" y="594049"/>
                  </a:lnTo>
                  <a:lnTo>
                    <a:pt x="724231" y="593803"/>
                  </a:lnTo>
                  <a:lnTo>
                    <a:pt x="724294" y="593516"/>
                  </a:lnTo>
                  <a:lnTo>
                    <a:pt x="724377" y="593228"/>
                  </a:lnTo>
                  <a:lnTo>
                    <a:pt x="724470" y="592947"/>
                  </a:lnTo>
                  <a:lnTo>
                    <a:pt x="724572" y="592666"/>
                  </a:lnTo>
                  <a:lnTo>
                    <a:pt x="724676" y="592384"/>
                  </a:lnTo>
                  <a:lnTo>
                    <a:pt x="724871" y="591880"/>
                  </a:lnTo>
                  <a:lnTo>
                    <a:pt x="725199" y="591136"/>
                  </a:lnTo>
                  <a:lnTo>
                    <a:pt x="725380" y="590696"/>
                  </a:lnTo>
                  <a:lnTo>
                    <a:pt x="725751" y="589828"/>
                  </a:lnTo>
                  <a:lnTo>
                    <a:pt x="725947" y="589394"/>
                  </a:lnTo>
                  <a:lnTo>
                    <a:pt x="726156" y="588966"/>
                  </a:lnTo>
                  <a:lnTo>
                    <a:pt x="726607" y="588116"/>
                  </a:lnTo>
                  <a:lnTo>
                    <a:pt x="726929" y="587554"/>
                  </a:lnTo>
                  <a:lnTo>
                    <a:pt x="727110" y="587249"/>
                  </a:lnTo>
                  <a:lnTo>
                    <a:pt x="727481" y="586645"/>
                  </a:lnTo>
                  <a:lnTo>
                    <a:pt x="727671" y="586352"/>
                  </a:lnTo>
                  <a:lnTo>
                    <a:pt x="727877" y="586058"/>
                  </a:lnTo>
                  <a:lnTo>
                    <a:pt x="728097" y="585812"/>
                  </a:lnTo>
                  <a:lnTo>
                    <a:pt x="728595" y="585332"/>
                  </a:lnTo>
                  <a:lnTo>
                    <a:pt x="728792" y="585085"/>
                  </a:lnTo>
                  <a:lnTo>
                    <a:pt x="728900" y="584822"/>
                  </a:lnTo>
                  <a:lnTo>
                    <a:pt x="728914" y="584658"/>
                  </a:lnTo>
                  <a:lnTo>
                    <a:pt x="728908" y="584488"/>
                  </a:lnTo>
                  <a:lnTo>
                    <a:pt x="728884" y="584317"/>
                  </a:lnTo>
                  <a:lnTo>
                    <a:pt x="728792" y="583743"/>
                  </a:lnTo>
                  <a:lnTo>
                    <a:pt x="728680" y="583274"/>
                  </a:lnTo>
                  <a:lnTo>
                    <a:pt x="728630" y="583039"/>
                  </a:lnTo>
                  <a:lnTo>
                    <a:pt x="728601" y="582799"/>
                  </a:lnTo>
                  <a:lnTo>
                    <a:pt x="728581" y="582465"/>
                  </a:lnTo>
                  <a:lnTo>
                    <a:pt x="728587" y="582131"/>
                  </a:lnTo>
                  <a:lnTo>
                    <a:pt x="728548" y="581246"/>
                  </a:lnTo>
                  <a:lnTo>
                    <a:pt x="728639" y="580947"/>
                  </a:lnTo>
                  <a:lnTo>
                    <a:pt x="728859" y="580413"/>
                  </a:lnTo>
                  <a:lnTo>
                    <a:pt x="729040" y="579862"/>
                  </a:lnTo>
                  <a:lnTo>
                    <a:pt x="729178" y="579311"/>
                  </a:lnTo>
                  <a:lnTo>
                    <a:pt x="729164" y="578924"/>
                  </a:lnTo>
                  <a:lnTo>
                    <a:pt x="728982" y="578303"/>
                  </a:lnTo>
                  <a:lnTo>
                    <a:pt x="728864" y="577705"/>
                  </a:lnTo>
                  <a:lnTo>
                    <a:pt x="728880" y="576914"/>
                  </a:lnTo>
                  <a:lnTo>
                    <a:pt x="728801" y="576374"/>
                  </a:lnTo>
                  <a:lnTo>
                    <a:pt x="728000" y="574709"/>
                  </a:lnTo>
                  <a:lnTo>
                    <a:pt x="727608" y="574100"/>
                  </a:lnTo>
                  <a:lnTo>
                    <a:pt x="726513" y="573525"/>
                  </a:lnTo>
                  <a:lnTo>
                    <a:pt x="724372" y="572628"/>
                  </a:lnTo>
                  <a:lnTo>
                    <a:pt x="722881" y="571896"/>
                  </a:lnTo>
                  <a:lnTo>
                    <a:pt x="721596" y="570817"/>
                  </a:lnTo>
                  <a:lnTo>
                    <a:pt x="720862" y="569709"/>
                  </a:lnTo>
                  <a:lnTo>
                    <a:pt x="720032" y="568431"/>
                  </a:lnTo>
                  <a:lnTo>
                    <a:pt x="719205" y="567059"/>
                  </a:lnTo>
                  <a:lnTo>
                    <a:pt x="718085" y="564826"/>
                  </a:lnTo>
                  <a:lnTo>
                    <a:pt x="717455" y="563607"/>
                  </a:lnTo>
                  <a:lnTo>
                    <a:pt x="716845" y="561326"/>
                  </a:lnTo>
                  <a:lnTo>
                    <a:pt x="716389" y="558800"/>
                  </a:lnTo>
                  <a:lnTo>
                    <a:pt x="716111" y="557334"/>
                  </a:lnTo>
                  <a:lnTo>
                    <a:pt x="716180" y="555072"/>
                  </a:lnTo>
                  <a:lnTo>
                    <a:pt x="716238" y="551683"/>
                  </a:lnTo>
                  <a:lnTo>
                    <a:pt x="716669" y="544678"/>
                  </a:lnTo>
                  <a:lnTo>
                    <a:pt x="718027" y="537850"/>
                  </a:lnTo>
                  <a:lnTo>
                    <a:pt x="718853" y="535212"/>
                  </a:lnTo>
                  <a:lnTo>
                    <a:pt x="720120" y="533676"/>
                  </a:lnTo>
                  <a:lnTo>
                    <a:pt x="722329" y="531378"/>
                  </a:lnTo>
                  <a:lnTo>
                    <a:pt x="724753" y="528975"/>
                  </a:lnTo>
                  <a:lnTo>
                    <a:pt x="726225" y="526484"/>
                  </a:lnTo>
                  <a:lnTo>
                    <a:pt x="726563" y="526068"/>
                  </a:lnTo>
                  <a:lnTo>
                    <a:pt x="727492" y="525411"/>
                  </a:lnTo>
                  <a:lnTo>
                    <a:pt x="728419" y="524925"/>
                  </a:lnTo>
                  <a:lnTo>
                    <a:pt x="729007" y="524678"/>
                  </a:lnTo>
                  <a:lnTo>
                    <a:pt x="729764" y="524274"/>
                  </a:lnTo>
                  <a:lnTo>
                    <a:pt x="730360" y="523694"/>
                  </a:lnTo>
                  <a:lnTo>
                    <a:pt x="730552" y="522269"/>
                  </a:lnTo>
                  <a:lnTo>
                    <a:pt x="730575" y="520763"/>
                  </a:lnTo>
                  <a:lnTo>
                    <a:pt x="730668" y="520341"/>
                  </a:lnTo>
                  <a:lnTo>
                    <a:pt x="730684" y="519420"/>
                  </a:lnTo>
                  <a:lnTo>
                    <a:pt x="730864" y="518665"/>
                  </a:lnTo>
                  <a:lnTo>
                    <a:pt x="731980" y="516754"/>
                  </a:lnTo>
                  <a:lnTo>
                    <a:pt x="733514" y="514761"/>
                  </a:lnTo>
                  <a:lnTo>
                    <a:pt x="733855" y="514350"/>
                  </a:lnTo>
                  <a:lnTo>
                    <a:pt x="736236" y="511701"/>
                  </a:lnTo>
                  <a:lnTo>
                    <a:pt x="739204" y="509063"/>
                  </a:lnTo>
                  <a:lnTo>
                    <a:pt x="739121" y="508975"/>
                  </a:lnTo>
                  <a:lnTo>
                    <a:pt x="740479" y="507657"/>
                  </a:lnTo>
                  <a:lnTo>
                    <a:pt x="741585" y="506244"/>
                  </a:lnTo>
                  <a:lnTo>
                    <a:pt x="742445" y="504749"/>
                  </a:lnTo>
                  <a:lnTo>
                    <a:pt x="743471" y="503337"/>
                  </a:lnTo>
                  <a:lnTo>
                    <a:pt x="744684" y="502071"/>
                  </a:lnTo>
                  <a:lnTo>
                    <a:pt x="744785" y="501896"/>
                  </a:lnTo>
                  <a:lnTo>
                    <a:pt x="745157" y="501497"/>
                  </a:lnTo>
                  <a:lnTo>
                    <a:pt x="745421" y="501302"/>
                  </a:lnTo>
                  <a:lnTo>
                    <a:pt x="746952" y="499703"/>
                  </a:lnTo>
                  <a:lnTo>
                    <a:pt x="747123" y="499703"/>
                  </a:lnTo>
                  <a:lnTo>
                    <a:pt x="749328" y="497475"/>
                  </a:lnTo>
                  <a:lnTo>
                    <a:pt x="750604" y="496069"/>
                  </a:lnTo>
                  <a:lnTo>
                    <a:pt x="751454" y="494990"/>
                  </a:lnTo>
                  <a:lnTo>
                    <a:pt x="751797" y="494662"/>
                  </a:lnTo>
                  <a:lnTo>
                    <a:pt x="752647" y="493666"/>
                  </a:lnTo>
                  <a:lnTo>
                    <a:pt x="752818" y="493332"/>
                  </a:lnTo>
                  <a:lnTo>
                    <a:pt x="753078" y="492916"/>
                  </a:lnTo>
                  <a:lnTo>
                    <a:pt x="753082" y="492582"/>
                  </a:lnTo>
                  <a:lnTo>
                    <a:pt x="753346" y="491661"/>
                  </a:lnTo>
                  <a:lnTo>
                    <a:pt x="753362" y="490905"/>
                  </a:lnTo>
                  <a:lnTo>
                    <a:pt x="753634" y="489569"/>
                  </a:lnTo>
                  <a:lnTo>
                    <a:pt x="754241" y="488151"/>
                  </a:lnTo>
                  <a:lnTo>
                    <a:pt x="754583" y="487734"/>
                  </a:lnTo>
                  <a:lnTo>
                    <a:pt x="755097" y="486908"/>
                  </a:lnTo>
                  <a:lnTo>
                    <a:pt x="755781" y="485823"/>
                  </a:lnTo>
                  <a:lnTo>
                    <a:pt x="756461" y="485167"/>
                  </a:lnTo>
                  <a:lnTo>
                    <a:pt x="756549" y="484915"/>
                  </a:lnTo>
                  <a:lnTo>
                    <a:pt x="757316" y="483919"/>
                  </a:lnTo>
                  <a:lnTo>
                    <a:pt x="757663" y="482999"/>
                  </a:lnTo>
                  <a:lnTo>
                    <a:pt x="758205" y="480660"/>
                  </a:lnTo>
                  <a:lnTo>
                    <a:pt x="758469" y="479740"/>
                  </a:lnTo>
                  <a:lnTo>
                    <a:pt x="758909" y="478404"/>
                  </a:lnTo>
                  <a:lnTo>
                    <a:pt x="759433" y="477067"/>
                  </a:lnTo>
                  <a:lnTo>
                    <a:pt x="760112" y="476241"/>
                  </a:lnTo>
                  <a:lnTo>
                    <a:pt x="760792" y="475661"/>
                  </a:lnTo>
                  <a:lnTo>
                    <a:pt x="761798" y="475344"/>
                  </a:lnTo>
                  <a:lnTo>
                    <a:pt x="762967" y="475362"/>
                  </a:lnTo>
                  <a:lnTo>
                    <a:pt x="763465" y="475537"/>
                  </a:lnTo>
                  <a:lnTo>
                    <a:pt x="764047" y="475631"/>
                  </a:lnTo>
                  <a:lnTo>
                    <a:pt x="765123" y="476153"/>
                  </a:lnTo>
                  <a:lnTo>
                    <a:pt x="766868" y="476768"/>
                  </a:lnTo>
                  <a:lnTo>
                    <a:pt x="769352" y="477818"/>
                  </a:lnTo>
                  <a:lnTo>
                    <a:pt x="771169" y="479025"/>
                  </a:lnTo>
                  <a:lnTo>
                    <a:pt x="774860" y="482864"/>
                  </a:lnTo>
                  <a:lnTo>
                    <a:pt x="776430" y="484065"/>
                  </a:lnTo>
                  <a:lnTo>
                    <a:pt x="777324" y="485507"/>
                  </a:lnTo>
                  <a:lnTo>
                    <a:pt x="778453" y="487711"/>
                  </a:lnTo>
                  <a:lnTo>
                    <a:pt x="779187" y="488901"/>
                  </a:lnTo>
                  <a:lnTo>
                    <a:pt x="780819" y="491022"/>
                  </a:lnTo>
                  <a:lnTo>
                    <a:pt x="781225" y="491620"/>
                  </a:lnTo>
                  <a:lnTo>
                    <a:pt x="781553" y="492042"/>
                  </a:lnTo>
                  <a:lnTo>
                    <a:pt x="781880" y="492552"/>
                  </a:lnTo>
                  <a:lnTo>
                    <a:pt x="783606" y="494263"/>
                  </a:lnTo>
                  <a:lnTo>
                    <a:pt x="784016" y="494521"/>
                  </a:lnTo>
                  <a:lnTo>
                    <a:pt x="784187" y="494521"/>
                  </a:lnTo>
                  <a:lnTo>
                    <a:pt x="785611" y="494129"/>
                  </a:lnTo>
                  <a:lnTo>
                    <a:pt x="786362" y="494141"/>
                  </a:lnTo>
                  <a:lnTo>
                    <a:pt x="787175" y="495412"/>
                  </a:lnTo>
                  <a:lnTo>
                    <a:pt x="787253" y="495753"/>
                  </a:lnTo>
                  <a:lnTo>
                    <a:pt x="787497" y="496092"/>
                  </a:lnTo>
                  <a:lnTo>
                    <a:pt x="787654" y="496678"/>
                  </a:lnTo>
                  <a:lnTo>
                    <a:pt x="787869" y="498865"/>
                  </a:lnTo>
                  <a:lnTo>
                    <a:pt x="788108" y="499545"/>
                  </a:lnTo>
                  <a:lnTo>
                    <a:pt x="788515" y="500137"/>
                  </a:lnTo>
                  <a:lnTo>
                    <a:pt x="788675" y="500729"/>
                  </a:lnTo>
                  <a:lnTo>
                    <a:pt x="788655" y="501649"/>
                  </a:lnTo>
                  <a:lnTo>
                    <a:pt x="788734" y="501989"/>
                  </a:lnTo>
                  <a:lnTo>
                    <a:pt x="788699" y="504087"/>
                  </a:lnTo>
                  <a:lnTo>
                    <a:pt x="788861" y="504509"/>
                  </a:lnTo>
                  <a:lnTo>
                    <a:pt x="789106" y="504767"/>
                  </a:lnTo>
                  <a:lnTo>
                    <a:pt x="789521" y="505025"/>
                  </a:lnTo>
                  <a:lnTo>
                    <a:pt x="790200" y="504867"/>
                  </a:lnTo>
                  <a:lnTo>
                    <a:pt x="790278" y="504533"/>
                  </a:lnTo>
                  <a:lnTo>
                    <a:pt x="790211" y="503607"/>
                  </a:lnTo>
                  <a:lnTo>
                    <a:pt x="790137" y="502780"/>
                  </a:lnTo>
                  <a:lnTo>
                    <a:pt x="789590" y="500224"/>
                  </a:lnTo>
                  <a:lnTo>
                    <a:pt x="788523" y="496380"/>
                  </a:lnTo>
                  <a:lnTo>
                    <a:pt x="788196" y="494598"/>
                  </a:lnTo>
                  <a:lnTo>
                    <a:pt x="787717" y="492417"/>
                  </a:lnTo>
                  <a:lnTo>
                    <a:pt x="787550" y="490038"/>
                  </a:lnTo>
                  <a:lnTo>
                    <a:pt x="787821" y="489067"/>
                  </a:lnTo>
                  <a:lnTo>
                    <a:pt x="787837" y="488942"/>
                  </a:lnTo>
                  <a:lnTo>
                    <a:pt x="787883" y="488843"/>
                  </a:lnTo>
                  <a:lnTo>
                    <a:pt x="788210" y="487670"/>
                  </a:lnTo>
                  <a:lnTo>
                    <a:pt x="788749" y="486333"/>
                  </a:lnTo>
                  <a:lnTo>
                    <a:pt x="788587" y="483749"/>
                  </a:lnTo>
                  <a:lnTo>
                    <a:pt x="787756" y="478046"/>
                  </a:lnTo>
                  <a:lnTo>
                    <a:pt x="787214" y="473691"/>
                  </a:lnTo>
                  <a:lnTo>
                    <a:pt x="787145" y="471622"/>
                  </a:lnTo>
                  <a:lnTo>
                    <a:pt x="787497" y="469149"/>
                  </a:lnTo>
                  <a:lnTo>
                    <a:pt x="787711" y="468477"/>
                  </a:lnTo>
                  <a:lnTo>
                    <a:pt x="787725" y="468399"/>
                  </a:lnTo>
                  <a:lnTo>
                    <a:pt x="787837" y="468081"/>
                  </a:lnTo>
                  <a:lnTo>
                    <a:pt x="788479" y="466066"/>
                  </a:lnTo>
                  <a:lnTo>
                    <a:pt x="789893" y="461536"/>
                  </a:lnTo>
                  <a:lnTo>
                    <a:pt x="791075" y="458559"/>
                  </a:lnTo>
                  <a:lnTo>
                    <a:pt x="793016" y="453630"/>
                  </a:lnTo>
                  <a:lnTo>
                    <a:pt x="795040" y="449632"/>
                  </a:lnTo>
                  <a:lnTo>
                    <a:pt x="797757" y="447200"/>
                  </a:lnTo>
                  <a:lnTo>
                    <a:pt x="800237" y="446620"/>
                  </a:lnTo>
                  <a:lnTo>
                    <a:pt x="803116" y="446673"/>
                  </a:lnTo>
                  <a:lnTo>
                    <a:pt x="807325" y="447733"/>
                  </a:lnTo>
                  <a:lnTo>
                    <a:pt x="810073" y="448261"/>
                  </a:lnTo>
                  <a:lnTo>
                    <a:pt x="812399" y="449058"/>
                  </a:lnTo>
                  <a:lnTo>
                    <a:pt x="813224" y="449574"/>
                  </a:lnTo>
                  <a:lnTo>
                    <a:pt x="815025" y="451789"/>
                  </a:lnTo>
                  <a:lnTo>
                    <a:pt x="815836" y="453313"/>
                  </a:lnTo>
                  <a:lnTo>
                    <a:pt x="817200" y="456607"/>
                  </a:lnTo>
                  <a:lnTo>
                    <a:pt x="817596" y="457791"/>
                  </a:lnTo>
                  <a:lnTo>
                    <a:pt x="818083" y="458640"/>
                  </a:lnTo>
                  <a:lnTo>
                    <a:pt x="818655" y="459320"/>
                  </a:lnTo>
                  <a:lnTo>
                    <a:pt x="819981" y="460012"/>
                  </a:lnTo>
                  <a:lnTo>
                    <a:pt x="820100" y="460047"/>
                  </a:lnTo>
                  <a:lnTo>
                    <a:pt x="820521" y="460252"/>
                  </a:lnTo>
                  <a:lnTo>
                    <a:pt x="821019" y="460352"/>
                  </a:lnTo>
                  <a:lnTo>
                    <a:pt x="821217" y="460380"/>
                  </a:lnTo>
                  <a:lnTo>
                    <a:pt x="822972" y="460903"/>
                  </a:lnTo>
                  <a:lnTo>
                    <a:pt x="823794" y="461419"/>
                  </a:lnTo>
                  <a:lnTo>
                    <a:pt x="824792" y="461858"/>
                  </a:lnTo>
                  <a:lnTo>
                    <a:pt x="827099" y="463657"/>
                  </a:lnTo>
                  <a:lnTo>
                    <a:pt x="827754" y="464337"/>
                  </a:lnTo>
                  <a:lnTo>
                    <a:pt x="828243" y="465187"/>
                  </a:lnTo>
                  <a:lnTo>
                    <a:pt x="828863" y="467965"/>
                  </a:lnTo>
                  <a:lnTo>
                    <a:pt x="828848" y="468809"/>
                  </a:lnTo>
                  <a:lnTo>
                    <a:pt x="828917" y="469647"/>
                  </a:lnTo>
                  <a:lnTo>
                    <a:pt x="829167" y="469905"/>
                  </a:lnTo>
                  <a:lnTo>
                    <a:pt x="829412" y="470327"/>
                  </a:lnTo>
                  <a:lnTo>
                    <a:pt x="829904" y="470503"/>
                  </a:lnTo>
                  <a:lnTo>
                    <a:pt x="831235" y="471030"/>
                  </a:lnTo>
                  <a:lnTo>
                    <a:pt x="831567" y="471206"/>
                  </a:lnTo>
                  <a:lnTo>
                    <a:pt x="833820" y="471072"/>
                  </a:lnTo>
                  <a:lnTo>
                    <a:pt x="835154" y="471095"/>
                  </a:lnTo>
                  <a:lnTo>
                    <a:pt x="835571" y="471271"/>
                  </a:lnTo>
                  <a:lnTo>
                    <a:pt x="836314" y="471699"/>
                  </a:lnTo>
                  <a:lnTo>
                    <a:pt x="836900" y="471710"/>
                  </a:lnTo>
                  <a:lnTo>
                    <a:pt x="837834" y="470632"/>
                  </a:lnTo>
                  <a:lnTo>
                    <a:pt x="839729" y="466969"/>
                  </a:lnTo>
                  <a:lnTo>
                    <a:pt x="840243" y="466306"/>
                  </a:lnTo>
                  <a:lnTo>
                    <a:pt x="841002" y="465902"/>
                  </a:lnTo>
                  <a:lnTo>
                    <a:pt x="841173" y="465732"/>
                  </a:lnTo>
                  <a:lnTo>
                    <a:pt x="841223" y="465700"/>
                  </a:lnTo>
                  <a:lnTo>
                    <a:pt x="841370" y="465574"/>
                  </a:lnTo>
                  <a:lnTo>
                    <a:pt x="841519" y="465510"/>
                  </a:lnTo>
                  <a:lnTo>
                    <a:pt x="841676" y="465410"/>
                  </a:lnTo>
                  <a:lnTo>
                    <a:pt x="842512" y="465251"/>
                  </a:lnTo>
                  <a:lnTo>
                    <a:pt x="843265" y="465263"/>
                  </a:lnTo>
                  <a:lnTo>
                    <a:pt x="843846" y="465445"/>
                  </a:lnTo>
                  <a:lnTo>
                    <a:pt x="844511" y="465539"/>
                  </a:lnTo>
                  <a:lnTo>
                    <a:pt x="845342" y="465720"/>
                  </a:lnTo>
                  <a:lnTo>
                    <a:pt x="845924" y="465732"/>
                  </a:lnTo>
                  <a:lnTo>
                    <a:pt x="846765" y="465574"/>
                  </a:lnTo>
                  <a:lnTo>
                    <a:pt x="847508" y="465164"/>
                  </a:lnTo>
                  <a:lnTo>
                    <a:pt x="847464" y="463657"/>
                  </a:lnTo>
                  <a:lnTo>
                    <a:pt x="847010" y="460873"/>
                  </a:lnTo>
                  <a:lnTo>
                    <a:pt x="847019" y="460205"/>
                  </a:lnTo>
                  <a:lnTo>
                    <a:pt x="847200" y="459449"/>
                  </a:lnTo>
                  <a:lnTo>
                    <a:pt x="847714" y="458705"/>
                  </a:lnTo>
                  <a:lnTo>
                    <a:pt x="848050" y="458377"/>
                  </a:lnTo>
                  <a:lnTo>
                    <a:pt x="848809" y="457885"/>
                  </a:lnTo>
                  <a:lnTo>
                    <a:pt x="850313" y="457738"/>
                  </a:lnTo>
                  <a:lnTo>
                    <a:pt x="850896" y="457832"/>
                  </a:lnTo>
                  <a:lnTo>
                    <a:pt x="852978" y="458289"/>
                  </a:lnTo>
                  <a:lnTo>
                    <a:pt x="857212" y="459701"/>
                  </a:lnTo>
                  <a:lnTo>
                    <a:pt x="862021" y="461624"/>
                  </a:lnTo>
                  <a:lnTo>
                    <a:pt x="862462" y="461935"/>
                  </a:lnTo>
                  <a:lnTo>
                    <a:pt x="863259" y="462485"/>
                  </a:lnTo>
                  <a:lnTo>
                    <a:pt x="864989" y="463857"/>
                  </a:lnTo>
                  <a:lnTo>
                    <a:pt x="865321" y="463945"/>
                  </a:lnTo>
                  <a:lnTo>
                    <a:pt x="866074" y="463874"/>
                  </a:lnTo>
                  <a:lnTo>
                    <a:pt x="867252" y="463224"/>
                  </a:lnTo>
                  <a:lnTo>
                    <a:pt x="868186" y="462397"/>
                  </a:lnTo>
                  <a:lnTo>
                    <a:pt x="868695" y="461653"/>
                  </a:lnTo>
                  <a:lnTo>
                    <a:pt x="869712" y="460997"/>
                  </a:lnTo>
                  <a:lnTo>
                    <a:pt x="870796" y="460762"/>
                  </a:lnTo>
                  <a:lnTo>
                    <a:pt x="871632" y="460774"/>
                  </a:lnTo>
                  <a:lnTo>
                    <a:pt x="873631" y="461061"/>
                  </a:lnTo>
                  <a:lnTo>
                    <a:pt x="875372" y="461758"/>
                  </a:lnTo>
                  <a:lnTo>
                    <a:pt x="880422" y="464443"/>
                  </a:lnTo>
                  <a:lnTo>
                    <a:pt x="881243" y="465298"/>
                  </a:lnTo>
                  <a:lnTo>
                    <a:pt x="881976" y="466236"/>
                  </a:lnTo>
                  <a:lnTo>
                    <a:pt x="882886" y="466752"/>
                  </a:lnTo>
                  <a:lnTo>
                    <a:pt x="884055" y="466769"/>
                  </a:lnTo>
                  <a:lnTo>
                    <a:pt x="884885" y="467039"/>
                  </a:lnTo>
                  <a:lnTo>
                    <a:pt x="885375" y="467883"/>
                  </a:lnTo>
                  <a:lnTo>
                    <a:pt x="885785" y="468059"/>
                  </a:lnTo>
                  <a:lnTo>
                    <a:pt x="886288" y="468065"/>
                  </a:lnTo>
                  <a:lnTo>
                    <a:pt x="886626" y="467654"/>
                  </a:lnTo>
                  <a:lnTo>
                    <a:pt x="886723" y="467069"/>
                  </a:lnTo>
                  <a:lnTo>
                    <a:pt x="886659" y="465720"/>
                  </a:lnTo>
                  <a:lnTo>
                    <a:pt x="887003" y="465140"/>
                  </a:lnTo>
                  <a:lnTo>
                    <a:pt x="886934" y="464214"/>
                  </a:lnTo>
                  <a:lnTo>
                    <a:pt x="886772" y="463962"/>
                  </a:lnTo>
                  <a:lnTo>
                    <a:pt x="886362" y="463365"/>
                  </a:lnTo>
                  <a:lnTo>
                    <a:pt x="886283" y="463112"/>
                  </a:lnTo>
                  <a:lnTo>
                    <a:pt x="886299" y="462444"/>
                  </a:lnTo>
                  <a:lnTo>
                    <a:pt x="886131" y="462268"/>
                  </a:lnTo>
                  <a:lnTo>
                    <a:pt x="885727" y="461677"/>
                  </a:lnTo>
                  <a:lnTo>
                    <a:pt x="884650" y="460903"/>
                  </a:lnTo>
                  <a:lnTo>
                    <a:pt x="883175" y="459449"/>
                  </a:lnTo>
                  <a:lnTo>
                    <a:pt x="882103" y="458512"/>
                  </a:lnTo>
                  <a:lnTo>
                    <a:pt x="881688" y="458254"/>
                  </a:lnTo>
                  <a:lnTo>
                    <a:pt x="880866" y="457486"/>
                  </a:lnTo>
                  <a:lnTo>
                    <a:pt x="880456" y="457222"/>
                  </a:lnTo>
                  <a:lnTo>
                    <a:pt x="879884" y="456460"/>
                  </a:lnTo>
                  <a:lnTo>
                    <a:pt x="879557" y="456120"/>
                  </a:lnTo>
                  <a:lnTo>
                    <a:pt x="878256" y="453829"/>
                  </a:lnTo>
                  <a:lnTo>
                    <a:pt x="877929" y="453407"/>
                  </a:lnTo>
                  <a:lnTo>
                    <a:pt x="876780" y="452381"/>
                  </a:lnTo>
                  <a:lnTo>
                    <a:pt x="875872" y="451690"/>
                  </a:lnTo>
                  <a:lnTo>
                    <a:pt x="875152" y="449832"/>
                  </a:lnTo>
                  <a:lnTo>
                    <a:pt x="874995" y="449158"/>
                  </a:lnTo>
                  <a:lnTo>
                    <a:pt x="875006" y="448654"/>
                  </a:lnTo>
                  <a:lnTo>
                    <a:pt x="875597" y="447991"/>
                  </a:lnTo>
                  <a:lnTo>
                    <a:pt x="875938" y="447663"/>
                  </a:lnTo>
                  <a:lnTo>
                    <a:pt x="876355" y="447587"/>
                  </a:lnTo>
                  <a:lnTo>
                    <a:pt x="877943" y="447611"/>
                  </a:lnTo>
                  <a:lnTo>
                    <a:pt x="879023" y="447798"/>
                  </a:lnTo>
                  <a:lnTo>
                    <a:pt x="879606" y="447892"/>
                  </a:lnTo>
                  <a:lnTo>
                    <a:pt x="880027" y="447728"/>
                  </a:lnTo>
                  <a:lnTo>
                    <a:pt x="881111" y="447663"/>
                  </a:lnTo>
                  <a:lnTo>
                    <a:pt x="883712" y="446866"/>
                  </a:lnTo>
                  <a:lnTo>
                    <a:pt x="885980" y="445981"/>
                  </a:lnTo>
                  <a:lnTo>
                    <a:pt x="887080" y="445155"/>
                  </a:lnTo>
                  <a:lnTo>
                    <a:pt x="887418" y="444996"/>
                  </a:lnTo>
                  <a:lnTo>
                    <a:pt x="888942" y="443590"/>
                  </a:lnTo>
                  <a:lnTo>
                    <a:pt x="889700" y="443016"/>
                  </a:lnTo>
                  <a:lnTo>
                    <a:pt x="890630" y="442611"/>
                  </a:lnTo>
                  <a:lnTo>
                    <a:pt x="891969" y="442213"/>
                  </a:lnTo>
                  <a:lnTo>
                    <a:pt x="894804" y="442430"/>
                  </a:lnTo>
                  <a:lnTo>
                    <a:pt x="896138" y="442617"/>
                  </a:lnTo>
                  <a:lnTo>
                    <a:pt x="897713" y="442981"/>
                  </a:lnTo>
                  <a:lnTo>
                    <a:pt x="898794" y="443502"/>
                  </a:lnTo>
                  <a:lnTo>
                    <a:pt x="900279" y="444446"/>
                  </a:lnTo>
                  <a:lnTo>
                    <a:pt x="900939" y="444798"/>
                  </a:lnTo>
                  <a:lnTo>
                    <a:pt x="901775" y="444891"/>
                  </a:lnTo>
                  <a:lnTo>
                    <a:pt x="903276" y="445003"/>
                  </a:lnTo>
                  <a:lnTo>
                    <a:pt x="906106" y="445301"/>
                  </a:lnTo>
                  <a:lnTo>
                    <a:pt x="906532" y="445056"/>
                  </a:lnTo>
                  <a:lnTo>
                    <a:pt x="907035" y="444645"/>
                  </a:lnTo>
                  <a:lnTo>
                    <a:pt x="907373" y="444481"/>
                  </a:lnTo>
                  <a:lnTo>
                    <a:pt x="907626" y="444235"/>
                  </a:lnTo>
                  <a:lnTo>
                    <a:pt x="908129" y="444241"/>
                  </a:lnTo>
                  <a:lnTo>
                    <a:pt x="909122" y="444674"/>
                  </a:lnTo>
                  <a:lnTo>
                    <a:pt x="909625" y="444598"/>
                  </a:lnTo>
                  <a:lnTo>
                    <a:pt x="910051" y="443936"/>
                  </a:lnTo>
                  <a:lnTo>
                    <a:pt x="910731" y="443361"/>
                  </a:lnTo>
                  <a:lnTo>
                    <a:pt x="911566" y="443121"/>
                  </a:lnTo>
                  <a:lnTo>
                    <a:pt x="912246" y="442547"/>
                  </a:lnTo>
                  <a:lnTo>
                    <a:pt x="912168" y="442289"/>
                  </a:lnTo>
                  <a:lnTo>
                    <a:pt x="911855" y="442014"/>
                  </a:lnTo>
                  <a:lnTo>
                    <a:pt x="910769" y="441680"/>
                  </a:lnTo>
                  <a:lnTo>
                    <a:pt x="909493" y="441304"/>
                  </a:lnTo>
                  <a:lnTo>
                    <a:pt x="908052" y="441123"/>
                  </a:lnTo>
                  <a:lnTo>
                    <a:pt x="906452" y="441252"/>
                  </a:lnTo>
                  <a:lnTo>
                    <a:pt x="905558" y="440965"/>
                  </a:lnTo>
                  <a:lnTo>
                    <a:pt x="905412" y="440531"/>
                  </a:lnTo>
                  <a:lnTo>
                    <a:pt x="906116" y="440308"/>
                  </a:lnTo>
                  <a:lnTo>
                    <a:pt x="907098" y="439974"/>
                  </a:lnTo>
                  <a:lnTo>
                    <a:pt x="908423" y="439916"/>
                  </a:lnTo>
                  <a:lnTo>
                    <a:pt x="908891" y="439887"/>
                  </a:lnTo>
                  <a:lnTo>
                    <a:pt x="909664" y="440367"/>
                  </a:lnTo>
                  <a:lnTo>
                    <a:pt x="909977" y="440373"/>
                  </a:lnTo>
                  <a:lnTo>
                    <a:pt x="909977" y="440179"/>
                  </a:lnTo>
                  <a:lnTo>
                    <a:pt x="909249" y="439458"/>
                  </a:lnTo>
                  <a:lnTo>
                    <a:pt x="908363" y="438738"/>
                  </a:lnTo>
                  <a:lnTo>
                    <a:pt x="907528" y="438292"/>
                  </a:lnTo>
                  <a:lnTo>
                    <a:pt x="906936" y="437970"/>
                  </a:lnTo>
                  <a:lnTo>
                    <a:pt x="905344" y="437554"/>
                  </a:lnTo>
                  <a:lnTo>
                    <a:pt x="904101" y="437302"/>
                  </a:lnTo>
                  <a:lnTo>
                    <a:pt x="903573" y="436944"/>
                  </a:lnTo>
                  <a:lnTo>
                    <a:pt x="900377" y="433281"/>
                  </a:lnTo>
                  <a:lnTo>
                    <a:pt x="899564" y="431928"/>
                  </a:lnTo>
                  <a:lnTo>
                    <a:pt x="899242" y="431418"/>
                  </a:lnTo>
                  <a:lnTo>
                    <a:pt x="898940" y="429232"/>
                  </a:lnTo>
                  <a:lnTo>
                    <a:pt x="899385" y="427726"/>
                  </a:lnTo>
                  <a:lnTo>
                    <a:pt x="900089" y="425552"/>
                  </a:lnTo>
                  <a:lnTo>
                    <a:pt x="901398" y="422047"/>
                  </a:lnTo>
                  <a:lnTo>
                    <a:pt x="901838" y="420459"/>
                  </a:lnTo>
                  <a:lnTo>
                    <a:pt x="901849" y="420043"/>
                  </a:lnTo>
                  <a:lnTo>
                    <a:pt x="902025" y="419287"/>
                  </a:lnTo>
                  <a:lnTo>
                    <a:pt x="902127" y="418115"/>
                  </a:lnTo>
                  <a:lnTo>
                    <a:pt x="901725" y="417101"/>
                  </a:lnTo>
                  <a:lnTo>
                    <a:pt x="901574" y="416427"/>
                  </a:lnTo>
                  <a:lnTo>
                    <a:pt x="901497" y="416005"/>
                  </a:lnTo>
                  <a:lnTo>
                    <a:pt x="901169" y="415495"/>
                  </a:lnTo>
                  <a:lnTo>
                    <a:pt x="900664" y="414897"/>
                  </a:lnTo>
                  <a:lnTo>
                    <a:pt x="899820" y="413385"/>
                  </a:lnTo>
                  <a:lnTo>
                    <a:pt x="899399" y="412653"/>
                  </a:lnTo>
                  <a:lnTo>
                    <a:pt x="899080" y="411856"/>
                  </a:lnTo>
                  <a:lnTo>
                    <a:pt x="898637" y="411100"/>
                  </a:lnTo>
                  <a:lnTo>
                    <a:pt x="898486" y="410385"/>
                  </a:lnTo>
                  <a:lnTo>
                    <a:pt x="898324" y="409969"/>
                  </a:lnTo>
                  <a:lnTo>
                    <a:pt x="897595" y="408996"/>
                  </a:lnTo>
                  <a:lnTo>
                    <a:pt x="897072" y="407900"/>
                  </a:lnTo>
                  <a:lnTo>
                    <a:pt x="896715" y="406898"/>
                  </a:lnTo>
                  <a:lnTo>
                    <a:pt x="896773" y="405937"/>
                  </a:lnTo>
                  <a:lnTo>
                    <a:pt x="897072" y="405404"/>
                  </a:lnTo>
                  <a:lnTo>
                    <a:pt x="897546" y="404577"/>
                  </a:lnTo>
                  <a:lnTo>
                    <a:pt x="898896" y="403347"/>
                  </a:lnTo>
                  <a:lnTo>
                    <a:pt x="900279" y="402368"/>
                  </a:lnTo>
                  <a:lnTo>
                    <a:pt x="901530" y="402099"/>
                  </a:lnTo>
                  <a:lnTo>
                    <a:pt x="903945" y="401601"/>
                  </a:lnTo>
                  <a:lnTo>
                    <a:pt x="905446" y="401208"/>
                  </a:lnTo>
                  <a:lnTo>
                    <a:pt x="906815" y="401190"/>
                  </a:lnTo>
                  <a:lnTo>
                    <a:pt x="908184" y="401419"/>
                  </a:lnTo>
                  <a:lnTo>
                    <a:pt x="908657" y="401430"/>
                  </a:lnTo>
                  <a:lnTo>
                    <a:pt x="908746" y="401261"/>
                  </a:lnTo>
                  <a:lnTo>
                    <a:pt x="908995" y="401266"/>
                  </a:lnTo>
                  <a:lnTo>
                    <a:pt x="909323" y="400804"/>
                  </a:lnTo>
                  <a:lnTo>
                    <a:pt x="908687" y="400633"/>
                  </a:lnTo>
                  <a:lnTo>
                    <a:pt x="907989" y="400171"/>
                  </a:lnTo>
                  <a:lnTo>
                    <a:pt x="907329" y="399866"/>
                  </a:lnTo>
                  <a:lnTo>
                    <a:pt x="906477" y="399889"/>
                  </a:lnTo>
                  <a:lnTo>
                    <a:pt x="905264" y="399456"/>
                  </a:lnTo>
                  <a:lnTo>
                    <a:pt x="904224" y="399438"/>
                  </a:lnTo>
                  <a:lnTo>
                    <a:pt x="903573" y="398565"/>
                  </a:lnTo>
                  <a:lnTo>
                    <a:pt x="902259" y="397651"/>
                  </a:lnTo>
                  <a:lnTo>
                    <a:pt x="900939" y="396930"/>
                  </a:lnTo>
                  <a:lnTo>
                    <a:pt x="899834" y="396578"/>
                  </a:lnTo>
                  <a:lnTo>
                    <a:pt x="898401" y="396057"/>
                  </a:lnTo>
                  <a:lnTo>
                    <a:pt x="898148" y="395969"/>
                  </a:lnTo>
                  <a:lnTo>
                    <a:pt x="897658" y="395459"/>
                  </a:lnTo>
                  <a:lnTo>
                    <a:pt x="895849" y="393830"/>
                  </a:lnTo>
                  <a:lnTo>
                    <a:pt x="890927" y="388632"/>
                  </a:lnTo>
                  <a:lnTo>
                    <a:pt x="889612" y="387431"/>
                  </a:lnTo>
                  <a:lnTo>
                    <a:pt x="888878" y="386329"/>
                  </a:lnTo>
                  <a:lnTo>
                    <a:pt x="888229" y="385146"/>
                  </a:lnTo>
                  <a:lnTo>
                    <a:pt x="887759" y="383288"/>
                  </a:lnTo>
                  <a:lnTo>
                    <a:pt x="887691" y="382450"/>
                  </a:lnTo>
                  <a:lnTo>
                    <a:pt x="887784" y="381776"/>
                  </a:lnTo>
                  <a:lnTo>
                    <a:pt x="887872" y="381442"/>
                  </a:lnTo>
                  <a:lnTo>
                    <a:pt x="888219" y="380780"/>
                  </a:lnTo>
                  <a:lnTo>
                    <a:pt x="890258" y="378459"/>
                  </a:lnTo>
                  <a:lnTo>
                    <a:pt x="890688" y="377709"/>
                  </a:lnTo>
                  <a:lnTo>
                    <a:pt x="891034" y="376795"/>
                  </a:lnTo>
                  <a:lnTo>
                    <a:pt x="891040" y="376543"/>
                  </a:lnTo>
                  <a:lnTo>
                    <a:pt x="891128" y="376291"/>
                  </a:lnTo>
                  <a:lnTo>
                    <a:pt x="891230" y="375031"/>
                  </a:lnTo>
                  <a:lnTo>
                    <a:pt x="891406" y="374703"/>
                  </a:lnTo>
                  <a:lnTo>
                    <a:pt x="891578" y="374199"/>
                  </a:lnTo>
                  <a:lnTo>
                    <a:pt x="891919" y="373871"/>
                  </a:lnTo>
                  <a:lnTo>
                    <a:pt x="891925" y="373449"/>
                  </a:lnTo>
                  <a:lnTo>
                    <a:pt x="892437" y="372705"/>
                  </a:lnTo>
                  <a:lnTo>
                    <a:pt x="893646" y="370373"/>
                  </a:lnTo>
                  <a:lnTo>
                    <a:pt x="894433" y="368204"/>
                  </a:lnTo>
                  <a:lnTo>
                    <a:pt x="894447" y="367279"/>
                  </a:lnTo>
                  <a:lnTo>
                    <a:pt x="894290" y="366523"/>
                  </a:lnTo>
                  <a:lnTo>
                    <a:pt x="894295" y="366212"/>
                  </a:lnTo>
                  <a:lnTo>
                    <a:pt x="893949" y="363365"/>
                  </a:lnTo>
                  <a:lnTo>
                    <a:pt x="893811" y="360651"/>
                  </a:lnTo>
                  <a:lnTo>
                    <a:pt x="893171" y="358876"/>
                  </a:lnTo>
                  <a:lnTo>
                    <a:pt x="893196" y="357387"/>
                  </a:lnTo>
                  <a:lnTo>
                    <a:pt x="893567" y="356702"/>
                  </a:lnTo>
                  <a:lnTo>
                    <a:pt x="894021" y="356257"/>
                  </a:lnTo>
                  <a:lnTo>
                    <a:pt x="894257" y="355583"/>
                  </a:lnTo>
                  <a:lnTo>
                    <a:pt x="894105" y="353913"/>
                  </a:lnTo>
                  <a:lnTo>
                    <a:pt x="893713" y="353186"/>
                  </a:lnTo>
                  <a:lnTo>
                    <a:pt x="893509" y="352097"/>
                  </a:lnTo>
                  <a:lnTo>
                    <a:pt x="893371" y="349571"/>
                  </a:lnTo>
                  <a:lnTo>
                    <a:pt x="893259" y="348399"/>
                  </a:lnTo>
                  <a:lnTo>
                    <a:pt x="893113" y="346366"/>
                  </a:lnTo>
                  <a:lnTo>
                    <a:pt x="892965" y="344420"/>
                  </a:lnTo>
                  <a:lnTo>
                    <a:pt x="892755" y="343606"/>
                  </a:lnTo>
                  <a:lnTo>
                    <a:pt x="892335" y="341930"/>
                  </a:lnTo>
                  <a:lnTo>
                    <a:pt x="892169" y="340893"/>
                  </a:lnTo>
                  <a:lnTo>
                    <a:pt x="892145" y="339944"/>
                  </a:lnTo>
                  <a:lnTo>
                    <a:pt x="892467" y="338696"/>
                  </a:lnTo>
                  <a:lnTo>
                    <a:pt x="892497" y="338538"/>
                  </a:lnTo>
                  <a:lnTo>
                    <a:pt x="892838" y="337869"/>
                  </a:lnTo>
                  <a:lnTo>
                    <a:pt x="894637" y="335210"/>
                  </a:lnTo>
                  <a:lnTo>
                    <a:pt x="895488" y="334219"/>
                  </a:lnTo>
                  <a:lnTo>
                    <a:pt x="896754" y="333317"/>
                  </a:lnTo>
                  <a:lnTo>
                    <a:pt x="902440" y="327446"/>
                  </a:lnTo>
                  <a:lnTo>
                    <a:pt x="903207" y="326286"/>
                  </a:lnTo>
                  <a:lnTo>
                    <a:pt x="903804" y="325541"/>
                  </a:lnTo>
                  <a:lnTo>
                    <a:pt x="905328" y="324136"/>
                  </a:lnTo>
                  <a:lnTo>
                    <a:pt x="905500" y="323807"/>
                  </a:lnTo>
                  <a:lnTo>
                    <a:pt x="905764" y="323051"/>
                  </a:lnTo>
                  <a:lnTo>
                    <a:pt x="906023" y="322635"/>
                  </a:lnTo>
                  <a:lnTo>
                    <a:pt x="906361" y="322307"/>
                  </a:lnTo>
                  <a:lnTo>
                    <a:pt x="909361" y="317403"/>
                  </a:lnTo>
                  <a:lnTo>
                    <a:pt x="909537" y="316987"/>
                  </a:lnTo>
                  <a:lnTo>
                    <a:pt x="910901" y="315077"/>
                  </a:lnTo>
                  <a:lnTo>
                    <a:pt x="911244" y="314579"/>
                  </a:lnTo>
                  <a:lnTo>
                    <a:pt x="907414" y="313123"/>
                  </a:lnTo>
                  <a:lnTo>
                    <a:pt x="903172" y="311210"/>
                  </a:lnTo>
                  <a:lnTo>
                    <a:pt x="902591" y="311480"/>
                  </a:lnTo>
                  <a:lnTo>
                    <a:pt x="901857" y="312077"/>
                  </a:lnTo>
                  <a:lnTo>
                    <a:pt x="901261" y="312739"/>
                  </a:lnTo>
                  <a:lnTo>
                    <a:pt x="900669" y="313067"/>
                  </a:lnTo>
                  <a:lnTo>
                    <a:pt x="899501" y="313296"/>
                  </a:lnTo>
                  <a:lnTo>
                    <a:pt x="898832" y="313372"/>
                  </a:lnTo>
                  <a:lnTo>
                    <a:pt x="898500" y="313366"/>
                  </a:lnTo>
                  <a:lnTo>
                    <a:pt x="894906" y="313559"/>
                  </a:lnTo>
                  <a:lnTo>
                    <a:pt x="894383" y="314813"/>
                  </a:lnTo>
                  <a:lnTo>
                    <a:pt x="894369" y="315815"/>
                  </a:lnTo>
                  <a:lnTo>
                    <a:pt x="894188" y="316571"/>
                  </a:lnTo>
                  <a:lnTo>
                    <a:pt x="894183" y="316905"/>
                  </a:lnTo>
                  <a:lnTo>
                    <a:pt x="893825" y="318411"/>
                  </a:lnTo>
                  <a:lnTo>
                    <a:pt x="893655" y="318745"/>
                  </a:lnTo>
                  <a:lnTo>
                    <a:pt x="893303" y="319829"/>
                  </a:lnTo>
                  <a:lnTo>
                    <a:pt x="892868" y="320743"/>
                  </a:lnTo>
                  <a:lnTo>
                    <a:pt x="892447" y="321159"/>
                  </a:lnTo>
                  <a:lnTo>
                    <a:pt x="890668" y="322806"/>
                  </a:lnTo>
                  <a:lnTo>
                    <a:pt x="890160" y="323133"/>
                  </a:lnTo>
                  <a:lnTo>
                    <a:pt x="889827" y="323128"/>
                  </a:lnTo>
                  <a:lnTo>
                    <a:pt x="888898" y="323702"/>
                  </a:lnTo>
                  <a:lnTo>
                    <a:pt x="886885" y="324510"/>
                  </a:lnTo>
                  <a:lnTo>
                    <a:pt x="886381" y="324499"/>
                  </a:lnTo>
                  <a:lnTo>
                    <a:pt x="885793" y="324745"/>
                  </a:lnTo>
                  <a:lnTo>
                    <a:pt x="883962" y="324716"/>
                  </a:lnTo>
                  <a:lnTo>
                    <a:pt x="883434" y="324616"/>
                  </a:lnTo>
                  <a:lnTo>
                    <a:pt x="880745" y="324141"/>
                  </a:lnTo>
                  <a:lnTo>
                    <a:pt x="877791" y="323081"/>
                  </a:lnTo>
                  <a:lnTo>
                    <a:pt x="876663" y="322512"/>
                  </a:lnTo>
                  <a:lnTo>
                    <a:pt x="876106" y="322260"/>
                  </a:lnTo>
                  <a:lnTo>
                    <a:pt x="874937" y="322102"/>
                  </a:lnTo>
                  <a:lnTo>
                    <a:pt x="874448" y="322049"/>
                  </a:lnTo>
                  <a:lnTo>
                    <a:pt x="874238" y="322337"/>
                  </a:lnTo>
                  <a:lnTo>
                    <a:pt x="874189" y="322911"/>
                  </a:lnTo>
                  <a:lnTo>
                    <a:pt x="874590" y="323122"/>
                  </a:lnTo>
                  <a:lnTo>
                    <a:pt x="875734" y="323473"/>
                  </a:lnTo>
                  <a:lnTo>
                    <a:pt x="876012" y="324136"/>
                  </a:lnTo>
                  <a:lnTo>
                    <a:pt x="876032" y="325330"/>
                  </a:lnTo>
                  <a:lnTo>
                    <a:pt x="875847" y="326520"/>
                  </a:lnTo>
                  <a:lnTo>
                    <a:pt x="875303" y="327294"/>
                  </a:lnTo>
                  <a:lnTo>
                    <a:pt x="874555" y="327774"/>
                  </a:lnTo>
                  <a:lnTo>
                    <a:pt x="874179" y="328260"/>
                  </a:lnTo>
                  <a:lnTo>
                    <a:pt x="874370" y="328923"/>
                  </a:lnTo>
                  <a:lnTo>
                    <a:pt x="874976" y="329426"/>
                  </a:lnTo>
                  <a:lnTo>
                    <a:pt x="875176" y="329760"/>
                  </a:lnTo>
                  <a:lnTo>
                    <a:pt x="874516" y="329912"/>
                  </a:lnTo>
                  <a:lnTo>
                    <a:pt x="873295" y="329561"/>
                  </a:lnTo>
                  <a:lnTo>
                    <a:pt x="872399" y="329174"/>
                  </a:lnTo>
                  <a:lnTo>
                    <a:pt x="871995" y="328882"/>
                  </a:lnTo>
                  <a:lnTo>
                    <a:pt x="871706" y="328999"/>
                  </a:lnTo>
                  <a:lnTo>
                    <a:pt x="871472" y="329298"/>
                  </a:lnTo>
                  <a:lnTo>
                    <a:pt x="872699" y="329784"/>
                  </a:lnTo>
                  <a:lnTo>
                    <a:pt x="874384" y="330381"/>
                  </a:lnTo>
                  <a:lnTo>
                    <a:pt x="876320" y="331342"/>
                  </a:lnTo>
                  <a:lnTo>
                    <a:pt x="878349" y="333135"/>
                  </a:lnTo>
                  <a:lnTo>
                    <a:pt x="878883" y="334202"/>
                  </a:lnTo>
                  <a:lnTo>
                    <a:pt x="878974" y="335479"/>
                  </a:lnTo>
                  <a:lnTo>
                    <a:pt x="879191" y="337295"/>
                  </a:lnTo>
                  <a:lnTo>
                    <a:pt x="880007" y="339821"/>
                  </a:lnTo>
                  <a:lnTo>
                    <a:pt x="880227" y="341514"/>
                  </a:lnTo>
                  <a:lnTo>
                    <a:pt x="880393" y="343659"/>
                  </a:lnTo>
                  <a:lnTo>
                    <a:pt x="880211" y="347139"/>
                  </a:lnTo>
                  <a:lnTo>
                    <a:pt x="880304" y="348786"/>
                  </a:lnTo>
                  <a:lnTo>
                    <a:pt x="879787" y="350345"/>
                  </a:lnTo>
                  <a:lnTo>
                    <a:pt x="878559" y="352548"/>
                  </a:lnTo>
                  <a:lnTo>
                    <a:pt x="878275" y="352999"/>
                  </a:lnTo>
                  <a:lnTo>
                    <a:pt x="878012" y="353767"/>
                  </a:lnTo>
                  <a:lnTo>
                    <a:pt x="878143" y="354634"/>
                  </a:lnTo>
                  <a:lnTo>
                    <a:pt x="878418" y="356333"/>
                  </a:lnTo>
                  <a:lnTo>
                    <a:pt x="878575" y="356983"/>
                  </a:lnTo>
                  <a:lnTo>
                    <a:pt x="879743" y="358138"/>
                  </a:lnTo>
                  <a:lnTo>
                    <a:pt x="880310" y="359157"/>
                  </a:lnTo>
                  <a:lnTo>
                    <a:pt x="880461" y="360165"/>
                  </a:lnTo>
                  <a:lnTo>
                    <a:pt x="880662" y="363024"/>
                  </a:lnTo>
                  <a:lnTo>
                    <a:pt x="880950" y="365796"/>
                  </a:lnTo>
                  <a:lnTo>
                    <a:pt x="880863" y="366136"/>
                  </a:lnTo>
                  <a:lnTo>
                    <a:pt x="880852" y="366892"/>
                  </a:lnTo>
                  <a:lnTo>
                    <a:pt x="880148" y="369060"/>
                  </a:lnTo>
                  <a:lnTo>
                    <a:pt x="879199" y="370976"/>
                  </a:lnTo>
                  <a:lnTo>
                    <a:pt x="877997" y="372969"/>
                  </a:lnTo>
                  <a:lnTo>
                    <a:pt x="876609" y="376139"/>
                  </a:lnTo>
                  <a:lnTo>
                    <a:pt x="876345" y="376889"/>
                  </a:lnTo>
                  <a:lnTo>
                    <a:pt x="876174" y="377305"/>
                  </a:lnTo>
                  <a:lnTo>
                    <a:pt x="873867" y="380545"/>
                  </a:lnTo>
                  <a:lnTo>
                    <a:pt x="873015" y="381536"/>
                  </a:lnTo>
                  <a:lnTo>
                    <a:pt x="870142" y="383757"/>
                  </a:lnTo>
                  <a:lnTo>
                    <a:pt x="869550" y="384167"/>
                  </a:lnTo>
                  <a:lnTo>
                    <a:pt x="868802" y="384472"/>
                  </a:lnTo>
                  <a:lnTo>
                    <a:pt x="868519" y="385069"/>
                  </a:lnTo>
                  <a:lnTo>
                    <a:pt x="868313" y="385831"/>
                  </a:lnTo>
                  <a:lnTo>
                    <a:pt x="867771" y="386781"/>
                  </a:lnTo>
                  <a:lnTo>
                    <a:pt x="867375" y="387876"/>
                  </a:lnTo>
                  <a:lnTo>
                    <a:pt x="867408" y="388591"/>
                  </a:lnTo>
                  <a:lnTo>
                    <a:pt x="867678" y="389599"/>
                  </a:lnTo>
                  <a:lnTo>
                    <a:pt x="868371" y="390765"/>
                  </a:lnTo>
                  <a:lnTo>
                    <a:pt x="868968" y="392260"/>
                  </a:lnTo>
                  <a:lnTo>
                    <a:pt x="869759" y="393133"/>
                  </a:lnTo>
                  <a:lnTo>
                    <a:pt x="870474" y="393285"/>
                  </a:lnTo>
                  <a:lnTo>
                    <a:pt x="872179" y="394035"/>
                  </a:lnTo>
                  <a:lnTo>
                    <a:pt x="873075" y="394328"/>
                  </a:lnTo>
                  <a:lnTo>
                    <a:pt x="874648" y="393988"/>
                  </a:lnTo>
                  <a:lnTo>
                    <a:pt x="875646" y="394176"/>
                  </a:lnTo>
                  <a:lnTo>
                    <a:pt x="875894" y="394264"/>
                  </a:lnTo>
                  <a:lnTo>
                    <a:pt x="876628" y="395195"/>
                  </a:lnTo>
                  <a:lnTo>
                    <a:pt x="877118" y="396045"/>
                  </a:lnTo>
                  <a:lnTo>
                    <a:pt x="877695" y="396561"/>
                  </a:lnTo>
                  <a:lnTo>
                    <a:pt x="879845" y="397686"/>
                  </a:lnTo>
                  <a:lnTo>
                    <a:pt x="880915" y="398624"/>
                  </a:lnTo>
                  <a:lnTo>
                    <a:pt x="881570" y="399309"/>
                  </a:lnTo>
                  <a:lnTo>
                    <a:pt x="882304" y="400493"/>
                  </a:lnTo>
                  <a:lnTo>
                    <a:pt x="883032" y="401934"/>
                  </a:lnTo>
                  <a:lnTo>
                    <a:pt x="883184" y="402778"/>
                  </a:lnTo>
                  <a:lnTo>
                    <a:pt x="883252" y="403705"/>
                  </a:lnTo>
                  <a:lnTo>
                    <a:pt x="882886" y="405626"/>
                  </a:lnTo>
                  <a:lnTo>
                    <a:pt x="882944" y="407308"/>
                  </a:lnTo>
                  <a:lnTo>
                    <a:pt x="883266" y="407900"/>
                  </a:lnTo>
                  <a:lnTo>
                    <a:pt x="884655" y="409688"/>
                  </a:lnTo>
                  <a:lnTo>
                    <a:pt x="885384" y="411041"/>
                  </a:lnTo>
                  <a:lnTo>
                    <a:pt x="885535" y="412219"/>
                  </a:lnTo>
                  <a:lnTo>
                    <a:pt x="885774" y="412811"/>
                  </a:lnTo>
                  <a:lnTo>
                    <a:pt x="886343" y="413661"/>
                  </a:lnTo>
                  <a:lnTo>
                    <a:pt x="887069" y="415097"/>
                  </a:lnTo>
                  <a:lnTo>
                    <a:pt x="887393" y="415776"/>
                  </a:lnTo>
                  <a:lnTo>
                    <a:pt x="887471" y="416280"/>
                  </a:lnTo>
                  <a:lnTo>
                    <a:pt x="887462" y="416702"/>
                  </a:lnTo>
                  <a:lnTo>
                    <a:pt x="887534" y="417288"/>
                  </a:lnTo>
                  <a:lnTo>
                    <a:pt x="887509" y="418882"/>
                  </a:lnTo>
                  <a:lnTo>
                    <a:pt x="887421" y="419134"/>
                  </a:lnTo>
                  <a:lnTo>
                    <a:pt x="887085" y="419462"/>
                  </a:lnTo>
                  <a:lnTo>
                    <a:pt x="886742" y="419961"/>
                  </a:lnTo>
                  <a:lnTo>
                    <a:pt x="886557" y="420969"/>
                  </a:lnTo>
                  <a:lnTo>
                    <a:pt x="886302" y="421133"/>
                  </a:lnTo>
                  <a:lnTo>
                    <a:pt x="885966" y="421379"/>
                  </a:lnTo>
                  <a:lnTo>
                    <a:pt x="885463" y="421537"/>
                  </a:lnTo>
                  <a:lnTo>
                    <a:pt x="885037" y="422035"/>
                  </a:lnTo>
                  <a:lnTo>
                    <a:pt x="885114" y="422539"/>
                  </a:lnTo>
                  <a:lnTo>
                    <a:pt x="885183" y="423295"/>
                  </a:lnTo>
                  <a:lnTo>
                    <a:pt x="885579" y="424561"/>
                  </a:lnTo>
                  <a:lnTo>
                    <a:pt x="885735" y="425317"/>
                  </a:lnTo>
                  <a:lnTo>
                    <a:pt x="885721" y="426243"/>
                  </a:lnTo>
                  <a:lnTo>
                    <a:pt x="885199" y="427492"/>
                  </a:lnTo>
                  <a:lnTo>
                    <a:pt x="884518" y="428236"/>
                  </a:lnTo>
                  <a:lnTo>
                    <a:pt x="882411" y="429378"/>
                  </a:lnTo>
                  <a:lnTo>
                    <a:pt x="880651" y="429853"/>
                  </a:lnTo>
                  <a:lnTo>
                    <a:pt x="879483" y="429836"/>
                  </a:lnTo>
                  <a:lnTo>
                    <a:pt x="878985" y="429660"/>
                  </a:lnTo>
                  <a:lnTo>
                    <a:pt x="878735" y="429654"/>
                  </a:lnTo>
                  <a:lnTo>
                    <a:pt x="878407" y="429396"/>
                  </a:lnTo>
                  <a:lnTo>
                    <a:pt x="873177" y="427550"/>
                  </a:lnTo>
                  <a:lnTo>
                    <a:pt x="870111" y="426325"/>
                  </a:lnTo>
                  <a:lnTo>
                    <a:pt x="868704" y="425716"/>
                  </a:lnTo>
                  <a:lnTo>
                    <a:pt x="867868" y="425698"/>
                  </a:lnTo>
                  <a:lnTo>
                    <a:pt x="867447" y="425944"/>
                  </a:lnTo>
                  <a:lnTo>
                    <a:pt x="866930" y="426859"/>
                  </a:lnTo>
                  <a:lnTo>
                    <a:pt x="866578" y="428112"/>
                  </a:lnTo>
                  <a:lnTo>
                    <a:pt x="865855" y="431546"/>
                  </a:lnTo>
                  <a:lnTo>
                    <a:pt x="865414" y="432795"/>
                  </a:lnTo>
                  <a:lnTo>
                    <a:pt x="864818" y="433627"/>
                  </a:lnTo>
                  <a:lnTo>
                    <a:pt x="864392" y="433955"/>
                  </a:lnTo>
                  <a:lnTo>
                    <a:pt x="863201" y="435614"/>
                  </a:lnTo>
                  <a:lnTo>
                    <a:pt x="862593" y="436950"/>
                  </a:lnTo>
                  <a:lnTo>
                    <a:pt x="862080" y="437612"/>
                  </a:lnTo>
                  <a:lnTo>
                    <a:pt x="860809" y="438849"/>
                  </a:lnTo>
                  <a:lnTo>
                    <a:pt x="858697" y="440414"/>
                  </a:lnTo>
                  <a:lnTo>
                    <a:pt x="857344" y="441311"/>
                  </a:lnTo>
                  <a:lnTo>
                    <a:pt x="855999" y="442049"/>
                  </a:lnTo>
                  <a:lnTo>
                    <a:pt x="854820" y="442447"/>
                  </a:lnTo>
                  <a:lnTo>
                    <a:pt x="853653" y="442594"/>
                  </a:lnTo>
                  <a:lnTo>
                    <a:pt x="851985" y="442400"/>
                  </a:lnTo>
                  <a:lnTo>
                    <a:pt x="850079" y="441533"/>
                  </a:lnTo>
                  <a:lnTo>
                    <a:pt x="846936" y="439798"/>
                  </a:lnTo>
                  <a:lnTo>
                    <a:pt x="846018" y="439787"/>
                  </a:lnTo>
                  <a:lnTo>
                    <a:pt x="844238" y="441522"/>
                  </a:lnTo>
                  <a:lnTo>
                    <a:pt x="842130" y="442746"/>
                  </a:lnTo>
                  <a:lnTo>
                    <a:pt x="838850" y="444288"/>
                  </a:lnTo>
                  <a:lnTo>
                    <a:pt x="837589" y="444768"/>
                  </a:lnTo>
                  <a:lnTo>
                    <a:pt x="837002" y="445096"/>
                  </a:lnTo>
                  <a:lnTo>
                    <a:pt x="834989" y="445647"/>
                  </a:lnTo>
                  <a:lnTo>
                    <a:pt x="833151" y="445788"/>
                  </a:lnTo>
                  <a:lnTo>
                    <a:pt x="832319" y="445606"/>
                  </a:lnTo>
                  <a:lnTo>
                    <a:pt x="831655" y="445512"/>
                  </a:lnTo>
                  <a:lnTo>
                    <a:pt x="830907" y="445331"/>
                  </a:lnTo>
                  <a:lnTo>
                    <a:pt x="829582" y="444721"/>
                  </a:lnTo>
                  <a:lnTo>
                    <a:pt x="828922" y="444288"/>
                  </a:lnTo>
                  <a:lnTo>
                    <a:pt x="828345" y="443608"/>
                  </a:lnTo>
                  <a:lnTo>
                    <a:pt x="828023" y="443098"/>
                  </a:lnTo>
                  <a:lnTo>
                    <a:pt x="827969" y="442963"/>
                  </a:lnTo>
                  <a:lnTo>
                    <a:pt x="827768" y="442313"/>
                  </a:lnTo>
                  <a:lnTo>
                    <a:pt x="827143" y="440232"/>
                  </a:lnTo>
                  <a:lnTo>
                    <a:pt x="827168" y="438819"/>
                  </a:lnTo>
                  <a:lnTo>
                    <a:pt x="827675" y="436364"/>
                  </a:lnTo>
                  <a:lnTo>
                    <a:pt x="828892" y="433504"/>
                  </a:lnTo>
                  <a:lnTo>
                    <a:pt x="830946" y="429958"/>
                  </a:lnTo>
                  <a:lnTo>
                    <a:pt x="831317" y="428376"/>
                  </a:lnTo>
                  <a:lnTo>
                    <a:pt x="830996" y="426846"/>
                  </a:lnTo>
                  <a:lnTo>
                    <a:pt x="830369" y="425950"/>
                  </a:lnTo>
                  <a:lnTo>
                    <a:pt x="829318" y="425874"/>
                  </a:lnTo>
                  <a:lnTo>
                    <a:pt x="828609" y="426155"/>
                  </a:lnTo>
                  <a:lnTo>
                    <a:pt x="827363" y="427368"/>
                  </a:lnTo>
                  <a:lnTo>
                    <a:pt x="825403" y="429039"/>
                  </a:lnTo>
                  <a:lnTo>
                    <a:pt x="823799" y="430363"/>
                  </a:lnTo>
                  <a:lnTo>
                    <a:pt x="821212" y="431377"/>
                  </a:lnTo>
                  <a:lnTo>
                    <a:pt x="818559" y="432502"/>
                  </a:lnTo>
                  <a:lnTo>
                    <a:pt x="815752" y="432766"/>
                  </a:lnTo>
                  <a:lnTo>
                    <a:pt x="812232" y="433856"/>
                  </a:lnTo>
                  <a:lnTo>
                    <a:pt x="810977" y="434172"/>
                  </a:lnTo>
                  <a:lnTo>
                    <a:pt x="809388" y="434313"/>
                  </a:lnTo>
                  <a:lnTo>
                    <a:pt x="807134" y="434278"/>
                  </a:lnTo>
                  <a:lnTo>
                    <a:pt x="805882" y="434172"/>
                  </a:lnTo>
                  <a:lnTo>
                    <a:pt x="804749" y="433867"/>
                  </a:lnTo>
                  <a:lnTo>
                    <a:pt x="803086" y="433439"/>
                  </a:lnTo>
                  <a:lnTo>
                    <a:pt x="802241" y="432567"/>
                  </a:lnTo>
                  <a:lnTo>
                    <a:pt x="801557" y="431342"/>
                  </a:lnTo>
                  <a:lnTo>
                    <a:pt x="801238" y="429566"/>
                  </a:lnTo>
                  <a:lnTo>
                    <a:pt x="801321" y="427492"/>
                  </a:lnTo>
                  <a:lnTo>
                    <a:pt x="800994" y="426272"/>
                  </a:lnTo>
                  <a:lnTo>
                    <a:pt x="801189" y="423594"/>
                  </a:lnTo>
                  <a:lnTo>
                    <a:pt x="801419" y="421730"/>
                  </a:lnTo>
                  <a:lnTo>
                    <a:pt x="801381" y="421121"/>
                  </a:lnTo>
                  <a:lnTo>
                    <a:pt x="801229" y="421168"/>
                  </a:lnTo>
                  <a:lnTo>
                    <a:pt x="800916" y="421719"/>
                  </a:lnTo>
                  <a:lnTo>
                    <a:pt x="800001" y="422211"/>
                  </a:lnTo>
                  <a:lnTo>
                    <a:pt x="799253" y="421947"/>
                  </a:lnTo>
                  <a:lnTo>
                    <a:pt x="798813" y="421080"/>
                  </a:lnTo>
                  <a:lnTo>
                    <a:pt x="798878" y="420371"/>
                  </a:lnTo>
                  <a:lnTo>
                    <a:pt x="799698" y="419322"/>
                  </a:lnTo>
                  <a:lnTo>
                    <a:pt x="800168" y="418373"/>
                  </a:lnTo>
                  <a:lnTo>
                    <a:pt x="800485" y="417669"/>
                  </a:lnTo>
                  <a:lnTo>
                    <a:pt x="800407" y="416304"/>
                  </a:lnTo>
                  <a:lnTo>
                    <a:pt x="800339" y="414528"/>
                  </a:lnTo>
                  <a:lnTo>
                    <a:pt x="800364" y="412864"/>
                  </a:lnTo>
                  <a:lnTo>
                    <a:pt x="799968" y="412453"/>
                  </a:lnTo>
                  <a:lnTo>
                    <a:pt x="799665" y="412647"/>
                  </a:lnTo>
                  <a:lnTo>
                    <a:pt x="799450" y="413502"/>
                  </a:lnTo>
                  <a:lnTo>
                    <a:pt x="799426" y="414921"/>
                  </a:lnTo>
                  <a:lnTo>
                    <a:pt x="799038" y="416785"/>
                  </a:lnTo>
                  <a:lnTo>
                    <a:pt x="798516" y="418038"/>
                  </a:lnTo>
                  <a:lnTo>
                    <a:pt x="797889" y="419293"/>
                  </a:lnTo>
                  <a:lnTo>
                    <a:pt x="797176" y="419732"/>
                  </a:lnTo>
                  <a:lnTo>
                    <a:pt x="796775" y="419726"/>
                  </a:lnTo>
                  <a:lnTo>
                    <a:pt x="796629" y="419322"/>
                  </a:lnTo>
                  <a:lnTo>
                    <a:pt x="796536" y="418812"/>
                  </a:lnTo>
                  <a:lnTo>
                    <a:pt x="796610" y="417552"/>
                  </a:lnTo>
                  <a:lnTo>
                    <a:pt x="796722" y="416843"/>
                  </a:lnTo>
                  <a:lnTo>
                    <a:pt x="796173" y="416632"/>
                  </a:lnTo>
                  <a:lnTo>
                    <a:pt x="795563" y="416925"/>
                  </a:lnTo>
                  <a:lnTo>
                    <a:pt x="795001" y="417470"/>
                  </a:lnTo>
                  <a:lnTo>
                    <a:pt x="794278" y="418624"/>
                  </a:lnTo>
                  <a:lnTo>
                    <a:pt x="793750" y="420078"/>
                  </a:lnTo>
                  <a:lnTo>
                    <a:pt x="792502" y="422129"/>
                  </a:lnTo>
                  <a:lnTo>
                    <a:pt x="791369" y="423782"/>
                  </a:lnTo>
                  <a:lnTo>
                    <a:pt x="790640" y="425182"/>
                  </a:lnTo>
                  <a:lnTo>
                    <a:pt x="790102" y="427245"/>
                  </a:lnTo>
                  <a:lnTo>
                    <a:pt x="790038" y="429249"/>
                  </a:lnTo>
                  <a:lnTo>
                    <a:pt x="789320" y="431382"/>
                  </a:lnTo>
                  <a:lnTo>
                    <a:pt x="788954" y="433223"/>
                  </a:lnTo>
                  <a:lnTo>
                    <a:pt x="788259" y="435057"/>
                  </a:lnTo>
                  <a:lnTo>
                    <a:pt x="785708" y="437952"/>
                  </a:lnTo>
                  <a:lnTo>
                    <a:pt x="785190" y="438866"/>
                  </a:lnTo>
                  <a:lnTo>
                    <a:pt x="784681" y="439447"/>
                  </a:lnTo>
                  <a:lnTo>
                    <a:pt x="783821" y="440859"/>
                  </a:lnTo>
                  <a:lnTo>
                    <a:pt x="781852" y="443936"/>
                  </a:lnTo>
                  <a:lnTo>
                    <a:pt x="780659" y="445343"/>
                  </a:lnTo>
                  <a:lnTo>
                    <a:pt x="779339" y="447405"/>
                  </a:lnTo>
                  <a:lnTo>
                    <a:pt x="777964" y="449750"/>
                  </a:lnTo>
                  <a:lnTo>
                    <a:pt x="776625" y="450564"/>
                  </a:lnTo>
                  <a:lnTo>
                    <a:pt x="775648" y="450758"/>
                  </a:lnTo>
                  <a:lnTo>
                    <a:pt x="774895" y="450119"/>
                  </a:lnTo>
                  <a:lnTo>
                    <a:pt x="774147" y="448771"/>
                  </a:lnTo>
                  <a:lnTo>
                    <a:pt x="773760" y="447089"/>
                  </a:lnTo>
                  <a:lnTo>
                    <a:pt x="773735" y="446808"/>
                  </a:lnTo>
                  <a:lnTo>
                    <a:pt x="772566" y="445290"/>
                  </a:lnTo>
                  <a:lnTo>
                    <a:pt x="771986" y="444235"/>
                  </a:lnTo>
                  <a:lnTo>
                    <a:pt x="771321" y="444405"/>
                  </a:lnTo>
                  <a:lnTo>
                    <a:pt x="770339" y="443661"/>
                  </a:lnTo>
                  <a:lnTo>
                    <a:pt x="769762" y="443063"/>
                  </a:lnTo>
                  <a:lnTo>
                    <a:pt x="768769" y="442541"/>
                  </a:lnTo>
                  <a:lnTo>
                    <a:pt x="768521" y="442453"/>
                  </a:lnTo>
                  <a:lnTo>
                    <a:pt x="767850" y="442611"/>
                  </a:lnTo>
                  <a:lnTo>
                    <a:pt x="767435" y="442606"/>
                  </a:lnTo>
                  <a:lnTo>
                    <a:pt x="767097" y="442852"/>
                  </a:lnTo>
                  <a:lnTo>
                    <a:pt x="766506" y="443092"/>
                  </a:lnTo>
                  <a:lnTo>
                    <a:pt x="766085" y="443420"/>
                  </a:lnTo>
                  <a:lnTo>
                    <a:pt x="765235" y="444416"/>
                  </a:lnTo>
                  <a:lnTo>
                    <a:pt x="764628" y="445583"/>
                  </a:lnTo>
                  <a:lnTo>
                    <a:pt x="764204" y="446163"/>
                  </a:lnTo>
                  <a:lnTo>
                    <a:pt x="764028" y="446661"/>
                  </a:lnTo>
                  <a:lnTo>
                    <a:pt x="762821" y="448824"/>
                  </a:lnTo>
                  <a:lnTo>
                    <a:pt x="762400" y="449322"/>
                  </a:lnTo>
                  <a:lnTo>
                    <a:pt x="761803" y="450072"/>
                  </a:lnTo>
                  <a:lnTo>
                    <a:pt x="761119" y="450816"/>
                  </a:lnTo>
                  <a:lnTo>
                    <a:pt x="760533" y="451139"/>
                  </a:lnTo>
                  <a:lnTo>
                    <a:pt x="758152" y="453618"/>
                  </a:lnTo>
                  <a:lnTo>
                    <a:pt x="756807" y="454351"/>
                  </a:lnTo>
                  <a:lnTo>
                    <a:pt x="752446" y="455458"/>
                  </a:lnTo>
                  <a:lnTo>
                    <a:pt x="751113" y="455517"/>
                  </a:lnTo>
                  <a:lnTo>
                    <a:pt x="749778" y="455247"/>
                  </a:lnTo>
                  <a:lnTo>
                    <a:pt x="748365" y="454884"/>
                  </a:lnTo>
                  <a:lnTo>
                    <a:pt x="747373" y="454450"/>
                  </a:lnTo>
                  <a:lnTo>
                    <a:pt x="746542" y="454268"/>
                  </a:lnTo>
                  <a:lnTo>
                    <a:pt x="745960" y="454174"/>
                  </a:lnTo>
                  <a:lnTo>
                    <a:pt x="744782" y="454491"/>
                  </a:lnTo>
                  <a:lnTo>
                    <a:pt x="744362" y="454649"/>
                  </a:lnTo>
                  <a:lnTo>
                    <a:pt x="743022" y="455130"/>
                  </a:lnTo>
                  <a:lnTo>
                    <a:pt x="742187" y="455118"/>
                  </a:lnTo>
                  <a:lnTo>
                    <a:pt x="741521" y="454942"/>
                  </a:lnTo>
                  <a:lnTo>
                    <a:pt x="741194" y="454684"/>
                  </a:lnTo>
                  <a:lnTo>
                    <a:pt x="740031" y="454245"/>
                  </a:lnTo>
                  <a:lnTo>
                    <a:pt x="739531" y="454233"/>
                  </a:lnTo>
                  <a:lnTo>
                    <a:pt x="739022" y="454479"/>
                  </a:lnTo>
                  <a:lnTo>
                    <a:pt x="738681" y="454978"/>
                  </a:lnTo>
                  <a:lnTo>
                    <a:pt x="738431" y="455142"/>
                  </a:lnTo>
                  <a:lnTo>
                    <a:pt x="737146" y="457135"/>
                  </a:lnTo>
                  <a:lnTo>
                    <a:pt x="736706" y="458388"/>
                  </a:lnTo>
                  <a:lnTo>
                    <a:pt x="736691" y="459396"/>
                  </a:lnTo>
                  <a:lnTo>
                    <a:pt x="737254" y="460662"/>
                  </a:lnTo>
                  <a:lnTo>
                    <a:pt x="737746" y="461172"/>
                  </a:lnTo>
                  <a:lnTo>
                    <a:pt x="738153" y="461682"/>
                  </a:lnTo>
                  <a:lnTo>
                    <a:pt x="738480" y="462280"/>
                  </a:lnTo>
                  <a:lnTo>
                    <a:pt x="739615" y="464226"/>
                  </a:lnTo>
                  <a:lnTo>
                    <a:pt x="740416" y="466260"/>
                  </a:lnTo>
                  <a:lnTo>
                    <a:pt x="740573" y="466933"/>
                  </a:lnTo>
                  <a:lnTo>
                    <a:pt x="740969" y="468282"/>
                  </a:lnTo>
                  <a:lnTo>
                    <a:pt x="741423" y="471060"/>
                  </a:lnTo>
                  <a:lnTo>
                    <a:pt x="741555" y="473076"/>
                  </a:lnTo>
                  <a:lnTo>
                    <a:pt x="741467" y="473410"/>
                  </a:lnTo>
                  <a:lnTo>
                    <a:pt x="741252" y="476264"/>
                  </a:lnTo>
                  <a:lnTo>
                    <a:pt x="740509" y="480619"/>
                  </a:lnTo>
                  <a:lnTo>
                    <a:pt x="739297" y="483198"/>
                  </a:lnTo>
                  <a:lnTo>
                    <a:pt x="738959" y="483614"/>
                  </a:lnTo>
                  <a:lnTo>
                    <a:pt x="738183" y="484945"/>
                  </a:lnTo>
                  <a:lnTo>
                    <a:pt x="737166" y="486105"/>
                  </a:lnTo>
                  <a:lnTo>
                    <a:pt x="735635" y="487758"/>
                  </a:lnTo>
                  <a:lnTo>
                    <a:pt x="734790" y="488414"/>
                  </a:lnTo>
                  <a:lnTo>
                    <a:pt x="734369" y="488660"/>
                  </a:lnTo>
                  <a:lnTo>
                    <a:pt x="733440" y="489235"/>
                  </a:lnTo>
                  <a:lnTo>
                    <a:pt x="730996" y="490536"/>
                  </a:lnTo>
                  <a:lnTo>
                    <a:pt x="730322" y="491110"/>
                  </a:lnTo>
                  <a:lnTo>
                    <a:pt x="729549" y="492189"/>
                  </a:lnTo>
                  <a:lnTo>
                    <a:pt x="729290" y="492857"/>
                  </a:lnTo>
                  <a:lnTo>
                    <a:pt x="728924" y="494698"/>
                  </a:lnTo>
                  <a:lnTo>
                    <a:pt x="727883" y="497118"/>
                  </a:lnTo>
                  <a:lnTo>
                    <a:pt x="726948" y="498197"/>
                  </a:lnTo>
                  <a:lnTo>
                    <a:pt x="726601" y="498695"/>
                  </a:lnTo>
                  <a:lnTo>
                    <a:pt x="725922" y="499351"/>
                  </a:lnTo>
                  <a:lnTo>
                    <a:pt x="725751" y="499603"/>
                  </a:lnTo>
                  <a:lnTo>
                    <a:pt x="724407" y="500336"/>
                  </a:lnTo>
                  <a:lnTo>
                    <a:pt x="723233" y="500653"/>
                  </a:lnTo>
                  <a:lnTo>
                    <a:pt x="723062" y="500734"/>
                  </a:lnTo>
                  <a:lnTo>
                    <a:pt x="719958" y="501690"/>
                  </a:lnTo>
                  <a:lnTo>
                    <a:pt x="718022" y="502833"/>
                  </a:lnTo>
                  <a:lnTo>
                    <a:pt x="717084" y="503741"/>
                  </a:lnTo>
                  <a:lnTo>
                    <a:pt x="716834" y="503905"/>
                  </a:lnTo>
                  <a:lnTo>
                    <a:pt x="712899" y="509550"/>
                  </a:lnTo>
                  <a:lnTo>
                    <a:pt x="711692" y="511965"/>
                  </a:lnTo>
                  <a:lnTo>
                    <a:pt x="710465" y="515470"/>
                  </a:lnTo>
                  <a:lnTo>
                    <a:pt x="709937" y="517059"/>
                  </a:lnTo>
                  <a:lnTo>
                    <a:pt x="709077" y="518553"/>
                  </a:lnTo>
                  <a:lnTo>
                    <a:pt x="708734" y="518887"/>
                  </a:lnTo>
                  <a:lnTo>
                    <a:pt x="708563" y="519222"/>
                  </a:lnTo>
                  <a:lnTo>
                    <a:pt x="707034" y="520704"/>
                  </a:lnTo>
                  <a:lnTo>
                    <a:pt x="706627" y="521021"/>
                  </a:lnTo>
                  <a:lnTo>
                    <a:pt x="704614" y="522633"/>
                  </a:lnTo>
                  <a:lnTo>
                    <a:pt x="702898" y="523260"/>
                  </a:lnTo>
                  <a:lnTo>
                    <a:pt x="701284" y="523483"/>
                  </a:lnTo>
                  <a:lnTo>
                    <a:pt x="698630" y="523336"/>
                  </a:lnTo>
                  <a:lnTo>
                    <a:pt x="694083" y="522199"/>
                  </a:lnTo>
                  <a:lnTo>
                    <a:pt x="692935" y="521924"/>
                  </a:lnTo>
                  <a:lnTo>
                    <a:pt x="691385" y="521496"/>
                  </a:lnTo>
                  <a:lnTo>
                    <a:pt x="690491" y="521074"/>
                  </a:lnTo>
                  <a:lnTo>
                    <a:pt x="689752" y="520306"/>
                  </a:lnTo>
                  <a:lnTo>
                    <a:pt x="689108" y="519790"/>
                  </a:lnTo>
                  <a:lnTo>
                    <a:pt x="688809" y="519637"/>
                  </a:lnTo>
                  <a:lnTo>
                    <a:pt x="688501" y="519931"/>
                  </a:lnTo>
                  <a:lnTo>
                    <a:pt x="688594" y="520441"/>
                  </a:lnTo>
                  <a:lnTo>
                    <a:pt x="689073" y="520968"/>
                  </a:lnTo>
                  <a:lnTo>
                    <a:pt x="689284" y="521208"/>
                  </a:lnTo>
                  <a:lnTo>
                    <a:pt x="690725" y="522088"/>
                  </a:lnTo>
                  <a:lnTo>
                    <a:pt x="691820" y="522410"/>
                  </a:lnTo>
                  <a:lnTo>
                    <a:pt x="693766" y="523201"/>
                  </a:lnTo>
                  <a:lnTo>
                    <a:pt x="695100" y="524233"/>
                  </a:lnTo>
                  <a:lnTo>
                    <a:pt x="695878" y="525810"/>
                  </a:lnTo>
                  <a:lnTo>
                    <a:pt x="696651" y="527486"/>
                  </a:lnTo>
                  <a:lnTo>
                    <a:pt x="697031" y="528752"/>
                  </a:lnTo>
                  <a:lnTo>
                    <a:pt x="696860" y="529807"/>
                  </a:lnTo>
                  <a:lnTo>
                    <a:pt x="696953" y="530464"/>
                  </a:lnTo>
                  <a:lnTo>
                    <a:pt x="697374" y="531296"/>
                  </a:lnTo>
                  <a:lnTo>
                    <a:pt x="697998" y="531894"/>
                  </a:lnTo>
                  <a:lnTo>
                    <a:pt x="699310" y="533594"/>
                  </a:lnTo>
                  <a:lnTo>
                    <a:pt x="701108" y="535722"/>
                  </a:lnTo>
                  <a:lnTo>
                    <a:pt x="701675" y="536906"/>
                  </a:lnTo>
                  <a:lnTo>
                    <a:pt x="701832" y="537416"/>
                  </a:lnTo>
                  <a:lnTo>
                    <a:pt x="701974" y="538758"/>
                  </a:lnTo>
                  <a:lnTo>
                    <a:pt x="701939" y="541027"/>
                  </a:lnTo>
                  <a:lnTo>
                    <a:pt x="701670" y="542111"/>
                  </a:lnTo>
                  <a:lnTo>
                    <a:pt x="701490" y="542785"/>
                  </a:lnTo>
                  <a:lnTo>
                    <a:pt x="701221" y="544040"/>
                  </a:lnTo>
                  <a:lnTo>
                    <a:pt x="700957" y="544708"/>
                  </a:lnTo>
                  <a:lnTo>
                    <a:pt x="700952" y="545042"/>
                  </a:lnTo>
                  <a:lnTo>
                    <a:pt x="700429" y="546291"/>
                  </a:lnTo>
                  <a:lnTo>
                    <a:pt x="700165" y="547293"/>
                  </a:lnTo>
                  <a:lnTo>
                    <a:pt x="698174" y="551297"/>
                  </a:lnTo>
                  <a:lnTo>
                    <a:pt x="697564" y="552961"/>
                  </a:lnTo>
                  <a:lnTo>
                    <a:pt x="696767" y="555640"/>
                  </a:lnTo>
                  <a:lnTo>
                    <a:pt x="696763" y="556056"/>
                  </a:lnTo>
                  <a:lnTo>
                    <a:pt x="696675" y="556309"/>
                  </a:lnTo>
                  <a:lnTo>
                    <a:pt x="696645" y="557821"/>
                  </a:lnTo>
                  <a:lnTo>
                    <a:pt x="696728" y="558073"/>
                  </a:lnTo>
                  <a:lnTo>
                    <a:pt x="696723" y="558407"/>
                  </a:lnTo>
                  <a:lnTo>
                    <a:pt x="696953" y="559585"/>
                  </a:lnTo>
                  <a:lnTo>
                    <a:pt x="697432" y="560857"/>
                  </a:lnTo>
                  <a:lnTo>
                    <a:pt x="697583" y="561696"/>
                  </a:lnTo>
                  <a:lnTo>
                    <a:pt x="698150" y="562716"/>
                  </a:lnTo>
                  <a:lnTo>
                    <a:pt x="698708" y="564404"/>
                  </a:lnTo>
                  <a:lnTo>
                    <a:pt x="699026" y="565500"/>
                  </a:lnTo>
                  <a:lnTo>
                    <a:pt x="699178" y="566344"/>
                  </a:lnTo>
                  <a:lnTo>
                    <a:pt x="700204" y="569973"/>
                  </a:lnTo>
                  <a:lnTo>
                    <a:pt x="700922" y="571661"/>
                  </a:lnTo>
                  <a:lnTo>
                    <a:pt x="701290" y="572235"/>
                  </a:lnTo>
                  <a:lnTo>
                    <a:pt x="702013" y="574475"/>
                  </a:lnTo>
                  <a:lnTo>
                    <a:pt x="702389" y="575542"/>
                  </a:lnTo>
                  <a:lnTo>
                    <a:pt x="702791" y="576632"/>
                  </a:lnTo>
                  <a:lnTo>
                    <a:pt x="703019" y="577400"/>
                  </a:lnTo>
                  <a:lnTo>
                    <a:pt x="703253" y="578602"/>
                  </a:lnTo>
                  <a:lnTo>
                    <a:pt x="703401" y="579405"/>
                  </a:lnTo>
                  <a:lnTo>
                    <a:pt x="703558" y="580654"/>
                  </a:lnTo>
                  <a:lnTo>
                    <a:pt x="703630" y="582418"/>
                  </a:lnTo>
                  <a:lnTo>
                    <a:pt x="703523" y="583538"/>
                  </a:lnTo>
                  <a:lnTo>
                    <a:pt x="703523" y="583790"/>
                  </a:lnTo>
                  <a:lnTo>
                    <a:pt x="703509" y="584294"/>
                  </a:lnTo>
                  <a:lnTo>
                    <a:pt x="703484" y="584781"/>
                  </a:lnTo>
                  <a:lnTo>
                    <a:pt x="703445" y="585249"/>
                  </a:lnTo>
                  <a:lnTo>
                    <a:pt x="703421" y="585484"/>
                  </a:lnTo>
                  <a:lnTo>
                    <a:pt x="703391" y="585719"/>
                  </a:lnTo>
                  <a:lnTo>
                    <a:pt x="703308" y="586229"/>
                  </a:lnTo>
                  <a:lnTo>
                    <a:pt x="703259" y="586480"/>
                  </a:lnTo>
                  <a:lnTo>
                    <a:pt x="703195" y="586733"/>
                  </a:lnTo>
                  <a:lnTo>
                    <a:pt x="703118" y="586973"/>
                  </a:lnTo>
                  <a:lnTo>
                    <a:pt x="703034" y="587178"/>
                  </a:lnTo>
                  <a:lnTo>
                    <a:pt x="702937" y="587384"/>
                  </a:lnTo>
                  <a:lnTo>
                    <a:pt x="702829" y="587583"/>
                  </a:lnTo>
                  <a:lnTo>
                    <a:pt x="702486" y="588157"/>
                  </a:lnTo>
                  <a:lnTo>
                    <a:pt x="702370" y="588339"/>
                  </a:lnTo>
                  <a:lnTo>
                    <a:pt x="702125" y="588703"/>
                  </a:lnTo>
                  <a:lnTo>
                    <a:pt x="701763" y="589224"/>
                  </a:lnTo>
                  <a:lnTo>
                    <a:pt x="701397" y="589723"/>
                  </a:lnTo>
                  <a:lnTo>
                    <a:pt x="701353" y="590309"/>
                  </a:lnTo>
                  <a:lnTo>
                    <a:pt x="701490" y="592155"/>
                  </a:lnTo>
                  <a:lnTo>
                    <a:pt x="701905" y="593169"/>
                  </a:lnTo>
                  <a:lnTo>
                    <a:pt x="702403" y="594272"/>
                  </a:lnTo>
                  <a:lnTo>
                    <a:pt x="702398" y="594606"/>
                  </a:lnTo>
                  <a:lnTo>
                    <a:pt x="702813" y="595450"/>
                  </a:lnTo>
                  <a:lnTo>
                    <a:pt x="702893" y="595872"/>
                  </a:lnTo>
                  <a:lnTo>
                    <a:pt x="703646" y="597396"/>
                  </a:lnTo>
                  <a:lnTo>
                    <a:pt x="703723" y="597813"/>
                  </a:lnTo>
                  <a:lnTo>
                    <a:pt x="704061" y="598493"/>
                  </a:lnTo>
                  <a:lnTo>
                    <a:pt x="704301" y="599501"/>
                  </a:lnTo>
                  <a:lnTo>
                    <a:pt x="704614" y="601524"/>
                  </a:lnTo>
                  <a:lnTo>
                    <a:pt x="704603" y="602532"/>
                  </a:lnTo>
                  <a:lnTo>
                    <a:pt x="704677" y="603036"/>
                  </a:lnTo>
                  <a:lnTo>
                    <a:pt x="704749" y="604044"/>
                  </a:lnTo>
                  <a:lnTo>
                    <a:pt x="704829" y="604549"/>
                  </a:lnTo>
                  <a:lnTo>
                    <a:pt x="705054" y="606735"/>
                  </a:lnTo>
                  <a:lnTo>
                    <a:pt x="704765" y="608746"/>
                  </a:lnTo>
                  <a:lnTo>
                    <a:pt x="704403" y="609831"/>
                  </a:lnTo>
                  <a:lnTo>
                    <a:pt x="704559" y="610839"/>
                  </a:lnTo>
                  <a:lnTo>
                    <a:pt x="704554" y="611425"/>
                  </a:lnTo>
                  <a:lnTo>
                    <a:pt x="704183" y="613020"/>
                  </a:lnTo>
                  <a:lnTo>
                    <a:pt x="704007" y="613518"/>
                  </a:lnTo>
                  <a:lnTo>
                    <a:pt x="703905" y="614609"/>
                  </a:lnTo>
                  <a:lnTo>
                    <a:pt x="703885" y="615699"/>
                  </a:lnTo>
                  <a:lnTo>
                    <a:pt x="704804" y="617393"/>
                  </a:lnTo>
                  <a:lnTo>
                    <a:pt x="705142" y="617903"/>
                  </a:lnTo>
                  <a:lnTo>
                    <a:pt x="706080" y="618672"/>
                  </a:lnTo>
                  <a:lnTo>
                    <a:pt x="707190" y="619023"/>
                  </a:lnTo>
                  <a:lnTo>
                    <a:pt x="710963" y="619580"/>
                  </a:lnTo>
                  <a:lnTo>
                    <a:pt x="712077" y="620020"/>
                  </a:lnTo>
                  <a:lnTo>
                    <a:pt x="713182" y="620706"/>
                  </a:lnTo>
                  <a:lnTo>
                    <a:pt x="714205" y="621644"/>
                  </a:lnTo>
                  <a:lnTo>
                    <a:pt x="714874" y="622746"/>
                  </a:lnTo>
                  <a:lnTo>
                    <a:pt x="714942" y="623843"/>
                  </a:lnTo>
                  <a:lnTo>
                    <a:pt x="714414" y="624839"/>
                  </a:lnTo>
                  <a:lnTo>
                    <a:pt x="713804" y="625419"/>
                  </a:lnTo>
                  <a:lnTo>
                    <a:pt x="713281" y="625748"/>
                  </a:lnTo>
                  <a:lnTo>
                    <a:pt x="712767" y="625736"/>
                  </a:lnTo>
                  <a:lnTo>
                    <a:pt x="712162" y="625812"/>
                  </a:lnTo>
                  <a:lnTo>
                    <a:pt x="711731" y="625806"/>
                  </a:lnTo>
                  <a:lnTo>
                    <a:pt x="709478" y="627032"/>
                  </a:lnTo>
                  <a:lnTo>
                    <a:pt x="708954" y="627360"/>
                  </a:lnTo>
                  <a:lnTo>
                    <a:pt x="707834" y="627765"/>
                  </a:lnTo>
                  <a:lnTo>
                    <a:pt x="706710" y="627917"/>
                  </a:lnTo>
                  <a:lnTo>
                    <a:pt x="705673" y="628321"/>
                  </a:lnTo>
                  <a:lnTo>
                    <a:pt x="705239" y="628650"/>
                  </a:lnTo>
                  <a:lnTo>
                    <a:pt x="704202" y="629054"/>
                  </a:lnTo>
                  <a:lnTo>
                    <a:pt x="703679" y="629383"/>
                  </a:lnTo>
                  <a:lnTo>
                    <a:pt x="703074" y="629541"/>
                  </a:lnTo>
                  <a:lnTo>
                    <a:pt x="701949" y="630198"/>
                  </a:lnTo>
                  <a:lnTo>
                    <a:pt x="701045" y="631024"/>
                  </a:lnTo>
                  <a:lnTo>
                    <a:pt x="701075" y="631189"/>
                  </a:lnTo>
                  <a:lnTo>
                    <a:pt x="700795" y="632531"/>
                  </a:lnTo>
                  <a:lnTo>
                    <a:pt x="700781" y="633369"/>
                  </a:lnTo>
                  <a:lnTo>
                    <a:pt x="701114" y="634296"/>
                  </a:lnTo>
                  <a:lnTo>
                    <a:pt x="701836" y="636028"/>
                  </a:lnTo>
                  <a:lnTo>
                    <a:pt x="702111" y="636660"/>
                  </a:lnTo>
                  <a:lnTo>
                    <a:pt x="702614" y="637422"/>
                  </a:lnTo>
                  <a:lnTo>
                    <a:pt x="702942" y="638436"/>
                  </a:lnTo>
                  <a:lnTo>
                    <a:pt x="702849" y="638852"/>
                  </a:lnTo>
                  <a:lnTo>
                    <a:pt x="702834" y="639696"/>
                  </a:lnTo>
                  <a:lnTo>
                    <a:pt x="702551" y="641537"/>
                  </a:lnTo>
                  <a:lnTo>
                    <a:pt x="702272" y="642874"/>
                  </a:lnTo>
                  <a:lnTo>
                    <a:pt x="702252" y="644135"/>
                  </a:lnTo>
                  <a:lnTo>
                    <a:pt x="703083" y="645993"/>
                  </a:lnTo>
                  <a:lnTo>
                    <a:pt x="704091" y="647688"/>
                  </a:lnTo>
                  <a:lnTo>
                    <a:pt x="704765" y="648708"/>
                  </a:lnTo>
                  <a:lnTo>
                    <a:pt x="705689" y="650062"/>
                  </a:lnTo>
                  <a:lnTo>
                    <a:pt x="705772" y="650402"/>
                  </a:lnTo>
                  <a:lnTo>
                    <a:pt x="706256" y="652255"/>
                  </a:lnTo>
                  <a:lnTo>
                    <a:pt x="706921" y="654031"/>
                  </a:lnTo>
                  <a:lnTo>
                    <a:pt x="707170" y="654454"/>
                  </a:lnTo>
                  <a:lnTo>
                    <a:pt x="707336" y="654958"/>
                  </a:lnTo>
                  <a:lnTo>
                    <a:pt x="708094" y="656142"/>
                  </a:lnTo>
                  <a:lnTo>
                    <a:pt x="708163" y="657156"/>
                  </a:lnTo>
                  <a:lnTo>
                    <a:pt x="707727" y="657402"/>
                  </a:lnTo>
                  <a:lnTo>
                    <a:pt x="706618" y="656880"/>
                  </a:lnTo>
                  <a:lnTo>
                    <a:pt x="705596" y="656194"/>
                  </a:lnTo>
                  <a:lnTo>
                    <a:pt x="705082" y="656018"/>
                  </a:lnTo>
                  <a:lnTo>
                    <a:pt x="703812" y="653656"/>
                  </a:lnTo>
                  <a:lnTo>
                    <a:pt x="703035" y="653252"/>
                  </a:lnTo>
                  <a:lnTo>
                    <a:pt x="702345" y="652665"/>
                  </a:lnTo>
                  <a:lnTo>
                    <a:pt x="701852" y="652191"/>
                  </a:lnTo>
                  <a:lnTo>
                    <a:pt x="701065" y="651716"/>
                  </a:lnTo>
                  <a:lnTo>
                    <a:pt x="700278" y="650772"/>
                  </a:lnTo>
                  <a:lnTo>
                    <a:pt x="699491" y="650185"/>
                  </a:lnTo>
                  <a:lnTo>
                    <a:pt x="698978" y="649878"/>
                  </a:lnTo>
                  <a:lnTo>
                    <a:pt x="698699" y="649711"/>
                  </a:lnTo>
                  <a:lnTo>
                    <a:pt x="697912" y="649476"/>
                  </a:lnTo>
                  <a:lnTo>
                    <a:pt x="697320" y="649828"/>
                  </a:lnTo>
                  <a:lnTo>
                    <a:pt x="696435" y="650420"/>
                  </a:lnTo>
                  <a:lnTo>
                    <a:pt x="695712" y="651000"/>
                  </a:lnTo>
                  <a:lnTo>
                    <a:pt x="695609" y="651422"/>
                  </a:lnTo>
                  <a:lnTo>
                    <a:pt x="695585" y="652935"/>
                  </a:lnTo>
                  <a:lnTo>
                    <a:pt x="696567" y="656142"/>
                  </a:lnTo>
                  <a:lnTo>
                    <a:pt x="697066" y="657157"/>
                  </a:lnTo>
                  <a:lnTo>
                    <a:pt x="698078" y="658599"/>
                  </a:lnTo>
                  <a:lnTo>
                    <a:pt x="698577" y="659701"/>
                  </a:lnTo>
                  <a:lnTo>
                    <a:pt x="698982" y="661384"/>
                  </a:lnTo>
                  <a:lnTo>
                    <a:pt x="699398" y="662398"/>
                  </a:lnTo>
                  <a:lnTo>
                    <a:pt x="699735" y="662902"/>
                  </a:lnTo>
                  <a:lnTo>
                    <a:pt x="699984" y="663500"/>
                  </a:lnTo>
                  <a:lnTo>
                    <a:pt x="700830" y="664515"/>
                  </a:lnTo>
                  <a:lnTo>
                    <a:pt x="701935" y="665377"/>
                  </a:lnTo>
                  <a:lnTo>
                    <a:pt x="703558" y="666069"/>
                  </a:lnTo>
                  <a:lnTo>
                    <a:pt x="704491" y="666925"/>
                  </a:lnTo>
                  <a:lnTo>
                    <a:pt x="704990" y="667857"/>
                  </a:lnTo>
                  <a:lnTo>
                    <a:pt x="705068" y="668361"/>
                  </a:lnTo>
                  <a:lnTo>
                    <a:pt x="705234" y="668610"/>
                  </a:lnTo>
                  <a:lnTo>
                    <a:pt x="705743" y="669375"/>
                  </a:lnTo>
                  <a:lnTo>
                    <a:pt x="706501" y="670396"/>
                  </a:lnTo>
                  <a:lnTo>
                    <a:pt x="707855" y="671844"/>
                  </a:lnTo>
                  <a:lnTo>
                    <a:pt x="708368" y="672190"/>
                  </a:lnTo>
                  <a:lnTo>
                    <a:pt x="711106" y="673069"/>
                  </a:lnTo>
                  <a:lnTo>
                    <a:pt x="711702" y="673327"/>
                  </a:lnTo>
                  <a:lnTo>
                    <a:pt x="713247" y="673521"/>
                  </a:lnTo>
                  <a:lnTo>
                    <a:pt x="715984" y="674482"/>
                  </a:lnTo>
                  <a:lnTo>
                    <a:pt x="717016" y="674664"/>
                  </a:lnTo>
                  <a:lnTo>
                    <a:pt x="718556" y="675274"/>
                  </a:lnTo>
                  <a:lnTo>
                    <a:pt x="719577" y="675795"/>
                  </a:lnTo>
                  <a:lnTo>
                    <a:pt x="720428" y="676646"/>
                  </a:lnTo>
                  <a:lnTo>
                    <a:pt x="720584" y="677660"/>
                  </a:lnTo>
                  <a:lnTo>
                    <a:pt x="721293" y="681864"/>
                  </a:lnTo>
                  <a:lnTo>
                    <a:pt x="721278" y="682955"/>
                  </a:lnTo>
                  <a:lnTo>
                    <a:pt x="721430" y="684473"/>
                  </a:lnTo>
                  <a:lnTo>
                    <a:pt x="721332" y="684972"/>
                  </a:lnTo>
                  <a:lnTo>
                    <a:pt x="721317" y="685980"/>
                  </a:lnTo>
                  <a:lnTo>
                    <a:pt x="721225" y="686402"/>
                  </a:lnTo>
                  <a:lnTo>
                    <a:pt x="720819" y="690677"/>
                  </a:lnTo>
                  <a:lnTo>
                    <a:pt x="720457" y="691850"/>
                  </a:lnTo>
                  <a:lnTo>
                    <a:pt x="720173" y="693357"/>
                  </a:lnTo>
                  <a:lnTo>
                    <a:pt x="720237" y="694869"/>
                  </a:lnTo>
                  <a:lnTo>
                    <a:pt x="720809" y="696974"/>
                  </a:lnTo>
                  <a:lnTo>
                    <a:pt x="721146" y="697484"/>
                  </a:lnTo>
                  <a:lnTo>
                    <a:pt x="722241" y="699009"/>
                  </a:lnTo>
                  <a:lnTo>
                    <a:pt x="722989" y="700616"/>
                  </a:lnTo>
                  <a:lnTo>
                    <a:pt x="723551" y="703395"/>
                  </a:lnTo>
                  <a:lnTo>
                    <a:pt x="723625" y="704151"/>
                  </a:lnTo>
                  <a:lnTo>
                    <a:pt x="723620" y="704656"/>
                  </a:lnTo>
                  <a:lnTo>
                    <a:pt x="723688" y="705746"/>
                  </a:lnTo>
                  <a:lnTo>
                    <a:pt x="723571" y="707763"/>
                  </a:lnTo>
                  <a:lnTo>
                    <a:pt x="723517" y="708061"/>
                  </a:lnTo>
                  <a:lnTo>
                    <a:pt x="723102" y="710361"/>
                  </a:lnTo>
                  <a:lnTo>
                    <a:pt x="722833" y="711112"/>
                  </a:lnTo>
                  <a:lnTo>
                    <a:pt x="723087" y="711282"/>
                  </a:lnTo>
                  <a:lnTo>
                    <a:pt x="723082" y="711786"/>
                  </a:lnTo>
                  <a:lnTo>
                    <a:pt x="723913" y="713563"/>
                  </a:lnTo>
                  <a:lnTo>
                    <a:pt x="724671" y="714583"/>
                  </a:lnTo>
                  <a:lnTo>
                    <a:pt x="726294" y="715527"/>
                  </a:lnTo>
                  <a:lnTo>
                    <a:pt x="726978" y="715791"/>
                  </a:lnTo>
                  <a:lnTo>
                    <a:pt x="727321" y="715797"/>
                  </a:lnTo>
                  <a:lnTo>
                    <a:pt x="727917" y="716143"/>
                  </a:lnTo>
                  <a:lnTo>
                    <a:pt x="729550" y="716418"/>
                  </a:lnTo>
                  <a:lnTo>
                    <a:pt x="731525" y="716612"/>
                  </a:lnTo>
                  <a:lnTo>
                    <a:pt x="732556" y="716629"/>
                  </a:lnTo>
                  <a:lnTo>
                    <a:pt x="734619" y="716494"/>
                  </a:lnTo>
                  <a:lnTo>
                    <a:pt x="736173" y="716260"/>
                  </a:lnTo>
                  <a:lnTo>
                    <a:pt x="736691" y="716102"/>
                  </a:lnTo>
                  <a:lnTo>
                    <a:pt x="737293" y="716025"/>
                  </a:lnTo>
                  <a:lnTo>
                    <a:pt x="738334" y="715626"/>
                  </a:lnTo>
                  <a:lnTo>
                    <a:pt x="738913" y="715127"/>
                  </a:lnTo>
                  <a:lnTo>
                    <a:pt x="739292" y="714800"/>
                  </a:lnTo>
                  <a:lnTo>
                    <a:pt x="739840" y="712624"/>
                  </a:lnTo>
                  <a:lnTo>
                    <a:pt x="739854" y="711616"/>
                  </a:lnTo>
                  <a:lnTo>
                    <a:pt x="740402" y="709440"/>
                  </a:lnTo>
                  <a:lnTo>
                    <a:pt x="740607" y="707347"/>
                  </a:lnTo>
                  <a:lnTo>
                    <a:pt x="740529" y="706837"/>
                  </a:lnTo>
                  <a:lnTo>
                    <a:pt x="740387" y="704820"/>
                  </a:lnTo>
                  <a:lnTo>
                    <a:pt x="740675" y="702808"/>
                  </a:lnTo>
                  <a:lnTo>
                    <a:pt x="741291" y="701812"/>
                  </a:lnTo>
                  <a:lnTo>
                    <a:pt x="741903" y="701319"/>
                  </a:lnTo>
                  <a:lnTo>
                    <a:pt x="742944" y="700914"/>
                  </a:lnTo>
                  <a:lnTo>
                    <a:pt x="743462" y="700668"/>
                  </a:lnTo>
                  <a:lnTo>
                    <a:pt x="744581" y="700598"/>
                  </a:lnTo>
                  <a:lnTo>
                    <a:pt x="745696" y="700867"/>
                  </a:lnTo>
                  <a:lnTo>
                    <a:pt x="746718" y="701301"/>
                  </a:lnTo>
                  <a:lnTo>
                    <a:pt x="748253" y="702333"/>
                  </a:lnTo>
                  <a:lnTo>
                    <a:pt x="749519" y="703782"/>
                  </a:lnTo>
                  <a:lnTo>
                    <a:pt x="750276" y="704884"/>
                  </a:lnTo>
                  <a:lnTo>
                    <a:pt x="750815" y="706608"/>
                  </a:lnTo>
                  <a:lnTo>
                    <a:pt x="750936" y="706995"/>
                  </a:lnTo>
                  <a:lnTo>
                    <a:pt x="751073" y="709094"/>
                  </a:lnTo>
                  <a:lnTo>
                    <a:pt x="750966" y="710601"/>
                  </a:lnTo>
                  <a:lnTo>
                    <a:pt x="750765" y="712612"/>
                  </a:lnTo>
                  <a:lnTo>
                    <a:pt x="750105" y="716301"/>
                  </a:lnTo>
                  <a:lnTo>
                    <a:pt x="750008" y="717309"/>
                  </a:lnTo>
                  <a:lnTo>
                    <a:pt x="749724" y="718816"/>
                  </a:lnTo>
                  <a:lnTo>
                    <a:pt x="749690" y="721250"/>
                  </a:lnTo>
                  <a:lnTo>
                    <a:pt x="749313" y="723425"/>
                  </a:lnTo>
                  <a:lnTo>
                    <a:pt x="749132" y="723930"/>
                  </a:lnTo>
                  <a:lnTo>
                    <a:pt x="749040" y="724516"/>
                  </a:lnTo>
                  <a:lnTo>
                    <a:pt x="748859" y="725014"/>
                  </a:lnTo>
                  <a:lnTo>
                    <a:pt x="748654" y="727114"/>
                  </a:lnTo>
                  <a:lnTo>
                    <a:pt x="749069" y="728122"/>
                  </a:lnTo>
                  <a:lnTo>
                    <a:pt x="750086" y="729318"/>
                  </a:lnTo>
                  <a:lnTo>
                    <a:pt x="750335" y="729905"/>
                  </a:lnTo>
                  <a:lnTo>
                    <a:pt x="750404" y="730919"/>
                  </a:lnTo>
                  <a:lnTo>
                    <a:pt x="750223" y="731500"/>
                  </a:lnTo>
                  <a:lnTo>
                    <a:pt x="749959" y="731916"/>
                  </a:lnTo>
                  <a:lnTo>
                    <a:pt x="749348" y="732415"/>
                  </a:lnTo>
                  <a:lnTo>
                    <a:pt x="748747" y="732655"/>
                  </a:lnTo>
                  <a:lnTo>
                    <a:pt x="747711" y="732813"/>
                  </a:lnTo>
                  <a:lnTo>
                    <a:pt x="746248" y="732789"/>
                  </a:lnTo>
                  <a:lnTo>
                    <a:pt x="745554" y="733112"/>
                  </a:lnTo>
                  <a:lnTo>
                    <a:pt x="745031" y="733611"/>
                  </a:lnTo>
                  <a:lnTo>
                    <a:pt x="744425" y="733851"/>
                  </a:lnTo>
                  <a:lnTo>
                    <a:pt x="744337" y="733850"/>
                  </a:lnTo>
                  <a:lnTo>
                    <a:pt x="743931" y="732503"/>
                  </a:lnTo>
                  <a:lnTo>
                    <a:pt x="743007" y="730895"/>
                  </a:lnTo>
                  <a:lnTo>
                    <a:pt x="742410" y="730467"/>
                  </a:lnTo>
                  <a:lnTo>
                    <a:pt x="741898" y="730291"/>
                  </a:lnTo>
                  <a:lnTo>
                    <a:pt x="741204" y="730615"/>
                  </a:lnTo>
                  <a:lnTo>
                    <a:pt x="739722" y="732016"/>
                  </a:lnTo>
                  <a:lnTo>
                    <a:pt x="739019" y="733013"/>
                  </a:lnTo>
                  <a:lnTo>
                    <a:pt x="738745" y="734104"/>
                  </a:lnTo>
                  <a:lnTo>
                    <a:pt x="738733" y="734811"/>
                  </a:lnTo>
                  <a:lnTo>
                    <a:pt x="738711" y="736203"/>
                  </a:lnTo>
                  <a:lnTo>
                    <a:pt x="738530" y="736789"/>
                  </a:lnTo>
                  <a:lnTo>
                    <a:pt x="738525" y="737294"/>
                  </a:lnTo>
                  <a:lnTo>
                    <a:pt x="738344" y="737874"/>
                  </a:lnTo>
                  <a:lnTo>
                    <a:pt x="738139" y="739974"/>
                  </a:lnTo>
                  <a:lnTo>
                    <a:pt x="738290" y="741568"/>
                  </a:lnTo>
                  <a:lnTo>
                    <a:pt x="738271" y="742577"/>
                  </a:lnTo>
                  <a:lnTo>
                    <a:pt x="738603" y="743674"/>
                  </a:lnTo>
                  <a:lnTo>
                    <a:pt x="738681" y="743960"/>
                  </a:lnTo>
                  <a:lnTo>
                    <a:pt x="738818" y="744247"/>
                  </a:lnTo>
                  <a:lnTo>
                    <a:pt x="739209" y="744758"/>
                  </a:lnTo>
                  <a:lnTo>
                    <a:pt x="739439" y="744945"/>
                  </a:lnTo>
                  <a:lnTo>
                    <a:pt x="739707" y="745045"/>
                  </a:lnTo>
                  <a:lnTo>
                    <a:pt x="740015" y="745080"/>
                  </a:lnTo>
                  <a:lnTo>
                    <a:pt x="740347" y="745080"/>
                  </a:lnTo>
                  <a:lnTo>
                    <a:pt x="740675" y="745092"/>
                  </a:lnTo>
                  <a:lnTo>
                    <a:pt x="740979" y="745162"/>
                  </a:lnTo>
                  <a:lnTo>
                    <a:pt x="741101" y="745215"/>
                  </a:lnTo>
                  <a:lnTo>
                    <a:pt x="741331" y="745332"/>
                  </a:lnTo>
                  <a:lnTo>
                    <a:pt x="741555" y="745467"/>
                  </a:lnTo>
                  <a:lnTo>
                    <a:pt x="741926" y="745819"/>
                  </a:lnTo>
                  <a:lnTo>
                    <a:pt x="742250" y="746235"/>
                  </a:lnTo>
                  <a:lnTo>
                    <a:pt x="742806" y="747010"/>
                  </a:lnTo>
                  <a:lnTo>
                    <a:pt x="743174" y="747590"/>
                  </a:lnTo>
                  <a:lnTo>
                    <a:pt x="743344" y="747889"/>
                  </a:lnTo>
                  <a:lnTo>
                    <a:pt x="743540" y="748047"/>
                  </a:lnTo>
                  <a:lnTo>
                    <a:pt x="743922" y="748388"/>
                  </a:lnTo>
                  <a:lnTo>
                    <a:pt x="744268" y="748763"/>
                  </a:lnTo>
                  <a:lnTo>
                    <a:pt x="744538" y="749114"/>
                  </a:lnTo>
                  <a:lnTo>
                    <a:pt x="744923" y="749666"/>
                  </a:lnTo>
                  <a:lnTo>
                    <a:pt x="745011" y="749783"/>
                  </a:lnTo>
                  <a:lnTo>
                    <a:pt x="745198" y="750000"/>
                  </a:lnTo>
                  <a:lnTo>
                    <a:pt x="745358" y="750235"/>
                  </a:lnTo>
                  <a:lnTo>
                    <a:pt x="745446" y="750422"/>
                  </a:lnTo>
                  <a:lnTo>
                    <a:pt x="745520" y="750622"/>
                  </a:lnTo>
                  <a:lnTo>
                    <a:pt x="745574" y="750833"/>
                  </a:lnTo>
                  <a:lnTo>
                    <a:pt x="745622" y="751044"/>
                  </a:lnTo>
                  <a:lnTo>
                    <a:pt x="745745" y="751519"/>
                  </a:lnTo>
                  <a:lnTo>
                    <a:pt x="745833" y="751924"/>
                  </a:lnTo>
                  <a:lnTo>
                    <a:pt x="745907" y="752346"/>
                  </a:lnTo>
                  <a:lnTo>
                    <a:pt x="745965" y="752774"/>
                  </a:lnTo>
                  <a:lnTo>
                    <a:pt x="745979" y="752991"/>
                  </a:lnTo>
                  <a:lnTo>
                    <a:pt x="745995" y="753436"/>
                  </a:lnTo>
                  <a:lnTo>
                    <a:pt x="745979" y="753888"/>
                  </a:lnTo>
                  <a:lnTo>
                    <a:pt x="745935" y="754334"/>
                  </a:lnTo>
                  <a:lnTo>
                    <a:pt x="745863" y="754780"/>
                  </a:lnTo>
                  <a:lnTo>
                    <a:pt x="745740" y="755395"/>
                  </a:lnTo>
                  <a:lnTo>
                    <a:pt x="745627" y="755894"/>
                  </a:lnTo>
                  <a:lnTo>
                    <a:pt x="745569" y="756187"/>
                  </a:lnTo>
                  <a:lnTo>
                    <a:pt x="745530" y="756433"/>
                  </a:lnTo>
                  <a:lnTo>
                    <a:pt x="745506" y="756556"/>
                  </a:lnTo>
                  <a:lnTo>
                    <a:pt x="745470" y="756679"/>
                  </a:lnTo>
                  <a:lnTo>
                    <a:pt x="745423" y="756791"/>
                  </a:lnTo>
                  <a:lnTo>
                    <a:pt x="745231" y="757119"/>
                  </a:lnTo>
                  <a:lnTo>
                    <a:pt x="745182" y="757230"/>
                  </a:lnTo>
                  <a:lnTo>
                    <a:pt x="745148" y="757407"/>
                  </a:lnTo>
                  <a:lnTo>
                    <a:pt x="745143" y="757606"/>
                  </a:lnTo>
                  <a:lnTo>
                    <a:pt x="745143" y="757800"/>
                  </a:lnTo>
                  <a:lnTo>
                    <a:pt x="745118" y="757964"/>
                  </a:lnTo>
                  <a:lnTo>
                    <a:pt x="745055" y="758069"/>
                  </a:lnTo>
                  <a:lnTo>
                    <a:pt x="744923" y="758116"/>
                  </a:lnTo>
                  <a:lnTo>
                    <a:pt x="744777" y="758146"/>
                  </a:lnTo>
                  <a:lnTo>
                    <a:pt x="744679" y="758251"/>
                  </a:lnTo>
                  <a:lnTo>
                    <a:pt x="744664" y="758363"/>
                  </a:lnTo>
                  <a:lnTo>
                    <a:pt x="744664" y="758486"/>
                  </a:lnTo>
                  <a:lnTo>
                    <a:pt x="744670" y="758614"/>
                  </a:lnTo>
                  <a:lnTo>
                    <a:pt x="744654" y="758732"/>
                  </a:lnTo>
                  <a:lnTo>
                    <a:pt x="744620" y="758872"/>
                  </a:lnTo>
                  <a:lnTo>
                    <a:pt x="744582" y="759008"/>
                  </a:lnTo>
                  <a:lnTo>
                    <a:pt x="744532" y="759142"/>
                  </a:lnTo>
                  <a:lnTo>
                    <a:pt x="744420" y="759400"/>
                  </a:lnTo>
                  <a:lnTo>
                    <a:pt x="744351" y="759541"/>
                  </a:lnTo>
                  <a:lnTo>
                    <a:pt x="744195" y="759811"/>
                  </a:lnTo>
                  <a:lnTo>
                    <a:pt x="743916" y="760222"/>
                  </a:lnTo>
                  <a:lnTo>
                    <a:pt x="743814" y="760380"/>
                  </a:lnTo>
                  <a:lnTo>
                    <a:pt x="743702" y="760532"/>
                  </a:lnTo>
                  <a:lnTo>
                    <a:pt x="743584" y="760655"/>
                  </a:lnTo>
                  <a:lnTo>
                    <a:pt x="743452" y="760732"/>
                  </a:lnTo>
                  <a:lnTo>
                    <a:pt x="743271" y="760714"/>
                  </a:lnTo>
                  <a:lnTo>
                    <a:pt x="743056" y="760591"/>
                  </a:lnTo>
                  <a:lnTo>
                    <a:pt x="742817" y="760409"/>
                  </a:lnTo>
                  <a:lnTo>
                    <a:pt x="742577" y="760210"/>
                  </a:lnTo>
                  <a:lnTo>
                    <a:pt x="742206" y="759934"/>
                  </a:lnTo>
                  <a:lnTo>
                    <a:pt x="742063" y="759817"/>
                  </a:lnTo>
                  <a:lnTo>
                    <a:pt x="741923" y="759711"/>
                  </a:lnTo>
                  <a:lnTo>
                    <a:pt x="741780" y="759624"/>
                  </a:lnTo>
                  <a:lnTo>
                    <a:pt x="741629" y="759577"/>
                  </a:lnTo>
                  <a:lnTo>
                    <a:pt x="741516" y="759571"/>
                  </a:lnTo>
                  <a:lnTo>
                    <a:pt x="741287" y="759600"/>
                  </a:lnTo>
                  <a:lnTo>
                    <a:pt x="741175" y="759635"/>
                  </a:lnTo>
                  <a:lnTo>
                    <a:pt x="741071" y="759682"/>
                  </a:lnTo>
                  <a:lnTo>
                    <a:pt x="740920" y="759788"/>
                  </a:lnTo>
                  <a:lnTo>
                    <a:pt x="740773" y="759946"/>
                  </a:lnTo>
                  <a:lnTo>
                    <a:pt x="740647" y="760128"/>
                  </a:lnTo>
                  <a:lnTo>
                    <a:pt x="740568" y="760303"/>
                  </a:lnTo>
                  <a:lnTo>
                    <a:pt x="740553" y="760456"/>
                  </a:lnTo>
                  <a:lnTo>
                    <a:pt x="740622" y="760573"/>
                  </a:lnTo>
                  <a:lnTo>
                    <a:pt x="740744" y="760679"/>
                  </a:lnTo>
                  <a:lnTo>
                    <a:pt x="740900" y="760778"/>
                  </a:lnTo>
                  <a:lnTo>
                    <a:pt x="741067" y="760872"/>
                  </a:lnTo>
                  <a:lnTo>
                    <a:pt x="741213" y="760972"/>
                  </a:lnTo>
                  <a:lnTo>
                    <a:pt x="741579" y="761242"/>
                  </a:lnTo>
                  <a:lnTo>
                    <a:pt x="741819" y="761430"/>
                  </a:lnTo>
                  <a:lnTo>
                    <a:pt x="741923" y="761506"/>
                  </a:lnTo>
                  <a:lnTo>
                    <a:pt x="742039" y="761582"/>
                  </a:lnTo>
                  <a:lnTo>
                    <a:pt x="742146" y="761664"/>
                  </a:lnTo>
                  <a:lnTo>
                    <a:pt x="742225" y="761746"/>
                  </a:lnTo>
                  <a:lnTo>
                    <a:pt x="742234" y="761916"/>
                  </a:lnTo>
                  <a:lnTo>
                    <a:pt x="742162" y="762004"/>
                  </a:lnTo>
                  <a:lnTo>
                    <a:pt x="742063" y="762098"/>
                  </a:lnTo>
                  <a:lnTo>
                    <a:pt x="741863" y="762268"/>
                  </a:lnTo>
                  <a:lnTo>
                    <a:pt x="741692" y="762456"/>
                  </a:lnTo>
                  <a:lnTo>
                    <a:pt x="741599" y="762544"/>
                  </a:lnTo>
                  <a:lnTo>
                    <a:pt x="741507" y="762614"/>
                  </a:lnTo>
                  <a:lnTo>
                    <a:pt x="741409" y="762655"/>
                  </a:lnTo>
                  <a:lnTo>
                    <a:pt x="741291" y="762626"/>
                  </a:lnTo>
                  <a:lnTo>
                    <a:pt x="741159" y="762538"/>
                  </a:lnTo>
                  <a:lnTo>
                    <a:pt x="741018" y="762403"/>
                  </a:lnTo>
                  <a:lnTo>
                    <a:pt x="740881" y="762262"/>
                  </a:lnTo>
                  <a:lnTo>
                    <a:pt x="740749" y="762139"/>
                  </a:lnTo>
                  <a:lnTo>
                    <a:pt x="740226" y="761670"/>
                  </a:lnTo>
                  <a:lnTo>
                    <a:pt x="740089" y="761564"/>
                  </a:lnTo>
                  <a:lnTo>
                    <a:pt x="739971" y="761482"/>
                  </a:lnTo>
                  <a:lnTo>
                    <a:pt x="739855" y="761388"/>
                  </a:lnTo>
                  <a:lnTo>
                    <a:pt x="739732" y="761306"/>
                  </a:lnTo>
                  <a:lnTo>
                    <a:pt x="739605" y="761248"/>
                  </a:lnTo>
                  <a:lnTo>
                    <a:pt x="739483" y="761218"/>
                  </a:lnTo>
                  <a:lnTo>
                    <a:pt x="739322" y="761248"/>
                  </a:lnTo>
                  <a:lnTo>
                    <a:pt x="739146" y="761336"/>
                  </a:lnTo>
                  <a:lnTo>
                    <a:pt x="738978" y="761453"/>
                  </a:lnTo>
                  <a:lnTo>
                    <a:pt x="738843" y="761594"/>
                  </a:lnTo>
                  <a:lnTo>
                    <a:pt x="738758" y="761735"/>
                  </a:lnTo>
                  <a:lnTo>
                    <a:pt x="738315" y="762732"/>
                  </a:lnTo>
                  <a:lnTo>
                    <a:pt x="737254" y="764732"/>
                  </a:lnTo>
                  <a:lnTo>
                    <a:pt x="736715" y="766320"/>
                  </a:lnTo>
                  <a:lnTo>
                    <a:pt x="736511" y="768333"/>
                  </a:lnTo>
                  <a:lnTo>
                    <a:pt x="736829" y="769934"/>
                  </a:lnTo>
                  <a:lnTo>
                    <a:pt x="737658" y="772132"/>
                  </a:lnTo>
                  <a:lnTo>
                    <a:pt x="738149" y="773652"/>
                  </a:lnTo>
                  <a:lnTo>
                    <a:pt x="736916" y="775645"/>
                  </a:lnTo>
                  <a:lnTo>
                    <a:pt x="736384" y="776643"/>
                  </a:lnTo>
                  <a:lnTo>
                    <a:pt x="735123" y="780320"/>
                  </a:lnTo>
                  <a:lnTo>
                    <a:pt x="734339" y="781322"/>
                  </a:lnTo>
                  <a:lnTo>
                    <a:pt x="732780" y="781803"/>
                  </a:lnTo>
                  <a:lnTo>
                    <a:pt x="731906" y="782877"/>
                  </a:lnTo>
                  <a:lnTo>
                    <a:pt x="731457" y="783962"/>
                  </a:lnTo>
                  <a:lnTo>
                    <a:pt x="729839" y="788812"/>
                  </a:lnTo>
                  <a:lnTo>
                    <a:pt x="729741" y="789398"/>
                  </a:lnTo>
                  <a:lnTo>
                    <a:pt x="729384" y="790395"/>
                  </a:lnTo>
                  <a:lnTo>
                    <a:pt x="729003" y="792659"/>
                  </a:lnTo>
                  <a:lnTo>
                    <a:pt x="728905" y="793580"/>
                  </a:lnTo>
                  <a:lnTo>
                    <a:pt x="728171" y="796599"/>
                  </a:lnTo>
                  <a:lnTo>
                    <a:pt x="728078" y="797015"/>
                  </a:lnTo>
                  <a:lnTo>
                    <a:pt x="727643" y="797344"/>
                  </a:lnTo>
                  <a:lnTo>
                    <a:pt x="726353" y="797321"/>
                  </a:lnTo>
                  <a:lnTo>
                    <a:pt x="725583" y="797435"/>
                  </a:lnTo>
                  <a:lnTo>
                    <a:pt x="725320" y="797479"/>
                  </a:lnTo>
                  <a:lnTo>
                    <a:pt x="724720" y="797302"/>
                  </a:lnTo>
                  <a:lnTo>
                    <a:pt x="723874" y="796364"/>
                  </a:lnTo>
                  <a:lnTo>
                    <a:pt x="723200" y="795345"/>
                  </a:lnTo>
                  <a:lnTo>
                    <a:pt x="722702" y="794248"/>
                  </a:lnTo>
                  <a:lnTo>
                    <a:pt x="722193" y="793568"/>
                  </a:lnTo>
                  <a:lnTo>
                    <a:pt x="720668" y="792114"/>
                  </a:lnTo>
                  <a:lnTo>
                    <a:pt x="718449" y="790823"/>
                  </a:lnTo>
                  <a:lnTo>
                    <a:pt x="717261" y="789879"/>
                  </a:lnTo>
                  <a:lnTo>
                    <a:pt x="716503" y="788865"/>
                  </a:lnTo>
                  <a:lnTo>
                    <a:pt x="716088" y="787850"/>
                  </a:lnTo>
                  <a:lnTo>
                    <a:pt x="715618" y="784736"/>
                  </a:lnTo>
                  <a:lnTo>
                    <a:pt x="715452" y="784226"/>
                  </a:lnTo>
                  <a:lnTo>
                    <a:pt x="713849" y="782273"/>
                  </a:lnTo>
                  <a:lnTo>
                    <a:pt x="713423" y="781845"/>
                  </a:lnTo>
                  <a:lnTo>
                    <a:pt x="712754" y="780742"/>
                  </a:lnTo>
                  <a:lnTo>
                    <a:pt x="712265" y="778725"/>
                  </a:lnTo>
                  <a:lnTo>
                    <a:pt x="711979" y="778190"/>
                  </a:lnTo>
                  <a:lnTo>
                    <a:pt x="711766" y="777792"/>
                  </a:lnTo>
                  <a:lnTo>
                    <a:pt x="711341" y="777282"/>
                  </a:lnTo>
                  <a:lnTo>
                    <a:pt x="711092" y="776690"/>
                  </a:lnTo>
                  <a:lnTo>
                    <a:pt x="711101" y="776104"/>
                  </a:lnTo>
                  <a:lnTo>
                    <a:pt x="711203" y="775181"/>
                  </a:lnTo>
                  <a:lnTo>
                    <a:pt x="711662" y="774830"/>
                  </a:lnTo>
                  <a:lnTo>
                    <a:pt x="712473" y="774138"/>
                  </a:lnTo>
                  <a:lnTo>
                    <a:pt x="712718" y="773897"/>
                  </a:lnTo>
                  <a:lnTo>
                    <a:pt x="712929" y="773651"/>
                  </a:lnTo>
                  <a:lnTo>
                    <a:pt x="713095" y="773375"/>
                  </a:lnTo>
                  <a:lnTo>
                    <a:pt x="713177" y="773129"/>
                  </a:lnTo>
                  <a:lnTo>
                    <a:pt x="713221" y="772871"/>
                  </a:lnTo>
                  <a:lnTo>
                    <a:pt x="713276" y="772325"/>
                  </a:lnTo>
                  <a:lnTo>
                    <a:pt x="713320" y="772056"/>
                  </a:lnTo>
                  <a:lnTo>
                    <a:pt x="713383" y="771722"/>
                  </a:lnTo>
                  <a:lnTo>
                    <a:pt x="713441" y="771375"/>
                  </a:lnTo>
                  <a:lnTo>
                    <a:pt x="713510" y="771041"/>
                  </a:lnTo>
                  <a:lnTo>
                    <a:pt x="713608" y="770719"/>
                  </a:lnTo>
                  <a:lnTo>
                    <a:pt x="713755" y="770431"/>
                  </a:lnTo>
                  <a:lnTo>
                    <a:pt x="713936" y="770208"/>
                  </a:lnTo>
                  <a:lnTo>
                    <a:pt x="714161" y="770009"/>
                  </a:lnTo>
                  <a:lnTo>
                    <a:pt x="714659" y="769634"/>
                  </a:lnTo>
                  <a:lnTo>
                    <a:pt x="714884" y="769434"/>
                  </a:lnTo>
                  <a:lnTo>
                    <a:pt x="715104" y="769205"/>
                  </a:lnTo>
                  <a:lnTo>
                    <a:pt x="715314" y="768965"/>
                  </a:lnTo>
                  <a:lnTo>
                    <a:pt x="715715" y="768472"/>
                  </a:lnTo>
                  <a:lnTo>
                    <a:pt x="715921" y="768232"/>
                  </a:lnTo>
                  <a:lnTo>
                    <a:pt x="716669" y="767388"/>
                  </a:lnTo>
                  <a:lnTo>
                    <a:pt x="717162" y="766825"/>
                  </a:lnTo>
                  <a:lnTo>
                    <a:pt x="717807" y="766121"/>
                  </a:lnTo>
                  <a:lnTo>
                    <a:pt x="718013" y="765875"/>
                  </a:lnTo>
                  <a:lnTo>
                    <a:pt x="718198" y="765622"/>
                  </a:lnTo>
                  <a:lnTo>
                    <a:pt x="718349" y="765388"/>
                  </a:lnTo>
                  <a:lnTo>
                    <a:pt x="718492" y="765153"/>
                  </a:lnTo>
                  <a:lnTo>
                    <a:pt x="718624" y="764913"/>
                  </a:lnTo>
                  <a:lnTo>
                    <a:pt x="718737" y="764661"/>
                  </a:lnTo>
                  <a:lnTo>
                    <a:pt x="718828" y="764408"/>
                  </a:lnTo>
                  <a:lnTo>
                    <a:pt x="718902" y="764098"/>
                  </a:lnTo>
                  <a:lnTo>
                    <a:pt x="718937" y="763775"/>
                  </a:lnTo>
                  <a:lnTo>
                    <a:pt x="718951" y="763441"/>
                  </a:lnTo>
                  <a:lnTo>
                    <a:pt x="718951" y="763113"/>
                  </a:lnTo>
                  <a:lnTo>
                    <a:pt x="718957" y="762778"/>
                  </a:lnTo>
                  <a:lnTo>
                    <a:pt x="718990" y="762350"/>
                  </a:lnTo>
                  <a:lnTo>
                    <a:pt x="718985" y="762210"/>
                  </a:lnTo>
                  <a:lnTo>
                    <a:pt x="718971" y="762069"/>
                  </a:lnTo>
                  <a:lnTo>
                    <a:pt x="718913" y="761875"/>
                  </a:lnTo>
                  <a:lnTo>
                    <a:pt x="718814" y="761694"/>
                  </a:lnTo>
                  <a:lnTo>
                    <a:pt x="718701" y="761511"/>
                  </a:lnTo>
                  <a:lnTo>
                    <a:pt x="718580" y="761330"/>
                  </a:lnTo>
                  <a:lnTo>
                    <a:pt x="718481" y="761142"/>
                  </a:lnTo>
                  <a:lnTo>
                    <a:pt x="718374" y="760902"/>
                  </a:lnTo>
                  <a:lnTo>
                    <a:pt x="718101" y="760151"/>
                  </a:lnTo>
                  <a:lnTo>
                    <a:pt x="717992" y="759911"/>
                  </a:lnTo>
                  <a:lnTo>
                    <a:pt x="717857" y="759629"/>
                  </a:lnTo>
                  <a:lnTo>
                    <a:pt x="717709" y="759353"/>
                  </a:lnTo>
                  <a:lnTo>
                    <a:pt x="717552" y="759084"/>
                  </a:lnTo>
                  <a:lnTo>
                    <a:pt x="717217" y="758557"/>
                  </a:lnTo>
                  <a:lnTo>
                    <a:pt x="717060" y="757543"/>
                  </a:lnTo>
                  <a:lnTo>
                    <a:pt x="716386" y="756528"/>
                  </a:lnTo>
                  <a:lnTo>
                    <a:pt x="714445" y="754065"/>
                  </a:lnTo>
                  <a:lnTo>
                    <a:pt x="713518" y="752035"/>
                  </a:lnTo>
                  <a:lnTo>
                    <a:pt x="702487" y="756144"/>
                  </a:lnTo>
                  <a:lnTo>
                    <a:pt x="702516" y="756210"/>
                  </a:lnTo>
                  <a:lnTo>
                    <a:pt x="702618" y="756357"/>
                  </a:lnTo>
                  <a:lnTo>
                    <a:pt x="702726" y="756497"/>
                  </a:lnTo>
                  <a:lnTo>
                    <a:pt x="702843" y="756697"/>
                  </a:lnTo>
                  <a:lnTo>
                    <a:pt x="702902" y="756820"/>
                  </a:lnTo>
                  <a:lnTo>
                    <a:pt x="703014" y="757078"/>
                  </a:lnTo>
                  <a:lnTo>
                    <a:pt x="703143" y="757313"/>
                  </a:lnTo>
                  <a:lnTo>
                    <a:pt x="703289" y="757530"/>
                  </a:lnTo>
                  <a:lnTo>
                    <a:pt x="703426" y="757747"/>
                  </a:lnTo>
                  <a:lnTo>
                    <a:pt x="703778" y="758421"/>
                  </a:lnTo>
                  <a:lnTo>
                    <a:pt x="703836" y="758509"/>
                  </a:lnTo>
                  <a:lnTo>
                    <a:pt x="703987" y="758785"/>
                  </a:lnTo>
                  <a:lnTo>
                    <a:pt x="704045" y="759107"/>
                  </a:lnTo>
                  <a:lnTo>
                    <a:pt x="704100" y="759283"/>
                  </a:lnTo>
                  <a:lnTo>
                    <a:pt x="704281" y="759641"/>
                  </a:lnTo>
                  <a:lnTo>
                    <a:pt x="704447" y="759881"/>
                  </a:lnTo>
                  <a:lnTo>
                    <a:pt x="704793" y="760333"/>
                  </a:lnTo>
                  <a:lnTo>
                    <a:pt x="705566" y="761306"/>
                  </a:lnTo>
                  <a:lnTo>
                    <a:pt x="705874" y="761741"/>
                  </a:lnTo>
                  <a:lnTo>
                    <a:pt x="706055" y="762069"/>
                  </a:lnTo>
                  <a:lnTo>
                    <a:pt x="706242" y="762427"/>
                  </a:lnTo>
                  <a:lnTo>
                    <a:pt x="706412" y="762808"/>
                  </a:lnTo>
                  <a:lnTo>
                    <a:pt x="706446" y="762931"/>
                  </a:lnTo>
                  <a:lnTo>
                    <a:pt x="706486" y="763183"/>
                  </a:lnTo>
                  <a:lnTo>
                    <a:pt x="706534" y="763435"/>
                  </a:lnTo>
                  <a:lnTo>
                    <a:pt x="706638" y="763799"/>
                  </a:lnTo>
                  <a:lnTo>
                    <a:pt x="706715" y="764121"/>
                  </a:lnTo>
                  <a:lnTo>
                    <a:pt x="706784" y="764473"/>
                  </a:lnTo>
                  <a:lnTo>
                    <a:pt x="706902" y="765189"/>
                  </a:lnTo>
                  <a:lnTo>
                    <a:pt x="707004" y="765488"/>
                  </a:lnTo>
                  <a:lnTo>
                    <a:pt x="707028" y="765681"/>
                  </a:lnTo>
                  <a:lnTo>
                    <a:pt x="706998" y="765810"/>
                  </a:lnTo>
                  <a:lnTo>
                    <a:pt x="706940" y="765939"/>
                  </a:lnTo>
                  <a:lnTo>
                    <a:pt x="706858" y="766056"/>
                  </a:lnTo>
                  <a:lnTo>
                    <a:pt x="706662" y="766256"/>
                  </a:lnTo>
                  <a:lnTo>
                    <a:pt x="706509" y="766344"/>
                  </a:lnTo>
                  <a:lnTo>
                    <a:pt x="706134" y="766467"/>
                  </a:lnTo>
                  <a:lnTo>
                    <a:pt x="705874" y="766514"/>
                  </a:lnTo>
                  <a:lnTo>
                    <a:pt x="705635" y="766531"/>
                  </a:lnTo>
                  <a:lnTo>
                    <a:pt x="705357" y="766725"/>
                  </a:lnTo>
                  <a:lnTo>
                    <a:pt x="705034" y="766907"/>
                  </a:lnTo>
                  <a:lnTo>
                    <a:pt x="704711" y="767053"/>
                  </a:lnTo>
                  <a:lnTo>
                    <a:pt x="704389" y="767165"/>
                  </a:lnTo>
                  <a:lnTo>
                    <a:pt x="704061" y="767241"/>
                  </a:lnTo>
                  <a:lnTo>
                    <a:pt x="703759" y="767282"/>
                  </a:lnTo>
                  <a:lnTo>
                    <a:pt x="703451" y="767294"/>
                  </a:lnTo>
                  <a:lnTo>
                    <a:pt x="703303" y="767270"/>
                  </a:lnTo>
                  <a:lnTo>
                    <a:pt x="703137" y="767229"/>
                  </a:lnTo>
                  <a:lnTo>
                    <a:pt x="702981" y="767171"/>
                  </a:lnTo>
                  <a:lnTo>
                    <a:pt x="702755" y="767013"/>
                  </a:lnTo>
                  <a:lnTo>
                    <a:pt x="702511" y="766661"/>
                  </a:lnTo>
                  <a:lnTo>
                    <a:pt x="702403" y="766461"/>
                  </a:lnTo>
                  <a:lnTo>
                    <a:pt x="702115" y="765951"/>
                  </a:lnTo>
                  <a:lnTo>
                    <a:pt x="701944" y="765622"/>
                  </a:lnTo>
                  <a:lnTo>
                    <a:pt x="701675" y="765053"/>
                  </a:lnTo>
                  <a:lnTo>
                    <a:pt x="701518" y="764649"/>
                  </a:lnTo>
                  <a:lnTo>
                    <a:pt x="701353" y="764110"/>
                  </a:lnTo>
                  <a:lnTo>
                    <a:pt x="701196" y="763635"/>
                  </a:lnTo>
                  <a:lnTo>
                    <a:pt x="701054" y="763341"/>
                  </a:lnTo>
                  <a:lnTo>
                    <a:pt x="700938" y="763177"/>
                  </a:lnTo>
                  <a:lnTo>
                    <a:pt x="700811" y="763019"/>
                  </a:lnTo>
                  <a:lnTo>
                    <a:pt x="700679" y="762819"/>
                  </a:lnTo>
                  <a:lnTo>
                    <a:pt x="700404" y="762344"/>
                  </a:lnTo>
                  <a:lnTo>
                    <a:pt x="700321" y="762239"/>
                  </a:lnTo>
                  <a:lnTo>
                    <a:pt x="700058" y="761946"/>
                  </a:lnTo>
                  <a:lnTo>
                    <a:pt x="699686" y="761553"/>
                  </a:lnTo>
                  <a:lnTo>
                    <a:pt x="698787" y="760620"/>
                  </a:lnTo>
                  <a:lnTo>
                    <a:pt x="698482" y="760116"/>
                  </a:lnTo>
                  <a:lnTo>
                    <a:pt x="698268" y="759512"/>
                  </a:lnTo>
                  <a:lnTo>
                    <a:pt x="698073" y="758902"/>
                  </a:lnTo>
                  <a:lnTo>
                    <a:pt x="697838" y="758368"/>
                  </a:lnTo>
                  <a:lnTo>
                    <a:pt x="697495" y="757999"/>
                  </a:lnTo>
                  <a:lnTo>
                    <a:pt x="697295" y="757911"/>
                  </a:lnTo>
                  <a:lnTo>
                    <a:pt x="697094" y="757829"/>
                  </a:lnTo>
                  <a:lnTo>
                    <a:pt x="697011" y="757770"/>
                  </a:lnTo>
                  <a:lnTo>
                    <a:pt x="696890" y="757618"/>
                  </a:lnTo>
                  <a:lnTo>
                    <a:pt x="696689" y="757260"/>
                  </a:lnTo>
                  <a:lnTo>
                    <a:pt x="696562" y="757066"/>
                  </a:lnTo>
                  <a:lnTo>
                    <a:pt x="696386" y="756750"/>
                  </a:lnTo>
                  <a:lnTo>
                    <a:pt x="696274" y="756510"/>
                  </a:lnTo>
                  <a:lnTo>
                    <a:pt x="696142" y="756275"/>
                  </a:lnTo>
                  <a:lnTo>
                    <a:pt x="695941" y="756028"/>
                  </a:lnTo>
                  <a:lnTo>
                    <a:pt x="695438" y="755495"/>
                  </a:lnTo>
                  <a:lnTo>
                    <a:pt x="695227" y="755278"/>
                  </a:lnTo>
                  <a:lnTo>
                    <a:pt x="694963" y="755213"/>
                  </a:lnTo>
                  <a:lnTo>
                    <a:pt x="694880" y="755125"/>
                  </a:lnTo>
                  <a:lnTo>
                    <a:pt x="694836" y="754979"/>
                  </a:lnTo>
                  <a:lnTo>
                    <a:pt x="694831" y="754821"/>
                  </a:lnTo>
                  <a:lnTo>
                    <a:pt x="694866" y="754715"/>
                  </a:lnTo>
                  <a:lnTo>
                    <a:pt x="694910" y="754610"/>
                  </a:lnTo>
                  <a:lnTo>
                    <a:pt x="694938" y="754422"/>
                  </a:lnTo>
                  <a:lnTo>
                    <a:pt x="694899" y="754128"/>
                  </a:lnTo>
                  <a:lnTo>
                    <a:pt x="694850" y="753841"/>
                  </a:lnTo>
                  <a:lnTo>
                    <a:pt x="694841" y="753706"/>
                  </a:lnTo>
                  <a:lnTo>
                    <a:pt x="694817" y="753167"/>
                  </a:lnTo>
                  <a:lnTo>
                    <a:pt x="694841" y="752932"/>
                  </a:lnTo>
                  <a:lnTo>
                    <a:pt x="694861" y="752821"/>
                  </a:lnTo>
                  <a:lnTo>
                    <a:pt x="694827" y="752633"/>
                  </a:lnTo>
                  <a:lnTo>
                    <a:pt x="694577" y="752486"/>
                  </a:lnTo>
                  <a:lnTo>
                    <a:pt x="694454" y="752387"/>
                  </a:lnTo>
                  <a:lnTo>
                    <a:pt x="694347" y="752240"/>
                  </a:lnTo>
                  <a:lnTo>
                    <a:pt x="694259" y="752082"/>
                  </a:lnTo>
                  <a:lnTo>
                    <a:pt x="694215" y="751982"/>
                  </a:lnTo>
                  <a:lnTo>
                    <a:pt x="694162" y="751765"/>
                  </a:lnTo>
                  <a:lnTo>
                    <a:pt x="694132" y="751548"/>
                  </a:lnTo>
                  <a:lnTo>
                    <a:pt x="694118" y="751402"/>
                  </a:lnTo>
                  <a:lnTo>
                    <a:pt x="694118" y="751261"/>
                  </a:lnTo>
                  <a:lnTo>
                    <a:pt x="694127" y="750974"/>
                  </a:lnTo>
                  <a:lnTo>
                    <a:pt x="694167" y="750704"/>
                  </a:lnTo>
                  <a:lnTo>
                    <a:pt x="694234" y="750458"/>
                  </a:lnTo>
                  <a:lnTo>
                    <a:pt x="694289" y="750205"/>
                  </a:lnTo>
                  <a:lnTo>
                    <a:pt x="694303" y="749748"/>
                  </a:lnTo>
                  <a:lnTo>
                    <a:pt x="694308" y="749056"/>
                  </a:lnTo>
                  <a:lnTo>
                    <a:pt x="694322" y="748933"/>
                  </a:lnTo>
                  <a:lnTo>
                    <a:pt x="694357" y="748821"/>
                  </a:lnTo>
                  <a:lnTo>
                    <a:pt x="694528" y="748563"/>
                  </a:lnTo>
                  <a:lnTo>
                    <a:pt x="694674" y="748452"/>
                  </a:lnTo>
                  <a:lnTo>
                    <a:pt x="694894" y="748382"/>
                  </a:lnTo>
                  <a:lnTo>
                    <a:pt x="695237" y="748323"/>
                  </a:lnTo>
                  <a:lnTo>
                    <a:pt x="695471" y="748311"/>
                  </a:lnTo>
                  <a:lnTo>
                    <a:pt x="695985" y="748299"/>
                  </a:lnTo>
                  <a:lnTo>
                    <a:pt x="696255" y="748317"/>
                  </a:lnTo>
                  <a:lnTo>
                    <a:pt x="696371" y="748364"/>
                  </a:lnTo>
                  <a:lnTo>
                    <a:pt x="696464" y="748428"/>
                  </a:lnTo>
                  <a:lnTo>
                    <a:pt x="696684" y="748634"/>
                  </a:lnTo>
                  <a:lnTo>
                    <a:pt x="696860" y="748810"/>
                  </a:lnTo>
                  <a:lnTo>
                    <a:pt x="697168" y="749179"/>
                  </a:lnTo>
                  <a:lnTo>
                    <a:pt x="697374" y="749455"/>
                  </a:lnTo>
                  <a:lnTo>
                    <a:pt x="697569" y="749654"/>
                  </a:lnTo>
                  <a:lnTo>
                    <a:pt x="697770" y="749847"/>
                  </a:lnTo>
                  <a:lnTo>
                    <a:pt x="697926" y="750053"/>
                  </a:lnTo>
                  <a:lnTo>
                    <a:pt x="698102" y="750352"/>
                  </a:lnTo>
                  <a:lnTo>
                    <a:pt x="698224" y="750581"/>
                  </a:lnTo>
                  <a:lnTo>
                    <a:pt x="698336" y="750839"/>
                  </a:lnTo>
                  <a:lnTo>
                    <a:pt x="698463" y="751085"/>
                  </a:lnTo>
                  <a:lnTo>
                    <a:pt x="698542" y="751196"/>
                  </a:lnTo>
                  <a:lnTo>
                    <a:pt x="698810" y="751519"/>
                  </a:lnTo>
                  <a:lnTo>
                    <a:pt x="698972" y="751736"/>
                  </a:lnTo>
                  <a:lnTo>
                    <a:pt x="699519" y="752610"/>
                  </a:lnTo>
                  <a:lnTo>
                    <a:pt x="699667" y="752815"/>
                  </a:lnTo>
                  <a:lnTo>
                    <a:pt x="699906" y="753114"/>
                  </a:lnTo>
                  <a:lnTo>
                    <a:pt x="700052" y="753313"/>
                  </a:lnTo>
                  <a:lnTo>
                    <a:pt x="700258" y="753613"/>
                  </a:lnTo>
                  <a:lnTo>
                    <a:pt x="700536" y="753964"/>
                  </a:lnTo>
                  <a:lnTo>
                    <a:pt x="700820" y="754252"/>
                  </a:lnTo>
                  <a:lnTo>
                    <a:pt x="701119" y="754510"/>
                  </a:lnTo>
                  <a:lnTo>
                    <a:pt x="701421" y="754762"/>
                  </a:lnTo>
                  <a:lnTo>
                    <a:pt x="713242" y="750339"/>
                  </a:lnTo>
                  <a:lnTo>
                    <a:pt x="713256" y="750158"/>
                  </a:lnTo>
                  <a:lnTo>
                    <a:pt x="713295" y="749543"/>
                  </a:lnTo>
                  <a:lnTo>
                    <a:pt x="713320" y="748968"/>
                  </a:lnTo>
                  <a:lnTo>
                    <a:pt x="713334" y="748440"/>
                  </a:lnTo>
                  <a:lnTo>
                    <a:pt x="713334" y="747913"/>
                  </a:lnTo>
                  <a:lnTo>
                    <a:pt x="713329" y="747660"/>
                  </a:lnTo>
                  <a:lnTo>
                    <a:pt x="713334" y="747414"/>
                  </a:lnTo>
                  <a:lnTo>
                    <a:pt x="713325" y="747162"/>
                  </a:lnTo>
                  <a:lnTo>
                    <a:pt x="713300" y="746921"/>
                  </a:lnTo>
                  <a:lnTo>
                    <a:pt x="713251" y="746687"/>
                  </a:lnTo>
                  <a:lnTo>
                    <a:pt x="713138" y="746423"/>
                  </a:lnTo>
                  <a:lnTo>
                    <a:pt x="712982" y="746177"/>
                  </a:lnTo>
                  <a:lnTo>
                    <a:pt x="712806" y="745936"/>
                  </a:lnTo>
                  <a:lnTo>
                    <a:pt x="712621" y="745696"/>
                  </a:lnTo>
                  <a:lnTo>
                    <a:pt x="712459" y="745450"/>
                  </a:lnTo>
                  <a:lnTo>
                    <a:pt x="712361" y="745262"/>
                  </a:lnTo>
                  <a:lnTo>
                    <a:pt x="712176" y="744886"/>
                  </a:lnTo>
                  <a:lnTo>
                    <a:pt x="712077" y="744705"/>
                  </a:lnTo>
                  <a:lnTo>
                    <a:pt x="711970" y="744523"/>
                  </a:lnTo>
                  <a:lnTo>
                    <a:pt x="711760" y="744224"/>
                  </a:lnTo>
                  <a:lnTo>
                    <a:pt x="711530" y="743942"/>
                  </a:lnTo>
                  <a:lnTo>
                    <a:pt x="711282" y="743667"/>
                  </a:lnTo>
                  <a:lnTo>
                    <a:pt x="711018" y="743414"/>
                  </a:lnTo>
                  <a:lnTo>
                    <a:pt x="710738" y="743180"/>
                  </a:lnTo>
                  <a:lnTo>
                    <a:pt x="709297" y="741727"/>
                  </a:lnTo>
                  <a:lnTo>
                    <a:pt x="708530" y="741129"/>
                  </a:lnTo>
                  <a:lnTo>
                    <a:pt x="706648" y="740595"/>
                  </a:lnTo>
                  <a:lnTo>
                    <a:pt x="706139" y="740085"/>
                  </a:lnTo>
                  <a:lnTo>
                    <a:pt x="705470" y="739065"/>
                  </a:lnTo>
                  <a:lnTo>
                    <a:pt x="705225" y="737968"/>
                  </a:lnTo>
                  <a:lnTo>
                    <a:pt x="704908" y="736373"/>
                  </a:lnTo>
                  <a:lnTo>
                    <a:pt x="704751" y="735359"/>
                  </a:lnTo>
                  <a:lnTo>
                    <a:pt x="704673" y="734772"/>
                  </a:lnTo>
                  <a:lnTo>
                    <a:pt x="704647" y="734314"/>
                  </a:lnTo>
                  <a:lnTo>
                    <a:pt x="704647" y="733856"/>
                  </a:lnTo>
                  <a:lnTo>
                    <a:pt x="704667" y="733393"/>
                  </a:lnTo>
                  <a:lnTo>
                    <a:pt x="704711" y="732930"/>
                  </a:lnTo>
                  <a:lnTo>
                    <a:pt x="704774" y="732478"/>
                  </a:lnTo>
                  <a:lnTo>
                    <a:pt x="704815" y="732273"/>
                  </a:lnTo>
                  <a:lnTo>
                    <a:pt x="704960" y="731669"/>
                  </a:lnTo>
                  <a:lnTo>
                    <a:pt x="704994" y="731464"/>
                  </a:lnTo>
                  <a:lnTo>
                    <a:pt x="705029" y="731018"/>
                  </a:lnTo>
                  <a:lnTo>
                    <a:pt x="705038" y="730789"/>
                  </a:lnTo>
                  <a:lnTo>
                    <a:pt x="705029" y="730567"/>
                  </a:lnTo>
                  <a:lnTo>
                    <a:pt x="705010" y="730344"/>
                  </a:lnTo>
                  <a:lnTo>
                    <a:pt x="704980" y="730115"/>
                  </a:lnTo>
                  <a:lnTo>
                    <a:pt x="704941" y="729880"/>
                  </a:lnTo>
                  <a:lnTo>
                    <a:pt x="704887" y="729652"/>
                  </a:lnTo>
                  <a:lnTo>
                    <a:pt x="704818" y="729429"/>
                  </a:lnTo>
                  <a:lnTo>
                    <a:pt x="704726" y="729218"/>
                  </a:lnTo>
                  <a:lnTo>
                    <a:pt x="704608" y="729007"/>
                  </a:lnTo>
                  <a:lnTo>
                    <a:pt x="704466" y="728795"/>
                  </a:lnTo>
                  <a:lnTo>
                    <a:pt x="704301" y="728602"/>
                  </a:lnTo>
                  <a:lnTo>
                    <a:pt x="704125" y="728432"/>
                  </a:lnTo>
                  <a:lnTo>
                    <a:pt x="703929" y="728286"/>
                  </a:lnTo>
                  <a:lnTo>
                    <a:pt x="703748" y="728192"/>
                  </a:lnTo>
                  <a:lnTo>
                    <a:pt x="703547" y="728122"/>
                  </a:lnTo>
                  <a:lnTo>
                    <a:pt x="703338" y="728069"/>
                  </a:lnTo>
                  <a:lnTo>
                    <a:pt x="703127" y="728022"/>
                  </a:lnTo>
                  <a:lnTo>
                    <a:pt x="702697" y="727898"/>
                  </a:lnTo>
                  <a:lnTo>
                    <a:pt x="702252" y="727781"/>
                  </a:lnTo>
                  <a:lnTo>
                    <a:pt x="702027" y="727717"/>
                  </a:lnTo>
                  <a:lnTo>
                    <a:pt x="701812" y="727641"/>
                  </a:lnTo>
                  <a:lnTo>
                    <a:pt x="701567" y="727523"/>
                  </a:lnTo>
                  <a:lnTo>
                    <a:pt x="701328" y="727388"/>
                  </a:lnTo>
                  <a:lnTo>
                    <a:pt x="701094" y="727242"/>
                  </a:lnTo>
                  <a:lnTo>
                    <a:pt x="700855" y="727113"/>
                  </a:lnTo>
                  <a:lnTo>
                    <a:pt x="700605" y="727007"/>
                  </a:lnTo>
                  <a:lnTo>
                    <a:pt x="700410" y="726948"/>
                  </a:lnTo>
                  <a:lnTo>
                    <a:pt x="700209" y="726896"/>
                  </a:lnTo>
                  <a:lnTo>
                    <a:pt x="700003" y="726855"/>
                  </a:lnTo>
                  <a:lnTo>
                    <a:pt x="699593" y="726784"/>
                  </a:lnTo>
                  <a:lnTo>
                    <a:pt x="699230" y="726744"/>
                  </a:lnTo>
                  <a:lnTo>
                    <a:pt x="698498" y="726720"/>
                  </a:lnTo>
                  <a:lnTo>
                    <a:pt x="698131" y="726702"/>
                  </a:lnTo>
                  <a:lnTo>
                    <a:pt x="697770" y="726650"/>
                  </a:lnTo>
                  <a:lnTo>
                    <a:pt x="697487" y="726579"/>
                  </a:lnTo>
                  <a:lnTo>
                    <a:pt x="697203" y="726491"/>
                  </a:lnTo>
                  <a:lnTo>
                    <a:pt x="696923" y="726392"/>
                  </a:lnTo>
                  <a:lnTo>
                    <a:pt x="696640" y="726298"/>
                  </a:lnTo>
                  <a:lnTo>
                    <a:pt x="696357" y="726216"/>
                  </a:lnTo>
                  <a:lnTo>
                    <a:pt x="695955" y="726145"/>
                  </a:lnTo>
                  <a:lnTo>
                    <a:pt x="695130" y="726051"/>
                  </a:lnTo>
                  <a:lnTo>
                    <a:pt x="694723" y="725987"/>
                  </a:lnTo>
                  <a:lnTo>
                    <a:pt x="694333" y="725875"/>
                  </a:lnTo>
                  <a:lnTo>
                    <a:pt x="693995" y="725735"/>
                  </a:lnTo>
                  <a:lnTo>
                    <a:pt x="693659" y="725565"/>
                  </a:lnTo>
                  <a:lnTo>
                    <a:pt x="693331" y="725371"/>
                  </a:lnTo>
                  <a:lnTo>
                    <a:pt x="693018" y="725160"/>
                  </a:lnTo>
                  <a:lnTo>
                    <a:pt x="692730" y="724931"/>
                  </a:lnTo>
                  <a:lnTo>
                    <a:pt x="692480" y="724714"/>
                  </a:lnTo>
                  <a:lnTo>
                    <a:pt x="692240" y="724480"/>
                  </a:lnTo>
                  <a:lnTo>
                    <a:pt x="692020" y="724228"/>
                  </a:lnTo>
                  <a:lnTo>
                    <a:pt x="691811" y="723964"/>
                  </a:lnTo>
                  <a:lnTo>
                    <a:pt x="691635" y="723688"/>
                  </a:lnTo>
                  <a:lnTo>
                    <a:pt x="691443" y="723331"/>
                  </a:lnTo>
                  <a:lnTo>
                    <a:pt x="691283" y="722944"/>
                  </a:lnTo>
                  <a:lnTo>
                    <a:pt x="691160" y="722539"/>
                  </a:lnTo>
                  <a:lnTo>
                    <a:pt x="691067" y="722128"/>
                  </a:lnTo>
                  <a:lnTo>
                    <a:pt x="691024" y="721736"/>
                  </a:lnTo>
                  <a:lnTo>
                    <a:pt x="690707" y="719614"/>
                  </a:lnTo>
                  <a:lnTo>
                    <a:pt x="690653" y="717685"/>
                  </a:lnTo>
                  <a:lnTo>
                    <a:pt x="690447" y="714073"/>
                  </a:lnTo>
                  <a:lnTo>
                    <a:pt x="690315" y="711552"/>
                  </a:lnTo>
                  <a:lnTo>
                    <a:pt x="689690" y="707259"/>
                  </a:lnTo>
                  <a:lnTo>
                    <a:pt x="689621" y="706251"/>
                  </a:lnTo>
                  <a:lnTo>
                    <a:pt x="688580" y="700944"/>
                  </a:lnTo>
                  <a:lnTo>
                    <a:pt x="688502" y="700352"/>
                  </a:lnTo>
                  <a:lnTo>
                    <a:pt x="688340" y="699848"/>
                  </a:lnTo>
                  <a:lnTo>
                    <a:pt x="688262" y="699261"/>
                  </a:lnTo>
                  <a:lnTo>
                    <a:pt x="688096" y="698751"/>
                  </a:lnTo>
                  <a:lnTo>
                    <a:pt x="687788" y="696646"/>
                  </a:lnTo>
                  <a:lnTo>
                    <a:pt x="687715" y="695556"/>
                  </a:lnTo>
                  <a:lnTo>
                    <a:pt x="687143" y="693533"/>
                  </a:lnTo>
                  <a:lnTo>
                    <a:pt x="686991" y="692436"/>
                  </a:lnTo>
                  <a:lnTo>
                    <a:pt x="686746" y="691344"/>
                  </a:lnTo>
                  <a:lnTo>
                    <a:pt x="686512" y="689827"/>
                  </a:lnTo>
                  <a:lnTo>
                    <a:pt x="686346" y="689323"/>
                  </a:lnTo>
                  <a:lnTo>
                    <a:pt x="686356" y="688736"/>
                  </a:lnTo>
                  <a:lnTo>
                    <a:pt x="686195" y="688226"/>
                  </a:lnTo>
                  <a:lnTo>
                    <a:pt x="686038" y="687136"/>
                  </a:lnTo>
                  <a:lnTo>
                    <a:pt x="686048" y="686549"/>
                  </a:lnTo>
                  <a:lnTo>
                    <a:pt x="685882" y="686039"/>
                  </a:lnTo>
                  <a:lnTo>
                    <a:pt x="685891" y="685453"/>
                  </a:lnTo>
                  <a:lnTo>
                    <a:pt x="685725" y="684948"/>
                  </a:lnTo>
                  <a:lnTo>
                    <a:pt x="685500" y="682844"/>
                  </a:lnTo>
                  <a:lnTo>
                    <a:pt x="685344" y="681835"/>
                  </a:lnTo>
                  <a:lnTo>
                    <a:pt x="685270" y="680909"/>
                  </a:lnTo>
                  <a:lnTo>
                    <a:pt x="684786" y="678804"/>
                  </a:lnTo>
                  <a:lnTo>
                    <a:pt x="684718" y="677795"/>
                  </a:lnTo>
                  <a:lnTo>
                    <a:pt x="684224" y="676107"/>
                  </a:lnTo>
                  <a:lnTo>
                    <a:pt x="683511" y="672067"/>
                  </a:lnTo>
                  <a:lnTo>
                    <a:pt x="683340" y="672067"/>
                  </a:lnTo>
                  <a:lnTo>
                    <a:pt x="683022" y="670466"/>
                  </a:lnTo>
                  <a:lnTo>
                    <a:pt x="682856" y="670044"/>
                  </a:lnTo>
                  <a:lnTo>
                    <a:pt x="682865" y="669540"/>
                  </a:lnTo>
                  <a:lnTo>
                    <a:pt x="681888" y="665658"/>
                  </a:lnTo>
                  <a:lnTo>
                    <a:pt x="681570" y="663976"/>
                  </a:lnTo>
                  <a:lnTo>
                    <a:pt x="679429" y="657649"/>
                  </a:lnTo>
                  <a:lnTo>
                    <a:pt x="679101" y="656553"/>
                  </a:lnTo>
                  <a:lnTo>
                    <a:pt x="678857" y="655961"/>
                  </a:lnTo>
                  <a:lnTo>
                    <a:pt x="678691" y="655456"/>
                  </a:lnTo>
                  <a:lnTo>
                    <a:pt x="678441" y="654776"/>
                  </a:lnTo>
                  <a:lnTo>
                    <a:pt x="677786" y="652754"/>
                  </a:lnTo>
                  <a:lnTo>
                    <a:pt x="677537" y="652161"/>
                  </a:lnTo>
                  <a:lnTo>
                    <a:pt x="676530" y="650549"/>
                  </a:lnTo>
                  <a:lnTo>
                    <a:pt x="676364" y="650133"/>
                  </a:lnTo>
                  <a:lnTo>
                    <a:pt x="675943" y="649453"/>
                  </a:lnTo>
                  <a:lnTo>
                    <a:pt x="674941" y="647336"/>
                  </a:lnTo>
                  <a:lnTo>
                    <a:pt x="673880" y="643795"/>
                  </a:lnTo>
                  <a:lnTo>
                    <a:pt x="671815" y="639303"/>
                  </a:lnTo>
                  <a:lnTo>
                    <a:pt x="671549" y="638724"/>
                  </a:lnTo>
                  <a:lnTo>
                    <a:pt x="670727" y="636021"/>
                  </a:lnTo>
                  <a:lnTo>
                    <a:pt x="669642" y="633992"/>
                  </a:lnTo>
                  <a:lnTo>
                    <a:pt x="669227" y="632978"/>
                  </a:lnTo>
                  <a:lnTo>
                    <a:pt x="668556" y="631962"/>
                  </a:lnTo>
                  <a:lnTo>
                    <a:pt x="668233" y="631177"/>
                  </a:lnTo>
                  <a:lnTo>
                    <a:pt x="667949" y="630942"/>
                  </a:lnTo>
                  <a:lnTo>
                    <a:pt x="667741" y="630709"/>
                  </a:lnTo>
                  <a:lnTo>
                    <a:pt x="667608" y="630503"/>
                  </a:lnTo>
                  <a:lnTo>
                    <a:pt x="667550" y="630367"/>
                  </a:lnTo>
                  <a:lnTo>
                    <a:pt x="667421" y="629934"/>
                  </a:lnTo>
                  <a:lnTo>
                    <a:pt x="667212" y="629523"/>
                  </a:lnTo>
                  <a:lnTo>
                    <a:pt x="666346" y="628462"/>
                  </a:lnTo>
                  <a:lnTo>
                    <a:pt x="665911" y="627911"/>
                  </a:lnTo>
                  <a:lnTo>
                    <a:pt x="664753" y="625537"/>
                  </a:lnTo>
                  <a:lnTo>
                    <a:pt x="664405" y="624991"/>
                  </a:lnTo>
                  <a:lnTo>
                    <a:pt x="663745" y="624112"/>
                  </a:lnTo>
                  <a:lnTo>
                    <a:pt x="662944" y="622904"/>
                  </a:lnTo>
                  <a:lnTo>
                    <a:pt x="662309" y="621867"/>
                  </a:lnTo>
                  <a:lnTo>
                    <a:pt x="661721" y="621075"/>
                  </a:lnTo>
                  <a:lnTo>
                    <a:pt x="661292" y="620670"/>
                  </a:lnTo>
                  <a:lnTo>
                    <a:pt x="661102" y="620483"/>
                  </a:lnTo>
                  <a:lnTo>
                    <a:pt x="660959" y="620213"/>
                  </a:lnTo>
                  <a:lnTo>
                    <a:pt x="660368" y="618742"/>
                  </a:lnTo>
                  <a:lnTo>
                    <a:pt x="659938" y="617839"/>
                  </a:lnTo>
                  <a:lnTo>
                    <a:pt x="659650" y="617446"/>
                  </a:lnTo>
                  <a:lnTo>
                    <a:pt x="659194" y="616871"/>
                  </a:lnTo>
                  <a:lnTo>
                    <a:pt x="659037" y="616602"/>
                  </a:lnTo>
                  <a:lnTo>
                    <a:pt x="658779" y="616027"/>
                  </a:lnTo>
                  <a:lnTo>
                    <a:pt x="658633" y="615758"/>
                  </a:lnTo>
                  <a:lnTo>
                    <a:pt x="658451" y="615517"/>
                  </a:lnTo>
                  <a:lnTo>
                    <a:pt x="658168" y="615265"/>
                  </a:lnTo>
                  <a:lnTo>
                    <a:pt x="657698" y="614926"/>
                  </a:lnTo>
                  <a:lnTo>
                    <a:pt x="657131" y="614532"/>
                  </a:lnTo>
                  <a:lnTo>
                    <a:pt x="656834" y="614175"/>
                  </a:lnTo>
                  <a:lnTo>
                    <a:pt x="655583" y="612269"/>
                  </a:lnTo>
                  <a:lnTo>
                    <a:pt x="654596" y="610928"/>
                  </a:lnTo>
                  <a:lnTo>
                    <a:pt x="652400" y="608214"/>
                  </a:lnTo>
                  <a:lnTo>
                    <a:pt x="649619" y="604474"/>
                  </a:lnTo>
                  <a:lnTo>
                    <a:pt x="647829" y="602210"/>
                  </a:lnTo>
                  <a:lnTo>
                    <a:pt x="647598" y="602127"/>
                  </a:lnTo>
                  <a:lnTo>
                    <a:pt x="647370" y="602022"/>
                  </a:lnTo>
                  <a:lnTo>
                    <a:pt x="647150" y="601893"/>
                  </a:lnTo>
                  <a:lnTo>
                    <a:pt x="646944" y="601741"/>
                  </a:lnTo>
                  <a:lnTo>
                    <a:pt x="646652" y="601465"/>
                  </a:lnTo>
                  <a:lnTo>
                    <a:pt x="646275" y="600937"/>
                  </a:lnTo>
                  <a:lnTo>
                    <a:pt x="645879" y="600345"/>
                  </a:lnTo>
                  <a:lnTo>
                    <a:pt x="645728" y="600023"/>
                  </a:lnTo>
                  <a:lnTo>
                    <a:pt x="645624" y="599671"/>
                  </a:lnTo>
                  <a:lnTo>
                    <a:pt x="645497" y="599331"/>
                  </a:lnTo>
                  <a:lnTo>
                    <a:pt x="645390" y="599149"/>
                  </a:lnTo>
                  <a:lnTo>
                    <a:pt x="645131" y="598797"/>
                  </a:lnTo>
                  <a:lnTo>
                    <a:pt x="644876" y="598440"/>
                  </a:lnTo>
                  <a:lnTo>
                    <a:pt x="644666" y="598059"/>
                  </a:lnTo>
                  <a:lnTo>
                    <a:pt x="644427" y="597560"/>
                  </a:lnTo>
                  <a:lnTo>
                    <a:pt x="644138" y="596828"/>
                  </a:lnTo>
                  <a:lnTo>
                    <a:pt x="643883" y="596248"/>
                  </a:lnTo>
                  <a:lnTo>
                    <a:pt x="643723" y="595919"/>
                  </a:lnTo>
                  <a:lnTo>
                    <a:pt x="643625" y="595766"/>
                  </a:lnTo>
                  <a:lnTo>
                    <a:pt x="643141" y="595268"/>
                  </a:lnTo>
                  <a:lnTo>
                    <a:pt x="642907" y="594412"/>
                  </a:lnTo>
                  <a:lnTo>
                    <a:pt x="642701" y="594113"/>
                  </a:lnTo>
                  <a:lnTo>
                    <a:pt x="641919" y="593252"/>
                  </a:lnTo>
                  <a:lnTo>
                    <a:pt x="641669" y="592947"/>
                  </a:lnTo>
                  <a:lnTo>
                    <a:pt x="641557" y="592753"/>
                  </a:lnTo>
                  <a:lnTo>
                    <a:pt x="641372" y="592331"/>
                  </a:lnTo>
                  <a:lnTo>
                    <a:pt x="641259" y="592144"/>
                  </a:lnTo>
                  <a:lnTo>
                    <a:pt x="641039" y="591974"/>
                  </a:lnTo>
                  <a:lnTo>
                    <a:pt x="640853" y="591909"/>
                  </a:lnTo>
                  <a:lnTo>
                    <a:pt x="640668" y="591868"/>
                  </a:lnTo>
                  <a:lnTo>
                    <a:pt x="640540" y="591868"/>
                  </a:lnTo>
                  <a:lnTo>
                    <a:pt x="640144" y="591950"/>
                  </a:lnTo>
                  <a:lnTo>
                    <a:pt x="639822" y="591757"/>
                  </a:lnTo>
                  <a:lnTo>
                    <a:pt x="639665" y="591364"/>
                  </a:lnTo>
                  <a:lnTo>
                    <a:pt x="639739" y="590789"/>
                  </a:lnTo>
                  <a:lnTo>
                    <a:pt x="639758" y="590490"/>
                  </a:lnTo>
                  <a:lnTo>
                    <a:pt x="639288" y="590362"/>
                  </a:lnTo>
                  <a:lnTo>
                    <a:pt x="638991" y="590438"/>
                  </a:lnTo>
                  <a:lnTo>
                    <a:pt x="638752" y="590737"/>
                  </a:lnTo>
                  <a:lnTo>
                    <a:pt x="638854" y="591164"/>
                  </a:lnTo>
                  <a:lnTo>
                    <a:pt x="638810" y="591446"/>
                  </a:lnTo>
                  <a:lnTo>
                    <a:pt x="638634" y="591663"/>
                  </a:lnTo>
                  <a:lnTo>
                    <a:pt x="638268" y="591956"/>
                  </a:lnTo>
                  <a:lnTo>
                    <a:pt x="637280" y="592513"/>
                  </a:lnTo>
                  <a:lnTo>
                    <a:pt x="636126" y="592906"/>
                  </a:lnTo>
                  <a:lnTo>
                    <a:pt x="635510" y="592982"/>
                  </a:lnTo>
                  <a:lnTo>
                    <a:pt x="635364" y="593058"/>
                  </a:lnTo>
                  <a:lnTo>
                    <a:pt x="633637" y="593275"/>
                  </a:lnTo>
                  <a:lnTo>
                    <a:pt x="633173" y="593205"/>
                  </a:lnTo>
                  <a:lnTo>
                    <a:pt x="632612" y="592800"/>
                  </a:lnTo>
                  <a:lnTo>
                    <a:pt x="632460" y="592648"/>
                  </a:lnTo>
                  <a:lnTo>
                    <a:pt x="631682" y="592542"/>
                  </a:lnTo>
                  <a:lnTo>
                    <a:pt x="629180" y="591769"/>
                  </a:lnTo>
                  <a:lnTo>
                    <a:pt x="627781" y="591545"/>
                  </a:lnTo>
                  <a:lnTo>
                    <a:pt x="627297" y="591540"/>
                  </a:lnTo>
                  <a:lnTo>
                    <a:pt x="625093" y="590432"/>
                  </a:lnTo>
                  <a:lnTo>
                    <a:pt x="624129" y="590121"/>
                  </a:lnTo>
                  <a:lnTo>
                    <a:pt x="623362" y="589570"/>
                  </a:lnTo>
                  <a:lnTo>
                    <a:pt x="622550" y="589265"/>
                  </a:lnTo>
                  <a:lnTo>
                    <a:pt x="621822" y="589300"/>
                  </a:lnTo>
                  <a:lnTo>
                    <a:pt x="621187" y="589535"/>
                  </a:lnTo>
                  <a:lnTo>
                    <a:pt x="619685" y="589652"/>
                  </a:lnTo>
                  <a:lnTo>
                    <a:pt x="617315" y="589804"/>
                  </a:lnTo>
                  <a:lnTo>
                    <a:pt x="615178" y="590010"/>
                  </a:lnTo>
                  <a:lnTo>
                    <a:pt x="612569" y="589869"/>
                  </a:lnTo>
                  <a:lnTo>
                    <a:pt x="609674" y="589429"/>
                  </a:lnTo>
                  <a:lnTo>
                    <a:pt x="606678" y="589230"/>
                  </a:lnTo>
                  <a:lnTo>
                    <a:pt x="604987" y="589054"/>
                  </a:lnTo>
                  <a:lnTo>
                    <a:pt x="603877" y="588843"/>
                  </a:lnTo>
                  <a:lnTo>
                    <a:pt x="603412" y="588568"/>
                  </a:lnTo>
                  <a:lnTo>
                    <a:pt x="597596" y="589963"/>
                  </a:lnTo>
                  <a:lnTo>
                    <a:pt x="595649" y="591276"/>
                  </a:lnTo>
                  <a:lnTo>
                    <a:pt x="595014" y="592085"/>
                  </a:lnTo>
                  <a:lnTo>
                    <a:pt x="594286" y="592460"/>
                  </a:lnTo>
                  <a:lnTo>
                    <a:pt x="592086" y="593738"/>
                  </a:lnTo>
                  <a:lnTo>
                    <a:pt x="590321" y="595016"/>
                  </a:lnTo>
                  <a:lnTo>
                    <a:pt x="589441" y="595391"/>
                  </a:lnTo>
                  <a:lnTo>
                    <a:pt x="585277" y="596951"/>
                  </a:lnTo>
                  <a:lnTo>
                    <a:pt x="584015" y="597373"/>
                  </a:lnTo>
                  <a:lnTo>
                    <a:pt x="583517" y="597672"/>
                  </a:lnTo>
                  <a:lnTo>
                    <a:pt x="583023" y="598364"/>
                  </a:lnTo>
                  <a:lnTo>
                    <a:pt x="582261" y="599876"/>
                  </a:lnTo>
                  <a:lnTo>
                    <a:pt x="581273" y="602045"/>
                  </a:lnTo>
                  <a:lnTo>
                    <a:pt x="580413" y="604103"/>
                  </a:lnTo>
                  <a:lnTo>
                    <a:pt x="580221" y="604337"/>
                  </a:lnTo>
                  <a:lnTo>
                    <a:pt x="580001" y="604549"/>
                  </a:lnTo>
                  <a:lnTo>
                    <a:pt x="579772" y="604754"/>
                  </a:lnTo>
                  <a:lnTo>
                    <a:pt x="579146" y="605469"/>
                  </a:lnTo>
                  <a:lnTo>
                    <a:pt x="578477" y="606653"/>
                  </a:lnTo>
                  <a:lnTo>
                    <a:pt x="577666" y="607802"/>
                  </a:lnTo>
                  <a:lnTo>
                    <a:pt x="577196" y="608681"/>
                  </a:lnTo>
                  <a:lnTo>
                    <a:pt x="577069" y="608898"/>
                  </a:lnTo>
                  <a:lnTo>
                    <a:pt x="576849" y="609239"/>
                  </a:lnTo>
                  <a:lnTo>
                    <a:pt x="576104" y="610217"/>
                  </a:lnTo>
                  <a:lnTo>
                    <a:pt x="575084" y="611185"/>
                  </a:lnTo>
                  <a:lnTo>
                    <a:pt x="574614" y="611812"/>
                  </a:lnTo>
                  <a:lnTo>
                    <a:pt x="573046" y="613513"/>
                  </a:lnTo>
                  <a:lnTo>
                    <a:pt x="572815" y="613940"/>
                  </a:lnTo>
                  <a:lnTo>
                    <a:pt x="572727" y="614222"/>
                  </a:lnTo>
                  <a:lnTo>
                    <a:pt x="572312" y="616414"/>
                  </a:lnTo>
                  <a:lnTo>
                    <a:pt x="572097" y="618103"/>
                  </a:lnTo>
                  <a:lnTo>
                    <a:pt x="572018" y="619217"/>
                  </a:lnTo>
                  <a:lnTo>
                    <a:pt x="571941" y="619574"/>
                  </a:lnTo>
                  <a:lnTo>
                    <a:pt x="571608" y="620413"/>
                  </a:lnTo>
                  <a:lnTo>
                    <a:pt x="571666" y="621111"/>
                  </a:lnTo>
                  <a:lnTo>
                    <a:pt x="571793" y="621808"/>
                  </a:lnTo>
                  <a:lnTo>
                    <a:pt x="571735" y="622107"/>
                  </a:lnTo>
                  <a:lnTo>
                    <a:pt x="571589" y="622306"/>
                  </a:lnTo>
                  <a:lnTo>
                    <a:pt x="570723" y="622986"/>
                  </a:lnTo>
                  <a:lnTo>
                    <a:pt x="570586" y="623157"/>
                  </a:lnTo>
                  <a:lnTo>
                    <a:pt x="570646" y="624253"/>
                  </a:lnTo>
                  <a:lnTo>
                    <a:pt x="570454" y="625689"/>
                  </a:lnTo>
                  <a:lnTo>
                    <a:pt x="570074" y="626815"/>
                  </a:lnTo>
                  <a:lnTo>
                    <a:pt x="569810" y="627319"/>
                  </a:lnTo>
                  <a:lnTo>
                    <a:pt x="569257" y="628087"/>
                  </a:lnTo>
                  <a:lnTo>
                    <a:pt x="569114" y="628451"/>
                  </a:lnTo>
                  <a:lnTo>
                    <a:pt x="568914" y="629664"/>
                  </a:lnTo>
                  <a:lnTo>
                    <a:pt x="568675" y="630367"/>
                  </a:lnTo>
                  <a:lnTo>
                    <a:pt x="568069" y="631593"/>
                  </a:lnTo>
                  <a:lnTo>
                    <a:pt x="567868" y="632607"/>
                  </a:lnTo>
                  <a:lnTo>
                    <a:pt x="567742" y="632924"/>
                  </a:lnTo>
                  <a:lnTo>
                    <a:pt x="567008" y="634143"/>
                  </a:lnTo>
                  <a:lnTo>
                    <a:pt x="566304" y="635685"/>
                  </a:lnTo>
                  <a:lnTo>
                    <a:pt x="565913" y="636248"/>
                  </a:lnTo>
                  <a:lnTo>
                    <a:pt x="565350" y="636834"/>
                  </a:lnTo>
                  <a:lnTo>
                    <a:pt x="564775" y="637632"/>
                  </a:lnTo>
                  <a:lnTo>
                    <a:pt x="563708" y="639713"/>
                  </a:lnTo>
                  <a:lnTo>
                    <a:pt x="562531" y="642345"/>
                  </a:lnTo>
                  <a:lnTo>
                    <a:pt x="562232" y="643342"/>
                  </a:lnTo>
                  <a:lnTo>
                    <a:pt x="561797" y="645353"/>
                  </a:lnTo>
                  <a:lnTo>
                    <a:pt x="561547" y="646156"/>
                  </a:lnTo>
                  <a:lnTo>
                    <a:pt x="561058" y="647323"/>
                  </a:lnTo>
                  <a:lnTo>
                    <a:pt x="560887" y="647980"/>
                  </a:lnTo>
                  <a:lnTo>
                    <a:pt x="560786" y="648683"/>
                  </a:lnTo>
                  <a:lnTo>
                    <a:pt x="560736" y="649035"/>
                  </a:lnTo>
                  <a:lnTo>
                    <a:pt x="560653" y="649381"/>
                  </a:lnTo>
                  <a:lnTo>
                    <a:pt x="560354" y="650407"/>
                  </a:lnTo>
                  <a:lnTo>
                    <a:pt x="560291" y="650759"/>
                  </a:lnTo>
                  <a:lnTo>
                    <a:pt x="560277" y="651849"/>
                  </a:lnTo>
                  <a:lnTo>
                    <a:pt x="560409" y="652957"/>
                  </a:lnTo>
                  <a:lnTo>
                    <a:pt x="560700" y="654854"/>
                  </a:lnTo>
                  <a:lnTo>
                    <a:pt x="560761" y="655942"/>
                  </a:lnTo>
                  <a:lnTo>
                    <a:pt x="560722" y="656804"/>
                  </a:lnTo>
                  <a:lnTo>
                    <a:pt x="560868" y="657888"/>
                  </a:lnTo>
                  <a:lnTo>
                    <a:pt x="561151" y="659413"/>
                  </a:lnTo>
                  <a:lnTo>
                    <a:pt x="561195" y="659917"/>
                  </a:lnTo>
                  <a:lnTo>
                    <a:pt x="561102" y="660644"/>
                  </a:lnTo>
                  <a:lnTo>
                    <a:pt x="560834" y="661347"/>
                  </a:lnTo>
                  <a:lnTo>
                    <a:pt x="560658" y="662127"/>
                  </a:lnTo>
                  <a:lnTo>
                    <a:pt x="560595" y="663241"/>
                  </a:lnTo>
                  <a:lnTo>
                    <a:pt x="560389" y="664918"/>
                  </a:lnTo>
                  <a:lnTo>
                    <a:pt x="559944" y="666595"/>
                  </a:lnTo>
                  <a:lnTo>
                    <a:pt x="559210" y="668706"/>
                  </a:lnTo>
                  <a:lnTo>
                    <a:pt x="558467" y="670523"/>
                  </a:lnTo>
                  <a:lnTo>
                    <a:pt x="557911" y="671673"/>
                  </a:lnTo>
                  <a:lnTo>
                    <a:pt x="557427" y="672370"/>
                  </a:lnTo>
                  <a:lnTo>
                    <a:pt x="556229" y="673648"/>
                  </a:lnTo>
                  <a:lnTo>
                    <a:pt x="554846" y="674680"/>
                  </a:lnTo>
                  <a:lnTo>
                    <a:pt x="553911" y="675202"/>
                  </a:lnTo>
                  <a:lnTo>
                    <a:pt x="552919" y="675607"/>
                  </a:lnTo>
                  <a:lnTo>
                    <a:pt x="551951" y="675830"/>
                  </a:lnTo>
                  <a:lnTo>
                    <a:pt x="551007" y="675894"/>
                  </a:lnTo>
                  <a:lnTo>
                    <a:pt x="550075" y="675836"/>
                  </a:lnTo>
                  <a:lnTo>
                    <a:pt x="548887" y="675519"/>
                  </a:lnTo>
                  <a:lnTo>
                    <a:pt x="547743" y="674991"/>
                  </a:lnTo>
                  <a:lnTo>
                    <a:pt x="546803" y="674381"/>
                  </a:lnTo>
                  <a:lnTo>
                    <a:pt x="545293" y="673021"/>
                  </a:lnTo>
                  <a:lnTo>
                    <a:pt x="544204" y="672106"/>
                  </a:lnTo>
                  <a:lnTo>
                    <a:pt x="543924" y="671767"/>
                  </a:lnTo>
                  <a:lnTo>
                    <a:pt x="542824" y="669890"/>
                  </a:lnTo>
                  <a:lnTo>
                    <a:pt x="541634" y="667814"/>
                  </a:lnTo>
                  <a:lnTo>
                    <a:pt x="541432" y="667463"/>
                  </a:lnTo>
                  <a:lnTo>
                    <a:pt x="540996" y="666390"/>
                  </a:lnTo>
                  <a:lnTo>
                    <a:pt x="540855" y="665463"/>
                  </a:lnTo>
                  <a:lnTo>
                    <a:pt x="540591" y="663300"/>
                  </a:lnTo>
                  <a:lnTo>
                    <a:pt x="540366" y="662227"/>
                  </a:lnTo>
                  <a:lnTo>
                    <a:pt x="540190" y="661611"/>
                  </a:lnTo>
                  <a:lnTo>
                    <a:pt x="539802" y="660412"/>
                  </a:lnTo>
                  <a:lnTo>
                    <a:pt x="538971" y="658718"/>
                  </a:lnTo>
                  <a:lnTo>
                    <a:pt x="536688" y="656167"/>
                  </a:lnTo>
                  <a:lnTo>
                    <a:pt x="534068" y="653019"/>
                  </a:lnTo>
                  <a:lnTo>
                    <a:pt x="532035" y="651143"/>
                  </a:lnTo>
                  <a:lnTo>
                    <a:pt x="531536" y="650128"/>
                  </a:lnTo>
                  <a:lnTo>
                    <a:pt x="531458" y="649624"/>
                  </a:lnTo>
                  <a:lnTo>
                    <a:pt x="531937" y="646440"/>
                  </a:lnTo>
                  <a:lnTo>
                    <a:pt x="531942" y="645936"/>
                  </a:lnTo>
                  <a:lnTo>
                    <a:pt x="532044" y="644928"/>
                  </a:lnTo>
                  <a:lnTo>
                    <a:pt x="532318" y="643925"/>
                  </a:lnTo>
                  <a:lnTo>
                    <a:pt x="532325" y="643516"/>
                  </a:lnTo>
                  <a:lnTo>
                    <a:pt x="532352" y="641826"/>
                  </a:lnTo>
                  <a:lnTo>
                    <a:pt x="532211" y="639809"/>
                  </a:lnTo>
                  <a:lnTo>
                    <a:pt x="531976" y="638297"/>
                  </a:lnTo>
                  <a:lnTo>
                    <a:pt x="531736" y="637200"/>
                  </a:lnTo>
                  <a:lnTo>
                    <a:pt x="531751" y="636192"/>
                  </a:lnTo>
                  <a:lnTo>
                    <a:pt x="531281" y="632997"/>
                  </a:lnTo>
                  <a:lnTo>
                    <a:pt x="531042" y="631900"/>
                  </a:lnTo>
                  <a:lnTo>
                    <a:pt x="530886" y="630804"/>
                  </a:lnTo>
                  <a:lnTo>
                    <a:pt x="531037" y="626694"/>
                  </a:lnTo>
                  <a:lnTo>
                    <a:pt x="531042" y="626190"/>
                  </a:lnTo>
                  <a:lnTo>
                    <a:pt x="531135" y="625774"/>
                  </a:lnTo>
                  <a:lnTo>
                    <a:pt x="531238" y="624683"/>
                  </a:lnTo>
                  <a:lnTo>
                    <a:pt x="531301" y="620568"/>
                  </a:lnTo>
                  <a:lnTo>
                    <a:pt x="531849" y="618399"/>
                  </a:lnTo>
                  <a:lnTo>
                    <a:pt x="532113" y="618064"/>
                  </a:lnTo>
                  <a:lnTo>
                    <a:pt x="532582" y="615719"/>
                  </a:lnTo>
                  <a:lnTo>
                    <a:pt x="533036" y="614131"/>
                  </a:lnTo>
                  <a:lnTo>
                    <a:pt x="533222" y="613128"/>
                  </a:lnTo>
                  <a:lnTo>
                    <a:pt x="533403" y="612542"/>
                  </a:lnTo>
                  <a:lnTo>
                    <a:pt x="533659" y="611836"/>
                  </a:lnTo>
                  <a:lnTo>
                    <a:pt x="533733" y="611502"/>
                  </a:lnTo>
                  <a:lnTo>
                    <a:pt x="533747" y="611156"/>
                  </a:lnTo>
                  <a:lnTo>
                    <a:pt x="533736" y="610986"/>
                  </a:lnTo>
                  <a:lnTo>
                    <a:pt x="533678" y="610769"/>
                  </a:lnTo>
                  <a:lnTo>
                    <a:pt x="533351" y="610136"/>
                  </a:lnTo>
                  <a:lnTo>
                    <a:pt x="533258" y="609625"/>
                  </a:lnTo>
                  <a:lnTo>
                    <a:pt x="533395" y="608717"/>
                  </a:lnTo>
                  <a:lnTo>
                    <a:pt x="533557" y="607878"/>
                  </a:lnTo>
                  <a:lnTo>
                    <a:pt x="533772" y="607099"/>
                  </a:lnTo>
                  <a:lnTo>
                    <a:pt x="534074" y="606465"/>
                  </a:lnTo>
                  <a:lnTo>
                    <a:pt x="534261" y="606043"/>
                  </a:lnTo>
                  <a:lnTo>
                    <a:pt x="534333" y="605733"/>
                  </a:lnTo>
                  <a:lnTo>
                    <a:pt x="534377" y="605076"/>
                  </a:lnTo>
                  <a:lnTo>
                    <a:pt x="534431" y="604771"/>
                  </a:lnTo>
                  <a:lnTo>
                    <a:pt x="534544" y="604507"/>
                  </a:lnTo>
                  <a:lnTo>
                    <a:pt x="534671" y="604361"/>
                  </a:lnTo>
                  <a:lnTo>
                    <a:pt x="535707" y="603535"/>
                  </a:lnTo>
                  <a:lnTo>
                    <a:pt x="536079" y="603194"/>
                  </a:lnTo>
                  <a:lnTo>
                    <a:pt x="536181" y="602995"/>
                  </a:lnTo>
                  <a:lnTo>
                    <a:pt x="536117" y="602327"/>
                  </a:lnTo>
                  <a:lnTo>
                    <a:pt x="536156" y="602227"/>
                  </a:lnTo>
                  <a:lnTo>
                    <a:pt x="537335" y="602075"/>
                  </a:lnTo>
                  <a:lnTo>
                    <a:pt x="537902" y="601916"/>
                  </a:lnTo>
                  <a:lnTo>
                    <a:pt x="538366" y="601577"/>
                  </a:lnTo>
                  <a:lnTo>
                    <a:pt x="538861" y="600955"/>
                  </a:lnTo>
                  <a:lnTo>
                    <a:pt x="539032" y="600691"/>
                  </a:lnTo>
                  <a:lnTo>
                    <a:pt x="539046" y="600111"/>
                  </a:lnTo>
                  <a:lnTo>
                    <a:pt x="539090" y="599976"/>
                  </a:lnTo>
                  <a:lnTo>
                    <a:pt x="539164" y="599847"/>
                  </a:lnTo>
                  <a:lnTo>
                    <a:pt x="539422" y="599460"/>
                  </a:lnTo>
                  <a:lnTo>
                    <a:pt x="539500" y="599155"/>
                  </a:lnTo>
                  <a:lnTo>
                    <a:pt x="539521" y="598493"/>
                  </a:lnTo>
                  <a:lnTo>
                    <a:pt x="539598" y="597848"/>
                  </a:lnTo>
                  <a:lnTo>
                    <a:pt x="539667" y="597654"/>
                  </a:lnTo>
                  <a:lnTo>
                    <a:pt x="539848" y="597273"/>
                  </a:lnTo>
                  <a:lnTo>
                    <a:pt x="540478" y="596265"/>
                  </a:lnTo>
                  <a:lnTo>
                    <a:pt x="540649" y="595954"/>
                  </a:lnTo>
                  <a:lnTo>
                    <a:pt x="540918" y="595338"/>
                  </a:lnTo>
                  <a:lnTo>
                    <a:pt x="541432" y="594354"/>
                  </a:lnTo>
                  <a:lnTo>
                    <a:pt x="541876" y="593721"/>
                  </a:lnTo>
                  <a:lnTo>
                    <a:pt x="542356" y="592958"/>
                  </a:lnTo>
                  <a:lnTo>
                    <a:pt x="542601" y="592442"/>
                  </a:lnTo>
                  <a:lnTo>
                    <a:pt x="542692" y="591745"/>
                  </a:lnTo>
                  <a:lnTo>
                    <a:pt x="542727" y="591575"/>
                  </a:lnTo>
                  <a:lnTo>
                    <a:pt x="543055" y="590965"/>
                  </a:lnTo>
                  <a:lnTo>
                    <a:pt x="543289" y="590684"/>
                  </a:lnTo>
                  <a:lnTo>
                    <a:pt x="543773" y="590150"/>
                  </a:lnTo>
                  <a:lnTo>
                    <a:pt x="544903" y="589201"/>
                  </a:lnTo>
                  <a:lnTo>
                    <a:pt x="545079" y="588920"/>
                  </a:lnTo>
                  <a:lnTo>
                    <a:pt x="545147" y="588591"/>
                  </a:lnTo>
                  <a:lnTo>
                    <a:pt x="545131" y="588234"/>
                  </a:lnTo>
                  <a:lnTo>
                    <a:pt x="544999" y="587471"/>
                  </a:lnTo>
                  <a:lnTo>
                    <a:pt x="544932" y="586539"/>
                  </a:lnTo>
                  <a:lnTo>
                    <a:pt x="544927" y="585385"/>
                  </a:lnTo>
                  <a:lnTo>
                    <a:pt x="545010" y="584253"/>
                  </a:lnTo>
                  <a:lnTo>
                    <a:pt x="545249" y="583034"/>
                  </a:lnTo>
                  <a:lnTo>
                    <a:pt x="545645" y="581937"/>
                  </a:lnTo>
                  <a:lnTo>
                    <a:pt x="546168" y="581029"/>
                  </a:lnTo>
                  <a:lnTo>
                    <a:pt x="546281" y="580712"/>
                  </a:lnTo>
                  <a:lnTo>
                    <a:pt x="546368" y="580009"/>
                  </a:lnTo>
                  <a:lnTo>
                    <a:pt x="546316" y="578930"/>
                  </a:lnTo>
                  <a:lnTo>
                    <a:pt x="546027" y="577529"/>
                  </a:lnTo>
                  <a:lnTo>
                    <a:pt x="545967" y="577177"/>
                  </a:lnTo>
                  <a:lnTo>
                    <a:pt x="545900" y="576491"/>
                  </a:lnTo>
                  <a:lnTo>
                    <a:pt x="545675" y="574627"/>
                  </a:lnTo>
                  <a:lnTo>
                    <a:pt x="545313" y="573414"/>
                  </a:lnTo>
                  <a:lnTo>
                    <a:pt x="544404" y="569973"/>
                  </a:lnTo>
                  <a:lnTo>
                    <a:pt x="543949" y="569263"/>
                  </a:lnTo>
                  <a:lnTo>
                    <a:pt x="543885" y="568718"/>
                  </a:lnTo>
                  <a:lnTo>
                    <a:pt x="543861" y="567745"/>
                  </a:lnTo>
                  <a:lnTo>
                    <a:pt x="543900" y="566977"/>
                  </a:lnTo>
                  <a:lnTo>
                    <a:pt x="544179" y="566497"/>
                  </a:lnTo>
                  <a:lnTo>
                    <a:pt x="544177" y="564570"/>
                  </a:lnTo>
                  <a:lnTo>
                    <a:pt x="544372" y="562982"/>
                  </a:lnTo>
                  <a:lnTo>
                    <a:pt x="545291" y="558210"/>
                  </a:lnTo>
                  <a:lnTo>
                    <a:pt x="545477" y="556786"/>
                  </a:lnTo>
                  <a:lnTo>
                    <a:pt x="545565" y="556534"/>
                  </a:lnTo>
                  <a:lnTo>
                    <a:pt x="545575" y="556199"/>
                  </a:lnTo>
                  <a:lnTo>
                    <a:pt x="545941" y="554107"/>
                  </a:lnTo>
                  <a:lnTo>
                    <a:pt x="546054" y="552512"/>
                  </a:lnTo>
                  <a:lnTo>
                    <a:pt x="545897" y="551750"/>
                  </a:lnTo>
                  <a:lnTo>
                    <a:pt x="545917" y="550830"/>
                  </a:lnTo>
                  <a:lnTo>
                    <a:pt x="545540" y="548221"/>
                  </a:lnTo>
                  <a:lnTo>
                    <a:pt x="545237" y="546621"/>
                  </a:lnTo>
                  <a:lnTo>
                    <a:pt x="544924" y="545185"/>
                  </a:lnTo>
                  <a:lnTo>
                    <a:pt x="544211" y="543157"/>
                  </a:lnTo>
                  <a:lnTo>
                    <a:pt x="542275" y="539095"/>
                  </a:lnTo>
                  <a:lnTo>
                    <a:pt x="540979" y="536639"/>
                  </a:lnTo>
                  <a:lnTo>
                    <a:pt x="539669" y="535103"/>
                  </a:lnTo>
                  <a:lnTo>
                    <a:pt x="538032" y="533397"/>
                  </a:lnTo>
                  <a:lnTo>
                    <a:pt x="537626" y="532799"/>
                  </a:lnTo>
                  <a:lnTo>
                    <a:pt x="536428" y="529423"/>
                  </a:lnTo>
                  <a:lnTo>
                    <a:pt x="535671" y="525044"/>
                  </a:lnTo>
                  <a:lnTo>
                    <a:pt x="535680" y="524452"/>
                  </a:lnTo>
                  <a:lnTo>
                    <a:pt x="535529" y="523444"/>
                  </a:lnTo>
                  <a:lnTo>
                    <a:pt x="535368" y="523104"/>
                  </a:lnTo>
                  <a:lnTo>
                    <a:pt x="534889" y="521838"/>
                  </a:lnTo>
                  <a:lnTo>
                    <a:pt x="533593" y="519628"/>
                  </a:lnTo>
                  <a:lnTo>
                    <a:pt x="532615" y="518274"/>
                  </a:lnTo>
                  <a:lnTo>
                    <a:pt x="531296" y="517243"/>
                  </a:lnTo>
                  <a:lnTo>
                    <a:pt x="530714" y="516979"/>
                  </a:lnTo>
                  <a:lnTo>
                    <a:pt x="530396" y="516709"/>
                  </a:lnTo>
                  <a:lnTo>
                    <a:pt x="529477" y="516199"/>
                  </a:lnTo>
                  <a:lnTo>
                    <a:pt x="527404" y="515408"/>
                  </a:lnTo>
                  <a:lnTo>
                    <a:pt x="527238" y="515408"/>
                  </a:lnTo>
                  <a:lnTo>
                    <a:pt x="526656" y="515232"/>
                  </a:lnTo>
                  <a:lnTo>
                    <a:pt x="524906" y="514951"/>
                  </a:lnTo>
                  <a:lnTo>
                    <a:pt x="522985" y="514916"/>
                  </a:lnTo>
                  <a:lnTo>
                    <a:pt x="522570" y="515074"/>
                  </a:lnTo>
                  <a:lnTo>
                    <a:pt x="520810" y="515385"/>
                  </a:lnTo>
                  <a:lnTo>
                    <a:pt x="518625" y="516018"/>
                  </a:lnTo>
                  <a:lnTo>
                    <a:pt x="517452" y="516504"/>
                  </a:lnTo>
                  <a:lnTo>
                    <a:pt x="516440" y="516903"/>
                  </a:lnTo>
                  <a:lnTo>
                    <a:pt x="516107" y="516897"/>
                  </a:lnTo>
                  <a:lnTo>
                    <a:pt x="514934" y="517213"/>
                  </a:lnTo>
                  <a:lnTo>
                    <a:pt x="513932" y="517284"/>
                  </a:lnTo>
                  <a:lnTo>
                    <a:pt x="513013" y="517266"/>
                  </a:lnTo>
                  <a:lnTo>
                    <a:pt x="508418" y="517354"/>
                  </a:lnTo>
                  <a:lnTo>
                    <a:pt x="503974" y="518708"/>
                  </a:lnTo>
                  <a:lnTo>
                    <a:pt x="502552" y="518937"/>
                  </a:lnTo>
                  <a:lnTo>
                    <a:pt x="501887" y="518755"/>
                  </a:lnTo>
                  <a:lnTo>
                    <a:pt x="500723" y="518233"/>
                  </a:lnTo>
                  <a:lnTo>
                    <a:pt x="500235" y="517718"/>
                  </a:lnTo>
                  <a:lnTo>
                    <a:pt x="499829" y="517038"/>
                  </a:lnTo>
                  <a:lnTo>
                    <a:pt x="499673" y="516199"/>
                  </a:lnTo>
                  <a:lnTo>
                    <a:pt x="499897" y="512929"/>
                  </a:lnTo>
                  <a:lnTo>
                    <a:pt x="500000" y="511751"/>
                  </a:lnTo>
                  <a:lnTo>
                    <a:pt x="500733" y="507906"/>
                  </a:lnTo>
                  <a:lnTo>
                    <a:pt x="502141" y="503726"/>
                  </a:lnTo>
                  <a:lnTo>
                    <a:pt x="502493" y="502894"/>
                  </a:lnTo>
                  <a:lnTo>
                    <a:pt x="503867" y="500567"/>
                  </a:lnTo>
                  <a:lnTo>
                    <a:pt x="504214" y="499647"/>
                  </a:lnTo>
                  <a:lnTo>
                    <a:pt x="504583" y="499093"/>
                  </a:lnTo>
                  <a:lnTo>
                    <a:pt x="505174" y="497816"/>
                  </a:lnTo>
                  <a:lnTo>
                    <a:pt x="506147" y="496004"/>
                  </a:lnTo>
                  <a:lnTo>
                    <a:pt x="507564" y="494012"/>
                  </a:lnTo>
                  <a:lnTo>
                    <a:pt x="508043" y="493455"/>
                  </a:lnTo>
                  <a:lnTo>
                    <a:pt x="509035" y="493174"/>
                  </a:lnTo>
                  <a:lnTo>
                    <a:pt x="509642" y="492424"/>
                  </a:lnTo>
                  <a:lnTo>
                    <a:pt x="509906" y="491673"/>
                  </a:lnTo>
                  <a:lnTo>
                    <a:pt x="510459" y="490770"/>
                  </a:lnTo>
                  <a:lnTo>
                    <a:pt x="510937" y="490366"/>
                  </a:lnTo>
                  <a:lnTo>
                    <a:pt x="511099" y="490056"/>
                  </a:lnTo>
                  <a:lnTo>
                    <a:pt x="511075" y="489487"/>
                  </a:lnTo>
                  <a:lnTo>
                    <a:pt x="511064" y="488930"/>
                  </a:lnTo>
                  <a:lnTo>
                    <a:pt x="512023" y="487441"/>
                  </a:lnTo>
                  <a:lnTo>
                    <a:pt x="512731" y="484593"/>
                  </a:lnTo>
                  <a:lnTo>
                    <a:pt x="513231" y="482835"/>
                  </a:lnTo>
                  <a:lnTo>
                    <a:pt x="513538" y="481457"/>
                  </a:lnTo>
                  <a:lnTo>
                    <a:pt x="513806" y="480390"/>
                  </a:lnTo>
                  <a:lnTo>
                    <a:pt x="513827" y="479318"/>
                  </a:lnTo>
                  <a:lnTo>
                    <a:pt x="513646" y="477952"/>
                  </a:lnTo>
                  <a:lnTo>
                    <a:pt x="513943" y="477138"/>
                  </a:lnTo>
                  <a:lnTo>
                    <a:pt x="514276" y="475942"/>
                  </a:lnTo>
                  <a:lnTo>
                    <a:pt x="514760" y="475385"/>
                  </a:lnTo>
                  <a:lnTo>
                    <a:pt x="515274" y="474606"/>
                  </a:lnTo>
                  <a:lnTo>
                    <a:pt x="515634" y="473762"/>
                  </a:lnTo>
                  <a:lnTo>
                    <a:pt x="516217" y="472794"/>
                  </a:lnTo>
                  <a:lnTo>
                    <a:pt x="516940" y="471687"/>
                  </a:lnTo>
                  <a:lnTo>
                    <a:pt x="517430" y="470691"/>
                  </a:lnTo>
                  <a:lnTo>
                    <a:pt x="517908" y="470163"/>
                  </a:lnTo>
                  <a:lnTo>
                    <a:pt x="518139" y="469565"/>
                  </a:lnTo>
                  <a:lnTo>
                    <a:pt x="518378" y="468498"/>
                  </a:lnTo>
                  <a:lnTo>
                    <a:pt x="518549" y="467619"/>
                  </a:lnTo>
                  <a:lnTo>
                    <a:pt x="519071" y="466400"/>
                  </a:lnTo>
                  <a:lnTo>
                    <a:pt x="520430" y="463071"/>
                  </a:lnTo>
                  <a:lnTo>
                    <a:pt x="521057" y="461477"/>
                  </a:lnTo>
                  <a:lnTo>
                    <a:pt x="521516" y="460381"/>
                  </a:lnTo>
                  <a:lnTo>
                    <a:pt x="522357" y="458793"/>
                  </a:lnTo>
                  <a:lnTo>
                    <a:pt x="522877" y="457729"/>
                  </a:lnTo>
                  <a:lnTo>
                    <a:pt x="523485" y="456982"/>
                  </a:lnTo>
                  <a:lnTo>
                    <a:pt x="524538" y="455195"/>
                  </a:lnTo>
                  <a:lnTo>
                    <a:pt x="524773" y="454147"/>
                  </a:lnTo>
                  <a:lnTo>
                    <a:pt x="524874" y="453940"/>
                  </a:lnTo>
                  <a:lnTo>
                    <a:pt x="525138" y="453126"/>
                  </a:lnTo>
                  <a:lnTo>
                    <a:pt x="526174" y="451192"/>
                  </a:lnTo>
                  <a:lnTo>
                    <a:pt x="527568" y="448853"/>
                  </a:lnTo>
                  <a:lnTo>
                    <a:pt x="528071" y="447892"/>
                  </a:lnTo>
                  <a:lnTo>
                    <a:pt x="528594" y="446550"/>
                  </a:lnTo>
                  <a:lnTo>
                    <a:pt x="529189" y="444987"/>
                  </a:lnTo>
                  <a:lnTo>
                    <a:pt x="529882" y="443405"/>
                  </a:lnTo>
                  <a:lnTo>
                    <a:pt x="530598" y="441322"/>
                  </a:lnTo>
                  <a:lnTo>
                    <a:pt x="531021" y="440404"/>
                  </a:lnTo>
                  <a:lnTo>
                    <a:pt x="531975" y="438154"/>
                  </a:lnTo>
                  <a:lnTo>
                    <a:pt x="532964" y="435530"/>
                  </a:lnTo>
                  <a:lnTo>
                    <a:pt x="533548" y="433981"/>
                  </a:lnTo>
                  <a:lnTo>
                    <a:pt x="534257" y="431725"/>
                  </a:lnTo>
                  <a:lnTo>
                    <a:pt x="534553" y="430433"/>
                  </a:lnTo>
                  <a:lnTo>
                    <a:pt x="534792" y="429244"/>
                  </a:lnTo>
                  <a:lnTo>
                    <a:pt x="534949" y="427667"/>
                  </a:lnTo>
                  <a:lnTo>
                    <a:pt x="535317" y="426226"/>
                  </a:lnTo>
                  <a:lnTo>
                    <a:pt x="535619" y="425253"/>
                  </a:lnTo>
                  <a:lnTo>
                    <a:pt x="535980" y="424157"/>
                  </a:lnTo>
                  <a:lnTo>
                    <a:pt x="536464" y="423348"/>
                  </a:lnTo>
                  <a:lnTo>
                    <a:pt x="537657" y="421666"/>
                  </a:lnTo>
                  <a:lnTo>
                    <a:pt x="538688" y="419890"/>
                  </a:lnTo>
                  <a:lnTo>
                    <a:pt x="539433" y="418707"/>
                  </a:lnTo>
                  <a:lnTo>
                    <a:pt x="540820" y="416937"/>
                  </a:lnTo>
                  <a:lnTo>
                    <a:pt x="541119" y="416409"/>
                  </a:lnTo>
                  <a:lnTo>
                    <a:pt x="541987" y="415063"/>
                  </a:lnTo>
                  <a:lnTo>
                    <a:pt x="542018" y="415015"/>
                  </a:lnTo>
                  <a:lnTo>
                    <a:pt x="542736" y="414042"/>
                  </a:lnTo>
                  <a:lnTo>
                    <a:pt x="543173" y="413309"/>
                  </a:lnTo>
                  <a:lnTo>
                    <a:pt x="544061" y="412413"/>
                  </a:lnTo>
                  <a:lnTo>
                    <a:pt x="544776" y="411616"/>
                  </a:lnTo>
                  <a:lnTo>
                    <a:pt x="545631" y="410818"/>
                  </a:lnTo>
                  <a:lnTo>
                    <a:pt x="546956" y="409435"/>
                  </a:lnTo>
                  <a:lnTo>
                    <a:pt x="547595" y="408814"/>
                  </a:lnTo>
                  <a:lnTo>
                    <a:pt x="548588" y="408158"/>
                  </a:lnTo>
                  <a:lnTo>
                    <a:pt x="550696" y="407238"/>
                  </a:lnTo>
                  <a:lnTo>
                    <a:pt x="552456" y="406652"/>
                  </a:lnTo>
                  <a:lnTo>
                    <a:pt x="553380" y="405855"/>
                  </a:lnTo>
                  <a:lnTo>
                    <a:pt x="554304" y="404642"/>
                  </a:lnTo>
                  <a:lnTo>
                    <a:pt x="555041" y="402872"/>
                  </a:lnTo>
                  <a:lnTo>
                    <a:pt x="556048" y="400628"/>
                  </a:lnTo>
                  <a:lnTo>
                    <a:pt x="556855" y="398729"/>
                  </a:lnTo>
                  <a:lnTo>
                    <a:pt x="558508" y="399393"/>
                  </a:lnTo>
                  <a:lnTo>
                    <a:pt x="558914" y="400073"/>
                  </a:lnTo>
                  <a:lnTo>
                    <a:pt x="559237" y="400583"/>
                  </a:lnTo>
                  <a:lnTo>
                    <a:pt x="559985" y="401017"/>
                  </a:lnTo>
                  <a:lnTo>
                    <a:pt x="561476" y="401544"/>
                  </a:lnTo>
                  <a:lnTo>
                    <a:pt x="562527" y="401728"/>
                  </a:lnTo>
                  <a:lnTo>
                    <a:pt x="565719" y="402288"/>
                  </a:lnTo>
                  <a:lnTo>
                    <a:pt x="569043" y="403097"/>
                  </a:lnTo>
                  <a:lnTo>
                    <a:pt x="572445" y="404333"/>
                  </a:lnTo>
                  <a:lnTo>
                    <a:pt x="574107" y="404861"/>
                  </a:lnTo>
                  <a:lnTo>
                    <a:pt x="575911" y="406742"/>
                  </a:lnTo>
                  <a:lnTo>
                    <a:pt x="576825" y="406923"/>
                  </a:lnTo>
                  <a:lnTo>
                    <a:pt x="577241" y="406929"/>
                  </a:lnTo>
                  <a:lnTo>
                    <a:pt x="577495" y="406853"/>
                  </a:lnTo>
                  <a:lnTo>
                    <a:pt x="578174" y="406109"/>
                  </a:lnTo>
                  <a:lnTo>
                    <a:pt x="578262" y="405857"/>
                  </a:lnTo>
                  <a:lnTo>
                    <a:pt x="578604" y="405441"/>
                  </a:lnTo>
                  <a:lnTo>
                    <a:pt x="579279" y="405036"/>
                  </a:lnTo>
                  <a:lnTo>
                    <a:pt x="580115" y="404878"/>
                  </a:lnTo>
                  <a:lnTo>
                    <a:pt x="580526" y="405136"/>
                  </a:lnTo>
                  <a:lnTo>
                    <a:pt x="580692" y="405312"/>
                  </a:lnTo>
                  <a:lnTo>
                    <a:pt x="581015" y="405734"/>
                  </a:lnTo>
                  <a:lnTo>
                    <a:pt x="581738" y="407509"/>
                  </a:lnTo>
                  <a:lnTo>
                    <a:pt x="582955" y="409543"/>
                  </a:lnTo>
                  <a:lnTo>
                    <a:pt x="584016" y="410990"/>
                  </a:lnTo>
                  <a:lnTo>
                    <a:pt x="584749" y="412010"/>
                  </a:lnTo>
                  <a:lnTo>
                    <a:pt x="585414" y="412356"/>
                  </a:lnTo>
                  <a:lnTo>
                    <a:pt x="585830" y="412450"/>
                  </a:lnTo>
                  <a:lnTo>
                    <a:pt x="586749" y="412215"/>
                  </a:lnTo>
                  <a:lnTo>
                    <a:pt x="587174" y="411887"/>
                  </a:lnTo>
                  <a:lnTo>
                    <a:pt x="587599" y="411301"/>
                  </a:lnTo>
                  <a:lnTo>
                    <a:pt x="588787" y="410146"/>
                  </a:lnTo>
                  <a:lnTo>
                    <a:pt x="589799" y="409578"/>
                  </a:lnTo>
                  <a:lnTo>
                    <a:pt x="590131" y="409584"/>
                  </a:lnTo>
                  <a:lnTo>
                    <a:pt x="590386" y="409420"/>
                  </a:lnTo>
                  <a:lnTo>
                    <a:pt x="590982" y="408676"/>
                  </a:lnTo>
                  <a:lnTo>
                    <a:pt x="590738" y="408418"/>
                  </a:lnTo>
                  <a:lnTo>
                    <a:pt x="590332" y="407738"/>
                  </a:lnTo>
                  <a:lnTo>
                    <a:pt x="589999" y="407480"/>
                  </a:lnTo>
                  <a:lnTo>
                    <a:pt x="589916" y="407480"/>
                  </a:lnTo>
                  <a:lnTo>
                    <a:pt x="589838" y="407310"/>
                  </a:lnTo>
                  <a:lnTo>
                    <a:pt x="591853" y="406590"/>
                  </a:lnTo>
                  <a:lnTo>
                    <a:pt x="591187" y="406496"/>
                  </a:lnTo>
                  <a:lnTo>
                    <a:pt x="590351" y="406478"/>
                  </a:lnTo>
                  <a:lnTo>
                    <a:pt x="590102" y="406560"/>
                  </a:lnTo>
                  <a:lnTo>
                    <a:pt x="589682" y="406554"/>
                  </a:lnTo>
                  <a:lnTo>
                    <a:pt x="588674" y="406953"/>
                  </a:lnTo>
                  <a:lnTo>
                    <a:pt x="587262" y="406677"/>
                  </a:lnTo>
                  <a:lnTo>
                    <a:pt x="586348" y="406326"/>
                  </a:lnTo>
                  <a:lnTo>
                    <a:pt x="585771" y="405816"/>
                  </a:lnTo>
                  <a:lnTo>
                    <a:pt x="584954" y="404878"/>
                  </a:lnTo>
                  <a:lnTo>
                    <a:pt x="584715" y="404368"/>
                  </a:lnTo>
                  <a:lnTo>
                    <a:pt x="584397" y="403190"/>
                  </a:lnTo>
                  <a:lnTo>
                    <a:pt x="584334" y="402265"/>
                  </a:lnTo>
                  <a:lnTo>
                    <a:pt x="584363" y="400501"/>
                  </a:lnTo>
                  <a:lnTo>
                    <a:pt x="584304" y="398907"/>
                  </a:lnTo>
                  <a:lnTo>
                    <a:pt x="583659" y="397635"/>
                  </a:lnTo>
                  <a:lnTo>
                    <a:pt x="583004" y="396785"/>
                  </a:lnTo>
                  <a:lnTo>
                    <a:pt x="582432" y="396188"/>
                  </a:lnTo>
                  <a:lnTo>
                    <a:pt x="581606" y="395672"/>
                  </a:lnTo>
                  <a:lnTo>
                    <a:pt x="579206" y="394541"/>
                  </a:lnTo>
                  <a:lnTo>
                    <a:pt x="578458" y="394271"/>
                  </a:lnTo>
                  <a:lnTo>
                    <a:pt x="577050" y="393492"/>
                  </a:lnTo>
                  <a:lnTo>
                    <a:pt x="573735" y="392261"/>
                  </a:lnTo>
                  <a:lnTo>
                    <a:pt x="572905" y="392080"/>
                  </a:lnTo>
                  <a:lnTo>
                    <a:pt x="570749" y="391207"/>
                  </a:lnTo>
                  <a:lnTo>
                    <a:pt x="566838" y="390550"/>
                  </a:lnTo>
                  <a:lnTo>
                    <a:pt x="565919" y="390533"/>
                  </a:lnTo>
                  <a:lnTo>
                    <a:pt x="564174" y="390000"/>
                  </a:lnTo>
                  <a:lnTo>
                    <a:pt x="562439" y="389132"/>
                  </a:lnTo>
                  <a:lnTo>
                    <a:pt x="561373" y="387937"/>
                  </a:lnTo>
                  <a:lnTo>
                    <a:pt x="561212" y="387685"/>
                  </a:lnTo>
                  <a:lnTo>
                    <a:pt x="561221" y="387099"/>
                  </a:lnTo>
                  <a:lnTo>
                    <a:pt x="561480" y="386513"/>
                  </a:lnTo>
                  <a:lnTo>
                    <a:pt x="562243" y="386026"/>
                  </a:lnTo>
                  <a:lnTo>
                    <a:pt x="563157" y="386038"/>
                  </a:lnTo>
                  <a:lnTo>
                    <a:pt x="563744" y="385880"/>
                  </a:lnTo>
                  <a:lnTo>
                    <a:pt x="564663" y="385898"/>
                  </a:lnTo>
                  <a:lnTo>
                    <a:pt x="565249" y="385739"/>
                  </a:lnTo>
                  <a:lnTo>
                    <a:pt x="565929" y="385077"/>
                  </a:lnTo>
                  <a:lnTo>
                    <a:pt x="565934" y="384913"/>
                  </a:lnTo>
                  <a:lnTo>
                    <a:pt x="565269" y="384479"/>
                  </a:lnTo>
                  <a:lnTo>
                    <a:pt x="564365" y="383794"/>
                  </a:lnTo>
                  <a:lnTo>
                    <a:pt x="563705" y="383442"/>
                  </a:lnTo>
                  <a:lnTo>
                    <a:pt x="562957" y="383184"/>
                  </a:lnTo>
                  <a:lnTo>
                    <a:pt x="561534" y="383237"/>
                  </a:lnTo>
                  <a:lnTo>
                    <a:pt x="560537" y="383225"/>
                  </a:lnTo>
                  <a:lnTo>
                    <a:pt x="559960" y="382792"/>
                  </a:lnTo>
                  <a:lnTo>
                    <a:pt x="559549" y="382370"/>
                  </a:lnTo>
                  <a:lnTo>
                    <a:pt x="559227" y="381690"/>
                  </a:lnTo>
                  <a:lnTo>
                    <a:pt x="559144" y="381690"/>
                  </a:lnTo>
                  <a:lnTo>
                    <a:pt x="558816" y="381180"/>
                  </a:lnTo>
                  <a:lnTo>
                    <a:pt x="558239" y="380747"/>
                  </a:lnTo>
                  <a:lnTo>
                    <a:pt x="557917" y="380325"/>
                  </a:lnTo>
                  <a:lnTo>
                    <a:pt x="556866" y="378039"/>
                  </a:lnTo>
                  <a:lnTo>
                    <a:pt x="556392" y="376604"/>
                  </a:lnTo>
                  <a:lnTo>
                    <a:pt x="555350" y="373984"/>
                  </a:lnTo>
                  <a:lnTo>
                    <a:pt x="554221" y="371869"/>
                  </a:lnTo>
                  <a:lnTo>
                    <a:pt x="553483" y="370932"/>
                  </a:lnTo>
                  <a:lnTo>
                    <a:pt x="551845" y="369226"/>
                  </a:lnTo>
                  <a:lnTo>
                    <a:pt x="551347" y="368963"/>
                  </a:lnTo>
                  <a:lnTo>
                    <a:pt x="550682" y="368787"/>
                  </a:lnTo>
                  <a:lnTo>
                    <a:pt x="549440" y="368259"/>
                  </a:lnTo>
                  <a:lnTo>
                    <a:pt x="548859" y="367996"/>
                  </a:lnTo>
                  <a:lnTo>
                    <a:pt x="548692" y="367996"/>
                  </a:lnTo>
                  <a:lnTo>
                    <a:pt x="546717" y="366537"/>
                  </a:lnTo>
                  <a:lnTo>
                    <a:pt x="545324" y="365001"/>
                  </a:lnTo>
                  <a:lnTo>
                    <a:pt x="544674" y="363982"/>
                  </a:lnTo>
                  <a:lnTo>
                    <a:pt x="542880" y="361597"/>
                  </a:lnTo>
                  <a:lnTo>
                    <a:pt x="539683" y="358023"/>
                  </a:lnTo>
                  <a:lnTo>
                    <a:pt x="538705" y="356827"/>
                  </a:lnTo>
                  <a:lnTo>
                    <a:pt x="538456" y="356657"/>
                  </a:lnTo>
                  <a:lnTo>
                    <a:pt x="538212" y="356317"/>
                  </a:lnTo>
                  <a:lnTo>
                    <a:pt x="535083" y="353827"/>
                  </a:lnTo>
                  <a:lnTo>
                    <a:pt x="532287" y="351261"/>
                  </a:lnTo>
                  <a:lnTo>
                    <a:pt x="531549" y="350745"/>
                  </a:lnTo>
                  <a:lnTo>
                    <a:pt x="530796" y="350393"/>
                  </a:lnTo>
                  <a:lnTo>
                    <a:pt x="529315" y="349702"/>
                  </a:lnTo>
                  <a:lnTo>
                    <a:pt x="528977" y="349696"/>
                  </a:lnTo>
                  <a:lnTo>
                    <a:pt x="527569" y="349251"/>
                  </a:lnTo>
                  <a:lnTo>
                    <a:pt x="527237" y="348911"/>
                  </a:lnTo>
                  <a:lnTo>
                    <a:pt x="526088" y="348050"/>
                  </a:lnTo>
                  <a:lnTo>
                    <a:pt x="523053" y="344809"/>
                  </a:lnTo>
                  <a:lnTo>
                    <a:pt x="513755" y="337092"/>
                  </a:lnTo>
                  <a:lnTo>
                    <a:pt x="510367" y="335106"/>
                  </a:lnTo>
                  <a:lnTo>
                    <a:pt x="510206" y="334936"/>
                  </a:lnTo>
                  <a:lnTo>
                    <a:pt x="509297" y="334415"/>
                  </a:lnTo>
                  <a:lnTo>
                    <a:pt x="507483" y="333044"/>
                  </a:lnTo>
                  <a:lnTo>
                    <a:pt x="506168" y="331843"/>
                  </a:lnTo>
                  <a:lnTo>
                    <a:pt x="504941" y="330395"/>
                  </a:lnTo>
                  <a:lnTo>
                    <a:pt x="502492" y="327085"/>
                  </a:lnTo>
                  <a:lnTo>
                    <a:pt x="502165" y="326739"/>
                  </a:lnTo>
                  <a:lnTo>
                    <a:pt x="501759" y="326060"/>
                  </a:lnTo>
                  <a:lnTo>
                    <a:pt x="501275" y="325046"/>
                  </a:lnTo>
                  <a:lnTo>
                    <a:pt x="500884" y="323698"/>
                  </a:lnTo>
                  <a:lnTo>
                    <a:pt x="500913" y="321935"/>
                  </a:lnTo>
                  <a:lnTo>
                    <a:pt x="501006" y="321519"/>
                  </a:lnTo>
                  <a:lnTo>
                    <a:pt x="501182" y="321275"/>
                  </a:lnTo>
                  <a:lnTo>
                    <a:pt x="501431" y="320933"/>
                  </a:lnTo>
                  <a:lnTo>
                    <a:pt x="502213" y="319269"/>
                  </a:lnTo>
                  <a:lnTo>
                    <a:pt x="502468" y="319023"/>
                  </a:lnTo>
                  <a:lnTo>
                    <a:pt x="502672" y="318915"/>
                  </a:lnTo>
                  <a:lnTo>
                    <a:pt x="503683" y="318674"/>
                  </a:lnTo>
                  <a:lnTo>
                    <a:pt x="504553" y="318422"/>
                  </a:lnTo>
                  <a:lnTo>
                    <a:pt x="505424" y="318007"/>
                  </a:lnTo>
                  <a:lnTo>
                    <a:pt x="506175" y="317608"/>
                  </a:lnTo>
                  <a:lnTo>
                    <a:pt x="506425" y="317034"/>
                  </a:lnTo>
                  <a:lnTo>
                    <a:pt x="506386" y="316624"/>
                  </a:lnTo>
                  <a:lnTo>
                    <a:pt x="506406" y="316143"/>
                  </a:lnTo>
                  <a:lnTo>
                    <a:pt x="506744" y="315393"/>
                  </a:lnTo>
                  <a:lnTo>
                    <a:pt x="507124" y="314292"/>
                  </a:lnTo>
                  <a:lnTo>
                    <a:pt x="507305" y="313642"/>
                  </a:lnTo>
                  <a:lnTo>
                    <a:pt x="507624" y="313360"/>
                  </a:lnTo>
                  <a:lnTo>
                    <a:pt x="507940" y="313120"/>
                  </a:lnTo>
                  <a:lnTo>
                    <a:pt x="508493" y="313015"/>
                  </a:lnTo>
                  <a:lnTo>
                    <a:pt x="509299" y="313003"/>
                  </a:lnTo>
                  <a:lnTo>
                    <a:pt x="509414" y="312759"/>
                  </a:lnTo>
                  <a:lnTo>
                    <a:pt x="509668" y="312431"/>
                  </a:lnTo>
                  <a:lnTo>
                    <a:pt x="509844" y="312015"/>
                  </a:lnTo>
                  <a:lnTo>
                    <a:pt x="510181" y="311769"/>
                  </a:lnTo>
                  <a:lnTo>
                    <a:pt x="510357" y="311265"/>
                  </a:lnTo>
                  <a:lnTo>
                    <a:pt x="510954" y="310439"/>
                  </a:lnTo>
                  <a:lnTo>
                    <a:pt x="511804" y="309525"/>
                  </a:lnTo>
                  <a:lnTo>
                    <a:pt x="512909" y="308371"/>
                  </a:lnTo>
                  <a:lnTo>
                    <a:pt x="514092" y="307468"/>
                  </a:lnTo>
                  <a:lnTo>
                    <a:pt x="514429" y="307474"/>
                  </a:lnTo>
                  <a:lnTo>
                    <a:pt x="514767" y="307146"/>
                  </a:lnTo>
                  <a:lnTo>
                    <a:pt x="515144" y="307001"/>
                  </a:lnTo>
                  <a:lnTo>
                    <a:pt x="518966" y="305535"/>
                  </a:lnTo>
                  <a:lnTo>
                    <a:pt x="522344" y="303326"/>
                  </a:lnTo>
                  <a:lnTo>
                    <a:pt x="523439" y="302506"/>
                  </a:lnTo>
                  <a:lnTo>
                    <a:pt x="523781" y="302095"/>
                  </a:lnTo>
                  <a:lnTo>
                    <a:pt x="524206" y="301767"/>
                  </a:lnTo>
                  <a:lnTo>
                    <a:pt x="524798" y="301105"/>
                  </a:lnTo>
                  <a:lnTo>
                    <a:pt x="525897" y="300197"/>
                  </a:lnTo>
                  <a:lnTo>
                    <a:pt x="527080" y="299383"/>
                  </a:lnTo>
                  <a:lnTo>
                    <a:pt x="528777" y="297982"/>
                  </a:lnTo>
                  <a:lnTo>
                    <a:pt x="529544" y="296904"/>
                  </a:lnTo>
                  <a:lnTo>
                    <a:pt x="529969" y="296406"/>
                  </a:lnTo>
                  <a:lnTo>
                    <a:pt x="531089" y="294496"/>
                  </a:lnTo>
                  <a:lnTo>
                    <a:pt x="531783" y="292826"/>
                  </a:lnTo>
                  <a:lnTo>
                    <a:pt x="531969" y="291825"/>
                  </a:lnTo>
                  <a:lnTo>
                    <a:pt x="532158" y="290756"/>
                  </a:lnTo>
                  <a:lnTo>
                    <a:pt x="532428" y="289229"/>
                  </a:lnTo>
                  <a:lnTo>
                    <a:pt x="532497" y="285204"/>
                  </a:lnTo>
                  <a:lnTo>
                    <a:pt x="532340" y="284694"/>
                  </a:lnTo>
                  <a:lnTo>
                    <a:pt x="532575" y="280751"/>
                  </a:lnTo>
                  <a:lnTo>
                    <a:pt x="532751" y="280002"/>
                  </a:lnTo>
                  <a:lnTo>
                    <a:pt x="532854" y="279082"/>
                  </a:lnTo>
                  <a:lnTo>
                    <a:pt x="533298" y="277494"/>
                  </a:lnTo>
                  <a:lnTo>
                    <a:pt x="533909" y="275654"/>
                  </a:lnTo>
                  <a:lnTo>
                    <a:pt x="533919" y="275320"/>
                  </a:lnTo>
                  <a:lnTo>
                    <a:pt x="534178" y="274652"/>
                  </a:lnTo>
                  <a:lnTo>
                    <a:pt x="534359" y="273903"/>
                  </a:lnTo>
                  <a:lnTo>
                    <a:pt x="534922" y="272491"/>
                  </a:lnTo>
                  <a:lnTo>
                    <a:pt x="535058" y="272151"/>
                  </a:lnTo>
                  <a:lnTo>
                    <a:pt x="536613" y="269075"/>
                  </a:lnTo>
                  <a:lnTo>
                    <a:pt x="536955" y="268571"/>
                  </a:lnTo>
                  <a:lnTo>
                    <a:pt x="538157" y="265359"/>
                  </a:lnTo>
                  <a:lnTo>
                    <a:pt x="538548" y="261404"/>
                  </a:lnTo>
                  <a:lnTo>
                    <a:pt x="539100" y="257210"/>
                  </a:lnTo>
                  <a:lnTo>
                    <a:pt x="539818" y="255463"/>
                  </a:lnTo>
                  <a:lnTo>
                    <a:pt x="541397" y="253150"/>
                  </a:lnTo>
                  <a:lnTo>
                    <a:pt x="543797" y="249254"/>
                  </a:lnTo>
                  <a:lnTo>
                    <a:pt x="545436" y="246301"/>
                  </a:lnTo>
                  <a:lnTo>
                    <a:pt x="547331" y="243940"/>
                  </a:lnTo>
                  <a:lnTo>
                    <a:pt x="548310" y="243333"/>
                  </a:lnTo>
                  <a:lnTo>
                    <a:pt x="549327" y="242595"/>
                  </a:lnTo>
                  <a:lnTo>
                    <a:pt x="549576" y="242601"/>
                  </a:lnTo>
                  <a:lnTo>
                    <a:pt x="551234" y="243052"/>
                  </a:lnTo>
                  <a:lnTo>
                    <a:pt x="554200" y="244127"/>
                  </a:lnTo>
                  <a:lnTo>
                    <a:pt x="554689" y="244590"/>
                  </a:lnTo>
                  <a:lnTo>
                    <a:pt x="554964" y="244878"/>
                  </a:lnTo>
                  <a:lnTo>
                    <a:pt x="555344" y="246049"/>
                  </a:lnTo>
                  <a:lnTo>
                    <a:pt x="556092" y="246829"/>
                  </a:lnTo>
                  <a:lnTo>
                    <a:pt x="557441" y="247455"/>
                  </a:lnTo>
                  <a:lnTo>
                    <a:pt x="559754" y="248017"/>
                  </a:lnTo>
                  <a:lnTo>
                    <a:pt x="561244" y="248172"/>
                  </a:lnTo>
                  <a:lnTo>
                    <a:pt x="563356" y="248328"/>
                  </a:lnTo>
                  <a:lnTo>
                    <a:pt x="565963" y="248088"/>
                  </a:lnTo>
                  <a:lnTo>
                    <a:pt x="567321" y="247742"/>
                  </a:lnTo>
                  <a:lnTo>
                    <a:pt x="568270" y="247281"/>
                  </a:lnTo>
                  <a:lnTo>
                    <a:pt x="570894" y="245440"/>
                  </a:lnTo>
                  <a:lnTo>
                    <a:pt x="571721" y="244005"/>
                  </a:lnTo>
                  <a:lnTo>
                    <a:pt x="572185" y="240349"/>
                  </a:lnTo>
                  <a:lnTo>
                    <a:pt x="573313" y="237555"/>
                  </a:lnTo>
                  <a:lnTo>
                    <a:pt x="574257" y="234151"/>
                  </a:lnTo>
                  <a:lnTo>
                    <a:pt x="575098" y="231872"/>
                  </a:lnTo>
                  <a:lnTo>
                    <a:pt x="575969" y="230232"/>
                  </a:lnTo>
                  <a:lnTo>
                    <a:pt x="576819" y="229564"/>
                  </a:lnTo>
                  <a:lnTo>
                    <a:pt x="577630" y="229136"/>
                  </a:lnTo>
                  <a:lnTo>
                    <a:pt x="578832" y="228920"/>
                  </a:lnTo>
                  <a:lnTo>
                    <a:pt x="580881" y="228832"/>
                  </a:lnTo>
                  <a:lnTo>
                    <a:pt x="583204" y="228914"/>
                  </a:lnTo>
                  <a:lnTo>
                    <a:pt x="584494" y="228574"/>
                  </a:lnTo>
                  <a:lnTo>
                    <a:pt x="584939" y="228511"/>
                  </a:lnTo>
                  <a:lnTo>
                    <a:pt x="585604" y="228523"/>
                  </a:lnTo>
                  <a:lnTo>
                    <a:pt x="586528" y="228201"/>
                  </a:lnTo>
                  <a:lnTo>
                    <a:pt x="587202" y="227879"/>
                  </a:lnTo>
                  <a:lnTo>
                    <a:pt x="587539" y="227632"/>
                  </a:lnTo>
                  <a:lnTo>
                    <a:pt x="588126" y="227386"/>
                  </a:lnTo>
                  <a:lnTo>
                    <a:pt x="591475" y="226941"/>
                  </a:lnTo>
                  <a:lnTo>
                    <a:pt x="591807" y="226783"/>
                  </a:lnTo>
                  <a:lnTo>
                    <a:pt x="593577" y="225887"/>
                  </a:lnTo>
                  <a:lnTo>
                    <a:pt x="593919" y="225471"/>
                  </a:lnTo>
                  <a:lnTo>
                    <a:pt x="594857" y="223977"/>
                  </a:lnTo>
                  <a:lnTo>
                    <a:pt x="595297" y="222893"/>
                  </a:lnTo>
                  <a:lnTo>
                    <a:pt x="595468" y="222647"/>
                  </a:lnTo>
                  <a:lnTo>
                    <a:pt x="595644" y="221979"/>
                  </a:lnTo>
                  <a:lnTo>
                    <a:pt x="595649" y="221640"/>
                  </a:lnTo>
                  <a:lnTo>
                    <a:pt x="595830" y="220890"/>
                  </a:lnTo>
                  <a:lnTo>
                    <a:pt x="595674" y="220298"/>
                  </a:lnTo>
                  <a:lnTo>
                    <a:pt x="595434" y="219624"/>
                  </a:lnTo>
                  <a:lnTo>
                    <a:pt x="594124" y="218008"/>
                  </a:lnTo>
                  <a:lnTo>
                    <a:pt x="593239" y="216227"/>
                  </a:lnTo>
                  <a:lnTo>
                    <a:pt x="592672" y="215295"/>
                  </a:lnTo>
                  <a:lnTo>
                    <a:pt x="591108" y="213842"/>
                  </a:lnTo>
                  <a:lnTo>
                    <a:pt x="590614" y="213497"/>
                  </a:lnTo>
                  <a:lnTo>
                    <a:pt x="588649" y="211283"/>
                  </a:lnTo>
                  <a:lnTo>
                    <a:pt x="587750" y="210345"/>
                  </a:lnTo>
                  <a:lnTo>
                    <a:pt x="585208" y="209073"/>
                  </a:lnTo>
                  <a:lnTo>
                    <a:pt x="584392" y="208223"/>
                  </a:lnTo>
                  <a:lnTo>
                    <a:pt x="582030" y="205042"/>
                  </a:lnTo>
                  <a:lnTo>
                    <a:pt x="581453" y="202371"/>
                  </a:lnTo>
                  <a:lnTo>
                    <a:pt x="581741" y="199243"/>
                  </a:lnTo>
                  <a:lnTo>
                    <a:pt x="582396" y="197298"/>
                  </a:lnTo>
                  <a:lnTo>
                    <a:pt x="582979" y="195424"/>
                  </a:lnTo>
                  <a:lnTo>
                    <a:pt x="583608" y="194891"/>
                  </a:lnTo>
                  <a:lnTo>
                    <a:pt x="584172" y="193960"/>
                  </a:lnTo>
                  <a:lnTo>
                    <a:pt x="584832" y="192091"/>
                  </a:lnTo>
                  <a:lnTo>
                    <a:pt x="584851" y="191570"/>
                  </a:lnTo>
                  <a:lnTo>
                    <a:pt x="584924" y="190071"/>
                  </a:lnTo>
                  <a:lnTo>
                    <a:pt x="584928" y="189797"/>
                  </a:lnTo>
                  <a:lnTo>
                    <a:pt x="584929" y="189738"/>
                  </a:lnTo>
                  <a:lnTo>
                    <a:pt x="585266" y="189322"/>
                  </a:lnTo>
                  <a:lnTo>
                    <a:pt x="585980" y="186815"/>
                  </a:lnTo>
                  <a:lnTo>
                    <a:pt x="586341" y="185063"/>
                  </a:lnTo>
                  <a:lnTo>
                    <a:pt x="586371" y="183300"/>
                  </a:lnTo>
                  <a:lnTo>
                    <a:pt x="585975" y="182199"/>
                  </a:lnTo>
                  <a:lnTo>
                    <a:pt x="585730" y="181859"/>
                  </a:lnTo>
                  <a:lnTo>
                    <a:pt x="585154" y="181431"/>
                  </a:lnTo>
                  <a:lnTo>
                    <a:pt x="583990" y="180910"/>
                  </a:lnTo>
                  <a:lnTo>
                    <a:pt x="583242" y="180810"/>
                  </a:lnTo>
                  <a:lnTo>
                    <a:pt x="582665" y="180553"/>
                  </a:lnTo>
                  <a:lnTo>
                    <a:pt x="582162" y="180541"/>
                  </a:lnTo>
                  <a:lnTo>
                    <a:pt x="580519" y="179258"/>
                  </a:lnTo>
                  <a:lnTo>
                    <a:pt x="578012" y="179299"/>
                  </a:lnTo>
                  <a:lnTo>
                    <a:pt x="577293" y="177437"/>
                  </a:lnTo>
                  <a:lnTo>
                    <a:pt x="577049" y="177097"/>
                  </a:lnTo>
                  <a:lnTo>
                    <a:pt x="576056" y="176663"/>
                  </a:lnTo>
                  <a:lnTo>
                    <a:pt x="575480" y="176230"/>
                  </a:lnTo>
                  <a:lnTo>
                    <a:pt x="575411" y="175310"/>
                  </a:lnTo>
                  <a:lnTo>
                    <a:pt x="575753" y="174725"/>
                  </a:lnTo>
                  <a:lnTo>
                    <a:pt x="576433" y="174068"/>
                  </a:lnTo>
                  <a:lnTo>
                    <a:pt x="576775" y="173653"/>
                  </a:lnTo>
                  <a:lnTo>
                    <a:pt x="577293" y="172487"/>
                  </a:lnTo>
                  <a:lnTo>
                    <a:pt x="577220" y="171901"/>
                  </a:lnTo>
                  <a:lnTo>
                    <a:pt x="576824" y="170800"/>
                  </a:lnTo>
                  <a:lnTo>
                    <a:pt x="576594" y="169623"/>
                  </a:lnTo>
                  <a:lnTo>
                    <a:pt x="576521" y="168867"/>
                  </a:lnTo>
                  <a:lnTo>
                    <a:pt x="576364" y="168275"/>
                  </a:lnTo>
                  <a:lnTo>
                    <a:pt x="576369" y="167942"/>
                  </a:lnTo>
                  <a:lnTo>
                    <a:pt x="575719" y="166922"/>
                  </a:lnTo>
                  <a:lnTo>
                    <a:pt x="575225" y="166577"/>
                  </a:lnTo>
                  <a:lnTo>
                    <a:pt x="574561" y="166313"/>
                  </a:lnTo>
                  <a:lnTo>
                    <a:pt x="573231" y="166296"/>
                  </a:lnTo>
                  <a:lnTo>
                    <a:pt x="572566" y="166114"/>
                  </a:lnTo>
                  <a:lnTo>
                    <a:pt x="571412" y="165253"/>
                  </a:lnTo>
                  <a:lnTo>
                    <a:pt x="570748" y="164907"/>
                  </a:lnTo>
                  <a:lnTo>
                    <a:pt x="569574" y="165306"/>
                  </a:lnTo>
                  <a:lnTo>
                    <a:pt x="568900" y="165798"/>
                  </a:lnTo>
                  <a:lnTo>
                    <a:pt x="568641" y="166383"/>
                  </a:lnTo>
                  <a:lnTo>
                    <a:pt x="567624" y="167122"/>
                  </a:lnTo>
                  <a:lnTo>
                    <a:pt x="567375" y="167116"/>
                  </a:lnTo>
                  <a:lnTo>
                    <a:pt x="567125" y="167280"/>
                  </a:lnTo>
                  <a:lnTo>
                    <a:pt x="566622" y="167186"/>
                  </a:lnTo>
                  <a:lnTo>
                    <a:pt x="566211" y="166764"/>
                  </a:lnTo>
                  <a:lnTo>
                    <a:pt x="565893" y="166085"/>
                  </a:lnTo>
                  <a:lnTo>
                    <a:pt x="565493" y="164902"/>
                  </a:lnTo>
                  <a:lnTo>
                    <a:pt x="564691" y="163045"/>
                  </a:lnTo>
                  <a:lnTo>
                    <a:pt x="563962" y="161856"/>
                  </a:lnTo>
                  <a:lnTo>
                    <a:pt x="563552" y="161428"/>
                  </a:lnTo>
                  <a:lnTo>
                    <a:pt x="563395" y="160673"/>
                  </a:lnTo>
                  <a:lnTo>
                    <a:pt x="563405" y="160339"/>
                  </a:lnTo>
                  <a:lnTo>
                    <a:pt x="563945" y="156141"/>
                  </a:lnTo>
                  <a:lnTo>
                    <a:pt x="556614" y="156953"/>
                  </a:lnTo>
                  <a:lnTo>
                    <a:pt x="550504" y="158527"/>
                  </a:lnTo>
                  <a:lnTo>
                    <a:pt x="550655" y="159365"/>
                  </a:lnTo>
                  <a:lnTo>
                    <a:pt x="551995" y="164091"/>
                  </a:lnTo>
                  <a:lnTo>
                    <a:pt x="552391" y="165187"/>
                  </a:lnTo>
                  <a:lnTo>
                    <a:pt x="553036" y="166540"/>
                  </a:lnTo>
                  <a:lnTo>
                    <a:pt x="553526" y="167138"/>
                  </a:lnTo>
                  <a:lnTo>
                    <a:pt x="554835" y="168754"/>
                  </a:lnTo>
                  <a:lnTo>
                    <a:pt x="557290" y="171478"/>
                  </a:lnTo>
                  <a:lnTo>
                    <a:pt x="557783" y="172076"/>
                  </a:lnTo>
                  <a:lnTo>
                    <a:pt x="557857" y="172415"/>
                  </a:lnTo>
                  <a:lnTo>
                    <a:pt x="558335" y="173932"/>
                  </a:lnTo>
                  <a:lnTo>
                    <a:pt x="558478" y="175273"/>
                  </a:lnTo>
                  <a:lnTo>
                    <a:pt x="558555" y="175695"/>
                  </a:lnTo>
                  <a:lnTo>
                    <a:pt x="558707" y="176369"/>
                  </a:lnTo>
                  <a:lnTo>
                    <a:pt x="558610" y="177295"/>
                  </a:lnTo>
                  <a:lnTo>
                    <a:pt x="558473" y="180481"/>
                  </a:lnTo>
                  <a:lnTo>
                    <a:pt x="558184" y="182824"/>
                  </a:lnTo>
                  <a:lnTo>
                    <a:pt x="557274" y="187170"/>
                  </a:lnTo>
                  <a:lnTo>
                    <a:pt x="556737" y="189262"/>
                  </a:lnTo>
                  <a:lnTo>
                    <a:pt x="556551" y="190515"/>
                  </a:lnTo>
                  <a:lnTo>
                    <a:pt x="555305" y="195195"/>
                  </a:lnTo>
                  <a:lnTo>
                    <a:pt x="554518" y="197029"/>
                  </a:lnTo>
                  <a:lnTo>
                    <a:pt x="552885" y="200192"/>
                  </a:lnTo>
                  <a:lnTo>
                    <a:pt x="550749" y="203174"/>
                  </a:lnTo>
                  <a:lnTo>
                    <a:pt x="549860" y="204275"/>
                  </a:lnTo>
                  <a:lnTo>
                    <a:pt x="547889" y="205429"/>
                  </a:lnTo>
                  <a:lnTo>
                    <a:pt x="546203" y="206238"/>
                  </a:lnTo>
                  <a:lnTo>
                    <a:pt x="545694" y="206654"/>
                  </a:lnTo>
                  <a:lnTo>
                    <a:pt x="544350" y="209442"/>
                  </a:lnTo>
                  <a:lnTo>
                    <a:pt x="543500" y="212658"/>
                  </a:lnTo>
                  <a:lnTo>
                    <a:pt x="542879" y="214784"/>
                  </a:lnTo>
                  <a:lnTo>
                    <a:pt x="542365" y="215575"/>
                  </a:lnTo>
                  <a:lnTo>
                    <a:pt x="541900" y="215985"/>
                  </a:lnTo>
                  <a:lnTo>
                    <a:pt x="540924" y="215991"/>
                  </a:lnTo>
                  <a:lnTo>
                    <a:pt x="540605" y="215845"/>
                  </a:lnTo>
                  <a:lnTo>
                    <a:pt x="537893" y="213367"/>
                  </a:lnTo>
                  <a:lnTo>
                    <a:pt x="536983" y="212927"/>
                  </a:lnTo>
                  <a:lnTo>
                    <a:pt x="534989" y="212060"/>
                  </a:lnTo>
                  <a:lnTo>
                    <a:pt x="533126" y="211984"/>
                  </a:lnTo>
                  <a:lnTo>
                    <a:pt x="530428" y="212412"/>
                  </a:lnTo>
                  <a:lnTo>
                    <a:pt x="528501" y="213513"/>
                  </a:lnTo>
                  <a:lnTo>
                    <a:pt x="527001" y="214790"/>
                  </a:lnTo>
                  <a:lnTo>
                    <a:pt x="526116" y="216038"/>
                  </a:lnTo>
                  <a:lnTo>
                    <a:pt x="525124" y="218070"/>
                  </a:lnTo>
                  <a:lnTo>
                    <a:pt x="524571" y="219934"/>
                  </a:lnTo>
                  <a:lnTo>
                    <a:pt x="524566" y="222640"/>
                  </a:lnTo>
                  <a:lnTo>
                    <a:pt x="525173" y="225001"/>
                  </a:lnTo>
                  <a:lnTo>
                    <a:pt x="526009" y="226846"/>
                  </a:lnTo>
                  <a:lnTo>
                    <a:pt x="526086" y="227590"/>
                  </a:lnTo>
                  <a:lnTo>
                    <a:pt x="525715" y="228762"/>
                  </a:lnTo>
                  <a:lnTo>
                    <a:pt x="523182" y="232376"/>
                  </a:lnTo>
                  <a:lnTo>
                    <a:pt x="520347" y="235235"/>
                  </a:lnTo>
                  <a:lnTo>
                    <a:pt x="518984" y="236037"/>
                  </a:lnTo>
                  <a:lnTo>
                    <a:pt x="518054" y="236693"/>
                  </a:lnTo>
                  <a:lnTo>
                    <a:pt x="516866" y="238099"/>
                  </a:lnTo>
                  <a:lnTo>
                    <a:pt x="516011" y="239347"/>
                  </a:lnTo>
                  <a:lnTo>
                    <a:pt x="514721" y="241591"/>
                  </a:lnTo>
                  <a:lnTo>
                    <a:pt x="514628" y="241925"/>
                  </a:lnTo>
                  <a:lnTo>
                    <a:pt x="513762" y="243841"/>
                  </a:lnTo>
                  <a:lnTo>
                    <a:pt x="513503" y="244257"/>
                  </a:lnTo>
                  <a:lnTo>
                    <a:pt x="513503" y="244427"/>
                  </a:lnTo>
                  <a:lnTo>
                    <a:pt x="513239" y="245089"/>
                  </a:lnTo>
                  <a:lnTo>
                    <a:pt x="512986" y="245505"/>
                  </a:lnTo>
                  <a:lnTo>
                    <a:pt x="512711" y="246758"/>
                  </a:lnTo>
                  <a:lnTo>
                    <a:pt x="512541" y="247010"/>
                  </a:lnTo>
                  <a:lnTo>
                    <a:pt x="512189" y="247924"/>
                  </a:lnTo>
                  <a:lnTo>
                    <a:pt x="511070" y="250092"/>
                  </a:lnTo>
                  <a:lnTo>
                    <a:pt x="510204" y="252007"/>
                  </a:lnTo>
                  <a:lnTo>
                    <a:pt x="508130" y="255997"/>
                  </a:lnTo>
                  <a:lnTo>
                    <a:pt x="507525" y="257414"/>
                  </a:lnTo>
                  <a:lnTo>
                    <a:pt x="507017" y="257913"/>
                  </a:lnTo>
                  <a:lnTo>
                    <a:pt x="506499" y="258739"/>
                  </a:lnTo>
                  <a:lnTo>
                    <a:pt x="506318" y="259576"/>
                  </a:lnTo>
                  <a:lnTo>
                    <a:pt x="506147" y="259828"/>
                  </a:lnTo>
                  <a:lnTo>
                    <a:pt x="505702" y="261580"/>
                  </a:lnTo>
                  <a:lnTo>
                    <a:pt x="505691" y="262002"/>
                  </a:lnTo>
                  <a:lnTo>
                    <a:pt x="505419" y="263425"/>
                  </a:lnTo>
                  <a:lnTo>
                    <a:pt x="505331" y="263671"/>
                  </a:lnTo>
                  <a:lnTo>
                    <a:pt x="504729" y="264585"/>
                  </a:lnTo>
                  <a:lnTo>
                    <a:pt x="504391" y="265001"/>
                  </a:lnTo>
                  <a:lnTo>
                    <a:pt x="503535" y="266325"/>
                  </a:lnTo>
                  <a:lnTo>
                    <a:pt x="502851" y="267239"/>
                  </a:lnTo>
                  <a:lnTo>
                    <a:pt x="501732" y="269149"/>
                  </a:lnTo>
                  <a:lnTo>
                    <a:pt x="501473" y="269817"/>
                  </a:lnTo>
                  <a:lnTo>
                    <a:pt x="500266" y="272067"/>
                  </a:lnTo>
                  <a:lnTo>
                    <a:pt x="499479" y="273983"/>
                  </a:lnTo>
                  <a:lnTo>
                    <a:pt x="498110" y="276139"/>
                  </a:lnTo>
                  <a:lnTo>
                    <a:pt x="497681" y="276889"/>
                  </a:lnTo>
                  <a:lnTo>
                    <a:pt x="496311" y="278710"/>
                  </a:lnTo>
                  <a:lnTo>
                    <a:pt x="494351" y="281194"/>
                  </a:lnTo>
                  <a:lnTo>
                    <a:pt x="492577" y="282507"/>
                  </a:lnTo>
                  <a:lnTo>
                    <a:pt x="491148" y="282987"/>
                  </a:lnTo>
                  <a:lnTo>
                    <a:pt x="488392" y="283363"/>
                  </a:lnTo>
                  <a:lnTo>
                    <a:pt x="486803" y="283333"/>
                  </a:lnTo>
                  <a:lnTo>
                    <a:pt x="485967" y="283486"/>
                  </a:lnTo>
                  <a:lnTo>
                    <a:pt x="483801" y="283368"/>
                  </a:lnTo>
                  <a:lnTo>
                    <a:pt x="483464" y="283363"/>
                  </a:lnTo>
                  <a:lnTo>
                    <a:pt x="483215" y="283439"/>
                  </a:lnTo>
                  <a:lnTo>
                    <a:pt x="482799" y="283351"/>
                  </a:lnTo>
                  <a:lnTo>
                    <a:pt x="482301" y="283339"/>
                  </a:lnTo>
                  <a:lnTo>
                    <a:pt x="481303" y="283070"/>
                  </a:lnTo>
                  <a:lnTo>
                    <a:pt x="480306" y="282888"/>
                  </a:lnTo>
                  <a:lnTo>
                    <a:pt x="479890" y="282630"/>
                  </a:lnTo>
                  <a:lnTo>
                    <a:pt x="479642" y="282624"/>
                  </a:lnTo>
                  <a:lnTo>
                    <a:pt x="478732" y="282273"/>
                  </a:lnTo>
                  <a:lnTo>
                    <a:pt x="478400" y="282015"/>
                  </a:lnTo>
                  <a:lnTo>
                    <a:pt x="477823" y="281728"/>
                  </a:lnTo>
                  <a:lnTo>
                    <a:pt x="477358" y="281177"/>
                  </a:lnTo>
                  <a:lnTo>
                    <a:pt x="475862" y="280076"/>
                  </a:lnTo>
                  <a:lnTo>
                    <a:pt x="474514" y="279454"/>
                  </a:lnTo>
                  <a:lnTo>
                    <a:pt x="473662" y="278962"/>
                  </a:lnTo>
                  <a:lnTo>
                    <a:pt x="472807" y="278623"/>
                  </a:lnTo>
                  <a:lnTo>
                    <a:pt x="472304" y="278435"/>
                  </a:lnTo>
                  <a:lnTo>
                    <a:pt x="472064" y="278640"/>
                  </a:lnTo>
                  <a:lnTo>
                    <a:pt x="472172" y="279238"/>
                  </a:lnTo>
                  <a:lnTo>
                    <a:pt x="472515" y="280076"/>
                  </a:lnTo>
                  <a:lnTo>
                    <a:pt x="472559" y="280791"/>
                  </a:lnTo>
                  <a:lnTo>
                    <a:pt x="472377" y="281089"/>
                  </a:lnTo>
                  <a:lnTo>
                    <a:pt x="472152" y="281306"/>
                  </a:lnTo>
                  <a:lnTo>
                    <a:pt x="471654" y="281394"/>
                  </a:lnTo>
                  <a:lnTo>
                    <a:pt x="470984" y="281470"/>
                  </a:lnTo>
                  <a:lnTo>
                    <a:pt x="469820" y="281365"/>
                  </a:lnTo>
                  <a:lnTo>
                    <a:pt x="469160" y="280849"/>
                  </a:lnTo>
                  <a:lnTo>
                    <a:pt x="468999" y="280679"/>
                  </a:lnTo>
                  <a:lnTo>
                    <a:pt x="468666" y="280509"/>
                  </a:lnTo>
                  <a:lnTo>
                    <a:pt x="467953" y="280240"/>
                  </a:lnTo>
                  <a:lnTo>
                    <a:pt x="467885" y="279935"/>
                  </a:lnTo>
                  <a:lnTo>
                    <a:pt x="467807" y="279513"/>
                  </a:lnTo>
                  <a:lnTo>
                    <a:pt x="467395" y="279267"/>
                  </a:lnTo>
                  <a:lnTo>
                    <a:pt x="467038" y="279261"/>
                  </a:lnTo>
                  <a:lnTo>
                    <a:pt x="466174" y="279367"/>
                  </a:lnTo>
                  <a:lnTo>
                    <a:pt x="465113" y="279232"/>
                  </a:lnTo>
                  <a:lnTo>
                    <a:pt x="464516" y="279308"/>
                  </a:lnTo>
                  <a:lnTo>
                    <a:pt x="464131" y="279243"/>
                  </a:lnTo>
                  <a:lnTo>
                    <a:pt x="463716" y="279355"/>
                  </a:lnTo>
                  <a:lnTo>
                    <a:pt x="463411" y="279584"/>
                  </a:lnTo>
                  <a:lnTo>
                    <a:pt x="462932" y="280023"/>
                  </a:lnTo>
                  <a:lnTo>
                    <a:pt x="462605" y="280140"/>
                  </a:lnTo>
                  <a:lnTo>
                    <a:pt x="462448" y="280463"/>
                  </a:lnTo>
                  <a:lnTo>
                    <a:pt x="462619" y="280825"/>
                  </a:lnTo>
                  <a:lnTo>
                    <a:pt x="463177" y="281160"/>
                  </a:lnTo>
                  <a:lnTo>
                    <a:pt x="463793" y="281470"/>
                  </a:lnTo>
                  <a:lnTo>
                    <a:pt x="463925" y="281558"/>
                  </a:lnTo>
                  <a:lnTo>
                    <a:pt x="464126" y="282525"/>
                  </a:lnTo>
                  <a:lnTo>
                    <a:pt x="463782" y="283023"/>
                  </a:lnTo>
                  <a:lnTo>
                    <a:pt x="463279" y="283351"/>
                  </a:lnTo>
                  <a:lnTo>
                    <a:pt x="463108" y="283433"/>
                  </a:lnTo>
                  <a:lnTo>
                    <a:pt x="462742" y="283860"/>
                  </a:lnTo>
                  <a:lnTo>
                    <a:pt x="462478" y="283831"/>
                  </a:lnTo>
                  <a:lnTo>
                    <a:pt x="462160" y="283409"/>
                  </a:lnTo>
                  <a:lnTo>
                    <a:pt x="461750" y="283017"/>
                  </a:lnTo>
                  <a:lnTo>
                    <a:pt x="461456" y="282981"/>
                  </a:lnTo>
                  <a:lnTo>
                    <a:pt x="461211" y="283333"/>
                  </a:lnTo>
                  <a:lnTo>
                    <a:pt x="460991" y="284042"/>
                  </a:lnTo>
                  <a:lnTo>
                    <a:pt x="460762" y="285114"/>
                  </a:lnTo>
                  <a:lnTo>
                    <a:pt x="460865" y="286069"/>
                  </a:lnTo>
                  <a:lnTo>
                    <a:pt x="460988" y="287563"/>
                  </a:lnTo>
                  <a:lnTo>
                    <a:pt x="461203" y="289690"/>
                  </a:lnTo>
                  <a:lnTo>
                    <a:pt x="461505" y="291073"/>
                  </a:lnTo>
                  <a:lnTo>
                    <a:pt x="461632" y="292356"/>
                  </a:lnTo>
                  <a:lnTo>
                    <a:pt x="461857" y="293106"/>
                  </a:lnTo>
                  <a:lnTo>
                    <a:pt x="462278" y="294371"/>
                  </a:lnTo>
                  <a:lnTo>
                    <a:pt x="462283" y="296715"/>
                  </a:lnTo>
                  <a:lnTo>
                    <a:pt x="462228" y="297939"/>
                  </a:lnTo>
                  <a:lnTo>
                    <a:pt x="462155" y="298865"/>
                  </a:lnTo>
                  <a:lnTo>
                    <a:pt x="462044" y="300002"/>
                  </a:lnTo>
                  <a:lnTo>
                    <a:pt x="462028" y="300922"/>
                  </a:lnTo>
                  <a:lnTo>
                    <a:pt x="462253" y="301584"/>
                  </a:lnTo>
                  <a:lnTo>
                    <a:pt x="462624" y="302339"/>
                  </a:lnTo>
                  <a:lnTo>
                    <a:pt x="463631" y="302597"/>
                  </a:lnTo>
                  <a:lnTo>
                    <a:pt x="464002" y="302556"/>
                  </a:lnTo>
                  <a:lnTo>
                    <a:pt x="464115" y="302673"/>
                  </a:lnTo>
                  <a:lnTo>
                    <a:pt x="464263" y="302715"/>
                  </a:lnTo>
                  <a:lnTo>
                    <a:pt x="464340" y="303324"/>
                  </a:lnTo>
                  <a:lnTo>
                    <a:pt x="464052" y="304009"/>
                  </a:lnTo>
                  <a:lnTo>
                    <a:pt x="463455" y="304724"/>
                  </a:lnTo>
                  <a:lnTo>
                    <a:pt x="463191" y="305773"/>
                  </a:lnTo>
                  <a:lnTo>
                    <a:pt x="462874" y="306681"/>
                  </a:lnTo>
                  <a:lnTo>
                    <a:pt x="462855" y="307771"/>
                  </a:lnTo>
                  <a:lnTo>
                    <a:pt x="463138" y="310712"/>
                  </a:lnTo>
                  <a:lnTo>
                    <a:pt x="463265" y="313149"/>
                  </a:lnTo>
                  <a:lnTo>
                    <a:pt x="463089" y="313817"/>
                  </a:lnTo>
                  <a:lnTo>
                    <a:pt x="463084" y="314157"/>
                  </a:lnTo>
                  <a:lnTo>
                    <a:pt x="462732" y="315071"/>
                  </a:lnTo>
                  <a:lnTo>
                    <a:pt x="462132" y="316155"/>
                  </a:lnTo>
                  <a:lnTo>
                    <a:pt x="461681" y="317825"/>
                  </a:lnTo>
                  <a:lnTo>
                    <a:pt x="461495" y="318997"/>
                  </a:lnTo>
                  <a:lnTo>
                    <a:pt x="461491" y="319413"/>
                  </a:lnTo>
                  <a:lnTo>
                    <a:pt x="461642" y="320092"/>
                  </a:lnTo>
                  <a:lnTo>
                    <a:pt x="461637" y="320426"/>
                  </a:lnTo>
                  <a:lnTo>
                    <a:pt x="461871" y="321434"/>
                  </a:lnTo>
                  <a:lnTo>
                    <a:pt x="462346" y="322870"/>
                  </a:lnTo>
                  <a:lnTo>
                    <a:pt x="462839" y="323467"/>
                  </a:lnTo>
                  <a:lnTo>
                    <a:pt x="463006" y="323473"/>
                  </a:lnTo>
                  <a:lnTo>
                    <a:pt x="463084" y="323643"/>
                  </a:lnTo>
                  <a:lnTo>
                    <a:pt x="463832" y="323907"/>
                  </a:lnTo>
                  <a:lnTo>
                    <a:pt x="464071" y="324581"/>
                  </a:lnTo>
                  <a:lnTo>
                    <a:pt x="465347" y="327961"/>
                  </a:lnTo>
                  <a:lnTo>
                    <a:pt x="469606" y="337600"/>
                  </a:lnTo>
                  <a:lnTo>
                    <a:pt x="470978" y="340143"/>
                  </a:lnTo>
                  <a:lnTo>
                    <a:pt x="471982" y="341567"/>
                  </a:lnTo>
                  <a:lnTo>
                    <a:pt x="472842" y="343126"/>
                  </a:lnTo>
                  <a:lnTo>
                    <a:pt x="473282" y="343840"/>
                  </a:lnTo>
                  <a:lnTo>
                    <a:pt x="473175" y="344350"/>
                  </a:lnTo>
                  <a:lnTo>
                    <a:pt x="473169" y="344655"/>
                  </a:lnTo>
                  <a:lnTo>
                    <a:pt x="473565" y="345118"/>
                  </a:lnTo>
                  <a:lnTo>
                    <a:pt x="474055" y="346090"/>
                  </a:lnTo>
                  <a:lnTo>
                    <a:pt x="474239" y="346852"/>
                  </a:lnTo>
                  <a:lnTo>
                    <a:pt x="474176" y="347714"/>
                  </a:lnTo>
                  <a:lnTo>
                    <a:pt x="473659" y="348516"/>
                  </a:lnTo>
                  <a:lnTo>
                    <a:pt x="473043" y="349061"/>
                  </a:lnTo>
                  <a:lnTo>
                    <a:pt x="472983" y="349419"/>
                  </a:lnTo>
                  <a:lnTo>
                    <a:pt x="473277" y="349829"/>
                  </a:lnTo>
                  <a:lnTo>
                    <a:pt x="473780" y="349940"/>
                  </a:lnTo>
                  <a:lnTo>
                    <a:pt x="474078" y="350251"/>
                  </a:lnTo>
                  <a:lnTo>
                    <a:pt x="474479" y="350509"/>
                  </a:lnTo>
                  <a:lnTo>
                    <a:pt x="474831" y="350514"/>
                  </a:lnTo>
                  <a:lnTo>
                    <a:pt x="475026" y="351024"/>
                  </a:lnTo>
                  <a:lnTo>
                    <a:pt x="475213" y="351844"/>
                  </a:lnTo>
                  <a:lnTo>
                    <a:pt x="474044" y="352126"/>
                  </a:lnTo>
                  <a:lnTo>
                    <a:pt x="473942" y="352278"/>
                  </a:lnTo>
                  <a:lnTo>
                    <a:pt x="474118" y="353702"/>
                  </a:lnTo>
                  <a:lnTo>
                    <a:pt x="474489" y="355636"/>
                  </a:lnTo>
                  <a:lnTo>
                    <a:pt x="474660" y="357312"/>
                  </a:lnTo>
                  <a:lnTo>
                    <a:pt x="474602" y="358033"/>
                  </a:lnTo>
                  <a:lnTo>
                    <a:pt x="474063" y="358741"/>
                  </a:lnTo>
                  <a:lnTo>
                    <a:pt x="473266" y="359404"/>
                  </a:lnTo>
                  <a:lnTo>
                    <a:pt x="472207" y="359948"/>
                  </a:lnTo>
                  <a:lnTo>
                    <a:pt x="470216" y="360066"/>
                  </a:lnTo>
                  <a:lnTo>
                    <a:pt x="468715" y="360112"/>
                  </a:lnTo>
                  <a:lnTo>
                    <a:pt x="467742" y="359984"/>
                  </a:lnTo>
                  <a:lnTo>
                    <a:pt x="466961" y="359632"/>
                  </a:lnTo>
                  <a:lnTo>
                    <a:pt x="466595" y="359210"/>
                  </a:lnTo>
                  <a:lnTo>
                    <a:pt x="466823" y="358835"/>
                  </a:lnTo>
                  <a:lnTo>
                    <a:pt x="467563" y="357382"/>
                  </a:lnTo>
                  <a:lnTo>
                    <a:pt x="467689" y="356919"/>
                  </a:lnTo>
                  <a:lnTo>
                    <a:pt x="467865" y="356702"/>
                  </a:lnTo>
                  <a:lnTo>
                    <a:pt x="467923" y="355847"/>
                  </a:lnTo>
                  <a:lnTo>
                    <a:pt x="467811" y="354809"/>
                  </a:lnTo>
                  <a:lnTo>
                    <a:pt x="467425" y="353725"/>
                  </a:lnTo>
                  <a:lnTo>
                    <a:pt x="467211" y="353093"/>
                  </a:lnTo>
                  <a:lnTo>
                    <a:pt x="466598" y="352313"/>
                  </a:lnTo>
                  <a:lnTo>
                    <a:pt x="465724" y="351311"/>
                  </a:lnTo>
                  <a:lnTo>
                    <a:pt x="465102" y="350801"/>
                  </a:lnTo>
                  <a:lnTo>
                    <a:pt x="464478" y="350702"/>
                  </a:lnTo>
                  <a:lnTo>
                    <a:pt x="463534" y="350866"/>
                  </a:lnTo>
                  <a:lnTo>
                    <a:pt x="462679" y="351211"/>
                  </a:lnTo>
                  <a:lnTo>
                    <a:pt x="461975" y="351751"/>
                  </a:lnTo>
                  <a:lnTo>
                    <a:pt x="461852" y="351739"/>
                  </a:lnTo>
                  <a:lnTo>
                    <a:pt x="461593" y="351434"/>
                  </a:lnTo>
                  <a:lnTo>
                    <a:pt x="461153" y="351047"/>
                  </a:lnTo>
                  <a:lnTo>
                    <a:pt x="460703" y="350925"/>
                  </a:lnTo>
                  <a:lnTo>
                    <a:pt x="460386" y="351042"/>
                  </a:lnTo>
                  <a:lnTo>
                    <a:pt x="459779" y="350866"/>
                  </a:lnTo>
                  <a:lnTo>
                    <a:pt x="457282" y="350485"/>
                  </a:lnTo>
                  <a:lnTo>
                    <a:pt x="456783" y="350397"/>
                  </a:lnTo>
                  <a:lnTo>
                    <a:pt x="455194" y="350538"/>
                  </a:lnTo>
                  <a:lnTo>
                    <a:pt x="454276" y="350772"/>
                  </a:lnTo>
                  <a:lnTo>
                    <a:pt x="453684" y="351183"/>
                  </a:lnTo>
                  <a:lnTo>
                    <a:pt x="452760" y="351586"/>
                  </a:lnTo>
                  <a:lnTo>
                    <a:pt x="452505" y="351581"/>
                  </a:lnTo>
                  <a:lnTo>
                    <a:pt x="452280" y="351704"/>
                  </a:lnTo>
                  <a:lnTo>
                    <a:pt x="452104" y="351757"/>
                  </a:lnTo>
                  <a:lnTo>
                    <a:pt x="451669" y="351821"/>
                  </a:lnTo>
                  <a:lnTo>
                    <a:pt x="451419" y="351727"/>
                  </a:lnTo>
                  <a:lnTo>
                    <a:pt x="451089" y="351821"/>
                  </a:lnTo>
                  <a:lnTo>
                    <a:pt x="450834" y="351886"/>
                  </a:lnTo>
                  <a:lnTo>
                    <a:pt x="450580" y="352138"/>
                  </a:lnTo>
                  <a:lnTo>
                    <a:pt x="450159" y="352378"/>
                  </a:lnTo>
                  <a:lnTo>
                    <a:pt x="450071" y="352460"/>
                  </a:lnTo>
                  <a:lnTo>
                    <a:pt x="449890" y="353298"/>
                  </a:lnTo>
                  <a:lnTo>
                    <a:pt x="450047" y="353889"/>
                  </a:lnTo>
                  <a:lnTo>
                    <a:pt x="450619" y="354569"/>
                  </a:lnTo>
                  <a:lnTo>
                    <a:pt x="450858" y="355161"/>
                  </a:lnTo>
                  <a:lnTo>
                    <a:pt x="450853" y="355501"/>
                  </a:lnTo>
                  <a:lnTo>
                    <a:pt x="450423" y="356245"/>
                  </a:lnTo>
                  <a:lnTo>
                    <a:pt x="449748" y="356737"/>
                  </a:lnTo>
                  <a:lnTo>
                    <a:pt x="449660" y="356989"/>
                  </a:lnTo>
                  <a:lnTo>
                    <a:pt x="449406" y="357317"/>
                  </a:lnTo>
                  <a:lnTo>
                    <a:pt x="448889" y="358319"/>
                  </a:lnTo>
                  <a:lnTo>
                    <a:pt x="448790" y="358988"/>
                  </a:lnTo>
                  <a:lnTo>
                    <a:pt x="448361" y="359819"/>
                  </a:lnTo>
                  <a:lnTo>
                    <a:pt x="448268" y="360406"/>
                  </a:lnTo>
                  <a:lnTo>
                    <a:pt x="447192" y="364501"/>
                  </a:lnTo>
                  <a:lnTo>
                    <a:pt x="446585" y="366089"/>
                  </a:lnTo>
                  <a:lnTo>
                    <a:pt x="444537" y="368656"/>
                  </a:lnTo>
                  <a:lnTo>
                    <a:pt x="442303" y="372225"/>
                  </a:lnTo>
                  <a:lnTo>
                    <a:pt x="441536" y="373385"/>
                  </a:lnTo>
                  <a:lnTo>
                    <a:pt x="441281" y="373467"/>
                  </a:lnTo>
                  <a:lnTo>
                    <a:pt x="441110" y="373801"/>
                  </a:lnTo>
                  <a:lnTo>
                    <a:pt x="440684" y="374299"/>
                  </a:lnTo>
                  <a:lnTo>
                    <a:pt x="440665" y="375471"/>
                  </a:lnTo>
                  <a:lnTo>
                    <a:pt x="441061" y="376736"/>
                  </a:lnTo>
                  <a:lnTo>
                    <a:pt x="441292" y="377750"/>
                  </a:lnTo>
                  <a:lnTo>
                    <a:pt x="441116" y="378418"/>
                  </a:lnTo>
                  <a:lnTo>
                    <a:pt x="440964" y="378647"/>
                  </a:lnTo>
                  <a:lnTo>
                    <a:pt x="440426" y="379497"/>
                  </a:lnTo>
                  <a:lnTo>
                    <a:pt x="440420" y="379748"/>
                  </a:lnTo>
                  <a:lnTo>
                    <a:pt x="440332" y="380000"/>
                  </a:lnTo>
                  <a:lnTo>
                    <a:pt x="440329" y="380334"/>
                  </a:lnTo>
                  <a:lnTo>
                    <a:pt x="440406" y="380586"/>
                  </a:lnTo>
                  <a:lnTo>
                    <a:pt x="440406" y="380838"/>
                  </a:lnTo>
                  <a:lnTo>
                    <a:pt x="441564" y="381278"/>
                  </a:lnTo>
                  <a:lnTo>
                    <a:pt x="441902" y="381202"/>
                  </a:lnTo>
                  <a:lnTo>
                    <a:pt x="443233" y="381389"/>
                  </a:lnTo>
                  <a:lnTo>
                    <a:pt x="443481" y="381565"/>
                  </a:lnTo>
                  <a:lnTo>
                    <a:pt x="443975" y="381741"/>
                  </a:lnTo>
                  <a:lnTo>
                    <a:pt x="444963" y="382596"/>
                  </a:lnTo>
                  <a:lnTo>
                    <a:pt x="445373" y="383106"/>
                  </a:lnTo>
                  <a:lnTo>
                    <a:pt x="445691" y="384038"/>
                  </a:lnTo>
                  <a:lnTo>
                    <a:pt x="445686" y="384290"/>
                  </a:lnTo>
                  <a:lnTo>
                    <a:pt x="445765" y="384542"/>
                  </a:lnTo>
                  <a:lnTo>
                    <a:pt x="445754" y="385046"/>
                  </a:lnTo>
                  <a:lnTo>
                    <a:pt x="445573" y="385884"/>
                  </a:lnTo>
                  <a:lnTo>
                    <a:pt x="445232" y="386464"/>
                  </a:lnTo>
                  <a:lnTo>
                    <a:pt x="444641" y="386956"/>
                  </a:lnTo>
                  <a:lnTo>
                    <a:pt x="444209" y="387536"/>
                  </a:lnTo>
                  <a:lnTo>
                    <a:pt x="443192" y="388527"/>
                  </a:lnTo>
                  <a:lnTo>
                    <a:pt x="442846" y="389195"/>
                  </a:lnTo>
                  <a:lnTo>
                    <a:pt x="442488" y="390531"/>
                  </a:lnTo>
                  <a:lnTo>
                    <a:pt x="442020" y="393461"/>
                  </a:lnTo>
                  <a:lnTo>
                    <a:pt x="441570" y="395383"/>
                  </a:lnTo>
                  <a:lnTo>
                    <a:pt x="440788" y="397299"/>
                  </a:lnTo>
                  <a:lnTo>
                    <a:pt x="439928" y="398800"/>
                  </a:lnTo>
                  <a:lnTo>
                    <a:pt x="438817" y="400376"/>
                  </a:lnTo>
                  <a:lnTo>
                    <a:pt x="438045" y="401536"/>
                  </a:lnTo>
                  <a:lnTo>
                    <a:pt x="437698" y="402204"/>
                  </a:lnTo>
                  <a:lnTo>
                    <a:pt x="437357" y="402614"/>
                  </a:lnTo>
                  <a:lnTo>
                    <a:pt x="436422" y="403692"/>
                  </a:lnTo>
                  <a:lnTo>
                    <a:pt x="436246" y="404027"/>
                  </a:lnTo>
                  <a:lnTo>
                    <a:pt x="435489" y="404601"/>
                  </a:lnTo>
                  <a:lnTo>
                    <a:pt x="435401" y="404765"/>
                  </a:lnTo>
                  <a:lnTo>
                    <a:pt x="434725" y="405257"/>
                  </a:lnTo>
                  <a:lnTo>
                    <a:pt x="434389" y="405333"/>
                  </a:lnTo>
                  <a:lnTo>
                    <a:pt x="434052" y="405579"/>
                  </a:lnTo>
                  <a:lnTo>
                    <a:pt x="433465" y="405738"/>
                  </a:lnTo>
                  <a:lnTo>
                    <a:pt x="430097" y="407443"/>
                  </a:lnTo>
                  <a:lnTo>
                    <a:pt x="429091" y="407847"/>
                  </a:lnTo>
                  <a:lnTo>
                    <a:pt x="427419" y="407988"/>
                  </a:lnTo>
                  <a:lnTo>
                    <a:pt x="427081" y="408064"/>
                  </a:lnTo>
                  <a:lnTo>
                    <a:pt x="425502" y="407871"/>
                  </a:lnTo>
                  <a:lnTo>
                    <a:pt x="424582" y="407853"/>
                  </a:lnTo>
                  <a:lnTo>
                    <a:pt x="424084" y="407678"/>
                  </a:lnTo>
                  <a:lnTo>
                    <a:pt x="423498" y="407836"/>
                  </a:lnTo>
                  <a:lnTo>
                    <a:pt x="421576" y="407889"/>
                  </a:lnTo>
                  <a:lnTo>
                    <a:pt x="420911" y="407877"/>
                  </a:lnTo>
                  <a:lnTo>
                    <a:pt x="420657" y="407953"/>
                  </a:lnTo>
                  <a:lnTo>
                    <a:pt x="415515" y="406271"/>
                  </a:lnTo>
                  <a:lnTo>
                    <a:pt x="414850" y="405926"/>
                  </a:lnTo>
                  <a:lnTo>
                    <a:pt x="414600" y="405920"/>
                  </a:lnTo>
                  <a:lnTo>
                    <a:pt x="414190" y="405743"/>
                  </a:lnTo>
                  <a:lnTo>
                    <a:pt x="411379" y="403933"/>
                  </a:lnTo>
                  <a:lnTo>
                    <a:pt x="408500" y="401618"/>
                  </a:lnTo>
                  <a:lnTo>
                    <a:pt x="407096" y="400669"/>
                  </a:lnTo>
                  <a:lnTo>
                    <a:pt x="405938" y="400229"/>
                  </a:lnTo>
                  <a:lnTo>
                    <a:pt x="404277" y="399778"/>
                  </a:lnTo>
                  <a:lnTo>
                    <a:pt x="403284" y="399256"/>
                  </a:lnTo>
                  <a:lnTo>
                    <a:pt x="402624" y="398747"/>
                  </a:lnTo>
                  <a:lnTo>
                    <a:pt x="401797" y="398225"/>
                  </a:lnTo>
                  <a:lnTo>
                    <a:pt x="398844" y="395319"/>
                  </a:lnTo>
                  <a:lnTo>
                    <a:pt x="397193" y="394451"/>
                  </a:lnTo>
                  <a:lnTo>
                    <a:pt x="396371" y="393684"/>
                  </a:lnTo>
                  <a:lnTo>
                    <a:pt x="393902" y="391457"/>
                  </a:lnTo>
                  <a:lnTo>
                    <a:pt x="393165" y="390859"/>
                  </a:lnTo>
                  <a:lnTo>
                    <a:pt x="390045" y="387783"/>
                  </a:lnTo>
                  <a:lnTo>
                    <a:pt x="389307" y="387097"/>
                  </a:lnTo>
                  <a:lnTo>
                    <a:pt x="388237" y="386323"/>
                  </a:lnTo>
                  <a:lnTo>
                    <a:pt x="386085" y="385193"/>
                  </a:lnTo>
                  <a:lnTo>
                    <a:pt x="384850" y="384249"/>
                  </a:lnTo>
                  <a:lnTo>
                    <a:pt x="382386" y="381858"/>
                  </a:lnTo>
                  <a:lnTo>
                    <a:pt x="376455" y="377557"/>
                  </a:lnTo>
                  <a:lnTo>
                    <a:pt x="372320" y="375301"/>
                  </a:lnTo>
                  <a:lnTo>
                    <a:pt x="372154" y="375131"/>
                  </a:lnTo>
                  <a:lnTo>
                    <a:pt x="365784" y="371996"/>
                  </a:lnTo>
                  <a:lnTo>
                    <a:pt x="358994" y="369025"/>
                  </a:lnTo>
                  <a:lnTo>
                    <a:pt x="357088" y="368152"/>
                  </a:lnTo>
                  <a:lnTo>
                    <a:pt x="353940" y="366757"/>
                  </a:lnTo>
                  <a:lnTo>
                    <a:pt x="352365" y="366224"/>
                  </a:lnTo>
                  <a:lnTo>
                    <a:pt x="350703" y="365861"/>
                  </a:lnTo>
                  <a:lnTo>
                    <a:pt x="350209" y="365673"/>
                  </a:lnTo>
                  <a:lnTo>
                    <a:pt x="347956" y="365310"/>
                  </a:lnTo>
                  <a:lnTo>
                    <a:pt x="347126" y="365375"/>
                  </a:lnTo>
                  <a:lnTo>
                    <a:pt x="346372" y="365281"/>
                  </a:lnTo>
                  <a:lnTo>
                    <a:pt x="344206" y="365245"/>
                  </a:lnTo>
                  <a:lnTo>
                    <a:pt x="342950" y="365304"/>
                  </a:lnTo>
                  <a:lnTo>
                    <a:pt x="342198" y="365544"/>
                  </a:lnTo>
                  <a:lnTo>
                    <a:pt x="340769" y="365937"/>
                  </a:lnTo>
                  <a:lnTo>
                    <a:pt x="339592" y="366587"/>
                  </a:lnTo>
                  <a:lnTo>
                    <a:pt x="338751" y="366827"/>
                  </a:lnTo>
                  <a:lnTo>
                    <a:pt x="335212" y="369031"/>
                  </a:lnTo>
                  <a:lnTo>
                    <a:pt x="333696" y="369594"/>
                  </a:lnTo>
                  <a:lnTo>
                    <a:pt x="329585" y="370783"/>
                  </a:lnTo>
                  <a:lnTo>
                    <a:pt x="328999" y="371105"/>
                  </a:lnTo>
                  <a:lnTo>
                    <a:pt x="327743" y="371252"/>
                  </a:lnTo>
                  <a:lnTo>
                    <a:pt x="327493" y="371334"/>
                  </a:lnTo>
                  <a:lnTo>
                    <a:pt x="324394" y="371785"/>
                  </a:lnTo>
                  <a:lnTo>
                    <a:pt x="323231" y="371762"/>
                  </a:lnTo>
                  <a:lnTo>
                    <a:pt x="319969" y="372125"/>
                  </a:lnTo>
                  <a:lnTo>
                    <a:pt x="317041" y="372324"/>
                  </a:lnTo>
                  <a:lnTo>
                    <a:pt x="316205" y="372483"/>
                  </a:lnTo>
                  <a:lnTo>
                    <a:pt x="314539" y="372986"/>
                  </a:lnTo>
                  <a:lnTo>
                    <a:pt x="311753" y="373696"/>
                  </a:lnTo>
                  <a:lnTo>
                    <a:pt x="308941" y="375043"/>
                  </a:lnTo>
                  <a:lnTo>
                    <a:pt x="306463" y="376819"/>
                  </a:lnTo>
                  <a:lnTo>
                    <a:pt x="303705" y="379016"/>
                  </a:lnTo>
                  <a:lnTo>
                    <a:pt x="301565" y="381571"/>
                  </a:lnTo>
                  <a:lnTo>
                    <a:pt x="299990" y="383921"/>
                  </a:lnTo>
                  <a:lnTo>
                    <a:pt x="299184" y="385802"/>
                  </a:lnTo>
                  <a:lnTo>
                    <a:pt x="297825" y="387671"/>
                  </a:lnTo>
                  <a:lnTo>
                    <a:pt x="296690" y="388837"/>
                  </a:lnTo>
                  <a:lnTo>
                    <a:pt x="295205" y="390003"/>
                  </a:lnTo>
                  <a:lnTo>
                    <a:pt x="293151" y="391650"/>
                  </a:lnTo>
                  <a:lnTo>
                    <a:pt x="291523" y="393021"/>
                  </a:lnTo>
                  <a:lnTo>
                    <a:pt x="290883" y="393707"/>
                  </a:lnTo>
                  <a:lnTo>
                    <a:pt x="289670" y="395161"/>
                  </a:lnTo>
                  <a:lnTo>
                    <a:pt x="287960" y="397088"/>
                  </a:lnTo>
                  <a:lnTo>
                    <a:pt x="286034" y="399508"/>
                  </a:lnTo>
                  <a:lnTo>
                    <a:pt x="284523" y="401864"/>
                  </a:lnTo>
                  <a:lnTo>
                    <a:pt x="284453" y="402095"/>
                  </a:lnTo>
                  <a:lnTo>
                    <a:pt x="283931" y="403816"/>
                  </a:lnTo>
                  <a:lnTo>
                    <a:pt x="283087" y="406558"/>
                  </a:lnTo>
                  <a:lnTo>
                    <a:pt x="282719" y="407156"/>
                  </a:lnTo>
                  <a:lnTo>
                    <a:pt x="281107" y="408557"/>
                  </a:lnTo>
                  <a:lnTo>
                    <a:pt x="279576" y="410209"/>
                  </a:lnTo>
                  <a:lnTo>
                    <a:pt x="279067" y="410701"/>
                  </a:lnTo>
                  <a:lnTo>
                    <a:pt x="278814" y="411036"/>
                  </a:lnTo>
                  <a:lnTo>
                    <a:pt x="276600" y="413432"/>
                  </a:lnTo>
                  <a:lnTo>
                    <a:pt x="276086" y="414259"/>
                  </a:lnTo>
                  <a:lnTo>
                    <a:pt x="275547" y="414973"/>
                  </a:lnTo>
                  <a:lnTo>
                    <a:pt x="277728" y="415800"/>
                  </a:lnTo>
                  <a:lnTo>
                    <a:pt x="277415" y="416427"/>
                  </a:lnTo>
                  <a:lnTo>
                    <a:pt x="276922" y="417780"/>
                  </a:lnTo>
                  <a:lnTo>
                    <a:pt x="276452" y="418882"/>
                  </a:lnTo>
                  <a:lnTo>
                    <a:pt x="275588" y="420951"/>
                  </a:lnTo>
                  <a:lnTo>
                    <a:pt x="275104" y="422147"/>
                  </a:lnTo>
                  <a:lnTo>
                    <a:pt x="275030" y="422000"/>
                  </a:lnTo>
                  <a:lnTo>
                    <a:pt x="274962" y="421877"/>
                  </a:lnTo>
                  <a:lnTo>
                    <a:pt x="274824" y="421707"/>
                  </a:lnTo>
                  <a:lnTo>
                    <a:pt x="273988" y="421391"/>
                  </a:lnTo>
                  <a:lnTo>
                    <a:pt x="273427" y="421285"/>
                  </a:lnTo>
                  <a:lnTo>
                    <a:pt x="273216" y="421279"/>
                  </a:lnTo>
                  <a:lnTo>
                    <a:pt x="272644" y="421467"/>
                  </a:lnTo>
                  <a:lnTo>
                    <a:pt x="271945" y="423975"/>
                  </a:lnTo>
                  <a:lnTo>
                    <a:pt x="271364" y="425575"/>
                  </a:lnTo>
                  <a:lnTo>
                    <a:pt x="271046" y="426530"/>
                  </a:lnTo>
                  <a:lnTo>
                    <a:pt x="270914" y="426864"/>
                  </a:lnTo>
                  <a:lnTo>
                    <a:pt x="270752" y="427362"/>
                  </a:lnTo>
                  <a:lnTo>
                    <a:pt x="270972" y="427901"/>
                  </a:lnTo>
                  <a:lnTo>
                    <a:pt x="271310" y="428101"/>
                  </a:lnTo>
                  <a:lnTo>
                    <a:pt x="272420" y="428276"/>
                  </a:lnTo>
                  <a:lnTo>
                    <a:pt x="273378" y="428487"/>
                  </a:lnTo>
                  <a:lnTo>
                    <a:pt x="273564" y="428681"/>
                  </a:lnTo>
                  <a:lnTo>
                    <a:pt x="273466" y="428769"/>
                  </a:lnTo>
                  <a:lnTo>
                    <a:pt x="273408" y="428950"/>
                  </a:lnTo>
                  <a:lnTo>
                    <a:pt x="273319" y="429127"/>
                  </a:lnTo>
                  <a:lnTo>
                    <a:pt x="273304" y="429314"/>
                  </a:lnTo>
                  <a:lnTo>
                    <a:pt x="273358" y="429449"/>
                  </a:lnTo>
                  <a:lnTo>
                    <a:pt x="272742" y="429595"/>
                  </a:lnTo>
                  <a:lnTo>
                    <a:pt x="272096" y="429390"/>
                  </a:lnTo>
                  <a:lnTo>
                    <a:pt x="271100" y="429214"/>
                  </a:lnTo>
                  <a:lnTo>
                    <a:pt x="270484" y="429285"/>
                  </a:lnTo>
                  <a:lnTo>
                    <a:pt x="270254" y="429396"/>
                  </a:lnTo>
                  <a:lnTo>
                    <a:pt x="270284" y="429935"/>
                  </a:lnTo>
                  <a:lnTo>
                    <a:pt x="270430" y="430193"/>
                  </a:lnTo>
                  <a:lnTo>
                    <a:pt x="270352" y="431652"/>
                  </a:lnTo>
                  <a:lnTo>
                    <a:pt x="270111" y="433768"/>
                  </a:lnTo>
                  <a:lnTo>
                    <a:pt x="269985" y="435227"/>
                  </a:lnTo>
                  <a:lnTo>
                    <a:pt x="270166" y="436335"/>
                  </a:lnTo>
                  <a:lnTo>
                    <a:pt x="270859" y="436704"/>
                  </a:lnTo>
                  <a:lnTo>
                    <a:pt x="271310" y="436762"/>
                  </a:lnTo>
                  <a:lnTo>
                    <a:pt x="272068" y="436470"/>
                  </a:lnTo>
                  <a:lnTo>
                    <a:pt x="272107" y="436745"/>
                  </a:lnTo>
                  <a:lnTo>
                    <a:pt x="272121" y="437366"/>
                  </a:lnTo>
                  <a:lnTo>
                    <a:pt x="272019" y="437800"/>
                  </a:lnTo>
                  <a:lnTo>
                    <a:pt x="271794" y="438134"/>
                  </a:lnTo>
                  <a:lnTo>
                    <a:pt x="270977" y="437706"/>
                  </a:lnTo>
                  <a:lnTo>
                    <a:pt x="270176" y="437689"/>
                  </a:lnTo>
                  <a:lnTo>
                    <a:pt x="269583" y="438210"/>
                  </a:lnTo>
                  <a:lnTo>
                    <a:pt x="269242" y="438621"/>
                  </a:lnTo>
                  <a:lnTo>
                    <a:pt x="268909" y="440285"/>
                  </a:lnTo>
                  <a:lnTo>
                    <a:pt x="268489" y="441949"/>
                  </a:lnTo>
                  <a:lnTo>
                    <a:pt x="268357" y="443057"/>
                  </a:lnTo>
                  <a:lnTo>
                    <a:pt x="268029" y="444416"/>
                  </a:lnTo>
                  <a:lnTo>
                    <a:pt x="267873" y="445331"/>
                  </a:lnTo>
                  <a:lnTo>
                    <a:pt x="267716" y="446333"/>
                  </a:lnTo>
                  <a:lnTo>
                    <a:pt x="267677" y="446942"/>
                  </a:lnTo>
                  <a:lnTo>
                    <a:pt x="267408" y="447394"/>
                  </a:lnTo>
                  <a:lnTo>
                    <a:pt x="267091" y="450101"/>
                  </a:lnTo>
                  <a:lnTo>
                    <a:pt x="266465" y="452077"/>
                  </a:lnTo>
                  <a:lnTo>
                    <a:pt x="265840" y="453805"/>
                  </a:lnTo>
                  <a:lnTo>
                    <a:pt x="265120" y="455282"/>
                  </a:lnTo>
                  <a:lnTo>
                    <a:pt x="263929" y="458289"/>
                  </a:lnTo>
                  <a:lnTo>
                    <a:pt x="263077" y="460293"/>
                  </a:lnTo>
                  <a:lnTo>
                    <a:pt x="262667" y="460458"/>
                  </a:lnTo>
                  <a:lnTo>
                    <a:pt x="262252" y="460534"/>
                  </a:lnTo>
                  <a:lnTo>
                    <a:pt x="261664" y="460692"/>
                  </a:lnTo>
                  <a:lnTo>
                    <a:pt x="260902" y="461266"/>
                  </a:lnTo>
                  <a:lnTo>
                    <a:pt x="260726" y="461935"/>
                  </a:lnTo>
                  <a:lnTo>
                    <a:pt x="260721" y="462104"/>
                  </a:lnTo>
                  <a:lnTo>
                    <a:pt x="260800" y="462356"/>
                  </a:lnTo>
                  <a:lnTo>
                    <a:pt x="260624" y="463024"/>
                  </a:lnTo>
                  <a:lnTo>
                    <a:pt x="260525" y="463610"/>
                  </a:lnTo>
                  <a:lnTo>
                    <a:pt x="260277" y="463693"/>
                  </a:lnTo>
                  <a:lnTo>
                    <a:pt x="259851" y="464103"/>
                  </a:lnTo>
                  <a:lnTo>
                    <a:pt x="258081" y="464994"/>
                  </a:lnTo>
                  <a:lnTo>
                    <a:pt x="257330" y="465234"/>
                  </a:lnTo>
                  <a:lnTo>
                    <a:pt x="257074" y="465398"/>
                  </a:lnTo>
                  <a:lnTo>
                    <a:pt x="256406" y="465550"/>
                  </a:lnTo>
                  <a:lnTo>
                    <a:pt x="255735" y="465539"/>
                  </a:lnTo>
                  <a:lnTo>
                    <a:pt x="255485" y="465539"/>
                  </a:lnTo>
                  <a:lnTo>
                    <a:pt x="254561" y="465855"/>
                  </a:lnTo>
                  <a:lnTo>
                    <a:pt x="253629" y="466933"/>
                  </a:lnTo>
                  <a:lnTo>
                    <a:pt x="253373" y="467097"/>
                  </a:lnTo>
                  <a:lnTo>
                    <a:pt x="252622" y="467250"/>
                  </a:lnTo>
                  <a:lnTo>
                    <a:pt x="252039" y="467069"/>
                  </a:lnTo>
                  <a:lnTo>
                    <a:pt x="250881" y="466464"/>
                  </a:lnTo>
                  <a:lnTo>
                    <a:pt x="250134" y="466113"/>
                  </a:lnTo>
                  <a:lnTo>
                    <a:pt x="249630" y="466359"/>
                  </a:lnTo>
                  <a:lnTo>
                    <a:pt x="248946" y="467186"/>
                  </a:lnTo>
                  <a:lnTo>
                    <a:pt x="248946" y="467438"/>
                  </a:lnTo>
                  <a:lnTo>
                    <a:pt x="248770" y="467772"/>
                  </a:lnTo>
                  <a:lnTo>
                    <a:pt x="248506" y="468686"/>
                  </a:lnTo>
                  <a:lnTo>
                    <a:pt x="248578" y="469108"/>
                  </a:lnTo>
                  <a:lnTo>
                    <a:pt x="249058" y="470462"/>
                  </a:lnTo>
                  <a:lnTo>
                    <a:pt x="249042" y="471300"/>
                  </a:lnTo>
                  <a:lnTo>
                    <a:pt x="248701" y="471634"/>
                  </a:lnTo>
                  <a:lnTo>
                    <a:pt x="248280" y="471962"/>
                  </a:lnTo>
                  <a:lnTo>
                    <a:pt x="247101" y="472525"/>
                  </a:lnTo>
                  <a:lnTo>
                    <a:pt x="246350" y="472595"/>
                  </a:lnTo>
                  <a:lnTo>
                    <a:pt x="245679" y="472754"/>
                  </a:lnTo>
                  <a:lnTo>
                    <a:pt x="244345" y="472648"/>
                  </a:lnTo>
                  <a:lnTo>
                    <a:pt x="236171" y="472419"/>
                  </a:lnTo>
                  <a:lnTo>
                    <a:pt x="235835" y="472413"/>
                  </a:lnTo>
                  <a:lnTo>
                    <a:pt x="232671" y="471851"/>
                  </a:lnTo>
                  <a:lnTo>
                    <a:pt x="229181" y="470954"/>
                  </a:lnTo>
                  <a:lnTo>
                    <a:pt x="225936" y="470561"/>
                  </a:lnTo>
                  <a:lnTo>
                    <a:pt x="225686" y="470473"/>
                  </a:lnTo>
                  <a:lnTo>
                    <a:pt x="224767" y="470368"/>
                  </a:lnTo>
                  <a:lnTo>
                    <a:pt x="223109" y="469840"/>
                  </a:lnTo>
                  <a:lnTo>
                    <a:pt x="219917" y="468159"/>
                  </a:lnTo>
                  <a:lnTo>
                    <a:pt x="218803" y="467988"/>
                  </a:lnTo>
                  <a:lnTo>
                    <a:pt x="216276" y="466998"/>
                  </a:lnTo>
                  <a:lnTo>
                    <a:pt x="212913" y="465322"/>
                  </a:lnTo>
                  <a:lnTo>
                    <a:pt x="209905" y="463968"/>
                  </a:lnTo>
                  <a:lnTo>
                    <a:pt x="207163" y="462567"/>
                  </a:lnTo>
                  <a:lnTo>
                    <a:pt x="205145" y="460739"/>
                  </a:lnTo>
                  <a:lnTo>
                    <a:pt x="203179" y="458177"/>
                  </a:lnTo>
                  <a:lnTo>
                    <a:pt x="201708" y="455728"/>
                  </a:lnTo>
                  <a:lnTo>
                    <a:pt x="198023" y="449779"/>
                  </a:lnTo>
                  <a:lnTo>
                    <a:pt x="197162" y="447968"/>
                  </a:lnTo>
                  <a:lnTo>
                    <a:pt x="195735" y="445518"/>
                  </a:lnTo>
                  <a:lnTo>
                    <a:pt x="194644" y="441639"/>
                  </a:lnTo>
                  <a:lnTo>
                    <a:pt x="192718" y="437073"/>
                  </a:lnTo>
                  <a:lnTo>
                    <a:pt x="191110" y="432379"/>
                  </a:lnTo>
                  <a:lnTo>
                    <a:pt x="188993" y="426021"/>
                  </a:lnTo>
                  <a:lnTo>
                    <a:pt x="188322" y="423682"/>
                  </a:lnTo>
                  <a:lnTo>
                    <a:pt x="187233" y="419943"/>
                  </a:lnTo>
                  <a:lnTo>
                    <a:pt x="186221" y="416697"/>
                  </a:lnTo>
                  <a:lnTo>
                    <a:pt x="186007" y="413942"/>
                  </a:lnTo>
                  <a:lnTo>
                    <a:pt x="185737" y="411434"/>
                  </a:lnTo>
                  <a:lnTo>
                    <a:pt x="185371" y="409553"/>
                  </a:lnTo>
                  <a:lnTo>
                    <a:pt x="184604" y="407930"/>
                  </a:lnTo>
                  <a:lnTo>
                    <a:pt x="183831" y="406171"/>
                  </a:lnTo>
                  <a:lnTo>
                    <a:pt x="183455" y="405076"/>
                  </a:lnTo>
                  <a:lnTo>
                    <a:pt x="183518" y="401735"/>
                  </a:lnTo>
                  <a:lnTo>
                    <a:pt x="183229" y="399672"/>
                  </a:lnTo>
                  <a:lnTo>
                    <a:pt x="182452" y="397100"/>
                  </a:lnTo>
                  <a:lnTo>
                    <a:pt x="181206" y="393613"/>
                  </a:lnTo>
                  <a:lnTo>
                    <a:pt x="180370" y="392629"/>
                  </a:lnTo>
                  <a:lnTo>
                    <a:pt x="180227" y="392341"/>
                  </a:lnTo>
                  <a:lnTo>
                    <a:pt x="179710" y="390548"/>
                  </a:lnTo>
                  <a:lnTo>
                    <a:pt x="179314" y="388697"/>
                  </a:lnTo>
                  <a:lnTo>
                    <a:pt x="179055" y="386294"/>
                  </a:lnTo>
                  <a:lnTo>
                    <a:pt x="178038" y="381729"/>
                  </a:lnTo>
                  <a:lnTo>
                    <a:pt x="177612" y="378032"/>
                  </a:lnTo>
                  <a:lnTo>
                    <a:pt x="177461" y="376666"/>
                  </a:lnTo>
                  <a:lnTo>
                    <a:pt x="177026" y="373818"/>
                  </a:lnTo>
                  <a:lnTo>
                    <a:pt x="176704" y="371738"/>
                  </a:lnTo>
                  <a:lnTo>
                    <a:pt x="176649" y="369788"/>
                  </a:lnTo>
                  <a:lnTo>
                    <a:pt x="176567" y="366869"/>
                  </a:lnTo>
                  <a:lnTo>
                    <a:pt x="176116" y="357364"/>
                  </a:lnTo>
                  <a:lnTo>
                    <a:pt x="175761" y="352524"/>
                  </a:lnTo>
                  <a:lnTo>
                    <a:pt x="175286" y="347643"/>
                  </a:lnTo>
                  <a:lnTo>
                    <a:pt x="174969" y="346220"/>
                  </a:lnTo>
                  <a:lnTo>
                    <a:pt x="174469" y="344708"/>
                  </a:lnTo>
                  <a:lnTo>
                    <a:pt x="173897" y="340635"/>
                  </a:lnTo>
                  <a:lnTo>
                    <a:pt x="173545" y="337747"/>
                  </a:lnTo>
                  <a:lnTo>
                    <a:pt x="173478" y="336542"/>
                  </a:lnTo>
                  <a:lnTo>
                    <a:pt x="173408" y="335262"/>
                  </a:lnTo>
                  <a:lnTo>
                    <a:pt x="172973" y="332614"/>
                  </a:lnTo>
                  <a:lnTo>
                    <a:pt x="172324" y="330446"/>
                  </a:lnTo>
                  <a:lnTo>
                    <a:pt x="171849" y="327961"/>
                  </a:lnTo>
                  <a:lnTo>
                    <a:pt x="171301" y="325670"/>
                  </a:lnTo>
                  <a:lnTo>
                    <a:pt x="170847" y="324117"/>
                  </a:lnTo>
                  <a:lnTo>
                    <a:pt x="169913" y="322190"/>
                  </a:lnTo>
                  <a:lnTo>
                    <a:pt x="169332" y="320719"/>
                  </a:lnTo>
                  <a:lnTo>
                    <a:pt x="168565" y="318510"/>
                  </a:lnTo>
                  <a:lnTo>
                    <a:pt x="168149" y="316882"/>
                  </a:lnTo>
                  <a:lnTo>
                    <a:pt x="167924" y="315979"/>
                  </a:lnTo>
                  <a:lnTo>
                    <a:pt x="166975" y="313689"/>
                  </a:lnTo>
                  <a:lnTo>
                    <a:pt x="166398" y="312094"/>
                  </a:lnTo>
                  <a:lnTo>
                    <a:pt x="165694" y="310817"/>
                  </a:lnTo>
                  <a:lnTo>
                    <a:pt x="164762" y="308814"/>
                  </a:lnTo>
                  <a:lnTo>
                    <a:pt x="164174" y="307911"/>
                  </a:lnTo>
                  <a:lnTo>
                    <a:pt x="163567" y="306859"/>
                  </a:lnTo>
                  <a:lnTo>
                    <a:pt x="163035" y="305937"/>
                  </a:lnTo>
                  <a:lnTo>
                    <a:pt x="161441" y="303664"/>
                  </a:lnTo>
                  <a:lnTo>
                    <a:pt x="160225" y="301572"/>
                  </a:lnTo>
                  <a:lnTo>
                    <a:pt x="158694" y="299310"/>
                  </a:lnTo>
                  <a:lnTo>
                    <a:pt x="157286" y="296768"/>
                  </a:lnTo>
                  <a:lnTo>
                    <a:pt x="155434" y="293129"/>
                  </a:lnTo>
                  <a:lnTo>
                    <a:pt x="154613" y="291688"/>
                  </a:lnTo>
                  <a:lnTo>
                    <a:pt x="153527" y="288952"/>
                  </a:lnTo>
                  <a:lnTo>
                    <a:pt x="152993" y="287276"/>
                  </a:lnTo>
                  <a:lnTo>
                    <a:pt x="152584" y="285559"/>
                  </a:lnTo>
                  <a:lnTo>
                    <a:pt x="151846" y="283679"/>
                  </a:lnTo>
                  <a:lnTo>
                    <a:pt x="151205" y="282214"/>
                  </a:lnTo>
                  <a:lnTo>
                    <a:pt x="149534" y="278851"/>
                  </a:lnTo>
                  <a:lnTo>
                    <a:pt x="147490" y="275565"/>
                  </a:lnTo>
                  <a:lnTo>
                    <a:pt x="145632" y="273338"/>
                  </a:lnTo>
                  <a:lnTo>
                    <a:pt x="143731" y="271235"/>
                  </a:lnTo>
                  <a:lnTo>
                    <a:pt x="142186" y="269536"/>
                  </a:lnTo>
                  <a:lnTo>
                    <a:pt x="140754" y="268335"/>
                  </a:lnTo>
                  <a:lnTo>
                    <a:pt x="139596" y="267620"/>
                  </a:lnTo>
                  <a:lnTo>
                    <a:pt x="138837" y="266437"/>
                  </a:lnTo>
                  <a:lnTo>
                    <a:pt x="138412" y="265575"/>
                  </a:lnTo>
                  <a:lnTo>
                    <a:pt x="137292" y="264521"/>
                  </a:lnTo>
                  <a:lnTo>
                    <a:pt x="135758" y="263900"/>
                  </a:lnTo>
                  <a:lnTo>
                    <a:pt x="134432" y="263724"/>
                  </a:lnTo>
                  <a:lnTo>
                    <a:pt x="132546" y="264134"/>
                  </a:lnTo>
                  <a:lnTo>
                    <a:pt x="130913" y="264773"/>
                  </a:lnTo>
                  <a:lnTo>
                    <a:pt x="130497" y="265206"/>
                  </a:lnTo>
                  <a:lnTo>
                    <a:pt x="129568" y="265781"/>
                  </a:lnTo>
                  <a:lnTo>
                    <a:pt x="128127" y="266091"/>
                  </a:lnTo>
                  <a:lnTo>
                    <a:pt x="126460" y="266466"/>
                  </a:lnTo>
                  <a:lnTo>
                    <a:pt x="124461" y="267023"/>
                  </a:lnTo>
                  <a:lnTo>
                    <a:pt x="123752" y="267492"/>
                  </a:lnTo>
                  <a:lnTo>
                    <a:pt x="122573" y="267690"/>
                  </a:lnTo>
                  <a:lnTo>
                    <a:pt x="120637" y="268505"/>
                  </a:lnTo>
                  <a:lnTo>
                    <a:pt x="119226" y="269366"/>
                  </a:lnTo>
                  <a:lnTo>
                    <a:pt x="117323" y="270556"/>
                  </a:lnTo>
                  <a:lnTo>
                    <a:pt x="115753" y="271710"/>
                  </a:lnTo>
                  <a:lnTo>
                    <a:pt x="114557" y="272834"/>
                  </a:lnTo>
                  <a:lnTo>
                    <a:pt x="113094" y="274176"/>
                  </a:lnTo>
                  <a:lnTo>
                    <a:pt x="112264" y="275084"/>
                  </a:lnTo>
                  <a:lnTo>
                    <a:pt x="111398" y="276256"/>
                  </a:lnTo>
                  <a:lnTo>
                    <a:pt x="110680" y="277316"/>
                  </a:lnTo>
                  <a:lnTo>
                    <a:pt x="110001" y="278078"/>
                  </a:lnTo>
                  <a:lnTo>
                    <a:pt x="109810" y="278482"/>
                  </a:lnTo>
                  <a:lnTo>
                    <a:pt x="110284" y="278822"/>
                  </a:lnTo>
                  <a:lnTo>
                    <a:pt x="111238" y="278951"/>
                  </a:lnTo>
                  <a:lnTo>
                    <a:pt x="111736" y="279303"/>
                  </a:lnTo>
                  <a:lnTo>
                    <a:pt x="110669" y="281499"/>
                  </a:lnTo>
                  <a:lnTo>
                    <a:pt x="110353" y="282817"/>
                  </a:lnTo>
                  <a:lnTo>
                    <a:pt x="109825" y="284206"/>
                  </a:lnTo>
                  <a:lnTo>
                    <a:pt x="109511" y="285202"/>
                  </a:lnTo>
                  <a:lnTo>
                    <a:pt x="109203" y="285694"/>
                  </a:lnTo>
                  <a:lnTo>
                    <a:pt x="108793" y="286092"/>
                  </a:lnTo>
                  <a:lnTo>
                    <a:pt x="108142" y="286280"/>
                  </a:lnTo>
                  <a:lnTo>
                    <a:pt x="106951" y="286157"/>
                  </a:lnTo>
                  <a:lnTo>
                    <a:pt x="106701" y="286204"/>
                  </a:lnTo>
                  <a:lnTo>
                    <a:pt x="106393" y="286644"/>
                  </a:lnTo>
                  <a:lnTo>
                    <a:pt x="106882" y="286778"/>
                  </a:lnTo>
                  <a:lnTo>
                    <a:pt x="106775" y="287071"/>
                  </a:lnTo>
                  <a:lnTo>
                    <a:pt x="106294" y="286907"/>
                  </a:lnTo>
                  <a:lnTo>
                    <a:pt x="106027" y="287640"/>
                  </a:lnTo>
                  <a:lnTo>
                    <a:pt x="106071" y="287944"/>
                  </a:lnTo>
                  <a:lnTo>
                    <a:pt x="106662" y="288254"/>
                  </a:lnTo>
                  <a:lnTo>
                    <a:pt x="107306" y="288366"/>
                  </a:lnTo>
                  <a:lnTo>
                    <a:pt x="107306" y="288565"/>
                  </a:lnTo>
                  <a:lnTo>
                    <a:pt x="106951" y="288911"/>
                  </a:lnTo>
                  <a:lnTo>
                    <a:pt x="106593" y="289204"/>
                  </a:lnTo>
                  <a:lnTo>
                    <a:pt x="106090" y="289696"/>
                  </a:lnTo>
                  <a:lnTo>
                    <a:pt x="105874" y="290440"/>
                  </a:lnTo>
                  <a:lnTo>
                    <a:pt x="105747" y="291992"/>
                  </a:lnTo>
                  <a:lnTo>
                    <a:pt x="105703" y="294395"/>
                  </a:lnTo>
                  <a:lnTo>
                    <a:pt x="105634" y="295444"/>
                  </a:lnTo>
                  <a:lnTo>
                    <a:pt x="105870" y="296000"/>
                  </a:lnTo>
                  <a:lnTo>
                    <a:pt x="106109" y="296604"/>
                  </a:lnTo>
                  <a:lnTo>
                    <a:pt x="106695" y="297265"/>
                  </a:lnTo>
                  <a:lnTo>
                    <a:pt x="106896" y="297939"/>
                  </a:lnTo>
                  <a:lnTo>
                    <a:pt x="106753" y="298156"/>
                  </a:lnTo>
                  <a:lnTo>
                    <a:pt x="106602" y="299662"/>
                  </a:lnTo>
                  <a:lnTo>
                    <a:pt x="106608" y="302556"/>
                  </a:lnTo>
                  <a:lnTo>
                    <a:pt x="107023" y="307343"/>
                  </a:lnTo>
                  <a:lnTo>
                    <a:pt x="107825" y="311322"/>
                  </a:lnTo>
                  <a:lnTo>
                    <a:pt x="107996" y="312335"/>
                  </a:lnTo>
                  <a:lnTo>
                    <a:pt x="108337" y="314040"/>
                  </a:lnTo>
                  <a:lnTo>
                    <a:pt x="109101" y="316823"/>
                  </a:lnTo>
                  <a:lnTo>
                    <a:pt x="110177" y="319548"/>
                  </a:lnTo>
                  <a:lnTo>
                    <a:pt x="111442" y="322337"/>
                  </a:lnTo>
                  <a:lnTo>
                    <a:pt x="111554" y="323139"/>
                  </a:lnTo>
                  <a:lnTo>
                    <a:pt x="110900" y="323426"/>
                  </a:lnTo>
                  <a:lnTo>
                    <a:pt x="110490" y="323971"/>
                  </a:lnTo>
                  <a:lnTo>
                    <a:pt x="110322" y="324921"/>
                  </a:lnTo>
                  <a:lnTo>
                    <a:pt x="110646" y="326485"/>
                  </a:lnTo>
                  <a:lnTo>
                    <a:pt x="111769" y="330364"/>
                  </a:lnTo>
                  <a:lnTo>
                    <a:pt x="112478" y="332631"/>
                  </a:lnTo>
                  <a:lnTo>
                    <a:pt x="112748" y="334242"/>
                  </a:lnTo>
                  <a:lnTo>
                    <a:pt x="113129" y="335051"/>
                  </a:lnTo>
                  <a:lnTo>
                    <a:pt x="113573" y="335462"/>
                  </a:lnTo>
                  <a:lnTo>
                    <a:pt x="114170" y="335526"/>
                  </a:lnTo>
                  <a:lnTo>
                    <a:pt x="115269" y="335543"/>
                  </a:lnTo>
                  <a:lnTo>
                    <a:pt x="115910" y="335860"/>
                  </a:lnTo>
                  <a:lnTo>
                    <a:pt x="116105" y="336264"/>
                  </a:lnTo>
                  <a:lnTo>
                    <a:pt x="116341" y="336920"/>
                  </a:lnTo>
                  <a:lnTo>
                    <a:pt x="116317" y="338169"/>
                  </a:lnTo>
                  <a:lnTo>
                    <a:pt x="116908" y="338532"/>
                  </a:lnTo>
                  <a:lnTo>
                    <a:pt x="118052" y="338901"/>
                  </a:lnTo>
                  <a:lnTo>
                    <a:pt x="119190" y="339323"/>
                  </a:lnTo>
                  <a:lnTo>
                    <a:pt x="119776" y="339885"/>
                  </a:lnTo>
                  <a:lnTo>
                    <a:pt x="119768" y="340442"/>
                  </a:lnTo>
                  <a:lnTo>
                    <a:pt x="119352" y="341485"/>
                  </a:lnTo>
                  <a:lnTo>
                    <a:pt x="118302" y="344321"/>
                  </a:lnTo>
                  <a:lnTo>
                    <a:pt x="117469" y="346061"/>
                  </a:lnTo>
                  <a:lnTo>
                    <a:pt x="116385" y="348047"/>
                  </a:lnTo>
                  <a:lnTo>
                    <a:pt x="115250" y="350034"/>
                  </a:lnTo>
                  <a:lnTo>
                    <a:pt x="114493" y="350520"/>
                  </a:lnTo>
                  <a:lnTo>
                    <a:pt x="113529" y="351253"/>
                  </a:lnTo>
                  <a:lnTo>
                    <a:pt x="112469" y="351786"/>
                  </a:lnTo>
                  <a:lnTo>
                    <a:pt x="110118" y="352343"/>
                  </a:lnTo>
                  <a:lnTo>
                    <a:pt x="108969" y="352372"/>
                  </a:lnTo>
                  <a:lnTo>
                    <a:pt x="108329" y="351856"/>
                  </a:lnTo>
                  <a:lnTo>
                    <a:pt x="107391" y="351241"/>
                  </a:lnTo>
                  <a:lnTo>
                    <a:pt x="105958" y="350409"/>
                  </a:lnTo>
                  <a:lnTo>
                    <a:pt x="103201" y="348604"/>
                  </a:lnTo>
                  <a:lnTo>
                    <a:pt x="97525" y="345041"/>
                  </a:lnTo>
                  <a:lnTo>
                    <a:pt x="97085" y="344631"/>
                  </a:lnTo>
                  <a:lnTo>
                    <a:pt x="94426" y="342774"/>
                  </a:lnTo>
                  <a:lnTo>
                    <a:pt x="92955" y="341192"/>
                  </a:lnTo>
                  <a:lnTo>
                    <a:pt x="91102" y="339053"/>
                  </a:lnTo>
                  <a:lnTo>
                    <a:pt x="90032" y="337325"/>
                  </a:lnTo>
                  <a:lnTo>
                    <a:pt x="89064" y="335702"/>
                  </a:lnTo>
                  <a:lnTo>
                    <a:pt x="88932" y="334905"/>
                  </a:lnTo>
                  <a:lnTo>
                    <a:pt x="88652" y="333844"/>
                  </a:lnTo>
                  <a:lnTo>
                    <a:pt x="87959" y="332883"/>
                  </a:lnTo>
                  <a:lnTo>
                    <a:pt x="84947" y="351799"/>
                  </a:lnTo>
                  <a:lnTo>
                    <a:pt x="85250" y="352092"/>
                  </a:lnTo>
                  <a:lnTo>
                    <a:pt x="85978" y="352701"/>
                  </a:lnTo>
                  <a:lnTo>
                    <a:pt x="86443" y="352976"/>
                  </a:lnTo>
                  <a:lnTo>
                    <a:pt x="86843" y="353246"/>
                  </a:lnTo>
                  <a:lnTo>
                    <a:pt x="87308" y="353586"/>
                  </a:lnTo>
                  <a:lnTo>
                    <a:pt x="87806" y="353826"/>
                  </a:lnTo>
                  <a:lnTo>
                    <a:pt x="88305" y="354096"/>
                  </a:lnTo>
                  <a:lnTo>
                    <a:pt x="88838" y="354336"/>
                  </a:lnTo>
                  <a:lnTo>
                    <a:pt x="89405" y="354570"/>
                  </a:lnTo>
                  <a:lnTo>
                    <a:pt x="89938" y="354775"/>
                  </a:lnTo>
                  <a:lnTo>
                    <a:pt x="90436" y="354951"/>
                  </a:lnTo>
                  <a:lnTo>
                    <a:pt x="90871" y="355156"/>
                  </a:lnTo>
                  <a:lnTo>
                    <a:pt x="91302" y="355326"/>
                  </a:lnTo>
                  <a:lnTo>
                    <a:pt x="91771" y="355596"/>
                  </a:lnTo>
                  <a:lnTo>
                    <a:pt x="92235" y="355836"/>
                  </a:lnTo>
                  <a:lnTo>
                    <a:pt x="92665" y="356070"/>
                  </a:lnTo>
                  <a:lnTo>
                    <a:pt x="93066" y="356311"/>
                  </a:lnTo>
                  <a:lnTo>
                    <a:pt x="93467" y="356580"/>
                  </a:lnTo>
                  <a:lnTo>
                    <a:pt x="94132" y="356990"/>
                  </a:lnTo>
                  <a:lnTo>
                    <a:pt x="94528" y="357295"/>
                  </a:lnTo>
                  <a:lnTo>
                    <a:pt x="95295" y="357769"/>
                  </a:lnTo>
                  <a:lnTo>
                    <a:pt x="95726" y="358074"/>
                  </a:lnTo>
                  <a:lnTo>
                    <a:pt x="96224" y="358314"/>
                  </a:lnTo>
                  <a:lnTo>
                    <a:pt x="96659" y="358584"/>
                  </a:lnTo>
                  <a:lnTo>
                    <a:pt x="97226" y="358824"/>
                  </a:lnTo>
                  <a:lnTo>
                    <a:pt x="97725" y="358994"/>
                  </a:lnTo>
                  <a:lnTo>
                    <a:pt x="98189" y="359064"/>
                  </a:lnTo>
                  <a:lnTo>
                    <a:pt x="98659" y="359234"/>
                  </a:lnTo>
                  <a:lnTo>
                    <a:pt x="99191" y="359340"/>
                  </a:lnTo>
                  <a:lnTo>
                    <a:pt x="99724" y="359346"/>
                  </a:lnTo>
                  <a:lnTo>
                    <a:pt x="100194" y="359416"/>
                  </a:lnTo>
                  <a:lnTo>
                    <a:pt x="100629" y="359416"/>
                  </a:lnTo>
                  <a:lnTo>
                    <a:pt x="101868" y="359404"/>
                  </a:lnTo>
                  <a:lnTo>
                    <a:pt x="102071" y="361543"/>
                  </a:lnTo>
                  <a:lnTo>
                    <a:pt x="101604" y="366685"/>
                  </a:lnTo>
                  <a:lnTo>
                    <a:pt x="101875" y="368644"/>
                  </a:lnTo>
                  <a:lnTo>
                    <a:pt x="102859" y="368462"/>
                  </a:lnTo>
                  <a:lnTo>
                    <a:pt x="103376" y="368257"/>
                  </a:lnTo>
                  <a:lnTo>
                    <a:pt x="103978" y="368117"/>
                  </a:lnTo>
                  <a:lnTo>
                    <a:pt x="106842" y="367748"/>
                  </a:lnTo>
                  <a:lnTo>
                    <a:pt x="110044" y="367085"/>
                  </a:lnTo>
                  <a:lnTo>
                    <a:pt x="112459" y="366283"/>
                  </a:lnTo>
                  <a:lnTo>
                    <a:pt x="121038" y="361818"/>
                  </a:lnTo>
                  <a:lnTo>
                    <a:pt x="124254" y="359357"/>
                  </a:lnTo>
                  <a:lnTo>
                    <a:pt x="125439" y="357991"/>
                  </a:lnTo>
                  <a:lnTo>
                    <a:pt x="127065" y="356134"/>
                  </a:lnTo>
                  <a:lnTo>
                    <a:pt x="129797" y="352741"/>
                  </a:lnTo>
                  <a:lnTo>
                    <a:pt x="129920" y="352542"/>
                  </a:lnTo>
                  <a:lnTo>
                    <a:pt x="130610" y="350831"/>
                  </a:lnTo>
                  <a:lnTo>
                    <a:pt x="132164" y="347608"/>
                  </a:lnTo>
                  <a:lnTo>
                    <a:pt x="133929" y="343747"/>
                  </a:lnTo>
                  <a:lnTo>
                    <a:pt x="134589" y="340834"/>
                  </a:lnTo>
                  <a:lnTo>
                    <a:pt x="134707" y="339868"/>
                  </a:lnTo>
                  <a:lnTo>
                    <a:pt x="134559" y="337067"/>
                  </a:lnTo>
                  <a:lnTo>
                    <a:pt x="134061" y="333364"/>
                  </a:lnTo>
                  <a:lnTo>
                    <a:pt x="133885" y="329831"/>
                  </a:lnTo>
                  <a:lnTo>
                    <a:pt x="133484" y="328483"/>
                  </a:lnTo>
                  <a:lnTo>
                    <a:pt x="133318" y="326731"/>
                  </a:lnTo>
                  <a:lnTo>
                    <a:pt x="133294" y="325799"/>
                  </a:lnTo>
                  <a:lnTo>
                    <a:pt x="133308" y="325073"/>
                  </a:lnTo>
                  <a:lnTo>
                    <a:pt x="132419" y="322905"/>
                  </a:lnTo>
                  <a:lnTo>
                    <a:pt x="131284" y="321018"/>
                  </a:lnTo>
                  <a:lnTo>
                    <a:pt x="130082" y="318323"/>
                  </a:lnTo>
                  <a:lnTo>
                    <a:pt x="128547" y="316102"/>
                  </a:lnTo>
                  <a:lnTo>
                    <a:pt x="127060" y="313606"/>
                  </a:lnTo>
                  <a:lnTo>
                    <a:pt x="126244" y="312048"/>
                  </a:lnTo>
                  <a:lnTo>
                    <a:pt x="125756" y="309932"/>
                  </a:lnTo>
                  <a:lnTo>
                    <a:pt x="125329" y="308422"/>
                  </a:lnTo>
                  <a:lnTo>
                    <a:pt x="123970" y="305129"/>
                  </a:lnTo>
                  <a:lnTo>
                    <a:pt x="123658" y="304028"/>
                  </a:lnTo>
                  <a:lnTo>
                    <a:pt x="124000" y="303530"/>
                  </a:lnTo>
                  <a:lnTo>
                    <a:pt x="124162" y="302908"/>
                  </a:lnTo>
                  <a:lnTo>
                    <a:pt x="124021" y="302544"/>
                  </a:lnTo>
                  <a:lnTo>
                    <a:pt x="123785" y="301256"/>
                  </a:lnTo>
                  <a:lnTo>
                    <a:pt x="123664" y="298689"/>
                  </a:lnTo>
                  <a:lnTo>
                    <a:pt x="123879" y="296381"/>
                  </a:lnTo>
                  <a:lnTo>
                    <a:pt x="124187" y="293568"/>
                  </a:lnTo>
                  <a:lnTo>
                    <a:pt x="124568" y="291178"/>
                  </a:lnTo>
                  <a:lnTo>
                    <a:pt x="124695" y="291008"/>
                  </a:lnTo>
                  <a:lnTo>
                    <a:pt x="124748" y="289697"/>
                  </a:lnTo>
                  <a:lnTo>
                    <a:pt x="125633" y="287956"/>
                  </a:lnTo>
                  <a:lnTo>
                    <a:pt x="126411" y="287247"/>
                  </a:lnTo>
                  <a:lnTo>
                    <a:pt x="128229" y="285823"/>
                  </a:lnTo>
                  <a:lnTo>
                    <a:pt x="129144" y="284768"/>
                  </a:lnTo>
                  <a:lnTo>
                    <a:pt x="130019" y="283374"/>
                  </a:lnTo>
                  <a:lnTo>
                    <a:pt x="130932" y="282618"/>
                  </a:lnTo>
                  <a:lnTo>
                    <a:pt x="132087" y="282208"/>
                  </a:lnTo>
                  <a:lnTo>
                    <a:pt x="134130" y="282419"/>
                  </a:lnTo>
                  <a:lnTo>
                    <a:pt x="136374" y="283145"/>
                  </a:lnTo>
                  <a:lnTo>
                    <a:pt x="138441" y="284429"/>
                  </a:lnTo>
                  <a:lnTo>
                    <a:pt x="140250" y="285829"/>
                  </a:lnTo>
                  <a:lnTo>
                    <a:pt x="140735" y="287341"/>
                  </a:lnTo>
                  <a:lnTo>
                    <a:pt x="141364" y="290135"/>
                  </a:lnTo>
                  <a:lnTo>
                    <a:pt x="141554" y="293480"/>
                  </a:lnTo>
                  <a:lnTo>
                    <a:pt x="141609" y="295320"/>
                  </a:lnTo>
                  <a:lnTo>
                    <a:pt x="141403" y="297330"/>
                  </a:lnTo>
                  <a:lnTo>
                    <a:pt x="141403" y="299433"/>
                  </a:lnTo>
                  <a:lnTo>
                    <a:pt x="141101" y="300265"/>
                  </a:lnTo>
                  <a:lnTo>
                    <a:pt x="141148" y="300981"/>
                  </a:lnTo>
                  <a:lnTo>
                    <a:pt x="141148" y="301151"/>
                  </a:lnTo>
                  <a:lnTo>
                    <a:pt x="141442" y="303254"/>
                  </a:lnTo>
                  <a:lnTo>
                    <a:pt x="141407" y="305352"/>
                  </a:lnTo>
                  <a:lnTo>
                    <a:pt x="141231" y="305685"/>
                  </a:lnTo>
                  <a:lnTo>
                    <a:pt x="140611" y="307859"/>
                  </a:lnTo>
                  <a:lnTo>
                    <a:pt x="140669" y="309119"/>
                  </a:lnTo>
                  <a:lnTo>
                    <a:pt x="140557" y="310713"/>
                  </a:lnTo>
                  <a:lnTo>
                    <a:pt x="140636" y="311831"/>
                  </a:lnTo>
                  <a:lnTo>
                    <a:pt x="140675" y="314058"/>
                  </a:lnTo>
                  <a:lnTo>
                    <a:pt x="140998" y="317954"/>
                  </a:lnTo>
                  <a:lnTo>
                    <a:pt x="141183" y="320737"/>
                  </a:lnTo>
                  <a:lnTo>
                    <a:pt x="141067" y="321962"/>
                  </a:lnTo>
                  <a:lnTo>
                    <a:pt x="141598" y="322648"/>
                  </a:lnTo>
                  <a:lnTo>
                    <a:pt x="141999" y="323579"/>
                  </a:lnTo>
                  <a:lnTo>
                    <a:pt x="143250" y="328132"/>
                  </a:lnTo>
                  <a:lnTo>
                    <a:pt x="144018" y="332093"/>
                  </a:lnTo>
                  <a:lnTo>
                    <a:pt x="144870" y="333838"/>
                  </a:lnTo>
                  <a:lnTo>
                    <a:pt x="144771" y="334541"/>
                  </a:lnTo>
                  <a:lnTo>
                    <a:pt x="144821" y="336053"/>
                  </a:lnTo>
                  <a:lnTo>
                    <a:pt x="145437" y="336938"/>
                  </a:lnTo>
                  <a:lnTo>
                    <a:pt x="145583" y="337500"/>
                  </a:lnTo>
                  <a:lnTo>
                    <a:pt x="145481" y="338766"/>
                  </a:lnTo>
                  <a:lnTo>
                    <a:pt x="145525" y="340758"/>
                  </a:lnTo>
                  <a:lnTo>
                    <a:pt x="145731" y="342434"/>
                  </a:lnTo>
                  <a:lnTo>
                    <a:pt x="146165" y="344825"/>
                  </a:lnTo>
                  <a:lnTo>
                    <a:pt x="146957" y="349137"/>
                  </a:lnTo>
                  <a:lnTo>
                    <a:pt x="147871" y="355360"/>
                  </a:lnTo>
                  <a:lnTo>
                    <a:pt x="147842" y="356796"/>
                  </a:lnTo>
                  <a:lnTo>
                    <a:pt x="148691" y="360212"/>
                  </a:lnTo>
                  <a:lnTo>
                    <a:pt x="148756" y="360781"/>
                  </a:lnTo>
                  <a:lnTo>
                    <a:pt x="149132" y="361408"/>
                  </a:lnTo>
                  <a:lnTo>
                    <a:pt x="149407" y="363019"/>
                  </a:lnTo>
                  <a:lnTo>
                    <a:pt x="150202" y="366681"/>
                  </a:lnTo>
                  <a:lnTo>
                    <a:pt x="151811" y="372764"/>
                  </a:lnTo>
                  <a:lnTo>
                    <a:pt x="152427" y="376109"/>
                  </a:lnTo>
                  <a:lnTo>
                    <a:pt x="153238" y="378723"/>
                  </a:lnTo>
                  <a:lnTo>
                    <a:pt x="153546" y="380522"/>
                  </a:lnTo>
                  <a:lnTo>
                    <a:pt x="154129" y="382075"/>
                  </a:lnTo>
                  <a:lnTo>
                    <a:pt x="154543" y="382983"/>
                  </a:lnTo>
                  <a:lnTo>
                    <a:pt x="155281" y="383669"/>
                  </a:lnTo>
                  <a:lnTo>
                    <a:pt x="155520" y="384261"/>
                  </a:lnTo>
                  <a:lnTo>
                    <a:pt x="155907" y="385949"/>
                  </a:lnTo>
                  <a:lnTo>
                    <a:pt x="157701" y="393115"/>
                  </a:lnTo>
                  <a:lnTo>
                    <a:pt x="157862" y="393455"/>
                  </a:lnTo>
                  <a:lnTo>
                    <a:pt x="158009" y="394545"/>
                  </a:lnTo>
                  <a:lnTo>
                    <a:pt x="158165" y="395137"/>
                  </a:lnTo>
                  <a:lnTo>
                    <a:pt x="158150" y="395893"/>
                  </a:lnTo>
                  <a:lnTo>
                    <a:pt x="158654" y="400604"/>
                  </a:lnTo>
                  <a:lnTo>
                    <a:pt x="158729" y="400944"/>
                  </a:lnTo>
                  <a:lnTo>
                    <a:pt x="159037" y="402544"/>
                  </a:lnTo>
                  <a:lnTo>
                    <a:pt x="159260" y="403974"/>
                  </a:lnTo>
                  <a:lnTo>
                    <a:pt x="159491" y="405070"/>
                  </a:lnTo>
                  <a:lnTo>
                    <a:pt x="159818" y="406962"/>
                  </a:lnTo>
                  <a:lnTo>
                    <a:pt x="159565" y="407543"/>
                  </a:lnTo>
                  <a:lnTo>
                    <a:pt x="159394" y="408750"/>
                  </a:lnTo>
                  <a:lnTo>
                    <a:pt x="159510" y="410719"/>
                  </a:lnTo>
                  <a:lnTo>
                    <a:pt x="160049" y="413983"/>
                  </a:lnTo>
                  <a:lnTo>
                    <a:pt x="160835" y="416497"/>
                  </a:lnTo>
                  <a:lnTo>
                    <a:pt x="160806" y="417857"/>
                  </a:lnTo>
                  <a:lnTo>
                    <a:pt x="161377" y="419761"/>
                  </a:lnTo>
                  <a:lnTo>
                    <a:pt x="162169" y="421590"/>
                  </a:lnTo>
                  <a:lnTo>
                    <a:pt x="162606" y="422112"/>
                  </a:lnTo>
                  <a:lnTo>
                    <a:pt x="163401" y="424532"/>
                  </a:lnTo>
                  <a:lnTo>
                    <a:pt x="163621" y="426214"/>
                  </a:lnTo>
                  <a:lnTo>
                    <a:pt x="163523" y="427134"/>
                  </a:lnTo>
                  <a:lnTo>
                    <a:pt x="163513" y="427556"/>
                  </a:lnTo>
                  <a:lnTo>
                    <a:pt x="163582" y="428482"/>
                  </a:lnTo>
                  <a:lnTo>
                    <a:pt x="163811" y="429742"/>
                  </a:lnTo>
                  <a:lnTo>
                    <a:pt x="164119" y="431260"/>
                  </a:lnTo>
                  <a:lnTo>
                    <a:pt x="164437" y="432021"/>
                  </a:lnTo>
                  <a:lnTo>
                    <a:pt x="166065" y="434237"/>
                  </a:lnTo>
                  <a:lnTo>
                    <a:pt x="167116" y="436352"/>
                  </a:lnTo>
                  <a:lnTo>
                    <a:pt x="168278" y="440882"/>
                  </a:lnTo>
                  <a:lnTo>
                    <a:pt x="168284" y="440906"/>
                  </a:lnTo>
                  <a:lnTo>
                    <a:pt x="168846" y="442090"/>
                  </a:lnTo>
                  <a:lnTo>
                    <a:pt x="169580" y="443280"/>
                  </a:lnTo>
                  <a:lnTo>
                    <a:pt x="170885" y="444815"/>
                  </a:lnTo>
                  <a:lnTo>
                    <a:pt x="171706" y="445753"/>
                  </a:lnTo>
                  <a:lnTo>
                    <a:pt x="172283" y="446186"/>
                  </a:lnTo>
                  <a:lnTo>
                    <a:pt x="174752" y="447991"/>
                  </a:lnTo>
                  <a:lnTo>
                    <a:pt x="175817" y="449099"/>
                  </a:lnTo>
                  <a:lnTo>
                    <a:pt x="176389" y="449867"/>
                  </a:lnTo>
                  <a:lnTo>
                    <a:pt x="176634" y="450037"/>
                  </a:lnTo>
                  <a:lnTo>
                    <a:pt x="176878" y="450377"/>
                  </a:lnTo>
                  <a:lnTo>
                    <a:pt x="177782" y="451232"/>
                  </a:lnTo>
                  <a:lnTo>
                    <a:pt x="178521" y="452006"/>
                  </a:lnTo>
                  <a:lnTo>
                    <a:pt x="180002" y="453207"/>
                  </a:lnTo>
                  <a:lnTo>
                    <a:pt x="182133" y="455341"/>
                  </a:lnTo>
                  <a:lnTo>
                    <a:pt x="184084" y="458318"/>
                  </a:lnTo>
                  <a:lnTo>
                    <a:pt x="185716" y="460528"/>
                  </a:lnTo>
                  <a:lnTo>
                    <a:pt x="187261" y="462819"/>
                  </a:lnTo>
                  <a:lnTo>
                    <a:pt x="187984" y="464343"/>
                  </a:lnTo>
                  <a:lnTo>
                    <a:pt x="188380" y="465363"/>
                  </a:lnTo>
                  <a:lnTo>
                    <a:pt x="188855" y="466963"/>
                  </a:lnTo>
                  <a:lnTo>
                    <a:pt x="189314" y="469407"/>
                  </a:lnTo>
                  <a:lnTo>
                    <a:pt x="189295" y="470333"/>
                  </a:lnTo>
                  <a:lnTo>
                    <a:pt x="189451" y="471007"/>
                  </a:lnTo>
                  <a:lnTo>
                    <a:pt x="190522" y="472126"/>
                  </a:lnTo>
                  <a:lnTo>
                    <a:pt x="191851" y="472308"/>
                  </a:lnTo>
                  <a:lnTo>
                    <a:pt x="193694" y="471833"/>
                  </a:lnTo>
                  <a:lnTo>
                    <a:pt x="194110" y="471927"/>
                  </a:lnTo>
                  <a:lnTo>
                    <a:pt x="194936" y="472448"/>
                  </a:lnTo>
                  <a:lnTo>
                    <a:pt x="196177" y="473058"/>
                  </a:lnTo>
                  <a:lnTo>
                    <a:pt x="201301" y="475918"/>
                  </a:lnTo>
                  <a:lnTo>
                    <a:pt x="201467" y="476088"/>
                  </a:lnTo>
                  <a:lnTo>
                    <a:pt x="203447" y="477383"/>
                  </a:lnTo>
                  <a:lnTo>
                    <a:pt x="206487" y="479874"/>
                  </a:lnTo>
                  <a:lnTo>
                    <a:pt x="207817" y="480314"/>
                  </a:lnTo>
                  <a:lnTo>
                    <a:pt x="208399" y="480326"/>
                  </a:lnTo>
                  <a:lnTo>
                    <a:pt x="209073" y="480168"/>
                  </a:lnTo>
                  <a:lnTo>
                    <a:pt x="209490" y="480092"/>
                  </a:lnTo>
                  <a:lnTo>
                    <a:pt x="210741" y="480285"/>
                  </a:lnTo>
                  <a:lnTo>
                    <a:pt x="211734" y="480555"/>
                  </a:lnTo>
                  <a:lnTo>
                    <a:pt x="213224" y="481334"/>
                  </a:lnTo>
                  <a:lnTo>
                    <a:pt x="214875" y="482453"/>
                  </a:lnTo>
                  <a:lnTo>
                    <a:pt x="215121" y="482629"/>
                  </a:lnTo>
                  <a:lnTo>
                    <a:pt x="215286" y="482799"/>
                  </a:lnTo>
                  <a:lnTo>
                    <a:pt x="217437" y="483930"/>
                  </a:lnTo>
                  <a:lnTo>
                    <a:pt x="220419" y="484985"/>
                  </a:lnTo>
                  <a:lnTo>
                    <a:pt x="223636" y="487142"/>
                  </a:lnTo>
                  <a:lnTo>
                    <a:pt x="224712" y="487922"/>
                  </a:lnTo>
                  <a:lnTo>
                    <a:pt x="226447" y="488789"/>
                  </a:lnTo>
                  <a:lnTo>
                    <a:pt x="227527" y="489146"/>
                  </a:lnTo>
                  <a:lnTo>
                    <a:pt x="230355" y="489891"/>
                  </a:lnTo>
                  <a:lnTo>
                    <a:pt x="232607" y="490348"/>
                  </a:lnTo>
                  <a:lnTo>
                    <a:pt x="234886" y="490589"/>
                  </a:lnTo>
                  <a:lnTo>
                    <a:pt x="236259" y="490583"/>
                  </a:lnTo>
                  <a:lnTo>
                    <a:pt x="238059" y="490530"/>
                  </a:lnTo>
                  <a:lnTo>
                    <a:pt x="240996" y="490788"/>
                  </a:lnTo>
                  <a:lnTo>
                    <a:pt x="242850" y="491110"/>
                  </a:lnTo>
                  <a:lnTo>
                    <a:pt x="244502" y="491280"/>
                  </a:lnTo>
                  <a:lnTo>
                    <a:pt x="245729" y="491533"/>
                  </a:lnTo>
                  <a:lnTo>
                    <a:pt x="246658" y="492095"/>
                  </a:lnTo>
                  <a:lnTo>
                    <a:pt x="247937" y="492464"/>
                  </a:lnTo>
                  <a:lnTo>
                    <a:pt x="250134" y="492793"/>
                  </a:lnTo>
                  <a:lnTo>
                    <a:pt x="254113" y="492494"/>
                  </a:lnTo>
                  <a:lnTo>
                    <a:pt x="255519" y="492241"/>
                  </a:lnTo>
                  <a:lnTo>
                    <a:pt x="257449" y="491514"/>
                  </a:lnTo>
                  <a:lnTo>
                    <a:pt x="262417" y="488918"/>
                  </a:lnTo>
                  <a:lnTo>
                    <a:pt x="264278" y="487687"/>
                  </a:lnTo>
                  <a:lnTo>
                    <a:pt x="265211" y="486866"/>
                  </a:lnTo>
                  <a:lnTo>
                    <a:pt x="266145" y="485958"/>
                  </a:lnTo>
                  <a:lnTo>
                    <a:pt x="267084" y="484715"/>
                  </a:lnTo>
                  <a:lnTo>
                    <a:pt x="267450" y="482792"/>
                  </a:lnTo>
                  <a:lnTo>
                    <a:pt x="267460" y="482370"/>
                  </a:lnTo>
                  <a:lnTo>
                    <a:pt x="267713" y="481650"/>
                  </a:lnTo>
                  <a:lnTo>
                    <a:pt x="268093" y="480531"/>
                  </a:lnTo>
                  <a:lnTo>
                    <a:pt x="268392" y="479728"/>
                  </a:lnTo>
                  <a:lnTo>
                    <a:pt x="268876" y="478216"/>
                  </a:lnTo>
                  <a:lnTo>
                    <a:pt x="269388" y="476991"/>
                  </a:lnTo>
                  <a:lnTo>
                    <a:pt x="269803" y="475930"/>
                  </a:lnTo>
                  <a:lnTo>
                    <a:pt x="270493" y="474476"/>
                  </a:lnTo>
                  <a:lnTo>
                    <a:pt x="271320" y="472882"/>
                  </a:lnTo>
                  <a:lnTo>
                    <a:pt x="271783" y="471746"/>
                  </a:lnTo>
                  <a:lnTo>
                    <a:pt x="272850" y="469893"/>
                  </a:lnTo>
                  <a:lnTo>
                    <a:pt x="273634" y="468286"/>
                  </a:lnTo>
                  <a:lnTo>
                    <a:pt x="273888" y="467958"/>
                  </a:lnTo>
                  <a:lnTo>
                    <a:pt x="274416" y="466452"/>
                  </a:lnTo>
                  <a:lnTo>
                    <a:pt x="275457" y="464371"/>
                  </a:lnTo>
                  <a:lnTo>
                    <a:pt x="277432" y="460966"/>
                  </a:lnTo>
                  <a:lnTo>
                    <a:pt x="278468" y="459220"/>
                  </a:lnTo>
                  <a:lnTo>
                    <a:pt x="280712" y="454976"/>
                  </a:lnTo>
                  <a:lnTo>
                    <a:pt x="281137" y="454396"/>
                  </a:lnTo>
                  <a:lnTo>
                    <a:pt x="281915" y="452984"/>
                  </a:lnTo>
                  <a:lnTo>
                    <a:pt x="285073" y="448928"/>
                  </a:lnTo>
                  <a:lnTo>
                    <a:pt x="286353" y="447433"/>
                  </a:lnTo>
                  <a:lnTo>
                    <a:pt x="288959" y="446220"/>
                  </a:lnTo>
                  <a:lnTo>
                    <a:pt x="289975" y="445483"/>
                  </a:lnTo>
                  <a:lnTo>
                    <a:pt x="290230" y="445154"/>
                  </a:lnTo>
                  <a:lnTo>
                    <a:pt x="291076" y="444497"/>
                  </a:lnTo>
                  <a:lnTo>
                    <a:pt x="291587" y="443918"/>
                  </a:lnTo>
                  <a:lnTo>
                    <a:pt x="292780" y="442764"/>
                  </a:lnTo>
                  <a:lnTo>
                    <a:pt x="294727" y="440952"/>
                  </a:lnTo>
                  <a:lnTo>
                    <a:pt x="295294" y="440588"/>
                  </a:lnTo>
                  <a:lnTo>
                    <a:pt x="296247" y="439967"/>
                  </a:lnTo>
                  <a:lnTo>
                    <a:pt x="297509" y="439486"/>
                  </a:lnTo>
                  <a:lnTo>
                    <a:pt x="299601" y="439100"/>
                  </a:lnTo>
                  <a:lnTo>
                    <a:pt x="300686" y="439035"/>
                  </a:lnTo>
                  <a:lnTo>
                    <a:pt x="301439" y="438883"/>
                  </a:lnTo>
                  <a:lnTo>
                    <a:pt x="301610" y="438883"/>
                  </a:lnTo>
                  <a:lnTo>
                    <a:pt x="302363" y="438730"/>
                  </a:lnTo>
                  <a:lnTo>
                    <a:pt x="303883" y="437752"/>
                  </a:lnTo>
                  <a:lnTo>
                    <a:pt x="304736" y="436675"/>
                  </a:lnTo>
                  <a:lnTo>
                    <a:pt x="305506" y="435513"/>
                  </a:lnTo>
                  <a:lnTo>
                    <a:pt x="306386" y="432922"/>
                  </a:lnTo>
                  <a:lnTo>
                    <a:pt x="307573" y="431940"/>
                  </a:lnTo>
                  <a:lnTo>
                    <a:pt x="309343" y="430877"/>
                  </a:lnTo>
                  <a:lnTo>
                    <a:pt x="309519" y="430461"/>
                  </a:lnTo>
                  <a:lnTo>
                    <a:pt x="309529" y="429705"/>
                  </a:lnTo>
                  <a:lnTo>
                    <a:pt x="309034" y="429443"/>
                  </a:lnTo>
                  <a:lnTo>
                    <a:pt x="308366" y="429348"/>
                  </a:lnTo>
                  <a:lnTo>
                    <a:pt x="306601" y="430326"/>
                  </a:lnTo>
                  <a:lnTo>
                    <a:pt x="306268" y="430068"/>
                  </a:lnTo>
                  <a:lnTo>
                    <a:pt x="306029" y="429559"/>
                  </a:lnTo>
                  <a:lnTo>
                    <a:pt x="307387" y="428242"/>
                  </a:lnTo>
                  <a:lnTo>
                    <a:pt x="307818" y="427408"/>
                  </a:lnTo>
                  <a:lnTo>
                    <a:pt x="308092" y="426072"/>
                  </a:lnTo>
                  <a:lnTo>
                    <a:pt x="308434" y="425738"/>
                  </a:lnTo>
                  <a:lnTo>
                    <a:pt x="308351" y="425486"/>
                  </a:lnTo>
                  <a:lnTo>
                    <a:pt x="308610" y="425151"/>
                  </a:lnTo>
                  <a:lnTo>
                    <a:pt x="308957" y="424407"/>
                  </a:lnTo>
                  <a:lnTo>
                    <a:pt x="309548" y="423909"/>
                  </a:lnTo>
                  <a:lnTo>
                    <a:pt x="310814" y="423177"/>
                  </a:lnTo>
                  <a:lnTo>
                    <a:pt x="312077" y="422614"/>
                  </a:lnTo>
                  <a:lnTo>
                    <a:pt x="312912" y="422461"/>
                  </a:lnTo>
                  <a:lnTo>
                    <a:pt x="313840" y="421805"/>
                  </a:lnTo>
                  <a:lnTo>
                    <a:pt x="314016" y="421472"/>
                  </a:lnTo>
                  <a:lnTo>
                    <a:pt x="314373" y="419965"/>
                  </a:lnTo>
                  <a:lnTo>
                    <a:pt x="315056" y="419304"/>
                  </a:lnTo>
                  <a:lnTo>
                    <a:pt x="315399" y="418805"/>
                  </a:lnTo>
                  <a:lnTo>
                    <a:pt x="316334" y="417814"/>
                  </a:lnTo>
                  <a:lnTo>
                    <a:pt x="317432" y="417165"/>
                  </a:lnTo>
                  <a:lnTo>
                    <a:pt x="317766" y="417000"/>
                  </a:lnTo>
                  <a:lnTo>
                    <a:pt x="318352" y="416678"/>
                  </a:lnTo>
                  <a:lnTo>
                    <a:pt x="318607" y="416595"/>
                  </a:lnTo>
                  <a:lnTo>
                    <a:pt x="319026" y="416437"/>
                  </a:lnTo>
                  <a:lnTo>
                    <a:pt x="319614" y="416197"/>
                  </a:lnTo>
                  <a:lnTo>
                    <a:pt x="320121" y="415952"/>
                  </a:lnTo>
                  <a:lnTo>
                    <a:pt x="322473" y="415071"/>
                  </a:lnTo>
                  <a:lnTo>
                    <a:pt x="323739" y="414335"/>
                  </a:lnTo>
                  <a:lnTo>
                    <a:pt x="324575" y="414181"/>
                  </a:lnTo>
                  <a:lnTo>
                    <a:pt x="327420" y="413729"/>
                  </a:lnTo>
                  <a:lnTo>
                    <a:pt x="329596" y="413636"/>
                  </a:lnTo>
                  <a:lnTo>
                    <a:pt x="330011" y="413608"/>
                  </a:lnTo>
                  <a:lnTo>
                    <a:pt x="331512" y="413548"/>
                  </a:lnTo>
                  <a:lnTo>
                    <a:pt x="331848" y="413468"/>
                  </a:lnTo>
                  <a:lnTo>
                    <a:pt x="332602" y="413145"/>
                  </a:lnTo>
                  <a:lnTo>
                    <a:pt x="333198" y="412739"/>
                  </a:lnTo>
                  <a:lnTo>
                    <a:pt x="334807" y="411169"/>
                  </a:lnTo>
                  <a:lnTo>
                    <a:pt x="336831" y="409943"/>
                  </a:lnTo>
                  <a:lnTo>
                    <a:pt x="337593" y="409539"/>
                  </a:lnTo>
                  <a:lnTo>
                    <a:pt x="338766" y="409224"/>
                  </a:lnTo>
                  <a:lnTo>
                    <a:pt x="341200" y="408256"/>
                  </a:lnTo>
                  <a:lnTo>
                    <a:pt x="342036" y="408188"/>
                  </a:lnTo>
                  <a:lnTo>
                    <a:pt x="342540" y="408027"/>
                  </a:lnTo>
                  <a:lnTo>
                    <a:pt x="343375" y="408045"/>
                  </a:lnTo>
                  <a:lnTo>
                    <a:pt x="343875" y="408139"/>
                  </a:lnTo>
                  <a:lnTo>
                    <a:pt x="344618" y="408738"/>
                  </a:lnTo>
                  <a:lnTo>
                    <a:pt x="345595" y="409932"/>
                  </a:lnTo>
                  <a:lnTo>
                    <a:pt x="347351" y="409791"/>
                  </a:lnTo>
                  <a:lnTo>
                    <a:pt x="348322" y="410139"/>
                  </a:lnTo>
                  <a:lnTo>
                    <a:pt x="349329" y="410027"/>
                  </a:lnTo>
                  <a:lnTo>
                    <a:pt x="349549" y="410034"/>
                  </a:lnTo>
                  <a:lnTo>
                    <a:pt x="350772" y="409518"/>
                  </a:lnTo>
                  <a:lnTo>
                    <a:pt x="350976" y="408985"/>
                  </a:lnTo>
                  <a:lnTo>
                    <a:pt x="350365" y="407900"/>
                  </a:lnTo>
                  <a:lnTo>
                    <a:pt x="349408" y="407244"/>
                  </a:lnTo>
                  <a:lnTo>
                    <a:pt x="349120" y="406851"/>
                  </a:lnTo>
                  <a:lnTo>
                    <a:pt x="349516" y="406664"/>
                  </a:lnTo>
                  <a:lnTo>
                    <a:pt x="351025" y="406447"/>
                  </a:lnTo>
                  <a:lnTo>
                    <a:pt x="351617" y="406019"/>
                  </a:lnTo>
                  <a:lnTo>
                    <a:pt x="352101" y="406124"/>
                  </a:lnTo>
                  <a:lnTo>
                    <a:pt x="352477" y="406764"/>
                  </a:lnTo>
                  <a:lnTo>
                    <a:pt x="353299" y="406928"/>
                  </a:lnTo>
                  <a:lnTo>
                    <a:pt x="354179" y="406506"/>
                  </a:lnTo>
                  <a:lnTo>
                    <a:pt x="354828" y="405685"/>
                  </a:lnTo>
                  <a:lnTo>
                    <a:pt x="354844" y="404759"/>
                  </a:lnTo>
                  <a:lnTo>
                    <a:pt x="355098" y="404033"/>
                  </a:lnTo>
                  <a:lnTo>
                    <a:pt x="355694" y="403312"/>
                  </a:lnTo>
                  <a:lnTo>
                    <a:pt x="355812" y="402286"/>
                  </a:lnTo>
                  <a:lnTo>
                    <a:pt x="355488" y="401302"/>
                  </a:lnTo>
                  <a:lnTo>
                    <a:pt x="354628" y="400511"/>
                  </a:lnTo>
                  <a:lnTo>
                    <a:pt x="352986" y="399842"/>
                  </a:lnTo>
                  <a:lnTo>
                    <a:pt x="350717" y="399262"/>
                  </a:lnTo>
                  <a:lnTo>
                    <a:pt x="348724" y="399280"/>
                  </a:lnTo>
                  <a:lnTo>
                    <a:pt x="345853" y="399520"/>
                  </a:lnTo>
                  <a:lnTo>
                    <a:pt x="343082" y="399714"/>
                  </a:lnTo>
                  <a:lnTo>
                    <a:pt x="342110" y="399696"/>
                  </a:lnTo>
                  <a:lnTo>
                    <a:pt x="341586" y="399321"/>
                  </a:lnTo>
                  <a:lnTo>
                    <a:pt x="342364" y="398956"/>
                  </a:lnTo>
                  <a:lnTo>
                    <a:pt x="343122" y="398551"/>
                  </a:lnTo>
                  <a:lnTo>
                    <a:pt x="343552" y="397971"/>
                  </a:lnTo>
                  <a:lnTo>
                    <a:pt x="346993" y="391988"/>
                  </a:lnTo>
                  <a:lnTo>
                    <a:pt x="347849" y="390828"/>
                  </a:lnTo>
                  <a:lnTo>
                    <a:pt x="348611" y="390083"/>
                  </a:lnTo>
                  <a:lnTo>
                    <a:pt x="349530" y="390101"/>
                  </a:lnTo>
                  <a:lnTo>
                    <a:pt x="349862" y="390271"/>
                  </a:lnTo>
                  <a:lnTo>
                    <a:pt x="350767" y="390876"/>
                  </a:lnTo>
                  <a:lnTo>
                    <a:pt x="351339" y="391642"/>
                  </a:lnTo>
                  <a:lnTo>
                    <a:pt x="352004" y="391988"/>
                  </a:lnTo>
                  <a:lnTo>
                    <a:pt x="353666" y="392269"/>
                  </a:lnTo>
                  <a:lnTo>
                    <a:pt x="354996" y="392545"/>
                  </a:lnTo>
                  <a:lnTo>
                    <a:pt x="356154" y="393154"/>
                  </a:lnTo>
                  <a:lnTo>
                    <a:pt x="356564" y="393496"/>
                  </a:lnTo>
                  <a:lnTo>
                    <a:pt x="357146" y="393758"/>
                  </a:lnTo>
                  <a:lnTo>
                    <a:pt x="358129" y="394701"/>
                  </a:lnTo>
                  <a:lnTo>
                    <a:pt x="358461" y="394873"/>
                  </a:lnTo>
                  <a:lnTo>
                    <a:pt x="359453" y="395312"/>
                  </a:lnTo>
                  <a:lnTo>
                    <a:pt x="360119" y="395486"/>
                  </a:lnTo>
                  <a:lnTo>
                    <a:pt x="362778" y="396125"/>
                  </a:lnTo>
                  <a:lnTo>
                    <a:pt x="363696" y="396137"/>
                  </a:lnTo>
                  <a:lnTo>
                    <a:pt x="364200" y="395978"/>
                  </a:lnTo>
                  <a:lnTo>
                    <a:pt x="364532" y="395986"/>
                  </a:lnTo>
                  <a:lnTo>
                    <a:pt x="365203" y="395832"/>
                  </a:lnTo>
                  <a:lnTo>
                    <a:pt x="365457" y="395668"/>
                  </a:lnTo>
                  <a:lnTo>
                    <a:pt x="365706" y="395668"/>
                  </a:lnTo>
                  <a:lnTo>
                    <a:pt x="365877" y="395504"/>
                  </a:lnTo>
                  <a:lnTo>
                    <a:pt x="366214" y="395346"/>
                  </a:lnTo>
                  <a:lnTo>
                    <a:pt x="366136" y="394926"/>
                  </a:lnTo>
                  <a:lnTo>
                    <a:pt x="366141" y="394672"/>
                  </a:lnTo>
                  <a:lnTo>
                    <a:pt x="364738" y="393804"/>
                  </a:lnTo>
                  <a:lnTo>
                    <a:pt x="360338" y="392304"/>
                  </a:lnTo>
                  <a:lnTo>
                    <a:pt x="359434" y="391701"/>
                  </a:lnTo>
                  <a:lnTo>
                    <a:pt x="359200" y="390859"/>
                  </a:lnTo>
                  <a:lnTo>
                    <a:pt x="359053" y="389427"/>
                  </a:lnTo>
                  <a:lnTo>
                    <a:pt x="359316" y="388759"/>
                  </a:lnTo>
                  <a:lnTo>
                    <a:pt x="359918" y="387845"/>
                  </a:lnTo>
                  <a:lnTo>
                    <a:pt x="360671" y="387693"/>
                  </a:lnTo>
                  <a:lnTo>
                    <a:pt x="361003" y="387698"/>
                  </a:lnTo>
                  <a:lnTo>
                    <a:pt x="364234" y="389011"/>
                  </a:lnTo>
                  <a:lnTo>
                    <a:pt x="366493" y="390271"/>
                  </a:lnTo>
                  <a:lnTo>
                    <a:pt x="367045" y="390658"/>
                  </a:lnTo>
                  <a:lnTo>
                    <a:pt x="367945" y="391759"/>
                  </a:lnTo>
                  <a:lnTo>
                    <a:pt x="369739" y="394226"/>
                  </a:lnTo>
                  <a:lnTo>
                    <a:pt x="370628" y="395756"/>
                  </a:lnTo>
                  <a:lnTo>
                    <a:pt x="372662" y="398815"/>
                  </a:lnTo>
                  <a:lnTo>
                    <a:pt x="373874" y="401018"/>
                  </a:lnTo>
                  <a:lnTo>
                    <a:pt x="374530" y="401950"/>
                  </a:lnTo>
                  <a:lnTo>
                    <a:pt x="375101" y="402630"/>
                  </a:lnTo>
                  <a:lnTo>
                    <a:pt x="376969" y="405519"/>
                  </a:lnTo>
                  <a:lnTo>
                    <a:pt x="377130" y="405859"/>
                  </a:lnTo>
                  <a:lnTo>
                    <a:pt x="379418" y="408753"/>
                  </a:lnTo>
                  <a:lnTo>
                    <a:pt x="380567" y="409949"/>
                  </a:lnTo>
                  <a:lnTo>
                    <a:pt x="382370" y="411572"/>
                  </a:lnTo>
                  <a:lnTo>
                    <a:pt x="385416" y="414063"/>
                  </a:lnTo>
                  <a:lnTo>
                    <a:pt x="390089" y="418927"/>
                  </a:lnTo>
                  <a:lnTo>
                    <a:pt x="390495" y="419688"/>
                  </a:lnTo>
                  <a:lnTo>
                    <a:pt x="390236" y="420193"/>
                  </a:lnTo>
                  <a:lnTo>
                    <a:pt x="389727" y="420603"/>
                  </a:lnTo>
                  <a:lnTo>
                    <a:pt x="389640" y="420852"/>
                  </a:lnTo>
                  <a:lnTo>
                    <a:pt x="389630" y="421353"/>
                  </a:lnTo>
                  <a:lnTo>
                    <a:pt x="390041" y="421865"/>
                  </a:lnTo>
                  <a:lnTo>
                    <a:pt x="391370" y="422229"/>
                  </a:lnTo>
                  <a:lnTo>
                    <a:pt x="392445" y="422578"/>
                  </a:lnTo>
                  <a:lnTo>
                    <a:pt x="393688" y="423272"/>
                  </a:lnTo>
                  <a:lnTo>
                    <a:pt x="395002" y="424385"/>
                  </a:lnTo>
                  <a:lnTo>
                    <a:pt x="395335" y="424559"/>
                  </a:lnTo>
                  <a:lnTo>
                    <a:pt x="396572" y="425505"/>
                  </a:lnTo>
                  <a:lnTo>
                    <a:pt x="398297" y="427049"/>
                  </a:lnTo>
                  <a:lnTo>
                    <a:pt x="401523" y="430015"/>
                  </a:lnTo>
                  <a:lnTo>
                    <a:pt x="401827" y="430299"/>
                  </a:lnTo>
                  <a:lnTo>
                    <a:pt x="402237" y="430641"/>
                  </a:lnTo>
                  <a:lnTo>
                    <a:pt x="403474" y="431585"/>
                  </a:lnTo>
                  <a:lnTo>
                    <a:pt x="404891" y="432259"/>
                  </a:lnTo>
                  <a:lnTo>
                    <a:pt x="406373" y="432980"/>
                  </a:lnTo>
                  <a:lnTo>
                    <a:pt x="408103" y="434187"/>
                  </a:lnTo>
                  <a:lnTo>
                    <a:pt x="408432" y="434442"/>
                  </a:lnTo>
                  <a:lnTo>
                    <a:pt x="409340" y="435215"/>
                  </a:lnTo>
                  <a:lnTo>
                    <a:pt x="411232" y="436760"/>
                  </a:lnTo>
                  <a:lnTo>
                    <a:pt x="412717" y="437703"/>
                  </a:lnTo>
                  <a:lnTo>
                    <a:pt x="415279" y="439010"/>
                  </a:lnTo>
                  <a:lnTo>
                    <a:pt x="417274" y="439801"/>
                  </a:lnTo>
                  <a:lnTo>
                    <a:pt x="418852" y="440165"/>
                  </a:lnTo>
                  <a:lnTo>
                    <a:pt x="419263" y="440341"/>
                  </a:lnTo>
                  <a:lnTo>
                    <a:pt x="421600" y="440376"/>
                  </a:lnTo>
                  <a:lnTo>
                    <a:pt x="422514" y="440645"/>
                  </a:lnTo>
                  <a:lnTo>
                    <a:pt x="425344" y="441196"/>
                  </a:lnTo>
                  <a:lnTo>
                    <a:pt x="425843" y="441208"/>
                  </a:lnTo>
                  <a:lnTo>
                    <a:pt x="426923" y="441396"/>
                  </a:lnTo>
                  <a:lnTo>
                    <a:pt x="428761" y="441425"/>
                  </a:lnTo>
                  <a:lnTo>
                    <a:pt x="432354" y="441149"/>
                  </a:lnTo>
                  <a:lnTo>
                    <a:pt x="433107" y="441079"/>
                  </a:lnTo>
                  <a:lnTo>
                    <a:pt x="433273" y="440997"/>
                  </a:lnTo>
                  <a:lnTo>
                    <a:pt x="434026" y="440927"/>
                  </a:lnTo>
                  <a:lnTo>
                    <a:pt x="438558" y="439661"/>
                  </a:lnTo>
                  <a:lnTo>
                    <a:pt x="439560" y="439426"/>
                  </a:lnTo>
                  <a:lnTo>
                    <a:pt x="440230" y="439356"/>
                  </a:lnTo>
                  <a:lnTo>
                    <a:pt x="441153" y="439034"/>
                  </a:lnTo>
                  <a:lnTo>
                    <a:pt x="442160" y="438799"/>
                  </a:lnTo>
                  <a:lnTo>
                    <a:pt x="443754" y="438324"/>
                  </a:lnTo>
                  <a:lnTo>
                    <a:pt x="445422" y="437970"/>
                  </a:lnTo>
                  <a:lnTo>
                    <a:pt x="447784" y="436493"/>
                  </a:lnTo>
                  <a:lnTo>
                    <a:pt x="449533" y="436001"/>
                  </a:lnTo>
                  <a:lnTo>
                    <a:pt x="451807" y="435257"/>
                  </a:lnTo>
                  <a:lnTo>
                    <a:pt x="454353" y="434078"/>
                  </a:lnTo>
                  <a:lnTo>
                    <a:pt x="455766" y="433053"/>
                  </a:lnTo>
                  <a:lnTo>
                    <a:pt x="457086" y="432115"/>
                  </a:lnTo>
                  <a:lnTo>
                    <a:pt x="459286" y="430838"/>
                  </a:lnTo>
                  <a:lnTo>
                    <a:pt x="462800" y="429156"/>
                  </a:lnTo>
                  <a:lnTo>
                    <a:pt x="465533" y="427192"/>
                  </a:lnTo>
                  <a:lnTo>
                    <a:pt x="468979" y="424280"/>
                  </a:lnTo>
                  <a:lnTo>
                    <a:pt x="471635" y="421877"/>
                  </a:lnTo>
                  <a:lnTo>
                    <a:pt x="474547" y="419656"/>
                  </a:lnTo>
                  <a:lnTo>
                    <a:pt x="477113" y="417165"/>
                  </a:lnTo>
                  <a:lnTo>
                    <a:pt x="479422" y="414757"/>
                  </a:lnTo>
                  <a:lnTo>
                    <a:pt x="479722" y="414337"/>
                  </a:lnTo>
                  <a:lnTo>
                    <a:pt x="480849" y="412682"/>
                  </a:lnTo>
                  <a:lnTo>
                    <a:pt x="481138" y="411200"/>
                  </a:lnTo>
                  <a:lnTo>
                    <a:pt x="481875" y="408768"/>
                  </a:lnTo>
                  <a:lnTo>
                    <a:pt x="482785" y="406769"/>
                  </a:lnTo>
                  <a:lnTo>
                    <a:pt x="484397" y="404261"/>
                  </a:lnTo>
                  <a:lnTo>
                    <a:pt x="485830" y="402017"/>
                  </a:lnTo>
                  <a:lnTo>
                    <a:pt x="487540" y="399614"/>
                  </a:lnTo>
                  <a:lnTo>
                    <a:pt x="487915" y="398696"/>
                  </a:lnTo>
                  <a:lnTo>
                    <a:pt x="488947" y="397032"/>
                  </a:lnTo>
                  <a:lnTo>
                    <a:pt x="490061" y="395292"/>
                  </a:lnTo>
                  <a:lnTo>
                    <a:pt x="493307" y="390897"/>
                  </a:lnTo>
                  <a:lnTo>
                    <a:pt x="496577" y="385160"/>
                  </a:lnTo>
                  <a:lnTo>
                    <a:pt x="496831" y="384914"/>
                  </a:lnTo>
                  <a:lnTo>
                    <a:pt x="496920" y="384662"/>
                  </a:lnTo>
                  <a:lnTo>
                    <a:pt x="497345" y="384245"/>
                  </a:lnTo>
                  <a:lnTo>
                    <a:pt x="498274" y="383589"/>
                  </a:lnTo>
                  <a:lnTo>
                    <a:pt x="499452" y="383027"/>
                  </a:lnTo>
                  <a:lnTo>
                    <a:pt x="500723" y="381872"/>
                  </a:lnTo>
                  <a:lnTo>
                    <a:pt x="501989" y="381140"/>
                  </a:lnTo>
                  <a:lnTo>
                    <a:pt x="503328" y="380741"/>
                  </a:lnTo>
                  <a:lnTo>
                    <a:pt x="504330" y="380759"/>
                  </a:lnTo>
                  <a:lnTo>
                    <a:pt x="504829" y="380847"/>
                  </a:lnTo>
                  <a:lnTo>
                    <a:pt x="506056" y="382212"/>
                  </a:lnTo>
                  <a:lnTo>
                    <a:pt x="506867" y="383741"/>
                  </a:lnTo>
                  <a:lnTo>
                    <a:pt x="507097" y="384749"/>
                  </a:lnTo>
                  <a:lnTo>
                    <a:pt x="506916" y="385669"/>
                  </a:lnTo>
                  <a:lnTo>
                    <a:pt x="506237" y="386414"/>
                  </a:lnTo>
                  <a:lnTo>
                    <a:pt x="505812" y="386830"/>
                  </a:lnTo>
                  <a:lnTo>
                    <a:pt x="505427" y="387115"/>
                  </a:lnTo>
                  <a:lnTo>
                    <a:pt x="505809" y="387882"/>
                  </a:lnTo>
                  <a:lnTo>
                    <a:pt x="506870" y="389031"/>
                  </a:lnTo>
                  <a:lnTo>
                    <a:pt x="508210" y="389951"/>
                  </a:lnTo>
                  <a:lnTo>
                    <a:pt x="509779" y="391345"/>
                  </a:lnTo>
                  <a:lnTo>
                    <a:pt x="510644" y="392775"/>
                  </a:lnTo>
                  <a:lnTo>
                    <a:pt x="511084" y="394662"/>
                  </a:lnTo>
                  <a:lnTo>
                    <a:pt x="510756" y="397059"/>
                  </a:lnTo>
                  <a:lnTo>
                    <a:pt x="509060" y="400422"/>
                  </a:lnTo>
                  <a:lnTo>
                    <a:pt x="507462" y="403171"/>
                  </a:lnTo>
                  <a:lnTo>
                    <a:pt x="505735" y="405257"/>
                  </a:lnTo>
                  <a:lnTo>
                    <a:pt x="505193" y="405609"/>
                  </a:lnTo>
                  <a:lnTo>
                    <a:pt x="505147" y="406291"/>
                  </a:lnTo>
                  <a:lnTo>
                    <a:pt x="505049" y="407129"/>
                  </a:lnTo>
                  <a:lnTo>
                    <a:pt x="504873" y="407633"/>
                  </a:lnTo>
                  <a:lnTo>
                    <a:pt x="504868" y="407885"/>
                  </a:lnTo>
                  <a:lnTo>
                    <a:pt x="504609" y="408383"/>
                  </a:lnTo>
                  <a:lnTo>
                    <a:pt x="503021" y="413312"/>
                  </a:lnTo>
                  <a:lnTo>
                    <a:pt x="502043" y="416986"/>
                  </a:lnTo>
                  <a:lnTo>
                    <a:pt x="501583" y="419330"/>
                  </a:lnTo>
                  <a:lnTo>
                    <a:pt x="501031" y="422342"/>
                  </a:lnTo>
                  <a:lnTo>
                    <a:pt x="500249" y="424265"/>
                  </a:lnTo>
                  <a:lnTo>
                    <a:pt x="499467" y="425929"/>
                  </a:lnTo>
                  <a:lnTo>
                    <a:pt x="499213" y="426257"/>
                  </a:lnTo>
                  <a:lnTo>
                    <a:pt x="498181" y="428092"/>
                  </a:lnTo>
                  <a:lnTo>
                    <a:pt x="497839" y="428502"/>
                  </a:lnTo>
                  <a:lnTo>
                    <a:pt x="496974" y="430166"/>
                  </a:lnTo>
                  <a:lnTo>
                    <a:pt x="496206" y="431245"/>
                  </a:lnTo>
                  <a:lnTo>
                    <a:pt x="495267" y="432575"/>
                  </a:lnTo>
                  <a:lnTo>
                    <a:pt x="494002" y="433137"/>
                  </a:lnTo>
                  <a:lnTo>
                    <a:pt x="493586" y="433132"/>
                  </a:lnTo>
                  <a:lnTo>
                    <a:pt x="493337" y="433214"/>
                  </a:lnTo>
                  <a:lnTo>
                    <a:pt x="492833" y="433202"/>
                  </a:lnTo>
                  <a:lnTo>
                    <a:pt x="492002" y="432938"/>
                  </a:lnTo>
                  <a:lnTo>
                    <a:pt x="490587" y="432748"/>
                  </a:lnTo>
                  <a:lnTo>
                    <a:pt x="489506" y="432731"/>
                  </a:lnTo>
                  <a:lnTo>
                    <a:pt x="488920" y="432801"/>
                  </a:lnTo>
                  <a:lnTo>
                    <a:pt x="488161" y="433123"/>
                  </a:lnTo>
                  <a:lnTo>
                    <a:pt x="487317" y="433697"/>
                  </a:lnTo>
                  <a:lnTo>
                    <a:pt x="485960" y="434849"/>
                  </a:lnTo>
                  <a:lnTo>
                    <a:pt x="485105" y="436179"/>
                  </a:lnTo>
                  <a:lnTo>
                    <a:pt x="484670" y="437176"/>
                  </a:lnTo>
                  <a:lnTo>
                    <a:pt x="484665" y="437427"/>
                  </a:lnTo>
                  <a:lnTo>
                    <a:pt x="484494" y="437849"/>
                  </a:lnTo>
                  <a:lnTo>
                    <a:pt x="484191" y="440862"/>
                  </a:lnTo>
                  <a:lnTo>
                    <a:pt x="484089" y="442242"/>
                  </a:lnTo>
                  <a:lnTo>
                    <a:pt x="483264" y="443520"/>
                  </a:lnTo>
                  <a:lnTo>
                    <a:pt x="481870" y="447488"/>
                  </a:lnTo>
                  <a:lnTo>
                    <a:pt x="480028" y="453799"/>
                  </a:lnTo>
                  <a:lnTo>
                    <a:pt x="478820" y="458693"/>
                  </a:lnTo>
                  <a:lnTo>
                    <a:pt x="478752" y="460745"/>
                  </a:lnTo>
                  <a:lnTo>
                    <a:pt x="478584" y="461005"/>
                  </a:lnTo>
                  <a:lnTo>
                    <a:pt x="478325" y="461421"/>
                  </a:lnTo>
                  <a:lnTo>
                    <a:pt x="477718" y="462922"/>
                  </a:lnTo>
                  <a:lnTo>
                    <a:pt x="477454" y="463754"/>
                  </a:lnTo>
                  <a:lnTo>
                    <a:pt x="477191" y="464504"/>
                  </a:lnTo>
                  <a:lnTo>
                    <a:pt x="476545" y="468021"/>
                  </a:lnTo>
                  <a:lnTo>
                    <a:pt x="476365" y="468859"/>
                  </a:lnTo>
                  <a:lnTo>
                    <a:pt x="475998" y="470787"/>
                  </a:lnTo>
                  <a:lnTo>
                    <a:pt x="475792" y="472967"/>
                  </a:lnTo>
                  <a:lnTo>
                    <a:pt x="475905" y="476156"/>
                  </a:lnTo>
                  <a:lnTo>
                    <a:pt x="475788" y="478084"/>
                  </a:lnTo>
                  <a:lnTo>
                    <a:pt x="475514" y="479426"/>
                  </a:lnTo>
                  <a:lnTo>
                    <a:pt x="475509" y="479760"/>
                  </a:lnTo>
                  <a:lnTo>
                    <a:pt x="475069" y="481096"/>
                  </a:lnTo>
                  <a:lnTo>
                    <a:pt x="474971" y="481765"/>
                  </a:lnTo>
                  <a:lnTo>
                    <a:pt x="474795" y="482351"/>
                  </a:lnTo>
                  <a:lnTo>
                    <a:pt x="474522" y="483693"/>
                  </a:lnTo>
                  <a:lnTo>
                    <a:pt x="473476" y="486442"/>
                  </a:lnTo>
                  <a:lnTo>
                    <a:pt x="472444" y="488106"/>
                  </a:lnTo>
                  <a:lnTo>
                    <a:pt x="471765" y="488763"/>
                  </a:lnTo>
                  <a:lnTo>
                    <a:pt x="471418" y="489513"/>
                  </a:lnTo>
                  <a:lnTo>
                    <a:pt x="469472" y="491078"/>
                  </a:lnTo>
                  <a:lnTo>
                    <a:pt x="468881" y="491488"/>
                  </a:lnTo>
                  <a:lnTo>
                    <a:pt x="468793" y="491652"/>
                  </a:lnTo>
                  <a:lnTo>
                    <a:pt x="467698" y="492303"/>
                  </a:lnTo>
                  <a:lnTo>
                    <a:pt x="467443" y="492385"/>
                  </a:lnTo>
                  <a:lnTo>
                    <a:pt x="465913" y="494126"/>
                  </a:lnTo>
                  <a:lnTo>
                    <a:pt x="465654" y="494536"/>
                  </a:lnTo>
                  <a:lnTo>
                    <a:pt x="465400" y="494788"/>
                  </a:lnTo>
                  <a:lnTo>
                    <a:pt x="463933" y="497531"/>
                  </a:lnTo>
                  <a:lnTo>
                    <a:pt x="463845" y="497865"/>
                  </a:lnTo>
                  <a:lnTo>
                    <a:pt x="462878" y="500620"/>
                  </a:lnTo>
                  <a:lnTo>
                    <a:pt x="462873" y="500954"/>
                  </a:lnTo>
                  <a:lnTo>
                    <a:pt x="462516" y="502379"/>
                  </a:lnTo>
                  <a:lnTo>
                    <a:pt x="462301" y="505145"/>
                  </a:lnTo>
                  <a:lnTo>
                    <a:pt x="462276" y="506487"/>
                  </a:lnTo>
                  <a:lnTo>
                    <a:pt x="461504" y="507988"/>
                  </a:lnTo>
                  <a:lnTo>
                    <a:pt x="460267" y="511915"/>
                  </a:lnTo>
                  <a:lnTo>
                    <a:pt x="459128" y="514834"/>
                  </a:lnTo>
                  <a:lnTo>
                    <a:pt x="458786" y="515496"/>
                  </a:lnTo>
                  <a:lnTo>
                    <a:pt x="457652" y="518421"/>
                  </a:lnTo>
                  <a:lnTo>
                    <a:pt x="457383" y="519336"/>
                  </a:lnTo>
                  <a:lnTo>
                    <a:pt x="457193" y="520596"/>
                  </a:lnTo>
                  <a:lnTo>
                    <a:pt x="457188" y="521012"/>
                  </a:lnTo>
                  <a:lnTo>
                    <a:pt x="456997" y="522354"/>
                  </a:lnTo>
                  <a:lnTo>
                    <a:pt x="455252" y="526455"/>
                  </a:lnTo>
                  <a:lnTo>
                    <a:pt x="453107" y="529901"/>
                  </a:lnTo>
                  <a:lnTo>
                    <a:pt x="450765" y="532861"/>
                  </a:lnTo>
                  <a:lnTo>
                    <a:pt x="448023" y="534555"/>
                  </a:lnTo>
                  <a:lnTo>
                    <a:pt x="446986" y="534397"/>
                  </a:lnTo>
                  <a:lnTo>
                    <a:pt x="446288" y="534192"/>
                  </a:lnTo>
                  <a:lnTo>
                    <a:pt x="445677" y="533817"/>
                  </a:lnTo>
                  <a:lnTo>
                    <a:pt x="443472" y="532732"/>
                  </a:lnTo>
                  <a:lnTo>
                    <a:pt x="439883" y="532138"/>
                  </a:lnTo>
                  <a:lnTo>
                    <a:pt x="436397" y="532047"/>
                  </a:lnTo>
                  <a:lnTo>
                    <a:pt x="434173" y="532216"/>
                  </a:lnTo>
                  <a:lnTo>
                    <a:pt x="431192" y="532094"/>
                  </a:lnTo>
                  <a:lnTo>
                    <a:pt x="430033" y="532138"/>
                  </a:lnTo>
                  <a:lnTo>
                    <a:pt x="426973" y="530968"/>
                  </a:lnTo>
                  <a:lnTo>
                    <a:pt x="423985" y="529512"/>
                  </a:lnTo>
                  <a:lnTo>
                    <a:pt x="422994" y="528242"/>
                  </a:lnTo>
                  <a:lnTo>
                    <a:pt x="422109" y="527252"/>
                  </a:lnTo>
                  <a:lnTo>
                    <a:pt x="421370" y="525775"/>
                  </a:lnTo>
                  <a:lnTo>
                    <a:pt x="420437" y="523665"/>
                  </a:lnTo>
                  <a:lnTo>
                    <a:pt x="420124" y="521771"/>
                  </a:lnTo>
                  <a:lnTo>
                    <a:pt x="419929" y="520863"/>
                  </a:lnTo>
                  <a:lnTo>
                    <a:pt x="419302" y="520110"/>
                  </a:lnTo>
                  <a:lnTo>
                    <a:pt x="418350" y="519855"/>
                  </a:lnTo>
                  <a:lnTo>
                    <a:pt x="417792" y="519983"/>
                  </a:lnTo>
                  <a:lnTo>
                    <a:pt x="416546" y="520066"/>
                  </a:lnTo>
                  <a:lnTo>
                    <a:pt x="415499" y="520153"/>
                  </a:lnTo>
                  <a:lnTo>
                    <a:pt x="414111" y="519919"/>
                  </a:lnTo>
                  <a:lnTo>
                    <a:pt x="411427" y="517120"/>
                  </a:lnTo>
                  <a:lnTo>
                    <a:pt x="408979" y="515781"/>
                  </a:lnTo>
                  <a:lnTo>
                    <a:pt x="407869" y="515687"/>
                  </a:lnTo>
                  <a:lnTo>
                    <a:pt x="407376" y="515957"/>
                  </a:lnTo>
                  <a:lnTo>
                    <a:pt x="407165" y="516232"/>
                  </a:lnTo>
                  <a:lnTo>
                    <a:pt x="406999" y="517838"/>
                  </a:lnTo>
                  <a:lnTo>
                    <a:pt x="406769" y="519087"/>
                  </a:lnTo>
                  <a:lnTo>
                    <a:pt x="406447" y="521384"/>
                  </a:lnTo>
                  <a:lnTo>
                    <a:pt x="405366" y="523453"/>
                  </a:lnTo>
                  <a:lnTo>
                    <a:pt x="404153" y="525247"/>
                  </a:lnTo>
                  <a:lnTo>
                    <a:pt x="403098" y="525997"/>
                  </a:lnTo>
                  <a:lnTo>
                    <a:pt x="401348" y="526871"/>
                  </a:lnTo>
                  <a:lnTo>
                    <a:pt x="397917" y="528553"/>
                  </a:lnTo>
                  <a:lnTo>
                    <a:pt x="395258" y="529696"/>
                  </a:lnTo>
                  <a:lnTo>
                    <a:pt x="393702" y="530992"/>
                  </a:lnTo>
                  <a:lnTo>
                    <a:pt x="393256" y="532592"/>
                  </a:lnTo>
                  <a:lnTo>
                    <a:pt x="393106" y="533768"/>
                  </a:lnTo>
                  <a:lnTo>
                    <a:pt x="392168" y="534412"/>
                  </a:lnTo>
                  <a:lnTo>
                    <a:pt x="392339" y="534846"/>
                  </a:lnTo>
                  <a:lnTo>
                    <a:pt x="392334" y="535098"/>
                  </a:lnTo>
                  <a:lnTo>
                    <a:pt x="392813" y="536364"/>
                  </a:lnTo>
                  <a:lnTo>
                    <a:pt x="392969" y="536956"/>
                  </a:lnTo>
                  <a:lnTo>
                    <a:pt x="393214" y="537378"/>
                  </a:lnTo>
                  <a:lnTo>
                    <a:pt x="393370" y="537970"/>
                  </a:lnTo>
                  <a:lnTo>
                    <a:pt x="394890" y="541775"/>
                  </a:lnTo>
                  <a:lnTo>
                    <a:pt x="395457" y="542707"/>
                  </a:lnTo>
                  <a:lnTo>
                    <a:pt x="395951" y="543223"/>
                  </a:lnTo>
                  <a:lnTo>
                    <a:pt x="396616" y="543234"/>
                  </a:lnTo>
                  <a:lnTo>
                    <a:pt x="397623" y="543000"/>
                  </a:lnTo>
                  <a:lnTo>
                    <a:pt x="397711" y="542748"/>
                  </a:lnTo>
                  <a:lnTo>
                    <a:pt x="397877" y="542754"/>
                  </a:lnTo>
                  <a:lnTo>
                    <a:pt x="398141" y="542085"/>
                  </a:lnTo>
                  <a:lnTo>
                    <a:pt x="398063" y="541581"/>
                  </a:lnTo>
                  <a:lnTo>
                    <a:pt x="398073" y="541159"/>
                  </a:lnTo>
                  <a:lnTo>
                    <a:pt x="399163" y="540755"/>
                  </a:lnTo>
                  <a:lnTo>
                    <a:pt x="399999" y="540602"/>
                  </a:lnTo>
                  <a:lnTo>
                    <a:pt x="400849" y="540028"/>
                  </a:lnTo>
                  <a:lnTo>
                    <a:pt x="401098" y="539870"/>
                  </a:lnTo>
                  <a:lnTo>
                    <a:pt x="402199" y="539049"/>
                  </a:lnTo>
                  <a:lnTo>
                    <a:pt x="403465" y="538398"/>
                  </a:lnTo>
                  <a:lnTo>
                    <a:pt x="405474" y="537929"/>
                  </a:lnTo>
                  <a:lnTo>
                    <a:pt x="407146" y="537707"/>
                  </a:lnTo>
                  <a:lnTo>
                    <a:pt x="408148" y="537888"/>
                  </a:lnTo>
                  <a:lnTo>
                    <a:pt x="411384" y="539037"/>
                  </a:lnTo>
                  <a:lnTo>
                    <a:pt x="412865" y="540069"/>
                  </a:lnTo>
                  <a:lnTo>
                    <a:pt x="416243" y="542648"/>
                  </a:lnTo>
                  <a:lnTo>
                    <a:pt x="420369" y="545655"/>
                  </a:lnTo>
                  <a:lnTo>
                    <a:pt x="422104" y="546698"/>
                  </a:lnTo>
                  <a:lnTo>
                    <a:pt x="426968" y="550057"/>
                  </a:lnTo>
                  <a:lnTo>
                    <a:pt x="429696" y="551616"/>
                  </a:lnTo>
                  <a:lnTo>
                    <a:pt x="433338" y="553357"/>
                  </a:lnTo>
                  <a:lnTo>
                    <a:pt x="434824" y="554389"/>
                  </a:lnTo>
                  <a:lnTo>
                    <a:pt x="436383" y="556095"/>
                  </a:lnTo>
                  <a:lnTo>
                    <a:pt x="437850" y="557971"/>
                  </a:lnTo>
                  <a:lnTo>
                    <a:pt x="438754" y="558909"/>
                  </a:lnTo>
                  <a:lnTo>
                    <a:pt x="440225" y="560614"/>
                  </a:lnTo>
                  <a:lnTo>
                    <a:pt x="442855" y="563012"/>
                  </a:lnTo>
                  <a:lnTo>
                    <a:pt x="446321" y="565503"/>
                  </a:lnTo>
                  <a:lnTo>
                    <a:pt x="446981" y="565849"/>
                  </a:lnTo>
                  <a:lnTo>
                    <a:pt x="449142" y="566394"/>
                  </a:lnTo>
                  <a:lnTo>
                    <a:pt x="449895" y="566488"/>
                  </a:lnTo>
                  <a:lnTo>
                    <a:pt x="450980" y="566506"/>
                  </a:lnTo>
                  <a:lnTo>
                    <a:pt x="452153" y="566107"/>
                  </a:lnTo>
                  <a:lnTo>
                    <a:pt x="452324" y="565773"/>
                  </a:lnTo>
                  <a:lnTo>
                    <a:pt x="454274" y="564044"/>
                  </a:lnTo>
                  <a:lnTo>
                    <a:pt x="454788" y="563463"/>
                  </a:lnTo>
                  <a:lnTo>
                    <a:pt x="459505" y="560943"/>
                  </a:lnTo>
                  <a:lnTo>
                    <a:pt x="460844" y="560802"/>
                  </a:lnTo>
                  <a:lnTo>
                    <a:pt x="463768" y="560767"/>
                  </a:lnTo>
                  <a:lnTo>
                    <a:pt x="464349" y="560860"/>
                  </a:lnTo>
                  <a:lnTo>
                    <a:pt x="466173" y="561728"/>
                  </a:lnTo>
                  <a:lnTo>
                    <a:pt x="466916" y="561992"/>
                  </a:lnTo>
                  <a:lnTo>
                    <a:pt x="470225" y="563733"/>
                  </a:lnTo>
                  <a:lnTo>
                    <a:pt x="472381" y="564606"/>
                  </a:lnTo>
                  <a:lnTo>
                    <a:pt x="472797" y="564782"/>
                  </a:lnTo>
                  <a:lnTo>
                    <a:pt x="473046" y="564958"/>
                  </a:lnTo>
                  <a:lnTo>
                    <a:pt x="474537" y="565485"/>
                  </a:lnTo>
                  <a:lnTo>
                    <a:pt x="479259" y="567666"/>
                  </a:lnTo>
                  <a:lnTo>
                    <a:pt x="480921" y="568029"/>
                  </a:lnTo>
                  <a:lnTo>
                    <a:pt x="481586" y="568293"/>
                  </a:lnTo>
                  <a:lnTo>
                    <a:pt x="482251" y="568387"/>
                  </a:lnTo>
                  <a:lnTo>
                    <a:pt x="482671" y="568311"/>
                  </a:lnTo>
                  <a:lnTo>
                    <a:pt x="483923" y="568334"/>
                  </a:lnTo>
                  <a:lnTo>
                    <a:pt x="487672" y="568733"/>
                  </a:lnTo>
                  <a:lnTo>
                    <a:pt x="489832" y="569272"/>
                  </a:lnTo>
                  <a:lnTo>
                    <a:pt x="491910" y="569812"/>
                  </a:lnTo>
                  <a:lnTo>
                    <a:pt x="492326" y="569987"/>
                  </a:lnTo>
                  <a:lnTo>
                    <a:pt x="495982" y="570890"/>
                  </a:lnTo>
                  <a:lnTo>
                    <a:pt x="496901" y="570908"/>
                  </a:lnTo>
                  <a:lnTo>
                    <a:pt x="499399" y="571371"/>
                  </a:lnTo>
                  <a:lnTo>
                    <a:pt x="500064" y="571377"/>
                  </a:lnTo>
                  <a:lnTo>
                    <a:pt x="500895" y="571564"/>
                  </a:lnTo>
                  <a:lnTo>
                    <a:pt x="501292" y="571573"/>
                  </a:lnTo>
                  <a:lnTo>
                    <a:pt x="502705" y="571907"/>
                  </a:lnTo>
                  <a:lnTo>
                    <a:pt x="504489" y="572886"/>
                  </a:lnTo>
                  <a:lnTo>
                    <a:pt x="505771" y="573736"/>
                  </a:lnTo>
                  <a:lnTo>
                    <a:pt x="506107" y="574281"/>
                  </a:lnTo>
                  <a:lnTo>
                    <a:pt x="506260" y="574727"/>
                  </a:lnTo>
                  <a:lnTo>
                    <a:pt x="505535" y="576046"/>
                  </a:lnTo>
                  <a:lnTo>
                    <a:pt x="505487" y="576621"/>
                  </a:lnTo>
                  <a:lnTo>
                    <a:pt x="505584" y="577582"/>
                  </a:lnTo>
                  <a:lnTo>
                    <a:pt x="505834" y="578461"/>
                  </a:lnTo>
                  <a:lnTo>
                    <a:pt x="506323" y="579282"/>
                  </a:lnTo>
                  <a:lnTo>
                    <a:pt x="507135" y="580021"/>
                  </a:lnTo>
                  <a:lnTo>
                    <a:pt x="507393" y="580091"/>
                  </a:lnTo>
                  <a:lnTo>
                    <a:pt x="507624" y="580015"/>
                  </a:lnTo>
                  <a:lnTo>
                    <a:pt x="508287" y="579423"/>
                  </a:lnTo>
                  <a:lnTo>
                    <a:pt x="508831" y="579135"/>
                  </a:lnTo>
                  <a:lnTo>
                    <a:pt x="509040" y="579094"/>
                  </a:lnTo>
                  <a:lnTo>
                    <a:pt x="509398" y="579470"/>
                  </a:lnTo>
                  <a:lnTo>
                    <a:pt x="509730" y="580243"/>
                  </a:lnTo>
                  <a:lnTo>
                    <a:pt x="509802" y="580601"/>
                  </a:lnTo>
                  <a:lnTo>
                    <a:pt x="509720" y="581251"/>
                  </a:lnTo>
                  <a:lnTo>
                    <a:pt x="509603" y="581586"/>
                  </a:lnTo>
                  <a:lnTo>
                    <a:pt x="509310" y="582225"/>
                  </a:lnTo>
                  <a:lnTo>
                    <a:pt x="509051" y="582635"/>
                  </a:lnTo>
                  <a:lnTo>
                    <a:pt x="508724" y="583010"/>
                  </a:lnTo>
                  <a:lnTo>
                    <a:pt x="508372" y="583380"/>
                  </a:lnTo>
                  <a:lnTo>
                    <a:pt x="507740" y="584153"/>
                  </a:lnTo>
                  <a:lnTo>
                    <a:pt x="507564" y="584499"/>
                  </a:lnTo>
                  <a:lnTo>
                    <a:pt x="507275" y="585238"/>
                  </a:lnTo>
                  <a:lnTo>
                    <a:pt x="507129" y="585601"/>
                  </a:lnTo>
                  <a:lnTo>
                    <a:pt x="506967" y="585959"/>
                  </a:lnTo>
                  <a:lnTo>
                    <a:pt x="506744" y="586346"/>
                  </a:lnTo>
                  <a:lnTo>
                    <a:pt x="506494" y="586721"/>
                  </a:lnTo>
                  <a:lnTo>
                    <a:pt x="506239" y="587090"/>
                  </a:lnTo>
                  <a:lnTo>
                    <a:pt x="505991" y="587465"/>
                  </a:lnTo>
                  <a:lnTo>
                    <a:pt x="505771" y="587852"/>
                  </a:lnTo>
                  <a:lnTo>
                    <a:pt x="505603" y="588286"/>
                  </a:lnTo>
                  <a:lnTo>
                    <a:pt x="505355" y="589230"/>
                  </a:lnTo>
                  <a:lnTo>
                    <a:pt x="505188" y="589646"/>
                  </a:lnTo>
                  <a:lnTo>
                    <a:pt x="504943" y="589981"/>
                  </a:lnTo>
                  <a:lnTo>
                    <a:pt x="504723" y="590139"/>
                  </a:lnTo>
                  <a:lnTo>
                    <a:pt x="504465" y="590262"/>
                  </a:lnTo>
                  <a:lnTo>
                    <a:pt x="504195" y="590367"/>
                  </a:lnTo>
                  <a:lnTo>
                    <a:pt x="503932" y="590479"/>
                  </a:lnTo>
                  <a:lnTo>
                    <a:pt x="503678" y="590614"/>
                  </a:lnTo>
                  <a:lnTo>
                    <a:pt x="503263" y="590872"/>
                  </a:lnTo>
                  <a:lnTo>
                    <a:pt x="502881" y="591164"/>
                  </a:lnTo>
                  <a:lnTo>
                    <a:pt x="502627" y="591605"/>
                  </a:lnTo>
                  <a:lnTo>
                    <a:pt x="502573" y="592231"/>
                  </a:lnTo>
                  <a:lnTo>
                    <a:pt x="502524" y="592877"/>
                  </a:lnTo>
                  <a:lnTo>
                    <a:pt x="502407" y="593351"/>
                  </a:lnTo>
                  <a:lnTo>
                    <a:pt x="502177" y="594037"/>
                  </a:lnTo>
                  <a:lnTo>
                    <a:pt x="501894" y="594483"/>
                  </a:lnTo>
                  <a:lnTo>
                    <a:pt x="501586" y="594916"/>
                  </a:lnTo>
                  <a:lnTo>
                    <a:pt x="501341" y="595479"/>
                  </a:lnTo>
                  <a:lnTo>
                    <a:pt x="501204" y="596189"/>
                  </a:lnTo>
                  <a:lnTo>
                    <a:pt x="501151" y="597109"/>
                  </a:lnTo>
                  <a:lnTo>
                    <a:pt x="501190" y="597701"/>
                  </a:lnTo>
                  <a:lnTo>
                    <a:pt x="501179" y="597895"/>
                  </a:lnTo>
                  <a:lnTo>
                    <a:pt x="501088" y="598235"/>
                  </a:lnTo>
                  <a:lnTo>
                    <a:pt x="500920" y="598563"/>
                  </a:lnTo>
                  <a:lnTo>
                    <a:pt x="500525" y="599220"/>
                  </a:lnTo>
                  <a:lnTo>
                    <a:pt x="500232" y="599900"/>
                  </a:lnTo>
                  <a:lnTo>
                    <a:pt x="500007" y="600609"/>
                  </a:lnTo>
                  <a:lnTo>
                    <a:pt x="499757" y="601729"/>
                  </a:lnTo>
                  <a:lnTo>
                    <a:pt x="499581" y="602620"/>
                  </a:lnTo>
                  <a:lnTo>
                    <a:pt x="499606" y="602849"/>
                  </a:lnTo>
                  <a:lnTo>
                    <a:pt x="499611" y="603089"/>
                  </a:lnTo>
                  <a:lnTo>
                    <a:pt x="499606" y="603323"/>
                  </a:lnTo>
                  <a:lnTo>
                    <a:pt x="499537" y="603786"/>
                  </a:lnTo>
                  <a:lnTo>
                    <a:pt x="499391" y="604197"/>
                  </a:lnTo>
                  <a:lnTo>
                    <a:pt x="499210" y="604595"/>
                  </a:lnTo>
                  <a:lnTo>
                    <a:pt x="499073" y="605012"/>
                  </a:lnTo>
                  <a:lnTo>
                    <a:pt x="498897" y="606073"/>
                  </a:lnTo>
                  <a:lnTo>
                    <a:pt x="498888" y="606859"/>
                  </a:lnTo>
                  <a:lnTo>
                    <a:pt x="498770" y="607591"/>
                  </a:lnTo>
                  <a:lnTo>
                    <a:pt x="498663" y="608465"/>
                  </a:lnTo>
                  <a:lnTo>
                    <a:pt x="498545" y="608875"/>
                  </a:lnTo>
                  <a:lnTo>
                    <a:pt x="498363" y="609268"/>
                  </a:lnTo>
                  <a:lnTo>
                    <a:pt x="497758" y="610505"/>
                  </a:lnTo>
                  <a:lnTo>
                    <a:pt x="497703" y="610728"/>
                  </a:lnTo>
                  <a:lnTo>
                    <a:pt x="497684" y="611021"/>
                  </a:lnTo>
                  <a:lnTo>
                    <a:pt x="497728" y="611466"/>
                  </a:lnTo>
                  <a:lnTo>
                    <a:pt x="497923" y="612006"/>
                  </a:lnTo>
                  <a:lnTo>
                    <a:pt x="498184" y="612433"/>
                  </a:lnTo>
                  <a:lnTo>
                    <a:pt x="498539" y="612844"/>
                  </a:lnTo>
                  <a:lnTo>
                    <a:pt x="498932" y="613114"/>
                  </a:lnTo>
                  <a:lnTo>
                    <a:pt x="499331" y="613366"/>
                  </a:lnTo>
                  <a:lnTo>
                    <a:pt x="499537" y="613682"/>
                  </a:lnTo>
                  <a:lnTo>
                    <a:pt x="499631" y="614028"/>
                  </a:lnTo>
                  <a:lnTo>
                    <a:pt x="499631" y="614374"/>
                  </a:lnTo>
                  <a:lnTo>
                    <a:pt x="499424" y="614820"/>
                  </a:lnTo>
                  <a:lnTo>
                    <a:pt x="499067" y="615306"/>
                  </a:lnTo>
                  <a:lnTo>
                    <a:pt x="498687" y="615687"/>
                  </a:lnTo>
                  <a:lnTo>
                    <a:pt x="498413" y="616104"/>
                  </a:lnTo>
                  <a:lnTo>
                    <a:pt x="498374" y="616350"/>
                  </a:lnTo>
                  <a:lnTo>
                    <a:pt x="498393" y="616614"/>
                  </a:lnTo>
                  <a:lnTo>
                    <a:pt x="498495" y="617165"/>
                  </a:lnTo>
                  <a:lnTo>
                    <a:pt x="498536" y="617710"/>
                  </a:lnTo>
                  <a:lnTo>
                    <a:pt x="498530" y="618255"/>
                  </a:lnTo>
                  <a:lnTo>
                    <a:pt x="498501" y="618800"/>
                  </a:lnTo>
                  <a:lnTo>
                    <a:pt x="498432" y="619463"/>
                  </a:lnTo>
                  <a:lnTo>
                    <a:pt x="498311" y="620125"/>
                  </a:lnTo>
                  <a:lnTo>
                    <a:pt x="498159" y="620670"/>
                  </a:lnTo>
                  <a:lnTo>
                    <a:pt x="497997" y="621122"/>
                  </a:lnTo>
                  <a:lnTo>
                    <a:pt x="497802" y="621556"/>
                  </a:lnTo>
                  <a:lnTo>
                    <a:pt x="497889" y="623587"/>
                  </a:lnTo>
                  <a:lnTo>
                    <a:pt x="497855" y="625686"/>
                  </a:lnTo>
                  <a:lnTo>
                    <a:pt x="497571" y="627275"/>
                  </a:lnTo>
                  <a:lnTo>
                    <a:pt x="497214" y="628278"/>
                  </a:lnTo>
                  <a:lnTo>
                    <a:pt x="497205" y="628864"/>
                  </a:lnTo>
                  <a:lnTo>
                    <a:pt x="496916" y="630875"/>
                  </a:lnTo>
                  <a:lnTo>
                    <a:pt x="496163" y="634979"/>
                  </a:lnTo>
                  <a:lnTo>
                    <a:pt x="495958" y="637160"/>
                  </a:lnTo>
                  <a:lnTo>
                    <a:pt x="495909" y="645720"/>
                  </a:lnTo>
                  <a:lnTo>
                    <a:pt x="495958" y="648241"/>
                  </a:lnTo>
                  <a:lnTo>
                    <a:pt x="496261" y="650850"/>
                  </a:lnTo>
                  <a:lnTo>
                    <a:pt x="496750" y="652533"/>
                  </a:lnTo>
                  <a:lnTo>
                    <a:pt x="496828" y="653125"/>
                  </a:lnTo>
                  <a:lnTo>
                    <a:pt x="497156" y="654221"/>
                  </a:lnTo>
                  <a:lnTo>
                    <a:pt x="497009" y="658249"/>
                  </a:lnTo>
                  <a:lnTo>
                    <a:pt x="496897" y="659756"/>
                  </a:lnTo>
                  <a:lnTo>
                    <a:pt x="496892" y="660178"/>
                  </a:lnTo>
                  <a:lnTo>
                    <a:pt x="497224" y="660940"/>
                  </a:lnTo>
                  <a:lnTo>
                    <a:pt x="497650" y="661280"/>
                  </a:lnTo>
                  <a:lnTo>
                    <a:pt x="497899" y="661702"/>
                  </a:lnTo>
                  <a:lnTo>
                    <a:pt x="498060" y="662295"/>
                  </a:lnTo>
                  <a:lnTo>
                    <a:pt x="498476" y="663309"/>
                  </a:lnTo>
                  <a:lnTo>
                    <a:pt x="499150" y="664323"/>
                  </a:lnTo>
                  <a:lnTo>
                    <a:pt x="499141" y="664827"/>
                  </a:lnTo>
                  <a:lnTo>
                    <a:pt x="499185" y="667431"/>
                  </a:lnTo>
                  <a:lnTo>
                    <a:pt x="499373" y="668909"/>
                  </a:lnTo>
                  <a:lnTo>
                    <a:pt x="499722" y="671641"/>
                  </a:lnTo>
                  <a:lnTo>
                    <a:pt x="499620" y="672731"/>
                  </a:lnTo>
                  <a:lnTo>
                    <a:pt x="499258" y="673816"/>
                  </a:lnTo>
                  <a:lnTo>
                    <a:pt x="497757" y="676396"/>
                  </a:lnTo>
                  <a:lnTo>
                    <a:pt x="496970" y="677392"/>
                  </a:lnTo>
                  <a:lnTo>
                    <a:pt x="496618" y="677891"/>
                  </a:lnTo>
                  <a:lnTo>
                    <a:pt x="496090" y="678471"/>
                  </a:lnTo>
                  <a:lnTo>
                    <a:pt x="495201" y="680389"/>
                  </a:lnTo>
                  <a:lnTo>
                    <a:pt x="494844" y="681473"/>
                  </a:lnTo>
                  <a:lnTo>
                    <a:pt x="494467" y="683484"/>
                  </a:lnTo>
                  <a:lnTo>
                    <a:pt x="494453" y="684487"/>
                  </a:lnTo>
                  <a:lnTo>
                    <a:pt x="494346" y="685117"/>
                  </a:lnTo>
                  <a:lnTo>
                    <a:pt x="494282" y="685751"/>
                  </a:lnTo>
                  <a:lnTo>
                    <a:pt x="494252" y="686542"/>
                  </a:lnTo>
                  <a:lnTo>
                    <a:pt x="494238" y="687029"/>
                  </a:lnTo>
                  <a:lnTo>
                    <a:pt x="494263" y="687515"/>
                  </a:lnTo>
                  <a:lnTo>
                    <a:pt x="494337" y="687973"/>
                  </a:lnTo>
                  <a:lnTo>
                    <a:pt x="494488" y="688389"/>
                  </a:lnTo>
                  <a:lnTo>
                    <a:pt x="494912" y="689046"/>
                  </a:lnTo>
                  <a:lnTo>
                    <a:pt x="495182" y="689345"/>
                  </a:lnTo>
                  <a:lnTo>
                    <a:pt x="495475" y="689591"/>
                  </a:lnTo>
                  <a:lnTo>
                    <a:pt x="495789" y="689743"/>
                  </a:lnTo>
                  <a:lnTo>
                    <a:pt x="496125" y="689796"/>
                  </a:lnTo>
                  <a:lnTo>
                    <a:pt x="496883" y="689679"/>
                  </a:lnTo>
                  <a:lnTo>
                    <a:pt x="497640" y="689439"/>
                  </a:lnTo>
                  <a:lnTo>
                    <a:pt x="497939" y="689298"/>
                  </a:lnTo>
                  <a:lnTo>
                    <a:pt x="498539" y="688911"/>
                  </a:lnTo>
                  <a:lnTo>
                    <a:pt x="498819" y="688782"/>
                  </a:lnTo>
                  <a:lnTo>
                    <a:pt x="499078" y="688758"/>
                  </a:lnTo>
                  <a:lnTo>
                    <a:pt x="499293" y="688852"/>
                  </a:lnTo>
                  <a:lnTo>
                    <a:pt x="499493" y="689022"/>
                  </a:lnTo>
                  <a:lnTo>
                    <a:pt x="499870" y="689456"/>
                  </a:lnTo>
                  <a:lnTo>
                    <a:pt x="500472" y="690101"/>
                  </a:lnTo>
                  <a:lnTo>
                    <a:pt x="500868" y="690559"/>
                  </a:lnTo>
                  <a:lnTo>
                    <a:pt x="501044" y="690805"/>
                  </a:lnTo>
                  <a:lnTo>
                    <a:pt x="501258" y="691192"/>
                  </a:lnTo>
                  <a:lnTo>
                    <a:pt x="501586" y="692036"/>
                  </a:lnTo>
                  <a:lnTo>
                    <a:pt x="501737" y="692464"/>
                  </a:lnTo>
                  <a:lnTo>
                    <a:pt x="501918" y="692881"/>
                  </a:lnTo>
                  <a:lnTo>
                    <a:pt x="502432" y="693825"/>
                  </a:lnTo>
                  <a:lnTo>
                    <a:pt x="502798" y="694434"/>
                  </a:lnTo>
                  <a:lnTo>
                    <a:pt x="503340" y="695197"/>
                  </a:lnTo>
                  <a:lnTo>
                    <a:pt x="503507" y="695455"/>
                  </a:lnTo>
                  <a:lnTo>
                    <a:pt x="503708" y="695953"/>
                  </a:lnTo>
                  <a:lnTo>
                    <a:pt x="503810" y="696416"/>
                  </a:lnTo>
                  <a:lnTo>
                    <a:pt x="503835" y="696650"/>
                  </a:lnTo>
                  <a:lnTo>
                    <a:pt x="503849" y="696880"/>
                  </a:lnTo>
                  <a:lnTo>
                    <a:pt x="503976" y="697677"/>
                  </a:lnTo>
                  <a:lnTo>
                    <a:pt x="504113" y="698193"/>
                  </a:lnTo>
                  <a:lnTo>
                    <a:pt x="504284" y="698603"/>
                  </a:lnTo>
                  <a:lnTo>
                    <a:pt x="504748" y="699383"/>
                  </a:lnTo>
                  <a:lnTo>
                    <a:pt x="504973" y="699776"/>
                  </a:lnTo>
                  <a:lnTo>
                    <a:pt x="505251" y="700503"/>
                  </a:lnTo>
                  <a:lnTo>
                    <a:pt x="505433" y="701154"/>
                  </a:lnTo>
                  <a:lnTo>
                    <a:pt x="505477" y="701482"/>
                  </a:lnTo>
                  <a:lnTo>
                    <a:pt x="505477" y="701805"/>
                  </a:lnTo>
                  <a:lnTo>
                    <a:pt x="505419" y="702139"/>
                  </a:lnTo>
                  <a:lnTo>
                    <a:pt x="505315" y="702485"/>
                  </a:lnTo>
                  <a:lnTo>
                    <a:pt x="505174" y="702819"/>
                  </a:lnTo>
                  <a:lnTo>
                    <a:pt x="504998" y="703130"/>
                  </a:lnTo>
                  <a:lnTo>
                    <a:pt x="504792" y="703405"/>
                  </a:lnTo>
                  <a:lnTo>
                    <a:pt x="504470" y="703687"/>
                  </a:lnTo>
                  <a:lnTo>
                    <a:pt x="504069" y="703898"/>
                  </a:lnTo>
                  <a:lnTo>
                    <a:pt x="503629" y="704080"/>
                  </a:lnTo>
                  <a:lnTo>
                    <a:pt x="503175" y="704250"/>
                  </a:lnTo>
                  <a:lnTo>
                    <a:pt x="502749" y="704449"/>
                  </a:lnTo>
                  <a:lnTo>
                    <a:pt x="502465" y="704613"/>
                  </a:lnTo>
                  <a:lnTo>
                    <a:pt x="502128" y="704772"/>
                  </a:lnTo>
                  <a:lnTo>
                    <a:pt x="501820" y="704936"/>
                  </a:lnTo>
                  <a:lnTo>
                    <a:pt x="501244" y="705317"/>
                  </a:lnTo>
                  <a:lnTo>
                    <a:pt x="500744" y="705660"/>
                  </a:lnTo>
                  <a:lnTo>
                    <a:pt x="500310" y="706077"/>
                  </a:lnTo>
                  <a:lnTo>
                    <a:pt x="500173" y="706413"/>
                  </a:lnTo>
                  <a:lnTo>
                    <a:pt x="499968" y="706730"/>
                  </a:lnTo>
                  <a:lnTo>
                    <a:pt x="499732" y="707316"/>
                  </a:lnTo>
                  <a:lnTo>
                    <a:pt x="499606" y="707979"/>
                  </a:lnTo>
                  <a:lnTo>
                    <a:pt x="499557" y="708677"/>
                  </a:lnTo>
                  <a:lnTo>
                    <a:pt x="499572" y="709387"/>
                  </a:lnTo>
                  <a:lnTo>
                    <a:pt x="499611" y="710073"/>
                  </a:lnTo>
                  <a:lnTo>
                    <a:pt x="499655" y="710676"/>
                  </a:lnTo>
                  <a:lnTo>
                    <a:pt x="499724" y="711292"/>
                  </a:lnTo>
                  <a:lnTo>
                    <a:pt x="499831" y="711902"/>
                  </a:lnTo>
                  <a:lnTo>
                    <a:pt x="500007" y="712465"/>
                  </a:lnTo>
                  <a:lnTo>
                    <a:pt x="500276" y="712957"/>
                  </a:lnTo>
                  <a:lnTo>
                    <a:pt x="500651" y="713350"/>
                  </a:lnTo>
                  <a:lnTo>
                    <a:pt x="501132" y="713673"/>
                  </a:lnTo>
                  <a:lnTo>
                    <a:pt x="503868" y="715031"/>
                  </a:lnTo>
                  <a:lnTo>
                    <a:pt x="504264" y="715186"/>
                  </a:lnTo>
                  <a:lnTo>
                    <a:pt x="504709" y="715450"/>
                  </a:lnTo>
                  <a:lnTo>
                    <a:pt x="505051" y="715795"/>
                  </a:lnTo>
                  <a:lnTo>
                    <a:pt x="505257" y="716194"/>
                  </a:lnTo>
                  <a:lnTo>
                    <a:pt x="505389" y="716651"/>
                  </a:lnTo>
                  <a:lnTo>
                    <a:pt x="505463" y="717144"/>
                  </a:lnTo>
                  <a:lnTo>
                    <a:pt x="505545" y="718135"/>
                  </a:lnTo>
                  <a:lnTo>
                    <a:pt x="505570" y="718945"/>
                  </a:lnTo>
                  <a:lnTo>
                    <a:pt x="505507" y="720170"/>
                  </a:lnTo>
                  <a:lnTo>
                    <a:pt x="505471" y="720967"/>
                  </a:lnTo>
                  <a:lnTo>
                    <a:pt x="505383" y="721759"/>
                  </a:lnTo>
                  <a:lnTo>
                    <a:pt x="505163" y="722509"/>
                  </a:lnTo>
                  <a:lnTo>
                    <a:pt x="504797" y="723231"/>
                  </a:lnTo>
                  <a:lnTo>
                    <a:pt x="504371" y="723917"/>
                  </a:lnTo>
                  <a:lnTo>
                    <a:pt x="503697" y="724814"/>
                  </a:lnTo>
                  <a:lnTo>
                    <a:pt x="502828" y="725828"/>
                  </a:lnTo>
                  <a:lnTo>
                    <a:pt x="502026" y="726673"/>
                  </a:lnTo>
                  <a:lnTo>
                    <a:pt x="501616" y="727089"/>
                  </a:lnTo>
                  <a:lnTo>
                    <a:pt x="501209" y="727511"/>
                  </a:lnTo>
                  <a:lnTo>
                    <a:pt x="500447" y="728327"/>
                  </a:lnTo>
                  <a:lnTo>
                    <a:pt x="499694" y="728978"/>
                  </a:lnTo>
                  <a:lnTo>
                    <a:pt x="499528" y="729077"/>
                  </a:lnTo>
                  <a:lnTo>
                    <a:pt x="499391" y="729089"/>
                  </a:lnTo>
                  <a:lnTo>
                    <a:pt x="499298" y="728995"/>
                  </a:lnTo>
                  <a:lnTo>
                    <a:pt x="499190" y="728602"/>
                  </a:lnTo>
                  <a:lnTo>
                    <a:pt x="499136" y="728373"/>
                  </a:lnTo>
                  <a:lnTo>
                    <a:pt x="499014" y="728127"/>
                  </a:lnTo>
                  <a:lnTo>
                    <a:pt x="498833" y="727905"/>
                  </a:lnTo>
                  <a:lnTo>
                    <a:pt x="498619" y="727283"/>
                  </a:lnTo>
                  <a:lnTo>
                    <a:pt x="498506" y="726861"/>
                  </a:lnTo>
                  <a:lnTo>
                    <a:pt x="498428" y="725958"/>
                  </a:lnTo>
                  <a:lnTo>
                    <a:pt x="498448" y="725031"/>
                  </a:lnTo>
                  <a:lnTo>
                    <a:pt x="498443" y="724573"/>
                  </a:lnTo>
                  <a:lnTo>
                    <a:pt x="498418" y="724034"/>
                  </a:lnTo>
                  <a:lnTo>
                    <a:pt x="498399" y="723501"/>
                  </a:lnTo>
                  <a:lnTo>
                    <a:pt x="498369" y="722961"/>
                  </a:lnTo>
                  <a:lnTo>
                    <a:pt x="498316" y="722433"/>
                  </a:lnTo>
                  <a:lnTo>
                    <a:pt x="498223" y="721912"/>
                  </a:lnTo>
                  <a:lnTo>
                    <a:pt x="498140" y="721525"/>
                  </a:lnTo>
                  <a:lnTo>
                    <a:pt x="498041" y="721137"/>
                  </a:lnTo>
                  <a:lnTo>
                    <a:pt x="497929" y="720756"/>
                  </a:lnTo>
                  <a:lnTo>
                    <a:pt x="497788" y="720393"/>
                  </a:lnTo>
                  <a:lnTo>
                    <a:pt x="497621" y="720041"/>
                  </a:lnTo>
                  <a:lnTo>
                    <a:pt x="497318" y="719554"/>
                  </a:lnTo>
                  <a:lnTo>
                    <a:pt x="496947" y="719091"/>
                  </a:lnTo>
                  <a:lnTo>
                    <a:pt x="496906" y="719051"/>
                  </a:lnTo>
                  <a:lnTo>
                    <a:pt x="496755" y="718865"/>
                  </a:lnTo>
                  <a:lnTo>
                    <a:pt x="496067" y="718276"/>
                  </a:lnTo>
                  <a:lnTo>
                    <a:pt x="495597" y="717930"/>
                  </a:lnTo>
                  <a:lnTo>
                    <a:pt x="495255" y="717725"/>
                  </a:lnTo>
                  <a:lnTo>
                    <a:pt x="494903" y="717549"/>
                  </a:lnTo>
                  <a:lnTo>
                    <a:pt x="494536" y="717385"/>
                  </a:lnTo>
                  <a:lnTo>
                    <a:pt x="493812" y="717045"/>
                  </a:lnTo>
                  <a:lnTo>
                    <a:pt x="492459" y="716347"/>
                  </a:lnTo>
                  <a:lnTo>
                    <a:pt x="491789" y="715964"/>
                  </a:lnTo>
                  <a:lnTo>
                    <a:pt x="491173" y="715555"/>
                  </a:lnTo>
                  <a:lnTo>
                    <a:pt x="490664" y="715115"/>
                  </a:lnTo>
                  <a:lnTo>
                    <a:pt x="490249" y="714693"/>
                  </a:lnTo>
                  <a:lnTo>
                    <a:pt x="489888" y="714282"/>
                  </a:lnTo>
                  <a:lnTo>
                    <a:pt x="489561" y="713849"/>
                  </a:lnTo>
                  <a:lnTo>
                    <a:pt x="489281" y="713392"/>
                  </a:lnTo>
                  <a:lnTo>
                    <a:pt x="489066" y="712923"/>
                  </a:lnTo>
                  <a:lnTo>
                    <a:pt x="488973" y="712612"/>
                  </a:lnTo>
                  <a:lnTo>
                    <a:pt x="488901" y="712295"/>
                  </a:lnTo>
                  <a:lnTo>
                    <a:pt x="488851" y="711973"/>
                  </a:lnTo>
                  <a:lnTo>
                    <a:pt x="488778" y="711321"/>
                  </a:lnTo>
                  <a:lnTo>
                    <a:pt x="488783" y="710864"/>
                  </a:lnTo>
                  <a:lnTo>
                    <a:pt x="488910" y="709920"/>
                  </a:lnTo>
                  <a:lnTo>
                    <a:pt x="488920" y="709480"/>
                  </a:lnTo>
                  <a:lnTo>
                    <a:pt x="488816" y="709087"/>
                  </a:lnTo>
                  <a:lnTo>
                    <a:pt x="488582" y="708759"/>
                  </a:lnTo>
                  <a:lnTo>
                    <a:pt x="488255" y="708460"/>
                  </a:lnTo>
                  <a:lnTo>
                    <a:pt x="487864" y="708202"/>
                  </a:lnTo>
                  <a:lnTo>
                    <a:pt x="487449" y="707979"/>
                  </a:lnTo>
                  <a:lnTo>
                    <a:pt x="487042" y="707780"/>
                  </a:lnTo>
                  <a:lnTo>
                    <a:pt x="486740" y="707657"/>
                  </a:lnTo>
                  <a:lnTo>
                    <a:pt x="486426" y="707545"/>
                  </a:lnTo>
                  <a:lnTo>
                    <a:pt x="486104" y="707457"/>
                  </a:lnTo>
                  <a:lnTo>
                    <a:pt x="485780" y="707387"/>
                  </a:lnTo>
                  <a:lnTo>
                    <a:pt x="485458" y="707340"/>
                  </a:lnTo>
                  <a:lnTo>
                    <a:pt x="485082" y="707375"/>
                  </a:lnTo>
                  <a:lnTo>
                    <a:pt x="484702" y="707434"/>
                  </a:lnTo>
                  <a:lnTo>
                    <a:pt x="484325" y="707516"/>
                  </a:lnTo>
                  <a:lnTo>
                    <a:pt x="483957" y="707616"/>
                  </a:lnTo>
                  <a:lnTo>
                    <a:pt x="483597" y="707733"/>
                  </a:lnTo>
                  <a:lnTo>
                    <a:pt x="483206" y="707879"/>
                  </a:lnTo>
                  <a:lnTo>
                    <a:pt x="482813" y="708044"/>
                  </a:lnTo>
                  <a:lnTo>
                    <a:pt x="482437" y="708237"/>
                  </a:lnTo>
                  <a:lnTo>
                    <a:pt x="482085" y="708460"/>
                  </a:lnTo>
                  <a:lnTo>
                    <a:pt x="481773" y="708712"/>
                  </a:lnTo>
                  <a:lnTo>
                    <a:pt x="481411" y="709152"/>
                  </a:lnTo>
                  <a:lnTo>
                    <a:pt x="481133" y="709685"/>
                  </a:lnTo>
                  <a:lnTo>
                    <a:pt x="480907" y="710272"/>
                  </a:lnTo>
                  <a:lnTo>
                    <a:pt x="480707" y="710876"/>
                  </a:lnTo>
                  <a:lnTo>
                    <a:pt x="480277" y="712095"/>
                  </a:lnTo>
                  <a:lnTo>
                    <a:pt x="480086" y="712740"/>
                  </a:lnTo>
                  <a:lnTo>
                    <a:pt x="479730" y="714048"/>
                  </a:lnTo>
                  <a:lnTo>
                    <a:pt x="479544" y="714699"/>
                  </a:lnTo>
                  <a:lnTo>
                    <a:pt x="479353" y="715397"/>
                  </a:lnTo>
                  <a:lnTo>
                    <a:pt x="479181" y="716112"/>
                  </a:lnTo>
                  <a:lnTo>
                    <a:pt x="479002" y="716822"/>
                  </a:lnTo>
                  <a:lnTo>
                    <a:pt x="478771" y="717502"/>
                  </a:lnTo>
                  <a:lnTo>
                    <a:pt x="478474" y="718141"/>
                  </a:lnTo>
                  <a:lnTo>
                    <a:pt x="478166" y="718657"/>
                  </a:lnTo>
                  <a:lnTo>
                    <a:pt x="477828" y="719167"/>
                  </a:lnTo>
                  <a:lnTo>
                    <a:pt x="477446" y="719642"/>
                  </a:lnTo>
                  <a:lnTo>
                    <a:pt x="477030" y="720064"/>
                  </a:lnTo>
                  <a:lnTo>
                    <a:pt x="476571" y="720398"/>
                  </a:lnTo>
                  <a:lnTo>
                    <a:pt x="476087" y="720639"/>
                  </a:lnTo>
                  <a:lnTo>
                    <a:pt x="475545" y="720815"/>
                  </a:lnTo>
                  <a:lnTo>
                    <a:pt x="474979" y="720932"/>
                  </a:lnTo>
                  <a:lnTo>
                    <a:pt x="474410" y="720991"/>
                  </a:lnTo>
                  <a:lnTo>
                    <a:pt x="473854" y="720991"/>
                  </a:lnTo>
                  <a:lnTo>
                    <a:pt x="473263" y="720909"/>
                  </a:lnTo>
                  <a:lnTo>
                    <a:pt x="472666" y="720733"/>
                  </a:lnTo>
                  <a:lnTo>
                    <a:pt x="472084" y="720492"/>
                  </a:lnTo>
                  <a:lnTo>
                    <a:pt x="471506" y="720217"/>
                  </a:lnTo>
                  <a:lnTo>
                    <a:pt x="470954" y="719929"/>
                  </a:lnTo>
                  <a:lnTo>
                    <a:pt x="470382" y="719572"/>
                  </a:lnTo>
                  <a:lnTo>
                    <a:pt x="469840" y="719167"/>
                  </a:lnTo>
                  <a:lnTo>
                    <a:pt x="468779" y="718300"/>
                  </a:lnTo>
                  <a:lnTo>
                    <a:pt x="468231" y="717906"/>
                  </a:lnTo>
                  <a:lnTo>
                    <a:pt x="467005" y="717109"/>
                  </a:lnTo>
                  <a:lnTo>
                    <a:pt x="466378" y="716734"/>
                  </a:lnTo>
                  <a:lnTo>
                    <a:pt x="465739" y="716400"/>
                  </a:lnTo>
                  <a:lnTo>
                    <a:pt x="465074" y="716142"/>
                  </a:lnTo>
                  <a:lnTo>
                    <a:pt x="464057" y="715895"/>
                  </a:lnTo>
                  <a:lnTo>
                    <a:pt x="462971" y="715772"/>
                  </a:lnTo>
                  <a:lnTo>
                    <a:pt x="461868" y="715766"/>
                  </a:lnTo>
                  <a:lnTo>
                    <a:pt x="460768" y="715860"/>
                  </a:lnTo>
                  <a:lnTo>
                    <a:pt x="459715" y="716048"/>
                  </a:lnTo>
                  <a:lnTo>
                    <a:pt x="458953" y="716265"/>
                  </a:lnTo>
                  <a:lnTo>
                    <a:pt x="458211" y="716552"/>
                  </a:lnTo>
                  <a:lnTo>
                    <a:pt x="457477" y="716881"/>
                  </a:lnTo>
                  <a:lnTo>
                    <a:pt x="456748" y="717238"/>
                  </a:lnTo>
                  <a:lnTo>
                    <a:pt x="456025" y="717578"/>
                  </a:lnTo>
                  <a:lnTo>
                    <a:pt x="455585" y="717772"/>
                  </a:lnTo>
                  <a:lnTo>
                    <a:pt x="455140" y="717953"/>
                  </a:lnTo>
                  <a:lnTo>
                    <a:pt x="454705" y="718147"/>
                  </a:lnTo>
                  <a:lnTo>
                    <a:pt x="454279" y="718358"/>
                  </a:lnTo>
                  <a:lnTo>
                    <a:pt x="453880" y="718610"/>
                  </a:lnTo>
                  <a:lnTo>
                    <a:pt x="453508" y="718898"/>
                  </a:lnTo>
                  <a:lnTo>
                    <a:pt x="453157" y="719214"/>
                  </a:lnTo>
                  <a:lnTo>
                    <a:pt x="452819" y="719554"/>
                  </a:lnTo>
                  <a:lnTo>
                    <a:pt x="452500" y="719912"/>
                  </a:lnTo>
                  <a:lnTo>
                    <a:pt x="452208" y="720281"/>
                  </a:lnTo>
                  <a:lnTo>
                    <a:pt x="452021" y="720551"/>
                  </a:lnTo>
                  <a:lnTo>
                    <a:pt x="451851" y="720827"/>
                  </a:lnTo>
                  <a:lnTo>
                    <a:pt x="451689" y="721108"/>
                  </a:lnTo>
                  <a:lnTo>
                    <a:pt x="450921" y="722158"/>
                  </a:lnTo>
                  <a:lnTo>
                    <a:pt x="450482" y="722645"/>
                  </a:lnTo>
                  <a:lnTo>
                    <a:pt x="449494" y="723501"/>
                  </a:lnTo>
                  <a:lnTo>
                    <a:pt x="448956" y="723853"/>
                  </a:lnTo>
                  <a:lnTo>
                    <a:pt x="448521" y="724040"/>
                  </a:lnTo>
                  <a:lnTo>
                    <a:pt x="447569" y="724292"/>
                  </a:lnTo>
                  <a:lnTo>
                    <a:pt x="447113" y="724439"/>
                  </a:lnTo>
                  <a:lnTo>
                    <a:pt x="446712" y="724662"/>
                  </a:lnTo>
                  <a:lnTo>
                    <a:pt x="446381" y="724996"/>
                  </a:lnTo>
                  <a:lnTo>
                    <a:pt x="446101" y="725395"/>
                  </a:lnTo>
                  <a:lnTo>
                    <a:pt x="445593" y="726269"/>
                  </a:lnTo>
                  <a:lnTo>
                    <a:pt x="445295" y="726661"/>
                  </a:lnTo>
                  <a:lnTo>
                    <a:pt x="444929" y="727042"/>
                  </a:lnTo>
                  <a:lnTo>
                    <a:pt x="444127" y="727746"/>
                  </a:lnTo>
                  <a:lnTo>
                    <a:pt x="443697" y="728069"/>
                  </a:lnTo>
                  <a:lnTo>
                    <a:pt x="443257" y="728362"/>
                  </a:lnTo>
                  <a:lnTo>
                    <a:pt x="442416" y="728696"/>
                  </a:lnTo>
                  <a:lnTo>
                    <a:pt x="441292" y="728934"/>
                  </a:lnTo>
                  <a:lnTo>
                    <a:pt x="440173" y="728999"/>
                  </a:lnTo>
                  <a:lnTo>
                    <a:pt x="439141" y="728899"/>
                  </a:lnTo>
                  <a:lnTo>
                    <a:pt x="438457" y="728553"/>
                  </a:lnTo>
                  <a:lnTo>
                    <a:pt x="437440" y="727615"/>
                  </a:lnTo>
                  <a:lnTo>
                    <a:pt x="436599" y="726507"/>
                  </a:lnTo>
                  <a:lnTo>
                    <a:pt x="436350" y="725920"/>
                  </a:lnTo>
                  <a:lnTo>
                    <a:pt x="435621" y="722965"/>
                  </a:lnTo>
                  <a:lnTo>
                    <a:pt x="435084" y="719013"/>
                  </a:lnTo>
                  <a:lnTo>
                    <a:pt x="434521" y="716233"/>
                  </a:lnTo>
                  <a:lnTo>
                    <a:pt x="434453" y="715225"/>
                  </a:lnTo>
                  <a:lnTo>
                    <a:pt x="433969" y="713032"/>
                  </a:lnTo>
                  <a:lnTo>
                    <a:pt x="433426" y="709414"/>
                  </a:lnTo>
                  <a:lnTo>
                    <a:pt x="432771" y="707303"/>
                  </a:lnTo>
                  <a:lnTo>
                    <a:pt x="431447" y="703925"/>
                  </a:lnTo>
                  <a:lnTo>
                    <a:pt x="430283" y="701386"/>
                  </a:lnTo>
                  <a:lnTo>
                    <a:pt x="428254" y="698924"/>
                  </a:lnTo>
                  <a:lnTo>
                    <a:pt x="427335" y="697311"/>
                  </a:lnTo>
                  <a:lnTo>
                    <a:pt x="426754" y="696127"/>
                  </a:lnTo>
                  <a:lnTo>
                    <a:pt x="425825" y="695019"/>
                  </a:lnTo>
                  <a:lnTo>
                    <a:pt x="424803" y="694168"/>
                  </a:lnTo>
                  <a:lnTo>
                    <a:pt x="424573" y="693670"/>
                  </a:lnTo>
                  <a:lnTo>
                    <a:pt x="424378" y="693993"/>
                  </a:lnTo>
                  <a:lnTo>
                    <a:pt x="423605" y="693981"/>
                  </a:lnTo>
                  <a:lnTo>
                    <a:pt x="419656" y="693330"/>
                  </a:lnTo>
                  <a:lnTo>
                    <a:pt x="416992" y="693125"/>
                  </a:lnTo>
                  <a:lnTo>
                    <a:pt x="415877" y="692937"/>
                  </a:lnTo>
                  <a:lnTo>
                    <a:pt x="415281" y="692673"/>
                  </a:lnTo>
                  <a:lnTo>
                    <a:pt x="414772" y="692333"/>
                  </a:lnTo>
                  <a:lnTo>
                    <a:pt x="413242" y="690961"/>
                  </a:lnTo>
                  <a:lnTo>
                    <a:pt x="412744" y="689865"/>
                  </a:lnTo>
                  <a:lnTo>
                    <a:pt x="412587" y="688856"/>
                  </a:lnTo>
                  <a:lnTo>
                    <a:pt x="412680" y="688434"/>
                  </a:lnTo>
                  <a:lnTo>
                    <a:pt x="412783" y="687343"/>
                  </a:lnTo>
                  <a:lnTo>
                    <a:pt x="413496" y="685766"/>
                  </a:lnTo>
                  <a:lnTo>
                    <a:pt x="414200" y="684769"/>
                  </a:lnTo>
                  <a:lnTo>
                    <a:pt x="414821" y="683602"/>
                  </a:lnTo>
                  <a:lnTo>
                    <a:pt x="415525" y="682606"/>
                  </a:lnTo>
                  <a:lnTo>
                    <a:pt x="415882" y="681603"/>
                  </a:lnTo>
                  <a:lnTo>
                    <a:pt x="415985" y="680512"/>
                  </a:lnTo>
                  <a:lnTo>
                    <a:pt x="416185" y="678918"/>
                  </a:lnTo>
                  <a:lnTo>
                    <a:pt x="416288" y="677827"/>
                  </a:lnTo>
                  <a:lnTo>
                    <a:pt x="416302" y="676906"/>
                  </a:lnTo>
                  <a:lnTo>
                    <a:pt x="416512" y="674391"/>
                  </a:lnTo>
                  <a:lnTo>
                    <a:pt x="416449" y="672796"/>
                  </a:lnTo>
                  <a:lnTo>
                    <a:pt x="416371" y="672374"/>
                  </a:lnTo>
                  <a:lnTo>
                    <a:pt x="416038" y="671694"/>
                  </a:lnTo>
                  <a:lnTo>
                    <a:pt x="414352" y="669654"/>
                  </a:lnTo>
                  <a:lnTo>
                    <a:pt x="413335" y="668716"/>
                  </a:lnTo>
                  <a:lnTo>
                    <a:pt x="407972" y="665104"/>
                  </a:lnTo>
                  <a:lnTo>
                    <a:pt x="405743" y="664482"/>
                  </a:lnTo>
                  <a:lnTo>
                    <a:pt x="404247" y="664038"/>
                  </a:lnTo>
                  <a:lnTo>
                    <a:pt x="402726" y="663646"/>
                  </a:lnTo>
                  <a:lnTo>
                    <a:pt x="401964" y="663476"/>
                  </a:lnTo>
                  <a:lnTo>
                    <a:pt x="401318" y="663347"/>
                  </a:lnTo>
                  <a:lnTo>
                    <a:pt x="397716" y="662743"/>
                  </a:lnTo>
                  <a:lnTo>
                    <a:pt x="395720" y="662397"/>
                  </a:lnTo>
                  <a:lnTo>
                    <a:pt x="393718" y="662151"/>
                  </a:lnTo>
                  <a:lnTo>
                    <a:pt x="391301" y="662022"/>
                  </a:lnTo>
                  <a:lnTo>
                    <a:pt x="390094" y="662022"/>
                  </a:lnTo>
                  <a:lnTo>
                    <a:pt x="387699" y="662210"/>
                  </a:lnTo>
                  <a:lnTo>
                    <a:pt x="386106" y="662455"/>
                  </a:lnTo>
                  <a:lnTo>
                    <a:pt x="385318" y="662620"/>
                  </a:lnTo>
                  <a:lnTo>
                    <a:pt x="384556" y="662843"/>
                  </a:lnTo>
                  <a:lnTo>
                    <a:pt x="383838" y="663147"/>
                  </a:lnTo>
                  <a:lnTo>
                    <a:pt x="382601" y="663880"/>
                  </a:lnTo>
                  <a:lnTo>
                    <a:pt x="382018" y="664326"/>
                  </a:lnTo>
                  <a:lnTo>
                    <a:pt x="381515" y="664818"/>
                  </a:lnTo>
                  <a:lnTo>
                    <a:pt x="381124" y="665363"/>
                  </a:lnTo>
                  <a:lnTo>
                    <a:pt x="380934" y="665762"/>
                  </a:lnTo>
                  <a:lnTo>
                    <a:pt x="380596" y="667087"/>
                  </a:lnTo>
                  <a:lnTo>
                    <a:pt x="380498" y="667533"/>
                  </a:lnTo>
                  <a:lnTo>
                    <a:pt x="380366" y="668295"/>
                  </a:lnTo>
                  <a:lnTo>
                    <a:pt x="380220" y="669849"/>
                  </a:lnTo>
                  <a:lnTo>
                    <a:pt x="380142" y="670623"/>
                  </a:lnTo>
                  <a:lnTo>
                    <a:pt x="380010" y="671386"/>
                  </a:lnTo>
                  <a:lnTo>
                    <a:pt x="379834" y="672136"/>
                  </a:lnTo>
                  <a:lnTo>
                    <a:pt x="379628" y="672880"/>
                  </a:lnTo>
                  <a:lnTo>
                    <a:pt x="379398" y="673614"/>
                  </a:lnTo>
                  <a:lnTo>
                    <a:pt x="378861" y="675056"/>
                  </a:lnTo>
                  <a:lnTo>
                    <a:pt x="378534" y="675771"/>
                  </a:lnTo>
                  <a:lnTo>
                    <a:pt x="377791" y="677161"/>
                  </a:lnTo>
                  <a:lnTo>
                    <a:pt x="377043" y="678550"/>
                  </a:lnTo>
                  <a:lnTo>
                    <a:pt x="376114" y="680180"/>
                  </a:lnTo>
                  <a:lnTo>
                    <a:pt x="375875" y="680732"/>
                  </a:lnTo>
                  <a:lnTo>
                    <a:pt x="375737" y="681294"/>
                  </a:lnTo>
                  <a:lnTo>
                    <a:pt x="375737" y="681693"/>
                  </a:lnTo>
                  <a:lnTo>
                    <a:pt x="375938" y="682907"/>
                  </a:lnTo>
                  <a:lnTo>
                    <a:pt x="375952" y="683312"/>
                  </a:lnTo>
                  <a:lnTo>
                    <a:pt x="375889" y="683985"/>
                  </a:lnTo>
                  <a:lnTo>
                    <a:pt x="375757" y="684666"/>
                  </a:lnTo>
                  <a:lnTo>
                    <a:pt x="375561" y="685340"/>
                  </a:lnTo>
                  <a:lnTo>
                    <a:pt x="375297" y="685979"/>
                  </a:lnTo>
                  <a:lnTo>
                    <a:pt x="374979" y="686565"/>
                  </a:lnTo>
                  <a:lnTo>
                    <a:pt x="374511" y="687164"/>
                  </a:lnTo>
                  <a:lnTo>
                    <a:pt x="373553" y="688082"/>
                  </a:lnTo>
                  <a:lnTo>
                    <a:pt x="372603" y="688618"/>
                  </a:lnTo>
                  <a:lnTo>
                    <a:pt x="371924" y="689028"/>
                  </a:lnTo>
                  <a:lnTo>
                    <a:pt x="371167" y="689456"/>
                  </a:lnTo>
                  <a:lnTo>
                    <a:pt x="369553" y="690183"/>
                  </a:lnTo>
                  <a:lnTo>
                    <a:pt x="368722" y="690453"/>
                  </a:lnTo>
                  <a:lnTo>
                    <a:pt x="367323" y="690723"/>
                  </a:lnTo>
                  <a:lnTo>
                    <a:pt x="366171" y="690840"/>
                  </a:lnTo>
                  <a:lnTo>
                    <a:pt x="365124" y="690670"/>
                  </a:lnTo>
                  <a:lnTo>
                    <a:pt x="364450" y="690289"/>
                  </a:lnTo>
                  <a:lnTo>
                    <a:pt x="363864" y="689767"/>
                  </a:lnTo>
                  <a:lnTo>
                    <a:pt x="363468" y="689116"/>
                  </a:lnTo>
                  <a:lnTo>
                    <a:pt x="363248" y="688307"/>
                  </a:lnTo>
                  <a:lnTo>
                    <a:pt x="363218" y="687891"/>
                  </a:lnTo>
                  <a:lnTo>
                    <a:pt x="363239" y="687502"/>
                  </a:lnTo>
                  <a:lnTo>
                    <a:pt x="362564" y="686904"/>
                  </a:lnTo>
                  <a:lnTo>
                    <a:pt x="361025" y="686206"/>
                  </a:lnTo>
                  <a:lnTo>
                    <a:pt x="358815" y="684494"/>
                  </a:lnTo>
                  <a:lnTo>
                    <a:pt x="357881" y="683638"/>
                  </a:lnTo>
                  <a:lnTo>
                    <a:pt x="356530" y="682109"/>
                  </a:lnTo>
                  <a:lnTo>
                    <a:pt x="355049" y="680719"/>
                  </a:lnTo>
                  <a:lnTo>
                    <a:pt x="354693" y="680063"/>
                  </a:lnTo>
                  <a:lnTo>
                    <a:pt x="354408" y="679711"/>
                  </a:lnTo>
                  <a:lnTo>
                    <a:pt x="353377" y="678832"/>
                  </a:lnTo>
                  <a:lnTo>
                    <a:pt x="353109" y="678457"/>
                  </a:lnTo>
                  <a:lnTo>
                    <a:pt x="352625" y="677202"/>
                  </a:lnTo>
                  <a:lnTo>
                    <a:pt x="351974" y="675730"/>
                  </a:lnTo>
                  <a:lnTo>
                    <a:pt x="351427" y="674639"/>
                  </a:lnTo>
                  <a:lnTo>
                    <a:pt x="351245" y="673977"/>
                  </a:lnTo>
                  <a:lnTo>
                    <a:pt x="350865" y="672786"/>
                  </a:lnTo>
                  <a:lnTo>
                    <a:pt x="350473" y="671720"/>
                  </a:lnTo>
                  <a:lnTo>
                    <a:pt x="350253" y="671010"/>
                  </a:lnTo>
                  <a:lnTo>
                    <a:pt x="350121" y="670529"/>
                  </a:lnTo>
                  <a:lnTo>
                    <a:pt x="350024" y="670230"/>
                  </a:lnTo>
                  <a:lnTo>
                    <a:pt x="349725" y="669620"/>
                  </a:lnTo>
                  <a:lnTo>
                    <a:pt x="347976" y="666835"/>
                  </a:lnTo>
                  <a:lnTo>
                    <a:pt x="347610" y="666149"/>
                  </a:lnTo>
                  <a:lnTo>
                    <a:pt x="347076" y="665118"/>
                  </a:lnTo>
                  <a:lnTo>
                    <a:pt x="346489" y="664191"/>
                  </a:lnTo>
                  <a:lnTo>
                    <a:pt x="345971" y="663259"/>
                  </a:lnTo>
                  <a:lnTo>
                    <a:pt x="344998" y="661049"/>
                  </a:lnTo>
                  <a:lnTo>
                    <a:pt x="344563" y="660116"/>
                  </a:lnTo>
                  <a:lnTo>
                    <a:pt x="344016" y="658967"/>
                  </a:lnTo>
                  <a:lnTo>
                    <a:pt x="343771" y="658287"/>
                  </a:lnTo>
                  <a:lnTo>
                    <a:pt x="343444" y="657255"/>
                  </a:lnTo>
                  <a:lnTo>
                    <a:pt x="343023" y="656076"/>
                  </a:lnTo>
                  <a:lnTo>
                    <a:pt x="342730" y="655297"/>
                  </a:lnTo>
                  <a:lnTo>
                    <a:pt x="342522" y="654346"/>
                  </a:lnTo>
                  <a:lnTo>
                    <a:pt x="342458" y="652839"/>
                  </a:lnTo>
                  <a:lnTo>
                    <a:pt x="342564" y="652289"/>
                  </a:lnTo>
                  <a:lnTo>
                    <a:pt x="342760" y="651198"/>
                  </a:lnTo>
                  <a:lnTo>
                    <a:pt x="342925" y="650096"/>
                  </a:lnTo>
                  <a:lnTo>
                    <a:pt x="343018" y="648912"/>
                  </a:lnTo>
                  <a:lnTo>
                    <a:pt x="343048" y="648319"/>
                  </a:lnTo>
                  <a:lnTo>
                    <a:pt x="343112" y="647733"/>
                  </a:lnTo>
                  <a:lnTo>
                    <a:pt x="343861" y="645639"/>
                  </a:lnTo>
                  <a:lnTo>
                    <a:pt x="344570" y="644220"/>
                  </a:lnTo>
                  <a:lnTo>
                    <a:pt x="345991" y="642422"/>
                  </a:lnTo>
                  <a:lnTo>
                    <a:pt x="346554" y="641730"/>
                  </a:lnTo>
                  <a:lnTo>
                    <a:pt x="348173" y="639407"/>
                  </a:lnTo>
                  <a:lnTo>
                    <a:pt x="348792" y="638687"/>
                  </a:lnTo>
                  <a:lnTo>
                    <a:pt x="349378" y="637937"/>
                  </a:lnTo>
                  <a:lnTo>
                    <a:pt x="350596" y="636629"/>
                  </a:lnTo>
                  <a:lnTo>
                    <a:pt x="351201" y="636060"/>
                  </a:lnTo>
                  <a:lnTo>
                    <a:pt x="352483" y="634993"/>
                  </a:lnTo>
                  <a:lnTo>
                    <a:pt x="353789" y="634085"/>
                  </a:lnTo>
                  <a:lnTo>
                    <a:pt x="355122" y="633311"/>
                  </a:lnTo>
                  <a:lnTo>
                    <a:pt x="355816" y="632983"/>
                  </a:lnTo>
                  <a:lnTo>
                    <a:pt x="356525" y="632724"/>
                  </a:lnTo>
                  <a:lnTo>
                    <a:pt x="357581" y="632484"/>
                  </a:lnTo>
                  <a:lnTo>
                    <a:pt x="358667" y="632338"/>
                  </a:lnTo>
                  <a:lnTo>
                    <a:pt x="359932" y="632203"/>
                  </a:lnTo>
                  <a:lnTo>
                    <a:pt x="361394" y="632138"/>
                  </a:lnTo>
                  <a:lnTo>
                    <a:pt x="362808" y="631916"/>
                  </a:lnTo>
                  <a:lnTo>
                    <a:pt x="363858" y="631446"/>
                  </a:lnTo>
                  <a:lnTo>
                    <a:pt x="364884" y="630901"/>
                  </a:lnTo>
                  <a:lnTo>
                    <a:pt x="365423" y="630708"/>
                  </a:lnTo>
                  <a:lnTo>
                    <a:pt x="366947" y="630643"/>
                  </a:lnTo>
                  <a:lnTo>
                    <a:pt x="367408" y="630590"/>
                  </a:lnTo>
                  <a:lnTo>
                    <a:pt x="367959" y="630174"/>
                  </a:lnTo>
                  <a:lnTo>
                    <a:pt x="368459" y="628914"/>
                  </a:lnTo>
                  <a:lnTo>
                    <a:pt x="368932" y="627853"/>
                  </a:lnTo>
                  <a:lnTo>
                    <a:pt x="369177" y="627319"/>
                  </a:lnTo>
                  <a:lnTo>
                    <a:pt x="369446" y="626815"/>
                  </a:lnTo>
                  <a:lnTo>
                    <a:pt x="370276" y="625736"/>
                  </a:lnTo>
                  <a:lnTo>
                    <a:pt x="370878" y="625191"/>
                  </a:lnTo>
                  <a:lnTo>
                    <a:pt x="372212" y="624229"/>
                  </a:lnTo>
                  <a:lnTo>
                    <a:pt x="373986" y="623186"/>
                  </a:lnTo>
                  <a:lnTo>
                    <a:pt x="375146" y="622670"/>
                  </a:lnTo>
                  <a:lnTo>
                    <a:pt x="376343" y="622236"/>
                  </a:lnTo>
                  <a:lnTo>
                    <a:pt x="378787" y="621550"/>
                  </a:lnTo>
                  <a:lnTo>
                    <a:pt x="380063" y="621351"/>
                  </a:lnTo>
                  <a:lnTo>
                    <a:pt x="381369" y="621280"/>
                  </a:lnTo>
                  <a:lnTo>
                    <a:pt x="382678" y="621245"/>
                  </a:lnTo>
                  <a:lnTo>
                    <a:pt x="383979" y="621152"/>
                  </a:lnTo>
                  <a:lnTo>
                    <a:pt x="385235" y="620911"/>
                  </a:lnTo>
                  <a:lnTo>
                    <a:pt x="386789" y="620536"/>
                  </a:lnTo>
                  <a:lnTo>
                    <a:pt x="387562" y="620307"/>
                  </a:lnTo>
                  <a:lnTo>
                    <a:pt x="388169" y="620014"/>
                  </a:lnTo>
                  <a:lnTo>
                    <a:pt x="388516" y="619627"/>
                  </a:lnTo>
                  <a:lnTo>
                    <a:pt x="388603" y="619258"/>
                  </a:lnTo>
                  <a:lnTo>
                    <a:pt x="388496" y="618009"/>
                  </a:lnTo>
                  <a:lnTo>
                    <a:pt x="388056" y="616884"/>
                  </a:lnTo>
                  <a:lnTo>
                    <a:pt x="387328" y="615916"/>
                  </a:lnTo>
                  <a:lnTo>
                    <a:pt x="386698" y="615465"/>
                  </a:lnTo>
                  <a:lnTo>
                    <a:pt x="385029" y="614954"/>
                  </a:lnTo>
                  <a:lnTo>
                    <a:pt x="384126" y="614779"/>
                  </a:lnTo>
                  <a:lnTo>
                    <a:pt x="383255" y="614585"/>
                  </a:lnTo>
                  <a:lnTo>
                    <a:pt x="380684" y="613981"/>
                  </a:lnTo>
                  <a:lnTo>
                    <a:pt x="378074" y="613541"/>
                  </a:lnTo>
                  <a:lnTo>
                    <a:pt x="375297" y="613225"/>
                  </a:lnTo>
                  <a:lnTo>
                    <a:pt x="373831" y="613119"/>
                  </a:lnTo>
                  <a:lnTo>
                    <a:pt x="372355" y="613055"/>
                  </a:lnTo>
                  <a:lnTo>
                    <a:pt x="370884" y="613043"/>
                  </a:lnTo>
                  <a:lnTo>
                    <a:pt x="369416" y="613072"/>
                  </a:lnTo>
                  <a:lnTo>
                    <a:pt x="366639" y="613237"/>
                  </a:lnTo>
                  <a:lnTo>
                    <a:pt x="364812" y="613495"/>
                  </a:lnTo>
                  <a:lnTo>
                    <a:pt x="363086" y="614063"/>
                  </a:lnTo>
                  <a:lnTo>
                    <a:pt x="361380" y="614662"/>
                  </a:lnTo>
                  <a:lnTo>
                    <a:pt x="360529" y="614761"/>
                  </a:lnTo>
                  <a:lnTo>
                    <a:pt x="359791" y="614685"/>
                  </a:lnTo>
                  <a:lnTo>
                    <a:pt x="358329" y="614257"/>
                  </a:lnTo>
                  <a:lnTo>
                    <a:pt x="356868" y="613771"/>
                  </a:lnTo>
                  <a:lnTo>
                    <a:pt x="355078" y="613330"/>
                  </a:lnTo>
                  <a:lnTo>
                    <a:pt x="353308" y="612844"/>
                  </a:lnTo>
                  <a:lnTo>
                    <a:pt x="352463" y="612516"/>
                  </a:lnTo>
                  <a:lnTo>
                    <a:pt x="351573" y="612006"/>
                  </a:lnTo>
                  <a:lnTo>
                    <a:pt x="350228" y="611302"/>
                  </a:lnTo>
                  <a:lnTo>
                    <a:pt x="349461" y="611120"/>
                  </a:lnTo>
                  <a:lnTo>
                    <a:pt x="348275" y="611031"/>
                  </a:lnTo>
                  <a:lnTo>
                    <a:pt x="347840" y="611365"/>
                  </a:lnTo>
                  <a:lnTo>
                    <a:pt x="347068" y="611436"/>
                  </a:lnTo>
                  <a:lnTo>
                    <a:pt x="344037" y="612895"/>
                  </a:lnTo>
                  <a:lnTo>
                    <a:pt x="342395" y="613206"/>
                  </a:lnTo>
                  <a:lnTo>
                    <a:pt x="340845" y="613353"/>
                  </a:lnTo>
                  <a:lnTo>
                    <a:pt x="339217" y="613071"/>
                  </a:lnTo>
                  <a:lnTo>
                    <a:pt x="334246" y="611987"/>
                  </a:lnTo>
                  <a:lnTo>
                    <a:pt x="332784" y="611799"/>
                  </a:lnTo>
                  <a:lnTo>
                    <a:pt x="329509" y="612333"/>
                  </a:lnTo>
                  <a:lnTo>
                    <a:pt x="328556" y="612743"/>
                  </a:lnTo>
                  <a:lnTo>
                    <a:pt x="326405" y="613042"/>
                  </a:lnTo>
                  <a:lnTo>
                    <a:pt x="322191" y="612978"/>
                  </a:lnTo>
                  <a:lnTo>
                    <a:pt x="320553" y="613200"/>
                  </a:lnTo>
                  <a:lnTo>
                    <a:pt x="318481" y="613675"/>
                  </a:lnTo>
                  <a:lnTo>
                    <a:pt x="316315" y="614649"/>
                  </a:lnTo>
                  <a:lnTo>
                    <a:pt x="315279" y="615135"/>
                  </a:lnTo>
                  <a:lnTo>
                    <a:pt x="314668" y="615546"/>
                  </a:lnTo>
                  <a:lnTo>
                    <a:pt x="312231" y="616854"/>
                  </a:lnTo>
                  <a:lnTo>
                    <a:pt x="311654" y="617018"/>
                  </a:lnTo>
                  <a:lnTo>
                    <a:pt x="311068" y="617153"/>
                  </a:lnTo>
                  <a:lnTo>
                    <a:pt x="309875" y="617317"/>
                  </a:lnTo>
                  <a:lnTo>
                    <a:pt x="309279" y="617353"/>
                  </a:lnTo>
                  <a:lnTo>
                    <a:pt x="308594" y="617294"/>
                  </a:lnTo>
                  <a:lnTo>
                    <a:pt x="307904" y="617147"/>
                  </a:lnTo>
                  <a:lnTo>
                    <a:pt x="306531" y="616866"/>
                  </a:lnTo>
                  <a:lnTo>
                    <a:pt x="305861" y="616866"/>
                  </a:lnTo>
                  <a:lnTo>
                    <a:pt x="304073" y="617382"/>
                  </a:lnTo>
                  <a:lnTo>
                    <a:pt x="303001" y="617992"/>
                  </a:lnTo>
                  <a:lnTo>
                    <a:pt x="302033" y="618824"/>
                  </a:lnTo>
                  <a:lnTo>
                    <a:pt x="301257" y="619844"/>
                  </a:lnTo>
                  <a:lnTo>
                    <a:pt x="301037" y="620389"/>
                  </a:lnTo>
                  <a:lnTo>
                    <a:pt x="301021" y="620975"/>
                  </a:lnTo>
                  <a:lnTo>
                    <a:pt x="301423" y="622277"/>
                  </a:lnTo>
                  <a:lnTo>
                    <a:pt x="301590" y="622916"/>
                  </a:lnTo>
                  <a:lnTo>
                    <a:pt x="301565" y="623502"/>
                  </a:lnTo>
                  <a:lnTo>
                    <a:pt x="301334" y="624042"/>
                  </a:lnTo>
                  <a:lnTo>
                    <a:pt x="300534" y="625074"/>
                  </a:lnTo>
                  <a:lnTo>
                    <a:pt x="299522" y="625812"/>
                  </a:lnTo>
                  <a:lnTo>
                    <a:pt x="298865" y="625953"/>
                  </a:lnTo>
                  <a:lnTo>
                    <a:pt x="296578" y="625730"/>
                  </a:lnTo>
                  <a:lnTo>
                    <a:pt x="296006" y="625918"/>
                  </a:lnTo>
                  <a:lnTo>
                    <a:pt x="295156" y="626909"/>
                  </a:lnTo>
                  <a:lnTo>
                    <a:pt x="295200" y="627442"/>
                  </a:lnTo>
                  <a:lnTo>
                    <a:pt x="296701" y="629705"/>
                  </a:lnTo>
                  <a:lnTo>
                    <a:pt x="296930" y="630461"/>
                  </a:lnTo>
                  <a:lnTo>
                    <a:pt x="296838" y="631077"/>
                  </a:lnTo>
                  <a:lnTo>
                    <a:pt x="296025" y="632924"/>
                  </a:lnTo>
                  <a:lnTo>
                    <a:pt x="295870" y="633551"/>
                  </a:lnTo>
                  <a:lnTo>
                    <a:pt x="295962" y="635861"/>
                  </a:lnTo>
                  <a:lnTo>
                    <a:pt x="296226" y="637040"/>
                  </a:lnTo>
                  <a:lnTo>
                    <a:pt x="296641" y="638013"/>
                  </a:lnTo>
                  <a:lnTo>
                    <a:pt x="297477" y="638734"/>
                  </a:lnTo>
                  <a:lnTo>
                    <a:pt x="298714" y="639062"/>
                  </a:lnTo>
                  <a:lnTo>
                    <a:pt x="299437" y="639467"/>
                  </a:lnTo>
                  <a:lnTo>
                    <a:pt x="300807" y="640604"/>
                  </a:lnTo>
                  <a:lnTo>
                    <a:pt x="302244" y="641466"/>
                  </a:lnTo>
                  <a:lnTo>
                    <a:pt x="302913" y="641595"/>
                  </a:lnTo>
                  <a:lnTo>
                    <a:pt x="304326" y="641589"/>
                  </a:lnTo>
                  <a:lnTo>
                    <a:pt x="305753" y="641531"/>
                  </a:lnTo>
                  <a:lnTo>
                    <a:pt x="308467" y="641507"/>
                  </a:lnTo>
                  <a:lnTo>
                    <a:pt x="310266" y="641618"/>
                  </a:lnTo>
                  <a:lnTo>
                    <a:pt x="311121" y="641700"/>
                  </a:lnTo>
                  <a:lnTo>
                    <a:pt x="311869" y="641818"/>
                  </a:lnTo>
                  <a:lnTo>
                    <a:pt x="312661" y="641964"/>
                  </a:lnTo>
                  <a:lnTo>
                    <a:pt x="313414" y="642187"/>
                  </a:lnTo>
                  <a:lnTo>
                    <a:pt x="314088" y="642522"/>
                  </a:lnTo>
                  <a:lnTo>
                    <a:pt x="314646" y="642944"/>
                  </a:lnTo>
                  <a:lnTo>
                    <a:pt x="315169" y="643448"/>
                  </a:lnTo>
                  <a:lnTo>
                    <a:pt x="315638" y="644016"/>
                  </a:lnTo>
                  <a:lnTo>
                    <a:pt x="316048" y="644626"/>
                  </a:lnTo>
                  <a:lnTo>
                    <a:pt x="316381" y="645253"/>
                  </a:lnTo>
                  <a:lnTo>
                    <a:pt x="316557" y="645699"/>
                  </a:lnTo>
                  <a:lnTo>
                    <a:pt x="316689" y="646168"/>
                  </a:lnTo>
                  <a:lnTo>
                    <a:pt x="316802" y="646649"/>
                  </a:lnTo>
                  <a:lnTo>
                    <a:pt x="317008" y="647610"/>
                  </a:lnTo>
                  <a:lnTo>
                    <a:pt x="317203" y="648724"/>
                  </a:lnTo>
                  <a:lnTo>
                    <a:pt x="317316" y="648959"/>
                  </a:lnTo>
                  <a:lnTo>
                    <a:pt x="317550" y="649205"/>
                  </a:lnTo>
                  <a:lnTo>
                    <a:pt x="318224" y="649557"/>
                  </a:lnTo>
                  <a:lnTo>
                    <a:pt x="318972" y="649826"/>
                  </a:lnTo>
                  <a:lnTo>
                    <a:pt x="320156" y="650173"/>
                  </a:lnTo>
                  <a:lnTo>
                    <a:pt x="320967" y="650302"/>
                  </a:lnTo>
                  <a:lnTo>
                    <a:pt x="321168" y="650377"/>
                  </a:lnTo>
                  <a:lnTo>
                    <a:pt x="321993" y="650606"/>
                  </a:lnTo>
                  <a:lnTo>
                    <a:pt x="322546" y="650653"/>
                  </a:lnTo>
                  <a:lnTo>
                    <a:pt x="323118" y="650612"/>
                  </a:lnTo>
                  <a:lnTo>
                    <a:pt x="324270" y="650437"/>
                  </a:lnTo>
                  <a:lnTo>
                    <a:pt x="324848" y="650377"/>
                  </a:lnTo>
                  <a:lnTo>
                    <a:pt x="325219" y="650325"/>
                  </a:lnTo>
                  <a:lnTo>
                    <a:pt x="325557" y="650302"/>
                  </a:lnTo>
                  <a:lnTo>
                    <a:pt x="325615" y="650419"/>
                  </a:lnTo>
                  <a:lnTo>
                    <a:pt x="328033" y="654123"/>
                  </a:lnTo>
                  <a:lnTo>
                    <a:pt x="331064" y="658579"/>
                  </a:lnTo>
                  <a:lnTo>
                    <a:pt x="331699" y="658796"/>
                  </a:lnTo>
                  <a:lnTo>
                    <a:pt x="332628" y="659822"/>
                  </a:lnTo>
                  <a:lnTo>
                    <a:pt x="334143" y="662026"/>
                  </a:lnTo>
                  <a:lnTo>
                    <a:pt x="334642" y="662959"/>
                  </a:lnTo>
                  <a:lnTo>
                    <a:pt x="334803" y="663715"/>
                  </a:lnTo>
                  <a:lnTo>
                    <a:pt x="336309" y="666342"/>
                  </a:lnTo>
                  <a:lnTo>
                    <a:pt x="336803" y="667942"/>
                  </a:lnTo>
                  <a:lnTo>
                    <a:pt x="337052" y="668370"/>
                  </a:lnTo>
                  <a:lnTo>
                    <a:pt x="337213" y="668957"/>
                  </a:lnTo>
                  <a:lnTo>
                    <a:pt x="337199" y="669965"/>
                  </a:lnTo>
                  <a:lnTo>
                    <a:pt x="337526" y="671062"/>
                  </a:lnTo>
                  <a:lnTo>
                    <a:pt x="338602" y="673852"/>
                  </a:lnTo>
                  <a:lnTo>
                    <a:pt x="338680" y="674275"/>
                  </a:lnTo>
                  <a:lnTo>
                    <a:pt x="338929" y="674861"/>
                  </a:lnTo>
                  <a:lnTo>
                    <a:pt x="338924" y="675201"/>
                  </a:lnTo>
                  <a:lnTo>
                    <a:pt x="339257" y="675875"/>
                  </a:lnTo>
                  <a:lnTo>
                    <a:pt x="339746" y="677564"/>
                  </a:lnTo>
                  <a:lnTo>
                    <a:pt x="340078" y="678238"/>
                  </a:lnTo>
                  <a:lnTo>
                    <a:pt x="340156" y="678660"/>
                  </a:lnTo>
                  <a:lnTo>
                    <a:pt x="340660" y="679675"/>
                  </a:lnTo>
                  <a:lnTo>
                    <a:pt x="341413" y="680865"/>
                  </a:lnTo>
                  <a:lnTo>
                    <a:pt x="342248" y="682390"/>
                  </a:lnTo>
                  <a:lnTo>
                    <a:pt x="342752" y="683404"/>
                  </a:lnTo>
                  <a:lnTo>
                    <a:pt x="344145" y="687538"/>
                  </a:lnTo>
                  <a:lnTo>
                    <a:pt x="344820" y="688558"/>
                  </a:lnTo>
                  <a:lnTo>
                    <a:pt x="346081" y="690170"/>
                  </a:lnTo>
                  <a:lnTo>
                    <a:pt x="346589" y="690686"/>
                  </a:lnTo>
                  <a:lnTo>
                    <a:pt x="348017" y="692891"/>
                  </a:lnTo>
                  <a:lnTo>
                    <a:pt x="348520" y="693905"/>
                  </a:lnTo>
                  <a:lnTo>
                    <a:pt x="349009" y="695594"/>
                  </a:lnTo>
                  <a:lnTo>
                    <a:pt x="349146" y="697611"/>
                  </a:lnTo>
                  <a:lnTo>
                    <a:pt x="348945" y="699622"/>
                  </a:lnTo>
                  <a:lnTo>
                    <a:pt x="348408" y="700871"/>
                  </a:lnTo>
                  <a:lnTo>
                    <a:pt x="347098" y="702026"/>
                  </a:lnTo>
                  <a:lnTo>
                    <a:pt x="346056" y="702683"/>
                  </a:lnTo>
                  <a:lnTo>
                    <a:pt x="345649" y="703188"/>
                  </a:lnTo>
                  <a:lnTo>
                    <a:pt x="345292" y="703769"/>
                  </a:lnTo>
                  <a:lnTo>
                    <a:pt x="344993" y="704391"/>
                  </a:lnTo>
                  <a:lnTo>
                    <a:pt x="344769" y="705036"/>
                  </a:lnTo>
                  <a:lnTo>
                    <a:pt x="344627" y="705675"/>
                  </a:lnTo>
                  <a:lnTo>
                    <a:pt x="344597" y="706167"/>
                  </a:lnTo>
                  <a:lnTo>
                    <a:pt x="344632" y="706671"/>
                  </a:lnTo>
                  <a:lnTo>
                    <a:pt x="344773" y="707686"/>
                  </a:lnTo>
                  <a:lnTo>
                    <a:pt x="344833" y="708196"/>
                  </a:lnTo>
                  <a:lnTo>
                    <a:pt x="344838" y="708935"/>
                  </a:lnTo>
                  <a:lnTo>
                    <a:pt x="344794" y="709727"/>
                  </a:lnTo>
                  <a:lnTo>
                    <a:pt x="344769" y="710495"/>
                  </a:lnTo>
                  <a:lnTo>
                    <a:pt x="344852" y="711157"/>
                  </a:lnTo>
                  <a:lnTo>
                    <a:pt x="345105" y="711638"/>
                  </a:lnTo>
                  <a:lnTo>
                    <a:pt x="345322" y="711843"/>
                  </a:lnTo>
                  <a:lnTo>
                    <a:pt x="345683" y="712066"/>
                  </a:lnTo>
                  <a:lnTo>
                    <a:pt x="345888" y="712054"/>
                  </a:lnTo>
                  <a:lnTo>
                    <a:pt x="346117" y="711931"/>
                  </a:lnTo>
                  <a:lnTo>
                    <a:pt x="346617" y="711568"/>
                  </a:lnTo>
                  <a:lnTo>
                    <a:pt x="346865" y="711421"/>
                  </a:lnTo>
                  <a:lnTo>
                    <a:pt x="347305" y="711228"/>
                  </a:lnTo>
                  <a:lnTo>
                    <a:pt x="348215" y="710911"/>
                  </a:lnTo>
                  <a:lnTo>
                    <a:pt x="349134" y="710624"/>
                  </a:lnTo>
                  <a:lnTo>
                    <a:pt x="351187" y="709967"/>
                  </a:lnTo>
                  <a:lnTo>
                    <a:pt x="351881" y="709797"/>
                  </a:lnTo>
                  <a:lnTo>
                    <a:pt x="352581" y="709674"/>
                  </a:lnTo>
                  <a:lnTo>
                    <a:pt x="353324" y="709627"/>
                  </a:lnTo>
                  <a:lnTo>
                    <a:pt x="354077" y="709650"/>
                  </a:lnTo>
                  <a:lnTo>
                    <a:pt x="354828" y="709703"/>
                  </a:lnTo>
                  <a:lnTo>
                    <a:pt x="355587" y="709750"/>
                  </a:lnTo>
                  <a:lnTo>
                    <a:pt x="356340" y="709744"/>
                  </a:lnTo>
                  <a:lnTo>
                    <a:pt x="357792" y="709645"/>
                  </a:lnTo>
                  <a:lnTo>
                    <a:pt x="358630" y="709542"/>
                  </a:lnTo>
                  <a:lnTo>
                    <a:pt x="359233" y="709457"/>
                  </a:lnTo>
                  <a:lnTo>
                    <a:pt x="360490" y="709152"/>
                  </a:lnTo>
                  <a:lnTo>
                    <a:pt x="363589" y="708015"/>
                  </a:lnTo>
                  <a:lnTo>
                    <a:pt x="365530" y="707358"/>
                  </a:lnTo>
                  <a:lnTo>
                    <a:pt x="366440" y="706941"/>
                  </a:lnTo>
                  <a:lnTo>
                    <a:pt x="367265" y="706419"/>
                  </a:lnTo>
                  <a:lnTo>
                    <a:pt x="367540" y="706197"/>
                  </a:lnTo>
                  <a:lnTo>
                    <a:pt x="368063" y="705727"/>
                  </a:lnTo>
                  <a:lnTo>
                    <a:pt x="368553" y="705216"/>
                  </a:lnTo>
                  <a:lnTo>
                    <a:pt x="369154" y="705058"/>
                  </a:lnTo>
                  <a:lnTo>
                    <a:pt x="372981" y="702431"/>
                  </a:lnTo>
                  <a:lnTo>
                    <a:pt x="373588" y="702190"/>
                  </a:lnTo>
                  <a:lnTo>
                    <a:pt x="374023" y="701856"/>
                  </a:lnTo>
                  <a:lnTo>
                    <a:pt x="375235" y="701375"/>
                  </a:lnTo>
                  <a:lnTo>
                    <a:pt x="376868" y="701399"/>
                  </a:lnTo>
                  <a:lnTo>
                    <a:pt x="377811" y="701580"/>
                  </a:lnTo>
                  <a:lnTo>
                    <a:pt x="379019" y="701516"/>
                  </a:lnTo>
                  <a:lnTo>
                    <a:pt x="380055" y="701281"/>
                  </a:lnTo>
                  <a:lnTo>
                    <a:pt x="380656" y="701123"/>
                  </a:lnTo>
                  <a:lnTo>
                    <a:pt x="381698" y="700636"/>
                  </a:lnTo>
                  <a:lnTo>
                    <a:pt x="382827" y="699815"/>
                  </a:lnTo>
                  <a:lnTo>
                    <a:pt x="383350" y="699487"/>
                  </a:lnTo>
                  <a:lnTo>
                    <a:pt x="383956" y="699077"/>
                  </a:lnTo>
                  <a:lnTo>
                    <a:pt x="384390" y="698855"/>
                  </a:lnTo>
                  <a:lnTo>
                    <a:pt x="385123" y="698521"/>
                  </a:lnTo>
                  <a:lnTo>
                    <a:pt x="385680" y="698357"/>
                  </a:lnTo>
                  <a:lnTo>
                    <a:pt x="386266" y="698269"/>
                  </a:lnTo>
                  <a:lnTo>
                    <a:pt x="386863" y="698199"/>
                  </a:lnTo>
                  <a:lnTo>
                    <a:pt x="387440" y="698093"/>
                  </a:lnTo>
                  <a:lnTo>
                    <a:pt x="387974" y="697900"/>
                  </a:lnTo>
                  <a:lnTo>
                    <a:pt x="388384" y="697606"/>
                  </a:lnTo>
                  <a:lnTo>
                    <a:pt x="388774" y="697208"/>
                  </a:lnTo>
                  <a:lnTo>
                    <a:pt x="389145" y="696809"/>
                  </a:lnTo>
                  <a:lnTo>
                    <a:pt x="389503" y="696516"/>
                  </a:lnTo>
                  <a:lnTo>
                    <a:pt x="389841" y="696422"/>
                  </a:lnTo>
                  <a:lnTo>
                    <a:pt x="390066" y="696481"/>
                  </a:lnTo>
                  <a:lnTo>
                    <a:pt x="390506" y="696727"/>
                  </a:lnTo>
                  <a:lnTo>
                    <a:pt x="390916" y="697032"/>
                  </a:lnTo>
                  <a:lnTo>
                    <a:pt x="391409" y="697489"/>
                  </a:lnTo>
                  <a:lnTo>
                    <a:pt x="391840" y="698046"/>
                  </a:lnTo>
                  <a:lnTo>
                    <a:pt x="392211" y="698680"/>
                  </a:lnTo>
                  <a:lnTo>
                    <a:pt x="392524" y="699342"/>
                  </a:lnTo>
                  <a:lnTo>
                    <a:pt x="392945" y="700497"/>
                  </a:lnTo>
                  <a:lnTo>
                    <a:pt x="393179" y="701535"/>
                  </a:lnTo>
                  <a:lnTo>
                    <a:pt x="393248" y="702057"/>
                  </a:lnTo>
                  <a:lnTo>
                    <a:pt x="393278" y="702577"/>
                  </a:lnTo>
                  <a:lnTo>
                    <a:pt x="393463" y="703247"/>
                  </a:lnTo>
                  <a:lnTo>
                    <a:pt x="393545" y="703699"/>
                  </a:lnTo>
                  <a:lnTo>
                    <a:pt x="393575" y="704010"/>
                  </a:lnTo>
                  <a:lnTo>
                    <a:pt x="393575" y="705276"/>
                  </a:lnTo>
                  <a:lnTo>
                    <a:pt x="393605" y="706671"/>
                  </a:lnTo>
                  <a:lnTo>
                    <a:pt x="393526" y="708009"/>
                  </a:lnTo>
                  <a:lnTo>
                    <a:pt x="393545" y="708407"/>
                  </a:lnTo>
                  <a:lnTo>
                    <a:pt x="393693" y="709598"/>
                  </a:lnTo>
                  <a:lnTo>
                    <a:pt x="393721" y="710647"/>
                  </a:lnTo>
                  <a:lnTo>
                    <a:pt x="393702" y="711298"/>
                  </a:lnTo>
                  <a:lnTo>
                    <a:pt x="393668" y="712787"/>
                  </a:lnTo>
                  <a:lnTo>
                    <a:pt x="393594" y="713649"/>
                  </a:lnTo>
                  <a:lnTo>
                    <a:pt x="393457" y="714939"/>
                  </a:lnTo>
                  <a:lnTo>
                    <a:pt x="393369" y="716570"/>
                  </a:lnTo>
                  <a:lnTo>
                    <a:pt x="393316" y="717924"/>
                  </a:lnTo>
                  <a:lnTo>
                    <a:pt x="393281" y="718258"/>
                  </a:lnTo>
                  <a:lnTo>
                    <a:pt x="393237" y="718610"/>
                  </a:lnTo>
                  <a:lnTo>
                    <a:pt x="393179" y="718962"/>
                  </a:lnTo>
                  <a:lnTo>
                    <a:pt x="392558" y="719818"/>
                  </a:lnTo>
                  <a:lnTo>
                    <a:pt x="391880" y="720526"/>
                  </a:lnTo>
                  <a:lnTo>
                    <a:pt x="390565" y="721851"/>
                  </a:lnTo>
                  <a:lnTo>
                    <a:pt x="390213" y="722350"/>
                  </a:lnTo>
                  <a:lnTo>
                    <a:pt x="390027" y="723270"/>
                  </a:lnTo>
                  <a:lnTo>
                    <a:pt x="390096" y="724531"/>
                  </a:lnTo>
                  <a:lnTo>
                    <a:pt x="389993" y="725534"/>
                  </a:lnTo>
                  <a:lnTo>
                    <a:pt x="389812" y="726120"/>
                  </a:lnTo>
                  <a:lnTo>
                    <a:pt x="389636" y="726536"/>
                  </a:lnTo>
                  <a:lnTo>
                    <a:pt x="387358" y="729105"/>
                  </a:lnTo>
                  <a:lnTo>
                    <a:pt x="385154" y="732348"/>
                  </a:lnTo>
                  <a:lnTo>
                    <a:pt x="384186" y="734013"/>
                  </a:lnTo>
                  <a:lnTo>
                    <a:pt x="382959" y="735420"/>
                  </a:lnTo>
                  <a:lnTo>
                    <a:pt x="381033" y="737402"/>
                  </a:lnTo>
                  <a:lnTo>
                    <a:pt x="380075" y="738229"/>
                  </a:lnTo>
                  <a:lnTo>
                    <a:pt x="379029" y="738968"/>
                  </a:lnTo>
                  <a:lnTo>
                    <a:pt x="377816" y="739789"/>
                  </a:lnTo>
                  <a:lnTo>
                    <a:pt x="377024" y="740698"/>
                  </a:lnTo>
                  <a:lnTo>
                    <a:pt x="376320" y="741865"/>
                  </a:lnTo>
                  <a:lnTo>
                    <a:pt x="375348" y="743278"/>
                  </a:lnTo>
                  <a:lnTo>
                    <a:pt x="373305" y="747530"/>
                  </a:lnTo>
                  <a:lnTo>
                    <a:pt x="372762" y="749201"/>
                  </a:lnTo>
                  <a:lnTo>
                    <a:pt x="372669" y="749699"/>
                  </a:lnTo>
                  <a:lnTo>
                    <a:pt x="372400" y="750286"/>
                  </a:lnTo>
                  <a:lnTo>
                    <a:pt x="372034" y="751875"/>
                  </a:lnTo>
                  <a:lnTo>
                    <a:pt x="371755" y="752960"/>
                  </a:lnTo>
                  <a:lnTo>
                    <a:pt x="371745" y="753552"/>
                  </a:lnTo>
                  <a:lnTo>
                    <a:pt x="370846" y="756226"/>
                  </a:lnTo>
                  <a:lnTo>
                    <a:pt x="370132" y="757810"/>
                  </a:lnTo>
                  <a:lnTo>
                    <a:pt x="369687" y="758895"/>
                  </a:lnTo>
                  <a:lnTo>
                    <a:pt x="368978" y="759974"/>
                  </a:lnTo>
                  <a:lnTo>
                    <a:pt x="368445" y="761141"/>
                  </a:lnTo>
                  <a:lnTo>
                    <a:pt x="368182" y="761475"/>
                  </a:lnTo>
                  <a:lnTo>
                    <a:pt x="367737" y="762560"/>
                  </a:lnTo>
                  <a:lnTo>
                    <a:pt x="367106" y="764313"/>
                  </a:lnTo>
                  <a:lnTo>
                    <a:pt x="367013" y="764812"/>
                  </a:lnTo>
                  <a:lnTo>
                    <a:pt x="366998" y="765821"/>
                  </a:lnTo>
                  <a:lnTo>
                    <a:pt x="367321" y="766917"/>
                  </a:lnTo>
                  <a:lnTo>
                    <a:pt x="368098" y="767949"/>
                  </a:lnTo>
                  <a:lnTo>
                    <a:pt x="368519" y="767357"/>
                  </a:lnTo>
                  <a:lnTo>
                    <a:pt x="369477" y="766782"/>
                  </a:lnTo>
                  <a:lnTo>
                    <a:pt x="371471" y="765639"/>
                  </a:lnTo>
                  <a:lnTo>
                    <a:pt x="372346" y="764730"/>
                  </a:lnTo>
                  <a:lnTo>
                    <a:pt x="372869" y="764319"/>
                  </a:lnTo>
                  <a:lnTo>
                    <a:pt x="374106" y="762320"/>
                  </a:lnTo>
                  <a:lnTo>
                    <a:pt x="374986" y="760824"/>
                  </a:lnTo>
                  <a:lnTo>
                    <a:pt x="375514" y="760325"/>
                  </a:lnTo>
                  <a:lnTo>
                    <a:pt x="375866" y="759745"/>
                  </a:lnTo>
                  <a:lnTo>
                    <a:pt x="377430" y="758596"/>
                  </a:lnTo>
                  <a:lnTo>
                    <a:pt x="380632" y="757300"/>
                  </a:lnTo>
                  <a:lnTo>
                    <a:pt x="381155" y="756971"/>
                  </a:lnTo>
                  <a:lnTo>
                    <a:pt x="381585" y="756977"/>
                  </a:lnTo>
                  <a:lnTo>
                    <a:pt x="381761" y="756901"/>
                  </a:lnTo>
                  <a:lnTo>
                    <a:pt x="383599" y="754743"/>
                  </a:lnTo>
                  <a:lnTo>
                    <a:pt x="384303" y="753746"/>
                  </a:lnTo>
                  <a:lnTo>
                    <a:pt x="384748" y="752749"/>
                  </a:lnTo>
                  <a:lnTo>
                    <a:pt x="385105" y="752162"/>
                  </a:lnTo>
                  <a:lnTo>
                    <a:pt x="385198" y="751664"/>
                  </a:lnTo>
                  <a:lnTo>
                    <a:pt x="385907" y="750163"/>
                  </a:lnTo>
                  <a:lnTo>
                    <a:pt x="386004" y="749576"/>
                  </a:lnTo>
                  <a:lnTo>
                    <a:pt x="386273" y="748990"/>
                  </a:lnTo>
                  <a:lnTo>
                    <a:pt x="386278" y="748574"/>
                  </a:lnTo>
                  <a:lnTo>
                    <a:pt x="386811" y="747571"/>
                  </a:lnTo>
                  <a:lnTo>
                    <a:pt x="387256" y="746568"/>
                  </a:lnTo>
                  <a:lnTo>
                    <a:pt x="387779" y="746075"/>
                  </a:lnTo>
                  <a:lnTo>
                    <a:pt x="388131" y="745495"/>
                  </a:lnTo>
                  <a:lnTo>
                    <a:pt x="389529" y="743999"/>
                  </a:lnTo>
                  <a:lnTo>
                    <a:pt x="391621" y="742440"/>
                  </a:lnTo>
                  <a:lnTo>
                    <a:pt x="394310" y="740968"/>
                  </a:lnTo>
                  <a:lnTo>
                    <a:pt x="394916" y="740809"/>
                  </a:lnTo>
                  <a:lnTo>
                    <a:pt x="395351" y="740481"/>
                  </a:lnTo>
                  <a:lnTo>
                    <a:pt x="396998" y="739666"/>
                  </a:lnTo>
                  <a:lnTo>
                    <a:pt x="397517" y="739507"/>
                  </a:lnTo>
                  <a:lnTo>
                    <a:pt x="398724" y="739191"/>
                  </a:lnTo>
                  <a:lnTo>
                    <a:pt x="399076" y="738857"/>
                  </a:lnTo>
                  <a:lnTo>
                    <a:pt x="399257" y="738276"/>
                  </a:lnTo>
                  <a:lnTo>
                    <a:pt x="399271" y="737349"/>
                  </a:lnTo>
                  <a:lnTo>
                    <a:pt x="400924" y="736036"/>
                  </a:lnTo>
                  <a:lnTo>
                    <a:pt x="402591" y="734042"/>
                  </a:lnTo>
                  <a:lnTo>
                    <a:pt x="403827" y="732048"/>
                  </a:lnTo>
                  <a:lnTo>
                    <a:pt x="403832" y="731544"/>
                  </a:lnTo>
                  <a:lnTo>
                    <a:pt x="404189" y="730964"/>
                  </a:lnTo>
                  <a:lnTo>
                    <a:pt x="404194" y="730541"/>
                  </a:lnTo>
                  <a:lnTo>
                    <a:pt x="404546" y="729961"/>
                  </a:lnTo>
                  <a:lnTo>
                    <a:pt x="404556" y="729457"/>
                  </a:lnTo>
                  <a:lnTo>
                    <a:pt x="406868" y="724537"/>
                  </a:lnTo>
                  <a:lnTo>
                    <a:pt x="407220" y="724038"/>
                  </a:lnTo>
                  <a:lnTo>
                    <a:pt x="407665" y="723035"/>
                  </a:lnTo>
                  <a:lnTo>
                    <a:pt x="408198" y="722039"/>
                  </a:lnTo>
                  <a:lnTo>
                    <a:pt x="408378" y="721540"/>
                  </a:lnTo>
                  <a:lnTo>
                    <a:pt x="408818" y="720954"/>
                  </a:lnTo>
                  <a:lnTo>
                    <a:pt x="409786" y="719377"/>
                  </a:lnTo>
                  <a:lnTo>
                    <a:pt x="411101" y="717799"/>
                  </a:lnTo>
                  <a:lnTo>
                    <a:pt x="412064" y="716890"/>
                  </a:lnTo>
                  <a:lnTo>
                    <a:pt x="413105" y="716321"/>
                  </a:lnTo>
                  <a:lnTo>
                    <a:pt x="414142" y="716087"/>
                  </a:lnTo>
                  <a:lnTo>
                    <a:pt x="415686" y="716110"/>
                  </a:lnTo>
                  <a:lnTo>
                    <a:pt x="416283" y="716620"/>
                  </a:lnTo>
                  <a:lnTo>
                    <a:pt x="416620" y="717131"/>
                  </a:lnTo>
                  <a:lnTo>
                    <a:pt x="417031" y="718145"/>
                  </a:lnTo>
                  <a:lnTo>
                    <a:pt x="417187" y="719154"/>
                  </a:lnTo>
                  <a:lnTo>
                    <a:pt x="417256" y="720250"/>
                  </a:lnTo>
                  <a:lnTo>
                    <a:pt x="417275" y="724783"/>
                  </a:lnTo>
                  <a:lnTo>
                    <a:pt x="417334" y="726296"/>
                  </a:lnTo>
                  <a:lnTo>
                    <a:pt x="417378" y="728899"/>
                  </a:lnTo>
                  <a:lnTo>
                    <a:pt x="417530" y="730412"/>
                  </a:lnTo>
                  <a:lnTo>
                    <a:pt x="417598" y="731339"/>
                  </a:lnTo>
                  <a:lnTo>
                    <a:pt x="417754" y="732429"/>
                  </a:lnTo>
                  <a:lnTo>
                    <a:pt x="417745" y="732934"/>
                  </a:lnTo>
                  <a:lnTo>
                    <a:pt x="418228" y="735127"/>
                  </a:lnTo>
                  <a:lnTo>
                    <a:pt x="418557" y="737304"/>
                  </a:lnTo>
                  <a:lnTo>
                    <a:pt x="418698" y="738241"/>
                  </a:lnTo>
                  <a:lnTo>
                    <a:pt x="418859" y="738745"/>
                  </a:lnTo>
                  <a:lnTo>
                    <a:pt x="418927" y="739836"/>
                  </a:lnTo>
                  <a:lnTo>
                    <a:pt x="418991" y="740624"/>
                  </a:lnTo>
                  <a:lnTo>
                    <a:pt x="419195" y="741972"/>
                  </a:lnTo>
                  <a:lnTo>
                    <a:pt x="419543" y="743421"/>
                  </a:lnTo>
                  <a:lnTo>
                    <a:pt x="419811" y="744294"/>
                  </a:lnTo>
                  <a:lnTo>
                    <a:pt x="420247" y="745485"/>
                  </a:lnTo>
                  <a:lnTo>
                    <a:pt x="420726" y="746540"/>
                  </a:lnTo>
                  <a:lnTo>
                    <a:pt x="421243" y="747519"/>
                  </a:lnTo>
                  <a:lnTo>
                    <a:pt x="421655" y="748282"/>
                  </a:lnTo>
                  <a:lnTo>
                    <a:pt x="422099" y="749015"/>
                  </a:lnTo>
                  <a:lnTo>
                    <a:pt x="422354" y="749361"/>
                  </a:lnTo>
                  <a:lnTo>
                    <a:pt x="422902" y="749893"/>
                  </a:lnTo>
                  <a:lnTo>
                    <a:pt x="423570" y="750481"/>
                  </a:lnTo>
                  <a:lnTo>
                    <a:pt x="423859" y="750780"/>
                  </a:lnTo>
                  <a:lnTo>
                    <a:pt x="424079" y="751073"/>
                  </a:lnTo>
                  <a:lnTo>
                    <a:pt x="424474" y="751718"/>
                  </a:lnTo>
                  <a:lnTo>
                    <a:pt x="424930" y="752281"/>
                  </a:lnTo>
                  <a:lnTo>
                    <a:pt x="425131" y="752439"/>
                  </a:lnTo>
                  <a:lnTo>
                    <a:pt x="425340" y="752586"/>
                  </a:lnTo>
                  <a:lnTo>
                    <a:pt x="426014" y="752973"/>
                  </a:lnTo>
                  <a:lnTo>
                    <a:pt x="427120" y="753566"/>
                  </a:lnTo>
                  <a:lnTo>
                    <a:pt x="428269" y="754070"/>
                  </a:lnTo>
                  <a:lnTo>
                    <a:pt x="430540" y="754310"/>
                  </a:lnTo>
                  <a:lnTo>
                    <a:pt x="432146" y="754234"/>
                  </a:lnTo>
                  <a:lnTo>
                    <a:pt x="432536" y="754146"/>
                  </a:lnTo>
                  <a:lnTo>
                    <a:pt x="432922" y="754122"/>
                  </a:lnTo>
                  <a:lnTo>
                    <a:pt x="433314" y="754128"/>
                  </a:lnTo>
                  <a:lnTo>
                    <a:pt x="434101" y="754193"/>
                  </a:lnTo>
                  <a:lnTo>
                    <a:pt x="435005" y="754281"/>
                  </a:lnTo>
                  <a:lnTo>
                    <a:pt x="435523" y="754339"/>
                  </a:lnTo>
                  <a:lnTo>
                    <a:pt x="437063" y="754563"/>
                  </a:lnTo>
                  <a:lnTo>
                    <a:pt x="438773" y="754873"/>
                  </a:lnTo>
                  <a:lnTo>
                    <a:pt x="439345" y="754967"/>
                  </a:lnTo>
                  <a:lnTo>
                    <a:pt x="439917" y="755049"/>
                  </a:lnTo>
                  <a:lnTo>
                    <a:pt x="441350" y="755172"/>
                  </a:lnTo>
                  <a:lnTo>
                    <a:pt x="442064" y="755202"/>
                  </a:lnTo>
                  <a:lnTo>
                    <a:pt x="442782" y="755213"/>
                  </a:lnTo>
                  <a:lnTo>
                    <a:pt x="443497" y="755207"/>
                  </a:lnTo>
                  <a:lnTo>
                    <a:pt x="443970" y="755172"/>
                  </a:lnTo>
                  <a:lnTo>
                    <a:pt x="444919" y="755090"/>
                  </a:lnTo>
                  <a:lnTo>
                    <a:pt x="445862" y="754996"/>
                  </a:lnTo>
                  <a:lnTo>
                    <a:pt x="446244" y="754944"/>
                  </a:lnTo>
                  <a:lnTo>
                    <a:pt x="447016" y="754803"/>
                  </a:lnTo>
                  <a:lnTo>
                    <a:pt x="447396" y="754762"/>
                  </a:lnTo>
                  <a:lnTo>
                    <a:pt x="447773" y="754762"/>
                  </a:lnTo>
                  <a:lnTo>
                    <a:pt x="448796" y="754932"/>
                  </a:lnTo>
                  <a:lnTo>
                    <a:pt x="449304" y="755096"/>
                  </a:lnTo>
                  <a:lnTo>
                    <a:pt x="449753" y="755319"/>
                  </a:lnTo>
                  <a:lnTo>
                    <a:pt x="450115" y="755606"/>
                  </a:lnTo>
                  <a:lnTo>
                    <a:pt x="450379" y="756035"/>
                  </a:lnTo>
                  <a:lnTo>
                    <a:pt x="450525" y="756574"/>
                  </a:lnTo>
                  <a:lnTo>
                    <a:pt x="450599" y="757178"/>
                  </a:lnTo>
                  <a:lnTo>
                    <a:pt x="450652" y="757800"/>
                  </a:lnTo>
                  <a:lnTo>
                    <a:pt x="450731" y="758386"/>
                  </a:lnTo>
                  <a:lnTo>
                    <a:pt x="450834" y="758896"/>
                  </a:lnTo>
                  <a:lnTo>
                    <a:pt x="450941" y="759406"/>
                  </a:lnTo>
                  <a:lnTo>
                    <a:pt x="451034" y="759916"/>
                  </a:lnTo>
                  <a:lnTo>
                    <a:pt x="451103" y="760427"/>
                  </a:lnTo>
                  <a:lnTo>
                    <a:pt x="451133" y="760937"/>
                  </a:lnTo>
                  <a:lnTo>
                    <a:pt x="451108" y="761623"/>
                  </a:lnTo>
                  <a:lnTo>
                    <a:pt x="451024" y="762321"/>
                  </a:lnTo>
                  <a:lnTo>
                    <a:pt x="450888" y="763007"/>
                  </a:lnTo>
                  <a:lnTo>
                    <a:pt x="450639" y="763761"/>
                  </a:lnTo>
                  <a:lnTo>
                    <a:pt x="450448" y="764315"/>
                  </a:lnTo>
                  <a:lnTo>
                    <a:pt x="450184" y="764836"/>
                  </a:lnTo>
                  <a:lnTo>
                    <a:pt x="449876" y="765347"/>
                  </a:lnTo>
                  <a:lnTo>
                    <a:pt x="449528" y="765834"/>
                  </a:lnTo>
                  <a:lnTo>
                    <a:pt x="449153" y="766297"/>
                  </a:lnTo>
                  <a:lnTo>
                    <a:pt x="448760" y="766742"/>
                  </a:lnTo>
                  <a:lnTo>
                    <a:pt x="447988" y="767464"/>
                  </a:lnTo>
                  <a:lnTo>
                    <a:pt x="447152" y="768121"/>
                  </a:lnTo>
                  <a:lnTo>
                    <a:pt x="446733" y="768443"/>
                  </a:lnTo>
                  <a:lnTo>
                    <a:pt x="445818" y="769164"/>
                  </a:lnTo>
                  <a:lnTo>
                    <a:pt x="444880" y="769839"/>
                  </a:lnTo>
                  <a:lnTo>
                    <a:pt x="444391" y="770144"/>
                  </a:lnTo>
                  <a:lnTo>
                    <a:pt x="443843" y="770437"/>
                  </a:lnTo>
                  <a:lnTo>
                    <a:pt x="443285" y="770707"/>
                  </a:lnTo>
                  <a:lnTo>
                    <a:pt x="442664" y="770941"/>
                  </a:lnTo>
                  <a:lnTo>
                    <a:pt x="441971" y="771117"/>
                  </a:lnTo>
                  <a:lnTo>
                    <a:pt x="441643" y="771223"/>
                  </a:lnTo>
                  <a:lnTo>
                    <a:pt x="441321" y="771452"/>
                  </a:lnTo>
                  <a:lnTo>
                    <a:pt x="441022" y="772255"/>
                  </a:lnTo>
                  <a:lnTo>
                    <a:pt x="440783" y="772583"/>
                  </a:lnTo>
                  <a:lnTo>
                    <a:pt x="440728" y="772672"/>
                  </a:lnTo>
                  <a:lnTo>
                    <a:pt x="440676" y="772777"/>
                  </a:lnTo>
                  <a:lnTo>
                    <a:pt x="440508" y="773241"/>
                  </a:lnTo>
                  <a:lnTo>
                    <a:pt x="440387" y="773528"/>
                  </a:lnTo>
                  <a:lnTo>
                    <a:pt x="440010" y="774120"/>
                  </a:lnTo>
                  <a:lnTo>
                    <a:pt x="439996" y="774794"/>
                  </a:lnTo>
                  <a:lnTo>
                    <a:pt x="439972" y="775428"/>
                  </a:lnTo>
                  <a:lnTo>
                    <a:pt x="439972" y="776061"/>
                  </a:lnTo>
                  <a:lnTo>
                    <a:pt x="439996" y="776694"/>
                  </a:lnTo>
                  <a:lnTo>
                    <a:pt x="440035" y="777328"/>
                  </a:lnTo>
                  <a:lnTo>
                    <a:pt x="440095" y="777953"/>
                  </a:lnTo>
                  <a:lnTo>
                    <a:pt x="440080" y="778962"/>
                  </a:lnTo>
                  <a:lnTo>
                    <a:pt x="440082" y="779081"/>
                  </a:lnTo>
                  <a:lnTo>
                    <a:pt x="440079" y="779263"/>
                  </a:lnTo>
                  <a:lnTo>
                    <a:pt x="440084" y="779568"/>
                  </a:lnTo>
                  <a:lnTo>
                    <a:pt x="440113" y="780172"/>
                  </a:lnTo>
                  <a:lnTo>
                    <a:pt x="440167" y="780841"/>
                  </a:lnTo>
                  <a:lnTo>
                    <a:pt x="440200" y="781204"/>
                  </a:lnTo>
                  <a:lnTo>
                    <a:pt x="440244" y="781574"/>
                  </a:lnTo>
                  <a:lnTo>
                    <a:pt x="440310" y="781937"/>
                  </a:lnTo>
                  <a:lnTo>
                    <a:pt x="440402" y="782324"/>
                  </a:lnTo>
                  <a:lnTo>
                    <a:pt x="440456" y="782580"/>
                  </a:lnTo>
                  <a:lnTo>
                    <a:pt x="440684" y="783140"/>
                  </a:lnTo>
                  <a:lnTo>
                    <a:pt x="440808" y="783415"/>
                  </a:lnTo>
                  <a:lnTo>
                    <a:pt x="440945" y="783679"/>
                  </a:lnTo>
                  <a:lnTo>
                    <a:pt x="441149" y="783996"/>
                  </a:lnTo>
                  <a:lnTo>
                    <a:pt x="441385" y="784295"/>
                  </a:lnTo>
                  <a:lnTo>
                    <a:pt x="441638" y="784582"/>
                  </a:lnTo>
                  <a:lnTo>
                    <a:pt x="441897" y="784864"/>
                  </a:lnTo>
                  <a:lnTo>
                    <a:pt x="442147" y="785151"/>
                  </a:lnTo>
                  <a:lnTo>
                    <a:pt x="442397" y="785415"/>
                  </a:lnTo>
                  <a:lnTo>
                    <a:pt x="442925" y="785920"/>
                  </a:lnTo>
                  <a:lnTo>
                    <a:pt x="443139" y="786189"/>
                  </a:lnTo>
                  <a:lnTo>
                    <a:pt x="443277" y="786476"/>
                  </a:lnTo>
                  <a:lnTo>
                    <a:pt x="443321" y="786881"/>
                  </a:lnTo>
                  <a:lnTo>
                    <a:pt x="443252" y="787333"/>
                  </a:lnTo>
                  <a:lnTo>
                    <a:pt x="443101" y="787796"/>
                  </a:lnTo>
                  <a:lnTo>
                    <a:pt x="442895" y="788248"/>
                  </a:lnTo>
                  <a:lnTo>
                    <a:pt x="442664" y="788646"/>
                  </a:lnTo>
                  <a:lnTo>
                    <a:pt x="442381" y="789004"/>
                  </a:lnTo>
                  <a:lnTo>
                    <a:pt x="442034" y="789321"/>
                  </a:lnTo>
                  <a:lnTo>
                    <a:pt x="441643" y="789608"/>
                  </a:lnTo>
                  <a:lnTo>
                    <a:pt x="441237" y="789878"/>
                  </a:lnTo>
                  <a:lnTo>
                    <a:pt x="440832" y="790136"/>
                  </a:lnTo>
                  <a:lnTo>
                    <a:pt x="440241" y="790441"/>
                  </a:lnTo>
                  <a:lnTo>
                    <a:pt x="439937" y="790576"/>
                  </a:lnTo>
                  <a:lnTo>
                    <a:pt x="439644" y="790728"/>
                  </a:lnTo>
                  <a:lnTo>
                    <a:pt x="439370" y="790910"/>
                  </a:lnTo>
                  <a:lnTo>
                    <a:pt x="439160" y="791086"/>
                  </a:lnTo>
                  <a:lnTo>
                    <a:pt x="438965" y="791280"/>
                  </a:lnTo>
                  <a:lnTo>
                    <a:pt x="438778" y="791485"/>
                  </a:lnTo>
                  <a:lnTo>
                    <a:pt x="438182" y="792165"/>
                  </a:lnTo>
                  <a:lnTo>
                    <a:pt x="437948" y="792423"/>
                  </a:lnTo>
                  <a:lnTo>
                    <a:pt x="437728" y="792693"/>
                  </a:lnTo>
                  <a:lnTo>
                    <a:pt x="437527" y="792968"/>
                  </a:lnTo>
                  <a:lnTo>
                    <a:pt x="437376" y="793268"/>
                  </a:lnTo>
                  <a:lnTo>
                    <a:pt x="437249" y="793684"/>
                  </a:lnTo>
                  <a:lnTo>
                    <a:pt x="437186" y="794135"/>
                  </a:lnTo>
                  <a:lnTo>
                    <a:pt x="437170" y="794599"/>
                  </a:lnTo>
                  <a:lnTo>
                    <a:pt x="437200" y="795068"/>
                  </a:lnTo>
                  <a:lnTo>
                    <a:pt x="437263" y="795514"/>
                  </a:lnTo>
                  <a:lnTo>
                    <a:pt x="437409" y="795995"/>
                  </a:lnTo>
                  <a:lnTo>
                    <a:pt x="437645" y="796458"/>
                  </a:lnTo>
                  <a:lnTo>
                    <a:pt x="437913" y="796916"/>
                  </a:lnTo>
                  <a:lnTo>
                    <a:pt x="438173" y="797379"/>
                  </a:lnTo>
                  <a:lnTo>
                    <a:pt x="438377" y="797860"/>
                  </a:lnTo>
                  <a:lnTo>
                    <a:pt x="438553" y="798411"/>
                  </a:lnTo>
                  <a:lnTo>
                    <a:pt x="438701" y="798974"/>
                  </a:lnTo>
                  <a:lnTo>
                    <a:pt x="438817" y="799549"/>
                  </a:lnTo>
                  <a:lnTo>
                    <a:pt x="438891" y="800129"/>
                  </a:lnTo>
                  <a:lnTo>
                    <a:pt x="438905" y="800698"/>
                  </a:lnTo>
                  <a:lnTo>
                    <a:pt x="438852" y="801250"/>
                  </a:lnTo>
                  <a:lnTo>
                    <a:pt x="438729" y="801795"/>
                  </a:lnTo>
                  <a:lnTo>
                    <a:pt x="438573" y="802346"/>
                  </a:lnTo>
                  <a:lnTo>
                    <a:pt x="438412" y="802892"/>
                  </a:lnTo>
                  <a:lnTo>
                    <a:pt x="438280" y="803443"/>
                  </a:lnTo>
                  <a:lnTo>
                    <a:pt x="438143" y="804147"/>
                  </a:lnTo>
                  <a:lnTo>
                    <a:pt x="437909" y="805566"/>
                  </a:lnTo>
                  <a:lnTo>
                    <a:pt x="437805" y="806275"/>
                  </a:lnTo>
                  <a:lnTo>
                    <a:pt x="437708" y="806991"/>
                  </a:lnTo>
                  <a:lnTo>
                    <a:pt x="437497" y="808381"/>
                  </a:lnTo>
                  <a:lnTo>
                    <a:pt x="437453" y="808845"/>
                  </a:lnTo>
                  <a:lnTo>
                    <a:pt x="437453" y="809308"/>
                  </a:lnTo>
                  <a:lnTo>
                    <a:pt x="437489" y="809630"/>
                  </a:lnTo>
                  <a:lnTo>
                    <a:pt x="437552" y="809947"/>
                  </a:lnTo>
                  <a:lnTo>
                    <a:pt x="437626" y="810270"/>
                  </a:lnTo>
                  <a:lnTo>
                    <a:pt x="437714" y="810909"/>
                  </a:lnTo>
                  <a:lnTo>
                    <a:pt x="437703" y="811442"/>
                  </a:lnTo>
                  <a:lnTo>
                    <a:pt x="437645" y="811988"/>
                  </a:lnTo>
                  <a:lnTo>
                    <a:pt x="437538" y="812528"/>
                  </a:lnTo>
                  <a:lnTo>
                    <a:pt x="437376" y="813038"/>
                  </a:lnTo>
                  <a:lnTo>
                    <a:pt x="437161" y="813513"/>
                  </a:lnTo>
                  <a:lnTo>
                    <a:pt x="436925" y="813859"/>
                  </a:lnTo>
                  <a:lnTo>
                    <a:pt x="436334" y="814492"/>
                  </a:lnTo>
                  <a:lnTo>
                    <a:pt x="435253" y="815478"/>
                  </a:lnTo>
                  <a:lnTo>
                    <a:pt x="434799" y="815859"/>
                  </a:lnTo>
                  <a:lnTo>
                    <a:pt x="434340" y="816223"/>
                  </a:lnTo>
                  <a:lnTo>
                    <a:pt x="433865" y="816575"/>
                  </a:lnTo>
                  <a:lnTo>
                    <a:pt x="433381" y="816903"/>
                  </a:lnTo>
                  <a:lnTo>
                    <a:pt x="432342" y="817306"/>
                  </a:lnTo>
                  <a:lnTo>
                    <a:pt x="431222" y="817540"/>
                  </a:lnTo>
                  <a:lnTo>
                    <a:pt x="430611" y="817951"/>
                  </a:lnTo>
                  <a:lnTo>
                    <a:pt x="429471" y="819366"/>
                  </a:lnTo>
                  <a:lnTo>
                    <a:pt x="428935" y="820532"/>
                  </a:lnTo>
                  <a:lnTo>
                    <a:pt x="428319" y="821529"/>
                  </a:lnTo>
                  <a:lnTo>
                    <a:pt x="428137" y="822117"/>
                  </a:lnTo>
                  <a:lnTo>
                    <a:pt x="428043" y="822621"/>
                  </a:lnTo>
                  <a:lnTo>
                    <a:pt x="427774" y="823284"/>
                  </a:lnTo>
                  <a:lnTo>
                    <a:pt x="426861" y="826797"/>
                  </a:lnTo>
                  <a:lnTo>
                    <a:pt x="426593" y="827218"/>
                  </a:lnTo>
                  <a:lnTo>
                    <a:pt x="426412" y="827798"/>
                  </a:lnTo>
                  <a:lnTo>
                    <a:pt x="425273" y="829294"/>
                  </a:lnTo>
                  <a:lnTo>
                    <a:pt x="423786" y="830697"/>
                  </a:lnTo>
                  <a:lnTo>
                    <a:pt x="422911" y="831693"/>
                  </a:lnTo>
                  <a:lnTo>
                    <a:pt x="421788" y="832179"/>
                  </a:lnTo>
                  <a:lnTo>
                    <a:pt x="421182" y="832338"/>
                  </a:lnTo>
                  <a:lnTo>
                    <a:pt x="420150" y="832320"/>
                  </a:lnTo>
                  <a:lnTo>
                    <a:pt x="418605" y="831881"/>
                  </a:lnTo>
                  <a:lnTo>
                    <a:pt x="417838" y="831617"/>
                  </a:lnTo>
                  <a:lnTo>
                    <a:pt x="416983" y="831265"/>
                  </a:lnTo>
                  <a:lnTo>
                    <a:pt x="415190" y="830397"/>
                  </a:lnTo>
                  <a:lnTo>
                    <a:pt x="412212" y="828338"/>
                  </a:lnTo>
                  <a:lnTo>
                    <a:pt x="411789" y="827911"/>
                  </a:lnTo>
                  <a:lnTo>
                    <a:pt x="410767" y="827137"/>
                  </a:lnTo>
                  <a:lnTo>
                    <a:pt x="410173" y="826625"/>
                  </a:lnTo>
                  <a:lnTo>
                    <a:pt x="409078" y="825095"/>
                  </a:lnTo>
                  <a:lnTo>
                    <a:pt x="408495" y="823994"/>
                  </a:lnTo>
                  <a:lnTo>
                    <a:pt x="407142" y="822461"/>
                  </a:lnTo>
                  <a:lnTo>
                    <a:pt x="406714" y="821921"/>
                  </a:lnTo>
                  <a:lnTo>
                    <a:pt x="405336" y="822182"/>
                  </a:lnTo>
                  <a:lnTo>
                    <a:pt x="401701" y="823552"/>
                  </a:lnTo>
                  <a:lnTo>
                    <a:pt x="400753" y="823705"/>
                  </a:lnTo>
                  <a:lnTo>
                    <a:pt x="399722" y="823605"/>
                  </a:lnTo>
                  <a:lnTo>
                    <a:pt x="398695" y="823341"/>
                  </a:lnTo>
                  <a:lnTo>
                    <a:pt x="396647" y="822467"/>
                  </a:lnTo>
                  <a:lnTo>
                    <a:pt x="396132" y="822375"/>
                  </a:lnTo>
                  <a:lnTo>
                    <a:pt x="395527" y="822280"/>
                  </a:lnTo>
                  <a:lnTo>
                    <a:pt x="393904" y="821670"/>
                  </a:lnTo>
                  <a:lnTo>
                    <a:pt x="393559" y="821664"/>
                  </a:lnTo>
                  <a:lnTo>
                    <a:pt x="391771" y="820627"/>
                  </a:lnTo>
                  <a:lnTo>
                    <a:pt x="391433" y="820287"/>
                  </a:lnTo>
                  <a:lnTo>
                    <a:pt x="390413" y="819431"/>
                  </a:lnTo>
                  <a:lnTo>
                    <a:pt x="389307" y="818657"/>
                  </a:lnTo>
                  <a:lnTo>
                    <a:pt x="385152" y="814815"/>
                  </a:lnTo>
                  <a:lnTo>
                    <a:pt x="384044" y="814039"/>
                  </a:lnTo>
                  <a:lnTo>
                    <a:pt x="382500" y="813600"/>
                  </a:lnTo>
                  <a:lnTo>
                    <a:pt x="380452" y="812726"/>
                  </a:lnTo>
                  <a:lnTo>
                    <a:pt x="378234" y="811601"/>
                  </a:lnTo>
                  <a:lnTo>
                    <a:pt x="376023" y="809969"/>
                  </a:lnTo>
                  <a:lnTo>
                    <a:pt x="375514" y="809459"/>
                  </a:lnTo>
                  <a:lnTo>
                    <a:pt x="374495" y="808686"/>
                  </a:lnTo>
                  <a:lnTo>
                    <a:pt x="373518" y="808111"/>
                  </a:lnTo>
                  <a:lnTo>
                    <a:pt x="373370" y="807830"/>
                  </a:lnTo>
                  <a:lnTo>
                    <a:pt x="373279" y="807677"/>
                  </a:lnTo>
                  <a:lnTo>
                    <a:pt x="373175" y="807507"/>
                  </a:lnTo>
                  <a:lnTo>
                    <a:pt x="372839" y="806980"/>
                  </a:lnTo>
                  <a:lnTo>
                    <a:pt x="372760" y="806868"/>
                  </a:lnTo>
                  <a:lnTo>
                    <a:pt x="372666" y="806763"/>
                  </a:lnTo>
                  <a:lnTo>
                    <a:pt x="372556" y="806657"/>
                  </a:lnTo>
                  <a:lnTo>
                    <a:pt x="372427" y="806563"/>
                  </a:lnTo>
                  <a:lnTo>
                    <a:pt x="372295" y="806475"/>
                  </a:lnTo>
                  <a:lnTo>
                    <a:pt x="372159" y="806399"/>
                  </a:lnTo>
                  <a:lnTo>
                    <a:pt x="371939" y="806317"/>
                  </a:lnTo>
                  <a:lnTo>
                    <a:pt x="371772" y="806275"/>
                  </a:lnTo>
                  <a:lnTo>
                    <a:pt x="371607" y="806252"/>
                  </a:lnTo>
                  <a:lnTo>
                    <a:pt x="371244" y="806352"/>
                  </a:lnTo>
                  <a:lnTo>
                    <a:pt x="370884" y="806469"/>
                  </a:lnTo>
                  <a:lnTo>
                    <a:pt x="370570" y="806586"/>
                  </a:lnTo>
                  <a:lnTo>
                    <a:pt x="370438" y="806639"/>
                  </a:lnTo>
                  <a:lnTo>
                    <a:pt x="370174" y="806757"/>
                  </a:lnTo>
                  <a:lnTo>
                    <a:pt x="370048" y="806827"/>
                  </a:lnTo>
                  <a:lnTo>
                    <a:pt x="369886" y="806927"/>
                  </a:lnTo>
                  <a:lnTo>
                    <a:pt x="369583" y="807155"/>
                  </a:lnTo>
                  <a:lnTo>
                    <a:pt x="369303" y="807414"/>
                  </a:lnTo>
                  <a:lnTo>
                    <a:pt x="369127" y="807583"/>
                  </a:lnTo>
                  <a:lnTo>
                    <a:pt x="368962" y="807766"/>
                  </a:lnTo>
                  <a:lnTo>
                    <a:pt x="368800" y="807959"/>
                  </a:lnTo>
                  <a:lnTo>
                    <a:pt x="368654" y="808153"/>
                  </a:lnTo>
                  <a:lnTo>
                    <a:pt x="368414" y="808534"/>
                  </a:lnTo>
                  <a:lnTo>
                    <a:pt x="368316" y="808716"/>
                  </a:lnTo>
                  <a:lnTo>
                    <a:pt x="368228" y="808897"/>
                  </a:lnTo>
                  <a:lnTo>
                    <a:pt x="368156" y="809091"/>
                  </a:lnTo>
                  <a:lnTo>
                    <a:pt x="368096" y="809278"/>
                  </a:lnTo>
                  <a:lnTo>
                    <a:pt x="368057" y="809495"/>
                  </a:lnTo>
                  <a:lnTo>
                    <a:pt x="368038" y="809724"/>
                  </a:lnTo>
                  <a:lnTo>
                    <a:pt x="368038" y="809947"/>
                  </a:lnTo>
                  <a:lnTo>
                    <a:pt x="368047" y="810405"/>
                  </a:lnTo>
                  <a:lnTo>
                    <a:pt x="368057" y="810657"/>
                  </a:lnTo>
                  <a:lnTo>
                    <a:pt x="368071" y="810909"/>
                  </a:lnTo>
                  <a:lnTo>
                    <a:pt x="368115" y="811404"/>
                  </a:lnTo>
                  <a:lnTo>
                    <a:pt x="368131" y="811666"/>
                  </a:lnTo>
                  <a:lnTo>
                    <a:pt x="368161" y="811938"/>
                  </a:lnTo>
                  <a:lnTo>
                    <a:pt x="368189" y="812258"/>
                  </a:lnTo>
                  <a:lnTo>
                    <a:pt x="368175" y="812405"/>
                  </a:lnTo>
                  <a:lnTo>
                    <a:pt x="367999" y="812792"/>
                  </a:lnTo>
                  <a:lnTo>
                    <a:pt x="367867" y="812979"/>
                  </a:lnTo>
                  <a:lnTo>
                    <a:pt x="367730" y="813161"/>
                  </a:lnTo>
                  <a:lnTo>
                    <a:pt x="367612" y="813355"/>
                  </a:lnTo>
                  <a:lnTo>
                    <a:pt x="367505" y="813554"/>
                  </a:lnTo>
                  <a:lnTo>
                    <a:pt x="367103" y="814381"/>
                  </a:lnTo>
                  <a:lnTo>
                    <a:pt x="366737" y="815155"/>
                  </a:lnTo>
                  <a:lnTo>
                    <a:pt x="366347" y="815671"/>
                  </a:lnTo>
                  <a:lnTo>
                    <a:pt x="365857" y="816111"/>
                  </a:lnTo>
                  <a:lnTo>
                    <a:pt x="364814" y="816849"/>
                  </a:lnTo>
                  <a:lnTo>
                    <a:pt x="362203" y="818825"/>
                  </a:lnTo>
                  <a:lnTo>
                    <a:pt x="361328" y="819652"/>
                  </a:lnTo>
                  <a:lnTo>
                    <a:pt x="360534" y="820897"/>
                  </a:lnTo>
                  <a:lnTo>
                    <a:pt x="359133" y="822473"/>
                  </a:lnTo>
                  <a:lnTo>
                    <a:pt x="358087" y="823295"/>
                  </a:lnTo>
                  <a:lnTo>
                    <a:pt x="357372" y="823788"/>
                  </a:lnTo>
                  <a:lnTo>
                    <a:pt x="356418" y="824768"/>
                  </a:lnTo>
                  <a:lnTo>
                    <a:pt x="355240" y="825642"/>
                  </a:lnTo>
                  <a:lnTo>
                    <a:pt x="353915" y="826363"/>
                  </a:lnTo>
                  <a:lnTo>
                    <a:pt x="352541" y="826885"/>
                  </a:lnTo>
                  <a:lnTo>
                    <a:pt x="351207" y="827149"/>
                  </a:lnTo>
                  <a:lnTo>
                    <a:pt x="350195" y="827214"/>
                  </a:lnTo>
                  <a:lnTo>
                    <a:pt x="349084" y="827190"/>
                  </a:lnTo>
                  <a:lnTo>
                    <a:pt x="348009" y="827061"/>
                  </a:lnTo>
                  <a:lnTo>
                    <a:pt x="347105" y="826786"/>
                  </a:lnTo>
                  <a:lnTo>
                    <a:pt x="346519" y="826334"/>
                  </a:lnTo>
                  <a:lnTo>
                    <a:pt x="346357" y="826023"/>
                  </a:lnTo>
                  <a:lnTo>
                    <a:pt x="346059" y="824973"/>
                  </a:lnTo>
                  <a:lnTo>
                    <a:pt x="345922" y="824645"/>
                  </a:lnTo>
                  <a:lnTo>
                    <a:pt x="345737" y="824281"/>
                  </a:lnTo>
                  <a:lnTo>
                    <a:pt x="345526" y="823900"/>
                  </a:lnTo>
                  <a:lnTo>
                    <a:pt x="345297" y="823542"/>
                  </a:lnTo>
                  <a:lnTo>
                    <a:pt x="345053" y="823272"/>
                  </a:lnTo>
                  <a:lnTo>
                    <a:pt x="344803" y="823155"/>
                  </a:lnTo>
                  <a:lnTo>
                    <a:pt x="344544" y="823243"/>
                  </a:lnTo>
                  <a:lnTo>
                    <a:pt x="344261" y="823524"/>
                  </a:lnTo>
                  <a:lnTo>
                    <a:pt x="343972" y="823912"/>
                  </a:lnTo>
                  <a:lnTo>
                    <a:pt x="343683" y="824328"/>
                  </a:lnTo>
                  <a:lnTo>
                    <a:pt x="342974" y="825319"/>
                  </a:lnTo>
                  <a:lnTo>
                    <a:pt x="342578" y="825970"/>
                  </a:lnTo>
                  <a:lnTo>
                    <a:pt x="342198" y="826639"/>
                  </a:lnTo>
                  <a:lnTo>
                    <a:pt x="341806" y="827296"/>
                  </a:lnTo>
                  <a:lnTo>
                    <a:pt x="341371" y="827917"/>
                  </a:lnTo>
                  <a:lnTo>
                    <a:pt x="340623" y="828827"/>
                  </a:lnTo>
                  <a:lnTo>
                    <a:pt x="339812" y="829700"/>
                  </a:lnTo>
                  <a:lnTo>
                    <a:pt x="338951" y="830533"/>
                  </a:lnTo>
                  <a:lnTo>
                    <a:pt x="338052" y="831313"/>
                  </a:lnTo>
                  <a:lnTo>
                    <a:pt x="337117" y="832034"/>
                  </a:lnTo>
                  <a:lnTo>
                    <a:pt x="336385" y="832522"/>
                  </a:lnTo>
                  <a:lnTo>
                    <a:pt x="335622" y="832961"/>
                  </a:lnTo>
                  <a:lnTo>
                    <a:pt x="334840" y="833384"/>
                  </a:lnTo>
                  <a:lnTo>
                    <a:pt x="334068" y="833812"/>
                  </a:lnTo>
                  <a:lnTo>
                    <a:pt x="333314" y="834275"/>
                  </a:lnTo>
                  <a:lnTo>
                    <a:pt x="332244" y="834956"/>
                  </a:lnTo>
                  <a:lnTo>
                    <a:pt x="331716" y="835307"/>
                  </a:lnTo>
                  <a:lnTo>
                    <a:pt x="331218" y="835689"/>
                  </a:lnTo>
                  <a:lnTo>
                    <a:pt x="330773" y="836117"/>
                  </a:lnTo>
                  <a:lnTo>
                    <a:pt x="330279" y="836745"/>
                  </a:lnTo>
                  <a:lnTo>
                    <a:pt x="329855" y="837448"/>
                  </a:lnTo>
                  <a:lnTo>
                    <a:pt x="329492" y="838199"/>
                  </a:lnTo>
                  <a:lnTo>
                    <a:pt x="329184" y="838979"/>
                  </a:lnTo>
                  <a:lnTo>
                    <a:pt x="328931" y="839753"/>
                  </a:lnTo>
                  <a:lnTo>
                    <a:pt x="328802" y="840352"/>
                  </a:lnTo>
                  <a:lnTo>
                    <a:pt x="328739" y="840973"/>
                  </a:lnTo>
                  <a:lnTo>
                    <a:pt x="328691" y="841595"/>
                  </a:lnTo>
                  <a:lnTo>
                    <a:pt x="328612" y="842205"/>
                  </a:lnTo>
                  <a:lnTo>
                    <a:pt x="328461" y="842791"/>
                  </a:lnTo>
                  <a:lnTo>
                    <a:pt x="328246" y="843266"/>
                  </a:lnTo>
                  <a:lnTo>
                    <a:pt x="327987" y="843718"/>
                  </a:lnTo>
                  <a:lnTo>
                    <a:pt x="327419" y="844616"/>
                  </a:lnTo>
                  <a:lnTo>
                    <a:pt x="327166" y="845073"/>
                  </a:lnTo>
                  <a:lnTo>
                    <a:pt x="326866" y="845683"/>
                  </a:lnTo>
                  <a:lnTo>
                    <a:pt x="326588" y="846305"/>
                  </a:lnTo>
                  <a:lnTo>
                    <a:pt x="326330" y="846927"/>
                  </a:lnTo>
                  <a:lnTo>
                    <a:pt x="326080" y="847560"/>
                  </a:lnTo>
                  <a:lnTo>
                    <a:pt x="325851" y="848199"/>
                  </a:lnTo>
                  <a:lnTo>
                    <a:pt x="325723" y="848662"/>
                  </a:lnTo>
                  <a:lnTo>
                    <a:pt x="325527" y="849630"/>
                  </a:lnTo>
                  <a:lnTo>
                    <a:pt x="325392" y="850088"/>
                  </a:lnTo>
                  <a:lnTo>
                    <a:pt x="325186" y="850492"/>
                  </a:lnTo>
                  <a:lnTo>
                    <a:pt x="324820" y="850886"/>
                  </a:lnTo>
                  <a:lnTo>
                    <a:pt x="324345" y="851203"/>
                  </a:lnTo>
                  <a:lnTo>
                    <a:pt x="323822" y="851484"/>
                  </a:lnTo>
                  <a:lnTo>
                    <a:pt x="323308" y="851777"/>
                  </a:lnTo>
                  <a:lnTo>
                    <a:pt x="322854" y="852129"/>
                  </a:lnTo>
                  <a:lnTo>
                    <a:pt x="322444" y="852528"/>
                  </a:lnTo>
                  <a:lnTo>
                    <a:pt x="322004" y="852968"/>
                  </a:lnTo>
                  <a:lnTo>
                    <a:pt x="321612" y="853420"/>
                  </a:lnTo>
                  <a:lnTo>
                    <a:pt x="321339" y="853877"/>
                  </a:lnTo>
                  <a:lnTo>
                    <a:pt x="321251" y="854305"/>
                  </a:lnTo>
                  <a:lnTo>
                    <a:pt x="321275" y="854499"/>
                  </a:lnTo>
                  <a:lnTo>
                    <a:pt x="321397" y="854880"/>
                  </a:lnTo>
                  <a:lnTo>
                    <a:pt x="321476" y="855068"/>
                  </a:lnTo>
                  <a:lnTo>
                    <a:pt x="321548" y="855255"/>
                  </a:lnTo>
                  <a:lnTo>
                    <a:pt x="321655" y="855590"/>
                  </a:lnTo>
                  <a:lnTo>
                    <a:pt x="321773" y="855930"/>
                  </a:lnTo>
                  <a:lnTo>
                    <a:pt x="321900" y="856264"/>
                  </a:lnTo>
                  <a:lnTo>
                    <a:pt x="322051" y="856575"/>
                  </a:lnTo>
                  <a:lnTo>
                    <a:pt x="322247" y="856839"/>
                  </a:lnTo>
                  <a:lnTo>
                    <a:pt x="322604" y="857138"/>
                  </a:lnTo>
                  <a:lnTo>
                    <a:pt x="323044" y="857385"/>
                  </a:lnTo>
                  <a:lnTo>
                    <a:pt x="323538" y="857566"/>
                  </a:lnTo>
                  <a:lnTo>
                    <a:pt x="324047" y="857683"/>
                  </a:lnTo>
                  <a:lnTo>
                    <a:pt x="324531" y="857725"/>
                  </a:lnTo>
                  <a:lnTo>
                    <a:pt x="325043" y="857654"/>
                  </a:lnTo>
                  <a:lnTo>
                    <a:pt x="325562" y="857472"/>
                  </a:lnTo>
                  <a:lnTo>
                    <a:pt x="326080" y="857214"/>
                  </a:lnTo>
                  <a:lnTo>
                    <a:pt x="326583" y="856915"/>
                  </a:lnTo>
                  <a:lnTo>
                    <a:pt x="327058" y="856616"/>
                  </a:lnTo>
                  <a:lnTo>
                    <a:pt x="327605" y="856194"/>
                  </a:lnTo>
                  <a:lnTo>
                    <a:pt x="328098" y="855701"/>
                  </a:lnTo>
                  <a:lnTo>
                    <a:pt x="328579" y="855179"/>
                  </a:lnTo>
                  <a:lnTo>
                    <a:pt x="329071" y="854680"/>
                  </a:lnTo>
                  <a:lnTo>
                    <a:pt x="329610" y="854246"/>
                  </a:lnTo>
                  <a:lnTo>
                    <a:pt x="330485" y="853642"/>
                  </a:lnTo>
                  <a:lnTo>
                    <a:pt x="330939" y="853373"/>
                  </a:lnTo>
                  <a:lnTo>
                    <a:pt x="331389" y="853185"/>
                  </a:lnTo>
                  <a:lnTo>
                    <a:pt x="331824" y="853132"/>
                  </a:lnTo>
                  <a:lnTo>
                    <a:pt x="332098" y="853202"/>
                  </a:lnTo>
                  <a:lnTo>
                    <a:pt x="332362" y="853332"/>
                  </a:lnTo>
                  <a:lnTo>
                    <a:pt x="332630" y="853478"/>
                  </a:lnTo>
                  <a:lnTo>
                    <a:pt x="332899" y="853613"/>
                  </a:lnTo>
                  <a:lnTo>
                    <a:pt x="333174" y="853684"/>
                  </a:lnTo>
                  <a:lnTo>
                    <a:pt x="333487" y="853701"/>
                  </a:lnTo>
                  <a:lnTo>
                    <a:pt x="333828" y="853689"/>
                  </a:lnTo>
                  <a:lnTo>
                    <a:pt x="334161" y="853637"/>
                  </a:lnTo>
                  <a:lnTo>
                    <a:pt x="334444" y="853543"/>
                  </a:lnTo>
                  <a:lnTo>
                    <a:pt x="334640" y="853396"/>
                  </a:lnTo>
                  <a:lnTo>
                    <a:pt x="334728" y="853185"/>
                  </a:lnTo>
                  <a:lnTo>
                    <a:pt x="334738" y="852921"/>
                  </a:lnTo>
                  <a:lnTo>
                    <a:pt x="334675" y="852317"/>
                  </a:lnTo>
                  <a:lnTo>
                    <a:pt x="334664" y="852029"/>
                  </a:lnTo>
                  <a:lnTo>
                    <a:pt x="334733" y="851419"/>
                  </a:lnTo>
                  <a:lnTo>
                    <a:pt x="334830" y="850809"/>
                  </a:lnTo>
                  <a:lnTo>
                    <a:pt x="334958" y="850205"/>
                  </a:lnTo>
                  <a:lnTo>
                    <a:pt x="335241" y="848997"/>
                  </a:lnTo>
                  <a:lnTo>
                    <a:pt x="335363" y="848516"/>
                  </a:lnTo>
                  <a:lnTo>
                    <a:pt x="335490" y="848035"/>
                  </a:lnTo>
                  <a:lnTo>
                    <a:pt x="335622" y="847554"/>
                  </a:lnTo>
                  <a:lnTo>
                    <a:pt x="335764" y="847073"/>
                  </a:lnTo>
                  <a:lnTo>
                    <a:pt x="335916" y="846598"/>
                  </a:lnTo>
                  <a:lnTo>
                    <a:pt x="336204" y="845894"/>
                  </a:lnTo>
                  <a:lnTo>
                    <a:pt x="336512" y="845202"/>
                  </a:lnTo>
                  <a:lnTo>
                    <a:pt x="336839" y="844510"/>
                  </a:lnTo>
                  <a:lnTo>
                    <a:pt x="337183" y="843836"/>
                  </a:lnTo>
                  <a:lnTo>
                    <a:pt x="337543" y="843167"/>
                  </a:lnTo>
                  <a:lnTo>
                    <a:pt x="337920" y="842457"/>
                  </a:lnTo>
                  <a:lnTo>
                    <a:pt x="338297" y="841730"/>
                  </a:lnTo>
                  <a:lnTo>
                    <a:pt x="338701" y="841032"/>
                  </a:lnTo>
                  <a:lnTo>
                    <a:pt x="339157" y="840393"/>
                  </a:lnTo>
                  <a:lnTo>
                    <a:pt x="339694" y="839847"/>
                  </a:lnTo>
                  <a:lnTo>
                    <a:pt x="340095" y="839554"/>
                  </a:lnTo>
                  <a:lnTo>
                    <a:pt x="340530" y="839296"/>
                  </a:lnTo>
                  <a:lnTo>
                    <a:pt x="340986" y="839067"/>
                  </a:lnTo>
                  <a:lnTo>
                    <a:pt x="342364" y="838410"/>
                  </a:lnTo>
                  <a:lnTo>
                    <a:pt x="342828" y="838205"/>
                  </a:lnTo>
                  <a:lnTo>
                    <a:pt x="343287" y="838006"/>
                  </a:lnTo>
                  <a:lnTo>
                    <a:pt x="344225" y="837624"/>
                  </a:lnTo>
                  <a:lnTo>
                    <a:pt x="345350" y="837155"/>
                  </a:lnTo>
                  <a:lnTo>
                    <a:pt x="345913" y="836938"/>
                  </a:lnTo>
                  <a:lnTo>
                    <a:pt x="346485" y="836756"/>
                  </a:lnTo>
                  <a:lnTo>
                    <a:pt x="347066" y="836627"/>
                  </a:lnTo>
                  <a:lnTo>
                    <a:pt x="347522" y="836568"/>
                  </a:lnTo>
                  <a:lnTo>
                    <a:pt x="347981" y="836539"/>
                  </a:lnTo>
                  <a:lnTo>
                    <a:pt x="348440" y="836533"/>
                  </a:lnTo>
                  <a:lnTo>
                    <a:pt x="348905" y="836545"/>
                  </a:lnTo>
                  <a:lnTo>
                    <a:pt x="349364" y="836563"/>
                  </a:lnTo>
                  <a:lnTo>
                    <a:pt x="349931" y="836592"/>
                  </a:lnTo>
                  <a:lnTo>
                    <a:pt x="350503" y="836639"/>
                  </a:lnTo>
                  <a:lnTo>
                    <a:pt x="351069" y="836709"/>
                  </a:lnTo>
                  <a:lnTo>
                    <a:pt x="351627" y="836803"/>
                  </a:lnTo>
                  <a:lnTo>
                    <a:pt x="352180" y="836926"/>
                  </a:lnTo>
                  <a:lnTo>
                    <a:pt x="352815" y="837143"/>
                  </a:lnTo>
                  <a:lnTo>
                    <a:pt x="353431" y="837431"/>
                  </a:lnTo>
                  <a:lnTo>
                    <a:pt x="354042" y="837742"/>
                  </a:lnTo>
                  <a:lnTo>
                    <a:pt x="354658" y="838023"/>
                  </a:lnTo>
                  <a:lnTo>
                    <a:pt x="355293" y="838240"/>
                  </a:lnTo>
                  <a:lnTo>
                    <a:pt x="355802" y="838363"/>
                  </a:lnTo>
                  <a:lnTo>
                    <a:pt x="356321" y="838463"/>
                  </a:lnTo>
                  <a:lnTo>
                    <a:pt x="356844" y="838534"/>
                  </a:lnTo>
                  <a:lnTo>
                    <a:pt x="357372" y="838586"/>
                  </a:lnTo>
                  <a:lnTo>
                    <a:pt x="357894" y="838604"/>
                  </a:lnTo>
                  <a:lnTo>
                    <a:pt x="358207" y="838604"/>
                  </a:lnTo>
                  <a:lnTo>
                    <a:pt x="358524" y="838592"/>
                  </a:lnTo>
                  <a:lnTo>
                    <a:pt x="358837" y="838574"/>
                  </a:lnTo>
                  <a:lnTo>
                    <a:pt x="359156" y="838545"/>
                  </a:lnTo>
                  <a:lnTo>
                    <a:pt x="359464" y="838510"/>
                  </a:lnTo>
                  <a:lnTo>
                    <a:pt x="359893" y="838492"/>
                  </a:lnTo>
                  <a:lnTo>
                    <a:pt x="360339" y="838428"/>
                  </a:lnTo>
                  <a:lnTo>
                    <a:pt x="360773" y="838316"/>
                  </a:lnTo>
                  <a:lnTo>
                    <a:pt x="361194" y="838164"/>
                  </a:lnTo>
                  <a:lnTo>
                    <a:pt x="361576" y="837970"/>
                  </a:lnTo>
                  <a:lnTo>
                    <a:pt x="361942" y="837695"/>
                  </a:lnTo>
                  <a:lnTo>
                    <a:pt x="362264" y="837343"/>
                  </a:lnTo>
                  <a:lnTo>
                    <a:pt x="362871" y="836563"/>
                  </a:lnTo>
                  <a:lnTo>
                    <a:pt x="363204" y="836217"/>
                  </a:lnTo>
                  <a:lnTo>
                    <a:pt x="363800" y="835742"/>
                  </a:lnTo>
                  <a:lnTo>
                    <a:pt x="364439" y="835313"/>
                  </a:lnTo>
                  <a:lnTo>
                    <a:pt x="365099" y="834920"/>
                  </a:lnTo>
                  <a:lnTo>
                    <a:pt x="365775" y="834533"/>
                  </a:lnTo>
                  <a:lnTo>
                    <a:pt x="366440" y="834140"/>
                  </a:lnTo>
                  <a:lnTo>
                    <a:pt x="367079" y="833747"/>
                  </a:lnTo>
                  <a:lnTo>
                    <a:pt x="367725" y="833366"/>
                  </a:lnTo>
                  <a:lnTo>
                    <a:pt x="369020" y="832615"/>
                  </a:lnTo>
                  <a:lnTo>
                    <a:pt x="369666" y="832234"/>
                  </a:lnTo>
                  <a:lnTo>
                    <a:pt x="370375" y="831794"/>
                  </a:lnTo>
                  <a:lnTo>
                    <a:pt x="371074" y="831331"/>
                  </a:lnTo>
                  <a:lnTo>
                    <a:pt x="371778" y="830879"/>
                  </a:lnTo>
                  <a:lnTo>
                    <a:pt x="372501" y="830481"/>
                  </a:lnTo>
                  <a:lnTo>
                    <a:pt x="373254" y="830164"/>
                  </a:lnTo>
                  <a:lnTo>
                    <a:pt x="373947" y="829941"/>
                  </a:lnTo>
                  <a:lnTo>
                    <a:pt x="374667" y="829747"/>
                  </a:lnTo>
                  <a:lnTo>
                    <a:pt x="375399" y="829606"/>
                  </a:lnTo>
                  <a:lnTo>
                    <a:pt x="376119" y="829554"/>
                  </a:lnTo>
                  <a:lnTo>
                    <a:pt x="376812" y="829606"/>
                  </a:lnTo>
                  <a:lnTo>
                    <a:pt x="377370" y="829736"/>
                  </a:lnTo>
                  <a:lnTo>
                    <a:pt x="377927" y="829929"/>
                  </a:lnTo>
                  <a:lnTo>
                    <a:pt x="378470" y="830175"/>
                  </a:lnTo>
                  <a:lnTo>
                    <a:pt x="378988" y="830475"/>
                  </a:lnTo>
                  <a:lnTo>
                    <a:pt x="379452" y="830809"/>
                  </a:lnTo>
                  <a:lnTo>
                    <a:pt x="379975" y="831342"/>
                  </a:lnTo>
                  <a:lnTo>
                    <a:pt x="380420" y="831988"/>
                  </a:lnTo>
                  <a:lnTo>
                    <a:pt x="380806" y="832692"/>
                  </a:lnTo>
                  <a:lnTo>
                    <a:pt x="381163" y="833431"/>
                  </a:lnTo>
                  <a:lnTo>
                    <a:pt x="381520" y="834146"/>
                  </a:lnTo>
                  <a:lnTo>
                    <a:pt x="381721" y="834580"/>
                  </a:lnTo>
                  <a:lnTo>
                    <a:pt x="382073" y="835495"/>
                  </a:lnTo>
                  <a:lnTo>
                    <a:pt x="382282" y="835923"/>
                  </a:lnTo>
                  <a:lnTo>
                    <a:pt x="382546" y="836299"/>
                  </a:lnTo>
                  <a:lnTo>
                    <a:pt x="382777" y="836539"/>
                  </a:lnTo>
                  <a:lnTo>
                    <a:pt x="383021" y="836768"/>
                  </a:lnTo>
                  <a:lnTo>
                    <a:pt x="383291" y="836979"/>
                  </a:lnTo>
                  <a:lnTo>
                    <a:pt x="383569" y="837161"/>
                  </a:lnTo>
                  <a:lnTo>
                    <a:pt x="383863" y="837307"/>
                  </a:lnTo>
                  <a:lnTo>
                    <a:pt x="384311" y="837425"/>
                  </a:lnTo>
                  <a:lnTo>
                    <a:pt x="384800" y="837448"/>
                  </a:lnTo>
                  <a:lnTo>
                    <a:pt x="385318" y="837419"/>
                  </a:lnTo>
                  <a:lnTo>
                    <a:pt x="385837" y="837372"/>
                  </a:lnTo>
                  <a:lnTo>
                    <a:pt x="386346" y="837348"/>
                  </a:lnTo>
                  <a:lnTo>
                    <a:pt x="387000" y="837337"/>
                  </a:lnTo>
                  <a:lnTo>
                    <a:pt x="388320" y="837290"/>
                  </a:lnTo>
                  <a:lnTo>
                    <a:pt x="388975" y="837284"/>
                  </a:lnTo>
                  <a:lnTo>
                    <a:pt x="389629" y="837319"/>
                  </a:lnTo>
                  <a:lnTo>
                    <a:pt x="390237" y="837395"/>
                  </a:lnTo>
                  <a:lnTo>
                    <a:pt x="390842" y="837495"/>
                  </a:lnTo>
                  <a:lnTo>
                    <a:pt x="391444" y="837612"/>
                  </a:lnTo>
                  <a:lnTo>
                    <a:pt x="392041" y="837753"/>
                  </a:lnTo>
                  <a:lnTo>
                    <a:pt x="392637" y="837912"/>
                  </a:lnTo>
                  <a:lnTo>
                    <a:pt x="393350" y="838117"/>
                  </a:lnTo>
                  <a:lnTo>
                    <a:pt x="394064" y="838351"/>
                  </a:lnTo>
                  <a:lnTo>
                    <a:pt x="394768" y="838609"/>
                  </a:lnTo>
                  <a:lnTo>
                    <a:pt x="395467" y="838891"/>
                  </a:lnTo>
                  <a:lnTo>
                    <a:pt x="396146" y="839196"/>
                  </a:lnTo>
                  <a:lnTo>
                    <a:pt x="398263" y="839882"/>
                  </a:lnTo>
                  <a:lnTo>
                    <a:pt x="398610" y="839882"/>
                  </a:lnTo>
                  <a:lnTo>
                    <a:pt x="399886" y="840574"/>
                  </a:lnTo>
                  <a:lnTo>
                    <a:pt x="400169" y="841161"/>
                  </a:lnTo>
                  <a:lnTo>
                    <a:pt x="400488" y="841736"/>
                  </a:lnTo>
                  <a:lnTo>
                    <a:pt x="400840" y="842293"/>
                  </a:lnTo>
                  <a:lnTo>
                    <a:pt x="401220" y="842832"/>
                  </a:lnTo>
                  <a:lnTo>
                    <a:pt x="401626" y="843343"/>
                  </a:lnTo>
                  <a:lnTo>
                    <a:pt x="402228" y="843988"/>
                  </a:lnTo>
                  <a:lnTo>
                    <a:pt x="402892" y="844598"/>
                  </a:lnTo>
                  <a:lnTo>
                    <a:pt x="403606" y="845155"/>
                  </a:lnTo>
                  <a:lnTo>
                    <a:pt x="404354" y="845666"/>
                  </a:lnTo>
                  <a:lnTo>
                    <a:pt x="405116" y="846129"/>
                  </a:lnTo>
                  <a:lnTo>
                    <a:pt x="405660" y="846410"/>
                  </a:lnTo>
                  <a:lnTo>
                    <a:pt x="406227" y="846656"/>
                  </a:lnTo>
                  <a:lnTo>
                    <a:pt x="406804" y="846886"/>
                  </a:lnTo>
                  <a:lnTo>
                    <a:pt x="407385" y="847108"/>
                  </a:lnTo>
                  <a:lnTo>
                    <a:pt x="408402" y="847542"/>
                  </a:lnTo>
                  <a:lnTo>
                    <a:pt x="409301" y="847918"/>
                  </a:lnTo>
                  <a:lnTo>
                    <a:pt x="409741" y="848129"/>
                  </a:lnTo>
                  <a:lnTo>
                    <a:pt x="410167" y="848364"/>
                  </a:lnTo>
                  <a:lnTo>
                    <a:pt x="410670" y="848715"/>
                  </a:lnTo>
                  <a:lnTo>
                    <a:pt x="411149" y="849108"/>
                  </a:lnTo>
                  <a:lnTo>
                    <a:pt x="412073" y="849953"/>
                  </a:lnTo>
                  <a:lnTo>
                    <a:pt x="412551" y="850352"/>
                  </a:lnTo>
                  <a:lnTo>
                    <a:pt x="413247" y="850897"/>
                  </a:lnTo>
                  <a:lnTo>
                    <a:pt x="413599" y="851161"/>
                  </a:lnTo>
                  <a:lnTo>
                    <a:pt x="413956" y="851414"/>
                  </a:lnTo>
                  <a:lnTo>
                    <a:pt x="414322" y="851648"/>
                  </a:lnTo>
                  <a:lnTo>
                    <a:pt x="414880" y="851935"/>
                  </a:lnTo>
                  <a:lnTo>
                    <a:pt x="415461" y="852164"/>
                  </a:lnTo>
                  <a:lnTo>
                    <a:pt x="416057" y="852375"/>
                  </a:lnTo>
                  <a:lnTo>
                    <a:pt x="416648" y="852604"/>
                  </a:lnTo>
                  <a:lnTo>
                    <a:pt x="417211" y="852874"/>
                  </a:lnTo>
                  <a:lnTo>
                    <a:pt x="417792" y="853214"/>
                  </a:lnTo>
                  <a:lnTo>
                    <a:pt x="418359" y="853590"/>
                  </a:lnTo>
                  <a:lnTo>
                    <a:pt x="418912" y="853982"/>
                  </a:lnTo>
                  <a:lnTo>
                    <a:pt x="419455" y="854399"/>
                  </a:lnTo>
                  <a:lnTo>
                    <a:pt x="420369" y="855120"/>
                  </a:lnTo>
                  <a:lnTo>
                    <a:pt x="420745" y="855426"/>
                  </a:lnTo>
                  <a:lnTo>
                    <a:pt x="421111" y="855736"/>
                  </a:lnTo>
                  <a:lnTo>
                    <a:pt x="421469" y="856065"/>
                  </a:lnTo>
                  <a:lnTo>
                    <a:pt x="421801" y="856411"/>
                  </a:lnTo>
                  <a:lnTo>
                    <a:pt x="422412" y="857079"/>
                  </a:lnTo>
                  <a:lnTo>
                    <a:pt x="422695" y="857432"/>
                  </a:lnTo>
                  <a:lnTo>
                    <a:pt x="422926" y="857801"/>
                  </a:lnTo>
                  <a:lnTo>
                    <a:pt x="423077" y="858188"/>
                  </a:lnTo>
                  <a:lnTo>
                    <a:pt x="423146" y="858628"/>
                  </a:lnTo>
                  <a:lnTo>
                    <a:pt x="423135" y="859103"/>
                  </a:lnTo>
                  <a:lnTo>
                    <a:pt x="423063" y="859590"/>
                  </a:lnTo>
                  <a:lnTo>
                    <a:pt x="422931" y="860053"/>
                  </a:lnTo>
                  <a:lnTo>
                    <a:pt x="422750" y="860469"/>
                  </a:lnTo>
                  <a:lnTo>
                    <a:pt x="422623" y="860681"/>
                  </a:lnTo>
                  <a:lnTo>
                    <a:pt x="422475" y="860892"/>
                  </a:lnTo>
                  <a:lnTo>
                    <a:pt x="422319" y="861086"/>
                  </a:lnTo>
                  <a:lnTo>
                    <a:pt x="422143" y="861267"/>
                  </a:lnTo>
                  <a:lnTo>
                    <a:pt x="421953" y="861426"/>
                  </a:lnTo>
                  <a:lnTo>
                    <a:pt x="421719" y="861572"/>
                  </a:lnTo>
                  <a:lnTo>
                    <a:pt x="421463" y="861684"/>
                  </a:lnTo>
                  <a:lnTo>
                    <a:pt x="421191" y="861772"/>
                  </a:lnTo>
                  <a:lnTo>
                    <a:pt x="420638" y="861936"/>
                  </a:lnTo>
                  <a:lnTo>
                    <a:pt x="420300" y="862042"/>
                  </a:lnTo>
                  <a:lnTo>
                    <a:pt x="419610" y="862206"/>
                  </a:lnTo>
                  <a:lnTo>
                    <a:pt x="419269" y="862294"/>
                  </a:lnTo>
                  <a:lnTo>
                    <a:pt x="418931" y="862394"/>
                  </a:lnTo>
                  <a:lnTo>
                    <a:pt x="418692" y="862476"/>
                  </a:lnTo>
                  <a:lnTo>
                    <a:pt x="418223" y="862658"/>
                  </a:lnTo>
                  <a:lnTo>
                    <a:pt x="417988" y="862757"/>
                  </a:lnTo>
                  <a:lnTo>
                    <a:pt x="417759" y="862862"/>
                  </a:lnTo>
                  <a:lnTo>
                    <a:pt x="417338" y="863080"/>
                  </a:lnTo>
                  <a:lnTo>
                    <a:pt x="416536" y="863596"/>
                  </a:lnTo>
                  <a:lnTo>
                    <a:pt x="416126" y="863842"/>
                  </a:lnTo>
                  <a:lnTo>
                    <a:pt x="415700" y="864042"/>
                  </a:lnTo>
                  <a:lnTo>
                    <a:pt x="415147" y="864223"/>
                  </a:lnTo>
                  <a:lnTo>
                    <a:pt x="414567" y="864364"/>
                  </a:lnTo>
                  <a:lnTo>
                    <a:pt x="413975" y="864464"/>
                  </a:lnTo>
                  <a:lnTo>
                    <a:pt x="413379" y="864534"/>
                  </a:lnTo>
                  <a:lnTo>
                    <a:pt x="412782" y="864570"/>
                  </a:lnTo>
                  <a:lnTo>
                    <a:pt x="412455" y="864581"/>
                  </a:lnTo>
                  <a:lnTo>
                    <a:pt x="412122" y="864581"/>
                  </a:lnTo>
                  <a:lnTo>
                    <a:pt x="411789" y="864570"/>
                  </a:lnTo>
                  <a:lnTo>
                    <a:pt x="411457" y="864552"/>
                  </a:lnTo>
                  <a:lnTo>
                    <a:pt x="411129" y="864523"/>
                  </a:lnTo>
                  <a:lnTo>
                    <a:pt x="410010" y="864587"/>
                  </a:lnTo>
                  <a:lnTo>
                    <a:pt x="409488" y="864915"/>
                  </a:lnTo>
                  <a:lnTo>
                    <a:pt x="409048" y="865496"/>
                  </a:lnTo>
                  <a:lnTo>
                    <a:pt x="408778" y="866165"/>
                  </a:lnTo>
                  <a:lnTo>
                    <a:pt x="408602" y="866581"/>
                  </a:lnTo>
                  <a:lnTo>
                    <a:pt x="408300" y="867262"/>
                  </a:lnTo>
                  <a:lnTo>
                    <a:pt x="408152" y="867584"/>
                  </a:lnTo>
                  <a:lnTo>
                    <a:pt x="408074" y="867848"/>
                  </a:lnTo>
                  <a:lnTo>
                    <a:pt x="407986" y="868118"/>
                  </a:lnTo>
                  <a:lnTo>
                    <a:pt x="407888" y="868382"/>
                  </a:lnTo>
                  <a:lnTo>
                    <a:pt x="407775" y="868640"/>
                  </a:lnTo>
                  <a:lnTo>
                    <a:pt x="407654" y="868893"/>
                  </a:lnTo>
                  <a:lnTo>
                    <a:pt x="407228" y="869596"/>
                  </a:lnTo>
                  <a:lnTo>
                    <a:pt x="406691" y="870259"/>
                  </a:lnTo>
                  <a:lnTo>
                    <a:pt x="406070" y="870869"/>
                  </a:lnTo>
                  <a:lnTo>
                    <a:pt x="405396" y="871427"/>
                  </a:lnTo>
                  <a:lnTo>
                    <a:pt x="404706" y="871913"/>
                  </a:lnTo>
                  <a:lnTo>
                    <a:pt x="403988" y="872330"/>
                  </a:lnTo>
                  <a:lnTo>
                    <a:pt x="403221" y="872688"/>
                  </a:lnTo>
                  <a:lnTo>
                    <a:pt x="402418" y="872986"/>
                  </a:lnTo>
                  <a:lnTo>
                    <a:pt x="401602" y="873227"/>
                  </a:lnTo>
                  <a:lnTo>
                    <a:pt x="400785" y="873409"/>
                  </a:lnTo>
                  <a:lnTo>
                    <a:pt x="399925" y="873509"/>
                  </a:lnTo>
                  <a:lnTo>
                    <a:pt x="399045" y="873514"/>
                  </a:lnTo>
                  <a:lnTo>
                    <a:pt x="398156" y="873480"/>
                  </a:lnTo>
                  <a:lnTo>
                    <a:pt x="397373" y="873420"/>
                  </a:lnTo>
                  <a:lnTo>
                    <a:pt x="396581" y="873397"/>
                  </a:lnTo>
                  <a:lnTo>
                    <a:pt x="395786" y="873415"/>
                  </a:lnTo>
                  <a:lnTo>
                    <a:pt x="394993" y="873473"/>
                  </a:lnTo>
                  <a:lnTo>
                    <a:pt x="394210" y="873567"/>
                  </a:lnTo>
                  <a:lnTo>
                    <a:pt x="393941" y="873608"/>
                  </a:lnTo>
                  <a:lnTo>
                    <a:pt x="393668" y="873644"/>
                  </a:lnTo>
                  <a:lnTo>
                    <a:pt x="393399" y="873691"/>
                  </a:lnTo>
                  <a:lnTo>
                    <a:pt x="393130" y="873749"/>
                  </a:lnTo>
                  <a:lnTo>
                    <a:pt x="392871" y="873825"/>
                  </a:lnTo>
                  <a:lnTo>
                    <a:pt x="392714" y="873878"/>
                  </a:lnTo>
                  <a:lnTo>
                    <a:pt x="392412" y="874001"/>
                  </a:lnTo>
                  <a:lnTo>
                    <a:pt x="392118" y="874136"/>
                  </a:lnTo>
                  <a:lnTo>
                    <a:pt x="392025" y="874277"/>
                  </a:lnTo>
                  <a:lnTo>
                    <a:pt x="391967" y="874423"/>
                  </a:lnTo>
                  <a:lnTo>
                    <a:pt x="392055" y="874594"/>
                  </a:lnTo>
                  <a:lnTo>
                    <a:pt x="392338" y="874823"/>
                  </a:lnTo>
                  <a:lnTo>
                    <a:pt x="393140" y="875327"/>
                  </a:lnTo>
                  <a:lnTo>
                    <a:pt x="394026" y="875902"/>
                  </a:lnTo>
                  <a:lnTo>
                    <a:pt x="394573" y="876207"/>
                  </a:lnTo>
                  <a:lnTo>
                    <a:pt x="395115" y="876518"/>
                  </a:lnTo>
                  <a:lnTo>
                    <a:pt x="395594" y="876870"/>
                  </a:lnTo>
                  <a:lnTo>
                    <a:pt x="395981" y="877292"/>
                  </a:lnTo>
                  <a:lnTo>
                    <a:pt x="396171" y="877656"/>
                  </a:lnTo>
                  <a:lnTo>
                    <a:pt x="396303" y="878060"/>
                  </a:lnTo>
                  <a:lnTo>
                    <a:pt x="396415" y="878482"/>
                  </a:lnTo>
                  <a:lnTo>
                    <a:pt x="396542" y="878887"/>
                  </a:lnTo>
                  <a:lnTo>
                    <a:pt x="396723" y="879263"/>
                  </a:lnTo>
                  <a:lnTo>
                    <a:pt x="396957" y="879597"/>
                  </a:lnTo>
                  <a:lnTo>
                    <a:pt x="397216" y="879937"/>
                  </a:lnTo>
                  <a:lnTo>
                    <a:pt x="397505" y="880248"/>
                  </a:lnTo>
                  <a:lnTo>
                    <a:pt x="397813" y="880507"/>
                  </a:lnTo>
                  <a:lnTo>
                    <a:pt x="398145" y="880682"/>
                  </a:lnTo>
                  <a:lnTo>
                    <a:pt x="398591" y="880718"/>
                  </a:lnTo>
                  <a:lnTo>
                    <a:pt x="399094" y="880588"/>
                  </a:lnTo>
                  <a:lnTo>
                    <a:pt x="399622" y="880401"/>
                  </a:lnTo>
                  <a:lnTo>
                    <a:pt x="400141" y="880266"/>
                  </a:lnTo>
                  <a:lnTo>
                    <a:pt x="400604" y="880283"/>
                  </a:lnTo>
                  <a:lnTo>
                    <a:pt x="400892" y="880418"/>
                  </a:lnTo>
                  <a:lnTo>
                    <a:pt x="401162" y="880624"/>
                  </a:lnTo>
                  <a:lnTo>
                    <a:pt x="401420" y="880852"/>
                  </a:lnTo>
                  <a:lnTo>
                    <a:pt x="401690" y="881064"/>
                  </a:lnTo>
                  <a:lnTo>
                    <a:pt x="401978" y="881199"/>
                  </a:lnTo>
                  <a:lnTo>
                    <a:pt x="402404" y="881257"/>
                  </a:lnTo>
                  <a:lnTo>
                    <a:pt x="402858" y="881222"/>
                  </a:lnTo>
                  <a:lnTo>
                    <a:pt x="403328" y="881122"/>
                  </a:lnTo>
                  <a:lnTo>
                    <a:pt x="403801" y="881005"/>
                  </a:lnTo>
                  <a:lnTo>
                    <a:pt x="404266" y="880905"/>
                  </a:lnTo>
                  <a:lnTo>
                    <a:pt x="404871" y="880788"/>
                  </a:lnTo>
                  <a:lnTo>
                    <a:pt x="406075" y="880501"/>
                  </a:lnTo>
                  <a:lnTo>
                    <a:pt x="406681" y="880377"/>
                  </a:lnTo>
                  <a:lnTo>
                    <a:pt x="407283" y="880290"/>
                  </a:lnTo>
                  <a:lnTo>
                    <a:pt x="408001" y="880254"/>
                  </a:lnTo>
                  <a:lnTo>
                    <a:pt x="408724" y="880272"/>
                  </a:lnTo>
                  <a:lnTo>
                    <a:pt x="409452" y="880319"/>
                  </a:lnTo>
                  <a:lnTo>
                    <a:pt x="410176" y="880371"/>
                  </a:lnTo>
                  <a:lnTo>
                    <a:pt x="410899" y="880412"/>
                  </a:lnTo>
                  <a:lnTo>
                    <a:pt x="411350" y="880448"/>
                  </a:lnTo>
                  <a:lnTo>
                    <a:pt x="411809" y="880512"/>
                  </a:lnTo>
                  <a:lnTo>
                    <a:pt x="412259" y="880559"/>
                  </a:lnTo>
                  <a:lnTo>
                    <a:pt x="412703" y="880571"/>
                  </a:lnTo>
                  <a:lnTo>
                    <a:pt x="413129" y="880507"/>
                  </a:lnTo>
                  <a:lnTo>
                    <a:pt x="413500" y="880377"/>
                  </a:lnTo>
                  <a:lnTo>
                    <a:pt x="413863" y="880196"/>
                  </a:lnTo>
                  <a:lnTo>
                    <a:pt x="414215" y="879979"/>
                  </a:lnTo>
                  <a:lnTo>
                    <a:pt x="414551" y="879732"/>
                  </a:lnTo>
                  <a:lnTo>
                    <a:pt x="414869" y="879474"/>
                  </a:lnTo>
                  <a:lnTo>
                    <a:pt x="415163" y="879181"/>
                  </a:lnTo>
                  <a:lnTo>
                    <a:pt x="415422" y="878840"/>
                  </a:lnTo>
                  <a:lnTo>
                    <a:pt x="415672" y="878488"/>
                  </a:lnTo>
                  <a:lnTo>
                    <a:pt x="415936" y="878154"/>
                  </a:lnTo>
                  <a:lnTo>
                    <a:pt x="416238" y="877879"/>
                  </a:lnTo>
                  <a:lnTo>
                    <a:pt x="416698" y="877603"/>
                  </a:lnTo>
                  <a:lnTo>
                    <a:pt x="417211" y="877380"/>
                  </a:lnTo>
                  <a:lnTo>
                    <a:pt x="417759" y="877210"/>
                  </a:lnTo>
                  <a:lnTo>
                    <a:pt x="418320" y="877093"/>
                  </a:lnTo>
                  <a:lnTo>
                    <a:pt x="418868" y="877034"/>
                  </a:lnTo>
                  <a:lnTo>
                    <a:pt x="419566" y="877028"/>
                  </a:lnTo>
                  <a:lnTo>
                    <a:pt x="420311" y="877104"/>
                  </a:lnTo>
                  <a:lnTo>
                    <a:pt x="421039" y="877268"/>
                  </a:lnTo>
                  <a:lnTo>
                    <a:pt x="421703" y="877521"/>
                  </a:lnTo>
                  <a:lnTo>
                    <a:pt x="422247" y="877879"/>
                  </a:lnTo>
                  <a:lnTo>
                    <a:pt x="422535" y="878189"/>
                  </a:lnTo>
                  <a:lnTo>
                    <a:pt x="422775" y="878565"/>
                  </a:lnTo>
                  <a:lnTo>
                    <a:pt x="423199" y="879368"/>
                  </a:lnTo>
                  <a:lnTo>
                    <a:pt x="423438" y="879744"/>
                  </a:lnTo>
                  <a:lnTo>
                    <a:pt x="423957" y="880465"/>
                  </a:lnTo>
                  <a:lnTo>
                    <a:pt x="424230" y="880818"/>
                  </a:lnTo>
                  <a:lnTo>
                    <a:pt x="424529" y="881134"/>
                  </a:lnTo>
                  <a:lnTo>
                    <a:pt x="424856" y="881392"/>
                  </a:lnTo>
                  <a:lnTo>
                    <a:pt x="425374" y="881627"/>
                  </a:lnTo>
                  <a:lnTo>
                    <a:pt x="425970" y="881768"/>
                  </a:lnTo>
                  <a:lnTo>
                    <a:pt x="426602" y="881826"/>
                  </a:lnTo>
                  <a:lnTo>
                    <a:pt x="427246" y="881826"/>
                  </a:lnTo>
                  <a:lnTo>
                    <a:pt x="427859" y="881779"/>
                  </a:lnTo>
                  <a:lnTo>
                    <a:pt x="428263" y="881732"/>
                  </a:lnTo>
                  <a:lnTo>
                    <a:pt x="428679" y="881668"/>
                  </a:lnTo>
                  <a:lnTo>
                    <a:pt x="429085" y="881574"/>
                  </a:lnTo>
                  <a:lnTo>
                    <a:pt x="429471" y="881439"/>
                  </a:lnTo>
                  <a:lnTo>
                    <a:pt x="429814" y="881257"/>
                  </a:lnTo>
                  <a:lnTo>
                    <a:pt x="430131" y="880993"/>
                  </a:lnTo>
                  <a:lnTo>
                    <a:pt x="430414" y="880671"/>
                  </a:lnTo>
                  <a:lnTo>
                    <a:pt x="430664" y="880301"/>
                  </a:lnTo>
                  <a:lnTo>
                    <a:pt x="431128" y="879544"/>
                  </a:lnTo>
                  <a:lnTo>
                    <a:pt x="431514" y="878876"/>
                  </a:lnTo>
                  <a:lnTo>
                    <a:pt x="431857" y="878178"/>
                  </a:lnTo>
                  <a:lnTo>
                    <a:pt x="432017" y="877920"/>
                  </a:lnTo>
                  <a:lnTo>
                    <a:pt x="432170" y="877656"/>
                  </a:lnTo>
                  <a:lnTo>
                    <a:pt x="432316" y="877392"/>
                  </a:lnTo>
                  <a:lnTo>
                    <a:pt x="432457" y="877122"/>
                  </a:lnTo>
                  <a:lnTo>
                    <a:pt x="432649" y="876723"/>
                  </a:lnTo>
                  <a:lnTo>
                    <a:pt x="432756" y="876476"/>
                  </a:lnTo>
                  <a:lnTo>
                    <a:pt x="432806" y="876353"/>
                  </a:lnTo>
                  <a:lnTo>
                    <a:pt x="432962" y="876025"/>
                  </a:lnTo>
                  <a:lnTo>
                    <a:pt x="433064" y="875825"/>
                  </a:lnTo>
                  <a:lnTo>
                    <a:pt x="433166" y="875632"/>
                  </a:lnTo>
                  <a:lnTo>
                    <a:pt x="433284" y="875439"/>
                  </a:lnTo>
                  <a:lnTo>
                    <a:pt x="433406" y="875251"/>
                  </a:lnTo>
                  <a:lnTo>
                    <a:pt x="433578" y="875034"/>
                  </a:lnTo>
                  <a:lnTo>
                    <a:pt x="433763" y="874828"/>
                  </a:lnTo>
                  <a:lnTo>
                    <a:pt x="433958" y="874629"/>
                  </a:lnTo>
                  <a:lnTo>
                    <a:pt x="434164" y="874436"/>
                  </a:lnTo>
                  <a:lnTo>
                    <a:pt x="434374" y="874253"/>
                  </a:lnTo>
                  <a:lnTo>
                    <a:pt x="434491" y="874159"/>
                  </a:lnTo>
                  <a:lnTo>
                    <a:pt x="434736" y="873995"/>
                  </a:lnTo>
                  <a:lnTo>
                    <a:pt x="434849" y="873908"/>
                  </a:lnTo>
                  <a:lnTo>
                    <a:pt x="434937" y="873802"/>
                  </a:lnTo>
                  <a:lnTo>
                    <a:pt x="435000" y="873649"/>
                  </a:lnTo>
                  <a:lnTo>
                    <a:pt x="435030" y="873473"/>
                  </a:lnTo>
                  <a:lnTo>
                    <a:pt x="435049" y="873098"/>
                  </a:lnTo>
                  <a:lnTo>
                    <a:pt x="435083" y="872916"/>
                  </a:lnTo>
                  <a:lnTo>
                    <a:pt x="435176" y="872658"/>
                  </a:lnTo>
                  <a:lnTo>
                    <a:pt x="435294" y="872412"/>
                  </a:lnTo>
                  <a:lnTo>
                    <a:pt x="435567" y="871925"/>
                  </a:lnTo>
                  <a:lnTo>
                    <a:pt x="435693" y="871678"/>
                  </a:lnTo>
                  <a:lnTo>
                    <a:pt x="435831" y="871403"/>
                  </a:lnTo>
                  <a:lnTo>
                    <a:pt x="436095" y="870852"/>
                  </a:lnTo>
                  <a:lnTo>
                    <a:pt x="436373" y="870312"/>
                  </a:lnTo>
                  <a:lnTo>
                    <a:pt x="436501" y="870089"/>
                  </a:lnTo>
                  <a:lnTo>
                    <a:pt x="436637" y="869866"/>
                  </a:lnTo>
                  <a:lnTo>
                    <a:pt x="437048" y="869204"/>
                  </a:lnTo>
                  <a:lnTo>
                    <a:pt x="437693" y="868112"/>
                  </a:lnTo>
                  <a:lnTo>
                    <a:pt x="438006" y="867602"/>
                  </a:lnTo>
                  <a:lnTo>
                    <a:pt x="438617" y="866675"/>
                  </a:lnTo>
                  <a:lnTo>
                    <a:pt x="438886" y="866464"/>
                  </a:lnTo>
                  <a:lnTo>
                    <a:pt x="439766" y="865467"/>
                  </a:lnTo>
                  <a:lnTo>
                    <a:pt x="440134" y="863878"/>
                  </a:lnTo>
                  <a:lnTo>
                    <a:pt x="440329" y="862282"/>
                  </a:lnTo>
                  <a:lnTo>
                    <a:pt x="440250" y="861778"/>
                  </a:lnTo>
                  <a:lnTo>
                    <a:pt x="440260" y="861191"/>
                  </a:lnTo>
                  <a:lnTo>
                    <a:pt x="439776" y="859167"/>
                  </a:lnTo>
                  <a:lnTo>
                    <a:pt x="439361" y="858153"/>
                  </a:lnTo>
                  <a:lnTo>
                    <a:pt x="438544" y="855455"/>
                  </a:lnTo>
                  <a:lnTo>
                    <a:pt x="438265" y="851331"/>
                  </a:lnTo>
                  <a:lnTo>
                    <a:pt x="438187" y="850827"/>
                  </a:lnTo>
                  <a:lnTo>
                    <a:pt x="438113" y="849818"/>
                  </a:lnTo>
                  <a:lnTo>
                    <a:pt x="438124" y="849150"/>
                  </a:lnTo>
                  <a:lnTo>
                    <a:pt x="438182" y="848926"/>
                  </a:lnTo>
                  <a:lnTo>
                    <a:pt x="438261" y="848709"/>
                  </a:lnTo>
                  <a:lnTo>
                    <a:pt x="438358" y="848498"/>
                  </a:lnTo>
                  <a:lnTo>
                    <a:pt x="438381" y="848459"/>
                  </a:lnTo>
                  <a:lnTo>
                    <a:pt x="439038" y="847349"/>
                  </a:lnTo>
                  <a:lnTo>
                    <a:pt x="440313" y="846616"/>
                  </a:lnTo>
                  <a:lnTo>
                    <a:pt x="440538" y="846381"/>
                  </a:lnTo>
                  <a:lnTo>
                    <a:pt x="440744" y="846129"/>
                  </a:lnTo>
                  <a:lnTo>
                    <a:pt x="441311" y="845331"/>
                  </a:lnTo>
                  <a:lnTo>
                    <a:pt x="441511" y="845079"/>
                  </a:lnTo>
                  <a:lnTo>
                    <a:pt x="441702" y="844874"/>
                  </a:lnTo>
                  <a:lnTo>
                    <a:pt x="441897" y="844680"/>
                  </a:lnTo>
                  <a:lnTo>
                    <a:pt x="442298" y="844299"/>
                  </a:lnTo>
                  <a:lnTo>
                    <a:pt x="442485" y="844094"/>
                  </a:lnTo>
                  <a:lnTo>
                    <a:pt x="442689" y="843836"/>
                  </a:lnTo>
                  <a:lnTo>
                    <a:pt x="442881" y="843560"/>
                  </a:lnTo>
                  <a:lnTo>
                    <a:pt x="443065" y="843284"/>
                  </a:lnTo>
                  <a:lnTo>
                    <a:pt x="443257" y="843014"/>
                  </a:lnTo>
                  <a:lnTo>
                    <a:pt x="443456" y="842744"/>
                  </a:lnTo>
                  <a:lnTo>
                    <a:pt x="443701" y="842457"/>
                  </a:lnTo>
                  <a:lnTo>
                    <a:pt x="443956" y="842176"/>
                  </a:lnTo>
                  <a:lnTo>
                    <a:pt x="444220" y="841900"/>
                  </a:lnTo>
                  <a:lnTo>
                    <a:pt x="444484" y="841630"/>
                  </a:lnTo>
                  <a:lnTo>
                    <a:pt x="445100" y="841015"/>
                  </a:lnTo>
                  <a:lnTo>
                    <a:pt x="445628" y="840510"/>
                  </a:lnTo>
                  <a:lnTo>
                    <a:pt x="446131" y="840052"/>
                  </a:lnTo>
                  <a:lnTo>
                    <a:pt x="446390" y="839829"/>
                  </a:lnTo>
                  <a:lnTo>
                    <a:pt x="446634" y="839595"/>
                  </a:lnTo>
                  <a:lnTo>
                    <a:pt x="446868" y="839348"/>
                  </a:lnTo>
                  <a:lnTo>
                    <a:pt x="447094" y="839096"/>
                  </a:lnTo>
                  <a:lnTo>
                    <a:pt x="447308" y="838832"/>
                  </a:lnTo>
                  <a:lnTo>
                    <a:pt x="447514" y="838563"/>
                  </a:lnTo>
                  <a:lnTo>
                    <a:pt x="447710" y="838287"/>
                  </a:lnTo>
                  <a:lnTo>
                    <a:pt x="447891" y="838006"/>
                  </a:lnTo>
                  <a:lnTo>
                    <a:pt x="448106" y="837607"/>
                  </a:lnTo>
                  <a:lnTo>
                    <a:pt x="448287" y="837184"/>
                  </a:lnTo>
                  <a:lnTo>
                    <a:pt x="448452" y="836756"/>
                  </a:lnTo>
                  <a:lnTo>
                    <a:pt x="448628" y="836334"/>
                  </a:lnTo>
                  <a:lnTo>
                    <a:pt x="448834" y="835929"/>
                  </a:lnTo>
                  <a:lnTo>
                    <a:pt x="449109" y="835460"/>
                  </a:lnTo>
                  <a:lnTo>
                    <a:pt x="449255" y="835231"/>
                  </a:lnTo>
                  <a:lnTo>
                    <a:pt x="449412" y="835008"/>
                  </a:lnTo>
                  <a:lnTo>
                    <a:pt x="449582" y="834803"/>
                  </a:lnTo>
                  <a:lnTo>
                    <a:pt x="449807" y="834586"/>
                  </a:lnTo>
                  <a:lnTo>
                    <a:pt x="450066" y="834387"/>
                  </a:lnTo>
                  <a:lnTo>
                    <a:pt x="450605" y="834017"/>
                  </a:lnTo>
                  <a:lnTo>
                    <a:pt x="450863" y="833829"/>
                  </a:lnTo>
                  <a:lnTo>
                    <a:pt x="451078" y="833659"/>
                  </a:lnTo>
                  <a:lnTo>
                    <a:pt x="451507" y="833331"/>
                  </a:lnTo>
                  <a:lnTo>
                    <a:pt x="451719" y="833161"/>
                  </a:lnTo>
                  <a:lnTo>
                    <a:pt x="451925" y="832985"/>
                  </a:lnTo>
                  <a:lnTo>
                    <a:pt x="452079" y="832826"/>
                  </a:lnTo>
                  <a:lnTo>
                    <a:pt x="452379" y="832504"/>
                  </a:lnTo>
                  <a:lnTo>
                    <a:pt x="452535" y="832351"/>
                  </a:lnTo>
                  <a:lnTo>
                    <a:pt x="452706" y="832222"/>
                  </a:lnTo>
                  <a:lnTo>
                    <a:pt x="452915" y="832117"/>
                  </a:lnTo>
                  <a:lnTo>
                    <a:pt x="453141" y="832034"/>
                  </a:lnTo>
                  <a:lnTo>
                    <a:pt x="453376" y="831964"/>
                  </a:lnTo>
                  <a:lnTo>
                    <a:pt x="453610" y="831906"/>
                  </a:lnTo>
                  <a:lnTo>
                    <a:pt x="453844" y="831836"/>
                  </a:lnTo>
                  <a:lnTo>
                    <a:pt x="454529" y="831612"/>
                  </a:lnTo>
                  <a:lnTo>
                    <a:pt x="454988" y="831472"/>
                  </a:lnTo>
                  <a:lnTo>
                    <a:pt x="455522" y="831442"/>
                  </a:lnTo>
                  <a:lnTo>
                    <a:pt x="457067" y="831636"/>
                  </a:lnTo>
                  <a:lnTo>
                    <a:pt x="457667" y="831812"/>
                  </a:lnTo>
                  <a:lnTo>
                    <a:pt x="458695" y="832328"/>
                  </a:lnTo>
                  <a:lnTo>
                    <a:pt x="459883" y="833020"/>
                  </a:lnTo>
                  <a:lnTo>
                    <a:pt x="460909" y="833706"/>
                  </a:lnTo>
                  <a:lnTo>
                    <a:pt x="461500" y="834223"/>
                  </a:lnTo>
                  <a:lnTo>
                    <a:pt x="461926" y="834398"/>
                  </a:lnTo>
                  <a:lnTo>
                    <a:pt x="464140" y="836023"/>
                  </a:lnTo>
                  <a:lnTo>
                    <a:pt x="464648" y="836621"/>
                  </a:lnTo>
                  <a:lnTo>
                    <a:pt x="467615" y="839354"/>
                  </a:lnTo>
                  <a:lnTo>
                    <a:pt x="468124" y="839701"/>
                  </a:lnTo>
                  <a:lnTo>
                    <a:pt x="468550" y="840123"/>
                  </a:lnTo>
                  <a:lnTo>
                    <a:pt x="469058" y="840469"/>
                  </a:lnTo>
                  <a:lnTo>
                    <a:pt x="470676" y="841754"/>
                  </a:lnTo>
                  <a:lnTo>
                    <a:pt x="471522" y="842774"/>
                  </a:lnTo>
                  <a:lnTo>
                    <a:pt x="472025" y="843284"/>
                  </a:lnTo>
                  <a:lnTo>
                    <a:pt x="472367" y="843794"/>
                  </a:lnTo>
                  <a:lnTo>
                    <a:pt x="472518" y="844891"/>
                  </a:lnTo>
                  <a:lnTo>
                    <a:pt x="472763" y="845988"/>
                  </a:lnTo>
                  <a:lnTo>
                    <a:pt x="472738" y="847495"/>
                  </a:lnTo>
                  <a:lnTo>
                    <a:pt x="472548" y="848504"/>
                  </a:lnTo>
                  <a:lnTo>
                    <a:pt x="472010" y="850006"/>
                  </a:lnTo>
                  <a:lnTo>
                    <a:pt x="471742" y="850675"/>
                  </a:lnTo>
                  <a:lnTo>
                    <a:pt x="471306" y="851003"/>
                  </a:lnTo>
                  <a:lnTo>
                    <a:pt x="470686" y="852000"/>
                  </a:lnTo>
                  <a:lnTo>
                    <a:pt x="470843" y="853179"/>
                  </a:lnTo>
                  <a:lnTo>
                    <a:pt x="470734" y="854604"/>
                  </a:lnTo>
                  <a:lnTo>
                    <a:pt x="470632" y="855613"/>
                  </a:lnTo>
                  <a:lnTo>
                    <a:pt x="470162" y="858211"/>
                  </a:lnTo>
                  <a:lnTo>
                    <a:pt x="469356" y="860211"/>
                  </a:lnTo>
                  <a:lnTo>
                    <a:pt x="470035" y="861062"/>
                  </a:lnTo>
                  <a:lnTo>
                    <a:pt x="474611" y="865162"/>
                  </a:lnTo>
                  <a:lnTo>
                    <a:pt x="475119" y="865678"/>
                  </a:lnTo>
                  <a:lnTo>
                    <a:pt x="475535" y="866605"/>
                  </a:lnTo>
                  <a:lnTo>
                    <a:pt x="475702" y="867115"/>
                  </a:lnTo>
                  <a:lnTo>
                    <a:pt x="475770" y="868206"/>
                  </a:lnTo>
                  <a:lnTo>
                    <a:pt x="475672" y="869215"/>
                  </a:lnTo>
                  <a:lnTo>
                    <a:pt x="475573" y="869802"/>
                  </a:lnTo>
                  <a:lnTo>
                    <a:pt x="475218" y="870799"/>
                  </a:lnTo>
                  <a:lnTo>
                    <a:pt x="475119" y="871385"/>
                  </a:lnTo>
                  <a:lnTo>
                    <a:pt x="474855" y="871802"/>
                  </a:lnTo>
                  <a:lnTo>
                    <a:pt x="474322" y="872969"/>
                  </a:lnTo>
                  <a:lnTo>
                    <a:pt x="474058" y="873221"/>
                  </a:lnTo>
                  <a:lnTo>
                    <a:pt x="472842" y="873872"/>
                  </a:lnTo>
                  <a:lnTo>
                    <a:pt x="472240" y="874113"/>
                  </a:lnTo>
                  <a:lnTo>
                    <a:pt x="471717" y="874529"/>
                  </a:lnTo>
                  <a:lnTo>
                    <a:pt x="471278" y="875022"/>
                  </a:lnTo>
                  <a:lnTo>
                    <a:pt x="470920" y="875773"/>
                  </a:lnTo>
                  <a:lnTo>
                    <a:pt x="470378" y="877697"/>
                  </a:lnTo>
                  <a:lnTo>
                    <a:pt x="470274" y="878706"/>
                  </a:lnTo>
                  <a:lnTo>
                    <a:pt x="470183" y="879210"/>
                  </a:lnTo>
                  <a:lnTo>
                    <a:pt x="470172" y="879796"/>
                  </a:lnTo>
                  <a:lnTo>
                    <a:pt x="469606" y="882811"/>
                  </a:lnTo>
                  <a:lnTo>
                    <a:pt x="469430" y="883310"/>
                  </a:lnTo>
                  <a:lnTo>
                    <a:pt x="469234" y="884572"/>
                  </a:lnTo>
                  <a:lnTo>
                    <a:pt x="469014" y="887674"/>
                  </a:lnTo>
                  <a:lnTo>
                    <a:pt x="468858" y="892291"/>
                  </a:lnTo>
                  <a:lnTo>
                    <a:pt x="468754" y="893299"/>
                  </a:lnTo>
                  <a:lnTo>
                    <a:pt x="468569" y="894303"/>
                  </a:lnTo>
                  <a:lnTo>
                    <a:pt x="468027" y="895975"/>
                  </a:lnTo>
                  <a:lnTo>
                    <a:pt x="467934" y="896561"/>
                  </a:lnTo>
                  <a:lnTo>
                    <a:pt x="467211" y="898649"/>
                  </a:lnTo>
                  <a:lnTo>
                    <a:pt x="467005" y="900749"/>
                  </a:lnTo>
                  <a:lnTo>
                    <a:pt x="466999" y="901248"/>
                  </a:lnTo>
                  <a:lnTo>
                    <a:pt x="467049" y="903353"/>
                  </a:lnTo>
                  <a:lnTo>
                    <a:pt x="466672" y="905448"/>
                  </a:lnTo>
                  <a:lnTo>
                    <a:pt x="466315" y="906533"/>
                  </a:lnTo>
                  <a:lnTo>
                    <a:pt x="466218" y="907120"/>
                  </a:lnTo>
                  <a:lnTo>
                    <a:pt x="466037" y="907618"/>
                  </a:lnTo>
                  <a:lnTo>
                    <a:pt x="465660" y="909712"/>
                  </a:lnTo>
                  <a:lnTo>
                    <a:pt x="465655" y="910217"/>
                  </a:lnTo>
                  <a:lnTo>
                    <a:pt x="465739" y="910305"/>
                  </a:lnTo>
                  <a:lnTo>
                    <a:pt x="465734" y="910469"/>
                  </a:lnTo>
                  <a:lnTo>
                    <a:pt x="466815" y="912921"/>
                  </a:lnTo>
                  <a:lnTo>
                    <a:pt x="467059" y="914018"/>
                  </a:lnTo>
                  <a:lnTo>
                    <a:pt x="467205" y="915620"/>
                  </a:lnTo>
                  <a:lnTo>
                    <a:pt x="467195" y="916124"/>
                  </a:lnTo>
                  <a:lnTo>
                    <a:pt x="466823" y="918048"/>
                  </a:lnTo>
                  <a:lnTo>
                    <a:pt x="466276" y="920054"/>
                  </a:lnTo>
                  <a:lnTo>
                    <a:pt x="466707" y="925164"/>
                  </a:lnTo>
                  <a:lnTo>
                    <a:pt x="468427" y="925381"/>
                  </a:lnTo>
                  <a:lnTo>
                    <a:pt x="469468" y="924976"/>
                  </a:lnTo>
                  <a:lnTo>
                    <a:pt x="470588" y="924912"/>
                  </a:lnTo>
                  <a:lnTo>
                    <a:pt x="472818" y="925363"/>
                  </a:lnTo>
                  <a:lnTo>
                    <a:pt x="473843" y="925803"/>
                  </a:lnTo>
                  <a:lnTo>
                    <a:pt x="474778" y="926571"/>
                  </a:lnTo>
                  <a:lnTo>
                    <a:pt x="475001" y="926894"/>
                  </a:lnTo>
                  <a:lnTo>
                    <a:pt x="475218" y="927223"/>
                  </a:lnTo>
                  <a:lnTo>
                    <a:pt x="475422" y="927557"/>
                  </a:lnTo>
                  <a:lnTo>
                    <a:pt x="475790" y="928249"/>
                  </a:lnTo>
                  <a:lnTo>
                    <a:pt x="476057" y="928830"/>
                  </a:lnTo>
                  <a:lnTo>
                    <a:pt x="476298" y="929434"/>
                  </a:lnTo>
                  <a:lnTo>
                    <a:pt x="476503" y="930056"/>
                  </a:lnTo>
                  <a:lnTo>
                    <a:pt x="476670" y="930678"/>
                  </a:lnTo>
                  <a:lnTo>
                    <a:pt x="476791" y="931306"/>
                  </a:lnTo>
                  <a:lnTo>
                    <a:pt x="476846" y="931898"/>
                  </a:lnTo>
                  <a:lnTo>
                    <a:pt x="476846" y="932496"/>
                  </a:lnTo>
                  <a:lnTo>
                    <a:pt x="476811" y="933699"/>
                  </a:lnTo>
                  <a:lnTo>
                    <a:pt x="476835" y="934298"/>
                  </a:lnTo>
                  <a:lnTo>
                    <a:pt x="476934" y="935136"/>
                  </a:lnTo>
                  <a:lnTo>
                    <a:pt x="477060" y="935975"/>
                  </a:lnTo>
                  <a:lnTo>
                    <a:pt x="477236" y="936808"/>
                  </a:lnTo>
                  <a:lnTo>
                    <a:pt x="477451" y="937624"/>
                  </a:lnTo>
                  <a:lnTo>
                    <a:pt x="477720" y="938416"/>
                  </a:lnTo>
                  <a:lnTo>
                    <a:pt x="478122" y="939495"/>
                  </a:lnTo>
                  <a:lnTo>
                    <a:pt x="478350" y="940023"/>
                  </a:lnTo>
                  <a:lnTo>
                    <a:pt x="478630" y="940504"/>
                  </a:lnTo>
                  <a:lnTo>
                    <a:pt x="478977" y="940897"/>
                  </a:lnTo>
                  <a:lnTo>
                    <a:pt x="479466" y="941226"/>
                  </a:lnTo>
                  <a:lnTo>
                    <a:pt x="480047" y="941466"/>
                  </a:lnTo>
                  <a:lnTo>
                    <a:pt x="480688" y="941636"/>
                  </a:lnTo>
                  <a:lnTo>
                    <a:pt x="481347" y="941748"/>
                  </a:lnTo>
                  <a:lnTo>
                    <a:pt x="481988" y="941818"/>
                  </a:lnTo>
                  <a:lnTo>
                    <a:pt x="482486" y="941824"/>
                  </a:lnTo>
                  <a:lnTo>
                    <a:pt x="482989" y="941765"/>
                  </a:lnTo>
                  <a:lnTo>
                    <a:pt x="483493" y="941695"/>
                  </a:lnTo>
                  <a:lnTo>
                    <a:pt x="483998" y="941648"/>
                  </a:lnTo>
                  <a:lnTo>
                    <a:pt x="484485" y="941671"/>
                  </a:lnTo>
                  <a:lnTo>
                    <a:pt x="485238" y="941865"/>
                  </a:lnTo>
                  <a:lnTo>
                    <a:pt x="485986" y="942188"/>
                  </a:lnTo>
                  <a:lnTo>
                    <a:pt x="486710" y="942610"/>
                  </a:lnTo>
                  <a:lnTo>
                    <a:pt x="487389" y="943097"/>
                  </a:lnTo>
                  <a:lnTo>
                    <a:pt x="488010" y="943619"/>
                  </a:lnTo>
                  <a:lnTo>
                    <a:pt x="488689" y="944329"/>
                  </a:lnTo>
                  <a:lnTo>
                    <a:pt x="489316" y="945144"/>
                  </a:lnTo>
                  <a:lnTo>
                    <a:pt x="489853" y="946036"/>
                  </a:lnTo>
                  <a:lnTo>
                    <a:pt x="490279" y="946969"/>
                  </a:lnTo>
                  <a:lnTo>
                    <a:pt x="490573" y="947907"/>
                  </a:lnTo>
                  <a:lnTo>
                    <a:pt x="490675" y="948412"/>
                  </a:lnTo>
                  <a:lnTo>
                    <a:pt x="490749" y="948923"/>
                  </a:lnTo>
                  <a:lnTo>
                    <a:pt x="490787" y="949438"/>
                  </a:lnTo>
                  <a:lnTo>
                    <a:pt x="490792" y="949955"/>
                  </a:lnTo>
                  <a:lnTo>
                    <a:pt x="490768" y="950471"/>
                  </a:lnTo>
                  <a:lnTo>
                    <a:pt x="490543" y="951058"/>
                  </a:lnTo>
                  <a:lnTo>
                    <a:pt x="490303" y="951644"/>
                  </a:lnTo>
                  <a:lnTo>
                    <a:pt x="490048" y="952225"/>
                  </a:lnTo>
                  <a:lnTo>
                    <a:pt x="489781" y="952794"/>
                  </a:lnTo>
                  <a:lnTo>
                    <a:pt x="489492" y="953358"/>
                  </a:lnTo>
                  <a:lnTo>
                    <a:pt x="488989" y="954314"/>
                  </a:lnTo>
                  <a:lnTo>
                    <a:pt x="488455" y="955270"/>
                  </a:lnTo>
                  <a:lnTo>
                    <a:pt x="487873" y="956191"/>
                  </a:lnTo>
                  <a:lnTo>
                    <a:pt x="487229" y="957041"/>
                  </a:lnTo>
                  <a:lnTo>
                    <a:pt x="486495" y="957786"/>
                  </a:lnTo>
                  <a:lnTo>
                    <a:pt x="485640" y="958438"/>
                  </a:lnTo>
                  <a:lnTo>
                    <a:pt x="484681" y="958995"/>
                  </a:lnTo>
                  <a:lnTo>
                    <a:pt x="483665" y="959470"/>
                  </a:lnTo>
                  <a:lnTo>
                    <a:pt x="482609" y="959869"/>
                  </a:lnTo>
                  <a:lnTo>
                    <a:pt x="481562" y="960198"/>
                  </a:lnTo>
                  <a:lnTo>
                    <a:pt x="480688" y="960345"/>
                  </a:lnTo>
                  <a:lnTo>
                    <a:pt x="479763" y="960380"/>
                  </a:lnTo>
                  <a:lnTo>
                    <a:pt x="478850" y="960397"/>
                  </a:lnTo>
                  <a:lnTo>
                    <a:pt x="477993" y="960509"/>
                  </a:lnTo>
                  <a:lnTo>
                    <a:pt x="477256" y="960814"/>
                  </a:lnTo>
                  <a:lnTo>
                    <a:pt x="477006" y="960984"/>
                  </a:lnTo>
                  <a:lnTo>
                    <a:pt x="476753" y="961172"/>
                  </a:lnTo>
                  <a:lnTo>
                    <a:pt x="476518" y="961371"/>
                  </a:lnTo>
                  <a:lnTo>
                    <a:pt x="476302" y="961588"/>
                  </a:lnTo>
                  <a:lnTo>
                    <a:pt x="476122" y="961823"/>
                  </a:lnTo>
                  <a:lnTo>
                    <a:pt x="475950" y="962357"/>
                  </a:lnTo>
                  <a:lnTo>
                    <a:pt x="475960" y="962996"/>
                  </a:lnTo>
                  <a:lnTo>
                    <a:pt x="476156" y="964422"/>
                  </a:lnTo>
                  <a:lnTo>
                    <a:pt x="476151" y="965102"/>
                  </a:lnTo>
                  <a:lnTo>
                    <a:pt x="476063" y="965724"/>
                  </a:lnTo>
                  <a:lnTo>
                    <a:pt x="475950" y="966352"/>
                  </a:lnTo>
                  <a:lnTo>
                    <a:pt x="475799" y="966974"/>
                  </a:lnTo>
                  <a:lnTo>
                    <a:pt x="475598" y="967566"/>
                  </a:lnTo>
                  <a:lnTo>
                    <a:pt x="475325" y="968106"/>
                  </a:lnTo>
                  <a:lnTo>
                    <a:pt x="474503" y="968957"/>
                  </a:lnTo>
                  <a:lnTo>
                    <a:pt x="473277" y="969655"/>
                  </a:lnTo>
                  <a:lnTo>
                    <a:pt x="471834" y="970171"/>
                  </a:lnTo>
                  <a:lnTo>
                    <a:pt x="470354" y="970465"/>
                  </a:lnTo>
                  <a:lnTo>
                    <a:pt x="469014" y="970488"/>
                  </a:lnTo>
                  <a:lnTo>
                    <a:pt x="468247" y="970377"/>
                  </a:lnTo>
                  <a:lnTo>
                    <a:pt x="467464" y="970177"/>
                  </a:lnTo>
                  <a:lnTo>
                    <a:pt x="466702" y="969901"/>
                  </a:lnTo>
                  <a:lnTo>
                    <a:pt x="465987" y="969555"/>
                  </a:lnTo>
                  <a:lnTo>
                    <a:pt x="465347" y="969133"/>
                  </a:lnTo>
                  <a:lnTo>
                    <a:pt x="464805" y="968605"/>
                  </a:lnTo>
                  <a:lnTo>
                    <a:pt x="464346" y="967971"/>
                  </a:lnTo>
                  <a:lnTo>
                    <a:pt x="463925" y="967279"/>
                  </a:lnTo>
                  <a:lnTo>
                    <a:pt x="463518" y="966575"/>
                  </a:lnTo>
                  <a:lnTo>
                    <a:pt x="463089" y="965900"/>
                  </a:lnTo>
                  <a:lnTo>
                    <a:pt x="461838" y="964163"/>
                  </a:lnTo>
                  <a:lnTo>
                    <a:pt x="461417" y="963589"/>
                  </a:lnTo>
                  <a:lnTo>
                    <a:pt x="460991" y="963020"/>
                  </a:lnTo>
                  <a:lnTo>
                    <a:pt x="459828" y="961401"/>
                  </a:lnTo>
                  <a:lnTo>
                    <a:pt x="459418" y="960884"/>
                  </a:lnTo>
                  <a:lnTo>
                    <a:pt x="458675" y="960063"/>
                  </a:lnTo>
                  <a:lnTo>
                    <a:pt x="458367" y="959705"/>
                  </a:lnTo>
                  <a:lnTo>
                    <a:pt x="458049" y="959370"/>
                  </a:lnTo>
                  <a:lnTo>
                    <a:pt x="457716" y="959119"/>
                  </a:lnTo>
                  <a:lnTo>
                    <a:pt x="457320" y="958989"/>
                  </a:lnTo>
                  <a:lnTo>
                    <a:pt x="457032" y="958995"/>
                  </a:lnTo>
                  <a:lnTo>
                    <a:pt x="456671" y="959083"/>
                  </a:lnTo>
                  <a:lnTo>
                    <a:pt x="456303" y="959242"/>
                  </a:lnTo>
                  <a:lnTo>
                    <a:pt x="455956" y="959435"/>
                  </a:lnTo>
                  <a:lnTo>
                    <a:pt x="455643" y="959646"/>
                  </a:lnTo>
                  <a:lnTo>
                    <a:pt x="455376" y="959898"/>
                  </a:lnTo>
                  <a:lnTo>
                    <a:pt x="455145" y="960204"/>
                  </a:lnTo>
                  <a:lnTo>
                    <a:pt x="454724" y="960861"/>
                  </a:lnTo>
                  <a:lnTo>
                    <a:pt x="453982" y="961893"/>
                  </a:lnTo>
                  <a:lnTo>
                    <a:pt x="453718" y="962245"/>
                  </a:lnTo>
                  <a:lnTo>
                    <a:pt x="453424" y="962551"/>
                  </a:lnTo>
                  <a:lnTo>
                    <a:pt x="453097" y="962791"/>
                  </a:lnTo>
                  <a:lnTo>
                    <a:pt x="452672" y="962908"/>
                  </a:lnTo>
                  <a:lnTo>
                    <a:pt x="452159" y="962926"/>
                  </a:lnTo>
                  <a:lnTo>
                    <a:pt x="451645" y="962908"/>
                  </a:lnTo>
                  <a:lnTo>
                    <a:pt x="451215" y="962943"/>
                  </a:lnTo>
                  <a:lnTo>
                    <a:pt x="450946" y="963096"/>
                  </a:lnTo>
                  <a:lnTo>
                    <a:pt x="450844" y="963330"/>
                  </a:lnTo>
                  <a:lnTo>
                    <a:pt x="450501" y="963383"/>
                  </a:lnTo>
                  <a:lnTo>
                    <a:pt x="450330" y="963419"/>
                  </a:lnTo>
                  <a:lnTo>
                    <a:pt x="449998" y="963507"/>
                  </a:lnTo>
                  <a:lnTo>
                    <a:pt x="449748" y="963601"/>
                  </a:lnTo>
                  <a:lnTo>
                    <a:pt x="449505" y="963712"/>
                  </a:lnTo>
                  <a:lnTo>
                    <a:pt x="449264" y="963829"/>
                  </a:lnTo>
                  <a:lnTo>
                    <a:pt x="449024" y="963952"/>
                  </a:lnTo>
                  <a:lnTo>
                    <a:pt x="448776" y="964058"/>
                  </a:lnTo>
                  <a:lnTo>
                    <a:pt x="448444" y="964182"/>
                  </a:lnTo>
                  <a:lnTo>
                    <a:pt x="448111" y="964293"/>
                  </a:lnTo>
                  <a:lnTo>
                    <a:pt x="447792" y="964386"/>
                  </a:lnTo>
                  <a:lnTo>
                    <a:pt x="447641" y="964422"/>
                  </a:lnTo>
                  <a:lnTo>
                    <a:pt x="447036" y="964551"/>
                  </a:lnTo>
                  <a:lnTo>
                    <a:pt x="446747" y="964598"/>
                  </a:lnTo>
                  <a:lnTo>
                    <a:pt x="446458" y="964657"/>
                  </a:lnTo>
                  <a:lnTo>
                    <a:pt x="445989" y="964780"/>
                  </a:lnTo>
                  <a:lnTo>
                    <a:pt x="445837" y="964838"/>
                  </a:lnTo>
                  <a:lnTo>
                    <a:pt x="445700" y="964914"/>
                  </a:lnTo>
                  <a:lnTo>
                    <a:pt x="445540" y="965014"/>
                  </a:lnTo>
                  <a:lnTo>
                    <a:pt x="445403" y="965138"/>
                  </a:lnTo>
                  <a:lnTo>
                    <a:pt x="445325" y="965296"/>
                  </a:lnTo>
                  <a:lnTo>
                    <a:pt x="445320" y="965495"/>
                  </a:lnTo>
                  <a:lnTo>
                    <a:pt x="445344" y="965701"/>
                  </a:lnTo>
                  <a:lnTo>
                    <a:pt x="445364" y="965806"/>
                  </a:lnTo>
                  <a:lnTo>
                    <a:pt x="445432" y="966011"/>
                  </a:lnTo>
                  <a:lnTo>
                    <a:pt x="445524" y="966199"/>
                  </a:lnTo>
                  <a:lnTo>
                    <a:pt x="445603" y="966317"/>
                  </a:lnTo>
                  <a:lnTo>
                    <a:pt x="445691" y="966428"/>
                  </a:lnTo>
                  <a:lnTo>
                    <a:pt x="445793" y="966534"/>
                  </a:lnTo>
                  <a:lnTo>
                    <a:pt x="445901" y="966622"/>
                  </a:lnTo>
                  <a:lnTo>
                    <a:pt x="446043" y="966769"/>
                  </a:lnTo>
                  <a:lnTo>
                    <a:pt x="446126" y="966898"/>
                  </a:lnTo>
                  <a:lnTo>
                    <a:pt x="446228" y="967009"/>
                  </a:lnTo>
                  <a:lnTo>
                    <a:pt x="446360" y="967086"/>
                  </a:lnTo>
                  <a:lnTo>
                    <a:pt x="446532" y="967120"/>
                  </a:lnTo>
                  <a:lnTo>
                    <a:pt x="446913" y="967138"/>
                  </a:lnTo>
                  <a:lnTo>
                    <a:pt x="447344" y="967138"/>
                  </a:lnTo>
                  <a:lnTo>
                    <a:pt x="447597" y="967120"/>
                  </a:lnTo>
                  <a:lnTo>
                    <a:pt x="447847" y="967086"/>
                  </a:lnTo>
                  <a:lnTo>
                    <a:pt x="448097" y="967044"/>
                  </a:lnTo>
                  <a:lnTo>
                    <a:pt x="448565" y="966980"/>
                  </a:lnTo>
                  <a:lnTo>
                    <a:pt x="449005" y="966898"/>
                  </a:lnTo>
                  <a:lnTo>
                    <a:pt x="449445" y="966839"/>
                  </a:lnTo>
                  <a:lnTo>
                    <a:pt x="449675" y="966827"/>
                  </a:lnTo>
                  <a:lnTo>
                    <a:pt x="449901" y="966822"/>
                  </a:lnTo>
                  <a:lnTo>
                    <a:pt x="450130" y="966822"/>
                  </a:lnTo>
                  <a:lnTo>
                    <a:pt x="450355" y="966827"/>
                  </a:lnTo>
                  <a:lnTo>
                    <a:pt x="450751" y="966822"/>
                  </a:lnTo>
                  <a:lnTo>
                    <a:pt x="451416" y="966798"/>
                  </a:lnTo>
                  <a:lnTo>
                    <a:pt x="451870" y="966775"/>
                  </a:lnTo>
                  <a:lnTo>
                    <a:pt x="452104" y="966769"/>
                  </a:lnTo>
                  <a:lnTo>
                    <a:pt x="452706" y="966786"/>
                  </a:lnTo>
                  <a:lnTo>
                    <a:pt x="453072" y="966786"/>
                  </a:lnTo>
                  <a:lnTo>
                    <a:pt x="453190" y="966792"/>
                  </a:lnTo>
                  <a:lnTo>
                    <a:pt x="453586" y="966839"/>
                  </a:lnTo>
                  <a:lnTo>
                    <a:pt x="453786" y="966874"/>
                  </a:lnTo>
                  <a:lnTo>
                    <a:pt x="453982" y="966915"/>
                  </a:lnTo>
                  <a:lnTo>
                    <a:pt x="454499" y="967050"/>
                  </a:lnTo>
                  <a:lnTo>
                    <a:pt x="454661" y="967103"/>
                  </a:lnTo>
                  <a:lnTo>
                    <a:pt x="454818" y="967167"/>
                  </a:lnTo>
                  <a:lnTo>
                    <a:pt x="454964" y="967244"/>
                  </a:lnTo>
                  <a:lnTo>
                    <a:pt x="455106" y="967343"/>
                  </a:lnTo>
                  <a:lnTo>
                    <a:pt x="455244" y="967455"/>
                  </a:lnTo>
                  <a:lnTo>
                    <a:pt x="455376" y="967584"/>
                  </a:lnTo>
                  <a:lnTo>
                    <a:pt x="455492" y="967719"/>
                  </a:lnTo>
                  <a:lnTo>
                    <a:pt x="455596" y="967859"/>
                  </a:lnTo>
                  <a:lnTo>
                    <a:pt x="455678" y="968030"/>
                  </a:lnTo>
                  <a:lnTo>
                    <a:pt x="455736" y="968212"/>
                  </a:lnTo>
                  <a:lnTo>
                    <a:pt x="455879" y="968781"/>
                  </a:lnTo>
                  <a:lnTo>
                    <a:pt x="455976" y="969074"/>
                  </a:lnTo>
                  <a:lnTo>
                    <a:pt x="456182" y="969666"/>
                  </a:lnTo>
                  <a:lnTo>
                    <a:pt x="456270" y="969966"/>
                  </a:lnTo>
                  <a:lnTo>
                    <a:pt x="456343" y="970271"/>
                  </a:lnTo>
                  <a:lnTo>
                    <a:pt x="456388" y="970511"/>
                  </a:lnTo>
                  <a:lnTo>
                    <a:pt x="456426" y="970752"/>
                  </a:lnTo>
                  <a:lnTo>
                    <a:pt x="456548" y="971761"/>
                  </a:lnTo>
                  <a:lnTo>
                    <a:pt x="456622" y="972306"/>
                  </a:lnTo>
                  <a:lnTo>
                    <a:pt x="456651" y="972583"/>
                  </a:lnTo>
                  <a:lnTo>
                    <a:pt x="456676" y="972858"/>
                  </a:lnTo>
                  <a:lnTo>
                    <a:pt x="456690" y="973087"/>
                  </a:lnTo>
                  <a:lnTo>
                    <a:pt x="456690" y="973316"/>
                  </a:lnTo>
                  <a:lnTo>
                    <a:pt x="456704" y="973773"/>
                  </a:lnTo>
                  <a:lnTo>
                    <a:pt x="456734" y="973996"/>
                  </a:lnTo>
                  <a:lnTo>
                    <a:pt x="456783" y="974248"/>
                  </a:lnTo>
                  <a:lnTo>
                    <a:pt x="456856" y="974495"/>
                  </a:lnTo>
                  <a:lnTo>
                    <a:pt x="456940" y="974742"/>
                  </a:lnTo>
                  <a:lnTo>
                    <a:pt x="457125" y="975223"/>
                  </a:lnTo>
                  <a:lnTo>
                    <a:pt x="457315" y="975645"/>
                  </a:lnTo>
                  <a:lnTo>
                    <a:pt x="457452" y="975921"/>
                  </a:lnTo>
                  <a:lnTo>
                    <a:pt x="457491" y="976624"/>
                  </a:lnTo>
                  <a:lnTo>
                    <a:pt x="457551" y="978044"/>
                  </a:lnTo>
                  <a:lnTo>
                    <a:pt x="457609" y="978702"/>
                  </a:lnTo>
                  <a:lnTo>
                    <a:pt x="457702" y="979388"/>
                  </a:lnTo>
                  <a:lnTo>
                    <a:pt x="457765" y="980062"/>
                  </a:lnTo>
                  <a:lnTo>
                    <a:pt x="457746" y="980690"/>
                  </a:lnTo>
                  <a:lnTo>
                    <a:pt x="457575" y="981230"/>
                  </a:lnTo>
                  <a:lnTo>
                    <a:pt x="457326" y="981623"/>
                  </a:lnTo>
                  <a:lnTo>
                    <a:pt x="457003" y="982010"/>
                  </a:lnTo>
                  <a:lnTo>
                    <a:pt x="456627" y="982351"/>
                  </a:lnTo>
                  <a:lnTo>
                    <a:pt x="456231" y="982609"/>
                  </a:lnTo>
                  <a:lnTo>
                    <a:pt x="455835" y="982749"/>
                  </a:lnTo>
                  <a:lnTo>
                    <a:pt x="455376" y="982615"/>
                  </a:lnTo>
                  <a:lnTo>
                    <a:pt x="454856" y="982140"/>
                  </a:lnTo>
                  <a:lnTo>
                    <a:pt x="454304" y="981471"/>
                  </a:lnTo>
                  <a:lnTo>
                    <a:pt x="453748" y="980749"/>
                  </a:lnTo>
                  <a:lnTo>
                    <a:pt x="453220" y="980121"/>
                  </a:lnTo>
                  <a:lnTo>
                    <a:pt x="452760" y="979617"/>
                  </a:lnTo>
                  <a:lnTo>
                    <a:pt x="452315" y="979100"/>
                  </a:lnTo>
                  <a:lnTo>
                    <a:pt x="451416" y="978074"/>
                  </a:lnTo>
                  <a:lnTo>
                    <a:pt x="450946" y="977581"/>
                  </a:lnTo>
                  <a:lnTo>
                    <a:pt x="449909" y="976572"/>
                  </a:lnTo>
                  <a:lnTo>
                    <a:pt x="448820" y="975610"/>
                  </a:lnTo>
                  <a:lnTo>
                    <a:pt x="447690" y="974689"/>
                  </a:lnTo>
                  <a:lnTo>
                    <a:pt x="446527" y="973820"/>
                  </a:lnTo>
                  <a:lnTo>
                    <a:pt x="445334" y="973011"/>
                  </a:lnTo>
                  <a:lnTo>
                    <a:pt x="444885" y="972817"/>
                  </a:lnTo>
                  <a:lnTo>
                    <a:pt x="444283" y="972641"/>
                  </a:lnTo>
                  <a:lnTo>
                    <a:pt x="442221" y="972612"/>
                  </a:lnTo>
                  <a:lnTo>
                    <a:pt x="441272" y="972764"/>
                  </a:lnTo>
                  <a:lnTo>
                    <a:pt x="440060" y="973081"/>
                  </a:lnTo>
                  <a:lnTo>
                    <a:pt x="439023" y="973404"/>
                  </a:lnTo>
                  <a:lnTo>
                    <a:pt x="438418" y="973726"/>
                  </a:lnTo>
                  <a:lnTo>
                    <a:pt x="437899" y="973803"/>
                  </a:lnTo>
                  <a:lnTo>
                    <a:pt x="435822" y="974612"/>
                  </a:lnTo>
                  <a:lnTo>
                    <a:pt x="435298" y="974941"/>
                  </a:lnTo>
                  <a:lnTo>
                    <a:pt x="434692" y="975099"/>
                  </a:lnTo>
                  <a:lnTo>
                    <a:pt x="432096" y="976232"/>
                  </a:lnTo>
                  <a:lnTo>
                    <a:pt x="431401" y="976560"/>
                  </a:lnTo>
                  <a:lnTo>
                    <a:pt x="430356" y="977217"/>
                  </a:lnTo>
                  <a:lnTo>
                    <a:pt x="427917" y="979276"/>
                  </a:lnTo>
                  <a:lnTo>
                    <a:pt x="425742" y="980925"/>
                  </a:lnTo>
                  <a:lnTo>
                    <a:pt x="425046" y="981248"/>
                  </a:lnTo>
                  <a:lnTo>
                    <a:pt x="424612" y="981582"/>
                  </a:lnTo>
                  <a:lnTo>
                    <a:pt x="424006" y="981823"/>
                  </a:lnTo>
                  <a:lnTo>
                    <a:pt x="422442" y="982720"/>
                  </a:lnTo>
                  <a:lnTo>
                    <a:pt x="421405" y="983043"/>
                  </a:lnTo>
                  <a:lnTo>
                    <a:pt x="420798" y="983119"/>
                  </a:lnTo>
                  <a:lnTo>
                    <a:pt x="420193" y="983360"/>
                  </a:lnTo>
                  <a:lnTo>
                    <a:pt x="419156" y="983512"/>
                  </a:lnTo>
                  <a:lnTo>
                    <a:pt x="417006" y="983477"/>
                  </a:lnTo>
                  <a:lnTo>
                    <a:pt x="413750" y="982926"/>
                  </a:lnTo>
                  <a:lnTo>
                    <a:pt x="411520" y="982134"/>
                  </a:lnTo>
                  <a:lnTo>
                    <a:pt x="409472" y="981095"/>
                  </a:lnTo>
                  <a:lnTo>
                    <a:pt x="408875" y="980661"/>
                  </a:lnTo>
                  <a:lnTo>
                    <a:pt x="407849" y="980227"/>
                  </a:lnTo>
                  <a:lnTo>
                    <a:pt x="406741" y="979875"/>
                  </a:lnTo>
                  <a:lnTo>
                    <a:pt x="405620" y="979775"/>
                  </a:lnTo>
                  <a:lnTo>
                    <a:pt x="404588" y="979839"/>
                  </a:lnTo>
                  <a:lnTo>
                    <a:pt x="403631" y="980332"/>
                  </a:lnTo>
                  <a:lnTo>
                    <a:pt x="402941" y="980655"/>
                  </a:lnTo>
                  <a:lnTo>
                    <a:pt x="402336" y="980814"/>
                  </a:lnTo>
                  <a:lnTo>
                    <a:pt x="401728" y="981142"/>
                  </a:lnTo>
                  <a:lnTo>
                    <a:pt x="401211" y="981218"/>
                  </a:lnTo>
                  <a:lnTo>
                    <a:pt x="400604" y="981459"/>
                  </a:lnTo>
                  <a:lnTo>
                    <a:pt x="400087" y="981535"/>
                  </a:lnTo>
                  <a:lnTo>
                    <a:pt x="396801" y="982491"/>
                  </a:lnTo>
                  <a:lnTo>
                    <a:pt x="395761" y="982979"/>
                  </a:lnTo>
                  <a:lnTo>
                    <a:pt x="395154" y="983307"/>
                  </a:lnTo>
                  <a:lnTo>
                    <a:pt x="394548" y="983465"/>
                  </a:lnTo>
                  <a:lnTo>
                    <a:pt x="393941" y="983706"/>
                  </a:lnTo>
                  <a:lnTo>
                    <a:pt x="391873" y="983847"/>
                  </a:lnTo>
                  <a:lnTo>
                    <a:pt x="390754" y="983741"/>
                  </a:lnTo>
                  <a:lnTo>
                    <a:pt x="390608" y="983630"/>
                  </a:lnTo>
                  <a:lnTo>
                    <a:pt x="390407" y="983988"/>
                  </a:lnTo>
                  <a:lnTo>
                    <a:pt x="390231" y="984158"/>
                  </a:lnTo>
                  <a:lnTo>
                    <a:pt x="390050" y="984991"/>
                  </a:lnTo>
                  <a:lnTo>
                    <a:pt x="390031" y="986000"/>
                  </a:lnTo>
                  <a:lnTo>
                    <a:pt x="390198" y="986592"/>
                  </a:lnTo>
                  <a:lnTo>
                    <a:pt x="390163" y="988605"/>
                  </a:lnTo>
                  <a:lnTo>
                    <a:pt x="389973" y="989696"/>
                  </a:lnTo>
                  <a:lnTo>
                    <a:pt x="389253" y="991784"/>
                  </a:lnTo>
                  <a:lnTo>
                    <a:pt x="388721" y="992700"/>
                  </a:lnTo>
                  <a:lnTo>
                    <a:pt x="387402" y="994443"/>
                  </a:lnTo>
                  <a:lnTo>
                    <a:pt x="387314" y="994865"/>
                  </a:lnTo>
                  <a:lnTo>
                    <a:pt x="386698" y="995528"/>
                  </a:lnTo>
                  <a:lnTo>
                    <a:pt x="386516" y="996027"/>
                  </a:lnTo>
                  <a:lnTo>
                    <a:pt x="385906" y="996607"/>
                  </a:lnTo>
                  <a:lnTo>
                    <a:pt x="384668" y="998854"/>
                  </a:lnTo>
                  <a:lnTo>
                    <a:pt x="384199" y="1001119"/>
                  </a:lnTo>
                  <a:lnTo>
                    <a:pt x="383486" y="1002955"/>
                  </a:lnTo>
                  <a:lnTo>
                    <a:pt x="383393" y="1003290"/>
                  </a:lnTo>
                  <a:lnTo>
                    <a:pt x="382254" y="1004446"/>
                  </a:lnTo>
                  <a:lnTo>
                    <a:pt x="381212" y="1005185"/>
                  </a:lnTo>
                  <a:lnTo>
                    <a:pt x="378949" y="1006581"/>
                  </a:lnTo>
                  <a:lnTo>
                    <a:pt x="378602" y="1006992"/>
                  </a:lnTo>
                  <a:lnTo>
                    <a:pt x="378504" y="1007578"/>
                  </a:lnTo>
                  <a:lnTo>
                    <a:pt x="379604" y="1008776"/>
                  </a:lnTo>
                  <a:lnTo>
                    <a:pt x="380973" y="1009468"/>
                  </a:lnTo>
                  <a:lnTo>
                    <a:pt x="381828" y="1009814"/>
                  </a:lnTo>
                  <a:lnTo>
                    <a:pt x="383041" y="1010272"/>
                  </a:lnTo>
                  <a:lnTo>
                    <a:pt x="383841" y="1010588"/>
                  </a:lnTo>
                  <a:lnTo>
                    <a:pt x="384287" y="1010753"/>
                  </a:lnTo>
                  <a:lnTo>
                    <a:pt x="384737" y="1010911"/>
                  </a:lnTo>
                  <a:lnTo>
                    <a:pt x="385186" y="1011082"/>
                  </a:lnTo>
                  <a:lnTo>
                    <a:pt x="385617" y="1011269"/>
                  </a:lnTo>
                  <a:lnTo>
                    <a:pt x="386013" y="1011504"/>
                  </a:lnTo>
                  <a:lnTo>
                    <a:pt x="386458" y="1011844"/>
                  </a:lnTo>
                  <a:lnTo>
                    <a:pt x="386882" y="1012225"/>
                  </a:lnTo>
                  <a:lnTo>
                    <a:pt x="387273" y="1012654"/>
                  </a:lnTo>
                  <a:lnTo>
                    <a:pt x="387611" y="1013111"/>
                  </a:lnTo>
                  <a:lnTo>
                    <a:pt x="387875" y="1013592"/>
                  </a:lnTo>
                  <a:lnTo>
                    <a:pt x="388037" y="1014027"/>
                  </a:lnTo>
                  <a:lnTo>
                    <a:pt x="388153" y="1014496"/>
                  </a:lnTo>
                  <a:lnTo>
                    <a:pt x="388227" y="1014977"/>
                  </a:lnTo>
                  <a:lnTo>
                    <a:pt x="388262" y="1015464"/>
                  </a:lnTo>
                  <a:lnTo>
                    <a:pt x="388266" y="1015940"/>
                  </a:lnTo>
                  <a:lnTo>
                    <a:pt x="388218" y="1016544"/>
                  </a:lnTo>
                  <a:lnTo>
                    <a:pt x="388100" y="1017154"/>
                  </a:lnTo>
                  <a:lnTo>
                    <a:pt x="387930" y="1017758"/>
                  </a:lnTo>
                  <a:lnTo>
                    <a:pt x="387718" y="1018357"/>
                  </a:lnTo>
                  <a:lnTo>
                    <a:pt x="387484" y="1018926"/>
                  </a:lnTo>
                  <a:lnTo>
                    <a:pt x="387322" y="1019266"/>
                  </a:lnTo>
                  <a:lnTo>
                    <a:pt x="387138" y="1019601"/>
                  </a:lnTo>
                  <a:lnTo>
                    <a:pt x="386750" y="1020258"/>
                  </a:lnTo>
                  <a:lnTo>
                    <a:pt x="386580" y="1020598"/>
                  </a:lnTo>
                  <a:lnTo>
                    <a:pt x="386428" y="1020938"/>
                  </a:lnTo>
                  <a:lnTo>
                    <a:pt x="386286" y="1021285"/>
                  </a:lnTo>
                  <a:lnTo>
                    <a:pt x="385890" y="1022341"/>
                  </a:lnTo>
                  <a:lnTo>
                    <a:pt x="385612" y="1023156"/>
                  </a:lnTo>
                  <a:lnTo>
                    <a:pt x="385480" y="1023567"/>
                  </a:lnTo>
                  <a:lnTo>
                    <a:pt x="385202" y="1024377"/>
                  </a:lnTo>
                  <a:lnTo>
                    <a:pt x="384834" y="1025280"/>
                  </a:lnTo>
                  <a:lnTo>
                    <a:pt x="384454" y="1026178"/>
                  </a:lnTo>
                  <a:lnTo>
                    <a:pt x="384281" y="1026630"/>
                  </a:lnTo>
                  <a:lnTo>
                    <a:pt x="384121" y="1027093"/>
                  </a:lnTo>
                  <a:lnTo>
                    <a:pt x="383970" y="1027551"/>
                  </a:lnTo>
                  <a:lnTo>
                    <a:pt x="383822" y="1028021"/>
                  </a:lnTo>
                  <a:lnTo>
                    <a:pt x="383695" y="1028489"/>
                  </a:lnTo>
                  <a:lnTo>
                    <a:pt x="383588" y="1028965"/>
                  </a:lnTo>
                  <a:lnTo>
                    <a:pt x="383514" y="1029323"/>
                  </a:lnTo>
                  <a:lnTo>
                    <a:pt x="383445" y="1029687"/>
                  </a:lnTo>
                  <a:lnTo>
                    <a:pt x="383393" y="1030056"/>
                  </a:lnTo>
                  <a:lnTo>
                    <a:pt x="383354" y="1030420"/>
                  </a:lnTo>
                  <a:lnTo>
                    <a:pt x="383335" y="1030790"/>
                  </a:lnTo>
                  <a:lnTo>
                    <a:pt x="383393" y="1031435"/>
                  </a:lnTo>
                  <a:lnTo>
                    <a:pt x="383544" y="1032080"/>
                  </a:lnTo>
                  <a:lnTo>
                    <a:pt x="383730" y="1032732"/>
                  </a:lnTo>
                  <a:lnTo>
                    <a:pt x="383882" y="1033377"/>
                  </a:lnTo>
                  <a:lnTo>
                    <a:pt x="383935" y="1034023"/>
                  </a:lnTo>
                  <a:lnTo>
                    <a:pt x="383896" y="1034357"/>
                  </a:lnTo>
                  <a:lnTo>
                    <a:pt x="383833" y="1034692"/>
                  </a:lnTo>
                  <a:lnTo>
                    <a:pt x="383759" y="1035032"/>
                  </a:lnTo>
                  <a:lnTo>
                    <a:pt x="383701" y="1035366"/>
                  </a:lnTo>
                  <a:lnTo>
                    <a:pt x="383681" y="1035701"/>
                  </a:lnTo>
                  <a:lnTo>
                    <a:pt x="383715" y="1035982"/>
                  </a:lnTo>
                  <a:lnTo>
                    <a:pt x="383769" y="1036258"/>
                  </a:lnTo>
                  <a:lnTo>
                    <a:pt x="383841" y="1036534"/>
                  </a:lnTo>
                  <a:lnTo>
                    <a:pt x="383906" y="1036816"/>
                  </a:lnTo>
                  <a:lnTo>
                    <a:pt x="383950" y="1037097"/>
                  </a:lnTo>
                  <a:lnTo>
                    <a:pt x="383950" y="1037537"/>
                  </a:lnTo>
                  <a:lnTo>
                    <a:pt x="383896" y="1037983"/>
                  </a:lnTo>
                  <a:lnTo>
                    <a:pt x="383833" y="1038429"/>
                  </a:lnTo>
                  <a:lnTo>
                    <a:pt x="383797" y="1038869"/>
                  </a:lnTo>
                  <a:lnTo>
                    <a:pt x="383838" y="1039292"/>
                  </a:lnTo>
                  <a:lnTo>
                    <a:pt x="383910" y="1039609"/>
                  </a:lnTo>
                  <a:lnTo>
                    <a:pt x="384009" y="1039931"/>
                  </a:lnTo>
                  <a:lnTo>
                    <a:pt x="384126" y="1040242"/>
                  </a:lnTo>
                  <a:lnTo>
                    <a:pt x="384278" y="1040529"/>
                  </a:lnTo>
                  <a:lnTo>
                    <a:pt x="384468" y="1040764"/>
                  </a:lnTo>
                  <a:lnTo>
                    <a:pt x="384762" y="1040981"/>
                  </a:lnTo>
                  <a:lnTo>
                    <a:pt x="385123" y="1041128"/>
                  </a:lnTo>
                  <a:lnTo>
                    <a:pt x="385529" y="1041234"/>
                  </a:lnTo>
                  <a:lnTo>
                    <a:pt x="385950" y="1041316"/>
                  </a:lnTo>
                  <a:lnTo>
                    <a:pt x="386354" y="1041387"/>
                  </a:lnTo>
                  <a:lnTo>
                    <a:pt x="386893" y="1041457"/>
                  </a:lnTo>
                  <a:lnTo>
                    <a:pt x="387446" y="1041468"/>
                  </a:lnTo>
                  <a:lnTo>
                    <a:pt x="388565" y="1041434"/>
                  </a:lnTo>
                  <a:lnTo>
                    <a:pt x="389121" y="1041439"/>
                  </a:lnTo>
                  <a:lnTo>
                    <a:pt x="389473" y="1041463"/>
                  </a:lnTo>
                  <a:lnTo>
                    <a:pt x="390173" y="1041533"/>
                  </a:lnTo>
                  <a:lnTo>
                    <a:pt x="390525" y="1041551"/>
                  </a:lnTo>
                  <a:lnTo>
                    <a:pt x="390872" y="1041539"/>
                  </a:lnTo>
                  <a:lnTo>
                    <a:pt x="391106" y="1041504"/>
                  </a:lnTo>
                  <a:lnTo>
                    <a:pt x="391585" y="1041374"/>
                  </a:lnTo>
                  <a:lnTo>
                    <a:pt x="391820" y="1041334"/>
                  </a:lnTo>
                  <a:lnTo>
                    <a:pt x="392041" y="1041345"/>
                  </a:lnTo>
                  <a:lnTo>
                    <a:pt x="392387" y="1041515"/>
                  </a:lnTo>
                  <a:lnTo>
                    <a:pt x="392887" y="1041838"/>
                  </a:lnTo>
                  <a:lnTo>
                    <a:pt x="393109" y="1042275"/>
                  </a:lnTo>
                  <a:lnTo>
                    <a:pt x="393287" y="1042718"/>
                  </a:lnTo>
                  <a:lnTo>
                    <a:pt x="393350" y="1043100"/>
                  </a:lnTo>
                  <a:lnTo>
                    <a:pt x="393345" y="1043522"/>
                  </a:lnTo>
                  <a:lnTo>
                    <a:pt x="392979" y="1044942"/>
                  </a:lnTo>
                  <a:lnTo>
                    <a:pt x="393061" y="1045195"/>
                  </a:lnTo>
                  <a:lnTo>
                    <a:pt x="392186" y="1046192"/>
                  </a:lnTo>
                  <a:lnTo>
                    <a:pt x="391659" y="1046685"/>
                  </a:lnTo>
                  <a:lnTo>
                    <a:pt x="390182" y="1047506"/>
                  </a:lnTo>
                  <a:lnTo>
                    <a:pt x="389670" y="1047494"/>
                  </a:lnTo>
                  <a:lnTo>
                    <a:pt x="389234" y="1047741"/>
                  </a:lnTo>
                  <a:lnTo>
                    <a:pt x="388716" y="1047735"/>
                  </a:lnTo>
                  <a:lnTo>
                    <a:pt x="386819" y="1047870"/>
                  </a:lnTo>
                  <a:lnTo>
                    <a:pt x="386390" y="1048116"/>
                  </a:lnTo>
                  <a:lnTo>
                    <a:pt x="385436" y="1048269"/>
                  </a:lnTo>
                  <a:lnTo>
                    <a:pt x="383016" y="1049073"/>
                  </a:lnTo>
                  <a:lnTo>
                    <a:pt x="381627" y="1049894"/>
                  </a:lnTo>
                  <a:lnTo>
                    <a:pt x="381188" y="1050223"/>
                  </a:lnTo>
                  <a:lnTo>
                    <a:pt x="380401" y="1051132"/>
                  </a:lnTo>
                  <a:lnTo>
                    <a:pt x="379697" y="1052048"/>
                  </a:lnTo>
                  <a:lnTo>
                    <a:pt x="379516" y="1052547"/>
                  </a:lnTo>
                  <a:lnTo>
                    <a:pt x="379169" y="1052881"/>
                  </a:lnTo>
                  <a:lnTo>
                    <a:pt x="378279" y="1054712"/>
                  </a:lnTo>
                  <a:lnTo>
                    <a:pt x="377659" y="1055962"/>
                  </a:lnTo>
                  <a:lnTo>
                    <a:pt x="377043" y="1056795"/>
                  </a:lnTo>
                  <a:lnTo>
                    <a:pt x="376422" y="1057710"/>
                  </a:lnTo>
                  <a:lnTo>
                    <a:pt x="375111" y="1059118"/>
                  </a:lnTo>
                  <a:lnTo>
                    <a:pt x="374153" y="1059857"/>
                  </a:lnTo>
                  <a:lnTo>
                    <a:pt x="371983" y="1061002"/>
                  </a:lnTo>
                  <a:lnTo>
                    <a:pt x="371640" y="1060996"/>
                  </a:lnTo>
                  <a:lnTo>
                    <a:pt x="370012" y="1061395"/>
                  </a:lnTo>
                  <a:lnTo>
                    <a:pt x="369611" y="1061501"/>
                  </a:lnTo>
                  <a:lnTo>
                    <a:pt x="368414" y="1061765"/>
                  </a:lnTo>
                  <a:lnTo>
                    <a:pt x="367813" y="1061905"/>
                  </a:lnTo>
                  <a:lnTo>
                    <a:pt x="367227" y="1062058"/>
                  </a:lnTo>
                  <a:lnTo>
                    <a:pt x="366649" y="1062252"/>
                  </a:lnTo>
                  <a:lnTo>
                    <a:pt x="365819" y="1062569"/>
                  </a:lnTo>
                  <a:lnTo>
                    <a:pt x="365407" y="1062750"/>
                  </a:lnTo>
                  <a:lnTo>
                    <a:pt x="365021" y="1062956"/>
                  </a:lnTo>
                  <a:lnTo>
                    <a:pt x="364670" y="1063202"/>
                  </a:lnTo>
                  <a:lnTo>
                    <a:pt x="364142" y="1063660"/>
                  </a:lnTo>
                  <a:lnTo>
                    <a:pt x="363790" y="1063948"/>
                  </a:lnTo>
                  <a:lnTo>
                    <a:pt x="363339" y="1064288"/>
                  </a:lnTo>
                  <a:lnTo>
                    <a:pt x="362885" y="1064623"/>
                  </a:lnTo>
                  <a:lnTo>
                    <a:pt x="362640" y="1064769"/>
                  </a:lnTo>
                  <a:lnTo>
                    <a:pt x="362104" y="1065057"/>
                  </a:lnTo>
                  <a:lnTo>
                    <a:pt x="361908" y="1065191"/>
                  </a:lnTo>
                  <a:lnTo>
                    <a:pt x="361840" y="1065321"/>
                  </a:lnTo>
                  <a:lnTo>
                    <a:pt x="361884" y="1065455"/>
                  </a:lnTo>
                  <a:lnTo>
                    <a:pt x="361991" y="1065585"/>
                  </a:lnTo>
                  <a:lnTo>
                    <a:pt x="362264" y="1065837"/>
                  </a:lnTo>
                  <a:lnTo>
                    <a:pt x="362382" y="1065972"/>
                  </a:lnTo>
                  <a:lnTo>
                    <a:pt x="362528" y="1066166"/>
                  </a:lnTo>
                  <a:lnTo>
                    <a:pt x="362797" y="1066577"/>
                  </a:lnTo>
                  <a:lnTo>
                    <a:pt x="362910" y="1066794"/>
                  </a:lnTo>
                  <a:lnTo>
                    <a:pt x="362998" y="1067016"/>
                  </a:lnTo>
                  <a:lnTo>
                    <a:pt x="363052" y="1067187"/>
                  </a:lnTo>
                  <a:lnTo>
                    <a:pt x="363100" y="1067369"/>
                  </a:lnTo>
                  <a:lnTo>
                    <a:pt x="363140" y="1067545"/>
                  </a:lnTo>
                  <a:lnTo>
                    <a:pt x="363154" y="1067726"/>
                  </a:lnTo>
                  <a:lnTo>
                    <a:pt x="363144" y="1067897"/>
                  </a:lnTo>
                  <a:lnTo>
                    <a:pt x="363042" y="1068161"/>
                  </a:lnTo>
                  <a:lnTo>
                    <a:pt x="362855" y="1068437"/>
                  </a:lnTo>
                  <a:lnTo>
                    <a:pt x="362616" y="1068683"/>
                  </a:lnTo>
                  <a:lnTo>
                    <a:pt x="362348" y="1068882"/>
                  </a:lnTo>
                  <a:lnTo>
                    <a:pt x="362088" y="1068988"/>
                  </a:lnTo>
                  <a:lnTo>
                    <a:pt x="361879" y="1069199"/>
                  </a:lnTo>
                  <a:lnTo>
                    <a:pt x="361634" y="1069387"/>
                  </a:lnTo>
                  <a:lnTo>
                    <a:pt x="361370" y="1069551"/>
                  </a:lnTo>
                  <a:lnTo>
                    <a:pt x="361086" y="1069674"/>
                  </a:lnTo>
                  <a:lnTo>
                    <a:pt x="360809" y="1069763"/>
                  </a:lnTo>
                  <a:lnTo>
                    <a:pt x="360578" y="1069792"/>
                  </a:lnTo>
                  <a:lnTo>
                    <a:pt x="360339" y="1069780"/>
                  </a:lnTo>
                  <a:lnTo>
                    <a:pt x="360094" y="1069751"/>
                  </a:lnTo>
                  <a:lnTo>
                    <a:pt x="359855" y="1069733"/>
                  </a:lnTo>
                  <a:lnTo>
                    <a:pt x="359615" y="1069745"/>
                  </a:lnTo>
                  <a:lnTo>
                    <a:pt x="359336" y="1069792"/>
                  </a:lnTo>
                  <a:lnTo>
                    <a:pt x="359057" y="1069868"/>
                  </a:lnTo>
                  <a:lnTo>
                    <a:pt x="358785" y="1069962"/>
                  </a:lnTo>
                  <a:lnTo>
                    <a:pt x="358515" y="1070074"/>
                  </a:lnTo>
                  <a:lnTo>
                    <a:pt x="358260" y="1070197"/>
                  </a:lnTo>
                  <a:lnTo>
                    <a:pt x="358076" y="1070308"/>
                  </a:lnTo>
                  <a:lnTo>
                    <a:pt x="357732" y="1070584"/>
                  </a:lnTo>
                  <a:lnTo>
                    <a:pt x="357562" y="1070713"/>
                  </a:lnTo>
                  <a:lnTo>
                    <a:pt x="357377" y="1070819"/>
                  </a:lnTo>
                  <a:lnTo>
                    <a:pt x="357254" y="1070872"/>
                  </a:lnTo>
                  <a:lnTo>
                    <a:pt x="357122" y="1070919"/>
                  </a:lnTo>
                  <a:lnTo>
                    <a:pt x="356863" y="1071001"/>
                  </a:lnTo>
                  <a:lnTo>
                    <a:pt x="356736" y="1071048"/>
                  </a:lnTo>
                  <a:lnTo>
                    <a:pt x="356335" y="1071206"/>
                  </a:lnTo>
                  <a:lnTo>
                    <a:pt x="355934" y="1071370"/>
                  </a:lnTo>
                  <a:lnTo>
                    <a:pt x="355538" y="1071547"/>
                  </a:lnTo>
                  <a:lnTo>
                    <a:pt x="354737" y="1071887"/>
                  </a:lnTo>
                  <a:lnTo>
                    <a:pt x="354306" y="1072057"/>
                  </a:lnTo>
                  <a:lnTo>
                    <a:pt x="353871" y="1072215"/>
                  </a:lnTo>
                  <a:lnTo>
                    <a:pt x="353005" y="1072544"/>
                  </a:lnTo>
                  <a:lnTo>
                    <a:pt x="352581" y="1072720"/>
                  </a:lnTo>
                  <a:lnTo>
                    <a:pt x="352062" y="1072955"/>
                  </a:lnTo>
                  <a:lnTo>
                    <a:pt x="351548" y="1073201"/>
                  </a:lnTo>
                  <a:lnTo>
                    <a:pt x="351041" y="1073459"/>
                  </a:lnTo>
                  <a:lnTo>
                    <a:pt x="350019" y="1073952"/>
                  </a:lnTo>
                  <a:lnTo>
                    <a:pt x="348817" y="1074486"/>
                  </a:lnTo>
                  <a:lnTo>
                    <a:pt x="348009" y="1074827"/>
                  </a:lnTo>
                  <a:lnTo>
                    <a:pt x="346265" y="1076229"/>
                  </a:lnTo>
                  <a:lnTo>
                    <a:pt x="345653" y="1076810"/>
                  </a:lnTo>
                  <a:lnTo>
                    <a:pt x="344690" y="1077884"/>
                  </a:lnTo>
                  <a:lnTo>
                    <a:pt x="344509" y="1078388"/>
                  </a:lnTo>
                  <a:lnTo>
                    <a:pt x="343722" y="1079298"/>
                  </a:lnTo>
                  <a:lnTo>
                    <a:pt x="342837" y="1080630"/>
                  </a:lnTo>
                  <a:lnTo>
                    <a:pt x="342402" y="1081129"/>
                  </a:lnTo>
                  <a:lnTo>
                    <a:pt x="341420" y="1083212"/>
                  </a:lnTo>
                  <a:lnTo>
                    <a:pt x="340878" y="1084884"/>
                  </a:lnTo>
                  <a:lnTo>
                    <a:pt x="340422" y="1086474"/>
                  </a:lnTo>
                  <a:lnTo>
                    <a:pt x="340241" y="1087062"/>
                  </a:lnTo>
                  <a:lnTo>
                    <a:pt x="338487" y="1089051"/>
                  </a:lnTo>
                  <a:lnTo>
                    <a:pt x="337221" y="1090048"/>
                  </a:lnTo>
                  <a:lnTo>
                    <a:pt x="336776" y="1090183"/>
                  </a:lnTo>
                  <a:lnTo>
                    <a:pt x="336322" y="1090301"/>
                  </a:lnTo>
                  <a:lnTo>
                    <a:pt x="335863" y="1090400"/>
                  </a:lnTo>
                  <a:lnTo>
                    <a:pt x="335402" y="1090488"/>
                  </a:lnTo>
                  <a:lnTo>
                    <a:pt x="334942" y="1090559"/>
                  </a:lnTo>
                  <a:lnTo>
                    <a:pt x="334326" y="1090623"/>
                  </a:lnTo>
                  <a:lnTo>
                    <a:pt x="333707" y="1090659"/>
                  </a:lnTo>
                  <a:lnTo>
                    <a:pt x="333086" y="1090664"/>
                  </a:lnTo>
                  <a:lnTo>
                    <a:pt x="332464" y="1090635"/>
                  </a:lnTo>
                  <a:lnTo>
                    <a:pt x="331854" y="1090565"/>
                  </a:lnTo>
                  <a:lnTo>
                    <a:pt x="331013" y="1090377"/>
                  </a:lnTo>
                  <a:lnTo>
                    <a:pt x="330191" y="1090084"/>
                  </a:lnTo>
                  <a:lnTo>
                    <a:pt x="328549" y="1089385"/>
                  </a:lnTo>
                  <a:lnTo>
                    <a:pt x="327723" y="1089080"/>
                  </a:lnTo>
                  <a:lnTo>
                    <a:pt x="326976" y="1088857"/>
                  </a:lnTo>
                  <a:lnTo>
                    <a:pt x="325464" y="1088470"/>
                  </a:lnTo>
                  <a:lnTo>
                    <a:pt x="324716" y="1088253"/>
                  </a:lnTo>
                  <a:lnTo>
                    <a:pt x="323987" y="1088000"/>
                  </a:lnTo>
                  <a:lnTo>
                    <a:pt x="323528" y="1087801"/>
                  </a:lnTo>
                  <a:lnTo>
                    <a:pt x="322639" y="1087343"/>
                  </a:lnTo>
                  <a:lnTo>
                    <a:pt x="322189" y="1087132"/>
                  </a:lnTo>
                  <a:lnTo>
                    <a:pt x="321724" y="1086950"/>
                  </a:lnTo>
                  <a:lnTo>
                    <a:pt x="321295" y="1086809"/>
                  </a:lnTo>
                  <a:lnTo>
                    <a:pt x="320855" y="1086686"/>
                  </a:lnTo>
                  <a:lnTo>
                    <a:pt x="320415" y="1086580"/>
                  </a:lnTo>
                  <a:lnTo>
                    <a:pt x="319969" y="1086498"/>
                  </a:lnTo>
                  <a:lnTo>
                    <a:pt x="319519" y="1086434"/>
                  </a:lnTo>
                  <a:lnTo>
                    <a:pt x="318674" y="1086428"/>
                  </a:lnTo>
                  <a:lnTo>
                    <a:pt x="317814" y="1086533"/>
                  </a:lnTo>
                  <a:lnTo>
                    <a:pt x="316084" y="1086891"/>
                  </a:lnTo>
                  <a:lnTo>
                    <a:pt x="315218" y="1087032"/>
                  </a:lnTo>
                  <a:lnTo>
                    <a:pt x="314181" y="1087120"/>
                  </a:lnTo>
                  <a:lnTo>
                    <a:pt x="312099" y="1087237"/>
                  </a:lnTo>
                  <a:lnTo>
                    <a:pt x="311068" y="1087326"/>
                  </a:lnTo>
                  <a:lnTo>
                    <a:pt x="310046" y="1087472"/>
                  </a:lnTo>
                  <a:lnTo>
                    <a:pt x="309444" y="1087590"/>
                  </a:lnTo>
                  <a:lnTo>
                    <a:pt x="308844" y="1087719"/>
                  </a:lnTo>
                  <a:lnTo>
                    <a:pt x="308247" y="1087865"/>
                  </a:lnTo>
                  <a:lnTo>
                    <a:pt x="307656" y="1088030"/>
                  </a:lnTo>
                  <a:lnTo>
                    <a:pt x="307079" y="1088229"/>
                  </a:lnTo>
                  <a:lnTo>
                    <a:pt x="306741" y="1088376"/>
                  </a:lnTo>
                  <a:lnTo>
                    <a:pt x="306405" y="1088540"/>
                  </a:lnTo>
                  <a:lnTo>
                    <a:pt x="306072" y="1088716"/>
                  </a:lnTo>
                  <a:lnTo>
                    <a:pt x="305734" y="1088875"/>
                  </a:lnTo>
                  <a:lnTo>
                    <a:pt x="305387" y="1089004"/>
                  </a:lnTo>
                  <a:lnTo>
                    <a:pt x="305006" y="1089103"/>
                  </a:lnTo>
                  <a:lnTo>
                    <a:pt x="304615" y="1089174"/>
                  </a:lnTo>
                  <a:lnTo>
                    <a:pt x="303823" y="1089286"/>
                  </a:lnTo>
                  <a:lnTo>
                    <a:pt x="303438" y="1089373"/>
                  </a:lnTo>
                  <a:lnTo>
                    <a:pt x="302904" y="1089526"/>
                  </a:lnTo>
                  <a:lnTo>
                    <a:pt x="302371" y="1089702"/>
                  </a:lnTo>
                  <a:lnTo>
                    <a:pt x="301854" y="1089901"/>
                  </a:lnTo>
                  <a:lnTo>
                    <a:pt x="301345" y="1090136"/>
                  </a:lnTo>
                  <a:lnTo>
                    <a:pt x="300870" y="1090406"/>
                  </a:lnTo>
                  <a:lnTo>
                    <a:pt x="300509" y="1090659"/>
                  </a:lnTo>
                  <a:lnTo>
                    <a:pt x="300161" y="1090946"/>
                  </a:lnTo>
                  <a:lnTo>
                    <a:pt x="299830" y="1091245"/>
                  </a:lnTo>
                  <a:lnTo>
                    <a:pt x="299501" y="1091557"/>
                  </a:lnTo>
                  <a:lnTo>
                    <a:pt x="298841" y="1092149"/>
                  </a:lnTo>
                  <a:lnTo>
                    <a:pt x="298197" y="1092742"/>
                  </a:lnTo>
                  <a:lnTo>
                    <a:pt x="297869" y="1093029"/>
                  </a:lnTo>
                  <a:lnTo>
                    <a:pt x="297531" y="1093305"/>
                  </a:lnTo>
                  <a:lnTo>
                    <a:pt x="297180" y="1093575"/>
                  </a:lnTo>
                  <a:lnTo>
                    <a:pt x="296646" y="1093962"/>
                  </a:lnTo>
                  <a:lnTo>
                    <a:pt x="295928" y="1094549"/>
                  </a:lnTo>
                  <a:lnTo>
                    <a:pt x="295684" y="1094731"/>
                  </a:lnTo>
                  <a:lnTo>
                    <a:pt x="295425" y="1094884"/>
                  </a:lnTo>
                  <a:lnTo>
                    <a:pt x="295117" y="1095030"/>
                  </a:lnTo>
                  <a:lnTo>
                    <a:pt x="294793" y="1095154"/>
                  </a:lnTo>
                  <a:lnTo>
                    <a:pt x="294462" y="1095253"/>
                  </a:lnTo>
                  <a:lnTo>
                    <a:pt x="294130" y="1095312"/>
                  </a:lnTo>
                  <a:lnTo>
                    <a:pt x="293806" y="1095324"/>
                  </a:lnTo>
                  <a:lnTo>
                    <a:pt x="293498" y="1095300"/>
                  </a:lnTo>
                  <a:lnTo>
                    <a:pt x="293176" y="1095235"/>
                  </a:lnTo>
                  <a:lnTo>
                    <a:pt x="292863" y="1095136"/>
                  </a:lnTo>
                  <a:lnTo>
                    <a:pt x="292574" y="1095001"/>
                  </a:lnTo>
                  <a:lnTo>
                    <a:pt x="292340" y="1094831"/>
                  </a:lnTo>
                  <a:lnTo>
                    <a:pt x="287941" y="1093962"/>
                  </a:lnTo>
                  <a:lnTo>
                    <a:pt x="280711" y="1091727"/>
                  </a:lnTo>
                  <a:lnTo>
                    <a:pt x="280114" y="1091597"/>
                  </a:lnTo>
                  <a:lnTo>
                    <a:pt x="278872" y="1091181"/>
                  </a:lnTo>
                  <a:lnTo>
                    <a:pt x="278256" y="1091052"/>
                  </a:lnTo>
                  <a:lnTo>
                    <a:pt x="277753" y="1091005"/>
                  </a:lnTo>
                  <a:lnTo>
                    <a:pt x="277244" y="1090970"/>
                  </a:lnTo>
                  <a:lnTo>
                    <a:pt x="276735" y="1090952"/>
                  </a:lnTo>
                  <a:lnTo>
                    <a:pt x="276232" y="1090963"/>
                  </a:lnTo>
                  <a:lnTo>
                    <a:pt x="275734" y="1091005"/>
                  </a:lnTo>
                  <a:lnTo>
                    <a:pt x="275113" y="1091122"/>
                  </a:lnTo>
                  <a:lnTo>
                    <a:pt x="274497" y="1091292"/>
                  </a:lnTo>
                  <a:lnTo>
                    <a:pt x="273892" y="1091509"/>
                  </a:lnTo>
                  <a:lnTo>
                    <a:pt x="272688" y="1091967"/>
                  </a:lnTo>
                  <a:lnTo>
                    <a:pt x="272209" y="1092155"/>
                  </a:lnTo>
                  <a:lnTo>
                    <a:pt x="271271" y="1092566"/>
                  </a:lnTo>
                  <a:lnTo>
                    <a:pt x="270796" y="1092765"/>
                  </a:lnTo>
                  <a:lnTo>
                    <a:pt x="270312" y="1092935"/>
                  </a:lnTo>
                  <a:lnTo>
                    <a:pt x="269932" y="1093053"/>
                  </a:lnTo>
                  <a:lnTo>
                    <a:pt x="269545" y="1093158"/>
                  </a:lnTo>
                  <a:lnTo>
                    <a:pt x="269154" y="1093252"/>
                  </a:lnTo>
                  <a:lnTo>
                    <a:pt x="268763" y="1093334"/>
                  </a:lnTo>
                  <a:lnTo>
                    <a:pt x="268373" y="1093405"/>
                  </a:lnTo>
                  <a:lnTo>
                    <a:pt x="267672" y="1093469"/>
                  </a:lnTo>
                  <a:lnTo>
                    <a:pt x="266968" y="1093464"/>
                  </a:lnTo>
                  <a:lnTo>
                    <a:pt x="266255" y="1093434"/>
                  </a:lnTo>
                  <a:lnTo>
                    <a:pt x="265546" y="1093411"/>
                  </a:lnTo>
                  <a:lnTo>
                    <a:pt x="264837" y="1093422"/>
                  </a:lnTo>
                  <a:lnTo>
                    <a:pt x="263288" y="1093516"/>
                  </a:lnTo>
                  <a:lnTo>
                    <a:pt x="262511" y="1093592"/>
                  </a:lnTo>
                  <a:lnTo>
                    <a:pt x="261757" y="1093728"/>
                  </a:lnTo>
                  <a:lnTo>
                    <a:pt x="261045" y="1093945"/>
                  </a:lnTo>
                  <a:lnTo>
                    <a:pt x="260379" y="1094262"/>
                  </a:lnTo>
                  <a:lnTo>
                    <a:pt x="259739" y="1094655"/>
                  </a:lnTo>
                  <a:lnTo>
                    <a:pt x="259128" y="1095101"/>
                  </a:lnTo>
                  <a:lnTo>
                    <a:pt x="258537" y="1095588"/>
                  </a:lnTo>
                  <a:lnTo>
                    <a:pt x="257979" y="1096086"/>
                  </a:lnTo>
                  <a:lnTo>
                    <a:pt x="257852" y="1096220"/>
                  </a:lnTo>
                  <a:lnTo>
                    <a:pt x="257509" y="1096580"/>
                  </a:lnTo>
                  <a:lnTo>
                    <a:pt x="257080" y="1097119"/>
                  </a:lnTo>
                  <a:lnTo>
                    <a:pt x="256572" y="1097929"/>
                  </a:lnTo>
                  <a:lnTo>
                    <a:pt x="256233" y="1098199"/>
                  </a:lnTo>
                  <a:lnTo>
                    <a:pt x="255740" y="1098662"/>
                  </a:lnTo>
                  <a:lnTo>
                    <a:pt x="255359" y="1098938"/>
                  </a:lnTo>
                  <a:lnTo>
                    <a:pt x="254957" y="1099191"/>
                  </a:lnTo>
                  <a:lnTo>
                    <a:pt x="254118" y="1099654"/>
                  </a:lnTo>
                  <a:lnTo>
                    <a:pt x="253516" y="1100007"/>
                  </a:lnTo>
                  <a:lnTo>
                    <a:pt x="253329" y="1100124"/>
                  </a:lnTo>
                  <a:lnTo>
                    <a:pt x="253139" y="1100235"/>
                  </a:lnTo>
                  <a:lnTo>
                    <a:pt x="252958" y="1100370"/>
                  </a:lnTo>
                  <a:lnTo>
                    <a:pt x="252768" y="1100464"/>
                  </a:lnTo>
                  <a:lnTo>
                    <a:pt x="252983" y="1100523"/>
                  </a:lnTo>
                  <a:lnTo>
                    <a:pt x="253197" y="1100570"/>
                  </a:lnTo>
                  <a:lnTo>
                    <a:pt x="253417" y="1100611"/>
                  </a:lnTo>
                  <a:lnTo>
                    <a:pt x="253857" y="1100658"/>
                  </a:lnTo>
                  <a:lnTo>
                    <a:pt x="254083" y="1100658"/>
                  </a:lnTo>
                  <a:lnTo>
                    <a:pt x="254308" y="1100646"/>
                  </a:lnTo>
                  <a:lnTo>
                    <a:pt x="254533" y="1100622"/>
                  </a:lnTo>
                  <a:lnTo>
                    <a:pt x="254973" y="1100594"/>
                  </a:lnTo>
                  <a:lnTo>
                    <a:pt x="255848" y="1100435"/>
                  </a:lnTo>
                  <a:lnTo>
                    <a:pt x="256884" y="1099948"/>
                  </a:lnTo>
                  <a:lnTo>
                    <a:pt x="257490" y="1099625"/>
                  </a:lnTo>
                  <a:lnTo>
                    <a:pt x="259417" y="1098815"/>
                  </a:lnTo>
                  <a:lnTo>
                    <a:pt x="260168" y="1098633"/>
                  </a:lnTo>
                  <a:lnTo>
                    <a:pt x="260932" y="1098469"/>
                  </a:lnTo>
                  <a:lnTo>
                    <a:pt x="261699" y="1098328"/>
                  </a:lnTo>
                  <a:lnTo>
                    <a:pt x="262467" y="1098217"/>
                  </a:lnTo>
                  <a:lnTo>
                    <a:pt x="263239" y="1098123"/>
                  </a:lnTo>
                  <a:lnTo>
                    <a:pt x="263992" y="1098064"/>
                  </a:lnTo>
                  <a:lnTo>
                    <a:pt x="264749" y="1098023"/>
                  </a:lnTo>
                  <a:lnTo>
                    <a:pt x="265508" y="1098006"/>
                  </a:lnTo>
                  <a:lnTo>
                    <a:pt x="266270" y="1098006"/>
                  </a:lnTo>
                  <a:lnTo>
                    <a:pt x="267023" y="1098023"/>
                  </a:lnTo>
                  <a:lnTo>
                    <a:pt x="267600" y="1098070"/>
                  </a:lnTo>
                  <a:lnTo>
                    <a:pt x="268172" y="1098140"/>
                  </a:lnTo>
                  <a:lnTo>
                    <a:pt x="268744" y="1098217"/>
                  </a:lnTo>
                  <a:lnTo>
                    <a:pt x="269316" y="1098258"/>
                  </a:lnTo>
                  <a:lnTo>
                    <a:pt x="269882" y="1098246"/>
                  </a:lnTo>
                  <a:lnTo>
                    <a:pt x="270205" y="1098205"/>
                  </a:lnTo>
                  <a:lnTo>
                    <a:pt x="270523" y="1098146"/>
                  </a:lnTo>
                  <a:lnTo>
                    <a:pt x="271164" y="1098006"/>
                  </a:lnTo>
                  <a:lnTo>
                    <a:pt x="271788" y="1097882"/>
                  </a:lnTo>
                  <a:lnTo>
                    <a:pt x="273001" y="1097671"/>
                  </a:lnTo>
                  <a:lnTo>
                    <a:pt x="274565" y="1097624"/>
                  </a:lnTo>
                  <a:lnTo>
                    <a:pt x="276119" y="1097647"/>
                  </a:lnTo>
                  <a:lnTo>
                    <a:pt x="276716" y="1097741"/>
                  </a:lnTo>
                  <a:lnTo>
                    <a:pt x="277230" y="1098087"/>
                  </a:lnTo>
                  <a:lnTo>
                    <a:pt x="277562" y="1098592"/>
                  </a:lnTo>
                  <a:lnTo>
                    <a:pt x="278588" y="1099032"/>
                  </a:lnTo>
                  <a:lnTo>
                    <a:pt x="280222" y="1099226"/>
                  </a:lnTo>
                  <a:lnTo>
                    <a:pt x="280739" y="1099402"/>
                  </a:lnTo>
                  <a:lnTo>
                    <a:pt x="281336" y="1099496"/>
                  </a:lnTo>
                  <a:lnTo>
                    <a:pt x="282451" y="1100018"/>
                  </a:lnTo>
                  <a:lnTo>
                    <a:pt x="283384" y="1100617"/>
                  </a:lnTo>
                  <a:lnTo>
                    <a:pt x="283981" y="1101133"/>
                  </a:lnTo>
                  <a:lnTo>
                    <a:pt x="284489" y="1101480"/>
                  </a:lnTo>
                  <a:lnTo>
                    <a:pt x="285510" y="1102336"/>
                  </a:lnTo>
                  <a:lnTo>
                    <a:pt x="286439" y="1103440"/>
                  </a:lnTo>
                  <a:lnTo>
                    <a:pt x="286767" y="1104536"/>
                  </a:lnTo>
                  <a:lnTo>
                    <a:pt x="286846" y="1105130"/>
                  </a:lnTo>
                  <a:lnTo>
                    <a:pt x="286747" y="1105628"/>
                  </a:lnTo>
                  <a:lnTo>
                    <a:pt x="286738" y="1106221"/>
                  </a:lnTo>
                  <a:lnTo>
                    <a:pt x="286562" y="1106720"/>
                  </a:lnTo>
                  <a:lnTo>
                    <a:pt x="286464" y="1107307"/>
                  </a:lnTo>
                  <a:lnTo>
                    <a:pt x="285658" y="1109395"/>
                  </a:lnTo>
                  <a:lnTo>
                    <a:pt x="285286" y="1110986"/>
                  </a:lnTo>
                  <a:lnTo>
                    <a:pt x="285281" y="1111491"/>
                  </a:lnTo>
                  <a:lnTo>
                    <a:pt x="285603" y="1112588"/>
                  </a:lnTo>
                  <a:lnTo>
                    <a:pt x="286439" y="1114196"/>
                  </a:lnTo>
                  <a:lnTo>
                    <a:pt x="286967" y="1113451"/>
                  </a:lnTo>
                  <a:lnTo>
                    <a:pt x="288556" y="1111121"/>
                  </a:lnTo>
                  <a:lnTo>
                    <a:pt x="290481" y="1109138"/>
                  </a:lnTo>
                  <a:lnTo>
                    <a:pt x="291367" y="1107635"/>
                  </a:lnTo>
                  <a:lnTo>
                    <a:pt x="291889" y="1107054"/>
                  </a:lnTo>
                  <a:lnTo>
                    <a:pt x="293459" y="1105822"/>
                  </a:lnTo>
                  <a:lnTo>
                    <a:pt x="295717" y="1104596"/>
                  </a:lnTo>
                  <a:lnTo>
                    <a:pt x="296842" y="1104191"/>
                  </a:lnTo>
                  <a:lnTo>
                    <a:pt x="297883" y="1103791"/>
                  </a:lnTo>
                  <a:lnTo>
                    <a:pt x="299091" y="1103474"/>
                  </a:lnTo>
                  <a:lnTo>
                    <a:pt x="302220" y="1101673"/>
                  </a:lnTo>
                  <a:lnTo>
                    <a:pt x="303089" y="1101180"/>
                  </a:lnTo>
                  <a:lnTo>
                    <a:pt x="304214" y="1100693"/>
                  </a:lnTo>
                  <a:lnTo>
                    <a:pt x="306023" y="1100722"/>
                  </a:lnTo>
                  <a:lnTo>
                    <a:pt x="307059" y="1100488"/>
                  </a:lnTo>
                  <a:lnTo>
                    <a:pt x="308013" y="1100165"/>
                  </a:lnTo>
                  <a:lnTo>
                    <a:pt x="309757" y="1098598"/>
                  </a:lnTo>
                  <a:lnTo>
                    <a:pt x="310066" y="1098443"/>
                  </a:lnTo>
                  <a:lnTo>
                    <a:pt x="310887" y="1098029"/>
                  </a:lnTo>
                  <a:lnTo>
                    <a:pt x="312289" y="1097835"/>
                  </a:lnTo>
                  <a:lnTo>
                    <a:pt x="312853" y="1097776"/>
                  </a:lnTo>
                  <a:lnTo>
                    <a:pt x="313131" y="1097753"/>
                  </a:lnTo>
                  <a:lnTo>
                    <a:pt x="314431" y="1097671"/>
                  </a:lnTo>
                  <a:lnTo>
                    <a:pt x="314940" y="1097659"/>
                  </a:lnTo>
                  <a:lnTo>
                    <a:pt x="315438" y="1097689"/>
                  </a:lnTo>
                  <a:lnTo>
                    <a:pt x="315917" y="1097783"/>
                  </a:lnTo>
                  <a:lnTo>
                    <a:pt x="316392" y="1097923"/>
                  </a:lnTo>
                  <a:lnTo>
                    <a:pt x="316865" y="1098117"/>
                  </a:lnTo>
                  <a:lnTo>
                    <a:pt x="317319" y="1098351"/>
                  </a:lnTo>
                  <a:lnTo>
                    <a:pt x="317731" y="1098628"/>
                  </a:lnTo>
                  <a:lnTo>
                    <a:pt x="318078" y="1098956"/>
                  </a:lnTo>
                  <a:lnTo>
                    <a:pt x="318328" y="1099290"/>
                  </a:lnTo>
                  <a:lnTo>
                    <a:pt x="318537" y="1099672"/>
                  </a:lnTo>
                  <a:lnTo>
                    <a:pt x="318708" y="1100077"/>
                  </a:lnTo>
                  <a:lnTo>
                    <a:pt x="318840" y="1100499"/>
                  </a:lnTo>
                  <a:lnTo>
                    <a:pt x="318933" y="1100916"/>
                  </a:lnTo>
                  <a:lnTo>
                    <a:pt x="318963" y="1101480"/>
                  </a:lnTo>
                  <a:lnTo>
                    <a:pt x="318894" y="1102061"/>
                  </a:lnTo>
                  <a:lnTo>
                    <a:pt x="318768" y="1102653"/>
                  </a:lnTo>
                  <a:lnTo>
                    <a:pt x="318611" y="1103246"/>
                  </a:lnTo>
                  <a:lnTo>
                    <a:pt x="318342" y="1104384"/>
                  </a:lnTo>
                  <a:lnTo>
                    <a:pt x="318190" y="1104930"/>
                  </a:lnTo>
                  <a:lnTo>
                    <a:pt x="318034" y="1105476"/>
                  </a:lnTo>
                  <a:lnTo>
                    <a:pt x="317891" y="1106022"/>
                  </a:lnTo>
                  <a:lnTo>
                    <a:pt x="317780" y="1106579"/>
                  </a:lnTo>
                  <a:lnTo>
                    <a:pt x="317706" y="1107090"/>
                  </a:lnTo>
                  <a:lnTo>
                    <a:pt x="317652" y="1107606"/>
                  </a:lnTo>
                  <a:lnTo>
                    <a:pt x="317613" y="1108128"/>
                  </a:lnTo>
                  <a:lnTo>
                    <a:pt x="317583" y="1108650"/>
                  </a:lnTo>
                  <a:lnTo>
                    <a:pt x="317569" y="1109167"/>
                  </a:lnTo>
                  <a:lnTo>
                    <a:pt x="317564" y="1109719"/>
                  </a:lnTo>
                  <a:lnTo>
                    <a:pt x="317574" y="1110276"/>
                  </a:lnTo>
                  <a:lnTo>
                    <a:pt x="317599" y="1110828"/>
                  </a:lnTo>
                  <a:lnTo>
                    <a:pt x="317632" y="1111379"/>
                  </a:lnTo>
                  <a:lnTo>
                    <a:pt x="317682" y="1111931"/>
                  </a:lnTo>
                  <a:lnTo>
                    <a:pt x="317745" y="1112418"/>
                  </a:lnTo>
                  <a:lnTo>
                    <a:pt x="317828" y="1112905"/>
                  </a:lnTo>
                  <a:lnTo>
                    <a:pt x="317916" y="1113392"/>
                  </a:lnTo>
                  <a:lnTo>
                    <a:pt x="317995" y="1113879"/>
                  </a:lnTo>
                  <a:lnTo>
                    <a:pt x="318039" y="1114372"/>
                  </a:lnTo>
                  <a:lnTo>
                    <a:pt x="318048" y="1114824"/>
                  </a:lnTo>
                  <a:lnTo>
                    <a:pt x="318034" y="1115276"/>
                  </a:lnTo>
                  <a:lnTo>
                    <a:pt x="318009" y="1115733"/>
                  </a:lnTo>
                  <a:lnTo>
                    <a:pt x="317990" y="1116191"/>
                  </a:lnTo>
                  <a:lnTo>
                    <a:pt x="318000" y="1116643"/>
                  </a:lnTo>
                  <a:lnTo>
                    <a:pt x="318034" y="1117119"/>
                  </a:lnTo>
                  <a:lnTo>
                    <a:pt x="318083" y="1117600"/>
                  </a:lnTo>
                  <a:lnTo>
                    <a:pt x="318146" y="1118075"/>
                  </a:lnTo>
                  <a:lnTo>
                    <a:pt x="318240" y="1118545"/>
                  </a:lnTo>
                  <a:lnTo>
                    <a:pt x="318361" y="1119002"/>
                  </a:lnTo>
                  <a:lnTo>
                    <a:pt x="318507" y="1119407"/>
                  </a:lnTo>
                  <a:lnTo>
                    <a:pt x="318680" y="1119806"/>
                  </a:lnTo>
                  <a:lnTo>
                    <a:pt x="318875" y="1120199"/>
                  </a:lnTo>
                  <a:lnTo>
                    <a:pt x="319296" y="1120968"/>
                  </a:lnTo>
                  <a:lnTo>
                    <a:pt x="319510" y="1121314"/>
                  </a:lnTo>
                  <a:lnTo>
                    <a:pt x="319989" y="1121989"/>
                  </a:lnTo>
                  <a:lnTo>
                    <a:pt x="320209" y="1122329"/>
                  </a:lnTo>
                  <a:lnTo>
                    <a:pt x="320395" y="1122688"/>
                  </a:lnTo>
                  <a:lnTo>
                    <a:pt x="320542" y="1123081"/>
                  </a:lnTo>
                  <a:lnTo>
                    <a:pt x="320649" y="1123486"/>
                  </a:lnTo>
                  <a:lnTo>
                    <a:pt x="320825" y="1124319"/>
                  </a:lnTo>
                  <a:lnTo>
                    <a:pt x="320923" y="1124730"/>
                  </a:lnTo>
                  <a:lnTo>
                    <a:pt x="321226" y="1125862"/>
                  </a:lnTo>
                  <a:lnTo>
                    <a:pt x="321333" y="1126232"/>
                  </a:lnTo>
                  <a:lnTo>
                    <a:pt x="321455" y="1126602"/>
                  </a:lnTo>
                  <a:lnTo>
                    <a:pt x="321773" y="1127482"/>
                  </a:lnTo>
                  <a:lnTo>
                    <a:pt x="321955" y="1127916"/>
                  </a:lnTo>
                  <a:lnTo>
                    <a:pt x="322155" y="1128333"/>
                  </a:lnTo>
                  <a:lnTo>
                    <a:pt x="322389" y="1128733"/>
                  </a:lnTo>
                  <a:lnTo>
                    <a:pt x="322673" y="1129125"/>
                  </a:lnTo>
                  <a:lnTo>
                    <a:pt x="322995" y="1129495"/>
                  </a:lnTo>
                  <a:lnTo>
                    <a:pt x="323343" y="1129847"/>
                  </a:lnTo>
                  <a:lnTo>
                    <a:pt x="324051" y="1130546"/>
                  </a:lnTo>
                  <a:lnTo>
                    <a:pt x="324295" y="1130774"/>
                  </a:lnTo>
                  <a:lnTo>
                    <a:pt x="324795" y="1131221"/>
                  </a:lnTo>
                  <a:lnTo>
                    <a:pt x="325034" y="1131449"/>
                  </a:lnTo>
                  <a:lnTo>
                    <a:pt x="325244" y="1131702"/>
                  </a:lnTo>
                  <a:lnTo>
                    <a:pt x="325381" y="1131925"/>
                  </a:lnTo>
                  <a:lnTo>
                    <a:pt x="325499" y="1132159"/>
                  </a:lnTo>
                  <a:lnTo>
                    <a:pt x="325606" y="1132400"/>
                  </a:lnTo>
                  <a:lnTo>
                    <a:pt x="325728" y="1132635"/>
                  </a:lnTo>
                  <a:lnTo>
                    <a:pt x="325870" y="1132852"/>
                  </a:lnTo>
                  <a:lnTo>
                    <a:pt x="326066" y="1133069"/>
                  </a:lnTo>
                  <a:lnTo>
                    <a:pt x="326291" y="1133268"/>
                  </a:lnTo>
                  <a:lnTo>
                    <a:pt x="326525" y="1133451"/>
                  </a:lnTo>
                  <a:lnTo>
                    <a:pt x="326759" y="1133644"/>
                  </a:lnTo>
                  <a:lnTo>
                    <a:pt x="326979" y="1133844"/>
                  </a:lnTo>
                  <a:lnTo>
                    <a:pt x="327303" y="1134178"/>
                  </a:lnTo>
                  <a:lnTo>
                    <a:pt x="327620" y="1134524"/>
                  </a:lnTo>
                  <a:lnTo>
                    <a:pt x="327919" y="1134883"/>
                  </a:lnTo>
                  <a:lnTo>
                    <a:pt x="328183" y="1135258"/>
                  </a:lnTo>
                  <a:lnTo>
                    <a:pt x="328403" y="1135657"/>
                  </a:lnTo>
                  <a:lnTo>
                    <a:pt x="328519" y="1135974"/>
                  </a:lnTo>
                  <a:lnTo>
                    <a:pt x="328593" y="1136309"/>
                  </a:lnTo>
                  <a:lnTo>
                    <a:pt x="328656" y="1136643"/>
                  </a:lnTo>
                  <a:lnTo>
                    <a:pt x="328739" y="1136978"/>
                  </a:lnTo>
                  <a:lnTo>
                    <a:pt x="328857" y="1137289"/>
                  </a:lnTo>
                  <a:lnTo>
                    <a:pt x="329052" y="1137623"/>
                  </a:lnTo>
                  <a:lnTo>
                    <a:pt x="329283" y="1137946"/>
                  </a:lnTo>
                  <a:lnTo>
                    <a:pt x="329541" y="1138251"/>
                  </a:lnTo>
                  <a:lnTo>
                    <a:pt x="329825" y="1138527"/>
                  </a:lnTo>
                  <a:lnTo>
                    <a:pt x="330122" y="1138774"/>
                  </a:lnTo>
                  <a:lnTo>
                    <a:pt x="330333" y="1138908"/>
                  </a:lnTo>
                  <a:lnTo>
                    <a:pt x="330559" y="1139026"/>
                  </a:lnTo>
                  <a:lnTo>
                    <a:pt x="330787" y="1139138"/>
                  </a:lnTo>
                  <a:lnTo>
                    <a:pt x="331018" y="1139243"/>
                  </a:lnTo>
                  <a:lnTo>
                    <a:pt x="331247" y="1139360"/>
                  </a:lnTo>
                  <a:lnTo>
                    <a:pt x="331805" y="1139666"/>
                  </a:lnTo>
                  <a:lnTo>
                    <a:pt x="332176" y="1139877"/>
                  </a:lnTo>
                  <a:lnTo>
                    <a:pt x="332610" y="1139548"/>
                  </a:lnTo>
                  <a:lnTo>
                    <a:pt x="333921" y="1138304"/>
                  </a:lnTo>
                  <a:lnTo>
                    <a:pt x="334527" y="1138063"/>
                  </a:lnTo>
                  <a:lnTo>
                    <a:pt x="335564" y="1137910"/>
                  </a:lnTo>
                  <a:lnTo>
                    <a:pt x="336429" y="1138016"/>
                  </a:lnTo>
                  <a:lnTo>
                    <a:pt x="336801" y="1138005"/>
                  </a:lnTo>
                  <a:lnTo>
                    <a:pt x="337186" y="1138022"/>
                  </a:lnTo>
                  <a:lnTo>
                    <a:pt x="337563" y="1138075"/>
                  </a:lnTo>
                  <a:lnTo>
                    <a:pt x="337939" y="1138157"/>
                  </a:lnTo>
                  <a:lnTo>
                    <a:pt x="338297" y="1138269"/>
                  </a:lnTo>
                  <a:lnTo>
                    <a:pt x="338619" y="1138404"/>
                  </a:lnTo>
                  <a:lnTo>
                    <a:pt x="338937" y="1138574"/>
                  </a:lnTo>
                  <a:lnTo>
                    <a:pt x="339245" y="1138761"/>
                  </a:lnTo>
                  <a:lnTo>
                    <a:pt x="339534" y="1138967"/>
                  </a:lnTo>
                  <a:lnTo>
                    <a:pt x="339812" y="1139190"/>
                  </a:lnTo>
                  <a:lnTo>
                    <a:pt x="340046" y="1139395"/>
                  </a:lnTo>
                  <a:lnTo>
                    <a:pt x="340271" y="1139619"/>
                  </a:lnTo>
                  <a:lnTo>
                    <a:pt x="340482" y="1139853"/>
                  </a:lnTo>
                  <a:lnTo>
                    <a:pt x="340678" y="1140094"/>
                  </a:lnTo>
                  <a:lnTo>
                    <a:pt x="340862" y="1140346"/>
                  </a:lnTo>
                  <a:lnTo>
                    <a:pt x="341297" y="1140763"/>
                  </a:lnTo>
                  <a:lnTo>
                    <a:pt x="341459" y="1140881"/>
                  </a:lnTo>
                  <a:lnTo>
                    <a:pt x="341709" y="1141045"/>
                  </a:lnTo>
                  <a:lnTo>
                    <a:pt x="342110" y="1141256"/>
                  </a:lnTo>
                  <a:lnTo>
                    <a:pt x="342202" y="1141315"/>
                  </a:lnTo>
                  <a:lnTo>
                    <a:pt x="342295" y="1141385"/>
                  </a:lnTo>
                  <a:lnTo>
                    <a:pt x="342833" y="1141854"/>
                  </a:lnTo>
                  <a:lnTo>
                    <a:pt x="343131" y="1142095"/>
                  </a:lnTo>
                  <a:lnTo>
                    <a:pt x="343307" y="1142218"/>
                  </a:lnTo>
                  <a:lnTo>
                    <a:pt x="343488" y="1142330"/>
                  </a:lnTo>
                  <a:lnTo>
                    <a:pt x="343571" y="1142394"/>
                  </a:lnTo>
                  <a:lnTo>
                    <a:pt x="343703" y="1142483"/>
                  </a:lnTo>
                  <a:lnTo>
                    <a:pt x="343830" y="1142577"/>
                  </a:lnTo>
                  <a:lnTo>
                    <a:pt x="344074" y="1142776"/>
                  </a:lnTo>
                  <a:lnTo>
                    <a:pt x="344245" y="1142928"/>
                  </a:lnTo>
                  <a:lnTo>
                    <a:pt x="344745" y="1143462"/>
                  </a:lnTo>
                  <a:lnTo>
                    <a:pt x="344841" y="1143574"/>
                  </a:lnTo>
                  <a:lnTo>
                    <a:pt x="344940" y="1143680"/>
                  </a:lnTo>
                  <a:lnTo>
                    <a:pt x="345003" y="1143762"/>
                  </a:lnTo>
                  <a:lnTo>
                    <a:pt x="345273" y="1144084"/>
                  </a:lnTo>
                  <a:lnTo>
                    <a:pt x="345815" y="1144642"/>
                  </a:lnTo>
                  <a:lnTo>
                    <a:pt x="346186" y="1145118"/>
                  </a:lnTo>
                  <a:lnTo>
                    <a:pt x="346425" y="1145446"/>
                  </a:lnTo>
                  <a:lnTo>
                    <a:pt x="346914" y="1146063"/>
                  </a:lnTo>
                  <a:lnTo>
                    <a:pt x="347223" y="1146485"/>
                  </a:lnTo>
                  <a:lnTo>
                    <a:pt x="347448" y="1146849"/>
                  </a:lnTo>
                  <a:lnTo>
                    <a:pt x="347555" y="1147031"/>
                  </a:lnTo>
                  <a:lnTo>
                    <a:pt x="347662" y="1147219"/>
                  </a:lnTo>
                  <a:lnTo>
                    <a:pt x="347761" y="1147406"/>
                  </a:lnTo>
                  <a:lnTo>
                    <a:pt x="348484" y="1148281"/>
                  </a:lnTo>
                  <a:lnTo>
                    <a:pt x="348732" y="1148791"/>
                  </a:lnTo>
                  <a:lnTo>
                    <a:pt x="349241" y="1149384"/>
                  </a:lnTo>
                  <a:lnTo>
                    <a:pt x="350077" y="1150910"/>
                  </a:lnTo>
                  <a:lnTo>
                    <a:pt x="350327" y="1151503"/>
                  </a:lnTo>
                  <a:lnTo>
                    <a:pt x="350316" y="1152007"/>
                  </a:lnTo>
                  <a:lnTo>
                    <a:pt x="350654" y="1152600"/>
                  </a:lnTo>
                  <a:lnTo>
                    <a:pt x="350811" y="1153616"/>
                  </a:lnTo>
                  <a:lnTo>
                    <a:pt x="350703" y="1154707"/>
                  </a:lnTo>
                  <a:lnTo>
                    <a:pt x="350698" y="1155294"/>
                  </a:lnTo>
                  <a:lnTo>
                    <a:pt x="350425" y="1156210"/>
                  </a:lnTo>
                  <a:lnTo>
                    <a:pt x="348908" y="1159385"/>
                  </a:lnTo>
                  <a:lnTo>
                    <a:pt x="348000" y="1160300"/>
                  </a:lnTo>
                  <a:lnTo>
                    <a:pt x="347560" y="1160541"/>
                  </a:lnTo>
                  <a:lnTo>
                    <a:pt x="347105" y="1160770"/>
                  </a:lnTo>
                  <a:lnTo>
                    <a:pt x="346642" y="1160975"/>
                  </a:lnTo>
                  <a:lnTo>
                    <a:pt x="346172" y="1161163"/>
                  </a:lnTo>
                  <a:lnTo>
                    <a:pt x="345693" y="1161333"/>
                  </a:lnTo>
                  <a:lnTo>
                    <a:pt x="344764" y="1161562"/>
                  </a:lnTo>
                  <a:lnTo>
                    <a:pt x="343801" y="1161691"/>
                  </a:lnTo>
                  <a:lnTo>
                    <a:pt x="341836" y="1161826"/>
                  </a:lnTo>
                  <a:lnTo>
                    <a:pt x="340862" y="1161949"/>
                  </a:lnTo>
                  <a:lnTo>
                    <a:pt x="340384" y="1162026"/>
                  </a:lnTo>
                  <a:lnTo>
                    <a:pt x="339905" y="1162108"/>
                  </a:lnTo>
                  <a:lnTo>
                    <a:pt x="339430" y="1162196"/>
                  </a:lnTo>
                  <a:lnTo>
                    <a:pt x="338951" y="1162290"/>
                  </a:lnTo>
                  <a:lnTo>
                    <a:pt x="338478" y="1162395"/>
                  </a:lnTo>
                  <a:lnTo>
                    <a:pt x="338038" y="1162507"/>
                  </a:lnTo>
                  <a:lnTo>
                    <a:pt x="337538" y="1162642"/>
                  </a:lnTo>
                  <a:lnTo>
                    <a:pt x="336586" y="1162918"/>
                  </a:lnTo>
                  <a:lnTo>
                    <a:pt x="336649" y="1163065"/>
                  </a:lnTo>
                  <a:lnTo>
                    <a:pt x="336746" y="1163194"/>
                  </a:lnTo>
                  <a:lnTo>
                    <a:pt x="336875" y="1163322"/>
                  </a:lnTo>
                  <a:lnTo>
                    <a:pt x="337007" y="1163440"/>
                  </a:lnTo>
                  <a:lnTo>
                    <a:pt x="337133" y="1163563"/>
                  </a:lnTo>
                  <a:lnTo>
                    <a:pt x="337387" y="1163775"/>
                  </a:lnTo>
                  <a:lnTo>
                    <a:pt x="337700" y="1163997"/>
                  </a:lnTo>
                  <a:lnTo>
                    <a:pt x="338228" y="1164350"/>
                  </a:lnTo>
                  <a:lnTo>
                    <a:pt x="338302" y="1164426"/>
                  </a:lnTo>
                  <a:lnTo>
                    <a:pt x="338239" y="1164502"/>
                  </a:lnTo>
                  <a:lnTo>
                    <a:pt x="338150" y="1164567"/>
                  </a:lnTo>
                  <a:lnTo>
                    <a:pt x="337959" y="1164696"/>
                  </a:lnTo>
                  <a:lnTo>
                    <a:pt x="337876" y="1164766"/>
                  </a:lnTo>
                  <a:lnTo>
                    <a:pt x="337813" y="1164848"/>
                  </a:lnTo>
                  <a:lnTo>
                    <a:pt x="337749" y="1164942"/>
                  </a:lnTo>
                  <a:lnTo>
                    <a:pt x="337656" y="1165125"/>
                  </a:lnTo>
                  <a:lnTo>
                    <a:pt x="337714" y="1165212"/>
                  </a:lnTo>
                  <a:lnTo>
                    <a:pt x="338041" y="1165189"/>
                  </a:lnTo>
                  <a:lnTo>
                    <a:pt x="338150" y="1165195"/>
                  </a:lnTo>
                  <a:lnTo>
                    <a:pt x="338165" y="1165429"/>
                  </a:lnTo>
                  <a:lnTo>
                    <a:pt x="338082" y="1165981"/>
                  </a:lnTo>
                  <a:lnTo>
                    <a:pt x="337983" y="1166680"/>
                  </a:lnTo>
                  <a:lnTo>
                    <a:pt x="337964" y="1167337"/>
                  </a:lnTo>
                  <a:lnTo>
                    <a:pt x="338101" y="1167789"/>
                  </a:lnTo>
                  <a:lnTo>
                    <a:pt x="338487" y="1167965"/>
                  </a:lnTo>
                  <a:lnTo>
                    <a:pt x="339044" y="1168006"/>
                  </a:lnTo>
                  <a:lnTo>
                    <a:pt x="339655" y="1167989"/>
                  </a:lnTo>
                  <a:lnTo>
                    <a:pt x="340174" y="1168018"/>
                  </a:lnTo>
                  <a:lnTo>
                    <a:pt x="340472" y="1168182"/>
                  </a:lnTo>
                  <a:lnTo>
                    <a:pt x="340530" y="1168405"/>
                  </a:lnTo>
                  <a:lnTo>
                    <a:pt x="340530" y="1168657"/>
                  </a:lnTo>
                  <a:lnTo>
                    <a:pt x="340510" y="1168928"/>
                  </a:lnTo>
                  <a:lnTo>
                    <a:pt x="340516" y="1169174"/>
                  </a:lnTo>
                  <a:lnTo>
                    <a:pt x="340590" y="1169379"/>
                  </a:lnTo>
                  <a:lnTo>
                    <a:pt x="340794" y="1169538"/>
                  </a:lnTo>
                  <a:lnTo>
                    <a:pt x="341098" y="1169626"/>
                  </a:lnTo>
                  <a:lnTo>
                    <a:pt x="341459" y="1169673"/>
                  </a:lnTo>
                  <a:lnTo>
                    <a:pt x="341841" y="1169708"/>
                  </a:lnTo>
                  <a:lnTo>
                    <a:pt x="342188" y="1169755"/>
                  </a:lnTo>
                  <a:lnTo>
                    <a:pt x="342691" y="1169849"/>
                  </a:lnTo>
                  <a:lnTo>
                    <a:pt x="343189" y="1169925"/>
                  </a:lnTo>
                  <a:lnTo>
                    <a:pt x="343562" y="1169973"/>
                  </a:lnTo>
                  <a:lnTo>
                    <a:pt x="344197" y="1170066"/>
                  </a:lnTo>
                  <a:lnTo>
                    <a:pt x="344695" y="1170154"/>
                  </a:lnTo>
                  <a:lnTo>
                    <a:pt x="345160" y="1170266"/>
                  </a:lnTo>
                  <a:lnTo>
                    <a:pt x="346073" y="1170536"/>
                  </a:lnTo>
                  <a:lnTo>
                    <a:pt x="346533" y="1170641"/>
                  </a:lnTo>
                  <a:lnTo>
                    <a:pt x="346994" y="1170688"/>
                  </a:lnTo>
                  <a:lnTo>
                    <a:pt x="347252" y="1170665"/>
                  </a:lnTo>
                  <a:lnTo>
                    <a:pt x="347780" y="1170553"/>
                  </a:lnTo>
                  <a:lnTo>
                    <a:pt x="348028" y="1170524"/>
                  </a:lnTo>
                  <a:lnTo>
                    <a:pt x="348254" y="1170571"/>
                  </a:lnTo>
                  <a:lnTo>
                    <a:pt x="348460" y="1170706"/>
                  </a:lnTo>
                  <a:lnTo>
                    <a:pt x="348641" y="1170917"/>
                  </a:lnTo>
                  <a:lnTo>
                    <a:pt x="348739" y="1171072"/>
                  </a:lnTo>
                  <a:lnTo>
                    <a:pt x="354810" y="1172436"/>
                  </a:lnTo>
                  <a:lnTo>
                    <a:pt x="360451" y="1173704"/>
                  </a:lnTo>
                  <a:lnTo>
                    <a:pt x="361692" y="1174022"/>
                  </a:lnTo>
                  <a:lnTo>
                    <a:pt x="362156" y="1173893"/>
                  </a:lnTo>
                  <a:lnTo>
                    <a:pt x="362607" y="1173846"/>
                  </a:lnTo>
                  <a:lnTo>
                    <a:pt x="362885" y="1173875"/>
                  </a:lnTo>
                  <a:lnTo>
                    <a:pt x="363163" y="1173946"/>
                  </a:lnTo>
                  <a:lnTo>
                    <a:pt x="363443" y="1174034"/>
                  </a:lnTo>
                  <a:lnTo>
                    <a:pt x="363721" y="1174110"/>
                  </a:lnTo>
                  <a:lnTo>
                    <a:pt x="363999" y="1174151"/>
                  </a:lnTo>
                  <a:lnTo>
                    <a:pt x="364464" y="1174186"/>
                  </a:lnTo>
                  <a:lnTo>
                    <a:pt x="364700" y="1174186"/>
                  </a:lnTo>
                  <a:lnTo>
                    <a:pt x="364884" y="1174163"/>
                  </a:lnTo>
                  <a:lnTo>
                    <a:pt x="364988" y="1174045"/>
                  </a:lnTo>
                  <a:lnTo>
                    <a:pt x="364963" y="1173846"/>
                  </a:lnTo>
                  <a:lnTo>
                    <a:pt x="364835" y="1173541"/>
                  </a:lnTo>
                  <a:lnTo>
                    <a:pt x="364782" y="1173394"/>
                  </a:lnTo>
                  <a:lnTo>
                    <a:pt x="364552" y="1172649"/>
                  </a:lnTo>
                  <a:lnTo>
                    <a:pt x="364420" y="1172279"/>
                  </a:lnTo>
                  <a:lnTo>
                    <a:pt x="364279" y="1171915"/>
                  </a:lnTo>
                  <a:lnTo>
                    <a:pt x="364117" y="1171563"/>
                  </a:lnTo>
                  <a:lnTo>
                    <a:pt x="363823" y="1171122"/>
                  </a:lnTo>
                  <a:lnTo>
                    <a:pt x="363066" y="1170266"/>
                  </a:lnTo>
                  <a:lnTo>
                    <a:pt x="362802" y="1169884"/>
                  </a:lnTo>
                  <a:lnTo>
                    <a:pt x="362753" y="1169573"/>
                  </a:lnTo>
                  <a:lnTo>
                    <a:pt x="362841" y="1169409"/>
                  </a:lnTo>
                  <a:lnTo>
                    <a:pt x="362973" y="1169262"/>
                  </a:lnTo>
                  <a:lnTo>
                    <a:pt x="363110" y="1169121"/>
                  </a:lnTo>
                  <a:lnTo>
                    <a:pt x="363242" y="1168968"/>
                  </a:lnTo>
                  <a:lnTo>
                    <a:pt x="363330" y="1168810"/>
                  </a:lnTo>
                  <a:lnTo>
                    <a:pt x="363380" y="1168564"/>
                  </a:lnTo>
                  <a:lnTo>
                    <a:pt x="363383" y="1168282"/>
                  </a:lnTo>
                  <a:lnTo>
                    <a:pt x="363350" y="1168000"/>
                  </a:lnTo>
                  <a:lnTo>
                    <a:pt x="363272" y="1167730"/>
                  </a:lnTo>
                  <a:lnTo>
                    <a:pt x="363160" y="1167507"/>
                  </a:lnTo>
                  <a:lnTo>
                    <a:pt x="363344" y="1166498"/>
                  </a:lnTo>
                  <a:lnTo>
                    <a:pt x="363277" y="1166031"/>
                  </a:lnTo>
                  <a:lnTo>
                    <a:pt x="363116" y="1164901"/>
                  </a:lnTo>
                  <a:lnTo>
                    <a:pt x="363388" y="1163892"/>
                  </a:lnTo>
                  <a:lnTo>
                    <a:pt x="363399" y="1163305"/>
                  </a:lnTo>
                  <a:lnTo>
                    <a:pt x="363330" y="1162213"/>
                  </a:lnTo>
                  <a:lnTo>
                    <a:pt x="362480" y="1161356"/>
                  </a:lnTo>
                  <a:lnTo>
                    <a:pt x="362318" y="1160681"/>
                  </a:lnTo>
                  <a:lnTo>
                    <a:pt x="362500" y="1160265"/>
                  </a:lnTo>
                  <a:lnTo>
                    <a:pt x="362591" y="1159766"/>
                  </a:lnTo>
                  <a:lnTo>
                    <a:pt x="362514" y="1159173"/>
                  </a:lnTo>
                  <a:lnTo>
                    <a:pt x="362352" y="1158668"/>
                  </a:lnTo>
                  <a:lnTo>
                    <a:pt x="362377" y="1157155"/>
                  </a:lnTo>
                  <a:lnTo>
                    <a:pt x="362211" y="1156561"/>
                  </a:lnTo>
                  <a:lnTo>
                    <a:pt x="362264" y="1153369"/>
                  </a:lnTo>
                  <a:lnTo>
                    <a:pt x="362201" y="1151860"/>
                  </a:lnTo>
                  <a:lnTo>
                    <a:pt x="362049" y="1150681"/>
                  </a:lnTo>
                  <a:lnTo>
                    <a:pt x="360979" y="1147383"/>
                  </a:lnTo>
                  <a:lnTo>
                    <a:pt x="360564" y="1146367"/>
                  </a:lnTo>
                  <a:lnTo>
                    <a:pt x="359816" y="1144759"/>
                  </a:lnTo>
                  <a:lnTo>
                    <a:pt x="359654" y="1144173"/>
                  </a:lnTo>
                  <a:lnTo>
                    <a:pt x="359401" y="1143744"/>
                  </a:lnTo>
                  <a:lnTo>
                    <a:pt x="358911" y="1142060"/>
                  </a:lnTo>
                  <a:lnTo>
                    <a:pt x="358573" y="1141549"/>
                  </a:lnTo>
                  <a:lnTo>
                    <a:pt x="357982" y="1141033"/>
                  </a:lnTo>
                  <a:lnTo>
                    <a:pt x="356453" y="1139666"/>
                  </a:lnTo>
                  <a:lnTo>
                    <a:pt x="354853" y="1137459"/>
                  </a:lnTo>
                  <a:lnTo>
                    <a:pt x="354345" y="1136942"/>
                  </a:lnTo>
                  <a:lnTo>
                    <a:pt x="352991" y="1135328"/>
                  </a:lnTo>
                  <a:lnTo>
                    <a:pt x="351305" y="1133116"/>
                  </a:lnTo>
                  <a:lnTo>
                    <a:pt x="350717" y="1132013"/>
                  </a:lnTo>
                  <a:lnTo>
                    <a:pt x="349540" y="1130317"/>
                  </a:lnTo>
                  <a:lnTo>
                    <a:pt x="347946" y="1127770"/>
                  </a:lnTo>
                  <a:lnTo>
                    <a:pt x="347266" y="1127335"/>
                  </a:lnTo>
                  <a:lnTo>
                    <a:pt x="345281" y="1127476"/>
                  </a:lnTo>
                  <a:lnTo>
                    <a:pt x="342955" y="1127688"/>
                  </a:lnTo>
                  <a:lnTo>
                    <a:pt x="341410" y="1127500"/>
                  </a:lnTo>
                  <a:lnTo>
                    <a:pt x="340810" y="1127406"/>
                  </a:lnTo>
                  <a:lnTo>
                    <a:pt x="339176" y="1127212"/>
                  </a:lnTo>
                  <a:lnTo>
                    <a:pt x="338057" y="1127107"/>
                  </a:lnTo>
                  <a:lnTo>
                    <a:pt x="336947" y="1126590"/>
                  </a:lnTo>
                  <a:lnTo>
                    <a:pt x="336350" y="1126156"/>
                  </a:lnTo>
                  <a:lnTo>
                    <a:pt x="335921" y="1125986"/>
                  </a:lnTo>
                  <a:lnTo>
                    <a:pt x="335329" y="1125469"/>
                  </a:lnTo>
                  <a:lnTo>
                    <a:pt x="334815" y="1125211"/>
                  </a:lnTo>
                  <a:lnTo>
                    <a:pt x="333886" y="1124272"/>
                  </a:lnTo>
                  <a:lnTo>
                    <a:pt x="332195" y="1122060"/>
                  </a:lnTo>
                  <a:lnTo>
                    <a:pt x="331521" y="1121127"/>
                  </a:lnTo>
                  <a:lnTo>
                    <a:pt x="330954" y="1118932"/>
                  </a:lnTo>
                  <a:lnTo>
                    <a:pt x="330798" y="1117917"/>
                  </a:lnTo>
                  <a:lnTo>
                    <a:pt x="330319" y="1115728"/>
                  </a:lnTo>
                  <a:lnTo>
                    <a:pt x="330342" y="1114214"/>
                  </a:lnTo>
                  <a:lnTo>
                    <a:pt x="330460" y="1112201"/>
                  </a:lnTo>
                  <a:lnTo>
                    <a:pt x="330735" y="1111109"/>
                  </a:lnTo>
                  <a:lnTo>
                    <a:pt x="331442" y="1109947"/>
                  </a:lnTo>
                  <a:lnTo>
                    <a:pt x="331623" y="1109442"/>
                  </a:lnTo>
                  <a:lnTo>
                    <a:pt x="331727" y="1108439"/>
                  </a:lnTo>
                  <a:lnTo>
                    <a:pt x="331746" y="1106925"/>
                  </a:lnTo>
                  <a:lnTo>
                    <a:pt x="332538" y="1105928"/>
                  </a:lnTo>
                  <a:lnTo>
                    <a:pt x="333144" y="1105769"/>
                  </a:lnTo>
                  <a:lnTo>
                    <a:pt x="334175" y="1105957"/>
                  </a:lnTo>
                  <a:lnTo>
                    <a:pt x="335291" y="1106139"/>
                  </a:lnTo>
                  <a:lnTo>
                    <a:pt x="335808" y="1106151"/>
                  </a:lnTo>
                  <a:lnTo>
                    <a:pt x="336922" y="1106503"/>
                  </a:lnTo>
                  <a:lnTo>
                    <a:pt x="338536" y="1107705"/>
                  </a:lnTo>
                  <a:lnTo>
                    <a:pt x="339138" y="1107964"/>
                  </a:lnTo>
                  <a:lnTo>
                    <a:pt x="340164" y="1108234"/>
                  </a:lnTo>
                  <a:lnTo>
                    <a:pt x="341200" y="1107999"/>
                  </a:lnTo>
                  <a:lnTo>
                    <a:pt x="342319" y="1107929"/>
                  </a:lnTo>
                  <a:lnTo>
                    <a:pt x="344569" y="1107213"/>
                  </a:lnTo>
                  <a:lnTo>
                    <a:pt x="345003" y="1106878"/>
                  </a:lnTo>
                  <a:lnTo>
                    <a:pt x="345619" y="1106221"/>
                  </a:lnTo>
                  <a:lnTo>
                    <a:pt x="345712" y="1105798"/>
                  </a:lnTo>
                  <a:lnTo>
                    <a:pt x="347140" y="1102629"/>
                  </a:lnTo>
                  <a:lnTo>
                    <a:pt x="347682" y="1101127"/>
                  </a:lnTo>
                  <a:lnTo>
                    <a:pt x="348572" y="1098956"/>
                  </a:lnTo>
                  <a:lnTo>
                    <a:pt x="350797" y="1094449"/>
                  </a:lnTo>
                  <a:lnTo>
                    <a:pt x="351427" y="1092865"/>
                  </a:lnTo>
                  <a:lnTo>
                    <a:pt x="352321" y="1090694"/>
                  </a:lnTo>
                  <a:lnTo>
                    <a:pt x="353113" y="1089614"/>
                  </a:lnTo>
                  <a:lnTo>
                    <a:pt x="353725" y="1089121"/>
                  </a:lnTo>
                  <a:lnTo>
                    <a:pt x="354155" y="1089039"/>
                  </a:lnTo>
                  <a:lnTo>
                    <a:pt x="354756" y="1089133"/>
                  </a:lnTo>
                  <a:lnTo>
                    <a:pt x="355269" y="1089309"/>
                  </a:lnTo>
                  <a:lnTo>
                    <a:pt x="356462" y="1090001"/>
                  </a:lnTo>
                  <a:lnTo>
                    <a:pt x="357396" y="1090858"/>
                  </a:lnTo>
                  <a:lnTo>
                    <a:pt x="357982" y="1091961"/>
                  </a:lnTo>
                  <a:lnTo>
                    <a:pt x="358397" y="1092970"/>
                  </a:lnTo>
                  <a:lnTo>
                    <a:pt x="359316" y="1094584"/>
                  </a:lnTo>
                  <a:lnTo>
                    <a:pt x="359893" y="1096192"/>
                  </a:lnTo>
                  <a:lnTo>
                    <a:pt x="360309" y="1097372"/>
                  </a:lnTo>
                  <a:lnTo>
                    <a:pt x="360383" y="1097876"/>
                  </a:lnTo>
                  <a:lnTo>
                    <a:pt x="360710" y="1098974"/>
                  </a:lnTo>
                  <a:lnTo>
                    <a:pt x="361375" y="1100582"/>
                  </a:lnTo>
                  <a:lnTo>
                    <a:pt x="362480" y="1101438"/>
                  </a:lnTo>
                  <a:lnTo>
                    <a:pt x="363501" y="1102043"/>
                  </a:lnTo>
                  <a:lnTo>
                    <a:pt x="365129" y="1102659"/>
                  </a:lnTo>
                  <a:lnTo>
                    <a:pt x="366151" y="1103346"/>
                  </a:lnTo>
                  <a:lnTo>
                    <a:pt x="367925" y="1105306"/>
                  </a:lnTo>
                  <a:lnTo>
                    <a:pt x="368610" y="1105740"/>
                  </a:lnTo>
                  <a:lnTo>
                    <a:pt x="369323" y="1105734"/>
                  </a:lnTo>
                  <a:lnTo>
                    <a:pt x="369127" y="1105411"/>
                  </a:lnTo>
                  <a:lnTo>
                    <a:pt x="368571" y="1102794"/>
                  </a:lnTo>
                  <a:lnTo>
                    <a:pt x="368321" y="1102201"/>
                  </a:lnTo>
                  <a:lnTo>
                    <a:pt x="367832" y="1100429"/>
                  </a:lnTo>
                  <a:lnTo>
                    <a:pt x="368047" y="1097577"/>
                  </a:lnTo>
                  <a:lnTo>
                    <a:pt x="368077" y="1095899"/>
                  </a:lnTo>
                  <a:lnTo>
                    <a:pt x="367837" y="1094719"/>
                  </a:lnTo>
                  <a:lnTo>
                    <a:pt x="367348" y="1093029"/>
                  </a:lnTo>
                  <a:lnTo>
                    <a:pt x="366850" y="1091674"/>
                  </a:lnTo>
                  <a:lnTo>
                    <a:pt x="366532" y="1089990"/>
                  </a:lnTo>
                  <a:lnTo>
                    <a:pt x="366551" y="1088816"/>
                  </a:lnTo>
                  <a:lnTo>
                    <a:pt x="366303" y="1088224"/>
                  </a:lnTo>
                  <a:lnTo>
                    <a:pt x="366312" y="1087719"/>
                  </a:lnTo>
                  <a:lnTo>
                    <a:pt x="366146" y="1087296"/>
                  </a:lnTo>
                  <a:lnTo>
                    <a:pt x="366347" y="1085536"/>
                  </a:lnTo>
                  <a:lnTo>
                    <a:pt x="366267" y="1085113"/>
                  </a:lnTo>
                  <a:lnTo>
                    <a:pt x="366278" y="1084274"/>
                  </a:lnTo>
                  <a:lnTo>
                    <a:pt x="366371" y="1083769"/>
                  </a:lnTo>
                  <a:lnTo>
                    <a:pt x="366903" y="1082936"/>
                  </a:lnTo>
                  <a:lnTo>
                    <a:pt x="368038" y="1081780"/>
                  </a:lnTo>
                  <a:lnTo>
                    <a:pt x="373166" y="1078752"/>
                  </a:lnTo>
                  <a:lnTo>
                    <a:pt x="374984" y="1078107"/>
                  </a:lnTo>
                  <a:lnTo>
                    <a:pt x="376021" y="1077954"/>
                  </a:lnTo>
                  <a:lnTo>
                    <a:pt x="377932" y="1076722"/>
                  </a:lnTo>
                  <a:lnTo>
                    <a:pt x="378803" y="1076235"/>
                  </a:lnTo>
                  <a:lnTo>
                    <a:pt x="379667" y="1075824"/>
                  </a:lnTo>
                  <a:lnTo>
                    <a:pt x="380533" y="1075672"/>
                  </a:lnTo>
                  <a:lnTo>
                    <a:pt x="381476" y="1075853"/>
                  </a:lnTo>
                  <a:lnTo>
                    <a:pt x="382326" y="1076370"/>
                  </a:lnTo>
                  <a:lnTo>
                    <a:pt x="383011" y="1076634"/>
                  </a:lnTo>
                  <a:lnTo>
                    <a:pt x="383695" y="1076816"/>
                  </a:lnTo>
                  <a:lnTo>
                    <a:pt x="386258" y="1078365"/>
                  </a:lnTo>
                  <a:lnTo>
                    <a:pt x="386296" y="1078471"/>
                  </a:lnTo>
                  <a:lnTo>
                    <a:pt x="386946" y="1078207"/>
                  </a:lnTo>
                  <a:lnTo>
                    <a:pt x="387377" y="1078212"/>
                  </a:lnTo>
                  <a:lnTo>
                    <a:pt x="388251" y="1077391"/>
                  </a:lnTo>
                  <a:lnTo>
                    <a:pt x="388785" y="1076135"/>
                  </a:lnTo>
                  <a:lnTo>
                    <a:pt x="389879" y="1072456"/>
                  </a:lnTo>
                  <a:lnTo>
                    <a:pt x="390501" y="1071118"/>
                  </a:lnTo>
                  <a:lnTo>
                    <a:pt x="391381" y="1069956"/>
                  </a:lnTo>
                  <a:lnTo>
                    <a:pt x="392255" y="1069047"/>
                  </a:lnTo>
                  <a:lnTo>
                    <a:pt x="392519" y="1068630"/>
                  </a:lnTo>
                  <a:lnTo>
                    <a:pt x="393223" y="1067633"/>
                  </a:lnTo>
                  <a:lnTo>
                    <a:pt x="393487" y="1067304"/>
                  </a:lnTo>
                  <a:lnTo>
                    <a:pt x="394997" y="1064217"/>
                  </a:lnTo>
                  <a:lnTo>
                    <a:pt x="395613" y="1063554"/>
                  </a:lnTo>
                  <a:lnTo>
                    <a:pt x="396132" y="1063226"/>
                  </a:lnTo>
                  <a:lnTo>
                    <a:pt x="397081" y="1063073"/>
                  </a:lnTo>
                  <a:lnTo>
                    <a:pt x="398376" y="1063091"/>
                  </a:lnTo>
                  <a:lnTo>
                    <a:pt x="398888" y="1063267"/>
                  </a:lnTo>
                  <a:lnTo>
                    <a:pt x="399823" y="1063871"/>
                  </a:lnTo>
                  <a:lnTo>
                    <a:pt x="401010" y="1065151"/>
                  </a:lnTo>
                  <a:lnTo>
                    <a:pt x="401514" y="1066001"/>
                  </a:lnTo>
                  <a:lnTo>
                    <a:pt x="402438" y="1067357"/>
                  </a:lnTo>
                  <a:lnTo>
                    <a:pt x="402693" y="1067615"/>
                  </a:lnTo>
                  <a:lnTo>
                    <a:pt x="403524" y="1069645"/>
                  </a:lnTo>
                  <a:lnTo>
                    <a:pt x="403939" y="1070490"/>
                  </a:lnTo>
                  <a:lnTo>
                    <a:pt x="404447" y="1071001"/>
                  </a:lnTo>
                  <a:lnTo>
                    <a:pt x="404863" y="1071852"/>
                  </a:lnTo>
                  <a:lnTo>
                    <a:pt x="405792" y="1073207"/>
                  </a:lnTo>
                  <a:lnTo>
                    <a:pt x="406207" y="1074052"/>
                  </a:lnTo>
                  <a:lnTo>
                    <a:pt x="407302" y="1075413"/>
                  </a:lnTo>
                  <a:lnTo>
                    <a:pt x="407805" y="1076264"/>
                  </a:lnTo>
                  <a:lnTo>
                    <a:pt x="408974" y="1078717"/>
                  </a:lnTo>
                  <a:lnTo>
                    <a:pt x="409227" y="1079057"/>
                  </a:lnTo>
                  <a:lnTo>
                    <a:pt x="409282" y="1079239"/>
                  </a:lnTo>
                  <a:lnTo>
                    <a:pt x="409400" y="1079146"/>
                  </a:lnTo>
                  <a:lnTo>
                    <a:pt x="409917" y="1078987"/>
                  </a:lnTo>
                  <a:lnTo>
                    <a:pt x="410269" y="1078570"/>
                  </a:lnTo>
                  <a:lnTo>
                    <a:pt x="410973" y="1077490"/>
                  </a:lnTo>
                  <a:lnTo>
                    <a:pt x="412288" y="1076082"/>
                  </a:lnTo>
                  <a:lnTo>
                    <a:pt x="413940" y="1075014"/>
                  </a:lnTo>
                  <a:lnTo>
                    <a:pt x="414977" y="1074610"/>
                  </a:lnTo>
                  <a:lnTo>
                    <a:pt x="415499" y="1074199"/>
                  </a:lnTo>
                  <a:lnTo>
                    <a:pt x="417322" y="1073219"/>
                  </a:lnTo>
                  <a:lnTo>
                    <a:pt x="419308" y="1072914"/>
                  </a:lnTo>
                  <a:lnTo>
                    <a:pt x="421370" y="1073113"/>
                  </a:lnTo>
                  <a:lnTo>
                    <a:pt x="422486" y="1073213"/>
                  </a:lnTo>
                  <a:lnTo>
                    <a:pt x="424119" y="1073489"/>
                  </a:lnTo>
                  <a:lnTo>
                    <a:pt x="425150" y="1073759"/>
                  </a:lnTo>
                  <a:lnTo>
                    <a:pt x="425747" y="1073935"/>
                  </a:lnTo>
                  <a:lnTo>
                    <a:pt x="427794" y="1075143"/>
                  </a:lnTo>
                  <a:lnTo>
                    <a:pt x="429418" y="1075760"/>
                  </a:lnTo>
                  <a:lnTo>
                    <a:pt x="431554" y="1076886"/>
                  </a:lnTo>
                  <a:lnTo>
                    <a:pt x="432487" y="1077655"/>
                  </a:lnTo>
                  <a:lnTo>
                    <a:pt x="434697" y="1079703"/>
                  </a:lnTo>
                  <a:lnTo>
                    <a:pt x="435718" y="1080395"/>
                  </a:lnTo>
                  <a:lnTo>
                    <a:pt x="437445" y="1080988"/>
                  </a:lnTo>
                  <a:lnTo>
                    <a:pt x="437821" y="1081087"/>
                  </a:lnTo>
                  <a:lnTo>
                    <a:pt x="438207" y="1081164"/>
                  </a:lnTo>
                  <a:lnTo>
                    <a:pt x="438597" y="1081217"/>
                  </a:lnTo>
                  <a:lnTo>
                    <a:pt x="438979" y="1081240"/>
                  </a:lnTo>
                  <a:lnTo>
                    <a:pt x="439537" y="1081211"/>
                  </a:lnTo>
                  <a:lnTo>
                    <a:pt x="440098" y="1081111"/>
                  </a:lnTo>
                  <a:lnTo>
                    <a:pt x="440662" y="1080964"/>
                  </a:lnTo>
                  <a:lnTo>
                    <a:pt x="441218" y="1080789"/>
                  </a:lnTo>
                  <a:lnTo>
                    <a:pt x="442581" y="1080372"/>
                  </a:lnTo>
                  <a:lnTo>
                    <a:pt x="443393" y="1080102"/>
                  </a:lnTo>
                  <a:lnTo>
                    <a:pt x="444190" y="1079791"/>
                  </a:lnTo>
                  <a:lnTo>
                    <a:pt x="444952" y="1079427"/>
                  </a:lnTo>
                  <a:lnTo>
                    <a:pt x="445667" y="1078999"/>
                  </a:lnTo>
                  <a:lnTo>
                    <a:pt x="446019" y="1078711"/>
                  </a:lnTo>
                  <a:lnTo>
                    <a:pt x="446346" y="1078388"/>
                  </a:lnTo>
                  <a:lnTo>
                    <a:pt x="446668" y="1078060"/>
                  </a:lnTo>
                  <a:lnTo>
                    <a:pt x="447006" y="1077754"/>
                  </a:lnTo>
                  <a:lnTo>
                    <a:pt x="447377" y="1077508"/>
                  </a:lnTo>
                  <a:lnTo>
                    <a:pt x="447754" y="1077326"/>
                  </a:lnTo>
                  <a:lnTo>
                    <a:pt x="448160" y="1077168"/>
                  </a:lnTo>
                  <a:lnTo>
                    <a:pt x="448576" y="1077045"/>
                  </a:lnTo>
                  <a:lnTo>
                    <a:pt x="448996" y="1076968"/>
                  </a:lnTo>
                  <a:lnTo>
                    <a:pt x="449401" y="1076957"/>
                  </a:lnTo>
                  <a:lnTo>
                    <a:pt x="449901" y="1077021"/>
                  </a:lnTo>
                  <a:lnTo>
                    <a:pt x="450418" y="1077174"/>
                  </a:lnTo>
                  <a:lnTo>
                    <a:pt x="450921" y="1077397"/>
                  </a:lnTo>
                  <a:lnTo>
                    <a:pt x="451372" y="1077678"/>
                  </a:lnTo>
                  <a:lnTo>
                    <a:pt x="451738" y="1078013"/>
                  </a:lnTo>
                  <a:lnTo>
                    <a:pt x="452007" y="1078412"/>
                  </a:lnTo>
                  <a:lnTo>
                    <a:pt x="452192" y="1078887"/>
                  </a:lnTo>
                  <a:lnTo>
                    <a:pt x="452321" y="1079415"/>
                  </a:lnTo>
                  <a:lnTo>
                    <a:pt x="452604" y="1080812"/>
                  </a:lnTo>
                  <a:lnTo>
                    <a:pt x="452706" y="1081493"/>
                  </a:lnTo>
                  <a:lnTo>
                    <a:pt x="452764" y="1081833"/>
                  </a:lnTo>
                  <a:lnTo>
                    <a:pt x="452843" y="1082167"/>
                  </a:lnTo>
                  <a:lnTo>
                    <a:pt x="453024" y="1082672"/>
                  </a:lnTo>
                  <a:lnTo>
                    <a:pt x="453258" y="1083159"/>
                  </a:lnTo>
                  <a:lnTo>
                    <a:pt x="453503" y="1083640"/>
                  </a:lnTo>
                  <a:lnTo>
                    <a:pt x="453732" y="1084133"/>
                  </a:lnTo>
                  <a:lnTo>
                    <a:pt x="453894" y="1084638"/>
                  </a:lnTo>
                  <a:lnTo>
                    <a:pt x="453976" y="1085160"/>
                  </a:lnTo>
                  <a:lnTo>
                    <a:pt x="454012" y="1085700"/>
                  </a:lnTo>
                  <a:lnTo>
                    <a:pt x="454015" y="1086246"/>
                  </a:lnTo>
                  <a:lnTo>
                    <a:pt x="454006" y="1086797"/>
                  </a:lnTo>
                  <a:lnTo>
                    <a:pt x="454020" y="1087900"/>
                  </a:lnTo>
                  <a:lnTo>
                    <a:pt x="454020" y="1088458"/>
                  </a:lnTo>
                  <a:lnTo>
                    <a:pt x="454015" y="1089016"/>
                  </a:lnTo>
                  <a:lnTo>
                    <a:pt x="454020" y="1089573"/>
                  </a:lnTo>
                  <a:lnTo>
                    <a:pt x="454045" y="1090131"/>
                  </a:lnTo>
                  <a:lnTo>
                    <a:pt x="454094" y="1090829"/>
                  </a:lnTo>
                  <a:lnTo>
                    <a:pt x="454152" y="1091527"/>
                  </a:lnTo>
                  <a:lnTo>
                    <a:pt x="454235" y="1092225"/>
                  </a:lnTo>
                  <a:lnTo>
                    <a:pt x="454344" y="1092917"/>
                  </a:lnTo>
                  <a:lnTo>
                    <a:pt x="454490" y="1093598"/>
                  </a:lnTo>
                  <a:lnTo>
                    <a:pt x="454680" y="1094303"/>
                  </a:lnTo>
                  <a:lnTo>
                    <a:pt x="454920" y="1095095"/>
                  </a:lnTo>
                  <a:lnTo>
                    <a:pt x="455175" y="1095829"/>
                  </a:lnTo>
                  <a:lnTo>
                    <a:pt x="455390" y="1096374"/>
                  </a:lnTo>
                  <a:lnTo>
                    <a:pt x="455527" y="1096574"/>
                  </a:lnTo>
                  <a:lnTo>
                    <a:pt x="455703" y="1096527"/>
                  </a:lnTo>
                  <a:lnTo>
                    <a:pt x="455791" y="1096497"/>
                  </a:lnTo>
                  <a:lnTo>
                    <a:pt x="455956" y="1096397"/>
                  </a:lnTo>
                  <a:lnTo>
                    <a:pt x="455912" y="1096186"/>
                  </a:lnTo>
                  <a:lnTo>
                    <a:pt x="455962" y="1095993"/>
                  </a:lnTo>
                  <a:lnTo>
                    <a:pt x="455928" y="1095699"/>
                  </a:lnTo>
                  <a:lnTo>
                    <a:pt x="455860" y="1095412"/>
                  </a:lnTo>
                  <a:lnTo>
                    <a:pt x="455703" y="1094837"/>
                  </a:lnTo>
                  <a:lnTo>
                    <a:pt x="455648" y="1094549"/>
                  </a:lnTo>
                  <a:lnTo>
                    <a:pt x="455624" y="1094150"/>
                  </a:lnTo>
                  <a:lnTo>
                    <a:pt x="455634" y="1093745"/>
                  </a:lnTo>
                  <a:lnTo>
                    <a:pt x="455664" y="1093334"/>
                  </a:lnTo>
                  <a:lnTo>
                    <a:pt x="455684" y="1092930"/>
                  </a:lnTo>
                  <a:lnTo>
                    <a:pt x="455684" y="1092525"/>
                  </a:lnTo>
                  <a:lnTo>
                    <a:pt x="455639" y="1091926"/>
                  </a:lnTo>
                  <a:lnTo>
                    <a:pt x="455566" y="1091339"/>
                  </a:lnTo>
                  <a:lnTo>
                    <a:pt x="455390" y="1090154"/>
                  </a:lnTo>
                  <a:lnTo>
                    <a:pt x="455316" y="1089561"/>
                  </a:lnTo>
                  <a:lnTo>
                    <a:pt x="455224" y="1088376"/>
                  </a:lnTo>
                  <a:lnTo>
                    <a:pt x="455184" y="1087783"/>
                  </a:lnTo>
                  <a:lnTo>
                    <a:pt x="455150" y="1087190"/>
                  </a:lnTo>
                  <a:lnTo>
                    <a:pt x="455096" y="1086093"/>
                  </a:lnTo>
                  <a:lnTo>
                    <a:pt x="455082" y="1085583"/>
                  </a:lnTo>
                  <a:lnTo>
                    <a:pt x="455062" y="1085078"/>
                  </a:lnTo>
                  <a:lnTo>
                    <a:pt x="455038" y="1084567"/>
                  </a:lnTo>
                  <a:lnTo>
                    <a:pt x="454994" y="1084063"/>
                  </a:lnTo>
                  <a:lnTo>
                    <a:pt x="454911" y="1083417"/>
                  </a:lnTo>
                  <a:lnTo>
                    <a:pt x="454807" y="1082766"/>
                  </a:lnTo>
                  <a:lnTo>
                    <a:pt x="454686" y="1082120"/>
                  </a:lnTo>
                  <a:lnTo>
                    <a:pt x="454540" y="1081481"/>
                  </a:lnTo>
                  <a:lnTo>
                    <a:pt x="454378" y="1080847"/>
                  </a:lnTo>
                  <a:lnTo>
                    <a:pt x="454235" y="1080366"/>
                  </a:lnTo>
                  <a:lnTo>
                    <a:pt x="454075" y="1079891"/>
                  </a:lnTo>
                  <a:lnTo>
                    <a:pt x="453737" y="1078940"/>
                  </a:lnTo>
                  <a:lnTo>
                    <a:pt x="453581" y="1078465"/>
                  </a:lnTo>
                  <a:lnTo>
                    <a:pt x="453405" y="1077984"/>
                  </a:lnTo>
                  <a:lnTo>
                    <a:pt x="453204" y="1077485"/>
                  </a:lnTo>
                  <a:lnTo>
                    <a:pt x="453019" y="1076992"/>
                  </a:lnTo>
                  <a:lnTo>
                    <a:pt x="452921" y="1076522"/>
                  </a:lnTo>
                  <a:lnTo>
                    <a:pt x="452950" y="1076088"/>
                  </a:lnTo>
                  <a:lnTo>
                    <a:pt x="453102" y="1075760"/>
                  </a:lnTo>
                  <a:lnTo>
                    <a:pt x="453341" y="1075449"/>
                  </a:lnTo>
                  <a:lnTo>
                    <a:pt x="453635" y="1075155"/>
                  </a:lnTo>
                  <a:lnTo>
                    <a:pt x="454763" y="1074099"/>
                  </a:lnTo>
                  <a:lnTo>
                    <a:pt x="455321" y="1073635"/>
                  </a:lnTo>
                  <a:lnTo>
                    <a:pt x="455907" y="1073207"/>
                  </a:lnTo>
                  <a:lnTo>
                    <a:pt x="456514" y="1072808"/>
                  </a:lnTo>
                  <a:lnTo>
                    <a:pt x="457135" y="1072450"/>
                  </a:lnTo>
                  <a:lnTo>
                    <a:pt x="458035" y="1072010"/>
                  </a:lnTo>
                  <a:lnTo>
                    <a:pt x="458987" y="1071634"/>
                  </a:lnTo>
                  <a:lnTo>
                    <a:pt x="459971" y="1071335"/>
                  </a:lnTo>
                  <a:lnTo>
                    <a:pt x="460967" y="1071124"/>
                  </a:lnTo>
                  <a:lnTo>
                    <a:pt x="461956" y="1071018"/>
                  </a:lnTo>
                  <a:lnTo>
                    <a:pt x="462536" y="1071001"/>
                  </a:lnTo>
                  <a:lnTo>
                    <a:pt x="463122" y="1071018"/>
                  </a:lnTo>
                  <a:lnTo>
                    <a:pt x="463710" y="1071071"/>
                  </a:lnTo>
                  <a:lnTo>
                    <a:pt x="464296" y="1071153"/>
                  </a:lnTo>
                  <a:lnTo>
                    <a:pt x="464863" y="1071265"/>
                  </a:lnTo>
                  <a:lnTo>
                    <a:pt x="464590" y="1071083"/>
                  </a:lnTo>
                  <a:lnTo>
                    <a:pt x="464302" y="1070924"/>
                  </a:lnTo>
                  <a:lnTo>
                    <a:pt x="464008" y="1070772"/>
                  </a:lnTo>
                  <a:lnTo>
                    <a:pt x="463700" y="1070643"/>
                  </a:lnTo>
                  <a:lnTo>
                    <a:pt x="463392" y="1070537"/>
                  </a:lnTo>
                  <a:lnTo>
                    <a:pt x="462830" y="1070391"/>
                  </a:lnTo>
                  <a:lnTo>
                    <a:pt x="462239" y="1070308"/>
                  </a:lnTo>
                  <a:lnTo>
                    <a:pt x="461632" y="1070285"/>
                  </a:lnTo>
                  <a:lnTo>
                    <a:pt x="461032" y="1070314"/>
                  </a:lnTo>
                  <a:lnTo>
                    <a:pt x="460454" y="1070396"/>
                  </a:lnTo>
                  <a:lnTo>
                    <a:pt x="459965" y="1070519"/>
                  </a:lnTo>
                  <a:lnTo>
                    <a:pt x="459481" y="1070702"/>
                  </a:lnTo>
                  <a:lnTo>
                    <a:pt x="459011" y="1070913"/>
                  </a:lnTo>
                  <a:lnTo>
                    <a:pt x="458079" y="1071370"/>
                  </a:lnTo>
                  <a:lnTo>
                    <a:pt x="457560" y="1071641"/>
                  </a:lnTo>
                  <a:lnTo>
                    <a:pt x="457047" y="1071928"/>
                  </a:lnTo>
                  <a:lnTo>
                    <a:pt x="455532" y="1072843"/>
                  </a:lnTo>
                  <a:lnTo>
                    <a:pt x="455101" y="1073084"/>
                  </a:lnTo>
                  <a:lnTo>
                    <a:pt x="454666" y="1073313"/>
                  </a:lnTo>
                  <a:lnTo>
                    <a:pt x="454235" y="1073548"/>
                  </a:lnTo>
                  <a:lnTo>
                    <a:pt x="453811" y="1073799"/>
                  </a:lnTo>
                  <a:lnTo>
                    <a:pt x="453410" y="1074070"/>
                  </a:lnTo>
                  <a:lnTo>
                    <a:pt x="453185" y="1074257"/>
                  </a:lnTo>
                  <a:lnTo>
                    <a:pt x="452760" y="1074674"/>
                  </a:lnTo>
                  <a:lnTo>
                    <a:pt x="452540" y="1074856"/>
                  </a:lnTo>
                  <a:lnTo>
                    <a:pt x="452296" y="1074979"/>
                  </a:lnTo>
                  <a:lnTo>
                    <a:pt x="452060" y="1075032"/>
                  </a:lnTo>
                  <a:lnTo>
                    <a:pt x="451812" y="1075049"/>
                  </a:lnTo>
                  <a:lnTo>
                    <a:pt x="451293" y="1075032"/>
                  </a:lnTo>
                  <a:lnTo>
                    <a:pt x="451034" y="1075044"/>
                  </a:lnTo>
                  <a:lnTo>
                    <a:pt x="450545" y="1075120"/>
                  </a:lnTo>
                  <a:lnTo>
                    <a:pt x="450052" y="1075237"/>
                  </a:lnTo>
                  <a:lnTo>
                    <a:pt x="449568" y="1075372"/>
                  </a:lnTo>
                  <a:lnTo>
                    <a:pt x="449079" y="1075496"/>
                  </a:lnTo>
                  <a:lnTo>
                    <a:pt x="448584" y="1075589"/>
                  </a:lnTo>
                  <a:lnTo>
                    <a:pt x="447740" y="1075666"/>
                  </a:lnTo>
                  <a:lnTo>
                    <a:pt x="446879" y="1075689"/>
                  </a:lnTo>
                  <a:lnTo>
                    <a:pt x="446013" y="1075666"/>
                  </a:lnTo>
                  <a:lnTo>
                    <a:pt x="445153" y="1075601"/>
                  </a:lnTo>
                  <a:lnTo>
                    <a:pt x="444297" y="1075513"/>
                  </a:lnTo>
                  <a:lnTo>
                    <a:pt x="443632" y="1075431"/>
                  </a:lnTo>
                  <a:lnTo>
                    <a:pt x="442969" y="1075337"/>
                  </a:lnTo>
                  <a:lnTo>
                    <a:pt x="442303" y="1075225"/>
                  </a:lnTo>
                  <a:lnTo>
                    <a:pt x="441658" y="1075067"/>
                  </a:lnTo>
                  <a:lnTo>
                    <a:pt x="441028" y="1074862"/>
                  </a:lnTo>
                  <a:lnTo>
                    <a:pt x="440250" y="1074516"/>
                  </a:lnTo>
                  <a:lnTo>
                    <a:pt x="439493" y="1074087"/>
                  </a:lnTo>
                  <a:lnTo>
                    <a:pt x="438764" y="1073588"/>
                  </a:lnTo>
                  <a:lnTo>
                    <a:pt x="438085" y="1073037"/>
                  </a:lnTo>
                  <a:lnTo>
                    <a:pt x="437478" y="1072439"/>
                  </a:lnTo>
                  <a:lnTo>
                    <a:pt x="437054" y="1072092"/>
                  </a:lnTo>
                  <a:lnTo>
                    <a:pt x="435616" y="1070308"/>
                  </a:lnTo>
                  <a:lnTo>
                    <a:pt x="435366" y="1069886"/>
                  </a:lnTo>
                  <a:lnTo>
                    <a:pt x="433421" y="1067668"/>
                  </a:lnTo>
                  <a:lnTo>
                    <a:pt x="431046" y="1065279"/>
                  </a:lnTo>
                  <a:lnTo>
                    <a:pt x="428747" y="1063731"/>
                  </a:lnTo>
                  <a:lnTo>
                    <a:pt x="426866" y="1062862"/>
                  </a:lnTo>
                  <a:lnTo>
                    <a:pt x="426875" y="1062528"/>
                  </a:lnTo>
                  <a:lnTo>
                    <a:pt x="426440" y="1062774"/>
                  </a:lnTo>
                  <a:lnTo>
                    <a:pt x="426011" y="1062598"/>
                  </a:lnTo>
                  <a:lnTo>
                    <a:pt x="425863" y="1062475"/>
                  </a:lnTo>
                  <a:lnTo>
                    <a:pt x="425712" y="1062357"/>
                  </a:lnTo>
                  <a:lnTo>
                    <a:pt x="425390" y="1062146"/>
                  </a:lnTo>
                  <a:lnTo>
                    <a:pt x="425222" y="1062058"/>
                  </a:lnTo>
                  <a:lnTo>
                    <a:pt x="424983" y="1061941"/>
                  </a:lnTo>
                  <a:lnTo>
                    <a:pt x="424730" y="1061847"/>
                  </a:lnTo>
                  <a:lnTo>
                    <a:pt x="424474" y="1061765"/>
                  </a:lnTo>
                  <a:lnTo>
                    <a:pt x="423434" y="1061477"/>
                  </a:lnTo>
                  <a:lnTo>
                    <a:pt x="423170" y="1061413"/>
                  </a:lnTo>
                  <a:lnTo>
                    <a:pt x="422398" y="1061243"/>
                  </a:lnTo>
                  <a:lnTo>
                    <a:pt x="421659" y="1061102"/>
                  </a:lnTo>
                  <a:lnTo>
                    <a:pt x="421411" y="1061043"/>
                  </a:lnTo>
                  <a:lnTo>
                    <a:pt x="421067" y="1060949"/>
                  </a:lnTo>
                  <a:lnTo>
                    <a:pt x="420726" y="1060843"/>
                  </a:lnTo>
                  <a:lnTo>
                    <a:pt x="420555" y="1060802"/>
                  </a:lnTo>
                  <a:lnTo>
                    <a:pt x="420212" y="1060749"/>
                  </a:lnTo>
                  <a:lnTo>
                    <a:pt x="420036" y="1060732"/>
                  </a:lnTo>
                  <a:lnTo>
                    <a:pt x="419865" y="1060709"/>
                  </a:lnTo>
                  <a:lnTo>
                    <a:pt x="419695" y="1060673"/>
                  </a:lnTo>
                  <a:lnTo>
                    <a:pt x="419533" y="1060632"/>
                  </a:lnTo>
                  <a:lnTo>
                    <a:pt x="419382" y="1060574"/>
                  </a:lnTo>
                  <a:lnTo>
                    <a:pt x="419068" y="1060468"/>
                  </a:lnTo>
                  <a:lnTo>
                    <a:pt x="418912" y="1060433"/>
                  </a:lnTo>
                  <a:lnTo>
                    <a:pt x="418628" y="1060415"/>
                  </a:lnTo>
                  <a:lnTo>
                    <a:pt x="417792" y="1060427"/>
                  </a:lnTo>
                  <a:lnTo>
                    <a:pt x="417523" y="1060445"/>
                  </a:lnTo>
                  <a:lnTo>
                    <a:pt x="417421" y="1060456"/>
                  </a:lnTo>
                  <a:lnTo>
                    <a:pt x="417132" y="1060503"/>
                  </a:lnTo>
                  <a:lnTo>
                    <a:pt x="416898" y="1060532"/>
                  </a:lnTo>
                  <a:lnTo>
                    <a:pt x="416624" y="1060579"/>
                  </a:lnTo>
                  <a:lnTo>
                    <a:pt x="416486" y="1060585"/>
                  </a:lnTo>
                  <a:lnTo>
                    <a:pt x="416355" y="1060574"/>
                  </a:lnTo>
                  <a:lnTo>
                    <a:pt x="416267" y="1060556"/>
                  </a:lnTo>
                  <a:lnTo>
                    <a:pt x="416179" y="1060532"/>
                  </a:lnTo>
                  <a:lnTo>
                    <a:pt x="416013" y="1060468"/>
                  </a:lnTo>
                  <a:lnTo>
                    <a:pt x="415886" y="1060351"/>
                  </a:lnTo>
                  <a:lnTo>
                    <a:pt x="415804" y="1060181"/>
                  </a:lnTo>
                  <a:lnTo>
                    <a:pt x="415730" y="1059998"/>
                  </a:lnTo>
                  <a:lnTo>
                    <a:pt x="415519" y="1059640"/>
                  </a:lnTo>
                  <a:lnTo>
                    <a:pt x="415466" y="1059517"/>
                  </a:lnTo>
                  <a:lnTo>
                    <a:pt x="415436" y="1059295"/>
                  </a:lnTo>
                  <a:lnTo>
                    <a:pt x="415461" y="1059095"/>
                  </a:lnTo>
                  <a:lnTo>
                    <a:pt x="415524" y="1058901"/>
                  </a:lnTo>
                  <a:lnTo>
                    <a:pt x="415598" y="1058772"/>
                  </a:lnTo>
                  <a:lnTo>
                    <a:pt x="415700" y="1058655"/>
                  </a:lnTo>
                  <a:lnTo>
                    <a:pt x="415944" y="1058426"/>
                  </a:lnTo>
                  <a:lnTo>
                    <a:pt x="416057" y="1058309"/>
                  </a:lnTo>
                  <a:lnTo>
                    <a:pt x="416208" y="1058127"/>
                  </a:lnTo>
                  <a:lnTo>
                    <a:pt x="416640" y="1057563"/>
                  </a:lnTo>
                  <a:lnTo>
                    <a:pt x="416786" y="1057382"/>
                  </a:lnTo>
                  <a:lnTo>
                    <a:pt x="416937" y="1057211"/>
                  </a:lnTo>
                  <a:lnTo>
                    <a:pt x="417407" y="1056707"/>
                  </a:lnTo>
                  <a:lnTo>
                    <a:pt x="417553" y="1056530"/>
                  </a:lnTo>
                  <a:lnTo>
                    <a:pt x="417710" y="1056326"/>
                  </a:lnTo>
                  <a:lnTo>
                    <a:pt x="417856" y="1056120"/>
                  </a:lnTo>
                  <a:lnTo>
                    <a:pt x="417993" y="1055909"/>
                  </a:lnTo>
                  <a:lnTo>
                    <a:pt x="418287" y="1055486"/>
                  </a:lnTo>
                  <a:lnTo>
                    <a:pt x="418414" y="1055316"/>
                  </a:lnTo>
                  <a:lnTo>
                    <a:pt x="418815" y="1054812"/>
                  </a:lnTo>
                  <a:lnTo>
                    <a:pt x="418936" y="1054636"/>
                  </a:lnTo>
                  <a:lnTo>
                    <a:pt x="419161" y="1054283"/>
                  </a:lnTo>
                  <a:lnTo>
                    <a:pt x="419269" y="1054108"/>
                  </a:lnTo>
                  <a:lnTo>
                    <a:pt x="419362" y="1053925"/>
                  </a:lnTo>
                  <a:lnTo>
                    <a:pt x="419445" y="1053738"/>
                  </a:lnTo>
                  <a:lnTo>
                    <a:pt x="419543" y="1053427"/>
                  </a:lnTo>
                  <a:lnTo>
                    <a:pt x="419582" y="1053268"/>
                  </a:lnTo>
                  <a:lnTo>
                    <a:pt x="419645" y="1052952"/>
                  </a:lnTo>
                  <a:lnTo>
                    <a:pt x="419675" y="1052728"/>
                  </a:lnTo>
                  <a:lnTo>
                    <a:pt x="419684" y="1052611"/>
                  </a:lnTo>
                  <a:lnTo>
                    <a:pt x="419689" y="1052500"/>
                  </a:lnTo>
                  <a:lnTo>
                    <a:pt x="419689" y="1052271"/>
                  </a:lnTo>
                  <a:lnTo>
                    <a:pt x="419665" y="1052048"/>
                  </a:lnTo>
                  <a:lnTo>
                    <a:pt x="419591" y="1051613"/>
                  </a:lnTo>
                  <a:lnTo>
                    <a:pt x="419533" y="1051379"/>
                  </a:lnTo>
                  <a:lnTo>
                    <a:pt x="419503" y="1051279"/>
                  </a:lnTo>
                  <a:lnTo>
                    <a:pt x="419469" y="1051179"/>
                  </a:lnTo>
                  <a:lnTo>
                    <a:pt x="419396" y="1050986"/>
                  </a:lnTo>
                  <a:lnTo>
                    <a:pt x="418975" y="1050305"/>
                  </a:lnTo>
                  <a:lnTo>
                    <a:pt x="418120" y="1049871"/>
                  </a:lnTo>
                  <a:lnTo>
                    <a:pt x="417006" y="1049683"/>
                  </a:lnTo>
                  <a:lnTo>
                    <a:pt x="414767" y="1049654"/>
                  </a:lnTo>
                  <a:lnTo>
                    <a:pt x="413051" y="1049290"/>
                  </a:lnTo>
                  <a:lnTo>
                    <a:pt x="412625" y="1048862"/>
                  </a:lnTo>
                  <a:lnTo>
                    <a:pt x="411951" y="1047929"/>
                  </a:lnTo>
                  <a:lnTo>
                    <a:pt x="411619" y="1047418"/>
                  </a:lnTo>
                  <a:lnTo>
                    <a:pt x="411462" y="1046239"/>
                  </a:lnTo>
                  <a:lnTo>
                    <a:pt x="411564" y="1045148"/>
                  </a:lnTo>
                  <a:lnTo>
                    <a:pt x="411765" y="1043639"/>
                  </a:lnTo>
                  <a:lnTo>
                    <a:pt x="411638" y="1040612"/>
                  </a:lnTo>
                  <a:lnTo>
                    <a:pt x="411223" y="1039597"/>
                  </a:lnTo>
                  <a:lnTo>
                    <a:pt x="410777" y="1038775"/>
                  </a:lnTo>
                  <a:lnTo>
                    <a:pt x="410308" y="1037966"/>
                  </a:lnTo>
                  <a:lnTo>
                    <a:pt x="410063" y="1037566"/>
                  </a:lnTo>
                  <a:lnTo>
                    <a:pt x="409755" y="1037085"/>
                  </a:lnTo>
                  <a:lnTo>
                    <a:pt x="409438" y="1036610"/>
                  </a:lnTo>
                  <a:lnTo>
                    <a:pt x="408784" y="1035665"/>
                  </a:lnTo>
                  <a:lnTo>
                    <a:pt x="408138" y="1034750"/>
                  </a:lnTo>
                  <a:lnTo>
                    <a:pt x="407497" y="1033858"/>
                  </a:lnTo>
                  <a:lnTo>
                    <a:pt x="406491" y="1032515"/>
                  </a:lnTo>
                  <a:lnTo>
                    <a:pt x="406147" y="1032045"/>
                  </a:lnTo>
                  <a:lnTo>
                    <a:pt x="405792" y="1031582"/>
                  </a:lnTo>
                  <a:lnTo>
                    <a:pt x="405415" y="1031148"/>
                  </a:lnTo>
                  <a:lnTo>
                    <a:pt x="405000" y="1030760"/>
                  </a:lnTo>
                  <a:lnTo>
                    <a:pt x="404516" y="1030450"/>
                  </a:lnTo>
                  <a:lnTo>
                    <a:pt x="403969" y="1030203"/>
                  </a:lnTo>
                  <a:lnTo>
                    <a:pt x="403411" y="1029968"/>
                  </a:lnTo>
                  <a:lnTo>
                    <a:pt x="402897" y="1029704"/>
                  </a:lnTo>
                  <a:lnTo>
                    <a:pt x="402473" y="1029358"/>
                  </a:lnTo>
                  <a:lnTo>
                    <a:pt x="402110" y="1028853"/>
                  </a:lnTo>
                  <a:lnTo>
                    <a:pt x="401813" y="1028255"/>
                  </a:lnTo>
                  <a:lnTo>
                    <a:pt x="401593" y="1027610"/>
                  </a:lnTo>
                  <a:lnTo>
                    <a:pt x="401450" y="1026952"/>
                  </a:lnTo>
                  <a:lnTo>
                    <a:pt x="401396" y="1026318"/>
                  </a:lnTo>
                  <a:lnTo>
                    <a:pt x="401412" y="1025990"/>
                  </a:lnTo>
                  <a:lnTo>
                    <a:pt x="401456" y="1025656"/>
                  </a:lnTo>
                  <a:lnTo>
                    <a:pt x="401514" y="1025321"/>
                  </a:lnTo>
                  <a:lnTo>
                    <a:pt x="401588" y="1024993"/>
                  </a:lnTo>
                  <a:lnTo>
                    <a:pt x="401651" y="1024664"/>
                  </a:lnTo>
                  <a:lnTo>
                    <a:pt x="401778" y="1024107"/>
                  </a:lnTo>
                  <a:lnTo>
                    <a:pt x="401929" y="1023549"/>
                  </a:lnTo>
                  <a:lnTo>
                    <a:pt x="402091" y="1022998"/>
                  </a:lnTo>
                  <a:lnTo>
                    <a:pt x="402242" y="1022440"/>
                  </a:lnTo>
                  <a:lnTo>
                    <a:pt x="402380" y="1021883"/>
                  </a:lnTo>
                  <a:lnTo>
                    <a:pt x="402531" y="1021097"/>
                  </a:lnTo>
                  <a:lnTo>
                    <a:pt x="402658" y="1020299"/>
                  </a:lnTo>
                  <a:lnTo>
                    <a:pt x="402976" y="1017899"/>
                  </a:lnTo>
                  <a:lnTo>
                    <a:pt x="403161" y="1016602"/>
                  </a:lnTo>
                  <a:lnTo>
                    <a:pt x="403337" y="1015306"/>
                  </a:lnTo>
                  <a:lnTo>
                    <a:pt x="403567" y="1013247"/>
                  </a:lnTo>
                  <a:lnTo>
                    <a:pt x="403636" y="1012536"/>
                  </a:lnTo>
                  <a:lnTo>
                    <a:pt x="403680" y="1011827"/>
                  </a:lnTo>
                  <a:lnTo>
                    <a:pt x="403699" y="1011116"/>
                  </a:lnTo>
                  <a:lnTo>
                    <a:pt x="403689" y="1010454"/>
                  </a:lnTo>
                  <a:lnTo>
                    <a:pt x="403656" y="1009790"/>
                  </a:lnTo>
                  <a:lnTo>
                    <a:pt x="403601" y="1009122"/>
                  </a:lnTo>
                  <a:lnTo>
                    <a:pt x="403460" y="1007796"/>
                  </a:lnTo>
                  <a:lnTo>
                    <a:pt x="403348" y="1007127"/>
                  </a:lnTo>
                  <a:lnTo>
                    <a:pt x="403045" y="1005789"/>
                  </a:lnTo>
                  <a:lnTo>
                    <a:pt x="402936" y="1005126"/>
                  </a:lnTo>
                  <a:lnTo>
                    <a:pt x="402916" y="1004463"/>
                  </a:lnTo>
                  <a:lnTo>
                    <a:pt x="402971" y="1003572"/>
                  </a:lnTo>
                  <a:lnTo>
                    <a:pt x="403034" y="1003126"/>
                  </a:lnTo>
                  <a:lnTo>
                    <a:pt x="403147" y="1002715"/>
                  </a:lnTo>
                  <a:lnTo>
                    <a:pt x="403332" y="1002363"/>
                  </a:lnTo>
                  <a:lnTo>
                    <a:pt x="403620" y="1002052"/>
                  </a:lnTo>
                  <a:lnTo>
                    <a:pt x="403992" y="1001782"/>
                  </a:lnTo>
                  <a:lnTo>
                    <a:pt x="404418" y="1001559"/>
                  </a:lnTo>
                  <a:lnTo>
                    <a:pt x="404868" y="1001389"/>
                  </a:lnTo>
                  <a:lnTo>
                    <a:pt x="405303" y="1001266"/>
                  </a:lnTo>
                  <a:lnTo>
                    <a:pt x="406012" y="1001213"/>
                  </a:lnTo>
                  <a:lnTo>
                    <a:pt x="406774" y="1001330"/>
                  </a:lnTo>
                  <a:lnTo>
                    <a:pt x="407560" y="1001577"/>
                  </a:lnTo>
                  <a:lnTo>
                    <a:pt x="408328" y="1001894"/>
                  </a:lnTo>
                  <a:lnTo>
                    <a:pt x="409042" y="1002240"/>
                  </a:lnTo>
                  <a:lnTo>
                    <a:pt x="409570" y="1002527"/>
                  </a:lnTo>
                  <a:lnTo>
                    <a:pt x="410079" y="1002861"/>
                  </a:lnTo>
                  <a:lnTo>
                    <a:pt x="410568" y="1003225"/>
                  </a:lnTo>
                  <a:lnTo>
                    <a:pt x="411036" y="1003612"/>
                  </a:lnTo>
                  <a:lnTo>
                    <a:pt x="411492" y="1004017"/>
                  </a:lnTo>
                  <a:lnTo>
                    <a:pt x="411809" y="1004352"/>
                  </a:lnTo>
                  <a:lnTo>
                    <a:pt x="412386" y="1005085"/>
                  </a:lnTo>
                  <a:lnTo>
                    <a:pt x="412694" y="1005426"/>
                  </a:lnTo>
                  <a:lnTo>
                    <a:pt x="413041" y="1005707"/>
                  </a:lnTo>
                  <a:lnTo>
                    <a:pt x="413539" y="1005965"/>
                  </a:lnTo>
                  <a:lnTo>
                    <a:pt x="414097" y="1006141"/>
                  </a:lnTo>
                  <a:lnTo>
                    <a:pt x="414688" y="1006271"/>
                  </a:lnTo>
                  <a:lnTo>
                    <a:pt x="415290" y="1006358"/>
                  </a:lnTo>
                  <a:lnTo>
                    <a:pt x="415881" y="1006435"/>
                  </a:lnTo>
                  <a:lnTo>
                    <a:pt x="416566" y="1006505"/>
                  </a:lnTo>
                  <a:lnTo>
                    <a:pt x="417259" y="1006534"/>
                  </a:lnTo>
                  <a:lnTo>
                    <a:pt x="417954" y="1006529"/>
                  </a:lnTo>
                  <a:lnTo>
                    <a:pt x="418648" y="1006487"/>
                  </a:lnTo>
                  <a:lnTo>
                    <a:pt x="419337" y="1006423"/>
                  </a:lnTo>
                  <a:lnTo>
                    <a:pt x="419792" y="1006364"/>
                  </a:lnTo>
                  <a:lnTo>
                    <a:pt x="420247" y="1006282"/>
                  </a:lnTo>
                  <a:lnTo>
                    <a:pt x="421147" y="1006100"/>
                  </a:lnTo>
                  <a:lnTo>
                    <a:pt x="422250" y="1005883"/>
                  </a:lnTo>
                  <a:lnTo>
                    <a:pt x="422901" y="1005760"/>
                  </a:lnTo>
                  <a:lnTo>
                    <a:pt x="423556" y="1005625"/>
                  </a:lnTo>
                  <a:lnTo>
                    <a:pt x="424202" y="1005478"/>
                  </a:lnTo>
                  <a:lnTo>
                    <a:pt x="424842" y="1005314"/>
                  </a:lnTo>
                  <a:lnTo>
                    <a:pt x="425453" y="1005138"/>
                  </a:lnTo>
                  <a:lnTo>
                    <a:pt x="426064" y="1004950"/>
                  </a:lnTo>
                  <a:lnTo>
                    <a:pt x="426665" y="1004745"/>
                  </a:lnTo>
                  <a:lnTo>
                    <a:pt x="427266" y="1004534"/>
                  </a:lnTo>
                  <a:lnTo>
                    <a:pt x="427867" y="1004311"/>
                  </a:lnTo>
                  <a:lnTo>
                    <a:pt x="428557" y="1004053"/>
                  </a:lnTo>
                  <a:lnTo>
                    <a:pt x="429251" y="1003783"/>
                  </a:lnTo>
                  <a:lnTo>
                    <a:pt x="429935" y="1003495"/>
                  </a:lnTo>
                  <a:lnTo>
                    <a:pt x="430609" y="1003190"/>
                  </a:lnTo>
                  <a:lnTo>
                    <a:pt x="431274" y="1002867"/>
                  </a:lnTo>
                  <a:lnTo>
                    <a:pt x="431505" y="1002721"/>
                  </a:lnTo>
                  <a:lnTo>
                    <a:pt x="431998" y="1002386"/>
                  </a:lnTo>
                  <a:lnTo>
                    <a:pt x="432198" y="1002287"/>
                  </a:lnTo>
                  <a:lnTo>
                    <a:pt x="432336" y="1002281"/>
                  </a:lnTo>
                  <a:lnTo>
                    <a:pt x="432410" y="1002351"/>
                  </a:lnTo>
                  <a:lnTo>
                    <a:pt x="432478" y="1002433"/>
                  </a:lnTo>
                  <a:lnTo>
                    <a:pt x="432536" y="1002533"/>
                  </a:lnTo>
                  <a:lnTo>
                    <a:pt x="432586" y="1002639"/>
                  </a:lnTo>
                  <a:lnTo>
                    <a:pt x="432624" y="1002738"/>
                  </a:lnTo>
                  <a:lnTo>
                    <a:pt x="432668" y="1002891"/>
                  </a:lnTo>
                  <a:lnTo>
                    <a:pt x="432688" y="1003055"/>
                  </a:lnTo>
                  <a:lnTo>
                    <a:pt x="432693" y="1003231"/>
                  </a:lnTo>
                  <a:lnTo>
                    <a:pt x="432688" y="1003401"/>
                  </a:lnTo>
                  <a:lnTo>
                    <a:pt x="432688" y="1003572"/>
                  </a:lnTo>
                  <a:lnTo>
                    <a:pt x="432649" y="1004082"/>
                  </a:lnTo>
                  <a:lnTo>
                    <a:pt x="432542" y="1004592"/>
                  </a:lnTo>
                  <a:lnTo>
                    <a:pt x="432399" y="1005103"/>
                  </a:lnTo>
                  <a:lnTo>
                    <a:pt x="432248" y="1005613"/>
                  </a:lnTo>
                  <a:lnTo>
                    <a:pt x="432116" y="1006124"/>
                  </a:lnTo>
                  <a:lnTo>
                    <a:pt x="431945" y="1006722"/>
                  </a:lnTo>
                  <a:lnTo>
                    <a:pt x="431730" y="1007327"/>
                  </a:lnTo>
                  <a:lnTo>
                    <a:pt x="431533" y="1007931"/>
                  </a:lnTo>
                  <a:lnTo>
                    <a:pt x="431426" y="1008512"/>
                  </a:lnTo>
                  <a:lnTo>
                    <a:pt x="431461" y="1009057"/>
                  </a:lnTo>
                  <a:lnTo>
                    <a:pt x="431607" y="1009479"/>
                  </a:lnTo>
                  <a:lnTo>
                    <a:pt x="431769" y="1009796"/>
                  </a:lnTo>
                  <a:lnTo>
                    <a:pt x="431827" y="1009902"/>
                  </a:lnTo>
                  <a:lnTo>
                    <a:pt x="432102" y="1010301"/>
                  </a:lnTo>
                  <a:lnTo>
                    <a:pt x="432413" y="1010653"/>
                  </a:lnTo>
                  <a:lnTo>
                    <a:pt x="432756" y="1010941"/>
                  </a:lnTo>
                  <a:lnTo>
                    <a:pt x="433441" y="1011123"/>
                  </a:lnTo>
                  <a:lnTo>
                    <a:pt x="434467" y="1011727"/>
                  </a:lnTo>
                  <a:lnTo>
                    <a:pt x="434893" y="1012067"/>
                  </a:lnTo>
                  <a:lnTo>
                    <a:pt x="435229" y="1012496"/>
                  </a:lnTo>
                  <a:lnTo>
                    <a:pt x="436589" y="1013692"/>
                  </a:lnTo>
                  <a:lnTo>
                    <a:pt x="437610" y="1014297"/>
                  </a:lnTo>
                  <a:lnTo>
                    <a:pt x="438036" y="1014467"/>
                  </a:lnTo>
                  <a:lnTo>
                    <a:pt x="438984" y="1014567"/>
                  </a:lnTo>
                  <a:lnTo>
                    <a:pt x="439683" y="1013909"/>
                  </a:lnTo>
                  <a:lnTo>
                    <a:pt x="440035" y="1013493"/>
                  </a:lnTo>
                  <a:lnTo>
                    <a:pt x="440222" y="1012572"/>
                  </a:lnTo>
                  <a:lnTo>
                    <a:pt x="440398" y="1012155"/>
                  </a:lnTo>
                  <a:lnTo>
                    <a:pt x="440406" y="1011651"/>
                  </a:lnTo>
                  <a:lnTo>
                    <a:pt x="441380" y="1009984"/>
                  </a:lnTo>
                  <a:lnTo>
                    <a:pt x="441556" y="1009650"/>
                  </a:lnTo>
                  <a:lnTo>
                    <a:pt x="442963" y="1007655"/>
                  </a:lnTo>
                  <a:lnTo>
                    <a:pt x="443662" y="1006910"/>
                  </a:lnTo>
                  <a:lnTo>
                    <a:pt x="444361" y="1006247"/>
                  </a:lnTo>
                  <a:lnTo>
                    <a:pt x="444885" y="1005924"/>
                  </a:lnTo>
                  <a:lnTo>
                    <a:pt x="445754" y="1005431"/>
                  </a:lnTo>
                  <a:lnTo>
                    <a:pt x="447138" y="1005032"/>
                  </a:lnTo>
                  <a:lnTo>
                    <a:pt x="447998" y="1004962"/>
                  </a:lnTo>
                  <a:lnTo>
                    <a:pt x="449373" y="1005149"/>
                  </a:lnTo>
                  <a:lnTo>
                    <a:pt x="449802" y="1005243"/>
                  </a:lnTo>
                  <a:lnTo>
                    <a:pt x="450316" y="1005249"/>
                  </a:lnTo>
                  <a:lnTo>
                    <a:pt x="450745" y="1005337"/>
                  </a:lnTo>
                  <a:lnTo>
                    <a:pt x="452120" y="1005361"/>
                  </a:lnTo>
                  <a:lnTo>
                    <a:pt x="456935" y="1005690"/>
                  </a:lnTo>
                  <a:lnTo>
                    <a:pt x="457883" y="1005783"/>
                  </a:lnTo>
                  <a:lnTo>
                    <a:pt x="460463" y="1005994"/>
                  </a:lnTo>
                  <a:lnTo>
                    <a:pt x="461574" y="1006429"/>
                  </a:lnTo>
                  <a:lnTo>
                    <a:pt x="462052" y="1006628"/>
                  </a:lnTo>
                  <a:lnTo>
                    <a:pt x="462522" y="1006863"/>
                  </a:lnTo>
                  <a:lnTo>
                    <a:pt x="462751" y="1006992"/>
                  </a:lnTo>
                  <a:lnTo>
                    <a:pt x="463133" y="1007274"/>
                  </a:lnTo>
                  <a:lnTo>
                    <a:pt x="463485" y="1007614"/>
                  </a:lnTo>
                  <a:lnTo>
                    <a:pt x="463832" y="1007966"/>
                  </a:lnTo>
                  <a:lnTo>
                    <a:pt x="464189" y="1008289"/>
                  </a:lnTo>
                  <a:lnTo>
                    <a:pt x="464585" y="1008541"/>
                  </a:lnTo>
                  <a:lnTo>
                    <a:pt x="464791" y="1008652"/>
                  </a:lnTo>
                  <a:lnTo>
                    <a:pt x="465014" y="1008770"/>
                  </a:lnTo>
                  <a:lnTo>
                    <a:pt x="465240" y="1008870"/>
                  </a:lnTo>
                  <a:lnTo>
                    <a:pt x="465451" y="1008928"/>
                  </a:lnTo>
                  <a:lnTo>
                    <a:pt x="465630" y="1008917"/>
                  </a:lnTo>
                  <a:lnTo>
                    <a:pt x="465762" y="1008840"/>
                  </a:lnTo>
                  <a:lnTo>
                    <a:pt x="465875" y="1008729"/>
                  </a:lnTo>
                  <a:lnTo>
                    <a:pt x="466199" y="1008318"/>
                  </a:lnTo>
                  <a:lnTo>
                    <a:pt x="466551" y="1007902"/>
                  </a:lnTo>
                  <a:lnTo>
                    <a:pt x="466892" y="1007479"/>
                  </a:lnTo>
                  <a:lnTo>
                    <a:pt x="467068" y="1007274"/>
                  </a:lnTo>
                  <a:lnTo>
                    <a:pt x="467411" y="1006904"/>
                  </a:lnTo>
                  <a:lnTo>
                    <a:pt x="467758" y="1006552"/>
                  </a:lnTo>
                  <a:lnTo>
                    <a:pt x="468467" y="1005848"/>
                  </a:lnTo>
                  <a:lnTo>
                    <a:pt x="468814" y="1005484"/>
                  </a:lnTo>
                  <a:lnTo>
                    <a:pt x="469166" y="1005091"/>
                  </a:lnTo>
                  <a:lnTo>
                    <a:pt x="469850" y="1004281"/>
                  </a:lnTo>
                  <a:lnTo>
                    <a:pt x="470197" y="1003882"/>
                  </a:lnTo>
                  <a:lnTo>
                    <a:pt x="470558" y="1003495"/>
                  </a:lnTo>
                  <a:lnTo>
                    <a:pt x="470758" y="1003295"/>
                  </a:lnTo>
                  <a:lnTo>
                    <a:pt x="470964" y="1003096"/>
                  </a:lnTo>
                  <a:lnTo>
                    <a:pt x="471174" y="1002903"/>
                  </a:lnTo>
                  <a:lnTo>
                    <a:pt x="471580" y="1002503"/>
                  </a:lnTo>
                  <a:lnTo>
                    <a:pt x="471922" y="1002158"/>
                  </a:lnTo>
                  <a:lnTo>
                    <a:pt x="472254" y="1001805"/>
                  </a:lnTo>
                  <a:lnTo>
                    <a:pt x="472582" y="1001447"/>
                  </a:lnTo>
                  <a:lnTo>
                    <a:pt x="472905" y="1001084"/>
                  </a:lnTo>
                  <a:lnTo>
                    <a:pt x="473546" y="1000339"/>
                  </a:lnTo>
                  <a:lnTo>
                    <a:pt x="473863" y="999957"/>
                  </a:lnTo>
                  <a:lnTo>
                    <a:pt x="474176" y="999570"/>
                  </a:lnTo>
                  <a:lnTo>
                    <a:pt x="474479" y="999177"/>
                  </a:lnTo>
                  <a:lnTo>
                    <a:pt x="475042" y="998391"/>
                  </a:lnTo>
                  <a:lnTo>
                    <a:pt x="475315" y="997998"/>
                  </a:lnTo>
                  <a:lnTo>
                    <a:pt x="475573" y="997605"/>
                  </a:lnTo>
                  <a:lnTo>
                    <a:pt x="475809" y="997194"/>
                  </a:lnTo>
                  <a:lnTo>
                    <a:pt x="476010" y="996777"/>
                  </a:lnTo>
                  <a:lnTo>
                    <a:pt x="476112" y="996490"/>
                  </a:lnTo>
                  <a:lnTo>
                    <a:pt x="476189" y="996197"/>
                  </a:lnTo>
                  <a:lnTo>
                    <a:pt x="476258" y="995897"/>
                  </a:lnTo>
                  <a:lnTo>
                    <a:pt x="476337" y="995604"/>
                  </a:lnTo>
                  <a:lnTo>
                    <a:pt x="476439" y="995316"/>
                  </a:lnTo>
                  <a:lnTo>
                    <a:pt x="476606" y="994958"/>
                  </a:lnTo>
                  <a:lnTo>
                    <a:pt x="476796" y="994607"/>
                  </a:lnTo>
                  <a:lnTo>
                    <a:pt x="477011" y="994266"/>
                  </a:lnTo>
                  <a:lnTo>
                    <a:pt x="477236" y="993938"/>
                  </a:lnTo>
                  <a:lnTo>
                    <a:pt x="477476" y="993621"/>
                  </a:lnTo>
                  <a:lnTo>
                    <a:pt x="477784" y="993287"/>
                  </a:lnTo>
                  <a:lnTo>
                    <a:pt x="478130" y="992981"/>
                  </a:lnTo>
                  <a:lnTo>
                    <a:pt x="478482" y="992682"/>
                  </a:lnTo>
                  <a:lnTo>
                    <a:pt x="478820" y="992377"/>
                  </a:lnTo>
                  <a:lnTo>
                    <a:pt x="479114" y="992031"/>
                  </a:lnTo>
                  <a:lnTo>
                    <a:pt x="479285" y="991737"/>
                  </a:lnTo>
                  <a:lnTo>
                    <a:pt x="479426" y="991421"/>
                  </a:lnTo>
                  <a:lnTo>
                    <a:pt x="479558" y="991104"/>
                  </a:lnTo>
                  <a:lnTo>
                    <a:pt x="479705" y="990799"/>
                  </a:lnTo>
                  <a:lnTo>
                    <a:pt x="479896" y="990529"/>
                  </a:lnTo>
                  <a:lnTo>
                    <a:pt x="480071" y="990365"/>
                  </a:lnTo>
                  <a:lnTo>
                    <a:pt x="480272" y="990224"/>
                  </a:lnTo>
                  <a:lnTo>
                    <a:pt x="480481" y="990095"/>
                  </a:lnTo>
                  <a:lnTo>
                    <a:pt x="480682" y="989954"/>
                  </a:lnTo>
                  <a:lnTo>
                    <a:pt x="480864" y="989790"/>
                  </a:lnTo>
                  <a:lnTo>
                    <a:pt x="481025" y="989579"/>
                  </a:lnTo>
                  <a:lnTo>
                    <a:pt x="481161" y="989338"/>
                  </a:lnTo>
                  <a:lnTo>
                    <a:pt x="481289" y="989092"/>
                  </a:lnTo>
                  <a:lnTo>
                    <a:pt x="481425" y="988851"/>
                  </a:lnTo>
                  <a:lnTo>
                    <a:pt x="481587" y="988640"/>
                  </a:lnTo>
                  <a:lnTo>
                    <a:pt x="481895" y="988358"/>
                  </a:lnTo>
                  <a:lnTo>
                    <a:pt x="482247" y="988094"/>
                  </a:lnTo>
                  <a:lnTo>
                    <a:pt x="482629" y="987871"/>
                  </a:lnTo>
                  <a:lnTo>
                    <a:pt x="483025" y="987707"/>
                  </a:lnTo>
                  <a:lnTo>
                    <a:pt x="483421" y="987613"/>
                  </a:lnTo>
                  <a:lnTo>
                    <a:pt x="483866" y="987601"/>
                  </a:lnTo>
                  <a:lnTo>
                    <a:pt x="484344" y="987666"/>
                  </a:lnTo>
                  <a:lnTo>
                    <a:pt x="484818" y="987807"/>
                  </a:lnTo>
                  <a:lnTo>
                    <a:pt x="485258" y="988006"/>
                  </a:lnTo>
                  <a:lnTo>
                    <a:pt x="485620" y="988259"/>
                  </a:lnTo>
                  <a:lnTo>
                    <a:pt x="485893" y="988599"/>
                  </a:lnTo>
                  <a:lnTo>
                    <a:pt x="486088" y="989021"/>
                  </a:lnTo>
                  <a:lnTo>
                    <a:pt x="486242" y="989496"/>
                  </a:lnTo>
                  <a:lnTo>
                    <a:pt x="486377" y="989983"/>
                  </a:lnTo>
                  <a:lnTo>
                    <a:pt x="486539" y="990447"/>
                  </a:lnTo>
                  <a:lnTo>
                    <a:pt x="487160" y="992101"/>
                  </a:lnTo>
                  <a:lnTo>
                    <a:pt x="487370" y="992647"/>
                  </a:lnTo>
                  <a:lnTo>
                    <a:pt x="487595" y="993193"/>
                  </a:lnTo>
                  <a:lnTo>
                    <a:pt x="487834" y="993809"/>
                  </a:lnTo>
                  <a:lnTo>
                    <a:pt x="488065" y="994448"/>
                  </a:lnTo>
                  <a:lnTo>
                    <a:pt x="488313" y="995070"/>
                  </a:lnTo>
                  <a:lnTo>
                    <a:pt x="488612" y="995633"/>
                  </a:lnTo>
                  <a:lnTo>
                    <a:pt x="489003" y="996097"/>
                  </a:lnTo>
                  <a:lnTo>
                    <a:pt x="489316" y="996361"/>
                  </a:lnTo>
                  <a:lnTo>
                    <a:pt x="489663" y="996595"/>
                  </a:lnTo>
                  <a:lnTo>
                    <a:pt x="490029" y="996807"/>
                  </a:lnTo>
                  <a:lnTo>
                    <a:pt x="490411" y="996971"/>
                  </a:lnTo>
                  <a:lnTo>
                    <a:pt x="490796" y="997088"/>
                  </a:lnTo>
                  <a:lnTo>
                    <a:pt x="491368" y="997094"/>
                  </a:lnTo>
                  <a:lnTo>
                    <a:pt x="491984" y="996930"/>
                  </a:lnTo>
                  <a:lnTo>
                    <a:pt x="492616" y="996713"/>
                  </a:lnTo>
                  <a:lnTo>
                    <a:pt x="493221" y="996555"/>
                  </a:lnTo>
                  <a:lnTo>
                    <a:pt x="493774" y="996590"/>
                  </a:lnTo>
                  <a:lnTo>
                    <a:pt x="494120" y="996731"/>
                  </a:lnTo>
                  <a:lnTo>
                    <a:pt x="494458" y="996918"/>
                  </a:lnTo>
                  <a:lnTo>
                    <a:pt x="494786" y="997153"/>
                  </a:lnTo>
                  <a:lnTo>
                    <a:pt x="495088" y="997405"/>
                  </a:lnTo>
                  <a:lnTo>
                    <a:pt x="495363" y="997675"/>
                  </a:lnTo>
                  <a:lnTo>
                    <a:pt x="495696" y="998139"/>
                  </a:lnTo>
                  <a:lnTo>
                    <a:pt x="495949" y="998673"/>
                  </a:lnTo>
                  <a:lnTo>
                    <a:pt x="496375" y="999829"/>
                  </a:lnTo>
                  <a:lnTo>
                    <a:pt x="496625" y="1000380"/>
                  </a:lnTo>
                  <a:lnTo>
                    <a:pt x="496922" y="1000902"/>
                  </a:lnTo>
                  <a:lnTo>
                    <a:pt x="497235" y="1001418"/>
                  </a:lnTo>
                  <a:lnTo>
                    <a:pt x="497563" y="1001928"/>
                  </a:lnTo>
                  <a:lnTo>
                    <a:pt x="498237" y="1002932"/>
                  </a:lnTo>
                  <a:lnTo>
                    <a:pt x="498652" y="1003560"/>
                  </a:lnTo>
                  <a:lnTo>
                    <a:pt x="499064" y="1004199"/>
                  </a:lnTo>
                  <a:lnTo>
                    <a:pt x="499488" y="1004821"/>
                  </a:lnTo>
                  <a:lnTo>
                    <a:pt x="499944" y="1005413"/>
                  </a:lnTo>
                  <a:lnTo>
                    <a:pt x="500447" y="1005954"/>
                  </a:lnTo>
                  <a:lnTo>
                    <a:pt x="500852" y="1006311"/>
                  </a:lnTo>
                  <a:lnTo>
                    <a:pt x="501278" y="1006646"/>
                  </a:lnTo>
                  <a:lnTo>
                    <a:pt x="501723" y="1006963"/>
                  </a:lnTo>
                  <a:lnTo>
                    <a:pt x="502631" y="1007555"/>
                  </a:lnTo>
                  <a:lnTo>
                    <a:pt x="502993" y="1007784"/>
                  </a:lnTo>
                  <a:lnTo>
                    <a:pt x="503359" y="1008001"/>
                  </a:lnTo>
                  <a:lnTo>
                    <a:pt x="503731" y="1008206"/>
                  </a:lnTo>
                  <a:lnTo>
                    <a:pt x="504108" y="1008412"/>
                  </a:lnTo>
                  <a:lnTo>
                    <a:pt x="504484" y="1008600"/>
                  </a:lnTo>
                  <a:lnTo>
                    <a:pt x="505452" y="1008870"/>
                  </a:lnTo>
                  <a:lnTo>
                    <a:pt x="506420" y="1009181"/>
                  </a:lnTo>
                  <a:lnTo>
                    <a:pt x="507369" y="1009526"/>
                  </a:lnTo>
                  <a:lnTo>
                    <a:pt x="508303" y="1009908"/>
                  </a:lnTo>
                  <a:lnTo>
                    <a:pt x="509222" y="1010319"/>
                  </a:lnTo>
                  <a:lnTo>
                    <a:pt x="509964" y="1010676"/>
                  </a:lnTo>
                  <a:lnTo>
                    <a:pt x="510707" y="1011046"/>
                  </a:lnTo>
                  <a:lnTo>
                    <a:pt x="511430" y="1011445"/>
                  </a:lnTo>
                  <a:lnTo>
                    <a:pt x="512125" y="1011879"/>
                  </a:lnTo>
                  <a:lnTo>
                    <a:pt x="512766" y="1012372"/>
                  </a:lnTo>
                  <a:lnTo>
                    <a:pt x="513215" y="1012777"/>
                  </a:lnTo>
                  <a:lnTo>
                    <a:pt x="513646" y="1013205"/>
                  </a:lnTo>
                  <a:lnTo>
                    <a:pt x="514056" y="1013657"/>
                  </a:lnTo>
                  <a:lnTo>
                    <a:pt x="514438" y="1014133"/>
                  </a:lnTo>
                  <a:lnTo>
                    <a:pt x="514784" y="1014631"/>
                  </a:lnTo>
                  <a:lnTo>
                    <a:pt x="515170" y="1015323"/>
                  </a:lnTo>
                  <a:lnTo>
                    <a:pt x="515494" y="1016063"/>
                  </a:lnTo>
                  <a:lnTo>
                    <a:pt x="515763" y="1016837"/>
                  </a:lnTo>
                  <a:lnTo>
                    <a:pt x="516006" y="1017624"/>
                  </a:lnTo>
                  <a:lnTo>
                    <a:pt x="516242" y="1018403"/>
                  </a:lnTo>
                  <a:lnTo>
                    <a:pt x="516335" y="1018779"/>
                  </a:lnTo>
                  <a:lnTo>
                    <a:pt x="516368" y="1018973"/>
                  </a:lnTo>
                  <a:lnTo>
                    <a:pt x="516379" y="1019231"/>
                  </a:lnTo>
                  <a:lnTo>
                    <a:pt x="516382" y="1019618"/>
                  </a:lnTo>
                  <a:lnTo>
                    <a:pt x="516379" y="1019742"/>
                  </a:lnTo>
                  <a:lnTo>
                    <a:pt x="516358" y="1019988"/>
                  </a:lnTo>
                  <a:lnTo>
                    <a:pt x="516358" y="1020111"/>
                  </a:lnTo>
                  <a:lnTo>
                    <a:pt x="516382" y="1020299"/>
                  </a:lnTo>
                  <a:lnTo>
                    <a:pt x="516423" y="1020434"/>
                  </a:lnTo>
                  <a:lnTo>
                    <a:pt x="516476" y="1020569"/>
                  </a:lnTo>
                  <a:lnTo>
                    <a:pt x="516525" y="1020657"/>
                  </a:lnTo>
                  <a:lnTo>
                    <a:pt x="516583" y="1020745"/>
                  </a:lnTo>
                  <a:lnTo>
                    <a:pt x="516720" y="1020903"/>
                  </a:lnTo>
                  <a:lnTo>
                    <a:pt x="516798" y="1020973"/>
                  </a:lnTo>
                  <a:lnTo>
                    <a:pt x="517210" y="1021261"/>
                  </a:lnTo>
                  <a:lnTo>
                    <a:pt x="517644" y="1021578"/>
                  </a:lnTo>
                  <a:lnTo>
                    <a:pt x="517963" y="1021824"/>
                  </a:lnTo>
                  <a:lnTo>
                    <a:pt x="518128" y="1021942"/>
                  </a:lnTo>
                  <a:lnTo>
                    <a:pt x="518299" y="1022041"/>
                  </a:lnTo>
                  <a:lnTo>
                    <a:pt x="518461" y="1022118"/>
                  </a:lnTo>
                  <a:lnTo>
                    <a:pt x="518623" y="1022182"/>
                  </a:lnTo>
                  <a:lnTo>
                    <a:pt x="519126" y="1022358"/>
                  </a:lnTo>
                  <a:lnTo>
                    <a:pt x="519511" y="1022499"/>
                  </a:lnTo>
                  <a:lnTo>
                    <a:pt x="519638" y="1022546"/>
                  </a:lnTo>
                  <a:lnTo>
                    <a:pt x="519761" y="1022599"/>
                  </a:lnTo>
                  <a:lnTo>
                    <a:pt x="519913" y="1022675"/>
                  </a:lnTo>
                  <a:lnTo>
                    <a:pt x="520064" y="1022763"/>
                  </a:lnTo>
                  <a:lnTo>
                    <a:pt x="520210" y="1022857"/>
                  </a:lnTo>
                  <a:lnTo>
                    <a:pt x="520358" y="1022945"/>
                  </a:lnTo>
                  <a:lnTo>
                    <a:pt x="520625" y="1023092"/>
                  </a:lnTo>
                  <a:lnTo>
                    <a:pt x="520861" y="1023209"/>
                  </a:lnTo>
                  <a:lnTo>
                    <a:pt x="520983" y="1023262"/>
                  </a:lnTo>
                  <a:lnTo>
                    <a:pt x="521106" y="1023303"/>
                  </a:lnTo>
                  <a:lnTo>
                    <a:pt x="521232" y="1023338"/>
                  </a:lnTo>
                  <a:lnTo>
                    <a:pt x="521491" y="1023374"/>
                  </a:lnTo>
                  <a:lnTo>
                    <a:pt x="521623" y="1023397"/>
                  </a:lnTo>
                  <a:lnTo>
                    <a:pt x="521746" y="1023432"/>
                  </a:lnTo>
                  <a:lnTo>
                    <a:pt x="521892" y="1023485"/>
                  </a:lnTo>
                  <a:lnTo>
                    <a:pt x="522033" y="1023549"/>
                  </a:lnTo>
                  <a:lnTo>
                    <a:pt x="522176" y="1023620"/>
                  </a:lnTo>
                  <a:lnTo>
                    <a:pt x="522308" y="1023702"/>
                  </a:lnTo>
                  <a:lnTo>
                    <a:pt x="522435" y="1023796"/>
                  </a:lnTo>
                  <a:lnTo>
                    <a:pt x="522924" y="1024183"/>
                  </a:lnTo>
                  <a:lnTo>
                    <a:pt x="523446" y="1024500"/>
                  </a:lnTo>
                  <a:lnTo>
                    <a:pt x="523960" y="1024717"/>
                  </a:lnTo>
                  <a:lnTo>
                    <a:pt x="524502" y="1024905"/>
                  </a:lnTo>
                  <a:lnTo>
                    <a:pt x="525055" y="1025045"/>
                  </a:lnTo>
                  <a:lnTo>
                    <a:pt x="525618" y="1025157"/>
                  </a:lnTo>
                  <a:lnTo>
                    <a:pt x="526234" y="1025233"/>
                  </a:lnTo>
                  <a:lnTo>
                    <a:pt x="527117" y="1025233"/>
                  </a:lnTo>
                  <a:lnTo>
                    <a:pt x="528077" y="1025069"/>
                  </a:lnTo>
                  <a:lnTo>
                    <a:pt x="529044" y="1024828"/>
                  </a:lnTo>
                  <a:lnTo>
                    <a:pt x="530021" y="1024606"/>
                  </a:lnTo>
                  <a:lnTo>
                    <a:pt x="530989" y="1024482"/>
                  </a:lnTo>
                  <a:lnTo>
                    <a:pt x="531885" y="1024482"/>
                  </a:lnTo>
                  <a:lnTo>
                    <a:pt x="532784" y="1024547"/>
                  </a:lnTo>
                  <a:lnTo>
                    <a:pt x="533683" y="1024635"/>
                  </a:lnTo>
                  <a:lnTo>
                    <a:pt x="534583" y="1024705"/>
                  </a:lnTo>
                  <a:lnTo>
                    <a:pt x="535482" y="1024711"/>
                  </a:lnTo>
                  <a:lnTo>
                    <a:pt x="536049" y="1024664"/>
                  </a:lnTo>
                  <a:lnTo>
                    <a:pt x="537184" y="1024488"/>
                  </a:lnTo>
                  <a:lnTo>
                    <a:pt x="537745" y="1024441"/>
                  </a:lnTo>
                  <a:lnTo>
                    <a:pt x="538303" y="1024459"/>
                  </a:lnTo>
                  <a:lnTo>
                    <a:pt x="538840" y="1024529"/>
                  </a:lnTo>
                  <a:lnTo>
                    <a:pt x="539398" y="1024623"/>
                  </a:lnTo>
                  <a:lnTo>
                    <a:pt x="539940" y="1024770"/>
                  </a:lnTo>
                  <a:lnTo>
                    <a:pt x="540420" y="1024975"/>
                  </a:lnTo>
                  <a:lnTo>
                    <a:pt x="540806" y="1025268"/>
                  </a:lnTo>
                  <a:lnTo>
                    <a:pt x="540996" y="1025532"/>
                  </a:lnTo>
                  <a:lnTo>
                    <a:pt x="541149" y="1025832"/>
                  </a:lnTo>
                  <a:lnTo>
                    <a:pt x="541276" y="1026160"/>
                  </a:lnTo>
                  <a:lnTo>
                    <a:pt x="541397" y="1026495"/>
                  </a:lnTo>
                  <a:lnTo>
                    <a:pt x="541539" y="1026812"/>
                  </a:lnTo>
                  <a:lnTo>
                    <a:pt x="541891" y="1027475"/>
                  </a:lnTo>
                  <a:lnTo>
                    <a:pt x="542263" y="1028132"/>
                  </a:lnTo>
                  <a:lnTo>
                    <a:pt x="542653" y="1028777"/>
                  </a:lnTo>
                  <a:lnTo>
                    <a:pt x="543064" y="1029411"/>
                  </a:lnTo>
                  <a:lnTo>
                    <a:pt x="543489" y="1030033"/>
                  </a:lnTo>
                  <a:lnTo>
                    <a:pt x="543553" y="1029692"/>
                  </a:lnTo>
                  <a:lnTo>
                    <a:pt x="543588" y="1029347"/>
                  </a:lnTo>
                  <a:lnTo>
                    <a:pt x="543607" y="1028994"/>
                  </a:lnTo>
                  <a:lnTo>
                    <a:pt x="543602" y="1028871"/>
                  </a:lnTo>
                  <a:lnTo>
                    <a:pt x="543602" y="1028642"/>
                  </a:lnTo>
                  <a:lnTo>
                    <a:pt x="543568" y="1028302"/>
                  </a:lnTo>
                  <a:lnTo>
                    <a:pt x="543495" y="1027909"/>
                  </a:lnTo>
                  <a:lnTo>
                    <a:pt x="543382" y="1027516"/>
                  </a:lnTo>
                  <a:lnTo>
                    <a:pt x="543245" y="1027129"/>
                  </a:lnTo>
                  <a:lnTo>
                    <a:pt x="543085" y="1026747"/>
                  </a:lnTo>
                  <a:lnTo>
                    <a:pt x="542917" y="1026377"/>
                  </a:lnTo>
                  <a:lnTo>
                    <a:pt x="542601" y="1025726"/>
                  </a:lnTo>
                  <a:lnTo>
                    <a:pt x="542233" y="1025081"/>
                  </a:lnTo>
                  <a:lnTo>
                    <a:pt x="541818" y="1024465"/>
                  </a:lnTo>
                  <a:lnTo>
                    <a:pt x="541353" y="1023907"/>
                  </a:lnTo>
                  <a:lnTo>
                    <a:pt x="540835" y="1023432"/>
                  </a:lnTo>
                  <a:lnTo>
                    <a:pt x="540239" y="1023063"/>
                  </a:lnTo>
                  <a:lnTo>
                    <a:pt x="539574" y="1022781"/>
                  </a:lnTo>
                  <a:lnTo>
                    <a:pt x="538864" y="1022558"/>
                  </a:lnTo>
                  <a:lnTo>
                    <a:pt x="538141" y="1022358"/>
                  </a:lnTo>
                  <a:lnTo>
                    <a:pt x="536857" y="1021977"/>
                  </a:lnTo>
                  <a:lnTo>
                    <a:pt x="536279" y="1021818"/>
                  </a:lnTo>
                  <a:lnTo>
                    <a:pt x="535697" y="1021672"/>
                  </a:lnTo>
                  <a:lnTo>
                    <a:pt x="535121" y="1021513"/>
                  </a:lnTo>
                  <a:lnTo>
                    <a:pt x="534549" y="1021332"/>
                  </a:lnTo>
                  <a:lnTo>
                    <a:pt x="534060" y="1021149"/>
                  </a:lnTo>
                  <a:lnTo>
                    <a:pt x="533101" y="1020739"/>
                  </a:lnTo>
                  <a:lnTo>
                    <a:pt x="532617" y="1020545"/>
                  </a:lnTo>
                  <a:lnTo>
                    <a:pt x="532129" y="1020369"/>
                  </a:lnTo>
                  <a:lnTo>
                    <a:pt x="531033" y="1020140"/>
                  </a:lnTo>
                  <a:lnTo>
                    <a:pt x="529886" y="1020040"/>
                  </a:lnTo>
                  <a:lnTo>
                    <a:pt x="528731" y="1019976"/>
                  </a:lnTo>
                  <a:lnTo>
                    <a:pt x="527617" y="1019829"/>
                  </a:lnTo>
                  <a:lnTo>
                    <a:pt x="526581" y="1019507"/>
                  </a:lnTo>
                  <a:lnTo>
                    <a:pt x="525706" y="1019061"/>
                  </a:lnTo>
                  <a:lnTo>
                    <a:pt x="524840" y="1018521"/>
                  </a:lnTo>
                  <a:lnTo>
                    <a:pt x="524024" y="1017905"/>
                  </a:lnTo>
                  <a:lnTo>
                    <a:pt x="523314" y="1017213"/>
                  </a:lnTo>
                  <a:lnTo>
                    <a:pt x="522753" y="1016456"/>
                  </a:lnTo>
                  <a:lnTo>
                    <a:pt x="522498" y="1015951"/>
                  </a:lnTo>
                  <a:lnTo>
                    <a:pt x="522302" y="1015417"/>
                  </a:lnTo>
                  <a:lnTo>
                    <a:pt x="521986" y="1014308"/>
                  </a:lnTo>
                  <a:lnTo>
                    <a:pt x="521810" y="1013757"/>
                  </a:lnTo>
                  <a:lnTo>
                    <a:pt x="521530" y="1012982"/>
                  </a:lnTo>
                  <a:lnTo>
                    <a:pt x="521257" y="1012208"/>
                  </a:lnTo>
                  <a:lnTo>
                    <a:pt x="520974" y="1011433"/>
                  </a:lnTo>
                  <a:lnTo>
                    <a:pt x="520675" y="1010665"/>
                  </a:lnTo>
                  <a:lnTo>
                    <a:pt x="520353" y="1009908"/>
                  </a:lnTo>
                  <a:lnTo>
                    <a:pt x="520171" y="1009521"/>
                  </a:lnTo>
                  <a:lnTo>
                    <a:pt x="519585" y="1008365"/>
                  </a:lnTo>
                  <a:lnTo>
                    <a:pt x="519393" y="1007978"/>
                  </a:lnTo>
                  <a:lnTo>
                    <a:pt x="519116" y="1007356"/>
                  </a:lnTo>
                  <a:lnTo>
                    <a:pt x="518579" y="1006083"/>
                  </a:lnTo>
                  <a:lnTo>
                    <a:pt x="518280" y="1005466"/>
                  </a:lnTo>
                  <a:lnTo>
                    <a:pt x="517928" y="1004892"/>
                  </a:lnTo>
                  <a:lnTo>
                    <a:pt x="517347" y="1004187"/>
                  </a:lnTo>
                  <a:lnTo>
                    <a:pt x="516671" y="1003554"/>
                  </a:lnTo>
                  <a:lnTo>
                    <a:pt x="515942" y="1002955"/>
                  </a:lnTo>
                  <a:lnTo>
                    <a:pt x="515200" y="1002369"/>
                  </a:lnTo>
                  <a:lnTo>
                    <a:pt x="514477" y="1001770"/>
                  </a:lnTo>
                  <a:lnTo>
                    <a:pt x="513611" y="1001090"/>
                  </a:lnTo>
                  <a:lnTo>
                    <a:pt x="512683" y="1000450"/>
                  </a:lnTo>
                  <a:lnTo>
                    <a:pt x="511782" y="999793"/>
                  </a:lnTo>
                  <a:lnTo>
                    <a:pt x="511001" y="999077"/>
                  </a:lnTo>
                  <a:lnTo>
                    <a:pt x="510429" y="998256"/>
                  </a:lnTo>
                  <a:lnTo>
                    <a:pt x="510179" y="997704"/>
                  </a:lnTo>
                  <a:lnTo>
                    <a:pt x="509969" y="997123"/>
                  </a:lnTo>
                  <a:lnTo>
                    <a:pt x="509813" y="996525"/>
                  </a:lnTo>
                  <a:lnTo>
                    <a:pt x="509725" y="995921"/>
                  </a:lnTo>
                  <a:lnTo>
                    <a:pt x="509714" y="995334"/>
                  </a:lnTo>
                  <a:lnTo>
                    <a:pt x="509758" y="994958"/>
                  </a:lnTo>
                  <a:lnTo>
                    <a:pt x="509832" y="994577"/>
                  </a:lnTo>
                  <a:lnTo>
                    <a:pt x="509940" y="994196"/>
                  </a:lnTo>
                  <a:lnTo>
                    <a:pt x="510072" y="993832"/>
                  </a:lnTo>
                  <a:lnTo>
                    <a:pt x="510228" y="993486"/>
                  </a:lnTo>
                  <a:lnTo>
                    <a:pt x="510234" y="993064"/>
                  </a:lnTo>
                  <a:lnTo>
                    <a:pt x="510154" y="992641"/>
                  </a:lnTo>
                  <a:lnTo>
                    <a:pt x="510160" y="992219"/>
                  </a:lnTo>
                  <a:lnTo>
                    <a:pt x="510003" y="991380"/>
                  </a:lnTo>
                  <a:lnTo>
                    <a:pt x="509505" y="990030"/>
                  </a:lnTo>
                  <a:lnTo>
                    <a:pt x="509519" y="989356"/>
                  </a:lnTo>
                  <a:lnTo>
                    <a:pt x="509783" y="988857"/>
                  </a:lnTo>
                  <a:lnTo>
                    <a:pt x="510131" y="988523"/>
                  </a:lnTo>
                  <a:lnTo>
                    <a:pt x="511084" y="988370"/>
                  </a:lnTo>
                  <a:lnTo>
                    <a:pt x="512799" y="988399"/>
                  </a:lnTo>
                  <a:lnTo>
                    <a:pt x="515122" y="988769"/>
                  </a:lnTo>
                  <a:lnTo>
                    <a:pt x="515634" y="988775"/>
                  </a:lnTo>
                  <a:lnTo>
                    <a:pt x="516066" y="988951"/>
                  </a:lnTo>
                  <a:lnTo>
                    <a:pt x="516838" y="989045"/>
                  </a:lnTo>
                  <a:lnTo>
                    <a:pt x="518378" y="989572"/>
                  </a:lnTo>
                  <a:lnTo>
                    <a:pt x="520939" y="990793"/>
                  </a:lnTo>
                  <a:lnTo>
                    <a:pt x="521794" y="991221"/>
                  </a:lnTo>
                  <a:lnTo>
                    <a:pt x="522737" y="991409"/>
                  </a:lnTo>
                  <a:lnTo>
                    <a:pt x="523251" y="991585"/>
                  </a:lnTo>
                  <a:lnTo>
                    <a:pt x="523608" y="991679"/>
                  </a:lnTo>
                  <a:lnTo>
                    <a:pt x="524004" y="991720"/>
                  </a:lnTo>
                  <a:lnTo>
                    <a:pt x="524409" y="991708"/>
                  </a:lnTo>
                  <a:lnTo>
                    <a:pt x="524801" y="991638"/>
                  </a:lnTo>
                  <a:lnTo>
                    <a:pt x="525148" y="991520"/>
                  </a:lnTo>
                  <a:lnTo>
                    <a:pt x="525426" y="991356"/>
                  </a:lnTo>
                  <a:lnTo>
                    <a:pt x="525685" y="991139"/>
                  </a:lnTo>
                  <a:lnTo>
                    <a:pt x="525970" y="990840"/>
                  </a:lnTo>
                  <a:lnTo>
                    <a:pt x="526150" y="990623"/>
                  </a:lnTo>
                  <a:lnTo>
                    <a:pt x="526355" y="990353"/>
                  </a:lnTo>
                  <a:lnTo>
                    <a:pt x="526609" y="989948"/>
                  </a:lnTo>
                  <a:lnTo>
                    <a:pt x="526815" y="989508"/>
                  </a:lnTo>
                  <a:lnTo>
                    <a:pt x="526996" y="989051"/>
                  </a:lnTo>
                  <a:lnTo>
                    <a:pt x="527172" y="988587"/>
                  </a:lnTo>
                  <a:lnTo>
                    <a:pt x="527362" y="988135"/>
                  </a:lnTo>
                  <a:lnTo>
                    <a:pt x="527582" y="987724"/>
                  </a:lnTo>
                  <a:lnTo>
                    <a:pt x="528066" y="986909"/>
                  </a:lnTo>
                  <a:lnTo>
                    <a:pt x="528258" y="986493"/>
                  </a:lnTo>
                  <a:lnTo>
                    <a:pt x="528360" y="986070"/>
                  </a:lnTo>
                  <a:lnTo>
                    <a:pt x="528379" y="985712"/>
                  </a:lnTo>
                  <a:lnTo>
                    <a:pt x="528360" y="985343"/>
                  </a:lnTo>
                  <a:lnTo>
                    <a:pt x="528302" y="984979"/>
                  </a:lnTo>
                  <a:lnTo>
                    <a:pt x="528214" y="984615"/>
                  </a:lnTo>
                  <a:lnTo>
                    <a:pt x="528096" y="984275"/>
                  </a:lnTo>
                  <a:lnTo>
                    <a:pt x="527695" y="983671"/>
                  </a:lnTo>
                  <a:lnTo>
                    <a:pt x="527073" y="983149"/>
                  </a:lnTo>
                  <a:lnTo>
                    <a:pt x="526317" y="982679"/>
                  </a:lnTo>
                  <a:lnTo>
                    <a:pt x="525534" y="982233"/>
                  </a:lnTo>
                  <a:lnTo>
                    <a:pt x="524801" y="981764"/>
                  </a:lnTo>
                  <a:lnTo>
                    <a:pt x="523818" y="981060"/>
                  </a:lnTo>
                  <a:lnTo>
                    <a:pt x="522822" y="980373"/>
                  </a:lnTo>
                  <a:lnTo>
                    <a:pt x="520817" y="979012"/>
                  </a:lnTo>
                  <a:lnTo>
                    <a:pt x="518705" y="977540"/>
                  </a:lnTo>
                  <a:lnTo>
                    <a:pt x="517576" y="976765"/>
                  </a:lnTo>
                  <a:lnTo>
                    <a:pt x="516462" y="975973"/>
                  </a:lnTo>
                  <a:lnTo>
                    <a:pt x="515376" y="975152"/>
                  </a:lnTo>
                  <a:lnTo>
                    <a:pt x="514334" y="974278"/>
                  </a:lnTo>
                  <a:lnTo>
                    <a:pt x="513519" y="973545"/>
                  </a:lnTo>
                  <a:lnTo>
                    <a:pt x="512706" y="972800"/>
                  </a:lnTo>
                  <a:lnTo>
                    <a:pt x="511925" y="972019"/>
                  </a:lnTo>
                  <a:lnTo>
                    <a:pt x="511196" y="971204"/>
                  </a:lnTo>
                  <a:lnTo>
                    <a:pt x="510547" y="970341"/>
                  </a:lnTo>
                  <a:lnTo>
                    <a:pt x="509920" y="969420"/>
                  </a:lnTo>
                  <a:lnTo>
                    <a:pt x="509260" y="968399"/>
                  </a:lnTo>
                  <a:lnTo>
                    <a:pt x="508699" y="967379"/>
                  </a:lnTo>
                  <a:lnTo>
                    <a:pt x="508366" y="966440"/>
                  </a:lnTo>
                  <a:lnTo>
                    <a:pt x="508405" y="965683"/>
                  </a:lnTo>
                  <a:lnTo>
                    <a:pt x="508548" y="965378"/>
                  </a:lnTo>
                  <a:lnTo>
                    <a:pt x="508718" y="965073"/>
                  </a:lnTo>
                  <a:lnTo>
                    <a:pt x="508919" y="964786"/>
                  </a:lnTo>
                  <a:lnTo>
                    <a:pt x="509142" y="964539"/>
                  </a:lnTo>
                  <a:lnTo>
                    <a:pt x="509392" y="964363"/>
                  </a:lnTo>
                  <a:lnTo>
                    <a:pt x="509711" y="964281"/>
                  </a:lnTo>
                  <a:lnTo>
                    <a:pt x="510077" y="964293"/>
                  </a:lnTo>
                  <a:lnTo>
                    <a:pt x="510863" y="964428"/>
                  </a:lnTo>
                  <a:lnTo>
                    <a:pt x="511246" y="964469"/>
                  </a:lnTo>
                  <a:lnTo>
                    <a:pt x="512326" y="964527"/>
                  </a:lnTo>
                  <a:lnTo>
                    <a:pt x="512868" y="964545"/>
                  </a:lnTo>
                  <a:lnTo>
                    <a:pt x="513401" y="964527"/>
                  </a:lnTo>
                  <a:lnTo>
                    <a:pt x="513915" y="964446"/>
                  </a:lnTo>
                  <a:lnTo>
                    <a:pt x="514408" y="964275"/>
                  </a:lnTo>
                  <a:lnTo>
                    <a:pt x="514883" y="964041"/>
                  </a:lnTo>
                  <a:lnTo>
                    <a:pt x="515351" y="963771"/>
                  </a:lnTo>
                  <a:lnTo>
                    <a:pt x="515821" y="963507"/>
                  </a:lnTo>
                  <a:lnTo>
                    <a:pt x="516310" y="963296"/>
                  </a:lnTo>
                  <a:lnTo>
                    <a:pt x="517092" y="963119"/>
                  </a:lnTo>
                  <a:lnTo>
                    <a:pt x="517919" y="963049"/>
                  </a:lnTo>
                  <a:lnTo>
                    <a:pt x="518749" y="963002"/>
                  </a:lnTo>
                  <a:lnTo>
                    <a:pt x="519541" y="962891"/>
                  </a:lnTo>
                  <a:lnTo>
                    <a:pt x="520251" y="962621"/>
                  </a:lnTo>
                  <a:lnTo>
                    <a:pt x="520655" y="962368"/>
                  </a:lnTo>
                  <a:lnTo>
                    <a:pt x="521046" y="962069"/>
                  </a:lnTo>
                  <a:lnTo>
                    <a:pt x="521417" y="961746"/>
                  </a:lnTo>
                  <a:lnTo>
                    <a:pt x="521755" y="961389"/>
                  </a:lnTo>
                  <a:lnTo>
                    <a:pt x="522058" y="961019"/>
                  </a:lnTo>
                  <a:lnTo>
                    <a:pt x="522341" y="960509"/>
                  </a:lnTo>
                  <a:lnTo>
                    <a:pt x="522542" y="959934"/>
                  </a:lnTo>
                  <a:lnTo>
                    <a:pt x="522709" y="959341"/>
                  </a:lnTo>
                  <a:lnTo>
                    <a:pt x="522894" y="958749"/>
                  </a:lnTo>
                  <a:lnTo>
                    <a:pt x="523144" y="958209"/>
                  </a:lnTo>
                  <a:lnTo>
                    <a:pt x="523408" y="957769"/>
                  </a:lnTo>
                  <a:lnTo>
                    <a:pt x="523696" y="957335"/>
                  </a:lnTo>
                  <a:lnTo>
                    <a:pt x="524010" y="956918"/>
                  </a:lnTo>
                  <a:lnTo>
                    <a:pt x="524356" y="956543"/>
                  </a:lnTo>
                  <a:lnTo>
                    <a:pt x="524733" y="956226"/>
                  </a:lnTo>
                  <a:lnTo>
                    <a:pt x="525201" y="955980"/>
                  </a:lnTo>
                  <a:lnTo>
                    <a:pt x="525726" y="955821"/>
                  </a:lnTo>
                  <a:lnTo>
                    <a:pt x="526278" y="955698"/>
                  </a:lnTo>
                  <a:lnTo>
                    <a:pt x="526825" y="955569"/>
                  </a:lnTo>
                  <a:lnTo>
                    <a:pt x="527343" y="955381"/>
                  </a:lnTo>
                  <a:lnTo>
                    <a:pt x="527807" y="955153"/>
                  </a:lnTo>
                  <a:lnTo>
                    <a:pt x="528261" y="954900"/>
                  </a:lnTo>
                  <a:lnTo>
                    <a:pt x="528707" y="954631"/>
                  </a:lnTo>
                  <a:lnTo>
                    <a:pt x="529127" y="954331"/>
                  </a:lnTo>
                  <a:lnTo>
                    <a:pt x="529518" y="954003"/>
                  </a:lnTo>
                  <a:lnTo>
                    <a:pt x="529821" y="953698"/>
                  </a:lnTo>
                  <a:lnTo>
                    <a:pt x="530100" y="953364"/>
                  </a:lnTo>
                  <a:lnTo>
                    <a:pt x="530882" y="952313"/>
                  </a:lnTo>
                  <a:lnTo>
                    <a:pt x="531049" y="952108"/>
                  </a:lnTo>
                  <a:lnTo>
                    <a:pt x="531709" y="951263"/>
                  </a:lnTo>
                  <a:lnTo>
                    <a:pt x="531737" y="951035"/>
                  </a:lnTo>
                  <a:lnTo>
                    <a:pt x="531753" y="950805"/>
                  </a:lnTo>
                  <a:lnTo>
                    <a:pt x="531756" y="950571"/>
                  </a:lnTo>
                  <a:lnTo>
                    <a:pt x="531748" y="950342"/>
                  </a:lnTo>
                  <a:lnTo>
                    <a:pt x="531728" y="950113"/>
                  </a:lnTo>
                  <a:lnTo>
                    <a:pt x="531693" y="949826"/>
                  </a:lnTo>
                  <a:lnTo>
                    <a:pt x="531640" y="949544"/>
                  </a:lnTo>
                  <a:lnTo>
                    <a:pt x="531566" y="949263"/>
                  </a:lnTo>
                  <a:lnTo>
                    <a:pt x="531473" y="948993"/>
                  </a:lnTo>
                  <a:lnTo>
                    <a:pt x="531346" y="948746"/>
                  </a:lnTo>
                  <a:lnTo>
                    <a:pt x="531014" y="948406"/>
                  </a:lnTo>
                  <a:lnTo>
                    <a:pt x="530535" y="948160"/>
                  </a:lnTo>
                  <a:lnTo>
                    <a:pt x="529988" y="947960"/>
                  </a:lnTo>
                  <a:lnTo>
                    <a:pt x="529430" y="947749"/>
                  </a:lnTo>
                  <a:lnTo>
                    <a:pt x="528937" y="947479"/>
                  </a:lnTo>
                  <a:lnTo>
                    <a:pt x="528467" y="947104"/>
                  </a:lnTo>
                  <a:lnTo>
                    <a:pt x="528033" y="946687"/>
                  </a:lnTo>
                  <a:lnTo>
                    <a:pt x="527612" y="946247"/>
                  </a:lnTo>
                  <a:lnTo>
                    <a:pt x="527186" y="945813"/>
                  </a:lnTo>
                  <a:lnTo>
                    <a:pt x="526737" y="945403"/>
                  </a:lnTo>
                  <a:lnTo>
                    <a:pt x="525916" y="944734"/>
                  </a:lnTo>
                  <a:lnTo>
                    <a:pt x="525060" y="944094"/>
                  </a:lnTo>
                  <a:lnTo>
                    <a:pt x="524175" y="943496"/>
                  </a:lnTo>
                  <a:lnTo>
                    <a:pt x="523265" y="942950"/>
                  </a:lnTo>
                  <a:lnTo>
                    <a:pt x="522327" y="942469"/>
                  </a:lnTo>
                  <a:lnTo>
                    <a:pt x="521326" y="942105"/>
                  </a:lnTo>
                  <a:lnTo>
                    <a:pt x="520279" y="941841"/>
                  </a:lnTo>
                  <a:lnTo>
                    <a:pt x="519214" y="941619"/>
                  </a:lnTo>
                  <a:lnTo>
                    <a:pt x="518158" y="941366"/>
                  </a:lnTo>
                  <a:lnTo>
                    <a:pt x="517146" y="941020"/>
                  </a:lnTo>
                  <a:lnTo>
                    <a:pt x="516710" y="940821"/>
                  </a:lnTo>
                  <a:lnTo>
                    <a:pt x="516280" y="940610"/>
                  </a:lnTo>
                  <a:lnTo>
                    <a:pt x="515430" y="940170"/>
                  </a:lnTo>
                  <a:lnTo>
                    <a:pt x="514999" y="939964"/>
                  </a:lnTo>
                  <a:lnTo>
                    <a:pt x="514418" y="939712"/>
                  </a:lnTo>
                  <a:lnTo>
                    <a:pt x="513811" y="939460"/>
                  </a:lnTo>
                  <a:lnTo>
                    <a:pt x="513239" y="939237"/>
                  </a:lnTo>
                  <a:lnTo>
                    <a:pt x="512643" y="939020"/>
                  </a:lnTo>
                  <a:lnTo>
                    <a:pt x="512043" y="938826"/>
                  </a:lnTo>
                  <a:lnTo>
                    <a:pt x="511254" y="938633"/>
                  </a:lnTo>
                  <a:lnTo>
                    <a:pt x="510448" y="938498"/>
                  </a:lnTo>
                  <a:lnTo>
                    <a:pt x="509642" y="938380"/>
                  </a:lnTo>
                  <a:lnTo>
                    <a:pt x="508840" y="938228"/>
                  </a:lnTo>
                  <a:lnTo>
                    <a:pt x="508067" y="938005"/>
                  </a:lnTo>
                  <a:lnTo>
                    <a:pt x="506978" y="937594"/>
                  </a:lnTo>
                  <a:lnTo>
                    <a:pt x="505848" y="937113"/>
                  </a:lnTo>
                  <a:lnTo>
                    <a:pt x="504783" y="936538"/>
                  </a:lnTo>
                  <a:lnTo>
                    <a:pt x="503887" y="935864"/>
                  </a:lnTo>
                  <a:lnTo>
                    <a:pt x="503247" y="935066"/>
                  </a:lnTo>
                  <a:lnTo>
                    <a:pt x="503018" y="934491"/>
                  </a:lnTo>
                  <a:lnTo>
                    <a:pt x="502891" y="933863"/>
                  </a:lnTo>
                  <a:lnTo>
                    <a:pt x="502803" y="933212"/>
                  </a:lnTo>
                  <a:lnTo>
                    <a:pt x="502710" y="932561"/>
                  </a:lnTo>
                  <a:lnTo>
                    <a:pt x="502559" y="931928"/>
                  </a:lnTo>
                  <a:lnTo>
                    <a:pt x="502251" y="930948"/>
                  </a:lnTo>
                  <a:lnTo>
                    <a:pt x="502075" y="930461"/>
                  </a:lnTo>
                  <a:lnTo>
                    <a:pt x="501860" y="930009"/>
                  </a:lnTo>
                  <a:lnTo>
                    <a:pt x="501586" y="929605"/>
                  </a:lnTo>
                  <a:lnTo>
                    <a:pt x="501096" y="929170"/>
                  </a:lnTo>
                  <a:lnTo>
                    <a:pt x="500472" y="928847"/>
                  </a:lnTo>
                  <a:lnTo>
                    <a:pt x="499787" y="928572"/>
                  </a:lnTo>
                  <a:lnTo>
                    <a:pt x="499088" y="928302"/>
                  </a:lnTo>
                  <a:lnTo>
                    <a:pt x="498437" y="927985"/>
                  </a:lnTo>
                  <a:lnTo>
                    <a:pt x="497821" y="927622"/>
                  </a:lnTo>
                  <a:lnTo>
                    <a:pt x="497205" y="927246"/>
                  </a:lnTo>
                  <a:lnTo>
                    <a:pt x="496600" y="926853"/>
                  </a:lnTo>
                  <a:lnTo>
                    <a:pt x="496028" y="926431"/>
                  </a:lnTo>
                  <a:lnTo>
                    <a:pt x="495495" y="925962"/>
                  </a:lnTo>
                  <a:lnTo>
                    <a:pt x="494761" y="925170"/>
                  </a:lnTo>
                  <a:lnTo>
                    <a:pt x="494082" y="924272"/>
                  </a:lnTo>
                  <a:lnTo>
                    <a:pt x="493490" y="923310"/>
                  </a:lnTo>
                  <a:lnTo>
                    <a:pt x="493031" y="922307"/>
                  </a:lnTo>
                  <a:lnTo>
                    <a:pt x="492737" y="921292"/>
                  </a:lnTo>
                  <a:lnTo>
                    <a:pt x="492674" y="920788"/>
                  </a:lnTo>
                  <a:lnTo>
                    <a:pt x="492660" y="920271"/>
                  </a:lnTo>
                  <a:lnTo>
                    <a:pt x="492674" y="919749"/>
                  </a:lnTo>
                  <a:lnTo>
                    <a:pt x="492679" y="919227"/>
                  </a:lnTo>
                  <a:lnTo>
                    <a:pt x="492649" y="918711"/>
                  </a:lnTo>
                  <a:lnTo>
                    <a:pt x="492605" y="918259"/>
                  </a:lnTo>
                  <a:lnTo>
                    <a:pt x="492552" y="917802"/>
                  </a:lnTo>
                  <a:lnTo>
                    <a:pt x="492489" y="917350"/>
                  </a:lnTo>
                  <a:lnTo>
                    <a:pt x="492401" y="916898"/>
                  </a:lnTo>
                  <a:lnTo>
                    <a:pt x="492283" y="916464"/>
                  </a:lnTo>
                  <a:lnTo>
                    <a:pt x="492053" y="915931"/>
                  </a:lnTo>
                  <a:lnTo>
                    <a:pt x="491741" y="915414"/>
                  </a:lnTo>
                  <a:lnTo>
                    <a:pt x="491409" y="914910"/>
                  </a:lnTo>
                  <a:lnTo>
                    <a:pt x="491115" y="914400"/>
                  </a:lnTo>
                  <a:lnTo>
                    <a:pt x="490909" y="913859"/>
                  </a:lnTo>
                  <a:lnTo>
                    <a:pt x="490831" y="913478"/>
                  </a:lnTo>
                  <a:lnTo>
                    <a:pt x="490773" y="913091"/>
                  </a:lnTo>
                  <a:lnTo>
                    <a:pt x="490743" y="912698"/>
                  </a:lnTo>
                  <a:lnTo>
                    <a:pt x="490733" y="912305"/>
                  </a:lnTo>
                  <a:lnTo>
                    <a:pt x="490752" y="911918"/>
                  </a:lnTo>
                  <a:lnTo>
                    <a:pt x="490953" y="910950"/>
                  </a:lnTo>
                  <a:lnTo>
                    <a:pt x="491188" y="909988"/>
                  </a:lnTo>
                  <a:lnTo>
                    <a:pt x="491320" y="909513"/>
                  </a:lnTo>
                  <a:lnTo>
                    <a:pt x="491472" y="908997"/>
                  </a:lnTo>
                  <a:lnTo>
                    <a:pt x="491637" y="908492"/>
                  </a:lnTo>
                  <a:lnTo>
                    <a:pt x="491813" y="907982"/>
                  </a:lnTo>
                  <a:lnTo>
                    <a:pt x="492170" y="906973"/>
                  </a:lnTo>
                  <a:lnTo>
                    <a:pt x="492361" y="906457"/>
                  </a:lnTo>
                  <a:lnTo>
                    <a:pt x="492572" y="905940"/>
                  </a:lnTo>
                  <a:lnTo>
                    <a:pt x="492776" y="905425"/>
                  </a:lnTo>
                  <a:lnTo>
                    <a:pt x="492973" y="904902"/>
                  </a:lnTo>
                  <a:lnTo>
                    <a:pt x="493149" y="904375"/>
                  </a:lnTo>
                  <a:lnTo>
                    <a:pt x="493295" y="903981"/>
                  </a:lnTo>
                  <a:lnTo>
                    <a:pt x="493466" y="903565"/>
                  </a:lnTo>
                  <a:lnTo>
                    <a:pt x="493612" y="903154"/>
                  </a:lnTo>
                  <a:lnTo>
                    <a:pt x="493691" y="902773"/>
                  </a:lnTo>
                  <a:lnTo>
                    <a:pt x="493652" y="902439"/>
                  </a:lnTo>
                  <a:lnTo>
                    <a:pt x="493529" y="902222"/>
                  </a:lnTo>
                  <a:lnTo>
                    <a:pt x="493358" y="902022"/>
                  </a:lnTo>
                  <a:lnTo>
                    <a:pt x="493152" y="901835"/>
                  </a:lnTo>
                  <a:lnTo>
                    <a:pt x="492732" y="901482"/>
                  </a:lnTo>
                  <a:lnTo>
                    <a:pt x="492165" y="901101"/>
                  </a:lnTo>
                  <a:lnTo>
                    <a:pt x="491516" y="900796"/>
                  </a:lnTo>
                  <a:lnTo>
                    <a:pt x="490861" y="900515"/>
                  </a:lnTo>
                  <a:lnTo>
                    <a:pt x="490268" y="900186"/>
                  </a:lnTo>
                  <a:lnTo>
                    <a:pt x="489825" y="899752"/>
                  </a:lnTo>
                  <a:lnTo>
                    <a:pt x="489613" y="899400"/>
                  </a:lnTo>
                  <a:lnTo>
                    <a:pt x="489432" y="899019"/>
                  </a:lnTo>
                  <a:lnTo>
                    <a:pt x="489291" y="898614"/>
                  </a:lnTo>
                  <a:lnTo>
                    <a:pt x="489189" y="898203"/>
                  </a:lnTo>
                  <a:lnTo>
                    <a:pt x="489121" y="897793"/>
                  </a:lnTo>
                  <a:lnTo>
                    <a:pt x="489129" y="897242"/>
                  </a:lnTo>
                  <a:lnTo>
                    <a:pt x="489228" y="896678"/>
                  </a:lnTo>
                  <a:lnTo>
                    <a:pt x="489399" y="896115"/>
                  </a:lnTo>
                  <a:lnTo>
                    <a:pt x="489965" y="894420"/>
                  </a:lnTo>
                  <a:lnTo>
                    <a:pt x="490631" y="892754"/>
                  </a:lnTo>
                  <a:lnTo>
                    <a:pt x="490826" y="892191"/>
                  </a:lnTo>
                  <a:lnTo>
                    <a:pt x="490988" y="891581"/>
                  </a:lnTo>
                  <a:lnTo>
                    <a:pt x="491129" y="890965"/>
                  </a:lnTo>
                  <a:lnTo>
                    <a:pt x="491389" y="889727"/>
                  </a:lnTo>
                  <a:lnTo>
                    <a:pt x="491549" y="889117"/>
                  </a:lnTo>
                  <a:lnTo>
                    <a:pt x="491745" y="888466"/>
                  </a:lnTo>
                  <a:lnTo>
                    <a:pt x="491956" y="887821"/>
                  </a:lnTo>
                  <a:lnTo>
                    <a:pt x="492181" y="887182"/>
                  </a:lnTo>
                  <a:lnTo>
                    <a:pt x="492420" y="886542"/>
                  </a:lnTo>
                  <a:lnTo>
                    <a:pt x="492674" y="885914"/>
                  </a:lnTo>
                  <a:lnTo>
                    <a:pt x="492889" y="885398"/>
                  </a:lnTo>
                  <a:lnTo>
                    <a:pt x="493344" y="884378"/>
                  </a:lnTo>
                  <a:lnTo>
                    <a:pt x="493592" y="883873"/>
                  </a:lnTo>
                  <a:lnTo>
                    <a:pt x="493856" y="883386"/>
                  </a:lnTo>
                  <a:lnTo>
                    <a:pt x="494140" y="882888"/>
                  </a:lnTo>
                  <a:lnTo>
                    <a:pt x="494444" y="882401"/>
                  </a:lnTo>
                  <a:lnTo>
                    <a:pt x="494761" y="881926"/>
                  </a:lnTo>
                  <a:lnTo>
                    <a:pt x="495094" y="881457"/>
                  </a:lnTo>
                  <a:lnTo>
                    <a:pt x="495437" y="880999"/>
                  </a:lnTo>
                  <a:lnTo>
                    <a:pt x="495720" y="880635"/>
                  </a:lnTo>
                  <a:lnTo>
                    <a:pt x="496017" y="880277"/>
                  </a:lnTo>
                  <a:lnTo>
                    <a:pt x="496320" y="879926"/>
                  </a:lnTo>
                  <a:lnTo>
                    <a:pt x="496633" y="879580"/>
                  </a:lnTo>
                  <a:lnTo>
                    <a:pt x="496952" y="879245"/>
                  </a:lnTo>
                  <a:lnTo>
                    <a:pt x="498506" y="878131"/>
                  </a:lnTo>
                  <a:lnTo>
                    <a:pt x="499455" y="877808"/>
                  </a:lnTo>
                  <a:lnTo>
                    <a:pt x="500144" y="877820"/>
                  </a:lnTo>
                  <a:lnTo>
                    <a:pt x="501088" y="878084"/>
                  </a:lnTo>
                  <a:lnTo>
                    <a:pt x="501943" y="878435"/>
                  </a:lnTo>
                  <a:lnTo>
                    <a:pt x="503301" y="879298"/>
                  </a:lnTo>
                  <a:lnTo>
                    <a:pt x="504157" y="879726"/>
                  </a:lnTo>
                  <a:lnTo>
                    <a:pt x="505858" y="880929"/>
                  </a:lnTo>
                  <a:lnTo>
                    <a:pt x="506709" y="881785"/>
                  </a:lnTo>
                  <a:lnTo>
                    <a:pt x="506959" y="882125"/>
                  </a:lnTo>
                  <a:lnTo>
                    <a:pt x="511377" y="885885"/>
                  </a:lnTo>
                  <a:lnTo>
                    <a:pt x="513333" y="887176"/>
                  </a:lnTo>
                  <a:lnTo>
                    <a:pt x="515983" y="888560"/>
                  </a:lnTo>
                  <a:lnTo>
                    <a:pt x="518535" y="890279"/>
                  </a:lnTo>
                  <a:lnTo>
                    <a:pt x="520925" y="891745"/>
                  </a:lnTo>
                  <a:lnTo>
                    <a:pt x="522792" y="893200"/>
                  </a:lnTo>
                  <a:lnTo>
                    <a:pt x="524166" y="893475"/>
                  </a:lnTo>
                  <a:lnTo>
                    <a:pt x="524678" y="893652"/>
                  </a:lnTo>
                  <a:lnTo>
                    <a:pt x="528893" y="893716"/>
                  </a:lnTo>
                  <a:lnTo>
                    <a:pt x="529837" y="893898"/>
                  </a:lnTo>
                  <a:lnTo>
                    <a:pt x="530950" y="894167"/>
                  </a:lnTo>
                  <a:lnTo>
                    <a:pt x="531987" y="894097"/>
                  </a:lnTo>
                  <a:lnTo>
                    <a:pt x="532416" y="893939"/>
                  </a:lnTo>
                  <a:lnTo>
                    <a:pt x="532765" y="893939"/>
                  </a:lnTo>
                  <a:lnTo>
                    <a:pt x="532837" y="894033"/>
                  </a:lnTo>
                  <a:lnTo>
                    <a:pt x="533194" y="893699"/>
                  </a:lnTo>
                  <a:lnTo>
                    <a:pt x="533805" y="893288"/>
                  </a:lnTo>
                  <a:lnTo>
                    <a:pt x="536416" y="891223"/>
                  </a:lnTo>
                  <a:lnTo>
                    <a:pt x="537379" y="890402"/>
                  </a:lnTo>
                  <a:lnTo>
                    <a:pt x="538421" y="889657"/>
                  </a:lnTo>
                  <a:lnTo>
                    <a:pt x="538938" y="889498"/>
                  </a:lnTo>
                  <a:lnTo>
                    <a:pt x="539887" y="889346"/>
                  </a:lnTo>
                  <a:lnTo>
                    <a:pt x="541089" y="889534"/>
                  </a:lnTo>
                  <a:lnTo>
                    <a:pt x="546129" y="892126"/>
                  </a:lnTo>
                  <a:lnTo>
                    <a:pt x="547152" y="892819"/>
                  </a:lnTo>
                  <a:lnTo>
                    <a:pt x="547488" y="893329"/>
                  </a:lnTo>
                  <a:lnTo>
                    <a:pt x="547908" y="893751"/>
                  </a:lnTo>
                  <a:lnTo>
                    <a:pt x="548246" y="894261"/>
                  </a:lnTo>
                  <a:lnTo>
                    <a:pt x="551711" y="898262"/>
                  </a:lnTo>
                  <a:lnTo>
                    <a:pt x="552382" y="899447"/>
                  </a:lnTo>
                  <a:lnTo>
                    <a:pt x="553047" y="901054"/>
                  </a:lnTo>
                  <a:lnTo>
                    <a:pt x="554802" y="904439"/>
                  </a:lnTo>
                  <a:lnTo>
                    <a:pt x="554972" y="904615"/>
                  </a:lnTo>
                  <a:lnTo>
                    <a:pt x="555638" y="905800"/>
                  </a:lnTo>
                  <a:lnTo>
                    <a:pt x="557246" y="907501"/>
                  </a:lnTo>
                  <a:lnTo>
                    <a:pt x="558355" y="908357"/>
                  </a:lnTo>
                  <a:lnTo>
                    <a:pt x="559886" y="909477"/>
                  </a:lnTo>
                  <a:lnTo>
                    <a:pt x="560120" y="909689"/>
                  </a:lnTo>
                  <a:lnTo>
                    <a:pt x="560653" y="910499"/>
                  </a:lnTo>
                  <a:lnTo>
                    <a:pt x="560903" y="910915"/>
                  </a:lnTo>
                  <a:lnTo>
                    <a:pt x="561142" y="911337"/>
                  </a:lnTo>
                  <a:lnTo>
                    <a:pt x="561371" y="911766"/>
                  </a:lnTo>
                  <a:lnTo>
                    <a:pt x="561709" y="912493"/>
                  </a:lnTo>
                  <a:lnTo>
                    <a:pt x="562012" y="913244"/>
                  </a:lnTo>
                  <a:lnTo>
                    <a:pt x="562559" y="914769"/>
                  </a:lnTo>
                  <a:lnTo>
                    <a:pt x="562848" y="915526"/>
                  </a:lnTo>
                  <a:lnTo>
                    <a:pt x="563112" y="916200"/>
                  </a:lnTo>
                  <a:lnTo>
                    <a:pt x="563356" y="916887"/>
                  </a:lnTo>
                  <a:lnTo>
                    <a:pt x="563620" y="917561"/>
                  </a:lnTo>
                  <a:lnTo>
                    <a:pt x="563904" y="918224"/>
                  </a:lnTo>
                  <a:lnTo>
                    <a:pt x="564241" y="918852"/>
                  </a:lnTo>
                  <a:lnTo>
                    <a:pt x="564588" y="919474"/>
                  </a:lnTo>
                  <a:lnTo>
                    <a:pt x="564778" y="919779"/>
                  </a:lnTo>
                  <a:lnTo>
                    <a:pt x="564984" y="920054"/>
                  </a:lnTo>
                  <a:lnTo>
                    <a:pt x="565229" y="920277"/>
                  </a:lnTo>
                  <a:lnTo>
                    <a:pt x="565605" y="920441"/>
                  </a:lnTo>
                  <a:lnTo>
                    <a:pt x="566051" y="920500"/>
                  </a:lnTo>
                  <a:lnTo>
                    <a:pt x="566524" y="920518"/>
                  </a:lnTo>
                  <a:lnTo>
                    <a:pt x="566988" y="920564"/>
                  </a:lnTo>
                  <a:lnTo>
                    <a:pt x="567399" y="920705"/>
                  </a:lnTo>
                  <a:lnTo>
                    <a:pt x="567814" y="921022"/>
                  </a:lnTo>
                  <a:lnTo>
                    <a:pt x="568171" y="921439"/>
                  </a:lnTo>
                  <a:lnTo>
                    <a:pt x="568499" y="921920"/>
                  </a:lnTo>
                  <a:lnTo>
                    <a:pt x="569095" y="922917"/>
                  </a:lnTo>
                  <a:lnTo>
                    <a:pt x="569306" y="923292"/>
                  </a:lnTo>
                  <a:lnTo>
                    <a:pt x="569672" y="924078"/>
                  </a:lnTo>
                  <a:lnTo>
                    <a:pt x="569878" y="924448"/>
                  </a:lnTo>
                  <a:lnTo>
                    <a:pt x="570126" y="924776"/>
                  </a:lnTo>
                  <a:lnTo>
                    <a:pt x="570454" y="925082"/>
                  </a:lnTo>
                  <a:lnTo>
                    <a:pt x="570816" y="925346"/>
                  </a:lnTo>
                  <a:lnTo>
                    <a:pt x="571217" y="925580"/>
                  </a:lnTo>
                  <a:lnTo>
                    <a:pt x="571627" y="925791"/>
                  </a:lnTo>
                  <a:lnTo>
                    <a:pt x="572038" y="925979"/>
                  </a:lnTo>
                  <a:lnTo>
                    <a:pt x="572317" y="926079"/>
                  </a:lnTo>
                  <a:lnTo>
                    <a:pt x="572898" y="926220"/>
                  </a:lnTo>
                  <a:lnTo>
                    <a:pt x="573178" y="926313"/>
                  </a:lnTo>
                  <a:lnTo>
                    <a:pt x="573431" y="926437"/>
                  </a:lnTo>
                  <a:lnTo>
                    <a:pt x="573729" y="926712"/>
                  </a:lnTo>
                  <a:lnTo>
                    <a:pt x="573973" y="927065"/>
                  </a:lnTo>
                  <a:lnTo>
                    <a:pt x="574199" y="927452"/>
                  </a:lnTo>
                  <a:lnTo>
                    <a:pt x="574429" y="927833"/>
                  </a:lnTo>
                  <a:lnTo>
                    <a:pt x="574707" y="928161"/>
                  </a:lnTo>
                  <a:lnTo>
                    <a:pt x="575065" y="928472"/>
                  </a:lnTo>
                  <a:lnTo>
                    <a:pt x="575450" y="928771"/>
                  </a:lnTo>
                  <a:lnTo>
                    <a:pt x="575862" y="929041"/>
                  </a:lnTo>
                  <a:lnTo>
                    <a:pt x="576286" y="929241"/>
                  </a:lnTo>
                  <a:lnTo>
                    <a:pt x="576717" y="929358"/>
                  </a:lnTo>
                  <a:lnTo>
                    <a:pt x="577083" y="929375"/>
                  </a:lnTo>
                  <a:lnTo>
                    <a:pt x="577460" y="929323"/>
                  </a:lnTo>
                  <a:lnTo>
                    <a:pt x="577842" y="929235"/>
                  </a:lnTo>
                  <a:lnTo>
                    <a:pt x="578227" y="929135"/>
                  </a:lnTo>
                  <a:lnTo>
                    <a:pt x="578603" y="929053"/>
                  </a:lnTo>
                  <a:lnTo>
                    <a:pt x="579087" y="929006"/>
                  </a:lnTo>
                  <a:lnTo>
                    <a:pt x="579239" y="928977"/>
                  </a:lnTo>
                  <a:lnTo>
                    <a:pt x="579381" y="928924"/>
                  </a:lnTo>
                  <a:lnTo>
                    <a:pt x="579332" y="928742"/>
                  </a:lnTo>
                  <a:lnTo>
                    <a:pt x="579024" y="928367"/>
                  </a:lnTo>
                  <a:lnTo>
                    <a:pt x="578090" y="927363"/>
                  </a:lnTo>
                  <a:lnTo>
                    <a:pt x="577674" y="926900"/>
                  </a:lnTo>
                  <a:lnTo>
                    <a:pt x="577166" y="926237"/>
                  </a:lnTo>
                  <a:lnTo>
                    <a:pt x="576184" y="924876"/>
                  </a:lnTo>
                  <a:lnTo>
                    <a:pt x="575656" y="924231"/>
                  </a:lnTo>
                  <a:lnTo>
                    <a:pt x="575079" y="923656"/>
                  </a:lnTo>
                  <a:lnTo>
                    <a:pt x="574575" y="923263"/>
                  </a:lnTo>
                  <a:lnTo>
                    <a:pt x="574042" y="922917"/>
                  </a:lnTo>
                  <a:lnTo>
                    <a:pt x="572933" y="922260"/>
                  </a:lnTo>
                  <a:lnTo>
                    <a:pt x="572400" y="921908"/>
                  </a:lnTo>
                  <a:lnTo>
                    <a:pt x="572024" y="921644"/>
                  </a:lnTo>
                  <a:lnTo>
                    <a:pt x="571642" y="921386"/>
                  </a:lnTo>
                  <a:lnTo>
                    <a:pt x="571270" y="921116"/>
                  </a:lnTo>
                  <a:lnTo>
                    <a:pt x="570913" y="920828"/>
                  </a:lnTo>
                  <a:lnTo>
                    <a:pt x="570591" y="920518"/>
                  </a:lnTo>
                  <a:lnTo>
                    <a:pt x="570332" y="920219"/>
                  </a:lnTo>
                  <a:lnTo>
                    <a:pt x="570098" y="919902"/>
                  </a:lnTo>
                  <a:lnTo>
                    <a:pt x="569878" y="919573"/>
                  </a:lnTo>
                  <a:lnTo>
                    <a:pt x="569458" y="918899"/>
                  </a:lnTo>
                  <a:lnTo>
                    <a:pt x="569285" y="918594"/>
                  </a:lnTo>
                  <a:lnTo>
                    <a:pt x="568968" y="917972"/>
                  </a:lnTo>
                  <a:lnTo>
                    <a:pt x="568798" y="917667"/>
                  </a:lnTo>
                  <a:lnTo>
                    <a:pt x="568616" y="917379"/>
                  </a:lnTo>
                  <a:lnTo>
                    <a:pt x="568435" y="917145"/>
                  </a:lnTo>
                  <a:lnTo>
                    <a:pt x="568240" y="916922"/>
                  </a:lnTo>
                  <a:lnTo>
                    <a:pt x="568039" y="916705"/>
                  </a:lnTo>
                  <a:lnTo>
                    <a:pt x="567844" y="916482"/>
                  </a:lnTo>
                  <a:lnTo>
                    <a:pt x="567355" y="915807"/>
                  </a:lnTo>
                  <a:lnTo>
                    <a:pt x="567214" y="915578"/>
                  </a:lnTo>
                  <a:lnTo>
                    <a:pt x="567106" y="915350"/>
                  </a:lnTo>
                  <a:lnTo>
                    <a:pt x="567063" y="915115"/>
                  </a:lnTo>
                  <a:lnTo>
                    <a:pt x="567173" y="914833"/>
                  </a:lnTo>
                  <a:lnTo>
                    <a:pt x="567462" y="914552"/>
                  </a:lnTo>
                  <a:lnTo>
                    <a:pt x="567824" y="914264"/>
                  </a:lnTo>
                  <a:lnTo>
                    <a:pt x="568152" y="913959"/>
                  </a:lnTo>
                  <a:lnTo>
                    <a:pt x="568342" y="913637"/>
                  </a:lnTo>
                  <a:lnTo>
                    <a:pt x="568382" y="913384"/>
                  </a:lnTo>
                  <a:lnTo>
                    <a:pt x="568386" y="913120"/>
                  </a:lnTo>
                  <a:lnTo>
                    <a:pt x="568358" y="912856"/>
                  </a:lnTo>
                  <a:lnTo>
                    <a:pt x="568317" y="912587"/>
                  </a:lnTo>
                  <a:lnTo>
                    <a:pt x="568270" y="912323"/>
                  </a:lnTo>
                  <a:lnTo>
                    <a:pt x="568201" y="912047"/>
                  </a:lnTo>
                  <a:lnTo>
                    <a:pt x="568113" y="911771"/>
                  </a:lnTo>
                  <a:lnTo>
                    <a:pt x="567902" y="911232"/>
                  </a:lnTo>
                  <a:lnTo>
                    <a:pt x="567742" y="910739"/>
                  </a:lnTo>
                  <a:lnTo>
                    <a:pt x="567610" y="910293"/>
                  </a:lnTo>
                  <a:lnTo>
                    <a:pt x="567487" y="909847"/>
                  </a:lnTo>
                  <a:lnTo>
                    <a:pt x="567340" y="909296"/>
                  </a:lnTo>
                  <a:lnTo>
                    <a:pt x="567170" y="908750"/>
                  </a:lnTo>
                  <a:lnTo>
                    <a:pt x="566974" y="908211"/>
                  </a:lnTo>
                  <a:lnTo>
                    <a:pt x="566758" y="907683"/>
                  </a:lnTo>
                  <a:lnTo>
                    <a:pt x="566519" y="907167"/>
                  </a:lnTo>
                  <a:lnTo>
                    <a:pt x="566304" y="906762"/>
                  </a:lnTo>
                  <a:lnTo>
                    <a:pt x="566065" y="906369"/>
                  </a:lnTo>
                  <a:lnTo>
                    <a:pt x="565570" y="905594"/>
                  </a:lnTo>
                  <a:lnTo>
                    <a:pt x="565331" y="905201"/>
                  </a:lnTo>
                  <a:lnTo>
                    <a:pt x="565009" y="904668"/>
                  </a:lnTo>
                  <a:lnTo>
                    <a:pt x="564690" y="904128"/>
                  </a:lnTo>
                  <a:lnTo>
                    <a:pt x="563747" y="902515"/>
                  </a:lnTo>
                  <a:lnTo>
                    <a:pt x="563312" y="901793"/>
                  </a:lnTo>
                  <a:lnTo>
                    <a:pt x="562872" y="901083"/>
                  </a:lnTo>
                  <a:lnTo>
                    <a:pt x="562438" y="900368"/>
                  </a:lnTo>
                  <a:lnTo>
                    <a:pt x="562031" y="899640"/>
                  </a:lnTo>
                  <a:lnTo>
                    <a:pt x="561670" y="898896"/>
                  </a:lnTo>
                  <a:lnTo>
                    <a:pt x="561450" y="898368"/>
                  </a:lnTo>
                  <a:lnTo>
                    <a:pt x="561255" y="897834"/>
                  </a:lnTo>
                  <a:lnTo>
                    <a:pt x="560697" y="896215"/>
                  </a:lnTo>
                  <a:lnTo>
                    <a:pt x="560482" y="895681"/>
                  </a:lnTo>
                  <a:lnTo>
                    <a:pt x="560032" y="894619"/>
                  </a:lnTo>
                  <a:lnTo>
                    <a:pt x="559851" y="894080"/>
                  </a:lnTo>
                  <a:lnTo>
                    <a:pt x="559724" y="893534"/>
                  </a:lnTo>
                  <a:lnTo>
                    <a:pt x="559691" y="893100"/>
                  </a:lnTo>
                  <a:lnTo>
                    <a:pt x="559710" y="892654"/>
                  </a:lnTo>
                  <a:lnTo>
                    <a:pt x="559743" y="892208"/>
                  </a:lnTo>
                  <a:lnTo>
                    <a:pt x="559754" y="891769"/>
                  </a:lnTo>
                  <a:lnTo>
                    <a:pt x="559710" y="891335"/>
                  </a:lnTo>
                  <a:lnTo>
                    <a:pt x="559559" y="890754"/>
                  </a:lnTo>
                  <a:lnTo>
                    <a:pt x="559402" y="890337"/>
                  </a:lnTo>
                  <a:lnTo>
                    <a:pt x="559339" y="890179"/>
                  </a:lnTo>
                  <a:lnTo>
                    <a:pt x="559064" y="889622"/>
                  </a:lnTo>
                  <a:lnTo>
                    <a:pt x="558742" y="889088"/>
                  </a:lnTo>
                  <a:lnTo>
                    <a:pt x="558385" y="888601"/>
                  </a:lnTo>
                  <a:lnTo>
                    <a:pt x="557964" y="888161"/>
                  </a:lnTo>
                  <a:lnTo>
                    <a:pt x="557485" y="887774"/>
                  </a:lnTo>
                  <a:lnTo>
                    <a:pt x="556454" y="887053"/>
                  </a:lnTo>
                  <a:lnTo>
                    <a:pt x="555970" y="886665"/>
                  </a:lnTo>
                  <a:lnTo>
                    <a:pt x="555539" y="886267"/>
                  </a:lnTo>
                  <a:lnTo>
                    <a:pt x="554898" y="885650"/>
                  </a:lnTo>
                  <a:lnTo>
                    <a:pt x="554719" y="885387"/>
                  </a:lnTo>
                  <a:lnTo>
                    <a:pt x="554527" y="885128"/>
                  </a:lnTo>
                  <a:lnTo>
                    <a:pt x="554327" y="884876"/>
                  </a:lnTo>
                  <a:lnTo>
                    <a:pt x="554117" y="884636"/>
                  </a:lnTo>
                  <a:lnTo>
                    <a:pt x="553902" y="884401"/>
                  </a:lnTo>
                  <a:lnTo>
                    <a:pt x="553506" y="884026"/>
                  </a:lnTo>
                  <a:lnTo>
                    <a:pt x="553081" y="883674"/>
                  </a:lnTo>
                  <a:lnTo>
                    <a:pt x="552635" y="883345"/>
                  </a:lnTo>
                  <a:lnTo>
                    <a:pt x="551277" y="882407"/>
                  </a:lnTo>
                  <a:lnTo>
                    <a:pt x="550812" y="882108"/>
                  </a:lnTo>
                  <a:lnTo>
                    <a:pt x="550303" y="881791"/>
                  </a:lnTo>
                  <a:lnTo>
                    <a:pt x="547572" y="880107"/>
                  </a:lnTo>
                  <a:lnTo>
                    <a:pt x="546951" y="879762"/>
                  </a:lnTo>
                  <a:lnTo>
                    <a:pt x="546316" y="879439"/>
                  </a:lnTo>
                  <a:lnTo>
                    <a:pt x="545700" y="879157"/>
                  </a:lnTo>
                  <a:lnTo>
                    <a:pt x="545079" y="878893"/>
                  </a:lnTo>
                  <a:lnTo>
                    <a:pt x="544448" y="878653"/>
                  </a:lnTo>
                  <a:lnTo>
                    <a:pt x="543808" y="878442"/>
                  </a:lnTo>
                  <a:lnTo>
                    <a:pt x="543162" y="878248"/>
                  </a:lnTo>
                  <a:lnTo>
                    <a:pt x="542321" y="878060"/>
                  </a:lnTo>
                  <a:lnTo>
                    <a:pt x="541471" y="877931"/>
                  </a:lnTo>
                  <a:lnTo>
                    <a:pt x="540605" y="877837"/>
                  </a:lnTo>
                  <a:lnTo>
                    <a:pt x="539736" y="877756"/>
                  </a:lnTo>
                  <a:lnTo>
                    <a:pt x="537794" y="877538"/>
                  </a:lnTo>
                  <a:lnTo>
                    <a:pt x="535625" y="877339"/>
                  </a:lnTo>
                  <a:lnTo>
                    <a:pt x="534544" y="877233"/>
                  </a:lnTo>
                  <a:lnTo>
                    <a:pt x="533464" y="877098"/>
                  </a:lnTo>
                  <a:lnTo>
                    <a:pt x="532666" y="877004"/>
                  </a:lnTo>
                  <a:lnTo>
                    <a:pt x="531869" y="876923"/>
                  </a:lnTo>
                  <a:lnTo>
                    <a:pt x="531074" y="876817"/>
                  </a:lnTo>
                  <a:lnTo>
                    <a:pt x="530290" y="876676"/>
                  </a:lnTo>
                  <a:lnTo>
                    <a:pt x="529534" y="876465"/>
                  </a:lnTo>
                  <a:lnTo>
                    <a:pt x="528698" y="876142"/>
                  </a:lnTo>
                  <a:lnTo>
                    <a:pt x="527876" y="875743"/>
                  </a:lnTo>
                  <a:lnTo>
                    <a:pt x="527079" y="875280"/>
                  </a:lnTo>
                  <a:lnTo>
                    <a:pt x="526312" y="874776"/>
                  </a:lnTo>
                  <a:lnTo>
                    <a:pt x="525583" y="874236"/>
                  </a:lnTo>
                  <a:lnTo>
                    <a:pt x="524992" y="873755"/>
                  </a:lnTo>
                  <a:lnTo>
                    <a:pt x="524420" y="873233"/>
                  </a:lnTo>
                  <a:lnTo>
                    <a:pt x="523872" y="872688"/>
                  </a:lnTo>
                  <a:lnTo>
                    <a:pt x="523353" y="872113"/>
                  </a:lnTo>
                  <a:lnTo>
                    <a:pt x="522866" y="871520"/>
                  </a:lnTo>
                  <a:lnTo>
                    <a:pt x="522503" y="870992"/>
                  </a:lnTo>
                  <a:lnTo>
                    <a:pt x="522176" y="870429"/>
                  </a:lnTo>
                  <a:lnTo>
                    <a:pt x="521535" y="869303"/>
                  </a:lnTo>
                  <a:lnTo>
                    <a:pt x="521178" y="868763"/>
                  </a:lnTo>
                  <a:lnTo>
                    <a:pt x="520768" y="868241"/>
                  </a:lnTo>
                  <a:lnTo>
                    <a:pt x="520333" y="867737"/>
                  </a:lnTo>
                  <a:lnTo>
                    <a:pt x="519883" y="867238"/>
                  </a:lnTo>
                  <a:lnTo>
                    <a:pt x="519423" y="866751"/>
                  </a:lnTo>
                  <a:lnTo>
                    <a:pt x="518969" y="866259"/>
                  </a:lnTo>
                  <a:lnTo>
                    <a:pt x="518543" y="865778"/>
                  </a:lnTo>
                  <a:lnTo>
                    <a:pt x="518114" y="865285"/>
                  </a:lnTo>
                  <a:lnTo>
                    <a:pt x="517683" y="864804"/>
                  </a:lnTo>
                  <a:lnTo>
                    <a:pt x="517234" y="864340"/>
                  </a:lnTo>
                  <a:lnTo>
                    <a:pt x="516759" y="863907"/>
                  </a:lnTo>
                  <a:lnTo>
                    <a:pt x="516222" y="863484"/>
                  </a:lnTo>
                  <a:lnTo>
                    <a:pt x="515659" y="863080"/>
                  </a:lnTo>
                  <a:lnTo>
                    <a:pt x="515073" y="862710"/>
                  </a:lnTo>
                  <a:lnTo>
                    <a:pt x="514466" y="862370"/>
                  </a:lnTo>
                  <a:lnTo>
                    <a:pt x="513855" y="862059"/>
                  </a:lnTo>
                  <a:lnTo>
                    <a:pt x="513181" y="861608"/>
                  </a:lnTo>
                  <a:lnTo>
                    <a:pt x="512535" y="861109"/>
                  </a:lnTo>
                  <a:lnTo>
                    <a:pt x="511911" y="860569"/>
                  </a:lnTo>
                  <a:lnTo>
                    <a:pt x="511323" y="860000"/>
                  </a:lnTo>
                  <a:lnTo>
                    <a:pt x="510781" y="859402"/>
                  </a:lnTo>
                  <a:lnTo>
                    <a:pt x="510316" y="858839"/>
                  </a:lnTo>
                  <a:lnTo>
                    <a:pt x="509876" y="858241"/>
                  </a:lnTo>
                  <a:lnTo>
                    <a:pt x="509475" y="857625"/>
                  </a:lnTo>
                  <a:lnTo>
                    <a:pt x="509104" y="856985"/>
                  </a:lnTo>
                  <a:lnTo>
                    <a:pt x="508776" y="856329"/>
                  </a:lnTo>
                  <a:lnTo>
                    <a:pt x="508512" y="855742"/>
                  </a:lnTo>
                  <a:lnTo>
                    <a:pt x="508268" y="855138"/>
                  </a:lnTo>
                  <a:lnTo>
                    <a:pt x="508058" y="854522"/>
                  </a:lnTo>
                  <a:lnTo>
                    <a:pt x="507896" y="853901"/>
                  </a:lnTo>
                  <a:lnTo>
                    <a:pt x="507803" y="853273"/>
                  </a:lnTo>
                  <a:lnTo>
                    <a:pt x="507779" y="852804"/>
                  </a:lnTo>
                  <a:lnTo>
                    <a:pt x="507794" y="852328"/>
                  </a:lnTo>
                  <a:lnTo>
                    <a:pt x="507838" y="851853"/>
                  </a:lnTo>
                  <a:lnTo>
                    <a:pt x="507896" y="851378"/>
                  </a:lnTo>
                  <a:lnTo>
                    <a:pt x="507965" y="850909"/>
                  </a:lnTo>
                  <a:lnTo>
                    <a:pt x="508020" y="850569"/>
                  </a:lnTo>
                  <a:lnTo>
                    <a:pt x="508087" y="850229"/>
                  </a:lnTo>
                  <a:lnTo>
                    <a:pt x="508160" y="849889"/>
                  </a:lnTo>
                  <a:lnTo>
                    <a:pt x="508298" y="849214"/>
                  </a:lnTo>
                  <a:lnTo>
                    <a:pt x="508391" y="848692"/>
                  </a:lnTo>
                  <a:lnTo>
                    <a:pt x="508567" y="847654"/>
                  </a:lnTo>
                  <a:lnTo>
                    <a:pt x="508708" y="846610"/>
                  </a:lnTo>
                  <a:lnTo>
                    <a:pt x="508771" y="845953"/>
                  </a:lnTo>
                  <a:lnTo>
                    <a:pt x="508831" y="845296"/>
                  </a:lnTo>
                  <a:lnTo>
                    <a:pt x="508870" y="844639"/>
                  </a:lnTo>
                  <a:lnTo>
                    <a:pt x="508889" y="843982"/>
                  </a:lnTo>
                  <a:lnTo>
                    <a:pt x="508884" y="843331"/>
                  </a:lnTo>
                  <a:lnTo>
                    <a:pt x="508870" y="842844"/>
                  </a:lnTo>
                  <a:lnTo>
                    <a:pt x="508806" y="841865"/>
                  </a:lnTo>
                  <a:lnTo>
                    <a:pt x="508752" y="841378"/>
                  </a:lnTo>
                  <a:lnTo>
                    <a:pt x="508688" y="840897"/>
                  </a:lnTo>
                  <a:lnTo>
                    <a:pt x="508518" y="839730"/>
                  </a:lnTo>
                  <a:lnTo>
                    <a:pt x="508405" y="839149"/>
                  </a:lnTo>
                  <a:lnTo>
                    <a:pt x="508243" y="838598"/>
                  </a:lnTo>
                  <a:lnTo>
                    <a:pt x="508009" y="838087"/>
                  </a:lnTo>
                  <a:lnTo>
                    <a:pt x="507822" y="837788"/>
                  </a:lnTo>
                  <a:lnTo>
                    <a:pt x="507613" y="837507"/>
                  </a:lnTo>
                  <a:lnTo>
                    <a:pt x="507383" y="837231"/>
                  </a:lnTo>
                  <a:lnTo>
                    <a:pt x="507080" y="836914"/>
                  </a:lnTo>
                  <a:lnTo>
                    <a:pt x="506885" y="836732"/>
                  </a:lnTo>
                  <a:lnTo>
                    <a:pt x="506626" y="836528"/>
                  </a:lnTo>
                  <a:lnTo>
                    <a:pt x="506351" y="836340"/>
                  </a:lnTo>
                  <a:lnTo>
                    <a:pt x="505785" y="835982"/>
                  </a:lnTo>
                  <a:lnTo>
                    <a:pt x="505507" y="835794"/>
                  </a:lnTo>
                  <a:lnTo>
                    <a:pt x="504773" y="835208"/>
                  </a:lnTo>
                  <a:lnTo>
                    <a:pt x="504069" y="834580"/>
                  </a:lnTo>
                  <a:lnTo>
                    <a:pt x="503390" y="833923"/>
                  </a:lnTo>
                  <a:lnTo>
                    <a:pt x="502055" y="832574"/>
                  </a:lnTo>
                  <a:lnTo>
                    <a:pt x="501806" y="832316"/>
                  </a:lnTo>
                  <a:lnTo>
                    <a:pt x="501316" y="831783"/>
                  </a:lnTo>
                  <a:lnTo>
                    <a:pt x="501068" y="831525"/>
                  </a:lnTo>
                  <a:lnTo>
                    <a:pt x="500808" y="831278"/>
                  </a:lnTo>
                  <a:lnTo>
                    <a:pt x="500461" y="830979"/>
                  </a:lnTo>
                  <a:lnTo>
                    <a:pt x="500095" y="830692"/>
                  </a:lnTo>
                  <a:lnTo>
                    <a:pt x="499724" y="830422"/>
                  </a:lnTo>
                  <a:lnTo>
                    <a:pt x="499342" y="830158"/>
                  </a:lnTo>
                  <a:lnTo>
                    <a:pt x="498956" y="829906"/>
                  </a:lnTo>
                  <a:lnTo>
                    <a:pt x="498619" y="829689"/>
                  </a:lnTo>
                  <a:lnTo>
                    <a:pt x="498275" y="829477"/>
                  </a:lnTo>
                  <a:lnTo>
                    <a:pt x="497929" y="829272"/>
                  </a:lnTo>
                  <a:lnTo>
                    <a:pt x="497219" y="828885"/>
                  </a:lnTo>
                  <a:lnTo>
                    <a:pt x="496804" y="828621"/>
                  </a:lnTo>
                  <a:lnTo>
                    <a:pt x="496405" y="828322"/>
                  </a:lnTo>
                  <a:lnTo>
                    <a:pt x="496017" y="828000"/>
                  </a:lnTo>
                  <a:lnTo>
                    <a:pt x="495657" y="827653"/>
                  </a:lnTo>
                  <a:lnTo>
                    <a:pt x="495319" y="827290"/>
                  </a:lnTo>
                  <a:lnTo>
                    <a:pt x="495036" y="826914"/>
                  </a:lnTo>
                  <a:lnTo>
                    <a:pt x="494786" y="826510"/>
                  </a:lnTo>
                  <a:lnTo>
                    <a:pt x="494552" y="826088"/>
                  </a:lnTo>
                  <a:lnTo>
                    <a:pt x="494312" y="825677"/>
                  </a:lnTo>
                  <a:lnTo>
                    <a:pt x="494038" y="825284"/>
                  </a:lnTo>
                  <a:lnTo>
                    <a:pt x="493633" y="824791"/>
                  </a:lnTo>
                  <a:lnTo>
                    <a:pt x="493197" y="824310"/>
                  </a:lnTo>
                  <a:lnTo>
                    <a:pt x="492732" y="823859"/>
                  </a:lnTo>
                  <a:lnTo>
                    <a:pt x="492244" y="823442"/>
                  </a:lnTo>
                  <a:lnTo>
                    <a:pt x="491725" y="823073"/>
                  </a:lnTo>
                  <a:lnTo>
                    <a:pt x="491032" y="822698"/>
                  </a:lnTo>
                  <a:lnTo>
                    <a:pt x="490279" y="822410"/>
                  </a:lnTo>
                  <a:lnTo>
                    <a:pt x="489487" y="822176"/>
                  </a:lnTo>
                  <a:lnTo>
                    <a:pt x="488689" y="821970"/>
                  </a:lnTo>
                  <a:lnTo>
                    <a:pt x="487892" y="821777"/>
                  </a:lnTo>
                  <a:lnTo>
                    <a:pt x="487004" y="821583"/>
                  </a:lnTo>
                  <a:lnTo>
                    <a:pt x="486110" y="821425"/>
                  </a:lnTo>
                  <a:lnTo>
                    <a:pt x="485205" y="821296"/>
                  </a:lnTo>
                  <a:lnTo>
                    <a:pt x="484295" y="821173"/>
                  </a:lnTo>
                  <a:lnTo>
                    <a:pt x="483391" y="821038"/>
                  </a:lnTo>
                  <a:lnTo>
                    <a:pt x="482613" y="820932"/>
                  </a:lnTo>
                  <a:lnTo>
                    <a:pt x="481826" y="820856"/>
                  </a:lnTo>
                  <a:lnTo>
                    <a:pt x="481040" y="820768"/>
                  </a:lnTo>
                  <a:lnTo>
                    <a:pt x="480277" y="820627"/>
                  </a:lnTo>
                  <a:lnTo>
                    <a:pt x="479549" y="820399"/>
                  </a:lnTo>
                  <a:lnTo>
                    <a:pt x="478796" y="820082"/>
                  </a:lnTo>
                  <a:lnTo>
                    <a:pt x="478009" y="819701"/>
                  </a:lnTo>
                  <a:lnTo>
                    <a:pt x="477280" y="819260"/>
                  </a:lnTo>
                  <a:lnTo>
                    <a:pt x="476684" y="818751"/>
                  </a:lnTo>
                  <a:lnTo>
                    <a:pt x="476298" y="818170"/>
                  </a:lnTo>
                  <a:lnTo>
                    <a:pt x="476170" y="817829"/>
                  </a:lnTo>
                  <a:lnTo>
                    <a:pt x="476073" y="817460"/>
                  </a:lnTo>
                  <a:lnTo>
                    <a:pt x="476010" y="817085"/>
                  </a:lnTo>
                  <a:lnTo>
                    <a:pt x="475999" y="816715"/>
                  </a:lnTo>
                  <a:lnTo>
                    <a:pt x="476049" y="816369"/>
                  </a:lnTo>
                  <a:lnTo>
                    <a:pt x="476186" y="816053"/>
                  </a:lnTo>
                  <a:lnTo>
                    <a:pt x="476406" y="815748"/>
                  </a:lnTo>
                  <a:lnTo>
                    <a:pt x="476673" y="815460"/>
                  </a:lnTo>
                  <a:lnTo>
                    <a:pt x="476948" y="815173"/>
                  </a:lnTo>
                  <a:lnTo>
                    <a:pt x="477201" y="814879"/>
                  </a:lnTo>
                  <a:lnTo>
                    <a:pt x="477407" y="814628"/>
                  </a:lnTo>
                  <a:lnTo>
                    <a:pt x="477842" y="814123"/>
                  </a:lnTo>
                  <a:lnTo>
                    <a:pt x="478023" y="813859"/>
                  </a:lnTo>
                  <a:lnTo>
                    <a:pt x="478166" y="813578"/>
                  </a:lnTo>
                  <a:lnTo>
                    <a:pt x="478262" y="813196"/>
                  </a:lnTo>
                  <a:lnTo>
                    <a:pt x="478292" y="812780"/>
                  </a:lnTo>
                  <a:lnTo>
                    <a:pt x="478278" y="812352"/>
                  </a:lnTo>
                  <a:lnTo>
                    <a:pt x="478238" y="811923"/>
                  </a:lnTo>
                  <a:lnTo>
                    <a:pt x="478204" y="811501"/>
                  </a:lnTo>
                  <a:lnTo>
                    <a:pt x="478150" y="811061"/>
                  </a:lnTo>
                  <a:lnTo>
                    <a:pt x="478062" y="810628"/>
                  </a:lnTo>
                  <a:lnTo>
                    <a:pt x="477954" y="810147"/>
                  </a:lnTo>
                  <a:lnTo>
                    <a:pt x="477891" y="809759"/>
                  </a:lnTo>
                  <a:lnTo>
                    <a:pt x="477866" y="809320"/>
                  </a:lnTo>
                  <a:lnTo>
                    <a:pt x="477910" y="808892"/>
                  </a:lnTo>
                  <a:lnTo>
                    <a:pt x="478004" y="808458"/>
                  </a:lnTo>
                  <a:lnTo>
                    <a:pt x="478122" y="808024"/>
                  </a:lnTo>
                  <a:lnTo>
                    <a:pt x="478224" y="807595"/>
                  </a:lnTo>
                  <a:lnTo>
                    <a:pt x="478282" y="807155"/>
                  </a:lnTo>
                  <a:lnTo>
                    <a:pt x="478268" y="806592"/>
                  </a:lnTo>
                  <a:lnTo>
                    <a:pt x="478199" y="806029"/>
                  </a:lnTo>
                  <a:lnTo>
                    <a:pt x="478097" y="805461"/>
                  </a:lnTo>
                  <a:lnTo>
                    <a:pt x="478004" y="804892"/>
                  </a:lnTo>
                  <a:lnTo>
                    <a:pt x="477954" y="804317"/>
                  </a:lnTo>
                  <a:lnTo>
                    <a:pt x="477935" y="803596"/>
                  </a:lnTo>
                  <a:lnTo>
                    <a:pt x="477930" y="802868"/>
                  </a:lnTo>
                  <a:lnTo>
                    <a:pt x="477965" y="802141"/>
                  </a:lnTo>
                  <a:lnTo>
                    <a:pt x="478053" y="801426"/>
                  </a:lnTo>
                  <a:lnTo>
                    <a:pt x="478204" y="800733"/>
                  </a:lnTo>
                  <a:lnTo>
                    <a:pt x="478298" y="800429"/>
                  </a:lnTo>
                  <a:lnTo>
                    <a:pt x="478405" y="800124"/>
                  </a:lnTo>
                  <a:lnTo>
                    <a:pt x="478521" y="799819"/>
                  </a:lnTo>
                  <a:lnTo>
                    <a:pt x="478653" y="799526"/>
                  </a:lnTo>
                  <a:lnTo>
                    <a:pt x="478796" y="799238"/>
                  </a:lnTo>
                  <a:lnTo>
                    <a:pt x="479049" y="798816"/>
                  </a:lnTo>
                  <a:lnTo>
                    <a:pt x="479348" y="798417"/>
                  </a:lnTo>
                  <a:lnTo>
                    <a:pt x="479665" y="798030"/>
                  </a:lnTo>
                  <a:lnTo>
                    <a:pt x="480336" y="797279"/>
                  </a:lnTo>
                  <a:lnTo>
                    <a:pt x="481333" y="796200"/>
                  </a:lnTo>
                  <a:lnTo>
                    <a:pt x="482414" y="795145"/>
                  </a:lnTo>
                  <a:lnTo>
                    <a:pt x="483567" y="794177"/>
                  </a:lnTo>
                  <a:lnTo>
                    <a:pt x="484784" y="793362"/>
                  </a:lnTo>
                  <a:lnTo>
                    <a:pt x="486060" y="792757"/>
                  </a:lnTo>
                  <a:lnTo>
                    <a:pt x="486715" y="792540"/>
                  </a:lnTo>
                  <a:lnTo>
                    <a:pt x="487389" y="792365"/>
                  </a:lnTo>
                  <a:lnTo>
                    <a:pt x="488074" y="792229"/>
                  </a:lnTo>
                  <a:lnTo>
                    <a:pt x="488769" y="792130"/>
                  </a:lnTo>
                  <a:lnTo>
                    <a:pt x="489457" y="792060"/>
                  </a:lnTo>
                  <a:lnTo>
                    <a:pt x="489927" y="792060"/>
                  </a:lnTo>
                  <a:lnTo>
                    <a:pt x="490875" y="792124"/>
                  </a:lnTo>
                  <a:lnTo>
                    <a:pt x="491345" y="792142"/>
                  </a:lnTo>
                  <a:lnTo>
                    <a:pt x="491804" y="792107"/>
                  </a:lnTo>
                  <a:lnTo>
                    <a:pt x="492371" y="791971"/>
                  </a:lnTo>
                  <a:lnTo>
                    <a:pt x="492924" y="791767"/>
                  </a:lnTo>
                  <a:lnTo>
                    <a:pt x="493466" y="791520"/>
                  </a:lnTo>
                  <a:lnTo>
                    <a:pt x="494008" y="791262"/>
                  </a:lnTo>
                  <a:lnTo>
                    <a:pt x="494552" y="791021"/>
                  </a:lnTo>
                  <a:lnTo>
                    <a:pt x="494976" y="790851"/>
                  </a:lnTo>
                  <a:lnTo>
                    <a:pt x="495833" y="790523"/>
                  </a:lnTo>
                  <a:lnTo>
                    <a:pt x="496243" y="790335"/>
                  </a:lnTo>
                  <a:lnTo>
                    <a:pt x="496639" y="790112"/>
                  </a:lnTo>
                  <a:lnTo>
                    <a:pt x="497087" y="789778"/>
                  </a:lnTo>
                  <a:lnTo>
                    <a:pt x="497508" y="789385"/>
                  </a:lnTo>
                  <a:lnTo>
                    <a:pt x="497904" y="788963"/>
                  </a:lnTo>
                  <a:lnTo>
                    <a:pt x="498311" y="788547"/>
                  </a:lnTo>
                  <a:lnTo>
                    <a:pt x="498740" y="788171"/>
                  </a:lnTo>
                  <a:lnTo>
                    <a:pt x="499284" y="787767"/>
                  </a:lnTo>
                  <a:lnTo>
                    <a:pt x="499850" y="787386"/>
                  </a:lnTo>
                  <a:lnTo>
                    <a:pt x="500428" y="787028"/>
                  </a:lnTo>
                  <a:lnTo>
                    <a:pt x="501008" y="786676"/>
                  </a:lnTo>
                  <a:lnTo>
                    <a:pt x="502172" y="785995"/>
                  </a:lnTo>
                  <a:lnTo>
                    <a:pt x="502754" y="785667"/>
                  </a:lnTo>
                  <a:lnTo>
                    <a:pt x="503340" y="785345"/>
                  </a:lnTo>
                  <a:lnTo>
                    <a:pt x="503928" y="785034"/>
                  </a:lnTo>
                  <a:lnTo>
                    <a:pt x="504523" y="784729"/>
                  </a:lnTo>
                  <a:lnTo>
                    <a:pt x="504808" y="784612"/>
                  </a:lnTo>
                  <a:lnTo>
                    <a:pt x="505955" y="784160"/>
                  </a:lnTo>
                  <a:lnTo>
                    <a:pt x="506371" y="783978"/>
                  </a:lnTo>
                  <a:lnTo>
                    <a:pt x="506791" y="783767"/>
                  </a:lnTo>
                  <a:lnTo>
                    <a:pt x="507207" y="783568"/>
                  </a:lnTo>
                  <a:lnTo>
                    <a:pt x="507624" y="783427"/>
                  </a:lnTo>
                  <a:lnTo>
                    <a:pt x="508029" y="783392"/>
                  </a:lnTo>
                  <a:lnTo>
                    <a:pt x="508254" y="783421"/>
                  </a:lnTo>
                  <a:lnTo>
                    <a:pt x="508479" y="783474"/>
                  </a:lnTo>
                  <a:lnTo>
                    <a:pt x="508699" y="783544"/>
                  </a:lnTo>
                  <a:lnTo>
                    <a:pt x="508914" y="783626"/>
                  </a:lnTo>
                  <a:lnTo>
                    <a:pt x="509128" y="783714"/>
                  </a:lnTo>
                  <a:lnTo>
                    <a:pt x="509466" y="783890"/>
                  </a:lnTo>
                  <a:lnTo>
                    <a:pt x="509793" y="784107"/>
                  </a:lnTo>
                  <a:lnTo>
                    <a:pt x="510107" y="784348"/>
                  </a:lnTo>
                  <a:lnTo>
                    <a:pt x="510415" y="784600"/>
                  </a:lnTo>
                  <a:lnTo>
                    <a:pt x="510712" y="784852"/>
                  </a:lnTo>
                  <a:lnTo>
                    <a:pt x="510943" y="785057"/>
                  </a:lnTo>
                  <a:lnTo>
                    <a:pt x="511383" y="785497"/>
                  </a:lnTo>
                  <a:lnTo>
                    <a:pt x="511606" y="785703"/>
                  </a:lnTo>
                  <a:lnTo>
                    <a:pt x="511851" y="785884"/>
                  </a:lnTo>
                  <a:lnTo>
                    <a:pt x="512164" y="786054"/>
                  </a:lnTo>
                  <a:lnTo>
                    <a:pt x="512497" y="786195"/>
                  </a:lnTo>
                  <a:lnTo>
                    <a:pt x="512843" y="786318"/>
                  </a:lnTo>
                  <a:lnTo>
                    <a:pt x="513195" y="786424"/>
                  </a:lnTo>
                  <a:lnTo>
                    <a:pt x="513547" y="786518"/>
                  </a:lnTo>
                  <a:lnTo>
                    <a:pt x="514427" y="786776"/>
                  </a:lnTo>
                  <a:lnTo>
                    <a:pt x="514873" y="786875"/>
                  </a:lnTo>
                  <a:lnTo>
                    <a:pt x="515263" y="786904"/>
                  </a:lnTo>
                  <a:lnTo>
                    <a:pt x="515552" y="786805"/>
                  </a:lnTo>
                  <a:lnTo>
                    <a:pt x="515659" y="786700"/>
                  </a:lnTo>
                  <a:lnTo>
                    <a:pt x="515758" y="786570"/>
                  </a:lnTo>
                  <a:lnTo>
                    <a:pt x="516011" y="786160"/>
                  </a:lnTo>
                  <a:lnTo>
                    <a:pt x="516099" y="786007"/>
                  </a:lnTo>
                  <a:lnTo>
                    <a:pt x="516266" y="785697"/>
                  </a:lnTo>
                  <a:lnTo>
                    <a:pt x="516363" y="785562"/>
                  </a:lnTo>
                  <a:lnTo>
                    <a:pt x="516476" y="785462"/>
                  </a:lnTo>
                  <a:lnTo>
                    <a:pt x="516662" y="785392"/>
                  </a:lnTo>
                  <a:lnTo>
                    <a:pt x="516891" y="785386"/>
                  </a:lnTo>
                  <a:lnTo>
                    <a:pt x="517136" y="785415"/>
                  </a:lnTo>
                  <a:lnTo>
                    <a:pt x="517391" y="785456"/>
                  </a:lnTo>
                  <a:lnTo>
                    <a:pt x="517630" y="785479"/>
                  </a:lnTo>
                  <a:lnTo>
                    <a:pt x="517952" y="785492"/>
                  </a:lnTo>
                  <a:lnTo>
                    <a:pt x="518598" y="785526"/>
                  </a:lnTo>
                  <a:lnTo>
                    <a:pt x="518920" y="785562"/>
                  </a:lnTo>
                  <a:lnTo>
                    <a:pt x="519233" y="785609"/>
                  </a:lnTo>
                  <a:lnTo>
                    <a:pt x="519531" y="785673"/>
                  </a:lnTo>
                  <a:lnTo>
                    <a:pt x="519825" y="785743"/>
                  </a:lnTo>
                  <a:lnTo>
                    <a:pt x="520119" y="785826"/>
                  </a:lnTo>
                  <a:lnTo>
                    <a:pt x="520405" y="785925"/>
                  </a:lnTo>
                  <a:lnTo>
                    <a:pt x="520685" y="786037"/>
                  </a:lnTo>
                  <a:lnTo>
                    <a:pt x="521277" y="786312"/>
                  </a:lnTo>
                  <a:lnTo>
                    <a:pt x="521565" y="786471"/>
                  </a:lnTo>
                  <a:lnTo>
                    <a:pt x="521819" y="786653"/>
                  </a:lnTo>
                  <a:lnTo>
                    <a:pt x="522025" y="786870"/>
                  </a:lnTo>
                  <a:lnTo>
                    <a:pt x="522118" y="787040"/>
                  </a:lnTo>
                  <a:lnTo>
                    <a:pt x="522190" y="787227"/>
                  </a:lnTo>
                  <a:lnTo>
                    <a:pt x="522244" y="787426"/>
                  </a:lnTo>
                  <a:lnTo>
                    <a:pt x="522313" y="787614"/>
                  </a:lnTo>
                  <a:lnTo>
                    <a:pt x="522410" y="787784"/>
                  </a:lnTo>
                  <a:lnTo>
                    <a:pt x="522679" y="788037"/>
                  </a:lnTo>
                  <a:lnTo>
                    <a:pt x="523042" y="788230"/>
                  </a:lnTo>
                  <a:lnTo>
                    <a:pt x="523457" y="788376"/>
                  </a:lnTo>
                  <a:lnTo>
                    <a:pt x="523892" y="788488"/>
                  </a:lnTo>
                  <a:lnTo>
                    <a:pt x="524307" y="788576"/>
                  </a:lnTo>
                  <a:lnTo>
                    <a:pt x="524670" y="788623"/>
                  </a:lnTo>
                  <a:lnTo>
                    <a:pt x="525036" y="788640"/>
                  </a:lnTo>
                  <a:lnTo>
                    <a:pt x="526160" y="788606"/>
                  </a:lnTo>
                  <a:lnTo>
                    <a:pt x="526727" y="788623"/>
                  </a:lnTo>
                  <a:lnTo>
                    <a:pt x="527299" y="788658"/>
                  </a:lnTo>
                  <a:lnTo>
                    <a:pt x="527617" y="788664"/>
                  </a:lnTo>
                  <a:lnTo>
                    <a:pt x="527865" y="788676"/>
                  </a:lnTo>
                  <a:lnTo>
                    <a:pt x="528409" y="788635"/>
                  </a:lnTo>
                  <a:lnTo>
                    <a:pt x="528927" y="788506"/>
                  </a:lnTo>
                  <a:lnTo>
                    <a:pt x="529235" y="788359"/>
                  </a:lnTo>
                  <a:lnTo>
                    <a:pt x="529529" y="788171"/>
                  </a:lnTo>
                  <a:lnTo>
                    <a:pt x="530100" y="787761"/>
                  </a:lnTo>
                  <a:lnTo>
                    <a:pt x="530398" y="787573"/>
                  </a:lnTo>
                  <a:lnTo>
                    <a:pt x="530565" y="787479"/>
                  </a:lnTo>
                  <a:lnTo>
                    <a:pt x="531082" y="787215"/>
                  </a:lnTo>
                  <a:lnTo>
                    <a:pt x="531690" y="786922"/>
                  </a:lnTo>
                  <a:lnTo>
                    <a:pt x="532129" y="786717"/>
                  </a:lnTo>
                  <a:lnTo>
                    <a:pt x="532573" y="786529"/>
                  </a:lnTo>
                  <a:lnTo>
                    <a:pt x="533023" y="786377"/>
                  </a:lnTo>
                  <a:lnTo>
                    <a:pt x="533483" y="786265"/>
                  </a:lnTo>
                  <a:lnTo>
                    <a:pt x="533923" y="786201"/>
                  </a:lnTo>
                  <a:lnTo>
                    <a:pt x="534377" y="786160"/>
                  </a:lnTo>
                  <a:lnTo>
                    <a:pt x="534836" y="786154"/>
                  </a:lnTo>
                  <a:lnTo>
                    <a:pt x="535276" y="786201"/>
                  </a:lnTo>
                  <a:lnTo>
                    <a:pt x="535693" y="786306"/>
                  </a:lnTo>
                  <a:lnTo>
                    <a:pt x="535996" y="786459"/>
                  </a:lnTo>
                  <a:lnTo>
                    <a:pt x="536279" y="786664"/>
                  </a:lnTo>
                  <a:lnTo>
                    <a:pt x="536552" y="786893"/>
                  </a:lnTo>
                  <a:lnTo>
                    <a:pt x="536832" y="787110"/>
                  </a:lnTo>
                  <a:lnTo>
                    <a:pt x="537129" y="787292"/>
                  </a:lnTo>
                  <a:lnTo>
                    <a:pt x="537501" y="787421"/>
                  </a:lnTo>
                  <a:lnTo>
                    <a:pt x="537893" y="787509"/>
                  </a:lnTo>
                  <a:lnTo>
                    <a:pt x="538293" y="787579"/>
                  </a:lnTo>
                  <a:lnTo>
                    <a:pt x="538674" y="787679"/>
                  </a:lnTo>
                  <a:lnTo>
                    <a:pt x="539026" y="787825"/>
                  </a:lnTo>
                  <a:lnTo>
                    <a:pt x="539296" y="788001"/>
                  </a:lnTo>
                  <a:lnTo>
                    <a:pt x="539549" y="788195"/>
                  </a:lnTo>
                  <a:lnTo>
                    <a:pt x="539901" y="788482"/>
                  </a:lnTo>
                  <a:lnTo>
                    <a:pt x="540126" y="788682"/>
                  </a:lnTo>
                  <a:lnTo>
                    <a:pt x="540346" y="788887"/>
                  </a:lnTo>
                  <a:lnTo>
                    <a:pt x="540762" y="789321"/>
                  </a:lnTo>
                  <a:lnTo>
                    <a:pt x="541149" y="789778"/>
                  </a:lnTo>
                  <a:lnTo>
                    <a:pt x="541328" y="790018"/>
                  </a:lnTo>
                  <a:lnTo>
                    <a:pt x="541504" y="790265"/>
                  </a:lnTo>
                  <a:lnTo>
                    <a:pt x="541671" y="790517"/>
                  </a:lnTo>
                  <a:lnTo>
                    <a:pt x="542268" y="790916"/>
                  </a:lnTo>
                  <a:lnTo>
                    <a:pt x="542868" y="791309"/>
                  </a:lnTo>
                  <a:lnTo>
                    <a:pt x="543470" y="791696"/>
                  </a:lnTo>
                  <a:lnTo>
                    <a:pt x="544688" y="792459"/>
                  </a:lnTo>
                  <a:lnTo>
                    <a:pt x="545087" y="792699"/>
                  </a:lnTo>
                  <a:lnTo>
                    <a:pt x="545499" y="792928"/>
                  </a:lnTo>
                  <a:lnTo>
                    <a:pt x="546310" y="793403"/>
                  </a:lnTo>
                  <a:lnTo>
                    <a:pt x="546696" y="793660"/>
                  </a:lnTo>
                  <a:lnTo>
                    <a:pt x="547058" y="793919"/>
                  </a:lnTo>
                  <a:lnTo>
                    <a:pt x="547416" y="794188"/>
                  </a:lnTo>
                  <a:lnTo>
                    <a:pt x="547768" y="794470"/>
                  </a:lnTo>
                  <a:lnTo>
                    <a:pt x="548104" y="794763"/>
                  </a:lnTo>
                  <a:lnTo>
                    <a:pt x="548417" y="795074"/>
                  </a:lnTo>
                  <a:lnTo>
                    <a:pt x="548676" y="795385"/>
                  </a:lnTo>
                  <a:lnTo>
                    <a:pt x="548915" y="795713"/>
                  </a:lnTo>
                  <a:lnTo>
                    <a:pt x="549376" y="796382"/>
                  </a:lnTo>
                  <a:lnTo>
                    <a:pt x="549624" y="796704"/>
                  </a:lnTo>
                  <a:lnTo>
                    <a:pt x="550089" y="797250"/>
                  </a:lnTo>
                  <a:lnTo>
                    <a:pt x="550578" y="797790"/>
                  </a:lnTo>
                  <a:lnTo>
                    <a:pt x="551092" y="798305"/>
                  </a:lnTo>
                  <a:lnTo>
                    <a:pt x="551629" y="798787"/>
                  </a:lnTo>
                  <a:lnTo>
                    <a:pt x="552192" y="799226"/>
                  </a:lnTo>
                  <a:lnTo>
                    <a:pt x="552684" y="799549"/>
                  </a:lnTo>
                  <a:lnTo>
                    <a:pt x="553198" y="799836"/>
                  </a:lnTo>
                  <a:lnTo>
                    <a:pt x="554260" y="800376"/>
                  </a:lnTo>
                  <a:lnTo>
                    <a:pt x="554777" y="800657"/>
                  </a:lnTo>
                  <a:lnTo>
                    <a:pt x="555448" y="801068"/>
                  </a:lnTo>
                  <a:lnTo>
                    <a:pt x="556757" y="801936"/>
                  </a:lnTo>
                  <a:lnTo>
                    <a:pt x="557412" y="802358"/>
                  </a:lnTo>
                  <a:lnTo>
                    <a:pt x="558082" y="802763"/>
                  </a:lnTo>
                  <a:lnTo>
                    <a:pt x="559006" y="803279"/>
                  </a:lnTo>
                  <a:lnTo>
                    <a:pt x="559939" y="803789"/>
                  </a:lnTo>
                  <a:lnTo>
                    <a:pt x="560887" y="804264"/>
                  </a:lnTo>
                  <a:lnTo>
                    <a:pt x="561850" y="804686"/>
                  </a:lnTo>
                  <a:lnTo>
                    <a:pt x="562839" y="805033"/>
                  </a:lnTo>
                  <a:lnTo>
                    <a:pt x="563474" y="805179"/>
                  </a:lnTo>
                  <a:lnTo>
                    <a:pt x="564123" y="805267"/>
                  </a:lnTo>
                  <a:lnTo>
                    <a:pt x="564783" y="805349"/>
                  </a:lnTo>
                  <a:lnTo>
                    <a:pt x="565419" y="805472"/>
                  </a:lnTo>
                  <a:lnTo>
                    <a:pt x="566021" y="805672"/>
                  </a:lnTo>
                  <a:lnTo>
                    <a:pt x="566334" y="805824"/>
                  </a:lnTo>
                  <a:lnTo>
                    <a:pt x="566642" y="806000"/>
                  </a:lnTo>
                  <a:lnTo>
                    <a:pt x="567238" y="806381"/>
                  </a:lnTo>
                  <a:lnTo>
                    <a:pt x="568162" y="806986"/>
                  </a:lnTo>
                  <a:lnTo>
                    <a:pt x="568792" y="807408"/>
                  </a:lnTo>
                  <a:lnTo>
                    <a:pt x="569403" y="807859"/>
                  </a:lnTo>
                  <a:lnTo>
                    <a:pt x="569970" y="808346"/>
                  </a:lnTo>
                  <a:lnTo>
                    <a:pt x="570470" y="808886"/>
                  </a:lnTo>
                  <a:lnTo>
                    <a:pt x="570841" y="809437"/>
                  </a:lnTo>
                  <a:lnTo>
                    <a:pt x="571149" y="810041"/>
                  </a:lnTo>
                  <a:lnTo>
                    <a:pt x="571705" y="811296"/>
                  </a:lnTo>
                  <a:lnTo>
                    <a:pt x="572013" y="811906"/>
                  </a:lnTo>
                  <a:lnTo>
                    <a:pt x="572287" y="812364"/>
                  </a:lnTo>
                  <a:lnTo>
                    <a:pt x="572576" y="812821"/>
                  </a:lnTo>
                  <a:lnTo>
                    <a:pt x="572873" y="813273"/>
                  </a:lnTo>
                  <a:lnTo>
                    <a:pt x="573157" y="813724"/>
                  </a:lnTo>
                  <a:lnTo>
                    <a:pt x="573426" y="814193"/>
                  </a:lnTo>
                  <a:lnTo>
                    <a:pt x="573505" y="814358"/>
                  </a:lnTo>
                  <a:lnTo>
                    <a:pt x="573651" y="814704"/>
                  </a:lnTo>
                  <a:lnTo>
                    <a:pt x="573739" y="814862"/>
                  </a:lnTo>
                  <a:lnTo>
                    <a:pt x="573847" y="815003"/>
                  </a:lnTo>
                  <a:lnTo>
                    <a:pt x="574077" y="815167"/>
                  </a:lnTo>
                  <a:lnTo>
                    <a:pt x="574375" y="815284"/>
                  </a:lnTo>
                  <a:lnTo>
                    <a:pt x="574707" y="815354"/>
                  </a:lnTo>
                  <a:lnTo>
                    <a:pt x="575045" y="815390"/>
                  </a:lnTo>
                  <a:lnTo>
                    <a:pt x="575367" y="815390"/>
                  </a:lnTo>
                  <a:lnTo>
                    <a:pt x="575758" y="815325"/>
                  </a:lnTo>
                  <a:lnTo>
                    <a:pt x="576149" y="815173"/>
                  </a:lnTo>
                  <a:lnTo>
                    <a:pt x="576536" y="814962"/>
                  </a:lnTo>
                  <a:lnTo>
                    <a:pt x="576912" y="814721"/>
                  </a:lnTo>
                  <a:lnTo>
                    <a:pt x="577270" y="814481"/>
                  </a:lnTo>
                  <a:lnTo>
                    <a:pt x="577611" y="814181"/>
                  </a:lnTo>
                  <a:lnTo>
                    <a:pt x="577919" y="813824"/>
                  </a:lnTo>
                  <a:lnTo>
                    <a:pt x="578222" y="813460"/>
                  </a:lnTo>
                  <a:lnTo>
                    <a:pt x="578535" y="813137"/>
                  </a:lnTo>
                  <a:lnTo>
                    <a:pt x="578897" y="812903"/>
                  </a:lnTo>
                  <a:lnTo>
                    <a:pt x="579107" y="812827"/>
                  </a:lnTo>
                  <a:lnTo>
                    <a:pt x="579321" y="812768"/>
                  </a:lnTo>
                  <a:lnTo>
                    <a:pt x="579767" y="812680"/>
                  </a:lnTo>
                  <a:lnTo>
                    <a:pt x="579992" y="812628"/>
                  </a:lnTo>
                  <a:lnTo>
                    <a:pt x="580358" y="812557"/>
                  </a:lnTo>
                  <a:lnTo>
                    <a:pt x="580759" y="812504"/>
                  </a:lnTo>
                  <a:lnTo>
                    <a:pt x="581141" y="812434"/>
                  </a:lnTo>
                  <a:lnTo>
                    <a:pt x="581463" y="812328"/>
                  </a:lnTo>
                  <a:lnTo>
                    <a:pt x="581669" y="812153"/>
                  </a:lnTo>
                  <a:lnTo>
                    <a:pt x="581659" y="811883"/>
                  </a:lnTo>
                  <a:lnTo>
                    <a:pt x="581453" y="811507"/>
                  </a:lnTo>
                  <a:lnTo>
                    <a:pt x="581150" y="811067"/>
                  </a:lnTo>
                  <a:lnTo>
                    <a:pt x="580861" y="810604"/>
                  </a:lnTo>
                  <a:lnTo>
                    <a:pt x="580685" y="810164"/>
                  </a:lnTo>
                  <a:lnTo>
                    <a:pt x="580680" y="809742"/>
                  </a:lnTo>
                  <a:lnTo>
                    <a:pt x="580759" y="809278"/>
                  </a:lnTo>
                  <a:lnTo>
                    <a:pt x="580856" y="808827"/>
                  </a:lnTo>
                  <a:lnTo>
                    <a:pt x="580891" y="808422"/>
                  </a:lnTo>
                  <a:lnTo>
                    <a:pt x="580793" y="808123"/>
                  </a:lnTo>
                  <a:lnTo>
                    <a:pt x="580553" y="807936"/>
                  </a:lnTo>
                  <a:lnTo>
                    <a:pt x="580221" y="807824"/>
                  </a:lnTo>
                  <a:lnTo>
                    <a:pt x="579835" y="807753"/>
                  </a:lnTo>
                  <a:lnTo>
                    <a:pt x="579063" y="807654"/>
                  </a:lnTo>
                  <a:lnTo>
                    <a:pt x="578252" y="807648"/>
                  </a:lnTo>
                  <a:lnTo>
                    <a:pt x="577405" y="807806"/>
                  </a:lnTo>
                  <a:lnTo>
                    <a:pt x="576560" y="808000"/>
                  </a:lnTo>
                  <a:lnTo>
                    <a:pt x="575744" y="808111"/>
                  </a:lnTo>
                  <a:lnTo>
                    <a:pt x="574985" y="808017"/>
                  </a:lnTo>
                  <a:lnTo>
                    <a:pt x="574311" y="807672"/>
                  </a:lnTo>
                  <a:lnTo>
                    <a:pt x="573701" y="807150"/>
                  </a:lnTo>
                  <a:lnTo>
                    <a:pt x="572527" y="805900"/>
                  </a:lnTo>
                  <a:lnTo>
                    <a:pt x="571911" y="805338"/>
                  </a:lnTo>
                  <a:lnTo>
                    <a:pt x="571270" y="804868"/>
                  </a:lnTo>
                  <a:lnTo>
                    <a:pt x="570610" y="804411"/>
                  </a:lnTo>
                  <a:lnTo>
                    <a:pt x="567995" y="802686"/>
                  </a:lnTo>
                  <a:lnTo>
                    <a:pt x="567374" y="802288"/>
                  </a:lnTo>
                  <a:lnTo>
                    <a:pt x="566133" y="801479"/>
                  </a:lnTo>
                  <a:lnTo>
                    <a:pt x="565523" y="801068"/>
                  </a:lnTo>
                  <a:lnTo>
                    <a:pt x="564437" y="800352"/>
                  </a:lnTo>
                  <a:lnTo>
                    <a:pt x="563895" y="799989"/>
                  </a:lnTo>
                  <a:lnTo>
                    <a:pt x="563370" y="799607"/>
                  </a:lnTo>
                  <a:lnTo>
                    <a:pt x="562867" y="799197"/>
                  </a:lnTo>
                  <a:lnTo>
                    <a:pt x="562198" y="798576"/>
                  </a:lnTo>
                  <a:lnTo>
                    <a:pt x="561566" y="797907"/>
                  </a:lnTo>
                  <a:lnTo>
                    <a:pt x="560970" y="797203"/>
                  </a:lnTo>
                  <a:lnTo>
                    <a:pt x="560409" y="796470"/>
                  </a:lnTo>
                  <a:lnTo>
                    <a:pt x="559881" y="795719"/>
                  </a:lnTo>
                  <a:lnTo>
                    <a:pt x="559319" y="794828"/>
                  </a:lnTo>
                  <a:lnTo>
                    <a:pt x="558805" y="793907"/>
                  </a:lnTo>
                  <a:lnTo>
                    <a:pt x="558335" y="792951"/>
                  </a:lnTo>
                  <a:lnTo>
                    <a:pt x="557901" y="791984"/>
                  </a:lnTo>
                  <a:lnTo>
                    <a:pt x="557491" y="791010"/>
                  </a:lnTo>
                  <a:lnTo>
                    <a:pt x="557227" y="790295"/>
                  </a:lnTo>
                  <a:lnTo>
                    <a:pt x="556987" y="789573"/>
                  </a:lnTo>
                  <a:lnTo>
                    <a:pt x="556762" y="788846"/>
                  </a:lnTo>
                  <a:lnTo>
                    <a:pt x="556518" y="788125"/>
                  </a:lnTo>
                  <a:lnTo>
                    <a:pt x="556248" y="787415"/>
                  </a:lnTo>
                  <a:lnTo>
                    <a:pt x="555995" y="786828"/>
                  </a:lnTo>
                  <a:lnTo>
                    <a:pt x="555725" y="786242"/>
                  </a:lnTo>
                  <a:lnTo>
                    <a:pt x="555442" y="785667"/>
                  </a:lnTo>
                  <a:lnTo>
                    <a:pt x="555148" y="785098"/>
                  </a:lnTo>
                  <a:lnTo>
                    <a:pt x="554840" y="784536"/>
                  </a:lnTo>
                  <a:lnTo>
                    <a:pt x="554738" y="784307"/>
                  </a:lnTo>
                  <a:lnTo>
                    <a:pt x="554524" y="783855"/>
                  </a:lnTo>
                  <a:lnTo>
                    <a:pt x="554098" y="782999"/>
                  </a:lnTo>
                  <a:lnTo>
                    <a:pt x="553883" y="782600"/>
                  </a:lnTo>
                  <a:lnTo>
                    <a:pt x="553223" y="781398"/>
                  </a:lnTo>
                  <a:lnTo>
                    <a:pt x="552431" y="779897"/>
                  </a:lnTo>
                  <a:lnTo>
                    <a:pt x="551907" y="778888"/>
                  </a:lnTo>
                  <a:lnTo>
                    <a:pt x="551629" y="778383"/>
                  </a:lnTo>
                  <a:lnTo>
                    <a:pt x="551331" y="777879"/>
                  </a:lnTo>
                  <a:lnTo>
                    <a:pt x="551043" y="777369"/>
                  </a:lnTo>
                  <a:lnTo>
                    <a:pt x="550787" y="776853"/>
                  </a:lnTo>
                  <a:lnTo>
                    <a:pt x="550592" y="776319"/>
                  </a:lnTo>
                  <a:lnTo>
                    <a:pt x="550451" y="775797"/>
                  </a:lnTo>
                  <a:lnTo>
                    <a:pt x="550344" y="775264"/>
                  </a:lnTo>
                  <a:lnTo>
                    <a:pt x="550275" y="774718"/>
                  </a:lnTo>
                  <a:lnTo>
                    <a:pt x="550245" y="774173"/>
                  </a:lnTo>
                  <a:lnTo>
                    <a:pt x="550265" y="773639"/>
                  </a:lnTo>
                  <a:lnTo>
                    <a:pt x="550328" y="773228"/>
                  </a:lnTo>
                  <a:lnTo>
                    <a:pt x="550432" y="772818"/>
                  </a:lnTo>
                  <a:lnTo>
                    <a:pt x="550553" y="772413"/>
                  </a:lnTo>
                  <a:lnTo>
                    <a:pt x="550685" y="772009"/>
                  </a:lnTo>
                  <a:lnTo>
                    <a:pt x="550798" y="771598"/>
                  </a:lnTo>
                  <a:lnTo>
                    <a:pt x="551081" y="770490"/>
                  </a:lnTo>
                  <a:lnTo>
                    <a:pt x="551345" y="769375"/>
                  </a:lnTo>
                  <a:lnTo>
                    <a:pt x="551467" y="768813"/>
                  </a:lnTo>
                  <a:lnTo>
                    <a:pt x="551585" y="768144"/>
                  </a:lnTo>
                  <a:lnTo>
                    <a:pt x="551761" y="766795"/>
                  </a:lnTo>
                  <a:lnTo>
                    <a:pt x="551868" y="766127"/>
                  </a:lnTo>
                  <a:lnTo>
                    <a:pt x="552019" y="765470"/>
                  </a:lnTo>
                  <a:lnTo>
                    <a:pt x="552181" y="764966"/>
                  </a:lnTo>
                  <a:lnTo>
                    <a:pt x="552368" y="764479"/>
                  </a:lnTo>
                  <a:lnTo>
                    <a:pt x="552758" y="763494"/>
                  </a:lnTo>
                  <a:lnTo>
                    <a:pt x="552929" y="763001"/>
                  </a:lnTo>
                  <a:lnTo>
                    <a:pt x="553271" y="761992"/>
                  </a:lnTo>
                  <a:lnTo>
                    <a:pt x="553427" y="761482"/>
                  </a:lnTo>
                  <a:lnTo>
                    <a:pt x="553545" y="760972"/>
                  </a:lnTo>
                  <a:lnTo>
                    <a:pt x="553594" y="760462"/>
                  </a:lnTo>
                  <a:lnTo>
                    <a:pt x="553589" y="760128"/>
                  </a:lnTo>
                  <a:lnTo>
                    <a:pt x="553559" y="759788"/>
                  </a:lnTo>
                  <a:lnTo>
                    <a:pt x="553515" y="759447"/>
                  </a:lnTo>
                  <a:lnTo>
                    <a:pt x="553452" y="759113"/>
                  </a:lnTo>
                  <a:lnTo>
                    <a:pt x="553344" y="758685"/>
                  </a:lnTo>
                  <a:lnTo>
                    <a:pt x="553286" y="758503"/>
                  </a:lnTo>
                  <a:lnTo>
                    <a:pt x="553179" y="758228"/>
                  </a:lnTo>
                  <a:lnTo>
                    <a:pt x="553061" y="757958"/>
                  </a:lnTo>
                  <a:lnTo>
                    <a:pt x="552963" y="757682"/>
                  </a:lnTo>
                  <a:lnTo>
                    <a:pt x="552905" y="757407"/>
                  </a:lnTo>
                  <a:lnTo>
                    <a:pt x="552891" y="757084"/>
                  </a:lnTo>
                  <a:lnTo>
                    <a:pt x="552905" y="756756"/>
                  </a:lnTo>
                  <a:lnTo>
                    <a:pt x="552949" y="756427"/>
                  </a:lnTo>
                  <a:lnTo>
                    <a:pt x="553022" y="756105"/>
                  </a:lnTo>
                  <a:lnTo>
                    <a:pt x="553119" y="755794"/>
                  </a:lnTo>
                  <a:lnTo>
                    <a:pt x="553330" y="755360"/>
                  </a:lnTo>
                  <a:lnTo>
                    <a:pt x="553619" y="754944"/>
                  </a:lnTo>
                  <a:lnTo>
                    <a:pt x="553922" y="754597"/>
                  </a:lnTo>
                  <a:lnTo>
                    <a:pt x="554332" y="754187"/>
                  </a:lnTo>
                  <a:lnTo>
                    <a:pt x="554703" y="753835"/>
                  </a:lnTo>
                  <a:lnTo>
                    <a:pt x="555319" y="753313"/>
                  </a:lnTo>
                  <a:lnTo>
                    <a:pt x="555995" y="752856"/>
                  </a:lnTo>
                  <a:lnTo>
                    <a:pt x="556718" y="752446"/>
                  </a:lnTo>
                  <a:lnTo>
                    <a:pt x="557461" y="752070"/>
                  </a:lnTo>
                  <a:lnTo>
                    <a:pt x="558203" y="751724"/>
                  </a:lnTo>
                  <a:lnTo>
                    <a:pt x="558869" y="751443"/>
                  </a:lnTo>
                  <a:lnTo>
                    <a:pt x="559548" y="751191"/>
                  </a:lnTo>
                  <a:lnTo>
                    <a:pt x="560238" y="750968"/>
                  </a:lnTo>
                  <a:lnTo>
                    <a:pt x="562286" y="750335"/>
                  </a:lnTo>
                  <a:lnTo>
                    <a:pt x="562941" y="750141"/>
                  </a:lnTo>
                  <a:lnTo>
                    <a:pt x="563601" y="749953"/>
                  </a:lnTo>
                  <a:lnTo>
                    <a:pt x="564261" y="749771"/>
                  </a:lnTo>
                  <a:lnTo>
                    <a:pt x="564926" y="749596"/>
                  </a:lnTo>
                  <a:lnTo>
                    <a:pt x="565713" y="749332"/>
                  </a:lnTo>
                  <a:lnTo>
                    <a:pt x="567277" y="748774"/>
                  </a:lnTo>
                  <a:lnTo>
                    <a:pt x="568050" y="748481"/>
                  </a:lnTo>
                  <a:lnTo>
                    <a:pt x="568826" y="748177"/>
                  </a:lnTo>
                  <a:lnTo>
                    <a:pt x="569843" y="747760"/>
                  </a:lnTo>
                  <a:lnTo>
                    <a:pt x="570855" y="747320"/>
                  </a:lnTo>
                  <a:lnTo>
                    <a:pt x="571862" y="746863"/>
                  </a:lnTo>
                  <a:lnTo>
                    <a:pt x="572859" y="746394"/>
                  </a:lnTo>
                  <a:lnTo>
                    <a:pt x="576101" y="744828"/>
                  </a:lnTo>
                  <a:lnTo>
                    <a:pt x="577210" y="744265"/>
                  </a:lnTo>
                  <a:lnTo>
                    <a:pt x="578301" y="743667"/>
                  </a:lnTo>
                  <a:lnTo>
                    <a:pt x="579360" y="743016"/>
                  </a:lnTo>
                  <a:lnTo>
                    <a:pt x="580476" y="742242"/>
                  </a:lnTo>
                  <a:lnTo>
                    <a:pt x="581557" y="741409"/>
                  </a:lnTo>
                  <a:lnTo>
                    <a:pt x="582607" y="740530"/>
                  </a:lnTo>
                  <a:lnTo>
                    <a:pt x="583633" y="739627"/>
                  </a:lnTo>
                  <a:lnTo>
                    <a:pt x="584636" y="738700"/>
                  </a:lnTo>
                  <a:lnTo>
                    <a:pt x="585222" y="738149"/>
                  </a:lnTo>
                  <a:lnTo>
                    <a:pt x="585800" y="737586"/>
                  </a:lnTo>
                  <a:lnTo>
                    <a:pt x="586366" y="737017"/>
                  </a:lnTo>
                  <a:lnTo>
                    <a:pt x="586919" y="736436"/>
                  </a:lnTo>
                  <a:lnTo>
                    <a:pt x="587456" y="735838"/>
                  </a:lnTo>
                  <a:lnTo>
                    <a:pt x="587779" y="735469"/>
                  </a:lnTo>
                  <a:lnTo>
                    <a:pt x="588093" y="735094"/>
                  </a:lnTo>
                  <a:lnTo>
                    <a:pt x="588401" y="734713"/>
                  </a:lnTo>
                  <a:lnTo>
                    <a:pt x="588703" y="734325"/>
                  </a:lnTo>
                  <a:lnTo>
                    <a:pt x="589001" y="733933"/>
                  </a:lnTo>
                  <a:lnTo>
                    <a:pt x="589251" y="733557"/>
                  </a:lnTo>
                  <a:lnTo>
                    <a:pt x="589383" y="733370"/>
                  </a:lnTo>
                  <a:lnTo>
                    <a:pt x="589647" y="733000"/>
                  </a:lnTo>
                  <a:lnTo>
                    <a:pt x="589905" y="732666"/>
                  </a:lnTo>
                  <a:lnTo>
                    <a:pt x="590736" y="731698"/>
                  </a:lnTo>
                  <a:lnTo>
                    <a:pt x="591005" y="731376"/>
                  </a:lnTo>
                  <a:lnTo>
                    <a:pt x="591426" y="730842"/>
                  </a:lnTo>
                  <a:lnTo>
                    <a:pt x="591836" y="730309"/>
                  </a:lnTo>
                  <a:lnTo>
                    <a:pt x="592242" y="729763"/>
                  </a:lnTo>
                  <a:lnTo>
                    <a:pt x="592633" y="729212"/>
                  </a:lnTo>
                  <a:lnTo>
                    <a:pt x="593015" y="728655"/>
                  </a:lnTo>
                  <a:lnTo>
                    <a:pt x="593708" y="727594"/>
                  </a:lnTo>
                  <a:lnTo>
                    <a:pt x="594041" y="727048"/>
                  </a:lnTo>
                  <a:lnTo>
                    <a:pt x="594349" y="726497"/>
                  </a:lnTo>
                  <a:lnTo>
                    <a:pt x="594627" y="725928"/>
                  </a:lnTo>
                  <a:lnTo>
                    <a:pt x="594907" y="725195"/>
                  </a:lnTo>
                  <a:lnTo>
                    <a:pt x="595127" y="724427"/>
                  </a:lnTo>
                  <a:lnTo>
                    <a:pt x="595498" y="722867"/>
                  </a:lnTo>
                  <a:lnTo>
                    <a:pt x="595713" y="722093"/>
                  </a:lnTo>
                  <a:lnTo>
                    <a:pt x="595957" y="721372"/>
                  </a:lnTo>
                  <a:lnTo>
                    <a:pt x="596500" y="719947"/>
                  </a:lnTo>
                  <a:lnTo>
                    <a:pt x="596744" y="719226"/>
                  </a:lnTo>
                  <a:lnTo>
                    <a:pt x="596950" y="718499"/>
                  </a:lnTo>
                  <a:lnTo>
                    <a:pt x="597087" y="717801"/>
                  </a:lnTo>
                  <a:lnTo>
                    <a:pt x="597184" y="717092"/>
                  </a:lnTo>
                  <a:lnTo>
                    <a:pt x="597263" y="716376"/>
                  </a:lnTo>
                  <a:lnTo>
                    <a:pt x="597351" y="715667"/>
                  </a:lnTo>
                  <a:lnTo>
                    <a:pt x="597483" y="714969"/>
                  </a:lnTo>
                  <a:lnTo>
                    <a:pt x="597615" y="714447"/>
                  </a:lnTo>
                  <a:lnTo>
                    <a:pt x="598088" y="712905"/>
                  </a:lnTo>
                  <a:lnTo>
                    <a:pt x="598235" y="712383"/>
                  </a:lnTo>
                  <a:lnTo>
                    <a:pt x="598509" y="711175"/>
                  </a:lnTo>
                  <a:lnTo>
                    <a:pt x="598734" y="709949"/>
                  </a:lnTo>
                  <a:lnTo>
                    <a:pt x="598930" y="708724"/>
                  </a:lnTo>
                  <a:lnTo>
                    <a:pt x="599130" y="707493"/>
                  </a:lnTo>
                  <a:lnTo>
                    <a:pt x="599359" y="706267"/>
                  </a:lnTo>
                  <a:lnTo>
                    <a:pt x="599775" y="704326"/>
                  </a:lnTo>
                  <a:lnTo>
                    <a:pt x="599994" y="703353"/>
                  </a:lnTo>
                  <a:lnTo>
                    <a:pt x="600220" y="702385"/>
                  </a:lnTo>
                  <a:lnTo>
                    <a:pt x="600450" y="701418"/>
                  </a:lnTo>
                  <a:lnTo>
                    <a:pt x="600802" y="698281"/>
                  </a:lnTo>
                  <a:lnTo>
                    <a:pt x="601251" y="697196"/>
                  </a:lnTo>
                  <a:lnTo>
                    <a:pt x="602004" y="692845"/>
                  </a:lnTo>
                  <a:lnTo>
                    <a:pt x="602024" y="691837"/>
                  </a:lnTo>
                  <a:lnTo>
                    <a:pt x="602587" y="688653"/>
                  </a:lnTo>
                  <a:lnTo>
                    <a:pt x="602694" y="687058"/>
                  </a:lnTo>
                  <a:lnTo>
                    <a:pt x="602889" y="685551"/>
                  </a:lnTo>
                  <a:lnTo>
                    <a:pt x="602909" y="684543"/>
                  </a:lnTo>
                  <a:lnTo>
                    <a:pt x="602997" y="684126"/>
                  </a:lnTo>
                  <a:lnTo>
                    <a:pt x="603016" y="683118"/>
                  </a:lnTo>
                  <a:lnTo>
                    <a:pt x="603291" y="682033"/>
                  </a:lnTo>
                  <a:lnTo>
                    <a:pt x="603211" y="681529"/>
                  </a:lnTo>
                  <a:lnTo>
                    <a:pt x="603241" y="679512"/>
                  </a:lnTo>
                  <a:lnTo>
                    <a:pt x="603431" y="678509"/>
                  </a:lnTo>
                  <a:lnTo>
                    <a:pt x="603476" y="675402"/>
                  </a:lnTo>
                  <a:lnTo>
                    <a:pt x="603852" y="673308"/>
                  </a:lnTo>
                  <a:lnTo>
                    <a:pt x="604391" y="671801"/>
                  </a:lnTo>
                  <a:lnTo>
                    <a:pt x="605274" y="670225"/>
                  </a:lnTo>
                  <a:lnTo>
                    <a:pt x="605409" y="670034"/>
                  </a:lnTo>
                  <a:lnTo>
                    <a:pt x="605626" y="669726"/>
                  </a:lnTo>
                  <a:lnTo>
                    <a:pt x="606238" y="669145"/>
                  </a:lnTo>
                  <a:lnTo>
                    <a:pt x="606673" y="668981"/>
                  </a:lnTo>
                  <a:lnTo>
                    <a:pt x="607891" y="668078"/>
                  </a:lnTo>
                  <a:lnTo>
                    <a:pt x="608408" y="667750"/>
                  </a:lnTo>
                  <a:lnTo>
                    <a:pt x="608926" y="667674"/>
                  </a:lnTo>
                  <a:lnTo>
                    <a:pt x="609445" y="667679"/>
                  </a:lnTo>
                  <a:lnTo>
                    <a:pt x="610212" y="667862"/>
                  </a:lnTo>
                  <a:lnTo>
                    <a:pt x="610730" y="667703"/>
                  </a:lnTo>
                  <a:lnTo>
                    <a:pt x="611331" y="667797"/>
                  </a:lnTo>
                  <a:lnTo>
                    <a:pt x="612783" y="668659"/>
                  </a:lnTo>
                  <a:lnTo>
                    <a:pt x="613713" y="669509"/>
                  </a:lnTo>
                  <a:lnTo>
                    <a:pt x="614557" y="670529"/>
                  </a:lnTo>
                  <a:lnTo>
                    <a:pt x="615404" y="671637"/>
                  </a:lnTo>
                  <a:lnTo>
                    <a:pt x="615731" y="672646"/>
                  </a:lnTo>
                  <a:lnTo>
                    <a:pt x="616215" y="674751"/>
                  </a:lnTo>
                  <a:lnTo>
                    <a:pt x="616685" y="677870"/>
                  </a:lnTo>
                  <a:lnTo>
                    <a:pt x="616674" y="678457"/>
                  </a:lnTo>
                  <a:lnTo>
                    <a:pt x="616914" y="679553"/>
                  </a:lnTo>
                  <a:lnTo>
                    <a:pt x="617056" y="681570"/>
                  </a:lnTo>
                  <a:lnTo>
                    <a:pt x="617213" y="682660"/>
                  </a:lnTo>
                  <a:lnTo>
                    <a:pt x="617510" y="685522"/>
                  </a:lnTo>
                  <a:lnTo>
                    <a:pt x="617505" y="686026"/>
                  </a:lnTo>
                  <a:lnTo>
                    <a:pt x="617730" y="688043"/>
                  </a:lnTo>
                  <a:lnTo>
                    <a:pt x="617721" y="688547"/>
                  </a:lnTo>
                  <a:lnTo>
                    <a:pt x="617882" y="689556"/>
                  </a:lnTo>
                  <a:lnTo>
                    <a:pt x="618019" y="691655"/>
                  </a:lnTo>
                  <a:lnTo>
                    <a:pt x="618132" y="691737"/>
                  </a:lnTo>
                  <a:lnTo>
                    <a:pt x="618517" y="692927"/>
                  </a:lnTo>
                  <a:lnTo>
                    <a:pt x="620205" y="695050"/>
                  </a:lnTo>
                  <a:lnTo>
                    <a:pt x="620703" y="696146"/>
                  </a:lnTo>
                  <a:lnTo>
                    <a:pt x="621032" y="697157"/>
                  </a:lnTo>
                  <a:lnTo>
                    <a:pt x="622110" y="699782"/>
                  </a:lnTo>
                  <a:lnTo>
                    <a:pt x="623489" y="702689"/>
                  </a:lnTo>
                  <a:lnTo>
                    <a:pt x="624277" y="704349"/>
                  </a:lnTo>
                  <a:lnTo>
                    <a:pt x="624442" y="704854"/>
                  </a:lnTo>
                  <a:lnTo>
                    <a:pt x="624940" y="705951"/>
                  </a:lnTo>
                  <a:lnTo>
                    <a:pt x="625955" y="707143"/>
                  </a:lnTo>
                  <a:lnTo>
                    <a:pt x="626454" y="708157"/>
                  </a:lnTo>
                  <a:lnTo>
                    <a:pt x="626706" y="708748"/>
                  </a:lnTo>
                  <a:lnTo>
                    <a:pt x="627109" y="710350"/>
                  </a:lnTo>
                  <a:lnTo>
                    <a:pt x="627593" y="712543"/>
                  </a:lnTo>
                  <a:lnTo>
                    <a:pt x="627920" y="713640"/>
                  </a:lnTo>
                  <a:lnTo>
                    <a:pt x="628336" y="714566"/>
                  </a:lnTo>
                  <a:lnTo>
                    <a:pt x="629336" y="716681"/>
                  </a:lnTo>
                  <a:lnTo>
                    <a:pt x="630257" y="718208"/>
                  </a:lnTo>
                  <a:lnTo>
                    <a:pt x="631259" y="720324"/>
                  </a:lnTo>
                  <a:lnTo>
                    <a:pt x="631913" y="722598"/>
                  </a:lnTo>
                  <a:lnTo>
                    <a:pt x="632054" y="724533"/>
                  </a:lnTo>
                  <a:lnTo>
                    <a:pt x="632133" y="725119"/>
                  </a:lnTo>
                  <a:lnTo>
                    <a:pt x="632381" y="725711"/>
                  </a:lnTo>
                  <a:lnTo>
                    <a:pt x="632372" y="726216"/>
                  </a:lnTo>
                  <a:lnTo>
                    <a:pt x="632626" y="726638"/>
                  </a:lnTo>
                  <a:lnTo>
                    <a:pt x="633268" y="729507"/>
                  </a:lnTo>
                  <a:lnTo>
                    <a:pt x="633940" y="730608"/>
                  </a:lnTo>
                  <a:lnTo>
                    <a:pt x="634784" y="731712"/>
                  </a:lnTo>
                  <a:lnTo>
                    <a:pt x="635540" y="732813"/>
                  </a:lnTo>
                  <a:lnTo>
                    <a:pt x="636206" y="734421"/>
                  </a:lnTo>
                  <a:lnTo>
                    <a:pt x="636195" y="735006"/>
                  </a:lnTo>
                  <a:lnTo>
                    <a:pt x="636016" y="735592"/>
                  </a:lnTo>
                  <a:lnTo>
                    <a:pt x="635241" y="735663"/>
                  </a:lnTo>
                  <a:lnTo>
                    <a:pt x="634559" y="735400"/>
                  </a:lnTo>
                  <a:lnTo>
                    <a:pt x="632581" y="735457"/>
                  </a:lnTo>
                  <a:lnTo>
                    <a:pt x="631540" y="735944"/>
                  </a:lnTo>
                  <a:lnTo>
                    <a:pt x="630420" y="736097"/>
                  </a:lnTo>
                  <a:lnTo>
                    <a:pt x="630159" y="736090"/>
                  </a:lnTo>
                  <a:lnTo>
                    <a:pt x="630154" y="736427"/>
                  </a:lnTo>
                  <a:lnTo>
                    <a:pt x="630236" y="736683"/>
                  </a:lnTo>
                  <a:lnTo>
                    <a:pt x="630228" y="737271"/>
                  </a:lnTo>
                  <a:lnTo>
                    <a:pt x="630616" y="739961"/>
                  </a:lnTo>
                  <a:lnTo>
                    <a:pt x="630695" y="740465"/>
                  </a:lnTo>
                  <a:lnTo>
                    <a:pt x="631204" y="740981"/>
                  </a:lnTo>
                  <a:lnTo>
                    <a:pt x="631455" y="741399"/>
                  </a:lnTo>
                  <a:lnTo>
                    <a:pt x="633058" y="743528"/>
                  </a:lnTo>
                  <a:lnTo>
                    <a:pt x="634065" y="745135"/>
                  </a:lnTo>
                  <a:lnTo>
                    <a:pt x="634574" y="745651"/>
                  </a:lnTo>
                  <a:lnTo>
                    <a:pt x="635675" y="746675"/>
                  </a:lnTo>
                  <a:lnTo>
                    <a:pt x="638408" y="748059"/>
                  </a:lnTo>
                  <a:lnTo>
                    <a:pt x="639437" y="748243"/>
                  </a:lnTo>
                  <a:lnTo>
                    <a:pt x="641496" y="748524"/>
                  </a:lnTo>
                  <a:lnTo>
                    <a:pt x="642615" y="748624"/>
                  </a:lnTo>
                  <a:lnTo>
                    <a:pt x="643891" y="749316"/>
                  </a:lnTo>
                  <a:lnTo>
                    <a:pt x="644827" y="750088"/>
                  </a:lnTo>
                  <a:lnTo>
                    <a:pt x="647384" y="751554"/>
                  </a:lnTo>
                  <a:lnTo>
                    <a:pt x="647982" y="751814"/>
                  </a:lnTo>
                  <a:lnTo>
                    <a:pt x="650454" y="753278"/>
                  </a:lnTo>
                  <a:lnTo>
                    <a:pt x="651482" y="753796"/>
                  </a:lnTo>
                  <a:lnTo>
                    <a:pt x="651996" y="753890"/>
                  </a:lnTo>
                  <a:lnTo>
                    <a:pt x="653016" y="754575"/>
                  </a:lnTo>
                  <a:lnTo>
                    <a:pt x="654120" y="755518"/>
                  </a:lnTo>
                  <a:lnTo>
                    <a:pt x="655294" y="757547"/>
                  </a:lnTo>
                  <a:lnTo>
                    <a:pt x="655949" y="759741"/>
                  </a:lnTo>
                  <a:lnTo>
                    <a:pt x="656026" y="760333"/>
                  </a:lnTo>
                  <a:lnTo>
                    <a:pt x="656190" y="760839"/>
                  </a:lnTo>
                  <a:lnTo>
                    <a:pt x="656818" y="764878"/>
                  </a:lnTo>
                  <a:lnTo>
                    <a:pt x="657151" y="765552"/>
                  </a:lnTo>
                  <a:lnTo>
                    <a:pt x="657659" y="766150"/>
                  </a:lnTo>
                  <a:lnTo>
                    <a:pt x="657994" y="766656"/>
                  </a:lnTo>
                  <a:lnTo>
                    <a:pt x="659460" y="772140"/>
                  </a:lnTo>
                  <a:lnTo>
                    <a:pt x="659710" y="772644"/>
                  </a:lnTo>
                  <a:lnTo>
                    <a:pt x="660203" y="774169"/>
                  </a:lnTo>
                  <a:lnTo>
                    <a:pt x="660450" y="774841"/>
                  </a:lnTo>
                  <a:lnTo>
                    <a:pt x="660937" y="776866"/>
                  </a:lnTo>
                  <a:lnTo>
                    <a:pt x="660929" y="777369"/>
                  </a:lnTo>
                  <a:lnTo>
                    <a:pt x="660123" y="779457"/>
                  </a:lnTo>
                  <a:lnTo>
                    <a:pt x="658905" y="780524"/>
                  </a:lnTo>
                  <a:lnTo>
                    <a:pt x="659581" y="781128"/>
                  </a:lnTo>
                  <a:lnTo>
                    <a:pt x="660582" y="783327"/>
                  </a:lnTo>
                  <a:lnTo>
                    <a:pt x="661003" y="783750"/>
                  </a:lnTo>
                  <a:lnTo>
                    <a:pt x="662003" y="785950"/>
                  </a:lnTo>
                  <a:lnTo>
                    <a:pt x="662084" y="786371"/>
                  </a:lnTo>
                  <a:lnTo>
                    <a:pt x="662334" y="786964"/>
                  </a:lnTo>
                  <a:lnTo>
                    <a:pt x="662645" y="788987"/>
                  </a:lnTo>
                  <a:lnTo>
                    <a:pt x="662623" y="790496"/>
                  </a:lnTo>
                  <a:lnTo>
                    <a:pt x="662436" y="791503"/>
                  </a:lnTo>
                  <a:lnTo>
                    <a:pt x="662230" y="793596"/>
                  </a:lnTo>
                  <a:lnTo>
                    <a:pt x="661587" y="796272"/>
                  </a:lnTo>
                  <a:lnTo>
                    <a:pt x="661318" y="797023"/>
                  </a:lnTo>
                  <a:lnTo>
                    <a:pt x="660959" y="797942"/>
                  </a:lnTo>
                  <a:lnTo>
                    <a:pt x="660248" y="799445"/>
                  </a:lnTo>
                  <a:lnTo>
                    <a:pt x="660155" y="799949"/>
                  </a:lnTo>
                  <a:lnTo>
                    <a:pt x="660319" y="801246"/>
                  </a:lnTo>
                  <a:lnTo>
                    <a:pt x="661086" y="801056"/>
                  </a:lnTo>
                  <a:lnTo>
                    <a:pt x="663430" y="799662"/>
                  </a:lnTo>
                  <a:lnTo>
                    <a:pt x="664036" y="799504"/>
                  </a:lnTo>
                  <a:lnTo>
                    <a:pt x="664869" y="799109"/>
                  </a:lnTo>
                  <a:lnTo>
                    <a:pt x="665193" y="799273"/>
                  </a:lnTo>
                  <a:lnTo>
                    <a:pt x="665501" y="799414"/>
                  </a:lnTo>
                  <a:lnTo>
                    <a:pt x="665906" y="799584"/>
                  </a:lnTo>
                  <a:lnTo>
                    <a:pt x="666038" y="799631"/>
                  </a:lnTo>
                  <a:lnTo>
                    <a:pt x="666302" y="799707"/>
                  </a:lnTo>
                  <a:lnTo>
                    <a:pt x="666566" y="799754"/>
                  </a:lnTo>
                  <a:lnTo>
                    <a:pt x="666698" y="799766"/>
                  </a:lnTo>
                  <a:lnTo>
                    <a:pt x="666830" y="799766"/>
                  </a:lnTo>
                  <a:lnTo>
                    <a:pt x="666962" y="799748"/>
                  </a:lnTo>
                  <a:lnTo>
                    <a:pt x="667069" y="799719"/>
                  </a:lnTo>
                  <a:lnTo>
                    <a:pt x="667177" y="799672"/>
                  </a:lnTo>
                  <a:lnTo>
                    <a:pt x="667229" y="799643"/>
                  </a:lnTo>
                  <a:lnTo>
                    <a:pt x="667388" y="799566"/>
                  </a:lnTo>
                  <a:lnTo>
                    <a:pt x="667597" y="799537"/>
                  </a:lnTo>
                  <a:lnTo>
                    <a:pt x="667896" y="799572"/>
                  </a:lnTo>
                  <a:lnTo>
                    <a:pt x="667999" y="799578"/>
                  </a:lnTo>
                  <a:lnTo>
                    <a:pt x="668130" y="799572"/>
                  </a:lnTo>
                  <a:lnTo>
                    <a:pt x="668262" y="799555"/>
                  </a:lnTo>
                  <a:lnTo>
                    <a:pt x="668658" y="799467"/>
                  </a:lnTo>
                  <a:lnTo>
                    <a:pt x="668771" y="799437"/>
                  </a:lnTo>
                  <a:lnTo>
                    <a:pt x="668996" y="799367"/>
                  </a:lnTo>
                  <a:lnTo>
                    <a:pt x="669225" y="799285"/>
                  </a:lnTo>
                  <a:lnTo>
                    <a:pt x="669373" y="799332"/>
                  </a:lnTo>
                  <a:lnTo>
                    <a:pt x="670313" y="799680"/>
                  </a:lnTo>
                  <a:lnTo>
                    <a:pt x="671249" y="800282"/>
                  </a:lnTo>
                  <a:lnTo>
                    <a:pt x="672604" y="801649"/>
                  </a:lnTo>
                  <a:lnTo>
                    <a:pt x="673539" y="802418"/>
                  </a:lnTo>
                  <a:lnTo>
                    <a:pt x="675069" y="803615"/>
                  </a:lnTo>
                  <a:lnTo>
                    <a:pt x="676174" y="804641"/>
                  </a:lnTo>
                  <a:lnTo>
                    <a:pt x="677952" y="806516"/>
                  </a:lnTo>
                  <a:lnTo>
                    <a:pt x="678882" y="807368"/>
                  </a:lnTo>
                  <a:lnTo>
                    <a:pt x="679393" y="807877"/>
                  </a:lnTo>
                  <a:lnTo>
                    <a:pt x="683964" y="812733"/>
                  </a:lnTo>
                  <a:lnTo>
                    <a:pt x="684895" y="813673"/>
                  </a:lnTo>
                  <a:lnTo>
                    <a:pt x="685917" y="814529"/>
                  </a:lnTo>
                  <a:lnTo>
                    <a:pt x="688041" y="816158"/>
                  </a:lnTo>
                  <a:lnTo>
                    <a:pt x="689664" y="816938"/>
                  </a:lnTo>
                  <a:lnTo>
                    <a:pt x="690695" y="817290"/>
                  </a:lnTo>
                  <a:lnTo>
                    <a:pt x="691205" y="817631"/>
                  </a:lnTo>
                  <a:lnTo>
                    <a:pt x="691800" y="817894"/>
                  </a:lnTo>
                  <a:lnTo>
                    <a:pt x="693420" y="819092"/>
                  </a:lnTo>
                  <a:lnTo>
                    <a:pt x="694435" y="820029"/>
                  </a:lnTo>
                  <a:lnTo>
                    <a:pt x="695545" y="820721"/>
                  </a:lnTo>
                  <a:lnTo>
                    <a:pt x="697173" y="821249"/>
                  </a:lnTo>
                  <a:lnTo>
                    <a:pt x="697853" y="821595"/>
                  </a:lnTo>
                  <a:lnTo>
                    <a:pt x="698284" y="821684"/>
                  </a:lnTo>
                  <a:lnTo>
                    <a:pt x="698793" y="821942"/>
                  </a:lnTo>
                  <a:lnTo>
                    <a:pt x="701457" y="822318"/>
                  </a:lnTo>
                  <a:lnTo>
                    <a:pt x="702488" y="822335"/>
                  </a:lnTo>
                  <a:lnTo>
                    <a:pt x="704639" y="822283"/>
                  </a:lnTo>
                  <a:lnTo>
                    <a:pt x="706187" y="822474"/>
                  </a:lnTo>
                  <a:lnTo>
                    <a:pt x="707553" y="822998"/>
                  </a:lnTo>
                  <a:lnTo>
                    <a:pt x="707727" y="823002"/>
                  </a:lnTo>
                  <a:lnTo>
                    <a:pt x="708579" y="823432"/>
                  </a:lnTo>
                  <a:lnTo>
                    <a:pt x="709611" y="823702"/>
                  </a:lnTo>
                  <a:lnTo>
                    <a:pt x="710036" y="823790"/>
                  </a:lnTo>
                  <a:lnTo>
                    <a:pt x="710553" y="824052"/>
                  </a:lnTo>
                  <a:lnTo>
                    <a:pt x="712264" y="824580"/>
                  </a:lnTo>
                  <a:lnTo>
                    <a:pt x="713378" y="824850"/>
                  </a:lnTo>
                  <a:lnTo>
                    <a:pt x="714406" y="825202"/>
                  </a:lnTo>
                  <a:lnTo>
                    <a:pt x="715432" y="825636"/>
                  </a:lnTo>
                  <a:lnTo>
                    <a:pt x="718688" y="826523"/>
                  </a:lnTo>
                  <a:lnTo>
                    <a:pt x="720311" y="827303"/>
                  </a:lnTo>
                  <a:lnTo>
                    <a:pt x="721420" y="827655"/>
                  </a:lnTo>
                  <a:lnTo>
                    <a:pt x="722495" y="827836"/>
                  </a:lnTo>
                  <a:lnTo>
                    <a:pt x="723052" y="827929"/>
                  </a:lnTo>
                  <a:lnTo>
                    <a:pt x="724088" y="827947"/>
                  </a:lnTo>
                  <a:lnTo>
                    <a:pt x="726147" y="828146"/>
                  </a:lnTo>
                  <a:lnTo>
                    <a:pt x="726816" y="829413"/>
                  </a:lnTo>
                  <a:lnTo>
                    <a:pt x="727404" y="830516"/>
                  </a:lnTo>
                  <a:lnTo>
                    <a:pt x="727740" y="830944"/>
                  </a:lnTo>
                  <a:lnTo>
                    <a:pt x="727819" y="831360"/>
                  </a:lnTo>
                  <a:lnTo>
                    <a:pt x="727555" y="831947"/>
                  </a:lnTo>
                  <a:lnTo>
                    <a:pt x="727715" y="832621"/>
                  </a:lnTo>
                  <a:lnTo>
                    <a:pt x="728562" y="833389"/>
                  </a:lnTo>
                  <a:lnTo>
                    <a:pt x="728556" y="833724"/>
                  </a:lnTo>
                  <a:lnTo>
                    <a:pt x="727696" y="833712"/>
                  </a:lnTo>
                  <a:lnTo>
                    <a:pt x="727184" y="833536"/>
                  </a:lnTo>
                  <a:lnTo>
                    <a:pt x="726079" y="832762"/>
                  </a:lnTo>
                  <a:lnTo>
                    <a:pt x="725482" y="832504"/>
                  </a:lnTo>
                  <a:lnTo>
                    <a:pt x="724877" y="832662"/>
                  </a:lnTo>
                  <a:lnTo>
                    <a:pt x="724525" y="833161"/>
                  </a:lnTo>
                  <a:lnTo>
                    <a:pt x="723654" y="833906"/>
                  </a:lnTo>
                  <a:lnTo>
                    <a:pt x="723038" y="834568"/>
                  </a:lnTo>
                  <a:lnTo>
                    <a:pt x="722862" y="834985"/>
                  </a:lnTo>
                  <a:lnTo>
                    <a:pt x="722573" y="837079"/>
                  </a:lnTo>
                  <a:lnTo>
                    <a:pt x="722378" y="838422"/>
                  </a:lnTo>
                  <a:lnTo>
                    <a:pt x="720541" y="840662"/>
                  </a:lnTo>
                  <a:lnTo>
                    <a:pt x="720090" y="841830"/>
                  </a:lnTo>
                  <a:lnTo>
                    <a:pt x="719909" y="842416"/>
                  </a:lnTo>
                  <a:lnTo>
                    <a:pt x="719807" y="843425"/>
                  </a:lnTo>
                  <a:lnTo>
                    <a:pt x="719792" y="844598"/>
                  </a:lnTo>
                  <a:lnTo>
                    <a:pt x="720013" y="847120"/>
                  </a:lnTo>
                  <a:lnTo>
                    <a:pt x="719997" y="848129"/>
                  </a:lnTo>
                  <a:lnTo>
                    <a:pt x="720491" y="849566"/>
                  </a:lnTo>
                  <a:lnTo>
                    <a:pt x="720989" y="850581"/>
                  </a:lnTo>
                  <a:lnTo>
                    <a:pt x="722853" y="852621"/>
                  </a:lnTo>
                  <a:lnTo>
                    <a:pt x="723777" y="854317"/>
                  </a:lnTo>
                  <a:lnTo>
                    <a:pt x="724607" y="856258"/>
                  </a:lnTo>
                  <a:lnTo>
                    <a:pt x="724773" y="856768"/>
                  </a:lnTo>
                  <a:lnTo>
                    <a:pt x="725355" y="857953"/>
                  </a:lnTo>
                  <a:lnTo>
                    <a:pt x="725864" y="858464"/>
                  </a:lnTo>
                  <a:lnTo>
                    <a:pt x="726533" y="859566"/>
                  </a:lnTo>
                  <a:lnTo>
                    <a:pt x="726700" y="860153"/>
                  </a:lnTo>
                  <a:lnTo>
                    <a:pt x="726519" y="860657"/>
                  </a:lnTo>
                  <a:lnTo>
                    <a:pt x="725306" y="861308"/>
                  </a:lnTo>
                  <a:lnTo>
                    <a:pt x="724954" y="861725"/>
                  </a:lnTo>
                  <a:lnTo>
                    <a:pt x="724685" y="862311"/>
                  </a:lnTo>
                  <a:lnTo>
                    <a:pt x="724676" y="862980"/>
                  </a:lnTo>
                  <a:lnTo>
                    <a:pt x="724924" y="863743"/>
                  </a:lnTo>
                  <a:lnTo>
                    <a:pt x="725765" y="864845"/>
                  </a:lnTo>
                  <a:lnTo>
                    <a:pt x="725677" y="865098"/>
                  </a:lnTo>
                  <a:lnTo>
                    <a:pt x="725155" y="865590"/>
                  </a:lnTo>
                  <a:lnTo>
                    <a:pt x="724886" y="866177"/>
                  </a:lnTo>
                  <a:lnTo>
                    <a:pt x="724539" y="866593"/>
                  </a:lnTo>
                  <a:lnTo>
                    <a:pt x="724006" y="867590"/>
                  </a:lnTo>
                  <a:lnTo>
                    <a:pt x="722779" y="869168"/>
                  </a:lnTo>
                  <a:lnTo>
                    <a:pt x="721816" y="870247"/>
                  </a:lnTo>
                  <a:lnTo>
                    <a:pt x="721547" y="870746"/>
                  </a:lnTo>
                  <a:lnTo>
                    <a:pt x="721107" y="871327"/>
                  </a:lnTo>
                  <a:lnTo>
                    <a:pt x="719435" y="873908"/>
                  </a:lnTo>
                  <a:lnTo>
                    <a:pt x="718819" y="874740"/>
                  </a:lnTo>
                  <a:lnTo>
                    <a:pt x="718726" y="875157"/>
                  </a:lnTo>
                  <a:lnTo>
                    <a:pt x="718897" y="875327"/>
                  </a:lnTo>
                  <a:lnTo>
                    <a:pt x="719053" y="876336"/>
                  </a:lnTo>
                  <a:lnTo>
                    <a:pt x="719641" y="877439"/>
                  </a:lnTo>
                  <a:lnTo>
                    <a:pt x="720232" y="878037"/>
                  </a:lnTo>
                  <a:lnTo>
                    <a:pt x="720676" y="878377"/>
                  </a:lnTo>
                  <a:lnTo>
                    <a:pt x="720745" y="878535"/>
                  </a:lnTo>
                  <a:lnTo>
                    <a:pt x="720848" y="878670"/>
                  </a:lnTo>
                  <a:lnTo>
                    <a:pt x="720989" y="878723"/>
                  </a:lnTo>
                  <a:lnTo>
                    <a:pt x="721200" y="878699"/>
                  </a:lnTo>
                  <a:lnTo>
                    <a:pt x="721459" y="878629"/>
                  </a:lnTo>
                  <a:lnTo>
                    <a:pt x="721728" y="878548"/>
                  </a:lnTo>
                  <a:lnTo>
                    <a:pt x="722124" y="878442"/>
                  </a:lnTo>
                  <a:lnTo>
                    <a:pt x="722422" y="878348"/>
                  </a:lnTo>
                  <a:lnTo>
                    <a:pt x="722568" y="878307"/>
                  </a:lnTo>
                  <a:lnTo>
                    <a:pt x="722716" y="878283"/>
                  </a:lnTo>
                  <a:lnTo>
                    <a:pt x="722862" y="878271"/>
                  </a:lnTo>
                  <a:lnTo>
                    <a:pt x="723013" y="878271"/>
                  </a:lnTo>
                  <a:lnTo>
                    <a:pt x="723161" y="878283"/>
                  </a:lnTo>
                  <a:lnTo>
                    <a:pt x="723453" y="878295"/>
                  </a:lnTo>
                  <a:lnTo>
                    <a:pt x="724060" y="878313"/>
                  </a:lnTo>
                  <a:lnTo>
                    <a:pt x="724666" y="878324"/>
                  </a:lnTo>
                  <a:lnTo>
                    <a:pt x="724965" y="878324"/>
                  </a:lnTo>
                  <a:lnTo>
                    <a:pt x="725927" y="878295"/>
                  </a:lnTo>
                  <a:lnTo>
                    <a:pt x="726381" y="878289"/>
                  </a:lnTo>
                  <a:lnTo>
                    <a:pt x="726607" y="878277"/>
                  </a:lnTo>
                  <a:lnTo>
                    <a:pt x="726832" y="878248"/>
                  </a:lnTo>
                  <a:lnTo>
                    <a:pt x="726978" y="878219"/>
                  </a:lnTo>
                  <a:lnTo>
                    <a:pt x="727129" y="878178"/>
                  </a:lnTo>
                  <a:lnTo>
                    <a:pt x="727272" y="878131"/>
                  </a:lnTo>
                  <a:lnTo>
                    <a:pt x="727569" y="878049"/>
                  </a:lnTo>
                  <a:lnTo>
                    <a:pt x="727951" y="877978"/>
                  </a:lnTo>
                  <a:lnTo>
                    <a:pt x="728331" y="877926"/>
                  </a:lnTo>
                  <a:lnTo>
                    <a:pt x="728699" y="877855"/>
                  </a:lnTo>
                  <a:lnTo>
                    <a:pt x="728880" y="877826"/>
                  </a:lnTo>
                  <a:lnTo>
                    <a:pt x="729060" y="877790"/>
                  </a:lnTo>
                  <a:lnTo>
                    <a:pt x="729236" y="877749"/>
                  </a:lnTo>
                  <a:lnTo>
                    <a:pt x="729403" y="877697"/>
                  </a:lnTo>
                  <a:lnTo>
                    <a:pt x="729505" y="877656"/>
                  </a:lnTo>
                  <a:lnTo>
                    <a:pt x="729711" y="877562"/>
                  </a:lnTo>
                  <a:lnTo>
                    <a:pt x="729901" y="877456"/>
                  </a:lnTo>
                  <a:lnTo>
                    <a:pt x="729994" y="877386"/>
                  </a:lnTo>
                  <a:lnTo>
                    <a:pt x="730176" y="877216"/>
                  </a:lnTo>
                  <a:lnTo>
                    <a:pt x="730264" y="877140"/>
                  </a:lnTo>
                  <a:lnTo>
                    <a:pt x="730366" y="877075"/>
                  </a:lnTo>
                  <a:lnTo>
                    <a:pt x="730492" y="877028"/>
                  </a:lnTo>
                  <a:lnTo>
                    <a:pt x="730635" y="876999"/>
                  </a:lnTo>
                  <a:lnTo>
                    <a:pt x="731070" y="876946"/>
                  </a:lnTo>
                  <a:lnTo>
                    <a:pt x="731207" y="876934"/>
                  </a:lnTo>
                  <a:lnTo>
                    <a:pt x="731490" y="876923"/>
                  </a:lnTo>
                  <a:lnTo>
                    <a:pt x="731622" y="876899"/>
                  </a:lnTo>
                  <a:lnTo>
                    <a:pt x="731740" y="876852"/>
                  </a:lnTo>
                  <a:lnTo>
                    <a:pt x="731842" y="876770"/>
                  </a:lnTo>
                  <a:lnTo>
                    <a:pt x="731925" y="876659"/>
                  </a:lnTo>
                  <a:lnTo>
                    <a:pt x="731999" y="876529"/>
                  </a:lnTo>
                  <a:lnTo>
                    <a:pt x="732081" y="876406"/>
                  </a:lnTo>
                  <a:lnTo>
                    <a:pt x="732170" y="876295"/>
                  </a:lnTo>
                  <a:lnTo>
                    <a:pt x="732282" y="876201"/>
                  </a:lnTo>
                  <a:lnTo>
                    <a:pt x="732527" y="876037"/>
                  </a:lnTo>
                  <a:lnTo>
                    <a:pt x="732643" y="875949"/>
                  </a:lnTo>
                  <a:lnTo>
                    <a:pt x="732741" y="875849"/>
                  </a:lnTo>
                  <a:lnTo>
                    <a:pt x="732854" y="875585"/>
                  </a:lnTo>
                  <a:lnTo>
                    <a:pt x="732893" y="875256"/>
                  </a:lnTo>
                  <a:lnTo>
                    <a:pt x="732879" y="874887"/>
                  </a:lnTo>
                  <a:lnTo>
                    <a:pt x="732815" y="874523"/>
                  </a:lnTo>
                  <a:lnTo>
                    <a:pt x="732703" y="874083"/>
                  </a:lnTo>
                  <a:lnTo>
                    <a:pt x="732667" y="873984"/>
                  </a:lnTo>
                  <a:lnTo>
                    <a:pt x="732580" y="873784"/>
                  </a:lnTo>
                  <a:lnTo>
                    <a:pt x="732532" y="873691"/>
                  </a:lnTo>
                  <a:lnTo>
                    <a:pt x="732433" y="873561"/>
                  </a:lnTo>
                  <a:lnTo>
                    <a:pt x="732331" y="873438"/>
                  </a:lnTo>
                  <a:lnTo>
                    <a:pt x="732252" y="873303"/>
                  </a:lnTo>
                  <a:lnTo>
                    <a:pt x="732189" y="873157"/>
                  </a:lnTo>
                  <a:lnTo>
                    <a:pt x="732155" y="873010"/>
                  </a:lnTo>
                  <a:lnTo>
                    <a:pt x="732175" y="872881"/>
                  </a:lnTo>
                  <a:lnTo>
                    <a:pt x="732247" y="872734"/>
                  </a:lnTo>
                  <a:lnTo>
                    <a:pt x="732351" y="872594"/>
                  </a:lnTo>
                  <a:lnTo>
                    <a:pt x="732467" y="872459"/>
                  </a:lnTo>
                  <a:lnTo>
                    <a:pt x="732590" y="872353"/>
                  </a:lnTo>
                  <a:lnTo>
                    <a:pt x="732727" y="872253"/>
                  </a:lnTo>
                  <a:lnTo>
                    <a:pt x="732888" y="872177"/>
                  </a:lnTo>
                  <a:lnTo>
                    <a:pt x="733055" y="872113"/>
                  </a:lnTo>
                  <a:lnTo>
                    <a:pt x="733231" y="872072"/>
                  </a:lnTo>
                  <a:lnTo>
                    <a:pt x="733401" y="872048"/>
                  </a:lnTo>
                  <a:lnTo>
                    <a:pt x="733509" y="872042"/>
                  </a:lnTo>
                  <a:lnTo>
                    <a:pt x="733720" y="872060"/>
                  </a:lnTo>
                  <a:lnTo>
                    <a:pt x="733822" y="872077"/>
                  </a:lnTo>
                  <a:lnTo>
                    <a:pt x="733929" y="872089"/>
                  </a:lnTo>
                  <a:lnTo>
                    <a:pt x="734061" y="872113"/>
                  </a:lnTo>
                  <a:lnTo>
                    <a:pt x="734331" y="872171"/>
                  </a:lnTo>
                  <a:lnTo>
                    <a:pt x="734463" y="872195"/>
                  </a:lnTo>
                  <a:lnTo>
                    <a:pt x="734595" y="872206"/>
                  </a:lnTo>
                  <a:lnTo>
                    <a:pt x="734721" y="872206"/>
                  </a:lnTo>
                  <a:lnTo>
                    <a:pt x="734848" y="872195"/>
                  </a:lnTo>
                  <a:lnTo>
                    <a:pt x="735103" y="872160"/>
                  </a:lnTo>
                  <a:lnTo>
                    <a:pt x="735230" y="872148"/>
                  </a:lnTo>
                  <a:lnTo>
                    <a:pt x="735499" y="872160"/>
                  </a:lnTo>
                  <a:lnTo>
                    <a:pt x="735772" y="872189"/>
                  </a:lnTo>
                  <a:lnTo>
                    <a:pt x="736319" y="872283"/>
                  </a:lnTo>
                  <a:lnTo>
                    <a:pt x="736594" y="872312"/>
                  </a:lnTo>
                  <a:lnTo>
                    <a:pt x="736877" y="872318"/>
                  </a:lnTo>
                  <a:lnTo>
                    <a:pt x="737488" y="872294"/>
                  </a:lnTo>
                  <a:lnTo>
                    <a:pt x="737713" y="872312"/>
                  </a:lnTo>
                  <a:lnTo>
                    <a:pt x="737840" y="872464"/>
                  </a:lnTo>
                  <a:lnTo>
                    <a:pt x="737826" y="872576"/>
                  </a:lnTo>
                  <a:lnTo>
                    <a:pt x="737801" y="872681"/>
                  </a:lnTo>
                  <a:lnTo>
                    <a:pt x="737815" y="872864"/>
                  </a:lnTo>
                  <a:lnTo>
                    <a:pt x="737889" y="872928"/>
                  </a:lnTo>
                  <a:lnTo>
                    <a:pt x="738002" y="872969"/>
                  </a:lnTo>
                  <a:lnTo>
                    <a:pt x="738139" y="872992"/>
                  </a:lnTo>
                  <a:lnTo>
                    <a:pt x="738412" y="873016"/>
                  </a:lnTo>
                  <a:lnTo>
                    <a:pt x="738593" y="873010"/>
                  </a:lnTo>
                  <a:lnTo>
                    <a:pt x="738774" y="872975"/>
                  </a:lnTo>
                  <a:lnTo>
                    <a:pt x="739146" y="872881"/>
                  </a:lnTo>
                  <a:lnTo>
                    <a:pt x="739327" y="872858"/>
                  </a:lnTo>
                  <a:lnTo>
                    <a:pt x="739503" y="872840"/>
                  </a:lnTo>
                  <a:lnTo>
                    <a:pt x="739883" y="872816"/>
                  </a:lnTo>
                  <a:lnTo>
                    <a:pt x="740031" y="872828"/>
                  </a:lnTo>
                  <a:lnTo>
                    <a:pt x="740108" y="872905"/>
                  </a:lnTo>
                  <a:lnTo>
                    <a:pt x="740122" y="873016"/>
                  </a:lnTo>
                  <a:lnTo>
                    <a:pt x="740182" y="873104"/>
                  </a:lnTo>
                  <a:lnTo>
                    <a:pt x="740270" y="873151"/>
                  </a:lnTo>
                  <a:lnTo>
                    <a:pt x="740372" y="873186"/>
                  </a:lnTo>
                  <a:lnTo>
                    <a:pt x="740471" y="873204"/>
                  </a:lnTo>
                  <a:lnTo>
                    <a:pt x="740578" y="873133"/>
                  </a:lnTo>
                  <a:lnTo>
                    <a:pt x="740578" y="872998"/>
                  </a:lnTo>
                  <a:lnTo>
                    <a:pt x="740568" y="872834"/>
                  </a:lnTo>
                  <a:lnTo>
                    <a:pt x="740568" y="872664"/>
                  </a:lnTo>
                  <a:lnTo>
                    <a:pt x="740597" y="872523"/>
                  </a:lnTo>
                  <a:lnTo>
                    <a:pt x="740754" y="872441"/>
                  </a:lnTo>
                  <a:lnTo>
                    <a:pt x="741046" y="872430"/>
                  </a:lnTo>
                  <a:lnTo>
                    <a:pt x="741419" y="872459"/>
                  </a:lnTo>
                  <a:lnTo>
                    <a:pt x="741805" y="872477"/>
                  </a:lnTo>
                  <a:lnTo>
                    <a:pt x="742146" y="872447"/>
                  </a:lnTo>
                  <a:lnTo>
                    <a:pt x="742289" y="872417"/>
                  </a:lnTo>
                  <a:lnTo>
                    <a:pt x="742435" y="872394"/>
                  </a:lnTo>
                  <a:lnTo>
                    <a:pt x="742577" y="872359"/>
                  </a:lnTo>
                  <a:lnTo>
                    <a:pt x="742704" y="872318"/>
                  </a:lnTo>
                  <a:lnTo>
                    <a:pt x="742817" y="872247"/>
                  </a:lnTo>
                  <a:lnTo>
                    <a:pt x="742899" y="872148"/>
                  </a:lnTo>
                  <a:lnTo>
                    <a:pt x="743061" y="871749"/>
                  </a:lnTo>
                  <a:lnTo>
                    <a:pt x="743144" y="871649"/>
                  </a:lnTo>
                  <a:lnTo>
                    <a:pt x="743257" y="871585"/>
                  </a:lnTo>
                  <a:lnTo>
                    <a:pt x="743388" y="871538"/>
                  </a:lnTo>
                  <a:lnTo>
                    <a:pt x="743531" y="871503"/>
                  </a:lnTo>
                  <a:lnTo>
                    <a:pt x="743677" y="871491"/>
                  </a:lnTo>
                  <a:lnTo>
                    <a:pt x="743892" y="871497"/>
                  </a:lnTo>
                  <a:lnTo>
                    <a:pt x="744043" y="871538"/>
                  </a:lnTo>
                  <a:lnTo>
                    <a:pt x="744200" y="871567"/>
                  </a:lnTo>
                  <a:lnTo>
                    <a:pt x="744351" y="871555"/>
                  </a:lnTo>
                  <a:lnTo>
                    <a:pt x="744508" y="871520"/>
                  </a:lnTo>
                  <a:lnTo>
                    <a:pt x="744821" y="871414"/>
                  </a:lnTo>
                  <a:lnTo>
                    <a:pt x="744978" y="871368"/>
                  </a:lnTo>
                  <a:lnTo>
                    <a:pt x="745882" y="871133"/>
                  </a:lnTo>
                  <a:lnTo>
                    <a:pt x="746106" y="871069"/>
                  </a:lnTo>
                  <a:lnTo>
                    <a:pt x="746474" y="870951"/>
                  </a:lnTo>
                  <a:lnTo>
                    <a:pt x="746655" y="870886"/>
                  </a:lnTo>
                  <a:lnTo>
                    <a:pt x="746840" y="870840"/>
                  </a:lnTo>
                  <a:lnTo>
                    <a:pt x="747026" y="870805"/>
                  </a:lnTo>
                  <a:lnTo>
                    <a:pt x="747153" y="870787"/>
                  </a:lnTo>
                  <a:lnTo>
                    <a:pt x="747406" y="870775"/>
                  </a:lnTo>
                  <a:lnTo>
                    <a:pt x="747535" y="870775"/>
                  </a:lnTo>
                  <a:lnTo>
                    <a:pt x="747661" y="870781"/>
                  </a:lnTo>
                  <a:lnTo>
                    <a:pt x="748223" y="870470"/>
                  </a:lnTo>
                  <a:lnTo>
                    <a:pt x="750301" y="869913"/>
                  </a:lnTo>
                  <a:lnTo>
                    <a:pt x="750989" y="869672"/>
                  </a:lnTo>
                  <a:lnTo>
                    <a:pt x="751426" y="869508"/>
                  </a:lnTo>
                  <a:lnTo>
                    <a:pt x="752114" y="869268"/>
                  </a:lnTo>
                  <a:lnTo>
                    <a:pt x="753494" y="869039"/>
                  </a:lnTo>
                  <a:lnTo>
                    <a:pt x="754180" y="869047"/>
                  </a:lnTo>
                  <a:lnTo>
                    <a:pt x="754530" y="869051"/>
                  </a:lnTo>
                  <a:lnTo>
                    <a:pt x="756158" y="869327"/>
                  </a:lnTo>
                  <a:lnTo>
                    <a:pt x="756670" y="869591"/>
                  </a:lnTo>
                  <a:lnTo>
                    <a:pt x="757701" y="869602"/>
                  </a:lnTo>
                  <a:lnTo>
                    <a:pt x="758817" y="869872"/>
                  </a:lnTo>
                  <a:lnTo>
                    <a:pt x="759936" y="869802"/>
                  </a:lnTo>
                  <a:lnTo>
                    <a:pt x="762097" y="869162"/>
                  </a:lnTo>
                  <a:lnTo>
                    <a:pt x="762532" y="868916"/>
                  </a:lnTo>
                  <a:lnTo>
                    <a:pt x="763657" y="868599"/>
                  </a:lnTo>
                  <a:lnTo>
                    <a:pt x="764697" y="868024"/>
                  </a:lnTo>
                  <a:lnTo>
                    <a:pt x="765299" y="867866"/>
                  </a:lnTo>
                  <a:lnTo>
                    <a:pt x="766863" y="867133"/>
                  </a:lnTo>
                  <a:lnTo>
                    <a:pt x="767900" y="866816"/>
                  </a:lnTo>
                  <a:lnTo>
                    <a:pt x="769967" y="866423"/>
                  </a:lnTo>
                  <a:lnTo>
                    <a:pt x="770485" y="866435"/>
                  </a:lnTo>
                  <a:lnTo>
                    <a:pt x="771081" y="866693"/>
                  </a:lnTo>
                  <a:lnTo>
                    <a:pt x="771414" y="866943"/>
                  </a:lnTo>
                  <a:lnTo>
                    <a:pt x="771766" y="867209"/>
                  </a:lnTo>
                  <a:lnTo>
                    <a:pt x="773389" y="867737"/>
                  </a:lnTo>
                  <a:lnTo>
                    <a:pt x="774249" y="867749"/>
                  </a:lnTo>
                  <a:lnTo>
                    <a:pt x="775462" y="867262"/>
                  </a:lnTo>
                  <a:lnTo>
                    <a:pt x="777618" y="867039"/>
                  </a:lnTo>
                  <a:lnTo>
                    <a:pt x="778742" y="866552"/>
                  </a:lnTo>
                  <a:lnTo>
                    <a:pt x="779348" y="866394"/>
                  </a:lnTo>
                  <a:lnTo>
                    <a:pt x="780384" y="865989"/>
                  </a:lnTo>
                  <a:lnTo>
                    <a:pt x="783576" y="865449"/>
                  </a:lnTo>
                  <a:lnTo>
                    <a:pt x="784099" y="865291"/>
                  </a:lnTo>
                  <a:lnTo>
                    <a:pt x="784701" y="865215"/>
                  </a:lnTo>
                  <a:lnTo>
                    <a:pt x="785218" y="865056"/>
                  </a:lnTo>
                  <a:lnTo>
                    <a:pt x="789697" y="864617"/>
                  </a:lnTo>
                  <a:lnTo>
                    <a:pt x="792689" y="864206"/>
                  </a:lnTo>
                  <a:lnTo>
                    <a:pt x="792953" y="864153"/>
                  </a:lnTo>
                  <a:lnTo>
                    <a:pt x="793217" y="864083"/>
                  </a:lnTo>
                  <a:lnTo>
                    <a:pt x="793476" y="864006"/>
                  </a:lnTo>
                  <a:lnTo>
                    <a:pt x="793734" y="863918"/>
                  </a:lnTo>
                  <a:lnTo>
                    <a:pt x="793984" y="863819"/>
                  </a:lnTo>
                  <a:lnTo>
                    <a:pt x="794209" y="863707"/>
                  </a:lnTo>
                  <a:lnTo>
                    <a:pt x="794435" y="863584"/>
                  </a:lnTo>
                  <a:lnTo>
                    <a:pt x="794864" y="863320"/>
                  </a:lnTo>
                  <a:lnTo>
                    <a:pt x="795739" y="862804"/>
                  </a:lnTo>
                  <a:lnTo>
                    <a:pt x="795959" y="862681"/>
                  </a:lnTo>
                  <a:lnTo>
                    <a:pt x="796184" y="862569"/>
                  </a:lnTo>
                  <a:lnTo>
                    <a:pt x="796619" y="862387"/>
                  </a:lnTo>
                  <a:lnTo>
                    <a:pt x="797069" y="862235"/>
                  </a:lnTo>
                  <a:lnTo>
                    <a:pt x="797528" y="862100"/>
                  </a:lnTo>
                  <a:lnTo>
                    <a:pt x="797988" y="861971"/>
                  </a:lnTo>
                  <a:lnTo>
                    <a:pt x="798442" y="861836"/>
                  </a:lnTo>
                  <a:lnTo>
                    <a:pt x="799874" y="861361"/>
                  </a:lnTo>
                  <a:lnTo>
                    <a:pt x="800828" y="861039"/>
                  </a:lnTo>
                  <a:lnTo>
                    <a:pt x="801293" y="860869"/>
                  </a:lnTo>
                  <a:lnTo>
                    <a:pt x="802681" y="860341"/>
                  </a:lnTo>
                  <a:lnTo>
                    <a:pt x="803149" y="860176"/>
                  </a:lnTo>
                  <a:lnTo>
                    <a:pt x="803614" y="860024"/>
                  </a:lnTo>
                  <a:lnTo>
                    <a:pt x="805472" y="859443"/>
                  </a:lnTo>
                  <a:lnTo>
                    <a:pt x="806273" y="859185"/>
                  </a:lnTo>
                  <a:lnTo>
                    <a:pt x="807070" y="858915"/>
                  </a:lnTo>
                  <a:lnTo>
                    <a:pt x="807472" y="858774"/>
                  </a:lnTo>
                  <a:lnTo>
                    <a:pt x="808277" y="858469"/>
                  </a:lnTo>
                  <a:lnTo>
                    <a:pt x="808679" y="858311"/>
                  </a:lnTo>
                  <a:lnTo>
                    <a:pt x="809075" y="858147"/>
                  </a:lnTo>
                  <a:lnTo>
                    <a:pt x="809471" y="857971"/>
                  </a:lnTo>
                  <a:lnTo>
                    <a:pt x="809965" y="857725"/>
                  </a:lnTo>
                  <a:lnTo>
                    <a:pt x="810453" y="857466"/>
                  </a:lnTo>
                  <a:lnTo>
                    <a:pt x="810917" y="857244"/>
                  </a:lnTo>
                  <a:lnTo>
                    <a:pt x="811137" y="857150"/>
                  </a:lnTo>
                  <a:lnTo>
                    <a:pt x="811797" y="856851"/>
                  </a:lnTo>
                  <a:lnTo>
                    <a:pt x="812086" y="856710"/>
                  </a:lnTo>
                  <a:lnTo>
                    <a:pt x="812449" y="856516"/>
                  </a:lnTo>
                  <a:lnTo>
                    <a:pt x="813221" y="856106"/>
                  </a:lnTo>
                  <a:lnTo>
                    <a:pt x="813631" y="855865"/>
                  </a:lnTo>
                  <a:lnTo>
                    <a:pt x="814041" y="855637"/>
                  </a:lnTo>
                  <a:lnTo>
                    <a:pt x="814256" y="855543"/>
                  </a:lnTo>
                  <a:lnTo>
                    <a:pt x="814467" y="855460"/>
                  </a:lnTo>
                  <a:lnTo>
                    <a:pt x="814687" y="855384"/>
                  </a:lnTo>
                  <a:lnTo>
                    <a:pt x="814907" y="855320"/>
                  </a:lnTo>
                  <a:lnTo>
                    <a:pt x="815127" y="855267"/>
                  </a:lnTo>
                  <a:lnTo>
                    <a:pt x="815352" y="855220"/>
                  </a:lnTo>
                  <a:lnTo>
                    <a:pt x="815875" y="854991"/>
                  </a:lnTo>
                  <a:lnTo>
                    <a:pt x="816441" y="854815"/>
                  </a:lnTo>
                  <a:lnTo>
                    <a:pt x="816774" y="854856"/>
                  </a:lnTo>
                  <a:lnTo>
                    <a:pt x="817341" y="854715"/>
                  </a:lnTo>
                  <a:lnTo>
                    <a:pt x="818061" y="854575"/>
                  </a:lnTo>
                  <a:lnTo>
                    <a:pt x="818588" y="854399"/>
                  </a:lnTo>
                  <a:lnTo>
                    <a:pt x="819340" y="854334"/>
                  </a:lnTo>
                  <a:lnTo>
                    <a:pt x="819755" y="854270"/>
                  </a:lnTo>
                  <a:lnTo>
                    <a:pt x="820324" y="853935"/>
                  </a:lnTo>
                  <a:lnTo>
                    <a:pt x="820817" y="853795"/>
                  </a:lnTo>
                  <a:lnTo>
                    <a:pt x="821198" y="853237"/>
                  </a:lnTo>
                  <a:lnTo>
                    <a:pt x="821512" y="852639"/>
                  </a:lnTo>
                  <a:lnTo>
                    <a:pt x="822004" y="852346"/>
                  </a:lnTo>
                  <a:lnTo>
                    <a:pt x="822455" y="852463"/>
                  </a:lnTo>
                  <a:lnTo>
                    <a:pt x="822592" y="853073"/>
                  </a:lnTo>
                  <a:lnTo>
                    <a:pt x="822890" y="853378"/>
                  </a:lnTo>
                  <a:lnTo>
                    <a:pt x="823109" y="853531"/>
                  </a:lnTo>
                  <a:lnTo>
                    <a:pt x="823407" y="853724"/>
                  </a:lnTo>
                  <a:lnTo>
                    <a:pt x="823863" y="853971"/>
                  </a:lnTo>
                  <a:lnTo>
                    <a:pt x="824102" y="854146"/>
                  </a:lnTo>
                  <a:lnTo>
                    <a:pt x="824229" y="854229"/>
                  </a:lnTo>
                  <a:lnTo>
                    <a:pt x="824493" y="854376"/>
                  </a:lnTo>
                  <a:lnTo>
                    <a:pt x="824655" y="854446"/>
                  </a:lnTo>
                  <a:lnTo>
                    <a:pt x="824820" y="854510"/>
                  </a:lnTo>
                  <a:lnTo>
                    <a:pt x="824987" y="854563"/>
                  </a:lnTo>
                  <a:lnTo>
                    <a:pt x="825329" y="854651"/>
                  </a:lnTo>
                  <a:lnTo>
                    <a:pt x="825475" y="854680"/>
                  </a:lnTo>
                  <a:lnTo>
                    <a:pt x="825774" y="854715"/>
                  </a:lnTo>
                  <a:lnTo>
                    <a:pt x="825925" y="854739"/>
                  </a:lnTo>
                  <a:lnTo>
                    <a:pt x="826068" y="854774"/>
                  </a:lnTo>
                  <a:lnTo>
                    <a:pt x="826253" y="854845"/>
                  </a:lnTo>
                  <a:lnTo>
                    <a:pt x="826434" y="854938"/>
                  </a:lnTo>
                  <a:lnTo>
                    <a:pt x="826957" y="855261"/>
                  </a:lnTo>
                  <a:lnTo>
                    <a:pt x="827162" y="855373"/>
                  </a:lnTo>
                  <a:lnTo>
                    <a:pt x="827372" y="855478"/>
                  </a:lnTo>
                  <a:lnTo>
                    <a:pt x="827578" y="855596"/>
                  </a:lnTo>
                  <a:lnTo>
                    <a:pt x="827773" y="855719"/>
                  </a:lnTo>
                  <a:lnTo>
                    <a:pt x="827944" y="855865"/>
                  </a:lnTo>
                  <a:lnTo>
                    <a:pt x="828048" y="855982"/>
                  </a:lnTo>
                  <a:lnTo>
                    <a:pt x="828136" y="856118"/>
                  </a:lnTo>
                  <a:lnTo>
                    <a:pt x="828218" y="856258"/>
                  </a:lnTo>
                  <a:lnTo>
                    <a:pt x="828306" y="856387"/>
                  </a:lnTo>
                  <a:lnTo>
                    <a:pt x="828408" y="856504"/>
                  </a:lnTo>
                  <a:lnTo>
                    <a:pt x="828595" y="856640"/>
                  </a:lnTo>
                  <a:lnTo>
                    <a:pt x="828810" y="856745"/>
                  </a:lnTo>
                  <a:lnTo>
                    <a:pt x="829280" y="856915"/>
                  </a:lnTo>
                  <a:lnTo>
                    <a:pt x="830306" y="857308"/>
                  </a:lnTo>
                  <a:lnTo>
                    <a:pt x="830726" y="857484"/>
                  </a:lnTo>
                  <a:lnTo>
                    <a:pt x="830941" y="857590"/>
                  </a:lnTo>
                  <a:lnTo>
                    <a:pt x="831381" y="857789"/>
                  </a:lnTo>
                  <a:lnTo>
                    <a:pt x="831601" y="857883"/>
                  </a:lnTo>
                  <a:lnTo>
                    <a:pt x="831851" y="857977"/>
                  </a:lnTo>
                  <a:lnTo>
                    <a:pt x="832104" y="858065"/>
                  </a:lnTo>
                  <a:lnTo>
                    <a:pt x="832398" y="858164"/>
                  </a:lnTo>
                  <a:lnTo>
                    <a:pt x="832734" y="858270"/>
                  </a:lnTo>
                  <a:lnTo>
                    <a:pt x="833429" y="858516"/>
                  </a:lnTo>
                  <a:lnTo>
                    <a:pt x="834119" y="858780"/>
                  </a:lnTo>
                  <a:lnTo>
                    <a:pt x="834318" y="858870"/>
                  </a:lnTo>
                  <a:lnTo>
                    <a:pt x="834431" y="858915"/>
                  </a:lnTo>
                  <a:lnTo>
                    <a:pt x="834587" y="858968"/>
                  </a:lnTo>
                  <a:lnTo>
                    <a:pt x="834749" y="858997"/>
                  </a:lnTo>
                  <a:lnTo>
                    <a:pt x="834871" y="859003"/>
                  </a:lnTo>
                  <a:lnTo>
                    <a:pt x="835126" y="858986"/>
                  </a:lnTo>
                  <a:lnTo>
                    <a:pt x="835252" y="858968"/>
                  </a:lnTo>
                  <a:lnTo>
                    <a:pt x="835604" y="858933"/>
                  </a:lnTo>
                  <a:lnTo>
                    <a:pt x="836050" y="858874"/>
                  </a:lnTo>
                  <a:lnTo>
                    <a:pt x="836270" y="858863"/>
                  </a:lnTo>
                  <a:lnTo>
                    <a:pt x="836490" y="858868"/>
                  </a:lnTo>
                  <a:lnTo>
                    <a:pt x="836734" y="858915"/>
                  </a:lnTo>
                  <a:lnTo>
                    <a:pt x="836974" y="858997"/>
                  </a:lnTo>
                  <a:lnTo>
                    <a:pt x="837452" y="859185"/>
                  </a:lnTo>
                  <a:lnTo>
                    <a:pt x="837697" y="859261"/>
                  </a:lnTo>
                  <a:lnTo>
                    <a:pt x="838195" y="859361"/>
                  </a:lnTo>
                  <a:lnTo>
                    <a:pt x="838959" y="859496"/>
                  </a:lnTo>
                  <a:lnTo>
                    <a:pt x="839506" y="859602"/>
                  </a:lnTo>
                  <a:lnTo>
                    <a:pt x="839779" y="859660"/>
                  </a:lnTo>
                  <a:lnTo>
                    <a:pt x="840048" y="859719"/>
                  </a:lnTo>
                  <a:lnTo>
                    <a:pt x="840595" y="859848"/>
                  </a:lnTo>
                  <a:lnTo>
                    <a:pt x="840870" y="859924"/>
                  </a:lnTo>
                  <a:lnTo>
                    <a:pt x="841412" y="860065"/>
                  </a:lnTo>
                  <a:lnTo>
                    <a:pt x="841686" y="860124"/>
                  </a:lnTo>
                  <a:lnTo>
                    <a:pt x="841866" y="860147"/>
                  </a:lnTo>
                  <a:lnTo>
                    <a:pt x="842228" y="860182"/>
                  </a:lnTo>
                  <a:lnTo>
                    <a:pt x="842404" y="860206"/>
                  </a:lnTo>
                  <a:lnTo>
                    <a:pt x="842580" y="860247"/>
                  </a:lnTo>
                  <a:lnTo>
                    <a:pt x="842776" y="860305"/>
                  </a:lnTo>
                  <a:lnTo>
                    <a:pt x="842962" y="860381"/>
                  </a:lnTo>
                  <a:lnTo>
                    <a:pt x="843334" y="860558"/>
                  </a:lnTo>
                  <a:lnTo>
                    <a:pt x="843524" y="860634"/>
                  </a:lnTo>
                  <a:lnTo>
                    <a:pt x="844110" y="860816"/>
                  </a:lnTo>
                  <a:lnTo>
                    <a:pt x="844789" y="861015"/>
                  </a:lnTo>
                  <a:lnTo>
                    <a:pt x="844970" y="861056"/>
                  </a:lnTo>
                  <a:lnTo>
                    <a:pt x="845152" y="861080"/>
                  </a:lnTo>
                  <a:lnTo>
                    <a:pt x="845308" y="861091"/>
                  </a:lnTo>
                  <a:lnTo>
                    <a:pt x="845465" y="861086"/>
                  </a:lnTo>
                  <a:lnTo>
                    <a:pt x="845625" y="861068"/>
                  </a:lnTo>
                  <a:lnTo>
                    <a:pt x="846354" y="861009"/>
                  </a:lnTo>
                  <a:lnTo>
                    <a:pt x="846491" y="861003"/>
                  </a:lnTo>
                  <a:lnTo>
                    <a:pt x="846838" y="861009"/>
                  </a:lnTo>
                  <a:lnTo>
                    <a:pt x="847049" y="861021"/>
                  </a:lnTo>
                  <a:lnTo>
                    <a:pt x="847264" y="861044"/>
                  </a:lnTo>
                  <a:lnTo>
                    <a:pt x="847459" y="861097"/>
                  </a:lnTo>
                  <a:lnTo>
                    <a:pt x="847630" y="861180"/>
                  </a:lnTo>
                  <a:lnTo>
                    <a:pt x="847709" y="861244"/>
                  </a:lnTo>
                  <a:lnTo>
                    <a:pt x="847918" y="861478"/>
                  </a:lnTo>
                  <a:lnTo>
                    <a:pt x="847992" y="861555"/>
                  </a:lnTo>
                  <a:lnTo>
                    <a:pt x="848149" y="861701"/>
                  </a:lnTo>
                  <a:lnTo>
                    <a:pt x="848231" y="861772"/>
                  </a:lnTo>
                  <a:lnTo>
                    <a:pt x="848314" y="861830"/>
                  </a:lnTo>
                  <a:lnTo>
                    <a:pt x="848407" y="861877"/>
                  </a:lnTo>
                  <a:lnTo>
                    <a:pt x="848569" y="861924"/>
                  </a:lnTo>
                  <a:lnTo>
                    <a:pt x="848745" y="861930"/>
                  </a:lnTo>
                  <a:lnTo>
                    <a:pt x="848935" y="861912"/>
                  </a:lnTo>
                  <a:lnTo>
                    <a:pt x="849301" y="861842"/>
                  </a:lnTo>
                  <a:lnTo>
                    <a:pt x="849521" y="861783"/>
                  </a:lnTo>
                  <a:lnTo>
                    <a:pt x="849732" y="861701"/>
                  </a:lnTo>
                  <a:lnTo>
                    <a:pt x="850148" y="861514"/>
                  </a:lnTo>
                  <a:lnTo>
                    <a:pt x="850363" y="861437"/>
                  </a:lnTo>
                  <a:lnTo>
                    <a:pt x="850533" y="861391"/>
                  </a:lnTo>
                  <a:lnTo>
                    <a:pt x="850700" y="861338"/>
                  </a:lnTo>
                  <a:lnTo>
                    <a:pt x="850871" y="861297"/>
                  </a:lnTo>
                  <a:lnTo>
                    <a:pt x="851042" y="861261"/>
                  </a:lnTo>
                  <a:lnTo>
                    <a:pt x="851209" y="861238"/>
                  </a:lnTo>
                  <a:lnTo>
                    <a:pt x="851443" y="861238"/>
                  </a:lnTo>
                  <a:lnTo>
                    <a:pt x="851674" y="861261"/>
                  </a:lnTo>
                  <a:lnTo>
                    <a:pt x="851902" y="861303"/>
                  </a:lnTo>
                  <a:lnTo>
                    <a:pt x="852367" y="861367"/>
                  </a:lnTo>
                  <a:lnTo>
                    <a:pt x="852914" y="861384"/>
                  </a:lnTo>
                  <a:lnTo>
                    <a:pt x="853467" y="861384"/>
                  </a:lnTo>
                  <a:lnTo>
                    <a:pt x="853741" y="861391"/>
                  </a:lnTo>
                  <a:lnTo>
                    <a:pt x="853926" y="861402"/>
                  </a:lnTo>
                  <a:lnTo>
                    <a:pt x="854298" y="861449"/>
                  </a:lnTo>
                  <a:lnTo>
                    <a:pt x="854474" y="861443"/>
                  </a:lnTo>
                  <a:lnTo>
                    <a:pt x="854635" y="861402"/>
                  </a:lnTo>
                  <a:lnTo>
                    <a:pt x="854757" y="861332"/>
                  </a:lnTo>
                  <a:lnTo>
                    <a:pt x="854861" y="861226"/>
                  </a:lnTo>
                  <a:lnTo>
                    <a:pt x="855065" y="860992"/>
                  </a:lnTo>
                  <a:lnTo>
                    <a:pt x="855172" y="860886"/>
                  </a:lnTo>
                  <a:lnTo>
                    <a:pt x="855334" y="860775"/>
                  </a:lnTo>
                  <a:lnTo>
                    <a:pt x="855515" y="860675"/>
                  </a:lnTo>
                  <a:lnTo>
                    <a:pt x="855691" y="860587"/>
                  </a:lnTo>
                  <a:lnTo>
                    <a:pt x="855867" y="860487"/>
                  </a:lnTo>
                  <a:lnTo>
                    <a:pt x="856024" y="860370"/>
                  </a:lnTo>
                  <a:lnTo>
                    <a:pt x="856200" y="860170"/>
                  </a:lnTo>
                  <a:lnTo>
                    <a:pt x="856346" y="859930"/>
                  </a:lnTo>
                  <a:lnTo>
                    <a:pt x="856615" y="859438"/>
                  </a:lnTo>
                  <a:lnTo>
                    <a:pt x="856781" y="859220"/>
                  </a:lnTo>
                  <a:lnTo>
                    <a:pt x="856987" y="859021"/>
                  </a:lnTo>
                  <a:lnTo>
                    <a:pt x="857207" y="858845"/>
                  </a:lnTo>
                  <a:lnTo>
                    <a:pt x="857441" y="858675"/>
                  </a:lnTo>
                  <a:lnTo>
                    <a:pt x="857676" y="858511"/>
                  </a:lnTo>
                  <a:lnTo>
                    <a:pt x="858136" y="858158"/>
                  </a:lnTo>
                  <a:lnTo>
                    <a:pt x="858600" y="857795"/>
                  </a:lnTo>
                  <a:lnTo>
                    <a:pt x="858820" y="857607"/>
                  </a:lnTo>
                  <a:lnTo>
                    <a:pt x="859030" y="857402"/>
                  </a:lnTo>
                  <a:lnTo>
                    <a:pt x="859236" y="857161"/>
                  </a:lnTo>
                  <a:lnTo>
                    <a:pt x="859426" y="856909"/>
                  </a:lnTo>
                  <a:lnTo>
                    <a:pt x="859607" y="856640"/>
                  </a:lnTo>
                  <a:lnTo>
                    <a:pt x="859948" y="856094"/>
                  </a:lnTo>
                  <a:lnTo>
                    <a:pt x="860149" y="855742"/>
                  </a:lnTo>
                  <a:lnTo>
                    <a:pt x="860438" y="855202"/>
                  </a:lnTo>
                  <a:lnTo>
                    <a:pt x="861098" y="853988"/>
                  </a:lnTo>
                  <a:lnTo>
                    <a:pt x="861279" y="853402"/>
                  </a:lnTo>
                  <a:lnTo>
                    <a:pt x="862520" y="850815"/>
                  </a:lnTo>
                  <a:lnTo>
                    <a:pt x="863146" y="849231"/>
                  </a:lnTo>
                  <a:lnTo>
                    <a:pt x="864212" y="847061"/>
                  </a:lnTo>
                  <a:lnTo>
                    <a:pt x="864568" y="846058"/>
                  </a:lnTo>
                  <a:lnTo>
                    <a:pt x="865282" y="844557"/>
                  </a:lnTo>
                  <a:lnTo>
                    <a:pt x="867150" y="840387"/>
                  </a:lnTo>
                  <a:lnTo>
                    <a:pt x="867688" y="838797"/>
                  </a:lnTo>
                  <a:lnTo>
                    <a:pt x="867956" y="838211"/>
                  </a:lnTo>
                  <a:lnTo>
                    <a:pt x="867961" y="837795"/>
                  </a:lnTo>
                  <a:lnTo>
                    <a:pt x="868401" y="837214"/>
                  </a:lnTo>
                  <a:lnTo>
                    <a:pt x="868675" y="836205"/>
                  </a:lnTo>
                  <a:lnTo>
                    <a:pt x="868767" y="835624"/>
                  </a:lnTo>
                  <a:lnTo>
                    <a:pt x="869399" y="833530"/>
                  </a:lnTo>
                  <a:lnTo>
                    <a:pt x="869408" y="833026"/>
                  </a:lnTo>
                  <a:lnTo>
                    <a:pt x="869584" y="832375"/>
                  </a:lnTo>
                  <a:lnTo>
                    <a:pt x="869633" y="832158"/>
                  </a:lnTo>
                  <a:lnTo>
                    <a:pt x="869677" y="831941"/>
                  </a:lnTo>
                  <a:lnTo>
                    <a:pt x="869721" y="831706"/>
                  </a:lnTo>
                  <a:lnTo>
                    <a:pt x="869759" y="831466"/>
                  </a:lnTo>
                  <a:lnTo>
                    <a:pt x="869828" y="830997"/>
                  </a:lnTo>
                  <a:lnTo>
                    <a:pt x="869858" y="830756"/>
                  </a:lnTo>
                  <a:lnTo>
                    <a:pt x="869907" y="830486"/>
                  </a:lnTo>
                  <a:lnTo>
                    <a:pt x="869980" y="830211"/>
                  </a:lnTo>
                  <a:lnTo>
                    <a:pt x="870034" y="829935"/>
                  </a:lnTo>
                  <a:lnTo>
                    <a:pt x="870043" y="829683"/>
                  </a:lnTo>
                  <a:lnTo>
                    <a:pt x="869946" y="829389"/>
                  </a:lnTo>
                  <a:lnTo>
                    <a:pt x="869848" y="829243"/>
                  </a:lnTo>
                  <a:lnTo>
                    <a:pt x="869726" y="829138"/>
                  </a:lnTo>
                  <a:lnTo>
                    <a:pt x="869638" y="829131"/>
                  </a:lnTo>
                  <a:lnTo>
                    <a:pt x="869531" y="829161"/>
                  </a:lnTo>
                  <a:lnTo>
                    <a:pt x="869300" y="829261"/>
                  </a:lnTo>
                  <a:lnTo>
                    <a:pt x="869188" y="829290"/>
                  </a:lnTo>
                  <a:lnTo>
                    <a:pt x="868910" y="829331"/>
                  </a:lnTo>
                  <a:lnTo>
                    <a:pt x="868767" y="829342"/>
                  </a:lnTo>
                  <a:lnTo>
                    <a:pt x="868626" y="829342"/>
                  </a:lnTo>
                  <a:lnTo>
                    <a:pt x="868489" y="829337"/>
                  </a:lnTo>
                  <a:lnTo>
                    <a:pt x="868382" y="829319"/>
                  </a:lnTo>
                  <a:lnTo>
                    <a:pt x="868167" y="829255"/>
                  </a:lnTo>
                  <a:lnTo>
                    <a:pt x="868063" y="829231"/>
                  </a:lnTo>
                  <a:lnTo>
                    <a:pt x="867956" y="829219"/>
                  </a:lnTo>
                  <a:lnTo>
                    <a:pt x="867766" y="829237"/>
                  </a:lnTo>
                  <a:lnTo>
                    <a:pt x="867570" y="829290"/>
                  </a:lnTo>
                  <a:lnTo>
                    <a:pt x="867183" y="829430"/>
                  </a:lnTo>
                  <a:lnTo>
                    <a:pt x="866988" y="829472"/>
                  </a:lnTo>
                  <a:lnTo>
                    <a:pt x="866784" y="829472"/>
                  </a:lnTo>
                  <a:lnTo>
                    <a:pt x="866583" y="829454"/>
                  </a:lnTo>
                  <a:lnTo>
                    <a:pt x="866377" y="829425"/>
                  </a:lnTo>
                  <a:lnTo>
                    <a:pt x="866171" y="829402"/>
                  </a:lnTo>
                  <a:lnTo>
                    <a:pt x="865967" y="829402"/>
                  </a:lnTo>
                  <a:lnTo>
                    <a:pt x="865805" y="829419"/>
                  </a:lnTo>
                  <a:lnTo>
                    <a:pt x="865648" y="829448"/>
                  </a:lnTo>
                  <a:lnTo>
                    <a:pt x="865483" y="829489"/>
                  </a:lnTo>
                  <a:lnTo>
                    <a:pt x="865165" y="829548"/>
                  </a:lnTo>
                  <a:lnTo>
                    <a:pt x="864994" y="829560"/>
                  </a:lnTo>
                  <a:lnTo>
                    <a:pt x="864818" y="829571"/>
                  </a:lnTo>
                  <a:lnTo>
                    <a:pt x="864477" y="829583"/>
                  </a:lnTo>
                  <a:lnTo>
                    <a:pt x="864153" y="829583"/>
                  </a:lnTo>
                  <a:lnTo>
                    <a:pt x="863855" y="829571"/>
                  </a:lnTo>
                  <a:lnTo>
                    <a:pt x="863556" y="829571"/>
                  </a:lnTo>
                  <a:lnTo>
                    <a:pt x="863405" y="829583"/>
                  </a:lnTo>
                  <a:lnTo>
                    <a:pt x="863102" y="829618"/>
                  </a:lnTo>
                  <a:lnTo>
                    <a:pt x="862315" y="829741"/>
                  </a:lnTo>
                  <a:lnTo>
                    <a:pt x="862154" y="829777"/>
                  </a:lnTo>
                  <a:lnTo>
                    <a:pt x="861851" y="829859"/>
                  </a:lnTo>
                  <a:lnTo>
                    <a:pt x="861108" y="830141"/>
                  </a:lnTo>
                  <a:lnTo>
                    <a:pt x="860561" y="830357"/>
                  </a:lnTo>
                  <a:lnTo>
                    <a:pt x="860193" y="830510"/>
                  </a:lnTo>
                  <a:lnTo>
                    <a:pt x="859822" y="830674"/>
                  </a:lnTo>
                  <a:lnTo>
                    <a:pt x="859167" y="830997"/>
                  </a:lnTo>
                  <a:lnTo>
                    <a:pt x="858600" y="831325"/>
                  </a:lnTo>
                  <a:lnTo>
                    <a:pt x="858320" y="831501"/>
                  </a:lnTo>
                  <a:lnTo>
                    <a:pt x="858048" y="831683"/>
                  </a:lnTo>
                  <a:lnTo>
                    <a:pt x="855823" y="832574"/>
                  </a:lnTo>
                  <a:lnTo>
                    <a:pt x="855301" y="832991"/>
                  </a:lnTo>
                  <a:lnTo>
                    <a:pt x="853565" y="833806"/>
                  </a:lnTo>
                  <a:lnTo>
                    <a:pt x="852958" y="834217"/>
                  </a:lnTo>
                  <a:lnTo>
                    <a:pt x="850797" y="835020"/>
                  </a:lnTo>
                  <a:lnTo>
                    <a:pt x="850280" y="835014"/>
                  </a:lnTo>
                  <a:lnTo>
                    <a:pt x="849669" y="835343"/>
                  </a:lnTo>
                  <a:lnTo>
                    <a:pt x="849243" y="835337"/>
                  </a:lnTo>
                  <a:lnTo>
                    <a:pt x="847684" y="835988"/>
                  </a:lnTo>
                  <a:lnTo>
                    <a:pt x="845358" y="836287"/>
                  </a:lnTo>
                  <a:lnTo>
                    <a:pt x="844838" y="836281"/>
                  </a:lnTo>
                  <a:lnTo>
                    <a:pt x="843631" y="836428"/>
                  </a:lnTo>
                  <a:lnTo>
                    <a:pt x="843026" y="836756"/>
                  </a:lnTo>
                  <a:lnTo>
                    <a:pt x="842595" y="836750"/>
                  </a:lnTo>
                  <a:lnTo>
                    <a:pt x="841989" y="837079"/>
                  </a:lnTo>
                  <a:lnTo>
                    <a:pt x="840009" y="837214"/>
                  </a:lnTo>
                  <a:lnTo>
                    <a:pt x="838464" y="836944"/>
                  </a:lnTo>
                  <a:lnTo>
                    <a:pt x="836314" y="836826"/>
                  </a:lnTo>
                  <a:lnTo>
                    <a:pt x="831581" y="836756"/>
                  </a:lnTo>
                  <a:lnTo>
                    <a:pt x="827963" y="837038"/>
                  </a:lnTo>
                  <a:lnTo>
                    <a:pt x="827446" y="837202"/>
                  </a:lnTo>
                  <a:lnTo>
                    <a:pt x="825554" y="837343"/>
                  </a:lnTo>
                  <a:lnTo>
                    <a:pt x="824693" y="837243"/>
                  </a:lnTo>
                  <a:lnTo>
                    <a:pt x="823231" y="837225"/>
                  </a:lnTo>
                  <a:lnTo>
                    <a:pt x="820890" y="838281"/>
                  </a:lnTo>
                  <a:lnTo>
                    <a:pt x="819164" y="838592"/>
                  </a:lnTo>
                  <a:lnTo>
                    <a:pt x="815440" y="840299"/>
                  </a:lnTo>
                  <a:lnTo>
                    <a:pt x="813714" y="840780"/>
                  </a:lnTo>
                  <a:lnTo>
                    <a:pt x="812677" y="840932"/>
                  </a:lnTo>
                  <a:lnTo>
                    <a:pt x="812443" y="840985"/>
                  </a:lnTo>
                  <a:lnTo>
                    <a:pt x="812204" y="841049"/>
                  </a:lnTo>
                  <a:lnTo>
                    <a:pt x="811968" y="841120"/>
                  </a:lnTo>
                  <a:lnTo>
                    <a:pt x="811739" y="841202"/>
                  </a:lnTo>
                  <a:lnTo>
                    <a:pt x="811514" y="841290"/>
                  </a:lnTo>
                  <a:lnTo>
                    <a:pt x="811285" y="841390"/>
                  </a:lnTo>
                  <a:lnTo>
                    <a:pt x="811060" y="841501"/>
                  </a:lnTo>
                  <a:lnTo>
                    <a:pt x="810141" y="842023"/>
                  </a:lnTo>
                  <a:lnTo>
                    <a:pt x="809622" y="842352"/>
                  </a:lnTo>
                  <a:lnTo>
                    <a:pt x="809363" y="842504"/>
                  </a:lnTo>
                  <a:lnTo>
                    <a:pt x="809094" y="842651"/>
                  </a:lnTo>
                  <a:lnTo>
                    <a:pt x="808742" y="842803"/>
                  </a:lnTo>
                  <a:lnTo>
                    <a:pt x="808385" y="842944"/>
                  </a:lnTo>
                  <a:lnTo>
                    <a:pt x="807653" y="843190"/>
                  </a:lnTo>
                  <a:lnTo>
                    <a:pt x="807290" y="843319"/>
                  </a:lnTo>
                  <a:lnTo>
                    <a:pt x="806996" y="843425"/>
                  </a:lnTo>
                  <a:lnTo>
                    <a:pt x="806710" y="843536"/>
                  </a:lnTo>
                  <a:lnTo>
                    <a:pt x="805838" y="843853"/>
                  </a:lnTo>
                  <a:lnTo>
                    <a:pt x="804885" y="844264"/>
                  </a:lnTo>
                  <a:lnTo>
                    <a:pt x="801522" y="844885"/>
                  </a:lnTo>
                  <a:lnTo>
                    <a:pt x="798232" y="846181"/>
                  </a:lnTo>
                  <a:lnTo>
                    <a:pt x="797196" y="846334"/>
                  </a:lnTo>
                  <a:lnTo>
                    <a:pt x="796077" y="846651"/>
                  </a:lnTo>
                  <a:lnTo>
                    <a:pt x="794438" y="846797"/>
                  </a:lnTo>
                  <a:lnTo>
                    <a:pt x="793402" y="846862"/>
                  </a:lnTo>
                  <a:lnTo>
                    <a:pt x="792370" y="846850"/>
                  </a:lnTo>
                  <a:lnTo>
                    <a:pt x="791339" y="846914"/>
                  </a:lnTo>
                  <a:lnTo>
                    <a:pt x="788490" y="847630"/>
                  </a:lnTo>
                  <a:lnTo>
                    <a:pt x="785723" y="848428"/>
                  </a:lnTo>
                  <a:lnTo>
                    <a:pt x="785116" y="848674"/>
                  </a:lnTo>
                  <a:lnTo>
                    <a:pt x="784085" y="848827"/>
                  </a:lnTo>
                  <a:lnTo>
                    <a:pt x="782534" y="848803"/>
                  </a:lnTo>
                  <a:lnTo>
                    <a:pt x="781415" y="848703"/>
                  </a:lnTo>
                  <a:lnTo>
                    <a:pt x="779348" y="849009"/>
                  </a:lnTo>
                  <a:lnTo>
                    <a:pt x="778228" y="849325"/>
                  </a:lnTo>
                  <a:lnTo>
                    <a:pt x="777623" y="849572"/>
                  </a:lnTo>
                  <a:lnTo>
                    <a:pt x="777104" y="849648"/>
                  </a:lnTo>
                  <a:lnTo>
                    <a:pt x="775462" y="849959"/>
                  </a:lnTo>
                  <a:lnTo>
                    <a:pt x="773311" y="850176"/>
                  </a:lnTo>
                  <a:lnTo>
                    <a:pt x="772880" y="850258"/>
                  </a:lnTo>
                  <a:lnTo>
                    <a:pt x="771243" y="850399"/>
                  </a:lnTo>
                  <a:lnTo>
                    <a:pt x="770119" y="850551"/>
                  </a:lnTo>
                  <a:lnTo>
                    <a:pt x="769864" y="850504"/>
                  </a:lnTo>
                  <a:lnTo>
                    <a:pt x="768744" y="850364"/>
                  </a:lnTo>
                  <a:lnTo>
                    <a:pt x="767113" y="850252"/>
                  </a:lnTo>
                  <a:lnTo>
                    <a:pt x="766080" y="850323"/>
                  </a:lnTo>
                  <a:lnTo>
                    <a:pt x="763929" y="850375"/>
                  </a:lnTo>
                  <a:lnTo>
                    <a:pt x="761261" y="850334"/>
                  </a:lnTo>
                  <a:lnTo>
                    <a:pt x="758597" y="850211"/>
                  </a:lnTo>
                  <a:lnTo>
                    <a:pt x="757561" y="850364"/>
                  </a:lnTo>
                  <a:lnTo>
                    <a:pt x="755917" y="850932"/>
                  </a:lnTo>
                  <a:lnTo>
                    <a:pt x="754358" y="851578"/>
                  </a:lnTo>
                  <a:lnTo>
                    <a:pt x="753150" y="851730"/>
                  </a:lnTo>
                  <a:lnTo>
                    <a:pt x="752119" y="851965"/>
                  </a:lnTo>
                  <a:lnTo>
                    <a:pt x="749969" y="851935"/>
                  </a:lnTo>
                  <a:lnTo>
                    <a:pt x="747901" y="852070"/>
                  </a:lnTo>
                  <a:lnTo>
                    <a:pt x="746870" y="852053"/>
                  </a:lnTo>
                  <a:lnTo>
                    <a:pt x="746268" y="851965"/>
                  </a:lnTo>
                  <a:lnTo>
                    <a:pt x="745154" y="851613"/>
                  </a:lnTo>
                  <a:lnTo>
                    <a:pt x="744126" y="851091"/>
                  </a:lnTo>
                  <a:lnTo>
                    <a:pt x="742509" y="849976"/>
                  </a:lnTo>
                  <a:lnTo>
                    <a:pt x="741486" y="849372"/>
                  </a:lnTo>
                  <a:lnTo>
                    <a:pt x="740465" y="848598"/>
                  </a:lnTo>
                  <a:lnTo>
                    <a:pt x="740045" y="848176"/>
                  </a:lnTo>
                  <a:lnTo>
                    <a:pt x="739195" y="847155"/>
                  </a:lnTo>
                  <a:lnTo>
                    <a:pt x="738950" y="846563"/>
                  </a:lnTo>
                  <a:lnTo>
                    <a:pt x="738714" y="844961"/>
                  </a:lnTo>
                  <a:lnTo>
                    <a:pt x="738730" y="843953"/>
                  </a:lnTo>
                  <a:lnTo>
                    <a:pt x="739091" y="842868"/>
                  </a:lnTo>
                  <a:lnTo>
                    <a:pt x="739443" y="842287"/>
                  </a:lnTo>
                  <a:lnTo>
                    <a:pt x="740666" y="840874"/>
                  </a:lnTo>
                  <a:lnTo>
                    <a:pt x="741546" y="839882"/>
                  </a:lnTo>
                  <a:lnTo>
                    <a:pt x="742855" y="838304"/>
                  </a:lnTo>
                  <a:lnTo>
                    <a:pt x="742783" y="837718"/>
                  </a:lnTo>
                  <a:lnTo>
                    <a:pt x="741951" y="835606"/>
                  </a:lnTo>
                  <a:lnTo>
                    <a:pt x="741966" y="834762"/>
                  </a:lnTo>
                  <a:lnTo>
                    <a:pt x="742231" y="834264"/>
                  </a:lnTo>
                  <a:lnTo>
                    <a:pt x="742841" y="833771"/>
                  </a:lnTo>
                  <a:lnTo>
                    <a:pt x="743878" y="833366"/>
                  </a:lnTo>
                  <a:lnTo>
                    <a:pt x="745525" y="832715"/>
                  </a:lnTo>
                  <a:lnTo>
                    <a:pt x="745657" y="832744"/>
                  </a:lnTo>
                  <a:lnTo>
                    <a:pt x="745794" y="832768"/>
                  </a:lnTo>
                  <a:lnTo>
                    <a:pt x="746067" y="832791"/>
                  </a:lnTo>
                  <a:lnTo>
                    <a:pt x="746199" y="832797"/>
                  </a:lnTo>
                  <a:lnTo>
                    <a:pt x="746375" y="832797"/>
                  </a:lnTo>
                  <a:lnTo>
                    <a:pt x="746551" y="832780"/>
                  </a:lnTo>
                  <a:lnTo>
                    <a:pt x="746898" y="832733"/>
                  </a:lnTo>
                  <a:lnTo>
                    <a:pt x="747070" y="832721"/>
                  </a:lnTo>
                  <a:lnTo>
                    <a:pt x="747265" y="832715"/>
                  </a:lnTo>
                  <a:lnTo>
                    <a:pt x="747846" y="832733"/>
                  </a:lnTo>
                  <a:lnTo>
                    <a:pt x="748346" y="832727"/>
                  </a:lnTo>
                  <a:lnTo>
                    <a:pt x="748966" y="832680"/>
                  </a:lnTo>
                  <a:lnTo>
                    <a:pt x="749273" y="832668"/>
                  </a:lnTo>
                  <a:lnTo>
                    <a:pt x="749581" y="832668"/>
                  </a:lnTo>
                  <a:lnTo>
                    <a:pt x="750087" y="832697"/>
                  </a:lnTo>
                  <a:lnTo>
                    <a:pt x="751146" y="832821"/>
                  </a:lnTo>
                  <a:lnTo>
                    <a:pt x="751454" y="832862"/>
                  </a:lnTo>
                  <a:lnTo>
                    <a:pt x="752378" y="833003"/>
                  </a:lnTo>
                  <a:lnTo>
                    <a:pt x="752842" y="833084"/>
                  </a:lnTo>
                  <a:lnTo>
                    <a:pt x="753073" y="833120"/>
                  </a:lnTo>
                  <a:lnTo>
                    <a:pt x="753302" y="833167"/>
                  </a:lnTo>
                  <a:lnTo>
                    <a:pt x="753532" y="833219"/>
                  </a:lnTo>
                  <a:lnTo>
                    <a:pt x="753802" y="833290"/>
                  </a:lnTo>
                  <a:lnTo>
                    <a:pt x="754074" y="833372"/>
                  </a:lnTo>
                  <a:lnTo>
                    <a:pt x="754608" y="833548"/>
                  </a:lnTo>
                  <a:lnTo>
                    <a:pt x="755625" y="833859"/>
                  </a:lnTo>
                  <a:lnTo>
                    <a:pt x="755873" y="833912"/>
                  </a:lnTo>
                  <a:lnTo>
                    <a:pt x="756128" y="833941"/>
                  </a:lnTo>
                  <a:lnTo>
                    <a:pt x="756299" y="833941"/>
                  </a:lnTo>
                  <a:lnTo>
                    <a:pt x="756822" y="833865"/>
                  </a:lnTo>
                  <a:lnTo>
                    <a:pt x="756997" y="833859"/>
                  </a:lnTo>
                  <a:lnTo>
                    <a:pt x="757209" y="833888"/>
                  </a:lnTo>
                  <a:lnTo>
                    <a:pt x="757418" y="833935"/>
                  </a:lnTo>
                  <a:lnTo>
                    <a:pt x="757629" y="833994"/>
                  </a:lnTo>
                  <a:lnTo>
                    <a:pt x="757844" y="834047"/>
                  </a:lnTo>
                  <a:lnTo>
                    <a:pt x="758053" y="834076"/>
                  </a:lnTo>
                  <a:lnTo>
                    <a:pt x="758249" y="834076"/>
                  </a:lnTo>
                  <a:lnTo>
                    <a:pt x="758636" y="834040"/>
                  </a:lnTo>
                  <a:lnTo>
                    <a:pt x="759565" y="833935"/>
                  </a:lnTo>
                  <a:lnTo>
                    <a:pt x="759838" y="833900"/>
                  </a:lnTo>
                  <a:lnTo>
                    <a:pt x="760376" y="833823"/>
                  </a:lnTo>
                  <a:lnTo>
                    <a:pt x="760924" y="833730"/>
                  </a:lnTo>
                  <a:lnTo>
                    <a:pt x="761466" y="833618"/>
                  </a:lnTo>
                  <a:lnTo>
                    <a:pt x="761735" y="833554"/>
                  </a:lnTo>
                  <a:lnTo>
                    <a:pt x="762238" y="833407"/>
                  </a:lnTo>
                  <a:lnTo>
                    <a:pt x="762488" y="833325"/>
                  </a:lnTo>
                  <a:lnTo>
                    <a:pt x="762742" y="833249"/>
                  </a:lnTo>
                  <a:lnTo>
                    <a:pt x="762997" y="833190"/>
                  </a:lnTo>
                  <a:lnTo>
                    <a:pt x="763261" y="833143"/>
                  </a:lnTo>
                  <a:lnTo>
                    <a:pt x="763533" y="833108"/>
                  </a:lnTo>
                  <a:lnTo>
                    <a:pt x="764350" y="833020"/>
                  </a:lnTo>
                  <a:lnTo>
                    <a:pt x="764619" y="832985"/>
                  </a:lnTo>
                  <a:lnTo>
                    <a:pt x="765161" y="832926"/>
                  </a:lnTo>
                  <a:lnTo>
                    <a:pt x="765436" y="832891"/>
                  </a:lnTo>
                  <a:lnTo>
                    <a:pt x="765705" y="832850"/>
                  </a:lnTo>
                  <a:lnTo>
                    <a:pt x="766286" y="832739"/>
                  </a:lnTo>
                  <a:lnTo>
                    <a:pt x="766574" y="832674"/>
                  </a:lnTo>
                  <a:lnTo>
                    <a:pt x="767146" y="832528"/>
                  </a:lnTo>
                  <a:lnTo>
                    <a:pt x="767894" y="832457"/>
                  </a:lnTo>
                  <a:lnTo>
                    <a:pt x="771087" y="831836"/>
                  </a:lnTo>
                  <a:lnTo>
                    <a:pt x="772118" y="831935"/>
                  </a:lnTo>
                  <a:lnTo>
                    <a:pt x="772880" y="831847"/>
                  </a:lnTo>
                  <a:lnTo>
                    <a:pt x="773218" y="831888"/>
                  </a:lnTo>
                  <a:lnTo>
                    <a:pt x="773556" y="831917"/>
                  </a:lnTo>
                  <a:lnTo>
                    <a:pt x="773897" y="831935"/>
                  </a:lnTo>
                  <a:lnTo>
                    <a:pt x="774235" y="831941"/>
                  </a:lnTo>
                  <a:lnTo>
                    <a:pt x="774577" y="831935"/>
                  </a:lnTo>
                  <a:lnTo>
                    <a:pt x="774895" y="831917"/>
                  </a:lnTo>
                  <a:lnTo>
                    <a:pt x="775217" y="831882"/>
                  </a:lnTo>
                  <a:lnTo>
                    <a:pt x="775852" y="831800"/>
                  </a:lnTo>
                  <a:lnTo>
                    <a:pt x="776776" y="831706"/>
                  </a:lnTo>
                  <a:lnTo>
                    <a:pt x="777076" y="831683"/>
                  </a:lnTo>
                  <a:lnTo>
                    <a:pt x="777378" y="831677"/>
                  </a:lnTo>
                  <a:lnTo>
                    <a:pt x="777672" y="831689"/>
                  </a:lnTo>
                  <a:lnTo>
                    <a:pt x="777871" y="831718"/>
                  </a:lnTo>
                  <a:lnTo>
                    <a:pt x="778272" y="831806"/>
                  </a:lnTo>
                  <a:lnTo>
                    <a:pt x="778663" y="831911"/>
                  </a:lnTo>
                  <a:lnTo>
                    <a:pt x="778883" y="831976"/>
                  </a:lnTo>
                  <a:lnTo>
                    <a:pt x="779319" y="832123"/>
                  </a:lnTo>
                  <a:lnTo>
                    <a:pt x="779534" y="832187"/>
                  </a:lnTo>
                  <a:lnTo>
                    <a:pt x="779759" y="832228"/>
                  </a:lnTo>
                  <a:lnTo>
                    <a:pt x="780013" y="832240"/>
                  </a:lnTo>
                  <a:lnTo>
                    <a:pt x="780271" y="832228"/>
                  </a:lnTo>
                  <a:lnTo>
                    <a:pt x="780532" y="832193"/>
                  </a:lnTo>
                  <a:lnTo>
                    <a:pt x="780796" y="832164"/>
                  </a:lnTo>
                  <a:lnTo>
                    <a:pt x="781054" y="832152"/>
                  </a:lnTo>
                  <a:lnTo>
                    <a:pt x="781456" y="832140"/>
                  </a:lnTo>
                  <a:lnTo>
                    <a:pt x="781655" y="832140"/>
                  </a:lnTo>
                  <a:lnTo>
                    <a:pt x="781855" y="832146"/>
                  </a:lnTo>
                  <a:lnTo>
                    <a:pt x="782051" y="832170"/>
                  </a:lnTo>
                  <a:lnTo>
                    <a:pt x="782232" y="832205"/>
                  </a:lnTo>
                  <a:lnTo>
                    <a:pt x="782765" y="832351"/>
                  </a:lnTo>
                  <a:lnTo>
                    <a:pt x="782946" y="832387"/>
                  </a:lnTo>
                  <a:lnTo>
                    <a:pt x="783219" y="832404"/>
                  </a:lnTo>
                  <a:lnTo>
                    <a:pt x="783502" y="832404"/>
                  </a:lnTo>
                  <a:lnTo>
                    <a:pt x="783782" y="832381"/>
                  </a:lnTo>
                  <a:lnTo>
                    <a:pt x="784066" y="832351"/>
                  </a:lnTo>
                  <a:lnTo>
                    <a:pt x="784344" y="832311"/>
                  </a:lnTo>
                  <a:lnTo>
                    <a:pt x="784657" y="832252"/>
                  </a:lnTo>
                  <a:lnTo>
                    <a:pt x="784970" y="832181"/>
                  </a:lnTo>
                  <a:lnTo>
                    <a:pt x="785278" y="832094"/>
                  </a:lnTo>
                  <a:lnTo>
                    <a:pt x="785586" y="832000"/>
                  </a:lnTo>
                  <a:lnTo>
                    <a:pt x="785884" y="831888"/>
                  </a:lnTo>
                  <a:lnTo>
                    <a:pt x="787943" y="831789"/>
                  </a:lnTo>
                  <a:lnTo>
                    <a:pt x="788641" y="831759"/>
                  </a:lnTo>
                  <a:lnTo>
                    <a:pt x="789672" y="831689"/>
                  </a:lnTo>
                  <a:lnTo>
                    <a:pt x="791570" y="831548"/>
                  </a:lnTo>
                  <a:lnTo>
                    <a:pt x="794996" y="832358"/>
                  </a:lnTo>
                  <a:lnTo>
                    <a:pt x="796110" y="832627"/>
                  </a:lnTo>
                  <a:lnTo>
                    <a:pt x="801277" y="832281"/>
                  </a:lnTo>
                  <a:lnTo>
                    <a:pt x="804890" y="832416"/>
                  </a:lnTo>
                  <a:lnTo>
                    <a:pt x="806952" y="832615"/>
                  </a:lnTo>
                  <a:lnTo>
                    <a:pt x="807466" y="832791"/>
                  </a:lnTo>
                  <a:lnTo>
                    <a:pt x="808668" y="832809"/>
                  </a:lnTo>
                  <a:lnTo>
                    <a:pt x="809793" y="832656"/>
                  </a:lnTo>
                  <a:lnTo>
                    <a:pt x="810912" y="832340"/>
                  </a:lnTo>
                  <a:lnTo>
                    <a:pt x="811436" y="832011"/>
                  </a:lnTo>
                  <a:lnTo>
                    <a:pt x="812385" y="831859"/>
                  </a:lnTo>
                  <a:lnTo>
                    <a:pt x="813587" y="831958"/>
                  </a:lnTo>
                  <a:lnTo>
                    <a:pt x="814618" y="832058"/>
                  </a:lnTo>
                  <a:lnTo>
                    <a:pt x="817283" y="832181"/>
                  </a:lnTo>
                  <a:lnTo>
                    <a:pt x="818314" y="832193"/>
                  </a:lnTo>
                  <a:lnTo>
                    <a:pt x="819956" y="831882"/>
                  </a:lnTo>
                  <a:lnTo>
                    <a:pt x="820993" y="831566"/>
                  </a:lnTo>
                  <a:lnTo>
                    <a:pt x="822724" y="830750"/>
                  </a:lnTo>
                  <a:lnTo>
                    <a:pt x="824287" y="829847"/>
                  </a:lnTo>
                  <a:lnTo>
                    <a:pt x="827055" y="828797"/>
                  </a:lnTo>
                  <a:lnTo>
                    <a:pt x="827924" y="828305"/>
                  </a:lnTo>
                  <a:lnTo>
                    <a:pt x="829220" y="827736"/>
                  </a:lnTo>
                  <a:lnTo>
                    <a:pt x="830168" y="827665"/>
                  </a:lnTo>
                  <a:lnTo>
                    <a:pt x="831298" y="827096"/>
                  </a:lnTo>
                  <a:lnTo>
                    <a:pt x="833473" y="825278"/>
                  </a:lnTo>
                  <a:lnTo>
                    <a:pt x="834084" y="824868"/>
                  </a:lnTo>
                  <a:lnTo>
                    <a:pt x="834603" y="824709"/>
                  </a:lnTo>
                  <a:lnTo>
                    <a:pt x="835214" y="824129"/>
                  </a:lnTo>
                  <a:lnTo>
                    <a:pt x="835967" y="823876"/>
                  </a:lnTo>
                  <a:lnTo>
                    <a:pt x="836338" y="823741"/>
                  </a:lnTo>
                  <a:lnTo>
                    <a:pt x="836710" y="823595"/>
                  </a:lnTo>
                  <a:lnTo>
                    <a:pt x="837076" y="823442"/>
                  </a:lnTo>
                  <a:lnTo>
                    <a:pt x="837370" y="823319"/>
                  </a:lnTo>
                  <a:lnTo>
                    <a:pt x="837956" y="823061"/>
                  </a:lnTo>
                  <a:lnTo>
                    <a:pt x="838239" y="822915"/>
                  </a:lnTo>
                  <a:lnTo>
                    <a:pt x="838508" y="822750"/>
                  </a:lnTo>
                  <a:lnTo>
                    <a:pt x="838704" y="822610"/>
                  </a:lnTo>
                  <a:lnTo>
                    <a:pt x="838890" y="822451"/>
                  </a:lnTo>
                  <a:lnTo>
                    <a:pt x="839075" y="822287"/>
                  </a:lnTo>
                  <a:lnTo>
                    <a:pt x="839432" y="821952"/>
                  </a:lnTo>
                  <a:lnTo>
                    <a:pt x="839946" y="821489"/>
                  </a:lnTo>
                  <a:lnTo>
                    <a:pt x="840106" y="821325"/>
                  </a:lnTo>
                  <a:lnTo>
                    <a:pt x="840257" y="821155"/>
                  </a:lnTo>
                  <a:lnTo>
                    <a:pt x="840400" y="820962"/>
                  </a:lnTo>
                  <a:lnTo>
                    <a:pt x="840527" y="820762"/>
                  </a:lnTo>
                  <a:lnTo>
                    <a:pt x="840650" y="820557"/>
                  </a:lnTo>
                  <a:lnTo>
                    <a:pt x="840884" y="820146"/>
                  </a:lnTo>
                  <a:lnTo>
                    <a:pt x="841016" y="819906"/>
                  </a:lnTo>
                  <a:lnTo>
                    <a:pt x="841387" y="819173"/>
                  </a:lnTo>
                  <a:lnTo>
                    <a:pt x="841613" y="818745"/>
                  </a:lnTo>
                  <a:lnTo>
                    <a:pt x="841715" y="818563"/>
                  </a:lnTo>
                  <a:lnTo>
                    <a:pt x="841813" y="818375"/>
                  </a:lnTo>
                  <a:lnTo>
                    <a:pt x="841921" y="818199"/>
                  </a:lnTo>
                  <a:lnTo>
                    <a:pt x="842038" y="818023"/>
                  </a:lnTo>
                  <a:lnTo>
                    <a:pt x="842234" y="817777"/>
                  </a:lnTo>
                  <a:lnTo>
                    <a:pt x="842449" y="817536"/>
                  </a:lnTo>
                  <a:lnTo>
                    <a:pt x="842751" y="817208"/>
                  </a:lnTo>
                  <a:lnTo>
                    <a:pt x="842952" y="817003"/>
                  </a:lnTo>
                  <a:lnTo>
                    <a:pt x="843158" y="816803"/>
                  </a:lnTo>
                  <a:lnTo>
                    <a:pt x="843367" y="816604"/>
                  </a:lnTo>
                  <a:lnTo>
                    <a:pt x="843582" y="816410"/>
                  </a:lnTo>
                  <a:lnTo>
                    <a:pt x="845490" y="815542"/>
                  </a:lnTo>
                  <a:lnTo>
                    <a:pt x="846530" y="815308"/>
                  </a:lnTo>
                  <a:lnTo>
                    <a:pt x="847566" y="814903"/>
                  </a:lnTo>
                  <a:lnTo>
                    <a:pt x="848608" y="814246"/>
                  </a:lnTo>
                  <a:lnTo>
                    <a:pt x="850685" y="813355"/>
                  </a:lnTo>
                  <a:lnTo>
                    <a:pt x="852249" y="812534"/>
                  </a:lnTo>
                  <a:lnTo>
                    <a:pt x="856225" y="811079"/>
                  </a:lnTo>
                  <a:lnTo>
                    <a:pt x="858125" y="810604"/>
                  </a:lnTo>
                  <a:lnTo>
                    <a:pt x="859426" y="810035"/>
                  </a:lnTo>
                  <a:lnTo>
                    <a:pt x="859924" y="809759"/>
                  </a:lnTo>
                  <a:lnTo>
                    <a:pt x="860682" y="809284"/>
                  </a:lnTo>
                  <a:lnTo>
                    <a:pt x="861010" y="809044"/>
                  </a:lnTo>
                  <a:lnTo>
                    <a:pt x="861117" y="808991"/>
                  </a:lnTo>
                  <a:lnTo>
                    <a:pt x="861303" y="808985"/>
                  </a:lnTo>
                  <a:lnTo>
                    <a:pt x="861455" y="809050"/>
                  </a:lnTo>
                  <a:lnTo>
                    <a:pt x="861596" y="809138"/>
                  </a:lnTo>
                  <a:lnTo>
                    <a:pt x="861680" y="809226"/>
                  </a:lnTo>
                  <a:lnTo>
                    <a:pt x="861763" y="809320"/>
                  </a:lnTo>
                  <a:lnTo>
                    <a:pt x="861856" y="809390"/>
                  </a:lnTo>
                  <a:lnTo>
                    <a:pt x="861963" y="809437"/>
                  </a:lnTo>
                  <a:lnTo>
                    <a:pt x="862076" y="809472"/>
                  </a:lnTo>
                  <a:lnTo>
                    <a:pt x="862212" y="809478"/>
                  </a:lnTo>
                  <a:lnTo>
                    <a:pt x="862373" y="809449"/>
                  </a:lnTo>
                  <a:lnTo>
                    <a:pt x="862530" y="809402"/>
                  </a:lnTo>
                  <a:lnTo>
                    <a:pt x="862657" y="809337"/>
                  </a:lnTo>
                  <a:lnTo>
                    <a:pt x="862706" y="809179"/>
                  </a:lnTo>
                  <a:lnTo>
                    <a:pt x="862629" y="809067"/>
                  </a:lnTo>
                  <a:lnTo>
                    <a:pt x="862530" y="808956"/>
                  </a:lnTo>
                  <a:lnTo>
                    <a:pt x="862447" y="808839"/>
                  </a:lnTo>
                  <a:lnTo>
                    <a:pt x="862423" y="808622"/>
                  </a:lnTo>
                  <a:lnTo>
                    <a:pt x="862456" y="808522"/>
                  </a:lnTo>
                  <a:lnTo>
                    <a:pt x="862506" y="808422"/>
                  </a:lnTo>
                  <a:lnTo>
                    <a:pt x="862564" y="808328"/>
                  </a:lnTo>
                  <a:lnTo>
                    <a:pt x="862632" y="808241"/>
                  </a:lnTo>
                  <a:lnTo>
                    <a:pt x="862755" y="808135"/>
                  </a:lnTo>
                  <a:lnTo>
                    <a:pt x="862907" y="808047"/>
                  </a:lnTo>
                  <a:lnTo>
                    <a:pt x="863083" y="807982"/>
                  </a:lnTo>
                  <a:lnTo>
                    <a:pt x="863264" y="807924"/>
                  </a:lnTo>
                  <a:lnTo>
                    <a:pt x="863600" y="807836"/>
                  </a:lnTo>
                  <a:lnTo>
                    <a:pt x="863776" y="807783"/>
                  </a:lnTo>
                  <a:lnTo>
                    <a:pt x="863949" y="807753"/>
                  </a:lnTo>
                  <a:lnTo>
                    <a:pt x="864095" y="807748"/>
                  </a:lnTo>
                  <a:lnTo>
                    <a:pt x="864241" y="807842"/>
                  </a:lnTo>
                  <a:lnTo>
                    <a:pt x="864304" y="808000"/>
                  </a:lnTo>
                  <a:lnTo>
                    <a:pt x="864348" y="808164"/>
                  </a:lnTo>
                  <a:lnTo>
                    <a:pt x="864367" y="808281"/>
                  </a:lnTo>
                  <a:lnTo>
                    <a:pt x="864378" y="808528"/>
                  </a:lnTo>
                  <a:lnTo>
                    <a:pt x="864447" y="808704"/>
                  </a:lnTo>
                  <a:lnTo>
                    <a:pt x="864540" y="808739"/>
                  </a:lnTo>
                  <a:lnTo>
                    <a:pt x="864672" y="808739"/>
                  </a:lnTo>
                  <a:lnTo>
                    <a:pt x="864818" y="808716"/>
                  </a:lnTo>
                  <a:lnTo>
                    <a:pt x="864950" y="808669"/>
                  </a:lnTo>
                  <a:lnTo>
                    <a:pt x="865071" y="808516"/>
                  </a:lnTo>
                  <a:lnTo>
                    <a:pt x="865068" y="808387"/>
                  </a:lnTo>
                  <a:lnTo>
                    <a:pt x="865008" y="808100"/>
                  </a:lnTo>
                  <a:lnTo>
                    <a:pt x="864975" y="807695"/>
                  </a:lnTo>
                  <a:lnTo>
                    <a:pt x="864999" y="807531"/>
                  </a:lnTo>
                  <a:lnTo>
                    <a:pt x="865068" y="807431"/>
                  </a:lnTo>
                  <a:lnTo>
                    <a:pt x="865180" y="807349"/>
                  </a:lnTo>
                  <a:lnTo>
                    <a:pt x="865316" y="807273"/>
                  </a:lnTo>
                  <a:lnTo>
                    <a:pt x="865596" y="807161"/>
                  </a:lnTo>
                  <a:lnTo>
                    <a:pt x="865742" y="807120"/>
                  </a:lnTo>
                  <a:lnTo>
                    <a:pt x="865888" y="807103"/>
                  </a:lnTo>
                  <a:lnTo>
                    <a:pt x="866347" y="807067"/>
                  </a:lnTo>
                  <a:lnTo>
                    <a:pt x="866451" y="807050"/>
                  </a:lnTo>
                  <a:lnTo>
                    <a:pt x="866660" y="807003"/>
                  </a:lnTo>
                  <a:lnTo>
                    <a:pt x="866831" y="807021"/>
                  </a:lnTo>
                  <a:lnTo>
                    <a:pt x="866919" y="807179"/>
                  </a:lnTo>
                  <a:lnTo>
                    <a:pt x="866944" y="807285"/>
                  </a:lnTo>
                  <a:lnTo>
                    <a:pt x="866960" y="807402"/>
                  </a:lnTo>
                  <a:lnTo>
                    <a:pt x="867012" y="807642"/>
                  </a:lnTo>
                  <a:lnTo>
                    <a:pt x="867032" y="807777"/>
                  </a:lnTo>
                  <a:lnTo>
                    <a:pt x="867056" y="807912"/>
                  </a:lnTo>
                  <a:lnTo>
                    <a:pt x="867086" y="808041"/>
                  </a:lnTo>
                  <a:lnTo>
                    <a:pt x="867169" y="808228"/>
                  </a:lnTo>
                  <a:lnTo>
                    <a:pt x="867238" y="808322"/>
                  </a:lnTo>
                  <a:lnTo>
                    <a:pt x="867350" y="808375"/>
                  </a:lnTo>
                  <a:lnTo>
                    <a:pt x="867532" y="808393"/>
                  </a:lnTo>
                  <a:lnTo>
                    <a:pt x="867727" y="808381"/>
                  </a:lnTo>
                  <a:lnTo>
                    <a:pt x="867892" y="808340"/>
                  </a:lnTo>
                  <a:lnTo>
                    <a:pt x="867991" y="808281"/>
                  </a:lnTo>
                  <a:lnTo>
                    <a:pt x="868010" y="808088"/>
                  </a:lnTo>
                  <a:lnTo>
                    <a:pt x="867991" y="807971"/>
                  </a:lnTo>
                  <a:lnTo>
                    <a:pt x="867961" y="807853"/>
                  </a:lnTo>
                  <a:lnTo>
                    <a:pt x="867898" y="807308"/>
                  </a:lnTo>
                  <a:lnTo>
                    <a:pt x="867868" y="807179"/>
                  </a:lnTo>
                  <a:lnTo>
                    <a:pt x="867843" y="807044"/>
                  </a:lnTo>
                  <a:lnTo>
                    <a:pt x="867878" y="806927"/>
                  </a:lnTo>
                  <a:lnTo>
                    <a:pt x="867991" y="806810"/>
                  </a:lnTo>
                  <a:lnTo>
                    <a:pt x="868123" y="806722"/>
                  </a:lnTo>
                  <a:lnTo>
                    <a:pt x="868260" y="806675"/>
                  </a:lnTo>
                  <a:lnTo>
                    <a:pt x="868415" y="806663"/>
                  </a:lnTo>
                  <a:lnTo>
                    <a:pt x="868758" y="806686"/>
                  </a:lnTo>
                  <a:lnTo>
                    <a:pt x="868929" y="806680"/>
                  </a:lnTo>
                  <a:lnTo>
                    <a:pt x="869154" y="806651"/>
                  </a:lnTo>
                  <a:lnTo>
                    <a:pt x="869828" y="806522"/>
                  </a:lnTo>
                  <a:lnTo>
                    <a:pt x="870059" y="806487"/>
                  </a:lnTo>
                  <a:lnTo>
                    <a:pt x="870636" y="806416"/>
                  </a:lnTo>
                  <a:lnTo>
                    <a:pt x="870831" y="806399"/>
                  </a:lnTo>
                  <a:lnTo>
                    <a:pt x="871021" y="806393"/>
                  </a:lnTo>
                  <a:lnTo>
                    <a:pt x="871227" y="806399"/>
                  </a:lnTo>
                  <a:lnTo>
                    <a:pt x="871431" y="806411"/>
                  </a:lnTo>
                  <a:lnTo>
                    <a:pt x="872039" y="806463"/>
                  </a:lnTo>
                  <a:lnTo>
                    <a:pt x="872223" y="806475"/>
                  </a:lnTo>
                  <a:lnTo>
                    <a:pt x="872591" y="806487"/>
                  </a:lnTo>
                  <a:lnTo>
                    <a:pt x="872771" y="806505"/>
                  </a:lnTo>
                  <a:lnTo>
                    <a:pt x="872952" y="806534"/>
                  </a:lnTo>
                  <a:lnTo>
                    <a:pt x="873167" y="806599"/>
                  </a:lnTo>
                  <a:lnTo>
                    <a:pt x="873383" y="806686"/>
                  </a:lnTo>
                  <a:lnTo>
                    <a:pt x="873593" y="806780"/>
                  </a:lnTo>
                  <a:lnTo>
                    <a:pt x="874013" y="806986"/>
                  </a:lnTo>
                  <a:lnTo>
                    <a:pt x="874208" y="807067"/>
                  </a:lnTo>
                  <a:lnTo>
                    <a:pt x="874786" y="807331"/>
                  </a:lnTo>
                  <a:lnTo>
                    <a:pt x="875182" y="807549"/>
                  </a:lnTo>
                  <a:lnTo>
                    <a:pt x="875388" y="807677"/>
                  </a:lnTo>
                  <a:lnTo>
                    <a:pt x="875787" y="807947"/>
                  </a:lnTo>
                  <a:lnTo>
                    <a:pt x="875979" y="808094"/>
                  </a:lnTo>
                  <a:lnTo>
                    <a:pt x="876155" y="808241"/>
                  </a:lnTo>
                  <a:lnTo>
                    <a:pt x="876653" y="808710"/>
                  </a:lnTo>
                  <a:lnTo>
                    <a:pt x="876824" y="808862"/>
                  </a:lnTo>
                  <a:lnTo>
                    <a:pt x="877024" y="809020"/>
                  </a:lnTo>
                  <a:lnTo>
                    <a:pt x="877439" y="809314"/>
                  </a:lnTo>
                  <a:lnTo>
                    <a:pt x="877640" y="809466"/>
                  </a:lnTo>
                  <a:lnTo>
                    <a:pt x="877827" y="809630"/>
                  </a:lnTo>
                  <a:lnTo>
                    <a:pt x="877973" y="809789"/>
                  </a:lnTo>
                  <a:lnTo>
                    <a:pt x="878110" y="809953"/>
                  </a:lnTo>
                  <a:lnTo>
                    <a:pt x="878374" y="810293"/>
                  </a:lnTo>
                  <a:lnTo>
                    <a:pt x="878511" y="810452"/>
                  </a:lnTo>
                  <a:lnTo>
                    <a:pt x="878677" y="810622"/>
                  </a:lnTo>
                  <a:lnTo>
                    <a:pt x="879029" y="810938"/>
                  </a:lnTo>
                  <a:lnTo>
                    <a:pt x="879199" y="811103"/>
                  </a:lnTo>
                  <a:lnTo>
                    <a:pt x="879356" y="811273"/>
                  </a:lnTo>
                  <a:lnTo>
                    <a:pt x="879507" y="811466"/>
                  </a:lnTo>
                  <a:lnTo>
                    <a:pt x="879645" y="811672"/>
                  </a:lnTo>
                  <a:lnTo>
                    <a:pt x="879909" y="812094"/>
                  </a:lnTo>
                  <a:lnTo>
                    <a:pt x="880035" y="812311"/>
                  </a:lnTo>
                  <a:lnTo>
                    <a:pt x="880123" y="812475"/>
                  </a:lnTo>
                  <a:lnTo>
                    <a:pt x="880290" y="812827"/>
                  </a:lnTo>
                  <a:lnTo>
                    <a:pt x="880387" y="812985"/>
                  </a:lnTo>
                  <a:lnTo>
                    <a:pt x="880505" y="813126"/>
                  </a:lnTo>
                  <a:lnTo>
                    <a:pt x="880637" y="813220"/>
                  </a:lnTo>
                  <a:lnTo>
                    <a:pt x="880788" y="813290"/>
                  </a:lnTo>
                  <a:lnTo>
                    <a:pt x="881111" y="813425"/>
                  </a:lnTo>
                  <a:lnTo>
                    <a:pt x="881248" y="813513"/>
                  </a:lnTo>
                  <a:lnTo>
                    <a:pt x="881478" y="813818"/>
                  </a:lnTo>
                  <a:lnTo>
                    <a:pt x="881639" y="814240"/>
                  </a:lnTo>
                  <a:lnTo>
                    <a:pt x="881732" y="814727"/>
                  </a:lnTo>
                  <a:lnTo>
                    <a:pt x="881767" y="815220"/>
                  </a:lnTo>
                  <a:lnTo>
                    <a:pt x="881746" y="815677"/>
                  </a:lnTo>
                  <a:lnTo>
                    <a:pt x="881723" y="815824"/>
                  </a:lnTo>
                  <a:lnTo>
                    <a:pt x="881693" y="815976"/>
                  </a:lnTo>
                  <a:lnTo>
                    <a:pt x="881654" y="816129"/>
                  </a:lnTo>
                  <a:lnTo>
                    <a:pt x="881610" y="816275"/>
                  </a:lnTo>
                  <a:lnTo>
                    <a:pt x="881575" y="816428"/>
                  </a:lnTo>
                  <a:lnTo>
                    <a:pt x="881448" y="816832"/>
                  </a:lnTo>
                  <a:lnTo>
                    <a:pt x="881380" y="817032"/>
                  </a:lnTo>
                  <a:lnTo>
                    <a:pt x="881322" y="817237"/>
                  </a:lnTo>
                  <a:lnTo>
                    <a:pt x="881287" y="817442"/>
                  </a:lnTo>
                  <a:lnTo>
                    <a:pt x="881278" y="817571"/>
                  </a:lnTo>
                  <a:lnTo>
                    <a:pt x="881287" y="817829"/>
                  </a:lnTo>
                  <a:lnTo>
                    <a:pt x="881287" y="817959"/>
                  </a:lnTo>
                  <a:lnTo>
                    <a:pt x="881278" y="818087"/>
                  </a:lnTo>
                  <a:lnTo>
                    <a:pt x="881214" y="818317"/>
                  </a:lnTo>
                  <a:lnTo>
                    <a:pt x="881111" y="818539"/>
                  </a:lnTo>
                  <a:lnTo>
                    <a:pt x="880994" y="818762"/>
                  </a:lnTo>
                  <a:lnTo>
                    <a:pt x="880871" y="818985"/>
                  </a:lnTo>
                  <a:lnTo>
                    <a:pt x="880774" y="819214"/>
                  </a:lnTo>
                  <a:lnTo>
                    <a:pt x="880715" y="819425"/>
                  </a:lnTo>
                  <a:lnTo>
                    <a:pt x="880671" y="819648"/>
                  </a:lnTo>
                  <a:lnTo>
                    <a:pt x="880632" y="819871"/>
                  </a:lnTo>
                  <a:lnTo>
                    <a:pt x="880574" y="820088"/>
                  </a:lnTo>
                  <a:lnTo>
                    <a:pt x="880491" y="820281"/>
                  </a:lnTo>
                  <a:lnTo>
                    <a:pt x="880359" y="820463"/>
                  </a:lnTo>
                  <a:lnTo>
                    <a:pt x="880203" y="820627"/>
                  </a:lnTo>
                  <a:lnTo>
                    <a:pt x="879669" y="821073"/>
                  </a:lnTo>
                  <a:lnTo>
                    <a:pt x="879279" y="821425"/>
                  </a:lnTo>
                  <a:lnTo>
                    <a:pt x="879147" y="821536"/>
                  </a:lnTo>
                  <a:lnTo>
                    <a:pt x="879018" y="821654"/>
                  </a:lnTo>
                  <a:lnTo>
                    <a:pt x="878775" y="821888"/>
                  </a:lnTo>
                  <a:lnTo>
                    <a:pt x="878652" y="821999"/>
                  </a:lnTo>
                  <a:lnTo>
                    <a:pt x="878534" y="822117"/>
                  </a:lnTo>
                  <a:lnTo>
                    <a:pt x="878242" y="822422"/>
                  </a:lnTo>
                  <a:lnTo>
                    <a:pt x="877904" y="822797"/>
                  </a:lnTo>
                  <a:lnTo>
                    <a:pt x="877747" y="822991"/>
                  </a:lnTo>
                  <a:lnTo>
                    <a:pt x="877596" y="823196"/>
                  </a:lnTo>
                  <a:lnTo>
                    <a:pt x="877513" y="823319"/>
                  </a:lnTo>
                  <a:lnTo>
                    <a:pt x="877362" y="823571"/>
                  </a:lnTo>
                  <a:lnTo>
                    <a:pt x="877288" y="823706"/>
                  </a:lnTo>
                  <a:lnTo>
                    <a:pt x="876727" y="824645"/>
                  </a:lnTo>
                  <a:lnTo>
                    <a:pt x="876463" y="825067"/>
                  </a:lnTo>
                  <a:lnTo>
                    <a:pt x="876023" y="825735"/>
                  </a:lnTo>
                  <a:lnTo>
                    <a:pt x="875891" y="825964"/>
                  </a:lnTo>
                  <a:lnTo>
                    <a:pt x="875743" y="826234"/>
                  </a:lnTo>
                  <a:lnTo>
                    <a:pt x="875611" y="826510"/>
                  </a:lnTo>
                  <a:lnTo>
                    <a:pt x="875358" y="827073"/>
                  </a:lnTo>
                  <a:lnTo>
                    <a:pt x="875094" y="827607"/>
                  </a:lnTo>
                  <a:lnTo>
                    <a:pt x="874687" y="828375"/>
                  </a:lnTo>
                  <a:lnTo>
                    <a:pt x="874443" y="828856"/>
                  </a:lnTo>
                  <a:lnTo>
                    <a:pt x="874222" y="829302"/>
                  </a:lnTo>
                  <a:lnTo>
                    <a:pt x="874115" y="829530"/>
                  </a:lnTo>
                  <a:lnTo>
                    <a:pt x="873793" y="830181"/>
                  </a:lnTo>
                  <a:lnTo>
                    <a:pt x="873485" y="830820"/>
                  </a:lnTo>
                  <a:lnTo>
                    <a:pt x="873304" y="831237"/>
                  </a:lnTo>
                  <a:lnTo>
                    <a:pt x="873040" y="831653"/>
                  </a:lnTo>
                  <a:lnTo>
                    <a:pt x="872947" y="832152"/>
                  </a:lnTo>
                  <a:lnTo>
                    <a:pt x="872683" y="832739"/>
                  </a:lnTo>
                  <a:lnTo>
                    <a:pt x="872591" y="833243"/>
                  </a:lnTo>
                  <a:lnTo>
                    <a:pt x="872322" y="833912"/>
                  </a:lnTo>
                  <a:lnTo>
                    <a:pt x="872229" y="834246"/>
                  </a:lnTo>
                  <a:lnTo>
                    <a:pt x="871329" y="836920"/>
                  </a:lnTo>
                  <a:lnTo>
                    <a:pt x="871324" y="837425"/>
                  </a:lnTo>
                  <a:lnTo>
                    <a:pt x="870963" y="838428"/>
                  </a:lnTo>
                  <a:lnTo>
                    <a:pt x="868660" y="843096"/>
                  </a:lnTo>
                  <a:lnTo>
                    <a:pt x="868475" y="843683"/>
                  </a:lnTo>
                  <a:lnTo>
                    <a:pt x="867766" y="845185"/>
                  </a:lnTo>
                  <a:lnTo>
                    <a:pt x="867238" y="846100"/>
                  </a:lnTo>
                  <a:lnTo>
                    <a:pt x="866792" y="847102"/>
                  </a:lnTo>
                  <a:lnTo>
                    <a:pt x="866259" y="848100"/>
                  </a:lnTo>
                  <a:lnTo>
                    <a:pt x="866080" y="848686"/>
                  </a:lnTo>
                  <a:lnTo>
                    <a:pt x="864304" y="852358"/>
                  </a:lnTo>
                  <a:lnTo>
                    <a:pt x="863776" y="853273"/>
                  </a:lnTo>
                  <a:lnTo>
                    <a:pt x="863597" y="853859"/>
                  </a:lnTo>
                  <a:lnTo>
                    <a:pt x="863151" y="854856"/>
                  </a:lnTo>
                  <a:lnTo>
                    <a:pt x="863019" y="855226"/>
                  </a:lnTo>
                  <a:lnTo>
                    <a:pt x="862863" y="855537"/>
                  </a:lnTo>
                  <a:lnTo>
                    <a:pt x="862544" y="856153"/>
                  </a:lnTo>
                  <a:lnTo>
                    <a:pt x="862384" y="856458"/>
                  </a:lnTo>
                  <a:lnTo>
                    <a:pt x="862217" y="856763"/>
                  </a:lnTo>
                  <a:lnTo>
                    <a:pt x="862046" y="857027"/>
                  </a:lnTo>
                  <a:lnTo>
                    <a:pt x="861837" y="857296"/>
                  </a:lnTo>
                  <a:lnTo>
                    <a:pt x="861645" y="857566"/>
                  </a:lnTo>
                  <a:lnTo>
                    <a:pt x="861518" y="857813"/>
                  </a:lnTo>
                  <a:lnTo>
                    <a:pt x="861504" y="858018"/>
                  </a:lnTo>
                  <a:lnTo>
                    <a:pt x="861587" y="858171"/>
                  </a:lnTo>
                  <a:lnTo>
                    <a:pt x="861724" y="858311"/>
                  </a:lnTo>
                  <a:lnTo>
                    <a:pt x="862071" y="858558"/>
                  </a:lnTo>
                  <a:lnTo>
                    <a:pt x="862241" y="858669"/>
                  </a:lnTo>
                  <a:lnTo>
                    <a:pt x="862549" y="858903"/>
                  </a:lnTo>
                  <a:lnTo>
                    <a:pt x="862706" y="859009"/>
                  </a:lnTo>
                  <a:lnTo>
                    <a:pt x="862872" y="859097"/>
                  </a:lnTo>
                  <a:lnTo>
                    <a:pt x="863039" y="859150"/>
                  </a:lnTo>
                  <a:lnTo>
                    <a:pt x="863185" y="859156"/>
                  </a:lnTo>
                  <a:lnTo>
                    <a:pt x="863336" y="859144"/>
                  </a:lnTo>
                  <a:lnTo>
                    <a:pt x="863487" y="859114"/>
                  </a:lnTo>
                  <a:lnTo>
                    <a:pt x="864015" y="858997"/>
                  </a:lnTo>
                  <a:lnTo>
                    <a:pt x="864241" y="858944"/>
                  </a:lnTo>
                  <a:lnTo>
                    <a:pt x="864466" y="858880"/>
                  </a:lnTo>
                  <a:lnTo>
                    <a:pt x="864686" y="858810"/>
                  </a:lnTo>
                  <a:lnTo>
                    <a:pt x="864892" y="858716"/>
                  </a:lnTo>
                  <a:lnTo>
                    <a:pt x="864989" y="858657"/>
                  </a:lnTo>
                  <a:lnTo>
                    <a:pt x="865170" y="858528"/>
                  </a:lnTo>
                  <a:lnTo>
                    <a:pt x="865263" y="858469"/>
                  </a:lnTo>
                  <a:lnTo>
                    <a:pt x="865360" y="858434"/>
                  </a:lnTo>
                  <a:lnTo>
                    <a:pt x="865467" y="858422"/>
                  </a:lnTo>
                  <a:lnTo>
                    <a:pt x="865580" y="858434"/>
                  </a:lnTo>
                  <a:lnTo>
                    <a:pt x="865816" y="858487"/>
                  </a:lnTo>
                  <a:lnTo>
                    <a:pt x="865932" y="858505"/>
                  </a:lnTo>
                  <a:lnTo>
                    <a:pt x="866138" y="858511"/>
                  </a:lnTo>
                  <a:lnTo>
                    <a:pt x="866347" y="858511"/>
                  </a:lnTo>
                  <a:lnTo>
                    <a:pt x="866764" y="858487"/>
                  </a:lnTo>
                  <a:lnTo>
                    <a:pt x="866974" y="858464"/>
                  </a:lnTo>
                  <a:lnTo>
                    <a:pt x="867136" y="858434"/>
                  </a:lnTo>
                  <a:lnTo>
                    <a:pt x="867620" y="858329"/>
                  </a:lnTo>
                  <a:lnTo>
                    <a:pt x="867780" y="858305"/>
                  </a:lnTo>
                  <a:lnTo>
                    <a:pt x="868079" y="858282"/>
                  </a:lnTo>
                  <a:lnTo>
                    <a:pt x="868376" y="858288"/>
                  </a:lnTo>
                  <a:lnTo>
                    <a:pt x="868978" y="858323"/>
                  </a:lnTo>
                  <a:lnTo>
                    <a:pt x="869281" y="858329"/>
                  </a:lnTo>
                  <a:lnTo>
                    <a:pt x="870249" y="858317"/>
                  </a:lnTo>
                  <a:lnTo>
                    <a:pt x="871217" y="858282"/>
                  </a:lnTo>
                  <a:lnTo>
                    <a:pt x="872415" y="858205"/>
                  </a:lnTo>
                  <a:lnTo>
                    <a:pt x="873133" y="858147"/>
                  </a:lnTo>
                  <a:lnTo>
                    <a:pt x="873906" y="858065"/>
                  </a:lnTo>
                  <a:lnTo>
                    <a:pt x="874736" y="857947"/>
                  </a:lnTo>
                  <a:lnTo>
                    <a:pt x="875152" y="857895"/>
                  </a:lnTo>
                  <a:lnTo>
                    <a:pt x="875567" y="857860"/>
                  </a:lnTo>
                  <a:lnTo>
                    <a:pt x="875880" y="857842"/>
                  </a:lnTo>
                  <a:lnTo>
                    <a:pt x="877450" y="857818"/>
                  </a:lnTo>
                  <a:lnTo>
                    <a:pt x="878094" y="857795"/>
                  </a:lnTo>
                  <a:lnTo>
                    <a:pt x="878740" y="857795"/>
                  </a:lnTo>
                  <a:lnTo>
                    <a:pt x="878995" y="857801"/>
                  </a:lnTo>
                  <a:lnTo>
                    <a:pt x="879249" y="857813"/>
                  </a:lnTo>
                  <a:lnTo>
                    <a:pt x="879757" y="857848"/>
                  </a:lnTo>
                  <a:lnTo>
                    <a:pt x="880310" y="857918"/>
                  </a:lnTo>
                  <a:lnTo>
                    <a:pt x="880613" y="857971"/>
                  </a:lnTo>
                  <a:lnTo>
                    <a:pt x="881209" y="858106"/>
                  </a:lnTo>
                  <a:lnTo>
                    <a:pt x="881498" y="858188"/>
                  </a:lnTo>
                  <a:lnTo>
                    <a:pt x="881781" y="858282"/>
                  </a:lnTo>
                  <a:lnTo>
                    <a:pt x="882054" y="858387"/>
                  </a:lnTo>
                  <a:lnTo>
                    <a:pt x="882603" y="858622"/>
                  </a:lnTo>
                  <a:lnTo>
                    <a:pt x="883233" y="858880"/>
                  </a:lnTo>
                  <a:lnTo>
                    <a:pt x="883599" y="859021"/>
                  </a:lnTo>
                  <a:lnTo>
                    <a:pt x="883956" y="859174"/>
                  </a:lnTo>
                  <a:lnTo>
                    <a:pt x="884308" y="859332"/>
                  </a:lnTo>
                  <a:lnTo>
                    <a:pt x="884646" y="859519"/>
                  </a:lnTo>
                  <a:lnTo>
                    <a:pt x="884894" y="859678"/>
                  </a:lnTo>
                  <a:lnTo>
                    <a:pt x="885369" y="860041"/>
                  </a:lnTo>
                  <a:lnTo>
                    <a:pt x="885603" y="860229"/>
                  </a:lnTo>
                  <a:lnTo>
                    <a:pt x="885843" y="860405"/>
                  </a:lnTo>
                  <a:lnTo>
                    <a:pt x="886321" y="860739"/>
                  </a:lnTo>
                  <a:lnTo>
                    <a:pt x="886563" y="860898"/>
                  </a:lnTo>
                  <a:lnTo>
                    <a:pt x="887036" y="861238"/>
                  </a:lnTo>
                  <a:lnTo>
                    <a:pt x="887270" y="861420"/>
                  </a:lnTo>
                  <a:lnTo>
                    <a:pt x="887495" y="861608"/>
                  </a:lnTo>
                  <a:lnTo>
                    <a:pt x="887946" y="861995"/>
                  </a:lnTo>
                  <a:lnTo>
                    <a:pt x="888175" y="862183"/>
                  </a:lnTo>
                  <a:lnTo>
                    <a:pt x="888361" y="862323"/>
                  </a:lnTo>
                  <a:lnTo>
                    <a:pt x="888738" y="862593"/>
                  </a:lnTo>
                  <a:lnTo>
                    <a:pt x="888917" y="862734"/>
                  </a:lnTo>
                  <a:lnTo>
                    <a:pt x="889085" y="862892"/>
                  </a:lnTo>
                  <a:lnTo>
                    <a:pt x="889181" y="863003"/>
                  </a:lnTo>
                  <a:lnTo>
                    <a:pt x="889362" y="863238"/>
                  </a:lnTo>
                  <a:lnTo>
                    <a:pt x="889533" y="863479"/>
                  </a:lnTo>
                  <a:lnTo>
                    <a:pt x="889774" y="863754"/>
                  </a:lnTo>
                  <a:lnTo>
                    <a:pt x="889838" y="863848"/>
                  </a:lnTo>
                  <a:lnTo>
                    <a:pt x="889876" y="864048"/>
                  </a:lnTo>
                  <a:lnTo>
                    <a:pt x="889866" y="864153"/>
                  </a:lnTo>
                  <a:lnTo>
                    <a:pt x="889832" y="864265"/>
                  </a:lnTo>
                  <a:lnTo>
                    <a:pt x="889794" y="864370"/>
                  </a:lnTo>
                  <a:lnTo>
                    <a:pt x="889750" y="864464"/>
                  </a:lnTo>
                  <a:lnTo>
                    <a:pt x="889646" y="864634"/>
                  </a:lnTo>
                  <a:lnTo>
                    <a:pt x="889510" y="864787"/>
                  </a:lnTo>
                  <a:lnTo>
                    <a:pt x="889343" y="864928"/>
                  </a:lnTo>
                  <a:lnTo>
                    <a:pt x="889167" y="865051"/>
                  </a:lnTo>
                  <a:lnTo>
                    <a:pt x="888986" y="865150"/>
                  </a:lnTo>
                  <a:lnTo>
                    <a:pt x="888806" y="865215"/>
                  </a:lnTo>
                  <a:lnTo>
                    <a:pt x="888615" y="865262"/>
                  </a:lnTo>
                  <a:lnTo>
                    <a:pt x="888410" y="865285"/>
                  </a:lnTo>
                  <a:lnTo>
                    <a:pt x="888205" y="865297"/>
                  </a:lnTo>
                  <a:lnTo>
                    <a:pt x="888004" y="865303"/>
                  </a:lnTo>
                  <a:lnTo>
                    <a:pt x="887798" y="865297"/>
                  </a:lnTo>
                  <a:lnTo>
                    <a:pt x="887594" y="865273"/>
                  </a:lnTo>
                  <a:lnTo>
                    <a:pt x="887179" y="865197"/>
                  </a:lnTo>
                  <a:lnTo>
                    <a:pt x="886615" y="865139"/>
                  </a:lnTo>
                  <a:lnTo>
                    <a:pt x="886263" y="865109"/>
                  </a:lnTo>
                  <a:lnTo>
                    <a:pt x="885906" y="865086"/>
                  </a:lnTo>
                  <a:lnTo>
                    <a:pt x="885551" y="865068"/>
                  </a:lnTo>
                  <a:lnTo>
                    <a:pt x="885193" y="865056"/>
                  </a:lnTo>
                  <a:lnTo>
                    <a:pt x="881503" y="864698"/>
                  </a:lnTo>
                  <a:lnTo>
                    <a:pt x="880984" y="864693"/>
                  </a:lnTo>
                  <a:lnTo>
                    <a:pt x="880558" y="864605"/>
                  </a:lnTo>
                  <a:lnTo>
                    <a:pt x="878921" y="864581"/>
                  </a:lnTo>
                  <a:lnTo>
                    <a:pt x="877288" y="864722"/>
                  </a:lnTo>
                  <a:lnTo>
                    <a:pt x="876760" y="865221"/>
                  </a:lnTo>
                  <a:lnTo>
                    <a:pt x="876326" y="865719"/>
                  </a:lnTo>
                  <a:lnTo>
                    <a:pt x="875778" y="867895"/>
                  </a:lnTo>
                  <a:lnTo>
                    <a:pt x="875768" y="868482"/>
                  </a:lnTo>
                  <a:lnTo>
                    <a:pt x="875586" y="868980"/>
                  </a:lnTo>
                  <a:lnTo>
                    <a:pt x="875495" y="869567"/>
                  </a:lnTo>
                  <a:lnTo>
                    <a:pt x="875611" y="869790"/>
                  </a:lnTo>
                  <a:lnTo>
                    <a:pt x="875748" y="870001"/>
                  </a:lnTo>
                  <a:lnTo>
                    <a:pt x="875891" y="870207"/>
                  </a:lnTo>
                  <a:lnTo>
                    <a:pt x="876051" y="870406"/>
                  </a:lnTo>
                  <a:lnTo>
                    <a:pt x="876218" y="870588"/>
                  </a:lnTo>
                  <a:lnTo>
                    <a:pt x="876428" y="870775"/>
                  </a:lnTo>
                  <a:lnTo>
                    <a:pt x="876653" y="870939"/>
                  </a:lnTo>
                  <a:lnTo>
                    <a:pt x="877132" y="871250"/>
                  </a:lnTo>
                  <a:lnTo>
                    <a:pt x="877607" y="871579"/>
                  </a:lnTo>
                  <a:lnTo>
                    <a:pt x="877871" y="871749"/>
                  </a:lnTo>
                  <a:lnTo>
                    <a:pt x="878119" y="871919"/>
                  </a:lnTo>
                  <a:lnTo>
                    <a:pt x="878339" y="872107"/>
                  </a:lnTo>
                  <a:lnTo>
                    <a:pt x="878506" y="872324"/>
                  </a:lnTo>
                  <a:lnTo>
                    <a:pt x="878583" y="872523"/>
                  </a:lnTo>
                  <a:lnTo>
                    <a:pt x="878633" y="872740"/>
                  </a:lnTo>
                  <a:lnTo>
                    <a:pt x="878696" y="873192"/>
                  </a:lnTo>
                  <a:lnTo>
                    <a:pt x="878754" y="873403"/>
                  </a:lnTo>
                  <a:lnTo>
                    <a:pt x="878883" y="873667"/>
                  </a:lnTo>
                  <a:lnTo>
                    <a:pt x="879043" y="873919"/>
                  </a:lnTo>
                  <a:lnTo>
                    <a:pt x="879219" y="874166"/>
                  </a:lnTo>
                  <a:lnTo>
                    <a:pt x="879386" y="874412"/>
                  </a:lnTo>
                  <a:lnTo>
                    <a:pt x="879532" y="874670"/>
                  </a:lnTo>
                  <a:lnTo>
                    <a:pt x="879650" y="874951"/>
                  </a:lnTo>
                  <a:lnTo>
                    <a:pt x="879752" y="875239"/>
                  </a:lnTo>
                  <a:lnTo>
                    <a:pt x="879840" y="875532"/>
                  </a:lnTo>
                  <a:lnTo>
                    <a:pt x="879933" y="875825"/>
                  </a:lnTo>
                  <a:lnTo>
                    <a:pt x="880046" y="876107"/>
                  </a:lnTo>
                  <a:lnTo>
                    <a:pt x="880173" y="876383"/>
                  </a:lnTo>
                  <a:lnTo>
                    <a:pt x="880613" y="877186"/>
                  </a:lnTo>
                  <a:lnTo>
                    <a:pt x="880734" y="877462"/>
                  </a:lnTo>
                  <a:lnTo>
                    <a:pt x="880838" y="877743"/>
                  </a:lnTo>
                  <a:lnTo>
                    <a:pt x="880931" y="878031"/>
                  </a:lnTo>
                  <a:lnTo>
                    <a:pt x="881014" y="878318"/>
                  </a:lnTo>
                  <a:lnTo>
                    <a:pt x="881091" y="878606"/>
                  </a:lnTo>
                  <a:lnTo>
                    <a:pt x="881195" y="879099"/>
                  </a:lnTo>
                  <a:lnTo>
                    <a:pt x="881229" y="879292"/>
                  </a:lnTo>
                  <a:lnTo>
                    <a:pt x="881316" y="879890"/>
                  </a:lnTo>
                  <a:lnTo>
                    <a:pt x="881385" y="880319"/>
                  </a:lnTo>
                  <a:lnTo>
                    <a:pt x="881478" y="880964"/>
                  </a:lnTo>
                  <a:lnTo>
                    <a:pt x="881595" y="881715"/>
                  </a:lnTo>
                  <a:lnTo>
                    <a:pt x="881624" y="881967"/>
                  </a:lnTo>
                  <a:lnTo>
                    <a:pt x="881635" y="882219"/>
                  </a:lnTo>
                  <a:lnTo>
                    <a:pt x="881630" y="882513"/>
                  </a:lnTo>
                  <a:lnTo>
                    <a:pt x="881619" y="882811"/>
                  </a:lnTo>
                  <a:lnTo>
                    <a:pt x="881591" y="883105"/>
                  </a:lnTo>
                  <a:lnTo>
                    <a:pt x="881531" y="883386"/>
                  </a:lnTo>
                  <a:lnTo>
                    <a:pt x="881429" y="883644"/>
                  </a:lnTo>
                  <a:lnTo>
                    <a:pt x="881306" y="883844"/>
                  </a:lnTo>
                  <a:lnTo>
                    <a:pt x="881155" y="884026"/>
                  </a:lnTo>
                  <a:lnTo>
                    <a:pt x="880979" y="884202"/>
                  </a:lnTo>
                  <a:lnTo>
                    <a:pt x="880613" y="884530"/>
                  </a:lnTo>
                  <a:lnTo>
                    <a:pt x="880442" y="884677"/>
                  </a:lnTo>
                  <a:lnTo>
                    <a:pt x="880266" y="884818"/>
                  </a:lnTo>
                  <a:lnTo>
                    <a:pt x="880079" y="884958"/>
                  </a:lnTo>
                  <a:lnTo>
                    <a:pt x="879185" y="885621"/>
                  </a:lnTo>
                  <a:lnTo>
                    <a:pt x="878999" y="885739"/>
                  </a:lnTo>
                  <a:lnTo>
                    <a:pt x="878809" y="885838"/>
                  </a:lnTo>
                  <a:lnTo>
                    <a:pt x="878603" y="885920"/>
                  </a:lnTo>
                  <a:lnTo>
                    <a:pt x="878388" y="885997"/>
                  </a:lnTo>
                  <a:lnTo>
                    <a:pt x="878168" y="886050"/>
                  </a:lnTo>
                  <a:lnTo>
                    <a:pt x="877953" y="886084"/>
                  </a:lnTo>
                  <a:lnTo>
                    <a:pt x="877739" y="886090"/>
                  </a:lnTo>
                  <a:lnTo>
                    <a:pt x="877434" y="886055"/>
                  </a:lnTo>
                  <a:lnTo>
                    <a:pt x="877283" y="886020"/>
                  </a:lnTo>
                  <a:lnTo>
                    <a:pt x="877147" y="885967"/>
                  </a:lnTo>
                  <a:lnTo>
                    <a:pt x="877029" y="885897"/>
                  </a:lnTo>
                  <a:lnTo>
                    <a:pt x="876947" y="885803"/>
                  </a:lnTo>
                  <a:lnTo>
                    <a:pt x="876883" y="885686"/>
                  </a:lnTo>
                  <a:lnTo>
                    <a:pt x="876829" y="885557"/>
                  </a:lnTo>
                  <a:lnTo>
                    <a:pt x="876766" y="885439"/>
                  </a:lnTo>
                  <a:lnTo>
                    <a:pt x="876677" y="885357"/>
                  </a:lnTo>
                  <a:lnTo>
                    <a:pt x="876560" y="885298"/>
                  </a:lnTo>
                  <a:lnTo>
                    <a:pt x="876422" y="885275"/>
                  </a:lnTo>
                  <a:lnTo>
                    <a:pt x="876271" y="885264"/>
                  </a:lnTo>
                  <a:lnTo>
                    <a:pt x="875754" y="885240"/>
                  </a:lnTo>
                  <a:lnTo>
                    <a:pt x="875113" y="885240"/>
                  </a:lnTo>
                  <a:lnTo>
                    <a:pt x="874898" y="885234"/>
                  </a:lnTo>
                  <a:lnTo>
                    <a:pt x="874508" y="885199"/>
                  </a:lnTo>
                  <a:lnTo>
                    <a:pt x="873779" y="885111"/>
                  </a:lnTo>
                  <a:lnTo>
                    <a:pt x="873636" y="885099"/>
                  </a:lnTo>
                  <a:lnTo>
                    <a:pt x="873348" y="885058"/>
                  </a:lnTo>
                  <a:lnTo>
                    <a:pt x="873211" y="885029"/>
                  </a:lnTo>
                  <a:lnTo>
                    <a:pt x="873026" y="884941"/>
                  </a:lnTo>
                  <a:lnTo>
                    <a:pt x="872663" y="884683"/>
                  </a:lnTo>
                  <a:lnTo>
                    <a:pt x="872493" y="884589"/>
                  </a:lnTo>
                  <a:lnTo>
                    <a:pt x="872327" y="884566"/>
                  </a:lnTo>
                  <a:lnTo>
                    <a:pt x="872195" y="884606"/>
                  </a:lnTo>
                  <a:lnTo>
                    <a:pt x="872063" y="884683"/>
                  </a:lnTo>
                  <a:lnTo>
                    <a:pt x="871940" y="884783"/>
                  </a:lnTo>
                  <a:lnTo>
                    <a:pt x="871695" y="885000"/>
                  </a:lnTo>
                  <a:lnTo>
                    <a:pt x="871544" y="885146"/>
                  </a:lnTo>
                  <a:lnTo>
                    <a:pt x="871403" y="885310"/>
                  </a:lnTo>
                  <a:lnTo>
                    <a:pt x="871266" y="885481"/>
                  </a:lnTo>
                  <a:lnTo>
                    <a:pt x="871123" y="885645"/>
                  </a:lnTo>
                  <a:lnTo>
                    <a:pt x="870972" y="885791"/>
                  </a:lnTo>
                  <a:lnTo>
                    <a:pt x="870743" y="885944"/>
                  </a:lnTo>
                  <a:lnTo>
                    <a:pt x="870488" y="886067"/>
                  </a:lnTo>
                  <a:lnTo>
                    <a:pt x="870224" y="886184"/>
                  </a:lnTo>
                  <a:lnTo>
                    <a:pt x="869990" y="886314"/>
                  </a:lnTo>
                  <a:lnTo>
                    <a:pt x="869800" y="886489"/>
                  </a:lnTo>
                  <a:lnTo>
                    <a:pt x="869696" y="886648"/>
                  </a:lnTo>
                  <a:lnTo>
                    <a:pt x="869608" y="886818"/>
                  </a:lnTo>
                  <a:lnTo>
                    <a:pt x="869536" y="887000"/>
                  </a:lnTo>
                  <a:lnTo>
                    <a:pt x="869476" y="887187"/>
                  </a:lnTo>
                  <a:lnTo>
                    <a:pt x="869427" y="887375"/>
                  </a:lnTo>
                  <a:lnTo>
                    <a:pt x="869399" y="887586"/>
                  </a:lnTo>
                  <a:lnTo>
                    <a:pt x="869399" y="887798"/>
                  </a:lnTo>
                  <a:lnTo>
                    <a:pt x="869418" y="888237"/>
                  </a:lnTo>
                  <a:lnTo>
                    <a:pt x="869413" y="888448"/>
                  </a:lnTo>
                  <a:lnTo>
                    <a:pt x="869393" y="888613"/>
                  </a:lnTo>
                  <a:lnTo>
                    <a:pt x="869364" y="888771"/>
                  </a:lnTo>
                  <a:lnTo>
                    <a:pt x="869316" y="889094"/>
                  </a:lnTo>
                  <a:lnTo>
                    <a:pt x="869311" y="889252"/>
                  </a:lnTo>
                  <a:lnTo>
                    <a:pt x="869320" y="889451"/>
                  </a:lnTo>
                  <a:lnTo>
                    <a:pt x="869339" y="889651"/>
                  </a:lnTo>
                  <a:lnTo>
                    <a:pt x="869374" y="889851"/>
                  </a:lnTo>
                  <a:lnTo>
                    <a:pt x="869418" y="890044"/>
                  </a:lnTo>
                  <a:lnTo>
                    <a:pt x="869467" y="890238"/>
                  </a:lnTo>
                  <a:lnTo>
                    <a:pt x="869536" y="890426"/>
                  </a:lnTo>
                  <a:lnTo>
                    <a:pt x="869614" y="890601"/>
                  </a:lnTo>
                  <a:lnTo>
                    <a:pt x="869701" y="890777"/>
                  </a:lnTo>
                  <a:lnTo>
                    <a:pt x="869770" y="890959"/>
                  </a:lnTo>
                  <a:lnTo>
                    <a:pt x="869809" y="891141"/>
                  </a:lnTo>
                  <a:lnTo>
                    <a:pt x="869819" y="891246"/>
                  </a:lnTo>
                  <a:lnTo>
                    <a:pt x="869828" y="891358"/>
                  </a:lnTo>
                  <a:lnTo>
                    <a:pt x="869828" y="891463"/>
                  </a:lnTo>
                  <a:lnTo>
                    <a:pt x="869819" y="891575"/>
                  </a:lnTo>
                  <a:lnTo>
                    <a:pt x="869804" y="891675"/>
                  </a:lnTo>
                  <a:lnTo>
                    <a:pt x="869756" y="891810"/>
                  </a:lnTo>
                  <a:lnTo>
                    <a:pt x="869682" y="891933"/>
                  </a:lnTo>
                  <a:lnTo>
                    <a:pt x="869432" y="892296"/>
                  </a:lnTo>
                  <a:lnTo>
                    <a:pt x="869360" y="892419"/>
                  </a:lnTo>
                  <a:lnTo>
                    <a:pt x="869130" y="892789"/>
                  </a:lnTo>
                  <a:lnTo>
                    <a:pt x="869066" y="892918"/>
                  </a:lnTo>
                  <a:lnTo>
                    <a:pt x="868978" y="893124"/>
                  </a:lnTo>
                  <a:lnTo>
                    <a:pt x="868904" y="893341"/>
                  </a:lnTo>
                  <a:lnTo>
                    <a:pt x="868880" y="893452"/>
                  </a:lnTo>
                  <a:lnTo>
                    <a:pt x="868860" y="893639"/>
                  </a:lnTo>
                  <a:lnTo>
                    <a:pt x="868865" y="893839"/>
                  </a:lnTo>
                  <a:lnTo>
                    <a:pt x="868885" y="894039"/>
                  </a:lnTo>
                  <a:lnTo>
                    <a:pt x="868954" y="894438"/>
                  </a:lnTo>
                  <a:lnTo>
                    <a:pt x="868998" y="894619"/>
                  </a:lnTo>
                  <a:lnTo>
                    <a:pt x="869115" y="894972"/>
                  </a:lnTo>
                  <a:lnTo>
                    <a:pt x="869168" y="895160"/>
                  </a:lnTo>
                  <a:lnTo>
                    <a:pt x="869203" y="895335"/>
                  </a:lnTo>
                  <a:lnTo>
                    <a:pt x="869217" y="895528"/>
                  </a:lnTo>
                  <a:lnTo>
                    <a:pt x="869217" y="895728"/>
                  </a:lnTo>
                  <a:lnTo>
                    <a:pt x="869193" y="896121"/>
                  </a:lnTo>
                  <a:lnTo>
                    <a:pt x="869188" y="896320"/>
                  </a:lnTo>
                  <a:lnTo>
                    <a:pt x="869212" y="896784"/>
                  </a:lnTo>
                  <a:lnTo>
                    <a:pt x="869248" y="897247"/>
                  </a:lnTo>
                  <a:lnTo>
                    <a:pt x="869256" y="897482"/>
                  </a:lnTo>
                  <a:lnTo>
                    <a:pt x="869256" y="897840"/>
                  </a:lnTo>
                  <a:lnTo>
                    <a:pt x="869242" y="898379"/>
                  </a:lnTo>
                  <a:lnTo>
                    <a:pt x="869242" y="898860"/>
                  </a:lnTo>
                  <a:lnTo>
                    <a:pt x="869228" y="899183"/>
                  </a:lnTo>
                  <a:lnTo>
                    <a:pt x="869193" y="899470"/>
                  </a:lnTo>
                  <a:lnTo>
                    <a:pt x="869144" y="899758"/>
                  </a:lnTo>
                  <a:lnTo>
                    <a:pt x="869008" y="900327"/>
                  </a:lnTo>
                  <a:lnTo>
                    <a:pt x="868832" y="901037"/>
                  </a:lnTo>
                  <a:lnTo>
                    <a:pt x="868714" y="901465"/>
                  </a:lnTo>
                  <a:lnTo>
                    <a:pt x="868588" y="901893"/>
                  </a:lnTo>
                  <a:lnTo>
                    <a:pt x="868450" y="902327"/>
                  </a:lnTo>
                  <a:lnTo>
                    <a:pt x="868371" y="902538"/>
                  </a:lnTo>
                  <a:lnTo>
                    <a:pt x="868280" y="902744"/>
                  </a:lnTo>
                  <a:lnTo>
                    <a:pt x="868195" y="902890"/>
                  </a:lnTo>
                  <a:lnTo>
                    <a:pt x="867727" y="903594"/>
                  </a:lnTo>
                  <a:lnTo>
                    <a:pt x="867551" y="903881"/>
                  </a:lnTo>
                  <a:lnTo>
                    <a:pt x="867458" y="904022"/>
                  </a:lnTo>
                  <a:lnTo>
                    <a:pt x="867364" y="904157"/>
                  </a:lnTo>
                  <a:lnTo>
                    <a:pt x="867243" y="904310"/>
                  </a:lnTo>
                  <a:lnTo>
                    <a:pt x="867125" y="904456"/>
                  </a:lnTo>
                  <a:lnTo>
                    <a:pt x="866998" y="904597"/>
                  </a:lnTo>
                  <a:lnTo>
                    <a:pt x="866724" y="904867"/>
                  </a:lnTo>
                  <a:lnTo>
                    <a:pt x="866548" y="905020"/>
                  </a:lnTo>
                  <a:lnTo>
                    <a:pt x="866358" y="905166"/>
                  </a:lnTo>
                  <a:lnTo>
                    <a:pt x="866162" y="905301"/>
                  </a:lnTo>
                  <a:lnTo>
                    <a:pt x="865962" y="905430"/>
                  </a:lnTo>
                  <a:lnTo>
                    <a:pt x="865756" y="905547"/>
                  </a:lnTo>
                  <a:lnTo>
                    <a:pt x="865640" y="905723"/>
                  </a:lnTo>
                  <a:lnTo>
                    <a:pt x="865511" y="905900"/>
                  </a:lnTo>
                  <a:lnTo>
                    <a:pt x="865376" y="906064"/>
                  </a:lnTo>
                  <a:lnTo>
                    <a:pt x="865228" y="906216"/>
                  </a:lnTo>
                  <a:lnTo>
                    <a:pt x="865071" y="906363"/>
                  </a:lnTo>
                  <a:lnTo>
                    <a:pt x="864848" y="906545"/>
                  </a:lnTo>
                  <a:lnTo>
                    <a:pt x="864603" y="906709"/>
                  </a:lnTo>
                  <a:lnTo>
                    <a:pt x="864344" y="906856"/>
                  </a:lnTo>
                  <a:lnTo>
                    <a:pt x="864081" y="906985"/>
                  </a:lnTo>
                  <a:lnTo>
                    <a:pt x="863811" y="907096"/>
                  </a:lnTo>
                  <a:lnTo>
                    <a:pt x="863591" y="907172"/>
                  </a:lnTo>
                  <a:lnTo>
                    <a:pt x="863366" y="907237"/>
                  </a:lnTo>
                  <a:lnTo>
                    <a:pt x="863135" y="907296"/>
                  </a:lnTo>
                  <a:lnTo>
                    <a:pt x="862681" y="907390"/>
                  </a:lnTo>
                  <a:lnTo>
                    <a:pt x="862344" y="907448"/>
                  </a:lnTo>
                  <a:lnTo>
                    <a:pt x="862007" y="907495"/>
                  </a:lnTo>
                  <a:lnTo>
                    <a:pt x="861323" y="907565"/>
                  </a:lnTo>
                  <a:lnTo>
                    <a:pt x="860985" y="907612"/>
                  </a:lnTo>
                  <a:lnTo>
                    <a:pt x="860784" y="907648"/>
                  </a:lnTo>
                  <a:lnTo>
                    <a:pt x="860385" y="907730"/>
                  </a:lnTo>
                  <a:lnTo>
                    <a:pt x="860184" y="907759"/>
                  </a:lnTo>
                  <a:lnTo>
                    <a:pt x="859984" y="907782"/>
                  </a:lnTo>
                  <a:lnTo>
                    <a:pt x="859797" y="907788"/>
                  </a:lnTo>
                  <a:lnTo>
                    <a:pt x="859421" y="907776"/>
                  </a:lnTo>
                  <a:lnTo>
                    <a:pt x="859230" y="907765"/>
                  </a:lnTo>
                  <a:lnTo>
                    <a:pt x="859044" y="907765"/>
                  </a:lnTo>
                  <a:lnTo>
                    <a:pt x="858922" y="907776"/>
                  </a:lnTo>
                  <a:lnTo>
                    <a:pt x="858796" y="907782"/>
                  </a:lnTo>
                  <a:lnTo>
                    <a:pt x="858546" y="907806"/>
                  </a:lnTo>
                  <a:lnTo>
                    <a:pt x="858194" y="907847"/>
                  </a:lnTo>
                  <a:lnTo>
                    <a:pt x="858043" y="907876"/>
                  </a:lnTo>
                  <a:lnTo>
                    <a:pt x="857803" y="907953"/>
                  </a:lnTo>
                  <a:lnTo>
                    <a:pt x="857573" y="908064"/>
                  </a:lnTo>
                  <a:lnTo>
                    <a:pt x="856791" y="908487"/>
                  </a:lnTo>
                  <a:lnTo>
                    <a:pt x="856277" y="908785"/>
                  </a:lnTo>
                  <a:lnTo>
                    <a:pt x="855744" y="909126"/>
                  </a:lnTo>
                  <a:lnTo>
                    <a:pt x="855216" y="909477"/>
                  </a:lnTo>
                  <a:lnTo>
                    <a:pt x="854762" y="909759"/>
                  </a:lnTo>
                  <a:lnTo>
                    <a:pt x="854572" y="909871"/>
                  </a:lnTo>
                  <a:lnTo>
                    <a:pt x="854000" y="910193"/>
                  </a:lnTo>
                  <a:lnTo>
                    <a:pt x="853525" y="910440"/>
                  </a:lnTo>
                  <a:lnTo>
                    <a:pt x="853041" y="910674"/>
                  </a:lnTo>
                  <a:lnTo>
                    <a:pt x="852802" y="910797"/>
                  </a:lnTo>
                  <a:lnTo>
                    <a:pt x="851726" y="911408"/>
                  </a:lnTo>
                  <a:lnTo>
                    <a:pt x="851355" y="911636"/>
                  </a:lnTo>
                  <a:lnTo>
                    <a:pt x="850973" y="911860"/>
                  </a:lnTo>
                  <a:lnTo>
                    <a:pt x="850783" y="911959"/>
                  </a:lnTo>
                  <a:lnTo>
                    <a:pt x="850597" y="912041"/>
                  </a:lnTo>
                  <a:lnTo>
                    <a:pt x="850412" y="912117"/>
                  </a:lnTo>
                  <a:lnTo>
                    <a:pt x="850222" y="912188"/>
                  </a:lnTo>
                  <a:lnTo>
                    <a:pt x="849835" y="912317"/>
                  </a:lnTo>
                  <a:lnTo>
                    <a:pt x="849639" y="912388"/>
                  </a:lnTo>
                  <a:lnTo>
                    <a:pt x="849439" y="912452"/>
                  </a:lnTo>
                  <a:lnTo>
                    <a:pt x="849037" y="912569"/>
                  </a:lnTo>
                  <a:lnTo>
                    <a:pt x="848833" y="912616"/>
                  </a:lnTo>
                  <a:lnTo>
                    <a:pt x="848525" y="912669"/>
                  </a:lnTo>
                  <a:lnTo>
                    <a:pt x="848212" y="912710"/>
                  </a:lnTo>
                  <a:lnTo>
                    <a:pt x="847893" y="912739"/>
                  </a:lnTo>
                  <a:lnTo>
                    <a:pt x="847014" y="912786"/>
                  </a:lnTo>
                  <a:lnTo>
                    <a:pt x="846765" y="912786"/>
                  </a:lnTo>
                  <a:lnTo>
                    <a:pt x="846262" y="912798"/>
                  </a:lnTo>
                  <a:lnTo>
                    <a:pt x="846012" y="912816"/>
                  </a:lnTo>
                  <a:lnTo>
                    <a:pt x="845636" y="912886"/>
                  </a:lnTo>
                  <a:lnTo>
                    <a:pt x="845449" y="912933"/>
                  </a:lnTo>
                  <a:lnTo>
                    <a:pt x="845259" y="912968"/>
                  </a:lnTo>
                  <a:lnTo>
                    <a:pt x="845074" y="912992"/>
                  </a:lnTo>
                  <a:lnTo>
                    <a:pt x="844698" y="913003"/>
                  </a:lnTo>
                  <a:lnTo>
                    <a:pt x="844506" y="912997"/>
                  </a:lnTo>
                  <a:lnTo>
                    <a:pt x="844134" y="912962"/>
                  </a:lnTo>
                  <a:lnTo>
                    <a:pt x="843953" y="913021"/>
                  </a:lnTo>
                  <a:lnTo>
                    <a:pt x="843768" y="913074"/>
                  </a:lnTo>
                  <a:lnTo>
                    <a:pt x="843573" y="913109"/>
                  </a:lnTo>
                  <a:lnTo>
                    <a:pt x="843387" y="913132"/>
                  </a:lnTo>
                  <a:lnTo>
                    <a:pt x="843191" y="913144"/>
                  </a:lnTo>
                  <a:lnTo>
                    <a:pt x="842991" y="913150"/>
                  </a:lnTo>
                  <a:lnTo>
                    <a:pt x="842786" y="913138"/>
                  </a:lnTo>
                  <a:lnTo>
                    <a:pt x="842580" y="913109"/>
                  </a:lnTo>
                  <a:lnTo>
                    <a:pt x="842385" y="913067"/>
                  </a:lnTo>
                  <a:lnTo>
                    <a:pt x="842193" y="913003"/>
                  </a:lnTo>
                  <a:lnTo>
                    <a:pt x="842067" y="912939"/>
                  </a:lnTo>
                  <a:lnTo>
                    <a:pt x="841706" y="912686"/>
                  </a:lnTo>
                  <a:lnTo>
                    <a:pt x="841577" y="912616"/>
                  </a:lnTo>
                  <a:lnTo>
                    <a:pt x="841442" y="912552"/>
                  </a:lnTo>
                  <a:lnTo>
                    <a:pt x="841153" y="912428"/>
                  </a:lnTo>
                  <a:lnTo>
                    <a:pt x="841030" y="912399"/>
                  </a:lnTo>
                  <a:lnTo>
                    <a:pt x="840928" y="912493"/>
                  </a:lnTo>
                  <a:lnTo>
                    <a:pt x="840933" y="912622"/>
                  </a:lnTo>
                  <a:lnTo>
                    <a:pt x="840967" y="912769"/>
                  </a:lnTo>
                  <a:lnTo>
                    <a:pt x="841016" y="912921"/>
                  </a:lnTo>
                  <a:lnTo>
                    <a:pt x="841071" y="913044"/>
                  </a:lnTo>
                  <a:lnTo>
                    <a:pt x="841181" y="913185"/>
                  </a:lnTo>
                  <a:lnTo>
                    <a:pt x="841338" y="913302"/>
                  </a:lnTo>
                  <a:lnTo>
                    <a:pt x="841525" y="913402"/>
                  </a:lnTo>
                  <a:lnTo>
                    <a:pt x="841709" y="913508"/>
                  </a:lnTo>
                  <a:lnTo>
                    <a:pt x="841871" y="913625"/>
                  </a:lnTo>
                  <a:lnTo>
                    <a:pt x="842067" y="913819"/>
                  </a:lnTo>
                  <a:lnTo>
                    <a:pt x="842243" y="914030"/>
                  </a:lnTo>
                  <a:lnTo>
                    <a:pt x="842410" y="914253"/>
                  </a:lnTo>
                  <a:lnTo>
                    <a:pt x="842732" y="914710"/>
                  </a:lnTo>
                  <a:lnTo>
                    <a:pt x="842844" y="914886"/>
                  </a:lnTo>
                  <a:lnTo>
                    <a:pt x="843161" y="915426"/>
                  </a:lnTo>
                  <a:lnTo>
                    <a:pt x="843279" y="915596"/>
                  </a:lnTo>
                  <a:lnTo>
                    <a:pt x="843485" y="915872"/>
                  </a:lnTo>
                  <a:lnTo>
                    <a:pt x="843714" y="916130"/>
                  </a:lnTo>
                  <a:lnTo>
                    <a:pt x="843953" y="916382"/>
                  </a:lnTo>
                  <a:lnTo>
                    <a:pt x="844442" y="916875"/>
                  </a:lnTo>
                  <a:lnTo>
                    <a:pt x="845621" y="918001"/>
                  </a:lnTo>
                  <a:lnTo>
                    <a:pt x="845919" y="918283"/>
                  </a:lnTo>
                  <a:lnTo>
                    <a:pt x="846565" y="918846"/>
                  </a:lnTo>
                  <a:lnTo>
                    <a:pt x="847005" y="919204"/>
                  </a:lnTo>
                  <a:lnTo>
                    <a:pt x="847478" y="919391"/>
                  </a:lnTo>
                  <a:lnTo>
                    <a:pt x="849697" y="920770"/>
                  </a:lnTo>
                  <a:lnTo>
                    <a:pt x="850305" y="921222"/>
                  </a:lnTo>
                  <a:lnTo>
                    <a:pt x="850597" y="921456"/>
                  </a:lnTo>
                  <a:lnTo>
                    <a:pt x="850891" y="921703"/>
                  </a:lnTo>
                  <a:lnTo>
                    <a:pt x="851336" y="922096"/>
                  </a:lnTo>
                  <a:lnTo>
                    <a:pt x="851663" y="922401"/>
                  </a:lnTo>
                  <a:lnTo>
                    <a:pt x="851976" y="922717"/>
                  </a:lnTo>
                  <a:lnTo>
                    <a:pt x="852254" y="923017"/>
                  </a:lnTo>
                  <a:lnTo>
                    <a:pt x="852524" y="923322"/>
                  </a:lnTo>
                  <a:lnTo>
                    <a:pt x="852650" y="923480"/>
                  </a:lnTo>
                  <a:lnTo>
                    <a:pt x="852793" y="923679"/>
                  </a:lnTo>
                  <a:lnTo>
                    <a:pt x="852928" y="923879"/>
                  </a:lnTo>
                  <a:lnTo>
                    <a:pt x="853448" y="924700"/>
                  </a:lnTo>
                  <a:lnTo>
                    <a:pt x="853585" y="924894"/>
                  </a:lnTo>
                  <a:lnTo>
                    <a:pt x="853712" y="925093"/>
                  </a:lnTo>
                  <a:lnTo>
                    <a:pt x="853833" y="925299"/>
                  </a:lnTo>
                  <a:lnTo>
                    <a:pt x="853926" y="925516"/>
                  </a:lnTo>
                  <a:lnTo>
                    <a:pt x="854009" y="925791"/>
                  </a:lnTo>
                  <a:lnTo>
                    <a:pt x="854064" y="926079"/>
                  </a:lnTo>
                  <a:lnTo>
                    <a:pt x="854097" y="926372"/>
                  </a:lnTo>
                  <a:lnTo>
                    <a:pt x="854151" y="926965"/>
                  </a:lnTo>
                  <a:lnTo>
                    <a:pt x="854215" y="927393"/>
                  </a:lnTo>
                  <a:lnTo>
                    <a:pt x="854240" y="927604"/>
                  </a:lnTo>
                  <a:lnTo>
                    <a:pt x="854259" y="927821"/>
                  </a:lnTo>
                  <a:lnTo>
                    <a:pt x="854259" y="928032"/>
                  </a:lnTo>
                  <a:lnTo>
                    <a:pt x="854245" y="928261"/>
                  </a:lnTo>
                  <a:lnTo>
                    <a:pt x="854209" y="928484"/>
                  </a:lnTo>
                  <a:lnTo>
                    <a:pt x="854166" y="928713"/>
                  </a:lnTo>
                  <a:lnTo>
                    <a:pt x="854113" y="928936"/>
                  </a:lnTo>
                  <a:lnTo>
                    <a:pt x="854053" y="929158"/>
                  </a:lnTo>
                  <a:lnTo>
                    <a:pt x="853984" y="929388"/>
                  </a:lnTo>
                  <a:lnTo>
                    <a:pt x="853824" y="929833"/>
                  </a:lnTo>
                  <a:lnTo>
                    <a:pt x="853736" y="930056"/>
                  </a:lnTo>
                  <a:lnTo>
                    <a:pt x="853657" y="930285"/>
                  </a:lnTo>
                  <a:lnTo>
                    <a:pt x="853594" y="930496"/>
                  </a:lnTo>
                  <a:lnTo>
                    <a:pt x="853536" y="930713"/>
                  </a:lnTo>
                  <a:lnTo>
                    <a:pt x="853409" y="931136"/>
                  </a:lnTo>
                  <a:lnTo>
                    <a:pt x="853330" y="931347"/>
                  </a:lnTo>
                  <a:lnTo>
                    <a:pt x="853189" y="931640"/>
                  </a:lnTo>
                  <a:lnTo>
                    <a:pt x="853027" y="931934"/>
                  </a:lnTo>
                  <a:lnTo>
                    <a:pt x="852851" y="932215"/>
                  </a:lnTo>
                  <a:lnTo>
                    <a:pt x="852656" y="932485"/>
                  </a:lnTo>
                  <a:lnTo>
                    <a:pt x="852445" y="932737"/>
                  </a:lnTo>
                  <a:lnTo>
                    <a:pt x="851649" y="934239"/>
                  </a:lnTo>
                  <a:lnTo>
                    <a:pt x="851468" y="934826"/>
                  </a:lnTo>
                  <a:lnTo>
                    <a:pt x="850852" y="935822"/>
                  </a:lnTo>
                  <a:lnTo>
                    <a:pt x="850412" y="936321"/>
                  </a:lnTo>
                  <a:lnTo>
                    <a:pt x="849805" y="936562"/>
                  </a:lnTo>
                  <a:lnTo>
                    <a:pt x="848946" y="936720"/>
                  </a:lnTo>
                  <a:lnTo>
                    <a:pt x="848339" y="936878"/>
                  </a:lnTo>
                  <a:lnTo>
                    <a:pt x="847645" y="937600"/>
                  </a:lnTo>
                  <a:lnTo>
                    <a:pt x="847552" y="937589"/>
                  </a:lnTo>
                  <a:lnTo>
                    <a:pt x="847283" y="937589"/>
                  </a:lnTo>
                  <a:lnTo>
                    <a:pt x="847190" y="937600"/>
                  </a:lnTo>
                  <a:lnTo>
                    <a:pt x="847068" y="937618"/>
                  </a:lnTo>
                  <a:lnTo>
                    <a:pt x="846711" y="937712"/>
                  </a:lnTo>
                  <a:lnTo>
                    <a:pt x="846482" y="937759"/>
                  </a:lnTo>
                  <a:lnTo>
                    <a:pt x="846370" y="937776"/>
                  </a:lnTo>
                  <a:lnTo>
                    <a:pt x="846257" y="937800"/>
                  </a:lnTo>
                  <a:lnTo>
                    <a:pt x="846031" y="937829"/>
                  </a:lnTo>
                  <a:lnTo>
                    <a:pt x="845845" y="938210"/>
                  </a:lnTo>
                  <a:lnTo>
                    <a:pt x="845748" y="938380"/>
                  </a:lnTo>
                  <a:lnTo>
                    <a:pt x="845710" y="938545"/>
                  </a:lnTo>
                  <a:lnTo>
                    <a:pt x="845768" y="938691"/>
                  </a:lnTo>
                  <a:lnTo>
                    <a:pt x="846070" y="939090"/>
                  </a:lnTo>
                  <a:lnTo>
                    <a:pt x="846169" y="939214"/>
                  </a:lnTo>
                  <a:lnTo>
                    <a:pt x="846125" y="939419"/>
                  </a:lnTo>
                  <a:lnTo>
                    <a:pt x="846021" y="940070"/>
                  </a:lnTo>
                  <a:lnTo>
                    <a:pt x="846002" y="940310"/>
                  </a:lnTo>
                  <a:lnTo>
                    <a:pt x="845987" y="940551"/>
                  </a:lnTo>
                  <a:lnTo>
                    <a:pt x="845973" y="941026"/>
                  </a:lnTo>
                  <a:lnTo>
                    <a:pt x="845938" y="941660"/>
                  </a:lnTo>
                  <a:lnTo>
                    <a:pt x="845929" y="941971"/>
                  </a:lnTo>
                  <a:lnTo>
                    <a:pt x="845929" y="942287"/>
                  </a:lnTo>
                  <a:lnTo>
                    <a:pt x="845944" y="942598"/>
                  </a:lnTo>
                  <a:lnTo>
                    <a:pt x="845977" y="942862"/>
                  </a:lnTo>
                  <a:lnTo>
                    <a:pt x="846090" y="943390"/>
                  </a:lnTo>
                  <a:lnTo>
                    <a:pt x="846139" y="943654"/>
                  </a:lnTo>
                  <a:lnTo>
                    <a:pt x="846174" y="943918"/>
                  </a:lnTo>
                  <a:lnTo>
                    <a:pt x="846194" y="944376"/>
                  </a:lnTo>
                  <a:lnTo>
                    <a:pt x="846188" y="944599"/>
                  </a:lnTo>
                  <a:lnTo>
                    <a:pt x="846178" y="944828"/>
                  </a:lnTo>
                  <a:lnTo>
                    <a:pt x="846153" y="945050"/>
                  </a:lnTo>
                  <a:lnTo>
                    <a:pt x="846120" y="945256"/>
                  </a:lnTo>
                  <a:lnTo>
                    <a:pt x="846076" y="945461"/>
                  </a:lnTo>
                  <a:lnTo>
                    <a:pt x="845963" y="945860"/>
                  </a:lnTo>
                  <a:lnTo>
                    <a:pt x="845886" y="946054"/>
                  </a:lnTo>
                  <a:lnTo>
                    <a:pt x="845817" y="946194"/>
                  </a:lnTo>
                  <a:lnTo>
                    <a:pt x="845743" y="946329"/>
                  </a:lnTo>
                  <a:lnTo>
                    <a:pt x="845386" y="946922"/>
                  </a:lnTo>
                  <a:lnTo>
                    <a:pt x="844917" y="947667"/>
                  </a:lnTo>
                  <a:lnTo>
                    <a:pt x="844717" y="948042"/>
                  </a:lnTo>
                  <a:lnTo>
                    <a:pt x="844624" y="948236"/>
                  </a:lnTo>
                  <a:lnTo>
                    <a:pt x="844516" y="948424"/>
                  </a:lnTo>
                  <a:lnTo>
                    <a:pt x="844404" y="948599"/>
                  </a:lnTo>
                  <a:lnTo>
                    <a:pt x="844214" y="948858"/>
                  </a:lnTo>
                  <a:lnTo>
                    <a:pt x="844002" y="949104"/>
                  </a:lnTo>
                  <a:lnTo>
                    <a:pt x="843895" y="949221"/>
                  </a:lnTo>
                  <a:lnTo>
                    <a:pt x="843606" y="949491"/>
                  </a:lnTo>
                  <a:lnTo>
                    <a:pt x="843455" y="949621"/>
                  </a:lnTo>
                  <a:lnTo>
                    <a:pt x="843298" y="949732"/>
                  </a:lnTo>
                  <a:lnTo>
                    <a:pt x="843133" y="949832"/>
                  </a:lnTo>
                  <a:lnTo>
                    <a:pt x="842957" y="949914"/>
                  </a:lnTo>
                  <a:lnTo>
                    <a:pt x="842770" y="949984"/>
                  </a:lnTo>
                  <a:lnTo>
                    <a:pt x="842575" y="950037"/>
                  </a:lnTo>
                  <a:lnTo>
                    <a:pt x="842190" y="950131"/>
                  </a:lnTo>
                  <a:lnTo>
                    <a:pt x="841954" y="950178"/>
                  </a:lnTo>
                  <a:lnTo>
                    <a:pt x="841475" y="950236"/>
                  </a:lnTo>
                  <a:lnTo>
                    <a:pt x="841236" y="950260"/>
                  </a:lnTo>
                  <a:lnTo>
                    <a:pt x="840997" y="950301"/>
                  </a:lnTo>
                  <a:lnTo>
                    <a:pt x="840518" y="950401"/>
                  </a:lnTo>
                  <a:lnTo>
                    <a:pt x="840043" y="950524"/>
                  </a:lnTo>
                  <a:lnTo>
                    <a:pt x="839803" y="950594"/>
                  </a:lnTo>
                  <a:lnTo>
                    <a:pt x="839212" y="950753"/>
                  </a:lnTo>
                  <a:lnTo>
                    <a:pt x="838918" y="950847"/>
                  </a:lnTo>
                  <a:lnTo>
                    <a:pt x="838635" y="950946"/>
                  </a:lnTo>
                  <a:lnTo>
                    <a:pt x="838357" y="951069"/>
                  </a:lnTo>
                  <a:lnTo>
                    <a:pt x="838146" y="951187"/>
                  </a:lnTo>
                  <a:lnTo>
                    <a:pt x="837741" y="951457"/>
                  </a:lnTo>
                  <a:lnTo>
                    <a:pt x="837546" y="951603"/>
                  </a:lnTo>
                  <a:lnTo>
                    <a:pt x="837158" y="951879"/>
                  </a:lnTo>
                  <a:lnTo>
                    <a:pt x="836782" y="952161"/>
                  </a:lnTo>
                  <a:lnTo>
                    <a:pt x="836592" y="952295"/>
                  </a:lnTo>
                  <a:lnTo>
                    <a:pt x="836396" y="952419"/>
                  </a:lnTo>
                  <a:lnTo>
                    <a:pt x="836099" y="952577"/>
                  </a:lnTo>
                  <a:lnTo>
                    <a:pt x="835786" y="952724"/>
                  </a:lnTo>
                  <a:lnTo>
                    <a:pt x="835467" y="952853"/>
                  </a:lnTo>
                  <a:lnTo>
                    <a:pt x="835145" y="952970"/>
                  </a:lnTo>
                  <a:lnTo>
                    <a:pt x="834622" y="953146"/>
                  </a:lnTo>
                  <a:lnTo>
                    <a:pt x="833815" y="953381"/>
                  </a:lnTo>
                  <a:lnTo>
                    <a:pt x="833111" y="953563"/>
                  </a:lnTo>
                  <a:lnTo>
                    <a:pt x="832935" y="953615"/>
                  </a:lnTo>
                  <a:lnTo>
                    <a:pt x="832759" y="953674"/>
                  </a:lnTo>
                  <a:lnTo>
                    <a:pt x="832412" y="953803"/>
                  </a:lnTo>
                  <a:lnTo>
                    <a:pt x="832236" y="953862"/>
                  </a:lnTo>
                  <a:lnTo>
                    <a:pt x="832055" y="953915"/>
                  </a:lnTo>
                  <a:lnTo>
                    <a:pt x="831870" y="953944"/>
                  </a:lnTo>
                  <a:lnTo>
                    <a:pt x="831483" y="953962"/>
                  </a:lnTo>
                  <a:lnTo>
                    <a:pt x="831298" y="953979"/>
                  </a:lnTo>
                  <a:lnTo>
                    <a:pt x="831117" y="954020"/>
                  </a:lnTo>
                  <a:lnTo>
                    <a:pt x="830955" y="954090"/>
                  </a:lnTo>
                  <a:lnTo>
                    <a:pt x="830804" y="954173"/>
                  </a:lnTo>
                  <a:lnTo>
                    <a:pt x="829866" y="954748"/>
                  </a:lnTo>
                  <a:lnTo>
                    <a:pt x="829538" y="954935"/>
                  </a:lnTo>
                  <a:lnTo>
                    <a:pt x="829274" y="955065"/>
                  </a:lnTo>
                  <a:lnTo>
                    <a:pt x="829010" y="955182"/>
                  </a:lnTo>
                  <a:lnTo>
                    <a:pt x="828472" y="955411"/>
                  </a:lnTo>
                  <a:lnTo>
                    <a:pt x="828213" y="955540"/>
                  </a:lnTo>
                  <a:lnTo>
                    <a:pt x="828023" y="955663"/>
                  </a:lnTo>
                  <a:lnTo>
                    <a:pt x="827652" y="955927"/>
                  </a:lnTo>
                  <a:lnTo>
                    <a:pt x="827465" y="956050"/>
                  </a:lnTo>
                  <a:lnTo>
                    <a:pt x="827265" y="956156"/>
                  </a:lnTo>
                  <a:lnTo>
                    <a:pt x="827094" y="956220"/>
                  </a:lnTo>
                  <a:lnTo>
                    <a:pt x="826923" y="956273"/>
                  </a:lnTo>
                  <a:lnTo>
                    <a:pt x="826742" y="956320"/>
                  </a:lnTo>
                  <a:lnTo>
                    <a:pt x="826385" y="956390"/>
                  </a:lnTo>
                  <a:lnTo>
                    <a:pt x="826150" y="956414"/>
                  </a:lnTo>
                  <a:lnTo>
                    <a:pt x="825911" y="956420"/>
                  </a:lnTo>
                  <a:lnTo>
                    <a:pt x="825431" y="956420"/>
                  </a:lnTo>
                  <a:lnTo>
                    <a:pt x="825197" y="956432"/>
                  </a:lnTo>
                  <a:lnTo>
                    <a:pt x="824781" y="956466"/>
                  </a:lnTo>
                  <a:lnTo>
                    <a:pt x="824576" y="956490"/>
                  </a:lnTo>
                  <a:lnTo>
                    <a:pt x="824375" y="956531"/>
                  </a:lnTo>
                  <a:lnTo>
                    <a:pt x="824190" y="956602"/>
                  </a:lnTo>
                  <a:lnTo>
                    <a:pt x="824039" y="956690"/>
                  </a:lnTo>
                  <a:lnTo>
                    <a:pt x="823887" y="956795"/>
                  </a:lnTo>
                  <a:lnTo>
                    <a:pt x="823750" y="956913"/>
                  </a:lnTo>
                  <a:lnTo>
                    <a:pt x="823623" y="957041"/>
                  </a:lnTo>
                  <a:lnTo>
                    <a:pt x="823511" y="957182"/>
                  </a:lnTo>
                  <a:lnTo>
                    <a:pt x="823676" y="957775"/>
                  </a:lnTo>
                  <a:lnTo>
                    <a:pt x="822890" y="958520"/>
                  </a:lnTo>
                  <a:lnTo>
                    <a:pt x="822362" y="959347"/>
                  </a:lnTo>
                  <a:lnTo>
                    <a:pt x="822180" y="959934"/>
                  </a:lnTo>
                  <a:lnTo>
                    <a:pt x="821911" y="960603"/>
                  </a:lnTo>
                  <a:lnTo>
                    <a:pt x="821732" y="961019"/>
                  </a:lnTo>
                  <a:lnTo>
                    <a:pt x="820132" y="964610"/>
                  </a:lnTo>
                  <a:lnTo>
                    <a:pt x="820040" y="965196"/>
                  </a:lnTo>
                  <a:lnTo>
                    <a:pt x="819771" y="965695"/>
                  </a:lnTo>
                  <a:lnTo>
                    <a:pt x="819350" y="966434"/>
                  </a:lnTo>
                  <a:lnTo>
                    <a:pt x="819370" y="966927"/>
                  </a:lnTo>
                  <a:lnTo>
                    <a:pt x="819409" y="967414"/>
                  </a:lnTo>
                  <a:lnTo>
                    <a:pt x="819433" y="967660"/>
                  </a:lnTo>
                  <a:lnTo>
                    <a:pt x="819482" y="968094"/>
                  </a:lnTo>
                  <a:lnTo>
                    <a:pt x="819512" y="968312"/>
                  </a:lnTo>
                  <a:lnTo>
                    <a:pt x="819551" y="968523"/>
                  </a:lnTo>
                  <a:lnTo>
                    <a:pt x="819604" y="968728"/>
                  </a:lnTo>
                  <a:lnTo>
                    <a:pt x="819683" y="968974"/>
                  </a:lnTo>
                  <a:lnTo>
                    <a:pt x="819776" y="969209"/>
                  </a:lnTo>
                  <a:lnTo>
                    <a:pt x="819878" y="969444"/>
                  </a:lnTo>
                  <a:lnTo>
                    <a:pt x="820005" y="969666"/>
                  </a:lnTo>
                  <a:lnTo>
                    <a:pt x="820148" y="969872"/>
                  </a:lnTo>
                  <a:lnTo>
                    <a:pt x="820338" y="970066"/>
                  </a:lnTo>
                  <a:lnTo>
                    <a:pt x="820552" y="970236"/>
                  </a:lnTo>
                  <a:lnTo>
                    <a:pt x="820788" y="970394"/>
                  </a:lnTo>
                  <a:lnTo>
                    <a:pt x="821028" y="970547"/>
                  </a:lnTo>
                  <a:lnTo>
                    <a:pt x="821262" y="970705"/>
                  </a:lnTo>
                  <a:lnTo>
                    <a:pt x="821482" y="970869"/>
                  </a:lnTo>
                  <a:lnTo>
                    <a:pt x="821936" y="971198"/>
                  </a:lnTo>
                  <a:lnTo>
                    <a:pt x="822156" y="971368"/>
                  </a:lnTo>
                  <a:lnTo>
                    <a:pt x="822372" y="971544"/>
                  </a:lnTo>
                  <a:lnTo>
                    <a:pt x="822480" y="971644"/>
                  </a:lnTo>
                  <a:lnTo>
                    <a:pt x="822694" y="971867"/>
                  </a:lnTo>
                  <a:lnTo>
                    <a:pt x="822807" y="971966"/>
                  </a:lnTo>
                  <a:lnTo>
                    <a:pt x="822923" y="972055"/>
                  </a:lnTo>
                  <a:lnTo>
                    <a:pt x="823148" y="972154"/>
                  </a:lnTo>
                  <a:lnTo>
                    <a:pt x="823393" y="972219"/>
                  </a:lnTo>
                  <a:lnTo>
                    <a:pt x="823652" y="972260"/>
                  </a:lnTo>
                  <a:lnTo>
                    <a:pt x="823916" y="972289"/>
                  </a:lnTo>
                  <a:lnTo>
                    <a:pt x="824444" y="972366"/>
                  </a:lnTo>
                  <a:lnTo>
                    <a:pt x="824996" y="972412"/>
                  </a:lnTo>
                  <a:lnTo>
                    <a:pt x="825271" y="972442"/>
                  </a:lnTo>
                  <a:lnTo>
                    <a:pt x="825769" y="972506"/>
                  </a:lnTo>
                  <a:lnTo>
                    <a:pt x="826219" y="972583"/>
                  </a:lnTo>
                  <a:lnTo>
                    <a:pt x="826443" y="972630"/>
                  </a:lnTo>
                  <a:lnTo>
                    <a:pt x="826663" y="972682"/>
                  </a:lnTo>
                  <a:lnTo>
                    <a:pt x="826869" y="972747"/>
                  </a:lnTo>
                  <a:lnTo>
                    <a:pt x="827270" y="972899"/>
                  </a:lnTo>
                  <a:lnTo>
                    <a:pt x="827661" y="973075"/>
                  </a:lnTo>
                  <a:lnTo>
                    <a:pt x="828092" y="973292"/>
                  </a:lnTo>
                  <a:lnTo>
                    <a:pt x="828301" y="973409"/>
                  </a:lnTo>
                  <a:lnTo>
                    <a:pt x="828507" y="973533"/>
                  </a:lnTo>
                  <a:lnTo>
                    <a:pt x="828854" y="973756"/>
                  </a:lnTo>
                  <a:lnTo>
                    <a:pt x="828991" y="973856"/>
                  </a:lnTo>
                  <a:lnTo>
                    <a:pt x="829728" y="974442"/>
                  </a:lnTo>
                  <a:lnTo>
                    <a:pt x="830047" y="974724"/>
                  </a:lnTo>
                  <a:lnTo>
                    <a:pt x="830193" y="974882"/>
                  </a:lnTo>
                  <a:lnTo>
                    <a:pt x="830320" y="975035"/>
                  </a:lnTo>
                  <a:lnTo>
                    <a:pt x="830545" y="975357"/>
                  </a:lnTo>
                  <a:lnTo>
                    <a:pt x="830740" y="975704"/>
                  </a:lnTo>
                  <a:lnTo>
                    <a:pt x="830828" y="975885"/>
                  </a:lnTo>
                  <a:lnTo>
                    <a:pt x="830902" y="976079"/>
                  </a:lnTo>
                  <a:lnTo>
                    <a:pt x="831097" y="976654"/>
                  </a:lnTo>
                  <a:lnTo>
                    <a:pt x="831273" y="977129"/>
                  </a:lnTo>
                  <a:lnTo>
                    <a:pt x="831439" y="977610"/>
                  </a:lnTo>
                  <a:lnTo>
                    <a:pt x="831581" y="978056"/>
                  </a:lnTo>
                  <a:lnTo>
                    <a:pt x="831699" y="978461"/>
                  </a:lnTo>
                  <a:lnTo>
                    <a:pt x="831810" y="978866"/>
                  </a:lnTo>
                  <a:lnTo>
                    <a:pt x="831972" y="979353"/>
                  </a:lnTo>
                  <a:lnTo>
                    <a:pt x="832016" y="979517"/>
                  </a:lnTo>
                  <a:lnTo>
                    <a:pt x="832051" y="979681"/>
                  </a:lnTo>
                  <a:lnTo>
                    <a:pt x="832065" y="979787"/>
                  </a:lnTo>
                  <a:lnTo>
                    <a:pt x="832085" y="980104"/>
                  </a:lnTo>
                  <a:lnTo>
                    <a:pt x="832085" y="980209"/>
                  </a:lnTo>
                  <a:lnTo>
                    <a:pt x="832544" y="980673"/>
                  </a:lnTo>
                  <a:lnTo>
                    <a:pt x="832676" y="981623"/>
                  </a:lnTo>
                  <a:lnTo>
                    <a:pt x="832863" y="981799"/>
                  </a:lnTo>
                  <a:lnTo>
                    <a:pt x="833042" y="981981"/>
                  </a:lnTo>
                  <a:lnTo>
                    <a:pt x="833394" y="982362"/>
                  </a:lnTo>
                  <a:lnTo>
                    <a:pt x="833561" y="982556"/>
                  </a:lnTo>
                  <a:lnTo>
                    <a:pt x="833743" y="982779"/>
                  </a:lnTo>
                  <a:lnTo>
                    <a:pt x="834089" y="983236"/>
                  </a:lnTo>
                  <a:lnTo>
                    <a:pt x="834417" y="983706"/>
                  </a:lnTo>
                  <a:lnTo>
                    <a:pt x="834710" y="984099"/>
                  </a:lnTo>
                  <a:lnTo>
                    <a:pt x="834851" y="984299"/>
                  </a:lnTo>
                  <a:lnTo>
                    <a:pt x="834983" y="984504"/>
                  </a:lnTo>
                  <a:lnTo>
                    <a:pt x="835091" y="984721"/>
                  </a:lnTo>
                  <a:lnTo>
                    <a:pt x="835175" y="984961"/>
                  </a:lnTo>
                  <a:lnTo>
                    <a:pt x="835228" y="985214"/>
                  </a:lnTo>
                  <a:lnTo>
                    <a:pt x="835316" y="985730"/>
                  </a:lnTo>
                  <a:lnTo>
                    <a:pt x="835379" y="985982"/>
                  </a:lnTo>
                  <a:lnTo>
                    <a:pt x="835467" y="986223"/>
                  </a:lnTo>
                  <a:lnTo>
                    <a:pt x="835775" y="986939"/>
                  </a:lnTo>
                  <a:lnTo>
                    <a:pt x="835863" y="987185"/>
                  </a:lnTo>
                  <a:lnTo>
                    <a:pt x="835918" y="987384"/>
                  </a:lnTo>
                  <a:lnTo>
                    <a:pt x="836094" y="988194"/>
                  </a:lnTo>
                  <a:lnTo>
                    <a:pt x="836176" y="988493"/>
                  </a:lnTo>
                  <a:lnTo>
                    <a:pt x="836250" y="988798"/>
                  </a:lnTo>
                  <a:lnTo>
                    <a:pt x="836270" y="988945"/>
                  </a:lnTo>
                  <a:lnTo>
                    <a:pt x="836270" y="989097"/>
                  </a:lnTo>
                  <a:lnTo>
                    <a:pt x="836259" y="989250"/>
                  </a:lnTo>
                  <a:lnTo>
                    <a:pt x="836220" y="989549"/>
                  </a:lnTo>
                  <a:lnTo>
                    <a:pt x="836162" y="989866"/>
                  </a:lnTo>
                  <a:lnTo>
                    <a:pt x="835990" y="990511"/>
                  </a:lnTo>
                  <a:lnTo>
                    <a:pt x="835926" y="990764"/>
                  </a:lnTo>
                  <a:lnTo>
                    <a:pt x="835786" y="991262"/>
                  </a:lnTo>
                  <a:lnTo>
                    <a:pt x="835659" y="991761"/>
                  </a:lnTo>
                  <a:lnTo>
                    <a:pt x="835618" y="991949"/>
                  </a:lnTo>
                  <a:lnTo>
                    <a:pt x="835546" y="992330"/>
                  </a:lnTo>
                  <a:lnTo>
                    <a:pt x="835506" y="992518"/>
                  </a:lnTo>
                  <a:lnTo>
                    <a:pt x="835453" y="992700"/>
                  </a:lnTo>
                  <a:lnTo>
                    <a:pt x="835365" y="992917"/>
                  </a:lnTo>
                  <a:lnTo>
                    <a:pt x="835267" y="993128"/>
                  </a:lnTo>
                  <a:lnTo>
                    <a:pt x="835038" y="993551"/>
                  </a:lnTo>
                  <a:lnTo>
                    <a:pt x="834934" y="993762"/>
                  </a:lnTo>
                  <a:lnTo>
                    <a:pt x="834857" y="993949"/>
                  </a:lnTo>
                  <a:lnTo>
                    <a:pt x="834710" y="994325"/>
                  </a:lnTo>
                  <a:lnTo>
                    <a:pt x="834631" y="994513"/>
                  </a:lnTo>
                  <a:lnTo>
                    <a:pt x="834543" y="994694"/>
                  </a:lnTo>
                  <a:lnTo>
                    <a:pt x="834431" y="994888"/>
                  </a:lnTo>
                  <a:lnTo>
                    <a:pt x="834304" y="995076"/>
                  </a:lnTo>
                  <a:lnTo>
                    <a:pt x="834035" y="995440"/>
                  </a:lnTo>
                  <a:lnTo>
                    <a:pt x="833903" y="995627"/>
                  </a:lnTo>
                  <a:lnTo>
                    <a:pt x="833707" y="995933"/>
                  </a:lnTo>
                  <a:lnTo>
                    <a:pt x="833503" y="996232"/>
                  </a:lnTo>
                  <a:lnTo>
                    <a:pt x="833391" y="996372"/>
                  </a:lnTo>
                  <a:lnTo>
                    <a:pt x="833283" y="996490"/>
                  </a:lnTo>
                  <a:lnTo>
                    <a:pt x="832926" y="996813"/>
                  </a:lnTo>
                  <a:lnTo>
                    <a:pt x="832819" y="996924"/>
                  </a:lnTo>
                  <a:lnTo>
                    <a:pt x="832725" y="997047"/>
                  </a:lnTo>
                  <a:lnTo>
                    <a:pt x="832558" y="997311"/>
                  </a:lnTo>
                  <a:lnTo>
                    <a:pt x="832470" y="997434"/>
                  </a:lnTo>
                  <a:lnTo>
                    <a:pt x="832368" y="997546"/>
                  </a:lnTo>
                  <a:lnTo>
                    <a:pt x="832236" y="997658"/>
                  </a:lnTo>
                  <a:lnTo>
                    <a:pt x="832090" y="997751"/>
                  </a:lnTo>
                  <a:lnTo>
                    <a:pt x="831933" y="997834"/>
                  </a:lnTo>
                  <a:lnTo>
                    <a:pt x="831772" y="997910"/>
                  </a:lnTo>
                  <a:lnTo>
                    <a:pt x="831615" y="997975"/>
                  </a:lnTo>
                  <a:lnTo>
                    <a:pt x="831479" y="998021"/>
                  </a:lnTo>
                  <a:lnTo>
                    <a:pt x="831342" y="998056"/>
                  </a:lnTo>
                  <a:lnTo>
                    <a:pt x="831200" y="998086"/>
                  </a:lnTo>
                  <a:lnTo>
                    <a:pt x="830707" y="998203"/>
                  </a:lnTo>
                  <a:lnTo>
                    <a:pt x="830496" y="998268"/>
                  </a:lnTo>
                  <a:lnTo>
                    <a:pt x="830281" y="998320"/>
                  </a:lnTo>
                  <a:lnTo>
                    <a:pt x="830066" y="998362"/>
                  </a:lnTo>
                  <a:lnTo>
                    <a:pt x="829855" y="998385"/>
                  </a:lnTo>
                  <a:lnTo>
                    <a:pt x="829654" y="998379"/>
                  </a:lnTo>
                  <a:lnTo>
                    <a:pt x="829456" y="998350"/>
                  </a:lnTo>
                  <a:lnTo>
                    <a:pt x="828854" y="998239"/>
                  </a:lnTo>
                  <a:lnTo>
                    <a:pt x="828458" y="998192"/>
                  </a:lnTo>
                  <a:lnTo>
                    <a:pt x="828056" y="998133"/>
                  </a:lnTo>
                  <a:lnTo>
                    <a:pt x="827856" y="998098"/>
                  </a:lnTo>
                  <a:lnTo>
                    <a:pt x="827671" y="998056"/>
                  </a:lnTo>
                  <a:lnTo>
                    <a:pt x="827294" y="997951"/>
                  </a:lnTo>
                  <a:lnTo>
                    <a:pt x="827108" y="997892"/>
                  </a:lnTo>
                  <a:lnTo>
                    <a:pt x="826923" y="997828"/>
                  </a:lnTo>
                  <a:lnTo>
                    <a:pt x="826761" y="997781"/>
                  </a:lnTo>
                  <a:lnTo>
                    <a:pt x="826434" y="997675"/>
                  </a:lnTo>
                  <a:lnTo>
                    <a:pt x="826288" y="997598"/>
                  </a:lnTo>
                  <a:lnTo>
                    <a:pt x="826179" y="997505"/>
                  </a:lnTo>
                  <a:lnTo>
                    <a:pt x="826126" y="997405"/>
                  </a:lnTo>
                  <a:lnTo>
                    <a:pt x="826096" y="997288"/>
                  </a:lnTo>
                  <a:lnTo>
                    <a:pt x="826043" y="997047"/>
                  </a:lnTo>
                  <a:lnTo>
                    <a:pt x="825999" y="996936"/>
                  </a:lnTo>
                  <a:lnTo>
                    <a:pt x="825876" y="996766"/>
                  </a:lnTo>
                  <a:lnTo>
                    <a:pt x="825711" y="996625"/>
                  </a:lnTo>
                  <a:lnTo>
                    <a:pt x="825519" y="996490"/>
                  </a:lnTo>
                  <a:lnTo>
                    <a:pt x="825323" y="996361"/>
                  </a:lnTo>
                  <a:lnTo>
                    <a:pt x="825139" y="996226"/>
                  </a:lnTo>
                  <a:lnTo>
                    <a:pt x="825026" y="996138"/>
                  </a:lnTo>
                  <a:lnTo>
                    <a:pt x="824919" y="996044"/>
                  </a:lnTo>
                  <a:lnTo>
                    <a:pt x="824699" y="995868"/>
                  </a:lnTo>
                  <a:lnTo>
                    <a:pt x="824581" y="995780"/>
                  </a:lnTo>
                  <a:lnTo>
                    <a:pt x="824400" y="995657"/>
                  </a:lnTo>
                  <a:lnTo>
                    <a:pt x="824014" y="995440"/>
                  </a:lnTo>
                  <a:lnTo>
                    <a:pt x="823828" y="995328"/>
                  </a:lnTo>
                  <a:lnTo>
                    <a:pt x="823657" y="995199"/>
                  </a:lnTo>
                  <a:lnTo>
                    <a:pt x="823495" y="995064"/>
                  </a:lnTo>
                  <a:lnTo>
                    <a:pt x="823192" y="994771"/>
                  </a:lnTo>
                  <a:lnTo>
                    <a:pt x="823071" y="994607"/>
                  </a:lnTo>
                  <a:lnTo>
                    <a:pt x="822978" y="994430"/>
                  </a:lnTo>
                  <a:lnTo>
                    <a:pt x="822948" y="994243"/>
                  </a:lnTo>
                  <a:lnTo>
                    <a:pt x="822964" y="994026"/>
                  </a:lnTo>
                  <a:lnTo>
                    <a:pt x="822992" y="993815"/>
                  </a:lnTo>
                  <a:lnTo>
                    <a:pt x="822992" y="993627"/>
                  </a:lnTo>
                  <a:lnTo>
                    <a:pt x="822933" y="993492"/>
                  </a:lnTo>
                  <a:lnTo>
                    <a:pt x="822846" y="993421"/>
                  </a:lnTo>
                  <a:lnTo>
                    <a:pt x="822738" y="993369"/>
                  </a:lnTo>
                  <a:lnTo>
                    <a:pt x="822615" y="993334"/>
                  </a:lnTo>
                  <a:lnTo>
                    <a:pt x="822376" y="993292"/>
                  </a:lnTo>
                  <a:lnTo>
                    <a:pt x="822249" y="993304"/>
                  </a:lnTo>
                  <a:lnTo>
                    <a:pt x="822117" y="993339"/>
                  </a:lnTo>
                  <a:lnTo>
                    <a:pt x="821985" y="993386"/>
                  </a:lnTo>
                  <a:lnTo>
                    <a:pt x="821864" y="993415"/>
                  </a:lnTo>
                  <a:lnTo>
                    <a:pt x="821746" y="993410"/>
                  </a:lnTo>
                  <a:lnTo>
                    <a:pt x="821633" y="993322"/>
                  </a:lnTo>
                  <a:lnTo>
                    <a:pt x="821540" y="993169"/>
                  </a:lnTo>
                  <a:lnTo>
                    <a:pt x="821369" y="992793"/>
                  </a:lnTo>
                  <a:lnTo>
                    <a:pt x="821262" y="992647"/>
                  </a:lnTo>
                  <a:lnTo>
                    <a:pt x="821130" y="992536"/>
                  </a:lnTo>
                  <a:lnTo>
                    <a:pt x="820827" y="992359"/>
                  </a:lnTo>
                  <a:lnTo>
                    <a:pt x="820519" y="992195"/>
                  </a:lnTo>
                  <a:lnTo>
                    <a:pt x="820357" y="992090"/>
                  </a:lnTo>
                  <a:lnTo>
                    <a:pt x="820192" y="991990"/>
                  </a:lnTo>
                  <a:lnTo>
                    <a:pt x="819873" y="991779"/>
                  </a:lnTo>
                  <a:lnTo>
                    <a:pt x="819711" y="991679"/>
                  </a:lnTo>
                  <a:lnTo>
                    <a:pt x="818724" y="991034"/>
                  </a:lnTo>
                  <a:lnTo>
                    <a:pt x="818289" y="990699"/>
                  </a:lnTo>
                  <a:lnTo>
                    <a:pt x="818138" y="990600"/>
                  </a:lnTo>
                  <a:lnTo>
                    <a:pt x="817981" y="990517"/>
                  </a:lnTo>
                  <a:lnTo>
                    <a:pt x="817835" y="990464"/>
                  </a:lnTo>
                  <a:lnTo>
                    <a:pt x="817687" y="990424"/>
                  </a:lnTo>
                  <a:lnTo>
                    <a:pt x="817385" y="990359"/>
                  </a:lnTo>
                  <a:lnTo>
                    <a:pt x="817234" y="990312"/>
                  </a:lnTo>
                  <a:lnTo>
                    <a:pt x="816980" y="990206"/>
                  </a:lnTo>
                  <a:lnTo>
                    <a:pt x="816730" y="990083"/>
                  </a:lnTo>
                  <a:lnTo>
                    <a:pt x="816241" y="989802"/>
                  </a:lnTo>
                  <a:lnTo>
                    <a:pt x="815996" y="989666"/>
                  </a:lnTo>
                  <a:lnTo>
                    <a:pt x="815298" y="989303"/>
                  </a:lnTo>
                  <a:lnTo>
                    <a:pt x="814965" y="989121"/>
                  </a:lnTo>
                  <a:lnTo>
                    <a:pt x="814486" y="988845"/>
                  </a:lnTo>
                  <a:lnTo>
                    <a:pt x="814148" y="988669"/>
                  </a:lnTo>
                  <a:lnTo>
                    <a:pt x="813807" y="988505"/>
                  </a:lnTo>
                  <a:lnTo>
                    <a:pt x="813450" y="988364"/>
                  </a:lnTo>
                  <a:lnTo>
                    <a:pt x="813304" y="988317"/>
                  </a:lnTo>
                  <a:lnTo>
                    <a:pt x="813005" y="988235"/>
                  </a:lnTo>
                  <a:lnTo>
                    <a:pt x="812707" y="988165"/>
                  </a:lnTo>
                  <a:lnTo>
                    <a:pt x="812501" y="988129"/>
                  </a:lnTo>
                  <a:lnTo>
                    <a:pt x="812292" y="988106"/>
                  </a:lnTo>
                  <a:lnTo>
                    <a:pt x="812081" y="988077"/>
                  </a:lnTo>
                  <a:lnTo>
                    <a:pt x="811885" y="988035"/>
                  </a:lnTo>
                  <a:lnTo>
                    <a:pt x="811709" y="987959"/>
                  </a:lnTo>
                  <a:lnTo>
                    <a:pt x="811616" y="987889"/>
                  </a:lnTo>
                  <a:lnTo>
                    <a:pt x="811533" y="987807"/>
                  </a:lnTo>
                  <a:lnTo>
                    <a:pt x="811456" y="987719"/>
                  </a:lnTo>
                  <a:lnTo>
                    <a:pt x="811368" y="987637"/>
                  </a:lnTo>
                  <a:lnTo>
                    <a:pt x="811275" y="987572"/>
                  </a:lnTo>
                  <a:lnTo>
                    <a:pt x="811162" y="987525"/>
                  </a:lnTo>
                  <a:lnTo>
                    <a:pt x="811041" y="987496"/>
                  </a:lnTo>
                  <a:lnTo>
                    <a:pt x="810780" y="987460"/>
                  </a:lnTo>
                  <a:lnTo>
                    <a:pt x="810477" y="987408"/>
                  </a:lnTo>
                  <a:lnTo>
                    <a:pt x="810125" y="987367"/>
                  </a:lnTo>
                  <a:lnTo>
                    <a:pt x="809949" y="987337"/>
                  </a:lnTo>
                  <a:lnTo>
                    <a:pt x="809779" y="987296"/>
                  </a:lnTo>
                  <a:lnTo>
                    <a:pt x="809545" y="987214"/>
                  </a:lnTo>
                  <a:lnTo>
                    <a:pt x="809319" y="987103"/>
                  </a:lnTo>
                  <a:lnTo>
                    <a:pt x="809099" y="986979"/>
                  </a:lnTo>
                  <a:lnTo>
                    <a:pt x="808665" y="986710"/>
                  </a:lnTo>
                  <a:lnTo>
                    <a:pt x="808503" y="986598"/>
                  </a:lnTo>
                  <a:lnTo>
                    <a:pt x="808190" y="986352"/>
                  </a:lnTo>
                  <a:lnTo>
                    <a:pt x="808033" y="986234"/>
                  </a:lnTo>
                  <a:lnTo>
                    <a:pt x="807862" y="986135"/>
                  </a:lnTo>
                  <a:lnTo>
                    <a:pt x="807706" y="986070"/>
                  </a:lnTo>
                  <a:lnTo>
                    <a:pt x="807369" y="985988"/>
                  </a:lnTo>
                  <a:lnTo>
                    <a:pt x="807202" y="985941"/>
                  </a:lnTo>
                  <a:lnTo>
                    <a:pt x="807051" y="985871"/>
                  </a:lnTo>
                  <a:lnTo>
                    <a:pt x="806894" y="985759"/>
                  </a:lnTo>
                  <a:lnTo>
                    <a:pt x="806748" y="985630"/>
                  </a:lnTo>
                  <a:lnTo>
                    <a:pt x="806616" y="985484"/>
                  </a:lnTo>
                  <a:lnTo>
                    <a:pt x="806489" y="985325"/>
                  </a:lnTo>
                  <a:lnTo>
                    <a:pt x="806377" y="985167"/>
                  </a:lnTo>
                  <a:lnTo>
                    <a:pt x="806273" y="984967"/>
                  </a:lnTo>
                  <a:lnTo>
                    <a:pt x="806190" y="984750"/>
                  </a:lnTo>
                  <a:lnTo>
                    <a:pt x="806050" y="984305"/>
                  </a:lnTo>
                  <a:lnTo>
                    <a:pt x="805956" y="984093"/>
                  </a:lnTo>
                  <a:lnTo>
                    <a:pt x="805896" y="983988"/>
                  </a:lnTo>
                  <a:lnTo>
                    <a:pt x="805761" y="983788"/>
                  </a:lnTo>
                  <a:lnTo>
                    <a:pt x="805701" y="983688"/>
                  </a:lnTo>
                  <a:lnTo>
                    <a:pt x="805654" y="983583"/>
                  </a:lnTo>
                  <a:lnTo>
                    <a:pt x="805619" y="983454"/>
                  </a:lnTo>
                  <a:lnTo>
                    <a:pt x="805594" y="983313"/>
                  </a:lnTo>
                  <a:lnTo>
                    <a:pt x="805585" y="983172"/>
                  </a:lnTo>
                  <a:lnTo>
                    <a:pt x="805588" y="983031"/>
                  </a:lnTo>
                  <a:lnTo>
                    <a:pt x="805604" y="982890"/>
                  </a:lnTo>
                  <a:lnTo>
                    <a:pt x="805643" y="982767"/>
                  </a:lnTo>
                  <a:lnTo>
                    <a:pt x="805701" y="982638"/>
                  </a:lnTo>
                  <a:lnTo>
                    <a:pt x="805764" y="982521"/>
                  </a:lnTo>
                  <a:lnTo>
                    <a:pt x="805824" y="982398"/>
                  </a:lnTo>
                  <a:lnTo>
                    <a:pt x="805877" y="982180"/>
                  </a:lnTo>
                  <a:lnTo>
                    <a:pt x="805896" y="981999"/>
                  </a:lnTo>
                  <a:lnTo>
                    <a:pt x="805874" y="981829"/>
                  </a:lnTo>
                  <a:lnTo>
                    <a:pt x="805775" y="981758"/>
                  </a:lnTo>
                  <a:lnTo>
                    <a:pt x="805599" y="981723"/>
                  </a:lnTo>
                  <a:lnTo>
                    <a:pt x="805369" y="981705"/>
                  </a:lnTo>
                  <a:lnTo>
                    <a:pt x="805140" y="981676"/>
                  </a:lnTo>
                  <a:lnTo>
                    <a:pt x="804939" y="981623"/>
                  </a:lnTo>
                  <a:lnTo>
                    <a:pt x="804783" y="981541"/>
                  </a:lnTo>
                  <a:lnTo>
                    <a:pt x="804631" y="981435"/>
                  </a:lnTo>
                  <a:lnTo>
                    <a:pt x="804342" y="981212"/>
                  </a:lnTo>
                  <a:lnTo>
                    <a:pt x="804197" y="981107"/>
                  </a:lnTo>
                  <a:lnTo>
                    <a:pt x="804059" y="981025"/>
                  </a:lnTo>
                  <a:lnTo>
                    <a:pt x="803512" y="980720"/>
                  </a:lnTo>
                  <a:lnTo>
                    <a:pt x="802929" y="980385"/>
                  </a:lnTo>
                  <a:lnTo>
                    <a:pt x="802725" y="980286"/>
                  </a:lnTo>
                  <a:lnTo>
                    <a:pt x="802525" y="980203"/>
                  </a:lnTo>
                  <a:lnTo>
                    <a:pt x="802206" y="980104"/>
                  </a:lnTo>
                  <a:lnTo>
                    <a:pt x="801879" y="980028"/>
                  </a:lnTo>
                  <a:lnTo>
                    <a:pt x="801713" y="979998"/>
                  </a:lnTo>
                  <a:lnTo>
                    <a:pt x="801513" y="979975"/>
                  </a:lnTo>
                  <a:lnTo>
                    <a:pt x="800911" y="979945"/>
                  </a:lnTo>
                  <a:lnTo>
                    <a:pt x="800715" y="979916"/>
                  </a:lnTo>
                  <a:lnTo>
                    <a:pt x="800446" y="979857"/>
                  </a:lnTo>
                  <a:lnTo>
                    <a:pt x="800177" y="979775"/>
                  </a:lnTo>
                  <a:lnTo>
                    <a:pt x="799913" y="979681"/>
                  </a:lnTo>
                  <a:lnTo>
                    <a:pt x="799660" y="979576"/>
                  </a:lnTo>
                  <a:lnTo>
                    <a:pt x="799250" y="979382"/>
                  </a:lnTo>
                  <a:lnTo>
                    <a:pt x="798926" y="979218"/>
                  </a:lnTo>
                  <a:lnTo>
                    <a:pt x="798780" y="979118"/>
                  </a:lnTo>
                  <a:lnTo>
                    <a:pt x="798667" y="979006"/>
                  </a:lnTo>
                  <a:lnTo>
                    <a:pt x="798604" y="978901"/>
                  </a:lnTo>
                  <a:lnTo>
                    <a:pt x="798554" y="978789"/>
                  </a:lnTo>
                  <a:lnTo>
                    <a:pt x="798477" y="978549"/>
                  </a:lnTo>
                  <a:lnTo>
                    <a:pt x="798428" y="978431"/>
                  </a:lnTo>
                  <a:lnTo>
                    <a:pt x="798320" y="978244"/>
                  </a:lnTo>
                  <a:lnTo>
                    <a:pt x="798197" y="978056"/>
                  </a:lnTo>
                  <a:lnTo>
                    <a:pt x="798065" y="977874"/>
                  </a:lnTo>
                  <a:lnTo>
                    <a:pt x="797914" y="977722"/>
                  </a:lnTo>
                  <a:lnTo>
                    <a:pt x="797680" y="977575"/>
                  </a:lnTo>
                  <a:lnTo>
                    <a:pt x="797377" y="977475"/>
                  </a:lnTo>
                  <a:lnTo>
                    <a:pt x="797215" y="977405"/>
                  </a:lnTo>
                  <a:lnTo>
                    <a:pt x="796902" y="977241"/>
                  </a:lnTo>
                  <a:lnTo>
                    <a:pt x="796751" y="977147"/>
                  </a:lnTo>
                  <a:lnTo>
                    <a:pt x="796610" y="977047"/>
                  </a:lnTo>
                  <a:lnTo>
                    <a:pt x="796033" y="976179"/>
                  </a:lnTo>
                  <a:lnTo>
                    <a:pt x="795950" y="976266"/>
                  </a:lnTo>
                  <a:lnTo>
                    <a:pt x="795436" y="976173"/>
                  </a:lnTo>
                  <a:lnTo>
                    <a:pt x="795001" y="976167"/>
                  </a:lnTo>
                  <a:lnTo>
                    <a:pt x="794771" y="976208"/>
                  </a:lnTo>
                  <a:lnTo>
                    <a:pt x="794542" y="976266"/>
                  </a:lnTo>
                  <a:lnTo>
                    <a:pt x="794311" y="976337"/>
                  </a:lnTo>
                  <a:lnTo>
                    <a:pt x="794086" y="976413"/>
                  </a:lnTo>
                  <a:lnTo>
                    <a:pt x="793871" y="976507"/>
                  </a:lnTo>
                  <a:lnTo>
                    <a:pt x="793643" y="976630"/>
                  </a:lnTo>
                  <a:lnTo>
                    <a:pt x="793417" y="976765"/>
                  </a:lnTo>
                  <a:lnTo>
                    <a:pt x="793203" y="976912"/>
                  </a:lnTo>
                  <a:lnTo>
                    <a:pt x="792992" y="977077"/>
                  </a:lnTo>
                  <a:lnTo>
                    <a:pt x="792796" y="977246"/>
                  </a:lnTo>
                  <a:lnTo>
                    <a:pt x="792626" y="977399"/>
                  </a:lnTo>
                  <a:lnTo>
                    <a:pt x="792458" y="977569"/>
                  </a:lnTo>
                  <a:lnTo>
                    <a:pt x="792302" y="977739"/>
                  </a:lnTo>
                  <a:lnTo>
                    <a:pt x="792161" y="977921"/>
                  </a:lnTo>
                  <a:lnTo>
                    <a:pt x="792029" y="978109"/>
                  </a:lnTo>
                  <a:lnTo>
                    <a:pt x="791960" y="978250"/>
                  </a:lnTo>
                  <a:lnTo>
                    <a:pt x="791906" y="978397"/>
                  </a:lnTo>
                  <a:lnTo>
                    <a:pt x="791858" y="978543"/>
                  </a:lnTo>
                  <a:lnTo>
                    <a:pt x="791795" y="978684"/>
                  </a:lnTo>
                  <a:lnTo>
                    <a:pt x="791707" y="978795"/>
                  </a:lnTo>
                  <a:lnTo>
                    <a:pt x="791515" y="978895"/>
                  </a:lnTo>
                  <a:lnTo>
                    <a:pt x="791262" y="978925"/>
                  </a:lnTo>
                  <a:lnTo>
                    <a:pt x="790973" y="978919"/>
                  </a:lnTo>
                  <a:lnTo>
                    <a:pt x="790670" y="978901"/>
                  </a:lnTo>
                  <a:lnTo>
                    <a:pt x="790390" y="978901"/>
                  </a:lnTo>
                  <a:lnTo>
                    <a:pt x="789189" y="978966"/>
                  </a:lnTo>
                  <a:lnTo>
                    <a:pt x="788886" y="979001"/>
                  </a:lnTo>
                  <a:lnTo>
                    <a:pt x="788573" y="979048"/>
                  </a:lnTo>
                  <a:lnTo>
                    <a:pt x="787635" y="979230"/>
                  </a:lnTo>
                  <a:lnTo>
                    <a:pt x="787019" y="979329"/>
                  </a:lnTo>
                  <a:lnTo>
                    <a:pt x="786719" y="979364"/>
                  </a:lnTo>
                  <a:lnTo>
                    <a:pt x="786119" y="979423"/>
                  </a:lnTo>
                  <a:lnTo>
                    <a:pt x="785815" y="979447"/>
                  </a:lnTo>
                  <a:lnTo>
                    <a:pt x="785542" y="979458"/>
                  </a:lnTo>
                  <a:lnTo>
                    <a:pt x="785262" y="979452"/>
                  </a:lnTo>
                  <a:lnTo>
                    <a:pt x="784984" y="979452"/>
                  </a:lnTo>
                  <a:lnTo>
                    <a:pt x="784712" y="979458"/>
                  </a:lnTo>
                  <a:lnTo>
                    <a:pt x="784437" y="979487"/>
                  </a:lnTo>
                  <a:lnTo>
                    <a:pt x="784206" y="979529"/>
                  </a:lnTo>
                  <a:lnTo>
                    <a:pt x="783978" y="979581"/>
                  </a:lnTo>
                  <a:lnTo>
                    <a:pt x="783752" y="979646"/>
                  </a:lnTo>
                  <a:lnTo>
                    <a:pt x="783527" y="979717"/>
                  </a:lnTo>
                  <a:lnTo>
                    <a:pt x="783307" y="979798"/>
                  </a:lnTo>
                  <a:lnTo>
                    <a:pt x="782985" y="979775"/>
                  </a:lnTo>
                  <a:lnTo>
                    <a:pt x="782809" y="980192"/>
                  </a:lnTo>
                  <a:lnTo>
                    <a:pt x="782545" y="980274"/>
                  </a:lnTo>
                  <a:lnTo>
                    <a:pt x="784134" y="983653"/>
                  </a:lnTo>
                  <a:lnTo>
                    <a:pt x="784212" y="984246"/>
                  </a:lnTo>
                  <a:lnTo>
                    <a:pt x="784442" y="985126"/>
                  </a:lnTo>
                  <a:lnTo>
                    <a:pt x="785141" y="985431"/>
                  </a:lnTo>
                  <a:lnTo>
                    <a:pt x="786515" y="985624"/>
                  </a:lnTo>
                  <a:lnTo>
                    <a:pt x="788578" y="985653"/>
                  </a:lnTo>
                  <a:lnTo>
                    <a:pt x="791589" y="985865"/>
                  </a:lnTo>
                  <a:lnTo>
                    <a:pt x="792615" y="986299"/>
                  </a:lnTo>
                  <a:lnTo>
                    <a:pt x="793129" y="986557"/>
                  </a:lnTo>
                  <a:lnTo>
                    <a:pt x="794234" y="987332"/>
                  </a:lnTo>
                  <a:lnTo>
                    <a:pt x="795593" y="988699"/>
                  </a:lnTo>
                  <a:lnTo>
                    <a:pt x="795925" y="989373"/>
                  </a:lnTo>
                  <a:lnTo>
                    <a:pt x="796003" y="989796"/>
                  </a:lnTo>
                  <a:lnTo>
                    <a:pt x="796253" y="990388"/>
                  </a:lnTo>
                  <a:lnTo>
                    <a:pt x="796393" y="990529"/>
                  </a:lnTo>
                  <a:lnTo>
                    <a:pt x="796522" y="990688"/>
                  </a:lnTo>
                  <a:lnTo>
                    <a:pt x="796638" y="990858"/>
                  </a:lnTo>
                  <a:lnTo>
                    <a:pt x="796731" y="991039"/>
                  </a:lnTo>
                  <a:lnTo>
                    <a:pt x="796805" y="991221"/>
                  </a:lnTo>
                  <a:lnTo>
                    <a:pt x="796858" y="991433"/>
                  </a:lnTo>
                  <a:lnTo>
                    <a:pt x="796869" y="991661"/>
                  </a:lnTo>
                  <a:lnTo>
                    <a:pt x="796869" y="991890"/>
                  </a:lnTo>
                  <a:lnTo>
                    <a:pt x="796854" y="992125"/>
                  </a:lnTo>
                  <a:lnTo>
                    <a:pt x="796849" y="992354"/>
                  </a:lnTo>
                  <a:lnTo>
                    <a:pt x="796877" y="992964"/>
                  </a:lnTo>
                  <a:lnTo>
                    <a:pt x="796883" y="993269"/>
                  </a:lnTo>
                  <a:lnTo>
                    <a:pt x="796874" y="993568"/>
                  </a:lnTo>
                  <a:lnTo>
                    <a:pt x="796824" y="993862"/>
                  </a:lnTo>
                  <a:lnTo>
                    <a:pt x="796761" y="994085"/>
                  </a:lnTo>
                  <a:lnTo>
                    <a:pt x="796687" y="994302"/>
                  </a:lnTo>
                  <a:lnTo>
                    <a:pt x="796594" y="994519"/>
                  </a:lnTo>
                  <a:lnTo>
                    <a:pt x="796492" y="994724"/>
                  </a:lnTo>
                  <a:lnTo>
                    <a:pt x="796374" y="994924"/>
                  </a:lnTo>
                  <a:lnTo>
                    <a:pt x="796261" y="995510"/>
                  </a:lnTo>
                  <a:lnTo>
                    <a:pt x="796082" y="996014"/>
                  </a:lnTo>
                  <a:lnTo>
                    <a:pt x="795895" y="997188"/>
                  </a:lnTo>
                  <a:lnTo>
                    <a:pt x="794575" y="999183"/>
                  </a:lnTo>
                  <a:lnTo>
                    <a:pt x="793701" y="1000180"/>
                  </a:lnTo>
                  <a:lnTo>
                    <a:pt x="792898" y="1001764"/>
                  </a:lnTo>
                  <a:lnTo>
                    <a:pt x="792502" y="1002527"/>
                  </a:lnTo>
                  <a:lnTo>
                    <a:pt x="792318" y="1002914"/>
                  </a:lnTo>
                  <a:lnTo>
                    <a:pt x="792136" y="1003308"/>
                  </a:lnTo>
                  <a:lnTo>
                    <a:pt x="791966" y="1003701"/>
                  </a:lnTo>
                  <a:lnTo>
                    <a:pt x="791804" y="1004082"/>
                  </a:lnTo>
                  <a:lnTo>
                    <a:pt x="791652" y="1004463"/>
                  </a:lnTo>
                  <a:lnTo>
                    <a:pt x="791510" y="1004851"/>
                  </a:lnTo>
                  <a:lnTo>
                    <a:pt x="791242" y="1005631"/>
                  </a:lnTo>
                  <a:lnTo>
                    <a:pt x="791135" y="1005965"/>
                  </a:lnTo>
                  <a:lnTo>
                    <a:pt x="791022" y="1006300"/>
                  </a:lnTo>
                  <a:lnTo>
                    <a:pt x="790924" y="1006640"/>
                  </a:lnTo>
                  <a:lnTo>
                    <a:pt x="790836" y="1006980"/>
                  </a:lnTo>
                  <a:lnTo>
                    <a:pt x="790778" y="1007321"/>
                  </a:lnTo>
                  <a:lnTo>
                    <a:pt x="790753" y="1007608"/>
                  </a:lnTo>
                  <a:lnTo>
                    <a:pt x="790748" y="1007895"/>
                  </a:lnTo>
                  <a:lnTo>
                    <a:pt x="790753" y="1008764"/>
                  </a:lnTo>
                  <a:lnTo>
                    <a:pt x="790728" y="1009057"/>
                  </a:lnTo>
                  <a:lnTo>
                    <a:pt x="790665" y="1009638"/>
                  </a:lnTo>
                  <a:lnTo>
                    <a:pt x="790651" y="1009926"/>
                  </a:lnTo>
                  <a:lnTo>
                    <a:pt x="790665" y="1010207"/>
                  </a:lnTo>
                  <a:lnTo>
                    <a:pt x="790704" y="1010424"/>
                  </a:lnTo>
                  <a:lnTo>
                    <a:pt x="790758" y="1010641"/>
                  </a:lnTo>
                  <a:lnTo>
                    <a:pt x="790894" y="1011064"/>
                  </a:lnTo>
                  <a:lnTo>
                    <a:pt x="790959" y="1011281"/>
                  </a:lnTo>
                  <a:lnTo>
                    <a:pt x="790987" y="1011427"/>
                  </a:lnTo>
                  <a:lnTo>
                    <a:pt x="791003" y="1011592"/>
                  </a:lnTo>
                  <a:lnTo>
                    <a:pt x="791026" y="1011744"/>
                  </a:lnTo>
                  <a:lnTo>
                    <a:pt x="791066" y="1011879"/>
                  </a:lnTo>
                  <a:lnTo>
                    <a:pt x="791135" y="1011973"/>
                  </a:lnTo>
                  <a:lnTo>
                    <a:pt x="791281" y="1012061"/>
                  </a:lnTo>
                  <a:lnTo>
                    <a:pt x="791369" y="1012091"/>
                  </a:lnTo>
                  <a:lnTo>
                    <a:pt x="791540" y="1012114"/>
                  </a:lnTo>
                  <a:lnTo>
                    <a:pt x="791677" y="1012096"/>
                  </a:lnTo>
                  <a:lnTo>
                    <a:pt x="791818" y="1012061"/>
                  </a:lnTo>
                  <a:lnTo>
                    <a:pt x="791955" y="1012008"/>
                  </a:lnTo>
                  <a:lnTo>
                    <a:pt x="792082" y="1011944"/>
                  </a:lnTo>
                  <a:lnTo>
                    <a:pt x="792200" y="1011868"/>
                  </a:lnTo>
                  <a:lnTo>
                    <a:pt x="792337" y="1011704"/>
                  </a:lnTo>
                  <a:lnTo>
                    <a:pt x="792439" y="1011486"/>
                  </a:lnTo>
                  <a:lnTo>
                    <a:pt x="792513" y="1011240"/>
                  </a:lnTo>
                  <a:lnTo>
                    <a:pt x="792582" y="1010988"/>
                  </a:lnTo>
                  <a:lnTo>
                    <a:pt x="792659" y="1010747"/>
                  </a:lnTo>
                  <a:lnTo>
                    <a:pt x="793027" y="1009750"/>
                  </a:lnTo>
                  <a:lnTo>
                    <a:pt x="793178" y="1009309"/>
                  </a:lnTo>
                  <a:lnTo>
                    <a:pt x="793294" y="1008928"/>
                  </a:lnTo>
                  <a:lnTo>
                    <a:pt x="793363" y="1008740"/>
                  </a:lnTo>
                  <a:lnTo>
                    <a:pt x="793442" y="1008558"/>
                  </a:lnTo>
                  <a:lnTo>
                    <a:pt x="793578" y="1008330"/>
                  </a:lnTo>
                  <a:lnTo>
                    <a:pt x="793734" y="1008107"/>
                  </a:lnTo>
                  <a:lnTo>
                    <a:pt x="793901" y="1007895"/>
                  </a:lnTo>
                  <a:lnTo>
                    <a:pt x="794086" y="1007696"/>
                  </a:lnTo>
                  <a:lnTo>
                    <a:pt x="794278" y="1007508"/>
                  </a:lnTo>
                  <a:lnTo>
                    <a:pt x="794537" y="1007274"/>
                  </a:lnTo>
                  <a:lnTo>
                    <a:pt x="794815" y="1007057"/>
                  </a:lnTo>
                  <a:lnTo>
                    <a:pt x="795114" y="1006863"/>
                  </a:lnTo>
                  <a:lnTo>
                    <a:pt x="795417" y="1006687"/>
                  </a:lnTo>
                  <a:lnTo>
                    <a:pt x="795730" y="1006529"/>
                  </a:lnTo>
                  <a:lnTo>
                    <a:pt x="795939" y="1006435"/>
                  </a:lnTo>
                  <a:lnTo>
                    <a:pt x="796151" y="1006352"/>
                  </a:lnTo>
                  <a:lnTo>
                    <a:pt x="796365" y="1006276"/>
                  </a:lnTo>
                  <a:lnTo>
                    <a:pt x="796800" y="1006153"/>
                  </a:lnTo>
                  <a:lnTo>
                    <a:pt x="797914" y="1006124"/>
                  </a:lnTo>
                  <a:lnTo>
                    <a:pt x="798989" y="1006135"/>
                  </a:lnTo>
                  <a:lnTo>
                    <a:pt x="802646" y="1006194"/>
                  </a:lnTo>
                  <a:lnTo>
                    <a:pt x="803757" y="1006546"/>
                  </a:lnTo>
                  <a:lnTo>
                    <a:pt x="805467" y="1007497"/>
                  </a:lnTo>
                  <a:lnTo>
                    <a:pt x="805976" y="1008007"/>
                  </a:lnTo>
                  <a:lnTo>
                    <a:pt x="806650" y="1008940"/>
                  </a:lnTo>
                  <a:lnTo>
                    <a:pt x="807238" y="1010043"/>
                  </a:lnTo>
                  <a:lnTo>
                    <a:pt x="807662" y="1010465"/>
                  </a:lnTo>
                  <a:lnTo>
                    <a:pt x="808684" y="1010988"/>
                  </a:lnTo>
                  <a:lnTo>
                    <a:pt x="809798" y="1011169"/>
                  </a:lnTo>
                  <a:lnTo>
                    <a:pt x="812037" y="1011369"/>
                  </a:lnTo>
                  <a:lnTo>
                    <a:pt x="813064" y="1011557"/>
                  </a:lnTo>
                  <a:lnTo>
                    <a:pt x="815215" y="1011586"/>
                  </a:lnTo>
                  <a:lnTo>
                    <a:pt x="818358" y="1011780"/>
                  </a:lnTo>
                  <a:lnTo>
                    <a:pt x="818798" y="1011908"/>
                  </a:lnTo>
                  <a:lnTo>
                    <a:pt x="819243" y="1012026"/>
                  </a:lnTo>
                  <a:lnTo>
                    <a:pt x="819741" y="1012126"/>
                  </a:lnTo>
                  <a:lnTo>
                    <a:pt x="820019" y="1012173"/>
                  </a:lnTo>
                  <a:lnTo>
                    <a:pt x="820577" y="1012243"/>
                  </a:lnTo>
                  <a:lnTo>
                    <a:pt x="820855" y="1012284"/>
                  </a:lnTo>
                  <a:lnTo>
                    <a:pt x="821438" y="1012384"/>
                  </a:lnTo>
                  <a:lnTo>
                    <a:pt x="821828" y="1012443"/>
                  </a:lnTo>
                  <a:lnTo>
                    <a:pt x="822215" y="1012483"/>
                  </a:lnTo>
                  <a:lnTo>
                    <a:pt x="822411" y="1012496"/>
                  </a:lnTo>
                  <a:lnTo>
                    <a:pt x="822606" y="1012519"/>
                  </a:lnTo>
                  <a:lnTo>
                    <a:pt x="822802" y="1012554"/>
                  </a:lnTo>
                  <a:lnTo>
                    <a:pt x="822978" y="1012595"/>
                  </a:lnTo>
                  <a:lnTo>
                    <a:pt x="823154" y="1012642"/>
                  </a:lnTo>
                  <a:lnTo>
                    <a:pt x="823676" y="1012800"/>
                  </a:lnTo>
                  <a:lnTo>
                    <a:pt x="823852" y="1012847"/>
                  </a:lnTo>
                  <a:lnTo>
                    <a:pt x="824034" y="1012883"/>
                  </a:lnTo>
                  <a:lnTo>
                    <a:pt x="824215" y="1012930"/>
                  </a:lnTo>
                  <a:lnTo>
                    <a:pt x="824386" y="1012982"/>
                  </a:lnTo>
                  <a:lnTo>
                    <a:pt x="824556" y="1013047"/>
                  </a:lnTo>
                  <a:lnTo>
                    <a:pt x="824820" y="1013205"/>
                  </a:lnTo>
                  <a:lnTo>
                    <a:pt x="824947" y="1013294"/>
                  </a:lnTo>
                  <a:lnTo>
                    <a:pt x="825329" y="1013575"/>
                  </a:lnTo>
                  <a:lnTo>
                    <a:pt x="825461" y="1013681"/>
                  </a:lnTo>
                  <a:lnTo>
                    <a:pt x="825716" y="1013892"/>
                  </a:lnTo>
                  <a:lnTo>
                    <a:pt x="825837" y="1014003"/>
                  </a:lnTo>
                  <a:lnTo>
                    <a:pt x="825950" y="1014115"/>
                  </a:lnTo>
                  <a:lnTo>
                    <a:pt x="826052" y="1014238"/>
                  </a:lnTo>
                  <a:lnTo>
                    <a:pt x="826263" y="1014473"/>
                  </a:lnTo>
                  <a:lnTo>
                    <a:pt x="826385" y="1014572"/>
                  </a:lnTo>
                  <a:lnTo>
                    <a:pt x="826522" y="1014654"/>
                  </a:lnTo>
                  <a:lnTo>
                    <a:pt x="826668" y="1014725"/>
                  </a:lnTo>
                  <a:lnTo>
                    <a:pt x="826971" y="1014842"/>
                  </a:lnTo>
                  <a:lnTo>
                    <a:pt x="827119" y="1014907"/>
                  </a:lnTo>
                  <a:lnTo>
                    <a:pt x="827294" y="1014995"/>
                  </a:lnTo>
                  <a:lnTo>
                    <a:pt x="827641" y="1015182"/>
                  </a:lnTo>
                  <a:lnTo>
                    <a:pt x="827817" y="1015265"/>
                  </a:lnTo>
                  <a:lnTo>
                    <a:pt x="827993" y="1015341"/>
                  </a:lnTo>
                  <a:lnTo>
                    <a:pt x="828232" y="1015417"/>
                  </a:lnTo>
                  <a:lnTo>
                    <a:pt x="828722" y="1015511"/>
                  </a:lnTo>
                  <a:lnTo>
                    <a:pt x="828966" y="1015564"/>
                  </a:lnTo>
                  <a:lnTo>
                    <a:pt x="829195" y="1015646"/>
                  </a:lnTo>
                  <a:lnTo>
                    <a:pt x="829338" y="1015710"/>
                  </a:lnTo>
                  <a:lnTo>
                    <a:pt x="829475" y="1015787"/>
                  </a:lnTo>
                  <a:lnTo>
                    <a:pt x="829748" y="1015951"/>
                  </a:lnTo>
                  <a:lnTo>
                    <a:pt x="830550" y="1016403"/>
                  </a:lnTo>
                  <a:lnTo>
                    <a:pt x="830999" y="1016702"/>
                  </a:lnTo>
                  <a:lnTo>
                    <a:pt x="831273" y="1016919"/>
                  </a:lnTo>
                  <a:lnTo>
                    <a:pt x="831400" y="1017030"/>
                  </a:lnTo>
                  <a:lnTo>
                    <a:pt x="831631" y="1017301"/>
                  </a:lnTo>
                  <a:lnTo>
                    <a:pt x="831738" y="1017447"/>
                  </a:lnTo>
                  <a:lnTo>
                    <a:pt x="832139" y="1018028"/>
                  </a:lnTo>
                  <a:lnTo>
                    <a:pt x="833086" y="1019577"/>
                  </a:lnTo>
                  <a:lnTo>
                    <a:pt x="833743" y="1021607"/>
                  </a:lnTo>
                  <a:lnTo>
                    <a:pt x="833820" y="1022194"/>
                  </a:lnTo>
                  <a:lnTo>
                    <a:pt x="833987" y="1022699"/>
                  </a:lnTo>
                  <a:lnTo>
                    <a:pt x="834065" y="1023291"/>
                  </a:lnTo>
                  <a:lnTo>
                    <a:pt x="834227" y="1023796"/>
                  </a:lnTo>
                  <a:lnTo>
                    <a:pt x="834304" y="1024388"/>
                  </a:lnTo>
                  <a:lnTo>
                    <a:pt x="834964" y="1026495"/>
                  </a:lnTo>
                  <a:lnTo>
                    <a:pt x="835071" y="1026759"/>
                  </a:lnTo>
                  <a:lnTo>
                    <a:pt x="835107" y="1026976"/>
                  </a:lnTo>
                  <a:lnTo>
                    <a:pt x="835131" y="1027199"/>
                  </a:lnTo>
                  <a:lnTo>
                    <a:pt x="835145" y="1027422"/>
                  </a:lnTo>
                  <a:lnTo>
                    <a:pt x="835159" y="1027862"/>
                  </a:lnTo>
                  <a:lnTo>
                    <a:pt x="835154" y="1028026"/>
                  </a:lnTo>
                  <a:lnTo>
                    <a:pt x="835140" y="1028196"/>
                  </a:lnTo>
                  <a:lnTo>
                    <a:pt x="835087" y="1028830"/>
                  </a:lnTo>
                  <a:lnTo>
                    <a:pt x="835047" y="1029217"/>
                  </a:lnTo>
                  <a:lnTo>
                    <a:pt x="835022" y="1029687"/>
                  </a:lnTo>
                  <a:lnTo>
                    <a:pt x="835022" y="1029798"/>
                  </a:lnTo>
                  <a:lnTo>
                    <a:pt x="835032" y="1029909"/>
                  </a:lnTo>
                  <a:lnTo>
                    <a:pt x="835047" y="1030179"/>
                  </a:lnTo>
                  <a:lnTo>
                    <a:pt x="835066" y="1030314"/>
                  </a:lnTo>
                  <a:lnTo>
                    <a:pt x="835101" y="1030432"/>
                  </a:lnTo>
                  <a:lnTo>
                    <a:pt x="835159" y="1030514"/>
                  </a:lnTo>
                  <a:lnTo>
                    <a:pt x="835302" y="1030602"/>
                  </a:lnTo>
                  <a:lnTo>
                    <a:pt x="835473" y="1030649"/>
                  </a:lnTo>
                  <a:lnTo>
                    <a:pt x="835624" y="1030637"/>
                  </a:lnTo>
                  <a:lnTo>
                    <a:pt x="835766" y="1030590"/>
                  </a:lnTo>
                  <a:lnTo>
                    <a:pt x="835902" y="1030531"/>
                  </a:lnTo>
                  <a:lnTo>
                    <a:pt x="836020" y="1030437"/>
                  </a:lnTo>
                  <a:lnTo>
                    <a:pt x="836118" y="1030314"/>
                  </a:lnTo>
                  <a:lnTo>
                    <a:pt x="836210" y="1030173"/>
                  </a:lnTo>
                  <a:lnTo>
                    <a:pt x="836308" y="1030045"/>
                  </a:lnTo>
                  <a:lnTo>
                    <a:pt x="836421" y="1029933"/>
                  </a:lnTo>
                  <a:lnTo>
                    <a:pt x="836548" y="1029862"/>
                  </a:lnTo>
                  <a:lnTo>
                    <a:pt x="836685" y="1029804"/>
                  </a:lnTo>
                  <a:lnTo>
                    <a:pt x="836958" y="1029698"/>
                  </a:lnTo>
                  <a:lnTo>
                    <a:pt x="837076" y="1029616"/>
                  </a:lnTo>
                  <a:lnTo>
                    <a:pt x="837202" y="1029470"/>
                  </a:lnTo>
                  <a:lnTo>
                    <a:pt x="837296" y="1029282"/>
                  </a:lnTo>
                  <a:lnTo>
                    <a:pt x="837452" y="1028877"/>
                  </a:lnTo>
                  <a:lnTo>
                    <a:pt x="837554" y="1028695"/>
                  </a:lnTo>
                  <a:lnTo>
                    <a:pt x="837702" y="1028507"/>
                  </a:lnTo>
                  <a:lnTo>
                    <a:pt x="837780" y="1028413"/>
                  </a:lnTo>
                  <a:lnTo>
                    <a:pt x="838063" y="1028091"/>
                  </a:lnTo>
                  <a:lnTo>
                    <a:pt x="839050" y="1027087"/>
                  </a:lnTo>
                  <a:lnTo>
                    <a:pt x="839358" y="1026788"/>
                  </a:lnTo>
                  <a:lnTo>
                    <a:pt x="840733" y="1026243"/>
                  </a:lnTo>
                  <a:lnTo>
                    <a:pt x="841857" y="1025926"/>
                  </a:lnTo>
                  <a:lnTo>
                    <a:pt x="842463" y="1025685"/>
                  </a:lnTo>
                  <a:lnTo>
                    <a:pt x="844618" y="1025433"/>
                  </a:lnTo>
                  <a:lnTo>
                    <a:pt x="844726" y="1025398"/>
                  </a:lnTo>
                  <a:lnTo>
                    <a:pt x="844888" y="1025415"/>
                  </a:lnTo>
                  <a:lnTo>
                    <a:pt x="845273" y="1025509"/>
                  </a:lnTo>
                  <a:lnTo>
                    <a:pt x="845454" y="1025521"/>
                  </a:lnTo>
                  <a:lnTo>
                    <a:pt x="845592" y="1025503"/>
                  </a:lnTo>
                  <a:lnTo>
                    <a:pt x="845729" y="1025479"/>
                  </a:lnTo>
                  <a:lnTo>
                    <a:pt x="845998" y="1025403"/>
                  </a:lnTo>
                  <a:lnTo>
                    <a:pt x="846114" y="1025257"/>
                  </a:lnTo>
                  <a:lnTo>
                    <a:pt x="846076" y="1025063"/>
                  </a:lnTo>
                  <a:lnTo>
                    <a:pt x="846018" y="1024881"/>
                  </a:lnTo>
                  <a:lnTo>
                    <a:pt x="845973" y="1024781"/>
                  </a:lnTo>
                  <a:lnTo>
                    <a:pt x="845861" y="1024594"/>
                  </a:lnTo>
                  <a:lnTo>
                    <a:pt x="845801" y="1024506"/>
                  </a:lnTo>
                  <a:lnTo>
                    <a:pt x="845713" y="1024336"/>
                  </a:lnTo>
                  <a:lnTo>
                    <a:pt x="845646" y="1024195"/>
                  </a:lnTo>
                  <a:lnTo>
                    <a:pt x="845581" y="1024048"/>
                  </a:lnTo>
                  <a:lnTo>
                    <a:pt x="845333" y="1023374"/>
                  </a:lnTo>
                  <a:lnTo>
                    <a:pt x="843246" y="1019389"/>
                  </a:lnTo>
                  <a:lnTo>
                    <a:pt x="842674" y="1017283"/>
                  </a:lnTo>
                  <a:lnTo>
                    <a:pt x="842438" y="1015770"/>
                  </a:lnTo>
                  <a:lnTo>
                    <a:pt x="842449" y="1015036"/>
                  </a:lnTo>
                  <a:lnTo>
                    <a:pt x="842522" y="1014478"/>
                  </a:lnTo>
                  <a:lnTo>
                    <a:pt x="842551" y="1014197"/>
                  </a:lnTo>
                  <a:lnTo>
                    <a:pt x="842575" y="1013921"/>
                  </a:lnTo>
                  <a:lnTo>
                    <a:pt x="842600" y="1013464"/>
                  </a:lnTo>
                  <a:lnTo>
                    <a:pt x="842605" y="1013281"/>
                  </a:lnTo>
                  <a:lnTo>
                    <a:pt x="842605" y="1012753"/>
                  </a:lnTo>
                  <a:lnTo>
                    <a:pt x="842595" y="1012325"/>
                  </a:lnTo>
                  <a:lnTo>
                    <a:pt x="842580" y="1012108"/>
                  </a:lnTo>
                  <a:lnTo>
                    <a:pt x="842575" y="1011897"/>
                  </a:lnTo>
                  <a:lnTo>
                    <a:pt x="842589" y="1011474"/>
                  </a:lnTo>
                  <a:lnTo>
                    <a:pt x="842633" y="1011064"/>
                  </a:lnTo>
                  <a:lnTo>
                    <a:pt x="842663" y="1010864"/>
                  </a:lnTo>
                  <a:lnTo>
                    <a:pt x="842688" y="1010659"/>
                  </a:lnTo>
                  <a:lnTo>
                    <a:pt x="842751" y="1010266"/>
                  </a:lnTo>
                  <a:lnTo>
                    <a:pt x="842776" y="1010137"/>
                  </a:lnTo>
                  <a:lnTo>
                    <a:pt x="842864" y="1009433"/>
                  </a:lnTo>
                  <a:lnTo>
                    <a:pt x="842941" y="1008981"/>
                  </a:lnTo>
                  <a:lnTo>
                    <a:pt x="843323" y="1008136"/>
                  </a:lnTo>
                  <a:lnTo>
                    <a:pt x="843675" y="1007638"/>
                  </a:lnTo>
                  <a:lnTo>
                    <a:pt x="843944" y="1007050"/>
                  </a:lnTo>
                  <a:lnTo>
                    <a:pt x="845171" y="1005554"/>
                  </a:lnTo>
                  <a:lnTo>
                    <a:pt x="845435" y="1004974"/>
                  </a:lnTo>
                  <a:lnTo>
                    <a:pt x="846491" y="1003389"/>
                  </a:lnTo>
                  <a:lnTo>
                    <a:pt x="847112" y="1002392"/>
                  </a:lnTo>
                  <a:lnTo>
                    <a:pt x="847635" y="1001894"/>
                  </a:lnTo>
                  <a:lnTo>
                    <a:pt x="848853" y="1000908"/>
                  </a:lnTo>
                  <a:lnTo>
                    <a:pt x="849893" y="1000503"/>
                  </a:lnTo>
                  <a:lnTo>
                    <a:pt x="851017" y="1000180"/>
                  </a:lnTo>
                  <a:lnTo>
                    <a:pt x="853687" y="999799"/>
                  </a:lnTo>
                  <a:lnTo>
                    <a:pt x="856357" y="1000004"/>
                  </a:lnTo>
                  <a:lnTo>
                    <a:pt x="856786" y="999928"/>
                  </a:lnTo>
                  <a:lnTo>
                    <a:pt x="857353" y="999582"/>
                  </a:lnTo>
                  <a:lnTo>
                    <a:pt x="857226" y="999265"/>
                  </a:lnTo>
                  <a:lnTo>
                    <a:pt x="857152" y="998338"/>
                  </a:lnTo>
                  <a:lnTo>
                    <a:pt x="856057" y="996725"/>
                  </a:lnTo>
                  <a:lnTo>
                    <a:pt x="855559" y="995710"/>
                  </a:lnTo>
                  <a:lnTo>
                    <a:pt x="855070" y="993685"/>
                  </a:lnTo>
                  <a:lnTo>
                    <a:pt x="854655" y="992671"/>
                  </a:lnTo>
                  <a:lnTo>
                    <a:pt x="854493" y="992166"/>
                  </a:lnTo>
                  <a:lnTo>
                    <a:pt x="853720" y="985935"/>
                  </a:lnTo>
                  <a:lnTo>
                    <a:pt x="853648" y="985014"/>
                  </a:lnTo>
                  <a:lnTo>
                    <a:pt x="853423" y="982990"/>
                  </a:lnTo>
                  <a:lnTo>
                    <a:pt x="853277" y="981142"/>
                  </a:lnTo>
                  <a:lnTo>
                    <a:pt x="853805" y="980479"/>
                  </a:lnTo>
                  <a:lnTo>
                    <a:pt x="854416" y="979928"/>
                  </a:lnTo>
                  <a:lnTo>
                    <a:pt x="855163" y="979470"/>
                  </a:lnTo>
                  <a:lnTo>
                    <a:pt x="855989" y="979171"/>
                  </a:lnTo>
                  <a:lnTo>
                    <a:pt x="856777" y="978948"/>
                  </a:lnTo>
                  <a:lnTo>
                    <a:pt x="857284" y="978959"/>
                  </a:lnTo>
                  <a:lnTo>
                    <a:pt x="857680" y="978766"/>
                  </a:lnTo>
                  <a:lnTo>
                    <a:pt x="857809" y="978261"/>
                  </a:lnTo>
                  <a:lnTo>
                    <a:pt x="857817" y="977510"/>
                  </a:lnTo>
                  <a:lnTo>
                    <a:pt x="857905" y="977123"/>
                  </a:lnTo>
                  <a:lnTo>
                    <a:pt x="858160" y="976760"/>
                  </a:lnTo>
                  <a:lnTo>
                    <a:pt x="858252" y="976343"/>
                  </a:lnTo>
                  <a:lnTo>
                    <a:pt x="858785" y="975257"/>
                  </a:lnTo>
                  <a:lnTo>
                    <a:pt x="860712" y="973187"/>
                  </a:lnTo>
                  <a:lnTo>
                    <a:pt x="860980" y="972430"/>
                  </a:lnTo>
                  <a:lnTo>
                    <a:pt x="861416" y="971937"/>
                  </a:lnTo>
                  <a:lnTo>
                    <a:pt x="862373" y="971110"/>
                  </a:lnTo>
                  <a:lnTo>
                    <a:pt x="864114" y="969960"/>
                  </a:lnTo>
                  <a:lnTo>
                    <a:pt x="865151" y="969555"/>
                  </a:lnTo>
                  <a:lnTo>
                    <a:pt x="867834" y="968751"/>
                  </a:lnTo>
                  <a:lnTo>
                    <a:pt x="868871" y="968346"/>
                  </a:lnTo>
                  <a:lnTo>
                    <a:pt x="869564" y="968024"/>
                  </a:lnTo>
                  <a:lnTo>
                    <a:pt x="869828" y="967519"/>
                  </a:lnTo>
                  <a:lnTo>
                    <a:pt x="870097" y="966939"/>
                  </a:lnTo>
                  <a:lnTo>
                    <a:pt x="870103" y="966434"/>
                  </a:lnTo>
                  <a:lnTo>
                    <a:pt x="870205" y="965425"/>
                  </a:lnTo>
                  <a:lnTo>
                    <a:pt x="870298" y="965008"/>
                  </a:lnTo>
                  <a:lnTo>
                    <a:pt x="871877" y="962844"/>
                  </a:lnTo>
                  <a:lnTo>
                    <a:pt x="872322" y="961846"/>
                  </a:lnTo>
                  <a:lnTo>
                    <a:pt x="872512" y="960755"/>
                  </a:lnTo>
                  <a:lnTo>
                    <a:pt x="872635" y="958238"/>
                  </a:lnTo>
                  <a:lnTo>
                    <a:pt x="872742" y="956643"/>
                  </a:lnTo>
                  <a:lnTo>
                    <a:pt x="872776" y="954712"/>
                  </a:lnTo>
                  <a:lnTo>
                    <a:pt x="873147" y="952618"/>
                  </a:lnTo>
                  <a:lnTo>
                    <a:pt x="873739" y="951281"/>
                  </a:lnTo>
                  <a:lnTo>
                    <a:pt x="873901" y="950946"/>
                  </a:lnTo>
                  <a:lnTo>
                    <a:pt x="874082" y="950630"/>
                  </a:lnTo>
                  <a:lnTo>
                    <a:pt x="874277" y="950319"/>
                  </a:lnTo>
                  <a:lnTo>
                    <a:pt x="874492" y="950019"/>
                  </a:lnTo>
                  <a:lnTo>
                    <a:pt x="874659" y="949814"/>
                  </a:lnTo>
                  <a:lnTo>
                    <a:pt x="875039" y="949438"/>
                  </a:lnTo>
                  <a:lnTo>
                    <a:pt x="875220" y="949245"/>
                  </a:lnTo>
                  <a:lnTo>
                    <a:pt x="875382" y="949040"/>
                  </a:lnTo>
                  <a:lnTo>
                    <a:pt x="875490" y="948852"/>
                  </a:lnTo>
                  <a:lnTo>
                    <a:pt x="875754" y="948242"/>
                  </a:lnTo>
                  <a:lnTo>
                    <a:pt x="875861" y="948054"/>
                  </a:lnTo>
                  <a:lnTo>
                    <a:pt x="875998" y="947867"/>
                  </a:lnTo>
                  <a:lnTo>
                    <a:pt x="876144" y="947684"/>
                  </a:lnTo>
                  <a:lnTo>
                    <a:pt x="876463" y="947344"/>
                  </a:lnTo>
                  <a:lnTo>
                    <a:pt x="876634" y="947192"/>
                  </a:lnTo>
                  <a:lnTo>
                    <a:pt x="876799" y="947051"/>
                  </a:lnTo>
                  <a:lnTo>
                    <a:pt x="876975" y="946922"/>
                  </a:lnTo>
                  <a:lnTo>
                    <a:pt x="877156" y="946799"/>
                  </a:lnTo>
                  <a:lnTo>
                    <a:pt x="877519" y="946564"/>
                  </a:lnTo>
                  <a:lnTo>
                    <a:pt x="878003" y="946230"/>
                  </a:lnTo>
                  <a:lnTo>
                    <a:pt x="878168" y="946136"/>
                  </a:lnTo>
                  <a:lnTo>
                    <a:pt x="878344" y="946048"/>
                  </a:lnTo>
                  <a:lnTo>
                    <a:pt x="878511" y="945983"/>
                  </a:lnTo>
                  <a:lnTo>
                    <a:pt x="878687" y="945925"/>
                  </a:lnTo>
                  <a:lnTo>
                    <a:pt x="878863" y="945878"/>
                  </a:lnTo>
                  <a:lnTo>
                    <a:pt x="879043" y="945848"/>
                  </a:lnTo>
                  <a:lnTo>
                    <a:pt x="879219" y="945831"/>
                  </a:lnTo>
                  <a:lnTo>
                    <a:pt x="879455" y="945837"/>
                  </a:lnTo>
                  <a:lnTo>
                    <a:pt x="879576" y="945848"/>
                  </a:lnTo>
                  <a:lnTo>
                    <a:pt x="879689" y="945866"/>
                  </a:lnTo>
                  <a:lnTo>
                    <a:pt x="879801" y="945901"/>
                  </a:lnTo>
                  <a:lnTo>
                    <a:pt x="879942" y="945972"/>
                  </a:lnTo>
                  <a:lnTo>
                    <a:pt x="880079" y="946065"/>
                  </a:lnTo>
                  <a:lnTo>
                    <a:pt x="880206" y="946183"/>
                  </a:lnTo>
                  <a:lnTo>
                    <a:pt x="880324" y="946306"/>
                  </a:lnTo>
                  <a:lnTo>
                    <a:pt x="880431" y="946435"/>
                  </a:lnTo>
                  <a:lnTo>
                    <a:pt x="880511" y="946558"/>
                  </a:lnTo>
                  <a:lnTo>
                    <a:pt x="880574" y="946687"/>
                  </a:lnTo>
                  <a:lnTo>
                    <a:pt x="880632" y="946828"/>
                  </a:lnTo>
                  <a:lnTo>
                    <a:pt x="880695" y="946957"/>
                  </a:lnTo>
                  <a:lnTo>
                    <a:pt x="880769" y="947086"/>
                  </a:lnTo>
                  <a:lnTo>
                    <a:pt x="880852" y="947198"/>
                  </a:lnTo>
                  <a:lnTo>
                    <a:pt x="881135" y="947509"/>
                  </a:lnTo>
                  <a:lnTo>
                    <a:pt x="881229" y="947620"/>
                  </a:lnTo>
                  <a:lnTo>
                    <a:pt x="881336" y="947767"/>
                  </a:lnTo>
                  <a:lnTo>
                    <a:pt x="881547" y="948071"/>
                  </a:lnTo>
                  <a:lnTo>
                    <a:pt x="881644" y="948230"/>
                  </a:lnTo>
                  <a:lnTo>
                    <a:pt x="881737" y="948388"/>
                  </a:lnTo>
                  <a:lnTo>
                    <a:pt x="881844" y="948594"/>
                  </a:lnTo>
                  <a:lnTo>
                    <a:pt x="882133" y="949245"/>
                  </a:lnTo>
                  <a:lnTo>
                    <a:pt x="882246" y="949451"/>
                  </a:lnTo>
                  <a:lnTo>
                    <a:pt x="882358" y="949632"/>
                  </a:lnTo>
                  <a:lnTo>
                    <a:pt x="882480" y="949814"/>
                  </a:lnTo>
                  <a:lnTo>
                    <a:pt x="882870" y="950336"/>
                  </a:lnTo>
                  <a:lnTo>
                    <a:pt x="883203" y="950805"/>
                  </a:lnTo>
                  <a:lnTo>
                    <a:pt x="883321" y="950958"/>
                  </a:lnTo>
                  <a:lnTo>
                    <a:pt x="883439" y="951105"/>
                  </a:lnTo>
                  <a:lnTo>
                    <a:pt x="883574" y="951263"/>
                  </a:lnTo>
                  <a:lnTo>
                    <a:pt x="883995" y="951721"/>
                  </a:lnTo>
                  <a:lnTo>
                    <a:pt x="884122" y="951879"/>
                  </a:lnTo>
                  <a:lnTo>
                    <a:pt x="884220" y="952020"/>
                  </a:lnTo>
                  <a:lnTo>
                    <a:pt x="884308" y="952161"/>
                  </a:lnTo>
                  <a:lnTo>
                    <a:pt x="884479" y="952454"/>
                  </a:lnTo>
                  <a:lnTo>
                    <a:pt x="884577" y="952589"/>
                  </a:lnTo>
                  <a:lnTo>
                    <a:pt x="884724" y="952753"/>
                  </a:lnTo>
                  <a:lnTo>
                    <a:pt x="885051" y="953058"/>
                  </a:lnTo>
                  <a:lnTo>
                    <a:pt x="885218" y="953205"/>
                  </a:lnTo>
                  <a:lnTo>
                    <a:pt x="885378" y="953364"/>
                  </a:lnTo>
                  <a:lnTo>
                    <a:pt x="885510" y="953504"/>
                  </a:lnTo>
                  <a:lnTo>
                    <a:pt x="886010" y="954073"/>
                  </a:lnTo>
                  <a:lnTo>
                    <a:pt x="886651" y="954830"/>
                  </a:lnTo>
                  <a:lnTo>
                    <a:pt x="886909" y="955153"/>
                  </a:lnTo>
                  <a:lnTo>
                    <a:pt x="887110" y="955423"/>
                  </a:lnTo>
                  <a:lnTo>
                    <a:pt x="887212" y="955552"/>
                  </a:lnTo>
                  <a:lnTo>
                    <a:pt x="887319" y="955674"/>
                  </a:lnTo>
                  <a:lnTo>
                    <a:pt x="887442" y="955798"/>
                  </a:lnTo>
                  <a:lnTo>
                    <a:pt x="887828" y="956150"/>
                  </a:lnTo>
                  <a:lnTo>
                    <a:pt x="887949" y="956273"/>
                  </a:lnTo>
                  <a:lnTo>
                    <a:pt x="888067" y="956402"/>
                  </a:lnTo>
                  <a:lnTo>
                    <a:pt x="888175" y="956537"/>
                  </a:lnTo>
                  <a:lnTo>
                    <a:pt x="888400" y="956801"/>
                  </a:lnTo>
                  <a:lnTo>
                    <a:pt x="888521" y="956924"/>
                  </a:lnTo>
                  <a:lnTo>
                    <a:pt x="888664" y="957041"/>
                  </a:lnTo>
                  <a:lnTo>
                    <a:pt x="888982" y="957241"/>
                  </a:lnTo>
                  <a:lnTo>
                    <a:pt x="889134" y="957347"/>
                  </a:lnTo>
                  <a:lnTo>
                    <a:pt x="889269" y="957464"/>
                  </a:lnTo>
                  <a:lnTo>
                    <a:pt x="889401" y="957622"/>
                  </a:lnTo>
                  <a:lnTo>
                    <a:pt x="889514" y="957799"/>
                  </a:lnTo>
                  <a:lnTo>
                    <a:pt x="889725" y="958168"/>
                  </a:lnTo>
                  <a:lnTo>
                    <a:pt x="889838" y="958350"/>
                  </a:lnTo>
                  <a:lnTo>
                    <a:pt x="889959" y="958532"/>
                  </a:lnTo>
                  <a:lnTo>
                    <a:pt x="890575" y="959394"/>
                  </a:lnTo>
                  <a:lnTo>
                    <a:pt x="890809" y="959693"/>
                  </a:lnTo>
                  <a:lnTo>
                    <a:pt x="891029" y="960010"/>
                  </a:lnTo>
                  <a:lnTo>
                    <a:pt x="891240" y="960380"/>
                  </a:lnTo>
                  <a:lnTo>
                    <a:pt x="891416" y="960767"/>
                  </a:lnTo>
                  <a:lnTo>
                    <a:pt x="891749" y="961565"/>
                  </a:lnTo>
                  <a:lnTo>
                    <a:pt x="891930" y="961952"/>
                  </a:lnTo>
                  <a:lnTo>
                    <a:pt x="892018" y="962122"/>
                  </a:lnTo>
                  <a:lnTo>
                    <a:pt x="892198" y="962451"/>
                  </a:lnTo>
                  <a:lnTo>
                    <a:pt x="892594" y="963155"/>
                  </a:lnTo>
                  <a:lnTo>
                    <a:pt x="892799" y="963530"/>
                  </a:lnTo>
                  <a:lnTo>
                    <a:pt x="892887" y="963724"/>
                  </a:lnTo>
                  <a:lnTo>
                    <a:pt x="892961" y="963900"/>
                  </a:lnTo>
                  <a:lnTo>
                    <a:pt x="893025" y="964076"/>
                  </a:lnTo>
                  <a:lnTo>
                    <a:pt x="893083" y="964257"/>
                  </a:lnTo>
                  <a:lnTo>
                    <a:pt x="893151" y="964433"/>
                  </a:lnTo>
                  <a:lnTo>
                    <a:pt x="893225" y="964604"/>
                  </a:lnTo>
                  <a:lnTo>
                    <a:pt x="893317" y="964774"/>
                  </a:lnTo>
                  <a:lnTo>
                    <a:pt x="893421" y="964944"/>
                  </a:lnTo>
                  <a:lnTo>
                    <a:pt x="893635" y="965267"/>
                  </a:lnTo>
                  <a:lnTo>
                    <a:pt x="893734" y="965431"/>
                  </a:lnTo>
                  <a:lnTo>
                    <a:pt x="893924" y="965783"/>
                  </a:lnTo>
                  <a:lnTo>
                    <a:pt x="894012" y="965959"/>
                  </a:lnTo>
                  <a:lnTo>
                    <a:pt x="894183" y="966317"/>
                  </a:lnTo>
                  <a:lnTo>
                    <a:pt x="894257" y="966481"/>
                  </a:lnTo>
                  <a:lnTo>
                    <a:pt x="894325" y="966645"/>
                  </a:lnTo>
                  <a:lnTo>
                    <a:pt x="894452" y="966980"/>
                  </a:lnTo>
                  <a:lnTo>
                    <a:pt x="894755" y="967690"/>
                  </a:lnTo>
                  <a:lnTo>
                    <a:pt x="895005" y="968229"/>
                  </a:lnTo>
                  <a:lnTo>
                    <a:pt x="895136" y="968499"/>
                  </a:lnTo>
                  <a:lnTo>
                    <a:pt x="895395" y="968980"/>
                  </a:lnTo>
                  <a:lnTo>
                    <a:pt x="895670" y="969449"/>
                  </a:lnTo>
                  <a:lnTo>
                    <a:pt x="895913" y="969825"/>
                  </a:lnTo>
                  <a:lnTo>
                    <a:pt x="896006" y="969977"/>
                  </a:lnTo>
                  <a:lnTo>
                    <a:pt x="896212" y="970259"/>
                  </a:lnTo>
                  <a:lnTo>
                    <a:pt x="896330" y="970388"/>
                  </a:lnTo>
                  <a:lnTo>
                    <a:pt x="896481" y="970529"/>
                  </a:lnTo>
                  <a:lnTo>
                    <a:pt x="896652" y="970652"/>
                  </a:lnTo>
                  <a:lnTo>
                    <a:pt x="897194" y="970986"/>
                  </a:lnTo>
                  <a:lnTo>
                    <a:pt x="897628" y="971280"/>
                  </a:lnTo>
                  <a:lnTo>
                    <a:pt x="898068" y="971561"/>
                  </a:lnTo>
                  <a:lnTo>
                    <a:pt x="898915" y="972131"/>
                  </a:lnTo>
                  <a:lnTo>
                    <a:pt x="899121" y="972277"/>
                  </a:lnTo>
                  <a:lnTo>
                    <a:pt x="899321" y="972430"/>
                  </a:lnTo>
                  <a:lnTo>
                    <a:pt x="899497" y="972570"/>
                  </a:lnTo>
                  <a:lnTo>
                    <a:pt x="899834" y="972870"/>
                  </a:lnTo>
                  <a:lnTo>
                    <a:pt x="900004" y="973011"/>
                  </a:lnTo>
                  <a:lnTo>
                    <a:pt x="900186" y="973145"/>
                  </a:lnTo>
                  <a:lnTo>
                    <a:pt x="900411" y="973275"/>
                  </a:lnTo>
                  <a:lnTo>
                    <a:pt x="901125" y="973603"/>
                  </a:lnTo>
                  <a:lnTo>
                    <a:pt x="901340" y="973750"/>
                  </a:lnTo>
                  <a:lnTo>
                    <a:pt x="901486" y="973890"/>
                  </a:lnTo>
                  <a:lnTo>
                    <a:pt x="901623" y="974043"/>
                  </a:lnTo>
                  <a:lnTo>
                    <a:pt x="901882" y="974372"/>
                  </a:lnTo>
                  <a:lnTo>
                    <a:pt x="902025" y="974518"/>
                  </a:lnTo>
                  <a:lnTo>
                    <a:pt x="902220" y="974700"/>
                  </a:lnTo>
                  <a:lnTo>
                    <a:pt x="902424" y="974870"/>
                  </a:lnTo>
                  <a:lnTo>
                    <a:pt x="902845" y="975193"/>
                  </a:lnTo>
                  <a:lnTo>
                    <a:pt x="903975" y="976073"/>
                  </a:lnTo>
                  <a:lnTo>
                    <a:pt x="904522" y="976478"/>
                  </a:lnTo>
                  <a:lnTo>
                    <a:pt x="904898" y="976736"/>
                  </a:lnTo>
                  <a:lnTo>
                    <a:pt x="905108" y="976854"/>
                  </a:lnTo>
                  <a:lnTo>
                    <a:pt x="905328" y="976959"/>
                  </a:lnTo>
                  <a:lnTo>
                    <a:pt x="905544" y="977071"/>
                  </a:lnTo>
                  <a:lnTo>
                    <a:pt x="905754" y="977188"/>
                  </a:lnTo>
                  <a:lnTo>
                    <a:pt x="905935" y="977335"/>
                  </a:lnTo>
                  <a:lnTo>
                    <a:pt x="906067" y="977481"/>
                  </a:lnTo>
                  <a:lnTo>
                    <a:pt x="906180" y="977646"/>
                  </a:lnTo>
                  <a:lnTo>
                    <a:pt x="906389" y="977997"/>
                  </a:lnTo>
                  <a:lnTo>
                    <a:pt x="906502" y="978162"/>
                  </a:lnTo>
                  <a:lnTo>
                    <a:pt x="906702" y="978431"/>
                  </a:lnTo>
                  <a:lnTo>
                    <a:pt x="907016" y="978819"/>
                  </a:lnTo>
                  <a:lnTo>
                    <a:pt x="907216" y="978954"/>
                  </a:lnTo>
                  <a:lnTo>
                    <a:pt x="907417" y="979100"/>
                  </a:lnTo>
                  <a:lnTo>
                    <a:pt x="907612" y="979247"/>
                  </a:lnTo>
                  <a:lnTo>
                    <a:pt x="907797" y="979405"/>
                  </a:lnTo>
                  <a:lnTo>
                    <a:pt x="907983" y="979570"/>
                  </a:lnTo>
                  <a:lnTo>
                    <a:pt x="908124" y="979705"/>
                  </a:lnTo>
                  <a:lnTo>
                    <a:pt x="908262" y="979845"/>
                  </a:lnTo>
                  <a:lnTo>
                    <a:pt x="908531" y="980139"/>
                  </a:lnTo>
                  <a:lnTo>
                    <a:pt x="908668" y="980279"/>
                  </a:lnTo>
                  <a:lnTo>
                    <a:pt x="909009" y="980620"/>
                  </a:lnTo>
                  <a:lnTo>
                    <a:pt x="909353" y="980954"/>
                  </a:lnTo>
                  <a:lnTo>
                    <a:pt x="909529" y="981113"/>
                  </a:lnTo>
                  <a:lnTo>
                    <a:pt x="909870" y="981406"/>
                  </a:lnTo>
                  <a:lnTo>
                    <a:pt x="910393" y="981829"/>
                  </a:lnTo>
                  <a:lnTo>
                    <a:pt x="910541" y="981957"/>
                  </a:lnTo>
                  <a:lnTo>
                    <a:pt x="910686" y="982093"/>
                  </a:lnTo>
                  <a:lnTo>
                    <a:pt x="910838" y="982221"/>
                  </a:lnTo>
                  <a:lnTo>
                    <a:pt x="910984" y="982357"/>
                  </a:lnTo>
                  <a:lnTo>
                    <a:pt x="911135" y="982485"/>
                  </a:lnTo>
                  <a:lnTo>
                    <a:pt x="911836" y="983049"/>
                  </a:lnTo>
                  <a:lnTo>
                    <a:pt x="911996" y="983201"/>
                  </a:lnTo>
                  <a:lnTo>
                    <a:pt x="912124" y="983342"/>
                  </a:lnTo>
                  <a:lnTo>
                    <a:pt x="912364" y="983653"/>
                  </a:lnTo>
                  <a:lnTo>
                    <a:pt x="912485" y="983794"/>
                  </a:lnTo>
                  <a:lnTo>
                    <a:pt x="912628" y="983917"/>
                  </a:lnTo>
                  <a:lnTo>
                    <a:pt x="912804" y="984017"/>
                  </a:lnTo>
                  <a:lnTo>
                    <a:pt x="912999" y="984093"/>
                  </a:lnTo>
                  <a:lnTo>
                    <a:pt x="913610" y="984281"/>
                  </a:lnTo>
                  <a:lnTo>
                    <a:pt x="914050" y="984433"/>
                  </a:lnTo>
                  <a:lnTo>
                    <a:pt x="914489" y="984574"/>
                  </a:lnTo>
                  <a:lnTo>
                    <a:pt x="914710" y="984650"/>
                  </a:lnTo>
                  <a:lnTo>
                    <a:pt x="915243" y="984838"/>
                  </a:lnTo>
                  <a:lnTo>
                    <a:pt x="915512" y="984938"/>
                  </a:lnTo>
                  <a:lnTo>
                    <a:pt x="915780" y="985038"/>
                  </a:lnTo>
                  <a:lnTo>
                    <a:pt x="916040" y="985143"/>
                  </a:lnTo>
                  <a:lnTo>
                    <a:pt x="916703" y="985425"/>
                  </a:lnTo>
                  <a:lnTo>
                    <a:pt x="916923" y="985525"/>
                  </a:lnTo>
                  <a:lnTo>
                    <a:pt x="917374" y="985747"/>
                  </a:lnTo>
                  <a:lnTo>
                    <a:pt x="918059" y="986117"/>
                  </a:lnTo>
                  <a:lnTo>
                    <a:pt x="918293" y="986234"/>
                  </a:lnTo>
                  <a:lnTo>
                    <a:pt x="918620" y="986375"/>
                  </a:lnTo>
                  <a:lnTo>
                    <a:pt x="918787" y="986440"/>
                  </a:lnTo>
                  <a:lnTo>
                    <a:pt x="918947" y="986516"/>
                  </a:lnTo>
                  <a:lnTo>
                    <a:pt x="919104" y="986598"/>
                  </a:lnTo>
                  <a:lnTo>
                    <a:pt x="919315" y="986751"/>
                  </a:lnTo>
                  <a:lnTo>
                    <a:pt x="919510" y="986927"/>
                  </a:lnTo>
                  <a:lnTo>
                    <a:pt x="919701" y="987115"/>
                  </a:lnTo>
                  <a:lnTo>
                    <a:pt x="919887" y="987308"/>
                  </a:lnTo>
                  <a:lnTo>
                    <a:pt x="920556" y="987948"/>
                  </a:lnTo>
                  <a:lnTo>
                    <a:pt x="920792" y="988182"/>
                  </a:lnTo>
                  <a:lnTo>
                    <a:pt x="921031" y="988405"/>
                  </a:lnTo>
                  <a:lnTo>
                    <a:pt x="921279" y="988622"/>
                  </a:lnTo>
                  <a:lnTo>
                    <a:pt x="921548" y="988840"/>
                  </a:lnTo>
                  <a:lnTo>
                    <a:pt x="922101" y="989250"/>
                  </a:lnTo>
                  <a:lnTo>
                    <a:pt x="922659" y="989643"/>
                  </a:lnTo>
                  <a:lnTo>
                    <a:pt x="922912" y="989813"/>
                  </a:lnTo>
                  <a:lnTo>
                    <a:pt x="923162" y="989989"/>
                  </a:lnTo>
                  <a:lnTo>
                    <a:pt x="923416" y="990160"/>
                  </a:lnTo>
                  <a:lnTo>
                    <a:pt x="923671" y="990324"/>
                  </a:lnTo>
                  <a:lnTo>
                    <a:pt x="923929" y="990482"/>
                  </a:lnTo>
                  <a:lnTo>
                    <a:pt x="924125" y="990594"/>
                  </a:lnTo>
                  <a:lnTo>
                    <a:pt x="924716" y="990911"/>
                  </a:lnTo>
                  <a:lnTo>
                    <a:pt x="924911" y="991022"/>
                  </a:lnTo>
                  <a:lnTo>
                    <a:pt x="925117" y="991163"/>
                  </a:lnTo>
                  <a:lnTo>
                    <a:pt x="925733" y="991609"/>
                  </a:lnTo>
                  <a:lnTo>
                    <a:pt x="925943" y="991744"/>
                  </a:lnTo>
                  <a:lnTo>
                    <a:pt x="926207" y="991878"/>
                  </a:lnTo>
                  <a:lnTo>
                    <a:pt x="926745" y="992101"/>
                  </a:lnTo>
                  <a:lnTo>
                    <a:pt x="927014" y="992219"/>
                  </a:lnTo>
                  <a:lnTo>
                    <a:pt x="927273" y="992354"/>
                  </a:lnTo>
                  <a:lnTo>
                    <a:pt x="927439" y="992453"/>
                  </a:lnTo>
                  <a:lnTo>
                    <a:pt x="927914" y="992793"/>
                  </a:lnTo>
                  <a:lnTo>
                    <a:pt x="928079" y="992893"/>
                  </a:lnTo>
                  <a:lnTo>
                    <a:pt x="928315" y="993005"/>
                  </a:lnTo>
                  <a:lnTo>
                    <a:pt x="928802" y="993193"/>
                  </a:lnTo>
                  <a:lnTo>
                    <a:pt x="929052" y="993281"/>
                  </a:lnTo>
                  <a:lnTo>
                    <a:pt x="929297" y="993381"/>
                  </a:lnTo>
                  <a:lnTo>
                    <a:pt x="929468" y="993462"/>
                  </a:lnTo>
                  <a:lnTo>
                    <a:pt x="929987" y="993726"/>
                  </a:lnTo>
                  <a:lnTo>
                    <a:pt x="930163" y="993803"/>
                  </a:lnTo>
                  <a:lnTo>
                    <a:pt x="930333" y="993867"/>
                  </a:lnTo>
                  <a:lnTo>
                    <a:pt x="930861" y="994038"/>
                  </a:lnTo>
                  <a:lnTo>
                    <a:pt x="931175" y="994184"/>
                  </a:lnTo>
                  <a:lnTo>
                    <a:pt x="931310" y="994266"/>
                  </a:lnTo>
                  <a:lnTo>
                    <a:pt x="931722" y="994530"/>
                  </a:lnTo>
                  <a:lnTo>
                    <a:pt x="932000" y="994718"/>
                  </a:lnTo>
                  <a:lnTo>
                    <a:pt x="932410" y="995011"/>
                  </a:lnTo>
                  <a:lnTo>
                    <a:pt x="932518" y="995082"/>
                  </a:lnTo>
                  <a:lnTo>
                    <a:pt x="932627" y="995146"/>
                  </a:lnTo>
                  <a:lnTo>
                    <a:pt x="932836" y="995287"/>
                  </a:lnTo>
                  <a:lnTo>
                    <a:pt x="932929" y="995369"/>
                  </a:lnTo>
                  <a:lnTo>
                    <a:pt x="933070" y="995504"/>
                  </a:lnTo>
                  <a:lnTo>
                    <a:pt x="933188" y="995651"/>
                  </a:lnTo>
                  <a:lnTo>
                    <a:pt x="933213" y="995797"/>
                  </a:lnTo>
                  <a:lnTo>
                    <a:pt x="933163" y="995938"/>
                  </a:lnTo>
                  <a:lnTo>
                    <a:pt x="933026" y="996202"/>
                  </a:lnTo>
                  <a:lnTo>
                    <a:pt x="932949" y="996320"/>
                  </a:lnTo>
                  <a:lnTo>
                    <a:pt x="932861" y="996431"/>
                  </a:lnTo>
                  <a:lnTo>
                    <a:pt x="932674" y="996654"/>
                  </a:lnTo>
                  <a:lnTo>
                    <a:pt x="932435" y="996930"/>
                  </a:lnTo>
                  <a:lnTo>
                    <a:pt x="932303" y="997059"/>
                  </a:lnTo>
                  <a:lnTo>
                    <a:pt x="932166" y="997176"/>
                  </a:lnTo>
                  <a:lnTo>
                    <a:pt x="932025" y="997288"/>
                  </a:lnTo>
                  <a:lnTo>
                    <a:pt x="931843" y="997394"/>
                  </a:lnTo>
                  <a:lnTo>
                    <a:pt x="931648" y="997487"/>
                  </a:lnTo>
                  <a:lnTo>
                    <a:pt x="931442" y="997564"/>
                  </a:lnTo>
                  <a:lnTo>
                    <a:pt x="931233" y="997628"/>
                  </a:lnTo>
                  <a:lnTo>
                    <a:pt x="931027" y="997675"/>
                  </a:lnTo>
                  <a:lnTo>
                    <a:pt x="930779" y="997716"/>
                  </a:lnTo>
                  <a:lnTo>
                    <a:pt x="930523" y="997728"/>
                  </a:lnTo>
                  <a:lnTo>
                    <a:pt x="930265" y="997728"/>
                  </a:lnTo>
                  <a:lnTo>
                    <a:pt x="930006" y="997716"/>
                  </a:lnTo>
                  <a:lnTo>
                    <a:pt x="929746" y="997716"/>
                  </a:lnTo>
                  <a:lnTo>
                    <a:pt x="928758" y="997698"/>
                  </a:lnTo>
                  <a:lnTo>
                    <a:pt x="928162" y="997698"/>
                  </a:lnTo>
                  <a:lnTo>
                    <a:pt x="927766" y="997681"/>
                  </a:lnTo>
                  <a:lnTo>
                    <a:pt x="927395" y="997634"/>
                  </a:lnTo>
                  <a:lnTo>
                    <a:pt x="926671" y="997523"/>
                  </a:lnTo>
                  <a:lnTo>
                    <a:pt x="926339" y="997464"/>
                  </a:lnTo>
                  <a:lnTo>
                    <a:pt x="926178" y="997458"/>
                  </a:lnTo>
                  <a:lnTo>
                    <a:pt x="926022" y="997476"/>
                  </a:lnTo>
                  <a:lnTo>
                    <a:pt x="925821" y="997540"/>
                  </a:lnTo>
                  <a:lnTo>
                    <a:pt x="925723" y="997587"/>
                  </a:lnTo>
                  <a:lnTo>
                    <a:pt x="925635" y="997640"/>
                  </a:lnTo>
                  <a:lnTo>
                    <a:pt x="925552" y="997698"/>
                  </a:lnTo>
                  <a:lnTo>
                    <a:pt x="925478" y="997787"/>
                  </a:lnTo>
                  <a:lnTo>
                    <a:pt x="925420" y="997898"/>
                  </a:lnTo>
                  <a:lnTo>
                    <a:pt x="925318" y="998121"/>
                  </a:lnTo>
                  <a:lnTo>
                    <a:pt x="925255" y="998221"/>
                  </a:lnTo>
                  <a:lnTo>
                    <a:pt x="925170" y="998315"/>
                  </a:lnTo>
                  <a:lnTo>
                    <a:pt x="925082" y="998403"/>
                  </a:lnTo>
                  <a:lnTo>
                    <a:pt x="924887" y="998561"/>
                  </a:lnTo>
                  <a:lnTo>
                    <a:pt x="924771" y="999312"/>
                  </a:lnTo>
                  <a:lnTo>
                    <a:pt x="924614" y="1000438"/>
                  </a:lnTo>
                  <a:lnTo>
                    <a:pt x="924565" y="1000861"/>
                  </a:lnTo>
                  <a:lnTo>
                    <a:pt x="924551" y="1001013"/>
                  </a:lnTo>
                  <a:lnTo>
                    <a:pt x="924545" y="1001166"/>
                  </a:lnTo>
                  <a:lnTo>
                    <a:pt x="924521" y="1001471"/>
                  </a:lnTo>
                  <a:lnTo>
                    <a:pt x="924496" y="1001618"/>
                  </a:lnTo>
                  <a:lnTo>
                    <a:pt x="924419" y="1001905"/>
                  </a:lnTo>
                  <a:lnTo>
                    <a:pt x="924369" y="1002046"/>
                  </a:lnTo>
                  <a:lnTo>
                    <a:pt x="924315" y="1002187"/>
                  </a:lnTo>
                  <a:lnTo>
                    <a:pt x="924213" y="1002375"/>
                  </a:lnTo>
                  <a:lnTo>
                    <a:pt x="924130" y="1002492"/>
                  </a:lnTo>
                  <a:lnTo>
                    <a:pt x="924070" y="1002609"/>
                  </a:lnTo>
                  <a:lnTo>
                    <a:pt x="924075" y="1002715"/>
                  </a:lnTo>
                  <a:lnTo>
                    <a:pt x="924120" y="1002838"/>
                  </a:lnTo>
                  <a:lnTo>
                    <a:pt x="924179" y="1002961"/>
                  </a:lnTo>
                  <a:lnTo>
                    <a:pt x="924227" y="1003079"/>
                  </a:lnTo>
                  <a:lnTo>
                    <a:pt x="924213" y="1003266"/>
                  </a:lnTo>
                  <a:lnTo>
                    <a:pt x="924056" y="1003542"/>
                  </a:lnTo>
                  <a:lnTo>
                    <a:pt x="924007" y="1003665"/>
                  </a:lnTo>
                  <a:lnTo>
                    <a:pt x="923963" y="1003795"/>
                  </a:lnTo>
                  <a:lnTo>
                    <a:pt x="923924" y="1003923"/>
                  </a:lnTo>
                  <a:lnTo>
                    <a:pt x="923894" y="1004053"/>
                  </a:lnTo>
                  <a:lnTo>
                    <a:pt x="923871" y="1004182"/>
                  </a:lnTo>
                  <a:lnTo>
                    <a:pt x="923847" y="1004446"/>
                  </a:lnTo>
                  <a:lnTo>
                    <a:pt x="923861" y="1004715"/>
                  </a:lnTo>
                  <a:lnTo>
                    <a:pt x="923891" y="1004985"/>
                  </a:lnTo>
                  <a:lnTo>
                    <a:pt x="923929" y="1005255"/>
                  </a:lnTo>
                  <a:lnTo>
                    <a:pt x="923963" y="1005531"/>
                  </a:lnTo>
                  <a:lnTo>
                    <a:pt x="923982" y="1005730"/>
                  </a:lnTo>
                  <a:lnTo>
                    <a:pt x="924051" y="1006323"/>
                  </a:lnTo>
                  <a:lnTo>
                    <a:pt x="924061" y="1006522"/>
                  </a:lnTo>
                  <a:lnTo>
                    <a:pt x="924061" y="1006757"/>
                  </a:lnTo>
                  <a:lnTo>
                    <a:pt x="924026" y="1007461"/>
                  </a:lnTo>
                  <a:lnTo>
                    <a:pt x="924042" y="1007696"/>
                  </a:lnTo>
                  <a:lnTo>
                    <a:pt x="924095" y="1008001"/>
                  </a:lnTo>
                  <a:lnTo>
                    <a:pt x="924169" y="1008306"/>
                  </a:lnTo>
                  <a:lnTo>
                    <a:pt x="924325" y="1009022"/>
                  </a:lnTo>
                  <a:lnTo>
                    <a:pt x="924369" y="1009210"/>
                  </a:lnTo>
                  <a:lnTo>
                    <a:pt x="924419" y="1009398"/>
                  </a:lnTo>
                  <a:lnTo>
                    <a:pt x="924677" y="1010149"/>
                  </a:lnTo>
                  <a:lnTo>
                    <a:pt x="924774" y="1010465"/>
                  </a:lnTo>
                  <a:lnTo>
                    <a:pt x="924853" y="1010700"/>
                  </a:lnTo>
                  <a:lnTo>
                    <a:pt x="924892" y="1010835"/>
                  </a:lnTo>
                  <a:lnTo>
                    <a:pt x="924980" y="1011093"/>
                  </a:lnTo>
                  <a:lnTo>
                    <a:pt x="925029" y="1011222"/>
                  </a:lnTo>
                  <a:lnTo>
                    <a:pt x="925181" y="1011533"/>
                  </a:lnTo>
                  <a:lnTo>
                    <a:pt x="925258" y="1011686"/>
                  </a:lnTo>
                  <a:lnTo>
                    <a:pt x="925425" y="1011985"/>
                  </a:lnTo>
                  <a:lnTo>
                    <a:pt x="925684" y="1012489"/>
                  </a:lnTo>
                  <a:lnTo>
                    <a:pt x="925777" y="1012654"/>
                  </a:lnTo>
                  <a:lnTo>
                    <a:pt x="925879" y="1012812"/>
                  </a:lnTo>
                  <a:lnTo>
                    <a:pt x="925967" y="1012935"/>
                  </a:lnTo>
                  <a:lnTo>
                    <a:pt x="926163" y="1013164"/>
                  </a:lnTo>
                  <a:lnTo>
                    <a:pt x="926251" y="1013281"/>
                  </a:lnTo>
                  <a:lnTo>
                    <a:pt x="926335" y="1013405"/>
                  </a:lnTo>
                  <a:lnTo>
                    <a:pt x="926383" y="1013505"/>
                  </a:lnTo>
                  <a:lnTo>
                    <a:pt x="926511" y="1013827"/>
                  </a:lnTo>
                  <a:lnTo>
                    <a:pt x="926622" y="1014068"/>
                  </a:lnTo>
                  <a:lnTo>
                    <a:pt x="926764" y="1014320"/>
                  </a:lnTo>
                  <a:lnTo>
                    <a:pt x="926833" y="1014449"/>
                  </a:lnTo>
                  <a:lnTo>
                    <a:pt x="926896" y="1014584"/>
                  </a:lnTo>
                  <a:lnTo>
                    <a:pt x="926940" y="1014713"/>
                  </a:lnTo>
                  <a:lnTo>
                    <a:pt x="927009" y="1014989"/>
                  </a:lnTo>
                  <a:lnTo>
                    <a:pt x="927053" y="1015118"/>
                  </a:lnTo>
                  <a:lnTo>
                    <a:pt x="927116" y="1015229"/>
                  </a:lnTo>
                  <a:lnTo>
                    <a:pt x="927254" y="1015359"/>
                  </a:lnTo>
                  <a:lnTo>
                    <a:pt x="927430" y="1015464"/>
                  </a:lnTo>
                  <a:lnTo>
                    <a:pt x="927630" y="1015546"/>
                  </a:lnTo>
                  <a:lnTo>
                    <a:pt x="927840" y="1015611"/>
                  </a:lnTo>
                  <a:lnTo>
                    <a:pt x="928040" y="1015658"/>
                  </a:lnTo>
                  <a:lnTo>
                    <a:pt x="928236" y="1015681"/>
                  </a:lnTo>
                  <a:lnTo>
                    <a:pt x="928436" y="1015687"/>
                  </a:lnTo>
                  <a:lnTo>
                    <a:pt x="928637" y="1015676"/>
                  </a:lnTo>
                  <a:lnTo>
                    <a:pt x="928838" y="1015652"/>
                  </a:lnTo>
                  <a:lnTo>
                    <a:pt x="929033" y="1015617"/>
                  </a:lnTo>
                  <a:lnTo>
                    <a:pt x="929198" y="1015576"/>
                  </a:lnTo>
                  <a:lnTo>
                    <a:pt x="929366" y="1015523"/>
                  </a:lnTo>
                  <a:lnTo>
                    <a:pt x="929531" y="1015464"/>
                  </a:lnTo>
                  <a:lnTo>
                    <a:pt x="929855" y="1015335"/>
                  </a:lnTo>
                  <a:lnTo>
                    <a:pt x="929996" y="1015271"/>
                  </a:lnTo>
                  <a:lnTo>
                    <a:pt x="930416" y="1015059"/>
                  </a:lnTo>
                  <a:lnTo>
                    <a:pt x="930559" y="1014995"/>
                  </a:lnTo>
                  <a:lnTo>
                    <a:pt x="930730" y="1014930"/>
                  </a:lnTo>
                  <a:lnTo>
                    <a:pt x="930905" y="1014872"/>
                  </a:lnTo>
                  <a:lnTo>
                    <a:pt x="931257" y="1014766"/>
                  </a:lnTo>
                  <a:lnTo>
                    <a:pt x="931433" y="1014719"/>
                  </a:lnTo>
                  <a:lnTo>
                    <a:pt x="932030" y="1014578"/>
                  </a:lnTo>
                  <a:lnTo>
                    <a:pt x="932231" y="1014537"/>
                  </a:lnTo>
                  <a:lnTo>
                    <a:pt x="932583" y="1014478"/>
                  </a:lnTo>
                  <a:lnTo>
                    <a:pt x="933037" y="1014426"/>
                  </a:lnTo>
                  <a:lnTo>
                    <a:pt x="933188" y="1014397"/>
                  </a:lnTo>
                  <a:lnTo>
                    <a:pt x="933383" y="1014367"/>
                  </a:lnTo>
                  <a:lnTo>
                    <a:pt x="933477" y="1014350"/>
                  </a:lnTo>
                  <a:lnTo>
                    <a:pt x="933570" y="1014326"/>
                  </a:lnTo>
                  <a:lnTo>
                    <a:pt x="933716" y="1014250"/>
                  </a:lnTo>
                  <a:lnTo>
                    <a:pt x="933829" y="1014144"/>
                  </a:lnTo>
                  <a:lnTo>
                    <a:pt x="933950" y="1014062"/>
                  </a:lnTo>
                  <a:lnTo>
                    <a:pt x="934063" y="1014044"/>
                  </a:lnTo>
                  <a:lnTo>
                    <a:pt x="934189" y="1014050"/>
                  </a:lnTo>
                  <a:lnTo>
                    <a:pt x="934321" y="1014080"/>
                  </a:lnTo>
                  <a:lnTo>
                    <a:pt x="934439" y="1014126"/>
                  </a:lnTo>
                  <a:lnTo>
                    <a:pt x="934532" y="1014191"/>
                  </a:lnTo>
                  <a:lnTo>
                    <a:pt x="934601" y="1014332"/>
                  </a:lnTo>
                  <a:lnTo>
                    <a:pt x="934654" y="1014484"/>
                  </a:lnTo>
                  <a:lnTo>
                    <a:pt x="934767" y="1014578"/>
                  </a:lnTo>
                  <a:lnTo>
                    <a:pt x="934934" y="1014602"/>
                  </a:lnTo>
                  <a:lnTo>
                    <a:pt x="935104" y="1014608"/>
                  </a:lnTo>
                  <a:lnTo>
                    <a:pt x="935222" y="1014596"/>
                  </a:lnTo>
                  <a:lnTo>
                    <a:pt x="935338" y="1014572"/>
                  </a:lnTo>
                  <a:lnTo>
                    <a:pt x="935456" y="1014537"/>
                  </a:lnTo>
                  <a:lnTo>
                    <a:pt x="935574" y="1014514"/>
                  </a:lnTo>
                  <a:lnTo>
                    <a:pt x="935690" y="1014502"/>
                  </a:lnTo>
                  <a:lnTo>
                    <a:pt x="935794" y="1014502"/>
                  </a:lnTo>
                  <a:lnTo>
                    <a:pt x="935902" y="1014496"/>
                  </a:lnTo>
                  <a:lnTo>
                    <a:pt x="936009" y="1014508"/>
                  </a:lnTo>
                  <a:lnTo>
                    <a:pt x="936097" y="1014525"/>
                  </a:lnTo>
                  <a:lnTo>
                    <a:pt x="936180" y="1014614"/>
                  </a:lnTo>
                  <a:lnTo>
                    <a:pt x="936190" y="1014737"/>
                  </a:lnTo>
                  <a:lnTo>
                    <a:pt x="936210" y="1014860"/>
                  </a:lnTo>
                  <a:lnTo>
                    <a:pt x="936268" y="1014971"/>
                  </a:lnTo>
                  <a:lnTo>
                    <a:pt x="936345" y="1015083"/>
                  </a:lnTo>
                  <a:lnTo>
                    <a:pt x="936449" y="1015177"/>
                  </a:lnTo>
                  <a:lnTo>
                    <a:pt x="936556" y="1015265"/>
                  </a:lnTo>
                  <a:lnTo>
                    <a:pt x="936669" y="1015335"/>
                  </a:lnTo>
                  <a:lnTo>
                    <a:pt x="936801" y="1015394"/>
                  </a:lnTo>
                  <a:lnTo>
                    <a:pt x="936952" y="1015435"/>
                  </a:lnTo>
                  <a:lnTo>
                    <a:pt x="937109" y="1015459"/>
                  </a:lnTo>
                  <a:lnTo>
                    <a:pt x="937265" y="1015464"/>
                  </a:lnTo>
                  <a:lnTo>
                    <a:pt x="937422" y="1015464"/>
                  </a:lnTo>
                  <a:lnTo>
                    <a:pt x="937588" y="1015446"/>
                  </a:lnTo>
                  <a:lnTo>
                    <a:pt x="937749" y="1015417"/>
                  </a:lnTo>
                  <a:lnTo>
                    <a:pt x="937901" y="1015417"/>
                  </a:lnTo>
                  <a:lnTo>
                    <a:pt x="938047" y="1015435"/>
                  </a:lnTo>
                  <a:lnTo>
                    <a:pt x="938179" y="1015476"/>
                  </a:lnTo>
                  <a:lnTo>
                    <a:pt x="938277" y="1015564"/>
                  </a:lnTo>
                  <a:lnTo>
                    <a:pt x="938355" y="1015687"/>
                  </a:lnTo>
                  <a:lnTo>
                    <a:pt x="938492" y="1015992"/>
                  </a:lnTo>
                  <a:lnTo>
                    <a:pt x="938575" y="1016127"/>
                  </a:lnTo>
                  <a:lnTo>
                    <a:pt x="938721" y="1016321"/>
                  </a:lnTo>
                  <a:lnTo>
                    <a:pt x="938800" y="1016409"/>
                  </a:lnTo>
                  <a:lnTo>
                    <a:pt x="938883" y="1016491"/>
                  </a:lnTo>
                  <a:lnTo>
                    <a:pt x="939034" y="1016562"/>
                  </a:lnTo>
                  <a:lnTo>
                    <a:pt x="939152" y="1016579"/>
                  </a:lnTo>
                  <a:lnTo>
                    <a:pt x="939265" y="1016608"/>
                  </a:lnTo>
                  <a:lnTo>
                    <a:pt x="939333" y="1016690"/>
                  </a:lnTo>
                  <a:lnTo>
                    <a:pt x="939372" y="1016826"/>
                  </a:lnTo>
                  <a:lnTo>
                    <a:pt x="939391" y="1016984"/>
                  </a:lnTo>
                  <a:lnTo>
                    <a:pt x="939405" y="1017154"/>
                  </a:lnTo>
                  <a:lnTo>
                    <a:pt x="939430" y="1017313"/>
                  </a:lnTo>
                  <a:lnTo>
                    <a:pt x="939537" y="1017752"/>
                  </a:lnTo>
                  <a:lnTo>
                    <a:pt x="939553" y="1017888"/>
                  </a:lnTo>
                  <a:lnTo>
                    <a:pt x="939504" y="1018075"/>
                  </a:lnTo>
                  <a:lnTo>
                    <a:pt x="939430" y="1018192"/>
                  </a:lnTo>
                  <a:lnTo>
                    <a:pt x="939353" y="1018304"/>
                  </a:lnTo>
                  <a:lnTo>
                    <a:pt x="939215" y="1018685"/>
                  </a:lnTo>
                  <a:lnTo>
                    <a:pt x="939117" y="1018832"/>
                  </a:lnTo>
                  <a:lnTo>
                    <a:pt x="938990" y="1018944"/>
                  </a:lnTo>
                  <a:lnTo>
                    <a:pt x="938874" y="1019055"/>
                  </a:lnTo>
                  <a:lnTo>
                    <a:pt x="938814" y="1019143"/>
                  </a:lnTo>
                  <a:lnTo>
                    <a:pt x="938761" y="1019231"/>
                  </a:lnTo>
                  <a:lnTo>
                    <a:pt x="938633" y="1019519"/>
                  </a:lnTo>
                  <a:lnTo>
                    <a:pt x="938536" y="1019771"/>
                  </a:lnTo>
                  <a:lnTo>
                    <a:pt x="938492" y="1019900"/>
                  </a:lnTo>
                  <a:lnTo>
                    <a:pt x="938462" y="1020029"/>
                  </a:lnTo>
                  <a:lnTo>
                    <a:pt x="938448" y="1020246"/>
                  </a:lnTo>
                  <a:lnTo>
                    <a:pt x="938468" y="1020410"/>
                  </a:lnTo>
                  <a:lnTo>
                    <a:pt x="938497" y="1020569"/>
                  </a:lnTo>
                  <a:lnTo>
                    <a:pt x="938575" y="1020915"/>
                  </a:lnTo>
                  <a:lnTo>
                    <a:pt x="938629" y="1021085"/>
                  </a:lnTo>
                  <a:lnTo>
                    <a:pt x="938693" y="1021249"/>
                  </a:lnTo>
                  <a:lnTo>
                    <a:pt x="938776" y="1021396"/>
                  </a:lnTo>
                  <a:lnTo>
                    <a:pt x="938878" y="1021531"/>
                  </a:lnTo>
                  <a:lnTo>
                    <a:pt x="938995" y="1021660"/>
                  </a:lnTo>
                  <a:lnTo>
                    <a:pt x="939127" y="1021777"/>
                  </a:lnTo>
                  <a:lnTo>
                    <a:pt x="939265" y="1021871"/>
                  </a:lnTo>
                  <a:lnTo>
                    <a:pt x="939411" y="1021930"/>
                  </a:lnTo>
                  <a:lnTo>
                    <a:pt x="939509" y="1021948"/>
                  </a:lnTo>
                  <a:lnTo>
                    <a:pt x="939617" y="1021942"/>
                  </a:lnTo>
                  <a:lnTo>
                    <a:pt x="939729" y="1021924"/>
                  </a:lnTo>
                  <a:lnTo>
                    <a:pt x="939831" y="1021924"/>
                  </a:lnTo>
                  <a:lnTo>
                    <a:pt x="939933" y="1021942"/>
                  </a:lnTo>
                  <a:lnTo>
                    <a:pt x="940051" y="1022012"/>
                  </a:lnTo>
                  <a:lnTo>
                    <a:pt x="940164" y="1022124"/>
                  </a:lnTo>
                  <a:lnTo>
                    <a:pt x="940261" y="1022258"/>
                  </a:lnTo>
                  <a:lnTo>
                    <a:pt x="940530" y="1022663"/>
                  </a:lnTo>
                  <a:lnTo>
                    <a:pt x="940755" y="1023063"/>
                  </a:lnTo>
                  <a:lnTo>
                    <a:pt x="940843" y="1023186"/>
                  </a:lnTo>
                  <a:lnTo>
                    <a:pt x="940917" y="1023274"/>
                  </a:lnTo>
                  <a:lnTo>
                    <a:pt x="941165" y="1023514"/>
                  </a:lnTo>
                  <a:lnTo>
                    <a:pt x="941333" y="1023702"/>
                  </a:lnTo>
                  <a:lnTo>
                    <a:pt x="941498" y="1023907"/>
                  </a:lnTo>
                  <a:lnTo>
                    <a:pt x="941577" y="1024019"/>
                  </a:lnTo>
                  <a:lnTo>
                    <a:pt x="941641" y="1024136"/>
                  </a:lnTo>
                  <a:lnTo>
                    <a:pt x="941704" y="1024289"/>
                  </a:lnTo>
                  <a:lnTo>
                    <a:pt x="941748" y="1024453"/>
                  </a:lnTo>
                  <a:lnTo>
                    <a:pt x="941811" y="1024793"/>
                  </a:lnTo>
                  <a:lnTo>
                    <a:pt x="941860" y="1024958"/>
                  </a:lnTo>
                  <a:lnTo>
                    <a:pt x="941929" y="1025098"/>
                  </a:lnTo>
                  <a:lnTo>
                    <a:pt x="942089" y="1025380"/>
                  </a:lnTo>
                  <a:lnTo>
                    <a:pt x="942158" y="1025521"/>
                  </a:lnTo>
                  <a:lnTo>
                    <a:pt x="942212" y="1025750"/>
                  </a:lnTo>
                  <a:lnTo>
                    <a:pt x="942227" y="1025920"/>
                  </a:lnTo>
                  <a:lnTo>
                    <a:pt x="942193" y="1026072"/>
                  </a:lnTo>
                  <a:lnTo>
                    <a:pt x="942130" y="1026149"/>
                  </a:lnTo>
                  <a:lnTo>
                    <a:pt x="942026" y="1026219"/>
                  </a:lnTo>
                  <a:lnTo>
                    <a:pt x="941910" y="1026272"/>
                  </a:lnTo>
                  <a:lnTo>
                    <a:pt x="941792" y="1026301"/>
                  </a:lnTo>
                  <a:lnTo>
                    <a:pt x="941690" y="1026295"/>
                  </a:lnTo>
                  <a:lnTo>
                    <a:pt x="941679" y="1027040"/>
                  </a:lnTo>
                  <a:lnTo>
                    <a:pt x="941797" y="1027563"/>
                  </a:lnTo>
                  <a:lnTo>
                    <a:pt x="941850" y="1027821"/>
                  </a:lnTo>
                  <a:lnTo>
                    <a:pt x="941899" y="1028085"/>
                  </a:lnTo>
                  <a:lnTo>
                    <a:pt x="941943" y="1028349"/>
                  </a:lnTo>
                  <a:lnTo>
                    <a:pt x="941973" y="1028601"/>
                  </a:lnTo>
                  <a:lnTo>
                    <a:pt x="942017" y="1029100"/>
                  </a:lnTo>
                  <a:lnTo>
                    <a:pt x="942061" y="1029446"/>
                  </a:lnTo>
                  <a:lnTo>
                    <a:pt x="942383" y="1030297"/>
                  </a:lnTo>
                  <a:lnTo>
                    <a:pt x="942589" y="1030866"/>
                  </a:lnTo>
                  <a:lnTo>
                    <a:pt x="942906" y="1031893"/>
                  </a:lnTo>
                  <a:lnTo>
                    <a:pt x="943018" y="1032227"/>
                  </a:lnTo>
                  <a:lnTo>
                    <a:pt x="943150" y="1032555"/>
                  </a:lnTo>
                  <a:lnTo>
                    <a:pt x="943376" y="1033043"/>
                  </a:lnTo>
                  <a:lnTo>
                    <a:pt x="943497" y="1033283"/>
                  </a:lnTo>
                  <a:lnTo>
                    <a:pt x="943634" y="1033512"/>
                  </a:lnTo>
                  <a:lnTo>
                    <a:pt x="943791" y="1033717"/>
                  </a:lnTo>
                  <a:lnTo>
                    <a:pt x="943962" y="1033911"/>
                  </a:lnTo>
                  <a:lnTo>
                    <a:pt x="944148" y="1034099"/>
                  </a:lnTo>
                  <a:lnTo>
                    <a:pt x="944352" y="1034269"/>
                  </a:lnTo>
                  <a:lnTo>
                    <a:pt x="944564" y="1034410"/>
                  </a:lnTo>
                  <a:lnTo>
                    <a:pt x="944789" y="1034504"/>
                  </a:lnTo>
                  <a:lnTo>
                    <a:pt x="944910" y="1034533"/>
                  </a:lnTo>
                  <a:lnTo>
                    <a:pt x="945169" y="1034545"/>
                  </a:lnTo>
                  <a:lnTo>
                    <a:pt x="945292" y="1034556"/>
                  </a:lnTo>
                  <a:lnTo>
                    <a:pt x="945414" y="1034586"/>
                  </a:lnTo>
                  <a:lnTo>
                    <a:pt x="945576" y="1034680"/>
                  </a:lnTo>
                  <a:lnTo>
                    <a:pt x="945721" y="1034815"/>
                  </a:lnTo>
                  <a:lnTo>
                    <a:pt x="945859" y="1034973"/>
                  </a:lnTo>
                  <a:lnTo>
                    <a:pt x="945996" y="1035143"/>
                  </a:lnTo>
                  <a:lnTo>
                    <a:pt x="946186" y="1035354"/>
                  </a:lnTo>
                  <a:lnTo>
                    <a:pt x="946288" y="1035484"/>
                  </a:lnTo>
                  <a:lnTo>
                    <a:pt x="946406" y="1035584"/>
                  </a:lnTo>
                  <a:lnTo>
                    <a:pt x="946549" y="1035631"/>
                  </a:lnTo>
                  <a:lnTo>
                    <a:pt x="946725" y="1035654"/>
                  </a:lnTo>
                  <a:lnTo>
                    <a:pt x="946915" y="1035642"/>
                  </a:lnTo>
                  <a:lnTo>
                    <a:pt x="947085" y="1035595"/>
                  </a:lnTo>
                  <a:lnTo>
                    <a:pt x="947217" y="1035525"/>
                  </a:lnTo>
                  <a:lnTo>
                    <a:pt x="947501" y="1035560"/>
                  </a:lnTo>
                  <a:lnTo>
                    <a:pt x="947833" y="1035648"/>
                  </a:lnTo>
                  <a:lnTo>
                    <a:pt x="948161" y="1035759"/>
                  </a:lnTo>
                  <a:lnTo>
                    <a:pt x="948485" y="1035900"/>
                  </a:lnTo>
                  <a:lnTo>
                    <a:pt x="948787" y="1036070"/>
                  </a:lnTo>
                  <a:lnTo>
                    <a:pt x="949060" y="1036264"/>
                  </a:lnTo>
                  <a:lnTo>
                    <a:pt x="949315" y="1036569"/>
                  </a:lnTo>
                  <a:lnTo>
                    <a:pt x="949511" y="1036956"/>
                  </a:lnTo>
                  <a:lnTo>
                    <a:pt x="949692" y="1037355"/>
                  </a:lnTo>
                  <a:lnTo>
                    <a:pt x="949892" y="1037719"/>
                  </a:lnTo>
                  <a:lnTo>
                    <a:pt x="950156" y="1037977"/>
                  </a:lnTo>
                  <a:lnTo>
                    <a:pt x="950459" y="1038083"/>
                  </a:lnTo>
                  <a:lnTo>
                    <a:pt x="950811" y="1038107"/>
                  </a:lnTo>
                  <a:lnTo>
                    <a:pt x="951182" y="1038107"/>
                  </a:lnTo>
                  <a:lnTo>
                    <a:pt x="951534" y="1038130"/>
                  </a:lnTo>
                  <a:lnTo>
                    <a:pt x="951837" y="1038230"/>
                  </a:lnTo>
                  <a:lnTo>
                    <a:pt x="952013" y="1038353"/>
                  </a:lnTo>
                  <a:lnTo>
                    <a:pt x="952170" y="1038499"/>
                  </a:lnTo>
                  <a:lnTo>
                    <a:pt x="952464" y="1038822"/>
                  </a:lnTo>
                  <a:lnTo>
                    <a:pt x="952615" y="1038981"/>
                  </a:lnTo>
                  <a:lnTo>
                    <a:pt x="953368" y="1039732"/>
                  </a:lnTo>
                  <a:lnTo>
                    <a:pt x="954116" y="1040495"/>
                  </a:lnTo>
                  <a:lnTo>
                    <a:pt x="954496" y="1040876"/>
                  </a:lnTo>
                  <a:lnTo>
                    <a:pt x="954721" y="1041093"/>
                  </a:lnTo>
                  <a:lnTo>
                    <a:pt x="955172" y="1041515"/>
                  </a:lnTo>
                  <a:lnTo>
                    <a:pt x="955392" y="1041738"/>
                  </a:lnTo>
                  <a:lnTo>
                    <a:pt x="955601" y="1041967"/>
                  </a:lnTo>
                  <a:lnTo>
                    <a:pt x="955783" y="1042190"/>
                  </a:lnTo>
                  <a:lnTo>
                    <a:pt x="955953" y="1042425"/>
                  </a:lnTo>
                  <a:lnTo>
                    <a:pt x="956223" y="1042777"/>
                  </a:lnTo>
                  <a:lnTo>
                    <a:pt x="956594" y="1043246"/>
                  </a:lnTo>
                  <a:lnTo>
                    <a:pt x="956765" y="1043487"/>
                  </a:lnTo>
                  <a:lnTo>
                    <a:pt x="956921" y="1043739"/>
                  </a:lnTo>
                  <a:lnTo>
                    <a:pt x="957136" y="1044167"/>
                  </a:lnTo>
                  <a:lnTo>
                    <a:pt x="957317" y="1044614"/>
                  </a:lnTo>
                  <a:lnTo>
                    <a:pt x="957469" y="1045077"/>
                  </a:lnTo>
                  <a:lnTo>
                    <a:pt x="957606" y="1045546"/>
                  </a:lnTo>
                  <a:lnTo>
                    <a:pt x="957787" y="1046262"/>
                  </a:lnTo>
                  <a:lnTo>
                    <a:pt x="957840" y="1046509"/>
                  </a:lnTo>
                  <a:lnTo>
                    <a:pt x="957988" y="1047260"/>
                  </a:lnTo>
                  <a:lnTo>
                    <a:pt x="958076" y="1047624"/>
                  </a:lnTo>
                  <a:lnTo>
                    <a:pt x="958183" y="1047999"/>
                  </a:lnTo>
                  <a:lnTo>
                    <a:pt x="958280" y="1048375"/>
                  </a:lnTo>
                  <a:lnTo>
                    <a:pt x="958324" y="1048733"/>
                  </a:lnTo>
                  <a:lnTo>
                    <a:pt x="958296" y="1049073"/>
                  </a:lnTo>
                  <a:lnTo>
                    <a:pt x="958183" y="1049372"/>
                  </a:lnTo>
                  <a:lnTo>
                    <a:pt x="958016" y="1049665"/>
                  </a:lnTo>
                  <a:lnTo>
                    <a:pt x="957806" y="1049941"/>
                  </a:lnTo>
                  <a:lnTo>
                    <a:pt x="957557" y="1050206"/>
                  </a:lnTo>
                  <a:lnTo>
                    <a:pt x="957317" y="1050411"/>
                  </a:lnTo>
                  <a:lnTo>
                    <a:pt x="956995" y="1050604"/>
                  </a:lnTo>
                  <a:lnTo>
                    <a:pt x="956633" y="1050751"/>
                  </a:lnTo>
                  <a:lnTo>
                    <a:pt x="956242" y="1050857"/>
                  </a:lnTo>
                  <a:lnTo>
                    <a:pt x="955841" y="1050939"/>
                  </a:lnTo>
                  <a:lnTo>
                    <a:pt x="955450" y="1050998"/>
                  </a:lnTo>
                  <a:lnTo>
                    <a:pt x="954889" y="1051038"/>
                  </a:lnTo>
                  <a:lnTo>
                    <a:pt x="954320" y="1050998"/>
                  </a:lnTo>
                  <a:lnTo>
                    <a:pt x="953162" y="1050839"/>
                  </a:lnTo>
                  <a:lnTo>
                    <a:pt x="952585" y="1050781"/>
                  </a:lnTo>
                  <a:lnTo>
                    <a:pt x="952087" y="1050739"/>
                  </a:lnTo>
                  <a:lnTo>
                    <a:pt x="951589" y="1050681"/>
                  </a:lnTo>
                  <a:lnTo>
                    <a:pt x="951084" y="1050640"/>
                  </a:lnTo>
                  <a:lnTo>
                    <a:pt x="950591" y="1050628"/>
                  </a:lnTo>
                  <a:lnTo>
                    <a:pt x="950112" y="1050681"/>
                  </a:lnTo>
                  <a:lnTo>
                    <a:pt x="949755" y="1050763"/>
                  </a:lnTo>
                  <a:lnTo>
                    <a:pt x="949403" y="1050863"/>
                  </a:lnTo>
                  <a:lnTo>
                    <a:pt x="949051" y="1050992"/>
                  </a:lnTo>
                  <a:lnTo>
                    <a:pt x="948719" y="1051144"/>
                  </a:lnTo>
                  <a:lnTo>
                    <a:pt x="948416" y="1051332"/>
                  </a:lnTo>
                  <a:lnTo>
                    <a:pt x="948108" y="1051573"/>
                  </a:lnTo>
                  <a:lnTo>
                    <a:pt x="947819" y="1051854"/>
                  </a:lnTo>
                  <a:lnTo>
                    <a:pt x="947561" y="1052159"/>
                  </a:lnTo>
                  <a:lnTo>
                    <a:pt x="947335" y="1052494"/>
                  </a:lnTo>
                  <a:lnTo>
                    <a:pt x="947154" y="1052834"/>
                  </a:lnTo>
                  <a:lnTo>
                    <a:pt x="947027" y="1053251"/>
                  </a:lnTo>
                  <a:lnTo>
                    <a:pt x="946978" y="1053703"/>
                  </a:lnTo>
                  <a:lnTo>
                    <a:pt x="946969" y="1054166"/>
                  </a:lnTo>
                  <a:lnTo>
                    <a:pt x="946953" y="1054636"/>
                  </a:lnTo>
                  <a:lnTo>
                    <a:pt x="946890" y="1055087"/>
                  </a:lnTo>
                  <a:lnTo>
                    <a:pt x="946813" y="1055387"/>
                  </a:lnTo>
                  <a:lnTo>
                    <a:pt x="946728" y="1055685"/>
                  </a:lnTo>
                  <a:lnTo>
                    <a:pt x="946637" y="1055979"/>
                  </a:lnTo>
                  <a:lnTo>
                    <a:pt x="946425" y="1056554"/>
                  </a:lnTo>
                  <a:lnTo>
                    <a:pt x="946142" y="1056924"/>
                  </a:lnTo>
                  <a:lnTo>
                    <a:pt x="945845" y="1057282"/>
                  </a:lnTo>
                  <a:lnTo>
                    <a:pt x="945540" y="1057634"/>
                  </a:lnTo>
                  <a:lnTo>
                    <a:pt x="945224" y="1057974"/>
                  </a:lnTo>
                  <a:lnTo>
                    <a:pt x="944896" y="1058303"/>
                  </a:lnTo>
                  <a:lnTo>
                    <a:pt x="944476" y="1058708"/>
                  </a:lnTo>
                  <a:lnTo>
                    <a:pt x="944036" y="1059101"/>
                  </a:lnTo>
                  <a:lnTo>
                    <a:pt x="943582" y="1059476"/>
                  </a:lnTo>
                  <a:lnTo>
                    <a:pt x="943112" y="1059817"/>
                  </a:lnTo>
                  <a:lnTo>
                    <a:pt x="942617" y="1060116"/>
                  </a:lnTo>
                  <a:lnTo>
                    <a:pt x="942218" y="1060292"/>
                  </a:lnTo>
                  <a:lnTo>
                    <a:pt x="941792" y="1060433"/>
                  </a:lnTo>
                  <a:lnTo>
                    <a:pt x="941366" y="1060562"/>
                  </a:lnTo>
                  <a:lnTo>
                    <a:pt x="940951" y="1060709"/>
                  </a:lnTo>
                  <a:lnTo>
                    <a:pt x="940560" y="1060896"/>
                  </a:lnTo>
                  <a:lnTo>
                    <a:pt x="939909" y="1061283"/>
                  </a:lnTo>
                  <a:lnTo>
                    <a:pt x="939597" y="1061501"/>
                  </a:lnTo>
                  <a:lnTo>
                    <a:pt x="939362" y="1061730"/>
                  </a:lnTo>
                  <a:lnTo>
                    <a:pt x="939245" y="1061970"/>
                  </a:lnTo>
                  <a:lnTo>
                    <a:pt x="939245" y="1062169"/>
                  </a:lnTo>
                  <a:lnTo>
                    <a:pt x="939318" y="1062445"/>
                  </a:lnTo>
                  <a:lnTo>
                    <a:pt x="939372" y="1062598"/>
                  </a:lnTo>
                  <a:lnTo>
                    <a:pt x="939465" y="1062809"/>
                  </a:lnTo>
                  <a:lnTo>
                    <a:pt x="939573" y="1063003"/>
                  </a:lnTo>
                  <a:lnTo>
                    <a:pt x="939793" y="1063296"/>
                  </a:lnTo>
                  <a:lnTo>
                    <a:pt x="940081" y="1063543"/>
                  </a:lnTo>
                  <a:lnTo>
                    <a:pt x="940745" y="1064006"/>
                  </a:lnTo>
                  <a:lnTo>
                    <a:pt x="941049" y="1064259"/>
                  </a:lnTo>
                  <a:lnTo>
                    <a:pt x="941602" y="1064781"/>
                  </a:lnTo>
                  <a:lnTo>
                    <a:pt x="941866" y="1065057"/>
                  </a:lnTo>
                  <a:lnTo>
                    <a:pt x="942109" y="1065344"/>
                  </a:lnTo>
                  <a:lnTo>
                    <a:pt x="942320" y="1065649"/>
                  </a:lnTo>
                  <a:lnTo>
                    <a:pt x="942510" y="1066025"/>
                  </a:lnTo>
                  <a:lnTo>
                    <a:pt x="942658" y="1066430"/>
                  </a:lnTo>
                  <a:lnTo>
                    <a:pt x="942774" y="1066858"/>
                  </a:lnTo>
                  <a:lnTo>
                    <a:pt x="942872" y="1067286"/>
                  </a:lnTo>
                  <a:lnTo>
                    <a:pt x="943101" y="1068337"/>
                  </a:lnTo>
                  <a:lnTo>
                    <a:pt x="943219" y="1068976"/>
                  </a:lnTo>
                  <a:lnTo>
                    <a:pt x="943302" y="1069622"/>
                  </a:lnTo>
                  <a:lnTo>
                    <a:pt x="943321" y="1070249"/>
                  </a:lnTo>
                  <a:lnTo>
                    <a:pt x="943253" y="1070860"/>
                  </a:lnTo>
                  <a:lnTo>
                    <a:pt x="943121" y="1071400"/>
                  </a:lnTo>
                  <a:lnTo>
                    <a:pt x="942930" y="1071945"/>
                  </a:lnTo>
                  <a:lnTo>
                    <a:pt x="942691" y="1072473"/>
                  </a:lnTo>
                  <a:lnTo>
                    <a:pt x="942397" y="1072961"/>
                  </a:lnTo>
                  <a:lnTo>
                    <a:pt x="942051" y="1073371"/>
                  </a:lnTo>
                  <a:lnTo>
                    <a:pt x="941572" y="1073735"/>
                  </a:lnTo>
                  <a:lnTo>
                    <a:pt x="941000" y="1074005"/>
                  </a:lnTo>
                  <a:lnTo>
                    <a:pt x="940370" y="1074222"/>
                  </a:lnTo>
                  <a:lnTo>
                    <a:pt x="939724" y="1074410"/>
                  </a:lnTo>
                  <a:lnTo>
                    <a:pt x="938658" y="1074774"/>
                  </a:lnTo>
                  <a:lnTo>
                    <a:pt x="938203" y="1074903"/>
                  </a:lnTo>
                  <a:lnTo>
                    <a:pt x="937749" y="1075038"/>
                  </a:lnTo>
                  <a:lnTo>
                    <a:pt x="937313" y="1075196"/>
                  </a:lnTo>
                  <a:lnTo>
                    <a:pt x="936908" y="1075408"/>
                  </a:lnTo>
                  <a:lnTo>
                    <a:pt x="936581" y="1075625"/>
                  </a:lnTo>
                  <a:lnTo>
                    <a:pt x="936257" y="1075871"/>
                  </a:lnTo>
                  <a:lnTo>
                    <a:pt x="935954" y="1076141"/>
                  </a:lnTo>
                  <a:lnTo>
                    <a:pt x="935685" y="1076434"/>
                  </a:lnTo>
                  <a:lnTo>
                    <a:pt x="935456" y="1076751"/>
                  </a:lnTo>
                  <a:lnTo>
                    <a:pt x="935270" y="1077115"/>
                  </a:lnTo>
                  <a:lnTo>
                    <a:pt x="935129" y="1077514"/>
                  </a:lnTo>
                  <a:lnTo>
                    <a:pt x="935022" y="1077937"/>
                  </a:lnTo>
                  <a:lnTo>
                    <a:pt x="934942" y="1078365"/>
                  </a:lnTo>
                  <a:lnTo>
                    <a:pt x="934874" y="1078793"/>
                  </a:lnTo>
                  <a:lnTo>
                    <a:pt x="934841" y="1079087"/>
                  </a:lnTo>
                  <a:lnTo>
                    <a:pt x="934816" y="1079392"/>
                  </a:lnTo>
                  <a:lnTo>
                    <a:pt x="934802" y="1079691"/>
                  </a:lnTo>
                  <a:lnTo>
                    <a:pt x="934782" y="1080295"/>
                  </a:lnTo>
                  <a:lnTo>
                    <a:pt x="934782" y="1080513"/>
                  </a:lnTo>
                  <a:lnTo>
                    <a:pt x="934796" y="1080959"/>
                  </a:lnTo>
                  <a:lnTo>
                    <a:pt x="934791" y="1081176"/>
                  </a:lnTo>
                  <a:lnTo>
                    <a:pt x="934767" y="1081387"/>
                  </a:lnTo>
                  <a:lnTo>
                    <a:pt x="934640" y="1081798"/>
                  </a:lnTo>
                  <a:lnTo>
                    <a:pt x="934439" y="1082203"/>
                  </a:lnTo>
                  <a:lnTo>
                    <a:pt x="934181" y="1082596"/>
                  </a:lnTo>
                  <a:lnTo>
                    <a:pt x="933887" y="1082960"/>
                  </a:lnTo>
                  <a:lnTo>
                    <a:pt x="933573" y="1083282"/>
                  </a:lnTo>
                  <a:lnTo>
                    <a:pt x="933306" y="1083523"/>
                  </a:lnTo>
                  <a:lnTo>
                    <a:pt x="933012" y="1083740"/>
                  </a:lnTo>
                  <a:lnTo>
                    <a:pt x="932704" y="1083939"/>
                  </a:lnTo>
                  <a:lnTo>
                    <a:pt x="932382" y="1084122"/>
                  </a:lnTo>
                  <a:lnTo>
                    <a:pt x="932058" y="1084286"/>
                  </a:lnTo>
                  <a:lnTo>
                    <a:pt x="931629" y="1084467"/>
                  </a:lnTo>
                  <a:lnTo>
                    <a:pt x="931183" y="1084626"/>
                  </a:lnTo>
                  <a:lnTo>
                    <a:pt x="930724" y="1084755"/>
                  </a:lnTo>
                  <a:lnTo>
                    <a:pt x="930265" y="1084855"/>
                  </a:lnTo>
                  <a:lnTo>
                    <a:pt x="929800" y="1084931"/>
                  </a:lnTo>
                  <a:lnTo>
                    <a:pt x="929302" y="1084949"/>
                  </a:lnTo>
                  <a:lnTo>
                    <a:pt x="928799" y="1084920"/>
                  </a:lnTo>
                  <a:lnTo>
                    <a:pt x="927787" y="1084820"/>
                  </a:lnTo>
                  <a:lnTo>
                    <a:pt x="927282" y="1084820"/>
                  </a:lnTo>
                  <a:lnTo>
                    <a:pt x="926619" y="1084873"/>
                  </a:lnTo>
                  <a:lnTo>
                    <a:pt x="925953" y="1084972"/>
                  </a:lnTo>
                  <a:lnTo>
                    <a:pt x="925293" y="1085101"/>
                  </a:lnTo>
                  <a:lnTo>
                    <a:pt x="924642" y="1085260"/>
                  </a:lnTo>
                  <a:lnTo>
                    <a:pt x="924003" y="1085448"/>
                  </a:lnTo>
                  <a:lnTo>
                    <a:pt x="923627" y="1085576"/>
                  </a:lnTo>
                  <a:lnTo>
                    <a:pt x="923259" y="1085729"/>
                  </a:lnTo>
                  <a:lnTo>
                    <a:pt x="922893" y="1085888"/>
                  </a:lnTo>
                  <a:lnTo>
                    <a:pt x="922522" y="1086034"/>
                  </a:lnTo>
                  <a:lnTo>
                    <a:pt x="922150" y="1086164"/>
                  </a:lnTo>
                  <a:lnTo>
                    <a:pt x="921691" y="1086293"/>
                  </a:lnTo>
                  <a:lnTo>
                    <a:pt x="920762" y="1086486"/>
                  </a:lnTo>
                  <a:lnTo>
                    <a:pt x="920292" y="1086574"/>
                  </a:lnTo>
                  <a:lnTo>
                    <a:pt x="919236" y="1086803"/>
                  </a:lnTo>
                  <a:lnTo>
                    <a:pt x="918053" y="1087073"/>
                  </a:lnTo>
                  <a:lnTo>
                    <a:pt x="917467" y="1087220"/>
                  </a:lnTo>
                  <a:lnTo>
                    <a:pt x="916885" y="1087378"/>
                  </a:lnTo>
                  <a:lnTo>
                    <a:pt x="916332" y="1087549"/>
                  </a:lnTo>
                  <a:lnTo>
                    <a:pt x="915785" y="1087736"/>
                  </a:lnTo>
                  <a:lnTo>
                    <a:pt x="915243" y="1087936"/>
                  </a:lnTo>
                  <a:lnTo>
                    <a:pt x="914696" y="1088124"/>
                  </a:lnTo>
                  <a:lnTo>
                    <a:pt x="914143" y="1088288"/>
                  </a:lnTo>
                  <a:lnTo>
                    <a:pt x="913816" y="1088364"/>
                  </a:lnTo>
                  <a:lnTo>
                    <a:pt x="913483" y="1088428"/>
                  </a:lnTo>
                  <a:lnTo>
                    <a:pt x="913145" y="1088488"/>
                  </a:lnTo>
                  <a:lnTo>
                    <a:pt x="912818" y="1088564"/>
                  </a:lnTo>
                  <a:lnTo>
                    <a:pt x="912505" y="1088669"/>
                  </a:lnTo>
                  <a:lnTo>
                    <a:pt x="912158" y="1088816"/>
                  </a:lnTo>
                  <a:lnTo>
                    <a:pt x="911825" y="1088986"/>
                  </a:lnTo>
                  <a:lnTo>
                    <a:pt x="911498" y="1089180"/>
                  </a:lnTo>
                  <a:lnTo>
                    <a:pt x="911185" y="1089391"/>
                  </a:lnTo>
                  <a:lnTo>
                    <a:pt x="910893" y="1089614"/>
                  </a:lnTo>
                  <a:lnTo>
                    <a:pt x="910887" y="1089784"/>
                  </a:lnTo>
                  <a:lnTo>
                    <a:pt x="910452" y="1090365"/>
                  </a:lnTo>
                  <a:lnTo>
                    <a:pt x="910266" y="1091122"/>
                  </a:lnTo>
                  <a:lnTo>
                    <a:pt x="910423" y="1092132"/>
                  </a:lnTo>
                  <a:lnTo>
                    <a:pt x="910505" y="1092372"/>
                  </a:lnTo>
                  <a:lnTo>
                    <a:pt x="910544" y="1092747"/>
                  </a:lnTo>
                  <a:lnTo>
                    <a:pt x="910574" y="1093123"/>
                  </a:lnTo>
                  <a:lnTo>
                    <a:pt x="910593" y="1093498"/>
                  </a:lnTo>
                  <a:lnTo>
                    <a:pt x="910604" y="1093875"/>
                  </a:lnTo>
                  <a:lnTo>
                    <a:pt x="910607" y="1094250"/>
                  </a:lnTo>
                  <a:lnTo>
                    <a:pt x="910593" y="1094713"/>
                  </a:lnTo>
                  <a:lnTo>
                    <a:pt x="910563" y="1095171"/>
                  </a:lnTo>
                  <a:lnTo>
                    <a:pt x="910525" y="1095629"/>
                  </a:lnTo>
                  <a:lnTo>
                    <a:pt x="910428" y="1096550"/>
                  </a:lnTo>
                  <a:lnTo>
                    <a:pt x="910393" y="1097084"/>
                  </a:lnTo>
                  <a:lnTo>
                    <a:pt x="910384" y="1097624"/>
                  </a:lnTo>
                  <a:lnTo>
                    <a:pt x="910354" y="1098164"/>
                  </a:lnTo>
                  <a:lnTo>
                    <a:pt x="910266" y="1098674"/>
                  </a:lnTo>
                  <a:lnTo>
                    <a:pt x="910095" y="1099132"/>
                  </a:lnTo>
                  <a:lnTo>
                    <a:pt x="910027" y="1099261"/>
                  </a:lnTo>
                  <a:lnTo>
                    <a:pt x="909953" y="1099385"/>
                  </a:lnTo>
                  <a:lnTo>
                    <a:pt x="909870" y="1099508"/>
                  </a:lnTo>
                  <a:lnTo>
                    <a:pt x="909694" y="1099737"/>
                  </a:lnTo>
                  <a:lnTo>
                    <a:pt x="909562" y="1099866"/>
                  </a:lnTo>
                  <a:lnTo>
                    <a:pt x="909103" y="1100183"/>
                  </a:lnTo>
                  <a:lnTo>
                    <a:pt x="908965" y="1100300"/>
                  </a:lnTo>
                  <a:lnTo>
                    <a:pt x="908839" y="1100441"/>
                  </a:lnTo>
                  <a:lnTo>
                    <a:pt x="908715" y="1100588"/>
                  </a:lnTo>
                  <a:lnTo>
                    <a:pt x="908599" y="1100740"/>
                  </a:lnTo>
                  <a:lnTo>
                    <a:pt x="908379" y="1101045"/>
                  </a:lnTo>
                  <a:lnTo>
                    <a:pt x="908212" y="1101303"/>
                  </a:lnTo>
                  <a:lnTo>
                    <a:pt x="907915" y="1101843"/>
                  </a:lnTo>
                  <a:lnTo>
                    <a:pt x="907758" y="1102095"/>
                  </a:lnTo>
                  <a:lnTo>
                    <a:pt x="907568" y="1102330"/>
                  </a:lnTo>
                  <a:lnTo>
                    <a:pt x="907396" y="1102500"/>
                  </a:lnTo>
                  <a:lnTo>
                    <a:pt x="907206" y="1102659"/>
                  </a:lnTo>
                  <a:lnTo>
                    <a:pt x="907010" y="1102812"/>
                  </a:lnTo>
                  <a:lnTo>
                    <a:pt x="906804" y="1102946"/>
                  </a:lnTo>
                  <a:lnTo>
                    <a:pt x="906405" y="1103181"/>
                  </a:lnTo>
                  <a:lnTo>
                    <a:pt x="906086" y="1103357"/>
                  </a:lnTo>
                  <a:lnTo>
                    <a:pt x="905764" y="1103516"/>
                  </a:lnTo>
                  <a:lnTo>
                    <a:pt x="905437" y="1103657"/>
                  </a:lnTo>
                  <a:lnTo>
                    <a:pt x="904830" y="1103815"/>
                  </a:lnTo>
                  <a:lnTo>
                    <a:pt x="904307" y="1104144"/>
                  </a:lnTo>
                  <a:lnTo>
                    <a:pt x="903872" y="1104560"/>
                  </a:lnTo>
                  <a:lnTo>
                    <a:pt x="903432" y="1105053"/>
                  </a:lnTo>
                  <a:lnTo>
                    <a:pt x="902723" y="1106726"/>
                  </a:lnTo>
                  <a:lnTo>
                    <a:pt x="902797" y="1107401"/>
                  </a:lnTo>
                  <a:lnTo>
                    <a:pt x="902528" y="1107982"/>
                  </a:lnTo>
                  <a:lnTo>
                    <a:pt x="902523" y="1108656"/>
                  </a:lnTo>
                  <a:lnTo>
                    <a:pt x="902248" y="1109578"/>
                  </a:lnTo>
                  <a:lnTo>
                    <a:pt x="901896" y="1110076"/>
                  </a:lnTo>
                  <a:lnTo>
                    <a:pt x="901442" y="1111145"/>
                  </a:lnTo>
                  <a:lnTo>
                    <a:pt x="901335" y="1111344"/>
                  </a:lnTo>
                  <a:lnTo>
                    <a:pt x="901213" y="1111538"/>
                  </a:lnTo>
                  <a:lnTo>
                    <a:pt x="901071" y="1111719"/>
                  </a:lnTo>
                  <a:lnTo>
                    <a:pt x="900919" y="1111878"/>
                  </a:lnTo>
                  <a:lnTo>
                    <a:pt x="900669" y="1112072"/>
                  </a:lnTo>
                  <a:lnTo>
                    <a:pt x="900381" y="1112218"/>
                  </a:lnTo>
                  <a:lnTo>
                    <a:pt x="900064" y="1112336"/>
                  </a:lnTo>
                  <a:lnTo>
                    <a:pt x="899737" y="1112447"/>
                  </a:lnTo>
                  <a:lnTo>
                    <a:pt x="899423" y="1112564"/>
                  </a:lnTo>
                  <a:lnTo>
                    <a:pt x="898881" y="1112782"/>
                  </a:lnTo>
                  <a:lnTo>
                    <a:pt x="898329" y="1112993"/>
                  </a:lnTo>
                  <a:lnTo>
                    <a:pt x="897771" y="1113181"/>
                  </a:lnTo>
                  <a:lnTo>
                    <a:pt x="897213" y="1113333"/>
                  </a:lnTo>
                  <a:lnTo>
                    <a:pt x="896647" y="1113439"/>
                  </a:lnTo>
                  <a:lnTo>
                    <a:pt x="896261" y="1113492"/>
                  </a:lnTo>
                  <a:lnTo>
                    <a:pt x="895874" y="1113527"/>
                  </a:lnTo>
                  <a:lnTo>
                    <a:pt x="895488" y="1113545"/>
                  </a:lnTo>
                  <a:lnTo>
                    <a:pt x="895107" y="1113533"/>
                  </a:lnTo>
                  <a:lnTo>
                    <a:pt x="894730" y="1113480"/>
                  </a:lnTo>
                  <a:lnTo>
                    <a:pt x="894413" y="1113369"/>
                  </a:lnTo>
                  <a:lnTo>
                    <a:pt x="893797" y="1113011"/>
                  </a:lnTo>
                  <a:lnTo>
                    <a:pt x="893493" y="1112870"/>
                  </a:lnTo>
                  <a:lnTo>
                    <a:pt x="893185" y="1112811"/>
                  </a:lnTo>
                  <a:lnTo>
                    <a:pt x="892942" y="1112835"/>
                  </a:lnTo>
                  <a:lnTo>
                    <a:pt x="892692" y="1112899"/>
                  </a:lnTo>
                  <a:lnTo>
                    <a:pt x="892442" y="1112987"/>
                  </a:lnTo>
                  <a:lnTo>
                    <a:pt x="892203" y="1113099"/>
                  </a:lnTo>
                  <a:lnTo>
                    <a:pt x="891978" y="1113216"/>
                  </a:lnTo>
                  <a:lnTo>
                    <a:pt x="891749" y="1113351"/>
                  </a:lnTo>
                  <a:lnTo>
                    <a:pt x="891529" y="1113503"/>
                  </a:lnTo>
                  <a:lnTo>
                    <a:pt x="891314" y="1113680"/>
                  </a:lnTo>
                  <a:lnTo>
                    <a:pt x="891133" y="1113856"/>
                  </a:lnTo>
                  <a:lnTo>
                    <a:pt x="890971" y="1114055"/>
                  </a:lnTo>
                  <a:lnTo>
                    <a:pt x="890830" y="1114301"/>
                  </a:lnTo>
                  <a:lnTo>
                    <a:pt x="890721" y="1114578"/>
                  </a:lnTo>
                  <a:lnTo>
                    <a:pt x="890638" y="1114877"/>
                  </a:lnTo>
                  <a:lnTo>
                    <a:pt x="890575" y="1115176"/>
                  </a:lnTo>
                  <a:lnTo>
                    <a:pt x="890473" y="1115722"/>
                  </a:lnTo>
                  <a:lnTo>
                    <a:pt x="890429" y="1115986"/>
                  </a:lnTo>
                  <a:lnTo>
                    <a:pt x="890399" y="1116321"/>
                  </a:lnTo>
                  <a:lnTo>
                    <a:pt x="890394" y="1116502"/>
                  </a:lnTo>
                  <a:lnTo>
                    <a:pt x="890429" y="1116749"/>
                  </a:lnTo>
                  <a:lnTo>
                    <a:pt x="890536" y="1117019"/>
                  </a:lnTo>
                  <a:lnTo>
                    <a:pt x="890712" y="1117271"/>
                  </a:lnTo>
                  <a:lnTo>
                    <a:pt x="890922" y="1117517"/>
                  </a:lnTo>
                  <a:lnTo>
                    <a:pt x="891114" y="1117770"/>
                  </a:lnTo>
                  <a:lnTo>
                    <a:pt x="891254" y="1118040"/>
                  </a:lnTo>
                  <a:lnTo>
                    <a:pt x="891377" y="1118451"/>
                  </a:lnTo>
                  <a:lnTo>
                    <a:pt x="891455" y="1118885"/>
                  </a:lnTo>
                  <a:lnTo>
                    <a:pt x="891480" y="1119337"/>
                  </a:lnTo>
                  <a:lnTo>
                    <a:pt x="891455" y="1119771"/>
                  </a:lnTo>
                  <a:lnTo>
                    <a:pt x="891362" y="1120176"/>
                  </a:lnTo>
                  <a:lnTo>
                    <a:pt x="891290" y="1120352"/>
                  </a:lnTo>
                  <a:lnTo>
                    <a:pt x="891201" y="1120516"/>
                  </a:lnTo>
                  <a:lnTo>
                    <a:pt x="891006" y="1120851"/>
                  </a:lnTo>
                  <a:lnTo>
                    <a:pt x="890922" y="1121021"/>
                  </a:lnTo>
                  <a:lnTo>
                    <a:pt x="890825" y="1121256"/>
                  </a:lnTo>
                  <a:lnTo>
                    <a:pt x="890732" y="1121497"/>
                  </a:lnTo>
                  <a:lnTo>
                    <a:pt x="890654" y="1121737"/>
                  </a:lnTo>
                  <a:lnTo>
                    <a:pt x="890589" y="1121978"/>
                  </a:lnTo>
                  <a:lnTo>
                    <a:pt x="890545" y="1122224"/>
                  </a:lnTo>
                  <a:lnTo>
                    <a:pt x="890545" y="1122535"/>
                  </a:lnTo>
                  <a:lnTo>
                    <a:pt x="890600" y="1122846"/>
                  </a:lnTo>
                  <a:lnTo>
                    <a:pt x="890668" y="1123163"/>
                  </a:lnTo>
                  <a:lnTo>
                    <a:pt x="890721" y="1123480"/>
                  </a:lnTo>
                  <a:lnTo>
                    <a:pt x="890732" y="1123791"/>
                  </a:lnTo>
                  <a:lnTo>
                    <a:pt x="890619" y="1124289"/>
                  </a:lnTo>
                  <a:lnTo>
                    <a:pt x="890394" y="1124777"/>
                  </a:lnTo>
                  <a:lnTo>
                    <a:pt x="890126" y="1125264"/>
                  </a:lnTo>
                  <a:lnTo>
                    <a:pt x="889871" y="1125757"/>
                  </a:lnTo>
                  <a:lnTo>
                    <a:pt x="889700" y="1126262"/>
                  </a:lnTo>
                  <a:lnTo>
                    <a:pt x="889612" y="1126790"/>
                  </a:lnTo>
                  <a:lnTo>
                    <a:pt x="889563" y="1127335"/>
                  </a:lnTo>
                  <a:lnTo>
                    <a:pt x="889554" y="1127887"/>
                  </a:lnTo>
                  <a:lnTo>
                    <a:pt x="889582" y="1128433"/>
                  </a:lnTo>
                  <a:lnTo>
                    <a:pt x="889656" y="1128967"/>
                  </a:lnTo>
                  <a:lnTo>
                    <a:pt x="889794" y="1129536"/>
                  </a:lnTo>
                  <a:lnTo>
                    <a:pt x="889998" y="1130099"/>
                  </a:lnTo>
                  <a:lnTo>
                    <a:pt x="890242" y="1130651"/>
                  </a:lnTo>
                  <a:lnTo>
                    <a:pt x="890498" y="1131203"/>
                  </a:lnTo>
                  <a:lnTo>
                    <a:pt x="890737" y="1131755"/>
                  </a:lnTo>
                  <a:lnTo>
                    <a:pt x="890946" y="1132189"/>
                  </a:lnTo>
                  <a:lnTo>
                    <a:pt x="891182" y="1132617"/>
                  </a:lnTo>
                  <a:lnTo>
                    <a:pt x="891402" y="1133051"/>
                  </a:lnTo>
                  <a:lnTo>
                    <a:pt x="891568" y="1133480"/>
                  </a:lnTo>
                  <a:lnTo>
                    <a:pt x="891626" y="1133902"/>
                  </a:lnTo>
                  <a:lnTo>
                    <a:pt x="891534" y="1134407"/>
                  </a:lnTo>
                  <a:lnTo>
                    <a:pt x="891314" y="1134924"/>
                  </a:lnTo>
                  <a:lnTo>
                    <a:pt x="891001" y="1135428"/>
                  </a:lnTo>
                  <a:lnTo>
                    <a:pt x="890630" y="1135898"/>
                  </a:lnTo>
                  <a:lnTo>
                    <a:pt x="890237" y="1136297"/>
                  </a:lnTo>
                  <a:lnTo>
                    <a:pt x="889651" y="1136708"/>
                  </a:lnTo>
                  <a:lnTo>
                    <a:pt x="888947" y="1137013"/>
                  </a:lnTo>
                  <a:lnTo>
                    <a:pt x="888175" y="1137230"/>
                  </a:lnTo>
                  <a:lnTo>
                    <a:pt x="887377" y="1137388"/>
                  </a:lnTo>
                  <a:lnTo>
                    <a:pt x="886607" y="1137518"/>
                  </a:lnTo>
                  <a:lnTo>
                    <a:pt x="885878" y="1137612"/>
                  </a:lnTo>
                  <a:lnTo>
                    <a:pt x="885139" y="1137659"/>
                  </a:lnTo>
                  <a:lnTo>
                    <a:pt x="884391" y="1137659"/>
                  </a:lnTo>
                  <a:lnTo>
                    <a:pt x="883654" y="1137612"/>
                  </a:lnTo>
                  <a:lnTo>
                    <a:pt x="882925" y="1137523"/>
                  </a:lnTo>
                  <a:lnTo>
                    <a:pt x="882383" y="1137412"/>
                  </a:lnTo>
                  <a:lnTo>
                    <a:pt x="881844" y="1137265"/>
                  </a:lnTo>
                  <a:lnTo>
                    <a:pt x="880783" y="1136925"/>
                  </a:lnTo>
                  <a:lnTo>
                    <a:pt x="880246" y="1136767"/>
                  </a:lnTo>
                  <a:lnTo>
                    <a:pt x="879782" y="1136637"/>
                  </a:lnTo>
                  <a:lnTo>
                    <a:pt x="878858" y="1136367"/>
                  </a:lnTo>
                  <a:lnTo>
                    <a:pt x="878388" y="1136250"/>
                  </a:lnTo>
                  <a:lnTo>
                    <a:pt x="877918" y="1136156"/>
                  </a:lnTo>
                  <a:lnTo>
                    <a:pt x="877406" y="1136115"/>
                  </a:lnTo>
                  <a:lnTo>
                    <a:pt x="876873" y="1136127"/>
                  </a:lnTo>
                  <a:lnTo>
                    <a:pt x="876350" y="1136133"/>
                  </a:lnTo>
                  <a:lnTo>
                    <a:pt x="875842" y="1136103"/>
                  </a:lnTo>
                  <a:lnTo>
                    <a:pt x="875372" y="1135974"/>
                  </a:lnTo>
                  <a:lnTo>
                    <a:pt x="875108" y="1135822"/>
                  </a:lnTo>
                  <a:lnTo>
                    <a:pt x="874863" y="1135634"/>
                  </a:lnTo>
                  <a:lnTo>
                    <a:pt x="874624" y="1135434"/>
                  </a:lnTo>
                  <a:lnTo>
                    <a:pt x="874379" y="1135246"/>
                  </a:lnTo>
                  <a:lnTo>
                    <a:pt x="874115" y="1135100"/>
                  </a:lnTo>
                  <a:lnTo>
                    <a:pt x="873763" y="1134994"/>
                  </a:lnTo>
                  <a:lnTo>
                    <a:pt x="873392" y="1134941"/>
                  </a:lnTo>
                  <a:lnTo>
                    <a:pt x="873015" y="1134912"/>
                  </a:lnTo>
                  <a:lnTo>
                    <a:pt x="872635" y="1134871"/>
                  </a:lnTo>
                  <a:lnTo>
                    <a:pt x="872278" y="1134783"/>
                  </a:lnTo>
                  <a:lnTo>
                    <a:pt x="872019" y="1134671"/>
                  </a:lnTo>
                  <a:lnTo>
                    <a:pt x="871271" y="1134243"/>
                  </a:lnTo>
                  <a:lnTo>
                    <a:pt x="871016" y="1134120"/>
                  </a:lnTo>
                  <a:lnTo>
                    <a:pt x="870576" y="1133961"/>
                  </a:lnTo>
                  <a:lnTo>
                    <a:pt x="870127" y="1133844"/>
                  </a:lnTo>
                  <a:lnTo>
                    <a:pt x="869212" y="1133632"/>
                  </a:lnTo>
                  <a:lnTo>
                    <a:pt x="868758" y="1133509"/>
                  </a:lnTo>
                  <a:lnTo>
                    <a:pt x="868280" y="1133351"/>
                  </a:lnTo>
                  <a:lnTo>
                    <a:pt x="867799" y="1133181"/>
                  </a:lnTo>
                  <a:lnTo>
                    <a:pt x="867326" y="1133004"/>
                  </a:lnTo>
                  <a:lnTo>
                    <a:pt x="866847" y="1132834"/>
                  </a:lnTo>
                  <a:lnTo>
                    <a:pt x="866363" y="1132687"/>
                  </a:lnTo>
                  <a:lnTo>
                    <a:pt x="865942" y="1132588"/>
                  </a:lnTo>
                  <a:lnTo>
                    <a:pt x="865087" y="1132435"/>
                  </a:lnTo>
                  <a:lnTo>
                    <a:pt x="864661" y="1132347"/>
                  </a:lnTo>
                  <a:lnTo>
                    <a:pt x="864246" y="1132224"/>
                  </a:lnTo>
                  <a:lnTo>
                    <a:pt x="863806" y="1132066"/>
                  </a:lnTo>
                  <a:lnTo>
                    <a:pt x="863366" y="1131883"/>
                  </a:lnTo>
                  <a:lnTo>
                    <a:pt x="862940" y="1131684"/>
                  </a:lnTo>
                  <a:lnTo>
                    <a:pt x="862530" y="1131455"/>
                  </a:lnTo>
                  <a:lnTo>
                    <a:pt x="862139" y="1131191"/>
                  </a:lnTo>
                  <a:lnTo>
                    <a:pt x="861831" y="1130951"/>
                  </a:lnTo>
                  <a:lnTo>
                    <a:pt x="861537" y="1130687"/>
                  </a:lnTo>
                  <a:lnTo>
                    <a:pt x="861254" y="1130405"/>
                  </a:lnTo>
                  <a:lnTo>
                    <a:pt x="860990" y="1130112"/>
                  </a:lnTo>
                  <a:lnTo>
                    <a:pt x="860751" y="1129800"/>
                  </a:lnTo>
                  <a:lnTo>
                    <a:pt x="860600" y="1129595"/>
                  </a:lnTo>
                  <a:lnTo>
                    <a:pt x="860452" y="1129384"/>
                  </a:lnTo>
                  <a:lnTo>
                    <a:pt x="860374" y="1129284"/>
                  </a:lnTo>
                  <a:lnTo>
                    <a:pt x="860028" y="1128809"/>
                  </a:lnTo>
                  <a:lnTo>
                    <a:pt x="859846" y="1128574"/>
                  </a:lnTo>
                  <a:lnTo>
                    <a:pt x="859651" y="1128363"/>
                  </a:lnTo>
                  <a:lnTo>
                    <a:pt x="859436" y="1128181"/>
                  </a:lnTo>
                  <a:lnTo>
                    <a:pt x="859167" y="1128028"/>
                  </a:lnTo>
                  <a:lnTo>
                    <a:pt x="858864" y="1127911"/>
                  </a:lnTo>
                  <a:lnTo>
                    <a:pt x="858229" y="1127741"/>
                  </a:lnTo>
                  <a:lnTo>
                    <a:pt x="857916" y="1127641"/>
                  </a:lnTo>
                  <a:lnTo>
                    <a:pt x="857149" y="1127371"/>
                  </a:lnTo>
                  <a:lnTo>
                    <a:pt x="856649" y="1127171"/>
                  </a:lnTo>
                  <a:lnTo>
                    <a:pt x="856233" y="1126972"/>
                  </a:lnTo>
                  <a:lnTo>
                    <a:pt x="855823" y="1126749"/>
                  </a:lnTo>
                  <a:lnTo>
                    <a:pt x="854625" y="1126045"/>
                  </a:lnTo>
                  <a:lnTo>
                    <a:pt x="853717" y="1125540"/>
                  </a:lnTo>
                  <a:lnTo>
                    <a:pt x="853266" y="1125281"/>
                  </a:lnTo>
                  <a:lnTo>
                    <a:pt x="852348" y="1124789"/>
                  </a:lnTo>
                  <a:lnTo>
                    <a:pt x="851770" y="1124472"/>
                  </a:lnTo>
                  <a:lnTo>
                    <a:pt x="851476" y="1124319"/>
                  </a:lnTo>
                  <a:lnTo>
                    <a:pt x="851253" y="1124213"/>
                  </a:lnTo>
                  <a:lnTo>
                    <a:pt x="851149" y="1124196"/>
                  </a:lnTo>
                  <a:lnTo>
                    <a:pt x="851091" y="1124302"/>
                  </a:lnTo>
                  <a:lnTo>
                    <a:pt x="851052" y="1124413"/>
                  </a:lnTo>
                  <a:lnTo>
                    <a:pt x="851014" y="1124577"/>
                  </a:lnTo>
                  <a:lnTo>
                    <a:pt x="851017" y="1124859"/>
                  </a:lnTo>
                  <a:lnTo>
                    <a:pt x="851116" y="1125164"/>
                  </a:lnTo>
                  <a:lnTo>
                    <a:pt x="851267" y="1125481"/>
                  </a:lnTo>
                  <a:lnTo>
                    <a:pt x="851410" y="1125804"/>
                  </a:lnTo>
                  <a:lnTo>
                    <a:pt x="851498" y="1126121"/>
                  </a:lnTo>
                  <a:lnTo>
                    <a:pt x="851520" y="1126449"/>
                  </a:lnTo>
                  <a:lnTo>
                    <a:pt x="851512" y="1126784"/>
                  </a:lnTo>
                  <a:lnTo>
                    <a:pt x="851487" y="1127118"/>
                  </a:lnTo>
                  <a:lnTo>
                    <a:pt x="851468" y="1127453"/>
                  </a:lnTo>
                  <a:lnTo>
                    <a:pt x="851468" y="1127788"/>
                  </a:lnTo>
                  <a:lnTo>
                    <a:pt x="851542" y="1128327"/>
                  </a:lnTo>
                  <a:lnTo>
                    <a:pt x="851668" y="1128867"/>
                  </a:lnTo>
                  <a:lnTo>
                    <a:pt x="851814" y="1129407"/>
                  </a:lnTo>
                  <a:lnTo>
                    <a:pt x="851938" y="1129947"/>
                  </a:lnTo>
                  <a:lnTo>
                    <a:pt x="851996" y="1130487"/>
                  </a:lnTo>
                  <a:lnTo>
                    <a:pt x="852001" y="1130886"/>
                  </a:lnTo>
                  <a:lnTo>
                    <a:pt x="851996" y="1131285"/>
                  </a:lnTo>
                  <a:lnTo>
                    <a:pt x="851966" y="1131684"/>
                  </a:lnTo>
                  <a:lnTo>
                    <a:pt x="851913" y="1132083"/>
                  </a:lnTo>
                  <a:lnTo>
                    <a:pt x="851834" y="1132470"/>
                  </a:lnTo>
                  <a:lnTo>
                    <a:pt x="851696" y="1132993"/>
                  </a:lnTo>
                  <a:lnTo>
                    <a:pt x="851526" y="1133521"/>
                  </a:lnTo>
                  <a:lnTo>
                    <a:pt x="851306" y="1134032"/>
                  </a:lnTo>
                  <a:lnTo>
                    <a:pt x="851037" y="1134495"/>
                  </a:lnTo>
                  <a:lnTo>
                    <a:pt x="850709" y="1134883"/>
                  </a:lnTo>
                  <a:lnTo>
                    <a:pt x="850324" y="1135194"/>
                  </a:lnTo>
                  <a:lnTo>
                    <a:pt x="849870" y="1135469"/>
                  </a:lnTo>
                  <a:lnTo>
                    <a:pt x="849375" y="1135681"/>
                  </a:lnTo>
                  <a:lnTo>
                    <a:pt x="848877" y="1135822"/>
                  </a:lnTo>
                  <a:lnTo>
                    <a:pt x="848397" y="1135869"/>
                  </a:lnTo>
                  <a:lnTo>
                    <a:pt x="848011" y="1135822"/>
                  </a:lnTo>
                  <a:lnTo>
                    <a:pt x="847630" y="1135704"/>
                  </a:lnTo>
                  <a:lnTo>
                    <a:pt x="847249" y="1135546"/>
                  </a:lnTo>
                  <a:lnTo>
                    <a:pt x="846867" y="1135364"/>
                  </a:lnTo>
                  <a:lnTo>
                    <a:pt x="846496" y="1135194"/>
                  </a:lnTo>
                  <a:lnTo>
                    <a:pt x="845729" y="1134912"/>
                  </a:lnTo>
                  <a:lnTo>
                    <a:pt x="845352" y="1134760"/>
                  </a:lnTo>
                  <a:lnTo>
                    <a:pt x="845006" y="1134571"/>
                  </a:lnTo>
                  <a:lnTo>
                    <a:pt x="844722" y="1134331"/>
                  </a:lnTo>
                  <a:lnTo>
                    <a:pt x="844525" y="1134090"/>
                  </a:lnTo>
                  <a:lnTo>
                    <a:pt x="844354" y="1133814"/>
                  </a:lnTo>
                  <a:lnTo>
                    <a:pt x="844208" y="1133515"/>
                  </a:lnTo>
                  <a:lnTo>
                    <a:pt x="844101" y="1133210"/>
                  </a:lnTo>
                  <a:lnTo>
                    <a:pt x="844047" y="1132911"/>
                  </a:lnTo>
                  <a:lnTo>
                    <a:pt x="844047" y="1132734"/>
                  </a:lnTo>
                  <a:lnTo>
                    <a:pt x="844076" y="1132553"/>
                  </a:lnTo>
                  <a:lnTo>
                    <a:pt x="844115" y="1132365"/>
                  </a:lnTo>
                  <a:lnTo>
                    <a:pt x="844134" y="1132189"/>
                  </a:lnTo>
                  <a:lnTo>
                    <a:pt x="844126" y="1132013"/>
                  </a:lnTo>
                  <a:lnTo>
                    <a:pt x="844038" y="1131813"/>
                  </a:lnTo>
                  <a:lnTo>
                    <a:pt x="843895" y="1131619"/>
                  </a:lnTo>
                  <a:lnTo>
                    <a:pt x="843724" y="1131438"/>
                  </a:lnTo>
                  <a:lnTo>
                    <a:pt x="843563" y="1131250"/>
                  </a:lnTo>
                  <a:lnTo>
                    <a:pt x="843441" y="1131044"/>
                  </a:lnTo>
                  <a:lnTo>
                    <a:pt x="843358" y="1130698"/>
                  </a:lnTo>
                  <a:lnTo>
                    <a:pt x="843353" y="1130323"/>
                  </a:lnTo>
                  <a:lnTo>
                    <a:pt x="843378" y="1129935"/>
                  </a:lnTo>
                  <a:lnTo>
                    <a:pt x="843392" y="1129548"/>
                  </a:lnTo>
                  <a:lnTo>
                    <a:pt x="843343" y="1129184"/>
                  </a:lnTo>
                  <a:lnTo>
                    <a:pt x="843221" y="1128785"/>
                  </a:lnTo>
                  <a:lnTo>
                    <a:pt x="843064" y="1128380"/>
                  </a:lnTo>
                  <a:lnTo>
                    <a:pt x="842864" y="1127987"/>
                  </a:lnTo>
                  <a:lnTo>
                    <a:pt x="842630" y="1127647"/>
                  </a:lnTo>
                  <a:lnTo>
                    <a:pt x="842355" y="1127371"/>
                  </a:lnTo>
                  <a:lnTo>
                    <a:pt x="842014" y="1127171"/>
                  </a:lnTo>
                  <a:lnTo>
                    <a:pt x="841613" y="1127036"/>
                  </a:lnTo>
                  <a:lnTo>
                    <a:pt x="841181" y="1126948"/>
                  </a:lnTo>
                  <a:lnTo>
                    <a:pt x="840741" y="1126901"/>
                  </a:lnTo>
                  <a:lnTo>
                    <a:pt x="840323" y="1126890"/>
                  </a:lnTo>
                  <a:lnTo>
                    <a:pt x="839921" y="1126930"/>
                  </a:lnTo>
                  <a:lnTo>
                    <a:pt x="839525" y="1127030"/>
                  </a:lnTo>
                  <a:lnTo>
                    <a:pt x="839135" y="1127160"/>
                  </a:lnTo>
                  <a:lnTo>
                    <a:pt x="838733" y="1127283"/>
                  </a:lnTo>
                  <a:lnTo>
                    <a:pt x="838332" y="1127365"/>
                  </a:lnTo>
                  <a:lnTo>
                    <a:pt x="837540" y="1127476"/>
                  </a:lnTo>
                  <a:lnTo>
                    <a:pt x="837139" y="1127506"/>
                  </a:lnTo>
                  <a:lnTo>
                    <a:pt x="836743" y="1127506"/>
                  </a:lnTo>
                  <a:lnTo>
                    <a:pt x="836352" y="1127459"/>
                  </a:lnTo>
                  <a:lnTo>
                    <a:pt x="836069" y="1127388"/>
                  </a:lnTo>
                  <a:lnTo>
                    <a:pt x="835791" y="1127277"/>
                  </a:lnTo>
                  <a:lnTo>
                    <a:pt x="835238" y="1127036"/>
                  </a:lnTo>
                  <a:lnTo>
                    <a:pt x="834959" y="1126925"/>
                  </a:lnTo>
                  <a:lnTo>
                    <a:pt x="834343" y="1126749"/>
                  </a:lnTo>
                  <a:lnTo>
                    <a:pt x="833707" y="1126608"/>
                  </a:lnTo>
                  <a:lnTo>
                    <a:pt x="833072" y="1126479"/>
                  </a:lnTo>
                  <a:lnTo>
                    <a:pt x="832447" y="1126320"/>
                  </a:lnTo>
                  <a:lnTo>
                    <a:pt x="831851" y="1126103"/>
                  </a:lnTo>
                  <a:lnTo>
                    <a:pt x="831312" y="1125833"/>
                  </a:lnTo>
                  <a:lnTo>
                    <a:pt x="830795" y="1125528"/>
                  </a:lnTo>
                  <a:lnTo>
                    <a:pt x="830292" y="1125187"/>
                  </a:lnTo>
                  <a:lnTo>
                    <a:pt x="829802" y="1124830"/>
                  </a:lnTo>
                  <a:lnTo>
                    <a:pt x="829327" y="1124460"/>
                  </a:lnTo>
                  <a:lnTo>
                    <a:pt x="829019" y="1124166"/>
                  </a:lnTo>
                  <a:lnTo>
                    <a:pt x="828736" y="1123838"/>
                  </a:lnTo>
                  <a:lnTo>
                    <a:pt x="828447" y="1123515"/>
                  </a:lnTo>
                  <a:lnTo>
                    <a:pt x="828150" y="1123251"/>
                  </a:lnTo>
                  <a:lnTo>
                    <a:pt x="827817" y="1123087"/>
                  </a:lnTo>
                  <a:lnTo>
                    <a:pt x="827435" y="1123028"/>
                  </a:lnTo>
                  <a:lnTo>
                    <a:pt x="826995" y="1123034"/>
                  </a:lnTo>
                  <a:lnTo>
                    <a:pt x="826561" y="1123104"/>
                  </a:lnTo>
                  <a:lnTo>
                    <a:pt x="826175" y="1123240"/>
                  </a:lnTo>
                  <a:lnTo>
                    <a:pt x="825895" y="1123439"/>
                  </a:lnTo>
                  <a:lnTo>
                    <a:pt x="825783" y="1123633"/>
                  </a:lnTo>
                  <a:lnTo>
                    <a:pt x="825716" y="1123873"/>
                  </a:lnTo>
                  <a:lnTo>
                    <a:pt x="825667" y="1124125"/>
                  </a:lnTo>
                  <a:lnTo>
                    <a:pt x="825603" y="1124372"/>
                  </a:lnTo>
                  <a:lnTo>
                    <a:pt x="825496" y="1124583"/>
                  </a:lnTo>
                  <a:lnTo>
                    <a:pt x="825295" y="1124765"/>
                  </a:lnTo>
                  <a:lnTo>
                    <a:pt x="825045" y="1124906"/>
                  </a:lnTo>
                  <a:lnTo>
                    <a:pt x="824767" y="1125029"/>
                  </a:lnTo>
                  <a:lnTo>
                    <a:pt x="824498" y="1125164"/>
                  </a:lnTo>
                  <a:lnTo>
                    <a:pt x="824273" y="1125328"/>
                  </a:lnTo>
                  <a:lnTo>
                    <a:pt x="824072" y="1125551"/>
                  </a:lnTo>
                  <a:lnTo>
                    <a:pt x="823896" y="1125792"/>
                  </a:lnTo>
                  <a:lnTo>
                    <a:pt x="823736" y="1126050"/>
                  </a:lnTo>
                  <a:lnTo>
                    <a:pt x="823599" y="1126326"/>
                  </a:lnTo>
                  <a:lnTo>
                    <a:pt x="823481" y="1126596"/>
                  </a:lnTo>
                  <a:lnTo>
                    <a:pt x="823368" y="1126948"/>
                  </a:lnTo>
                  <a:lnTo>
                    <a:pt x="823291" y="1127324"/>
                  </a:lnTo>
                  <a:lnTo>
                    <a:pt x="823247" y="1127705"/>
                  </a:lnTo>
                  <a:lnTo>
                    <a:pt x="823236" y="1128081"/>
                  </a:lnTo>
                  <a:lnTo>
                    <a:pt x="823261" y="1128450"/>
                  </a:lnTo>
                  <a:lnTo>
                    <a:pt x="823344" y="1128867"/>
                  </a:lnTo>
                  <a:lnTo>
                    <a:pt x="823486" y="1129284"/>
                  </a:lnTo>
                  <a:lnTo>
                    <a:pt x="823671" y="1129689"/>
                  </a:lnTo>
                  <a:lnTo>
                    <a:pt x="823887" y="1130082"/>
                  </a:lnTo>
                  <a:lnTo>
                    <a:pt x="824121" y="1130452"/>
                  </a:lnTo>
                  <a:lnTo>
                    <a:pt x="824576" y="1130986"/>
                  </a:lnTo>
                  <a:lnTo>
                    <a:pt x="825147" y="1131438"/>
                  </a:lnTo>
                  <a:lnTo>
                    <a:pt x="825769" y="1131860"/>
                  </a:lnTo>
                  <a:lnTo>
                    <a:pt x="826365" y="1132300"/>
                  </a:lnTo>
                  <a:lnTo>
                    <a:pt x="826888" y="1132805"/>
                  </a:lnTo>
                  <a:lnTo>
                    <a:pt x="827075" y="1133046"/>
                  </a:lnTo>
                  <a:lnTo>
                    <a:pt x="827427" y="1133533"/>
                  </a:lnTo>
                  <a:lnTo>
                    <a:pt x="828051" y="1134477"/>
                  </a:lnTo>
                  <a:lnTo>
                    <a:pt x="828359" y="1134924"/>
                  </a:lnTo>
                  <a:lnTo>
                    <a:pt x="828639" y="1135381"/>
                  </a:lnTo>
                  <a:lnTo>
                    <a:pt x="828843" y="1135839"/>
                  </a:lnTo>
                  <a:lnTo>
                    <a:pt x="828931" y="1136303"/>
                  </a:lnTo>
                  <a:lnTo>
                    <a:pt x="828931" y="1136549"/>
                  </a:lnTo>
                  <a:lnTo>
                    <a:pt x="828917" y="1136801"/>
                  </a:lnTo>
                  <a:lnTo>
                    <a:pt x="828878" y="1137054"/>
                  </a:lnTo>
                  <a:lnTo>
                    <a:pt x="828815" y="1137295"/>
                  </a:lnTo>
                  <a:lnTo>
                    <a:pt x="828716" y="1137518"/>
                  </a:lnTo>
                  <a:lnTo>
                    <a:pt x="828472" y="1137817"/>
                  </a:lnTo>
                  <a:lnTo>
                    <a:pt x="828100" y="1138093"/>
                  </a:lnTo>
                  <a:lnTo>
                    <a:pt x="827671" y="1138316"/>
                  </a:lnTo>
                  <a:lnTo>
                    <a:pt x="827231" y="1138451"/>
                  </a:lnTo>
                  <a:lnTo>
                    <a:pt x="826844" y="1138474"/>
                  </a:lnTo>
                  <a:lnTo>
                    <a:pt x="826326" y="1138468"/>
                  </a:lnTo>
                  <a:lnTo>
                    <a:pt x="825456" y="1138961"/>
                  </a:lnTo>
                  <a:lnTo>
                    <a:pt x="824165" y="1138944"/>
                  </a:lnTo>
                  <a:lnTo>
                    <a:pt x="823222" y="1138844"/>
                  </a:lnTo>
                  <a:lnTo>
                    <a:pt x="820660" y="1137547"/>
                  </a:lnTo>
                  <a:lnTo>
                    <a:pt x="819634" y="1136860"/>
                  </a:lnTo>
                  <a:lnTo>
                    <a:pt x="817918" y="1136414"/>
                  </a:lnTo>
                  <a:lnTo>
                    <a:pt x="816373" y="1136139"/>
                  </a:lnTo>
                  <a:lnTo>
                    <a:pt x="815259" y="1135869"/>
                  </a:lnTo>
                  <a:lnTo>
                    <a:pt x="813631" y="1135258"/>
                  </a:lnTo>
                  <a:lnTo>
                    <a:pt x="812433" y="1134818"/>
                  </a:lnTo>
                  <a:lnTo>
                    <a:pt x="809960" y="1133187"/>
                  </a:lnTo>
                  <a:lnTo>
                    <a:pt x="808605" y="1131907"/>
                  </a:lnTo>
                  <a:lnTo>
                    <a:pt x="806405" y="1129348"/>
                  </a:lnTo>
                  <a:lnTo>
                    <a:pt x="805208" y="1128744"/>
                  </a:lnTo>
                  <a:lnTo>
                    <a:pt x="804607" y="1128650"/>
                  </a:lnTo>
                  <a:lnTo>
                    <a:pt x="802451" y="1128955"/>
                  </a:lnTo>
                  <a:lnTo>
                    <a:pt x="800730" y="1128932"/>
                  </a:lnTo>
                  <a:lnTo>
                    <a:pt x="799176" y="1129078"/>
                  </a:lnTo>
                  <a:lnTo>
                    <a:pt x="797025" y="1129131"/>
                  </a:lnTo>
                  <a:lnTo>
                    <a:pt x="795994" y="1129031"/>
                  </a:lnTo>
                  <a:lnTo>
                    <a:pt x="794449" y="1128586"/>
                  </a:lnTo>
                  <a:lnTo>
                    <a:pt x="793882" y="1128286"/>
                  </a:lnTo>
                  <a:lnTo>
                    <a:pt x="793607" y="1128128"/>
                  </a:lnTo>
                  <a:lnTo>
                    <a:pt x="793335" y="1127963"/>
                  </a:lnTo>
                  <a:lnTo>
                    <a:pt x="793065" y="1127788"/>
                  </a:lnTo>
                  <a:lnTo>
                    <a:pt x="792772" y="1127588"/>
                  </a:lnTo>
                  <a:lnTo>
                    <a:pt x="792483" y="1127382"/>
                  </a:lnTo>
                  <a:lnTo>
                    <a:pt x="792200" y="1127165"/>
                  </a:lnTo>
                  <a:lnTo>
                    <a:pt x="791658" y="1126707"/>
                  </a:lnTo>
                  <a:lnTo>
                    <a:pt x="791320" y="1126385"/>
                  </a:lnTo>
                  <a:lnTo>
                    <a:pt x="790998" y="1126050"/>
                  </a:lnTo>
                  <a:lnTo>
                    <a:pt x="790684" y="1125704"/>
                  </a:lnTo>
                  <a:lnTo>
                    <a:pt x="790376" y="1125352"/>
                  </a:lnTo>
                  <a:lnTo>
                    <a:pt x="790074" y="1125000"/>
                  </a:lnTo>
                  <a:lnTo>
                    <a:pt x="789535" y="1124331"/>
                  </a:lnTo>
                  <a:lnTo>
                    <a:pt x="789018" y="1123644"/>
                  </a:lnTo>
                  <a:lnTo>
                    <a:pt x="788515" y="1122940"/>
                  </a:lnTo>
                  <a:lnTo>
                    <a:pt x="787531" y="1121526"/>
                  </a:lnTo>
                  <a:lnTo>
                    <a:pt x="787203" y="1121080"/>
                  </a:lnTo>
                  <a:lnTo>
                    <a:pt x="786862" y="1120639"/>
                  </a:lnTo>
                  <a:lnTo>
                    <a:pt x="786535" y="1120194"/>
                  </a:lnTo>
                  <a:lnTo>
                    <a:pt x="786227" y="1119736"/>
                  </a:lnTo>
                  <a:lnTo>
                    <a:pt x="785958" y="1119260"/>
                  </a:lnTo>
                  <a:lnTo>
                    <a:pt x="785811" y="1118943"/>
                  </a:lnTo>
                  <a:lnTo>
                    <a:pt x="785683" y="1118615"/>
                  </a:lnTo>
                  <a:lnTo>
                    <a:pt x="785435" y="1117952"/>
                  </a:lnTo>
                  <a:lnTo>
                    <a:pt x="785303" y="1117629"/>
                  </a:lnTo>
                  <a:lnTo>
                    <a:pt x="785102" y="1117224"/>
                  </a:lnTo>
                  <a:lnTo>
                    <a:pt x="784652" y="1116432"/>
                  </a:lnTo>
                  <a:lnTo>
                    <a:pt x="784447" y="1116033"/>
                  </a:lnTo>
                  <a:lnTo>
                    <a:pt x="784280" y="1115616"/>
                  </a:lnTo>
                  <a:lnTo>
                    <a:pt x="784206" y="1115276"/>
                  </a:lnTo>
                  <a:lnTo>
                    <a:pt x="784143" y="1114554"/>
                  </a:lnTo>
                  <a:lnTo>
                    <a:pt x="784074" y="1114220"/>
                  </a:lnTo>
                  <a:lnTo>
                    <a:pt x="783939" y="1113932"/>
                  </a:lnTo>
                  <a:lnTo>
                    <a:pt x="783835" y="1113785"/>
                  </a:lnTo>
                  <a:lnTo>
                    <a:pt x="783719" y="1113639"/>
                  </a:lnTo>
                  <a:lnTo>
                    <a:pt x="783590" y="1113503"/>
                  </a:lnTo>
                  <a:lnTo>
                    <a:pt x="783459" y="1113404"/>
                  </a:lnTo>
                  <a:lnTo>
                    <a:pt x="783332" y="1113363"/>
                  </a:lnTo>
                  <a:lnTo>
                    <a:pt x="783205" y="1113380"/>
                  </a:lnTo>
                  <a:lnTo>
                    <a:pt x="783078" y="1113439"/>
                  </a:lnTo>
                  <a:lnTo>
                    <a:pt x="782946" y="1113527"/>
                  </a:lnTo>
                  <a:lnTo>
                    <a:pt x="782702" y="1113726"/>
                  </a:lnTo>
                  <a:lnTo>
                    <a:pt x="782462" y="1113990"/>
                  </a:lnTo>
                  <a:lnTo>
                    <a:pt x="782281" y="1114331"/>
                  </a:lnTo>
                  <a:lnTo>
                    <a:pt x="782130" y="1114707"/>
                  </a:lnTo>
                  <a:lnTo>
                    <a:pt x="781984" y="1115094"/>
                  </a:lnTo>
                  <a:lnTo>
                    <a:pt x="781808" y="1115452"/>
                  </a:lnTo>
                  <a:lnTo>
                    <a:pt x="781338" y="1116221"/>
                  </a:lnTo>
                  <a:lnTo>
                    <a:pt x="781088" y="1116596"/>
                  </a:lnTo>
                  <a:lnTo>
                    <a:pt x="780824" y="1116960"/>
                  </a:lnTo>
                  <a:lnTo>
                    <a:pt x="780535" y="1117295"/>
                  </a:lnTo>
                  <a:lnTo>
                    <a:pt x="780208" y="1117635"/>
                  </a:lnTo>
                  <a:lnTo>
                    <a:pt x="779861" y="1117964"/>
                  </a:lnTo>
                  <a:lnTo>
                    <a:pt x="779495" y="1118263"/>
                  </a:lnTo>
                  <a:lnTo>
                    <a:pt x="779113" y="1118532"/>
                  </a:lnTo>
                  <a:lnTo>
                    <a:pt x="778712" y="1118762"/>
                  </a:lnTo>
                  <a:lnTo>
                    <a:pt x="778112" y="1118973"/>
                  </a:lnTo>
                  <a:lnTo>
                    <a:pt x="777461" y="1119090"/>
                  </a:lnTo>
                  <a:lnTo>
                    <a:pt x="776782" y="1119143"/>
                  </a:lnTo>
                  <a:lnTo>
                    <a:pt x="776092" y="1119166"/>
                  </a:lnTo>
                  <a:lnTo>
                    <a:pt x="774650" y="1119243"/>
                  </a:lnTo>
                  <a:lnTo>
                    <a:pt x="773878" y="1119266"/>
                  </a:lnTo>
                  <a:lnTo>
                    <a:pt x="773111" y="1119260"/>
                  </a:lnTo>
                  <a:lnTo>
                    <a:pt x="772338" y="1119237"/>
                  </a:lnTo>
                  <a:lnTo>
                    <a:pt x="771571" y="1119196"/>
                  </a:lnTo>
                  <a:lnTo>
                    <a:pt x="770842" y="1119131"/>
                  </a:lnTo>
                  <a:lnTo>
                    <a:pt x="770108" y="1119043"/>
                  </a:lnTo>
                  <a:lnTo>
                    <a:pt x="769376" y="1118938"/>
                  </a:lnTo>
                  <a:lnTo>
                    <a:pt x="768648" y="1118820"/>
                  </a:lnTo>
                  <a:lnTo>
                    <a:pt x="767386" y="1118603"/>
                  </a:lnTo>
                  <a:lnTo>
                    <a:pt x="766853" y="1118504"/>
                  </a:lnTo>
                  <a:lnTo>
                    <a:pt x="766321" y="1118398"/>
                  </a:lnTo>
                  <a:lnTo>
                    <a:pt x="765793" y="1118281"/>
                  </a:lnTo>
                  <a:lnTo>
                    <a:pt x="765265" y="1118151"/>
                  </a:lnTo>
                  <a:lnTo>
                    <a:pt x="764864" y="1118046"/>
                  </a:lnTo>
                  <a:lnTo>
                    <a:pt x="764061" y="1117805"/>
                  </a:lnTo>
                  <a:lnTo>
                    <a:pt x="763665" y="1117676"/>
                  </a:lnTo>
                  <a:lnTo>
                    <a:pt x="763275" y="1117541"/>
                  </a:lnTo>
                  <a:lnTo>
                    <a:pt x="761559" y="1117066"/>
                  </a:lnTo>
                  <a:lnTo>
                    <a:pt x="760415" y="1116761"/>
                  </a:lnTo>
                  <a:lnTo>
                    <a:pt x="759428" y="1116485"/>
                  </a:lnTo>
                  <a:lnTo>
                    <a:pt x="758446" y="1116203"/>
                  </a:lnTo>
                  <a:lnTo>
                    <a:pt x="757457" y="1115939"/>
                  </a:lnTo>
                  <a:lnTo>
                    <a:pt x="756470" y="1115699"/>
                  </a:lnTo>
                  <a:lnTo>
                    <a:pt x="755468" y="1115516"/>
                  </a:lnTo>
                  <a:lnTo>
                    <a:pt x="754446" y="1115352"/>
                  </a:lnTo>
                  <a:lnTo>
                    <a:pt x="753933" y="1115282"/>
                  </a:lnTo>
                  <a:lnTo>
                    <a:pt x="753420" y="1115246"/>
                  </a:lnTo>
                  <a:lnTo>
                    <a:pt x="752911" y="1115264"/>
                  </a:lnTo>
                  <a:lnTo>
                    <a:pt x="752466" y="1115335"/>
                  </a:lnTo>
                  <a:lnTo>
                    <a:pt x="752026" y="1115452"/>
                  </a:lnTo>
                  <a:lnTo>
                    <a:pt x="751151" y="1115733"/>
                  </a:lnTo>
                  <a:lnTo>
                    <a:pt x="750706" y="1115857"/>
                  </a:lnTo>
                  <a:lnTo>
                    <a:pt x="747607" y="1116631"/>
                  </a:lnTo>
                  <a:lnTo>
                    <a:pt x="746034" y="1116913"/>
                  </a:lnTo>
                  <a:lnTo>
                    <a:pt x="744532" y="1116983"/>
                  </a:lnTo>
                  <a:lnTo>
                    <a:pt x="743169" y="1116719"/>
                  </a:lnTo>
                  <a:lnTo>
                    <a:pt x="742539" y="1116426"/>
                  </a:lnTo>
                  <a:lnTo>
                    <a:pt x="741942" y="1116050"/>
                  </a:lnTo>
                  <a:lnTo>
                    <a:pt x="740768" y="1115217"/>
                  </a:lnTo>
                  <a:lnTo>
                    <a:pt x="739487" y="1114390"/>
                  </a:lnTo>
                  <a:lnTo>
                    <a:pt x="738788" y="1113909"/>
                  </a:lnTo>
                  <a:lnTo>
                    <a:pt x="738084" y="1113462"/>
                  </a:lnTo>
                  <a:lnTo>
                    <a:pt x="737386" y="1113145"/>
                  </a:lnTo>
                  <a:lnTo>
                    <a:pt x="736701" y="1113040"/>
                  </a:lnTo>
                  <a:lnTo>
                    <a:pt x="736330" y="1113087"/>
                  </a:lnTo>
                  <a:lnTo>
                    <a:pt x="735958" y="1113181"/>
                  </a:lnTo>
                  <a:lnTo>
                    <a:pt x="735591" y="1113310"/>
                  </a:lnTo>
                  <a:lnTo>
                    <a:pt x="734359" y="1113773"/>
                  </a:lnTo>
                  <a:lnTo>
                    <a:pt x="733866" y="1113985"/>
                  </a:lnTo>
                  <a:lnTo>
                    <a:pt x="733371" y="1114208"/>
                  </a:lnTo>
                  <a:lnTo>
                    <a:pt x="732390" y="1114642"/>
                  </a:lnTo>
                  <a:lnTo>
                    <a:pt x="731524" y="1115041"/>
                  </a:lnTo>
                  <a:lnTo>
                    <a:pt x="730660" y="1115469"/>
                  </a:lnTo>
                  <a:lnTo>
                    <a:pt x="729788" y="1115874"/>
                  </a:lnTo>
                  <a:lnTo>
                    <a:pt x="728914" y="1116203"/>
                  </a:lnTo>
                  <a:lnTo>
                    <a:pt x="728020" y="1116402"/>
                  </a:lnTo>
                  <a:lnTo>
                    <a:pt x="727228" y="1116473"/>
                  </a:lnTo>
                  <a:lnTo>
                    <a:pt x="726420" y="1116479"/>
                  </a:lnTo>
                  <a:lnTo>
                    <a:pt x="725609" y="1116414"/>
                  </a:lnTo>
                  <a:lnTo>
                    <a:pt x="724812" y="1116279"/>
                  </a:lnTo>
                  <a:lnTo>
                    <a:pt x="724055" y="1116074"/>
                  </a:lnTo>
                  <a:lnTo>
                    <a:pt x="723585" y="1115898"/>
                  </a:lnTo>
                  <a:lnTo>
                    <a:pt x="723126" y="1115699"/>
                  </a:lnTo>
                  <a:lnTo>
                    <a:pt x="722677" y="1115469"/>
                  </a:lnTo>
                  <a:lnTo>
                    <a:pt x="722240" y="1115211"/>
                  </a:lnTo>
                  <a:lnTo>
                    <a:pt x="721830" y="1114935"/>
                  </a:lnTo>
                  <a:lnTo>
                    <a:pt x="721561" y="1114584"/>
                  </a:lnTo>
                  <a:lnTo>
                    <a:pt x="721269" y="1114243"/>
                  </a:lnTo>
                  <a:lnTo>
                    <a:pt x="720956" y="1113926"/>
                  </a:lnTo>
                  <a:lnTo>
                    <a:pt x="720618" y="1113633"/>
                  </a:lnTo>
                  <a:lnTo>
                    <a:pt x="720271" y="1113363"/>
                  </a:lnTo>
                  <a:lnTo>
                    <a:pt x="719949" y="1113145"/>
                  </a:lnTo>
                  <a:lnTo>
                    <a:pt x="719606" y="1112946"/>
                  </a:lnTo>
                  <a:lnTo>
                    <a:pt x="719254" y="1112770"/>
                  </a:lnTo>
                  <a:lnTo>
                    <a:pt x="718888" y="1112606"/>
                  </a:lnTo>
                  <a:lnTo>
                    <a:pt x="718525" y="1112471"/>
                  </a:lnTo>
                  <a:lnTo>
                    <a:pt x="717788" y="1112307"/>
                  </a:lnTo>
                  <a:lnTo>
                    <a:pt x="717015" y="1112260"/>
                  </a:lnTo>
                  <a:lnTo>
                    <a:pt x="716218" y="1112277"/>
                  </a:lnTo>
                  <a:lnTo>
                    <a:pt x="715421" y="1112283"/>
                  </a:lnTo>
                  <a:lnTo>
                    <a:pt x="714640" y="1112218"/>
                  </a:lnTo>
                  <a:lnTo>
                    <a:pt x="713936" y="1112089"/>
                  </a:lnTo>
                  <a:lnTo>
                    <a:pt x="713237" y="1111937"/>
                  </a:lnTo>
                  <a:lnTo>
                    <a:pt x="712542" y="1111761"/>
                  </a:lnTo>
                  <a:lnTo>
                    <a:pt x="711854" y="1111561"/>
                  </a:lnTo>
                  <a:lnTo>
                    <a:pt x="711169" y="1111344"/>
                  </a:lnTo>
                  <a:lnTo>
                    <a:pt x="710601" y="1111104"/>
                  </a:lnTo>
                  <a:lnTo>
                    <a:pt x="709478" y="1110540"/>
                  </a:lnTo>
                  <a:lnTo>
                    <a:pt x="708915" y="1110317"/>
                  </a:lnTo>
                  <a:lnTo>
                    <a:pt x="708343" y="1110200"/>
                  </a:lnTo>
                  <a:lnTo>
                    <a:pt x="708030" y="1110194"/>
                  </a:lnTo>
                  <a:lnTo>
                    <a:pt x="707708" y="1110217"/>
                  </a:lnTo>
                  <a:lnTo>
                    <a:pt x="707389" y="1110258"/>
                  </a:lnTo>
                  <a:lnTo>
                    <a:pt x="707072" y="1110305"/>
                  </a:lnTo>
                  <a:lnTo>
                    <a:pt x="706759" y="1110358"/>
                  </a:lnTo>
                  <a:lnTo>
                    <a:pt x="706198" y="1110470"/>
                  </a:lnTo>
                  <a:lnTo>
                    <a:pt x="705645" y="1110622"/>
                  </a:lnTo>
                  <a:lnTo>
                    <a:pt x="704545" y="1110951"/>
                  </a:lnTo>
                  <a:lnTo>
                    <a:pt x="703987" y="1111080"/>
                  </a:lnTo>
                  <a:lnTo>
                    <a:pt x="703445" y="1111174"/>
                  </a:lnTo>
                  <a:lnTo>
                    <a:pt x="702902" y="1111256"/>
                  </a:lnTo>
                  <a:lnTo>
                    <a:pt x="702359" y="1111326"/>
                  </a:lnTo>
                  <a:lnTo>
                    <a:pt x="701812" y="1111391"/>
                  </a:lnTo>
                  <a:lnTo>
                    <a:pt x="699978" y="1111555"/>
                  </a:lnTo>
                  <a:lnTo>
                    <a:pt x="699334" y="1111591"/>
                  </a:lnTo>
                  <a:lnTo>
                    <a:pt x="698694" y="1111596"/>
                  </a:lnTo>
                  <a:lnTo>
                    <a:pt x="698053" y="1111567"/>
                  </a:lnTo>
                  <a:lnTo>
                    <a:pt x="697393" y="1111491"/>
                  </a:lnTo>
                  <a:lnTo>
                    <a:pt x="696733" y="1111379"/>
                  </a:lnTo>
                  <a:lnTo>
                    <a:pt x="696073" y="1111238"/>
                  </a:lnTo>
                  <a:lnTo>
                    <a:pt x="695433" y="1111051"/>
                  </a:lnTo>
                  <a:lnTo>
                    <a:pt x="694812" y="1110828"/>
                  </a:lnTo>
                  <a:lnTo>
                    <a:pt x="694391" y="1110646"/>
                  </a:lnTo>
                  <a:lnTo>
                    <a:pt x="693976" y="1110452"/>
                  </a:lnTo>
                  <a:lnTo>
                    <a:pt x="693571" y="1110235"/>
                  </a:lnTo>
                  <a:lnTo>
                    <a:pt x="693175" y="1110000"/>
                  </a:lnTo>
                  <a:lnTo>
                    <a:pt x="692793" y="1109748"/>
                  </a:lnTo>
                  <a:lnTo>
                    <a:pt x="692422" y="1109425"/>
                  </a:lnTo>
                  <a:lnTo>
                    <a:pt x="691742" y="1108656"/>
                  </a:lnTo>
                  <a:lnTo>
                    <a:pt x="691390" y="1108346"/>
                  </a:lnTo>
                  <a:lnTo>
                    <a:pt x="691014" y="1108175"/>
                  </a:lnTo>
                  <a:lnTo>
                    <a:pt x="690896" y="1108152"/>
                  </a:lnTo>
                  <a:lnTo>
                    <a:pt x="690780" y="1108140"/>
                  </a:lnTo>
                  <a:lnTo>
                    <a:pt x="690544" y="1108128"/>
                  </a:lnTo>
                  <a:lnTo>
                    <a:pt x="690422" y="1108134"/>
                  </a:lnTo>
                  <a:lnTo>
                    <a:pt x="690159" y="1108715"/>
                  </a:lnTo>
                  <a:lnTo>
                    <a:pt x="690065" y="1109050"/>
                  </a:lnTo>
                  <a:lnTo>
                    <a:pt x="690472" y="1110740"/>
                  </a:lnTo>
                  <a:lnTo>
                    <a:pt x="691058" y="1111755"/>
                  </a:lnTo>
                  <a:lnTo>
                    <a:pt x="691478" y="1112353"/>
                  </a:lnTo>
                  <a:lnTo>
                    <a:pt x="691644" y="1112858"/>
                  </a:lnTo>
                  <a:lnTo>
                    <a:pt x="692568" y="1114466"/>
                  </a:lnTo>
                  <a:lnTo>
                    <a:pt x="693067" y="1115481"/>
                  </a:lnTo>
                  <a:lnTo>
                    <a:pt x="693307" y="1116578"/>
                  </a:lnTo>
                  <a:lnTo>
                    <a:pt x="693106" y="1117154"/>
                  </a:lnTo>
                  <a:lnTo>
                    <a:pt x="692881" y="1117723"/>
                  </a:lnTo>
                  <a:lnTo>
                    <a:pt x="692622" y="1118275"/>
                  </a:lnTo>
                  <a:lnTo>
                    <a:pt x="692342" y="1118820"/>
                  </a:lnTo>
                  <a:lnTo>
                    <a:pt x="692040" y="1119349"/>
                  </a:lnTo>
                  <a:lnTo>
                    <a:pt x="691748" y="1119800"/>
                  </a:lnTo>
                  <a:lnTo>
                    <a:pt x="691434" y="1120246"/>
                  </a:lnTo>
                  <a:lnTo>
                    <a:pt x="691107" y="1120681"/>
                  </a:lnTo>
                  <a:lnTo>
                    <a:pt x="690759" y="1121103"/>
                  </a:lnTo>
                  <a:lnTo>
                    <a:pt x="690393" y="1121502"/>
                  </a:lnTo>
                  <a:lnTo>
                    <a:pt x="689586" y="1122259"/>
                  </a:lnTo>
                  <a:lnTo>
                    <a:pt x="688696" y="1122952"/>
                  </a:lnTo>
                  <a:lnTo>
                    <a:pt x="687733" y="1123574"/>
                  </a:lnTo>
                  <a:lnTo>
                    <a:pt x="686732" y="1124108"/>
                  </a:lnTo>
                  <a:lnTo>
                    <a:pt x="685710" y="1124548"/>
                  </a:lnTo>
                  <a:lnTo>
                    <a:pt x="684874" y="1124824"/>
                  </a:lnTo>
                  <a:lnTo>
                    <a:pt x="684008" y="1125029"/>
                  </a:lnTo>
                  <a:lnTo>
                    <a:pt x="683128" y="1125187"/>
                  </a:lnTo>
                  <a:lnTo>
                    <a:pt x="682239" y="1125311"/>
                  </a:lnTo>
                  <a:lnTo>
                    <a:pt x="681349" y="1125422"/>
                  </a:lnTo>
                  <a:lnTo>
                    <a:pt x="680650" y="1125475"/>
                  </a:lnTo>
                  <a:lnTo>
                    <a:pt x="679231" y="1125493"/>
                  </a:lnTo>
                  <a:lnTo>
                    <a:pt x="678533" y="1125534"/>
                  </a:lnTo>
                  <a:lnTo>
                    <a:pt x="677848" y="1125645"/>
                  </a:lnTo>
                  <a:lnTo>
                    <a:pt x="677067" y="1125886"/>
                  </a:lnTo>
                  <a:lnTo>
                    <a:pt x="676300" y="1126220"/>
                  </a:lnTo>
                  <a:lnTo>
                    <a:pt x="675546" y="1126608"/>
                  </a:lnTo>
                  <a:lnTo>
                    <a:pt x="674793" y="1127007"/>
                  </a:lnTo>
                  <a:lnTo>
                    <a:pt x="673566" y="1127623"/>
                  </a:lnTo>
                  <a:lnTo>
                    <a:pt x="672629" y="1128134"/>
                  </a:lnTo>
                  <a:lnTo>
                    <a:pt x="672148" y="1128345"/>
                  </a:lnTo>
                  <a:lnTo>
                    <a:pt x="671661" y="1128474"/>
                  </a:lnTo>
                  <a:lnTo>
                    <a:pt x="671020" y="1128515"/>
                  </a:lnTo>
                  <a:lnTo>
                    <a:pt x="670360" y="1128433"/>
                  </a:lnTo>
                  <a:lnTo>
                    <a:pt x="669695" y="1128286"/>
                  </a:lnTo>
                  <a:lnTo>
                    <a:pt x="669021" y="1128110"/>
                  </a:lnTo>
                  <a:lnTo>
                    <a:pt x="668361" y="1127946"/>
                  </a:lnTo>
                  <a:lnTo>
                    <a:pt x="667300" y="1127670"/>
                  </a:lnTo>
                  <a:lnTo>
                    <a:pt x="666249" y="1127335"/>
                  </a:lnTo>
                  <a:lnTo>
                    <a:pt x="665207" y="1126972"/>
                  </a:lnTo>
                  <a:lnTo>
                    <a:pt x="664157" y="1126626"/>
                  </a:lnTo>
                  <a:lnTo>
                    <a:pt x="662631" y="1126203"/>
                  </a:lnTo>
                  <a:lnTo>
                    <a:pt x="662098" y="1126039"/>
                  </a:lnTo>
                  <a:lnTo>
                    <a:pt x="661600" y="1125898"/>
                  </a:lnTo>
                  <a:lnTo>
                    <a:pt x="661237" y="1125839"/>
                  </a:lnTo>
                  <a:lnTo>
                    <a:pt x="661121" y="1125921"/>
                  </a:lnTo>
                  <a:lnTo>
                    <a:pt x="661190" y="1126092"/>
                  </a:lnTo>
                  <a:lnTo>
                    <a:pt x="661306" y="1126250"/>
                  </a:lnTo>
                  <a:lnTo>
                    <a:pt x="661454" y="1126402"/>
                  </a:lnTo>
                  <a:lnTo>
                    <a:pt x="661765" y="1126690"/>
                  </a:lnTo>
                  <a:lnTo>
                    <a:pt x="662290" y="1127036"/>
                  </a:lnTo>
                  <a:lnTo>
                    <a:pt x="662914" y="1127259"/>
                  </a:lnTo>
                  <a:lnTo>
                    <a:pt x="663604" y="1127424"/>
                  </a:lnTo>
                  <a:lnTo>
                    <a:pt x="664303" y="1127582"/>
                  </a:lnTo>
                  <a:lnTo>
                    <a:pt x="664963" y="1127788"/>
                  </a:lnTo>
                  <a:lnTo>
                    <a:pt x="665529" y="1128034"/>
                  </a:lnTo>
                  <a:lnTo>
                    <a:pt x="667207" y="1128832"/>
                  </a:lnTo>
                  <a:lnTo>
                    <a:pt x="667773" y="1129073"/>
                  </a:lnTo>
                  <a:lnTo>
                    <a:pt x="668702" y="1129431"/>
                  </a:lnTo>
                  <a:lnTo>
                    <a:pt x="669172" y="1129595"/>
                  </a:lnTo>
                  <a:lnTo>
                    <a:pt x="669646" y="1129748"/>
                  </a:lnTo>
                  <a:lnTo>
                    <a:pt x="670121" y="1129876"/>
                  </a:lnTo>
                  <a:lnTo>
                    <a:pt x="670990" y="1130053"/>
                  </a:lnTo>
                  <a:lnTo>
                    <a:pt x="671884" y="1130176"/>
                  </a:lnTo>
                  <a:lnTo>
                    <a:pt x="672676" y="1130229"/>
                  </a:lnTo>
                  <a:lnTo>
                    <a:pt x="672789" y="1130240"/>
                  </a:lnTo>
                  <a:lnTo>
                    <a:pt x="673684" y="1130229"/>
                  </a:lnTo>
                  <a:lnTo>
                    <a:pt x="674559" y="1130141"/>
                  </a:lnTo>
                  <a:lnTo>
                    <a:pt x="675296" y="1129982"/>
                  </a:lnTo>
                  <a:lnTo>
                    <a:pt x="676030" y="1129759"/>
                  </a:lnTo>
                  <a:lnTo>
                    <a:pt x="676754" y="1129484"/>
                  </a:lnTo>
                  <a:lnTo>
                    <a:pt x="677468" y="1129184"/>
                  </a:lnTo>
                  <a:lnTo>
                    <a:pt x="678172" y="1128879"/>
                  </a:lnTo>
                  <a:lnTo>
                    <a:pt x="678945" y="1128486"/>
                  </a:lnTo>
                  <a:lnTo>
                    <a:pt x="679696" y="1128034"/>
                  </a:lnTo>
                  <a:lnTo>
                    <a:pt x="680441" y="1127570"/>
                  </a:lnTo>
                  <a:lnTo>
                    <a:pt x="681197" y="1127160"/>
                  </a:lnTo>
                  <a:lnTo>
                    <a:pt x="681989" y="1126854"/>
                  </a:lnTo>
                  <a:lnTo>
                    <a:pt x="682869" y="1126643"/>
                  </a:lnTo>
                  <a:lnTo>
                    <a:pt x="683784" y="1126502"/>
                  </a:lnTo>
                  <a:lnTo>
                    <a:pt x="684712" y="1126432"/>
                  </a:lnTo>
                  <a:lnTo>
                    <a:pt x="685632" y="1126449"/>
                  </a:lnTo>
                  <a:lnTo>
                    <a:pt x="686526" y="1126555"/>
                  </a:lnTo>
                  <a:lnTo>
                    <a:pt x="687161" y="1126754"/>
                  </a:lnTo>
                  <a:lnTo>
                    <a:pt x="687797" y="1127054"/>
                  </a:lnTo>
                  <a:lnTo>
                    <a:pt x="688418" y="1127371"/>
                  </a:lnTo>
                  <a:lnTo>
                    <a:pt x="689034" y="1127605"/>
                  </a:lnTo>
                  <a:lnTo>
                    <a:pt x="689625" y="1127652"/>
                  </a:lnTo>
                  <a:lnTo>
                    <a:pt x="690016" y="1127558"/>
                  </a:lnTo>
                  <a:lnTo>
                    <a:pt x="690393" y="1127394"/>
                  </a:lnTo>
                  <a:lnTo>
                    <a:pt x="690769" y="1127194"/>
                  </a:lnTo>
                  <a:lnTo>
                    <a:pt x="691146" y="1127001"/>
                  </a:lnTo>
                  <a:lnTo>
                    <a:pt x="691531" y="1126831"/>
                  </a:lnTo>
                  <a:lnTo>
                    <a:pt x="692031" y="1126707"/>
                  </a:lnTo>
                  <a:lnTo>
                    <a:pt x="693090" y="1126555"/>
                  </a:lnTo>
                  <a:lnTo>
                    <a:pt x="693580" y="1126432"/>
                  </a:lnTo>
                  <a:lnTo>
                    <a:pt x="694000" y="1126215"/>
                  </a:lnTo>
                  <a:lnTo>
                    <a:pt x="694308" y="1125857"/>
                  </a:lnTo>
                  <a:lnTo>
                    <a:pt x="694539" y="1125399"/>
                  </a:lnTo>
                  <a:lnTo>
                    <a:pt x="694734" y="1124900"/>
                  </a:lnTo>
                  <a:lnTo>
                    <a:pt x="694963" y="1124430"/>
                  </a:lnTo>
                  <a:lnTo>
                    <a:pt x="695262" y="1124055"/>
                  </a:lnTo>
                  <a:lnTo>
                    <a:pt x="695741" y="1123773"/>
                  </a:lnTo>
                  <a:lnTo>
                    <a:pt x="696313" y="1123603"/>
                  </a:lnTo>
                  <a:lnTo>
                    <a:pt x="696929" y="1123486"/>
                  </a:lnTo>
                  <a:lnTo>
                    <a:pt x="697545" y="1123357"/>
                  </a:lnTo>
                  <a:lnTo>
                    <a:pt x="698116" y="1123151"/>
                  </a:lnTo>
                  <a:lnTo>
                    <a:pt x="698845" y="1122688"/>
                  </a:lnTo>
                  <a:lnTo>
                    <a:pt x="699519" y="1122101"/>
                  </a:lnTo>
                  <a:lnTo>
                    <a:pt x="700174" y="1121473"/>
                  </a:lnTo>
                  <a:lnTo>
                    <a:pt x="700844" y="1120869"/>
                  </a:lnTo>
                  <a:lnTo>
                    <a:pt x="701562" y="1120369"/>
                  </a:lnTo>
                  <a:lnTo>
                    <a:pt x="702057" y="1120111"/>
                  </a:lnTo>
                  <a:lnTo>
                    <a:pt x="702565" y="1119871"/>
                  </a:lnTo>
                  <a:lnTo>
                    <a:pt x="703083" y="1119654"/>
                  </a:lnTo>
                  <a:lnTo>
                    <a:pt x="703605" y="1119454"/>
                  </a:lnTo>
                  <a:lnTo>
                    <a:pt x="704133" y="1119272"/>
                  </a:lnTo>
                  <a:lnTo>
                    <a:pt x="704452" y="1119173"/>
                  </a:lnTo>
                  <a:lnTo>
                    <a:pt x="705098" y="1118985"/>
                  </a:lnTo>
                  <a:lnTo>
                    <a:pt x="705747" y="1118826"/>
                  </a:lnTo>
                  <a:lnTo>
                    <a:pt x="705962" y="1118879"/>
                  </a:lnTo>
                  <a:lnTo>
                    <a:pt x="706178" y="1118943"/>
                  </a:lnTo>
                  <a:lnTo>
                    <a:pt x="706597" y="1119090"/>
                  </a:lnTo>
                  <a:lnTo>
                    <a:pt x="706803" y="1119173"/>
                  </a:lnTo>
                  <a:lnTo>
                    <a:pt x="707116" y="1119337"/>
                  </a:lnTo>
                  <a:lnTo>
                    <a:pt x="707414" y="1119530"/>
                  </a:lnTo>
                  <a:lnTo>
                    <a:pt x="708001" y="1119947"/>
                  </a:lnTo>
                  <a:lnTo>
                    <a:pt x="708299" y="1120152"/>
                  </a:lnTo>
                  <a:lnTo>
                    <a:pt x="708866" y="1120528"/>
                  </a:lnTo>
                  <a:lnTo>
                    <a:pt x="709429" y="1120909"/>
                  </a:lnTo>
                  <a:lnTo>
                    <a:pt x="710001" y="1121285"/>
                  </a:lnTo>
                  <a:lnTo>
                    <a:pt x="710587" y="1121625"/>
                  </a:lnTo>
                  <a:lnTo>
                    <a:pt x="711197" y="1121907"/>
                  </a:lnTo>
                  <a:lnTo>
                    <a:pt x="712102" y="1122154"/>
                  </a:lnTo>
                  <a:lnTo>
                    <a:pt x="713065" y="1122248"/>
                  </a:lnTo>
                  <a:lnTo>
                    <a:pt x="714048" y="1122300"/>
                  </a:lnTo>
                  <a:lnTo>
                    <a:pt x="715011" y="1122400"/>
                  </a:lnTo>
                  <a:lnTo>
                    <a:pt x="715905" y="1122652"/>
                  </a:lnTo>
                  <a:lnTo>
                    <a:pt x="716385" y="1122852"/>
                  </a:lnTo>
                  <a:lnTo>
                    <a:pt x="716878" y="1123063"/>
                  </a:lnTo>
                  <a:lnTo>
                    <a:pt x="717348" y="1123304"/>
                  </a:lnTo>
                  <a:lnTo>
                    <a:pt x="717753" y="1123586"/>
                  </a:lnTo>
                  <a:lnTo>
                    <a:pt x="718061" y="1123926"/>
                  </a:lnTo>
                  <a:lnTo>
                    <a:pt x="718209" y="1124325"/>
                  </a:lnTo>
                  <a:lnTo>
                    <a:pt x="718256" y="1124789"/>
                  </a:lnTo>
                  <a:lnTo>
                    <a:pt x="718256" y="1125281"/>
                  </a:lnTo>
                  <a:lnTo>
                    <a:pt x="718286" y="1125768"/>
                  </a:lnTo>
                  <a:lnTo>
                    <a:pt x="718399" y="1126209"/>
                  </a:lnTo>
                  <a:lnTo>
                    <a:pt x="718462" y="1126349"/>
                  </a:lnTo>
                  <a:lnTo>
                    <a:pt x="718531" y="1126485"/>
                  </a:lnTo>
                  <a:lnTo>
                    <a:pt x="718682" y="1126754"/>
                  </a:lnTo>
                  <a:lnTo>
                    <a:pt x="718765" y="1126884"/>
                  </a:lnTo>
                  <a:lnTo>
                    <a:pt x="718971" y="1127113"/>
                  </a:lnTo>
                  <a:lnTo>
                    <a:pt x="719083" y="1127224"/>
                  </a:lnTo>
                  <a:lnTo>
                    <a:pt x="719309" y="1127435"/>
                  </a:lnTo>
                  <a:lnTo>
                    <a:pt x="719645" y="1127699"/>
                  </a:lnTo>
                  <a:lnTo>
                    <a:pt x="720007" y="1127934"/>
                  </a:lnTo>
                  <a:lnTo>
                    <a:pt x="720393" y="1128145"/>
                  </a:lnTo>
                  <a:lnTo>
                    <a:pt x="720785" y="1128339"/>
                  </a:lnTo>
                  <a:lnTo>
                    <a:pt x="721181" y="1128515"/>
                  </a:lnTo>
                  <a:lnTo>
                    <a:pt x="721756" y="1128744"/>
                  </a:lnTo>
                  <a:lnTo>
                    <a:pt x="722358" y="1128944"/>
                  </a:lnTo>
                  <a:lnTo>
                    <a:pt x="722969" y="1129096"/>
                  </a:lnTo>
                  <a:lnTo>
                    <a:pt x="723585" y="1129196"/>
                  </a:lnTo>
                  <a:lnTo>
                    <a:pt x="724192" y="1129231"/>
                  </a:lnTo>
                  <a:lnTo>
                    <a:pt x="724921" y="1129143"/>
                  </a:lnTo>
                  <a:lnTo>
                    <a:pt x="725644" y="1128937"/>
                  </a:lnTo>
                  <a:lnTo>
                    <a:pt x="726367" y="1128656"/>
                  </a:lnTo>
                  <a:lnTo>
                    <a:pt x="727091" y="1128345"/>
                  </a:lnTo>
                  <a:lnTo>
                    <a:pt x="727803" y="1128057"/>
                  </a:lnTo>
                  <a:lnTo>
                    <a:pt x="728474" y="1127799"/>
                  </a:lnTo>
                  <a:lnTo>
                    <a:pt x="729139" y="1127529"/>
                  </a:lnTo>
                  <a:lnTo>
                    <a:pt x="730468" y="1126966"/>
                  </a:lnTo>
                  <a:lnTo>
                    <a:pt x="731133" y="1126696"/>
                  </a:lnTo>
                  <a:lnTo>
                    <a:pt x="731856" y="1126373"/>
                  </a:lnTo>
                  <a:lnTo>
                    <a:pt x="732580" y="1126009"/>
                  </a:lnTo>
                  <a:lnTo>
                    <a:pt x="733303" y="1125675"/>
                  </a:lnTo>
                  <a:lnTo>
                    <a:pt x="734028" y="1125428"/>
                  </a:lnTo>
                  <a:lnTo>
                    <a:pt x="734751" y="1125334"/>
                  </a:lnTo>
                  <a:lnTo>
                    <a:pt x="735172" y="1125352"/>
                  </a:lnTo>
                  <a:lnTo>
                    <a:pt x="735601" y="1125399"/>
                  </a:lnTo>
                  <a:lnTo>
                    <a:pt x="736027" y="1125475"/>
                  </a:lnTo>
                  <a:lnTo>
                    <a:pt x="736437" y="1125593"/>
                  </a:lnTo>
                  <a:lnTo>
                    <a:pt x="736819" y="1125751"/>
                  </a:lnTo>
                  <a:lnTo>
                    <a:pt x="737229" y="1125974"/>
                  </a:lnTo>
                  <a:lnTo>
                    <a:pt x="737625" y="1126250"/>
                  </a:lnTo>
                  <a:lnTo>
                    <a:pt x="737991" y="1126573"/>
                  </a:lnTo>
                  <a:lnTo>
                    <a:pt x="738318" y="1126925"/>
                  </a:lnTo>
                  <a:lnTo>
                    <a:pt x="738588" y="1127300"/>
                  </a:lnTo>
                  <a:lnTo>
                    <a:pt x="738852" y="1127887"/>
                  </a:lnTo>
                  <a:lnTo>
                    <a:pt x="738989" y="1128556"/>
                  </a:lnTo>
                  <a:lnTo>
                    <a:pt x="739038" y="1129284"/>
                  </a:lnTo>
                  <a:lnTo>
                    <a:pt x="739033" y="1130017"/>
                  </a:lnTo>
                  <a:lnTo>
                    <a:pt x="739003" y="1130722"/>
                  </a:lnTo>
                  <a:lnTo>
                    <a:pt x="738975" y="1131062"/>
                  </a:lnTo>
                  <a:lnTo>
                    <a:pt x="738934" y="1131402"/>
                  </a:lnTo>
                  <a:lnTo>
                    <a:pt x="738783" y="1132423"/>
                  </a:lnTo>
                  <a:lnTo>
                    <a:pt x="738735" y="1132993"/>
                  </a:lnTo>
                  <a:lnTo>
                    <a:pt x="738700" y="1133568"/>
                  </a:lnTo>
                  <a:lnTo>
                    <a:pt x="738670" y="1134137"/>
                  </a:lnTo>
                  <a:lnTo>
                    <a:pt x="738623" y="1134707"/>
                  </a:lnTo>
                  <a:lnTo>
                    <a:pt x="738549" y="1135270"/>
                  </a:lnTo>
                  <a:lnTo>
                    <a:pt x="738412" y="1135916"/>
                  </a:lnTo>
                  <a:lnTo>
                    <a:pt x="738241" y="1136561"/>
                  </a:lnTo>
                  <a:lnTo>
                    <a:pt x="738046" y="1137201"/>
                  </a:lnTo>
                  <a:lnTo>
                    <a:pt x="737840" y="1137840"/>
                  </a:lnTo>
                  <a:lnTo>
                    <a:pt x="737639" y="1138480"/>
                  </a:lnTo>
                  <a:lnTo>
                    <a:pt x="737419" y="1139219"/>
                  </a:lnTo>
                  <a:lnTo>
                    <a:pt x="737190" y="1139959"/>
                  </a:lnTo>
                  <a:lnTo>
                    <a:pt x="736954" y="1140698"/>
                  </a:lnTo>
                  <a:lnTo>
                    <a:pt x="736706" y="1141432"/>
                  </a:lnTo>
                  <a:lnTo>
                    <a:pt x="736442" y="1142160"/>
                  </a:lnTo>
                  <a:lnTo>
                    <a:pt x="736168" y="1142764"/>
                  </a:lnTo>
                  <a:lnTo>
                    <a:pt x="735846" y="1143363"/>
                  </a:lnTo>
                  <a:lnTo>
                    <a:pt x="735532" y="1143961"/>
                  </a:lnTo>
                  <a:lnTo>
                    <a:pt x="735283" y="1144560"/>
                  </a:lnTo>
                  <a:lnTo>
                    <a:pt x="735161" y="1145170"/>
                  </a:lnTo>
                  <a:lnTo>
                    <a:pt x="735172" y="1145493"/>
                  </a:lnTo>
                  <a:lnTo>
                    <a:pt x="735219" y="1145822"/>
                  </a:lnTo>
                  <a:lnTo>
                    <a:pt x="735283" y="1146144"/>
                  </a:lnTo>
                  <a:lnTo>
                    <a:pt x="735327" y="1146467"/>
                  </a:lnTo>
                  <a:lnTo>
                    <a:pt x="735323" y="1146790"/>
                  </a:lnTo>
                  <a:lnTo>
                    <a:pt x="735274" y="1147054"/>
                  </a:lnTo>
                  <a:lnTo>
                    <a:pt x="735200" y="1147324"/>
                  </a:lnTo>
                  <a:lnTo>
                    <a:pt x="734922" y="1148110"/>
                  </a:lnTo>
                  <a:lnTo>
                    <a:pt x="734809" y="1148468"/>
                  </a:lnTo>
                  <a:lnTo>
                    <a:pt x="734691" y="1148827"/>
                  </a:lnTo>
                  <a:lnTo>
                    <a:pt x="734325" y="1149900"/>
                  </a:lnTo>
                  <a:lnTo>
                    <a:pt x="734380" y="1150012"/>
                  </a:lnTo>
                  <a:lnTo>
                    <a:pt x="734447" y="1150112"/>
                  </a:lnTo>
                  <a:lnTo>
                    <a:pt x="734521" y="1150211"/>
                  </a:lnTo>
                  <a:lnTo>
                    <a:pt x="734603" y="1150305"/>
                  </a:lnTo>
                  <a:lnTo>
                    <a:pt x="734711" y="1150382"/>
                  </a:lnTo>
                  <a:lnTo>
                    <a:pt x="734917" y="1150341"/>
                  </a:lnTo>
                  <a:lnTo>
                    <a:pt x="735313" y="1150083"/>
                  </a:lnTo>
                  <a:lnTo>
                    <a:pt x="735802" y="1149713"/>
                  </a:lnTo>
                  <a:lnTo>
                    <a:pt x="736319" y="1149314"/>
                  </a:lnTo>
                  <a:lnTo>
                    <a:pt x="736800" y="1148997"/>
                  </a:lnTo>
                  <a:lnTo>
                    <a:pt x="737116" y="1148827"/>
                  </a:lnTo>
                  <a:lnTo>
                    <a:pt x="737444" y="1148662"/>
                  </a:lnTo>
                  <a:lnTo>
                    <a:pt x="738098" y="1148345"/>
                  </a:lnTo>
                  <a:lnTo>
                    <a:pt x="738417" y="1148170"/>
                  </a:lnTo>
                  <a:lnTo>
                    <a:pt x="739082" y="1147817"/>
                  </a:lnTo>
                  <a:lnTo>
                    <a:pt x="739283" y="1147682"/>
                  </a:lnTo>
                  <a:lnTo>
                    <a:pt x="739468" y="1147524"/>
                  </a:lnTo>
                  <a:lnTo>
                    <a:pt x="739767" y="1147119"/>
                  </a:lnTo>
                  <a:lnTo>
                    <a:pt x="740001" y="1146591"/>
                  </a:lnTo>
                  <a:lnTo>
                    <a:pt x="740152" y="1146004"/>
                  </a:lnTo>
                  <a:lnTo>
                    <a:pt x="740207" y="1145429"/>
                  </a:lnTo>
                  <a:lnTo>
                    <a:pt x="740143" y="1144924"/>
                  </a:lnTo>
                  <a:lnTo>
                    <a:pt x="741912" y="1141760"/>
                  </a:lnTo>
                  <a:lnTo>
                    <a:pt x="742264" y="1141344"/>
                  </a:lnTo>
                  <a:lnTo>
                    <a:pt x="742445" y="1140757"/>
                  </a:lnTo>
                  <a:lnTo>
                    <a:pt x="742891" y="1139759"/>
                  </a:lnTo>
                  <a:lnTo>
                    <a:pt x="743614" y="1137500"/>
                  </a:lnTo>
                  <a:lnTo>
                    <a:pt x="744948" y="1134495"/>
                  </a:lnTo>
                  <a:lnTo>
                    <a:pt x="745071" y="1134032"/>
                  </a:lnTo>
                  <a:lnTo>
                    <a:pt x="745250" y="1133574"/>
                  </a:lnTo>
                  <a:lnTo>
                    <a:pt x="745476" y="1133128"/>
                  </a:lnTo>
                  <a:lnTo>
                    <a:pt x="745740" y="1132711"/>
                  </a:lnTo>
                  <a:lnTo>
                    <a:pt x="746039" y="1132336"/>
                  </a:lnTo>
                  <a:lnTo>
                    <a:pt x="746366" y="1132024"/>
                  </a:lnTo>
                  <a:lnTo>
                    <a:pt x="746737" y="1131749"/>
                  </a:lnTo>
                  <a:lnTo>
                    <a:pt x="747142" y="1131502"/>
                  </a:lnTo>
                  <a:lnTo>
                    <a:pt x="747563" y="1131279"/>
                  </a:lnTo>
                  <a:lnTo>
                    <a:pt x="747978" y="1131068"/>
                  </a:lnTo>
                  <a:lnTo>
                    <a:pt x="748418" y="1130863"/>
                  </a:lnTo>
                  <a:lnTo>
                    <a:pt x="748863" y="1130675"/>
                  </a:lnTo>
                  <a:lnTo>
                    <a:pt x="749323" y="1130510"/>
                  </a:lnTo>
                  <a:lnTo>
                    <a:pt x="749787" y="1130370"/>
                  </a:lnTo>
                  <a:lnTo>
                    <a:pt x="750252" y="1130258"/>
                  </a:lnTo>
                  <a:lnTo>
                    <a:pt x="750931" y="1130141"/>
                  </a:lnTo>
                  <a:lnTo>
                    <a:pt x="751635" y="1130070"/>
                  </a:lnTo>
                  <a:lnTo>
                    <a:pt x="752344" y="1130059"/>
                  </a:lnTo>
                  <a:lnTo>
                    <a:pt x="753038" y="1130117"/>
                  </a:lnTo>
                  <a:lnTo>
                    <a:pt x="753698" y="1130258"/>
                  </a:lnTo>
                  <a:lnTo>
                    <a:pt x="754222" y="1130452"/>
                  </a:lnTo>
                  <a:lnTo>
                    <a:pt x="754725" y="1130710"/>
                  </a:lnTo>
                  <a:lnTo>
                    <a:pt x="755218" y="1131009"/>
                  </a:lnTo>
                  <a:lnTo>
                    <a:pt x="755693" y="1131332"/>
                  </a:lnTo>
                  <a:lnTo>
                    <a:pt x="756162" y="1131666"/>
                  </a:lnTo>
                  <a:lnTo>
                    <a:pt x="756598" y="1131989"/>
                  </a:lnTo>
                  <a:lnTo>
                    <a:pt x="757027" y="1132330"/>
                  </a:lnTo>
                  <a:lnTo>
                    <a:pt x="757443" y="1132687"/>
                  </a:lnTo>
                  <a:lnTo>
                    <a:pt x="757844" y="1133064"/>
                  </a:lnTo>
                  <a:lnTo>
                    <a:pt x="758220" y="1133456"/>
                  </a:lnTo>
                  <a:lnTo>
                    <a:pt x="758441" y="1133715"/>
                  </a:lnTo>
                  <a:lnTo>
                    <a:pt x="758650" y="1133979"/>
                  </a:lnTo>
                  <a:lnTo>
                    <a:pt x="759271" y="1134783"/>
                  </a:lnTo>
                  <a:lnTo>
                    <a:pt x="759868" y="1135581"/>
                  </a:lnTo>
                  <a:lnTo>
                    <a:pt x="760082" y="1135833"/>
                  </a:lnTo>
                  <a:lnTo>
                    <a:pt x="760322" y="1136044"/>
                  </a:lnTo>
                  <a:lnTo>
                    <a:pt x="760621" y="1136267"/>
                  </a:lnTo>
                  <a:lnTo>
                    <a:pt x="760778" y="1136361"/>
                  </a:lnTo>
                  <a:lnTo>
                    <a:pt x="760938" y="1136450"/>
                  </a:lnTo>
                  <a:lnTo>
                    <a:pt x="761105" y="1136514"/>
                  </a:lnTo>
                  <a:lnTo>
                    <a:pt x="761452" y="1136555"/>
                  </a:lnTo>
                  <a:lnTo>
                    <a:pt x="761834" y="1136502"/>
                  </a:lnTo>
                  <a:lnTo>
                    <a:pt x="762233" y="1136391"/>
                  </a:lnTo>
                  <a:lnTo>
                    <a:pt x="762639" y="1136256"/>
                  </a:lnTo>
                  <a:lnTo>
                    <a:pt x="763030" y="1136150"/>
                  </a:lnTo>
                  <a:lnTo>
                    <a:pt x="763440" y="1136056"/>
                  </a:lnTo>
                  <a:lnTo>
                    <a:pt x="764253" y="1135845"/>
                  </a:lnTo>
                  <a:lnTo>
                    <a:pt x="764663" y="1135751"/>
                  </a:lnTo>
                  <a:lnTo>
                    <a:pt x="765073" y="1135675"/>
                  </a:lnTo>
                  <a:lnTo>
                    <a:pt x="765612" y="1135616"/>
                  </a:lnTo>
                  <a:lnTo>
                    <a:pt x="766154" y="1135581"/>
                  </a:lnTo>
                  <a:lnTo>
                    <a:pt x="766701" y="1135569"/>
                  </a:lnTo>
                  <a:lnTo>
                    <a:pt x="767245" y="1135581"/>
                  </a:lnTo>
                  <a:lnTo>
                    <a:pt x="767787" y="1135610"/>
                  </a:lnTo>
                  <a:lnTo>
                    <a:pt x="768496" y="1135669"/>
                  </a:lnTo>
                  <a:lnTo>
                    <a:pt x="769209" y="1135763"/>
                  </a:lnTo>
                  <a:lnTo>
                    <a:pt x="769918" y="1135892"/>
                  </a:lnTo>
                  <a:lnTo>
                    <a:pt x="770608" y="1136068"/>
                  </a:lnTo>
                  <a:lnTo>
                    <a:pt x="771277" y="1136297"/>
                  </a:lnTo>
                  <a:lnTo>
                    <a:pt x="771796" y="1136514"/>
                  </a:lnTo>
                  <a:lnTo>
                    <a:pt x="772313" y="1136767"/>
                  </a:lnTo>
                  <a:lnTo>
                    <a:pt x="772811" y="1137048"/>
                  </a:lnTo>
                  <a:lnTo>
                    <a:pt x="773292" y="1137359"/>
                  </a:lnTo>
                  <a:lnTo>
                    <a:pt x="773735" y="1137699"/>
                  </a:lnTo>
                  <a:lnTo>
                    <a:pt x="774054" y="1137976"/>
                  </a:lnTo>
                  <a:lnTo>
                    <a:pt x="774357" y="1138274"/>
                  </a:lnTo>
                  <a:lnTo>
                    <a:pt x="774645" y="1138591"/>
                  </a:lnTo>
                  <a:lnTo>
                    <a:pt x="774920" y="1138920"/>
                  </a:lnTo>
                  <a:lnTo>
                    <a:pt x="775178" y="1139255"/>
                  </a:lnTo>
                  <a:lnTo>
                    <a:pt x="775413" y="1139577"/>
                  </a:lnTo>
                  <a:lnTo>
                    <a:pt x="775638" y="1139912"/>
                  </a:lnTo>
                  <a:lnTo>
                    <a:pt x="775844" y="1140258"/>
                  </a:lnTo>
                  <a:lnTo>
                    <a:pt x="776023" y="1140610"/>
                  </a:lnTo>
                  <a:lnTo>
                    <a:pt x="776166" y="1140974"/>
                  </a:lnTo>
                  <a:lnTo>
                    <a:pt x="776303" y="1141561"/>
                  </a:lnTo>
                  <a:lnTo>
                    <a:pt x="776366" y="1142195"/>
                  </a:lnTo>
                  <a:lnTo>
                    <a:pt x="776352" y="1142846"/>
                  </a:lnTo>
                  <a:lnTo>
                    <a:pt x="776328" y="1143058"/>
                  </a:lnTo>
                  <a:lnTo>
                    <a:pt x="776317" y="1143275"/>
                  </a:lnTo>
                  <a:lnTo>
                    <a:pt x="776317" y="1143492"/>
                  </a:lnTo>
                  <a:lnTo>
                    <a:pt x="776322" y="1143709"/>
                  </a:lnTo>
                  <a:lnTo>
                    <a:pt x="776342" y="1143926"/>
                  </a:lnTo>
                  <a:lnTo>
                    <a:pt x="776372" y="1144184"/>
                  </a:lnTo>
                  <a:lnTo>
                    <a:pt x="776416" y="1144443"/>
                  </a:lnTo>
                  <a:lnTo>
                    <a:pt x="776474" y="1144701"/>
                  </a:lnTo>
                  <a:lnTo>
                    <a:pt x="776556" y="1144948"/>
                  </a:lnTo>
                  <a:lnTo>
                    <a:pt x="776660" y="1145182"/>
                  </a:lnTo>
                  <a:lnTo>
                    <a:pt x="776743" y="1145329"/>
                  </a:lnTo>
                  <a:lnTo>
                    <a:pt x="776836" y="1145469"/>
                  </a:lnTo>
                  <a:lnTo>
                    <a:pt x="776938" y="1145605"/>
                  </a:lnTo>
                  <a:lnTo>
                    <a:pt x="777051" y="1145733"/>
                  </a:lnTo>
                  <a:lnTo>
                    <a:pt x="777163" y="1145857"/>
                  </a:lnTo>
                  <a:lnTo>
                    <a:pt x="777290" y="1145974"/>
                  </a:lnTo>
                  <a:lnTo>
                    <a:pt x="777676" y="1146238"/>
                  </a:lnTo>
                  <a:lnTo>
                    <a:pt x="778087" y="1146479"/>
                  </a:lnTo>
                  <a:lnTo>
                    <a:pt x="778503" y="1146714"/>
                  </a:lnTo>
                  <a:lnTo>
                    <a:pt x="778899" y="1146972"/>
                  </a:lnTo>
                  <a:lnTo>
                    <a:pt x="779319" y="1147301"/>
                  </a:lnTo>
                  <a:lnTo>
                    <a:pt x="779729" y="1147641"/>
                  </a:lnTo>
                  <a:lnTo>
                    <a:pt x="780136" y="1147987"/>
                  </a:lnTo>
                  <a:lnTo>
                    <a:pt x="780555" y="1148316"/>
                  </a:lnTo>
                  <a:lnTo>
                    <a:pt x="780991" y="1148604"/>
                  </a:lnTo>
                  <a:lnTo>
                    <a:pt x="781396" y="1148827"/>
                  </a:lnTo>
                  <a:lnTo>
                    <a:pt x="781811" y="1149026"/>
                  </a:lnTo>
                  <a:lnTo>
                    <a:pt x="782237" y="1149208"/>
                  </a:lnTo>
                  <a:lnTo>
                    <a:pt x="782667" y="1149384"/>
                  </a:lnTo>
                  <a:lnTo>
                    <a:pt x="783439" y="1149677"/>
                  </a:lnTo>
                  <a:lnTo>
                    <a:pt x="783782" y="1149800"/>
                  </a:lnTo>
                  <a:lnTo>
                    <a:pt x="784134" y="1149918"/>
                  </a:lnTo>
                  <a:lnTo>
                    <a:pt x="784481" y="1150024"/>
                  </a:lnTo>
                  <a:lnTo>
                    <a:pt x="784838" y="1150112"/>
                  </a:lnTo>
                  <a:lnTo>
                    <a:pt x="785375" y="1150177"/>
                  </a:lnTo>
                  <a:lnTo>
                    <a:pt x="785927" y="1150188"/>
                  </a:lnTo>
                  <a:lnTo>
                    <a:pt x="787043" y="1150170"/>
                  </a:lnTo>
                  <a:lnTo>
                    <a:pt x="787591" y="1150211"/>
                  </a:lnTo>
                  <a:lnTo>
                    <a:pt x="788083" y="1150282"/>
                  </a:lnTo>
                  <a:lnTo>
                    <a:pt x="788573" y="1150376"/>
                  </a:lnTo>
                  <a:lnTo>
                    <a:pt x="789057" y="1150481"/>
                  </a:lnTo>
                  <a:lnTo>
                    <a:pt x="789541" y="1150599"/>
                  </a:lnTo>
                  <a:lnTo>
                    <a:pt x="790019" y="1150734"/>
                  </a:lnTo>
                  <a:lnTo>
                    <a:pt x="790445" y="1150863"/>
                  </a:lnTo>
                  <a:lnTo>
                    <a:pt x="790871" y="1150998"/>
                  </a:lnTo>
                  <a:lnTo>
                    <a:pt x="791710" y="1151303"/>
                  </a:lnTo>
                  <a:lnTo>
                    <a:pt x="792546" y="1151614"/>
                  </a:lnTo>
                  <a:lnTo>
                    <a:pt x="793373" y="1151931"/>
                  </a:lnTo>
                  <a:lnTo>
                    <a:pt x="793778" y="1152107"/>
                  </a:lnTo>
                  <a:lnTo>
                    <a:pt x="794180" y="1152295"/>
                  </a:lnTo>
                  <a:lnTo>
                    <a:pt x="794551" y="1152459"/>
                  </a:lnTo>
                  <a:lnTo>
                    <a:pt x="794938" y="1152624"/>
                  </a:lnTo>
                  <a:lnTo>
                    <a:pt x="795304" y="1152805"/>
                  </a:lnTo>
                  <a:lnTo>
                    <a:pt x="795626" y="1153017"/>
                  </a:lnTo>
                  <a:lnTo>
                    <a:pt x="795862" y="1153281"/>
                  </a:lnTo>
                  <a:lnTo>
                    <a:pt x="795989" y="1153563"/>
                  </a:lnTo>
                  <a:lnTo>
                    <a:pt x="796066" y="1153874"/>
                  </a:lnTo>
                  <a:lnTo>
                    <a:pt x="796101" y="1154214"/>
                  </a:lnTo>
                  <a:lnTo>
                    <a:pt x="796110" y="1154554"/>
                  </a:lnTo>
                  <a:lnTo>
                    <a:pt x="796096" y="1154883"/>
                  </a:lnTo>
                  <a:lnTo>
                    <a:pt x="796057" y="1155206"/>
                  </a:lnTo>
                  <a:lnTo>
                    <a:pt x="795989" y="1155529"/>
                  </a:lnTo>
                  <a:lnTo>
                    <a:pt x="795890" y="1155851"/>
                  </a:lnTo>
                  <a:lnTo>
                    <a:pt x="795774" y="1156168"/>
                  </a:lnTo>
                  <a:lnTo>
                    <a:pt x="795645" y="1156474"/>
                  </a:lnTo>
                  <a:lnTo>
                    <a:pt x="795461" y="1156820"/>
                  </a:lnTo>
                  <a:lnTo>
                    <a:pt x="795246" y="1157155"/>
                  </a:lnTo>
                  <a:lnTo>
                    <a:pt x="795007" y="1157472"/>
                  </a:lnTo>
                  <a:lnTo>
                    <a:pt x="794507" y="1158100"/>
                  </a:lnTo>
                  <a:lnTo>
                    <a:pt x="793822" y="1158974"/>
                  </a:lnTo>
                  <a:lnTo>
                    <a:pt x="793462" y="1159396"/>
                  </a:lnTo>
                  <a:lnTo>
                    <a:pt x="793079" y="1159790"/>
                  </a:lnTo>
                  <a:lnTo>
                    <a:pt x="792669" y="1160147"/>
                  </a:lnTo>
                  <a:lnTo>
                    <a:pt x="792326" y="1160377"/>
                  </a:lnTo>
                  <a:lnTo>
                    <a:pt x="791955" y="1160576"/>
                  </a:lnTo>
                  <a:lnTo>
                    <a:pt x="791207" y="1160963"/>
                  </a:lnTo>
                  <a:lnTo>
                    <a:pt x="790846" y="1161181"/>
                  </a:lnTo>
                  <a:lnTo>
                    <a:pt x="790514" y="1161421"/>
                  </a:lnTo>
                  <a:lnTo>
                    <a:pt x="790186" y="1161673"/>
                  </a:lnTo>
                  <a:lnTo>
                    <a:pt x="789862" y="1161937"/>
                  </a:lnTo>
                  <a:lnTo>
                    <a:pt x="789238" y="1162484"/>
                  </a:lnTo>
                  <a:lnTo>
                    <a:pt x="788680" y="1162965"/>
                  </a:lnTo>
                  <a:lnTo>
                    <a:pt x="788407" y="1163211"/>
                  </a:lnTo>
                  <a:lnTo>
                    <a:pt x="788143" y="1163469"/>
                  </a:lnTo>
                  <a:lnTo>
                    <a:pt x="787888" y="1163733"/>
                  </a:lnTo>
                  <a:lnTo>
                    <a:pt x="787585" y="1163927"/>
                  </a:lnTo>
                  <a:lnTo>
                    <a:pt x="787487" y="1163997"/>
                  </a:lnTo>
                  <a:lnTo>
                    <a:pt x="787321" y="1164127"/>
                  </a:lnTo>
                  <a:lnTo>
                    <a:pt x="787057" y="1164361"/>
                  </a:lnTo>
                  <a:lnTo>
                    <a:pt x="786788" y="1164643"/>
                  </a:lnTo>
                  <a:lnTo>
                    <a:pt x="786700" y="1164743"/>
                  </a:lnTo>
                  <a:lnTo>
                    <a:pt x="786607" y="1164831"/>
                  </a:lnTo>
                  <a:lnTo>
                    <a:pt x="786450" y="1164972"/>
                  </a:lnTo>
                  <a:lnTo>
                    <a:pt x="786114" y="1165230"/>
                  </a:lnTo>
                  <a:lnTo>
                    <a:pt x="785958" y="1165365"/>
                  </a:lnTo>
                  <a:lnTo>
                    <a:pt x="785825" y="1165523"/>
                  </a:lnTo>
                  <a:lnTo>
                    <a:pt x="785751" y="1165635"/>
                  </a:lnTo>
                  <a:lnTo>
                    <a:pt x="785581" y="1165993"/>
                  </a:lnTo>
                  <a:lnTo>
                    <a:pt x="785517" y="1166104"/>
                  </a:lnTo>
                  <a:lnTo>
                    <a:pt x="785419" y="1166257"/>
                  </a:lnTo>
                  <a:lnTo>
                    <a:pt x="785306" y="1166410"/>
                  </a:lnTo>
                  <a:lnTo>
                    <a:pt x="784954" y="1166838"/>
                  </a:lnTo>
                  <a:lnTo>
                    <a:pt x="784393" y="1167489"/>
                  </a:lnTo>
                  <a:lnTo>
                    <a:pt x="783914" y="1168076"/>
                  </a:lnTo>
                  <a:lnTo>
                    <a:pt x="783684" y="1168335"/>
                  </a:lnTo>
                  <a:lnTo>
                    <a:pt x="783464" y="1168558"/>
                  </a:lnTo>
                  <a:lnTo>
                    <a:pt x="783351" y="1168664"/>
                  </a:lnTo>
                  <a:lnTo>
                    <a:pt x="783230" y="1168763"/>
                  </a:lnTo>
                  <a:lnTo>
                    <a:pt x="783043" y="1168898"/>
                  </a:lnTo>
                  <a:lnTo>
                    <a:pt x="782848" y="1169021"/>
                  </a:lnTo>
                  <a:lnTo>
                    <a:pt x="782647" y="1169139"/>
                  </a:lnTo>
                  <a:lnTo>
                    <a:pt x="782227" y="1169338"/>
                  </a:lnTo>
                  <a:lnTo>
                    <a:pt x="782031" y="1169415"/>
                  </a:lnTo>
                  <a:lnTo>
                    <a:pt x="781836" y="1169485"/>
                  </a:lnTo>
                  <a:lnTo>
                    <a:pt x="781635" y="1169549"/>
                  </a:lnTo>
                  <a:lnTo>
                    <a:pt x="781431" y="1169608"/>
                  </a:lnTo>
                  <a:lnTo>
                    <a:pt x="781230" y="1169649"/>
                  </a:lnTo>
                  <a:lnTo>
                    <a:pt x="781019" y="1169685"/>
                  </a:lnTo>
                  <a:lnTo>
                    <a:pt x="780805" y="1169708"/>
                  </a:lnTo>
                  <a:lnTo>
                    <a:pt x="780159" y="1169743"/>
                  </a:lnTo>
                  <a:lnTo>
                    <a:pt x="779499" y="1169814"/>
                  </a:lnTo>
                  <a:lnTo>
                    <a:pt x="779275" y="1169832"/>
                  </a:lnTo>
                  <a:lnTo>
                    <a:pt x="779055" y="1169837"/>
                  </a:lnTo>
                  <a:lnTo>
                    <a:pt x="778879" y="1169826"/>
                  </a:lnTo>
                  <a:lnTo>
                    <a:pt x="778703" y="1169808"/>
                  </a:lnTo>
                  <a:lnTo>
                    <a:pt x="778351" y="1169761"/>
                  </a:lnTo>
                  <a:lnTo>
                    <a:pt x="778175" y="1169743"/>
                  </a:lnTo>
                  <a:lnTo>
                    <a:pt x="777579" y="1169708"/>
                  </a:lnTo>
                  <a:lnTo>
                    <a:pt x="776243" y="1169649"/>
                  </a:lnTo>
                  <a:lnTo>
                    <a:pt x="775492" y="1169602"/>
                  </a:lnTo>
                  <a:lnTo>
                    <a:pt x="774724" y="1169538"/>
                  </a:lnTo>
                  <a:lnTo>
                    <a:pt x="774480" y="1169509"/>
                  </a:lnTo>
                  <a:lnTo>
                    <a:pt x="773996" y="1169432"/>
                  </a:lnTo>
                  <a:lnTo>
                    <a:pt x="773751" y="1169409"/>
                  </a:lnTo>
                  <a:lnTo>
                    <a:pt x="773512" y="1169409"/>
                  </a:lnTo>
                  <a:lnTo>
                    <a:pt x="773325" y="1169426"/>
                  </a:lnTo>
                  <a:lnTo>
                    <a:pt x="772959" y="1169515"/>
                  </a:lnTo>
                  <a:lnTo>
                    <a:pt x="772773" y="1169549"/>
                  </a:lnTo>
                  <a:lnTo>
                    <a:pt x="772588" y="1169573"/>
                  </a:lnTo>
                  <a:lnTo>
                    <a:pt x="772363" y="1169573"/>
                  </a:lnTo>
                  <a:lnTo>
                    <a:pt x="772137" y="1169555"/>
                  </a:lnTo>
                  <a:lnTo>
                    <a:pt x="771909" y="1169526"/>
                  </a:lnTo>
                  <a:lnTo>
                    <a:pt x="771453" y="1169479"/>
                  </a:lnTo>
                  <a:lnTo>
                    <a:pt x="771268" y="1169473"/>
                  </a:lnTo>
                  <a:lnTo>
                    <a:pt x="770534" y="1169468"/>
                  </a:lnTo>
                  <a:lnTo>
                    <a:pt x="769849" y="1169444"/>
                  </a:lnTo>
                  <a:lnTo>
                    <a:pt x="769390" y="1169444"/>
                  </a:lnTo>
                  <a:lnTo>
                    <a:pt x="769038" y="1169456"/>
                  </a:lnTo>
                  <a:lnTo>
                    <a:pt x="768686" y="1169479"/>
                  </a:lnTo>
                  <a:lnTo>
                    <a:pt x="768510" y="1169502"/>
                  </a:lnTo>
                  <a:lnTo>
                    <a:pt x="768334" y="1169532"/>
                  </a:lnTo>
                  <a:lnTo>
                    <a:pt x="768164" y="1169573"/>
                  </a:lnTo>
                  <a:lnTo>
                    <a:pt x="767996" y="1169614"/>
                  </a:lnTo>
                  <a:lnTo>
                    <a:pt x="767484" y="1169755"/>
                  </a:lnTo>
                  <a:lnTo>
                    <a:pt x="767303" y="1169790"/>
                  </a:lnTo>
                  <a:lnTo>
                    <a:pt x="767127" y="1169837"/>
                  </a:lnTo>
                  <a:lnTo>
                    <a:pt x="766970" y="1169896"/>
                  </a:lnTo>
                  <a:lnTo>
                    <a:pt x="766789" y="1170060"/>
                  </a:lnTo>
                  <a:lnTo>
                    <a:pt x="766692" y="1170219"/>
                  </a:lnTo>
                  <a:lnTo>
                    <a:pt x="766632" y="1170395"/>
                  </a:lnTo>
                  <a:lnTo>
                    <a:pt x="766668" y="1170530"/>
                  </a:lnTo>
                  <a:lnTo>
                    <a:pt x="766721" y="1170665"/>
                  </a:lnTo>
                  <a:lnTo>
                    <a:pt x="766789" y="1170794"/>
                  </a:lnTo>
                  <a:lnTo>
                    <a:pt x="766872" y="1170917"/>
                  </a:lnTo>
                  <a:lnTo>
                    <a:pt x="766965" y="1171017"/>
                  </a:lnTo>
                  <a:lnTo>
                    <a:pt x="767064" y="1171087"/>
                  </a:lnTo>
                  <a:lnTo>
                    <a:pt x="767171" y="1171146"/>
                  </a:lnTo>
                  <a:lnTo>
                    <a:pt x="767289" y="1171193"/>
                  </a:lnTo>
                  <a:lnTo>
                    <a:pt x="767523" y="1171281"/>
                  </a:lnTo>
                  <a:lnTo>
                    <a:pt x="767787" y="1171351"/>
                  </a:lnTo>
                  <a:lnTo>
                    <a:pt x="768065" y="1171392"/>
                  </a:lnTo>
                  <a:lnTo>
                    <a:pt x="768623" y="1171451"/>
                  </a:lnTo>
                  <a:lnTo>
                    <a:pt x="768901" y="1171492"/>
                  </a:lnTo>
                  <a:lnTo>
                    <a:pt x="769659" y="1171639"/>
                  </a:lnTo>
                  <a:lnTo>
                    <a:pt x="770036" y="1171727"/>
                  </a:lnTo>
                  <a:lnTo>
                    <a:pt x="770408" y="1171833"/>
                  </a:lnTo>
                  <a:lnTo>
                    <a:pt x="770768" y="1171962"/>
                  </a:lnTo>
                  <a:lnTo>
                    <a:pt x="771205" y="1172167"/>
                  </a:lnTo>
                  <a:lnTo>
                    <a:pt x="771620" y="1172414"/>
                  </a:lnTo>
                  <a:lnTo>
                    <a:pt x="772025" y="1172684"/>
                  </a:lnTo>
                  <a:lnTo>
                    <a:pt x="773081" y="1173452"/>
                  </a:lnTo>
                  <a:lnTo>
                    <a:pt x="773614" y="1173852"/>
                  </a:lnTo>
                  <a:lnTo>
                    <a:pt x="773867" y="1174063"/>
                  </a:lnTo>
                  <a:lnTo>
                    <a:pt x="774112" y="1174286"/>
                  </a:lnTo>
                  <a:lnTo>
                    <a:pt x="774288" y="1174456"/>
                  </a:lnTo>
                  <a:lnTo>
                    <a:pt x="774460" y="1174632"/>
                  </a:lnTo>
                  <a:lnTo>
                    <a:pt x="774626" y="1174814"/>
                  </a:lnTo>
                  <a:lnTo>
                    <a:pt x="774791" y="1175002"/>
                  </a:lnTo>
                  <a:lnTo>
                    <a:pt x="774948" y="1175190"/>
                  </a:lnTo>
                  <a:lnTo>
                    <a:pt x="775266" y="1175266"/>
                  </a:lnTo>
                  <a:lnTo>
                    <a:pt x="775580" y="1175354"/>
                  </a:lnTo>
                  <a:lnTo>
                    <a:pt x="775891" y="1175454"/>
                  </a:lnTo>
                  <a:lnTo>
                    <a:pt x="776199" y="1175565"/>
                  </a:lnTo>
                  <a:lnTo>
                    <a:pt x="776504" y="1175683"/>
                  </a:lnTo>
                  <a:lnTo>
                    <a:pt x="777065" y="1175982"/>
                  </a:lnTo>
                  <a:lnTo>
                    <a:pt x="777593" y="1176364"/>
                  </a:lnTo>
                  <a:lnTo>
                    <a:pt x="778116" y="1176763"/>
                  </a:lnTo>
                  <a:lnTo>
                    <a:pt x="778649" y="1177109"/>
                  </a:lnTo>
                  <a:lnTo>
                    <a:pt x="779215" y="1177350"/>
                  </a:lnTo>
                  <a:lnTo>
                    <a:pt x="779543" y="1177420"/>
                  </a:lnTo>
                  <a:lnTo>
                    <a:pt x="779881" y="1177455"/>
                  </a:lnTo>
                  <a:lnTo>
                    <a:pt x="780565" y="1177502"/>
                  </a:lnTo>
                  <a:lnTo>
                    <a:pt x="780903" y="1177538"/>
                  </a:lnTo>
                  <a:lnTo>
                    <a:pt x="781885" y="1177655"/>
                  </a:lnTo>
                  <a:lnTo>
                    <a:pt x="782204" y="1177719"/>
                  </a:lnTo>
                  <a:lnTo>
                    <a:pt x="782512" y="1177813"/>
                  </a:lnTo>
                  <a:lnTo>
                    <a:pt x="782721" y="1177913"/>
                  </a:lnTo>
                  <a:lnTo>
                    <a:pt x="782927" y="1178042"/>
                  </a:lnTo>
                  <a:lnTo>
                    <a:pt x="783332" y="1178306"/>
                  </a:lnTo>
                  <a:lnTo>
                    <a:pt x="783546" y="1178394"/>
                  </a:lnTo>
                  <a:lnTo>
                    <a:pt x="783983" y="1178441"/>
                  </a:lnTo>
                  <a:lnTo>
                    <a:pt x="784447" y="1178371"/>
                  </a:lnTo>
                  <a:lnTo>
                    <a:pt x="784931" y="1178248"/>
                  </a:lnTo>
                  <a:lnTo>
                    <a:pt x="785419" y="1178142"/>
                  </a:lnTo>
                  <a:lnTo>
                    <a:pt x="785889" y="1178112"/>
                  </a:lnTo>
                  <a:lnTo>
                    <a:pt x="786549" y="1178212"/>
                  </a:lnTo>
                  <a:lnTo>
                    <a:pt x="787214" y="1178400"/>
                  </a:lnTo>
                  <a:lnTo>
                    <a:pt x="787869" y="1178653"/>
                  </a:lnTo>
                  <a:lnTo>
                    <a:pt x="788499" y="1178964"/>
                  </a:lnTo>
                  <a:lnTo>
                    <a:pt x="789095" y="1179298"/>
                  </a:lnTo>
                  <a:lnTo>
                    <a:pt x="789736" y="1179721"/>
                  </a:lnTo>
                  <a:lnTo>
                    <a:pt x="790366" y="1180202"/>
                  </a:lnTo>
                  <a:lnTo>
                    <a:pt x="790954" y="1180736"/>
                  </a:lnTo>
                  <a:lnTo>
                    <a:pt x="791462" y="1181317"/>
                  </a:lnTo>
                  <a:lnTo>
                    <a:pt x="791867" y="1181939"/>
                  </a:lnTo>
                  <a:lnTo>
                    <a:pt x="792175" y="1182767"/>
                  </a:lnTo>
                  <a:lnTo>
                    <a:pt x="792326" y="1183700"/>
                  </a:lnTo>
                  <a:lnTo>
                    <a:pt x="792361" y="1184680"/>
                  </a:lnTo>
                  <a:lnTo>
                    <a:pt x="792326" y="1185678"/>
                  </a:lnTo>
                  <a:lnTo>
                    <a:pt x="792274" y="1186641"/>
                  </a:lnTo>
                  <a:lnTo>
                    <a:pt x="792230" y="1187192"/>
                  </a:lnTo>
                  <a:lnTo>
                    <a:pt x="792166" y="1187744"/>
                  </a:lnTo>
                  <a:lnTo>
                    <a:pt x="792087" y="1188290"/>
                  </a:lnTo>
                  <a:lnTo>
                    <a:pt x="791999" y="1188835"/>
                  </a:lnTo>
                  <a:lnTo>
                    <a:pt x="791902" y="1189387"/>
                  </a:lnTo>
                  <a:lnTo>
                    <a:pt x="791795" y="1189810"/>
                  </a:lnTo>
                  <a:lnTo>
                    <a:pt x="791652" y="1190244"/>
                  </a:lnTo>
                  <a:lnTo>
                    <a:pt x="791520" y="1190673"/>
                  </a:lnTo>
                  <a:lnTo>
                    <a:pt x="791443" y="1191089"/>
                  </a:lnTo>
                  <a:lnTo>
                    <a:pt x="791462" y="1191483"/>
                  </a:lnTo>
                  <a:lnTo>
                    <a:pt x="791589" y="1191806"/>
                  </a:lnTo>
                  <a:lnTo>
                    <a:pt x="791798" y="1192117"/>
                  </a:lnTo>
                  <a:lnTo>
                    <a:pt x="792288" y="1192715"/>
                  </a:lnTo>
                  <a:lnTo>
                    <a:pt x="792483" y="1193038"/>
                  </a:lnTo>
                  <a:lnTo>
                    <a:pt x="792645" y="1193396"/>
                  </a:lnTo>
                  <a:lnTo>
                    <a:pt x="792796" y="1193766"/>
                  </a:lnTo>
                  <a:lnTo>
                    <a:pt x="792923" y="1194141"/>
                  </a:lnTo>
                  <a:lnTo>
                    <a:pt x="793021" y="1194523"/>
                  </a:lnTo>
                  <a:lnTo>
                    <a:pt x="793094" y="1194910"/>
                  </a:lnTo>
                  <a:lnTo>
                    <a:pt x="793134" y="1195574"/>
                  </a:lnTo>
                  <a:lnTo>
                    <a:pt x="793079" y="1196260"/>
                  </a:lnTo>
                  <a:lnTo>
                    <a:pt x="792953" y="1196959"/>
                  </a:lnTo>
                  <a:lnTo>
                    <a:pt x="792766" y="1197640"/>
                  </a:lnTo>
                  <a:lnTo>
                    <a:pt x="792552" y="1198297"/>
                  </a:lnTo>
                  <a:lnTo>
                    <a:pt x="792342" y="1198790"/>
                  </a:lnTo>
                  <a:lnTo>
                    <a:pt x="792087" y="1199271"/>
                  </a:lnTo>
                  <a:lnTo>
                    <a:pt x="791809" y="1199741"/>
                  </a:lnTo>
                  <a:lnTo>
                    <a:pt x="791540" y="1200216"/>
                  </a:lnTo>
                  <a:lnTo>
                    <a:pt x="791306" y="1200703"/>
                  </a:lnTo>
                  <a:lnTo>
                    <a:pt x="790855" y="1201725"/>
                  </a:lnTo>
                  <a:lnTo>
                    <a:pt x="790654" y="1202241"/>
                  </a:lnTo>
                  <a:lnTo>
                    <a:pt x="790508" y="1202764"/>
                  </a:lnTo>
                  <a:lnTo>
                    <a:pt x="790454" y="1203280"/>
                  </a:lnTo>
                  <a:lnTo>
                    <a:pt x="790464" y="1203644"/>
                  </a:lnTo>
                  <a:lnTo>
                    <a:pt x="790508" y="1204014"/>
                  </a:lnTo>
                  <a:lnTo>
                    <a:pt x="790577" y="1204384"/>
                  </a:lnTo>
                  <a:lnTo>
                    <a:pt x="790684" y="1204735"/>
                  </a:lnTo>
                  <a:lnTo>
                    <a:pt x="790827" y="1205065"/>
                  </a:lnTo>
                  <a:lnTo>
                    <a:pt x="791061" y="1205422"/>
                  </a:lnTo>
                  <a:lnTo>
                    <a:pt x="791364" y="1205745"/>
                  </a:lnTo>
                  <a:lnTo>
                    <a:pt x="791707" y="1206044"/>
                  </a:lnTo>
                  <a:lnTo>
                    <a:pt x="792068" y="1206338"/>
                  </a:lnTo>
                  <a:lnTo>
                    <a:pt x="792411" y="1206631"/>
                  </a:lnTo>
                  <a:lnTo>
                    <a:pt x="792835" y="1206960"/>
                  </a:lnTo>
                  <a:lnTo>
                    <a:pt x="793305" y="1207259"/>
                  </a:lnTo>
                  <a:lnTo>
                    <a:pt x="793759" y="1207565"/>
                  </a:lnTo>
                  <a:lnTo>
                    <a:pt x="794141" y="1207899"/>
                  </a:lnTo>
                  <a:lnTo>
                    <a:pt x="794399" y="1208281"/>
                  </a:lnTo>
                  <a:lnTo>
                    <a:pt x="794473" y="1208498"/>
                  </a:lnTo>
                  <a:lnTo>
                    <a:pt x="794531" y="1208721"/>
                  </a:lnTo>
                  <a:lnTo>
                    <a:pt x="794570" y="1208956"/>
                  </a:lnTo>
                  <a:lnTo>
                    <a:pt x="794590" y="1209185"/>
                  </a:lnTo>
                  <a:lnTo>
                    <a:pt x="794595" y="1209414"/>
                  </a:lnTo>
                  <a:lnTo>
                    <a:pt x="794507" y="1209642"/>
                  </a:lnTo>
                  <a:lnTo>
                    <a:pt x="794410" y="1209872"/>
                  </a:lnTo>
                  <a:lnTo>
                    <a:pt x="794306" y="1210100"/>
                  </a:lnTo>
                  <a:lnTo>
                    <a:pt x="794190" y="1210323"/>
                  </a:lnTo>
                  <a:lnTo>
                    <a:pt x="794072" y="1210535"/>
                  </a:lnTo>
                  <a:lnTo>
                    <a:pt x="793871" y="1210840"/>
                  </a:lnTo>
                  <a:lnTo>
                    <a:pt x="793652" y="1211134"/>
                  </a:lnTo>
                  <a:lnTo>
                    <a:pt x="793412" y="1211415"/>
                  </a:lnTo>
                  <a:lnTo>
                    <a:pt x="792918" y="1211967"/>
                  </a:lnTo>
                  <a:lnTo>
                    <a:pt x="792694" y="1212178"/>
                  </a:lnTo>
                  <a:lnTo>
                    <a:pt x="792439" y="1212378"/>
                  </a:lnTo>
                  <a:lnTo>
                    <a:pt x="792191" y="1212583"/>
                  </a:lnTo>
                  <a:lnTo>
                    <a:pt x="791999" y="1212795"/>
                  </a:lnTo>
                  <a:lnTo>
                    <a:pt x="791897" y="1213017"/>
                  </a:lnTo>
                  <a:lnTo>
                    <a:pt x="791892" y="1213188"/>
                  </a:lnTo>
                  <a:lnTo>
                    <a:pt x="791922" y="1213364"/>
                  </a:lnTo>
                  <a:lnTo>
                    <a:pt x="791966" y="1213546"/>
                  </a:lnTo>
                  <a:lnTo>
                    <a:pt x="792024" y="1213728"/>
                  </a:lnTo>
                  <a:lnTo>
                    <a:pt x="792068" y="1213904"/>
                  </a:lnTo>
                  <a:lnTo>
                    <a:pt x="792175" y="1214297"/>
                  </a:lnTo>
                  <a:lnTo>
                    <a:pt x="792439" y="1215078"/>
                  </a:lnTo>
                  <a:lnTo>
                    <a:pt x="792546" y="1215471"/>
                  </a:lnTo>
                  <a:lnTo>
                    <a:pt x="792601" y="1215864"/>
                  </a:lnTo>
                  <a:lnTo>
                    <a:pt x="792590" y="1216469"/>
                  </a:lnTo>
                  <a:lnTo>
                    <a:pt x="792499" y="1217091"/>
                  </a:lnTo>
                  <a:lnTo>
                    <a:pt x="792332" y="1217713"/>
                  </a:lnTo>
                  <a:lnTo>
                    <a:pt x="792098" y="1218294"/>
                  </a:lnTo>
                  <a:lnTo>
                    <a:pt x="791798" y="1218811"/>
                  </a:lnTo>
                  <a:lnTo>
                    <a:pt x="791545" y="1219128"/>
                  </a:lnTo>
                  <a:lnTo>
                    <a:pt x="791256" y="1219421"/>
                  </a:lnTo>
                  <a:lnTo>
                    <a:pt x="790938" y="1219691"/>
                  </a:lnTo>
                  <a:lnTo>
                    <a:pt x="790607" y="1219938"/>
                  </a:lnTo>
                  <a:lnTo>
                    <a:pt x="790269" y="1220167"/>
                  </a:lnTo>
                  <a:lnTo>
                    <a:pt x="789760" y="1220466"/>
                  </a:lnTo>
                  <a:lnTo>
                    <a:pt x="789218" y="1220713"/>
                  </a:lnTo>
                  <a:lnTo>
                    <a:pt x="788647" y="1220924"/>
                  </a:lnTo>
                  <a:lnTo>
                    <a:pt x="788069" y="1221082"/>
                  </a:lnTo>
                  <a:lnTo>
                    <a:pt x="787492" y="1221194"/>
                  </a:lnTo>
                  <a:lnTo>
                    <a:pt x="787022" y="1221229"/>
                  </a:lnTo>
                  <a:lnTo>
                    <a:pt x="786549" y="1221223"/>
                  </a:lnTo>
                  <a:lnTo>
                    <a:pt x="785586" y="1221164"/>
                  </a:lnTo>
                  <a:lnTo>
                    <a:pt x="785111" y="1221153"/>
                  </a:lnTo>
                  <a:lnTo>
                    <a:pt x="784794" y="1221153"/>
                  </a:lnTo>
                  <a:lnTo>
                    <a:pt x="784168" y="1221164"/>
                  </a:lnTo>
                  <a:lnTo>
                    <a:pt x="783538" y="1221188"/>
                  </a:lnTo>
                  <a:lnTo>
                    <a:pt x="782550" y="1221200"/>
                  </a:lnTo>
                  <a:lnTo>
                    <a:pt x="782056" y="1221211"/>
                  </a:lnTo>
                  <a:lnTo>
                    <a:pt x="781572" y="1221247"/>
                  </a:lnTo>
                  <a:lnTo>
                    <a:pt x="781093" y="1221335"/>
                  </a:lnTo>
                  <a:lnTo>
                    <a:pt x="780775" y="1221405"/>
                  </a:lnTo>
                  <a:lnTo>
                    <a:pt x="780458" y="1221488"/>
                  </a:lnTo>
                  <a:lnTo>
                    <a:pt x="780145" y="1221587"/>
                  </a:lnTo>
                  <a:lnTo>
                    <a:pt x="779847" y="1221716"/>
                  </a:lnTo>
                  <a:lnTo>
                    <a:pt x="779578" y="1221875"/>
                  </a:lnTo>
                  <a:lnTo>
                    <a:pt x="779314" y="1222098"/>
                  </a:lnTo>
                  <a:lnTo>
                    <a:pt x="779083" y="1222373"/>
                  </a:lnTo>
                  <a:lnTo>
                    <a:pt x="778874" y="1222679"/>
                  </a:lnTo>
                  <a:lnTo>
                    <a:pt x="778487" y="1223301"/>
                  </a:lnTo>
                  <a:lnTo>
                    <a:pt x="778272" y="1223694"/>
                  </a:lnTo>
                  <a:lnTo>
                    <a:pt x="778091" y="1224099"/>
                  </a:lnTo>
                  <a:lnTo>
                    <a:pt x="777920" y="1224516"/>
                  </a:lnTo>
                  <a:lnTo>
                    <a:pt x="777736" y="1224921"/>
                  </a:lnTo>
                  <a:lnTo>
                    <a:pt x="777510" y="1225303"/>
                  </a:lnTo>
                  <a:lnTo>
                    <a:pt x="777197" y="1225702"/>
                  </a:lnTo>
                  <a:lnTo>
                    <a:pt x="776836" y="1226071"/>
                  </a:lnTo>
                  <a:lnTo>
                    <a:pt x="776454" y="1226424"/>
                  </a:lnTo>
                  <a:lnTo>
                    <a:pt x="776078" y="1226782"/>
                  </a:lnTo>
                  <a:lnTo>
                    <a:pt x="775726" y="1227158"/>
                  </a:lnTo>
                  <a:lnTo>
                    <a:pt x="775467" y="1227457"/>
                  </a:lnTo>
                  <a:lnTo>
                    <a:pt x="775212" y="1227762"/>
                  </a:lnTo>
                  <a:lnTo>
                    <a:pt x="774967" y="1228073"/>
                  </a:lnTo>
                  <a:lnTo>
                    <a:pt x="774728" y="1228390"/>
                  </a:lnTo>
                  <a:lnTo>
                    <a:pt x="774504" y="1228713"/>
                  </a:lnTo>
                  <a:lnTo>
                    <a:pt x="774269" y="1229124"/>
                  </a:lnTo>
                  <a:lnTo>
                    <a:pt x="774059" y="1229558"/>
                  </a:lnTo>
                  <a:lnTo>
                    <a:pt x="773859" y="1229999"/>
                  </a:lnTo>
                  <a:lnTo>
                    <a:pt x="773647" y="1230427"/>
                  </a:lnTo>
                  <a:lnTo>
                    <a:pt x="773404" y="1230838"/>
                  </a:lnTo>
                  <a:lnTo>
                    <a:pt x="773125" y="1231231"/>
                  </a:lnTo>
                  <a:lnTo>
                    <a:pt x="772827" y="1231618"/>
                  </a:lnTo>
                  <a:lnTo>
                    <a:pt x="772509" y="1231988"/>
                  </a:lnTo>
                  <a:lnTo>
                    <a:pt x="772167" y="1232329"/>
                  </a:lnTo>
                  <a:lnTo>
                    <a:pt x="771805" y="1232634"/>
                  </a:lnTo>
                  <a:lnTo>
                    <a:pt x="771321" y="1232945"/>
                  </a:lnTo>
                  <a:lnTo>
                    <a:pt x="770788" y="1233215"/>
                  </a:lnTo>
                  <a:lnTo>
                    <a:pt x="770232" y="1233432"/>
                  </a:lnTo>
                  <a:lnTo>
                    <a:pt x="769659" y="1233597"/>
                  </a:lnTo>
                  <a:lnTo>
                    <a:pt x="769088" y="1233720"/>
                  </a:lnTo>
                  <a:lnTo>
                    <a:pt x="768442" y="1233778"/>
                  </a:lnTo>
                  <a:lnTo>
                    <a:pt x="767776" y="1233761"/>
                  </a:lnTo>
                  <a:lnTo>
                    <a:pt x="767102" y="1233684"/>
                  </a:lnTo>
                  <a:lnTo>
                    <a:pt x="764957" y="1233344"/>
                  </a:lnTo>
                  <a:lnTo>
                    <a:pt x="764556" y="1233274"/>
                  </a:lnTo>
                  <a:lnTo>
                    <a:pt x="764155" y="1233180"/>
                  </a:lnTo>
                  <a:lnTo>
                    <a:pt x="763769" y="1233063"/>
                  </a:lnTo>
                  <a:lnTo>
                    <a:pt x="763138" y="1232822"/>
                  </a:lnTo>
                  <a:lnTo>
                    <a:pt x="762502" y="1232529"/>
                  </a:lnTo>
                  <a:lnTo>
                    <a:pt x="761897" y="1232182"/>
                  </a:lnTo>
                  <a:lnTo>
                    <a:pt x="761353" y="1231777"/>
                  </a:lnTo>
                  <a:lnTo>
                    <a:pt x="760913" y="1231307"/>
                  </a:lnTo>
                  <a:lnTo>
                    <a:pt x="760704" y="1230973"/>
                  </a:lnTo>
                  <a:lnTo>
                    <a:pt x="760533" y="1230609"/>
                  </a:lnTo>
                  <a:lnTo>
                    <a:pt x="760239" y="1229840"/>
                  </a:lnTo>
                  <a:lnTo>
                    <a:pt x="760068" y="1229470"/>
                  </a:lnTo>
                  <a:lnTo>
                    <a:pt x="759794" y="1229006"/>
                  </a:lnTo>
                  <a:lnTo>
                    <a:pt x="759491" y="1228554"/>
                  </a:lnTo>
                  <a:lnTo>
                    <a:pt x="759183" y="1228108"/>
                  </a:lnTo>
                  <a:lnTo>
                    <a:pt x="758900" y="1227656"/>
                  </a:lnTo>
                  <a:lnTo>
                    <a:pt x="758666" y="1227175"/>
                  </a:lnTo>
                  <a:lnTo>
                    <a:pt x="758553" y="1226741"/>
                  </a:lnTo>
                  <a:lnTo>
                    <a:pt x="758430" y="1225784"/>
                  </a:lnTo>
                  <a:lnTo>
                    <a:pt x="758328" y="1225390"/>
                  </a:lnTo>
                  <a:lnTo>
                    <a:pt x="758138" y="1225150"/>
                  </a:lnTo>
                  <a:lnTo>
                    <a:pt x="757858" y="1225080"/>
                  </a:lnTo>
                  <a:lnTo>
                    <a:pt x="757525" y="1225103"/>
                  </a:lnTo>
                  <a:lnTo>
                    <a:pt x="757159" y="1225185"/>
                  </a:lnTo>
                  <a:lnTo>
                    <a:pt x="756793" y="1225291"/>
                  </a:lnTo>
                  <a:lnTo>
                    <a:pt x="756436" y="1225373"/>
                  </a:lnTo>
                  <a:lnTo>
                    <a:pt x="755702" y="1225508"/>
                  </a:lnTo>
                  <a:lnTo>
                    <a:pt x="755463" y="1225578"/>
                  </a:lnTo>
                  <a:lnTo>
                    <a:pt x="755243" y="1225667"/>
                  </a:lnTo>
                  <a:lnTo>
                    <a:pt x="755018" y="1225813"/>
                  </a:lnTo>
                  <a:lnTo>
                    <a:pt x="754808" y="1225995"/>
                  </a:lnTo>
                  <a:lnTo>
                    <a:pt x="754613" y="1226195"/>
                  </a:lnTo>
                  <a:lnTo>
                    <a:pt x="754421" y="1226400"/>
                  </a:lnTo>
                  <a:lnTo>
                    <a:pt x="754222" y="1226594"/>
                  </a:lnTo>
                  <a:lnTo>
                    <a:pt x="753054" y="1227692"/>
                  </a:lnTo>
                  <a:lnTo>
                    <a:pt x="752754" y="1227956"/>
                  </a:lnTo>
                  <a:lnTo>
                    <a:pt x="752353" y="1228296"/>
                  </a:lnTo>
                  <a:lnTo>
                    <a:pt x="751523" y="1228942"/>
                  </a:lnTo>
                  <a:lnTo>
                    <a:pt x="751113" y="1229271"/>
                  </a:lnTo>
                  <a:lnTo>
                    <a:pt x="750722" y="1229623"/>
                  </a:lnTo>
                  <a:lnTo>
                    <a:pt x="750409" y="1229957"/>
                  </a:lnTo>
                  <a:lnTo>
                    <a:pt x="749837" y="1230685"/>
                  </a:lnTo>
                  <a:lnTo>
                    <a:pt x="749529" y="1231020"/>
                  </a:lnTo>
                  <a:lnTo>
                    <a:pt x="749185" y="1231295"/>
                  </a:lnTo>
                  <a:lnTo>
                    <a:pt x="748839" y="1231495"/>
                  </a:lnTo>
                  <a:lnTo>
                    <a:pt x="748462" y="1231665"/>
                  </a:lnTo>
                  <a:lnTo>
                    <a:pt x="748072" y="1231806"/>
                  </a:lnTo>
                  <a:lnTo>
                    <a:pt x="747670" y="1231906"/>
                  </a:lnTo>
                  <a:lnTo>
                    <a:pt x="747274" y="1231971"/>
                  </a:lnTo>
                  <a:lnTo>
                    <a:pt x="746702" y="1232159"/>
                  </a:lnTo>
                  <a:lnTo>
                    <a:pt x="746092" y="1232393"/>
                  </a:lnTo>
                  <a:lnTo>
                    <a:pt x="745520" y="1232663"/>
                  </a:lnTo>
                  <a:lnTo>
                    <a:pt x="745080" y="1232980"/>
                  </a:lnTo>
                  <a:lnTo>
                    <a:pt x="744846" y="1233338"/>
                  </a:lnTo>
                  <a:lnTo>
                    <a:pt x="744816" y="1233638"/>
                  </a:lnTo>
                  <a:lnTo>
                    <a:pt x="744860" y="1233961"/>
                  </a:lnTo>
                  <a:lnTo>
                    <a:pt x="744942" y="1234289"/>
                  </a:lnTo>
                  <a:lnTo>
                    <a:pt x="745041" y="1234624"/>
                  </a:lnTo>
                  <a:lnTo>
                    <a:pt x="745118" y="1234952"/>
                  </a:lnTo>
                  <a:lnTo>
                    <a:pt x="745226" y="1235493"/>
                  </a:lnTo>
                  <a:lnTo>
                    <a:pt x="745358" y="1236027"/>
                  </a:lnTo>
                  <a:lnTo>
                    <a:pt x="745481" y="1236567"/>
                  </a:lnTo>
                  <a:lnTo>
                    <a:pt x="745558" y="1237101"/>
                  </a:lnTo>
                  <a:lnTo>
                    <a:pt x="745569" y="1237629"/>
                  </a:lnTo>
                  <a:lnTo>
                    <a:pt x="745534" y="1238069"/>
                  </a:lnTo>
                  <a:lnTo>
                    <a:pt x="745470" y="1238515"/>
                  </a:lnTo>
                  <a:lnTo>
                    <a:pt x="745374" y="1238950"/>
                  </a:lnTo>
                  <a:lnTo>
                    <a:pt x="745231" y="1239366"/>
                  </a:lnTo>
                  <a:lnTo>
                    <a:pt x="745036" y="1239736"/>
                  </a:lnTo>
                  <a:lnTo>
                    <a:pt x="744802" y="1240024"/>
                  </a:lnTo>
                  <a:lnTo>
                    <a:pt x="744518" y="1240288"/>
                  </a:lnTo>
                  <a:lnTo>
                    <a:pt x="744205" y="1240523"/>
                  </a:lnTo>
                  <a:lnTo>
                    <a:pt x="743883" y="1240752"/>
                  </a:lnTo>
                  <a:lnTo>
                    <a:pt x="743559" y="1240969"/>
                  </a:lnTo>
                  <a:lnTo>
                    <a:pt x="743130" y="1241239"/>
                  </a:lnTo>
                  <a:lnTo>
                    <a:pt x="742679" y="1241491"/>
                  </a:lnTo>
                  <a:lnTo>
                    <a:pt x="742220" y="1241721"/>
                  </a:lnTo>
                  <a:lnTo>
                    <a:pt x="741282" y="1242137"/>
                  </a:lnTo>
                  <a:lnTo>
                    <a:pt x="740763" y="1242325"/>
                  </a:lnTo>
                  <a:lnTo>
                    <a:pt x="740235" y="1242489"/>
                  </a:lnTo>
                  <a:lnTo>
                    <a:pt x="739703" y="1242636"/>
                  </a:lnTo>
                  <a:lnTo>
                    <a:pt x="739175" y="1242800"/>
                  </a:lnTo>
                  <a:lnTo>
                    <a:pt x="738662" y="1242994"/>
                  </a:lnTo>
                  <a:lnTo>
                    <a:pt x="738334" y="1243153"/>
                  </a:lnTo>
                  <a:lnTo>
                    <a:pt x="738010" y="1243323"/>
                  </a:lnTo>
                  <a:lnTo>
                    <a:pt x="737372" y="1243669"/>
                  </a:lnTo>
                  <a:lnTo>
                    <a:pt x="737039" y="1243822"/>
                  </a:lnTo>
                  <a:lnTo>
                    <a:pt x="736388" y="1244092"/>
                  </a:lnTo>
                  <a:lnTo>
                    <a:pt x="735719" y="1244338"/>
                  </a:lnTo>
                  <a:lnTo>
                    <a:pt x="735043" y="1244550"/>
                  </a:lnTo>
                  <a:lnTo>
                    <a:pt x="734355" y="1244726"/>
                  </a:lnTo>
                  <a:lnTo>
                    <a:pt x="733665" y="1244872"/>
                  </a:lnTo>
                  <a:lnTo>
                    <a:pt x="733055" y="1244943"/>
                  </a:lnTo>
                  <a:lnTo>
                    <a:pt x="732433" y="1244966"/>
                  </a:lnTo>
                  <a:lnTo>
                    <a:pt x="731812" y="1244972"/>
                  </a:lnTo>
                  <a:lnTo>
                    <a:pt x="731202" y="1245013"/>
                  </a:lnTo>
                  <a:lnTo>
                    <a:pt x="730605" y="1245119"/>
                  </a:lnTo>
                  <a:lnTo>
                    <a:pt x="730360" y="1245201"/>
                  </a:lnTo>
                  <a:lnTo>
                    <a:pt x="730116" y="1245289"/>
                  </a:lnTo>
                  <a:lnTo>
                    <a:pt x="729637" y="1245477"/>
                  </a:lnTo>
                  <a:lnTo>
                    <a:pt x="729392" y="1245553"/>
                  </a:lnTo>
                  <a:lnTo>
                    <a:pt x="729021" y="1245641"/>
                  </a:lnTo>
                  <a:lnTo>
                    <a:pt x="728636" y="1245712"/>
                  </a:lnTo>
                  <a:lnTo>
                    <a:pt x="728254" y="1245765"/>
                  </a:lnTo>
                  <a:lnTo>
                    <a:pt x="727869" y="1245800"/>
                  </a:lnTo>
                  <a:lnTo>
                    <a:pt x="727481" y="1245823"/>
                  </a:lnTo>
                  <a:lnTo>
                    <a:pt x="726733" y="1245800"/>
                  </a:lnTo>
                  <a:lnTo>
                    <a:pt x="725977" y="1245706"/>
                  </a:lnTo>
                  <a:lnTo>
                    <a:pt x="725223" y="1245553"/>
                  </a:lnTo>
                  <a:lnTo>
                    <a:pt x="724470" y="1245359"/>
                  </a:lnTo>
                  <a:lnTo>
                    <a:pt x="723736" y="1245154"/>
                  </a:lnTo>
                  <a:lnTo>
                    <a:pt x="723263" y="1244996"/>
                  </a:lnTo>
                  <a:lnTo>
                    <a:pt x="722334" y="1244626"/>
                  </a:lnTo>
                  <a:lnTo>
                    <a:pt x="721869" y="1244450"/>
                  </a:lnTo>
                  <a:lnTo>
                    <a:pt x="721390" y="1244303"/>
                  </a:lnTo>
                  <a:lnTo>
                    <a:pt x="720862" y="1244191"/>
                  </a:lnTo>
                  <a:lnTo>
                    <a:pt x="720320" y="1244115"/>
                  </a:lnTo>
                  <a:lnTo>
                    <a:pt x="719235" y="1243992"/>
                  </a:lnTo>
                  <a:lnTo>
                    <a:pt x="718693" y="1243904"/>
                  </a:lnTo>
                  <a:lnTo>
                    <a:pt x="718369" y="1243857"/>
                  </a:lnTo>
                  <a:lnTo>
                    <a:pt x="718033" y="1243816"/>
                  </a:lnTo>
                  <a:lnTo>
                    <a:pt x="717709" y="1243763"/>
                  </a:lnTo>
                  <a:lnTo>
                    <a:pt x="717392" y="1243693"/>
                  </a:lnTo>
                  <a:lnTo>
                    <a:pt x="717093" y="1243575"/>
                  </a:lnTo>
                  <a:lnTo>
                    <a:pt x="716854" y="1243423"/>
                  </a:lnTo>
                  <a:lnTo>
                    <a:pt x="716628" y="1243229"/>
                  </a:lnTo>
                  <a:lnTo>
                    <a:pt x="716414" y="1243023"/>
                  </a:lnTo>
                  <a:lnTo>
                    <a:pt x="716194" y="1242824"/>
                  </a:lnTo>
                  <a:lnTo>
                    <a:pt x="715960" y="1242648"/>
                  </a:lnTo>
                  <a:lnTo>
                    <a:pt x="715597" y="1242466"/>
                  </a:lnTo>
                  <a:lnTo>
                    <a:pt x="715212" y="1242319"/>
                  </a:lnTo>
                  <a:lnTo>
                    <a:pt x="714816" y="1242190"/>
                  </a:lnTo>
                  <a:lnTo>
                    <a:pt x="714013" y="1241961"/>
                  </a:lnTo>
                  <a:lnTo>
                    <a:pt x="713241" y="1241714"/>
                  </a:lnTo>
                  <a:lnTo>
                    <a:pt x="712855" y="1241603"/>
                  </a:lnTo>
                  <a:lnTo>
                    <a:pt x="712464" y="1241503"/>
                  </a:lnTo>
                  <a:lnTo>
                    <a:pt x="712069" y="1241427"/>
                  </a:lnTo>
                  <a:lnTo>
                    <a:pt x="711393" y="1241333"/>
                  </a:lnTo>
                  <a:lnTo>
                    <a:pt x="710705" y="1241292"/>
                  </a:lnTo>
                  <a:lnTo>
                    <a:pt x="710010" y="1241292"/>
                  </a:lnTo>
                  <a:lnTo>
                    <a:pt x="709321" y="1241351"/>
                  </a:lnTo>
                  <a:lnTo>
                    <a:pt x="708656" y="1241462"/>
                  </a:lnTo>
                  <a:lnTo>
                    <a:pt x="708192" y="1241591"/>
                  </a:lnTo>
                  <a:lnTo>
                    <a:pt x="707738" y="1241761"/>
                  </a:lnTo>
                  <a:lnTo>
                    <a:pt x="706388" y="1242331"/>
                  </a:lnTo>
                  <a:lnTo>
                    <a:pt x="706002" y="1242483"/>
                  </a:lnTo>
                  <a:lnTo>
                    <a:pt x="705239" y="1242800"/>
                  </a:lnTo>
                  <a:lnTo>
                    <a:pt x="704466" y="1243106"/>
                  </a:lnTo>
                  <a:lnTo>
                    <a:pt x="704075" y="1243211"/>
                  </a:lnTo>
                  <a:lnTo>
                    <a:pt x="703231" y="1243387"/>
                  </a:lnTo>
                  <a:lnTo>
                    <a:pt x="702882" y="1243523"/>
                  </a:lnTo>
                  <a:lnTo>
                    <a:pt x="702653" y="1243728"/>
                  </a:lnTo>
                  <a:lnTo>
                    <a:pt x="702574" y="1243874"/>
                  </a:lnTo>
                  <a:lnTo>
                    <a:pt x="702502" y="1244039"/>
                  </a:lnTo>
                  <a:lnTo>
                    <a:pt x="702453" y="1244204"/>
                  </a:lnTo>
                  <a:lnTo>
                    <a:pt x="702428" y="1244374"/>
                  </a:lnTo>
                  <a:lnTo>
                    <a:pt x="702439" y="1244526"/>
                  </a:lnTo>
                  <a:lnTo>
                    <a:pt x="702571" y="1244661"/>
                  </a:lnTo>
                  <a:lnTo>
                    <a:pt x="702854" y="1244761"/>
                  </a:lnTo>
                  <a:lnTo>
                    <a:pt x="703231" y="1244849"/>
                  </a:lnTo>
                  <a:lnTo>
                    <a:pt x="703630" y="1244925"/>
                  </a:lnTo>
                  <a:lnTo>
                    <a:pt x="703982" y="1245008"/>
                  </a:lnTo>
                  <a:lnTo>
                    <a:pt x="704589" y="1245166"/>
                  </a:lnTo>
                  <a:lnTo>
                    <a:pt x="705200" y="1245313"/>
                  </a:lnTo>
                  <a:lnTo>
                    <a:pt x="705816" y="1245448"/>
                  </a:lnTo>
                  <a:lnTo>
                    <a:pt x="706427" y="1245594"/>
                  </a:lnTo>
                  <a:lnTo>
                    <a:pt x="707028" y="1245765"/>
                  </a:lnTo>
                  <a:lnTo>
                    <a:pt x="707537" y="1245923"/>
                  </a:lnTo>
                  <a:lnTo>
                    <a:pt x="708040" y="1246087"/>
                  </a:lnTo>
                  <a:lnTo>
                    <a:pt x="708543" y="1246258"/>
                  </a:lnTo>
                  <a:lnTo>
                    <a:pt x="709038" y="1246451"/>
                  </a:lnTo>
                  <a:lnTo>
                    <a:pt x="709522" y="1246663"/>
                  </a:lnTo>
                  <a:lnTo>
                    <a:pt x="709981" y="1246898"/>
                  </a:lnTo>
                  <a:lnTo>
                    <a:pt x="710435" y="1247150"/>
                  </a:lnTo>
                  <a:lnTo>
                    <a:pt x="710881" y="1247420"/>
                  </a:lnTo>
                  <a:lnTo>
                    <a:pt x="711310" y="1247702"/>
                  </a:lnTo>
                  <a:lnTo>
                    <a:pt x="711731" y="1248007"/>
                  </a:lnTo>
                  <a:lnTo>
                    <a:pt x="712322" y="1248483"/>
                  </a:lnTo>
                  <a:lnTo>
                    <a:pt x="713677" y="1249932"/>
                  </a:lnTo>
                  <a:lnTo>
                    <a:pt x="714698" y="1250789"/>
                  </a:lnTo>
                  <a:lnTo>
                    <a:pt x="715935" y="1252268"/>
                  </a:lnTo>
                  <a:lnTo>
                    <a:pt x="716268" y="1252609"/>
                  </a:lnTo>
                  <a:lnTo>
                    <a:pt x="716620" y="1252944"/>
                  </a:lnTo>
                  <a:lnTo>
                    <a:pt x="716977" y="1253261"/>
                  </a:lnTo>
                  <a:lnTo>
                    <a:pt x="717343" y="1253572"/>
                  </a:lnTo>
                  <a:lnTo>
                    <a:pt x="717719" y="1253871"/>
                  </a:lnTo>
                  <a:lnTo>
                    <a:pt x="718066" y="1254112"/>
                  </a:lnTo>
                  <a:lnTo>
                    <a:pt x="718789" y="1254546"/>
                  </a:lnTo>
                  <a:lnTo>
                    <a:pt x="719141" y="1254775"/>
                  </a:lnTo>
                  <a:lnTo>
                    <a:pt x="719469" y="1255034"/>
                  </a:lnTo>
                  <a:lnTo>
                    <a:pt x="719694" y="1255245"/>
                  </a:lnTo>
                  <a:lnTo>
                    <a:pt x="719909" y="1255468"/>
                  </a:lnTo>
                  <a:lnTo>
                    <a:pt x="720115" y="1255702"/>
                  </a:lnTo>
                  <a:lnTo>
                    <a:pt x="720310" y="1255938"/>
                  </a:lnTo>
                  <a:lnTo>
                    <a:pt x="720496" y="1256184"/>
                  </a:lnTo>
                  <a:lnTo>
                    <a:pt x="720741" y="1256519"/>
                  </a:lnTo>
                  <a:lnTo>
                    <a:pt x="720970" y="1256871"/>
                  </a:lnTo>
                  <a:lnTo>
                    <a:pt x="721181" y="1257235"/>
                  </a:lnTo>
                  <a:lnTo>
                    <a:pt x="721366" y="1257604"/>
                  </a:lnTo>
                  <a:lnTo>
                    <a:pt x="721517" y="1257986"/>
                  </a:lnTo>
                  <a:lnTo>
                    <a:pt x="721630" y="1258332"/>
                  </a:lnTo>
                  <a:lnTo>
                    <a:pt x="721732" y="1258696"/>
                  </a:lnTo>
                  <a:lnTo>
                    <a:pt x="721811" y="1259066"/>
                  </a:lnTo>
                  <a:lnTo>
                    <a:pt x="721841" y="1259430"/>
                  </a:lnTo>
                  <a:lnTo>
                    <a:pt x="721806" y="1259770"/>
                  </a:lnTo>
                  <a:lnTo>
                    <a:pt x="721712" y="1260058"/>
                  </a:lnTo>
                  <a:lnTo>
                    <a:pt x="721561" y="1260346"/>
                  </a:lnTo>
                  <a:lnTo>
                    <a:pt x="721380" y="1260616"/>
                  </a:lnTo>
                  <a:lnTo>
                    <a:pt x="721181" y="1260880"/>
                  </a:lnTo>
                  <a:lnTo>
                    <a:pt x="720975" y="1261132"/>
                  </a:lnTo>
                  <a:lnTo>
                    <a:pt x="720706" y="1261438"/>
                  </a:lnTo>
                  <a:lnTo>
                    <a:pt x="720408" y="1261725"/>
                  </a:lnTo>
                  <a:lnTo>
                    <a:pt x="720090" y="1261989"/>
                  </a:lnTo>
                  <a:lnTo>
                    <a:pt x="719757" y="1262242"/>
                  </a:lnTo>
                  <a:lnTo>
                    <a:pt x="719421" y="1262476"/>
                  </a:lnTo>
                  <a:lnTo>
                    <a:pt x="719141" y="1262653"/>
                  </a:lnTo>
                  <a:lnTo>
                    <a:pt x="718550" y="1262958"/>
                  </a:lnTo>
                  <a:lnTo>
                    <a:pt x="718247" y="1263104"/>
                  </a:lnTo>
                  <a:lnTo>
                    <a:pt x="717959" y="1263263"/>
                  </a:lnTo>
                  <a:lnTo>
                    <a:pt x="717681" y="1263434"/>
                  </a:lnTo>
                  <a:lnTo>
                    <a:pt x="717128" y="1263791"/>
                  </a:lnTo>
                  <a:lnTo>
                    <a:pt x="716854" y="1263962"/>
                  </a:lnTo>
                  <a:lnTo>
                    <a:pt x="716570" y="1264126"/>
                  </a:lnTo>
                  <a:lnTo>
                    <a:pt x="716282" y="1264273"/>
                  </a:lnTo>
                  <a:lnTo>
                    <a:pt x="715984" y="1264408"/>
                  </a:lnTo>
                  <a:lnTo>
                    <a:pt x="715685" y="1264537"/>
                  </a:lnTo>
                  <a:lnTo>
                    <a:pt x="715393" y="1264678"/>
                  </a:lnTo>
                  <a:lnTo>
                    <a:pt x="715110" y="1264831"/>
                  </a:lnTo>
                  <a:lnTo>
                    <a:pt x="714752" y="1265100"/>
                  </a:lnTo>
                  <a:lnTo>
                    <a:pt x="714420" y="1265412"/>
                  </a:lnTo>
                  <a:lnTo>
                    <a:pt x="714098" y="1265729"/>
                  </a:lnTo>
                  <a:lnTo>
                    <a:pt x="713760" y="1266028"/>
                  </a:lnTo>
                  <a:lnTo>
                    <a:pt x="713394" y="1266257"/>
                  </a:lnTo>
                  <a:lnTo>
                    <a:pt x="713056" y="1266369"/>
                  </a:lnTo>
                  <a:lnTo>
                    <a:pt x="712693" y="1266433"/>
                  </a:lnTo>
                  <a:lnTo>
                    <a:pt x="712327" y="1266486"/>
                  </a:lnTo>
                  <a:lnTo>
                    <a:pt x="711986" y="1266562"/>
                  </a:lnTo>
                  <a:lnTo>
                    <a:pt x="711692" y="1266715"/>
                  </a:lnTo>
                  <a:lnTo>
                    <a:pt x="711535" y="1266850"/>
                  </a:lnTo>
                  <a:lnTo>
                    <a:pt x="711384" y="1266997"/>
                  </a:lnTo>
                  <a:lnTo>
                    <a:pt x="711247" y="1267161"/>
                  </a:lnTo>
                  <a:lnTo>
                    <a:pt x="711129" y="1267331"/>
                  </a:lnTo>
                  <a:lnTo>
                    <a:pt x="711032" y="1267513"/>
                  </a:lnTo>
                  <a:lnTo>
                    <a:pt x="710977" y="1267695"/>
                  </a:lnTo>
                  <a:lnTo>
                    <a:pt x="710953" y="1267901"/>
                  </a:lnTo>
                  <a:lnTo>
                    <a:pt x="710944" y="1268106"/>
                  </a:lnTo>
                  <a:lnTo>
                    <a:pt x="710919" y="1268300"/>
                  </a:lnTo>
                  <a:lnTo>
                    <a:pt x="710856" y="1268482"/>
                  </a:lnTo>
                  <a:lnTo>
                    <a:pt x="710562" y="1268664"/>
                  </a:lnTo>
                  <a:lnTo>
                    <a:pt x="710054" y="1268717"/>
                  </a:lnTo>
                  <a:lnTo>
                    <a:pt x="709443" y="1268717"/>
                  </a:lnTo>
                  <a:lnTo>
                    <a:pt x="708837" y="1268757"/>
                  </a:lnTo>
                  <a:lnTo>
                    <a:pt x="708348" y="1268922"/>
                  </a:lnTo>
                  <a:lnTo>
                    <a:pt x="708211" y="1269022"/>
                  </a:lnTo>
                  <a:lnTo>
                    <a:pt x="708079" y="1269127"/>
                  </a:lnTo>
                  <a:lnTo>
                    <a:pt x="707477" y="1269679"/>
                  </a:lnTo>
                  <a:lnTo>
                    <a:pt x="707268" y="1269891"/>
                  </a:lnTo>
                  <a:lnTo>
                    <a:pt x="707062" y="1270108"/>
                  </a:lnTo>
                  <a:lnTo>
                    <a:pt x="706852" y="1270313"/>
                  </a:lnTo>
                  <a:lnTo>
                    <a:pt x="706627" y="1270513"/>
                  </a:lnTo>
                  <a:lnTo>
                    <a:pt x="706314" y="1270724"/>
                  </a:lnTo>
                  <a:lnTo>
                    <a:pt x="705962" y="1270900"/>
                  </a:lnTo>
                  <a:lnTo>
                    <a:pt x="705615" y="1271082"/>
                  </a:lnTo>
                  <a:lnTo>
                    <a:pt x="705307" y="1271282"/>
                  </a:lnTo>
                  <a:lnTo>
                    <a:pt x="705078" y="1271534"/>
                  </a:lnTo>
                  <a:lnTo>
                    <a:pt x="704955" y="1271857"/>
                  </a:lnTo>
                  <a:lnTo>
                    <a:pt x="704916" y="1272221"/>
                  </a:lnTo>
                  <a:lnTo>
                    <a:pt x="704916" y="1273014"/>
                  </a:lnTo>
                  <a:lnTo>
                    <a:pt x="704887" y="1273395"/>
                  </a:lnTo>
                  <a:lnTo>
                    <a:pt x="704784" y="1273947"/>
                  </a:lnTo>
                  <a:lnTo>
                    <a:pt x="704658" y="1274499"/>
                  </a:lnTo>
                  <a:lnTo>
                    <a:pt x="704510" y="1275044"/>
                  </a:lnTo>
                  <a:lnTo>
                    <a:pt x="704345" y="1275585"/>
                  </a:lnTo>
                  <a:lnTo>
                    <a:pt x="704158" y="1276113"/>
                  </a:lnTo>
                  <a:lnTo>
                    <a:pt x="703528" y="1277604"/>
                  </a:lnTo>
                  <a:lnTo>
                    <a:pt x="703259" y="1278273"/>
                  </a:lnTo>
                  <a:lnTo>
                    <a:pt x="703083" y="1278690"/>
                  </a:lnTo>
                  <a:lnTo>
                    <a:pt x="702819" y="1279107"/>
                  </a:lnTo>
                  <a:lnTo>
                    <a:pt x="702282" y="1280363"/>
                  </a:lnTo>
                  <a:lnTo>
                    <a:pt x="701323" y="1281273"/>
                  </a:lnTo>
                  <a:lnTo>
                    <a:pt x="700957" y="1281555"/>
                  </a:lnTo>
                  <a:lnTo>
                    <a:pt x="700547" y="1281801"/>
                  </a:lnTo>
                  <a:lnTo>
                    <a:pt x="700096" y="1282001"/>
                  </a:lnTo>
                  <a:lnTo>
                    <a:pt x="699642" y="1282148"/>
                  </a:lnTo>
                  <a:lnTo>
                    <a:pt x="699186" y="1282230"/>
                  </a:lnTo>
                  <a:lnTo>
                    <a:pt x="698771" y="1282230"/>
                  </a:lnTo>
                  <a:lnTo>
                    <a:pt x="698342" y="1282159"/>
                  </a:lnTo>
                  <a:lnTo>
                    <a:pt x="697916" y="1282054"/>
                  </a:lnTo>
                  <a:lnTo>
                    <a:pt x="697481" y="1281937"/>
                  </a:lnTo>
                  <a:lnTo>
                    <a:pt x="697055" y="1281831"/>
                  </a:lnTo>
                  <a:lnTo>
                    <a:pt x="696249" y="1281672"/>
                  </a:lnTo>
                  <a:lnTo>
                    <a:pt x="695438" y="1281502"/>
                  </a:lnTo>
                  <a:lnTo>
                    <a:pt x="694636" y="1281326"/>
                  </a:lnTo>
                  <a:lnTo>
                    <a:pt x="693838" y="1281114"/>
                  </a:lnTo>
                  <a:lnTo>
                    <a:pt x="693062" y="1280868"/>
                  </a:lnTo>
                  <a:lnTo>
                    <a:pt x="692529" y="1280616"/>
                  </a:lnTo>
                  <a:lnTo>
                    <a:pt x="692001" y="1280299"/>
                  </a:lnTo>
                  <a:lnTo>
                    <a:pt x="691478" y="1279993"/>
                  </a:lnTo>
                  <a:lnTo>
                    <a:pt x="690970" y="1279782"/>
                  </a:lnTo>
                  <a:lnTo>
                    <a:pt x="690495" y="1279747"/>
                  </a:lnTo>
                  <a:lnTo>
                    <a:pt x="690310" y="1279794"/>
                  </a:lnTo>
                  <a:lnTo>
                    <a:pt x="690128" y="1279858"/>
                  </a:lnTo>
                  <a:lnTo>
                    <a:pt x="689776" y="1280017"/>
                  </a:lnTo>
                  <a:lnTo>
                    <a:pt x="687719" y="1280803"/>
                  </a:lnTo>
                  <a:lnTo>
                    <a:pt x="686771" y="1281138"/>
                  </a:lnTo>
                  <a:lnTo>
                    <a:pt x="685812" y="1281420"/>
                  </a:lnTo>
                  <a:lnTo>
                    <a:pt x="684844" y="1281620"/>
                  </a:lnTo>
                  <a:lnTo>
                    <a:pt x="684013" y="1281754"/>
                  </a:lnTo>
                  <a:lnTo>
                    <a:pt x="683158" y="1281878"/>
                  </a:lnTo>
                  <a:lnTo>
                    <a:pt x="682308" y="1281948"/>
                  </a:lnTo>
                  <a:lnTo>
                    <a:pt x="681491" y="1281913"/>
                  </a:lnTo>
                  <a:lnTo>
                    <a:pt x="680743" y="1281725"/>
                  </a:lnTo>
                  <a:lnTo>
                    <a:pt x="680273" y="1281473"/>
                  </a:lnTo>
                  <a:lnTo>
                    <a:pt x="679839" y="1281138"/>
                  </a:lnTo>
                  <a:lnTo>
                    <a:pt x="679418" y="1280763"/>
                  </a:lnTo>
                  <a:lnTo>
                    <a:pt x="678992" y="1280399"/>
                  </a:lnTo>
                  <a:lnTo>
                    <a:pt x="678544" y="1280076"/>
                  </a:lnTo>
                  <a:lnTo>
                    <a:pt x="678049" y="1279794"/>
                  </a:lnTo>
                  <a:lnTo>
                    <a:pt x="677546" y="1279529"/>
                  </a:lnTo>
                  <a:lnTo>
                    <a:pt x="677028" y="1279289"/>
                  </a:lnTo>
                  <a:lnTo>
                    <a:pt x="676509" y="1279066"/>
                  </a:lnTo>
                  <a:lnTo>
                    <a:pt x="675976" y="1278866"/>
                  </a:lnTo>
                  <a:lnTo>
                    <a:pt x="675458" y="1278696"/>
                  </a:lnTo>
                  <a:lnTo>
                    <a:pt x="674925" y="1278544"/>
                  </a:lnTo>
                  <a:lnTo>
                    <a:pt x="674392" y="1278414"/>
                  </a:lnTo>
                  <a:lnTo>
                    <a:pt x="673855" y="1278297"/>
                  </a:lnTo>
                  <a:lnTo>
                    <a:pt x="673317" y="1278191"/>
                  </a:lnTo>
                  <a:lnTo>
                    <a:pt x="672574" y="1278068"/>
                  </a:lnTo>
                  <a:lnTo>
                    <a:pt x="671826" y="1277980"/>
                  </a:lnTo>
                  <a:lnTo>
                    <a:pt x="670325" y="1277845"/>
                  </a:lnTo>
                  <a:lnTo>
                    <a:pt x="669577" y="1277769"/>
                  </a:lnTo>
                  <a:lnTo>
                    <a:pt x="668150" y="1277610"/>
                  </a:lnTo>
                  <a:lnTo>
                    <a:pt x="667798" y="1277557"/>
                  </a:lnTo>
                  <a:lnTo>
                    <a:pt x="667421" y="1277475"/>
                  </a:lnTo>
                  <a:lnTo>
                    <a:pt x="666673" y="1277263"/>
                  </a:lnTo>
                  <a:lnTo>
                    <a:pt x="666302" y="1277187"/>
                  </a:lnTo>
                  <a:lnTo>
                    <a:pt x="665931" y="1277164"/>
                  </a:lnTo>
                  <a:lnTo>
                    <a:pt x="665413" y="1277246"/>
                  </a:lnTo>
                  <a:lnTo>
                    <a:pt x="664889" y="1277428"/>
                  </a:lnTo>
                  <a:lnTo>
                    <a:pt x="664371" y="1277680"/>
                  </a:lnTo>
                  <a:lnTo>
                    <a:pt x="663877" y="1277974"/>
                  </a:lnTo>
                  <a:lnTo>
                    <a:pt x="663418" y="1278285"/>
                  </a:lnTo>
                  <a:lnTo>
                    <a:pt x="663110" y="1278544"/>
                  </a:lnTo>
                  <a:lnTo>
                    <a:pt x="662826" y="1278831"/>
                  </a:lnTo>
                  <a:lnTo>
                    <a:pt x="662494" y="1279195"/>
                  </a:lnTo>
                  <a:lnTo>
                    <a:pt x="662270" y="1279430"/>
                  </a:lnTo>
                  <a:lnTo>
                    <a:pt x="661966" y="1279694"/>
                  </a:lnTo>
                  <a:lnTo>
                    <a:pt x="661580" y="1279952"/>
                  </a:lnTo>
                  <a:lnTo>
                    <a:pt x="661170" y="1280187"/>
                  </a:lnTo>
                  <a:lnTo>
                    <a:pt x="660319" y="1280604"/>
                  </a:lnTo>
                  <a:lnTo>
                    <a:pt x="659898" y="1280821"/>
                  </a:lnTo>
                  <a:lnTo>
                    <a:pt x="659166" y="1281220"/>
                  </a:lnTo>
                  <a:lnTo>
                    <a:pt x="657709" y="1282024"/>
                  </a:lnTo>
                  <a:lnTo>
                    <a:pt x="656966" y="1282394"/>
                  </a:lnTo>
                  <a:lnTo>
                    <a:pt x="656208" y="1282723"/>
                  </a:lnTo>
                  <a:lnTo>
                    <a:pt x="655445" y="1282969"/>
                  </a:lnTo>
                  <a:lnTo>
                    <a:pt x="654654" y="1283152"/>
                  </a:lnTo>
                  <a:lnTo>
                    <a:pt x="653862" y="1283322"/>
                  </a:lnTo>
                  <a:lnTo>
                    <a:pt x="653089" y="1283527"/>
                  </a:lnTo>
                  <a:lnTo>
                    <a:pt x="652355" y="1283821"/>
                  </a:lnTo>
                  <a:lnTo>
                    <a:pt x="651979" y="1284020"/>
                  </a:lnTo>
                  <a:lnTo>
                    <a:pt x="651618" y="1284243"/>
                  </a:lnTo>
                  <a:lnTo>
                    <a:pt x="650551" y="1284954"/>
                  </a:lnTo>
                  <a:lnTo>
                    <a:pt x="649437" y="1285676"/>
                  </a:lnTo>
                  <a:lnTo>
                    <a:pt x="648704" y="1286169"/>
                  </a:lnTo>
                  <a:lnTo>
                    <a:pt x="648186" y="1286492"/>
                  </a:lnTo>
                  <a:lnTo>
                    <a:pt x="647678" y="1286820"/>
                  </a:lnTo>
                  <a:lnTo>
                    <a:pt x="646666" y="1287501"/>
                  </a:lnTo>
                  <a:lnTo>
                    <a:pt x="646171" y="1287854"/>
                  </a:lnTo>
                  <a:lnTo>
                    <a:pt x="645684" y="1288212"/>
                  </a:lnTo>
                  <a:lnTo>
                    <a:pt x="645203" y="1288575"/>
                  </a:lnTo>
                  <a:lnTo>
                    <a:pt x="644255" y="1289322"/>
                  </a:lnTo>
                  <a:lnTo>
                    <a:pt x="643786" y="1289703"/>
                  </a:lnTo>
                  <a:lnTo>
                    <a:pt x="642975" y="1290343"/>
                  </a:lnTo>
                  <a:lnTo>
                    <a:pt x="642148" y="1290977"/>
                  </a:lnTo>
                  <a:lnTo>
                    <a:pt x="641342" y="1291634"/>
                  </a:lnTo>
                  <a:lnTo>
                    <a:pt x="640589" y="1292333"/>
                  </a:lnTo>
                  <a:lnTo>
                    <a:pt x="639915" y="1293096"/>
                  </a:lnTo>
                  <a:lnTo>
                    <a:pt x="639426" y="1293783"/>
                  </a:lnTo>
                  <a:lnTo>
                    <a:pt x="638980" y="1294511"/>
                  </a:lnTo>
                  <a:lnTo>
                    <a:pt x="638570" y="1295268"/>
                  </a:lnTo>
                  <a:lnTo>
                    <a:pt x="638204" y="1296049"/>
                  </a:lnTo>
                  <a:lnTo>
                    <a:pt x="637866" y="1296830"/>
                  </a:lnTo>
                  <a:lnTo>
                    <a:pt x="637680" y="1297323"/>
                  </a:lnTo>
                  <a:lnTo>
                    <a:pt x="637504" y="1297822"/>
                  </a:lnTo>
                  <a:lnTo>
                    <a:pt x="637344" y="1298327"/>
                  </a:lnTo>
                  <a:lnTo>
                    <a:pt x="637039" y="1299336"/>
                  </a:lnTo>
                  <a:lnTo>
                    <a:pt x="636913" y="1299882"/>
                  </a:lnTo>
                  <a:lnTo>
                    <a:pt x="636816" y="1300452"/>
                  </a:lnTo>
                  <a:lnTo>
                    <a:pt x="636708" y="1301010"/>
                  </a:lnTo>
                  <a:lnTo>
                    <a:pt x="636555" y="1301532"/>
                  </a:lnTo>
                  <a:lnTo>
                    <a:pt x="636316" y="1301995"/>
                  </a:lnTo>
                  <a:lnTo>
                    <a:pt x="635832" y="1302495"/>
                  </a:lnTo>
                  <a:lnTo>
                    <a:pt x="635191" y="1302906"/>
                  </a:lnTo>
                  <a:lnTo>
                    <a:pt x="634459" y="1303240"/>
                  </a:lnTo>
                  <a:lnTo>
                    <a:pt x="633687" y="1303493"/>
                  </a:lnTo>
                  <a:lnTo>
                    <a:pt x="632944" y="1303669"/>
                  </a:lnTo>
                  <a:lnTo>
                    <a:pt x="632288" y="1303757"/>
                  </a:lnTo>
                  <a:lnTo>
                    <a:pt x="631608" y="1303780"/>
                  </a:lnTo>
                  <a:lnTo>
                    <a:pt x="630924" y="1303745"/>
                  </a:lnTo>
                  <a:lnTo>
                    <a:pt x="630250" y="1303651"/>
                  </a:lnTo>
                  <a:lnTo>
                    <a:pt x="629604" y="1303504"/>
                  </a:lnTo>
                  <a:lnTo>
                    <a:pt x="629257" y="1303381"/>
                  </a:lnTo>
                  <a:lnTo>
                    <a:pt x="628916" y="1303229"/>
                  </a:lnTo>
                  <a:lnTo>
                    <a:pt x="628583" y="1303064"/>
                  </a:lnTo>
                  <a:lnTo>
                    <a:pt x="628240" y="1302912"/>
                  </a:lnTo>
                  <a:lnTo>
                    <a:pt x="627893" y="1302788"/>
                  </a:lnTo>
                  <a:lnTo>
                    <a:pt x="627357" y="1302682"/>
                  </a:lnTo>
                  <a:lnTo>
                    <a:pt x="626809" y="1302636"/>
                  </a:lnTo>
                  <a:lnTo>
                    <a:pt x="626246" y="1302618"/>
                  </a:lnTo>
                  <a:lnTo>
                    <a:pt x="625127" y="1302636"/>
                  </a:lnTo>
                  <a:lnTo>
                    <a:pt x="624643" y="1302665"/>
                  </a:lnTo>
                  <a:lnTo>
                    <a:pt x="623675" y="1302788"/>
                  </a:lnTo>
                  <a:lnTo>
                    <a:pt x="623196" y="1302823"/>
                  </a:lnTo>
                  <a:lnTo>
                    <a:pt x="622721" y="1302806"/>
                  </a:lnTo>
                  <a:lnTo>
                    <a:pt x="622130" y="1302700"/>
                  </a:lnTo>
                  <a:lnTo>
                    <a:pt x="621539" y="1302536"/>
                  </a:lnTo>
                  <a:lnTo>
                    <a:pt x="620958" y="1302319"/>
                  </a:lnTo>
                  <a:lnTo>
                    <a:pt x="620400" y="1302055"/>
                  </a:lnTo>
                  <a:lnTo>
                    <a:pt x="619872" y="1301755"/>
                  </a:lnTo>
                  <a:lnTo>
                    <a:pt x="619441" y="1301467"/>
                  </a:lnTo>
                  <a:lnTo>
                    <a:pt x="619031" y="1301150"/>
                  </a:lnTo>
                  <a:lnTo>
                    <a:pt x="618640" y="1300798"/>
                  </a:lnTo>
                  <a:lnTo>
                    <a:pt x="618269" y="1300428"/>
                  </a:lnTo>
                  <a:lnTo>
                    <a:pt x="617917" y="1300047"/>
                  </a:lnTo>
                  <a:lnTo>
                    <a:pt x="617672" y="1299724"/>
                  </a:lnTo>
                  <a:lnTo>
                    <a:pt x="617452" y="1299378"/>
                  </a:lnTo>
                  <a:lnTo>
                    <a:pt x="617238" y="1299025"/>
                  </a:lnTo>
                  <a:lnTo>
                    <a:pt x="617007" y="1298691"/>
                  </a:lnTo>
                  <a:lnTo>
                    <a:pt x="616743" y="1298397"/>
                  </a:lnTo>
                  <a:lnTo>
                    <a:pt x="616426" y="1298168"/>
                  </a:lnTo>
                  <a:lnTo>
                    <a:pt x="616058" y="1297980"/>
                  </a:lnTo>
                  <a:lnTo>
                    <a:pt x="615687" y="1297810"/>
                  </a:lnTo>
                  <a:lnTo>
                    <a:pt x="615335" y="1297617"/>
                  </a:lnTo>
                  <a:lnTo>
                    <a:pt x="615038" y="1297370"/>
                  </a:lnTo>
                  <a:lnTo>
                    <a:pt x="614821" y="1297088"/>
                  </a:lnTo>
                  <a:lnTo>
                    <a:pt x="614642" y="1296765"/>
                  </a:lnTo>
                  <a:lnTo>
                    <a:pt x="614485" y="1296419"/>
                  </a:lnTo>
                  <a:lnTo>
                    <a:pt x="614337" y="1296072"/>
                  </a:lnTo>
                  <a:lnTo>
                    <a:pt x="614177" y="1295732"/>
                  </a:lnTo>
                  <a:lnTo>
                    <a:pt x="613957" y="1295285"/>
                  </a:lnTo>
                  <a:lnTo>
                    <a:pt x="613732" y="1294845"/>
                  </a:lnTo>
                  <a:lnTo>
                    <a:pt x="613624" y="1294622"/>
                  </a:lnTo>
                  <a:lnTo>
                    <a:pt x="613869" y="1294282"/>
                  </a:lnTo>
                  <a:lnTo>
                    <a:pt x="614265" y="1293795"/>
                  </a:lnTo>
                  <a:lnTo>
                    <a:pt x="614474" y="1293583"/>
                  </a:lnTo>
                  <a:lnTo>
                    <a:pt x="614934" y="1293196"/>
                  </a:lnTo>
                  <a:lnTo>
                    <a:pt x="615129" y="1292990"/>
                  </a:lnTo>
                  <a:lnTo>
                    <a:pt x="615277" y="1292762"/>
                  </a:lnTo>
                  <a:lnTo>
                    <a:pt x="615346" y="1292591"/>
                  </a:lnTo>
                  <a:lnTo>
                    <a:pt x="615404" y="1292415"/>
                  </a:lnTo>
                  <a:lnTo>
                    <a:pt x="615442" y="1292227"/>
                  </a:lnTo>
                  <a:lnTo>
                    <a:pt x="615462" y="1292045"/>
                  </a:lnTo>
                  <a:lnTo>
                    <a:pt x="615448" y="1291875"/>
                  </a:lnTo>
                  <a:lnTo>
                    <a:pt x="615272" y="1291699"/>
                  </a:lnTo>
                  <a:lnTo>
                    <a:pt x="614881" y="1291564"/>
                  </a:lnTo>
                  <a:lnTo>
                    <a:pt x="614362" y="1291452"/>
                  </a:lnTo>
                  <a:lnTo>
                    <a:pt x="613809" y="1291358"/>
                  </a:lnTo>
                  <a:lnTo>
                    <a:pt x="612813" y="1291153"/>
                  </a:lnTo>
                  <a:lnTo>
                    <a:pt x="612305" y="1291071"/>
                  </a:lnTo>
                  <a:lnTo>
                    <a:pt x="611279" y="1290918"/>
                  </a:lnTo>
                  <a:lnTo>
                    <a:pt x="610330" y="1290789"/>
                  </a:lnTo>
                  <a:lnTo>
                    <a:pt x="609450" y="1290683"/>
                  </a:lnTo>
                  <a:lnTo>
                    <a:pt x="609269" y="1290707"/>
                  </a:lnTo>
                  <a:lnTo>
                    <a:pt x="609063" y="1290677"/>
                  </a:lnTo>
                  <a:lnTo>
                    <a:pt x="608859" y="1290630"/>
                  </a:lnTo>
                  <a:lnTo>
                    <a:pt x="608667" y="1290607"/>
                  </a:lnTo>
                  <a:lnTo>
                    <a:pt x="608526" y="1290648"/>
                  </a:lnTo>
                  <a:lnTo>
                    <a:pt x="608438" y="1290736"/>
                  </a:lnTo>
                  <a:lnTo>
                    <a:pt x="608359" y="1290842"/>
                  </a:lnTo>
                  <a:lnTo>
                    <a:pt x="608296" y="1290965"/>
                  </a:lnTo>
                  <a:lnTo>
                    <a:pt x="608252" y="1291088"/>
                  </a:lnTo>
                  <a:lnTo>
                    <a:pt x="608232" y="1291206"/>
                  </a:lnTo>
                  <a:lnTo>
                    <a:pt x="608403" y="1291488"/>
                  </a:lnTo>
                  <a:lnTo>
                    <a:pt x="608551" y="1291769"/>
                  </a:lnTo>
                  <a:lnTo>
                    <a:pt x="608678" y="1292063"/>
                  </a:lnTo>
                  <a:lnTo>
                    <a:pt x="608799" y="1292362"/>
                  </a:lnTo>
                  <a:lnTo>
                    <a:pt x="608906" y="1292662"/>
                  </a:lnTo>
                  <a:lnTo>
                    <a:pt x="609005" y="1292967"/>
                  </a:lnTo>
                  <a:lnTo>
                    <a:pt x="609181" y="1293619"/>
                  </a:lnTo>
                  <a:lnTo>
                    <a:pt x="609308" y="1294288"/>
                  </a:lnTo>
                  <a:lnTo>
                    <a:pt x="609401" y="1294968"/>
                  </a:lnTo>
                  <a:lnTo>
                    <a:pt x="609464" y="1295649"/>
                  </a:lnTo>
                  <a:lnTo>
                    <a:pt x="609522" y="1296331"/>
                  </a:lnTo>
                  <a:lnTo>
                    <a:pt x="609558" y="1297094"/>
                  </a:lnTo>
                  <a:lnTo>
                    <a:pt x="609558" y="1297857"/>
                  </a:lnTo>
                  <a:lnTo>
                    <a:pt x="609533" y="1298626"/>
                  </a:lnTo>
                  <a:lnTo>
                    <a:pt x="609513" y="1299389"/>
                  </a:lnTo>
                  <a:lnTo>
                    <a:pt x="609508" y="1300158"/>
                  </a:lnTo>
                  <a:lnTo>
                    <a:pt x="609527" y="1300740"/>
                  </a:lnTo>
                  <a:lnTo>
                    <a:pt x="609596" y="1301896"/>
                  </a:lnTo>
                  <a:lnTo>
                    <a:pt x="609602" y="1302471"/>
                  </a:lnTo>
                  <a:lnTo>
                    <a:pt x="609558" y="1303041"/>
                  </a:lnTo>
                  <a:lnTo>
                    <a:pt x="609503" y="1303446"/>
                  </a:lnTo>
                  <a:lnTo>
                    <a:pt x="609426" y="1303845"/>
                  </a:lnTo>
                  <a:lnTo>
                    <a:pt x="609337" y="1304244"/>
                  </a:lnTo>
                  <a:lnTo>
                    <a:pt x="609230" y="1304637"/>
                  </a:lnTo>
                  <a:lnTo>
                    <a:pt x="609107" y="1305025"/>
                  </a:lnTo>
                  <a:lnTo>
                    <a:pt x="609049" y="1305178"/>
                  </a:lnTo>
                  <a:lnTo>
                    <a:pt x="608980" y="1305324"/>
                  </a:lnTo>
                  <a:lnTo>
                    <a:pt x="608906" y="1305465"/>
                  </a:lnTo>
                  <a:lnTo>
                    <a:pt x="608741" y="1305741"/>
                  </a:lnTo>
                  <a:lnTo>
                    <a:pt x="608526" y="1306005"/>
                  </a:lnTo>
                  <a:lnTo>
                    <a:pt x="608282" y="1306258"/>
                  </a:lnTo>
                  <a:lnTo>
                    <a:pt x="608007" y="1306486"/>
                  </a:lnTo>
                  <a:lnTo>
                    <a:pt x="607718" y="1306692"/>
                  </a:lnTo>
                  <a:lnTo>
                    <a:pt x="607426" y="1306874"/>
                  </a:lnTo>
                  <a:lnTo>
                    <a:pt x="607088" y="1307033"/>
                  </a:lnTo>
                  <a:lnTo>
                    <a:pt x="606726" y="1307150"/>
                  </a:lnTo>
                  <a:lnTo>
                    <a:pt x="605612" y="1307444"/>
                  </a:lnTo>
                  <a:lnTo>
                    <a:pt x="605271" y="1307561"/>
                  </a:lnTo>
                  <a:lnTo>
                    <a:pt x="604927" y="1307690"/>
                  </a:lnTo>
                  <a:lnTo>
                    <a:pt x="604243" y="1307925"/>
                  </a:lnTo>
                  <a:lnTo>
                    <a:pt x="603896" y="1308019"/>
                  </a:lnTo>
                  <a:lnTo>
                    <a:pt x="603500" y="1308101"/>
                  </a:lnTo>
                  <a:lnTo>
                    <a:pt x="603104" y="1308166"/>
                  </a:lnTo>
                  <a:lnTo>
                    <a:pt x="602703" y="1308218"/>
                  </a:lnTo>
                  <a:lnTo>
                    <a:pt x="601902" y="1308307"/>
                  </a:lnTo>
                  <a:lnTo>
                    <a:pt x="601614" y="1308336"/>
                  </a:lnTo>
                  <a:lnTo>
                    <a:pt x="601036" y="1308383"/>
                  </a:lnTo>
                  <a:lnTo>
                    <a:pt x="600748" y="1308418"/>
                  </a:lnTo>
                  <a:lnTo>
                    <a:pt x="600464" y="1308471"/>
                  </a:lnTo>
                  <a:lnTo>
                    <a:pt x="600088" y="1308582"/>
                  </a:lnTo>
                  <a:lnTo>
                    <a:pt x="599717" y="1308735"/>
                  </a:lnTo>
                  <a:lnTo>
                    <a:pt x="599350" y="1308911"/>
                  </a:lnTo>
                  <a:lnTo>
                    <a:pt x="598979" y="1309075"/>
                  </a:lnTo>
                  <a:lnTo>
                    <a:pt x="598608" y="1309222"/>
                  </a:lnTo>
                  <a:lnTo>
                    <a:pt x="597830" y="1309498"/>
                  </a:lnTo>
                  <a:lnTo>
                    <a:pt x="597439" y="1309622"/>
                  </a:lnTo>
                  <a:lnTo>
                    <a:pt x="597184" y="1309675"/>
                  </a:lnTo>
                  <a:lnTo>
                    <a:pt x="596348" y="1309868"/>
                  </a:lnTo>
                  <a:lnTo>
                    <a:pt x="594671" y="1310232"/>
                  </a:lnTo>
                  <a:lnTo>
                    <a:pt x="592996" y="1310579"/>
                  </a:lnTo>
                  <a:lnTo>
                    <a:pt x="591591" y="1310819"/>
                  </a:lnTo>
                  <a:lnTo>
                    <a:pt x="590887" y="1310931"/>
                  </a:lnTo>
                  <a:lnTo>
                    <a:pt x="590194" y="1311066"/>
                  </a:lnTo>
                  <a:lnTo>
                    <a:pt x="589500" y="1311242"/>
                  </a:lnTo>
                  <a:lnTo>
                    <a:pt x="588899" y="1311412"/>
                  </a:lnTo>
                  <a:lnTo>
                    <a:pt x="588297" y="1311600"/>
                  </a:lnTo>
                  <a:lnTo>
                    <a:pt x="587700" y="1311805"/>
                  </a:lnTo>
                  <a:lnTo>
                    <a:pt x="587119" y="1312052"/>
                  </a:lnTo>
                  <a:lnTo>
                    <a:pt x="586562" y="1312340"/>
                  </a:lnTo>
                  <a:lnTo>
                    <a:pt x="586025" y="1312680"/>
                  </a:lnTo>
                  <a:lnTo>
                    <a:pt x="585761" y="1312868"/>
                  </a:lnTo>
                  <a:lnTo>
                    <a:pt x="585500" y="1313062"/>
                  </a:lnTo>
                  <a:lnTo>
                    <a:pt x="585247" y="1313262"/>
                  </a:lnTo>
                  <a:lnTo>
                    <a:pt x="585061" y="1313613"/>
                  </a:lnTo>
                  <a:lnTo>
                    <a:pt x="584895" y="1313983"/>
                  </a:lnTo>
                  <a:lnTo>
                    <a:pt x="584719" y="1314342"/>
                  </a:lnTo>
                  <a:lnTo>
                    <a:pt x="584499" y="1314664"/>
                  </a:lnTo>
                  <a:lnTo>
                    <a:pt x="584304" y="1314853"/>
                  </a:lnTo>
                  <a:lnTo>
                    <a:pt x="583869" y="1315193"/>
                  </a:lnTo>
                  <a:lnTo>
                    <a:pt x="583658" y="1315369"/>
                  </a:lnTo>
                  <a:lnTo>
                    <a:pt x="583521" y="1315519"/>
                  </a:lnTo>
                  <a:lnTo>
                    <a:pt x="583482" y="1315563"/>
                  </a:lnTo>
                  <a:lnTo>
                    <a:pt x="583369" y="1315733"/>
                  </a:lnTo>
                  <a:lnTo>
                    <a:pt x="583272" y="1315915"/>
                  </a:lnTo>
                  <a:lnTo>
                    <a:pt x="583008" y="1316479"/>
                  </a:lnTo>
                  <a:lnTo>
                    <a:pt x="582861" y="1316766"/>
                  </a:lnTo>
                  <a:lnTo>
                    <a:pt x="582577" y="1317342"/>
                  </a:lnTo>
                  <a:lnTo>
                    <a:pt x="582440" y="1317635"/>
                  </a:lnTo>
                  <a:lnTo>
                    <a:pt x="582313" y="1317929"/>
                  </a:lnTo>
                  <a:lnTo>
                    <a:pt x="582192" y="1318275"/>
                  </a:lnTo>
                  <a:lnTo>
                    <a:pt x="581873" y="1319332"/>
                  </a:lnTo>
                  <a:lnTo>
                    <a:pt x="581629" y="1319954"/>
                  </a:lnTo>
                  <a:lnTo>
                    <a:pt x="581507" y="1320230"/>
                  </a:lnTo>
                  <a:lnTo>
                    <a:pt x="581375" y="1320506"/>
                  </a:lnTo>
                  <a:lnTo>
                    <a:pt x="581229" y="1320764"/>
                  </a:lnTo>
                  <a:lnTo>
                    <a:pt x="581053" y="1320999"/>
                  </a:lnTo>
                  <a:lnTo>
                    <a:pt x="580925" y="1321140"/>
                  </a:lnTo>
                  <a:lnTo>
                    <a:pt x="580789" y="1321275"/>
                  </a:lnTo>
                  <a:lnTo>
                    <a:pt x="580647" y="1321398"/>
                  </a:lnTo>
                  <a:lnTo>
                    <a:pt x="580495" y="1321516"/>
                  </a:lnTo>
                  <a:lnTo>
                    <a:pt x="580333" y="1321616"/>
                  </a:lnTo>
                  <a:lnTo>
                    <a:pt x="580119" y="1321710"/>
                  </a:lnTo>
                  <a:lnTo>
                    <a:pt x="579885" y="1321768"/>
                  </a:lnTo>
                  <a:lnTo>
                    <a:pt x="579640" y="1321809"/>
                  </a:lnTo>
                  <a:lnTo>
                    <a:pt x="579396" y="1321856"/>
                  </a:lnTo>
                  <a:lnTo>
                    <a:pt x="579165" y="1321927"/>
                  </a:lnTo>
                  <a:lnTo>
                    <a:pt x="578986" y="1322009"/>
                  </a:lnTo>
                  <a:lnTo>
                    <a:pt x="578810" y="1322097"/>
                  </a:lnTo>
                  <a:lnTo>
                    <a:pt x="578461" y="1322291"/>
                  </a:lnTo>
                  <a:lnTo>
                    <a:pt x="578282" y="1322373"/>
                  </a:lnTo>
                  <a:lnTo>
                    <a:pt x="578021" y="1322478"/>
                  </a:lnTo>
                  <a:lnTo>
                    <a:pt x="577754" y="1322572"/>
                  </a:lnTo>
                  <a:lnTo>
                    <a:pt x="577484" y="1322661"/>
                  </a:lnTo>
                  <a:lnTo>
                    <a:pt x="577215" y="1322737"/>
                  </a:lnTo>
                  <a:lnTo>
                    <a:pt x="576940" y="1322807"/>
                  </a:lnTo>
                  <a:lnTo>
                    <a:pt x="576706" y="1322860"/>
                  </a:lnTo>
                  <a:lnTo>
                    <a:pt x="576003" y="1322984"/>
                  </a:lnTo>
                  <a:lnTo>
                    <a:pt x="575769" y="1323036"/>
                  </a:lnTo>
                  <a:lnTo>
                    <a:pt x="575293" y="1323171"/>
                  </a:lnTo>
                  <a:lnTo>
                    <a:pt x="575054" y="1323248"/>
                  </a:lnTo>
                  <a:lnTo>
                    <a:pt x="574820" y="1323335"/>
                  </a:lnTo>
                  <a:lnTo>
                    <a:pt x="574595" y="1323435"/>
                  </a:lnTo>
                  <a:lnTo>
                    <a:pt x="574213" y="1323641"/>
                  </a:lnTo>
                  <a:lnTo>
                    <a:pt x="573847" y="1323876"/>
                  </a:lnTo>
                  <a:lnTo>
                    <a:pt x="573671" y="1324005"/>
                  </a:lnTo>
                  <a:lnTo>
                    <a:pt x="573481" y="1324210"/>
                  </a:lnTo>
                  <a:lnTo>
                    <a:pt x="573270" y="1324398"/>
                  </a:lnTo>
                  <a:lnTo>
                    <a:pt x="573049" y="1324580"/>
                  </a:lnTo>
                  <a:lnTo>
                    <a:pt x="572821" y="1324745"/>
                  </a:lnTo>
                  <a:lnTo>
                    <a:pt x="572581" y="1324886"/>
                  </a:lnTo>
                  <a:lnTo>
                    <a:pt x="572400" y="1324979"/>
                  </a:lnTo>
                  <a:lnTo>
                    <a:pt x="572024" y="1325132"/>
                  </a:lnTo>
                  <a:lnTo>
                    <a:pt x="571833" y="1325197"/>
                  </a:lnTo>
                  <a:lnTo>
                    <a:pt x="571349" y="1325390"/>
                  </a:lnTo>
                  <a:lnTo>
                    <a:pt x="570464" y="1325725"/>
                  </a:lnTo>
                  <a:lnTo>
                    <a:pt x="569697" y="1326054"/>
                  </a:lnTo>
                  <a:lnTo>
                    <a:pt x="569227" y="1326277"/>
                  </a:lnTo>
                  <a:lnTo>
                    <a:pt x="568762" y="1326506"/>
                  </a:lnTo>
                  <a:lnTo>
                    <a:pt x="568294" y="1326729"/>
                  </a:lnTo>
                  <a:lnTo>
                    <a:pt x="567819" y="1326941"/>
                  </a:lnTo>
                  <a:lnTo>
                    <a:pt x="567502" y="1327075"/>
                  </a:lnTo>
                  <a:lnTo>
                    <a:pt x="567179" y="1327198"/>
                  </a:lnTo>
                  <a:lnTo>
                    <a:pt x="566211" y="1327580"/>
                  </a:lnTo>
                  <a:lnTo>
                    <a:pt x="565903" y="1327692"/>
                  </a:lnTo>
                  <a:lnTo>
                    <a:pt x="565575" y="1327792"/>
                  </a:lnTo>
                  <a:lnTo>
                    <a:pt x="565259" y="1327903"/>
                  </a:lnTo>
                  <a:lnTo>
                    <a:pt x="564970" y="1328038"/>
                  </a:lnTo>
                  <a:lnTo>
                    <a:pt x="564852" y="1328132"/>
                  </a:lnTo>
                  <a:lnTo>
                    <a:pt x="564514" y="1328209"/>
                  </a:lnTo>
                  <a:lnTo>
                    <a:pt x="564178" y="1328279"/>
                  </a:lnTo>
                  <a:lnTo>
                    <a:pt x="563835" y="1328338"/>
                  </a:lnTo>
                  <a:lnTo>
                    <a:pt x="563494" y="1328385"/>
                  </a:lnTo>
                  <a:lnTo>
                    <a:pt x="563150" y="1328420"/>
                  </a:lnTo>
                  <a:lnTo>
                    <a:pt x="562730" y="1328455"/>
                  </a:lnTo>
                  <a:lnTo>
                    <a:pt x="562306" y="1328473"/>
                  </a:lnTo>
                  <a:lnTo>
                    <a:pt x="561885" y="1328473"/>
                  </a:lnTo>
                  <a:lnTo>
                    <a:pt x="561464" y="1328455"/>
                  </a:lnTo>
                  <a:lnTo>
                    <a:pt x="561044" y="1328408"/>
                  </a:lnTo>
                  <a:lnTo>
                    <a:pt x="560579" y="1328320"/>
                  </a:lnTo>
                  <a:lnTo>
                    <a:pt x="560120" y="1328197"/>
                  </a:lnTo>
                  <a:lnTo>
                    <a:pt x="559666" y="1328050"/>
                  </a:lnTo>
                  <a:lnTo>
                    <a:pt x="559215" y="1327892"/>
                  </a:lnTo>
                  <a:lnTo>
                    <a:pt x="558766" y="1327727"/>
                  </a:lnTo>
                  <a:lnTo>
                    <a:pt x="558195" y="1327504"/>
                  </a:lnTo>
                  <a:lnTo>
                    <a:pt x="557631" y="1327269"/>
                  </a:lnTo>
                  <a:lnTo>
                    <a:pt x="557070" y="1327011"/>
                  </a:lnTo>
                  <a:lnTo>
                    <a:pt x="556523" y="1326741"/>
                  </a:lnTo>
                  <a:lnTo>
                    <a:pt x="555975" y="1326465"/>
                  </a:lnTo>
                  <a:lnTo>
                    <a:pt x="555549" y="1326242"/>
                  </a:lnTo>
                  <a:lnTo>
                    <a:pt x="554719" y="1325772"/>
                  </a:lnTo>
                  <a:lnTo>
                    <a:pt x="553892" y="1325290"/>
                  </a:lnTo>
                  <a:lnTo>
                    <a:pt x="553007" y="1324786"/>
                  </a:lnTo>
                  <a:lnTo>
                    <a:pt x="552127" y="1324275"/>
                  </a:lnTo>
                  <a:lnTo>
                    <a:pt x="551835" y="1324134"/>
                  </a:lnTo>
                  <a:lnTo>
                    <a:pt x="551687" y="1324017"/>
                  </a:lnTo>
                  <a:lnTo>
                    <a:pt x="551796" y="1324451"/>
                  </a:lnTo>
                  <a:lnTo>
                    <a:pt x="551922" y="1324880"/>
                  </a:lnTo>
                  <a:lnTo>
                    <a:pt x="552060" y="1325308"/>
                  </a:lnTo>
                  <a:lnTo>
                    <a:pt x="552215" y="1325731"/>
                  </a:lnTo>
                  <a:lnTo>
                    <a:pt x="552387" y="1326142"/>
                  </a:lnTo>
                  <a:lnTo>
                    <a:pt x="552597" y="1326594"/>
                  </a:lnTo>
                  <a:lnTo>
                    <a:pt x="552836" y="1327040"/>
                  </a:lnTo>
                  <a:lnTo>
                    <a:pt x="553086" y="1327475"/>
                  </a:lnTo>
                  <a:lnTo>
                    <a:pt x="553350" y="1327903"/>
                  </a:lnTo>
                  <a:lnTo>
                    <a:pt x="553623" y="1328326"/>
                  </a:lnTo>
                  <a:lnTo>
                    <a:pt x="554084" y="1329007"/>
                  </a:lnTo>
                  <a:lnTo>
                    <a:pt x="554568" y="1329676"/>
                  </a:lnTo>
                  <a:lnTo>
                    <a:pt x="555074" y="1330322"/>
                  </a:lnTo>
                  <a:lnTo>
                    <a:pt x="555618" y="1330944"/>
                  </a:lnTo>
                  <a:lnTo>
                    <a:pt x="556190" y="1331525"/>
                  </a:lnTo>
                  <a:lnTo>
                    <a:pt x="556743" y="1332042"/>
                  </a:lnTo>
                  <a:lnTo>
                    <a:pt x="557315" y="1332547"/>
                  </a:lnTo>
                  <a:lnTo>
                    <a:pt x="557915" y="1333017"/>
                  </a:lnTo>
                  <a:lnTo>
                    <a:pt x="558547" y="1333422"/>
                  </a:lnTo>
                  <a:lnTo>
                    <a:pt x="559201" y="1333739"/>
                  </a:lnTo>
                  <a:lnTo>
                    <a:pt x="559509" y="1333850"/>
                  </a:lnTo>
                  <a:lnTo>
                    <a:pt x="559817" y="1333950"/>
                  </a:lnTo>
                  <a:lnTo>
                    <a:pt x="560134" y="1334038"/>
                  </a:lnTo>
                  <a:lnTo>
                    <a:pt x="560453" y="1334109"/>
                  </a:lnTo>
                  <a:lnTo>
                    <a:pt x="560771" y="1334167"/>
                  </a:lnTo>
                  <a:lnTo>
                    <a:pt x="560903" y="1334279"/>
                  </a:lnTo>
                  <a:lnTo>
                    <a:pt x="561068" y="1334355"/>
                  </a:lnTo>
                  <a:lnTo>
                    <a:pt x="561255" y="1334414"/>
                  </a:lnTo>
                  <a:lnTo>
                    <a:pt x="561630" y="1334520"/>
                  </a:lnTo>
                  <a:lnTo>
                    <a:pt x="561904" y="1334584"/>
                  </a:lnTo>
                  <a:lnTo>
                    <a:pt x="562182" y="1334631"/>
                  </a:lnTo>
                  <a:lnTo>
                    <a:pt x="562746" y="1334701"/>
                  </a:lnTo>
                  <a:lnTo>
                    <a:pt x="563024" y="1334743"/>
                  </a:lnTo>
                  <a:lnTo>
                    <a:pt x="563502" y="1334837"/>
                  </a:lnTo>
                  <a:lnTo>
                    <a:pt x="564456" y="1335036"/>
                  </a:lnTo>
                  <a:lnTo>
                    <a:pt x="564935" y="1335124"/>
                  </a:lnTo>
                  <a:lnTo>
                    <a:pt x="565414" y="1335189"/>
                  </a:lnTo>
                  <a:lnTo>
                    <a:pt x="565864" y="1335224"/>
                  </a:lnTo>
                  <a:lnTo>
                    <a:pt x="566318" y="1335242"/>
                  </a:lnTo>
                  <a:lnTo>
                    <a:pt x="566769" y="1335248"/>
                  </a:lnTo>
                  <a:lnTo>
                    <a:pt x="567223" y="1335242"/>
                  </a:lnTo>
                  <a:lnTo>
                    <a:pt x="567673" y="1335230"/>
                  </a:lnTo>
                  <a:lnTo>
                    <a:pt x="568317" y="1335177"/>
                  </a:lnTo>
                  <a:lnTo>
                    <a:pt x="568958" y="1335095"/>
                  </a:lnTo>
                  <a:lnTo>
                    <a:pt x="569598" y="1334989"/>
                  </a:lnTo>
                  <a:lnTo>
                    <a:pt x="570239" y="1334872"/>
                  </a:lnTo>
                  <a:lnTo>
                    <a:pt x="571319" y="1334661"/>
                  </a:lnTo>
                  <a:lnTo>
                    <a:pt x="572194" y="1334478"/>
                  </a:lnTo>
                  <a:lnTo>
                    <a:pt x="573065" y="1334267"/>
                  </a:lnTo>
                  <a:lnTo>
                    <a:pt x="573231" y="1334203"/>
                  </a:lnTo>
                  <a:lnTo>
                    <a:pt x="573574" y="1334085"/>
                  </a:lnTo>
                  <a:lnTo>
                    <a:pt x="573915" y="1333980"/>
                  </a:lnTo>
                  <a:lnTo>
                    <a:pt x="574350" y="1333874"/>
                  </a:lnTo>
                  <a:lnTo>
                    <a:pt x="574790" y="1333792"/>
                  </a:lnTo>
                  <a:lnTo>
                    <a:pt x="575010" y="1333757"/>
                  </a:lnTo>
                  <a:lnTo>
                    <a:pt x="575334" y="1333721"/>
                  </a:lnTo>
                  <a:lnTo>
                    <a:pt x="575656" y="1333704"/>
                  </a:lnTo>
                  <a:lnTo>
                    <a:pt x="576311" y="1333680"/>
                  </a:lnTo>
                  <a:lnTo>
                    <a:pt x="576638" y="1333663"/>
                  </a:lnTo>
                  <a:lnTo>
                    <a:pt x="576907" y="1333645"/>
                  </a:lnTo>
                  <a:lnTo>
                    <a:pt x="577171" y="1333616"/>
                  </a:lnTo>
                  <a:lnTo>
                    <a:pt x="577704" y="1333569"/>
                  </a:lnTo>
                  <a:lnTo>
                    <a:pt x="577968" y="1333569"/>
                  </a:lnTo>
                  <a:lnTo>
                    <a:pt x="578373" y="1333586"/>
                  </a:lnTo>
                  <a:lnTo>
                    <a:pt x="578779" y="1333627"/>
                  </a:lnTo>
                  <a:lnTo>
                    <a:pt x="579184" y="1333686"/>
                  </a:lnTo>
                  <a:lnTo>
                    <a:pt x="579577" y="1333780"/>
                  </a:lnTo>
                  <a:lnTo>
                    <a:pt x="579957" y="1333909"/>
                  </a:lnTo>
                  <a:lnTo>
                    <a:pt x="580251" y="1334032"/>
                  </a:lnTo>
                  <a:lnTo>
                    <a:pt x="580539" y="1334179"/>
                  </a:lnTo>
                  <a:lnTo>
                    <a:pt x="580817" y="1334338"/>
                  </a:lnTo>
                  <a:lnTo>
                    <a:pt x="581081" y="1334520"/>
                  </a:lnTo>
                  <a:lnTo>
                    <a:pt x="581331" y="1334719"/>
                  </a:lnTo>
                  <a:lnTo>
                    <a:pt x="581507" y="1334872"/>
                  </a:lnTo>
                  <a:lnTo>
                    <a:pt x="581673" y="1335036"/>
                  </a:lnTo>
                  <a:lnTo>
                    <a:pt x="581835" y="1335207"/>
                  </a:lnTo>
                  <a:lnTo>
                    <a:pt x="581977" y="1335388"/>
                  </a:lnTo>
                  <a:lnTo>
                    <a:pt x="582104" y="1335582"/>
                  </a:lnTo>
                  <a:lnTo>
                    <a:pt x="582197" y="1335765"/>
                  </a:lnTo>
                  <a:lnTo>
                    <a:pt x="582275" y="1335958"/>
                  </a:lnTo>
                  <a:lnTo>
                    <a:pt x="582343" y="1336158"/>
                  </a:lnTo>
                  <a:lnTo>
                    <a:pt x="582445" y="1336557"/>
                  </a:lnTo>
                  <a:lnTo>
                    <a:pt x="582495" y="1336856"/>
                  </a:lnTo>
                  <a:lnTo>
                    <a:pt x="582519" y="1337156"/>
                  </a:lnTo>
                  <a:lnTo>
                    <a:pt x="582528" y="1337772"/>
                  </a:lnTo>
                  <a:lnTo>
                    <a:pt x="582572" y="1338588"/>
                  </a:lnTo>
                  <a:lnTo>
                    <a:pt x="582588" y="1338841"/>
                  </a:lnTo>
                  <a:lnTo>
                    <a:pt x="582641" y="1339351"/>
                  </a:lnTo>
                  <a:lnTo>
                    <a:pt x="582685" y="1339645"/>
                  </a:lnTo>
                  <a:lnTo>
                    <a:pt x="582739" y="1339939"/>
                  </a:lnTo>
                  <a:lnTo>
                    <a:pt x="582803" y="1340226"/>
                  </a:lnTo>
                  <a:lnTo>
                    <a:pt x="582861" y="1340520"/>
                  </a:lnTo>
                  <a:lnTo>
                    <a:pt x="582993" y="1341224"/>
                  </a:lnTo>
                  <a:lnTo>
                    <a:pt x="583077" y="1341641"/>
                  </a:lnTo>
                  <a:lnTo>
                    <a:pt x="583149" y="1342058"/>
                  </a:lnTo>
                  <a:lnTo>
                    <a:pt x="583188" y="1342469"/>
                  </a:lnTo>
                  <a:lnTo>
                    <a:pt x="583179" y="1342880"/>
                  </a:lnTo>
                  <a:lnTo>
                    <a:pt x="583140" y="1343144"/>
                  </a:lnTo>
                  <a:lnTo>
                    <a:pt x="583072" y="1343414"/>
                  </a:lnTo>
                  <a:lnTo>
                    <a:pt x="582921" y="1343942"/>
                  </a:lnTo>
                  <a:lnTo>
                    <a:pt x="582857" y="1344207"/>
                  </a:lnTo>
                  <a:lnTo>
                    <a:pt x="582803" y="1344483"/>
                  </a:lnTo>
                  <a:lnTo>
                    <a:pt x="582759" y="1344759"/>
                  </a:lnTo>
                  <a:lnTo>
                    <a:pt x="582681" y="1345316"/>
                  </a:lnTo>
                  <a:lnTo>
                    <a:pt x="582651" y="1345598"/>
                  </a:lnTo>
                  <a:lnTo>
                    <a:pt x="582632" y="1345903"/>
                  </a:lnTo>
                  <a:lnTo>
                    <a:pt x="582621" y="1346209"/>
                  </a:lnTo>
                  <a:lnTo>
                    <a:pt x="582616" y="1346508"/>
                  </a:lnTo>
                  <a:lnTo>
                    <a:pt x="582602" y="1346814"/>
                  </a:lnTo>
                  <a:lnTo>
                    <a:pt x="582563" y="1347113"/>
                  </a:lnTo>
                  <a:lnTo>
                    <a:pt x="582484" y="1347471"/>
                  </a:lnTo>
                  <a:lnTo>
                    <a:pt x="582377" y="1347823"/>
                  </a:lnTo>
                  <a:lnTo>
                    <a:pt x="582255" y="1348170"/>
                  </a:lnTo>
                  <a:lnTo>
                    <a:pt x="581991" y="1348862"/>
                  </a:lnTo>
                  <a:lnTo>
                    <a:pt x="581859" y="1349226"/>
                  </a:lnTo>
                  <a:lnTo>
                    <a:pt x="581736" y="1349596"/>
                  </a:lnTo>
                  <a:lnTo>
                    <a:pt x="581601" y="1349960"/>
                  </a:lnTo>
                  <a:lnTo>
                    <a:pt x="581439" y="1350301"/>
                  </a:lnTo>
                  <a:lnTo>
                    <a:pt x="581233" y="1350606"/>
                  </a:lnTo>
                  <a:lnTo>
                    <a:pt x="581053" y="1350800"/>
                  </a:lnTo>
                  <a:lnTo>
                    <a:pt x="580853" y="1350976"/>
                  </a:lnTo>
                  <a:lnTo>
                    <a:pt x="580636" y="1351134"/>
                  </a:lnTo>
                  <a:lnTo>
                    <a:pt x="580193" y="1351440"/>
                  </a:lnTo>
                  <a:lnTo>
                    <a:pt x="579957" y="1351581"/>
                  </a:lnTo>
                  <a:lnTo>
                    <a:pt x="579469" y="1351834"/>
                  </a:lnTo>
                  <a:lnTo>
                    <a:pt x="578975" y="1352080"/>
                  </a:lnTo>
                  <a:lnTo>
                    <a:pt x="578593" y="1352280"/>
                  </a:lnTo>
                  <a:lnTo>
                    <a:pt x="578208" y="1352468"/>
                  </a:lnTo>
                  <a:lnTo>
                    <a:pt x="577826" y="1352661"/>
                  </a:lnTo>
                  <a:lnTo>
                    <a:pt x="577449" y="1352861"/>
                  </a:lnTo>
                  <a:lnTo>
                    <a:pt x="577083" y="1353078"/>
                  </a:lnTo>
                  <a:lnTo>
                    <a:pt x="576687" y="1353336"/>
                  </a:lnTo>
                  <a:lnTo>
                    <a:pt x="576296" y="1353612"/>
                  </a:lnTo>
                  <a:lnTo>
                    <a:pt x="575920" y="1353900"/>
                  </a:lnTo>
                  <a:lnTo>
                    <a:pt x="575548" y="1354199"/>
                  </a:lnTo>
                  <a:lnTo>
                    <a:pt x="575186" y="1354505"/>
                  </a:lnTo>
                  <a:lnTo>
                    <a:pt x="574889" y="1354780"/>
                  </a:lnTo>
                  <a:lnTo>
                    <a:pt x="574311" y="1355374"/>
                  </a:lnTo>
                  <a:lnTo>
                    <a:pt x="574023" y="1355661"/>
                  </a:lnTo>
                  <a:lnTo>
                    <a:pt x="573715" y="1355931"/>
                  </a:lnTo>
                  <a:lnTo>
                    <a:pt x="573446" y="1356137"/>
                  </a:lnTo>
                  <a:lnTo>
                    <a:pt x="573167" y="1356337"/>
                  </a:lnTo>
                  <a:lnTo>
                    <a:pt x="572884" y="1356524"/>
                  </a:lnTo>
                  <a:lnTo>
                    <a:pt x="572601" y="1356706"/>
                  </a:lnTo>
                  <a:lnTo>
                    <a:pt x="572307" y="1356877"/>
                  </a:lnTo>
                  <a:lnTo>
                    <a:pt x="571906" y="1357094"/>
                  </a:lnTo>
                  <a:lnTo>
                    <a:pt x="571520" y="1357364"/>
                  </a:lnTo>
                  <a:lnTo>
                    <a:pt x="571163" y="1357669"/>
                  </a:lnTo>
                  <a:lnTo>
                    <a:pt x="570830" y="1358004"/>
                  </a:lnTo>
                  <a:lnTo>
                    <a:pt x="570547" y="1358356"/>
                  </a:lnTo>
                  <a:lnTo>
                    <a:pt x="570297" y="1358773"/>
                  </a:lnTo>
                  <a:lnTo>
                    <a:pt x="570102" y="1359231"/>
                  </a:lnTo>
                  <a:lnTo>
                    <a:pt x="569945" y="1359713"/>
                  </a:lnTo>
                  <a:lnTo>
                    <a:pt x="569813" y="1360206"/>
                  </a:lnTo>
                  <a:lnTo>
                    <a:pt x="569697" y="1360693"/>
                  </a:lnTo>
                  <a:lnTo>
                    <a:pt x="569614" y="1361192"/>
                  </a:lnTo>
                  <a:lnTo>
                    <a:pt x="569570" y="1361697"/>
                  </a:lnTo>
                  <a:lnTo>
                    <a:pt x="569540" y="1362202"/>
                  </a:lnTo>
                  <a:lnTo>
                    <a:pt x="569496" y="1362707"/>
                  </a:lnTo>
                  <a:lnTo>
                    <a:pt x="569414" y="1363206"/>
                  </a:lnTo>
                  <a:lnTo>
                    <a:pt x="569202" y="1363875"/>
                  </a:lnTo>
                  <a:lnTo>
                    <a:pt x="568930" y="1364533"/>
                  </a:lnTo>
                  <a:lnTo>
                    <a:pt x="568616" y="1365184"/>
                  </a:lnTo>
                  <a:lnTo>
                    <a:pt x="568317" y="1365836"/>
                  </a:lnTo>
                  <a:lnTo>
                    <a:pt x="568058" y="1366505"/>
                  </a:lnTo>
                  <a:lnTo>
                    <a:pt x="567882" y="1367110"/>
                  </a:lnTo>
                  <a:lnTo>
                    <a:pt x="567448" y="1368966"/>
                  </a:lnTo>
                  <a:lnTo>
                    <a:pt x="567282" y="1369576"/>
                  </a:lnTo>
                  <a:lnTo>
                    <a:pt x="566827" y="1371038"/>
                  </a:lnTo>
                  <a:lnTo>
                    <a:pt x="566573" y="1371761"/>
                  </a:lnTo>
                  <a:lnTo>
                    <a:pt x="566279" y="1372459"/>
                  </a:lnTo>
                  <a:lnTo>
                    <a:pt x="565927" y="1373116"/>
                  </a:lnTo>
                  <a:lnTo>
                    <a:pt x="565449" y="1373803"/>
                  </a:lnTo>
                  <a:lnTo>
                    <a:pt x="564901" y="1374450"/>
                  </a:lnTo>
                  <a:lnTo>
                    <a:pt x="564299" y="1375066"/>
                  </a:lnTo>
                  <a:lnTo>
                    <a:pt x="563675" y="1375653"/>
                  </a:lnTo>
                  <a:lnTo>
                    <a:pt x="563043" y="1376228"/>
                  </a:lnTo>
                  <a:lnTo>
                    <a:pt x="562383" y="1376845"/>
                  </a:lnTo>
                  <a:lnTo>
                    <a:pt x="562047" y="1377145"/>
                  </a:lnTo>
                  <a:lnTo>
                    <a:pt x="561695" y="1377420"/>
                  </a:lnTo>
                  <a:lnTo>
                    <a:pt x="561322" y="1377661"/>
                  </a:lnTo>
                  <a:lnTo>
                    <a:pt x="560755" y="1377937"/>
                  </a:lnTo>
                  <a:lnTo>
                    <a:pt x="560134" y="1378166"/>
                  </a:lnTo>
                  <a:lnTo>
                    <a:pt x="559495" y="1378336"/>
                  </a:lnTo>
                  <a:lnTo>
                    <a:pt x="558855" y="1378424"/>
                  </a:lnTo>
                  <a:lnTo>
                    <a:pt x="558239" y="1378413"/>
                  </a:lnTo>
                  <a:lnTo>
                    <a:pt x="557959" y="1378377"/>
                  </a:lnTo>
                  <a:lnTo>
                    <a:pt x="557681" y="1378319"/>
                  </a:lnTo>
                  <a:lnTo>
                    <a:pt x="557406" y="1378248"/>
                  </a:lnTo>
                  <a:lnTo>
                    <a:pt x="556869" y="1378066"/>
                  </a:lnTo>
                  <a:lnTo>
                    <a:pt x="556611" y="1377931"/>
                  </a:lnTo>
                  <a:lnTo>
                    <a:pt x="556350" y="1377761"/>
                  </a:lnTo>
                  <a:lnTo>
                    <a:pt x="556102" y="1377585"/>
                  </a:lnTo>
                  <a:lnTo>
                    <a:pt x="555847" y="1377450"/>
                  </a:lnTo>
                  <a:lnTo>
                    <a:pt x="555594" y="1377397"/>
                  </a:lnTo>
                  <a:lnTo>
                    <a:pt x="555442" y="1377397"/>
                  </a:lnTo>
                  <a:lnTo>
                    <a:pt x="555294" y="1377415"/>
                  </a:lnTo>
                  <a:lnTo>
                    <a:pt x="555148" y="1377450"/>
                  </a:lnTo>
                  <a:lnTo>
                    <a:pt x="555002" y="1377491"/>
                  </a:lnTo>
                  <a:lnTo>
                    <a:pt x="554860" y="1377544"/>
                  </a:lnTo>
                  <a:lnTo>
                    <a:pt x="554620" y="1377696"/>
                  </a:lnTo>
                  <a:lnTo>
                    <a:pt x="554400" y="1377908"/>
                  </a:lnTo>
                  <a:lnTo>
                    <a:pt x="553999" y="1378419"/>
                  </a:lnTo>
                  <a:lnTo>
                    <a:pt x="553790" y="1378659"/>
                  </a:lnTo>
                  <a:lnTo>
                    <a:pt x="553570" y="1378900"/>
                  </a:lnTo>
                  <a:lnTo>
                    <a:pt x="553355" y="1379147"/>
                  </a:lnTo>
                  <a:lnTo>
                    <a:pt x="553130" y="1379382"/>
                  </a:lnTo>
                  <a:lnTo>
                    <a:pt x="552899" y="1379599"/>
                  </a:lnTo>
                  <a:lnTo>
                    <a:pt x="552641" y="1379775"/>
                  </a:lnTo>
                  <a:lnTo>
                    <a:pt x="552332" y="1379910"/>
                  </a:lnTo>
                  <a:lnTo>
                    <a:pt x="551995" y="1380004"/>
                  </a:lnTo>
                  <a:lnTo>
                    <a:pt x="551643" y="1380068"/>
                  </a:lnTo>
                  <a:lnTo>
                    <a:pt x="550939" y="1380151"/>
                  </a:lnTo>
                  <a:lnTo>
                    <a:pt x="550680" y="1380168"/>
                  </a:lnTo>
                  <a:lnTo>
                    <a:pt x="550157" y="1380168"/>
                  </a:lnTo>
                  <a:lnTo>
                    <a:pt x="549899" y="1380174"/>
                  </a:lnTo>
                  <a:lnTo>
                    <a:pt x="549643" y="1380210"/>
                  </a:lnTo>
                  <a:lnTo>
                    <a:pt x="549244" y="1380321"/>
                  </a:lnTo>
                  <a:lnTo>
                    <a:pt x="548852" y="1380480"/>
                  </a:lnTo>
                  <a:lnTo>
                    <a:pt x="548079" y="1380879"/>
                  </a:lnTo>
                  <a:lnTo>
                    <a:pt x="547688" y="1381067"/>
                  </a:lnTo>
                  <a:lnTo>
                    <a:pt x="547298" y="1381237"/>
                  </a:lnTo>
                  <a:lnTo>
                    <a:pt x="546511" y="1381566"/>
                  </a:lnTo>
                  <a:lnTo>
                    <a:pt x="545738" y="1381924"/>
                  </a:lnTo>
                  <a:lnTo>
                    <a:pt x="545332" y="1382100"/>
                  </a:lnTo>
                  <a:lnTo>
                    <a:pt x="544911" y="1382265"/>
                  </a:lnTo>
                  <a:lnTo>
                    <a:pt x="544501" y="1382452"/>
                  </a:lnTo>
                  <a:lnTo>
                    <a:pt x="544144" y="1382669"/>
                  </a:lnTo>
                  <a:lnTo>
                    <a:pt x="543861" y="1382945"/>
                  </a:lnTo>
                  <a:lnTo>
                    <a:pt x="543753" y="1383104"/>
                  </a:lnTo>
                  <a:lnTo>
                    <a:pt x="543660" y="1383280"/>
                  </a:lnTo>
                  <a:lnTo>
                    <a:pt x="543577" y="1383456"/>
                  </a:lnTo>
                  <a:lnTo>
                    <a:pt x="543503" y="1383644"/>
                  </a:lnTo>
                  <a:lnTo>
                    <a:pt x="543440" y="1383826"/>
                  </a:lnTo>
                  <a:lnTo>
                    <a:pt x="543349" y="1384114"/>
                  </a:lnTo>
                  <a:lnTo>
                    <a:pt x="543261" y="1384425"/>
                  </a:lnTo>
                  <a:lnTo>
                    <a:pt x="543195" y="1384736"/>
                  </a:lnTo>
                  <a:lnTo>
                    <a:pt x="543187" y="1385006"/>
                  </a:lnTo>
                  <a:lnTo>
                    <a:pt x="543255" y="1385206"/>
                  </a:lnTo>
                  <a:lnTo>
                    <a:pt x="543426" y="1385317"/>
                  </a:lnTo>
                  <a:lnTo>
                    <a:pt x="543671" y="1385364"/>
                  </a:lnTo>
                  <a:lnTo>
                    <a:pt x="543959" y="1385382"/>
                  </a:lnTo>
                  <a:lnTo>
                    <a:pt x="544262" y="1385382"/>
                  </a:lnTo>
                  <a:lnTo>
                    <a:pt x="544545" y="1385388"/>
                  </a:lnTo>
                  <a:lnTo>
                    <a:pt x="544804" y="1385406"/>
                  </a:lnTo>
                  <a:lnTo>
                    <a:pt x="545318" y="1385417"/>
                  </a:lnTo>
                  <a:lnTo>
                    <a:pt x="546143" y="1385406"/>
                  </a:lnTo>
                  <a:lnTo>
                    <a:pt x="546759" y="1385370"/>
                  </a:lnTo>
                  <a:lnTo>
                    <a:pt x="547064" y="1385359"/>
                  </a:lnTo>
                  <a:lnTo>
                    <a:pt x="547372" y="1385359"/>
                  </a:lnTo>
                  <a:lnTo>
                    <a:pt x="547894" y="1385370"/>
                  </a:lnTo>
                  <a:lnTo>
                    <a:pt x="548153" y="1385382"/>
                  </a:lnTo>
                  <a:lnTo>
                    <a:pt x="548412" y="1385412"/>
                  </a:lnTo>
                  <a:lnTo>
                    <a:pt x="548662" y="1385464"/>
                  </a:lnTo>
                  <a:lnTo>
                    <a:pt x="549008" y="1385564"/>
                  </a:lnTo>
                  <a:lnTo>
                    <a:pt x="549351" y="1385705"/>
                  </a:lnTo>
                  <a:lnTo>
                    <a:pt x="549679" y="1385875"/>
                  </a:lnTo>
                  <a:lnTo>
                    <a:pt x="549987" y="1386075"/>
                  </a:lnTo>
                  <a:lnTo>
                    <a:pt x="550265" y="1386304"/>
                  </a:lnTo>
                  <a:lnTo>
                    <a:pt x="550490" y="1386527"/>
                  </a:lnTo>
                  <a:lnTo>
                    <a:pt x="550705" y="1386780"/>
                  </a:lnTo>
                  <a:lnTo>
                    <a:pt x="550891" y="1387050"/>
                  </a:lnTo>
                  <a:lnTo>
                    <a:pt x="551037" y="1387331"/>
                  </a:lnTo>
                  <a:lnTo>
                    <a:pt x="551131" y="1387613"/>
                  </a:lnTo>
                  <a:lnTo>
                    <a:pt x="551155" y="1387836"/>
                  </a:lnTo>
                  <a:lnTo>
                    <a:pt x="551155" y="1388065"/>
                  </a:lnTo>
                  <a:lnTo>
                    <a:pt x="551131" y="1388300"/>
                  </a:lnTo>
                  <a:lnTo>
                    <a:pt x="551087" y="1388529"/>
                  </a:lnTo>
                  <a:lnTo>
                    <a:pt x="551027" y="1388746"/>
                  </a:lnTo>
                  <a:lnTo>
                    <a:pt x="550900" y="1389022"/>
                  </a:lnTo>
                  <a:lnTo>
                    <a:pt x="550724" y="1389281"/>
                  </a:lnTo>
                  <a:lnTo>
                    <a:pt x="550303" y="1389774"/>
                  </a:lnTo>
                  <a:lnTo>
                    <a:pt x="550119" y="1390033"/>
                  </a:lnTo>
                  <a:lnTo>
                    <a:pt x="549923" y="1390379"/>
                  </a:lnTo>
                  <a:lnTo>
                    <a:pt x="549575" y="1391095"/>
                  </a:lnTo>
                  <a:lnTo>
                    <a:pt x="549395" y="1391453"/>
                  </a:lnTo>
                  <a:lnTo>
                    <a:pt x="549195" y="1391800"/>
                  </a:lnTo>
                  <a:lnTo>
                    <a:pt x="548959" y="1392128"/>
                  </a:lnTo>
                  <a:lnTo>
                    <a:pt x="548700" y="1392440"/>
                  </a:lnTo>
                  <a:lnTo>
                    <a:pt x="548431" y="1392745"/>
                  </a:lnTo>
                  <a:lnTo>
                    <a:pt x="548178" y="1393062"/>
                  </a:lnTo>
                  <a:lnTo>
                    <a:pt x="547958" y="1393397"/>
                  </a:lnTo>
                  <a:lnTo>
                    <a:pt x="547792" y="1393708"/>
                  </a:lnTo>
                  <a:lnTo>
                    <a:pt x="547639" y="1394019"/>
                  </a:lnTo>
                  <a:lnTo>
                    <a:pt x="547503" y="1394348"/>
                  </a:lnTo>
                  <a:lnTo>
                    <a:pt x="547386" y="1394677"/>
                  </a:lnTo>
                  <a:lnTo>
                    <a:pt x="547284" y="1395012"/>
                  </a:lnTo>
                  <a:lnTo>
                    <a:pt x="546926" y="1395540"/>
                  </a:lnTo>
                  <a:lnTo>
                    <a:pt x="546800" y="1395710"/>
                  </a:lnTo>
                  <a:lnTo>
                    <a:pt x="546676" y="1395886"/>
                  </a:lnTo>
                  <a:lnTo>
                    <a:pt x="546457" y="1396180"/>
                  </a:lnTo>
                  <a:lnTo>
                    <a:pt x="545988" y="1396761"/>
                  </a:lnTo>
                  <a:lnTo>
                    <a:pt x="545527" y="1397348"/>
                  </a:lnTo>
                  <a:lnTo>
                    <a:pt x="544716" y="1398405"/>
                  </a:lnTo>
                  <a:lnTo>
                    <a:pt x="543910" y="1399474"/>
                  </a:lnTo>
                  <a:lnTo>
                    <a:pt x="543143" y="1400566"/>
                  </a:lnTo>
                  <a:lnTo>
                    <a:pt x="542444" y="1401693"/>
                  </a:lnTo>
                  <a:lnTo>
                    <a:pt x="541842" y="1402856"/>
                  </a:lnTo>
                  <a:lnTo>
                    <a:pt x="541520" y="1403837"/>
                  </a:lnTo>
                  <a:lnTo>
                    <a:pt x="541314" y="1404888"/>
                  </a:lnTo>
                  <a:lnTo>
                    <a:pt x="541119" y="1405939"/>
                  </a:lnTo>
                  <a:lnTo>
                    <a:pt x="540830" y="1406902"/>
                  </a:lnTo>
                  <a:lnTo>
                    <a:pt x="540351" y="1407700"/>
                  </a:lnTo>
                  <a:lnTo>
                    <a:pt x="540121" y="1407947"/>
                  </a:lnTo>
                  <a:lnTo>
                    <a:pt x="539873" y="1408182"/>
                  </a:lnTo>
                  <a:lnTo>
                    <a:pt x="539612" y="1408405"/>
                  </a:lnTo>
                  <a:lnTo>
                    <a:pt x="539340" y="1408610"/>
                  </a:lnTo>
                  <a:lnTo>
                    <a:pt x="539065" y="1408810"/>
                  </a:lnTo>
                  <a:lnTo>
                    <a:pt x="538620" y="1409098"/>
                  </a:lnTo>
                  <a:lnTo>
                    <a:pt x="538146" y="1409356"/>
                  </a:lnTo>
                  <a:lnTo>
                    <a:pt x="537657" y="1409591"/>
                  </a:lnTo>
                  <a:lnTo>
                    <a:pt x="537159" y="1409790"/>
                  </a:lnTo>
                  <a:lnTo>
                    <a:pt x="536656" y="1409967"/>
                  </a:lnTo>
                  <a:lnTo>
                    <a:pt x="536098" y="1410073"/>
                  </a:lnTo>
                  <a:lnTo>
                    <a:pt x="534910" y="1410126"/>
                  </a:lnTo>
                  <a:lnTo>
                    <a:pt x="534368" y="1410202"/>
                  </a:lnTo>
                  <a:lnTo>
                    <a:pt x="533903" y="1410413"/>
                  </a:lnTo>
                  <a:lnTo>
                    <a:pt x="533727" y="1410554"/>
                  </a:lnTo>
                  <a:lnTo>
                    <a:pt x="533551" y="1410707"/>
                  </a:lnTo>
                  <a:lnTo>
                    <a:pt x="533390" y="1410877"/>
                  </a:lnTo>
                  <a:lnTo>
                    <a:pt x="532416" y="1411300"/>
                  </a:lnTo>
                  <a:lnTo>
                    <a:pt x="532094" y="1411447"/>
                  </a:lnTo>
                  <a:lnTo>
                    <a:pt x="531445" y="1411758"/>
                  </a:lnTo>
                  <a:lnTo>
                    <a:pt x="531118" y="1411928"/>
                  </a:lnTo>
                  <a:lnTo>
                    <a:pt x="530461" y="1412257"/>
                  </a:lnTo>
                  <a:lnTo>
                    <a:pt x="530129" y="1412410"/>
                  </a:lnTo>
                  <a:lnTo>
                    <a:pt x="529625" y="1412633"/>
                  </a:lnTo>
                  <a:lnTo>
                    <a:pt x="529372" y="1412738"/>
                  </a:lnTo>
                  <a:lnTo>
                    <a:pt x="529117" y="1412838"/>
                  </a:lnTo>
                  <a:lnTo>
                    <a:pt x="528858" y="1412915"/>
                  </a:lnTo>
                  <a:lnTo>
                    <a:pt x="528423" y="1413002"/>
                  </a:lnTo>
                  <a:lnTo>
                    <a:pt x="527983" y="1413038"/>
                  </a:lnTo>
                  <a:lnTo>
                    <a:pt x="527533" y="1413055"/>
                  </a:lnTo>
                  <a:lnTo>
                    <a:pt x="527084" y="1413079"/>
                  </a:lnTo>
                  <a:lnTo>
                    <a:pt x="526644" y="1413144"/>
                  </a:lnTo>
                  <a:lnTo>
                    <a:pt x="526312" y="1413214"/>
                  </a:lnTo>
                  <a:lnTo>
                    <a:pt x="525979" y="1413302"/>
                  </a:lnTo>
                  <a:lnTo>
                    <a:pt x="525652" y="1413396"/>
                  </a:lnTo>
                  <a:lnTo>
                    <a:pt x="525324" y="1413502"/>
                  </a:lnTo>
                  <a:lnTo>
                    <a:pt x="525002" y="1413619"/>
                  </a:lnTo>
                  <a:lnTo>
                    <a:pt x="525509" y="1413742"/>
                  </a:lnTo>
                  <a:lnTo>
                    <a:pt x="526018" y="1413878"/>
                  </a:lnTo>
                  <a:lnTo>
                    <a:pt x="526521" y="1414030"/>
                  </a:lnTo>
                  <a:lnTo>
                    <a:pt x="527021" y="1414195"/>
                  </a:lnTo>
                  <a:lnTo>
                    <a:pt x="527519" y="1414371"/>
                  </a:lnTo>
                  <a:lnTo>
                    <a:pt x="528013" y="1414570"/>
                  </a:lnTo>
                  <a:lnTo>
                    <a:pt x="528506" y="1414782"/>
                  </a:lnTo>
                  <a:lnTo>
                    <a:pt x="529485" y="1415240"/>
                  </a:lnTo>
                  <a:lnTo>
                    <a:pt x="529968" y="1415475"/>
                  </a:lnTo>
                  <a:lnTo>
                    <a:pt x="530799" y="1415839"/>
                  </a:lnTo>
                  <a:lnTo>
                    <a:pt x="531068" y="1415973"/>
                  </a:lnTo>
                  <a:lnTo>
                    <a:pt x="531322" y="1416132"/>
                  </a:lnTo>
                  <a:lnTo>
                    <a:pt x="531586" y="1416314"/>
                  </a:lnTo>
                  <a:lnTo>
                    <a:pt x="531836" y="1416520"/>
                  </a:lnTo>
                  <a:lnTo>
                    <a:pt x="532075" y="1416737"/>
                  </a:lnTo>
                  <a:lnTo>
                    <a:pt x="532305" y="1416966"/>
                  </a:lnTo>
                  <a:lnTo>
                    <a:pt x="532515" y="1417207"/>
                  </a:lnTo>
                  <a:lnTo>
                    <a:pt x="532804" y="1417383"/>
                  </a:lnTo>
                  <a:lnTo>
                    <a:pt x="533384" y="1417677"/>
                  </a:lnTo>
                  <a:lnTo>
                    <a:pt x="533865" y="1417911"/>
                  </a:lnTo>
                  <a:lnTo>
                    <a:pt x="534041" y="1418064"/>
                  </a:lnTo>
                  <a:lnTo>
                    <a:pt x="533981" y="1418176"/>
                  </a:lnTo>
                  <a:lnTo>
                    <a:pt x="534206" y="1418464"/>
                  </a:lnTo>
                  <a:lnTo>
                    <a:pt x="535193" y="1418358"/>
                  </a:lnTo>
                  <a:lnTo>
                    <a:pt x="538157" y="1417735"/>
                  </a:lnTo>
                  <a:lnTo>
                    <a:pt x="539472" y="1417571"/>
                  </a:lnTo>
                  <a:lnTo>
                    <a:pt x="540410" y="1417530"/>
                  </a:lnTo>
                  <a:lnTo>
                    <a:pt x="540879" y="1417524"/>
                  </a:lnTo>
                  <a:lnTo>
                    <a:pt x="541339" y="1417547"/>
                  </a:lnTo>
                  <a:lnTo>
                    <a:pt x="541793" y="1417612"/>
                  </a:lnTo>
                  <a:lnTo>
                    <a:pt x="542136" y="1417683"/>
                  </a:lnTo>
                  <a:lnTo>
                    <a:pt x="542483" y="1417770"/>
                  </a:lnTo>
                  <a:lnTo>
                    <a:pt x="542824" y="1417876"/>
                  </a:lnTo>
                  <a:lnTo>
                    <a:pt x="543137" y="1418017"/>
                  </a:lnTo>
                  <a:lnTo>
                    <a:pt x="543401" y="1418205"/>
                  </a:lnTo>
                  <a:lnTo>
                    <a:pt x="543558" y="1418364"/>
                  </a:lnTo>
                  <a:lnTo>
                    <a:pt x="543709" y="1418540"/>
                  </a:lnTo>
                  <a:lnTo>
                    <a:pt x="543841" y="1418728"/>
                  </a:lnTo>
                  <a:lnTo>
                    <a:pt x="543949" y="1418933"/>
                  </a:lnTo>
                  <a:lnTo>
                    <a:pt x="544017" y="1419133"/>
                  </a:lnTo>
                  <a:lnTo>
                    <a:pt x="544037" y="1419321"/>
                  </a:lnTo>
                  <a:lnTo>
                    <a:pt x="544017" y="1419521"/>
                  </a:lnTo>
                  <a:lnTo>
                    <a:pt x="543949" y="1419920"/>
                  </a:lnTo>
                  <a:lnTo>
                    <a:pt x="543929" y="1420119"/>
                  </a:lnTo>
                  <a:lnTo>
                    <a:pt x="543924" y="1420401"/>
                  </a:lnTo>
                  <a:lnTo>
                    <a:pt x="543935" y="1420683"/>
                  </a:lnTo>
                  <a:lnTo>
                    <a:pt x="543965" y="1421252"/>
                  </a:lnTo>
                  <a:lnTo>
                    <a:pt x="543998" y="1422351"/>
                  </a:lnTo>
                  <a:lnTo>
                    <a:pt x="544012" y="1423173"/>
                  </a:lnTo>
                  <a:lnTo>
                    <a:pt x="544009" y="1423583"/>
                  </a:lnTo>
                  <a:lnTo>
                    <a:pt x="543998" y="1424159"/>
                  </a:lnTo>
                  <a:lnTo>
                    <a:pt x="543973" y="1424740"/>
                  </a:lnTo>
                  <a:lnTo>
                    <a:pt x="543943" y="1425322"/>
                  </a:lnTo>
                  <a:lnTo>
                    <a:pt x="543891" y="1425897"/>
                  </a:lnTo>
                  <a:lnTo>
                    <a:pt x="543817" y="1426473"/>
                  </a:lnTo>
                  <a:lnTo>
                    <a:pt x="543748" y="1426884"/>
                  </a:lnTo>
                  <a:lnTo>
                    <a:pt x="543665" y="1427295"/>
                  </a:lnTo>
                  <a:lnTo>
                    <a:pt x="543572" y="1427706"/>
                  </a:lnTo>
                  <a:lnTo>
                    <a:pt x="543470" y="1428111"/>
                  </a:lnTo>
                  <a:lnTo>
                    <a:pt x="543357" y="1428511"/>
                  </a:lnTo>
                  <a:lnTo>
                    <a:pt x="543255" y="1428839"/>
                  </a:lnTo>
                  <a:lnTo>
                    <a:pt x="543143" y="1429168"/>
                  </a:lnTo>
                  <a:lnTo>
                    <a:pt x="543025" y="1429491"/>
                  </a:lnTo>
                  <a:lnTo>
                    <a:pt x="542766" y="1430125"/>
                  </a:lnTo>
                  <a:lnTo>
                    <a:pt x="542340" y="1430677"/>
                  </a:lnTo>
                  <a:lnTo>
                    <a:pt x="541724" y="1431529"/>
                  </a:lnTo>
                  <a:lnTo>
                    <a:pt x="541339" y="1432046"/>
                  </a:lnTo>
                  <a:lnTo>
                    <a:pt x="541138" y="1432280"/>
                  </a:lnTo>
                  <a:lnTo>
                    <a:pt x="540918" y="1432503"/>
                  </a:lnTo>
                  <a:lnTo>
                    <a:pt x="540679" y="1432715"/>
                  </a:lnTo>
                  <a:lnTo>
                    <a:pt x="540434" y="1432909"/>
                  </a:lnTo>
                  <a:lnTo>
                    <a:pt x="540175" y="1433079"/>
                  </a:lnTo>
                  <a:lnTo>
                    <a:pt x="539876" y="1433237"/>
                  </a:lnTo>
                  <a:lnTo>
                    <a:pt x="539565" y="1433360"/>
                  </a:lnTo>
                  <a:lnTo>
                    <a:pt x="538908" y="1433572"/>
                  </a:lnTo>
                  <a:lnTo>
                    <a:pt x="538586" y="1433684"/>
                  </a:lnTo>
                  <a:lnTo>
                    <a:pt x="537657" y="1434071"/>
                  </a:lnTo>
                  <a:lnTo>
                    <a:pt x="537355" y="1434206"/>
                  </a:lnTo>
                  <a:lnTo>
                    <a:pt x="537052" y="1434347"/>
                  </a:lnTo>
                  <a:lnTo>
                    <a:pt x="536650" y="1434547"/>
                  </a:lnTo>
                  <a:lnTo>
                    <a:pt x="535873" y="1434993"/>
                  </a:lnTo>
                  <a:lnTo>
                    <a:pt x="535482" y="1435210"/>
                  </a:lnTo>
                  <a:lnTo>
                    <a:pt x="535086" y="1435422"/>
                  </a:lnTo>
                  <a:lnTo>
                    <a:pt x="534588" y="1435657"/>
                  </a:lnTo>
                  <a:lnTo>
                    <a:pt x="534085" y="1435880"/>
                  </a:lnTo>
                  <a:lnTo>
                    <a:pt x="533571" y="1436091"/>
                  </a:lnTo>
                  <a:lnTo>
                    <a:pt x="533057" y="1436297"/>
                  </a:lnTo>
                  <a:lnTo>
                    <a:pt x="532540" y="1436485"/>
                  </a:lnTo>
                  <a:lnTo>
                    <a:pt x="531929" y="1436661"/>
                  </a:lnTo>
                  <a:lnTo>
                    <a:pt x="530672" y="1436931"/>
                  </a:lnTo>
                  <a:lnTo>
                    <a:pt x="530056" y="1437095"/>
                  </a:lnTo>
                  <a:lnTo>
                    <a:pt x="529474" y="1437324"/>
                  </a:lnTo>
                  <a:lnTo>
                    <a:pt x="529039" y="1437554"/>
                  </a:lnTo>
                  <a:lnTo>
                    <a:pt x="528619" y="1437806"/>
                  </a:lnTo>
                  <a:lnTo>
                    <a:pt x="528413" y="1437947"/>
                  </a:lnTo>
                  <a:lnTo>
                    <a:pt x="528918" y="1437924"/>
                  </a:lnTo>
                  <a:lnTo>
                    <a:pt x="529930" y="1437912"/>
                  </a:lnTo>
                  <a:lnTo>
                    <a:pt x="530433" y="1437918"/>
                  </a:lnTo>
                  <a:lnTo>
                    <a:pt x="531371" y="1437953"/>
                  </a:lnTo>
                  <a:lnTo>
                    <a:pt x="532232" y="1438023"/>
                  </a:lnTo>
                  <a:lnTo>
                    <a:pt x="533092" y="1438076"/>
                  </a:lnTo>
                  <a:lnTo>
                    <a:pt x="533752" y="1438088"/>
                  </a:lnTo>
                  <a:lnTo>
                    <a:pt x="534417" y="1438082"/>
                  </a:lnTo>
                  <a:lnTo>
                    <a:pt x="536406" y="1438029"/>
                  </a:lnTo>
                  <a:lnTo>
                    <a:pt x="536920" y="1438011"/>
                  </a:lnTo>
                  <a:lnTo>
                    <a:pt x="537956" y="1437965"/>
                  </a:lnTo>
                  <a:lnTo>
                    <a:pt x="538469" y="1437953"/>
                  </a:lnTo>
                  <a:lnTo>
                    <a:pt x="538982" y="1437971"/>
                  </a:lnTo>
                  <a:lnTo>
                    <a:pt x="539565" y="1438023"/>
                  </a:lnTo>
                  <a:lnTo>
                    <a:pt x="540146" y="1438100"/>
                  </a:lnTo>
                  <a:lnTo>
                    <a:pt x="540723" y="1438199"/>
                  </a:lnTo>
                  <a:lnTo>
                    <a:pt x="541300" y="1438311"/>
                  </a:lnTo>
                  <a:lnTo>
                    <a:pt x="541867" y="1438446"/>
                  </a:lnTo>
                  <a:lnTo>
                    <a:pt x="542370" y="1438575"/>
                  </a:lnTo>
                  <a:lnTo>
                    <a:pt x="542865" y="1438716"/>
                  </a:lnTo>
                  <a:lnTo>
                    <a:pt x="543357" y="1438869"/>
                  </a:lnTo>
                  <a:lnTo>
                    <a:pt x="543847" y="1439039"/>
                  </a:lnTo>
                  <a:lnTo>
                    <a:pt x="544331" y="1439215"/>
                  </a:lnTo>
                  <a:lnTo>
                    <a:pt x="544559" y="1439332"/>
                  </a:lnTo>
                  <a:lnTo>
                    <a:pt x="545035" y="1439673"/>
                  </a:lnTo>
                  <a:lnTo>
                    <a:pt x="545367" y="1440014"/>
                  </a:lnTo>
                  <a:lnTo>
                    <a:pt x="545675" y="1440384"/>
                  </a:lnTo>
                  <a:lnTo>
                    <a:pt x="545953" y="1440783"/>
                  </a:lnTo>
                  <a:lnTo>
                    <a:pt x="546208" y="1441200"/>
                  </a:lnTo>
                  <a:lnTo>
                    <a:pt x="546437" y="1441623"/>
                  </a:lnTo>
                  <a:lnTo>
                    <a:pt x="546692" y="1442140"/>
                  </a:lnTo>
                  <a:lnTo>
                    <a:pt x="546926" y="1442680"/>
                  </a:lnTo>
                  <a:lnTo>
                    <a:pt x="547116" y="1443237"/>
                  </a:lnTo>
                  <a:lnTo>
                    <a:pt x="547234" y="1443796"/>
                  </a:lnTo>
                  <a:lnTo>
                    <a:pt x="547254" y="1444336"/>
                  </a:lnTo>
                  <a:lnTo>
                    <a:pt x="547185" y="1444770"/>
                  </a:lnTo>
                  <a:lnTo>
                    <a:pt x="547053" y="1445199"/>
                  </a:lnTo>
                  <a:lnTo>
                    <a:pt x="546877" y="1445628"/>
                  </a:lnTo>
                  <a:lnTo>
                    <a:pt x="546668" y="1446044"/>
                  </a:lnTo>
                  <a:lnTo>
                    <a:pt x="546448" y="1446438"/>
                  </a:lnTo>
                  <a:lnTo>
                    <a:pt x="546222" y="1446814"/>
                  </a:lnTo>
                  <a:lnTo>
                    <a:pt x="545967" y="1447178"/>
                  </a:lnTo>
                  <a:lnTo>
                    <a:pt x="545694" y="1447530"/>
                  </a:lnTo>
                  <a:lnTo>
                    <a:pt x="545395" y="1447853"/>
                  </a:lnTo>
                  <a:lnTo>
                    <a:pt x="545073" y="1448147"/>
                  </a:lnTo>
                  <a:lnTo>
                    <a:pt x="544727" y="1448399"/>
                  </a:lnTo>
                  <a:lnTo>
                    <a:pt x="544350" y="1448622"/>
                  </a:lnTo>
                  <a:lnTo>
                    <a:pt x="543949" y="1448816"/>
                  </a:lnTo>
                  <a:lnTo>
                    <a:pt x="543544" y="1448998"/>
                  </a:lnTo>
                  <a:lnTo>
                    <a:pt x="543143" y="1449169"/>
                  </a:lnTo>
                  <a:lnTo>
                    <a:pt x="542796" y="1449309"/>
                  </a:lnTo>
                  <a:lnTo>
                    <a:pt x="542453" y="1449439"/>
                  </a:lnTo>
                  <a:lnTo>
                    <a:pt x="541749" y="1449685"/>
                  </a:lnTo>
                  <a:lnTo>
                    <a:pt x="541402" y="1449815"/>
                  </a:lnTo>
                  <a:lnTo>
                    <a:pt x="540879" y="1449991"/>
                  </a:lnTo>
                  <a:lnTo>
                    <a:pt x="540332" y="1450143"/>
                  </a:lnTo>
                  <a:lnTo>
                    <a:pt x="539799" y="1450314"/>
                  </a:lnTo>
                  <a:lnTo>
                    <a:pt x="539310" y="1450531"/>
                  </a:lnTo>
                  <a:lnTo>
                    <a:pt x="538894" y="1450830"/>
                  </a:lnTo>
                  <a:lnTo>
                    <a:pt x="538650" y="1451089"/>
                  </a:lnTo>
                  <a:lnTo>
                    <a:pt x="538440" y="1451382"/>
                  </a:lnTo>
                  <a:lnTo>
                    <a:pt x="538249" y="1451699"/>
                  </a:lnTo>
                  <a:lnTo>
                    <a:pt x="538073" y="1452029"/>
                  </a:lnTo>
                  <a:lnTo>
                    <a:pt x="537907" y="1452351"/>
                  </a:lnTo>
                  <a:lnTo>
                    <a:pt x="537692" y="1452850"/>
                  </a:lnTo>
                  <a:lnTo>
                    <a:pt x="537525" y="1453373"/>
                  </a:lnTo>
                  <a:lnTo>
                    <a:pt x="537374" y="1453908"/>
                  </a:lnTo>
                  <a:lnTo>
                    <a:pt x="537208" y="1454430"/>
                  </a:lnTo>
                  <a:lnTo>
                    <a:pt x="536997" y="1454935"/>
                  </a:lnTo>
                  <a:lnTo>
                    <a:pt x="536695" y="1455493"/>
                  </a:lnTo>
                  <a:lnTo>
                    <a:pt x="536357" y="1456033"/>
                  </a:lnTo>
                  <a:lnTo>
                    <a:pt x="535985" y="1456562"/>
                  </a:lnTo>
                  <a:lnTo>
                    <a:pt x="535584" y="1457061"/>
                  </a:lnTo>
                  <a:lnTo>
                    <a:pt x="535160" y="1457537"/>
                  </a:lnTo>
                  <a:lnTo>
                    <a:pt x="534217" y="1458682"/>
                  </a:lnTo>
                  <a:lnTo>
                    <a:pt x="531679" y="1461160"/>
                  </a:lnTo>
                  <a:lnTo>
                    <a:pt x="530711" y="1462241"/>
                  </a:lnTo>
                  <a:lnTo>
                    <a:pt x="529220" y="1463644"/>
                  </a:lnTo>
                  <a:lnTo>
                    <a:pt x="528765" y="1464231"/>
                  </a:lnTo>
                  <a:lnTo>
                    <a:pt x="528541" y="1464478"/>
                  </a:lnTo>
                  <a:lnTo>
                    <a:pt x="528110" y="1464983"/>
                  </a:lnTo>
                  <a:lnTo>
                    <a:pt x="527695" y="1465506"/>
                  </a:lnTo>
                  <a:lnTo>
                    <a:pt x="527450" y="1465829"/>
                  </a:lnTo>
                  <a:lnTo>
                    <a:pt x="527202" y="1466146"/>
                  </a:lnTo>
                  <a:lnTo>
                    <a:pt x="526961" y="1466474"/>
                  </a:lnTo>
                  <a:lnTo>
                    <a:pt x="526737" y="1466809"/>
                  </a:lnTo>
                  <a:lnTo>
                    <a:pt x="526537" y="1467156"/>
                  </a:lnTo>
                  <a:lnTo>
                    <a:pt x="526399" y="1467496"/>
                  </a:lnTo>
                  <a:lnTo>
                    <a:pt x="526199" y="1468230"/>
                  </a:lnTo>
                  <a:lnTo>
                    <a:pt x="526072" y="1468559"/>
                  </a:lnTo>
                  <a:lnTo>
                    <a:pt x="525877" y="1468817"/>
                  </a:lnTo>
                  <a:lnTo>
                    <a:pt x="525671" y="1468964"/>
                  </a:lnTo>
                  <a:lnTo>
                    <a:pt x="525437" y="1469076"/>
                  </a:lnTo>
                  <a:lnTo>
                    <a:pt x="525182" y="1469164"/>
                  </a:lnTo>
                  <a:lnTo>
                    <a:pt x="524923" y="1469240"/>
                  </a:lnTo>
                  <a:lnTo>
                    <a:pt x="524670" y="1469299"/>
                  </a:lnTo>
                  <a:lnTo>
                    <a:pt x="524370" y="1469340"/>
                  </a:lnTo>
                  <a:lnTo>
                    <a:pt x="524062" y="1469352"/>
                  </a:lnTo>
                  <a:lnTo>
                    <a:pt x="523754" y="1469352"/>
                  </a:lnTo>
                  <a:lnTo>
                    <a:pt x="523446" y="1469340"/>
                  </a:lnTo>
                  <a:lnTo>
                    <a:pt x="523133" y="1469334"/>
                  </a:lnTo>
                  <a:lnTo>
                    <a:pt x="522674" y="1469340"/>
                  </a:lnTo>
                  <a:lnTo>
                    <a:pt x="521755" y="1469334"/>
                  </a:lnTo>
                  <a:lnTo>
                    <a:pt x="521296" y="1469340"/>
                  </a:lnTo>
                  <a:lnTo>
                    <a:pt x="520837" y="1469364"/>
                  </a:lnTo>
                  <a:lnTo>
                    <a:pt x="520402" y="1469393"/>
                  </a:lnTo>
                  <a:lnTo>
                    <a:pt x="519965" y="1469434"/>
                  </a:lnTo>
                  <a:lnTo>
                    <a:pt x="519096" y="1469546"/>
                  </a:lnTo>
                  <a:lnTo>
                    <a:pt x="518670" y="1469622"/>
                  </a:lnTo>
                  <a:lnTo>
                    <a:pt x="518183" y="1469722"/>
                  </a:lnTo>
                  <a:lnTo>
                    <a:pt x="517694" y="1469834"/>
                  </a:lnTo>
                  <a:lnTo>
                    <a:pt x="517210" y="1469963"/>
                  </a:lnTo>
                  <a:lnTo>
                    <a:pt x="516740" y="1470121"/>
                  </a:lnTo>
                  <a:lnTo>
                    <a:pt x="516294" y="1470315"/>
                  </a:lnTo>
                  <a:lnTo>
                    <a:pt x="515914" y="1470527"/>
                  </a:lnTo>
                  <a:lnTo>
                    <a:pt x="515547" y="1470761"/>
                  </a:lnTo>
                  <a:lnTo>
                    <a:pt x="515195" y="1471020"/>
                  </a:lnTo>
                  <a:lnTo>
                    <a:pt x="514862" y="1471302"/>
                  </a:lnTo>
                  <a:lnTo>
                    <a:pt x="514550" y="1471601"/>
                  </a:lnTo>
                  <a:lnTo>
                    <a:pt x="514012" y="1471877"/>
                  </a:lnTo>
                  <a:lnTo>
                    <a:pt x="511743" y="1473521"/>
                  </a:lnTo>
                  <a:lnTo>
                    <a:pt x="511050" y="1474009"/>
                  </a:lnTo>
                  <a:lnTo>
                    <a:pt x="506772" y="1476969"/>
                  </a:lnTo>
                  <a:lnTo>
                    <a:pt x="505119" y="1477867"/>
                  </a:lnTo>
                  <a:lnTo>
                    <a:pt x="504773" y="1478114"/>
                  </a:lnTo>
                  <a:lnTo>
                    <a:pt x="504162" y="1478442"/>
                  </a:lnTo>
                  <a:lnTo>
                    <a:pt x="503560" y="1478513"/>
                  </a:lnTo>
                  <a:lnTo>
                    <a:pt x="503018" y="1478872"/>
                  </a:lnTo>
                  <a:lnTo>
                    <a:pt x="502378" y="1478965"/>
                  </a:lnTo>
                  <a:lnTo>
                    <a:pt x="501932" y="1479001"/>
                  </a:lnTo>
                  <a:lnTo>
                    <a:pt x="501327" y="1479110"/>
                  </a:lnTo>
                  <a:lnTo>
                    <a:pt x="500887" y="1479229"/>
                  </a:lnTo>
                  <a:lnTo>
                    <a:pt x="500510" y="1479435"/>
                  </a:lnTo>
                  <a:lnTo>
                    <a:pt x="500271" y="1479471"/>
                  </a:lnTo>
                  <a:lnTo>
                    <a:pt x="500095" y="1479635"/>
                  </a:lnTo>
                  <a:lnTo>
                    <a:pt x="498877" y="1480199"/>
                  </a:lnTo>
                  <a:lnTo>
                    <a:pt x="496697" y="1482013"/>
                  </a:lnTo>
                  <a:lnTo>
                    <a:pt x="495984" y="1483182"/>
                  </a:lnTo>
                  <a:lnTo>
                    <a:pt x="494942" y="1483669"/>
                  </a:lnTo>
                  <a:lnTo>
                    <a:pt x="494576" y="1484838"/>
                  </a:lnTo>
                  <a:lnTo>
                    <a:pt x="493870" y="1486404"/>
                  </a:lnTo>
                  <a:lnTo>
                    <a:pt x="493862" y="1486423"/>
                  </a:lnTo>
                  <a:lnTo>
                    <a:pt x="493070" y="1487422"/>
                  </a:lnTo>
                  <a:lnTo>
                    <a:pt x="491755" y="1488661"/>
                  </a:lnTo>
                  <a:lnTo>
                    <a:pt x="488441" y="1491210"/>
                  </a:lnTo>
                  <a:lnTo>
                    <a:pt x="487834" y="1491451"/>
                  </a:lnTo>
                  <a:lnTo>
                    <a:pt x="487394" y="1491862"/>
                  </a:lnTo>
                  <a:lnTo>
                    <a:pt x="486784" y="1492191"/>
                  </a:lnTo>
                  <a:lnTo>
                    <a:pt x="485214" y="1493512"/>
                  </a:lnTo>
                  <a:lnTo>
                    <a:pt x="484168" y="1494246"/>
                  </a:lnTo>
                  <a:lnTo>
                    <a:pt x="483030" y="1495239"/>
                  </a:lnTo>
                  <a:lnTo>
                    <a:pt x="480918" y="1497811"/>
                  </a:lnTo>
                  <a:lnTo>
                    <a:pt x="481963" y="1497153"/>
                  </a:lnTo>
                  <a:lnTo>
                    <a:pt x="483005" y="1496754"/>
                  </a:lnTo>
                  <a:lnTo>
                    <a:pt x="483523" y="1496507"/>
                  </a:lnTo>
                  <a:lnTo>
                    <a:pt x="484661" y="1495521"/>
                  </a:lnTo>
                  <a:lnTo>
                    <a:pt x="485268" y="1495192"/>
                  </a:lnTo>
                  <a:lnTo>
                    <a:pt x="485708" y="1494698"/>
                  </a:lnTo>
                  <a:lnTo>
                    <a:pt x="488675" y="1492643"/>
                  </a:lnTo>
                  <a:lnTo>
                    <a:pt x="489633" y="1491903"/>
                  </a:lnTo>
                  <a:lnTo>
                    <a:pt x="493460" y="1489783"/>
                  </a:lnTo>
                  <a:lnTo>
                    <a:pt x="495196" y="1488967"/>
                  </a:lnTo>
                  <a:lnTo>
                    <a:pt x="496160" y="1487974"/>
                  </a:lnTo>
                  <a:lnTo>
                    <a:pt x="496867" y="1486982"/>
                  </a:lnTo>
                  <a:lnTo>
                    <a:pt x="499537" y="1481978"/>
                  </a:lnTo>
                  <a:lnTo>
                    <a:pt x="500114" y="1481326"/>
                  </a:lnTo>
                  <a:lnTo>
                    <a:pt x="500373" y="1481168"/>
                  </a:lnTo>
                  <a:lnTo>
                    <a:pt x="501184" y="1480733"/>
                  </a:lnTo>
                  <a:lnTo>
                    <a:pt x="502012" y="1480386"/>
                  </a:lnTo>
                  <a:lnTo>
                    <a:pt x="503125" y="1479964"/>
                  </a:lnTo>
                  <a:lnTo>
                    <a:pt x="504440" y="1479371"/>
                  </a:lnTo>
                  <a:lnTo>
                    <a:pt x="505457" y="1478895"/>
                  </a:lnTo>
                  <a:lnTo>
                    <a:pt x="506337" y="1478372"/>
                  </a:lnTo>
                  <a:lnTo>
                    <a:pt x="507173" y="1477849"/>
                  </a:lnTo>
                  <a:lnTo>
                    <a:pt x="509216" y="1476681"/>
                  </a:lnTo>
                  <a:lnTo>
                    <a:pt x="509563" y="1476464"/>
                  </a:lnTo>
                  <a:lnTo>
                    <a:pt x="509945" y="1476388"/>
                  </a:lnTo>
                  <a:lnTo>
                    <a:pt x="510302" y="1476417"/>
                  </a:lnTo>
                  <a:lnTo>
                    <a:pt x="510443" y="1476499"/>
                  </a:lnTo>
                  <a:lnTo>
                    <a:pt x="510473" y="1477186"/>
                  </a:lnTo>
                  <a:lnTo>
                    <a:pt x="510586" y="1477897"/>
                  </a:lnTo>
                  <a:lnTo>
                    <a:pt x="510629" y="1478055"/>
                  </a:lnTo>
                  <a:lnTo>
                    <a:pt x="510679" y="1478214"/>
                  </a:lnTo>
                  <a:lnTo>
                    <a:pt x="510737" y="1478372"/>
                  </a:lnTo>
                  <a:lnTo>
                    <a:pt x="510795" y="1478519"/>
                  </a:lnTo>
                  <a:lnTo>
                    <a:pt x="510849" y="1478672"/>
                  </a:lnTo>
                  <a:lnTo>
                    <a:pt x="510987" y="1478965"/>
                  </a:lnTo>
                  <a:lnTo>
                    <a:pt x="511070" y="1479101"/>
                  </a:lnTo>
                  <a:lnTo>
                    <a:pt x="511235" y="1479329"/>
                  </a:lnTo>
                  <a:lnTo>
                    <a:pt x="511323" y="1479435"/>
                  </a:lnTo>
                  <a:lnTo>
                    <a:pt x="511421" y="1479535"/>
                  </a:lnTo>
                  <a:lnTo>
                    <a:pt x="511529" y="1479629"/>
                  </a:lnTo>
                  <a:lnTo>
                    <a:pt x="511636" y="1479711"/>
                  </a:lnTo>
                  <a:lnTo>
                    <a:pt x="511881" y="1479852"/>
                  </a:lnTo>
                  <a:lnTo>
                    <a:pt x="512007" y="1479911"/>
                  </a:lnTo>
                  <a:lnTo>
                    <a:pt x="512134" y="1479952"/>
                  </a:lnTo>
                  <a:lnTo>
                    <a:pt x="512287" y="1479982"/>
                  </a:lnTo>
                  <a:lnTo>
                    <a:pt x="512447" y="1479999"/>
                  </a:lnTo>
                  <a:lnTo>
                    <a:pt x="512609" y="1479999"/>
                  </a:lnTo>
                  <a:lnTo>
                    <a:pt x="512775" y="1479987"/>
                  </a:lnTo>
                  <a:lnTo>
                    <a:pt x="513069" y="1479940"/>
                  </a:lnTo>
                  <a:lnTo>
                    <a:pt x="513206" y="1479899"/>
                  </a:lnTo>
                  <a:lnTo>
                    <a:pt x="513475" y="1479799"/>
                  </a:lnTo>
                  <a:lnTo>
                    <a:pt x="514174" y="1479594"/>
                  </a:lnTo>
                  <a:lnTo>
                    <a:pt x="514320" y="1479565"/>
                  </a:lnTo>
                  <a:lnTo>
                    <a:pt x="514515" y="1479535"/>
                  </a:lnTo>
                  <a:lnTo>
                    <a:pt x="514716" y="1479517"/>
                  </a:lnTo>
                  <a:lnTo>
                    <a:pt x="515122" y="1479512"/>
                  </a:lnTo>
                  <a:lnTo>
                    <a:pt x="515323" y="1479523"/>
                  </a:lnTo>
                  <a:lnTo>
                    <a:pt x="515518" y="1479541"/>
                  </a:lnTo>
                  <a:lnTo>
                    <a:pt x="515714" y="1479570"/>
                  </a:lnTo>
                  <a:lnTo>
                    <a:pt x="515904" y="1479605"/>
                  </a:lnTo>
                  <a:lnTo>
                    <a:pt x="516291" y="1479693"/>
                  </a:lnTo>
                  <a:lnTo>
                    <a:pt x="516511" y="1479758"/>
                  </a:lnTo>
                  <a:lnTo>
                    <a:pt x="516940" y="1479917"/>
                  </a:lnTo>
                  <a:lnTo>
                    <a:pt x="517160" y="1479987"/>
                  </a:lnTo>
                  <a:lnTo>
                    <a:pt x="517380" y="1480046"/>
                  </a:lnTo>
                  <a:lnTo>
                    <a:pt x="517551" y="1480081"/>
                  </a:lnTo>
                  <a:lnTo>
                    <a:pt x="517894" y="1480128"/>
                  </a:lnTo>
                  <a:lnTo>
                    <a:pt x="518065" y="1480146"/>
                  </a:lnTo>
                  <a:lnTo>
                    <a:pt x="518241" y="1480158"/>
                  </a:lnTo>
                  <a:lnTo>
                    <a:pt x="518426" y="1480163"/>
                  </a:lnTo>
                  <a:lnTo>
                    <a:pt x="518799" y="1480158"/>
                  </a:lnTo>
                  <a:lnTo>
                    <a:pt x="518984" y="1480140"/>
                  </a:lnTo>
                  <a:lnTo>
                    <a:pt x="519165" y="1480111"/>
                  </a:lnTo>
                  <a:lnTo>
                    <a:pt x="519423" y="1480046"/>
                  </a:lnTo>
                  <a:lnTo>
                    <a:pt x="519673" y="1479964"/>
                  </a:lnTo>
                  <a:lnTo>
                    <a:pt x="519946" y="1479852"/>
                  </a:lnTo>
                  <a:lnTo>
                    <a:pt x="520245" y="1479699"/>
                  </a:lnTo>
                  <a:lnTo>
                    <a:pt x="520523" y="1479523"/>
                  </a:lnTo>
                  <a:lnTo>
                    <a:pt x="520699" y="1479512"/>
                  </a:lnTo>
                  <a:lnTo>
                    <a:pt x="521868" y="1479459"/>
                  </a:lnTo>
                  <a:lnTo>
                    <a:pt x="522635" y="1479435"/>
                  </a:lnTo>
                  <a:lnTo>
                    <a:pt x="523408" y="1479400"/>
                  </a:lnTo>
                  <a:lnTo>
                    <a:pt x="523696" y="1479382"/>
                  </a:lnTo>
                  <a:lnTo>
                    <a:pt x="524268" y="1479335"/>
                  </a:lnTo>
                  <a:lnTo>
                    <a:pt x="524557" y="1479318"/>
                  </a:lnTo>
                  <a:lnTo>
                    <a:pt x="525153" y="1479324"/>
                  </a:lnTo>
                  <a:lnTo>
                    <a:pt x="525470" y="1479335"/>
                  </a:lnTo>
                  <a:lnTo>
                    <a:pt x="525789" y="1479365"/>
                  </a:lnTo>
                  <a:lnTo>
                    <a:pt x="526092" y="1479418"/>
                  </a:lnTo>
                  <a:lnTo>
                    <a:pt x="526380" y="1479512"/>
                  </a:lnTo>
                  <a:lnTo>
                    <a:pt x="526620" y="1479617"/>
                  </a:lnTo>
                  <a:lnTo>
                    <a:pt x="526850" y="1479752"/>
                  </a:lnTo>
                  <a:lnTo>
                    <a:pt x="527070" y="1479905"/>
                  </a:lnTo>
                  <a:lnTo>
                    <a:pt x="527279" y="1480069"/>
                  </a:lnTo>
                  <a:lnTo>
                    <a:pt x="527469" y="1480246"/>
                  </a:lnTo>
                  <a:lnTo>
                    <a:pt x="527749" y="1480580"/>
                  </a:lnTo>
                  <a:lnTo>
                    <a:pt x="527983" y="1480968"/>
                  </a:lnTo>
                  <a:lnTo>
                    <a:pt x="528179" y="1481391"/>
                  </a:lnTo>
                  <a:lnTo>
                    <a:pt x="528346" y="1481825"/>
                  </a:lnTo>
                  <a:lnTo>
                    <a:pt x="528481" y="1482260"/>
                  </a:lnTo>
                  <a:lnTo>
                    <a:pt x="528585" y="1482695"/>
                  </a:lnTo>
                  <a:lnTo>
                    <a:pt x="528657" y="1483153"/>
                  </a:lnTo>
                  <a:lnTo>
                    <a:pt x="528701" y="1483611"/>
                  </a:lnTo>
                  <a:lnTo>
                    <a:pt x="528717" y="1484069"/>
                  </a:lnTo>
                  <a:lnTo>
                    <a:pt x="528717" y="1484527"/>
                  </a:lnTo>
                  <a:lnTo>
                    <a:pt x="528687" y="1484938"/>
                  </a:lnTo>
                  <a:lnTo>
                    <a:pt x="528633" y="1485343"/>
                  </a:lnTo>
                  <a:lnTo>
                    <a:pt x="528506" y="1486159"/>
                  </a:lnTo>
                  <a:lnTo>
                    <a:pt x="528457" y="1486570"/>
                  </a:lnTo>
                  <a:lnTo>
                    <a:pt x="528429" y="1487023"/>
                  </a:lnTo>
                  <a:lnTo>
                    <a:pt x="528409" y="1487475"/>
                  </a:lnTo>
                  <a:lnTo>
                    <a:pt x="528399" y="1487933"/>
                  </a:lnTo>
                  <a:lnTo>
                    <a:pt x="528399" y="1488385"/>
                  </a:lnTo>
                  <a:lnTo>
                    <a:pt x="528418" y="1488837"/>
                  </a:lnTo>
                  <a:lnTo>
                    <a:pt x="528453" y="1489319"/>
                  </a:lnTo>
                  <a:lnTo>
                    <a:pt x="528506" y="1489800"/>
                  </a:lnTo>
                  <a:lnTo>
                    <a:pt x="528575" y="1490276"/>
                  </a:lnTo>
                  <a:lnTo>
                    <a:pt x="528657" y="1490752"/>
                  </a:lnTo>
                  <a:lnTo>
                    <a:pt x="528761" y="1491222"/>
                  </a:lnTo>
                  <a:lnTo>
                    <a:pt x="528858" y="1491586"/>
                  </a:lnTo>
                  <a:lnTo>
                    <a:pt x="528962" y="1491944"/>
                  </a:lnTo>
                  <a:lnTo>
                    <a:pt x="529078" y="1492303"/>
                  </a:lnTo>
                  <a:lnTo>
                    <a:pt x="529201" y="1492655"/>
                  </a:lnTo>
                  <a:lnTo>
                    <a:pt x="529337" y="1493001"/>
                  </a:lnTo>
                  <a:lnTo>
                    <a:pt x="529493" y="1493354"/>
                  </a:lnTo>
                  <a:lnTo>
                    <a:pt x="529661" y="1493700"/>
                  </a:lnTo>
                  <a:lnTo>
                    <a:pt x="529842" y="1494041"/>
                  </a:lnTo>
                  <a:lnTo>
                    <a:pt x="530188" y="1494734"/>
                  </a:lnTo>
                  <a:lnTo>
                    <a:pt x="530373" y="1495139"/>
                  </a:lnTo>
                  <a:lnTo>
                    <a:pt x="530555" y="1495550"/>
                  </a:lnTo>
                  <a:lnTo>
                    <a:pt x="531088" y="1496795"/>
                  </a:lnTo>
                  <a:lnTo>
                    <a:pt x="531258" y="1497235"/>
                  </a:lnTo>
                  <a:lnTo>
                    <a:pt x="531580" y="1498128"/>
                  </a:lnTo>
                  <a:lnTo>
                    <a:pt x="531762" y="1498557"/>
                  </a:lnTo>
                  <a:lnTo>
                    <a:pt x="531987" y="1498968"/>
                  </a:lnTo>
                  <a:lnTo>
                    <a:pt x="532276" y="1499420"/>
                  </a:lnTo>
                  <a:lnTo>
                    <a:pt x="532437" y="1499637"/>
                  </a:lnTo>
                  <a:lnTo>
                    <a:pt x="532608" y="1499843"/>
                  </a:lnTo>
                  <a:lnTo>
                    <a:pt x="532793" y="1500031"/>
                  </a:lnTo>
                  <a:lnTo>
                    <a:pt x="532936" y="1500160"/>
                  </a:lnTo>
                  <a:lnTo>
                    <a:pt x="533082" y="1500271"/>
                  </a:lnTo>
                  <a:lnTo>
                    <a:pt x="533395" y="1500495"/>
                  </a:lnTo>
                  <a:lnTo>
                    <a:pt x="533551" y="1500601"/>
                  </a:lnTo>
                  <a:lnTo>
                    <a:pt x="533909" y="1500824"/>
                  </a:lnTo>
                  <a:lnTo>
                    <a:pt x="534275" y="1501035"/>
                  </a:lnTo>
                  <a:lnTo>
                    <a:pt x="534651" y="1501235"/>
                  </a:lnTo>
                  <a:lnTo>
                    <a:pt x="535037" y="1501411"/>
                  </a:lnTo>
                  <a:lnTo>
                    <a:pt x="535424" y="1501575"/>
                  </a:lnTo>
                  <a:lnTo>
                    <a:pt x="535809" y="1501769"/>
                  </a:lnTo>
                  <a:lnTo>
                    <a:pt x="538028" y="1503155"/>
                  </a:lnTo>
                  <a:lnTo>
                    <a:pt x="538870" y="1504177"/>
                  </a:lnTo>
                  <a:lnTo>
                    <a:pt x="539711" y="1505287"/>
                  </a:lnTo>
                  <a:lnTo>
                    <a:pt x="540536" y="1507484"/>
                  </a:lnTo>
                  <a:lnTo>
                    <a:pt x="540844" y="1509592"/>
                  </a:lnTo>
                  <a:lnTo>
                    <a:pt x="540992" y="1511113"/>
                  </a:lnTo>
                  <a:lnTo>
                    <a:pt x="540800" y="1512200"/>
                  </a:lnTo>
                  <a:lnTo>
                    <a:pt x="540096" y="1513198"/>
                  </a:lnTo>
                  <a:lnTo>
                    <a:pt x="538606" y="1514690"/>
                  </a:lnTo>
                  <a:lnTo>
                    <a:pt x="537560" y="1515424"/>
                  </a:lnTo>
                  <a:lnTo>
                    <a:pt x="536425" y="1516082"/>
                  </a:lnTo>
                  <a:lnTo>
                    <a:pt x="534940" y="1517403"/>
                  </a:lnTo>
                  <a:lnTo>
                    <a:pt x="534412" y="1517978"/>
                  </a:lnTo>
                  <a:lnTo>
                    <a:pt x="533258" y="1520146"/>
                  </a:lnTo>
                  <a:lnTo>
                    <a:pt x="531816" y="1523822"/>
                  </a:lnTo>
                  <a:lnTo>
                    <a:pt x="531181" y="1524787"/>
                  </a:lnTo>
                  <a:lnTo>
                    <a:pt x="530804" y="1525479"/>
                  </a:lnTo>
                  <a:lnTo>
                    <a:pt x="530447" y="1526266"/>
                  </a:lnTo>
                  <a:lnTo>
                    <a:pt x="530365" y="1526473"/>
                  </a:lnTo>
                  <a:lnTo>
                    <a:pt x="530979" y="1527374"/>
                  </a:lnTo>
                  <a:lnTo>
                    <a:pt x="531283" y="1526956"/>
                  </a:lnTo>
                  <a:lnTo>
                    <a:pt x="532168" y="1525846"/>
                  </a:lnTo>
                  <a:lnTo>
                    <a:pt x="532724" y="1525177"/>
                  </a:lnTo>
                  <a:lnTo>
                    <a:pt x="533821" y="1523567"/>
                  </a:lnTo>
                  <a:lnTo>
                    <a:pt x="535452" y="1521999"/>
                  </a:lnTo>
                  <a:lnTo>
                    <a:pt x="539852" y="1522134"/>
                  </a:lnTo>
                  <a:lnTo>
                    <a:pt x="540766" y="1522287"/>
                  </a:lnTo>
                  <a:lnTo>
                    <a:pt x="543743" y="1521418"/>
                  </a:lnTo>
                  <a:lnTo>
                    <a:pt x="546726" y="1518684"/>
                  </a:lnTo>
                  <a:lnTo>
                    <a:pt x="546956" y="1518461"/>
                  </a:lnTo>
                  <a:lnTo>
                    <a:pt x="547185" y="1518225"/>
                  </a:lnTo>
                  <a:lnTo>
                    <a:pt x="547416" y="1517997"/>
                  </a:lnTo>
                  <a:lnTo>
                    <a:pt x="547864" y="1517527"/>
                  </a:lnTo>
                  <a:lnTo>
                    <a:pt x="548139" y="1517209"/>
                  </a:lnTo>
                  <a:lnTo>
                    <a:pt x="548667" y="1516563"/>
                  </a:lnTo>
                  <a:lnTo>
                    <a:pt x="548936" y="1516246"/>
                  </a:lnTo>
                  <a:lnTo>
                    <a:pt x="549223" y="1515947"/>
                  </a:lnTo>
                  <a:lnTo>
                    <a:pt x="549459" y="1515729"/>
                  </a:lnTo>
                  <a:lnTo>
                    <a:pt x="549698" y="1515512"/>
                  </a:lnTo>
                  <a:lnTo>
                    <a:pt x="549943" y="1515301"/>
                  </a:lnTo>
                  <a:lnTo>
                    <a:pt x="550201" y="1515107"/>
                  </a:lnTo>
                  <a:lnTo>
                    <a:pt x="550465" y="1514931"/>
                  </a:lnTo>
                  <a:lnTo>
                    <a:pt x="550685" y="1514813"/>
                  </a:lnTo>
                  <a:lnTo>
                    <a:pt x="551155" y="1514625"/>
                  </a:lnTo>
                  <a:lnTo>
                    <a:pt x="551384" y="1514525"/>
                  </a:lnTo>
                  <a:lnTo>
                    <a:pt x="551585" y="1514391"/>
                  </a:lnTo>
                  <a:lnTo>
                    <a:pt x="551736" y="1514261"/>
                  </a:lnTo>
                  <a:lnTo>
                    <a:pt x="551884" y="1514114"/>
                  </a:lnTo>
                  <a:lnTo>
                    <a:pt x="552016" y="1513955"/>
                  </a:lnTo>
                  <a:lnTo>
                    <a:pt x="552132" y="1513791"/>
                  </a:lnTo>
                  <a:lnTo>
                    <a:pt x="552231" y="1513621"/>
                  </a:lnTo>
                  <a:lnTo>
                    <a:pt x="552308" y="1513398"/>
                  </a:lnTo>
                  <a:lnTo>
                    <a:pt x="552357" y="1513157"/>
                  </a:lnTo>
                  <a:lnTo>
                    <a:pt x="552382" y="1512904"/>
                  </a:lnTo>
                  <a:lnTo>
                    <a:pt x="552396" y="1512394"/>
                  </a:lnTo>
                  <a:lnTo>
                    <a:pt x="552396" y="1512058"/>
                  </a:lnTo>
                  <a:lnTo>
                    <a:pt x="552363" y="1511724"/>
                  </a:lnTo>
                  <a:lnTo>
                    <a:pt x="552274" y="1511054"/>
                  </a:lnTo>
                  <a:lnTo>
                    <a:pt x="552245" y="1510720"/>
                  </a:lnTo>
                  <a:lnTo>
                    <a:pt x="552215" y="1510221"/>
                  </a:lnTo>
                  <a:lnTo>
                    <a:pt x="552195" y="1509721"/>
                  </a:lnTo>
                  <a:lnTo>
                    <a:pt x="552187" y="1509222"/>
                  </a:lnTo>
                  <a:lnTo>
                    <a:pt x="552192" y="1508723"/>
                  </a:lnTo>
                  <a:lnTo>
                    <a:pt x="552211" y="1508224"/>
                  </a:lnTo>
                  <a:lnTo>
                    <a:pt x="552231" y="1507948"/>
                  </a:lnTo>
                  <a:lnTo>
                    <a:pt x="552347" y="1506849"/>
                  </a:lnTo>
                  <a:lnTo>
                    <a:pt x="552465" y="1505845"/>
                  </a:lnTo>
                  <a:lnTo>
                    <a:pt x="552500" y="1505511"/>
                  </a:lnTo>
                  <a:lnTo>
                    <a:pt x="552528" y="1505181"/>
                  </a:lnTo>
                  <a:lnTo>
                    <a:pt x="552567" y="1504483"/>
                  </a:lnTo>
                  <a:lnTo>
                    <a:pt x="552582" y="1504130"/>
                  </a:lnTo>
                  <a:lnTo>
                    <a:pt x="552591" y="1503778"/>
                  </a:lnTo>
                  <a:lnTo>
                    <a:pt x="552597" y="1503196"/>
                  </a:lnTo>
                  <a:lnTo>
                    <a:pt x="552588" y="1502498"/>
                  </a:lnTo>
                  <a:lnTo>
                    <a:pt x="552577" y="1502268"/>
                  </a:lnTo>
                  <a:lnTo>
                    <a:pt x="552470" y="1501851"/>
                  </a:lnTo>
                  <a:lnTo>
                    <a:pt x="552338" y="1501441"/>
                  </a:lnTo>
                  <a:lnTo>
                    <a:pt x="552176" y="1501035"/>
                  </a:lnTo>
                  <a:lnTo>
                    <a:pt x="551991" y="1500642"/>
                  </a:lnTo>
                  <a:lnTo>
                    <a:pt x="551790" y="1500260"/>
                  </a:lnTo>
                  <a:lnTo>
                    <a:pt x="551463" y="1499778"/>
                  </a:lnTo>
                  <a:lnTo>
                    <a:pt x="551081" y="1499320"/>
                  </a:lnTo>
                  <a:lnTo>
                    <a:pt x="550666" y="1498886"/>
                  </a:lnTo>
                  <a:lnTo>
                    <a:pt x="549791" y="1498070"/>
                  </a:lnTo>
                  <a:lnTo>
                    <a:pt x="549346" y="1497676"/>
                  </a:lnTo>
                  <a:lnTo>
                    <a:pt x="548892" y="1497300"/>
                  </a:lnTo>
                  <a:lnTo>
                    <a:pt x="548422" y="1496942"/>
                  </a:lnTo>
                  <a:lnTo>
                    <a:pt x="547938" y="1496590"/>
                  </a:lnTo>
                  <a:lnTo>
                    <a:pt x="547454" y="1496254"/>
                  </a:lnTo>
                  <a:lnTo>
                    <a:pt x="546995" y="1495967"/>
                  </a:lnTo>
                  <a:lnTo>
                    <a:pt x="546525" y="1495691"/>
                  </a:lnTo>
                  <a:lnTo>
                    <a:pt x="545577" y="1495162"/>
                  </a:lnTo>
                  <a:lnTo>
                    <a:pt x="544658" y="1494622"/>
                  </a:lnTo>
                  <a:lnTo>
                    <a:pt x="543759" y="1494082"/>
                  </a:lnTo>
                  <a:lnTo>
                    <a:pt x="543313" y="1493806"/>
                  </a:lnTo>
                  <a:lnTo>
                    <a:pt x="542873" y="1493518"/>
                  </a:lnTo>
                  <a:lnTo>
                    <a:pt x="542532" y="1493289"/>
                  </a:lnTo>
                  <a:lnTo>
                    <a:pt x="542194" y="1493054"/>
                  </a:lnTo>
                  <a:lnTo>
                    <a:pt x="541187" y="1492332"/>
                  </a:lnTo>
                  <a:lnTo>
                    <a:pt x="540816" y="1492073"/>
                  </a:lnTo>
                  <a:lnTo>
                    <a:pt x="540429" y="1491821"/>
                  </a:lnTo>
                  <a:lnTo>
                    <a:pt x="540052" y="1491563"/>
                  </a:lnTo>
                  <a:lnTo>
                    <a:pt x="539700" y="1491286"/>
                  </a:lnTo>
                  <a:lnTo>
                    <a:pt x="539392" y="1490969"/>
                  </a:lnTo>
                  <a:lnTo>
                    <a:pt x="539120" y="1490587"/>
                  </a:lnTo>
                  <a:lnTo>
                    <a:pt x="538884" y="1490164"/>
                  </a:lnTo>
                  <a:lnTo>
                    <a:pt x="538688" y="1489718"/>
                  </a:lnTo>
                  <a:lnTo>
                    <a:pt x="538523" y="1489254"/>
                  </a:lnTo>
                  <a:lnTo>
                    <a:pt x="538386" y="1488796"/>
                  </a:lnTo>
                  <a:lnTo>
                    <a:pt x="538289" y="1488309"/>
                  </a:lnTo>
                  <a:lnTo>
                    <a:pt x="538240" y="1487816"/>
                  </a:lnTo>
                  <a:lnTo>
                    <a:pt x="538215" y="1487310"/>
                  </a:lnTo>
                  <a:lnTo>
                    <a:pt x="538210" y="1486806"/>
                  </a:lnTo>
                  <a:lnTo>
                    <a:pt x="538210" y="1486300"/>
                  </a:lnTo>
                  <a:lnTo>
                    <a:pt x="538215" y="1485872"/>
                  </a:lnTo>
                  <a:lnTo>
                    <a:pt x="538229" y="1485443"/>
                  </a:lnTo>
                  <a:lnTo>
                    <a:pt x="538377" y="1482924"/>
                  </a:lnTo>
                  <a:lnTo>
                    <a:pt x="538435" y="1482107"/>
                  </a:lnTo>
                  <a:lnTo>
                    <a:pt x="538235" y="1480486"/>
                  </a:lnTo>
                  <a:lnTo>
                    <a:pt x="538180" y="1480081"/>
                  </a:lnTo>
                  <a:lnTo>
                    <a:pt x="538127" y="1479559"/>
                  </a:lnTo>
                  <a:lnTo>
                    <a:pt x="538028" y="1478508"/>
                  </a:lnTo>
                  <a:lnTo>
                    <a:pt x="537951" y="1477991"/>
                  </a:lnTo>
                  <a:lnTo>
                    <a:pt x="537844" y="1477480"/>
                  </a:lnTo>
                  <a:lnTo>
                    <a:pt x="537696" y="1477004"/>
                  </a:lnTo>
                  <a:lnTo>
                    <a:pt x="537511" y="1476540"/>
                  </a:lnTo>
                  <a:lnTo>
                    <a:pt x="537110" y="1475618"/>
                  </a:lnTo>
                  <a:lnTo>
                    <a:pt x="536577" y="1474232"/>
                  </a:lnTo>
                  <a:lnTo>
                    <a:pt x="536411" y="1473768"/>
                  </a:lnTo>
                  <a:lnTo>
                    <a:pt x="536279" y="1473298"/>
                  </a:lnTo>
                  <a:lnTo>
                    <a:pt x="536200" y="1472828"/>
                  </a:lnTo>
                  <a:lnTo>
                    <a:pt x="536186" y="1472576"/>
                  </a:lnTo>
                  <a:lnTo>
                    <a:pt x="536186" y="1472329"/>
                  </a:lnTo>
                  <a:lnTo>
                    <a:pt x="536191" y="1472077"/>
                  </a:lnTo>
                  <a:lnTo>
                    <a:pt x="536205" y="1471824"/>
                  </a:lnTo>
                  <a:lnTo>
                    <a:pt x="536225" y="1471578"/>
                  </a:lnTo>
                  <a:lnTo>
                    <a:pt x="536255" y="1470832"/>
                  </a:lnTo>
                  <a:lnTo>
                    <a:pt x="536285" y="1470456"/>
                  </a:lnTo>
                  <a:lnTo>
                    <a:pt x="536348" y="1470098"/>
                  </a:lnTo>
                  <a:lnTo>
                    <a:pt x="536445" y="1469751"/>
                  </a:lnTo>
                  <a:lnTo>
                    <a:pt x="536705" y="1469276"/>
                  </a:lnTo>
                  <a:lnTo>
                    <a:pt x="537066" y="1468841"/>
                  </a:lnTo>
                  <a:lnTo>
                    <a:pt x="537497" y="1468430"/>
                  </a:lnTo>
                  <a:lnTo>
                    <a:pt x="537951" y="1468043"/>
                  </a:lnTo>
                  <a:lnTo>
                    <a:pt x="538400" y="1467667"/>
                  </a:lnTo>
                  <a:lnTo>
                    <a:pt x="539084" y="1467156"/>
                  </a:lnTo>
                  <a:lnTo>
                    <a:pt x="539824" y="1466709"/>
                  </a:lnTo>
                  <a:lnTo>
                    <a:pt x="540586" y="1466298"/>
                  </a:lnTo>
                  <a:lnTo>
                    <a:pt x="541348" y="1465876"/>
                  </a:lnTo>
                  <a:lnTo>
                    <a:pt x="542087" y="1465423"/>
                  </a:lnTo>
                  <a:lnTo>
                    <a:pt x="542692" y="1464971"/>
                  </a:lnTo>
                  <a:lnTo>
                    <a:pt x="543855" y="1463990"/>
                  </a:lnTo>
                  <a:lnTo>
                    <a:pt x="544457" y="1463544"/>
                  </a:lnTo>
                  <a:lnTo>
                    <a:pt x="545098" y="1463168"/>
                  </a:lnTo>
                  <a:lnTo>
                    <a:pt x="545626" y="1462910"/>
                  </a:lnTo>
                  <a:lnTo>
                    <a:pt x="545895" y="1462798"/>
                  </a:lnTo>
                  <a:lnTo>
                    <a:pt x="546173" y="1462692"/>
                  </a:lnTo>
                  <a:lnTo>
                    <a:pt x="546448" y="1462610"/>
                  </a:lnTo>
                  <a:lnTo>
                    <a:pt x="546750" y="1462546"/>
                  </a:lnTo>
                  <a:lnTo>
                    <a:pt x="547058" y="1462493"/>
                  </a:lnTo>
                  <a:lnTo>
                    <a:pt x="547366" y="1462458"/>
                  </a:lnTo>
                  <a:lnTo>
                    <a:pt x="547679" y="1462440"/>
                  </a:lnTo>
                  <a:lnTo>
                    <a:pt x="547987" y="1462446"/>
                  </a:lnTo>
                  <a:lnTo>
                    <a:pt x="548700" y="1462610"/>
                  </a:lnTo>
                  <a:lnTo>
                    <a:pt x="549404" y="1462963"/>
                  </a:lnTo>
                  <a:lnTo>
                    <a:pt x="550103" y="1463421"/>
                  </a:lnTo>
                  <a:lnTo>
                    <a:pt x="550803" y="1463908"/>
                  </a:lnTo>
                  <a:lnTo>
                    <a:pt x="551502" y="1464337"/>
                  </a:lnTo>
                  <a:lnTo>
                    <a:pt x="552049" y="1464642"/>
                  </a:lnTo>
                  <a:lnTo>
                    <a:pt x="553139" y="1465265"/>
                  </a:lnTo>
                  <a:lnTo>
                    <a:pt x="553691" y="1465559"/>
                  </a:lnTo>
                  <a:lnTo>
                    <a:pt x="554254" y="1465834"/>
                  </a:lnTo>
                  <a:lnTo>
                    <a:pt x="554590" y="1465981"/>
                  </a:lnTo>
                  <a:lnTo>
                    <a:pt x="555275" y="1466269"/>
                  </a:lnTo>
                  <a:lnTo>
                    <a:pt x="555618" y="1466404"/>
                  </a:lnTo>
                  <a:lnTo>
                    <a:pt x="555965" y="1466533"/>
                  </a:lnTo>
                  <a:lnTo>
                    <a:pt x="556229" y="1466439"/>
                  </a:lnTo>
                  <a:lnTo>
                    <a:pt x="556493" y="1466328"/>
                  </a:lnTo>
                  <a:lnTo>
                    <a:pt x="556982" y="1466510"/>
                  </a:lnTo>
                  <a:lnTo>
                    <a:pt x="557725" y="1466774"/>
                  </a:lnTo>
                  <a:lnTo>
                    <a:pt x="558379" y="1466986"/>
                  </a:lnTo>
                  <a:lnTo>
                    <a:pt x="558707" y="1467085"/>
                  </a:lnTo>
                  <a:lnTo>
                    <a:pt x="559031" y="1467197"/>
                  </a:lnTo>
                  <a:lnTo>
                    <a:pt x="559347" y="1467320"/>
                  </a:lnTo>
                  <a:lnTo>
                    <a:pt x="560051" y="1467667"/>
                  </a:lnTo>
                  <a:lnTo>
                    <a:pt x="560730" y="1468083"/>
                  </a:lnTo>
                  <a:lnTo>
                    <a:pt x="561387" y="1468553"/>
                  </a:lnTo>
                  <a:lnTo>
                    <a:pt x="562003" y="1469070"/>
                  </a:lnTo>
                  <a:lnTo>
                    <a:pt x="562570" y="1469622"/>
                  </a:lnTo>
                  <a:lnTo>
                    <a:pt x="563038" y="1470151"/>
                  </a:lnTo>
                  <a:lnTo>
                    <a:pt x="563478" y="1470714"/>
                  </a:lnTo>
                  <a:lnTo>
                    <a:pt x="563884" y="1471314"/>
                  </a:lnTo>
                  <a:lnTo>
                    <a:pt x="564247" y="1471930"/>
                  </a:lnTo>
                  <a:lnTo>
                    <a:pt x="564558" y="1472564"/>
                  </a:lnTo>
                  <a:lnTo>
                    <a:pt x="564750" y="1472417"/>
                  </a:lnTo>
                  <a:lnTo>
                    <a:pt x="564930" y="1472247"/>
                  </a:lnTo>
                  <a:lnTo>
                    <a:pt x="565091" y="1472059"/>
                  </a:lnTo>
                  <a:lnTo>
                    <a:pt x="565243" y="1471860"/>
                  </a:lnTo>
                  <a:lnTo>
                    <a:pt x="565366" y="1471654"/>
                  </a:lnTo>
                  <a:lnTo>
                    <a:pt x="565507" y="1471296"/>
                  </a:lnTo>
                  <a:lnTo>
                    <a:pt x="565595" y="1470902"/>
                  </a:lnTo>
                  <a:lnTo>
                    <a:pt x="565630" y="1470485"/>
                  </a:lnTo>
                  <a:lnTo>
                    <a:pt x="565619" y="1470068"/>
                  </a:lnTo>
                  <a:lnTo>
                    <a:pt x="565570" y="1469675"/>
                  </a:lnTo>
                  <a:lnTo>
                    <a:pt x="565482" y="1469334"/>
                  </a:lnTo>
                  <a:lnTo>
                    <a:pt x="565341" y="1469000"/>
                  </a:lnTo>
                  <a:lnTo>
                    <a:pt x="565174" y="1468671"/>
                  </a:lnTo>
                  <a:lnTo>
                    <a:pt x="564995" y="1468348"/>
                  </a:lnTo>
                  <a:lnTo>
                    <a:pt x="564827" y="1468019"/>
                  </a:lnTo>
                  <a:lnTo>
                    <a:pt x="564495" y="1467326"/>
                  </a:lnTo>
                  <a:lnTo>
                    <a:pt x="564148" y="1466633"/>
                  </a:lnTo>
                  <a:lnTo>
                    <a:pt x="563791" y="1465946"/>
                  </a:lnTo>
                  <a:lnTo>
                    <a:pt x="563411" y="1465276"/>
                  </a:lnTo>
                  <a:lnTo>
                    <a:pt x="562999" y="1464630"/>
                  </a:lnTo>
                  <a:lnTo>
                    <a:pt x="562677" y="1464155"/>
                  </a:lnTo>
                  <a:lnTo>
                    <a:pt x="562339" y="1463685"/>
                  </a:lnTo>
                  <a:lnTo>
                    <a:pt x="561987" y="1463227"/>
                  </a:lnTo>
                  <a:lnTo>
                    <a:pt x="561621" y="1462781"/>
                  </a:lnTo>
                  <a:lnTo>
                    <a:pt x="561234" y="1462358"/>
                  </a:lnTo>
                  <a:lnTo>
                    <a:pt x="561039" y="1462158"/>
                  </a:lnTo>
                  <a:lnTo>
                    <a:pt x="560838" y="1461965"/>
                  </a:lnTo>
                  <a:lnTo>
                    <a:pt x="559954" y="1461136"/>
                  </a:lnTo>
                  <a:lnTo>
                    <a:pt x="559133" y="1460385"/>
                  </a:lnTo>
                  <a:lnTo>
                    <a:pt x="558855" y="1460138"/>
                  </a:lnTo>
                  <a:lnTo>
                    <a:pt x="558566" y="1459786"/>
                  </a:lnTo>
                  <a:lnTo>
                    <a:pt x="558223" y="1459451"/>
                  </a:lnTo>
                  <a:lnTo>
                    <a:pt x="557867" y="1459117"/>
                  </a:lnTo>
                  <a:lnTo>
                    <a:pt x="557544" y="1458764"/>
                  </a:lnTo>
                  <a:lnTo>
                    <a:pt x="557216" y="1458388"/>
                  </a:lnTo>
                  <a:lnTo>
                    <a:pt x="556878" y="1458018"/>
                  </a:lnTo>
                  <a:lnTo>
                    <a:pt x="556551" y="1457637"/>
                  </a:lnTo>
                  <a:lnTo>
                    <a:pt x="556268" y="1457237"/>
                  </a:lnTo>
                  <a:lnTo>
                    <a:pt x="556042" y="1456814"/>
                  </a:lnTo>
                  <a:lnTo>
                    <a:pt x="555877" y="1456292"/>
                  </a:lnTo>
                  <a:lnTo>
                    <a:pt x="555778" y="1455734"/>
                  </a:lnTo>
                  <a:lnTo>
                    <a:pt x="555740" y="1455158"/>
                  </a:lnTo>
                  <a:lnTo>
                    <a:pt x="555756" y="1454577"/>
                  </a:lnTo>
                  <a:lnTo>
                    <a:pt x="555808" y="1454019"/>
                  </a:lnTo>
                  <a:lnTo>
                    <a:pt x="556042" y="1453173"/>
                  </a:lnTo>
                  <a:lnTo>
                    <a:pt x="556474" y="1452357"/>
                  </a:lnTo>
                  <a:lnTo>
                    <a:pt x="557535" y="1450748"/>
                  </a:lnTo>
                  <a:lnTo>
                    <a:pt x="557989" y="1449920"/>
                  </a:lnTo>
                  <a:lnTo>
                    <a:pt x="558302" y="1449204"/>
                  </a:lnTo>
                  <a:lnTo>
                    <a:pt x="558599" y="1448482"/>
                  </a:lnTo>
                  <a:lnTo>
                    <a:pt x="558883" y="1447754"/>
                  </a:lnTo>
                  <a:lnTo>
                    <a:pt x="559147" y="1447025"/>
                  </a:lnTo>
                  <a:lnTo>
                    <a:pt x="559397" y="1446285"/>
                  </a:lnTo>
                  <a:lnTo>
                    <a:pt x="559587" y="1445681"/>
                  </a:lnTo>
                  <a:lnTo>
                    <a:pt x="559773" y="1445070"/>
                  </a:lnTo>
                  <a:lnTo>
                    <a:pt x="559944" y="1444459"/>
                  </a:lnTo>
                  <a:lnTo>
                    <a:pt x="560095" y="1443837"/>
                  </a:lnTo>
                  <a:lnTo>
                    <a:pt x="560262" y="1442944"/>
                  </a:lnTo>
                  <a:lnTo>
                    <a:pt x="560301" y="1442662"/>
                  </a:lnTo>
                  <a:lnTo>
                    <a:pt x="560370" y="1442104"/>
                  </a:lnTo>
                  <a:lnTo>
                    <a:pt x="560394" y="1441829"/>
                  </a:lnTo>
                  <a:lnTo>
                    <a:pt x="559910" y="1440806"/>
                  </a:lnTo>
                  <a:lnTo>
                    <a:pt x="559597" y="1440125"/>
                  </a:lnTo>
                  <a:lnTo>
                    <a:pt x="559416" y="1439697"/>
                  </a:lnTo>
                  <a:lnTo>
                    <a:pt x="559064" y="1438834"/>
                  </a:lnTo>
                  <a:lnTo>
                    <a:pt x="558883" y="1438411"/>
                  </a:lnTo>
                  <a:lnTo>
                    <a:pt x="558679" y="1437994"/>
                  </a:lnTo>
                  <a:lnTo>
                    <a:pt x="558434" y="1437571"/>
                  </a:lnTo>
                  <a:lnTo>
                    <a:pt x="558170" y="1437166"/>
                  </a:lnTo>
                  <a:lnTo>
                    <a:pt x="557626" y="1436361"/>
                  </a:lnTo>
                  <a:lnTo>
                    <a:pt x="557373" y="1435944"/>
                  </a:lnTo>
                  <a:lnTo>
                    <a:pt x="557114" y="1435492"/>
                  </a:lnTo>
                  <a:lnTo>
                    <a:pt x="556859" y="1435028"/>
                  </a:lnTo>
                  <a:lnTo>
                    <a:pt x="556614" y="1434564"/>
                  </a:lnTo>
                  <a:lnTo>
                    <a:pt x="556380" y="1434095"/>
                  </a:lnTo>
                  <a:lnTo>
                    <a:pt x="556166" y="1433613"/>
                  </a:lnTo>
                  <a:lnTo>
                    <a:pt x="556048" y="1433326"/>
                  </a:lnTo>
                  <a:lnTo>
                    <a:pt x="555935" y="1433038"/>
                  </a:lnTo>
                  <a:lnTo>
                    <a:pt x="555280" y="1431241"/>
                  </a:lnTo>
                  <a:lnTo>
                    <a:pt x="555060" y="1430625"/>
                  </a:lnTo>
                  <a:lnTo>
                    <a:pt x="554923" y="1429879"/>
                  </a:lnTo>
                  <a:lnTo>
                    <a:pt x="554821" y="1429115"/>
                  </a:lnTo>
                  <a:lnTo>
                    <a:pt x="554763" y="1428340"/>
                  </a:lnTo>
                  <a:lnTo>
                    <a:pt x="554747" y="1427571"/>
                  </a:lnTo>
                  <a:lnTo>
                    <a:pt x="554777" y="1426807"/>
                  </a:lnTo>
                  <a:lnTo>
                    <a:pt x="554816" y="1426250"/>
                  </a:lnTo>
                  <a:lnTo>
                    <a:pt x="554870" y="1425686"/>
                  </a:lnTo>
                  <a:lnTo>
                    <a:pt x="554953" y="1425128"/>
                  </a:lnTo>
                  <a:lnTo>
                    <a:pt x="555071" y="1424582"/>
                  </a:lnTo>
                  <a:lnTo>
                    <a:pt x="555247" y="1424066"/>
                  </a:lnTo>
                  <a:lnTo>
                    <a:pt x="555539" y="1423507"/>
                  </a:lnTo>
                  <a:lnTo>
                    <a:pt x="555907" y="1422985"/>
                  </a:lnTo>
                  <a:lnTo>
                    <a:pt x="556331" y="1422480"/>
                  </a:lnTo>
                  <a:lnTo>
                    <a:pt x="556767" y="1421986"/>
                  </a:lnTo>
                  <a:lnTo>
                    <a:pt x="557192" y="1421488"/>
                  </a:lnTo>
                  <a:lnTo>
                    <a:pt x="557554" y="1421071"/>
                  </a:lnTo>
                  <a:lnTo>
                    <a:pt x="557939" y="1420671"/>
                  </a:lnTo>
                  <a:lnTo>
                    <a:pt x="558321" y="1420266"/>
                  </a:lnTo>
                  <a:lnTo>
                    <a:pt x="558679" y="1419849"/>
                  </a:lnTo>
                  <a:lnTo>
                    <a:pt x="558987" y="1419403"/>
                  </a:lnTo>
                  <a:lnTo>
                    <a:pt x="559250" y="1418916"/>
                  </a:lnTo>
                  <a:lnTo>
                    <a:pt x="559485" y="1418405"/>
                  </a:lnTo>
                  <a:lnTo>
                    <a:pt x="559685" y="1417882"/>
                  </a:lnTo>
                  <a:lnTo>
                    <a:pt x="559836" y="1417342"/>
                  </a:lnTo>
                  <a:lnTo>
                    <a:pt x="559949" y="1416807"/>
                  </a:lnTo>
                  <a:lnTo>
                    <a:pt x="559988" y="1416103"/>
                  </a:lnTo>
                  <a:lnTo>
                    <a:pt x="559925" y="1415381"/>
                  </a:lnTo>
                  <a:lnTo>
                    <a:pt x="559798" y="1414652"/>
                  </a:lnTo>
                  <a:lnTo>
                    <a:pt x="559650" y="1413925"/>
                  </a:lnTo>
                  <a:lnTo>
                    <a:pt x="559518" y="1413196"/>
                  </a:lnTo>
                  <a:lnTo>
                    <a:pt x="559421" y="1412574"/>
                  </a:lnTo>
                  <a:lnTo>
                    <a:pt x="559314" y="1411945"/>
                  </a:lnTo>
                  <a:lnTo>
                    <a:pt x="559075" y="1410701"/>
                  </a:lnTo>
                  <a:lnTo>
                    <a:pt x="558942" y="1410084"/>
                  </a:lnTo>
                  <a:lnTo>
                    <a:pt x="558805" y="1409526"/>
                  </a:lnTo>
                  <a:lnTo>
                    <a:pt x="558355" y="1407871"/>
                  </a:lnTo>
                  <a:lnTo>
                    <a:pt x="558214" y="1407313"/>
                  </a:lnTo>
                  <a:lnTo>
                    <a:pt x="558101" y="1406796"/>
                  </a:lnTo>
                  <a:lnTo>
                    <a:pt x="557890" y="1405745"/>
                  </a:lnTo>
                  <a:lnTo>
                    <a:pt x="557700" y="1404694"/>
                  </a:lnTo>
                  <a:lnTo>
                    <a:pt x="557447" y="1403502"/>
                  </a:lnTo>
                  <a:lnTo>
                    <a:pt x="557392" y="1403109"/>
                  </a:lnTo>
                  <a:lnTo>
                    <a:pt x="557383" y="1402716"/>
                  </a:lnTo>
                  <a:lnTo>
                    <a:pt x="557436" y="1402269"/>
                  </a:lnTo>
                  <a:lnTo>
                    <a:pt x="557535" y="1401817"/>
                  </a:lnTo>
                  <a:lnTo>
                    <a:pt x="557681" y="1401376"/>
                  </a:lnTo>
                  <a:lnTo>
                    <a:pt x="557857" y="1400942"/>
                  </a:lnTo>
                  <a:lnTo>
                    <a:pt x="558057" y="1400537"/>
                  </a:lnTo>
                  <a:lnTo>
                    <a:pt x="558258" y="1400190"/>
                  </a:lnTo>
                  <a:lnTo>
                    <a:pt x="558492" y="1399862"/>
                  </a:lnTo>
                  <a:lnTo>
                    <a:pt x="558742" y="1399545"/>
                  </a:lnTo>
                  <a:lnTo>
                    <a:pt x="559006" y="1399233"/>
                  </a:lnTo>
                  <a:lnTo>
                    <a:pt x="559279" y="1398934"/>
                  </a:lnTo>
                  <a:lnTo>
                    <a:pt x="559627" y="1398581"/>
                  </a:lnTo>
                  <a:lnTo>
                    <a:pt x="559998" y="1398247"/>
                  </a:lnTo>
                  <a:lnTo>
                    <a:pt x="560379" y="1397924"/>
                  </a:lnTo>
                  <a:lnTo>
                    <a:pt x="560761" y="1397607"/>
                  </a:lnTo>
                  <a:lnTo>
                    <a:pt x="561137" y="1397272"/>
                  </a:lnTo>
                  <a:lnTo>
                    <a:pt x="561508" y="1396914"/>
                  </a:lnTo>
                  <a:lnTo>
                    <a:pt x="562237" y="1396180"/>
                  </a:lnTo>
                  <a:lnTo>
                    <a:pt x="562614" y="1395816"/>
                  </a:lnTo>
                  <a:lnTo>
                    <a:pt x="563650" y="1394876"/>
                  </a:lnTo>
                  <a:lnTo>
                    <a:pt x="563983" y="1394589"/>
                  </a:lnTo>
                  <a:lnTo>
                    <a:pt x="564335" y="1394342"/>
                  </a:lnTo>
                  <a:lnTo>
                    <a:pt x="564706" y="1394160"/>
                  </a:lnTo>
                  <a:lnTo>
                    <a:pt x="565009" y="1394060"/>
                  </a:lnTo>
                  <a:lnTo>
                    <a:pt x="565331" y="1393978"/>
                  </a:lnTo>
                  <a:lnTo>
                    <a:pt x="565658" y="1393925"/>
                  </a:lnTo>
                  <a:lnTo>
                    <a:pt x="565971" y="1393919"/>
                  </a:lnTo>
                  <a:lnTo>
                    <a:pt x="566255" y="1393978"/>
                  </a:lnTo>
                  <a:lnTo>
                    <a:pt x="566535" y="1394166"/>
                  </a:lnTo>
                  <a:lnTo>
                    <a:pt x="566769" y="1394483"/>
                  </a:lnTo>
                  <a:lnTo>
                    <a:pt x="567189" y="1395264"/>
                  </a:lnTo>
                  <a:lnTo>
                    <a:pt x="567423" y="1395622"/>
                  </a:lnTo>
                  <a:lnTo>
                    <a:pt x="567833" y="1396092"/>
                  </a:lnTo>
                  <a:lnTo>
                    <a:pt x="568273" y="1396538"/>
                  </a:lnTo>
                  <a:lnTo>
                    <a:pt x="568729" y="1396973"/>
                  </a:lnTo>
                  <a:lnTo>
                    <a:pt x="569188" y="1397401"/>
                  </a:lnTo>
                  <a:lnTo>
                    <a:pt x="569634" y="1397847"/>
                  </a:lnTo>
                  <a:lnTo>
                    <a:pt x="569989" y="1398241"/>
                  </a:lnTo>
                  <a:lnTo>
                    <a:pt x="570684" y="1399040"/>
                  </a:lnTo>
                  <a:lnTo>
                    <a:pt x="571041" y="1399427"/>
                  </a:lnTo>
                  <a:lnTo>
                    <a:pt x="571427" y="1399785"/>
                  </a:lnTo>
                  <a:lnTo>
                    <a:pt x="571759" y="1400049"/>
                  </a:lnTo>
                  <a:lnTo>
                    <a:pt x="572111" y="1400290"/>
                  </a:lnTo>
                  <a:lnTo>
                    <a:pt x="572469" y="1400519"/>
                  </a:lnTo>
                  <a:lnTo>
                    <a:pt x="572821" y="1400760"/>
                  </a:lnTo>
                  <a:lnTo>
                    <a:pt x="573162" y="1401018"/>
                  </a:lnTo>
                  <a:lnTo>
                    <a:pt x="573451" y="1401265"/>
                  </a:lnTo>
                  <a:lnTo>
                    <a:pt x="573725" y="1401517"/>
                  </a:lnTo>
                  <a:lnTo>
                    <a:pt x="574003" y="1401782"/>
                  </a:lnTo>
                  <a:lnTo>
                    <a:pt x="575494" y="1403226"/>
                  </a:lnTo>
                  <a:lnTo>
                    <a:pt x="575724" y="1403455"/>
                  </a:lnTo>
                  <a:lnTo>
                    <a:pt x="576545" y="1403408"/>
                  </a:lnTo>
                  <a:lnTo>
                    <a:pt x="576956" y="1403379"/>
                  </a:lnTo>
                  <a:lnTo>
                    <a:pt x="577773" y="1403308"/>
                  </a:lnTo>
                  <a:lnTo>
                    <a:pt x="578345" y="1403238"/>
                  </a:lnTo>
                  <a:lnTo>
                    <a:pt x="578912" y="1403150"/>
                  </a:lnTo>
                  <a:lnTo>
                    <a:pt x="580050" y="1402991"/>
                  </a:lnTo>
                  <a:lnTo>
                    <a:pt x="580622" y="1402950"/>
                  </a:lnTo>
                  <a:lnTo>
                    <a:pt x="581356" y="1402933"/>
                  </a:lnTo>
                  <a:lnTo>
                    <a:pt x="582088" y="1402939"/>
                  </a:lnTo>
                  <a:lnTo>
                    <a:pt x="582822" y="1402980"/>
                  </a:lnTo>
                  <a:lnTo>
                    <a:pt x="583556" y="1403062"/>
                  </a:lnTo>
                  <a:lnTo>
                    <a:pt x="584274" y="1403179"/>
                  </a:lnTo>
                  <a:lnTo>
                    <a:pt x="584772" y="1403273"/>
                  </a:lnTo>
                  <a:lnTo>
                    <a:pt x="585280" y="1403373"/>
                  </a:lnTo>
                  <a:lnTo>
                    <a:pt x="585775" y="1403496"/>
                  </a:lnTo>
                  <a:lnTo>
                    <a:pt x="586254" y="1403654"/>
                  </a:lnTo>
                  <a:lnTo>
                    <a:pt x="586699" y="1403872"/>
                  </a:lnTo>
                  <a:lnTo>
                    <a:pt x="586993" y="1404066"/>
                  </a:lnTo>
                  <a:lnTo>
                    <a:pt x="587271" y="1404294"/>
                  </a:lnTo>
                  <a:lnTo>
                    <a:pt x="587535" y="1404535"/>
                  </a:lnTo>
                  <a:lnTo>
                    <a:pt x="588057" y="1405041"/>
                  </a:lnTo>
                  <a:lnTo>
                    <a:pt x="588439" y="1405422"/>
                  </a:lnTo>
                  <a:lnTo>
                    <a:pt x="588800" y="1405821"/>
                  </a:lnTo>
                  <a:lnTo>
                    <a:pt x="589515" y="1406638"/>
                  </a:lnTo>
                  <a:lnTo>
                    <a:pt x="590447" y="1407600"/>
                  </a:lnTo>
                  <a:lnTo>
                    <a:pt x="590644" y="1407776"/>
                  </a:lnTo>
                  <a:lnTo>
                    <a:pt x="590849" y="1407941"/>
                  </a:lnTo>
                  <a:lnTo>
                    <a:pt x="591104" y="1408117"/>
                  </a:lnTo>
                  <a:lnTo>
                    <a:pt x="591377" y="1408276"/>
                  </a:lnTo>
                  <a:lnTo>
                    <a:pt x="591656" y="1408423"/>
                  </a:lnTo>
                  <a:lnTo>
                    <a:pt x="591943" y="1408546"/>
                  </a:lnTo>
                  <a:lnTo>
                    <a:pt x="592232" y="1408657"/>
                  </a:lnTo>
                  <a:lnTo>
                    <a:pt x="592080" y="1408129"/>
                  </a:lnTo>
                  <a:lnTo>
                    <a:pt x="591899" y="1407606"/>
                  </a:lnTo>
                  <a:lnTo>
                    <a:pt x="591695" y="1407090"/>
                  </a:lnTo>
                  <a:lnTo>
                    <a:pt x="591464" y="1406591"/>
                  </a:lnTo>
                  <a:lnTo>
                    <a:pt x="591211" y="1406103"/>
                  </a:lnTo>
                  <a:lnTo>
                    <a:pt x="590986" y="1405757"/>
                  </a:lnTo>
                  <a:lnTo>
                    <a:pt x="590732" y="1405434"/>
                  </a:lnTo>
                  <a:lnTo>
                    <a:pt x="590472" y="1405111"/>
                  </a:lnTo>
                  <a:lnTo>
                    <a:pt x="590243" y="1404776"/>
                  </a:lnTo>
                  <a:lnTo>
                    <a:pt x="590076" y="1404424"/>
                  </a:lnTo>
                  <a:lnTo>
                    <a:pt x="589993" y="1404089"/>
                  </a:lnTo>
                  <a:lnTo>
                    <a:pt x="589955" y="1403737"/>
                  </a:lnTo>
                  <a:lnTo>
                    <a:pt x="589930" y="1403020"/>
                  </a:lnTo>
                  <a:lnTo>
                    <a:pt x="589911" y="1402663"/>
                  </a:lnTo>
                  <a:lnTo>
                    <a:pt x="589900" y="1402322"/>
                  </a:lnTo>
                  <a:lnTo>
                    <a:pt x="589905" y="1401963"/>
                  </a:lnTo>
                  <a:lnTo>
                    <a:pt x="589900" y="1401617"/>
                  </a:lnTo>
                  <a:lnTo>
                    <a:pt x="589856" y="1401289"/>
                  </a:lnTo>
                  <a:lnTo>
                    <a:pt x="589749" y="1401006"/>
                  </a:lnTo>
                  <a:lnTo>
                    <a:pt x="589465" y="1400725"/>
                  </a:lnTo>
                  <a:lnTo>
                    <a:pt x="589045" y="1400519"/>
                  </a:lnTo>
                  <a:lnTo>
                    <a:pt x="588541" y="1400366"/>
                  </a:lnTo>
                  <a:lnTo>
                    <a:pt x="588019" y="1400232"/>
                  </a:lnTo>
                  <a:lnTo>
                    <a:pt x="587529" y="1400085"/>
                  </a:lnTo>
                  <a:lnTo>
                    <a:pt x="587032" y="1399926"/>
                  </a:lnTo>
                  <a:lnTo>
                    <a:pt x="585511" y="1399521"/>
                  </a:lnTo>
                  <a:lnTo>
                    <a:pt x="584381" y="1399145"/>
                  </a:lnTo>
                  <a:lnTo>
                    <a:pt x="584068" y="1399028"/>
                  </a:lnTo>
                  <a:lnTo>
                    <a:pt x="583765" y="1398898"/>
                  </a:lnTo>
                  <a:lnTo>
                    <a:pt x="583473" y="1398746"/>
                  </a:lnTo>
                  <a:lnTo>
                    <a:pt x="583149" y="1398500"/>
                  </a:lnTo>
                  <a:lnTo>
                    <a:pt x="582852" y="1398206"/>
                  </a:lnTo>
                  <a:lnTo>
                    <a:pt x="582569" y="1397889"/>
                  </a:lnTo>
                  <a:lnTo>
                    <a:pt x="582269" y="1397595"/>
                  </a:lnTo>
                  <a:lnTo>
                    <a:pt x="581942" y="1397354"/>
                  </a:lnTo>
                  <a:lnTo>
                    <a:pt x="581609" y="1397202"/>
                  </a:lnTo>
                  <a:lnTo>
                    <a:pt x="581257" y="1397096"/>
                  </a:lnTo>
                  <a:lnTo>
                    <a:pt x="580891" y="1397002"/>
                  </a:lnTo>
                  <a:lnTo>
                    <a:pt x="580534" y="1396890"/>
                  </a:lnTo>
                  <a:lnTo>
                    <a:pt x="580207" y="1396738"/>
                  </a:lnTo>
                  <a:lnTo>
                    <a:pt x="579781" y="1396433"/>
                  </a:lnTo>
                  <a:lnTo>
                    <a:pt x="579381" y="1396069"/>
                  </a:lnTo>
                  <a:lnTo>
                    <a:pt x="579019" y="1395652"/>
                  </a:lnTo>
                  <a:lnTo>
                    <a:pt x="578686" y="1395211"/>
                  </a:lnTo>
                  <a:lnTo>
                    <a:pt x="578398" y="1394753"/>
                  </a:lnTo>
                  <a:lnTo>
                    <a:pt x="578134" y="1394266"/>
                  </a:lnTo>
                  <a:lnTo>
                    <a:pt x="577908" y="1393743"/>
                  </a:lnTo>
                  <a:lnTo>
                    <a:pt x="577729" y="1393203"/>
                  </a:lnTo>
                  <a:lnTo>
                    <a:pt x="577581" y="1392657"/>
                  </a:lnTo>
                  <a:lnTo>
                    <a:pt x="577468" y="1392105"/>
                  </a:lnTo>
                  <a:lnTo>
                    <a:pt x="577410" y="1391624"/>
                  </a:lnTo>
                  <a:lnTo>
                    <a:pt x="577381" y="1391136"/>
                  </a:lnTo>
                  <a:lnTo>
                    <a:pt x="577377" y="1390649"/>
                  </a:lnTo>
                  <a:lnTo>
                    <a:pt x="577391" y="1390156"/>
                  </a:lnTo>
                  <a:lnTo>
                    <a:pt x="577416" y="1389669"/>
                  </a:lnTo>
                  <a:lnTo>
                    <a:pt x="577440" y="1389275"/>
                  </a:lnTo>
                  <a:lnTo>
                    <a:pt x="577474" y="1388882"/>
                  </a:lnTo>
                  <a:lnTo>
                    <a:pt x="577512" y="1388494"/>
                  </a:lnTo>
                  <a:lnTo>
                    <a:pt x="577572" y="1388101"/>
                  </a:lnTo>
                  <a:lnTo>
                    <a:pt x="577644" y="1387719"/>
                  </a:lnTo>
                  <a:lnTo>
                    <a:pt x="577836" y="1387038"/>
                  </a:lnTo>
                  <a:lnTo>
                    <a:pt x="578090" y="1386363"/>
                  </a:lnTo>
                  <a:lnTo>
                    <a:pt x="578389" y="1385705"/>
                  </a:lnTo>
                  <a:lnTo>
                    <a:pt x="578716" y="1385059"/>
                  </a:lnTo>
                  <a:lnTo>
                    <a:pt x="579063" y="1384431"/>
                  </a:lnTo>
                  <a:lnTo>
                    <a:pt x="579352" y="1384002"/>
                  </a:lnTo>
                  <a:lnTo>
                    <a:pt x="580017" y="1383175"/>
                  </a:lnTo>
                  <a:lnTo>
                    <a:pt x="580295" y="1382752"/>
                  </a:lnTo>
                  <a:lnTo>
                    <a:pt x="580460" y="1382311"/>
                  </a:lnTo>
                  <a:lnTo>
                    <a:pt x="580485" y="1381859"/>
                  </a:lnTo>
                  <a:lnTo>
                    <a:pt x="580413" y="1381395"/>
                  </a:lnTo>
                  <a:lnTo>
                    <a:pt x="580177" y="1380438"/>
                  </a:lnTo>
                  <a:lnTo>
                    <a:pt x="580114" y="1379963"/>
                  </a:lnTo>
                  <a:lnTo>
                    <a:pt x="580105" y="1379458"/>
                  </a:lnTo>
                  <a:lnTo>
                    <a:pt x="580119" y="1378947"/>
                  </a:lnTo>
                  <a:lnTo>
                    <a:pt x="580152" y="1378442"/>
                  </a:lnTo>
                  <a:lnTo>
                    <a:pt x="580201" y="1377931"/>
                  </a:lnTo>
                  <a:lnTo>
                    <a:pt x="580256" y="1377426"/>
                  </a:lnTo>
                  <a:lnTo>
                    <a:pt x="580358" y="1376622"/>
                  </a:lnTo>
                  <a:lnTo>
                    <a:pt x="580485" y="1375811"/>
                  </a:lnTo>
                  <a:lnTo>
                    <a:pt x="580647" y="1375001"/>
                  </a:lnTo>
                  <a:lnTo>
                    <a:pt x="580847" y="1374215"/>
                  </a:lnTo>
                  <a:lnTo>
                    <a:pt x="581101" y="1373446"/>
                  </a:lnTo>
                  <a:lnTo>
                    <a:pt x="581381" y="1372782"/>
                  </a:lnTo>
                  <a:lnTo>
                    <a:pt x="581697" y="1372130"/>
                  </a:lnTo>
                  <a:lnTo>
                    <a:pt x="582049" y="1371496"/>
                  </a:lnTo>
                  <a:lnTo>
                    <a:pt x="582426" y="1370874"/>
                  </a:lnTo>
                  <a:lnTo>
                    <a:pt x="582808" y="1370257"/>
                  </a:lnTo>
                  <a:lnTo>
                    <a:pt x="583404" y="1369341"/>
                  </a:lnTo>
                  <a:lnTo>
                    <a:pt x="583721" y="1368895"/>
                  </a:lnTo>
                  <a:lnTo>
                    <a:pt x="584049" y="1368460"/>
                  </a:lnTo>
                  <a:lnTo>
                    <a:pt x="584401" y="1368044"/>
                  </a:lnTo>
                  <a:lnTo>
                    <a:pt x="584728" y="1367692"/>
                  </a:lnTo>
                  <a:lnTo>
                    <a:pt x="585071" y="1367345"/>
                  </a:lnTo>
                  <a:lnTo>
                    <a:pt x="585423" y="1367016"/>
                  </a:lnTo>
                  <a:lnTo>
                    <a:pt x="585794" y="1366705"/>
                  </a:lnTo>
                  <a:lnTo>
                    <a:pt x="586176" y="1366418"/>
                  </a:lnTo>
                  <a:lnTo>
                    <a:pt x="586532" y="1366183"/>
                  </a:lnTo>
                  <a:lnTo>
                    <a:pt x="586905" y="1365977"/>
                  </a:lnTo>
                  <a:lnTo>
                    <a:pt x="587667" y="1365584"/>
                  </a:lnTo>
                  <a:lnTo>
                    <a:pt x="588536" y="1365102"/>
                  </a:lnTo>
                  <a:lnTo>
                    <a:pt x="589039" y="1364838"/>
                  </a:lnTo>
                  <a:lnTo>
                    <a:pt x="589539" y="1364562"/>
                  </a:lnTo>
                  <a:lnTo>
                    <a:pt x="590023" y="1364274"/>
                  </a:lnTo>
                  <a:lnTo>
                    <a:pt x="590491" y="1363957"/>
                  </a:lnTo>
                  <a:lnTo>
                    <a:pt x="590878" y="1363646"/>
                  </a:lnTo>
                  <a:lnTo>
                    <a:pt x="591245" y="1363306"/>
                  </a:lnTo>
                  <a:lnTo>
                    <a:pt x="591602" y="1362959"/>
                  </a:lnTo>
                  <a:lnTo>
                    <a:pt x="591973" y="1362625"/>
                  </a:lnTo>
                  <a:lnTo>
                    <a:pt x="592369" y="1362337"/>
                  </a:lnTo>
                  <a:lnTo>
                    <a:pt x="592844" y="1362055"/>
                  </a:lnTo>
                  <a:lnTo>
                    <a:pt x="593348" y="1361815"/>
                  </a:lnTo>
                  <a:lnTo>
                    <a:pt x="593865" y="1361597"/>
                  </a:lnTo>
                  <a:lnTo>
                    <a:pt x="594388" y="1361398"/>
                  </a:lnTo>
                  <a:lnTo>
                    <a:pt x="594912" y="1361210"/>
                  </a:lnTo>
                  <a:lnTo>
                    <a:pt x="595347" y="1361081"/>
                  </a:lnTo>
                  <a:lnTo>
                    <a:pt x="596241" y="1360881"/>
                  </a:lnTo>
                  <a:lnTo>
                    <a:pt x="596667" y="1360751"/>
                  </a:lnTo>
                  <a:lnTo>
                    <a:pt x="597063" y="1360564"/>
                  </a:lnTo>
                  <a:lnTo>
                    <a:pt x="597263" y="1360434"/>
                  </a:lnTo>
                  <a:lnTo>
                    <a:pt x="597453" y="1360294"/>
                  </a:lnTo>
                  <a:lnTo>
                    <a:pt x="597643" y="1360135"/>
                  </a:lnTo>
                  <a:lnTo>
                    <a:pt x="597819" y="1359977"/>
                  </a:lnTo>
                  <a:lnTo>
                    <a:pt x="597987" y="1359807"/>
                  </a:lnTo>
                  <a:lnTo>
                    <a:pt x="597761" y="1359126"/>
                  </a:lnTo>
                  <a:lnTo>
                    <a:pt x="597555" y="1358433"/>
                  </a:lnTo>
                  <a:lnTo>
                    <a:pt x="597370" y="1357740"/>
                  </a:lnTo>
                  <a:lnTo>
                    <a:pt x="597214" y="1357035"/>
                  </a:lnTo>
                  <a:lnTo>
                    <a:pt x="597077" y="1356331"/>
                  </a:lnTo>
                  <a:lnTo>
                    <a:pt x="596975" y="1355673"/>
                  </a:lnTo>
                  <a:lnTo>
                    <a:pt x="596901" y="1355016"/>
                  </a:lnTo>
                  <a:lnTo>
                    <a:pt x="596799" y="1353683"/>
                  </a:lnTo>
                  <a:lnTo>
                    <a:pt x="596760" y="1353019"/>
                  </a:lnTo>
                  <a:lnTo>
                    <a:pt x="596730" y="1352209"/>
                  </a:lnTo>
                  <a:lnTo>
                    <a:pt x="596719" y="1351399"/>
                  </a:lnTo>
                  <a:lnTo>
                    <a:pt x="596719" y="1350583"/>
                  </a:lnTo>
                  <a:lnTo>
                    <a:pt x="596711" y="1349773"/>
                  </a:lnTo>
                  <a:lnTo>
                    <a:pt x="596681" y="1348962"/>
                  </a:lnTo>
                  <a:lnTo>
                    <a:pt x="596637" y="1348346"/>
                  </a:lnTo>
                  <a:lnTo>
                    <a:pt x="596584" y="1347729"/>
                  </a:lnTo>
                  <a:lnTo>
                    <a:pt x="596524" y="1347113"/>
                  </a:lnTo>
                  <a:lnTo>
                    <a:pt x="596471" y="1346491"/>
                  </a:lnTo>
                  <a:lnTo>
                    <a:pt x="596436" y="1345874"/>
                  </a:lnTo>
                  <a:lnTo>
                    <a:pt x="596427" y="1345229"/>
                  </a:lnTo>
                  <a:lnTo>
                    <a:pt x="596431" y="1344582"/>
                  </a:lnTo>
                  <a:lnTo>
                    <a:pt x="596471" y="1343291"/>
                  </a:lnTo>
                  <a:lnTo>
                    <a:pt x="596519" y="1342046"/>
                  </a:lnTo>
                  <a:lnTo>
                    <a:pt x="596584" y="1340843"/>
                  </a:lnTo>
                  <a:lnTo>
                    <a:pt x="596607" y="1340244"/>
                  </a:lnTo>
                  <a:lnTo>
                    <a:pt x="596623" y="1339645"/>
                  </a:lnTo>
                  <a:lnTo>
                    <a:pt x="596617" y="1339040"/>
                  </a:lnTo>
                  <a:lnTo>
                    <a:pt x="596603" y="1338441"/>
                  </a:lnTo>
                  <a:lnTo>
                    <a:pt x="596491" y="1335917"/>
                  </a:lnTo>
                  <a:lnTo>
                    <a:pt x="596397" y="1334473"/>
                  </a:lnTo>
                  <a:lnTo>
                    <a:pt x="596367" y="1333750"/>
                  </a:lnTo>
                  <a:lnTo>
                    <a:pt x="596364" y="1333029"/>
                  </a:lnTo>
                  <a:lnTo>
                    <a:pt x="596383" y="1332594"/>
                  </a:lnTo>
                  <a:lnTo>
                    <a:pt x="596411" y="1332154"/>
                  </a:lnTo>
                  <a:lnTo>
                    <a:pt x="596447" y="1331719"/>
                  </a:lnTo>
                  <a:lnTo>
                    <a:pt x="596471" y="1331285"/>
                  </a:lnTo>
                  <a:lnTo>
                    <a:pt x="596475" y="1330851"/>
                  </a:lnTo>
                  <a:lnTo>
                    <a:pt x="596436" y="1330392"/>
                  </a:lnTo>
                  <a:lnTo>
                    <a:pt x="596279" y="1329470"/>
                  </a:lnTo>
                  <a:lnTo>
                    <a:pt x="596246" y="1329024"/>
                  </a:lnTo>
                  <a:lnTo>
                    <a:pt x="596290" y="1328590"/>
                  </a:lnTo>
                  <a:lnTo>
                    <a:pt x="596378" y="1328291"/>
                  </a:lnTo>
                  <a:lnTo>
                    <a:pt x="596496" y="1327991"/>
                  </a:lnTo>
                  <a:lnTo>
                    <a:pt x="596637" y="1327698"/>
                  </a:lnTo>
                  <a:lnTo>
                    <a:pt x="596799" y="1327422"/>
                  </a:lnTo>
                  <a:lnTo>
                    <a:pt x="596989" y="1327175"/>
                  </a:lnTo>
                  <a:lnTo>
                    <a:pt x="597253" y="1326928"/>
                  </a:lnTo>
                  <a:lnTo>
                    <a:pt x="597555" y="1326717"/>
                  </a:lnTo>
                  <a:lnTo>
                    <a:pt x="597888" y="1326535"/>
                  </a:lnTo>
                  <a:lnTo>
                    <a:pt x="598231" y="1326371"/>
                  </a:lnTo>
                  <a:lnTo>
                    <a:pt x="598578" y="1326230"/>
                  </a:lnTo>
                  <a:lnTo>
                    <a:pt x="598993" y="1326095"/>
                  </a:lnTo>
                  <a:lnTo>
                    <a:pt x="599428" y="1325995"/>
                  </a:lnTo>
                  <a:lnTo>
                    <a:pt x="599868" y="1325924"/>
                  </a:lnTo>
                  <a:lnTo>
                    <a:pt x="601071" y="1325778"/>
                  </a:lnTo>
                  <a:lnTo>
                    <a:pt x="601383" y="1325743"/>
                  </a:lnTo>
                  <a:lnTo>
                    <a:pt x="601702" y="1325713"/>
                  </a:lnTo>
                  <a:lnTo>
                    <a:pt x="602015" y="1325696"/>
                  </a:lnTo>
                  <a:lnTo>
                    <a:pt x="603011" y="1325696"/>
                  </a:lnTo>
                  <a:lnTo>
                    <a:pt x="603349" y="1325713"/>
                  </a:lnTo>
                  <a:lnTo>
                    <a:pt x="603676" y="1325766"/>
                  </a:lnTo>
                  <a:lnTo>
                    <a:pt x="603970" y="1325872"/>
                  </a:lnTo>
                  <a:lnTo>
                    <a:pt x="604248" y="1326048"/>
                  </a:lnTo>
                  <a:lnTo>
                    <a:pt x="604498" y="1326271"/>
                  </a:lnTo>
                  <a:lnTo>
                    <a:pt x="604732" y="1326535"/>
                  </a:lnTo>
                  <a:lnTo>
                    <a:pt x="604947" y="1326817"/>
                  </a:lnTo>
                  <a:lnTo>
                    <a:pt x="605147" y="1327099"/>
                  </a:lnTo>
                  <a:lnTo>
                    <a:pt x="605406" y="1327510"/>
                  </a:lnTo>
                  <a:lnTo>
                    <a:pt x="605623" y="1327956"/>
                  </a:lnTo>
                  <a:lnTo>
                    <a:pt x="605813" y="1328426"/>
                  </a:lnTo>
                  <a:lnTo>
                    <a:pt x="606154" y="1329371"/>
                  </a:lnTo>
                  <a:lnTo>
                    <a:pt x="606263" y="1329729"/>
                  </a:lnTo>
                  <a:lnTo>
                    <a:pt x="606428" y="1330474"/>
                  </a:lnTo>
                  <a:lnTo>
                    <a:pt x="606546" y="1330815"/>
                  </a:lnTo>
                  <a:lnTo>
                    <a:pt x="606722" y="1331108"/>
                  </a:lnTo>
                  <a:lnTo>
                    <a:pt x="606918" y="1331302"/>
                  </a:lnTo>
                  <a:lnTo>
                    <a:pt x="607143" y="1331478"/>
                  </a:lnTo>
                  <a:lnTo>
                    <a:pt x="607386" y="1331637"/>
                  </a:lnTo>
                  <a:lnTo>
                    <a:pt x="607646" y="1331772"/>
                  </a:lnTo>
                  <a:lnTo>
                    <a:pt x="607905" y="1331878"/>
                  </a:lnTo>
                  <a:lnTo>
                    <a:pt x="608287" y="1331989"/>
                  </a:lnTo>
                  <a:lnTo>
                    <a:pt x="608686" y="1332042"/>
                  </a:lnTo>
                  <a:lnTo>
                    <a:pt x="609107" y="1332059"/>
                  </a:lnTo>
                  <a:lnTo>
                    <a:pt x="609522" y="1332036"/>
                  </a:lnTo>
                  <a:lnTo>
                    <a:pt x="609924" y="1331989"/>
                  </a:lnTo>
                  <a:lnTo>
                    <a:pt x="610314" y="1331919"/>
                  </a:lnTo>
                  <a:lnTo>
                    <a:pt x="610696" y="1331807"/>
                  </a:lnTo>
                  <a:lnTo>
                    <a:pt x="611073" y="1331672"/>
                  </a:lnTo>
                  <a:lnTo>
                    <a:pt x="611444" y="1331514"/>
                  </a:lnTo>
                  <a:lnTo>
                    <a:pt x="611807" y="1331349"/>
                  </a:lnTo>
                  <a:lnTo>
                    <a:pt x="612134" y="1331161"/>
                  </a:lnTo>
                  <a:lnTo>
                    <a:pt x="612445" y="1330944"/>
                  </a:lnTo>
                  <a:lnTo>
                    <a:pt x="612753" y="1330715"/>
                  </a:lnTo>
                  <a:lnTo>
                    <a:pt x="613067" y="1330504"/>
                  </a:lnTo>
                  <a:lnTo>
                    <a:pt x="613399" y="1330322"/>
                  </a:lnTo>
                  <a:lnTo>
                    <a:pt x="613795" y="1330164"/>
                  </a:lnTo>
                  <a:lnTo>
                    <a:pt x="614216" y="1330034"/>
                  </a:lnTo>
                  <a:lnTo>
                    <a:pt x="614642" y="1329934"/>
                  </a:lnTo>
                  <a:lnTo>
                    <a:pt x="615071" y="1329840"/>
                  </a:lnTo>
                  <a:lnTo>
                    <a:pt x="615770" y="1329706"/>
                  </a:lnTo>
                  <a:lnTo>
                    <a:pt x="616308" y="1329617"/>
                  </a:lnTo>
                  <a:lnTo>
                    <a:pt x="616581" y="1329582"/>
                  </a:lnTo>
                  <a:lnTo>
                    <a:pt x="616850" y="1329559"/>
                  </a:lnTo>
                  <a:lnTo>
                    <a:pt x="617359" y="1329559"/>
                  </a:lnTo>
                  <a:lnTo>
                    <a:pt x="617862" y="1329612"/>
                  </a:lnTo>
                  <a:lnTo>
                    <a:pt x="618885" y="1329770"/>
                  </a:lnTo>
                  <a:lnTo>
                    <a:pt x="619661" y="1329858"/>
                  </a:lnTo>
                  <a:lnTo>
                    <a:pt x="620199" y="1329911"/>
                  </a:lnTo>
                  <a:lnTo>
                    <a:pt x="620469" y="1329929"/>
                  </a:lnTo>
                  <a:lnTo>
                    <a:pt x="620738" y="1329929"/>
                  </a:lnTo>
                  <a:lnTo>
                    <a:pt x="621041" y="1329905"/>
                  </a:lnTo>
                  <a:lnTo>
                    <a:pt x="621349" y="1329870"/>
                  </a:lnTo>
                  <a:lnTo>
                    <a:pt x="621651" y="1329811"/>
                  </a:lnTo>
                  <a:lnTo>
                    <a:pt x="621954" y="1329741"/>
                  </a:lnTo>
                  <a:lnTo>
                    <a:pt x="622243" y="1329659"/>
                  </a:lnTo>
                  <a:lnTo>
                    <a:pt x="622644" y="1329436"/>
                  </a:lnTo>
                  <a:lnTo>
                    <a:pt x="623029" y="1329189"/>
                  </a:lnTo>
                  <a:lnTo>
                    <a:pt x="623406" y="1328925"/>
                  </a:lnTo>
                  <a:lnTo>
                    <a:pt x="623763" y="1328637"/>
                  </a:lnTo>
                  <a:lnTo>
                    <a:pt x="624104" y="1328338"/>
                  </a:lnTo>
                  <a:lnTo>
                    <a:pt x="624428" y="1327997"/>
                  </a:lnTo>
                  <a:lnTo>
                    <a:pt x="624720" y="1327621"/>
                  </a:lnTo>
                  <a:lnTo>
                    <a:pt x="625289" y="1326852"/>
                  </a:lnTo>
                  <a:lnTo>
                    <a:pt x="625600" y="1326500"/>
                  </a:lnTo>
                  <a:lnTo>
                    <a:pt x="625875" y="1326230"/>
                  </a:lnTo>
                  <a:lnTo>
                    <a:pt x="626158" y="1325966"/>
                  </a:lnTo>
                  <a:lnTo>
                    <a:pt x="626447" y="1325713"/>
                  </a:lnTo>
                  <a:lnTo>
                    <a:pt x="627033" y="1325220"/>
                  </a:lnTo>
                  <a:lnTo>
                    <a:pt x="627297" y="1324991"/>
                  </a:lnTo>
                  <a:lnTo>
                    <a:pt x="627561" y="1324745"/>
                  </a:lnTo>
                  <a:lnTo>
                    <a:pt x="627830" y="1324516"/>
                  </a:lnTo>
                  <a:lnTo>
                    <a:pt x="628104" y="1324316"/>
                  </a:lnTo>
                  <a:lnTo>
                    <a:pt x="628407" y="1324169"/>
                  </a:lnTo>
                  <a:lnTo>
                    <a:pt x="628705" y="1324087"/>
                  </a:lnTo>
                  <a:lnTo>
                    <a:pt x="629029" y="1324034"/>
                  </a:lnTo>
                  <a:lnTo>
                    <a:pt x="629356" y="1324011"/>
                  </a:lnTo>
                  <a:lnTo>
                    <a:pt x="629678" y="1324028"/>
                  </a:lnTo>
                  <a:lnTo>
                    <a:pt x="629986" y="1324087"/>
                  </a:lnTo>
                  <a:lnTo>
                    <a:pt x="630260" y="1324175"/>
                  </a:lnTo>
                  <a:lnTo>
                    <a:pt x="630533" y="1324304"/>
                  </a:lnTo>
                  <a:lnTo>
                    <a:pt x="630797" y="1324463"/>
                  </a:lnTo>
                  <a:lnTo>
                    <a:pt x="631047" y="1324645"/>
                  </a:lnTo>
                  <a:lnTo>
                    <a:pt x="631267" y="1324844"/>
                  </a:lnTo>
                  <a:lnTo>
                    <a:pt x="631482" y="1325097"/>
                  </a:lnTo>
                  <a:lnTo>
                    <a:pt x="631663" y="1325390"/>
                  </a:lnTo>
                  <a:lnTo>
                    <a:pt x="631825" y="1325702"/>
                  </a:lnTo>
                  <a:lnTo>
                    <a:pt x="631976" y="1326024"/>
                  </a:lnTo>
                  <a:lnTo>
                    <a:pt x="632142" y="1326330"/>
                  </a:lnTo>
                  <a:lnTo>
                    <a:pt x="632328" y="1326653"/>
                  </a:lnTo>
                  <a:lnTo>
                    <a:pt x="632518" y="1326970"/>
                  </a:lnTo>
                  <a:lnTo>
                    <a:pt x="632699" y="1327292"/>
                  </a:lnTo>
                  <a:lnTo>
                    <a:pt x="632890" y="1327609"/>
                  </a:lnTo>
                  <a:lnTo>
                    <a:pt x="633285" y="1328314"/>
                  </a:lnTo>
                  <a:lnTo>
                    <a:pt x="633706" y="1329077"/>
                  </a:lnTo>
                  <a:lnTo>
                    <a:pt x="633926" y="1329453"/>
                  </a:lnTo>
                  <a:lnTo>
                    <a:pt x="634165" y="1329817"/>
                  </a:lnTo>
                  <a:lnTo>
                    <a:pt x="634435" y="1330169"/>
                  </a:lnTo>
                  <a:lnTo>
                    <a:pt x="634718" y="1330504"/>
                  </a:lnTo>
                  <a:lnTo>
                    <a:pt x="635603" y="1331485"/>
                  </a:lnTo>
                  <a:lnTo>
                    <a:pt x="636082" y="1332042"/>
                  </a:lnTo>
                  <a:lnTo>
                    <a:pt x="636571" y="1332594"/>
                  </a:lnTo>
                  <a:lnTo>
                    <a:pt x="636819" y="1332864"/>
                  </a:lnTo>
                  <a:lnTo>
                    <a:pt x="637319" y="1333380"/>
                  </a:lnTo>
                  <a:lnTo>
                    <a:pt x="637831" y="1333886"/>
                  </a:lnTo>
                  <a:lnTo>
                    <a:pt x="638092" y="1334132"/>
                  </a:lnTo>
                  <a:lnTo>
                    <a:pt x="638356" y="1334367"/>
                  </a:lnTo>
                  <a:lnTo>
                    <a:pt x="638628" y="1334590"/>
                  </a:lnTo>
                  <a:lnTo>
                    <a:pt x="639167" y="1335048"/>
                  </a:lnTo>
                  <a:lnTo>
                    <a:pt x="639572" y="1335430"/>
                  </a:lnTo>
                  <a:lnTo>
                    <a:pt x="639719" y="1335576"/>
                  </a:lnTo>
                  <a:lnTo>
                    <a:pt x="640008" y="1335876"/>
                  </a:lnTo>
                  <a:lnTo>
                    <a:pt x="640144" y="1336035"/>
                  </a:lnTo>
                  <a:lnTo>
                    <a:pt x="640311" y="1336275"/>
                  </a:lnTo>
                  <a:lnTo>
                    <a:pt x="640462" y="1336563"/>
                  </a:lnTo>
                  <a:lnTo>
                    <a:pt x="640613" y="1336839"/>
                  </a:lnTo>
                  <a:lnTo>
                    <a:pt x="640760" y="1337038"/>
                  </a:lnTo>
                  <a:lnTo>
                    <a:pt x="640916" y="1337126"/>
                  </a:lnTo>
                  <a:lnTo>
                    <a:pt x="640990" y="1337009"/>
                  </a:lnTo>
                  <a:lnTo>
                    <a:pt x="641078" y="1336721"/>
                  </a:lnTo>
                  <a:lnTo>
                    <a:pt x="641161" y="1336334"/>
                  </a:lnTo>
                  <a:lnTo>
                    <a:pt x="641235" y="1335917"/>
                  </a:lnTo>
                  <a:lnTo>
                    <a:pt x="641279" y="1335547"/>
                  </a:lnTo>
                  <a:lnTo>
                    <a:pt x="641298" y="1335189"/>
                  </a:lnTo>
                  <a:lnTo>
                    <a:pt x="641279" y="1334825"/>
                  </a:lnTo>
                  <a:lnTo>
                    <a:pt x="641215" y="1334097"/>
                  </a:lnTo>
                  <a:lnTo>
                    <a:pt x="641200" y="1333733"/>
                  </a:lnTo>
                  <a:lnTo>
                    <a:pt x="641200" y="1333257"/>
                  </a:lnTo>
                  <a:lnTo>
                    <a:pt x="641224" y="1332306"/>
                  </a:lnTo>
                  <a:lnTo>
                    <a:pt x="641244" y="1331355"/>
                  </a:lnTo>
                  <a:lnTo>
                    <a:pt x="641219" y="1330340"/>
                  </a:lnTo>
                  <a:lnTo>
                    <a:pt x="641215" y="1329999"/>
                  </a:lnTo>
                  <a:lnTo>
                    <a:pt x="641219" y="1329306"/>
                  </a:lnTo>
                  <a:lnTo>
                    <a:pt x="641244" y="1328608"/>
                  </a:lnTo>
                  <a:lnTo>
                    <a:pt x="641268" y="1328255"/>
                  </a:lnTo>
                  <a:lnTo>
                    <a:pt x="641337" y="1327609"/>
                  </a:lnTo>
                  <a:lnTo>
                    <a:pt x="641425" y="1327022"/>
                  </a:lnTo>
                  <a:lnTo>
                    <a:pt x="641483" y="1326729"/>
                  </a:lnTo>
                  <a:lnTo>
                    <a:pt x="641552" y="1326441"/>
                  </a:lnTo>
                  <a:lnTo>
                    <a:pt x="641680" y="1325995"/>
                  </a:lnTo>
                  <a:lnTo>
                    <a:pt x="641831" y="1325555"/>
                  </a:lnTo>
                  <a:lnTo>
                    <a:pt x="642007" y="1325120"/>
                  </a:lnTo>
                  <a:lnTo>
                    <a:pt x="642208" y="1324703"/>
                  </a:lnTo>
                  <a:lnTo>
                    <a:pt x="642437" y="1324304"/>
                  </a:lnTo>
                  <a:lnTo>
                    <a:pt x="642667" y="1323946"/>
                  </a:lnTo>
                  <a:lnTo>
                    <a:pt x="642921" y="1323588"/>
                  </a:lnTo>
                  <a:lnTo>
                    <a:pt x="643190" y="1323248"/>
                  </a:lnTo>
                  <a:lnTo>
                    <a:pt x="643493" y="1322942"/>
                  </a:lnTo>
                  <a:lnTo>
                    <a:pt x="643815" y="1322690"/>
                  </a:lnTo>
                  <a:lnTo>
                    <a:pt x="644051" y="1322549"/>
                  </a:lnTo>
                  <a:lnTo>
                    <a:pt x="644295" y="1322437"/>
                  </a:lnTo>
                  <a:lnTo>
                    <a:pt x="644807" y="1322238"/>
                  </a:lnTo>
                  <a:lnTo>
                    <a:pt x="645068" y="1322144"/>
                  </a:lnTo>
                  <a:lnTo>
                    <a:pt x="645311" y="1322050"/>
                  </a:lnTo>
                  <a:lnTo>
                    <a:pt x="645560" y="1321962"/>
                  </a:lnTo>
                  <a:lnTo>
                    <a:pt x="646314" y="1321715"/>
                  </a:lnTo>
                  <a:lnTo>
                    <a:pt x="646611" y="1321639"/>
                  </a:lnTo>
                  <a:lnTo>
                    <a:pt x="646919" y="1321586"/>
                  </a:lnTo>
                  <a:lnTo>
                    <a:pt x="647223" y="1321522"/>
                  </a:lnTo>
                  <a:lnTo>
                    <a:pt x="647502" y="1321433"/>
                  </a:lnTo>
                  <a:lnTo>
                    <a:pt x="647730" y="1321287"/>
                  </a:lnTo>
                  <a:lnTo>
                    <a:pt x="647862" y="1321134"/>
                  </a:lnTo>
                  <a:lnTo>
                    <a:pt x="647975" y="1320964"/>
                  </a:lnTo>
                  <a:lnTo>
                    <a:pt x="648073" y="1320776"/>
                  </a:lnTo>
                  <a:lnTo>
                    <a:pt x="648255" y="1320389"/>
                  </a:lnTo>
                  <a:lnTo>
                    <a:pt x="648396" y="1320042"/>
                  </a:lnTo>
                  <a:lnTo>
                    <a:pt x="648508" y="1319678"/>
                  </a:lnTo>
                  <a:lnTo>
                    <a:pt x="648607" y="1319308"/>
                  </a:lnTo>
                  <a:lnTo>
                    <a:pt x="648714" y="1318944"/>
                  </a:lnTo>
                  <a:lnTo>
                    <a:pt x="648846" y="1318592"/>
                  </a:lnTo>
                  <a:lnTo>
                    <a:pt x="649027" y="1318216"/>
                  </a:lnTo>
                  <a:lnTo>
                    <a:pt x="649232" y="1317853"/>
                  </a:lnTo>
                  <a:lnTo>
                    <a:pt x="649446" y="1317500"/>
                  </a:lnTo>
                  <a:lnTo>
                    <a:pt x="649891" y="1316796"/>
                  </a:lnTo>
                  <a:lnTo>
                    <a:pt x="650331" y="1316115"/>
                  </a:lnTo>
                  <a:lnTo>
                    <a:pt x="650645" y="1315680"/>
                  </a:lnTo>
                  <a:lnTo>
                    <a:pt x="650806" y="1315486"/>
                  </a:lnTo>
                  <a:lnTo>
                    <a:pt x="651148" y="1315123"/>
                  </a:lnTo>
                  <a:lnTo>
                    <a:pt x="651310" y="1314934"/>
                  </a:lnTo>
                  <a:lnTo>
                    <a:pt x="651451" y="1314729"/>
                  </a:lnTo>
                  <a:lnTo>
                    <a:pt x="651642" y="1314353"/>
                  </a:lnTo>
                  <a:lnTo>
                    <a:pt x="651794" y="1313943"/>
                  </a:lnTo>
                  <a:lnTo>
                    <a:pt x="651907" y="1313514"/>
                  </a:lnTo>
                  <a:lnTo>
                    <a:pt x="651989" y="1313079"/>
                  </a:lnTo>
                  <a:lnTo>
                    <a:pt x="652052" y="1312645"/>
                  </a:lnTo>
                  <a:lnTo>
                    <a:pt x="652067" y="1312340"/>
                  </a:lnTo>
                  <a:lnTo>
                    <a:pt x="652038" y="1311724"/>
                  </a:lnTo>
                  <a:lnTo>
                    <a:pt x="652038" y="1311418"/>
                  </a:lnTo>
                  <a:lnTo>
                    <a:pt x="652077" y="1311119"/>
                  </a:lnTo>
                  <a:lnTo>
                    <a:pt x="652151" y="1310878"/>
                  </a:lnTo>
                  <a:lnTo>
                    <a:pt x="652248" y="1310637"/>
                  </a:lnTo>
                  <a:lnTo>
                    <a:pt x="652360" y="1310403"/>
                  </a:lnTo>
                  <a:lnTo>
                    <a:pt x="652482" y="1310168"/>
                  </a:lnTo>
                  <a:lnTo>
                    <a:pt x="652605" y="1309939"/>
                  </a:lnTo>
                  <a:lnTo>
                    <a:pt x="652756" y="1309675"/>
                  </a:lnTo>
                  <a:lnTo>
                    <a:pt x="652864" y="1309504"/>
                  </a:lnTo>
                  <a:lnTo>
                    <a:pt x="653128" y="1309017"/>
                  </a:lnTo>
                  <a:lnTo>
                    <a:pt x="653260" y="1308747"/>
                  </a:lnTo>
                  <a:lnTo>
                    <a:pt x="653499" y="1308189"/>
                  </a:lnTo>
                  <a:lnTo>
                    <a:pt x="653622" y="1307913"/>
                  </a:lnTo>
                  <a:lnTo>
                    <a:pt x="653754" y="1307643"/>
                  </a:lnTo>
                  <a:lnTo>
                    <a:pt x="653978" y="1307273"/>
                  </a:lnTo>
                  <a:lnTo>
                    <a:pt x="654222" y="1306916"/>
                  </a:lnTo>
                  <a:lnTo>
                    <a:pt x="654741" y="1306216"/>
                  </a:lnTo>
                  <a:lnTo>
                    <a:pt x="654990" y="1305859"/>
                  </a:lnTo>
                  <a:lnTo>
                    <a:pt x="655396" y="1305178"/>
                  </a:lnTo>
                  <a:lnTo>
                    <a:pt x="655539" y="1304954"/>
                  </a:lnTo>
                  <a:lnTo>
                    <a:pt x="655694" y="1304749"/>
                  </a:lnTo>
                  <a:lnTo>
                    <a:pt x="655982" y="1304438"/>
                  </a:lnTo>
                  <a:lnTo>
                    <a:pt x="656301" y="1304150"/>
                  </a:lnTo>
                  <a:lnTo>
                    <a:pt x="656642" y="1303886"/>
                  </a:lnTo>
                  <a:lnTo>
                    <a:pt x="656994" y="1303633"/>
                  </a:lnTo>
                  <a:lnTo>
                    <a:pt x="657351" y="1303393"/>
                  </a:lnTo>
                  <a:lnTo>
                    <a:pt x="657777" y="1303129"/>
                  </a:lnTo>
                  <a:lnTo>
                    <a:pt x="658226" y="1302882"/>
                  </a:lnTo>
                  <a:lnTo>
                    <a:pt x="658682" y="1302653"/>
                  </a:lnTo>
                  <a:lnTo>
                    <a:pt x="659141" y="1302436"/>
                  </a:lnTo>
                  <a:lnTo>
                    <a:pt x="659606" y="1302225"/>
                  </a:lnTo>
                  <a:lnTo>
                    <a:pt x="660299" y="1301925"/>
                  </a:lnTo>
                  <a:lnTo>
                    <a:pt x="661003" y="1301649"/>
                  </a:lnTo>
                  <a:lnTo>
                    <a:pt x="661712" y="1301391"/>
                  </a:lnTo>
                  <a:lnTo>
                    <a:pt x="663150" y="1300910"/>
                  </a:lnTo>
                  <a:lnTo>
                    <a:pt x="663634" y="1300757"/>
                  </a:lnTo>
                  <a:lnTo>
                    <a:pt x="664122" y="1300622"/>
                  </a:lnTo>
                  <a:lnTo>
                    <a:pt x="664606" y="1300481"/>
                  </a:lnTo>
                  <a:lnTo>
                    <a:pt x="665089" y="1300334"/>
                  </a:lnTo>
                  <a:lnTo>
                    <a:pt x="665570" y="1300176"/>
                  </a:lnTo>
                  <a:lnTo>
                    <a:pt x="666073" y="1299959"/>
                  </a:lnTo>
                  <a:lnTo>
                    <a:pt x="667066" y="1299442"/>
                  </a:lnTo>
                  <a:lnTo>
                    <a:pt x="667564" y="1299231"/>
                  </a:lnTo>
                  <a:lnTo>
                    <a:pt x="668081" y="1299096"/>
                  </a:lnTo>
                  <a:lnTo>
                    <a:pt x="668790" y="1299061"/>
                  </a:lnTo>
                  <a:lnTo>
                    <a:pt x="669544" y="1299125"/>
                  </a:lnTo>
                  <a:lnTo>
                    <a:pt x="670297" y="1299289"/>
                  </a:lnTo>
                  <a:lnTo>
                    <a:pt x="671015" y="1299536"/>
                  </a:lnTo>
                  <a:lnTo>
                    <a:pt x="671675" y="1299853"/>
                  </a:lnTo>
                  <a:lnTo>
                    <a:pt x="672051" y="1300117"/>
                  </a:lnTo>
                  <a:lnTo>
                    <a:pt x="672393" y="1300446"/>
                  </a:lnTo>
                  <a:lnTo>
                    <a:pt x="672725" y="1300787"/>
                  </a:lnTo>
                  <a:lnTo>
                    <a:pt x="673072" y="1301104"/>
                  </a:lnTo>
                  <a:lnTo>
                    <a:pt x="673454" y="1301350"/>
                  </a:lnTo>
                  <a:lnTo>
                    <a:pt x="673743" y="1301479"/>
                  </a:lnTo>
                  <a:lnTo>
                    <a:pt x="674045" y="1301585"/>
                  </a:lnTo>
                  <a:lnTo>
                    <a:pt x="674359" y="1301678"/>
                  </a:lnTo>
                  <a:lnTo>
                    <a:pt x="674677" y="1301749"/>
                  </a:lnTo>
                  <a:lnTo>
                    <a:pt x="674989" y="1301808"/>
                  </a:lnTo>
                  <a:lnTo>
                    <a:pt x="675645" y="1301849"/>
                  </a:lnTo>
                  <a:lnTo>
                    <a:pt x="676314" y="1301796"/>
                  </a:lnTo>
                  <a:lnTo>
                    <a:pt x="676993" y="1301685"/>
                  </a:lnTo>
                  <a:lnTo>
                    <a:pt x="677672" y="1301550"/>
                  </a:lnTo>
                  <a:lnTo>
                    <a:pt x="678348" y="1301438"/>
                  </a:lnTo>
                  <a:lnTo>
                    <a:pt x="678954" y="1301327"/>
                  </a:lnTo>
                  <a:lnTo>
                    <a:pt x="680166" y="1301062"/>
                  </a:lnTo>
                  <a:lnTo>
                    <a:pt x="680768" y="1300980"/>
                  </a:lnTo>
                  <a:lnTo>
                    <a:pt x="681364" y="1300974"/>
                  </a:lnTo>
                  <a:lnTo>
                    <a:pt x="681901" y="1301021"/>
                  </a:lnTo>
                  <a:lnTo>
                    <a:pt x="682459" y="1301109"/>
                  </a:lnTo>
                  <a:lnTo>
                    <a:pt x="683007" y="1301238"/>
                  </a:lnTo>
                  <a:lnTo>
                    <a:pt x="683504" y="1301438"/>
                  </a:lnTo>
                  <a:lnTo>
                    <a:pt x="683925" y="1301708"/>
                  </a:lnTo>
                  <a:lnTo>
                    <a:pt x="684268" y="1302072"/>
                  </a:lnTo>
                  <a:lnTo>
                    <a:pt x="684555" y="1302518"/>
                  </a:lnTo>
                  <a:lnTo>
                    <a:pt x="684791" y="1303023"/>
                  </a:lnTo>
                  <a:lnTo>
                    <a:pt x="684967" y="1303546"/>
                  </a:lnTo>
                  <a:lnTo>
                    <a:pt x="685020" y="1303774"/>
                  </a:lnTo>
                  <a:lnTo>
                    <a:pt x="709179" y="1302659"/>
                  </a:lnTo>
                  <a:lnTo>
                    <a:pt x="709233" y="1302330"/>
                  </a:lnTo>
                  <a:lnTo>
                    <a:pt x="709316" y="1302002"/>
                  </a:lnTo>
                  <a:lnTo>
                    <a:pt x="709413" y="1301685"/>
                  </a:lnTo>
                  <a:lnTo>
                    <a:pt x="709536" y="1301368"/>
                  </a:lnTo>
                  <a:lnTo>
                    <a:pt x="709673" y="1301068"/>
                  </a:lnTo>
                  <a:lnTo>
                    <a:pt x="709839" y="1300780"/>
                  </a:lnTo>
                  <a:lnTo>
                    <a:pt x="710029" y="1300499"/>
                  </a:lnTo>
                  <a:lnTo>
                    <a:pt x="710455" y="1299970"/>
                  </a:lnTo>
                  <a:lnTo>
                    <a:pt x="710666" y="1299700"/>
                  </a:lnTo>
                  <a:lnTo>
                    <a:pt x="711164" y="1299031"/>
                  </a:lnTo>
                  <a:lnTo>
                    <a:pt x="711423" y="1298702"/>
                  </a:lnTo>
                  <a:lnTo>
                    <a:pt x="711687" y="1298385"/>
                  </a:lnTo>
                  <a:lnTo>
                    <a:pt x="711970" y="1298086"/>
                  </a:lnTo>
                  <a:lnTo>
                    <a:pt x="712278" y="1297798"/>
                  </a:lnTo>
                  <a:lnTo>
                    <a:pt x="712602" y="1297528"/>
                  </a:lnTo>
                  <a:lnTo>
                    <a:pt x="712938" y="1297270"/>
                  </a:lnTo>
                  <a:lnTo>
                    <a:pt x="713628" y="1296777"/>
                  </a:lnTo>
                  <a:lnTo>
                    <a:pt x="713955" y="1296595"/>
                  </a:lnTo>
                  <a:lnTo>
                    <a:pt x="714659" y="1296266"/>
                  </a:lnTo>
                  <a:lnTo>
                    <a:pt x="714962" y="1296078"/>
                  </a:lnTo>
                  <a:lnTo>
                    <a:pt x="715173" y="1295832"/>
                  </a:lnTo>
                  <a:lnTo>
                    <a:pt x="715231" y="1295726"/>
                  </a:lnTo>
                  <a:lnTo>
                    <a:pt x="715388" y="1295274"/>
                  </a:lnTo>
                  <a:lnTo>
                    <a:pt x="715616" y="1294640"/>
                  </a:lnTo>
                  <a:lnTo>
                    <a:pt x="715704" y="1294440"/>
                  </a:lnTo>
                  <a:lnTo>
                    <a:pt x="715817" y="1294252"/>
                  </a:lnTo>
                  <a:lnTo>
                    <a:pt x="715968" y="1294077"/>
                  </a:lnTo>
                  <a:lnTo>
                    <a:pt x="716155" y="1293924"/>
                  </a:lnTo>
                  <a:lnTo>
                    <a:pt x="716350" y="1293777"/>
                  </a:lnTo>
                  <a:lnTo>
                    <a:pt x="716537" y="1293624"/>
                  </a:lnTo>
                  <a:lnTo>
                    <a:pt x="716697" y="1293448"/>
                  </a:lnTo>
                  <a:lnTo>
                    <a:pt x="716804" y="1293278"/>
                  </a:lnTo>
                  <a:lnTo>
                    <a:pt x="716898" y="1293090"/>
                  </a:lnTo>
                  <a:lnTo>
                    <a:pt x="717068" y="1292715"/>
                  </a:lnTo>
                  <a:lnTo>
                    <a:pt x="717172" y="1292532"/>
                  </a:lnTo>
                  <a:lnTo>
                    <a:pt x="717324" y="1292345"/>
                  </a:lnTo>
                  <a:lnTo>
                    <a:pt x="717489" y="1292162"/>
                  </a:lnTo>
                  <a:lnTo>
                    <a:pt x="717670" y="1291986"/>
                  </a:lnTo>
                  <a:lnTo>
                    <a:pt x="717841" y="1291811"/>
                  </a:lnTo>
                  <a:lnTo>
                    <a:pt x="718008" y="1291628"/>
                  </a:lnTo>
                  <a:lnTo>
                    <a:pt x="718228" y="1291305"/>
                  </a:lnTo>
                  <a:lnTo>
                    <a:pt x="718418" y="1290965"/>
                  </a:lnTo>
                  <a:lnTo>
                    <a:pt x="718605" y="1290619"/>
                  </a:lnTo>
                  <a:lnTo>
                    <a:pt x="718809" y="1290290"/>
                  </a:lnTo>
                  <a:lnTo>
                    <a:pt x="719053" y="1290002"/>
                  </a:lnTo>
                  <a:lnTo>
                    <a:pt x="719342" y="1289744"/>
                  </a:lnTo>
                  <a:lnTo>
                    <a:pt x="719661" y="1289503"/>
                  </a:lnTo>
                  <a:lnTo>
                    <a:pt x="719997" y="1289286"/>
                  </a:lnTo>
                  <a:lnTo>
                    <a:pt x="720349" y="1289116"/>
                  </a:lnTo>
                  <a:lnTo>
                    <a:pt x="720706" y="1289010"/>
                  </a:lnTo>
                  <a:lnTo>
                    <a:pt x="721146" y="1288969"/>
                  </a:lnTo>
                  <a:lnTo>
                    <a:pt x="721610" y="1289022"/>
                  </a:lnTo>
                  <a:lnTo>
                    <a:pt x="722084" y="1289134"/>
                  </a:lnTo>
                  <a:lnTo>
                    <a:pt x="722548" y="1289292"/>
                  </a:lnTo>
                  <a:lnTo>
                    <a:pt x="722994" y="1289456"/>
                  </a:lnTo>
                  <a:lnTo>
                    <a:pt x="723420" y="1289639"/>
                  </a:lnTo>
                  <a:lnTo>
                    <a:pt x="723840" y="1289850"/>
                  </a:lnTo>
                  <a:lnTo>
                    <a:pt x="724250" y="1290096"/>
                  </a:lnTo>
                  <a:lnTo>
                    <a:pt x="724627" y="1290366"/>
                  </a:lnTo>
                  <a:lnTo>
                    <a:pt x="724968" y="1290671"/>
                  </a:lnTo>
                  <a:lnTo>
                    <a:pt x="725174" y="1290924"/>
                  </a:lnTo>
                  <a:lnTo>
                    <a:pt x="725355" y="1291206"/>
                  </a:lnTo>
                  <a:lnTo>
                    <a:pt x="725521" y="1291494"/>
                  </a:lnTo>
                  <a:lnTo>
                    <a:pt x="725702" y="1291769"/>
                  </a:lnTo>
                  <a:lnTo>
                    <a:pt x="725912" y="1292022"/>
                  </a:lnTo>
                  <a:lnTo>
                    <a:pt x="726081" y="1292185"/>
                  </a:lnTo>
                  <a:lnTo>
                    <a:pt x="726186" y="1292286"/>
                  </a:lnTo>
                  <a:lnTo>
                    <a:pt x="726489" y="1292562"/>
                  </a:lnTo>
                  <a:lnTo>
                    <a:pt x="726807" y="1292802"/>
                  </a:lnTo>
                  <a:lnTo>
                    <a:pt x="727124" y="1292973"/>
                  </a:lnTo>
                  <a:lnTo>
                    <a:pt x="727428" y="1293020"/>
                  </a:lnTo>
                  <a:lnTo>
                    <a:pt x="727643" y="1292985"/>
                  </a:lnTo>
                  <a:lnTo>
                    <a:pt x="727872" y="1292908"/>
                  </a:lnTo>
                  <a:lnTo>
                    <a:pt x="728088" y="1292802"/>
                  </a:lnTo>
                  <a:lnTo>
                    <a:pt x="728287" y="1292673"/>
                  </a:lnTo>
                  <a:lnTo>
                    <a:pt x="728449" y="1292521"/>
                  </a:lnTo>
                  <a:lnTo>
                    <a:pt x="728801" y="1291935"/>
                  </a:lnTo>
                  <a:lnTo>
                    <a:pt x="728894" y="1291599"/>
                  </a:lnTo>
                  <a:lnTo>
                    <a:pt x="728649" y="1290421"/>
                  </a:lnTo>
                  <a:lnTo>
                    <a:pt x="728553" y="1290130"/>
                  </a:lnTo>
                  <a:lnTo>
                    <a:pt x="728240" y="1289239"/>
                  </a:lnTo>
                  <a:lnTo>
                    <a:pt x="727912" y="1288141"/>
                  </a:lnTo>
                  <a:lnTo>
                    <a:pt x="727838" y="1287214"/>
                  </a:lnTo>
                  <a:lnTo>
                    <a:pt x="727985" y="1286527"/>
                  </a:lnTo>
                  <a:lnTo>
                    <a:pt x="728117" y="1286069"/>
                  </a:lnTo>
                  <a:lnTo>
                    <a:pt x="728254" y="1285617"/>
                  </a:lnTo>
                  <a:lnTo>
                    <a:pt x="728405" y="1285165"/>
                  </a:lnTo>
                  <a:lnTo>
                    <a:pt x="728567" y="1284725"/>
                  </a:lnTo>
                  <a:lnTo>
                    <a:pt x="728738" y="1284279"/>
                  </a:lnTo>
                  <a:lnTo>
                    <a:pt x="728870" y="1283967"/>
                  </a:lnTo>
                  <a:lnTo>
                    <a:pt x="729148" y="1283345"/>
                  </a:lnTo>
                  <a:lnTo>
                    <a:pt x="729296" y="1283034"/>
                  </a:lnTo>
                  <a:lnTo>
                    <a:pt x="729799" y="1282024"/>
                  </a:lnTo>
                  <a:lnTo>
                    <a:pt x="730184" y="1281326"/>
                  </a:lnTo>
                  <a:lnTo>
                    <a:pt x="730311" y="1281085"/>
                  </a:lnTo>
                  <a:lnTo>
                    <a:pt x="730448" y="1280850"/>
                  </a:lnTo>
                  <a:lnTo>
                    <a:pt x="730596" y="1280621"/>
                  </a:lnTo>
                  <a:lnTo>
                    <a:pt x="730751" y="1280404"/>
                  </a:lnTo>
                  <a:lnTo>
                    <a:pt x="730948" y="1280181"/>
                  </a:lnTo>
                  <a:lnTo>
                    <a:pt x="731158" y="1279970"/>
                  </a:lnTo>
                  <a:lnTo>
                    <a:pt x="731378" y="1279770"/>
                  </a:lnTo>
                  <a:lnTo>
                    <a:pt x="731612" y="1279576"/>
                  </a:lnTo>
                  <a:lnTo>
                    <a:pt x="731842" y="1279395"/>
                  </a:lnTo>
                  <a:lnTo>
                    <a:pt x="732081" y="1279218"/>
                  </a:lnTo>
                  <a:lnTo>
                    <a:pt x="732326" y="1279060"/>
                  </a:lnTo>
                  <a:lnTo>
                    <a:pt x="732829" y="1278749"/>
                  </a:lnTo>
                  <a:lnTo>
                    <a:pt x="733074" y="1278584"/>
                  </a:lnTo>
                  <a:lnTo>
                    <a:pt x="733651" y="1278167"/>
                  </a:lnTo>
                  <a:lnTo>
                    <a:pt x="733811" y="1278043"/>
                  </a:lnTo>
                  <a:lnTo>
                    <a:pt x="733823" y="1277939"/>
                  </a:lnTo>
                  <a:lnTo>
                    <a:pt x="733926" y="1277804"/>
                  </a:lnTo>
                  <a:lnTo>
                    <a:pt x="734101" y="1277739"/>
                  </a:lnTo>
                  <a:lnTo>
                    <a:pt x="734172" y="1277774"/>
                  </a:lnTo>
                  <a:lnTo>
                    <a:pt x="734507" y="1277533"/>
                  </a:lnTo>
                  <a:lnTo>
                    <a:pt x="735607" y="1276718"/>
                  </a:lnTo>
                  <a:lnTo>
                    <a:pt x="735987" y="1276465"/>
                  </a:lnTo>
                  <a:lnTo>
                    <a:pt x="736379" y="1276242"/>
                  </a:lnTo>
                  <a:lnTo>
                    <a:pt x="736828" y="1276031"/>
                  </a:lnTo>
                  <a:lnTo>
                    <a:pt x="737292" y="1275831"/>
                  </a:lnTo>
                  <a:lnTo>
                    <a:pt x="737768" y="1275667"/>
                  </a:lnTo>
                  <a:lnTo>
                    <a:pt x="738246" y="1275538"/>
                  </a:lnTo>
                  <a:lnTo>
                    <a:pt x="738730" y="1275456"/>
                  </a:lnTo>
                  <a:lnTo>
                    <a:pt x="739038" y="1275438"/>
                  </a:lnTo>
                  <a:lnTo>
                    <a:pt x="739355" y="1275444"/>
                  </a:lnTo>
                  <a:lnTo>
                    <a:pt x="739976" y="1275479"/>
                  </a:lnTo>
                  <a:lnTo>
                    <a:pt x="740289" y="1275479"/>
                  </a:lnTo>
                  <a:lnTo>
                    <a:pt x="740337" y="1275576"/>
                  </a:lnTo>
                  <a:lnTo>
                    <a:pt x="740459" y="1275547"/>
                  </a:lnTo>
                  <a:lnTo>
                    <a:pt x="740751" y="1275452"/>
                  </a:lnTo>
                  <a:lnTo>
                    <a:pt x="740975" y="1275387"/>
                  </a:lnTo>
                  <a:lnTo>
                    <a:pt x="741136" y="1275405"/>
                  </a:lnTo>
                  <a:lnTo>
                    <a:pt x="741414" y="1275410"/>
                  </a:lnTo>
                  <a:lnTo>
                    <a:pt x="741596" y="1275332"/>
                  </a:lnTo>
                  <a:lnTo>
                    <a:pt x="741737" y="1275292"/>
                  </a:lnTo>
                  <a:lnTo>
                    <a:pt x="741908" y="1275263"/>
                  </a:lnTo>
                  <a:lnTo>
                    <a:pt x="742133" y="1275251"/>
                  </a:lnTo>
                  <a:lnTo>
                    <a:pt x="742308" y="1275233"/>
                  </a:lnTo>
                  <a:lnTo>
                    <a:pt x="742543" y="1275197"/>
                  </a:lnTo>
                  <a:lnTo>
                    <a:pt x="742709" y="1275109"/>
                  </a:lnTo>
                  <a:lnTo>
                    <a:pt x="743081" y="1274968"/>
                  </a:lnTo>
                  <a:lnTo>
                    <a:pt x="743692" y="1274716"/>
                  </a:lnTo>
                  <a:lnTo>
                    <a:pt x="743970" y="1274346"/>
                  </a:lnTo>
                  <a:lnTo>
                    <a:pt x="744200" y="1274158"/>
                  </a:lnTo>
                  <a:lnTo>
                    <a:pt x="744322" y="1273977"/>
                  </a:lnTo>
                  <a:lnTo>
                    <a:pt x="744449" y="1273859"/>
                  </a:lnTo>
                  <a:lnTo>
                    <a:pt x="744885" y="1273531"/>
                  </a:lnTo>
                  <a:lnTo>
                    <a:pt x="745007" y="1273425"/>
                  </a:lnTo>
                  <a:lnTo>
                    <a:pt x="745267" y="1273180"/>
                  </a:lnTo>
                  <a:lnTo>
                    <a:pt x="745666" y="1272661"/>
                  </a:lnTo>
                  <a:lnTo>
                    <a:pt x="745828" y="1272444"/>
                  </a:lnTo>
                  <a:lnTo>
                    <a:pt x="746146" y="1271998"/>
                  </a:lnTo>
                  <a:lnTo>
                    <a:pt x="746424" y="1271576"/>
                  </a:lnTo>
                  <a:lnTo>
                    <a:pt x="746664" y="1271193"/>
                  </a:lnTo>
                  <a:lnTo>
                    <a:pt x="746898" y="1270800"/>
                  </a:lnTo>
                  <a:lnTo>
                    <a:pt x="747104" y="1270466"/>
                  </a:lnTo>
                  <a:lnTo>
                    <a:pt x="747329" y="1270012"/>
                  </a:lnTo>
                  <a:lnTo>
                    <a:pt x="747427" y="1269755"/>
                  </a:lnTo>
                  <a:lnTo>
                    <a:pt x="747495" y="1269544"/>
                  </a:lnTo>
                  <a:lnTo>
                    <a:pt x="747548" y="1269292"/>
                  </a:lnTo>
                  <a:lnTo>
                    <a:pt x="747670" y="1268918"/>
                  </a:lnTo>
                  <a:lnTo>
                    <a:pt x="747792" y="1268466"/>
                  </a:lnTo>
                  <a:lnTo>
                    <a:pt x="747885" y="1268207"/>
                  </a:lnTo>
                  <a:lnTo>
                    <a:pt x="747954" y="1268031"/>
                  </a:lnTo>
                  <a:lnTo>
                    <a:pt x="748007" y="1267920"/>
                  </a:lnTo>
                  <a:lnTo>
                    <a:pt x="748051" y="1267679"/>
                  </a:lnTo>
                  <a:lnTo>
                    <a:pt x="748217" y="1267239"/>
                  </a:lnTo>
                  <a:lnTo>
                    <a:pt x="748310" y="1266980"/>
                  </a:lnTo>
                  <a:lnTo>
                    <a:pt x="748472" y="1266611"/>
                  </a:lnTo>
                  <a:lnTo>
                    <a:pt x="748594" y="1266270"/>
                  </a:lnTo>
                  <a:lnTo>
                    <a:pt x="748770" y="1265689"/>
                  </a:lnTo>
                  <a:lnTo>
                    <a:pt x="748853" y="1265384"/>
                  </a:lnTo>
                  <a:lnTo>
                    <a:pt x="748989" y="1265025"/>
                  </a:lnTo>
                  <a:lnTo>
                    <a:pt x="749102" y="1264873"/>
                  </a:lnTo>
                  <a:lnTo>
                    <a:pt x="749337" y="1264538"/>
                  </a:lnTo>
                  <a:lnTo>
                    <a:pt x="749439" y="1264403"/>
                  </a:lnTo>
                  <a:lnTo>
                    <a:pt x="749650" y="1264204"/>
                  </a:lnTo>
                  <a:lnTo>
                    <a:pt x="749802" y="1264093"/>
                  </a:lnTo>
                  <a:lnTo>
                    <a:pt x="750105" y="1263928"/>
                  </a:lnTo>
                  <a:lnTo>
                    <a:pt x="750344" y="1263787"/>
                  </a:lnTo>
                  <a:lnTo>
                    <a:pt x="750667" y="1263699"/>
                  </a:lnTo>
                  <a:lnTo>
                    <a:pt x="751132" y="1263369"/>
                  </a:lnTo>
                  <a:lnTo>
                    <a:pt x="751451" y="1263186"/>
                  </a:lnTo>
                  <a:lnTo>
                    <a:pt x="751764" y="1263109"/>
                  </a:lnTo>
                  <a:lnTo>
                    <a:pt x="752083" y="1263009"/>
                  </a:lnTo>
                  <a:lnTo>
                    <a:pt x="752343" y="1262908"/>
                  </a:lnTo>
                  <a:lnTo>
                    <a:pt x="752715" y="1262790"/>
                  </a:lnTo>
                  <a:lnTo>
                    <a:pt x="753274" y="1262713"/>
                  </a:lnTo>
                  <a:lnTo>
                    <a:pt x="753510" y="1262725"/>
                  </a:lnTo>
                  <a:lnTo>
                    <a:pt x="753860" y="1262882"/>
                  </a:lnTo>
                  <a:lnTo>
                    <a:pt x="754060" y="1262870"/>
                  </a:lnTo>
                  <a:lnTo>
                    <a:pt x="754250" y="1262846"/>
                  </a:lnTo>
                  <a:lnTo>
                    <a:pt x="754442" y="1262811"/>
                  </a:lnTo>
                  <a:lnTo>
                    <a:pt x="754364" y="1262651"/>
                  </a:lnTo>
                  <a:lnTo>
                    <a:pt x="754579" y="1262622"/>
                  </a:lnTo>
                  <a:lnTo>
                    <a:pt x="754735" y="1262575"/>
                  </a:lnTo>
                  <a:lnTo>
                    <a:pt x="754970" y="1262540"/>
                  </a:lnTo>
                  <a:lnTo>
                    <a:pt x="755380" y="1262546"/>
                  </a:lnTo>
                  <a:lnTo>
                    <a:pt x="755824" y="1262493"/>
                  </a:lnTo>
                  <a:lnTo>
                    <a:pt x="756229" y="1262382"/>
                  </a:lnTo>
                  <a:lnTo>
                    <a:pt x="756546" y="1262318"/>
                  </a:lnTo>
                  <a:lnTo>
                    <a:pt x="757074" y="1262265"/>
                  </a:lnTo>
                  <a:lnTo>
                    <a:pt x="758055" y="1262107"/>
                  </a:lnTo>
                  <a:lnTo>
                    <a:pt x="758470" y="1262155"/>
                  </a:lnTo>
                  <a:lnTo>
                    <a:pt x="759075" y="1262190"/>
                  </a:lnTo>
                  <a:lnTo>
                    <a:pt x="759393" y="1262167"/>
                  </a:lnTo>
                  <a:lnTo>
                    <a:pt x="759813" y="1262308"/>
                  </a:lnTo>
                  <a:lnTo>
                    <a:pt x="760145" y="1262266"/>
                  </a:lnTo>
                  <a:lnTo>
                    <a:pt x="760512" y="1262272"/>
                  </a:lnTo>
                  <a:lnTo>
                    <a:pt x="761020" y="1262196"/>
                  </a:lnTo>
                  <a:lnTo>
                    <a:pt x="761964" y="1262149"/>
                  </a:lnTo>
                  <a:lnTo>
                    <a:pt x="762354" y="1262166"/>
                  </a:lnTo>
                  <a:lnTo>
                    <a:pt x="762672" y="1262160"/>
                  </a:lnTo>
                  <a:lnTo>
                    <a:pt x="763015" y="1262260"/>
                  </a:lnTo>
                  <a:lnTo>
                    <a:pt x="763381" y="1262324"/>
                  </a:lnTo>
                  <a:lnTo>
                    <a:pt x="763656" y="1262400"/>
                  </a:lnTo>
                  <a:lnTo>
                    <a:pt x="763772" y="1262618"/>
                  </a:lnTo>
                  <a:lnTo>
                    <a:pt x="763964" y="1262794"/>
                  </a:lnTo>
                  <a:lnTo>
                    <a:pt x="764017" y="1263040"/>
                  </a:lnTo>
                  <a:lnTo>
                    <a:pt x="764331" y="1262887"/>
                  </a:lnTo>
                  <a:lnTo>
                    <a:pt x="777103" y="1257045"/>
                  </a:lnTo>
                  <a:lnTo>
                    <a:pt x="791427" y="1250161"/>
                  </a:lnTo>
                  <a:lnTo>
                    <a:pt x="791802" y="1248313"/>
                  </a:lnTo>
                  <a:lnTo>
                    <a:pt x="792425" y="1246727"/>
                  </a:lnTo>
                  <a:lnTo>
                    <a:pt x="792777" y="1246228"/>
                  </a:lnTo>
                  <a:lnTo>
                    <a:pt x="793558" y="1245736"/>
                  </a:lnTo>
                  <a:lnTo>
                    <a:pt x="793995" y="1245495"/>
                  </a:lnTo>
                  <a:lnTo>
                    <a:pt x="794971" y="1245254"/>
                  </a:lnTo>
                  <a:lnTo>
                    <a:pt x="795304" y="1245178"/>
                  </a:lnTo>
                  <a:lnTo>
                    <a:pt x="795637" y="1245113"/>
                  </a:lnTo>
                  <a:lnTo>
                    <a:pt x="795969" y="1245066"/>
                  </a:lnTo>
                  <a:lnTo>
                    <a:pt x="796311" y="1245031"/>
                  </a:lnTo>
                  <a:lnTo>
                    <a:pt x="796971" y="1245002"/>
                  </a:lnTo>
                  <a:lnTo>
                    <a:pt x="797294" y="1244996"/>
                  </a:lnTo>
                  <a:lnTo>
                    <a:pt x="797616" y="1245008"/>
                  </a:lnTo>
                  <a:lnTo>
                    <a:pt x="797939" y="1245043"/>
                  </a:lnTo>
                  <a:lnTo>
                    <a:pt x="798246" y="1245107"/>
                  </a:lnTo>
                  <a:lnTo>
                    <a:pt x="798364" y="1245142"/>
                  </a:lnTo>
                  <a:lnTo>
                    <a:pt x="798593" y="1245219"/>
                  </a:lnTo>
                  <a:lnTo>
                    <a:pt x="798818" y="1245313"/>
                  </a:lnTo>
                  <a:lnTo>
                    <a:pt x="800325" y="1246093"/>
                  </a:lnTo>
                  <a:lnTo>
                    <a:pt x="801013" y="1246463"/>
                  </a:lnTo>
                  <a:lnTo>
                    <a:pt x="801639" y="1246815"/>
                  </a:lnTo>
                  <a:lnTo>
                    <a:pt x="801961" y="1246980"/>
                  </a:lnTo>
                  <a:lnTo>
                    <a:pt x="802954" y="1247408"/>
                  </a:lnTo>
                  <a:lnTo>
                    <a:pt x="803297" y="1247532"/>
                  </a:lnTo>
                  <a:lnTo>
                    <a:pt x="803614" y="1247596"/>
                  </a:lnTo>
                  <a:lnTo>
                    <a:pt x="803883" y="1247555"/>
                  </a:lnTo>
                  <a:lnTo>
                    <a:pt x="804059" y="1247432"/>
                  </a:lnTo>
                  <a:lnTo>
                    <a:pt x="804216" y="1247255"/>
                  </a:lnTo>
                  <a:lnTo>
                    <a:pt x="804357" y="1247050"/>
                  </a:lnTo>
                  <a:lnTo>
                    <a:pt x="804494" y="1246833"/>
                  </a:lnTo>
                  <a:lnTo>
                    <a:pt x="804631" y="1246627"/>
                  </a:lnTo>
                  <a:lnTo>
                    <a:pt x="805184" y="1245976"/>
                  </a:lnTo>
                  <a:lnTo>
                    <a:pt x="805340" y="1245741"/>
                  </a:lnTo>
                  <a:lnTo>
                    <a:pt x="805453" y="1245500"/>
                  </a:lnTo>
                  <a:lnTo>
                    <a:pt x="805506" y="1245260"/>
                  </a:lnTo>
                  <a:lnTo>
                    <a:pt x="805516" y="1245008"/>
                  </a:lnTo>
                  <a:lnTo>
                    <a:pt x="805511" y="1244743"/>
                  </a:lnTo>
                  <a:lnTo>
                    <a:pt x="805511" y="1244479"/>
                  </a:lnTo>
                  <a:lnTo>
                    <a:pt x="805541" y="1244227"/>
                  </a:lnTo>
                  <a:lnTo>
                    <a:pt x="805638" y="1243887"/>
                  </a:lnTo>
                  <a:lnTo>
                    <a:pt x="805775" y="1243552"/>
                  </a:lnTo>
                  <a:lnTo>
                    <a:pt x="805926" y="1243223"/>
                  </a:lnTo>
                  <a:lnTo>
                    <a:pt x="806088" y="1242894"/>
                  </a:lnTo>
                  <a:lnTo>
                    <a:pt x="806509" y="1241973"/>
                  </a:lnTo>
                  <a:lnTo>
                    <a:pt x="806592" y="1241767"/>
                  </a:lnTo>
                  <a:lnTo>
                    <a:pt x="806655" y="1241568"/>
                  </a:lnTo>
                  <a:lnTo>
                    <a:pt x="806718" y="1241204"/>
                  </a:lnTo>
                  <a:lnTo>
                    <a:pt x="806729" y="1240828"/>
                  </a:lnTo>
                  <a:lnTo>
                    <a:pt x="806718" y="1240446"/>
                  </a:lnTo>
                  <a:lnTo>
                    <a:pt x="806718" y="1240065"/>
                  </a:lnTo>
                  <a:lnTo>
                    <a:pt x="806757" y="1239689"/>
                  </a:lnTo>
                  <a:lnTo>
                    <a:pt x="806870" y="1239226"/>
                  </a:lnTo>
                  <a:lnTo>
                    <a:pt x="807021" y="1238768"/>
                  </a:lnTo>
                  <a:lnTo>
                    <a:pt x="807197" y="1238310"/>
                  </a:lnTo>
                  <a:lnTo>
                    <a:pt x="807598" y="1237423"/>
                  </a:lnTo>
                  <a:lnTo>
                    <a:pt x="807794" y="1237001"/>
                  </a:lnTo>
                  <a:lnTo>
                    <a:pt x="808008" y="1236584"/>
                  </a:lnTo>
                  <a:lnTo>
                    <a:pt x="808228" y="1236174"/>
                  </a:lnTo>
                  <a:lnTo>
                    <a:pt x="808698" y="1235363"/>
                  </a:lnTo>
                  <a:lnTo>
                    <a:pt x="809113" y="1234682"/>
                  </a:lnTo>
                  <a:lnTo>
                    <a:pt x="809333" y="1234348"/>
                  </a:lnTo>
                  <a:lnTo>
                    <a:pt x="809559" y="1234025"/>
                  </a:lnTo>
                  <a:lnTo>
                    <a:pt x="809798" y="1233708"/>
                  </a:lnTo>
                  <a:lnTo>
                    <a:pt x="810057" y="1233403"/>
                  </a:lnTo>
                  <a:lnTo>
                    <a:pt x="810331" y="1233115"/>
                  </a:lnTo>
                  <a:lnTo>
                    <a:pt x="810893" y="1232552"/>
                  </a:lnTo>
                  <a:lnTo>
                    <a:pt x="811157" y="1232252"/>
                  </a:lnTo>
                  <a:lnTo>
                    <a:pt x="811377" y="1231976"/>
                  </a:lnTo>
                  <a:lnTo>
                    <a:pt x="811588" y="1231689"/>
                  </a:lnTo>
                  <a:lnTo>
                    <a:pt x="811792" y="1231401"/>
                  </a:lnTo>
                  <a:lnTo>
                    <a:pt x="812012" y="1231120"/>
                  </a:lnTo>
                  <a:lnTo>
                    <a:pt x="812248" y="1230867"/>
                  </a:lnTo>
                  <a:lnTo>
                    <a:pt x="812501" y="1230644"/>
                  </a:lnTo>
                  <a:lnTo>
                    <a:pt x="812765" y="1230444"/>
                  </a:lnTo>
                  <a:lnTo>
                    <a:pt x="813040" y="1230250"/>
                  </a:lnTo>
                  <a:lnTo>
                    <a:pt x="813601" y="1229881"/>
                  </a:lnTo>
                  <a:lnTo>
                    <a:pt x="813846" y="1229740"/>
                  </a:lnTo>
                  <a:lnTo>
                    <a:pt x="814349" y="1229470"/>
                  </a:lnTo>
                  <a:lnTo>
                    <a:pt x="814588" y="1229329"/>
                  </a:lnTo>
                  <a:lnTo>
                    <a:pt x="814819" y="1229165"/>
                  </a:lnTo>
                  <a:lnTo>
                    <a:pt x="815127" y="1228854"/>
                  </a:lnTo>
                  <a:lnTo>
                    <a:pt x="815396" y="1228496"/>
                  </a:lnTo>
                  <a:lnTo>
                    <a:pt x="815644" y="1228108"/>
                  </a:lnTo>
                  <a:lnTo>
                    <a:pt x="815899" y="1227727"/>
                  </a:lnTo>
                  <a:lnTo>
                    <a:pt x="816183" y="1227380"/>
                  </a:lnTo>
                  <a:lnTo>
                    <a:pt x="816598" y="1226975"/>
                  </a:lnTo>
                  <a:lnTo>
                    <a:pt x="817043" y="1226588"/>
                  </a:lnTo>
                  <a:lnTo>
                    <a:pt x="817508" y="1226230"/>
                  </a:lnTo>
                  <a:lnTo>
                    <a:pt x="817992" y="1225895"/>
                  </a:lnTo>
                  <a:lnTo>
                    <a:pt x="818485" y="1225596"/>
                  </a:lnTo>
                  <a:lnTo>
                    <a:pt x="818925" y="1225543"/>
                  </a:lnTo>
                  <a:lnTo>
                    <a:pt x="819805" y="1225450"/>
                  </a:lnTo>
                  <a:lnTo>
                    <a:pt x="820679" y="1225367"/>
                  </a:lnTo>
                  <a:lnTo>
                    <a:pt x="821897" y="1225238"/>
                  </a:lnTo>
                  <a:lnTo>
                    <a:pt x="822304" y="1225215"/>
                  </a:lnTo>
                  <a:lnTo>
                    <a:pt x="822699" y="1225238"/>
                  </a:lnTo>
                  <a:lnTo>
                    <a:pt x="823305" y="1225344"/>
                  </a:lnTo>
                  <a:lnTo>
                    <a:pt x="823916" y="1225526"/>
                  </a:lnTo>
                  <a:lnTo>
                    <a:pt x="824512" y="1225766"/>
                  </a:lnTo>
                  <a:lnTo>
                    <a:pt x="825084" y="1226060"/>
                  </a:lnTo>
                  <a:lnTo>
                    <a:pt x="825623" y="1226383"/>
                  </a:lnTo>
                  <a:lnTo>
                    <a:pt x="825975" y="1226641"/>
                  </a:lnTo>
                  <a:lnTo>
                    <a:pt x="826316" y="1226929"/>
                  </a:lnTo>
                  <a:lnTo>
                    <a:pt x="826640" y="1227228"/>
                  </a:lnTo>
                  <a:lnTo>
                    <a:pt x="826957" y="1227539"/>
                  </a:lnTo>
                  <a:lnTo>
                    <a:pt x="827812" y="1228355"/>
                  </a:lnTo>
                  <a:lnTo>
                    <a:pt x="828076" y="1228613"/>
                  </a:lnTo>
                  <a:lnTo>
                    <a:pt x="828340" y="1228871"/>
                  </a:lnTo>
                  <a:lnTo>
                    <a:pt x="828598" y="1229135"/>
                  </a:lnTo>
                  <a:lnTo>
                    <a:pt x="829112" y="1229640"/>
                  </a:lnTo>
                  <a:lnTo>
                    <a:pt x="829362" y="1229893"/>
                  </a:lnTo>
                  <a:lnTo>
                    <a:pt x="829607" y="1230151"/>
                  </a:lnTo>
                  <a:lnTo>
                    <a:pt x="829841" y="1230421"/>
                  </a:lnTo>
                  <a:lnTo>
                    <a:pt x="830276" y="1231026"/>
                  </a:lnTo>
                  <a:lnTo>
                    <a:pt x="830658" y="1231677"/>
                  </a:lnTo>
                  <a:lnTo>
                    <a:pt x="830999" y="1232358"/>
                  </a:lnTo>
                  <a:lnTo>
                    <a:pt x="831317" y="1233050"/>
                  </a:lnTo>
                  <a:lnTo>
                    <a:pt x="831865" y="1234260"/>
                  </a:lnTo>
                  <a:lnTo>
                    <a:pt x="832085" y="1234782"/>
                  </a:lnTo>
                  <a:lnTo>
                    <a:pt x="832299" y="1235310"/>
                  </a:lnTo>
                  <a:lnTo>
                    <a:pt x="832500" y="1235844"/>
                  </a:lnTo>
                  <a:lnTo>
                    <a:pt x="832681" y="1236379"/>
                  </a:lnTo>
                  <a:lnTo>
                    <a:pt x="832794" y="1236801"/>
                  </a:lnTo>
                  <a:lnTo>
                    <a:pt x="832979" y="1237664"/>
                  </a:lnTo>
                  <a:lnTo>
                    <a:pt x="833086" y="1238087"/>
                  </a:lnTo>
                  <a:lnTo>
                    <a:pt x="833234" y="1238498"/>
                  </a:lnTo>
                  <a:lnTo>
                    <a:pt x="833498" y="1239026"/>
                  </a:lnTo>
                  <a:lnTo>
                    <a:pt x="833830" y="1239531"/>
                  </a:lnTo>
                  <a:lnTo>
                    <a:pt x="834197" y="1240018"/>
                  </a:lnTo>
                  <a:lnTo>
                    <a:pt x="834955" y="1240975"/>
                  </a:lnTo>
                  <a:lnTo>
                    <a:pt x="835404" y="1241532"/>
                  </a:lnTo>
                  <a:lnTo>
                    <a:pt x="836367" y="1242601"/>
                  </a:lnTo>
                  <a:lnTo>
                    <a:pt x="836831" y="1243147"/>
                  </a:lnTo>
                  <a:lnTo>
                    <a:pt x="837262" y="1243716"/>
                  </a:lnTo>
                  <a:lnTo>
                    <a:pt x="837686" y="1244327"/>
                  </a:lnTo>
                  <a:lnTo>
                    <a:pt x="838112" y="1244961"/>
                  </a:lnTo>
                  <a:lnTo>
                    <a:pt x="838498" y="1245606"/>
                  </a:lnTo>
                  <a:lnTo>
                    <a:pt x="838827" y="1246270"/>
                  </a:lnTo>
                  <a:lnTo>
                    <a:pt x="839056" y="1246956"/>
                  </a:lnTo>
                  <a:lnTo>
                    <a:pt x="839163" y="1247590"/>
                  </a:lnTo>
                  <a:lnTo>
                    <a:pt x="839193" y="1248248"/>
                  </a:lnTo>
                  <a:lnTo>
                    <a:pt x="839168" y="1248911"/>
                  </a:lnTo>
                  <a:lnTo>
                    <a:pt x="839080" y="1250244"/>
                  </a:lnTo>
                  <a:lnTo>
                    <a:pt x="839031" y="1251112"/>
                  </a:lnTo>
                  <a:lnTo>
                    <a:pt x="838953" y="1251981"/>
                  </a:lnTo>
                  <a:lnTo>
                    <a:pt x="838850" y="1252844"/>
                  </a:lnTo>
                  <a:lnTo>
                    <a:pt x="838704" y="1253701"/>
                  </a:lnTo>
                  <a:lnTo>
                    <a:pt x="838503" y="1254540"/>
                  </a:lnTo>
                  <a:lnTo>
                    <a:pt x="838376" y="1254945"/>
                  </a:lnTo>
                  <a:lnTo>
                    <a:pt x="838230" y="1255351"/>
                  </a:lnTo>
                  <a:lnTo>
                    <a:pt x="838079" y="1255744"/>
                  </a:lnTo>
                  <a:lnTo>
                    <a:pt x="837931" y="1256149"/>
                  </a:lnTo>
                  <a:lnTo>
                    <a:pt x="837799" y="1256554"/>
                  </a:lnTo>
                  <a:lnTo>
                    <a:pt x="837584" y="1257158"/>
                  </a:lnTo>
                  <a:lnTo>
                    <a:pt x="837540" y="1257364"/>
                  </a:lnTo>
                  <a:lnTo>
                    <a:pt x="837526" y="1257563"/>
                  </a:lnTo>
                  <a:lnTo>
                    <a:pt x="837584" y="1257804"/>
                  </a:lnTo>
                  <a:lnTo>
                    <a:pt x="837706" y="1258045"/>
                  </a:lnTo>
                  <a:lnTo>
                    <a:pt x="838035" y="1258514"/>
                  </a:lnTo>
                  <a:lnTo>
                    <a:pt x="838181" y="1258755"/>
                  </a:lnTo>
                  <a:lnTo>
                    <a:pt x="838346" y="1259072"/>
                  </a:lnTo>
                  <a:lnTo>
                    <a:pt x="838992" y="1260369"/>
                  </a:lnTo>
                  <a:lnTo>
                    <a:pt x="840048" y="1262453"/>
                  </a:lnTo>
                  <a:lnTo>
                    <a:pt x="840381" y="1263151"/>
                  </a:lnTo>
                  <a:lnTo>
                    <a:pt x="840697" y="1263862"/>
                  </a:lnTo>
                  <a:lnTo>
                    <a:pt x="840917" y="1264414"/>
                  </a:lnTo>
                  <a:lnTo>
                    <a:pt x="841123" y="1264977"/>
                  </a:lnTo>
                  <a:lnTo>
                    <a:pt x="841525" y="1266104"/>
                  </a:lnTo>
                  <a:lnTo>
                    <a:pt x="841901" y="1267049"/>
                  </a:lnTo>
                  <a:lnTo>
                    <a:pt x="842061" y="1267431"/>
                  </a:lnTo>
                  <a:lnTo>
                    <a:pt x="842394" y="1268200"/>
                  </a:lnTo>
                  <a:lnTo>
                    <a:pt x="842566" y="1268581"/>
                  </a:lnTo>
                  <a:lnTo>
                    <a:pt x="842809" y="1269157"/>
                  </a:lnTo>
                  <a:lnTo>
                    <a:pt x="843122" y="1271094"/>
                  </a:lnTo>
                  <a:lnTo>
                    <a:pt x="843117" y="1271599"/>
                  </a:lnTo>
                  <a:lnTo>
                    <a:pt x="843334" y="1272204"/>
                  </a:lnTo>
                  <a:lnTo>
                    <a:pt x="844756" y="1271288"/>
                  </a:lnTo>
                  <a:lnTo>
                    <a:pt x="845801" y="1270548"/>
                  </a:lnTo>
                  <a:lnTo>
                    <a:pt x="846408" y="1270302"/>
                  </a:lnTo>
                  <a:lnTo>
                    <a:pt x="847440" y="1270319"/>
                  </a:lnTo>
                  <a:lnTo>
                    <a:pt x="849497" y="1270936"/>
                  </a:lnTo>
                  <a:lnTo>
                    <a:pt x="850011" y="1271282"/>
                  </a:lnTo>
                  <a:lnTo>
                    <a:pt x="851037" y="1271716"/>
                  </a:lnTo>
                  <a:lnTo>
                    <a:pt x="852670" y="1271992"/>
                  </a:lnTo>
                  <a:lnTo>
                    <a:pt x="856445" y="1272720"/>
                  </a:lnTo>
                  <a:lnTo>
                    <a:pt x="857045" y="1272896"/>
                  </a:lnTo>
                  <a:lnTo>
                    <a:pt x="859524" y="1274282"/>
                  </a:lnTo>
                  <a:lnTo>
                    <a:pt x="863693" y="1277452"/>
                  </a:lnTo>
                  <a:lnTo>
                    <a:pt x="864892" y="1277892"/>
                  </a:lnTo>
                  <a:lnTo>
                    <a:pt x="865923" y="1278238"/>
                  </a:lnTo>
                  <a:lnTo>
                    <a:pt x="866608" y="1278502"/>
                  </a:lnTo>
                  <a:lnTo>
                    <a:pt x="868068" y="1278861"/>
                  </a:lnTo>
                  <a:lnTo>
                    <a:pt x="869188" y="1278878"/>
                  </a:lnTo>
                  <a:lnTo>
                    <a:pt x="867408" y="1276917"/>
                  </a:lnTo>
                  <a:lnTo>
                    <a:pt x="866465" y="1276312"/>
                  </a:lnTo>
                  <a:lnTo>
                    <a:pt x="864837" y="1275784"/>
                  </a:lnTo>
                  <a:lnTo>
                    <a:pt x="864411" y="1275526"/>
                  </a:lnTo>
                  <a:lnTo>
                    <a:pt x="863729" y="1275268"/>
                  </a:lnTo>
                  <a:lnTo>
                    <a:pt x="861865" y="1273219"/>
                  </a:lnTo>
                  <a:lnTo>
                    <a:pt x="861103" y="1272286"/>
                  </a:lnTo>
                  <a:lnTo>
                    <a:pt x="860600" y="1271270"/>
                  </a:lnTo>
                  <a:lnTo>
                    <a:pt x="860438" y="1270765"/>
                  </a:lnTo>
                  <a:lnTo>
                    <a:pt x="859176" y="1268558"/>
                  </a:lnTo>
                  <a:lnTo>
                    <a:pt x="858419" y="1267455"/>
                  </a:lnTo>
                  <a:lnTo>
                    <a:pt x="857397" y="1266597"/>
                  </a:lnTo>
                  <a:lnTo>
                    <a:pt x="854753" y="1264878"/>
                  </a:lnTo>
                  <a:lnTo>
                    <a:pt x="853819" y="1264026"/>
                  </a:lnTo>
                  <a:lnTo>
                    <a:pt x="853398" y="1263515"/>
                  </a:lnTo>
                  <a:lnTo>
                    <a:pt x="852802" y="1263087"/>
                  </a:lnTo>
                  <a:lnTo>
                    <a:pt x="851869" y="1261978"/>
                  </a:lnTo>
                  <a:lnTo>
                    <a:pt x="850695" y="1259947"/>
                  </a:lnTo>
                  <a:lnTo>
                    <a:pt x="850368" y="1258843"/>
                  </a:lnTo>
                  <a:lnTo>
                    <a:pt x="850289" y="1258256"/>
                  </a:lnTo>
                  <a:lnTo>
                    <a:pt x="850123" y="1257751"/>
                  </a:lnTo>
                  <a:lnTo>
                    <a:pt x="850046" y="1257158"/>
                  </a:lnTo>
                  <a:lnTo>
                    <a:pt x="849796" y="1256566"/>
                  </a:lnTo>
                  <a:lnTo>
                    <a:pt x="849562" y="1255051"/>
                  </a:lnTo>
                  <a:lnTo>
                    <a:pt x="849590" y="1252949"/>
                  </a:lnTo>
                  <a:lnTo>
                    <a:pt x="849782" y="1251946"/>
                  </a:lnTo>
                  <a:lnTo>
                    <a:pt x="849981" y="1249844"/>
                  </a:lnTo>
                  <a:lnTo>
                    <a:pt x="850016" y="1247661"/>
                  </a:lnTo>
                  <a:lnTo>
                    <a:pt x="849609" y="1246140"/>
                  </a:lnTo>
                  <a:lnTo>
                    <a:pt x="849532" y="1245553"/>
                  </a:lnTo>
                  <a:lnTo>
                    <a:pt x="849365" y="1245049"/>
                  </a:lnTo>
                  <a:lnTo>
                    <a:pt x="849287" y="1244456"/>
                  </a:lnTo>
                  <a:lnTo>
                    <a:pt x="848715" y="1242348"/>
                  </a:lnTo>
                  <a:lnTo>
                    <a:pt x="848559" y="1241333"/>
                  </a:lnTo>
                  <a:lnTo>
                    <a:pt x="848309" y="1240746"/>
                  </a:lnTo>
                  <a:lnTo>
                    <a:pt x="847904" y="1239138"/>
                  </a:lnTo>
                  <a:lnTo>
                    <a:pt x="847654" y="1238551"/>
                  </a:lnTo>
                  <a:lnTo>
                    <a:pt x="847571" y="1238128"/>
                  </a:lnTo>
                  <a:lnTo>
                    <a:pt x="847244" y="1236942"/>
                  </a:lnTo>
                  <a:lnTo>
                    <a:pt x="846589" y="1234747"/>
                  </a:lnTo>
                  <a:lnTo>
                    <a:pt x="846339" y="1234160"/>
                  </a:lnTo>
                  <a:lnTo>
                    <a:pt x="846262" y="1233649"/>
                  </a:lnTo>
                  <a:lnTo>
                    <a:pt x="845845" y="1232640"/>
                  </a:lnTo>
                  <a:lnTo>
                    <a:pt x="845597" y="1232212"/>
                  </a:lnTo>
                  <a:lnTo>
                    <a:pt x="844932" y="1230521"/>
                  </a:lnTo>
                  <a:lnTo>
                    <a:pt x="844678" y="1230098"/>
                  </a:lnTo>
                  <a:lnTo>
                    <a:pt x="844349" y="1229001"/>
                  </a:lnTo>
                  <a:lnTo>
                    <a:pt x="844115" y="1227486"/>
                  </a:lnTo>
                  <a:lnTo>
                    <a:pt x="843871" y="1226388"/>
                  </a:lnTo>
                  <a:lnTo>
                    <a:pt x="843793" y="1225884"/>
                  </a:lnTo>
                  <a:lnTo>
                    <a:pt x="843656" y="1223782"/>
                  </a:lnTo>
                  <a:lnTo>
                    <a:pt x="844013" y="1222690"/>
                  </a:lnTo>
                  <a:lnTo>
                    <a:pt x="844277" y="1222274"/>
                  </a:lnTo>
                  <a:lnTo>
                    <a:pt x="844888" y="1221781"/>
                  </a:lnTo>
                  <a:lnTo>
                    <a:pt x="845582" y="1221473"/>
                  </a:lnTo>
                  <a:lnTo>
                    <a:pt x="845836" y="1221153"/>
                  </a:lnTo>
                  <a:lnTo>
                    <a:pt x="846721" y="1220968"/>
                  </a:lnTo>
                  <a:lnTo>
                    <a:pt x="848011" y="1220396"/>
                  </a:lnTo>
                  <a:lnTo>
                    <a:pt x="849986" y="1220595"/>
                  </a:lnTo>
                  <a:lnTo>
                    <a:pt x="852210" y="1221552"/>
                  </a:lnTo>
                  <a:lnTo>
                    <a:pt x="853154" y="1221904"/>
                  </a:lnTo>
                  <a:lnTo>
                    <a:pt x="854787" y="1222180"/>
                  </a:lnTo>
                  <a:lnTo>
                    <a:pt x="856596" y="1222033"/>
                  </a:lnTo>
                  <a:lnTo>
                    <a:pt x="856767" y="1222209"/>
                  </a:lnTo>
                  <a:lnTo>
                    <a:pt x="857020" y="1222292"/>
                  </a:lnTo>
                  <a:lnTo>
                    <a:pt x="857544" y="1221798"/>
                  </a:lnTo>
                  <a:lnTo>
                    <a:pt x="857471" y="1221205"/>
                  </a:lnTo>
                  <a:lnTo>
                    <a:pt x="856541" y="1219679"/>
                  </a:lnTo>
                  <a:lnTo>
                    <a:pt x="855721" y="1216980"/>
                  </a:lnTo>
                  <a:lnTo>
                    <a:pt x="855310" y="1215964"/>
                  </a:lnTo>
                  <a:lnTo>
                    <a:pt x="854127" y="1214268"/>
                  </a:lnTo>
                  <a:lnTo>
                    <a:pt x="854049" y="1213675"/>
                  </a:lnTo>
                  <a:lnTo>
                    <a:pt x="853550" y="1212659"/>
                  </a:lnTo>
                  <a:lnTo>
                    <a:pt x="852441" y="1211720"/>
                  </a:lnTo>
                  <a:lnTo>
                    <a:pt x="851501" y="1211204"/>
                  </a:lnTo>
                  <a:lnTo>
                    <a:pt x="850387" y="1211016"/>
                  </a:lnTo>
                  <a:lnTo>
                    <a:pt x="848314" y="1211321"/>
                  </a:lnTo>
                  <a:lnTo>
                    <a:pt x="846232" y="1212554"/>
                  </a:lnTo>
                  <a:lnTo>
                    <a:pt x="845108" y="1212959"/>
                  </a:lnTo>
                  <a:lnTo>
                    <a:pt x="844066" y="1213446"/>
                  </a:lnTo>
                  <a:lnTo>
                    <a:pt x="842065" y="1215014"/>
                  </a:lnTo>
                  <a:lnTo>
                    <a:pt x="840759" y="1215665"/>
                  </a:lnTo>
                  <a:lnTo>
                    <a:pt x="840414" y="1215665"/>
                  </a:lnTo>
                  <a:lnTo>
                    <a:pt x="839559" y="1215483"/>
                  </a:lnTo>
                  <a:lnTo>
                    <a:pt x="838186" y="1215043"/>
                  </a:lnTo>
                  <a:lnTo>
                    <a:pt x="836146" y="1213164"/>
                  </a:lnTo>
                  <a:lnTo>
                    <a:pt x="835052" y="1211550"/>
                  </a:lnTo>
                  <a:lnTo>
                    <a:pt x="834123" y="1210529"/>
                  </a:lnTo>
                  <a:lnTo>
                    <a:pt x="833864" y="1210605"/>
                  </a:lnTo>
                  <a:lnTo>
                    <a:pt x="832085" y="1208480"/>
                  </a:lnTo>
                  <a:lnTo>
                    <a:pt x="831581" y="1207717"/>
                  </a:lnTo>
                  <a:lnTo>
                    <a:pt x="830731" y="1207031"/>
                  </a:lnTo>
                  <a:lnTo>
                    <a:pt x="829968" y="1206097"/>
                  </a:lnTo>
                  <a:lnTo>
                    <a:pt x="829885" y="1205757"/>
                  </a:lnTo>
                  <a:lnTo>
                    <a:pt x="829635" y="1205164"/>
                  </a:lnTo>
                  <a:lnTo>
                    <a:pt x="829558" y="1204748"/>
                  </a:lnTo>
                  <a:lnTo>
                    <a:pt x="829225" y="1203897"/>
                  </a:lnTo>
                  <a:lnTo>
                    <a:pt x="827636" y="1200680"/>
                  </a:lnTo>
                  <a:lnTo>
                    <a:pt x="826976" y="1198990"/>
                  </a:lnTo>
                  <a:lnTo>
                    <a:pt x="826728" y="1198144"/>
                  </a:lnTo>
                  <a:lnTo>
                    <a:pt x="826068" y="1196372"/>
                  </a:lnTo>
                  <a:lnTo>
                    <a:pt x="825818" y="1195527"/>
                  </a:lnTo>
                  <a:lnTo>
                    <a:pt x="825323" y="1194177"/>
                  </a:lnTo>
                  <a:lnTo>
                    <a:pt x="825070" y="1193754"/>
                  </a:lnTo>
                  <a:lnTo>
                    <a:pt x="824908" y="1193244"/>
                  </a:lnTo>
                  <a:lnTo>
                    <a:pt x="824655" y="1192821"/>
                  </a:lnTo>
                  <a:lnTo>
                    <a:pt x="824576" y="1192487"/>
                  </a:lnTo>
                  <a:lnTo>
                    <a:pt x="824327" y="1191893"/>
                  </a:lnTo>
                  <a:lnTo>
                    <a:pt x="824243" y="1191641"/>
                  </a:lnTo>
                  <a:lnTo>
                    <a:pt x="823071" y="1189434"/>
                  </a:lnTo>
                  <a:lnTo>
                    <a:pt x="820792" y="1186458"/>
                  </a:lnTo>
                  <a:lnTo>
                    <a:pt x="820621" y="1186124"/>
                  </a:lnTo>
                  <a:lnTo>
                    <a:pt x="820368" y="1185866"/>
                  </a:lnTo>
                  <a:lnTo>
                    <a:pt x="820201" y="1185526"/>
                  </a:lnTo>
                  <a:lnTo>
                    <a:pt x="819268" y="1184674"/>
                  </a:lnTo>
                  <a:lnTo>
                    <a:pt x="819101" y="1184334"/>
                  </a:lnTo>
                  <a:lnTo>
                    <a:pt x="818759" y="1183994"/>
                  </a:lnTo>
                  <a:lnTo>
                    <a:pt x="818094" y="1182638"/>
                  </a:lnTo>
                  <a:lnTo>
                    <a:pt x="817511" y="1181036"/>
                  </a:lnTo>
                  <a:lnTo>
                    <a:pt x="817277" y="1179515"/>
                  </a:lnTo>
                  <a:lnTo>
                    <a:pt x="817283" y="1179099"/>
                  </a:lnTo>
                  <a:lnTo>
                    <a:pt x="817203" y="1178676"/>
                  </a:lnTo>
                  <a:lnTo>
                    <a:pt x="817302" y="1177755"/>
                  </a:lnTo>
                  <a:lnTo>
                    <a:pt x="817668" y="1176411"/>
                  </a:lnTo>
                  <a:lnTo>
                    <a:pt x="818113" y="1175495"/>
                  </a:lnTo>
                  <a:lnTo>
                    <a:pt x="819428" y="1173752"/>
                  </a:lnTo>
                  <a:lnTo>
                    <a:pt x="820392" y="1172837"/>
                  </a:lnTo>
                  <a:lnTo>
                    <a:pt x="821795" y="1171093"/>
                  </a:lnTo>
                  <a:lnTo>
                    <a:pt x="822752" y="1170183"/>
                  </a:lnTo>
                  <a:lnTo>
                    <a:pt x="823623" y="1169608"/>
                  </a:lnTo>
                  <a:lnTo>
                    <a:pt x="823935" y="1169245"/>
                  </a:lnTo>
                  <a:lnTo>
                    <a:pt x="824331" y="1168910"/>
                  </a:lnTo>
                  <a:lnTo>
                    <a:pt x="824781" y="1168628"/>
                  </a:lnTo>
                  <a:lnTo>
                    <a:pt x="825251" y="1168417"/>
                  </a:lnTo>
                  <a:lnTo>
                    <a:pt x="825711" y="1168288"/>
                  </a:lnTo>
                  <a:lnTo>
                    <a:pt x="826156" y="1168247"/>
                  </a:lnTo>
                  <a:lnTo>
                    <a:pt x="826640" y="1168264"/>
                  </a:lnTo>
                  <a:lnTo>
                    <a:pt x="827119" y="1168340"/>
                  </a:lnTo>
                  <a:lnTo>
                    <a:pt x="827543" y="1168487"/>
                  </a:lnTo>
                  <a:lnTo>
                    <a:pt x="827880" y="1168704"/>
                  </a:lnTo>
                  <a:lnTo>
                    <a:pt x="828106" y="1168986"/>
                  </a:lnTo>
                  <a:lnTo>
                    <a:pt x="828287" y="1169344"/>
                  </a:lnTo>
                  <a:lnTo>
                    <a:pt x="828414" y="1169738"/>
                  </a:lnTo>
                  <a:lnTo>
                    <a:pt x="828491" y="1170143"/>
                  </a:lnTo>
                  <a:lnTo>
                    <a:pt x="828507" y="1170518"/>
                  </a:lnTo>
                  <a:lnTo>
                    <a:pt x="828438" y="1170858"/>
                  </a:lnTo>
                  <a:lnTo>
                    <a:pt x="828282" y="1171199"/>
                  </a:lnTo>
                  <a:lnTo>
                    <a:pt x="828092" y="1171533"/>
                  </a:lnTo>
                  <a:lnTo>
                    <a:pt x="827919" y="1171868"/>
                  </a:lnTo>
                  <a:lnTo>
                    <a:pt x="827817" y="1172214"/>
                  </a:lnTo>
                  <a:lnTo>
                    <a:pt x="827779" y="1172660"/>
                  </a:lnTo>
                  <a:lnTo>
                    <a:pt x="827784" y="1173135"/>
                  </a:lnTo>
                  <a:lnTo>
                    <a:pt x="827842" y="1173611"/>
                  </a:lnTo>
                  <a:lnTo>
                    <a:pt x="827963" y="1174039"/>
                  </a:lnTo>
                  <a:lnTo>
                    <a:pt x="828159" y="1174403"/>
                  </a:lnTo>
                  <a:lnTo>
                    <a:pt x="828438" y="1174673"/>
                  </a:lnTo>
                  <a:lnTo>
                    <a:pt x="828799" y="1174879"/>
                  </a:lnTo>
                  <a:lnTo>
                    <a:pt x="829211" y="1175055"/>
                  </a:lnTo>
                  <a:lnTo>
                    <a:pt x="829632" y="1175214"/>
                  </a:lnTo>
                  <a:lnTo>
                    <a:pt x="830622" y="1175654"/>
                  </a:lnTo>
                  <a:lnTo>
                    <a:pt x="831230" y="1175894"/>
                  </a:lnTo>
                  <a:lnTo>
                    <a:pt x="831835" y="1176141"/>
                  </a:lnTo>
                  <a:lnTo>
                    <a:pt x="832412" y="1176422"/>
                  </a:lnTo>
                  <a:lnTo>
                    <a:pt x="832940" y="1176763"/>
                  </a:lnTo>
                  <a:lnTo>
                    <a:pt x="833498" y="1177267"/>
                  </a:lnTo>
                  <a:lnTo>
                    <a:pt x="834010" y="1177855"/>
                  </a:lnTo>
                  <a:lnTo>
                    <a:pt x="834471" y="1178488"/>
                  </a:lnTo>
                  <a:lnTo>
                    <a:pt x="834886" y="1179163"/>
                  </a:lnTo>
                  <a:lnTo>
                    <a:pt x="835247" y="1179844"/>
                  </a:lnTo>
                  <a:lnTo>
                    <a:pt x="835541" y="1180513"/>
                  </a:lnTo>
                  <a:lnTo>
                    <a:pt x="835775" y="1181211"/>
                  </a:lnTo>
                  <a:lnTo>
                    <a:pt x="835970" y="1181928"/>
                  </a:lnTo>
                  <a:lnTo>
                    <a:pt x="836322" y="1183371"/>
                  </a:lnTo>
                  <a:lnTo>
                    <a:pt x="836490" y="1184170"/>
                  </a:lnTo>
                  <a:lnTo>
                    <a:pt x="836743" y="1185790"/>
                  </a:lnTo>
                  <a:lnTo>
                    <a:pt x="836895" y="1186588"/>
                  </a:lnTo>
                  <a:lnTo>
                    <a:pt x="837106" y="1187369"/>
                  </a:lnTo>
                  <a:lnTo>
                    <a:pt x="837350" y="1188067"/>
                  </a:lnTo>
                  <a:lnTo>
                    <a:pt x="837634" y="1188748"/>
                  </a:lnTo>
                  <a:lnTo>
                    <a:pt x="837947" y="1189423"/>
                  </a:lnTo>
                  <a:lnTo>
                    <a:pt x="838288" y="1190080"/>
                  </a:lnTo>
                  <a:lnTo>
                    <a:pt x="838654" y="1190720"/>
                  </a:lnTo>
                  <a:lnTo>
                    <a:pt x="838992" y="1191236"/>
                  </a:lnTo>
                  <a:lnTo>
                    <a:pt x="839218" y="1191536"/>
                  </a:lnTo>
                  <a:lnTo>
                    <a:pt x="839520" y="1191958"/>
                  </a:lnTo>
                  <a:lnTo>
                    <a:pt x="839809" y="1192393"/>
                  </a:lnTo>
                  <a:lnTo>
                    <a:pt x="839950" y="1192615"/>
                  </a:lnTo>
                  <a:lnTo>
                    <a:pt x="840081" y="1192838"/>
                  </a:lnTo>
                  <a:lnTo>
                    <a:pt x="840463" y="1193519"/>
                  </a:lnTo>
                  <a:lnTo>
                    <a:pt x="840703" y="1193895"/>
                  </a:lnTo>
                  <a:lnTo>
                    <a:pt x="840801" y="1194059"/>
                  </a:lnTo>
                  <a:lnTo>
                    <a:pt x="840903" y="1194212"/>
                  </a:lnTo>
                  <a:lnTo>
                    <a:pt x="841021" y="1194341"/>
                  </a:lnTo>
                  <a:lnTo>
                    <a:pt x="841148" y="1194429"/>
                  </a:lnTo>
                  <a:lnTo>
                    <a:pt x="841269" y="1194464"/>
                  </a:lnTo>
                  <a:lnTo>
                    <a:pt x="841407" y="1194488"/>
                  </a:lnTo>
                  <a:lnTo>
                    <a:pt x="841544" y="1194488"/>
                  </a:lnTo>
                  <a:lnTo>
                    <a:pt x="841681" y="1194470"/>
                  </a:lnTo>
                  <a:lnTo>
                    <a:pt x="841803" y="1194441"/>
                  </a:lnTo>
                  <a:lnTo>
                    <a:pt x="841935" y="1194359"/>
                  </a:lnTo>
                  <a:lnTo>
                    <a:pt x="842058" y="1194235"/>
                  </a:lnTo>
                  <a:lnTo>
                    <a:pt x="842174" y="1194001"/>
                  </a:lnTo>
                  <a:lnTo>
                    <a:pt x="842262" y="1193748"/>
                  </a:lnTo>
                  <a:lnTo>
                    <a:pt x="842297" y="1193625"/>
                  </a:lnTo>
                  <a:lnTo>
                    <a:pt x="842331" y="1193484"/>
                  </a:lnTo>
                  <a:lnTo>
                    <a:pt x="842350" y="1193338"/>
                  </a:lnTo>
                  <a:lnTo>
                    <a:pt x="842366" y="1193191"/>
                  </a:lnTo>
                  <a:lnTo>
                    <a:pt x="842394" y="1192768"/>
                  </a:lnTo>
                  <a:lnTo>
                    <a:pt x="842399" y="1192633"/>
                  </a:lnTo>
                  <a:lnTo>
                    <a:pt x="842399" y="1192240"/>
                  </a:lnTo>
                  <a:lnTo>
                    <a:pt x="842438" y="1189722"/>
                  </a:lnTo>
                  <a:lnTo>
                    <a:pt x="842830" y="1186535"/>
                  </a:lnTo>
                  <a:lnTo>
                    <a:pt x="843188" y="1185614"/>
                  </a:lnTo>
                  <a:lnTo>
                    <a:pt x="845141" y="1181440"/>
                  </a:lnTo>
                  <a:lnTo>
                    <a:pt x="845504" y="1180437"/>
                  </a:lnTo>
                  <a:lnTo>
                    <a:pt x="846417" y="1176751"/>
                  </a:lnTo>
                  <a:lnTo>
                    <a:pt x="847401" y="1174497"/>
                  </a:lnTo>
                  <a:lnTo>
                    <a:pt x="848105" y="1173165"/>
                  </a:lnTo>
                  <a:lnTo>
                    <a:pt x="848897" y="1172332"/>
                  </a:lnTo>
                  <a:lnTo>
                    <a:pt x="849125" y="1172056"/>
                  </a:lnTo>
                  <a:lnTo>
                    <a:pt x="849380" y="1171786"/>
                  </a:lnTo>
                  <a:lnTo>
                    <a:pt x="849653" y="1171533"/>
                  </a:lnTo>
                  <a:lnTo>
                    <a:pt x="849937" y="1171298"/>
                  </a:lnTo>
                  <a:lnTo>
                    <a:pt x="850231" y="1171087"/>
                  </a:lnTo>
                  <a:lnTo>
                    <a:pt x="850588" y="1170888"/>
                  </a:lnTo>
                  <a:lnTo>
                    <a:pt x="850973" y="1170724"/>
                  </a:lnTo>
                  <a:lnTo>
                    <a:pt x="851369" y="1170583"/>
                  </a:lnTo>
                  <a:lnTo>
                    <a:pt x="851762" y="1170436"/>
                  </a:lnTo>
                  <a:lnTo>
                    <a:pt x="852136" y="1170266"/>
                  </a:lnTo>
                  <a:lnTo>
                    <a:pt x="852620" y="1169990"/>
                  </a:lnTo>
                  <a:lnTo>
                    <a:pt x="853096" y="1169696"/>
                  </a:lnTo>
                  <a:lnTo>
                    <a:pt x="853555" y="1169379"/>
                  </a:lnTo>
                  <a:lnTo>
                    <a:pt x="854000" y="1169045"/>
                  </a:lnTo>
                  <a:lnTo>
                    <a:pt x="854430" y="1168693"/>
                  </a:lnTo>
                  <a:lnTo>
                    <a:pt x="854855" y="1168288"/>
                  </a:lnTo>
                  <a:lnTo>
                    <a:pt x="855251" y="1167848"/>
                  </a:lnTo>
                  <a:lnTo>
                    <a:pt x="855637" y="1167396"/>
                  </a:lnTo>
                  <a:lnTo>
                    <a:pt x="856033" y="1166955"/>
                  </a:lnTo>
                  <a:lnTo>
                    <a:pt x="856453" y="1166545"/>
                  </a:lnTo>
                  <a:lnTo>
                    <a:pt x="856937" y="1166122"/>
                  </a:lnTo>
                  <a:lnTo>
                    <a:pt x="857432" y="1165712"/>
                  </a:lnTo>
                  <a:lnTo>
                    <a:pt x="857949" y="1165330"/>
                  </a:lnTo>
                  <a:lnTo>
                    <a:pt x="858482" y="1164984"/>
                  </a:lnTo>
                  <a:lnTo>
                    <a:pt x="859035" y="1164690"/>
                  </a:lnTo>
                  <a:lnTo>
                    <a:pt x="859544" y="1164467"/>
                  </a:lnTo>
                  <a:lnTo>
                    <a:pt x="860077" y="1164267"/>
                  </a:lnTo>
                  <a:lnTo>
                    <a:pt x="860614" y="1164109"/>
                  </a:lnTo>
                  <a:lnTo>
                    <a:pt x="861161" y="1164003"/>
                  </a:lnTo>
                  <a:lnTo>
                    <a:pt x="861694" y="1163974"/>
                  </a:lnTo>
                  <a:lnTo>
                    <a:pt x="862266" y="1164044"/>
                  </a:lnTo>
                  <a:lnTo>
                    <a:pt x="862849" y="1164203"/>
                  </a:lnTo>
                  <a:lnTo>
                    <a:pt x="863421" y="1164426"/>
                  </a:lnTo>
                  <a:lnTo>
                    <a:pt x="863977" y="1164690"/>
                  </a:lnTo>
                  <a:lnTo>
                    <a:pt x="864515" y="1164972"/>
                  </a:lnTo>
                  <a:lnTo>
                    <a:pt x="865024" y="1165259"/>
                  </a:lnTo>
                  <a:lnTo>
                    <a:pt x="865527" y="1165576"/>
                  </a:lnTo>
                  <a:lnTo>
                    <a:pt x="866011" y="1165923"/>
                  </a:lnTo>
                  <a:lnTo>
                    <a:pt x="866456" y="1166304"/>
                  </a:lnTo>
                  <a:lnTo>
                    <a:pt x="866847" y="1166721"/>
                  </a:lnTo>
                  <a:lnTo>
                    <a:pt x="867252" y="1167284"/>
                  </a:lnTo>
                  <a:lnTo>
                    <a:pt x="867600" y="1167918"/>
                  </a:lnTo>
                  <a:lnTo>
                    <a:pt x="867884" y="1168593"/>
                  </a:lnTo>
                  <a:lnTo>
                    <a:pt x="868088" y="1169285"/>
                  </a:lnTo>
                  <a:lnTo>
                    <a:pt x="868206" y="1169972"/>
                  </a:lnTo>
                  <a:lnTo>
                    <a:pt x="868236" y="1170612"/>
                  </a:lnTo>
                  <a:lnTo>
                    <a:pt x="868186" y="1171269"/>
                  </a:lnTo>
                  <a:lnTo>
                    <a:pt x="868068" y="1171932"/>
                  </a:lnTo>
                  <a:lnTo>
                    <a:pt x="867898" y="1172578"/>
                  </a:lnTo>
                  <a:lnTo>
                    <a:pt x="867683" y="1173188"/>
                  </a:lnTo>
                  <a:lnTo>
                    <a:pt x="867468" y="1173617"/>
                  </a:lnTo>
                  <a:lnTo>
                    <a:pt x="867204" y="1174028"/>
                  </a:lnTo>
                  <a:lnTo>
                    <a:pt x="866919" y="1174427"/>
                  </a:lnTo>
                  <a:lnTo>
                    <a:pt x="866646" y="1174832"/>
                  </a:lnTo>
                  <a:lnTo>
                    <a:pt x="866416" y="1175254"/>
                  </a:lnTo>
                  <a:lnTo>
                    <a:pt x="866025" y="1176076"/>
                  </a:lnTo>
                  <a:lnTo>
                    <a:pt x="865855" y="1176499"/>
                  </a:lnTo>
                  <a:lnTo>
                    <a:pt x="865742" y="1176921"/>
                  </a:lnTo>
                  <a:lnTo>
                    <a:pt x="865717" y="1177332"/>
                  </a:lnTo>
                  <a:lnTo>
                    <a:pt x="865781" y="1177643"/>
                  </a:lnTo>
                  <a:lnTo>
                    <a:pt x="865898" y="1177948"/>
                  </a:lnTo>
                  <a:lnTo>
                    <a:pt x="866207" y="1178559"/>
                  </a:lnTo>
                  <a:lnTo>
                    <a:pt x="866352" y="1178858"/>
                  </a:lnTo>
                  <a:lnTo>
                    <a:pt x="866514" y="1179263"/>
                  </a:lnTo>
                  <a:lnTo>
                    <a:pt x="866660" y="1179680"/>
                  </a:lnTo>
                  <a:lnTo>
                    <a:pt x="866822" y="1180091"/>
                  </a:lnTo>
                  <a:lnTo>
                    <a:pt x="867018" y="1180460"/>
                  </a:lnTo>
                  <a:lnTo>
                    <a:pt x="867268" y="1180771"/>
                  </a:lnTo>
                  <a:lnTo>
                    <a:pt x="867535" y="1180989"/>
                  </a:lnTo>
                  <a:lnTo>
                    <a:pt x="867843" y="1181164"/>
                  </a:lnTo>
                  <a:lnTo>
                    <a:pt x="868181" y="1181311"/>
                  </a:lnTo>
                  <a:lnTo>
                    <a:pt x="868524" y="1181440"/>
                  </a:lnTo>
                  <a:lnTo>
                    <a:pt x="868860" y="1181558"/>
                  </a:lnTo>
                  <a:lnTo>
                    <a:pt x="869388" y="1181699"/>
                  </a:lnTo>
                  <a:lnTo>
                    <a:pt x="869935" y="1181769"/>
                  </a:lnTo>
                  <a:lnTo>
                    <a:pt x="871051" y="1181881"/>
                  </a:lnTo>
                  <a:lnTo>
                    <a:pt x="871593" y="1181986"/>
                  </a:lnTo>
                  <a:lnTo>
                    <a:pt x="872033" y="1182121"/>
                  </a:lnTo>
                  <a:lnTo>
                    <a:pt x="872463" y="1182285"/>
                  </a:lnTo>
                  <a:lnTo>
                    <a:pt x="872889" y="1182462"/>
                  </a:lnTo>
                  <a:lnTo>
                    <a:pt x="873320" y="1182632"/>
                  </a:lnTo>
                  <a:lnTo>
                    <a:pt x="873754" y="1182785"/>
                  </a:lnTo>
                  <a:lnTo>
                    <a:pt x="874596" y="1183049"/>
                  </a:lnTo>
                  <a:lnTo>
                    <a:pt x="874879" y="1183125"/>
                  </a:lnTo>
                  <a:lnTo>
                    <a:pt x="875168" y="1183190"/>
                  </a:lnTo>
                  <a:lnTo>
                    <a:pt x="875850" y="1183254"/>
                  </a:lnTo>
                  <a:lnTo>
                    <a:pt x="876012" y="1183295"/>
                  </a:lnTo>
                  <a:lnTo>
                    <a:pt x="876394" y="1183541"/>
                  </a:lnTo>
                  <a:lnTo>
                    <a:pt x="876721" y="1183958"/>
                  </a:lnTo>
                  <a:lnTo>
                    <a:pt x="877015" y="1184469"/>
                  </a:lnTo>
                  <a:lnTo>
                    <a:pt x="877294" y="1185009"/>
                  </a:lnTo>
                  <a:lnTo>
                    <a:pt x="877582" y="1185507"/>
                  </a:lnTo>
                  <a:lnTo>
                    <a:pt x="877865" y="1185942"/>
                  </a:lnTo>
                  <a:lnTo>
                    <a:pt x="878677" y="1187274"/>
                  </a:lnTo>
                  <a:lnTo>
                    <a:pt x="878965" y="1187715"/>
                  </a:lnTo>
                  <a:lnTo>
                    <a:pt x="879254" y="1188120"/>
                  </a:lnTo>
                  <a:lnTo>
                    <a:pt x="879870" y="1188912"/>
                  </a:lnTo>
                  <a:lnTo>
                    <a:pt x="880167" y="1189311"/>
                  </a:lnTo>
                  <a:lnTo>
                    <a:pt x="880442" y="1189728"/>
                  </a:lnTo>
                  <a:lnTo>
                    <a:pt x="880671" y="1190186"/>
                  </a:lnTo>
                  <a:lnTo>
                    <a:pt x="880866" y="1190661"/>
                  </a:lnTo>
                  <a:lnTo>
                    <a:pt x="881058" y="1191148"/>
                  </a:lnTo>
                  <a:lnTo>
                    <a:pt x="881267" y="1191606"/>
                  </a:lnTo>
                  <a:lnTo>
                    <a:pt x="881536" y="1192029"/>
                  </a:lnTo>
                  <a:lnTo>
                    <a:pt x="881971" y="1192592"/>
                  </a:lnTo>
                  <a:lnTo>
                    <a:pt x="882279" y="1192903"/>
                  </a:lnTo>
                  <a:lnTo>
                    <a:pt x="882471" y="1193061"/>
                  </a:lnTo>
                  <a:lnTo>
                    <a:pt x="882744" y="1193185"/>
                  </a:lnTo>
                  <a:lnTo>
                    <a:pt x="882983" y="1193220"/>
                  </a:lnTo>
                  <a:lnTo>
                    <a:pt x="883242" y="1193220"/>
                  </a:lnTo>
                  <a:lnTo>
                    <a:pt x="883502" y="1193185"/>
                  </a:lnTo>
                  <a:lnTo>
                    <a:pt x="883750" y="1193114"/>
                  </a:lnTo>
                  <a:lnTo>
                    <a:pt x="883976" y="1193015"/>
                  </a:lnTo>
                  <a:lnTo>
                    <a:pt x="884694" y="1192557"/>
                  </a:lnTo>
                  <a:lnTo>
                    <a:pt x="885427" y="1192110"/>
                  </a:lnTo>
                  <a:lnTo>
                    <a:pt x="885799" y="1191893"/>
                  </a:lnTo>
                  <a:lnTo>
                    <a:pt x="886244" y="1191659"/>
                  </a:lnTo>
                  <a:lnTo>
                    <a:pt x="887154" y="1191225"/>
                  </a:lnTo>
                  <a:lnTo>
                    <a:pt x="887594" y="1190984"/>
                  </a:lnTo>
                  <a:lnTo>
                    <a:pt x="887990" y="1190696"/>
                  </a:lnTo>
                  <a:lnTo>
                    <a:pt x="888419" y="1190244"/>
                  </a:lnTo>
                  <a:lnTo>
                    <a:pt x="888782" y="1189722"/>
                  </a:lnTo>
                  <a:lnTo>
                    <a:pt x="889114" y="1189152"/>
                  </a:lnTo>
                  <a:lnTo>
                    <a:pt x="889451" y="1188595"/>
                  </a:lnTo>
                  <a:lnTo>
                    <a:pt x="889832" y="1188073"/>
                  </a:lnTo>
                  <a:lnTo>
                    <a:pt x="890292" y="1187550"/>
                  </a:lnTo>
                  <a:lnTo>
                    <a:pt x="890776" y="1187046"/>
                  </a:lnTo>
                  <a:lnTo>
                    <a:pt x="891279" y="1186558"/>
                  </a:lnTo>
                  <a:lnTo>
                    <a:pt x="891798" y="1186095"/>
                  </a:lnTo>
                  <a:lnTo>
                    <a:pt x="892330" y="1185649"/>
                  </a:lnTo>
                  <a:lnTo>
                    <a:pt x="892731" y="1185303"/>
                  </a:lnTo>
                  <a:lnTo>
                    <a:pt x="893137" y="1184933"/>
                  </a:lnTo>
                  <a:lnTo>
                    <a:pt x="893553" y="1184592"/>
                  </a:lnTo>
                  <a:lnTo>
                    <a:pt x="893987" y="1184322"/>
                  </a:lnTo>
                  <a:lnTo>
                    <a:pt x="894433" y="1184164"/>
                  </a:lnTo>
                  <a:lnTo>
                    <a:pt x="894848" y="1184158"/>
                  </a:lnTo>
                  <a:lnTo>
                    <a:pt x="895283" y="1184258"/>
                  </a:lnTo>
                  <a:lnTo>
                    <a:pt x="895723" y="1184398"/>
                  </a:lnTo>
                  <a:lnTo>
                    <a:pt x="896163" y="1184522"/>
                  </a:lnTo>
                  <a:lnTo>
                    <a:pt x="896603" y="1184580"/>
                  </a:lnTo>
                  <a:lnTo>
                    <a:pt x="896960" y="1184551"/>
                  </a:lnTo>
                  <a:lnTo>
                    <a:pt x="897326" y="1184481"/>
                  </a:lnTo>
                  <a:lnTo>
                    <a:pt x="897688" y="1184393"/>
                  </a:lnTo>
                  <a:lnTo>
                    <a:pt x="898046" y="1184334"/>
                  </a:lnTo>
                  <a:lnTo>
                    <a:pt x="898401" y="1184328"/>
                  </a:lnTo>
                  <a:lnTo>
                    <a:pt x="898783" y="1184398"/>
                  </a:lnTo>
                  <a:lnTo>
                    <a:pt x="899160" y="1184528"/>
                  </a:lnTo>
                  <a:lnTo>
                    <a:pt x="899536" y="1184686"/>
                  </a:lnTo>
                  <a:lnTo>
                    <a:pt x="899907" y="1184862"/>
                  </a:lnTo>
                  <a:lnTo>
                    <a:pt x="900279" y="1185026"/>
                  </a:lnTo>
                  <a:lnTo>
                    <a:pt x="900890" y="1185279"/>
                  </a:lnTo>
                  <a:lnTo>
                    <a:pt x="901491" y="1185549"/>
                  </a:lnTo>
                  <a:lnTo>
                    <a:pt x="902088" y="1185831"/>
                  </a:lnTo>
                  <a:lnTo>
                    <a:pt x="903524" y="1186523"/>
                  </a:lnTo>
                  <a:lnTo>
                    <a:pt x="904004" y="1186769"/>
                  </a:lnTo>
                  <a:lnTo>
                    <a:pt x="904252" y="1186887"/>
                  </a:lnTo>
                  <a:lnTo>
                    <a:pt x="904497" y="1186993"/>
                  </a:lnTo>
                  <a:lnTo>
                    <a:pt x="904918" y="1187157"/>
                  </a:lnTo>
                  <a:lnTo>
                    <a:pt x="905349" y="1187304"/>
                  </a:lnTo>
                  <a:lnTo>
                    <a:pt x="905784" y="1187433"/>
                  </a:lnTo>
                  <a:lnTo>
                    <a:pt x="906224" y="1187533"/>
                  </a:lnTo>
                  <a:lnTo>
                    <a:pt x="906664" y="1187603"/>
                  </a:lnTo>
                  <a:lnTo>
                    <a:pt x="907216" y="1187680"/>
                  </a:lnTo>
                  <a:lnTo>
                    <a:pt x="907494" y="1187703"/>
                  </a:lnTo>
                  <a:lnTo>
                    <a:pt x="907753" y="1187691"/>
                  </a:lnTo>
                  <a:lnTo>
                    <a:pt x="907983" y="1187627"/>
                  </a:lnTo>
                  <a:lnTo>
                    <a:pt x="908187" y="1187386"/>
                  </a:lnTo>
                  <a:lnTo>
                    <a:pt x="908305" y="1186987"/>
                  </a:lnTo>
                  <a:lnTo>
                    <a:pt x="908457" y="1185995"/>
                  </a:lnTo>
                  <a:lnTo>
                    <a:pt x="908589" y="1185549"/>
                  </a:lnTo>
                  <a:lnTo>
                    <a:pt x="908839" y="1185032"/>
                  </a:lnTo>
                  <a:lnTo>
                    <a:pt x="909133" y="1184533"/>
                  </a:lnTo>
                  <a:lnTo>
                    <a:pt x="909460" y="1184052"/>
                  </a:lnTo>
                  <a:lnTo>
                    <a:pt x="909796" y="1183577"/>
                  </a:lnTo>
                  <a:lnTo>
                    <a:pt x="910139" y="1183107"/>
                  </a:lnTo>
                  <a:lnTo>
                    <a:pt x="910549" y="1182532"/>
                  </a:lnTo>
                  <a:lnTo>
                    <a:pt x="910970" y="1181968"/>
                  </a:lnTo>
                  <a:lnTo>
                    <a:pt x="911410" y="1181417"/>
                  </a:lnTo>
                  <a:lnTo>
                    <a:pt x="911869" y="1180889"/>
                  </a:lnTo>
                  <a:lnTo>
                    <a:pt x="912358" y="1180390"/>
                  </a:lnTo>
                  <a:lnTo>
                    <a:pt x="912818" y="1180026"/>
                  </a:lnTo>
                  <a:lnTo>
                    <a:pt x="913835" y="1179386"/>
                  </a:lnTo>
                  <a:lnTo>
                    <a:pt x="914294" y="1179040"/>
                  </a:lnTo>
                  <a:lnTo>
                    <a:pt x="914655" y="1178629"/>
                  </a:lnTo>
                  <a:lnTo>
                    <a:pt x="914875" y="1178154"/>
                  </a:lnTo>
                  <a:lnTo>
                    <a:pt x="915004" y="1177620"/>
                  </a:lnTo>
                  <a:lnTo>
                    <a:pt x="915091" y="1177056"/>
                  </a:lnTo>
                  <a:lnTo>
                    <a:pt x="915194" y="1176505"/>
                  </a:lnTo>
                  <a:lnTo>
                    <a:pt x="915364" y="1175982"/>
                  </a:lnTo>
                  <a:lnTo>
                    <a:pt x="915623" y="1175489"/>
                  </a:lnTo>
                  <a:lnTo>
                    <a:pt x="915941" y="1175025"/>
                  </a:lnTo>
                  <a:lnTo>
                    <a:pt x="916616" y="1174110"/>
                  </a:lnTo>
                  <a:lnTo>
                    <a:pt x="916915" y="1173635"/>
                  </a:lnTo>
                  <a:lnTo>
                    <a:pt x="917115" y="1173241"/>
                  </a:lnTo>
                  <a:lnTo>
                    <a:pt x="917476" y="1172431"/>
                  </a:lnTo>
                  <a:lnTo>
                    <a:pt x="917668" y="1172032"/>
                  </a:lnTo>
                  <a:lnTo>
                    <a:pt x="917891" y="1171662"/>
                  </a:lnTo>
                  <a:lnTo>
                    <a:pt x="918337" y="1171017"/>
                  </a:lnTo>
                  <a:lnTo>
                    <a:pt x="918581" y="1170706"/>
                  </a:lnTo>
                  <a:lnTo>
                    <a:pt x="918850" y="1170447"/>
                  </a:lnTo>
                  <a:lnTo>
                    <a:pt x="919148" y="1170260"/>
                  </a:lnTo>
                  <a:lnTo>
                    <a:pt x="919475" y="1170143"/>
                  </a:lnTo>
                  <a:lnTo>
                    <a:pt x="919843" y="1170084"/>
                  </a:lnTo>
                  <a:lnTo>
                    <a:pt x="920228" y="1170072"/>
                  </a:lnTo>
                  <a:lnTo>
                    <a:pt x="920600" y="1170107"/>
                  </a:lnTo>
                  <a:lnTo>
                    <a:pt x="920943" y="1170196"/>
                  </a:lnTo>
                  <a:lnTo>
                    <a:pt x="921320" y="1170400"/>
                  </a:lnTo>
                  <a:lnTo>
                    <a:pt x="921672" y="1170712"/>
                  </a:lnTo>
                  <a:lnTo>
                    <a:pt x="921988" y="1171099"/>
                  </a:lnTo>
                  <a:lnTo>
                    <a:pt x="922272" y="1171516"/>
                  </a:lnTo>
                  <a:lnTo>
                    <a:pt x="922522" y="1171926"/>
                  </a:lnTo>
                  <a:lnTo>
                    <a:pt x="922615" y="1172138"/>
                  </a:lnTo>
                  <a:lnTo>
                    <a:pt x="922698" y="1172361"/>
                  </a:lnTo>
                  <a:lnTo>
                    <a:pt x="922771" y="1172578"/>
                  </a:lnTo>
                  <a:lnTo>
                    <a:pt x="922859" y="1172790"/>
                  </a:lnTo>
                  <a:lnTo>
                    <a:pt x="922976" y="1172983"/>
                  </a:lnTo>
                  <a:lnTo>
                    <a:pt x="923338" y="1173247"/>
                  </a:lnTo>
                  <a:lnTo>
                    <a:pt x="923847" y="1173400"/>
                  </a:lnTo>
                  <a:lnTo>
                    <a:pt x="924438" y="1173488"/>
                  </a:lnTo>
                  <a:lnTo>
                    <a:pt x="925043" y="1173564"/>
                  </a:lnTo>
                  <a:lnTo>
                    <a:pt x="925607" y="1173688"/>
                  </a:lnTo>
                  <a:lnTo>
                    <a:pt x="926041" y="1173846"/>
                  </a:lnTo>
                  <a:lnTo>
                    <a:pt x="926896" y="1174198"/>
                  </a:lnTo>
                  <a:lnTo>
                    <a:pt x="927331" y="1174362"/>
                  </a:lnTo>
                  <a:lnTo>
                    <a:pt x="927771" y="1174486"/>
                  </a:lnTo>
                  <a:lnTo>
                    <a:pt x="928178" y="1174580"/>
                  </a:lnTo>
                  <a:lnTo>
                    <a:pt x="928598" y="1174656"/>
                  </a:lnTo>
                  <a:lnTo>
                    <a:pt x="929019" y="1174709"/>
                  </a:lnTo>
                  <a:lnTo>
                    <a:pt x="929434" y="1174732"/>
                  </a:lnTo>
                  <a:lnTo>
                    <a:pt x="929844" y="1174709"/>
                  </a:lnTo>
                  <a:lnTo>
                    <a:pt x="930441" y="1174568"/>
                  </a:lnTo>
                  <a:lnTo>
                    <a:pt x="931032" y="1174316"/>
                  </a:lnTo>
                  <a:lnTo>
                    <a:pt x="931609" y="1173987"/>
                  </a:lnTo>
                  <a:lnTo>
                    <a:pt x="932357" y="1173488"/>
                  </a:lnTo>
                  <a:lnTo>
                    <a:pt x="933438" y="1172713"/>
                  </a:lnTo>
                  <a:lnTo>
                    <a:pt x="934156" y="1172132"/>
                  </a:lnTo>
                  <a:lnTo>
                    <a:pt x="934826" y="1171492"/>
                  </a:lnTo>
                  <a:lnTo>
                    <a:pt x="935412" y="1170806"/>
                  </a:lnTo>
                  <a:lnTo>
                    <a:pt x="935877" y="1170072"/>
                  </a:lnTo>
                  <a:lnTo>
                    <a:pt x="936174" y="1169391"/>
                  </a:lnTo>
                  <a:lnTo>
                    <a:pt x="936405" y="1168657"/>
                  </a:lnTo>
                  <a:lnTo>
                    <a:pt x="936562" y="1167900"/>
                  </a:lnTo>
                  <a:lnTo>
                    <a:pt x="936658" y="1167138"/>
                  </a:lnTo>
                  <a:lnTo>
                    <a:pt x="936694" y="1166380"/>
                  </a:lnTo>
                  <a:lnTo>
                    <a:pt x="936678" y="1165946"/>
                  </a:lnTo>
                  <a:lnTo>
                    <a:pt x="936625" y="1165506"/>
                  </a:lnTo>
                  <a:lnTo>
                    <a:pt x="936498" y="1164631"/>
                  </a:lnTo>
                  <a:lnTo>
                    <a:pt x="936449" y="1164197"/>
                  </a:lnTo>
                  <a:lnTo>
                    <a:pt x="936410" y="1163898"/>
                  </a:lnTo>
                  <a:lnTo>
                    <a:pt x="936350" y="1163593"/>
                  </a:lnTo>
                  <a:lnTo>
                    <a:pt x="936306" y="1163288"/>
                  </a:lnTo>
                  <a:lnTo>
                    <a:pt x="936306" y="1163012"/>
                  </a:lnTo>
                  <a:lnTo>
                    <a:pt x="936380" y="1162771"/>
                  </a:lnTo>
                  <a:lnTo>
                    <a:pt x="936570" y="1162583"/>
                  </a:lnTo>
                  <a:lnTo>
                    <a:pt x="936870" y="1162460"/>
                  </a:lnTo>
                  <a:lnTo>
                    <a:pt x="937222" y="1162360"/>
                  </a:lnTo>
                  <a:lnTo>
                    <a:pt x="937577" y="1162266"/>
                  </a:lnTo>
                  <a:lnTo>
                    <a:pt x="937901" y="1162131"/>
                  </a:lnTo>
                  <a:lnTo>
                    <a:pt x="938233" y="1161949"/>
                  </a:lnTo>
                  <a:lnTo>
                    <a:pt x="938566" y="1161744"/>
                  </a:lnTo>
                  <a:lnTo>
                    <a:pt x="938883" y="1161526"/>
                  </a:lnTo>
                  <a:lnTo>
                    <a:pt x="939177" y="1161286"/>
                  </a:lnTo>
                  <a:lnTo>
                    <a:pt x="939430" y="1161022"/>
                  </a:lnTo>
                  <a:lnTo>
                    <a:pt x="939625" y="1160758"/>
                  </a:lnTo>
                  <a:lnTo>
                    <a:pt x="939801" y="1160470"/>
                  </a:lnTo>
                  <a:lnTo>
                    <a:pt x="939949" y="1160165"/>
                  </a:lnTo>
                  <a:lnTo>
                    <a:pt x="940076" y="1159854"/>
                  </a:lnTo>
                  <a:lnTo>
                    <a:pt x="940169" y="1159543"/>
                  </a:lnTo>
                  <a:lnTo>
                    <a:pt x="940189" y="1158945"/>
                  </a:lnTo>
                  <a:lnTo>
                    <a:pt x="940189" y="1158346"/>
                  </a:lnTo>
                  <a:lnTo>
                    <a:pt x="940159" y="1157747"/>
                  </a:lnTo>
                  <a:lnTo>
                    <a:pt x="940101" y="1157149"/>
                  </a:lnTo>
                  <a:lnTo>
                    <a:pt x="940027" y="1156561"/>
                  </a:lnTo>
                  <a:lnTo>
                    <a:pt x="939905" y="1155963"/>
                  </a:lnTo>
                  <a:lnTo>
                    <a:pt x="939749" y="1155370"/>
                  </a:lnTo>
                  <a:lnTo>
                    <a:pt x="939573" y="1154784"/>
                  </a:lnTo>
                  <a:lnTo>
                    <a:pt x="939391" y="1154197"/>
                  </a:lnTo>
                  <a:lnTo>
                    <a:pt x="939226" y="1153603"/>
                  </a:lnTo>
                  <a:lnTo>
                    <a:pt x="938902" y="1152348"/>
                  </a:lnTo>
                  <a:lnTo>
                    <a:pt x="938429" y="1150458"/>
                  </a:lnTo>
                  <a:lnTo>
                    <a:pt x="938228" y="1149736"/>
                  </a:lnTo>
                  <a:lnTo>
                    <a:pt x="937818" y="1148293"/>
                  </a:lnTo>
                  <a:lnTo>
                    <a:pt x="937621" y="1147565"/>
                  </a:lnTo>
                  <a:lnTo>
                    <a:pt x="937450" y="1146837"/>
                  </a:lnTo>
                  <a:lnTo>
                    <a:pt x="937109" y="1145464"/>
                  </a:lnTo>
                  <a:lnTo>
                    <a:pt x="936952" y="1144777"/>
                  </a:lnTo>
                  <a:lnTo>
                    <a:pt x="936854" y="1144090"/>
                  </a:lnTo>
                  <a:lnTo>
                    <a:pt x="936845" y="1143410"/>
                  </a:lnTo>
                  <a:lnTo>
                    <a:pt x="936873" y="1143005"/>
                  </a:lnTo>
                  <a:lnTo>
                    <a:pt x="936922" y="1142588"/>
                  </a:lnTo>
                  <a:lnTo>
                    <a:pt x="936991" y="1142177"/>
                  </a:lnTo>
                  <a:lnTo>
                    <a:pt x="937098" y="1141784"/>
                  </a:lnTo>
                  <a:lnTo>
                    <a:pt x="937255" y="1141426"/>
                  </a:lnTo>
                  <a:lnTo>
                    <a:pt x="937480" y="1141068"/>
                  </a:lnTo>
                  <a:lnTo>
                    <a:pt x="937764" y="1140728"/>
                  </a:lnTo>
                  <a:lnTo>
                    <a:pt x="938082" y="1140417"/>
                  </a:lnTo>
                  <a:lnTo>
                    <a:pt x="938429" y="1140147"/>
                  </a:lnTo>
                  <a:lnTo>
                    <a:pt x="938795" y="1139936"/>
                  </a:lnTo>
                  <a:lnTo>
                    <a:pt x="939177" y="1139771"/>
                  </a:lnTo>
                  <a:lnTo>
                    <a:pt x="939601" y="1139642"/>
                  </a:lnTo>
                  <a:lnTo>
                    <a:pt x="940037" y="1139566"/>
                  </a:lnTo>
                  <a:lnTo>
                    <a:pt x="940472" y="1139548"/>
                  </a:lnTo>
                  <a:lnTo>
                    <a:pt x="940877" y="1139589"/>
                  </a:lnTo>
                  <a:lnTo>
                    <a:pt x="941278" y="1139730"/>
                  </a:lnTo>
                  <a:lnTo>
                    <a:pt x="941655" y="1139965"/>
                  </a:lnTo>
                  <a:lnTo>
                    <a:pt x="942026" y="1140253"/>
                  </a:lnTo>
                  <a:lnTo>
                    <a:pt x="942388" y="1140564"/>
                  </a:lnTo>
                  <a:lnTo>
                    <a:pt x="942749" y="1140857"/>
                  </a:lnTo>
                  <a:lnTo>
                    <a:pt x="943161" y="1141209"/>
                  </a:lnTo>
                  <a:lnTo>
                    <a:pt x="943942" y="1141978"/>
                  </a:lnTo>
                  <a:lnTo>
                    <a:pt x="944352" y="1142324"/>
                  </a:lnTo>
                  <a:lnTo>
                    <a:pt x="944798" y="1142600"/>
                  </a:lnTo>
                  <a:lnTo>
                    <a:pt x="945257" y="1142764"/>
                  </a:lnTo>
                  <a:lnTo>
                    <a:pt x="945746" y="1142858"/>
                  </a:lnTo>
                  <a:lnTo>
                    <a:pt x="946758" y="1142999"/>
                  </a:lnTo>
                  <a:lnTo>
                    <a:pt x="947242" y="1143116"/>
                  </a:lnTo>
                  <a:lnTo>
                    <a:pt x="947990" y="1143375"/>
                  </a:lnTo>
                  <a:lnTo>
                    <a:pt x="948733" y="1143686"/>
                  </a:lnTo>
                  <a:lnTo>
                    <a:pt x="949452" y="1144043"/>
                  </a:lnTo>
                  <a:lnTo>
                    <a:pt x="950146" y="1144443"/>
                  </a:lnTo>
                  <a:lnTo>
                    <a:pt x="950806" y="1144883"/>
                  </a:lnTo>
                  <a:lnTo>
                    <a:pt x="951452" y="1145376"/>
                  </a:lnTo>
                  <a:lnTo>
                    <a:pt x="952076" y="1145922"/>
                  </a:lnTo>
                  <a:lnTo>
                    <a:pt x="952664" y="1146503"/>
                  </a:lnTo>
                  <a:lnTo>
                    <a:pt x="953206" y="1147125"/>
                  </a:lnTo>
                  <a:lnTo>
                    <a:pt x="953685" y="1147776"/>
                  </a:lnTo>
                  <a:lnTo>
                    <a:pt x="954081" y="1148451"/>
                  </a:lnTo>
                  <a:lnTo>
                    <a:pt x="954419" y="1149161"/>
                  </a:lnTo>
                  <a:lnTo>
                    <a:pt x="954713" y="1149906"/>
                  </a:lnTo>
                  <a:lnTo>
                    <a:pt x="954977" y="1150658"/>
                  </a:lnTo>
                  <a:lnTo>
                    <a:pt x="955538" y="1152324"/>
                  </a:lnTo>
                  <a:lnTo>
                    <a:pt x="955821" y="1153252"/>
                  </a:lnTo>
                  <a:lnTo>
                    <a:pt x="956071" y="1154191"/>
                  </a:lnTo>
                  <a:lnTo>
                    <a:pt x="956261" y="1155135"/>
                  </a:lnTo>
                  <a:lnTo>
                    <a:pt x="956379" y="1156080"/>
                  </a:lnTo>
                  <a:lnTo>
                    <a:pt x="956428" y="1156685"/>
                  </a:lnTo>
                  <a:lnTo>
                    <a:pt x="956451" y="1157301"/>
                  </a:lnTo>
                  <a:lnTo>
                    <a:pt x="956451" y="1157911"/>
                  </a:lnTo>
                  <a:lnTo>
                    <a:pt x="956418" y="1158522"/>
                  </a:lnTo>
                  <a:lnTo>
                    <a:pt x="956330" y="1159115"/>
                  </a:lnTo>
                  <a:lnTo>
                    <a:pt x="956168" y="1159731"/>
                  </a:lnTo>
                  <a:lnTo>
                    <a:pt x="955939" y="1160335"/>
                  </a:lnTo>
                  <a:lnTo>
                    <a:pt x="955401" y="1161533"/>
                  </a:lnTo>
                  <a:lnTo>
                    <a:pt x="955147" y="1162131"/>
                  </a:lnTo>
                  <a:lnTo>
                    <a:pt x="954823" y="1162918"/>
                  </a:lnTo>
                  <a:lnTo>
                    <a:pt x="954487" y="1163704"/>
                  </a:lnTo>
                  <a:lnTo>
                    <a:pt x="954160" y="1164491"/>
                  </a:lnTo>
                  <a:lnTo>
                    <a:pt x="953877" y="1165283"/>
                  </a:lnTo>
                  <a:lnTo>
                    <a:pt x="953660" y="1166093"/>
                  </a:lnTo>
                  <a:lnTo>
                    <a:pt x="953495" y="1167167"/>
                  </a:lnTo>
                  <a:lnTo>
                    <a:pt x="953421" y="1168276"/>
                  </a:lnTo>
                  <a:lnTo>
                    <a:pt x="953437" y="1169391"/>
                  </a:lnTo>
                  <a:lnTo>
                    <a:pt x="953519" y="1170506"/>
                  </a:lnTo>
                  <a:lnTo>
                    <a:pt x="953660" y="1171598"/>
                  </a:lnTo>
                  <a:lnTo>
                    <a:pt x="953817" y="1172326"/>
                  </a:lnTo>
                  <a:lnTo>
                    <a:pt x="954028" y="1173048"/>
                  </a:lnTo>
                  <a:lnTo>
                    <a:pt x="954257" y="1173769"/>
                  </a:lnTo>
                  <a:lnTo>
                    <a:pt x="954471" y="1174492"/>
                  </a:lnTo>
                  <a:lnTo>
                    <a:pt x="954639" y="1175219"/>
                  </a:lnTo>
                  <a:lnTo>
                    <a:pt x="954776" y="1176229"/>
                  </a:lnTo>
                  <a:lnTo>
                    <a:pt x="954845" y="1177256"/>
                  </a:lnTo>
                  <a:lnTo>
                    <a:pt x="954873" y="1178289"/>
                  </a:lnTo>
                  <a:lnTo>
                    <a:pt x="954892" y="1179322"/>
                  </a:lnTo>
                  <a:lnTo>
                    <a:pt x="954933" y="1180349"/>
                  </a:lnTo>
                  <a:lnTo>
                    <a:pt x="954952" y="1181135"/>
                  </a:lnTo>
                  <a:lnTo>
                    <a:pt x="954947" y="1181928"/>
                  </a:lnTo>
                  <a:lnTo>
                    <a:pt x="954952" y="1182714"/>
                  </a:lnTo>
                  <a:lnTo>
                    <a:pt x="955010" y="1183489"/>
                  </a:lnTo>
                  <a:lnTo>
                    <a:pt x="955153" y="1184246"/>
                  </a:lnTo>
                  <a:lnTo>
                    <a:pt x="955357" y="1184986"/>
                  </a:lnTo>
                  <a:lnTo>
                    <a:pt x="955607" y="1185754"/>
                  </a:lnTo>
                  <a:lnTo>
                    <a:pt x="955920" y="1186488"/>
                  </a:lnTo>
                  <a:lnTo>
                    <a:pt x="956311" y="1187122"/>
                  </a:lnTo>
                  <a:lnTo>
                    <a:pt x="956794" y="1187591"/>
                  </a:lnTo>
                  <a:lnTo>
                    <a:pt x="957053" y="1187762"/>
                  </a:lnTo>
                  <a:lnTo>
                    <a:pt x="957328" y="1187914"/>
                  </a:lnTo>
                  <a:lnTo>
                    <a:pt x="957620" y="1188049"/>
                  </a:lnTo>
                  <a:lnTo>
                    <a:pt x="957914" y="1188143"/>
                  </a:lnTo>
                  <a:lnTo>
                    <a:pt x="958202" y="1188184"/>
                  </a:lnTo>
                  <a:lnTo>
                    <a:pt x="958632" y="1188096"/>
                  </a:lnTo>
                  <a:lnTo>
                    <a:pt x="959063" y="1187838"/>
                  </a:lnTo>
                  <a:lnTo>
                    <a:pt x="959952" y="1187110"/>
                  </a:lnTo>
                  <a:lnTo>
                    <a:pt x="960397" y="1186799"/>
                  </a:lnTo>
                  <a:lnTo>
                    <a:pt x="961048" y="1186412"/>
                  </a:lnTo>
                  <a:lnTo>
                    <a:pt x="961712" y="1186007"/>
                  </a:lnTo>
                  <a:lnTo>
                    <a:pt x="962382" y="1185637"/>
                  </a:lnTo>
                  <a:lnTo>
                    <a:pt x="963056" y="1185361"/>
                  </a:lnTo>
                  <a:lnTo>
                    <a:pt x="963735" y="1185243"/>
                  </a:lnTo>
                  <a:lnTo>
                    <a:pt x="964420" y="1185343"/>
                  </a:lnTo>
                  <a:lnTo>
                    <a:pt x="965105" y="1185625"/>
                  </a:lnTo>
                  <a:lnTo>
                    <a:pt x="965794" y="1186001"/>
                  </a:lnTo>
                  <a:lnTo>
                    <a:pt x="966493" y="1186365"/>
                  </a:lnTo>
                  <a:lnTo>
                    <a:pt x="967002" y="1186552"/>
                  </a:lnTo>
                  <a:lnTo>
                    <a:pt x="967378" y="1186811"/>
                  </a:lnTo>
                  <a:lnTo>
                    <a:pt x="967667" y="1187028"/>
                  </a:lnTo>
                  <a:lnTo>
                    <a:pt x="967769" y="1187099"/>
                  </a:lnTo>
                  <a:lnTo>
                    <a:pt x="967857" y="1187180"/>
                  </a:lnTo>
                  <a:lnTo>
                    <a:pt x="967940" y="1187269"/>
                  </a:lnTo>
                  <a:lnTo>
                    <a:pt x="968008" y="1187363"/>
                  </a:lnTo>
                  <a:lnTo>
                    <a:pt x="968072" y="1187462"/>
                  </a:lnTo>
                  <a:lnTo>
                    <a:pt x="968126" y="1187568"/>
                  </a:lnTo>
                  <a:lnTo>
                    <a:pt x="968175" y="1187673"/>
                  </a:lnTo>
                  <a:lnTo>
                    <a:pt x="968214" y="1187785"/>
                  </a:lnTo>
                  <a:lnTo>
                    <a:pt x="968242" y="1187908"/>
                  </a:lnTo>
                  <a:lnTo>
                    <a:pt x="968253" y="1188043"/>
                  </a:lnTo>
                  <a:lnTo>
                    <a:pt x="968253" y="1188178"/>
                  </a:lnTo>
                  <a:lnTo>
                    <a:pt x="968258" y="1188313"/>
                  </a:lnTo>
                  <a:lnTo>
                    <a:pt x="968278" y="1188548"/>
                  </a:lnTo>
                  <a:lnTo>
                    <a:pt x="968302" y="1188742"/>
                  </a:lnTo>
                  <a:lnTo>
                    <a:pt x="968355" y="1188929"/>
                  </a:lnTo>
                  <a:lnTo>
                    <a:pt x="968424" y="1189082"/>
                  </a:lnTo>
                  <a:lnTo>
                    <a:pt x="968512" y="1189223"/>
                  </a:lnTo>
                  <a:lnTo>
                    <a:pt x="968638" y="1189340"/>
                  </a:lnTo>
                  <a:lnTo>
                    <a:pt x="968717" y="1189387"/>
                  </a:lnTo>
                  <a:lnTo>
                    <a:pt x="968830" y="1189440"/>
                  </a:lnTo>
                  <a:lnTo>
                    <a:pt x="969001" y="1189481"/>
                  </a:lnTo>
                  <a:lnTo>
                    <a:pt x="969166" y="1189481"/>
                  </a:lnTo>
                  <a:lnTo>
                    <a:pt x="969270" y="1189452"/>
                  </a:lnTo>
                  <a:lnTo>
                    <a:pt x="969372" y="1189387"/>
                  </a:lnTo>
                  <a:lnTo>
                    <a:pt x="969573" y="1189235"/>
                  </a:lnTo>
                  <a:lnTo>
                    <a:pt x="969675" y="1189170"/>
                  </a:lnTo>
                  <a:lnTo>
                    <a:pt x="969803" y="1189117"/>
                  </a:lnTo>
                  <a:lnTo>
                    <a:pt x="970189" y="1188988"/>
                  </a:lnTo>
                  <a:lnTo>
                    <a:pt x="970315" y="1188929"/>
                  </a:lnTo>
                  <a:lnTo>
                    <a:pt x="970541" y="1188795"/>
                  </a:lnTo>
                  <a:lnTo>
                    <a:pt x="970755" y="1188642"/>
                  </a:lnTo>
                  <a:lnTo>
                    <a:pt x="970859" y="1188560"/>
                  </a:lnTo>
                  <a:lnTo>
                    <a:pt x="970942" y="1188478"/>
                  </a:lnTo>
                  <a:lnTo>
                    <a:pt x="971025" y="1188390"/>
                  </a:lnTo>
                  <a:lnTo>
                    <a:pt x="971098" y="1188301"/>
                  </a:lnTo>
                  <a:lnTo>
                    <a:pt x="971181" y="1188219"/>
                  </a:lnTo>
                  <a:lnTo>
                    <a:pt x="971274" y="1188155"/>
                  </a:lnTo>
                  <a:lnTo>
                    <a:pt x="971357" y="1188114"/>
                  </a:lnTo>
                  <a:lnTo>
                    <a:pt x="971718" y="1188002"/>
                  </a:lnTo>
                  <a:lnTo>
                    <a:pt x="971978" y="1187885"/>
                  </a:lnTo>
                  <a:lnTo>
                    <a:pt x="972105" y="1187820"/>
                  </a:lnTo>
                  <a:lnTo>
                    <a:pt x="972350" y="1187680"/>
                  </a:lnTo>
                  <a:lnTo>
                    <a:pt x="972746" y="1187609"/>
                  </a:lnTo>
                  <a:lnTo>
                    <a:pt x="973147" y="1187586"/>
                  </a:lnTo>
                  <a:lnTo>
                    <a:pt x="973791" y="1187680"/>
                  </a:lnTo>
                  <a:lnTo>
                    <a:pt x="974437" y="1187873"/>
                  </a:lnTo>
                  <a:lnTo>
                    <a:pt x="975072" y="1188131"/>
                  </a:lnTo>
                  <a:lnTo>
                    <a:pt x="975708" y="1188413"/>
                  </a:lnTo>
                  <a:lnTo>
                    <a:pt x="976338" y="1188683"/>
                  </a:lnTo>
                  <a:lnTo>
                    <a:pt x="976690" y="1188824"/>
                  </a:lnTo>
                  <a:lnTo>
                    <a:pt x="977390" y="1189117"/>
                  </a:lnTo>
                  <a:lnTo>
                    <a:pt x="978083" y="1189429"/>
                  </a:lnTo>
                  <a:lnTo>
                    <a:pt x="979579" y="1190027"/>
                  </a:lnTo>
                  <a:lnTo>
                    <a:pt x="979995" y="1190115"/>
                  </a:lnTo>
                  <a:lnTo>
                    <a:pt x="981325" y="1190643"/>
                  </a:lnTo>
                  <a:lnTo>
                    <a:pt x="981828" y="1190737"/>
                  </a:lnTo>
                  <a:lnTo>
                    <a:pt x="982238" y="1190913"/>
                  </a:lnTo>
                  <a:lnTo>
                    <a:pt x="982742" y="1191001"/>
                  </a:lnTo>
                  <a:lnTo>
                    <a:pt x="983154" y="1191178"/>
                  </a:lnTo>
                  <a:lnTo>
                    <a:pt x="983657" y="1191272"/>
                  </a:lnTo>
                  <a:lnTo>
                    <a:pt x="984072" y="1191448"/>
                  </a:lnTo>
                  <a:lnTo>
                    <a:pt x="984570" y="1191536"/>
                  </a:lnTo>
                  <a:lnTo>
                    <a:pt x="984985" y="1191712"/>
                  </a:lnTo>
                  <a:lnTo>
                    <a:pt x="985901" y="1191893"/>
                  </a:lnTo>
                  <a:lnTo>
                    <a:pt x="986404" y="1191906"/>
                  </a:lnTo>
                  <a:lnTo>
                    <a:pt x="986819" y="1191993"/>
                  </a:lnTo>
                  <a:lnTo>
                    <a:pt x="987323" y="1192005"/>
                  </a:lnTo>
                  <a:lnTo>
                    <a:pt x="988238" y="1192269"/>
                  </a:lnTo>
                  <a:lnTo>
                    <a:pt x="989649" y="1192885"/>
                  </a:lnTo>
                  <a:lnTo>
                    <a:pt x="990564" y="1193150"/>
                  </a:lnTo>
                  <a:lnTo>
                    <a:pt x="992729" y="1193607"/>
                  </a:lnTo>
                  <a:lnTo>
                    <a:pt x="993644" y="1193872"/>
                  </a:lnTo>
                  <a:lnTo>
                    <a:pt x="995300" y="1194740"/>
                  </a:lnTo>
                  <a:lnTo>
                    <a:pt x="995712" y="1195087"/>
                  </a:lnTo>
                  <a:lnTo>
                    <a:pt x="999026" y="1196824"/>
                  </a:lnTo>
                  <a:lnTo>
                    <a:pt x="999524" y="1197000"/>
                  </a:lnTo>
                  <a:lnTo>
                    <a:pt x="1001261" y="1198203"/>
                  </a:lnTo>
                  <a:lnTo>
                    <a:pt x="1002163" y="1199060"/>
                  </a:lnTo>
                  <a:lnTo>
                    <a:pt x="1002492" y="1199488"/>
                  </a:lnTo>
                  <a:lnTo>
                    <a:pt x="1002985" y="1199917"/>
                  </a:lnTo>
                  <a:lnTo>
                    <a:pt x="1004379" y="1201619"/>
                  </a:lnTo>
                  <a:lnTo>
                    <a:pt x="1004940" y="1203227"/>
                  </a:lnTo>
                  <a:lnTo>
                    <a:pt x="1004935" y="1203480"/>
                  </a:lnTo>
                  <a:lnTo>
                    <a:pt x="1005347" y="1204149"/>
                  </a:lnTo>
                  <a:lnTo>
                    <a:pt x="1005776" y="1203157"/>
                  </a:lnTo>
                  <a:lnTo>
                    <a:pt x="1005630" y="1201807"/>
                  </a:lnTo>
                  <a:lnTo>
                    <a:pt x="1004330" y="1199770"/>
                  </a:lnTo>
                  <a:lnTo>
                    <a:pt x="1003997" y="1199424"/>
                  </a:lnTo>
                  <a:lnTo>
                    <a:pt x="1002945" y="1197222"/>
                  </a:lnTo>
                  <a:lnTo>
                    <a:pt x="1002380" y="1196290"/>
                  </a:lnTo>
                  <a:lnTo>
                    <a:pt x="999504" y="1193296"/>
                  </a:lnTo>
                  <a:lnTo>
                    <a:pt x="997774" y="1191589"/>
                  </a:lnTo>
                  <a:lnTo>
                    <a:pt x="997447" y="1191078"/>
                  </a:lnTo>
                  <a:lnTo>
                    <a:pt x="996708" y="1190309"/>
                  </a:lnTo>
                  <a:lnTo>
                    <a:pt x="995712" y="1189869"/>
                  </a:lnTo>
                  <a:lnTo>
                    <a:pt x="994797" y="1189687"/>
                  </a:lnTo>
                  <a:lnTo>
                    <a:pt x="994464" y="1189516"/>
                  </a:lnTo>
                  <a:lnTo>
                    <a:pt x="993561" y="1188742"/>
                  </a:lnTo>
                  <a:lnTo>
                    <a:pt x="992745" y="1187468"/>
                  </a:lnTo>
                  <a:lnTo>
                    <a:pt x="992167" y="1186869"/>
                  </a:lnTo>
                  <a:lnTo>
                    <a:pt x="991263" y="1186013"/>
                  </a:lnTo>
                  <a:lnTo>
                    <a:pt x="990935" y="1185590"/>
                  </a:lnTo>
                  <a:lnTo>
                    <a:pt x="987963" y="1183518"/>
                  </a:lnTo>
                  <a:lnTo>
                    <a:pt x="985246" y="1180953"/>
                  </a:lnTo>
                  <a:lnTo>
                    <a:pt x="984677" y="1179932"/>
                  </a:lnTo>
                  <a:lnTo>
                    <a:pt x="984526" y="1179093"/>
                  </a:lnTo>
                  <a:lnTo>
                    <a:pt x="984532" y="1178670"/>
                  </a:lnTo>
                  <a:lnTo>
                    <a:pt x="984454" y="1178248"/>
                  </a:lnTo>
                  <a:lnTo>
                    <a:pt x="984487" y="1176229"/>
                  </a:lnTo>
                  <a:lnTo>
                    <a:pt x="984746" y="1175648"/>
                  </a:lnTo>
                  <a:lnTo>
                    <a:pt x="984757" y="1175143"/>
                  </a:lnTo>
                  <a:lnTo>
                    <a:pt x="985015" y="1174726"/>
                  </a:lnTo>
                  <a:lnTo>
                    <a:pt x="984947" y="1173799"/>
                  </a:lnTo>
                  <a:lnTo>
                    <a:pt x="984546" y="1172871"/>
                  </a:lnTo>
                  <a:lnTo>
                    <a:pt x="983803" y="1172097"/>
                  </a:lnTo>
                  <a:lnTo>
                    <a:pt x="983476" y="1171592"/>
                  </a:lnTo>
                  <a:lnTo>
                    <a:pt x="983148" y="1171246"/>
                  </a:lnTo>
                  <a:lnTo>
                    <a:pt x="982420" y="1169972"/>
                  </a:lnTo>
                  <a:lnTo>
                    <a:pt x="981862" y="1168117"/>
                  </a:lnTo>
                  <a:lnTo>
                    <a:pt x="981554" y="1166680"/>
                  </a:lnTo>
                  <a:lnTo>
                    <a:pt x="981394" y="1166257"/>
                  </a:lnTo>
                  <a:lnTo>
                    <a:pt x="981320" y="1165752"/>
                  </a:lnTo>
                  <a:lnTo>
                    <a:pt x="981158" y="1165330"/>
                  </a:lnTo>
                  <a:lnTo>
                    <a:pt x="981089" y="1164403"/>
                  </a:lnTo>
                  <a:lnTo>
                    <a:pt x="981286" y="1162642"/>
                  </a:lnTo>
                  <a:lnTo>
                    <a:pt x="981466" y="1161803"/>
                  </a:lnTo>
                  <a:lnTo>
                    <a:pt x="981980" y="1160887"/>
                  </a:lnTo>
                  <a:lnTo>
                    <a:pt x="982835" y="1159889"/>
                  </a:lnTo>
                  <a:lnTo>
                    <a:pt x="983676" y="1159402"/>
                  </a:lnTo>
                  <a:lnTo>
                    <a:pt x="985191" y="1159003"/>
                  </a:lnTo>
                  <a:lnTo>
                    <a:pt x="986448" y="1158774"/>
                  </a:lnTo>
                  <a:lnTo>
                    <a:pt x="987284" y="1158704"/>
                  </a:lnTo>
                  <a:lnTo>
                    <a:pt x="991720" y="1158016"/>
                  </a:lnTo>
                  <a:lnTo>
                    <a:pt x="993072" y="1157366"/>
                  </a:lnTo>
                  <a:lnTo>
                    <a:pt x="995613" y="1155053"/>
                  </a:lnTo>
                  <a:lnTo>
                    <a:pt x="997304" y="1153991"/>
                  </a:lnTo>
                  <a:lnTo>
                    <a:pt x="999152" y="1153433"/>
                  </a:lnTo>
                  <a:lnTo>
                    <a:pt x="1000909" y="1153293"/>
                  </a:lnTo>
                  <a:lnTo>
                    <a:pt x="1003078" y="1153410"/>
                  </a:lnTo>
                  <a:lnTo>
                    <a:pt x="1004915" y="1153779"/>
                  </a:lnTo>
                  <a:lnTo>
                    <a:pt x="1005410" y="1153956"/>
                  </a:lnTo>
                  <a:lnTo>
                    <a:pt x="1006244" y="1154137"/>
                  </a:lnTo>
                  <a:lnTo>
                    <a:pt x="1007244" y="1154320"/>
                  </a:lnTo>
                  <a:lnTo>
                    <a:pt x="1008075" y="1154672"/>
                  </a:lnTo>
                  <a:lnTo>
                    <a:pt x="1008490" y="1154678"/>
                  </a:lnTo>
                  <a:lnTo>
                    <a:pt x="1008988" y="1155024"/>
                  </a:lnTo>
                  <a:lnTo>
                    <a:pt x="1010313" y="1155552"/>
                  </a:lnTo>
                  <a:lnTo>
                    <a:pt x="1011227" y="1155904"/>
                  </a:lnTo>
                  <a:lnTo>
                    <a:pt x="1011726" y="1156245"/>
                  </a:lnTo>
                  <a:lnTo>
                    <a:pt x="1012552" y="1156679"/>
                  </a:lnTo>
                  <a:lnTo>
                    <a:pt x="1013052" y="1156855"/>
                  </a:lnTo>
                  <a:lnTo>
                    <a:pt x="1013467" y="1157202"/>
                  </a:lnTo>
                  <a:lnTo>
                    <a:pt x="1013877" y="1157378"/>
                  </a:lnTo>
                  <a:lnTo>
                    <a:pt x="1014869" y="1158146"/>
                  </a:lnTo>
                  <a:lnTo>
                    <a:pt x="1015280" y="1158575"/>
                  </a:lnTo>
                  <a:lnTo>
                    <a:pt x="1015774" y="1158921"/>
                  </a:lnTo>
                  <a:lnTo>
                    <a:pt x="1017094" y="1160118"/>
                  </a:lnTo>
                  <a:lnTo>
                    <a:pt x="1018423" y="1160728"/>
                  </a:lnTo>
                  <a:lnTo>
                    <a:pt x="1018922" y="1160734"/>
                  </a:lnTo>
                  <a:lnTo>
                    <a:pt x="1020330" y="1161433"/>
                  </a:lnTo>
                  <a:lnTo>
                    <a:pt x="1021238" y="1162202"/>
                  </a:lnTo>
                  <a:lnTo>
                    <a:pt x="1021895" y="1163058"/>
                  </a:lnTo>
                  <a:lnTo>
                    <a:pt x="1022138" y="1163481"/>
                  </a:lnTo>
                  <a:lnTo>
                    <a:pt x="1022461" y="1163992"/>
                  </a:lnTo>
                  <a:lnTo>
                    <a:pt x="1022622" y="1164497"/>
                  </a:lnTo>
                  <a:lnTo>
                    <a:pt x="1022866" y="1164919"/>
                  </a:lnTo>
                  <a:lnTo>
                    <a:pt x="1022857" y="1165259"/>
                  </a:lnTo>
                  <a:lnTo>
                    <a:pt x="1023179" y="1166023"/>
                  </a:lnTo>
                  <a:lnTo>
                    <a:pt x="1023253" y="1166691"/>
                  </a:lnTo>
                  <a:lnTo>
                    <a:pt x="1023413" y="1167202"/>
                  </a:lnTo>
                  <a:lnTo>
                    <a:pt x="1023982" y="1168053"/>
                  </a:lnTo>
                  <a:lnTo>
                    <a:pt x="1024807" y="1168904"/>
                  </a:lnTo>
                  <a:lnTo>
                    <a:pt x="1025560" y="1168916"/>
                  </a:lnTo>
                  <a:lnTo>
                    <a:pt x="1025751" y="1169151"/>
                  </a:lnTo>
                  <a:lnTo>
                    <a:pt x="1026655" y="1168347"/>
                  </a:lnTo>
                  <a:lnTo>
                    <a:pt x="1029202" y="1165952"/>
                  </a:lnTo>
                  <a:lnTo>
                    <a:pt x="1029633" y="1165031"/>
                  </a:lnTo>
                  <a:lnTo>
                    <a:pt x="1029818" y="1164109"/>
                  </a:lnTo>
                  <a:lnTo>
                    <a:pt x="1029740" y="1163686"/>
                  </a:lnTo>
                  <a:lnTo>
                    <a:pt x="1029920" y="1162934"/>
                  </a:lnTo>
                  <a:lnTo>
                    <a:pt x="1030439" y="1161850"/>
                  </a:lnTo>
                  <a:lnTo>
                    <a:pt x="1031959" y="1160864"/>
                  </a:lnTo>
                  <a:lnTo>
                    <a:pt x="1033812" y="1159889"/>
                  </a:lnTo>
                  <a:lnTo>
                    <a:pt x="1034066" y="1159555"/>
                  </a:lnTo>
                  <a:lnTo>
                    <a:pt x="1034228" y="1159390"/>
                  </a:lnTo>
                  <a:lnTo>
                    <a:pt x="1034164" y="1158798"/>
                  </a:lnTo>
                  <a:lnTo>
                    <a:pt x="1033003" y="1158274"/>
                  </a:lnTo>
                  <a:lnTo>
                    <a:pt x="1030761" y="1157313"/>
                  </a:lnTo>
                  <a:lnTo>
                    <a:pt x="1029022" y="1156444"/>
                  </a:lnTo>
                  <a:lnTo>
                    <a:pt x="1027697" y="1155582"/>
                  </a:lnTo>
                  <a:lnTo>
                    <a:pt x="1026454" y="1155059"/>
                  </a:lnTo>
                  <a:lnTo>
                    <a:pt x="1025129" y="1154279"/>
                  </a:lnTo>
                  <a:lnTo>
                    <a:pt x="1024719" y="1153850"/>
                  </a:lnTo>
                  <a:lnTo>
                    <a:pt x="1023737" y="1152407"/>
                  </a:lnTo>
                  <a:lnTo>
                    <a:pt x="1023410" y="1152066"/>
                  </a:lnTo>
                  <a:lnTo>
                    <a:pt x="1022090" y="1151033"/>
                  </a:lnTo>
                  <a:lnTo>
                    <a:pt x="1019118" y="1148885"/>
                  </a:lnTo>
                  <a:lnTo>
                    <a:pt x="1018785" y="1148539"/>
                  </a:lnTo>
                  <a:lnTo>
                    <a:pt x="1018291" y="1148198"/>
                  </a:lnTo>
                  <a:lnTo>
                    <a:pt x="1017963" y="1147770"/>
                  </a:lnTo>
                  <a:lnTo>
                    <a:pt x="1015822" y="1146049"/>
                  </a:lnTo>
                  <a:lnTo>
                    <a:pt x="1014752" y="1144859"/>
                  </a:lnTo>
                  <a:lnTo>
                    <a:pt x="1013940" y="1143416"/>
                  </a:lnTo>
                  <a:lnTo>
                    <a:pt x="1013778" y="1142993"/>
                  </a:lnTo>
                  <a:lnTo>
                    <a:pt x="1013627" y="1142148"/>
                  </a:lnTo>
                  <a:lnTo>
                    <a:pt x="1013646" y="1140892"/>
                  </a:lnTo>
                  <a:lnTo>
                    <a:pt x="1013569" y="1140470"/>
                  </a:lnTo>
                  <a:lnTo>
                    <a:pt x="1013500" y="1139624"/>
                  </a:lnTo>
                  <a:lnTo>
                    <a:pt x="1013764" y="1138873"/>
                  </a:lnTo>
                  <a:lnTo>
                    <a:pt x="1014107" y="1138374"/>
                  </a:lnTo>
                  <a:lnTo>
                    <a:pt x="1014199" y="1137957"/>
                  </a:lnTo>
                  <a:lnTo>
                    <a:pt x="1014804" y="1136618"/>
                  </a:lnTo>
                  <a:lnTo>
                    <a:pt x="1015255" y="1134777"/>
                  </a:lnTo>
                  <a:lnTo>
                    <a:pt x="1015153" y="1134571"/>
                  </a:lnTo>
                  <a:lnTo>
                    <a:pt x="1015295" y="1134437"/>
                  </a:lnTo>
                  <a:lnTo>
                    <a:pt x="1015417" y="1134237"/>
                  </a:lnTo>
                  <a:lnTo>
                    <a:pt x="1015510" y="1134014"/>
                  </a:lnTo>
                  <a:lnTo>
                    <a:pt x="1015559" y="1133791"/>
                  </a:lnTo>
                  <a:lnTo>
                    <a:pt x="1015554" y="1133592"/>
                  </a:lnTo>
                  <a:lnTo>
                    <a:pt x="1015505" y="1133445"/>
                  </a:lnTo>
                  <a:lnTo>
                    <a:pt x="1015422" y="1133292"/>
                  </a:lnTo>
                  <a:lnTo>
                    <a:pt x="1015315" y="1133151"/>
                  </a:lnTo>
                  <a:lnTo>
                    <a:pt x="1015186" y="1133022"/>
                  </a:lnTo>
                  <a:lnTo>
                    <a:pt x="1015054" y="1132923"/>
                  </a:lnTo>
                  <a:lnTo>
                    <a:pt x="1014903" y="1132852"/>
                  </a:lnTo>
                  <a:lnTo>
                    <a:pt x="1014732" y="1132811"/>
                  </a:lnTo>
                  <a:lnTo>
                    <a:pt x="1014551" y="1132787"/>
                  </a:lnTo>
                  <a:lnTo>
                    <a:pt x="1014180" y="1132764"/>
                  </a:lnTo>
                  <a:lnTo>
                    <a:pt x="1013833" y="1132747"/>
                  </a:lnTo>
                  <a:lnTo>
                    <a:pt x="1013481" y="1132764"/>
                  </a:lnTo>
                  <a:lnTo>
                    <a:pt x="1013129" y="1132799"/>
                  </a:lnTo>
                  <a:lnTo>
                    <a:pt x="1012043" y="1132923"/>
                  </a:lnTo>
                  <a:lnTo>
                    <a:pt x="1011663" y="1132975"/>
                  </a:lnTo>
                  <a:lnTo>
                    <a:pt x="1010904" y="1133093"/>
                  </a:lnTo>
                  <a:lnTo>
                    <a:pt x="1010000" y="1133198"/>
                  </a:lnTo>
                  <a:lnTo>
                    <a:pt x="1009472" y="1133251"/>
                  </a:lnTo>
                  <a:lnTo>
                    <a:pt x="1007888" y="1133392"/>
                  </a:lnTo>
                  <a:lnTo>
                    <a:pt x="1006075" y="1133527"/>
                  </a:lnTo>
                  <a:lnTo>
                    <a:pt x="1005625" y="1133574"/>
                  </a:lnTo>
                  <a:lnTo>
                    <a:pt x="1005243" y="1133621"/>
                  </a:lnTo>
                  <a:lnTo>
                    <a:pt x="1004481" y="1133738"/>
                  </a:lnTo>
                  <a:lnTo>
                    <a:pt x="1004104" y="1133791"/>
                  </a:lnTo>
                  <a:lnTo>
                    <a:pt x="1003719" y="1133832"/>
                  </a:lnTo>
                  <a:lnTo>
                    <a:pt x="1003372" y="1133856"/>
                  </a:lnTo>
                  <a:lnTo>
                    <a:pt x="1003020" y="1133867"/>
                  </a:lnTo>
                  <a:lnTo>
                    <a:pt x="1001968" y="1133879"/>
                  </a:lnTo>
                  <a:lnTo>
                    <a:pt x="1001148" y="1133879"/>
                  </a:lnTo>
                  <a:lnTo>
                    <a:pt x="1000741" y="1133873"/>
                  </a:lnTo>
                  <a:lnTo>
                    <a:pt x="1000331" y="1133861"/>
                  </a:lnTo>
                  <a:lnTo>
                    <a:pt x="999925" y="1133844"/>
                  </a:lnTo>
                  <a:lnTo>
                    <a:pt x="999246" y="1133809"/>
                  </a:lnTo>
                  <a:lnTo>
                    <a:pt x="998904" y="1133785"/>
                  </a:lnTo>
                  <a:lnTo>
                    <a:pt x="998571" y="1133738"/>
                  </a:lnTo>
                  <a:lnTo>
                    <a:pt x="998244" y="1133668"/>
                  </a:lnTo>
                  <a:lnTo>
                    <a:pt x="997984" y="1133574"/>
                  </a:lnTo>
                  <a:lnTo>
                    <a:pt x="997857" y="1133515"/>
                  </a:lnTo>
                  <a:lnTo>
                    <a:pt x="997725" y="1133468"/>
                  </a:lnTo>
                  <a:lnTo>
                    <a:pt x="997593" y="1133433"/>
                  </a:lnTo>
                  <a:lnTo>
                    <a:pt x="997310" y="1133415"/>
                  </a:lnTo>
                  <a:lnTo>
                    <a:pt x="997021" y="1133451"/>
                  </a:lnTo>
                  <a:lnTo>
                    <a:pt x="996424" y="1133580"/>
                  </a:lnTo>
                  <a:lnTo>
                    <a:pt x="996127" y="1133632"/>
                  </a:lnTo>
                  <a:lnTo>
                    <a:pt x="995619" y="1133673"/>
                  </a:lnTo>
                  <a:lnTo>
                    <a:pt x="995105" y="1133709"/>
                  </a:lnTo>
                  <a:lnTo>
                    <a:pt x="994593" y="1133732"/>
                  </a:lnTo>
                  <a:lnTo>
                    <a:pt x="994079" y="1133762"/>
                  </a:lnTo>
                  <a:lnTo>
                    <a:pt x="993570" y="1133809"/>
                  </a:lnTo>
                  <a:lnTo>
                    <a:pt x="993116" y="1133861"/>
                  </a:lnTo>
                  <a:lnTo>
                    <a:pt x="992660" y="1133926"/>
                  </a:lnTo>
                  <a:lnTo>
                    <a:pt x="991302" y="1134137"/>
                  </a:lnTo>
                  <a:lnTo>
                    <a:pt x="990240" y="1134272"/>
                  </a:lnTo>
                  <a:lnTo>
                    <a:pt x="989889" y="1134325"/>
                  </a:lnTo>
                  <a:lnTo>
                    <a:pt x="989316" y="1134454"/>
                  </a:lnTo>
                  <a:lnTo>
                    <a:pt x="989096" y="1134519"/>
                  </a:lnTo>
                  <a:lnTo>
                    <a:pt x="988653" y="1134660"/>
                  </a:lnTo>
                  <a:lnTo>
                    <a:pt x="988442" y="1134747"/>
                  </a:lnTo>
                  <a:lnTo>
                    <a:pt x="988002" y="1134959"/>
                  </a:lnTo>
                  <a:lnTo>
                    <a:pt x="987801" y="1135041"/>
                  </a:lnTo>
                  <a:lnTo>
                    <a:pt x="987391" y="1135182"/>
                  </a:lnTo>
                  <a:lnTo>
                    <a:pt x="986654" y="1135411"/>
                  </a:lnTo>
                  <a:lnTo>
                    <a:pt x="986330" y="1135516"/>
                  </a:lnTo>
                  <a:lnTo>
                    <a:pt x="985686" y="1135704"/>
                  </a:lnTo>
                  <a:lnTo>
                    <a:pt x="985065" y="1135874"/>
                  </a:lnTo>
                  <a:lnTo>
                    <a:pt x="984776" y="1135950"/>
                  </a:lnTo>
                  <a:lnTo>
                    <a:pt x="984482" y="1136021"/>
                  </a:lnTo>
                  <a:lnTo>
                    <a:pt x="984190" y="1136086"/>
                  </a:lnTo>
                  <a:lnTo>
                    <a:pt x="983891" y="1136139"/>
                  </a:lnTo>
                  <a:lnTo>
                    <a:pt x="983514" y="1136173"/>
                  </a:lnTo>
                  <a:lnTo>
                    <a:pt x="983138" y="1136191"/>
                  </a:lnTo>
                  <a:lnTo>
                    <a:pt x="982758" y="1136191"/>
                  </a:lnTo>
                  <a:lnTo>
                    <a:pt x="981994" y="1136180"/>
                  </a:lnTo>
                  <a:lnTo>
                    <a:pt x="981658" y="1136168"/>
                  </a:lnTo>
                  <a:lnTo>
                    <a:pt x="980987" y="1136133"/>
                  </a:lnTo>
                  <a:lnTo>
                    <a:pt x="979937" y="1136039"/>
                  </a:lnTo>
                  <a:lnTo>
                    <a:pt x="979555" y="1135992"/>
                  </a:lnTo>
                  <a:lnTo>
                    <a:pt x="979178" y="1135939"/>
                  </a:lnTo>
                  <a:lnTo>
                    <a:pt x="978377" y="1135816"/>
                  </a:lnTo>
                  <a:lnTo>
                    <a:pt x="977693" y="1135669"/>
                  </a:lnTo>
                  <a:lnTo>
                    <a:pt x="977341" y="1135599"/>
                  </a:lnTo>
                  <a:lnTo>
                    <a:pt x="977082" y="1135540"/>
                  </a:lnTo>
                  <a:lnTo>
                    <a:pt x="976837" y="1135458"/>
                  </a:lnTo>
                  <a:lnTo>
                    <a:pt x="976607" y="1135346"/>
                  </a:lnTo>
                  <a:lnTo>
                    <a:pt x="976422" y="1135223"/>
                  </a:lnTo>
                  <a:lnTo>
                    <a:pt x="976250" y="1135082"/>
                  </a:lnTo>
                  <a:lnTo>
                    <a:pt x="975757" y="1134601"/>
                  </a:lnTo>
                  <a:lnTo>
                    <a:pt x="975224" y="1134131"/>
                  </a:lnTo>
                  <a:lnTo>
                    <a:pt x="974960" y="1133891"/>
                  </a:lnTo>
                  <a:lnTo>
                    <a:pt x="974706" y="1133644"/>
                  </a:lnTo>
                  <a:lnTo>
                    <a:pt x="974456" y="1133386"/>
                  </a:lnTo>
                  <a:lnTo>
                    <a:pt x="974187" y="1133093"/>
                  </a:lnTo>
                  <a:lnTo>
                    <a:pt x="973923" y="1132793"/>
                  </a:lnTo>
                  <a:lnTo>
                    <a:pt x="973675" y="1132488"/>
                  </a:lnTo>
                  <a:lnTo>
                    <a:pt x="973439" y="1132171"/>
                  </a:lnTo>
                  <a:lnTo>
                    <a:pt x="973224" y="1131836"/>
                  </a:lnTo>
                  <a:lnTo>
                    <a:pt x="973024" y="1131485"/>
                  </a:lnTo>
                  <a:lnTo>
                    <a:pt x="972834" y="1131115"/>
                  </a:lnTo>
                  <a:lnTo>
                    <a:pt x="972667" y="1130740"/>
                  </a:lnTo>
                  <a:lnTo>
                    <a:pt x="972540" y="1130352"/>
                  </a:lnTo>
                  <a:lnTo>
                    <a:pt x="972462" y="1129965"/>
                  </a:lnTo>
                  <a:lnTo>
                    <a:pt x="972457" y="1129718"/>
                  </a:lnTo>
                  <a:lnTo>
                    <a:pt x="972482" y="1129466"/>
                  </a:lnTo>
                  <a:lnTo>
                    <a:pt x="972520" y="1129214"/>
                  </a:lnTo>
                  <a:lnTo>
                    <a:pt x="972545" y="1128961"/>
                  </a:lnTo>
                  <a:lnTo>
                    <a:pt x="972550" y="1128709"/>
                  </a:lnTo>
                  <a:lnTo>
                    <a:pt x="972491" y="1128263"/>
                  </a:lnTo>
                  <a:lnTo>
                    <a:pt x="972378" y="1127822"/>
                  </a:lnTo>
                  <a:lnTo>
                    <a:pt x="972232" y="1127382"/>
                  </a:lnTo>
                  <a:lnTo>
                    <a:pt x="972075" y="1126943"/>
                  </a:lnTo>
                  <a:lnTo>
                    <a:pt x="971929" y="1126508"/>
                  </a:lnTo>
                  <a:lnTo>
                    <a:pt x="971607" y="1125422"/>
                  </a:lnTo>
                  <a:lnTo>
                    <a:pt x="971440" y="1124888"/>
                  </a:lnTo>
                  <a:lnTo>
                    <a:pt x="971259" y="1124354"/>
                  </a:lnTo>
                  <a:lnTo>
                    <a:pt x="971049" y="1123838"/>
                  </a:lnTo>
                  <a:lnTo>
                    <a:pt x="970917" y="1123550"/>
                  </a:lnTo>
                  <a:lnTo>
                    <a:pt x="970486" y="1122711"/>
                  </a:lnTo>
                  <a:lnTo>
                    <a:pt x="970345" y="1122429"/>
                  </a:lnTo>
                  <a:lnTo>
                    <a:pt x="969724" y="1121150"/>
                  </a:lnTo>
                  <a:lnTo>
                    <a:pt x="969578" y="1120822"/>
                  </a:lnTo>
                  <a:lnTo>
                    <a:pt x="969363" y="1120322"/>
                  </a:lnTo>
                  <a:lnTo>
                    <a:pt x="969152" y="1119812"/>
                  </a:lnTo>
                  <a:lnTo>
                    <a:pt x="968951" y="1119307"/>
                  </a:lnTo>
                  <a:lnTo>
                    <a:pt x="968415" y="1117911"/>
                  </a:lnTo>
                  <a:lnTo>
                    <a:pt x="968116" y="1117172"/>
                  </a:lnTo>
                  <a:lnTo>
                    <a:pt x="967978" y="1116796"/>
                  </a:lnTo>
                  <a:lnTo>
                    <a:pt x="967867" y="1116414"/>
                  </a:lnTo>
                  <a:lnTo>
                    <a:pt x="967774" y="1116021"/>
                  </a:lnTo>
                  <a:lnTo>
                    <a:pt x="967700" y="1115622"/>
                  </a:lnTo>
                  <a:lnTo>
                    <a:pt x="967642" y="1115223"/>
                  </a:lnTo>
                  <a:lnTo>
                    <a:pt x="967598" y="1114818"/>
                  </a:lnTo>
                  <a:lnTo>
                    <a:pt x="967549" y="1114108"/>
                  </a:lnTo>
                  <a:lnTo>
                    <a:pt x="967535" y="1113797"/>
                  </a:lnTo>
                  <a:lnTo>
                    <a:pt x="967530" y="1113492"/>
                  </a:lnTo>
                  <a:lnTo>
                    <a:pt x="967549" y="1113187"/>
                  </a:lnTo>
                  <a:lnTo>
                    <a:pt x="967598" y="1112888"/>
                  </a:lnTo>
                  <a:lnTo>
                    <a:pt x="967714" y="1112547"/>
                  </a:lnTo>
                  <a:lnTo>
                    <a:pt x="967896" y="1112218"/>
                  </a:lnTo>
                  <a:lnTo>
                    <a:pt x="968307" y="1111579"/>
                  </a:lnTo>
                  <a:lnTo>
                    <a:pt x="968483" y="1111244"/>
                  </a:lnTo>
                  <a:lnTo>
                    <a:pt x="968737" y="1110675"/>
                  </a:lnTo>
                  <a:lnTo>
                    <a:pt x="968855" y="1110387"/>
                  </a:lnTo>
                  <a:lnTo>
                    <a:pt x="968957" y="1110094"/>
                  </a:lnTo>
                  <a:lnTo>
                    <a:pt x="969034" y="1109795"/>
                  </a:lnTo>
                  <a:lnTo>
                    <a:pt x="969078" y="1109425"/>
                  </a:lnTo>
                  <a:lnTo>
                    <a:pt x="969069" y="1109044"/>
                  </a:lnTo>
                  <a:lnTo>
                    <a:pt x="969045" y="1108656"/>
                  </a:lnTo>
                  <a:lnTo>
                    <a:pt x="969055" y="1108286"/>
                  </a:lnTo>
                  <a:lnTo>
                    <a:pt x="969133" y="1107935"/>
                  </a:lnTo>
                  <a:lnTo>
                    <a:pt x="969251" y="1107718"/>
                  </a:lnTo>
                  <a:lnTo>
                    <a:pt x="969407" y="1107512"/>
                  </a:lnTo>
                  <a:lnTo>
                    <a:pt x="969573" y="1107312"/>
                  </a:lnTo>
                  <a:lnTo>
                    <a:pt x="969719" y="1107107"/>
                  </a:lnTo>
                  <a:lnTo>
                    <a:pt x="969812" y="1106884"/>
                  </a:lnTo>
                  <a:lnTo>
                    <a:pt x="969837" y="1106708"/>
                  </a:lnTo>
                  <a:lnTo>
                    <a:pt x="969831" y="1106520"/>
                  </a:lnTo>
                  <a:lnTo>
                    <a:pt x="969817" y="1106332"/>
                  </a:lnTo>
                  <a:lnTo>
                    <a:pt x="969812" y="1106139"/>
                  </a:lnTo>
                  <a:lnTo>
                    <a:pt x="969826" y="1105957"/>
                  </a:lnTo>
                  <a:lnTo>
                    <a:pt x="969914" y="1105681"/>
                  </a:lnTo>
                  <a:lnTo>
                    <a:pt x="970046" y="1105405"/>
                  </a:lnTo>
                  <a:lnTo>
                    <a:pt x="970208" y="1105141"/>
                  </a:lnTo>
                  <a:lnTo>
                    <a:pt x="970389" y="1104889"/>
                  </a:lnTo>
                  <a:lnTo>
                    <a:pt x="970579" y="1104642"/>
                  </a:lnTo>
                  <a:lnTo>
                    <a:pt x="970819" y="1104378"/>
                  </a:lnTo>
                  <a:lnTo>
                    <a:pt x="971098" y="1104138"/>
                  </a:lnTo>
                  <a:lnTo>
                    <a:pt x="971387" y="1103903"/>
                  </a:lnTo>
                  <a:lnTo>
                    <a:pt x="971665" y="1103668"/>
                  </a:lnTo>
                  <a:lnTo>
                    <a:pt x="971919" y="1103404"/>
                  </a:lnTo>
                  <a:lnTo>
                    <a:pt x="972125" y="1103117"/>
                  </a:lnTo>
                  <a:lnTo>
                    <a:pt x="972301" y="1102800"/>
                  </a:lnTo>
                  <a:lnTo>
                    <a:pt x="972471" y="1102477"/>
                  </a:lnTo>
                  <a:lnTo>
                    <a:pt x="972652" y="1102172"/>
                  </a:lnTo>
                  <a:lnTo>
                    <a:pt x="972872" y="1101896"/>
                  </a:lnTo>
                  <a:lnTo>
                    <a:pt x="973161" y="1101626"/>
                  </a:lnTo>
                  <a:lnTo>
                    <a:pt x="973483" y="1101386"/>
                  </a:lnTo>
                  <a:lnTo>
                    <a:pt x="973826" y="1101169"/>
                  </a:lnTo>
                  <a:lnTo>
                    <a:pt x="974178" y="1100969"/>
                  </a:lnTo>
                  <a:lnTo>
                    <a:pt x="974539" y="1100793"/>
                  </a:lnTo>
                  <a:lnTo>
                    <a:pt x="974896" y="1100635"/>
                  </a:lnTo>
                  <a:lnTo>
                    <a:pt x="975262" y="1100494"/>
                  </a:lnTo>
                  <a:lnTo>
                    <a:pt x="975639" y="1100376"/>
                  </a:lnTo>
                  <a:lnTo>
                    <a:pt x="976021" y="1100288"/>
                  </a:lnTo>
                  <a:lnTo>
                    <a:pt x="976403" y="1100230"/>
                  </a:lnTo>
                  <a:lnTo>
                    <a:pt x="976734" y="1100206"/>
                  </a:lnTo>
                  <a:lnTo>
                    <a:pt x="977077" y="1100200"/>
                  </a:lnTo>
                  <a:lnTo>
                    <a:pt x="977415" y="1100224"/>
                  </a:lnTo>
                  <a:lnTo>
                    <a:pt x="977751" y="1100265"/>
                  </a:lnTo>
                  <a:lnTo>
                    <a:pt x="978083" y="1100329"/>
                  </a:lnTo>
                  <a:lnTo>
                    <a:pt x="978793" y="1100793"/>
                  </a:lnTo>
                  <a:lnTo>
                    <a:pt x="979002" y="1100716"/>
                  </a:lnTo>
                  <a:lnTo>
                    <a:pt x="979222" y="1100646"/>
                  </a:lnTo>
                  <a:lnTo>
                    <a:pt x="979442" y="1100593"/>
                  </a:lnTo>
                  <a:lnTo>
                    <a:pt x="979667" y="1100546"/>
                  </a:lnTo>
                  <a:lnTo>
                    <a:pt x="979893" y="1100517"/>
                  </a:lnTo>
                  <a:lnTo>
                    <a:pt x="980156" y="1100499"/>
                  </a:lnTo>
                  <a:lnTo>
                    <a:pt x="980426" y="1100499"/>
                  </a:lnTo>
                  <a:lnTo>
                    <a:pt x="980690" y="1100511"/>
                  </a:lnTo>
                  <a:lnTo>
                    <a:pt x="980954" y="1100552"/>
                  </a:lnTo>
                  <a:lnTo>
                    <a:pt x="981207" y="1100617"/>
                  </a:lnTo>
                  <a:lnTo>
                    <a:pt x="981501" y="1100746"/>
                  </a:lnTo>
                  <a:lnTo>
                    <a:pt x="981784" y="1100928"/>
                  </a:lnTo>
                  <a:lnTo>
                    <a:pt x="982054" y="1101139"/>
                  </a:lnTo>
                  <a:lnTo>
                    <a:pt x="982786" y="1101773"/>
                  </a:lnTo>
                  <a:lnTo>
                    <a:pt x="983187" y="1102160"/>
                  </a:lnTo>
                  <a:lnTo>
                    <a:pt x="983583" y="1102559"/>
                  </a:lnTo>
                  <a:lnTo>
                    <a:pt x="984149" y="1103163"/>
                  </a:lnTo>
                  <a:lnTo>
                    <a:pt x="984297" y="1103304"/>
                  </a:lnTo>
                  <a:lnTo>
                    <a:pt x="984493" y="1103474"/>
                  </a:lnTo>
                  <a:lnTo>
                    <a:pt x="984702" y="1103639"/>
                  </a:lnTo>
                  <a:lnTo>
                    <a:pt x="984908" y="1103791"/>
                  </a:lnTo>
                  <a:lnTo>
                    <a:pt x="985114" y="1103956"/>
                  </a:lnTo>
                  <a:lnTo>
                    <a:pt x="985304" y="1104126"/>
                  </a:lnTo>
                  <a:lnTo>
                    <a:pt x="985469" y="1104302"/>
                  </a:lnTo>
                  <a:lnTo>
                    <a:pt x="985769" y="1104677"/>
                  </a:lnTo>
                  <a:lnTo>
                    <a:pt x="985925" y="1104860"/>
                  </a:lnTo>
                  <a:lnTo>
                    <a:pt x="986091" y="1105018"/>
                  </a:lnTo>
                  <a:lnTo>
                    <a:pt x="986311" y="1105177"/>
                  </a:lnTo>
                  <a:lnTo>
                    <a:pt x="986541" y="1105306"/>
                  </a:lnTo>
                  <a:lnTo>
                    <a:pt x="986786" y="1105429"/>
                  </a:lnTo>
                  <a:lnTo>
                    <a:pt x="987025" y="1105558"/>
                  </a:lnTo>
                  <a:lnTo>
                    <a:pt x="987249" y="1105698"/>
                  </a:lnTo>
                  <a:lnTo>
                    <a:pt x="987441" y="1105863"/>
                  </a:lnTo>
                  <a:lnTo>
                    <a:pt x="987622" y="1106039"/>
                  </a:lnTo>
                  <a:lnTo>
                    <a:pt x="987798" y="1106221"/>
                  </a:lnTo>
                  <a:lnTo>
                    <a:pt x="987983" y="1106391"/>
                  </a:lnTo>
                  <a:lnTo>
                    <a:pt x="988183" y="1106520"/>
                  </a:lnTo>
                  <a:lnTo>
                    <a:pt x="988461" y="1106626"/>
                  </a:lnTo>
                  <a:lnTo>
                    <a:pt x="988766" y="1106684"/>
                  </a:lnTo>
                  <a:lnTo>
                    <a:pt x="989077" y="1106720"/>
                  </a:lnTo>
                  <a:lnTo>
                    <a:pt x="989401" y="1106737"/>
                  </a:lnTo>
                  <a:lnTo>
                    <a:pt x="989713" y="1106767"/>
                  </a:lnTo>
                  <a:lnTo>
                    <a:pt x="990163" y="1106820"/>
                  </a:lnTo>
                  <a:lnTo>
                    <a:pt x="990614" y="1106860"/>
                  </a:lnTo>
                  <a:lnTo>
                    <a:pt x="991068" y="1106896"/>
                  </a:lnTo>
                  <a:lnTo>
                    <a:pt x="991972" y="1106954"/>
                  </a:lnTo>
                  <a:lnTo>
                    <a:pt x="992338" y="1106972"/>
                  </a:lnTo>
                  <a:lnTo>
                    <a:pt x="993067" y="1106996"/>
                  </a:lnTo>
                  <a:lnTo>
                    <a:pt x="993433" y="1107019"/>
                  </a:lnTo>
                  <a:lnTo>
                    <a:pt x="993795" y="1107054"/>
                  </a:lnTo>
                  <a:lnTo>
                    <a:pt x="994191" y="1107124"/>
                  </a:lnTo>
                  <a:lnTo>
                    <a:pt x="994973" y="1107318"/>
                  </a:lnTo>
                  <a:lnTo>
                    <a:pt x="995365" y="1107430"/>
                  </a:lnTo>
                  <a:lnTo>
                    <a:pt x="996861" y="1107811"/>
                  </a:lnTo>
                  <a:lnTo>
                    <a:pt x="997412" y="1107958"/>
                  </a:lnTo>
                  <a:lnTo>
                    <a:pt x="997964" y="1108099"/>
                  </a:lnTo>
                  <a:lnTo>
                    <a:pt x="999012" y="1108351"/>
                  </a:lnTo>
                  <a:lnTo>
                    <a:pt x="1000497" y="1108668"/>
                  </a:lnTo>
                  <a:lnTo>
                    <a:pt x="1000991" y="1108791"/>
                  </a:lnTo>
                  <a:lnTo>
                    <a:pt x="1001514" y="1108932"/>
                  </a:lnTo>
                  <a:lnTo>
                    <a:pt x="1002042" y="1109085"/>
                  </a:lnTo>
                  <a:lnTo>
                    <a:pt x="1003084" y="1109402"/>
                  </a:lnTo>
                  <a:lnTo>
                    <a:pt x="1003601" y="1109566"/>
                  </a:lnTo>
                  <a:lnTo>
                    <a:pt x="1004066" y="1109725"/>
                  </a:lnTo>
                  <a:lnTo>
                    <a:pt x="1004990" y="1110053"/>
                  </a:lnTo>
                  <a:lnTo>
                    <a:pt x="1005454" y="1110206"/>
                  </a:lnTo>
                  <a:lnTo>
                    <a:pt x="1005928" y="1110340"/>
                  </a:lnTo>
                  <a:lnTo>
                    <a:pt x="1006456" y="1110464"/>
                  </a:lnTo>
                  <a:lnTo>
                    <a:pt x="1006994" y="1110564"/>
                  </a:lnTo>
                  <a:lnTo>
                    <a:pt x="1007536" y="1110646"/>
                  </a:lnTo>
                  <a:lnTo>
                    <a:pt x="1008080" y="1110734"/>
                  </a:lnTo>
                  <a:lnTo>
                    <a:pt x="1008617" y="1110828"/>
                  </a:lnTo>
                  <a:lnTo>
                    <a:pt x="1009615" y="1110992"/>
                  </a:lnTo>
                  <a:lnTo>
                    <a:pt x="1010113" y="1111080"/>
                  </a:lnTo>
                  <a:lnTo>
                    <a:pt x="1010607" y="1111180"/>
                  </a:lnTo>
                  <a:lnTo>
                    <a:pt x="1011091" y="1111309"/>
                  </a:lnTo>
                  <a:lnTo>
                    <a:pt x="1011383" y="1111409"/>
                  </a:lnTo>
                  <a:lnTo>
                    <a:pt x="1011672" y="1111520"/>
                  </a:lnTo>
                  <a:lnTo>
                    <a:pt x="1011955" y="1111643"/>
                  </a:lnTo>
                  <a:lnTo>
                    <a:pt x="1012249" y="1111755"/>
                  </a:lnTo>
                  <a:lnTo>
                    <a:pt x="1012543" y="1111843"/>
                  </a:lnTo>
                  <a:lnTo>
                    <a:pt x="1012898" y="1111919"/>
                  </a:lnTo>
                  <a:lnTo>
                    <a:pt x="1013261" y="1111972"/>
                  </a:lnTo>
                  <a:lnTo>
                    <a:pt x="1013627" y="1112013"/>
                  </a:lnTo>
                  <a:lnTo>
                    <a:pt x="1013995" y="1112048"/>
                  </a:lnTo>
                  <a:lnTo>
                    <a:pt x="1014361" y="1112095"/>
                  </a:lnTo>
                  <a:lnTo>
                    <a:pt x="1015090" y="1112201"/>
                  </a:lnTo>
                  <a:lnTo>
                    <a:pt x="1015450" y="1112260"/>
                  </a:lnTo>
                  <a:lnTo>
                    <a:pt x="1015818" y="1112307"/>
                  </a:lnTo>
                  <a:lnTo>
                    <a:pt x="1016179" y="1112341"/>
                  </a:lnTo>
                  <a:lnTo>
                    <a:pt x="1016619" y="1112365"/>
                  </a:lnTo>
                  <a:lnTo>
                    <a:pt x="1017935" y="1112359"/>
                  </a:lnTo>
                  <a:lnTo>
                    <a:pt x="1018370" y="1112383"/>
                  </a:lnTo>
                  <a:lnTo>
                    <a:pt x="1018780" y="1112430"/>
                  </a:lnTo>
                  <a:lnTo>
                    <a:pt x="1019186" y="1112488"/>
                  </a:lnTo>
                  <a:lnTo>
                    <a:pt x="1019596" y="1112559"/>
                  </a:lnTo>
                  <a:lnTo>
                    <a:pt x="1020842" y="1112794"/>
                  </a:lnTo>
                  <a:lnTo>
                    <a:pt x="1021714" y="1112969"/>
                  </a:lnTo>
                  <a:lnTo>
                    <a:pt x="1022153" y="1113052"/>
                  </a:lnTo>
                  <a:lnTo>
                    <a:pt x="1022588" y="1113111"/>
                  </a:lnTo>
                  <a:lnTo>
                    <a:pt x="1022838" y="1113134"/>
                  </a:lnTo>
                  <a:lnTo>
                    <a:pt x="1023341" y="1113145"/>
                  </a:lnTo>
                  <a:lnTo>
                    <a:pt x="1023586" y="1113163"/>
                  </a:lnTo>
                  <a:lnTo>
                    <a:pt x="1023831" y="1113205"/>
                  </a:lnTo>
                  <a:lnTo>
                    <a:pt x="1024070" y="1113275"/>
                  </a:lnTo>
                  <a:lnTo>
                    <a:pt x="1024315" y="1113357"/>
                  </a:lnTo>
                  <a:lnTo>
                    <a:pt x="1024549" y="1113456"/>
                  </a:lnTo>
                  <a:lnTo>
                    <a:pt x="1024777" y="1113568"/>
                  </a:lnTo>
                  <a:lnTo>
                    <a:pt x="1024994" y="1113691"/>
                  </a:lnTo>
                  <a:lnTo>
                    <a:pt x="1025291" y="1113668"/>
                  </a:lnTo>
                  <a:lnTo>
                    <a:pt x="1026719" y="1113439"/>
                  </a:lnTo>
                  <a:lnTo>
                    <a:pt x="1027554" y="1113286"/>
                  </a:lnTo>
                  <a:lnTo>
                    <a:pt x="1027975" y="1113169"/>
                  </a:lnTo>
                  <a:lnTo>
                    <a:pt x="1028382" y="1113005"/>
                  </a:lnTo>
                  <a:lnTo>
                    <a:pt x="1028781" y="1112823"/>
                  </a:lnTo>
                  <a:lnTo>
                    <a:pt x="1029177" y="1112623"/>
                  </a:lnTo>
                  <a:lnTo>
                    <a:pt x="1029564" y="1112406"/>
                  </a:lnTo>
                  <a:lnTo>
                    <a:pt x="1029936" y="1112171"/>
                  </a:lnTo>
                  <a:lnTo>
                    <a:pt x="1030307" y="1111896"/>
                  </a:lnTo>
                  <a:lnTo>
                    <a:pt x="1030654" y="1111579"/>
                  </a:lnTo>
                  <a:lnTo>
                    <a:pt x="1030997" y="1111256"/>
                  </a:lnTo>
                  <a:lnTo>
                    <a:pt x="1031343" y="1110945"/>
                  </a:lnTo>
                  <a:lnTo>
                    <a:pt x="1031725" y="1110687"/>
                  </a:lnTo>
                  <a:lnTo>
                    <a:pt x="1032061" y="1110511"/>
                  </a:lnTo>
                  <a:lnTo>
                    <a:pt x="1032419" y="1110370"/>
                  </a:lnTo>
                  <a:lnTo>
                    <a:pt x="1033142" y="1110106"/>
                  </a:lnTo>
                  <a:lnTo>
                    <a:pt x="1033499" y="1109959"/>
                  </a:lnTo>
                  <a:lnTo>
                    <a:pt x="1034214" y="1109607"/>
                  </a:lnTo>
                  <a:lnTo>
                    <a:pt x="1034918" y="1109237"/>
                  </a:lnTo>
                  <a:lnTo>
                    <a:pt x="1035528" y="1108932"/>
                  </a:lnTo>
                  <a:lnTo>
                    <a:pt x="1035776" y="1108803"/>
                  </a:lnTo>
                  <a:lnTo>
                    <a:pt x="1036026" y="1108680"/>
                  </a:lnTo>
                  <a:lnTo>
                    <a:pt x="1036281" y="1108568"/>
                  </a:lnTo>
                  <a:lnTo>
                    <a:pt x="1036546" y="1108492"/>
                  </a:lnTo>
                  <a:lnTo>
                    <a:pt x="1036809" y="1108469"/>
                  </a:lnTo>
                  <a:lnTo>
                    <a:pt x="1037096" y="1108492"/>
                  </a:lnTo>
                  <a:lnTo>
                    <a:pt x="1037381" y="1108521"/>
                  </a:lnTo>
                  <a:lnTo>
                    <a:pt x="1037624" y="1108510"/>
                  </a:lnTo>
                  <a:lnTo>
                    <a:pt x="1037806" y="1108427"/>
                  </a:lnTo>
                  <a:lnTo>
                    <a:pt x="1037899" y="1108299"/>
                  </a:lnTo>
                  <a:lnTo>
                    <a:pt x="1037962" y="1108134"/>
                  </a:lnTo>
                  <a:lnTo>
                    <a:pt x="1038001" y="1107958"/>
                  </a:lnTo>
                  <a:lnTo>
                    <a:pt x="1038094" y="1107441"/>
                  </a:lnTo>
                  <a:lnTo>
                    <a:pt x="1038113" y="1107131"/>
                  </a:lnTo>
                  <a:lnTo>
                    <a:pt x="1038129" y="1106978"/>
                  </a:lnTo>
                  <a:lnTo>
                    <a:pt x="1038168" y="1106831"/>
                  </a:lnTo>
                  <a:lnTo>
                    <a:pt x="1038305" y="1106585"/>
                  </a:lnTo>
                  <a:lnTo>
                    <a:pt x="1038510" y="1106362"/>
                  </a:lnTo>
                  <a:lnTo>
                    <a:pt x="1038759" y="1106151"/>
                  </a:lnTo>
                  <a:lnTo>
                    <a:pt x="1039277" y="1105758"/>
                  </a:lnTo>
                  <a:lnTo>
                    <a:pt x="1039472" y="1105599"/>
                  </a:lnTo>
                  <a:lnTo>
                    <a:pt x="1039673" y="1105447"/>
                  </a:lnTo>
                  <a:lnTo>
                    <a:pt x="1039879" y="1105294"/>
                  </a:lnTo>
                  <a:lnTo>
                    <a:pt x="1040084" y="1105153"/>
                  </a:lnTo>
                  <a:lnTo>
                    <a:pt x="1040294" y="1105012"/>
                  </a:lnTo>
                  <a:lnTo>
                    <a:pt x="1040558" y="1104853"/>
                  </a:lnTo>
                  <a:lnTo>
                    <a:pt x="1041096" y="1104554"/>
                  </a:lnTo>
                  <a:lnTo>
                    <a:pt x="1041653" y="1104279"/>
                  </a:lnTo>
                  <a:lnTo>
                    <a:pt x="1042133" y="1104067"/>
                  </a:lnTo>
                  <a:lnTo>
                    <a:pt x="1042626" y="1103885"/>
                  </a:lnTo>
                  <a:lnTo>
                    <a:pt x="1043124" y="1103709"/>
                  </a:lnTo>
                  <a:lnTo>
                    <a:pt x="1043618" y="1103521"/>
                  </a:lnTo>
                  <a:lnTo>
                    <a:pt x="1044102" y="1103310"/>
                  </a:lnTo>
                  <a:lnTo>
                    <a:pt x="1044870" y="1102923"/>
                  </a:lnTo>
                  <a:lnTo>
                    <a:pt x="1045251" y="1102718"/>
                  </a:lnTo>
                  <a:lnTo>
                    <a:pt x="1045617" y="1102489"/>
                  </a:lnTo>
                  <a:lnTo>
                    <a:pt x="1045964" y="1102242"/>
                  </a:lnTo>
                  <a:lnTo>
                    <a:pt x="1046258" y="1102001"/>
                  </a:lnTo>
                  <a:lnTo>
                    <a:pt x="1046533" y="1101744"/>
                  </a:lnTo>
                  <a:lnTo>
                    <a:pt x="1047064" y="1101192"/>
                  </a:lnTo>
                  <a:lnTo>
                    <a:pt x="1047979" y="1100253"/>
                  </a:lnTo>
                  <a:lnTo>
                    <a:pt x="1048204" y="1100036"/>
                  </a:lnTo>
                  <a:lnTo>
                    <a:pt x="1048438" y="1099842"/>
                  </a:lnTo>
                  <a:lnTo>
                    <a:pt x="1048727" y="1099654"/>
                  </a:lnTo>
                  <a:lnTo>
                    <a:pt x="1049030" y="1099490"/>
                  </a:lnTo>
                  <a:lnTo>
                    <a:pt x="1049660" y="1099185"/>
                  </a:lnTo>
                  <a:lnTo>
                    <a:pt x="1049964" y="1099026"/>
                  </a:lnTo>
                  <a:lnTo>
                    <a:pt x="1050633" y="1098662"/>
                  </a:lnTo>
                  <a:lnTo>
                    <a:pt x="1050960" y="1098469"/>
                  </a:lnTo>
                  <a:lnTo>
                    <a:pt x="1051279" y="1098270"/>
                  </a:lnTo>
                  <a:lnTo>
                    <a:pt x="1051576" y="1098040"/>
                  </a:lnTo>
                  <a:lnTo>
                    <a:pt x="1051875" y="1097741"/>
                  </a:lnTo>
                  <a:lnTo>
                    <a:pt x="1052148" y="1097407"/>
                  </a:lnTo>
                  <a:lnTo>
                    <a:pt x="1052667" y="1096708"/>
                  </a:lnTo>
                  <a:lnTo>
                    <a:pt x="1052945" y="1096380"/>
                  </a:lnTo>
                  <a:lnTo>
                    <a:pt x="1053180" y="1096139"/>
                  </a:lnTo>
                  <a:lnTo>
                    <a:pt x="1053415" y="1095905"/>
                  </a:lnTo>
                  <a:lnTo>
                    <a:pt x="1054862" y="1094526"/>
                  </a:lnTo>
                  <a:lnTo>
                    <a:pt x="1055335" y="1094056"/>
                  </a:lnTo>
                  <a:lnTo>
                    <a:pt x="1055575" y="1093809"/>
                  </a:lnTo>
                  <a:lnTo>
                    <a:pt x="1055810" y="1093558"/>
                  </a:lnTo>
                  <a:lnTo>
                    <a:pt x="1056045" y="1093299"/>
                  </a:lnTo>
                  <a:lnTo>
                    <a:pt x="1056279" y="1093053"/>
                  </a:lnTo>
                  <a:lnTo>
                    <a:pt x="1056528" y="1092812"/>
                  </a:lnTo>
                  <a:lnTo>
                    <a:pt x="1056773" y="1092601"/>
                  </a:lnTo>
                  <a:lnTo>
                    <a:pt x="1057023" y="1092396"/>
                  </a:lnTo>
                  <a:lnTo>
                    <a:pt x="1057277" y="1092196"/>
                  </a:lnTo>
                  <a:lnTo>
                    <a:pt x="1057540" y="1092002"/>
                  </a:lnTo>
                  <a:lnTo>
                    <a:pt x="1057804" y="1091826"/>
                  </a:lnTo>
                  <a:lnTo>
                    <a:pt x="1058112" y="1091633"/>
                  </a:lnTo>
                  <a:lnTo>
                    <a:pt x="1058426" y="1091457"/>
                  </a:lnTo>
                  <a:lnTo>
                    <a:pt x="1058753" y="1091287"/>
                  </a:lnTo>
                  <a:lnTo>
                    <a:pt x="1059080" y="1091140"/>
                  </a:lnTo>
                  <a:lnTo>
                    <a:pt x="1059413" y="1091010"/>
                  </a:lnTo>
                  <a:lnTo>
                    <a:pt x="1059823" y="1090887"/>
                  </a:lnTo>
                  <a:lnTo>
                    <a:pt x="1060238" y="1090799"/>
                  </a:lnTo>
                  <a:lnTo>
                    <a:pt x="1060664" y="1090735"/>
                  </a:lnTo>
                  <a:lnTo>
                    <a:pt x="1061519" y="1090623"/>
                  </a:lnTo>
                  <a:lnTo>
                    <a:pt x="1062091" y="1090541"/>
                  </a:lnTo>
                  <a:lnTo>
                    <a:pt x="1062375" y="1090506"/>
                  </a:lnTo>
                  <a:lnTo>
                    <a:pt x="1062663" y="1090488"/>
                  </a:lnTo>
                  <a:lnTo>
                    <a:pt x="1062947" y="1090476"/>
                  </a:lnTo>
                  <a:lnTo>
                    <a:pt x="1063251" y="1090488"/>
                  </a:lnTo>
                  <a:lnTo>
                    <a:pt x="1063856" y="1090553"/>
                  </a:lnTo>
                  <a:lnTo>
                    <a:pt x="1064159" y="1090606"/>
                  </a:lnTo>
                  <a:lnTo>
                    <a:pt x="1064458" y="1090670"/>
                  </a:lnTo>
                  <a:lnTo>
                    <a:pt x="1064761" y="1090752"/>
                  </a:lnTo>
                  <a:lnTo>
                    <a:pt x="1065069" y="1090852"/>
                  </a:lnTo>
                  <a:lnTo>
                    <a:pt x="1065367" y="1090958"/>
                  </a:lnTo>
                  <a:lnTo>
                    <a:pt x="1065958" y="1091204"/>
                  </a:lnTo>
                  <a:lnTo>
                    <a:pt x="1066354" y="1091386"/>
                  </a:lnTo>
                  <a:lnTo>
                    <a:pt x="1066741" y="1091585"/>
                  </a:lnTo>
                  <a:lnTo>
                    <a:pt x="1067126" y="1091797"/>
                  </a:lnTo>
                  <a:lnTo>
                    <a:pt x="1067503" y="1092020"/>
                  </a:lnTo>
                  <a:lnTo>
                    <a:pt x="1068198" y="1092454"/>
                  </a:lnTo>
                  <a:lnTo>
                    <a:pt x="1068520" y="1092671"/>
                  </a:lnTo>
                  <a:lnTo>
                    <a:pt x="1068839" y="1092894"/>
                  </a:lnTo>
                  <a:lnTo>
                    <a:pt x="1069147" y="1093123"/>
                  </a:lnTo>
                  <a:lnTo>
                    <a:pt x="1069449" y="1093370"/>
                  </a:lnTo>
                  <a:lnTo>
                    <a:pt x="1069898" y="1093762"/>
                  </a:lnTo>
                  <a:lnTo>
                    <a:pt x="1070114" y="1093968"/>
                  </a:lnTo>
                  <a:lnTo>
                    <a:pt x="1070324" y="1094179"/>
                  </a:lnTo>
                  <a:lnTo>
                    <a:pt x="1070519" y="1094396"/>
                  </a:lnTo>
                  <a:lnTo>
                    <a:pt x="1070725" y="1094637"/>
                  </a:lnTo>
                  <a:lnTo>
                    <a:pt x="1070926" y="1094884"/>
                  </a:lnTo>
                  <a:lnTo>
                    <a:pt x="1071116" y="1095136"/>
                  </a:lnTo>
                  <a:lnTo>
                    <a:pt x="1071287" y="1095400"/>
                  </a:lnTo>
                  <a:lnTo>
                    <a:pt x="1071424" y="1095676"/>
                  </a:lnTo>
                  <a:lnTo>
                    <a:pt x="1071517" y="1095981"/>
                  </a:lnTo>
                  <a:lnTo>
                    <a:pt x="1071575" y="1096310"/>
                  </a:lnTo>
                  <a:lnTo>
                    <a:pt x="1071610" y="1096638"/>
                  </a:lnTo>
                  <a:lnTo>
                    <a:pt x="1071654" y="1096967"/>
                  </a:lnTo>
                  <a:lnTo>
                    <a:pt x="1071732" y="1097284"/>
                  </a:lnTo>
                  <a:lnTo>
                    <a:pt x="1071795" y="1097436"/>
                  </a:lnTo>
                  <a:lnTo>
                    <a:pt x="1072001" y="1097894"/>
                  </a:lnTo>
                  <a:lnTo>
                    <a:pt x="1072054" y="1098047"/>
                  </a:lnTo>
                  <a:lnTo>
                    <a:pt x="1072103" y="1098334"/>
                  </a:lnTo>
                  <a:lnTo>
                    <a:pt x="1072103" y="1098639"/>
                  </a:lnTo>
                  <a:lnTo>
                    <a:pt x="1072094" y="1098945"/>
                  </a:lnTo>
                  <a:lnTo>
                    <a:pt x="1072114" y="1099232"/>
                  </a:lnTo>
                  <a:lnTo>
                    <a:pt x="1072202" y="1099484"/>
                  </a:lnTo>
                  <a:lnTo>
                    <a:pt x="1072290" y="1099619"/>
                  </a:lnTo>
                  <a:lnTo>
                    <a:pt x="1072397" y="1099754"/>
                  </a:lnTo>
                  <a:lnTo>
                    <a:pt x="1072513" y="1099877"/>
                  </a:lnTo>
                  <a:lnTo>
                    <a:pt x="1072642" y="1099989"/>
                  </a:lnTo>
                  <a:lnTo>
                    <a:pt x="1072777" y="1100083"/>
                  </a:lnTo>
                  <a:lnTo>
                    <a:pt x="1073022" y="1100183"/>
                  </a:lnTo>
                  <a:lnTo>
                    <a:pt x="1073305" y="1100212"/>
                  </a:lnTo>
                  <a:lnTo>
                    <a:pt x="1073610" y="1100218"/>
                  </a:lnTo>
                  <a:lnTo>
                    <a:pt x="1073912" y="1100230"/>
                  </a:lnTo>
                  <a:lnTo>
                    <a:pt x="1074201" y="1100276"/>
                  </a:lnTo>
                  <a:lnTo>
                    <a:pt x="1074724" y="1100488"/>
                  </a:lnTo>
                  <a:lnTo>
                    <a:pt x="1075222" y="1100799"/>
                  </a:lnTo>
                  <a:lnTo>
                    <a:pt x="1076189" y="1101514"/>
                  </a:lnTo>
                  <a:lnTo>
                    <a:pt x="1076689" y="1101831"/>
                  </a:lnTo>
                  <a:lnTo>
                    <a:pt x="1077383" y="1102201"/>
                  </a:lnTo>
                  <a:lnTo>
                    <a:pt x="1078087" y="1102542"/>
                  </a:lnTo>
                  <a:lnTo>
                    <a:pt x="1078439" y="1102706"/>
                  </a:lnTo>
                  <a:lnTo>
                    <a:pt x="1078688" y="1102812"/>
                  </a:lnTo>
                  <a:lnTo>
                    <a:pt x="1078947" y="1102906"/>
                  </a:lnTo>
                  <a:lnTo>
                    <a:pt x="1079201" y="1103005"/>
                  </a:lnTo>
                  <a:lnTo>
                    <a:pt x="1079451" y="1103110"/>
                  </a:lnTo>
                  <a:lnTo>
                    <a:pt x="1079690" y="1103234"/>
                  </a:lnTo>
                  <a:lnTo>
                    <a:pt x="1080028" y="1103469"/>
                  </a:lnTo>
                  <a:lnTo>
                    <a:pt x="1080341" y="1103744"/>
                  </a:lnTo>
                  <a:lnTo>
                    <a:pt x="1080638" y="1104038"/>
                  </a:lnTo>
                  <a:lnTo>
                    <a:pt x="1080946" y="1104332"/>
                  </a:lnTo>
                  <a:lnTo>
                    <a:pt x="1081260" y="1104607"/>
                  </a:lnTo>
                  <a:lnTo>
                    <a:pt x="1081557" y="1104818"/>
                  </a:lnTo>
                  <a:lnTo>
                    <a:pt x="1081861" y="1105024"/>
                  </a:lnTo>
                  <a:lnTo>
                    <a:pt x="1082164" y="1105217"/>
                  </a:lnTo>
                  <a:lnTo>
                    <a:pt x="1082467" y="1105423"/>
                  </a:lnTo>
                  <a:lnTo>
                    <a:pt x="1082755" y="1105646"/>
                  </a:lnTo>
                  <a:lnTo>
                    <a:pt x="1082975" y="1105839"/>
                  </a:lnTo>
                  <a:lnTo>
                    <a:pt x="1083611" y="1106473"/>
                  </a:lnTo>
                  <a:lnTo>
                    <a:pt x="1083831" y="1106673"/>
                  </a:lnTo>
                  <a:lnTo>
                    <a:pt x="1084251" y="1107084"/>
                  </a:lnTo>
                  <a:lnTo>
                    <a:pt x="1084466" y="1107283"/>
                  </a:lnTo>
                  <a:lnTo>
                    <a:pt x="1084661" y="1107424"/>
                  </a:lnTo>
                  <a:lnTo>
                    <a:pt x="1084823" y="1107448"/>
                  </a:lnTo>
                  <a:lnTo>
                    <a:pt x="1084945" y="1107395"/>
                  </a:lnTo>
                  <a:lnTo>
                    <a:pt x="1085063" y="1107307"/>
                  </a:lnTo>
                  <a:lnTo>
                    <a:pt x="1085175" y="1107195"/>
                  </a:lnTo>
                  <a:lnTo>
                    <a:pt x="1085269" y="1107078"/>
                  </a:lnTo>
                  <a:lnTo>
                    <a:pt x="1085337" y="1106954"/>
                  </a:lnTo>
                  <a:lnTo>
                    <a:pt x="1085357" y="1106749"/>
                  </a:lnTo>
                  <a:lnTo>
                    <a:pt x="1085277" y="1106497"/>
                  </a:lnTo>
                  <a:lnTo>
                    <a:pt x="1085145" y="1106221"/>
                  </a:lnTo>
                  <a:lnTo>
                    <a:pt x="1084989" y="1105939"/>
                  </a:lnTo>
                  <a:lnTo>
                    <a:pt x="1084853" y="1105681"/>
                  </a:lnTo>
                  <a:lnTo>
                    <a:pt x="1084725" y="1105470"/>
                  </a:lnTo>
                  <a:lnTo>
                    <a:pt x="1084417" y="1105047"/>
                  </a:lnTo>
                  <a:lnTo>
                    <a:pt x="1084309" y="1104848"/>
                  </a:lnTo>
                  <a:lnTo>
                    <a:pt x="1084304" y="1104572"/>
                  </a:lnTo>
                  <a:lnTo>
                    <a:pt x="1084389" y="1104408"/>
                  </a:lnTo>
                  <a:lnTo>
                    <a:pt x="1084457" y="1104238"/>
                  </a:lnTo>
                  <a:lnTo>
                    <a:pt x="1084461" y="1103950"/>
                  </a:lnTo>
                  <a:lnTo>
                    <a:pt x="1084364" y="1103627"/>
                  </a:lnTo>
                  <a:lnTo>
                    <a:pt x="1084213" y="1103293"/>
                  </a:lnTo>
                  <a:lnTo>
                    <a:pt x="1084040" y="1102958"/>
                  </a:lnTo>
                  <a:lnTo>
                    <a:pt x="1083894" y="1102629"/>
                  </a:lnTo>
                  <a:lnTo>
                    <a:pt x="1083757" y="1102254"/>
                  </a:lnTo>
                  <a:lnTo>
                    <a:pt x="1083606" y="1101884"/>
                  </a:lnTo>
                  <a:lnTo>
                    <a:pt x="1083313" y="1101139"/>
                  </a:lnTo>
                  <a:lnTo>
                    <a:pt x="1083171" y="1100763"/>
                  </a:lnTo>
                  <a:lnTo>
                    <a:pt x="1083088" y="1100529"/>
                  </a:lnTo>
                  <a:lnTo>
                    <a:pt x="1083009" y="1100288"/>
                  </a:lnTo>
                  <a:lnTo>
                    <a:pt x="1082926" y="1100054"/>
                  </a:lnTo>
                  <a:lnTo>
                    <a:pt x="1082770" y="1099578"/>
                  </a:lnTo>
                  <a:lnTo>
                    <a:pt x="1082632" y="1099103"/>
                  </a:lnTo>
                  <a:lnTo>
                    <a:pt x="1082511" y="1098633"/>
                  </a:lnTo>
                  <a:lnTo>
                    <a:pt x="1082393" y="1098152"/>
                  </a:lnTo>
                  <a:lnTo>
                    <a:pt x="1082271" y="1097677"/>
                  </a:lnTo>
                  <a:lnTo>
                    <a:pt x="1082140" y="1097208"/>
                  </a:lnTo>
                  <a:lnTo>
                    <a:pt x="1082046" y="1096902"/>
                  </a:lnTo>
                  <a:lnTo>
                    <a:pt x="1081840" y="1096292"/>
                  </a:lnTo>
                  <a:lnTo>
                    <a:pt x="1081744" y="1095987"/>
                  </a:lnTo>
                  <a:lnTo>
                    <a:pt x="1081661" y="1095682"/>
                  </a:lnTo>
                  <a:lnTo>
                    <a:pt x="1081576" y="1095312"/>
                  </a:lnTo>
                  <a:lnTo>
                    <a:pt x="1081444" y="1094573"/>
                  </a:lnTo>
                  <a:lnTo>
                    <a:pt x="1081397" y="1094197"/>
                  </a:lnTo>
                  <a:lnTo>
                    <a:pt x="1081356" y="1093822"/>
                  </a:lnTo>
                  <a:lnTo>
                    <a:pt x="1081328" y="1093516"/>
                  </a:lnTo>
                  <a:lnTo>
                    <a:pt x="1081309" y="1093217"/>
                  </a:lnTo>
                  <a:lnTo>
                    <a:pt x="1081298" y="1092912"/>
                  </a:lnTo>
                  <a:lnTo>
                    <a:pt x="1081293" y="1092607"/>
                  </a:lnTo>
                  <a:lnTo>
                    <a:pt x="1081304" y="1092085"/>
                  </a:lnTo>
                  <a:lnTo>
                    <a:pt x="1081334" y="1091644"/>
                  </a:lnTo>
                  <a:lnTo>
                    <a:pt x="1081356" y="1091421"/>
                  </a:lnTo>
                  <a:lnTo>
                    <a:pt x="1081401" y="1091210"/>
                  </a:lnTo>
                  <a:lnTo>
                    <a:pt x="1081466" y="1090987"/>
                  </a:lnTo>
                  <a:lnTo>
                    <a:pt x="1081543" y="1090764"/>
                  </a:lnTo>
                  <a:lnTo>
                    <a:pt x="1081636" y="1090547"/>
                  </a:lnTo>
                  <a:lnTo>
                    <a:pt x="1081738" y="1090336"/>
                  </a:lnTo>
                  <a:lnTo>
                    <a:pt x="1081837" y="1090118"/>
                  </a:lnTo>
                  <a:lnTo>
                    <a:pt x="1081988" y="1089819"/>
                  </a:lnTo>
                  <a:lnTo>
                    <a:pt x="1082154" y="1089520"/>
                  </a:lnTo>
                  <a:lnTo>
                    <a:pt x="1082324" y="1089227"/>
                  </a:lnTo>
                  <a:lnTo>
                    <a:pt x="1082506" y="1088945"/>
                  </a:lnTo>
                  <a:lnTo>
                    <a:pt x="1082701" y="1088669"/>
                  </a:lnTo>
                  <a:lnTo>
                    <a:pt x="1082863" y="1088124"/>
                  </a:lnTo>
                  <a:lnTo>
                    <a:pt x="1082956" y="1087537"/>
                  </a:lnTo>
                  <a:lnTo>
                    <a:pt x="1083132" y="1087038"/>
                  </a:lnTo>
                  <a:lnTo>
                    <a:pt x="1083000" y="1084931"/>
                  </a:lnTo>
                  <a:lnTo>
                    <a:pt x="1082365" y="1082737"/>
                  </a:lnTo>
                  <a:lnTo>
                    <a:pt x="1082057" y="1081134"/>
                  </a:lnTo>
                  <a:lnTo>
                    <a:pt x="1081900" y="1080624"/>
                  </a:lnTo>
                  <a:lnTo>
                    <a:pt x="1081675" y="1079028"/>
                  </a:lnTo>
                  <a:lnTo>
                    <a:pt x="1081441" y="1077931"/>
                  </a:lnTo>
                  <a:lnTo>
                    <a:pt x="1081450" y="1077338"/>
                  </a:lnTo>
                  <a:lnTo>
                    <a:pt x="1081298" y="1076329"/>
                  </a:lnTo>
                  <a:lnTo>
                    <a:pt x="1081235" y="1075232"/>
                  </a:lnTo>
                  <a:lnTo>
                    <a:pt x="1081246" y="1074563"/>
                  </a:lnTo>
                  <a:lnTo>
                    <a:pt x="1081612" y="1072468"/>
                  </a:lnTo>
                  <a:lnTo>
                    <a:pt x="1082550" y="1071388"/>
                  </a:lnTo>
                  <a:lnTo>
                    <a:pt x="1084672" y="1069405"/>
                  </a:lnTo>
                  <a:lnTo>
                    <a:pt x="1085855" y="1068583"/>
                  </a:lnTo>
                  <a:lnTo>
                    <a:pt x="1089545" y="1067803"/>
                  </a:lnTo>
                  <a:lnTo>
                    <a:pt x="1091046" y="1067826"/>
                  </a:lnTo>
                  <a:lnTo>
                    <a:pt x="1092209" y="1068348"/>
                  </a:lnTo>
                  <a:lnTo>
                    <a:pt x="1092616" y="1068859"/>
                  </a:lnTo>
                  <a:lnTo>
                    <a:pt x="1093603" y="1070056"/>
                  </a:lnTo>
                  <a:lnTo>
                    <a:pt x="1094590" y="1070995"/>
                  </a:lnTo>
                  <a:lnTo>
                    <a:pt x="1095583" y="1071517"/>
                  </a:lnTo>
                  <a:lnTo>
                    <a:pt x="1096169" y="1071611"/>
                  </a:lnTo>
                  <a:lnTo>
                    <a:pt x="1096664" y="1071787"/>
                  </a:lnTo>
                  <a:lnTo>
                    <a:pt x="1097670" y="1071805"/>
                  </a:lnTo>
                  <a:lnTo>
                    <a:pt x="1101171" y="1072109"/>
                  </a:lnTo>
                  <a:lnTo>
                    <a:pt x="1101762" y="1071951"/>
                  </a:lnTo>
                  <a:lnTo>
                    <a:pt x="1103951" y="1070643"/>
                  </a:lnTo>
                  <a:lnTo>
                    <a:pt x="1104886" y="1069815"/>
                  </a:lnTo>
                  <a:lnTo>
                    <a:pt x="1105570" y="1068818"/>
                  </a:lnTo>
                  <a:lnTo>
                    <a:pt x="1106088" y="1067903"/>
                  </a:lnTo>
                  <a:lnTo>
                    <a:pt x="1106264" y="1067152"/>
                  </a:lnTo>
                  <a:lnTo>
                    <a:pt x="1106783" y="1066066"/>
                  </a:lnTo>
                  <a:lnTo>
                    <a:pt x="1108571" y="1063995"/>
                  </a:lnTo>
                  <a:lnTo>
                    <a:pt x="1110267" y="1062674"/>
                  </a:lnTo>
                  <a:lnTo>
                    <a:pt x="1111279" y="1062017"/>
                  </a:lnTo>
                  <a:lnTo>
                    <a:pt x="1113968" y="1061055"/>
                  </a:lnTo>
                  <a:lnTo>
                    <a:pt x="1114472" y="1060808"/>
                  </a:lnTo>
                  <a:lnTo>
                    <a:pt x="1115063" y="1060568"/>
                  </a:lnTo>
                  <a:lnTo>
                    <a:pt x="1116075" y="1059910"/>
                  </a:lnTo>
                  <a:lnTo>
                    <a:pt x="1117689" y="1058426"/>
                  </a:lnTo>
                  <a:lnTo>
                    <a:pt x="1118700" y="1057933"/>
                  </a:lnTo>
                  <a:lnTo>
                    <a:pt x="1122737" y="1056149"/>
                  </a:lnTo>
                  <a:lnTo>
                    <a:pt x="1123237" y="1056161"/>
                  </a:lnTo>
                  <a:lnTo>
                    <a:pt x="1124928" y="1055011"/>
                  </a:lnTo>
                  <a:lnTo>
                    <a:pt x="1125779" y="1054014"/>
                  </a:lnTo>
                  <a:lnTo>
                    <a:pt x="1127230" y="1052018"/>
                  </a:lnTo>
                  <a:lnTo>
                    <a:pt x="1127494" y="1051438"/>
                  </a:lnTo>
                  <a:lnTo>
                    <a:pt x="1130139" y="1047864"/>
                  </a:lnTo>
                  <a:lnTo>
                    <a:pt x="1130403" y="1047277"/>
                  </a:lnTo>
                  <a:lnTo>
                    <a:pt x="1130824" y="1046866"/>
                  </a:lnTo>
                  <a:lnTo>
                    <a:pt x="1131772" y="1045282"/>
                  </a:lnTo>
                  <a:lnTo>
                    <a:pt x="1132114" y="1044701"/>
                  </a:lnTo>
                  <a:lnTo>
                    <a:pt x="1132798" y="1043704"/>
                  </a:lnTo>
                  <a:lnTo>
                    <a:pt x="1133492" y="1042120"/>
                  </a:lnTo>
                  <a:lnTo>
                    <a:pt x="1133673" y="1041110"/>
                  </a:lnTo>
                  <a:lnTo>
                    <a:pt x="1133777" y="1040101"/>
                  </a:lnTo>
                  <a:lnTo>
                    <a:pt x="1133473" y="1037995"/>
                  </a:lnTo>
                  <a:lnTo>
                    <a:pt x="1132598" y="1035296"/>
                  </a:lnTo>
                  <a:lnTo>
                    <a:pt x="1132359" y="1034703"/>
                  </a:lnTo>
                  <a:lnTo>
                    <a:pt x="1131577" y="1031494"/>
                  </a:lnTo>
                  <a:lnTo>
                    <a:pt x="1131424" y="1030484"/>
                  </a:lnTo>
                  <a:lnTo>
                    <a:pt x="1131357" y="1029387"/>
                  </a:lnTo>
                  <a:lnTo>
                    <a:pt x="1131484" y="1026782"/>
                  </a:lnTo>
                  <a:lnTo>
                    <a:pt x="1131493" y="1026196"/>
                  </a:lnTo>
                  <a:lnTo>
                    <a:pt x="1131952" y="1023596"/>
                  </a:lnTo>
                  <a:lnTo>
                    <a:pt x="1132388" y="1022511"/>
                  </a:lnTo>
                  <a:lnTo>
                    <a:pt x="1132749" y="1020839"/>
                  </a:lnTo>
                  <a:lnTo>
                    <a:pt x="1132828" y="1020621"/>
                  </a:lnTo>
                  <a:lnTo>
                    <a:pt x="1133048" y="1019964"/>
                  </a:lnTo>
                  <a:lnTo>
                    <a:pt x="1133117" y="1019747"/>
                  </a:lnTo>
                  <a:lnTo>
                    <a:pt x="1133175" y="1019542"/>
                  </a:lnTo>
                  <a:lnTo>
                    <a:pt x="1133277" y="1019120"/>
                  </a:lnTo>
                  <a:lnTo>
                    <a:pt x="1133337" y="1018914"/>
                  </a:lnTo>
                  <a:lnTo>
                    <a:pt x="1133404" y="1018709"/>
                  </a:lnTo>
                  <a:lnTo>
                    <a:pt x="1133478" y="1018521"/>
                  </a:lnTo>
                  <a:lnTo>
                    <a:pt x="1133640" y="1018157"/>
                  </a:lnTo>
                  <a:lnTo>
                    <a:pt x="1133728" y="1017981"/>
                  </a:lnTo>
                  <a:lnTo>
                    <a:pt x="1133825" y="1017805"/>
                  </a:lnTo>
                  <a:lnTo>
                    <a:pt x="1134016" y="1017535"/>
                  </a:lnTo>
                  <a:lnTo>
                    <a:pt x="1134118" y="1017407"/>
                  </a:lnTo>
                  <a:lnTo>
                    <a:pt x="1134212" y="1017271"/>
                  </a:lnTo>
                  <a:lnTo>
                    <a:pt x="1134289" y="1017130"/>
                  </a:lnTo>
                  <a:lnTo>
                    <a:pt x="1134338" y="1016996"/>
                  </a:lnTo>
                  <a:lnTo>
                    <a:pt x="1134377" y="1016849"/>
                  </a:lnTo>
                  <a:lnTo>
                    <a:pt x="1134402" y="1016696"/>
                  </a:lnTo>
                  <a:lnTo>
                    <a:pt x="1134437" y="1016549"/>
                  </a:lnTo>
                  <a:lnTo>
                    <a:pt x="1134485" y="1016409"/>
                  </a:lnTo>
                  <a:lnTo>
                    <a:pt x="1134597" y="1016180"/>
                  </a:lnTo>
                  <a:lnTo>
                    <a:pt x="1134734" y="1015957"/>
                  </a:lnTo>
                  <a:lnTo>
                    <a:pt x="1134891" y="1015740"/>
                  </a:lnTo>
                  <a:lnTo>
                    <a:pt x="1135224" y="1015329"/>
                  </a:lnTo>
                  <a:lnTo>
                    <a:pt x="1135389" y="1015136"/>
                  </a:lnTo>
                  <a:lnTo>
                    <a:pt x="1136098" y="1014390"/>
                  </a:lnTo>
                  <a:lnTo>
                    <a:pt x="1136264" y="1014203"/>
                  </a:lnTo>
                  <a:lnTo>
                    <a:pt x="1136587" y="1013809"/>
                  </a:lnTo>
                  <a:lnTo>
                    <a:pt x="1136753" y="1013628"/>
                  </a:lnTo>
                  <a:lnTo>
                    <a:pt x="1136929" y="1013452"/>
                  </a:lnTo>
                  <a:lnTo>
                    <a:pt x="1137149" y="1013276"/>
                  </a:lnTo>
                  <a:lnTo>
                    <a:pt x="1137379" y="1013117"/>
                  </a:lnTo>
                  <a:lnTo>
                    <a:pt x="1137853" y="1012818"/>
                  </a:lnTo>
                  <a:lnTo>
                    <a:pt x="1138073" y="1012654"/>
                  </a:lnTo>
                  <a:lnTo>
                    <a:pt x="1138430" y="1012337"/>
                  </a:lnTo>
                  <a:lnTo>
                    <a:pt x="1138772" y="1012008"/>
                  </a:lnTo>
                  <a:lnTo>
                    <a:pt x="1138947" y="1011850"/>
                  </a:lnTo>
                  <a:lnTo>
                    <a:pt x="1139291" y="1011557"/>
                  </a:lnTo>
                  <a:lnTo>
                    <a:pt x="1139818" y="1011134"/>
                  </a:lnTo>
                  <a:lnTo>
                    <a:pt x="1140440" y="1010665"/>
                  </a:lnTo>
                  <a:lnTo>
                    <a:pt x="1140654" y="1010518"/>
                  </a:lnTo>
                  <a:lnTo>
                    <a:pt x="1141006" y="1010307"/>
                  </a:lnTo>
                  <a:lnTo>
                    <a:pt x="1141290" y="1010178"/>
                  </a:lnTo>
                  <a:lnTo>
                    <a:pt x="1141427" y="1010107"/>
                  </a:lnTo>
                  <a:lnTo>
                    <a:pt x="1141559" y="1010031"/>
                  </a:lnTo>
                  <a:lnTo>
                    <a:pt x="1141686" y="1009943"/>
                  </a:lnTo>
                  <a:lnTo>
                    <a:pt x="1141925" y="1009743"/>
                  </a:lnTo>
                  <a:lnTo>
                    <a:pt x="1142156" y="1009539"/>
                  </a:lnTo>
                  <a:lnTo>
                    <a:pt x="1142238" y="1009456"/>
                  </a:lnTo>
                  <a:lnTo>
                    <a:pt x="1142390" y="1009268"/>
                  </a:lnTo>
                  <a:lnTo>
                    <a:pt x="1142478" y="1009192"/>
                  </a:lnTo>
                  <a:lnTo>
                    <a:pt x="1142566" y="1009139"/>
                  </a:lnTo>
                  <a:lnTo>
                    <a:pt x="1142703" y="1009116"/>
                  </a:lnTo>
                  <a:lnTo>
                    <a:pt x="1142854" y="1009145"/>
                  </a:lnTo>
                  <a:lnTo>
                    <a:pt x="1143176" y="1009245"/>
                  </a:lnTo>
                  <a:lnTo>
                    <a:pt x="1143333" y="1009286"/>
                  </a:lnTo>
                  <a:lnTo>
                    <a:pt x="1143704" y="1009315"/>
                  </a:lnTo>
                  <a:lnTo>
                    <a:pt x="1143891" y="1009321"/>
                  </a:lnTo>
                  <a:lnTo>
                    <a:pt x="1144067" y="1009345"/>
                  </a:lnTo>
                  <a:lnTo>
                    <a:pt x="1144237" y="1009392"/>
                  </a:lnTo>
                  <a:lnTo>
                    <a:pt x="1144408" y="1009468"/>
                  </a:lnTo>
                  <a:lnTo>
                    <a:pt x="1144579" y="1009568"/>
                  </a:lnTo>
                  <a:lnTo>
                    <a:pt x="1144741" y="1009679"/>
                  </a:lnTo>
                  <a:lnTo>
                    <a:pt x="1144883" y="1009808"/>
                  </a:lnTo>
                  <a:lnTo>
                    <a:pt x="1144999" y="1009949"/>
                  </a:lnTo>
                  <a:lnTo>
                    <a:pt x="1145059" y="1010049"/>
                  </a:lnTo>
                  <a:lnTo>
                    <a:pt x="1145107" y="1010160"/>
                  </a:lnTo>
                  <a:lnTo>
                    <a:pt x="1145186" y="1010383"/>
                  </a:lnTo>
                  <a:lnTo>
                    <a:pt x="1145216" y="1010501"/>
                  </a:lnTo>
                  <a:lnTo>
                    <a:pt x="1145244" y="1010688"/>
                  </a:lnTo>
                  <a:lnTo>
                    <a:pt x="1145255" y="1011269"/>
                  </a:lnTo>
                  <a:lnTo>
                    <a:pt x="1145288" y="1011457"/>
                  </a:lnTo>
                  <a:lnTo>
                    <a:pt x="1145371" y="1011651"/>
                  </a:lnTo>
                  <a:lnTo>
                    <a:pt x="1145483" y="1011832"/>
                  </a:lnTo>
                  <a:lnTo>
                    <a:pt x="1145612" y="1012014"/>
                  </a:lnTo>
                  <a:lnTo>
                    <a:pt x="1145744" y="1012190"/>
                  </a:lnTo>
                  <a:lnTo>
                    <a:pt x="1145865" y="1012372"/>
                  </a:lnTo>
                  <a:lnTo>
                    <a:pt x="1145983" y="1012583"/>
                  </a:lnTo>
                  <a:lnTo>
                    <a:pt x="1146212" y="1013024"/>
                  </a:lnTo>
                  <a:lnTo>
                    <a:pt x="1146339" y="1013229"/>
                  </a:lnTo>
                  <a:lnTo>
                    <a:pt x="1146481" y="1013428"/>
                  </a:lnTo>
                  <a:lnTo>
                    <a:pt x="1146633" y="1013605"/>
                  </a:lnTo>
                  <a:lnTo>
                    <a:pt x="1146794" y="1013769"/>
                  </a:lnTo>
                  <a:lnTo>
                    <a:pt x="1146965" y="1013927"/>
                  </a:lnTo>
                  <a:lnTo>
                    <a:pt x="1147141" y="1014073"/>
                  </a:lnTo>
                  <a:lnTo>
                    <a:pt x="1147328" y="1014214"/>
                  </a:lnTo>
                  <a:lnTo>
                    <a:pt x="1147557" y="1014367"/>
                  </a:lnTo>
                  <a:lnTo>
                    <a:pt x="1147791" y="1014502"/>
                  </a:lnTo>
                  <a:lnTo>
                    <a:pt x="1148040" y="1014631"/>
                  </a:lnTo>
                  <a:lnTo>
                    <a:pt x="1148290" y="1014748"/>
                  </a:lnTo>
                  <a:lnTo>
                    <a:pt x="1148769" y="1014983"/>
                  </a:lnTo>
                  <a:lnTo>
                    <a:pt x="1149000" y="1015089"/>
                  </a:lnTo>
                  <a:lnTo>
                    <a:pt x="1149468" y="1015294"/>
                  </a:lnTo>
                  <a:lnTo>
                    <a:pt x="1149707" y="1015388"/>
                  </a:lnTo>
                  <a:lnTo>
                    <a:pt x="1149927" y="1015488"/>
                  </a:lnTo>
                  <a:lnTo>
                    <a:pt x="1150372" y="1015676"/>
                  </a:lnTo>
                  <a:lnTo>
                    <a:pt x="1150598" y="1015757"/>
                  </a:lnTo>
                  <a:lnTo>
                    <a:pt x="1150826" y="1015816"/>
                  </a:lnTo>
                  <a:lnTo>
                    <a:pt x="1151008" y="1015851"/>
                  </a:lnTo>
                  <a:lnTo>
                    <a:pt x="1151189" y="1015875"/>
                  </a:lnTo>
                  <a:lnTo>
                    <a:pt x="1151370" y="1015887"/>
                  </a:lnTo>
                  <a:lnTo>
                    <a:pt x="1151555" y="1015887"/>
                  </a:lnTo>
                  <a:lnTo>
                    <a:pt x="1151854" y="1015863"/>
                  </a:lnTo>
                  <a:lnTo>
                    <a:pt x="1151975" y="1015846"/>
                  </a:lnTo>
                  <a:lnTo>
                    <a:pt x="1152093" y="1015822"/>
                  </a:lnTo>
                  <a:lnTo>
                    <a:pt x="1152211" y="1015793"/>
                  </a:lnTo>
                  <a:lnTo>
                    <a:pt x="1152322" y="1015752"/>
                  </a:lnTo>
                  <a:lnTo>
                    <a:pt x="1152503" y="1015646"/>
                  </a:lnTo>
                  <a:lnTo>
                    <a:pt x="1152671" y="1015511"/>
                  </a:lnTo>
                  <a:lnTo>
                    <a:pt x="1152987" y="1015189"/>
                  </a:lnTo>
                  <a:lnTo>
                    <a:pt x="1153149" y="1015036"/>
                  </a:lnTo>
                  <a:lnTo>
                    <a:pt x="1153540" y="1014719"/>
                  </a:lnTo>
                  <a:lnTo>
                    <a:pt x="1153741" y="1014567"/>
                  </a:lnTo>
                  <a:lnTo>
                    <a:pt x="1153947" y="1014420"/>
                  </a:lnTo>
                  <a:lnTo>
                    <a:pt x="1154156" y="1014285"/>
                  </a:lnTo>
                  <a:lnTo>
                    <a:pt x="1154376" y="1014156"/>
                  </a:lnTo>
                  <a:lnTo>
                    <a:pt x="1154601" y="1014044"/>
                  </a:lnTo>
                  <a:lnTo>
                    <a:pt x="1154830" y="1013939"/>
                  </a:lnTo>
                  <a:lnTo>
                    <a:pt x="1155061" y="1013845"/>
                  </a:lnTo>
                  <a:lnTo>
                    <a:pt x="1155300" y="1013757"/>
                  </a:lnTo>
                  <a:lnTo>
                    <a:pt x="1155745" y="1013605"/>
                  </a:lnTo>
                  <a:lnTo>
                    <a:pt x="1155974" y="1013540"/>
                  </a:lnTo>
                  <a:lnTo>
                    <a:pt x="1156204" y="1013493"/>
                  </a:lnTo>
                  <a:lnTo>
                    <a:pt x="1156435" y="1013458"/>
                  </a:lnTo>
                  <a:lnTo>
                    <a:pt x="1156708" y="1013440"/>
                  </a:lnTo>
                  <a:lnTo>
                    <a:pt x="1156982" y="1013440"/>
                  </a:lnTo>
                  <a:lnTo>
                    <a:pt x="1157260" y="1013458"/>
                  </a:lnTo>
                  <a:lnTo>
                    <a:pt x="1157530" y="1013505"/>
                  </a:lnTo>
                  <a:lnTo>
                    <a:pt x="1157788" y="1013569"/>
                  </a:lnTo>
                  <a:lnTo>
                    <a:pt x="1158102" y="1013710"/>
                  </a:lnTo>
                  <a:lnTo>
                    <a:pt x="1158399" y="1013898"/>
                  </a:lnTo>
                  <a:lnTo>
                    <a:pt x="1158971" y="1014344"/>
                  </a:lnTo>
                  <a:lnTo>
                    <a:pt x="1159270" y="1014549"/>
                  </a:lnTo>
                  <a:lnTo>
                    <a:pt x="1159499" y="1014684"/>
                  </a:lnTo>
                  <a:lnTo>
                    <a:pt x="1160203" y="1015071"/>
                  </a:lnTo>
                  <a:lnTo>
                    <a:pt x="1160678" y="1015353"/>
                  </a:lnTo>
                  <a:lnTo>
                    <a:pt x="1161401" y="1015804"/>
                  </a:lnTo>
                  <a:lnTo>
                    <a:pt x="1161822" y="1016057"/>
                  </a:lnTo>
                  <a:lnTo>
                    <a:pt x="1162755" y="1016591"/>
                  </a:lnTo>
                  <a:lnTo>
                    <a:pt x="1163180" y="1016849"/>
                  </a:lnTo>
                  <a:lnTo>
                    <a:pt x="1163395" y="1016966"/>
                  </a:lnTo>
                  <a:lnTo>
                    <a:pt x="1163782" y="1017148"/>
                  </a:lnTo>
                  <a:lnTo>
                    <a:pt x="1164124" y="1017277"/>
                  </a:lnTo>
                  <a:lnTo>
                    <a:pt x="1164294" y="1017324"/>
                  </a:lnTo>
                  <a:lnTo>
                    <a:pt x="1164470" y="1017360"/>
                  </a:lnTo>
                  <a:lnTo>
                    <a:pt x="1164671" y="1017418"/>
                  </a:lnTo>
                  <a:lnTo>
                    <a:pt x="1164877" y="1017459"/>
                  </a:lnTo>
                  <a:lnTo>
                    <a:pt x="1165086" y="1017488"/>
                  </a:lnTo>
                  <a:lnTo>
                    <a:pt x="1165298" y="1017494"/>
                  </a:lnTo>
                  <a:lnTo>
                    <a:pt x="1165507" y="1017494"/>
                  </a:lnTo>
                  <a:lnTo>
                    <a:pt x="1165785" y="1017447"/>
                  </a:lnTo>
                  <a:lnTo>
                    <a:pt x="1166060" y="1017371"/>
                  </a:lnTo>
                  <a:lnTo>
                    <a:pt x="1166338" y="1017260"/>
                  </a:lnTo>
                  <a:lnTo>
                    <a:pt x="1166871" y="1017013"/>
                  </a:lnTo>
                  <a:lnTo>
                    <a:pt x="1167145" y="1016878"/>
                  </a:lnTo>
                  <a:lnTo>
                    <a:pt x="1167413" y="1016720"/>
                  </a:lnTo>
                  <a:lnTo>
                    <a:pt x="1168196" y="1016221"/>
                  </a:lnTo>
                  <a:lnTo>
                    <a:pt x="1168430" y="1016057"/>
                  </a:lnTo>
                  <a:lnTo>
                    <a:pt x="1168895" y="1015710"/>
                  </a:lnTo>
                  <a:lnTo>
                    <a:pt x="1169134" y="1015552"/>
                  </a:lnTo>
                  <a:lnTo>
                    <a:pt x="1169384" y="1015423"/>
                  </a:lnTo>
                  <a:lnTo>
                    <a:pt x="1169574" y="1015341"/>
                  </a:lnTo>
                  <a:lnTo>
                    <a:pt x="1169775" y="1015271"/>
                  </a:lnTo>
                  <a:lnTo>
                    <a:pt x="1169975" y="1015212"/>
                  </a:lnTo>
                  <a:lnTo>
                    <a:pt x="1170181" y="1015165"/>
                  </a:lnTo>
                  <a:lnTo>
                    <a:pt x="1170561" y="1015089"/>
                  </a:lnTo>
                  <a:lnTo>
                    <a:pt x="1170742" y="1015065"/>
                  </a:lnTo>
                  <a:lnTo>
                    <a:pt x="1170929" y="1015048"/>
                  </a:lnTo>
                  <a:lnTo>
                    <a:pt x="1171109" y="1015042"/>
                  </a:lnTo>
                  <a:lnTo>
                    <a:pt x="1171290" y="1015048"/>
                  </a:lnTo>
                  <a:lnTo>
                    <a:pt x="1171491" y="1015071"/>
                  </a:lnTo>
                  <a:lnTo>
                    <a:pt x="1172082" y="1015218"/>
                  </a:lnTo>
                  <a:lnTo>
                    <a:pt x="1172282" y="1015242"/>
                  </a:lnTo>
                  <a:lnTo>
                    <a:pt x="1172522" y="1015253"/>
                  </a:lnTo>
                  <a:lnTo>
                    <a:pt x="1172640" y="1015247"/>
                  </a:lnTo>
                  <a:lnTo>
                    <a:pt x="1172758" y="1015235"/>
                  </a:lnTo>
                  <a:lnTo>
                    <a:pt x="1172868" y="1015206"/>
                  </a:lnTo>
                  <a:lnTo>
                    <a:pt x="1173016" y="1015136"/>
                  </a:lnTo>
                  <a:lnTo>
                    <a:pt x="1173148" y="1015030"/>
                  </a:lnTo>
                  <a:lnTo>
                    <a:pt x="1173275" y="1014901"/>
                  </a:lnTo>
                  <a:lnTo>
                    <a:pt x="1173514" y="1014625"/>
                  </a:lnTo>
                  <a:lnTo>
                    <a:pt x="1173652" y="1014455"/>
                  </a:lnTo>
                  <a:lnTo>
                    <a:pt x="1173783" y="1014273"/>
                  </a:lnTo>
                  <a:lnTo>
                    <a:pt x="1173901" y="1014080"/>
                  </a:lnTo>
                  <a:lnTo>
                    <a:pt x="1174012" y="1013886"/>
                  </a:lnTo>
                  <a:lnTo>
                    <a:pt x="1174116" y="1013686"/>
                  </a:lnTo>
                  <a:lnTo>
                    <a:pt x="1174229" y="1013422"/>
                  </a:lnTo>
                  <a:lnTo>
                    <a:pt x="1174326" y="1013153"/>
                  </a:lnTo>
                  <a:lnTo>
                    <a:pt x="1174414" y="1012877"/>
                  </a:lnTo>
                  <a:lnTo>
                    <a:pt x="1174496" y="1012601"/>
                  </a:lnTo>
                  <a:lnTo>
                    <a:pt x="1174853" y="1011563"/>
                  </a:lnTo>
                  <a:lnTo>
                    <a:pt x="1174952" y="1011310"/>
                  </a:lnTo>
                  <a:lnTo>
                    <a:pt x="1175065" y="1011070"/>
                  </a:lnTo>
                  <a:lnTo>
                    <a:pt x="1175216" y="1010788"/>
                  </a:lnTo>
                  <a:lnTo>
                    <a:pt x="1175387" y="1010512"/>
                  </a:lnTo>
                  <a:lnTo>
                    <a:pt x="1175568" y="1010248"/>
                  </a:lnTo>
                  <a:lnTo>
                    <a:pt x="1176085" y="1009521"/>
                  </a:lnTo>
                  <a:lnTo>
                    <a:pt x="1176531" y="1008928"/>
                  </a:lnTo>
                  <a:lnTo>
                    <a:pt x="1176682" y="1008734"/>
                  </a:lnTo>
                  <a:lnTo>
                    <a:pt x="1177029" y="1008259"/>
                  </a:lnTo>
                  <a:lnTo>
                    <a:pt x="1177152" y="1008107"/>
                  </a:lnTo>
                  <a:lnTo>
                    <a:pt x="1177284" y="1007972"/>
                  </a:lnTo>
                  <a:lnTo>
                    <a:pt x="1177455" y="1007831"/>
                  </a:lnTo>
                  <a:lnTo>
                    <a:pt x="1177641" y="1007708"/>
                  </a:lnTo>
                  <a:lnTo>
                    <a:pt x="1177836" y="1007591"/>
                  </a:lnTo>
                  <a:lnTo>
                    <a:pt x="1178241" y="1007397"/>
                  </a:lnTo>
                  <a:lnTo>
                    <a:pt x="1178530" y="1007291"/>
                  </a:lnTo>
                  <a:lnTo>
                    <a:pt x="1178824" y="1007203"/>
                  </a:lnTo>
                  <a:lnTo>
                    <a:pt x="1179126" y="1007139"/>
                  </a:lnTo>
                  <a:lnTo>
                    <a:pt x="1179434" y="1007092"/>
                  </a:lnTo>
                  <a:lnTo>
                    <a:pt x="1179742" y="1007057"/>
                  </a:lnTo>
                  <a:lnTo>
                    <a:pt x="1180020" y="1007050"/>
                  </a:lnTo>
                  <a:lnTo>
                    <a:pt x="1180300" y="1007063"/>
                  </a:lnTo>
                  <a:lnTo>
                    <a:pt x="1180862" y="1007110"/>
                  </a:lnTo>
                  <a:lnTo>
                    <a:pt x="1181140" y="1007127"/>
                  </a:lnTo>
                  <a:lnTo>
                    <a:pt x="1182264" y="1007139"/>
                  </a:lnTo>
                  <a:lnTo>
                    <a:pt x="1182544" y="1007150"/>
                  </a:lnTo>
                  <a:lnTo>
                    <a:pt x="1183213" y="1007197"/>
                  </a:lnTo>
                  <a:lnTo>
                    <a:pt x="1183545" y="1007233"/>
                  </a:lnTo>
                  <a:lnTo>
                    <a:pt x="1184211" y="1007314"/>
                  </a:lnTo>
                  <a:lnTo>
                    <a:pt x="1185052" y="1007438"/>
                  </a:lnTo>
                  <a:lnTo>
                    <a:pt x="1185467" y="1007514"/>
                  </a:lnTo>
                  <a:lnTo>
                    <a:pt x="1185877" y="1007602"/>
                  </a:lnTo>
                  <a:lnTo>
                    <a:pt x="1186287" y="1007714"/>
                  </a:lnTo>
                  <a:lnTo>
                    <a:pt x="1186595" y="1007808"/>
                  </a:lnTo>
                  <a:lnTo>
                    <a:pt x="1186903" y="1007919"/>
                  </a:lnTo>
                  <a:lnTo>
                    <a:pt x="1187208" y="1008036"/>
                  </a:lnTo>
                  <a:lnTo>
                    <a:pt x="1187813" y="1008283"/>
                  </a:lnTo>
                  <a:lnTo>
                    <a:pt x="1188176" y="1008435"/>
                  </a:lnTo>
                  <a:lnTo>
                    <a:pt x="1189251" y="1008928"/>
                  </a:lnTo>
                  <a:lnTo>
                    <a:pt x="1189612" y="1009087"/>
                  </a:lnTo>
                  <a:lnTo>
                    <a:pt x="1190615" y="1009468"/>
                  </a:lnTo>
                  <a:lnTo>
                    <a:pt x="1190884" y="1009597"/>
                  </a:lnTo>
                  <a:lnTo>
                    <a:pt x="1191148" y="1009732"/>
                  </a:lnTo>
                  <a:lnTo>
                    <a:pt x="1191655" y="1010043"/>
                  </a:lnTo>
                  <a:lnTo>
                    <a:pt x="1191899" y="1010207"/>
                  </a:lnTo>
                  <a:lnTo>
                    <a:pt x="1192072" y="1010348"/>
                  </a:lnTo>
                  <a:lnTo>
                    <a:pt x="1192399" y="1010653"/>
                  </a:lnTo>
                  <a:lnTo>
                    <a:pt x="1192565" y="1010794"/>
                  </a:lnTo>
                  <a:lnTo>
                    <a:pt x="1192751" y="1010905"/>
                  </a:lnTo>
                  <a:lnTo>
                    <a:pt x="1192947" y="1010964"/>
                  </a:lnTo>
                  <a:lnTo>
                    <a:pt x="1193161" y="1010988"/>
                  </a:lnTo>
                  <a:lnTo>
                    <a:pt x="1193381" y="1011005"/>
                  </a:lnTo>
                  <a:lnTo>
                    <a:pt x="1193596" y="1011035"/>
                  </a:lnTo>
                  <a:lnTo>
                    <a:pt x="1193788" y="1011105"/>
                  </a:lnTo>
                  <a:lnTo>
                    <a:pt x="1193923" y="1011199"/>
                  </a:lnTo>
                  <a:lnTo>
                    <a:pt x="1194052" y="1011316"/>
                  </a:lnTo>
                  <a:lnTo>
                    <a:pt x="1194173" y="1011440"/>
                  </a:lnTo>
                  <a:lnTo>
                    <a:pt x="1194407" y="1011704"/>
                  </a:lnTo>
                  <a:lnTo>
                    <a:pt x="1194701" y="1012008"/>
                  </a:lnTo>
                  <a:lnTo>
                    <a:pt x="1194794" y="1012114"/>
                  </a:lnTo>
                  <a:lnTo>
                    <a:pt x="1194897" y="1012208"/>
                  </a:lnTo>
                  <a:lnTo>
                    <a:pt x="1195224" y="1012489"/>
                  </a:lnTo>
                  <a:lnTo>
                    <a:pt x="1195394" y="1012619"/>
                  </a:lnTo>
                  <a:lnTo>
                    <a:pt x="1195567" y="1012742"/>
                  </a:lnTo>
                  <a:lnTo>
                    <a:pt x="1195746" y="1012859"/>
                  </a:lnTo>
                  <a:lnTo>
                    <a:pt x="1195952" y="1012982"/>
                  </a:lnTo>
                  <a:lnTo>
                    <a:pt x="1196167" y="1013100"/>
                  </a:lnTo>
                  <a:lnTo>
                    <a:pt x="1196387" y="1013211"/>
                  </a:lnTo>
                  <a:lnTo>
                    <a:pt x="1196823" y="1013422"/>
                  </a:lnTo>
                  <a:lnTo>
                    <a:pt x="1197214" y="1013628"/>
                  </a:lnTo>
                  <a:lnTo>
                    <a:pt x="1197605" y="1013816"/>
                  </a:lnTo>
                  <a:lnTo>
                    <a:pt x="1198143" y="1014021"/>
                  </a:lnTo>
                  <a:lnTo>
                    <a:pt x="1198309" y="1014073"/>
                  </a:lnTo>
                  <a:lnTo>
                    <a:pt x="1198471" y="1014103"/>
                  </a:lnTo>
                  <a:lnTo>
                    <a:pt x="1198622" y="1014086"/>
                  </a:lnTo>
                  <a:lnTo>
                    <a:pt x="1198729" y="1014033"/>
                  </a:lnTo>
                  <a:lnTo>
                    <a:pt x="1198823" y="1013950"/>
                  </a:lnTo>
                  <a:lnTo>
                    <a:pt x="1199018" y="1013757"/>
                  </a:lnTo>
                  <a:lnTo>
                    <a:pt x="1199125" y="1013686"/>
                  </a:lnTo>
                  <a:lnTo>
                    <a:pt x="1199291" y="1013639"/>
                  </a:lnTo>
                  <a:lnTo>
                    <a:pt x="1199472" y="1013628"/>
                  </a:lnTo>
                  <a:lnTo>
                    <a:pt x="1199849" y="1013628"/>
                  </a:lnTo>
                  <a:lnTo>
                    <a:pt x="1200030" y="1013610"/>
                  </a:lnTo>
                  <a:lnTo>
                    <a:pt x="1200201" y="1013581"/>
                  </a:lnTo>
                  <a:lnTo>
                    <a:pt x="1200547" y="1013499"/>
                  </a:lnTo>
                  <a:lnTo>
                    <a:pt x="1200704" y="1013434"/>
                  </a:lnTo>
                  <a:lnTo>
                    <a:pt x="1200847" y="1013352"/>
                  </a:lnTo>
                  <a:lnTo>
                    <a:pt x="1200973" y="1013241"/>
                  </a:lnTo>
                  <a:lnTo>
                    <a:pt x="1201081" y="1013100"/>
                  </a:lnTo>
                  <a:lnTo>
                    <a:pt x="1201359" y="1012636"/>
                  </a:lnTo>
                  <a:lnTo>
                    <a:pt x="1201452" y="1012472"/>
                  </a:lnTo>
                  <a:lnTo>
                    <a:pt x="1201716" y="1011979"/>
                  </a:lnTo>
                  <a:lnTo>
                    <a:pt x="1201823" y="1011827"/>
                  </a:lnTo>
                  <a:lnTo>
                    <a:pt x="1201980" y="1011627"/>
                  </a:lnTo>
                  <a:lnTo>
                    <a:pt x="1202151" y="1011433"/>
                  </a:lnTo>
                  <a:lnTo>
                    <a:pt x="1202337" y="1011257"/>
                  </a:lnTo>
                  <a:lnTo>
                    <a:pt x="1202532" y="1011099"/>
                  </a:lnTo>
                  <a:lnTo>
                    <a:pt x="1202738" y="1010976"/>
                  </a:lnTo>
                  <a:lnTo>
                    <a:pt x="1202890" y="1010917"/>
                  </a:lnTo>
                  <a:lnTo>
                    <a:pt x="1203041" y="1010876"/>
                  </a:lnTo>
                  <a:lnTo>
                    <a:pt x="1203358" y="1010806"/>
                  </a:lnTo>
                  <a:lnTo>
                    <a:pt x="1203514" y="1010765"/>
                  </a:lnTo>
                  <a:lnTo>
                    <a:pt x="1203726" y="1010688"/>
                  </a:lnTo>
                  <a:lnTo>
                    <a:pt x="1204347" y="1010442"/>
                  </a:lnTo>
                  <a:lnTo>
                    <a:pt x="1204562" y="1010371"/>
                  </a:lnTo>
                  <a:lnTo>
                    <a:pt x="1204766" y="1010319"/>
                  </a:lnTo>
                  <a:lnTo>
                    <a:pt x="1205783" y="1010125"/>
                  </a:lnTo>
                  <a:lnTo>
                    <a:pt x="1206145" y="1010043"/>
                  </a:lnTo>
                  <a:lnTo>
                    <a:pt x="1206330" y="1010014"/>
                  </a:lnTo>
                  <a:lnTo>
                    <a:pt x="1206512" y="1009996"/>
                  </a:lnTo>
                  <a:lnTo>
                    <a:pt x="1206726" y="1009990"/>
                  </a:lnTo>
                  <a:lnTo>
                    <a:pt x="1206951" y="1009990"/>
                  </a:lnTo>
                  <a:lnTo>
                    <a:pt x="1207171" y="1010008"/>
                  </a:lnTo>
                  <a:lnTo>
                    <a:pt x="1207386" y="1010043"/>
                  </a:lnTo>
                  <a:lnTo>
                    <a:pt x="1207592" y="1010107"/>
                  </a:lnTo>
                  <a:lnTo>
                    <a:pt x="1207749" y="1010166"/>
                  </a:lnTo>
                  <a:lnTo>
                    <a:pt x="1207905" y="1010237"/>
                  </a:lnTo>
                  <a:lnTo>
                    <a:pt x="1208057" y="1010319"/>
                  </a:lnTo>
                  <a:lnTo>
                    <a:pt x="1208194" y="1010412"/>
                  </a:lnTo>
                  <a:lnTo>
                    <a:pt x="1208359" y="1010595"/>
                  </a:lnTo>
                  <a:lnTo>
                    <a:pt x="1208433" y="1010759"/>
                  </a:lnTo>
                  <a:lnTo>
                    <a:pt x="1208530" y="1010894"/>
                  </a:lnTo>
                  <a:lnTo>
                    <a:pt x="1208637" y="1010929"/>
                  </a:lnTo>
                  <a:lnTo>
                    <a:pt x="1208780" y="1010923"/>
                  </a:lnTo>
                  <a:lnTo>
                    <a:pt x="1208942" y="1010888"/>
                  </a:lnTo>
                  <a:lnTo>
                    <a:pt x="1209102" y="1010864"/>
                  </a:lnTo>
                  <a:lnTo>
                    <a:pt x="1209253" y="1010859"/>
                  </a:lnTo>
                  <a:lnTo>
                    <a:pt x="1209450" y="1010894"/>
                  </a:lnTo>
                  <a:lnTo>
                    <a:pt x="1209640" y="1010952"/>
                  </a:lnTo>
                  <a:lnTo>
                    <a:pt x="1209830" y="1011023"/>
                  </a:lnTo>
                  <a:lnTo>
                    <a:pt x="1210017" y="1011105"/>
                  </a:lnTo>
                  <a:lnTo>
                    <a:pt x="1210198" y="1011193"/>
                  </a:lnTo>
                  <a:lnTo>
                    <a:pt x="1210364" y="1011287"/>
                  </a:lnTo>
                  <a:lnTo>
                    <a:pt x="1210682" y="1011498"/>
                  </a:lnTo>
                  <a:lnTo>
                    <a:pt x="1210837" y="1011610"/>
                  </a:lnTo>
                  <a:lnTo>
                    <a:pt x="1211004" y="1011704"/>
                  </a:lnTo>
                  <a:lnTo>
                    <a:pt x="1211249" y="1011809"/>
                  </a:lnTo>
                  <a:lnTo>
                    <a:pt x="1211508" y="1011897"/>
                  </a:lnTo>
                  <a:lnTo>
                    <a:pt x="1211772" y="1011973"/>
                  </a:lnTo>
                  <a:lnTo>
                    <a:pt x="1212021" y="1012061"/>
                  </a:lnTo>
                  <a:lnTo>
                    <a:pt x="1212261" y="1012179"/>
                  </a:lnTo>
                  <a:lnTo>
                    <a:pt x="1212437" y="1012290"/>
                  </a:lnTo>
                  <a:lnTo>
                    <a:pt x="1212602" y="1012413"/>
                  </a:lnTo>
                  <a:lnTo>
                    <a:pt x="1212764" y="1012548"/>
                  </a:lnTo>
                  <a:lnTo>
                    <a:pt x="1212915" y="1012683"/>
                  </a:lnTo>
                  <a:lnTo>
                    <a:pt x="1213067" y="1012830"/>
                  </a:lnTo>
                  <a:lnTo>
                    <a:pt x="1213185" y="1012965"/>
                  </a:lnTo>
                  <a:lnTo>
                    <a:pt x="1213517" y="1013393"/>
                  </a:lnTo>
                  <a:lnTo>
                    <a:pt x="1213644" y="1013516"/>
                  </a:lnTo>
                  <a:lnTo>
                    <a:pt x="1213790" y="1013634"/>
                  </a:lnTo>
                  <a:lnTo>
                    <a:pt x="1213952" y="1013739"/>
                  </a:lnTo>
                  <a:lnTo>
                    <a:pt x="1214285" y="1013927"/>
                  </a:lnTo>
                  <a:lnTo>
                    <a:pt x="1214450" y="1014033"/>
                  </a:lnTo>
                  <a:lnTo>
                    <a:pt x="1214617" y="1014156"/>
                  </a:lnTo>
                  <a:lnTo>
                    <a:pt x="1214788" y="1014291"/>
                  </a:lnTo>
                  <a:lnTo>
                    <a:pt x="1214953" y="1014432"/>
                  </a:lnTo>
                  <a:lnTo>
                    <a:pt x="1215121" y="1014561"/>
                  </a:lnTo>
                  <a:lnTo>
                    <a:pt x="1215297" y="1014678"/>
                  </a:lnTo>
                  <a:lnTo>
                    <a:pt x="1215522" y="1014807"/>
                  </a:lnTo>
                  <a:lnTo>
                    <a:pt x="1216235" y="1015124"/>
                  </a:lnTo>
                  <a:lnTo>
                    <a:pt x="1216465" y="1015247"/>
                  </a:lnTo>
                  <a:lnTo>
                    <a:pt x="1216645" y="1015359"/>
                  </a:lnTo>
                  <a:lnTo>
                    <a:pt x="1216997" y="1015611"/>
                  </a:lnTo>
                  <a:lnTo>
                    <a:pt x="1217178" y="1015734"/>
                  </a:lnTo>
                  <a:lnTo>
                    <a:pt x="1217549" y="1015969"/>
                  </a:lnTo>
                  <a:lnTo>
                    <a:pt x="1217936" y="1016192"/>
                  </a:lnTo>
                  <a:lnTo>
                    <a:pt x="1218137" y="1016291"/>
                  </a:lnTo>
                  <a:lnTo>
                    <a:pt x="1218341" y="1016368"/>
                  </a:lnTo>
                  <a:lnTo>
                    <a:pt x="1218586" y="1016426"/>
                  </a:lnTo>
                  <a:lnTo>
                    <a:pt x="1218836" y="1016456"/>
                  </a:lnTo>
                  <a:lnTo>
                    <a:pt x="1219094" y="1016473"/>
                  </a:lnTo>
                  <a:lnTo>
                    <a:pt x="1219353" y="1016479"/>
                  </a:lnTo>
                  <a:lnTo>
                    <a:pt x="1219608" y="1016479"/>
                  </a:lnTo>
                  <a:lnTo>
                    <a:pt x="1219988" y="1016456"/>
                  </a:lnTo>
                  <a:lnTo>
                    <a:pt x="1220370" y="1016409"/>
                  </a:lnTo>
                  <a:lnTo>
                    <a:pt x="1220752" y="1016344"/>
                  </a:lnTo>
                  <a:lnTo>
                    <a:pt x="1221514" y="1016192"/>
                  </a:lnTo>
                  <a:lnTo>
                    <a:pt x="1221886" y="1016080"/>
                  </a:lnTo>
                  <a:lnTo>
                    <a:pt x="1222276" y="1015928"/>
                  </a:lnTo>
                  <a:lnTo>
                    <a:pt x="1222658" y="1015787"/>
                  </a:lnTo>
                  <a:lnTo>
                    <a:pt x="1223001" y="1015717"/>
                  </a:lnTo>
                  <a:lnTo>
                    <a:pt x="1223191" y="1015658"/>
                  </a:lnTo>
                  <a:lnTo>
                    <a:pt x="1223577" y="1015564"/>
                  </a:lnTo>
                  <a:lnTo>
                    <a:pt x="1223772" y="1015529"/>
                  </a:lnTo>
                  <a:lnTo>
                    <a:pt x="1223969" y="1015499"/>
                  </a:lnTo>
                  <a:lnTo>
                    <a:pt x="1224247" y="1015470"/>
                  </a:lnTo>
                  <a:lnTo>
                    <a:pt x="1224530" y="1015459"/>
                  </a:lnTo>
                  <a:lnTo>
                    <a:pt x="1224814" y="1015459"/>
                  </a:lnTo>
                  <a:lnTo>
                    <a:pt x="1225097" y="1015476"/>
                  </a:lnTo>
                  <a:lnTo>
                    <a:pt x="1225366" y="1015523"/>
                  </a:lnTo>
                  <a:lnTo>
                    <a:pt x="1225600" y="1015593"/>
                  </a:lnTo>
                  <a:lnTo>
                    <a:pt x="1225826" y="1015681"/>
                  </a:lnTo>
                  <a:lnTo>
                    <a:pt x="1226051" y="1015781"/>
                  </a:lnTo>
                  <a:lnTo>
                    <a:pt x="1226271" y="1015893"/>
                  </a:lnTo>
                  <a:lnTo>
                    <a:pt x="1226720" y="1016104"/>
                  </a:lnTo>
                  <a:lnTo>
                    <a:pt x="1227176" y="1016332"/>
                  </a:lnTo>
                  <a:lnTo>
                    <a:pt x="1227630" y="1016573"/>
                  </a:lnTo>
                  <a:lnTo>
                    <a:pt x="1228144" y="1016737"/>
                  </a:lnTo>
                  <a:lnTo>
                    <a:pt x="1229717" y="1017770"/>
                  </a:lnTo>
                  <a:lnTo>
                    <a:pt x="1230294" y="1018034"/>
                  </a:lnTo>
                  <a:lnTo>
                    <a:pt x="1231281" y="1018973"/>
                  </a:lnTo>
                  <a:lnTo>
                    <a:pt x="1234097" y="1020698"/>
                  </a:lnTo>
                  <a:lnTo>
                    <a:pt x="1234430" y="1020874"/>
                  </a:lnTo>
                  <a:lnTo>
                    <a:pt x="1236503" y="1021830"/>
                  </a:lnTo>
                  <a:lnTo>
                    <a:pt x="1237495" y="1022522"/>
                  </a:lnTo>
                  <a:lnTo>
                    <a:pt x="1238986" y="1023215"/>
                  </a:lnTo>
                  <a:lnTo>
                    <a:pt x="1241547" y="1024940"/>
                  </a:lnTo>
                  <a:lnTo>
                    <a:pt x="1241978" y="1025345"/>
                  </a:lnTo>
                  <a:lnTo>
                    <a:pt x="1242051" y="1025556"/>
                  </a:lnTo>
                  <a:lnTo>
                    <a:pt x="1242222" y="1025979"/>
                  </a:lnTo>
                  <a:lnTo>
                    <a:pt x="1242418" y="1026384"/>
                  </a:lnTo>
                  <a:lnTo>
                    <a:pt x="1242535" y="1026583"/>
                  </a:lnTo>
                  <a:lnTo>
                    <a:pt x="1242921" y="1027152"/>
                  </a:lnTo>
                  <a:lnTo>
                    <a:pt x="1243039" y="1027346"/>
                  </a:lnTo>
                  <a:lnTo>
                    <a:pt x="1243152" y="1027563"/>
                  </a:lnTo>
                  <a:lnTo>
                    <a:pt x="1243350" y="1028008"/>
                  </a:lnTo>
                  <a:lnTo>
                    <a:pt x="1243562" y="1028443"/>
                  </a:lnTo>
                  <a:lnTo>
                    <a:pt x="1243644" y="1028595"/>
                  </a:lnTo>
                  <a:lnTo>
                    <a:pt x="1243732" y="1028742"/>
                  </a:lnTo>
                  <a:lnTo>
                    <a:pt x="1244001" y="1029176"/>
                  </a:lnTo>
                  <a:lnTo>
                    <a:pt x="1244079" y="1029317"/>
                  </a:lnTo>
                  <a:lnTo>
                    <a:pt x="1244227" y="1029605"/>
                  </a:lnTo>
                  <a:lnTo>
                    <a:pt x="1244304" y="1029739"/>
                  </a:lnTo>
                  <a:lnTo>
                    <a:pt x="1244441" y="1029921"/>
                  </a:lnTo>
                  <a:lnTo>
                    <a:pt x="1244538" y="1030021"/>
                  </a:lnTo>
                  <a:lnTo>
                    <a:pt x="1244642" y="1030115"/>
                  </a:lnTo>
                  <a:lnTo>
                    <a:pt x="1245047" y="1030795"/>
                  </a:lnTo>
                  <a:lnTo>
                    <a:pt x="1245957" y="1031564"/>
                  </a:lnTo>
                  <a:lnTo>
                    <a:pt x="1248206" y="1031940"/>
                  </a:lnTo>
                  <a:lnTo>
                    <a:pt x="1248626" y="1031776"/>
                  </a:lnTo>
                  <a:lnTo>
                    <a:pt x="1249716" y="1031552"/>
                  </a:lnTo>
                  <a:lnTo>
                    <a:pt x="1249862" y="1031447"/>
                  </a:lnTo>
                  <a:lnTo>
                    <a:pt x="1250010" y="1031347"/>
                  </a:lnTo>
                  <a:lnTo>
                    <a:pt x="1250298" y="1031130"/>
                  </a:lnTo>
                  <a:lnTo>
                    <a:pt x="1250439" y="1031018"/>
                  </a:lnTo>
                  <a:lnTo>
                    <a:pt x="1250581" y="1030918"/>
                  </a:lnTo>
                  <a:lnTo>
                    <a:pt x="1250738" y="1030819"/>
                  </a:lnTo>
                  <a:lnTo>
                    <a:pt x="1250884" y="1030719"/>
                  </a:lnTo>
                  <a:lnTo>
                    <a:pt x="1251006" y="1030608"/>
                  </a:lnTo>
                  <a:lnTo>
                    <a:pt x="1251080" y="1030484"/>
                  </a:lnTo>
                  <a:lnTo>
                    <a:pt x="1251094" y="1030373"/>
                  </a:lnTo>
                  <a:lnTo>
                    <a:pt x="1251085" y="1030256"/>
                  </a:lnTo>
                  <a:lnTo>
                    <a:pt x="1251060" y="1030133"/>
                  </a:lnTo>
                  <a:lnTo>
                    <a:pt x="1251041" y="1030009"/>
                  </a:lnTo>
                  <a:lnTo>
                    <a:pt x="1251046" y="1029892"/>
                  </a:lnTo>
                  <a:lnTo>
                    <a:pt x="1251118" y="1029704"/>
                  </a:lnTo>
                  <a:lnTo>
                    <a:pt x="1251247" y="1029517"/>
                  </a:lnTo>
                  <a:lnTo>
                    <a:pt x="1251412" y="1029341"/>
                  </a:lnTo>
                  <a:lnTo>
                    <a:pt x="1251599" y="1029182"/>
                  </a:lnTo>
                  <a:lnTo>
                    <a:pt x="1251784" y="1029041"/>
                  </a:lnTo>
                  <a:lnTo>
                    <a:pt x="1252039" y="1028900"/>
                  </a:lnTo>
                  <a:lnTo>
                    <a:pt x="1252322" y="1028800"/>
                  </a:lnTo>
                  <a:lnTo>
                    <a:pt x="1252625" y="1028730"/>
                  </a:lnTo>
                  <a:lnTo>
                    <a:pt x="1253549" y="1028554"/>
                  </a:lnTo>
                  <a:lnTo>
                    <a:pt x="1253865" y="1028513"/>
                  </a:lnTo>
                  <a:lnTo>
                    <a:pt x="1254184" y="1028478"/>
                  </a:lnTo>
                  <a:lnTo>
                    <a:pt x="1254506" y="1028449"/>
                  </a:lnTo>
                  <a:lnTo>
                    <a:pt x="1255113" y="1028378"/>
                  </a:lnTo>
                  <a:lnTo>
                    <a:pt x="1255254" y="1028366"/>
                  </a:lnTo>
                  <a:lnTo>
                    <a:pt x="1255670" y="1028320"/>
                  </a:lnTo>
                  <a:lnTo>
                    <a:pt x="1255797" y="1028320"/>
                  </a:lnTo>
                  <a:lnTo>
                    <a:pt x="1255929" y="1028331"/>
                  </a:lnTo>
                  <a:lnTo>
                    <a:pt x="1256056" y="1028355"/>
                  </a:lnTo>
                  <a:lnTo>
                    <a:pt x="1256178" y="1028390"/>
                  </a:lnTo>
                  <a:lnTo>
                    <a:pt x="1256354" y="1028484"/>
                  </a:lnTo>
                  <a:lnTo>
                    <a:pt x="1256511" y="1028619"/>
                  </a:lnTo>
                  <a:lnTo>
                    <a:pt x="1256819" y="1028947"/>
                  </a:lnTo>
                  <a:lnTo>
                    <a:pt x="1256980" y="1029082"/>
                  </a:lnTo>
                  <a:lnTo>
                    <a:pt x="1257166" y="1029194"/>
                  </a:lnTo>
                  <a:lnTo>
                    <a:pt x="1257743" y="1029487"/>
                  </a:lnTo>
                  <a:lnTo>
                    <a:pt x="1257924" y="1029599"/>
                  </a:lnTo>
                  <a:lnTo>
                    <a:pt x="1258085" y="1029722"/>
                  </a:lnTo>
                  <a:lnTo>
                    <a:pt x="1258236" y="1029863"/>
                  </a:lnTo>
                  <a:lnTo>
                    <a:pt x="1258681" y="1030291"/>
                  </a:lnTo>
                  <a:lnTo>
                    <a:pt x="1259204" y="1030749"/>
                  </a:lnTo>
                  <a:lnTo>
                    <a:pt x="1259371" y="1030907"/>
                  </a:lnTo>
                  <a:lnTo>
                    <a:pt x="1259527" y="1031077"/>
                  </a:lnTo>
                  <a:lnTo>
                    <a:pt x="1259654" y="1031236"/>
                  </a:lnTo>
                  <a:lnTo>
                    <a:pt x="1259879" y="1031564"/>
                  </a:lnTo>
                  <a:lnTo>
                    <a:pt x="1260104" y="1031905"/>
                  </a:lnTo>
                  <a:lnTo>
                    <a:pt x="1260211" y="1032057"/>
                  </a:lnTo>
                  <a:lnTo>
                    <a:pt x="1260314" y="1032215"/>
                  </a:lnTo>
                  <a:lnTo>
                    <a:pt x="1260529" y="1032526"/>
                  </a:lnTo>
                  <a:lnTo>
                    <a:pt x="1260778" y="1032908"/>
                  </a:lnTo>
                  <a:lnTo>
                    <a:pt x="1260930" y="1033131"/>
                  </a:lnTo>
                  <a:lnTo>
                    <a:pt x="1261072" y="1033354"/>
                  </a:lnTo>
                  <a:lnTo>
                    <a:pt x="1261194" y="1033588"/>
                  </a:lnTo>
                  <a:lnTo>
                    <a:pt x="1261292" y="1033829"/>
                  </a:lnTo>
                  <a:lnTo>
                    <a:pt x="1261341" y="1034052"/>
                  </a:lnTo>
                  <a:lnTo>
                    <a:pt x="1261365" y="1034275"/>
                  </a:lnTo>
                  <a:lnTo>
                    <a:pt x="1261385" y="1034739"/>
                  </a:lnTo>
                  <a:lnTo>
                    <a:pt x="1261404" y="1034967"/>
                  </a:lnTo>
                  <a:lnTo>
                    <a:pt x="1261492" y="1035601"/>
                  </a:lnTo>
                  <a:lnTo>
                    <a:pt x="1261526" y="1035806"/>
                  </a:lnTo>
                  <a:lnTo>
                    <a:pt x="1261570" y="1036012"/>
                  </a:lnTo>
                  <a:lnTo>
                    <a:pt x="1261619" y="1036211"/>
                  </a:lnTo>
                  <a:lnTo>
                    <a:pt x="1261732" y="1036598"/>
                  </a:lnTo>
                  <a:lnTo>
                    <a:pt x="1261800" y="1036786"/>
                  </a:lnTo>
                  <a:lnTo>
                    <a:pt x="1261976" y="1037226"/>
                  </a:lnTo>
                  <a:lnTo>
                    <a:pt x="1262035" y="1037350"/>
                  </a:lnTo>
                  <a:lnTo>
                    <a:pt x="1262098" y="1037467"/>
                  </a:lnTo>
                  <a:lnTo>
                    <a:pt x="1262177" y="1037567"/>
                  </a:lnTo>
                  <a:lnTo>
                    <a:pt x="1262284" y="1037643"/>
                  </a:lnTo>
                  <a:lnTo>
                    <a:pt x="1262411" y="1037702"/>
                  </a:lnTo>
                  <a:lnTo>
                    <a:pt x="1262543" y="1037754"/>
                  </a:lnTo>
                  <a:lnTo>
                    <a:pt x="1262665" y="1037813"/>
                  </a:lnTo>
                  <a:lnTo>
                    <a:pt x="1262763" y="1037895"/>
                  </a:lnTo>
                  <a:lnTo>
                    <a:pt x="1262827" y="1038042"/>
                  </a:lnTo>
                  <a:lnTo>
                    <a:pt x="1262836" y="1038230"/>
                  </a:lnTo>
                  <a:lnTo>
                    <a:pt x="1262836" y="1038629"/>
                  </a:lnTo>
                  <a:lnTo>
                    <a:pt x="1262881" y="1038805"/>
                  </a:lnTo>
                  <a:lnTo>
                    <a:pt x="1262964" y="1038945"/>
                  </a:lnTo>
                  <a:lnTo>
                    <a:pt x="1263066" y="1039075"/>
                  </a:lnTo>
                  <a:lnTo>
                    <a:pt x="1263306" y="1039321"/>
                  </a:lnTo>
                  <a:lnTo>
                    <a:pt x="1263536" y="1039603"/>
                  </a:lnTo>
                  <a:lnTo>
                    <a:pt x="1263883" y="1040066"/>
                  </a:lnTo>
                  <a:lnTo>
                    <a:pt x="1263990" y="1040230"/>
                  </a:lnTo>
                  <a:lnTo>
                    <a:pt x="1264098" y="1040418"/>
                  </a:lnTo>
                  <a:lnTo>
                    <a:pt x="1264196" y="1040606"/>
                  </a:lnTo>
                  <a:lnTo>
                    <a:pt x="1264283" y="1040806"/>
                  </a:lnTo>
                  <a:lnTo>
                    <a:pt x="1264572" y="1041392"/>
                  </a:lnTo>
                  <a:lnTo>
                    <a:pt x="1264890" y="1042003"/>
                  </a:lnTo>
                  <a:lnTo>
                    <a:pt x="1265251" y="1042666"/>
                  </a:lnTo>
                  <a:lnTo>
                    <a:pt x="1265383" y="1042894"/>
                  </a:lnTo>
                  <a:lnTo>
                    <a:pt x="1265657" y="1043346"/>
                  </a:lnTo>
                  <a:lnTo>
                    <a:pt x="1265809" y="1043569"/>
                  </a:lnTo>
                  <a:lnTo>
                    <a:pt x="1266126" y="1043997"/>
                  </a:lnTo>
                  <a:lnTo>
                    <a:pt x="1266278" y="1044220"/>
                  </a:lnTo>
                  <a:lnTo>
                    <a:pt x="1266410" y="1044449"/>
                  </a:lnTo>
                  <a:lnTo>
                    <a:pt x="1266508" y="1044690"/>
                  </a:lnTo>
                  <a:lnTo>
                    <a:pt x="1266654" y="1045200"/>
                  </a:lnTo>
                  <a:lnTo>
                    <a:pt x="1266733" y="1045447"/>
                  </a:lnTo>
                  <a:lnTo>
                    <a:pt x="1266840" y="1045681"/>
                  </a:lnTo>
                  <a:lnTo>
                    <a:pt x="1266957" y="1045857"/>
                  </a:lnTo>
                  <a:lnTo>
                    <a:pt x="1267383" y="1046339"/>
                  </a:lnTo>
                  <a:lnTo>
                    <a:pt x="1267505" y="1046509"/>
                  </a:lnTo>
                  <a:lnTo>
                    <a:pt x="1267598" y="1046679"/>
                  </a:lnTo>
                  <a:lnTo>
                    <a:pt x="1267681" y="1046855"/>
                  </a:lnTo>
                  <a:lnTo>
                    <a:pt x="1267759" y="1047037"/>
                  </a:lnTo>
                  <a:lnTo>
                    <a:pt x="1267847" y="1047213"/>
                  </a:lnTo>
                  <a:lnTo>
                    <a:pt x="1267940" y="1047377"/>
                  </a:lnTo>
                  <a:lnTo>
                    <a:pt x="1268077" y="1047559"/>
                  </a:lnTo>
                  <a:lnTo>
                    <a:pt x="1268224" y="1047729"/>
                  </a:lnTo>
                  <a:lnTo>
                    <a:pt x="1268698" y="1048210"/>
                  </a:lnTo>
                  <a:lnTo>
                    <a:pt x="1269011" y="1048474"/>
                  </a:lnTo>
                  <a:lnTo>
                    <a:pt x="1269108" y="1048568"/>
                  </a:lnTo>
                  <a:lnTo>
                    <a:pt x="1269187" y="1048668"/>
                  </a:lnTo>
                  <a:lnTo>
                    <a:pt x="1269265" y="1048868"/>
                  </a:lnTo>
                  <a:lnTo>
                    <a:pt x="1269289" y="1049102"/>
                  </a:lnTo>
                  <a:lnTo>
                    <a:pt x="1269280" y="1049354"/>
                  </a:lnTo>
                  <a:lnTo>
                    <a:pt x="1269265" y="1049607"/>
                  </a:lnTo>
                  <a:lnTo>
                    <a:pt x="1269260" y="1049853"/>
                  </a:lnTo>
                  <a:lnTo>
                    <a:pt x="1269265" y="1050158"/>
                  </a:lnTo>
                  <a:lnTo>
                    <a:pt x="1269265" y="1050464"/>
                  </a:lnTo>
                  <a:lnTo>
                    <a:pt x="1269260" y="1050616"/>
                  </a:lnTo>
                  <a:lnTo>
                    <a:pt x="1269622" y="1051361"/>
                  </a:lnTo>
                  <a:lnTo>
                    <a:pt x="1269856" y="1052294"/>
                  </a:lnTo>
                  <a:lnTo>
                    <a:pt x="1269847" y="1052799"/>
                  </a:lnTo>
                  <a:lnTo>
                    <a:pt x="1269925" y="1053221"/>
                  </a:lnTo>
                  <a:lnTo>
                    <a:pt x="1269905" y="1054477"/>
                  </a:lnTo>
                  <a:lnTo>
                    <a:pt x="1269812" y="1054899"/>
                  </a:lnTo>
                  <a:lnTo>
                    <a:pt x="1269803" y="1055486"/>
                  </a:lnTo>
                  <a:lnTo>
                    <a:pt x="1269191" y="1057241"/>
                  </a:lnTo>
                  <a:lnTo>
                    <a:pt x="1268253" y="1058655"/>
                  </a:lnTo>
                  <a:lnTo>
                    <a:pt x="1267402" y="1059482"/>
                  </a:lnTo>
                  <a:lnTo>
                    <a:pt x="1267050" y="1059729"/>
                  </a:lnTo>
                  <a:lnTo>
                    <a:pt x="1266694" y="1059969"/>
                  </a:lnTo>
                  <a:lnTo>
                    <a:pt x="1266327" y="1060198"/>
                  </a:lnTo>
                  <a:lnTo>
                    <a:pt x="1265955" y="1060421"/>
                  </a:lnTo>
                  <a:lnTo>
                    <a:pt x="1265584" y="1060632"/>
                  </a:lnTo>
                  <a:lnTo>
                    <a:pt x="1265198" y="1060838"/>
                  </a:lnTo>
                  <a:lnTo>
                    <a:pt x="1264807" y="1061037"/>
                  </a:lnTo>
                  <a:lnTo>
                    <a:pt x="1264411" y="1061225"/>
                  </a:lnTo>
                  <a:lnTo>
                    <a:pt x="1264015" y="1061407"/>
                  </a:lnTo>
                  <a:lnTo>
                    <a:pt x="1263614" y="1061583"/>
                  </a:lnTo>
                  <a:lnTo>
                    <a:pt x="1263130" y="1061759"/>
                  </a:lnTo>
                  <a:lnTo>
                    <a:pt x="1262890" y="1061841"/>
                  </a:lnTo>
                  <a:lnTo>
                    <a:pt x="1262656" y="1061935"/>
                  </a:lnTo>
                  <a:lnTo>
                    <a:pt x="1262431" y="1062052"/>
                  </a:lnTo>
                  <a:lnTo>
                    <a:pt x="1262294" y="1062134"/>
                  </a:lnTo>
                  <a:lnTo>
                    <a:pt x="1262025" y="1062322"/>
                  </a:lnTo>
                  <a:lnTo>
                    <a:pt x="1261903" y="1062422"/>
                  </a:lnTo>
                  <a:lnTo>
                    <a:pt x="1261786" y="1062533"/>
                  </a:lnTo>
                  <a:lnTo>
                    <a:pt x="1261707" y="1062621"/>
                  </a:lnTo>
                  <a:lnTo>
                    <a:pt x="1261634" y="1062715"/>
                  </a:lnTo>
                  <a:lnTo>
                    <a:pt x="1261565" y="1062815"/>
                  </a:lnTo>
                  <a:lnTo>
                    <a:pt x="1261389" y="1063097"/>
                  </a:lnTo>
                  <a:lnTo>
                    <a:pt x="1261228" y="1063437"/>
                  </a:lnTo>
                  <a:lnTo>
                    <a:pt x="1261272" y="1063601"/>
                  </a:lnTo>
                  <a:lnTo>
                    <a:pt x="1261380" y="1063930"/>
                  </a:lnTo>
                  <a:lnTo>
                    <a:pt x="1261443" y="1064088"/>
                  </a:lnTo>
                  <a:lnTo>
                    <a:pt x="1261517" y="1064247"/>
                  </a:lnTo>
                  <a:lnTo>
                    <a:pt x="1261619" y="1064446"/>
                  </a:lnTo>
                  <a:lnTo>
                    <a:pt x="1261873" y="1064816"/>
                  </a:lnTo>
                  <a:lnTo>
                    <a:pt x="1262010" y="1065004"/>
                  </a:lnTo>
                  <a:lnTo>
                    <a:pt x="1262132" y="1065192"/>
                  </a:lnTo>
                  <a:lnTo>
                    <a:pt x="1262529" y="1065772"/>
                  </a:lnTo>
                  <a:lnTo>
                    <a:pt x="1262651" y="1065972"/>
                  </a:lnTo>
                  <a:lnTo>
                    <a:pt x="1262753" y="1066183"/>
                  </a:lnTo>
                  <a:lnTo>
                    <a:pt x="1262871" y="1066553"/>
                  </a:lnTo>
                  <a:lnTo>
                    <a:pt x="1262934" y="1066940"/>
                  </a:lnTo>
                  <a:lnTo>
                    <a:pt x="1263003" y="1067750"/>
                  </a:lnTo>
                  <a:lnTo>
                    <a:pt x="1263066" y="1068149"/>
                  </a:lnTo>
                  <a:lnTo>
                    <a:pt x="1263120" y="1068407"/>
                  </a:lnTo>
                  <a:lnTo>
                    <a:pt x="1263247" y="1068924"/>
                  </a:lnTo>
                  <a:lnTo>
                    <a:pt x="1263384" y="1069434"/>
                  </a:lnTo>
                  <a:lnTo>
                    <a:pt x="1263467" y="1069698"/>
                  </a:lnTo>
                  <a:lnTo>
                    <a:pt x="1263731" y="1070496"/>
                  </a:lnTo>
                  <a:lnTo>
                    <a:pt x="1263863" y="1070989"/>
                  </a:lnTo>
                  <a:lnTo>
                    <a:pt x="1263917" y="1071212"/>
                  </a:lnTo>
                  <a:lnTo>
                    <a:pt x="1263966" y="1071441"/>
                  </a:lnTo>
                  <a:lnTo>
                    <a:pt x="1264005" y="1071670"/>
                  </a:lnTo>
                  <a:lnTo>
                    <a:pt x="1264029" y="1071898"/>
                  </a:lnTo>
                  <a:lnTo>
                    <a:pt x="1264039" y="1072168"/>
                  </a:lnTo>
                  <a:lnTo>
                    <a:pt x="1264029" y="1072444"/>
                  </a:lnTo>
                  <a:lnTo>
                    <a:pt x="1263980" y="1072996"/>
                  </a:lnTo>
                  <a:lnTo>
                    <a:pt x="1263961" y="1073272"/>
                  </a:lnTo>
                  <a:lnTo>
                    <a:pt x="1263951" y="1073506"/>
                  </a:lnTo>
                  <a:lnTo>
                    <a:pt x="1263946" y="1073741"/>
                  </a:lnTo>
                  <a:lnTo>
                    <a:pt x="1263922" y="1074216"/>
                  </a:lnTo>
                  <a:lnTo>
                    <a:pt x="1263892" y="1074445"/>
                  </a:lnTo>
                  <a:lnTo>
                    <a:pt x="1263853" y="1074686"/>
                  </a:lnTo>
                  <a:lnTo>
                    <a:pt x="1263804" y="1074932"/>
                  </a:lnTo>
                  <a:lnTo>
                    <a:pt x="1263751" y="1075173"/>
                  </a:lnTo>
                  <a:lnTo>
                    <a:pt x="1263672" y="1075402"/>
                  </a:lnTo>
                  <a:lnTo>
                    <a:pt x="1263579" y="1075619"/>
                  </a:lnTo>
                  <a:lnTo>
                    <a:pt x="1263482" y="1075783"/>
                  </a:lnTo>
                  <a:lnTo>
                    <a:pt x="1263360" y="1075941"/>
                  </a:lnTo>
                  <a:lnTo>
                    <a:pt x="1262978" y="1076393"/>
                  </a:lnTo>
                  <a:lnTo>
                    <a:pt x="1262788" y="1076646"/>
                  </a:lnTo>
                  <a:lnTo>
                    <a:pt x="1262401" y="1077138"/>
                  </a:lnTo>
                  <a:lnTo>
                    <a:pt x="1262196" y="1077379"/>
                  </a:lnTo>
                  <a:lnTo>
                    <a:pt x="1261981" y="1077608"/>
                  </a:lnTo>
                  <a:lnTo>
                    <a:pt x="1261702" y="1077866"/>
                  </a:lnTo>
                  <a:lnTo>
                    <a:pt x="1261404" y="1078107"/>
                  </a:lnTo>
                  <a:lnTo>
                    <a:pt x="1261091" y="1078336"/>
                  </a:lnTo>
                  <a:lnTo>
                    <a:pt x="1260769" y="1078553"/>
                  </a:lnTo>
                  <a:lnTo>
                    <a:pt x="1260143" y="1078946"/>
                  </a:lnTo>
                  <a:lnTo>
                    <a:pt x="1259835" y="1079128"/>
                  </a:lnTo>
                  <a:lnTo>
                    <a:pt x="1259522" y="1079298"/>
                  </a:lnTo>
                  <a:lnTo>
                    <a:pt x="1259199" y="1079445"/>
                  </a:lnTo>
                  <a:lnTo>
                    <a:pt x="1258872" y="1079568"/>
                  </a:lnTo>
                  <a:lnTo>
                    <a:pt x="1258544" y="1079650"/>
                  </a:lnTo>
                  <a:lnTo>
                    <a:pt x="1258212" y="1079697"/>
                  </a:lnTo>
                  <a:lnTo>
                    <a:pt x="1257532" y="1079773"/>
                  </a:lnTo>
                  <a:lnTo>
                    <a:pt x="1257205" y="1079832"/>
                  </a:lnTo>
                  <a:lnTo>
                    <a:pt x="1256589" y="1080026"/>
                  </a:lnTo>
                  <a:lnTo>
                    <a:pt x="1255988" y="1080249"/>
                  </a:lnTo>
                  <a:lnTo>
                    <a:pt x="1255680" y="1080348"/>
                  </a:lnTo>
                  <a:lnTo>
                    <a:pt x="1255406" y="1080431"/>
                  </a:lnTo>
                  <a:lnTo>
                    <a:pt x="1254858" y="1080583"/>
                  </a:lnTo>
                  <a:lnTo>
                    <a:pt x="1254306" y="1080718"/>
                  </a:lnTo>
                  <a:lnTo>
                    <a:pt x="1254052" y="1080771"/>
                  </a:lnTo>
                  <a:lnTo>
                    <a:pt x="1253284" y="1080894"/>
                  </a:lnTo>
                  <a:lnTo>
                    <a:pt x="1252840" y="1080982"/>
                  </a:lnTo>
                  <a:lnTo>
                    <a:pt x="1252546" y="1080982"/>
                  </a:lnTo>
                  <a:lnTo>
                    <a:pt x="1252400" y="1080988"/>
                  </a:lnTo>
                  <a:lnTo>
                    <a:pt x="1251955" y="1081023"/>
                  </a:lnTo>
                  <a:lnTo>
                    <a:pt x="1251798" y="1081029"/>
                  </a:lnTo>
                  <a:lnTo>
                    <a:pt x="1251647" y="1081041"/>
                  </a:lnTo>
                  <a:lnTo>
                    <a:pt x="1251495" y="1081070"/>
                  </a:lnTo>
                  <a:lnTo>
                    <a:pt x="1251363" y="1081123"/>
                  </a:lnTo>
                  <a:lnTo>
                    <a:pt x="1251192" y="1081234"/>
                  </a:lnTo>
                  <a:lnTo>
                    <a:pt x="1251114" y="1081299"/>
                  </a:lnTo>
                  <a:lnTo>
                    <a:pt x="1250987" y="1081452"/>
                  </a:lnTo>
                  <a:lnTo>
                    <a:pt x="1250933" y="1081557"/>
                  </a:lnTo>
                  <a:lnTo>
                    <a:pt x="1250899" y="1081680"/>
                  </a:lnTo>
                  <a:lnTo>
                    <a:pt x="1250874" y="1081809"/>
                  </a:lnTo>
                  <a:lnTo>
                    <a:pt x="1250860" y="1081938"/>
                  </a:lnTo>
                  <a:lnTo>
                    <a:pt x="1250850" y="1082203"/>
                  </a:lnTo>
                  <a:lnTo>
                    <a:pt x="1250855" y="1082338"/>
                  </a:lnTo>
                  <a:lnTo>
                    <a:pt x="1250869" y="1082472"/>
                  </a:lnTo>
                  <a:lnTo>
                    <a:pt x="1250889" y="1082608"/>
                  </a:lnTo>
                  <a:lnTo>
                    <a:pt x="1250923" y="1082742"/>
                  </a:lnTo>
                  <a:lnTo>
                    <a:pt x="1250914" y="1082989"/>
                  </a:lnTo>
                  <a:lnTo>
                    <a:pt x="1250914" y="1083828"/>
                  </a:lnTo>
                  <a:lnTo>
                    <a:pt x="1250923" y="1083986"/>
                  </a:lnTo>
                  <a:lnTo>
                    <a:pt x="1250943" y="1084145"/>
                  </a:lnTo>
                  <a:lnTo>
                    <a:pt x="1250987" y="1084339"/>
                  </a:lnTo>
                  <a:lnTo>
                    <a:pt x="1251041" y="1084532"/>
                  </a:lnTo>
                  <a:lnTo>
                    <a:pt x="1251109" y="1084726"/>
                  </a:lnTo>
                  <a:lnTo>
                    <a:pt x="1251187" y="1084914"/>
                  </a:lnTo>
                  <a:lnTo>
                    <a:pt x="1251256" y="1085101"/>
                  </a:lnTo>
                  <a:lnTo>
                    <a:pt x="1251339" y="1085313"/>
                  </a:lnTo>
                  <a:lnTo>
                    <a:pt x="1251696" y="1086146"/>
                  </a:lnTo>
                  <a:lnTo>
                    <a:pt x="1251862" y="1086563"/>
                  </a:lnTo>
                  <a:lnTo>
                    <a:pt x="1252018" y="1086979"/>
                  </a:lnTo>
                  <a:lnTo>
                    <a:pt x="1252092" y="1087190"/>
                  </a:lnTo>
                  <a:lnTo>
                    <a:pt x="1252199" y="1087537"/>
                  </a:lnTo>
                  <a:lnTo>
                    <a:pt x="1252248" y="1087713"/>
                  </a:lnTo>
                  <a:lnTo>
                    <a:pt x="1252287" y="1087889"/>
                  </a:lnTo>
                  <a:lnTo>
                    <a:pt x="1252346" y="1088211"/>
                  </a:lnTo>
                  <a:lnTo>
                    <a:pt x="1252395" y="1088816"/>
                  </a:lnTo>
                  <a:lnTo>
                    <a:pt x="1252424" y="1089045"/>
                  </a:lnTo>
                  <a:lnTo>
                    <a:pt x="1252492" y="1089508"/>
                  </a:lnTo>
                  <a:lnTo>
                    <a:pt x="1252522" y="1089743"/>
                  </a:lnTo>
                  <a:lnTo>
                    <a:pt x="1252541" y="1089978"/>
                  </a:lnTo>
                  <a:lnTo>
                    <a:pt x="1252561" y="1090394"/>
                  </a:lnTo>
                  <a:lnTo>
                    <a:pt x="1252561" y="1090606"/>
                  </a:lnTo>
                  <a:lnTo>
                    <a:pt x="1252551" y="1090811"/>
                  </a:lnTo>
                  <a:lnTo>
                    <a:pt x="1252527" y="1091016"/>
                  </a:lnTo>
                  <a:lnTo>
                    <a:pt x="1252468" y="1091245"/>
                  </a:lnTo>
                  <a:lnTo>
                    <a:pt x="1252395" y="1091468"/>
                  </a:lnTo>
                  <a:lnTo>
                    <a:pt x="1252302" y="1091691"/>
                  </a:lnTo>
                  <a:lnTo>
                    <a:pt x="1252199" y="1091914"/>
                  </a:lnTo>
                  <a:lnTo>
                    <a:pt x="1252092" y="1092125"/>
                  </a:lnTo>
                  <a:lnTo>
                    <a:pt x="1251901" y="1092478"/>
                  </a:lnTo>
                  <a:lnTo>
                    <a:pt x="1251798" y="1092654"/>
                  </a:lnTo>
                  <a:lnTo>
                    <a:pt x="1251583" y="1092988"/>
                  </a:lnTo>
                  <a:lnTo>
                    <a:pt x="1251319" y="1093370"/>
                  </a:lnTo>
                  <a:lnTo>
                    <a:pt x="1251177" y="1093551"/>
                  </a:lnTo>
                  <a:lnTo>
                    <a:pt x="1251041" y="1093739"/>
                  </a:lnTo>
                  <a:lnTo>
                    <a:pt x="1250909" y="1093933"/>
                  </a:lnTo>
                  <a:lnTo>
                    <a:pt x="1250816" y="1094085"/>
                  </a:lnTo>
                  <a:lnTo>
                    <a:pt x="1250645" y="1094396"/>
                  </a:lnTo>
                  <a:lnTo>
                    <a:pt x="1250552" y="1094543"/>
                  </a:lnTo>
                  <a:lnTo>
                    <a:pt x="1250439" y="1094672"/>
                  </a:lnTo>
                  <a:lnTo>
                    <a:pt x="1250288" y="1094796"/>
                  </a:lnTo>
                  <a:lnTo>
                    <a:pt x="1250117" y="1094895"/>
                  </a:lnTo>
                  <a:lnTo>
                    <a:pt x="1249750" y="1095071"/>
                  </a:lnTo>
                  <a:lnTo>
                    <a:pt x="1249379" y="1095242"/>
                  </a:lnTo>
                  <a:lnTo>
                    <a:pt x="1248997" y="1095406"/>
                  </a:lnTo>
                  <a:lnTo>
                    <a:pt x="1248611" y="1095553"/>
                  </a:lnTo>
                  <a:lnTo>
                    <a:pt x="1248264" y="1095670"/>
                  </a:lnTo>
                  <a:lnTo>
                    <a:pt x="1247736" y="1095828"/>
                  </a:lnTo>
                  <a:lnTo>
                    <a:pt x="1247330" y="1095957"/>
                  </a:lnTo>
                  <a:lnTo>
                    <a:pt x="1246929" y="1096098"/>
                  </a:lnTo>
                  <a:lnTo>
                    <a:pt x="1246739" y="1096186"/>
                  </a:lnTo>
                  <a:lnTo>
                    <a:pt x="1246538" y="1096298"/>
                  </a:lnTo>
                  <a:lnTo>
                    <a:pt x="1246343" y="1096421"/>
                  </a:lnTo>
                  <a:lnTo>
                    <a:pt x="1246152" y="1096556"/>
                  </a:lnTo>
                  <a:lnTo>
                    <a:pt x="1245781" y="1096832"/>
                  </a:lnTo>
                  <a:lnTo>
                    <a:pt x="1245634" y="1096949"/>
                  </a:lnTo>
                  <a:lnTo>
                    <a:pt x="1245355" y="1097184"/>
                  </a:lnTo>
                  <a:lnTo>
                    <a:pt x="1245214" y="1097295"/>
                  </a:lnTo>
                  <a:lnTo>
                    <a:pt x="1245067" y="1097401"/>
                  </a:lnTo>
                  <a:lnTo>
                    <a:pt x="1244881" y="1097518"/>
                  </a:lnTo>
                  <a:lnTo>
                    <a:pt x="1244686" y="1097618"/>
                  </a:lnTo>
                  <a:lnTo>
                    <a:pt x="1244485" y="1097712"/>
                  </a:lnTo>
                  <a:lnTo>
                    <a:pt x="1244295" y="1097812"/>
                  </a:lnTo>
                  <a:lnTo>
                    <a:pt x="1244021" y="1097988"/>
                  </a:lnTo>
                  <a:lnTo>
                    <a:pt x="1243776" y="1098187"/>
                  </a:lnTo>
                  <a:lnTo>
                    <a:pt x="1243532" y="1098358"/>
                  </a:lnTo>
                  <a:lnTo>
                    <a:pt x="1242857" y="1098733"/>
                  </a:lnTo>
                  <a:lnTo>
                    <a:pt x="1242564" y="1098921"/>
                  </a:lnTo>
                  <a:lnTo>
                    <a:pt x="1241987" y="1099308"/>
                  </a:lnTo>
                  <a:lnTo>
                    <a:pt x="1241694" y="1099496"/>
                  </a:lnTo>
                  <a:lnTo>
                    <a:pt x="1241396" y="1099666"/>
                  </a:lnTo>
                  <a:lnTo>
                    <a:pt x="1240990" y="1099848"/>
                  </a:lnTo>
                  <a:lnTo>
                    <a:pt x="1240897" y="1099907"/>
                  </a:lnTo>
                  <a:lnTo>
                    <a:pt x="1240731" y="1100036"/>
                  </a:lnTo>
                  <a:lnTo>
                    <a:pt x="1240579" y="1100188"/>
                  </a:lnTo>
                  <a:lnTo>
                    <a:pt x="1240442" y="1100364"/>
                  </a:lnTo>
                  <a:lnTo>
                    <a:pt x="1240325" y="1100552"/>
                  </a:lnTo>
                  <a:lnTo>
                    <a:pt x="1240232" y="1100740"/>
                  </a:lnTo>
                  <a:lnTo>
                    <a:pt x="1239782" y="1100922"/>
                  </a:lnTo>
                  <a:lnTo>
                    <a:pt x="1239308" y="1101080"/>
                  </a:lnTo>
                  <a:lnTo>
                    <a:pt x="1238829" y="1101209"/>
                  </a:lnTo>
                  <a:lnTo>
                    <a:pt x="1238340" y="1101309"/>
                  </a:lnTo>
                  <a:lnTo>
                    <a:pt x="1237856" y="1101368"/>
                  </a:lnTo>
                  <a:lnTo>
                    <a:pt x="1237514" y="1101391"/>
                  </a:lnTo>
                  <a:lnTo>
                    <a:pt x="1237172" y="1101397"/>
                  </a:lnTo>
                  <a:lnTo>
                    <a:pt x="1236830" y="1101386"/>
                  </a:lnTo>
                  <a:lnTo>
                    <a:pt x="1236488" y="1101368"/>
                  </a:lnTo>
                  <a:lnTo>
                    <a:pt x="1235877" y="1101321"/>
                  </a:lnTo>
                  <a:lnTo>
                    <a:pt x="1234801" y="1101198"/>
                  </a:lnTo>
                  <a:lnTo>
                    <a:pt x="1234567" y="1101157"/>
                  </a:lnTo>
                  <a:lnTo>
                    <a:pt x="1234097" y="1101063"/>
                  </a:lnTo>
                  <a:lnTo>
                    <a:pt x="1233867" y="1101039"/>
                  </a:lnTo>
                  <a:lnTo>
                    <a:pt x="1233643" y="1101057"/>
                  </a:lnTo>
                  <a:lnTo>
                    <a:pt x="1233530" y="1101074"/>
                  </a:lnTo>
                  <a:lnTo>
                    <a:pt x="1233413" y="1101104"/>
                  </a:lnTo>
                  <a:lnTo>
                    <a:pt x="1233193" y="1101180"/>
                  </a:lnTo>
                  <a:lnTo>
                    <a:pt x="1233090" y="1101233"/>
                  </a:lnTo>
                  <a:lnTo>
                    <a:pt x="1232899" y="1101368"/>
                  </a:lnTo>
                  <a:lnTo>
                    <a:pt x="1232733" y="1101550"/>
                  </a:lnTo>
                  <a:lnTo>
                    <a:pt x="1232572" y="1101749"/>
                  </a:lnTo>
                  <a:lnTo>
                    <a:pt x="1232406" y="1101937"/>
                  </a:lnTo>
                  <a:lnTo>
                    <a:pt x="1232215" y="1102078"/>
                  </a:lnTo>
                  <a:lnTo>
                    <a:pt x="1232025" y="1102166"/>
                  </a:lnTo>
                  <a:lnTo>
                    <a:pt x="1231814" y="1102236"/>
                  </a:lnTo>
                  <a:lnTo>
                    <a:pt x="1231599" y="1102289"/>
                  </a:lnTo>
                  <a:lnTo>
                    <a:pt x="1231379" y="1102313"/>
                  </a:lnTo>
                  <a:lnTo>
                    <a:pt x="1231174" y="1102307"/>
                  </a:lnTo>
                  <a:lnTo>
                    <a:pt x="1230978" y="1102266"/>
                  </a:lnTo>
                  <a:lnTo>
                    <a:pt x="1230783" y="1102195"/>
                  </a:lnTo>
                  <a:lnTo>
                    <a:pt x="1230597" y="1102101"/>
                  </a:lnTo>
                  <a:lnTo>
                    <a:pt x="1230421" y="1101984"/>
                  </a:lnTo>
                  <a:lnTo>
                    <a:pt x="1230265" y="1101861"/>
                  </a:lnTo>
                  <a:lnTo>
                    <a:pt x="1230118" y="1101679"/>
                  </a:lnTo>
                  <a:lnTo>
                    <a:pt x="1230011" y="1101462"/>
                  </a:lnTo>
                  <a:lnTo>
                    <a:pt x="1229918" y="1101221"/>
                  </a:lnTo>
                  <a:lnTo>
                    <a:pt x="1229830" y="1100975"/>
                  </a:lnTo>
                  <a:lnTo>
                    <a:pt x="1229659" y="1100570"/>
                  </a:lnTo>
                  <a:lnTo>
                    <a:pt x="1229522" y="1100206"/>
                  </a:lnTo>
                  <a:lnTo>
                    <a:pt x="1229434" y="1100053"/>
                  </a:lnTo>
                  <a:lnTo>
                    <a:pt x="1229316" y="1099942"/>
                  </a:lnTo>
                  <a:lnTo>
                    <a:pt x="1229209" y="1099889"/>
                  </a:lnTo>
                  <a:lnTo>
                    <a:pt x="1229092" y="1099854"/>
                  </a:lnTo>
                  <a:lnTo>
                    <a:pt x="1228964" y="1099830"/>
                  </a:lnTo>
                  <a:lnTo>
                    <a:pt x="1228710" y="1099807"/>
                  </a:lnTo>
                  <a:lnTo>
                    <a:pt x="1228519" y="1099795"/>
                  </a:lnTo>
                  <a:lnTo>
                    <a:pt x="1228324" y="1099789"/>
                  </a:lnTo>
                  <a:lnTo>
                    <a:pt x="1228128" y="1099807"/>
                  </a:lnTo>
                  <a:lnTo>
                    <a:pt x="1227948" y="1099842"/>
                  </a:lnTo>
                  <a:lnTo>
                    <a:pt x="1227786" y="1099913"/>
                  </a:lnTo>
                  <a:lnTo>
                    <a:pt x="1227649" y="1100047"/>
                  </a:lnTo>
                  <a:lnTo>
                    <a:pt x="1227532" y="1100229"/>
                  </a:lnTo>
                  <a:lnTo>
                    <a:pt x="1227439" y="1100447"/>
                  </a:lnTo>
                  <a:lnTo>
                    <a:pt x="1227361" y="1100675"/>
                  </a:lnTo>
                  <a:lnTo>
                    <a:pt x="1227283" y="1100887"/>
                  </a:lnTo>
                  <a:lnTo>
                    <a:pt x="1227219" y="1101080"/>
                  </a:lnTo>
                  <a:lnTo>
                    <a:pt x="1227170" y="1101280"/>
                  </a:lnTo>
                  <a:lnTo>
                    <a:pt x="1227131" y="1101479"/>
                  </a:lnTo>
                  <a:lnTo>
                    <a:pt x="1227082" y="1101673"/>
                  </a:lnTo>
                  <a:lnTo>
                    <a:pt x="1227024" y="1101867"/>
                  </a:lnTo>
                  <a:lnTo>
                    <a:pt x="1226970" y="1102019"/>
                  </a:lnTo>
                  <a:lnTo>
                    <a:pt x="1226852" y="1102319"/>
                  </a:lnTo>
                  <a:lnTo>
                    <a:pt x="1226784" y="1102459"/>
                  </a:lnTo>
                  <a:lnTo>
                    <a:pt x="1226706" y="1102600"/>
                  </a:lnTo>
                  <a:lnTo>
                    <a:pt x="1226535" y="1102811"/>
                  </a:lnTo>
                  <a:lnTo>
                    <a:pt x="1226325" y="1102993"/>
                  </a:lnTo>
                  <a:lnTo>
                    <a:pt x="1226100" y="1103169"/>
                  </a:lnTo>
                  <a:lnTo>
                    <a:pt x="1225885" y="1103357"/>
                  </a:lnTo>
                  <a:lnTo>
                    <a:pt x="1225714" y="1103563"/>
                  </a:lnTo>
                  <a:lnTo>
                    <a:pt x="1225655" y="1103657"/>
                  </a:lnTo>
                  <a:lnTo>
                    <a:pt x="1225547" y="1103850"/>
                  </a:lnTo>
                  <a:lnTo>
                    <a:pt x="1225498" y="1103950"/>
                  </a:lnTo>
                  <a:lnTo>
                    <a:pt x="1225454" y="1104056"/>
                  </a:lnTo>
                  <a:lnTo>
                    <a:pt x="1225264" y="1104237"/>
                  </a:lnTo>
                  <a:lnTo>
                    <a:pt x="1225088" y="1104443"/>
                  </a:lnTo>
                  <a:lnTo>
                    <a:pt x="1224922" y="1104660"/>
                  </a:lnTo>
                  <a:lnTo>
                    <a:pt x="1224765" y="1104871"/>
                  </a:lnTo>
                  <a:lnTo>
                    <a:pt x="1224570" y="1105165"/>
                  </a:lnTo>
                  <a:lnTo>
                    <a:pt x="1224399" y="1105470"/>
                  </a:lnTo>
                  <a:lnTo>
                    <a:pt x="1224237" y="1105787"/>
                  </a:lnTo>
                  <a:lnTo>
                    <a:pt x="1224091" y="1106109"/>
                  </a:lnTo>
                  <a:lnTo>
                    <a:pt x="1223959" y="1106432"/>
                  </a:lnTo>
                  <a:lnTo>
                    <a:pt x="1223826" y="1106802"/>
                  </a:lnTo>
                  <a:lnTo>
                    <a:pt x="1223724" y="1107183"/>
                  </a:lnTo>
                  <a:lnTo>
                    <a:pt x="1223538" y="1107958"/>
                  </a:lnTo>
                  <a:lnTo>
                    <a:pt x="1223435" y="1108339"/>
                  </a:lnTo>
                  <a:lnTo>
                    <a:pt x="1223353" y="1108613"/>
                  </a:lnTo>
                  <a:lnTo>
                    <a:pt x="1223176" y="1109184"/>
                  </a:lnTo>
                  <a:lnTo>
                    <a:pt x="1222766" y="1110440"/>
                  </a:lnTo>
                  <a:lnTo>
                    <a:pt x="1222629" y="1110880"/>
                  </a:lnTo>
                  <a:lnTo>
                    <a:pt x="1222345" y="1111755"/>
                  </a:lnTo>
                  <a:lnTo>
                    <a:pt x="1222218" y="1112195"/>
                  </a:lnTo>
                  <a:lnTo>
                    <a:pt x="1222096" y="1112641"/>
                  </a:lnTo>
                  <a:lnTo>
                    <a:pt x="1221993" y="1113046"/>
                  </a:lnTo>
                  <a:lnTo>
                    <a:pt x="1221901" y="1113457"/>
                  </a:lnTo>
                  <a:lnTo>
                    <a:pt x="1221817" y="1113867"/>
                  </a:lnTo>
                  <a:lnTo>
                    <a:pt x="1221739" y="1114284"/>
                  </a:lnTo>
                  <a:lnTo>
                    <a:pt x="1221671" y="1114695"/>
                  </a:lnTo>
                  <a:lnTo>
                    <a:pt x="1221627" y="1115006"/>
                  </a:lnTo>
                  <a:lnTo>
                    <a:pt x="1221558" y="1115634"/>
                  </a:lnTo>
                  <a:lnTo>
                    <a:pt x="1221500" y="1116268"/>
                  </a:lnTo>
                  <a:lnTo>
                    <a:pt x="1221353" y="1117353"/>
                  </a:lnTo>
                  <a:lnTo>
                    <a:pt x="1221324" y="1117717"/>
                  </a:lnTo>
                  <a:lnTo>
                    <a:pt x="1221324" y="1118081"/>
                  </a:lnTo>
                  <a:lnTo>
                    <a:pt x="1221338" y="1118327"/>
                  </a:lnTo>
                  <a:lnTo>
                    <a:pt x="1221402" y="1118820"/>
                  </a:lnTo>
                  <a:lnTo>
                    <a:pt x="1221495" y="1119313"/>
                  </a:lnTo>
                  <a:lnTo>
                    <a:pt x="1221597" y="1119730"/>
                  </a:lnTo>
                  <a:lnTo>
                    <a:pt x="1221636" y="1119865"/>
                  </a:lnTo>
                  <a:lnTo>
                    <a:pt x="1221729" y="1120135"/>
                  </a:lnTo>
                  <a:lnTo>
                    <a:pt x="1221783" y="1120264"/>
                  </a:lnTo>
                  <a:lnTo>
                    <a:pt x="1221974" y="1120640"/>
                  </a:lnTo>
                  <a:lnTo>
                    <a:pt x="1222771" y="1123010"/>
                  </a:lnTo>
                  <a:lnTo>
                    <a:pt x="1223015" y="1123433"/>
                  </a:lnTo>
                  <a:lnTo>
                    <a:pt x="1223338" y="1124278"/>
                  </a:lnTo>
                  <a:lnTo>
                    <a:pt x="1223822" y="1125293"/>
                  </a:lnTo>
                  <a:lnTo>
                    <a:pt x="1224310" y="1126062"/>
                  </a:lnTo>
                  <a:lnTo>
                    <a:pt x="1225449" y="1128181"/>
                  </a:lnTo>
                  <a:lnTo>
                    <a:pt x="1226427" y="1129624"/>
                  </a:lnTo>
                  <a:lnTo>
                    <a:pt x="1228070" y="1131420"/>
                  </a:lnTo>
                  <a:lnTo>
                    <a:pt x="1228480" y="1131931"/>
                  </a:lnTo>
                  <a:lnTo>
                    <a:pt x="1228974" y="1132359"/>
                  </a:lnTo>
                  <a:lnTo>
                    <a:pt x="1229468" y="1132870"/>
                  </a:lnTo>
                  <a:lnTo>
                    <a:pt x="1230861" y="1134571"/>
                  </a:lnTo>
                  <a:lnTo>
                    <a:pt x="1231189" y="1135082"/>
                  </a:lnTo>
                  <a:lnTo>
                    <a:pt x="1232010" y="1136021"/>
                  </a:lnTo>
                  <a:lnTo>
                    <a:pt x="1232044" y="1136314"/>
                  </a:lnTo>
                  <a:lnTo>
                    <a:pt x="1232093" y="1136608"/>
                  </a:lnTo>
                  <a:lnTo>
                    <a:pt x="1232127" y="1136749"/>
                  </a:lnTo>
                  <a:lnTo>
                    <a:pt x="1232196" y="1136966"/>
                  </a:lnTo>
                  <a:lnTo>
                    <a:pt x="1232381" y="1137383"/>
                  </a:lnTo>
                  <a:lnTo>
                    <a:pt x="1232460" y="1137594"/>
                  </a:lnTo>
                  <a:lnTo>
                    <a:pt x="1232508" y="1137805"/>
                  </a:lnTo>
                  <a:lnTo>
                    <a:pt x="1232513" y="1137958"/>
                  </a:lnTo>
                  <a:lnTo>
                    <a:pt x="1232508" y="1138104"/>
                  </a:lnTo>
                  <a:lnTo>
                    <a:pt x="1232494" y="1138257"/>
                  </a:lnTo>
                  <a:lnTo>
                    <a:pt x="1232474" y="1138410"/>
                  </a:lnTo>
                  <a:lnTo>
                    <a:pt x="1232440" y="1138703"/>
                  </a:lnTo>
                  <a:lnTo>
                    <a:pt x="1232401" y="1138973"/>
                  </a:lnTo>
                  <a:lnTo>
                    <a:pt x="1232377" y="1139249"/>
                  </a:lnTo>
                  <a:lnTo>
                    <a:pt x="1232372" y="1139407"/>
                  </a:lnTo>
                  <a:lnTo>
                    <a:pt x="1232401" y="1139888"/>
                  </a:lnTo>
                  <a:lnTo>
                    <a:pt x="1232396" y="1140047"/>
                  </a:lnTo>
                  <a:lnTo>
                    <a:pt x="1232362" y="1140381"/>
                  </a:lnTo>
                  <a:lnTo>
                    <a:pt x="1232332" y="1140552"/>
                  </a:lnTo>
                  <a:lnTo>
                    <a:pt x="1232293" y="1140716"/>
                  </a:lnTo>
                  <a:lnTo>
                    <a:pt x="1232240" y="1140874"/>
                  </a:lnTo>
                  <a:lnTo>
                    <a:pt x="1232166" y="1141050"/>
                  </a:lnTo>
                  <a:lnTo>
                    <a:pt x="1232073" y="1141232"/>
                  </a:lnTo>
                  <a:lnTo>
                    <a:pt x="1231971" y="1141403"/>
                  </a:lnTo>
                  <a:lnTo>
                    <a:pt x="1231853" y="1141555"/>
                  </a:lnTo>
                  <a:lnTo>
                    <a:pt x="1231721" y="1141696"/>
                  </a:lnTo>
                  <a:lnTo>
                    <a:pt x="1231604" y="1141790"/>
                  </a:lnTo>
                  <a:lnTo>
                    <a:pt x="1231477" y="1141872"/>
                  </a:lnTo>
                  <a:lnTo>
                    <a:pt x="1231345" y="1141948"/>
                  </a:lnTo>
                  <a:lnTo>
                    <a:pt x="1231066" y="1142083"/>
                  </a:lnTo>
                  <a:lnTo>
                    <a:pt x="1230905" y="1142148"/>
                  </a:lnTo>
                  <a:lnTo>
                    <a:pt x="1230573" y="1142259"/>
                  </a:lnTo>
                  <a:lnTo>
                    <a:pt x="1230402" y="1142306"/>
                  </a:lnTo>
                  <a:lnTo>
                    <a:pt x="1230235" y="1142359"/>
                  </a:lnTo>
                  <a:lnTo>
                    <a:pt x="1229781" y="1142524"/>
                  </a:lnTo>
                  <a:lnTo>
                    <a:pt x="1229629" y="1142570"/>
                  </a:lnTo>
                  <a:lnTo>
                    <a:pt x="1229478" y="1142600"/>
                  </a:lnTo>
                  <a:lnTo>
                    <a:pt x="1229311" y="1142606"/>
                  </a:lnTo>
                  <a:lnTo>
                    <a:pt x="1229145" y="1142594"/>
                  </a:lnTo>
                  <a:lnTo>
                    <a:pt x="1228813" y="1142541"/>
                  </a:lnTo>
                  <a:lnTo>
                    <a:pt x="1228461" y="1142471"/>
                  </a:lnTo>
                  <a:lnTo>
                    <a:pt x="1228275" y="1142424"/>
                  </a:lnTo>
                  <a:lnTo>
                    <a:pt x="1227904" y="1142318"/>
                  </a:lnTo>
                  <a:lnTo>
                    <a:pt x="1227718" y="1142277"/>
                  </a:lnTo>
                  <a:lnTo>
                    <a:pt x="1227522" y="1142254"/>
                  </a:lnTo>
                  <a:lnTo>
                    <a:pt x="1227332" y="1142242"/>
                  </a:lnTo>
                  <a:lnTo>
                    <a:pt x="1227131" y="1142236"/>
                  </a:lnTo>
                  <a:lnTo>
                    <a:pt x="1226941" y="1142218"/>
                  </a:lnTo>
                  <a:lnTo>
                    <a:pt x="1226750" y="1142189"/>
                  </a:lnTo>
                  <a:lnTo>
                    <a:pt x="1226388" y="1142101"/>
                  </a:lnTo>
                  <a:lnTo>
                    <a:pt x="1225689" y="1141872"/>
                  </a:lnTo>
                  <a:lnTo>
                    <a:pt x="1225523" y="1141813"/>
                  </a:lnTo>
                  <a:lnTo>
                    <a:pt x="1225029" y="1141655"/>
                  </a:lnTo>
                  <a:lnTo>
                    <a:pt x="1224658" y="1141573"/>
                  </a:lnTo>
                  <a:lnTo>
                    <a:pt x="1224281" y="1141502"/>
                  </a:lnTo>
                  <a:lnTo>
                    <a:pt x="1223651" y="1141356"/>
                  </a:lnTo>
                  <a:lnTo>
                    <a:pt x="1223431" y="1141297"/>
                  </a:lnTo>
                  <a:lnTo>
                    <a:pt x="1223206" y="1141244"/>
                  </a:lnTo>
                  <a:lnTo>
                    <a:pt x="1222600" y="1141062"/>
                  </a:lnTo>
                  <a:lnTo>
                    <a:pt x="1222213" y="1140957"/>
                  </a:lnTo>
                  <a:lnTo>
                    <a:pt x="1221827" y="1140863"/>
                  </a:lnTo>
                  <a:lnTo>
                    <a:pt x="1221431" y="1140804"/>
                  </a:lnTo>
                  <a:lnTo>
                    <a:pt x="1221030" y="1140757"/>
                  </a:lnTo>
                  <a:lnTo>
                    <a:pt x="1220830" y="1140739"/>
                  </a:lnTo>
                  <a:lnTo>
                    <a:pt x="1220625" y="1140739"/>
                  </a:lnTo>
                  <a:lnTo>
                    <a:pt x="1220424" y="1140751"/>
                  </a:lnTo>
                  <a:lnTo>
                    <a:pt x="1220116" y="1140786"/>
                  </a:lnTo>
                  <a:lnTo>
                    <a:pt x="1219960" y="1140822"/>
                  </a:lnTo>
                  <a:lnTo>
                    <a:pt x="1219808" y="1140863"/>
                  </a:lnTo>
                  <a:lnTo>
                    <a:pt x="1219667" y="1140915"/>
                  </a:lnTo>
                  <a:lnTo>
                    <a:pt x="1219491" y="1141021"/>
                  </a:lnTo>
                  <a:lnTo>
                    <a:pt x="1219324" y="1141156"/>
                  </a:lnTo>
                  <a:lnTo>
                    <a:pt x="1219168" y="1141309"/>
                  </a:lnTo>
                  <a:lnTo>
                    <a:pt x="1218606" y="1141901"/>
                  </a:lnTo>
                  <a:lnTo>
                    <a:pt x="1218239" y="1142342"/>
                  </a:lnTo>
                  <a:lnTo>
                    <a:pt x="1217848" y="1142770"/>
                  </a:lnTo>
                  <a:lnTo>
                    <a:pt x="1217736" y="1142923"/>
                  </a:lnTo>
                  <a:lnTo>
                    <a:pt x="1217653" y="1143087"/>
                  </a:lnTo>
                  <a:lnTo>
                    <a:pt x="1217608" y="1143245"/>
                  </a:lnTo>
                  <a:lnTo>
                    <a:pt x="1217589" y="1143410"/>
                  </a:lnTo>
                  <a:lnTo>
                    <a:pt x="1217555" y="1144114"/>
                  </a:lnTo>
                  <a:lnTo>
                    <a:pt x="1217545" y="1144501"/>
                  </a:lnTo>
                  <a:lnTo>
                    <a:pt x="1217535" y="1144701"/>
                  </a:lnTo>
                  <a:lnTo>
                    <a:pt x="1217516" y="1144894"/>
                  </a:lnTo>
                  <a:lnTo>
                    <a:pt x="1217467" y="1145241"/>
                  </a:lnTo>
                  <a:lnTo>
                    <a:pt x="1217398" y="1145587"/>
                  </a:lnTo>
                  <a:lnTo>
                    <a:pt x="1217359" y="1145757"/>
                  </a:lnTo>
                  <a:lnTo>
                    <a:pt x="1217242" y="1146150"/>
                  </a:lnTo>
                  <a:lnTo>
                    <a:pt x="1217100" y="1146538"/>
                  </a:lnTo>
                  <a:lnTo>
                    <a:pt x="1217017" y="1146726"/>
                  </a:lnTo>
                  <a:lnTo>
                    <a:pt x="1216890" y="1146972"/>
                  </a:lnTo>
                  <a:lnTo>
                    <a:pt x="1216445" y="1147665"/>
                  </a:lnTo>
                  <a:lnTo>
                    <a:pt x="1216318" y="1147905"/>
                  </a:lnTo>
                  <a:lnTo>
                    <a:pt x="1216220" y="1148134"/>
                  </a:lnTo>
                  <a:lnTo>
                    <a:pt x="1216142" y="1148363"/>
                  </a:lnTo>
                  <a:lnTo>
                    <a:pt x="1215990" y="1148832"/>
                  </a:lnTo>
                  <a:lnTo>
                    <a:pt x="1215902" y="1149055"/>
                  </a:lnTo>
                  <a:lnTo>
                    <a:pt x="1215785" y="1149290"/>
                  </a:lnTo>
                  <a:lnTo>
                    <a:pt x="1215658" y="1149519"/>
                  </a:lnTo>
                  <a:lnTo>
                    <a:pt x="1215394" y="1149971"/>
                  </a:lnTo>
                  <a:lnTo>
                    <a:pt x="1215057" y="1150628"/>
                  </a:lnTo>
                  <a:lnTo>
                    <a:pt x="1214397" y="1152037"/>
                  </a:lnTo>
                  <a:lnTo>
                    <a:pt x="1214279" y="1152283"/>
                  </a:lnTo>
                  <a:lnTo>
                    <a:pt x="1214152" y="1152536"/>
                  </a:lnTo>
                  <a:lnTo>
                    <a:pt x="1214025" y="1152765"/>
                  </a:lnTo>
                  <a:lnTo>
                    <a:pt x="1213751" y="1153222"/>
                  </a:lnTo>
                  <a:lnTo>
                    <a:pt x="1213488" y="1153680"/>
                  </a:lnTo>
                  <a:lnTo>
                    <a:pt x="1213404" y="1153827"/>
                  </a:lnTo>
                  <a:lnTo>
                    <a:pt x="1213326" y="1153979"/>
                  </a:lnTo>
                  <a:lnTo>
                    <a:pt x="1213077" y="1154431"/>
                  </a:lnTo>
                  <a:lnTo>
                    <a:pt x="1212979" y="1154590"/>
                  </a:lnTo>
                  <a:lnTo>
                    <a:pt x="1212764" y="1154901"/>
                  </a:lnTo>
                  <a:lnTo>
                    <a:pt x="1212559" y="1155218"/>
                  </a:lnTo>
                  <a:lnTo>
                    <a:pt x="1212456" y="1155406"/>
                  </a:lnTo>
                  <a:lnTo>
                    <a:pt x="1212260" y="1155793"/>
                  </a:lnTo>
                  <a:lnTo>
                    <a:pt x="1212168" y="1155987"/>
                  </a:lnTo>
                  <a:lnTo>
                    <a:pt x="1212080" y="1156186"/>
                  </a:lnTo>
                  <a:lnTo>
                    <a:pt x="1211772" y="1156744"/>
                  </a:lnTo>
                  <a:lnTo>
                    <a:pt x="1211698" y="1156931"/>
                  </a:lnTo>
                  <a:lnTo>
                    <a:pt x="1211664" y="1157119"/>
                  </a:lnTo>
                  <a:lnTo>
                    <a:pt x="1211669" y="1157242"/>
                  </a:lnTo>
                  <a:lnTo>
                    <a:pt x="1211713" y="1157501"/>
                  </a:lnTo>
                  <a:lnTo>
                    <a:pt x="1211757" y="1157630"/>
                  </a:lnTo>
                  <a:lnTo>
                    <a:pt x="1211806" y="1157741"/>
                  </a:lnTo>
                  <a:lnTo>
                    <a:pt x="1211664" y="1158375"/>
                  </a:lnTo>
                  <a:lnTo>
                    <a:pt x="1211576" y="1158686"/>
                  </a:lnTo>
                  <a:lnTo>
                    <a:pt x="1211459" y="1159056"/>
                  </a:lnTo>
                  <a:lnTo>
                    <a:pt x="1211337" y="1159420"/>
                  </a:lnTo>
                  <a:lnTo>
                    <a:pt x="1211205" y="1159784"/>
                  </a:lnTo>
                  <a:lnTo>
                    <a:pt x="1211053" y="1160136"/>
                  </a:lnTo>
                  <a:lnTo>
                    <a:pt x="1210877" y="1160476"/>
                  </a:lnTo>
                  <a:lnTo>
                    <a:pt x="1210628" y="1160840"/>
                  </a:lnTo>
                  <a:lnTo>
                    <a:pt x="1210339" y="1161175"/>
                  </a:lnTo>
                  <a:lnTo>
                    <a:pt x="1209718" y="1161832"/>
                  </a:lnTo>
                  <a:lnTo>
                    <a:pt x="1209430" y="1162172"/>
                  </a:lnTo>
                  <a:lnTo>
                    <a:pt x="1209171" y="1162519"/>
                  </a:lnTo>
                  <a:lnTo>
                    <a:pt x="1208922" y="1162871"/>
                  </a:lnTo>
                  <a:lnTo>
                    <a:pt x="1208677" y="1163229"/>
                  </a:lnTo>
                  <a:lnTo>
                    <a:pt x="1208208" y="1163951"/>
                  </a:lnTo>
                  <a:lnTo>
                    <a:pt x="1207963" y="1164297"/>
                  </a:lnTo>
                  <a:lnTo>
                    <a:pt x="1207709" y="1164643"/>
                  </a:lnTo>
                  <a:lnTo>
                    <a:pt x="1207465" y="1164995"/>
                  </a:lnTo>
                  <a:lnTo>
                    <a:pt x="1207264" y="1165359"/>
                  </a:lnTo>
                  <a:lnTo>
                    <a:pt x="1207133" y="1165735"/>
                  </a:lnTo>
                  <a:lnTo>
                    <a:pt x="1206903" y="1165940"/>
                  </a:lnTo>
                  <a:lnTo>
                    <a:pt x="1206683" y="1166152"/>
                  </a:lnTo>
                  <a:lnTo>
                    <a:pt x="1206243" y="1166592"/>
                  </a:lnTo>
                  <a:lnTo>
                    <a:pt x="1206032" y="1166815"/>
                  </a:lnTo>
                  <a:lnTo>
                    <a:pt x="1205832" y="1167055"/>
                  </a:lnTo>
                  <a:lnTo>
                    <a:pt x="1205461" y="1167554"/>
                  </a:lnTo>
                  <a:lnTo>
                    <a:pt x="1205265" y="1167789"/>
                  </a:lnTo>
                  <a:lnTo>
                    <a:pt x="1205045" y="1168000"/>
                  </a:lnTo>
                  <a:lnTo>
                    <a:pt x="1204889" y="1168112"/>
                  </a:lnTo>
                  <a:lnTo>
                    <a:pt x="1204722" y="1168217"/>
                  </a:lnTo>
                  <a:lnTo>
                    <a:pt x="1204385" y="1168417"/>
                  </a:lnTo>
                  <a:lnTo>
                    <a:pt x="1204214" y="1168511"/>
                  </a:lnTo>
                  <a:lnTo>
                    <a:pt x="1204004" y="1168611"/>
                  </a:lnTo>
                  <a:lnTo>
                    <a:pt x="1203564" y="1168792"/>
                  </a:lnTo>
                  <a:lnTo>
                    <a:pt x="1203354" y="1168892"/>
                  </a:lnTo>
                  <a:lnTo>
                    <a:pt x="1203163" y="1169016"/>
                  </a:lnTo>
                  <a:lnTo>
                    <a:pt x="1202899" y="1169250"/>
                  </a:lnTo>
                  <a:lnTo>
                    <a:pt x="1202664" y="1169532"/>
                  </a:lnTo>
                  <a:lnTo>
                    <a:pt x="1202454" y="1169843"/>
                  </a:lnTo>
                  <a:lnTo>
                    <a:pt x="1202264" y="1170172"/>
                  </a:lnTo>
                  <a:lnTo>
                    <a:pt x="1202092" y="1170495"/>
                  </a:lnTo>
                  <a:lnTo>
                    <a:pt x="1201956" y="1170811"/>
                  </a:lnTo>
                  <a:lnTo>
                    <a:pt x="1201833" y="1171134"/>
                  </a:lnTo>
                  <a:lnTo>
                    <a:pt x="1201286" y="1173024"/>
                  </a:lnTo>
                  <a:lnTo>
                    <a:pt x="1201169" y="1173470"/>
                  </a:lnTo>
                  <a:lnTo>
                    <a:pt x="1201066" y="1173922"/>
                  </a:lnTo>
                  <a:lnTo>
                    <a:pt x="1200988" y="1174374"/>
                  </a:lnTo>
                  <a:lnTo>
                    <a:pt x="1200954" y="1174797"/>
                  </a:lnTo>
                  <a:lnTo>
                    <a:pt x="1200973" y="1175654"/>
                  </a:lnTo>
                  <a:lnTo>
                    <a:pt x="1200958" y="1176070"/>
                  </a:lnTo>
                  <a:lnTo>
                    <a:pt x="1200875" y="1176469"/>
                  </a:lnTo>
                  <a:lnTo>
                    <a:pt x="1200714" y="1176851"/>
                  </a:lnTo>
                  <a:lnTo>
                    <a:pt x="1200504" y="1177215"/>
                  </a:lnTo>
                  <a:lnTo>
                    <a:pt x="1200254" y="1177567"/>
                  </a:lnTo>
                  <a:lnTo>
                    <a:pt x="1199726" y="1178248"/>
                  </a:lnTo>
                  <a:lnTo>
                    <a:pt x="1199458" y="1178606"/>
                  </a:lnTo>
                  <a:lnTo>
                    <a:pt x="1199174" y="1178946"/>
                  </a:lnTo>
                  <a:lnTo>
                    <a:pt x="1198881" y="1179286"/>
                  </a:lnTo>
                  <a:lnTo>
                    <a:pt x="1198582" y="1179621"/>
                  </a:lnTo>
                  <a:lnTo>
                    <a:pt x="1197786" y="1180501"/>
                  </a:lnTo>
                  <a:lnTo>
                    <a:pt x="1197532" y="1180771"/>
                  </a:lnTo>
                  <a:lnTo>
                    <a:pt x="1197268" y="1181035"/>
                  </a:lnTo>
                  <a:lnTo>
                    <a:pt x="1196994" y="1181276"/>
                  </a:lnTo>
                  <a:lnTo>
                    <a:pt x="1196613" y="1181564"/>
                  </a:lnTo>
                  <a:lnTo>
                    <a:pt x="1196216" y="1181822"/>
                  </a:lnTo>
                  <a:lnTo>
                    <a:pt x="1195801" y="1182068"/>
                  </a:lnTo>
                  <a:lnTo>
                    <a:pt x="1195381" y="1182297"/>
                  </a:lnTo>
                  <a:lnTo>
                    <a:pt x="1194955" y="1182515"/>
                  </a:lnTo>
                  <a:lnTo>
                    <a:pt x="1194339" y="1182849"/>
                  </a:lnTo>
                  <a:lnTo>
                    <a:pt x="1194022" y="1183002"/>
                  </a:lnTo>
                  <a:lnTo>
                    <a:pt x="1193704" y="1183137"/>
                  </a:lnTo>
                  <a:lnTo>
                    <a:pt x="1193376" y="1183242"/>
                  </a:lnTo>
                  <a:lnTo>
                    <a:pt x="1193127" y="1183283"/>
                  </a:lnTo>
                  <a:lnTo>
                    <a:pt x="1192873" y="1183307"/>
                  </a:lnTo>
                  <a:lnTo>
                    <a:pt x="1192614" y="1183319"/>
                  </a:lnTo>
                  <a:lnTo>
                    <a:pt x="1192360" y="1183336"/>
                  </a:lnTo>
                  <a:lnTo>
                    <a:pt x="1192105" y="1183371"/>
                  </a:lnTo>
                  <a:lnTo>
                    <a:pt x="1191861" y="1183407"/>
                  </a:lnTo>
                  <a:lnTo>
                    <a:pt x="1191739" y="1183430"/>
                  </a:lnTo>
                  <a:lnTo>
                    <a:pt x="1191621" y="1183465"/>
                  </a:lnTo>
                  <a:lnTo>
                    <a:pt x="1191509" y="1183506"/>
                  </a:lnTo>
                  <a:lnTo>
                    <a:pt x="1191367" y="1183594"/>
                  </a:lnTo>
                  <a:lnTo>
                    <a:pt x="1191230" y="1183700"/>
                  </a:lnTo>
                  <a:lnTo>
                    <a:pt x="1191108" y="1183823"/>
                  </a:lnTo>
                  <a:lnTo>
                    <a:pt x="1190996" y="1183958"/>
                  </a:lnTo>
                  <a:lnTo>
                    <a:pt x="1190903" y="1184099"/>
                  </a:lnTo>
                  <a:lnTo>
                    <a:pt x="1190790" y="1184328"/>
                  </a:lnTo>
                  <a:lnTo>
                    <a:pt x="1190707" y="1184586"/>
                  </a:lnTo>
                  <a:lnTo>
                    <a:pt x="1190663" y="1184868"/>
                  </a:lnTo>
                  <a:lnTo>
                    <a:pt x="1190653" y="1185138"/>
                  </a:lnTo>
                  <a:lnTo>
                    <a:pt x="1190688" y="1185390"/>
                  </a:lnTo>
                  <a:lnTo>
                    <a:pt x="1190610" y="1185496"/>
                  </a:lnTo>
                  <a:lnTo>
                    <a:pt x="1190565" y="1185637"/>
                  </a:lnTo>
                  <a:lnTo>
                    <a:pt x="1190536" y="1185795"/>
                  </a:lnTo>
                  <a:lnTo>
                    <a:pt x="1190468" y="1186335"/>
                  </a:lnTo>
                  <a:lnTo>
                    <a:pt x="1190458" y="1186558"/>
                  </a:lnTo>
                  <a:lnTo>
                    <a:pt x="1190458" y="1186781"/>
                  </a:lnTo>
                  <a:lnTo>
                    <a:pt x="1190473" y="1187010"/>
                  </a:lnTo>
                  <a:lnTo>
                    <a:pt x="1190502" y="1187227"/>
                  </a:lnTo>
                  <a:lnTo>
                    <a:pt x="1190345" y="1187603"/>
                  </a:lnTo>
                  <a:lnTo>
                    <a:pt x="1190233" y="1187996"/>
                  </a:lnTo>
                  <a:lnTo>
                    <a:pt x="1190130" y="1188395"/>
                  </a:lnTo>
                  <a:lnTo>
                    <a:pt x="1190018" y="1188789"/>
                  </a:lnTo>
                  <a:lnTo>
                    <a:pt x="1189881" y="1189170"/>
                  </a:lnTo>
                  <a:lnTo>
                    <a:pt x="1189720" y="1189511"/>
                  </a:lnTo>
                  <a:lnTo>
                    <a:pt x="1189544" y="1189839"/>
                  </a:lnTo>
                  <a:lnTo>
                    <a:pt x="1189358" y="1190168"/>
                  </a:lnTo>
                  <a:lnTo>
                    <a:pt x="1188967" y="1190814"/>
                  </a:lnTo>
                  <a:lnTo>
                    <a:pt x="1188732" y="1191183"/>
                  </a:lnTo>
                  <a:lnTo>
                    <a:pt x="1188488" y="1191541"/>
                  </a:lnTo>
                  <a:lnTo>
                    <a:pt x="1187989" y="1192257"/>
                  </a:lnTo>
                  <a:lnTo>
                    <a:pt x="1187760" y="1192627"/>
                  </a:lnTo>
                  <a:lnTo>
                    <a:pt x="1187559" y="1192991"/>
                  </a:lnTo>
                  <a:lnTo>
                    <a:pt x="1187192" y="1193731"/>
                  </a:lnTo>
                  <a:lnTo>
                    <a:pt x="1187002" y="1194100"/>
                  </a:lnTo>
                  <a:lnTo>
                    <a:pt x="1186787" y="1194447"/>
                  </a:lnTo>
                  <a:lnTo>
                    <a:pt x="1186508" y="1194834"/>
                  </a:lnTo>
                  <a:lnTo>
                    <a:pt x="1186366" y="1195016"/>
                  </a:lnTo>
                  <a:lnTo>
                    <a:pt x="1186063" y="1195386"/>
                  </a:lnTo>
                  <a:lnTo>
                    <a:pt x="1185736" y="1195738"/>
                  </a:lnTo>
                  <a:lnTo>
                    <a:pt x="1185222" y="1196254"/>
                  </a:lnTo>
                  <a:lnTo>
                    <a:pt x="1184826" y="1196665"/>
                  </a:lnTo>
                  <a:lnTo>
                    <a:pt x="1184421" y="1197064"/>
                  </a:lnTo>
                  <a:lnTo>
                    <a:pt x="1183932" y="1197481"/>
                  </a:lnTo>
                  <a:lnTo>
                    <a:pt x="1183790" y="1197593"/>
                  </a:lnTo>
                  <a:lnTo>
                    <a:pt x="1183643" y="1197692"/>
                  </a:lnTo>
                  <a:lnTo>
                    <a:pt x="1183487" y="1197769"/>
                  </a:lnTo>
                  <a:lnTo>
                    <a:pt x="1183233" y="1197827"/>
                  </a:lnTo>
                  <a:lnTo>
                    <a:pt x="1183071" y="1197880"/>
                  </a:lnTo>
                  <a:lnTo>
                    <a:pt x="1182969" y="1197998"/>
                  </a:lnTo>
                  <a:lnTo>
                    <a:pt x="1182905" y="1198180"/>
                  </a:lnTo>
                  <a:lnTo>
                    <a:pt x="1182817" y="1198620"/>
                  </a:lnTo>
                  <a:lnTo>
                    <a:pt x="1182763" y="1198825"/>
                  </a:lnTo>
                  <a:lnTo>
                    <a:pt x="1182475" y="1199571"/>
                  </a:lnTo>
                  <a:lnTo>
                    <a:pt x="1182260" y="1200058"/>
                  </a:lnTo>
                  <a:lnTo>
                    <a:pt x="1182089" y="1200474"/>
                  </a:lnTo>
                  <a:lnTo>
                    <a:pt x="1181659" y="1200973"/>
                  </a:lnTo>
                  <a:lnTo>
                    <a:pt x="1181312" y="1201895"/>
                  </a:lnTo>
                  <a:lnTo>
                    <a:pt x="1181307" y="1202312"/>
                  </a:lnTo>
                  <a:lnTo>
                    <a:pt x="1180539" y="1203309"/>
                  </a:lnTo>
                  <a:lnTo>
                    <a:pt x="1180305" y="1203468"/>
                  </a:lnTo>
                  <a:lnTo>
                    <a:pt x="1180495" y="1206003"/>
                  </a:lnTo>
                  <a:lnTo>
                    <a:pt x="1180911" y="1206092"/>
                  </a:lnTo>
                  <a:lnTo>
                    <a:pt x="1181414" y="1206097"/>
                  </a:lnTo>
                  <a:lnTo>
                    <a:pt x="1182324" y="1206450"/>
                  </a:lnTo>
                  <a:lnTo>
                    <a:pt x="1182822" y="1206796"/>
                  </a:lnTo>
                  <a:lnTo>
                    <a:pt x="1182817" y="1206966"/>
                  </a:lnTo>
                  <a:lnTo>
                    <a:pt x="1182827" y="1207142"/>
                  </a:lnTo>
                  <a:lnTo>
                    <a:pt x="1182861" y="1207318"/>
                  </a:lnTo>
                  <a:lnTo>
                    <a:pt x="1182910" y="1207488"/>
                  </a:lnTo>
                  <a:lnTo>
                    <a:pt x="1182974" y="1207647"/>
                  </a:lnTo>
                  <a:lnTo>
                    <a:pt x="1183125" y="1207876"/>
                  </a:lnTo>
                  <a:lnTo>
                    <a:pt x="1183336" y="1208087"/>
                  </a:lnTo>
                  <a:lnTo>
                    <a:pt x="1183590" y="1208275"/>
                  </a:lnTo>
                  <a:lnTo>
                    <a:pt x="1183863" y="1208428"/>
                  </a:lnTo>
                  <a:lnTo>
                    <a:pt x="1184137" y="1208551"/>
                  </a:lnTo>
                  <a:lnTo>
                    <a:pt x="1184338" y="1208621"/>
                  </a:lnTo>
                  <a:lnTo>
                    <a:pt x="1184548" y="1208674"/>
                  </a:lnTo>
                  <a:lnTo>
                    <a:pt x="1184978" y="1208733"/>
                  </a:lnTo>
                  <a:lnTo>
                    <a:pt x="1185193" y="1208750"/>
                  </a:lnTo>
                  <a:lnTo>
                    <a:pt x="1185648" y="1208774"/>
                  </a:lnTo>
                  <a:lnTo>
                    <a:pt x="1185878" y="1208774"/>
                  </a:lnTo>
                  <a:lnTo>
                    <a:pt x="1186102" y="1208750"/>
                  </a:lnTo>
                  <a:lnTo>
                    <a:pt x="1186317" y="1208709"/>
                  </a:lnTo>
                  <a:lnTo>
                    <a:pt x="1186513" y="1208645"/>
                  </a:lnTo>
                  <a:lnTo>
                    <a:pt x="1186704" y="1208563"/>
                  </a:lnTo>
                  <a:lnTo>
                    <a:pt x="1186889" y="1208463"/>
                  </a:lnTo>
                  <a:lnTo>
                    <a:pt x="1187065" y="1208351"/>
                  </a:lnTo>
                  <a:lnTo>
                    <a:pt x="1187227" y="1208228"/>
                  </a:lnTo>
                  <a:lnTo>
                    <a:pt x="1188395" y="1208316"/>
                  </a:lnTo>
                  <a:lnTo>
                    <a:pt x="1189656" y="1207999"/>
                  </a:lnTo>
                  <a:lnTo>
                    <a:pt x="1190271" y="1207827"/>
                  </a:lnTo>
                  <a:lnTo>
                    <a:pt x="1191084" y="1207600"/>
                  </a:lnTo>
                  <a:lnTo>
                    <a:pt x="1192423" y="1207453"/>
                  </a:lnTo>
                  <a:lnTo>
                    <a:pt x="1195102" y="1206989"/>
                  </a:lnTo>
                  <a:lnTo>
                    <a:pt x="1196368" y="1206508"/>
                  </a:lnTo>
                  <a:lnTo>
                    <a:pt x="1197708" y="1206361"/>
                  </a:lnTo>
                  <a:lnTo>
                    <a:pt x="1199560" y="1205464"/>
                  </a:lnTo>
                  <a:lnTo>
                    <a:pt x="1200489" y="1204894"/>
                  </a:lnTo>
                  <a:lnTo>
                    <a:pt x="1200909" y="1204477"/>
                  </a:lnTo>
                  <a:lnTo>
                    <a:pt x="1202024" y="1202816"/>
                  </a:lnTo>
                  <a:lnTo>
                    <a:pt x="1206277" y="1198174"/>
                  </a:lnTo>
                  <a:lnTo>
                    <a:pt x="1207963" y="1197358"/>
                  </a:lnTo>
                  <a:lnTo>
                    <a:pt x="1208467" y="1197282"/>
                  </a:lnTo>
                  <a:lnTo>
                    <a:pt x="1208887" y="1197123"/>
                  </a:lnTo>
                  <a:lnTo>
                    <a:pt x="1210315" y="1196806"/>
                  </a:lnTo>
                  <a:lnTo>
                    <a:pt x="1211151" y="1196654"/>
                  </a:lnTo>
                  <a:lnTo>
                    <a:pt x="1211820" y="1196413"/>
                  </a:lnTo>
                  <a:lnTo>
                    <a:pt x="1212915" y="1196008"/>
                  </a:lnTo>
                  <a:lnTo>
                    <a:pt x="1213844" y="1195433"/>
                  </a:lnTo>
                  <a:lnTo>
                    <a:pt x="1215707" y="1194036"/>
                  </a:lnTo>
                  <a:lnTo>
                    <a:pt x="1217061" y="1192797"/>
                  </a:lnTo>
                  <a:lnTo>
                    <a:pt x="1217990" y="1192140"/>
                  </a:lnTo>
                  <a:lnTo>
                    <a:pt x="1218410" y="1191976"/>
                  </a:lnTo>
                  <a:lnTo>
                    <a:pt x="1218918" y="1191565"/>
                  </a:lnTo>
                  <a:lnTo>
                    <a:pt x="1219339" y="1191401"/>
                  </a:lnTo>
                  <a:lnTo>
                    <a:pt x="1219896" y="1190955"/>
                  </a:lnTo>
                  <a:lnTo>
                    <a:pt x="1220278" y="1190626"/>
                  </a:lnTo>
                  <a:lnTo>
                    <a:pt x="1220673" y="1190309"/>
                  </a:lnTo>
                  <a:lnTo>
                    <a:pt x="1221074" y="1189998"/>
                  </a:lnTo>
                  <a:lnTo>
                    <a:pt x="1221485" y="1189704"/>
                  </a:lnTo>
                  <a:lnTo>
                    <a:pt x="1221905" y="1189428"/>
                  </a:lnTo>
                  <a:lnTo>
                    <a:pt x="1222428" y="1189112"/>
                  </a:lnTo>
                  <a:lnTo>
                    <a:pt x="1222966" y="1188818"/>
                  </a:lnTo>
                  <a:lnTo>
                    <a:pt x="1223519" y="1188542"/>
                  </a:lnTo>
                  <a:lnTo>
                    <a:pt x="1224076" y="1188284"/>
                  </a:lnTo>
                  <a:lnTo>
                    <a:pt x="1224643" y="1188037"/>
                  </a:lnTo>
                  <a:lnTo>
                    <a:pt x="1225107" y="1187850"/>
                  </a:lnTo>
                  <a:lnTo>
                    <a:pt x="1225577" y="1187668"/>
                  </a:lnTo>
                  <a:lnTo>
                    <a:pt x="1226051" y="1187497"/>
                  </a:lnTo>
                  <a:lnTo>
                    <a:pt x="1226530" y="1187351"/>
                  </a:lnTo>
                  <a:lnTo>
                    <a:pt x="1227014" y="1187216"/>
                  </a:lnTo>
                  <a:lnTo>
                    <a:pt x="1227610" y="1187069"/>
                  </a:lnTo>
                  <a:lnTo>
                    <a:pt x="1228221" y="1186934"/>
                  </a:lnTo>
                  <a:lnTo>
                    <a:pt x="1228832" y="1186828"/>
                  </a:lnTo>
                  <a:lnTo>
                    <a:pt x="1229438" y="1186787"/>
                  </a:lnTo>
                  <a:lnTo>
                    <a:pt x="1229597" y="1186800"/>
                  </a:lnTo>
                  <a:lnTo>
                    <a:pt x="1230020" y="1186834"/>
                  </a:lnTo>
                  <a:lnTo>
                    <a:pt x="1230411" y="1186940"/>
                  </a:lnTo>
                  <a:lnTo>
                    <a:pt x="1230793" y="1187087"/>
                  </a:lnTo>
                  <a:lnTo>
                    <a:pt x="1231550" y="1187439"/>
                  </a:lnTo>
                  <a:lnTo>
                    <a:pt x="1231936" y="1187586"/>
                  </a:lnTo>
                  <a:lnTo>
                    <a:pt x="1232489" y="1187726"/>
                  </a:lnTo>
                  <a:lnTo>
                    <a:pt x="1233051" y="1187832"/>
                  </a:lnTo>
                  <a:lnTo>
                    <a:pt x="1233618" y="1187926"/>
                  </a:lnTo>
                  <a:lnTo>
                    <a:pt x="1234176" y="1188037"/>
                  </a:lnTo>
                  <a:lnTo>
                    <a:pt x="1234713" y="1188208"/>
                  </a:lnTo>
                  <a:lnTo>
                    <a:pt x="1235178" y="1188395"/>
                  </a:lnTo>
                  <a:lnTo>
                    <a:pt x="1235632" y="1188607"/>
                  </a:lnTo>
                  <a:lnTo>
                    <a:pt x="1236072" y="1188847"/>
                  </a:lnTo>
                  <a:lnTo>
                    <a:pt x="1236502" y="1189106"/>
                  </a:lnTo>
                  <a:lnTo>
                    <a:pt x="1236913" y="1189387"/>
                  </a:lnTo>
                  <a:lnTo>
                    <a:pt x="1237270" y="1189657"/>
                  </a:lnTo>
                  <a:lnTo>
                    <a:pt x="1237627" y="1189939"/>
                  </a:lnTo>
                  <a:lnTo>
                    <a:pt x="1237969" y="1190244"/>
                  </a:lnTo>
                  <a:lnTo>
                    <a:pt x="1238272" y="1190573"/>
                  </a:lnTo>
                  <a:lnTo>
                    <a:pt x="1238526" y="1190919"/>
                  </a:lnTo>
                  <a:lnTo>
                    <a:pt x="1238692" y="1191230"/>
                  </a:lnTo>
                  <a:lnTo>
                    <a:pt x="1238815" y="1191559"/>
                  </a:lnTo>
                  <a:lnTo>
                    <a:pt x="1239030" y="1192246"/>
                  </a:lnTo>
                  <a:lnTo>
                    <a:pt x="1239142" y="1192580"/>
                  </a:lnTo>
                  <a:lnTo>
                    <a:pt x="1239284" y="1192915"/>
                  </a:lnTo>
                  <a:lnTo>
                    <a:pt x="1239440" y="1193244"/>
                  </a:lnTo>
                  <a:lnTo>
                    <a:pt x="1239587" y="1193572"/>
                  </a:lnTo>
                  <a:lnTo>
                    <a:pt x="1239724" y="1193907"/>
                  </a:lnTo>
                  <a:lnTo>
                    <a:pt x="1239831" y="1194241"/>
                  </a:lnTo>
                  <a:lnTo>
                    <a:pt x="1239944" y="1194670"/>
                  </a:lnTo>
                  <a:lnTo>
                    <a:pt x="1239988" y="1194887"/>
                  </a:lnTo>
                  <a:lnTo>
                    <a:pt x="1240017" y="1195110"/>
                  </a:lnTo>
                  <a:lnTo>
                    <a:pt x="1240032" y="1195321"/>
                  </a:lnTo>
                  <a:lnTo>
                    <a:pt x="1239983" y="1195709"/>
                  </a:lnTo>
                  <a:lnTo>
                    <a:pt x="1239861" y="1196096"/>
                  </a:lnTo>
                  <a:lnTo>
                    <a:pt x="1239699" y="1196483"/>
                  </a:lnTo>
                  <a:lnTo>
                    <a:pt x="1239519" y="1196865"/>
                  </a:lnTo>
                  <a:lnTo>
                    <a:pt x="1239357" y="1197252"/>
                  </a:lnTo>
                  <a:lnTo>
                    <a:pt x="1239049" y="1198027"/>
                  </a:lnTo>
                  <a:lnTo>
                    <a:pt x="1238888" y="1198414"/>
                  </a:lnTo>
                  <a:lnTo>
                    <a:pt x="1238717" y="1198796"/>
                  </a:lnTo>
                  <a:lnTo>
                    <a:pt x="1238536" y="1199171"/>
                  </a:lnTo>
                  <a:lnTo>
                    <a:pt x="1238384" y="1199465"/>
                  </a:lnTo>
                  <a:lnTo>
                    <a:pt x="1238228" y="1199753"/>
                  </a:lnTo>
                  <a:lnTo>
                    <a:pt x="1237900" y="1200316"/>
                  </a:lnTo>
                  <a:lnTo>
                    <a:pt x="1237729" y="1200598"/>
                  </a:lnTo>
                  <a:lnTo>
                    <a:pt x="1237548" y="1200862"/>
                  </a:lnTo>
                  <a:lnTo>
                    <a:pt x="1237157" y="1201390"/>
                  </a:lnTo>
                  <a:lnTo>
                    <a:pt x="1236986" y="1201660"/>
                  </a:lnTo>
                  <a:lnTo>
                    <a:pt x="1236849" y="1201942"/>
                  </a:lnTo>
                  <a:lnTo>
                    <a:pt x="1236727" y="1202306"/>
                  </a:lnTo>
                  <a:lnTo>
                    <a:pt x="1236644" y="1202681"/>
                  </a:lnTo>
                  <a:lnTo>
                    <a:pt x="1236620" y="1202875"/>
                  </a:lnTo>
                  <a:lnTo>
                    <a:pt x="1236605" y="1203086"/>
                  </a:lnTo>
                  <a:lnTo>
                    <a:pt x="1236610" y="1203303"/>
                  </a:lnTo>
                  <a:lnTo>
                    <a:pt x="1236644" y="1203738"/>
                  </a:lnTo>
                  <a:lnTo>
                    <a:pt x="1236727" y="1204301"/>
                  </a:lnTo>
                  <a:lnTo>
                    <a:pt x="1236805" y="1204659"/>
                  </a:lnTo>
                  <a:lnTo>
                    <a:pt x="1236898" y="1205006"/>
                  </a:lnTo>
                  <a:lnTo>
                    <a:pt x="1237011" y="1205352"/>
                  </a:lnTo>
                  <a:lnTo>
                    <a:pt x="1237143" y="1205681"/>
                  </a:lnTo>
                  <a:lnTo>
                    <a:pt x="1237275" y="1205915"/>
                  </a:lnTo>
                  <a:lnTo>
                    <a:pt x="1237426" y="1206144"/>
                  </a:lnTo>
                  <a:lnTo>
                    <a:pt x="1237583" y="1206367"/>
                  </a:lnTo>
                  <a:lnTo>
                    <a:pt x="1237729" y="1206596"/>
                  </a:lnTo>
                  <a:lnTo>
                    <a:pt x="1237842" y="1206837"/>
                  </a:lnTo>
                  <a:lnTo>
                    <a:pt x="1237905" y="1207072"/>
                  </a:lnTo>
                  <a:lnTo>
                    <a:pt x="1237954" y="1207318"/>
                  </a:lnTo>
                  <a:lnTo>
                    <a:pt x="1237983" y="1207565"/>
                  </a:lnTo>
                  <a:lnTo>
                    <a:pt x="1238008" y="1207817"/>
                  </a:lnTo>
                  <a:lnTo>
                    <a:pt x="1238130" y="1208838"/>
                  </a:lnTo>
                  <a:lnTo>
                    <a:pt x="1238150" y="1209097"/>
                  </a:lnTo>
                  <a:lnTo>
                    <a:pt x="1238155" y="1209355"/>
                  </a:lnTo>
                  <a:lnTo>
                    <a:pt x="1238155" y="1209795"/>
                  </a:lnTo>
                  <a:lnTo>
                    <a:pt x="1238145" y="1210012"/>
                  </a:lnTo>
                  <a:lnTo>
                    <a:pt x="1238120" y="1210224"/>
                  </a:lnTo>
                  <a:lnTo>
                    <a:pt x="1238067" y="1210429"/>
                  </a:lnTo>
                  <a:lnTo>
                    <a:pt x="1237983" y="1210629"/>
                  </a:lnTo>
                  <a:lnTo>
                    <a:pt x="1237866" y="1210811"/>
                  </a:lnTo>
                  <a:lnTo>
                    <a:pt x="1237739" y="1210993"/>
                  </a:lnTo>
                  <a:lnTo>
                    <a:pt x="1237602" y="1211169"/>
                  </a:lnTo>
                  <a:lnTo>
                    <a:pt x="1237480" y="1211356"/>
                  </a:lnTo>
                  <a:lnTo>
                    <a:pt x="1237363" y="1211550"/>
                  </a:lnTo>
                  <a:lnTo>
                    <a:pt x="1237250" y="1211756"/>
                  </a:lnTo>
                  <a:lnTo>
                    <a:pt x="1237016" y="1212155"/>
                  </a:lnTo>
                  <a:lnTo>
                    <a:pt x="1236893" y="1212348"/>
                  </a:lnTo>
                  <a:lnTo>
                    <a:pt x="1236590" y="1212789"/>
                  </a:lnTo>
                  <a:lnTo>
                    <a:pt x="1236434" y="1213006"/>
                  </a:lnTo>
                  <a:lnTo>
                    <a:pt x="1236268" y="1213211"/>
                  </a:lnTo>
                  <a:lnTo>
                    <a:pt x="1236087" y="1213411"/>
                  </a:lnTo>
                  <a:lnTo>
                    <a:pt x="1235940" y="1213563"/>
                  </a:lnTo>
                  <a:lnTo>
                    <a:pt x="1235784" y="1213710"/>
                  </a:lnTo>
                  <a:lnTo>
                    <a:pt x="1235456" y="1213986"/>
                  </a:lnTo>
                  <a:lnTo>
                    <a:pt x="1235290" y="1214115"/>
                  </a:lnTo>
                  <a:lnTo>
                    <a:pt x="1235050" y="1214291"/>
                  </a:lnTo>
                  <a:lnTo>
                    <a:pt x="1234298" y="1214778"/>
                  </a:lnTo>
                  <a:lnTo>
                    <a:pt x="1234063" y="1214955"/>
                  </a:lnTo>
                  <a:lnTo>
                    <a:pt x="1233731" y="1215254"/>
                  </a:lnTo>
                  <a:lnTo>
                    <a:pt x="1233418" y="1215571"/>
                  </a:lnTo>
                  <a:lnTo>
                    <a:pt x="1233066" y="1215952"/>
                  </a:lnTo>
                  <a:lnTo>
                    <a:pt x="1232875" y="1216175"/>
                  </a:lnTo>
                  <a:lnTo>
                    <a:pt x="1232318" y="1216868"/>
                  </a:lnTo>
                  <a:lnTo>
                    <a:pt x="1231936" y="1217279"/>
                  </a:lnTo>
                  <a:lnTo>
                    <a:pt x="1231824" y="1217420"/>
                  </a:lnTo>
                  <a:lnTo>
                    <a:pt x="1231731" y="1217572"/>
                  </a:lnTo>
                  <a:lnTo>
                    <a:pt x="1231663" y="1217760"/>
                  </a:lnTo>
                  <a:lnTo>
                    <a:pt x="1231619" y="1217954"/>
                  </a:lnTo>
                  <a:lnTo>
                    <a:pt x="1231594" y="1218165"/>
                  </a:lnTo>
                  <a:lnTo>
                    <a:pt x="1231580" y="1218371"/>
                  </a:lnTo>
                  <a:lnTo>
                    <a:pt x="1231575" y="1218576"/>
                  </a:lnTo>
                  <a:lnTo>
                    <a:pt x="1231580" y="1218776"/>
                  </a:lnTo>
                  <a:lnTo>
                    <a:pt x="1231599" y="1218981"/>
                  </a:lnTo>
                  <a:lnTo>
                    <a:pt x="1231628" y="1219181"/>
                  </a:lnTo>
                  <a:lnTo>
                    <a:pt x="1231663" y="1219380"/>
                  </a:lnTo>
                  <a:lnTo>
                    <a:pt x="1231751" y="1219832"/>
                  </a:lnTo>
                  <a:lnTo>
                    <a:pt x="1231809" y="1220079"/>
                  </a:lnTo>
                  <a:lnTo>
                    <a:pt x="1231951" y="1220572"/>
                  </a:lnTo>
                  <a:lnTo>
                    <a:pt x="1232093" y="1220941"/>
                  </a:lnTo>
                  <a:lnTo>
                    <a:pt x="1232073" y="1221123"/>
                  </a:lnTo>
                  <a:lnTo>
                    <a:pt x="1232049" y="1221300"/>
                  </a:lnTo>
                  <a:lnTo>
                    <a:pt x="1232010" y="1221663"/>
                  </a:lnTo>
                  <a:lnTo>
                    <a:pt x="1231995" y="1221845"/>
                  </a:lnTo>
                  <a:lnTo>
                    <a:pt x="1231980" y="1222121"/>
                  </a:lnTo>
                  <a:lnTo>
                    <a:pt x="1231951" y="1222943"/>
                  </a:lnTo>
                  <a:lnTo>
                    <a:pt x="1231927" y="1223219"/>
                  </a:lnTo>
                  <a:lnTo>
                    <a:pt x="1231878" y="1223618"/>
                  </a:lnTo>
                  <a:lnTo>
                    <a:pt x="1231809" y="1224011"/>
                  </a:lnTo>
                  <a:lnTo>
                    <a:pt x="1231770" y="1224211"/>
                  </a:lnTo>
                  <a:lnTo>
                    <a:pt x="1231721" y="1224422"/>
                  </a:lnTo>
                  <a:lnTo>
                    <a:pt x="1231609" y="1224839"/>
                  </a:lnTo>
                  <a:lnTo>
                    <a:pt x="1231545" y="1225044"/>
                  </a:lnTo>
                  <a:lnTo>
                    <a:pt x="1231389" y="1225443"/>
                  </a:lnTo>
                  <a:lnTo>
                    <a:pt x="1231301" y="1225637"/>
                  </a:lnTo>
                  <a:lnTo>
                    <a:pt x="1231203" y="1225825"/>
                  </a:lnTo>
                  <a:lnTo>
                    <a:pt x="1231101" y="1226007"/>
                  </a:lnTo>
                  <a:lnTo>
                    <a:pt x="1230983" y="1226183"/>
                  </a:lnTo>
                  <a:lnTo>
                    <a:pt x="1230837" y="1226353"/>
                  </a:lnTo>
                  <a:lnTo>
                    <a:pt x="1230675" y="1226512"/>
                  </a:lnTo>
                  <a:lnTo>
                    <a:pt x="1230333" y="1226817"/>
                  </a:lnTo>
                  <a:lnTo>
                    <a:pt x="1230167" y="1226975"/>
                  </a:lnTo>
                  <a:lnTo>
                    <a:pt x="1229893" y="1227287"/>
                  </a:lnTo>
                  <a:lnTo>
                    <a:pt x="1229497" y="1227768"/>
                  </a:lnTo>
                  <a:lnTo>
                    <a:pt x="1229360" y="1227950"/>
                  </a:lnTo>
                  <a:lnTo>
                    <a:pt x="1229106" y="1228314"/>
                  </a:lnTo>
                  <a:lnTo>
                    <a:pt x="1228969" y="1228490"/>
                  </a:lnTo>
                  <a:lnTo>
                    <a:pt x="1228823" y="1228654"/>
                  </a:lnTo>
                  <a:lnTo>
                    <a:pt x="1228651" y="1228813"/>
                  </a:lnTo>
                  <a:lnTo>
                    <a:pt x="1228475" y="1228954"/>
                  </a:lnTo>
                  <a:lnTo>
                    <a:pt x="1227757" y="1229464"/>
                  </a:lnTo>
                  <a:lnTo>
                    <a:pt x="1227102" y="1229904"/>
                  </a:lnTo>
                  <a:lnTo>
                    <a:pt x="1226696" y="1230204"/>
                  </a:lnTo>
                  <a:lnTo>
                    <a:pt x="1226437" y="1230415"/>
                  </a:lnTo>
                  <a:lnTo>
                    <a:pt x="1226193" y="1230644"/>
                  </a:lnTo>
                  <a:lnTo>
                    <a:pt x="1225963" y="1230891"/>
                  </a:lnTo>
                  <a:lnTo>
                    <a:pt x="1225860" y="1231020"/>
                  </a:lnTo>
                  <a:lnTo>
                    <a:pt x="1225767" y="1231143"/>
                  </a:lnTo>
                  <a:lnTo>
                    <a:pt x="1225596" y="1231401"/>
                  </a:lnTo>
                  <a:lnTo>
                    <a:pt x="1225528" y="1231536"/>
                  </a:lnTo>
                  <a:lnTo>
                    <a:pt x="1225474" y="1231677"/>
                  </a:lnTo>
                  <a:lnTo>
                    <a:pt x="1225435" y="1231818"/>
                  </a:lnTo>
                  <a:lnTo>
                    <a:pt x="1225406" y="1231959"/>
                  </a:lnTo>
                  <a:lnTo>
                    <a:pt x="1225391" y="1232106"/>
                  </a:lnTo>
                  <a:lnTo>
                    <a:pt x="1225391" y="1232252"/>
                  </a:lnTo>
                  <a:lnTo>
                    <a:pt x="1225415" y="1232387"/>
                  </a:lnTo>
                  <a:lnTo>
                    <a:pt x="1225449" y="1232487"/>
                  </a:lnTo>
                  <a:lnTo>
                    <a:pt x="1225498" y="1232587"/>
                  </a:lnTo>
                  <a:lnTo>
                    <a:pt x="1225753" y="1232957"/>
                  </a:lnTo>
                  <a:lnTo>
                    <a:pt x="1225958" y="1233227"/>
                  </a:lnTo>
                  <a:lnTo>
                    <a:pt x="1226031" y="1233315"/>
                  </a:lnTo>
                  <a:lnTo>
                    <a:pt x="1226149" y="1233685"/>
                  </a:lnTo>
                  <a:lnTo>
                    <a:pt x="1226222" y="1233820"/>
                  </a:lnTo>
                  <a:lnTo>
                    <a:pt x="1226285" y="1233955"/>
                  </a:lnTo>
                  <a:lnTo>
                    <a:pt x="1226344" y="1234101"/>
                  </a:lnTo>
                  <a:lnTo>
                    <a:pt x="1226388" y="1234242"/>
                  </a:lnTo>
                  <a:lnTo>
                    <a:pt x="1226417" y="1234389"/>
                  </a:lnTo>
                  <a:lnTo>
                    <a:pt x="1226427" y="1234594"/>
                  </a:lnTo>
                  <a:lnTo>
                    <a:pt x="1226408" y="1234800"/>
                  </a:lnTo>
                  <a:lnTo>
                    <a:pt x="1226374" y="1235011"/>
                  </a:lnTo>
                  <a:lnTo>
                    <a:pt x="1226329" y="1235222"/>
                  </a:lnTo>
                  <a:lnTo>
                    <a:pt x="1226305" y="1235434"/>
                  </a:lnTo>
                  <a:lnTo>
                    <a:pt x="1226290" y="1235915"/>
                  </a:lnTo>
                  <a:lnTo>
                    <a:pt x="1226295" y="1236238"/>
                  </a:lnTo>
                  <a:lnTo>
                    <a:pt x="1226290" y="1236561"/>
                  </a:lnTo>
                  <a:lnTo>
                    <a:pt x="1226305" y="1236884"/>
                  </a:lnTo>
                  <a:lnTo>
                    <a:pt x="1226329" y="1237042"/>
                  </a:lnTo>
                  <a:lnTo>
                    <a:pt x="1226393" y="1237318"/>
                  </a:lnTo>
                  <a:lnTo>
                    <a:pt x="1226437" y="1237453"/>
                  </a:lnTo>
                  <a:lnTo>
                    <a:pt x="1226486" y="1237582"/>
                  </a:lnTo>
                  <a:lnTo>
                    <a:pt x="1226554" y="1237705"/>
                  </a:lnTo>
                  <a:lnTo>
                    <a:pt x="1226613" y="1237799"/>
                  </a:lnTo>
                  <a:lnTo>
                    <a:pt x="1226681" y="1237893"/>
                  </a:lnTo>
                  <a:lnTo>
                    <a:pt x="1226838" y="1238063"/>
                  </a:lnTo>
                  <a:lnTo>
                    <a:pt x="1226921" y="1238140"/>
                  </a:lnTo>
                  <a:lnTo>
                    <a:pt x="1227024" y="1238216"/>
                  </a:lnTo>
                  <a:lnTo>
                    <a:pt x="1227248" y="1238357"/>
                  </a:lnTo>
                  <a:lnTo>
                    <a:pt x="1227366" y="1238416"/>
                  </a:lnTo>
                  <a:lnTo>
                    <a:pt x="1227605" y="1238551"/>
                  </a:lnTo>
                  <a:lnTo>
                    <a:pt x="1228114" y="1238809"/>
                  </a:lnTo>
                  <a:lnTo>
                    <a:pt x="1229189" y="1239496"/>
                  </a:lnTo>
                  <a:lnTo>
                    <a:pt x="1229605" y="1239672"/>
                  </a:lnTo>
                  <a:lnTo>
                    <a:pt x="1231340" y="1240963"/>
                  </a:lnTo>
                  <a:lnTo>
                    <a:pt x="1231751" y="1241386"/>
                  </a:lnTo>
                  <a:lnTo>
                    <a:pt x="1232005" y="1241568"/>
                  </a:lnTo>
                  <a:lnTo>
                    <a:pt x="1232249" y="1241902"/>
                  </a:lnTo>
                  <a:lnTo>
                    <a:pt x="1232362" y="1242072"/>
                  </a:lnTo>
                  <a:lnTo>
                    <a:pt x="1232474" y="1242249"/>
                  </a:lnTo>
                  <a:lnTo>
                    <a:pt x="1232577" y="1242425"/>
                  </a:lnTo>
                  <a:lnTo>
                    <a:pt x="1232787" y="1242742"/>
                  </a:lnTo>
                  <a:lnTo>
                    <a:pt x="1232841" y="1242847"/>
                  </a:lnTo>
                  <a:lnTo>
                    <a:pt x="1232826" y="1243047"/>
                  </a:lnTo>
                  <a:lnTo>
                    <a:pt x="1232768" y="1243141"/>
                  </a:lnTo>
                  <a:lnTo>
                    <a:pt x="1232621" y="1243323"/>
                  </a:lnTo>
                  <a:lnTo>
                    <a:pt x="1232562" y="1243423"/>
                  </a:lnTo>
                  <a:lnTo>
                    <a:pt x="1232513" y="1243581"/>
                  </a:lnTo>
                  <a:lnTo>
                    <a:pt x="1232484" y="1243751"/>
                  </a:lnTo>
                  <a:lnTo>
                    <a:pt x="1232445" y="1244104"/>
                  </a:lnTo>
                  <a:lnTo>
                    <a:pt x="1232406" y="1244268"/>
                  </a:lnTo>
                  <a:lnTo>
                    <a:pt x="1232362" y="1244426"/>
                  </a:lnTo>
                  <a:lnTo>
                    <a:pt x="1232254" y="1244732"/>
                  </a:lnTo>
                  <a:lnTo>
                    <a:pt x="1232186" y="1244884"/>
                  </a:lnTo>
                  <a:lnTo>
                    <a:pt x="1232112" y="1245025"/>
                  </a:lnTo>
                  <a:lnTo>
                    <a:pt x="1232039" y="1245143"/>
                  </a:lnTo>
                  <a:lnTo>
                    <a:pt x="1231956" y="1245260"/>
                  </a:lnTo>
                  <a:lnTo>
                    <a:pt x="1231868" y="1245371"/>
                  </a:lnTo>
                  <a:lnTo>
                    <a:pt x="1231775" y="1245483"/>
                  </a:lnTo>
                  <a:lnTo>
                    <a:pt x="1231594" y="1245665"/>
                  </a:lnTo>
                  <a:lnTo>
                    <a:pt x="1231330" y="1245876"/>
                  </a:lnTo>
                  <a:lnTo>
                    <a:pt x="1231247" y="1245958"/>
                  </a:lnTo>
                  <a:lnTo>
                    <a:pt x="1231135" y="1246099"/>
                  </a:lnTo>
                  <a:lnTo>
                    <a:pt x="1231032" y="1246258"/>
                  </a:lnTo>
                  <a:lnTo>
                    <a:pt x="1230763" y="1246751"/>
                  </a:lnTo>
                  <a:lnTo>
                    <a:pt x="1230367" y="1247426"/>
                  </a:lnTo>
                  <a:lnTo>
                    <a:pt x="1230226" y="1247702"/>
                  </a:lnTo>
                  <a:lnTo>
                    <a:pt x="1230138" y="1247913"/>
                  </a:lnTo>
                  <a:lnTo>
                    <a:pt x="1230089" y="1248013"/>
                  </a:lnTo>
                  <a:lnTo>
                    <a:pt x="1230035" y="1248113"/>
                  </a:lnTo>
                  <a:lnTo>
                    <a:pt x="1229932" y="1248271"/>
                  </a:lnTo>
                  <a:lnTo>
                    <a:pt x="1229815" y="1248424"/>
                  </a:lnTo>
                  <a:lnTo>
                    <a:pt x="1229570" y="1248711"/>
                  </a:lnTo>
                  <a:lnTo>
                    <a:pt x="1229453" y="1248864"/>
                  </a:lnTo>
                  <a:lnTo>
                    <a:pt x="1229219" y="1249199"/>
                  </a:lnTo>
                  <a:lnTo>
                    <a:pt x="1228994" y="1249539"/>
                  </a:lnTo>
                  <a:lnTo>
                    <a:pt x="1228671" y="1250014"/>
                  </a:lnTo>
                  <a:lnTo>
                    <a:pt x="1228573" y="1250173"/>
                  </a:lnTo>
                  <a:lnTo>
                    <a:pt x="1228466" y="1250320"/>
                  </a:lnTo>
                  <a:lnTo>
                    <a:pt x="1228343" y="1250455"/>
                  </a:lnTo>
                  <a:lnTo>
                    <a:pt x="1228197" y="1250584"/>
                  </a:lnTo>
                  <a:lnTo>
                    <a:pt x="1228040" y="1250701"/>
                  </a:lnTo>
                  <a:lnTo>
                    <a:pt x="1227874" y="1250807"/>
                  </a:lnTo>
                  <a:lnTo>
                    <a:pt x="1227356" y="1251118"/>
                  </a:lnTo>
                  <a:lnTo>
                    <a:pt x="1226989" y="1251312"/>
                  </a:lnTo>
                  <a:lnTo>
                    <a:pt x="1226628" y="1251517"/>
                  </a:lnTo>
                  <a:lnTo>
                    <a:pt x="1226417" y="1251652"/>
                  </a:lnTo>
                  <a:lnTo>
                    <a:pt x="1225792" y="1252075"/>
                  </a:lnTo>
                  <a:lnTo>
                    <a:pt x="1225581" y="1252210"/>
                  </a:lnTo>
                  <a:lnTo>
                    <a:pt x="1225401" y="1252316"/>
                  </a:lnTo>
                  <a:lnTo>
                    <a:pt x="1225225" y="1252427"/>
                  </a:lnTo>
                  <a:lnTo>
                    <a:pt x="1224863" y="1252627"/>
                  </a:lnTo>
                  <a:lnTo>
                    <a:pt x="1224677" y="1252715"/>
                  </a:lnTo>
                  <a:lnTo>
                    <a:pt x="1224462" y="1252803"/>
                  </a:lnTo>
                  <a:lnTo>
                    <a:pt x="1224247" y="1252879"/>
                  </a:lnTo>
                  <a:lnTo>
                    <a:pt x="1223802" y="1253008"/>
                  </a:lnTo>
                  <a:lnTo>
                    <a:pt x="1223357" y="1253149"/>
                  </a:lnTo>
                  <a:lnTo>
                    <a:pt x="1222893" y="1253278"/>
                  </a:lnTo>
                  <a:lnTo>
                    <a:pt x="1222668" y="1253349"/>
                  </a:lnTo>
                  <a:lnTo>
                    <a:pt x="1222443" y="1253437"/>
                  </a:lnTo>
                  <a:lnTo>
                    <a:pt x="1222287" y="1253507"/>
                  </a:lnTo>
                  <a:lnTo>
                    <a:pt x="1221974" y="1253666"/>
                  </a:lnTo>
                  <a:lnTo>
                    <a:pt x="1221827" y="1253754"/>
                  </a:lnTo>
                  <a:lnTo>
                    <a:pt x="1221685" y="1253853"/>
                  </a:lnTo>
                  <a:lnTo>
                    <a:pt x="1221553" y="1253959"/>
                  </a:lnTo>
                  <a:lnTo>
                    <a:pt x="1221304" y="1254206"/>
                  </a:lnTo>
                  <a:lnTo>
                    <a:pt x="1221187" y="1254335"/>
                  </a:lnTo>
                  <a:lnTo>
                    <a:pt x="1220908" y="1254599"/>
                  </a:lnTo>
                  <a:lnTo>
                    <a:pt x="1220762" y="1254746"/>
                  </a:lnTo>
                  <a:lnTo>
                    <a:pt x="1220610" y="1254887"/>
                  </a:lnTo>
                  <a:lnTo>
                    <a:pt x="1220292" y="1255157"/>
                  </a:lnTo>
                  <a:lnTo>
                    <a:pt x="1220141" y="1255268"/>
                  </a:lnTo>
                  <a:lnTo>
                    <a:pt x="1219984" y="1255374"/>
                  </a:lnTo>
                  <a:lnTo>
                    <a:pt x="1219774" y="1255538"/>
                  </a:lnTo>
                  <a:lnTo>
                    <a:pt x="1219652" y="1255650"/>
                  </a:lnTo>
                  <a:lnTo>
                    <a:pt x="1219632" y="1255808"/>
                  </a:lnTo>
                  <a:lnTo>
                    <a:pt x="1219667" y="1255949"/>
                  </a:lnTo>
                  <a:lnTo>
                    <a:pt x="1219627" y="1256096"/>
                  </a:lnTo>
                  <a:lnTo>
                    <a:pt x="1219530" y="1256243"/>
                  </a:lnTo>
                  <a:lnTo>
                    <a:pt x="1219398" y="1256389"/>
                  </a:lnTo>
                  <a:lnTo>
                    <a:pt x="1219270" y="1256542"/>
                  </a:lnTo>
                  <a:lnTo>
                    <a:pt x="1219183" y="1256700"/>
                  </a:lnTo>
                  <a:lnTo>
                    <a:pt x="1219143" y="1256871"/>
                  </a:lnTo>
                  <a:lnTo>
                    <a:pt x="1219124" y="1257047"/>
                  </a:lnTo>
                  <a:lnTo>
                    <a:pt x="1219124" y="1257599"/>
                  </a:lnTo>
                  <a:lnTo>
                    <a:pt x="1219119" y="1257740"/>
                  </a:lnTo>
                  <a:lnTo>
                    <a:pt x="1219124" y="1257886"/>
                  </a:lnTo>
                  <a:lnTo>
                    <a:pt x="1219124" y="1258168"/>
                  </a:lnTo>
                  <a:lnTo>
                    <a:pt x="1219109" y="1258309"/>
                  </a:lnTo>
                  <a:lnTo>
                    <a:pt x="1219080" y="1258461"/>
                  </a:lnTo>
                  <a:lnTo>
                    <a:pt x="1219041" y="1258614"/>
                  </a:lnTo>
                  <a:lnTo>
                    <a:pt x="1218948" y="1258913"/>
                  </a:lnTo>
                  <a:lnTo>
                    <a:pt x="1218909" y="1259066"/>
                  </a:lnTo>
                  <a:lnTo>
                    <a:pt x="1218875" y="1259225"/>
                  </a:lnTo>
                  <a:lnTo>
                    <a:pt x="1218787" y="1259706"/>
                  </a:lnTo>
                  <a:lnTo>
                    <a:pt x="1218718" y="1260035"/>
                  </a:lnTo>
                  <a:lnTo>
                    <a:pt x="1218630" y="1260375"/>
                  </a:lnTo>
                  <a:lnTo>
                    <a:pt x="1218552" y="1260716"/>
                  </a:lnTo>
                  <a:lnTo>
                    <a:pt x="1218474" y="1261091"/>
                  </a:lnTo>
                  <a:lnTo>
                    <a:pt x="1218439" y="1261279"/>
                  </a:lnTo>
                  <a:lnTo>
                    <a:pt x="1218396" y="1261661"/>
                  </a:lnTo>
                  <a:lnTo>
                    <a:pt x="1218386" y="1261843"/>
                  </a:lnTo>
                  <a:lnTo>
                    <a:pt x="1218386" y="1262025"/>
                  </a:lnTo>
                  <a:lnTo>
                    <a:pt x="1218400" y="1262383"/>
                  </a:lnTo>
                  <a:lnTo>
                    <a:pt x="1218459" y="1262741"/>
                  </a:lnTo>
                  <a:lnTo>
                    <a:pt x="1218552" y="1263093"/>
                  </a:lnTo>
                  <a:lnTo>
                    <a:pt x="1218620" y="1263257"/>
                  </a:lnTo>
                  <a:lnTo>
                    <a:pt x="1218699" y="1263416"/>
                  </a:lnTo>
                  <a:lnTo>
                    <a:pt x="1218752" y="1263510"/>
                  </a:lnTo>
                  <a:lnTo>
                    <a:pt x="1218958" y="1263762"/>
                  </a:lnTo>
                  <a:lnTo>
                    <a:pt x="1219021" y="1263850"/>
                  </a:lnTo>
                  <a:lnTo>
                    <a:pt x="1219099" y="1263979"/>
                  </a:lnTo>
                  <a:lnTo>
                    <a:pt x="1219388" y="1264519"/>
                  </a:lnTo>
                  <a:lnTo>
                    <a:pt x="1219505" y="1264701"/>
                  </a:lnTo>
                  <a:lnTo>
                    <a:pt x="1219759" y="1265059"/>
                  </a:lnTo>
                  <a:lnTo>
                    <a:pt x="1219882" y="1265241"/>
                  </a:lnTo>
                  <a:lnTo>
                    <a:pt x="1219984" y="1265429"/>
                  </a:lnTo>
                  <a:lnTo>
                    <a:pt x="1220077" y="1265646"/>
                  </a:lnTo>
                  <a:lnTo>
                    <a:pt x="1220150" y="1265875"/>
                  </a:lnTo>
                  <a:lnTo>
                    <a:pt x="1220278" y="1266339"/>
                  </a:lnTo>
                  <a:lnTo>
                    <a:pt x="1220346" y="1266574"/>
                  </a:lnTo>
                  <a:lnTo>
                    <a:pt x="1220405" y="1266815"/>
                  </a:lnTo>
                  <a:lnTo>
                    <a:pt x="1220454" y="1267079"/>
                  </a:lnTo>
                  <a:lnTo>
                    <a:pt x="1220507" y="1267331"/>
                  </a:lnTo>
                  <a:lnTo>
                    <a:pt x="1220586" y="1267543"/>
                  </a:lnTo>
                  <a:lnTo>
                    <a:pt x="1220703" y="1267666"/>
                  </a:lnTo>
                  <a:lnTo>
                    <a:pt x="1220898" y="1268106"/>
                  </a:lnTo>
                  <a:lnTo>
                    <a:pt x="1221348" y="1269069"/>
                  </a:lnTo>
                  <a:lnTo>
                    <a:pt x="1221583" y="1269497"/>
                  </a:lnTo>
                  <a:lnTo>
                    <a:pt x="1221671" y="1269644"/>
                  </a:lnTo>
                  <a:lnTo>
                    <a:pt x="1221861" y="1269926"/>
                  </a:lnTo>
                  <a:lnTo>
                    <a:pt x="1222042" y="1270219"/>
                  </a:lnTo>
                  <a:lnTo>
                    <a:pt x="1222116" y="1270372"/>
                  </a:lnTo>
                  <a:lnTo>
                    <a:pt x="1222248" y="1270689"/>
                  </a:lnTo>
                  <a:lnTo>
                    <a:pt x="1222321" y="1270842"/>
                  </a:lnTo>
                  <a:lnTo>
                    <a:pt x="1222404" y="1270983"/>
                  </a:lnTo>
                  <a:lnTo>
                    <a:pt x="1222497" y="1271100"/>
                  </a:lnTo>
                  <a:lnTo>
                    <a:pt x="1222595" y="1271211"/>
                  </a:lnTo>
                  <a:lnTo>
                    <a:pt x="1222810" y="1271411"/>
                  </a:lnTo>
                  <a:lnTo>
                    <a:pt x="1222927" y="1271505"/>
                  </a:lnTo>
                  <a:lnTo>
                    <a:pt x="1223484" y="1272292"/>
                  </a:lnTo>
                  <a:lnTo>
                    <a:pt x="1225542" y="1274258"/>
                  </a:lnTo>
                  <a:lnTo>
                    <a:pt x="1225948" y="1274939"/>
                  </a:lnTo>
                  <a:lnTo>
                    <a:pt x="1226276" y="1275279"/>
                  </a:lnTo>
                  <a:lnTo>
                    <a:pt x="1226672" y="1276630"/>
                  </a:lnTo>
                  <a:lnTo>
                    <a:pt x="1226667" y="1277134"/>
                  </a:lnTo>
                  <a:lnTo>
                    <a:pt x="1227869" y="1280269"/>
                  </a:lnTo>
                  <a:lnTo>
                    <a:pt x="1228104" y="1281197"/>
                  </a:lnTo>
                  <a:lnTo>
                    <a:pt x="1228260" y="1282042"/>
                  </a:lnTo>
                  <a:lnTo>
                    <a:pt x="1228319" y="1283469"/>
                  </a:lnTo>
                  <a:lnTo>
                    <a:pt x="1228388" y="1284396"/>
                  </a:lnTo>
                  <a:lnTo>
                    <a:pt x="1229028" y="1286175"/>
                  </a:lnTo>
                  <a:lnTo>
                    <a:pt x="1229844" y="1287531"/>
                  </a:lnTo>
                  <a:lnTo>
                    <a:pt x="1230172" y="1287877"/>
                  </a:lnTo>
                  <a:lnTo>
                    <a:pt x="1231071" y="1289233"/>
                  </a:lnTo>
                  <a:lnTo>
                    <a:pt x="1231223" y="1290161"/>
                  </a:lnTo>
                  <a:lnTo>
                    <a:pt x="1231218" y="1290583"/>
                  </a:lnTo>
                  <a:lnTo>
                    <a:pt x="1231125" y="1291000"/>
                  </a:lnTo>
                  <a:lnTo>
                    <a:pt x="1231120" y="1291423"/>
                  </a:lnTo>
                  <a:lnTo>
                    <a:pt x="1230846" y="1292761"/>
                  </a:lnTo>
                  <a:lnTo>
                    <a:pt x="1230499" y="1293601"/>
                  </a:lnTo>
                  <a:lnTo>
                    <a:pt x="1229815" y="1294599"/>
                  </a:lnTo>
                  <a:lnTo>
                    <a:pt x="1227508" y="1297587"/>
                  </a:lnTo>
                  <a:lnTo>
                    <a:pt x="1227200" y="1297704"/>
                  </a:lnTo>
                  <a:lnTo>
                    <a:pt x="1226584" y="1297927"/>
                  </a:lnTo>
                  <a:lnTo>
                    <a:pt x="1226276" y="1298033"/>
                  </a:lnTo>
                  <a:lnTo>
                    <a:pt x="1225112" y="1298397"/>
                  </a:lnTo>
                  <a:lnTo>
                    <a:pt x="1224687" y="1298514"/>
                  </a:lnTo>
                  <a:lnTo>
                    <a:pt x="1224257" y="1298626"/>
                  </a:lnTo>
                  <a:lnTo>
                    <a:pt x="1223822" y="1298720"/>
                  </a:lnTo>
                  <a:lnTo>
                    <a:pt x="1223005" y="1298878"/>
                  </a:lnTo>
                  <a:lnTo>
                    <a:pt x="1222595" y="1298937"/>
                  </a:lnTo>
                  <a:lnTo>
                    <a:pt x="1222184" y="1298966"/>
                  </a:lnTo>
                  <a:lnTo>
                    <a:pt x="1221778" y="1298955"/>
                  </a:lnTo>
                  <a:lnTo>
                    <a:pt x="1221255" y="1298849"/>
                  </a:lnTo>
                  <a:lnTo>
                    <a:pt x="1220737" y="1298667"/>
                  </a:lnTo>
                  <a:lnTo>
                    <a:pt x="1220229" y="1298438"/>
                  </a:lnTo>
                  <a:lnTo>
                    <a:pt x="1219720" y="1298180"/>
                  </a:lnTo>
                  <a:lnTo>
                    <a:pt x="1218772" y="1297710"/>
                  </a:lnTo>
                  <a:lnTo>
                    <a:pt x="1218327" y="1297481"/>
                  </a:lnTo>
                  <a:lnTo>
                    <a:pt x="1217892" y="1297240"/>
                  </a:lnTo>
                  <a:lnTo>
                    <a:pt x="1217022" y="1296736"/>
                  </a:lnTo>
                  <a:lnTo>
                    <a:pt x="1216655" y="1296501"/>
                  </a:lnTo>
                  <a:lnTo>
                    <a:pt x="1215932" y="1295990"/>
                  </a:lnTo>
                  <a:lnTo>
                    <a:pt x="1215560" y="1295755"/>
                  </a:lnTo>
                  <a:lnTo>
                    <a:pt x="1215179" y="1295550"/>
                  </a:lnTo>
                  <a:lnTo>
                    <a:pt x="1214871" y="1295409"/>
                  </a:lnTo>
                  <a:lnTo>
                    <a:pt x="1214558" y="1295286"/>
                  </a:lnTo>
                  <a:lnTo>
                    <a:pt x="1214240" y="1295168"/>
                  </a:lnTo>
                  <a:lnTo>
                    <a:pt x="1213595" y="1294986"/>
                  </a:lnTo>
                  <a:lnTo>
                    <a:pt x="1213277" y="1294922"/>
                  </a:lnTo>
                  <a:lnTo>
                    <a:pt x="1212960" y="1294863"/>
                  </a:lnTo>
                  <a:lnTo>
                    <a:pt x="1212637" y="1294822"/>
                  </a:lnTo>
                  <a:lnTo>
                    <a:pt x="1212319" y="1294793"/>
                  </a:lnTo>
                  <a:lnTo>
                    <a:pt x="1211996" y="1294781"/>
                  </a:lnTo>
                  <a:lnTo>
                    <a:pt x="1211498" y="1294798"/>
                  </a:lnTo>
                  <a:lnTo>
                    <a:pt x="1211249" y="1294816"/>
                  </a:lnTo>
                  <a:lnTo>
                    <a:pt x="1210999" y="1294845"/>
                  </a:lnTo>
                  <a:lnTo>
                    <a:pt x="1210751" y="1294883"/>
                  </a:lnTo>
                  <a:lnTo>
                    <a:pt x="1210158" y="1295168"/>
                  </a:lnTo>
                  <a:lnTo>
                    <a:pt x="1209513" y="1295497"/>
                  </a:lnTo>
                  <a:lnTo>
                    <a:pt x="1209249" y="1295620"/>
                  </a:lnTo>
                  <a:lnTo>
                    <a:pt x="1208995" y="1295755"/>
                  </a:lnTo>
                  <a:lnTo>
                    <a:pt x="1208746" y="1295896"/>
                  </a:lnTo>
                  <a:lnTo>
                    <a:pt x="1208516" y="1296061"/>
                  </a:lnTo>
                  <a:lnTo>
                    <a:pt x="1208296" y="1296284"/>
                  </a:lnTo>
                  <a:lnTo>
                    <a:pt x="1208105" y="1296530"/>
                  </a:lnTo>
                  <a:lnTo>
                    <a:pt x="1207920" y="1296800"/>
                  </a:lnTo>
                  <a:lnTo>
                    <a:pt x="1207734" y="1297059"/>
                  </a:lnTo>
                  <a:lnTo>
                    <a:pt x="1207524" y="1297293"/>
                  </a:lnTo>
                  <a:lnTo>
                    <a:pt x="1207279" y="1297516"/>
                  </a:lnTo>
                  <a:lnTo>
                    <a:pt x="1207152" y="1297622"/>
                  </a:lnTo>
                  <a:lnTo>
                    <a:pt x="1207025" y="1297722"/>
                  </a:lnTo>
                  <a:lnTo>
                    <a:pt x="1206893" y="1297816"/>
                  </a:lnTo>
                  <a:lnTo>
                    <a:pt x="1206624" y="1297963"/>
                  </a:lnTo>
                  <a:lnTo>
                    <a:pt x="1206336" y="1298080"/>
                  </a:lnTo>
                  <a:lnTo>
                    <a:pt x="1206037" y="1298180"/>
                  </a:lnTo>
                  <a:lnTo>
                    <a:pt x="1205744" y="1298286"/>
                  </a:lnTo>
                  <a:lnTo>
                    <a:pt x="1205461" y="1298415"/>
                  </a:lnTo>
                  <a:lnTo>
                    <a:pt x="1205241" y="1298544"/>
                  </a:lnTo>
                  <a:lnTo>
                    <a:pt x="1205026" y="1298679"/>
                  </a:lnTo>
                  <a:lnTo>
                    <a:pt x="1204385" y="1299113"/>
                  </a:lnTo>
                  <a:lnTo>
                    <a:pt x="1203916" y="1299413"/>
                  </a:lnTo>
                  <a:lnTo>
                    <a:pt x="1203676" y="1299571"/>
                  </a:lnTo>
                  <a:lnTo>
                    <a:pt x="1203447" y="1299730"/>
                  </a:lnTo>
                  <a:lnTo>
                    <a:pt x="1203222" y="1299894"/>
                  </a:lnTo>
                  <a:lnTo>
                    <a:pt x="1202806" y="1300223"/>
                  </a:lnTo>
                  <a:lnTo>
                    <a:pt x="1202606" y="1300399"/>
                  </a:lnTo>
                  <a:lnTo>
                    <a:pt x="1202415" y="1300581"/>
                  </a:lnTo>
                  <a:lnTo>
                    <a:pt x="1202229" y="1300769"/>
                  </a:lnTo>
                  <a:lnTo>
                    <a:pt x="1202073" y="1300951"/>
                  </a:lnTo>
                  <a:lnTo>
                    <a:pt x="1201648" y="1301544"/>
                  </a:lnTo>
                  <a:lnTo>
                    <a:pt x="1201506" y="1301737"/>
                  </a:lnTo>
                  <a:lnTo>
                    <a:pt x="1201364" y="1301919"/>
                  </a:lnTo>
                  <a:lnTo>
                    <a:pt x="1201232" y="1302107"/>
                  </a:lnTo>
                  <a:lnTo>
                    <a:pt x="1201090" y="1302289"/>
                  </a:lnTo>
                  <a:lnTo>
                    <a:pt x="1200944" y="1302459"/>
                  </a:lnTo>
                  <a:lnTo>
                    <a:pt x="1200778" y="1302618"/>
                  </a:lnTo>
                  <a:lnTo>
                    <a:pt x="1200543" y="1302794"/>
                  </a:lnTo>
                  <a:lnTo>
                    <a:pt x="1200279" y="1302941"/>
                  </a:lnTo>
                  <a:lnTo>
                    <a:pt x="1200005" y="1303076"/>
                  </a:lnTo>
                  <a:lnTo>
                    <a:pt x="1199722" y="1303193"/>
                  </a:lnTo>
                  <a:lnTo>
                    <a:pt x="1199438" y="1303305"/>
                  </a:lnTo>
                  <a:lnTo>
                    <a:pt x="1199057" y="1303434"/>
                  </a:lnTo>
                  <a:lnTo>
                    <a:pt x="1198666" y="1303534"/>
                  </a:lnTo>
                  <a:lnTo>
                    <a:pt x="1198270" y="1303622"/>
                  </a:lnTo>
                  <a:lnTo>
                    <a:pt x="1197869" y="1303704"/>
                  </a:lnTo>
                  <a:lnTo>
                    <a:pt x="1197478" y="1303810"/>
                  </a:lnTo>
                  <a:lnTo>
                    <a:pt x="1197062" y="1303933"/>
                  </a:lnTo>
                  <a:lnTo>
                    <a:pt x="1196241" y="1304197"/>
                  </a:lnTo>
                  <a:lnTo>
                    <a:pt x="1195830" y="1304338"/>
                  </a:lnTo>
                  <a:lnTo>
                    <a:pt x="1195425" y="1304485"/>
                  </a:lnTo>
                  <a:lnTo>
                    <a:pt x="1194853" y="1304720"/>
                  </a:lnTo>
                  <a:lnTo>
                    <a:pt x="1194281" y="1304966"/>
                  </a:lnTo>
                  <a:lnTo>
                    <a:pt x="1193660" y="1305225"/>
                  </a:lnTo>
                  <a:lnTo>
                    <a:pt x="1193318" y="1305354"/>
                  </a:lnTo>
                  <a:lnTo>
                    <a:pt x="1192633" y="1305624"/>
                  </a:lnTo>
                  <a:lnTo>
                    <a:pt x="1192086" y="1305870"/>
                  </a:lnTo>
                  <a:lnTo>
                    <a:pt x="1191440" y="1306187"/>
                  </a:lnTo>
                  <a:lnTo>
                    <a:pt x="1190908" y="1306440"/>
                  </a:lnTo>
                  <a:lnTo>
                    <a:pt x="1190585" y="1306581"/>
                  </a:lnTo>
                  <a:lnTo>
                    <a:pt x="1190424" y="1306633"/>
                  </a:lnTo>
                  <a:lnTo>
                    <a:pt x="1190184" y="1306680"/>
                  </a:lnTo>
                  <a:lnTo>
                    <a:pt x="1189935" y="1306710"/>
                  </a:lnTo>
                  <a:lnTo>
                    <a:pt x="1189426" y="1306716"/>
                  </a:lnTo>
                  <a:lnTo>
                    <a:pt x="1189035" y="1306692"/>
                  </a:lnTo>
                  <a:lnTo>
                    <a:pt x="1188747" y="1306657"/>
                  </a:lnTo>
                  <a:lnTo>
                    <a:pt x="1188610" y="1306633"/>
                  </a:lnTo>
                  <a:lnTo>
                    <a:pt x="1188473" y="1306598"/>
                  </a:lnTo>
                  <a:lnTo>
                    <a:pt x="1188327" y="1306540"/>
                  </a:lnTo>
                  <a:lnTo>
                    <a:pt x="1188185" y="1306463"/>
                  </a:lnTo>
                  <a:lnTo>
                    <a:pt x="1187911" y="1306299"/>
                  </a:lnTo>
                  <a:lnTo>
                    <a:pt x="1187769" y="1306228"/>
                  </a:lnTo>
                  <a:lnTo>
                    <a:pt x="1187495" y="1306129"/>
                  </a:lnTo>
                  <a:lnTo>
                    <a:pt x="1187217" y="1306046"/>
                  </a:lnTo>
                  <a:lnTo>
                    <a:pt x="1186356" y="1305853"/>
                  </a:lnTo>
                  <a:lnTo>
                    <a:pt x="1186093" y="1305788"/>
                  </a:lnTo>
                  <a:lnTo>
                    <a:pt x="1185291" y="1305612"/>
                  </a:lnTo>
                  <a:lnTo>
                    <a:pt x="1185027" y="1305559"/>
                  </a:lnTo>
                  <a:lnTo>
                    <a:pt x="1184382" y="1305442"/>
                  </a:lnTo>
                  <a:lnTo>
                    <a:pt x="1184059" y="1305389"/>
                  </a:lnTo>
                  <a:lnTo>
                    <a:pt x="1183414" y="1305295"/>
                  </a:lnTo>
                  <a:lnTo>
                    <a:pt x="1182089" y="1304596"/>
                  </a:lnTo>
                  <a:lnTo>
                    <a:pt x="1181175" y="1304162"/>
                  </a:lnTo>
                  <a:lnTo>
                    <a:pt x="1180847" y="1303821"/>
                  </a:lnTo>
                  <a:lnTo>
                    <a:pt x="1180432" y="1303645"/>
                  </a:lnTo>
                  <a:lnTo>
                    <a:pt x="1179029" y="1302360"/>
                  </a:lnTo>
                  <a:lnTo>
                    <a:pt x="1178535" y="1302019"/>
                  </a:lnTo>
                  <a:lnTo>
                    <a:pt x="1178124" y="1301591"/>
                  </a:lnTo>
                  <a:lnTo>
                    <a:pt x="1177626" y="1301244"/>
                  </a:lnTo>
                  <a:lnTo>
                    <a:pt x="1176721" y="1300387"/>
                  </a:lnTo>
                  <a:lnTo>
                    <a:pt x="1176560" y="1299964"/>
                  </a:lnTo>
                  <a:lnTo>
                    <a:pt x="1176066" y="1299454"/>
                  </a:lnTo>
                  <a:lnTo>
                    <a:pt x="1175411" y="1298520"/>
                  </a:lnTo>
                  <a:lnTo>
                    <a:pt x="1174927" y="1297669"/>
                  </a:lnTo>
                  <a:lnTo>
                    <a:pt x="1174766" y="1297164"/>
                  </a:lnTo>
                  <a:lnTo>
                    <a:pt x="1174443" y="1296313"/>
                  </a:lnTo>
                  <a:lnTo>
                    <a:pt x="1174204" y="1295726"/>
                  </a:lnTo>
                  <a:lnTo>
                    <a:pt x="1174125" y="1295385"/>
                  </a:lnTo>
                  <a:lnTo>
                    <a:pt x="1172913" y="1292844"/>
                  </a:lnTo>
                  <a:lnTo>
                    <a:pt x="1171681" y="1291394"/>
                  </a:lnTo>
                  <a:lnTo>
                    <a:pt x="1171366" y="1290545"/>
                  </a:lnTo>
                  <a:lnTo>
                    <a:pt x="1171368" y="1290043"/>
                  </a:lnTo>
                  <a:lnTo>
                    <a:pt x="1171297" y="1289283"/>
                  </a:lnTo>
                  <a:lnTo>
                    <a:pt x="1170484" y="1287754"/>
                  </a:lnTo>
                  <a:lnTo>
                    <a:pt x="1169819" y="1287748"/>
                  </a:lnTo>
                  <a:lnTo>
                    <a:pt x="1169315" y="1287989"/>
                  </a:lnTo>
                  <a:lnTo>
                    <a:pt x="1168807" y="1288400"/>
                  </a:lnTo>
                  <a:lnTo>
                    <a:pt x="1168606" y="1288441"/>
                  </a:lnTo>
                  <a:lnTo>
                    <a:pt x="1168406" y="1288488"/>
                  </a:lnTo>
                  <a:lnTo>
                    <a:pt x="1168211" y="1288552"/>
                  </a:lnTo>
                  <a:lnTo>
                    <a:pt x="1168020" y="1288623"/>
                  </a:lnTo>
                  <a:lnTo>
                    <a:pt x="1167834" y="1288705"/>
                  </a:lnTo>
                  <a:lnTo>
                    <a:pt x="1167516" y="1288905"/>
                  </a:lnTo>
                  <a:lnTo>
                    <a:pt x="1167223" y="1289163"/>
                  </a:lnTo>
                  <a:lnTo>
                    <a:pt x="1166676" y="1289744"/>
                  </a:lnTo>
                  <a:lnTo>
                    <a:pt x="1166392" y="1290020"/>
                  </a:lnTo>
                  <a:lnTo>
                    <a:pt x="1165893" y="1290443"/>
                  </a:lnTo>
                  <a:lnTo>
                    <a:pt x="1165136" y="1291065"/>
                  </a:lnTo>
                  <a:lnTo>
                    <a:pt x="1164842" y="1291294"/>
                  </a:lnTo>
                  <a:lnTo>
                    <a:pt x="1164251" y="1291728"/>
                  </a:lnTo>
                  <a:lnTo>
                    <a:pt x="1163962" y="1291957"/>
                  </a:lnTo>
                  <a:lnTo>
                    <a:pt x="1163698" y="1292204"/>
                  </a:lnTo>
                  <a:lnTo>
                    <a:pt x="1163518" y="1292380"/>
                  </a:lnTo>
                  <a:lnTo>
                    <a:pt x="1163337" y="1292568"/>
                  </a:lnTo>
                  <a:lnTo>
                    <a:pt x="1163170" y="1292756"/>
                  </a:lnTo>
                  <a:lnTo>
                    <a:pt x="1163014" y="1292955"/>
                  </a:lnTo>
                  <a:lnTo>
                    <a:pt x="1162882" y="1293166"/>
                  </a:lnTo>
                  <a:lnTo>
                    <a:pt x="1162735" y="1293519"/>
                  </a:lnTo>
                  <a:lnTo>
                    <a:pt x="1162648" y="1293906"/>
                  </a:lnTo>
                  <a:lnTo>
                    <a:pt x="1162599" y="1294311"/>
                  </a:lnTo>
                  <a:lnTo>
                    <a:pt x="1162555" y="1294722"/>
                  </a:lnTo>
                  <a:lnTo>
                    <a:pt x="1162496" y="1295121"/>
                  </a:lnTo>
                  <a:lnTo>
                    <a:pt x="1162193" y="1296759"/>
                  </a:lnTo>
                  <a:lnTo>
                    <a:pt x="1162105" y="1297164"/>
                  </a:lnTo>
                  <a:lnTo>
                    <a:pt x="1161939" y="1297880"/>
                  </a:lnTo>
                  <a:lnTo>
                    <a:pt x="1161846" y="1298233"/>
                  </a:lnTo>
                  <a:lnTo>
                    <a:pt x="1161743" y="1298585"/>
                  </a:lnTo>
                  <a:lnTo>
                    <a:pt x="1161631" y="1298937"/>
                  </a:lnTo>
                  <a:lnTo>
                    <a:pt x="1161499" y="1299295"/>
                  </a:lnTo>
                  <a:lnTo>
                    <a:pt x="1161352" y="1299648"/>
                  </a:lnTo>
                  <a:lnTo>
                    <a:pt x="1161196" y="1300000"/>
                  </a:lnTo>
                  <a:lnTo>
                    <a:pt x="1160893" y="1300704"/>
                  </a:lnTo>
                  <a:lnTo>
                    <a:pt x="1160770" y="1301050"/>
                  </a:lnTo>
                  <a:lnTo>
                    <a:pt x="1160663" y="1301397"/>
                  </a:lnTo>
                  <a:lnTo>
                    <a:pt x="1160545" y="1301743"/>
                  </a:lnTo>
                  <a:lnTo>
                    <a:pt x="1160413" y="1302078"/>
                  </a:lnTo>
                  <a:lnTo>
                    <a:pt x="1160247" y="1302389"/>
                  </a:lnTo>
                  <a:lnTo>
                    <a:pt x="1160022" y="1302682"/>
                  </a:lnTo>
                  <a:lnTo>
                    <a:pt x="1159763" y="1302958"/>
                  </a:lnTo>
                  <a:lnTo>
                    <a:pt x="1159485" y="1303217"/>
                  </a:lnTo>
                  <a:lnTo>
                    <a:pt x="1159191" y="1303463"/>
                  </a:lnTo>
                  <a:lnTo>
                    <a:pt x="1158893" y="1303704"/>
                  </a:lnTo>
                  <a:lnTo>
                    <a:pt x="1158585" y="1303933"/>
                  </a:lnTo>
                  <a:lnTo>
                    <a:pt x="1158267" y="1304150"/>
                  </a:lnTo>
                  <a:lnTo>
                    <a:pt x="1157612" y="1304549"/>
                  </a:lnTo>
                  <a:lnTo>
                    <a:pt x="1156962" y="1304931"/>
                  </a:lnTo>
                  <a:lnTo>
                    <a:pt x="1156645" y="1305113"/>
                  </a:lnTo>
                  <a:lnTo>
                    <a:pt x="1156322" y="1305289"/>
                  </a:lnTo>
                  <a:lnTo>
                    <a:pt x="1155999" y="1305453"/>
                  </a:lnTo>
                  <a:lnTo>
                    <a:pt x="1155667" y="1305606"/>
                  </a:lnTo>
                  <a:lnTo>
                    <a:pt x="1155320" y="1305753"/>
                  </a:lnTo>
                  <a:lnTo>
                    <a:pt x="1154968" y="1305894"/>
                  </a:lnTo>
                  <a:lnTo>
                    <a:pt x="1154606" y="1306017"/>
                  </a:lnTo>
                  <a:lnTo>
                    <a:pt x="1154249" y="1306123"/>
                  </a:lnTo>
                  <a:lnTo>
                    <a:pt x="1153882" y="1306205"/>
                  </a:lnTo>
                  <a:lnTo>
                    <a:pt x="1153462" y="1306258"/>
                  </a:lnTo>
                  <a:lnTo>
                    <a:pt x="1153037" y="1306281"/>
                  </a:lnTo>
                  <a:lnTo>
                    <a:pt x="1152611" y="1306281"/>
                  </a:lnTo>
                  <a:lnTo>
                    <a:pt x="1151751" y="1306258"/>
                  </a:lnTo>
                  <a:lnTo>
                    <a:pt x="1151379" y="1306240"/>
                  </a:lnTo>
                  <a:lnTo>
                    <a:pt x="1151008" y="1306217"/>
                  </a:lnTo>
                  <a:lnTo>
                    <a:pt x="1150265" y="1306158"/>
                  </a:lnTo>
                  <a:lnTo>
                    <a:pt x="1149893" y="1306134"/>
                  </a:lnTo>
                  <a:lnTo>
                    <a:pt x="1149361" y="1306123"/>
                  </a:lnTo>
                  <a:lnTo>
                    <a:pt x="1148828" y="1306129"/>
                  </a:lnTo>
                  <a:lnTo>
                    <a:pt x="1148290" y="1306129"/>
                  </a:lnTo>
                  <a:lnTo>
                    <a:pt x="1147762" y="1306123"/>
                  </a:lnTo>
                  <a:lnTo>
                    <a:pt x="1147229" y="1306093"/>
                  </a:lnTo>
                  <a:lnTo>
                    <a:pt x="1146408" y="1306011"/>
                  </a:lnTo>
                  <a:lnTo>
                    <a:pt x="1145997" y="1305953"/>
                  </a:lnTo>
                  <a:lnTo>
                    <a:pt x="1145597" y="1305882"/>
                  </a:lnTo>
                  <a:lnTo>
                    <a:pt x="1145196" y="1305788"/>
                  </a:lnTo>
                  <a:lnTo>
                    <a:pt x="1144726" y="1305647"/>
                  </a:lnTo>
                  <a:lnTo>
                    <a:pt x="1144262" y="1305471"/>
                  </a:lnTo>
                  <a:lnTo>
                    <a:pt x="1143807" y="1305271"/>
                  </a:lnTo>
                  <a:lnTo>
                    <a:pt x="1142619" y="1304731"/>
                  </a:lnTo>
                  <a:lnTo>
                    <a:pt x="1142062" y="1304467"/>
                  </a:lnTo>
                  <a:lnTo>
                    <a:pt x="1141495" y="1304215"/>
                  </a:lnTo>
                  <a:lnTo>
                    <a:pt x="1141089" y="1304062"/>
                  </a:lnTo>
                  <a:lnTo>
                    <a:pt x="1140679" y="1303915"/>
                  </a:lnTo>
                  <a:lnTo>
                    <a:pt x="1140268" y="1303786"/>
                  </a:lnTo>
                  <a:lnTo>
                    <a:pt x="1139853" y="1303663"/>
                  </a:lnTo>
                  <a:lnTo>
                    <a:pt x="1139437" y="1303551"/>
                  </a:lnTo>
                  <a:lnTo>
                    <a:pt x="1138973" y="1303311"/>
                  </a:lnTo>
                  <a:lnTo>
                    <a:pt x="1138147" y="1302794"/>
                  </a:lnTo>
                  <a:lnTo>
                    <a:pt x="1137320" y="1302107"/>
                  </a:lnTo>
                  <a:lnTo>
                    <a:pt x="1136910" y="1301596"/>
                  </a:lnTo>
                  <a:lnTo>
                    <a:pt x="1135839" y="1300822"/>
                  </a:lnTo>
                  <a:lnTo>
                    <a:pt x="1135091" y="1300393"/>
                  </a:lnTo>
                  <a:lnTo>
                    <a:pt x="1134676" y="1300299"/>
                  </a:lnTo>
                  <a:lnTo>
                    <a:pt x="1134172" y="1300293"/>
                  </a:lnTo>
                  <a:lnTo>
                    <a:pt x="1133336" y="1300446"/>
                  </a:lnTo>
                  <a:lnTo>
                    <a:pt x="1132828" y="1300857"/>
                  </a:lnTo>
                  <a:lnTo>
                    <a:pt x="1132486" y="1301274"/>
                  </a:lnTo>
                  <a:lnTo>
                    <a:pt x="1132227" y="1301943"/>
                  </a:lnTo>
                  <a:lnTo>
                    <a:pt x="1132138" y="1302195"/>
                  </a:lnTo>
                  <a:lnTo>
                    <a:pt x="1132124" y="1303035"/>
                  </a:lnTo>
                  <a:lnTo>
                    <a:pt x="1133326" y="1306164"/>
                  </a:lnTo>
                  <a:lnTo>
                    <a:pt x="1133786" y="1308864"/>
                  </a:lnTo>
                  <a:lnTo>
                    <a:pt x="1134021" y="1309680"/>
                  </a:lnTo>
                  <a:lnTo>
                    <a:pt x="1134138" y="1309768"/>
                  </a:lnTo>
                  <a:lnTo>
                    <a:pt x="1134280" y="1309944"/>
                  </a:lnTo>
                  <a:lnTo>
                    <a:pt x="1134334" y="1310050"/>
                  </a:lnTo>
                  <a:lnTo>
                    <a:pt x="1134309" y="1310162"/>
                  </a:lnTo>
                  <a:lnTo>
                    <a:pt x="1134231" y="1310220"/>
                  </a:lnTo>
                  <a:lnTo>
                    <a:pt x="1134138" y="1310279"/>
                  </a:lnTo>
                  <a:lnTo>
                    <a:pt x="1134050" y="1310344"/>
                  </a:lnTo>
                  <a:lnTo>
                    <a:pt x="1133982" y="1310514"/>
                  </a:lnTo>
                  <a:lnTo>
                    <a:pt x="1133996" y="1310626"/>
                  </a:lnTo>
                  <a:lnTo>
                    <a:pt x="1134035" y="1310737"/>
                  </a:lnTo>
                  <a:lnTo>
                    <a:pt x="1134089" y="1310849"/>
                  </a:lnTo>
                  <a:lnTo>
                    <a:pt x="1134143" y="1310943"/>
                  </a:lnTo>
                  <a:lnTo>
                    <a:pt x="1134241" y="1311025"/>
                  </a:lnTo>
                  <a:lnTo>
                    <a:pt x="1134368" y="1311083"/>
                  </a:lnTo>
                  <a:lnTo>
                    <a:pt x="1134505" y="1311136"/>
                  </a:lnTo>
                  <a:lnTo>
                    <a:pt x="1134622" y="1311195"/>
                  </a:lnTo>
                  <a:lnTo>
                    <a:pt x="1134700" y="1311324"/>
                  </a:lnTo>
                  <a:lnTo>
                    <a:pt x="1134705" y="1311436"/>
                  </a:lnTo>
                  <a:lnTo>
                    <a:pt x="1134705" y="1311547"/>
                  </a:lnTo>
                  <a:lnTo>
                    <a:pt x="1134695" y="1311688"/>
                  </a:lnTo>
                  <a:lnTo>
                    <a:pt x="1134617" y="1312111"/>
                  </a:lnTo>
                  <a:lnTo>
                    <a:pt x="1134602" y="1312258"/>
                  </a:lnTo>
                  <a:lnTo>
                    <a:pt x="1134593" y="1312557"/>
                  </a:lnTo>
                  <a:lnTo>
                    <a:pt x="1134597" y="1312710"/>
                  </a:lnTo>
                  <a:lnTo>
                    <a:pt x="1134617" y="1312850"/>
                  </a:lnTo>
                  <a:lnTo>
                    <a:pt x="1134656" y="1312985"/>
                  </a:lnTo>
                  <a:lnTo>
                    <a:pt x="1134710" y="1313091"/>
                  </a:lnTo>
                  <a:lnTo>
                    <a:pt x="1134773" y="1313191"/>
                  </a:lnTo>
                  <a:lnTo>
                    <a:pt x="1134847" y="1313291"/>
                  </a:lnTo>
                  <a:lnTo>
                    <a:pt x="1135013" y="1313449"/>
                  </a:lnTo>
                  <a:lnTo>
                    <a:pt x="1135111" y="1313520"/>
                  </a:lnTo>
                  <a:lnTo>
                    <a:pt x="1135218" y="1313578"/>
                  </a:lnTo>
                  <a:lnTo>
                    <a:pt x="1135326" y="1313625"/>
                  </a:lnTo>
                  <a:lnTo>
                    <a:pt x="1135443" y="1313667"/>
                  </a:lnTo>
                  <a:lnTo>
                    <a:pt x="1135529" y="1313476"/>
                  </a:lnTo>
                  <a:lnTo>
                    <a:pt x="1135736" y="1313379"/>
                  </a:lnTo>
                  <a:lnTo>
                    <a:pt x="1135928" y="1313344"/>
                  </a:lnTo>
                  <a:lnTo>
                    <a:pt x="1136128" y="1313367"/>
                  </a:lnTo>
                  <a:lnTo>
                    <a:pt x="1136288" y="1313408"/>
                  </a:lnTo>
                  <a:lnTo>
                    <a:pt x="1136552" y="1313537"/>
                  </a:lnTo>
                  <a:lnTo>
                    <a:pt x="1136714" y="1313590"/>
                  </a:lnTo>
                  <a:lnTo>
                    <a:pt x="1136973" y="1313573"/>
                  </a:lnTo>
                  <a:lnTo>
                    <a:pt x="1137154" y="1313514"/>
                  </a:lnTo>
                  <a:lnTo>
                    <a:pt x="1137316" y="1313602"/>
                  </a:lnTo>
                  <a:lnTo>
                    <a:pt x="1137462" y="1313802"/>
                  </a:lnTo>
                  <a:lnTo>
                    <a:pt x="1137517" y="1313972"/>
                  </a:lnTo>
                  <a:lnTo>
                    <a:pt x="1137605" y="1314089"/>
                  </a:lnTo>
                  <a:lnTo>
                    <a:pt x="1137814" y="1314148"/>
                  </a:lnTo>
                  <a:lnTo>
                    <a:pt x="1138034" y="1314277"/>
                  </a:lnTo>
                  <a:lnTo>
                    <a:pt x="1138532" y="1314436"/>
                  </a:lnTo>
                  <a:lnTo>
                    <a:pt x="1138689" y="1314512"/>
                  </a:lnTo>
                  <a:lnTo>
                    <a:pt x="1138826" y="1314588"/>
                  </a:lnTo>
                  <a:lnTo>
                    <a:pt x="1139002" y="1314706"/>
                  </a:lnTo>
                  <a:lnTo>
                    <a:pt x="1139164" y="1314882"/>
                  </a:lnTo>
                  <a:lnTo>
                    <a:pt x="1139192" y="1315029"/>
                  </a:lnTo>
                  <a:lnTo>
                    <a:pt x="1139296" y="1315170"/>
                  </a:lnTo>
                  <a:lnTo>
                    <a:pt x="1139354" y="1315392"/>
                  </a:lnTo>
                  <a:lnTo>
                    <a:pt x="1139461" y="1315492"/>
                  </a:lnTo>
                  <a:lnTo>
                    <a:pt x="1139642" y="1315633"/>
                  </a:lnTo>
                  <a:lnTo>
                    <a:pt x="1139804" y="1315704"/>
                  </a:lnTo>
                  <a:lnTo>
                    <a:pt x="1139989" y="1315704"/>
                  </a:lnTo>
                  <a:lnTo>
                    <a:pt x="1140116" y="1315833"/>
                  </a:lnTo>
                  <a:lnTo>
                    <a:pt x="1140220" y="1316009"/>
                  </a:lnTo>
                  <a:lnTo>
                    <a:pt x="1140371" y="1316079"/>
                  </a:lnTo>
                  <a:lnTo>
                    <a:pt x="1140591" y="1316255"/>
                  </a:lnTo>
                  <a:lnTo>
                    <a:pt x="1140728" y="1316496"/>
                  </a:lnTo>
                  <a:lnTo>
                    <a:pt x="1140962" y="1316878"/>
                  </a:lnTo>
                  <a:lnTo>
                    <a:pt x="1141089" y="1316902"/>
                  </a:lnTo>
                  <a:lnTo>
                    <a:pt x="1141212" y="1316849"/>
                  </a:lnTo>
                  <a:lnTo>
                    <a:pt x="1141372" y="1316866"/>
                  </a:lnTo>
                  <a:lnTo>
                    <a:pt x="1141622" y="1317171"/>
                  </a:lnTo>
                  <a:lnTo>
                    <a:pt x="1141886" y="1317312"/>
                  </a:lnTo>
                  <a:lnTo>
                    <a:pt x="1142120" y="1317512"/>
                  </a:lnTo>
                  <a:lnTo>
                    <a:pt x="1142312" y="1317659"/>
                  </a:lnTo>
                  <a:lnTo>
                    <a:pt x="1142448" y="1317829"/>
                  </a:lnTo>
                  <a:lnTo>
                    <a:pt x="1142571" y="1317993"/>
                  </a:lnTo>
                  <a:lnTo>
                    <a:pt x="1142736" y="1318110"/>
                  </a:lnTo>
                  <a:lnTo>
                    <a:pt x="1143000" y="1318287"/>
                  </a:lnTo>
                  <a:lnTo>
                    <a:pt x="1143176" y="1318451"/>
                  </a:lnTo>
                  <a:lnTo>
                    <a:pt x="1143358" y="1318492"/>
                  </a:lnTo>
                  <a:lnTo>
                    <a:pt x="1143443" y="1318566"/>
                  </a:lnTo>
                  <a:lnTo>
                    <a:pt x="1143666" y="1318780"/>
                  </a:lnTo>
                  <a:lnTo>
                    <a:pt x="1143778" y="1318891"/>
                  </a:lnTo>
                  <a:lnTo>
                    <a:pt x="1143710" y="1319056"/>
                  </a:lnTo>
                  <a:lnTo>
                    <a:pt x="1143685" y="1319279"/>
                  </a:lnTo>
                  <a:lnTo>
                    <a:pt x="1143759" y="1319338"/>
                  </a:lnTo>
                  <a:lnTo>
                    <a:pt x="1143875" y="1319291"/>
                  </a:lnTo>
                  <a:lnTo>
                    <a:pt x="1143929" y="1319302"/>
                  </a:lnTo>
                  <a:lnTo>
                    <a:pt x="1143968" y="1319402"/>
                  </a:lnTo>
                  <a:lnTo>
                    <a:pt x="1144018" y="1319508"/>
                  </a:lnTo>
                  <a:lnTo>
                    <a:pt x="1144116" y="1319602"/>
                  </a:lnTo>
                  <a:lnTo>
                    <a:pt x="1144237" y="1319748"/>
                  </a:lnTo>
                  <a:lnTo>
                    <a:pt x="1144375" y="1319878"/>
                  </a:lnTo>
                  <a:lnTo>
                    <a:pt x="1144502" y="1319972"/>
                  </a:lnTo>
                  <a:lnTo>
                    <a:pt x="1144609" y="1320060"/>
                  </a:lnTo>
                  <a:lnTo>
                    <a:pt x="1144755" y="1320206"/>
                  </a:lnTo>
                  <a:lnTo>
                    <a:pt x="1144908" y="1320295"/>
                  </a:lnTo>
                  <a:lnTo>
                    <a:pt x="1145151" y="1320348"/>
                  </a:lnTo>
                  <a:lnTo>
                    <a:pt x="1145307" y="1320518"/>
                  </a:lnTo>
                  <a:lnTo>
                    <a:pt x="1145480" y="1320799"/>
                  </a:lnTo>
                  <a:lnTo>
                    <a:pt x="1145577" y="1320940"/>
                  </a:lnTo>
                  <a:lnTo>
                    <a:pt x="1145733" y="1320970"/>
                  </a:lnTo>
                  <a:lnTo>
                    <a:pt x="1145920" y="1321099"/>
                  </a:lnTo>
                  <a:lnTo>
                    <a:pt x="1146085" y="1321234"/>
                  </a:lnTo>
                  <a:lnTo>
                    <a:pt x="1146251" y="1321422"/>
                  </a:lnTo>
                  <a:lnTo>
                    <a:pt x="1146374" y="1321598"/>
                  </a:lnTo>
                  <a:lnTo>
                    <a:pt x="1146550" y="1321803"/>
                  </a:lnTo>
                  <a:lnTo>
                    <a:pt x="1146668" y="1321962"/>
                  </a:lnTo>
                  <a:lnTo>
                    <a:pt x="1146800" y="1322050"/>
                  </a:lnTo>
                  <a:lnTo>
                    <a:pt x="1146985" y="1322150"/>
                  </a:lnTo>
                  <a:lnTo>
                    <a:pt x="1147108" y="1322255"/>
                  </a:lnTo>
                  <a:lnTo>
                    <a:pt x="1147141" y="1322355"/>
                  </a:lnTo>
                  <a:lnTo>
                    <a:pt x="1147210" y="1322537"/>
                  </a:lnTo>
                  <a:lnTo>
                    <a:pt x="1147361" y="1322678"/>
                  </a:lnTo>
                  <a:lnTo>
                    <a:pt x="1147567" y="1322795"/>
                  </a:lnTo>
                  <a:lnTo>
                    <a:pt x="1147659" y="1322854"/>
                  </a:lnTo>
                  <a:lnTo>
                    <a:pt x="1147683" y="1323018"/>
                  </a:lnTo>
                  <a:lnTo>
                    <a:pt x="1147713" y="1323165"/>
                  </a:lnTo>
                  <a:lnTo>
                    <a:pt x="1147768" y="1323259"/>
                  </a:lnTo>
                  <a:lnTo>
                    <a:pt x="1148002" y="1323207"/>
                  </a:lnTo>
                  <a:lnTo>
                    <a:pt x="1148139" y="1323301"/>
                  </a:lnTo>
                  <a:lnTo>
                    <a:pt x="1148208" y="1323400"/>
                  </a:lnTo>
                  <a:lnTo>
                    <a:pt x="1148275" y="1323518"/>
                  </a:lnTo>
                  <a:lnTo>
                    <a:pt x="1148549" y="1323635"/>
                  </a:lnTo>
                  <a:lnTo>
                    <a:pt x="1148648" y="1323665"/>
                  </a:lnTo>
                  <a:lnTo>
                    <a:pt x="1148774" y="1323752"/>
                  </a:lnTo>
                  <a:lnTo>
                    <a:pt x="1148915" y="1323829"/>
                  </a:lnTo>
                  <a:lnTo>
                    <a:pt x="1149067" y="1323876"/>
                  </a:lnTo>
                  <a:lnTo>
                    <a:pt x="1149126" y="1323888"/>
                  </a:lnTo>
                  <a:lnTo>
                    <a:pt x="1149146" y="1324005"/>
                  </a:lnTo>
                  <a:lnTo>
                    <a:pt x="1149214" y="1324158"/>
                  </a:lnTo>
                  <a:lnTo>
                    <a:pt x="1149322" y="1324339"/>
                  </a:lnTo>
                  <a:lnTo>
                    <a:pt x="1149424" y="1324498"/>
                  </a:lnTo>
                  <a:lnTo>
                    <a:pt x="1149498" y="1324622"/>
                  </a:lnTo>
                  <a:lnTo>
                    <a:pt x="1149668" y="1324821"/>
                  </a:lnTo>
                  <a:lnTo>
                    <a:pt x="1149792" y="1324973"/>
                  </a:lnTo>
                  <a:lnTo>
                    <a:pt x="1150050" y="1325209"/>
                  </a:lnTo>
                  <a:lnTo>
                    <a:pt x="1150251" y="1325408"/>
                  </a:lnTo>
                  <a:lnTo>
                    <a:pt x="1150386" y="1325567"/>
                  </a:lnTo>
                  <a:lnTo>
                    <a:pt x="1150559" y="1325631"/>
                  </a:lnTo>
                  <a:lnTo>
                    <a:pt x="1150759" y="1325743"/>
                  </a:lnTo>
                  <a:lnTo>
                    <a:pt x="1151115" y="1326071"/>
                  </a:lnTo>
                  <a:lnTo>
                    <a:pt x="1151331" y="1326212"/>
                  </a:lnTo>
                  <a:lnTo>
                    <a:pt x="1151478" y="1326418"/>
                  </a:lnTo>
                  <a:lnTo>
                    <a:pt x="1151830" y="1326823"/>
                  </a:lnTo>
                  <a:lnTo>
                    <a:pt x="1151995" y="1326993"/>
                  </a:lnTo>
                  <a:lnTo>
                    <a:pt x="1152171" y="1327228"/>
                  </a:lnTo>
                  <a:lnTo>
                    <a:pt x="1152445" y="1327463"/>
                  </a:lnTo>
                  <a:lnTo>
                    <a:pt x="1152616" y="1327657"/>
                  </a:lnTo>
                  <a:lnTo>
                    <a:pt x="1152759" y="1327832"/>
                  </a:lnTo>
                  <a:lnTo>
                    <a:pt x="1152871" y="1328009"/>
                  </a:lnTo>
                  <a:lnTo>
                    <a:pt x="1153149" y="1328296"/>
                  </a:lnTo>
                  <a:lnTo>
                    <a:pt x="1153422" y="1328643"/>
                  </a:lnTo>
                  <a:lnTo>
                    <a:pt x="1153559" y="1328766"/>
                  </a:lnTo>
                  <a:lnTo>
                    <a:pt x="1153658" y="1328878"/>
                  </a:lnTo>
                  <a:lnTo>
                    <a:pt x="1153859" y="1329119"/>
                  </a:lnTo>
                  <a:lnTo>
                    <a:pt x="1153985" y="1329347"/>
                  </a:lnTo>
                  <a:lnTo>
                    <a:pt x="1154112" y="1329500"/>
                  </a:lnTo>
                  <a:lnTo>
                    <a:pt x="1154230" y="1329688"/>
                  </a:lnTo>
                  <a:lnTo>
                    <a:pt x="1154425" y="1329981"/>
                  </a:lnTo>
                  <a:lnTo>
                    <a:pt x="1154587" y="1330181"/>
                  </a:lnTo>
                  <a:lnTo>
                    <a:pt x="1154767" y="1330445"/>
                  </a:lnTo>
                  <a:lnTo>
                    <a:pt x="1154841" y="1330586"/>
                  </a:lnTo>
                  <a:lnTo>
                    <a:pt x="1154973" y="1330868"/>
                  </a:lnTo>
                  <a:lnTo>
                    <a:pt x="1155115" y="1331197"/>
                  </a:lnTo>
                  <a:lnTo>
                    <a:pt x="1155291" y="1331402"/>
                  </a:lnTo>
                  <a:lnTo>
                    <a:pt x="1155666" y="1331742"/>
                  </a:lnTo>
                  <a:lnTo>
                    <a:pt x="1155775" y="1332025"/>
                  </a:lnTo>
                  <a:lnTo>
                    <a:pt x="1155891" y="1332195"/>
                  </a:lnTo>
                  <a:lnTo>
                    <a:pt x="1155960" y="1332306"/>
                  </a:lnTo>
                  <a:lnTo>
                    <a:pt x="1156048" y="1332506"/>
                  </a:lnTo>
                  <a:lnTo>
                    <a:pt x="1156180" y="1332688"/>
                  </a:lnTo>
                  <a:lnTo>
                    <a:pt x="1156278" y="1332917"/>
                  </a:lnTo>
                  <a:lnTo>
                    <a:pt x="1156370" y="1333146"/>
                  </a:lnTo>
                  <a:lnTo>
                    <a:pt x="1156468" y="1333346"/>
                  </a:lnTo>
                  <a:lnTo>
                    <a:pt x="1156523" y="1333510"/>
                  </a:lnTo>
                  <a:lnTo>
                    <a:pt x="1156620" y="1333663"/>
                  </a:lnTo>
                  <a:lnTo>
                    <a:pt x="1156743" y="1333880"/>
                  </a:lnTo>
                  <a:lnTo>
                    <a:pt x="1156810" y="1334021"/>
                  </a:lnTo>
                  <a:lnTo>
                    <a:pt x="1156928" y="1334197"/>
                  </a:lnTo>
                  <a:lnTo>
                    <a:pt x="1157011" y="1334332"/>
                  </a:lnTo>
                  <a:lnTo>
                    <a:pt x="1157139" y="1334484"/>
                  </a:lnTo>
                  <a:lnTo>
                    <a:pt x="1157211" y="1334620"/>
                  </a:lnTo>
                  <a:lnTo>
                    <a:pt x="1157299" y="1334813"/>
                  </a:lnTo>
                  <a:lnTo>
                    <a:pt x="1157368" y="1334907"/>
                  </a:lnTo>
                  <a:lnTo>
                    <a:pt x="1157554" y="1335107"/>
                  </a:lnTo>
                  <a:lnTo>
                    <a:pt x="1157730" y="1335318"/>
                  </a:lnTo>
                  <a:lnTo>
                    <a:pt x="1157931" y="1335541"/>
                  </a:lnTo>
                  <a:lnTo>
                    <a:pt x="1158058" y="1335653"/>
                  </a:lnTo>
                  <a:lnTo>
                    <a:pt x="1158267" y="1335888"/>
                  </a:lnTo>
                  <a:lnTo>
                    <a:pt x="1158448" y="1336052"/>
                  </a:lnTo>
                  <a:lnTo>
                    <a:pt x="1158649" y="1336199"/>
                  </a:lnTo>
                  <a:lnTo>
                    <a:pt x="1158982" y="1336463"/>
                  </a:lnTo>
                  <a:lnTo>
                    <a:pt x="1159295" y="1336686"/>
                  </a:lnTo>
                  <a:lnTo>
                    <a:pt x="1159534" y="1336803"/>
                  </a:lnTo>
                  <a:lnTo>
                    <a:pt x="1159655" y="1336909"/>
                  </a:lnTo>
                  <a:lnTo>
                    <a:pt x="1159856" y="1337068"/>
                  </a:lnTo>
                  <a:lnTo>
                    <a:pt x="1160087" y="1337191"/>
                  </a:lnTo>
                  <a:lnTo>
                    <a:pt x="1160286" y="1337238"/>
                  </a:lnTo>
                  <a:lnTo>
                    <a:pt x="1160472" y="1337238"/>
                  </a:lnTo>
                  <a:lnTo>
                    <a:pt x="1160615" y="1337244"/>
                  </a:lnTo>
                  <a:lnTo>
                    <a:pt x="1160755" y="1337291"/>
                  </a:lnTo>
                  <a:lnTo>
                    <a:pt x="1160923" y="1337279"/>
                  </a:lnTo>
                  <a:lnTo>
                    <a:pt x="1161058" y="1337285"/>
                  </a:lnTo>
                  <a:lnTo>
                    <a:pt x="1161250" y="1337303"/>
                  </a:lnTo>
                  <a:lnTo>
                    <a:pt x="1161429" y="1337285"/>
                  </a:lnTo>
                  <a:lnTo>
                    <a:pt x="1161787" y="1337291"/>
                  </a:lnTo>
                  <a:lnTo>
                    <a:pt x="1161943" y="1337361"/>
                  </a:lnTo>
                  <a:lnTo>
                    <a:pt x="1162177" y="1337373"/>
                  </a:lnTo>
                  <a:lnTo>
                    <a:pt x="1162369" y="1337326"/>
                  </a:lnTo>
                  <a:lnTo>
                    <a:pt x="1162594" y="1337291"/>
                  </a:lnTo>
                  <a:lnTo>
                    <a:pt x="1162793" y="1337285"/>
                  </a:lnTo>
                  <a:lnTo>
                    <a:pt x="1163093" y="1337232"/>
                  </a:lnTo>
                  <a:lnTo>
                    <a:pt x="1163733" y="1337062"/>
                  </a:lnTo>
                  <a:lnTo>
                    <a:pt x="1163953" y="1336997"/>
                  </a:lnTo>
                  <a:lnTo>
                    <a:pt x="1164261" y="1336892"/>
                  </a:lnTo>
                  <a:lnTo>
                    <a:pt x="1164564" y="1336774"/>
                  </a:lnTo>
                  <a:lnTo>
                    <a:pt x="1164720" y="1336733"/>
                  </a:lnTo>
                  <a:lnTo>
                    <a:pt x="1164916" y="1336674"/>
                  </a:lnTo>
                  <a:lnTo>
                    <a:pt x="1165086" y="1336592"/>
                  </a:lnTo>
                  <a:lnTo>
                    <a:pt x="1165322" y="1336498"/>
                  </a:lnTo>
                  <a:lnTo>
                    <a:pt x="1165694" y="1336269"/>
                  </a:lnTo>
                  <a:lnTo>
                    <a:pt x="1165801" y="1336234"/>
                  </a:lnTo>
                  <a:lnTo>
                    <a:pt x="1165972" y="1336234"/>
                  </a:lnTo>
                  <a:lnTo>
                    <a:pt x="1166118" y="1336210"/>
                  </a:lnTo>
                  <a:lnTo>
                    <a:pt x="1166338" y="1336199"/>
                  </a:lnTo>
                  <a:lnTo>
                    <a:pt x="1166466" y="1336152"/>
                  </a:lnTo>
                  <a:lnTo>
                    <a:pt x="1166837" y="1336093"/>
                  </a:lnTo>
                  <a:lnTo>
                    <a:pt x="1166969" y="1336087"/>
                  </a:lnTo>
                  <a:lnTo>
                    <a:pt x="1167072" y="1336069"/>
                  </a:lnTo>
                  <a:lnTo>
                    <a:pt x="1167179" y="1336040"/>
                  </a:lnTo>
                  <a:lnTo>
                    <a:pt x="1167330" y="1336052"/>
                  </a:lnTo>
                  <a:lnTo>
                    <a:pt x="1167501" y="1336116"/>
                  </a:lnTo>
                  <a:lnTo>
                    <a:pt x="1167663" y="1336163"/>
                  </a:lnTo>
                  <a:lnTo>
                    <a:pt x="1167883" y="1336205"/>
                  </a:lnTo>
                  <a:lnTo>
                    <a:pt x="1168059" y="1336205"/>
                  </a:lnTo>
                  <a:lnTo>
                    <a:pt x="1168573" y="1336240"/>
                  </a:lnTo>
                  <a:lnTo>
                    <a:pt x="1168694" y="1336281"/>
                  </a:lnTo>
                  <a:lnTo>
                    <a:pt x="1168782" y="1336352"/>
                  </a:lnTo>
                  <a:lnTo>
                    <a:pt x="1169321" y="1336622"/>
                  </a:lnTo>
                  <a:lnTo>
                    <a:pt x="1169590" y="1336739"/>
                  </a:lnTo>
                  <a:lnTo>
                    <a:pt x="1169937" y="1336903"/>
                  </a:lnTo>
                  <a:lnTo>
                    <a:pt x="1170278" y="1337021"/>
                  </a:lnTo>
                  <a:lnTo>
                    <a:pt x="1170669" y="1337173"/>
                  </a:lnTo>
                  <a:lnTo>
                    <a:pt x="1170918" y="1337314"/>
                  </a:lnTo>
                  <a:lnTo>
                    <a:pt x="1171045" y="1337420"/>
                  </a:lnTo>
                  <a:lnTo>
                    <a:pt x="1171089" y="1337596"/>
                  </a:lnTo>
                  <a:lnTo>
                    <a:pt x="1171021" y="1337854"/>
                  </a:lnTo>
                  <a:lnTo>
                    <a:pt x="1170938" y="1338118"/>
                  </a:lnTo>
                  <a:lnTo>
                    <a:pt x="1170860" y="1338453"/>
                  </a:lnTo>
                  <a:lnTo>
                    <a:pt x="1170753" y="1338758"/>
                  </a:lnTo>
                  <a:lnTo>
                    <a:pt x="1170679" y="1339011"/>
                  </a:lnTo>
                  <a:lnTo>
                    <a:pt x="1170611" y="1339199"/>
                  </a:lnTo>
                  <a:lnTo>
                    <a:pt x="1170479" y="1339428"/>
                  </a:lnTo>
                  <a:lnTo>
                    <a:pt x="1170313" y="1339569"/>
                  </a:lnTo>
                  <a:lnTo>
                    <a:pt x="1170118" y="1339692"/>
                  </a:lnTo>
                  <a:lnTo>
                    <a:pt x="1169717" y="1339903"/>
                  </a:lnTo>
                  <a:lnTo>
                    <a:pt x="1169481" y="1340003"/>
                  </a:lnTo>
                  <a:lnTo>
                    <a:pt x="1169345" y="1340085"/>
                  </a:lnTo>
                  <a:lnTo>
                    <a:pt x="1169194" y="1340209"/>
                  </a:lnTo>
                  <a:lnTo>
                    <a:pt x="1169090" y="1340273"/>
                  </a:lnTo>
                  <a:lnTo>
                    <a:pt x="1168944" y="1340408"/>
                  </a:lnTo>
                  <a:lnTo>
                    <a:pt x="1168675" y="1340496"/>
                  </a:lnTo>
                  <a:lnTo>
                    <a:pt x="1168402" y="1340567"/>
                  </a:lnTo>
                  <a:lnTo>
                    <a:pt x="1168122" y="1340631"/>
                  </a:lnTo>
                  <a:lnTo>
                    <a:pt x="1167913" y="1340672"/>
                  </a:lnTo>
                  <a:lnTo>
                    <a:pt x="1167698" y="1340696"/>
                  </a:lnTo>
                  <a:lnTo>
                    <a:pt x="1167393" y="1340766"/>
                  </a:lnTo>
                  <a:lnTo>
                    <a:pt x="1167115" y="1340813"/>
                  </a:lnTo>
                  <a:lnTo>
                    <a:pt x="1166876" y="1340825"/>
                  </a:lnTo>
                  <a:lnTo>
                    <a:pt x="1166690" y="1340884"/>
                  </a:lnTo>
                  <a:lnTo>
                    <a:pt x="1166486" y="1340907"/>
                  </a:lnTo>
                  <a:lnTo>
                    <a:pt x="1166178" y="1340954"/>
                  </a:lnTo>
                  <a:lnTo>
                    <a:pt x="1165639" y="1341007"/>
                  </a:lnTo>
                  <a:lnTo>
                    <a:pt x="1165433" y="1341072"/>
                  </a:lnTo>
                  <a:lnTo>
                    <a:pt x="1165155" y="1341124"/>
                  </a:lnTo>
                  <a:lnTo>
                    <a:pt x="1164858" y="1341160"/>
                  </a:lnTo>
                  <a:lnTo>
                    <a:pt x="1164574" y="1341213"/>
                  </a:lnTo>
                  <a:lnTo>
                    <a:pt x="1164275" y="1341289"/>
                  </a:lnTo>
                  <a:lnTo>
                    <a:pt x="1164069" y="1341353"/>
                  </a:lnTo>
                  <a:lnTo>
                    <a:pt x="1163802" y="1341447"/>
                  </a:lnTo>
                  <a:lnTo>
                    <a:pt x="1163582" y="1341459"/>
                  </a:lnTo>
                  <a:lnTo>
                    <a:pt x="1163508" y="1341500"/>
                  </a:lnTo>
                  <a:lnTo>
                    <a:pt x="1163277" y="1341612"/>
                  </a:lnTo>
                  <a:lnTo>
                    <a:pt x="1163034" y="1341723"/>
                  </a:lnTo>
                  <a:lnTo>
                    <a:pt x="1162916" y="1341770"/>
                  </a:lnTo>
                  <a:lnTo>
                    <a:pt x="1162540" y="1341953"/>
                  </a:lnTo>
                  <a:lnTo>
                    <a:pt x="1162227" y="1342129"/>
                  </a:lnTo>
                  <a:lnTo>
                    <a:pt x="1162067" y="1342164"/>
                  </a:lnTo>
                  <a:lnTo>
                    <a:pt x="1161978" y="1342234"/>
                  </a:lnTo>
                  <a:lnTo>
                    <a:pt x="1161860" y="1342299"/>
                  </a:lnTo>
                  <a:lnTo>
                    <a:pt x="1161313" y="1342522"/>
                  </a:lnTo>
                  <a:lnTo>
                    <a:pt x="1160961" y="1342692"/>
                  </a:lnTo>
                  <a:lnTo>
                    <a:pt x="1160873" y="1342774"/>
                  </a:lnTo>
                  <a:lnTo>
                    <a:pt x="1160706" y="1342951"/>
                  </a:lnTo>
                  <a:lnTo>
                    <a:pt x="1160549" y="1343138"/>
                  </a:lnTo>
                  <a:lnTo>
                    <a:pt x="1160409" y="1343338"/>
                  </a:lnTo>
                  <a:lnTo>
                    <a:pt x="1160345" y="1343438"/>
                  </a:lnTo>
                  <a:lnTo>
                    <a:pt x="1160301" y="1343525"/>
                  </a:lnTo>
                  <a:lnTo>
                    <a:pt x="1160252" y="1343608"/>
                  </a:lnTo>
                  <a:lnTo>
                    <a:pt x="1160150" y="1343766"/>
                  </a:lnTo>
                  <a:lnTo>
                    <a:pt x="1160037" y="1343904"/>
                  </a:lnTo>
                  <a:lnTo>
                    <a:pt x="1159969" y="1343978"/>
                  </a:lnTo>
                  <a:lnTo>
                    <a:pt x="1159900" y="1344048"/>
                  </a:lnTo>
                  <a:lnTo>
                    <a:pt x="1159831" y="1344107"/>
                  </a:lnTo>
                  <a:lnTo>
                    <a:pt x="1159738" y="1344254"/>
                  </a:lnTo>
                  <a:lnTo>
                    <a:pt x="1159562" y="1344553"/>
                  </a:lnTo>
                  <a:lnTo>
                    <a:pt x="1159479" y="1344700"/>
                  </a:lnTo>
                  <a:lnTo>
                    <a:pt x="1159402" y="1344853"/>
                  </a:lnTo>
                  <a:lnTo>
                    <a:pt x="1159392" y="1344929"/>
                  </a:lnTo>
                  <a:lnTo>
                    <a:pt x="1159392" y="1344959"/>
                  </a:lnTo>
                  <a:lnTo>
                    <a:pt x="1159353" y="1345158"/>
                  </a:lnTo>
                  <a:lnTo>
                    <a:pt x="1159328" y="1345258"/>
                  </a:lnTo>
                  <a:lnTo>
                    <a:pt x="1159265" y="1345457"/>
                  </a:lnTo>
                  <a:lnTo>
                    <a:pt x="1159186" y="1345645"/>
                  </a:lnTo>
                  <a:lnTo>
                    <a:pt x="1159138" y="1345733"/>
                  </a:lnTo>
                  <a:lnTo>
                    <a:pt x="1159127" y="1345786"/>
                  </a:lnTo>
                  <a:lnTo>
                    <a:pt x="1159127" y="1345804"/>
                  </a:lnTo>
                  <a:lnTo>
                    <a:pt x="1159084" y="1345927"/>
                  </a:lnTo>
                  <a:lnTo>
                    <a:pt x="1159059" y="1345968"/>
                  </a:lnTo>
                  <a:lnTo>
                    <a:pt x="1159001" y="1346050"/>
                  </a:lnTo>
                  <a:lnTo>
                    <a:pt x="1158966" y="1346086"/>
                  </a:lnTo>
                  <a:lnTo>
                    <a:pt x="1158850" y="1346174"/>
                  </a:lnTo>
                  <a:lnTo>
                    <a:pt x="1158806" y="1346197"/>
                  </a:lnTo>
                  <a:lnTo>
                    <a:pt x="1158712" y="1346227"/>
                  </a:lnTo>
                  <a:lnTo>
                    <a:pt x="1158610" y="1346338"/>
                  </a:lnTo>
                  <a:lnTo>
                    <a:pt x="1158566" y="1346397"/>
                  </a:lnTo>
                  <a:lnTo>
                    <a:pt x="1158482" y="1346526"/>
                  </a:lnTo>
                  <a:lnTo>
                    <a:pt x="1158448" y="1346590"/>
                  </a:lnTo>
                  <a:lnTo>
                    <a:pt x="1158399" y="1346702"/>
                  </a:lnTo>
                  <a:lnTo>
                    <a:pt x="1158390" y="1346731"/>
                  </a:lnTo>
                  <a:lnTo>
                    <a:pt x="1158350" y="1346872"/>
                  </a:lnTo>
                  <a:lnTo>
                    <a:pt x="1158336" y="1346948"/>
                  </a:lnTo>
                  <a:lnTo>
                    <a:pt x="1158327" y="1347025"/>
                  </a:lnTo>
                  <a:lnTo>
                    <a:pt x="1158170" y="1347524"/>
                  </a:lnTo>
                  <a:lnTo>
                    <a:pt x="1158110" y="1347688"/>
                  </a:lnTo>
                  <a:lnTo>
                    <a:pt x="1157975" y="1348017"/>
                  </a:lnTo>
                  <a:lnTo>
                    <a:pt x="1158286" y="1348440"/>
                  </a:lnTo>
                  <a:lnTo>
                    <a:pt x="1158102" y="1348610"/>
                  </a:lnTo>
                  <a:lnTo>
                    <a:pt x="1157901" y="1348763"/>
                  </a:lnTo>
                  <a:lnTo>
                    <a:pt x="1157778" y="1348880"/>
                  </a:lnTo>
                  <a:lnTo>
                    <a:pt x="1157579" y="1349039"/>
                  </a:lnTo>
                  <a:lnTo>
                    <a:pt x="1157505" y="1349121"/>
                  </a:lnTo>
                  <a:lnTo>
                    <a:pt x="1157417" y="1349191"/>
                  </a:lnTo>
                  <a:lnTo>
                    <a:pt x="1157368" y="1349226"/>
                  </a:lnTo>
                  <a:lnTo>
                    <a:pt x="1157271" y="1349279"/>
                  </a:lnTo>
                  <a:lnTo>
                    <a:pt x="1157222" y="1349285"/>
                  </a:lnTo>
                  <a:lnTo>
                    <a:pt x="1157123" y="1349320"/>
                  </a:lnTo>
                  <a:lnTo>
                    <a:pt x="1157079" y="1349344"/>
                  </a:lnTo>
                  <a:lnTo>
                    <a:pt x="1156996" y="1349403"/>
                  </a:lnTo>
                  <a:lnTo>
                    <a:pt x="1156928" y="1349473"/>
                  </a:lnTo>
                  <a:lnTo>
                    <a:pt x="1156727" y="1349186"/>
                  </a:lnTo>
                  <a:lnTo>
                    <a:pt x="1156658" y="1349232"/>
                  </a:lnTo>
                  <a:lnTo>
                    <a:pt x="1156435" y="1349338"/>
                  </a:lnTo>
                  <a:lnTo>
                    <a:pt x="1156204" y="1349409"/>
                  </a:lnTo>
                  <a:lnTo>
                    <a:pt x="1156043" y="1349438"/>
                  </a:lnTo>
                  <a:lnTo>
                    <a:pt x="1155882" y="1349450"/>
                  </a:lnTo>
                  <a:lnTo>
                    <a:pt x="1155798" y="1349450"/>
                  </a:lnTo>
                  <a:lnTo>
                    <a:pt x="1155638" y="1349438"/>
                  </a:lnTo>
                  <a:lnTo>
                    <a:pt x="1155555" y="1349444"/>
                  </a:lnTo>
                  <a:lnTo>
                    <a:pt x="1155393" y="1349444"/>
                  </a:lnTo>
                  <a:lnTo>
                    <a:pt x="1155154" y="1349409"/>
                  </a:lnTo>
                  <a:lnTo>
                    <a:pt x="1154997" y="1349362"/>
                  </a:lnTo>
                  <a:lnTo>
                    <a:pt x="1154846" y="1349303"/>
                  </a:lnTo>
                  <a:lnTo>
                    <a:pt x="1154772" y="1349268"/>
                  </a:lnTo>
                  <a:lnTo>
                    <a:pt x="1154635" y="1349186"/>
                  </a:lnTo>
                  <a:lnTo>
                    <a:pt x="1154566" y="1349139"/>
                  </a:lnTo>
                  <a:lnTo>
                    <a:pt x="1154445" y="1349033"/>
                  </a:lnTo>
                  <a:lnTo>
                    <a:pt x="1154249" y="1348904"/>
                  </a:lnTo>
                  <a:lnTo>
                    <a:pt x="1154151" y="1348851"/>
                  </a:lnTo>
                  <a:lnTo>
                    <a:pt x="1153934" y="1348746"/>
                  </a:lnTo>
                  <a:lnTo>
                    <a:pt x="1153834" y="1348704"/>
                  </a:lnTo>
                  <a:lnTo>
                    <a:pt x="1153614" y="1348628"/>
                  </a:lnTo>
                  <a:lnTo>
                    <a:pt x="1153383" y="1348569"/>
                  </a:lnTo>
                  <a:lnTo>
                    <a:pt x="1153185" y="1348508"/>
                  </a:lnTo>
                  <a:lnTo>
                    <a:pt x="1152963" y="1349186"/>
                  </a:lnTo>
                  <a:lnTo>
                    <a:pt x="1151996" y="1348681"/>
                  </a:lnTo>
                  <a:lnTo>
                    <a:pt x="1151228" y="1348176"/>
                  </a:lnTo>
                  <a:lnTo>
                    <a:pt x="1150382" y="1347430"/>
                  </a:lnTo>
                  <a:lnTo>
                    <a:pt x="1149414" y="1346878"/>
                  </a:lnTo>
                  <a:lnTo>
                    <a:pt x="1148402" y="1346579"/>
                  </a:lnTo>
                  <a:lnTo>
                    <a:pt x="1147718" y="1346320"/>
                  </a:lnTo>
                  <a:lnTo>
                    <a:pt x="1147117" y="1345862"/>
                  </a:lnTo>
                  <a:lnTo>
                    <a:pt x="1146755" y="1345487"/>
                  </a:lnTo>
                  <a:lnTo>
                    <a:pt x="1145826" y="1345105"/>
                  </a:lnTo>
                  <a:lnTo>
                    <a:pt x="1145015" y="1344806"/>
                  </a:lnTo>
                  <a:lnTo>
                    <a:pt x="1144164" y="1344706"/>
                  </a:lnTo>
                  <a:lnTo>
                    <a:pt x="1143309" y="1344735"/>
                  </a:lnTo>
                  <a:lnTo>
                    <a:pt x="1142742" y="1344600"/>
                  </a:lnTo>
                  <a:lnTo>
                    <a:pt x="1141969" y="1344506"/>
                  </a:lnTo>
                  <a:lnTo>
                    <a:pt x="1140992" y="1344453"/>
                  </a:lnTo>
                  <a:lnTo>
                    <a:pt x="1140219" y="1344518"/>
                  </a:lnTo>
                  <a:lnTo>
                    <a:pt x="1139755" y="1344753"/>
                  </a:lnTo>
                  <a:lnTo>
                    <a:pt x="1139574" y="1344817"/>
                  </a:lnTo>
                  <a:lnTo>
                    <a:pt x="1139193" y="1344905"/>
                  </a:lnTo>
                  <a:lnTo>
                    <a:pt x="1138997" y="1344935"/>
                  </a:lnTo>
                  <a:lnTo>
                    <a:pt x="1138806" y="1344952"/>
                  </a:lnTo>
                  <a:lnTo>
                    <a:pt x="1138650" y="1344952"/>
                  </a:lnTo>
                  <a:lnTo>
                    <a:pt x="1138332" y="1344917"/>
                  </a:lnTo>
                  <a:lnTo>
                    <a:pt x="1138015" y="1344900"/>
                  </a:lnTo>
                  <a:lnTo>
                    <a:pt x="1137653" y="1344917"/>
                  </a:lnTo>
                  <a:lnTo>
                    <a:pt x="1137472" y="1344935"/>
                  </a:lnTo>
                  <a:lnTo>
                    <a:pt x="1137291" y="1344958"/>
                  </a:lnTo>
                  <a:lnTo>
                    <a:pt x="1137115" y="1344988"/>
                  </a:lnTo>
                  <a:lnTo>
                    <a:pt x="1137037" y="1345469"/>
                  </a:lnTo>
                  <a:lnTo>
                    <a:pt x="1136998" y="1345675"/>
                  </a:lnTo>
                  <a:lnTo>
                    <a:pt x="1136954" y="1345845"/>
                  </a:lnTo>
                  <a:lnTo>
                    <a:pt x="1136929" y="1346021"/>
                  </a:lnTo>
                  <a:lnTo>
                    <a:pt x="1136934" y="1346138"/>
                  </a:lnTo>
                  <a:lnTo>
                    <a:pt x="1136954" y="1346256"/>
                  </a:lnTo>
                  <a:lnTo>
                    <a:pt x="1137003" y="1346491"/>
                  </a:lnTo>
                  <a:lnTo>
                    <a:pt x="1137017" y="1346608"/>
                  </a:lnTo>
                  <a:lnTo>
                    <a:pt x="1137032" y="1346890"/>
                  </a:lnTo>
                  <a:lnTo>
                    <a:pt x="1137032" y="1347037"/>
                  </a:lnTo>
                  <a:lnTo>
                    <a:pt x="1137027" y="1347178"/>
                  </a:lnTo>
                  <a:lnTo>
                    <a:pt x="1137017" y="1347313"/>
                  </a:lnTo>
                  <a:lnTo>
                    <a:pt x="1137047" y="1347547"/>
                  </a:lnTo>
                  <a:lnTo>
                    <a:pt x="1137091" y="1347788"/>
                  </a:lnTo>
                  <a:lnTo>
                    <a:pt x="1137154" y="1348023"/>
                  </a:lnTo>
                  <a:lnTo>
                    <a:pt x="1137242" y="1348246"/>
                  </a:lnTo>
                  <a:lnTo>
                    <a:pt x="1137359" y="1348440"/>
                  </a:lnTo>
                  <a:lnTo>
                    <a:pt x="1137433" y="1348528"/>
                  </a:lnTo>
                  <a:lnTo>
                    <a:pt x="1137614" y="1348675"/>
                  </a:lnTo>
                  <a:lnTo>
                    <a:pt x="1137692" y="1348757"/>
                  </a:lnTo>
                  <a:lnTo>
                    <a:pt x="1137770" y="1348927"/>
                  </a:lnTo>
                  <a:lnTo>
                    <a:pt x="1137780" y="1349103"/>
                  </a:lnTo>
                  <a:lnTo>
                    <a:pt x="1137770" y="1349432"/>
                  </a:lnTo>
                  <a:lnTo>
                    <a:pt x="1137755" y="1349585"/>
                  </a:lnTo>
                  <a:lnTo>
                    <a:pt x="1137731" y="1349732"/>
                  </a:lnTo>
                  <a:lnTo>
                    <a:pt x="1137619" y="1350559"/>
                  </a:lnTo>
                  <a:lnTo>
                    <a:pt x="1137604" y="1350730"/>
                  </a:lnTo>
                  <a:lnTo>
                    <a:pt x="1137604" y="1350906"/>
                  </a:lnTo>
                  <a:lnTo>
                    <a:pt x="1137658" y="1351188"/>
                  </a:lnTo>
                  <a:lnTo>
                    <a:pt x="1137760" y="1351469"/>
                  </a:lnTo>
                  <a:lnTo>
                    <a:pt x="1137897" y="1351745"/>
                  </a:lnTo>
                  <a:lnTo>
                    <a:pt x="1138195" y="1352285"/>
                  </a:lnTo>
                  <a:lnTo>
                    <a:pt x="1138337" y="1352514"/>
                  </a:lnTo>
                  <a:lnTo>
                    <a:pt x="1138655" y="1352961"/>
                  </a:lnTo>
                  <a:lnTo>
                    <a:pt x="1138806" y="1353184"/>
                  </a:lnTo>
                  <a:lnTo>
                    <a:pt x="1138934" y="1353419"/>
                  </a:lnTo>
                  <a:lnTo>
                    <a:pt x="1139017" y="1353648"/>
                  </a:lnTo>
                  <a:lnTo>
                    <a:pt x="1139124" y="1354123"/>
                  </a:lnTo>
                  <a:lnTo>
                    <a:pt x="1139188" y="1354358"/>
                  </a:lnTo>
                  <a:lnTo>
                    <a:pt x="1139271" y="1354581"/>
                  </a:lnTo>
                  <a:lnTo>
                    <a:pt x="1139349" y="1354722"/>
                  </a:lnTo>
                  <a:lnTo>
                    <a:pt x="1139535" y="1354992"/>
                  </a:lnTo>
                  <a:lnTo>
                    <a:pt x="1139623" y="1355133"/>
                  </a:lnTo>
                  <a:lnTo>
                    <a:pt x="1139691" y="1355274"/>
                  </a:lnTo>
                  <a:lnTo>
                    <a:pt x="1139764" y="1355515"/>
                  </a:lnTo>
                  <a:lnTo>
                    <a:pt x="1139799" y="1355761"/>
                  </a:lnTo>
                  <a:lnTo>
                    <a:pt x="1139818" y="1356025"/>
                  </a:lnTo>
                  <a:lnTo>
                    <a:pt x="1139828" y="1356284"/>
                  </a:lnTo>
                  <a:lnTo>
                    <a:pt x="1139853" y="1356542"/>
                  </a:lnTo>
                  <a:lnTo>
                    <a:pt x="1139877" y="1356701"/>
                  </a:lnTo>
                  <a:lnTo>
                    <a:pt x="1139946" y="1357029"/>
                  </a:lnTo>
                  <a:lnTo>
                    <a:pt x="1139955" y="1357188"/>
                  </a:lnTo>
                  <a:lnTo>
                    <a:pt x="1139946" y="1357341"/>
                  </a:lnTo>
                  <a:lnTo>
                    <a:pt x="1139887" y="1357528"/>
                  </a:lnTo>
                  <a:lnTo>
                    <a:pt x="1139784" y="1357710"/>
                  </a:lnTo>
                  <a:lnTo>
                    <a:pt x="1139652" y="1357887"/>
                  </a:lnTo>
                  <a:lnTo>
                    <a:pt x="1139505" y="1358045"/>
                  </a:lnTo>
                  <a:lnTo>
                    <a:pt x="1139354" y="1358198"/>
                  </a:lnTo>
                  <a:lnTo>
                    <a:pt x="1139202" y="1358339"/>
                  </a:lnTo>
                  <a:lnTo>
                    <a:pt x="1139031" y="1358480"/>
                  </a:lnTo>
                  <a:lnTo>
                    <a:pt x="1138850" y="1358603"/>
                  </a:lnTo>
                  <a:lnTo>
                    <a:pt x="1138665" y="1358685"/>
                  </a:lnTo>
                  <a:lnTo>
                    <a:pt x="1138484" y="1358726"/>
                  </a:lnTo>
                  <a:lnTo>
                    <a:pt x="1138381" y="1358720"/>
                  </a:lnTo>
                  <a:lnTo>
                    <a:pt x="1138176" y="1358679"/>
                  </a:lnTo>
                  <a:lnTo>
                    <a:pt x="1137980" y="1358609"/>
                  </a:lnTo>
                  <a:lnTo>
                    <a:pt x="1137839" y="1358491"/>
                  </a:lnTo>
                  <a:lnTo>
                    <a:pt x="1137721" y="1358321"/>
                  </a:lnTo>
                  <a:lnTo>
                    <a:pt x="1137609" y="1358133"/>
                  </a:lnTo>
                  <a:lnTo>
                    <a:pt x="1137487" y="1357969"/>
                  </a:lnTo>
                  <a:lnTo>
                    <a:pt x="1137345" y="1357875"/>
                  </a:lnTo>
                  <a:lnTo>
                    <a:pt x="1137179" y="1357857"/>
                  </a:lnTo>
                  <a:lnTo>
                    <a:pt x="1136993" y="1357898"/>
                  </a:lnTo>
                  <a:lnTo>
                    <a:pt x="1136602" y="1358033"/>
                  </a:lnTo>
                  <a:lnTo>
                    <a:pt x="1136406" y="1358074"/>
                  </a:lnTo>
                  <a:lnTo>
                    <a:pt x="1136201" y="1358092"/>
                  </a:lnTo>
                  <a:lnTo>
                    <a:pt x="1135991" y="1358104"/>
                  </a:lnTo>
                  <a:lnTo>
                    <a:pt x="1135781" y="1358104"/>
                  </a:lnTo>
                  <a:lnTo>
                    <a:pt x="1135096" y="1358080"/>
                  </a:lnTo>
                  <a:lnTo>
                    <a:pt x="1134832" y="1358057"/>
                  </a:lnTo>
                  <a:lnTo>
                    <a:pt x="1134563" y="1358022"/>
                  </a:lnTo>
                  <a:lnTo>
                    <a:pt x="1134035" y="1357963"/>
                  </a:lnTo>
                  <a:lnTo>
                    <a:pt x="1133542" y="1357892"/>
                  </a:lnTo>
                  <a:lnTo>
                    <a:pt x="1133297" y="1357851"/>
                  </a:lnTo>
                  <a:lnTo>
                    <a:pt x="1133058" y="1357834"/>
                  </a:lnTo>
                  <a:lnTo>
                    <a:pt x="1132813" y="1357834"/>
                  </a:lnTo>
                  <a:lnTo>
                    <a:pt x="1132632" y="1357863"/>
                  </a:lnTo>
                  <a:lnTo>
                    <a:pt x="1132451" y="1357904"/>
                  </a:lnTo>
                  <a:lnTo>
                    <a:pt x="1132090" y="1358004"/>
                  </a:lnTo>
                  <a:lnTo>
                    <a:pt x="1131909" y="1358033"/>
                  </a:lnTo>
                  <a:lnTo>
                    <a:pt x="1131664" y="1358063"/>
                  </a:lnTo>
                  <a:lnTo>
                    <a:pt x="1131415" y="1358080"/>
                  </a:lnTo>
                  <a:lnTo>
                    <a:pt x="1131161" y="1358086"/>
                  </a:lnTo>
                  <a:lnTo>
                    <a:pt x="1130916" y="1358068"/>
                  </a:lnTo>
                  <a:lnTo>
                    <a:pt x="1130701" y="1358027"/>
                  </a:lnTo>
                  <a:lnTo>
                    <a:pt x="1130472" y="1358016"/>
                  </a:lnTo>
                  <a:lnTo>
                    <a:pt x="1130247" y="1358016"/>
                  </a:lnTo>
                  <a:lnTo>
                    <a:pt x="1130022" y="1358039"/>
                  </a:lnTo>
                  <a:lnTo>
                    <a:pt x="1129665" y="1358121"/>
                  </a:lnTo>
                  <a:lnTo>
                    <a:pt x="1129523" y="1358168"/>
                  </a:lnTo>
                  <a:lnTo>
                    <a:pt x="1129386" y="1358221"/>
                  </a:lnTo>
                  <a:lnTo>
                    <a:pt x="1129259" y="1358286"/>
                  </a:lnTo>
                  <a:lnTo>
                    <a:pt x="1129142" y="1358368"/>
                  </a:lnTo>
                  <a:lnTo>
                    <a:pt x="1129015" y="1358485"/>
                  </a:lnTo>
                  <a:lnTo>
                    <a:pt x="1128902" y="1358626"/>
                  </a:lnTo>
                  <a:lnTo>
                    <a:pt x="1128800" y="1358785"/>
                  </a:lnTo>
                  <a:lnTo>
                    <a:pt x="1128726" y="1358949"/>
                  </a:lnTo>
                  <a:lnTo>
                    <a:pt x="1128673" y="1359114"/>
                  </a:lnTo>
                  <a:lnTo>
                    <a:pt x="1128682" y="1359278"/>
                  </a:lnTo>
                  <a:lnTo>
                    <a:pt x="1128682" y="1359437"/>
                  </a:lnTo>
                  <a:lnTo>
                    <a:pt x="1128673" y="1359601"/>
                  </a:lnTo>
                  <a:lnTo>
                    <a:pt x="1128643" y="1359754"/>
                  </a:lnTo>
                  <a:lnTo>
                    <a:pt x="1128570" y="1359918"/>
                  </a:lnTo>
                  <a:lnTo>
                    <a:pt x="1128350" y="1360223"/>
                  </a:lnTo>
                  <a:lnTo>
                    <a:pt x="1128247" y="1360376"/>
                  </a:lnTo>
                  <a:lnTo>
                    <a:pt x="1128198" y="1360540"/>
                  </a:lnTo>
                  <a:lnTo>
                    <a:pt x="1128194" y="1360699"/>
                  </a:lnTo>
                  <a:lnTo>
                    <a:pt x="1128213" y="1360863"/>
                  </a:lnTo>
                  <a:lnTo>
                    <a:pt x="1128252" y="1361034"/>
                  </a:lnTo>
                  <a:lnTo>
                    <a:pt x="1128311" y="1361186"/>
                  </a:lnTo>
                  <a:lnTo>
                    <a:pt x="1128389" y="1361327"/>
                  </a:lnTo>
                  <a:lnTo>
                    <a:pt x="1128404" y="1361462"/>
                  </a:lnTo>
                  <a:lnTo>
                    <a:pt x="1128428" y="1361597"/>
                  </a:lnTo>
                  <a:lnTo>
                    <a:pt x="1128448" y="1361732"/>
                  </a:lnTo>
                  <a:lnTo>
                    <a:pt x="1128453" y="1361867"/>
                  </a:lnTo>
                  <a:lnTo>
                    <a:pt x="1128487" y="1362002"/>
                  </a:lnTo>
                  <a:lnTo>
                    <a:pt x="1128443" y="1362272"/>
                  </a:lnTo>
                  <a:lnTo>
                    <a:pt x="1128159" y="1363306"/>
                  </a:lnTo>
                  <a:lnTo>
                    <a:pt x="1128125" y="1363476"/>
                  </a:lnTo>
                  <a:lnTo>
                    <a:pt x="1128066" y="1363828"/>
                  </a:lnTo>
                  <a:lnTo>
                    <a:pt x="1128018" y="1363987"/>
                  </a:lnTo>
                  <a:lnTo>
                    <a:pt x="1127939" y="1364116"/>
                  </a:lnTo>
                  <a:lnTo>
                    <a:pt x="1127851" y="1364198"/>
                  </a:lnTo>
                  <a:lnTo>
                    <a:pt x="1127744" y="1364263"/>
                  </a:lnTo>
                  <a:lnTo>
                    <a:pt x="1127519" y="1364380"/>
                  </a:lnTo>
                  <a:lnTo>
                    <a:pt x="1127411" y="1364445"/>
                  </a:lnTo>
                  <a:lnTo>
                    <a:pt x="1127206" y="1364527"/>
                  </a:lnTo>
                  <a:lnTo>
                    <a:pt x="1127006" y="1364621"/>
                  </a:lnTo>
                  <a:lnTo>
                    <a:pt x="1126810" y="1364727"/>
                  </a:lnTo>
                  <a:lnTo>
                    <a:pt x="1126619" y="1364838"/>
                  </a:lnTo>
                  <a:lnTo>
                    <a:pt x="1126331" y="1365050"/>
                  </a:lnTo>
                  <a:lnTo>
                    <a:pt x="1126135" y="1365243"/>
                  </a:lnTo>
                  <a:lnTo>
                    <a:pt x="1126038" y="1365331"/>
                  </a:lnTo>
                  <a:lnTo>
                    <a:pt x="1125925" y="1365408"/>
                  </a:lnTo>
                  <a:lnTo>
                    <a:pt x="1125823" y="1365460"/>
                  </a:lnTo>
                  <a:lnTo>
                    <a:pt x="1125720" y="1365502"/>
                  </a:lnTo>
                  <a:lnTo>
                    <a:pt x="1125500" y="1365572"/>
                  </a:lnTo>
                  <a:lnTo>
                    <a:pt x="1125006" y="1365760"/>
                  </a:lnTo>
                  <a:lnTo>
                    <a:pt x="1124752" y="1365866"/>
                  </a:lnTo>
                  <a:lnTo>
                    <a:pt x="1124371" y="1366059"/>
                  </a:lnTo>
                  <a:lnTo>
                    <a:pt x="1124268" y="1366100"/>
                  </a:lnTo>
                  <a:lnTo>
                    <a:pt x="1124156" y="1366136"/>
                  </a:lnTo>
                  <a:lnTo>
                    <a:pt x="1124038" y="1366165"/>
                  </a:lnTo>
                  <a:lnTo>
                    <a:pt x="1123686" y="1366224"/>
                  </a:lnTo>
                  <a:lnTo>
                    <a:pt x="1123515" y="1366247"/>
                  </a:lnTo>
                  <a:lnTo>
                    <a:pt x="1123344" y="1366265"/>
                  </a:lnTo>
                  <a:lnTo>
                    <a:pt x="1123178" y="1366277"/>
                  </a:lnTo>
                  <a:lnTo>
                    <a:pt x="1122709" y="1366294"/>
                  </a:lnTo>
                  <a:lnTo>
                    <a:pt x="1122327" y="1366288"/>
                  </a:lnTo>
                  <a:lnTo>
                    <a:pt x="1121741" y="1366236"/>
                  </a:lnTo>
                  <a:lnTo>
                    <a:pt x="1121516" y="1366200"/>
                  </a:lnTo>
                  <a:lnTo>
                    <a:pt x="1121296" y="1366147"/>
                  </a:lnTo>
                  <a:lnTo>
                    <a:pt x="1121091" y="1366071"/>
                  </a:lnTo>
                  <a:lnTo>
                    <a:pt x="1120934" y="1365989"/>
                  </a:lnTo>
                  <a:lnTo>
                    <a:pt x="1120788" y="1365889"/>
                  </a:lnTo>
                  <a:lnTo>
                    <a:pt x="1120641" y="1365777"/>
                  </a:lnTo>
                  <a:lnTo>
                    <a:pt x="1120499" y="1365660"/>
                  </a:lnTo>
                  <a:lnTo>
                    <a:pt x="1120353" y="1365554"/>
                  </a:lnTo>
                  <a:lnTo>
                    <a:pt x="1120196" y="1365431"/>
                  </a:lnTo>
                  <a:lnTo>
                    <a:pt x="1120040" y="1365296"/>
                  </a:lnTo>
                  <a:lnTo>
                    <a:pt x="1119878" y="1365173"/>
                  </a:lnTo>
                  <a:lnTo>
                    <a:pt x="1119712" y="1365067"/>
                  </a:lnTo>
                  <a:lnTo>
                    <a:pt x="1119541" y="1365008"/>
                  </a:lnTo>
                  <a:lnTo>
                    <a:pt x="1119233" y="1364844"/>
                  </a:lnTo>
                  <a:lnTo>
                    <a:pt x="1118915" y="1364691"/>
                  </a:lnTo>
                  <a:lnTo>
                    <a:pt x="1118754" y="1364621"/>
                  </a:lnTo>
                  <a:lnTo>
                    <a:pt x="1118461" y="1364515"/>
                  </a:lnTo>
                  <a:lnTo>
                    <a:pt x="1118163" y="1364421"/>
                  </a:lnTo>
                  <a:lnTo>
                    <a:pt x="1117840" y="1364310"/>
                  </a:lnTo>
                  <a:lnTo>
                    <a:pt x="1117498" y="1364181"/>
                  </a:lnTo>
                  <a:lnTo>
                    <a:pt x="1117322" y="1364128"/>
                  </a:lnTo>
                  <a:lnTo>
                    <a:pt x="1117146" y="1364092"/>
                  </a:lnTo>
                  <a:lnTo>
                    <a:pt x="1116867" y="1364063"/>
                  </a:lnTo>
                  <a:lnTo>
                    <a:pt x="1116584" y="1364063"/>
                  </a:lnTo>
                  <a:lnTo>
                    <a:pt x="1116295" y="1364087"/>
                  </a:lnTo>
                  <a:lnTo>
                    <a:pt x="1116016" y="1364139"/>
                  </a:lnTo>
                  <a:lnTo>
                    <a:pt x="1115748" y="1364210"/>
                  </a:lnTo>
                  <a:lnTo>
                    <a:pt x="1115601" y="1364239"/>
                  </a:lnTo>
                  <a:lnTo>
                    <a:pt x="1115464" y="1364286"/>
                  </a:lnTo>
                  <a:lnTo>
                    <a:pt x="1115327" y="1364362"/>
                  </a:lnTo>
                  <a:lnTo>
                    <a:pt x="1115200" y="1364462"/>
                  </a:lnTo>
                  <a:lnTo>
                    <a:pt x="1114946" y="1364685"/>
                  </a:lnTo>
                  <a:lnTo>
                    <a:pt x="1114814" y="1364774"/>
                  </a:lnTo>
                  <a:lnTo>
                    <a:pt x="1114667" y="1364838"/>
                  </a:lnTo>
                  <a:lnTo>
                    <a:pt x="1114511" y="1364891"/>
                  </a:lnTo>
                  <a:lnTo>
                    <a:pt x="1114350" y="1364938"/>
                  </a:lnTo>
                  <a:lnTo>
                    <a:pt x="1114203" y="1364997"/>
                  </a:lnTo>
                  <a:lnTo>
                    <a:pt x="1114081" y="1365079"/>
                  </a:lnTo>
                  <a:lnTo>
                    <a:pt x="1113958" y="1365231"/>
                  </a:lnTo>
                  <a:lnTo>
                    <a:pt x="1113875" y="1365431"/>
                  </a:lnTo>
                  <a:lnTo>
                    <a:pt x="1113812" y="1365648"/>
                  </a:lnTo>
                  <a:lnTo>
                    <a:pt x="1113763" y="1365877"/>
                  </a:lnTo>
                  <a:lnTo>
                    <a:pt x="1113665" y="1366259"/>
                  </a:lnTo>
                  <a:lnTo>
                    <a:pt x="1113626" y="1366429"/>
                  </a:lnTo>
                  <a:lnTo>
                    <a:pt x="1113592" y="1366594"/>
                  </a:lnTo>
                  <a:lnTo>
                    <a:pt x="1113543" y="1366934"/>
                  </a:lnTo>
                  <a:lnTo>
                    <a:pt x="1113338" y="1367175"/>
                  </a:lnTo>
                  <a:lnTo>
                    <a:pt x="1113069" y="1367433"/>
                  </a:lnTo>
                  <a:lnTo>
                    <a:pt x="1112795" y="1367686"/>
                  </a:lnTo>
                  <a:lnTo>
                    <a:pt x="1112502" y="1367926"/>
                  </a:lnTo>
                  <a:lnTo>
                    <a:pt x="1112194" y="1368144"/>
                  </a:lnTo>
                  <a:lnTo>
                    <a:pt x="1111876" y="1368326"/>
                  </a:lnTo>
                  <a:lnTo>
                    <a:pt x="1111480" y="1368502"/>
                  </a:lnTo>
                  <a:lnTo>
                    <a:pt x="1111284" y="1368537"/>
                  </a:lnTo>
                  <a:lnTo>
                    <a:pt x="1111152" y="1368531"/>
                  </a:lnTo>
                  <a:lnTo>
                    <a:pt x="1110928" y="1368537"/>
                  </a:lnTo>
                  <a:lnTo>
                    <a:pt x="1110825" y="1368543"/>
                  </a:lnTo>
                  <a:lnTo>
                    <a:pt x="1110624" y="1368566"/>
                  </a:lnTo>
                  <a:lnTo>
                    <a:pt x="1110522" y="1368584"/>
                  </a:lnTo>
                  <a:lnTo>
                    <a:pt x="1110424" y="1368607"/>
                  </a:lnTo>
                  <a:lnTo>
                    <a:pt x="1110033" y="1368737"/>
                  </a:lnTo>
                  <a:lnTo>
                    <a:pt x="1109696" y="1368807"/>
                  </a:lnTo>
                  <a:lnTo>
                    <a:pt x="1109466" y="1368842"/>
                  </a:lnTo>
                  <a:lnTo>
                    <a:pt x="1109124" y="1368878"/>
                  </a:lnTo>
                  <a:lnTo>
                    <a:pt x="1108894" y="1368889"/>
                  </a:lnTo>
                  <a:lnTo>
                    <a:pt x="1108645" y="1368895"/>
                  </a:lnTo>
                  <a:lnTo>
                    <a:pt x="1108112" y="1368866"/>
                  </a:lnTo>
                  <a:lnTo>
                    <a:pt x="1107789" y="1368831"/>
                  </a:lnTo>
                  <a:lnTo>
                    <a:pt x="1107369" y="1368760"/>
                  </a:lnTo>
                  <a:lnTo>
                    <a:pt x="1107070" y="1368690"/>
                  </a:lnTo>
                  <a:lnTo>
                    <a:pt x="1106855" y="1368654"/>
                  </a:lnTo>
                  <a:lnTo>
                    <a:pt x="1106626" y="1368643"/>
                  </a:lnTo>
                  <a:lnTo>
                    <a:pt x="1106396" y="1368619"/>
                  </a:lnTo>
                  <a:lnTo>
                    <a:pt x="1106240" y="1368578"/>
                  </a:lnTo>
                  <a:lnTo>
                    <a:pt x="1105780" y="1368431"/>
                  </a:lnTo>
                  <a:lnTo>
                    <a:pt x="1105623" y="1368402"/>
                  </a:lnTo>
                  <a:lnTo>
                    <a:pt x="1105443" y="1368396"/>
                  </a:lnTo>
                  <a:lnTo>
                    <a:pt x="1104895" y="1368472"/>
                  </a:lnTo>
                  <a:lnTo>
                    <a:pt x="1104714" y="1368472"/>
                  </a:lnTo>
                  <a:lnTo>
                    <a:pt x="1104470" y="1368449"/>
                  </a:lnTo>
                  <a:lnTo>
                    <a:pt x="1104348" y="1368431"/>
                  </a:lnTo>
                  <a:lnTo>
                    <a:pt x="1104225" y="1368402"/>
                  </a:lnTo>
                  <a:lnTo>
                    <a:pt x="1104113" y="1368361"/>
                  </a:lnTo>
                  <a:lnTo>
                    <a:pt x="1104015" y="1368302"/>
                  </a:lnTo>
                  <a:lnTo>
                    <a:pt x="1103834" y="1368132"/>
                  </a:lnTo>
                  <a:lnTo>
                    <a:pt x="1103746" y="1368056"/>
                  </a:lnTo>
                  <a:lnTo>
                    <a:pt x="1103649" y="1368009"/>
                  </a:lnTo>
                  <a:lnTo>
                    <a:pt x="1103517" y="1368003"/>
                  </a:lnTo>
                  <a:lnTo>
                    <a:pt x="1103380" y="1368044"/>
                  </a:lnTo>
                  <a:lnTo>
                    <a:pt x="1103233" y="1368097"/>
                  </a:lnTo>
                  <a:lnTo>
                    <a:pt x="1103087" y="1368138"/>
                  </a:lnTo>
                  <a:lnTo>
                    <a:pt x="1102954" y="1368138"/>
                  </a:lnTo>
                  <a:lnTo>
                    <a:pt x="1102783" y="1368050"/>
                  </a:lnTo>
                  <a:lnTo>
                    <a:pt x="1102632" y="1367874"/>
                  </a:lnTo>
                  <a:lnTo>
                    <a:pt x="1102485" y="1367651"/>
                  </a:lnTo>
                  <a:lnTo>
                    <a:pt x="1102338" y="1367416"/>
                  </a:lnTo>
                  <a:lnTo>
                    <a:pt x="1102177" y="1367216"/>
                  </a:lnTo>
                  <a:lnTo>
                    <a:pt x="1101884" y="1366905"/>
                  </a:lnTo>
                  <a:lnTo>
                    <a:pt x="1101781" y="1366811"/>
                  </a:lnTo>
                  <a:lnTo>
                    <a:pt x="1101669" y="1366735"/>
                  </a:lnTo>
                  <a:lnTo>
                    <a:pt x="1101512" y="1366646"/>
                  </a:lnTo>
                  <a:lnTo>
                    <a:pt x="1101341" y="1366576"/>
                  </a:lnTo>
                  <a:lnTo>
                    <a:pt x="1101160" y="1366523"/>
                  </a:lnTo>
                  <a:lnTo>
                    <a:pt x="1100975" y="1366488"/>
                  </a:lnTo>
                  <a:lnTo>
                    <a:pt x="1100799" y="1366476"/>
                  </a:lnTo>
                  <a:lnTo>
                    <a:pt x="1100476" y="1366365"/>
                  </a:lnTo>
                  <a:lnTo>
                    <a:pt x="1100280" y="1366312"/>
                  </a:lnTo>
                  <a:lnTo>
                    <a:pt x="1100124" y="1366253"/>
                  </a:lnTo>
                  <a:lnTo>
                    <a:pt x="1099972" y="1366188"/>
                  </a:lnTo>
                  <a:lnTo>
                    <a:pt x="1099821" y="1366118"/>
                  </a:lnTo>
                  <a:lnTo>
                    <a:pt x="1099674" y="1366042"/>
                  </a:lnTo>
                  <a:lnTo>
                    <a:pt x="1099391" y="1365877"/>
                  </a:lnTo>
                  <a:lnTo>
                    <a:pt x="1099122" y="1365695"/>
                  </a:lnTo>
                  <a:lnTo>
                    <a:pt x="1098863" y="1365507"/>
                  </a:lnTo>
                  <a:lnTo>
                    <a:pt x="1098643" y="1365202"/>
                  </a:lnTo>
                  <a:lnTo>
                    <a:pt x="1098193" y="1364603"/>
                  </a:lnTo>
                  <a:lnTo>
                    <a:pt x="1097958" y="1364310"/>
                  </a:lnTo>
                  <a:lnTo>
                    <a:pt x="1097484" y="1363740"/>
                  </a:lnTo>
                  <a:lnTo>
                    <a:pt x="1097245" y="1363464"/>
                  </a:lnTo>
                  <a:lnTo>
                    <a:pt x="1097005" y="1363194"/>
                  </a:lnTo>
                  <a:lnTo>
                    <a:pt x="1096751" y="1362930"/>
                  </a:lnTo>
                  <a:lnTo>
                    <a:pt x="1096497" y="1362672"/>
                  </a:lnTo>
                  <a:lnTo>
                    <a:pt x="1096277" y="1362495"/>
                  </a:lnTo>
                  <a:lnTo>
                    <a:pt x="1096037" y="1362337"/>
                  </a:lnTo>
                  <a:lnTo>
                    <a:pt x="1095778" y="1362190"/>
                  </a:lnTo>
                  <a:lnTo>
                    <a:pt x="1095524" y="1362061"/>
                  </a:lnTo>
                  <a:lnTo>
                    <a:pt x="1093989" y="1361961"/>
                  </a:lnTo>
                  <a:lnTo>
                    <a:pt x="1093877" y="1361961"/>
                  </a:lnTo>
                  <a:lnTo>
                    <a:pt x="1093569" y="1362055"/>
                  </a:lnTo>
                  <a:lnTo>
                    <a:pt x="1093241" y="1362114"/>
                  </a:lnTo>
                  <a:lnTo>
                    <a:pt x="1092909" y="1362137"/>
                  </a:lnTo>
                  <a:lnTo>
                    <a:pt x="1092571" y="1362131"/>
                  </a:lnTo>
                  <a:lnTo>
                    <a:pt x="1092259" y="1362084"/>
                  </a:lnTo>
                  <a:lnTo>
                    <a:pt x="1091994" y="1361996"/>
                  </a:lnTo>
                  <a:lnTo>
                    <a:pt x="1091745" y="1361873"/>
                  </a:lnTo>
                  <a:lnTo>
                    <a:pt x="1091247" y="1361580"/>
                  </a:lnTo>
                  <a:lnTo>
                    <a:pt x="1090988" y="1361456"/>
                  </a:lnTo>
                  <a:lnTo>
                    <a:pt x="1090611" y="1361327"/>
                  </a:lnTo>
                  <a:lnTo>
                    <a:pt x="1090225" y="1361227"/>
                  </a:lnTo>
                  <a:lnTo>
                    <a:pt x="1089834" y="1361133"/>
                  </a:lnTo>
                  <a:lnTo>
                    <a:pt x="1089438" y="1361057"/>
                  </a:lnTo>
                  <a:lnTo>
                    <a:pt x="1088744" y="1360910"/>
                  </a:lnTo>
                  <a:lnTo>
                    <a:pt x="1088147" y="1360793"/>
                  </a:lnTo>
                  <a:lnTo>
                    <a:pt x="1087546" y="1360681"/>
                  </a:lnTo>
                  <a:lnTo>
                    <a:pt x="1086700" y="1360552"/>
                  </a:lnTo>
                  <a:lnTo>
                    <a:pt x="1086275" y="1360493"/>
                  </a:lnTo>
                  <a:lnTo>
                    <a:pt x="1085860" y="1360411"/>
                  </a:lnTo>
                  <a:lnTo>
                    <a:pt x="1085449" y="1360311"/>
                  </a:lnTo>
                  <a:lnTo>
                    <a:pt x="1084989" y="1360147"/>
                  </a:lnTo>
                  <a:lnTo>
                    <a:pt x="1084540" y="1359947"/>
                  </a:lnTo>
                  <a:lnTo>
                    <a:pt x="1084095" y="1359730"/>
                  </a:lnTo>
                  <a:lnTo>
                    <a:pt x="1083655" y="1359507"/>
                  </a:lnTo>
                  <a:lnTo>
                    <a:pt x="1082819" y="1359102"/>
                  </a:lnTo>
                  <a:lnTo>
                    <a:pt x="1082428" y="1358902"/>
                  </a:lnTo>
                  <a:lnTo>
                    <a:pt x="1082032" y="1358708"/>
                  </a:lnTo>
                  <a:lnTo>
                    <a:pt x="1081636" y="1358521"/>
                  </a:lnTo>
                  <a:lnTo>
                    <a:pt x="1081235" y="1358350"/>
                  </a:lnTo>
                  <a:lnTo>
                    <a:pt x="1080780" y="1358192"/>
                  </a:lnTo>
                  <a:lnTo>
                    <a:pt x="1080316" y="1358057"/>
                  </a:lnTo>
                  <a:lnTo>
                    <a:pt x="1079382" y="1357810"/>
                  </a:lnTo>
                  <a:lnTo>
                    <a:pt x="1078918" y="1357669"/>
                  </a:lnTo>
                  <a:lnTo>
                    <a:pt x="1078439" y="1357517"/>
                  </a:lnTo>
                  <a:lnTo>
                    <a:pt x="1077720" y="1357276"/>
                  </a:lnTo>
                  <a:lnTo>
                    <a:pt x="1077256" y="1357135"/>
                  </a:lnTo>
                  <a:lnTo>
                    <a:pt x="1076777" y="1357012"/>
                  </a:lnTo>
                  <a:lnTo>
                    <a:pt x="1076293" y="1356912"/>
                  </a:lnTo>
                  <a:lnTo>
                    <a:pt x="1075809" y="1356836"/>
                  </a:lnTo>
                  <a:lnTo>
                    <a:pt x="1075027" y="1356753"/>
                  </a:lnTo>
                  <a:lnTo>
                    <a:pt x="1074724" y="1356730"/>
                  </a:lnTo>
                  <a:lnTo>
                    <a:pt x="1074421" y="1356718"/>
                  </a:lnTo>
                  <a:lnTo>
                    <a:pt x="1074122" y="1356724"/>
                  </a:lnTo>
                  <a:lnTo>
                    <a:pt x="1073824" y="1356753"/>
                  </a:lnTo>
                  <a:lnTo>
                    <a:pt x="1073502" y="1356818"/>
                  </a:lnTo>
                  <a:lnTo>
                    <a:pt x="1073184" y="1356906"/>
                  </a:lnTo>
                  <a:lnTo>
                    <a:pt x="1072866" y="1357018"/>
                  </a:lnTo>
                  <a:lnTo>
                    <a:pt x="1072563" y="1357153"/>
                  </a:lnTo>
                  <a:lnTo>
                    <a:pt x="1072274" y="1357311"/>
                  </a:lnTo>
                  <a:lnTo>
                    <a:pt x="1072568" y="1357435"/>
                  </a:lnTo>
                  <a:lnTo>
                    <a:pt x="1073164" y="1357669"/>
                  </a:lnTo>
                  <a:lnTo>
                    <a:pt x="1073770" y="1357887"/>
                  </a:lnTo>
                  <a:lnTo>
                    <a:pt x="1074117" y="1357998"/>
                  </a:lnTo>
                  <a:lnTo>
                    <a:pt x="1075178" y="1358292"/>
                  </a:lnTo>
                  <a:lnTo>
                    <a:pt x="1075525" y="1358409"/>
                  </a:lnTo>
                  <a:lnTo>
                    <a:pt x="1075887" y="1358538"/>
                  </a:lnTo>
                  <a:lnTo>
                    <a:pt x="1076249" y="1358679"/>
                  </a:lnTo>
                  <a:lnTo>
                    <a:pt x="1076610" y="1358832"/>
                  </a:lnTo>
                  <a:lnTo>
                    <a:pt x="1077178" y="1359090"/>
                  </a:lnTo>
                  <a:lnTo>
                    <a:pt x="1078253" y="1359789"/>
                  </a:lnTo>
                  <a:lnTo>
                    <a:pt x="1078962" y="1360270"/>
                  </a:lnTo>
                  <a:lnTo>
                    <a:pt x="1079206" y="1360452"/>
                  </a:lnTo>
                  <a:lnTo>
                    <a:pt x="1079690" y="1360828"/>
                  </a:lnTo>
                  <a:lnTo>
                    <a:pt x="1079940" y="1360998"/>
                  </a:lnTo>
                  <a:lnTo>
                    <a:pt x="1080199" y="1361145"/>
                  </a:lnTo>
                  <a:lnTo>
                    <a:pt x="1080399" y="1361233"/>
                  </a:lnTo>
                  <a:lnTo>
                    <a:pt x="1080609" y="1361304"/>
                  </a:lnTo>
                  <a:lnTo>
                    <a:pt x="1080820" y="1361362"/>
                  </a:lnTo>
                  <a:lnTo>
                    <a:pt x="1081030" y="1361433"/>
                  </a:lnTo>
                  <a:lnTo>
                    <a:pt x="1081230" y="1361521"/>
                  </a:lnTo>
                  <a:lnTo>
                    <a:pt x="1081499" y="1361679"/>
                  </a:lnTo>
                  <a:lnTo>
                    <a:pt x="1081748" y="1361873"/>
                  </a:lnTo>
                  <a:lnTo>
                    <a:pt x="1082237" y="1362278"/>
                  </a:lnTo>
                  <a:lnTo>
                    <a:pt x="1082936" y="1362801"/>
                  </a:lnTo>
                  <a:lnTo>
                    <a:pt x="1083166" y="1362959"/>
                  </a:lnTo>
                  <a:lnTo>
                    <a:pt x="1083401" y="1363083"/>
                  </a:lnTo>
                  <a:lnTo>
                    <a:pt x="1083635" y="1363147"/>
                  </a:lnTo>
                  <a:lnTo>
                    <a:pt x="1083821" y="1363141"/>
                  </a:lnTo>
                  <a:lnTo>
                    <a:pt x="1084197" y="1363030"/>
                  </a:lnTo>
                  <a:lnTo>
                    <a:pt x="1084383" y="1362983"/>
                  </a:lnTo>
                  <a:lnTo>
                    <a:pt x="1084559" y="1362977"/>
                  </a:lnTo>
                  <a:lnTo>
                    <a:pt x="1084760" y="1363030"/>
                  </a:lnTo>
                  <a:lnTo>
                    <a:pt x="1084950" y="1363124"/>
                  </a:lnTo>
                  <a:lnTo>
                    <a:pt x="1085141" y="1363247"/>
                  </a:lnTo>
                  <a:lnTo>
                    <a:pt x="1085498" y="1363511"/>
                  </a:lnTo>
                  <a:lnTo>
                    <a:pt x="1085679" y="1363658"/>
                  </a:lnTo>
                  <a:lnTo>
                    <a:pt x="1085860" y="1363816"/>
                  </a:lnTo>
                  <a:lnTo>
                    <a:pt x="1086031" y="1363981"/>
                  </a:lnTo>
                  <a:lnTo>
                    <a:pt x="1086187" y="1364151"/>
                  </a:lnTo>
                  <a:lnTo>
                    <a:pt x="1086334" y="1364333"/>
                  </a:lnTo>
                  <a:lnTo>
                    <a:pt x="1086461" y="1364533"/>
                  </a:lnTo>
                  <a:lnTo>
                    <a:pt x="1086573" y="1364744"/>
                  </a:lnTo>
                  <a:lnTo>
                    <a:pt x="1086774" y="1365179"/>
                  </a:lnTo>
                  <a:lnTo>
                    <a:pt x="1086886" y="1365390"/>
                  </a:lnTo>
                  <a:lnTo>
                    <a:pt x="1087042" y="1365654"/>
                  </a:lnTo>
                  <a:lnTo>
                    <a:pt x="1087209" y="1365924"/>
                  </a:lnTo>
                  <a:lnTo>
                    <a:pt x="1087385" y="1366183"/>
                  </a:lnTo>
                  <a:lnTo>
                    <a:pt x="1087566" y="1366435"/>
                  </a:lnTo>
                  <a:lnTo>
                    <a:pt x="1087761" y="1366682"/>
                  </a:lnTo>
                  <a:lnTo>
                    <a:pt x="1087883" y="1366828"/>
                  </a:lnTo>
                  <a:lnTo>
                    <a:pt x="1088137" y="1367110"/>
                  </a:lnTo>
                  <a:lnTo>
                    <a:pt x="1088406" y="1367380"/>
                  </a:lnTo>
                  <a:lnTo>
                    <a:pt x="1088734" y="1367627"/>
                  </a:lnTo>
                  <a:lnTo>
                    <a:pt x="1089086" y="1367844"/>
                  </a:lnTo>
                  <a:lnTo>
                    <a:pt x="1089819" y="1368255"/>
                  </a:lnTo>
                  <a:lnTo>
                    <a:pt x="1090176" y="1368472"/>
                  </a:lnTo>
                  <a:lnTo>
                    <a:pt x="1090445" y="1368654"/>
                  </a:lnTo>
                  <a:lnTo>
                    <a:pt x="1090719" y="1368831"/>
                  </a:lnTo>
                  <a:lnTo>
                    <a:pt x="1090983" y="1369018"/>
                  </a:lnTo>
                  <a:lnTo>
                    <a:pt x="1091242" y="1369212"/>
                  </a:lnTo>
                  <a:lnTo>
                    <a:pt x="1091486" y="1369424"/>
                  </a:lnTo>
                  <a:lnTo>
                    <a:pt x="1091823" y="1369770"/>
                  </a:lnTo>
                  <a:lnTo>
                    <a:pt x="1092141" y="1370140"/>
                  </a:lnTo>
                  <a:lnTo>
                    <a:pt x="1092435" y="1370539"/>
                  </a:lnTo>
                  <a:lnTo>
                    <a:pt x="1092694" y="1370956"/>
                  </a:lnTo>
                  <a:lnTo>
                    <a:pt x="1092913" y="1371379"/>
                  </a:lnTo>
                  <a:lnTo>
                    <a:pt x="1093099" y="1371801"/>
                  </a:lnTo>
                  <a:lnTo>
                    <a:pt x="1093187" y="1372013"/>
                  </a:lnTo>
                  <a:lnTo>
                    <a:pt x="1093251" y="1372230"/>
                  </a:lnTo>
                  <a:lnTo>
                    <a:pt x="1093290" y="1372453"/>
                  </a:lnTo>
                  <a:lnTo>
                    <a:pt x="1093285" y="1372817"/>
                  </a:lnTo>
                  <a:lnTo>
                    <a:pt x="1093202" y="1373193"/>
                  </a:lnTo>
                  <a:lnTo>
                    <a:pt x="1093065" y="1373575"/>
                  </a:lnTo>
                  <a:lnTo>
                    <a:pt x="1092899" y="1373950"/>
                  </a:lnTo>
                  <a:lnTo>
                    <a:pt x="1092733" y="1374309"/>
                  </a:lnTo>
                  <a:lnTo>
                    <a:pt x="1092562" y="1374608"/>
                  </a:lnTo>
                  <a:lnTo>
                    <a:pt x="1092366" y="1374896"/>
                  </a:lnTo>
                  <a:lnTo>
                    <a:pt x="1092078" y="1375289"/>
                  </a:lnTo>
                  <a:lnTo>
                    <a:pt x="1092014" y="1375518"/>
                  </a:lnTo>
                  <a:lnTo>
                    <a:pt x="1091867" y="1375741"/>
                  </a:lnTo>
                  <a:lnTo>
                    <a:pt x="1091667" y="1375964"/>
                  </a:lnTo>
                  <a:lnTo>
                    <a:pt x="1091447" y="1376176"/>
                  </a:lnTo>
                  <a:lnTo>
                    <a:pt x="1091051" y="1376587"/>
                  </a:lnTo>
                  <a:lnTo>
                    <a:pt x="1090851" y="1376786"/>
                  </a:lnTo>
                  <a:lnTo>
                    <a:pt x="1090640" y="1376974"/>
                  </a:lnTo>
                  <a:lnTo>
                    <a:pt x="1090425" y="1377156"/>
                  </a:lnTo>
                  <a:lnTo>
                    <a:pt x="1090205" y="1377332"/>
                  </a:lnTo>
                  <a:lnTo>
                    <a:pt x="1090626" y="1377350"/>
                  </a:lnTo>
                  <a:lnTo>
                    <a:pt x="1091061" y="1377432"/>
                  </a:lnTo>
                  <a:lnTo>
                    <a:pt x="1091491" y="1377573"/>
                  </a:lnTo>
                  <a:lnTo>
                    <a:pt x="1091897" y="1377767"/>
                  </a:lnTo>
                  <a:lnTo>
                    <a:pt x="1092239" y="1378002"/>
                  </a:lnTo>
                  <a:lnTo>
                    <a:pt x="1092371" y="1378025"/>
                  </a:lnTo>
                  <a:lnTo>
                    <a:pt x="1092518" y="1378019"/>
                  </a:lnTo>
                  <a:lnTo>
                    <a:pt x="1092821" y="1377967"/>
                  </a:lnTo>
                  <a:lnTo>
                    <a:pt x="1092967" y="1377955"/>
                  </a:lnTo>
                  <a:lnTo>
                    <a:pt x="1093089" y="1377955"/>
                  </a:lnTo>
                  <a:lnTo>
                    <a:pt x="1093329" y="1377967"/>
                  </a:lnTo>
                  <a:lnTo>
                    <a:pt x="1093564" y="1377967"/>
                  </a:lnTo>
                  <a:lnTo>
                    <a:pt x="1093686" y="1377943"/>
                  </a:lnTo>
                  <a:lnTo>
                    <a:pt x="1093930" y="1377884"/>
                  </a:lnTo>
                  <a:lnTo>
                    <a:pt x="1094053" y="1377861"/>
                  </a:lnTo>
                  <a:lnTo>
                    <a:pt x="1094110" y="1377858"/>
                  </a:lnTo>
                  <a:lnTo>
                    <a:pt x="1094175" y="1377855"/>
                  </a:lnTo>
                  <a:lnTo>
                    <a:pt x="1094302" y="1377873"/>
                  </a:lnTo>
                  <a:lnTo>
                    <a:pt x="1094429" y="1377896"/>
                  </a:lnTo>
                  <a:lnTo>
                    <a:pt x="1094551" y="1377937"/>
                  </a:lnTo>
                  <a:lnTo>
                    <a:pt x="1094801" y="1378031"/>
                  </a:lnTo>
                  <a:lnTo>
                    <a:pt x="1095035" y="1378143"/>
                  </a:lnTo>
                  <a:lnTo>
                    <a:pt x="1095148" y="1378207"/>
                  </a:lnTo>
                  <a:lnTo>
                    <a:pt x="1095265" y="1378266"/>
                  </a:lnTo>
                  <a:lnTo>
                    <a:pt x="1095387" y="1378307"/>
                  </a:lnTo>
                  <a:lnTo>
                    <a:pt x="1095495" y="1378331"/>
                  </a:lnTo>
                  <a:lnTo>
                    <a:pt x="1095602" y="1378342"/>
                  </a:lnTo>
                  <a:lnTo>
                    <a:pt x="1095827" y="1378348"/>
                  </a:lnTo>
                  <a:lnTo>
                    <a:pt x="1095935" y="1378360"/>
                  </a:lnTo>
                  <a:lnTo>
                    <a:pt x="1096194" y="1378407"/>
                  </a:lnTo>
                  <a:lnTo>
                    <a:pt x="1096575" y="1378495"/>
                  </a:lnTo>
                  <a:lnTo>
                    <a:pt x="1096687" y="1378513"/>
                  </a:lnTo>
                  <a:lnTo>
                    <a:pt x="1097245" y="1378630"/>
                  </a:lnTo>
                  <a:lnTo>
                    <a:pt x="1097460" y="1378683"/>
                  </a:lnTo>
                  <a:lnTo>
                    <a:pt x="1097562" y="1378718"/>
                  </a:lnTo>
                  <a:lnTo>
                    <a:pt x="1097670" y="1378747"/>
                  </a:lnTo>
                  <a:lnTo>
                    <a:pt x="1097778" y="1378788"/>
                  </a:lnTo>
                  <a:lnTo>
                    <a:pt x="1097993" y="1378882"/>
                  </a:lnTo>
                  <a:lnTo>
                    <a:pt x="1098203" y="1378982"/>
                  </a:lnTo>
                  <a:lnTo>
                    <a:pt x="1098682" y="1379246"/>
                  </a:lnTo>
                  <a:lnTo>
                    <a:pt x="1098804" y="1379305"/>
                  </a:lnTo>
                  <a:lnTo>
                    <a:pt x="1098985" y="1379376"/>
                  </a:lnTo>
                  <a:lnTo>
                    <a:pt x="1099171" y="1379440"/>
                  </a:lnTo>
                  <a:lnTo>
                    <a:pt x="1099357" y="1379493"/>
                  </a:lnTo>
                  <a:lnTo>
                    <a:pt x="1099547" y="1379540"/>
                  </a:lnTo>
                  <a:lnTo>
                    <a:pt x="1099738" y="1379575"/>
                  </a:lnTo>
                  <a:lnTo>
                    <a:pt x="1099968" y="1379611"/>
                  </a:lnTo>
                  <a:lnTo>
                    <a:pt x="1100202" y="1379628"/>
                  </a:lnTo>
                  <a:lnTo>
                    <a:pt x="1100310" y="1379628"/>
                  </a:lnTo>
                  <a:lnTo>
                    <a:pt x="1100711" y="1379986"/>
                  </a:lnTo>
                  <a:lnTo>
                    <a:pt x="1101146" y="1380397"/>
                  </a:lnTo>
                  <a:lnTo>
                    <a:pt x="1101356" y="1380603"/>
                  </a:lnTo>
                  <a:lnTo>
                    <a:pt x="1101620" y="1380885"/>
                  </a:lnTo>
                  <a:lnTo>
                    <a:pt x="1101806" y="1381072"/>
                  </a:lnTo>
                  <a:lnTo>
                    <a:pt x="1102153" y="1381378"/>
                  </a:lnTo>
                  <a:lnTo>
                    <a:pt x="1102353" y="1381572"/>
                  </a:lnTo>
                  <a:lnTo>
                    <a:pt x="1102568" y="1381818"/>
                  </a:lnTo>
                  <a:lnTo>
                    <a:pt x="1102686" y="1381924"/>
                  </a:lnTo>
                  <a:lnTo>
                    <a:pt x="1102813" y="1382006"/>
                  </a:lnTo>
                  <a:lnTo>
                    <a:pt x="1102925" y="1382047"/>
                  </a:lnTo>
                  <a:lnTo>
                    <a:pt x="1103042" y="1382076"/>
                  </a:lnTo>
                  <a:lnTo>
                    <a:pt x="1103409" y="1382123"/>
                  </a:lnTo>
                  <a:lnTo>
                    <a:pt x="1103526" y="1382147"/>
                  </a:lnTo>
                  <a:lnTo>
                    <a:pt x="1104006" y="1382217"/>
                  </a:lnTo>
                  <a:lnTo>
                    <a:pt x="1104118" y="1382229"/>
                  </a:lnTo>
                  <a:lnTo>
                    <a:pt x="1104235" y="1382235"/>
                  </a:lnTo>
                  <a:lnTo>
                    <a:pt x="1104460" y="1382264"/>
                  </a:lnTo>
                  <a:lnTo>
                    <a:pt x="1104558" y="1382306"/>
                  </a:lnTo>
                  <a:lnTo>
                    <a:pt x="1104660" y="1382382"/>
                  </a:lnTo>
                  <a:lnTo>
                    <a:pt x="1104749" y="1382482"/>
                  </a:lnTo>
                  <a:lnTo>
                    <a:pt x="1104832" y="1382599"/>
                  </a:lnTo>
                  <a:lnTo>
                    <a:pt x="1104910" y="1382722"/>
                  </a:lnTo>
                  <a:lnTo>
                    <a:pt x="1104988" y="1382834"/>
                  </a:lnTo>
                  <a:lnTo>
                    <a:pt x="1105154" y="1383034"/>
                  </a:lnTo>
                  <a:lnTo>
                    <a:pt x="1105394" y="1383333"/>
                  </a:lnTo>
                  <a:lnTo>
                    <a:pt x="1105447" y="1383480"/>
                  </a:lnTo>
                  <a:lnTo>
                    <a:pt x="1105521" y="1383585"/>
                  </a:lnTo>
                  <a:lnTo>
                    <a:pt x="1105677" y="1383785"/>
                  </a:lnTo>
                  <a:lnTo>
                    <a:pt x="1105917" y="1384114"/>
                  </a:lnTo>
                  <a:lnTo>
                    <a:pt x="1105990" y="1384267"/>
                  </a:lnTo>
                  <a:lnTo>
                    <a:pt x="1106171" y="1384607"/>
                  </a:lnTo>
                  <a:lnTo>
                    <a:pt x="1106254" y="1384783"/>
                  </a:lnTo>
                  <a:lnTo>
                    <a:pt x="1106327" y="1384959"/>
                  </a:lnTo>
                  <a:lnTo>
                    <a:pt x="1106376" y="1385147"/>
                  </a:lnTo>
                  <a:lnTo>
                    <a:pt x="1106396" y="1385294"/>
                  </a:lnTo>
                  <a:lnTo>
                    <a:pt x="1106401" y="1385441"/>
                  </a:lnTo>
                  <a:lnTo>
                    <a:pt x="1106401" y="1385594"/>
                  </a:lnTo>
                  <a:lnTo>
                    <a:pt x="1106386" y="1385899"/>
                  </a:lnTo>
                  <a:lnTo>
                    <a:pt x="1106376" y="1386063"/>
                  </a:lnTo>
                  <a:lnTo>
                    <a:pt x="1106337" y="1386386"/>
                  </a:lnTo>
                  <a:lnTo>
                    <a:pt x="1106332" y="1386551"/>
                  </a:lnTo>
                  <a:lnTo>
                    <a:pt x="1106352" y="1386703"/>
                  </a:lnTo>
                  <a:lnTo>
                    <a:pt x="1106381" y="1386803"/>
                  </a:lnTo>
                  <a:lnTo>
                    <a:pt x="1106425" y="1386903"/>
                  </a:lnTo>
                  <a:lnTo>
                    <a:pt x="1106577" y="1387202"/>
                  </a:lnTo>
                  <a:lnTo>
                    <a:pt x="1106753" y="1387584"/>
                  </a:lnTo>
                  <a:lnTo>
                    <a:pt x="1106802" y="1387678"/>
                  </a:lnTo>
                  <a:lnTo>
                    <a:pt x="1106992" y="1387936"/>
                  </a:lnTo>
                  <a:lnTo>
                    <a:pt x="1107207" y="1388177"/>
                  </a:lnTo>
                  <a:lnTo>
                    <a:pt x="1107310" y="1388300"/>
                  </a:lnTo>
                  <a:lnTo>
                    <a:pt x="1107750" y="1388799"/>
                  </a:lnTo>
                  <a:lnTo>
                    <a:pt x="1107848" y="1388940"/>
                  </a:lnTo>
                  <a:lnTo>
                    <a:pt x="1108034" y="1389240"/>
                  </a:lnTo>
                  <a:lnTo>
                    <a:pt x="1108136" y="1389375"/>
                  </a:lnTo>
                  <a:lnTo>
                    <a:pt x="1108254" y="1389469"/>
                  </a:lnTo>
                  <a:lnTo>
                    <a:pt x="1108366" y="1389522"/>
                  </a:lnTo>
                  <a:lnTo>
                    <a:pt x="1108488" y="1389551"/>
                  </a:lnTo>
                  <a:lnTo>
                    <a:pt x="1108865" y="1389621"/>
                  </a:lnTo>
                  <a:lnTo>
                    <a:pt x="1109124" y="1389686"/>
                  </a:lnTo>
                  <a:lnTo>
                    <a:pt x="1109285" y="1389751"/>
                  </a:lnTo>
                  <a:lnTo>
                    <a:pt x="1109402" y="1389845"/>
                  </a:lnTo>
                  <a:lnTo>
                    <a:pt x="1109505" y="1389962"/>
                  </a:lnTo>
                  <a:lnTo>
                    <a:pt x="1109749" y="1390179"/>
                  </a:lnTo>
                  <a:lnTo>
                    <a:pt x="1109886" y="1390256"/>
                  </a:lnTo>
                  <a:lnTo>
                    <a:pt x="1109979" y="1390267"/>
                  </a:lnTo>
                  <a:lnTo>
                    <a:pt x="1110287" y="1390209"/>
                  </a:lnTo>
                  <a:lnTo>
                    <a:pt x="1110380" y="1390214"/>
                  </a:lnTo>
                  <a:lnTo>
                    <a:pt x="1110527" y="1390267"/>
                  </a:lnTo>
                  <a:lnTo>
                    <a:pt x="1110668" y="1390344"/>
                  </a:lnTo>
                  <a:lnTo>
                    <a:pt x="1110800" y="1390449"/>
                  </a:lnTo>
                  <a:lnTo>
                    <a:pt x="1110923" y="1390596"/>
                  </a:lnTo>
                  <a:lnTo>
                    <a:pt x="1111055" y="1390719"/>
                  </a:lnTo>
                  <a:lnTo>
                    <a:pt x="1111191" y="1390796"/>
                  </a:lnTo>
                  <a:lnTo>
                    <a:pt x="1111333" y="1390843"/>
                  </a:lnTo>
                  <a:lnTo>
                    <a:pt x="1111480" y="1390825"/>
                  </a:lnTo>
                  <a:lnTo>
                    <a:pt x="1111788" y="1390637"/>
                  </a:lnTo>
                  <a:lnTo>
                    <a:pt x="1111978" y="1390590"/>
                  </a:lnTo>
                  <a:lnTo>
                    <a:pt x="1112081" y="1390573"/>
                  </a:lnTo>
                  <a:lnTo>
                    <a:pt x="1112282" y="1390555"/>
                  </a:lnTo>
                  <a:lnTo>
                    <a:pt x="1112428" y="1390555"/>
                  </a:lnTo>
                  <a:lnTo>
                    <a:pt x="1112741" y="1390590"/>
                  </a:lnTo>
                  <a:lnTo>
                    <a:pt x="1112878" y="1390584"/>
                  </a:lnTo>
                  <a:lnTo>
                    <a:pt x="1112986" y="1390543"/>
                  </a:lnTo>
                  <a:lnTo>
                    <a:pt x="1113049" y="1390467"/>
                  </a:lnTo>
                  <a:lnTo>
                    <a:pt x="1113093" y="1390361"/>
                  </a:lnTo>
                  <a:lnTo>
                    <a:pt x="1113162" y="1390132"/>
                  </a:lnTo>
                  <a:lnTo>
                    <a:pt x="1113206" y="1390027"/>
                  </a:lnTo>
                  <a:lnTo>
                    <a:pt x="1113338" y="1389815"/>
                  </a:lnTo>
                  <a:lnTo>
                    <a:pt x="1113489" y="1389610"/>
                  </a:lnTo>
                  <a:lnTo>
                    <a:pt x="1113655" y="1389416"/>
                  </a:lnTo>
                  <a:lnTo>
                    <a:pt x="1113841" y="1389240"/>
                  </a:lnTo>
                  <a:lnTo>
                    <a:pt x="1114032" y="1389081"/>
                  </a:lnTo>
                  <a:lnTo>
                    <a:pt x="1114110" y="1389158"/>
                  </a:lnTo>
                  <a:lnTo>
                    <a:pt x="1114208" y="1389216"/>
                  </a:lnTo>
                  <a:lnTo>
                    <a:pt x="1114325" y="1389269"/>
                  </a:lnTo>
                  <a:lnTo>
                    <a:pt x="1114437" y="1389293"/>
                  </a:lnTo>
                  <a:lnTo>
                    <a:pt x="1114540" y="1389298"/>
                  </a:lnTo>
                  <a:lnTo>
                    <a:pt x="1114648" y="1389263"/>
                  </a:lnTo>
                  <a:lnTo>
                    <a:pt x="1114745" y="1389187"/>
                  </a:lnTo>
                  <a:lnTo>
                    <a:pt x="1114843" y="1389093"/>
                  </a:lnTo>
                  <a:lnTo>
                    <a:pt x="1115122" y="1388776"/>
                  </a:lnTo>
                  <a:lnTo>
                    <a:pt x="1115210" y="1388653"/>
                  </a:lnTo>
                  <a:lnTo>
                    <a:pt x="1115381" y="1388394"/>
                  </a:lnTo>
                  <a:lnTo>
                    <a:pt x="1115479" y="1388277"/>
                  </a:lnTo>
                  <a:lnTo>
                    <a:pt x="1115635" y="1388107"/>
                  </a:lnTo>
                  <a:lnTo>
                    <a:pt x="1115811" y="1387948"/>
                  </a:lnTo>
                  <a:lnTo>
                    <a:pt x="1116173" y="1387649"/>
                  </a:lnTo>
                  <a:lnTo>
                    <a:pt x="1116344" y="1387490"/>
                  </a:lnTo>
                  <a:lnTo>
                    <a:pt x="1116886" y="1386915"/>
                  </a:lnTo>
                  <a:lnTo>
                    <a:pt x="1117028" y="1386738"/>
                  </a:lnTo>
                  <a:lnTo>
                    <a:pt x="1117175" y="1386568"/>
                  </a:lnTo>
                  <a:lnTo>
                    <a:pt x="1117327" y="1386410"/>
                  </a:lnTo>
                  <a:lnTo>
                    <a:pt x="1117488" y="1386263"/>
                  </a:lnTo>
                  <a:lnTo>
                    <a:pt x="1117679" y="1386116"/>
                  </a:lnTo>
                  <a:lnTo>
                    <a:pt x="1117884" y="1385987"/>
                  </a:lnTo>
                  <a:lnTo>
                    <a:pt x="1118314" y="1385758"/>
                  </a:lnTo>
                  <a:lnTo>
                    <a:pt x="1118529" y="1385652"/>
                  </a:lnTo>
                  <a:lnTo>
                    <a:pt x="1118700" y="1385582"/>
                  </a:lnTo>
                  <a:lnTo>
                    <a:pt x="1119052" y="1385453"/>
                  </a:lnTo>
                  <a:lnTo>
                    <a:pt x="1119394" y="1385312"/>
                  </a:lnTo>
                  <a:lnTo>
                    <a:pt x="1119526" y="1385241"/>
                  </a:lnTo>
                  <a:lnTo>
                    <a:pt x="1119913" y="1385018"/>
                  </a:lnTo>
                  <a:lnTo>
                    <a:pt x="1120049" y="1384965"/>
                  </a:lnTo>
                  <a:lnTo>
                    <a:pt x="1120230" y="1384942"/>
                  </a:lnTo>
                  <a:lnTo>
                    <a:pt x="1120411" y="1384948"/>
                  </a:lnTo>
                  <a:lnTo>
                    <a:pt x="1120602" y="1384965"/>
                  </a:lnTo>
                  <a:lnTo>
                    <a:pt x="1120788" y="1384971"/>
                  </a:lnTo>
                  <a:lnTo>
                    <a:pt x="1120968" y="1384954"/>
                  </a:lnTo>
                  <a:lnTo>
                    <a:pt x="1121232" y="1384854"/>
                  </a:lnTo>
                  <a:lnTo>
                    <a:pt x="1121492" y="1384725"/>
                  </a:lnTo>
                  <a:lnTo>
                    <a:pt x="1121623" y="1384666"/>
                  </a:lnTo>
                  <a:lnTo>
                    <a:pt x="1121824" y="1384601"/>
                  </a:lnTo>
                  <a:lnTo>
                    <a:pt x="1122034" y="1384543"/>
                  </a:lnTo>
                  <a:lnTo>
                    <a:pt x="1122455" y="1384437"/>
                  </a:lnTo>
                  <a:lnTo>
                    <a:pt x="1122660" y="1384390"/>
                  </a:lnTo>
                  <a:lnTo>
                    <a:pt x="1122880" y="1384331"/>
                  </a:lnTo>
                  <a:lnTo>
                    <a:pt x="1123320" y="1384225"/>
                  </a:lnTo>
                  <a:lnTo>
                    <a:pt x="1123760" y="1384137"/>
                  </a:lnTo>
                  <a:lnTo>
                    <a:pt x="1124151" y="1384096"/>
                  </a:lnTo>
                  <a:lnTo>
                    <a:pt x="1124542" y="1384067"/>
                  </a:lnTo>
                  <a:lnTo>
                    <a:pt x="1124737" y="1384038"/>
                  </a:lnTo>
                  <a:lnTo>
                    <a:pt x="1125187" y="1383920"/>
                  </a:lnTo>
                  <a:lnTo>
                    <a:pt x="1125300" y="1383897"/>
                  </a:lnTo>
                  <a:lnTo>
                    <a:pt x="1125456" y="1383885"/>
                  </a:lnTo>
                  <a:lnTo>
                    <a:pt x="1125779" y="1383891"/>
                  </a:lnTo>
                  <a:lnTo>
                    <a:pt x="1126272" y="1383920"/>
                  </a:lnTo>
                  <a:lnTo>
                    <a:pt x="1126629" y="1383950"/>
                  </a:lnTo>
                  <a:lnTo>
                    <a:pt x="1127499" y="1384038"/>
                  </a:lnTo>
                  <a:lnTo>
                    <a:pt x="1127842" y="1384061"/>
                  </a:lnTo>
                  <a:lnTo>
                    <a:pt x="1128335" y="1384061"/>
                  </a:lnTo>
                  <a:lnTo>
                    <a:pt x="1128668" y="1384044"/>
                  </a:lnTo>
                  <a:lnTo>
                    <a:pt x="1129049" y="1384102"/>
                  </a:lnTo>
                  <a:lnTo>
                    <a:pt x="1129308" y="1384155"/>
                  </a:lnTo>
                  <a:lnTo>
                    <a:pt x="1129562" y="1384214"/>
                  </a:lnTo>
                  <a:lnTo>
                    <a:pt x="1130115" y="1384372"/>
                  </a:lnTo>
                  <a:lnTo>
                    <a:pt x="1130389" y="1384466"/>
                  </a:lnTo>
                  <a:lnTo>
                    <a:pt x="1130652" y="1384578"/>
                  </a:lnTo>
                  <a:lnTo>
                    <a:pt x="1130902" y="1384707"/>
                  </a:lnTo>
                  <a:lnTo>
                    <a:pt x="1131049" y="1384789"/>
                  </a:lnTo>
                  <a:lnTo>
                    <a:pt x="1131190" y="1384877"/>
                  </a:lnTo>
                  <a:lnTo>
                    <a:pt x="1131327" y="1384971"/>
                  </a:lnTo>
                  <a:lnTo>
                    <a:pt x="1131454" y="1385077"/>
                  </a:lnTo>
                  <a:lnTo>
                    <a:pt x="1131571" y="1385188"/>
                  </a:lnTo>
                  <a:lnTo>
                    <a:pt x="1131728" y="1385412"/>
                  </a:lnTo>
                  <a:lnTo>
                    <a:pt x="1131850" y="1385676"/>
                  </a:lnTo>
                  <a:lnTo>
                    <a:pt x="1131943" y="1385963"/>
                  </a:lnTo>
                  <a:lnTo>
                    <a:pt x="1132011" y="1386263"/>
                  </a:lnTo>
                  <a:lnTo>
                    <a:pt x="1132070" y="1386551"/>
                  </a:lnTo>
                  <a:lnTo>
                    <a:pt x="1132104" y="1386821"/>
                  </a:lnTo>
                  <a:lnTo>
                    <a:pt x="1132124" y="1387091"/>
                  </a:lnTo>
                  <a:lnTo>
                    <a:pt x="1132129" y="1387367"/>
                  </a:lnTo>
                  <a:lnTo>
                    <a:pt x="1132119" y="1387637"/>
                  </a:lnTo>
                  <a:lnTo>
                    <a:pt x="1132099" y="1387907"/>
                  </a:lnTo>
                  <a:lnTo>
                    <a:pt x="1132051" y="1388236"/>
                  </a:lnTo>
                  <a:lnTo>
                    <a:pt x="1131982" y="1388559"/>
                  </a:lnTo>
                  <a:lnTo>
                    <a:pt x="1131899" y="1388882"/>
                  </a:lnTo>
                  <a:lnTo>
                    <a:pt x="1131806" y="1389205"/>
                  </a:lnTo>
                  <a:lnTo>
                    <a:pt x="1131708" y="1389522"/>
                  </a:lnTo>
                  <a:lnTo>
                    <a:pt x="1131635" y="1389739"/>
                  </a:lnTo>
                  <a:lnTo>
                    <a:pt x="1131464" y="1390173"/>
                  </a:lnTo>
                  <a:lnTo>
                    <a:pt x="1131386" y="1390391"/>
                  </a:lnTo>
                  <a:lnTo>
                    <a:pt x="1131327" y="1390608"/>
                  </a:lnTo>
                  <a:lnTo>
                    <a:pt x="1131298" y="1390766"/>
                  </a:lnTo>
                  <a:lnTo>
                    <a:pt x="1131278" y="1390919"/>
                  </a:lnTo>
                  <a:lnTo>
                    <a:pt x="1131264" y="1391078"/>
                  </a:lnTo>
                  <a:lnTo>
                    <a:pt x="1131239" y="1391236"/>
                  </a:lnTo>
                  <a:lnTo>
                    <a:pt x="1131210" y="1391389"/>
                  </a:lnTo>
                  <a:lnTo>
                    <a:pt x="1131132" y="1391600"/>
                  </a:lnTo>
                  <a:lnTo>
                    <a:pt x="1131039" y="1391812"/>
                  </a:lnTo>
                  <a:lnTo>
                    <a:pt x="1130926" y="1392011"/>
                  </a:lnTo>
                  <a:lnTo>
                    <a:pt x="1130819" y="1392217"/>
                  </a:lnTo>
                  <a:lnTo>
                    <a:pt x="1130726" y="1392422"/>
                  </a:lnTo>
                  <a:lnTo>
                    <a:pt x="1130628" y="1392681"/>
                  </a:lnTo>
                  <a:lnTo>
                    <a:pt x="1130545" y="1392939"/>
                  </a:lnTo>
                  <a:lnTo>
                    <a:pt x="1130467" y="1393203"/>
                  </a:lnTo>
                  <a:lnTo>
                    <a:pt x="1130110" y="1394225"/>
                  </a:lnTo>
                  <a:lnTo>
                    <a:pt x="1130012" y="1394471"/>
                  </a:lnTo>
                  <a:lnTo>
                    <a:pt x="1129895" y="1394706"/>
                  </a:lnTo>
                  <a:lnTo>
                    <a:pt x="1129748" y="1394912"/>
                  </a:lnTo>
                  <a:lnTo>
                    <a:pt x="1129582" y="1395076"/>
                  </a:lnTo>
                  <a:lnTo>
                    <a:pt x="1129391" y="1395223"/>
                  </a:lnTo>
                  <a:lnTo>
                    <a:pt x="1129186" y="1395358"/>
                  </a:lnTo>
                  <a:lnTo>
                    <a:pt x="1128971" y="1395470"/>
                  </a:lnTo>
                  <a:lnTo>
                    <a:pt x="1128751" y="1395575"/>
                  </a:lnTo>
                  <a:lnTo>
                    <a:pt x="1128423" y="1395704"/>
                  </a:lnTo>
                  <a:lnTo>
                    <a:pt x="1128257" y="1395757"/>
                  </a:lnTo>
                  <a:lnTo>
                    <a:pt x="1128086" y="1395798"/>
                  </a:lnTo>
                  <a:lnTo>
                    <a:pt x="1127915" y="1395822"/>
                  </a:lnTo>
                  <a:lnTo>
                    <a:pt x="1127729" y="1395822"/>
                  </a:lnTo>
                  <a:lnTo>
                    <a:pt x="1127543" y="1395810"/>
                  </a:lnTo>
                  <a:lnTo>
                    <a:pt x="1127128" y="1395822"/>
                  </a:lnTo>
                  <a:lnTo>
                    <a:pt x="1126971" y="1395992"/>
                  </a:lnTo>
                  <a:lnTo>
                    <a:pt x="1126727" y="1396151"/>
                  </a:lnTo>
                  <a:lnTo>
                    <a:pt x="1126448" y="1396268"/>
                  </a:lnTo>
                  <a:lnTo>
                    <a:pt x="1126170" y="1396333"/>
                  </a:lnTo>
                  <a:lnTo>
                    <a:pt x="1125930" y="1396321"/>
                  </a:lnTo>
                  <a:lnTo>
                    <a:pt x="1125789" y="1396250"/>
                  </a:lnTo>
                  <a:lnTo>
                    <a:pt x="1125656" y="1396145"/>
                  </a:lnTo>
                  <a:lnTo>
                    <a:pt x="1125534" y="1396016"/>
                  </a:lnTo>
                  <a:lnTo>
                    <a:pt x="1125402" y="1395892"/>
                  </a:lnTo>
                  <a:lnTo>
                    <a:pt x="1125261" y="1395804"/>
                  </a:lnTo>
                  <a:lnTo>
                    <a:pt x="1125075" y="1395751"/>
                  </a:lnTo>
                  <a:lnTo>
                    <a:pt x="1124874" y="1395728"/>
                  </a:lnTo>
                  <a:lnTo>
                    <a:pt x="1124669" y="1395722"/>
                  </a:lnTo>
                  <a:lnTo>
                    <a:pt x="1124258" y="1395728"/>
                  </a:lnTo>
                  <a:lnTo>
                    <a:pt x="1123765" y="1395757"/>
                  </a:lnTo>
                  <a:lnTo>
                    <a:pt x="1123276" y="1395839"/>
                  </a:lnTo>
                  <a:lnTo>
                    <a:pt x="1122782" y="1395939"/>
                  </a:lnTo>
                  <a:lnTo>
                    <a:pt x="1122479" y="1395992"/>
                  </a:lnTo>
                  <a:lnTo>
                    <a:pt x="1122249" y="1396063"/>
                  </a:lnTo>
                  <a:lnTo>
                    <a:pt x="1122015" y="1396110"/>
                  </a:lnTo>
                  <a:lnTo>
                    <a:pt x="1121892" y="1396127"/>
                  </a:lnTo>
                  <a:lnTo>
                    <a:pt x="1121751" y="1396145"/>
                  </a:lnTo>
                  <a:lnTo>
                    <a:pt x="1121472" y="1396151"/>
                  </a:lnTo>
                  <a:lnTo>
                    <a:pt x="1121100" y="1396133"/>
                  </a:lnTo>
                  <a:lnTo>
                    <a:pt x="1120929" y="1396115"/>
                  </a:lnTo>
                  <a:lnTo>
                    <a:pt x="1120763" y="1396110"/>
                  </a:lnTo>
                  <a:lnTo>
                    <a:pt x="1120660" y="1396133"/>
                  </a:lnTo>
                  <a:lnTo>
                    <a:pt x="1120357" y="1396245"/>
                  </a:lnTo>
                  <a:lnTo>
                    <a:pt x="1120177" y="1396256"/>
                  </a:lnTo>
                  <a:lnTo>
                    <a:pt x="1120015" y="1396227"/>
                  </a:lnTo>
                  <a:lnTo>
                    <a:pt x="1119864" y="1396174"/>
                  </a:lnTo>
                  <a:lnTo>
                    <a:pt x="1119790" y="1396110"/>
                  </a:lnTo>
                  <a:lnTo>
                    <a:pt x="1119600" y="1395851"/>
                  </a:lnTo>
                  <a:lnTo>
                    <a:pt x="1119468" y="1395775"/>
                  </a:lnTo>
                  <a:lnTo>
                    <a:pt x="1119345" y="1395740"/>
                  </a:lnTo>
                  <a:lnTo>
                    <a:pt x="1119233" y="1395745"/>
                  </a:lnTo>
                  <a:lnTo>
                    <a:pt x="1119126" y="1395869"/>
                  </a:lnTo>
                  <a:lnTo>
                    <a:pt x="1119086" y="1395969"/>
                  </a:lnTo>
                  <a:lnTo>
                    <a:pt x="1119052" y="1396074"/>
                  </a:lnTo>
                  <a:lnTo>
                    <a:pt x="1119047" y="1396268"/>
                  </a:lnTo>
                  <a:lnTo>
                    <a:pt x="1119155" y="1396579"/>
                  </a:lnTo>
                  <a:lnTo>
                    <a:pt x="1119086" y="1396685"/>
                  </a:lnTo>
                  <a:lnTo>
                    <a:pt x="1118998" y="1396697"/>
                  </a:lnTo>
                  <a:lnTo>
                    <a:pt x="1118891" y="1396703"/>
                  </a:lnTo>
                  <a:lnTo>
                    <a:pt x="1118681" y="1396703"/>
                  </a:lnTo>
                  <a:lnTo>
                    <a:pt x="1118339" y="1396756"/>
                  </a:lnTo>
                  <a:lnTo>
                    <a:pt x="1118231" y="1396761"/>
                  </a:lnTo>
                  <a:lnTo>
                    <a:pt x="1118118" y="1396750"/>
                  </a:lnTo>
                  <a:lnTo>
                    <a:pt x="1118021" y="1396726"/>
                  </a:lnTo>
                  <a:lnTo>
                    <a:pt x="1117923" y="1396697"/>
                  </a:lnTo>
                  <a:lnTo>
                    <a:pt x="1117825" y="1396650"/>
                  </a:lnTo>
                  <a:lnTo>
                    <a:pt x="1117649" y="1396544"/>
                  </a:lnTo>
                  <a:lnTo>
                    <a:pt x="1117449" y="1396297"/>
                  </a:lnTo>
                  <a:lnTo>
                    <a:pt x="1117346" y="1396245"/>
                  </a:lnTo>
                  <a:lnTo>
                    <a:pt x="1117258" y="1396221"/>
                  </a:lnTo>
                  <a:lnTo>
                    <a:pt x="1117141" y="1396256"/>
                  </a:lnTo>
                  <a:lnTo>
                    <a:pt x="1117028" y="1396421"/>
                  </a:lnTo>
                  <a:lnTo>
                    <a:pt x="1116896" y="1396479"/>
                  </a:lnTo>
                  <a:lnTo>
                    <a:pt x="1116740" y="1396503"/>
                  </a:lnTo>
                  <a:lnTo>
                    <a:pt x="1116588" y="1396497"/>
                  </a:lnTo>
                  <a:lnTo>
                    <a:pt x="1116427" y="1396450"/>
                  </a:lnTo>
                  <a:lnTo>
                    <a:pt x="1115982" y="1396309"/>
                  </a:lnTo>
                  <a:lnTo>
                    <a:pt x="1115899" y="1396268"/>
                  </a:lnTo>
                  <a:lnTo>
                    <a:pt x="1115752" y="1396162"/>
                  </a:lnTo>
                  <a:lnTo>
                    <a:pt x="1115621" y="1396010"/>
                  </a:lnTo>
                  <a:lnTo>
                    <a:pt x="1115488" y="1395957"/>
                  </a:lnTo>
                  <a:lnTo>
                    <a:pt x="1115405" y="1396027"/>
                  </a:lnTo>
                  <a:lnTo>
                    <a:pt x="1115180" y="1396327"/>
                  </a:lnTo>
                  <a:lnTo>
                    <a:pt x="1115088" y="1396409"/>
                  </a:lnTo>
                  <a:lnTo>
                    <a:pt x="1114936" y="1396479"/>
                  </a:lnTo>
                  <a:lnTo>
                    <a:pt x="1114765" y="1396521"/>
                  </a:lnTo>
                  <a:lnTo>
                    <a:pt x="1114584" y="1396544"/>
                  </a:lnTo>
                  <a:lnTo>
                    <a:pt x="1114403" y="1396550"/>
                  </a:lnTo>
                  <a:lnTo>
                    <a:pt x="1114227" y="1396544"/>
                  </a:lnTo>
                  <a:lnTo>
                    <a:pt x="1113963" y="1396468"/>
                  </a:lnTo>
                  <a:lnTo>
                    <a:pt x="1113699" y="1396315"/>
                  </a:lnTo>
                  <a:lnTo>
                    <a:pt x="1113440" y="1396139"/>
                  </a:lnTo>
                  <a:lnTo>
                    <a:pt x="1113176" y="1395980"/>
                  </a:lnTo>
                  <a:lnTo>
                    <a:pt x="1112907" y="1395898"/>
                  </a:lnTo>
                  <a:lnTo>
                    <a:pt x="1112668" y="1395904"/>
                  </a:lnTo>
                  <a:lnTo>
                    <a:pt x="1112419" y="1395969"/>
                  </a:lnTo>
                  <a:lnTo>
                    <a:pt x="1112164" y="1396045"/>
                  </a:lnTo>
                  <a:lnTo>
                    <a:pt x="1111925" y="1396098"/>
                  </a:lnTo>
                  <a:lnTo>
                    <a:pt x="1111695" y="1396086"/>
                  </a:lnTo>
                  <a:lnTo>
                    <a:pt x="1111563" y="1396033"/>
                  </a:lnTo>
                  <a:lnTo>
                    <a:pt x="1111431" y="1395969"/>
                  </a:lnTo>
                  <a:lnTo>
                    <a:pt x="1111177" y="1395816"/>
                  </a:lnTo>
                  <a:lnTo>
                    <a:pt x="1111050" y="1395745"/>
                  </a:lnTo>
                  <a:lnTo>
                    <a:pt x="1110610" y="1395534"/>
                  </a:lnTo>
                  <a:lnTo>
                    <a:pt x="1110390" y="1395440"/>
                  </a:lnTo>
                  <a:lnTo>
                    <a:pt x="1110165" y="1395364"/>
                  </a:lnTo>
                  <a:lnTo>
                    <a:pt x="1109935" y="1395311"/>
                  </a:lnTo>
                  <a:lnTo>
                    <a:pt x="1109725" y="1395293"/>
                  </a:lnTo>
                  <a:lnTo>
                    <a:pt x="1109505" y="1395288"/>
                  </a:lnTo>
                  <a:lnTo>
                    <a:pt x="1109290" y="1395305"/>
                  </a:lnTo>
                  <a:lnTo>
                    <a:pt x="1109075" y="1395334"/>
                  </a:lnTo>
                  <a:lnTo>
                    <a:pt x="1108869" y="1395381"/>
                  </a:lnTo>
                  <a:lnTo>
                    <a:pt x="1108659" y="1395464"/>
                  </a:lnTo>
                  <a:lnTo>
                    <a:pt x="1108459" y="1395569"/>
                  </a:lnTo>
                  <a:lnTo>
                    <a:pt x="1108063" y="1395804"/>
                  </a:lnTo>
                  <a:lnTo>
                    <a:pt x="1107858" y="1395898"/>
                  </a:lnTo>
                  <a:lnTo>
                    <a:pt x="1107662" y="1395969"/>
                  </a:lnTo>
                  <a:lnTo>
                    <a:pt x="1107467" y="1396021"/>
                  </a:lnTo>
                  <a:lnTo>
                    <a:pt x="1107266" y="1396068"/>
                  </a:lnTo>
                  <a:lnTo>
                    <a:pt x="1106875" y="1396180"/>
                  </a:lnTo>
                  <a:lnTo>
                    <a:pt x="1106538" y="1396297"/>
                  </a:lnTo>
                  <a:lnTo>
                    <a:pt x="1105888" y="1396550"/>
                  </a:lnTo>
                  <a:lnTo>
                    <a:pt x="1105580" y="1396656"/>
                  </a:lnTo>
                  <a:lnTo>
                    <a:pt x="1105433" y="1396726"/>
                  </a:lnTo>
                  <a:lnTo>
                    <a:pt x="1105232" y="1396767"/>
                  </a:lnTo>
                  <a:lnTo>
                    <a:pt x="1105086" y="1396691"/>
                  </a:lnTo>
                  <a:lnTo>
                    <a:pt x="1104934" y="1396626"/>
                  </a:lnTo>
                  <a:lnTo>
                    <a:pt x="1104846" y="1396609"/>
                  </a:lnTo>
                  <a:lnTo>
                    <a:pt x="1104749" y="1396609"/>
                  </a:lnTo>
                  <a:lnTo>
                    <a:pt x="1104568" y="1396591"/>
                  </a:lnTo>
                  <a:lnTo>
                    <a:pt x="1104465" y="1396515"/>
                  </a:lnTo>
                  <a:lnTo>
                    <a:pt x="1104411" y="1396421"/>
                  </a:lnTo>
                  <a:lnTo>
                    <a:pt x="1104362" y="1396321"/>
                  </a:lnTo>
                  <a:lnTo>
                    <a:pt x="1104289" y="1396168"/>
                  </a:lnTo>
                  <a:lnTo>
                    <a:pt x="1104211" y="1396027"/>
                  </a:lnTo>
                  <a:lnTo>
                    <a:pt x="1104089" y="1395939"/>
                  </a:lnTo>
                  <a:lnTo>
                    <a:pt x="1103409" y="1395851"/>
                  </a:lnTo>
                  <a:lnTo>
                    <a:pt x="1103292" y="1395806"/>
                  </a:lnTo>
                  <a:lnTo>
                    <a:pt x="1103272" y="1395886"/>
                  </a:lnTo>
                  <a:lnTo>
                    <a:pt x="1103272" y="1395963"/>
                  </a:lnTo>
                  <a:lnTo>
                    <a:pt x="1103277" y="1396039"/>
                  </a:lnTo>
                  <a:lnTo>
                    <a:pt x="1103288" y="1396116"/>
                  </a:lnTo>
                  <a:lnTo>
                    <a:pt x="1103288" y="1396192"/>
                  </a:lnTo>
                  <a:lnTo>
                    <a:pt x="1103282" y="1396262"/>
                  </a:lnTo>
                  <a:lnTo>
                    <a:pt x="1103252" y="1396486"/>
                  </a:lnTo>
                  <a:lnTo>
                    <a:pt x="1103164" y="1396932"/>
                  </a:lnTo>
                  <a:lnTo>
                    <a:pt x="1103091" y="1397249"/>
                  </a:lnTo>
                  <a:lnTo>
                    <a:pt x="1103071" y="1397354"/>
                  </a:lnTo>
                  <a:lnTo>
                    <a:pt x="1103062" y="1397460"/>
                  </a:lnTo>
                  <a:lnTo>
                    <a:pt x="1103068" y="1397548"/>
                  </a:lnTo>
                  <a:lnTo>
                    <a:pt x="1103126" y="1397906"/>
                  </a:lnTo>
                  <a:lnTo>
                    <a:pt x="1103184" y="1398382"/>
                  </a:lnTo>
                  <a:lnTo>
                    <a:pt x="1103233" y="1398693"/>
                  </a:lnTo>
                  <a:lnTo>
                    <a:pt x="1103307" y="1399075"/>
                  </a:lnTo>
                  <a:lnTo>
                    <a:pt x="1103428" y="1399656"/>
                  </a:lnTo>
                  <a:lnTo>
                    <a:pt x="1103478" y="1399885"/>
                  </a:lnTo>
                  <a:lnTo>
                    <a:pt x="1103571" y="1400285"/>
                  </a:lnTo>
                  <a:lnTo>
                    <a:pt x="1103595" y="1400366"/>
                  </a:lnTo>
                  <a:lnTo>
                    <a:pt x="1103629" y="1400455"/>
                  </a:lnTo>
                  <a:lnTo>
                    <a:pt x="1103662" y="1400525"/>
                  </a:lnTo>
                  <a:lnTo>
                    <a:pt x="1103751" y="1400666"/>
                  </a:lnTo>
                  <a:lnTo>
                    <a:pt x="1103800" y="1400736"/>
                  </a:lnTo>
                  <a:lnTo>
                    <a:pt x="1104032" y="1401050"/>
                  </a:lnTo>
                  <a:lnTo>
                    <a:pt x="1104446" y="1400983"/>
                  </a:lnTo>
                  <a:lnTo>
                    <a:pt x="1104460" y="1400872"/>
                  </a:lnTo>
                  <a:lnTo>
                    <a:pt x="1104476" y="1400831"/>
                  </a:lnTo>
                  <a:lnTo>
                    <a:pt x="1104498" y="1400801"/>
                  </a:lnTo>
                  <a:lnTo>
                    <a:pt x="1104528" y="1400795"/>
                  </a:lnTo>
                  <a:lnTo>
                    <a:pt x="1104564" y="1400795"/>
                  </a:lnTo>
                  <a:lnTo>
                    <a:pt x="1104636" y="1400807"/>
                  </a:lnTo>
                  <a:lnTo>
                    <a:pt x="1104671" y="1400819"/>
                  </a:lnTo>
                  <a:lnTo>
                    <a:pt x="1104734" y="1400854"/>
                  </a:lnTo>
                  <a:lnTo>
                    <a:pt x="1104792" y="1400907"/>
                  </a:lnTo>
                  <a:lnTo>
                    <a:pt x="1104968" y="1401095"/>
                  </a:lnTo>
                  <a:lnTo>
                    <a:pt x="1105037" y="1401153"/>
                  </a:lnTo>
                  <a:lnTo>
                    <a:pt x="1105325" y="1401365"/>
                  </a:lnTo>
                  <a:lnTo>
                    <a:pt x="1105466" y="1401470"/>
                  </a:lnTo>
                  <a:lnTo>
                    <a:pt x="1105535" y="1401529"/>
                  </a:lnTo>
                  <a:lnTo>
                    <a:pt x="1105609" y="1401582"/>
                  </a:lnTo>
                  <a:lnTo>
                    <a:pt x="1105795" y="1401740"/>
                  </a:lnTo>
                  <a:lnTo>
                    <a:pt x="1106142" y="1402058"/>
                  </a:lnTo>
                  <a:lnTo>
                    <a:pt x="1106240" y="1402138"/>
                  </a:lnTo>
                  <a:lnTo>
                    <a:pt x="1106406" y="1402228"/>
                  </a:lnTo>
                  <a:lnTo>
                    <a:pt x="1106567" y="1402339"/>
                  </a:lnTo>
                  <a:lnTo>
                    <a:pt x="1106709" y="1402451"/>
                  </a:lnTo>
                  <a:lnTo>
                    <a:pt x="1106846" y="1402574"/>
                  </a:lnTo>
                  <a:lnTo>
                    <a:pt x="1106891" y="1402627"/>
                  </a:lnTo>
                  <a:lnTo>
                    <a:pt x="1107110" y="1402797"/>
                  </a:lnTo>
                  <a:lnTo>
                    <a:pt x="1107164" y="1402852"/>
                  </a:lnTo>
                  <a:lnTo>
                    <a:pt x="1107207" y="1402862"/>
                  </a:lnTo>
                  <a:lnTo>
                    <a:pt x="1107339" y="1402815"/>
                  </a:lnTo>
                  <a:lnTo>
                    <a:pt x="1107467" y="1402756"/>
                  </a:lnTo>
                  <a:lnTo>
                    <a:pt x="1107589" y="1402686"/>
                  </a:lnTo>
                  <a:lnTo>
                    <a:pt x="1107819" y="1402498"/>
                  </a:lnTo>
                  <a:lnTo>
                    <a:pt x="1107926" y="1402428"/>
                  </a:lnTo>
                  <a:lnTo>
                    <a:pt x="1108117" y="1402422"/>
                  </a:lnTo>
                  <a:lnTo>
                    <a:pt x="1108268" y="1402498"/>
                  </a:lnTo>
                  <a:lnTo>
                    <a:pt x="1108410" y="1402604"/>
                  </a:lnTo>
                  <a:lnTo>
                    <a:pt x="1108513" y="1402709"/>
                  </a:lnTo>
                  <a:lnTo>
                    <a:pt x="1108601" y="1402844"/>
                  </a:lnTo>
                  <a:lnTo>
                    <a:pt x="1108674" y="1402997"/>
                  </a:lnTo>
                  <a:lnTo>
                    <a:pt x="1108733" y="1403150"/>
                  </a:lnTo>
                  <a:lnTo>
                    <a:pt x="1108777" y="1403308"/>
                  </a:lnTo>
                  <a:lnTo>
                    <a:pt x="1108786" y="1403437"/>
                  </a:lnTo>
                  <a:lnTo>
                    <a:pt x="1108757" y="1403708"/>
                  </a:lnTo>
                  <a:lnTo>
                    <a:pt x="1108757" y="1403831"/>
                  </a:lnTo>
                  <a:lnTo>
                    <a:pt x="1108782" y="1403948"/>
                  </a:lnTo>
                  <a:lnTo>
                    <a:pt x="1108840" y="1404042"/>
                  </a:lnTo>
                  <a:lnTo>
                    <a:pt x="1108918" y="1404124"/>
                  </a:lnTo>
                  <a:lnTo>
                    <a:pt x="1109192" y="1404353"/>
                  </a:lnTo>
                  <a:lnTo>
                    <a:pt x="1109295" y="1404453"/>
                  </a:lnTo>
                  <a:lnTo>
                    <a:pt x="1109622" y="1404735"/>
                  </a:lnTo>
                  <a:lnTo>
                    <a:pt x="1109730" y="1404835"/>
                  </a:lnTo>
                  <a:lnTo>
                    <a:pt x="1110126" y="1405252"/>
                  </a:lnTo>
                  <a:lnTo>
                    <a:pt x="1110361" y="1405475"/>
                  </a:lnTo>
                  <a:lnTo>
                    <a:pt x="1110644" y="1405716"/>
                  </a:lnTo>
                  <a:lnTo>
                    <a:pt x="1110932" y="1405939"/>
                  </a:lnTo>
                  <a:lnTo>
                    <a:pt x="1111900" y="1406731"/>
                  </a:lnTo>
                  <a:lnTo>
                    <a:pt x="1112643" y="1407366"/>
                  </a:lnTo>
                  <a:lnTo>
                    <a:pt x="1112751" y="1407448"/>
                  </a:lnTo>
                  <a:lnTo>
                    <a:pt x="1112854" y="1407536"/>
                  </a:lnTo>
                  <a:lnTo>
                    <a:pt x="1113059" y="1407724"/>
                  </a:lnTo>
                  <a:lnTo>
                    <a:pt x="1113269" y="1407994"/>
                  </a:lnTo>
                  <a:lnTo>
                    <a:pt x="1113465" y="1408282"/>
                  </a:lnTo>
                  <a:lnTo>
                    <a:pt x="1113572" y="1408411"/>
                  </a:lnTo>
                  <a:lnTo>
                    <a:pt x="1113709" y="1408552"/>
                  </a:lnTo>
                  <a:lnTo>
                    <a:pt x="1113851" y="1408681"/>
                  </a:lnTo>
                  <a:lnTo>
                    <a:pt x="1114144" y="1408928"/>
                  </a:lnTo>
                  <a:lnTo>
                    <a:pt x="1114301" y="1409045"/>
                  </a:lnTo>
                  <a:lnTo>
                    <a:pt x="1114565" y="1409262"/>
                  </a:lnTo>
                  <a:lnTo>
                    <a:pt x="1114701" y="1409368"/>
                  </a:lnTo>
                  <a:lnTo>
                    <a:pt x="1114848" y="1409456"/>
                  </a:lnTo>
                  <a:lnTo>
                    <a:pt x="1114995" y="1409526"/>
                  </a:lnTo>
                  <a:lnTo>
                    <a:pt x="1115176" y="1409585"/>
                  </a:lnTo>
                  <a:lnTo>
                    <a:pt x="1115371" y="1409620"/>
                  </a:lnTo>
                  <a:lnTo>
                    <a:pt x="1115567" y="1409638"/>
                  </a:lnTo>
                  <a:lnTo>
                    <a:pt x="1115767" y="1409638"/>
                  </a:lnTo>
                  <a:lnTo>
                    <a:pt x="1115963" y="1409632"/>
                  </a:lnTo>
                  <a:lnTo>
                    <a:pt x="1116104" y="1409620"/>
                  </a:lnTo>
                  <a:lnTo>
                    <a:pt x="1116246" y="1409591"/>
                  </a:lnTo>
                  <a:lnTo>
                    <a:pt x="1116388" y="1409556"/>
                  </a:lnTo>
                  <a:lnTo>
                    <a:pt x="1116530" y="1409532"/>
                  </a:lnTo>
                  <a:lnTo>
                    <a:pt x="1116671" y="1409526"/>
                  </a:lnTo>
                  <a:lnTo>
                    <a:pt x="1116803" y="1409538"/>
                  </a:lnTo>
                  <a:lnTo>
                    <a:pt x="1117062" y="1409597"/>
                  </a:lnTo>
                  <a:lnTo>
                    <a:pt x="1117190" y="1409638"/>
                  </a:lnTo>
                  <a:lnTo>
                    <a:pt x="1117312" y="1409685"/>
                  </a:lnTo>
                  <a:lnTo>
                    <a:pt x="1117429" y="1409738"/>
                  </a:lnTo>
                  <a:lnTo>
                    <a:pt x="1117542" y="1409797"/>
                  </a:lnTo>
                  <a:lnTo>
                    <a:pt x="1117869" y="1409990"/>
                  </a:lnTo>
                  <a:lnTo>
                    <a:pt x="1118441" y="1410307"/>
                  </a:lnTo>
                  <a:lnTo>
                    <a:pt x="1118993" y="1410589"/>
                  </a:lnTo>
                  <a:lnTo>
                    <a:pt x="1119160" y="1410660"/>
                  </a:lnTo>
                  <a:lnTo>
                    <a:pt x="1119487" y="1410818"/>
                  </a:lnTo>
                  <a:lnTo>
                    <a:pt x="1119644" y="1410906"/>
                  </a:lnTo>
                  <a:lnTo>
                    <a:pt x="1119917" y="1411088"/>
                  </a:lnTo>
                  <a:lnTo>
                    <a:pt x="1120436" y="1411482"/>
                  </a:lnTo>
                  <a:lnTo>
                    <a:pt x="1120675" y="1411681"/>
                  </a:lnTo>
                  <a:lnTo>
                    <a:pt x="1120920" y="1411869"/>
                  </a:lnTo>
                  <a:lnTo>
                    <a:pt x="1121506" y="1412280"/>
                  </a:lnTo>
                  <a:lnTo>
                    <a:pt x="1121648" y="1412386"/>
                  </a:lnTo>
                  <a:lnTo>
                    <a:pt x="1121834" y="1412539"/>
                  </a:lnTo>
                  <a:lnTo>
                    <a:pt x="1122019" y="1412697"/>
                  </a:lnTo>
                  <a:lnTo>
                    <a:pt x="1122371" y="1413026"/>
                  </a:lnTo>
                  <a:lnTo>
                    <a:pt x="1122547" y="1413196"/>
                  </a:lnTo>
                  <a:lnTo>
                    <a:pt x="1122982" y="1413660"/>
                  </a:lnTo>
                  <a:lnTo>
                    <a:pt x="1123266" y="1413977"/>
                  </a:lnTo>
                  <a:lnTo>
                    <a:pt x="1123667" y="1414377"/>
                  </a:lnTo>
                  <a:lnTo>
                    <a:pt x="1123794" y="1414518"/>
                  </a:lnTo>
                  <a:lnTo>
                    <a:pt x="1123901" y="1414664"/>
                  </a:lnTo>
                  <a:lnTo>
                    <a:pt x="1123999" y="1414829"/>
                  </a:lnTo>
                  <a:lnTo>
                    <a:pt x="1124087" y="1415005"/>
                  </a:lnTo>
                  <a:lnTo>
                    <a:pt x="1124234" y="1415375"/>
                  </a:lnTo>
                  <a:lnTo>
                    <a:pt x="1124366" y="1415745"/>
                  </a:lnTo>
                  <a:lnTo>
                    <a:pt x="1124488" y="1416121"/>
                  </a:lnTo>
                  <a:lnTo>
                    <a:pt x="1124542" y="1416314"/>
                  </a:lnTo>
                  <a:lnTo>
                    <a:pt x="1124576" y="1416508"/>
                  </a:lnTo>
                  <a:lnTo>
                    <a:pt x="1124601" y="1416673"/>
                  </a:lnTo>
                  <a:lnTo>
                    <a:pt x="1124615" y="1416849"/>
                  </a:lnTo>
                  <a:lnTo>
                    <a:pt x="1124620" y="1417019"/>
                  </a:lnTo>
                  <a:lnTo>
                    <a:pt x="1124620" y="1417536"/>
                  </a:lnTo>
                  <a:lnTo>
                    <a:pt x="1124615" y="1417712"/>
                  </a:lnTo>
                  <a:lnTo>
                    <a:pt x="1124605" y="1417882"/>
                  </a:lnTo>
                  <a:lnTo>
                    <a:pt x="1124586" y="1418052"/>
                  </a:lnTo>
                  <a:lnTo>
                    <a:pt x="1124547" y="1418217"/>
                  </a:lnTo>
                  <a:lnTo>
                    <a:pt x="1124512" y="1418328"/>
                  </a:lnTo>
                  <a:lnTo>
                    <a:pt x="1124473" y="1418434"/>
                  </a:lnTo>
                  <a:lnTo>
                    <a:pt x="1124425" y="1418546"/>
                  </a:lnTo>
                  <a:lnTo>
                    <a:pt x="1124317" y="1418745"/>
                  </a:lnTo>
                  <a:lnTo>
                    <a:pt x="1124151" y="1418916"/>
                  </a:lnTo>
                  <a:lnTo>
                    <a:pt x="1123980" y="1419074"/>
                  </a:lnTo>
                  <a:lnTo>
                    <a:pt x="1123617" y="1419374"/>
                  </a:lnTo>
                  <a:lnTo>
                    <a:pt x="1123427" y="1419508"/>
                  </a:lnTo>
                  <a:lnTo>
                    <a:pt x="1123276" y="1419597"/>
                  </a:lnTo>
                  <a:lnTo>
                    <a:pt x="1123109" y="1419667"/>
                  </a:lnTo>
                  <a:lnTo>
                    <a:pt x="1122949" y="1419744"/>
                  </a:lnTo>
                  <a:lnTo>
                    <a:pt x="1122806" y="1419831"/>
                  </a:lnTo>
                  <a:lnTo>
                    <a:pt x="1122709" y="1419937"/>
                  </a:lnTo>
                  <a:lnTo>
                    <a:pt x="1122669" y="1420114"/>
                  </a:lnTo>
                  <a:lnTo>
                    <a:pt x="1122641" y="1420290"/>
                  </a:lnTo>
                  <a:lnTo>
                    <a:pt x="1122533" y="1420360"/>
                  </a:lnTo>
                  <a:lnTo>
                    <a:pt x="1122435" y="1420342"/>
                  </a:lnTo>
                  <a:lnTo>
                    <a:pt x="1122210" y="1420260"/>
                  </a:lnTo>
                  <a:lnTo>
                    <a:pt x="1122097" y="1420237"/>
                  </a:lnTo>
                  <a:lnTo>
                    <a:pt x="1121907" y="1420219"/>
                  </a:lnTo>
                  <a:lnTo>
                    <a:pt x="1121711" y="1420225"/>
                  </a:lnTo>
                  <a:lnTo>
                    <a:pt x="1121316" y="1420260"/>
                  </a:lnTo>
                  <a:lnTo>
                    <a:pt x="1121144" y="1420281"/>
                  </a:lnTo>
                  <a:lnTo>
                    <a:pt x="1120886" y="1420372"/>
                  </a:lnTo>
                  <a:lnTo>
                    <a:pt x="1120548" y="1420472"/>
                  </a:lnTo>
                  <a:lnTo>
                    <a:pt x="1120386" y="1420513"/>
                  </a:lnTo>
                  <a:lnTo>
                    <a:pt x="1120240" y="1420536"/>
                  </a:lnTo>
                  <a:lnTo>
                    <a:pt x="1120138" y="1420560"/>
                  </a:lnTo>
                  <a:lnTo>
                    <a:pt x="1119839" y="1420642"/>
                  </a:lnTo>
                  <a:lnTo>
                    <a:pt x="1119681" y="1420693"/>
                  </a:lnTo>
                  <a:lnTo>
                    <a:pt x="1119556" y="1420806"/>
                  </a:lnTo>
                  <a:lnTo>
                    <a:pt x="1119410" y="1420930"/>
                  </a:lnTo>
                  <a:lnTo>
                    <a:pt x="1119253" y="1421035"/>
                  </a:lnTo>
                  <a:lnTo>
                    <a:pt x="1118998" y="1421147"/>
                  </a:lnTo>
                  <a:lnTo>
                    <a:pt x="1118730" y="1421235"/>
                  </a:lnTo>
                  <a:lnTo>
                    <a:pt x="1118451" y="1421305"/>
                  </a:lnTo>
                  <a:lnTo>
                    <a:pt x="1118167" y="1421370"/>
                  </a:lnTo>
                  <a:lnTo>
                    <a:pt x="1117898" y="1421452"/>
                  </a:lnTo>
                  <a:lnTo>
                    <a:pt x="1117615" y="1421546"/>
                  </a:lnTo>
                  <a:lnTo>
                    <a:pt x="1117337" y="1421646"/>
                  </a:lnTo>
                  <a:lnTo>
                    <a:pt x="1116779" y="1421858"/>
                  </a:lnTo>
                  <a:lnTo>
                    <a:pt x="1116371" y="1422024"/>
                  </a:lnTo>
                  <a:lnTo>
                    <a:pt x="1116226" y="1422139"/>
                  </a:lnTo>
                  <a:lnTo>
                    <a:pt x="1116149" y="1422186"/>
                  </a:lnTo>
                  <a:lnTo>
                    <a:pt x="1116066" y="1422222"/>
                  </a:lnTo>
                  <a:lnTo>
                    <a:pt x="1115811" y="1422298"/>
                  </a:lnTo>
                  <a:lnTo>
                    <a:pt x="1115636" y="1422339"/>
                  </a:lnTo>
                  <a:lnTo>
                    <a:pt x="1115519" y="1422392"/>
                  </a:lnTo>
                  <a:lnTo>
                    <a:pt x="1115376" y="1422480"/>
                  </a:lnTo>
                  <a:lnTo>
                    <a:pt x="1115093" y="1422668"/>
                  </a:lnTo>
                  <a:lnTo>
                    <a:pt x="1114950" y="1422744"/>
                  </a:lnTo>
                  <a:lnTo>
                    <a:pt x="1114804" y="1422791"/>
                  </a:lnTo>
                  <a:lnTo>
                    <a:pt x="1114683" y="1422791"/>
                  </a:lnTo>
                  <a:lnTo>
                    <a:pt x="1114554" y="1422768"/>
                  </a:lnTo>
                  <a:lnTo>
                    <a:pt x="1114427" y="1422738"/>
                  </a:lnTo>
                  <a:lnTo>
                    <a:pt x="1114306" y="1422726"/>
                  </a:lnTo>
                  <a:lnTo>
                    <a:pt x="1114199" y="1422744"/>
                  </a:lnTo>
                  <a:lnTo>
                    <a:pt x="1114111" y="1422809"/>
                  </a:lnTo>
                  <a:lnTo>
                    <a:pt x="1114031" y="1422897"/>
                  </a:lnTo>
                  <a:lnTo>
                    <a:pt x="1113894" y="1423114"/>
                  </a:lnTo>
                  <a:lnTo>
                    <a:pt x="1113817" y="1423214"/>
                  </a:lnTo>
                  <a:lnTo>
                    <a:pt x="1113630" y="1423372"/>
                  </a:lnTo>
                  <a:lnTo>
                    <a:pt x="1113421" y="1423513"/>
                  </a:lnTo>
                  <a:lnTo>
                    <a:pt x="1113196" y="1423636"/>
                  </a:lnTo>
                  <a:lnTo>
                    <a:pt x="1112976" y="1423766"/>
                  </a:lnTo>
                  <a:lnTo>
                    <a:pt x="1112761" y="1423907"/>
                  </a:lnTo>
                  <a:lnTo>
                    <a:pt x="1112326" y="1424236"/>
                  </a:lnTo>
                  <a:lnTo>
                    <a:pt x="1111906" y="1424588"/>
                  </a:lnTo>
                  <a:lnTo>
                    <a:pt x="1111700" y="1424770"/>
                  </a:lnTo>
                  <a:lnTo>
                    <a:pt x="1111499" y="1424958"/>
                  </a:lnTo>
                  <a:lnTo>
                    <a:pt x="1110292" y="1426144"/>
                  </a:lnTo>
                  <a:lnTo>
                    <a:pt x="1109866" y="1426543"/>
                  </a:lnTo>
                  <a:lnTo>
                    <a:pt x="1109643" y="1426731"/>
                  </a:lnTo>
                  <a:lnTo>
                    <a:pt x="1109475" y="1426860"/>
                  </a:lnTo>
                  <a:lnTo>
                    <a:pt x="1109030" y="1427165"/>
                  </a:lnTo>
                  <a:lnTo>
                    <a:pt x="1109159" y="1427271"/>
                  </a:lnTo>
                  <a:lnTo>
                    <a:pt x="1108639" y="1427829"/>
                  </a:lnTo>
                  <a:lnTo>
                    <a:pt x="1108506" y="1427720"/>
                  </a:lnTo>
                  <a:lnTo>
                    <a:pt x="1108298" y="1428035"/>
                  </a:lnTo>
                  <a:lnTo>
                    <a:pt x="1108171" y="1428199"/>
                  </a:lnTo>
                  <a:lnTo>
                    <a:pt x="1108029" y="1428352"/>
                  </a:lnTo>
                  <a:lnTo>
                    <a:pt x="1107877" y="1428505"/>
                  </a:lnTo>
                  <a:lnTo>
                    <a:pt x="1107721" y="1428651"/>
                  </a:lnTo>
                  <a:lnTo>
                    <a:pt x="1107578" y="1428804"/>
                  </a:lnTo>
                  <a:lnTo>
                    <a:pt x="1107446" y="1428968"/>
                  </a:lnTo>
                  <a:lnTo>
                    <a:pt x="1107355" y="1429127"/>
                  </a:lnTo>
                  <a:lnTo>
                    <a:pt x="1107119" y="1429644"/>
                  </a:lnTo>
                  <a:lnTo>
                    <a:pt x="1107031" y="1429808"/>
                  </a:lnTo>
                  <a:lnTo>
                    <a:pt x="1106890" y="1430002"/>
                  </a:lnTo>
                  <a:lnTo>
                    <a:pt x="1106733" y="1430190"/>
                  </a:lnTo>
                  <a:lnTo>
                    <a:pt x="1106401" y="1430554"/>
                  </a:lnTo>
                  <a:lnTo>
                    <a:pt x="1106239" y="1430742"/>
                  </a:lnTo>
                  <a:lnTo>
                    <a:pt x="1106034" y="1431011"/>
                  </a:lnTo>
                  <a:lnTo>
                    <a:pt x="1106395" y="1431329"/>
                  </a:lnTo>
                  <a:lnTo>
                    <a:pt x="1105853" y="1432004"/>
                  </a:lnTo>
                  <a:lnTo>
                    <a:pt x="1105598" y="1431746"/>
                  </a:lnTo>
                  <a:lnTo>
                    <a:pt x="1104212" y="1432650"/>
                  </a:lnTo>
                  <a:lnTo>
                    <a:pt x="1104073" y="1432519"/>
                  </a:lnTo>
                  <a:lnTo>
                    <a:pt x="1103810" y="1432627"/>
                  </a:lnTo>
                  <a:lnTo>
                    <a:pt x="1103452" y="1432761"/>
                  </a:lnTo>
                  <a:lnTo>
                    <a:pt x="1103379" y="1432826"/>
                  </a:lnTo>
                  <a:lnTo>
                    <a:pt x="1103291" y="1432897"/>
                  </a:lnTo>
                  <a:lnTo>
                    <a:pt x="1103201" y="1432964"/>
                  </a:lnTo>
                  <a:lnTo>
                    <a:pt x="1103082" y="1433043"/>
                  </a:lnTo>
                  <a:lnTo>
                    <a:pt x="1102955" y="1433120"/>
                  </a:lnTo>
                  <a:lnTo>
                    <a:pt x="1102691" y="1433261"/>
                  </a:lnTo>
                  <a:lnTo>
                    <a:pt x="1102416" y="1433396"/>
                  </a:lnTo>
                  <a:lnTo>
                    <a:pt x="1102128" y="1433525"/>
                  </a:lnTo>
                  <a:lnTo>
                    <a:pt x="1101836" y="1433643"/>
                  </a:lnTo>
                  <a:lnTo>
                    <a:pt x="1101141" y="1433895"/>
                  </a:lnTo>
                  <a:lnTo>
                    <a:pt x="1101033" y="1433948"/>
                  </a:lnTo>
                  <a:lnTo>
                    <a:pt x="1100926" y="1433995"/>
                  </a:lnTo>
                  <a:lnTo>
                    <a:pt x="1100715" y="1434100"/>
                  </a:lnTo>
                  <a:lnTo>
                    <a:pt x="1100604" y="1434147"/>
                  </a:lnTo>
                  <a:lnTo>
                    <a:pt x="1100495" y="1434189"/>
                  </a:lnTo>
                  <a:lnTo>
                    <a:pt x="1100051" y="1434330"/>
                  </a:lnTo>
                  <a:lnTo>
                    <a:pt x="1099743" y="1434453"/>
                  </a:lnTo>
                  <a:lnTo>
                    <a:pt x="1099645" y="1434500"/>
                  </a:lnTo>
                  <a:lnTo>
                    <a:pt x="1099538" y="1434560"/>
                  </a:lnTo>
                  <a:lnTo>
                    <a:pt x="1099469" y="1434606"/>
                  </a:lnTo>
                  <a:lnTo>
                    <a:pt x="1099249" y="1434787"/>
                  </a:lnTo>
                  <a:lnTo>
                    <a:pt x="1099171" y="1434840"/>
                  </a:lnTo>
                  <a:lnTo>
                    <a:pt x="1099034" y="1434905"/>
                  </a:lnTo>
                  <a:lnTo>
                    <a:pt x="1098891" y="1434952"/>
                  </a:lnTo>
                  <a:lnTo>
                    <a:pt x="1098443" y="1435070"/>
                  </a:lnTo>
                  <a:lnTo>
                    <a:pt x="1097983" y="1435175"/>
                  </a:lnTo>
                  <a:lnTo>
                    <a:pt x="1097836" y="1435217"/>
                  </a:lnTo>
                  <a:lnTo>
                    <a:pt x="1097693" y="1435273"/>
                  </a:lnTo>
                  <a:lnTo>
                    <a:pt x="1097577" y="1435340"/>
                  </a:lnTo>
                  <a:lnTo>
                    <a:pt x="1097470" y="1435422"/>
                  </a:lnTo>
                  <a:lnTo>
                    <a:pt x="1097260" y="1435598"/>
                  </a:lnTo>
                  <a:lnTo>
                    <a:pt x="1097148" y="1435680"/>
                  </a:lnTo>
                  <a:lnTo>
                    <a:pt x="1096878" y="1435844"/>
                  </a:lnTo>
                  <a:lnTo>
                    <a:pt x="1096741" y="1435921"/>
                  </a:lnTo>
                  <a:lnTo>
                    <a:pt x="1096463" y="1436062"/>
                  </a:lnTo>
                  <a:lnTo>
                    <a:pt x="1096125" y="1436209"/>
                  </a:lnTo>
                  <a:lnTo>
                    <a:pt x="1095949" y="1436274"/>
                  </a:lnTo>
                  <a:lnTo>
                    <a:pt x="1095602" y="1436391"/>
                  </a:lnTo>
                  <a:lnTo>
                    <a:pt x="1095231" y="1436491"/>
                  </a:lnTo>
                  <a:lnTo>
                    <a:pt x="1095045" y="1436531"/>
                  </a:lnTo>
                  <a:lnTo>
                    <a:pt x="1094854" y="1436567"/>
                  </a:lnTo>
                  <a:lnTo>
                    <a:pt x="1094517" y="1436620"/>
                  </a:lnTo>
                  <a:lnTo>
                    <a:pt x="1094191" y="1436644"/>
                  </a:lnTo>
                  <a:lnTo>
                    <a:pt x="1094043" y="1436672"/>
                  </a:lnTo>
                  <a:lnTo>
                    <a:pt x="1093892" y="1436690"/>
                  </a:lnTo>
                  <a:lnTo>
                    <a:pt x="1093593" y="1436714"/>
                  </a:lnTo>
                  <a:lnTo>
                    <a:pt x="1093295" y="1436725"/>
                  </a:lnTo>
                  <a:lnTo>
                    <a:pt x="1092836" y="1436684"/>
                  </a:lnTo>
                  <a:lnTo>
                    <a:pt x="1092707" y="1436690"/>
                  </a:lnTo>
                  <a:lnTo>
                    <a:pt x="1092611" y="1436731"/>
                  </a:lnTo>
                  <a:lnTo>
                    <a:pt x="1092556" y="1436814"/>
                  </a:lnTo>
                  <a:lnTo>
                    <a:pt x="1092512" y="1436919"/>
                  </a:lnTo>
                  <a:lnTo>
                    <a:pt x="1092484" y="1437037"/>
                  </a:lnTo>
                  <a:lnTo>
                    <a:pt x="1092493" y="1437254"/>
                  </a:lnTo>
                  <a:lnTo>
                    <a:pt x="1092792" y="1437583"/>
                  </a:lnTo>
                  <a:lnTo>
                    <a:pt x="1092952" y="1437741"/>
                  </a:lnTo>
                  <a:lnTo>
                    <a:pt x="1093119" y="1437888"/>
                  </a:lnTo>
                  <a:lnTo>
                    <a:pt x="1093295" y="1438035"/>
                  </a:lnTo>
                  <a:lnTo>
                    <a:pt x="1093433" y="1438129"/>
                  </a:lnTo>
                  <a:lnTo>
                    <a:pt x="1093867" y="1438393"/>
                  </a:lnTo>
                  <a:lnTo>
                    <a:pt x="1093999" y="1438493"/>
                  </a:lnTo>
                  <a:lnTo>
                    <a:pt x="1094126" y="1438605"/>
                  </a:lnTo>
                  <a:lnTo>
                    <a:pt x="1094312" y="1438810"/>
                  </a:lnTo>
                  <a:lnTo>
                    <a:pt x="1094478" y="1439027"/>
                  </a:lnTo>
                  <a:lnTo>
                    <a:pt x="1094791" y="1439497"/>
                  </a:lnTo>
                  <a:lnTo>
                    <a:pt x="1094956" y="1439720"/>
                  </a:lnTo>
                  <a:lnTo>
                    <a:pt x="1095152" y="1439967"/>
                  </a:lnTo>
                  <a:lnTo>
                    <a:pt x="1095564" y="1440442"/>
                  </a:lnTo>
                  <a:lnTo>
                    <a:pt x="1095764" y="1440683"/>
                  </a:lnTo>
                  <a:lnTo>
                    <a:pt x="1095954" y="1440930"/>
                  </a:lnTo>
                  <a:lnTo>
                    <a:pt x="1096116" y="1441159"/>
                  </a:lnTo>
                  <a:lnTo>
                    <a:pt x="1096424" y="1441640"/>
                  </a:lnTo>
                  <a:lnTo>
                    <a:pt x="1096565" y="1441881"/>
                  </a:lnTo>
                  <a:lnTo>
                    <a:pt x="1096697" y="1442133"/>
                  </a:lnTo>
                  <a:lnTo>
                    <a:pt x="1096815" y="1442392"/>
                  </a:lnTo>
                  <a:lnTo>
                    <a:pt x="1096927" y="1442650"/>
                  </a:lnTo>
                  <a:lnTo>
                    <a:pt x="1097030" y="1442915"/>
                  </a:lnTo>
                  <a:lnTo>
                    <a:pt x="1097118" y="1443185"/>
                  </a:lnTo>
                  <a:lnTo>
                    <a:pt x="1097181" y="1443461"/>
                  </a:lnTo>
                  <a:lnTo>
                    <a:pt x="1097225" y="1443737"/>
                  </a:lnTo>
                  <a:lnTo>
                    <a:pt x="1097250" y="1444019"/>
                  </a:lnTo>
                  <a:lnTo>
                    <a:pt x="1097260" y="1444300"/>
                  </a:lnTo>
                  <a:lnTo>
                    <a:pt x="1097255" y="1444583"/>
                  </a:lnTo>
                  <a:lnTo>
                    <a:pt x="1097244" y="1444864"/>
                  </a:lnTo>
                  <a:lnTo>
                    <a:pt x="1097195" y="1445287"/>
                  </a:lnTo>
                  <a:lnTo>
                    <a:pt x="1097112" y="1445704"/>
                  </a:lnTo>
                  <a:lnTo>
                    <a:pt x="1097005" y="1446121"/>
                  </a:lnTo>
                  <a:lnTo>
                    <a:pt x="1096878" y="1446538"/>
                  </a:lnTo>
                  <a:lnTo>
                    <a:pt x="1096741" y="1446943"/>
                  </a:lnTo>
                  <a:lnTo>
                    <a:pt x="1096604" y="1447301"/>
                  </a:lnTo>
                  <a:lnTo>
                    <a:pt x="1096452" y="1447659"/>
                  </a:lnTo>
                  <a:lnTo>
                    <a:pt x="1096292" y="1448018"/>
                  </a:lnTo>
                  <a:lnTo>
                    <a:pt x="1095949" y="1448716"/>
                  </a:lnTo>
                  <a:lnTo>
                    <a:pt x="1095784" y="1449028"/>
                  </a:lnTo>
                  <a:lnTo>
                    <a:pt x="1095426" y="1449645"/>
                  </a:lnTo>
                  <a:lnTo>
                    <a:pt x="1095259" y="1449955"/>
                  </a:lnTo>
                  <a:lnTo>
                    <a:pt x="1095118" y="1450272"/>
                  </a:lnTo>
                  <a:lnTo>
                    <a:pt x="1095020" y="1450572"/>
                  </a:lnTo>
                  <a:lnTo>
                    <a:pt x="1094937" y="1450877"/>
                  </a:lnTo>
                  <a:lnTo>
                    <a:pt x="1094791" y="1451494"/>
                  </a:lnTo>
                  <a:lnTo>
                    <a:pt x="1094615" y="1452158"/>
                  </a:lnTo>
                  <a:lnTo>
                    <a:pt x="1094527" y="1452522"/>
                  </a:lnTo>
                  <a:lnTo>
                    <a:pt x="1094429" y="1452886"/>
                  </a:lnTo>
                  <a:lnTo>
                    <a:pt x="1094316" y="1453238"/>
                  </a:lnTo>
                  <a:lnTo>
                    <a:pt x="1094175" y="1453579"/>
                  </a:lnTo>
                  <a:lnTo>
                    <a:pt x="1094033" y="1453843"/>
                  </a:lnTo>
                  <a:lnTo>
                    <a:pt x="1093876" y="1454101"/>
                  </a:lnTo>
                  <a:lnTo>
                    <a:pt x="1093529" y="1454595"/>
                  </a:lnTo>
                  <a:lnTo>
                    <a:pt x="1093100" y="1455176"/>
                  </a:lnTo>
                  <a:lnTo>
                    <a:pt x="1092840" y="1455499"/>
                  </a:lnTo>
                  <a:lnTo>
                    <a:pt x="1092572" y="1455822"/>
                  </a:lnTo>
                  <a:lnTo>
                    <a:pt x="1092297" y="1456133"/>
                  </a:lnTo>
                  <a:lnTo>
                    <a:pt x="1092009" y="1456433"/>
                  </a:lnTo>
                  <a:lnTo>
                    <a:pt x="1091775" y="1456661"/>
                  </a:lnTo>
                  <a:lnTo>
                    <a:pt x="1091291" y="1457084"/>
                  </a:lnTo>
                  <a:lnTo>
                    <a:pt x="1090807" y="1457519"/>
                  </a:lnTo>
                  <a:lnTo>
                    <a:pt x="1090576" y="1457760"/>
                  </a:lnTo>
                  <a:lnTo>
                    <a:pt x="1090136" y="1458271"/>
                  </a:lnTo>
                  <a:lnTo>
                    <a:pt x="1089902" y="1458500"/>
                  </a:lnTo>
                  <a:lnTo>
                    <a:pt x="1089644" y="1458694"/>
                  </a:lnTo>
                  <a:lnTo>
                    <a:pt x="1089432" y="1458799"/>
                  </a:lnTo>
                  <a:lnTo>
                    <a:pt x="1089218" y="1458887"/>
                  </a:lnTo>
                  <a:lnTo>
                    <a:pt x="1088989" y="1458964"/>
                  </a:lnTo>
                  <a:lnTo>
                    <a:pt x="1088758" y="1459028"/>
                  </a:lnTo>
                  <a:lnTo>
                    <a:pt x="1088533" y="1459098"/>
                  </a:lnTo>
                  <a:lnTo>
                    <a:pt x="1088269" y="1459164"/>
                  </a:lnTo>
                  <a:lnTo>
                    <a:pt x="1087991" y="1459204"/>
                  </a:lnTo>
                  <a:lnTo>
                    <a:pt x="1087722" y="1459251"/>
                  </a:lnTo>
                  <a:lnTo>
                    <a:pt x="1087458" y="1459316"/>
                  </a:lnTo>
                  <a:lnTo>
                    <a:pt x="1087213" y="1459416"/>
                  </a:lnTo>
                  <a:lnTo>
                    <a:pt x="1086960" y="1459581"/>
                  </a:lnTo>
                  <a:lnTo>
                    <a:pt x="1086715" y="1459786"/>
                  </a:lnTo>
                  <a:lnTo>
                    <a:pt x="1086490" y="1460015"/>
                  </a:lnTo>
                  <a:lnTo>
                    <a:pt x="1086295" y="1460268"/>
                  </a:lnTo>
                  <a:lnTo>
                    <a:pt x="1086143" y="1460631"/>
                  </a:lnTo>
                  <a:lnTo>
                    <a:pt x="1086168" y="1460743"/>
                  </a:lnTo>
                  <a:lnTo>
                    <a:pt x="1086207" y="1460849"/>
                  </a:lnTo>
                  <a:lnTo>
                    <a:pt x="1086256" y="1460948"/>
                  </a:lnTo>
                  <a:lnTo>
                    <a:pt x="1086319" y="1461031"/>
                  </a:lnTo>
                  <a:lnTo>
                    <a:pt x="1086413" y="1461101"/>
                  </a:lnTo>
                  <a:lnTo>
                    <a:pt x="1086534" y="1461142"/>
                  </a:lnTo>
                  <a:lnTo>
                    <a:pt x="1086666" y="1461172"/>
                  </a:lnTo>
                  <a:lnTo>
                    <a:pt x="1086793" y="1461213"/>
                  </a:lnTo>
                  <a:lnTo>
                    <a:pt x="1086891" y="1461278"/>
                  </a:lnTo>
                  <a:lnTo>
                    <a:pt x="1086969" y="1461395"/>
                  </a:lnTo>
                  <a:lnTo>
                    <a:pt x="1087013" y="1461536"/>
                  </a:lnTo>
                  <a:lnTo>
                    <a:pt x="1087072" y="1461853"/>
                  </a:lnTo>
                  <a:lnTo>
                    <a:pt x="1087120" y="1462005"/>
                  </a:lnTo>
                  <a:lnTo>
                    <a:pt x="1087273" y="1462335"/>
                  </a:lnTo>
                  <a:lnTo>
                    <a:pt x="1087361" y="1462493"/>
                  </a:lnTo>
                  <a:lnTo>
                    <a:pt x="1087452" y="1462646"/>
                  </a:lnTo>
                  <a:lnTo>
                    <a:pt x="1087551" y="1462798"/>
                  </a:lnTo>
                  <a:lnTo>
                    <a:pt x="1087878" y="1463227"/>
                  </a:lnTo>
                  <a:lnTo>
                    <a:pt x="1088260" y="1463632"/>
                  </a:lnTo>
                  <a:lnTo>
                    <a:pt x="1088695" y="1463996"/>
                  </a:lnTo>
                  <a:lnTo>
                    <a:pt x="1089154" y="1464313"/>
                  </a:lnTo>
                  <a:lnTo>
                    <a:pt x="1089628" y="1464560"/>
                  </a:lnTo>
                  <a:lnTo>
                    <a:pt x="1090152" y="1464995"/>
                  </a:lnTo>
                  <a:lnTo>
                    <a:pt x="1090397" y="1465171"/>
                  </a:lnTo>
                  <a:lnTo>
                    <a:pt x="1090631" y="1465353"/>
                  </a:lnTo>
                  <a:lnTo>
                    <a:pt x="1090851" y="1465546"/>
                  </a:lnTo>
                  <a:lnTo>
                    <a:pt x="1091041" y="1465764"/>
                  </a:lnTo>
                  <a:lnTo>
                    <a:pt x="1091217" y="1466075"/>
                  </a:lnTo>
                  <a:lnTo>
                    <a:pt x="1091354" y="1466416"/>
                  </a:lnTo>
                  <a:lnTo>
                    <a:pt x="1091456" y="1466780"/>
                  </a:lnTo>
                  <a:lnTo>
                    <a:pt x="1091613" y="1467520"/>
                  </a:lnTo>
                  <a:lnTo>
                    <a:pt x="1091673" y="1467907"/>
                  </a:lnTo>
                  <a:lnTo>
                    <a:pt x="1091711" y="1468295"/>
                  </a:lnTo>
                  <a:lnTo>
                    <a:pt x="1091750" y="1469082"/>
                  </a:lnTo>
                  <a:lnTo>
                    <a:pt x="1091805" y="1469793"/>
                  </a:lnTo>
                  <a:lnTo>
                    <a:pt x="1091824" y="1470121"/>
                  </a:lnTo>
                  <a:lnTo>
                    <a:pt x="1091852" y="1470444"/>
                  </a:lnTo>
                  <a:lnTo>
                    <a:pt x="1091887" y="1470767"/>
                  </a:lnTo>
                  <a:lnTo>
                    <a:pt x="1091951" y="1471084"/>
                  </a:lnTo>
                  <a:lnTo>
                    <a:pt x="1092069" y="1471378"/>
                  </a:lnTo>
                  <a:lnTo>
                    <a:pt x="1092223" y="1471666"/>
                  </a:lnTo>
                  <a:lnTo>
                    <a:pt x="1092385" y="1471954"/>
                  </a:lnTo>
                  <a:lnTo>
                    <a:pt x="1092503" y="1472230"/>
                  </a:lnTo>
                  <a:lnTo>
                    <a:pt x="1092531" y="1472505"/>
                  </a:lnTo>
                  <a:lnTo>
                    <a:pt x="1092493" y="1472694"/>
                  </a:lnTo>
                  <a:lnTo>
                    <a:pt x="1092415" y="1472881"/>
                  </a:lnTo>
                  <a:lnTo>
                    <a:pt x="1092322" y="1473069"/>
                  </a:lnTo>
                  <a:lnTo>
                    <a:pt x="1092116" y="1473434"/>
                  </a:lnTo>
                  <a:lnTo>
                    <a:pt x="1091970" y="1473668"/>
                  </a:lnTo>
                  <a:lnTo>
                    <a:pt x="1091491" y="1474326"/>
                  </a:lnTo>
                  <a:lnTo>
                    <a:pt x="1091359" y="1474567"/>
                  </a:lnTo>
                  <a:lnTo>
                    <a:pt x="1091256" y="1474796"/>
                  </a:lnTo>
                  <a:lnTo>
                    <a:pt x="1091159" y="1475037"/>
                  </a:lnTo>
                  <a:lnTo>
                    <a:pt x="1091080" y="1475278"/>
                  </a:lnTo>
                  <a:lnTo>
                    <a:pt x="1091027" y="1475524"/>
                  </a:lnTo>
                  <a:lnTo>
                    <a:pt x="1091007" y="1475765"/>
                  </a:lnTo>
                  <a:lnTo>
                    <a:pt x="1091032" y="1476047"/>
                  </a:lnTo>
                  <a:lnTo>
                    <a:pt x="1091104" y="1476341"/>
                  </a:lnTo>
                  <a:lnTo>
                    <a:pt x="1091212" y="1476622"/>
                  </a:lnTo>
                  <a:lnTo>
                    <a:pt x="1091354" y="1476887"/>
                  </a:lnTo>
                  <a:lnTo>
                    <a:pt x="1091520" y="1477115"/>
                  </a:lnTo>
                  <a:lnTo>
                    <a:pt x="1091770" y="1477532"/>
                  </a:lnTo>
                  <a:lnTo>
                    <a:pt x="1091995" y="1477967"/>
                  </a:lnTo>
                  <a:lnTo>
                    <a:pt x="1092190" y="1478419"/>
                  </a:lnTo>
                  <a:lnTo>
                    <a:pt x="1092356" y="1478883"/>
                  </a:lnTo>
                  <a:lnTo>
                    <a:pt x="1092484" y="1479347"/>
                  </a:lnTo>
                  <a:lnTo>
                    <a:pt x="1092567" y="1479782"/>
                  </a:lnTo>
                  <a:lnTo>
                    <a:pt x="1092616" y="1480222"/>
                  </a:lnTo>
                  <a:lnTo>
                    <a:pt x="1092644" y="1480669"/>
                  </a:lnTo>
                  <a:lnTo>
                    <a:pt x="1092649" y="1481121"/>
                  </a:lnTo>
                  <a:lnTo>
                    <a:pt x="1092649" y="1481567"/>
                  </a:lnTo>
                  <a:lnTo>
                    <a:pt x="1092625" y="1482160"/>
                  </a:lnTo>
                  <a:lnTo>
                    <a:pt x="1092581" y="1482753"/>
                  </a:lnTo>
                  <a:lnTo>
                    <a:pt x="1092503" y="1483346"/>
                  </a:lnTo>
                  <a:lnTo>
                    <a:pt x="1092399" y="1483933"/>
                  </a:lnTo>
                  <a:lnTo>
                    <a:pt x="1092264" y="1484515"/>
                  </a:lnTo>
                  <a:lnTo>
                    <a:pt x="1092107" y="1485049"/>
                  </a:lnTo>
                  <a:lnTo>
                    <a:pt x="1091915" y="1485578"/>
                  </a:lnTo>
                  <a:lnTo>
                    <a:pt x="1091657" y="1486206"/>
                  </a:lnTo>
                  <a:lnTo>
                    <a:pt x="1091599" y="1486371"/>
                  </a:lnTo>
                  <a:lnTo>
                    <a:pt x="1091560" y="1486523"/>
                  </a:lnTo>
                  <a:lnTo>
                    <a:pt x="1091491" y="1486993"/>
                  </a:lnTo>
                  <a:lnTo>
                    <a:pt x="1091456" y="1487146"/>
                  </a:lnTo>
                  <a:lnTo>
                    <a:pt x="1091349" y="1487422"/>
                  </a:lnTo>
                  <a:lnTo>
                    <a:pt x="1091153" y="1487827"/>
                  </a:lnTo>
                  <a:lnTo>
                    <a:pt x="1091016" y="1488068"/>
                  </a:lnTo>
                  <a:lnTo>
                    <a:pt x="1090939" y="1488191"/>
                  </a:lnTo>
                  <a:lnTo>
                    <a:pt x="1090876" y="1488309"/>
                  </a:lnTo>
                  <a:lnTo>
                    <a:pt x="1090821" y="1488438"/>
                  </a:lnTo>
                  <a:lnTo>
                    <a:pt x="1090787" y="1488556"/>
                  </a:lnTo>
                  <a:lnTo>
                    <a:pt x="1090752" y="1488796"/>
                  </a:lnTo>
                  <a:lnTo>
                    <a:pt x="1090724" y="1488914"/>
                  </a:lnTo>
                  <a:lnTo>
                    <a:pt x="1090680" y="1489020"/>
                  </a:lnTo>
                  <a:lnTo>
                    <a:pt x="1090592" y="1489119"/>
                  </a:lnTo>
                  <a:lnTo>
                    <a:pt x="1090474" y="1489202"/>
                  </a:lnTo>
                  <a:lnTo>
                    <a:pt x="1090210" y="1489343"/>
                  </a:lnTo>
                  <a:lnTo>
                    <a:pt x="1090092" y="1489430"/>
                  </a:lnTo>
                  <a:lnTo>
                    <a:pt x="1089985" y="1489530"/>
                  </a:lnTo>
                  <a:lnTo>
                    <a:pt x="1089795" y="1489742"/>
                  </a:lnTo>
                  <a:lnTo>
                    <a:pt x="1089707" y="1489859"/>
                  </a:lnTo>
                  <a:lnTo>
                    <a:pt x="1089589" y="1490041"/>
                  </a:lnTo>
                  <a:lnTo>
                    <a:pt x="1089512" y="1490182"/>
                  </a:lnTo>
                  <a:lnTo>
                    <a:pt x="1089462" y="1490329"/>
                  </a:lnTo>
                  <a:lnTo>
                    <a:pt x="1089462" y="1490440"/>
                  </a:lnTo>
                  <a:lnTo>
                    <a:pt x="1089492" y="1490558"/>
                  </a:lnTo>
                  <a:lnTo>
                    <a:pt x="1089584" y="1490799"/>
                  </a:lnTo>
                  <a:lnTo>
                    <a:pt x="1089614" y="1490916"/>
                  </a:lnTo>
                  <a:lnTo>
                    <a:pt x="1089624" y="1491040"/>
                  </a:lnTo>
                  <a:lnTo>
                    <a:pt x="1089624" y="1491416"/>
                  </a:lnTo>
                  <a:lnTo>
                    <a:pt x="1089658" y="1491633"/>
                  </a:lnTo>
                  <a:lnTo>
                    <a:pt x="1089721" y="1491827"/>
                  </a:lnTo>
                  <a:lnTo>
                    <a:pt x="1089756" y="1492026"/>
                  </a:lnTo>
                  <a:lnTo>
                    <a:pt x="1089740" y="1492132"/>
                  </a:lnTo>
                  <a:lnTo>
                    <a:pt x="1089707" y="1492244"/>
                  </a:lnTo>
                  <a:lnTo>
                    <a:pt x="1089619" y="1492461"/>
                  </a:lnTo>
                  <a:lnTo>
                    <a:pt x="1089584" y="1492573"/>
                  </a:lnTo>
                  <a:lnTo>
                    <a:pt x="1089556" y="1492707"/>
                  </a:lnTo>
                  <a:lnTo>
                    <a:pt x="1089457" y="1493377"/>
                  </a:lnTo>
                  <a:lnTo>
                    <a:pt x="1089408" y="1493624"/>
                  </a:lnTo>
                  <a:lnTo>
                    <a:pt x="1089388" y="1493747"/>
                  </a:lnTo>
                  <a:lnTo>
                    <a:pt x="1089369" y="1493870"/>
                  </a:lnTo>
                  <a:lnTo>
                    <a:pt x="1089355" y="1494005"/>
                  </a:lnTo>
                  <a:lnTo>
                    <a:pt x="1089344" y="1494276"/>
                  </a:lnTo>
                  <a:lnTo>
                    <a:pt x="1089325" y="1494552"/>
                  </a:lnTo>
                  <a:lnTo>
                    <a:pt x="1089316" y="1494769"/>
                  </a:lnTo>
                  <a:lnTo>
                    <a:pt x="1089292" y="1494980"/>
                  </a:lnTo>
                  <a:lnTo>
                    <a:pt x="1089212" y="1495115"/>
                  </a:lnTo>
                  <a:lnTo>
                    <a:pt x="1089022" y="1495291"/>
                  </a:lnTo>
                  <a:lnTo>
                    <a:pt x="1088948" y="1495438"/>
                  </a:lnTo>
                  <a:lnTo>
                    <a:pt x="1088901" y="1495597"/>
                  </a:lnTo>
                  <a:lnTo>
                    <a:pt x="1088890" y="1495779"/>
                  </a:lnTo>
                  <a:lnTo>
                    <a:pt x="1088904" y="1495884"/>
                  </a:lnTo>
                  <a:lnTo>
                    <a:pt x="1088934" y="1495990"/>
                  </a:lnTo>
                  <a:lnTo>
                    <a:pt x="1088959" y="1496096"/>
                  </a:lnTo>
                  <a:lnTo>
                    <a:pt x="1088978" y="1496284"/>
                  </a:lnTo>
                  <a:lnTo>
                    <a:pt x="1088978" y="1496454"/>
                  </a:lnTo>
                  <a:lnTo>
                    <a:pt x="1088968" y="1496624"/>
                  </a:lnTo>
                  <a:lnTo>
                    <a:pt x="1088954" y="1496742"/>
                  </a:lnTo>
                  <a:lnTo>
                    <a:pt x="1088901" y="1496977"/>
                  </a:lnTo>
                  <a:lnTo>
                    <a:pt x="1088832" y="1497206"/>
                  </a:lnTo>
                  <a:lnTo>
                    <a:pt x="1088720" y="1497476"/>
                  </a:lnTo>
                  <a:lnTo>
                    <a:pt x="1088656" y="1497611"/>
                  </a:lnTo>
                  <a:lnTo>
                    <a:pt x="1088582" y="1497734"/>
                  </a:lnTo>
                  <a:lnTo>
                    <a:pt x="1088494" y="1497846"/>
                  </a:lnTo>
                  <a:lnTo>
                    <a:pt x="1088387" y="1497964"/>
                  </a:lnTo>
                  <a:lnTo>
                    <a:pt x="1088269" y="1498064"/>
                  </a:lnTo>
                  <a:lnTo>
                    <a:pt x="1088142" y="1498157"/>
                  </a:lnTo>
                  <a:lnTo>
                    <a:pt x="1088005" y="1498240"/>
                  </a:lnTo>
                  <a:lnTo>
                    <a:pt x="1087873" y="1498328"/>
                  </a:lnTo>
                  <a:lnTo>
                    <a:pt x="1087556" y="1498516"/>
                  </a:lnTo>
                  <a:lnTo>
                    <a:pt x="1087394" y="1498598"/>
                  </a:lnTo>
                  <a:lnTo>
                    <a:pt x="1087229" y="1498674"/>
                  </a:lnTo>
                  <a:lnTo>
                    <a:pt x="1086877" y="1498792"/>
                  </a:lnTo>
                  <a:lnTo>
                    <a:pt x="1086685" y="1498833"/>
                  </a:lnTo>
                  <a:lnTo>
                    <a:pt x="1086495" y="1498868"/>
                  </a:lnTo>
                  <a:lnTo>
                    <a:pt x="1086305" y="1498886"/>
                  </a:lnTo>
                  <a:lnTo>
                    <a:pt x="1086113" y="1498897"/>
                  </a:lnTo>
                  <a:lnTo>
                    <a:pt x="1085756" y="1499038"/>
                  </a:lnTo>
                  <a:lnTo>
                    <a:pt x="1085038" y="1499297"/>
                  </a:lnTo>
                  <a:lnTo>
                    <a:pt x="1084672" y="1499420"/>
                  </a:lnTo>
                  <a:lnTo>
                    <a:pt x="1084021" y="1499620"/>
                  </a:lnTo>
                  <a:lnTo>
                    <a:pt x="1083449" y="1499784"/>
                  </a:lnTo>
                  <a:lnTo>
                    <a:pt x="1083165" y="1499855"/>
                  </a:lnTo>
                  <a:lnTo>
                    <a:pt x="1082873" y="1499908"/>
                  </a:lnTo>
                  <a:lnTo>
                    <a:pt x="1082544" y="1499954"/>
                  </a:lnTo>
                  <a:lnTo>
                    <a:pt x="1082213" y="1499984"/>
                  </a:lnTo>
                  <a:lnTo>
                    <a:pt x="1081881" y="1500007"/>
                  </a:lnTo>
                  <a:lnTo>
                    <a:pt x="1081548" y="1500007"/>
                  </a:lnTo>
                  <a:lnTo>
                    <a:pt x="1081216" y="1499996"/>
                  </a:lnTo>
                  <a:lnTo>
                    <a:pt x="1080966" y="1499966"/>
                  </a:lnTo>
                  <a:lnTo>
                    <a:pt x="1080718" y="1499925"/>
                  </a:lnTo>
                  <a:lnTo>
                    <a:pt x="1080468" y="1499872"/>
                  </a:lnTo>
                  <a:lnTo>
                    <a:pt x="1080218" y="1499831"/>
                  </a:lnTo>
                  <a:lnTo>
                    <a:pt x="1079964" y="1499802"/>
                  </a:lnTo>
                  <a:lnTo>
                    <a:pt x="1079794" y="1499796"/>
                  </a:lnTo>
                  <a:lnTo>
                    <a:pt x="1079621" y="1499796"/>
                  </a:lnTo>
                  <a:lnTo>
                    <a:pt x="1079451" y="1499802"/>
                  </a:lnTo>
                  <a:lnTo>
                    <a:pt x="1079109" y="1499790"/>
                  </a:lnTo>
                  <a:lnTo>
                    <a:pt x="1078826" y="1499737"/>
                  </a:lnTo>
                  <a:lnTo>
                    <a:pt x="1078541" y="1499661"/>
                  </a:lnTo>
                  <a:lnTo>
                    <a:pt x="1078257" y="1499573"/>
                  </a:lnTo>
                  <a:lnTo>
                    <a:pt x="1077974" y="1499491"/>
                  </a:lnTo>
                  <a:lnTo>
                    <a:pt x="1077691" y="1499420"/>
                  </a:lnTo>
                  <a:lnTo>
                    <a:pt x="1077374" y="1499373"/>
                  </a:lnTo>
                  <a:lnTo>
                    <a:pt x="1076728" y="1499320"/>
                  </a:lnTo>
                  <a:lnTo>
                    <a:pt x="1076410" y="1499279"/>
                  </a:lnTo>
                  <a:lnTo>
                    <a:pt x="1076098" y="1499221"/>
                  </a:lnTo>
                  <a:lnTo>
                    <a:pt x="1075829" y="1499144"/>
                  </a:lnTo>
                  <a:lnTo>
                    <a:pt x="1075570" y="1499050"/>
                  </a:lnTo>
                  <a:lnTo>
                    <a:pt x="1075051" y="1498839"/>
                  </a:lnTo>
                  <a:lnTo>
                    <a:pt x="1074523" y="1498633"/>
                  </a:lnTo>
                  <a:lnTo>
                    <a:pt x="1073981" y="1498404"/>
                  </a:lnTo>
                  <a:lnTo>
                    <a:pt x="1073706" y="1498316"/>
                  </a:lnTo>
                  <a:lnTo>
                    <a:pt x="1073428" y="1498257"/>
                  </a:lnTo>
                  <a:lnTo>
                    <a:pt x="1073233" y="1498240"/>
                  </a:lnTo>
                  <a:lnTo>
                    <a:pt x="1073027" y="1498234"/>
                  </a:lnTo>
                  <a:lnTo>
                    <a:pt x="1072827" y="1498240"/>
                  </a:lnTo>
                  <a:lnTo>
                    <a:pt x="1072626" y="1498263"/>
                  </a:lnTo>
                  <a:lnTo>
                    <a:pt x="1072425" y="1498293"/>
                  </a:lnTo>
                  <a:lnTo>
                    <a:pt x="1072304" y="1498298"/>
                  </a:lnTo>
                  <a:lnTo>
                    <a:pt x="1071375" y="1498381"/>
                  </a:lnTo>
                  <a:lnTo>
                    <a:pt x="1071160" y="1498404"/>
                  </a:lnTo>
                  <a:lnTo>
                    <a:pt x="1070734" y="1498469"/>
                  </a:lnTo>
                  <a:lnTo>
                    <a:pt x="1070319" y="1498557"/>
                  </a:lnTo>
                  <a:lnTo>
                    <a:pt x="1069903" y="1498674"/>
                  </a:lnTo>
                  <a:lnTo>
                    <a:pt x="1069493" y="1498809"/>
                  </a:lnTo>
                  <a:lnTo>
                    <a:pt x="1069097" y="1498974"/>
                  </a:lnTo>
                  <a:lnTo>
                    <a:pt x="1069307" y="1502427"/>
                  </a:lnTo>
                  <a:lnTo>
                    <a:pt x="1069499" y="1502427"/>
                  </a:lnTo>
                  <a:lnTo>
                    <a:pt x="1069895" y="1502410"/>
                  </a:lnTo>
                  <a:lnTo>
                    <a:pt x="1070030" y="1502433"/>
                  </a:lnTo>
                  <a:lnTo>
                    <a:pt x="1070167" y="1502433"/>
                  </a:lnTo>
                  <a:lnTo>
                    <a:pt x="1070319" y="1502415"/>
                  </a:lnTo>
                  <a:lnTo>
                    <a:pt x="1070466" y="1502374"/>
                  </a:lnTo>
                  <a:lnTo>
                    <a:pt x="1070583" y="1502268"/>
                  </a:lnTo>
                  <a:lnTo>
                    <a:pt x="1070621" y="1502168"/>
                  </a:lnTo>
                  <a:lnTo>
                    <a:pt x="1070657" y="1502063"/>
                  </a:lnTo>
                  <a:lnTo>
                    <a:pt x="1070750" y="1501881"/>
                  </a:lnTo>
                  <a:lnTo>
                    <a:pt x="1070863" y="1501822"/>
                  </a:lnTo>
                  <a:lnTo>
                    <a:pt x="1071008" y="1501798"/>
                  </a:lnTo>
                  <a:lnTo>
                    <a:pt x="1071341" y="1501804"/>
                  </a:lnTo>
                  <a:lnTo>
                    <a:pt x="1071663" y="1501781"/>
                  </a:lnTo>
                  <a:lnTo>
                    <a:pt x="1072152" y="1501728"/>
                  </a:lnTo>
                  <a:lnTo>
                    <a:pt x="1072348" y="1501717"/>
                  </a:lnTo>
                  <a:lnTo>
                    <a:pt x="1072485" y="1501734"/>
                  </a:lnTo>
                  <a:lnTo>
                    <a:pt x="1072686" y="1501751"/>
                  </a:lnTo>
                  <a:lnTo>
                    <a:pt x="1073082" y="1501764"/>
                  </a:lnTo>
                  <a:lnTo>
                    <a:pt x="1073478" y="1501787"/>
                  </a:lnTo>
                  <a:lnTo>
                    <a:pt x="1073678" y="1501804"/>
                  </a:lnTo>
                  <a:lnTo>
                    <a:pt x="1074078" y="1501851"/>
                  </a:lnTo>
                  <a:lnTo>
                    <a:pt x="1074625" y="1501934"/>
                  </a:lnTo>
                  <a:lnTo>
                    <a:pt x="1074949" y="1501963"/>
                  </a:lnTo>
                  <a:lnTo>
                    <a:pt x="1075090" y="1502004"/>
                  </a:lnTo>
                  <a:lnTo>
                    <a:pt x="1075252" y="1502098"/>
                  </a:lnTo>
                  <a:lnTo>
                    <a:pt x="1075389" y="1502251"/>
                  </a:lnTo>
                  <a:lnTo>
                    <a:pt x="1075502" y="1502339"/>
                  </a:lnTo>
                  <a:lnTo>
                    <a:pt x="1075623" y="1502421"/>
                  </a:lnTo>
                  <a:lnTo>
                    <a:pt x="1075755" y="1502498"/>
                  </a:lnTo>
                  <a:lnTo>
                    <a:pt x="1075887" y="1502562"/>
                  </a:lnTo>
                  <a:lnTo>
                    <a:pt x="1076024" y="1502615"/>
                  </a:lnTo>
                  <a:lnTo>
                    <a:pt x="1076146" y="1502650"/>
                  </a:lnTo>
                  <a:lnTo>
                    <a:pt x="1076274" y="1502680"/>
                  </a:lnTo>
                  <a:lnTo>
                    <a:pt x="1076659" y="1502732"/>
                  </a:lnTo>
                  <a:lnTo>
                    <a:pt x="1077114" y="1502803"/>
                  </a:lnTo>
                  <a:lnTo>
                    <a:pt x="1077226" y="1502815"/>
                  </a:lnTo>
                  <a:lnTo>
                    <a:pt x="1077525" y="1502832"/>
                  </a:lnTo>
                  <a:lnTo>
                    <a:pt x="1077627" y="1502844"/>
                  </a:lnTo>
                  <a:lnTo>
                    <a:pt x="1077726" y="1502861"/>
                  </a:lnTo>
                  <a:lnTo>
                    <a:pt x="1077886" y="1502908"/>
                  </a:lnTo>
                  <a:lnTo>
                    <a:pt x="1078037" y="1502979"/>
                  </a:lnTo>
                  <a:lnTo>
                    <a:pt x="1078502" y="1503231"/>
                  </a:lnTo>
                  <a:lnTo>
                    <a:pt x="1078815" y="1503378"/>
                  </a:lnTo>
                  <a:lnTo>
                    <a:pt x="1078923" y="1503420"/>
                  </a:lnTo>
                  <a:lnTo>
                    <a:pt x="1079134" y="1503472"/>
                  </a:lnTo>
                  <a:lnTo>
                    <a:pt x="1079241" y="1503484"/>
                  </a:lnTo>
                  <a:lnTo>
                    <a:pt x="1079348" y="1503484"/>
                  </a:lnTo>
                  <a:lnTo>
                    <a:pt x="1079563" y="1503496"/>
                  </a:lnTo>
                  <a:lnTo>
                    <a:pt x="1080184" y="1503543"/>
                  </a:lnTo>
                  <a:lnTo>
                    <a:pt x="1080614" y="1503543"/>
                  </a:lnTo>
                  <a:lnTo>
                    <a:pt x="1081474" y="1503496"/>
                  </a:lnTo>
                  <a:lnTo>
                    <a:pt x="1081587" y="1503496"/>
                  </a:lnTo>
                  <a:lnTo>
                    <a:pt x="1081832" y="1503508"/>
                  </a:lnTo>
                  <a:lnTo>
                    <a:pt x="1082189" y="1503543"/>
                  </a:lnTo>
                  <a:lnTo>
                    <a:pt x="1082618" y="1503543"/>
                  </a:lnTo>
                  <a:lnTo>
                    <a:pt x="1082726" y="1503548"/>
                  </a:lnTo>
                  <a:lnTo>
                    <a:pt x="1082912" y="1503548"/>
                  </a:lnTo>
                  <a:lnTo>
                    <a:pt x="1083009" y="1503555"/>
                  </a:lnTo>
                  <a:lnTo>
                    <a:pt x="1083185" y="1503596"/>
                  </a:lnTo>
                  <a:lnTo>
                    <a:pt x="1083317" y="1503701"/>
                  </a:lnTo>
                  <a:lnTo>
                    <a:pt x="1083435" y="1503819"/>
                  </a:lnTo>
                  <a:lnTo>
                    <a:pt x="1083586" y="1503837"/>
                  </a:lnTo>
                  <a:lnTo>
                    <a:pt x="1083674" y="1503790"/>
                  </a:lnTo>
                  <a:lnTo>
                    <a:pt x="1083869" y="1503654"/>
                  </a:lnTo>
                  <a:lnTo>
                    <a:pt x="1083968" y="1503608"/>
                  </a:lnTo>
                  <a:lnTo>
                    <a:pt x="1084070" y="1503572"/>
                  </a:lnTo>
                  <a:lnTo>
                    <a:pt x="1084183" y="1503548"/>
                  </a:lnTo>
                  <a:lnTo>
                    <a:pt x="1084295" y="1503531"/>
                  </a:lnTo>
                  <a:lnTo>
                    <a:pt x="1084403" y="1503525"/>
                  </a:lnTo>
                  <a:lnTo>
                    <a:pt x="1084501" y="1503543"/>
                  </a:lnTo>
                  <a:lnTo>
                    <a:pt x="1084584" y="1503590"/>
                  </a:lnTo>
                  <a:lnTo>
                    <a:pt x="1084804" y="1503825"/>
                  </a:lnTo>
                  <a:lnTo>
                    <a:pt x="1084961" y="1503884"/>
                  </a:lnTo>
                  <a:lnTo>
                    <a:pt x="1085277" y="1503878"/>
                  </a:lnTo>
                  <a:lnTo>
                    <a:pt x="1085469" y="1503895"/>
                  </a:lnTo>
                  <a:lnTo>
                    <a:pt x="1085561" y="1503907"/>
                  </a:lnTo>
                  <a:lnTo>
                    <a:pt x="1085654" y="1503925"/>
                  </a:lnTo>
                  <a:lnTo>
                    <a:pt x="1085825" y="1504001"/>
                  </a:lnTo>
                  <a:lnTo>
                    <a:pt x="1085909" y="1504054"/>
                  </a:lnTo>
                  <a:lnTo>
                    <a:pt x="1085987" y="1504118"/>
                  </a:lnTo>
                  <a:lnTo>
                    <a:pt x="1086055" y="1504189"/>
                  </a:lnTo>
                  <a:lnTo>
                    <a:pt x="1086143" y="1504336"/>
                  </a:lnTo>
                  <a:lnTo>
                    <a:pt x="1086148" y="1504453"/>
                  </a:lnTo>
                  <a:lnTo>
                    <a:pt x="1086163" y="1504571"/>
                  </a:lnTo>
                  <a:lnTo>
                    <a:pt x="1086187" y="1504688"/>
                  </a:lnTo>
                  <a:lnTo>
                    <a:pt x="1086217" y="1504805"/>
                  </a:lnTo>
                  <a:lnTo>
                    <a:pt x="1086295" y="1505005"/>
                  </a:lnTo>
                  <a:lnTo>
                    <a:pt x="1086393" y="1505170"/>
                  </a:lnTo>
                  <a:lnTo>
                    <a:pt x="1086465" y="1505358"/>
                  </a:lnTo>
                  <a:lnTo>
                    <a:pt x="1086363" y="1505458"/>
                  </a:lnTo>
                  <a:lnTo>
                    <a:pt x="1086295" y="1505563"/>
                  </a:lnTo>
                  <a:lnTo>
                    <a:pt x="1086237" y="1505687"/>
                  </a:lnTo>
                  <a:lnTo>
                    <a:pt x="1086207" y="1505881"/>
                  </a:lnTo>
                  <a:lnTo>
                    <a:pt x="1086201" y="1506080"/>
                  </a:lnTo>
                  <a:lnTo>
                    <a:pt x="1086163" y="1506262"/>
                  </a:lnTo>
                  <a:lnTo>
                    <a:pt x="1086113" y="1506362"/>
                  </a:lnTo>
                  <a:lnTo>
                    <a:pt x="1086016" y="1506291"/>
                  </a:lnTo>
                  <a:lnTo>
                    <a:pt x="1085943" y="1506227"/>
                  </a:lnTo>
                  <a:lnTo>
                    <a:pt x="1085821" y="1506157"/>
                  </a:lnTo>
                  <a:lnTo>
                    <a:pt x="1085753" y="1506233"/>
                  </a:lnTo>
                  <a:lnTo>
                    <a:pt x="1085703" y="1506356"/>
                  </a:lnTo>
                  <a:lnTo>
                    <a:pt x="1085673" y="1506468"/>
                  </a:lnTo>
                  <a:lnTo>
                    <a:pt x="1085649" y="1506679"/>
                  </a:lnTo>
                  <a:lnTo>
                    <a:pt x="1085591" y="1506891"/>
                  </a:lnTo>
                  <a:lnTo>
                    <a:pt x="1085557" y="1506990"/>
                  </a:lnTo>
                  <a:lnTo>
                    <a:pt x="1085425" y="1507295"/>
                  </a:lnTo>
                  <a:lnTo>
                    <a:pt x="1085365" y="1507401"/>
                  </a:lnTo>
                  <a:lnTo>
                    <a:pt x="1085302" y="1507501"/>
                  </a:lnTo>
                  <a:lnTo>
                    <a:pt x="1085244" y="1507607"/>
                  </a:lnTo>
                  <a:lnTo>
                    <a:pt x="1085189" y="1507713"/>
                  </a:lnTo>
                  <a:lnTo>
                    <a:pt x="1085131" y="1507842"/>
                  </a:lnTo>
                  <a:lnTo>
                    <a:pt x="1085024" y="1508101"/>
                  </a:lnTo>
                  <a:lnTo>
                    <a:pt x="1084892" y="1508482"/>
                  </a:lnTo>
                  <a:lnTo>
                    <a:pt x="1084823" y="1508705"/>
                  </a:lnTo>
                  <a:lnTo>
                    <a:pt x="1084785" y="1508817"/>
                  </a:lnTo>
                  <a:lnTo>
                    <a:pt x="1084741" y="1508928"/>
                  </a:lnTo>
                  <a:lnTo>
                    <a:pt x="1084667" y="1509087"/>
                  </a:lnTo>
                  <a:lnTo>
                    <a:pt x="1084579" y="1509245"/>
                  </a:lnTo>
                  <a:lnTo>
                    <a:pt x="1084485" y="1509392"/>
                  </a:lnTo>
                  <a:lnTo>
                    <a:pt x="1084364" y="1509539"/>
                  </a:lnTo>
                  <a:lnTo>
                    <a:pt x="1084266" y="1509692"/>
                  </a:lnTo>
                  <a:lnTo>
                    <a:pt x="1084221" y="1509874"/>
                  </a:lnTo>
                  <a:lnTo>
                    <a:pt x="1084188" y="1510062"/>
                  </a:lnTo>
                  <a:lnTo>
                    <a:pt x="1084125" y="1510232"/>
                  </a:lnTo>
                  <a:lnTo>
                    <a:pt x="1084031" y="1510385"/>
                  </a:lnTo>
                  <a:lnTo>
                    <a:pt x="1083861" y="1510608"/>
                  </a:lnTo>
                  <a:lnTo>
                    <a:pt x="1083713" y="1510767"/>
                  </a:lnTo>
                  <a:lnTo>
                    <a:pt x="1083635" y="1510837"/>
                  </a:lnTo>
                  <a:lnTo>
                    <a:pt x="1083509" y="1510937"/>
                  </a:lnTo>
                  <a:lnTo>
                    <a:pt x="1083405" y="1510996"/>
                  </a:lnTo>
                  <a:lnTo>
                    <a:pt x="1083308" y="1511061"/>
                  </a:lnTo>
                  <a:lnTo>
                    <a:pt x="1083225" y="1511184"/>
                  </a:lnTo>
                  <a:lnTo>
                    <a:pt x="1083176" y="1511348"/>
                  </a:lnTo>
                  <a:lnTo>
                    <a:pt x="1083137" y="1511518"/>
                  </a:lnTo>
                  <a:lnTo>
                    <a:pt x="1083083" y="1511671"/>
                  </a:lnTo>
                  <a:lnTo>
                    <a:pt x="1082946" y="1511812"/>
                  </a:lnTo>
                  <a:lnTo>
                    <a:pt x="1082830" y="1511853"/>
                  </a:lnTo>
                  <a:lnTo>
                    <a:pt x="1082736" y="1511912"/>
                  </a:lnTo>
                  <a:lnTo>
                    <a:pt x="1082706" y="1512024"/>
                  </a:lnTo>
                  <a:lnTo>
                    <a:pt x="1082706" y="1512158"/>
                  </a:lnTo>
                  <a:lnTo>
                    <a:pt x="1082720" y="1512276"/>
                  </a:lnTo>
                  <a:lnTo>
                    <a:pt x="1082750" y="1512382"/>
                  </a:lnTo>
                  <a:lnTo>
                    <a:pt x="1082745" y="1512541"/>
                  </a:lnTo>
                  <a:lnTo>
                    <a:pt x="1082687" y="1512634"/>
                  </a:lnTo>
                  <a:lnTo>
                    <a:pt x="1082638" y="1512734"/>
                  </a:lnTo>
                  <a:lnTo>
                    <a:pt x="1082623" y="1512858"/>
                  </a:lnTo>
                  <a:lnTo>
                    <a:pt x="1082618" y="1512987"/>
                  </a:lnTo>
                  <a:lnTo>
                    <a:pt x="1082585" y="1513087"/>
                  </a:lnTo>
                  <a:lnTo>
                    <a:pt x="1082506" y="1513204"/>
                  </a:lnTo>
                  <a:lnTo>
                    <a:pt x="1082447" y="1513327"/>
                  </a:lnTo>
                  <a:lnTo>
                    <a:pt x="1082384" y="1513498"/>
                  </a:lnTo>
                  <a:lnTo>
                    <a:pt x="1082310" y="1513668"/>
                  </a:lnTo>
                  <a:lnTo>
                    <a:pt x="1082217" y="1513809"/>
                  </a:lnTo>
                  <a:lnTo>
                    <a:pt x="1082110" y="1513944"/>
                  </a:lnTo>
                  <a:lnTo>
                    <a:pt x="1082027" y="1514067"/>
                  </a:lnTo>
                  <a:lnTo>
                    <a:pt x="1081964" y="1514179"/>
                  </a:lnTo>
                  <a:lnTo>
                    <a:pt x="1081870" y="1514314"/>
                  </a:lnTo>
                  <a:lnTo>
                    <a:pt x="1081788" y="1514402"/>
                  </a:lnTo>
                  <a:lnTo>
                    <a:pt x="1081694" y="1514455"/>
                  </a:lnTo>
                  <a:lnTo>
                    <a:pt x="1081645" y="1514608"/>
                  </a:lnTo>
                  <a:lnTo>
                    <a:pt x="1081601" y="1514772"/>
                  </a:lnTo>
                  <a:lnTo>
                    <a:pt x="1081538" y="1514872"/>
                  </a:lnTo>
                  <a:lnTo>
                    <a:pt x="1081372" y="1515060"/>
                  </a:lnTo>
                  <a:lnTo>
                    <a:pt x="1081290" y="1515248"/>
                  </a:lnTo>
                  <a:lnTo>
                    <a:pt x="1081312" y="1515388"/>
                  </a:lnTo>
                  <a:lnTo>
                    <a:pt x="1081372" y="1515518"/>
                  </a:lnTo>
                  <a:lnTo>
                    <a:pt x="1081469" y="1515541"/>
                  </a:lnTo>
                  <a:lnTo>
                    <a:pt x="1081626" y="1515401"/>
                  </a:lnTo>
                  <a:lnTo>
                    <a:pt x="1081763" y="1515324"/>
                  </a:lnTo>
                  <a:lnTo>
                    <a:pt x="1081796" y="1515465"/>
                  </a:lnTo>
                  <a:lnTo>
                    <a:pt x="1081793" y="1515588"/>
                  </a:lnTo>
                  <a:lnTo>
                    <a:pt x="1081777" y="1515712"/>
                  </a:lnTo>
                  <a:lnTo>
                    <a:pt x="1081724" y="1515917"/>
                  </a:lnTo>
                  <a:lnTo>
                    <a:pt x="1081680" y="1516017"/>
                  </a:lnTo>
                  <a:lnTo>
                    <a:pt x="1081626" y="1516111"/>
                  </a:lnTo>
                  <a:lnTo>
                    <a:pt x="1081562" y="1516194"/>
                  </a:lnTo>
                  <a:lnTo>
                    <a:pt x="1081488" y="1516252"/>
                  </a:lnTo>
                  <a:lnTo>
                    <a:pt x="1081284" y="1516334"/>
                  </a:lnTo>
                  <a:lnTo>
                    <a:pt x="1081246" y="1516469"/>
                  </a:lnTo>
                  <a:lnTo>
                    <a:pt x="1081254" y="1516822"/>
                  </a:lnTo>
                  <a:lnTo>
                    <a:pt x="1081249" y="1516963"/>
                  </a:lnTo>
                  <a:lnTo>
                    <a:pt x="1081210" y="1517057"/>
                  </a:lnTo>
                  <a:lnTo>
                    <a:pt x="1081147" y="1517145"/>
                  </a:lnTo>
                  <a:lnTo>
                    <a:pt x="1081034" y="1517198"/>
                  </a:lnTo>
                  <a:lnTo>
                    <a:pt x="1080718" y="1517133"/>
                  </a:lnTo>
                  <a:lnTo>
                    <a:pt x="1080614" y="1517215"/>
                  </a:lnTo>
                  <a:lnTo>
                    <a:pt x="1080575" y="1517380"/>
                  </a:lnTo>
                  <a:lnTo>
                    <a:pt x="1080600" y="1517515"/>
                  </a:lnTo>
                  <a:lnTo>
                    <a:pt x="1080737" y="1517556"/>
                  </a:lnTo>
                  <a:lnTo>
                    <a:pt x="1080825" y="1517556"/>
                  </a:lnTo>
                  <a:lnTo>
                    <a:pt x="1080960" y="1517597"/>
                  </a:lnTo>
                  <a:lnTo>
                    <a:pt x="1080982" y="1517703"/>
                  </a:lnTo>
                  <a:lnTo>
                    <a:pt x="1080960" y="1517838"/>
                  </a:lnTo>
                  <a:lnTo>
                    <a:pt x="1080938" y="1518196"/>
                  </a:lnTo>
                  <a:lnTo>
                    <a:pt x="1080917" y="1518396"/>
                  </a:lnTo>
                  <a:lnTo>
                    <a:pt x="1081480" y="1518578"/>
                  </a:lnTo>
                  <a:lnTo>
                    <a:pt x="1082280" y="1518672"/>
                  </a:lnTo>
                  <a:lnTo>
                    <a:pt x="1082296" y="1518554"/>
                  </a:lnTo>
                  <a:lnTo>
                    <a:pt x="1082340" y="1518349"/>
                  </a:lnTo>
                  <a:lnTo>
                    <a:pt x="1082453" y="1518308"/>
                  </a:lnTo>
                  <a:lnTo>
                    <a:pt x="1082536" y="1518349"/>
                  </a:lnTo>
                  <a:lnTo>
                    <a:pt x="1082692" y="1518437"/>
                  </a:lnTo>
                  <a:lnTo>
                    <a:pt x="1082770" y="1518349"/>
                  </a:lnTo>
                  <a:lnTo>
                    <a:pt x="1082780" y="1518231"/>
                  </a:lnTo>
                  <a:lnTo>
                    <a:pt x="1082882" y="1518178"/>
                  </a:lnTo>
                  <a:lnTo>
                    <a:pt x="1083020" y="1518167"/>
                  </a:lnTo>
                  <a:lnTo>
                    <a:pt x="1083088" y="1518084"/>
                  </a:lnTo>
                  <a:lnTo>
                    <a:pt x="1083137" y="1517967"/>
                  </a:lnTo>
                  <a:lnTo>
                    <a:pt x="1083171" y="1517850"/>
                  </a:lnTo>
                  <a:lnTo>
                    <a:pt x="1083196" y="1517721"/>
                  </a:lnTo>
                  <a:lnTo>
                    <a:pt x="1083210" y="1517438"/>
                  </a:lnTo>
                  <a:lnTo>
                    <a:pt x="1083176" y="1517303"/>
                  </a:lnTo>
                  <a:lnTo>
                    <a:pt x="1083097" y="1517192"/>
                  </a:lnTo>
                  <a:lnTo>
                    <a:pt x="1083000" y="1517151"/>
                  </a:lnTo>
                  <a:lnTo>
                    <a:pt x="1082907" y="1517133"/>
                  </a:lnTo>
                  <a:lnTo>
                    <a:pt x="1082873" y="1517004"/>
                  </a:lnTo>
                  <a:lnTo>
                    <a:pt x="1082888" y="1516834"/>
                  </a:lnTo>
                  <a:lnTo>
                    <a:pt x="1082975" y="1516792"/>
                  </a:lnTo>
                  <a:lnTo>
                    <a:pt x="1083088" y="1516822"/>
                  </a:lnTo>
                  <a:lnTo>
                    <a:pt x="1083107" y="1516951"/>
                  </a:lnTo>
                  <a:lnTo>
                    <a:pt x="1083245" y="1516980"/>
                  </a:lnTo>
                  <a:lnTo>
                    <a:pt x="1083435" y="1516974"/>
                  </a:lnTo>
                  <a:lnTo>
                    <a:pt x="1083523" y="1516787"/>
                  </a:lnTo>
                  <a:lnTo>
                    <a:pt x="1083704" y="1516364"/>
                  </a:lnTo>
                  <a:lnTo>
                    <a:pt x="1083811" y="1516082"/>
                  </a:lnTo>
                  <a:lnTo>
                    <a:pt x="1083924" y="1515806"/>
                  </a:lnTo>
                  <a:lnTo>
                    <a:pt x="1083973" y="1515653"/>
                  </a:lnTo>
                  <a:lnTo>
                    <a:pt x="1084017" y="1515488"/>
                  </a:lnTo>
                  <a:lnTo>
                    <a:pt x="1084065" y="1515330"/>
                  </a:lnTo>
                  <a:lnTo>
                    <a:pt x="1084125" y="1515207"/>
                  </a:lnTo>
                  <a:lnTo>
                    <a:pt x="1084202" y="1515142"/>
                  </a:lnTo>
                  <a:lnTo>
                    <a:pt x="1084364" y="1515154"/>
                  </a:lnTo>
                  <a:lnTo>
                    <a:pt x="1084457" y="1515183"/>
                  </a:lnTo>
                  <a:lnTo>
                    <a:pt x="1084633" y="1515212"/>
                  </a:lnTo>
                  <a:lnTo>
                    <a:pt x="1084749" y="1515124"/>
                  </a:lnTo>
                  <a:lnTo>
                    <a:pt x="1084848" y="1514913"/>
                  </a:lnTo>
                  <a:lnTo>
                    <a:pt x="1084941" y="1514637"/>
                  </a:lnTo>
                  <a:lnTo>
                    <a:pt x="1085024" y="1514349"/>
                  </a:lnTo>
                  <a:lnTo>
                    <a:pt x="1085117" y="1514091"/>
                  </a:lnTo>
                  <a:lnTo>
                    <a:pt x="1085244" y="1513827"/>
                  </a:lnTo>
                  <a:lnTo>
                    <a:pt x="1085395" y="1513551"/>
                  </a:lnTo>
                  <a:lnTo>
                    <a:pt x="1085533" y="1513286"/>
                  </a:lnTo>
                  <a:lnTo>
                    <a:pt x="1085615" y="1513039"/>
                  </a:lnTo>
                  <a:lnTo>
                    <a:pt x="1085601" y="1512828"/>
                  </a:lnTo>
                  <a:lnTo>
                    <a:pt x="1085547" y="1512722"/>
                  </a:lnTo>
                  <a:lnTo>
                    <a:pt x="1085533" y="1512593"/>
                  </a:lnTo>
                  <a:lnTo>
                    <a:pt x="1085561" y="1512481"/>
                  </a:lnTo>
                  <a:lnTo>
                    <a:pt x="1085753" y="1512029"/>
                  </a:lnTo>
                  <a:lnTo>
                    <a:pt x="1085885" y="1511730"/>
                  </a:lnTo>
                  <a:lnTo>
                    <a:pt x="1085923" y="1511630"/>
                  </a:lnTo>
                  <a:lnTo>
                    <a:pt x="1085957" y="1511489"/>
                  </a:lnTo>
                  <a:lnTo>
                    <a:pt x="1085987" y="1511348"/>
                  </a:lnTo>
                  <a:lnTo>
                    <a:pt x="1086011" y="1511201"/>
                  </a:lnTo>
                  <a:lnTo>
                    <a:pt x="1086045" y="1511061"/>
                  </a:lnTo>
                  <a:lnTo>
                    <a:pt x="1086099" y="1510931"/>
                  </a:lnTo>
                  <a:lnTo>
                    <a:pt x="1086177" y="1510808"/>
                  </a:lnTo>
                  <a:lnTo>
                    <a:pt x="1086275" y="1510696"/>
                  </a:lnTo>
                  <a:lnTo>
                    <a:pt x="1086382" y="1510585"/>
                  </a:lnTo>
                  <a:lnTo>
                    <a:pt x="1086740" y="1510244"/>
                  </a:lnTo>
                  <a:lnTo>
                    <a:pt x="1087282" y="1509751"/>
                  </a:lnTo>
                  <a:lnTo>
                    <a:pt x="1087683" y="1509398"/>
                  </a:lnTo>
                  <a:lnTo>
                    <a:pt x="1087854" y="1509275"/>
                  </a:lnTo>
                  <a:lnTo>
                    <a:pt x="1088005" y="1509204"/>
                  </a:lnTo>
                  <a:lnTo>
                    <a:pt x="1088156" y="1509158"/>
                  </a:lnTo>
                  <a:lnTo>
                    <a:pt x="1088299" y="1509052"/>
                  </a:lnTo>
                  <a:lnTo>
                    <a:pt x="1088368" y="1508934"/>
                  </a:lnTo>
                  <a:lnTo>
                    <a:pt x="1088373" y="1508793"/>
                  </a:lnTo>
                  <a:lnTo>
                    <a:pt x="1088392" y="1508652"/>
                  </a:lnTo>
                  <a:lnTo>
                    <a:pt x="1088464" y="1508505"/>
                  </a:lnTo>
                  <a:lnTo>
                    <a:pt x="1088558" y="1508388"/>
                  </a:lnTo>
                  <a:lnTo>
                    <a:pt x="1088660" y="1508353"/>
                  </a:lnTo>
                  <a:lnTo>
                    <a:pt x="1088758" y="1508371"/>
                  </a:lnTo>
                  <a:lnTo>
                    <a:pt x="1088857" y="1508376"/>
                  </a:lnTo>
                  <a:lnTo>
                    <a:pt x="1088992" y="1508329"/>
                  </a:lnTo>
                  <a:lnTo>
                    <a:pt x="1089080" y="1508341"/>
                  </a:lnTo>
                  <a:lnTo>
                    <a:pt x="1089174" y="1508371"/>
                  </a:lnTo>
                  <a:lnTo>
                    <a:pt x="1089311" y="1508458"/>
                  </a:lnTo>
                  <a:lnTo>
                    <a:pt x="1089336" y="1508582"/>
                  </a:lnTo>
                  <a:lnTo>
                    <a:pt x="1089336" y="1508723"/>
                  </a:lnTo>
                  <a:lnTo>
                    <a:pt x="1089399" y="1508811"/>
                  </a:lnTo>
                  <a:lnTo>
                    <a:pt x="1089520" y="1508852"/>
                  </a:lnTo>
                  <a:lnTo>
                    <a:pt x="1089614" y="1508911"/>
                  </a:lnTo>
                  <a:lnTo>
                    <a:pt x="1089608" y="1509028"/>
                  </a:lnTo>
                  <a:lnTo>
                    <a:pt x="1089561" y="1509163"/>
                  </a:lnTo>
                  <a:lnTo>
                    <a:pt x="1089599" y="1509310"/>
                  </a:lnTo>
                  <a:lnTo>
                    <a:pt x="1089668" y="1509398"/>
                  </a:lnTo>
                  <a:lnTo>
                    <a:pt x="1089765" y="1509475"/>
                  </a:lnTo>
                  <a:lnTo>
                    <a:pt x="1089858" y="1509528"/>
                  </a:lnTo>
                  <a:lnTo>
                    <a:pt x="1090010" y="1509504"/>
                  </a:lnTo>
                  <a:lnTo>
                    <a:pt x="1090078" y="1509387"/>
                  </a:lnTo>
                  <a:lnTo>
                    <a:pt x="1090136" y="1509234"/>
                  </a:lnTo>
                  <a:lnTo>
                    <a:pt x="1090191" y="1509069"/>
                  </a:lnTo>
                  <a:lnTo>
                    <a:pt x="1090216" y="1508923"/>
                  </a:lnTo>
                  <a:lnTo>
                    <a:pt x="1090224" y="1508758"/>
                  </a:lnTo>
                  <a:lnTo>
                    <a:pt x="1090210" y="1508594"/>
                  </a:lnTo>
                  <a:lnTo>
                    <a:pt x="1090230" y="1508265"/>
                  </a:lnTo>
                  <a:lnTo>
                    <a:pt x="1090249" y="1508083"/>
                  </a:lnTo>
                  <a:lnTo>
                    <a:pt x="1090284" y="1507907"/>
                  </a:lnTo>
                  <a:lnTo>
                    <a:pt x="1090362" y="1507736"/>
                  </a:lnTo>
                  <a:lnTo>
                    <a:pt x="1090538" y="1507507"/>
                  </a:lnTo>
                  <a:lnTo>
                    <a:pt x="1090538" y="1507354"/>
                  </a:lnTo>
                  <a:lnTo>
                    <a:pt x="1090435" y="1507214"/>
                  </a:lnTo>
                  <a:lnTo>
                    <a:pt x="1090353" y="1507061"/>
                  </a:lnTo>
                  <a:lnTo>
                    <a:pt x="1090353" y="1506878"/>
                  </a:lnTo>
                  <a:lnTo>
                    <a:pt x="1090400" y="1506697"/>
                  </a:lnTo>
                  <a:lnTo>
                    <a:pt x="1090493" y="1506574"/>
                  </a:lnTo>
                  <a:lnTo>
                    <a:pt x="1090548" y="1506491"/>
                  </a:lnTo>
                  <a:lnTo>
                    <a:pt x="1090611" y="1506415"/>
                  </a:lnTo>
                  <a:lnTo>
                    <a:pt x="1090724" y="1506344"/>
                  </a:lnTo>
                  <a:lnTo>
                    <a:pt x="1090870" y="1506309"/>
                  </a:lnTo>
                  <a:lnTo>
                    <a:pt x="1091192" y="1506256"/>
                  </a:lnTo>
                  <a:lnTo>
                    <a:pt x="1091403" y="1506168"/>
                  </a:lnTo>
                  <a:lnTo>
                    <a:pt x="1091662" y="1505992"/>
                  </a:lnTo>
                  <a:lnTo>
                    <a:pt x="1092083" y="1505775"/>
                  </a:lnTo>
                  <a:lnTo>
                    <a:pt x="1092248" y="1505704"/>
                  </a:lnTo>
                  <a:lnTo>
                    <a:pt x="1092371" y="1505598"/>
                  </a:lnTo>
                  <a:lnTo>
                    <a:pt x="1092410" y="1505411"/>
                  </a:lnTo>
                  <a:lnTo>
                    <a:pt x="1092399" y="1505299"/>
                  </a:lnTo>
                  <a:lnTo>
                    <a:pt x="1092396" y="1505187"/>
                  </a:lnTo>
                  <a:lnTo>
                    <a:pt x="1092415" y="1504982"/>
                  </a:lnTo>
                  <a:lnTo>
                    <a:pt x="1092473" y="1504800"/>
                  </a:lnTo>
                  <a:lnTo>
                    <a:pt x="1092509" y="1504618"/>
                  </a:lnTo>
                  <a:lnTo>
                    <a:pt x="1092493" y="1504506"/>
                  </a:lnTo>
                  <a:lnTo>
                    <a:pt x="1092493" y="1504354"/>
                  </a:lnTo>
                  <a:lnTo>
                    <a:pt x="1092556" y="1504277"/>
                  </a:lnTo>
                  <a:lnTo>
                    <a:pt x="1092655" y="1504212"/>
                  </a:lnTo>
                  <a:lnTo>
                    <a:pt x="1092751" y="1504107"/>
                  </a:lnTo>
                  <a:lnTo>
                    <a:pt x="1092861" y="1503948"/>
                  </a:lnTo>
                  <a:lnTo>
                    <a:pt x="1092919" y="1503778"/>
                  </a:lnTo>
                  <a:lnTo>
                    <a:pt x="1092919" y="1503643"/>
                  </a:lnTo>
                  <a:lnTo>
                    <a:pt x="1092894" y="1503502"/>
                  </a:lnTo>
                  <a:lnTo>
                    <a:pt x="1092850" y="1503179"/>
                  </a:lnTo>
                  <a:lnTo>
                    <a:pt x="1092855" y="1503014"/>
                  </a:lnTo>
                  <a:lnTo>
                    <a:pt x="1092883" y="1502908"/>
                  </a:lnTo>
                  <a:lnTo>
                    <a:pt x="1092933" y="1502809"/>
                  </a:lnTo>
                  <a:lnTo>
                    <a:pt x="1093059" y="1502609"/>
                  </a:lnTo>
                  <a:lnTo>
                    <a:pt x="1093309" y="1502245"/>
                  </a:lnTo>
                  <a:lnTo>
                    <a:pt x="1093378" y="1502104"/>
                  </a:lnTo>
                  <a:lnTo>
                    <a:pt x="1093436" y="1501963"/>
                  </a:lnTo>
                  <a:lnTo>
                    <a:pt x="1093455" y="1501816"/>
                  </a:lnTo>
                  <a:lnTo>
                    <a:pt x="1093392" y="1501658"/>
                  </a:lnTo>
                  <a:lnTo>
                    <a:pt x="1093320" y="1501505"/>
                  </a:lnTo>
                  <a:lnTo>
                    <a:pt x="1093364" y="1501399"/>
                  </a:lnTo>
                  <a:lnTo>
                    <a:pt x="1093441" y="1501335"/>
                  </a:lnTo>
                  <a:lnTo>
                    <a:pt x="1093543" y="1501229"/>
                  </a:lnTo>
                  <a:lnTo>
                    <a:pt x="1093631" y="1501129"/>
                  </a:lnTo>
                  <a:lnTo>
                    <a:pt x="1093612" y="1501018"/>
                  </a:lnTo>
                  <a:lnTo>
                    <a:pt x="1093520" y="1500953"/>
                  </a:lnTo>
                  <a:lnTo>
                    <a:pt x="1093411" y="1500894"/>
                  </a:lnTo>
                  <a:lnTo>
                    <a:pt x="1093334" y="1500736"/>
                  </a:lnTo>
                  <a:lnTo>
                    <a:pt x="1093422" y="1500683"/>
                  </a:lnTo>
                  <a:lnTo>
                    <a:pt x="1093529" y="1500642"/>
                  </a:lnTo>
                  <a:lnTo>
                    <a:pt x="1093631" y="1500618"/>
                  </a:lnTo>
                  <a:lnTo>
                    <a:pt x="1093774" y="1500624"/>
                  </a:lnTo>
                  <a:lnTo>
                    <a:pt x="1093862" y="1500601"/>
                  </a:lnTo>
                  <a:lnTo>
                    <a:pt x="1093955" y="1500554"/>
                  </a:lnTo>
                  <a:lnTo>
                    <a:pt x="1094033" y="1500495"/>
                  </a:lnTo>
                  <a:lnTo>
                    <a:pt x="1094096" y="1500384"/>
                  </a:lnTo>
                  <a:lnTo>
                    <a:pt x="1094096" y="1500254"/>
                  </a:lnTo>
                  <a:lnTo>
                    <a:pt x="1094068" y="1500131"/>
                  </a:lnTo>
                  <a:lnTo>
                    <a:pt x="1093975" y="1500019"/>
                  </a:lnTo>
                  <a:lnTo>
                    <a:pt x="1093857" y="1499919"/>
                  </a:lnTo>
                  <a:lnTo>
                    <a:pt x="1093799" y="1499778"/>
                  </a:lnTo>
                  <a:lnTo>
                    <a:pt x="1093804" y="1499602"/>
                  </a:lnTo>
                  <a:lnTo>
                    <a:pt x="1093843" y="1499432"/>
                  </a:lnTo>
                  <a:lnTo>
                    <a:pt x="1093931" y="1499267"/>
                  </a:lnTo>
                  <a:lnTo>
                    <a:pt x="1094052" y="1499115"/>
                  </a:lnTo>
                  <a:lnTo>
                    <a:pt x="1094136" y="1498968"/>
                  </a:lnTo>
                  <a:lnTo>
                    <a:pt x="1094253" y="1498692"/>
                  </a:lnTo>
                  <a:lnTo>
                    <a:pt x="1094283" y="1498586"/>
                  </a:lnTo>
                  <a:lnTo>
                    <a:pt x="1094351" y="1498451"/>
                  </a:lnTo>
                  <a:lnTo>
                    <a:pt x="1094467" y="1498387"/>
                  </a:lnTo>
                  <a:lnTo>
                    <a:pt x="1094620" y="1498345"/>
                  </a:lnTo>
                  <a:lnTo>
                    <a:pt x="1094742" y="1498275"/>
                  </a:lnTo>
                  <a:lnTo>
                    <a:pt x="1094849" y="1498187"/>
                  </a:lnTo>
                  <a:lnTo>
                    <a:pt x="1094942" y="1498081"/>
                  </a:lnTo>
                  <a:lnTo>
                    <a:pt x="1095001" y="1497952"/>
                  </a:lnTo>
                  <a:lnTo>
                    <a:pt x="1095050" y="1497817"/>
                  </a:lnTo>
                  <a:lnTo>
                    <a:pt x="1095157" y="1497711"/>
                  </a:lnTo>
                  <a:lnTo>
                    <a:pt x="1095236" y="1497664"/>
                  </a:lnTo>
                  <a:lnTo>
                    <a:pt x="1095328" y="1497629"/>
                  </a:lnTo>
                  <a:lnTo>
                    <a:pt x="1095504" y="1497594"/>
                  </a:lnTo>
                  <a:lnTo>
                    <a:pt x="1095616" y="1497623"/>
                  </a:lnTo>
                  <a:lnTo>
                    <a:pt x="1095734" y="1497664"/>
                  </a:lnTo>
                  <a:lnTo>
                    <a:pt x="1095872" y="1497623"/>
                  </a:lnTo>
                  <a:lnTo>
                    <a:pt x="1095949" y="1497535"/>
                  </a:lnTo>
                  <a:lnTo>
                    <a:pt x="1096023" y="1497424"/>
                  </a:lnTo>
                  <a:lnTo>
                    <a:pt x="1096194" y="1497071"/>
                  </a:lnTo>
                  <a:lnTo>
                    <a:pt x="1096243" y="1496960"/>
                  </a:lnTo>
                  <a:lnTo>
                    <a:pt x="1096282" y="1496848"/>
                  </a:lnTo>
                  <a:lnTo>
                    <a:pt x="1096306" y="1496736"/>
                  </a:lnTo>
                  <a:lnTo>
                    <a:pt x="1096312" y="1496624"/>
                  </a:lnTo>
                  <a:lnTo>
                    <a:pt x="1096292" y="1496478"/>
                  </a:lnTo>
                  <a:lnTo>
                    <a:pt x="1096248" y="1496337"/>
                  </a:lnTo>
                  <a:lnTo>
                    <a:pt x="1096139" y="1496267"/>
                  </a:lnTo>
                  <a:lnTo>
                    <a:pt x="1096048" y="1496272"/>
                  </a:lnTo>
                  <a:lnTo>
                    <a:pt x="1095944" y="1496296"/>
                  </a:lnTo>
                  <a:lnTo>
                    <a:pt x="1095836" y="1496307"/>
                  </a:lnTo>
                  <a:lnTo>
                    <a:pt x="1095748" y="1496296"/>
                  </a:lnTo>
                  <a:lnTo>
                    <a:pt x="1095660" y="1496249"/>
                  </a:lnTo>
                  <a:lnTo>
                    <a:pt x="1095573" y="1496178"/>
                  </a:lnTo>
                  <a:lnTo>
                    <a:pt x="1095490" y="1496096"/>
                  </a:lnTo>
                  <a:lnTo>
                    <a:pt x="1095432" y="1496008"/>
                  </a:lnTo>
                  <a:lnTo>
                    <a:pt x="1095432" y="1495838"/>
                  </a:lnTo>
                  <a:lnTo>
                    <a:pt x="1095520" y="1495738"/>
                  </a:lnTo>
                  <a:lnTo>
                    <a:pt x="1095636" y="1495638"/>
                  </a:lnTo>
                  <a:lnTo>
                    <a:pt x="1095886" y="1495456"/>
                  </a:lnTo>
                  <a:lnTo>
                    <a:pt x="1095993" y="1495391"/>
                  </a:lnTo>
                  <a:lnTo>
                    <a:pt x="1096095" y="1495321"/>
                  </a:lnTo>
                  <a:lnTo>
                    <a:pt x="1096194" y="1495233"/>
                  </a:lnTo>
                  <a:lnTo>
                    <a:pt x="1096271" y="1495104"/>
                  </a:lnTo>
                  <a:lnTo>
                    <a:pt x="1096356" y="1494986"/>
                  </a:lnTo>
                  <a:lnTo>
                    <a:pt x="1096433" y="1494921"/>
                  </a:lnTo>
                  <a:lnTo>
                    <a:pt x="1096614" y="1494816"/>
                  </a:lnTo>
                  <a:lnTo>
                    <a:pt x="1096741" y="1494693"/>
                  </a:lnTo>
                  <a:lnTo>
                    <a:pt x="1096741" y="1494552"/>
                  </a:lnTo>
                  <a:lnTo>
                    <a:pt x="1096722" y="1494404"/>
                  </a:lnTo>
                  <a:lnTo>
                    <a:pt x="1096766" y="1494270"/>
                  </a:lnTo>
                  <a:lnTo>
                    <a:pt x="1096887" y="1494147"/>
                  </a:lnTo>
                  <a:lnTo>
                    <a:pt x="1097019" y="1494029"/>
                  </a:lnTo>
                  <a:lnTo>
                    <a:pt x="1097093" y="1493947"/>
                  </a:lnTo>
                  <a:lnTo>
                    <a:pt x="1097230" y="1493782"/>
                  </a:lnTo>
                  <a:lnTo>
                    <a:pt x="1097308" y="1493712"/>
                  </a:lnTo>
                  <a:lnTo>
                    <a:pt x="1097392" y="1493653"/>
                  </a:lnTo>
                  <a:lnTo>
                    <a:pt x="1097475" y="1493618"/>
                  </a:lnTo>
                  <a:lnTo>
                    <a:pt x="1097670" y="1493583"/>
                  </a:lnTo>
                  <a:lnTo>
                    <a:pt x="1097821" y="1493518"/>
                  </a:lnTo>
                  <a:lnTo>
                    <a:pt x="1097866" y="1493354"/>
                  </a:lnTo>
                  <a:lnTo>
                    <a:pt x="1097880" y="1493166"/>
                  </a:lnTo>
                  <a:lnTo>
                    <a:pt x="1097964" y="1493030"/>
                  </a:lnTo>
                  <a:lnTo>
                    <a:pt x="1098115" y="1492937"/>
                  </a:lnTo>
                  <a:lnTo>
                    <a:pt x="1098262" y="1492837"/>
                  </a:lnTo>
                  <a:lnTo>
                    <a:pt x="1098369" y="1492696"/>
                  </a:lnTo>
                  <a:lnTo>
                    <a:pt x="1098457" y="1492531"/>
                  </a:lnTo>
                  <a:lnTo>
                    <a:pt x="1098525" y="1492426"/>
                  </a:lnTo>
                  <a:lnTo>
                    <a:pt x="1098647" y="1492361"/>
                  </a:lnTo>
                  <a:lnTo>
                    <a:pt x="1098746" y="1492326"/>
                  </a:lnTo>
                  <a:lnTo>
                    <a:pt x="1098883" y="1492290"/>
                  </a:lnTo>
                  <a:lnTo>
                    <a:pt x="1098960" y="1492197"/>
                  </a:lnTo>
                  <a:lnTo>
                    <a:pt x="1098907" y="1492085"/>
                  </a:lnTo>
                  <a:lnTo>
                    <a:pt x="1098907" y="1491950"/>
                  </a:lnTo>
                  <a:lnTo>
                    <a:pt x="1099024" y="1491897"/>
                  </a:lnTo>
                  <a:lnTo>
                    <a:pt x="1099156" y="1491867"/>
                  </a:lnTo>
                  <a:lnTo>
                    <a:pt x="1099279" y="1491862"/>
                  </a:lnTo>
                  <a:lnTo>
                    <a:pt x="1099400" y="1491874"/>
                  </a:lnTo>
                  <a:lnTo>
                    <a:pt x="1099543" y="1491909"/>
                  </a:lnTo>
                  <a:lnTo>
                    <a:pt x="1099724" y="1491980"/>
                  </a:lnTo>
                  <a:lnTo>
                    <a:pt x="1099870" y="1491950"/>
                  </a:lnTo>
                  <a:lnTo>
                    <a:pt x="1099900" y="1491821"/>
                  </a:lnTo>
                  <a:lnTo>
                    <a:pt x="1099884" y="1491697"/>
                  </a:lnTo>
                  <a:lnTo>
                    <a:pt x="1099771" y="1491610"/>
                  </a:lnTo>
                  <a:lnTo>
                    <a:pt x="1099684" y="1491574"/>
                  </a:lnTo>
                  <a:lnTo>
                    <a:pt x="1099557" y="1491480"/>
                  </a:lnTo>
                  <a:lnTo>
                    <a:pt x="1099518" y="1491363"/>
                  </a:lnTo>
                  <a:lnTo>
                    <a:pt x="1099508" y="1491233"/>
                  </a:lnTo>
                  <a:lnTo>
                    <a:pt x="1099551" y="1491098"/>
                  </a:lnTo>
                  <a:lnTo>
                    <a:pt x="1099620" y="1490999"/>
                  </a:lnTo>
                  <a:lnTo>
                    <a:pt x="1099719" y="1490957"/>
                  </a:lnTo>
                  <a:lnTo>
                    <a:pt x="1099840" y="1490940"/>
                  </a:lnTo>
                  <a:lnTo>
                    <a:pt x="1099983" y="1490934"/>
                  </a:lnTo>
                  <a:lnTo>
                    <a:pt x="1100252" y="1490963"/>
                  </a:lnTo>
                  <a:lnTo>
                    <a:pt x="1100359" y="1490916"/>
                  </a:lnTo>
                  <a:lnTo>
                    <a:pt x="1100437" y="1490840"/>
                  </a:lnTo>
                  <a:lnTo>
                    <a:pt x="1100447" y="1490711"/>
                  </a:lnTo>
                  <a:lnTo>
                    <a:pt x="1100359" y="1490652"/>
                  </a:lnTo>
                  <a:lnTo>
                    <a:pt x="1100247" y="1490587"/>
                  </a:lnTo>
                  <a:lnTo>
                    <a:pt x="1100148" y="1490517"/>
                  </a:lnTo>
                  <a:lnTo>
                    <a:pt x="1100104" y="1490382"/>
                  </a:lnTo>
                  <a:lnTo>
                    <a:pt x="1100217" y="1490112"/>
                  </a:lnTo>
                  <a:lnTo>
                    <a:pt x="1100241" y="1489994"/>
                  </a:lnTo>
                  <a:lnTo>
                    <a:pt x="1100271" y="1489742"/>
                  </a:lnTo>
                  <a:lnTo>
                    <a:pt x="1100299" y="1489624"/>
                  </a:lnTo>
                  <a:lnTo>
                    <a:pt x="1100354" y="1489536"/>
                  </a:lnTo>
                  <a:lnTo>
                    <a:pt x="1100437" y="1489472"/>
                  </a:lnTo>
                  <a:lnTo>
                    <a:pt x="1100530" y="1489413"/>
                  </a:lnTo>
                  <a:lnTo>
                    <a:pt x="1100618" y="1489331"/>
                  </a:lnTo>
                  <a:lnTo>
                    <a:pt x="1100843" y="1489031"/>
                  </a:lnTo>
                  <a:lnTo>
                    <a:pt x="1100901" y="1488937"/>
                  </a:lnTo>
                  <a:lnTo>
                    <a:pt x="1100926" y="1488831"/>
                  </a:lnTo>
                  <a:lnTo>
                    <a:pt x="1100935" y="1488726"/>
                  </a:lnTo>
                  <a:lnTo>
                    <a:pt x="1100915" y="1488620"/>
                  </a:lnTo>
                  <a:lnTo>
                    <a:pt x="1100882" y="1488514"/>
                  </a:lnTo>
                  <a:lnTo>
                    <a:pt x="1100868" y="1488367"/>
                  </a:lnTo>
                  <a:lnTo>
                    <a:pt x="1100887" y="1488233"/>
                  </a:lnTo>
                  <a:lnTo>
                    <a:pt x="1100989" y="1488133"/>
                  </a:lnTo>
                  <a:lnTo>
                    <a:pt x="1101127" y="1488044"/>
                  </a:lnTo>
                  <a:lnTo>
                    <a:pt x="1101190" y="1487910"/>
                  </a:lnTo>
                  <a:lnTo>
                    <a:pt x="1101160" y="1487727"/>
                  </a:lnTo>
                  <a:lnTo>
                    <a:pt x="1101121" y="1487533"/>
                  </a:lnTo>
                  <a:lnTo>
                    <a:pt x="1101102" y="1487275"/>
                  </a:lnTo>
                  <a:lnTo>
                    <a:pt x="1101067" y="1487111"/>
                  </a:lnTo>
                  <a:lnTo>
                    <a:pt x="1101053" y="1486958"/>
                  </a:lnTo>
                  <a:lnTo>
                    <a:pt x="1101097" y="1486823"/>
                  </a:lnTo>
                  <a:lnTo>
                    <a:pt x="1101165" y="1486694"/>
                  </a:lnTo>
                  <a:lnTo>
                    <a:pt x="1101209" y="1486582"/>
                  </a:lnTo>
                  <a:lnTo>
                    <a:pt x="1101260" y="1486389"/>
                  </a:lnTo>
                  <a:lnTo>
                    <a:pt x="1101303" y="1486189"/>
                  </a:lnTo>
                  <a:lnTo>
                    <a:pt x="1101287" y="1486071"/>
                  </a:lnTo>
                  <a:lnTo>
                    <a:pt x="1101165" y="1486007"/>
                  </a:lnTo>
                  <a:lnTo>
                    <a:pt x="1101003" y="1485960"/>
                  </a:lnTo>
                  <a:lnTo>
                    <a:pt x="1100931" y="1485854"/>
                  </a:lnTo>
                  <a:lnTo>
                    <a:pt x="1100931" y="1485690"/>
                  </a:lnTo>
                  <a:lnTo>
                    <a:pt x="1100984" y="1485566"/>
                  </a:lnTo>
                  <a:lnTo>
                    <a:pt x="1101107" y="1485566"/>
                  </a:lnTo>
                  <a:lnTo>
                    <a:pt x="1101273" y="1485607"/>
                  </a:lnTo>
                  <a:lnTo>
                    <a:pt x="1101405" y="1485572"/>
                  </a:lnTo>
                  <a:lnTo>
                    <a:pt x="1101493" y="1485502"/>
                  </a:lnTo>
                  <a:lnTo>
                    <a:pt x="1101542" y="1485379"/>
                  </a:lnTo>
                  <a:lnTo>
                    <a:pt x="1101649" y="1485132"/>
                  </a:lnTo>
                  <a:lnTo>
                    <a:pt x="1101751" y="1484873"/>
                  </a:lnTo>
                  <a:lnTo>
                    <a:pt x="1101811" y="1484756"/>
                  </a:lnTo>
                  <a:lnTo>
                    <a:pt x="1101889" y="1484656"/>
                  </a:lnTo>
                  <a:lnTo>
                    <a:pt x="1101982" y="1484586"/>
                  </a:lnTo>
                  <a:lnTo>
                    <a:pt x="1102216" y="1484486"/>
                  </a:lnTo>
                  <a:lnTo>
                    <a:pt x="1102323" y="1484433"/>
                  </a:lnTo>
                  <a:lnTo>
                    <a:pt x="1102392" y="1484356"/>
                  </a:lnTo>
                  <a:lnTo>
                    <a:pt x="1102427" y="1484263"/>
                  </a:lnTo>
                  <a:lnTo>
                    <a:pt x="1102436" y="1484145"/>
                  </a:lnTo>
                  <a:lnTo>
                    <a:pt x="1102427" y="1484022"/>
                  </a:lnTo>
                  <a:lnTo>
                    <a:pt x="1102411" y="1483893"/>
                  </a:lnTo>
                  <a:lnTo>
                    <a:pt x="1102367" y="1483405"/>
                  </a:lnTo>
                  <a:lnTo>
                    <a:pt x="1102378" y="1483223"/>
                  </a:lnTo>
                  <a:lnTo>
                    <a:pt x="1102411" y="1483047"/>
                  </a:lnTo>
                  <a:lnTo>
                    <a:pt x="1102460" y="1482876"/>
                  </a:lnTo>
                  <a:lnTo>
                    <a:pt x="1102592" y="1482548"/>
                  </a:lnTo>
                  <a:lnTo>
                    <a:pt x="1102647" y="1482377"/>
                  </a:lnTo>
                  <a:lnTo>
                    <a:pt x="1102695" y="1482195"/>
                  </a:lnTo>
                  <a:lnTo>
                    <a:pt x="1102793" y="1481743"/>
                  </a:lnTo>
                  <a:lnTo>
                    <a:pt x="1102862" y="1481344"/>
                  </a:lnTo>
                  <a:lnTo>
                    <a:pt x="1102867" y="1481232"/>
                  </a:lnTo>
                  <a:lnTo>
                    <a:pt x="1102886" y="1481126"/>
                  </a:lnTo>
                  <a:lnTo>
                    <a:pt x="1102939" y="1480909"/>
                  </a:lnTo>
                  <a:lnTo>
                    <a:pt x="1102950" y="1480704"/>
                  </a:lnTo>
                  <a:lnTo>
                    <a:pt x="1102925" y="1480292"/>
                  </a:lnTo>
                  <a:lnTo>
                    <a:pt x="1102939" y="1480169"/>
                  </a:lnTo>
                  <a:lnTo>
                    <a:pt x="1103018" y="1479799"/>
                  </a:lnTo>
                  <a:lnTo>
                    <a:pt x="1103033" y="1479670"/>
                  </a:lnTo>
                  <a:lnTo>
                    <a:pt x="1103033" y="1479523"/>
                  </a:lnTo>
                  <a:lnTo>
                    <a:pt x="1103013" y="1479376"/>
                  </a:lnTo>
                  <a:lnTo>
                    <a:pt x="1102964" y="1479083"/>
                  </a:lnTo>
                  <a:lnTo>
                    <a:pt x="1102950" y="1478930"/>
                  </a:lnTo>
                  <a:lnTo>
                    <a:pt x="1102944" y="1478812"/>
                  </a:lnTo>
                  <a:lnTo>
                    <a:pt x="1102944" y="1478343"/>
                  </a:lnTo>
                  <a:lnTo>
                    <a:pt x="1102920" y="1477897"/>
                  </a:lnTo>
                  <a:lnTo>
                    <a:pt x="1102920" y="1477515"/>
                  </a:lnTo>
                  <a:lnTo>
                    <a:pt x="1102930" y="1477245"/>
                  </a:lnTo>
                  <a:lnTo>
                    <a:pt x="1102925" y="1476869"/>
                  </a:lnTo>
                  <a:lnTo>
                    <a:pt x="1102915" y="1476622"/>
                  </a:lnTo>
                  <a:lnTo>
                    <a:pt x="1102886" y="1476487"/>
                  </a:lnTo>
                  <a:lnTo>
                    <a:pt x="1102999" y="1476341"/>
                  </a:lnTo>
                  <a:lnTo>
                    <a:pt x="1103126" y="1476205"/>
                  </a:lnTo>
                  <a:lnTo>
                    <a:pt x="1103252" y="1476099"/>
                  </a:lnTo>
                  <a:lnTo>
                    <a:pt x="1103379" y="1476023"/>
                  </a:lnTo>
                  <a:lnTo>
                    <a:pt x="1103502" y="1475941"/>
                  </a:lnTo>
                  <a:lnTo>
                    <a:pt x="1103898" y="1475612"/>
                  </a:lnTo>
                  <a:lnTo>
                    <a:pt x="1104030" y="1475512"/>
                  </a:lnTo>
                  <a:lnTo>
                    <a:pt x="1104168" y="1475424"/>
                  </a:lnTo>
                  <a:lnTo>
                    <a:pt x="1104319" y="1475365"/>
                  </a:lnTo>
                  <a:lnTo>
                    <a:pt x="1104479" y="1475324"/>
                  </a:lnTo>
                  <a:lnTo>
                    <a:pt x="1104646" y="1475318"/>
                  </a:lnTo>
                  <a:lnTo>
                    <a:pt x="1104817" y="1475354"/>
                  </a:lnTo>
                  <a:lnTo>
                    <a:pt x="1104982" y="1475371"/>
                  </a:lnTo>
                  <a:lnTo>
                    <a:pt x="1105130" y="1475348"/>
                  </a:lnTo>
                  <a:lnTo>
                    <a:pt x="1105271" y="1475313"/>
                  </a:lnTo>
                  <a:lnTo>
                    <a:pt x="1105422" y="1475289"/>
                  </a:lnTo>
                  <a:lnTo>
                    <a:pt x="1105579" y="1475271"/>
                  </a:lnTo>
                  <a:lnTo>
                    <a:pt x="1105736" y="1475271"/>
                  </a:lnTo>
                  <a:lnTo>
                    <a:pt x="1105906" y="1475283"/>
                  </a:lnTo>
                  <a:lnTo>
                    <a:pt x="1106079" y="1475307"/>
                  </a:lnTo>
                  <a:lnTo>
                    <a:pt x="1106371" y="1475313"/>
                  </a:lnTo>
                  <a:lnTo>
                    <a:pt x="1106469" y="1475213"/>
                  </a:lnTo>
                  <a:lnTo>
                    <a:pt x="1106577" y="1475142"/>
                  </a:lnTo>
                  <a:lnTo>
                    <a:pt x="1106733" y="1475160"/>
                  </a:lnTo>
                  <a:lnTo>
                    <a:pt x="1106816" y="1475195"/>
                  </a:lnTo>
                  <a:lnTo>
                    <a:pt x="1106899" y="1475242"/>
                  </a:lnTo>
                  <a:lnTo>
                    <a:pt x="1107247" y="1475395"/>
                  </a:lnTo>
                  <a:lnTo>
                    <a:pt x="1107501" y="1475536"/>
                  </a:lnTo>
                  <a:lnTo>
                    <a:pt x="1107751" y="1475694"/>
                  </a:lnTo>
                  <a:lnTo>
                    <a:pt x="1107999" y="1475859"/>
                  </a:lnTo>
                  <a:lnTo>
                    <a:pt x="1108513" y="1476182"/>
                  </a:lnTo>
                  <a:lnTo>
                    <a:pt x="1108639" y="1476270"/>
                  </a:lnTo>
                  <a:lnTo>
                    <a:pt x="1108903" y="1476440"/>
                  </a:lnTo>
                  <a:lnTo>
                    <a:pt x="1109324" y="1476681"/>
                  </a:lnTo>
                  <a:lnTo>
                    <a:pt x="1109612" y="1476834"/>
                  </a:lnTo>
                  <a:lnTo>
                    <a:pt x="1109857" y="1476951"/>
                  </a:lnTo>
                  <a:lnTo>
                    <a:pt x="1110111" y="1477057"/>
                  </a:lnTo>
                  <a:lnTo>
                    <a:pt x="1110366" y="1477157"/>
                  </a:lnTo>
                  <a:lnTo>
                    <a:pt x="1110624" y="1477245"/>
                  </a:lnTo>
                  <a:lnTo>
                    <a:pt x="1110932" y="1477327"/>
                  </a:lnTo>
                  <a:lnTo>
                    <a:pt x="1111138" y="1477374"/>
                  </a:lnTo>
                  <a:lnTo>
                    <a:pt x="1111279" y="1477427"/>
                  </a:lnTo>
                  <a:lnTo>
                    <a:pt x="1111422" y="1477497"/>
                  </a:lnTo>
                  <a:lnTo>
                    <a:pt x="1111554" y="1477574"/>
                  </a:lnTo>
                  <a:lnTo>
                    <a:pt x="1111823" y="1477744"/>
                  </a:lnTo>
                  <a:lnTo>
                    <a:pt x="1111958" y="1477832"/>
                  </a:lnTo>
                  <a:lnTo>
                    <a:pt x="1112365" y="1478114"/>
                  </a:lnTo>
                  <a:lnTo>
                    <a:pt x="1112502" y="1478190"/>
                  </a:lnTo>
                  <a:lnTo>
                    <a:pt x="1112594" y="1478231"/>
                  </a:lnTo>
                  <a:lnTo>
                    <a:pt x="1112874" y="1478337"/>
                  </a:lnTo>
                  <a:lnTo>
                    <a:pt x="1112961" y="1478378"/>
                  </a:lnTo>
                  <a:lnTo>
                    <a:pt x="1113058" y="1478431"/>
                  </a:lnTo>
                  <a:lnTo>
                    <a:pt x="1113347" y="1478625"/>
                  </a:lnTo>
                  <a:lnTo>
                    <a:pt x="1113567" y="1478783"/>
                  </a:lnTo>
                  <a:lnTo>
                    <a:pt x="1113812" y="1478971"/>
                  </a:lnTo>
                  <a:lnTo>
                    <a:pt x="1113924" y="1479077"/>
                  </a:lnTo>
                  <a:lnTo>
                    <a:pt x="1114061" y="1479265"/>
                  </a:lnTo>
                  <a:lnTo>
                    <a:pt x="1114130" y="1479435"/>
                  </a:lnTo>
                  <a:lnTo>
                    <a:pt x="1114218" y="1479576"/>
                  </a:lnTo>
                  <a:lnTo>
                    <a:pt x="1114301" y="1479641"/>
                  </a:lnTo>
                  <a:lnTo>
                    <a:pt x="1114398" y="1479682"/>
                  </a:lnTo>
                  <a:lnTo>
                    <a:pt x="1114617" y="1479741"/>
                  </a:lnTo>
                  <a:lnTo>
                    <a:pt x="1114727" y="1479764"/>
                  </a:lnTo>
                  <a:lnTo>
                    <a:pt x="1114818" y="1479793"/>
                  </a:lnTo>
                  <a:lnTo>
                    <a:pt x="1115093" y="1479852"/>
                  </a:lnTo>
                  <a:lnTo>
                    <a:pt x="1115351" y="1479922"/>
                  </a:lnTo>
                  <a:lnTo>
                    <a:pt x="1115464" y="1479958"/>
                  </a:lnTo>
                  <a:lnTo>
                    <a:pt x="1115557" y="1480016"/>
                  </a:lnTo>
                  <a:lnTo>
                    <a:pt x="1115723" y="1480181"/>
                  </a:lnTo>
                  <a:lnTo>
                    <a:pt x="1115890" y="1480275"/>
                  </a:lnTo>
                  <a:lnTo>
                    <a:pt x="1115987" y="1480257"/>
                  </a:lnTo>
                  <a:lnTo>
                    <a:pt x="1116080" y="1480228"/>
                  </a:lnTo>
                  <a:lnTo>
                    <a:pt x="1116173" y="1480246"/>
                  </a:lnTo>
                  <a:lnTo>
                    <a:pt x="1116349" y="1480410"/>
                  </a:lnTo>
                  <a:lnTo>
                    <a:pt x="1116476" y="1480492"/>
                  </a:lnTo>
                  <a:lnTo>
                    <a:pt x="1116613" y="1480557"/>
                  </a:lnTo>
                  <a:lnTo>
                    <a:pt x="1116735" y="1480563"/>
                  </a:lnTo>
                  <a:lnTo>
                    <a:pt x="1116847" y="1480510"/>
                  </a:lnTo>
                  <a:lnTo>
                    <a:pt x="1116960" y="1480469"/>
                  </a:lnTo>
                  <a:lnTo>
                    <a:pt x="1117067" y="1480481"/>
                  </a:lnTo>
                  <a:lnTo>
                    <a:pt x="1117175" y="1480522"/>
                  </a:lnTo>
                  <a:lnTo>
                    <a:pt x="1117282" y="1480580"/>
                  </a:lnTo>
                  <a:lnTo>
                    <a:pt x="1117389" y="1480651"/>
                  </a:lnTo>
                  <a:lnTo>
                    <a:pt x="1117689" y="1480827"/>
                  </a:lnTo>
                  <a:lnTo>
                    <a:pt x="1117870" y="1480950"/>
                  </a:lnTo>
                  <a:lnTo>
                    <a:pt x="1118049" y="1481085"/>
                  </a:lnTo>
                  <a:lnTo>
                    <a:pt x="1118574" y="1481508"/>
                  </a:lnTo>
                  <a:lnTo>
                    <a:pt x="1119086" y="1481943"/>
                  </a:lnTo>
                  <a:lnTo>
                    <a:pt x="1119262" y="1482078"/>
                  </a:lnTo>
                  <a:lnTo>
                    <a:pt x="1119404" y="1482172"/>
                  </a:lnTo>
                  <a:lnTo>
                    <a:pt x="1119712" y="1482348"/>
                  </a:lnTo>
                  <a:lnTo>
                    <a:pt x="1119858" y="1482442"/>
                  </a:lnTo>
                  <a:lnTo>
                    <a:pt x="1119996" y="1482548"/>
                  </a:lnTo>
                  <a:lnTo>
                    <a:pt x="1120114" y="1482683"/>
                  </a:lnTo>
                  <a:lnTo>
                    <a:pt x="1120216" y="1482836"/>
                  </a:lnTo>
                  <a:lnTo>
                    <a:pt x="1120309" y="1482994"/>
                  </a:lnTo>
                  <a:lnTo>
                    <a:pt x="1120416" y="1483135"/>
                  </a:lnTo>
                  <a:lnTo>
                    <a:pt x="1120612" y="1483293"/>
                  </a:lnTo>
                  <a:lnTo>
                    <a:pt x="1120758" y="1483370"/>
                  </a:lnTo>
                  <a:lnTo>
                    <a:pt x="1120909" y="1483429"/>
                  </a:lnTo>
                  <a:lnTo>
                    <a:pt x="1120914" y="1483153"/>
                  </a:lnTo>
                  <a:lnTo>
                    <a:pt x="1120896" y="1482967"/>
                  </a:lnTo>
                  <a:lnTo>
                    <a:pt x="1120886" y="1482871"/>
                  </a:lnTo>
                  <a:lnTo>
                    <a:pt x="1120821" y="1482589"/>
                  </a:lnTo>
                  <a:lnTo>
                    <a:pt x="1120730" y="1482319"/>
                  </a:lnTo>
                  <a:lnTo>
                    <a:pt x="1120606" y="1482072"/>
                  </a:lnTo>
                  <a:lnTo>
                    <a:pt x="1120499" y="1481925"/>
                  </a:lnTo>
                  <a:lnTo>
                    <a:pt x="1120367" y="1481790"/>
                  </a:lnTo>
                  <a:lnTo>
                    <a:pt x="1120089" y="1481532"/>
                  </a:lnTo>
                  <a:lnTo>
                    <a:pt x="1119971" y="1481385"/>
                  </a:lnTo>
                  <a:lnTo>
                    <a:pt x="1119858" y="1481220"/>
                  </a:lnTo>
                  <a:lnTo>
                    <a:pt x="1119756" y="1481044"/>
                  </a:lnTo>
                  <a:lnTo>
                    <a:pt x="1119575" y="1480680"/>
                  </a:lnTo>
                  <a:lnTo>
                    <a:pt x="1119429" y="1480357"/>
                  </a:lnTo>
                  <a:lnTo>
                    <a:pt x="1119198" y="1479799"/>
                  </a:lnTo>
                  <a:lnTo>
                    <a:pt x="1118950" y="1479259"/>
                  </a:lnTo>
                  <a:lnTo>
                    <a:pt x="1118876" y="1479077"/>
                  </a:lnTo>
                  <a:lnTo>
                    <a:pt x="1118827" y="1478895"/>
                  </a:lnTo>
                  <a:lnTo>
                    <a:pt x="1118797" y="1478725"/>
                  </a:lnTo>
                  <a:lnTo>
                    <a:pt x="1118778" y="1478555"/>
                  </a:lnTo>
                  <a:lnTo>
                    <a:pt x="1118769" y="1478384"/>
                  </a:lnTo>
                  <a:lnTo>
                    <a:pt x="1118778" y="1478214"/>
                  </a:lnTo>
                  <a:lnTo>
                    <a:pt x="1118802" y="1478049"/>
                  </a:lnTo>
                  <a:lnTo>
                    <a:pt x="1118857" y="1477897"/>
                  </a:lnTo>
                  <a:lnTo>
                    <a:pt x="1118940" y="1477750"/>
                  </a:lnTo>
                  <a:lnTo>
                    <a:pt x="1119033" y="1477609"/>
                  </a:lnTo>
                  <a:lnTo>
                    <a:pt x="1119116" y="1477462"/>
                  </a:lnTo>
                  <a:lnTo>
                    <a:pt x="1119174" y="1477309"/>
                  </a:lnTo>
                  <a:lnTo>
                    <a:pt x="1119178" y="1477278"/>
                  </a:lnTo>
                  <a:lnTo>
                    <a:pt x="1119198" y="1477139"/>
                  </a:lnTo>
                  <a:lnTo>
                    <a:pt x="1119209" y="1476969"/>
                  </a:lnTo>
                  <a:lnTo>
                    <a:pt x="1119204" y="1476787"/>
                  </a:lnTo>
                  <a:lnTo>
                    <a:pt x="1119179" y="1476616"/>
                  </a:lnTo>
                  <a:lnTo>
                    <a:pt x="1119140" y="1476446"/>
                  </a:lnTo>
                  <a:lnTo>
                    <a:pt x="1118920" y="1476375"/>
                  </a:lnTo>
                  <a:lnTo>
                    <a:pt x="1118690" y="1476317"/>
                  </a:lnTo>
                  <a:lnTo>
                    <a:pt x="1118461" y="1476270"/>
                  </a:lnTo>
                  <a:lnTo>
                    <a:pt x="1118231" y="1476235"/>
                  </a:lnTo>
                  <a:lnTo>
                    <a:pt x="1117996" y="1476217"/>
                  </a:lnTo>
                  <a:lnTo>
                    <a:pt x="1117791" y="1476229"/>
                  </a:lnTo>
                  <a:lnTo>
                    <a:pt x="1117586" y="1476252"/>
                  </a:lnTo>
                  <a:lnTo>
                    <a:pt x="1117381" y="1476288"/>
                  </a:lnTo>
                  <a:lnTo>
                    <a:pt x="1117175" y="1476311"/>
                  </a:lnTo>
                  <a:lnTo>
                    <a:pt x="1116974" y="1476311"/>
                  </a:lnTo>
                  <a:lnTo>
                    <a:pt x="1116809" y="1476288"/>
                  </a:lnTo>
                  <a:lnTo>
                    <a:pt x="1116481" y="1476211"/>
                  </a:lnTo>
                  <a:lnTo>
                    <a:pt x="1116325" y="1476158"/>
                  </a:lnTo>
                  <a:lnTo>
                    <a:pt x="1116173" y="1476094"/>
                  </a:lnTo>
                  <a:lnTo>
                    <a:pt x="1115841" y="1475665"/>
                  </a:lnTo>
                  <a:lnTo>
                    <a:pt x="1115327" y="1475037"/>
                  </a:lnTo>
                  <a:lnTo>
                    <a:pt x="1114975" y="1474655"/>
                  </a:lnTo>
                  <a:lnTo>
                    <a:pt x="1113866" y="1473563"/>
                  </a:lnTo>
                  <a:lnTo>
                    <a:pt x="1113528" y="1473169"/>
                  </a:lnTo>
                  <a:lnTo>
                    <a:pt x="1113226" y="1472770"/>
                  </a:lnTo>
                  <a:lnTo>
                    <a:pt x="1112404" y="1471501"/>
                  </a:lnTo>
                  <a:lnTo>
                    <a:pt x="1112106" y="1471096"/>
                  </a:lnTo>
                  <a:lnTo>
                    <a:pt x="1111798" y="1470720"/>
                  </a:lnTo>
                  <a:lnTo>
                    <a:pt x="1111474" y="1470350"/>
                  </a:lnTo>
                  <a:lnTo>
                    <a:pt x="1111138" y="1469992"/>
                  </a:lnTo>
                  <a:lnTo>
                    <a:pt x="1109945" y="1468724"/>
                  </a:lnTo>
                  <a:lnTo>
                    <a:pt x="1109681" y="1468447"/>
                  </a:lnTo>
                  <a:lnTo>
                    <a:pt x="1109412" y="1468177"/>
                  </a:lnTo>
                  <a:lnTo>
                    <a:pt x="1109148" y="1467901"/>
                  </a:lnTo>
                  <a:lnTo>
                    <a:pt x="1109090" y="1467579"/>
                  </a:lnTo>
                  <a:lnTo>
                    <a:pt x="1109026" y="1467256"/>
                  </a:lnTo>
                  <a:lnTo>
                    <a:pt x="1108947" y="1466933"/>
                  </a:lnTo>
                  <a:lnTo>
                    <a:pt x="1108859" y="1466616"/>
                  </a:lnTo>
                  <a:lnTo>
                    <a:pt x="1108763" y="1466304"/>
                  </a:lnTo>
                  <a:lnTo>
                    <a:pt x="1108639" y="1465993"/>
                  </a:lnTo>
                  <a:lnTo>
                    <a:pt x="1108499" y="1465693"/>
                  </a:lnTo>
                  <a:lnTo>
                    <a:pt x="1108347" y="1465394"/>
                  </a:lnTo>
                  <a:lnTo>
                    <a:pt x="1108210" y="1465095"/>
                  </a:lnTo>
                  <a:lnTo>
                    <a:pt x="1108103" y="1464783"/>
                  </a:lnTo>
                  <a:lnTo>
                    <a:pt x="1108018" y="1464436"/>
                  </a:lnTo>
                  <a:lnTo>
                    <a:pt x="1107960" y="1464084"/>
                  </a:lnTo>
                  <a:lnTo>
                    <a:pt x="1107916" y="1463732"/>
                  </a:lnTo>
                  <a:lnTo>
                    <a:pt x="1107891" y="1463374"/>
                  </a:lnTo>
                  <a:lnTo>
                    <a:pt x="1107886" y="1463022"/>
                  </a:lnTo>
                  <a:lnTo>
                    <a:pt x="1107891" y="1462816"/>
                  </a:lnTo>
                  <a:lnTo>
                    <a:pt x="1107946" y="1462205"/>
                  </a:lnTo>
                  <a:lnTo>
                    <a:pt x="1107960" y="1462005"/>
                  </a:lnTo>
                  <a:lnTo>
                    <a:pt x="1107965" y="1461612"/>
                  </a:lnTo>
                  <a:lnTo>
                    <a:pt x="1107941" y="1460831"/>
                  </a:lnTo>
                  <a:lnTo>
                    <a:pt x="1107951" y="1460438"/>
                  </a:lnTo>
                  <a:lnTo>
                    <a:pt x="1107990" y="1460056"/>
                  </a:lnTo>
                  <a:lnTo>
                    <a:pt x="1108073" y="1459662"/>
                  </a:lnTo>
                  <a:lnTo>
                    <a:pt x="1108180" y="1459275"/>
                  </a:lnTo>
                  <a:lnTo>
                    <a:pt x="1108307" y="1458887"/>
                  </a:lnTo>
                  <a:lnTo>
                    <a:pt x="1108458" y="1458511"/>
                  </a:lnTo>
                  <a:lnTo>
                    <a:pt x="1108625" y="1458141"/>
                  </a:lnTo>
                  <a:lnTo>
                    <a:pt x="1108727" y="1457936"/>
                  </a:lnTo>
                  <a:lnTo>
                    <a:pt x="1109079" y="1457337"/>
                  </a:lnTo>
                  <a:lnTo>
                    <a:pt x="1109187" y="1457137"/>
                  </a:lnTo>
                  <a:lnTo>
                    <a:pt x="1109280" y="1456938"/>
                  </a:lnTo>
                  <a:lnTo>
                    <a:pt x="1109544" y="1456327"/>
                  </a:lnTo>
                  <a:lnTo>
                    <a:pt x="1109643" y="1456127"/>
                  </a:lnTo>
                  <a:lnTo>
                    <a:pt x="1109891" y="1455693"/>
                  </a:lnTo>
                  <a:lnTo>
                    <a:pt x="1110028" y="1455476"/>
                  </a:lnTo>
                  <a:lnTo>
                    <a:pt x="1110316" y="1455064"/>
                  </a:lnTo>
                  <a:lnTo>
                    <a:pt x="1110429" y="1454600"/>
                  </a:lnTo>
                  <a:lnTo>
                    <a:pt x="1110663" y="1453561"/>
                  </a:lnTo>
                  <a:lnTo>
                    <a:pt x="1110790" y="1453050"/>
                  </a:lnTo>
                  <a:lnTo>
                    <a:pt x="1110952" y="1452551"/>
                  </a:lnTo>
                  <a:lnTo>
                    <a:pt x="1111158" y="1452076"/>
                  </a:lnTo>
                  <a:lnTo>
                    <a:pt x="1111378" y="1451699"/>
                  </a:lnTo>
                  <a:lnTo>
                    <a:pt x="1111626" y="1451336"/>
                  </a:lnTo>
                  <a:lnTo>
                    <a:pt x="1111900" y="1450977"/>
                  </a:lnTo>
                  <a:lnTo>
                    <a:pt x="1112467" y="1450296"/>
                  </a:lnTo>
                  <a:lnTo>
                    <a:pt x="1112956" y="1449744"/>
                  </a:lnTo>
                  <a:lnTo>
                    <a:pt x="1113474" y="1449215"/>
                  </a:lnTo>
                  <a:lnTo>
                    <a:pt x="1114007" y="1448705"/>
                  </a:lnTo>
                  <a:lnTo>
                    <a:pt x="1114277" y="1448455"/>
                  </a:lnTo>
                  <a:lnTo>
                    <a:pt x="1115101" y="1447701"/>
                  </a:lnTo>
                  <a:lnTo>
                    <a:pt x="1115434" y="1447413"/>
                  </a:lnTo>
                  <a:lnTo>
                    <a:pt x="1116119" y="1446849"/>
                  </a:lnTo>
                  <a:lnTo>
                    <a:pt x="1116446" y="1446555"/>
                  </a:lnTo>
                  <a:lnTo>
                    <a:pt x="1116750" y="1446238"/>
                  </a:lnTo>
                  <a:lnTo>
                    <a:pt x="1117029" y="1445886"/>
                  </a:lnTo>
                  <a:lnTo>
                    <a:pt x="1117278" y="1445510"/>
                  </a:lnTo>
                  <a:lnTo>
                    <a:pt x="1117747" y="1444729"/>
                  </a:lnTo>
                  <a:lnTo>
                    <a:pt x="1117991" y="1444347"/>
                  </a:lnTo>
                  <a:lnTo>
                    <a:pt x="1118206" y="1444024"/>
                  </a:lnTo>
                  <a:lnTo>
                    <a:pt x="1118626" y="1443367"/>
                  </a:lnTo>
                  <a:lnTo>
                    <a:pt x="1118852" y="1443044"/>
                  </a:lnTo>
                  <a:lnTo>
                    <a:pt x="1119086" y="1442739"/>
                  </a:lnTo>
                  <a:lnTo>
                    <a:pt x="1119242" y="1442550"/>
                  </a:lnTo>
                  <a:lnTo>
                    <a:pt x="1119594" y="1442222"/>
                  </a:lnTo>
                  <a:lnTo>
                    <a:pt x="1120128" y="1441740"/>
                  </a:lnTo>
                  <a:lnTo>
                    <a:pt x="1120557" y="1441335"/>
                  </a:lnTo>
                  <a:lnTo>
                    <a:pt x="1120705" y="1441212"/>
                  </a:lnTo>
                  <a:lnTo>
                    <a:pt x="1121301" y="1441006"/>
                  </a:lnTo>
                  <a:lnTo>
                    <a:pt x="1121849" y="1440836"/>
                  </a:lnTo>
                  <a:lnTo>
                    <a:pt x="1122000" y="1440783"/>
                  </a:lnTo>
                  <a:lnTo>
                    <a:pt x="1122297" y="1440695"/>
                  </a:lnTo>
                  <a:lnTo>
                    <a:pt x="1122445" y="1440660"/>
                  </a:lnTo>
                  <a:lnTo>
                    <a:pt x="1122547" y="1440642"/>
                  </a:lnTo>
                  <a:lnTo>
                    <a:pt x="1122753" y="1440607"/>
                  </a:lnTo>
                  <a:lnTo>
                    <a:pt x="1122957" y="1440583"/>
                  </a:lnTo>
                  <a:lnTo>
                    <a:pt x="1123183" y="1440542"/>
                  </a:lnTo>
                  <a:lnTo>
                    <a:pt x="1123408" y="1440483"/>
                  </a:lnTo>
                  <a:lnTo>
                    <a:pt x="1123848" y="1440349"/>
                  </a:lnTo>
                  <a:lnTo>
                    <a:pt x="1124268" y="1440231"/>
                  </a:lnTo>
                  <a:lnTo>
                    <a:pt x="1124874" y="1440072"/>
                  </a:lnTo>
                  <a:lnTo>
                    <a:pt x="1125075" y="1440026"/>
                  </a:lnTo>
                  <a:lnTo>
                    <a:pt x="1125490" y="1439955"/>
                  </a:lnTo>
                  <a:lnTo>
                    <a:pt x="1125905" y="1439896"/>
                  </a:lnTo>
                  <a:lnTo>
                    <a:pt x="1126116" y="1439873"/>
                  </a:lnTo>
                  <a:lnTo>
                    <a:pt x="1126301" y="1439844"/>
                  </a:lnTo>
                  <a:lnTo>
                    <a:pt x="1126870" y="1439773"/>
                  </a:lnTo>
                  <a:lnTo>
                    <a:pt x="1127060" y="1439755"/>
                  </a:lnTo>
                  <a:lnTo>
                    <a:pt x="1127266" y="1439785"/>
                  </a:lnTo>
                  <a:lnTo>
                    <a:pt x="1127681" y="1439814"/>
                  </a:lnTo>
                  <a:lnTo>
                    <a:pt x="1127885" y="1439820"/>
                  </a:lnTo>
                  <a:lnTo>
                    <a:pt x="1128096" y="1439814"/>
                  </a:lnTo>
                  <a:lnTo>
                    <a:pt x="1128564" y="1439785"/>
                  </a:lnTo>
                  <a:lnTo>
                    <a:pt x="1128800" y="1439749"/>
                  </a:lnTo>
                  <a:lnTo>
                    <a:pt x="1129029" y="1439697"/>
                  </a:lnTo>
                  <a:lnTo>
                    <a:pt x="1129240" y="1439615"/>
                  </a:lnTo>
                  <a:lnTo>
                    <a:pt x="1129631" y="1439379"/>
                  </a:lnTo>
                  <a:lnTo>
                    <a:pt x="1130032" y="1439145"/>
                  </a:lnTo>
                  <a:lnTo>
                    <a:pt x="1130843" y="1438710"/>
                  </a:lnTo>
                  <a:lnTo>
                    <a:pt x="1131440" y="1438422"/>
                  </a:lnTo>
                  <a:lnTo>
                    <a:pt x="1132001" y="1438176"/>
                  </a:lnTo>
                  <a:lnTo>
                    <a:pt x="1132188" y="1438088"/>
                  </a:lnTo>
                  <a:lnTo>
                    <a:pt x="1132432" y="1437958"/>
                  </a:lnTo>
                  <a:lnTo>
                    <a:pt x="1132661" y="1437806"/>
                  </a:lnTo>
                  <a:lnTo>
                    <a:pt x="1133112" y="1437471"/>
                  </a:lnTo>
                  <a:lnTo>
                    <a:pt x="1133341" y="1437318"/>
                  </a:lnTo>
                  <a:lnTo>
                    <a:pt x="1133722" y="1437107"/>
                  </a:lnTo>
                  <a:lnTo>
                    <a:pt x="1134108" y="1436914"/>
                  </a:lnTo>
                  <a:lnTo>
                    <a:pt x="1134500" y="1436725"/>
                  </a:lnTo>
                  <a:lnTo>
                    <a:pt x="1134896" y="1436544"/>
                  </a:lnTo>
                  <a:lnTo>
                    <a:pt x="1136079" y="1435956"/>
                  </a:lnTo>
                  <a:lnTo>
                    <a:pt x="1136470" y="1435757"/>
                  </a:lnTo>
                  <a:lnTo>
                    <a:pt x="1136857" y="1435539"/>
                  </a:lnTo>
                  <a:lnTo>
                    <a:pt x="1137085" y="1435398"/>
                  </a:lnTo>
                  <a:lnTo>
                    <a:pt x="1137228" y="1435322"/>
                  </a:lnTo>
                  <a:lnTo>
                    <a:pt x="1137374" y="1435269"/>
                  </a:lnTo>
                  <a:lnTo>
                    <a:pt x="1137506" y="1435246"/>
                  </a:lnTo>
                  <a:lnTo>
                    <a:pt x="1137927" y="1435269"/>
                  </a:lnTo>
                  <a:lnTo>
                    <a:pt x="1138059" y="1435251"/>
                  </a:lnTo>
                  <a:lnTo>
                    <a:pt x="1138268" y="1435187"/>
                  </a:lnTo>
                  <a:lnTo>
                    <a:pt x="1138372" y="1435146"/>
                  </a:lnTo>
                  <a:lnTo>
                    <a:pt x="1138449" y="1435099"/>
                  </a:lnTo>
                  <a:lnTo>
                    <a:pt x="1138669" y="1435011"/>
                  </a:lnTo>
                  <a:lnTo>
                    <a:pt x="1138468" y="1435067"/>
                  </a:lnTo>
                  <a:lnTo>
                    <a:pt x="1138513" y="1434993"/>
                  </a:lnTo>
                  <a:lnTo>
                    <a:pt x="1138488" y="1434517"/>
                  </a:lnTo>
                  <a:lnTo>
                    <a:pt x="1138513" y="1434353"/>
                  </a:lnTo>
                  <a:lnTo>
                    <a:pt x="1138562" y="1434247"/>
                  </a:lnTo>
                  <a:lnTo>
                    <a:pt x="1138636" y="1434153"/>
                  </a:lnTo>
                  <a:lnTo>
                    <a:pt x="1138733" y="1434060"/>
                  </a:lnTo>
                  <a:lnTo>
                    <a:pt x="1138924" y="1433889"/>
                  </a:lnTo>
                  <a:lnTo>
                    <a:pt x="1139096" y="1433722"/>
                  </a:lnTo>
                  <a:lnTo>
                    <a:pt x="1139266" y="1433572"/>
                  </a:lnTo>
                  <a:lnTo>
                    <a:pt x="1139393" y="1433478"/>
                  </a:lnTo>
                  <a:lnTo>
                    <a:pt x="1139519" y="1433402"/>
                  </a:lnTo>
                  <a:lnTo>
                    <a:pt x="1139651" y="1433331"/>
                  </a:lnTo>
                  <a:lnTo>
                    <a:pt x="1139926" y="1433231"/>
                  </a:lnTo>
                  <a:lnTo>
                    <a:pt x="1140068" y="1433190"/>
                  </a:lnTo>
                  <a:lnTo>
                    <a:pt x="1140209" y="1433161"/>
                  </a:lnTo>
                  <a:lnTo>
                    <a:pt x="1140420" y="1433126"/>
                  </a:lnTo>
                  <a:lnTo>
                    <a:pt x="1140630" y="1433108"/>
                  </a:lnTo>
                  <a:lnTo>
                    <a:pt x="1140737" y="1433108"/>
                  </a:lnTo>
                  <a:lnTo>
                    <a:pt x="1140874" y="1433114"/>
                  </a:lnTo>
                  <a:lnTo>
                    <a:pt x="1141153" y="1433149"/>
                  </a:lnTo>
                  <a:lnTo>
                    <a:pt x="1141290" y="1433161"/>
                  </a:lnTo>
                  <a:lnTo>
                    <a:pt x="1141422" y="1433149"/>
                  </a:lnTo>
                  <a:lnTo>
                    <a:pt x="1141647" y="1433079"/>
                  </a:lnTo>
                  <a:lnTo>
                    <a:pt x="1141891" y="1432967"/>
                  </a:lnTo>
                  <a:lnTo>
                    <a:pt x="1142077" y="1432879"/>
                  </a:lnTo>
                  <a:lnTo>
                    <a:pt x="1142253" y="1432774"/>
                  </a:lnTo>
                  <a:lnTo>
                    <a:pt x="1142434" y="1432674"/>
                  </a:lnTo>
                  <a:lnTo>
                    <a:pt x="1142615" y="1432591"/>
                  </a:lnTo>
                  <a:lnTo>
                    <a:pt x="1142869" y="1432539"/>
                  </a:lnTo>
                  <a:lnTo>
                    <a:pt x="1143010" y="1432533"/>
                  </a:lnTo>
                  <a:lnTo>
                    <a:pt x="1143142" y="1432556"/>
                  </a:lnTo>
                  <a:lnTo>
                    <a:pt x="1143221" y="1432609"/>
                  </a:lnTo>
                  <a:lnTo>
                    <a:pt x="1143279" y="1432697"/>
                  </a:lnTo>
                  <a:lnTo>
                    <a:pt x="1143387" y="1432920"/>
                  </a:lnTo>
                  <a:lnTo>
                    <a:pt x="1143446" y="1433026"/>
                  </a:lnTo>
                  <a:lnTo>
                    <a:pt x="1143710" y="1433431"/>
                  </a:lnTo>
                  <a:lnTo>
                    <a:pt x="1143802" y="1433566"/>
                  </a:lnTo>
                  <a:lnTo>
                    <a:pt x="1143900" y="1433690"/>
                  </a:lnTo>
                  <a:lnTo>
                    <a:pt x="1144135" y="1433942"/>
                  </a:lnTo>
                  <a:lnTo>
                    <a:pt x="1144971" y="1434717"/>
                  </a:lnTo>
                  <a:lnTo>
                    <a:pt x="1145117" y="1434870"/>
                  </a:lnTo>
                  <a:lnTo>
                    <a:pt x="1145249" y="1435023"/>
                  </a:lnTo>
                  <a:lnTo>
                    <a:pt x="1145328" y="1435140"/>
                  </a:lnTo>
                  <a:lnTo>
                    <a:pt x="1145611" y="1435627"/>
                  </a:lnTo>
                  <a:lnTo>
                    <a:pt x="1145802" y="1435909"/>
                  </a:lnTo>
                  <a:lnTo>
                    <a:pt x="1146002" y="1436185"/>
                  </a:lnTo>
                  <a:lnTo>
                    <a:pt x="1146110" y="1436320"/>
                  </a:lnTo>
                  <a:lnTo>
                    <a:pt x="1146266" y="1436678"/>
                  </a:lnTo>
                  <a:lnTo>
                    <a:pt x="1146413" y="1436890"/>
                  </a:lnTo>
                  <a:lnTo>
                    <a:pt x="1146946" y="1437483"/>
                  </a:lnTo>
                  <a:lnTo>
                    <a:pt x="1147102" y="1437694"/>
                  </a:lnTo>
                  <a:lnTo>
                    <a:pt x="1147298" y="1438023"/>
                  </a:lnTo>
                  <a:lnTo>
                    <a:pt x="1147459" y="1438370"/>
                  </a:lnTo>
                  <a:lnTo>
                    <a:pt x="1147606" y="1438728"/>
                  </a:lnTo>
                  <a:lnTo>
                    <a:pt x="1147762" y="1439080"/>
                  </a:lnTo>
                  <a:lnTo>
                    <a:pt x="1147933" y="1439427"/>
                  </a:lnTo>
                  <a:lnTo>
                    <a:pt x="1148163" y="1439814"/>
                  </a:lnTo>
                  <a:lnTo>
                    <a:pt x="1148407" y="1440196"/>
                  </a:lnTo>
                  <a:lnTo>
                    <a:pt x="1148661" y="1440572"/>
                  </a:lnTo>
                  <a:lnTo>
                    <a:pt x="1149185" y="1441312"/>
                  </a:lnTo>
                  <a:lnTo>
                    <a:pt x="1149317" y="1441482"/>
                  </a:lnTo>
                  <a:lnTo>
                    <a:pt x="1149458" y="1441652"/>
                  </a:lnTo>
                  <a:lnTo>
                    <a:pt x="1149600" y="1441793"/>
                  </a:lnTo>
                  <a:lnTo>
                    <a:pt x="1149673" y="1441858"/>
                  </a:lnTo>
                  <a:lnTo>
                    <a:pt x="1149752" y="1441916"/>
                  </a:lnTo>
                  <a:lnTo>
                    <a:pt x="1149903" y="1442016"/>
                  </a:lnTo>
                  <a:lnTo>
                    <a:pt x="1150060" y="1442081"/>
                  </a:lnTo>
                  <a:lnTo>
                    <a:pt x="1150201" y="1442169"/>
                  </a:lnTo>
                  <a:lnTo>
                    <a:pt x="1150275" y="1442251"/>
                  </a:lnTo>
                  <a:lnTo>
                    <a:pt x="1150338" y="1442357"/>
                  </a:lnTo>
                  <a:lnTo>
                    <a:pt x="1150387" y="1442468"/>
                  </a:lnTo>
                  <a:lnTo>
                    <a:pt x="1150431" y="1442586"/>
                  </a:lnTo>
                  <a:lnTo>
                    <a:pt x="1150549" y="1442950"/>
                  </a:lnTo>
                  <a:lnTo>
                    <a:pt x="1150578" y="1443079"/>
                  </a:lnTo>
                  <a:lnTo>
                    <a:pt x="1150592" y="1443208"/>
                  </a:lnTo>
                  <a:lnTo>
                    <a:pt x="1150573" y="1443414"/>
                  </a:lnTo>
                  <a:lnTo>
                    <a:pt x="1150529" y="1443584"/>
                  </a:lnTo>
                  <a:lnTo>
                    <a:pt x="1150456" y="1443737"/>
                  </a:lnTo>
                  <a:lnTo>
                    <a:pt x="1150382" y="1443825"/>
                  </a:lnTo>
                  <a:lnTo>
                    <a:pt x="1150294" y="1443907"/>
                  </a:lnTo>
                  <a:lnTo>
                    <a:pt x="1150197" y="1443978"/>
                  </a:lnTo>
                  <a:lnTo>
                    <a:pt x="1150089" y="1444042"/>
                  </a:lnTo>
                  <a:lnTo>
                    <a:pt x="1149981" y="1444101"/>
                  </a:lnTo>
                  <a:lnTo>
                    <a:pt x="1149845" y="1444154"/>
                  </a:lnTo>
                  <a:lnTo>
                    <a:pt x="1149537" y="1444224"/>
                  </a:lnTo>
                  <a:lnTo>
                    <a:pt x="1149410" y="1444265"/>
                  </a:lnTo>
                  <a:lnTo>
                    <a:pt x="1149302" y="1444394"/>
                  </a:lnTo>
                  <a:lnTo>
                    <a:pt x="1149278" y="1444506"/>
                  </a:lnTo>
                  <a:lnTo>
                    <a:pt x="1149258" y="1444624"/>
                  </a:lnTo>
                  <a:lnTo>
                    <a:pt x="1149214" y="1444941"/>
                  </a:lnTo>
                  <a:lnTo>
                    <a:pt x="1149175" y="1445551"/>
                  </a:lnTo>
                  <a:lnTo>
                    <a:pt x="1149155" y="1446015"/>
                  </a:lnTo>
                  <a:lnTo>
                    <a:pt x="1149336" y="1446420"/>
                  </a:lnTo>
                  <a:lnTo>
                    <a:pt x="1149566" y="1446814"/>
                  </a:lnTo>
                  <a:lnTo>
                    <a:pt x="1149820" y="1447196"/>
                  </a:lnTo>
                  <a:lnTo>
                    <a:pt x="1150079" y="1447560"/>
                  </a:lnTo>
                  <a:lnTo>
                    <a:pt x="1150392" y="1447953"/>
                  </a:lnTo>
                  <a:lnTo>
                    <a:pt x="1150734" y="1448323"/>
                  </a:lnTo>
                  <a:lnTo>
                    <a:pt x="1151472" y="1449028"/>
                  </a:lnTo>
                  <a:lnTo>
                    <a:pt x="1152220" y="1449756"/>
                  </a:lnTo>
                  <a:lnTo>
                    <a:pt x="1152616" y="1450120"/>
                  </a:lnTo>
                  <a:lnTo>
                    <a:pt x="1153007" y="1450490"/>
                  </a:lnTo>
                  <a:lnTo>
                    <a:pt x="1153384" y="1450872"/>
                  </a:lnTo>
                  <a:lnTo>
                    <a:pt x="1153731" y="1451277"/>
                  </a:lnTo>
                  <a:lnTo>
                    <a:pt x="1153931" y="1451535"/>
                  </a:lnTo>
                  <a:lnTo>
                    <a:pt x="1154122" y="1451805"/>
                  </a:lnTo>
                  <a:lnTo>
                    <a:pt x="1154272" y="1452028"/>
                  </a:lnTo>
                  <a:lnTo>
                    <a:pt x="1154308" y="1452081"/>
                  </a:lnTo>
                  <a:lnTo>
                    <a:pt x="1154474" y="1452363"/>
                  </a:lnTo>
                  <a:lnTo>
                    <a:pt x="1154635" y="1452651"/>
                  </a:lnTo>
                  <a:lnTo>
                    <a:pt x="1154846" y="1453085"/>
                  </a:lnTo>
                  <a:lnTo>
                    <a:pt x="1155031" y="1453543"/>
                  </a:lnTo>
                  <a:lnTo>
                    <a:pt x="1155188" y="1454007"/>
                  </a:lnTo>
                  <a:lnTo>
                    <a:pt x="1155305" y="1454483"/>
                  </a:lnTo>
                  <a:lnTo>
                    <a:pt x="1155383" y="1454959"/>
                  </a:lnTo>
                  <a:lnTo>
                    <a:pt x="1155408" y="1455382"/>
                  </a:lnTo>
                  <a:lnTo>
                    <a:pt x="1155403" y="1455822"/>
                  </a:lnTo>
                  <a:lnTo>
                    <a:pt x="1155368" y="1456256"/>
                  </a:lnTo>
                  <a:lnTo>
                    <a:pt x="1155300" y="1456685"/>
                  </a:lnTo>
                  <a:lnTo>
                    <a:pt x="1155202" y="1457102"/>
                  </a:lnTo>
                  <a:lnTo>
                    <a:pt x="1155129" y="1457337"/>
                  </a:lnTo>
                  <a:lnTo>
                    <a:pt x="1154958" y="1457795"/>
                  </a:lnTo>
                  <a:lnTo>
                    <a:pt x="1154757" y="1458241"/>
                  </a:lnTo>
                  <a:lnTo>
                    <a:pt x="1154591" y="1458582"/>
                  </a:lnTo>
                  <a:lnTo>
                    <a:pt x="1154415" y="1458917"/>
                  </a:lnTo>
                  <a:lnTo>
                    <a:pt x="1154225" y="1459251"/>
                  </a:lnTo>
                  <a:lnTo>
                    <a:pt x="1154019" y="1459569"/>
                  </a:lnTo>
                  <a:lnTo>
                    <a:pt x="1153804" y="1459874"/>
                  </a:lnTo>
                  <a:lnTo>
                    <a:pt x="1153550" y="1460150"/>
                  </a:lnTo>
                  <a:lnTo>
                    <a:pt x="1153271" y="1460408"/>
                  </a:lnTo>
                  <a:lnTo>
                    <a:pt x="1152978" y="1460655"/>
                  </a:lnTo>
                  <a:lnTo>
                    <a:pt x="1152714" y="1460919"/>
                  </a:lnTo>
                  <a:lnTo>
                    <a:pt x="1152494" y="1461213"/>
                  </a:lnTo>
                  <a:lnTo>
                    <a:pt x="1152377" y="1461442"/>
                  </a:lnTo>
                  <a:lnTo>
                    <a:pt x="1152269" y="1461677"/>
                  </a:lnTo>
                  <a:lnTo>
                    <a:pt x="1152241" y="1461757"/>
                  </a:lnTo>
                  <a:lnTo>
                    <a:pt x="1152181" y="1461923"/>
                  </a:lnTo>
                  <a:lnTo>
                    <a:pt x="1152108" y="1462176"/>
                  </a:lnTo>
                  <a:lnTo>
                    <a:pt x="1152049" y="1462423"/>
                  </a:lnTo>
                  <a:lnTo>
                    <a:pt x="1152088" y="1462652"/>
                  </a:lnTo>
                  <a:lnTo>
                    <a:pt x="1152137" y="1462875"/>
                  </a:lnTo>
                  <a:lnTo>
                    <a:pt x="1152157" y="1462986"/>
                  </a:lnTo>
                  <a:lnTo>
                    <a:pt x="1152250" y="1463397"/>
                  </a:lnTo>
                  <a:lnTo>
                    <a:pt x="1152357" y="1463797"/>
                  </a:lnTo>
                  <a:lnTo>
                    <a:pt x="1152416" y="1463996"/>
                  </a:lnTo>
                  <a:lnTo>
                    <a:pt x="1152484" y="1464202"/>
                  </a:lnTo>
                  <a:lnTo>
                    <a:pt x="1152563" y="1464413"/>
                  </a:lnTo>
                  <a:lnTo>
                    <a:pt x="1152734" y="1464824"/>
                  </a:lnTo>
                  <a:lnTo>
                    <a:pt x="1152832" y="1465018"/>
                  </a:lnTo>
                  <a:lnTo>
                    <a:pt x="1152993" y="1465288"/>
                  </a:lnTo>
                  <a:lnTo>
                    <a:pt x="1153174" y="1465547"/>
                  </a:lnTo>
                  <a:lnTo>
                    <a:pt x="1153369" y="1465793"/>
                  </a:lnTo>
                  <a:lnTo>
                    <a:pt x="1153575" y="1466040"/>
                  </a:lnTo>
                  <a:lnTo>
                    <a:pt x="1153931" y="1466457"/>
                  </a:lnTo>
                  <a:lnTo>
                    <a:pt x="1154088" y="1466627"/>
                  </a:lnTo>
                  <a:lnTo>
                    <a:pt x="1154410" y="1466962"/>
                  </a:lnTo>
                  <a:lnTo>
                    <a:pt x="1154958" y="1467561"/>
                  </a:lnTo>
                  <a:lnTo>
                    <a:pt x="1155149" y="1467778"/>
                  </a:lnTo>
                  <a:lnTo>
                    <a:pt x="1155549" y="1468201"/>
                  </a:lnTo>
                  <a:lnTo>
                    <a:pt x="1155867" y="1468518"/>
                  </a:lnTo>
                  <a:lnTo>
                    <a:pt x="1156087" y="1468724"/>
                  </a:lnTo>
                  <a:lnTo>
                    <a:pt x="1156297" y="1468876"/>
                  </a:lnTo>
                  <a:lnTo>
                    <a:pt x="1156713" y="1469199"/>
                  </a:lnTo>
                  <a:lnTo>
                    <a:pt x="1156918" y="1469370"/>
                  </a:lnTo>
                  <a:lnTo>
                    <a:pt x="1157114" y="1469540"/>
                  </a:lnTo>
                  <a:lnTo>
                    <a:pt x="1157378" y="1469798"/>
                  </a:lnTo>
                  <a:lnTo>
                    <a:pt x="1157876" y="1470356"/>
                  </a:lnTo>
                  <a:lnTo>
                    <a:pt x="1158131" y="1470626"/>
                  </a:lnTo>
                  <a:lnTo>
                    <a:pt x="1158399" y="1470879"/>
                  </a:lnTo>
                  <a:lnTo>
                    <a:pt x="1158742" y="1471143"/>
                  </a:lnTo>
                  <a:lnTo>
                    <a:pt x="1159094" y="1471390"/>
                  </a:lnTo>
                  <a:lnTo>
                    <a:pt x="1159465" y="1471619"/>
                  </a:lnTo>
                  <a:lnTo>
                    <a:pt x="1159841" y="1471824"/>
                  </a:lnTo>
                  <a:lnTo>
                    <a:pt x="1160233" y="1471995"/>
                  </a:lnTo>
                  <a:lnTo>
                    <a:pt x="1160521" y="1472089"/>
                  </a:lnTo>
                  <a:lnTo>
                    <a:pt x="1161420" y="1472294"/>
                  </a:lnTo>
                  <a:lnTo>
                    <a:pt x="1161714" y="1472382"/>
                  </a:lnTo>
                  <a:lnTo>
                    <a:pt x="1162198" y="1472576"/>
                  </a:lnTo>
                  <a:lnTo>
                    <a:pt x="1162432" y="1472688"/>
                  </a:lnTo>
                  <a:lnTo>
                    <a:pt x="1162662" y="1472811"/>
                  </a:lnTo>
                  <a:lnTo>
                    <a:pt x="1162877" y="1472946"/>
                  </a:lnTo>
                  <a:lnTo>
                    <a:pt x="1163102" y="1473140"/>
                  </a:lnTo>
                  <a:lnTo>
                    <a:pt x="1163307" y="1473375"/>
                  </a:lnTo>
                  <a:lnTo>
                    <a:pt x="1163503" y="1473615"/>
                  </a:lnTo>
                  <a:lnTo>
                    <a:pt x="1163708" y="1473839"/>
                  </a:lnTo>
                  <a:lnTo>
                    <a:pt x="1163943" y="1474009"/>
                  </a:lnTo>
                  <a:lnTo>
                    <a:pt x="1164060" y="1474068"/>
                  </a:lnTo>
                  <a:lnTo>
                    <a:pt x="1164187" y="1474121"/>
                  </a:lnTo>
                  <a:lnTo>
                    <a:pt x="1164441" y="1474209"/>
                  </a:lnTo>
                  <a:lnTo>
                    <a:pt x="1164569" y="1474244"/>
                  </a:lnTo>
                  <a:lnTo>
                    <a:pt x="1164945" y="1474250"/>
                  </a:lnTo>
                  <a:lnTo>
                    <a:pt x="1165370" y="1474156"/>
                  </a:lnTo>
                  <a:lnTo>
                    <a:pt x="1165781" y="1474044"/>
                  </a:lnTo>
                  <a:lnTo>
                    <a:pt x="1166128" y="1473985"/>
                  </a:lnTo>
                  <a:lnTo>
                    <a:pt x="1166333" y="1474044"/>
                  </a:lnTo>
                  <a:lnTo>
                    <a:pt x="1166436" y="1474273"/>
                  </a:lnTo>
                  <a:lnTo>
                    <a:pt x="1166475" y="1474579"/>
                  </a:lnTo>
                  <a:lnTo>
                    <a:pt x="1166455" y="1474919"/>
                  </a:lnTo>
                  <a:lnTo>
                    <a:pt x="1166387" y="1475225"/>
                  </a:lnTo>
                  <a:lnTo>
                    <a:pt x="1166265" y="1475448"/>
                  </a:lnTo>
                  <a:lnTo>
                    <a:pt x="1166035" y="1475530"/>
                  </a:lnTo>
                  <a:lnTo>
                    <a:pt x="1165688" y="1475483"/>
                  </a:lnTo>
                  <a:lnTo>
                    <a:pt x="1165282" y="1475401"/>
                  </a:lnTo>
                  <a:lnTo>
                    <a:pt x="1164896" y="1475354"/>
                  </a:lnTo>
                  <a:lnTo>
                    <a:pt x="1164598" y="1475424"/>
                  </a:lnTo>
                  <a:lnTo>
                    <a:pt x="1164407" y="1475618"/>
                  </a:lnTo>
                  <a:lnTo>
                    <a:pt x="1164265" y="1475888"/>
                  </a:lnTo>
                  <a:lnTo>
                    <a:pt x="1164148" y="1476199"/>
                  </a:lnTo>
                  <a:lnTo>
                    <a:pt x="1164036" y="1476522"/>
                  </a:lnTo>
                  <a:lnTo>
                    <a:pt x="1163899" y="1476816"/>
                  </a:lnTo>
                  <a:lnTo>
                    <a:pt x="1163684" y="1477139"/>
                  </a:lnTo>
                  <a:lnTo>
                    <a:pt x="1163200" y="1477750"/>
                  </a:lnTo>
                  <a:lnTo>
                    <a:pt x="1162960" y="1478061"/>
                  </a:lnTo>
                  <a:lnTo>
                    <a:pt x="1162745" y="1478384"/>
                  </a:lnTo>
                  <a:lnTo>
                    <a:pt x="1162545" y="1478719"/>
                  </a:lnTo>
                  <a:lnTo>
                    <a:pt x="1162349" y="1479059"/>
                  </a:lnTo>
                  <a:lnTo>
                    <a:pt x="1162173" y="1479412"/>
                  </a:lnTo>
                  <a:lnTo>
                    <a:pt x="1162022" y="1479770"/>
                  </a:lnTo>
                  <a:lnTo>
                    <a:pt x="1161967" y="1479941"/>
                  </a:lnTo>
                  <a:lnTo>
                    <a:pt x="1161904" y="1480134"/>
                  </a:lnTo>
                  <a:lnTo>
                    <a:pt x="1161856" y="1480328"/>
                  </a:lnTo>
                  <a:lnTo>
                    <a:pt x="1161816" y="1480528"/>
                  </a:lnTo>
                  <a:lnTo>
                    <a:pt x="1161787" y="1480721"/>
                  </a:lnTo>
                  <a:lnTo>
                    <a:pt x="1161763" y="1480921"/>
                  </a:lnTo>
                  <a:lnTo>
                    <a:pt x="1161748" y="1481121"/>
                  </a:lnTo>
                  <a:lnTo>
                    <a:pt x="1161738" y="1481796"/>
                  </a:lnTo>
                  <a:lnTo>
                    <a:pt x="1162217" y="1483065"/>
                  </a:lnTo>
                  <a:lnTo>
                    <a:pt x="1162951" y="1484421"/>
                  </a:lnTo>
                  <a:lnTo>
                    <a:pt x="1163156" y="1484685"/>
                  </a:lnTo>
                  <a:lnTo>
                    <a:pt x="1164060" y="1485848"/>
                  </a:lnTo>
                  <a:lnTo>
                    <a:pt x="1166500" y="1488021"/>
                  </a:lnTo>
                  <a:lnTo>
                    <a:pt x="1167340" y="1488937"/>
                  </a:lnTo>
                  <a:lnTo>
                    <a:pt x="1168059" y="1489360"/>
                  </a:lnTo>
                  <a:lnTo>
                    <a:pt x="1168299" y="1489495"/>
                  </a:lnTo>
                  <a:lnTo>
                    <a:pt x="1169095" y="1489918"/>
                  </a:lnTo>
                  <a:lnTo>
                    <a:pt x="1169374" y="1490059"/>
                  </a:lnTo>
                  <a:lnTo>
                    <a:pt x="1169657" y="1490188"/>
                  </a:lnTo>
                  <a:lnTo>
                    <a:pt x="1169941" y="1490311"/>
                  </a:lnTo>
                  <a:lnTo>
                    <a:pt x="1170161" y="1490376"/>
                  </a:lnTo>
                  <a:lnTo>
                    <a:pt x="1170645" y="1490476"/>
                  </a:lnTo>
                  <a:lnTo>
                    <a:pt x="1170836" y="1490552"/>
                  </a:lnTo>
                  <a:lnTo>
                    <a:pt x="1170943" y="1490658"/>
                  </a:lnTo>
                  <a:lnTo>
                    <a:pt x="1171070" y="1490740"/>
                  </a:lnTo>
                  <a:lnTo>
                    <a:pt x="1171217" y="1490799"/>
                  </a:lnTo>
                  <a:lnTo>
                    <a:pt x="1171373" y="1490846"/>
                  </a:lnTo>
                  <a:lnTo>
                    <a:pt x="1171535" y="1490869"/>
                  </a:lnTo>
                  <a:lnTo>
                    <a:pt x="1171686" y="1490869"/>
                  </a:lnTo>
                  <a:lnTo>
                    <a:pt x="1171833" y="1490834"/>
                  </a:lnTo>
                  <a:lnTo>
                    <a:pt x="1171975" y="1490758"/>
                  </a:lnTo>
                  <a:lnTo>
                    <a:pt x="1172263" y="1490570"/>
                  </a:lnTo>
                  <a:lnTo>
                    <a:pt x="1172410" y="1490493"/>
                  </a:lnTo>
                  <a:lnTo>
                    <a:pt x="1172547" y="1490441"/>
                  </a:lnTo>
                  <a:lnTo>
                    <a:pt x="1172967" y="1490300"/>
                  </a:lnTo>
                  <a:lnTo>
                    <a:pt x="1173153" y="1490212"/>
                  </a:lnTo>
                  <a:lnTo>
                    <a:pt x="1173260" y="1490153"/>
                  </a:lnTo>
                  <a:lnTo>
                    <a:pt x="1173363" y="1490082"/>
                  </a:lnTo>
                  <a:lnTo>
                    <a:pt x="1173456" y="1489912"/>
                  </a:lnTo>
                  <a:lnTo>
                    <a:pt x="1173495" y="1489818"/>
                  </a:lnTo>
                  <a:lnTo>
                    <a:pt x="1173598" y="1489660"/>
                  </a:lnTo>
                  <a:lnTo>
                    <a:pt x="1173690" y="1489618"/>
                  </a:lnTo>
                  <a:lnTo>
                    <a:pt x="1173803" y="1489607"/>
                  </a:lnTo>
                  <a:lnTo>
                    <a:pt x="1174047" y="1489601"/>
                  </a:lnTo>
                  <a:lnTo>
                    <a:pt x="1174155" y="1489571"/>
                  </a:lnTo>
                  <a:lnTo>
                    <a:pt x="1174233" y="1489513"/>
                  </a:lnTo>
                  <a:lnTo>
                    <a:pt x="1174370" y="1489348"/>
                  </a:lnTo>
                  <a:lnTo>
                    <a:pt x="1174517" y="1489248"/>
                  </a:lnTo>
                  <a:lnTo>
                    <a:pt x="1174605" y="1489290"/>
                  </a:lnTo>
                  <a:lnTo>
                    <a:pt x="1174698" y="1489401"/>
                  </a:lnTo>
                  <a:lnTo>
                    <a:pt x="1174795" y="1489536"/>
                  </a:lnTo>
                  <a:lnTo>
                    <a:pt x="1174898" y="1489660"/>
                  </a:lnTo>
                  <a:lnTo>
                    <a:pt x="1175001" y="1489712"/>
                  </a:lnTo>
                  <a:lnTo>
                    <a:pt x="1175108" y="1489695"/>
                  </a:lnTo>
                  <a:lnTo>
                    <a:pt x="1175216" y="1489624"/>
                  </a:lnTo>
                  <a:lnTo>
                    <a:pt x="1175333" y="1489525"/>
                  </a:lnTo>
                  <a:lnTo>
                    <a:pt x="1175445" y="1489419"/>
                  </a:lnTo>
                  <a:lnTo>
                    <a:pt x="1175558" y="1489331"/>
                  </a:lnTo>
                  <a:lnTo>
                    <a:pt x="1175832" y="1489131"/>
                  </a:lnTo>
                  <a:lnTo>
                    <a:pt x="1176022" y="1489008"/>
                  </a:lnTo>
                  <a:lnTo>
                    <a:pt x="1176120" y="1488955"/>
                  </a:lnTo>
                  <a:lnTo>
                    <a:pt x="1176330" y="1488861"/>
                  </a:lnTo>
                  <a:lnTo>
                    <a:pt x="1176550" y="1488790"/>
                  </a:lnTo>
                  <a:lnTo>
                    <a:pt x="1176853" y="1488749"/>
                  </a:lnTo>
                  <a:lnTo>
                    <a:pt x="1177181" y="1488761"/>
                  </a:lnTo>
                  <a:lnTo>
                    <a:pt x="1177518" y="1488820"/>
                  </a:lnTo>
                  <a:lnTo>
                    <a:pt x="1178178" y="1488978"/>
                  </a:lnTo>
                  <a:lnTo>
                    <a:pt x="1178379" y="1489031"/>
                  </a:lnTo>
                  <a:lnTo>
                    <a:pt x="1178980" y="1489225"/>
                  </a:lnTo>
                  <a:lnTo>
                    <a:pt x="1179361" y="1489342"/>
                  </a:lnTo>
                  <a:lnTo>
                    <a:pt x="1179542" y="1489384"/>
                  </a:lnTo>
                  <a:lnTo>
                    <a:pt x="1179899" y="1489489"/>
                  </a:lnTo>
                  <a:lnTo>
                    <a:pt x="1180060" y="1489571"/>
                  </a:lnTo>
                  <a:lnTo>
                    <a:pt x="1180197" y="1489665"/>
                  </a:lnTo>
                  <a:lnTo>
                    <a:pt x="1180324" y="1489783"/>
                  </a:lnTo>
                  <a:lnTo>
                    <a:pt x="1180573" y="1490030"/>
                  </a:lnTo>
                  <a:lnTo>
                    <a:pt x="1180705" y="1490135"/>
                  </a:lnTo>
                  <a:lnTo>
                    <a:pt x="1180832" y="1490229"/>
                  </a:lnTo>
                  <a:lnTo>
                    <a:pt x="1180964" y="1490317"/>
                  </a:lnTo>
                  <a:lnTo>
                    <a:pt x="1181101" y="1490400"/>
                  </a:lnTo>
                  <a:lnTo>
                    <a:pt x="1181238" y="1490476"/>
                  </a:lnTo>
                  <a:lnTo>
                    <a:pt x="1181385" y="1490540"/>
                  </a:lnTo>
                  <a:lnTo>
                    <a:pt x="1181532" y="1490593"/>
                  </a:lnTo>
                  <a:lnTo>
                    <a:pt x="1182011" y="1490699"/>
                  </a:lnTo>
                  <a:lnTo>
                    <a:pt x="1182162" y="1490752"/>
                  </a:lnTo>
                  <a:lnTo>
                    <a:pt x="1182299" y="1490811"/>
                  </a:lnTo>
                  <a:lnTo>
                    <a:pt x="1182431" y="1490881"/>
                  </a:lnTo>
                  <a:lnTo>
                    <a:pt x="1182685" y="1491034"/>
                  </a:lnTo>
                  <a:lnTo>
                    <a:pt x="1183071" y="1491304"/>
                  </a:lnTo>
                  <a:lnTo>
                    <a:pt x="1183199" y="1491404"/>
                  </a:lnTo>
                  <a:lnTo>
                    <a:pt x="1183291" y="1491504"/>
                  </a:lnTo>
                  <a:lnTo>
                    <a:pt x="1183287" y="1491668"/>
                  </a:lnTo>
                  <a:lnTo>
                    <a:pt x="1183208" y="1491744"/>
                  </a:lnTo>
                  <a:lnTo>
                    <a:pt x="1183111" y="1491815"/>
                  </a:lnTo>
                  <a:lnTo>
                    <a:pt x="1183018" y="1491891"/>
                  </a:lnTo>
                  <a:lnTo>
                    <a:pt x="1182959" y="1491979"/>
                  </a:lnTo>
                  <a:lnTo>
                    <a:pt x="1183023" y="1492091"/>
                  </a:lnTo>
                  <a:lnTo>
                    <a:pt x="1183228" y="1492261"/>
                  </a:lnTo>
                  <a:lnTo>
                    <a:pt x="1183319" y="1492325"/>
                  </a:lnTo>
                  <a:lnTo>
                    <a:pt x="1183350" y="1492355"/>
                  </a:lnTo>
                  <a:lnTo>
                    <a:pt x="1183511" y="1492461"/>
                  </a:lnTo>
                  <a:lnTo>
                    <a:pt x="1183785" y="1492684"/>
                  </a:lnTo>
                  <a:lnTo>
                    <a:pt x="1183986" y="1492913"/>
                  </a:lnTo>
                  <a:lnTo>
                    <a:pt x="1184044" y="1493025"/>
                  </a:lnTo>
                  <a:lnTo>
                    <a:pt x="1184088" y="1493148"/>
                  </a:lnTo>
                  <a:lnTo>
                    <a:pt x="1184127" y="1493277"/>
                  </a:lnTo>
                  <a:lnTo>
                    <a:pt x="1184176" y="1493395"/>
                  </a:lnTo>
                  <a:lnTo>
                    <a:pt x="1184240" y="1493506"/>
                  </a:lnTo>
                  <a:lnTo>
                    <a:pt x="1184333" y="1493606"/>
                  </a:lnTo>
                  <a:lnTo>
                    <a:pt x="1184572" y="1493794"/>
                  </a:lnTo>
                  <a:lnTo>
                    <a:pt x="1184660" y="1493870"/>
                  </a:lnTo>
                  <a:lnTo>
                    <a:pt x="1184665" y="1493988"/>
                  </a:lnTo>
                  <a:lnTo>
                    <a:pt x="1184587" y="1494076"/>
                  </a:lnTo>
                  <a:lnTo>
                    <a:pt x="1184518" y="1494164"/>
                  </a:lnTo>
                  <a:lnTo>
                    <a:pt x="1184538" y="1494270"/>
                  </a:lnTo>
                  <a:lnTo>
                    <a:pt x="1184621" y="1494405"/>
                  </a:lnTo>
                  <a:lnTo>
                    <a:pt x="1184753" y="1494552"/>
                  </a:lnTo>
                  <a:lnTo>
                    <a:pt x="1185032" y="1494828"/>
                  </a:lnTo>
                  <a:lnTo>
                    <a:pt x="1185169" y="1494927"/>
                  </a:lnTo>
                  <a:lnTo>
                    <a:pt x="1185477" y="1495098"/>
                  </a:lnTo>
                  <a:lnTo>
                    <a:pt x="1185604" y="1495192"/>
                  </a:lnTo>
                  <a:lnTo>
                    <a:pt x="1185677" y="1495297"/>
                  </a:lnTo>
                  <a:lnTo>
                    <a:pt x="1185696" y="1495409"/>
                  </a:lnTo>
                  <a:lnTo>
                    <a:pt x="1185702" y="1495526"/>
                  </a:lnTo>
                  <a:lnTo>
                    <a:pt x="1185682" y="1495644"/>
                  </a:lnTo>
                  <a:lnTo>
                    <a:pt x="1185653" y="1495761"/>
                  </a:lnTo>
                  <a:lnTo>
                    <a:pt x="1185604" y="1495855"/>
                  </a:lnTo>
                  <a:lnTo>
                    <a:pt x="1185799" y="1496020"/>
                  </a:lnTo>
                  <a:lnTo>
                    <a:pt x="1186200" y="1496331"/>
                  </a:lnTo>
                  <a:lnTo>
                    <a:pt x="1187178" y="1497006"/>
                  </a:lnTo>
                  <a:lnTo>
                    <a:pt x="1187466" y="1497188"/>
                  </a:lnTo>
                  <a:lnTo>
                    <a:pt x="1187760" y="1497335"/>
                  </a:lnTo>
                  <a:lnTo>
                    <a:pt x="1188062" y="1497435"/>
                  </a:lnTo>
                  <a:lnTo>
                    <a:pt x="1188248" y="1497459"/>
                  </a:lnTo>
                  <a:lnTo>
                    <a:pt x="1188439" y="1497465"/>
                  </a:lnTo>
                  <a:lnTo>
                    <a:pt x="1188630" y="1497459"/>
                  </a:lnTo>
                  <a:lnTo>
                    <a:pt x="1188820" y="1497465"/>
                  </a:lnTo>
                  <a:lnTo>
                    <a:pt x="1189001" y="1497488"/>
                  </a:lnTo>
                  <a:lnTo>
                    <a:pt x="1189192" y="1497558"/>
                  </a:lnTo>
                  <a:lnTo>
                    <a:pt x="1189378" y="1497658"/>
                  </a:lnTo>
                  <a:lnTo>
                    <a:pt x="1189739" y="1497876"/>
                  </a:lnTo>
                  <a:lnTo>
                    <a:pt x="1189930" y="1497958"/>
                  </a:lnTo>
                  <a:lnTo>
                    <a:pt x="1190419" y="1498122"/>
                  </a:lnTo>
                  <a:lnTo>
                    <a:pt x="1190570" y="1498140"/>
                  </a:lnTo>
                  <a:lnTo>
                    <a:pt x="1190712" y="1498122"/>
                  </a:lnTo>
                  <a:lnTo>
                    <a:pt x="1190795" y="1498069"/>
                  </a:lnTo>
                  <a:lnTo>
                    <a:pt x="1190942" y="1497923"/>
                  </a:lnTo>
                  <a:lnTo>
                    <a:pt x="1191093" y="1497823"/>
                  </a:lnTo>
                  <a:lnTo>
                    <a:pt x="1191196" y="1497846"/>
                  </a:lnTo>
                  <a:lnTo>
                    <a:pt x="1191304" y="1497911"/>
                  </a:lnTo>
                  <a:lnTo>
                    <a:pt x="1191519" y="1498052"/>
                  </a:lnTo>
                  <a:lnTo>
                    <a:pt x="1191612" y="1498058"/>
                  </a:lnTo>
                  <a:lnTo>
                    <a:pt x="1191685" y="1497999"/>
                  </a:lnTo>
                  <a:lnTo>
                    <a:pt x="1191792" y="1497752"/>
                  </a:lnTo>
                  <a:lnTo>
                    <a:pt x="1191846" y="1497641"/>
                  </a:lnTo>
                  <a:lnTo>
                    <a:pt x="1191920" y="1497576"/>
                  </a:lnTo>
                  <a:lnTo>
                    <a:pt x="1192022" y="1497570"/>
                  </a:lnTo>
                  <a:lnTo>
                    <a:pt x="1192144" y="1497605"/>
                  </a:lnTo>
                  <a:lnTo>
                    <a:pt x="1192272" y="1497658"/>
                  </a:lnTo>
                  <a:lnTo>
                    <a:pt x="1192374" y="1497735"/>
                  </a:lnTo>
                  <a:lnTo>
                    <a:pt x="1192418" y="1497905"/>
                  </a:lnTo>
                  <a:lnTo>
                    <a:pt x="1192320" y="1498034"/>
                  </a:lnTo>
                  <a:lnTo>
                    <a:pt x="1192193" y="1498175"/>
                  </a:lnTo>
                  <a:lnTo>
                    <a:pt x="1192091" y="1498316"/>
                  </a:lnTo>
                  <a:lnTo>
                    <a:pt x="1192057" y="1498445"/>
                  </a:lnTo>
                  <a:lnTo>
                    <a:pt x="1192135" y="1498545"/>
                  </a:lnTo>
                  <a:lnTo>
                    <a:pt x="1192311" y="1498651"/>
                  </a:lnTo>
                  <a:lnTo>
                    <a:pt x="1192545" y="1498739"/>
                  </a:lnTo>
                  <a:lnTo>
                    <a:pt x="1192785" y="1498798"/>
                  </a:lnTo>
                  <a:lnTo>
                    <a:pt x="1193073" y="1498768"/>
                  </a:lnTo>
                  <a:lnTo>
                    <a:pt x="1193235" y="1498674"/>
                  </a:lnTo>
                  <a:lnTo>
                    <a:pt x="1193401" y="1498616"/>
                  </a:lnTo>
                  <a:lnTo>
                    <a:pt x="1193504" y="1498639"/>
                  </a:lnTo>
                  <a:lnTo>
                    <a:pt x="1193606" y="1498698"/>
                  </a:lnTo>
                  <a:lnTo>
                    <a:pt x="1193811" y="1498845"/>
                  </a:lnTo>
                  <a:lnTo>
                    <a:pt x="1193924" y="1498886"/>
                  </a:lnTo>
                  <a:lnTo>
                    <a:pt x="1194051" y="1498903"/>
                  </a:lnTo>
                  <a:lnTo>
                    <a:pt x="1194462" y="1498850"/>
                  </a:lnTo>
                  <a:lnTo>
                    <a:pt x="1194593" y="1498862"/>
                  </a:lnTo>
                  <a:lnTo>
                    <a:pt x="1194823" y="1498968"/>
                  </a:lnTo>
                  <a:lnTo>
                    <a:pt x="1195034" y="1499162"/>
                  </a:lnTo>
                  <a:lnTo>
                    <a:pt x="1195234" y="1499402"/>
                  </a:lnTo>
                  <a:lnTo>
                    <a:pt x="1195429" y="1499661"/>
                  </a:lnTo>
                  <a:lnTo>
                    <a:pt x="1195625" y="1499896"/>
                  </a:lnTo>
                  <a:lnTo>
                    <a:pt x="1196456" y="1500694"/>
                  </a:lnTo>
                  <a:lnTo>
                    <a:pt x="1196862" y="1501100"/>
                  </a:lnTo>
                  <a:lnTo>
                    <a:pt x="1197145" y="1501440"/>
                  </a:lnTo>
                  <a:lnTo>
                    <a:pt x="1197209" y="1501652"/>
                  </a:lnTo>
                  <a:lnTo>
                    <a:pt x="1197135" y="1501746"/>
                  </a:lnTo>
                  <a:lnTo>
                    <a:pt x="1197033" y="1501834"/>
                  </a:lnTo>
                  <a:lnTo>
                    <a:pt x="1196930" y="1501910"/>
                  </a:lnTo>
                  <a:lnTo>
                    <a:pt x="1196842" y="1501998"/>
                  </a:lnTo>
                  <a:lnTo>
                    <a:pt x="1196789" y="1502092"/>
                  </a:lnTo>
                  <a:lnTo>
                    <a:pt x="1196798" y="1502233"/>
                  </a:lnTo>
                  <a:lnTo>
                    <a:pt x="1196872" y="1502386"/>
                  </a:lnTo>
                  <a:lnTo>
                    <a:pt x="1197101" y="1502721"/>
                  </a:lnTo>
                  <a:lnTo>
                    <a:pt x="1197189" y="1502891"/>
                  </a:lnTo>
                  <a:lnTo>
                    <a:pt x="1197268" y="1503173"/>
                  </a:lnTo>
                  <a:lnTo>
                    <a:pt x="1197317" y="1503467"/>
                  </a:lnTo>
                  <a:lnTo>
                    <a:pt x="1197360" y="1503760"/>
                  </a:lnTo>
                  <a:lnTo>
                    <a:pt x="1197424" y="1504042"/>
                  </a:lnTo>
                  <a:lnTo>
                    <a:pt x="1197541" y="1504289"/>
                  </a:lnTo>
                  <a:lnTo>
                    <a:pt x="1197610" y="1504377"/>
                  </a:lnTo>
                  <a:lnTo>
                    <a:pt x="1197776" y="1504535"/>
                  </a:lnTo>
                  <a:lnTo>
                    <a:pt x="1197849" y="1504618"/>
                  </a:lnTo>
                  <a:lnTo>
                    <a:pt x="1197908" y="1504706"/>
                  </a:lnTo>
                  <a:lnTo>
                    <a:pt x="1197942" y="1504894"/>
                  </a:lnTo>
                  <a:lnTo>
                    <a:pt x="1197928" y="1505129"/>
                  </a:lnTo>
                  <a:lnTo>
                    <a:pt x="1197893" y="1505363"/>
                  </a:lnTo>
                  <a:lnTo>
                    <a:pt x="1197898" y="1505604"/>
                  </a:lnTo>
                  <a:lnTo>
                    <a:pt x="1197991" y="1505563"/>
                  </a:lnTo>
                  <a:lnTo>
                    <a:pt x="1198084" y="1505540"/>
                  </a:lnTo>
                  <a:lnTo>
                    <a:pt x="1198162" y="1505598"/>
                  </a:lnTo>
                  <a:lnTo>
                    <a:pt x="1198260" y="1505745"/>
                  </a:lnTo>
                  <a:lnTo>
                    <a:pt x="1198353" y="1505933"/>
                  </a:lnTo>
                  <a:lnTo>
                    <a:pt x="1198412" y="1506121"/>
                  </a:lnTo>
                  <a:lnTo>
                    <a:pt x="1198406" y="1506256"/>
                  </a:lnTo>
                  <a:lnTo>
                    <a:pt x="1198338" y="1506344"/>
                  </a:lnTo>
                  <a:lnTo>
                    <a:pt x="1198226" y="1506432"/>
                  </a:lnTo>
                  <a:lnTo>
                    <a:pt x="1197986" y="1506591"/>
                  </a:lnTo>
                  <a:lnTo>
                    <a:pt x="1198128" y="1506585"/>
                  </a:lnTo>
                  <a:lnTo>
                    <a:pt x="1198221" y="1506550"/>
                  </a:lnTo>
                  <a:lnTo>
                    <a:pt x="1198402" y="1506520"/>
                  </a:lnTo>
                  <a:lnTo>
                    <a:pt x="1198524" y="1506614"/>
                  </a:lnTo>
                  <a:lnTo>
                    <a:pt x="1198646" y="1506802"/>
                  </a:lnTo>
                  <a:lnTo>
                    <a:pt x="1198749" y="1507026"/>
                  </a:lnTo>
                  <a:lnTo>
                    <a:pt x="1198807" y="1507231"/>
                  </a:lnTo>
                  <a:lnTo>
                    <a:pt x="1198778" y="1507378"/>
                  </a:lnTo>
                  <a:lnTo>
                    <a:pt x="1198705" y="1507442"/>
                  </a:lnTo>
                  <a:lnTo>
                    <a:pt x="1198690" y="1507566"/>
                  </a:lnTo>
                  <a:lnTo>
                    <a:pt x="1198768" y="1507713"/>
                  </a:lnTo>
                  <a:lnTo>
                    <a:pt x="1198998" y="1508083"/>
                  </a:lnTo>
                  <a:lnTo>
                    <a:pt x="1199086" y="1508265"/>
                  </a:lnTo>
                  <a:lnTo>
                    <a:pt x="1199140" y="1508464"/>
                  </a:lnTo>
                  <a:lnTo>
                    <a:pt x="1199179" y="1508676"/>
                  </a:lnTo>
                  <a:lnTo>
                    <a:pt x="1199208" y="1508893"/>
                  </a:lnTo>
                  <a:lnTo>
                    <a:pt x="1199257" y="1509316"/>
                  </a:lnTo>
                  <a:lnTo>
                    <a:pt x="1199301" y="1509610"/>
                  </a:lnTo>
                  <a:lnTo>
                    <a:pt x="1199365" y="1509933"/>
                  </a:lnTo>
                  <a:lnTo>
                    <a:pt x="1199414" y="1510238"/>
                  </a:lnTo>
                  <a:lnTo>
                    <a:pt x="1199428" y="1510479"/>
                  </a:lnTo>
                  <a:lnTo>
                    <a:pt x="1199384" y="1510602"/>
                  </a:lnTo>
                  <a:lnTo>
                    <a:pt x="1199218" y="1510632"/>
                  </a:lnTo>
                  <a:lnTo>
                    <a:pt x="1199130" y="1510632"/>
                  </a:lnTo>
                  <a:lnTo>
                    <a:pt x="1198969" y="1510667"/>
                  </a:lnTo>
                  <a:lnTo>
                    <a:pt x="1198920" y="1510790"/>
                  </a:lnTo>
                  <a:lnTo>
                    <a:pt x="1198910" y="1511031"/>
                  </a:lnTo>
                  <a:lnTo>
                    <a:pt x="1198939" y="1511313"/>
                  </a:lnTo>
                  <a:lnTo>
                    <a:pt x="1199003" y="1511571"/>
                  </a:lnTo>
                  <a:lnTo>
                    <a:pt x="1199106" y="1511724"/>
                  </a:lnTo>
                  <a:lnTo>
                    <a:pt x="1199213" y="1511765"/>
                  </a:lnTo>
                  <a:lnTo>
                    <a:pt x="1199345" y="1511777"/>
                  </a:lnTo>
                  <a:lnTo>
                    <a:pt x="1199482" y="1511771"/>
                  </a:lnTo>
                  <a:lnTo>
                    <a:pt x="1199619" y="1511777"/>
                  </a:lnTo>
                  <a:lnTo>
                    <a:pt x="1199741" y="1511812"/>
                  </a:lnTo>
                  <a:lnTo>
                    <a:pt x="1199893" y="1511929"/>
                  </a:lnTo>
                  <a:lnTo>
                    <a:pt x="1200029" y="1512111"/>
                  </a:lnTo>
                  <a:lnTo>
                    <a:pt x="1200142" y="1512329"/>
                  </a:lnTo>
                  <a:lnTo>
                    <a:pt x="1200220" y="1512552"/>
                  </a:lnTo>
                  <a:lnTo>
                    <a:pt x="1200250" y="1512758"/>
                  </a:lnTo>
                  <a:lnTo>
                    <a:pt x="1200235" y="1512904"/>
                  </a:lnTo>
                  <a:lnTo>
                    <a:pt x="1200201" y="1513057"/>
                  </a:lnTo>
                  <a:lnTo>
                    <a:pt x="1200147" y="1513210"/>
                  </a:lnTo>
                  <a:lnTo>
                    <a:pt x="1200074" y="1513345"/>
                  </a:lnTo>
                  <a:lnTo>
                    <a:pt x="1199990" y="1513468"/>
                  </a:lnTo>
                  <a:lnTo>
                    <a:pt x="1200049" y="1513568"/>
                  </a:lnTo>
                  <a:lnTo>
                    <a:pt x="1200103" y="1513674"/>
                  </a:lnTo>
                  <a:lnTo>
                    <a:pt x="1200147" y="1513779"/>
                  </a:lnTo>
                  <a:lnTo>
                    <a:pt x="1200210" y="1514003"/>
                  </a:lnTo>
                  <a:lnTo>
                    <a:pt x="1200215" y="1514161"/>
                  </a:lnTo>
                  <a:lnTo>
                    <a:pt x="1200152" y="1514508"/>
                  </a:lnTo>
                  <a:lnTo>
                    <a:pt x="1200137" y="1514649"/>
                  </a:lnTo>
                  <a:lnTo>
                    <a:pt x="1200250" y="1514760"/>
                  </a:lnTo>
                  <a:lnTo>
                    <a:pt x="1200352" y="1514760"/>
                  </a:lnTo>
                  <a:lnTo>
                    <a:pt x="1200567" y="1514743"/>
                  </a:lnTo>
                  <a:lnTo>
                    <a:pt x="1200699" y="1514831"/>
                  </a:lnTo>
                  <a:lnTo>
                    <a:pt x="1200758" y="1515007"/>
                  </a:lnTo>
                  <a:lnTo>
                    <a:pt x="1200807" y="1515195"/>
                  </a:lnTo>
                  <a:lnTo>
                    <a:pt x="1200924" y="1515547"/>
                  </a:lnTo>
                  <a:lnTo>
                    <a:pt x="1200973" y="1515729"/>
                  </a:lnTo>
                  <a:lnTo>
                    <a:pt x="1200997" y="1515905"/>
                  </a:lnTo>
                  <a:lnTo>
                    <a:pt x="1200993" y="1516076"/>
                  </a:lnTo>
                  <a:lnTo>
                    <a:pt x="1200846" y="1516393"/>
                  </a:lnTo>
                  <a:lnTo>
                    <a:pt x="1200900" y="1516522"/>
                  </a:lnTo>
                  <a:lnTo>
                    <a:pt x="1201017" y="1516569"/>
                  </a:lnTo>
                  <a:lnTo>
                    <a:pt x="1201173" y="1516604"/>
                  </a:lnTo>
                  <a:lnTo>
                    <a:pt x="1201340" y="1516634"/>
                  </a:lnTo>
                  <a:lnTo>
                    <a:pt x="1201486" y="1516646"/>
                  </a:lnTo>
                  <a:lnTo>
                    <a:pt x="1201608" y="1516634"/>
                  </a:lnTo>
                  <a:lnTo>
                    <a:pt x="1201741" y="1516604"/>
                  </a:lnTo>
                  <a:lnTo>
                    <a:pt x="1201868" y="1516569"/>
                  </a:lnTo>
                  <a:lnTo>
                    <a:pt x="1201985" y="1516551"/>
                  </a:lnTo>
                  <a:lnTo>
                    <a:pt x="1202132" y="1516610"/>
                  </a:lnTo>
                  <a:lnTo>
                    <a:pt x="1202229" y="1516728"/>
                  </a:lnTo>
                  <a:lnTo>
                    <a:pt x="1202298" y="1516857"/>
                  </a:lnTo>
                  <a:lnTo>
                    <a:pt x="1202317" y="1517004"/>
                  </a:lnTo>
                  <a:lnTo>
                    <a:pt x="1202327" y="1517156"/>
                  </a:lnTo>
                  <a:lnTo>
                    <a:pt x="1202410" y="1517292"/>
                  </a:lnTo>
                  <a:lnTo>
                    <a:pt x="1202498" y="1517344"/>
                  </a:lnTo>
                  <a:lnTo>
                    <a:pt x="1202703" y="1517432"/>
                  </a:lnTo>
                  <a:lnTo>
                    <a:pt x="1202792" y="1517485"/>
                  </a:lnTo>
                  <a:lnTo>
                    <a:pt x="1202928" y="1517597"/>
                  </a:lnTo>
                  <a:lnTo>
                    <a:pt x="1203065" y="1517720"/>
                  </a:lnTo>
                  <a:lnTo>
                    <a:pt x="1203192" y="1517855"/>
                  </a:lnTo>
                  <a:lnTo>
                    <a:pt x="1203263" y="1517957"/>
                  </a:lnTo>
                  <a:lnTo>
                    <a:pt x="1203290" y="1517996"/>
                  </a:lnTo>
                  <a:lnTo>
                    <a:pt x="1203344" y="1518243"/>
                  </a:lnTo>
                  <a:lnTo>
                    <a:pt x="1203300" y="1518454"/>
                  </a:lnTo>
                  <a:lnTo>
                    <a:pt x="1203310" y="1518625"/>
                  </a:lnTo>
                  <a:lnTo>
                    <a:pt x="1203417" y="1518713"/>
                  </a:lnTo>
                  <a:lnTo>
                    <a:pt x="1203569" y="1518760"/>
                  </a:lnTo>
                  <a:lnTo>
                    <a:pt x="1203696" y="1518766"/>
                  </a:lnTo>
                  <a:lnTo>
                    <a:pt x="1203803" y="1518725"/>
                  </a:lnTo>
                  <a:lnTo>
                    <a:pt x="1203896" y="1518719"/>
                  </a:lnTo>
                  <a:lnTo>
                    <a:pt x="1203862" y="1518824"/>
                  </a:lnTo>
                  <a:lnTo>
                    <a:pt x="1203823" y="1518918"/>
                  </a:lnTo>
                  <a:lnTo>
                    <a:pt x="1203779" y="1519112"/>
                  </a:lnTo>
                  <a:lnTo>
                    <a:pt x="1203882" y="1519200"/>
                  </a:lnTo>
                  <a:lnTo>
                    <a:pt x="1204141" y="1519312"/>
                  </a:lnTo>
                  <a:lnTo>
                    <a:pt x="1204463" y="1519406"/>
                  </a:lnTo>
                  <a:lnTo>
                    <a:pt x="1204761" y="1519453"/>
                  </a:lnTo>
                  <a:lnTo>
                    <a:pt x="1204952" y="1519412"/>
                  </a:lnTo>
                  <a:lnTo>
                    <a:pt x="1205055" y="1519277"/>
                  </a:lnTo>
                  <a:lnTo>
                    <a:pt x="1205133" y="1519118"/>
                  </a:lnTo>
                  <a:lnTo>
                    <a:pt x="1205231" y="1518995"/>
                  </a:lnTo>
                  <a:lnTo>
                    <a:pt x="1205329" y="1518889"/>
                  </a:lnTo>
                  <a:lnTo>
                    <a:pt x="1205441" y="1518801"/>
                  </a:lnTo>
                  <a:lnTo>
                    <a:pt x="1205554" y="1518748"/>
                  </a:lnTo>
                  <a:lnTo>
                    <a:pt x="1205681" y="1518719"/>
                  </a:lnTo>
                  <a:lnTo>
                    <a:pt x="1205817" y="1518707"/>
                  </a:lnTo>
                  <a:lnTo>
                    <a:pt x="1206086" y="1518695"/>
                  </a:lnTo>
                  <a:lnTo>
                    <a:pt x="1206394" y="1518736"/>
                  </a:lnTo>
                  <a:lnTo>
                    <a:pt x="1206707" y="1518836"/>
                  </a:lnTo>
                  <a:lnTo>
                    <a:pt x="1207015" y="1518959"/>
                  </a:lnTo>
                  <a:lnTo>
                    <a:pt x="1207323" y="1519059"/>
                  </a:lnTo>
                  <a:lnTo>
                    <a:pt x="1207626" y="1519089"/>
                  </a:lnTo>
                  <a:lnTo>
                    <a:pt x="1207773" y="1519071"/>
                  </a:lnTo>
                  <a:lnTo>
                    <a:pt x="1207920" y="1519042"/>
                  </a:lnTo>
                  <a:lnTo>
                    <a:pt x="1208066" y="1519001"/>
                  </a:lnTo>
                  <a:lnTo>
                    <a:pt x="1208359" y="1518930"/>
                  </a:lnTo>
                  <a:lnTo>
                    <a:pt x="1208447" y="1518918"/>
                  </a:lnTo>
                  <a:lnTo>
                    <a:pt x="1208809" y="1518854"/>
                  </a:lnTo>
                  <a:lnTo>
                    <a:pt x="1209054" y="1518848"/>
                  </a:lnTo>
                  <a:lnTo>
                    <a:pt x="1209552" y="1518889"/>
                  </a:lnTo>
                  <a:lnTo>
                    <a:pt x="1209787" y="1518877"/>
                  </a:lnTo>
                  <a:lnTo>
                    <a:pt x="1210070" y="1518772"/>
                  </a:lnTo>
                  <a:lnTo>
                    <a:pt x="1210212" y="1518654"/>
                  </a:lnTo>
                  <a:lnTo>
                    <a:pt x="1210359" y="1518543"/>
                  </a:lnTo>
                  <a:lnTo>
                    <a:pt x="1210711" y="1518501"/>
                  </a:lnTo>
                  <a:lnTo>
                    <a:pt x="1211146" y="1518636"/>
                  </a:lnTo>
                  <a:lnTo>
                    <a:pt x="1211635" y="1518866"/>
                  </a:lnTo>
                  <a:lnTo>
                    <a:pt x="1212143" y="1519089"/>
                  </a:lnTo>
                  <a:lnTo>
                    <a:pt x="1212627" y="1519230"/>
                  </a:lnTo>
                  <a:lnTo>
                    <a:pt x="1212803" y="1519236"/>
                  </a:lnTo>
                  <a:lnTo>
                    <a:pt x="1213180" y="1519224"/>
                  </a:lnTo>
                  <a:lnTo>
                    <a:pt x="1213336" y="1519241"/>
                  </a:lnTo>
                  <a:lnTo>
                    <a:pt x="1213439" y="1519300"/>
                  </a:lnTo>
                  <a:lnTo>
                    <a:pt x="1213463" y="1519418"/>
                  </a:lnTo>
                  <a:lnTo>
                    <a:pt x="1213429" y="1519588"/>
                  </a:lnTo>
                  <a:lnTo>
                    <a:pt x="1213370" y="1519782"/>
                  </a:lnTo>
                  <a:lnTo>
                    <a:pt x="1213326" y="1519964"/>
                  </a:lnTo>
                  <a:lnTo>
                    <a:pt x="1213341" y="1520117"/>
                  </a:lnTo>
                  <a:lnTo>
                    <a:pt x="1213399" y="1520210"/>
                  </a:lnTo>
                  <a:lnTo>
                    <a:pt x="1213483" y="1520299"/>
                  </a:lnTo>
                  <a:lnTo>
                    <a:pt x="1213580" y="1520381"/>
                  </a:lnTo>
                  <a:lnTo>
                    <a:pt x="1213683" y="1520451"/>
                  </a:lnTo>
                  <a:lnTo>
                    <a:pt x="1213893" y="1520580"/>
                  </a:lnTo>
                  <a:lnTo>
                    <a:pt x="1214006" y="1520639"/>
                  </a:lnTo>
                  <a:lnTo>
                    <a:pt x="1214158" y="1520698"/>
                  </a:lnTo>
                  <a:lnTo>
                    <a:pt x="1214240" y="1520727"/>
                  </a:lnTo>
                  <a:lnTo>
                    <a:pt x="1214362" y="1520763"/>
                  </a:lnTo>
                  <a:lnTo>
                    <a:pt x="1214465" y="1520839"/>
                  </a:lnTo>
                  <a:lnTo>
                    <a:pt x="1214563" y="1520939"/>
                  </a:lnTo>
                  <a:lnTo>
                    <a:pt x="1214675" y="1521009"/>
                  </a:lnTo>
                  <a:lnTo>
                    <a:pt x="1214778" y="1521045"/>
                  </a:lnTo>
                  <a:lnTo>
                    <a:pt x="1214895" y="1521056"/>
                  </a:lnTo>
                  <a:lnTo>
                    <a:pt x="1215145" y="1521039"/>
                  </a:lnTo>
                  <a:lnTo>
                    <a:pt x="1215462" y="1520992"/>
                  </a:lnTo>
                  <a:lnTo>
                    <a:pt x="1215658" y="1520945"/>
                  </a:lnTo>
                  <a:lnTo>
                    <a:pt x="1215854" y="1520886"/>
                  </a:lnTo>
                  <a:lnTo>
                    <a:pt x="1216044" y="1520809"/>
                  </a:lnTo>
                  <a:lnTo>
                    <a:pt x="1216225" y="1520727"/>
                  </a:lnTo>
                  <a:lnTo>
                    <a:pt x="1216323" y="1520669"/>
                  </a:lnTo>
                  <a:lnTo>
                    <a:pt x="1216509" y="1520528"/>
                  </a:lnTo>
                  <a:lnTo>
                    <a:pt x="1216606" y="1520469"/>
                  </a:lnTo>
                  <a:lnTo>
                    <a:pt x="1216709" y="1520428"/>
                  </a:lnTo>
                  <a:lnTo>
                    <a:pt x="1216904" y="1520422"/>
                  </a:lnTo>
                  <a:lnTo>
                    <a:pt x="1217125" y="1520492"/>
                  </a:lnTo>
                  <a:lnTo>
                    <a:pt x="1217594" y="1520698"/>
                  </a:lnTo>
                  <a:lnTo>
                    <a:pt x="1217823" y="1520757"/>
                  </a:lnTo>
                  <a:lnTo>
                    <a:pt x="1218004" y="1520751"/>
                  </a:lnTo>
                  <a:lnTo>
                    <a:pt x="1218371" y="1520692"/>
                  </a:lnTo>
                  <a:lnTo>
                    <a:pt x="1218552" y="1520674"/>
                  </a:lnTo>
                  <a:lnTo>
                    <a:pt x="1218728" y="1520686"/>
                  </a:lnTo>
                  <a:lnTo>
                    <a:pt x="1219026" y="1520804"/>
                  </a:lnTo>
                  <a:lnTo>
                    <a:pt x="1219319" y="1521021"/>
                  </a:lnTo>
                  <a:lnTo>
                    <a:pt x="1219598" y="1521297"/>
                  </a:lnTo>
                  <a:lnTo>
                    <a:pt x="1219847" y="1521608"/>
                  </a:lnTo>
                  <a:lnTo>
                    <a:pt x="1220058" y="1521920"/>
                  </a:lnTo>
                  <a:lnTo>
                    <a:pt x="1220219" y="1522413"/>
                  </a:lnTo>
                  <a:lnTo>
                    <a:pt x="1220258" y="1523012"/>
                  </a:lnTo>
                  <a:lnTo>
                    <a:pt x="1220258" y="1523623"/>
                  </a:lnTo>
                  <a:lnTo>
                    <a:pt x="1220312" y="1524163"/>
                  </a:lnTo>
                  <a:lnTo>
                    <a:pt x="1220517" y="1524551"/>
                  </a:lnTo>
                  <a:lnTo>
                    <a:pt x="1220630" y="1524633"/>
                  </a:lnTo>
                  <a:lnTo>
                    <a:pt x="1220991" y="1524844"/>
                  </a:lnTo>
                  <a:lnTo>
                    <a:pt x="1221099" y="1524927"/>
                  </a:lnTo>
                  <a:lnTo>
                    <a:pt x="1221265" y="1525097"/>
                  </a:lnTo>
                  <a:lnTo>
                    <a:pt x="1221417" y="1525291"/>
                  </a:lnTo>
                  <a:lnTo>
                    <a:pt x="1221549" y="1525508"/>
                  </a:lnTo>
                  <a:lnTo>
                    <a:pt x="1221651" y="1525731"/>
                  </a:lnTo>
                  <a:lnTo>
                    <a:pt x="1221729" y="1525954"/>
                  </a:lnTo>
                  <a:lnTo>
                    <a:pt x="1221866" y="1525937"/>
                  </a:lnTo>
                  <a:lnTo>
                    <a:pt x="1222023" y="1525949"/>
                  </a:lnTo>
                  <a:lnTo>
                    <a:pt x="1222174" y="1525984"/>
                  </a:lnTo>
                  <a:lnTo>
                    <a:pt x="1222316" y="1526037"/>
                  </a:lnTo>
                  <a:lnTo>
                    <a:pt x="1222497" y="1526160"/>
                  </a:lnTo>
                  <a:lnTo>
                    <a:pt x="1222565" y="1526248"/>
                  </a:lnTo>
                  <a:lnTo>
                    <a:pt x="1222482" y="1526360"/>
                  </a:lnTo>
                  <a:lnTo>
                    <a:pt x="1222394" y="1526430"/>
                  </a:lnTo>
                  <a:lnTo>
                    <a:pt x="1222326" y="1526501"/>
                  </a:lnTo>
                  <a:lnTo>
                    <a:pt x="1222326" y="1526630"/>
                  </a:lnTo>
                  <a:lnTo>
                    <a:pt x="1222404" y="1526700"/>
                  </a:lnTo>
                  <a:lnTo>
                    <a:pt x="1222561" y="1526824"/>
                  </a:lnTo>
                  <a:lnTo>
                    <a:pt x="1222531" y="1526935"/>
                  </a:lnTo>
                  <a:lnTo>
                    <a:pt x="1222448" y="1527029"/>
                  </a:lnTo>
                  <a:lnTo>
                    <a:pt x="1222526" y="1527105"/>
                  </a:lnTo>
                  <a:lnTo>
                    <a:pt x="1222844" y="1527299"/>
                  </a:lnTo>
                  <a:lnTo>
                    <a:pt x="1222927" y="1527341"/>
                  </a:lnTo>
                  <a:lnTo>
                    <a:pt x="1223083" y="1527434"/>
                  </a:lnTo>
                  <a:lnTo>
                    <a:pt x="1223162" y="1527552"/>
                  </a:lnTo>
                  <a:lnTo>
                    <a:pt x="1223211" y="1527799"/>
                  </a:lnTo>
                  <a:lnTo>
                    <a:pt x="1223387" y="1528122"/>
                  </a:lnTo>
                  <a:lnTo>
                    <a:pt x="1223660" y="1528415"/>
                  </a:lnTo>
                  <a:lnTo>
                    <a:pt x="1223998" y="1528691"/>
                  </a:lnTo>
                  <a:lnTo>
                    <a:pt x="1224692" y="1529196"/>
                  </a:lnTo>
                  <a:lnTo>
                    <a:pt x="1224922" y="1529373"/>
                  </a:lnTo>
                  <a:lnTo>
                    <a:pt x="1225156" y="1529537"/>
                  </a:lnTo>
                  <a:lnTo>
                    <a:pt x="1225279" y="1529613"/>
                  </a:lnTo>
                  <a:lnTo>
                    <a:pt x="1225674" y="1529819"/>
                  </a:lnTo>
                  <a:lnTo>
                    <a:pt x="1226134" y="1530019"/>
                  </a:lnTo>
                  <a:lnTo>
                    <a:pt x="1226593" y="1530171"/>
                  </a:lnTo>
                  <a:lnTo>
                    <a:pt x="1226970" y="1530242"/>
                  </a:lnTo>
                  <a:lnTo>
                    <a:pt x="1227175" y="1530236"/>
                  </a:lnTo>
                  <a:lnTo>
                    <a:pt x="1227278" y="1530248"/>
                  </a:lnTo>
                  <a:lnTo>
                    <a:pt x="1227385" y="1530265"/>
                  </a:lnTo>
                  <a:lnTo>
                    <a:pt x="1227488" y="1530295"/>
                  </a:lnTo>
                  <a:lnTo>
                    <a:pt x="1227586" y="1530336"/>
                  </a:lnTo>
                  <a:lnTo>
                    <a:pt x="1227732" y="1530412"/>
                  </a:lnTo>
                  <a:lnTo>
                    <a:pt x="1227825" y="1530489"/>
                  </a:lnTo>
                  <a:lnTo>
                    <a:pt x="1227923" y="1530547"/>
                  </a:lnTo>
                  <a:lnTo>
                    <a:pt x="1227996" y="1530465"/>
                  </a:lnTo>
                  <a:lnTo>
                    <a:pt x="1228241" y="1530007"/>
                  </a:lnTo>
                  <a:lnTo>
                    <a:pt x="1228363" y="1529801"/>
                  </a:lnTo>
                  <a:lnTo>
                    <a:pt x="1228549" y="1529737"/>
                  </a:lnTo>
                  <a:lnTo>
                    <a:pt x="1228661" y="1529772"/>
                  </a:lnTo>
                  <a:lnTo>
                    <a:pt x="1228798" y="1529707"/>
                  </a:lnTo>
                  <a:lnTo>
                    <a:pt x="1228955" y="1529531"/>
                  </a:lnTo>
                  <a:lnTo>
                    <a:pt x="1229116" y="1529314"/>
                  </a:lnTo>
                  <a:lnTo>
                    <a:pt x="1229262" y="1529138"/>
                  </a:lnTo>
                  <a:lnTo>
                    <a:pt x="1229419" y="1529108"/>
                  </a:lnTo>
                  <a:lnTo>
                    <a:pt x="1229512" y="1529185"/>
                  </a:lnTo>
                  <a:lnTo>
                    <a:pt x="1229610" y="1529249"/>
                  </a:lnTo>
                  <a:lnTo>
                    <a:pt x="1229727" y="1529249"/>
                  </a:lnTo>
                  <a:lnTo>
                    <a:pt x="1229869" y="1529196"/>
                  </a:lnTo>
                  <a:lnTo>
                    <a:pt x="1230167" y="1529003"/>
                  </a:lnTo>
                  <a:lnTo>
                    <a:pt x="1230314" y="1528914"/>
                  </a:lnTo>
                  <a:lnTo>
                    <a:pt x="1230597" y="1528697"/>
                  </a:lnTo>
                  <a:lnTo>
                    <a:pt x="1230861" y="1528427"/>
                  </a:lnTo>
                  <a:lnTo>
                    <a:pt x="1231115" y="1528151"/>
                  </a:lnTo>
                  <a:lnTo>
                    <a:pt x="1231379" y="1527910"/>
                  </a:lnTo>
                  <a:lnTo>
                    <a:pt x="1231746" y="1527722"/>
                  </a:lnTo>
                  <a:lnTo>
                    <a:pt x="1231902" y="1527687"/>
                  </a:lnTo>
                  <a:lnTo>
                    <a:pt x="1232049" y="1527646"/>
                  </a:lnTo>
                  <a:lnTo>
                    <a:pt x="1232161" y="1527587"/>
                  </a:lnTo>
                  <a:lnTo>
                    <a:pt x="1232479" y="1527358"/>
                  </a:lnTo>
                  <a:lnTo>
                    <a:pt x="1232596" y="1527305"/>
                  </a:lnTo>
                  <a:lnTo>
                    <a:pt x="1232699" y="1527276"/>
                  </a:lnTo>
                  <a:lnTo>
                    <a:pt x="1232816" y="1527252"/>
                  </a:lnTo>
                  <a:lnTo>
                    <a:pt x="1232929" y="1527241"/>
                  </a:lnTo>
                  <a:lnTo>
                    <a:pt x="1233159" y="1527235"/>
                  </a:lnTo>
                  <a:lnTo>
                    <a:pt x="1233418" y="1527252"/>
                  </a:lnTo>
                  <a:lnTo>
                    <a:pt x="1233545" y="1527276"/>
                  </a:lnTo>
                  <a:lnTo>
                    <a:pt x="1233677" y="1527293"/>
                  </a:lnTo>
                  <a:lnTo>
                    <a:pt x="1233804" y="1527299"/>
                  </a:lnTo>
                  <a:lnTo>
                    <a:pt x="1234127" y="1527258"/>
                  </a:lnTo>
                  <a:lnTo>
                    <a:pt x="1234288" y="1527217"/>
                  </a:lnTo>
                  <a:lnTo>
                    <a:pt x="1234611" y="1527147"/>
                  </a:lnTo>
                  <a:lnTo>
                    <a:pt x="1234963" y="1527088"/>
                  </a:lnTo>
                  <a:lnTo>
                    <a:pt x="1235143" y="1527053"/>
                  </a:lnTo>
                  <a:lnTo>
                    <a:pt x="1235500" y="1527000"/>
                  </a:lnTo>
                  <a:lnTo>
                    <a:pt x="1235706" y="1526976"/>
                  </a:lnTo>
                  <a:lnTo>
                    <a:pt x="1236336" y="1526923"/>
                  </a:lnTo>
                  <a:lnTo>
                    <a:pt x="1236796" y="1526900"/>
                  </a:lnTo>
                  <a:lnTo>
                    <a:pt x="1237289" y="1526900"/>
                  </a:lnTo>
                  <a:lnTo>
                    <a:pt x="1237539" y="1526894"/>
                  </a:lnTo>
                  <a:lnTo>
                    <a:pt x="1237783" y="1526876"/>
                  </a:lnTo>
                  <a:lnTo>
                    <a:pt x="1237881" y="1526859"/>
                  </a:lnTo>
                  <a:lnTo>
                    <a:pt x="1238081" y="1526812"/>
                  </a:lnTo>
                  <a:lnTo>
                    <a:pt x="1238174" y="1526800"/>
                  </a:lnTo>
                  <a:lnTo>
                    <a:pt x="1238267" y="1526806"/>
                  </a:lnTo>
                  <a:lnTo>
                    <a:pt x="1238394" y="1526865"/>
                  </a:lnTo>
                  <a:lnTo>
                    <a:pt x="1238502" y="1526976"/>
                  </a:lnTo>
                  <a:lnTo>
                    <a:pt x="1238727" y="1527247"/>
                  </a:lnTo>
                  <a:lnTo>
                    <a:pt x="1238849" y="1527352"/>
                  </a:lnTo>
                  <a:lnTo>
                    <a:pt x="1238956" y="1527405"/>
                  </a:lnTo>
                  <a:lnTo>
                    <a:pt x="1239074" y="1527440"/>
                  </a:lnTo>
                  <a:lnTo>
                    <a:pt x="1239196" y="1527470"/>
                  </a:lnTo>
                  <a:lnTo>
                    <a:pt x="1239299" y="1527511"/>
                  </a:lnTo>
                  <a:lnTo>
                    <a:pt x="1239382" y="1527575"/>
                  </a:lnTo>
                  <a:lnTo>
                    <a:pt x="1239357" y="1527681"/>
                  </a:lnTo>
                  <a:lnTo>
                    <a:pt x="1239225" y="1527869"/>
                  </a:lnTo>
                  <a:lnTo>
                    <a:pt x="1238839" y="1528362"/>
                  </a:lnTo>
                  <a:lnTo>
                    <a:pt x="1238668" y="1528591"/>
                  </a:lnTo>
                  <a:lnTo>
                    <a:pt x="1238560" y="1528756"/>
                  </a:lnTo>
                  <a:lnTo>
                    <a:pt x="1238252" y="1529255"/>
                  </a:lnTo>
                  <a:lnTo>
                    <a:pt x="1238145" y="1529420"/>
                  </a:lnTo>
                  <a:lnTo>
                    <a:pt x="1237998" y="1529707"/>
                  </a:lnTo>
                  <a:lnTo>
                    <a:pt x="1237871" y="1529848"/>
                  </a:lnTo>
                  <a:lnTo>
                    <a:pt x="1237788" y="1529790"/>
                  </a:lnTo>
                  <a:lnTo>
                    <a:pt x="1237661" y="1529625"/>
                  </a:lnTo>
                  <a:lnTo>
                    <a:pt x="1237514" y="1529425"/>
                  </a:lnTo>
                  <a:lnTo>
                    <a:pt x="1237363" y="1529255"/>
                  </a:lnTo>
                  <a:lnTo>
                    <a:pt x="1237236" y="1529185"/>
                  </a:lnTo>
                  <a:lnTo>
                    <a:pt x="1237123" y="1529261"/>
                  </a:lnTo>
                  <a:lnTo>
                    <a:pt x="1237001" y="1529437"/>
                  </a:lnTo>
                  <a:lnTo>
                    <a:pt x="1236898" y="1529666"/>
                  </a:lnTo>
                  <a:lnTo>
                    <a:pt x="1236830" y="1529901"/>
                  </a:lnTo>
                  <a:lnTo>
                    <a:pt x="1236820" y="1530095"/>
                  </a:lnTo>
                  <a:lnTo>
                    <a:pt x="1236869" y="1530224"/>
                  </a:lnTo>
                  <a:lnTo>
                    <a:pt x="1236962" y="1530342"/>
                  </a:lnTo>
                  <a:lnTo>
                    <a:pt x="1237069" y="1530453"/>
                  </a:lnTo>
                  <a:lnTo>
                    <a:pt x="1237162" y="1530571"/>
                  </a:lnTo>
                  <a:lnTo>
                    <a:pt x="1237211" y="1530700"/>
                  </a:lnTo>
                  <a:lnTo>
                    <a:pt x="1237182" y="1530894"/>
                  </a:lnTo>
                  <a:lnTo>
                    <a:pt x="1237055" y="1531117"/>
                  </a:lnTo>
                  <a:lnTo>
                    <a:pt x="1236869" y="1531346"/>
                  </a:lnTo>
                  <a:lnTo>
                    <a:pt x="1236654" y="1531551"/>
                  </a:lnTo>
                  <a:lnTo>
                    <a:pt x="1236444" y="1531710"/>
                  </a:lnTo>
                  <a:lnTo>
                    <a:pt x="1236312" y="1531769"/>
                  </a:lnTo>
                  <a:lnTo>
                    <a:pt x="1236014" y="1531845"/>
                  </a:lnTo>
                  <a:lnTo>
                    <a:pt x="1235882" y="1531892"/>
                  </a:lnTo>
                  <a:lnTo>
                    <a:pt x="1235793" y="1531969"/>
                  </a:lnTo>
                  <a:lnTo>
                    <a:pt x="1235769" y="1532098"/>
                  </a:lnTo>
                  <a:lnTo>
                    <a:pt x="1235818" y="1532280"/>
                  </a:lnTo>
                  <a:lnTo>
                    <a:pt x="1235901" y="1532480"/>
                  </a:lnTo>
                  <a:lnTo>
                    <a:pt x="1235999" y="1532691"/>
                  </a:lnTo>
                  <a:lnTo>
                    <a:pt x="1236077" y="1532891"/>
                  </a:lnTo>
                  <a:lnTo>
                    <a:pt x="1236268" y="1533507"/>
                  </a:lnTo>
                  <a:lnTo>
                    <a:pt x="1236326" y="1533713"/>
                  </a:lnTo>
                  <a:lnTo>
                    <a:pt x="1236380" y="1533918"/>
                  </a:lnTo>
                  <a:lnTo>
                    <a:pt x="1236449" y="1534224"/>
                  </a:lnTo>
                  <a:lnTo>
                    <a:pt x="1236478" y="1534371"/>
                  </a:lnTo>
                  <a:lnTo>
                    <a:pt x="1236527" y="1534676"/>
                  </a:lnTo>
                  <a:lnTo>
                    <a:pt x="1236439" y="1534823"/>
                  </a:lnTo>
                  <a:lnTo>
                    <a:pt x="1236405" y="1535005"/>
                  </a:lnTo>
                  <a:lnTo>
                    <a:pt x="1236473" y="1535146"/>
                  </a:lnTo>
                  <a:lnTo>
                    <a:pt x="1236571" y="1535193"/>
                  </a:lnTo>
                  <a:lnTo>
                    <a:pt x="1236688" y="1535234"/>
                  </a:lnTo>
                  <a:lnTo>
                    <a:pt x="1236864" y="1535351"/>
                  </a:lnTo>
                  <a:lnTo>
                    <a:pt x="1236869" y="1535469"/>
                  </a:lnTo>
                  <a:lnTo>
                    <a:pt x="1236820" y="1535639"/>
                  </a:lnTo>
                  <a:lnTo>
                    <a:pt x="1236732" y="1535816"/>
                  </a:lnTo>
                  <a:lnTo>
                    <a:pt x="1236629" y="1535956"/>
                  </a:lnTo>
                  <a:lnTo>
                    <a:pt x="1236527" y="1536021"/>
                  </a:lnTo>
                  <a:lnTo>
                    <a:pt x="1236390" y="1535998"/>
                  </a:lnTo>
                  <a:lnTo>
                    <a:pt x="1236243" y="1535951"/>
                  </a:lnTo>
                  <a:lnTo>
                    <a:pt x="1236131" y="1536015"/>
                  </a:lnTo>
                  <a:lnTo>
                    <a:pt x="1236101" y="1536145"/>
                  </a:lnTo>
                  <a:lnTo>
                    <a:pt x="1236087" y="1536321"/>
                  </a:lnTo>
                  <a:lnTo>
                    <a:pt x="1236067" y="1536661"/>
                  </a:lnTo>
                  <a:lnTo>
                    <a:pt x="1236062" y="1536855"/>
                  </a:lnTo>
                  <a:lnTo>
                    <a:pt x="1236077" y="1537055"/>
                  </a:lnTo>
                  <a:lnTo>
                    <a:pt x="1236097" y="1537442"/>
                  </a:lnTo>
                  <a:lnTo>
                    <a:pt x="1236082" y="1537636"/>
                  </a:lnTo>
                  <a:lnTo>
                    <a:pt x="1236048" y="1537842"/>
                  </a:lnTo>
                  <a:lnTo>
                    <a:pt x="1235994" y="1538053"/>
                  </a:lnTo>
                  <a:lnTo>
                    <a:pt x="1235925" y="1538259"/>
                  </a:lnTo>
                  <a:lnTo>
                    <a:pt x="1235671" y="1538970"/>
                  </a:lnTo>
                  <a:lnTo>
                    <a:pt x="1235549" y="1539263"/>
                  </a:lnTo>
                  <a:lnTo>
                    <a:pt x="1235476" y="1539404"/>
                  </a:lnTo>
                  <a:lnTo>
                    <a:pt x="1235412" y="1539498"/>
                  </a:lnTo>
                  <a:lnTo>
                    <a:pt x="1235202" y="1539757"/>
                  </a:lnTo>
                  <a:lnTo>
                    <a:pt x="1235148" y="1539851"/>
                  </a:lnTo>
                  <a:lnTo>
                    <a:pt x="1235046" y="1540091"/>
                  </a:lnTo>
                  <a:lnTo>
                    <a:pt x="1234963" y="1540379"/>
                  </a:lnTo>
                  <a:lnTo>
                    <a:pt x="1234909" y="1540667"/>
                  </a:lnTo>
                  <a:lnTo>
                    <a:pt x="1234909" y="1540908"/>
                  </a:lnTo>
                  <a:lnTo>
                    <a:pt x="1235016" y="1541078"/>
                  </a:lnTo>
                  <a:lnTo>
                    <a:pt x="1235134" y="1541119"/>
                  </a:lnTo>
                  <a:lnTo>
                    <a:pt x="1235241" y="1541225"/>
                  </a:lnTo>
                  <a:lnTo>
                    <a:pt x="1235246" y="1541342"/>
                  </a:lnTo>
                  <a:lnTo>
                    <a:pt x="1235178" y="1541448"/>
                  </a:lnTo>
                  <a:lnTo>
                    <a:pt x="1235026" y="1541407"/>
                  </a:lnTo>
                  <a:lnTo>
                    <a:pt x="1234865" y="1541372"/>
                  </a:lnTo>
                  <a:lnTo>
                    <a:pt x="1234713" y="1541460"/>
                  </a:lnTo>
                  <a:lnTo>
                    <a:pt x="1234557" y="1541695"/>
                  </a:lnTo>
                  <a:lnTo>
                    <a:pt x="1234405" y="1542006"/>
                  </a:lnTo>
                  <a:lnTo>
                    <a:pt x="1234278" y="1542347"/>
                  </a:lnTo>
                  <a:lnTo>
                    <a:pt x="1234195" y="1542652"/>
                  </a:lnTo>
                  <a:lnTo>
                    <a:pt x="1234156" y="1542893"/>
                  </a:lnTo>
                  <a:lnTo>
                    <a:pt x="1234122" y="1543157"/>
                  </a:lnTo>
                  <a:lnTo>
                    <a:pt x="1234117" y="1543422"/>
                  </a:lnTo>
                  <a:lnTo>
                    <a:pt x="1234141" y="1543633"/>
                  </a:lnTo>
                  <a:lnTo>
                    <a:pt x="1234283" y="1543780"/>
                  </a:lnTo>
                  <a:lnTo>
                    <a:pt x="1234449" y="1543803"/>
                  </a:lnTo>
                  <a:lnTo>
                    <a:pt x="1234567" y="1543856"/>
                  </a:lnTo>
                  <a:lnTo>
                    <a:pt x="1234586" y="1543985"/>
                  </a:lnTo>
                  <a:lnTo>
                    <a:pt x="1234557" y="1544132"/>
                  </a:lnTo>
                  <a:lnTo>
                    <a:pt x="1234483" y="1544197"/>
                  </a:lnTo>
                  <a:lnTo>
                    <a:pt x="1234361" y="1544179"/>
                  </a:lnTo>
                  <a:lnTo>
                    <a:pt x="1234239" y="1544173"/>
                  </a:lnTo>
                  <a:lnTo>
                    <a:pt x="1234107" y="1544285"/>
                  </a:lnTo>
                  <a:lnTo>
                    <a:pt x="1233970" y="1544532"/>
                  </a:lnTo>
                  <a:lnTo>
                    <a:pt x="1233863" y="1544825"/>
                  </a:lnTo>
                  <a:lnTo>
                    <a:pt x="1233809" y="1545095"/>
                  </a:lnTo>
                  <a:lnTo>
                    <a:pt x="1233789" y="1545330"/>
                  </a:lnTo>
                  <a:lnTo>
                    <a:pt x="1233745" y="1545448"/>
                  </a:lnTo>
                  <a:lnTo>
                    <a:pt x="1233775" y="1545548"/>
                  </a:lnTo>
                  <a:lnTo>
                    <a:pt x="1233828" y="1545653"/>
                  </a:lnTo>
                  <a:lnTo>
                    <a:pt x="1233828" y="1545765"/>
                  </a:lnTo>
                  <a:lnTo>
                    <a:pt x="1233775" y="1545882"/>
                  </a:lnTo>
                  <a:lnTo>
                    <a:pt x="1233701" y="1545988"/>
                  </a:lnTo>
                  <a:lnTo>
                    <a:pt x="1233594" y="1546059"/>
                  </a:lnTo>
                  <a:lnTo>
                    <a:pt x="1233467" y="1546123"/>
                  </a:lnTo>
                  <a:lnTo>
                    <a:pt x="1233379" y="1546235"/>
                  </a:lnTo>
                  <a:lnTo>
                    <a:pt x="1233281" y="1546576"/>
                  </a:lnTo>
                  <a:lnTo>
                    <a:pt x="1233222" y="1546693"/>
                  </a:lnTo>
                  <a:lnTo>
                    <a:pt x="1233149" y="1546810"/>
                  </a:lnTo>
                  <a:lnTo>
                    <a:pt x="1232988" y="1547028"/>
                  </a:lnTo>
                  <a:lnTo>
                    <a:pt x="1232905" y="1547128"/>
                  </a:lnTo>
                  <a:lnTo>
                    <a:pt x="1232787" y="1547245"/>
                  </a:lnTo>
                  <a:lnTo>
                    <a:pt x="1232533" y="1547462"/>
                  </a:lnTo>
                  <a:lnTo>
                    <a:pt x="1232421" y="1547574"/>
                  </a:lnTo>
                  <a:lnTo>
                    <a:pt x="1232337" y="1547697"/>
                  </a:lnTo>
                  <a:lnTo>
                    <a:pt x="1232274" y="1547874"/>
                  </a:lnTo>
                  <a:lnTo>
                    <a:pt x="1232245" y="1548073"/>
                  </a:lnTo>
                  <a:lnTo>
                    <a:pt x="1232240" y="1548279"/>
                  </a:lnTo>
                  <a:lnTo>
                    <a:pt x="1232259" y="1548478"/>
                  </a:lnTo>
                  <a:lnTo>
                    <a:pt x="1232323" y="1548743"/>
                  </a:lnTo>
                  <a:lnTo>
                    <a:pt x="1232391" y="1548884"/>
                  </a:lnTo>
                  <a:lnTo>
                    <a:pt x="1232445" y="1549025"/>
                  </a:lnTo>
                  <a:lnTo>
                    <a:pt x="1232469" y="1549142"/>
                  </a:lnTo>
                  <a:lnTo>
                    <a:pt x="1232479" y="1549254"/>
                  </a:lnTo>
                  <a:lnTo>
                    <a:pt x="1232445" y="1549401"/>
                  </a:lnTo>
                  <a:lnTo>
                    <a:pt x="1232391" y="1549495"/>
                  </a:lnTo>
                  <a:lnTo>
                    <a:pt x="1232318" y="1549583"/>
                  </a:lnTo>
                  <a:lnTo>
                    <a:pt x="1232249" y="1549677"/>
                  </a:lnTo>
                  <a:lnTo>
                    <a:pt x="1232191" y="1549771"/>
                  </a:lnTo>
                  <a:lnTo>
                    <a:pt x="1232132" y="1549912"/>
                  </a:lnTo>
                  <a:lnTo>
                    <a:pt x="1232083" y="1550058"/>
                  </a:lnTo>
                  <a:lnTo>
                    <a:pt x="1232049" y="1550211"/>
                  </a:lnTo>
                  <a:lnTo>
                    <a:pt x="1231971" y="1550511"/>
                  </a:lnTo>
                  <a:lnTo>
                    <a:pt x="1231897" y="1550875"/>
                  </a:lnTo>
                  <a:lnTo>
                    <a:pt x="1231863" y="1550986"/>
                  </a:lnTo>
                  <a:lnTo>
                    <a:pt x="1231814" y="1551092"/>
                  </a:lnTo>
                  <a:lnTo>
                    <a:pt x="1231668" y="1551274"/>
                  </a:lnTo>
                  <a:lnTo>
                    <a:pt x="1231482" y="1551421"/>
                  </a:lnTo>
                  <a:lnTo>
                    <a:pt x="1231379" y="1551474"/>
                  </a:lnTo>
                  <a:lnTo>
                    <a:pt x="1231242" y="1551509"/>
                  </a:lnTo>
                  <a:lnTo>
                    <a:pt x="1231091" y="1551515"/>
                  </a:lnTo>
                  <a:lnTo>
                    <a:pt x="1230934" y="1551503"/>
                  </a:lnTo>
                  <a:lnTo>
                    <a:pt x="1230553" y="1551450"/>
                  </a:lnTo>
                  <a:lnTo>
                    <a:pt x="1230411" y="1551415"/>
                  </a:lnTo>
                  <a:lnTo>
                    <a:pt x="1230304" y="1551421"/>
                  </a:lnTo>
                  <a:lnTo>
                    <a:pt x="1230279" y="1551562"/>
                  </a:lnTo>
                  <a:lnTo>
                    <a:pt x="1230294" y="1551680"/>
                  </a:lnTo>
                  <a:lnTo>
                    <a:pt x="1230367" y="1551867"/>
                  </a:lnTo>
                  <a:lnTo>
                    <a:pt x="1230455" y="1551903"/>
                  </a:lnTo>
                  <a:lnTo>
                    <a:pt x="1230578" y="1551909"/>
                  </a:lnTo>
                  <a:lnTo>
                    <a:pt x="1230714" y="1551897"/>
                  </a:lnTo>
                  <a:lnTo>
                    <a:pt x="1230837" y="1551897"/>
                  </a:lnTo>
                  <a:lnTo>
                    <a:pt x="1230934" y="1551985"/>
                  </a:lnTo>
                  <a:lnTo>
                    <a:pt x="1230964" y="1552108"/>
                  </a:lnTo>
                  <a:lnTo>
                    <a:pt x="1230959" y="1552232"/>
                  </a:lnTo>
                  <a:lnTo>
                    <a:pt x="1230910" y="1552326"/>
                  </a:lnTo>
                  <a:lnTo>
                    <a:pt x="1230817" y="1552414"/>
                  </a:lnTo>
                  <a:lnTo>
                    <a:pt x="1230695" y="1552496"/>
                  </a:lnTo>
                  <a:lnTo>
                    <a:pt x="1230573" y="1552549"/>
                  </a:lnTo>
                  <a:lnTo>
                    <a:pt x="1230470" y="1552561"/>
                  </a:lnTo>
                  <a:lnTo>
                    <a:pt x="1230734" y="1552596"/>
                  </a:lnTo>
                  <a:lnTo>
                    <a:pt x="1231066" y="1552678"/>
                  </a:lnTo>
                  <a:lnTo>
                    <a:pt x="1231218" y="1552737"/>
                  </a:lnTo>
                  <a:lnTo>
                    <a:pt x="1231311" y="1552831"/>
                  </a:lnTo>
                  <a:lnTo>
                    <a:pt x="1231355" y="1552954"/>
                  </a:lnTo>
                  <a:lnTo>
                    <a:pt x="1231389" y="1553077"/>
                  </a:lnTo>
                  <a:lnTo>
                    <a:pt x="1231423" y="1553218"/>
                  </a:lnTo>
                  <a:lnTo>
                    <a:pt x="1231452" y="1553365"/>
                  </a:lnTo>
                  <a:lnTo>
                    <a:pt x="1231497" y="1553806"/>
                  </a:lnTo>
                  <a:lnTo>
                    <a:pt x="1231506" y="1554088"/>
                  </a:lnTo>
                  <a:lnTo>
                    <a:pt x="1231501" y="1554234"/>
                  </a:lnTo>
                  <a:lnTo>
                    <a:pt x="1231501" y="1554516"/>
                  </a:lnTo>
                  <a:lnTo>
                    <a:pt x="1231531" y="1554969"/>
                  </a:lnTo>
                  <a:lnTo>
                    <a:pt x="1231531" y="1555121"/>
                  </a:lnTo>
                  <a:lnTo>
                    <a:pt x="1231511" y="1555262"/>
                  </a:lnTo>
                  <a:lnTo>
                    <a:pt x="1231467" y="1555403"/>
                  </a:lnTo>
                  <a:lnTo>
                    <a:pt x="1231413" y="1555550"/>
                  </a:lnTo>
                  <a:lnTo>
                    <a:pt x="1231345" y="1555685"/>
                  </a:lnTo>
                  <a:lnTo>
                    <a:pt x="1231262" y="1555815"/>
                  </a:lnTo>
                  <a:lnTo>
                    <a:pt x="1231164" y="1555926"/>
                  </a:lnTo>
                  <a:lnTo>
                    <a:pt x="1231061" y="1556014"/>
                  </a:lnTo>
                  <a:lnTo>
                    <a:pt x="1230939" y="1556085"/>
                  </a:lnTo>
                  <a:lnTo>
                    <a:pt x="1230807" y="1556149"/>
                  </a:lnTo>
                  <a:lnTo>
                    <a:pt x="1230533" y="1556249"/>
                  </a:lnTo>
                  <a:lnTo>
                    <a:pt x="1230421" y="1556278"/>
                  </a:lnTo>
                  <a:lnTo>
                    <a:pt x="1230074" y="1556325"/>
                  </a:lnTo>
                  <a:lnTo>
                    <a:pt x="1229839" y="1556408"/>
                  </a:lnTo>
                  <a:lnTo>
                    <a:pt x="1229717" y="1556472"/>
                  </a:lnTo>
                  <a:lnTo>
                    <a:pt x="1229595" y="1556549"/>
                  </a:lnTo>
                  <a:lnTo>
                    <a:pt x="1229487" y="1556631"/>
                  </a:lnTo>
                  <a:lnTo>
                    <a:pt x="1229390" y="1556725"/>
                  </a:lnTo>
                  <a:lnTo>
                    <a:pt x="1229316" y="1556813"/>
                  </a:lnTo>
                  <a:lnTo>
                    <a:pt x="1229253" y="1556919"/>
                  </a:lnTo>
                  <a:lnTo>
                    <a:pt x="1229086" y="1557248"/>
                  </a:lnTo>
                  <a:lnTo>
                    <a:pt x="1228940" y="1557594"/>
                  </a:lnTo>
                  <a:lnTo>
                    <a:pt x="1228886" y="1557706"/>
                  </a:lnTo>
                  <a:lnTo>
                    <a:pt x="1228823" y="1557811"/>
                  </a:lnTo>
                  <a:lnTo>
                    <a:pt x="1228759" y="1557894"/>
                  </a:lnTo>
                  <a:lnTo>
                    <a:pt x="1228691" y="1557976"/>
                  </a:lnTo>
                  <a:lnTo>
                    <a:pt x="1228617" y="1558052"/>
                  </a:lnTo>
                  <a:lnTo>
                    <a:pt x="1228290" y="1558375"/>
                  </a:lnTo>
                  <a:lnTo>
                    <a:pt x="1228104" y="1558546"/>
                  </a:lnTo>
                  <a:lnTo>
                    <a:pt x="1227943" y="1558663"/>
                  </a:lnTo>
                  <a:lnTo>
                    <a:pt x="1227811" y="1558728"/>
                  </a:lnTo>
                  <a:lnTo>
                    <a:pt x="1227684" y="1558804"/>
                  </a:lnTo>
                  <a:lnTo>
                    <a:pt x="1227576" y="1558886"/>
                  </a:lnTo>
                  <a:lnTo>
                    <a:pt x="1227473" y="1558980"/>
                  </a:lnTo>
                  <a:lnTo>
                    <a:pt x="1227175" y="1559280"/>
                  </a:lnTo>
                  <a:lnTo>
                    <a:pt x="1227063" y="1559380"/>
                  </a:lnTo>
                  <a:lnTo>
                    <a:pt x="1226584" y="1559773"/>
                  </a:lnTo>
                  <a:lnTo>
                    <a:pt x="1226349" y="1559949"/>
                  </a:lnTo>
                  <a:lnTo>
                    <a:pt x="1226232" y="1560043"/>
                  </a:lnTo>
                  <a:lnTo>
                    <a:pt x="1226119" y="1560137"/>
                  </a:lnTo>
                  <a:lnTo>
                    <a:pt x="1226012" y="1560243"/>
                  </a:lnTo>
                  <a:lnTo>
                    <a:pt x="1225938" y="1560337"/>
                  </a:lnTo>
                  <a:lnTo>
                    <a:pt x="1225865" y="1560443"/>
                  </a:lnTo>
                  <a:lnTo>
                    <a:pt x="1225733" y="1560654"/>
                  </a:lnTo>
                  <a:lnTo>
                    <a:pt x="1225611" y="1560883"/>
                  </a:lnTo>
                  <a:lnTo>
                    <a:pt x="1225503" y="1561136"/>
                  </a:lnTo>
                  <a:lnTo>
                    <a:pt x="1225445" y="1561253"/>
                  </a:lnTo>
                  <a:lnTo>
                    <a:pt x="1225371" y="1561365"/>
                  </a:lnTo>
                  <a:lnTo>
                    <a:pt x="1225293" y="1561447"/>
                  </a:lnTo>
                  <a:lnTo>
                    <a:pt x="1225210" y="1561524"/>
                  </a:lnTo>
                  <a:lnTo>
                    <a:pt x="1225122" y="1561594"/>
                  </a:lnTo>
                  <a:lnTo>
                    <a:pt x="1225024" y="1561659"/>
                  </a:lnTo>
                  <a:lnTo>
                    <a:pt x="1224927" y="1561711"/>
                  </a:lnTo>
                  <a:lnTo>
                    <a:pt x="1224834" y="1561741"/>
                  </a:lnTo>
                  <a:lnTo>
                    <a:pt x="1224633" y="1561770"/>
                  </a:lnTo>
                  <a:lnTo>
                    <a:pt x="1224535" y="1561794"/>
                  </a:lnTo>
                  <a:lnTo>
                    <a:pt x="1224447" y="1561829"/>
                  </a:lnTo>
                  <a:lnTo>
                    <a:pt x="1224354" y="1561905"/>
                  </a:lnTo>
                  <a:lnTo>
                    <a:pt x="1224267" y="1561999"/>
                  </a:lnTo>
                  <a:lnTo>
                    <a:pt x="1224198" y="1562111"/>
                  </a:lnTo>
                  <a:lnTo>
                    <a:pt x="1224135" y="1562228"/>
                  </a:lnTo>
                  <a:lnTo>
                    <a:pt x="1224086" y="1562346"/>
                  </a:lnTo>
                  <a:lnTo>
                    <a:pt x="1224027" y="1562534"/>
                  </a:lnTo>
                  <a:lnTo>
                    <a:pt x="1224002" y="1562728"/>
                  </a:lnTo>
                  <a:lnTo>
                    <a:pt x="1223988" y="1562927"/>
                  </a:lnTo>
                  <a:lnTo>
                    <a:pt x="1223988" y="1563080"/>
                  </a:lnTo>
                  <a:lnTo>
                    <a:pt x="1223949" y="1563280"/>
                  </a:lnTo>
                  <a:lnTo>
                    <a:pt x="1223895" y="1563479"/>
                  </a:lnTo>
                  <a:lnTo>
                    <a:pt x="1223861" y="1563667"/>
                  </a:lnTo>
                  <a:lnTo>
                    <a:pt x="1223836" y="1563844"/>
                  </a:lnTo>
                  <a:lnTo>
                    <a:pt x="1223826" y="1564020"/>
                  </a:lnTo>
                  <a:lnTo>
                    <a:pt x="1223841" y="1564131"/>
                  </a:lnTo>
                  <a:lnTo>
                    <a:pt x="1223910" y="1564372"/>
                  </a:lnTo>
                  <a:lnTo>
                    <a:pt x="1223919" y="1564478"/>
                  </a:lnTo>
                  <a:lnTo>
                    <a:pt x="1223861" y="1564607"/>
                  </a:lnTo>
                  <a:lnTo>
                    <a:pt x="1223626" y="1564748"/>
                  </a:lnTo>
                  <a:lnTo>
                    <a:pt x="1223514" y="1564848"/>
                  </a:lnTo>
                  <a:lnTo>
                    <a:pt x="1223406" y="1564954"/>
                  </a:lnTo>
                  <a:lnTo>
                    <a:pt x="1223304" y="1565071"/>
                  </a:lnTo>
                  <a:lnTo>
                    <a:pt x="1223211" y="1565195"/>
                  </a:lnTo>
                  <a:lnTo>
                    <a:pt x="1223103" y="1565394"/>
                  </a:lnTo>
                  <a:lnTo>
                    <a:pt x="1223049" y="1565535"/>
                  </a:lnTo>
                  <a:lnTo>
                    <a:pt x="1223005" y="1565676"/>
                  </a:lnTo>
                  <a:lnTo>
                    <a:pt x="1222790" y="1565923"/>
                  </a:lnTo>
                  <a:lnTo>
                    <a:pt x="1222516" y="1566140"/>
                  </a:lnTo>
                  <a:lnTo>
                    <a:pt x="1222213" y="1566328"/>
                  </a:lnTo>
                  <a:lnTo>
                    <a:pt x="1222080" y="1566386"/>
                  </a:lnTo>
                  <a:lnTo>
                    <a:pt x="1222008" y="1566904"/>
                  </a:lnTo>
                  <a:lnTo>
                    <a:pt x="1221994" y="1567234"/>
                  </a:lnTo>
                  <a:lnTo>
                    <a:pt x="1222209" y="1567156"/>
                  </a:lnTo>
                  <a:lnTo>
                    <a:pt x="1222370" y="1567133"/>
                  </a:lnTo>
                  <a:lnTo>
                    <a:pt x="1222942" y="1566898"/>
                  </a:lnTo>
                  <a:lnTo>
                    <a:pt x="1223230" y="1566774"/>
                  </a:lnTo>
                  <a:lnTo>
                    <a:pt x="1224247" y="1566322"/>
                  </a:lnTo>
                  <a:lnTo>
                    <a:pt x="1224399" y="1566246"/>
                  </a:lnTo>
                  <a:lnTo>
                    <a:pt x="1224535" y="1566164"/>
                  </a:lnTo>
                  <a:lnTo>
                    <a:pt x="1224711" y="1566029"/>
                  </a:lnTo>
                  <a:lnTo>
                    <a:pt x="1224878" y="1565876"/>
                  </a:lnTo>
                  <a:lnTo>
                    <a:pt x="1225034" y="1565717"/>
                  </a:lnTo>
                  <a:lnTo>
                    <a:pt x="1225337" y="1565388"/>
                  </a:lnTo>
                  <a:lnTo>
                    <a:pt x="1225894" y="1564830"/>
                  </a:lnTo>
                  <a:lnTo>
                    <a:pt x="1226056" y="1564637"/>
                  </a:lnTo>
                  <a:lnTo>
                    <a:pt x="1226188" y="1564425"/>
                  </a:lnTo>
                  <a:lnTo>
                    <a:pt x="1226246" y="1564284"/>
                  </a:lnTo>
                  <a:lnTo>
                    <a:pt x="1226295" y="1564131"/>
                  </a:lnTo>
                  <a:lnTo>
                    <a:pt x="1226334" y="1563979"/>
                  </a:lnTo>
                  <a:lnTo>
                    <a:pt x="1226378" y="1563832"/>
                  </a:lnTo>
                  <a:lnTo>
                    <a:pt x="1226432" y="1563685"/>
                  </a:lnTo>
                  <a:lnTo>
                    <a:pt x="1226496" y="1563538"/>
                  </a:lnTo>
                  <a:lnTo>
                    <a:pt x="1226647" y="1563262"/>
                  </a:lnTo>
                  <a:lnTo>
                    <a:pt x="1226936" y="1562792"/>
                  </a:lnTo>
                  <a:lnTo>
                    <a:pt x="1227068" y="1562598"/>
                  </a:lnTo>
                  <a:lnTo>
                    <a:pt x="1227478" y="1562029"/>
                  </a:lnTo>
                  <a:lnTo>
                    <a:pt x="1227874" y="1561365"/>
                  </a:lnTo>
                  <a:lnTo>
                    <a:pt x="1228021" y="1561153"/>
                  </a:lnTo>
                  <a:lnTo>
                    <a:pt x="1228187" y="1560971"/>
                  </a:lnTo>
                  <a:lnTo>
                    <a:pt x="1228348" y="1560819"/>
                  </a:lnTo>
                  <a:lnTo>
                    <a:pt x="1228519" y="1560666"/>
                  </a:lnTo>
                  <a:lnTo>
                    <a:pt x="1228700" y="1560531"/>
                  </a:lnTo>
                  <a:lnTo>
                    <a:pt x="1228886" y="1560431"/>
                  </a:lnTo>
                  <a:lnTo>
                    <a:pt x="1229077" y="1560378"/>
                  </a:lnTo>
                  <a:lnTo>
                    <a:pt x="1229170" y="1560372"/>
                  </a:lnTo>
                  <a:lnTo>
                    <a:pt x="1229272" y="1560372"/>
                  </a:lnTo>
                  <a:lnTo>
                    <a:pt x="1229370" y="1560378"/>
                  </a:lnTo>
                  <a:lnTo>
                    <a:pt x="1229463" y="1560396"/>
                  </a:lnTo>
                  <a:lnTo>
                    <a:pt x="1229600" y="1560496"/>
                  </a:lnTo>
                  <a:lnTo>
                    <a:pt x="1229683" y="1560672"/>
                  </a:lnTo>
                  <a:lnTo>
                    <a:pt x="1229761" y="1560854"/>
                  </a:lnTo>
                  <a:lnTo>
                    <a:pt x="1229859" y="1561036"/>
                  </a:lnTo>
                  <a:lnTo>
                    <a:pt x="1230064" y="1561388"/>
                  </a:lnTo>
                  <a:lnTo>
                    <a:pt x="1230177" y="1561553"/>
                  </a:lnTo>
                  <a:lnTo>
                    <a:pt x="1230304" y="1561700"/>
                  </a:lnTo>
                  <a:lnTo>
                    <a:pt x="1230406" y="1561800"/>
                  </a:lnTo>
                  <a:lnTo>
                    <a:pt x="1230514" y="1561894"/>
                  </a:lnTo>
                  <a:lnTo>
                    <a:pt x="1230626" y="1561982"/>
                  </a:lnTo>
                  <a:lnTo>
                    <a:pt x="1230744" y="1562064"/>
                  </a:lnTo>
                  <a:lnTo>
                    <a:pt x="1230876" y="1562146"/>
                  </a:lnTo>
                  <a:lnTo>
                    <a:pt x="1230841" y="1561917"/>
                  </a:lnTo>
                  <a:lnTo>
                    <a:pt x="1230817" y="1561800"/>
                  </a:lnTo>
                  <a:lnTo>
                    <a:pt x="1230788" y="1561688"/>
                  </a:lnTo>
                  <a:lnTo>
                    <a:pt x="1230729" y="1561500"/>
                  </a:lnTo>
                  <a:lnTo>
                    <a:pt x="1230602" y="1561183"/>
                  </a:lnTo>
                  <a:lnTo>
                    <a:pt x="1230529" y="1561054"/>
                  </a:lnTo>
                  <a:lnTo>
                    <a:pt x="1230436" y="1560930"/>
                  </a:lnTo>
                  <a:lnTo>
                    <a:pt x="1230348" y="1560801"/>
                  </a:lnTo>
                  <a:lnTo>
                    <a:pt x="1230284" y="1560678"/>
                  </a:lnTo>
                  <a:lnTo>
                    <a:pt x="1230294" y="1560484"/>
                  </a:lnTo>
                  <a:lnTo>
                    <a:pt x="1230397" y="1560343"/>
                  </a:lnTo>
                  <a:lnTo>
                    <a:pt x="1230470" y="1560190"/>
                  </a:lnTo>
                  <a:lnTo>
                    <a:pt x="1230450" y="1560061"/>
                  </a:lnTo>
                  <a:lnTo>
                    <a:pt x="1230362" y="1559914"/>
                  </a:lnTo>
                  <a:lnTo>
                    <a:pt x="1230250" y="1559761"/>
                  </a:lnTo>
                  <a:lnTo>
                    <a:pt x="1230147" y="1559609"/>
                  </a:lnTo>
                  <a:lnTo>
                    <a:pt x="1230094" y="1559456"/>
                  </a:lnTo>
                  <a:lnTo>
                    <a:pt x="1230098" y="1559339"/>
                  </a:lnTo>
                  <a:lnTo>
                    <a:pt x="1230113" y="1559215"/>
                  </a:lnTo>
                  <a:lnTo>
                    <a:pt x="1230069" y="1559115"/>
                  </a:lnTo>
                  <a:lnTo>
                    <a:pt x="1229971" y="1559027"/>
                  </a:lnTo>
                  <a:lnTo>
                    <a:pt x="1229879" y="1558933"/>
                  </a:lnTo>
                  <a:lnTo>
                    <a:pt x="1229820" y="1558775"/>
                  </a:lnTo>
                  <a:lnTo>
                    <a:pt x="1229805" y="1558575"/>
                  </a:lnTo>
                  <a:lnTo>
                    <a:pt x="1229825" y="1558364"/>
                  </a:lnTo>
                  <a:lnTo>
                    <a:pt x="1229874" y="1558164"/>
                  </a:lnTo>
                  <a:lnTo>
                    <a:pt x="1229957" y="1558011"/>
                  </a:lnTo>
                  <a:lnTo>
                    <a:pt x="1230050" y="1557923"/>
                  </a:lnTo>
                  <a:lnTo>
                    <a:pt x="1230138" y="1557888"/>
                  </a:lnTo>
                  <a:lnTo>
                    <a:pt x="1230230" y="1557829"/>
                  </a:lnTo>
                  <a:lnTo>
                    <a:pt x="1230318" y="1557753"/>
                  </a:lnTo>
                  <a:lnTo>
                    <a:pt x="1230426" y="1557582"/>
                  </a:lnTo>
                  <a:lnTo>
                    <a:pt x="1230426" y="1557453"/>
                  </a:lnTo>
                  <a:lnTo>
                    <a:pt x="1230402" y="1557312"/>
                  </a:lnTo>
                  <a:lnTo>
                    <a:pt x="1230421" y="1557189"/>
                  </a:lnTo>
                  <a:lnTo>
                    <a:pt x="1230470" y="1557071"/>
                  </a:lnTo>
                  <a:lnTo>
                    <a:pt x="1230538" y="1556966"/>
                  </a:lnTo>
                  <a:lnTo>
                    <a:pt x="1230641" y="1556877"/>
                  </a:lnTo>
                  <a:lnTo>
                    <a:pt x="1230861" y="1556760"/>
                  </a:lnTo>
                  <a:lnTo>
                    <a:pt x="1230974" y="1556737"/>
                  </a:lnTo>
                  <a:lnTo>
                    <a:pt x="1231091" y="1556731"/>
                  </a:lnTo>
                  <a:lnTo>
                    <a:pt x="1231228" y="1556737"/>
                  </a:lnTo>
                  <a:lnTo>
                    <a:pt x="1231369" y="1556772"/>
                  </a:lnTo>
                  <a:lnTo>
                    <a:pt x="1231643" y="1556877"/>
                  </a:lnTo>
                  <a:lnTo>
                    <a:pt x="1231785" y="1556919"/>
                  </a:lnTo>
                  <a:lnTo>
                    <a:pt x="1231966" y="1556954"/>
                  </a:lnTo>
                  <a:lnTo>
                    <a:pt x="1232337" y="1557001"/>
                  </a:lnTo>
                  <a:lnTo>
                    <a:pt x="1232523" y="1557019"/>
                  </a:lnTo>
                  <a:lnTo>
                    <a:pt x="1232831" y="1557071"/>
                  </a:lnTo>
                  <a:lnTo>
                    <a:pt x="1233222" y="1557154"/>
                  </a:lnTo>
                  <a:lnTo>
                    <a:pt x="1233349" y="1557171"/>
                  </a:lnTo>
                  <a:lnTo>
                    <a:pt x="1233516" y="1557189"/>
                  </a:lnTo>
                  <a:lnTo>
                    <a:pt x="1233853" y="1557206"/>
                  </a:lnTo>
                  <a:lnTo>
                    <a:pt x="1234190" y="1557236"/>
                  </a:lnTo>
                  <a:lnTo>
                    <a:pt x="1234400" y="1557271"/>
                  </a:lnTo>
                  <a:lnTo>
                    <a:pt x="1234611" y="1557318"/>
                  </a:lnTo>
                  <a:lnTo>
                    <a:pt x="1234816" y="1557371"/>
                  </a:lnTo>
                  <a:lnTo>
                    <a:pt x="1235236" y="1557465"/>
                  </a:lnTo>
                  <a:lnTo>
                    <a:pt x="1235642" y="1557524"/>
                  </a:lnTo>
                  <a:lnTo>
                    <a:pt x="1236053" y="1557577"/>
                  </a:lnTo>
                  <a:lnTo>
                    <a:pt x="1236253" y="1557612"/>
                  </a:lnTo>
                  <a:lnTo>
                    <a:pt x="1236625" y="1557665"/>
                  </a:lnTo>
                  <a:lnTo>
                    <a:pt x="1236747" y="1557694"/>
                  </a:lnTo>
                  <a:lnTo>
                    <a:pt x="1236849" y="1557729"/>
                  </a:lnTo>
                  <a:lnTo>
                    <a:pt x="1236957" y="1557759"/>
                  </a:lnTo>
                  <a:lnTo>
                    <a:pt x="1237177" y="1557794"/>
                  </a:lnTo>
                  <a:lnTo>
                    <a:pt x="1237372" y="1557794"/>
                  </a:lnTo>
                  <a:lnTo>
                    <a:pt x="1237724" y="1557753"/>
                  </a:lnTo>
                  <a:lnTo>
                    <a:pt x="1238184" y="1557788"/>
                  </a:lnTo>
                  <a:lnTo>
                    <a:pt x="1238438" y="1557770"/>
                  </a:lnTo>
                  <a:lnTo>
                    <a:pt x="1238687" y="1557735"/>
                  </a:lnTo>
                  <a:lnTo>
                    <a:pt x="1238810" y="1557706"/>
                  </a:lnTo>
                  <a:lnTo>
                    <a:pt x="1239254" y="1557441"/>
                  </a:lnTo>
                  <a:lnTo>
                    <a:pt x="1239406" y="1557371"/>
                  </a:lnTo>
                  <a:lnTo>
                    <a:pt x="1239519" y="1557330"/>
                  </a:lnTo>
                  <a:lnTo>
                    <a:pt x="1239856" y="1557224"/>
                  </a:lnTo>
                  <a:lnTo>
                    <a:pt x="1240086" y="1557130"/>
                  </a:lnTo>
                  <a:lnTo>
                    <a:pt x="1240330" y="1557001"/>
                  </a:lnTo>
                  <a:lnTo>
                    <a:pt x="1240438" y="1556925"/>
                  </a:lnTo>
                  <a:lnTo>
                    <a:pt x="1240531" y="1556836"/>
                  </a:lnTo>
                  <a:lnTo>
                    <a:pt x="1240614" y="1556731"/>
                  </a:lnTo>
                  <a:lnTo>
                    <a:pt x="1240692" y="1556607"/>
                  </a:lnTo>
                  <a:lnTo>
                    <a:pt x="1240746" y="1556478"/>
                  </a:lnTo>
                  <a:lnTo>
                    <a:pt x="1240790" y="1556343"/>
                  </a:lnTo>
                  <a:lnTo>
                    <a:pt x="1240882" y="1556220"/>
                  </a:lnTo>
                  <a:lnTo>
                    <a:pt x="1241024" y="1556220"/>
                  </a:lnTo>
                  <a:lnTo>
                    <a:pt x="1241151" y="1556184"/>
                  </a:lnTo>
                  <a:lnTo>
                    <a:pt x="1241264" y="1556049"/>
                  </a:lnTo>
                  <a:lnTo>
                    <a:pt x="1241352" y="1555861"/>
                  </a:lnTo>
                  <a:lnTo>
                    <a:pt x="1241459" y="1555720"/>
                  </a:lnTo>
                  <a:lnTo>
                    <a:pt x="1241591" y="1555609"/>
                  </a:lnTo>
                  <a:lnTo>
                    <a:pt x="1241713" y="1555491"/>
                  </a:lnTo>
                  <a:lnTo>
                    <a:pt x="1241909" y="1555074"/>
                  </a:lnTo>
                  <a:lnTo>
                    <a:pt x="1241948" y="1554511"/>
                  </a:lnTo>
                  <a:lnTo>
                    <a:pt x="1241885" y="1553853"/>
                  </a:lnTo>
                  <a:lnTo>
                    <a:pt x="1241777" y="1553183"/>
                  </a:lnTo>
                  <a:lnTo>
                    <a:pt x="1241665" y="1552566"/>
                  </a:lnTo>
                  <a:lnTo>
                    <a:pt x="1241557" y="1551844"/>
                  </a:lnTo>
                  <a:lnTo>
                    <a:pt x="1241484" y="1551480"/>
                  </a:lnTo>
                  <a:lnTo>
                    <a:pt x="1241376" y="1551145"/>
                  </a:lnTo>
                  <a:lnTo>
                    <a:pt x="1241171" y="1550763"/>
                  </a:lnTo>
                  <a:lnTo>
                    <a:pt x="1241053" y="1550622"/>
                  </a:lnTo>
                  <a:lnTo>
                    <a:pt x="1240956" y="1550475"/>
                  </a:lnTo>
                  <a:lnTo>
                    <a:pt x="1240922" y="1550364"/>
                  </a:lnTo>
                  <a:lnTo>
                    <a:pt x="1240897" y="1550000"/>
                  </a:lnTo>
                  <a:lnTo>
                    <a:pt x="1240868" y="1549888"/>
                  </a:lnTo>
                  <a:lnTo>
                    <a:pt x="1240809" y="1549765"/>
                  </a:lnTo>
                  <a:lnTo>
                    <a:pt x="1240741" y="1549647"/>
                  </a:lnTo>
                  <a:lnTo>
                    <a:pt x="1240535" y="1549365"/>
                  </a:lnTo>
                  <a:lnTo>
                    <a:pt x="1240623" y="1549365"/>
                  </a:lnTo>
                  <a:lnTo>
                    <a:pt x="1240716" y="1549354"/>
                  </a:lnTo>
                  <a:lnTo>
                    <a:pt x="1240858" y="1549283"/>
                  </a:lnTo>
                  <a:lnTo>
                    <a:pt x="1241009" y="1549084"/>
                  </a:lnTo>
                  <a:lnTo>
                    <a:pt x="1240912" y="1549001"/>
                  </a:lnTo>
                  <a:lnTo>
                    <a:pt x="1240814" y="1548948"/>
                  </a:lnTo>
                  <a:lnTo>
                    <a:pt x="1240716" y="1548878"/>
                  </a:lnTo>
                  <a:lnTo>
                    <a:pt x="1240614" y="1548725"/>
                  </a:lnTo>
                  <a:lnTo>
                    <a:pt x="1240565" y="1548531"/>
                  </a:lnTo>
                  <a:lnTo>
                    <a:pt x="1240584" y="1548355"/>
                  </a:lnTo>
                  <a:lnTo>
                    <a:pt x="1240677" y="1548314"/>
                  </a:lnTo>
                  <a:lnTo>
                    <a:pt x="1240858" y="1548308"/>
                  </a:lnTo>
                  <a:lnTo>
                    <a:pt x="1241073" y="1548314"/>
                  </a:lnTo>
                  <a:lnTo>
                    <a:pt x="1241308" y="1548285"/>
                  </a:lnTo>
                  <a:lnTo>
                    <a:pt x="1241249" y="1548179"/>
                  </a:lnTo>
                  <a:lnTo>
                    <a:pt x="1241195" y="1548067"/>
                  </a:lnTo>
                  <a:lnTo>
                    <a:pt x="1241190" y="1547868"/>
                  </a:lnTo>
                  <a:lnTo>
                    <a:pt x="1241249" y="1547421"/>
                  </a:lnTo>
                  <a:lnTo>
                    <a:pt x="1241254" y="1547292"/>
                  </a:lnTo>
                  <a:lnTo>
                    <a:pt x="1241210" y="1547198"/>
                  </a:lnTo>
                  <a:lnTo>
                    <a:pt x="1241122" y="1547133"/>
                  </a:lnTo>
                  <a:lnTo>
                    <a:pt x="1241053" y="1547063"/>
                  </a:lnTo>
                  <a:lnTo>
                    <a:pt x="1241078" y="1546946"/>
                  </a:lnTo>
                  <a:lnTo>
                    <a:pt x="1241229" y="1546675"/>
                  </a:lnTo>
                  <a:lnTo>
                    <a:pt x="1241332" y="1546540"/>
                  </a:lnTo>
                  <a:lnTo>
                    <a:pt x="1241410" y="1546393"/>
                  </a:lnTo>
                  <a:lnTo>
                    <a:pt x="1241445" y="1546276"/>
                  </a:lnTo>
                  <a:lnTo>
                    <a:pt x="1241464" y="1546158"/>
                  </a:lnTo>
                  <a:lnTo>
                    <a:pt x="1241454" y="1546047"/>
                  </a:lnTo>
                  <a:lnTo>
                    <a:pt x="1241386" y="1545847"/>
                  </a:lnTo>
                  <a:lnTo>
                    <a:pt x="1241347" y="1545630"/>
                  </a:lnTo>
                  <a:lnTo>
                    <a:pt x="1241332" y="1545524"/>
                  </a:lnTo>
                  <a:lnTo>
                    <a:pt x="1241327" y="1545418"/>
                  </a:lnTo>
                  <a:lnTo>
                    <a:pt x="1241332" y="1545313"/>
                  </a:lnTo>
                  <a:lnTo>
                    <a:pt x="1241371" y="1545166"/>
                  </a:lnTo>
                  <a:lnTo>
                    <a:pt x="1241440" y="1545007"/>
                  </a:lnTo>
                  <a:lnTo>
                    <a:pt x="1241513" y="1544855"/>
                  </a:lnTo>
                  <a:lnTo>
                    <a:pt x="1241577" y="1544690"/>
                  </a:lnTo>
                  <a:lnTo>
                    <a:pt x="1241474" y="1544649"/>
                  </a:lnTo>
                  <a:lnTo>
                    <a:pt x="1241361" y="1544643"/>
                  </a:lnTo>
                  <a:lnTo>
                    <a:pt x="1241274" y="1544684"/>
                  </a:lnTo>
                  <a:lnTo>
                    <a:pt x="1241210" y="1544796"/>
                  </a:lnTo>
                  <a:lnTo>
                    <a:pt x="1241098" y="1544825"/>
                  </a:lnTo>
                  <a:lnTo>
                    <a:pt x="1241029" y="1544743"/>
                  </a:lnTo>
                  <a:lnTo>
                    <a:pt x="1241083" y="1544608"/>
                  </a:lnTo>
                  <a:lnTo>
                    <a:pt x="1241234" y="1544426"/>
                  </a:lnTo>
                  <a:lnTo>
                    <a:pt x="1241405" y="1544203"/>
                  </a:lnTo>
                  <a:lnTo>
                    <a:pt x="1241513" y="1544079"/>
                  </a:lnTo>
                  <a:lnTo>
                    <a:pt x="1241645" y="1543985"/>
                  </a:lnTo>
                  <a:lnTo>
                    <a:pt x="1241806" y="1543915"/>
                  </a:lnTo>
                  <a:lnTo>
                    <a:pt x="1241968" y="1543897"/>
                  </a:lnTo>
                  <a:lnTo>
                    <a:pt x="1242114" y="1543985"/>
                  </a:lnTo>
                  <a:lnTo>
                    <a:pt x="1242188" y="1544050"/>
                  </a:lnTo>
                  <a:lnTo>
                    <a:pt x="1242334" y="1544150"/>
                  </a:lnTo>
                  <a:lnTo>
                    <a:pt x="1242442" y="1544173"/>
                  </a:lnTo>
                  <a:lnTo>
                    <a:pt x="1242574" y="1544167"/>
                  </a:lnTo>
                  <a:lnTo>
                    <a:pt x="1242701" y="1544138"/>
                  </a:lnTo>
                  <a:lnTo>
                    <a:pt x="1242795" y="1544081"/>
                  </a:lnTo>
                  <a:lnTo>
                    <a:pt x="1242614" y="1543808"/>
                  </a:lnTo>
                  <a:lnTo>
                    <a:pt x="1242903" y="1543565"/>
                  </a:lnTo>
                  <a:lnTo>
                    <a:pt x="1243579" y="1542969"/>
                  </a:lnTo>
                  <a:lnTo>
                    <a:pt x="1243814" y="1542702"/>
                  </a:lnTo>
                  <a:lnTo>
                    <a:pt x="1244032" y="1542248"/>
                  </a:lnTo>
                  <a:lnTo>
                    <a:pt x="1244275" y="1541935"/>
                  </a:lnTo>
                  <a:lnTo>
                    <a:pt x="1244683" y="1541668"/>
                  </a:lnTo>
                  <a:lnTo>
                    <a:pt x="1244997" y="1541570"/>
                  </a:lnTo>
                  <a:lnTo>
                    <a:pt x="1245091" y="1541713"/>
                  </a:lnTo>
                  <a:lnTo>
                    <a:pt x="1245456" y="1541502"/>
                  </a:lnTo>
                  <a:lnTo>
                    <a:pt x="1245822" y="1541343"/>
                  </a:lnTo>
                  <a:lnTo>
                    <a:pt x="1246823" y="1541091"/>
                  </a:lnTo>
                  <a:lnTo>
                    <a:pt x="1247344" y="1540915"/>
                  </a:lnTo>
                  <a:lnTo>
                    <a:pt x="1247881" y="1540686"/>
                  </a:lnTo>
                  <a:lnTo>
                    <a:pt x="1248181" y="1540589"/>
                  </a:lnTo>
                  <a:lnTo>
                    <a:pt x="1248544" y="1540398"/>
                  </a:lnTo>
                  <a:lnTo>
                    <a:pt x="1248802" y="1540185"/>
                  </a:lnTo>
                  <a:lnTo>
                    <a:pt x="1248928" y="1540036"/>
                  </a:lnTo>
                  <a:lnTo>
                    <a:pt x="1249027" y="1539774"/>
                  </a:lnTo>
                  <a:lnTo>
                    <a:pt x="1249175" y="1539471"/>
                  </a:lnTo>
                  <a:lnTo>
                    <a:pt x="1249300" y="1539195"/>
                  </a:lnTo>
                  <a:lnTo>
                    <a:pt x="1249404" y="1539051"/>
                  </a:lnTo>
                  <a:lnTo>
                    <a:pt x="1249641" y="1538965"/>
                  </a:lnTo>
                  <a:lnTo>
                    <a:pt x="1249831" y="1538970"/>
                  </a:lnTo>
                  <a:lnTo>
                    <a:pt x="1250021" y="1539038"/>
                  </a:lnTo>
                  <a:lnTo>
                    <a:pt x="1250238" y="1539195"/>
                  </a:lnTo>
                  <a:lnTo>
                    <a:pt x="1250307" y="1539343"/>
                  </a:lnTo>
                  <a:lnTo>
                    <a:pt x="1250504" y="1539665"/>
                  </a:lnTo>
                  <a:lnTo>
                    <a:pt x="1250709" y="1539901"/>
                  </a:lnTo>
                  <a:lnTo>
                    <a:pt x="1250829" y="1540008"/>
                  </a:lnTo>
                  <a:lnTo>
                    <a:pt x="1251060" y="1540021"/>
                  </a:lnTo>
                  <a:lnTo>
                    <a:pt x="1251192" y="1539874"/>
                  </a:lnTo>
                  <a:lnTo>
                    <a:pt x="1251295" y="1539874"/>
                  </a:lnTo>
                  <a:lnTo>
                    <a:pt x="1251417" y="1539927"/>
                  </a:lnTo>
                  <a:lnTo>
                    <a:pt x="1251544" y="1540009"/>
                  </a:lnTo>
                  <a:lnTo>
                    <a:pt x="1251671" y="1540103"/>
                  </a:lnTo>
                  <a:lnTo>
                    <a:pt x="1251784" y="1540197"/>
                  </a:lnTo>
                  <a:lnTo>
                    <a:pt x="1251867" y="1540279"/>
                  </a:lnTo>
                  <a:lnTo>
                    <a:pt x="1252097" y="1540579"/>
                  </a:lnTo>
                  <a:lnTo>
                    <a:pt x="1252175" y="1540673"/>
                  </a:lnTo>
                  <a:lnTo>
                    <a:pt x="1252395" y="1540920"/>
                  </a:lnTo>
                  <a:lnTo>
                    <a:pt x="1252624" y="1541154"/>
                  </a:lnTo>
                  <a:lnTo>
                    <a:pt x="1252859" y="1541383"/>
                  </a:lnTo>
                  <a:lnTo>
                    <a:pt x="1253338" y="1541830"/>
                  </a:lnTo>
                  <a:lnTo>
                    <a:pt x="1253592" y="1542041"/>
                  </a:lnTo>
                  <a:lnTo>
                    <a:pt x="1254120" y="1542447"/>
                  </a:lnTo>
                  <a:lnTo>
                    <a:pt x="1254360" y="1542670"/>
                  </a:lnTo>
                  <a:lnTo>
                    <a:pt x="1254541" y="1542916"/>
                  </a:lnTo>
                  <a:lnTo>
                    <a:pt x="1254624" y="1543116"/>
                  </a:lnTo>
                  <a:lnTo>
                    <a:pt x="1254682" y="1543322"/>
                  </a:lnTo>
                  <a:lnTo>
                    <a:pt x="1254775" y="1543756"/>
                  </a:lnTo>
                  <a:lnTo>
                    <a:pt x="1254903" y="1544044"/>
                  </a:lnTo>
                  <a:lnTo>
                    <a:pt x="1254995" y="1544214"/>
                  </a:lnTo>
                  <a:lnTo>
                    <a:pt x="1255108" y="1544379"/>
                  </a:lnTo>
                  <a:lnTo>
                    <a:pt x="1255176" y="1544467"/>
                  </a:lnTo>
                  <a:lnTo>
                    <a:pt x="1255255" y="1544549"/>
                  </a:lnTo>
                  <a:lnTo>
                    <a:pt x="1255416" y="1544702"/>
                  </a:lnTo>
                  <a:lnTo>
                    <a:pt x="1255504" y="1544772"/>
                  </a:lnTo>
                  <a:lnTo>
                    <a:pt x="1255665" y="1544890"/>
                  </a:lnTo>
                  <a:lnTo>
                    <a:pt x="1255817" y="1545037"/>
                  </a:lnTo>
                  <a:lnTo>
                    <a:pt x="1255958" y="1545201"/>
                  </a:lnTo>
                  <a:lnTo>
                    <a:pt x="1256076" y="1545377"/>
                  </a:lnTo>
                  <a:lnTo>
                    <a:pt x="1256174" y="1545554"/>
                  </a:lnTo>
                  <a:lnTo>
                    <a:pt x="1256218" y="1545694"/>
                  </a:lnTo>
                  <a:lnTo>
                    <a:pt x="1256242" y="1545847"/>
                  </a:lnTo>
                  <a:lnTo>
                    <a:pt x="1256257" y="1545994"/>
                  </a:lnTo>
                  <a:lnTo>
                    <a:pt x="1256286" y="1546141"/>
                  </a:lnTo>
                  <a:lnTo>
                    <a:pt x="1256340" y="1546276"/>
                  </a:lnTo>
                  <a:lnTo>
                    <a:pt x="1256423" y="1546382"/>
                  </a:lnTo>
                  <a:lnTo>
                    <a:pt x="1256521" y="1546476"/>
                  </a:lnTo>
                  <a:lnTo>
                    <a:pt x="1256633" y="1546564"/>
                  </a:lnTo>
                  <a:lnTo>
                    <a:pt x="1256843" y="1546752"/>
                  </a:lnTo>
                  <a:lnTo>
                    <a:pt x="1257048" y="1547039"/>
                  </a:lnTo>
                  <a:lnTo>
                    <a:pt x="1257386" y="1547697"/>
                  </a:lnTo>
                  <a:lnTo>
                    <a:pt x="1257567" y="1547997"/>
                  </a:lnTo>
                  <a:lnTo>
                    <a:pt x="1257801" y="1548226"/>
                  </a:lnTo>
                  <a:lnTo>
                    <a:pt x="1257928" y="1548308"/>
                  </a:lnTo>
                  <a:lnTo>
                    <a:pt x="1258060" y="1548379"/>
                  </a:lnTo>
                  <a:lnTo>
                    <a:pt x="1258217" y="1548432"/>
                  </a:lnTo>
                  <a:lnTo>
                    <a:pt x="1258393" y="1548455"/>
                  </a:lnTo>
                  <a:lnTo>
                    <a:pt x="1258554" y="1548502"/>
                  </a:lnTo>
                  <a:lnTo>
                    <a:pt x="1258657" y="1548619"/>
                  </a:lnTo>
                  <a:lnTo>
                    <a:pt x="1258720" y="1548802"/>
                  </a:lnTo>
                  <a:lnTo>
                    <a:pt x="1258764" y="1549013"/>
                  </a:lnTo>
                  <a:lnTo>
                    <a:pt x="1258803" y="1549242"/>
                  </a:lnTo>
                  <a:lnTo>
                    <a:pt x="1258921" y="1549724"/>
                  </a:lnTo>
                  <a:lnTo>
                    <a:pt x="1258994" y="1549994"/>
                  </a:lnTo>
                  <a:lnTo>
                    <a:pt x="1259043" y="1550123"/>
                  </a:lnTo>
                  <a:lnTo>
                    <a:pt x="1259092" y="1550235"/>
                  </a:lnTo>
                  <a:lnTo>
                    <a:pt x="1259219" y="1550446"/>
                  </a:lnTo>
                  <a:lnTo>
                    <a:pt x="1259273" y="1550552"/>
                  </a:lnTo>
                  <a:lnTo>
                    <a:pt x="1259322" y="1550663"/>
                  </a:lnTo>
                  <a:lnTo>
                    <a:pt x="1259346" y="1550863"/>
                  </a:lnTo>
                  <a:lnTo>
                    <a:pt x="1259331" y="1551080"/>
                  </a:lnTo>
                  <a:lnTo>
                    <a:pt x="1259312" y="1551292"/>
                  </a:lnTo>
                  <a:lnTo>
                    <a:pt x="1259312" y="1551486"/>
                  </a:lnTo>
                  <a:lnTo>
                    <a:pt x="1259371" y="1551627"/>
                  </a:lnTo>
                  <a:lnTo>
                    <a:pt x="1259517" y="1551721"/>
                  </a:lnTo>
                  <a:lnTo>
                    <a:pt x="1259669" y="1551803"/>
                  </a:lnTo>
                  <a:lnTo>
                    <a:pt x="1259752" y="1551956"/>
                  </a:lnTo>
                  <a:lnTo>
                    <a:pt x="1259737" y="1552073"/>
                  </a:lnTo>
                  <a:lnTo>
                    <a:pt x="1259679" y="1552337"/>
                  </a:lnTo>
                  <a:lnTo>
                    <a:pt x="1259669" y="1552461"/>
                  </a:lnTo>
                  <a:lnTo>
                    <a:pt x="1259713" y="1552666"/>
                  </a:lnTo>
                  <a:lnTo>
                    <a:pt x="1259786" y="1552866"/>
                  </a:lnTo>
                  <a:lnTo>
                    <a:pt x="1259987" y="1553259"/>
                  </a:lnTo>
                  <a:lnTo>
                    <a:pt x="1260079" y="1553453"/>
                  </a:lnTo>
                  <a:lnTo>
                    <a:pt x="1260123" y="1553565"/>
                  </a:lnTo>
                  <a:lnTo>
                    <a:pt x="1260221" y="1553776"/>
                  </a:lnTo>
                  <a:lnTo>
                    <a:pt x="1260314" y="1553994"/>
                  </a:lnTo>
                  <a:lnTo>
                    <a:pt x="1260358" y="1554146"/>
                  </a:lnTo>
                  <a:lnTo>
                    <a:pt x="1260515" y="1554763"/>
                  </a:lnTo>
                  <a:lnTo>
                    <a:pt x="1260617" y="1555497"/>
                  </a:lnTo>
                  <a:lnTo>
                    <a:pt x="1260666" y="1555685"/>
                  </a:lnTo>
                  <a:lnTo>
                    <a:pt x="1260759" y="1555779"/>
                  </a:lnTo>
                  <a:lnTo>
                    <a:pt x="1260861" y="1555791"/>
                  </a:lnTo>
                  <a:lnTo>
                    <a:pt x="1260954" y="1555738"/>
                  </a:lnTo>
                  <a:lnTo>
                    <a:pt x="1261042" y="1555668"/>
                  </a:lnTo>
                  <a:lnTo>
                    <a:pt x="1261155" y="1555679"/>
                  </a:lnTo>
                  <a:lnTo>
                    <a:pt x="1261223" y="1555744"/>
                  </a:lnTo>
                  <a:lnTo>
                    <a:pt x="1261292" y="1555826"/>
                  </a:lnTo>
                  <a:lnTo>
                    <a:pt x="1261336" y="1556002"/>
                  </a:lnTo>
                  <a:lnTo>
                    <a:pt x="1261233" y="1556102"/>
                  </a:lnTo>
                  <a:lnTo>
                    <a:pt x="1261218" y="1556214"/>
                  </a:lnTo>
                  <a:lnTo>
                    <a:pt x="1261282" y="1556314"/>
                  </a:lnTo>
                  <a:lnTo>
                    <a:pt x="1261556" y="1556654"/>
                  </a:lnTo>
                  <a:lnTo>
                    <a:pt x="1261619" y="1556772"/>
                  </a:lnTo>
                  <a:lnTo>
                    <a:pt x="1261746" y="1557030"/>
                  </a:lnTo>
                  <a:lnTo>
                    <a:pt x="1261820" y="1557142"/>
                  </a:lnTo>
                  <a:lnTo>
                    <a:pt x="1261913" y="1557224"/>
                  </a:lnTo>
                  <a:lnTo>
                    <a:pt x="1262035" y="1557265"/>
                  </a:lnTo>
                  <a:lnTo>
                    <a:pt x="1262181" y="1557265"/>
                  </a:lnTo>
                  <a:lnTo>
                    <a:pt x="1262338" y="1557253"/>
                  </a:lnTo>
                  <a:lnTo>
                    <a:pt x="1262489" y="1557253"/>
                  </a:lnTo>
                  <a:lnTo>
                    <a:pt x="1262616" y="1557295"/>
                  </a:lnTo>
                  <a:lnTo>
                    <a:pt x="1262739" y="1557406"/>
                  </a:lnTo>
                  <a:lnTo>
                    <a:pt x="1262856" y="1557541"/>
                  </a:lnTo>
                  <a:lnTo>
                    <a:pt x="1262964" y="1557618"/>
                  </a:lnTo>
                  <a:lnTo>
                    <a:pt x="1263057" y="1557653"/>
                  </a:lnTo>
                  <a:lnTo>
                    <a:pt x="1263144" y="1557700"/>
                  </a:lnTo>
                  <a:lnTo>
                    <a:pt x="1263218" y="1557776"/>
                  </a:lnTo>
                  <a:lnTo>
                    <a:pt x="1263267" y="1557882"/>
                  </a:lnTo>
                  <a:lnTo>
                    <a:pt x="1263306" y="1557999"/>
                  </a:lnTo>
                  <a:lnTo>
                    <a:pt x="1263409" y="1558364"/>
                  </a:lnTo>
                  <a:lnTo>
                    <a:pt x="1263438" y="1558493"/>
                  </a:lnTo>
                  <a:lnTo>
                    <a:pt x="1263457" y="1558622"/>
                  </a:lnTo>
                  <a:lnTo>
                    <a:pt x="1263521" y="1558869"/>
                  </a:lnTo>
                  <a:lnTo>
                    <a:pt x="1263575" y="1558992"/>
                  </a:lnTo>
                  <a:lnTo>
                    <a:pt x="1263638" y="1559115"/>
                  </a:lnTo>
                  <a:lnTo>
                    <a:pt x="1263707" y="1559233"/>
                  </a:lnTo>
                  <a:lnTo>
                    <a:pt x="1263907" y="1559562"/>
                  </a:lnTo>
                  <a:lnTo>
                    <a:pt x="1264142" y="1559926"/>
                  </a:lnTo>
                  <a:lnTo>
                    <a:pt x="1264323" y="1560290"/>
                  </a:lnTo>
                  <a:lnTo>
                    <a:pt x="1264376" y="1560413"/>
                  </a:lnTo>
                  <a:lnTo>
                    <a:pt x="1264425" y="1560543"/>
                  </a:lnTo>
                  <a:lnTo>
                    <a:pt x="1264464" y="1560678"/>
                  </a:lnTo>
                  <a:lnTo>
                    <a:pt x="1264513" y="1560960"/>
                  </a:lnTo>
                  <a:lnTo>
                    <a:pt x="1264547" y="1561095"/>
                  </a:lnTo>
                  <a:lnTo>
                    <a:pt x="1264596" y="1561224"/>
                  </a:lnTo>
                  <a:lnTo>
                    <a:pt x="1264660" y="1561330"/>
                  </a:lnTo>
                  <a:lnTo>
                    <a:pt x="1264738" y="1561435"/>
                  </a:lnTo>
                  <a:lnTo>
                    <a:pt x="1264787" y="1561559"/>
                  </a:lnTo>
                  <a:lnTo>
                    <a:pt x="1264850" y="1561688"/>
                  </a:lnTo>
                  <a:lnTo>
                    <a:pt x="1264943" y="1561823"/>
                  </a:lnTo>
                  <a:lnTo>
                    <a:pt x="1265110" y="1561970"/>
                  </a:lnTo>
                  <a:lnTo>
                    <a:pt x="1265207" y="1561911"/>
                  </a:lnTo>
                  <a:lnTo>
                    <a:pt x="1265300" y="1561817"/>
                  </a:lnTo>
                  <a:lnTo>
                    <a:pt x="1265418" y="1561829"/>
                  </a:lnTo>
                  <a:lnTo>
                    <a:pt x="1265525" y="1561958"/>
                  </a:lnTo>
                  <a:lnTo>
                    <a:pt x="1265642" y="1562134"/>
                  </a:lnTo>
                  <a:lnTo>
                    <a:pt x="1265740" y="1562328"/>
                  </a:lnTo>
                  <a:lnTo>
                    <a:pt x="1265794" y="1562593"/>
                  </a:lnTo>
                  <a:lnTo>
                    <a:pt x="1265755" y="1562786"/>
                  </a:lnTo>
                  <a:lnTo>
                    <a:pt x="1265755" y="1562968"/>
                  </a:lnTo>
                  <a:lnTo>
                    <a:pt x="1265809" y="1563062"/>
                  </a:lnTo>
                  <a:lnTo>
                    <a:pt x="1265902" y="1563151"/>
                  </a:lnTo>
                  <a:lnTo>
                    <a:pt x="1266004" y="1563227"/>
                  </a:lnTo>
                  <a:lnTo>
                    <a:pt x="1266102" y="1563315"/>
                  </a:lnTo>
                  <a:lnTo>
                    <a:pt x="1266170" y="1563450"/>
                  </a:lnTo>
                  <a:lnTo>
                    <a:pt x="1266185" y="1563573"/>
                  </a:lnTo>
                  <a:lnTo>
                    <a:pt x="1266244" y="1563667"/>
                  </a:lnTo>
                  <a:lnTo>
                    <a:pt x="1266381" y="1563761"/>
                  </a:lnTo>
                  <a:lnTo>
                    <a:pt x="1266483" y="1563873"/>
                  </a:lnTo>
                  <a:lnTo>
                    <a:pt x="1266503" y="1564014"/>
                  </a:lnTo>
                  <a:lnTo>
                    <a:pt x="1266478" y="1564155"/>
                  </a:lnTo>
                  <a:lnTo>
                    <a:pt x="1266400" y="1564225"/>
                  </a:lnTo>
                  <a:lnTo>
                    <a:pt x="1266283" y="1564225"/>
                  </a:lnTo>
                  <a:lnTo>
                    <a:pt x="1266166" y="1564243"/>
                  </a:lnTo>
                  <a:lnTo>
                    <a:pt x="1266068" y="1564325"/>
                  </a:lnTo>
                  <a:lnTo>
                    <a:pt x="1265994" y="1564437"/>
                  </a:lnTo>
                  <a:lnTo>
                    <a:pt x="1265980" y="1564584"/>
                  </a:lnTo>
                  <a:lnTo>
                    <a:pt x="1266019" y="1564689"/>
                  </a:lnTo>
                  <a:lnTo>
                    <a:pt x="1266082" y="1564789"/>
                  </a:lnTo>
                  <a:lnTo>
                    <a:pt x="1266156" y="1564883"/>
                  </a:lnTo>
                  <a:lnTo>
                    <a:pt x="1266297" y="1564977"/>
                  </a:lnTo>
                  <a:lnTo>
                    <a:pt x="1266439" y="1565018"/>
                  </a:lnTo>
                  <a:lnTo>
                    <a:pt x="1266576" y="1565018"/>
                  </a:lnTo>
                  <a:lnTo>
                    <a:pt x="1266948" y="1564989"/>
                  </a:lnTo>
                  <a:lnTo>
                    <a:pt x="1267104" y="1565030"/>
                  </a:lnTo>
                  <a:lnTo>
                    <a:pt x="1266933" y="1565388"/>
                  </a:lnTo>
                  <a:lnTo>
                    <a:pt x="1267143" y="1565500"/>
                  </a:lnTo>
                  <a:lnTo>
                    <a:pt x="1267378" y="1565007"/>
                  </a:lnTo>
                  <a:lnTo>
                    <a:pt x="1267793" y="1565054"/>
                  </a:lnTo>
                  <a:lnTo>
                    <a:pt x="1268302" y="1564971"/>
                  </a:lnTo>
                  <a:lnTo>
                    <a:pt x="1268419" y="1564419"/>
                  </a:lnTo>
                  <a:lnTo>
                    <a:pt x="1268503" y="1564320"/>
                  </a:lnTo>
                  <a:lnTo>
                    <a:pt x="1268663" y="1564131"/>
                  </a:lnTo>
                  <a:lnTo>
                    <a:pt x="1269045" y="1564032"/>
                  </a:lnTo>
                  <a:lnTo>
                    <a:pt x="1269030" y="1563902"/>
                  </a:lnTo>
                  <a:lnTo>
                    <a:pt x="1268566" y="1563503"/>
                  </a:lnTo>
                  <a:lnTo>
                    <a:pt x="1268536" y="1563092"/>
                  </a:lnTo>
                  <a:lnTo>
                    <a:pt x="1268263" y="1562463"/>
                  </a:lnTo>
                  <a:lnTo>
                    <a:pt x="1268468" y="1562275"/>
                  </a:lnTo>
                  <a:lnTo>
                    <a:pt x="1268522" y="1562011"/>
                  </a:lnTo>
                  <a:lnTo>
                    <a:pt x="1268937" y="1561794"/>
                  </a:lnTo>
                  <a:lnTo>
                    <a:pt x="1269240" y="1561829"/>
                  </a:lnTo>
                  <a:lnTo>
                    <a:pt x="1269392" y="1561923"/>
                  </a:lnTo>
                  <a:lnTo>
                    <a:pt x="1269534" y="1562040"/>
                  </a:lnTo>
                  <a:lnTo>
                    <a:pt x="1269607" y="1562123"/>
                  </a:lnTo>
                  <a:lnTo>
                    <a:pt x="1269734" y="1562328"/>
                  </a:lnTo>
                  <a:lnTo>
                    <a:pt x="1269798" y="1562422"/>
                  </a:lnTo>
                  <a:lnTo>
                    <a:pt x="1269881" y="1562493"/>
                  </a:lnTo>
                  <a:lnTo>
                    <a:pt x="1269979" y="1562540"/>
                  </a:lnTo>
                  <a:lnTo>
                    <a:pt x="1270096" y="1562569"/>
                  </a:lnTo>
                  <a:lnTo>
                    <a:pt x="1270340" y="1562598"/>
                  </a:lnTo>
                  <a:lnTo>
                    <a:pt x="1270453" y="1562634"/>
                  </a:lnTo>
                  <a:lnTo>
                    <a:pt x="1270594" y="1562704"/>
                  </a:lnTo>
                  <a:lnTo>
                    <a:pt x="1270731" y="1562786"/>
                  </a:lnTo>
                  <a:lnTo>
                    <a:pt x="1271274" y="1563198"/>
                  </a:lnTo>
                  <a:lnTo>
                    <a:pt x="1271567" y="1563438"/>
                  </a:lnTo>
                  <a:lnTo>
                    <a:pt x="1271724" y="1563550"/>
                  </a:lnTo>
                  <a:lnTo>
                    <a:pt x="1271885" y="1563632"/>
                  </a:lnTo>
                  <a:lnTo>
                    <a:pt x="1272032" y="1563679"/>
                  </a:lnTo>
                  <a:lnTo>
                    <a:pt x="1272188" y="1563708"/>
                  </a:lnTo>
                  <a:lnTo>
                    <a:pt x="1272501" y="1563744"/>
                  </a:lnTo>
                  <a:lnTo>
                    <a:pt x="1272657" y="1563756"/>
                  </a:lnTo>
                  <a:lnTo>
                    <a:pt x="1272868" y="1563761"/>
                  </a:lnTo>
                  <a:lnTo>
                    <a:pt x="1273303" y="1563738"/>
                  </a:lnTo>
                  <a:lnTo>
                    <a:pt x="1273513" y="1563738"/>
                  </a:lnTo>
                  <a:lnTo>
                    <a:pt x="1273713" y="1563773"/>
                  </a:lnTo>
                  <a:lnTo>
                    <a:pt x="1273826" y="1563814"/>
                  </a:lnTo>
                  <a:lnTo>
                    <a:pt x="1274148" y="1563973"/>
                  </a:lnTo>
                  <a:lnTo>
                    <a:pt x="1274261" y="1564008"/>
                  </a:lnTo>
                  <a:lnTo>
                    <a:pt x="1274437" y="1564032"/>
                  </a:lnTo>
                  <a:lnTo>
                    <a:pt x="1274623" y="1564037"/>
                  </a:lnTo>
                  <a:lnTo>
                    <a:pt x="1274808" y="1564020"/>
                  </a:lnTo>
                  <a:lnTo>
                    <a:pt x="1274989" y="1563979"/>
                  </a:lnTo>
                  <a:lnTo>
                    <a:pt x="1275160" y="1563926"/>
                  </a:lnTo>
                  <a:lnTo>
                    <a:pt x="1275263" y="1563949"/>
                  </a:lnTo>
                  <a:lnTo>
                    <a:pt x="1275468" y="1564020"/>
                  </a:lnTo>
                  <a:lnTo>
                    <a:pt x="1275566" y="1564037"/>
                  </a:lnTo>
                  <a:lnTo>
                    <a:pt x="1275654" y="1564032"/>
                  </a:lnTo>
                  <a:lnTo>
                    <a:pt x="1275742" y="1563990"/>
                  </a:lnTo>
                  <a:lnTo>
                    <a:pt x="1275835" y="1563932"/>
                  </a:lnTo>
                  <a:lnTo>
                    <a:pt x="1275913" y="1563855"/>
                  </a:lnTo>
                  <a:lnTo>
                    <a:pt x="1276026" y="1563679"/>
                  </a:lnTo>
                  <a:lnTo>
                    <a:pt x="1275747" y="1563521"/>
                  </a:lnTo>
                  <a:lnTo>
                    <a:pt x="1275336" y="1563274"/>
                  </a:lnTo>
                  <a:lnTo>
                    <a:pt x="1275190" y="1563168"/>
                  </a:lnTo>
                  <a:lnTo>
                    <a:pt x="1274901" y="1562939"/>
                  </a:lnTo>
                  <a:lnTo>
                    <a:pt x="1274750" y="1562857"/>
                  </a:lnTo>
                  <a:lnTo>
                    <a:pt x="1274598" y="1562810"/>
                  </a:lnTo>
                  <a:lnTo>
                    <a:pt x="1274510" y="1562810"/>
                  </a:lnTo>
                  <a:lnTo>
                    <a:pt x="1274417" y="1562822"/>
                  </a:lnTo>
                  <a:lnTo>
                    <a:pt x="1274329" y="1562839"/>
                  </a:lnTo>
                  <a:lnTo>
                    <a:pt x="1274144" y="1562863"/>
                  </a:lnTo>
                  <a:lnTo>
                    <a:pt x="1273977" y="1562863"/>
                  </a:lnTo>
                  <a:lnTo>
                    <a:pt x="1273801" y="1562851"/>
                  </a:lnTo>
                  <a:lnTo>
                    <a:pt x="1273625" y="1562833"/>
                  </a:lnTo>
                  <a:lnTo>
                    <a:pt x="1273459" y="1562792"/>
                  </a:lnTo>
                  <a:lnTo>
                    <a:pt x="1273308" y="1562728"/>
                  </a:lnTo>
                  <a:lnTo>
                    <a:pt x="1273205" y="1562645"/>
                  </a:lnTo>
                  <a:lnTo>
                    <a:pt x="1273107" y="1562540"/>
                  </a:lnTo>
                  <a:lnTo>
                    <a:pt x="1273014" y="1562428"/>
                  </a:lnTo>
                  <a:lnTo>
                    <a:pt x="1272917" y="1562334"/>
                  </a:lnTo>
                  <a:lnTo>
                    <a:pt x="1272809" y="1562269"/>
                  </a:lnTo>
                  <a:lnTo>
                    <a:pt x="1272711" y="1562252"/>
                  </a:lnTo>
                  <a:lnTo>
                    <a:pt x="1272398" y="1562275"/>
                  </a:lnTo>
                  <a:lnTo>
                    <a:pt x="1272300" y="1562258"/>
                  </a:lnTo>
                  <a:lnTo>
                    <a:pt x="1272183" y="1562211"/>
                  </a:lnTo>
                  <a:lnTo>
                    <a:pt x="1272066" y="1562146"/>
                  </a:lnTo>
                  <a:lnTo>
                    <a:pt x="1271963" y="1562058"/>
                  </a:lnTo>
                  <a:lnTo>
                    <a:pt x="1271870" y="1561964"/>
                  </a:lnTo>
                  <a:lnTo>
                    <a:pt x="1271758" y="1561776"/>
                  </a:lnTo>
                  <a:lnTo>
                    <a:pt x="1271709" y="1561647"/>
                  </a:lnTo>
                  <a:lnTo>
                    <a:pt x="1271640" y="1561553"/>
                  </a:lnTo>
                  <a:lnTo>
                    <a:pt x="1271553" y="1561459"/>
                  </a:lnTo>
                  <a:lnTo>
                    <a:pt x="1271455" y="1561377"/>
                  </a:lnTo>
                  <a:lnTo>
                    <a:pt x="1271347" y="1561306"/>
                  </a:lnTo>
                  <a:lnTo>
                    <a:pt x="1271235" y="1561248"/>
                  </a:lnTo>
                  <a:lnTo>
                    <a:pt x="1271108" y="1561224"/>
                  </a:lnTo>
                  <a:lnTo>
                    <a:pt x="1270829" y="1561242"/>
                  </a:lnTo>
                  <a:lnTo>
                    <a:pt x="1270692" y="1561242"/>
                  </a:lnTo>
                  <a:lnTo>
                    <a:pt x="1270580" y="1561212"/>
                  </a:lnTo>
                  <a:lnTo>
                    <a:pt x="1270453" y="1561118"/>
                  </a:lnTo>
                  <a:lnTo>
                    <a:pt x="1270350" y="1561001"/>
                  </a:lnTo>
                  <a:lnTo>
                    <a:pt x="1270286" y="1560848"/>
                  </a:lnTo>
                  <a:lnTo>
                    <a:pt x="1270272" y="1560642"/>
                  </a:lnTo>
                  <a:lnTo>
                    <a:pt x="1270321" y="1560454"/>
                  </a:lnTo>
                  <a:lnTo>
                    <a:pt x="1270296" y="1560319"/>
                  </a:lnTo>
                  <a:lnTo>
                    <a:pt x="1270218" y="1560173"/>
                  </a:lnTo>
                  <a:lnTo>
                    <a:pt x="1270110" y="1560032"/>
                  </a:lnTo>
                  <a:lnTo>
                    <a:pt x="1269988" y="1559914"/>
                  </a:lnTo>
                  <a:lnTo>
                    <a:pt x="1269817" y="1559850"/>
                  </a:lnTo>
                  <a:lnTo>
                    <a:pt x="1269602" y="1559850"/>
                  </a:lnTo>
                  <a:lnTo>
                    <a:pt x="1269392" y="1559838"/>
                  </a:lnTo>
                  <a:lnTo>
                    <a:pt x="1269284" y="1559826"/>
                  </a:lnTo>
                  <a:lnTo>
                    <a:pt x="1269187" y="1559803"/>
                  </a:lnTo>
                  <a:lnTo>
                    <a:pt x="1269104" y="1559767"/>
                  </a:lnTo>
                  <a:lnTo>
                    <a:pt x="1269001" y="1559667"/>
                  </a:lnTo>
                  <a:lnTo>
                    <a:pt x="1268893" y="1559591"/>
                  </a:lnTo>
                  <a:lnTo>
                    <a:pt x="1268776" y="1559544"/>
                  </a:lnTo>
                  <a:lnTo>
                    <a:pt x="1268678" y="1559456"/>
                  </a:lnTo>
                  <a:lnTo>
                    <a:pt x="1268639" y="1559362"/>
                  </a:lnTo>
                  <a:lnTo>
                    <a:pt x="1268566" y="1559151"/>
                  </a:lnTo>
                  <a:lnTo>
                    <a:pt x="1268517" y="1559057"/>
                  </a:lnTo>
                  <a:lnTo>
                    <a:pt x="1268448" y="1558992"/>
                  </a:lnTo>
                  <a:lnTo>
                    <a:pt x="1268370" y="1558927"/>
                  </a:lnTo>
                  <a:lnTo>
                    <a:pt x="1268209" y="1558810"/>
                  </a:lnTo>
                  <a:lnTo>
                    <a:pt x="1268136" y="1558745"/>
                  </a:lnTo>
                  <a:lnTo>
                    <a:pt x="1268060" y="1558622"/>
                  </a:lnTo>
                  <a:lnTo>
                    <a:pt x="1268018" y="1558540"/>
                  </a:lnTo>
                  <a:lnTo>
                    <a:pt x="1267969" y="1558428"/>
                  </a:lnTo>
                  <a:lnTo>
                    <a:pt x="1267911" y="1558334"/>
                  </a:lnTo>
                  <a:lnTo>
                    <a:pt x="1267837" y="1558275"/>
                  </a:lnTo>
                  <a:lnTo>
                    <a:pt x="1267715" y="1558258"/>
                  </a:lnTo>
                  <a:lnTo>
                    <a:pt x="1267617" y="1558187"/>
                  </a:lnTo>
                  <a:lnTo>
                    <a:pt x="1267613" y="1557847"/>
                  </a:lnTo>
                  <a:lnTo>
                    <a:pt x="1267568" y="1557717"/>
                  </a:lnTo>
                  <a:lnTo>
                    <a:pt x="1267505" y="1557594"/>
                  </a:lnTo>
                  <a:lnTo>
                    <a:pt x="1267358" y="1557347"/>
                  </a:lnTo>
                  <a:lnTo>
                    <a:pt x="1267295" y="1557224"/>
                  </a:lnTo>
                  <a:lnTo>
                    <a:pt x="1267226" y="1557066"/>
                  </a:lnTo>
                  <a:lnTo>
                    <a:pt x="1267104" y="1556748"/>
                  </a:lnTo>
                  <a:lnTo>
                    <a:pt x="1266913" y="1556138"/>
                  </a:lnTo>
                  <a:lnTo>
                    <a:pt x="1266835" y="1555850"/>
                  </a:lnTo>
                  <a:lnTo>
                    <a:pt x="1266723" y="1555403"/>
                  </a:lnTo>
                  <a:lnTo>
                    <a:pt x="1266620" y="1554945"/>
                  </a:lnTo>
                  <a:lnTo>
                    <a:pt x="1266610" y="1554646"/>
                  </a:lnTo>
                  <a:lnTo>
                    <a:pt x="1266581" y="1554340"/>
                  </a:lnTo>
                  <a:lnTo>
                    <a:pt x="1266542" y="1554035"/>
                  </a:lnTo>
                  <a:lnTo>
                    <a:pt x="1266488" y="1553735"/>
                  </a:lnTo>
                  <a:lnTo>
                    <a:pt x="1266420" y="1553436"/>
                  </a:lnTo>
                  <a:lnTo>
                    <a:pt x="1266327" y="1553136"/>
                  </a:lnTo>
                  <a:lnTo>
                    <a:pt x="1266205" y="1552837"/>
                  </a:lnTo>
                  <a:lnTo>
                    <a:pt x="1265945" y="1552243"/>
                  </a:lnTo>
                  <a:lnTo>
                    <a:pt x="1265750" y="1551738"/>
                  </a:lnTo>
                  <a:lnTo>
                    <a:pt x="1265662" y="1551533"/>
                  </a:lnTo>
                  <a:lnTo>
                    <a:pt x="1265584" y="1551327"/>
                  </a:lnTo>
                  <a:lnTo>
                    <a:pt x="1265530" y="1551121"/>
                  </a:lnTo>
                  <a:lnTo>
                    <a:pt x="1265520" y="1550922"/>
                  </a:lnTo>
                  <a:lnTo>
                    <a:pt x="1265564" y="1550787"/>
                  </a:lnTo>
                  <a:lnTo>
                    <a:pt x="1265642" y="1550646"/>
                  </a:lnTo>
                  <a:lnTo>
                    <a:pt x="1265726" y="1550511"/>
                  </a:lnTo>
                  <a:lnTo>
                    <a:pt x="1265794" y="1550376"/>
                  </a:lnTo>
                  <a:lnTo>
                    <a:pt x="1265823" y="1550240"/>
                  </a:lnTo>
                  <a:lnTo>
                    <a:pt x="1265804" y="1550070"/>
                  </a:lnTo>
                  <a:lnTo>
                    <a:pt x="1265735" y="1549888"/>
                  </a:lnTo>
                  <a:lnTo>
                    <a:pt x="1265642" y="1549712"/>
                  </a:lnTo>
                  <a:lnTo>
                    <a:pt x="1265525" y="1549547"/>
                  </a:lnTo>
                  <a:lnTo>
                    <a:pt x="1265403" y="1549401"/>
                  </a:lnTo>
                  <a:lnTo>
                    <a:pt x="1265286" y="1549301"/>
                  </a:lnTo>
                  <a:lnTo>
                    <a:pt x="1265144" y="1549219"/>
                  </a:lnTo>
                  <a:lnTo>
                    <a:pt x="1264992" y="1549148"/>
                  </a:lnTo>
                  <a:lnTo>
                    <a:pt x="1264860" y="1549060"/>
                  </a:lnTo>
                  <a:lnTo>
                    <a:pt x="1264763" y="1548954"/>
                  </a:lnTo>
                  <a:lnTo>
                    <a:pt x="1264689" y="1548796"/>
                  </a:lnTo>
                  <a:lnTo>
                    <a:pt x="1264650" y="1548608"/>
                  </a:lnTo>
                  <a:lnTo>
                    <a:pt x="1264635" y="1548408"/>
                  </a:lnTo>
                  <a:lnTo>
                    <a:pt x="1264645" y="1548202"/>
                  </a:lnTo>
                  <a:lnTo>
                    <a:pt x="1264670" y="1548014"/>
                  </a:lnTo>
                  <a:lnTo>
                    <a:pt x="1264704" y="1547885"/>
                  </a:lnTo>
                  <a:lnTo>
                    <a:pt x="1264763" y="1547762"/>
                  </a:lnTo>
                  <a:lnTo>
                    <a:pt x="1264826" y="1547644"/>
                  </a:lnTo>
                  <a:lnTo>
                    <a:pt x="1264875" y="1547521"/>
                  </a:lnTo>
                  <a:lnTo>
                    <a:pt x="1264895" y="1547398"/>
                  </a:lnTo>
                  <a:lnTo>
                    <a:pt x="1264836" y="1547222"/>
                  </a:lnTo>
                  <a:lnTo>
                    <a:pt x="1264680" y="1547045"/>
                  </a:lnTo>
                  <a:lnTo>
                    <a:pt x="1264489" y="1546869"/>
                  </a:lnTo>
                  <a:lnTo>
                    <a:pt x="1264308" y="1546681"/>
                  </a:lnTo>
                  <a:lnTo>
                    <a:pt x="1264191" y="1546482"/>
                  </a:lnTo>
                  <a:lnTo>
                    <a:pt x="1264151" y="1546229"/>
                  </a:lnTo>
                  <a:lnTo>
                    <a:pt x="1264181" y="1545947"/>
                  </a:lnTo>
                  <a:lnTo>
                    <a:pt x="1264235" y="1545659"/>
                  </a:lnTo>
                  <a:lnTo>
                    <a:pt x="1264269" y="1545377"/>
                  </a:lnTo>
                  <a:lnTo>
                    <a:pt x="1264244" y="1545107"/>
                  </a:lnTo>
                  <a:lnTo>
                    <a:pt x="1264210" y="1544996"/>
                  </a:lnTo>
                  <a:lnTo>
                    <a:pt x="1264098" y="1544778"/>
                  </a:lnTo>
                  <a:lnTo>
                    <a:pt x="1264059" y="1544673"/>
                  </a:lnTo>
                  <a:lnTo>
                    <a:pt x="1264039" y="1544561"/>
                  </a:lnTo>
                  <a:lnTo>
                    <a:pt x="1264093" y="1544408"/>
                  </a:lnTo>
                  <a:lnTo>
                    <a:pt x="1264225" y="1544256"/>
                  </a:lnTo>
                  <a:lnTo>
                    <a:pt x="1264391" y="1544103"/>
                  </a:lnTo>
                  <a:lnTo>
                    <a:pt x="1264552" y="1543944"/>
                  </a:lnTo>
                  <a:lnTo>
                    <a:pt x="1264665" y="1543774"/>
                  </a:lnTo>
                  <a:lnTo>
                    <a:pt x="1264719" y="1543604"/>
                  </a:lnTo>
                  <a:lnTo>
                    <a:pt x="1264743" y="1543416"/>
                  </a:lnTo>
                  <a:lnTo>
                    <a:pt x="1264753" y="1543228"/>
                  </a:lnTo>
                  <a:lnTo>
                    <a:pt x="1264777" y="1543046"/>
                  </a:lnTo>
                  <a:lnTo>
                    <a:pt x="1264826" y="1542869"/>
                  </a:lnTo>
                  <a:lnTo>
                    <a:pt x="1264982" y="1542587"/>
                  </a:lnTo>
                  <a:lnTo>
                    <a:pt x="1265198" y="1542323"/>
                  </a:lnTo>
                  <a:lnTo>
                    <a:pt x="1265462" y="1542082"/>
                  </a:lnTo>
                  <a:lnTo>
                    <a:pt x="1265745" y="1541871"/>
                  </a:lnTo>
                  <a:lnTo>
                    <a:pt x="1266034" y="1541695"/>
                  </a:lnTo>
                  <a:lnTo>
                    <a:pt x="1266244" y="1541601"/>
                  </a:lnTo>
                  <a:lnTo>
                    <a:pt x="1266469" y="1541530"/>
                  </a:lnTo>
                  <a:lnTo>
                    <a:pt x="1266698" y="1541477"/>
                  </a:lnTo>
                  <a:lnTo>
                    <a:pt x="1267158" y="1541354"/>
                  </a:lnTo>
                  <a:lnTo>
                    <a:pt x="1267735" y="1541166"/>
                  </a:lnTo>
                  <a:lnTo>
                    <a:pt x="1267925" y="1541096"/>
                  </a:lnTo>
                  <a:lnTo>
                    <a:pt x="1268170" y="1540966"/>
                  </a:lnTo>
                  <a:lnTo>
                    <a:pt x="1268297" y="1540872"/>
                  </a:lnTo>
                  <a:lnTo>
                    <a:pt x="1268429" y="1540796"/>
                  </a:lnTo>
                  <a:lnTo>
                    <a:pt x="1268610" y="1540755"/>
                  </a:lnTo>
                  <a:lnTo>
                    <a:pt x="1268810" y="1540767"/>
                  </a:lnTo>
                  <a:lnTo>
                    <a:pt x="1269015" y="1540802"/>
                  </a:lnTo>
                  <a:lnTo>
                    <a:pt x="1269231" y="1540849"/>
                  </a:lnTo>
                  <a:lnTo>
                    <a:pt x="1269436" y="1540884"/>
                  </a:lnTo>
                  <a:lnTo>
                    <a:pt x="1269695" y="1540920"/>
                  </a:lnTo>
                  <a:lnTo>
                    <a:pt x="1270213" y="1541013"/>
                  </a:lnTo>
                  <a:lnTo>
                    <a:pt x="1270472" y="1541055"/>
                  </a:lnTo>
                  <a:lnTo>
                    <a:pt x="1270731" y="1541084"/>
                  </a:lnTo>
                  <a:lnTo>
                    <a:pt x="1271015" y="1541102"/>
                  </a:lnTo>
                  <a:lnTo>
                    <a:pt x="1271856" y="1541102"/>
                  </a:lnTo>
                  <a:lnTo>
                    <a:pt x="1272139" y="1541107"/>
                  </a:lnTo>
                  <a:lnTo>
                    <a:pt x="1272369" y="1541119"/>
                  </a:lnTo>
                  <a:lnTo>
                    <a:pt x="1273063" y="1541178"/>
                  </a:lnTo>
                  <a:lnTo>
                    <a:pt x="1273464" y="1541219"/>
                  </a:lnTo>
                  <a:lnTo>
                    <a:pt x="1273811" y="1541272"/>
                  </a:lnTo>
                  <a:lnTo>
                    <a:pt x="1273987" y="1541289"/>
                  </a:lnTo>
                  <a:lnTo>
                    <a:pt x="1274158" y="1541284"/>
                  </a:lnTo>
                  <a:lnTo>
                    <a:pt x="1274388" y="1541248"/>
                  </a:lnTo>
                  <a:lnTo>
                    <a:pt x="1274613" y="1541172"/>
                  </a:lnTo>
                  <a:lnTo>
                    <a:pt x="1274842" y="1541078"/>
                  </a:lnTo>
                  <a:lnTo>
                    <a:pt x="1275463" y="1540784"/>
                  </a:lnTo>
                  <a:lnTo>
                    <a:pt x="1275815" y="1540596"/>
                  </a:lnTo>
                  <a:lnTo>
                    <a:pt x="1276158" y="1540379"/>
                  </a:lnTo>
                  <a:lnTo>
                    <a:pt x="1276402" y="1540209"/>
                  </a:lnTo>
                  <a:lnTo>
                    <a:pt x="1276519" y="1540121"/>
                  </a:lnTo>
                  <a:lnTo>
                    <a:pt x="1276622" y="1540027"/>
                  </a:lnTo>
                  <a:lnTo>
                    <a:pt x="1276705" y="1539915"/>
                  </a:lnTo>
                  <a:lnTo>
                    <a:pt x="1276773" y="1539745"/>
                  </a:lnTo>
                  <a:lnTo>
                    <a:pt x="1276817" y="1539539"/>
                  </a:lnTo>
                  <a:lnTo>
                    <a:pt x="1276837" y="1539328"/>
                  </a:lnTo>
                  <a:lnTo>
                    <a:pt x="1276817" y="1539140"/>
                  </a:lnTo>
                  <a:lnTo>
                    <a:pt x="1276754" y="1539011"/>
                  </a:lnTo>
                  <a:lnTo>
                    <a:pt x="1276637" y="1538958"/>
                  </a:lnTo>
                  <a:lnTo>
                    <a:pt x="1276470" y="1538952"/>
                  </a:lnTo>
                  <a:lnTo>
                    <a:pt x="1276074" y="1538999"/>
                  </a:lnTo>
                  <a:lnTo>
                    <a:pt x="1275889" y="1538999"/>
                  </a:lnTo>
                  <a:lnTo>
                    <a:pt x="1275591" y="1538928"/>
                  </a:lnTo>
                  <a:lnTo>
                    <a:pt x="1275297" y="1538817"/>
                  </a:lnTo>
                  <a:lnTo>
                    <a:pt x="1275009" y="1538688"/>
                  </a:lnTo>
                  <a:lnTo>
                    <a:pt x="1274715" y="1538564"/>
                  </a:lnTo>
                  <a:lnTo>
                    <a:pt x="1274290" y="1538423"/>
                  </a:lnTo>
                  <a:lnTo>
                    <a:pt x="1274158" y="1538388"/>
                  </a:lnTo>
                  <a:lnTo>
                    <a:pt x="1274031" y="1538400"/>
                  </a:lnTo>
                  <a:lnTo>
                    <a:pt x="1273899" y="1538470"/>
                  </a:lnTo>
                  <a:lnTo>
                    <a:pt x="1273767" y="1538529"/>
                  </a:lnTo>
                  <a:lnTo>
                    <a:pt x="1273679" y="1538547"/>
                  </a:lnTo>
                  <a:lnTo>
                    <a:pt x="1273581" y="1538558"/>
                  </a:lnTo>
                  <a:lnTo>
                    <a:pt x="1273298" y="1538558"/>
                  </a:lnTo>
                  <a:lnTo>
                    <a:pt x="1273141" y="1538529"/>
                  </a:lnTo>
                  <a:lnTo>
                    <a:pt x="1272824" y="1538406"/>
                  </a:lnTo>
                  <a:lnTo>
                    <a:pt x="1272667" y="1538353"/>
                  </a:lnTo>
                  <a:lnTo>
                    <a:pt x="1272511" y="1538323"/>
                  </a:lnTo>
                  <a:lnTo>
                    <a:pt x="1272374" y="1538335"/>
                  </a:lnTo>
                  <a:lnTo>
                    <a:pt x="1271954" y="1538429"/>
                  </a:lnTo>
                  <a:lnTo>
                    <a:pt x="1271768" y="1538411"/>
                  </a:lnTo>
                  <a:lnTo>
                    <a:pt x="1271670" y="1538388"/>
                  </a:lnTo>
                  <a:lnTo>
                    <a:pt x="1271572" y="1538347"/>
                  </a:lnTo>
                  <a:lnTo>
                    <a:pt x="1271430" y="1538253"/>
                  </a:lnTo>
                  <a:lnTo>
                    <a:pt x="1271294" y="1538112"/>
                  </a:lnTo>
                  <a:lnTo>
                    <a:pt x="1271171" y="1537953"/>
                  </a:lnTo>
                  <a:lnTo>
                    <a:pt x="1271098" y="1537789"/>
                  </a:lnTo>
                  <a:lnTo>
                    <a:pt x="1271098" y="1537548"/>
                  </a:lnTo>
                  <a:lnTo>
                    <a:pt x="1271147" y="1537454"/>
                  </a:lnTo>
                  <a:lnTo>
                    <a:pt x="1271210" y="1537366"/>
                  </a:lnTo>
                  <a:lnTo>
                    <a:pt x="1271289" y="1537278"/>
                  </a:lnTo>
                  <a:lnTo>
                    <a:pt x="1270599" y="1536479"/>
                  </a:lnTo>
                  <a:lnTo>
                    <a:pt x="1270345" y="1536526"/>
                  </a:lnTo>
                  <a:lnTo>
                    <a:pt x="1270238" y="1536526"/>
                  </a:lnTo>
                  <a:lnTo>
                    <a:pt x="1270106" y="1536473"/>
                  </a:lnTo>
                  <a:lnTo>
                    <a:pt x="1269983" y="1536374"/>
                  </a:lnTo>
                  <a:lnTo>
                    <a:pt x="1269866" y="1536262"/>
                  </a:lnTo>
                  <a:lnTo>
                    <a:pt x="1269744" y="1536162"/>
                  </a:lnTo>
                  <a:lnTo>
                    <a:pt x="1269612" y="1536103"/>
                  </a:lnTo>
                  <a:lnTo>
                    <a:pt x="1269451" y="1536115"/>
                  </a:lnTo>
                  <a:lnTo>
                    <a:pt x="1269284" y="1536174"/>
                  </a:lnTo>
                  <a:lnTo>
                    <a:pt x="1269113" y="1536250"/>
                  </a:lnTo>
                  <a:lnTo>
                    <a:pt x="1268942" y="1536309"/>
                  </a:lnTo>
                  <a:lnTo>
                    <a:pt x="1268786" y="1536315"/>
                  </a:lnTo>
                  <a:lnTo>
                    <a:pt x="1268649" y="1536256"/>
                  </a:lnTo>
                  <a:lnTo>
                    <a:pt x="1268522" y="1536156"/>
                  </a:lnTo>
                  <a:lnTo>
                    <a:pt x="1268400" y="1536033"/>
                  </a:lnTo>
                  <a:lnTo>
                    <a:pt x="1268282" y="1535904"/>
                  </a:lnTo>
                  <a:lnTo>
                    <a:pt x="1268067" y="1535680"/>
                  </a:lnTo>
                  <a:lnTo>
                    <a:pt x="1267886" y="1535463"/>
                  </a:lnTo>
                  <a:lnTo>
                    <a:pt x="1267793" y="1535369"/>
                  </a:lnTo>
                  <a:lnTo>
                    <a:pt x="1267686" y="1535287"/>
                  </a:lnTo>
                  <a:lnTo>
                    <a:pt x="1267583" y="1535234"/>
                  </a:lnTo>
                  <a:lnTo>
                    <a:pt x="1267510" y="1535207"/>
                  </a:lnTo>
                  <a:lnTo>
                    <a:pt x="1267241" y="1535128"/>
                  </a:lnTo>
                  <a:lnTo>
                    <a:pt x="1267129" y="1535087"/>
                  </a:lnTo>
                  <a:lnTo>
                    <a:pt x="1266933" y="1535005"/>
                  </a:lnTo>
                  <a:lnTo>
                    <a:pt x="1266742" y="1534911"/>
                  </a:lnTo>
                  <a:lnTo>
                    <a:pt x="1266649" y="1534858"/>
                  </a:lnTo>
                  <a:lnTo>
                    <a:pt x="1266542" y="1534788"/>
                  </a:lnTo>
                  <a:lnTo>
                    <a:pt x="1266439" y="1534705"/>
                  </a:lnTo>
                  <a:lnTo>
                    <a:pt x="1266342" y="1534617"/>
                  </a:lnTo>
                  <a:lnTo>
                    <a:pt x="1266239" y="1534541"/>
                  </a:lnTo>
                  <a:lnTo>
                    <a:pt x="1266131" y="1534476"/>
                  </a:lnTo>
                  <a:lnTo>
                    <a:pt x="1265980" y="1534400"/>
                  </a:lnTo>
                  <a:lnTo>
                    <a:pt x="1265814" y="1534330"/>
                  </a:lnTo>
                  <a:lnTo>
                    <a:pt x="1265642" y="1534271"/>
                  </a:lnTo>
                  <a:lnTo>
                    <a:pt x="1265486" y="1534253"/>
                  </a:lnTo>
                  <a:lnTo>
                    <a:pt x="1265354" y="1534277"/>
                  </a:lnTo>
                  <a:lnTo>
                    <a:pt x="1265256" y="1534371"/>
                  </a:lnTo>
                  <a:lnTo>
                    <a:pt x="1265188" y="1534529"/>
                  </a:lnTo>
                  <a:lnTo>
                    <a:pt x="1265124" y="1534705"/>
                  </a:lnTo>
                  <a:lnTo>
                    <a:pt x="1265061" y="1534858"/>
                  </a:lnTo>
                  <a:lnTo>
                    <a:pt x="1264968" y="1534940"/>
                  </a:lnTo>
                  <a:lnTo>
                    <a:pt x="1264855" y="1534911"/>
                  </a:lnTo>
                  <a:lnTo>
                    <a:pt x="1264719" y="1534788"/>
                  </a:lnTo>
                  <a:lnTo>
                    <a:pt x="1264401" y="1534429"/>
                  </a:lnTo>
                  <a:lnTo>
                    <a:pt x="1264235" y="1534294"/>
                  </a:lnTo>
                  <a:lnTo>
                    <a:pt x="1263922" y="1534142"/>
                  </a:lnTo>
                  <a:lnTo>
                    <a:pt x="1263575" y="1534042"/>
                  </a:lnTo>
                  <a:lnTo>
                    <a:pt x="1262846" y="1533901"/>
                  </a:lnTo>
                  <a:lnTo>
                    <a:pt x="1262431" y="1533795"/>
                  </a:lnTo>
                  <a:lnTo>
                    <a:pt x="1262274" y="1533748"/>
                  </a:lnTo>
                  <a:lnTo>
                    <a:pt x="1261629" y="1533537"/>
                  </a:lnTo>
                  <a:lnTo>
                    <a:pt x="1261414" y="1533460"/>
                  </a:lnTo>
                  <a:lnTo>
                    <a:pt x="1261297" y="1533425"/>
                  </a:lnTo>
                  <a:lnTo>
                    <a:pt x="1261062" y="1533366"/>
                  </a:lnTo>
                  <a:lnTo>
                    <a:pt x="1260954" y="1533319"/>
                  </a:lnTo>
                  <a:lnTo>
                    <a:pt x="1260857" y="1533267"/>
                  </a:lnTo>
                  <a:lnTo>
                    <a:pt x="1260700" y="1533108"/>
                  </a:lnTo>
                  <a:lnTo>
                    <a:pt x="1260578" y="1532908"/>
                  </a:lnTo>
                  <a:lnTo>
                    <a:pt x="1260529" y="1532808"/>
                  </a:lnTo>
                  <a:lnTo>
                    <a:pt x="1260490" y="1532703"/>
                  </a:lnTo>
                  <a:lnTo>
                    <a:pt x="1260466" y="1532585"/>
                  </a:lnTo>
                  <a:lnTo>
                    <a:pt x="1260426" y="1532356"/>
                  </a:lnTo>
                  <a:lnTo>
                    <a:pt x="1260387" y="1532245"/>
                  </a:lnTo>
                  <a:lnTo>
                    <a:pt x="1260197" y="1531980"/>
                  </a:lnTo>
                  <a:lnTo>
                    <a:pt x="1259903" y="1531757"/>
                  </a:lnTo>
                  <a:lnTo>
                    <a:pt x="1259180" y="1531370"/>
                  </a:lnTo>
                  <a:lnTo>
                    <a:pt x="1258530" y="1530982"/>
                  </a:lnTo>
                  <a:lnTo>
                    <a:pt x="1258202" y="1530806"/>
                  </a:lnTo>
                  <a:lnTo>
                    <a:pt x="1257884" y="1530624"/>
                  </a:lnTo>
                  <a:lnTo>
                    <a:pt x="1257596" y="1530418"/>
                  </a:lnTo>
                  <a:lnTo>
                    <a:pt x="1257366" y="1530171"/>
                  </a:lnTo>
                  <a:lnTo>
                    <a:pt x="1257259" y="1530001"/>
                  </a:lnTo>
                  <a:lnTo>
                    <a:pt x="1257176" y="1529807"/>
                  </a:lnTo>
                  <a:lnTo>
                    <a:pt x="1257107" y="1529607"/>
                  </a:lnTo>
                  <a:lnTo>
                    <a:pt x="1257029" y="1529414"/>
                  </a:lnTo>
                  <a:lnTo>
                    <a:pt x="1256931" y="1529232"/>
                  </a:lnTo>
                  <a:lnTo>
                    <a:pt x="1256804" y="1529050"/>
                  </a:lnTo>
                  <a:lnTo>
                    <a:pt x="1256662" y="1528879"/>
                  </a:lnTo>
                  <a:lnTo>
                    <a:pt x="1256364" y="1528539"/>
                  </a:lnTo>
                  <a:lnTo>
                    <a:pt x="1256237" y="1528357"/>
                  </a:lnTo>
                  <a:lnTo>
                    <a:pt x="1256115" y="1528122"/>
                  </a:lnTo>
                  <a:lnTo>
                    <a:pt x="1256007" y="1527869"/>
                  </a:lnTo>
                  <a:lnTo>
                    <a:pt x="1255812" y="1527358"/>
                  </a:lnTo>
                  <a:lnTo>
                    <a:pt x="1255699" y="1527111"/>
                  </a:lnTo>
                  <a:lnTo>
                    <a:pt x="1255386" y="1526536"/>
                  </a:lnTo>
                  <a:lnTo>
                    <a:pt x="1255157" y="1526166"/>
                  </a:lnTo>
                  <a:lnTo>
                    <a:pt x="1254858" y="1525766"/>
                  </a:lnTo>
                  <a:lnTo>
                    <a:pt x="1254541" y="1525379"/>
                  </a:lnTo>
                  <a:lnTo>
                    <a:pt x="1254389" y="1525179"/>
                  </a:lnTo>
                  <a:lnTo>
                    <a:pt x="1254179" y="1524938"/>
                  </a:lnTo>
                  <a:lnTo>
                    <a:pt x="1253739" y="1524451"/>
                  </a:lnTo>
                  <a:lnTo>
                    <a:pt x="1253568" y="1524198"/>
                  </a:lnTo>
                  <a:lnTo>
                    <a:pt x="1253475" y="1523928"/>
                  </a:lnTo>
                  <a:lnTo>
                    <a:pt x="1253456" y="1523781"/>
                  </a:lnTo>
                  <a:lnTo>
                    <a:pt x="1253451" y="1523623"/>
                  </a:lnTo>
                  <a:lnTo>
                    <a:pt x="1253451" y="1523464"/>
                  </a:lnTo>
                  <a:lnTo>
                    <a:pt x="1253475" y="1523317"/>
                  </a:lnTo>
                  <a:lnTo>
                    <a:pt x="1253578" y="1523100"/>
                  </a:lnTo>
                  <a:lnTo>
                    <a:pt x="1253641" y="1523018"/>
                  </a:lnTo>
                  <a:lnTo>
                    <a:pt x="1253788" y="1522877"/>
                  </a:lnTo>
                  <a:lnTo>
                    <a:pt x="1253866" y="1522812"/>
                  </a:lnTo>
                  <a:lnTo>
                    <a:pt x="1254150" y="1522724"/>
                  </a:lnTo>
                  <a:lnTo>
                    <a:pt x="1254512" y="1522753"/>
                  </a:lnTo>
                  <a:lnTo>
                    <a:pt x="1254907" y="1522818"/>
                  </a:lnTo>
                  <a:lnTo>
                    <a:pt x="1255284" y="1522848"/>
                  </a:lnTo>
                  <a:lnTo>
                    <a:pt x="1255587" y="1522765"/>
                  </a:lnTo>
                  <a:lnTo>
                    <a:pt x="1255743" y="1522613"/>
                  </a:lnTo>
                  <a:lnTo>
                    <a:pt x="1255870" y="1522407"/>
                  </a:lnTo>
                  <a:lnTo>
                    <a:pt x="1255983" y="1522184"/>
                  </a:lnTo>
                  <a:lnTo>
                    <a:pt x="1256110" y="1521984"/>
                  </a:lnTo>
                  <a:lnTo>
                    <a:pt x="1256271" y="1521843"/>
                  </a:lnTo>
                  <a:lnTo>
                    <a:pt x="1256491" y="1521773"/>
                  </a:lnTo>
                  <a:lnTo>
                    <a:pt x="1256741" y="1521767"/>
                  </a:lnTo>
                  <a:lnTo>
                    <a:pt x="1257009" y="1521790"/>
                  </a:lnTo>
                  <a:lnTo>
                    <a:pt x="1257283" y="1521808"/>
                  </a:lnTo>
                  <a:lnTo>
                    <a:pt x="1257537" y="1521790"/>
                  </a:lnTo>
                  <a:lnTo>
                    <a:pt x="1257884" y="1521737"/>
                  </a:lnTo>
                  <a:lnTo>
                    <a:pt x="1257987" y="1521702"/>
                  </a:lnTo>
                  <a:lnTo>
                    <a:pt x="1258060" y="1521649"/>
                  </a:lnTo>
                  <a:lnTo>
                    <a:pt x="1258036" y="1521538"/>
                  </a:lnTo>
                  <a:lnTo>
                    <a:pt x="1257914" y="1521320"/>
                  </a:lnTo>
                  <a:lnTo>
                    <a:pt x="1257757" y="1521080"/>
                  </a:lnTo>
                  <a:lnTo>
                    <a:pt x="1257611" y="1520886"/>
                  </a:lnTo>
                  <a:lnTo>
                    <a:pt x="1257518" y="1520815"/>
                  </a:lnTo>
                  <a:lnTo>
                    <a:pt x="1257420" y="1520692"/>
                  </a:lnTo>
                  <a:lnTo>
                    <a:pt x="1257327" y="1520563"/>
                  </a:lnTo>
                  <a:lnTo>
                    <a:pt x="1257244" y="1520422"/>
                  </a:lnTo>
                  <a:lnTo>
                    <a:pt x="1257176" y="1520281"/>
                  </a:lnTo>
                  <a:lnTo>
                    <a:pt x="1257117" y="1520134"/>
                  </a:lnTo>
                  <a:lnTo>
                    <a:pt x="1257073" y="1519987"/>
                  </a:lnTo>
                  <a:lnTo>
                    <a:pt x="1257039" y="1519835"/>
                  </a:lnTo>
                  <a:lnTo>
                    <a:pt x="1257014" y="1519682"/>
                  </a:lnTo>
                  <a:lnTo>
                    <a:pt x="1257005" y="1519529"/>
                  </a:lnTo>
                  <a:lnTo>
                    <a:pt x="1257019" y="1519382"/>
                  </a:lnTo>
                  <a:lnTo>
                    <a:pt x="1257058" y="1519212"/>
                  </a:lnTo>
                  <a:lnTo>
                    <a:pt x="1257127" y="1519042"/>
                  </a:lnTo>
                  <a:lnTo>
                    <a:pt x="1257215" y="1518877"/>
                  </a:lnTo>
                  <a:lnTo>
                    <a:pt x="1257322" y="1518730"/>
                  </a:lnTo>
                  <a:lnTo>
                    <a:pt x="1257440" y="1518601"/>
                  </a:lnTo>
                  <a:lnTo>
                    <a:pt x="1257352" y="1518537"/>
                  </a:lnTo>
                  <a:lnTo>
                    <a:pt x="1257234" y="1518490"/>
                  </a:lnTo>
                  <a:lnTo>
                    <a:pt x="1257102" y="1518454"/>
                  </a:lnTo>
                  <a:lnTo>
                    <a:pt x="1256975" y="1518449"/>
                  </a:lnTo>
                  <a:lnTo>
                    <a:pt x="1256785" y="1518507"/>
                  </a:lnTo>
                  <a:lnTo>
                    <a:pt x="1256716" y="1518578"/>
                  </a:lnTo>
                  <a:lnTo>
                    <a:pt x="1256648" y="1518660"/>
                  </a:lnTo>
                  <a:lnTo>
                    <a:pt x="1256506" y="1518766"/>
                  </a:lnTo>
                  <a:lnTo>
                    <a:pt x="1256408" y="1518748"/>
                  </a:lnTo>
                  <a:lnTo>
                    <a:pt x="1256310" y="1518683"/>
                  </a:lnTo>
                  <a:lnTo>
                    <a:pt x="1255993" y="1518402"/>
                  </a:lnTo>
                  <a:lnTo>
                    <a:pt x="1255665" y="1518143"/>
                  </a:lnTo>
                  <a:lnTo>
                    <a:pt x="1255181" y="1517732"/>
                  </a:lnTo>
                  <a:lnTo>
                    <a:pt x="1255098" y="1517644"/>
                  </a:lnTo>
                  <a:lnTo>
                    <a:pt x="1254961" y="1517479"/>
                  </a:lnTo>
                  <a:lnTo>
                    <a:pt x="1254766" y="1517151"/>
                  </a:lnTo>
                  <a:lnTo>
                    <a:pt x="1254648" y="1516933"/>
                  </a:lnTo>
                  <a:lnTo>
                    <a:pt x="1254595" y="1516822"/>
                  </a:lnTo>
                  <a:lnTo>
                    <a:pt x="1254526" y="1516728"/>
                  </a:lnTo>
                  <a:lnTo>
                    <a:pt x="1254443" y="1516651"/>
                  </a:lnTo>
                  <a:lnTo>
                    <a:pt x="1254336" y="1516599"/>
                  </a:lnTo>
                  <a:lnTo>
                    <a:pt x="1254203" y="1516581"/>
                  </a:lnTo>
                  <a:lnTo>
                    <a:pt x="1253920" y="1516569"/>
                  </a:lnTo>
                  <a:lnTo>
                    <a:pt x="1253788" y="1516546"/>
                  </a:lnTo>
                  <a:lnTo>
                    <a:pt x="1253641" y="1516499"/>
                  </a:lnTo>
                  <a:lnTo>
                    <a:pt x="1253358" y="1516387"/>
                  </a:lnTo>
                  <a:lnTo>
                    <a:pt x="1253221" y="1516323"/>
                  </a:lnTo>
                  <a:lnTo>
                    <a:pt x="1252947" y="1516164"/>
                  </a:lnTo>
                  <a:lnTo>
                    <a:pt x="1252815" y="1516070"/>
                  </a:lnTo>
                  <a:lnTo>
                    <a:pt x="1252300" y="1515658"/>
                  </a:lnTo>
                  <a:lnTo>
                    <a:pt x="1252199" y="1515582"/>
                  </a:lnTo>
                  <a:lnTo>
                    <a:pt x="1251964" y="1515389"/>
                  </a:lnTo>
                  <a:lnTo>
                    <a:pt x="1251852" y="1515283"/>
                  </a:lnTo>
                  <a:lnTo>
                    <a:pt x="1251730" y="1515154"/>
                  </a:lnTo>
                  <a:lnTo>
                    <a:pt x="1251495" y="1514878"/>
                  </a:lnTo>
                  <a:lnTo>
                    <a:pt x="1251388" y="1514731"/>
                  </a:lnTo>
                  <a:lnTo>
                    <a:pt x="1251275" y="1514590"/>
                  </a:lnTo>
                  <a:lnTo>
                    <a:pt x="1251217" y="1514490"/>
                  </a:lnTo>
                  <a:lnTo>
                    <a:pt x="1251099" y="1514273"/>
                  </a:lnTo>
                  <a:lnTo>
                    <a:pt x="1251031" y="1514185"/>
                  </a:lnTo>
                  <a:lnTo>
                    <a:pt x="1250869" y="1514126"/>
                  </a:lnTo>
                  <a:lnTo>
                    <a:pt x="1250679" y="1514185"/>
                  </a:lnTo>
                  <a:lnTo>
                    <a:pt x="1250586" y="1514208"/>
                  </a:lnTo>
                  <a:lnTo>
                    <a:pt x="1250439" y="1514138"/>
                  </a:lnTo>
                  <a:lnTo>
                    <a:pt x="1250386" y="1514026"/>
                  </a:lnTo>
                  <a:lnTo>
                    <a:pt x="1250342" y="1513897"/>
                  </a:lnTo>
                  <a:lnTo>
                    <a:pt x="1250283" y="1513627"/>
                  </a:lnTo>
                  <a:lnTo>
                    <a:pt x="1250234" y="1513345"/>
                  </a:lnTo>
                  <a:lnTo>
                    <a:pt x="1250224" y="1513051"/>
                  </a:lnTo>
                  <a:lnTo>
                    <a:pt x="1250249" y="1512746"/>
                  </a:lnTo>
                  <a:lnTo>
                    <a:pt x="1250312" y="1512452"/>
                  </a:lnTo>
                  <a:lnTo>
                    <a:pt x="1250395" y="1512153"/>
                  </a:lnTo>
                  <a:lnTo>
                    <a:pt x="1250415" y="1512041"/>
                  </a:lnTo>
                  <a:lnTo>
                    <a:pt x="1250444" y="1511912"/>
                  </a:lnTo>
                  <a:lnTo>
                    <a:pt x="1250474" y="1511742"/>
                  </a:lnTo>
                  <a:lnTo>
                    <a:pt x="1250513" y="1511571"/>
                  </a:lnTo>
                  <a:lnTo>
                    <a:pt x="1250571" y="1511436"/>
                  </a:lnTo>
                  <a:lnTo>
                    <a:pt x="1250751" y="1511193"/>
                  </a:lnTo>
                  <a:lnTo>
                    <a:pt x="1250860" y="1511049"/>
                  </a:lnTo>
                  <a:lnTo>
                    <a:pt x="1250958" y="1510943"/>
                  </a:lnTo>
                  <a:lnTo>
                    <a:pt x="1251212" y="1510702"/>
                  </a:lnTo>
                  <a:lnTo>
                    <a:pt x="1251393" y="1510432"/>
                  </a:lnTo>
                  <a:lnTo>
                    <a:pt x="1251476" y="1510279"/>
                  </a:lnTo>
                  <a:lnTo>
                    <a:pt x="1251637" y="1509962"/>
                  </a:lnTo>
                  <a:lnTo>
                    <a:pt x="1251735" y="1509880"/>
                  </a:lnTo>
                  <a:lnTo>
                    <a:pt x="1252170" y="1509363"/>
                  </a:lnTo>
                  <a:lnTo>
                    <a:pt x="1252356" y="1509122"/>
                  </a:lnTo>
                  <a:lnTo>
                    <a:pt x="1252429" y="1509004"/>
                  </a:lnTo>
                  <a:lnTo>
                    <a:pt x="1252532" y="1508846"/>
                  </a:lnTo>
                  <a:lnTo>
                    <a:pt x="1252644" y="1508699"/>
                  </a:lnTo>
                  <a:lnTo>
                    <a:pt x="1252825" y="1508370"/>
                  </a:lnTo>
                  <a:lnTo>
                    <a:pt x="1252923" y="1508159"/>
                  </a:lnTo>
                  <a:lnTo>
                    <a:pt x="1253099" y="1507713"/>
                  </a:lnTo>
                  <a:lnTo>
                    <a:pt x="1253196" y="1507501"/>
                  </a:lnTo>
                  <a:lnTo>
                    <a:pt x="1253319" y="1507302"/>
                  </a:lnTo>
                  <a:lnTo>
                    <a:pt x="1253436" y="1507155"/>
                  </a:lnTo>
                  <a:lnTo>
                    <a:pt x="1253563" y="1507014"/>
                  </a:lnTo>
                  <a:lnTo>
                    <a:pt x="1253700" y="1506879"/>
                  </a:lnTo>
                  <a:lnTo>
                    <a:pt x="1253847" y="1506755"/>
                  </a:lnTo>
                  <a:lnTo>
                    <a:pt x="1253993" y="1506650"/>
                  </a:lnTo>
                  <a:lnTo>
                    <a:pt x="1254203" y="1506374"/>
                  </a:lnTo>
                  <a:lnTo>
                    <a:pt x="1254409" y="1506297"/>
                  </a:lnTo>
                  <a:lnTo>
                    <a:pt x="1254643" y="1506250"/>
                  </a:lnTo>
                  <a:lnTo>
                    <a:pt x="1254771" y="1506239"/>
                  </a:lnTo>
                  <a:lnTo>
                    <a:pt x="1254937" y="1506227"/>
                  </a:lnTo>
                  <a:lnTo>
                    <a:pt x="1255103" y="1506233"/>
                  </a:lnTo>
                  <a:lnTo>
                    <a:pt x="1255255" y="1506250"/>
                  </a:lnTo>
                  <a:lnTo>
                    <a:pt x="1255391" y="1506274"/>
                  </a:lnTo>
                  <a:lnTo>
                    <a:pt x="1255514" y="1506321"/>
                  </a:lnTo>
                  <a:lnTo>
                    <a:pt x="1255607" y="1506409"/>
                  </a:lnTo>
                  <a:lnTo>
                    <a:pt x="1255694" y="1506503"/>
                  </a:lnTo>
                  <a:lnTo>
                    <a:pt x="1255797" y="1506567"/>
                  </a:lnTo>
                  <a:lnTo>
                    <a:pt x="1256017" y="1506638"/>
                  </a:lnTo>
                  <a:lnTo>
                    <a:pt x="1256100" y="1506679"/>
                  </a:lnTo>
                  <a:lnTo>
                    <a:pt x="1256193" y="1506738"/>
                  </a:lnTo>
                  <a:lnTo>
                    <a:pt x="1256281" y="1506785"/>
                  </a:lnTo>
                  <a:lnTo>
                    <a:pt x="1256374" y="1506755"/>
                  </a:lnTo>
                  <a:lnTo>
                    <a:pt x="1256310" y="1506532"/>
                  </a:lnTo>
                  <a:lnTo>
                    <a:pt x="1256340" y="1506427"/>
                  </a:lnTo>
                  <a:lnTo>
                    <a:pt x="1256477" y="1506368"/>
                  </a:lnTo>
                  <a:lnTo>
                    <a:pt x="1256638" y="1506338"/>
                  </a:lnTo>
                  <a:lnTo>
                    <a:pt x="1256794" y="1506350"/>
                  </a:lnTo>
                  <a:lnTo>
                    <a:pt x="1256956" y="1506380"/>
                  </a:lnTo>
                  <a:lnTo>
                    <a:pt x="1257112" y="1506380"/>
                  </a:lnTo>
                  <a:lnTo>
                    <a:pt x="1257269" y="1506362"/>
                  </a:lnTo>
                  <a:lnTo>
                    <a:pt x="1257581" y="1506303"/>
                  </a:lnTo>
                  <a:lnTo>
                    <a:pt x="1257743" y="1506268"/>
                  </a:lnTo>
                  <a:lnTo>
                    <a:pt x="1258031" y="1506186"/>
                  </a:lnTo>
                  <a:lnTo>
                    <a:pt x="1258168" y="1506127"/>
                  </a:lnTo>
                  <a:lnTo>
                    <a:pt x="1258300" y="1506051"/>
                  </a:lnTo>
                  <a:lnTo>
                    <a:pt x="1258427" y="1505963"/>
                  </a:lnTo>
                  <a:lnTo>
                    <a:pt x="1258564" y="1505916"/>
                  </a:lnTo>
                  <a:lnTo>
                    <a:pt x="1258706" y="1505892"/>
                  </a:lnTo>
                  <a:lnTo>
                    <a:pt x="1258843" y="1505863"/>
                  </a:lnTo>
                  <a:lnTo>
                    <a:pt x="1258979" y="1505816"/>
                  </a:lnTo>
                  <a:lnTo>
                    <a:pt x="1259112" y="1505757"/>
                  </a:lnTo>
                  <a:lnTo>
                    <a:pt x="1259336" y="1505616"/>
                  </a:lnTo>
                  <a:lnTo>
                    <a:pt x="1259424" y="1505587"/>
                  </a:lnTo>
                  <a:lnTo>
                    <a:pt x="1259615" y="1505563"/>
                  </a:lnTo>
                  <a:lnTo>
                    <a:pt x="1259708" y="1505546"/>
                  </a:lnTo>
                  <a:lnTo>
                    <a:pt x="1259840" y="1505487"/>
                  </a:lnTo>
                  <a:lnTo>
                    <a:pt x="1260016" y="1505340"/>
                  </a:lnTo>
                  <a:lnTo>
                    <a:pt x="1260109" y="1505299"/>
                  </a:lnTo>
                  <a:lnTo>
                    <a:pt x="1260221" y="1505275"/>
                  </a:lnTo>
                  <a:lnTo>
                    <a:pt x="1260334" y="1505258"/>
                  </a:lnTo>
                  <a:lnTo>
                    <a:pt x="1260431" y="1505234"/>
                  </a:lnTo>
                  <a:lnTo>
                    <a:pt x="1260554" y="1505123"/>
                  </a:lnTo>
                  <a:lnTo>
                    <a:pt x="1260622" y="1504982"/>
                  </a:lnTo>
                  <a:lnTo>
                    <a:pt x="1260642" y="1504835"/>
                  </a:lnTo>
                  <a:lnTo>
                    <a:pt x="1260578" y="1504706"/>
                  </a:lnTo>
                  <a:lnTo>
                    <a:pt x="1260456" y="1504582"/>
                  </a:lnTo>
                  <a:lnTo>
                    <a:pt x="1260348" y="1504524"/>
                  </a:lnTo>
                  <a:lnTo>
                    <a:pt x="1260246" y="1504500"/>
                  </a:lnTo>
                  <a:lnTo>
                    <a:pt x="1260123" y="1504436"/>
                  </a:lnTo>
                  <a:lnTo>
                    <a:pt x="1260050" y="1504318"/>
                  </a:lnTo>
                  <a:lnTo>
                    <a:pt x="1259962" y="1504042"/>
                  </a:lnTo>
                  <a:lnTo>
                    <a:pt x="1259845" y="1503966"/>
                  </a:lnTo>
                  <a:lnTo>
                    <a:pt x="1259713" y="1503901"/>
                  </a:lnTo>
                  <a:lnTo>
                    <a:pt x="1259674" y="1503795"/>
                  </a:lnTo>
                  <a:lnTo>
                    <a:pt x="1259732" y="1503655"/>
                  </a:lnTo>
                  <a:lnTo>
                    <a:pt x="1259771" y="1503508"/>
                  </a:lnTo>
                  <a:lnTo>
                    <a:pt x="1259752" y="1503402"/>
                  </a:lnTo>
                  <a:lnTo>
                    <a:pt x="1259698" y="1503284"/>
                  </a:lnTo>
                  <a:lnTo>
                    <a:pt x="1259620" y="1503173"/>
                  </a:lnTo>
                  <a:lnTo>
                    <a:pt x="1259532" y="1503085"/>
                  </a:lnTo>
                  <a:lnTo>
                    <a:pt x="1259444" y="1503020"/>
                  </a:lnTo>
                  <a:lnTo>
                    <a:pt x="1259414" y="1502744"/>
                  </a:lnTo>
                  <a:lnTo>
                    <a:pt x="1259395" y="1502603"/>
                  </a:lnTo>
                  <a:lnTo>
                    <a:pt x="1259371" y="1502468"/>
                  </a:lnTo>
                  <a:lnTo>
                    <a:pt x="1259302" y="1502151"/>
                  </a:lnTo>
                  <a:lnTo>
                    <a:pt x="1259268" y="1502028"/>
                  </a:lnTo>
                  <a:lnTo>
                    <a:pt x="1259229" y="1501922"/>
                  </a:lnTo>
                  <a:lnTo>
                    <a:pt x="1259185" y="1501822"/>
                  </a:lnTo>
                  <a:lnTo>
                    <a:pt x="1259131" y="1501716"/>
                  </a:lnTo>
                  <a:lnTo>
                    <a:pt x="1259077" y="1501622"/>
                  </a:lnTo>
                  <a:lnTo>
                    <a:pt x="1258989" y="1501487"/>
                  </a:lnTo>
                  <a:lnTo>
                    <a:pt x="1258906" y="1501382"/>
                  </a:lnTo>
                  <a:lnTo>
                    <a:pt x="1258852" y="1501276"/>
                  </a:lnTo>
                  <a:lnTo>
                    <a:pt x="1258808" y="1500965"/>
                  </a:lnTo>
                  <a:lnTo>
                    <a:pt x="1258730" y="1500671"/>
                  </a:lnTo>
                  <a:lnTo>
                    <a:pt x="1258632" y="1500383"/>
                  </a:lnTo>
                  <a:lnTo>
                    <a:pt x="1258539" y="1500148"/>
                  </a:lnTo>
                  <a:lnTo>
                    <a:pt x="1258456" y="1499972"/>
                  </a:lnTo>
                  <a:lnTo>
                    <a:pt x="1258388" y="1499796"/>
                  </a:lnTo>
                  <a:lnTo>
                    <a:pt x="1258349" y="1499649"/>
                  </a:lnTo>
                  <a:lnTo>
                    <a:pt x="1258305" y="1499344"/>
                  </a:lnTo>
                  <a:lnTo>
                    <a:pt x="1258280" y="1499033"/>
                  </a:lnTo>
                  <a:lnTo>
                    <a:pt x="1258276" y="1498903"/>
                  </a:lnTo>
                  <a:lnTo>
                    <a:pt x="1258280" y="1498633"/>
                  </a:lnTo>
                  <a:lnTo>
                    <a:pt x="1258271" y="1498504"/>
                  </a:lnTo>
                  <a:lnTo>
                    <a:pt x="1258232" y="1498392"/>
                  </a:lnTo>
                  <a:lnTo>
                    <a:pt x="1258134" y="1498240"/>
                  </a:lnTo>
                  <a:lnTo>
                    <a:pt x="1258007" y="1498116"/>
                  </a:lnTo>
                  <a:lnTo>
                    <a:pt x="1257865" y="1498093"/>
                  </a:lnTo>
                  <a:lnTo>
                    <a:pt x="1257713" y="1498163"/>
                  </a:lnTo>
                  <a:lnTo>
                    <a:pt x="1257557" y="1498246"/>
                  </a:lnTo>
                  <a:lnTo>
                    <a:pt x="1257440" y="1498293"/>
                  </a:lnTo>
                  <a:lnTo>
                    <a:pt x="1257210" y="1498398"/>
                  </a:lnTo>
                  <a:lnTo>
                    <a:pt x="1257093" y="1498445"/>
                  </a:lnTo>
                  <a:lnTo>
                    <a:pt x="1256975" y="1498475"/>
                  </a:lnTo>
                  <a:lnTo>
                    <a:pt x="1256863" y="1498486"/>
                  </a:lnTo>
                  <a:lnTo>
                    <a:pt x="1256750" y="1498486"/>
                  </a:lnTo>
                  <a:lnTo>
                    <a:pt x="1256398" y="1498463"/>
                  </a:lnTo>
                  <a:lnTo>
                    <a:pt x="1255861" y="1498463"/>
                  </a:lnTo>
                  <a:lnTo>
                    <a:pt x="1255680" y="1498451"/>
                  </a:lnTo>
                  <a:lnTo>
                    <a:pt x="1255504" y="1498428"/>
                  </a:lnTo>
                  <a:lnTo>
                    <a:pt x="1255342" y="1498392"/>
                  </a:lnTo>
                  <a:lnTo>
                    <a:pt x="1254858" y="1498216"/>
                  </a:lnTo>
                  <a:lnTo>
                    <a:pt x="1254692" y="1498175"/>
                  </a:lnTo>
                  <a:lnTo>
                    <a:pt x="1254546" y="1498157"/>
                  </a:lnTo>
                  <a:lnTo>
                    <a:pt x="1254243" y="1498146"/>
                  </a:lnTo>
                  <a:lnTo>
                    <a:pt x="1254096" y="1498134"/>
                  </a:lnTo>
                  <a:lnTo>
                    <a:pt x="1253959" y="1498105"/>
                  </a:lnTo>
                  <a:lnTo>
                    <a:pt x="1253847" y="1498064"/>
                  </a:lnTo>
                  <a:lnTo>
                    <a:pt x="1253744" y="1498017"/>
                  </a:lnTo>
                  <a:lnTo>
                    <a:pt x="1253539" y="1497899"/>
                  </a:lnTo>
                  <a:lnTo>
                    <a:pt x="1253324" y="1497752"/>
                  </a:lnTo>
                  <a:lnTo>
                    <a:pt x="1253211" y="1497664"/>
                  </a:lnTo>
                  <a:lnTo>
                    <a:pt x="1253099" y="1497564"/>
                  </a:lnTo>
                  <a:lnTo>
                    <a:pt x="1252893" y="1497365"/>
                  </a:lnTo>
                  <a:lnTo>
                    <a:pt x="1252424" y="1496983"/>
                  </a:lnTo>
                  <a:lnTo>
                    <a:pt x="1252316" y="1496889"/>
                  </a:lnTo>
                  <a:lnTo>
                    <a:pt x="1252111" y="1496695"/>
                  </a:lnTo>
                  <a:lnTo>
                    <a:pt x="1252004" y="1496607"/>
                  </a:lnTo>
                  <a:lnTo>
                    <a:pt x="1251891" y="1496531"/>
                  </a:lnTo>
                  <a:lnTo>
                    <a:pt x="1251754" y="1496466"/>
                  </a:lnTo>
                  <a:lnTo>
                    <a:pt x="1251608" y="1496413"/>
                  </a:lnTo>
                  <a:lnTo>
                    <a:pt x="1251461" y="1496366"/>
                  </a:lnTo>
                  <a:lnTo>
                    <a:pt x="1251158" y="1496278"/>
                  </a:lnTo>
                  <a:lnTo>
                    <a:pt x="1250796" y="1496137"/>
                  </a:lnTo>
                  <a:lnTo>
                    <a:pt x="1250703" y="1496114"/>
                  </a:lnTo>
                  <a:lnTo>
                    <a:pt x="1250576" y="1496090"/>
                  </a:lnTo>
                  <a:lnTo>
                    <a:pt x="1250444" y="1496084"/>
                  </a:lnTo>
                  <a:lnTo>
                    <a:pt x="1250312" y="1496084"/>
                  </a:lnTo>
                  <a:lnTo>
                    <a:pt x="1249760" y="1496125"/>
                  </a:lnTo>
                  <a:lnTo>
                    <a:pt x="1249613" y="1496143"/>
                  </a:lnTo>
                  <a:lnTo>
                    <a:pt x="1249330" y="1496196"/>
                  </a:lnTo>
                  <a:lnTo>
                    <a:pt x="1249242" y="1496601"/>
                  </a:lnTo>
                  <a:lnTo>
                    <a:pt x="1249095" y="1497206"/>
                  </a:lnTo>
                  <a:lnTo>
                    <a:pt x="1249066" y="1497347"/>
                  </a:lnTo>
                  <a:lnTo>
                    <a:pt x="1249041" y="1497500"/>
                  </a:lnTo>
                  <a:lnTo>
                    <a:pt x="1249012" y="1497646"/>
                  </a:lnTo>
                  <a:lnTo>
                    <a:pt x="1248968" y="1497782"/>
                  </a:lnTo>
                  <a:lnTo>
                    <a:pt x="1248904" y="1497899"/>
                  </a:lnTo>
                  <a:lnTo>
                    <a:pt x="1248777" y="1498011"/>
                  </a:lnTo>
                  <a:lnTo>
                    <a:pt x="1248649" y="1498071"/>
                  </a:lnTo>
                  <a:lnTo>
                    <a:pt x="1248616" y="1498087"/>
                  </a:lnTo>
                  <a:lnTo>
                    <a:pt x="1248249" y="1498210"/>
                  </a:lnTo>
                  <a:lnTo>
                    <a:pt x="1248083" y="1498287"/>
                  </a:lnTo>
                  <a:lnTo>
                    <a:pt x="1247878" y="1498416"/>
                  </a:lnTo>
                  <a:lnTo>
                    <a:pt x="1247687" y="1498557"/>
                  </a:lnTo>
                  <a:lnTo>
                    <a:pt x="1247599" y="1498639"/>
                  </a:lnTo>
                  <a:lnTo>
                    <a:pt x="1247497" y="1498745"/>
                  </a:lnTo>
                  <a:lnTo>
                    <a:pt x="1247399" y="1498862"/>
                  </a:lnTo>
                  <a:lnTo>
                    <a:pt x="1247311" y="1498991"/>
                  </a:lnTo>
                  <a:lnTo>
                    <a:pt x="1247237" y="1499121"/>
                  </a:lnTo>
                  <a:lnTo>
                    <a:pt x="1247174" y="1499338"/>
                  </a:lnTo>
                  <a:lnTo>
                    <a:pt x="1247174" y="1499514"/>
                  </a:lnTo>
                  <a:lnTo>
                    <a:pt x="1247145" y="1499673"/>
                  </a:lnTo>
                  <a:lnTo>
                    <a:pt x="1247066" y="1499731"/>
                  </a:lnTo>
                  <a:lnTo>
                    <a:pt x="1246949" y="1499767"/>
                  </a:lnTo>
                  <a:lnTo>
                    <a:pt x="1246675" y="1499808"/>
                  </a:lnTo>
                  <a:lnTo>
                    <a:pt x="1246543" y="1499843"/>
                  </a:lnTo>
                  <a:lnTo>
                    <a:pt x="1246450" y="1499884"/>
                  </a:lnTo>
                  <a:lnTo>
                    <a:pt x="1246269" y="1499978"/>
                  </a:lnTo>
                  <a:lnTo>
                    <a:pt x="1246182" y="1500013"/>
                  </a:lnTo>
                  <a:lnTo>
                    <a:pt x="1246079" y="1500007"/>
                  </a:lnTo>
                  <a:lnTo>
                    <a:pt x="1245981" y="1499972"/>
                  </a:lnTo>
                  <a:lnTo>
                    <a:pt x="1245771" y="1499925"/>
                  </a:lnTo>
                  <a:lnTo>
                    <a:pt x="1245556" y="1499902"/>
                  </a:lnTo>
                  <a:lnTo>
                    <a:pt x="1245448" y="1499884"/>
                  </a:lnTo>
                  <a:lnTo>
                    <a:pt x="1245170" y="1499808"/>
                  </a:lnTo>
                  <a:lnTo>
                    <a:pt x="1245082" y="1499872"/>
                  </a:lnTo>
                  <a:lnTo>
                    <a:pt x="1245072" y="1499996"/>
                  </a:lnTo>
                  <a:lnTo>
                    <a:pt x="1245082" y="1500313"/>
                  </a:lnTo>
                  <a:lnTo>
                    <a:pt x="1245077" y="1500460"/>
                  </a:lnTo>
                  <a:lnTo>
                    <a:pt x="1245057" y="1500642"/>
                  </a:lnTo>
                  <a:lnTo>
                    <a:pt x="1245023" y="1500824"/>
                  </a:lnTo>
                  <a:lnTo>
                    <a:pt x="1244906" y="1501376"/>
                  </a:lnTo>
                  <a:lnTo>
                    <a:pt x="1244793" y="1501857"/>
                  </a:lnTo>
                  <a:lnTo>
                    <a:pt x="1244710" y="1501981"/>
                  </a:lnTo>
                  <a:lnTo>
                    <a:pt x="1244436" y="1502157"/>
                  </a:lnTo>
                  <a:lnTo>
                    <a:pt x="1244207" y="1502268"/>
                  </a:lnTo>
                  <a:lnTo>
                    <a:pt x="1243698" y="1502456"/>
                  </a:lnTo>
                  <a:lnTo>
                    <a:pt x="1243483" y="1502568"/>
                  </a:lnTo>
                  <a:lnTo>
                    <a:pt x="1243327" y="1502721"/>
                  </a:lnTo>
                  <a:lnTo>
                    <a:pt x="1243253" y="1502867"/>
                  </a:lnTo>
                  <a:lnTo>
                    <a:pt x="1243204" y="1503032"/>
                  </a:lnTo>
                  <a:lnTo>
                    <a:pt x="1243175" y="1503208"/>
                  </a:lnTo>
                  <a:lnTo>
                    <a:pt x="1243160" y="1503384"/>
                  </a:lnTo>
                  <a:lnTo>
                    <a:pt x="1243156" y="1503555"/>
                  </a:lnTo>
                  <a:lnTo>
                    <a:pt x="1243336" y="1503960"/>
                  </a:lnTo>
                  <a:lnTo>
                    <a:pt x="1243747" y="1504383"/>
                  </a:lnTo>
                  <a:lnTo>
                    <a:pt x="1244221" y="1504794"/>
                  </a:lnTo>
                  <a:lnTo>
                    <a:pt x="1244593" y="1505152"/>
                  </a:lnTo>
                  <a:lnTo>
                    <a:pt x="1244700" y="1505422"/>
                  </a:lnTo>
                  <a:lnTo>
                    <a:pt x="1244627" y="1505557"/>
                  </a:lnTo>
                  <a:lnTo>
                    <a:pt x="1244534" y="1505687"/>
                  </a:lnTo>
                  <a:lnTo>
                    <a:pt x="1244216" y="1506045"/>
                  </a:lnTo>
                  <a:lnTo>
                    <a:pt x="1244070" y="1506250"/>
                  </a:lnTo>
                  <a:lnTo>
                    <a:pt x="1243933" y="1506462"/>
                  </a:lnTo>
                  <a:lnTo>
                    <a:pt x="1243791" y="1506667"/>
                  </a:lnTo>
                  <a:lnTo>
                    <a:pt x="1243640" y="1506861"/>
                  </a:lnTo>
                  <a:lnTo>
                    <a:pt x="1243468" y="1507037"/>
                  </a:lnTo>
                  <a:lnTo>
                    <a:pt x="1243297" y="1507172"/>
                  </a:lnTo>
                  <a:lnTo>
                    <a:pt x="1243112" y="1507302"/>
                  </a:lnTo>
                  <a:lnTo>
                    <a:pt x="1242921" y="1507419"/>
                  </a:lnTo>
                  <a:lnTo>
                    <a:pt x="1242721" y="1507519"/>
                  </a:lnTo>
                  <a:lnTo>
                    <a:pt x="1242515" y="1507595"/>
                  </a:lnTo>
                  <a:lnTo>
                    <a:pt x="1242290" y="1507660"/>
                  </a:lnTo>
                  <a:lnTo>
                    <a:pt x="1242056" y="1507701"/>
                  </a:lnTo>
                  <a:lnTo>
                    <a:pt x="1241816" y="1507724"/>
                  </a:lnTo>
                  <a:lnTo>
                    <a:pt x="1241581" y="1507719"/>
                  </a:lnTo>
                  <a:lnTo>
                    <a:pt x="1241361" y="1507683"/>
                  </a:lnTo>
                  <a:lnTo>
                    <a:pt x="1241200" y="1507636"/>
                  </a:lnTo>
                  <a:lnTo>
                    <a:pt x="1241039" y="1507578"/>
                  </a:lnTo>
                  <a:lnTo>
                    <a:pt x="1240882" y="1507501"/>
                  </a:lnTo>
                  <a:lnTo>
                    <a:pt x="1240746" y="1507413"/>
                  </a:lnTo>
                  <a:lnTo>
                    <a:pt x="1240633" y="1507302"/>
                  </a:lnTo>
                  <a:lnTo>
                    <a:pt x="1240565" y="1507114"/>
                  </a:lnTo>
                  <a:lnTo>
                    <a:pt x="1240565" y="1506867"/>
                  </a:lnTo>
                  <a:lnTo>
                    <a:pt x="1240648" y="1506309"/>
                  </a:lnTo>
                  <a:lnTo>
                    <a:pt x="1240653" y="1506039"/>
                  </a:lnTo>
                  <a:lnTo>
                    <a:pt x="1240618" y="1505751"/>
                  </a:lnTo>
                  <a:lnTo>
                    <a:pt x="1240565" y="1505469"/>
                  </a:lnTo>
                  <a:lnTo>
                    <a:pt x="1240501" y="1505182"/>
                  </a:lnTo>
                  <a:lnTo>
                    <a:pt x="1240364" y="1504618"/>
                  </a:lnTo>
                  <a:lnTo>
                    <a:pt x="1240296" y="1504400"/>
                  </a:lnTo>
                  <a:lnTo>
                    <a:pt x="1240125" y="1503948"/>
                  </a:lnTo>
                  <a:lnTo>
                    <a:pt x="1240086" y="1503754"/>
                  </a:lnTo>
                  <a:lnTo>
                    <a:pt x="1240120" y="1503613"/>
                  </a:lnTo>
                  <a:lnTo>
                    <a:pt x="1240232" y="1503537"/>
                  </a:lnTo>
                  <a:lnTo>
                    <a:pt x="1240408" y="1503496"/>
                  </a:lnTo>
                  <a:lnTo>
                    <a:pt x="1240599" y="1503472"/>
                  </a:lnTo>
                  <a:lnTo>
                    <a:pt x="1240780" y="1503437"/>
                  </a:lnTo>
                  <a:lnTo>
                    <a:pt x="1240907" y="1503361"/>
                  </a:lnTo>
                  <a:lnTo>
                    <a:pt x="1240980" y="1503208"/>
                  </a:lnTo>
                  <a:lnTo>
                    <a:pt x="1240995" y="1503009"/>
                  </a:lnTo>
                  <a:lnTo>
                    <a:pt x="1240975" y="1502773"/>
                  </a:lnTo>
                  <a:lnTo>
                    <a:pt x="1240946" y="1502533"/>
                  </a:lnTo>
                  <a:lnTo>
                    <a:pt x="1240882" y="1501846"/>
                  </a:lnTo>
                  <a:lnTo>
                    <a:pt x="1240814" y="1501376"/>
                  </a:lnTo>
                  <a:lnTo>
                    <a:pt x="1240716" y="1500912"/>
                  </a:lnTo>
                  <a:lnTo>
                    <a:pt x="1240609" y="1500448"/>
                  </a:lnTo>
                  <a:lnTo>
                    <a:pt x="1240491" y="1499990"/>
                  </a:lnTo>
                  <a:lnTo>
                    <a:pt x="1240369" y="1499549"/>
                  </a:lnTo>
                  <a:lnTo>
                    <a:pt x="1240237" y="1499115"/>
                  </a:lnTo>
                  <a:lnTo>
                    <a:pt x="1239944" y="1498251"/>
                  </a:lnTo>
                  <a:lnTo>
                    <a:pt x="1239792" y="1497823"/>
                  </a:lnTo>
                  <a:lnTo>
                    <a:pt x="1239709" y="1497617"/>
                  </a:lnTo>
                  <a:lnTo>
                    <a:pt x="1239606" y="1497412"/>
                  </a:lnTo>
                  <a:lnTo>
                    <a:pt x="1239514" y="1497206"/>
                  </a:lnTo>
                  <a:lnTo>
                    <a:pt x="1239450" y="1497006"/>
                  </a:lnTo>
                  <a:lnTo>
                    <a:pt x="1239445" y="1496813"/>
                  </a:lnTo>
                  <a:lnTo>
                    <a:pt x="1239509" y="1496642"/>
                  </a:lnTo>
                  <a:lnTo>
                    <a:pt x="1239636" y="1496478"/>
                  </a:lnTo>
                  <a:lnTo>
                    <a:pt x="1239782" y="1496319"/>
                  </a:lnTo>
                  <a:lnTo>
                    <a:pt x="1239910" y="1496155"/>
                  </a:lnTo>
                  <a:lnTo>
                    <a:pt x="1239978" y="1495985"/>
                  </a:lnTo>
                  <a:lnTo>
                    <a:pt x="1239910" y="1495732"/>
                  </a:lnTo>
                  <a:lnTo>
                    <a:pt x="1239670" y="1495462"/>
                  </a:lnTo>
                  <a:lnTo>
                    <a:pt x="1239343" y="1495174"/>
                  </a:lnTo>
                  <a:lnTo>
                    <a:pt x="1238991" y="1494880"/>
                  </a:lnTo>
                  <a:lnTo>
                    <a:pt x="1238692" y="1494593"/>
                  </a:lnTo>
                  <a:lnTo>
                    <a:pt x="1238497" y="1494375"/>
                  </a:lnTo>
                  <a:lnTo>
                    <a:pt x="1238296" y="1494164"/>
                  </a:lnTo>
                  <a:lnTo>
                    <a:pt x="1238096" y="1493941"/>
                  </a:lnTo>
                  <a:lnTo>
                    <a:pt x="1237920" y="1493718"/>
                  </a:lnTo>
                  <a:lnTo>
                    <a:pt x="1237768" y="1493471"/>
                  </a:lnTo>
                  <a:lnTo>
                    <a:pt x="1237705" y="1493301"/>
                  </a:lnTo>
                  <a:lnTo>
                    <a:pt x="1237617" y="1492931"/>
                  </a:lnTo>
                  <a:lnTo>
                    <a:pt x="1237558" y="1492760"/>
                  </a:lnTo>
                  <a:lnTo>
                    <a:pt x="1237470" y="1492625"/>
                  </a:lnTo>
                  <a:lnTo>
                    <a:pt x="1237377" y="1492561"/>
                  </a:lnTo>
                  <a:lnTo>
                    <a:pt x="1237270" y="1492508"/>
                  </a:lnTo>
                  <a:lnTo>
                    <a:pt x="1237045" y="1492420"/>
                  </a:lnTo>
                  <a:lnTo>
                    <a:pt x="1236952" y="1492355"/>
                  </a:lnTo>
                  <a:lnTo>
                    <a:pt x="1236815" y="1492202"/>
                  </a:lnTo>
                  <a:lnTo>
                    <a:pt x="1236708" y="1492009"/>
                  </a:lnTo>
                  <a:lnTo>
                    <a:pt x="1236625" y="1491791"/>
                  </a:lnTo>
                  <a:lnTo>
                    <a:pt x="1236556" y="1491568"/>
                  </a:lnTo>
                  <a:lnTo>
                    <a:pt x="1236493" y="1491345"/>
                  </a:lnTo>
                  <a:lnTo>
                    <a:pt x="1236434" y="1491051"/>
                  </a:lnTo>
                  <a:lnTo>
                    <a:pt x="1236405" y="1490746"/>
                  </a:lnTo>
                  <a:lnTo>
                    <a:pt x="1236395" y="1490441"/>
                  </a:lnTo>
                  <a:lnTo>
                    <a:pt x="1236390" y="1490129"/>
                  </a:lnTo>
                  <a:lnTo>
                    <a:pt x="1236351" y="1489683"/>
                  </a:lnTo>
                  <a:lnTo>
                    <a:pt x="1236351" y="1489530"/>
                  </a:lnTo>
                  <a:lnTo>
                    <a:pt x="1236346" y="1489389"/>
                  </a:lnTo>
                  <a:lnTo>
                    <a:pt x="1236321" y="1489266"/>
                  </a:lnTo>
                  <a:lnTo>
                    <a:pt x="1236209" y="1489254"/>
                  </a:lnTo>
                  <a:lnTo>
                    <a:pt x="1235930" y="1489636"/>
                  </a:lnTo>
                  <a:lnTo>
                    <a:pt x="1235784" y="1489806"/>
                  </a:lnTo>
                  <a:lnTo>
                    <a:pt x="1235681" y="1489859"/>
                  </a:lnTo>
                  <a:lnTo>
                    <a:pt x="1235598" y="1489795"/>
                  </a:lnTo>
                  <a:lnTo>
                    <a:pt x="1235534" y="1489677"/>
                  </a:lnTo>
                  <a:lnTo>
                    <a:pt x="1235481" y="1489530"/>
                  </a:lnTo>
                  <a:lnTo>
                    <a:pt x="1235378" y="1489225"/>
                  </a:lnTo>
                  <a:lnTo>
                    <a:pt x="1235256" y="1488972"/>
                  </a:lnTo>
                  <a:lnTo>
                    <a:pt x="1235202" y="1488849"/>
                  </a:lnTo>
                  <a:lnTo>
                    <a:pt x="1235153" y="1488720"/>
                  </a:lnTo>
                  <a:lnTo>
                    <a:pt x="1235124" y="1488591"/>
                  </a:lnTo>
                  <a:lnTo>
                    <a:pt x="1235129" y="1488397"/>
                  </a:lnTo>
                  <a:lnTo>
                    <a:pt x="1235173" y="1488197"/>
                  </a:lnTo>
                  <a:lnTo>
                    <a:pt x="1235305" y="1487798"/>
                  </a:lnTo>
                  <a:lnTo>
                    <a:pt x="1235349" y="1487592"/>
                  </a:lnTo>
                  <a:lnTo>
                    <a:pt x="1235383" y="1487363"/>
                  </a:lnTo>
                  <a:lnTo>
                    <a:pt x="1235407" y="1487134"/>
                  </a:lnTo>
                  <a:lnTo>
                    <a:pt x="1235422" y="1486899"/>
                  </a:lnTo>
                  <a:lnTo>
                    <a:pt x="1235427" y="1486670"/>
                  </a:lnTo>
                  <a:lnTo>
                    <a:pt x="1235417" y="1486341"/>
                  </a:lnTo>
                  <a:lnTo>
                    <a:pt x="1235402" y="1486153"/>
                  </a:lnTo>
                  <a:lnTo>
                    <a:pt x="1235378" y="1485966"/>
                  </a:lnTo>
                  <a:lnTo>
                    <a:pt x="1235378" y="1485666"/>
                  </a:lnTo>
                  <a:lnTo>
                    <a:pt x="1235383" y="1485519"/>
                  </a:lnTo>
                  <a:lnTo>
                    <a:pt x="1235432" y="1485038"/>
                  </a:lnTo>
                  <a:lnTo>
                    <a:pt x="1235461" y="1484844"/>
                  </a:lnTo>
                  <a:lnTo>
                    <a:pt x="1235495" y="1484656"/>
                  </a:lnTo>
                  <a:lnTo>
                    <a:pt x="1235539" y="1484474"/>
                  </a:lnTo>
                  <a:lnTo>
                    <a:pt x="1235593" y="1484292"/>
                  </a:lnTo>
                  <a:lnTo>
                    <a:pt x="1235642" y="1484180"/>
                  </a:lnTo>
                  <a:lnTo>
                    <a:pt x="1235701" y="1484075"/>
                  </a:lnTo>
                  <a:lnTo>
                    <a:pt x="1235808" y="1483857"/>
                  </a:lnTo>
                  <a:lnTo>
                    <a:pt x="1235838" y="1483746"/>
                  </a:lnTo>
                  <a:lnTo>
                    <a:pt x="1235838" y="1483611"/>
                  </a:lnTo>
                  <a:lnTo>
                    <a:pt x="1235818" y="1483470"/>
                  </a:lnTo>
                  <a:lnTo>
                    <a:pt x="1235754" y="1483182"/>
                  </a:lnTo>
                  <a:lnTo>
                    <a:pt x="1235745" y="1483041"/>
                  </a:lnTo>
                  <a:lnTo>
                    <a:pt x="1235749" y="1482924"/>
                  </a:lnTo>
                  <a:lnTo>
                    <a:pt x="1235838" y="1482448"/>
                  </a:lnTo>
                  <a:lnTo>
                    <a:pt x="1235857" y="1482248"/>
                  </a:lnTo>
                  <a:lnTo>
                    <a:pt x="1235896" y="1481649"/>
                  </a:lnTo>
                  <a:lnTo>
                    <a:pt x="1235916" y="1481455"/>
                  </a:lnTo>
                  <a:lnTo>
                    <a:pt x="1235940" y="1481279"/>
                  </a:lnTo>
                  <a:lnTo>
                    <a:pt x="1236004" y="1480933"/>
                  </a:lnTo>
                  <a:lnTo>
                    <a:pt x="1236058" y="1480586"/>
                  </a:lnTo>
                  <a:lnTo>
                    <a:pt x="1236067" y="1480416"/>
                  </a:lnTo>
                  <a:lnTo>
                    <a:pt x="1236062" y="1480246"/>
                  </a:lnTo>
                  <a:lnTo>
                    <a:pt x="1236062" y="1480069"/>
                  </a:lnTo>
                  <a:lnTo>
                    <a:pt x="1236067" y="1479899"/>
                  </a:lnTo>
                  <a:lnTo>
                    <a:pt x="1236092" y="1479735"/>
                  </a:lnTo>
                  <a:lnTo>
                    <a:pt x="1236136" y="1479594"/>
                  </a:lnTo>
                  <a:lnTo>
                    <a:pt x="1236194" y="1479453"/>
                  </a:lnTo>
                  <a:lnTo>
                    <a:pt x="1236263" y="1479318"/>
                  </a:lnTo>
                  <a:lnTo>
                    <a:pt x="1236321" y="1479183"/>
                  </a:lnTo>
                  <a:lnTo>
                    <a:pt x="1236356" y="1479042"/>
                  </a:lnTo>
                  <a:lnTo>
                    <a:pt x="1236370" y="1478924"/>
                  </a:lnTo>
                  <a:lnTo>
                    <a:pt x="1236370" y="1478801"/>
                  </a:lnTo>
                  <a:lnTo>
                    <a:pt x="1236366" y="1478684"/>
                  </a:lnTo>
                  <a:lnTo>
                    <a:pt x="1236346" y="1478443"/>
                  </a:lnTo>
                  <a:lnTo>
                    <a:pt x="1236331" y="1478061"/>
                  </a:lnTo>
                  <a:lnTo>
                    <a:pt x="1236312" y="1477938"/>
                  </a:lnTo>
                  <a:lnTo>
                    <a:pt x="1236273" y="1477826"/>
                  </a:lnTo>
                  <a:lnTo>
                    <a:pt x="1236214" y="1477732"/>
                  </a:lnTo>
                  <a:lnTo>
                    <a:pt x="1236145" y="1477638"/>
                  </a:lnTo>
                  <a:lnTo>
                    <a:pt x="1236067" y="1477550"/>
                  </a:lnTo>
                  <a:lnTo>
                    <a:pt x="1235979" y="1477474"/>
                  </a:lnTo>
                  <a:lnTo>
                    <a:pt x="1235886" y="1477415"/>
                  </a:lnTo>
                  <a:lnTo>
                    <a:pt x="1235632" y="1477174"/>
                  </a:lnTo>
                  <a:lnTo>
                    <a:pt x="1235349" y="1476957"/>
                  </a:lnTo>
                  <a:lnTo>
                    <a:pt x="1235046" y="1476763"/>
                  </a:lnTo>
                  <a:lnTo>
                    <a:pt x="1234733" y="1476599"/>
                  </a:lnTo>
                  <a:lnTo>
                    <a:pt x="1234410" y="1476464"/>
                  </a:lnTo>
                  <a:lnTo>
                    <a:pt x="1234058" y="1476376"/>
                  </a:lnTo>
                  <a:lnTo>
                    <a:pt x="1233882" y="1476411"/>
                  </a:lnTo>
                  <a:lnTo>
                    <a:pt x="1233701" y="1476481"/>
                  </a:lnTo>
                  <a:lnTo>
                    <a:pt x="1233525" y="1476575"/>
                  </a:lnTo>
                  <a:lnTo>
                    <a:pt x="1233364" y="1476693"/>
                  </a:lnTo>
                  <a:lnTo>
                    <a:pt x="1233193" y="1476869"/>
                  </a:lnTo>
                  <a:lnTo>
                    <a:pt x="1233061" y="1477080"/>
                  </a:lnTo>
                  <a:lnTo>
                    <a:pt x="1232401" y="1476945"/>
                  </a:lnTo>
                  <a:lnTo>
                    <a:pt x="1231707" y="1476834"/>
                  </a:lnTo>
                  <a:lnTo>
                    <a:pt x="1231585" y="1476810"/>
                  </a:lnTo>
                  <a:lnTo>
                    <a:pt x="1231330" y="1476787"/>
                  </a:lnTo>
                  <a:lnTo>
                    <a:pt x="1231140" y="1476763"/>
                  </a:lnTo>
                  <a:lnTo>
                    <a:pt x="1231042" y="1476757"/>
                  </a:lnTo>
                  <a:lnTo>
                    <a:pt x="1230949" y="1476757"/>
                  </a:lnTo>
                  <a:lnTo>
                    <a:pt x="1230793" y="1476810"/>
                  </a:lnTo>
                  <a:lnTo>
                    <a:pt x="1230661" y="1476910"/>
                  </a:lnTo>
                  <a:lnTo>
                    <a:pt x="1230533" y="1477022"/>
                  </a:lnTo>
                  <a:lnTo>
                    <a:pt x="1230441" y="1477115"/>
                  </a:lnTo>
                  <a:lnTo>
                    <a:pt x="1230265" y="1477327"/>
                  </a:lnTo>
                  <a:lnTo>
                    <a:pt x="1230177" y="1477415"/>
                  </a:lnTo>
                  <a:lnTo>
                    <a:pt x="1230015" y="1477474"/>
                  </a:lnTo>
                  <a:lnTo>
                    <a:pt x="1229893" y="1477468"/>
                  </a:lnTo>
                  <a:lnTo>
                    <a:pt x="1229790" y="1477480"/>
                  </a:lnTo>
                  <a:lnTo>
                    <a:pt x="1229742" y="1477638"/>
                  </a:lnTo>
                  <a:lnTo>
                    <a:pt x="1229722" y="1477850"/>
                  </a:lnTo>
                  <a:lnTo>
                    <a:pt x="1229614" y="1477920"/>
                  </a:lnTo>
                  <a:lnTo>
                    <a:pt x="1229502" y="1477873"/>
                  </a:lnTo>
                  <a:lnTo>
                    <a:pt x="1229370" y="1477803"/>
                  </a:lnTo>
                  <a:lnTo>
                    <a:pt x="1229233" y="1477738"/>
                  </a:lnTo>
                  <a:lnTo>
                    <a:pt x="1229106" y="1477697"/>
                  </a:lnTo>
                  <a:lnTo>
                    <a:pt x="1228974" y="1477709"/>
                  </a:lnTo>
                  <a:lnTo>
                    <a:pt x="1228837" y="1477744"/>
                  </a:lnTo>
                  <a:lnTo>
                    <a:pt x="1228700" y="1477791"/>
                  </a:lnTo>
                  <a:lnTo>
                    <a:pt x="1228568" y="1477820"/>
                  </a:lnTo>
                  <a:lnTo>
                    <a:pt x="1228373" y="1477803"/>
                  </a:lnTo>
                  <a:lnTo>
                    <a:pt x="1228241" y="1477738"/>
                  </a:lnTo>
                  <a:lnTo>
                    <a:pt x="1228104" y="1477685"/>
                  </a:lnTo>
                  <a:lnTo>
                    <a:pt x="1227948" y="1477644"/>
                  </a:lnTo>
                  <a:lnTo>
                    <a:pt x="1227781" y="1477615"/>
                  </a:lnTo>
                  <a:lnTo>
                    <a:pt x="1227615" y="1477597"/>
                  </a:lnTo>
                  <a:lnTo>
                    <a:pt x="1227454" y="1477597"/>
                  </a:lnTo>
                  <a:lnTo>
                    <a:pt x="1227288" y="1477609"/>
                  </a:lnTo>
                  <a:lnTo>
                    <a:pt x="1227175" y="1477644"/>
                  </a:lnTo>
                  <a:lnTo>
                    <a:pt x="1226936" y="1477750"/>
                  </a:lnTo>
                  <a:lnTo>
                    <a:pt x="1226828" y="1477785"/>
                  </a:lnTo>
                  <a:lnTo>
                    <a:pt x="1226672" y="1477720"/>
                  </a:lnTo>
                  <a:lnTo>
                    <a:pt x="1226613" y="1477638"/>
                  </a:lnTo>
                  <a:lnTo>
                    <a:pt x="1226569" y="1477538"/>
                  </a:lnTo>
                  <a:lnTo>
                    <a:pt x="1226530" y="1477433"/>
                  </a:lnTo>
                  <a:lnTo>
                    <a:pt x="1226486" y="1477245"/>
                  </a:lnTo>
                  <a:lnTo>
                    <a:pt x="1226481" y="1477063"/>
                  </a:lnTo>
                  <a:lnTo>
                    <a:pt x="1226501" y="1476693"/>
                  </a:lnTo>
                  <a:lnTo>
                    <a:pt x="1226550" y="1476317"/>
                  </a:lnTo>
                  <a:lnTo>
                    <a:pt x="1226579" y="1476135"/>
                  </a:lnTo>
                  <a:lnTo>
                    <a:pt x="1226598" y="1475947"/>
                  </a:lnTo>
                  <a:lnTo>
                    <a:pt x="1226618" y="1475730"/>
                  </a:lnTo>
                  <a:lnTo>
                    <a:pt x="1226642" y="1475301"/>
                  </a:lnTo>
                  <a:lnTo>
                    <a:pt x="1226657" y="1474831"/>
                  </a:lnTo>
                  <a:lnTo>
                    <a:pt x="1226642" y="1474267"/>
                  </a:lnTo>
                  <a:lnTo>
                    <a:pt x="1226647" y="1473985"/>
                  </a:lnTo>
                  <a:lnTo>
                    <a:pt x="1226672" y="1473709"/>
                  </a:lnTo>
                  <a:lnTo>
                    <a:pt x="1226730" y="1473351"/>
                  </a:lnTo>
                  <a:lnTo>
                    <a:pt x="1226760" y="1473234"/>
                  </a:lnTo>
                  <a:lnTo>
                    <a:pt x="1226794" y="1473122"/>
                  </a:lnTo>
                  <a:lnTo>
                    <a:pt x="1226852" y="1472993"/>
                  </a:lnTo>
                  <a:lnTo>
                    <a:pt x="1226921" y="1472875"/>
                  </a:lnTo>
                  <a:lnTo>
                    <a:pt x="1227034" y="1472702"/>
                  </a:lnTo>
                  <a:lnTo>
                    <a:pt x="1227244" y="1472353"/>
                  </a:lnTo>
                  <a:lnTo>
                    <a:pt x="1227351" y="1472188"/>
                  </a:lnTo>
                  <a:lnTo>
                    <a:pt x="1227449" y="1472018"/>
                  </a:lnTo>
                  <a:lnTo>
                    <a:pt x="1227532" y="1471848"/>
                  </a:lnTo>
                  <a:lnTo>
                    <a:pt x="1227596" y="1471672"/>
                  </a:lnTo>
                  <a:lnTo>
                    <a:pt x="1227620" y="1471554"/>
                  </a:lnTo>
                  <a:lnTo>
                    <a:pt x="1227639" y="1471431"/>
                  </a:lnTo>
                  <a:lnTo>
                    <a:pt x="1227649" y="1471308"/>
                  </a:lnTo>
                  <a:lnTo>
                    <a:pt x="1227659" y="1471067"/>
                  </a:lnTo>
                  <a:lnTo>
                    <a:pt x="1227654" y="1470914"/>
                  </a:lnTo>
                  <a:lnTo>
                    <a:pt x="1227615" y="1470591"/>
                  </a:lnTo>
                  <a:lnTo>
                    <a:pt x="1227654" y="1470380"/>
                  </a:lnTo>
                  <a:lnTo>
                    <a:pt x="1227801" y="1470344"/>
                  </a:lnTo>
                  <a:lnTo>
                    <a:pt x="1227977" y="1470344"/>
                  </a:lnTo>
                  <a:lnTo>
                    <a:pt x="1228128" y="1470292"/>
                  </a:lnTo>
                  <a:lnTo>
                    <a:pt x="1228275" y="1470198"/>
                  </a:lnTo>
                  <a:lnTo>
                    <a:pt x="1228397" y="1470074"/>
                  </a:lnTo>
                  <a:lnTo>
                    <a:pt x="1228378" y="1469693"/>
                  </a:lnTo>
                  <a:lnTo>
                    <a:pt x="1228319" y="1469381"/>
                  </a:lnTo>
                  <a:lnTo>
                    <a:pt x="1228221" y="1469076"/>
                  </a:lnTo>
                  <a:lnTo>
                    <a:pt x="1227996" y="1468471"/>
                  </a:lnTo>
                  <a:lnTo>
                    <a:pt x="1227899" y="1468166"/>
                  </a:lnTo>
                  <a:lnTo>
                    <a:pt x="1227806" y="1467761"/>
                  </a:lnTo>
                  <a:lnTo>
                    <a:pt x="1227723" y="1467355"/>
                  </a:lnTo>
                  <a:lnTo>
                    <a:pt x="1227649" y="1466944"/>
                  </a:lnTo>
                  <a:lnTo>
                    <a:pt x="1227512" y="1466128"/>
                  </a:lnTo>
                  <a:lnTo>
                    <a:pt x="1227366" y="1465218"/>
                  </a:lnTo>
                  <a:lnTo>
                    <a:pt x="1227322" y="1464912"/>
                  </a:lnTo>
                  <a:lnTo>
                    <a:pt x="1227288" y="1464607"/>
                  </a:lnTo>
                  <a:lnTo>
                    <a:pt x="1227253" y="1464196"/>
                  </a:lnTo>
                  <a:lnTo>
                    <a:pt x="1227234" y="1463380"/>
                  </a:lnTo>
                  <a:lnTo>
                    <a:pt x="1227209" y="1462975"/>
                  </a:lnTo>
                  <a:lnTo>
                    <a:pt x="1227151" y="1462575"/>
                  </a:lnTo>
                  <a:lnTo>
                    <a:pt x="1227048" y="1462229"/>
                  </a:lnTo>
                  <a:lnTo>
                    <a:pt x="1226911" y="1461894"/>
                  </a:lnTo>
                  <a:lnTo>
                    <a:pt x="1226765" y="1461553"/>
                  </a:lnTo>
                  <a:lnTo>
                    <a:pt x="1226647" y="1461219"/>
                  </a:lnTo>
                  <a:lnTo>
                    <a:pt x="1226589" y="1460878"/>
                  </a:lnTo>
                  <a:lnTo>
                    <a:pt x="1226828" y="1460808"/>
                  </a:lnTo>
                  <a:lnTo>
                    <a:pt x="1226986" y="1460718"/>
                  </a:lnTo>
                  <a:lnTo>
                    <a:pt x="1227034" y="1460279"/>
                  </a:lnTo>
                  <a:lnTo>
                    <a:pt x="1227114" y="1459982"/>
                  </a:lnTo>
                  <a:lnTo>
                    <a:pt x="1227222" y="1459612"/>
                  </a:lnTo>
                  <a:lnTo>
                    <a:pt x="1227273" y="1459204"/>
                  </a:lnTo>
                  <a:lnTo>
                    <a:pt x="1227346" y="1458771"/>
                  </a:lnTo>
                  <a:lnTo>
                    <a:pt x="1227552" y="1457866"/>
                  </a:lnTo>
                  <a:lnTo>
                    <a:pt x="1227615" y="1457425"/>
                  </a:lnTo>
                  <a:lnTo>
                    <a:pt x="1227688" y="1456594"/>
                  </a:lnTo>
                  <a:lnTo>
                    <a:pt x="1227959" y="1455912"/>
                  </a:lnTo>
                  <a:lnTo>
                    <a:pt x="1228054" y="1455661"/>
                  </a:lnTo>
                  <a:lnTo>
                    <a:pt x="1228259" y="1455433"/>
                  </a:lnTo>
                  <a:lnTo>
                    <a:pt x="1228503" y="1455242"/>
                  </a:lnTo>
                  <a:lnTo>
                    <a:pt x="1229000" y="1454917"/>
                  </a:lnTo>
                  <a:lnTo>
                    <a:pt x="1229786" y="1454501"/>
                  </a:lnTo>
                  <a:lnTo>
                    <a:pt x="1230098" y="1454278"/>
                  </a:lnTo>
                  <a:lnTo>
                    <a:pt x="1230421" y="1454066"/>
                  </a:lnTo>
                  <a:lnTo>
                    <a:pt x="1230744" y="1453861"/>
                  </a:lnTo>
                  <a:lnTo>
                    <a:pt x="1231071" y="1453667"/>
                  </a:lnTo>
                  <a:lnTo>
                    <a:pt x="1231311" y="1453532"/>
                  </a:lnTo>
                  <a:lnTo>
                    <a:pt x="1231545" y="1453391"/>
                  </a:lnTo>
                  <a:lnTo>
                    <a:pt x="1231790" y="1453262"/>
                  </a:lnTo>
                  <a:lnTo>
                    <a:pt x="1232034" y="1453150"/>
                  </a:lnTo>
                  <a:lnTo>
                    <a:pt x="1232288" y="1453062"/>
                  </a:lnTo>
                  <a:lnTo>
                    <a:pt x="1232538" y="1453003"/>
                  </a:lnTo>
                  <a:lnTo>
                    <a:pt x="1232797" y="1452968"/>
                  </a:lnTo>
                  <a:lnTo>
                    <a:pt x="1233579" y="1452903"/>
                  </a:lnTo>
                  <a:lnTo>
                    <a:pt x="1234571" y="1452786"/>
                  </a:lnTo>
                  <a:lnTo>
                    <a:pt x="1234904" y="1452751"/>
                  </a:lnTo>
                  <a:lnTo>
                    <a:pt x="1235789" y="1452622"/>
                  </a:lnTo>
                  <a:lnTo>
                    <a:pt x="1236062" y="1452574"/>
                  </a:lnTo>
                  <a:lnTo>
                    <a:pt x="1236615" y="1452504"/>
                  </a:lnTo>
                  <a:lnTo>
                    <a:pt x="1236884" y="1452475"/>
                  </a:lnTo>
                  <a:lnTo>
                    <a:pt x="1237421" y="1452428"/>
                  </a:lnTo>
                  <a:lnTo>
                    <a:pt x="1237690" y="1452422"/>
                  </a:lnTo>
                  <a:lnTo>
                    <a:pt x="1237954" y="1452439"/>
                  </a:lnTo>
                  <a:lnTo>
                    <a:pt x="1238164" y="1452475"/>
                  </a:lnTo>
                  <a:lnTo>
                    <a:pt x="1238570" y="1452592"/>
                  </a:lnTo>
                  <a:lnTo>
                    <a:pt x="1238771" y="1452645"/>
                  </a:lnTo>
                  <a:lnTo>
                    <a:pt x="1238976" y="1452680"/>
                  </a:lnTo>
                  <a:lnTo>
                    <a:pt x="1239162" y="1452674"/>
                  </a:lnTo>
                  <a:lnTo>
                    <a:pt x="1239352" y="1452657"/>
                  </a:lnTo>
                  <a:lnTo>
                    <a:pt x="1239729" y="1452610"/>
                  </a:lnTo>
                  <a:lnTo>
                    <a:pt x="1239914" y="1452604"/>
                  </a:lnTo>
                  <a:lnTo>
                    <a:pt x="1240310" y="1452633"/>
                  </a:lnTo>
                  <a:lnTo>
                    <a:pt x="1240506" y="1452663"/>
                  </a:lnTo>
                  <a:lnTo>
                    <a:pt x="1240701" y="1452698"/>
                  </a:lnTo>
                  <a:lnTo>
                    <a:pt x="1240892" y="1452757"/>
                  </a:lnTo>
                  <a:lnTo>
                    <a:pt x="1241073" y="1452833"/>
                  </a:lnTo>
                  <a:lnTo>
                    <a:pt x="1241596" y="1453138"/>
                  </a:lnTo>
                  <a:lnTo>
                    <a:pt x="1241777" y="1453215"/>
                  </a:lnTo>
                  <a:lnTo>
                    <a:pt x="1241992" y="1453273"/>
                  </a:lnTo>
                  <a:lnTo>
                    <a:pt x="1242212" y="1453309"/>
                  </a:lnTo>
                  <a:lnTo>
                    <a:pt x="1242662" y="1453344"/>
                  </a:lnTo>
                  <a:lnTo>
                    <a:pt x="1243156" y="1453397"/>
                  </a:lnTo>
                  <a:lnTo>
                    <a:pt x="1243693" y="1453444"/>
                  </a:lnTo>
                  <a:lnTo>
                    <a:pt x="1243957" y="1453479"/>
                  </a:lnTo>
                  <a:lnTo>
                    <a:pt x="1244221" y="1453526"/>
                  </a:lnTo>
                  <a:lnTo>
                    <a:pt x="1244436" y="1453579"/>
                  </a:lnTo>
                  <a:lnTo>
                    <a:pt x="1245072" y="1453790"/>
                  </a:lnTo>
                  <a:lnTo>
                    <a:pt x="1245287" y="1453855"/>
                  </a:lnTo>
                  <a:lnTo>
                    <a:pt x="1245888" y="1454060"/>
                  </a:lnTo>
                  <a:lnTo>
                    <a:pt x="1246191" y="1454154"/>
                  </a:lnTo>
                  <a:lnTo>
                    <a:pt x="1246494" y="1454225"/>
                  </a:lnTo>
                  <a:lnTo>
                    <a:pt x="1246793" y="1454236"/>
                  </a:lnTo>
                  <a:lnTo>
                    <a:pt x="1247013" y="1454225"/>
                  </a:lnTo>
                  <a:lnTo>
                    <a:pt x="1247120" y="1454207"/>
                  </a:lnTo>
                  <a:lnTo>
                    <a:pt x="1247330" y="1454160"/>
                  </a:lnTo>
                  <a:lnTo>
                    <a:pt x="1247511" y="1454066"/>
                  </a:lnTo>
                  <a:lnTo>
                    <a:pt x="1247677" y="1453937"/>
                  </a:lnTo>
                  <a:lnTo>
                    <a:pt x="1247844" y="1453790"/>
                  </a:lnTo>
                  <a:lnTo>
                    <a:pt x="1248009" y="1453448"/>
                  </a:lnTo>
                  <a:lnTo>
                    <a:pt x="1249000" y="1453477"/>
                  </a:lnTo>
                  <a:lnTo>
                    <a:pt x="1249624" y="1453537"/>
                  </a:lnTo>
                  <a:lnTo>
                    <a:pt x="1250740" y="1451963"/>
                  </a:lnTo>
                  <a:lnTo>
                    <a:pt x="1250743" y="1451707"/>
                  </a:lnTo>
                  <a:lnTo>
                    <a:pt x="1250302" y="1451159"/>
                  </a:lnTo>
                  <a:lnTo>
                    <a:pt x="1250200" y="1451059"/>
                  </a:lnTo>
                  <a:lnTo>
                    <a:pt x="1250102" y="1450948"/>
                  </a:lnTo>
                  <a:lnTo>
                    <a:pt x="1249926" y="1450707"/>
                  </a:lnTo>
                  <a:lnTo>
                    <a:pt x="1249833" y="1450590"/>
                  </a:lnTo>
                  <a:lnTo>
                    <a:pt x="1249672" y="1450402"/>
                  </a:lnTo>
                  <a:lnTo>
                    <a:pt x="1249584" y="1450308"/>
                  </a:lnTo>
                  <a:lnTo>
                    <a:pt x="1249413" y="1450132"/>
                  </a:lnTo>
                  <a:lnTo>
                    <a:pt x="1249256" y="1450002"/>
                  </a:lnTo>
                  <a:lnTo>
                    <a:pt x="1248904" y="1449768"/>
                  </a:lnTo>
                  <a:lnTo>
                    <a:pt x="1248763" y="1449644"/>
                  </a:lnTo>
                  <a:lnTo>
                    <a:pt x="1248679" y="1449503"/>
                  </a:lnTo>
                  <a:lnTo>
                    <a:pt x="1248704" y="1449327"/>
                  </a:lnTo>
                  <a:lnTo>
                    <a:pt x="1248811" y="1449122"/>
                  </a:lnTo>
                  <a:lnTo>
                    <a:pt x="1248948" y="1448916"/>
                  </a:lnTo>
                  <a:lnTo>
                    <a:pt x="1249056" y="1448716"/>
                  </a:lnTo>
                  <a:lnTo>
                    <a:pt x="1249071" y="1448552"/>
                  </a:lnTo>
                  <a:lnTo>
                    <a:pt x="1248987" y="1448417"/>
                  </a:lnTo>
                  <a:lnTo>
                    <a:pt x="1248846" y="1448305"/>
                  </a:lnTo>
                  <a:lnTo>
                    <a:pt x="1248670" y="1448206"/>
                  </a:lnTo>
                  <a:lnTo>
                    <a:pt x="1248484" y="1448112"/>
                  </a:lnTo>
                  <a:lnTo>
                    <a:pt x="1248308" y="1448029"/>
                  </a:lnTo>
                  <a:lnTo>
                    <a:pt x="1248200" y="1447988"/>
                  </a:lnTo>
                  <a:lnTo>
                    <a:pt x="1247975" y="1447930"/>
                  </a:lnTo>
                  <a:lnTo>
                    <a:pt x="1247873" y="1447888"/>
                  </a:lnTo>
                  <a:lnTo>
                    <a:pt x="1247780" y="1447836"/>
                  </a:lnTo>
                  <a:lnTo>
                    <a:pt x="1247677" y="1447701"/>
                  </a:lnTo>
                  <a:lnTo>
                    <a:pt x="1247619" y="1447519"/>
                  </a:lnTo>
                  <a:lnTo>
                    <a:pt x="1247580" y="1447307"/>
                  </a:lnTo>
                  <a:lnTo>
                    <a:pt x="1247526" y="1447102"/>
                  </a:lnTo>
                  <a:lnTo>
                    <a:pt x="1247448" y="1446925"/>
                  </a:lnTo>
                  <a:lnTo>
                    <a:pt x="1247325" y="1446790"/>
                  </a:lnTo>
                  <a:lnTo>
                    <a:pt x="1247169" y="1446667"/>
                  </a:lnTo>
                  <a:lnTo>
                    <a:pt x="1247008" y="1446555"/>
                  </a:lnTo>
                  <a:lnTo>
                    <a:pt x="1246876" y="1446438"/>
                  </a:lnTo>
                  <a:lnTo>
                    <a:pt x="1246793" y="1446297"/>
                  </a:lnTo>
                  <a:lnTo>
                    <a:pt x="1246788" y="1446156"/>
                  </a:lnTo>
                  <a:lnTo>
                    <a:pt x="1246817" y="1446003"/>
                  </a:lnTo>
                  <a:lnTo>
                    <a:pt x="1246920" y="1445686"/>
                  </a:lnTo>
                  <a:lnTo>
                    <a:pt x="1246939" y="1445528"/>
                  </a:lnTo>
                  <a:lnTo>
                    <a:pt x="1246925" y="1445410"/>
                  </a:lnTo>
                  <a:lnTo>
                    <a:pt x="1246900" y="1445287"/>
                  </a:lnTo>
                  <a:lnTo>
                    <a:pt x="1246866" y="1445170"/>
                  </a:lnTo>
                  <a:lnTo>
                    <a:pt x="1246846" y="1445052"/>
                  </a:lnTo>
                  <a:lnTo>
                    <a:pt x="1246841" y="1444941"/>
                  </a:lnTo>
                  <a:lnTo>
                    <a:pt x="1246900" y="1444753"/>
                  </a:lnTo>
                  <a:lnTo>
                    <a:pt x="1247017" y="1444571"/>
                  </a:lnTo>
                  <a:lnTo>
                    <a:pt x="1247169" y="1444400"/>
                  </a:lnTo>
                  <a:lnTo>
                    <a:pt x="1247492" y="1444072"/>
                  </a:lnTo>
                  <a:lnTo>
                    <a:pt x="1247673" y="1443901"/>
                  </a:lnTo>
                  <a:lnTo>
                    <a:pt x="1247863" y="1443737"/>
                  </a:lnTo>
                  <a:lnTo>
                    <a:pt x="1247951" y="1443649"/>
                  </a:lnTo>
                  <a:lnTo>
                    <a:pt x="1248059" y="1443531"/>
                  </a:lnTo>
                  <a:lnTo>
                    <a:pt x="1248254" y="1443279"/>
                  </a:lnTo>
                  <a:lnTo>
                    <a:pt x="1248357" y="1443161"/>
                  </a:lnTo>
                  <a:lnTo>
                    <a:pt x="1248464" y="1443044"/>
                  </a:lnTo>
                  <a:lnTo>
                    <a:pt x="1248670" y="1442838"/>
                  </a:lnTo>
                  <a:lnTo>
                    <a:pt x="1248777" y="1442739"/>
                  </a:lnTo>
                  <a:lnTo>
                    <a:pt x="1248890" y="1442668"/>
                  </a:lnTo>
                  <a:lnTo>
                    <a:pt x="1249007" y="1442627"/>
                  </a:lnTo>
                  <a:lnTo>
                    <a:pt x="1249095" y="1442633"/>
                  </a:lnTo>
                  <a:lnTo>
                    <a:pt x="1249188" y="1442656"/>
                  </a:lnTo>
                  <a:lnTo>
                    <a:pt x="1249281" y="1442691"/>
                  </a:lnTo>
                  <a:lnTo>
                    <a:pt x="1249457" y="1442715"/>
                  </a:lnTo>
                  <a:lnTo>
                    <a:pt x="1249545" y="1442656"/>
                  </a:lnTo>
                  <a:lnTo>
                    <a:pt x="1249623" y="1442556"/>
                  </a:lnTo>
                  <a:lnTo>
                    <a:pt x="1249770" y="1442310"/>
                  </a:lnTo>
                  <a:lnTo>
                    <a:pt x="1249863" y="1442216"/>
                  </a:lnTo>
                  <a:lnTo>
                    <a:pt x="1249965" y="1442157"/>
                  </a:lnTo>
                  <a:lnTo>
                    <a:pt x="1250092" y="1442110"/>
                  </a:lnTo>
                  <a:lnTo>
                    <a:pt x="1250215" y="1442075"/>
                  </a:lnTo>
                  <a:lnTo>
                    <a:pt x="1250322" y="1442028"/>
                  </a:lnTo>
                  <a:lnTo>
                    <a:pt x="1250395" y="1441958"/>
                  </a:lnTo>
                  <a:lnTo>
                    <a:pt x="1250415" y="1441834"/>
                  </a:lnTo>
                  <a:lnTo>
                    <a:pt x="1250376" y="1441676"/>
                  </a:lnTo>
                  <a:lnTo>
                    <a:pt x="1250322" y="1441511"/>
                  </a:lnTo>
                  <a:lnTo>
                    <a:pt x="1250283" y="1441353"/>
                  </a:lnTo>
                  <a:lnTo>
                    <a:pt x="1250351" y="1441176"/>
                  </a:lnTo>
                  <a:lnTo>
                    <a:pt x="1250478" y="1441077"/>
                  </a:lnTo>
                  <a:lnTo>
                    <a:pt x="1250625" y="1441000"/>
                  </a:lnTo>
                  <a:lnTo>
                    <a:pt x="1250777" y="1440977"/>
                  </a:lnTo>
                  <a:lnTo>
                    <a:pt x="1250962" y="1440994"/>
                  </a:lnTo>
                  <a:lnTo>
                    <a:pt x="1251148" y="1441024"/>
                  </a:lnTo>
                  <a:lnTo>
                    <a:pt x="1251368" y="1441012"/>
                  </a:lnTo>
                  <a:lnTo>
                    <a:pt x="1251402" y="1440877"/>
                  </a:lnTo>
                  <a:lnTo>
                    <a:pt x="1251393" y="1440730"/>
                  </a:lnTo>
                  <a:lnTo>
                    <a:pt x="1251319" y="1440601"/>
                  </a:lnTo>
                  <a:lnTo>
                    <a:pt x="1251236" y="1440548"/>
                  </a:lnTo>
                  <a:lnTo>
                    <a:pt x="1251138" y="1440501"/>
                  </a:lnTo>
                  <a:lnTo>
                    <a:pt x="1251055" y="1440454"/>
                  </a:lnTo>
                  <a:lnTo>
                    <a:pt x="1251055" y="1440313"/>
                  </a:lnTo>
                  <a:lnTo>
                    <a:pt x="1251187" y="1440184"/>
                  </a:lnTo>
                  <a:lnTo>
                    <a:pt x="1251358" y="1440055"/>
                  </a:lnTo>
                  <a:lnTo>
                    <a:pt x="1251515" y="1439961"/>
                  </a:lnTo>
                  <a:lnTo>
                    <a:pt x="1251608" y="1439937"/>
                  </a:lnTo>
                  <a:lnTo>
                    <a:pt x="1251187" y="1439556"/>
                  </a:lnTo>
                  <a:lnTo>
                    <a:pt x="1250777" y="1439168"/>
                  </a:lnTo>
                  <a:lnTo>
                    <a:pt x="1250576" y="1438969"/>
                  </a:lnTo>
                  <a:lnTo>
                    <a:pt x="1250117" y="1438487"/>
                  </a:lnTo>
                  <a:lnTo>
                    <a:pt x="1249897" y="1438240"/>
                  </a:lnTo>
                  <a:lnTo>
                    <a:pt x="1249667" y="1438005"/>
                  </a:lnTo>
                  <a:lnTo>
                    <a:pt x="1249428" y="1437777"/>
                  </a:lnTo>
                  <a:lnTo>
                    <a:pt x="1249027" y="1437442"/>
                  </a:lnTo>
                  <a:lnTo>
                    <a:pt x="1248601" y="1437142"/>
                  </a:lnTo>
                  <a:lnTo>
                    <a:pt x="1247736" y="1436555"/>
                  </a:lnTo>
                  <a:lnTo>
                    <a:pt x="1247325" y="1436244"/>
                  </a:lnTo>
                  <a:lnTo>
                    <a:pt x="1247042" y="1436009"/>
                  </a:lnTo>
                  <a:lnTo>
                    <a:pt x="1246768" y="1435774"/>
                  </a:lnTo>
                  <a:lnTo>
                    <a:pt x="1246499" y="1435533"/>
                  </a:lnTo>
                  <a:lnTo>
                    <a:pt x="1246226" y="1435293"/>
                  </a:lnTo>
                  <a:lnTo>
                    <a:pt x="1245683" y="1434788"/>
                  </a:lnTo>
                  <a:lnTo>
                    <a:pt x="1245145" y="1434259"/>
                  </a:lnTo>
                  <a:lnTo>
                    <a:pt x="1244598" y="1433742"/>
                  </a:lnTo>
                  <a:lnTo>
                    <a:pt x="1244207" y="1433419"/>
                  </a:lnTo>
                  <a:lnTo>
                    <a:pt x="1243786" y="1433120"/>
                  </a:lnTo>
                  <a:lnTo>
                    <a:pt x="1243375" y="1432815"/>
                  </a:lnTo>
                  <a:lnTo>
                    <a:pt x="1243004" y="1432480"/>
                  </a:lnTo>
                  <a:lnTo>
                    <a:pt x="1242711" y="1432104"/>
                  </a:lnTo>
                  <a:lnTo>
                    <a:pt x="1242486" y="1431711"/>
                  </a:lnTo>
                  <a:lnTo>
                    <a:pt x="1242285" y="1431264"/>
                  </a:lnTo>
                  <a:lnTo>
                    <a:pt x="1242139" y="1430806"/>
                  </a:lnTo>
                  <a:lnTo>
                    <a:pt x="1242065" y="1430360"/>
                  </a:lnTo>
                  <a:lnTo>
                    <a:pt x="1242104" y="1429961"/>
                  </a:lnTo>
                  <a:lnTo>
                    <a:pt x="1242266" y="1429632"/>
                  </a:lnTo>
                  <a:lnTo>
                    <a:pt x="1242530" y="1429327"/>
                  </a:lnTo>
                  <a:lnTo>
                    <a:pt x="1242852" y="1429045"/>
                  </a:lnTo>
                  <a:lnTo>
                    <a:pt x="1243195" y="1428769"/>
                  </a:lnTo>
                  <a:lnTo>
                    <a:pt x="1243512" y="1428487"/>
                  </a:lnTo>
                  <a:lnTo>
                    <a:pt x="1243850" y="1428199"/>
                  </a:lnTo>
                  <a:lnTo>
                    <a:pt x="1244578" y="1427653"/>
                  </a:lnTo>
                  <a:lnTo>
                    <a:pt x="1244896" y="1427354"/>
                  </a:lnTo>
                  <a:lnTo>
                    <a:pt x="1245135" y="1427019"/>
                  </a:lnTo>
                  <a:lnTo>
                    <a:pt x="1245233" y="1426796"/>
                  </a:lnTo>
                  <a:lnTo>
                    <a:pt x="1245311" y="1426567"/>
                  </a:lnTo>
                  <a:lnTo>
                    <a:pt x="1245502" y="1426461"/>
                  </a:lnTo>
                  <a:lnTo>
                    <a:pt x="1245693" y="1426303"/>
                  </a:lnTo>
                  <a:lnTo>
                    <a:pt x="1245859" y="1426109"/>
                  </a:lnTo>
                  <a:lnTo>
                    <a:pt x="1245991" y="1425897"/>
                  </a:lnTo>
                  <a:lnTo>
                    <a:pt x="1246064" y="1425692"/>
                  </a:lnTo>
                  <a:lnTo>
                    <a:pt x="1246045" y="1425463"/>
                  </a:lnTo>
                  <a:lnTo>
                    <a:pt x="1245932" y="1425210"/>
                  </a:lnTo>
                  <a:lnTo>
                    <a:pt x="1245776" y="1424952"/>
                  </a:lnTo>
                  <a:lnTo>
                    <a:pt x="1245649" y="1424688"/>
                  </a:lnTo>
                  <a:lnTo>
                    <a:pt x="1245600" y="1424435"/>
                  </a:lnTo>
                  <a:lnTo>
                    <a:pt x="1245644" y="1424224"/>
                  </a:lnTo>
                  <a:lnTo>
                    <a:pt x="1245732" y="1424012"/>
                  </a:lnTo>
                  <a:lnTo>
                    <a:pt x="1245961" y="1423590"/>
                  </a:lnTo>
                  <a:lnTo>
                    <a:pt x="1246059" y="1423378"/>
                  </a:lnTo>
                  <a:lnTo>
                    <a:pt x="1246147" y="1423132"/>
                  </a:lnTo>
                  <a:lnTo>
                    <a:pt x="1246387" y="1422380"/>
                  </a:lnTo>
                  <a:lnTo>
                    <a:pt x="1246480" y="1422139"/>
                  </a:lnTo>
                  <a:lnTo>
                    <a:pt x="1246700" y="1421670"/>
                  </a:lnTo>
                  <a:lnTo>
                    <a:pt x="1246817" y="1421441"/>
                  </a:lnTo>
                  <a:lnTo>
                    <a:pt x="1246944" y="1421212"/>
                  </a:lnTo>
                  <a:lnTo>
                    <a:pt x="1247223" y="1420753"/>
                  </a:lnTo>
                  <a:lnTo>
                    <a:pt x="1247374" y="1420513"/>
                  </a:lnTo>
                  <a:lnTo>
                    <a:pt x="1247536" y="1420284"/>
                  </a:lnTo>
                  <a:lnTo>
                    <a:pt x="1247707" y="1420061"/>
                  </a:lnTo>
                  <a:lnTo>
                    <a:pt x="1247892" y="1419849"/>
                  </a:lnTo>
                  <a:lnTo>
                    <a:pt x="1248044" y="1419702"/>
                  </a:lnTo>
                  <a:lnTo>
                    <a:pt x="1248386" y="1419438"/>
                  </a:lnTo>
                  <a:lnTo>
                    <a:pt x="1248552" y="1419303"/>
                  </a:lnTo>
                  <a:lnTo>
                    <a:pt x="1248699" y="1419150"/>
                  </a:lnTo>
                  <a:lnTo>
                    <a:pt x="1248865" y="1418951"/>
                  </a:lnTo>
                  <a:lnTo>
                    <a:pt x="1248944" y="1418845"/>
                  </a:lnTo>
                  <a:lnTo>
                    <a:pt x="1249012" y="1418734"/>
                  </a:lnTo>
                  <a:lnTo>
                    <a:pt x="1249061" y="1418622"/>
                  </a:lnTo>
                  <a:lnTo>
                    <a:pt x="1249100" y="1418428"/>
                  </a:lnTo>
                  <a:lnTo>
                    <a:pt x="1249085" y="1418217"/>
                  </a:lnTo>
                  <a:lnTo>
                    <a:pt x="1249051" y="1417994"/>
                  </a:lnTo>
                  <a:lnTo>
                    <a:pt x="1248948" y="1417553"/>
                  </a:lnTo>
                  <a:lnTo>
                    <a:pt x="1248890" y="1417324"/>
                  </a:lnTo>
                  <a:lnTo>
                    <a:pt x="1248816" y="1417101"/>
                  </a:lnTo>
                  <a:lnTo>
                    <a:pt x="1248733" y="1416884"/>
                  </a:lnTo>
                  <a:lnTo>
                    <a:pt x="1248665" y="1416661"/>
                  </a:lnTo>
                  <a:lnTo>
                    <a:pt x="1248611" y="1416432"/>
                  </a:lnTo>
                  <a:lnTo>
                    <a:pt x="1248572" y="1416144"/>
                  </a:lnTo>
                  <a:lnTo>
                    <a:pt x="1248548" y="1415850"/>
                  </a:lnTo>
                  <a:lnTo>
                    <a:pt x="1248548" y="1415551"/>
                  </a:lnTo>
                  <a:lnTo>
                    <a:pt x="1248557" y="1415257"/>
                  </a:lnTo>
                  <a:lnTo>
                    <a:pt x="1248592" y="1414964"/>
                  </a:lnTo>
                  <a:lnTo>
                    <a:pt x="1248645" y="1414676"/>
                  </a:lnTo>
                  <a:lnTo>
                    <a:pt x="1248728" y="1414394"/>
                  </a:lnTo>
                  <a:lnTo>
                    <a:pt x="1249012" y="1413549"/>
                  </a:lnTo>
                  <a:lnTo>
                    <a:pt x="1249095" y="1413220"/>
                  </a:lnTo>
                  <a:lnTo>
                    <a:pt x="1249163" y="1412885"/>
                  </a:lnTo>
                  <a:lnTo>
                    <a:pt x="1249237" y="1412556"/>
                  </a:lnTo>
                  <a:lnTo>
                    <a:pt x="1249339" y="1412239"/>
                  </a:lnTo>
                  <a:lnTo>
                    <a:pt x="1249481" y="1411951"/>
                  </a:lnTo>
                  <a:lnTo>
                    <a:pt x="1249672" y="1411717"/>
                  </a:lnTo>
                  <a:lnTo>
                    <a:pt x="1249902" y="1411505"/>
                  </a:lnTo>
                  <a:lnTo>
                    <a:pt x="1250151" y="1411306"/>
                  </a:lnTo>
                  <a:lnTo>
                    <a:pt x="1250405" y="1411112"/>
                  </a:lnTo>
                  <a:lnTo>
                    <a:pt x="1250650" y="1410906"/>
                  </a:lnTo>
                  <a:lnTo>
                    <a:pt x="1251168" y="1410390"/>
                  </a:lnTo>
                  <a:lnTo>
                    <a:pt x="1251422" y="1410125"/>
                  </a:lnTo>
                  <a:lnTo>
                    <a:pt x="1251681" y="1409873"/>
                  </a:lnTo>
                  <a:lnTo>
                    <a:pt x="1251955" y="1409638"/>
                  </a:lnTo>
                  <a:lnTo>
                    <a:pt x="1252185" y="1409456"/>
                  </a:lnTo>
                  <a:lnTo>
                    <a:pt x="1252664" y="1409110"/>
                  </a:lnTo>
                  <a:lnTo>
                    <a:pt x="1252913" y="1408957"/>
                  </a:lnTo>
                  <a:lnTo>
                    <a:pt x="1253167" y="1408810"/>
                  </a:lnTo>
                  <a:lnTo>
                    <a:pt x="1253407" y="1408693"/>
                  </a:lnTo>
                  <a:lnTo>
                    <a:pt x="1253905" y="1408487"/>
                  </a:lnTo>
                  <a:lnTo>
                    <a:pt x="1254414" y="1408299"/>
                  </a:lnTo>
                  <a:lnTo>
                    <a:pt x="1254619" y="1408211"/>
                  </a:lnTo>
                  <a:lnTo>
                    <a:pt x="1254819" y="1408117"/>
                  </a:lnTo>
                  <a:lnTo>
                    <a:pt x="1255025" y="1408035"/>
                  </a:lnTo>
                  <a:lnTo>
                    <a:pt x="1255230" y="1407959"/>
                  </a:lnTo>
                  <a:lnTo>
                    <a:pt x="1255440" y="1407912"/>
                  </a:lnTo>
                  <a:lnTo>
                    <a:pt x="1255655" y="1407894"/>
                  </a:lnTo>
                  <a:lnTo>
                    <a:pt x="1255880" y="1407906"/>
                  </a:lnTo>
                  <a:lnTo>
                    <a:pt x="1256545" y="1407976"/>
                  </a:lnTo>
                  <a:lnTo>
                    <a:pt x="1256750" y="1407994"/>
                  </a:lnTo>
                  <a:lnTo>
                    <a:pt x="1257161" y="1408041"/>
                  </a:lnTo>
                  <a:lnTo>
                    <a:pt x="1257366" y="1408047"/>
                  </a:lnTo>
                  <a:lnTo>
                    <a:pt x="1257567" y="1408035"/>
                  </a:lnTo>
                  <a:lnTo>
                    <a:pt x="1257963" y="1407970"/>
                  </a:lnTo>
                  <a:lnTo>
                    <a:pt x="1258158" y="1407912"/>
                  </a:lnTo>
                  <a:lnTo>
                    <a:pt x="1258339" y="1407841"/>
                  </a:lnTo>
                  <a:lnTo>
                    <a:pt x="1258500" y="1407742"/>
                  </a:lnTo>
                  <a:lnTo>
                    <a:pt x="1258647" y="1407571"/>
                  </a:lnTo>
                  <a:lnTo>
                    <a:pt x="1258745" y="1407342"/>
                  </a:lnTo>
                  <a:lnTo>
                    <a:pt x="1258921" y="1406849"/>
                  </a:lnTo>
                  <a:lnTo>
                    <a:pt x="1259048" y="1406638"/>
                  </a:lnTo>
                  <a:lnTo>
                    <a:pt x="1259239" y="1406444"/>
                  </a:lnTo>
                  <a:lnTo>
                    <a:pt x="1259463" y="1406279"/>
                  </a:lnTo>
                  <a:lnTo>
                    <a:pt x="1259698" y="1406121"/>
                  </a:lnTo>
                  <a:lnTo>
                    <a:pt x="1259942" y="1405974"/>
                  </a:lnTo>
                  <a:lnTo>
                    <a:pt x="1260172" y="1405810"/>
                  </a:lnTo>
                  <a:lnTo>
                    <a:pt x="1260994" y="1405140"/>
                  </a:lnTo>
                  <a:lnTo>
                    <a:pt x="1261204" y="1404982"/>
                  </a:lnTo>
                  <a:lnTo>
                    <a:pt x="1261336" y="1404900"/>
                  </a:lnTo>
                  <a:lnTo>
                    <a:pt x="1261482" y="1404823"/>
                  </a:lnTo>
                  <a:lnTo>
                    <a:pt x="1261619" y="1404741"/>
                  </a:lnTo>
                  <a:lnTo>
                    <a:pt x="1261741" y="1404653"/>
                  </a:lnTo>
                  <a:lnTo>
                    <a:pt x="1261829" y="1404547"/>
                  </a:lnTo>
                  <a:lnTo>
                    <a:pt x="1261869" y="1404395"/>
                  </a:lnTo>
                  <a:lnTo>
                    <a:pt x="1261859" y="1404207"/>
                  </a:lnTo>
                  <a:lnTo>
                    <a:pt x="1261825" y="1404007"/>
                  </a:lnTo>
                  <a:lnTo>
                    <a:pt x="1261810" y="1403819"/>
                  </a:lnTo>
                  <a:lnTo>
                    <a:pt x="1261844" y="1403655"/>
                  </a:lnTo>
                  <a:lnTo>
                    <a:pt x="1261962" y="1403526"/>
                  </a:lnTo>
                  <a:lnTo>
                    <a:pt x="1262132" y="1403420"/>
                  </a:lnTo>
                  <a:lnTo>
                    <a:pt x="1262328" y="1403326"/>
                  </a:lnTo>
                  <a:lnTo>
                    <a:pt x="1262514" y="1403226"/>
                  </a:lnTo>
                  <a:lnTo>
                    <a:pt x="1262651" y="1403091"/>
                  </a:lnTo>
                  <a:lnTo>
                    <a:pt x="1262734" y="1402962"/>
                  </a:lnTo>
                  <a:lnTo>
                    <a:pt x="1262797" y="1402821"/>
                  </a:lnTo>
                  <a:lnTo>
                    <a:pt x="1262851" y="1402668"/>
                  </a:lnTo>
                  <a:lnTo>
                    <a:pt x="1262885" y="1402516"/>
                  </a:lnTo>
                  <a:lnTo>
                    <a:pt x="1262905" y="1402363"/>
                  </a:lnTo>
                  <a:lnTo>
                    <a:pt x="1262734" y="1402087"/>
                  </a:lnTo>
                  <a:lnTo>
                    <a:pt x="1262548" y="1401817"/>
                  </a:lnTo>
                  <a:lnTo>
                    <a:pt x="1262348" y="1401558"/>
                  </a:lnTo>
                  <a:lnTo>
                    <a:pt x="1262132" y="1401312"/>
                  </a:lnTo>
                  <a:lnTo>
                    <a:pt x="1261908" y="1401077"/>
                  </a:lnTo>
                  <a:lnTo>
                    <a:pt x="1261365" y="1400642"/>
                  </a:lnTo>
                  <a:lnTo>
                    <a:pt x="1260749" y="1400273"/>
                  </a:lnTo>
                  <a:lnTo>
                    <a:pt x="1260079" y="1399961"/>
                  </a:lnTo>
                  <a:lnTo>
                    <a:pt x="1259390" y="1399697"/>
                  </a:lnTo>
                  <a:lnTo>
                    <a:pt x="1258178" y="1399263"/>
                  </a:lnTo>
                  <a:lnTo>
                    <a:pt x="1257909" y="1399175"/>
                  </a:lnTo>
                  <a:lnTo>
                    <a:pt x="1257645" y="1399104"/>
                  </a:lnTo>
                  <a:lnTo>
                    <a:pt x="1257376" y="1399063"/>
                  </a:lnTo>
                  <a:lnTo>
                    <a:pt x="1257097" y="1399051"/>
                  </a:lnTo>
                  <a:lnTo>
                    <a:pt x="1256819" y="1399063"/>
                  </a:lnTo>
                  <a:lnTo>
                    <a:pt x="1256257" y="1399128"/>
                  </a:lnTo>
                  <a:lnTo>
                    <a:pt x="1255597" y="1399245"/>
                  </a:lnTo>
                  <a:lnTo>
                    <a:pt x="1255406" y="1399286"/>
                  </a:lnTo>
                  <a:lnTo>
                    <a:pt x="1255030" y="1399380"/>
                  </a:lnTo>
                  <a:lnTo>
                    <a:pt x="1254761" y="1399392"/>
                  </a:lnTo>
                  <a:lnTo>
                    <a:pt x="1254389" y="1399386"/>
                  </a:lnTo>
                  <a:lnTo>
                    <a:pt x="1254013" y="1399357"/>
                  </a:lnTo>
                  <a:lnTo>
                    <a:pt x="1252629" y="1399204"/>
                  </a:lnTo>
                  <a:lnTo>
                    <a:pt x="1252312" y="1399163"/>
                  </a:lnTo>
                  <a:lnTo>
                    <a:pt x="1251999" y="1399104"/>
                  </a:lnTo>
                  <a:lnTo>
                    <a:pt x="1251691" y="1399028"/>
                  </a:lnTo>
                  <a:lnTo>
                    <a:pt x="1251383" y="1398916"/>
                  </a:lnTo>
                  <a:lnTo>
                    <a:pt x="1251085" y="1398775"/>
                  </a:lnTo>
                  <a:lnTo>
                    <a:pt x="1250498" y="1398482"/>
                  </a:lnTo>
                  <a:lnTo>
                    <a:pt x="1250195" y="1398358"/>
                  </a:lnTo>
                  <a:lnTo>
                    <a:pt x="1249897" y="1398264"/>
                  </a:lnTo>
                  <a:lnTo>
                    <a:pt x="1248992" y="1398053"/>
                  </a:lnTo>
                  <a:lnTo>
                    <a:pt x="1248689" y="1397971"/>
                  </a:lnTo>
                  <a:lnTo>
                    <a:pt x="1248303" y="1397836"/>
                  </a:lnTo>
                  <a:lnTo>
                    <a:pt x="1247917" y="1397689"/>
                  </a:lnTo>
                  <a:lnTo>
                    <a:pt x="1247149" y="1397372"/>
                  </a:lnTo>
                  <a:lnTo>
                    <a:pt x="1246768" y="1397219"/>
                  </a:lnTo>
                  <a:lnTo>
                    <a:pt x="1246304" y="1397043"/>
                  </a:lnTo>
                  <a:lnTo>
                    <a:pt x="1245380" y="1396708"/>
                  </a:lnTo>
                  <a:lnTo>
                    <a:pt x="1244925" y="1396521"/>
                  </a:lnTo>
                  <a:lnTo>
                    <a:pt x="1244480" y="1396315"/>
                  </a:lnTo>
                  <a:lnTo>
                    <a:pt x="1243757" y="1395951"/>
                  </a:lnTo>
                  <a:lnTo>
                    <a:pt x="1243405" y="1395751"/>
                  </a:lnTo>
                  <a:lnTo>
                    <a:pt x="1243073" y="1395534"/>
                  </a:lnTo>
                  <a:lnTo>
                    <a:pt x="1242774" y="1395276"/>
                  </a:lnTo>
                  <a:lnTo>
                    <a:pt x="1242574" y="1395059"/>
                  </a:lnTo>
                  <a:lnTo>
                    <a:pt x="1242388" y="1394818"/>
                  </a:lnTo>
                  <a:lnTo>
                    <a:pt x="1242217" y="1394565"/>
                  </a:lnTo>
                  <a:lnTo>
                    <a:pt x="1242065" y="1394307"/>
                  </a:lnTo>
                  <a:lnTo>
                    <a:pt x="1241933" y="1394037"/>
                  </a:lnTo>
                  <a:lnTo>
                    <a:pt x="1241811" y="1393643"/>
                  </a:lnTo>
                  <a:lnTo>
                    <a:pt x="1241748" y="1393227"/>
                  </a:lnTo>
                  <a:lnTo>
                    <a:pt x="1241679" y="1392363"/>
                  </a:lnTo>
                  <a:lnTo>
                    <a:pt x="1241611" y="1391941"/>
                  </a:lnTo>
                  <a:lnTo>
                    <a:pt x="1241498" y="1391512"/>
                  </a:lnTo>
                  <a:lnTo>
                    <a:pt x="1241388" y="1391145"/>
                  </a:lnTo>
                  <a:lnTo>
                    <a:pt x="1241229" y="1390672"/>
                  </a:lnTo>
                  <a:lnTo>
                    <a:pt x="1240926" y="1389839"/>
                  </a:lnTo>
                  <a:lnTo>
                    <a:pt x="1240770" y="1389445"/>
                  </a:lnTo>
                  <a:lnTo>
                    <a:pt x="1240257" y="1388271"/>
                  </a:lnTo>
                  <a:lnTo>
                    <a:pt x="1240095" y="1387878"/>
                  </a:lnTo>
                  <a:lnTo>
                    <a:pt x="1239973" y="1387561"/>
                  </a:lnTo>
                  <a:lnTo>
                    <a:pt x="1239846" y="1387249"/>
                  </a:lnTo>
                  <a:lnTo>
                    <a:pt x="1239729" y="1386926"/>
                  </a:lnTo>
                  <a:lnTo>
                    <a:pt x="1239626" y="1386609"/>
                  </a:lnTo>
                  <a:lnTo>
                    <a:pt x="1239548" y="1386281"/>
                  </a:lnTo>
                  <a:lnTo>
                    <a:pt x="1239494" y="1385858"/>
                  </a:lnTo>
                  <a:lnTo>
                    <a:pt x="1239479" y="1385429"/>
                  </a:lnTo>
                  <a:lnTo>
                    <a:pt x="1239489" y="1384989"/>
                  </a:lnTo>
                  <a:lnTo>
                    <a:pt x="1239509" y="1384554"/>
                  </a:lnTo>
                  <a:lnTo>
                    <a:pt x="1239514" y="1384120"/>
                  </a:lnTo>
                  <a:lnTo>
                    <a:pt x="1239470" y="1382904"/>
                  </a:lnTo>
                  <a:lnTo>
                    <a:pt x="1239465" y="1382499"/>
                  </a:lnTo>
                  <a:lnTo>
                    <a:pt x="1239475" y="1382100"/>
                  </a:lnTo>
                  <a:lnTo>
                    <a:pt x="1239519" y="1381466"/>
                  </a:lnTo>
                  <a:lnTo>
                    <a:pt x="1239597" y="1380832"/>
                  </a:lnTo>
                  <a:lnTo>
                    <a:pt x="1239641" y="1380515"/>
                  </a:lnTo>
                  <a:lnTo>
                    <a:pt x="1239670" y="1380245"/>
                  </a:lnTo>
                  <a:lnTo>
                    <a:pt x="1239685" y="1379951"/>
                  </a:lnTo>
                  <a:lnTo>
                    <a:pt x="1239709" y="1379663"/>
                  </a:lnTo>
                  <a:lnTo>
                    <a:pt x="1239768" y="1379434"/>
                  </a:lnTo>
                  <a:lnTo>
                    <a:pt x="1239880" y="1379293"/>
                  </a:lnTo>
                  <a:lnTo>
                    <a:pt x="1240022" y="1379241"/>
                  </a:lnTo>
                  <a:lnTo>
                    <a:pt x="1240193" y="1379229"/>
                  </a:lnTo>
                  <a:lnTo>
                    <a:pt x="1240374" y="1379246"/>
                  </a:lnTo>
                  <a:lnTo>
                    <a:pt x="1240741" y="1379305"/>
                  </a:lnTo>
                  <a:lnTo>
                    <a:pt x="1240961" y="1379358"/>
                  </a:lnTo>
                  <a:lnTo>
                    <a:pt x="1241176" y="1379423"/>
                  </a:lnTo>
                  <a:lnTo>
                    <a:pt x="1241391" y="1379511"/>
                  </a:lnTo>
                  <a:lnTo>
                    <a:pt x="1241596" y="1379611"/>
                  </a:lnTo>
                  <a:lnTo>
                    <a:pt x="1241792" y="1379722"/>
                  </a:lnTo>
                  <a:lnTo>
                    <a:pt x="1242095" y="1379693"/>
                  </a:lnTo>
                  <a:lnTo>
                    <a:pt x="1242398" y="1379675"/>
                  </a:lnTo>
                  <a:lnTo>
                    <a:pt x="1242706" y="1379675"/>
                  </a:lnTo>
                  <a:lnTo>
                    <a:pt x="1243014" y="1379687"/>
                  </a:lnTo>
                  <a:lnTo>
                    <a:pt x="1243317" y="1379710"/>
                  </a:lnTo>
                  <a:lnTo>
                    <a:pt x="1243605" y="1379751"/>
                  </a:lnTo>
                  <a:lnTo>
                    <a:pt x="1243894" y="1379816"/>
                  </a:lnTo>
                  <a:lnTo>
                    <a:pt x="1244461" y="1379963"/>
                  </a:lnTo>
                  <a:lnTo>
                    <a:pt x="1244749" y="1380022"/>
                  </a:lnTo>
                  <a:lnTo>
                    <a:pt x="1245634" y="1380186"/>
                  </a:lnTo>
                  <a:lnTo>
                    <a:pt x="1246079" y="1380256"/>
                  </a:lnTo>
                  <a:lnTo>
                    <a:pt x="1246524" y="1380309"/>
                  </a:lnTo>
                  <a:lnTo>
                    <a:pt x="1246969" y="1380350"/>
                  </a:lnTo>
                  <a:lnTo>
                    <a:pt x="1247443" y="1380362"/>
                  </a:lnTo>
                  <a:lnTo>
                    <a:pt x="1247917" y="1380356"/>
                  </a:lnTo>
                  <a:lnTo>
                    <a:pt x="1248865" y="1380292"/>
                  </a:lnTo>
                  <a:lnTo>
                    <a:pt x="1249157" y="1380263"/>
                  </a:lnTo>
                  <a:lnTo>
                    <a:pt x="1249339" y="1380245"/>
                  </a:lnTo>
                  <a:lnTo>
                    <a:pt x="1249789" y="1380186"/>
                  </a:lnTo>
                  <a:lnTo>
                    <a:pt x="1250239" y="1380121"/>
                  </a:lnTo>
                  <a:lnTo>
                    <a:pt x="1250689" y="1380045"/>
                  </a:lnTo>
                  <a:lnTo>
                    <a:pt x="1251134" y="1379957"/>
                  </a:lnTo>
                  <a:lnTo>
                    <a:pt x="1251573" y="1379845"/>
                  </a:lnTo>
                  <a:lnTo>
                    <a:pt x="1251970" y="1379734"/>
                  </a:lnTo>
                  <a:lnTo>
                    <a:pt x="1252361" y="1379605"/>
                  </a:lnTo>
                  <a:lnTo>
                    <a:pt x="1252752" y="1379464"/>
                  </a:lnTo>
                  <a:lnTo>
                    <a:pt x="1253524" y="1379158"/>
                  </a:lnTo>
                  <a:lnTo>
                    <a:pt x="1253930" y="1378959"/>
                  </a:lnTo>
                  <a:lnTo>
                    <a:pt x="1254727" y="1378501"/>
                  </a:lnTo>
                  <a:lnTo>
                    <a:pt x="1255132" y="1378307"/>
                  </a:lnTo>
                  <a:lnTo>
                    <a:pt x="1255548" y="1378184"/>
                  </a:lnTo>
                  <a:lnTo>
                    <a:pt x="1255783" y="1378143"/>
                  </a:lnTo>
                  <a:lnTo>
                    <a:pt x="1256017" y="1378119"/>
                  </a:lnTo>
                  <a:lnTo>
                    <a:pt x="1256252" y="1378107"/>
                  </a:lnTo>
                  <a:lnTo>
                    <a:pt x="1256491" y="1378107"/>
                  </a:lnTo>
                  <a:lnTo>
                    <a:pt x="1256721" y="1378125"/>
                  </a:lnTo>
                  <a:lnTo>
                    <a:pt x="1257303" y="1378196"/>
                  </a:lnTo>
                  <a:lnTo>
                    <a:pt x="1257596" y="1378237"/>
                  </a:lnTo>
                  <a:lnTo>
                    <a:pt x="1258173" y="1378331"/>
                  </a:lnTo>
                  <a:lnTo>
                    <a:pt x="1258696" y="1378430"/>
                  </a:lnTo>
                  <a:lnTo>
                    <a:pt x="1260250" y="1378788"/>
                  </a:lnTo>
                  <a:lnTo>
                    <a:pt x="1260774" y="1378888"/>
                  </a:lnTo>
                  <a:lnTo>
                    <a:pt x="1261878" y="1379047"/>
                  </a:lnTo>
                  <a:lnTo>
                    <a:pt x="1262436" y="1379106"/>
                  </a:lnTo>
                  <a:lnTo>
                    <a:pt x="1262993" y="1379147"/>
                  </a:lnTo>
                  <a:lnTo>
                    <a:pt x="1263545" y="1379147"/>
                  </a:lnTo>
                  <a:lnTo>
                    <a:pt x="1264039" y="1379123"/>
                  </a:lnTo>
                  <a:lnTo>
                    <a:pt x="1264533" y="1379070"/>
                  </a:lnTo>
                  <a:lnTo>
                    <a:pt x="1265022" y="1379006"/>
                  </a:lnTo>
                  <a:lnTo>
                    <a:pt x="1265510" y="1378912"/>
                  </a:lnTo>
                  <a:lnTo>
                    <a:pt x="1265990" y="1378800"/>
                  </a:lnTo>
                  <a:lnTo>
                    <a:pt x="1266258" y="1378747"/>
                  </a:lnTo>
                  <a:lnTo>
                    <a:pt x="1266527" y="1378683"/>
                  </a:lnTo>
                  <a:lnTo>
                    <a:pt x="1266635" y="1378652"/>
                  </a:lnTo>
                  <a:lnTo>
                    <a:pt x="1267060" y="1378524"/>
                  </a:lnTo>
                  <a:lnTo>
                    <a:pt x="1267319" y="1378436"/>
                  </a:lnTo>
                  <a:lnTo>
                    <a:pt x="1267613" y="1378325"/>
                  </a:lnTo>
                  <a:lnTo>
                    <a:pt x="1267896" y="1378196"/>
                  </a:lnTo>
                  <a:lnTo>
                    <a:pt x="1268463" y="1377920"/>
                  </a:lnTo>
                  <a:lnTo>
                    <a:pt x="1268742" y="1377773"/>
                  </a:lnTo>
                  <a:lnTo>
                    <a:pt x="1269035" y="1377591"/>
                  </a:lnTo>
                  <a:lnTo>
                    <a:pt x="1269612" y="1377174"/>
                  </a:lnTo>
                  <a:lnTo>
                    <a:pt x="1269905" y="1377004"/>
                  </a:lnTo>
                  <a:lnTo>
                    <a:pt x="1270208" y="1376898"/>
                  </a:lnTo>
                  <a:lnTo>
                    <a:pt x="1270340" y="1376874"/>
                  </a:lnTo>
                  <a:lnTo>
                    <a:pt x="1270477" y="1376857"/>
                  </a:lnTo>
                  <a:lnTo>
                    <a:pt x="1270609" y="1376851"/>
                  </a:lnTo>
                  <a:lnTo>
                    <a:pt x="1270746" y="1376845"/>
                  </a:lnTo>
                  <a:lnTo>
                    <a:pt x="1270878" y="1376851"/>
                  </a:lnTo>
                  <a:lnTo>
                    <a:pt x="1270976" y="1376751"/>
                  </a:lnTo>
                  <a:lnTo>
                    <a:pt x="1271078" y="1376657"/>
                  </a:lnTo>
                  <a:lnTo>
                    <a:pt x="1271274" y="1376463"/>
                  </a:lnTo>
                  <a:lnTo>
                    <a:pt x="1271670" y="1376105"/>
                  </a:lnTo>
                  <a:lnTo>
                    <a:pt x="1271978" y="1375847"/>
                  </a:lnTo>
                  <a:lnTo>
                    <a:pt x="1272599" y="1375354"/>
                  </a:lnTo>
                  <a:lnTo>
                    <a:pt x="1272917" y="1375113"/>
                  </a:lnTo>
                  <a:lnTo>
                    <a:pt x="1273225" y="1374902"/>
                  </a:lnTo>
                  <a:lnTo>
                    <a:pt x="1273870" y="1374508"/>
                  </a:lnTo>
                  <a:lnTo>
                    <a:pt x="1274173" y="1374297"/>
                  </a:lnTo>
                  <a:lnTo>
                    <a:pt x="1274451" y="1374056"/>
                  </a:lnTo>
                  <a:lnTo>
                    <a:pt x="1274676" y="1373792"/>
                  </a:lnTo>
                  <a:lnTo>
                    <a:pt x="1274867" y="1373492"/>
                  </a:lnTo>
                  <a:lnTo>
                    <a:pt x="1275239" y="1372882"/>
                  </a:lnTo>
                  <a:lnTo>
                    <a:pt x="1275454" y="1372600"/>
                  </a:lnTo>
                  <a:lnTo>
                    <a:pt x="1275815" y="1372254"/>
                  </a:lnTo>
                  <a:lnTo>
                    <a:pt x="1276221" y="1371954"/>
                  </a:lnTo>
                  <a:lnTo>
                    <a:pt x="1276641" y="1371661"/>
                  </a:lnTo>
                  <a:lnTo>
                    <a:pt x="1277042" y="1371355"/>
                  </a:lnTo>
                  <a:lnTo>
                    <a:pt x="1277390" y="1371009"/>
                  </a:lnTo>
                  <a:lnTo>
                    <a:pt x="1277619" y="1370721"/>
                  </a:lnTo>
                  <a:lnTo>
                    <a:pt x="1277839" y="1370422"/>
                  </a:lnTo>
                  <a:lnTo>
                    <a:pt x="1278040" y="1370111"/>
                  </a:lnTo>
                  <a:lnTo>
                    <a:pt x="1278211" y="1369782"/>
                  </a:lnTo>
                  <a:lnTo>
                    <a:pt x="1278347" y="1369447"/>
                  </a:lnTo>
                  <a:lnTo>
                    <a:pt x="1278431" y="1369066"/>
                  </a:lnTo>
                  <a:lnTo>
                    <a:pt x="1278455" y="1368666"/>
                  </a:lnTo>
                  <a:lnTo>
                    <a:pt x="1278450" y="1367838"/>
                  </a:lnTo>
                  <a:lnTo>
                    <a:pt x="1278475" y="1367433"/>
                  </a:lnTo>
                  <a:lnTo>
                    <a:pt x="1278499" y="1367181"/>
                  </a:lnTo>
                  <a:lnTo>
                    <a:pt x="1278519" y="1366922"/>
                  </a:lnTo>
                  <a:lnTo>
                    <a:pt x="1278553" y="1366670"/>
                  </a:lnTo>
                  <a:lnTo>
                    <a:pt x="1278602" y="1366429"/>
                  </a:lnTo>
                  <a:lnTo>
                    <a:pt x="1278690" y="1366212"/>
                  </a:lnTo>
                  <a:lnTo>
                    <a:pt x="1278949" y="1365954"/>
                  </a:lnTo>
                  <a:lnTo>
                    <a:pt x="1279330" y="1365772"/>
                  </a:lnTo>
                  <a:lnTo>
                    <a:pt x="1280225" y="1365466"/>
                  </a:lnTo>
                  <a:lnTo>
                    <a:pt x="1280616" y="1365255"/>
                  </a:lnTo>
                  <a:lnTo>
                    <a:pt x="1281031" y="1364920"/>
                  </a:lnTo>
                  <a:lnTo>
                    <a:pt x="1281413" y="1364539"/>
                  </a:lnTo>
                  <a:lnTo>
                    <a:pt x="1281774" y="1364128"/>
                  </a:lnTo>
                  <a:lnTo>
                    <a:pt x="1282122" y="1363699"/>
                  </a:lnTo>
                  <a:lnTo>
                    <a:pt x="1282459" y="1363270"/>
                  </a:lnTo>
                  <a:lnTo>
                    <a:pt x="1282723" y="1362912"/>
                  </a:lnTo>
                  <a:lnTo>
                    <a:pt x="1282864" y="1362683"/>
                  </a:lnTo>
                  <a:lnTo>
                    <a:pt x="1283207" y="1362143"/>
                  </a:lnTo>
                  <a:lnTo>
                    <a:pt x="1283466" y="1361785"/>
                  </a:lnTo>
                  <a:lnTo>
                    <a:pt x="1283764" y="1361474"/>
                  </a:lnTo>
                  <a:lnTo>
                    <a:pt x="1284067" y="1361257"/>
                  </a:lnTo>
                  <a:lnTo>
                    <a:pt x="1284409" y="1361080"/>
                  </a:lnTo>
                  <a:lnTo>
                    <a:pt x="1284756" y="1360916"/>
                  </a:lnTo>
                  <a:lnTo>
                    <a:pt x="1285094" y="1360734"/>
                  </a:lnTo>
                  <a:lnTo>
                    <a:pt x="1285397" y="1360517"/>
                  </a:lnTo>
                  <a:lnTo>
                    <a:pt x="1285651" y="1360253"/>
                  </a:lnTo>
                  <a:lnTo>
                    <a:pt x="1285876" y="1359959"/>
                  </a:lnTo>
                  <a:lnTo>
                    <a:pt x="1286086" y="1359642"/>
                  </a:lnTo>
                  <a:lnTo>
                    <a:pt x="1286497" y="1359008"/>
                  </a:lnTo>
                  <a:lnTo>
                    <a:pt x="1286780" y="1358550"/>
                  </a:lnTo>
                  <a:lnTo>
                    <a:pt x="1287298" y="1357593"/>
                  </a:lnTo>
                  <a:lnTo>
                    <a:pt x="1287582" y="1357135"/>
                  </a:lnTo>
                  <a:lnTo>
                    <a:pt x="1287904" y="1356718"/>
                  </a:lnTo>
                  <a:lnTo>
                    <a:pt x="1288105" y="1356513"/>
                  </a:lnTo>
                  <a:lnTo>
                    <a:pt x="1288315" y="1356307"/>
                  </a:lnTo>
                  <a:lnTo>
                    <a:pt x="1288530" y="1356113"/>
                  </a:lnTo>
                  <a:lnTo>
                    <a:pt x="1288755" y="1355926"/>
                  </a:lnTo>
                  <a:lnTo>
                    <a:pt x="1288985" y="1355755"/>
                  </a:lnTo>
                  <a:lnTo>
                    <a:pt x="1289131" y="1355585"/>
                  </a:lnTo>
                  <a:lnTo>
                    <a:pt x="1289268" y="1355409"/>
                  </a:lnTo>
                  <a:lnTo>
                    <a:pt x="1289396" y="1355227"/>
                  </a:lnTo>
                  <a:lnTo>
                    <a:pt x="1289508" y="1355033"/>
                  </a:lnTo>
                  <a:lnTo>
                    <a:pt x="1289611" y="1354839"/>
                  </a:lnTo>
                  <a:lnTo>
                    <a:pt x="1289703" y="1354646"/>
                  </a:lnTo>
                  <a:lnTo>
                    <a:pt x="1289787" y="1354446"/>
                  </a:lnTo>
                  <a:lnTo>
                    <a:pt x="1289855" y="1354235"/>
                  </a:lnTo>
                  <a:lnTo>
                    <a:pt x="1289909" y="1354029"/>
                  </a:lnTo>
                  <a:lnTo>
                    <a:pt x="1289933" y="1353818"/>
                  </a:lnTo>
                  <a:lnTo>
                    <a:pt x="1289933" y="1353571"/>
                  </a:lnTo>
                  <a:lnTo>
                    <a:pt x="1289894" y="1353319"/>
                  </a:lnTo>
                  <a:lnTo>
                    <a:pt x="1289835" y="1353066"/>
                  </a:lnTo>
                  <a:lnTo>
                    <a:pt x="1289748" y="1352820"/>
                  </a:lnTo>
                  <a:lnTo>
                    <a:pt x="1289650" y="1352585"/>
                  </a:lnTo>
                  <a:lnTo>
                    <a:pt x="1289542" y="1352409"/>
                  </a:lnTo>
                  <a:lnTo>
                    <a:pt x="1289273" y="1352092"/>
                  </a:lnTo>
                  <a:lnTo>
                    <a:pt x="1289146" y="1351927"/>
                  </a:lnTo>
                  <a:lnTo>
                    <a:pt x="1289048" y="1351757"/>
                  </a:lnTo>
                  <a:lnTo>
                    <a:pt x="1288965" y="1351458"/>
                  </a:lnTo>
                  <a:lnTo>
                    <a:pt x="1288936" y="1351129"/>
                  </a:lnTo>
                  <a:lnTo>
                    <a:pt x="1288941" y="1350794"/>
                  </a:lnTo>
                  <a:lnTo>
                    <a:pt x="1288975" y="1350113"/>
                  </a:lnTo>
                  <a:lnTo>
                    <a:pt x="1288980" y="1349685"/>
                  </a:lnTo>
                  <a:lnTo>
                    <a:pt x="1288990" y="1349250"/>
                  </a:lnTo>
                  <a:lnTo>
                    <a:pt x="1289014" y="1348821"/>
                  </a:lnTo>
                  <a:lnTo>
                    <a:pt x="1289053" y="1348387"/>
                  </a:lnTo>
                  <a:lnTo>
                    <a:pt x="1289075" y="1348233"/>
                  </a:lnTo>
                  <a:lnTo>
                    <a:pt x="1289112" y="1347964"/>
                  </a:lnTo>
                  <a:lnTo>
                    <a:pt x="1289161" y="1347653"/>
                  </a:lnTo>
                  <a:lnTo>
                    <a:pt x="1289293" y="1347043"/>
                  </a:lnTo>
                  <a:lnTo>
                    <a:pt x="1289444" y="1346432"/>
                  </a:lnTo>
                  <a:lnTo>
                    <a:pt x="1289542" y="1346062"/>
                  </a:lnTo>
                  <a:lnTo>
                    <a:pt x="1289879" y="1344964"/>
                  </a:lnTo>
                  <a:lnTo>
                    <a:pt x="1289982" y="1344594"/>
                  </a:lnTo>
                  <a:lnTo>
                    <a:pt x="1290055" y="1344307"/>
                  </a:lnTo>
                  <a:lnTo>
                    <a:pt x="1290119" y="1344025"/>
                  </a:lnTo>
                  <a:lnTo>
                    <a:pt x="1290178" y="1343737"/>
                  </a:lnTo>
                  <a:lnTo>
                    <a:pt x="1290310" y="1343162"/>
                  </a:lnTo>
                  <a:lnTo>
                    <a:pt x="1290554" y="1342222"/>
                  </a:lnTo>
                  <a:lnTo>
                    <a:pt x="1290686" y="1341753"/>
                  </a:lnTo>
                  <a:lnTo>
                    <a:pt x="1290965" y="1340813"/>
                  </a:lnTo>
                  <a:lnTo>
                    <a:pt x="1291136" y="1340332"/>
                  </a:lnTo>
                  <a:lnTo>
                    <a:pt x="1291292" y="1339845"/>
                  </a:lnTo>
                  <a:lnTo>
                    <a:pt x="1291444" y="1339357"/>
                  </a:lnTo>
                  <a:lnTo>
                    <a:pt x="1291586" y="1338864"/>
                  </a:lnTo>
                  <a:lnTo>
                    <a:pt x="1291717" y="1338365"/>
                  </a:lnTo>
                  <a:lnTo>
                    <a:pt x="1291820" y="1337942"/>
                  </a:lnTo>
                  <a:lnTo>
                    <a:pt x="1291918" y="1337514"/>
                  </a:lnTo>
                  <a:lnTo>
                    <a:pt x="1292089" y="1336657"/>
                  </a:lnTo>
                  <a:lnTo>
                    <a:pt x="1292221" y="1335817"/>
                  </a:lnTo>
                  <a:lnTo>
                    <a:pt x="1292280" y="1335406"/>
                  </a:lnTo>
                  <a:lnTo>
                    <a:pt x="1292328" y="1334995"/>
                  </a:lnTo>
                  <a:lnTo>
                    <a:pt x="1292368" y="1334584"/>
                  </a:lnTo>
                  <a:lnTo>
                    <a:pt x="1292397" y="1334173"/>
                  </a:lnTo>
                  <a:lnTo>
                    <a:pt x="1292412" y="1333868"/>
                  </a:lnTo>
                  <a:lnTo>
                    <a:pt x="1292417" y="1333563"/>
                  </a:lnTo>
                  <a:lnTo>
                    <a:pt x="1292421" y="1332641"/>
                  </a:lnTo>
                  <a:lnTo>
                    <a:pt x="1292431" y="1332271"/>
                  </a:lnTo>
                  <a:lnTo>
                    <a:pt x="1292441" y="1331302"/>
                  </a:lnTo>
                  <a:lnTo>
                    <a:pt x="1292436" y="1330480"/>
                  </a:lnTo>
                  <a:lnTo>
                    <a:pt x="1292446" y="1330075"/>
                  </a:lnTo>
                  <a:lnTo>
                    <a:pt x="1292470" y="1329664"/>
                  </a:lnTo>
                  <a:lnTo>
                    <a:pt x="1292505" y="1329359"/>
                  </a:lnTo>
                  <a:lnTo>
                    <a:pt x="1292656" y="1328437"/>
                  </a:lnTo>
                  <a:lnTo>
                    <a:pt x="1292700" y="1328132"/>
                  </a:lnTo>
                  <a:lnTo>
                    <a:pt x="1292734" y="1327786"/>
                  </a:lnTo>
                  <a:lnTo>
                    <a:pt x="1292764" y="1327433"/>
                  </a:lnTo>
                  <a:lnTo>
                    <a:pt x="1292803" y="1326741"/>
                  </a:lnTo>
                  <a:lnTo>
                    <a:pt x="1292827" y="1326389"/>
                  </a:lnTo>
                  <a:lnTo>
                    <a:pt x="1292842" y="1326060"/>
                  </a:lnTo>
                  <a:lnTo>
                    <a:pt x="1292861" y="1325396"/>
                  </a:lnTo>
                  <a:lnTo>
                    <a:pt x="1292896" y="1325068"/>
                  </a:lnTo>
                  <a:lnTo>
                    <a:pt x="1292925" y="1324915"/>
                  </a:lnTo>
                  <a:lnTo>
                    <a:pt x="1292925" y="1324727"/>
                  </a:lnTo>
                  <a:lnTo>
                    <a:pt x="1292944" y="1324533"/>
                  </a:lnTo>
                  <a:lnTo>
                    <a:pt x="1292974" y="1324340"/>
                  </a:lnTo>
                  <a:lnTo>
                    <a:pt x="1293013" y="1324152"/>
                  </a:lnTo>
                  <a:lnTo>
                    <a:pt x="1293067" y="1323970"/>
                  </a:lnTo>
                  <a:lnTo>
                    <a:pt x="1293130" y="1323805"/>
                  </a:lnTo>
                  <a:lnTo>
                    <a:pt x="1293204" y="1323647"/>
                  </a:lnTo>
                  <a:lnTo>
                    <a:pt x="1293287" y="1323488"/>
                  </a:lnTo>
                  <a:lnTo>
                    <a:pt x="1293375" y="1323336"/>
                  </a:lnTo>
                  <a:lnTo>
                    <a:pt x="1293570" y="1323048"/>
                  </a:lnTo>
                  <a:lnTo>
                    <a:pt x="1293678" y="1322907"/>
                  </a:lnTo>
                  <a:lnTo>
                    <a:pt x="1293790" y="1322778"/>
                  </a:lnTo>
                  <a:lnTo>
                    <a:pt x="1293907" y="1322655"/>
                  </a:lnTo>
                  <a:lnTo>
                    <a:pt x="1294040" y="1322543"/>
                  </a:lnTo>
                  <a:lnTo>
                    <a:pt x="1294176" y="1322449"/>
                  </a:lnTo>
                  <a:lnTo>
                    <a:pt x="1294328" y="1322373"/>
                  </a:lnTo>
                  <a:lnTo>
                    <a:pt x="1294641" y="1322238"/>
                  </a:lnTo>
                  <a:lnTo>
                    <a:pt x="1294792" y="1322161"/>
                  </a:lnTo>
                  <a:lnTo>
                    <a:pt x="1294988" y="1322062"/>
                  </a:lnTo>
                  <a:lnTo>
                    <a:pt x="1295746" y="1321651"/>
                  </a:lnTo>
                  <a:lnTo>
                    <a:pt x="1296357" y="1321369"/>
                  </a:lnTo>
                  <a:lnTo>
                    <a:pt x="1296552" y="1321269"/>
                  </a:lnTo>
                  <a:lnTo>
                    <a:pt x="1296733" y="1321146"/>
                  </a:lnTo>
                  <a:lnTo>
                    <a:pt x="1296899" y="1320999"/>
                  </a:lnTo>
                  <a:lnTo>
                    <a:pt x="1297056" y="1320841"/>
                  </a:lnTo>
                  <a:lnTo>
                    <a:pt x="1297198" y="1320664"/>
                  </a:lnTo>
                  <a:lnTo>
                    <a:pt x="1297334" y="1320488"/>
                  </a:lnTo>
                  <a:lnTo>
                    <a:pt x="1297466" y="1320306"/>
                  </a:lnTo>
                  <a:lnTo>
                    <a:pt x="1297691" y="1319978"/>
                  </a:lnTo>
                  <a:lnTo>
                    <a:pt x="1297789" y="1319813"/>
                  </a:lnTo>
                  <a:lnTo>
                    <a:pt x="1297887" y="1319637"/>
                  </a:lnTo>
                  <a:lnTo>
                    <a:pt x="1297970" y="1319461"/>
                  </a:lnTo>
                  <a:lnTo>
                    <a:pt x="1298043" y="1319267"/>
                  </a:lnTo>
                  <a:lnTo>
                    <a:pt x="1298107" y="1319068"/>
                  </a:lnTo>
                  <a:lnTo>
                    <a:pt x="1298161" y="1318862"/>
                  </a:lnTo>
                  <a:lnTo>
                    <a:pt x="1298248" y="1318451"/>
                  </a:lnTo>
                  <a:lnTo>
                    <a:pt x="1298283" y="1318152"/>
                  </a:lnTo>
                  <a:lnTo>
                    <a:pt x="1298288" y="1317541"/>
                  </a:lnTo>
                  <a:lnTo>
                    <a:pt x="1298317" y="1317248"/>
                  </a:lnTo>
                  <a:lnTo>
                    <a:pt x="1298400" y="1316978"/>
                  </a:lnTo>
                  <a:lnTo>
                    <a:pt x="1298552" y="1316772"/>
                  </a:lnTo>
                  <a:lnTo>
                    <a:pt x="1298767" y="1316578"/>
                  </a:lnTo>
                  <a:lnTo>
                    <a:pt x="1298987" y="1316396"/>
                  </a:lnTo>
                  <a:lnTo>
                    <a:pt x="1299148" y="1316232"/>
                  </a:lnTo>
                  <a:lnTo>
                    <a:pt x="1299197" y="1316073"/>
                  </a:lnTo>
                  <a:lnTo>
                    <a:pt x="1299133" y="1315950"/>
                  </a:lnTo>
                  <a:lnTo>
                    <a:pt x="1299011" y="1315833"/>
                  </a:lnTo>
                  <a:lnTo>
                    <a:pt x="1298874" y="1315721"/>
                  </a:lnTo>
                  <a:lnTo>
                    <a:pt x="1298752" y="1315604"/>
                  </a:lnTo>
                  <a:lnTo>
                    <a:pt x="1298688" y="1315475"/>
                  </a:lnTo>
                  <a:lnTo>
                    <a:pt x="1298693" y="1315328"/>
                  </a:lnTo>
                  <a:lnTo>
                    <a:pt x="1298757" y="1315175"/>
                  </a:lnTo>
                  <a:lnTo>
                    <a:pt x="1298845" y="1315017"/>
                  </a:lnTo>
                  <a:lnTo>
                    <a:pt x="1298943" y="1314852"/>
                  </a:lnTo>
                  <a:lnTo>
                    <a:pt x="1299026" y="1314694"/>
                  </a:lnTo>
                  <a:lnTo>
                    <a:pt x="1299128" y="1314447"/>
                  </a:lnTo>
                  <a:lnTo>
                    <a:pt x="1299221" y="1314201"/>
                  </a:lnTo>
                  <a:lnTo>
                    <a:pt x="1299324" y="1313954"/>
                  </a:lnTo>
                  <a:lnTo>
                    <a:pt x="1299436" y="1313713"/>
                  </a:lnTo>
                  <a:lnTo>
                    <a:pt x="1299458" y="1313677"/>
                  </a:lnTo>
                  <a:lnTo>
                    <a:pt x="1299568" y="1313490"/>
                  </a:lnTo>
                  <a:lnTo>
                    <a:pt x="1299695" y="1313338"/>
                  </a:lnTo>
                  <a:lnTo>
                    <a:pt x="1299994" y="1313056"/>
                  </a:lnTo>
                  <a:lnTo>
                    <a:pt x="1300140" y="1312522"/>
                  </a:lnTo>
                  <a:lnTo>
                    <a:pt x="1299920" y="1311218"/>
                  </a:lnTo>
                  <a:lnTo>
                    <a:pt x="1299583" y="1310514"/>
                  </a:lnTo>
                  <a:lnTo>
                    <a:pt x="1299231" y="1309669"/>
                  </a:lnTo>
                  <a:lnTo>
                    <a:pt x="1299138" y="1308994"/>
                  </a:lnTo>
                  <a:lnTo>
                    <a:pt x="1298732" y="1307978"/>
                  </a:lnTo>
                  <a:lnTo>
                    <a:pt x="1298121" y="1307438"/>
                  </a:lnTo>
                  <a:lnTo>
                    <a:pt x="1297813" y="1307174"/>
                  </a:lnTo>
                  <a:lnTo>
                    <a:pt x="1297496" y="1306909"/>
                  </a:lnTo>
                  <a:lnTo>
                    <a:pt x="1296929" y="1306463"/>
                  </a:lnTo>
                  <a:lnTo>
                    <a:pt x="1296415" y="1306099"/>
                  </a:lnTo>
                  <a:lnTo>
                    <a:pt x="1296161" y="1305911"/>
                  </a:lnTo>
                  <a:lnTo>
                    <a:pt x="1295917" y="1305712"/>
                  </a:lnTo>
                  <a:lnTo>
                    <a:pt x="1295623" y="1305453"/>
                  </a:lnTo>
                  <a:lnTo>
                    <a:pt x="1295482" y="1305318"/>
                  </a:lnTo>
                  <a:lnTo>
                    <a:pt x="1295213" y="1305037"/>
                  </a:lnTo>
                  <a:lnTo>
                    <a:pt x="1294949" y="1304696"/>
                  </a:lnTo>
                  <a:lnTo>
                    <a:pt x="1294832" y="1304520"/>
                  </a:lnTo>
                  <a:lnTo>
                    <a:pt x="1294719" y="1304338"/>
                  </a:lnTo>
                  <a:lnTo>
                    <a:pt x="1294616" y="1304150"/>
                  </a:lnTo>
                  <a:lnTo>
                    <a:pt x="1294528" y="1303962"/>
                  </a:lnTo>
                  <a:lnTo>
                    <a:pt x="1294463" y="1303790"/>
                  </a:lnTo>
                  <a:lnTo>
                    <a:pt x="1294387" y="1303575"/>
                  </a:lnTo>
                  <a:lnTo>
                    <a:pt x="1294274" y="1303176"/>
                  </a:lnTo>
                  <a:lnTo>
                    <a:pt x="1294220" y="1302941"/>
                  </a:lnTo>
                  <a:lnTo>
                    <a:pt x="1294176" y="1302706"/>
                  </a:lnTo>
                  <a:lnTo>
                    <a:pt x="1294142" y="1302465"/>
                  </a:lnTo>
                  <a:lnTo>
                    <a:pt x="1294113" y="1302230"/>
                  </a:lnTo>
                  <a:lnTo>
                    <a:pt x="1294049" y="1301561"/>
                  </a:lnTo>
                  <a:lnTo>
                    <a:pt x="1294040" y="1301344"/>
                  </a:lnTo>
                  <a:lnTo>
                    <a:pt x="1294040" y="1301127"/>
                  </a:lnTo>
                  <a:lnTo>
                    <a:pt x="1294059" y="1300916"/>
                  </a:lnTo>
                  <a:lnTo>
                    <a:pt x="1294108" y="1300675"/>
                  </a:lnTo>
                  <a:lnTo>
                    <a:pt x="1294191" y="1300440"/>
                  </a:lnTo>
                  <a:lnTo>
                    <a:pt x="1294289" y="1300205"/>
                  </a:lnTo>
                  <a:lnTo>
                    <a:pt x="1294391" y="1299976"/>
                  </a:lnTo>
                  <a:lnTo>
                    <a:pt x="1294484" y="1299741"/>
                  </a:lnTo>
                  <a:lnTo>
                    <a:pt x="1294739" y="1298966"/>
                  </a:lnTo>
                  <a:lnTo>
                    <a:pt x="1294875" y="1298579"/>
                  </a:lnTo>
                  <a:lnTo>
                    <a:pt x="1294949" y="1298385"/>
                  </a:lnTo>
                  <a:lnTo>
                    <a:pt x="1295178" y="1297804"/>
                  </a:lnTo>
                  <a:lnTo>
                    <a:pt x="1295267" y="1297610"/>
                  </a:lnTo>
                  <a:lnTo>
                    <a:pt x="1295364" y="1297423"/>
                  </a:lnTo>
                  <a:lnTo>
                    <a:pt x="1295457" y="1297229"/>
                  </a:lnTo>
                  <a:lnTo>
                    <a:pt x="1295540" y="1297035"/>
                  </a:lnTo>
                  <a:lnTo>
                    <a:pt x="1295604" y="1296836"/>
                  </a:lnTo>
                  <a:lnTo>
                    <a:pt x="1295638" y="1296542"/>
                  </a:lnTo>
                  <a:lnTo>
                    <a:pt x="1295623" y="1296237"/>
                  </a:lnTo>
                  <a:lnTo>
                    <a:pt x="1295589" y="1295926"/>
                  </a:lnTo>
                  <a:lnTo>
                    <a:pt x="1295545" y="1295609"/>
                  </a:lnTo>
                  <a:lnTo>
                    <a:pt x="1295526" y="1295297"/>
                  </a:lnTo>
                  <a:lnTo>
                    <a:pt x="1295526" y="1295092"/>
                  </a:lnTo>
                  <a:lnTo>
                    <a:pt x="1295545" y="1294681"/>
                  </a:lnTo>
                  <a:lnTo>
                    <a:pt x="1295550" y="1294481"/>
                  </a:lnTo>
                  <a:lnTo>
                    <a:pt x="1295540" y="1294276"/>
                  </a:lnTo>
                  <a:lnTo>
                    <a:pt x="1295511" y="1294024"/>
                  </a:lnTo>
                  <a:lnTo>
                    <a:pt x="1295467" y="1293777"/>
                  </a:lnTo>
                  <a:lnTo>
                    <a:pt x="1295408" y="1293536"/>
                  </a:lnTo>
                  <a:lnTo>
                    <a:pt x="1295354" y="1293290"/>
                  </a:lnTo>
                  <a:lnTo>
                    <a:pt x="1295306" y="1293037"/>
                  </a:lnTo>
                  <a:lnTo>
                    <a:pt x="1295276" y="1292855"/>
                  </a:lnTo>
                  <a:lnTo>
                    <a:pt x="1295198" y="1292298"/>
                  </a:lnTo>
                  <a:lnTo>
                    <a:pt x="1295061" y="1291476"/>
                  </a:lnTo>
                  <a:lnTo>
                    <a:pt x="1294944" y="1290842"/>
                  </a:lnTo>
                  <a:lnTo>
                    <a:pt x="1294890" y="1290519"/>
                  </a:lnTo>
                  <a:lnTo>
                    <a:pt x="1294832" y="1290214"/>
                  </a:lnTo>
                  <a:lnTo>
                    <a:pt x="1294763" y="1289908"/>
                  </a:lnTo>
                  <a:lnTo>
                    <a:pt x="1294700" y="1289597"/>
                  </a:lnTo>
                  <a:lnTo>
                    <a:pt x="1294646" y="1289292"/>
                  </a:lnTo>
                  <a:lnTo>
                    <a:pt x="1294607" y="1288981"/>
                  </a:lnTo>
                  <a:lnTo>
                    <a:pt x="1294567" y="1288505"/>
                  </a:lnTo>
                  <a:lnTo>
                    <a:pt x="1294553" y="1288271"/>
                  </a:lnTo>
                  <a:lnTo>
                    <a:pt x="1294558" y="1288036"/>
                  </a:lnTo>
                  <a:lnTo>
                    <a:pt x="1294577" y="1287801"/>
                  </a:lnTo>
                  <a:lnTo>
                    <a:pt x="1294611" y="1287572"/>
                  </a:lnTo>
                  <a:lnTo>
                    <a:pt x="1294665" y="1287343"/>
                  </a:lnTo>
                  <a:lnTo>
                    <a:pt x="1294734" y="1287114"/>
                  </a:lnTo>
                  <a:lnTo>
                    <a:pt x="1294812" y="1286891"/>
                  </a:lnTo>
                  <a:lnTo>
                    <a:pt x="1294900" y="1286680"/>
                  </a:lnTo>
                  <a:lnTo>
                    <a:pt x="1294998" y="1286474"/>
                  </a:lnTo>
                  <a:lnTo>
                    <a:pt x="1295105" y="1286280"/>
                  </a:lnTo>
                  <a:lnTo>
                    <a:pt x="1295350" y="1285899"/>
                  </a:lnTo>
                  <a:lnTo>
                    <a:pt x="1295477" y="1285711"/>
                  </a:lnTo>
                  <a:lnTo>
                    <a:pt x="1295589" y="1285558"/>
                  </a:lnTo>
                  <a:lnTo>
                    <a:pt x="1295946" y="1285112"/>
                  </a:lnTo>
                  <a:lnTo>
                    <a:pt x="1296132" y="1284819"/>
                  </a:lnTo>
                  <a:lnTo>
                    <a:pt x="1296215" y="1284678"/>
                  </a:lnTo>
                  <a:lnTo>
                    <a:pt x="1296288" y="1284537"/>
                  </a:lnTo>
                  <a:lnTo>
                    <a:pt x="1296420" y="1284243"/>
                  </a:lnTo>
                  <a:lnTo>
                    <a:pt x="1296479" y="1284085"/>
                  </a:lnTo>
                  <a:lnTo>
                    <a:pt x="1296572" y="1283756"/>
                  </a:lnTo>
                  <a:lnTo>
                    <a:pt x="1296635" y="1283427"/>
                  </a:lnTo>
                  <a:lnTo>
                    <a:pt x="1296542" y="1283063"/>
                  </a:lnTo>
                  <a:lnTo>
                    <a:pt x="1296484" y="1282717"/>
                  </a:lnTo>
                  <a:lnTo>
                    <a:pt x="1296455" y="1282371"/>
                  </a:lnTo>
                  <a:lnTo>
                    <a:pt x="1296435" y="1281666"/>
                  </a:lnTo>
                  <a:lnTo>
                    <a:pt x="1296415" y="1281320"/>
                  </a:lnTo>
                  <a:lnTo>
                    <a:pt x="1296391" y="1281009"/>
                  </a:lnTo>
                  <a:lnTo>
                    <a:pt x="1296332" y="1280392"/>
                  </a:lnTo>
                  <a:lnTo>
                    <a:pt x="1296308" y="1280087"/>
                  </a:lnTo>
                  <a:lnTo>
                    <a:pt x="1296288" y="1279776"/>
                  </a:lnTo>
                  <a:lnTo>
                    <a:pt x="1296283" y="1279524"/>
                  </a:lnTo>
                  <a:lnTo>
                    <a:pt x="1296283" y="1279007"/>
                  </a:lnTo>
                  <a:lnTo>
                    <a:pt x="1296273" y="1278749"/>
                  </a:lnTo>
                  <a:lnTo>
                    <a:pt x="1296259" y="1278496"/>
                  </a:lnTo>
                  <a:lnTo>
                    <a:pt x="1296225" y="1278250"/>
                  </a:lnTo>
                  <a:lnTo>
                    <a:pt x="1296181" y="1278003"/>
                  </a:lnTo>
                  <a:lnTo>
                    <a:pt x="1296073" y="1277510"/>
                  </a:lnTo>
                  <a:lnTo>
                    <a:pt x="1295956" y="1276923"/>
                  </a:lnTo>
                  <a:lnTo>
                    <a:pt x="1295809" y="1276248"/>
                  </a:lnTo>
                  <a:lnTo>
                    <a:pt x="1295746" y="1275908"/>
                  </a:lnTo>
                  <a:lnTo>
                    <a:pt x="1295692" y="1275567"/>
                  </a:lnTo>
                  <a:lnTo>
                    <a:pt x="1295653" y="1275262"/>
                  </a:lnTo>
                  <a:lnTo>
                    <a:pt x="1295589" y="1274645"/>
                  </a:lnTo>
                  <a:lnTo>
                    <a:pt x="1295570" y="1274334"/>
                  </a:lnTo>
                  <a:lnTo>
                    <a:pt x="1295565" y="1274029"/>
                  </a:lnTo>
                  <a:lnTo>
                    <a:pt x="1295575" y="1273741"/>
                  </a:lnTo>
                  <a:lnTo>
                    <a:pt x="1295628" y="1273166"/>
                  </a:lnTo>
                  <a:lnTo>
                    <a:pt x="1295662" y="1272884"/>
                  </a:lnTo>
                  <a:lnTo>
                    <a:pt x="1295692" y="1272597"/>
                  </a:lnTo>
                  <a:lnTo>
                    <a:pt x="1295785" y="1271458"/>
                  </a:lnTo>
                  <a:lnTo>
                    <a:pt x="1295824" y="1270701"/>
                  </a:lnTo>
                  <a:lnTo>
                    <a:pt x="1295829" y="1270325"/>
                  </a:lnTo>
                  <a:lnTo>
                    <a:pt x="1295824" y="1269943"/>
                  </a:lnTo>
                  <a:lnTo>
                    <a:pt x="1295804" y="1269186"/>
                  </a:lnTo>
                  <a:lnTo>
                    <a:pt x="1295804" y="1268488"/>
                  </a:lnTo>
                  <a:lnTo>
                    <a:pt x="1295819" y="1267854"/>
                  </a:lnTo>
                  <a:lnTo>
                    <a:pt x="1295838" y="1266662"/>
                  </a:lnTo>
                  <a:lnTo>
                    <a:pt x="1295848" y="1266386"/>
                  </a:lnTo>
                  <a:lnTo>
                    <a:pt x="1295848" y="1265588"/>
                  </a:lnTo>
                  <a:lnTo>
                    <a:pt x="1295838" y="1265095"/>
                  </a:lnTo>
                  <a:lnTo>
                    <a:pt x="1295819" y="1264607"/>
                  </a:lnTo>
                  <a:lnTo>
                    <a:pt x="1295799" y="1264285"/>
                  </a:lnTo>
                  <a:lnTo>
                    <a:pt x="1295775" y="1263968"/>
                  </a:lnTo>
                  <a:lnTo>
                    <a:pt x="1295716" y="1263334"/>
                  </a:lnTo>
                  <a:lnTo>
                    <a:pt x="1295679" y="1262802"/>
                  </a:lnTo>
                  <a:lnTo>
                    <a:pt x="1295628" y="1261702"/>
                  </a:lnTo>
                  <a:lnTo>
                    <a:pt x="1295619" y="1261373"/>
                  </a:lnTo>
                  <a:lnTo>
                    <a:pt x="1295599" y="1261038"/>
                  </a:lnTo>
                  <a:lnTo>
                    <a:pt x="1295540" y="1259683"/>
                  </a:lnTo>
                  <a:lnTo>
                    <a:pt x="1295516" y="1258092"/>
                  </a:lnTo>
                  <a:lnTo>
                    <a:pt x="1295516" y="1257869"/>
                  </a:lnTo>
                  <a:lnTo>
                    <a:pt x="1295506" y="1257417"/>
                  </a:lnTo>
                  <a:lnTo>
                    <a:pt x="1295496" y="1257188"/>
                  </a:lnTo>
                  <a:lnTo>
                    <a:pt x="1295472" y="1256812"/>
                  </a:lnTo>
                  <a:lnTo>
                    <a:pt x="1295428" y="1256501"/>
                  </a:lnTo>
                  <a:lnTo>
                    <a:pt x="1295394" y="1256196"/>
                  </a:lnTo>
                  <a:lnTo>
                    <a:pt x="1295374" y="1256055"/>
                  </a:lnTo>
                  <a:lnTo>
                    <a:pt x="1295320" y="1255755"/>
                  </a:lnTo>
                  <a:lnTo>
                    <a:pt x="1295320" y="1255626"/>
                  </a:lnTo>
                  <a:lnTo>
                    <a:pt x="1295423" y="1255468"/>
                  </a:lnTo>
                  <a:lnTo>
                    <a:pt x="1295511" y="1255415"/>
                  </a:lnTo>
                  <a:lnTo>
                    <a:pt x="1295609" y="1255380"/>
                  </a:lnTo>
                  <a:lnTo>
                    <a:pt x="1295716" y="1255350"/>
                  </a:lnTo>
                  <a:lnTo>
                    <a:pt x="1295819" y="1255333"/>
                  </a:lnTo>
                  <a:lnTo>
                    <a:pt x="1295927" y="1255321"/>
                  </a:lnTo>
                  <a:lnTo>
                    <a:pt x="1296156" y="1255339"/>
                  </a:lnTo>
                  <a:lnTo>
                    <a:pt x="1296269" y="1255362"/>
                  </a:lnTo>
                  <a:lnTo>
                    <a:pt x="1296376" y="1255391"/>
                  </a:lnTo>
                  <a:lnTo>
                    <a:pt x="1296557" y="1255468"/>
                  </a:lnTo>
                  <a:lnTo>
                    <a:pt x="1296728" y="1255585"/>
                  </a:lnTo>
                  <a:lnTo>
                    <a:pt x="1297060" y="1255849"/>
                  </a:lnTo>
                  <a:lnTo>
                    <a:pt x="1297237" y="1255967"/>
                  </a:lnTo>
                  <a:lnTo>
                    <a:pt x="1297427" y="1256066"/>
                  </a:lnTo>
                  <a:lnTo>
                    <a:pt x="1297623" y="1256160"/>
                  </a:lnTo>
                  <a:lnTo>
                    <a:pt x="1298014" y="1256337"/>
                  </a:lnTo>
                  <a:lnTo>
                    <a:pt x="1298200" y="1256448"/>
                  </a:lnTo>
                  <a:lnTo>
                    <a:pt x="1298376" y="1256577"/>
                  </a:lnTo>
                  <a:lnTo>
                    <a:pt x="1298879" y="1257035"/>
                  </a:lnTo>
                  <a:lnTo>
                    <a:pt x="1299055" y="1257176"/>
                  </a:lnTo>
                  <a:lnTo>
                    <a:pt x="1299275" y="1257323"/>
                  </a:lnTo>
                  <a:lnTo>
                    <a:pt x="1299989" y="1257716"/>
                  </a:lnTo>
                  <a:lnTo>
                    <a:pt x="1300580" y="1258109"/>
                  </a:lnTo>
                  <a:lnTo>
                    <a:pt x="1300761" y="1258244"/>
                  </a:lnTo>
                  <a:lnTo>
                    <a:pt x="1300927" y="1258385"/>
                  </a:lnTo>
                  <a:lnTo>
                    <a:pt x="1301069" y="1258544"/>
                  </a:lnTo>
                  <a:lnTo>
                    <a:pt x="1301162" y="1258679"/>
                  </a:lnTo>
                  <a:lnTo>
                    <a:pt x="1301240" y="1258820"/>
                  </a:lnTo>
                  <a:lnTo>
                    <a:pt x="1301387" y="1259125"/>
                  </a:lnTo>
                  <a:lnTo>
                    <a:pt x="1301465" y="1259266"/>
                  </a:lnTo>
                  <a:lnTo>
                    <a:pt x="1301636" y="1259524"/>
                  </a:lnTo>
                  <a:lnTo>
                    <a:pt x="1301724" y="1259647"/>
                  </a:lnTo>
                  <a:lnTo>
                    <a:pt x="1301817" y="1259770"/>
                  </a:lnTo>
                  <a:lnTo>
                    <a:pt x="1301915" y="1259888"/>
                  </a:lnTo>
                  <a:lnTo>
                    <a:pt x="1302071" y="1260058"/>
                  </a:lnTo>
                  <a:lnTo>
                    <a:pt x="1302242" y="1260217"/>
                  </a:lnTo>
                  <a:lnTo>
                    <a:pt x="1302594" y="1260522"/>
                  </a:lnTo>
                  <a:lnTo>
                    <a:pt x="1303220" y="1261044"/>
                  </a:lnTo>
                  <a:lnTo>
                    <a:pt x="1303328" y="1261144"/>
                  </a:lnTo>
                  <a:lnTo>
                    <a:pt x="1303455" y="1261285"/>
                  </a:lnTo>
                  <a:lnTo>
                    <a:pt x="1303802" y="1261766"/>
                  </a:lnTo>
                  <a:lnTo>
                    <a:pt x="1303924" y="1261919"/>
                  </a:lnTo>
                  <a:lnTo>
                    <a:pt x="1304081" y="1262083"/>
                  </a:lnTo>
                  <a:lnTo>
                    <a:pt x="1304574" y="1262541"/>
                  </a:lnTo>
                  <a:lnTo>
                    <a:pt x="1304731" y="1262700"/>
                  </a:lnTo>
                  <a:lnTo>
                    <a:pt x="1305039" y="1263070"/>
                  </a:lnTo>
                  <a:lnTo>
                    <a:pt x="1305136" y="1263193"/>
                  </a:lnTo>
                  <a:lnTo>
                    <a:pt x="1305229" y="1263322"/>
                  </a:lnTo>
                  <a:lnTo>
                    <a:pt x="1305439" y="1263651"/>
                  </a:lnTo>
                  <a:lnTo>
                    <a:pt x="1305728" y="1264150"/>
                  </a:lnTo>
                  <a:lnTo>
                    <a:pt x="1305992" y="1264619"/>
                  </a:lnTo>
                  <a:lnTo>
                    <a:pt x="1306085" y="1264772"/>
                  </a:lnTo>
                  <a:lnTo>
                    <a:pt x="1306261" y="1265083"/>
                  </a:lnTo>
                  <a:lnTo>
                    <a:pt x="1306354" y="1265236"/>
                  </a:lnTo>
                  <a:lnTo>
                    <a:pt x="1306896" y="1266192"/>
                  </a:lnTo>
                  <a:lnTo>
                    <a:pt x="1306984" y="1266363"/>
                  </a:lnTo>
                  <a:lnTo>
                    <a:pt x="1307067" y="1266533"/>
                  </a:lnTo>
                  <a:lnTo>
                    <a:pt x="1307194" y="1266838"/>
                  </a:lnTo>
                  <a:lnTo>
                    <a:pt x="1307361" y="1267302"/>
                  </a:lnTo>
                  <a:lnTo>
                    <a:pt x="1307404" y="1267478"/>
                  </a:lnTo>
                  <a:lnTo>
                    <a:pt x="1307483" y="1267842"/>
                  </a:lnTo>
                  <a:lnTo>
                    <a:pt x="1307532" y="1268012"/>
                  </a:lnTo>
                  <a:lnTo>
                    <a:pt x="1307600" y="1268177"/>
                  </a:lnTo>
                  <a:lnTo>
                    <a:pt x="1307791" y="1268417"/>
                  </a:lnTo>
                  <a:lnTo>
                    <a:pt x="1308060" y="1268640"/>
                  </a:lnTo>
                  <a:lnTo>
                    <a:pt x="1308338" y="1268846"/>
                  </a:lnTo>
                  <a:lnTo>
                    <a:pt x="1308544" y="1269022"/>
                  </a:lnTo>
                  <a:lnTo>
                    <a:pt x="1308602" y="1269169"/>
                  </a:lnTo>
                  <a:lnTo>
                    <a:pt x="1308524" y="1269292"/>
                  </a:lnTo>
                  <a:lnTo>
                    <a:pt x="1308387" y="1269398"/>
                  </a:lnTo>
                  <a:lnTo>
                    <a:pt x="1308226" y="1269491"/>
                  </a:lnTo>
                  <a:lnTo>
                    <a:pt x="1308079" y="1269597"/>
                  </a:lnTo>
                  <a:lnTo>
                    <a:pt x="1307981" y="1269720"/>
                  </a:lnTo>
                  <a:lnTo>
                    <a:pt x="1307937" y="1269867"/>
                  </a:lnTo>
                  <a:lnTo>
                    <a:pt x="1307923" y="1270031"/>
                  </a:lnTo>
                  <a:lnTo>
                    <a:pt x="1307923" y="1270208"/>
                  </a:lnTo>
                  <a:lnTo>
                    <a:pt x="1307942" y="1270378"/>
                  </a:lnTo>
                  <a:lnTo>
                    <a:pt x="1307972" y="1270542"/>
                  </a:lnTo>
                  <a:lnTo>
                    <a:pt x="1308021" y="1270701"/>
                  </a:lnTo>
                  <a:lnTo>
                    <a:pt x="1308099" y="1270859"/>
                  </a:lnTo>
                  <a:lnTo>
                    <a:pt x="1308182" y="1271012"/>
                  </a:lnTo>
                  <a:lnTo>
                    <a:pt x="1308245" y="1271164"/>
                  </a:lnTo>
                  <a:lnTo>
                    <a:pt x="1308265" y="1271317"/>
                  </a:lnTo>
                  <a:lnTo>
                    <a:pt x="1308221" y="1271452"/>
                  </a:lnTo>
                  <a:lnTo>
                    <a:pt x="1308138" y="1271581"/>
                  </a:lnTo>
                  <a:lnTo>
                    <a:pt x="1308035" y="1271710"/>
                  </a:lnTo>
                  <a:lnTo>
                    <a:pt x="1307947" y="1271839"/>
                  </a:lnTo>
                  <a:lnTo>
                    <a:pt x="1307898" y="1271975"/>
                  </a:lnTo>
                  <a:lnTo>
                    <a:pt x="1307894" y="1272121"/>
                  </a:lnTo>
                  <a:lnTo>
                    <a:pt x="1307923" y="1272274"/>
                  </a:lnTo>
                  <a:lnTo>
                    <a:pt x="1308011" y="1272591"/>
                  </a:lnTo>
                  <a:lnTo>
                    <a:pt x="1308035" y="1272744"/>
                  </a:lnTo>
                  <a:lnTo>
                    <a:pt x="1308040" y="1272879"/>
                  </a:lnTo>
                  <a:lnTo>
                    <a:pt x="1308021" y="1273149"/>
                  </a:lnTo>
                  <a:lnTo>
                    <a:pt x="1308016" y="1273278"/>
                  </a:lnTo>
                  <a:lnTo>
                    <a:pt x="1308025" y="1273413"/>
                  </a:lnTo>
                  <a:lnTo>
                    <a:pt x="1308079" y="1273624"/>
                  </a:lnTo>
                  <a:lnTo>
                    <a:pt x="1308167" y="1273824"/>
                  </a:lnTo>
                  <a:lnTo>
                    <a:pt x="1308270" y="1274029"/>
                  </a:lnTo>
                  <a:lnTo>
                    <a:pt x="1308358" y="1274235"/>
                  </a:lnTo>
                  <a:lnTo>
                    <a:pt x="1308416" y="1274446"/>
                  </a:lnTo>
                  <a:lnTo>
                    <a:pt x="1308431" y="1274616"/>
                  </a:lnTo>
                  <a:lnTo>
                    <a:pt x="1308426" y="1274786"/>
                  </a:lnTo>
                  <a:lnTo>
                    <a:pt x="1308412" y="1274962"/>
                  </a:lnTo>
                  <a:lnTo>
                    <a:pt x="1308402" y="1275139"/>
                  </a:lnTo>
                  <a:lnTo>
                    <a:pt x="1308402" y="1275315"/>
                  </a:lnTo>
                  <a:lnTo>
                    <a:pt x="1308426" y="1275626"/>
                  </a:lnTo>
                  <a:lnTo>
                    <a:pt x="1308461" y="1275931"/>
                  </a:lnTo>
                  <a:lnTo>
                    <a:pt x="1308495" y="1276084"/>
                  </a:lnTo>
                  <a:lnTo>
                    <a:pt x="1308563" y="1276319"/>
                  </a:lnTo>
                  <a:lnTo>
                    <a:pt x="1308656" y="1276547"/>
                  </a:lnTo>
                  <a:lnTo>
                    <a:pt x="1308983" y="1277217"/>
                  </a:lnTo>
                  <a:lnTo>
                    <a:pt x="1309101" y="1277481"/>
                  </a:lnTo>
                  <a:lnTo>
                    <a:pt x="1309223" y="1277733"/>
                  </a:lnTo>
                  <a:lnTo>
                    <a:pt x="1309575" y="1278508"/>
                  </a:lnTo>
                  <a:lnTo>
                    <a:pt x="1309800" y="1279019"/>
                  </a:lnTo>
                  <a:lnTo>
                    <a:pt x="1309912" y="1279277"/>
                  </a:lnTo>
                  <a:lnTo>
                    <a:pt x="1310015" y="1279535"/>
                  </a:lnTo>
                  <a:lnTo>
                    <a:pt x="1310118" y="1279800"/>
                  </a:lnTo>
                  <a:lnTo>
                    <a:pt x="1310201" y="1280046"/>
                  </a:lnTo>
                  <a:lnTo>
                    <a:pt x="1310430" y="1280786"/>
                  </a:lnTo>
                  <a:lnTo>
                    <a:pt x="1310616" y="1281408"/>
                  </a:lnTo>
                  <a:lnTo>
                    <a:pt x="1310792" y="1281960"/>
                  </a:lnTo>
                  <a:lnTo>
                    <a:pt x="1310875" y="1282236"/>
                  </a:lnTo>
                  <a:lnTo>
                    <a:pt x="1310944" y="1282535"/>
                  </a:lnTo>
                  <a:lnTo>
                    <a:pt x="1311027" y="1282823"/>
                  </a:lnTo>
                  <a:lnTo>
                    <a:pt x="1311134" y="1283058"/>
                  </a:lnTo>
                  <a:lnTo>
                    <a:pt x="1311164" y="1283281"/>
                  </a:lnTo>
                  <a:lnTo>
                    <a:pt x="1311237" y="1283733"/>
                  </a:lnTo>
                  <a:lnTo>
                    <a:pt x="1311369" y="1284367"/>
                  </a:lnTo>
                  <a:lnTo>
                    <a:pt x="1311516" y="1284919"/>
                  </a:lnTo>
                  <a:lnTo>
                    <a:pt x="1311628" y="1285324"/>
                  </a:lnTo>
                  <a:lnTo>
                    <a:pt x="1311755" y="1285758"/>
                  </a:lnTo>
                  <a:lnTo>
                    <a:pt x="1311829" y="1285975"/>
                  </a:lnTo>
                  <a:lnTo>
                    <a:pt x="1311907" y="1286187"/>
                  </a:lnTo>
                  <a:lnTo>
                    <a:pt x="1312078" y="1286597"/>
                  </a:lnTo>
                  <a:lnTo>
                    <a:pt x="1312171" y="1286797"/>
                  </a:lnTo>
                  <a:lnTo>
                    <a:pt x="1312278" y="1286991"/>
                  </a:lnTo>
                  <a:lnTo>
                    <a:pt x="1312401" y="1287167"/>
                  </a:lnTo>
                  <a:lnTo>
                    <a:pt x="1312528" y="1287308"/>
                  </a:lnTo>
                  <a:lnTo>
                    <a:pt x="1312665" y="1287437"/>
                  </a:lnTo>
                  <a:lnTo>
                    <a:pt x="1313031" y="1287729"/>
                  </a:lnTo>
                  <a:lnTo>
                    <a:pt x="1313109" y="1287795"/>
                  </a:lnTo>
                  <a:lnTo>
                    <a:pt x="1313320" y="1287995"/>
                  </a:lnTo>
                  <a:lnTo>
                    <a:pt x="1313540" y="1288182"/>
                  </a:lnTo>
                  <a:lnTo>
                    <a:pt x="1313662" y="1288265"/>
                  </a:lnTo>
                  <a:lnTo>
                    <a:pt x="1313804" y="1288347"/>
                  </a:lnTo>
                  <a:lnTo>
                    <a:pt x="1313950" y="1288423"/>
                  </a:lnTo>
                  <a:lnTo>
                    <a:pt x="1314107" y="1288494"/>
                  </a:lnTo>
                  <a:lnTo>
                    <a:pt x="1314419" y="1288593"/>
                  </a:lnTo>
                  <a:lnTo>
                    <a:pt x="1315495" y="1289486"/>
                  </a:lnTo>
                  <a:lnTo>
                    <a:pt x="1316409" y="1289920"/>
                  </a:lnTo>
                  <a:lnTo>
                    <a:pt x="1316908" y="1290096"/>
                  </a:lnTo>
                  <a:lnTo>
                    <a:pt x="1317734" y="1290613"/>
                  </a:lnTo>
                  <a:lnTo>
                    <a:pt x="1318643" y="1291470"/>
                  </a:lnTo>
                  <a:lnTo>
                    <a:pt x="1318770" y="1291658"/>
                  </a:lnTo>
                  <a:lnTo>
                    <a:pt x="1318878" y="1291857"/>
                  </a:lnTo>
                  <a:lnTo>
                    <a:pt x="1318976" y="1292069"/>
                  </a:lnTo>
                  <a:lnTo>
                    <a:pt x="1319054" y="1292286"/>
                  </a:lnTo>
                  <a:lnTo>
                    <a:pt x="1319103" y="1292503"/>
                  </a:lnTo>
                  <a:lnTo>
                    <a:pt x="1319122" y="1292638"/>
                  </a:lnTo>
                  <a:lnTo>
                    <a:pt x="1319132" y="1293043"/>
                  </a:lnTo>
                  <a:lnTo>
                    <a:pt x="1319147" y="1293172"/>
                  </a:lnTo>
                  <a:lnTo>
                    <a:pt x="1319200" y="1293395"/>
                  </a:lnTo>
                  <a:lnTo>
                    <a:pt x="1319284" y="1293613"/>
                  </a:lnTo>
                  <a:lnTo>
                    <a:pt x="1319381" y="1293830"/>
                  </a:lnTo>
                  <a:lnTo>
                    <a:pt x="1319694" y="1294481"/>
                  </a:lnTo>
                  <a:lnTo>
                    <a:pt x="1319807" y="1294705"/>
                  </a:lnTo>
                  <a:lnTo>
                    <a:pt x="1320046" y="1295139"/>
                  </a:lnTo>
                  <a:lnTo>
                    <a:pt x="1320398" y="1295667"/>
                  </a:lnTo>
                  <a:lnTo>
                    <a:pt x="1320511" y="1295826"/>
                  </a:lnTo>
                  <a:lnTo>
                    <a:pt x="1320638" y="1295967"/>
                  </a:lnTo>
                  <a:lnTo>
                    <a:pt x="1320833" y="1296096"/>
                  </a:lnTo>
                  <a:lnTo>
                    <a:pt x="1321039" y="1296178"/>
                  </a:lnTo>
                  <a:lnTo>
                    <a:pt x="1321146" y="1296231"/>
                  </a:lnTo>
                  <a:lnTo>
                    <a:pt x="1321366" y="1296348"/>
                  </a:lnTo>
                  <a:lnTo>
                    <a:pt x="1321571" y="1296477"/>
                  </a:lnTo>
                  <a:lnTo>
                    <a:pt x="1322500" y="1296648"/>
                  </a:lnTo>
                  <a:lnTo>
                    <a:pt x="1323282" y="1296624"/>
                  </a:lnTo>
                  <a:lnTo>
                    <a:pt x="1324705" y="1296524"/>
                  </a:lnTo>
                  <a:lnTo>
                    <a:pt x="1326000" y="1296237"/>
                  </a:lnTo>
                  <a:lnTo>
                    <a:pt x="1326826" y="1296102"/>
                  </a:lnTo>
                  <a:lnTo>
                    <a:pt x="1327056" y="1296076"/>
                  </a:lnTo>
                  <a:lnTo>
                    <a:pt x="1327149" y="1296055"/>
                  </a:lnTo>
                  <a:lnTo>
                    <a:pt x="1327246" y="1296055"/>
                  </a:lnTo>
                  <a:lnTo>
                    <a:pt x="1327926" y="1295978"/>
                  </a:lnTo>
                  <a:lnTo>
                    <a:pt x="1328396" y="1295908"/>
                  </a:lnTo>
                  <a:lnTo>
                    <a:pt x="1328850" y="1295920"/>
                  </a:lnTo>
                  <a:lnTo>
                    <a:pt x="1330526" y="1295779"/>
                  </a:lnTo>
                  <a:lnTo>
                    <a:pt x="1331030" y="1295785"/>
                  </a:lnTo>
                  <a:lnTo>
                    <a:pt x="1331064" y="1295772"/>
                  </a:lnTo>
                  <a:lnTo>
                    <a:pt x="1331450" y="1295627"/>
                  </a:lnTo>
                  <a:lnTo>
                    <a:pt x="1332286" y="1295468"/>
                  </a:lnTo>
                  <a:lnTo>
                    <a:pt x="1332789" y="1295480"/>
                  </a:lnTo>
                  <a:lnTo>
                    <a:pt x="1333205" y="1295404"/>
                  </a:lnTo>
                  <a:lnTo>
                    <a:pt x="1335292" y="1295603"/>
                  </a:lnTo>
                  <a:lnTo>
                    <a:pt x="1336710" y="1295879"/>
                  </a:lnTo>
                  <a:lnTo>
                    <a:pt x="1339369" y="1296930"/>
                  </a:lnTo>
                  <a:lnTo>
                    <a:pt x="1340611" y="1297623"/>
                  </a:lnTo>
                  <a:lnTo>
                    <a:pt x="1340943" y="1297711"/>
                  </a:lnTo>
                  <a:lnTo>
                    <a:pt x="1341526" y="1297974"/>
                  </a:lnTo>
                  <a:lnTo>
                    <a:pt x="1342361" y="1298151"/>
                  </a:lnTo>
                  <a:lnTo>
                    <a:pt x="1343193" y="1298421"/>
                  </a:lnTo>
                  <a:lnTo>
                    <a:pt x="1343691" y="1298427"/>
                  </a:lnTo>
                  <a:lnTo>
                    <a:pt x="1346360" y="1299055"/>
                  </a:lnTo>
                  <a:lnTo>
                    <a:pt x="1347264" y="1299742"/>
                  </a:lnTo>
                  <a:lnTo>
                    <a:pt x="1348828" y="1301450"/>
                  </a:lnTo>
                  <a:lnTo>
                    <a:pt x="1349156" y="1301961"/>
                  </a:lnTo>
                  <a:lnTo>
                    <a:pt x="1352250" y="1305329"/>
                  </a:lnTo>
                  <a:lnTo>
                    <a:pt x="1352607" y="1305718"/>
                  </a:lnTo>
                  <a:lnTo>
                    <a:pt x="1354176" y="1306922"/>
                  </a:lnTo>
                  <a:lnTo>
                    <a:pt x="1355086" y="1307438"/>
                  </a:lnTo>
                  <a:lnTo>
                    <a:pt x="1356083" y="1307872"/>
                  </a:lnTo>
                  <a:lnTo>
                    <a:pt x="1356499" y="1307966"/>
                  </a:lnTo>
                  <a:lnTo>
                    <a:pt x="1359505" y="1308266"/>
                  </a:lnTo>
                  <a:lnTo>
                    <a:pt x="1359925" y="1308183"/>
                  </a:lnTo>
                  <a:lnTo>
                    <a:pt x="1360346" y="1308195"/>
                  </a:lnTo>
                  <a:lnTo>
                    <a:pt x="1361578" y="1308265"/>
                  </a:lnTo>
                  <a:lnTo>
                    <a:pt x="1362433" y="1308313"/>
                  </a:lnTo>
                  <a:lnTo>
                    <a:pt x="1363352" y="1308324"/>
                  </a:lnTo>
                  <a:lnTo>
                    <a:pt x="1363767" y="1308418"/>
                  </a:lnTo>
                  <a:lnTo>
                    <a:pt x="1364603" y="1308430"/>
                  </a:lnTo>
                  <a:lnTo>
                    <a:pt x="1366026" y="1308201"/>
                  </a:lnTo>
                  <a:lnTo>
                    <a:pt x="1367796" y="1307555"/>
                  </a:lnTo>
                  <a:lnTo>
                    <a:pt x="1368542" y="1307431"/>
                  </a:lnTo>
                  <a:lnTo>
                    <a:pt x="1368716" y="1307403"/>
                  </a:lnTo>
                  <a:lnTo>
                    <a:pt x="1370049" y="1307755"/>
                  </a:lnTo>
                  <a:lnTo>
                    <a:pt x="1373451" y="1309322"/>
                  </a:lnTo>
                  <a:lnTo>
                    <a:pt x="1373617" y="1309410"/>
                  </a:lnTo>
                  <a:lnTo>
                    <a:pt x="1374034" y="1309334"/>
                  </a:lnTo>
                  <a:lnTo>
                    <a:pt x="1373795" y="1308741"/>
                  </a:lnTo>
                  <a:lnTo>
                    <a:pt x="1373531" y="1308606"/>
                  </a:lnTo>
                  <a:lnTo>
                    <a:pt x="1373404" y="1308524"/>
                  </a:lnTo>
                  <a:lnTo>
                    <a:pt x="1373174" y="1308336"/>
                  </a:lnTo>
                  <a:lnTo>
                    <a:pt x="1372993" y="1308142"/>
                  </a:lnTo>
                  <a:lnTo>
                    <a:pt x="1372837" y="1307913"/>
                  </a:lnTo>
                  <a:lnTo>
                    <a:pt x="1372695" y="1307667"/>
                  </a:lnTo>
                  <a:lnTo>
                    <a:pt x="1372578" y="1307408"/>
                  </a:lnTo>
                  <a:lnTo>
                    <a:pt x="1372470" y="1307156"/>
                  </a:lnTo>
                  <a:lnTo>
                    <a:pt x="1372382" y="1306915"/>
                  </a:lnTo>
                  <a:lnTo>
                    <a:pt x="1372314" y="1306675"/>
                  </a:lnTo>
                  <a:lnTo>
                    <a:pt x="1372255" y="1306422"/>
                  </a:lnTo>
                  <a:lnTo>
                    <a:pt x="1372157" y="1305923"/>
                  </a:lnTo>
                  <a:lnTo>
                    <a:pt x="1372118" y="1305688"/>
                  </a:lnTo>
                  <a:lnTo>
                    <a:pt x="1372089" y="1305453"/>
                  </a:lnTo>
                  <a:lnTo>
                    <a:pt x="1372040" y="1304984"/>
                  </a:lnTo>
                  <a:lnTo>
                    <a:pt x="1372010" y="1304749"/>
                  </a:lnTo>
                  <a:lnTo>
                    <a:pt x="1371966" y="1304479"/>
                  </a:lnTo>
                  <a:lnTo>
                    <a:pt x="1371932" y="1304209"/>
                  </a:lnTo>
                  <a:lnTo>
                    <a:pt x="1371883" y="1303933"/>
                  </a:lnTo>
                  <a:lnTo>
                    <a:pt x="1371830" y="1303669"/>
                  </a:lnTo>
                  <a:lnTo>
                    <a:pt x="1371751" y="1303410"/>
                  </a:lnTo>
                  <a:lnTo>
                    <a:pt x="1371663" y="1303176"/>
                  </a:lnTo>
                  <a:lnTo>
                    <a:pt x="1371561" y="1302953"/>
                  </a:lnTo>
                  <a:lnTo>
                    <a:pt x="1371326" y="1302506"/>
                  </a:lnTo>
                  <a:lnTo>
                    <a:pt x="1371214" y="1302283"/>
                  </a:lnTo>
                  <a:lnTo>
                    <a:pt x="1371092" y="1302025"/>
                  </a:lnTo>
                  <a:lnTo>
                    <a:pt x="1370964" y="1301773"/>
                  </a:lnTo>
                  <a:lnTo>
                    <a:pt x="1370725" y="1301256"/>
                  </a:lnTo>
                  <a:lnTo>
                    <a:pt x="1370627" y="1300992"/>
                  </a:lnTo>
                  <a:lnTo>
                    <a:pt x="1370554" y="1300739"/>
                  </a:lnTo>
                  <a:lnTo>
                    <a:pt x="1370495" y="1300481"/>
                  </a:lnTo>
                  <a:lnTo>
                    <a:pt x="1370446" y="1300217"/>
                  </a:lnTo>
                  <a:lnTo>
                    <a:pt x="1370392" y="1299959"/>
                  </a:lnTo>
                  <a:lnTo>
                    <a:pt x="1370314" y="1299706"/>
                  </a:lnTo>
                  <a:lnTo>
                    <a:pt x="1370231" y="1299495"/>
                  </a:lnTo>
                  <a:lnTo>
                    <a:pt x="1370040" y="1299090"/>
                  </a:lnTo>
                  <a:lnTo>
                    <a:pt x="1369938" y="1298890"/>
                  </a:lnTo>
                  <a:lnTo>
                    <a:pt x="1369830" y="1298696"/>
                  </a:lnTo>
                  <a:lnTo>
                    <a:pt x="1369689" y="1298450"/>
                  </a:lnTo>
                  <a:lnTo>
                    <a:pt x="1369542" y="1298215"/>
                  </a:lnTo>
                  <a:lnTo>
                    <a:pt x="1368911" y="1297264"/>
                  </a:lnTo>
                  <a:lnTo>
                    <a:pt x="1368593" y="1296765"/>
                  </a:lnTo>
                  <a:lnTo>
                    <a:pt x="1368261" y="1296272"/>
                  </a:lnTo>
                  <a:lnTo>
                    <a:pt x="1367498" y="1295256"/>
                  </a:lnTo>
                  <a:lnTo>
                    <a:pt x="1367068" y="1294622"/>
                  </a:lnTo>
                  <a:lnTo>
                    <a:pt x="1366956" y="1294470"/>
                  </a:lnTo>
                  <a:lnTo>
                    <a:pt x="1366799" y="1294288"/>
                  </a:lnTo>
                  <a:lnTo>
                    <a:pt x="1366467" y="1293941"/>
                  </a:lnTo>
                  <a:lnTo>
                    <a:pt x="1366315" y="1293759"/>
                  </a:lnTo>
                  <a:lnTo>
                    <a:pt x="1366193" y="1293560"/>
                  </a:lnTo>
                  <a:lnTo>
                    <a:pt x="1366135" y="1293436"/>
                  </a:lnTo>
                  <a:lnTo>
                    <a:pt x="1366042" y="1293166"/>
                  </a:lnTo>
                  <a:lnTo>
                    <a:pt x="1366003" y="1293026"/>
                  </a:lnTo>
                  <a:lnTo>
                    <a:pt x="1365983" y="1292890"/>
                  </a:lnTo>
                  <a:lnTo>
                    <a:pt x="1365978" y="1292703"/>
                  </a:lnTo>
                  <a:lnTo>
                    <a:pt x="1366003" y="1292515"/>
                  </a:lnTo>
                  <a:lnTo>
                    <a:pt x="1366047" y="1292327"/>
                  </a:lnTo>
                  <a:lnTo>
                    <a:pt x="1366086" y="1292133"/>
                  </a:lnTo>
                  <a:lnTo>
                    <a:pt x="1366110" y="1291945"/>
                  </a:lnTo>
                  <a:lnTo>
                    <a:pt x="1366120" y="1291810"/>
                  </a:lnTo>
                  <a:lnTo>
                    <a:pt x="1366135" y="1291675"/>
                  </a:lnTo>
                  <a:lnTo>
                    <a:pt x="1366139" y="1291405"/>
                  </a:lnTo>
                  <a:lnTo>
                    <a:pt x="1366120" y="1291276"/>
                  </a:lnTo>
                  <a:lnTo>
                    <a:pt x="1366022" y="1291065"/>
                  </a:lnTo>
                  <a:lnTo>
                    <a:pt x="1365861" y="1290865"/>
                  </a:lnTo>
                  <a:lnTo>
                    <a:pt x="1365660" y="1290677"/>
                  </a:lnTo>
                  <a:lnTo>
                    <a:pt x="1365445" y="1290495"/>
                  </a:lnTo>
                  <a:lnTo>
                    <a:pt x="1365245" y="1290313"/>
                  </a:lnTo>
                  <a:lnTo>
                    <a:pt x="1365069" y="1290137"/>
                  </a:lnTo>
                  <a:lnTo>
                    <a:pt x="1364507" y="1289627"/>
                  </a:lnTo>
                  <a:lnTo>
                    <a:pt x="1364179" y="1289345"/>
                  </a:lnTo>
                  <a:lnTo>
                    <a:pt x="1363896" y="1289110"/>
                  </a:lnTo>
                  <a:lnTo>
                    <a:pt x="1363754" y="1288998"/>
                  </a:lnTo>
                  <a:lnTo>
                    <a:pt x="1363392" y="1288740"/>
                  </a:lnTo>
                  <a:lnTo>
                    <a:pt x="1363280" y="1288664"/>
                  </a:lnTo>
                  <a:lnTo>
                    <a:pt x="1363172" y="1288599"/>
                  </a:lnTo>
                  <a:lnTo>
                    <a:pt x="1363055" y="1288552"/>
                  </a:lnTo>
                  <a:lnTo>
                    <a:pt x="1362947" y="1288517"/>
                  </a:lnTo>
                  <a:lnTo>
                    <a:pt x="1362723" y="1288476"/>
                  </a:lnTo>
                  <a:lnTo>
                    <a:pt x="1362498" y="1288470"/>
                  </a:lnTo>
                  <a:lnTo>
                    <a:pt x="1361403" y="1288699"/>
                  </a:lnTo>
                  <a:lnTo>
                    <a:pt x="1360982" y="1288946"/>
                  </a:lnTo>
                  <a:lnTo>
                    <a:pt x="1359975" y="1289098"/>
                  </a:lnTo>
                  <a:lnTo>
                    <a:pt x="1359638" y="1289257"/>
                  </a:lnTo>
                  <a:lnTo>
                    <a:pt x="1358127" y="1289574"/>
                  </a:lnTo>
                  <a:lnTo>
                    <a:pt x="1357032" y="1290061"/>
                  </a:lnTo>
                  <a:lnTo>
                    <a:pt x="1355859" y="1290208"/>
                  </a:lnTo>
                  <a:lnTo>
                    <a:pt x="1355106" y="1290278"/>
                  </a:lnTo>
                  <a:lnTo>
                    <a:pt x="1354221" y="1289738"/>
                  </a:lnTo>
                  <a:lnTo>
                    <a:pt x="1354070" y="1289550"/>
                  </a:lnTo>
                  <a:lnTo>
                    <a:pt x="1353928" y="1289357"/>
                  </a:lnTo>
                  <a:lnTo>
                    <a:pt x="1353791" y="1289151"/>
                  </a:lnTo>
                  <a:lnTo>
                    <a:pt x="1353669" y="1288946"/>
                  </a:lnTo>
                  <a:lnTo>
                    <a:pt x="1353557" y="1288734"/>
                  </a:lnTo>
                  <a:lnTo>
                    <a:pt x="1353464" y="1288529"/>
                  </a:lnTo>
                  <a:lnTo>
                    <a:pt x="1353381" y="1288317"/>
                  </a:lnTo>
                  <a:lnTo>
                    <a:pt x="1353307" y="1288100"/>
                  </a:lnTo>
                  <a:lnTo>
                    <a:pt x="1353244" y="1287883"/>
                  </a:lnTo>
                  <a:lnTo>
                    <a:pt x="1353190" y="1287666"/>
                  </a:lnTo>
                  <a:lnTo>
                    <a:pt x="1353151" y="1287431"/>
                  </a:lnTo>
                  <a:lnTo>
                    <a:pt x="1353131" y="1287196"/>
                  </a:lnTo>
                  <a:lnTo>
                    <a:pt x="1353117" y="1286956"/>
                  </a:lnTo>
                  <a:lnTo>
                    <a:pt x="1353092" y="1286721"/>
                  </a:lnTo>
                  <a:lnTo>
                    <a:pt x="1353038" y="1286492"/>
                  </a:lnTo>
                  <a:lnTo>
                    <a:pt x="1352955" y="1286233"/>
                  </a:lnTo>
                  <a:lnTo>
                    <a:pt x="1352843" y="1285987"/>
                  </a:lnTo>
                  <a:lnTo>
                    <a:pt x="1352774" y="1285875"/>
                  </a:lnTo>
                  <a:lnTo>
                    <a:pt x="1352696" y="1285776"/>
                  </a:lnTo>
                  <a:lnTo>
                    <a:pt x="1352608" y="1285688"/>
                  </a:lnTo>
                  <a:lnTo>
                    <a:pt x="1352510" y="1285599"/>
                  </a:lnTo>
                  <a:lnTo>
                    <a:pt x="1352413" y="1285523"/>
                  </a:lnTo>
                  <a:lnTo>
                    <a:pt x="1352305" y="1285453"/>
                  </a:lnTo>
                  <a:lnTo>
                    <a:pt x="1352165" y="1285044"/>
                  </a:lnTo>
                  <a:lnTo>
                    <a:pt x="1352046" y="1284701"/>
                  </a:lnTo>
                  <a:lnTo>
                    <a:pt x="1351890" y="1284267"/>
                  </a:lnTo>
                  <a:lnTo>
                    <a:pt x="1351797" y="1284056"/>
                  </a:lnTo>
                  <a:lnTo>
                    <a:pt x="1351694" y="1283850"/>
                  </a:lnTo>
                  <a:lnTo>
                    <a:pt x="1351611" y="1283709"/>
                  </a:lnTo>
                  <a:lnTo>
                    <a:pt x="1351518" y="1283568"/>
                  </a:lnTo>
                  <a:lnTo>
                    <a:pt x="1351313" y="1283304"/>
                  </a:lnTo>
                  <a:lnTo>
                    <a:pt x="1351205" y="1283175"/>
                  </a:lnTo>
                  <a:lnTo>
                    <a:pt x="1351088" y="1283058"/>
                  </a:lnTo>
                  <a:lnTo>
                    <a:pt x="1349777" y="1281907"/>
                  </a:lnTo>
                  <a:lnTo>
                    <a:pt x="1349758" y="1281743"/>
                  </a:lnTo>
                  <a:lnTo>
                    <a:pt x="1349754" y="1281308"/>
                  </a:lnTo>
                  <a:lnTo>
                    <a:pt x="1349524" y="1280774"/>
                  </a:lnTo>
                  <a:lnTo>
                    <a:pt x="1349378" y="1280386"/>
                  </a:lnTo>
                  <a:lnTo>
                    <a:pt x="1349254" y="1279899"/>
                  </a:lnTo>
                  <a:lnTo>
                    <a:pt x="1349171" y="1279541"/>
                  </a:lnTo>
                  <a:lnTo>
                    <a:pt x="1349166" y="1279036"/>
                  </a:lnTo>
                  <a:lnTo>
                    <a:pt x="1349098" y="1278544"/>
                  </a:lnTo>
                  <a:lnTo>
                    <a:pt x="1349098" y="1278338"/>
                  </a:lnTo>
                  <a:lnTo>
                    <a:pt x="1348976" y="1278244"/>
                  </a:lnTo>
                  <a:lnTo>
                    <a:pt x="1348770" y="1278244"/>
                  </a:lnTo>
                  <a:lnTo>
                    <a:pt x="1348473" y="1278179"/>
                  </a:lnTo>
                  <a:lnTo>
                    <a:pt x="1348003" y="1278179"/>
                  </a:lnTo>
                  <a:lnTo>
                    <a:pt x="1347778" y="1278097"/>
                  </a:lnTo>
                  <a:lnTo>
                    <a:pt x="1347778" y="1277880"/>
                  </a:lnTo>
                  <a:lnTo>
                    <a:pt x="1347954" y="1277586"/>
                  </a:lnTo>
                  <a:lnTo>
                    <a:pt x="1348038" y="1277276"/>
                  </a:lnTo>
                  <a:lnTo>
                    <a:pt x="1348242" y="1276788"/>
                  </a:lnTo>
                  <a:lnTo>
                    <a:pt x="1348330" y="1276260"/>
                  </a:lnTo>
                  <a:lnTo>
                    <a:pt x="1348360" y="1275972"/>
                  </a:lnTo>
                  <a:lnTo>
                    <a:pt x="1348410" y="1275638"/>
                  </a:lnTo>
                  <a:lnTo>
                    <a:pt x="1348556" y="1275121"/>
                  </a:lnTo>
                  <a:lnTo>
                    <a:pt x="1348614" y="1274880"/>
                  </a:lnTo>
                  <a:lnTo>
                    <a:pt x="1348814" y="1274463"/>
                  </a:lnTo>
                  <a:lnTo>
                    <a:pt x="1348996" y="1274064"/>
                  </a:lnTo>
                  <a:lnTo>
                    <a:pt x="1349142" y="1273606"/>
                  </a:lnTo>
                  <a:lnTo>
                    <a:pt x="1349205" y="1273096"/>
                  </a:lnTo>
                  <a:lnTo>
                    <a:pt x="1349289" y="1272785"/>
                  </a:lnTo>
                  <a:lnTo>
                    <a:pt x="1349386" y="1272280"/>
                  </a:lnTo>
                  <a:lnTo>
                    <a:pt x="1349469" y="1271969"/>
                  </a:lnTo>
                  <a:lnTo>
                    <a:pt x="1349582" y="1271382"/>
                  </a:lnTo>
                  <a:lnTo>
                    <a:pt x="1349719" y="1270971"/>
                  </a:lnTo>
                  <a:lnTo>
                    <a:pt x="1349777" y="1270355"/>
                  </a:lnTo>
                  <a:lnTo>
                    <a:pt x="1349826" y="1269755"/>
                  </a:lnTo>
                  <a:lnTo>
                    <a:pt x="1349920" y="1268987"/>
                  </a:lnTo>
                  <a:lnTo>
                    <a:pt x="1349920" y="1268241"/>
                  </a:lnTo>
                  <a:lnTo>
                    <a:pt x="1350046" y="1267478"/>
                  </a:lnTo>
                  <a:lnTo>
                    <a:pt x="1350178" y="1266856"/>
                  </a:lnTo>
                  <a:lnTo>
                    <a:pt x="1350247" y="1266298"/>
                  </a:lnTo>
                  <a:lnTo>
                    <a:pt x="1350282" y="1265829"/>
                  </a:lnTo>
                  <a:lnTo>
                    <a:pt x="1350238" y="1265417"/>
                  </a:lnTo>
                  <a:lnTo>
                    <a:pt x="1350266" y="1265294"/>
                  </a:lnTo>
                  <a:lnTo>
                    <a:pt x="1350321" y="1265106"/>
                  </a:lnTo>
                  <a:lnTo>
                    <a:pt x="1350315" y="1264789"/>
                  </a:lnTo>
                  <a:lnTo>
                    <a:pt x="1350359" y="1264343"/>
                  </a:lnTo>
                  <a:lnTo>
                    <a:pt x="1350354" y="1263809"/>
                  </a:lnTo>
                  <a:lnTo>
                    <a:pt x="1350409" y="1263563"/>
                  </a:lnTo>
                  <a:lnTo>
                    <a:pt x="1350404" y="1262747"/>
                  </a:lnTo>
                  <a:lnTo>
                    <a:pt x="1350390" y="1262342"/>
                  </a:lnTo>
                  <a:lnTo>
                    <a:pt x="1350354" y="1262119"/>
                  </a:lnTo>
                  <a:lnTo>
                    <a:pt x="1350330" y="1261919"/>
                  </a:lnTo>
                  <a:lnTo>
                    <a:pt x="1350326" y="1261514"/>
                  </a:lnTo>
                  <a:lnTo>
                    <a:pt x="1350252" y="1261097"/>
                  </a:lnTo>
                  <a:lnTo>
                    <a:pt x="1350266" y="1260569"/>
                  </a:lnTo>
                  <a:lnTo>
                    <a:pt x="1350266" y="1260134"/>
                  </a:lnTo>
                  <a:lnTo>
                    <a:pt x="1350238" y="1259736"/>
                  </a:lnTo>
                  <a:lnTo>
                    <a:pt x="1350296" y="1259119"/>
                  </a:lnTo>
                  <a:lnTo>
                    <a:pt x="1350261" y="1258620"/>
                  </a:lnTo>
                  <a:lnTo>
                    <a:pt x="1350257" y="1258209"/>
                  </a:lnTo>
                  <a:lnTo>
                    <a:pt x="1350277" y="1257681"/>
                  </a:lnTo>
                  <a:lnTo>
                    <a:pt x="1350261" y="1257381"/>
                  </a:lnTo>
                  <a:lnTo>
                    <a:pt x="1350115" y="1257006"/>
                  </a:lnTo>
                  <a:lnTo>
                    <a:pt x="1349958" y="1256513"/>
                  </a:lnTo>
                  <a:lnTo>
                    <a:pt x="1349798" y="1255702"/>
                  </a:lnTo>
                  <a:lnTo>
                    <a:pt x="1349738" y="1255192"/>
                  </a:lnTo>
                  <a:lnTo>
                    <a:pt x="1349592" y="1254775"/>
                  </a:lnTo>
                  <a:lnTo>
                    <a:pt x="1349548" y="1254634"/>
                  </a:lnTo>
                  <a:lnTo>
                    <a:pt x="1349494" y="1254340"/>
                  </a:lnTo>
                  <a:lnTo>
                    <a:pt x="1348594" y="1254499"/>
                  </a:lnTo>
                  <a:lnTo>
                    <a:pt x="1347764" y="1252908"/>
                  </a:lnTo>
                  <a:lnTo>
                    <a:pt x="1348718" y="1252808"/>
                  </a:lnTo>
                  <a:lnTo>
                    <a:pt x="1348702" y="1252785"/>
                  </a:lnTo>
                  <a:lnTo>
                    <a:pt x="1348214" y="1251893"/>
                  </a:lnTo>
                  <a:lnTo>
                    <a:pt x="1347774" y="1251130"/>
                  </a:lnTo>
                  <a:lnTo>
                    <a:pt x="1347632" y="1250825"/>
                  </a:lnTo>
                  <a:lnTo>
                    <a:pt x="1347500" y="1250425"/>
                  </a:lnTo>
                  <a:lnTo>
                    <a:pt x="1347407" y="1249997"/>
                  </a:lnTo>
                  <a:lnTo>
                    <a:pt x="1347310" y="1249645"/>
                  </a:lnTo>
                  <a:lnTo>
                    <a:pt x="1347148" y="1249234"/>
                  </a:lnTo>
                  <a:lnTo>
                    <a:pt x="1346966" y="1248899"/>
                  </a:lnTo>
                  <a:lnTo>
                    <a:pt x="1346884" y="1248471"/>
                  </a:lnTo>
                  <a:lnTo>
                    <a:pt x="1346806" y="1248101"/>
                  </a:lnTo>
                  <a:lnTo>
                    <a:pt x="1346810" y="1247273"/>
                  </a:lnTo>
                  <a:lnTo>
                    <a:pt x="1346873" y="1246921"/>
                  </a:lnTo>
                  <a:lnTo>
                    <a:pt x="1346938" y="1246422"/>
                  </a:lnTo>
                  <a:lnTo>
                    <a:pt x="1347026" y="1246111"/>
                  </a:lnTo>
                  <a:lnTo>
                    <a:pt x="1346961" y="1245594"/>
                  </a:lnTo>
                  <a:lnTo>
                    <a:pt x="1346859" y="1245090"/>
                  </a:lnTo>
                  <a:lnTo>
                    <a:pt x="1346746" y="1244808"/>
                  </a:lnTo>
                  <a:lnTo>
                    <a:pt x="1346669" y="1244374"/>
                  </a:lnTo>
                  <a:lnTo>
                    <a:pt x="1346263" y="1243669"/>
                  </a:lnTo>
                  <a:lnTo>
                    <a:pt x="1346014" y="1243323"/>
                  </a:lnTo>
                  <a:lnTo>
                    <a:pt x="1345817" y="1242988"/>
                  </a:lnTo>
                  <a:lnTo>
                    <a:pt x="1345418" y="1242548"/>
                  </a:lnTo>
                  <a:lnTo>
                    <a:pt x="1345091" y="1242119"/>
                  </a:lnTo>
                  <a:lnTo>
                    <a:pt x="1344791" y="1241802"/>
                  </a:lnTo>
                  <a:lnTo>
                    <a:pt x="1344645" y="1241603"/>
                  </a:lnTo>
                  <a:lnTo>
                    <a:pt x="1344299" y="1241257"/>
                  </a:lnTo>
                  <a:lnTo>
                    <a:pt x="1343925" y="1240852"/>
                  </a:lnTo>
                  <a:lnTo>
                    <a:pt x="1343829" y="1240488"/>
                  </a:lnTo>
                  <a:lnTo>
                    <a:pt x="1343667" y="1240083"/>
                  </a:lnTo>
                  <a:lnTo>
                    <a:pt x="1343364" y="1239713"/>
                  </a:lnTo>
                  <a:lnTo>
                    <a:pt x="1342539" y="1239144"/>
                  </a:lnTo>
                  <a:lnTo>
                    <a:pt x="1342451" y="1239050"/>
                  </a:lnTo>
                  <a:lnTo>
                    <a:pt x="1342215" y="1238744"/>
                  </a:lnTo>
                  <a:lnTo>
                    <a:pt x="1342099" y="1238316"/>
                  </a:lnTo>
                  <a:lnTo>
                    <a:pt x="1341698" y="1237553"/>
                  </a:lnTo>
                  <a:lnTo>
                    <a:pt x="1341594" y="1237230"/>
                  </a:lnTo>
                  <a:lnTo>
                    <a:pt x="1341615" y="1236737"/>
                  </a:lnTo>
                  <a:lnTo>
                    <a:pt x="1341742" y="1236373"/>
                  </a:lnTo>
                  <a:lnTo>
                    <a:pt x="1341882" y="1235903"/>
                  </a:lnTo>
                  <a:lnTo>
                    <a:pt x="1341981" y="1235493"/>
                  </a:lnTo>
                  <a:lnTo>
                    <a:pt x="1342327" y="1234600"/>
                  </a:lnTo>
                  <a:lnTo>
                    <a:pt x="1342880" y="1232833"/>
                  </a:lnTo>
                  <a:lnTo>
                    <a:pt x="1342861" y="1232416"/>
                  </a:lnTo>
                  <a:lnTo>
                    <a:pt x="1342850" y="1232018"/>
                  </a:lnTo>
                  <a:lnTo>
                    <a:pt x="1342929" y="1231571"/>
                  </a:lnTo>
                  <a:lnTo>
                    <a:pt x="1342861" y="1231184"/>
                  </a:lnTo>
                  <a:lnTo>
                    <a:pt x="1342773" y="1230914"/>
                  </a:lnTo>
                  <a:lnTo>
                    <a:pt x="1342396" y="1229922"/>
                  </a:lnTo>
                  <a:lnTo>
                    <a:pt x="1342122" y="1229135"/>
                  </a:lnTo>
                  <a:lnTo>
                    <a:pt x="1341863" y="1227621"/>
                  </a:lnTo>
                  <a:lnTo>
                    <a:pt x="1342548" y="1226605"/>
                  </a:lnTo>
                  <a:lnTo>
                    <a:pt x="1342262" y="1226199"/>
                  </a:lnTo>
                  <a:lnTo>
                    <a:pt x="1341717" y="1226447"/>
                  </a:lnTo>
                  <a:lnTo>
                    <a:pt x="1341057" y="1226652"/>
                  </a:lnTo>
                  <a:lnTo>
                    <a:pt x="1340494" y="1226993"/>
                  </a:lnTo>
                  <a:lnTo>
                    <a:pt x="1339839" y="1227404"/>
                  </a:lnTo>
                  <a:lnTo>
                    <a:pt x="1339767" y="1227427"/>
                  </a:lnTo>
                  <a:lnTo>
                    <a:pt x="1339702" y="1227433"/>
                  </a:lnTo>
                  <a:lnTo>
                    <a:pt x="1339014" y="1227075"/>
                  </a:lnTo>
                  <a:lnTo>
                    <a:pt x="1338466" y="1226964"/>
                  </a:lnTo>
                  <a:lnTo>
                    <a:pt x="1338442" y="1226964"/>
                  </a:lnTo>
                  <a:lnTo>
                    <a:pt x="1337727" y="1227128"/>
                  </a:lnTo>
                  <a:lnTo>
                    <a:pt x="1337092" y="1227210"/>
                  </a:lnTo>
                  <a:lnTo>
                    <a:pt x="1336325" y="1227046"/>
                  </a:lnTo>
                  <a:lnTo>
                    <a:pt x="1335723" y="1227016"/>
                  </a:lnTo>
                  <a:lnTo>
                    <a:pt x="1335376" y="1227022"/>
                  </a:lnTo>
                  <a:lnTo>
                    <a:pt x="1335068" y="1226993"/>
                  </a:lnTo>
                  <a:lnTo>
                    <a:pt x="1334579" y="1226917"/>
                  </a:lnTo>
                  <a:lnTo>
                    <a:pt x="1334394" y="1226864"/>
                  </a:lnTo>
                  <a:lnTo>
                    <a:pt x="1334081" y="1226764"/>
                  </a:lnTo>
                  <a:lnTo>
                    <a:pt x="1333963" y="1226688"/>
                  </a:lnTo>
                  <a:lnTo>
                    <a:pt x="1333880" y="1226647"/>
                  </a:lnTo>
                  <a:lnTo>
                    <a:pt x="1333812" y="1226594"/>
                  </a:lnTo>
                  <a:lnTo>
                    <a:pt x="1333514" y="1226424"/>
                  </a:lnTo>
                  <a:lnTo>
                    <a:pt x="1333108" y="1226224"/>
                  </a:lnTo>
                  <a:lnTo>
                    <a:pt x="1332492" y="1225984"/>
                  </a:lnTo>
                  <a:lnTo>
                    <a:pt x="1332194" y="1225843"/>
                  </a:lnTo>
                  <a:lnTo>
                    <a:pt x="1331876" y="1225655"/>
                  </a:lnTo>
                  <a:lnTo>
                    <a:pt x="1331584" y="1225467"/>
                  </a:lnTo>
                  <a:lnTo>
                    <a:pt x="1331265" y="1225220"/>
                  </a:lnTo>
                  <a:lnTo>
                    <a:pt x="1331079" y="1225056"/>
                  </a:lnTo>
                  <a:lnTo>
                    <a:pt x="1330767" y="1224745"/>
                  </a:lnTo>
                  <a:lnTo>
                    <a:pt x="1330391" y="1224287"/>
                  </a:lnTo>
                  <a:lnTo>
                    <a:pt x="1330243" y="1224046"/>
                  </a:lnTo>
                  <a:lnTo>
                    <a:pt x="1330165" y="1223905"/>
                  </a:lnTo>
                  <a:lnTo>
                    <a:pt x="1330102" y="1223665"/>
                  </a:lnTo>
                  <a:lnTo>
                    <a:pt x="1330047" y="1223395"/>
                  </a:lnTo>
                  <a:lnTo>
                    <a:pt x="1330023" y="1223131"/>
                  </a:lnTo>
                  <a:lnTo>
                    <a:pt x="1329921" y="1222679"/>
                  </a:lnTo>
                  <a:lnTo>
                    <a:pt x="1329868" y="1222145"/>
                  </a:lnTo>
                  <a:lnTo>
                    <a:pt x="1329813" y="1221734"/>
                  </a:lnTo>
                  <a:lnTo>
                    <a:pt x="1329794" y="1221399"/>
                  </a:lnTo>
                  <a:lnTo>
                    <a:pt x="1329731" y="1220824"/>
                  </a:lnTo>
                  <a:lnTo>
                    <a:pt x="1329692" y="1220577"/>
                  </a:lnTo>
                  <a:lnTo>
                    <a:pt x="1329651" y="1220372"/>
                  </a:lnTo>
                  <a:lnTo>
                    <a:pt x="1329543" y="1219881"/>
                  </a:lnTo>
                  <a:lnTo>
                    <a:pt x="1329535" y="1219679"/>
                  </a:lnTo>
                  <a:lnTo>
                    <a:pt x="1329519" y="1219503"/>
                  </a:lnTo>
                  <a:lnTo>
                    <a:pt x="1329481" y="1219310"/>
                  </a:lnTo>
                  <a:lnTo>
                    <a:pt x="1329481" y="1219116"/>
                  </a:lnTo>
                  <a:lnTo>
                    <a:pt x="1329535" y="1218623"/>
                  </a:lnTo>
                  <a:lnTo>
                    <a:pt x="1329574" y="1218353"/>
                  </a:lnTo>
                  <a:lnTo>
                    <a:pt x="1329632" y="1218030"/>
                  </a:lnTo>
                  <a:lnTo>
                    <a:pt x="1329671" y="1217866"/>
                  </a:lnTo>
                  <a:lnTo>
                    <a:pt x="1329799" y="1217267"/>
                  </a:lnTo>
                  <a:lnTo>
                    <a:pt x="1329863" y="1217062"/>
                  </a:lnTo>
                  <a:lnTo>
                    <a:pt x="1329890" y="1216847"/>
                  </a:lnTo>
                  <a:lnTo>
                    <a:pt x="1329871" y="1216715"/>
                  </a:lnTo>
                  <a:lnTo>
                    <a:pt x="1329808" y="1216575"/>
                  </a:lnTo>
                  <a:lnTo>
                    <a:pt x="1329731" y="1216434"/>
                  </a:lnTo>
                  <a:lnTo>
                    <a:pt x="1329607" y="1216228"/>
                  </a:lnTo>
                  <a:lnTo>
                    <a:pt x="1329539" y="1216075"/>
                  </a:lnTo>
                  <a:lnTo>
                    <a:pt x="1329447" y="1215934"/>
                  </a:lnTo>
                  <a:lnTo>
                    <a:pt x="1329285" y="1215817"/>
                  </a:lnTo>
                  <a:lnTo>
                    <a:pt x="1329148" y="1215758"/>
                  </a:lnTo>
                  <a:lnTo>
                    <a:pt x="1328903" y="1215665"/>
                  </a:lnTo>
                  <a:lnTo>
                    <a:pt x="1328513" y="1215553"/>
                  </a:lnTo>
                  <a:lnTo>
                    <a:pt x="1328356" y="1215489"/>
                  </a:lnTo>
                  <a:lnTo>
                    <a:pt x="1328020" y="1215324"/>
                  </a:lnTo>
                  <a:lnTo>
                    <a:pt x="1327828" y="1215224"/>
                  </a:lnTo>
                  <a:lnTo>
                    <a:pt x="1327671" y="1215136"/>
                  </a:lnTo>
                  <a:lnTo>
                    <a:pt x="1327427" y="1215007"/>
                  </a:lnTo>
                  <a:lnTo>
                    <a:pt x="1327184" y="1214855"/>
                  </a:lnTo>
                  <a:lnTo>
                    <a:pt x="1327031" y="1214802"/>
                  </a:lnTo>
                  <a:lnTo>
                    <a:pt x="1326920" y="1214719"/>
                  </a:lnTo>
                  <a:lnTo>
                    <a:pt x="1326582" y="1214514"/>
                  </a:lnTo>
                  <a:lnTo>
                    <a:pt x="1326260" y="1214344"/>
                  </a:lnTo>
                  <a:lnTo>
                    <a:pt x="1326054" y="1214203"/>
                  </a:lnTo>
                  <a:lnTo>
                    <a:pt x="1325864" y="1214098"/>
                  </a:lnTo>
                  <a:lnTo>
                    <a:pt x="1325755" y="1214027"/>
                  </a:lnTo>
                  <a:lnTo>
                    <a:pt x="1325648" y="1213921"/>
                  </a:lnTo>
                  <a:lnTo>
                    <a:pt x="1325491" y="1213828"/>
                  </a:lnTo>
                  <a:lnTo>
                    <a:pt x="1325320" y="1213763"/>
                  </a:lnTo>
                  <a:lnTo>
                    <a:pt x="1325164" y="1213687"/>
                  </a:lnTo>
                  <a:lnTo>
                    <a:pt x="1325007" y="1213564"/>
                  </a:lnTo>
                  <a:lnTo>
                    <a:pt x="1324891" y="1213370"/>
                  </a:lnTo>
                  <a:lnTo>
                    <a:pt x="1324808" y="1213211"/>
                  </a:lnTo>
                  <a:lnTo>
                    <a:pt x="1324720" y="1213070"/>
                  </a:lnTo>
                  <a:lnTo>
                    <a:pt x="1324572" y="1212883"/>
                  </a:lnTo>
                  <a:lnTo>
                    <a:pt x="1324435" y="1212671"/>
                  </a:lnTo>
                  <a:lnTo>
                    <a:pt x="1324250" y="1212413"/>
                  </a:lnTo>
                  <a:lnTo>
                    <a:pt x="1324143" y="1212272"/>
                  </a:lnTo>
                  <a:lnTo>
                    <a:pt x="1323992" y="1212096"/>
                  </a:lnTo>
                  <a:lnTo>
                    <a:pt x="1323830" y="1211891"/>
                  </a:lnTo>
                  <a:lnTo>
                    <a:pt x="1323736" y="1211744"/>
                  </a:lnTo>
                  <a:lnTo>
                    <a:pt x="1323415" y="1211304"/>
                  </a:lnTo>
                  <a:lnTo>
                    <a:pt x="1323277" y="1211098"/>
                  </a:lnTo>
                  <a:lnTo>
                    <a:pt x="1323189" y="1210922"/>
                  </a:lnTo>
                  <a:lnTo>
                    <a:pt x="1323092" y="1210758"/>
                  </a:lnTo>
                  <a:lnTo>
                    <a:pt x="1322969" y="1210623"/>
                  </a:lnTo>
                  <a:lnTo>
                    <a:pt x="1322848" y="1210464"/>
                  </a:lnTo>
                  <a:lnTo>
                    <a:pt x="1322813" y="1210353"/>
                  </a:lnTo>
                  <a:lnTo>
                    <a:pt x="1322813" y="1209930"/>
                  </a:lnTo>
                  <a:lnTo>
                    <a:pt x="1322719" y="1209549"/>
                  </a:lnTo>
                  <a:lnTo>
                    <a:pt x="1322642" y="1209302"/>
                  </a:lnTo>
                  <a:lnTo>
                    <a:pt x="1322524" y="1209032"/>
                  </a:lnTo>
                  <a:lnTo>
                    <a:pt x="1322476" y="1208880"/>
                  </a:lnTo>
                  <a:lnTo>
                    <a:pt x="1322344" y="1208492"/>
                  </a:lnTo>
                  <a:lnTo>
                    <a:pt x="1322274" y="1208330"/>
                  </a:lnTo>
                  <a:lnTo>
                    <a:pt x="1322056" y="1208017"/>
                  </a:lnTo>
                  <a:lnTo>
                    <a:pt x="1321977" y="1207946"/>
                  </a:lnTo>
                  <a:lnTo>
                    <a:pt x="1321772" y="1207811"/>
                  </a:lnTo>
                  <a:lnTo>
                    <a:pt x="1321649" y="1207723"/>
                  </a:lnTo>
                  <a:lnTo>
                    <a:pt x="1321528" y="1207623"/>
                  </a:lnTo>
                  <a:lnTo>
                    <a:pt x="1321435" y="1207506"/>
                  </a:lnTo>
                  <a:lnTo>
                    <a:pt x="1321322" y="1207395"/>
                  </a:lnTo>
                  <a:lnTo>
                    <a:pt x="1321268" y="1207312"/>
                  </a:lnTo>
                  <a:lnTo>
                    <a:pt x="1321160" y="1207178"/>
                  </a:lnTo>
                  <a:lnTo>
                    <a:pt x="1321072" y="1207101"/>
                  </a:lnTo>
                  <a:lnTo>
                    <a:pt x="1320965" y="1206995"/>
                  </a:lnTo>
                  <a:lnTo>
                    <a:pt x="1320877" y="1206931"/>
                  </a:lnTo>
                  <a:lnTo>
                    <a:pt x="1320717" y="1206573"/>
                  </a:lnTo>
                  <a:lnTo>
                    <a:pt x="1320599" y="1206444"/>
                  </a:lnTo>
                  <a:lnTo>
                    <a:pt x="1320409" y="1206303"/>
                  </a:lnTo>
                  <a:lnTo>
                    <a:pt x="1320085" y="1206027"/>
                  </a:lnTo>
                  <a:lnTo>
                    <a:pt x="1319925" y="1205874"/>
                  </a:lnTo>
                  <a:lnTo>
                    <a:pt x="1319782" y="1205722"/>
                  </a:lnTo>
                  <a:lnTo>
                    <a:pt x="1319733" y="1205622"/>
                  </a:lnTo>
                  <a:lnTo>
                    <a:pt x="1319650" y="1205434"/>
                  </a:lnTo>
                  <a:lnTo>
                    <a:pt x="1319425" y="1205099"/>
                  </a:lnTo>
                  <a:lnTo>
                    <a:pt x="1319367" y="1204959"/>
                  </a:lnTo>
                  <a:lnTo>
                    <a:pt x="1319309" y="1204882"/>
                  </a:lnTo>
                  <a:lnTo>
                    <a:pt x="1319265" y="1204795"/>
                  </a:lnTo>
                  <a:lnTo>
                    <a:pt x="1319172" y="1204636"/>
                  </a:lnTo>
                  <a:lnTo>
                    <a:pt x="1319078" y="1204454"/>
                  </a:lnTo>
                  <a:lnTo>
                    <a:pt x="1319040" y="1204342"/>
                  </a:lnTo>
                  <a:lnTo>
                    <a:pt x="1318971" y="1204084"/>
                  </a:lnTo>
                  <a:lnTo>
                    <a:pt x="1318897" y="1203873"/>
                  </a:lnTo>
                  <a:lnTo>
                    <a:pt x="1318847" y="1203756"/>
                  </a:lnTo>
                  <a:lnTo>
                    <a:pt x="1318839" y="1203738"/>
                  </a:lnTo>
                  <a:lnTo>
                    <a:pt x="1318716" y="1203626"/>
                  </a:lnTo>
                  <a:lnTo>
                    <a:pt x="1318672" y="1203597"/>
                  </a:lnTo>
                  <a:lnTo>
                    <a:pt x="1318476" y="1203339"/>
                  </a:lnTo>
                  <a:lnTo>
                    <a:pt x="1318374" y="1203216"/>
                  </a:lnTo>
                  <a:lnTo>
                    <a:pt x="1318052" y="1202852"/>
                  </a:lnTo>
                  <a:lnTo>
                    <a:pt x="1317288" y="1202100"/>
                  </a:lnTo>
                  <a:lnTo>
                    <a:pt x="1316717" y="1201549"/>
                  </a:lnTo>
                  <a:lnTo>
                    <a:pt x="1316428" y="1201284"/>
                  </a:lnTo>
                  <a:lnTo>
                    <a:pt x="1316131" y="1201026"/>
                  </a:lnTo>
                  <a:lnTo>
                    <a:pt x="1315432" y="1200509"/>
                  </a:lnTo>
                  <a:lnTo>
                    <a:pt x="1314693" y="1200052"/>
                  </a:lnTo>
                  <a:lnTo>
                    <a:pt x="1313177" y="1199219"/>
                  </a:lnTo>
                  <a:lnTo>
                    <a:pt x="1312435" y="1198773"/>
                  </a:lnTo>
                  <a:lnTo>
                    <a:pt x="1311682" y="1198250"/>
                  </a:lnTo>
                  <a:lnTo>
                    <a:pt x="1310196" y="1197152"/>
                  </a:lnTo>
                  <a:lnTo>
                    <a:pt x="1309443" y="1196647"/>
                  </a:lnTo>
                  <a:lnTo>
                    <a:pt x="1308662" y="1196213"/>
                  </a:lnTo>
                  <a:lnTo>
                    <a:pt x="1308002" y="1195932"/>
                  </a:lnTo>
                  <a:lnTo>
                    <a:pt x="1307835" y="1195855"/>
                  </a:lnTo>
                  <a:lnTo>
                    <a:pt x="1307199" y="1195556"/>
                  </a:lnTo>
                  <a:lnTo>
                    <a:pt x="1306881" y="1195392"/>
                  </a:lnTo>
                  <a:lnTo>
                    <a:pt x="1306569" y="1195227"/>
                  </a:lnTo>
                  <a:lnTo>
                    <a:pt x="1306261" y="1195045"/>
                  </a:lnTo>
                  <a:lnTo>
                    <a:pt x="1305918" y="1194828"/>
                  </a:lnTo>
                  <a:lnTo>
                    <a:pt x="1305586" y="1194593"/>
                  </a:lnTo>
                  <a:lnTo>
                    <a:pt x="1305258" y="1194347"/>
                  </a:lnTo>
                  <a:lnTo>
                    <a:pt x="1304609" y="1193842"/>
                  </a:lnTo>
                  <a:lnTo>
                    <a:pt x="1304315" y="1193619"/>
                  </a:lnTo>
                  <a:lnTo>
                    <a:pt x="1304174" y="1193502"/>
                  </a:lnTo>
                  <a:lnTo>
                    <a:pt x="1304026" y="1193390"/>
                  </a:lnTo>
                  <a:lnTo>
                    <a:pt x="1303694" y="1193121"/>
                  </a:lnTo>
                  <a:lnTo>
                    <a:pt x="1303514" y="1192956"/>
                  </a:lnTo>
                  <a:lnTo>
                    <a:pt x="1303333" y="1192797"/>
                  </a:lnTo>
                  <a:lnTo>
                    <a:pt x="1303146" y="1192639"/>
                  </a:lnTo>
                  <a:lnTo>
                    <a:pt x="1302956" y="1192492"/>
                  </a:lnTo>
                  <a:lnTo>
                    <a:pt x="1302800" y="1192381"/>
                  </a:lnTo>
                  <a:lnTo>
                    <a:pt x="1302316" y="1192064"/>
                  </a:lnTo>
                  <a:lnTo>
                    <a:pt x="1302154" y="1191952"/>
                  </a:lnTo>
                  <a:lnTo>
                    <a:pt x="1301862" y="1191723"/>
                  </a:lnTo>
                  <a:lnTo>
                    <a:pt x="1301006" y="1190972"/>
                  </a:lnTo>
                  <a:lnTo>
                    <a:pt x="1300702" y="1190749"/>
                  </a:lnTo>
                  <a:lnTo>
                    <a:pt x="1300424" y="1190579"/>
                  </a:lnTo>
                  <a:lnTo>
                    <a:pt x="1300130" y="1190420"/>
                  </a:lnTo>
                  <a:lnTo>
                    <a:pt x="1299544" y="1190127"/>
                  </a:lnTo>
                  <a:lnTo>
                    <a:pt x="1299250" y="1189968"/>
                  </a:lnTo>
                  <a:lnTo>
                    <a:pt x="1298326" y="1189429"/>
                  </a:lnTo>
                  <a:lnTo>
                    <a:pt x="1298150" y="1189329"/>
                  </a:lnTo>
                  <a:lnTo>
                    <a:pt x="1297795" y="1189141"/>
                  </a:lnTo>
                  <a:lnTo>
                    <a:pt x="1297619" y="1189035"/>
                  </a:lnTo>
                  <a:lnTo>
                    <a:pt x="1297451" y="1188918"/>
                  </a:lnTo>
                  <a:lnTo>
                    <a:pt x="1297334" y="1188824"/>
                  </a:lnTo>
                  <a:lnTo>
                    <a:pt x="1297217" y="1188724"/>
                  </a:lnTo>
                  <a:lnTo>
                    <a:pt x="1296874" y="1188407"/>
                  </a:lnTo>
                  <a:lnTo>
                    <a:pt x="1296431" y="1188008"/>
                  </a:lnTo>
                  <a:lnTo>
                    <a:pt x="1296190" y="1187750"/>
                  </a:lnTo>
                  <a:lnTo>
                    <a:pt x="1296054" y="1187597"/>
                  </a:lnTo>
                  <a:lnTo>
                    <a:pt x="1295926" y="1187445"/>
                  </a:lnTo>
                  <a:lnTo>
                    <a:pt x="1295799" y="1187280"/>
                  </a:lnTo>
                  <a:lnTo>
                    <a:pt x="1295535" y="1186928"/>
                  </a:lnTo>
                  <a:lnTo>
                    <a:pt x="1295403" y="1186740"/>
                  </a:lnTo>
                  <a:lnTo>
                    <a:pt x="1295271" y="1186541"/>
                  </a:lnTo>
                  <a:lnTo>
                    <a:pt x="1295155" y="1186341"/>
                  </a:lnTo>
                  <a:lnTo>
                    <a:pt x="1295051" y="1186130"/>
                  </a:lnTo>
                  <a:lnTo>
                    <a:pt x="1294919" y="1185801"/>
                  </a:lnTo>
                  <a:lnTo>
                    <a:pt x="1294817" y="1185461"/>
                  </a:lnTo>
                  <a:lnTo>
                    <a:pt x="1294738" y="1185132"/>
                  </a:lnTo>
                  <a:lnTo>
                    <a:pt x="1294666" y="1184662"/>
                  </a:lnTo>
                  <a:lnTo>
                    <a:pt x="1294630" y="1184346"/>
                  </a:lnTo>
                  <a:lnTo>
                    <a:pt x="1294611" y="1184023"/>
                  </a:lnTo>
                  <a:lnTo>
                    <a:pt x="1294578" y="1183277"/>
                  </a:lnTo>
                  <a:lnTo>
                    <a:pt x="1294567" y="1182855"/>
                  </a:lnTo>
                  <a:lnTo>
                    <a:pt x="1294572" y="1182644"/>
                  </a:lnTo>
                  <a:lnTo>
                    <a:pt x="1294592" y="1182379"/>
                  </a:lnTo>
                  <a:lnTo>
                    <a:pt x="1294616" y="1182110"/>
                  </a:lnTo>
                  <a:lnTo>
                    <a:pt x="1294650" y="1181845"/>
                  </a:lnTo>
                  <a:lnTo>
                    <a:pt x="1294694" y="1181581"/>
                  </a:lnTo>
                  <a:lnTo>
                    <a:pt x="1294782" y="1181176"/>
                  </a:lnTo>
                  <a:lnTo>
                    <a:pt x="1294856" y="1180883"/>
                  </a:lnTo>
                  <a:lnTo>
                    <a:pt x="1294900" y="1180742"/>
                  </a:lnTo>
                  <a:lnTo>
                    <a:pt x="1294949" y="1180601"/>
                  </a:lnTo>
                  <a:lnTo>
                    <a:pt x="1295023" y="1180449"/>
                  </a:lnTo>
                  <a:lnTo>
                    <a:pt x="1295100" y="1180302"/>
                  </a:lnTo>
                  <a:lnTo>
                    <a:pt x="1295214" y="1180122"/>
                  </a:lnTo>
                  <a:lnTo>
                    <a:pt x="1295325" y="1179785"/>
                  </a:lnTo>
                  <a:lnTo>
                    <a:pt x="1295482" y="1179363"/>
                  </a:lnTo>
                  <a:lnTo>
                    <a:pt x="1295721" y="1178682"/>
                  </a:lnTo>
                  <a:lnTo>
                    <a:pt x="1295819" y="1178459"/>
                  </a:lnTo>
                  <a:lnTo>
                    <a:pt x="1295931" y="1178254"/>
                  </a:lnTo>
                  <a:lnTo>
                    <a:pt x="1296039" y="1178101"/>
                  </a:lnTo>
                  <a:lnTo>
                    <a:pt x="1296156" y="1177954"/>
                  </a:lnTo>
                  <a:lnTo>
                    <a:pt x="1296528" y="1177520"/>
                  </a:lnTo>
                  <a:lnTo>
                    <a:pt x="1296757" y="1177215"/>
                  </a:lnTo>
                  <a:lnTo>
                    <a:pt x="1296977" y="1176904"/>
                  </a:lnTo>
                  <a:lnTo>
                    <a:pt x="1297408" y="1176276"/>
                  </a:lnTo>
                  <a:lnTo>
                    <a:pt x="1297779" y="1175759"/>
                  </a:lnTo>
                  <a:lnTo>
                    <a:pt x="1298229" y="1175155"/>
                  </a:lnTo>
                  <a:lnTo>
                    <a:pt x="1298513" y="1174797"/>
                  </a:lnTo>
                  <a:lnTo>
                    <a:pt x="1298776" y="1174491"/>
                  </a:lnTo>
                  <a:lnTo>
                    <a:pt x="1298913" y="1174345"/>
                  </a:lnTo>
                  <a:lnTo>
                    <a:pt x="1299231" y="1173987"/>
                  </a:lnTo>
                  <a:lnTo>
                    <a:pt x="1299417" y="1173787"/>
                  </a:lnTo>
                  <a:lnTo>
                    <a:pt x="1299989" y="1173194"/>
                  </a:lnTo>
                  <a:lnTo>
                    <a:pt x="1300106" y="1173042"/>
                  </a:lnTo>
                  <a:lnTo>
                    <a:pt x="1300869" y="1171991"/>
                  </a:lnTo>
                  <a:lnTo>
                    <a:pt x="1301055" y="1171727"/>
                  </a:lnTo>
                  <a:lnTo>
                    <a:pt x="1301221" y="1171475"/>
                  </a:lnTo>
                  <a:lnTo>
                    <a:pt x="1301705" y="1170694"/>
                  </a:lnTo>
                  <a:lnTo>
                    <a:pt x="1302076" y="1170154"/>
                  </a:lnTo>
                  <a:lnTo>
                    <a:pt x="1302286" y="1169867"/>
                  </a:lnTo>
                  <a:lnTo>
                    <a:pt x="1302501" y="1169585"/>
                  </a:lnTo>
                  <a:lnTo>
                    <a:pt x="1302721" y="1169309"/>
                  </a:lnTo>
                  <a:lnTo>
                    <a:pt x="1303166" y="1168775"/>
                  </a:lnTo>
                  <a:lnTo>
                    <a:pt x="1303631" y="1168259"/>
                  </a:lnTo>
                  <a:lnTo>
                    <a:pt x="1303865" y="1168006"/>
                  </a:lnTo>
                  <a:lnTo>
                    <a:pt x="1304384" y="1167472"/>
                  </a:lnTo>
                  <a:lnTo>
                    <a:pt x="1305234" y="1166639"/>
                  </a:lnTo>
                  <a:lnTo>
                    <a:pt x="1306134" y="1165735"/>
                  </a:lnTo>
                  <a:lnTo>
                    <a:pt x="1306329" y="1165518"/>
                  </a:lnTo>
                  <a:lnTo>
                    <a:pt x="1306515" y="1165289"/>
                  </a:lnTo>
                  <a:lnTo>
                    <a:pt x="1306691" y="1165048"/>
                  </a:lnTo>
                  <a:lnTo>
                    <a:pt x="1306847" y="1164790"/>
                  </a:lnTo>
                  <a:lnTo>
                    <a:pt x="1307145" y="1164262"/>
                  </a:lnTo>
                  <a:lnTo>
                    <a:pt x="1307307" y="1164003"/>
                  </a:lnTo>
                  <a:lnTo>
                    <a:pt x="1307698" y="1163434"/>
                  </a:lnTo>
                  <a:lnTo>
                    <a:pt x="1308485" y="1162372"/>
                  </a:lnTo>
                  <a:lnTo>
                    <a:pt x="1308837" y="1161932"/>
                  </a:lnTo>
                  <a:lnTo>
                    <a:pt x="1309008" y="1161703"/>
                  </a:lnTo>
                  <a:lnTo>
                    <a:pt x="1309164" y="1161468"/>
                  </a:lnTo>
                  <a:lnTo>
                    <a:pt x="1309311" y="1161210"/>
                  </a:lnTo>
                  <a:lnTo>
                    <a:pt x="1309448" y="1160940"/>
                  </a:lnTo>
                  <a:lnTo>
                    <a:pt x="1309834" y="1160118"/>
                  </a:lnTo>
                  <a:lnTo>
                    <a:pt x="1309815" y="1160082"/>
                  </a:lnTo>
                  <a:lnTo>
                    <a:pt x="1309848" y="1159990"/>
                  </a:lnTo>
                  <a:lnTo>
                    <a:pt x="1310010" y="1159637"/>
                  </a:lnTo>
                  <a:lnTo>
                    <a:pt x="1310258" y="1159040"/>
                  </a:lnTo>
                  <a:lnTo>
                    <a:pt x="1310335" y="1158863"/>
                  </a:lnTo>
                  <a:lnTo>
                    <a:pt x="1310434" y="1158582"/>
                  </a:lnTo>
                  <a:lnTo>
                    <a:pt x="1310550" y="1158283"/>
                  </a:lnTo>
                  <a:lnTo>
                    <a:pt x="1310699" y="1158093"/>
                  </a:lnTo>
                  <a:lnTo>
                    <a:pt x="1310944" y="1157419"/>
                  </a:lnTo>
                  <a:lnTo>
                    <a:pt x="1311325" y="1156433"/>
                  </a:lnTo>
                  <a:lnTo>
                    <a:pt x="1311589" y="1155810"/>
                  </a:lnTo>
                  <a:lnTo>
                    <a:pt x="1311843" y="1155182"/>
                  </a:lnTo>
                  <a:lnTo>
                    <a:pt x="1311966" y="1154854"/>
                  </a:lnTo>
                  <a:lnTo>
                    <a:pt x="1312190" y="1154185"/>
                  </a:lnTo>
                  <a:lnTo>
                    <a:pt x="1312308" y="1153856"/>
                  </a:lnTo>
                  <a:lnTo>
                    <a:pt x="1312420" y="1153522"/>
                  </a:lnTo>
                  <a:lnTo>
                    <a:pt x="1312753" y="1152612"/>
                  </a:lnTo>
                  <a:lnTo>
                    <a:pt x="1312938" y="1152148"/>
                  </a:lnTo>
                  <a:lnTo>
                    <a:pt x="1313144" y="1151667"/>
                  </a:lnTo>
                  <a:lnTo>
                    <a:pt x="1313251" y="1151432"/>
                  </a:lnTo>
                  <a:lnTo>
                    <a:pt x="1313554" y="1150706"/>
                  </a:lnTo>
                  <a:lnTo>
                    <a:pt x="1313554" y="1150400"/>
                  </a:lnTo>
                  <a:lnTo>
                    <a:pt x="1313549" y="1150294"/>
                  </a:lnTo>
                  <a:lnTo>
                    <a:pt x="1313529" y="1150182"/>
                  </a:lnTo>
                  <a:lnTo>
                    <a:pt x="1313521" y="1150024"/>
                  </a:lnTo>
                  <a:lnTo>
                    <a:pt x="1313521" y="1149777"/>
                  </a:lnTo>
                  <a:lnTo>
                    <a:pt x="1313568" y="1149642"/>
                  </a:lnTo>
                  <a:lnTo>
                    <a:pt x="1313559" y="1149536"/>
                  </a:lnTo>
                  <a:lnTo>
                    <a:pt x="1313554" y="1149355"/>
                  </a:lnTo>
                  <a:lnTo>
                    <a:pt x="1313505" y="1149038"/>
                  </a:lnTo>
                  <a:lnTo>
                    <a:pt x="1313477" y="1148662"/>
                  </a:lnTo>
                  <a:lnTo>
                    <a:pt x="1313427" y="1148157"/>
                  </a:lnTo>
                  <a:lnTo>
                    <a:pt x="1313427" y="1147618"/>
                  </a:lnTo>
                  <a:lnTo>
                    <a:pt x="1313515" y="1146984"/>
                  </a:lnTo>
                  <a:lnTo>
                    <a:pt x="1313529" y="1146602"/>
                  </a:lnTo>
                  <a:lnTo>
                    <a:pt x="1313535" y="1146144"/>
                  </a:lnTo>
                  <a:lnTo>
                    <a:pt x="1313667" y="1145458"/>
                  </a:lnTo>
                  <a:lnTo>
                    <a:pt x="1313802" y="1144862"/>
                  </a:lnTo>
                  <a:lnTo>
                    <a:pt x="1313818" y="1144577"/>
                  </a:lnTo>
                  <a:lnTo>
                    <a:pt x="1313750" y="1144531"/>
                  </a:lnTo>
                  <a:lnTo>
                    <a:pt x="1313593" y="1144478"/>
                  </a:lnTo>
                  <a:lnTo>
                    <a:pt x="1313437" y="1144466"/>
                  </a:lnTo>
                  <a:lnTo>
                    <a:pt x="1311736" y="1142494"/>
                  </a:lnTo>
                  <a:lnTo>
                    <a:pt x="1311545" y="1142377"/>
                  </a:lnTo>
                  <a:lnTo>
                    <a:pt x="1311359" y="1142254"/>
                  </a:lnTo>
                  <a:lnTo>
                    <a:pt x="1311179" y="1142113"/>
                  </a:lnTo>
                  <a:lnTo>
                    <a:pt x="1311007" y="1141972"/>
                  </a:lnTo>
                  <a:lnTo>
                    <a:pt x="1310841" y="1141819"/>
                  </a:lnTo>
                  <a:lnTo>
                    <a:pt x="1310670" y="1141637"/>
                  </a:lnTo>
                  <a:lnTo>
                    <a:pt x="1310509" y="1141438"/>
                  </a:lnTo>
                  <a:lnTo>
                    <a:pt x="1310059" y="1140816"/>
                  </a:lnTo>
                  <a:lnTo>
                    <a:pt x="1309736" y="1140399"/>
                  </a:lnTo>
                  <a:lnTo>
                    <a:pt x="1309424" y="1139982"/>
                  </a:lnTo>
                  <a:lnTo>
                    <a:pt x="1308969" y="1139319"/>
                  </a:lnTo>
                  <a:lnTo>
                    <a:pt x="1308876" y="1139161"/>
                  </a:lnTo>
                  <a:lnTo>
                    <a:pt x="1308798" y="1138996"/>
                  </a:lnTo>
                  <a:lnTo>
                    <a:pt x="1308705" y="1138756"/>
                  </a:lnTo>
                  <a:lnTo>
                    <a:pt x="1308641" y="1138504"/>
                  </a:lnTo>
                  <a:lnTo>
                    <a:pt x="1308539" y="1137987"/>
                  </a:lnTo>
                  <a:lnTo>
                    <a:pt x="1308475" y="1137735"/>
                  </a:lnTo>
                  <a:lnTo>
                    <a:pt x="1308338" y="1137388"/>
                  </a:lnTo>
                  <a:lnTo>
                    <a:pt x="1308304" y="1137271"/>
                  </a:lnTo>
                  <a:lnTo>
                    <a:pt x="1308304" y="1137083"/>
                  </a:lnTo>
                  <a:lnTo>
                    <a:pt x="1308348" y="1136931"/>
                  </a:lnTo>
                  <a:lnTo>
                    <a:pt x="1308372" y="1136778"/>
                  </a:lnTo>
                  <a:lnTo>
                    <a:pt x="1308348" y="1136678"/>
                  </a:lnTo>
                  <a:lnTo>
                    <a:pt x="1308294" y="1136579"/>
                  </a:lnTo>
                  <a:lnTo>
                    <a:pt x="1308162" y="1136379"/>
                  </a:lnTo>
                  <a:lnTo>
                    <a:pt x="1308118" y="1136279"/>
                  </a:lnTo>
                  <a:lnTo>
                    <a:pt x="1308089" y="1136103"/>
                  </a:lnTo>
                  <a:lnTo>
                    <a:pt x="1308089" y="1135921"/>
                  </a:lnTo>
                  <a:lnTo>
                    <a:pt x="1308231" y="1134924"/>
                  </a:lnTo>
                  <a:lnTo>
                    <a:pt x="1308294" y="1134636"/>
                  </a:lnTo>
                  <a:lnTo>
                    <a:pt x="1308397" y="1134278"/>
                  </a:lnTo>
                  <a:lnTo>
                    <a:pt x="1308461" y="1134102"/>
                  </a:lnTo>
                  <a:lnTo>
                    <a:pt x="1308534" y="1133932"/>
                  </a:lnTo>
                  <a:lnTo>
                    <a:pt x="1308612" y="1133767"/>
                  </a:lnTo>
                  <a:lnTo>
                    <a:pt x="1308695" y="1133627"/>
                  </a:lnTo>
                  <a:lnTo>
                    <a:pt x="1308783" y="1133497"/>
                  </a:lnTo>
                  <a:lnTo>
                    <a:pt x="1308876" y="1133368"/>
                  </a:lnTo>
                  <a:lnTo>
                    <a:pt x="1308974" y="1133245"/>
                  </a:lnTo>
                  <a:lnTo>
                    <a:pt x="1309081" y="1133122"/>
                  </a:lnTo>
                  <a:lnTo>
                    <a:pt x="1309199" y="1132999"/>
                  </a:lnTo>
                  <a:lnTo>
                    <a:pt x="1309326" y="1132881"/>
                  </a:lnTo>
                  <a:lnTo>
                    <a:pt x="1309595" y="1132658"/>
                  </a:lnTo>
                  <a:lnTo>
                    <a:pt x="1309736" y="1132559"/>
                  </a:lnTo>
                  <a:lnTo>
                    <a:pt x="1309908" y="1132465"/>
                  </a:lnTo>
                  <a:lnTo>
                    <a:pt x="1310450" y="1132218"/>
                  </a:lnTo>
                  <a:lnTo>
                    <a:pt x="1310616" y="1132118"/>
                  </a:lnTo>
                  <a:lnTo>
                    <a:pt x="1310782" y="1131995"/>
                  </a:lnTo>
                  <a:lnTo>
                    <a:pt x="1310944" y="1131854"/>
                  </a:lnTo>
                  <a:lnTo>
                    <a:pt x="1311095" y="1131708"/>
                  </a:lnTo>
                  <a:lnTo>
                    <a:pt x="1311232" y="1131555"/>
                  </a:lnTo>
                  <a:lnTo>
                    <a:pt x="1311364" y="1131391"/>
                  </a:lnTo>
                  <a:lnTo>
                    <a:pt x="1311579" y="1131138"/>
                  </a:lnTo>
                  <a:lnTo>
                    <a:pt x="1312205" y="1130458"/>
                  </a:lnTo>
                  <a:lnTo>
                    <a:pt x="1312523" y="1130123"/>
                  </a:lnTo>
                  <a:lnTo>
                    <a:pt x="1312845" y="1129794"/>
                  </a:lnTo>
                  <a:lnTo>
                    <a:pt x="1313139" y="1129513"/>
                  </a:lnTo>
                  <a:lnTo>
                    <a:pt x="1314033" y="1128691"/>
                  </a:lnTo>
                  <a:lnTo>
                    <a:pt x="1314317" y="1128404"/>
                  </a:lnTo>
                  <a:lnTo>
                    <a:pt x="1314571" y="1128128"/>
                  </a:lnTo>
                  <a:lnTo>
                    <a:pt x="1315055" y="1127553"/>
                  </a:lnTo>
                  <a:lnTo>
                    <a:pt x="1315295" y="1127259"/>
                  </a:lnTo>
                  <a:lnTo>
                    <a:pt x="1315764" y="1126666"/>
                  </a:lnTo>
                  <a:lnTo>
                    <a:pt x="1316056" y="1126283"/>
                  </a:lnTo>
                  <a:lnTo>
                    <a:pt x="1316228" y="1126050"/>
                  </a:lnTo>
                  <a:lnTo>
                    <a:pt x="1316698" y="1125440"/>
                  </a:lnTo>
                  <a:lnTo>
                    <a:pt x="1317783" y="1124125"/>
                  </a:lnTo>
                  <a:lnTo>
                    <a:pt x="1318042" y="1123785"/>
                  </a:lnTo>
                  <a:lnTo>
                    <a:pt x="1318335" y="1123363"/>
                  </a:lnTo>
                  <a:lnTo>
                    <a:pt x="1318614" y="1122922"/>
                  </a:lnTo>
                  <a:lnTo>
                    <a:pt x="1319161" y="1122036"/>
                  </a:lnTo>
                  <a:lnTo>
                    <a:pt x="1319440" y="1121602"/>
                  </a:lnTo>
                  <a:lnTo>
                    <a:pt x="1319724" y="1121191"/>
                  </a:lnTo>
                  <a:lnTo>
                    <a:pt x="1320315" y="1120376"/>
                  </a:lnTo>
                  <a:lnTo>
                    <a:pt x="1320604" y="1119965"/>
                  </a:lnTo>
                  <a:lnTo>
                    <a:pt x="1320882" y="1119548"/>
                  </a:lnTo>
                  <a:lnTo>
                    <a:pt x="1321087" y="1119214"/>
                  </a:lnTo>
                  <a:lnTo>
                    <a:pt x="1321483" y="1118533"/>
                  </a:lnTo>
                  <a:lnTo>
                    <a:pt x="1322134" y="1117388"/>
                  </a:lnTo>
                  <a:lnTo>
                    <a:pt x="1322383" y="1116925"/>
                  </a:lnTo>
                  <a:lnTo>
                    <a:pt x="1322637" y="1116467"/>
                  </a:lnTo>
                  <a:lnTo>
                    <a:pt x="1322901" y="1116009"/>
                  </a:lnTo>
                  <a:lnTo>
                    <a:pt x="1323185" y="1115569"/>
                  </a:lnTo>
                  <a:lnTo>
                    <a:pt x="1323463" y="1115182"/>
                  </a:lnTo>
                  <a:lnTo>
                    <a:pt x="1323761" y="1114812"/>
                  </a:lnTo>
                  <a:lnTo>
                    <a:pt x="1324372" y="1114073"/>
                  </a:lnTo>
                  <a:lnTo>
                    <a:pt x="1325018" y="1113239"/>
                  </a:lnTo>
                  <a:lnTo>
                    <a:pt x="1325702" y="1112318"/>
                  </a:lnTo>
                  <a:lnTo>
                    <a:pt x="1326377" y="1111385"/>
                  </a:lnTo>
                  <a:lnTo>
                    <a:pt x="1327144" y="1110182"/>
                  </a:lnTo>
                  <a:lnTo>
                    <a:pt x="1328195" y="1108504"/>
                  </a:lnTo>
                  <a:lnTo>
                    <a:pt x="1328738" y="1107629"/>
                  </a:lnTo>
                  <a:lnTo>
                    <a:pt x="1329569" y="1106250"/>
                  </a:lnTo>
                  <a:lnTo>
                    <a:pt x="1329852" y="1105775"/>
                  </a:lnTo>
                  <a:lnTo>
                    <a:pt x="1330405" y="1104830"/>
                  </a:lnTo>
                  <a:lnTo>
                    <a:pt x="1331989" y="1102072"/>
                  </a:lnTo>
                  <a:lnTo>
                    <a:pt x="1332517" y="1101209"/>
                  </a:lnTo>
                  <a:lnTo>
                    <a:pt x="1332688" y="1100922"/>
                  </a:lnTo>
                  <a:lnTo>
                    <a:pt x="1332849" y="1100629"/>
                  </a:lnTo>
                  <a:lnTo>
                    <a:pt x="1333049" y="1100224"/>
                  </a:lnTo>
                  <a:lnTo>
                    <a:pt x="1333230" y="1099813"/>
                  </a:lnTo>
                  <a:lnTo>
                    <a:pt x="1333577" y="1098979"/>
                  </a:lnTo>
                  <a:lnTo>
                    <a:pt x="1333763" y="1098569"/>
                  </a:lnTo>
                  <a:lnTo>
                    <a:pt x="1334066" y="1097935"/>
                  </a:lnTo>
                  <a:lnTo>
                    <a:pt x="1334536" y="1096990"/>
                  </a:lnTo>
                  <a:lnTo>
                    <a:pt x="1335450" y="1095183"/>
                  </a:lnTo>
                  <a:lnTo>
                    <a:pt x="1336853" y="1092478"/>
                  </a:lnTo>
                  <a:lnTo>
                    <a:pt x="1337048" y="1092061"/>
                  </a:lnTo>
                  <a:lnTo>
                    <a:pt x="1337224" y="1091633"/>
                  </a:lnTo>
                  <a:lnTo>
                    <a:pt x="1337415" y="1091210"/>
                  </a:lnTo>
                  <a:lnTo>
                    <a:pt x="1337630" y="1090811"/>
                  </a:lnTo>
                  <a:lnTo>
                    <a:pt x="1337894" y="1090465"/>
                  </a:lnTo>
                  <a:lnTo>
                    <a:pt x="1337982" y="1090371"/>
                  </a:lnTo>
                  <a:lnTo>
                    <a:pt x="1338075" y="1090283"/>
                  </a:lnTo>
                  <a:lnTo>
                    <a:pt x="1338363" y="1090036"/>
                  </a:lnTo>
                  <a:lnTo>
                    <a:pt x="1338979" y="1088030"/>
                  </a:lnTo>
                  <a:lnTo>
                    <a:pt x="1339590" y="1086439"/>
                  </a:lnTo>
                  <a:lnTo>
                    <a:pt x="1340108" y="1085442"/>
                  </a:lnTo>
                  <a:lnTo>
                    <a:pt x="1340446" y="1084943"/>
                  </a:lnTo>
                  <a:lnTo>
                    <a:pt x="1340710" y="1084356"/>
                  </a:lnTo>
                  <a:lnTo>
                    <a:pt x="1341047" y="1083940"/>
                  </a:lnTo>
                  <a:lnTo>
                    <a:pt x="1341282" y="1083353"/>
                  </a:lnTo>
                  <a:lnTo>
                    <a:pt x="1341570" y="1082678"/>
                  </a:lnTo>
                  <a:lnTo>
                    <a:pt x="1341697" y="1082402"/>
                  </a:lnTo>
                  <a:lnTo>
                    <a:pt x="1341829" y="1082132"/>
                  </a:lnTo>
                  <a:lnTo>
                    <a:pt x="1342078" y="1081575"/>
                  </a:lnTo>
                  <a:lnTo>
                    <a:pt x="1342284" y="1081047"/>
                  </a:lnTo>
                  <a:lnTo>
                    <a:pt x="1342479" y="1080513"/>
                  </a:lnTo>
                  <a:lnTo>
                    <a:pt x="1342660" y="1079973"/>
                  </a:lnTo>
                  <a:lnTo>
                    <a:pt x="1342831" y="1079427"/>
                  </a:lnTo>
                  <a:lnTo>
                    <a:pt x="1342993" y="1078881"/>
                  </a:lnTo>
                  <a:lnTo>
                    <a:pt x="1343134" y="1078347"/>
                  </a:lnTo>
                  <a:lnTo>
                    <a:pt x="1343384" y="1077268"/>
                  </a:lnTo>
                  <a:lnTo>
                    <a:pt x="1343501" y="1076575"/>
                  </a:lnTo>
                  <a:lnTo>
                    <a:pt x="1343687" y="1075543"/>
                  </a:lnTo>
                  <a:lnTo>
                    <a:pt x="1343828" y="1074838"/>
                  </a:lnTo>
                  <a:lnTo>
                    <a:pt x="1343907" y="1074492"/>
                  </a:lnTo>
                  <a:lnTo>
                    <a:pt x="1343970" y="1074134"/>
                  </a:lnTo>
                  <a:lnTo>
                    <a:pt x="1344024" y="1073782"/>
                  </a:lnTo>
                  <a:lnTo>
                    <a:pt x="1344049" y="1073465"/>
                  </a:lnTo>
                  <a:lnTo>
                    <a:pt x="1344068" y="1073148"/>
                  </a:lnTo>
                  <a:lnTo>
                    <a:pt x="1344102" y="1071805"/>
                  </a:lnTo>
                  <a:lnTo>
                    <a:pt x="1344117" y="1071417"/>
                  </a:lnTo>
                  <a:lnTo>
                    <a:pt x="1344127" y="1070637"/>
                  </a:lnTo>
                  <a:lnTo>
                    <a:pt x="1344117" y="1069968"/>
                  </a:lnTo>
                  <a:lnTo>
                    <a:pt x="1344107" y="1069686"/>
                  </a:lnTo>
                  <a:lnTo>
                    <a:pt x="1344078" y="1069117"/>
                  </a:lnTo>
                  <a:lnTo>
                    <a:pt x="1344058" y="1068835"/>
                  </a:lnTo>
                  <a:lnTo>
                    <a:pt x="1343985" y="1068055"/>
                  </a:lnTo>
                  <a:lnTo>
                    <a:pt x="1343887" y="1067275"/>
                  </a:lnTo>
                  <a:lnTo>
                    <a:pt x="1343755" y="1066488"/>
                  </a:lnTo>
                  <a:lnTo>
                    <a:pt x="1343677" y="1066089"/>
                  </a:lnTo>
                  <a:lnTo>
                    <a:pt x="1343633" y="1065890"/>
                  </a:lnTo>
                  <a:lnTo>
                    <a:pt x="1343335" y="1065127"/>
                  </a:lnTo>
                  <a:lnTo>
                    <a:pt x="1343173" y="1064757"/>
                  </a:lnTo>
                  <a:lnTo>
                    <a:pt x="1342998" y="1064388"/>
                  </a:lnTo>
                  <a:lnTo>
                    <a:pt x="1342792" y="1064041"/>
                  </a:lnTo>
                  <a:lnTo>
                    <a:pt x="1342562" y="1063689"/>
                  </a:lnTo>
                  <a:lnTo>
                    <a:pt x="1342313" y="1063349"/>
                  </a:lnTo>
                  <a:lnTo>
                    <a:pt x="1342039" y="1063020"/>
                  </a:lnTo>
                  <a:lnTo>
                    <a:pt x="1341746" y="1062715"/>
                  </a:lnTo>
                  <a:lnTo>
                    <a:pt x="1341428" y="1062445"/>
                  </a:lnTo>
                  <a:lnTo>
                    <a:pt x="1341218" y="1062305"/>
                  </a:lnTo>
                  <a:lnTo>
                    <a:pt x="1340998" y="1062175"/>
                  </a:lnTo>
                  <a:lnTo>
                    <a:pt x="1340539" y="1061941"/>
                  </a:lnTo>
                  <a:lnTo>
                    <a:pt x="1340309" y="1061818"/>
                  </a:lnTo>
                  <a:lnTo>
                    <a:pt x="1339639" y="1061436"/>
                  </a:lnTo>
                  <a:lnTo>
                    <a:pt x="1339419" y="1061313"/>
                  </a:lnTo>
                  <a:lnTo>
                    <a:pt x="1338969" y="1061072"/>
                  </a:lnTo>
                  <a:lnTo>
                    <a:pt x="1338749" y="1060943"/>
                  </a:lnTo>
                  <a:lnTo>
                    <a:pt x="1338529" y="1060826"/>
                  </a:lnTo>
                  <a:lnTo>
                    <a:pt x="1338300" y="1060726"/>
                  </a:lnTo>
                  <a:lnTo>
                    <a:pt x="1338070" y="1060650"/>
                  </a:lnTo>
                  <a:lnTo>
                    <a:pt x="1337914" y="1060609"/>
                  </a:lnTo>
                  <a:lnTo>
                    <a:pt x="1337757" y="1060579"/>
                  </a:lnTo>
                  <a:lnTo>
                    <a:pt x="1337444" y="1060550"/>
                  </a:lnTo>
                  <a:lnTo>
                    <a:pt x="1337288" y="1060550"/>
                  </a:lnTo>
                  <a:lnTo>
                    <a:pt x="1337043" y="1060585"/>
                  </a:lnTo>
                  <a:lnTo>
                    <a:pt x="1336799" y="1060673"/>
                  </a:lnTo>
                  <a:lnTo>
                    <a:pt x="1336310" y="1060879"/>
                  </a:lnTo>
                  <a:lnTo>
                    <a:pt x="1336066" y="1060967"/>
                  </a:lnTo>
                  <a:lnTo>
                    <a:pt x="1335547" y="1061090"/>
                  </a:lnTo>
                  <a:lnTo>
                    <a:pt x="1335283" y="1061143"/>
                  </a:lnTo>
                  <a:lnTo>
                    <a:pt x="1334755" y="1061207"/>
                  </a:lnTo>
                  <a:lnTo>
                    <a:pt x="1334448" y="1061219"/>
                  </a:lnTo>
                  <a:lnTo>
                    <a:pt x="1334130" y="1061207"/>
                  </a:lnTo>
                  <a:lnTo>
                    <a:pt x="1333817" y="1061184"/>
                  </a:lnTo>
                  <a:lnTo>
                    <a:pt x="1333504" y="1061149"/>
                  </a:lnTo>
                  <a:lnTo>
                    <a:pt x="1333196" y="1061090"/>
                  </a:lnTo>
                  <a:lnTo>
                    <a:pt x="1332854" y="1061014"/>
                  </a:lnTo>
                  <a:lnTo>
                    <a:pt x="1332521" y="1060914"/>
                  </a:lnTo>
                  <a:lnTo>
                    <a:pt x="1332189" y="1060791"/>
                  </a:lnTo>
                  <a:lnTo>
                    <a:pt x="1331867" y="1060656"/>
                  </a:lnTo>
                  <a:lnTo>
                    <a:pt x="1331559" y="1060503"/>
                  </a:lnTo>
                  <a:lnTo>
                    <a:pt x="1329906" y="1059382"/>
                  </a:lnTo>
                  <a:lnTo>
                    <a:pt x="1329085" y="1058279"/>
                  </a:lnTo>
                  <a:lnTo>
                    <a:pt x="1327838" y="1057839"/>
                  </a:lnTo>
                  <a:lnTo>
                    <a:pt x="1327521" y="1056988"/>
                  </a:lnTo>
                  <a:lnTo>
                    <a:pt x="1327697" y="1056490"/>
                  </a:lnTo>
                  <a:lnTo>
                    <a:pt x="1327702" y="1056067"/>
                  </a:lnTo>
                  <a:lnTo>
                    <a:pt x="1327305" y="1054718"/>
                  </a:lnTo>
                  <a:lnTo>
                    <a:pt x="1327907" y="1053380"/>
                  </a:lnTo>
                  <a:lnTo>
                    <a:pt x="1328093" y="1052294"/>
                  </a:lnTo>
                  <a:lnTo>
                    <a:pt x="1328523" y="1051543"/>
                  </a:lnTo>
                  <a:lnTo>
                    <a:pt x="1328860" y="1051297"/>
                  </a:lnTo>
                  <a:lnTo>
                    <a:pt x="1329535" y="1051138"/>
                  </a:lnTo>
                  <a:lnTo>
                    <a:pt x="1330806" y="1049894"/>
                  </a:lnTo>
                  <a:lnTo>
                    <a:pt x="1331148" y="1049484"/>
                  </a:lnTo>
                  <a:lnTo>
                    <a:pt x="1331822" y="1049073"/>
                  </a:lnTo>
                  <a:lnTo>
                    <a:pt x="1332243" y="1048909"/>
                  </a:lnTo>
                  <a:lnTo>
                    <a:pt x="1333832" y="1048768"/>
                  </a:lnTo>
                  <a:lnTo>
                    <a:pt x="1334672" y="1048363"/>
                  </a:lnTo>
                  <a:lnTo>
                    <a:pt x="1336941" y="1047553"/>
                  </a:lnTo>
                  <a:lnTo>
                    <a:pt x="1339541" y="1047090"/>
                  </a:lnTo>
                  <a:lnTo>
                    <a:pt x="1339962" y="1046931"/>
                  </a:lnTo>
                  <a:lnTo>
                    <a:pt x="1341213" y="1046785"/>
                  </a:lnTo>
                  <a:lnTo>
                    <a:pt x="1343144" y="1046474"/>
                  </a:lnTo>
                  <a:lnTo>
                    <a:pt x="1343809" y="1046403"/>
                  </a:lnTo>
                  <a:lnTo>
                    <a:pt x="1344312" y="1046327"/>
                  </a:lnTo>
                  <a:lnTo>
                    <a:pt x="1344899" y="1046333"/>
                  </a:lnTo>
                  <a:lnTo>
                    <a:pt x="1345320" y="1046174"/>
                  </a:lnTo>
                  <a:lnTo>
                    <a:pt x="1346996" y="1045781"/>
                  </a:lnTo>
                  <a:lnTo>
                    <a:pt x="1348257" y="1045294"/>
                  </a:lnTo>
                  <a:lnTo>
                    <a:pt x="1348424" y="1045300"/>
                  </a:lnTo>
                  <a:lnTo>
                    <a:pt x="1349348" y="1044977"/>
                  </a:lnTo>
                  <a:lnTo>
                    <a:pt x="1350188" y="1044737"/>
                  </a:lnTo>
                  <a:lnTo>
                    <a:pt x="1350687" y="1044743"/>
                  </a:lnTo>
                  <a:lnTo>
                    <a:pt x="1351278" y="1044584"/>
                  </a:lnTo>
                  <a:lnTo>
                    <a:pt x="1352447" y="1044437"/>
                  </a:lnTo>
                  <a:lnTo>
                    <a:pt x="1353205" y="1044197"/>
                  </a:lnTo>
                  <a:lnTo>
                    <a:pt x="1354378" y="1044044"/>
                  </a:lnTo>
                  <a:lnTo>
                    <a:pt x="1356719" y="1043915"/>
                  </a:lnTo>
                  <a:lnTo>
                    <a:pt x="1360562" y="1043974"/>
                  </a:lnTo>
                  <a:lnTo>
                    <a:pt x="1361143" y="1044238"/>
                  </a:lnTo>
                  <a:lnTo>
                    <a:pt x="1361554" y="1044496"/>
                  </a:lnTo>
                  <a:lnTo>
                    <a:pt x="1364795" y="1045640"/>
                  </a:lnTo>
                  <a:lnTo>
                    <a:pt x="1368012" y="1048298"/>
                  </a:lnTo>
                  <a:lnTo>
                    <a:pt x="1368427" y="1048557"/>
                  </a:lnTo>
                  <a:lnTo>
                    <a:pt x="1369082" y="1049407"/>
                  </a:lnTo>
                  <a:lnTo>
                    <a:pt x="1369327" y="1049918"/>
                  </a:lnTo>
                  <a:lnTo>
                    <a:pt x="1370231" y="1050687"/>
                  </a:lnTo>
                  <a:lnTo>
                    <a:pt x="1370720" y="1051449"/>
                  </a:lnTo>
                  <a:lnTo>
                    <a:pt x="1372040" y="1052564"/>
                  </a:lnTo>
                  <a:lnTo>
                    <a:pt x="1373780" y="1053685"/>
                  </a:lnTo>
                  <a:lnTo>
                    <a:pt x="1374093" y="1054013"/>
                  </a:lnTo>
                  <a:lnTo>
                    <a:pt x="1374401" y="1054348"/>
                  </a:lnTo>
                  <a:lnTo>
                    <a:pt x="1374704" y="1054682"/>
                  </a:lnTo>
                  <a:lnTo>
                    <a:pt x="1375002" y="1055023"/>
                  </a:lnTo>
                  <a:lnTo>
                    <a:pt x="1375296" y="1055369"/>
                  </a:lnTo>
                  <a:lnTo>
                    <a:pt x="1375530" y="1055662"/>
                  </a:lnTo>
                  <a:lnTo>
                    <a:pt x="1375975" y="1056267"/>
                  </a:lnTo>
                  <a:lnTo>
                    <a:pt x="1376205" y="1056554"/>
                  </a:lnTo>
                  <a:lnTo>
                    <a:pt x="1376459" y="1056824"/>
                  </a:lnTo>
                  <a:lnTo>
                    <a:pt x="1376704" y="1057041"/>
                  </a:lnTo>
                  <a:lnTo>
                    <a:pt x="1376963" y="1057241"/>
                  </a:lnTo>
                  <a:lnTo>
                    <a:pt x="1377490" y="1057628"/>
                  </a:lnTo>
                  <a:lnTo>
                    <a:pt x="1377750" y="1057833"/>
                  </a:lnTo>
                  <a:lnTo>
                    <a:pt x="1378014" y="1058050"/>
                  </a:lnTo>
                  <a:lnTo>
                    <a:pt x="1378522" y="1058508"/>
                  </a:lnTo>
                  <a:lnTo>
                    <a:pt x="1379040" y="1058960"/>
                  </a:lnTo>
                  <a:lnTo>
                    <a:pt x="1379260" y="1059136"/>
                  </a:lnTo>
                  <a:lnTo>
                    <a:pt x="1379490" y="1059300"/>
                  </a:lnTo>
                  <a:lnTo>
                    <a:pt x="1379715" y="1059470"/>
                  </a:lnTo>
                  <a:lnTo>
                    <a:pt x="1379930" y="1059646"/>
                  </a:lnTo>
                  <a:lnTo>
                    <a:pt x="1380130" y="1059840"/>
                  </a:lnTo>
                  <a:lnTo>
                    <a:pt x="1380443" y="1060169"/>
                  </a:lnTo>
                  <a:lnTo>
                    <a:pt x="1380590" y="1060345"/>
                  </a:lnTo>
                  <a:lnTo>
                    <a:pt x="1380702" y="1060521"/>
                  </a:lnTo>
                  <a:lnTo>
                    <a:pt x="1380771" y="1060709"/>
                  </a:lnTo>
                  <a:lnTo>
                    <a:pt x="1380776" y="1060855"/>
                  </a:lnTo>
                  <a:lnTo>
                    <a:pt x="1380702" y="1061154"/>
                  </a:lnTo>
                  <a:lnTo>
                    <a:pt x="1380673" y="1061307"/>
                  </a:lnTo>
                  <a:lnTo>
                    <a:pt x="1380678" y="1061448"/>
                  </a:lnTo>
                  <a:lnTo>
                    <a:pt x="1380761" y="1061671"/>
                  </a:lnTo>
                  <a:lnTo>
                    <a:pt x="1380917" y="1061882"/>
                  </a:lnTo>
                  <a:lnTo>
                    <a:pt x="1381123" y="1062082"/>
                  </a:lnTo>
                  <a:lnTo>
                    <a:pt x="1381558" y="1062445"/>
                  </a:lnTo>
                  <a:lnTo>
                    <a:pt x="1381758" y="1062598"/>
                  </a:lnTo>
                  <a:lnTo>
                    <a:pt x="1381968" y="1062733"/>
                  </a:lnTo>
                  <a:lnTo>
                    <a:pt x="1382614" y="1063120"/>
                  </a:lnTo>
                  <a:lnTo>
                    <a:pt x="1383503" y="1063713"/>
                  </a:lnTo>
                  <a:lnTo>
                    <a:pt x="1383753" y="1063860"/>
                  </a:lnTo>
                  <a:lnTo>
                    <a:pt x="1384266" y="1064147"/>
                  </a:lnTo>
                  <a:lnTo>
                    <a:pt x="1384520" y="1064300"/>
                  </a:lnTo>
                  <a:lnTo>
                    <a:pt x="1384760" y="1064470"/>
                  </a:lnTo>
                  <a:lnTo>
                    <a:pt x="1384916" y="1064605"/>
                  </a:lnTo>
                  <a:lnTo>
                    <a:pt x="1385209" y="1064904"/>
                  </a:lnTo>
                  <a:lnTo>
                    <a:pt x="1385361" y="1065051"/>
                  </a:lnTo>
                  <a:lnTo>
                    <a:pt x="1385522" y="1065180"/>
                  </a:lnTo>
                  <a:lnTo>
                    <a:pt x="1385752" y="1065321"/>
                  </a:lnTo>
                  <a:lnTo>
                    <a:pt x="1385996" y="1065432"/>
                  </a:lnTo>
                  <a:lnTo>
                    <a:pt x="1386500" y="1065643"/>
                  </a:lnTo>
                  <a:lnTo>
                    <a:pt x="1386739" y="1065772"/>
                  </a:lnTo>
                  <a:lnTo>
                    <a:pt x="1386881" y="1065872"/>
                  </a:lnTo>
                  <a:lnTo>
                    <a:pt x="1387150" y="1066078"/>
                  </a:lnTo>
                  <a:lnTo>
                    <a:pt x="1387424" y="1066277"/>
                  </a:lnTo>
                  <a:lnTo>
                    <a:pt x="1387610" y="1066389"/>
                  </a:lnTo>
                  <a:lnTo>
                    <a:pt x="1388006" y="1066588"/>
                  </a:lnTo>
                  <a:lnTo>
                    <a:pt x="1388191" y="1066700"/>
                  </a:lnTo>
                  <a:lnTo>
                    <a:pt x="1388358" y="1066829"/>
                  </a:lnTo>
                  <a:lnTo>
                    <a:pt x="1388514" y="1066970"/>
                  </a:lnTo>
                  <a:lnTo>
                    <a:pt x="1388670" y="1067134"/>
                  </a:lnTo>
                  <a:lnTo>
                    <a:pt x="1388807" y="1067304"/>
                  </a:lnTo>
                  <a:lnTo>
                    <a:pt x="1388910" y="1067480"/>
                  </a:lnTo>
                  <a:lnTo>
                    <a:pt x="1388954" y="1067732"/>
                  </a:lnTo>
                  <a:lnTo>
                    <a:pt x="1388925" y="1067879"/>
                  </a:lnTo>
                  <a:lnTo>
                    <a:pt x="1388910" y="1068026"/>
                  </a:lnTo>
                  <a:lnTo>
                    <a:pt x="1389008" y="1068161"/>
                  </a:lnTo>
                  <a:lnTo>
                    <a:pt x="1389208" y="1068278"/>
                  </a:lnTo>
                  <a:lnTo>
                    <a:pt x="1389516" y="1068507"/>
                  </a:lnTo>
                  <a:lnTo>
                    <a:pt x="1389506" y="1068747"/>
                  </a:lnTo>
                  <a:lnTo>
                    <a:pt x="1389506" y="1068853"/>
                  </a:lnTo>
                  <a:lnTo>
                    <a:pt x="1389521" y="1068994"/>
                  </a:lnTo>
                  <a:lnTo>
                    <a:pt x="1389584" y="1069452"/>
                  </a:lnTo>
                  <a:lnTo>
                    <a:pt x="1389599" y="1069657"/>
                  </a:lnTo>
                  <a:lnTo>
                    <a:pt x="1389575" y="1069845"/>
                  </a:lnTo>
                  <a:lnTo>
                    <a:pt x="1389492" y="1069939"/>
                  </a:lnTo>
                  <a:lnTo>
                    <a:pt x="1389355" y="1070015"/>
                  </a:lnTo>
                  <a:lnTo>
                    <a:pt x="1389184" y="1070074"/>
                  </a:lnTo>
                  <a:lnTo>
                    <a:pt x="1388837" y="1070162"/>
                  </a:lnTo>
                  <a:lnTo>
                    <a:pt x="1388573" y="1070214"/>
                  </a:lnTo>
                  <a:lnTo>
                    <a:pt x="1388441" y="1070232"/>
                  </a:lnTo>
                  <a:lnTo>
                    <a:pt x="1388309" y="1070238"/>
                  </a:lnTo>
                  <a:lnTo>
                    <a:pt x="1388182" y="1070232"/>
                  </a:lnTo>
                  <a:lnTo>
                    <a:pt x="1388030" y="1070191"/>
                  </a:lnTo>
                  <a:lnTo>
                    <a:pt x="1387888" y="1070121"/>
                  </a:lnTo>
                  <a:lnTo>
                    <a:pt x="1387600" y="1069950"/>
                  </a:lnTo>
                  <a:lnTo>
                    <a:pt x="1387448" y="1069892"/>
                  </a:lnTo>
                  <a:lnTo>
                    <a:pt x="1387292" y="1069851"/>
                  </a:lnTo>
                  <a:lnTo>
                    <a:pt x="1386964" y="1069798"/>
                  </a:lnTo>
                  <a:lnTo>
                    <a:pt x="1386798" y="1069780"/>
                  </a:lnTo>
                  <a:lnTo>
                    <a:pt x="1386417" y="1069716"/>
                  </a:lnTo>
                  <a:lnTo>
                    <a:pt x="1385977" y="1069633"/>
                  </a:lnTo>
                  <a:lnTo>
                    <a:pt x="1385757" y="1069598"/>
                  </a:lnTo>
                  <a:lnTo>
                    <a:pt x="1385532" y="1069569"/>
                  </a:lnTo>
                  <a:lnTo>
                    <a:pt x="1385288" y="1069545"/>
                  </a:lnTo>
                  <a:lnTo>
                    <a:pt x="1384921" y="1069522"/>
                  </a:lnTo>
                  <a:lnTo>
                    <a:pt x="1384760" y="1069516"/>
                  </a:lnTo>
                  <a:lnTo>
                    <a:pt x="1384427" y="1069534"/>
                  </a:lnTo>
                  <a:lnTo>
                    <a:pt x="1384261" y="1069528"/>
                  </a:lnTo>
                  <a:lnTo>
                    <a:pt x="1384105" y="1069510"/>
                  </a:lnTo>
                  <a:lnTo>
                    <a:pt x="1383904" y="1069446"/>
                  </a:lnTo>
                  <a:lnTo>
                    <a:pt x="1383709" y="1069352"/>
                  </a:lnTo>
                  <a:lnTo>
                    <a:pt x="1383327" y="1069135"/>
                  </a:lnTo>
                  <a:lnTo>
                    <a:pt x="1383132" y="1069041"/>
                  </a:lnTo>
                  <a:lnTo>
                    <a:pt x="1382843" y="1068929"/>
                  </a:lnTo>
                  <a:lnTo>
                    <a:pt x="1382555" y="1068830"/>
                  </a:lnTo>
                  <a:lnTo>
                    <a:pt x="1382257" y="1068742"/>
                  </a:lnTo>
                  <a:lnTo>
                    <a:pt x="1381963" y="1068677"/>
                  </a:lnTo>
                  <a:lnTo>
                    <a:pt x="1381665" y="1068648"/>
                  </a:lnTo>
                  <a:lnTo>
                    <a:pt x="1381431" y="1068654"/>
                  </a:lnTo>
                  <a:lnTo>
                    <a:pt x="1381191" y="1068689"/>
                  </a:lnTo>
                  <a:lnTo>
                    <a:pt x="1380717" y="1068771"/>
                  </a:lnTo>
                  <a:lnTo>
                    <a:pt x="1380477" y="1068794"/>
                  </a:lnTo>
                  <a:lnTo>
                    <a:pt x="1380096" y="1068771"/>
                  </a:lnTo>
                  <a:lnTo>
                    <a:pt x="1379715" y="1068712"/>
                  </a:lnTo>
                  <a:lnTo>
                    <a:pt x="1379333" y="1068636"/>
                  </a:lnTo>
                  <a:lnTo>
                    <a:pt x="1378947" y="1068565"/>
                  </a:lnTo>
                  <a:lnTo>
                    <a:pt x="1378561" y="1068513"/>
                  </a:lnTo>
                  <a:lnTo>
                    <a:pt x="1377926" y="1068483"/>
                  </a:lnTo>
                  <a:lnTo>
                    <a:pt x="1377285" y="1068483"/>
                  </a:lnTo>
                  <a:lnTo>
                    <a:pt x="1376967" y="1068489"/>
                  </a:lnTo>
                  <a:lnTo>
                    <a:pt x="1376263" y="1068513"/>
                  </a:lnTo>
                  <a:lnTo>
                    <a:pt x="1375911" y="1068530"/>
                  </a:lnTo>
                  <a:lnTo>
                    <a:pt x="1375208" y="1068583"/>
                  </a:lnTo>
                  <a:lnTo>
                    <a:pt x="1374127" y="1068701"/>
                  </a:lnTo>
                  <a:lnTo>
                    <a:pt x="1373565" y="1068747"/>
                  </a:lnTo>
                  <a:lnTo>
                    <a:pt x="1372974" y="1068777"/>
                  </a:lnTo>
                  <a:lnTo>
                    <a:pt x="1372680" y="1068783"/>
                  </a:lnTo>
                  <a:lnTo>
                    <a:pt x="1372387" y="1068783"/>
                  </a:lnTo>
                  <a:lnTo>
                    <a:pt x="1371781" y="1068753"/>
                  </a:lnTo>
                  <a:lnTo>
                    <a:pt x="1370876" y="1068677"/>
                  </a:lnTo>
                  <a:lnTo>
                    <a:pt x="1370691" y="1068654"/>
                  </a:lnTo>
                  <a:lnTo>
                    <a:pt x="1370319" y="1068595"/>
                  </a:lnTo>
                  <a:lnTo>
                    <a:pt x="1370143" y="1068589"/>
                  </a:lnTo>
                  <a:lnTo>
                    <a:pt x="1369977" y="1068624"/>
                  </a:lnTo>
                  <a:lnTo>
                    <a:pt x="1369845" y="1068701"/>
                  </a:lnTo>
                  <a:lnTo>
                    <a:pt x="1369723" y="1068818"/>
                  </a:lnTo>
                  <a:lnTo>
                    <a:pt x="1369605" y="1068941"/>
                  </a:lnTo>
                  <a:lnTo>
                    <a:pt x="1369483" y="1069047"/>
                  </a:lnTo>
                  <a:lnTo>
                    <a:pt x="1369356" y="1069105"/>
                  </a:lnTo>
                  <a:lnTo>
                    <a:pt x="1369214" y="1069105"/>
                  </a:lnTo>
                  <a:lnTo>
                    <a:pt x="1369063" y="1069070"/>
                  </a:lnTo>
                  <a:lnTo>
                    <a:pt x="1368911" y="1069006"/>
                  </a:lnTo>
                  <a:lnTo>
                    <a:pt x="1368760" y="1068929"/>
                  </a:lnTo>
                  <a:lnTo>
                    <a:pt x="1368623" y="1068847"/>
                  </a:lnTo>
                  <a:lnTo>
                    <a:pt x="1368457" y="1068718"/>
                  </a:lnTo>
                  <a:lnTo>
                    <a:pt x="1368310" y="1068554"/>
                  </a:lnTo>
                  <a:lnTo>
                    <a:pt x="1368046" y="1068184"/>
                  </a:lnTo>
                  <a:lnTo>
                    <a:pt x="1367899" y="1068014"/>
                  </a:lnTo>
                  <a:lnTo>
                    <a:pt x="1367797" y="1067885"/>
                  </a:lnTo>
                  <a:lnTo>
                    <a:pt x="1367063" y="1067726"/>
                  </a:lnTo>
                  <a:lnTo>
                    <a:pt x="1366066" y="1067697"/>
                  </a:lnTo>
                  <a:lnTo>
                    <a:pt x="1364350" y="1068583"/>
                  </a:lnTo>
                  <a:lnTo>
                    <a:pt x="1362488" y="1070320"/>
                  </a:lnTo>
                  <a:lnTo>
                    <a:pt x="1362146" y="1070819"/>
                  </a:lnTo>
                  <a:lnTo>
                    <a:pt x="1361715" y="1071400"/>
                  </a:lnTo>
                  <a:lnTo>
                    <a:pt x="1361378" y="1071904"/>
                  </a:lnTo>
                  <a:lnTo>
                    <a:pt x="1360948" y="1072485"/>
                  </a:lnTo>
                  <a:lnTo>
                    <a:pt x="1359921" y="1074064"/>
                  </a:lnTo>
                  <a:lnTo>
                    <a:pt x="1359579" y="1074480"/>
                  </a:lnTo>
                  <a:lnTo>
                    <a:pt x="1359320" y="1075067"/>
                  </a:lnTo>
                  <a:lnTo>
                    <a:pt x="1357609" y="1077643"/>
                  </a:lnTo>
                  <a:lnTo>
                    <a:pt x="1357350" y="1078230"/>
                  </a:lnTo>
                  <a:lnTo>
                    <a:pt x="1357008" y="1078641"/>
                  </a:lnTo>
                  <a:lnTo>
                    <a:pt x="1355287" y="1081809"/>
                  </a:lnTo>
                  <a:lnTo>
                    <a:pt x="1355028" y="1082396"/>
                  </a:lnTo>
                  <a:lnTo>
                    <a:pt x="1354510" y="1083394"/>
                  </a:lnTo>
                  <a:lnTo>
                    <a:pt x="1354168" y="1083893"/>
                  </a:lnTo>
                  <a:lnTo>
                    <a:pt x="1353131" y="1085982"/>
                  </a:lnTo>
                  <a:lnTo>
                    <a:pt x="1353126" y="1086404"/>
                  </a:lnTo>
                  <a:lnTo>
                    <a:pt x="1352701" y="1086985"/>
                  </a:lnTo>
                  <a:lnTo>
                    <a:pt x="1352339" y="1088657"/>
                  </a:lnTo>
                  <a:lnTo>
                    <a:pt x="1352080" y="1089326"/>
                  </a:lnTo>
                  <a:lnTo>
                    <a:pt x="1351034" y="1091832"/>
                  </a:lnTo>
                  <a:lnTo>
                    <a:pt x="1350775" y="1092501"/>
                  </a:lnTo>
                  <a:lnTo>
                    <a:pt x="1350599" y="1092918"/>
                  </a:lnTo>
                  <a:lnTo>
                    <a:pt x="1350257" y="1093417"/>
                  </a:lnTo>
                  <a:lnTo>
                    <a:pt x="1349827" y="1094508"/>
                  </a:lnTo>
                  <a:lnTo>
                    <a:pt x="1349299" y="1096180"/>
                  </a:lnTo>
                  <a:lnTo>
                    <a:pt x="1349035" y="1096932"/>
                  </a:lnTo>
                  <a:lnTo>
                    <a:pt x="1347641" y="1100523"/>
                  </a:lnTo>
                  <a:lnTo>
                    <a:pt x="1347382" y="1101027"/>
                  </a:lnTo>
                  <a:lnTo>
                    <a:pt x="1346947" y="1102113"/>
                  </a:lnTo>
                  <a:lnTo>
                    <a:pt x="1346854" y="1102612"/>
                  </a:lnTo>
                  <a:lnTo>
                    <a:pt x="1346595" y="1103199"/>
                  </a:lnTo>
                  <a:lnTo>
                    <a:pt x="1346155" y="1104789"/>
                  </a:lnTo>
                  <a:lnTo>
                    <a:pt x="1345970" y="1105793"/>
                  </a:lnTo>
                  <a:lnTo>
                    <a:pt x="1345144" y="1110575"/>
                  </a:lnTo>
                  <a:lnTo>
                    <a:pt x="1345051" y="1111162"/>
                  </a:lnTo>
                  <a:lnTo>
                    <a:pt x="1344875" y="1111661"/>
                  </a:lnTo>
                  <a:lnTo>
                    <a:pt x="1344606" y="1112752"/>
                  </a:lnTo>
                  <a:lnTo>
                    <a:pt x="1343877" y="1116438"/>
                  </a:lnTo>
                  <a:lnTo>
                    <a:pt x="1343706" y="1116942"/>
                  </a:lnTo>
                  <a:lnTo>
                    <a:pt x="1343613" y="1117529"/>
                  </a:lnTo>
                  <a:lnTo>
                    <a:pt x="1343437" y="1118034"/>
                  </a:lnTo>
                  <a:lnTo>
                    <a:pt x="1343139" y="1121138"/>
                  </a:lnTo>
                  <a:lnTo>
                    <a:pt x="1342870" y="1122312"/>
                  </a:lnTo>
                  <a:lnTo>
                    <a:pt x="1342685" y="1123316"/>
                  </a:lnTo>
                  <a:lnTo>
                    <a:pt x="1342592" y="1123902"/>
                  </a:lnTo>
                  <a:lnTo>
                    <a:pt x="1342416" y="1124407"/>
                  </a:lnTo>
                  <a:lnTo>
                    <a:pt x="1342411" y="1124994"/>
                  </a:lnTo>
                  <a:lnTo>
                    <a:pt x="1342235" y="1125499"/>
                  </a:lnTo>
                  <a:lnTo>
                    <a:pt x="1342225" y="1126086"/>
                  </a:lnTo>
                  <a:lnTo>
                    <a:pt x="1342039" y="1127089"/>
                  </a:lnTo>
                  <a:lnTo>
                    <a:pt x="1341844" y="1129190"/>
                  </a:lnTo>
                  <a:lnTo>
                    <a:pt x="1341819" y="1130704"/>
                  </a:lnTo>
                  <a:lnTo>
                    <a:pt x="1341634" y="1131878"/>
                  </a:lnTo>
                  <a:lnTo>
                    <a:pt x="1341448" y="1132881"/>
                  </a:lnTo>
                  <a:lnTo>
                    <a:pt x="1341179" y="1134055"/>
                  </a:lnTo>
                  <a:lnTo>
                    <a:pt x="1340983" y="1136074"/>
                  </a:lnTo>
                  <a:lnTo>
                    <a:pt x="1340788" y="1137664"/>
                  </a:lnTo>
                  <a:lnTo>
                    <a:pt x="1340612" y="1138251"/>
                  </a:lnTo>
                  <a:lnTo>
                    <a:pt x="1340431" y="1139255"/>
                  </a:lnTo>
                  <a:lnTo>
                    <a:pt x="1340245" y="1140346"/>
                  </a:lnTo>
                  <a:lnTo>
                    <a:pt x="1340309" y="1141444"/>
                  </a:lnTo>
                  <a:lnTo>
                    <a:pt x="1340172" y="1144971"/>
                  </a:lnTo>
                  <a:lnTo>
                    <a:pt x="1340108" y="1149008"/>
                  </a:lnTo>
                  <a:lnTo>
                    <a:pt x="1340240" y="1151110"/>
                  </a:lnTo>
                  <a:lnTo>
                    <a:pt x="1340436" y="1154731"/>
                  </a:lnTo>
                  <a:lnTo>
                    <a:pt x="1340739" y="1156667"/>
                  </a:lnTo>
                  <a:lnTo>
                    <a:pt x="1341365" y="1159455"/>
                  </a:lnTo>
                  <a:lnTo>
                    <a:pt x="1341766" y="1160635"/>
                  </a:lnTo>
                  <a:lnTo>
                    <a:pt x="1342073" y="1162325"/>
                  </a:lnTo>
                  <a:lnTo>
                    <a:pt x="1342631" y="1164015"/>
                  </a:lnTo>
                  <a:lnTo>
                    <a:pt x="1343433" y="1166046"/>
                  </a:lnTo>
                  <a:lnTo>
                    <a:pt x="1344088" y="1166979"/>
                  </a:lnTo>
                  <a:lnTo>
                    <a:pt x="1345891" y="1169109"/>
                  </a:lnTo>
                  <a:lnTo>
                    <a:pt x="1346385" y="1169626"/>
                  </a:lnTo>
                  <a:lnTo>
                    <a:pt x="1347783" y="1171158"/>
                  </a:lnTo>
                  <a:lnTo>
                    <a:pt x="1348854" y="1172103"/>
                  </a:lnTo>
                  <a:lnTo>
                    <a:pt x="1349074" y="1172155"/>
                  </a:lnTo>
                  <a:lnTo>
                    <a:pt x="1349299" y="1172197"/>
                  </a:lnTo>
                  <a:lnTo>
                    <a:pt x="1349524" y="1172232"/>
                  </a:lnTo>
                  <a:lnTo>
                    <a:pt x="1349973" y="1172273"/>
                  </a:lnTo>
                  <a:lnTo>
                    <a:pt x="1350345" y="1172285"/>
                  </a:lnTo>
                  <a:lnTo>
                    <a:pt x="1350736" y="1172291"/>
                  </a:lnTo>
                  <a:lnTo>
                    <a:pt x="1351117" y="1172261"/>
                  </a:lnTo>
                  <a:lnTo>
                    <a:pt x="1351464" y="1172185"/>
                  </a:lnTo>
                  <a:lnTo>
                    <a:pt x="1351753" y="1172038"/>
                  </a:lnTo>
                  <a:lnTo>
                    <a:pt x="1351895" y="1171891"/>
                  </a:lnTo>
                  <a:lnTo>
                    <a:pt x="1352012" y="1171721"/>
                  </a:lnTo>
                  <a:lnTo>
                    <a:pt x="1352232" y="1171357"/>
                  </a:lnTo>
                  <a:lnTo>
                    <a:pt x="1352359" y="1171187"/>
                  </a:lnTo>
                  <a:lnTo>
                    <a:pt x="1352721" y="1170859"/>
                  </a:lnTo>
                  <a:lnTo>
                    <a:pt x="1353141" y="1170588"/>
                  </a:lnTo>
                  <a:lnTo>
                    <a:pt x="1353596" y="1170342"/>
                  </a:lnTo>
                  <a:lnTo>
                    <a:pt x="1354050" y="1170101"/>
                  </a:lnTo>
                  <a:lnTo>
                    <a:pt x="1354485" y="1169831"/>
                  </a:lnTo>
                  <a:lnTo>
                    <a:pt x="1354808" y="1169608"/>
                  </a:lnTo>
                  <a:lnTo>
                    <a:pt x="1356084" y="1168669"/>
                  </a:lnTo>
                  <a:lnTo>
                    <a:pt x="1356651" y="1168270"/>
                  </a:lnTo>
                  <a:lnTo>
                    <a:pt x="1357213" y="1167859"/>
                  </a:lnTo>
                  <a:lnTo>
                    <a:pt x="1357482" y="1167636"/>
                  </a:lnTo>
                  <a:lnTo>
                    <a:pt x="1357697" y="1167408"/>
                  </a:lnTo>
                  <a:lnTo>
                    <a:pt x="1358098" y="1166891"/>
                  </a:lnTo>
                  <a:lnTo>
                    <a:pt x="1358308" y="1166674"/>
                  </a:lnTo>
                  <a:lnTo>
                    <a:pt x="1358552" y="1166533"/>
                  </a:lnTo>
                  <a:lnTo>
                    <a:pt x="1358836" y="1166457"/>
                  </a:lnTo>
                  <a:lnTo>
                    <a:pt x="1359164" y="1166422"/>
                  </a:lnTo>
                  <a:lnTo>
                    <a:pt x="1359496" y="1166433"/>
                  </a:lnTo>
                  <a:lnTo>
                    <a:pt x="1359784" y="1166498"/>
                  </a:lnTo>
                  <a:lnTo>
                    <a:pt x="1359999" y="1166621"/>
                  </a:lnTo>
                  <a:lnTo>
                    <a:pt x="1360097" y="1166826"/>
                  </a:lnTo>
                  <a:lnTo>
                    <a:pt x="1360122" y="1167114"/>
                  </a:lnTo>
                  <a:lnTo>
                    <a:pt x="1360117" y="1167425"/>
                  </a:lnTo>
                  <a:lnTo>
                    <a:pt x="1360141" y="1167701"/>
                  </a:lnTo>
                  <a:lnTo>
                    <a:pt x="1360239" y="1167877"/>
                  </a:lnTo>
                  <a:lnTo>
                    <a:pt x="1360440" y="1167912"/>
                  </a:lnTo>
                  <a:lnTo>
                    <a:pt x="1360718" y="1167830"/>
                  </a:lnTo>
                  <a:lnTo>
                    <a:pt x="1361046" y="1167695"/>
                  </a:lnTo>
                  <a:lnTo>
                    <a:pt x="1361378" y="1167566"/>
                  </a:lnTo>
                  <a:lnTo>
                    <a:pt x="1361696" y="1167507"/>
                  </a:lnTo>
                  <a:lnTo>
                    <a:pt x="1362038" y="1167537"/>
                  </a:lnTo>
                  <a:lnTo>
                    <a:pt x="1362380" y="1167613"/>
                  </a:lnTo>
                  <a:lnTo>
                    <a:pt x="1362727" y="1167724"/>
                  </a:lnTo>
                  <a:lnTo>
                    <a:pt x="1363397" y="1167994"/>
                  </a:lnTo>
                  <a:lnTo>
                    <a:pt x="1363549" y="1168053"/>
                  </a:lnTo>
                  <a:lnTo>
                    <a:pt x="1363710" y="1168106"/>
                  </a:lnTo>
                  <a:lnTo>
                    <a:pt x="1363861" y="1168170"/>
                  </a:lnTo>
                  <a:lnTo>
                    <a:pt x="1364003" y="1168241"/>
                  </a:lnTo>
                  <a:lnTo>
                    <a:pt x="1364116" y="1168341"/>
                  </a:lnTo>
                  <a:lnTo>
                    <a:pt x="1364223" y="1168558"/>
                  </a:lnTo>
                  <a:lnTo>
                    <a:pt x="1364272" y="1168869"/>
                  </a:lnTo>
                  <a:lnTo>
                    <a:pt x="1364267" y="1169209"/>
                  </a:lnTo>
                  <a:lnTo>
                    <a:pt x="1364204" y="1169514"/>
                  </a:lnTo>
                  <a:lnTo>
                    <a:pt x="1364091" y="1169726"/>
                  </a:lnTo>
                  <a:lnTo>
                    <a:pt x="1363935" y="1169837"/>
                  </a:lnTo>
                  <a:lnTo>
                    <a:pt x="1363729" y="1169919"/>
                  </a:lnTo>
                  <a:lnTo>
                    <a:pt x="1363495" y="1169966"/>
                  </a:lnTo>
                  <a:lnTo>
                    <a:pt x="1363255" y="1169984"/>
                  </a:lnTo>
                  <a:lnTo>
                    <a:pt x="1363035" y="1169972"/>
                  </a:lnTo>
                  <a:lnTo>
                    <a:pt x="1362850" y="1169914"/>
                  </a:lnTo>
                  <a:lnTo>
                    <a:pt x="1362659" y="1169802"/>
                  </a:lnTo>
                  <a:lnTo>
                    <a:pt x="1362473" y="1169679"/>
                  </a:lnTo>
                  <a:lnTo>
                    <a:pt x="1362297" y="1169585"/>
                  </a:lnTo>
                  <a:lnTo>
                    <a:pt x="1362121" y="1169561"/>
                  </a:lnTo>
                  <a:lnTo>
                    <a:pt x="1362014" y="1169591"/>
                  </a:lnTo>
                  <a:lnTo>
                    <a:pt x="1361901" y="1169632"/>
                  </a:lnTo>
                  <a:lnTo>
                    <a:pt x="1361794" y="1169691"/>
                  </a:lnTo>
                  <a:lnTo>
                    <a:pt x="1361417" y="1169931"/>
                  </a:lnTo>
                  <a:lnTo>
                    <a:pt x="1361241" y="1170060"/>
                  </a:lnTo>
                  <a:lnTo>
                    <a:pt x="1361080" y="1170207"/>
                  </a:lnTo>
                  <a:lnTo>
                    <a:pt x="1360948" y="1170365"/>
                  </a:lnTo>
                  <a:lnTo>
                    <a:pt x="1360855" y="1170530"/>
                  </a:lnTo>
                  <a:lnTo>
                    <a:pt x="1360811" y="1170735"/>
                  </a:lnTo>
                  <a:lnTo>
                    <a:pt x="1360811" y="1170964"/>
                  </a:lnTo>
                  <a:lnTo>
                    <a:pt x="1360845" y="1171199"/>
                  </a:lnTo>
                  <a:lnTo>
                    <a:pt x="1360904" y="1171434"/>
                  </a:lnTo>
                  <a:lnTo>
                    <a:pt x="1360967" y="1171657"/>
                  </a:lnTo>
                  <a:lnTo>
                    <a:pt x="1361100" y="1171944"/>
                  </a:lnTo>
                  <a:lnTo>
                    <a:pt x="1361285" y="1172214"/>
                  </a:lnTo>
                  <a:lnTo>
                    <a:pt x="1361500" y="1172478"/>
                  </a:lnTo>
                  <a:lnTo>
                    <a:pt x="1361725" y="1172737"/>
                  </a:lnTo>
                  <a:lnTo>
                    <a:pt x="1361935" y="1172995"/>
                  </a:lnTo>
                  <a:lnTo>
                    <a:pt x="1362581" y="1173846"/>
                  </a:lnTo>
                  <a:lnTo>
                    <a:pt x="1362801" y="1174128"/>
                  </a:lnTo>
                  <a:lnTo>
                    <a:pt x="1363030" y="1174397"/>
                  </a:lnTo>
                  <a:lnTo>
                    <a:pt x="1363334" y="1174709"/>
                  </a:lnTo>
                  <a:lnTo>
                    <a:pt x="1363984" y="1175295"/>
                  </a:lnTo>
                  <a:lnTo>
                    <a:pt x="1364277" y="1175601"/>
                  </a:lnTo>
                  <a:lnTo>
                    <a:pt x="1364521" y="1175941"/>
                  </a:lnTo>
                  <a:lnTo>
                    <a:pt x="1364644" y="1176188"/>
                  </a:lnTo>
                  <a:lnTo>
                    <a:pt x="1364756" y="1176440"/>
                  </a:lnTo>
                  <a:lnTo>
                    <a:pt x="1364849" y="1176698"/>
                  </a:lnTo>
                  <a:lnTo>
                    <a:pt x="1364927" y="1176968"/>
                  </a:lnTo>
                  <a:lnTo>
                    <a:pt x="1364991" y="1177232"/>
                  </a:lnTo>
                  <a:lnTo>
                    <a:pt x="1365641" y="1178336"/>
                  </a:lnTo>
                  <a:lnTo>
                    <a:pt x="1366545" y="1179363"/>
                  </a:lnTo>
                  <a:lnTo>
                    <a:pt x="1367523" y="1180889"/>
                  </a:lnTo>
                  <a:lnTo>
                    <a:pt x="1368017" y="1181487"/>
                  </a:lnTo>
                  <a:lnTo>
                    <a:pt x="1368422" y="1181787"/>
                  </a:lnTo>
                  <a:lnTo>
                    <a:pt x="1368403" y="1181904"/>
                  </a:lnTo>
                  <a:lnTo>
                    <a:pt x="1368383" y="1182139"/>
                  </a:lnTo>
                  <a:lnTo>
                    <a:pt x="1368383" y="1182626"/>
                  </a:lnTo>
                  <a:lnTo>
                    <a:pt x="1368388" y="1182749"/>
                  </a:lnTo>
                  <a:lnTo>
                    <a:pt x="1368413" y="1182861"/>
                  </a:lnTo>
                  <a:lnTo>
                    <a:pt x="1368525" y="1182990"/>
                  </a:lnTo>
                  <a:lnTo>
                    <a:pt x="1368681" y="1183043"/>
                  </a:lnTo>
                  <a:lnTo>
                    <a:pt x="1368853" y="1183084"/>
                  </a:lnTo>
                  <a:lnTo>
                    <a:pt x="1368999" y="1183113"/>
                  </a:lnTo>
                  <a:lnTo>
                    <a:pt x="1369297" y="1183137"/>
                  </a:lnTo>
                  <a:lnTo>
                    <a:pt x="1369449" y="1183154"/>
                  </a:lnTo>
                  <a:lnTo>
                    <a:pt x="1369591" y="1183184"/>
                  </a:lnTo>
                  <a:lnTo>
                    <a:pt x="1369776" y="1183236"/>
                  </a:lnTo>
                  <a:lnTo>
                    <a:pt x="1369957" y="1183307"/>
                  </a:lnTo>
                  <a:lnTo>
                    <a:pt x="1370133" y="1183389"/>
                  </a:lnTo>
                  <a:lnTo>
                    <a:pt x="1370300" y="1183483"/>
                  </a:lnTo>
                  <a:lnTo>
                    <a:pt x="1370456" y="1183589"/>
                  </a:lnTo>
                  <a:lnTo>
                    <a:pt x="1370559" y="1183677"/>
                  </a:lnTo>
                  <a:lnTo>
                    <a:pt x="1370744" y="1183876"/>
                  </a:lnTo>
                  <a:lnTo>
                    <a:pt x="1370832" y="1183982"/>
                  </a:lnTo>
                  <a:lnTo>
                    <a:pt x="1371140" y="1184293"/>
                  </a:lnTo>
                  <a:lnTo>
                    <a:pt x="1371365" y="1184487"/>
                  </a:lnTo>
                  <a:lnTo>
                    <a:pt x="1371487" y="1184569"/>
                  </a:lnTo>
                  <a:lnTo>
                    <a:pt x="1371663" y="1184645"/>
                  </a:lnTo>
                  <a:lnTo>
                    <a:pt x="1371849" y="1184698"/>
                  </a:lnTo>
                  <a:lnTo>
                    <a:pt x="1372050" y="1184739"/>
                  </a:lnTo>
                  <a:lnTo>
                    <a:pt x="1372245" y="1184768"/>
                  </a:lnTo>
                  <a:lnTo>
                    <a:pt x="1372915" y="1184892"/>
                  </a:lnTo>
                  <a:lnTo>
                    <a:pt x="1373071" y="1184915"/>
                  </a:lnTo>
                  <a:lnTo>
                    <a:pt x="1373228" y="1184950"/>
                  </a:lnTo>
                  <a:lnTo>
                    <a:pt x="1373614" y="1185003"/>
                  </a:lnTo>
                  <a:lnTo>
                    <a:pt x="1373736" y="1185032"/>
                  </a:lnTo>
                  <a:lnTo>
                    <a:pt x="1373897" y="1185144"/>
                  </a:lnTo>
                  <a:lnTo>
                    <a:pt x="1374005" y="1185291"/>
                  </a:lnTo>
                  <a:lnTo>
                    <a:pt x="1374093" y="1185443"/>
                  </a:lnTo>
                  <a:lnTo>
                    <a:pt x="1374152" y="1185572"/>
                  </a:lnTo>
                  <a:lnTo>
                    <a:pt x="1374201" y="1185713"/>
                  </a:lnTo>
                  <a:lnTo>
                    <a:pt x="1374235" y="1185860"/>
                  </a:lnTo>
                  <a:lnTo>
                    <a:pt x="1374254" y="1186007"/>
                  </a:lnTo>
                  <a:lnTo>
                    <a:pt x="1374240" y="1186218"/>
                  </a:lnTo>
                  <a:lnTo>
                    <a:pt x="1374191" y="1186359"/>
                  </a:lnTo>
                  <a:lnTo>
                    <a:pt x="1374162" y="1186494"/>
                  </a:lnTo>
                  <a:lnTo>
                    <a:pt x="1374186" y="1186629"/>
                  </a:lnTo>
                  <a:lnTo>
                    <a:pt x="1374245" y="1186770"/>
                  </a:lnTo>
                  <a:lnTo>
                    <a:pt x="1374337" y="1186910"/>
                  </a:lnTo>
                  <a:lnTo>
                    <a:pt x="1374440" y="1187022"/>
                  </a:lnTo>
                  <a:lnTo>
                    <a:pt x="1374553" y="1187098"/>
                  </a:lnTo>
                  <a:lnTo>
                    <a:pt x="1375354" y="1187656"/>
                  </a:lnTo>
                  <a:lnTo>
                    <a:pt x="1375848" y="1188167"/>
                  </a:lnTo>
                  <a:lnTo>
                    <a:pt x="1376669" y="1189276"/>
                  </a:lnTo>
                  <a:lnTo>
                    <a:pt x="1377246" y="1189704"/>
                  </a:lnTo>
                  <a:lnTo>
                    <a:pt x="1377657" y="1190297"/>
                  </a:lnTo>
                  <a:lnTo>
                    <a:pt x="1378649" y="1190990"/>
                  </a:lnTo>
                  <a:lnTo>
                    <a:pt x="1379138" y="1191500"/>
                  </a:lnTo>
                  <a:lnTo>
                    <a:pt x="1379959" y="1192604"/>
                  </a:lnTo>
                  <a:lnTo>
                    <a:pt x="1380780" y="1193461"/>
                  </a:lnTo>
                  <a:lnTo>
                    <a:pt x="1381108" y="1193326"/>
                  </a:lnTo>
                  <a:lnTo>
                    <a:pt x="1381460" y="1193214"/>
                  </a:lnTo>
                  <a:lnTo>
                    <a:pt x="1381641" y="1193079"/>
                  </a:lnTo>
                  <a:lnTo>
                    <a:pt x="1381841" y="1192956"/>
                  </a:lnTo>
                  <a:lnTo>
                    <a:pt x="1382056" y="1192856"/>
                  </a:lnTo>
                  <a:lnTo>
                    <a:pt x="1382276" y="1192774"/>
                  </a:lnTo>
                  <a:lnTo>
                    <a:pt x="1382496" y="1192715"/>
                  </a:lnTo>
                  <a:lnTo>
                    <a:pt x="1382785" y="1192692"/>
                  </a:lnTo>
                  <a:lnTo>
                    <a:pt x="1383093" y="1192721"/>
                  </a:lnTo>
                  <a:lnTo>
                    <a:pt x="1383713" y="1192856"/>
                  </a:lnTo>
                  <a:lnTo>
                    <a:pt x="1384021" y="1192915"/>
                  </a:lnTo>
                  <a:lnTo>
                    <a:pt x="1384613" y="1192997"/>
                  </a:lnTo>
                  <a:lnTo>
                    <a:pt x="1385209" y="1193097"/>
                  </a:lnTo>
                  <a:lnTo>
                    <a:pt x="1385498" y="1193161"/>
                  </a:lnTo>
                  <a:lnTo>
                    <a:pt x="1385757" y="1193226"/>
                  </a:lnTo>
                  <a:lnTo>
                    <a:pt x="1386016" y="1193296"/>
                  </a:lnTo>
                  <a:lnTo>
                    <a:pt x="1386270" y="1193378"/>
                  </a:lnTo>
                  <a:lnTo>
                    <a:pt x="1386520" y="1193467"/>
                  </a:lnTo>
                  <a:lnTo>
                    <a:pt x="1386759" y="1193572"/>
                  </a:lnTo>
                  <a:lnTo>
                    <a:pt x="1386955" y="1193684"/>
                  </a:lnTo>
                  <a:lnTo>
                    <a:pt x="1387321" y="1193954"/>
                  </a:lnTo>
                  <a:lnTo>
                    <a:pt x="1387512" y="1194071"/>
                  </a:lnTo>
                  <a:lnTo>
                    <a:pt x="1387712" y="1194159"/>
                  </a:lnTo>
                  <a:lnTo>
                    <a:pt x="1387908" y="1194194"/>
                  </a:lnTo>
                  <a:lnTo>
                    <a:pt x="1388108" y="1194194"/>
                  </a:lnTo>
                  <a:lnTo>
                    <a:pt x="1388313" y="1194182"/>
                  </a:lnTo>
                  <a:lnTo>
                    <a:pt x="1388519" y="1194182"/>
                  </a:lnTo>
                  <a:lnTo>
                    <a:pt x="1388714" y="1194218"/>
                  </a:lnTo>
                  <a:lnTo>
                    <a:pt x="1388925" y="1194306"/>
                  </a:lnTo>
                  <a:lnTo>
                    <a:pt x="1389125" y="1194429"/>
                  </a:lnTo>
                  <a:lnTo>
                    <a:pt x="1389511" y="1194717"/>
                  </a:lnTo>
                  <a:lnTo>
                    <a:pt x="1389707" y="1194852"/>
                  </a:lnTo>
                  <a:lnTo>
                    <a:pt x="1389907" y="1194957"/>
                  </a:lnTo>
                  <a:lnTo>
                    <a:pt x="1390318" y="1195163"/>
                  </a:lnTo>
                  <a:lnTo>
                    <a:pt x="1390513" y="1195268"/>
                  </a:lnTo>
                  <a:lnTo>
                    <a:pt x="1390797" y="1195456"/>
                  </a:lnTo>
                  <a:lnTo>
                    <a:pt x="1390973" y="1195597"/>
                  </a:lnTo>
                  <a:lnTo>
                    <a:pt x="1391056" y="1195667"/>
                  </a:lnTo>
                  <a:lnTo>
                    <a:pt x="1391134" y="1195750"/>
                  </a:lnTo>
                  <a:lnTo>
                    <a:pt x="1391252" y="1195914"/>
                  </a:lnTo>
                  <a:lnTo>
                    <a:pt x="1391339" y="1196108"/>
                  </a:lnTo>
                  <a:lnTo>
                    <a:pt x="1391413" y="1196313"/>
                  </a:lnTo>
                  <a:lnTo>
                    <a:pt x="1391481" y="1196519"/>
                  </a:lnTo>
                  <a:lnTo>
                    <a:pt x="1391555" y="1196718"/>
                  </a:lnTo>
                  <a:lnTo>
                    <a:pt x="1391623" y="1196877"/>
                  </a:lnTo>
                  <a:lnTo>
                    <a:pt x="1391750" y="1197199"/>
                  </a:lnTo>
                  <a:lnTo>
                    <a:pt x="1391818" y="1197358"/>
                  </a:lnTo>
                  <a:lnTo>
                    <a:pt x="1391892" y="1197516"/>
                  </a:lnTo>
                  <a:lnTo>
                    <a:pt x="1392004" y="1197734"/>
                  </a:lnTo>
                  <a:lnTo>
                    <a:pt x="1392254" y="1198168"/>
                  </a:lnTo>
                  <a:lnTo>
                    <a:pt x="1392532" y="1198579"/>
                  </a:lnTo>
                  <a:lnTo>
                    <a:pt x="1392664" y="1198737"/>
                  </a:lnTo>
                  <a:lnTo>
                    <a:pt x="1392972" y="1199042"/>
                  </a:lnTo>
                  <a:lnTo>
                    <a:pt x="1393109" y="1199201"/>
                  </a:lnTo>
                  <a:lnTo>
                    <a:pt x="1393217" y="1199377"/>
                  </a:lnTo>
                  <a:lnTo>
                    <a:pt x="1393280" y="1199594"/>
                  </a:lnTo>
                  <a:lnTo>
                    <a:pt x="1393305" y="1199829"/>
                  </a:lnTo>
                  <a:lnTo>
                    <a:pt x="1393319" y="1200075"/>
                  </a:lnTo>
                  <a:lnTo>
                    <a:pt x="1393344" y="1200310"/>
                  </a:lnTo>
                  <a:lnTo>
                    <a:pt x="1393417" y="1200522"/>
                  </a:lnTo>
                  <a:lnTo>
                    <a:pt x="1393515" y="1200662"/>
                  </a:lnTo>
                  <a:lnTo>
                    <a:pt x="1393637" y="1200797"/>
                  </a:lnTo>
                  <a:lnTo>
                    <a:pt x="1393774" y="1200921"/>
                  </a:lnTo>
                  <a:lnTo>
                    <a:pt x="1393901" y="1201050"/>
                  </a:lnTo>
                  <a:lnTo>
                    <a:pt x="1394018" y="1201185"/>
                  </a:lnTo>
                  <a:lnTo>
                    <a:pt x="1394111" y="1201331"/>
                  </a:lnTo>
                  <a:lnTo>
                    <a:pt x="1394194" y="1201472"/>
                  </a:lnTo>
                  <a:lnTo>
                    <a:pt x="1394273" y="1201625"/>
                  </a:lnTo>
                  <a:lnTo>
                    <a:pt x="1394341" y="1201783"/>
                  </a:lnTo>
                  <a:lnTo>
                    <a:pt x="1394400" y="1201936"/>
                  </a:lnTo>
                  <a:lnTo>
                    <a:pt x="1394429" y="1202094"/>
                  </a:lnTo>
                  <a:lnTo>
                    <a:pt x="1394449" y="1202429"/>
                  </a:lnTo>
                  <a:lnTo>
                    <a:pt x="1394468" y="1202588"/>
                  </a:lnTo>
                  <a:lnTo>
                    <a:pt x="1394517" y="1202728"/>
                  </a:lnTo>
                  <a:lnTo>
                    <a:pt x="1394581" y="1202828"/>
                  </a:lnTo>
                  <a:lnTo>
                    <a:pt x="1394752" y="1202992"/>
                  </a:lnTo>
                  <a:lnTo>
                    <a:pt x="1394835" y="1203081"/>
                  </a:lnTo>
                  <a:lnTo>
                    <a:pt x="1394903" y="1203174"/>
                  </a:lnTo>
                  <a:lnTo>
                    <a:pt x="1394962" y="1203309"/>
                  </a:lnTo>
                  <a:lnTo>
                    <a:pt x="1395001" y="1203456"/>
                  </a:lnTo>
                  <a:lnTo>
                    <a:pt x="1395025" y="1203615"/>
                  </a:lnTo>
                  <a:lnTo>
                    <a:pt x="1395065" y="1203920"/>
                  </a:lnTo>
                  <a:lnTo>
                    <a:pt x="1395074" y="1204090"/>
                  </a:lnTo>
                  <a:lnTo>
                    <a:pt x="1395074" y="1204260"/>
                  </a:lnTo>
                  <a:lnTo>
                    <a:pt x="1395069" y="1204425"/>
                  </a:lnTo>
                  <a:lnTo>
                    <a:pt x="1395074" y="1204595"/>
                  </a:lnTo>
                  <a:lnTo>
                    <a:pt x="1395094" y="1204753"/>
                  </a:lnTo>
                  <a:lnTo>
                    <a:pt x="1395133" y="1204888"/>
                  </a:lnTo>
                  <a:lnTo>
                    <a:pt x="1395304" y="1205282"/>
                  </a:lnTo>
                  <a:lnTo>
                    <a:pt x="1395348" y="1205417"/>
                  </a:lnTo>
                  <a:lnTo>
                    <a:pt x="1395377" y="1205563"/>
                  </a:lnTo>
                  <a:lnTo>
                    <a:pt x="1395402" y="1205716"/>
                  </a:lnTo>
                  <a:lnTo>
                    <a:pt x="1395417" y="1205863"/>
                  </a:lnTo>
                  <a:lnTo>
                    <a:pt x="1395426" y="1206015"/>
                  </a:lnTo>
                  <a:lnTo>
                    <a:pt x="1395412" y="1206338"/>
                  </a:lnTo>
                  <a:lnTo>
                    <a:pt x="1395392" y="1206514"/>
                  </a:lnTo>
                  <a:lnTo>
                    <a:pt x="1395363" y="1206690"/>
                  </a:lnTo>
                  <a:lnTo>
                    <a:pt x="1395309" y="1206849"/>
                  </a:lnTo>
                  <a:lnTo>
                    <a:pt x="1395201" y="1207037"/>
                  </a:lnTo>
                  <a:lnTo>
                    <a:pt x="1395128" y="1207125"/>
                  </a:lnTo>
                  <a:lnTo>
                    <a:pt x="1395050" y="1207207"/>
                  </a:lnTo>
                  <a:lnTo>
                    <a:pt x="1395172" y="1208404"/>
                  </a:lnTo>
                  <a:lnTo>
                    <a:pt x="1395167" y="1208909"/>
                  </a:lnTo>
                  <a:lnTo>
                    <a:pt x="1395241" y="1209496"/>
                  </a:lnTo>
                  <a:lnTo>
                    <a:pt x="1394889" y="1210500"/>
                  </a:lnTo>
                  <a:lnTo>
                    <a:pt x="1394820" y="1210670"/>
                  </a:lnTo>
                  <a:lnTo>
                    <a:pt x="1394732" y="1210834"/>
                  </a:lnTo>
                  <a:lnTo>
                    <a:pt x="1394625" y="1210993"/>
                  </a:lnTo>
                  <a:lnTo>
                    <a:pt x="1394512" y="1211133"/>
                  </a:lnTo>
                  <a:lnTo>
                    <a:pt x="1394385" y="1211268"/>
                  </a:lnTo>
                  <a:lnTo>
                    <a:pt x="1394248" y="1211368"/>
                  </a:lnTo>
                  <a:lnTo>
                    <a:pt x="1394097" y="1211450"/>
                  </a:lnTo>
                  <a:lnTo>
                    <a:pt x="1393935" y="1211521"/>
                  </a:lnTo>
                  <a:lnTo>
                    <a:pt x="1393779" y="1211597"/>
                  </a:lnTo>
                  <a:lnTo>
                    <a:pt x="1393632" y="1211691"/>
                  </a:lnTo>
                  <a:lnTo>
                    <a:pt x="1393451" y="1211855"/>
                  </a:lnTo>
                  <a:lnTo>
                    <a:pt x="1393363" y="1211943"/>
                  </a:lnTo>
                  <a:lnTo>
                    <a:pt x="1393192" y="1212125"/>
                  </a:lnTo>
                  <a:lnTo>
                    <a:pt x="1392958" y="1212360"/>
                  </a:lnTo>
                  <a:lnTo>
                    <a:pt x="1392840" y="1212483"/>
                  </a:lnTo>
                  <a:lnTo>
                    <a:pt x="1392615" y="1212730"/>
                  </a:lnTo>
                  <a:lnTo>
                    <a:pt x="1392302" y="1213100"/>
                  </a:lnTo>
                  <a:lnTo>
                    <a:pt x="1392195" y="1213223"/>
                  </a:lnTo>
                  <a:lnTo>
                    <a:pt x="1392083" y="1213335"/>
                  </a:lnTo>
                  <a:lnTo>
                    <a:pt x="1391921" y="1213446"/>
                  </a:lnTo>
                  <a:lnTo>
                    <a:pt x="1391755" y="1213546"/>
                  </a:lnTo>
                  <a:lnTo>
                    <a:pt x="1391403" y="1213734"/>
                  </a:lnTo>
                  <a:lnTo>
                    <a:pt x="1391242" y="1213845"/>
                  </a:lnTo>
                  <a:lnTo>
                    <a:pt x="1391046" y="1214015"/>
                  </a:lnTo>
                  <a:lnTo>
                    <a:pt x="1390860" y="1214197"/>
                  </a:lnTo>
                  <a:lnTo>
                    <a:pt x="1390685" y="1214391"/>
                  </a:lnTo>
                  <a:lnTo>
                    <a:pt x="1390513" y="1214591"/>
                  </a:lnTo>
                  <a:lnTo>
                    <a:pt x="1390065" y="1215161"/>
                  </a:lnTo>
                  <a:lnTo>
                    <a:pt x="1389961" y="1215301"/>
                  </a:lnTo>
                  <a:lnTo>
                    <a:pt x="1389853" y="1215477"/>
                  </a:lnTo>
                  <a:lnTo>
                    <a:pt x="1389770" y="1215665"/>
                  </a:lnTo>
                  <a:lnTo>
                    <a:pt x="1389736" y="1215800"/>
                  </a:lnTo>
                  <a:lnTo>
                    <a:pt x="1389707" y="1215935"/>
                  </a:lnTo>
                  <a:lnTo>
                    <a:pt x="1389687" y="1216081"/>
                  </a:lnTo>
                  <a:lnTo>
                    <a:pt x="1389677" y="1216222"/>
                  </a:lnTo>
                  <a:lnTo>
                    <a:pt x="1389677" y="1216463"/>
                  </a:lnTo>
                  <a:lnTo>
                    <a:pt x="1389702" y="1216657"/>
                  </a:lnTo>
                  <a:lnTo>
                    <a:pt x="1389712" y="1216844"/>
                  </a:lnTo>
                  <a:lnTo>
                    <a:pt x="1389648" y="1217073"/>
                  </a:lnTo>
                  <a:lnTo>
                    <a:pt x="1389531" y="1217296"/>
                  </a:lnTo>
                  <a:lnTo>
                    <a:pt x="1389369" y="1217514"/>
                  </a:lnTo>
                  <a:lnTo>
                    <a:pt x="1389184" y="1217713"/>
                  </a:lnTo>
                  <a:lnTo>
                    <a:pt x="1388993" y="1217889"/>
                  </a:lnTo>
                  <a:lnTo>
                    <a:pt x="1388710" y="1218065"/>
                  </a:lnTo>
                  <a:lnTo>
                    <a:pt x="1388372" y="1218183"/>
                  </a:lnTo>
                  <a:lnTo>
                    <a:pt x="1388010" y="1218265"/>
                  </a:lnTo>
                  <a:lnTo>
                    <a:pt x="1387639" y="1218341"/>
                  </a:lnTo>
                  <a:lnTo>
                    <a:pt x="1387282" y="1218429"/>
                  </a:lnTo>
                  <a:lnTo>
                    <a:pt x="1386417" y="1218693"/>
                  </a:lnTo>
                  <a:lnTo>
                    <a:pt x="1385835" y="1218846"/>
                  </a:lnTo>
                  <a:lnTo>
                    <a:pt x="1385263" y="1218957"/>
                  </a:lnTo>
                  <a:lnTo>
                    <a:pt x="1384970" y="1219004"/>
                  </a:lnTo>
                  <a:lnTo>
                    <a:pt x="1383885" y="1219151"/>
                  </a:lnTo>
                  <a:lnTo>
                    <a:pt x="1383630" y="1219181"/>
                  </a:lnTo>
                  <a:lnTo>
                    <a:pt x="1383376" y="1219192"/>
                  </a:lnTo>
                  <a:lnTo>
                    <a:pt x="1383122" y="1219192"/>
                  </a:lnTo>
                  <a:lnTo>
                    <a:pt x="1382716" y="1219163"/>
                  </a:lnTo>
                  <a:lnTo>
                    <a:pt x="1382516" y="1219139"/>
                  </a:lnTo>
                  <a:lnTo>
                    <a:pt x="1382315" y="1219098"/>
                  </a:lnTo>
                  <a:lnTo>
                    <a:pt x="1382120" y="1219046"/>
                  </a:lnTo>
                  <a:lnTo>
                    <a:pt x="1382012" y="1218999"/>
                  </a:lnTo>
                  <a:lnTo>
                    <a:pt x="1381807" y="1218887"/>
                  </a:lnTo>
                  <a:lnTo>
                    <a:pt x="1381704" y="1218840"/>
                  </a:lnTo>
                  <a:lnTo>
                    <a:pt x="1381602" y="1218817"/>
                  </a:lnTo>
                  <a:lnTo>
                    <a:pt x="1381470" y="1218840"/>
                  </a:lnTo>
                  <a:lnTo>
                    <a:pt x="1381338" y="1218899"/>
                  </a:lnTo>
                  <a:lnTo>
                    <a:pt x="1381201" y="1218981"/>
                  </a:lnTo>
                  <a:lnTo>
                    <a:pt x="1381069" y="1219075"/>
                  </a:lnTo>
                  <a:lnTo>
                    <a:pt x="1380937" y="1219157"/>
                  </a:lnTo>
                  <a:lnTo>
                    <a:pt x="1380658" y="1219363"/>
                  </a:lnTo>
                  <a:lnTo>
                    <a:pt x="1380521" y="1219474"/>
                  </a:lnTo>
                  <a:lnTo>
                    <a:pt x="1380384" y="1219562"/>
                  </a:lnTo>
                  <a:lnTo>
                    <a:pt x="1380233" y="1219633"/>
                  </a:lnTo>
                  <a:lnTo>
                    <a:pt x="1380032" y="1219656"/>
                  </a:lnTo>
                  <a:lnTo>
                    <a:pt x="1379813" y="1219633"/>
                  </a:lnTo>
                  <a:lnTo>
                    <a:pt x="1379368" y="1219544"/>
                  </a:lnTo>
                  <a:lnTo>
                    <a:pt x="1379143" y="1219527"/>
                  </a:lnTo>
                  <a:lnTo>
                    <a:pt x="1378761" y="1219509"/>
                  </a:lnTo>
                  <a:lnTo>
                    <a:pt x="1378644" y="1219527"/>
                  </a:lnTo>
                  <a:lnTo>
                    <a:pt x="1378532" y="1219556"/>
                  </a:lnTo>
                  <a:lnTo>
                    <a:pt x="1378424" y="1219627"/>
                  </a:lnTo>
                  <a:lnTo>
                    <a:pt x="1378331" y="1219727"/>
                  </a:lnTo>
                  <a:lnTo>
                    <a:pt x="1378248" y="1219838"/>
                  </a:lnTo>
                  <a:lnTo>
                    <a:pt x="1378170" y="1219773"/>
                  </a:lnTo>
                  <a:lnTo>
                    <a:pt x="1377994" y="1219662"/>
                  </a:lnTo>
                  <a:lnTo>
                    <a:pt x="1377803" y="1219586"/>
                  </a:lnTo>
                  <a:lnTo>
                    <a:pt x="1377686" y="1219562"/>
                  </a:lnTo>
                  <a:lnTo>
                    <a:pt x="1377559" y="1219556"/>
                  </a:lnTo>
                  <a:lnTo>
                    <a:pt x="1377432" y="1219562"/>
                  </a:lnTo>
                  <a:lnTo>
                    <a:pt x="1377310" y="1219580"/>
                  </a:lnTo>
                  <a:lnTo>
                    <a:pt x="1377197" y="1219609"/>
                  </a:lnTo>
                  <a:lnTo>
                    <a:pt x="1377070" y="1219679"/>
                  </a:lnTo>
                  <a:lnTo>
                    <a:pt x="1376953" y="1219779"/>
                  </a:lnTo>
                  <a:lnTo>
                    <a:pt x="1376845" y="1219897"/>
                  </a:lnTo>
                  <a:lnTo>
                    <a:pt x="1376650" y="1220143"/>
                  </a:lnTo>
                  <a:lnTo>
                    <a:pt x="1376474" y="1220396"/>
                  </a:lnTo>
                  <a:lnTo>
                    <a:pt x="1376322" y="1220671"/>
                  </a:lnTo>
                  <a:lnTo>
                    <a:pt x="1376195" y="1220965"/>
                  </a:lnTo>
                  <a:lnTo>
                    <a:pt x="1375726" y="1222086"/>
                  </a:lnTo>
                  <a:lnTo>
                    <a:pt x="1375618" y="1222356"/>
                  </a:lnTo>
                  <a:lnTo>
                    <a:pt x="1375423" y="1222896"/>
                  </a:lnTo>
                  <a:lnTo>
                    <a:pt x="1375335" y="1223172"/>
                  </a:lnTo>
                  <a:lnTo>
                    <a:pt x="1375178" y="1223724"/>
                  </a:lnTo>
                  <a:lnTo>
                    <a:pt x="1375032" y="1224281"/>
                  </a:lnTo>
                  <a:lnTo>
                    <a:pt x="1374890" y="1224774"/>
                  </a:lnTo>
                  <a:lnTo>
                    <a:pt x="1374763" y="1225273"/>
                  </a:lnTo>
                  <a:lnTo>
                    <a:pt x="1374709" y="1225526"/>
                  </a:lnTo>
                  <a:lnTo>
                    <a:pt x="1374665" y="1225796"/>
                  </a:lnTo>
                  <a:lnTo>
                    <a:pt x="1374626" y="1226066"/>
                  </a:lnTo>
                  <a:lnTo>
                    <a:pt x="1374572" y="1226606"/>
                  </a:lnTo>
                  <a:lnTo>
                    <a:pt x="1374543" y="1227046"/>
                  </a:lnTo>
                  <a:lnTo>
                    <a:pt x="1374543" y="1227386"/>
                  </a:lnTo>
                  <a:lnTo>
                    <a:pt x="1374538" y="1227551"/>
                  </a:lnTo>
                  <a:lnTo>
                    <a:pt x="1374533" y="1228079"/>
                  </a:lnTo>
                  <a:lnTo>
                    <a:pt x="1374518" y="1228613"/>
                  </a:lnTo>
                  <a:lnTo>
                    <a:pt x="1374284" y="1229435"/>
                  </a:lnTo>
                  <a:lnTo>
                    <a:pt x="1373829" y="1231701"/>
                  </a:lnTo>
                  <a:lnTo>
                    <a:pt x="1373638" y="1233379"/>
                  </a:lnTo>
                  <a:lnTo>
                    <a:pt x="1373521" y="1235563"/>
                  </a:lnTo>
                  <a:lnTo>
                    <a:pt x="1373492" y="1237330"/>
                  </a:lnTo>
                  <a:lnTo>
                    <a:pt x="1373218" y="1238586"/>
                  </a:lnTo>
                  <a:lnTo>
                    <a:pt x="1373213" y="1239008"/>
                  </a:lnTo>
                  <a:lnTo>
                    <a:pt x="1372343" y="1241180"/>
                  </a:lnTo>
                  <a:lnTo>
                    <a:pt x="1372074" y="1242519"/>
                  </a:lnTo>
                  <a:lnTo>
                    <a:pt x="1372030" y="1245295"/>
                  </a:lnTo>
                  <a:lnTo>
                    <a:pt x="1372108" y="1245718"/>
                  </a:lnTo>
                  <a:lnTo>
                    <a:pt x="1372098" y="1246223"/>
                  </a:lnTo>
                  <a:lnTo>
                    <a:pt x="1372260" y="1246645"/>
                  </a:lnTo>
                  <a:lnTo>
                    <a:pt x="1372250" y="1247150"/>
                  </a:lnTo>
                  <a:lnTo>
                    <a:pt x="1372519" y="1247843"/>
                  </a:lnTo>
                  <a:lnTo>
                    <a:pt x="1372690" y="1248072"/>
                  </a:lnTo>
                  <a:lnTo>
                    <a:pt x="1372876" y="1248301"/>
                  </a:lnTo>
                  <a:lnTo>
                    <a:pt x="1373071" y="1248518"/>
                  </a:lnTo>
                  <a:lnTo>
                    <a:pt x="1373277" y="1248723"/>
                  </a:lnTo>
                  <a:lnTo>
                    <a:pt x="1373492" y="1248917"/>
                  </a:lnTo>
                  <a:lnTo>
                    <a:pt x="1373677" y="1249069"/>
                  </a:lnTo>
                  <a:lnTo>
                    <a:pt x="1373873" y="1249216"/>
                  </a:lnTo>
                  <a:lnTo>
                    <a:pt x="1374069" y="1249357"/>
                  </a:lnTo>
                  <a:lnTo>
                    <a:pt x="1374274" y="1249486"/>
                  </a:lnTo>
                  <a:lnTo>
                    <a:pt x="1374489" y="1249604"/>
                  </a:lnTo>
                  <a:lnTo>
                    <a:pt x="1374670" y="1249686"/>
                  </a:lnTo>
                  <a:lnTo>
                    <a:pt x="1375046" y="1249803"/>
                  </a:lnTo>
                  <a:lnTo>
                    <a:pt x="1375232" y="1249874"/>
                  </a:lnTo>
                  <a:lnTo>
                    <a:pt x="1375408" y="1249956"/>
                  </a:lnTo>
                  <a:lnTo>
                    <a:pt x="1375545" y="1250050"/>
                  </a:lnTo>
                  <a:lnTo>
                    <a:pt x="1375799" y="1250279"/>
                  </a:lnTo>
                  <a:lnTo>
                    <a:pt x="1375931" y="1250384"/>
                  </a:lnTo>
                  <a:lnTo>
                    <a:pt x="1376068" y="1250472"/>
                  </a:lnTo>
                  <a:lnTo>
                    <a:pt x="1376278" y="1250549"/>
                  </a:lnTo>
                  <a:lnTo>
                    <a:pt x="1376503" y="1250590"/>
                  </a:lnTo>
                  <a:lnTo>
                    <a:pt x="1376738" y="1250613"/>
                  </a:lnTo>
                  <a:lnTo>
                    <a:pt x="1376958" y="1250660"/>
                  </a:lnTo>
                  <a:lnTo>
                    <a:pt x="1377158" y="1250742"/>
                  </a:lnTo>
                  <a:lnTo>
                    <a:pt x="1377310" y="1250866"/>
                  </a:lnTo>
                  <a:lnTo>
                    <a:pt x="1377447" y="1251012"/>
                  </a:lnTo>
                  <a:lnTo>
                    <a:pt x="1377574" y="1251177"/>
                  </a:lnTo>
                  <a:lnTo>
                    <a:pt x="1377965" y="1251723"/>
                  </a:lnTo>
                  <a:lnTo>
                    <a:pt x="1378102" y="1251940"/>
                  </a:lnTo>
                  <a:lnTo>
                    <a:pt x="1378234" y="1252163"/>
                  </a:lnTo>
                  <a:lnTo>
                    <a:pt x="1378356" y="1252392"/>
                  </a:lnTo>
                  <a:lnTo>
                    <a:pt x="1378468" y="1252621"/>
                  </a:lnTo>
                  <a:lnTo>
                    <a:pt x="1378649" y="1253020"/>
                  </a:lnTo>
                  <a:lnTo>
                    <a:pt x="1378732" y="1253225"/>
                  </a:lnTo>
                  <a:lnTo>
                    <a:pt x="1378874" y="1253636"/>
                  </a:lnTo>
                  <a:lnTo>
                    <a:pt x="1379021" y="1254147"/>
                  </a:lnTo>
                  <a:lnTo>
                    <a:pt x="1379084" y="1254405"/>
                  </a:lnTo>
                  <a:lnTo>
                    <a:pt x="1379113" y="1254658"/>
                  </a:lnTo>
                  <a:lnTo>
                    <a:pt x="1379104" y="1254910"/>
                  </a:lnTo>
                  <a:lnTo>
                    <a:pt x="1379070" y="1255063"/>
                  </a:lnTo>
                  <a:lnTo>
                    <a:pt x="1378957" y="1255362"/>
                  </a:lnTo>
                  <a:lnTo>
                    <a:pt x="1378894" y="1255509"/>
                  </a:lnTo>
                  <a:lnTo>
                    <a:pt x="1378840" y="1255661"/>
                  </a:lnTo>
                  <a:lnTo>
                    <a:pt x="1378757" y="1255973"/>
                  </a:lnTo>
                  <a:lnTo>
                    <a:pt x="1378683" y="1256295"/>
                  </a:lnTo>
                  <a:lnTo>
                    <a:pt x="1378625" y="1256612"/>
                  </a:lnTo>
                  <a:lnTo>
                    <a:pt x="1378586" y="1256935"/>
                  </a:lnTo>
                  <a:lnTo>
                    <a:pt x="1378561" y="1257258"/>
                  </a:lnTo>
                  <a:lnTo>
                    <a:pt x="1378566" y="1257734"/>
                  </a:lnTo>
                  <a:lnTo>
                    <a:pt x="1378581" y="1257968"/>
                  </a:lnTo>
                  <a:lnTo>
                    <a:pt x="1378629" y="1258438"/>
                  </a:lnTo>
                  <a:lnTo>
                    <a:pt x="1378644" y="1258649"/>
                  </a:lnTo>
                  <a:lnTo>
                    <a:pt x="1378649" y="1258867"/>
                  </a:lnTo>
                  <a:lnTo>
                    <a:pt x="1378669" y="1259078"/>
                  </a:lnTo>
                  <a:lnTo>
                    <a:pt x="1378708" y="1259277"/>
                  </a:lnTo>
                  <a:lnTo>
                    <a:pt x="1378781" y="1259453"/>
                  </a:lnTo>
                  <a:lnTo>
                    <a:pt x="1378879" y="1259594"/>
                  </a:lnTo>
                  <a:lnTo>
                    <a:pt x="1379006" y="1259724"/>
                  </a:lnTo>
                  <a:lnTo>
                    <a:pt x="1379148" y="1259841"/>
                  </a:lnTo>
                  <a:lnTo>
                    <a:pt x="1379441" y="1260058"/>
                  </a:lnTo>
                  <a:lnTo>
                    <a:pt x="1379592" y="1260146"/>
                  </a:lnTo>
                  <a:lnTo>
                    <a:pt x="1379764" y="1260217"/>
                  </a:lnTo>
                  <a:lnTo>
                    <a:pt x="1379925" y="1260293"/>
                  </a:lnTo>
                  <a:lnTo>
                    <a:pt x="1380076" y="1260375"/>
                  </a:lnTo>
                  <a:lnTo>
                    <a:pt x="1380189" y="1260487"/>
                  </a:lnTo>
                  <a:lnTo>
                    <a:pt x="1380272" y="1260645"/>
                  </a:lnTo>
                  <a:lnTo>
                    <a:pt x="1380326" y="1260827"/>
                  </a:lnTo>
                  <a:lnTo>
                    <a:pt x="1380355" y="1261027"/>
                  </a:lnTo>
                  <a:lnTo>
                    <a:pt x="1380360" y="1261232"/>
                  </a:lnTo>
                  <a:lnTo>
                    <a:pt x="1380345" y="1261420"/>
                  </a:lnTo>
                  <a:lnTo>
                    <a:pt x="1380272" y="1261649"/>
                  </a:lnTo>
                  <a:lnTo>
                    <a:pt x="1380150" y="1261866"/>
                  </a:lnTo>
                  <a:lnTo>
                    <a:pt x="1379989" y="1262083"/>
                  </a:lnTo>
                  <a:lnTo>
                    <a:pt x="1379817" y="1262295"/>
                  </a:lnTo>
                  <a:lnTo>
                    <a:pt x="1379656" y="1262506"/>
                  </a:lnTo>
                  <a:lnTo>
                    <a:pt x="1379324" y="1262893"/>
                  </a:lnTo>
                  <a:lnTo>
                    <a:pt x="1379221" y="1263028"/>
                  </a:lnTo>
                  <a:lnTo>
                    <a:pt x="1379138" y="1263169"/>
                  </a:lnTo>
                  <a:lnTo>
                    <a:pt x="1379089" y="1263281"/>
                  </a:lnTo>
                  <a:lnTo>
                    <a:pt x="1379045" y="1263398"/>
                  </a:lnTo>
                  <a:lnTo>
                    <a:pt x="1379006" y="1263516"/>
                  </a:lnTo>
                  <a:lnTo>
                    <a:pt x="1378977" y="1263639"/>
                  </a:lnTo>
                  <a:lnTo>
                    <a:pt x="1378962" y="1263756"/>
                  </a:lnTo>
                  <a:lnTo>
                    <a:pt x="1378981" y="1263991"/>
                  </a:lnTo>
                  <a:lnTo>
                    <a:pt x="1379070" y="1264226"/>
                  </a:lnTo>
                  <a:lnTo>
                    <a:pt x="1379192" y="1264473"/>
                  </a:lnTo>
                  <a:lnTo>
                    <a:pt x="1379324" y="1264707"/>
                  </a:lnTo>
                  <a:lnTo>
                    <a:pt x="1379558" y="1265171"/>
                  </a:lnTo>
                  <a:lnTo>
                    <a:pt x="1379910" y="1265828"/>
                  </a:lnTo>
                  <a:lnTo>
                    <a:pt x="1380018" y="1266052"/>
                  </a:lnTo>
                  <a:lnTo>
                    <a:pt x="1380116" y="1266304"/>
                  </a:lnTo>
                  <a:lnTo>
                    <a:pt x="1380282" y="1266832"/>
                  </a:lnTo>
                  <a:lnTo>
                    <a:pt x="1380379" y="1267085"/>
                  </a:lnTo>
                  <a:lnTo>
                    <a:pt x="1380502" y="1267325"/>
                  </a:lnTo>
                  <a:lnTo>
                    <a:pt x="1380595" y="1267466"/>
                  </a:lnTo>
                  <a:lnTo>
                    <a:pt x="1380697" y="1267601"/>
                  </a:lnTo>
                  <a:lnTo>
                    <a:pt x="1380917" y="1267860"/>
                  </a:lnTo>
                  <a:lnTo>
                    <a:pt x="1381035" y="1267977"/>
                  </a:lnTo>
                  <a:lnTo>
                    <a:pt x="1383278" y="1268857"/>
                  </a:lnTo>
                  <a:lnTo>
                    <a:pt x="1383694" y="1268863"/>
                  </a:lnTo>
                  <a:lnTo>
                    <a:pt x="1384193" y="1269204"/>
                  </a:lnTo>
                  <a:lnTo>
                    <a:pt x="1385107" y="1269556"/>
                  </a:lnTo>
                  <a:lnTo>
                    <a:pt x="1385605" y="1269562"/>
                  </a:lnTo>
                  <a:lnTo>
                    <a:pt x="1386021" y="1269826"/>
                  </a:lnTo>
                  <a:lnTo>
                    <a:pt x="1386441" y="1269832"/>
                  </a:lnTo>
                  <a:lnTo>
                    <a:pt x="1387854" y="1270354"/>
                  </a:lnTo>
                  <a:lnTo>
                    <a:pt x="1388353" y="1270366"/>
                  </a:lnTo>
                  <a:lnTo>
                    <a:pt x="1388602" y="1270536"/>
                  </a:lnTo>
                  <a:lnTo>
                    <a:pt x="1390601" y="1271070"/>
                  </a:lnTo>
                  <a:lnTo>
                    <a:pt x="1391100" y="1271082"/>
                  </a:lnTo>
                  <a:lnTo>
                    <a:pt x="1391520" y="1271170"/>
                  </a:lnTo>
                  <a:lnTo>
                    <a:pt x="1391936" y="1271094"/>
                  </a:lnTo>
                  <a:lnTo>
                    <a:pt x="1392855" y="1271106"/>
                  </a:lnTo>
                  <a:lnTo>
                    <a:pt x="1394111" y="1271041"/>
                  </a:lnTo>
                  <a:lnTo>
                    <a:pt x="1394585" y="1271047"/>
                  </a:lnTo>
                  <a:lnTo>
                    <a:pt x="1395060" y="1271035"/>
                  </a:lnTo>
                  <a:lnTo>
                    <a:pt x="1395294" y="1271024"/>
                  </a:lnTo>
                  <a:lnTo>
                    <a:pt x="1395490" y="1271012"/>
                  </a:lnTo>
                  <a:lnTo>
                    <a:pt x="1395881" y="1270977"/>
                  </a:lnTo>
                  <a:lnTo>
                    <a:pt x="1396076" y="1270953"/>
                  </a:lnTo>
                  <a:lnTo>
                    <a:pt x="1396472" y="1270918"/>
                  </a:lnTo>
                  <a:lnTo>
                    <a:pt x="1396883" y="1270871"/>
                  </a:lnTo>
                  <a:lnTo>
                    <a:pt x="1397088" y="1270853"/>
                  </a:lnTo>
                  <a:lnTo>
                    <a:pt x="1397299" y="1270847"/>
                  </a:lnTo>
                  <a:lnTo>
                    <a:pt x="1397533" y="1270853"/>
                  </a:lnTo>
                  <a:lnTo>
                    <a:pt x="1397768" y="1270871"/>
                  </a:lnTo>
                  <a:lnTo>
                    <a:pt x="1398007" y="1270894"/>
                  </a:lnTo>
                  <a:lnTo>
                    <a:pt x="1398242" y="1270930"/>
                  </a:lnTo>
                  <a:lnTo>
                    <a:pt x="1398472" y="1270971"/>
                  </a:lnTo>
                  <a:lnTo>
                    <a:pt x="1398741" y="1271053"/>
                  </a:lnTo>
                  <a:lnTo>
                    <a:pt x="1399528" y="1271376"/>
                  </a:lnTo>
                  <a:lnTo>
                    <a:pt x="1399797" y="1271458"/>
                  </a:lnTo>
                  <a:lnTo>
                    <a:pt x="1399977" y="1271487"/>
                  </a:lnTo>
                  <a:lnTo>
                    <a:pt x="1400349" y="1271517"/>
                  </a:lnTo>
                  <a:lnTo>
                    <a:pt x="1400535" y="1271540"/>
                  </a:lnTo>
                  <a:lnTo>
                    <a:pt x="1400716" y="1271575"/>
                  </a:lnTo>
                  <a:lnTo>
                    <a:pt x="1400945" y="1271652"/>
                  </a:lnTo>
                  <a:lnTo>
                    <a:pt x="1401165" y="1271752"/>
                  </a:lnTo>
                  <a:lnTo>
                    <a:pt x="1401385" y="1271863"/>
                  </a:lnTo>
                  <a:lnTo>
                    <a:pt x="1401610" y="1271969"/>
                  </a:lnTo>
                  <a:lnTo>
                    <a:pt x="1401835" y="1272057"/>
                  </a:lnTo>
                  <a:lnTo>
                    <a:pt x="1402177" y="1272145"/>
                  </a:lnTo>
                  <a:lnTo>
                    <a:pt x="1402353" y="1272180"/>
                  </a:lnTo>
                  <a:lnTo>
                    <a:pt x="1402705" y="1272221"/>
                  </a:lnTo>
                  <a:lnTo>
                    <a:pt x="1402906" y="1272221"/>
                  </a:lnTo>
                  <a:lnTo>
                    <a:pt x="1403111" y="1272203"/>
                  </a:lnTo>
                  <a:lnTo>
                    <a:pt x="1403526" y="1272151"/>
                  </a:lnTo>
                  <a:lnTo>
                    <a:pt x="1403727" y="1272139"/>
                  </a:lnTo>
                  <a:lnTo>
                    <a:pt x="1404035" y="1272139"/>
                  </a:lnTo>
                  <a:lnTo>
                    <a:pt x="1404191" y="1272151"/>
                  </a:lnTo>
                  <a:lnTo>
                    <a:pt x="1404499" y="1272151"/>
                  </a:lnTo>
                  <a:lnTo>
                    <a:pt x="1404656" y="1272127"/>
                  </a:lnTo>
                  <a:lnTo>
                    <a:pt x="1404968" y="1272063"/>
                  </a:lnTo>
                  <a:lnTo>
                    <a:pt x="1405120" y="1272045"/>
                  </a:lnTo>
                  <a:lnTo>
                    <a:pt x="1405267" y="1272057"/>
                  </a:lnTo>
                  <a:lnTo>
                    <a:pt x="1405462" y="1272115"/>
                  </a:lnTo>
                  <a:lnTo>
                    <a:pt x="1405560" y="1272156"/>
                  </a:lnTo>
                  <a:lnTo>
                    <a:pt x="1405648" y="1272209"/>
                  </a:lnTo>
                  <a:lnTo>
                    <a:pt x="1405726" y="1272274"/>
                  </a:lnTo>
                  <a:lnTo>
                    <a:pt x="1405790" y="1272368"/>
                  </a:lnTo>
                  <a:lnTo>
                    <a:pt x="1405839" y="1272485"/>
                  </a:lnTo>
                  <a:lnTo>
                    <a:pt x="1405912" y="1272732"/>
                  </a:lnTo>
                  <a:lnTo>
                    <a:pt x="1405971" y="1272843"/>
                  </a:lnTo>
                  <a:lnTo>
                    <a:pt x="1406064" y="1272943"/>
                  </a:lnTo>
                  <a:lnTo>
                    <a:pt x="1406166" y="1273037"/>
                  </a:lnTo>
                  <a:lnTo>
                    <a:pt x="1406283" y="1273125"/>
                  </a:lnTo>
                  <a:lnTo>
                    <a:pt x="1406528" y="1273260"/>
                  </a:lnTo>
                  <a:lnTo>
                    <a:pt x="1406675" y="1273313"/>
                  </a:lnTo>
                  <a:lnTo>
                    <a:pt x="1407149" y="1273378"/>
                  </a:lnTo>
                  <a:lnTo>
                    <a:pt x="1407295" y="1273430"/>
                  </a:lnTo>
                  <a:lnTo>
                    <a:pt x="1407432" y="1273501"/>
                  </a:lnTo>
                  <a:lnTo>
                    <a:pt x="1407569" y="1273583"/>
                  </a:lnTo>
                  <a:lnTo>
                    <a:pt x="1407696" y="1273677"/>
                  </a:lnTo>
                  <a:lnTo>
                    <a:pt x="1407809" y="1273782"/>
                  </a:lnTo>
                  <a:lnTo>
                    <a:pt x="1407902" y="1273900"/>
                  </a:lnTo>
                  <a:lnTo>
                    <a:pt x="1407970" y="1274017"/>
                  </a:lnTo>
                  <a:lnTo>
                    <a:pt x="1408038" y="1274158"/>
                  </a:lnTo>
                  <a:lnTo>
                    <a:pt x="1408092" y="1274293"/>
                  </a:lnTo>
                  <a:lnTo>
                    <a:pt x="1408112" y="1274422"/>
                  </a:lnTo>
                  <a:lnTo>
                    <a:pt x="1408043" y="1274593"/>
                  </a:lnTo>
                  <a:lnTo>
                    <a:pt x="1407965" y="1274651"/>
                  </a:lnTo>
                  <a:lnTo>
                    <a:pt x="1407877" y="1274704"/>
                  </a:lnTo>
                  <a:lnTo>
                    <a:pt x="1407775" y="1274745"/>
                  </a:lnTo>
                  <a:lnTo>
                    <a:pt x="1407682" y="1274775"/>
                  </a:lnTo>
                  <a:lnTo>
                    <a:pt x="1407594" y="1274781"/>
                  </a:lnTo>
                  <a:lnTo>
                    <a:pt x="1407496" y="1274763"/>
                  </a:lnTo>
                  <a:lnTo>
                    <a:pt x="1407398" y="1274751"/>
                  </a:lnTo>
                  <a:lnTo>
                    <a:pt x="1407256" y="1274810"/>
                  </a:lnTo>
                  <a:lnTo>
                    <a:pt x="1407251" y="1274916"/>
                  </a:lnTo>
                  <a:lnTo>
                    <a:pt x="1407271" y="1275021"/>
                  </a:lnTo>
                  <a:lnTo>
                    <a:pt x="1407335" y="1275097"/>
                  </a:lnTo>
                  <a:lnTo>
                    <a:pt x="1407471" y="1275150"/>
                  </a:lnTo>
                  <a:lnTo>
                    <a:pt x="1407823" y="1275233"/>
                  </a:lnTo>
                  <a:lnTo>
                    <a:pt x="1407980" y="1275291"/>
                  </a:lnTo>
                  <a:lnTo>
                    <a:pt x="1408283" y="1275438"/>
                  </a:lnTo>
                  <a:lnTo>
                    <a:pt x="1408430" y="1275520"/>
                  </a:lnTo>
                  <a:lnTo>
                    <a:pt x="1408566" y="1275608"/>
                  </a:lnTo>
                  <a:lnTo>
                    <a:pt x="1408694" y="1275714"/>
                  </a:lnTo>
                  <a:lnTo>
                    <a:pt x="1408855" y="1275884"/>
                  </a:lnTo>
                  <a:lnTo>
                    <a:pt x="1408928" y="1275978"/>
                  </a:lnTo>
                  <a:lnTo>
                    <a:pt x="1408992" y="1276078"/>
                  </a:lnTo>
                  <a:lnTo>
                    <a:pt x="1409075" y="1276260"/>
                  </a:lnTo>
                  <a:lnTo>
                    <a:pt x="1409124" y="1276430"/>
                  </a:lnTo>
                  <a:lnTo>
                    <a:pt x="1409138" y="1276594"/>
                  </a:lnTo>
                  <a:lnTo>
                    <a:pt x="1409119" y="1276723"/>
                  </a:lnTo>
                  <a:lnTo>
                    <a:pt x="1409065" y="1276853"/>
                  </a:lnTo>
                  <a:lnTo>
                    <a:pt x="1408992" y="1276976"/>
                  </a:lnTo>
                  <a:lnTo>
                    <a:pt x="1408821" y="1277211"/>
                  </a:lnTo>
                  <a:lnTo>
                    <a:pt x="1408747" y="1277281"/>
                  </a:lnTo>
                  <a:lnTo>
                    <a:pt x="1408566" y="1277416"/>
                  </a:lnTo>
                  <a:lnTo>
                    <a:pt x="1408498" y="1277487"/>
                  </a:lnTo>
                  <a:lnTo>
                    <a:pt x="1408449" y="1277657"/>
                  </a:lnTo>
                  <a:lnTo>
                    <a:pt x="1408473" y="1277768"/>
                  </a:lnTo>
                  <a:lnTo>
                    <a:pt x="1408527" y="1277880"/>
                  </a:lnTo>
                  <a:lnTo>
                    <a:pt x="1408606" y="1277974"/>
                  </a:lnTo>
                  <a:lnTo>
                    <a:pt x="1408694" y="1278068"/>
                  </a:lnTo>
                  <a:lnTo>
                    <a:pt x="1408801" y="1278150"/>
                  </a:lnTo>
                  <a:lnTo>
                    <a:pt x="1408918" y="1278220"/>
                  </a:lnTo>
                  <a:lnTo>
                    <a:pt x="1409163" y="1278344"/>
                  </a:lnTo>
                  <a:lnTo>
                    <a:pt x="1409314" y="1278397"/>
                  </a:lnTo>
                  <a:lnTo>
                    <a:pt x="1409652" y="1278449"/>
                  </a:lnTo>
                  <a:lnTo>
                    <a:pt x="1409803" y="1278491"/>
                  </a:lnTo>
                  <a:lnTo>
                    <a:pt x="1409994" y="1278631"/>
                  </a:lnTo>
                  <a:lnTo>
                    <a:pt x="1410101" y="1278796"/>
                  </a:lnTo>
                  <a:lnTo>
                    <a:pt x="1410175" y="1278978"/>
                  </a:lnTo>
                  <a:lnTo>
                    <a:pt x="1410204" y="1279125"/>
                  </a:lnTo>
                  <a:lnTo>
                    <a:pt x="1410209" y="1279277"/>
                  </a:lnTo>
                  <a:lnTo>
                    <a:pt x="1410191" y="1279462"/>
                  </a:lnTo>
                  <a:lnTo>
                    <a:pt x="1410175" y="1279594"/>
                  </a:lnTo>
                  <a:lnTo>
                    <a:pt x="1410145" y="1280034"/>
                  </a:lnTo>
                  <a:lnTo>
                    <a:pt x="1410155" y="1280211"/>
                  </a:lnTo>
                  <a:lnTo>
                    <a:pt x="1410214" y="1280340"/>
                  </a:lnTo>
                  <a:lnTo>
                    <a:pt x="1410302" y="1280463"/>
                  </a:lnTo>
                  <a:lnTo>
                    <a:pt x="1410414" y="1280580"/>
                  </a:lnTo>
                  <a:lnTo>
                    <a:pt x="1410659" y="1280786"/>
                  </a:lnTo>
                  <a:lnTo>
                    <a:pt x="1410810" y="1280886"/>
                  </a:lnTo>
                  <a:lnTo>
                    <a:pt x="1410972" y="1280968"/>
                  </a:lnTo>
                  <a:lnTo>
                    <a:pt x="1411314" y="1281120"/>
                  </a:lnTo>
                  <a:lnTo>
                    <a:pt x="1411475" y="1281208"/>
                  </a:lnTo>
                  <a:lnTo>
                    <a:pt x="1411739" y="1281396"/>
                  </a:lnTo>
                  <a:lnTo>
                    <a:pt x="1411871" y="1281502"/>
                  </a:lnTo>
                  <a:lnTo>
                    <a:pt x="1411983" y="1281613"/>
                  </a:lnTo>
                  <a:lnTo>
                    <a:pt x="1412081" y="1281737"/>
                  </a:lnTo>
                  <a:lnTo>
                    <a:pt x="1412135" y="1281831"/>
                  </a:lnTo>
                  <a:lnTo>
                    <a:pt x="1412223" y="1282036"/>
                  </a:lnTo>
                  <a:lnTo>
                    <a:pt x="1412277" y="1282253"/>
                  </a:lnTo>
                  <a:lnTo>
                    <a:pt x="1412296" y="1282400"/>
                  </a:lnTo>
                  <a:lnTo>
                    <a:pt x="1412301" y="1282553"/>
                  </a:lnTo>
                  <a:lnTo>
                    <a:pt x="1412296" y="1282705"/>
                  </a:lnTo>
                  <a:lnTo>
                    <a:pt x="1412267" y="1282852"/>
                  </a:lnTo>
                  <a:lnTo>
                    <a:pt x="1412169" y="1283028"/>
                  </a:lnTo>
                  <a:lnTo>
                    <a:pt x="1412067" y="1283134"/>
                  </a:lnTo>
                  <a:lnTo>
                    <a:pt x="1411842" y="1283316"/>
                  </a:lnTo>
                  <a:lnTo>
                    <a:pt x="1411719" y="1283404"/>
                  </a:lnTo>
                  <a:lnTo>
                    <a:pt x="1411592" y="1283480"/>
                  </a:lnTo>
                  <a:lnTo>
                    <a:pt x="1411465" y="1283539"/>
                  </a:lnTo>
                  <a:lnTo>
                    <a:pt x="1411333" y="1283574"/>
                  </a:lnTo>
                  <a:lnTo>
                    <a:pt x="1411221" y="1283586"/>
                  </a:lnTo>
                  <a:lnTo>
                    <a:pt x="1411108" y="1283580"/>
                  </a:lnTo>
                  <a:lnTo>
                    <a:pt x="1410991" y="1283568"/>
                  </a:lnTo>
                  <a:lnTo>
                    <a:pt x="1410879" y="1283545"/>
                  </a:lnTo>
                  <a:lnTo>
                    <a:pt x="1410771" y="1283515"/>
                  </a:lnTo>
                  <a:lnTo>
                    <a:pt x="1410673" y="1283480"/>
                  </a:lnTo>
                  <a:lnTo>
                    <a:pt x="1410488" y="1283404"/>
                  </a:lnTo>
                  <a:lnTo>
                    <a:pt x="1410312" y="1283298"/>
                  </a:lnTo>
                  <a:lnTo>
                    <a:pt x="1410219" y="1283228"/>
                  </a:lnTo>
                  <a:lnTo>
                    <a:pt x="1410038" y="1283040"/>
                  </a:lnTo>
                  <a:lnTo>
                    <a:pt x="1409950" y="1282970"/>
                  </a:lnTo>
                  <a:lnTo>
                    <a:pt x="1409857" y="1282934"/>
                  </a:lnTo>
                  <a:lnTo>
                    <a:pt x="1409750" y="1282934"/>
                  </a:lnTo>
                  <a:lnTo>
                    <a:pt x="1409647" y="1282958"/>
                  </a:lnTo>
                  <a:lnTo>
                    <a:pt x="1409554" y="1283034"/>
                  </a:lnTo>
                  <a:lnTo>
                    <a:pt x="1409505" y="1283204"/>
                  </a:lnTo>
                  <a:lnTo>
                    <a:pt x="1409490" y="1283392"/>
                  </a:lnTo>
                  <a:lnTo>
                    <a:pt x="1409544" y="1283580"/>
                  </a:lnTo>
                  <a:lnTo>
                    <a:pt x="1409642" y="1283768"/>
                  </a:lnTo>
                  <a:lnTo>
                    <a:pt x="1409798" y="1284108"/>
                  </a:lnTo>
                  <a:lnTo>
                    <a:pt x="1409886" y="1284273"/>
                  </a:lnTo>
                  <a:lnTo>
                    <a:pt x="1409999" y="1284425"/>
                  </a:lnTo>
                  <a:lnTo>
                    <a:pt x="1410136" y="1284566"/>
                  </a:lnTo>
                  <a:lnTo>
                    <a:pt x="1410282" y="1284701"/>
                  </a:lnTo>
                  <a:lnTo>
                    <a:pt x="1410595" y="1284954"/>
                  </a:lnTo>
                  <a:lnTo>
                    <a:pt x="1410756" y="1285077"/>
                  </a:lnTo>
                  <a:lnTo>
                    <a:pt x="1411099" y="1285318"/>
                  </a:lnTo>
                  <a:lnTo>
                    <a:pt x="1411456" y="1285529"/>
                  </a:lnTo>
                  <a:lnTo>
                    <a:pt x="1411646" y="1285629"/>
                  </a:lnTo>
                  <a:lnTo>
                    <a:pt x="1411847" y="1285717"/>
                  </a:lnTo>
                  <a:lnTo>
                    <a:pt x="1412052" y="1285799"/>
                  </a:lnTo>
                  <a:lnTo>
                    <a:pt x="1412243" y="1285893"/>
                  </a:lnTo>
                  <a:lnTo>
                    <a:pt x="1412419" y="1286010"/>
                  </a:lnTo>
                  <a:lnTo>
                    <a:pt x="1412536" y="1286098"/>
                  </a:lnTo>
                  <a:lnTo>
                    <a:pt x="1412648" y="1286198"/>
                  </a:lnTo>
                  <a:lnTo>
                    <a:pt x="1412756" y="1286304"/>
                  </a:lnTo>
                  <a:lnTo>
                    <a:pt x="1412849" y="1286416"/>
                  </a:lnTo>
                  <a:lnTo>
                    <a:pt x="1412922" y="1286533"/>
                  </a:lnTo>
                  <a:lnTo>
                    <a:pt x="1412971" y="1286627"/>
                  </a:lnTo>
                  <a:lnTo>
                    <a:pt x="1413015" y="1286733"/>
                  </a:lnTo>
                  <a:lnTo>
                    <a:pt x="1413049" y="1286838"/>
                  </a:lnTo>
                  <a:lnTo>
                    <a:pt x="1413069" y="1287050"/>
                  </a:lnTo>
                  <a:lnTo>
                    <a:pt x="1413015" y="1287196"/>
                  </a:lnTo>
                  <a:lnTo>
                    <a:pt x="1412888" y="1287337"/>
                  </a:lnTo>
                  <a:lnTo>
                    <a:pt x="1412722" y="1287478"/>
                  </a:lnTo>
                  <a:lnTo>
                    <a:pt x="1412546" y="1287613"/>
                  </a:lnTo>
                  <a:lnTo>
                    <a:pt x="1412394" y="1287760"/>
                  </a:lnTo>
                  <a:lnTo>
                    <a:pt x="1412179" y="1288000"/>
                  </a:lnTo>
                  <a:lnTo>
                    <a:pt x="1411974" y="1288247"/>
                  </a:lnTo>
                  <a:lnTo>
                    <a:pt x="1411832" y="1288423"/>
                  </a:lnTo>
                  <a:lnTo>
                    <a:pt x="1411754" y="1288541"/>
                  </a:lnTo>
                  <a:lnTo>
                    <a:pt x="1411661" y="1288623"/>
                  </a:lnTo>
                  <a:lnTo>
                    <a:pt x="1411509" y="1288576"/>
                  </a:lnTo>
                  <a:lnTo>
                    <a:pt x="1411421" y="1288523"/>
                  </a:lnTo>
                  <a:lnTo>
                    <a:pt x="1411255" y="1288458"/>
                  </a:lnTo>
                  <a:lnTo>
                    <a:pt x="1411104" y="1288546"/>
                  </a:lnTo>
                  <a:lnTo>
                    <a:pt x="1410962" y="1288693"/>
                  </a:lnTo>
                  <a:lnTo>
                    <a:pt x="1410835" y="1288805"/>
                  </a:lnTo>
                  <a:lnTo>
                    <a:pt x="1410708" y="1288875"/>
                  </a:lnTo>
                  <a:lnTo>
                    <a:pt x="1410659" y="1289010"/>
                  </a:lnTo>
                  <a:lnTo>
                    <a:pt x="1410737" y="1289075"/>
                  </a:lnTo>
                  <a:lnTo>
                    <a:pt x="1410849" y="1289151"/>
                  </a:lnTo>
                  <a:lnTo>
                    <a:pt x="1411089" y="1289280"/>
                  </a:lnTo>
                  <a:lnTo>
                    <a:pt x="1411211" y="1289333"/>
                  </a:lnTo>
                  <a:lnTo>
                    <a:pt x="1411343" y="1289368"/>
                  </a:lnTo>
                  <a:lnTo>
                    <a:pt x="1411480" y="1289398"/>
                  </a:lnTo>
                  <a:lnTo>
                    <a:pt x="1411754" y="1289445"/>
                  </a:lnTo>
                  <a:lnTo>
                    <a:pt x="1412164" y="1289486"/>
                  </a:lnTo>
                  <a:lnTo>
                    <a:pt x="1412340" y="1289527"/>
                  </a:lnTo>
                  <a:lnTo>
                    <a:pt x="1412492" y="1289580"/>
                  </a:lnTo>
                  <a:lnTo>
                    <a:pt x="1412619" y="1289668"/>
                  </a:lnTo>
                  <a:lnTo>
                    <a:pt x="1412668" y="1289762"/>
                  </a:lnTo>
                  <a:lnTo>
                    <a:pt x="1412687" y="1289891"/>
                  </a:lnTo>
                  <a:lnTo>
                    <a:pt x="1412687" y="1290037"/>
                  </a:lnTo>
                  <a:lnTo>
                    <a:pt x="1412658" y="1290337"/>
                  </a:lnTo>
                  <a:lnTo>
                    <a:pt x="1412653" y="1290454"/>
                  </a:lnTo>
                  <a:lnTo>
                    <a:pt x="1412634" y="1290707"/>
                  </a:lnTo>
                  <a:lnTo>
                    <a:pt x="1412599" y="1290812"/>
                  </a:lnTo>
                  <a:lnTo>
                    <a:pt x="1412472" y="1290941"/>
                  </a:lnTo>
                  <a:lnTo>
                    <a:pt x="1412169" y="1291006"/>
                  </a:lnTo>
                  <a:lnTo>
                    <a:pt x="1412027" y="1291094"/>
                  </a:lnTo>
                  <a:lnTo>
                    <a:pt x="1411935" y="1291217"/>
                  </a:lnTo>
                  <a:lnTo>
                    <a:pt x="1411876" y="1291352"/>
                  </a:lnTo>
                  <a:lnTo>
                    <a:pt x="1411871" y="1291534"/>
                  </a:lnTo>
                  <a:lnTo>
                    <a:pt x="1411925" y="1291711"/>
                  </a:lnTo>
                  <a:lnTo>
                    <a:pt x="1412027" y="1291781"/>
                  </a:lnTo>
                  <a:lnTo>
                    <a:pt x="1412179" y="1291769"/>
                  </a:lnTo>
                  <a:lnTo>
                    <a:pt x="1412331" y="1291769"/>
                  </a:lnTo>
                  <a:lnTo>
                    <a:pt x="1412433" y="1291822"/>
                  </a:lnTo>
                  <a:lnTo>
                    <a:pt x="1412536" y="1291910"/>
                  </a:lnTo>
                  <a:lnTo>
                    <a:pt x="1412629" y="1292016"/>
                  </a:lnTo>
                  <a:lnTo>
                    <a:pt x="1412697" y="1292127"/>
                  </a:lnTo>
                  <a:lnTo>
                    <a:pt x="1412731" y="1292321"/>
                  </a:lnTo>
                  <a:lnTo>
                    <a:pt x="1412697" y="1292491"/>
                  </a:lnTo>
                  <a:lnTo>
                    <a:pt x="1412619" y="1292650"/>
                  </a:lnTo>
                  <a:lnTo>
                    <a:pt x="1412536" y="1292720"/>
                  </a:lnTo>
                  <a:lnTo>
                    <a:pt x="1412419" y="1292779"/>
                  </a:lnTo>
                  <a:lnTo>
                    <a:pt x="1412286" y="1292820"/>
                  </a:lnTo>
                  <a:lnTo>
                    <a:pt x="1412174" y="1292873"/>
                  </a:lnTo>
                  <a:lnTo>
                    <a:pt x="1412091" y="1293049"/>
                  </a:lnTo>
                  <a:lnTo>
                    <a:pt x="1412120" y="1293172"/>
                  </a:lnTo>
                  <a:lnTo>
                    <a:pt x="1412174" y="1293301"/>
                  </a:lnTo>
                  <a:lnTo>
                    <a:pt x="1412223" y="1293436"/>
                  </a:lnTo>
                  <a:lnTo>
                    <a:pt x="1412247" y="1293566"/>
                  </a:lnTo>
                  <a:lnTo>
                    <a:pt x="1412247" y="1293701"/>
                  </a:lnTo>
                  <a:lnTo>
                    <a:pt x="1412233" y="1293836"/>
                  </a:lnTo>
                  <a:lnTo>
                    <a:pt x="1412194" y="1294100"/>
                  </a:lnTo>
                  <a:lnTo>
                    <a:pt x="1412189" y="1294235"/>
                  </a:lnTo>
                  <a:lnTo>
                    <a:pt x="1412189" y="1294370"/>
                  </a:lnTo>
                  <a:lnTo>
                    <a:pt x="1412223" y="1294769"/>
                  </a:lnTo>
                  <a:lnTo>
                    <a:pt x="1412223" y="1294998"/>
                  </a:lnTo>
                  <a:lnTo>
                    <a:pt x="1412213" y="1295186"/>
                  </a:lnTo>
                  <a:lnTo>
                    <a:pt x="1412218" y="1295368"/>
                  </a:lnTo>
                  <a:lnTo>
                    <a:pt x="1412247" y="1295515"/>
                  </a:lnTo>
                  <a:lnTo>
                    <a:pt x="1412291" y="1295667"/>
                  </a:lnTo>
                  <a:lnTo>
                    <a:pt x="1412350" y="1295814"/>
                  </a:lnTo>
                  <a:lnTo>
                    <a:pt x="1412423" y="1295943"/>
                  </a:lnTo>
                  <a:lnTo>
                    <a:pt x="1412580" y="1296084"/>
                  </a:lnTo>
                  <a:lnTo>
                    <a:pt x="1412873" y="1296201"/>
                  </a:lnTo>
                  <a:lnTo>
                    <a:pt x="1412961" y="1296243"/>
                  </a:lnTo>
                  <a:lnTo>
                    <a:pt x="1413298" y="1296425"/>
                  </a:lnTo>
                  <a:lnTo>
                    <a:pt x="1413509" y="1297757"/>
                  </a:lnTo>
                  <a:lnTo>
                    <a:pt x="1413665" y="1298180"/>
                  </a:lnTo>
                  <a:lnTo>
                    <a:pt x="1413660" y="1298685"/>
                  </a:lnTo>
                  <a:lnTo>
                    <a:pt x="1414149" y="1299454"/>
                  </a:lnTo>
                  <a:lnTo>
                    <a:pt x="1414389" y="1300129"/>
                  </a:lnTo>
                  <a:lnTo>
                    <a:pt x="1415205" y="1301321"/>
                  </a:lnTo>
                  <a:lnTo>
                    <a:pt x="1416114" y="1302007"/>
                  </a:lnTo>
                  <a:lnTo>
                    <a:pt x="1416613" y="1302266"/>
                  </a:lnTo>
                  <a:lnTo>
                    <a:pt x="1418094" y="1303634"/>
                  </a:lnTo>
                  <a:lnTo>
                    <a:pt x="1419086" y="1304491"/>
                  </a:lnTo>
                  <a:lnTo>
                    <a:pt x="1419414" y="1305001"/>
                  </a:lnTo>
                  <a:lnTo>
                    <a:pt x="1419742" y="1305342"/>
                  </a:lnTo>
                  <a:lnTo>
                    <a:pt x="1420387" y="1306698"/>
                  </a:lnTo>
                  <a:lnTo>
                    <a:pt x="1420636" y="1307039"/>
                  </a:lnTo>
                  <a:lnTo>
                    <a:pt x="1421037" y="1307972"/>
                  </a:lnTo>
                  <a:lnTo>
                    <a:pt x="1422357" y="1309674"/>
                  </a:lnTo>
                  <a:lnTo>
                    <a:pt x="1422464" y="1309763"/>
                  </a:lnTo>
                  <a:lnTo>
                    <a:pt x="1422846" y="1310103"/>
                  </a:lnTo>
                  <a:lnTo>
                    <a:pt x="1423853" y="1310091"/>
                  </a:lnTo>
                  <a:lnTo>
                    <a:pt x="1424449" y="1310432"/>
                  </a:lnTo>
                  <a:lnTo>
                    <a:pt x="1424957" y="1310755"/>
                  </a:lnTo>
                  <a:lnTo>
                    <a:pt x="1425075" y="1311230"/>
                  </a:lnTo>
                  <a:lnTo>
                    <a:pt x="1425050" y="1311606"/>
                  </a:lnTo>
                  <a:lnTo>
                    <a:pt x="1425329" y="1311841"/>
                  </a:lnTo>
                  <a:lnTo>
                    <a:pt x="1425456" y="1311852"/>
                  </a:lnTo>
                  <a:lnTo>
                    <a:pt x="1425559" y="1311899"/>
                  </a:lnTo>
                  <a:lnTo>
                    <a:pt x="1425637" y="1311970"/>
                  </a:lnTo>
                  <a:lnTo>
                    <a:pt x="1425705" y="1312052"/>
                  </a:lnTo>
                  <a:lnTo>
                    <a:pt x="1425769" y="1312152"/>
                  </a:lnTo>
                  <a:lnTo>
                    <a:pt x="1425808" y="1312252"/>
                  </a:lnTo>
                  <a:lnTo>
                    <a:pt x="1425823" y="1312404"/>
                  </a:lnTo>
                  <a:lnTo>
                    <a:pt x="1425789" y="1312516"/>
                  </a:lnTo>
                  <a:lnTo>
                    <a:pt x="1425769" y="1312627"/>
                  </a:lnTo>
                  <a:lnTo>
                    <a:pt x="1425793" y="1312751"/>
                  </a:lnTo>
                  <a:lnTo>
                    <a:pt x="1425857" y="1312880"/>
                  </a:lnTo>
                  <a:lnTo>
                    <a:pt x="1425955" y="1313009"/>
                  </a:lnTo>
                  <a:lnTo>
                    <a:pt x="1426062" y="1313126"/>
                  </a:lnTo>
                  <a:lnTo>
                    <a:pt x="1426175" y="1313220"/>
                  </a:lnTo>
                  <a:lnTo>
                    <a:pt x="1426312" y="1313279"/>
                  </a:lnTo>
                  <a:lnTo>
                    <a:pt x="1426483" y="1313320"/>
                  </a:lnTo>
                  <a:lnTo>
                    <a:pt x="1426649" y="1313350"/>
                  </a:lnTo>
                  <a:lnTo>
                    <a:pt x="1426781" y="1313379"/>
                  </a:lnTo>
                  <a:lnTo>
                    <a:pt x="1426810" y="1313502"/>
                  </a:lnTo>
                  <a:lnTo>
                    <a:pt x="1426722" y="1313584"/>
                  </a:lnTo>
                  <a:lnTo>
                    <a:pt x="1426610" y="1313672"/>
                  </a:lnTo>
                  <a:lnTo>
                    <a:pt x="1426502" y="1313766"/>
                  </a:lnTo>
                  <a:lnTo>
                    <a:pt x="1426434" y="1313966"/>
                  </a:lnTo>
                  <a:lnTo>
                    <a:pt x="1426458" y="1314083"/>
                  </a:lnTo>
                  <a:lnTo>
                    <a:pt x="1426492" y="1314201"/>
                  </a:lnTo>
                  <a:lnTo>
                    <a:pt x="1426517" y="1314312"/>
                  </a:lnTo>
                  <a:lnTo>
                    <a:pt x="1426517" y="1314424"/>
                  </a:lnTo>
                  <a:lnTo>
                    <a:pt x="1426468" y="1314535"/>
                  </a:lnTo>
                  <a:lnTo>
                    <a:pt x="1426390" y="1314647"/>
                  </a:lnTo>
                  <a:lnTo>
                    <a:pt x="1426297" y="1314753"/>
                  </a:lnTo>
                  <a:lnTo>
                    <a:pt x="1426214" y="1314864"/>
                  </a:lnTo>
                  <a:lnTo>
                    <a:pt x="1426175" y="1314976"/>
                  </a:lnTo>
                  <a:lnTo>
                    <a:pt x="1426175" y="1315111"/>
                  </a:lnTo>
                  <a:lnTo>
                    <a:pt x="1426209" y="1315252"/>
                  </a:lnTo>
                  <a:lnTo>
                    <a:pt x="1426263" y="1315398"/>
                  </a:lnTo>
                  <a:lnTo>
                    <a:pt x="1426331" y="1315533"/>
                  </a:lnTo>
                  <a:lnTo>
                    <a:pt x="1426414" y="1315651"/>
                  </a:lnTo>
                  <a:lnTo>
                    <a:pt x="1426502" y="1315762"/>
                  </a:lnTo>
                  <a:lnTo>
                    <a:pt x="1426605" y="1315856"/>
                  </a:lnTo>
                  <a:lnTo>
                    <a:pt x="1426722" y="1315856"/>
                  </a:lnTo>
                  <a:lnTo>
                    <a:pt x="1426795" y="1315792"/>
                  </a:lnTo>
                  <a:lnTo>
                    <a:pt x="1426937" y="1315651"/>
                  </a:lnTo>
                  <a:lnTo>
                    <a:pt x="1427055" y="1315674"/>
                  </a:lnTo>
                  <a:lnTo>
                    <a:pt x="1427113" y="1315762"/>
                  </a:lnTo>
                  <a:lnTo>
                    <a:pt x="1427162" y="1315868"/>
                  </a:lnTo>
                  <a:lnTo>
                    <a:pt x="1427187" y="1316050"/>
                  </a:lnTo>
                  <a:lnTo>
                    <a:pt x="1427113" y="1316132"/>
                  </a:lnTo>
                  <a:lnTo>
                    <a:pt x="1427011" y="1316197"/>
                  </a:lnTo>
                  <a:lnTo>
                    <a:pt x="1426884" y="1316209"/>
                  </a:lnTo>
                  <a:lnTo>
                    <a:pt x="1426795" y="1316173"/>
                  </a:lnTo>
                  <a:lnTo>
                    <a:pt x="1426629" y="1316097"/>
                  </a:lnTo>
                  <a:lnTo>
                    <a:pt x="1426541" y="1316144"/>
                  </a:lnTo>
                  <a:lnTo>
                    <a:pt x="1426527" y="1316320"/>
                  </a:lnTo>
                  <a:lnTo>
                    <a:pt x="1426541" y="1316514"/>
                  </a:lnTo>
                  <a:lnTo>
                    <a:pt x="1426561" y="1316643"/>
                  </a:lnTo>
                  <a:lnTo>
                    <a:pt x="1426600" y="1316772"/>
                  </a:lnTo>
                  <a:lnTo>
                    <a:pt x="1426693" y="1317030"/>
                  </a:lnTo>
                  <a:lnTo>
                    <a:pt x="1426737" y="1317248"/>
                  </a:lnTo>
                  <a:lnTo>
                    <a:pt x="1426766" y="1317424"/>
                  </a:lnTo>
                  <a:lnTo>
                    <a:pt x="1426742" y="1317576"/>
                  </a:lnTo>
                  <a:lnTo>
                    <a:pt x="1426624" y="1317670"/>
                  </a:lnTo>
                  <a:lnTo>
                    <a:pt x="1426522" y="1317782"/>
                  </a:lnTo>
                  <a:lnTo>
                    <a:pt x="1426590" y="1317852"/>
                  </a:lnTo>
                  <a:lnTo>
                    <a:pt x="1426654" y="1317929"/>
                  </a:lnTo>
                  <a:lnTo>
                    <a:pt x="1426634" y="1318046"/>
                  </a:lnTo>
                  <a:lnTo>
                    <a:pt x="1426551" y="1318140"/>
                  </a:lnTo>
                  <a:lnTo>
                    <a:pt x="1426517" y="1318252"/>
                  </a:lnTo>
                  <a:lnTo>
                    <a:pt x="1426571" y="1318357"/>
                  </a:lnTo>
                  <a:lnTo>
                    <a:pt x="1426639" y="1318469"/>
                  </a:lnTo>
                  <a:lnTo>
                    <a:pt x="1426698" y="1318663"/>
                  </a:lnTo>
                  <a:lnTo>
                    <a:pt x="1426619" y="1318721"/>
                  </a:lnTo>
                  <a:lnTo>
                    <a:pt x="1426463" y="1318762"/>
                  </a:lnTo>
                  <a:lnTo>
                    <a:pt x="1426287" y="1318792"/>
                  </a:lnTo>
                  <a:lnTo>
                    <a:pt x="1426087" y="1318850"/>
                  </a:lnTo>
                  <a:lnTo>
                    <a:pt x="1426126" y="1318962"/>
                  </a:lnTo>
                  <a:lnTo>
                    <a:pt x="1426194" y="1319073"/>
                  </a:lnTo>
                  <a:lnTo>
                    <a:pt x="1426224" y="1319232"/>
                  </a:lnTo>
                  <a:lnTo>
                    <a:pt x="1426209" y="1319338"/>
                  </a:lnTo>
                  <a:lnTo>
                    <a:pt x="1426180" y="1319443"/>
                  </a:lnTo>
                  <a:lnTo>
                    <a:pt x="1426028" y="1319866"/>
                  </a:lnTo>
                  <a:lnTo>
                    <a:pt x="1425955" y="1319989"/>
                  </a:lnTo>
                  <a:lnTo>
                    <a:pt x="1425876" y="1320066"/>
                  </a:lnTo>
                  <a:lnTo>
                    <a:pt x="1425789" y="1320142"/>
                  </a:lnTo>
                  <a:lnTo>
                    <a:pt x="1425740" y="1320248"/>
                  </a:lnTo>
                  <a:lnTo>
                    <a:pt x="1425749" y="1320412"/>
                  </a:lnTo>
                  <a:lnTo>
                    <a:pt x="1425725" y="1320547"/>
                  </a:lnTo>
                  <a:lnTo>
                    <a:pt x="1425593" y="1320594"/>
                  </a:lnTo>
                  <a:lnTo>
                    <a:pt x="1425427" y="1320618"/>
                  </a:lnTo>
                  <a:lnTo>
                    <a:pt x="1425319" y="1320717"/>
                  </a:lnTo>
                  <a:lnTo>
                    <a:pt x="1425280" y="1320911"/>
                  </a:lnTo>
                  <a:lnTo>
                    <a:pt x="1425217" y="1321070"/>
                  </a:lnTo>
                  <a:lnTo>
                    <a:pt x="1425129" y="1321093"/>
                  </a:lnTo>
                  <a:lnTo>
                    <a:pt x="1424752" y="1321034"/>
                  </a:lnTo>
                  <a:lnTo>
                    <a:pt x="1424689" y="1321128"/>
                  </a:lnTo>
                  <a:lnTo>
                    <a:pt x="1424865" y="1321439"/>
                  </a:lnTo>
                  <a:lnTo>
                    <a:pt x="1424811" y="1321604"/>
                  </a:lnTo>
                  <a:lnTo>
                    <a:pt x="1424664" y="1321657"/>
                  </a:lnTo>
                  <a:lnTo>
                    <a:pt x="1424273" y="1321727"/>
                  </a:lnTo>
                  <a:lnTo>
                    <a:pt x="1424097" y="1321745"/>
                  </a:lnTo>
                  <a:lnTo>
                    <a:pt x="1423960" y="1321745"/>
                  </a:lnTo>
                  <a:lnTo>
                    <a:pt x="1423672" y="1321704"/>
                  </a:lnTo>
                  <a:lnTo>
                    <a:pt x="1423545" y="1321698"/>
                  </a:lnTo>
                  <a:lnTo>
                    <a:pt x="1423418" y="1321797"/>
                  </a:lnTo>
                  <a:lnTo>
                    <a:pt x="1423374" y="1321956"/>
                  </a:lnTo>
                  <a:lnTo>
                    <a:pt x="1423310" y="1322068"/>
                  </a:lnTo>
                  <a:lnTo>
                    <a:pt x="1423188" y="1322062"/>
                  </a:lnTo>
                  <a:lnTo>
                    <a:pt x="1423041" y="1321997"/>
                  </a:lnTo>
                  <a:lnTo>
                    <a:pt x="1422938" y="1321885"/>
                  </a:lnTo>
                  <a:lnTo>
                    <a:pt x="1422890" y="1321704"/>
                  </a:lnTo>
                  <a:lnTo>
                    <a:pt x="1422821" y="1321557"/>
                  </a:lnTo>
                  <a:lnTo>
                    <a:pt x="1422719" y="1321551"/>
                  </a:lnTo>
                  <a:lnTo>
                    <a:pt x="1422552" y="1321592"/>
                  </a:lnTo>
                  <a:lnTo>
                    <a:pt x="1422367" y="1321674"/>
                  </a:lnTo>
                  <a:lnTo>
                    <a:pt x="1422205" y="1321774"/>
                  </a:lnTo>
                  <a:lnTo>
                    <a:pt x="1422112" y="1321956"/>
                  </a:lnTo>
                  <a:lnTo>
                    <a:pt x="1422142" y="1322120"/>
                  </a:lnTo>
                  <a:lnTo>
                    <a:pt x="1422142" y="1322273"/>
                  </a:lnTo>
                  <a:lnTo>
                    <a:pt x="1422059" y="1322408"/>
                  </a:lnTo>
                  <a:lnTo>
                    <a:pt x="1421927" y="1322514"/>
                  </a:lnTo>
                  <a:lnTo>
                    <a:pt x="1421795" y="1322549"/>
                  </a:lnTo>
                  <a:lnTo>
                    <a:pt x="1421643" y="1322502"/>
                  </a:lnTo>
                  <a:lnTo>
                    <a:pt x="1421501" y="1322484"/>
                  </a:lnTo>
                  <a:lnTo>
                    <a:pt x="1421399" y="1322572"/>
                  </a:lnTo>
                  <a:lnTo>
                    <a:pt x="1421301" y="1322696"/>
                  </a:lnTo>
                  <a:lnTo>
                    <a:pt x="1421179" y="1322743"/>
                  </a:lnTo>
                  <a:lnTo>
                    <a:pt x="1421017" y="1322713"/>
                  </a:lnTo>
                  <a:lnTo>
                    <a:pt x="1420885" y="1322725"/>
                  </a:lnTo>
                  <a:lnTo>
                    <a:pt x="1420890" y="1322878"/>
                  </a:lnTo>
                  <a:lnTo>
                    <a:pt x="1420929" y="1323001"/>
                  </a:lnTo>
                  <a:lnTo>
                    <a:pt x="1420959" y="1323118"/>
                  </a:lnTo>
                  <a:lnTo>
                    <a:pt x="1420949" y="1323300"/>
                  </a:lnTo>
                  <a:lnTo>
                    <a:pt x="1420910" y="1323447"/>
                  </a:lnTo>
                  <a:lnTo>
                    <a:pt x="1420802" y="1323523"/>
                  </a:lnTo>
                  <a:lnTo>
                    <a:pt x="1420675" y="1323418"/>
                  </a:lnTo>
                  <a:lnTo>
                    <a:pt x="1420543" y="1323277"/>
                  </a:lnTo>
                  <a:lnTo>
                    <a:pt x="1420470" y="1323195"/>
                  </a:lnTo>
                  <a:lnTo>
                    <a:pt x="1420264" y="1322913"/>
                  </a:lnTo>
                  <a:lnTo>
                    <a:pt x="1420123" y="1322760"/>
                  </a:lnTo>
                  <a:lnTo>
                    <a:pt x="1419986" y="1322625"/>
                  </a:lnTo>
                  <a:lnTo>
                    <a:pt x="1419834" y="1322543"/>
                  </a:lnTo>
                  <a:lnTo>
                    <a:pt x="1419732" y="1322537"/>
                  </a:lnTo>
                  <a:lnTo>
                    <a:pt x="1419614" y="1322549"/>
                  </a:lnTo>
                  <a:lnTo>
                    <a:pt x="1419502" y="1322578"/>
                  </a:lnTo>
                  <a:lnTo>
                    <a:pt x="1419404" y="1322713"/>
                  </a:lnTo>
                  <a:lnTo>
                    <a:pt x="1419526" y="1322784"/>
                  </a:lnTo>
                  <a:lnTo>
                    <a:pt x="1419678" y="1322860"/>
                  </a:lnTo>
                  <a:lnTo>
                    <a:pt x="1419800" y="1323030"/>
                  </a:lnTo>
                  <a:lnTo>
                    <a:pt x="1419482" y="1323042"/>
                  </a:lnTo>
                  <a:lnTo>
                    <a:pt x="1419301" y="1323066"/>
                  </a:lnTo>
                  <a:lnTo>
                    <a:pt x="1419101" y="1323160"/>
                  </a:lnTo>
                  <a:lnTo>
                    <a:pt x="1419008" y="1323265"/>
                  </a:lnTo>
                  <a:lnTo>
                    <a:pt x="1418906" y="1323365"/>
                  </a:lnTo>
                  <a:lnTo>
                    <a:pt x="1418759" y="1323424"/>
                  </a:lnTo>
                  <a:lnTo>
                    <a:pt x="1418583" y="1323447"/>
                  </a:lnTo>
                  <a:lnTo>
                    <a:pt x="1418397" y="1323453"/>
                  </a:lnTo>
                  <a:lnTo>
                    <a:pt x="1418231" y="1323482"/>
                  </a:lnTo>
                  <a:lnTo>
                    <a:pt x="1418040" y="1323617"/>
                  </a:lnTo>
                  <a:lnTo>
                    <a:pt x="1417952" y="1323794"/>
                  </a:lnTo>
                  <a:lnTo>
                    <a:pt x="1417840" y="1323934"/>
                  </a:lnTo>
                  <a:lnTo>
                    <a:pt x="1417727" y="1323940"/>
                  </a:lnTo>
                  <a:lnTo>
                    <a:pt x="1417581" y="1323876"/>
                  </a:lnTo>
                  <a:lnTo>
                    <a:pt x="1417410" y="1323788"/>
                  </a:lnTo>
                  <a:lnTo>
                    <a:pt x="1417248" y="1323717"/>
                  </a:lnTo>
                  <a:lnTo>
                    <a:pt x="1417092" y="1323700"/>
                  </a:lnTo>
                  <a:lnTo>
                    <a:pt x="1416989" y="1323729"/>
                  </a:lnTo>
                  <a:lnTo>
                    <a:pt x="1416794" y="1323864"/>
                  </a:lnTo>
                  <a:lnTo>
                    <a:pt x="1416691" y="1323923"/>
                  </a:lnTo>
                  <a:lnTo>
                    <a:pt x="1416588" y="1323970"/>
                  </a:lnTo>
                  <a:lnTo>
                    <a:pt x="1416461" y="1323981"/>
                  </a:lnTo>
                  <a:lnTo>
                    <a:pt x="1416310" y="1323970"/>
                  </a:lnTo>
                  <a:lnTo>
                    <a:pt x="1416163" y="1323952"/>
                  </a:lnTo>
                  <a:lnTo>
                    <a:pt x="1416031" y="1324028"/>
                  </a:lnTo>
                  <a:lnTo>
                    <a:pt x="1416285" y="1324287"/>
                  </a:lnTo>
                  <a:lnTo>
                    <a:pt x="1416256" y="1324392"/>
                  </a:lnTo>
                  <a:lnTo>
                    <a:pt x="1416153" y="1324416"/>
                  </a:lnTo>
                  <a:lnTo>
                    <a:pt x="1416021" y="1324428"/>
                  </a:lnTo>
                  <a:lnTo>
                    <a:pt x="1415889" y="1324428"/>
                  </a:lnTo>
                  <a:lnTo>
                    <a:pt x="1415704" y="1324345"/>
                  </a:lnTo>
                  <a:lnTo>
                    <a:pt x="1415503" y="1324111"/>
                  </a:lnTo>
                  <a:lnTo>
                    <a:pt x="1415391" y="1324111"/>
                  </a:lnTo>
                  <a:lnTo>
                    <a:pt x="1415312" y="1324169"/>
                  </a:lnTo>
                  <a:lnTo>
                    <a:pt x="1415229" y="1324240"/>
                  </a:lnTo>
                  <a:lnTo>
                    <a:pt x="1415156" y="1324322"/>
                  </a:lnTo>
                  <a:lnTo>
                    <a:pt x="1415088" y="1324416"/>
                  </a:lnTo>
                  <a:lnTo>
                    <a:pt x="1415034" y="1324510"/>
                  </a:lnTo>
                  <a:lnTo>
                    <a:pt x="1414951" y="1324639"/>
                  </a:lnTo>
                  <a:lnTo>
                    <a:pt x="1414760" y="1324733"/>
                  </a:lnTo>
                  <a:lnTo>
                    <a:pt x="1414540" y="1324809"/>
                  </a:lnTo>
                  <a:lnTo>
                    <a:pt x="1414056" y="1324915"/>
                  </a:lnTo>
                  <a:lnTo>
                    <a:pt x="1413856" y="1324985"/>
                  </a:lnTo>
                  <a:lnTo>
                    <a:pt x="1413729" y="1325103"/>
                  </a:lnTo>
                  <a:lnTo>
                    <a:pt x="1413680" y="1325238"/>
                  </a:lnTo>
                  <a:lnTo>
                    <a:pt x="1413675" y="1325390"/>
                  </a:lnTo>
                  <a:lnTo>
                    <a:pt x="1413694" y="1325719"/>
                  </a:lnTo>
                  <a:lnTo>
                    <a:pt x="1413680" y="1325878"/>
                  </a:lnTo>
                  <a:lnTo>
                    <a:pt x="1413655" y="1326001"/>
                  </a:lnTo>
                  <a:lnTo>
                    <a:pt x="1413577" y="1326242"/>
                  </a:lnTo>
                  <a:lnTo>
                    <a:pt x="1413489" y="1326582"/>
                  </a:lnTo>
                  <a:lnTo>
                    <a:pt x="1413435" y="1326770"/>
                  </a:lnTo>
                  <a:lnTo>
                    <a:pt x="1413440" y="1326940"/>
                  </a:lnTo>
                  <a:lnTo>
                    <a:pt x="1413557" y="1327046"/>
                  </a:lnTo>
                  <a:lnTo>
                    <a:pt x="1413709" y="1327140"/>
                  </a:lnTo>
                  <a:lnTo>
                    <a:pt x="1413714" y="1327287"/>
                  </a:lnTo>
                  <a:lnTo>
                    <a:pt x="1413577" y="1327404"/>
                  </a:lnTo>
                  <a:lnTo>
                    <a:pt x="1413401" y="1327545"/>
                  </a:lnTo>
                  <a:lnTo>
                    <a:pt x="1413245" y="1327692"/>
                  </a:lnTo>
                  <a:lnTo>
                    <a:pt x="1413166" y="1327839"/>
                  </a:lnTo>
                  <a:lnTo>
                    <a:pt x="1413250" y="1327968"/>
                  </a:lnTo>
                  <a:lnTo>
                    <a:pt x="1413470" y="1328109"/>
                  </a:lnTo>
                  <a:lnTo>
                    <a:pt x="1413748" y="1328261"/>
                  </a:lnTo>
                  <a:lnTo>
                    <a:pt x="1414017" y="1328432"/>
                  </a:lnTo>
                  <a:lnTo>
                    <a:pt x="1414213" y="1328719"/>
                  </a:lnTo>
                  <a:lnTo>
                    <a:pt x="1414247" y="1328907"/>
                  </a:lnTo>
                  <a:lnTo>
                    <a:pt x="1414306" y="1329083"/>
                  </a:lnTo>
                  <a:lnTo>
                    <a:pt x="1414447" y="1329183"/>
                  </a:lnTo>
                  <a:lnTo>
                    <a:pt x="1414667" y="1329236"/>
                  </a:lnTo>
                  <a:lnTo>
                    <a:pt x="1414907" y="1329277"/>
                  </a:lnTo>
                  <a:lnTo>
                    <a:pt x="1415117" y="1329330"/>
                  </a:lnTo>
                  <a:lnTo>
                    <a:pt x="1415234" y="1329418"/>
                  </a:lnTo>
                  <a:lnTo>
                    <a:pt x="1415254" y="1329565"/>
                  </a:lnTo>
                  <a:lnTo>
                    <a:pt x="1415225" y="1329741"/>
                  </a:lnTo>
                  <a:lnTo>
                    <a:pt x="1415156" y="1329929"/>
                  </a:lnTo>
                  <a:lnTo>
                    <a:pt x="1415063" y="1330105"/>
                  </a:lnTo>
                  <a:lnTo>
                    <a:pt x="1414961" y="1330257"/>
                  </a:lnTo>
                  <a:lnTo>
                    <a:pt x="1414804" y="1330375"/>
                  </a:lnTo>
                  <a:lnTo>
                    <a:pt x="1414589" y="1330457"/>
                  </a:lnTo>
                  <a:lnTo>
                    <a:pt x="1414364" y="1330522"/>
                  </a:lnTo>
                  <a:lnTo>
                    <a:pt x="1414174" y="1330604"/>
                  </a:lnTo>
                  <a:lnTo>
                    <a:pt x="1414051" y="1330727"/>
                  </a:lnTo>
                  <a:lnTo>
                    <a:pt x="1414012" y="1330839"/>
                  </a:lnTo>
                  <a:lnTo>
                    <a:pt x="1413983" y="1330974"/>
                  </a:lnTo>
                  <a:lnTo>
                    <a:pt x="1413968" y="1331103"/>
                  </a:lnTo>
                  <a:lnTo>
                    <a:pt x="1413973" y="1331220"/>
                  </a:lnTo>
                  <a:lnTo>
                    <a:pt x="1414081" y="1331343"/>
                  </a:lnTo>
                  <a:lnTo>
                    <a:pt x="1414168" y="1331361"/>
                  </a:lnTo>
                  <a:lnTo>
                    <a:pt x="1414374" y="1331379"/>
                  </a:lnTo>
                  <a:lnTo>
                    <a:pt x="1414530" y="1331455"/>
                  </a:lnTo>
                  <a:lnTo>
                    <a:pt x="1414658" y="1331567"/>
                  </a:lnTo>
                  <a:lnTo>
                    <a:pt x="1414745" y="1331702"/>
                  </a:lnTo>
                  <a:lnTo>
                    <a:pt x="1414711" y="1331801"/>
                  </a:lnTo>
                  <a:lnTo>
                    <a:pt x="1414589" y="1331954"/>
                  </a:lnTo>
                  <a:lnTo>
                    <a:pt x="1414413" y="1332113"/>
                  </a:lnTo>
                  <a:lnTo>
                    <a:pt x="1414213" y="1332253"/>
                  </a:lnTo>
                  <a:lnTo>
                    <a:pt x="1414027" y="1332336"/>
                  </a:lnTo>
                  <a:lnTo>
                    <a:pt x="1413890" y="1332365"/>
                  </a:lnTo>
                  <a:lnTo>
                    <a:pt x="1413738" y="1332383"/>
                  </a:lnTo>
                  <a:lnTo>
                    <a:pt x="1413587" y="1332377"/>
                  </a:lnTo>
                  <a:lnTo>
                    <a:pt x="1413445" y="1332347"/>
                  </a:lnTo>
                  <a:lnTo>
                    <a:pt x="1413323" y="1332295"/>
                  </a:lnTo>
                  <a:lnTo>
                    <a:pt x="1413230" y="1332212"/>
                  </a:lnTo>
                  <a:lnTo>
                    <a:pt x="1413142" y="1332089"/>
                  </a:lnTo>
                  <a:lnTo>
                    <a:pt x="1413069" y="1331966"/>
                  </a:lnTo>
                  <a:lnTo>
                    <a:pt x="1412932" y="1331872"/>
                  </a:lnTo>
                  <a:lnTo>
                    <a:pt x="1412859" y="1331989"/>
                  </a:lnTo>
                  <a:lnTo>
                    <a:pt x="1412810" y="1332124"/>
                  </a:lnTo>
                  <a:lnTo>
                    <a:pt x="1412785" y="1332265"/>
                  </a:lnTo>
                  <a:lnTo>
                    <a:pt x="1412785" y="1332424"/>
                  </a:lnTo>
                  <a:lnTo>
                    <a:pt x="1412814" y="1332582"/>
                  </a:lnTo>
                  <a:lnTo>
                    <a:pt x="1412863" y="1332735"/>
                  </a:lnTo>
                  <a:lnTo>
                    <a:pt x="1412927" y="1332870"/>
                  </a:lnTo>
                  <a:lnTo>
                    <a:pt x="1413015" y="1332964"/>
                  </a:lnTo>
                  <a:lnTo>
                    <a:pt x="1413142" y="1333046"/>
                  </a:lnTo>
                  <a:lnTo>
                    <a:pt x="1413274" y="1333122"/>
                  </a:lnTo>
                  <a:lnTo>
                    <a:pt x="1413387" y="1333199"/>
                  </a:lnTo>
                  <a:lnTo>
                    <a:pt x="1413465" y="1333298"/>
                  </a:lnTo>
                  <a:lnTo>
                    <a:pt x="1413504" y="1333404"/>
                  </a:lnTo>
                  <a:lnTo>
                    <a:pt x="1413523" y="1333522"/>
                  </a:lnTo>
                  <a:lnTo>
                    <a:pt x="1413528" y="1333651"/>
                  </a:lnTo>
                  <a:lnTo>
                    <a:pt x="1413518" y="1333768"/>
                  </a:lnTo>
                  <a:lnTo>
                    <a:pt x="1413489" y="1333880"/>
                  </a:lnTo>
                  <a:lnTo>
                    <a:pt x="1413416" y="1334003"/>
                  </a:lnTo>
                  <a:lnTo>
                    <a:pt x="1413298" y="1334126"/>
                  </a:lnTo>
                  <a:lnTo>
                    <a:pt x="1413171" y="1334238"/>
                  </a:lnTo>
                  <a:lnTo>
                    <a:pt x="1413098" y="1334373"/>
                  </a:lnTo>
                  <a:lnTo>
                    <a:pt x="1413196" y="1334355"/>
                  </a:lnTo>
                  <a:lnTo>
                    <a:pt x="1413308" y="1334320"/>
                  </a:lnTo>
                  <a:lnTo>
                    <a:pt x="1413416" y="1334297"/>
                  </a:lnTo>
                  <a:lnTo>
                    <a:pt x="1413514" y="1334297"/>
                  </a:lnTo>
                  <a:lnTo>
                    <a:pt x="1413514" y="1334432"/>
                  </a:lnTo>
                  <a:lnTo>
                    <a:pt x="1413465" y="1334737"/>
                  </a:lnTo>
                  <a:lnTo>
                    <a:pt x="1413347" y="1335394"/>
                  </a:lnTo>
                  <a:lnTo>
                    <a:pt x="1413333" y="1335524"/>
                  </a:lnTo>
                  <a:lnTo>
                    <a:pt x="1413426" y="1335506"/>
                  </a:lnTo>
                  <a:lnTo>
                    <a:pt x="1413621" y="1335406"/>
                  </a:lnTo>
                  <a:lnTo>
                    <a:pt x="1413709" y="1335371"/>
                  </a:lnTo>
                  <a:lnTo>
                    <a:pt x="1413841" y="1335394"/>
                  </a:lnTo>
                  <a:lnTo>
                    <a:pt x="1413934" y="1335471"/>
                  </a:lnTo>
                  <a:lnTo>
                    <a:pt x="1414007" y="1335565"/>
                  </a:lnTo>
                  <a:lnTo>
                    <a:pt x="1414051" y="1335659"/>
                  </a:lnTo>
                  <a:lnTo>
                    <a:pt x="1414076" y="1335776"/>
                  </a:lnTo>
                  <a:lnTo>
                    <a:pt x="1414081" y="1335899"/>
                  </a:lnTo>
                  <a:lnTo>
                    <a:pt x="1414066" y="1336017"/>
                  </a:lnTo>
                  <a:lnTo>
                    <a:pt x="1413988" y="1336181"/>
                  </a:lnTo>
                  <a:lnTo>
                    <a:pt x="1413856" y="1336299"/>
                  </a:lnTo>
                  <a:lnTo>
                    <a:pt x="1413709" y="1336369"/>
                  </a:lnTo>
                  <a:lnTo>
                    <a:pt x="1413611" y="1336369"/>
                  </a:lnTo>
                  <a:lnTo>
                    <a:pt x="1413509" y="1336340"/>
                  </a:lnTo>
                  <a:lnTo>
                    <a:pt x="1413401" y="1336287"/>
                  </a:lnTo>
                  <a:lnTo>
                    <a:pt x="1413196" y="1336164"/>
                  </a:lnTo>
                  <a:lnTo>
                    <a:pt x="1413093" y="1336087"/>
                  </a:lnTo>
                  <a:lnTo>
                    <a:pt x="1412893" y="1335893"/>
                  </a:lnTo>
                  <a:lnTo>
                    <a:pt x="1412722" y="1335805"/>
                  </a:lnTo>
                  <a:lnTo>
                    <a:pt x="1412590" y="1335917"/>
                  </a:lnTo>
                  <a:lnTo>
                    <a:pt x="1412462" y="1336087"/>
                  </a:lnTo>
                  <a:lnTo>
                    <a:pt x="1412394" y="1336152"/>
                  </a:lnTo>
                  <a:lnTo>
                    <a:pt x="1412208" y="1336187"/>
                  </a:lnTo>
                  <a:lnTo>
                    <a:pt x="1411974" y="1336146"/>
                  </a:lnTo>
                  <a:lnTo>
                    <a:pt x="1411724" y="1336081"/>
                  </a:lnTo>
                  <a:lnTo>
                    <a:pt x="1411519" y="1336040"/>
                  </a:lnTo>
                  <a:lnTo>
                    <a:pt x="1411397" y="1336075"/>
                  </a:lnTo>
                  <a:lnTo>
                    <a:pt x="1411367" y="1336199"/>
                  </a:lnTo>
                  <a:lnTo>
                    <a:pt x="1411397" y="1336387"/>
                  </a:lnTo>
                  <a:lnTo>
                    <a:pt x="1411470" y="1336598"/>
                  </a:lnTo>
                  <a:lnTo>
                    <a:pt x="1411568" y="1336804"/>
                  </a:lnTo>
                  <a:lnTo>
                    <a:pt x="1411671" y="1336980"/>
                  </a:lnTo>
                  <a:lnTo>
                    <a:pt x="1411764" y="1337085"/>
                  </a:lnTo>
                  <a:lnTo>
                    <a:pt x="1412096" y="1337367"/>
                  </a:lnTo>
                  <a:lnTo>
                    <a:pt x="1412179" y="1337473"/>
                  </a:lnTo>
                  <a:lnTo>
                    <a:pt x="1412257" y="1337637"/>
                  </a:lnTo>
                  <a:lnTo>
                    <a:pt x="1412311" y="1337807"/>
                  </a:lnTo>
                  <a:lnTo>
                    <a:pt x="1412345" y="1337972"/>
                  </a:lnTo>
                  <a:lnTo>
                    <a:pt x="1412365" y="1338130"/>
                  </a:lnTo>
                  <a:lnTo>
                    <a:pt x="1412360" y="1338283"/>
                  </a:lnTo>
                  <a:lnTo>
                    <a:pt x="1412243" y="1338494"/>
                  </a:lnTo>
                  <a:lnTo>
                    <a:pt x="1412013" y="1338712"/>
                  </a:lnTo>
                  <a:lnTo>
                    <a:pt x="1411749" y="1338917"/>
                  </a:lnTo>
                  <a:lnTo>
                    <a:pt x="1411539" y="1339087"/>
                  </a:lnTo>
                  <a:lnTo>
                    <a:pt x="1411519" y="1339269"/>
                  </a:lnTo>
                  <a:lnTo>
                    <a:pt x="1411641" y="1339381"/>
                  </a:lnTo>
                  <a:lnTo>
                    <a:pt x="1411729" y="1339498"/>
                  </a:lnTo>
                  <a:lnTo>
                    <a:pt x="1411700" y="1339604"/>
                  </a:lnTo>
                  <a:lnTo>
                    <a:pt x="1411597" y="1339727"/>
                  </a:lnTo>
                  <a:lnTo>
                    <a:pt x="1411470" y="1339862"/>
                  </a:lnTo>
                  <a:lnTo>
                    <a:pt x="1411363" y="1339991"/>
                  </a:lnTo>
                  <a:lnTo>
                    <a:pt x="1411377" y="1340185"/>
                  </a:lnTo>
                  <a:lnTo>
                    <a:pt x="1411451" y="1340267"/>
                  </a:lnTo>
                  <a:lnTo>
                    <a:pt x="1411597" y="1340408"/>
                  </a:lnTo>
                  <a:lnTo>
                    <a:pt x="1411573" y="1340508"/>
                  </a:lnTo>
                  <a:lnTo>
                    <a:pt x="1411490" y="1340537"/>
                  </a:lnTo>
                  <a:lnTo>
                    <a:pt x="1411377" y="1340561"/>
                  </a:lnTo>
                  <a:lnTo>
                    <a:pt x="1411162" y="1340620"/>
                  </a:lnTo>
                  <a:lnTo>
                    <a:pt x="1410962" y="1340708"/>
                  </a:lnTo>
                  <a:lnTo>
                    <a:pt x="1410752" y="1340807"/>
                  </a:lnTo>
                  <a:lnTo>
                    <a:pt x="1410551" y="1340919"/>
                  </a:lnTo>
                  <a:lnTo>
                    <a:pt x="1410400" y="1341048"/>
                  </a:lnTo>
                  <a:lnTo>
                    <a:pt x="1410321" y="1341189"/>
                  </a:lnTo>
                  <a:lnTo>
                    <a:pt x="1410307" y="1341318"/>
                  </a:lnTo>
                  <a:lnTo>
                    <a:pt x="1410316" y="1341459"/>
                  </a:lnTo>
                  <a:lnTo>
                    <a:pt x="1410351" y="1341606"/>
                  </a:lnTo>
                  <a:lnTo>
                    <a:pt x="1410404" y="1341741"/>
                  </a:lnTo>
                  <a:lnTo>
                    <a:pt x="1410478" y="1341847"/>
                  </a:lnTo>
                  <a:lnTo>
                    <a:pt x="1410444" y="1341993"/>
                  </a:lnTo>
                  <a:lnTo>
                    <a:pt x="1410341" y="1342575"/>
                  </a:lnTo>
                  <a:lnTo>
                    <a:pt x="1410302" y="1342827"/>
                  </a:lnTo>
                  <a:lnTo>
                    <a:pt x="1410429" y="1342909"/>
                  </a:lnTo>
                  <a:lnTo>
                    <a:pt x="1410546" y="1343003"/>
                  </a:lnTo>
                  <a:lnTo>
                    <a:pt x="1410659" y="1343109"/>
                  </a:lnTo>
                  <a:lnTo>
                    <a:pt x="1410756" y="1343226"/>
                  </a:lnTo>
                  <a:lnTo>
                    <a:pt x="1410839" y="1343350"/>
                  </a:lnTo>
                  <a:lnTo>
                    <a:pt x="1410913" y="1343485"/>
                  </a:lnTo>
                  <a:lnTo>
                    <a:pt x="1410972" y="1343631"/>
                  </a:lnTo>
                  <a:lnTo>
                    <a:pt x="1411015" y="1343778"/>
                  </a:lnTo>
                  <a:lnTo>
                    <a:pt x="1411045" y="1343931"/>
                  </a:lnTo>
                  <a:lnTo>
                    <a:pt x="1411055" y="1344084"/>
                  </a:lnTo>
                  <a:lnTo>
                    <a:pt x="1411001" y="1344277"/>
                  </a:lnTo>
                  <a:lnTo>
                    <a:pt x="1410879" y="1344465"/>
                  </a:lnTo>
                  <a:lnTo>
                    <a:pt x="1410737" y="1344659"/>
                  </a:lnTo>
                  <a:lnTo>
                    <a:pt x="1410629" y="1344847"/>
                  </a:lnTo>
                  <a:lnTo>
                    <a:pt x="1410590" y="1345029"/>
                  </a:lnTo>
                  <a:lnTo>
                    <a:pt x="1410669" y="1345205"/>
                  </a:lnTo>
                  <a:lnTo>
                    <a:pt x="1410835" y="1345381"/>
                  </a:lnTo>
                  <a:lnTo>
                    <a:pt x="1411025" y="1345545"/>
                  </a:lnTo>
                  <a:lnTo>
                    <a:pt x="1411182" y="1345710"/>
                  </a:lnTo>
                  <a:lnTo>
                    <a:pt x="1411245" y="1345880"/>
                  </a:lnTo>
                  <a:lnTo>
                    <a:pt x="1411182" y="1346068"/>
                  </a:lnTo>
                  <a:lnTo>
                    <a:pt x="1411030" y="1346273"/>
                  </a:lnTo>
                  <a:lnTo>
                    <a:pt x="1410854" y="1346473"/>
                  </a:lnTo>
                  <a:lnTo>
                    <a:pt x="1410673" y="1346714"/>
                  </a:lnTo>
                  <a:lnTo>
                    <a:pt x="1410752" y="1346767"/>
                  </a:lnTo>
                  <a:lnTo>
                    <a:pt x="1410854" y="1346802"/>
                  </a:lnTo>
                  <a:lnTo>
                    <a:pt x="1410967" y="1346819"/>
                  </a:lnTo>
                  <a:lnTo>
                    <a:pt x="1411079" y="1346849"/>
                  </a:lnTo>
                  <a:lnTo>
                    <a:pt x="1411177" y="1346890"/>
                  </a:lnTo>
                  <a:lnTo>
                    <a:pt x="1411289" y="1347001"/>
                  </a:lnTo>
                  <a:lnTo>
                    <a:pt x="1411372" y="1347148"/>
                  </a:lnTo>
                  <a:lnTo>
                    <a:pt x="1411519" y="1347477"/>
                  </a:lnTo>
                  <a:lnTo>
                    <a:pt x="1411612" y="1347630"/>
                  </a:lnTo>
                  <a:lnTo>
                    <a:pt x="1411710" y="1347741"/>
                  </a:lnTo>
                  <a:lnTo>
                    <a:pt x="1411940" y="1347958"/>
                  </a:lnTo>
                  <a:lnTo>
                    <a:pt x="1412037" y="1348076"/>
                  </a:lnTo>
                  <a:lnTo>
                    <a:pt x="1412106" y="1348199"/>
                  </a:lnTo>
                  <a:lnTo>
                    <a:pt x="1412150" y="1348369"/>
                  </a:lnTo>
                  <a:lnTo>
                    <a:pt x="1412164" y="1348563"/>
                  </a:lnTo>
                  <a:lnTo>
                    <a:pt x="1412150" y="1348763"/>
                  </a:lnTo>
                  <a:lnTo>
                    <a:pt x="1412110" y="1348945"/>
                  </a:lnTo>
                  <a:lnTo>
                    <a:pt x="1412037" y="1349092"/>
                  </a:lnTo>
                  <a:lnTo>
                    <a:pt x="1411856" y="1349144"/>
                  </a:lnTo>
                  <a:lnTo>
                    <a:pt x="1411558" y="1349092"/>
                  </a:lnTo>
                  <a:lnTo>
                    <a:pt x="1411206" y="1349009"/>
                  </a:lnTo>
                  <a:lnTo>
                    <a:pt x="1410879" y="1348962"/>
                  </a:lnTo>
                  <a:lnTo>
                    <a:pt x="1410639" y="1349015"/>
                  </a:lnTo>
                  <a:lnTo>
                    <a:pt x="1410527" y="1349121"/>
                  </a:lnTo>
                  <a:lnTo>
                    <a:pt x="1410429" y="1349244"/>
                  </a:lnTo>
                  <a:lnTo>
                    <a:pt x="1410341" y="1349385"/>
                  </a:lnTo>
                  <a:lnTo>
                    <a:pt x="1410277" y="1349538"/>
                  </a:lnTo>
                  <a:lnTo>
                    <a:pt x="1410238" y="1349685"/>
                  </a:lnTo>
                  <a:lnTo>
                    <a:pt x="1410224" y="1349867"/>
                  </a:lnTo>
                  <a:lnTo>
                    <a:pt x="1410258" y="1350066"/>
                  </a:lnTo>
                  <a:lnTo>
                    <a:pt x="1410321" y="1350272"/>
                  </a:lnTo>
                  <a:lnTo>
                    <a:pt x="1410404" y="1350465"/>
                  </a:lnTo>
                  <a:lnTo>
                    <a:pt x="1410502" y="1350642"/>
                  </a:lnTo>
                  <a:lnTo>
                    <a:pt x="1410585" y="1350741"/>
                  </a:lnTo>
                  <a:lnTo>
                    <a:pt x="1410688" y="1350847"/>
                  </a:lnTo>
                  <a:lnTo>
                    <a:pt x="1410791" y="1350941"/>
                  </a:lnTo>
                  <a:lnTo>
                    <a:pt x="1410884" y="1351094"/>
                  </a:lnTo>
                  <a:lnTo>
                    <a:pt x="1410805" y="1351188"/>
                  </a:lnTo>
                  <a:lnTo>
                    <a:pt x="1410693" y="1351270"/>
                  </a:lnTo>
                  <a:lnTo>
                    <a:pt x="1410673" y="1351405"/>
                  </a:lnTo>
                  <a:lnTo>
                    <a:pt x="1410752" y="1351540"/>
                  </a:lnTo>
                  <a:lnTo>
                    <a:pt x="1410874" y="1351681"/>
                  </a:lnTo>
                  <a:lnTo>
                    <a:pt x="1411015" y="1351804"/>
                  </a:lnTo>
                  <a:lnTo>
                    <a:pt x="1411152" y="1351886"/>
                  </a:lnTo>
                  <a:lnTo>
                    <a:pt x="1411275" y="1351904"/>
                  </a:lnTo>
                  <a:lnTo>
                    <a:pt x="1411416" y="1351880"/>
                  </a:lnTo>
                  <a:lnTo>
                    <a:pt x="1411558" y="1351845"/>
                  </a:lnTo>
                  <a:lnTo>
                    <a:pt x="1411700" y="1351827"/>
                  </a:lnTo>
                  <a:lnTo>
                    <a:pt x="1411822" y="1351839"/>
                  </a:lnTo>
                  <a:lnTo>
                    <a:pt x="1411940" y="1351986"/>
                  </a:lnTo>
                  <a:lnTo>
                    <a:pt x="1412023" y="1352250"/>
                  </a:lnTo>
                  <a:lnTo>
                    <a:pt x="1412086" y="1352550"/>
                  </a:lnTo>
                  <a:lnTo>
                    <a:pt x="1412155" y="1352796"/>
                  </a:lnTo>
                  <a:lnTo>
                    <a:pt x="1412252" y="1352914"/>
                  </a:lnTo>
                  <a:lnTo>
                    <a:pt x="1412370" y="1352902"/>
                  </a:lnTo>
                  <a:lnTo>
                    <a:pt x="1412497" y="1352843"/>
                  </a:lnTo>
                  <a:lnTo>
                    <a:pt x="1412629" y="1352767"/>
                  </a:lnTo>
                  <a:lnTo>
                    <a:pt x="1412756" y="1352714"/>
                  </a:lnTo>
                  <a:lnTo>
                    <a:pt x="1412873" y="1352702"/>
                  </a:lnTo>
                  <a:lnTo>
                    <a:pt x="1412995" y="1352749"/>
                  </a:lnTo>
                  <a:lnTo>
                    <a:pt x="1413132" y="1352843"/>
                  </a:lnTo>
                  <a:lnTo>
                    <a:pt x="1413254" y="1352955"/>
                  </a:lnTo>
                  <a:lnTo>
                    <a:pt x="1413342" y="1353066"/>
                  </a:lnTo>
                  <a:lnTo>
                    <a:pt x="1413323" y="1353231"/>
                  </a:lnTo>
                  <a:lnTo>
                    <a:pt x="1413127" y="1353348"/>
                  </a:lnTo>
                  <a:lnTo>
                    <a:pt x="1413030" y="1353413"/>
                  </a:lnTo>
                  <a:lnTo>
                    <a:pt x="1412966" y="1353595"/>
                  </a:lnTo>
                  <a:lnTo>
                    <a:pt x="1413005" y="1353712"/>
                  </a:lnTo>
                  <a:lnTo>
                    <a:pt x="1413064" y="1353847"/>
                  </a:lnTo>
                  <a:lnTo>
                    <a:pt x="1413132" y="1353976"/>
                  </a:lnTo>
                  <a:lnTo>
                    <a:pt x="1413186" y="1354111"/>
                  </a:lnTo>
                  <a:lnTo>
                    <a:pt x="1413245" y="1354270"/>
                  </a:lnTo>
                  <a:lnTo>
                    <a:pt x="1413294" y="1354428"/>
                  </a:lnTo>
                  <a:lnTo>
                    <a:pt x="1413240" y="1354575"/>
                  </a:lnTo>
                  <a:lnTo>
                    <a:pt x="1413147" y="1354640"/>
                  </a:lnTo>
                  <a:lnTo>
                    <a:pt x="1413030" y="1354693"/>
                  </a:lnTo>
                  <a:lnTo>
                    <a:pt x="1412917" y="1354757"/>
                  </a:lnTo>
                  <a:lnTo>
                    <a:pt x="1412839" y="1354834"/>
                  </a:lnTo>
                  <a:lnTo>
                    <a:pt x="1412770" y="1354957"/>
                  </a:lnTo>
                  <a:lnTo>
                    <a:pt x="1412717" y="1355109"/>
                  </a:lnTo>
                  <a:lnTo>
                    <a:pt x="1412683" y="1355262"/>
                  </a:lnTo>
                  <a:lnTo>
                    <a:pt x="1412683" y="1355403"/>
                  </a:lnTo>
                  <a:lnTo>
                    <a:pt x="1412790" y="1355556"/>
                  </a:lnTo>
                  <a:lnTo>
                    <a:pt x="1412893" y="1355585"/>
                  </a:lnTo>
                  <a:lnTo>
                    <a:pt x="1413015" y="1355603"/>
                  </a:lnTo>
                  <a:lnTo>
                    <a:pt x="1413127" y="1355632"/>
                  </a:lnTo>
                  <a:lnTo>
                    <a:pt x="1413215" y="1355679"/>
                  </a:lnTo>
                  <a:lnTo>
                    <a:pt x="1413191" y="1355790"/>
                  </a:lnTo>
                  <a:lnTo>
                    <a:pt x="1412883" y="1356260"/>
                  </a:lnTo>
                  <a:lnTo>
                    <a:pt x="1412722" y="1356536"/>
                  </a:lnTo>
                  <a:lnTo>
                    <a:pt x="1412638" y="1356795"/>
                  </a:lnTo>
                  <a:lnTo>
                    <a:pt x="1412653" y="1357059"/>
                  </a:lnTo>
                  <a:lnTo>
                    <a:pt x="1412727" y="1357329"/>
                  </a:lnTo>
                  <a:lnTo>
                    <a:pt x="1412839" y="1357599"/>
                  </a:lnTo>
                  <a:lnTo>
                    <a:pt x="1412961" y="1357875"/>
                  </a:lnTo>
                  <a:lnTo>
                    <a:pt x="1413064" y="1358151"/>
                  </a:lnTo>
                  <a:lnTo>
                    <a:pt x="1413098" y="1358292"/>
                  </a:lnTo>
                  <a:lnTo>
                    <a:pt x="1413157" y="1358585"/>
                  </a:lnTo>
                  <a:lnTo>
                    <a:pt x="1413206" y="1358720"/>
                  </a:lnTo>
                  <a:lnTo>
                    <a:pt x="1413274" y="1358826"/>
                  </a:lnTo>
                  <a:lnTo>
                    <a:pt x="1413450" y="1358861"/>
                  </a:lnTo>
                  <a:lnTo>
                    <a:pt x="1413724" y="1358797"/>
                  </a:lnTo>
                  <a:lnTo>
                    <a:pt x="1414027" y="1358708"/>
                  </a:lnTo>
                  <a:lnTo>
                    <a:pt x="1414291" y="1358644"/>
                  </a:lnTo>
                  <a:lnTo>
                    <a:pt x="1414452" y="1358673"/>
                  </a:lnTo>
                  <a:lnTo>
                    <a:pt x="1414525" y="1358814"/>
                  </a:lnTo>
                  <a:lnTo>
                    <a:pt x="1414574" y="1359014"/>
                  </a:lnTo>
                  <a:lnTo>
                    <a:pt x="1414594" y="1359213"/>
                  </a:lnTo>
                  <a:lnTo>
                    <a:pt x="1414589" y="1359378"/>
                  </a:lnTo>
                  <a:lnTo>
                    <a:pt x="1414472" y="1359483"/>
                  </a:lnTo>
                  <a:lnTo>
                    <a:pt x="1414374" y="1359466"/>
                  </a:lnTo>
                  <a:lnTo>
                    <a:pt x="1414154" y="1359407"/>
                  </a:lnTo>
                  <a:lnTo>
                    <a:pt x="1414051" y="1359401"/>
                  </a:lnTo>
                  <a:lnTo>
                    <a:pt x="1413885" y="1359425"/>
                  </a:lnTo>
                  <a:lnTo>
                    <a:pt x="1413714" y="1359466"/>
                  </a:lnTo>
                  <a:lnTo>
                    <a:pt x="1413543" y="1359536"/>
                  </a:lnTo>
                  <a:lnTo>
                    <a:pt x="1413391" y="1359619"/>
                  </a:lnTo>
                  <a:lnTo>
                    <a:pt x="1413259" y="1359724"/>
                  </a:lnTo>
                  <a:lnTo>
                    <a:pt x="1413162" y="1359971"/>
                  </a:lnTo>
                  <a:lnTo>
                    <a:pt x="1413171" y="1360364"/>
                  </a:lnTo>
                  <a:lnTo>
                    <a:pt x="1413259" y="1360828"/>
                  </a:lnTo>
                  <a:lnTo>
                    <a:pt x="1413401" y="1361292"/>
                  </a:lnTo>
                  <a:lnTo>
                    <a:pt x="1413567" y="1361691"/>
                  </a:lnTo>
                  <a:lnTo>
                    <a:pt x="1413802" y="1362002"/>
                  </a:lnTo>
                  <a:lnTo>
                    <a:pt x="1414130" y="1362284"/>
                  </a:lnTo>
                  <a:lnTo>
                    <a:pt x="1414467" y="1362548"/>
                  </a:lnTo>
                  <a:lnTo>
                    <a:pt x="1414745" y="1362818"/>
                  </a:lnTo>
                  <a:lnTo>
                    <a:pt x="1414897" y="1363218"/>
                  </a:lnTo>
                  <a:lnTo>
                    <a:pt x="1414897" y="1363423"/>
                  </a:lnTo>
                  <a:lnTo>
                    <a:pt x="1414877" y="1363623"/>
                  </a:lnTo>
                  <a:lnTo>
                    <a:pt x="1414980" y="1363981"/>
                  </a:lnTo>
                  <a:lnTo>
                    <a:pt x="1415004" y="1364409"/>
                  </a:lnTo>
                  <a:lnTo>
                    <a:pt x="1414956" y="1364862"/>
                  </a:lnTo>
                  <a:lnTo>
                    <a:pt x="1414834" y="1365278"/>
                  </a:lnTo>
                  <a:lnTo>
                    <a:pt x="1414594" y="1365678"/>
                  </a:lnTo>
                  <a:lnTo>
                    <a:pt x="1414477" y="1365819"/>
                  </a:lnTo>
                  <a:lnTo>
                    <a:pt x="1414340" y="1365913"/>
                  </a:lnTo>
                  <a:lnTo>
                    <a:pt x="1414242" y="1365913"/>
                  </a:lnTo>
                  <a:lnTo>
                    <a:pt x="1414134" y="1365871"/>
                  </a:lnTo>
                  <a:lnTo>
                    <a:pt x="1414022" y="1365813"/>
                  </a:lnTo>
                  <a:lnTo>
                    <a:pt x="1413909" y="1365766"/>
                  </a:lnTo>
                  <a:lnTo>
                    <a:pt x="1413802" y="1365748"/>
                  </a:lnTo>
                  <a:lnTo>
                    <a:pt x="1413655" y="1365842"/>
                  </a:lnTo>
                  <a:lnTo>
                    <a:pt x="1413533" y="1366065"/>
                  </a:lnTo>
                  <a:lnTo>
                    <a:pt x="1413406" y="1366353"/>
                  </a:lnTo>
                  <a:lnTo>
                    <a:pt x="1413259" y="1366623"/>
                  </a:lnTo>
                  <a:lnTo>
                    <a:pt x="1413088" y="1366823"/>
                  </a:lnTo>
                  <a:lnTo>
                    <a:pt x="1412922" y="1366893"/>
                  </a:lnTo>
                  <a:lnTo>
                    <a:pt x="1412531" y="1366981"/>
                  </a:lnTo>
                  <a:lnTo>
                    <a:pt x="1412370" y="1367028"/>
                  </a:lnTo>
                  <a:lnTo>
                    <a:pt x="1412272" y="1367116"/>
                  </a:lnTo>
                  <a:lnTo>
                    <a:pt x="1412360" y="1367222"/>
                  </a:lnTo>
                  <a:lnTo>
                    <a:pt x="1412599" y="1367398"/>
                  </a:lnTo>
                  <a:lnTo>
                    <a:pt x="1412898" y="1367598"/>
                  </a:lnTo>
                  <a:lnTo>
                    <a:pt x="1413142" y="1367785"/>
                  </a:lnTo>
                  <a:lnTo>
                    <a:pt x="1413191" y="1367979"/>
                  </a:lnTo>
                  <a:lnTo>
                    <a:pt x="1413103" y="1368114"/>
                  </a:lnTo>
                  <a:lnTo>
                    <a:pt x="1412986" y="1368214"/>
                  </a:lnTo>
                  <a:lnTo>
                    <a:pt x="1412859" y="1368197"/>
                  </a:lnTo>
                  <a:lnTo>
                    <a:pt x="1412678" y="1368091"/>
                  </a:lnTo>
                  <a:lnTo>
                    <a:pt x="1412472" y="1367944"/>
                  </a:lnTo>
                  <a:lnTo>
                    <a:pt x="1412296" y="1367832"/>
                  </a:lnTo>
                  <a:lnTo>
                    <a:pt x="1412184" y="1367815"/>
                  </a:lnTo>
                  <a:lnTo>
                    <a:pt x="1412169" y="1367932"/>
                  </a:lnTo>
                  <a:lnTo>
                    <a:pt x="1412228" y="1368150"/>
                  </a:lnTo>
                  <a:lnTo>
                    <a:pt x="1412311" y="1368390"/>
                  </a:lnTo>
                  <a:lnTo>
                    <a:pt x="1412370" y="1368602"/>
                  </a:lnTo>
                  <a:lnTo>
                    <a:pt x="1412365" y="1368713"/>
                  </a:lnTo>
                  <a:lnTo>
                    <a:pt x="1412277" y="1368737"/>
                  </a:lnTo>
                  <a:lnTo>
                    <a:pt x="1412169" y="1368737"/>
                  </a:lnTo>
                  <a:lnTo>
                    <a:pt x="1412052" y="1368713"/>
                  </a:lnTo>
                  <a:lnTo>
                    <a:pt x="1411930" y="1368701"/>
                  </a:lnTo>
                  <a:lnTo>
                    <a:pt x="1411822" y="1368701"/>
                  </a:lnTo>
                  <a:lnTo>
                    <a:pt x="1411666" y="1368748"/>
                  </a:lnTo>
                  <a:lnTo>
                    <a:pt x="1411519" y="1368813"/>
                  </a:lnTo>
                  <a:lnTo>
                    <a:pt x="1411079" y="1369077"/>
                  </a:lnTo>
                  <a:lnTo>
                    <a:pt x="1410791" y="1369218"/>
                  </a:lnTo>
                  <a:lnTo>
                    <a:pt x="1410708" y="1369277"/>
                  </a:lnTo>
                  <a:lnTo>
                    <a:pt x="1410654" y="1369447"/>
                  </a:lnTo>
                  <a:lnTo>
                    <a:pt x="1410722" y="1369582"/>
                  </a:lnTo>
                  <a:lnTo>
                    <a:pt x="1410825" y="1369741"/>
                  </a:lnTo>
                  <a:lnTo>
                    <a:pt x="1410913" y="1369899"/>
                  </a:lnTo>
                  <a:lnTo>
                    <a:pt x="1410947" y="1370046"/>
                  </a:lnTo>
                  <a:lnTo>
                    <a:pt x="1410932" y="1370187"/>
                  </a:lnTo>
                  <a:lnTo>
                    <a:pt x="1410888" y="1370334"/>
                  </a:lnTo>
                  <a:lnTo>
                    <a:pt x="1410825" y="1370475"/>
                  </a:lnTo>
                  <a:lnTo>
                    <a:pt x="1410669" y="1370739"/>
                  </a:lnTo>
                  <a:lnTo>
                    <a:pt x="1410576" y="1370862"/>
                  </a:lnTo>
                  <a:lnTo>
                    <a:pt x="1410478" y="1370979"/>
                  </a:lnTo>
                  <a:lnTo>
                    <a:pt x="1410365" y="1371091"/>
                  </a:lnTo>
                  <a:lnTo>
                    <a:pt x="1410243" y="1371185"/>
                  </a:lnTo>
                  <a:lnTo>
                    <a:pt x="1410121" y="1371273"/>
                  </a:lnTo>
                  <a:lnTo>
                    <a:pt x="1409935" y="1371385"/>
                  </a:lnTo>
                  <a:lnTo>
                    <a:pt x="1409725" y="1371484"/>
                  </a:lnTo>
                  <a:lnTo>
                    <a:pt x="1409510" y="1371561"/>
                  </a:lnTo>
                  <a:lnTo>
                    <a:pt x="1409309" y="1371596"/>
                  </a:lnTo>
                  <a:lnTo>
                    <a:pt x="1409148" y="1371567"/>
                  </a:lnTo>
                  <a:lnTo>
                    <a:pt x="1409041" y="1371432"/>
                  </a:lnTo>
                  <a:lnTo>
                    <a:pt x="1408977" y="1371185"/>
                  </a:lnTo>
                  <a:lnTo>
                    <a:pt x="1408933" y="1370909"/>
                  </a:lnTo>
                  <a:lnTo>
                    <a:pt x="1408874" y="1370674"/>
                  </a:lnTo>
                  <a:lnTo>
                    <a:pt x="1408777" y="1370557"/>
                  </a:lnTo>
                  <a:lnTo>
                    <a:pt x="1408635" y="1370563"/>
                  </a:lnTo>
                  <a:lnTo>
                    <a:pt x="1408464" y="1370639"/>
                  </a:lnTo>
                  <a:lnTo>
                    <a:pt x="1408283" y="1370762"/>
                  </a:lnTo>
                  <a:lnTo>
                    <a:pt x="1408097" y="1370897"/>
                  </a:lnTo>
                  <a:lnTo>
                    <a:pt x="1407921" y="1371009"/>
                  </a:lnTo>
                  <a:lnTo>
                    <a:pt x="1407696" y="1371103"/>
                  </a:lnTo>
                  <a:lnTo>
                    <a:pt x="1407202" y="1371291"/>
                  </a:lnTo>
                  <a:lnTo>
                    <a:pt x="1407022" y="1371390"/>
                  </a:lnTo>
                  <a:lnTo>
                    <a:pt x="1406948" y="1371496"/>
                  </a:lnTo>
                  <a:lnTo>
                    <a:pt x="1406978" y="1371614"/>
                  </a:lnTo>
                  <a:lnTo>
                    <a:pt x="1407066" y="1371737"/>
                  </a:lnTo>
                  <a:lnTo>
                    <a:pt x="1407291" y="1371989"/>
                  </a:lnTo>
                  <a:lnTo>
                    <a:pt x="1407359" y="1372124"/>
                  </a:lnTo>
                  <a:lnTo>
                    <a:pt x="1407393" y="1372224"/>
                  </a:lnTo>
                  <a:lnTo>
                    <a:pt x="1407447" y="1372436"/>
                  </a:lnTo>
                  <a:lnTo>
                    <a:pt x="1407432" y="1372629"/>
                  </a:lnTo>
                  <a:lnTo>
                    <a:pt x="1407364" y="1372717"/>
                  </a:lnTo>
                  <a:lnTo>
                    <a:pt x="1407256" y="1372794"/>
                  </a:lnTo>
                  <a:lnTo>
                    <a:pt x="1407119" y="1372858"/>
                  </a:lnTo>
                  <a:lnTo>
                    <a:pt x="1406978" y="1372905"/>
                  </a:lnTo>
                  <a:lnTo>
                    <a:pt x="1406846" y="1372929"/>
                  </a:lnTo>
                  <a:lnTo>
                    <a:pt x="1406699" y="1372929"/>
                  </a:lnTo>
                  <a:lnTo>
                    <a:pt x="1406533" y="1372899"/>
                  </a:lnTo>
                  <a:lnTo>
                    <a:pt x="1406372" y="1372847"/>
                  </a:lnTo>
                  <a:lnTo>
                    <a:pt x="1406239" y="1372776"/>
                  </a:lnTo>
                  <a:lnTo>
                    <a:pt x="1406127" y="1372588"/>
                  </a:lnTo>
                  <a:lnTo>
                    <a:pt x="1406127" y="1372471"/>
                  </a:lnTo>
                  <a:lnTo>
                    <a:pt x="1406147" y="1372348"/>
                  </a:lnTo>
                  <a:lnTo>
                    <a:pt x="1406230" y="1372007"/>
                  </a:lnTo>
                  <a:lnTo>
                    <a:pt x="1406303" y="1371796"/>
                  </a:lnTo>
                  <a:lnTo>
                    <a:pt x="1406288" y="1371667"/>
                  </a:lnTo>
                  <a:lnTo>
                    <a:pt x="1406191" y="1371661"/>
                  </a:lnTo>
                  <a:lnTo>
                    <a:pt x="1406093" y="1371678"/>
                  </a:lnTo>
                  <a:lnTo>
                    <a:pt x="1405956" y="1371737"/>
                  </a:lnTo>
                  <a:lnTo>
                    <a:pt x="1405824" y="1371860"/>
                  </a:lnTo>
                  <a:lnTo>
                    <a:pt x="1405692" y="1371995"/>
                  </a:lnTo>
                  <a:lnTo>
                    <a:pt x="1405575" y="1372101"/>
                  </a:lnTo>
                  <a:lnTo>
                    <a:pt x="1405394" y="1372095"/>
                  </a:lnTo>
                  <a:lnTo>
                    <a:pt x="1405262" y="1371972"/>
                  </a:lnTo>
                  <a:lnTo>
                    <a:pt x="1405125" y="1371854"/>
                  </a:lnTo>
                  <a:lnTo>
                    <a:pt x="1404973" y="1371790"/>
                  </a:lnTo>
                  <a:lnTo>
                    <a:pt x="1404802" y="1371743"/>
                  </a:lnTo>
                  <a:lnTo>
                    <a:pt x="1404626" y="1371719"/>
                  </a:lnTo>
                  <a:lnTo>
                    <a:pt x="1404445" y="1371713"/>
                  </a:lnTo>
                  <a:lnTo>
                    <a:pt x="1404279" y="1371725"/>
                  </a:lnTo>
                  <a:lnTo>
                    <a:pt x="1403976" y="1371778"/>
                  </a:lnTo>
                  <a:lnTo>
                    <a:pt x="1403830" y="1371825"/>
                  </a:lnTo>
                  <a:lnTo>
                    <a:pt x="1403712" y="1371878"/>
                  </a:lnTo>
                  <a:lnTo>
                    <a:pt x="1403654" y="1372025"/>
                  </a:lnTo>
                  <a:lnTo>
                    <a:pt x="1403654" y="1372142"/>
                  </a:lnTo>
                  <a:lnTo>
                    <a:pt x="1403570" y="1372195"/>
                  </a:lnTo>
                  <a:lnTo>
                    <a:pt x="1403380" y="1372242"/>
                  </a:lnTo>
                  <a:lnTo>
                    <a:pt x="1403126" y="1372265"/>
                  </a:lnTo>
                  <a:lnTo>
                    <a:pt x="1402867" y="1372271"/>
                  </a:lnTo>
                  <a:lnTo>
                    <a:pt x="1402646" y="1372242"/>
                  </a:lnTo>
                  <a:lnTo>
                    <a:pt x="1402451" y="1372142"/>
                  </a:lnTo>
                  <a:lnTo>
                    <a:pt x="1402275" y="1371989"/>
                  </a:lnTo>
                  <a:lnTo>
                    <a:pt x="1402104" y="1371807"/>
                  </a:lnTo>
                  <a:lnTo>
                    <a:pt x="1401923" y="1371643"/>
                  </a:lnTo>
                  <a:lnTo>
                    <a:pt x="1401727" y="1371525"/>
                  </a:lnTo>
                  <a:lnTo>
                    <a:pt x="1401615" y="1371496"/>
                  </a:lnTo>
                  <a:lnTo>
                    <a:pt x="1401380" y="1371461"/>
                  </a:lnTo>
                  <a:lnTo>
                    <a:pt x="1401263" y="1371437"/>
                  </a:lnTo>
                  <a:lnTo>
                    <a:pt x="1401151" y="1371402"/>
                  </a:lnTo>
                  <a:lnTo>
                    <a:pt x="1401038" y="1371326"/>
                  </a:lnTo>
                  <a:lnTo>
                    <a:pt x="1400936" y="1371226"/>
                  </a:lnTo>
                  <a:lnTo>
                    <a:pt x="1400838" y="1371115"/>
                  </a:lnTo>
                  <a:lnTo>
                    <a:pt x="1400730" y="1371015"/>
                  </a:lnTo>
                  <a:lnTo>
                    <a:pt x="1400618" y="1370927"/>
                  </a:lnTo>
                  <a:lnTo>
                    <a:pt x="1400476" y="1370844"/>
                  </a:lnTo>
                  <a:lnTo>
                    <a:pt x="1400310" y="1370762"/>
                  </a:lnTo>
                  <a:lnTo>
                    <a:pt x="1400144" y="1370692"/>
                  </a:lnTo>
                  <a:lnTo>
                    <a:pt x="1399997" y="1370662"/>
                  </a:lnTo>
                  <a:lnTo>
                    <a:pt x="1399826" y="1370751"/>
                  </a:lnTo>
                  <a:lnTo>
                    <a:pt x="1399601" y="1370480"/>
                  </a:lnTo>
                  <a:lnTo>
                    <a:pt x="1399063" y="1370574"/>
                  </a:lnTo>
                  <a:lnTo>
                    <a:pt x="1398887" y="1370586"/>
                  </a:lnTo>
                  <a:lnTo>
                    <a:pt x="1398692" y="1370580"/>
                  </a:lnTo>
                  <a:lnTo>
                    <a:pt x="1398501" y="1370557"/>
                  </a:lnTo>
                  <a:lnTo>
                    <a:pt x="1398305" y="1370522"/>
                  </a:lnTo>
                  <a:lnTo>
                    <a:pt x="1398115" y="1370498"/>
                  </a:lnTo>
                  <a:lnTo>
                    <a:pt x="1397919" y="1370498"/>
                  </a:lnTo>
                  <a:lnTo>
                    <a:pt x="1397719" y="1370533"/>
                  </a:lnTo>
                  <a:lnTo>
                    <a:pt x="1397514" y="1370598"/>
                  </a:lnTo>
                  <a:lnTo>
                    <a:pt x="1397313" y="1370674"/>
                  </a:lnTo>
                  <a:lnTo>
                    <a:pt x="1397113" y="1370733"/>
                  </a:lnTo>
                  <a:lnTo>
                    <a:pt x="1396912" y="1370751"/>
                  </a:lnTo>
                  <a:lnTo>
                    <a:pt x="1396775" y="1370733"/>
                  </a:lnTo>
                  <a:lnTo>
                    <a:pt x="1396634" y="1370692"/>
                  </a:lnTo>
                  <a:lnTo>
                    <a:pt x="1396497" y="1370639"/>
                  </a:lnTo>
                  <a:lnTo>
                    <a:pt x="1396360" y="1370604"/>
                  </a:lnTo>
                  <a:lnTo>
                    <a:pt x="1396223" y="1370586"/>
                  </a:lnTo>
                  <a:lnTo>
                    <a:pt x="1396101" y="1370598"/>
                  </a:lnTo>
                  <a:lnTo>
                    <a:pt x="1395754" y="1370692"/>
                  </a:lnTo>
                  <a:lnTo>
                    <a:pt x="1395636" y="1370692"/>
                  </a:lnTo>
                  <a:lnTo>
                    <a:pt x="1395504" y="1370645"/>
                  </a:lnTo>
                  <a:lnTo>
                    <a:pt x="1395377" y="1370563"/>
                  </a:lnTo>
                  <a:lnTo>
                    <a:pt x="1395123" y="1370381"/>
                  </a:lnTo>
                  <a:lnTo>
                    <a:pt x="1394986" y="1370334"/>
                  </a:lnTo>
                  <a:lnTo>
                    <a:pt x="1394840" y="1370328"/>
                  </a:lnTo>
                  <a:lnTo>
                    <a:pt x="1394683" y="1370351"/>
                  </a:lnTo>
                  <a:lnTo>
                    <a:pt x="1394370" y="1370439"/>
                  </a:lnTo>
                  <a:lnTo>
                    <a:pt x="1394214" y="1370475"/>
                  </a:lnTo>
                  <a:lnTo>
                    <a:pt x="1393686" y="1370563"/>
                  </a:lnTo>
                  <a:lnTo>
                    <a:pt x="1393515" y="1370498"/>
                  </a:lnTo>
                  <a:lnTo>
                    <a:pt x="1393412" y="1370339"/>
                  </a:lnTo>
                  <a:lnTo>
                    <a:pt x="1393285" y="1370204"/>
                  </a:lnTo>
                  <a:lnTo>
                    <a:pt x="1393187" y="1370134"/>
                  </a:lnTo>
                  <a:lnTo>
                    <a:pt x="1393075" y="1370075"/>
                  </a:lnTo>
                  <a:lnTo>
                    <a:pt x="1392958" y="1370028"/>
                  </a:lnTo>
                  <a:lnTo>
                    <a:pt x="1392835" y="1369999"/>
                  </a:lnTo>
                  <a:lnTo>
                    <a:pt x="1392713" y="1369981"/>
                  </a:lnTo>
                  <a:lnTo>
                    <a:pt x="1392571" y="1369999"/>
                  </a:lnTo>
                  <a:lnTo>
                    <a:pt x="1392425" y="1370046"/>
                  </a:lnTo>
                  <a:lnTo>
                    <a:pt x="1392131" y="1370181"/>
                  </a:lnTo>
                  <a:lnTo>
                    <a:pt x="1391980" y="1370234"/>
                  </a:lnTo>
                  <a:lnTo>
                    <a:pt x="1391731" y="1370304"/>
                  </a:lnTo>
                  <a:lnTo>
                    <a:pt x="1391481" y="1370363"/>
                  </a:lnTo>
                  <a:lnTo>
                    <a:pt x="1391354" y="1370381"/>
                  </a:lnTo>
                  <a:lnTo>
                    <a:pt x="1391163" y="1370381"/>
                  </a:lnTo>
                  <a:lnTo>
                    <a:pt x="1390782" y="1370316"/>
                  </a:lnTo>
                  <a:lnTo>
                    <a:pt x="1390596" y="1370293"/>
                  </a:lnTo>
                  <a:lnTo>
                    <a:pt x="1390416" y="1370316"/>
                  </a:lnTo>
                  <a:lnTo>
                    <a:pt x="1390308" y="1370357"/>
                  </a:lnTo>
                  <a:lnTo>
                    <a:pt x="1390098" y="1370486"/>
                  </a:lnTo>
                  <a:lnTo>
                    <a:pt x="1389995" y="1370539"/>
                  </a:lnTo>
                  <a:lnTo>
                    <a:pt x="1389892" y="1370568"/>
                  </a:lnTo>
                  <a:lnTo>
                    <a:pt x="1389751" y="1370533"/>
                  </a:lnTo>
                  <a:lnTo>
                    <a:pt x="1389604" y="1370451"/>
                  </a:lnTo>
                  <a:lnTo>
                    <a:pt x="1389311" y="1370199"/>
                  </a:lnTo>
                  <a:lnTo>
                    <a:pt x="1388841" y="1369817"/>
                  </a:lnTo>
                  <a:lnTo>
                    <a:pt x="1388754" y="1369764"/>
                  </a:lnTo>
                  <a:lnTo>
                    <a:pt x="1388669" y="1369733"/>
                  </a:lnTo>
                  <a:lnTo>
                    <a:pt x="1388578" y="1369699"/>
                  </a:lnTo>
                  <a:lnTo>
                    <a:pt x="1388377" y="1369670"/>
                  </a:lnTo>
                  <a:lnTo>
                    <a:pt x="1388172" y="1369653"/>
                  </a:lnTo>
                  <a:lnTo>
                    <a:pt x="1387981" y="1369617"/>
                  </a:lnTo>
                  <a:lnTo>
                    <a:pt x="1387820" y="1369541"/>
                  </a:lnTo>
                  <a:lnTo>
                    <a:pt x="1387707" y="1369383"/>
                  </a:lnTo>
                  <a:lnTo>
                    <a:pt x="1387624" y="1369165"/>
                  </a:lnTo>
                  <a:lnTo>
                    <a:pt x="1387556" y="1368936"/>
                  </a:lnTo>
                  <a:lnTo>
                    <a:pt x="1387478" y="1368743"/>
                  </a:lnTo>
                  <a:lnTo>
                    <a:pt x="1387380" y="1368713"/>
                  </a:lnTo>
                  <a:lnTo>
                    <a:pt x="1387277" y="1368690"/>
                  </a:lnTo>
                  <a:lnTo>
                    <a:pt x="1387067" y="1368678"/>
                  </a:lnTo>
                  <a:lnTo>
                    <a:pt x="1386969" y="1368690"/>
                  </a:lnTo>
                  <a:lnTo>
                    <a:pt x="1386823" y="1368731"/>
                  </a:lnTo>
                  <a:lnTo>
                    <a:pt x="1386686" y="1368813"/>
                  </a:lnTo>
                  <a:lnTo>
                    <a:pt x="1386412" y="1369018"/>
                  </a:lnTo>
                  <a:lnTo>
                    <a:pt x="1386275" y="1369112"/>
                  </a:lnTo>
                  <a:lnTo>
                    <a:pt x="1386070" y="1369230"/>
                  </a:lnTo>
                  <a:lnTo>
                    <a:pt x="1385962" y="1369283"/>
                  </a:lnTo>
                  <a:lnTo>
                    <a:pt x="1385864" y="1369347"/>
                  </a:lnTo>
                  <a:lnTo>
                    <a:pt x="1385776" y="1369418"/>
                  </a:lnTo>
                  <a:lnTo>
                    <a:pt x="1385703" y="1369494"/>
                  </a:lnTo>
                  <a:lnTo>
                    <a:pt x="1385640" y="1369582"/>
                  </a:lnTo>
                  <a:lnTo>
                    <a:pt x="1385581" y="1369676"/>
                  </a:lnTo>
                  <a:lnTo>
                    <a:pt x="1385454" y="1369852"/>
                  </a:lnTo>
                  <a:lnTo>
                    <a:pt x="1385361" y="1369964"/>
                  </a:lnTo>
                  <a:lnTo>
                    <a:pt x="1385258" y="1370075"/>
                  </a:lnTo>
                  <a:lnTo>
                    <a:pt x="1385151" y="1370181"/>
                  </a:lnTo>
                  <a:lnTo>
                    <a:pt x="1384950" y="1370404"/>
                  </a:lnTo>
                  <a:lnTo>
                    <a:pt x="1384745" y="1370674"/>
                  </a:lnTo>
                  <a:lnTo>
                    <a:pt x="1384647" y="1370815"/>
                  </a:lnTo>
                  <a:lnTo>
                    <a:pt x="1384442" y="1371085"/>
                  </a:lnTo>
                  <a:lnTo>
                    <a:pt x="1384183" y="1371385"/>
                  </a:lnTo>
                  <a:lnTo>
                    <a:pt x="1383997" y="1371578"/>
                  </a:lnTo>
                  <a:lnTo>
                    <a:pt x="1383889" y="1371678"/>
                  </a:lnTo>
                  <a:lnTo>
                    <a:pt x="1383777" y="1371778"/>
                  </a:lnTo>
                  <a:lnTo>
                    <a:pt x="1383542" y="1371966"/>
                  </a:lnTo>
                  <a:lnTo>
                    <a:pt x="1383430" y="1372066"/>
                  </a:lnTo>
                  <a:lnTo>
                    <a:pt x="1383063" y="1372400"/>
                  </a:lnTo>
                  <a:lnTo>
                    <a:pt x="1382711" y="1372747"/>
                  </a:lnTo>
                  <a:lnTo>
                    <a:pt x="1382545" y="1372929"/>
                  </a:lnTo>
                  <a:lnTo>
                    <a:pt x="1382467" y="1373023"/>
                  </a:lnTo>
                  <a:lnTo>
                    <a:pt x="1382164" y="1373422"/>
                  </a:lnTo>
                  <a:lnTo>
                    <a:pt x="1381827" y="1373833"/>
                  </a:lnTo>
                  <a:lnTo>
                    <a:pt x="1381597" y="1374097"/>
                  </a:lnTo>
                  <a:lnTo>
                    <a:pt x="1381186" y="1374549"/>
                  </a:lnTo>
                  <a:lnTo>
                    <a:pt x="1381044" y="1374696"/>
                  </a:lnTo>
                  <a:lnTo>
                    <a:pt x="1380898" y="1374837"/>
                  </a:lnTo>
                  <a:lnTo>
                    <a:pt x="1380717" y="1374996"/>
                  </a:lnTo>
                  <a:lnTo>
                    <a:pt x="1380335" y="1375283"/>
                  </a:lnTo>
                  <a:lnTo>
                    <a:pt x="1380140" y="1375424"/>
                  </a:lnTo>
                  <a:lnTo>
                    <a:pt x="1379954" y="1375571"/>
                  </a:lnTo>
                  <a:lnTo>
                    <a:pt x="1379671" y="1375812"/>
                  </a:lnTo>
                  <a:lnTo>
                    <a:pt x="1379397" y="1376058"/>
                  </a:lnTo>
                  <a:lnTo>
                    <a:pt x="1379260" y="1376187"/>
                  </a:lnTo>
                  <a:lnTo>
                    <a:pt x="1378942" y="1376493"/>
                  </a:lnTo>
                  <a:lnTo>
                    <a:pt x="1378639" y="1376816"/>
                  </a:lnTo>
                  <a:lnTo>
                    <a:pt x="1378497" y="1376986"/>
                  </a:lnTo>
                  <a:lnTo>
                    <a:pt x="1378253" y="1377321"/>
                  </a:lnTo>
                  <a:lnTo>
                    <a:pt x="1378136" y="1377491"/>
                  </a:lnTo>
                  <a:lnTo>
                    <a:pt x="1378028" y="1377667"/>
                  </a:lnTo>
                  <a:lnTo>
                    <a:pt x="1377926" y="1377849"/>
                  </a:lnTo>
                  <a:lnTo>
                    <a:pt x="1377789" y="1378143"/>
                  </a:lnTo>
                  <a:lnTo>
                    <a:pt x="1377358" y="1379188"/>
                  </a:lnTo>
                  <a:lnTo>
                    <a:pt x="1377285" y="1379387"/>
                  </a:lnTo>
                  <a:lnTo>
                    <a:pt x="1377217" y="1379587"/>
                  </a:lnTo>
                  <a:lnTo>
                    <a:pt x="1377158" y="1379787"/>
                  </a:lnTo>
                  <a:lnTo>
                    <a:pt x="1377109" y="1379986"/>
                  </a:lnTo>
                  <a:lnTo>
                    <a:pt x="1377065" y="1380192"/>
                  </a:lnTo>
                  <a:lnTo>
                    <a:pt x="1377011" y="1380391"/>
                  </a:lnTo>
                  <a:lnTo>
                    <a:pt x="1376948" y="1380585"/>
                  </a:lnTo>
                  <a:lnTo>
                    <a:pt x="1376879" y="1380750"/>
                  </a:lnTo>
                  <a:lnTo>
                    <a:pt x="1376718" y="1381067"/>
                  </a:lnTo>
                  <a:lnTo>
                    <a:pt x="1376562" y="1381390"/>
                  </a:lnTo>
                  <a:lnTo>
                    <a:pt x="1376435" y="1381736"/>
                  </a:lnTo>
                  <a:lnTo>
                    <a:pt x="1376376" y="1381918"/>
                  </a:lnTo>
                  <a:lnTo>
                    <a:pt x="1376312" y="1382088"/>
                  </a:lnTo>
                  <a:lnTo>
                    <a:pt x="1376239" y="1382259"/>
                  </a:lnTo>
                  <a:lnTo>
                    <a:pt x="1376009" y="1382670"/>
                  </a:lnTo>
                  <a:lnTo>
                    <a:pt x="1375877" y="1382863"/>
                  </a:lnTo>
                  <a:lnTo>
                    <a:pt x="1375599" y="1383251"/>
                  </a:lnTo>
                  <a:lnTo>
                    <a:pt x="1375467" y="1383415"/>
                  </a:lnTo>
                  <a:lnTo>
                    <a:pt x="1375193" y="1383738"/>
                  </a:lnTo>
                  <a:lnTo>
                    <a:pt x="1375046" y="1383891"/>
                  </a:lnTo>
                  <a:lnTo>
                    <a:pt x="1374743" y="1384225"/>
                  </a:lnTo>
                  <a:lnTo>
                    <a:pt x="1374416" y="1384572"/>
                  </a:lnTo>
                  <a:lnTo>
                    <a:pt x="1374078" y="1384912"/>
                  </a:lnTo>
                  <a:lnTo>
                    <a:pt x="1373624" y="1385347"/>
                  </a:lnTo>
                  <a:lnTo>
                    <a:pt x="1373262" y="1385723"/>
                  </a:lnTo>
                  <a:lnTo>
                    <a:pt x="1373145" y="1385852"/>
                  </a:lnTo>
                  <a:lnTo>
                    <a:pt x="1373032" y="1385993"/>
                  </a:lnTo>
                  <a:lnTo>
                    <a:pt x="1372944" y="1386140"/>
                  </a:lnTo>
                  <a:lnTo>
                    <a:pt x="1372890" y="1386245"/>
                  </a:lnTo>
                  <a:lnTo>
                    <a:pt x="1372851" y="1386357"/>
                  </a:lnTo>
                  <a:lnTo>
                    <a:pt x="1372817" y="1386474"/>
                  </a:lnTo>
                  <a:lnTo>
                    <a:pt x="1372778" y="1386586"/>
                  </a:lnTo>
                  <a:lnTo>
                    <a:pt x="1372749" y="1386703"/>
                  </a:lnTo>
                  <a:lnTo>
                    <a:pt x="1372602" y="1387144"/>
                  </a:lnTo>
                  <a:lnTo>
                    <a:pt x="1372568" y="1387296"/>
                  </a:lnTo>
                  <a:lnTo>
                    <a:pt x="1372548" y="1387449"/>
                  </a:lnTo>
                  <a:lnTo>
                    <a:pt x="1372543" y="1387584"/>
                  </a:lnTo>
                  <a:lnTo>
                    <a:pt x="1372563" y="1387860"/>
                  </a:lnTo>
                  <a:lnTo>
                    <a:pt x="1372582" y="1387995"/>
                  </a:lnTo>
                  <a:lnTo>
                    <a:pt x="1372612" y="1388312"/>
                  </a:lnTo>
                  <a:lnTo>
                    <a:pt x="1372636" y="1388488"/>
                  </a:lnTo>
                  <a:lnTo>
                    <a:pt x="1372685" y="1388670"/>
                  </a:lnTo>
                  <a:lnTo>
                    <a:pt x="1372773" y="1388858"/>
                  </a:lnTo>
                  <a:lnTo>
                    <a:pt x="1372832" y="1388940"/>
                  </a:lnTo>
                  <a:lnTo>
                    <a:pt x="1372969" y="1389069"/>
                  </a:lnTo>
                  <a:lnTo>
                    <a:pt x="1373081" y="1389140"/>
                  </a:lnTo>
                  <a:lnTo>
                    <a:pt x="1373242" y="1389257"/>
                  </a:lnTo>
                  <a:lnTo>
                    <a:pt x="1373409" y="1389369"/>
                  </a:lnTo>
                  <a:lnTo>
                    <a:pt x="1373526" y="1389439"/>
                  </a:lnTo>
                  <a:lnTo>
                    <a:pt x="1373717" y="1389527"/>
                  </a:lnTo>
                  <a:lnTo>
                    <a:pt x="1374000" y="1389680"/>
                  </a:lnTo>
                  <a:lnTo>
                    <a:pt x="1374230" y="1389798"/>
                  </a:lnTo>
                  <a:lnTo>
                    <a:pt x="1374489" y="1389915"/>
                  </a:lnTo>
                  <a:lnTo>
                    <a:pt x="1374733" y="1390032"/>
                  </a:lnTo>
                  <a:lnTo>
                    <a:pt x="1374924" y="1390167"/>
                  </a:lnTo>
                  <a:lnTo>
                    <a:pt x="1375027" y="1390326"/>
                  </a:lnTo>
                  <a:lnTo>
                    <a:pt x="1375056" y="1390467"/>
                  </a:lnTo>
                  <a:lnTo>
                    <a:pt x="1375056" y="1390631"/>
                  </a:lnTo>
                  <a:lnTo>
                    <a:pt x="1375032" y="1390796"/>
                  </a:lnTo>
                  <a:lnTo>
                    <a:pt x="1374983" y="1390943"/>
                  </a:lnTo>
                  <a:lnTo>
                    <a:pt x="1374914" y="1391054"/>
                  </a:lnTo>
                  <a:lnTo>
                    <a:pt x="1374773" y="1391042"/>
                  </a:lnTo>
                  <a:lnTo>
                    <a:pt x="1374518" y="1390913"/>
                  </a:lnTo>
                  <a:lnTo>
                    <a:pt x="1374230" y="1390755"/>
                  </a:lnTo>
                  <a:lnTo>
                    <a:pt x="1373976" y="1390631"/>
                  </a:lnTo>
                  <a:lnTo>
                    <a:pt x="1373824" y="1390620"/>
                  </a:lnTo>
                  <a:lnTo>
                    <a:pt x="1373751" y="1390719"/>
                  </a:lnTo>
                  <a:lnTo>
                    <a:pt x="1373702" y="1390854"/>
                  </a:lnTo>
                  <a:lnTo>
                    <a:pt x="1373668" y="1391001"/>
                  </a:lnTo>
                  <a:lnTo>
                    <a:pt x="1373653" y="1391154"/>
                  </a:lnTo>
                  <a:lnTo>
                    <a:pt x="1373658" y="1391295"/>
                  </a:lnTo>
                  <a:lnTo>
                    <a:pt x="1373761" y="1391494"/>
                  </a:lnTo>
                  <a:lnTo>
                    <a:pt x="1373980" y="1391671"/>
                  </a:lnTo>
                  <a:lnTo>
                    <a:pt x="1374249" y="1391847"/>
                  </a:lnTo>
                  <a:lnTo>
                    <a:pt x="1374508" y="1392041"/>
                  </a:lnTo>
                  <a:lnTo>
                    <a:pt x="1374684" y="1392252"/>
                  </a:lnTo>
                  <a:lnTo>
                    <a:pt x="1374738" y="1392387"/>
                  </a:lnTo>
                  <a:lnTo>
                    <a:pt x="1374597" y="1392281"/>
                  </a:lnTo>
                  <a:lnTo>
                    <a:pt x="1374440" y="1392181"/>
                  </a:lnTo>
                  <a:lnTo>
                    <a:pt x="1374274" y="1392099"/>
                  </a:lnTo>
                  <a:lnTo>
                    <a:pt x="1374103" y="1392029"/>
                  </a:lnTo>
                  <a:lnTo>
                    <a:pt x="1373932" y="1391976"/>
                  </a:lnTo>
                  <a:lnTo>
                    <a:pt x="1373648" y="1391900"/>
                  </a:lnTo>
                  <a:lnTo>
                    <a:pt x="1373502" y="1391876"/>
                  </a:lnTo>
                  <a:lnTo>
                    <a:pt x="1373365" y="1391870"/>
                  </a:lnTo>
                  <a:lnTo>
                    <a:pt x="1373242" y="1391900"/>
                  </a:lnTo>
                  <a:lnTo>
                    <a:pt x="1373267" y="1392005"/>
                  </a:lnTo>
                  <a:lnTo>
                    <a:pt x="1373350" y="1392252"/>
                  </a:lnTo>
                  <a:lnTo>
                    <a:pt x="1373472" y="1392581"/>
                  </a:lnTo>
                  <a:lnTo>
                    <a:pt x="1373619" y="1392915"/>
                  </a:lnTo>
                  <a:lnTo>
                    <a:pt x="1373790" y="1393174"/>
                  </a:lnTo>
                  <a:lnTo>
                    <a:pt x="1373961" y="1393321"/>
                  </a:lnTo>
                  <a:lnTo>
                    <a:pt x="1374186" y="1393450"/>
                  </a:lnTo>
                  <a:lnTo>
                    <a:pt x="1374406" y="1393567"/>
                  </a:lnTo>
                  <a:lnTo>
                    <a:pt x="1374582" y="1393685"/>
                  </a:lnTo>
                  <a:lnTo>
                    <a:pt x="1374660" y="1393820"/>
                  </a:lnTo>
                  <a:lnTo>
                    <a:pt x="1374650" y="1393931"/>
                  </a:lnTo>
                  <a:lnTo>
                    <a:pt x="1374616" y="1394043"/>
                  </a:lnTo>
                  <a:lnTo>
                    <a:pt x="1374567" y="1394160"/>
                  </a:lnTo>
                  <a:lnTo>
                    <a:pt x="1374508" y="1394272"/>
                  </a:lnTo>
                  <a:lnTo>
                    <a:pt x="1374460" y="1394383"/>
                  </a:lnTo>
                  <a:lnTo>
                    <a:pt x="1374386" y="1394530"/>
                  </a:lnTo>
                  <a:lnTo>
                    <a:pt x="1374289" y="1394677"/>
                  </a:lnTo>
                  <a:lnTo>
                    <a:pt x="1374201" y="1394824"/>
                  </a:lnTo>
                  <a:lnTo>
                    <a:pt x="1374137" y="1394953"/>
                  </a:lnTo>
                  <a:lnTo>
                    <a:pt x="1374137" y="1395076"/>
                  </a:lnTo>
                  <a:lnTo>
                    <a:pt x="1374220" y="1395158"/>
                  </a:lnTo>
                  <a:lnTo>
                    <a:pt x="1374391" y="1395211"/>
                  </a:lnTo>
                  <a:lnTo>
                    <a:pt x="1374597" y="1395252"/>
                  </a:lnTo>
                  <a:lnTo>
                    <a:pt x="1374797" y="1395311"/>
                  </a:lnTo>
                  <a:lnTo>
                    <a:pt x="1374948" y="1395405"/>
                  </a:lnTo>
                  <a:lnTo>
                    <a:pt x="1375061" y="1395546"/>
                  </a:lnTo>
                  <a:lnTo>
                    <a:pt x="1375154" y="1395728"/>
                  </a:lnTo>
                  <a:lnTo>
                    <a:pt x="1375222" y="1395928"/>
                  </a:lnTo>
                  <a:lnTo>
                    <a:pt x="1375257" y="1396121"/>
                  </a:lnTo>
                  <a:lnTo>
                    <a:pt x="1375247" y="1396292"/>
                  </a:lnTo>
                  <a:lnTo>
                    <a:pt x="1375198" y="1396397"/>
                  </a:lnTo>
                  <a:lnTo>
                    <a:pt x="1374968" y="1396685"/>
                  </a:lnTo>
                  <a:lnTo>
                    <a:pt x="1374924" y="1396791"/>
                  </a:lnTo>
                  <a:lnTo>
                    <a:pt x="1374963" y="1396955"/>
                  </a:lnTo>
                  <a:lnTo>
                    <a:pt x="1375105" y="1397143"/>
                  </a:lnTo>
                  <a:lnTo>
                    <a:pt x="1375305" y="1397337"/>
                  </a:lnTo>
                  <a:lnTo>
                    <a:pt x="1375506" y="1397542"/>
                  </a:lnTo>
                  <a:lnTo>
                    <a:pt x="1375662" y="1397748"/>
                  </a:lnTo>
                  <a:lnTo>
                    <a:pt x="1375765" y="1397971"/>
                  </a:lnTo>
                  <a:lnTo>
                    <a:pt x="1375848" y="1398200"/>
                  </a:lnTo>
                  <a:lnTo>
                    <a:pt x="1375995" y="1398664"/>
                  </a:lnTo>
                  <a:lnTo>
                    <a:pt x="1376083" y="1398893"/>
                  </a:lnTo>
                  <a:lnTo>
                    <a:pt x="1376229" y="1399180"/>
                  </a:lnTo>
                  <a:lnTo>
                    <a:pt x="1376391" y="1399456"/>
                  </a:lnTo>
                  <a:lnTo>
                    <a:pt x="1376728" y="1400008"/>
                  </a:lnTo>
                  <a:lnTo>
                    <a:pt x="1376879" y="1400296"/>
                  </a:lnTo>
                  <a:lnTo>
                    <a:pt x="1376953" y="1400461"/>
                  </a:lnTo>
                  <a:lnTo>
                    <a:pt x="1377090" y="1400795"/>
                  </a:lnTo>
                  <a:lnTo>
                    <a:pt x="1377241" y="1401124"/>
                  </a:lnTo>
                  <a:lnTo>
                    <a:pt x="1377368" y="1401306"/>
                  </a:lnTo>
                  <a:lnTo>
                    <a:pt x="1377799" y="1401829"/>
                  </a:lnTo>
                  <a:lnTo>
                    <a:pt x="1377921" y="1402016"/>
                  </a:lnTo>
                  <a:lnTo>
                    <a:pt x="1378053" y="1402334"/>
                  </a:lnTo>
                  <a:lnTo>
                    <a:pt x="1378141" y="1402680"/>
                  </a:lnTo>
                  <a:lnTo>
                    <a:pt x="1378214" y="1403032"/>
                  </a:lnTo>
                  <a:lnTo>
                    <a:pt x="1378312" y="1403367"/>
                  </a:lnTo>
                  <a:lnTo>
                    <a:pt x="1378458" y="1403666"/>
                  </a:lnTo>
                  <a:lnTo>
                    <a:pt x="1378586" y="1403819"/>
                  </a:lnTo>
                  <a:lnTo>
                    <a:pt x="1378727" y="1403954"/>
                  </a:lnTo>
                  <a:lnTo>
                    <a:pt x="1378879" y="1404083"/>
                  </a:lnTo>
                  <a:lnTo>
                    <a:pt x="1379021" y="1404224"/>
                  </a:lnTo>
                  <a:lnTo>
                    <a:pt x="1379138" y="1404371"/>
                  </a:lnTo>
                  <a:lnTo>
                    <a:pt x="1379294" y="1404841"/>
                  </a:lnTo>
                  <a:lnTo>
                    <a:pt x="1379289" y="1405404"/>
                  </a:lnTo>
                  <a:lnTo>
                    <a:pt x="1379221" y="1406015"/>
                  </a:lnTo>
                  <a:lnTo>
                    <a:pt x="1379187" y="1406614"/>
                  </a:lnTo>
                  <a:lnTo>
                    <a:pt x="1379285" y="1407154"/>
                  </a:lnTo>
                  <a:lnTo>
                    <a:pt x="1379373" y="1407336"/>
                  </a:lnTo>
                  <a:lnTo>
                    <a:pt x="1379588" y="1407683"/>
                  </a:lnTo>
                  <a:lnTo>
                    <a:pt x="1379690" y="1407859"/>
                  </a:lnTo>
                  <a:lnTo>
                    <a:pt x="1379773" y="1408047"/>
                  </a:lnTo>
                  <a:lnTo>
                    <a:pt x="1379847" y="1408334"/>
                  </a:lnTo>
                  <a:lnTo>
                    <a:pt x="1379876" y="1408634"/>
                  </a:lnTo>
                  <a:lnTo>
                    <a:pt x="1379905" y="1409256"/>
                  </a:lnTo>
                  <a:lnTo>
                    <a:pt x="1379940" y="1409562"/>
                  </a:lnTo>
                  <a:lnTo>
                    <a:pt x="1379979" y="1409779"/>
                  </a:lnTo>
                  <a:lnTo>
                    <a:pt x="1380125" y="1410425"/>
                  </a:lnTo>
                  <a:lnTo>
                    <a:pt x="1380169" y="1410642"/>
                  </a:lnTo>
                  <a:lnTo>
                    <a:pt x="1380204" y="1410877"/>
                  </a:lnTo>
                  <a:lnTo>
                    <a:pt x="1380213" y="1411000"/>
                  </a:lnTo>
                  <a:lnTo>
                    <a:pt x="1380243" y="1411112"/>
                  </a:lnTo>
                  <a:lnTo>
                    <a:pt x="1380287" y="1411212"/>
                  </a:lnTo>
                  <a:lnTo>
                    <a:pt x="1380360" y="1411282"/>
                  </a:lnTo>
                  <a:lnTo>
                    <a:pt x="1380458" y="1411347"/>
                  </a:lnTo>
                  <a:lnTo>
                    <a:pt x="1380560" y="1411400"/>
                  </a:lnTo>
                  <a:lnTo>
                    <a:pt x="1380653" y="1411458"/>
                  </a:lnTo>
                  <a:lnTo>
                    <a:pt x="1380722" y="1411535"/>
                  </a:lnTo>
                  <a:lnTo>
                    <a:pt x="1380771" y="1411711"/>
                  </a:lnTo>
                  <a:lnTo>
                    <a:pt x="1380761" y="1411951"/>
                  </a:lnTo>
                  <a:lnTo>
                    <a:pt x="1380707" y="1412204"/>
                  </a:lnTo>
                  <a:lnTo>
                    <a:pt x="1380624" y="1412421"/>
                  </a:lnTo>
                  <a:lnTo>
                    <a:pt x="1380517" y="1412539"/>
                  </a:lnTo>
                  <a:lnTo>
                    <a:pt x="1380384" y="1412550"/>
                  </a:lnTo>
                  <a:lnTo>
                    <a:pt x="1380223" y="1412504"/>
                  </a:lnTo>
                  <a:lnTo>
                    <a:pt x="1380052" y="1412433"/>
                  </a:lnTo>
                  <a:lnTo>
                    <a:pt x="1379896" y="1412386"/>
                  </a:lnTo>
                  <a:lnTo>
                    <a:pt x="1379813" y="1412480"/>
                  </a:lnTo>
                  <a:lnTo>
                    <a:pt x="1380135" y="1412909"/>
                  </a:lnTo>
                  <a:lnTo>
                    <a:pt x="1380316" y="1413173"/>
                  </a:lnTo>
                  <a:lnTo>
                    <a:pt x="1380438" y="1413425"/>
                  </a:lnTo>
                  <a:lnTo>
                    <a:pt x="1380492" y="1413678"/>
                  </a:lnTo>
                  <a:lnTo>
                    <a:pt x="1380487" y="1413960"/>
                  </a:lnTo>
                  <a:lnTo>
                    <a:pt x="1380472" y="1414242"/>
                  </a:lnTo>
                  <a:lnTo>
                    <a:pt x="1380477" y="1414512"/>
                  </a:lnTo>
                  <a:lnTo>
                    <a:pt x="1380546" y="1414752"/>
                  </a:lnTo>
                  <a:lnTo>
                    <a:pt x="1380653" y="1414929"/>
                  </a:lnTo>
                  <a:lnTo>
                    <a:pt x="1380785" y="1415105"/>
                  </a:lnTo>
                  <a:lnTo>
                    <a:pt x="1380942" y="1415269"/>
                  </a:lnTo>
                  <a:lnTo>
                    <a:pt x="1381113" y="1415404"/>
                  </a:lnTo>
                  <a:lnTo>
                    <a:pt x="1381289" y="1415522"/>
                  </a:lnTo>
                  <a:lnTo>
                    <a:pt x="1381421" y="1415569"/>
                  </a:lnTo>
                  <a:lnTo>
                    <a:pt x="1381714" y="1415621"/>
                  </a:lnTo>
                  <a:lnTo>
                    <a:pt x="1381841" y="1415657"/>
                  </a:lnTo>
                  <a:lnTo>
                    <a:pt x="1381939" y="1415798"/>
                  </a:lnTo>
                  <a:lnTo>
                    <a:pt x="1381949" y="1415986"/>
                  </a:lnTo>
                  <a:lnTo>
                    <a:pt x="1381905" y="1416162"/>
                  </a:lnTo>
                  <a:lnTo>
                    <a:pt x="1381788" y="1416291"/>
                  </a:lnTo>
                  <a:lnTo>
                    <a:pt x="1381636" y="1416402"/>
                  </a:lnTo>
                  <a:lnTo>
                    <a:pt x="1381572" y="1416573"/>
                  </a:lnTo>
                  <a:lnTo>
                    <a:pt x="1381597" y="1416696"/>
                  </a:lnTo>
                  <a:lnTo>
                    <a:pt x="1381636" y="1416819"/>
                  </a:lnTo>
                  <a:lnTo>
                    <a:pt x="1381641" y="1417042"/>
                  </a:lnTo>
                  <a:lnTo>
                    <a:pt x="1381563" y="1417119"/>
                  </a:lnTo>
                  <a:lnTo>
                    <a:pt x="1381440" y="1417172"/>
                  </a:lnTo>
                  <a:lnTo>
                    <a:pt x="1381299" y="1417219"/>
                  </a:lnTo>
                  <a:lnTo>
                    <a:pt x="1381167" y="1417271"/>
                  </a:lnTo>
                  <a:lnTo>
                    <a:pt x="1381069" y="1417348"/>
                  </a:lnTo>
                  <a:lnTo>
                    <a:pt x="1381025" y="1417489"/>
                  </a:lnTo>
                  <a:lnTo>
                    <a:pt x="1381039" y="1417671"/>
                  </a:lnTo>
                  <a:lnTo>
                    <a:pt x="1381069" y="1417870"/>
                  </a:lnTo>
                  <a:lnTo>
                    <a:pt x="1381088" y="1418064"/>
                  </a:lnTo>
                  <a:lnTo>
                    <a:pt x="1381054" y="1418229"/>
                  </a:lnTo>
                  <a:lnTo>
                    <a:pt x="1380986" y="1418352"/>
                  </a:lnTo>
                  <a:lnTo>
                    <a:pt x="1380893" y="1418463"/>
                  </a:lnTo>
                  <a:lnTo>
                    <a:pt x="1380780" y="1418563"/>
                  </a:lnTo>
                  <a:lnTo>
                    <a:pt x="1380668" y="1418651"/>
                  </a:lnTo>
                  <a:lnTo>
                    <a:pt x="1380546" y="1418728"/>
                  </a:lnTo>
                  <a:lnTo>
                    <a:pt x="1380424" y="1418775"/>
                  </a:lnTo>
                  <a:lnTo>
                    <a:pt x="1380028" y="1418857"/>
                  </a:lnTo>
                  <a:lnTo>
                    <a:pt x="1379910" y="1418910"/>
                  </a:lnTo>
                  <a:lnTo>
                    <a:pt x="1379827" y="1418986"/>
                  </a:lnTo>
                  <a:lnTo>
                    <a:pt x="1379754" y="1419086"/>
                  </a:lnTo>
                  <a:lnTo>
                    <a:pt x="1379690" y="1419192"/>
                  </a:lnTo>
                  <a:lnTo>
                    <a:pt x="1379617" y="1419280"/>
                  </a:lnTo>
                  <a:lnTo>
                    <a:pt x="1379529" y="1419344"/>
                  </a:lnTo>
                  <a:lnTo>
                    <a:pt x="1379416" y="1419356"/>
                  </a:lnTo>
                  <a:lnTo>
                    <a:pt x="1379285" y="1419327"/>
                  </a:lnTo>
                  <a:lnTo>
                    <a:pt x="1379148" y="1419286"/>
                  </a:lnTo>
                  <a:lnTo>
                    <a:pt x="1379016" y="1419256"/>
                  </a:lnTo>
                  <a:lnTo>
                    <a:pt x="1378898" y="1419268"/>
                  </a:lnTo>
                  <a:lnTo>
                    <a:pt x="1378796" y="1419332"/>
                  </a:lnTo>
                  <a:lnTo>
                    <a:pt x="1378693" y="1419426"/>
                  </a:lnTo>
                  <a:lnTo>
                    <a:pt x="1378605" y="1419538"/>
                  </a:lnTo>
                  <a:lnTo>
                    <a:pt x="1378542" y="1419661"/>
                  </a:lnTo>
                  <a:lnTo>
                    <a:pt x="1378517" y="1419767"/>
                  </a:lnTo>
                  <a:lnTo>
                    <a:pt x="1378581" y="1419843"/>
                  </a:lnTo>
                  <a:lnTo>
                    <a:pt x="1378737" y="1419926"/>
                  </a:lnTo>
                  <a:lnTo>
                    <a:pt x="1378952" y="1420008"/>
                  </a:lnTo>
                  <a:lnTo>
                    <a:pt x="1379187" y="1420084"/>
                  </a:lnTo>
                  <a:lnTo>
                    <a:pt x="1379563" y="1420225"/>
                  </a:lnTo>
                  <a:lnTo>
                    <a:pt x="1380096" y="1420413"/>
                  </a:lnTo>
                  <a:lnTo>
                    <a:pt x="1380262" y="1420489"/>
                  </a:lnTo>
                  <a:lnTo>
                    <a:pt x="1380394" y="1420560"/>
                  </a:lnTo>
                  <a:lnTo>
                    <a:pt x="1380644" y="1420712"/>
                  </a:lnTo>
                  <a:lnTo>
                    <a:pt x="1381176" y="1421082"/>
                  </a:lnTo>
                  <a:lnTo>
                    <a:pt x="1381479" y="1421306"/>
                  </a:lnTo>
                  <a:lnTo>
                    <a:pt x="1381758" y="1421540"/>
                  </a:lnTo>
                  <a:lnTo>
                    <a:pt x="1381968" y="1421787"/>
                  </a:lnTo>
                  <a:lnTo>
                    <a:pt x="1382061" y="1422034"/>
                  </a:lnTo>
                  <a:lnTo>
                    <a:pt x="1382042" y="1422204"/>
                  </a:lnTo>
                  <a:lnTo>
                    <a:pt x="1381978" y="1422374"/>
                  </a:lnTo>
                  <a:lnTo>
                    <a:pt x="1381905" y="1422544"/>
                  </a:lnTo>
                  <a:lnTo>
                    <a:pt x="1381856" y="1422709"/>
                  </a:lnTo>
                  <a:lnTo>
                    <a:pt x="1381861" y="1422856"/>
                  </a:lnTo>
                  <a:lnTo>
                    <a:pt x="1382012" y="1422926"/>
                  </a:lnTo>
                  <a:lnTo>
                    <a:pt x="1382310" y="1422944"/>
                  </a:lnTo>
                  <a:lnTo>
                    <a:pt x="1382667" y="1422938"/>
                  </a:lnTo>
                  <a:lnTo>
                    <a:pt x="1382985" y="1422967"/>
                  </a:lnTo>
                  <a:lnTo>
                    <a:pt x="1383181" y="1423061"/>
                  </a:lnTo>
                  <a:lnTo>
                    <a:pt x="1383220" y="1423237"/>
                  </a:lnTo>
                  <a:lnTo>
                    <a:pt x="1383186" y="1423460"/>
                  </a:lnTo>
                  <a:lnTo>
                    <a:pt x="1383122" y="1423695"/>
                  </a:lnTo>
                  <a:lnTo>
                    <a:pt x="1383078" y="1423930"/>
                  </a:lnTo>
                  <a:lnTo>
                    <a:pt x="1383098" y="1424136"/>
                  </a:lnTo>
                  <a:lnTo>
                    <a:pt x="1383190" y="1424294"/>
                  </a:lnTo>
                  <a:lnTo>
                    <a:pt x="1383327" y="1424429"/>
                  </a:lnTo>
                  <a:lnTo>
                    <a:pt x="1383640" y="1424699"/>
                  </a:lnTo>
                  <a:lnTo>
                    <a:pt x="1383777" y="1424840"/>
                  </a:lnTo>
                  <a:lnTo>
                    <a:pt x="1383943" y="1425064"/>
                  </a:lnTo>
                  <a:lnTo>
                    <a:pt x="1384090" y="1425298"/>
                  </a:lnTo>
                  <a:lnTo>
                    <a:pt x="1384227" y="1425545"/>
                  </a:lnTo>
                  <a:lnTo>
                    <a:pt x="1384349" y="1425798"/>
                  </a:lnTo>
                  <a:lnTo>
                    <a:pt x="1384476" y="1426120"/>
                  </a:lnTo>
                  <a:lnTo>
                    <a:pt x="1384584" y="1426379"/>
                  </a:lnTo>
                  <a:lnTo>
                    <a:pt x="1384632" y="1426485"/>
                  </a:lnTo>
                  <a:lnTo>
                    <a:pt x="1384725" y="1426713"/>
                  </a:lnTo>
                  <a:lnTo>
                    <a:pt x="1384765" y="1426843"/>
                  </a:lnTo>
                  <a:lnTo>
                    <a:pt x="1384794" y="1426972"/>
                  </a:lnTo>
                  <a:lnTo>
                    <a:pt x="1384794" y="1427119"/>
                  </a:lnTo>
                  <a:lnTo>
                    <a:pt x="1384789" y="1427418"/>
                  </a:lnTo>
                  <a:lnTo>
                    <a:pt x="1384779" y="1427565"/>
                  </a:lnTo>
                  <a:lnTo>
                    <a:pt x="1384760" y="1427712"/>
                  </a:lnTo>
                  <a:lnTo>
                    <a:pt x="1384721" y="1427864"/>
                  </a:lnTo>
                  <a:lnTo>
                    <a:pt x="1384676" y="1428011"/>
                  </a:lnTo>
                  <a:lnTo>
                    <a:pt x="1384628" y="1428146"/>
                  </a:lnTo>
                  <a:lnTo>
                    <a:pt x="1384574" y="1428270"/>
                  </a:lnTo>
                  <a:lnTo>
                    <a:pt x="1384525" y="1428399"/>
                  </a:lnTo>
                  <a:lnTo>
                    <a:pt x="1384500" y="1428528"/>
                  </a:lnTo>
                  <a:lnTo>
                    <a:pt x="1384481" y="1428657"/>
                  </a:lnTo>
                  <a:lnTo>
                    <a:pt x="1384417" y="1428968"/>
                  </a:lnTo>
                  <a:lnTo>
                    <a:pt x="1384422" y="1429103"/>
                  </a:lnTo>
                  <a:lnTo>
                    <a:pt x="1384457" y="1429239"/>
                  </a:lnTo>
                  <a:lnTo>
                    <a:pt x="1384584" y="1429438"/>
                  </a:lnTo>
                  <a:lnTo>
                    <a:pt x="1384642" y="1429520"/>
                  </a:lnTo>
                  <a:lnTo>
                    <a:pt x="1384701" y="1429638"/>
                  </a:lnTo>
                  <a:lnTo>
                    <a:pt x="1384647" y="1429726"/>
                  </a:lnTo>
                  <a:lnTo>
                    <a:pt x="1384530" y="1429732"/>
                  </a:lnTo>
                  <a:lnTo>
                    <a:pt x="1384408" y="1429732"/>
                  </a:lnTo>
                  <a:lnTo>
                    <a:pt x="1384305" y="1429744"/>
                  </a:lnTo>
                  <a:lnTo>
                    <a:pt x="1384207" y="1429761"/>
                  </a:lnTo>
                  <a:lnTo>
                    <a:pt x="1384021" y="1429808"/>
                  </a:lnTo>
                  <a:lnTo>
                    <a:pt x="1383953" y="1429873"/>
                  </a:lnTo>
                  <a:lnTo>
                    <a:pt x="1383973" y="1429984"/>
                  </a:lnTo>
                  <a:lnTo>
                    <a:pt x="1384012" y="1430102"/>
                  </a:lnTo>
                  <a:lnTo>
                    <a:pt x="1384017" y="1430243"/>
                  </a:lnTo>
                  <a:lnTo>
                    <a:pt x="1383953" y="1430313"/>
                  </a:lnTo>
                  <a:lnTo>
                    <a:pt x="1383841" y="1430360"/>
                  </a:lnTo>
                  <a:lnTo>
                    <a:pt x="1383699" y="1430372"/>
                  </a:lnTo>
                  <a:lnTo>
                    <a:pt x="1383557" y="1430401"/>
                  </a:lnTo>
                  <a:lnTo>
                    <a:pt x="1383410" y="1430442"/>
                  </a:lnTo>
                  <a:lnTo>
                    <a:pt x="1383264" y="1430478"/>
                  </a:lnTo>
                  <a:lnTo>
                    <a:pt x="1382985" y="1430489"/>
                  </a:lnTo>
                  <a:lnTo>
                    <a:pt x="1382863" y="1430507"/>
                  </a:lnTo>
                  <a:lnTo>
                    <a:pt x="1382750" y="1430542"/>
                  </a:lnTo>
                  <a:lnTo>
                    <a:pt x="1382648" y="1430589"/>
                  </a:lnTo>
                  <a:lnTo>
                    <a:pt x="1382565" y="1430660"/>
                  </a:lnTo>
                  <a:lnTo>
                    <a:pt x="1382506" y="1430754"/>
                  </a:lnTo>
                  <a:lnTo>
                    <a:pt x="1382496" y="1430889"/>
                  </a:lnTo>
                  <a:lnTo>
                    <a:pt x="1382477" y="1431030"/>
                  </a:lnTo>
                  <a:lnTo>
                    <a:pt x="1382442" y="1431182"/>
                  </a:lnTo>
                  <a:lnTo>
                    <a:pt x="1382403" y="1431417"/>
                  </a:lnTo>
                  <a:lnTo>
                    <a:pt x="1382369" y="1431529"/>
                  </a:lnTo>
                  <a:lnTo>
                    <a:pt x="1382325" y="1431634"/>
                  </a:lnTo>
                  <a:lnTo>
                    <a:pt x="1382286" y="1431746"/>
                  </a:lnTo>
                  <a:lnTo>
                    <a:pt x="1382193" y="1432175"/>
                  </a:lnTo>
                  <a:lnTo>
                    <a:pt x="1382164" y="1432292"/>
                  </a:lnTo>
                  <a:lnTo>
                    <a:pt x="1382086" y="1432533"/>
                  </a:lnTo>
                  <a:lnTo>
                    <a:pt x="1382037" y="1432656"/>
                  </a:lnTo>
                  <a:lnTo>
                    <a:pt x="1381963" y="1432732"/>
                  </a:lnTo>
                  <a:lnTo>
                    <a:pt x="1381885" y="1432779"/>
                  </a:lnTo>
                  <a:lnTo>
                    <a:pt x="1381802" y="1432821"/>
                  </a:lnTo>
                  <a:lnTo>
                    <a:pt x="1381690" y="1432885"/>
                  </a:lnTo>
                  <a:lnTo>
                    <a:pt x="1381597" y="1432879"/>
                  </a:lnTo>
                  <a:lnTo>
                    <a:pt x="1381523" y="1432809"/>
                  </a:lnTo>
                  <a:lnTo>
                    <a:pt x="1381347" y="1432550"/>
                  </a:lnTo>
                  <a:lnTo>
                    <a:pt x="1381284" y="1432468"/>
                  </a:lnTo>
                  <a:lnTo>
                    <a:pt x="1381196" y="1432427"/>
                  </a:lnTo>
                  <a:lnTo>
                    <a:pt x="1381084" y="1432433"/>
                  </a:lnTo>
                  <a:lnTo>
                    <a:pt x="1381010" y="1432503"/>
                  </a:lnTo>
                  <a:lnTo>
                    <a:pt x="1380942" y="1432586"/>
                  </a:lnTo>
                  <a:lnTo>
                    <a:pt x="1380839" y="1432685"/>
                  </a:lnTo>
                  <a:lnTo>
                    <a:pt x="1380727" y="1432785"/>
                  </a:lnTo>
                  <a:lnTo>
                    <a:pt x="1380624" y="1432862"/>
                  </a:lnTo>
                  <a:lnTo>
                    <a:pt x="1380424" y="1432997"/>
                  </a:lnTo>
                  <a:lnTo>
                    <a:pt x="1380228" y="1433161"/>
                  </a:lnTo>
                  <a:lnTo>
                    <a:pt x="1380091" y="1433226"/>
                  </a:lnTo>
                  <a:lnTo>
                    <a:pt x="1379974" y="1433237"/>
                  </a:lnTo>
                  <a:lnTo>
                    <a:pt x="1379910" y="1433144"/>
                  </a:lnTo>
                  <a:lnTo>
                    <a:pt x="1379866" y="1433008"/>
                  </a:lnTo>
                  <a:lnTo>
                    <a:pt x="1379852" y="1432897"/>
                  </a:lnTo>
                  <a:lnTo>
                    <a:pt x="1379861" y="1432791"/>
                  </a:lnTo>
                  <a:lnTo>
                    <a:pt x="1379910" y="1432685"/>
                  </a:lnTo>
                  <a:lnTo>
                    <a:pt x="1379998" y="1432580"/>
                  </a:lnTo>
                  <a:lnTo>
                    <a:pt x="1380081" y="1432521"/>
                  </a:lnTo>
                  <a:lnTo>
                    <a:pt x="1380160" y="1432451"/>
                  </a:lnTo>
                  <a:lnTo>
                    <a:pt x="1380228" y="1432362"/>
                  </a:lnTo>
                  <a:lnTo>
                    <a:pt x="1380267" y="1432239"/>
                  </a:lnTo>
                  <a:lnTo>
                    <a:pt x="1380218" y="1432098"/>
                  </a:lnTo>
                  <a:lnTo>
                    <a:pt x="1380086" y="1431852"/>
                  </a:lnTo>
                  <a:lnTo>
                    <a:pt x="1380018" y="1431752"/>
                  </a:lnTo>
                  <a:lnTo>
                    <a:pt x="1379930" y="1431670"/>
                  </a:lnTo>
                  <a:lnTo>
                    <a:pt x="1379710" y="1431552"/>
                  </a:lnTo>
                  <a:lnTo>
                    <a:pt x="1379416" y="1431411"/>
                  </a:lnTo>
                  <a:lnTo>
                    <a:pt x="1379118" y="1431259"/>
                  </a:lnTo>
                  <a:lnTo>
                    <a:pt x="1378977" y="1431170"/>
                  </a:lnTo>
                  <a:lnTo>
                    <a:pt x="1378835" y="1431059"/>
                  </a:lnTo>
                  <a:lnTo>
                    <a:pt x="1378703" y="1430936"/>
                  </a:lnTo>
                  <a:lnTo>
                    <a:pt x="1378527" y="1430754"/>
                  </a:lnTo>
                  <a:lnTo>
                    <a:pt x="1378453" y="1430671"/>
                  </a:lnTo>
                  <a:lnTo>
                    <a:pt x="1377975" y="1430448"/>
                  </a:lnTo>
                  <a:lnTo>
                    <a:pt x="1376640" y="1429931"/>
                  </a:lnTo>
                  <a:lnTo>
                    <a:pt x="1376495" y="1429887"/>
                  </a:lnTo>
                  <a:lnTo>
                    <a:pt x="1375516" y="1429585"/>
                  </a:lnTo>
                  <a:lnTo>
                    <a:pt x="1372558" y="1428640"/>
                  </a:lnTo>
                  <a:lnTo>
                    <a:pt x="1370031" y="1428270"/>
                  </a:lnTo>
                  <a:lnTo>
                    <a:pt x="1369586" y="1428234"/>
                  </a:lnTo>
                  <a:lnTo>
                    <a:pt x="1369346" y="1428311"/>
                  </a:lnTo>
                  <a:lnTo>
                    <a:pt x="1368965" y="1428469"/>
                  </a:lnTo>
                  <a:lnTo>
                    <a:pt x="1368818" y="1428551"/>
                  </a:lnTo>
                  <a:lnTo>
                    <a:pt x="1368525" y="1428704"/>
                  </a:lnTo>
                  <a:lnTo>
                    <a:pt x="1368369" y="1428763"/>
                  </a:lnTo>
                  <a:lnTo>
                    <a:pt x="1368202" y="1428804"/>
                  </a:lnTo>
                  <a:lnTo>
                    <a:pt x="1367689" y="1428869"/>
                  </a:lnTo>
                  <a:lnTo>
                    <a:pt x="1367518" y="1428910"/>
                  </a:lnTo>
                  <a:lnTo>
                    <a:pt x="1367425" y="1428951"/>
                  </a:lnTo>
                  <a:lnTo>
                    <a:pt x="1367230" y="1429056"/>
                  </a:lnTo>
                  <a:lnTo>
                    <a:pt x="1367137" y="1429098"/>
                  </a:lnTo>
                  <a:lnTo>
                    <a:pt x="1367039" y="1429115"/>
                  </a:lnTo>
                  <a:lnTo>
                    <a:pt x="1366927" y="1429080"/>
                  </a:lnTo>
                  <a:lnTo>
                    <a:pt x="1366814" y="1429009"/>
                  </a:lnTo>
                  <a:lnTo>
                    <a:pt x="1366702" y="1428916"/>
                  </a:lnTo>
                  <a:lnTo>
                    <a:pt x="1366584" y="1428833"/>
                  </a:lnTo>
                  <a:lnTo>
                    <a:pt x="1366462" y="1428786"/>
                  </a:lnTo>
                  <a:lnTo>
                    <a:pt x="1366311" y="1428786"/>
                  </a:lnTo>
                  <a:lnTo>
                    <a:pt x="1366154" y="1428822"/>
                  </a:lnTo>
                  <a:lnTo>
                    <a:pt x="1365827" y="1428939"/>
                  </a:lnTo>
                  <a:lnTo>
                    <a:pt x="1365665" y="1428986"/>
                  </a:lnTo>
                  <a:lnTo>
                    <a:pt x="1365123" y="1429098"/>
                  </a:lnTo>
                  <a:lnTo>
                    <a:pt x="1364942" y="1429121"/>
                  </a:lnTo>
                  <a:lnTo>
                    <a:pt x="1364766" y="1429133"/>
                  </a:lnTo>
                  <a:lnTo>
                    <a:pt x="1364648" y="1429127"/>
                  </a:lnTo>
                  <a:lnTo>
                    <a:pt x="1364414" y="1429092"/>
                  </a:lnTo>
                  <a:lnTo>
                    <a:pt x="1364179" y="1429068"/>
                  </a:lnTo>
                  <a:lnTo>
                    <a:pt x="1363979" y="1429056"/>
                  </a:lnTo>
                  <a:lnTo>
                    <a:pt x="1363778" y="1429056"/>
                  </a:lnTo>
                  <a:lnTo>
                    <a:pt x="1363373" y="1429074"/>
                  </a:lnTo>
                  <a:lnTo>
                    <a:pt x="1363177" y="1429103"/>
                  </a:lnTo>
                  <a:lnTo>
                    <a:pt x="1362825" y="1429174"/>
                  </a:lnTo>
                  <a:lnTo>
                    <a:pt x="1362483" y="1429286"/>
                  </a:lnTo>
                  <a:lnTo>
                    <a:pt x="1362326" y="1429356"/>
                  </a:lnTo>
                  <a:lnTo>
                    <a:pt x="1362009" y="1429603"/>
                  </a:lnTo>
                  <a:lnTo>
                    <a:pt x="1361740" y="1429943"/>
                  </a:lnTo>
                  <a:lnTo>
                    <a:pt x="1361270" y="1430759"/>
                  </a:lnTo>
                  <a:lnTo>
                    <a:pt x="1361026" y="1431141"/>
                  </a:lnTo>
                  <a:lnTo>
                    <a:pt x="1360523" y="1431787"/>
                  </a:lnTo>
                  <a:lnTo>
                    <a:pt x="1359477" y="1433050"/>
                  </a:lnTo>
                  <a:lnTo>
                    <a:pt x="1358968" y="1433690"/>
                  </a:lnTo>
                  <a:lnTo>
                    <a:pt x="1358484" y="1434347"/>
                  </a:lnTo>
                  <a:lnTo>
                    <a:pt x="1358083" y="1434952"/>
                  </a:lnTo>
                  <a:lnTo>
                    <a:pt x="1357702" y="1435574"/>
                  </a:lnTo>
                  <a:lnTo>
                    <a:pt x="1356964" y="1436831"/>
                  </a:lnTo>
                  <a:lnTo>
                    <a:pt x="1356583" y="1437454"/>
                  </a:lnTo>
                  <a:lnTo>
                    <a:pt x="1355898" y="1438499"/>
                  </a:lnTo>
                  <a:lnTo>
                    <a:pt x="1355551" y="1439021"/>
                  </a:lnTo>
                  <a:lnTo>
                    <a:pt x="1355214" y="1439544"/>
                  </a:lnTo>
                  <a:lnTo>
                    <a:pt x="1354896" y="1440084"/>
                  </a:lnTo>
                  <a:lnTo>
                    <a:pt x="1354642" y="1440566"/>
                  </a:lnTo>
                  <a:lnTo>
                    <a:pt x="1354393" y="1441053"/>
                  </a:lnTo>
                  <a:lnTo>
                    <a:pt x="1354158" y="1441546"/>
                  </a:lnTo>
                  <a:lnTo>
                    <a:pt x="1353928" y="1442046"/>
                  </a:lnTo>
                  <a:lnTo>
                    <a:pt x="1353718" y="1442551"/>
                  </a:lnTo>
                  <a:lnTo>
                    <a:pt x="1353415" y="1442979"/>
                  </a:lnTo>
                  <a:lnTo>
                    <a:pt x="1353117" y="1443414"/>
                  </a:lnTo>
                  <a:lnTo>
                    <a:pt x="1352828" y="1443854"/>
                  </a:lnTo>
                  <a:lnTo>
                    <a:pt x="1352276" y="1444747"/>
                  </a:lnTo>
                  <a:lnTo>
                    <a:pt x="1352007" y="1445146"/>
                  </a:lnTo>
                  <a:lnTo>
                    <a:pt x="1351719" y="1445551"/>
                  </a:lnTo>
                  <a:lnTo>
                    <a:pt x="1351450" y="1445962"/>
                  </a:lnTo>
                  <a:lnTo>
                    <a:pt x="1351244" y="1446373"/>
                  </a:lnTo>
                  <a:lnTo>
                    <a:pt x="1351151" y="1446790"/>
                  </a:lnTo>
                  <a:lnTo>
                    <a:pt x="1351151" y="1447066"/>
                  </a:lnTo>
                  <a:lnTo>
                    <a:pt x="1351176" y="1447348"/>
                  </a:lnTo>
                  <a:lnTo>
                    <a:pt x="1351225" y="1447630"/>
                  </a:lnTo>
                  <a:lnTo>
                    <a:pt x="1351308" y="1447900"/>
                  </a:lnTo>
                  <a:lnTo>
                    <a:pt x="1351425" y="1448141"/>
                  </a:lnTo>
                  <a:lnTo>
                    <a:pt x="1351513" y="1448305"/>
                  </a:lnTo>
                  <a:lnTo>
                    <a:pt x="1351611" y="1448446"/>
                  </a:lnTo>
                  <a:lnTo>
                    <a:pt x="1351738" y="1448476"/>
                  </a:lnTo>
                  <a:lnTo>
                    <a:pt x="1351826" y="1448446"/>
                  </a:lnTo>
                  <a:lnTo>
                    <a:pt x="1351919" y="1448429"/>
                  </a:lnTo>
                  <a:lnTo>
                    <a:pt x="1352022" y="1448452"/>
                  </a:lnTo>
                  <a:lnTo>
                    <a:pt x="1352105" y="1448499"/>
                  </a:lnTo>
                  <a:lnTo>
                    <a:pt x="1352183" y="1448564"/>
                  </a:lnTo>
                  <a:lnTo>
                    <a:pt x="1352266" y="1448652"/>
                  </a:lnTo>
                  <a:lnTo>
                    <a:pt x="1352354" y="1448775"/>
                  </a:lnTo>
                  <a:lnTo>
                    <a:pt x="1352432" y="1448899"/>
                  </a:lnTo>
                  <a:lnTo>
                    <a:pt x="1352638" y="1449163"/>
                  </a:lnTo>
                  <a:lnTo>
                    <a:pt x="1352730" y="1449309"/>
                  </a:lnTo>
                  <a:lnTo>
                    <a:pt x="1352882" y="1449627"/>
                  </a:lnTo>
                  <a:lnTo>
                    <a:pt x="1353058" y="1449950"/>
                  </a:lnTo>
                  <a:lnTo>
                    <a:pt x="1353175" y="1450232"/>
                  </a:lnTo>
                  <a:lnTo>
                    <a:pt x="1353219" y="1450367"/>
                  </a:lnTo>
                  <a:lnTo>
                    <a:pt x="1353263" y="1450590"/>
                  </a:lnTo>
                  <a:lnTo>
                    <a:pt x="1353268" y="1450695"/>
                  </a:lnTo>
                  <a:lnTo>
                    <a:pt x="1353263" y="1450854"/>
                  </a:lnTo>
                  <a:lnTo>
                    <a:pt x="1353190" y="1450971"/>
                  </a:lnTo>
                  <a:lnTo>
                    <a:pt x="1353117" y="1451036"/>
                  </a:lnTo>
                  <a:lnTo>
                    <a:pt x="1353029" y="1451101"/>
                  </a:lnTo>
                  <a:lnTo>
                    <a:pt x="1352926" y="1451165"/>
                  </a:lnTo>
                  <a:lnTo>
                    <a:pt x="1352716" y="1451277"/>
                  </a:lnTo>
                  <a:lnTo>
                    <a:pt x="1352608" y="1451324"/>
                  </a:lnTo>
                  <a:lnTo>
                    <a:pt x="1352515" y="1451371"/>
                  </a:lnTo>
                  <a:lnTo>
                    <a:pt x="1352339" y="1451476"/>
                  </a:lnTo>
                  <a:lnTo>
                    <a:pt x="1351787" y="1451782"/>
                  </a:lnTo>
                  <a:lnTo>
                    <a:pt x="1351904" y="1451940"/>
                  </a:lnTo>
                  <a:lnTo>
                    <a:pt x="1352041" y="1452087"/>
                  </a:lnTo>
                  <a:lnTo>
                    <a:pt x="1352193" y="1452228"/>
                  </a:lnTo>
                  <a:lnTo>
                    <a:pt x="1352359" y="1452345"/>
                  </a:lnTo>
                  <a:lnTo>
                    <a:pt x="1352530" y="1452445"/>
                  </a:lnTo>
                  <a:lnTo>
                    <a:pt x="1352721" y="1452510"/>
                  </a:lnTo>
                  <a:lnTo>
                    <a:pt x="1352955" y="1452545"/>
                  </a:lnTo>
                  <a:lnTo>
                    <a:pt x="1353180" y="1452569"/>
                  </a:lnTo>
                  <a:lnTo>
                    <a:pt x="1353356" y="1452604"/>
                  </a:lnTo>
                  <a:lnTo>
                    <a:pt x="1353464" y="1452768"/>
                  </a:lnTo>
                  <a:lnTo>
                    <a:pt x="1353459" y="1452880"/>
                  </a:lnTo>
                  <a:lnTo>
                    <a:pt x="1353439" y="1452991"/>
                  </a:lnTo>
                  <a:lnTo>
                    <a:pt x="1353351" y="1453174"/>
                  </a:lnTo>
                  <a:lnTo>
                    <a:pt x="1353234" y="1453209"/>
                  </a:lnTo>
                  <a:lnTo>
                    <a:pt x="1353043" y="1453174"/>
                  </a:lnTo>
                  <a:lnTo>
                    <a:pt x="1352823" y="1453121"/>
                  </a:lnTo>
                  <a:lnTo>
                    <a:pt x="1352628" y="1453091"/>
                  </a:lnTo>
                  <a:lnTo>
                    <a:pt x="1352471" y="1453209"/>
                  </a:lnTo>
                  <a:lnTo>
                    <a:pt x="1352447" y="1453314"/>
                  </a:lnTo>
                  <a:lnTo>
                    <a:pt x="1352442" y="1453432"/>
                  </a:lnTo>
                  <a:lnTo>
                    <a:pt x="1352452" y="1453555"/>
                  </a:lnTo>
                  <a:lnTo>
                    <a:pt x="1352466" y="1453667"/>
                  </a:lnTo>
                  <a:lnTo>
                    <a:pt x="1352530" y="1453819"/>
                  </a:lnTo>
                  <a:lnTo>
                    <a:pt x="1352642" y="1453960"/>
                  </a:lnTo>
                  <a:lnTo>
                    <a:pt x="1352779" y="1454101"/>
                  </a:lnTo>
                  <a:lnTo>
                    <a:pt x="1352921" y="1454242"/>
                  </a:lnTo>
                  <a:lnTo>
                    <a:pt x="1353038" y="1454389"/>
                  </a:lnTo>
                  <a:lnTo>
                    <a:pt x="1353224" y="1454694"/>
                  </a:lnTo>
                  <a:lnTo>
                    <a:pt x="1353381" y="1455017"/>
                  </a:lnTo>
                  <a:lnTo>
                    <a:pt x="1353522" y="1455352"/>
                  </a:lnTo>
                  <a:lnTo>
                    <a:pt x="1353635" y="1455699"/>
                  </a:lnTo>
                  <a:lnTo>
                    <a:pt x="1353728" y="1456039"/>
                  </a:lnTo>
                  <a:lnTo>
                    <a:pt x="1353767" y="1456480"/>
                  </a:lnTo>
                  <a:lnTo>
                    <a:pt x="1353733" y="1456938"/>
                  </a:lnTo>
                  <a:lnTo>
                    <a:pt x="1353679" y="1457402"/>
                  </a:lnTo>
                  <a:lnTo>
                    <a:pt x="1353659" y="1457848"/>
                  </a:lnTo>
                  <a:lnTo>
                    <a:pt x="1353733" y="1458271"/>
                  </a:lnTo>
                  <a:lnTo>
                    <a:pt x="1353786" y="1458400"/>
                  </a:lnTo>
                  <a:lnTo>
                    <a:pt x="1353855" y="1458523"/>
                  </a:lnTo>
                  <a:lnTo>
                    <a:pt x="1353977" y="1458776"/>
                  </a:lnTo>
                  <a:lnTo>
                    <a:pt x="1354016" y="1458905"/>
                  </a:lnTo>
                  <a:lnTo>
                    <a:pt x="1354006" y="1459105"/>
                  </a:lnTo>
                  <a:lnTo>
                    <a:pt x="1353943" y="1459304"/>
                  </a:lnTo>
                  <a:lnTo>
                    <a:pt x="1353860" y="1459516"/>
                  </a:lnTo>
                  <a:lnTo>
                    <a:pt x="1353796" y="1459721"/>
                  </a:lnTo>
                  <a:lnTo>
                    <a:pt x="1353791" y="1459909"/>
                  </a:lnTo>
                  <a:lnTo>
                    <a:pt x="1353850" y="1460056"/>
                  </a:lnTo>
                  <a:lnTo>
                    <a:pt x="1353948" y="1460197"/>
                  </a:lnTo>
                  <a:lnTo>
                    <a:pt x="1354050" y="1460332"/>
                  </a:lnTo>
                  <a:lnTo>
                    <a:pt x="1354128" y="1460461"/>
                  </a:lnTo>
                  <a:lnTo>
                    <a:pt x="1354158" y="1460590"/>
                  </a:lnTo>
                  <a:lnTo>
                    <a:pt x="1354099" y="1460731"/>
                  </a:lnTo>
                  <a:lnTo>
                    <a:pt x="1353987" y="1460872"/>
                  </a:lnTo>
                  <a:lnTo>
                    <a:pt x="1353840" y="1461007"/>
                  </a:lnTo>
                  <a:lnTo>
                    <a:pt x="1353674" y="1461113"/>
                  </a:lnTo>
                  <a:lnTo>
                    <a:pt x="1353517" y="1461172"/>
                  </a:lnTo>
                  <a:lnTo>
                    <a:pt x="1353420" y="1461172"/>
                  </a:lnTo>
                  <a:lnTo>
                    <a:pt x="1353322" y="1461160"/>
                  </a:lnTo>
                  <a:lnTo>
                    <a:pt x="1353112" y="1461119"/>
                  </a:lnTo>
                  <a:lnTo>
                    <a:pt x="1353014" y="1461119"/>
                  </a:lnTo>
                  <a:lnTo>
                    <a:pt x="1352848" y="1461271"/>
                  </a:lnTo>
                  <a:lnTo>
                    <a:pt x="1352696" y="1461583"/>
                  </a:lnTo>
                  <a:lnTo>
                    <a:pt x="1352559" y="1461941"/>
                  </a:lnTo>
                  <a:lnTo>
                    <a:pt x="1352427" y="1462240"/>
                  </a:lnTo>
                  <a:lnTo>
                    <a:pt x="1352227" y="1462370"/>
                  </a:lnTo>
                  <a:lnTo>
                    <a:pt x="1352105" y="1462352"/>
                  </a:lnTo>
                  <a:lnTo>
                    <a:pt x="1351992" y="1462323"/>
                  </a:lnTo>
                  <a:lnTo>
                    <a:pt x="1351885" y="1462258"/>
                  </a:lnTo>
                  <a:lnTo>
                    <a:pt x="1351787" y="1462164"/>
                  </a:lnTo>
                  <a:lnTo>
                    <a:pt x="1351699" y="1462058"/>
                  </a:lnTo>
                  <a:lnTo>
                    <a:pt x="1351601" y="1461964"/>
                  </a:lnTo>
                  <a:lnTo>
                    <a:pt x="1351499" y="1461894"/>
                  </a:lnTo>
                  <a:lnTo>
                    <a:pt x="1351376" y="1461865"/>
                  </a:lnTo>
                  <a:lnTo>
                    <a:pt x="1351254" y="1461853"/>
                  </a:lnTo>
                  <a:lnTo>
                    <a:pt x="1350995" y="1461859"/>
                  </a:lnTo>
                  <a:lnTo>
                    <a:pt x="1350868" y="1461841"/>
                  </a:lnTo>
                  <a:lnTo>
                    <a:pt x="1350653" y="1461753"/>
                  </a:lnTo>
                  <a:lnTo>
                    <a:pt x="1350448" y="1461618"/>
                  </a:lnTo>
                  <a:lnTo>
                    <a:pt x="1350247" y="1461471"/>
                  </a:lnTo>
                  <a:lnTo>
                    <a:pt x="1350042" y="1461342"/>
                  </a:lnTo>
                  <a:lnTo>
                    <a:pt x="1349831" y="1461277"/>
                  </a:lnTo>
                  <a:lnTo>
                    <a:pt x="1349563" y="1461271"/>
                  </a:lnTo>
                  <a:lnTo>
                    <a:pt x="1349421" y="1461289"/>
                  </a:lnTo>
                  <a:lnTo>
                    <a:pt x="1349289" y="1461313"/>
                  </a:lnTo>
                  <a:lnTo>
                    <a:pt x="1349157" y="1461348"/>
                  </a:lnTo>
                  <a:lnTo>
                    <a:pt x="1349118" y="1461370"/>
                  </a:lnTo>
                  <a:lnTo>
                    <a:pt x="1348976" y="1461448"/>
                  </a:lnTo>
                  <a:lnTo>
                    <a:pt x="1348805" y="1461589"/>
                  </a:lnTo>
                  <a:lnTo>
                    <a:pt x="1348482" y="1461912"/>
                  </a:lnTo>
                  <a:lnTo>
                    <a:pt x="1348311" y="1462053"/>
                  </a:lnTo>
                  <a:lnTo>
                    <a:pt x="1348052" y="1462205"/>
                  </a:lnTo>
                  <a:lnTo>
                    <a:pt x="1347788" y="1462334"/>
                  </a:lnTo>
                  <a:lnTo>
                    <a:pt x="1347231" y="1462575"/>
                  </a:lnTo>
                  <a:lnTo>
                    <a:pt x="1346957" y="1462704"/>
                  </a:lnTo>
                  <a:lnTo>
                    <a:pt x="1346659" y="1462851"/>
                  </a:lnTo>
                  <a:lnTo>
                    <a:pt x="1345451" y="1463462"/>
                  </a:lnTo>
                  <a:lnTo>
                    <a:pt x="1345173" y="1463462"/>
                  </a:lnTo>
                  <a:lnTo>
                    <a:pt x="1345080" y="1463456"/>
                  </a:lnTo>
                  <a:lnTo>
                    <a:pt x="1344904" y="1463438"/>
                  </a:lnTo>
                  <a:lnTo>
                    <a:pt x="1344733" y="1463403"/>
                  </a:lnTo>
                  <a:lnTo>
                    <a:pt x="1344567" y="1463391"/>
                  </a:lnTo>
                  <a:lnTo>
                    <a:pt x="1344415" y="1463438"/>
                  </a:lnTo>
                  <a:lnTo>
                    <a:pt x="1344264" y="1463538"/>
                  </a:lnTo>
                  <a:lnTo>
                    <a:pt x="1343970" y="1463808"/>
                  </a:lnTo>
                  <a:lnTo>
                    <a:pt x="1343692" y="1464037"/>
                  </a:lnTo>
                  <a:lnTo>
                    <a:pt x="1343565" y="1464155"/>
                  </a:lnTo>
                  <a:lnTo>
                    <a:pt x="1343433" y="1464261"/>
                  </a:lnTo>
                  <a:lnTo>
                    <a:pt x="1343300" y="1464349"/>
                  </a:lnTo>
                  <a:lnTo>
                    <a:pt x="1343159" y="1464396"/>
                  </a:lnTo>
                  <a:lnTo>
                    <a:pt x="1343007" y="1464378"/>
                  </a:lnTo>
                  <a:lnTo>
                    <a:pt x="1342846" y="1464308"/>
                  </a:lnTo>
                  <a:lnTo>
                    <a:pt x="1342514" y="1464137"/>
                  </a:lnTo>
                  <a:lnTo>
                    <a:pt x="1342347" y="1464090"/>
                  </a:lnTo>
                  <a:lnTo>
                    <a:pt x="1342113" y="1464096"/>
                  </a:lnTo>
                  <a:lnTo>
                    <a:pt x="1341995" y="1464108"/>
                  </a:lnTo>
                  <a:lnTo>
                    <a:pt x="1341770" y="1464161"/>
                  </a:lnTo>
                  <a:lnTo>
                    <a:pt x="1341531" y="1464319"/>
                  </a:lnTo>
                  <a:lnTo>
                    <a:pt x="1341321" y="1464584"/>
                  </a:lnTo>
                  <a:lnTo>
                    <a:pt x="1341130" y="1464907"/>
                  </a:lnTo>
                  <a:lnTo>
                    <a:pt x="1340954" y="1465253"/>
                  </a:lnTo>
                  <a:lnTo>
                    <a:pt x="1340773" y="1465570"/>
                  </a:lnTo>
                  <a:lnTo>
                    <a:pt x="1340465" y="1466075"/>
                  </a:lnTo>
                  <a:lnTo>
                    <a:pt x="1340319" y="1466328"/>
                  </a:lnTo>
                  <a:lnTo>
                    <a:pt x="1340177" y="1466592"/>
                  </a:lnTo>
                  <a:lnTo>
                    <a:pt x="1340045" y="1466850"/>
                  </a:lnTo>
                  <a:lnTo>
                    <a:pt x="1339888" y="1467203"/>
                  </a:lnTo>
                  <a:lnTo>
                    <a:pt x="1339756" y="1467555"/>
                  </a:lnTo>
                  <a:lnTo>
                    <a:pt x="1339497" y="1468277"/>
                  </a:lnTo>
                  <a:lnTo>
                    <a:pt x="1339360" y="1468636"/>
                  </a:lnTo>
                  <a:lnTo>
                    <a:pt x="1339116" y="1469217"/>
                  </a:lnTo>
                  <a:lnTo>
                    <a:pt x="1338725" y="1470074"/>
                  </a:lnTo>
                  <a:lnTo>
                    <a:pt x="1338290" y="1471278"/>
                  </a:lnTo>
                  <a:lnTo>
                    <a:pt x="1337830" y="1472476"/>
                  </a:lnTo>
                  <a:lnTo>
                    <a:pt x="1337351" y="1473668"/>
                  </a:lnTo>
                  <a:lnTo>
                    <a:pt x="1336843" y="1474849"/>
                  </a:lnTo>
                  <a:lnTo>
                    <a:pt x="1336320" y="1476017"/>
                  </a:lnTo>
                  <a:lnTo>
                    <a:pt x="1335880" y="1476916"/>
                  </a:lnTo>
                  <a:lnTo>
                    <a:pt x="1335420" y="1477803"/>
                  </a:lnTo>
                  <a:lnTo>
                    <a:pt x="1334951" y="1478684"/>
                  </a:lnTo>
                  <a:lnTo>
                    <a:pt x="1334492" y="1479570"/>
                  </a:lnTo>
                  <a:lnTo>
                    <a:pt x="1334057" y="1480469"/>
                  </a:lnTo>
                  <a:lnTo>
                    <a:pt x="1333538" y="1481579"/>
                  </a:lnTo>
                  <a:lnTo>
                    <a:pt x="1333030" y="1482695"/>
                  </a:lnTo>
                  <a:lnTo>
                    <a:pt x="1332551" y="1483816"/>
                  </a:lnTo>
                  <a:lnTo>
                    <a:pt x="1332121" y="1484961"/>
                  </a:lnTo>
                  <a:lnTo>
                    <a:pt x="1331774" y="1486118"/>
                  </a:lnTo>
                  <a:lnTo>
                    <a:pt x="1331431" y="1488009"/>
                  </a:lnTo>
                  <a:lnTo>
                    <a:pt x="1331314" y="1489965"/>
                  </a:lnTo>
                  <a:lnTo>
                    <a:pt x="1331324" y="1491950"/>
                  </a:lnTo>
                  <a:lnTo>
                    <a:pt x="1331363" y="1493941"/>
                  </a:lnTo>
                  <a:lnTo>
                    <a:pt x="1331339" y="1495920"/>
                  </a:lnTo>
                  <a:lnTo>
                    <a:pt x="1331260" y="1497294"/>
                  </a:lnTo>
                  <a:lnTo>
                    <a:pt x="1331158" y="1498674"/>
                  </a:lnTo>
                  <a:lnTo>
                    <a:pt x="1331070" y="1500048"/>
                  </a:lnTo>
                  <a:lnTo>
                    <a:pt x="1331021" y="1501423"/>
                  </a:lnTo>
                  <a:lnTo>
                    <a:pt x="1331045" y="1502791"/>
                  </a:lnTo>
                  <a:lnTo>
                    <a:pt x="1331109" y="1503748"/>
                  </a:lnTo>
                  <a:lnTo>
                    <a:pt x="1331197" y="1504712"/>
                  </a:lnTo>
                  <a:lnTo>
                    <a:pt x="1331309" y="1505669"/>
                  </a:lnTo>
                  <a:lnTo>
                    <a:pt x="1331446" y="1506620"/>
                  </a:lnTo>
                  <a:lnTo>
                    <a:pt x="1331607" y="1507566"/>
                  </a:lnTo>
                  <a:lnTo>
                    <a:pt x="1331734" y="1508382"/>
                  </a:lnTo>
                  <a:lnTo>
                    <a:pt x="1331852" y="1509216"/>
                  </a:lnTo>
                  <a:lnTo>
                    <a:pt x="1331998" y="1510038"/>
                  </a:lnTo>
                  <a:lnTo>
                    <a:pt x="1332219" y="1510814"/>
                  </a:lnTo>
                  <a:lnTo>
                    <a:pt x="1332546" y="1511524"/>
                  </a:lnTo>
                  <a:lnTo>
                    <a:pt x="1332913" y="1512065"/>
                  </a:lnTo>
                  <a:lnTo>
                    <a:pt x="1333343" y="1512587"/>
                  </a:lnTo>
                  <a:lnTo>
                    <a:pt x="1333822" y="1513063"/>
                  </a:lnTo>
                  <a:lnTo>
                    <a:pt x="1333920" y="1513139"/>
                  </a:lnTo>
                  <a:lnTo>
                    <a:pt x="1334022" y="1513292"/>
                  </a:lnTo>
                  <a:lnTo>
                    <a:pt x="1334340" y="1513738"/>
                  </a:lnTo>
                  <a:lnTo>
                    <a:pt x="1334501" y="1513991"/>
                  </a:lnTo>
                  <a:lnTo>
                    <a:pt x="1334609" y="1514197"/>
                  </a:lnTo>
                  <a:lnTo>
                    <a:pt x="1334677" y="1514290"/>
                  </a:lnTo>
                  <a:lnTo>
                    <a:pt x="1334741" y="1514402"/>
                  </a:lnTo>
                  <a:lnTo>
                    <a:pt x="1334804" y="1514496"/>
                  </a:lnTo>
                  <a:lnTo>
                    <a:pt x="1334912" y="1514455"/>
                  </a:lnTo>
                  <a:lnTo>
                    <a:pt x="1334995" y="1514402"/>
                  </a:lnTo>
                  <a:lnTo>
                    <a:pt x="1335078" y="1514337"/>
                  </a:lnTo>
                  <a:lnTo>
                    <a:pt x="1335156" y="1514285"/>
                  </a:lnTo>
                  <a:lnTo>
                    <a:pt x="1335230" y="1514226"/>
                  </a:lnTo>
                  <a:lnTo>
                    <a:pt x="1335376" y="1514097"/>
                  </a:lnTo>
                  <a:lnTo>
                    <a:pt x="1335738" y="1513809"/>
                  </a:lnTo>
                  <a:lnTo>
                    <a:pt x="1335875" y="1513762"/>
                  </a:lnTo>
                  <a:lnTo>
                    <a:pt x="1335997" y="1513874"/>
                  </a:lnTo>
                  <a:lnTo>
                    <a:pt x="1336105" y="1514091"/>
                  </a:lnTo>
                  <a:lnTo>
                    <a:pt x="1336427" y="1514637"/>
                  </a:lnTo>
                  <a:lnTo>
                    <a:pt x="1336589" y="1514872"/>
                  </a:lnTo>
                  <a:lnTo>
                    <a:pt x="1336682" y="1514995"/>
                  </a:lnTo>
                  <a:lnTo>
                    <a:pt x="1336779" y="1515113"/>
                  </a:lnTo>
                  <a:lnTo>
                    <a:pt x="1336965" y="1515359"/>
                  </a:lnTo>
                  <a:lnTo>
                    <a:pt x="1337278" y="1515811"/>
                  </a:lnTo>
                  <a:lnTo>
                    <a:pt x="1337386" y="1515941"/>
                  </a:lnTo>
                  <a:lnTo>
                    <a:pt x="1337430" y="1516064"/>
                  </a:lnTo>
                  <a:lnTo>
                    <a:pt x="1337332" y="1516176"/>
                  </a:lnTo>
                  <a:lnTo>
                    <a:pt x="1337146" y="1516281"/>
                  </a:lnTo>
                  <a:lnTo>
                    <a:pt x="1336990" y="1516381"/>
                  </a:lnTo>
                  <a:lnTo>
                    <a:pt x="1336853" y="1516481"/>
                  </a:lnTo>
                  <a:lnTo>
                    <a:pt x="1336706" y="1516546"/>
                  </a:lnTo>
                  <a:lnTo>
                    <a:pt x="1336603" y="1516546"/>
                  </a:lnTo>
                  <a:lnTo>
                    <a:pt x="1336256" y="1516416"/>
                  </a:lnTo>
                  <a:lnTo>
                    <a:pt x="1336144" y="1516411"/>
                  </a:lnTo>
                  <a:lnTo>
                    <a:pt x="1336026" y="1516446"/>
                  </a:lnTo>
                  <a:lnTo>
                    <a:pt x="1335909" y="1516505"/>
                  </a:lnTo>
                  <a:lnTo>
                    <a:pt x="1335797" y="1516581"/>
                  </a:lnTo>
                  <a:lnTo>
                    <a:pt x="1335704" y="1516669"/>
                  </a:lnTo>
                  <a:lnTo>
                    <a:pt x="1335626" y="1516769"/>
                  </a:lnTo>
                  <a:lnTo>
                    <a:pt x="1335572" y="1516939"/>
                  </a:lnTo>
                  <a:lnTo>
                    <a:pt x="1335562" y="1517162"/>
                  </a:lnTo>
                  <a:lnTo>
                    <a:pt x="1335591" y="1517397"/>
                  </a:lnTo>
                  <a:lnTo>
                    <a:pt x="1335660" y="1517609"/>
                  </a:lnTo>
                  <a:lnTo>
                    <a:pt x="1335758" y="1517755"/>
                  </a:lnTo>
                  <a:lnTo>
                    <a:pt x="1335846" y="1518084"/>
                  </a:lnTo>
                  <a:lnTo>
                    <a:pt x="1335978" y="1518766"/>
                  </a:lnTo>
                  <a:lnTo>
                    <a:pt x="1336080" y="1519083"/>
                  </a:lnTo>
                  <a:lnTo>
                    <a:pt x="1336232" y="1519347"/>
                  </a:lnTo>
                  <a:lnTo>
                    <a:pt x="1336418" y="1519535"/>
                  </a:lnTo>
                  <a:lnTo>
                    <a:pt x="1336603" y="1519611"/>
                  </a:lnTo>
                  <a:lnTo>
                    <a:pt x="1336980" y="1519752"/>
                  </a:lnTo>
                  <a:lnTo>
                    <a:pt x="1337454" y="1519917"/>
                  </a:lnTo>
                  <a:lnTo>
                    <a:pt x="1337818" y="1520035"/>
                  </a:lnTo>
                  <a:lnTo>
                    <a:pt x="1338021" y="1520099"/>
                  </a:lnTo>
                  <a:lnTo>
                    <a:pt x="1338246" y="1520152"/>
                  </a:lnTo>
                  <a:lnTo>
                    <a:pt x="1338471" y="1520193"/>
                  </a:lnTo>
                  <a:lnTo>
                    <a:pt x="1338686" y="1520205"/>
                  </a:lnTo>
                  <a:lnTo>
                    <a:pt x="1339126" y="1520175"/>
                  </a:lnTo>
                  <a:lnTo>
                    <a:pt x="1339341" y="1520175"/>
                  </a:lnTo>
                  <a:lnTo>
                    <a:pt x="1339541" y="1520210"/>
                  </a:lnTo>
                  <a:lnTo>
                    <a:pt x="1339756" y="1520304"/>
                  </a:lnTo>
                  <a:lnTo>
                    <a:pt x="1339957" y="1520428"/>
                  </a:lnTo>
                  <a:lnTo>
                    <a:pt x="1340147" y="1520580"/>
                  </a:lnTo>
                  <a:lnTo>
                    <a:pt x="1340509" y="1520915"/>
                  </a:lnTo>
                  <a:lnTo>
                    <a:pt x="1340798" y="1521226"/>
                  </a:lnTo>
                  <a:lnTo>
                    <a:pt x="1341052" y="1521573"/>
                  </a:lnTo>
                  <a:lnTo>
                    <a:pt x="1341511" y="1522325"/>
                  </a:lnTo>
                  <a:lnTo>
                    <a:pt x="1341746" y="1522695"/>
                  </a:lnTo>
                  <a:lnTo>
                    <a:pt x="1342020" y="1523077"/>
                  </a:lnTo>
                  <a:lnTo>
                    <a:pt x="1342298" y="1523447"/>
                  </a:lnTo>
                  <a:lnTo>
                    <a:pt x="1342572" y="1523828"/>
                  </a:lnTo>
                  <a:lnTo>
                    <a:pt x="1342780" y="1524151"/>
                  </a:lnTo>
                  <a:lnTo>
                    <a:pt x="1342822" y="1524216"/>
                  </a:lnTo>
                  <a:lnTo>
                    <a:pt x="1343032" y="1524627"/>
                  </a:lnTo>
                  <a:lnTo>
                    <a:pt x="1343222" y="1525132"/>
                  </a:lnTo>
                  <a:lnTo>
                    <a:pt x="1343364" y="1525672"/>
                  </a:lnTo>
                  <a:lnTo>
                    <a:pt x="1343472" y="1526219"/>
                  </a:lnTo>
                  <a:lnTo>
                    <a:pt x="1343535" y="1526777"/>
                  </a:lnTo>
                  <a:lnTo>
                    <a:pt x="1343569" y="1527323"/>
                  </a:lnTo>
                  <a:lnTo>
                    <a:pt x="1343540" y="1527969"/>
                  </a:lnTo>
                  <a:lnTo>
                    <a:pt x="1343433" y="1528609"/>
                  </a:lnTo>
                  <a:lnTo>
                    <a:pt x="1343291" y="1529255"/>
                  </a:lnTo>
                  <a:lnTo>
                    <a:pt x="1343159" y="1529901"/>
                  </a:lnTo>
                  <a:lnTo>
                    <a:pt x="1343081" y="1530547"/>
                  </a:lnTo>
                  <a:lnTo>
                    <a:pt x="1343056" y="1531152"/>
                  </a:lnTo>
                  <a:lnTo>
                    <a:pt x="1343051" y="1531763"/>
                  </a:lnTo>
                  <a:lnTo>
                    <a:pt x="1343071" y="1532374"/>
                  </a:lnTo>
                  <a:lnTo>
                    <a:pt x="1343115" y="1532979"/>
                  </a:lnTo>
                  <a:lnTo>
                    <a:pt x="1343178" y="1533584"/>
                  </a:lnTo>
                  <a:lnTo>
                    <a:pt x="1343252" y="1534059"/>
                  </a:lnTo>
                  <a:lnTo>
                    <a:pt x="1343335" y="1534535"/>
                  </a:lnTo>
                  <a:lnTo>
                    <a:pt x="1343437" y="1535005"/>
                  </a:lnTo>
                  <a:lnTo>
                    <a:pt x="1343555" y="1535475"/>
                  </a:lnTo>
                  <a:lnTo>
                    <a:pt x="1343677" y="1535939"/>
                  </a:lnTo>
                  <a:lnTo>
                    <a:pt x="1343853" y="1536420"/>
                  </a:lnTo>
                  <a:lnTo>
                    <a:pt x="1344083" y="1536896"/>
                  </a:lnTo>
                  <a:lnTo>
                    <a:pt x="1344303" y="1537372"/>
                  </a:lnTo>
                  <a:lnTo>
                    <a:pt x="1344464" y="1537842"/>
                  </a:lnTo>
                  <a:lnTo>
                    <a:pt x="1344513" y="1538306"/>
                  </a:lnTo>
                  <a:lnTo>
                    <a:pt x="1344449" y="1538711"/>
                  </a:lnTo>
                  <a:lnTo>
                    <a:pt x="1344308" y="1539116"/>
                  </a:lnTo>
                  <a:lnTo>
                    <a:pt x="1344117" y="1539516"/>
                  </a:lnTo>
                  <a:lnTo>
                    <a:pt x="1343701" y="1540297"/>
                  </a:lnTo>
                  <a:lnTo>
                    <a:pt x="1343574" y="1540532"/>
                  </a:lnTo>
                  <a:lnTo>
                    <a:pt x="1343286" y="1540990"/>
                  </a:lnTo>
                  <a:lnTo>
                    <a:pt x="1343159" y="1541219"/>
                  </a:lnTo>
                  <a:lnTo>
                    <a:pt x="1343051" y="1541460"/>
                  </a:lnTo>
                  <a:lnTo>
                    <a:pt x="1342993" y="1541659"/>
                  </a:lnTo>
                  <a:lnTo>
                    <a:pt x="1342953" y="1541865"/>
                  </a:lnTo>
                  <a:lnTo>
                    <a:pt x="1342924" y="1542076"/>
                  </a:lnTo>
                  <a:lnTo>
                    <a:pt x="1342841" y="1542488"/>
                  </a:lnTo>
                  <a:lnTo>
                    <a:pt x="1342773" y="1542746"/>
                  </a:lnTo>
                  <a:lnTo>
                    <a:pt x="1342733" y="1542875"/>
                  </a:lnTo>
                  <a:lnTo>
                    <a:pt x="1342689" y="1542999"/>
                  </a:lnTo>
                  <a:lnTo>
                    <a:pt x="1342636" y="1543122"/>
                  </a:lnTo>
                  <a:lnTo>
                    <a:pt x="1342548" y="1543263"/>
                  </a:lnTo>
                  <a:lnTo>
                    <a:pt x="1342318" y="1543533"/>
                  </a:lnTo>
                  <a:lnTo>
                    <a:pt x="1342201" y="1543662"/>
                  </a:lnTo>
                  <a:lnTo>
                    <a:pt x="1342088" y="1543797"/>
                  </a:lnTo>
                  <a:lnTo>
                    <a:pt x="1341946" y="1543997"/>
                  </a:lnTo>
                  <a:lnTo>
                    <a:pt x="1341541" y="1544620"/>
                  </a:lnTo>
                  <a:lnTo>
                    <a:pt x="1341389" y="1544813"/>
                  </a:lnTo>
                  <a:lnTo>
                    <a:pt x="1341267" y="1544955"/>
                  </a:lnTo>
                  <a:lnTo>
                    <a:pt x="1341140" y="1545090"/>
                  </a:lnTo>
                  <a:lnTo>
                    <a:pt x="1341008" y="1545219"/>
                  </a:lnTo>
                  <a:lnTo>
                    <a:pt x="1340592" y="1545648"/>
                  </a:lnTo>
                  <a:lnTo>
                    <a:pt x="1340001" y="1546305"/>
                  </a:lnTo>
                  <a:lnTo>
                    <a:pt x="1339683" y="1546482"/>
                  </a:lnTo>
                  <a:lnTo>
                    <a:pt x="1339375" y="1546681"/>
                  </a:lnTo>
                  <a:lnTo>
                    <a:pt x="1339087" y="1546910"/>
                  </a:lnTo>
                  <a:lnTo>
                    <a:pt x="1338813" y="1547163"/>
                  </a:lnTo>
                  <a:lnTo>
                    <a:pt x="1338574" y="1547427"/>
                  </a:lnTo>
                  <a:lnTo>
                    <a:pt x="1338451" y="1547580"/>
                  </a:lnTo>
                  <a:lnTo>
                    <a:pt x="1338339" y="1547733"/>
                  </a:lnTo>
                  <a:lnTo>
                    <a:pt x="1338231" y="1547897"/>
                  </a:lnTo>
                  <a:lnTo>
                    <a:pt x="1338133" y="1548061"/>
                  </a:lnTo>
                  <a:lnTo>
                    <a:pt x="1338046" y="1548232"/>
                  </a:lnTo>
                  <a:lnTo>
                    <a:pt x="1337997" y="1548367"/>
                  </a:lnTo>
                  <a:lnTo>
                    <a:pt x="1337967" y="1548520"/>
                  </a:lnTo>
                  <a:lnTo>
                    <a:pt x="1337933" y="1548666"/>
                  </a:lnTo>
                  <a:lnTo>
                    <a:pt x="1337889" y="1548796"/>
                  </a:lnTo>
                  <a:lnTo>
                    <a:pt x="1337738" y="1548931"/>
                  </a:lnTo>
                  <a:lnTo>
                    <a:pt x="1337649" y="1548960"/>
                  </a:lnTo>
                  <a:lnTo>
                    <a:pt x="1337459" y="1549001"/>
                  </a:lnTo>
                  <a:lnTo>
                    <a:pt x="1337371" y="1549031"/>
                  </a:lnTo>
                  <a:lnTo>
                    <a:pt x="1337146" y="1549219"/>
                  </a:lnTo>
                  <a:lnTo>
                    <a:pt x="1336965" y="1549506"/>
                  </a:lnTo>
                  <a:lnTo>
                    <a:pt x="1336799" y="1549818"/>
                  </a:lnTo>
                  <a:lnTo>
                    <a:pt x="1336618" y="1550094"/>
                  </a:lnTo>
                  <a:lnTo>
                    <a:pt x="1336398" y="1550270"/>
                  </a:lnTo>
                  <a:lnTo>
                    <a:pt x="1336178" y="1550305"/>
                  </a:lnTo>
                  <a:lnTo>
                    <a:pt x="1335939" y="1550288"/>
                  </a:lnTo>
                  <a:lnTo>
                    <a:pt x="1335689" y="1550246"/>
                  </a:lnTo>
                  <a:lnTo>
                    <a:pt x="1335450" y="1550223"/>
                  </a:lnTo>
                  <a:lnTo>
                    <a:pt x="1335225" y="1550252"/>
                  </a:lnTo>
                  <a:lnTo>
                    <a:pt x="1334956" y="1550405"/>
                  </a:lnTo>
                  <a:lnTo>
                    <a:pt x="1334721" y="1550646"/>
                  </a:lnTo>
                  <a:lnTo>
                    <a:pt x="1334276" y="1551233"/>
                  </a:lnTo>
                  <a:lnTo>
                    <a:pt x="1334027" y="1551486"/>
                  </a:lnTo>
                  <a:lnTo>
                    <a:pt x="1333763" y="1551697"/>
                  </a:lnTo>
                  <a:lnTo>
                    <a:pt x="1333489" y="1551903"/>
                  </a:lnTo>
                  <a:lnTo>
                    <a:pt x="1333211" y="1552096"/>
                  </a:lnTo>
                  <a:lnTo>
                    <a:pt x="1332917" y="1552273"/>
                  </a:lnTo>
                  <a:lnTo>
                    <a:pt x="1332614" y="1552420"/>
                  </a:lnTo>
                  <a:lnTo>
                    <a:pt x="1332282" y="1552543"/>
                  </a:lnTo>
                  <a:lnTo>
                    <a:pt x="1331930" y="1552631"/>
                  </a:lnTo>
                  <a:lnTo>
                    <a:pt x="1331568" y="1552701"/>
                  </a:lnTo>
                  <a:lnTo>
                    <a:pt x="1330850" y="1552831"/>
                  </a:lnTo>
                  <a:lnTo>
                    <a:pt x="1330556" y="1552901"/>
                  </a:lnTo>
                  <a:lnTo>
                    <a:pt x="1330258" y="1552983"/>
                  </a:lnTo>
                  <a:lnTo>
                    <a:pt x="1329960" y="1553054"/>
                  </a:lnTo>
                  <a:lnTo>
                    <a:pt x="1329667" y="1553101"/>
                  </a:lnTo>
                  <a:lnTo>
                    <a:pt x="1329373" y="1553107"/>
                  </a:lnTo>
                  <a:lnTo>
                    <a:pt x="1329095" y="1553042"/>
                  </a:lnTo>
                  <a:lnTo>
                    <a:pt x="1328816" y="1552931"/>
                  </a:lnTo>
                  <a:lnTo>
                    <a:pt x="1328542" y="1552801"/>
                  </a:lnTo>
                  <a:lnTo>
                    <a:pt x="1328269" y="1552690"/>
                  </a:lnTo>
                  <a:lnTo>
                    <a:pt x="1327990" y="1552637"/>
                  </a:lnTo>
                  <a:lnTo>
                    <a:pt x="1327579" y="1552696"/>
                  </a:lnTo>
                  <a:lnTo>
                    <a:pt x="1327169" y="1552860"/>
                  </a:lnTo>
                  <a:lnTo>
                    <a:pt x="1326758" y="1553077"/>
                  </a:lnTo>
                  <a:lnTo>
                    <a:pt x="1326338" y="1553307"/>
                  </a:lnTo>
                  <a:lnTo>
                    <a:pt x="1325917" y="1553489"/>
                  </a:lnTo>
                  <a:lnTo>
                    <a:pt x="1325595" y="1553565"/>
                  </a:lnTo>
                  <a:lnTo>
                    <a:pt x="1325243" y="1553612"/>
                  </a:lnTo>
                  <a:lnTo>
                    <a:pt x="1324905" y="1553671"/>
                  </a:lnTo>
                  <a:lnTo>
                    <a:pt x="1324622" y="1553759"/>
                  </a:lnTo>
                  <a:lnTo>
                    <a:pt x="1324441" y="1553911"/>
                  </a:lnTo>
                  <a:lnTo>
                    <a:pt x="1324397" y="1554041"/>
                  </a:lnTo>
                  <a:lnTo>
                    <a:pt x="1324377" y="1554199"/>
                  </a:lnTo>
                  <a:lnTo>
                    <a:pt x="1324368" y="1554358"/>
                  </a:lnTo>
                  <a:lnTo>
                    <a:pt x="1324343" y="1554487"/>
                  </a:lnTo>
                  <a:lnTo>
                    <a:pt x="1324284" y="1554569"/>
                  </a:lnTo>
                  <a:lnTo>
                    <a:pt x="1324187" y="1554599"/>
                  </a:lnTo>
                  <a:lnTo>
                    <a:pt x="1324065" y="1554604"/>
                  </a:lnTo>
                  <a:lnTo>
                    <a:pt x="1323933" y="1554581"/>
                  </a:lnTo>
                  <a:lnTo>
                    <a:pt x="1323800" y="1554540"/>
                  </a:lnTo>
                  <a:lnTo>
                    <a:pt x="1323698" y="1554487"/>
                  </a:lnTo>
                  <a:lnTo>
                    <a:pt x="1323624" y="1554399"/>
                  </a:lnTo>
                  <a:lnTo>
                    <a:pt x="1323576" y="1554276"/>
                  </a:lnTo>
                  <a:lnTo>
                    <a:pt x="1323532" y="1554141"/>
                  </a:lnTo>
                  <a:lnTo>
                    <a:pt x="1323483" y="1554029"/>
                  </a:lnTo>
                  <a:lnTo>
                    <a:pt x="1323331" y="1553958"/>
                  </a:lnTo>
                  <a:lnTo>
                    <a:pt x="1323243" y="1553976"/>
                  </a:lnTo>
                  <a:lnTo>
                    <a:pt x="1323057" y="1554029"/>
                  </a:lnTo>
                  <a:lnTo>
                    <a:pt x="1322970" y="1554029"/>
                  </a:lnTo>
                  <a:lnTo>
                    <a:pt x="1322818" y="1553906"/>
                  </a:lnTo>
                  <a:lnTo>
                    <a:pt x="1322236" y="1553612"/>
                  </a:lnTo>
                  <a:lnTo>
                    <a:pt x="1320726" y="1555080"/>
                  </a:lnTo>
                  <a:lnTo>
                    <a:pt x="1317934" y="1558487"/>
                  </a:lnTo>
                  <a:lnTo>
                    <a:pt x="1316091" y="1561289"/>
                  </a:lnTo>
                  <a:lnTo>
                    <a:pt x="1314400" y="1564325"/>
                  </a:lnTo>
                  <a:lnTo>
                    <a:pt x="1312239" y="1567356"/>
                  </a:lnTo>
                  <a:lnTo>
                    <a:pt x="1310313" y="1570228"/>
                  </a:lnTo>
                  <a:lnTo>
                    <a:pt x="1308358" y="1575068"/>
                  </a:lnTo>
                  <a:lnTo>
                    <a:pt x="1307669" y="1577394"/>
                  </a:lnTo>
                  <a:lnTo>
                    <a:pt x="1307429" y="1578158"/>
                  </a:lnTo>
                  <a:lnTo>
                    <a:pt x="1307062" y="1579145"/>
                  </a:lnTo>
                  <a:lnTo>
                    <a:pt x="1306691" y="1580548"/>
                  </a:lnTo>
                  <a:lnTo>
                    <a:pt x="1306202" y="1581946"/>
                  </a:lnTo>
                  <a:lnTo>
                    <a:pt x="1305948" y="1583115"/>
                  </a:lnTo>
                  <a:lnTo>
                    <a:pt x="1306168" y="1583767"/>
                  </a:lnTo>
                  <a:lnTo>
                    <a:pt x="1306451" y="1584590"/>
                  </a:lnTo>
                  <a:lnTo>
                    <a:pt x="1306090" y="1585171"/>
                  </a:lnTo>
                  <a:lnTo>
                    <a:pt x="1305963" y="1585817"/>
                  </a:lnTo>
                  <a:lnTo>
                    <a:pt x="1306014" y="1586118"/>
                  </a:lnTo>
                  <a:lnTo>
                    <a:pt x="1306099" y="1586622"/>
                  </a:lnTo>
                  <a:lnTo>
                    <a:pt x="1306129" y="1586822"/>
                  </a:lnTo>
                  <a:lnTo>
                    <a:pt x="1306148" y="1587016"/>
                  </a:lnTo>
                  <a:lnTo>
                    <a:pt x="1306148" y="1587209"/>
                  </a:lnTo>
                  <a:lnTo>
                    <a:pt x="1306134" y="1587344"/>
                  </a:lnTo>
                  <a:lnTo>
                    <a:pt x="1306114" y="1587474"/>
                  </a:lnTo>
                  <a:lnTo>
                    <a:pt x="1306050" y="1587732"/>
                  </a:lnTo>
                  <a:lnTo>
                    <a:pt x="1305967" y="1587967"/>
                  </a:lnTo>
                  <a:lnTo>
                    <a:pt x="1305919" y="1588073"/>
                  </a:lnTo>
                  <a:lnTo>
                    <a:pt x="1305865" y="1588178"/>
                  </a:lnTo>
                  <a:lnTo>
                    <a:pt x="1305743" y="1588378"/>
                  </a:lnTo>
                  <a:lnTo>
                    <a:pt x="1305508" y="1588631"/>
                  </a:lnTo>
                  <a:lnTo>
                    <a:pt x="1305474" y="1588801"/>
                  </a:lnTo>
                  <a:lnTo>
                    <a:pt x="1305518" y="1588919"/>
                  </a:lnTo>
                  <a:lnTo>
                    <a:pt x="1305728" y="1589289"/>
                  </a:lnTo>
                  <a:lnTo>
                    <a:pt x="1305791" y="1589394"/>
                  </a:lnTo>
                  <a:lnTo>
                    <a:pt x="1305865" y="1589500"/>
                  </a:lnTo>
                  <a:lnTo>
                    <a:pt x="1305943" y="1589600"/>
                  </a:lnTo>
                  <a:lnTo>
                    <a:pt x="1306002" y="1589706"/>
                  </a:lnTo>
                  <a:lnTo>
                    <a:pt x="1306041" y="1589817"/>
                  </a:lnTo>
                  <a:lnTo>
                    <a:pt x="1306065" y="1589976"/>
                  </a:lnTo>
                  <a:lnTo>
                    <a:pt x="1306060" y="1590134"/>
                  </a:lnTo>
                  <a:lnTo>
                    <a:pt x="1305982" y="1590264"/>
                  </a:lnTo>
                  <a:lnTo>
                    <a:pt x="1305894" y="1590311"/>
                  </a:lnTo>
                  <a:lnTo>
                    <a:pt x="1305796" y="1590352"/>
                  </a:lnTo>
                  <a:lnTo>
                    <a:pt x="1305640" y="1590458"/>
                  </a:lnTo>
                  <a:lnTo>
                    <a:pt x="1305601" y="1590557"/>
                  </a:lnTo>
                  <a:lnTo>
                    <a:pt x="1305591" y="1590675"/>
                  </a:lnTo>
                  <a:lnTo>
                    <a:pt x="1305596" y="1590798"/>
                  </a:lnTo>
                  <a:lnTo>
                    <a:pt x="1305611" y="1590928"/>
                  </a:lnTo>
                  <a:lnTo>
                    <a:pt x="1305635" y="1591045"/>
                  </a:lnTo>
                  <a:lnTo>
                    <a:pt x="1305679" y="1591198"/>
                  </a:lnTo>
                  <a:lnTo>
                    <a:pt x="1305747" y="1591345"/>
                  </a:lnTo>
                  <a:lnTo>
                    <a:pt x="1305830" y="1591491"/>
                  </a:lnTo>
                  <a:lnTo>
                    <a:pt x="1305919" y="1591632"/>
                  </a:lnTo>
                  <a:lnTo>
                    <a:pt x="1306178" y="1592014"/>
                  </a:lnTo>
                  <a:lnTo>
                    <a:pt x="1306588" y="1592525"/>
                  </a:lnTo>
                  <a:lnTo>
                    <a:pt x="1307018" y="1592995"/>
                  </a:lnTo>
                  <a:lnTo>
                    <a:pt x="1307234" y="1593248"/>
                  </a:lnTo>
                  <a:lnTo>
                    <a:pt x="1307395" y="1593424"/>
                  </a:lnTo>
                  <a:lnTo>
                    <a:pt x="1307473" y="1593518"/>
                  </a:lnTo>
                  <a:lnTo>
                    <a:pt x="1307537" y="1593618"/>
                  </a:lnTo>
                  <a:lnTo>
                    <a:pt x="1307605" y="1593765"/>
                  </a:lnTo>
                  <a:lnTo>
                    <a:pt x="1307654" y="1593917"/>
                  </a:lnTo>
                  <a:lnTo>
                    <a:pt x="1307732" y="1594246"/>
                  </a:lnTo>
                  <a:lnTo>
                    <a:pt x="1307786" y="1594405"/>
                  </a:lnTo>
                  <a:lnTo>
                    <a:pt x="1307923" y="1594746"/>
                  </a:lnTo>
                  <a:lnTo>
                    <a:pt x="1308157" y="1595257"/>
                  </a:lnTo>
                  <a:lnTo>
                    <a:pt x="1308348" y="1595656"/>
                  </a:lnTo>
                  <a:lnTo>
                    <a:pt x="1308553" y="1596050"/>
                  </a:lnTo>
                  <a:lnTo>
                    <a:pt x="1308661" y="1596243"/>
                  </a:lnTo>
                  <a:lnTo>
                    <a:pt x="1308768" y="1596414"/>
                  </a:lnTo>
                  <a:lnTo>
                    <a:pt x="1309008" y="1596754"/>
                  </a:lnTo>
                  <a:lnTo>
                    <a:pt x="1309233" y="1597095"/>
                  </a:lnTo>
                  <a:lnTo>
                    <a:pt x="1309394" y="1597383"/>
                  </a:lnTo>
                  <a:lnTo>
                    <a:pt x="1309541" y="1597671"/>
                  </a:lnTo>
                  <a:lnTo>
                    <a:pt x="1309609" y="1597818"/>
                  </a:lnTo>
                  <a:lnTo>
                    <a:pt x="1309746" y="1598158"/>
                  </a:lnTo>
                  <a:lnTo>
                    <a:pt x="1309922" y="1598669"/>
                  </a:lnTo>
                  <a:lnTo>
                    <a:pt x="1310030" y="1599075"/>
                  </a:lnTo>
                  <a:lnTo>
                    <a:pt x="1310079" y="1599274"/>
                  </a:lnTo>
                  <a:lnTo>
                    <a:pt x="1310142" y="1599474"/>
                  </a:lnTo>
                  <a:lnTo>
                    <a:pt x="1310230" y="1599656"/>
                  </a:lnTo>
                  <a:lnTo>
                    <a:pt x="1310328" y="1599815"/>
                  </a:lnTo>
                  <a:lnTo>
                    <a:pt x="1310450" y="1599973"/>
                  </a:lnTo>
                  <a:lnTo>
                    <a:pt x="1310577" y="1600126"/>
                  </a:lnTo>
                  <a:lnTo>
                    <a:pt x="1310719" y="1600261"/>
                  </a:lnTo>
                  <a:lnTo>
                    <a:pt x="1310866" y="1600385"/>
                  </a:lnTo>
                  <a:lnTo>
                    <a:pt x="1310983" y="1600461"/>
                  </a:lnTo>
                  <a:lnTo>
                    <a:pt x="1311242" y="1600602"/>
                  </a:lnTo>
                  <a:lnTo>
                    <a:pt x="1311511" y="1600719"/>
                  </a:lnTo>
                  <a:lnTo>
                    <a:pt x="1311682" y="1600772"/>
                  </a:lnTo>
                  <a:lnTo>
                    <a:pt x="1312053" y="1600849"/>
                  </a:lnTo>
                  <a:lnTo>
                    <a:pt x="1312215" y="1600902"/>
                  </a:lnTo>
                  <a:lnTo>
                    <a:pt x="1312347" y="1600990"/>
                  </a:lnTo>
                  <a:lnTo>
                    <a:pt x="1312450" y="1601131"/>
                  </a:lnTo>
                  <a:lnTo>
                    <a:pt x="1312533" y="1601307"/>
                  </a:lnTo>
                  <a:lnTo>
                    <a:pt x="1312591" y="1601501"/>
                  </a:lnTo>
                  <a:lnTo>
                    <a:pt x="1312616" y="1601683"/>
                  </a:lnTo>
                  <a:lnTo>
                    <a:pt x="1312591" y="1601841"/>
                  </a:lnTo>
                  <a:lnTo>
                    <a:pt x="1312537" y="1601941"/>
                  </a:lnTo>
                  <a:lnTo>
                    <a:pt x="1312454" y="1602029"/>
                  </a:lnTo>
                  <a:lnTo>
                    <a:pt x="1312269" y="1602194"/>
                  </a:lnTo>
                  <a:lnTo>
                    <a:pt x="1312195" y="1602294"/>
                  </a:lnTo>
                  <a:lnTo>
                    <a:pt x="1312132" y="1602435"/>
                  </a:lnTo>
                  <a:lnTo>
                    <a:pt x="1312078" y="1602599"/>
                  </a:lnTo>
                  <a:lnTo>
                    <a:pt x="1312044" y="1602764"/>
                  </a:lnTo>
                  <a:lnTo>
                    <a:pt x="1312034" y="1602922"/>
                  </a:lnTo>
                  <a:lnTo>
                    <a:pt x="1312053" y="1603069"/>
                  </a:lnTo>
                  <a:lnTo>
                    <a:pt x="1312112" y="1603204"/>
                  </a:lnTo>
                  <a:lnTo>
                    <a:pt x="1312215" y="1603322"/>
                  </a:lnTo>
                  <a:lnTo>
                    <a:pt x="1312454" y="1603551"/>
                  </a:lnTo>
                  <a:lnTo>
                    <a:pt x="1312562" y="1603668"/>
                  </a:lnTo>
                  <a:lnTo>
                    <a:pt x="1312924" y="1604091"/>
                  </a:lnTo>
                  <a:lnTo>
                    <a:pt x="1313017" y="1604219"/>
                  </a:lnTo>
                  <a:lnTo>
                    <a:pt x="1313134" y="1604391"/>
                  </a:lnTo>
                  <a:lnTo>
                    <a:pt x="1313237" y="1604590"/>
                  </a:lnTo>
                  <a:lnTo>
                    <a:pt x="1313320" y="1604808"/>
                  </a:lnTo>
                  <a:lnTo>
                    <a:pt x="1313393" y="1605025"/>
                  </a:lnTo>
                  <a:lnTo>
                    <a:pt x="1313476" y="1605237"/>
                  </a:lnTo>
                  <a:lnTo>
                    <a:pt x="1313574" y="1605442"/>
                  </a:lnTo>
                  <a:lnTo>
                    <a:pt x="1313667" y="1605589"/>
                  </a:lnTo>
                  <a:lnTo>
                    <a:pt x="1313769" y="1605736"/>
                  </a:lnTo>
                  <a:lnTo>
                    <a:pt x="1313984" y="1606018"/>
                  </a:lnTo>
                  <a:lnTo>
                    <a:pt x="1314082" y="1606165"/>
                  </a:lnTo>
                  <a:lnTo>
                    <a:pt x="1314195" y="1606370"/>
                  </a:lnTo>
                  <a:lnTo>
                    <a:pt x="1314297" y="1606576"/>
                  </a:lnTo>
                  <a:lnTo>
                    <a:pt x="1314493" y="1607005"/>
                  </a:lnTo>
                  <a:lnTo>
                    <a:pt x="1314581" y="1607216"/>
                  </a:lnTo>
                  <a:lnTo>
                    <a:pt x="1314771" y="1607745"/>
                  </a:lnTo>
                  <a:lnTo>
                    <a:pt x="1314830" y="1607874"/>
                  </a:lnTo>
                  <a:lnTo>
                    <a:pt x="1314947" y="1608056"/>
                  </a:lnTo>
                  <a:lnTo>
                    <a:pt x="1315084" y="1608227"/>
                  </a:lnTo>
                  <a:lnTo>
                    <a:pt x="1315387" y="1608561"/>
                  </a:lnTo>
                  <a:lnTo>
                    <a:pt x="1315529" y="1608732"/>
                  </a:lnTo>
                  <a:lnTo>
                    <a:pt x="1315759" y="1609043"/>
                  </a:lnTo>
                  <a:lnTo>
                    <a:pt x="1316199" y="1609660"/>
                  </a:lnTo>
                  <a:lnTo>
                    <a:pt x="1316600" y="1610200"/>
                  </a:lnTo>
                  <a:lnTo>
                    <a:pt x="1316653" y="1610347"/>
                  </a:lnTo>
                  <a:lnTo>
                    <a:pt x="1316698" y="1610494"/>
                  </a:lnTo>
                  <a:lnTo>
                    <a:pt x="1316732" y="1610647"/>
                  </a:lnTo>
                  <a:lnTo>
                    <a:pt x="1316756" y="1610799"/>
                  </a:lnTo>
                  <a:lnTo>
                    <a:pt x="1316771" y="1610958"/>
                  </a:lnTo>
                  <a:lnTo>
                    <a:pt x="1316771" y="1611099"/>
                  </a:lnTo>
                  <a:lnTo>
                    <a:pt x="1316761" y="1611240"/>
                  </a:lnTo>
                  <a:lnTo>
                    <a:pt x="1316742" y="1611387"/>
                  </a:lnTo>
                  <a:lnTo>
                    <a:pt x="1316688" y="1611669"/>
                  </a:lnTo>
                  <a:lnTo>
                    <a:pt x="1316629" y="1612033"/>
                  </a:lnTo>
                  <a:lnTo>
                    <a:pt x="1316585" y="1612215"/>
                  </a:lnTo>
                  <a:lnTo>
                    <a:pt x="1316526" y="1612374"/>
                  </a:lnTo>
                  <a:lnTo>
                    <a:pt x="1316434" y="1612503"/>
                  </a:lnTo>
                  <a:lnTo>
                    <a:pt x="1316350" y="1612562"/>
                  </a:lnTo>
                  <a:lnTo>
                    <a:pt x="1316258" y="1612609"/>
                  </a:lnTo>
                  <a:lnTo>
                    <a:pt x="1316052" y="1612685"/>
                  </a:lnTo>
                  <a:lnTo>
                    <a:pt x="1315955" y="1612732"/>
                  </a:lnTo>
                  <a:lnTo>
                    <a:pt x="1315852" y="1612802"/>
                  </a:lnTo>
                  <a:lnTo>
                    <a:pt x="1315759" y="1612879"/>
                  </a:lnTo>
                  <a:lnTo>
                    <a:pt x="1315475" y="1613131"/>
                  </a:lnTo>
                  <a:lnTo>
                    <a:pt x="1315251" y="1613308"/>
                  </a:lnTo>
                  <a:lnTo>
                    <a:pt x="1315114" y="1613437"/>
                  </a:lnTo>
                  <a:lnTo>
                    <a:pt x="1315040" y="1613531"/>
                  </a:lnTo>
                  <a:lnTo>
                    <a:pt x="1314977" y="1613637"/>
                  </a:lnTo>
                  <a:lnTo>
                    <a:pt x="1314820" y="1613977"/>
                  </a:lnTo>
                  <a:lnTo>
                    <a:pt x="1314684" y="1614259"/>
                  </a:lnTo>
                  <a:lnTo>
                    <a:pt x="1314620" y="1614400"/>
                  </a:lnTo>
                  <a:lnTo>
                    <a:pt x="1314566" y="1614541"/>
                  </a:lnTo>
                  <a:lnTo>
                    <a:pt x="1314522" y="1614688"/>
                  </a:lnTo>
                  <a:lnTo>
                    <a:pt x="1314508" y="1614817"/>
                  </a:lnTo>
                  <a:lnTo>
                    <a:pt x="1314508" y="1615088"/>
                  </a:lnTo>
                  <a:lnTo>
                    <a:pt x="1314498" y="1615217"/>
                  </a:lnTo>
                  <a:lnTo>
                    <a:pt x="1314464" y="1615334"/>
                  </a:lnTo>
                  <a:lnTo>
                    <a:pt x="1314400" y="1615428"/>
                  </a:lnTo>
                  <a:lnTo>
                    <a:pt x="1314327" y="1615522"/>
                  </a:lnTo>
                  <a:lnTo>
                    <a:pt x="1314243" y="1615651"/>
                  </a:lnTo>
                  <a:lnTo>
                    <a:pt x="1314175" y="1615775"/>
                  </a:lnTo>
                  <a:lnTo>
                    <a:pt x="1313994" y="1615998"/>
                  </a:lnTo>
                  <a:lnTo>
                    <a:pt x="1313921" y="1616110"/>
                  </a:lnTo>
                  <a:lnTo>
                    <a:pt x="1313862" y="1616221"/>
                  </a:lnTo>
                  <a:lnTo>
                    <a:pt x="1313789" y="1616309"/>
                  </a:lnTo>
                  <a:lnTo>
                    <a:pt x="1313632" y="1616333"/>
                  </a:lnTo>
                  <a:lnTo>
                    <a:pt x="1313442" y="1616315"/>
                  </a:lnTo>
                  <a:lnTo>
                    <a:pt x="1313271" y="1616351"/>
                  </a:lnTo>
                  <a:lnTo>
                    <a:pt x="1312958" y="1616503"/>
                  </a:lnTo>
                  <a:lnTo>
                    <a:pt x="1312792" y="1616568"/>
                  </a:lnTo>
                  <a:lnTo>
                    <a:pt x="1312626" y="1616621"/>
                  </a:lnTo>
                  <a:lnTo>
                    <a:pt x="1312489" y="1616638"/>
                  </a:lnTo>
                  <a:lnTo>
                    <a:pt x="1312376" y="1616627"/>
                  </a:lnTo>
                  <a:lnTo>
                    <a:pt x="1312264" y="1616627"/>
                  </a:lnTo>
                  <a:lnTo>
                    <a:pt x="1312117" y="1616674"/>
                  </a:lnTo>
                  <a:lnTo>
                    <a:pt x="1311970" y="1616738"/>
                  </a:lnTo>
                  <a:lnTo>
                    <a:pt x="1311824" y="1616773"/>
                  </a:lnTo>
                  <a:lnTo>
                    <a:pt x="1311672" y="1616785"/>
                  </a:lnTo>
                  <a:lnTo>
                    <a:pt x="1311525" y="1616803"/>
                  </a:lnTo>
                  <a:lnTo>
                    <a:pt x="1311340" y="1616850"/>
                  </a:lnTo>
                  <a:lnTo>
                    <a:pt x="1311154" y="1616914"/>
                  </a:lnTo>
                  <a:lnTo>
                    <a:pt x="1311066" y="1616955"/>
                  </a:lnTo>
                  <a:lnTo>
                    <a:pt x="1310954" y="1617020"/>
                  </a:lnTo>
                  <a:lnTo>
                    <a:pt x="1310748" y="1617185"/>
                  </a:lnTo>
                  <a:lnTo>
                    <a:pt x="1310646" y="1617261"/>
                  </a:lnTo>
                  <a:lnTo>
                    <a:pt x="1310445" y="1617343"/>
                  </a:lnTo>
                  <a:lnTo>
                    <a:pt x="1310357" y="1617367"/>
                  </a:lnTo>
                  <a:lnTo>
                    <a:pt x="1310269" y="1617378"/>
                  </a:lnTo>
                  <a:lnTo>
                    <a:pt x="1310176" y="1617384"/>
                  </a:lnTo>
                  <a:lnTo>
                    <a:pt x="1310015" y="1617355"/>
                  </a:lnTo>
                  <a:lnTo>
                    <a:pt x="1309707" y="1617208"/>
                  </a:lnTo>
                  <a:lnTo>
                    <a:pt x="1309511" y="1617173"/>
                  </a:lnTo>
                  <a:lnTo>
                    <a:pt x="1309414" y="1617161"/>
                  </a:lnTo>
                  <a:lnTo>
                    <a:pt x="1309311" y="1617161"/>
                  </a:lnTo>
                  <a:lnTo>
                    <a:pt x="1309150" y="1617214"/>
                  </a:lnTo>
                  <a:lnTo>
                    <a:pt x="1309018" y="1617320"/>
                  </a:lnTo>
                  <a:lnTo>
                    <a:pt x="1308871" y="1617408"/>
                  </a:lnTo>
                  <a:lnTo>
                    <a:pt x="1308778" y="1617420"/>
                  </a:lnTo>
                  <a:lnTo>
                    <a:pt x="1308676" y="1617408"/>
                  </a:lnTo>
                  <a:lnTo>
                    <a:pt x="1308470" y="1617373"/>
                  </a:lnTo>
                  <a:lnTo>
                    <a:pt x="1308294" y="1617384"/>
                  </a:lnTo>
                  <a:lnTo>
                    <a:pt x="1308148" y="1617426"/>
                  </a:lnTo>
                  <a:lnTo>
                    <a:pt x="1308001" y="1617461"/>
                  </a:lnTo>
                  <a:lnTo>
                    <a:pt x="1307879" y="1617455"/>
                  </a:lnTo>
                  <a:lnTo>
                    <a:pt x="1307625" y="1617396"/>
                  </a:lnTo>
                  <a:lnTo>
                    <a:pt x="1307507" y="1617384"/>
                  </a:lnTo>
                  <a:lnTo>
                    <a:pt x="1307400" y="1617402"/>
                  </a:lnTo>
                  <a:lnTo>
                    <a:pt x="1307277" y="1617519"/>
                  </a:lnTo>
                  <a:lnTo>
                    <a:pt x="1307165" y="1617666"/>
                  </a:lnTo>
                  <a:lnTo>
                    <a:pt x="1307028" y="1617754"/>
                  </a:lnTo>
                  <a:lnTo>
                    <a:pt x="1306882" y="1617796"/>
                  </a:lnTo>
                  <a:lnTo>
                    <a:pt x="1306730" y="1617807"/>
                  </a:lnTo>
                  <a:lnTo>
                    <a:pt x="1306613" y="1617796"/>
                  </a:lnTo>
                  <a:lnTo>
                    <a:pt x="1306500" y="1617760"/>
                  </a:lnTo>
                  <a:lnTo>
                    <a:pt x="1306158" y="1617613"/>
                  </a:lnTo>
                  <a:lnTo>
                    <a:pt x="1305953" y="1617537"/>
                  </a:lnTo>
                  <a:lnTo>
                    <a:pt x="1305698" y="1617420"/>
                  </a:lnTo>
                  <a:lnTo>
                    <a:pt x="1305567" y="1617349"/>
                  </a:lnTo>
                  <a:lnTo>
                    <a:pt x="1305317" y="1617226"/>
                  </a:lnTo>
                  <a:lnTo>
                    <a:pt x="1305156" y="1617138"/>
                  </a:lnTo>
                  <a:lnTo>
                    <a:pt x="1304907" y="1616997"/>
                  </a:lnTo>
                  <a:lnTo>
                    <a:pt x="1304530" y="1616756"/>
                  </a:lnTo>
                  <a:lnTo>
                    <a:pt x="1304379" y="1616685"/>
                  </a:lnTo>
                  <a:lnTo>
                    <a:pt x="1304271" y="1616679"/>
                  </a:lnTo>
                  <a:lnTo>
                    <a:pt x="1304159" y="1616697"/>
                  </a:lnTo>
                  <a:lnTo>
                    <a:pt x="1303919" y="1616768"/>
                  </a:lnTo>
                  <a:lnTo>
                    <a:pt x="1303802" y="1616791"/>
                  </a:lnTo>
                  <a:lnTo>
                    <a:pt x="1303631" y="1616809"/>
                  </a:lnTo>
                  <a:lnTo>
                    <a:pt x="1303455" y="1616820"/>
                  </a:lnTo>
                  <a:lnTo>
                    <a:pt x="1303288" y="1616844"/>
                  </a:lnTo>
                  <a:lnTo>
                    <a:pt x="1303132" y="1616891"/>
                  </a:lnTo>
                  <a:lnTo>
                    <a:pt x="1302976" y="1616914"/>
                  </a:lnTo>
                  <a:lnTo>
                    <a:pt x="1302883" y="1616920"/>
                  </a:lnTo>
                  <a:lnTo>
                    <a:pt x="1302785" y="1616914"/>
                  </a:lnTo>
                  <a:lnTo>
                    <a:pt x="1302692" y="1616909"/>
                  </a:lnTo>
                  <a:lnTo>
                    <a:pt x="1302599" y="1616891"/>
                  </a:lnTo>
                  <a:lnTo>
                    <a:pt x="1302438" y="1616826"/>
                  </a:lnTo>
                  <a:lnTo>
                    <a:pt x="1302291" y="1616732"/>
                  </a:lnTo>
                  <a:lnTo>
                    <a:pt x="1302150" y="1616627"/>
                  </a:lnTo>
                  <a:lnTo>
                    <a:pt x="1302008" y="1616474"/>
                  </a:lnTo>
                  <a:lnTo>
                    <a:pt x="1301939" y="1616386"/>
                  </a:lnTo>
                  <a:lnTo>
                    <a:pt x="1301871" y="1616309"/>
                  </a:lnTo>
                  <a:lnTo>
                    <a:pt x="1301788" y="1616251"/>
                  </a:lnTo>
                  <a:lnTo>
                    <a:pt x="1301700" y="1616204"/>
                  </a:lnTo>
                  <a:lnTo>
                    <a:pt x="1301607" y="1616163"/>
                  </a:lnTo>
                  <a:lnTo>
                    <a:pt x="1301406" y="1616110"/>
                  </a:lnTo>
                  <a:lnTo>
                    <a:pt x="1301309" y="1616104"/>
                  </a:lnTo>
                  <a:lnTo>
                    <a:pt x="1301177" y="1616127"/>
                  </a:lnTo>
                  <a:lnTo>
                    <a:pt x="1301050" y="1616163"/>
                  </a:lnTo>
                  <a:lnTo>
                    <a:pt x="1300913" y="1616157"/>
                  </a:lnTo>
                  <a:lnTo>
                    <a:pt x="1300761" y="1616110"/>
                  </a:lnTo>
                  <a:lnTo>
                    <a:pt x="1300619" y="1616045"/>
                  </a:lnTo>
                  <a:lnTo>
                    <a:pt x="1300487" y="1615975"/>
                  </a:lnTo>
                  <a:lnTo>
                    <a:pt x="1300365" y="1615880"/>
                  </a:lnTo>
                  <a:lnTo>
                    <a:pt x="1300175" y="1615698"/>
                  </a:lnTo>
                  <a:lnTo>
                    <a:pt x="1300077" y="1615534"/>
                  </a:lnTo>
                  <a:lnTo>
                    <a:pt x="1299935" y="1615405"/>
                  </a:lnTo>
                  <a:lnTo>
                    <a:pt x="1299691" y="1615434"/>
                  </a:lnTo>
                  <a:lnTo>
                    <a:pt x="1299368" y="1615540"/>
                  </a:lnTo>
                  <a:lnTo>
                    <a:pt x="1299187" y="1615593"/>
                  </a:lnTo>
                  <a:lnTo>
                    <a:pt x="1298933" y="1615657"/>
                  </a:lnTo>
                  <a:lnTo>
                    <a:pt x="1298307" y="1615933"/>
                  </a:lnTo>
                  <a:lnTo>
                    <a:pt x="1297706" y="1616286"/>
                  </a:lnTo>
                  <a:lnTo>
                    <a:pt x="1297183" y="1616656"/>
                  </a:lnTo>
                  <a:lnTo>
                    <a:pt x="1296748" y="1617050"/>
                  </a:lnTo>
                  <a:lnTo>
                    <a:pt x="1296362" y="1617514"/>
                  </a:lnTo>
                  <a:lnTo>
                    <a:pt x="1296014" y="1618025"/>
                  </a:lnTo>
                  <a:lnTo>
                    <a:pt x="1295692" y="1618553"/>
                  </a:lnTo>
                  <a:lnTo>
                    <a:pt x="1295100" y="1619546"/>
                  </a:lnTo>
                  <a:lnTo>
                    <a:pt x="1294832" y="1620022"/>
                  </a:lnTo>
                  <a:lnTo>
                    <a:pt x="1294582" y="1620509"/>
                  </a:lnTo>
                  <a:lnTo>
                    <a:pt x="1294362" y="1621009"/>
                  </a:lnTo>
                  <a:lnTo>
                    <a:pt x="1294181" y="1621514"/>
                  </a:lnTo>
                  <a:lnTo>
                    <a:pt x="1294044" y="1622043"/>
                  </a:lnTo>
                  <a:lnTo>
                    <a:pt x="1293942" y="1622583"/>
                  </a:lnTo>
                  <a:lnTo>
                    <a:pt x="1293873" y="1623135"/>
                  </a:lnTo>
                  <a:lnTo>
                    <a:pt x="1293829" y="1623687"/>
                  </a:lnTo>
                  <a:lnTo>
                    <a:pt x="1293800" y="1624234"/>
                  </a:lnTo>
                  <a:lnTo>
                    <a:pt x="1293780" y="1624727"/>
                  </a:lnTo>
                  <a:lnTo>
                    <a:pt x="1293780" y="1625221"/>
                  </a:lnTo>
                  <a:lnTo>
                    <a:pt x="1293795" y="1625714"/>
                  </a:lnTo>
                  <a:lnTo>
                    <a:pt x="1293834" y="1626207"/>
                  </a:lnTo>
                  <a:lnTo>
                    <a:pt x="1293893" y="1626695"/>
                  </a:lnTo>
                  <a:lnTo>
                    <a:pt x="1293981" y="1627165"/>
                  </a:lnTo>
                  <a:lnTo>
                    <a:pt x="1294093" y="1627641"/>
                  </a:lnTo>
                  <a:lnTo>
                    <a:pt x="1294142" y="1627820"/>
                  </a:lnTo>
                  <a:lnTo>
                    <a:pt x="1294220" y="1628105"/>
                  </a:lnTo>
                  <a:lnTo>
                    <a:pt x="1294372" y="1628569"/>
                  </a:lnTo>
                  <a:lnTo>
                    <a:pt x="1294670" y="1629409"/>
                  </a:lnTo>
                  <a:lnTo>
                    <a:pt x="1294807" y="1629809"/>
                  </a:lnTo>
                  <a:lnTo>
                    <a:pt x="1294959" y="1630196"/>
                  </a:lnTo>
                  <a:lnTo>
                    <a:pt x="1295144" y="1630537"/>
                  </a:lnTo>
                  <a:lnTo>
                    <a:pt x="1295389" y="1630807"/>
                  </a:lnTo>
                  <a:lnTo>
                    <a:pt x="1295579" y="1630942"/>
                  </a:lnTo>
                  <a:lnTo>
                    <a:pt x="1295790" y="1631060"/>
                  </a:lnTo>
                  <a:lnTo>
                    <a:pt x="1296010" y="1631154"/>
                  </a:lnTo>
                  <a:lnTo>
                    <a:pt x="1296239" y="1631236"/>
                  </a:lnTo>
                  <a:lnTo>
                    <a:pt x="1296469" y="1631306"/>
                  </a:lnTo>
                  <a:lnTo>
                    <a:pt x="1296577" y="1631259"/>
                  </a:lnTo>
                  <a:lnTo>
                    <a:pt x="1296792" y="1631189"/>
                  </a:lnTo>
                  <a:lnTo>
                    <a:pt x="1296904" y="1631160"/>
                  </a:lnTo>
                  <a:lnTo>
                    <a:pt x="1297017" y="1631142"/>
                  </a:lnTo>
                  <a:lnTo>
                    <a:pt x="1297173" y="1631124"/>
                  </a:lnTo>
                  <a:lnTo>
                    <a:pt x="1297334" y="1631130"/>
                  </a:lnTo>
                  <a:lnTo>
                    <a:pt x="1297657" y="1631154"/>
                  </a:lnTo>
                  <a:lnTo>
                    <a:pt x="1297818" y="1631154"/>
                  </a:lnTo>
                  <a:lnTo>
                    <a:pt x="1297965" y="1631136"/>
                  </a:lnTo>
                  <a:lnTo>
                    <a:pt x="1298263" y="1631089"/>
                  </a:lnTo>
                  <a:lnTo>
                    <a:pt x="1298405" y="1631077"/>
                  </a:lnTo>
                  <a:lnTo>
                    <a:pt x="1298547" y="1631095"/>
                  </a:lnTo>
                  <a:lnTo>
                    <a:pt x="1298659" y="1631136"/>
                  </a:lnTo>
                  <a:lnTo>
                    <a:pt x="1298767" y="1631207"/>
                  </a:lnTo>
                  <a:lnTo>
                    <a:pt x="1298869" y="1631289"/>
                  </a:lnTo>
                  <a:lnTo>
                    <a:pt x="1298977" y="1631353"/>
                  </a:lnTo>
                  <a:lnTo>
                    <a:pt x="1299084" y="1631395"/>
                  </a:lnTo>
                  <a:lnTo>
                    <a:pt x="1299231" y="1631389"/>
                  </a:lnTo>
                  <a:lnTo>
                    <a:pt x="1299383" y="1631348"/>
                  </a:lnTo>
                  <a:lnTo>
                    <a:pt x="1299695" y="1631224"/>
                  </a:lnTo>
                  <a:lnTo>
                    <a:pt x="1299852" y="1631189"/>
                  </a:lnTo>
                  <a:lnTo>
                    <a:pt x="1300072" y="1631177"/>
                  </a:lnTo>
                  <a:lnTo>
                    <a:pt x="1300399" y="1631195"/>
                  </a:lnTo>
                  <a:lnTo>
                    <a:pt x="1300703" y="1631230"/>
                  </a:lnTo>
                  <a:lnTo>
                    <a:pt x="1300854" y="1631254"/>
                  </a:lnTo>
                  <a:lnTo>
                    <a:pt x="1301157" y="1631283"/>
                  </a:lnTo>
                  <a:lnTo>
                    <a:pt x="1301284" y="1631277"/>
                  </a:lnTo>
                  <a:lnTo>
                    <a:pt x="1301539" y="1631242"/>
                  </a:lnTo>
                  <a:lnTo>
                    <a:pt x="1301661" y="1631236"/>
                  </a:lnTo>
                  <a:lnTo>
                    <a:pt x="1301778" y="1631254"/>
                  </a:lnTo>
                  <a:lnTo>
                    <a:pt x="1301876" y="1631306"/>
                  </a:lnTo>
                  <a:lnTo>
                    <a:pt x="1301969" y="1631383"/>
                  </a:lnTo>
                  <a:lnTo>
                    <a:pt x="1302057" y="1631471"/>
                  </a:lnTo>
                  <a:lnTo>
                    <a:pt x="1302145" y="1631547"/>
                  </a:lnTo>
                  <a:lnTo>
                    <a:pt x="1302247" y="1631588"/>
                  </a:lnTo>
                  <a:lnTo>
                    <a:pt x="1302355" y="1631594"/>
                  </a:lnTo>
                  <a:lnTo>
                    <a:pt x="1302467" y="1631571"/>
                  </a:lnTo>
                  <a:lnTo>
                    <a:pt x="1302585" y="1631535"/>
                  </a:lnTo>
                  <a:lnTo>
                    <a:pt x="1302697" y="1631512"/>
                  </a:lnTo>
                  <a:lnTo>
                    <a:pt x="1302790" y="1631530"/>
                  </a:lnTo>
                  <a:lnTo>
                    <a:pt x="1302888" y="1631606"/>
                  </a:lnTo>
                  <a:lnTo>
                    <a:pt x="1302966" y="1631741"/>
                  </a:lnTo>
                  <a:lnTo>
                    <a:pt x="1303029" y="1631906"/>
                  </a:lnTo>
                  <a:lnTo>
                    <a:pt x="1303069" y="1632076"/>
                  </a:lnTo>
                  <a:lnTo>
                    <a:pt x="1303069" y="1632223"/>
                  </a:lnTo>
                  <a:lnTo>
                    <a:pt x="1303039" y="1632346"/>
                  </a:lnTo>
                  <a:lnTo>
                    <a:pt x="1302980" y="1632464"/>
                  </a:lnTo>
                  <a:lnTo>
                    <a:pt x="1302902" y="1632581"/>
                  </a:lnTo>
                  <a:lnTo>
                    <a:pt x="1302736" y="1632804"/>
                  </a:lnTo>
                  <a:lnTo>
                    <a:pt x="1302516" y="1633057"/>
                  </a:lnTo>
                  <a:lnTo>
                    <a:pt x="1302448" y="1633216"/>
                  </a:lnTo>
                  <a:lnTo>
                    <a:pt x="1302428" y="1633410"/>
                  </a:lnTo>
                  <a:lnTo>
                    <a:pt x="1302428" y="1633603"/>
                  </a:lnTo>
                  <a:lnTo>
                    <a:pt x="1302448" y="1633739"/>
                  </a:lnTo>
                  <a:lnTo>
                    <a:pt x="1302487" y="1633874"/>
                  </a:lnTo>
                  <a:lnTo>
                    <a:pt x="1302521" y="1634015"/>
                  </a:lnTo>
                  <a:lnTo>
                    <a:pt x="1302545" y="1634144"/>
                  </a:lnTo>
                  <a:lnTo>
                    <a:pt x="1302531" y="1634261"/>
                  </a:lnTo>
                  <a:lnTo>
                    <a:pt x="1302467" y="1634373"/>
                  </a:lnTo>
                  <a:lnTo>
                    <a:pt x="1302374" y="1634479"/>
                  </a:lnTo>
                  <a:lnTo>
                    <a:pt x="1302262" y="1634573"/>
                  </a:lnTo>
                  <a:lnTo>
                    <a:pt x="1302135" y="1634661"/>
                  </a:lnTo>
                  <a:lnTo>
                    <a:pt x="1302013" y="1634725"/>
                  </a:lnTo>
                  <a:lnTo>
                    <a:pt x="1301890" y="1634772"/>
                  </a:lnTo>
                  <a:lnTo>
                    <a:pt x="1301758" y="1634796"/>
                  </a:lnTo>
                  <a:lnTo>
                    <a:pt x="1301490" y="1634831"/>
                  </a:lnTo>
                  <a:lnTo>
                    <a:pt x="1301357" y="1634860"/>
                  </a:lnTo>
                  <a:lnTo>
                    <a:pt x="1301235" y="1634896"/>
                  </a:lnTo>
                  <a:lnTo>
                    <a:pt x="1301001" y="1634978"/>
                  </a:lnTo>
                  <a:lnTo>
                    <a:pt x="1300771" y="1635072"/>
                  </a:lnTo>
                  <a:lnTo>
                    <a:pt x="1300644" y="1635137"/>
                  </a:lnTo>
                  <a:lnTo>
                    <a:pt x="1300399" y="1635289"/>
                  </a:lnTo>
                  <a:lnTo>
                    <a:pt x="1300277" y="1635354"/>
                  </a:lnTo>
                  <a:lnTo>
                    <a:pt x="1300145" y="1635389"/>
                  </a:lnTo>
                  <a:lnTo>
                    <a:pt x="1299994" y="1635377"/>
                  </a:lnTo>
                  <a:lnTo>
                    <a:pt x="1299837" y="1635319"/>
                  </a:lnTo>
                  <a:lnTo>
                    <a:pt x="1299676" y="1635242"/>
                  </a:lnTo>
                  <a:lnTo>
                    <a:pt x="1299515" y="1635184"/>
                  </a:lnTo>
                  <a:lnTo>
                    <a:pt x="1299353" y="1635160"/>
                  </a:lnTo>
                  <a:lnTo>
                    <a:pt x="1299241" y="1635172"/>
                  </a:lnTo>
                  <a:lnTo>
                    <a:pt x="1299133" y="1635195"/>
                  </a:lnTo>
                  <a:lnTo>
                    <a:pt x="1299021" y="1635225"/>
                  </a:lnTo>
                  <a:lnTo>
                    <a:pt x="1298806" y="1635295"/>
                  </a:lnTo>
                  <a:lnTo>
                    <a:pt x="1298718" y="1635319"/>
                  </a:lnTo>
                  <a:lnTo>
                    <a:pt x="1298542" y="1635354"/>
                  </a:lnTo>
                  <a:lnTo>
                    <a:pt x="1298405" y="1635436"/>
                  </a:lnTo>
                  <a:lnTo>
                    <a:pt x="1298361" y="1635612"/>
                  </a:lnTo>
                  <a:lnTo>
                    <a:pt x="1298356" y="1635812"/>
                  </a:lnTo>
                  <a:lnTo>
                    <a:pt x="1298253" y="1635883"/>
                  </a:lnTo>
                  <a:lnTo>
                    <a:pt x="1297940" y="1635783"/>
                  </a:lnTo>
                  <a:lnTo>
                    <a:pt x="1297784" y="1635859"/>
                  </a:lnTo>
                  <a:lnTo>
                    <a:pt x="1297740" y="1635977"/>
                  </a:lnTo>
                  <a:lnTo>
                    <a:pt x="1297701" y="1636106"/>
                  </a:lnTo>
                  <a:lnTo>
                    <a:pt x="1297657" y="1636223"/>
                  </a:lnTo>
                  <a:lnTo>
                    <a:pt x="1297589" y="1636294"/>
                  </a:lnTo>
                  <a:lnTo>
                    <a:pt x="1297432" y="1636300"/>
                  </a:lnTo>
                  <a:lnTo>
                    <a:pt x="1297261" y="1636276"/>
                  </a:lnTo>
                  <a:lnTo>
                    <a:pt x="1297139" y="1636353"/>
                  </a:lnTo>
                  <a:lnTo>
                    <a:pt x="1297105" y="1636452"/>
                  </a:lnTo>
                  <a:lnTo>
                    <a:pt x="1297085" y="1636564"/>
                  </a:lnTo>
                  <a:lnTo>
                    <a:pt x="1297051" y="1636664"/>
                  </a:lnTo>
                  <a:lnTo>
                    <a:pt x="1296919" y="1636740"/>
                  </a:lnTo>
                  <a:lnTo>
                    <a:pt x="1296821" y="1636723"/>
                  </a:lnTo>
                  <a:lnTo>
                    <a:pt x="1296714" y="1636687"/>
                  </a:lnTo>
                  <a:lnTo>
                    <a:pt x="1296494" y="1636605"/>
                  </a:lnTo>
                  <a:lnTo>
                    <a:pt x="1296264" y="1636535"/>
                  </a:lnTo>
                  <a:lnTo>
                    <a:pt x="1295917" y="1636417"/>
                  </a:lnTo>
                  <a:lnTo>
                    <a:pt x="1295804" y="1636370"/>
                  </a:lnTo>
                  <a:lnTo>
                    <a:pt x="1295584" y="1636264"/>
                  </a:lnTo>
                  <a:lnTo>
                    <a:pt x="1295477" y="1636229"/>
                  </a:lnTo>
                  <a:lnTo>
                    <a:pt x="1295301" y="1636247"/>
                  </a:lnTo>
                  <a:lnTo>
                    <a:pt x="1295154" y="1636329"/>
                  </a:lnTo>
                  <a:lnTo>
                    <a:pt x="1295008" y="1636400"/>
                  </a:lnTo>
                  <a:lnTo>
                    <a:pt x="1294890" y="1636411"/>
                  </a:lnTo>
                  <a:lnTo>
                    <a:pt x="1294768" y="1636400"/>
                  </a:lnTo>
                  <a:lnTo>
                    <a:pt x="1294641" y="1636376"/>
                  </a:lnTo>
                  <a:lnTo>
                    <a:pt x="1294308" y="1636300"/>
                  </a:lnTo>
                  <a:lnTo>
                    <a:pt x="1294152" y="1636259"/>
                  </a:lnTo>
                  <a:lnTo>
                    <a:pt x="1293991" y="1636235"/>
                  </a:lnTo>
                  <a:lnTo>
                    <a:pt x="1293903" y="1636247"/>
                  </a:lnTo>
                  <a:lnTo>
                    <a:pt x="1293815" y="1636270"/>
                  </a:lnTo>
                  <a:lnTo>
                    <a:pt x="1293556" y="1636376"/>
                  </a:lnTo>
                  <a:lnTo>
                    <a:pt x="1293468" y="1636423"/>
                  </a:lnTo>
                  <a:lnTo>
                    <a:pt x="1293385" y="1636482"/>
                  </a:lnTo>
                  <a:lnTo>
                    <a:pt x="1293228" y="1636582"/>
                  </a:lnTo>
                  <a:lnTo>
                    <a:pt x="1293072" y="1636570"/>
                  </a:lnTo>
                  <a:lnTo>
                    <a:pt x="1292969" y="1636511"/>
                  </a:lnTo>
                  <a:lnTo>
                    <a:pt x="1292984" y="1636382"/>
                  </a:lnTo>
                  <a:lnTo>
                    <a:pt x="1293023" y="1636276"/>
                  </a:lnTo>
                  <a:lnTo>
                    <a:pt x="1293086" y="1636076"/>
                  </a:lnTo>
                  <a:lnTo>
                    <a:pt x="1293086" y="1635918"/>
                  </a:lnTo>
                  <a:lnTo>
                    <a:pt x="1293072" y="1635753"/>
                  </a:lnTo>
                  <a:lnTo>
                    <a:pt x="1293028" y="1635577"/>
                  </a:lnTo>
                  <a:lnTo>
                    <a:pt x="1292905" y="1635295"/>
                  </a:lnTo>
                  <a:lnTo>
                    <a:pt x="1292876" y="1635107"/>
                  </a:lnTo>
                  <a:lnTo>
                    <a:pt x="1292881" y="1634919"/>
                  </a:lnTo>
                  <a:lnTo>
                    <a:pt x="1292915" y="1634737"/>
                  </a:lnTo>
                  <a:lnTo>
                    <a:pt x="1292715" y="1634672"/>
                  </a:lnTo>
                  <a:lnTo>
                    <a:pt x="1292544" y="1634584"/>
                  </a:lnTo>
                  <a:lnTo>
                    <a:pt x="1292290" y="1634549"/>
                  </a:lnTo>
                  <a:lnTo>
                    <a:pt x="1291986" y="1634631"/>
                  </a:lnTo>
                  <a:lnTo>
                    <a:pt x="1291307" y="1634931"/>
                  </a:lnTo>
                  <a:lnTo>
                    <a:pt x="1290974" y="1635031"/>
                  </a:lnTo>
                  <a:lnTo>
                    <a:pt x="1290637" y="1635078"/>
                  </a:lnTo>
                  <a:lnTo>
                    <a:pt x="1289943" y="1635107"/>
                  </a:lnTo>
                  <a:lnTo>
                    <a:pt x="1289601" y="1635137"/>
                  </a:lnTo>
                  <a:lnTo>
                    <a:pt x="1289273" y="1635213"/>
                  </a:lnTo>
                  <a:lnTo>
                    <a:pt x="1288912" y="1635348"/>
                  </a:lnTo>
                  <a:lnTo>
                    <a:pt x="1288560" y="1635530"/>
                  </a:lnTo>
                  <a:lnTo>
                    <a:pt x="1288217" y="1635742"/>
                  </a:lnTo>
                  <a:lnTo>
                    <a:pt x="1287885" y="1635971"/>
                  </a:lnTo>
                  <a:lnTo>
                    <a:pt x="1287558" y="1636206"/>
                  </a:lnTo>
                  <a:lnTo>
                    <a:pt x="1287078" y="1636582"/>
                  </a:lnTo>
                  <a:lnTo>
                    <a:pt x="1286614" y="1636987"/>
                  </a:lnTo>
                  <a:lnTo>
                    <a:pt x="1286174" y="1637428"/>
                  </a:lnTo>
                  <a:lnTo>
                    <a:pt x="1285754" y="1637886"/>
                  </a:lnTo>
                  <a:lnTo>
                    <a:pt x="1285353" y="1638350"/>
                  </a:lnTo>
                  <a:lnTo>
                    <a:pt x="1284996" y="1638796"/>
                  </a:lnTo>
                  <a:lnTo>
                    <a:pt x="1284659" y="1639254"/>
                  </a:lnTo>
                  <a:lnTo>
                    <a:pt x="1284336" y="1639730"/>
                  </a:lnTo>
                  <a:lnTo>
                    <a:pt x="1284033" y="1640218"/>
                  </a:lnTo>
                  <a:lnTo>
                    <a:pt x="1283749" y="1640711"/>
                  </a:lnTo>
                  <a:lnTo>
                    <a:pt x="1282952" y="1641346"/>
                  </a:lnTo>
                  <a:lnTo>
                    <a:pt x="1282200" y="1642080"/>
                  </a:lnTo>
                  <a:lnTo>
                    <a:pt x="1281510" y="1642891"/>
                  </a:lnTo>
                  <a:lnTo>
                    <a:pt x="1280909" y="1643749"/>
                  </a:lnTo>
                  <a:lnTo>
                    <a:pt x="1280406" y="1644641"/>
                  </a:lnTo>
                  <a:lnTo>
                    <a:pt x="1280142" y="1645241"/>
                  </a:lnTo>
                  <a:lnTo>
                    <a:pt x="1279917" y="1645863"/>
                  </a:lnTo>
                  <a:lnTo>
                    <a:pt x="1279726" y="1646498"/>
                  </a:lnTo>
                  <a:lnTo>
                    <a:pt x="1279565" y="1647144"/>
                  </a:lnTo>
                  <a:lnTo>
                    <a:pt x="1279428" y="1647790"/>
                  </a:lnTo>
                  <a:lnTo>
                    <a:pt x="1279389" y="1648072"/>
                  </a:lnTo>
                  <a:lnTo>
                    <a:pt x="1279369" y="1648366"/>
                  </a:lnTo>
                  <a:lnTo>
                    <a:pt x="1279345" y="1648648"/>
                  </a:lnTo>
                  <a:lnTo>
                    <a:pt x="1279301" y="1648930"/>
                  </a:lnTo>
                  <a:lnTo>
                    <a:pt x="1279218" y="1649188"/>
                  </a:lnTo>
                  <a:lnTo>
                    <a:pt x="1278973" y="1649523"/>
                  </a:lnTo>
                  <a:lnTo>
                    <a:pt x="1278612" y="1649805"/>
                  </a:lnTo>
                  <a:lnTo>
                    <a:pt x="1277781" y="1650334"/>
                  </a:lnTo>
                  <a:lnTo>
                    <a:pt x="1277433" y="1650651"/>
                  </a:lnTo>
                  <a:lnTo>
                    <a:pt x="1277072" y="1651139"/>
                  </a:lnTo>
                  <a:lnTo>
                    <a:pt x="1276769" y="1651685"/>
                  </a:lnTo>
                  <a:lnTo>
                    <a:pt x="1276500" y="1652261"/>
                  </a:lnTo>
                  <a:lnTo>
                    <a:pt x="1276250" y="1652842"/>
                  </a:lnTo>
                  <a:lnTo>
                    <a:pt x="1275991" y="1653424"/>
                  </a:lnTo>
                  <a:lnTo>
                    <a:pt x="1275806" y="1653870"/>
                  </a:lnTo>
                  <a:lnTo>
                    <a:pt x="1275454" y="1654781"/>
                  </a:lnTo>
                  <a:lnTo>
                    <a:pt x="1275263" y="1655222"/>
                  </a:lnTo>
                  <a:lnTo>
                    <a:pt x="1275028" y="1655645"/>
                  </a:lnTo>
                  <a:lnTo>
                    <a:pt x="1274755" y="1656009"/>
                  </a:lnTo>
                  <a:lnTo>
                    <a:pt x="1274442" y="1656350"/>
                  </a:lnTo>
                  <a:lnTo>
                    <a:pt x="1274114" y="1656684"/>
                  </a:lnTo>
                  <a:lnTo>
                    <a:pt x="1273801" y="1657025"/>
                  </a:lnTo>
                  <a:lnTo>
                    <a:pt x="1273518" y="1657389"/>
                  </a:lnTo>
                  <a:lnTo>
                    <a:pt x="1273180" y="1657953"/>
                  </a:lnTo>
                  <a:lnTo>
                    <a:pt x="1272897" y="1658558"/>
                  </a:lnTo>
                  <a:lnTo>
                    <a:pt x="1272643" y="1659181"/>
                  </a:lnTo>
                  <a:lnTo>
                    <a:pt x="1272408" y="1659816"/>
                  </a:lnTo>
                  <a:lnTo>
                    <a:pt x="1272169" y="1660444"/>
                  </a:lnTo>
                  <a:lnTo>
                    <a:pt x="1271870" y="1661179"/>
                  </a:lnTo>
                  <a:lnTo>
                    <a:pt x="1271729" y="1661543"/>
                  </a:lnTo>
                  <a:lnTo>
                    <a:pt x="1271602" y="1661919"/>
                  </a:lnTo>
                  <a:lnTo>
                    <a:pt x="1271489" y="1662295"/>
                  </a:lnTo>
                  <a:lnTo>
                    <a:pt x="1271416" y="1662788"/>
                  </a:lnTo>
                  <a:lnTo>
                    <a:pt x="1271401" y="1663822"/>
                  </a:lnTo>
                  <a:lnTo>
                    <a:pt x="1271337" y="1664304"/>
                  </a:lnTo>
                  <a:lnTo>
                    <a:pt x="1271171" y="1664715"/>
                  </a:lnTo>
                  <a:lnTo>
                    <a:pt x="1270942" y="1664968"/>
                  </a:lnTo>
                  <a:lnTo>
                    <a:pt x="1270658" y="1665179"/>
                  </a:lnTo>
                  <a:lnTo>
                    <a:pt x="1270340" y="1665373"/>
                  </a:lnTo>
                  <a:lnTo>
                    <a:pt x="1270032" y="1665573"/>
                  </a:lnTo>
                  <a:lnTo>
                    <a:pt x="1269763" y="1665808"/>
                  </a:lnTo>
                  <a:lnTo>
                    <a:pt x="1269441" y="1666196"/>
                  </a:lnTo>
                  <a:lnTo>
                    <a:pt x="1269157" y="1666624"/>
                  </a:lnTo>
                  <a:lnTo>
                    <a:pt x="1268903" y="1667077"/>
                  </a:lnTo>
                  <a:lnTo>
                    <a:pt x="1268693" y="1667547"/>
                  </a:lnTo>
                  <a:lnTo>
                    <a:pt x="1268517" y="1668023"/>
                  </a:lnTo>
                  <a:lnTo>
                    <a:pt x="1268434" y="1668352"/>
                  </a:lnTo>
                  <a:lnTo>
                    <a:pt x="1268370" y="1668687"/>
                  </a:lnTo>
                  <a:lnTo>
                    <a:pt x="1268272" y="1669362"/>
                  </a:lnTo>
                  <a:lnTo>
                    <a:pt x="1268214" y="1669697"/>
                  </a:lnTo>
                  <a:lnTo>
                    <a:pt x="1268043" y="1670443"/>
                  </a:lnTo>
                  <a:lnTo>
                    <a:pt x="1267852" y="1671189"/>
                  </a:lnTo>
                  <a:lnTo>
                    <a:pt x="1267432" y="1672670"/>
                  </a:lnTo>
                  <a:lnTo>
                    <a:pt x="1267226" y="1673410"/>
                  </a:lnTo>
                  <a:lnTo>
                    <a:pt x="1267060" y="1674044"/>
                  </a:lnTo>
                  <a:lnTo>
                    <a:pt x="1266904" y="1674685"/>
                  </a:lnTo>
                  <a:lnTo>
                    <a:pt x="1266738" y="1675319"/>
                  </a:lnTo>
                  <a:lnTo>
                    <a:pt x="1266557" y="1675948"/>
                  </a:lnTo>
                  <a:lnTo>
                    <a:pt x="1266337" y="1676565"/>
                  </a:lnTo>
                  <a:lnTo>
                    <a:pt x="1266126" y="1677094"/>
                  </a:lnTo>
                  <a:lnTo>
                    <a:pt x="1266014" y="1677352"/>
                  </a:lnTo>
                  <a:lnTo>
                    <a:pt x="1265892" y="1677610"/>
                  </a:lnTo>
                  <a:lnTo>
                    <a:pt x="1265760" y="1677857"/>
                  </a:lnTo>
                  <a:lnTo>
                    <a:pt x="1265564" y="1678145"/>
                  </a:lnTo>
                  <a:lnTo>
                    <a:pt x="1265100" y="1678674"/>
                  </a:lnTo>
                  <a:lnTo>
                    <a:pt x="1264885" y="1678950"/>
                  </a:lnTo>
                  <a:lnTo>
                    <a:pt x="1264719" y="1679238"/>
                  </a:lnTo>
                  <a:lnTo>
                    <a:pt x="1264582" y="1679767"/>
                  </a:lnTo>
                  <a:lnTo>
                    <a:pt x="1264562" y="1680342"/>
                  </a:lnTo>
                  <a:lnTo>
                    <a:pt x="1264606" y="1680942"/>
                  </a:lnTo>
                  <a:lnTo>
                    <a:pt x="1264631" y="1681547"/>
                  </a:lnTo>
                  <a:lnTo>
                    <a:pt x="1264577" y="1682128"/>
                  </a:lnTo>
                  <a:lnTo>
                    <a:pt x="1264469" y="1682540"/>
                  </a:lnTo>
                  <a:lnTo>
                    <a:pt x="1264337" y="1682951"/>
                  </a:lnTo>
                  <a:lnTo>
                    <a:pt x="1264186" y="1683356"/>
                  </a:lnTo>
                  <a:lnTo>
                    <a:pt x="1264063" y="1683797"/>
                  </a:lnTo>
                  <a:lnTo>
                    <a:pt x="1264132" y="1683926"/>
                  </a:lnTo>
                  <a:lnTo>
                    <a:pt x="1264161" y="1684044"/>
                  </a:lnTo>
                  <a:lnTo>
                    <a:pt x="1264156" y="1684202"/>
                  </a:lnTo>
                  <a:lnTo>
                    <a:pt x="1264117" y="1684343"/>
                  </a:lnTo>
                  <a:lnTo>
                    <a:pt x="1263990" y="1684449"/>
                  </a:lnTo>
                  <a:lnTo>
                    <a:pt x="1263907" y="1684496"/>
                  </a:lnTo>
                  <a:lnTo>
                    <a:pt x="1263770" y="1684596"/>
                  </a:lnTo>
                  <a:lnTo>
                    <a:pt x="1263731" y="1684702"/>
                  </a:lnTo>
                  <a:lnTo>
                    <a:pt x="1263726" y="1684825"/>
                  </a:lnTo>
                  <a:lnTo>
                    <a:pt x="1263736" y="1685083"/>
                  </a:lnTo>
                  <a:lnTo>
                    <a:pt x="1263682" y="1685295"/>
                  </a:lnTo>
                  <a:lnTo>
                    <a:pt x="1263624" y="1685424"/>
                  </a:lnTo>
                  <a:lnTo>
                    <a:pt x="1263604" y="1685536"/>
                  </a:lnTo>
                  <a:lnTo>
                    <a:pt x="1263614" y="1685777"/>
                  </a:lnTo>
                  <a:lnTo>
                    <a:pt x="1263614" y="1685894"/>
                  </a:lnTo>
                  <a:lnTo>
                    <a:pt x="1263594" y="1686006"/>
                  </a:lnTo>
                  <a:lnTo>
                    <a:pt x="1263526" y="1686141"/>
                  </a:lnTo>
                  <a:lnTo>
                    <a:pt x="1263443" y="1686264"/>
                  </a:lnTo>
                  <a:lnTo>
                    <a:pt x="1263399" y="1686394"/>
                  </a:lnTo>
                  <a:lnTo>
                    <a:pt x="1263389" y="1686517"/>
                  </a:lnTo>
                  <a:lnTo>
                    <a:pt x="1263364" y="1686634"/>
                  </a:lnTo>
                  <a:lnTo>
                    <a:pt x="1263291" y="1686811"/>
                  </a:lnTo>
                  <a:lnTo>
                    <a:pt x="1263179" y="1686975"/>
                  </a:lnTo>
                  <a:lnTo>
                    <a:pt x="1263144" y="1687099"/>
                  </a:lnTo>
                  <a:lnTo>
                    <a:pt x="1263271" y="1687316"/>
                  </a:lnTo>
                  <a:lnTo>
                    <a:pt x="1263340" y="1687392"/>
                  </a:lnTo>
                  <a:lnTo>
                    <a:pt x="1263418" y="1687469"/>
                  </a:lnTo>
                  <a:lnTo>
                    <a:pt x="1263555" y="1687616"/>
                  </a:lnTo>
                  <a:lnTo>
                    <a:pt x="1263575" y="1687768"/>
                  </a:lnTo>
                  <a:lnTo>
                    <a:pt x="1263501" y="1687921"/>
                  </a:lnTo>
                  <a:lnTo>
                    <a:pt x="1263403" y="1688074"/>
                  </a:lnTo>
                  <a:lnTo>
                    <a:pt x="1263188" y="1688309"/>
                  </a:lnTo>
                  <a:lnTo>
                    <a:pt x="1263096" y="1688444"/>
                  </a:lnTo>
                  <a:lnTo>
                    <a:pt x="1262998" y="1688609"/>
                  </a:lnTo>
                  <a:lnTo>
                    <a:pt x="1262920" y="1688779"/>
                  </a:lnTo>
                  <a:lnTo>
                    <a:pt x="1262890" y="1688896"/>
                  </a:lnTo>
                  <a:lnTo>
                    <a:pt x="1262881" y="1689014"/>
                  </a:lnTo>
                  <a:lnTo>
                    <a:pt x="1262876" y="1689137"/>
                  </a:lnTo>
                  <a:lnTo>
                    <a:pt x="1262807" y="1689225"/>
                  </a:lnTo>
                  <a:lnTo>
                    <a:pt x="1262739" y="1689302"/>
                  </a:lnTo>
                  <a:lnTo>
                    <a:pt x="1262651" y="1689384"/>
                  </a:lnTo>
                  <a:lnTo>
                    <a:pt x="1262563" y="1689496"/>
                  </a:lnTo>
                  <a:lnTo>
                    <a:pt x="1262499" y="1689631"/>
                  </a:lnTo>
                  <a:lnTo>
                    <a:pt x="1262475" y="1689742"/>
                  </a:lnTo>
                  <a:lnTo>
                    <a:pt x="1262470" y="1689860"/>
                  </a:lnTo>
                  <a:lnTo>
                    <a:pt x="1262499" y="1689983"/>
                  </a:lnTo>
                  <a:lnTo>
                    <a:pt x="1262592" y="1690212"/>
                  </a:lnTo>
                  <a:lnTo>
                    <a:pt x="1262660" y="1690342"/>
                  </a:lnTo>
                  <a:lnTo>
                    <a:pt x="1262705" y="1690459"/>
                  </a:lnTo>
                  <a:lnTo>
                    <a:pt x="1262739" y="1690583"/>
                  </a:lnTo>
                  <a:lnTo>
                    <a:pt x="1262788" y="1690823"/>
                  </a:lnTo>
                  <a:lnTo>
                    <a:pt x="1262822" y="1690964"/>
                  </a:lnTo>
                  <a:lnTo>
                    <a:pt x="1262881" y="1691111"/>
                  </a:lnTo>
                  <a:lnTo>
                    <a:pt x="1262900" y="1691258"/>
                  </a:lnTo>
                  <a:lnTo>
                    <a:pt x="1262881" y="1691364"/>
                  </a:lnTo>
                  <a:lnTo>
                    <a:pt x="1262832" y="1691487"/>
                  </a:lnTo>
                  <a:lnTo>
                    <a:pt x="1262763" y="1691593"/>
                  </a:lnTo>
                  <a:lnTo>
                    <a:pt x="1262675" y="1691693"/>
                  </a:lnTo>
                  <a:lnTo>
                    <a:pt x="1262489" y="1691928"/>
                  </a:lnTo>
                  <a:lnTo>
                    <a:pt x="1262392" y="1692057"/>
                  </a:lnTo>
                  <a:lnTo>
                    <a:pt x="1262289" y="1692204"/>
                  </a:lnTo>
                  <a:lnTo>
                    <a:pt x="1262177" y="1692339"/>
                  </a:lnTo>
                  <a:lnTo>
                    <a:pt x="1261878" y="1692580"/>
                  </a:lnTo>
                  <a:lnTo>
                    <a:pt x="1261800" y="1692668"/>
                  </a:lnTo>
                  <a:lnTo>
                    <a:pt x="1261864" y="1692780"/>
                  </a:lnTo>
                  <a:lnTo>
                    <a:pt x="1262005" y="1692927"/>
                  </a:lnTo>
                  <a:lnTo>
                    <a:pt x="1262098" y="1693091"/>
                  </a:lnTo>
                  <a:lnTo>
                    <a:pt x="1262152" y="1693273"/>
                  </a:lnTo>
                  <a:lnTo>
                    <a:pt x="1262172" y="1693467"/>
                  </a:lnTo>
                  <a:lnTo>
                    <a:pt x="1262172" y="1693579"/>
                  </a:lnTo>
                  <a:lnTo>
                    <a:pt x="1262162" y="1693696"/>
                  </a:lnTo>
                  <a:lnTo>
                    <a:pt x="1262132" y="1693814"/>
                  </a:lnTo>
                  <a:lnTo>
                    <a:pt x="1262098" y="1693920"/>
                  </a:lnTo>
                  <a:lnTo>
                    <a:pt x="1262040" y="1694008"/>
                  </a:lnTo>
                  <a:lnTo>
                    <a:pt x="1261962" y="1694084"/>
                  </a:lnTo>
                  <a:lnTo>
                    <a:pt x="1261859" y="1694149"/>
                  </a:lnTo>
                  <a:lnTo>
                    <a:pt x="1261805" y="1694171"/>
                  </a:lnTo>
                  <a:lnTo>
                    <a:pt x="1261746" y="1694196"/>
                  </a:lnTo>
                  <a:lnTo>
                    <a:pt x="1261624" y="1694231"/>
                  </a:lnTo>
                  <a:lnTo>
                    <a:pt x="1261512" y="1694249"/>
                  </a:lnTo>
                  <a:lnTo>
                    <a:pt x="1261385" y="1694243"/>
                  </a:lnTo>
                  <a:lnTo>
                    <a:pt x="1261062" y="1694178"/>
                  </a:lnTo>
                  <a:lnTo>
                    <a:pt x="1260969" y="1694155"/>
                  </a:lnTo>
                  <a:lnTo>
                    <a:pt x="1260852" y="1694207"/>
                  </a:lnTo>
                  <a:lnTo>
                    <a:pt x="1260744" y="1694272"/>
                  </a:lnTo>
                  <a:lnTo>
                    <a:pt x="1260510" y="1694548"/>
                  </a:lnTo>
                  <a:lnTo>
                    <a:pt x="1260363" y="1694959"/>
                  </a:lnTo>
                  <a:lnTo>
                    <a:pt x="1260265" y="1695441"/>
                  </a:lnTo>
                  <a:lnTo>
                    <a:pt x="1260197" y="1695952"/>
                  </a:lnTo>
                  <a:lnTo>
                    <a:pt x="1260123" y="1696422"/>
                  </a:lnTo>
                  <a:lnTo>
                    <a:pt x="1260040" y="1696828"/>
                  </a:lnTo>
                  <a:lnTo>
                    <a:pt x="1259962" y="1697239"/>
                  </a:lnTo>
                  <a:lnTo>
                    <a:pt x="1259903" y="1697644"/>
                  </a:lnTo>
                  <a:lnTo>
                    <a:pt x="1259874" y="1698056"/>
                  </a:lnTo>
                  <a:lnTo>
                    <a:pt x="1259894" y="1698455"/>
                  </a:lnTo>
                  <a:lnTo>
                    <a:pt x="1259942" y="1698720"/>
                  </a:lnTo>
                  <a:lnTo>
                    <a:pt x="1260016" y="1698984"/>
                  </a:lnTo>
                  <a:lnTo>
                    <a:pt x="1260192" y="1699507"/>
                  </a:lnTo>
                  <a:lnTo>
                    <a:pt x="1260407" y="1700323"/>
                  </a:lnTo>
                  <a:lnTo>
                    <a:pt x="1260436" y="1700506"/>
                  </a:lnTo>
                  <a:lnTo>
                    <a:pt x="1260446" y="1700688"/>
                  </a:lnTo>
                  <a:lnTo>
                    <a:pt x="1260392" y="1700952"/>
                  </a:lnTo>
                  <a:lnTo>
                    <a:pt x="1260280" y="1701211"/>
                  </a:lnTo>
                  <a:lnTo>
                    <a:pt x="1260138" y="1701463"/>
                  </a:lnTo>
                  <a:lnTo>
                    <a:pt x="1260001" y="1701722"/>
                  </a:lnTo>
                  <a:lnTo>
                    <a:pt x="1259898" y="1701992"/>
                  </a:lnTo>
                  <a:lnTo>
                    <a:pt x="1259830" y="1702345"/>
                  </a:lnTo>
                  <a:lnTo>
                    <a:pt x="1259791" y="1702709"/>
                  </a:lnTo>
                  <a:lnTo>
                    <a:pt x="1259771" y="1703079"/>
                  </a:lnTo>
                  <a:lnTo>
                    <a:pt x="1259742" y="1703819"/>
                  </a:lnTo>
                  <a:lnTo>
                    <a:pt x="1259708" y="1704254"/>
                  </a:lnTo>
                  <a:lnTo>
                    <a:pt x="1259683" y="1704683"/>
                  </a:lnTo>
                  <a:lnTo>
                    <a:pt x="1259644" y="1705552"/>
                  </a:lnTo>
                  <a:lnTo>
                    <a:pt x="1259639" y="1705981"/>
                  </a:lnTo>
                  <a:lnTo>
                    <a:pt x="1259639" y="1706610"/>
                  </a:lnTo>
                  <a:lnTo>
                    <a:pt x="1259644" y="1706927"/>
                  </a:lnTo>
                  <a:lnTo>
                    <a:pt x="1259659" y="1707245"/>
                  </a:lnTo>
                  <a:lnTo>
                    <a:pt x="1259679" y="1707556"/>
                  </a:lnTo>
                  <a:lnTo>
                    <a:pt x="1259692" y="1707669"/>
                  </a:lnTo>
                  <a:lnTo>
                    <a:pt x="1259723" y="1707914"/>
                  </a:lnTo>
                  <a:lnTo>
                    <a:pt x="1259786" y="1708267"/>
                  </a:lnTo>
                  <a:lnTo>
                    <a:pt x="1259859" y="1708619"/>
                  </a:lnTo>
                  <a:lnTo>
                    <a:pt x="1259923" y="1708972"/>
                  </a:lnTo>
                  <a:lnTo>
                    <a:pt x="1259977" y="1709330"/>
                  </a:lnTo>
                  <a:lnTo>
                    <a:pt x="1259996" y="1709806"/>
                  </a:lnTo>
                  <a:lnTo>
                    <a:pt x="1259962" y="1710770"/>
                  </a:lnTo>
                  <a:lnTo>
                    <a:pt x="1259982" y="1711240"/>
                  </a:lnTo>
                  <a:lnTo>
                    <a:pt x="1260070" y="1711692"/>
                  </a:lnTo>
                  <a:lnTo>
                    <a:pt x="1260172" y="1712003"/>
                  </a:lnTo>
                  <a:lnTo>
                    <a:pt x="1260299" y="1712309"/>
                  </a:lnTo>
                  <a:lnTo>
                    <a:pt x="1260451" y="1712614"/>
                  </a:lnTo>
                  <a:lnTo>
                    <a:pt x="1260627" y="1712891"/>
                  </a:lnTo>
                  <a:lnTo>
                    <a:pt x="1260827" y="1713143"/>
                  </a:lnTo>
                  <a:lnTo>
                    <a:pt x="1261067" y="1713378"/>
                  </a:lnTo>
                  <a:lnTo>
                    <a:pt x="1261194" y="1713490"/>
                  </a:lnTo>
                  <a:lnTo>
                    <a:pt x="1261331" y="1713590"/>
                  </a:lnTo>
                  <a:lnTo>
                    <a:pt x="1261595" y="1713748"/>
                  </a:lnTo>
                  <a:lnTo>
                    <a:pt x="1261854" y="1713878"/>
                  </a:lnTo>
                  <a:lnTo>
                    <a:pt x="1261986" y="1713919"/>
                  </a:lnTo>
                  <a:lnTo>
                    <a:pt x="1262118" y="1713948"/>
                  </a:lnTo>
                  <a:lnTo>
                    <a:pt x="1262367" y="1713925"/>
                  </a:lnTo>
                  <a:lnTo>
                    <a:pt x="1262626" y="1713807"/>
                  </a:lnTo>
                  <a:lnTo>
                    <a:pt x="1263169" y="1713414"/>
                  </a:lnTo>
                  <a:lnTo>
                    <a:pt x="1264000" y="1713278"/>
                  </a:lnTo>
                  <a:lnTo>
                    <a:pt x="1264987" y="1713408"/>
                  </a:lnTo>
                  <a:lnTo>
                    <a:pt x="1265628" y="1713302"/>
                  </a:lnTo>
                  <a:lnTo>
                    <a:pt x="1266190" y="1713766"/>
                  </a:lnTo>
                  <a:lnTo>
                    <a:pt x="1266371" y="1714418"/>
                  </a:lnTo>
                  <a:lnTo>
                    <a:pt x="1266967" y="1714847"/>
                  </a:lnTo>
                  <a:lnTo>
                    <a:pt x="1267564" y="1715388"/>
                  </a:lnTo>
                  <a:lnTo>
                    <a:pt x="1268321" y="1715364"/>
                  </a:lnTo>
                  <a:lnTo>
                    <a:pt x="1268727" y="1716093"/>
                  </a:lnTo>
                  <a:lnTo>
                    <a:pt x="1269128" y="1717203"/>
                  </a:lnTo>
                  <a:lnTo>
                    <a:pt x="1269147" y="1718231"/>
                  </a:lnTo>
                  <a:lnTo>
                    <a:pt x="1269592" y="1718807"/>
                  </a:lnTo>
                  <a:lnTo>
                    <a:pt x="1270458" y="1719312"/>
                  </a:lnTo>
                  <a:lnTo>
                    <a:pt x="1270560" y="1719812"/>
                  </a:lnTo>
                  <a:lnTo>
                    <a:pt x="1270585" y="1720687"/>
                  </a:lnTo>
                  <a:lnTo>
                    <a:pt x="1271215" y="1721381"/>
                  </a:lnTo>
                  <a:lnTo>
                    <a:pt x="1271885" y="1722039"/>
                  </a:lnTo>
                  <a:lnTo>
                    <a:pt x="1272677" y="1722397"/>
                  </a:lnTo>
                  <a:lnTo>
                    <a:pt x="1273312" y="1722938"/>
                  </a:lnTo>
                  <a:lnTo>
                    <a:pt x="1273914" y="1723173"/>
                  </a:lnTo>
                  <a:lnTo>
                    <a:pt x="1274403" y="1723596"/>
                  </a:lnTo>
                  <a:lnTo>
                    <a:pt x="1274495" y="1723643"/>
                  </a:lnTo>
                  <a:lnTo>
                    <a:pt x="1274813" y="1723560"/>
                  </a:lnTo>
                  <a:lnTo>
                    <a:pt x="1274921" y="1723543"/>
                  </a:lnTo>
                  <a:lnTo>
                    <a:pt x="1275033" y="1723513"/>
                  </a:lnTo>
                  <a:lnTo>
                    <a:pt x="1275253" y="1723443"/>
                  </a:lnTo>
                  <a:lnTo>
                    <a:pt x="1275463" y="1723361"/>
                  </a:lnTo>
                  <a:lnTo>
                    <a:pt x="1275600" y="1723361"/>
                  </a:lnTo>
                  <a:lnTo>
                    <a:pt x="1275688" y="1723372"/>
                  </a:lnTo>
                  <a:lnTo>
                    <a:pt x="1275776" y="1723402"/>
                  </a:lnTo>
                  <a:lnTo>
                    <a:pt x="1275874" y="1723478"/>
                  </a:lnTo>
                  <a:lnTo>
                    <a:pt x="1275771" y="1723560"/>
                  </a:lnTo>
                  <a:lnTo>
                    <a:pt x="1275674" y="1723613"/>
                  </a:lnTo>
                  <a:lnTo>
                    <a:pt x="1275537" y="1723737"/>
                  </a:lnTo>
                  <a:lnTo>
                    <a:pt x="1275546" y="1723866"/>
                  </a:lnTo>
                  <a:lnTo>
                    <a:pt x="1275664" y="1724160"/>
                  </a:lnTo>
                  <a:lnTo>
                    <a:pt x="1275762" y="1724324"/>
                  </a:lnTo>
                  <a:lnTo>
                    <a:pt x="1275810" y="1724483"/>
                  </a:lnTo>
                  <a:lnTo>
                    <a:pt x="1275781" y="1724583"/>
                  </a:lnTo>
                  <a:lnTo>
                    <a:pt x="1275703" y="1724683"/>
                  </a:lnTo>
                  <a:lnTo>
                    <a:pt x="1275595" y="1724782"/>
                  </a:lnTo>
                  <a:lnTo>
                    <a:pt x="1275375" y="1724959"/>
                  </a:lnTo>
                  <a:lnTo>
                    <a:pt x="1275243" y="1725035"/>
                  </a:lnTo>
                  <a:lnTo>
                    <a:pt x="1274935" y="1725170"/>
                  </a:lnTo>
                  <a:lnTo>
                    <a:pt x="1274823" y="1725235"/>
                  </a:lnTo>
                  <a:lnTo>
                    <a:pt x="1274774" y="1725388"/>
                  </a:lnTo>
                  <a:lnTo>
                    <a:pt x="1274842" y="1725570"/>
                  </a:lnTo>
                  <a:lnTo>
                    <a:pt x="1274955" y="1725705"/>
                  </a:lnTo>
                  <a:lnTo>
                    <a:pt x="1275136" y="1725734"/>
                  </a:lnTo>
                  <a:lnTo>
                    <a:pt x="1275243" y="1725770"/>
                  </a:lnTo>
                  <a:lnTo>
                    <a:pt x="1275366" y="1725840"/>
                  </a:lnTo>
                  <a:lnTo>
                    <a:pt x="1275488" y="1725887"/>
                  </a:lnTo>
                  <a:lnTo>
                    <a:pt x="1275649" y="1725899"/>
                  </a:lnTo>
                  <a:lnTo>
                    <a:pt x="1275810" y="1725869"/>
                  </a:lnTo>
                  <a:lnTo>
                    <a:pt x="1275913" y="1725799"/>
                  </a:lnTo>
                  <a:lnTo>
                    <a:pt x="1275967" y="1725693"/>
                  </a:lnTo>
                  <a:lnTo>
                    <a:pt x="1276030" y="1725605"/>
                  </a:lnTo>
                  <a:lnTo>
                    <a:pt x="1276148" y="1725540"/>
                  </a:lnTo>
                  <a:lnTo>
                    <a:pt x="1276280" y="1725499"/>
                  </a:lnTo>
                  <a:lnTo>
                    <a:pt x="1276407" y="1725493"/>
                  </a:lnTo>
                  <a:lnTo>
                    <a:pt x="1276544" y="1725505"/>
                  </a:lnTo>
                  <a:lnTo>
                    <a:pt x="1276651" y="1725558"/>
                  </a:lnTo>
                  <a:lnTo>
                    <a:pt x="1276695" y="1725717"/>
                  </a:lnTo>
                  <a:lnTo>
                    <a:pt x="1276690" y="1725834"/>
                  </a:lnTo>
                  <a:lnTo>
                    <a:pt x="1276676" y="1725952"/>
                  </a:lnTo>
                  <a:lnTo>
                    <a:pt x="1276641" y="1726334"/>
                  </a:lnTo>
                  <a:lnTo>
                    <a:pt x="1276597" y="1726504"/>
                  </a:lnTo>
                  <a:lnTo>
                    <a:pt x="1276554" y="1726598"/>
                  </a:lnTo>
                  <a:lnTo>
                    <a:pt x="1276451" y="1726798"/>
                  </a:lnTo>
                  <a:lnTo>
                    <a:pt x="1276402" y="1726927"/>
                  </a:lnTo>
                  <a:lnTo>
                    <a:pt x="1276338" y="1727045"/>
                  </a:lnTo>
                  <a:lnTo>
                    <a:pt x="1276231" y="1727133"/>
                  </a:lnTo>
                  <a:lnTo>
                    <a:pt x="1275962" y="1727274"/>
                  </a:lnTo>
                  <a:lnTo>
                    <a:pt x="1275869" y="1727303"/>
                  </a:lnTo>
                  <a:lnTo>
                    <a:pt x="1275781" y="1727338"/>
                  </a:lnTo>
                  <a:lnTo>
                    <a:pt x="1275674" y="1727421"/>
                  </a:lnTo>
                  <a:lnTo>
                    <a:pt x="1275703" y="1727538"/>
                  </a:lnTo>
                  <a:lnTo>
                    <a:pt x="1275786" y="1727673"/>
                  </a:lnTo>
                  <a:lnTo>
                    <a:pt x="1275869" y="1727797"/>
                  </a:lnTo>
                  <a:lnTo>
                    <a:pt x="1275967" y="1727920"/>
                  </a:lnTo>
                  <a:lnTo>
                    <a:pt x="1276030" y="1728049"/>
                  </a:lnTo>
                  <a:lnTo>
                    <a:pt x="1276026" y="1728167"/>
                  </a:lnTo>
                  <a:lnTo>
                    <a:pt x="1276001" y="1728284"/>
                  </a:lnTo>
                  <a:lnTo>
                    <a:pt x="1276035" y="1728402"/>
                  </a:lnTo>
                  <a:lnTo>
                    <a:pt x="1276143" y="1728508"/>
                  </a:lnTo>
                  <a:lnTo>
                    <a:pt x="1276275" y="1728596"/>
                  </a:lnTo>
                  <a:lnTo>
                    <a:pt x="1276446" y="1728654"/>
                  </a:lnTo>
                  <a:lnTo>
                    <a:pt x="1276519" y="1728713"/>
                  </a:lnTo>
                  <a:lnTo>
                    <a:pt x="1276573" y="1728819"/>
                  </a:lnTo>
                  <a:lnTo>
                    <a:pt x="1276637" y="1728913"/>
                  </a:lnTo>
                  <a:lnTo>
                    <a:pt x="1276749" y="1728972"/>
                  </a:lnTo>
                  <a:lnTo>
                    <a:pt x="1276881" y="1729007"/>
                  </a:lnTo>
                  <a:lnTo>
                    <a:pt x="1276993" y="1729060"/>
                  </a:lnTo>
                  <a:lnTo>
                    <a:pt x="1277306" y="1729271"/>
                  </a:lnTo>
                  <a:lnTo>
                    <a:pt x="1277419" y="1729354"/>
                  </a:lnTo>
                  <a:lnTo>
                    <a:pt x="1277634" y="1729471"/>
                  </a:lnTo>
                  <a:lnTo>
                    <a:pt x="1277692" y="1729583"/>
                  </a:lnTo>
                  <a:lnTo>
                    <a:pt x="1277756" y="1729665"/>
                  </a:lnTo>
                  <a:lnTo>
                    <a:pt x="1277991" y="1729865"/>
                  </a:lnTo>
                  <a:lnTo>
                    <a:pt x="1278064" y="1729947"/>
                  </a:lnTo>
                  <a:lnTo>
                    <a:pt x="1278132" y="1730035"/>
                  </a:lnTo>
                  <a:lnTo>
                    <a:pt x="1278255" y="1730211"/>
                  </a:lnTo>
                  <a:lnTo>
                    <a:pt x="1278313" y="1730300"/>
                  </a:lnTo>
                  <a:lnTo>
                    <a:pt x="1278392" y="1730429"/>
                  </a:lnTo>
                  <a:lnTo>
                    <a:pt x="1278475" y="1730546"/>
                  </a:lnTo>
                  <a:lnTo>
                    <a:pt x="1278602" y="1730570"/>
                  </a:lnTo>
                  <a:lnTo>
                    <a:pt x="1278690" y="1730546"/>
                  </a:lnTo>
                  <a:lnTo>
                    <a:pt x="1278797" y="1730535"/>
                  </a:lnTo>
                  <a:lnTo>
                    <a:pt x="1278934" y="1730540"/>
                  </a:lnTo>
                  <a:lnTo>
                    <a:pt x="1279061" y="1730564"/>
                  </a:lnTo>
                  <a:lnTo>
                    <a:pt x="1279213" y="1730599"/>
                  </a:lnTo>
                  <a:lnTo>
                    <a:pt x="1279359" y="1730652"/>
                  </a:lnTo>
                  <a:lnTo>
                    <a:pt x="1279501" y="1730729"/>
                  </a:lnTo>
                  <a:lnTo>
                    <a:pt x="1279643" y="1730834"/>
                  </a:lnTo>
                  <a:lnTo>
                    <a:pt x="1279731" y="1730964"/>
                  </a:lnTo>
                  <a:lnTo>
                    <a:pt x="1279741" y="1731087"/>
                  </a:lnTo>
                  <a:lnTo>
                    <a:pt x="1279716" y="1731216"/>
                  </a:lnTo>
                  <a:lnTo>
                    <a:pt x="1279619" y="1731328"/>
                  </a:lnTo>
                  <a:lnTo>
                    <a:pt x="1279511" y="1731404"/>
                  </a:lnTo>
                  <a:lnTo>
                    <a:pt x="1279565" y="1731533"/>
                  </a:lnTo>
                  <a:lnTo>
                    <a:pt x="1279638" y="1731622"/>
                  </a:lnTo>
                  <a:lnTo>
                    <a:pt x="1279795" y="1731774"/>
                  </a:lnTo>
                  <a:lnTo>
                    <a:pt x="1279941" y="1731874"/>
                  </a:lnTo>
                  <a:lnTo>
                    <a:pt x="1280098" y="1731956"/>
                  </a:lnTo>
                  <a:lnTo>
                    <a:pt x="1280244" y="1732027"/>
                  </a:lnTo>
                  <a:lnTo>
                    <a:pt x="1280371" y="1732098"/>
                  </a:lnTo>
                  <a:lnTo>
                    <a:pt x="1280503" y="1732139"/>
                  </a:lnTo>
                  <a:lnTo>
                    <a:pt x="1280645" y="1732109"/>
                  </a:lnTo>
                  <a:lnTo>
                    <a:pt x="1280777" y="1732074"/>
                  </a:lnTo>
                  <a:lnTo>
                    <a:pt x="1280880" y="1732115"/>
                  </a:lnTo>
                  <a:lnTo>
                    <a:pt x="1280963" y="1732221"/>
                  </a:lnTo>
                  <a:lnTo>
                    <a:pt x="1281002" y="1732338"/>
                  </a:lnTo>
                  <a:lnTo>
                    <a:pt x="1280978" y="1732444"/>
                  </a:lnTo>
                  <a:lnTo>
                    <a:pt x="1280982" y="1732568"/>
                  </a:lnTo>
                  <a:lnTo>
                    <a:pt x="1281095" y="1732679"/>
                  </a:lnTo>
                  <a:lnTo>
                    <a:pt x="1281227" y="1732750"/>
                  </a:lnTo>
                  <a:lnTo>
                    <a:pt x="1281378" y="1732720"/>
                  </a:lnTo>
                  <a:lnTo>
                    <a:pt x="1281540" y="1732626"/>
                  </a:lnTo>
                  <a:lnTo>
                    <a:pt x="1281833" y="1732468"/>
                  </a:lnTo>
                  <a:lnTo>
                    <a:pt x="1282097" y="1732285"/>
                  </a:lnTo>
                  <a:lnTo>
                    <a:pt x="1282229" y="1732262"/>
                  </a:lnTo>
                  <a:lnTo>
                    <a:pt x="1282361" y="1732285"/>
                  </a:lnTo>
                  <a:lnTo>
                    <a:pt x="1282493" y="1732327"/>
                  </a:lnTo>
                  <a:lnTo>
                    <a:pt x="1282601" y="1732350"/>
                  </a:lnTo>
                  <a:lnTo>
                    <a:pt x="1283031" y="1732468"/>
                  </a:lnTo>
                  <a:lnTo>
                    <a:pt x="1283187" y="1732491"/>
                  </a:lnTo>
                  <a:lnTo>
                    <a:pt x="1283334" y="1732521"/>
                  </a:lnTo>
                  <a:lnTo>
                    <a:pt x="1283393" y="1732597"/>
                  </a:lnTo>
                  <a:lnTo>
                    <a:pt x="1283378" y="1732720"/>
                  </a:lnTo>
                  <a:lnTo>
                    <a:pt x="1283393" y="1732826"/>
                  </a:lnTo>
                  <a:lnTo>
                    <a:pt x="1283505" y="1732897"/>
                  </a:lnTo>
                  <a:lnTo>
                    <a:pt x="1283676" y="1732926"/>
                  </a:lnTo>
                  <a:lnTo>
                    <a:pt x="1283832" y="1732914"/>
                  </a:lnTo>
                  <a:lnTo>
                    <a:pt x="1283935" y="1732938"/>
                  </a:lnTo>
                  <a:lnTo>
                    <a:pt x="1283911" y="1733043"/>
                  </a:lnTo>
                  <a:lnTo>
                    <a:pt x="1283852" y="1733196"/>
                  </a:lnTo>
                  <a:lnTo>
                    <a:pt x="1283788" y="1733314"/>
                  </a:lnTo>
                  <a:lnTo>
                    <a:pt x="1283881" y="1733343"/>
                  </a:lnTo>
                  <a:lnTo>
                    <a:pt x="1283974" y="1733361"/>
                  </a:lnTo>
                  <a:lnTo>
                    <a:pt x="1284155" y="1733378"/>
                  </a:lnTo>
                  <a:lnTo>
                    <a:pt x="1284409" y="1733367"/>
                  </a:lnTo>
                  <a:lnTo>
                    <a:pt x="1284517" y="1733420"/>
                  </a:lnTo>
                  <a:lnTo>
                    <a:pt x="1284575" y="1733514"/>
                  </a:lnTo>
                  <a:lnTo>
                    <a:pt x="1284522" y="1733625"/>
                  </a:lnTo>
                  <a:lnTo>
                    <a:pt x="1284561" y="1733719"/>
                  </a:lnTo>
                  <a:lnTo>
                    <a:pt x="1284668" y="1733795"/>
                  </a:lnTo>
                  <a:lnTo>
                    <a:pt x="1284781" y="1733813"/>
                  </a:lnTo>
                  <a:lnTo>
                    <a:pt x="1284903" y="1733813"/>
                  </a:lnTo>
                  <a:lnTo>
                    <a:pt x="1285035" y="1733843"/>
                  </a:lnTo>
                  <a:lnTo>
                    <a:pt x="1285133" y="1733901"/>
                  </a:lnTo>
                  <a:lnTo>
                    <a:pt x="1285157" y="1734025"/>
                  </a:lnTo>
                  <a:lnTo>
                    <a:pt x="1285221" y="1734107"/>
                  </a:lnTo>
                  <a:lnTo>
                    <a:pt x="1285416" y="1734060"/>
                  </a:lnTo>
                  <a:lnTo>
                    <a:pt x="1285524" y="1734048"/>
                  </a:lnTo>
                  <a:lnTo>
                    <a:pt x="1285627" y="1734048"/>
                  </a:lnTo>
                  <a:lnTo>
                    <a:pt x="1285705" y="1734101"/>
                  </a:lnTo>
                  <a:lnTo>
                    <a:pt x="1285744" y="1734230"/>
                  </a:lnTo>
                  <a:lnTo>
                    <a:pt x="1285842" y="1734318"/>
                  </a:lnTo>
                  <a:lnTo>
                    <a:pt x="1286052" y="1734248"/>
                  </a:lnTo>
                  <a:lnTo>
                    <a:pt x="1286154" y="1734254"/>
                  </a:lnTo>
                  <a:lnTo>
                    <a:pt x="1286252" y="1734266"/>
                  </a:lnTo>
                  <a:lnTo>
                    <a:pt x="1286384" y="1734254"/>
                  </a:lnTo>
                  <a:lnTo>
                    <a:pt x="1286536" y="1734177"/>
                  </a:lnTo>
                  <a:lnTo>
                    <a:pt x="1286692" y="1734119"/>
                  </a:lnTo>
                  <a:lnTo>
                    <a:pt x="1286854" y="1734107"/>
                  </a:lnTo>
                  <a:lnTo>
                    <a:pt x="1287020" y="1734113"/>
                  </a:lnTo>
                  <a:lnTo>
                    <a:pt x="1287240" y="1734154"/>
                  </a:lnTo>
                  <a:lnTo>
                    <a:pt x="1287328" y="1734189"/>
                  </a:lnTo>
                  <a:lnTo>
                    <a:pt x="1287416" y="1734236"/>
                  </a:lnTo>
                  <a:lnTo>
                    <a:pt x="1287494" y="1734307"/>
                  </a:lnTo>
                  <a:lnTo>
                    <a:pt x="1287567" y="1734389"/>
                  </a:lnTo>
                  <a:lnTo>
                    <a:pt x="1287626" y="1734471"/>
                  </a:lnTo>
                  <a:lnTo>
                    <a:pt x="1287738" y="1734524"/>
                  </a:lnTo>
                  <a:lnTo>
                    <a:pt x="1287890" y="1734454"/>
                  </a:lnTo>
                  <a:lnTo>
                    <a:pt x="1288041" y="1734401"/>
                  </a:lnTo>
                  <a:lnTo>
                    <a:pt x="1288193" y="1734354"/>
                  </a:lnTo>
                  <a:lnTo>
                    <a:pt x="1288349" y="1734318"/>
                  </a:lnTo>
                  <a:lnTo>
                    <a:pt x="1288506" y="1734360"/>
                  </a:lnTo>
                  <a:lnTo>
                    <a:pt x="1288584" y="1734418"/>
                  </a:lnTo>
                  <a:lnTo>
                    <a:pt x="1288736" y="1734571"/>
                  </a:lnTo>
                  <a:lnTo>
                    <a:pt x="1288814" y="1734630"/>
                  </a:lnTo>
                  <a:lnTo>
                    <a:pt x="1288999" y="1734747"/>
                  </a:lnTo>
                  <a:lnTo>
                    <a:pt x="1289190" y="1734841"/>
                  </a:lnTo>
                  <a:lnTo>
                    <a:pt x="1289293" y="1734882"/>
                  </a:lnTo>
                  <a:lnTo>
                    <a:pt x="1289400" y="1734906"/>
                  </a:lnTo>
                  <a:lnTo>
                    <a:pt x="1289518" y="1734924"/>
                  </a:lnTo>
                  <a:lnTo>
                    <a:pt x="1289635" y="1734930"/>
                  </a:lnTo>
                  <a:lnTo>
                    <a:pt x="1289748" y="1734953"/>
                  </a:lnTo>
                  <a:lnTo>
                    <a:pt x="1289918" y="1735035"/>
                  </a:lnTo>
                  <a:lnTo>
                    <a:pt x="1290041" y="1735153"/>
                  </a:lnTo>
                  <a:lnTo>
                    <a:pt x="1290295" y="1735411"/>
                  </a:lnTo>
                  <a:lnTo>
                    <a:pt x="1290588" y="1735717"/>
                  </a:lnTo>
                  <a:lnTo>
                    <a:pt x="1290764" y="1735923"/>
                  </a:lnTo>
                  <a:lnTo>
                    <a:pt x="1290862" y="1736011"/>
                  </a:lnTo>
                  <a:lnTo>
                    <a:pt x="1290965" y="1736069"/>
                  </a:lnTo>
                  <a:lnTo>
                    <a:pt x="1291058" y="1736087"/>
                  </a:lnTo>
                  <a:lnTo>
                    <a:pt x="1291346" y="1736087"/>
                  </a:lnTo>
                  <a:lnTo>
                    <a:pt x="1291429" y="1736181"/>
                  </a:lnTo>
                  <a:lnTo>
                    <a:pt x="1291429" y="1736375"/>
                  </a:lnTo>
                  <a:lnTo>
                    <a:pt x="1291365" y="1736522"/>
                  </a:lnTo>
                  <a:lnTo>
                    <a:pt x="1291322" y="1736763"/>
                  </a:lnTo>
                  <a:lnTo>
                    <a:pt x="1291243" y="1737033"/>
                  </a:lnTo>
                  <a:lnTo>
                    <a:pt x="1291180" y="1737309"/>
                  </a:lnTo>
                  <a:lnTo>
                    <a:pt x="1291185" y="1737556"/>
                  </a:lnTo>
                  <a:lnTo>
                    <a:pt x="1291248" y="1737691"/>
                  </a:lnTo>
                  <a:lnTo>
                    <a:pt x="1291434" y="1737956"/>
                  </a:lnTo>
                  <a:lnTo>
                    <a:pt x="1291507" y="1738079"/>
                  </a:lnTo>
                  <a:lnTo>
                    <a:pt x="1291517" y="1738191"/>
                  </a:lnTo>
                  <a:lnTo>
                    <a:pt x="1291419" y="1738232"/>
                  </a:lnTo>
                  <a:lnTo>
                    <a:pt x="1291199" y="1738238"/>
                  </a:lnTo>
                  <a:lnTo>
                    <a:pt x="1290926" y="1738238"/>
                  </a:lnTo>
                  <a:lnTo>
                    <a:pt x="1290667" y="1738267"/>
                  </a:lnTo>
                  <a:lnTo>
                    <a:pt x="1290486" y="1738343"/>
                  </a:lnTo>
                  <a:lnTo>
                    <a:pt x="1290417" y="1738490"/>
                  </a:lnTo>
                  <a:lnTo>
                    <a:pt x="1290393" y="1738684"/>
                  </a:lnTo>
                  <a:lnTo>
                    <a:pt x="1290388" y="1738896"/>
                  </a:lnTo>
                  <a:lnTo>
                    <a:pt x="1290368" y="1739101"/>
                  </a:lnTo>
                  <a:lnTo>
                    <a:pt x="1290300" y="1739260"/>
                  </a:lnTo>
                  <a:lnTo>
                    <a:pt x="1290124" y="1739372"/>
                  </a:lnTo>
                  <a:lnTo>
                    <a:pt x="1289855" y="1739419"/>
                  </a:lnTo>
                  <a:lnTo>
                    <a:pt x="1289547" y="1739430"/>
                  </a:lnTo>
                  <a:lnTo>
                    <a:pt x="1289224" y="1739436"/>
                  </a:lnTo>
                  <a:lnTo>
                    <a:pt x="1288926" y="1739465"/>
                  </a:lnTo>
                  <a:lnTo>
                    <a:pt x="1288711" y="1739536"/>
                  </a:lnTo>
                  <a:lnTo>
                    <a:pt x="1288276" y="1739706"/>
                  </a:lnTo>
                  <a:lnTo>
                    <a:pt x="1288071" y="1739759"/>
                  </a:lnTo>
                  <a:lnTo>
                    <a:pt x="1287895" y="1739736"/>
                  </a:lnTo>
                  <a:lnTo>
                    <a:pt x="1287768" y="1739636"/>
                  </a:lnTo>
                  <a:lnTo>
                    <a:pt x="1287665" y="1739483"/>
                  </a:lnTo>
                  <a:lnTo>
                    <a:pt x="1287567" y="1739307"/>
                  </a:lnTo>
                  <a:lnTo>
                    <a:pt x="1287465" y="1739148"/>
                  </a:lnTo>
                  <a:lnTo>
                    <a:pt x="1287333" y="1739037"/>
                  </a:lnTo>
                  <a:lnTo>
                    <a:pt x="1287147" y="1739013"/>
                  </a:lnTo>
                  <a:lnTo>
                    <a:pt x="1286927" y="1739060"/>
                  </a:lnTo>
                  <a:lnTo>
                    <a:pt x="1286692" y="1739136"/>
                  </a:lnTo>
                  <a:lnTo>
                    <a:pt x="1286462" y="1739195"/>
                  </a:lnTo>
                  <a:lnTo>
                    <a:pt x="1286247" y="1739195"/>
                  </a:lnTo>
                  <a:lnTo>
                    <a:pt x="1286081" y="1739136"/>
                  </a:lnTo>
                  <a:lnTo>
                    <a:pt x="1285920" y="1739048"/>
                  </a:lnTo>
                  <a:lnTo>
                    <a:pt x="1285759" y="1738949"/>
                  </a:lnTo>
                  <a:lnTo>
                    <a:pt x="1285455" y="1738719"/>
                  </a:lnTo>
                  <a:lnTo>
                    <a:pt x="1285309" y="1738590"/>
                  </a:lnTo>
                  <a:lnTo>
                    <a:pt x="1285025" y="1738279"/>
                  </a:lnTo>
                  <a:lnTo>
                    <a:pt x="1284898" y="1738167"/>
                  </a:lnTo>
                  <a:lnTo>
                    <a:pt x="1284781" y="1738138"/>
                  </a:lnTo>
                  <a:lnTo>
                    <a:pt x="1284668" y="1738208"/>
                  </a:lnTo>
                  <a:lnTo>
                    <a:pt x="1284566" y="1738349"/>
                  </a:lnTo>
                  <a:lnTo>
                    <a:pt x="1284478" y="1738543"/>
                  </a:lnTo>
                  <a:lnTo>
                    <a:pt x="1284409" y="1738749"/>
                  </a:lnTo>
                  <a:lnTo>
                    <a:pt x="1284365" y="1738931"/>
                  </a:lnTo>
                  <a:lnTo>
                    <a:pt x="1284390" y="1739189"/>
                  </a:lnTo>
                  <a:lnTo>
                    <a:pt x="1284492" y="1739489"/>
                  </a:lnTo>
                  <a:lnTo>
                    <a:pt x="1284722" y="1739988"/>
                  </a:lnTo>
                  <a:lnTo>
                    <a:pt x="1284673" y="1740106"/>
                  </a:lnTo>
                  <a:lnTo>
                    <a:pt x="1284507" y="1740112"/>
                  </a:lnTo>
                  <a:lnTo>
                    <a:pt x="1284346" y="1740135"/>
                  </a:lnTo>
                  <a:lnTo>
                    <a:pt x="1284253" y="1740206"/>
                  </a:lnTo>
                  <a:lnTo>
                    <a:pt x="1284175" y="1740317"/>
                  </a:lnTo>
                  <a:lnTo>
                    <a:pt x="1284106" y="1740441"/>
                  </a:lnTo>
                  <a:lnTo>
                    <a:pt x="1284028" y="1740558"/>
                  </a:lnTo>
                  <a:lnTo>
                    <a:pt x="1283940" y="1740646"/>
                  </a:lnTo>
                  <a:lnTo>
                    <a:pt x="1283749" y="1740723"/>
                  </a:lnTo>
                  <a:lnTo>
                    <a:pt x="1283524" y="1740741"/>
                  </a:lnTo>
                  <a:lnTo>
                    <a:pt x="1283031" y="1740723"/>
                  </a:lnTo>
                  <a:lnTo>
                    <a:pt x="1282796" y="1740741"/>
                  </a:lnTo>
                  <a:lnTo>
                    <a:pt x="1282557" y="1740817"/>
                  </a:lnTo>
                  <a:lnTo>
                    <a:pt x="1282068" y="1741023"/>
                  </a:lnTo>
                  <a:lnTo>
                    <a:pt x="1281843" y="1741081"/>
                  </a:lnTo>
                  <a:lnTo>
                    <a:pt x="1281647" y="1741070"/>
                  </a:lnTo>
                  <a:lnTo>
                    <a:pt x="1281540" y="1741005"/>
                  </a:lnTo>
                  <a:lnTo>
                    <a:pt x="1281442" y="1740917"/>
                  </a:lnTo>
                  <a:lnTo>
                    <a:pt x="1281344" y="1740811"/>
                  </a:lnTo>
                  <a:lnTo>
                    <a:pt x="1281246" y="1740723"/>
                  </a:lnTo>
                  <a:lnTo>
                    <a:pt x="1281139" y="1740658"/>
                  </a:lnTo>
                  <a:lnTo>
                    <a:pt x="1281012" y="1740623"/>
                  </a:lnTo>
                  <a:lnTo>
                    <a:pt x="1280875" y="1740605"/>
                  </a:lnTo>
                  <a:lnTo>
                    <a:pt x="1280728" y="1740605"/>
                  </a:lnTo>
                  <a:lnTo>
                    <a:pt x="1280586" y="1740623"/>
                  </a:lnTo>
                  <a:lnTo>
                    <a:pt x="1280454" y="1740646"/>
                  </a:lnTo>
                  <a:lnTo>
                    <a:pt x="1280318" y="1740705"/>
                  </a:lnTo>
                  <a:lnTo>
                    <a:pt x="1280181" y="1740799"/>
                  </a:lnTo>
                  <a:lnTo>
                    <a:pt x="1280049" y="1740899"/>
                  </a:lnTo>
                  <a:lnTo>
                    <a:pt x="1279926" y="1740970"/>
                  </a:lnTo>
                  <a:lnTo>
                    <a:pt x="1279741" y="1740940"/>
                  </a:lnTo>
                  <a:lnTo>
                    <a:pt x="1279667" y="1740876"/>
                  </a:lnTo>
                  <a:lnTo>
                    <a:pt x="1279599" y="1740799"/>
                  </a:lnTo>
                  <a:lnTo>
                    <a:pt x="1279482" y="1740629"/>
                  </a:lnTo>
                  <a:lnTo>
                    <a:pt x="1279438" y="1740511"/>
                  </a:lnTo>
                  <a:lnTo>
                    <a:pt x="1279418" y="1740365"/>
                  </a:lnTo>
                  <a:lnTo>
                    <a:pt x="1279408" y="1740223"/>
                  </a:lnTo>
                  <a:lnTo>
                    <a:pt x="1279379" y="1740094"/>
                  </a:lnTo>
                  <a:lnTo>
                    <a:pt x="1279320" y="1740000"/>
                  </a:lnTo>
                  <a:lnTo>
                    <a:pt x="1279208" y="1739994"/>
                  </a:lnTo>
                  <a:lnTo>
                    <a:pt x="1279007" y="1740065"/>
                  </a:lnTo>
                  <a:lnTo>
                    <a:pt x="1278768" y="1740188"/>
                  </a:lnTo>
                  <a:lnTo>
                    <a:pt x="1278528" y="1740341"/>
                  </a:lnTo>
                  <a:lnTo>
                    <a:pt x="1278343" y="1740500"/>
                  </a:lnTo>
                  <a:lnTo>
                    <a:pt x="1278245" y="1740605"/>
                  </a:lnTo>
                  <a:lnTo>
                    <a:pt x="1278157" y="1740729"/>
                  </a:lnTo>
                  <a:lnTo>
                    <a:pt x="1278079" y="1740858"/>
                  </a:lnTo>
                  <a:lnTo>
                    <a:pt x="1277932" y="1741123"/>
                  </a:lnTo>
                  <a:lnTo>
                    <a:pt x="1277868" y="1741258"/>
                  </a:lnTo>
                  <a:lnTo>
                    <a:pt x="1277820" y="1741399"/>
                  </a:lnTo>
                  <a:lnTo>
                    <a:pt x="1277707" y="1741681"/>
                  </a:lnTo>
                  <a:lnTo>
                    <a:pt x="1277634" y="1741804"/>
                  </a:lnTo>
                  <a:lnTo>
                    <a:pt x="1277453" y="1741986"/>
                  </a:lnTo>
                  <a:lnTo>
                    <a:pt x="1277214" y="1742121"/>
                  </a:lnTo>
                  <a:lnTo>
                    <a:pt x="1276954" y="1742239"/>
                  </a:lnTo>
                  <a:lnTo>
                    <a:pt x="1276700" y="1742368"/>
                  </a:lnTo>
                  <a:lnTo>
                    <a:pt x="1276480" y="1742533"/>
                  </a:lnTo>
                  <a:lnTo>
                    <a:pt x="1276299" y="1742785"/>
                  </a:lnTo>
                  <a:lnTo>
                    <a:pt x="1276153" y="1743108"/>
                  </a:lnTo>
                  <a:lnTo>
                    <a:pt x="1276021" y="1743426"/>
                  </a:lnTo>
                  <a:lnTo>
                    <a:pt x="1275879" y="1743673"/>
                  </a:lnTo>
                  <a:lnTo>
                    <a:pt x="1275718" y="1743784"/>
                  </a:lnTo>
                  <a:lnTo>
                    <a:pt x="1275546" y="1743743"/>
                  </a:lnTo>
                  <a:lnTo>
                    <a:pt x="1275366" y="1743631"/>
                  </a:lnTo>
                  <a:lnTo>
                    <a:pt x="1275185" y="1743484"/>
                  </a:lnTo>
                  <a:lnTo>
                    <a:pt x="1274994" y="1743361"/>
                  </a:lnTo>
                  <a:lnTo>
                    <a:pt x="1274813" y="1743308"/>
                  </a:lnTo>
                  <a:lnTo>
                    <a:pt x="1274579" y="1743379"/>
                  </a:lnTo>
                  <a:lnTo>
                    <a:pt x="1274339" y="1743573"/>
                  </a:lnTo>
                  <a:lnTo>
                    <a:pt x="1274104" y="1743831"/>
                  </a:lnTo>
                  <a:lnTo>
                    <a:pt x="1273875" y="1744119"/>
                  </a:lnTo>
                  <a:lnTo>
                    <a:pt x="1273547" y="1744507"/>
                  </a:lnTo>
                  <a:lnTo>
                    <a:pt x="1273352" y="1744777"/>
                  </a:lnTo>
                  <a:lnTo>
                    <a:pt x="1273249" y="1744900"/>
                  </a:lnTo>
                  <a:lnTo>
                    <a:pt x="1273127" y="1745000"/>
                  </a:lnTo>
                  <a:lnTo>
                    <a:pt x="1272931" y="1745106"/>
                  </a:lnTo>
                  <a:lnTo>
                    <a:pt x="1272706" y="1745171"/>
                  </a:lnTo>
                  <a:lnTo>
                    <a:pt x="1272467" y="1745212"/>
                  </a:lnTo>
                  <a:lnTo>
                    <a:pt x="1271983" y="1745271"/>
                  </a:lnTo>
                  <a:lnTo>
                    <a:pt x="1271797" y="1745282"/>
                  </a:lnTo>
                  <a:lnTo>
                    <a:pt x="1271426" y="1745277"/>
                  </a:lnTo>
                  <a:lnTo>
                    <a:pt x="1271230" y="1745288"/>
                  </a:lnTo>
                  <a:lnTo>
                    <a:pt x="1271064" y="1745312"/>
                  </a:lnTo>
                  <a:lnTo>
                    <a:pt x="1270834" y="1745382"/>
                  </a:lnTo>
                  <a:lnTo>
                    <a:pt x="1270717" y="1745429"/>
                  </a:lnTo>
                  <a:lnTo>
                    <a:pt x="1270492" y="1745535"/>
                  </a:lnTo>
                  <a:lnTo>
                    <a:pt x="1270203" y="1745694"/>
                  </a:lnTo>
                  <a:lnTo>
                    <a:pt x="1269925" y="1745888"/>
                  </a:lnTo>
                  <a:lnTo>
                    <a:pt x="1269666" y="1746105"/>
                  </a:lnTo>
                  <a:lnTo>
                    <a:pt x="1269426" y="1746346"/>
                  </a:lnTo>
                  <a:lnTo>
                    <a:pt x="1269216" y="1746599"/>
                  </a:lnTo>
                  <a:lnTo>
                    <a:pt x="1269035" y="1746916"/>
                  </a:lnTo>
                  <a:lnTo>
                    <a:pt x="1268898" y="1747268"/>
                  </a:lnTo>
                  <a:lnTo>
                    <a:pt x="1268683" y="1748009"/>
                  </a:lnTo>
                  <a:lnTo>
                    <a:pt x="1268561" y="1748367"/>
                  </a:lnTo>
                  <a:lnTo>
                    <a:pt x="1268493" y="1748543"/>
                  </a:lnTo>
                  <a:lnTo>
                    <a:pt x="1268214" y="1749207"/>
                  </a:lnTo>
                  <a:lnTo>
                    <a:pt x="1268155" y="1749407"/>
                  </a:lnTo>
                  <a:lnTo>
                    <a:pt x="1268052" y="1749683"/>
                  </a:lnTo>
                  <a:lnTo>
                    <a:pt x="1267852" y="1750136"/>
                  </a:lnTo>
                  <a:lnTo>
                    <a:pt x="1267500" y="1750894"/>
                  </a:lnTo>
                  <a:lnTo>
                    <a:pt x="1267412" y="1751035"/>
                  </a:lnTo>
                  <a:lnTo>
                    <a:pt x="1267324" y="1751141"/>
                  </a:lnTo>
                  <a:lnTo>
                    <a:pt x="1267226" y="1751235"/>
                  </a:lnTo>
                  <a:lnTo>
                    <a:pt x="1266948" y="1751558"/>
                  </a:lnTo>
                  <a:lnTo>
                    <a:pt x="1266718" y="1751810"/>
                  </a:lnTo>
                  <a:lnTo>
                    <a:pt x="1266615" y="1751940"/>
                  </a:lnTo>
                  <a:lnTo>
                    <a:pt x="1266454" y="1752198"/>
                  </a:lnTo>
                  <a:lnTo>
                    <a:pt x="1266332" y="1752457"/>
                  </a:lnTo>
                  <a:lnTo>
                    <a:pt x="1266278" y="1752609"/>
                  </a:lnTo>
                  <a:lnTo>
                    <a:pt x="1266224" y="1752798"/>
                  </a:lnTo>
                  <a:lnTo>
                    <a:pt x="1266185" y="1752980"/>
                  </a:lnTo>
                  <a:lnTo>
                    <a:pt x="1266161" y="1753138"/>
                  </a:lnTo>
                  <a:lnTo>
                    <a:pt x="1266146" y="1753297"/>
                  </a:lnTo>
                  <a:lnTo>
                    <a:pt x="1266058" y="1753791"/>
                  </a:lnTo>
                  <a:lnTo>
                    <a:pt x="1266019" y="1754196"/>
                  </a:lnTo>
                  <a:lnTo>
                    <a:pt x="1265985" y="1754390"/>
                  </a:lnTo>
                  <a:lnTo>
                    <a:pt x="1265936" y="1754578"/>
                  </a:lnTo>
                  <a:lnTo>
                    <a:pt x="1265882" y="1754760"/>
                  </a:lnTo>
                  <a:lnTo>
                    <a:pt x="1265818" y="1754948"/>
                  </a:lnTo>
                  <a:lnTo>
                    <a:pt x="1265750" y="1755130"/>
                  </a:lnTo>
                  <a:lnTo>
                    <a:pt x="1265682" y="1755295"/>
                  </a:lnTo>
                  <a:lnTo>
                    <a:pt x="1265545" y="1755589"/>
                  </a:lnTo>
                  <a:lnTo>
                    <a:pt x="1265457" y="1755759"/>
                  </a:lnTo>
                  <a:lnTo>
                    <a:pt x="1265359" y="1755923"/>
                  </a:lnTo>
                  <a:lnTo>
                    <a:pt x="1265266" y="1756053"/>
                  </a:lnTo>
                  <a:lnTo>
                    <a:pt x="1265173" y="1756159"/>
                  </a:lnTo>
                  <a:lnTo>
                    <a:pt x="1265139" y="1756282"/>
                  </a:lnTo>
                  <a:lnTo>
                    <a:pt x="1265242" y="1756323"/>
                  </a:lnTo>
                  <a:lnTo>
                    <a:pt x="1265339" y="1756394"/>
                  </a:lnTo>
                  <a:lnTo>
                    <a:pt x="1265398" y="1756482"/>
                  </a:lnTo>
                  <a:lnTo>
                    <a:pt x="1265452" y="1756593"/>
                  </a:lnTo>
                  <a:lnTo>
                    <a:pt x="1265486" y="1756699"/>
                  </a:lnTo>
                  <a:lnTo>
                    <a:pt x="1265452" y="1756822"/>
                  </a:lnTo>
                  <a:lnTo>
                    <a:pt x="1265378" y="1756899"/>
                  </a:lnTo>
                  <a:lnTo>
                    <a:pt x="1265295" y="1756975"/>
                  </a:lnTo>
                  <a:lnTo>
                    <a:pt x="1265251" y="1757087"/>
                  </a:lnTo>
                  <a:lnTo>
                    <a:pt x="1265227" y="1757204"/>
                  </a:lnTo>
                  <a:lnTo>
                    <a:pt x="1265163" y="1757310"/>
                  </a:lnTo>
                  <a:lnTo>
                    <a:pt x="1265061" y="1757310"/>
                  </a:lnTo>
                  <a:lnTo>
                    <a:pt x="1264948" y="1757281"/>
                  </a:lnTo>
                  <a:lnTo>
                    <a:pt x="1264850" y="1757281"/>
                  </a:lnTo>
                  <a:lnTo>
                    <a:pt x="1264748" y="1757316"/>
                  </a:lnTo>
                  <a:lnTo>
                    <a:pt x="1264674" y="1757381"/>
                  </a:lnTo>
                  <a:lnTo>
                    <a:pt x="1264591" y="1757445"/>
                  </a:lnTo>
                  <a:lnTo>
                    <a:pt x="1264494" y="1757492"/>
                  </a:lnTo>
                  <a:lnTo>
                    <a:pt x="1264376" y="1757522"/>
                  </a:lnTo>
                  <a:lnTo>
                    <a:pt x="1264249" y="1757528"/>
                  </a:lnTo>
                  <a:lnTo>
                    <a:pt x="1264151" y="1757516"/>
                  </a:lnTo>
                  <a:lnTo>
                    <a:pt x="1264323" y="1757921"/>
                  </a:lnTo>
                  <a:lnTo>
                    <a:pt x="1264425" y="1757892"/>
                  </a:lnTo>
                  <a:lnTo>
                    <a:pt x="1264518" y="1757933"/>
                  </a:lnTo>
                  <a:lnTo>
                    <a:pt x="1264562" y="1758027"/>
                  </a:lnTo>
                  <a:lnTo>
                    <a:pt x="1264596" y="1758127"/>
                  </a:lnTo>
                  <a:lnTo>
                    <a:pt x="1264714" y="1758421"/>
                  </a:lnTo>
                  <a:lnTo>
                    <a:pt x="1264763" y="1758556"/>
                  </a:lnTo>
                  <a:lnTo>
                    <a:pt x="1264802" y="1758697"/>
                  </a:lnTo>
                  <a:lnTo>
                    <a:pt x="1264816" y="1758850"/>
                  </a:lnTo>
                  <a:lnTo>
                    <a:pt x="1264821" y="1759032"/>
                  </a:lnTo>
                  <a:lnTo>
                    <a:pt x="1264772" y="1759179"/>
                  </a:lnTo>
                  <a:lnTo>
                    <a:pt x="1264665" y="1759243"/>
                  </a:lnTo>
                  <a:lnTo>
                    <a:pt x="1264528" y="1759284"/>
                  </a:lnTo>
                  <a:lnTo>
                    <a:pt x="1264239" y="1759396"/>
                  </a:lnTo>
                  <a:lnTo>
                    <a:pt x="1264112" y="1759478"/>
                  </a:lnTo>
                  <a:lnTo>
                    <a:pt x="1264024" y="1759608"/>
                  </a:lnTo>
                  <a:lnTo>
                    <a:pt x="1263966" y="1759772"/>
                  </a:lnTo>
                  <a:lnTo>
                    <a:pt x="1263912" y="1759943"/>
                  </a:lnTo>
                  <a:lnTo>
                    <a:pt x="1263883" y="1760137"/>
                  </a:lnTo>
                  <a:lnTo>
                    <a:pt x="1263839" y="1760524"/>
                  </a:lnTo>
                  <a:lnTo>
                    <a:pt x="1263824" y="1760712"/>
                  </a:lnTo>
                  <a:lnTo>
                    <a:pt x="1263804" y="1761059"/>
                  </a:lnTo>
                  <a:lnTo>
                    <a:pt x="1263814" y="1761224"/>
                  </a:lnTo>
                  <a:lnTo>
                    <a:pt x="1263883" y="1761406"/>
                  </a:lnTo>
                  <a:lnTo>
                    <a:pt x="1263966" y="1761588"/>
                  </a:lnTo>
                  <a:lnTo>
                    <a:pt x="1263966" y="1761758"/>
                  </a:lnTo>
                  <a:lnTo>
                    <a:pt x="1263902" y="1761929"/>
                  </a:lnTo>
                  <a:lnTo>
                    <a:pt x="1263800" y="1762046"/>
                  </a:lnTo>
                  <a:lnTo>
                    <a:pt x="1263648" y="1762081"/>
                  </a:lnTo>
                  <a:lnTo>
                    <a:pt x="1263560" y="1762075"/>
                  </a:lnTo>
                  <a:lnTo>
                    <a:pt x="1263389" y="1762040"/>
                  </a:lnTo>
                  <a:lnTo>
                    <a:pt x="1263223" y="1761976"/>
                  </a:lnTo>
                  <a:lnTo>
                    <a:pt x="1263066" y="1761893"/>
                  </a:lnTo>
                  <a:lnTo>
                    <a:pt x="1262910" y="1761846"/>
                  </a:lnTo>
                  <a:lnTo>
                    <a:pt x="1262607" y="1761788"/>
                  </a:lnTo>
                  <a:lnTo>
                    <a:pt x="1262499" y="1761758"/>
                  </a:lnTo>
                  <a:lnTo>
                    <a:pt x="1262294" y="1761676"/>
                  </a:lnTo>
                  <a:lnTo>
                    <a:pt x="1262191" y="1761629"/>
                  </a:lnTo>
                  <a:lnTo>
                    <a:pt x="1262025" y="1761523"/>
                  </a:lnTo>
                  <a:lnTo>
                    <a:pt x="1261898" y="1761400"/>
                  </a:lnTo>
                  <a:lnTo>
                    <a:pt x="1261756" y="1761294"/>
                  </a:lnTo>
                  <a:lnTo>
                    <a:pt x="1261678" y="1761247"/>
                  </a:lnTo>
                  <a:lnTo>
                    <a:pt x="1261590" y="1761206"/>
                  </a:lnTo>
                  <a:lnTo>
                    <a:pt x="1261404" y="1761153"/>
                  </a:lnTo>
                  <a:lnTo>
                    <a:pt x="1261258" y="1761147"/>
                  </a:lnTo>
                  <a:lnTo>
                    <a:pt x="1261130" y="1761165"/>
                  </a:lnTo>
                  <a:lnTo>
                    <a:pt x="1261042" y="1761212"/>
                  </a:lnTo>
                  <a:lnTo>
                    <a:pt x="1261008" y="1761323"/>
                  </a:lnTo>
                  <a:lnTo>
                    <a:pt x="1261028" y="1761435"/>
                  </a:lnTo>
                  <a:lnTo>
                    <a:pt x="1261272" y="1761829"/>
                  </a:lnTo>
                  <a:lnTo>
                    <a:pt x="1261321" y="1761958"/>
                  </a:lnTo>
                  <a:lnTo>
                    <a:pt x="1261341" y="1762070"/>
                  </a:lnTo>
                  <a:lnTo>
                    <a:pt x="1261370" y="1762181"/>
                  </a:lnTo>
                  <a:lnTo>
                    <a:pt x="1261414" y="1762305"/>
                  </a:lnTo>
                  <a:lnTo>
                    <a:pt x="1261468" y="1762428"/>
                  </a:lnTo>
                  <a:lnTo>
                    <a:pt x="1261536" y="1762557"/>
                  </a:lnTo>
                  <a:lnTo>
                    <a:pt x="1261629" y="1762675"/>
                  </a:lnTo>
                  <a:lnTo>
                    <a:pt x="1261702" y="1762804"/>
                  </a:lnTo>
                  <a:lnTo>
                    <a:pt x="1261732" y="1762951"/>
                  </a:lnTo>
                  <a:lnTo>
                    <a:pt x="1261737" y="1763110"/>
                  </a:lnTo>
                  <a:lnTo>
                    <a:pt x="1261707" y="1763262"/>
                  </a:lnTo>
                  <a:lnTo>
                    <a:pt x="1261639" y="1763415"/>
                  </a:lnTo>
                  <a:lnTo>
                    <a:pt x="1261478" y="1763668"/>
                  </a:lnTo>
                  <a:lnTo>
                    <a:pt x="1261389" y="1763762"/>
                  </a:lnTo>
                  <a:lnTo>
                    <a:pt x="1261282" y="1763809"/>
                  </a:lnTo>
                  <a:lnTo>
                    <a:pt x="1261140" y="1763791"/>
                  </a:lnTo>
                  <a:lnTo>
                    <a:pt x="1260778" y="1763697"/>
                  </a:lnTo>
                  <a:lnTo>
                    <a:pt x="1260666" y="1763662"/>
                  </a:lnTo>
                  <a:lnTo>
                    <a:pt x="1260558" y="1763621"/>
                  </a:lnTo>
                  <a:lnTo>
                    <a:pt x="1260456" y="1763574"/>
                  </a:lnTo>
                  <a:lnTo>
                    <a:pt x="1260290" y="1763462"/>
                  </a:lnTo>
                  <a:lnTo>
                    <a:pt x="1260211" y="1763398"/>
                  </a:lnTo>
                  <a:lnTo>
                    <a:pt x="1260133" y="1763351"/>
                  </a:lnTo>
                  <a:lnTo>
                    <a:pt x="1259996" y="1763321"/>
                  </a:lnTo>
                  <a:lnTo>
                    <a:pt x="1259894" y="1763327"/>
                  </a:lnTo>
                  <a:lnTo>
                    <a:pt x="1259811" y="1763356"/>
                  </a:lnTo>
                  <a:lnTo>
                    <a:pt x="1259752" y="1763468"/>
                  </a:lnTo>
                  <a:lnTo>
                    <a:pt x="1259737" y="1763627"/>
                  </a:lnTo>
                  <a:lnTo>
                    <a:pt x="1259747" y="1763797"/>
                  </a:lnTo>
                  <a:lnTo>
                    <a:pt x="1259766" y="1763938"/>
                  </a:lnTo>
                  <a:lnTo>
                    <a:pt x="1259732" y="1764067"/>
                  </a:lnTo>
                  <a:lnTo>
                    <a:pt x="1259771" y="1764197"/>
                  </a:lnTo>
                  <a:lnTo>
                    <a:pt x="1259874" y="1764244"/>
                  </a:lnTo>
                  <a:lnTo>
                    <a:pt x="1260006" y="1764285"/>
                  </a:lnTo>
                  <a:lnTo>
                    <a:pt x="1260143" y="1764314"/>
                  </a:lnTo>
                  <a:lnTo>
                    <a:pt x="1260339" y="1764326"/>
                  </a:lnTo>
                  <a:lnTo>
                    <a:pt x="1260480" y="1764302"/>
                  </a:lnTo>
                  <a:lnTo>
                    <a:pt x="1260612" y="1764297"/>
                  </a:lnTo>
                  <a:lnTo>
                    <a:pt x="1260705" y="1764320"/>
                  </a:lnTo>
                  <a:lnTo>
                    <a:pt x="1260881" y="1764408"/>
                  </a:lnTo>
                  <a:lnTo>
                    <a:pt x="1260969" y="1764461"/>
                  </a:lnTo>
                  <a:lnTo>
                    <a:pt x="1261326" y="1764655"/>
                  </a:lnTo>
                  <a:lnTo>
                    <a:pt x="1261419" y="1764696"/>
                  </a:lnTo>
                  <a:lnTo>
                    <a:pt x="1261707" y="1764802"/>
                  </a:lnTo>
                  <a:lnTo>
                    <a:pt x="1261805" y="1764831"/>
                  </a:lnTo>
                  <a:lnTo>
                    <a:pt x="1261898" y="1764855"/>
                  </a:lnTo>
                  <a:lnTo>
                    <a:pt x="1262098" y="1764878"/>
                  </a:lnTo>
                  <a:lnTo>
                    <a:pt x="1262245" y="1764943"/>
                  </a:lnTo>
                  <a:lnTo>
                    <a:pt x="1262304" y="1765055"/>
                  </a:lnTo>
                  <a:lnTo>
                    <a:pt x="1262333" y="1765190"/>
                  </a:lnTo>
                  <a:lnTo>
                    <a:pt x="1262348" y="1765325"/>
                  </a:lnTo>
                  <a:lnTo>
                    <a:pt x="1262348" y="1765460"/>
                  </a:lnTo>
                  <a:lnTo>
                    <a:pt x="1262328" y="1765724"/>
                  </a:lnTo>
                  <a:lnTo>
                    <a:pt x="1262323" y="1765848"/>
                  </a:lnTo>
                  <a:lnTo>
                    <a:pt x="1262348" y="1765965"/>
                  </a:lnTo>
                  <a:lnTo>
                    <a:pt x="1262401" y="1766077"/>
                  </a:lnTo>
                  <a:lnTo>
                    <a:pt x="1262465" y="1766183"/>
                  </a:lnTo>
                  <a:lnTo>
                    <a:pt x="1262538" y="1766253"/>
                  </a:lnTo>
                  <a:lnTo>
                    <a:pt x="1262636" y="1766359"/>
                  </a:lnTo>
                  <a:lnTo>
                    <a:pt x="1262660" y="1766488"/>
                  </a:lnTo>
                  <a:lnTo>
                    <a:pt x="1262651" y="1766635"/>
                  </a:lnTo>
                  <a:lnTo>
                    <a:pt x="1262587" y="1766794"/>
                  </a:lnTo>
                  <a:lnTo>
                    <a:pt x="1262524" y="1766870"/>
                  </a:lnTo>
                  <a:lnTo>
                    <a:pt x="1262416" y="1766958"/>
                  </a:lnTo>
                  <a:lnTo>
                    <a:pt x="1262294" y="1767005"/>
                  </a:lnTo>
                  <a:lnTo>
                    <a:pt x="1262318" y="1767293"/>
                  </a:lnTo>
                  <a:lnTo>
                    <a:pt x="1262382" y="1767552"/>
                  </a:lnTo>
                  <a:lnTo>
                    <a:pt x="1262524" y="1767834"/>
                  </a:lnTo>
                  <a:lnTo>
                    <a:pt x="1262700" y="1768104"/>
                  </a:lnTo>
                  <a:lnTo>
                    <a:pt x="1263110" y="1768610"/>
                  </a:lnTo>
                  <a:lnTo>
                    <a:pt x="1263311" y="1768868"/>
                  </a:lnTo>
                  <a:lnTo>
                    <a:pt x="1263452" y="1769086"/>
                  </a:lnTo>
                  <a:lnTo>
                    <a:pt x="1263589" y="1769332"/>
                  </a:lnTo>
                  <a:lnTo>
                    <a:pt x="1263726" y="1769567"/>
                  </a:lnTo>
                  <a:lnTo>
                    <a:pt x="1263878" y="1769744"/>
                  </a:lnTo>
                  <a:lnTo>
                    <a:pt x="1264044" y="1769838"/>
                  </a:lnTo>
                  <a:lnTo>
                    <a:pt x="1264200" y="1769826"/>
                  </a:lnTo>
                  <a:lnTo>
                    <a:pt x="1264371" y="1769761"/>
                  </a:lnTo>
                  <a:lnTo>
                    <a:pt x="1264543" y="1769685"/>
                  </a:lnTo>
                  <a:lnTo>
                    <a:pt x="1264694" y="1769632"/>
                  </a:lnTo>
                  <a:lnTo>
                    <a:pt x="1264797" y="1769644"/>
                  </a:lnTo>
                  <a:lnTo>
                    <a:pt x="1264855" y="1769726"/>
                  </a:lnTo>
                  <a:lnTo>
                    <a:pt x="1264885" y="1769844"/>
                  </a:lnTo>
                  <a:lnTo>
                    <a:pt x="1264899" y="1769985"/>
                  </a:lnTo>
                  <a:lnTo>
                    <a:pt x="1264904" y="1770126"/>
                  </a:lnTo>
                  <a:lnTo>
                    <a:pt x="1264924" y="1770261"/>
                  </a:lnTo>
                  <a:lnTo>
                    <a:pt x="1264978" y="1770560"/>
                  </a:lnTo>
                  <a:lnTo>
                    <a:pt x="1265066" y="1771166"/>
                  </a:lnTo>
                  <a:lnTo>
                    <a:pt x="1265090" y="1771465"/>
                  </a:lnTo>
                  <a:lnTo>
                    <a:pt x="1265100" y="1771765"/>
                  </a:lnTo>
                  <a:lnTo>
                    <a:pt x="1265075" y="1772070"/>
                  </a:lnTo>
                  <a:lnTo>
                    <a:pt x="1265022" y="1772376"/>
                  </a:lnTo>
                  <a:lnTo>
                    <a:pt x="1264958" y="1772682"/>
                  </a:lnTo>
                  <a:lnTo>
                    <a:pt x="1264924" y="1772975"/>
                  </a:lnTo>
                  <a:lnTo>
                    <a:pt x="1264943" y="1773269"/>
                  </a:lnTo>
                  <a:lnTo>
                    <a:pt x="1264997" y="1773481"/>
                  </a:lnTo>
                  <a:lnTo>
                    <a:pt x="1265075" y="1773698"/>
                  </a:lnTo>
                  <a:lnTo>
                    <a:pt x="1265173" y="1773904"/>
                  </a:lnTo>
                  <a:lnTo>
                    <a:pt x="1265286" y="1774104"/>
                  </a:lnTo>
                  <a:lnTo>
                    <a:pt x="1265403" y="1774298"/>
                  </a:lnTo>
                  <a:lnTo>
                    <a:pt x="1265594" y="1774538"/>
                  </a:lnTo>
                  <a:lnTo>
                    <a:pt x="1265823" y="1774750"/>
                  </a:lnTo>
                  <a:lnTo>
                    <a:pt x="1266068" y="1774956"/>
                  </a:lnTo>
                  <a:lnTo>
                    <a:pt x="1266293" y="1775167"/>
                  </a:lnTo>
                  <a:lnTo>
                    <a:pt x="1266473" y="1775408"/>
                  </a:lnTo>
                  <a:lnTo>
                    <a:pt x="1266610" y="1775720"/>
                  </a:lnTo>
                  <a:lnTo>
                    <a:pt x="1266713" y="1776060"/>
                  </a:lnTo>
                  <a:lnTo>
                    <a:pt x="1266781" y="1776413"/>
                  </a:lnTo>
                  <a:lnTo>
                    <a:pt x="1266825" y="1776771"/>
                  </a:lnTo>
                  <a:lnTo>
                    <a:pt x="1266850" y="1777124"/>
                  </a:lnTo>
                  <a:lnTo>
                    <a:pt x="1266865" y="1777388"/>
                  </a:lnTo>
                  <a:lnTo>
                    <a:pt x="1266874" y="1777659"/>
                  </a:lnTo>
                  <a:lnTo>
                    <a:pt x="1266870" y="1777923"/>
                  </a:lnTo>
                  <a:lnTo>
                    <a:pt x="1266835" y="1778182"/>
                  </a:lnTo>
                  <a:lnTo>
                    <a:pt x="1266762" y="1778423"/>
                  </a:lnTo>
                  <a:lnTo>
                    <a:pt x="1266698" y="1778534"/>
                  </a:lnTo>
                  <a:lnTo>
                    <a:pt x="1266615" y="1778640"/>
                  </a:lnTo>
                  <a:lnTo>
                    <a:pt x="1266527" y="1778740"/>
                  </a:lnTo>
                  <a:lnTo>
                    <a:pt x="1266454" y="1778852"/>
                  </a:lnTo>
                  <a:lnTo>
                    <a:pt x="1266415" y="1778963"/>
                  </a:lnTo>
                  <a:lnTo>
                    <a:pt x="1266425" y="1779128"/>
                  </a:lnTo>
                  <a:lnTo>
                    <a:pt x="1266503" y="1779304"/>
                  </a:lnTo>
                  <a:lnTo>
                    <a:pt x="1266723" y="1779668"/>
                  </a:lnTo>
                  <a:lnTo>
                    <a:pt x="1266806" y="1779856"/>
                  </a:lnTo>
                  <a:lnTo>
                    <a:pt x="1266889" y="1780109"/>
                  </a:lnTo>
                  <a:lnTo>
                    <a:pt x="1266962" y="1780373"/>
                  </a:lnTo>
                  <a:lnTo>
                    <a:pt x="1267026" y="1780638"/>
                  </a:lnTo>
                  <a:lnTo>
                    <a:pt x="1267060" y="1780902"/>
                  </a:lnTo>
                  <a:lnTo>
                    <a:pt x="1267055" y="1781161"/>
                  </a:lnTo>
                  <a:lnTo>
                    <a:pt x="1267021" y="1781513"/>
                  </a:lnTo>
                  <a:lnTo>
                    <a:pt x="1266982" y="1781690"/>
                  </a:lnTo>
                  <a:lnTo>
                    <a:pt x="1266923" y="1781848"/>
                  </a:lnTo>
                  <a:lnTo>
                    <a:pt x="1266840" y="1781972"/>
                  </a:lnTo>
                  <a:lnTo>
                    <a:pt x="1266703" y="1782054"/>
                  </a:lnTo>
                  <a:lnTo>
                    <a:pt x="1266166" y="1782166"/>
                  </a:lnTo>
                  <a:lnTo>
                    <a:pt x="1266092" y="1782330"/>
                  </a:lnTo>
                  <a:lnTo>
                    <a:pt x="1266131" y="1782448"/>
                  </a:lnTo>
                  <a:lnTo>
                    <a:pt x="1266185" y="1782565"/>
                  </a:lnTo>
                  <a:lnTo>
                    <a:pt x="1266175" y="1782742"/>
                  </a:lnTo>
                  <a:lnTo>
                    <a:pt x="1266058" y="1782777"/>
                  </a:lnTo>
                  <a:lnTo>
                    <a:pt x="1265945" y="1782777"/>
                  </a:lnTo>
                  <a:lnTo>
                    <a:pt x="1265848" y="1782736"/>
                  </a:lnTo>
                  <a:lnTo>
                    <a:pt x="1265760" y="1782630"/>
                  </a:lnTo>
                  <a:lnTo>
                    <a:pt x="1265672" y="1782501"/>
                  </a:lnTo>
                  <a:lnTo>
                    <a:pt x="1265579" y="1782383"/>
                  </a:lnTo>
                  <a:lnTo>
                    <a:pt x="1265471" y="1782295"/>
                  </a:lnTo>
                  <a:lnTo>
                    <a:pt x="1265295" y="1782254"/>
                  </a:lnTo>
                  <a:lnTo>
                    <a:pt x="1265095" y="1782271"/>
                  </a:lnTo>
                  <a:lnTo>
                    <a:pt x="1264880" y="1782313"/>
                  </a:lnTo>
                  <a:lnTo>
                    <a:pt x="1264660" y="1782348"/>
                  </a:lnTo>
                  <a:lnTo>
                    <a:pt x="1264455" y="1782342"/>
                  </a:lnTo>
                  <a:lnTo>
                    <a:pt x="1264254" y="1782307"/>
                  </a:lnTo>
                  <a:lnTo>
                    <a:pt x="1264054" y="1782254"/>
                  </a:lnTo>
                  <a:lnTo>
                    <a:pt x="1263858" y="1782183"/>
                  </a:lnTo>
                  <a:lnTo>
                    <a:pt x="1263672" y="1782095"/>
                  </a:lnTo>
                  <a:lnTo>
                    <a:pt x="1263506" y="1781989"/>
                  </a:lnTo>
                  <a:lnTo>
                    <a:pt x="1263374" y="1781866"/>
                  </a:lnTo>
                  <a:lnTo>
                    <a:pt x="1263262" y="1781719"/>
                  </a:lnTo>
                  <a:lnTo>
                    <a:pt x="1263154" y="1781566"/>
                  </a:lnTo>
                  <a:lnTo>
                    <a:pt x="1263037" y="1781419"/>
                  </a:lnTo>
                  <a:lnTo>
                    <a:pt x="1262905" y="1781296"/>
                  </a:lnTo>
                  <a:lnTo>
                    <a:pt x="1262646" y="1781143"/>
                  </a:lnTo>
                  <a:lnTo>
                    <a:pt x="1262348" y="1781026"/>
                  </a:lnTo>
                  <a:lnTo>
                    <a:pt x="1262030" y="1780943"/>
                  </a:lnTo>
                  <a:lnTo>
                    <a:pt x="1261712" y="1780914"/>
                  </a:lnTo>
                  <a:lnTo>
                    <a:pt x="1261414" y="1780926"/>
                  </a:lnTo>
                  <a:lnTo>
                    <a:pt x="1261248" y="1780973"/>
                  </a:lnTo>
                  <a:lnTo>
                    <a:pt x="1261086" y="1781043"/>
                  </a:lnTo>
                  <a:lnTo>
                    <a:pt x="1260925" y="1781126"/>
                  </a:lnTo>
                  <a:lnTo>
                    <a:pt x="1260759" y="1781202"/>
                  </a:lnTo>
                  <a:lnTo>
                    <a:pt x="1260593" y="1781255"/>
                  </a:lnTo>
                  <a:lnTo>
                    <a:pt x="1260368" y="1781278"/>
                  </a:lnTo>
                  <a:lnTo>
                    <a:pt x="1259664" y="1781220"/>
                  </a:lnTo>
                  <a:lnTo>
                    <a:pt x="1259439" y="1781237"/>
                  </a:lnTo>
                  <a:lnTo>
                    <a:pt x="1259283" y="1781284"/>
                  </a:lnTo>
                  <a:lnTo>
                    <a:pt x="1258984" y="1781425"/>
                  </a:lnTo>
                  <a:lnTo>
                    <a:pt x="1258833" y="1781478"/>
                  </a:lnTo>
                  <a:lnTo>
                    <a:pt x="1258686" y="1781496"/>
                  </a:lnTo>
                  <a:lnTo>
                    <a:pt x="1258535" y="1781472"/>
                  </a:lnTo>
                  <a:lnTo>
                    <a:pt x="1258388" y="1781419"/>
                  </a:lnTo>
                  <a:lnTo>
                    <a:pt x="1258241" y="1781343"/>
                  </a:lnTo>
                  <a:lnTo>
                    <a:pt x="1258090" y="1781272"/>
                  </a:lnTo>
                  <a:lnTo>
                    <a:pt x="1257943" y="1781214"/>
                  </a:lnTo>
                  <a:lnTo>
                    <a:pt x="1257665" y="1781137"/>
                  </a:lnTo>
                  <a:lnTo>
                    <a:pt x="1257376" y="1781073"/>
                  </a:lnTo>
                  <a:lnTo>
                    <a:pt x="1257274" y="1780514"/>
                  </a:lnTo>
                  <a:lnTo>
                    <a:pt x="1257239" y="1780156"/>
                  </a:lnTo>
                  <a:lnTo>
                    <a:pt x="1257195" y="1780009"/>
                  </a:lnTo>
                  <a:lnTo>
                    <a:pt x="1257137" y="1779880"/>
                  </a:lnTo>
                  <a:lnTo>
                    <a:pt x="1257058" y="1779757"/>
                  </a:lnTo>
                  <a:lnTo>
                    <a:pt x="1256994" y="1779686"/>
                  </a:lnTo>
                  <a:lnTo>
                    <a:pt x="1256912" y="1779615"/>
                  </a:lnTo>
                  <a:lnTo>
                    <a:pt x="1256829" y="1779557"/>
                  </a:lnTo>
                  <a:lnTo>
                    <a:pt x="1256570" y="1779392"/>
                  </a:lnTo>
                  <a:lnTo>
                    <a:pt x="1256486" y="1779345"/>
                  </a:lnTo>
                  <a:lnTo>
                    <a:pt x="1256398" y="1779304"/>
                  </a:lnTo>
                  <a:lnTo>
                    <a:pt x="1256315" y="1779257"/>
                  </a:lnTo>
                  <a:lnTo>
                    <a:pt x="1256238" y="1779204"/>
                  </a:lnTo>
                  <a:lnTo>
                    <a:pt x="1256158" y="1779128"/>
                  </a:lnTo>
                  <a:lnTo>
                    <a:pt x="1255954" y="1778858"/>
                  </a:lnTo>
                  <a:lnTo>
                    <a:pt x="1255875" y="1778781"/>
                  </a:lnTo>
                  <a:lnTo>
                    <a:pt x="1255768" y="1778716"/>
                  </a:lnTo>
                  <a:lnTo>
                    <a:pt x="1255528" y="1778622"/>
                  </a:lnTo>
                  <a:lnTo>
                    <a:pt x="1255416" y="1778569"/>
                  </a:lnTo>
                  <a:lnTo>
                    <a:pt x="1255317" y="1778499"/>
                  </a:lnTo>
                  <a:lnTo>
                    <a:pt x="1255229" y="1778399"/>
                  </a:lnTo>
                  <a:lnTo>
                    <a:pt x="1255157" y="1778276"/>
                  </a:lnTo>
                  <a:lnTo>
                    <a:pt x="1255039" y="1778006"/>
                  </a:lnTo>
                  <a:lnTo>
                    <a:pt x="1254976" y="1777870"/>
                  </a:lnTo>
                  <a:lnTo>
                    <a:pt x="1254786" y="1777547"/>
                  </a:lnTo>
                  <a:lnTo>
                    <a:pt x="1254726" y="1777435"/>
                  </a:lnTo>
                  <a:lnTo>
                    <a:pt x="1254673" y="1777324"/>
                  </a:lnTo>
                  <a:lnTo>
                    <a:pt x="1254605" y="1777130"/>
                  </a:lnTo>
                  <a:lnTo>
                    <a:pt x="1254555" y="1776930"/>
                  </a:lnTo>
                  <a:lnTo>
                    <a:pt x="1254516" y="1776718"/>
                  </a:lnTo>
                  <a:lnTo>
                    <a:pt x="1254467" y="1776518"/>
                  </a:lnTo>
                  <a:lnTo>
                    <a:pt x="1254399" y="1776319"/>
                  </a:lnTo>
                  <a:lnTo>
                    <a:pt x="1254326" y="1776166"/>
                  </a:lnTo>
                  <a:lnTo>
                    <a:pt x="1254145" y="1775861"/>
                  </a:lnTo>
                  <a:lnTo>
                    <a:pt x="1254047" y="1775714"/>
                  </a:lnTo>
                  <a:lnTo>
                    <a:pt x="1253851" y="1775396"/>
                  </a:lnTo>
                  <a:lnTo>
                    <a:pt x="1253631" y="1775056"/>
                  </a:lnTo>
                  <a:lnTo>
                    <a:pt x="1253529" y="1774879"/>
                  </a:lnTo>
                  <a:lnTo>
                    <a:pt x="1253392" y="1774615"/>
                  </a:lnTo>
                  <a:lnTo>
                    <a:pt x="1253334" y="1774491"/>
                  </a:lnTo>
                  <a:lnTo>
                    <a:pt x="1253255" y="1774409"/>
                  </a:lnTo>
                  <a:lnTo>
                    <a:pt x="1253153" y="1774339"/>
                  </a:lnTo>
                  <a:lnTo>
                    <a:pt x="1252927" y="1774221"/>
                  </a:lnTo>
                  <a:lnTo>
                    <a:pt x="1252820" y="1774151"/>
                  </a:lnTo>
                  <a:lnTo>
                    <a:pt x="1252718" y="1774074"/>
                  </a:lnTo>
                  <a:lnTo>
                    <a:pt x="1252424" y="1773828"/>
                  </a:lnTo>
                  <a:lnTo>
                    <a:pt x="1251945" y="1773445"/>
                  </a:lnTo>
                  <a:lnTo>
                    <a:pt x="1251822" y="1773340"/>
                  </a:lnTo>
                  <a:lnTo>
                    <a:pt x="1251490" y="1773069"/>
                  </a:lnTo>
                  <a:lnTo>
                    <a:pt x="1251319" y="1772982"/>
                  </a:lnTo>
                  <a:lnTo>
                    <a:pt x="1251173" y="1772999"/>
                  </a:lnTo>
                  <a:lnTo>
                    <a:pt x="1251036" y="1773040"/>
                  </a:lnTo>
                  <a:lnTo>
                    <a:pt x="1250942" y="1773087"/>
                  </a:lnTo>
                  <a:lnTo>
                    <a:pt x="1250854" y="1773158"/>
                  </a:lnTo>
                  <a:lnTo>
                    <a:pt x="1250615" y="1773387"/>
                  </a:lnTo>
                  <a:lnTo>
                    <a:pt x="1250518" y="1773463"/>
                  </a:lnTo>
                  <a:lnTo>
                    <a:pt x="1250337" y="1773622"/>
                  </a:lnTo>
                  <a:lnTo>
                    <a:pt x="1250082" y="1773821"/>
                  </a:lnTo>
                  <a:lnTo>
                    <a:pt x="1249946" y="1773915"/>
                  </a:lnTo>
                  <a:lnTo>
                    <a:pt x="1249814" y="1774021"/>
                  </a:lnTo>
                  <a:lnTo>
                    <a:pt x="1249647" y="1774168"/>
                  </a:lnTo>
                  <a:lnTo>
                    <a:pt x="1249487" y="1774327"/>
                  </a:lnTo>
                  <a:lnTo>
                    <a:pt x="1249330" y="1774491"/>
                  </a:lnTo>
                  <a:lnTo>
                    <a:pt x="1248943" y="1774950"/>
                  </a:lnTo>
                  <a:lnTo>
                    <a:pt x="1248674" y="1775296"/>
                  </a:lnTo>
                  <a:lnTo>
                    <a:pt x="1248591" y="1775414"/>
                  </a:lnTo>
                  <a:lnTo>
                    <a:pt x="1248415" y="1775690"/>
                  </a:lnTo>
                  <a:lnTo>
                    <a:pt x="1248255" y="1775972"/>
                  </a:lnTo>
                  <a:lnTo>
                    <a:pt x="1247947" y="1776554"/>
                  </a:lnTo>
                  <a:lnTo>
                    <a:pt x="1247692" y="1776977"/>
                  </a:lnTo>
                  <a:lnTo>
                    <a:pt x="1247335" y="1777517"/>
                  </a:lnTo>
                  <a:lnTo>
                    <a:pt x="1247345" y="1777629"/>
                  </a:lnTo>
                  <a:lnTo>
                    <a:pt x="1247340" y="1777753"/>
                  </a:lnTo>
                  <a:lnTo>
                    <a:pt x="1247315" y="1777882"/>
                  </a:lnTo>
                  <a:lnTo>
                    <a:pt x="1247271" y="1777999"/>
                  </a:lnTo>
                  <a:lnTo>
                    <a:pt x="1247213" y="1778099"/>
                  </a:lnTo>
                  <a:lnTo>
                    <a:pt x="1247120" y="1778188"/>
                  </a:lnTo>
                  <a:lnTo>
                    <a:pt x="1246998" y="1778252"/>
                  </a:lnTo>
                  <a:lnTo>
                    <a:pt x="1246851" y="1778305"/>
                  </a:lnTo>
                  <a:lnTo>
                    <a:pt x="1246559" y="1778382"/>
                  </a:lnTo>
                  <a:lnTo>
                    <a:pt x="1246435" y="1778405"/>
                  </a:lnTo>
                  <a:lnTo>
                    <a:pt x="1246069" y="1778422"/>
                  </a:lnTo>
                  <a:lnTo>
                    <a:pt x="1245946" y="1778440"/>
                  </a:lnTo>
                  <a:lnTo>
                    <a:pt x="1245786" y="1778475"/>
                  </a:lnTo>
                  <a:lnTo>
                    <a:pt x="1245473" y="1778569"/>
                  </a:lnTo>
                  <a:lnTo>
                    <a:pt x="1245154" y="1778675"/>
                  </a:lnTo>
                  <a:lnTo>
                    <a:pt x="1245043" y="1778699"/>
                  </a:lnTo>
                  <a:lnTo>
                    <a:pt x="1244802" y="1778734"/>
                  </a:lnTo>
                  <a:lnTo>
                    <a:pt x="1244637" y="1778822"/>
                  </a:lnTo>
                  <a:lnTo>
                    <a:pt x="1244617" y="1778998"/>
                  </a:lnTo>
                  <a:lnTo>
                    <a:pt x="1244637" y="1779104"/>
                  </a:lnTo>
                  <a:lnTo>
                    <a:pt x="1244626" y="1779298"/>
                  </a:lnTo>
                  <a:lnTo>
                    <a:pt x="1244573" y="1779381"/>
                  </a:lnTo>
                  <a:lnTo>
                    <a:pt x="1244491" y="1779457"/>
                  </a:lnTo>
                  <a:lnTo>
                    <a:pt x="1244290" y="1779586"/>
                  </a:lnTo>
                  <a:lnTo>
                    <a:pt x="1244197" y="1779651"/>
                  </a:lnTo>
                  <a:lnTo>
                    <a:pt x="1243952" y="1779839"/>
                  </a:lnTo>
                  <a:lnTo>
                    <a:pt x="1243831" y="1779927"/>
                  </a:lnTo>
                  <a:lnTo>
                    <a:pt x="1243581" y="1780097"/>
                  </a:lnTo>
                  <a:lnTo>
                    <a:pt x="1243312" y="1780297"/>
                  </a:lnTo>
                  <a:lnTo>
                    <a:pt x="1243218" y="1780350"/>
                  </a:lnTo>
                  <a:lnTo>
                    <a:pt x="1243048" y="1780385"/>
                  </a:lnTo>
                  <a:lnTo>
                    <a:pt x="1242720" y="1780333"/>
                  </a:lnTo>
                  <a:lnTo>
                    <a:pt x="1242613" y="1780338"/>
                  </a:lnTo>
                  <a:lnTo>
                    <a:pt x="1242511" y="1780350"/>
                  </a:lnTo>
                  <a:lnTo>
                    <a:pt x="1242403" y="1780367"/>
                  </a:lnTo>
                  <a:lnTo>
                    <a:pt x="1242300" y="1780397"/>
                  </a:lnTo>
                  <a:lnTo>
                    <a:pt x="1242203" y="1780432"/>
                  </a:lnTo>
                  <a:lnTo>
                    <a:pt x="1242104" y="1780491"/>
                  </a:lnTo>
                  <a:lnTo>
                    <a:pt x="1241928" y="1780643"/>
                  </a:lnTo>
                  <a:lnTo>
                    <a:pt x="1241840" y="1780708"/>
                  </a:lnTo>
                  <a:lnTo>
                    <a:pt x="1241747" y="1780744"/>
                  </a:lnTo>
                  <a:lnTo>
                    <a:pt x="1241615" y="1780667"/>
                  </a:lnTo>
                  <a:lnTo>
                    <a:pt x="1241444" y="1780456"/>
                  </a:lnTo>
                  <a:lnTo>
                    <a:pt x="1241279" y="1780191"/>
                  </a:lnTo>
                  <a:lnTo>
                    <a:pt x="1241166" y="1779950"/>
                  </a:lnTo>
                  <a:lnTo>
                    <a:pt x="1241150" y="1779797"/>
                  </a:lnTo>
                  <a:lnTo>
                    <a:pt x="1240960" y="1779809"/>
                  </a:lnTo>
                  <a:lnTo>
                    <a:pt x="1240690" y="1779789"/>
                  </a:lnTo>
                  <a:lnTo>
                    <a:pt x="1240559" y="1779774"/>
                  </a:lnTo>
                  <a:lnTo>
                    <a:pt x="1240364" y="1779727"/>
                  </a:lnTo>
                  <a:lnTo>
                    <a:pt x="1240174" y="1779668"/>
                  </a:lnTo>
                  <a:lnTo>
                    <a:pt x="1240007" y="1779586"/>
                  </a:lnTo>
                  <a:lnTo>
                    <a:pt x="1239852" y="1779486"/>
                  </a:lnTo>
                  <a:lnTo>
                    <a:pt x="1239695" y="1779374"/>
                  </a:lnTo>
                  <a:lnTo>
                    <a:pt x="1239544" y="1779251"/>
                  </a:lnTo>
                  <a:lnTo>
                    <a:pt x="1239142" y="1778963"/>
                  </a:lnTo>
                  <a:lnTo>
                    <a:pt x="1238664" y="1778581"/>
                  </a:lnTo>
                  <a:lnTo>
                    <a:pt x="1238414" y="1778411"/>
                  </a:lnTo>
                  <a:lnTo>
                    <a:pt x="1238155" y="1778264"/>
                  </a:lnTo>
                  <a:lnTo>
                    <a:pt x="1238027" y="1778217"/>
                  </a:lnTo>
                  <a:lnTo>
                    <a:pt x="1237759" y="1778146"/>
                  </a:lnTo>
                  <a:lnTo>
                    <a:pt x="1237636" y="1778093"/>
                  </a:lnTo>
                  <a:lnTo>
                    <a:pt x="1237534" y="1778029"/>
                  </a:lnTo>
                  <a:lnTo>
                    <a:pt x="1237436" y="1777882"/>
                  </a:lnTo>
                  <a:lnTo>
                    <a:pt x="1237383" y="1777694"/>
                  </a:lnTo>
                  <a:lnTo>
                    <a:pt x="1237314" y="1777259"/>
                  </a:lnTo>
                  <a:lnTo>
                    <a:pt x="1237265" y="1777054"/>
                  </a:lnTo>
                  <a:lnTo>
                    <a:pt x="1237113" y="1776571"/>
                  </a:lnTo>
                  <a:lnTo>
                    <a:pt x="1237025" y="1776337"/>
                  </a:lnTo>
                  <a:lnTo>
                    <a:pt x="1236918" y="1776125"/>
                  </a:lnTo>
                  <a:lnTo>
                    <a:pt x="1236772" y="1775961"/>
                  </a:lnTo>
                  <a:lnTo>
                    <a:pt x="1236635" y="1775872"/>
                  </a:lnTo>
                  <a:lnTo>
                    <a:pt x="1236483" y="1775808"/>
                  </a:lnTo>
                  <a:lnTo>
                    <a:pt x="1236316" y="1775755"/>
                  </a:lnTo>
                  <a:lnTo>
                    <a:pt x="1235984" y="1775661"/>
                  </a:lnTo>
                  <a:lnTo>
                    <a:pt x="1235779" y="1775614"/>
                  </a:lnTo>
                  <a:lnTo>
                    <a:pt x="1235676" y="1775596"/>
                  </a:lnTo>
                  <a:lnTo>
                    <a:pt x="1235574" y="1775573"/>
                  </a:lnTo>
                  <a:lnTo>
                    <a:pt x="1235472" y="1775543"/>
                  </a:lnTo>
                  <a:lnTo>
                    <a:pt x="1235290" y="1775461"/>
                  </a:lnTo>
                  <a:lnTo>
                    <a:pt x="1235109" y="1775361"/>
                  </a:lnTo>
                  <a:lnTo>
                    <a:pt x="1234938" y="1775249"/>
                  </a:lnTo>
                  <a:lnTo>
                    <a:pt x="1234757" y="1775150"/>
                  </a:lnTo>
                  <a:lnTo>
                    <a:pt x="1234572" y="1775067"/>
                  </a:lnTo>
                  <a:lnTo>
                    <a:pt x="1234386" y="1775020"/>
                  </a:lnTo>
                  <a:lnTo>
                    <a:pt x="1234196" y="1774991"/>
                  </a:lnTo>
                  <a:lnTo>
                    <a:pt x="1234000" y="1774967"/>
                  </a:lnTo>
                  <a:lnTo>
                    <a:pt x="1233803" y="1774956"/>
                  </a:lnTo>
                  <a:lnTo>
                    <a:pt x="1233451" y="1774926"/>
                  </a:lnTo>
                  <a:lnTo>
                    <a:pt x="1233129" y="1774914"/>
                  </a:lnTo>
                  <a:lnTo>
                    <a:pt x="1232973" y="1774914"/>
                  </a:lnTo>
                  <a:lnTo>
                    <a:pt x="1232816" y="1774926"/>
                  </a:lnTo>
                  <a:lnTo>
                    <a:pt x="1232708" y="1774950"/>
                  </a:lnTo>
                  <a:lnTo>
                    <a:pt x="1232504" y="1775009"/>
                  </a:lnTo>
                  <a:lnTo>
                    <a:pt x="1232400" y="1775032"/>
                  </a:lnTo>
                  <a:lnTo>
                    <a:pt x="1232304" y="1775032"/>
                  </a:lnTo>
                  <a:lnTo>
                    <a:pt x="1232186" y="1774991"/>
                  </a:lnTo>
                  <a:lnTo>
                    <a:pt x="1232079" y="1774920"/>
                  </a:lnTo>
                  <a:lnTo>
                    <a:pt x="1231971" y="1774833"/>
                  </a:lnTo>
                  <a:lnTo>
                    <a:pt x="1231858" y="1774750"/>
                  </a:lnTo>
                  <a:lnTo>
                    <a:pt x="1231741" y="1774680"/>
                  </a:lnTo>
                  <a:lnTo>
                    <a:pt x="1231501" y="1774597"/>
                  </a:lnTo>
                  <a:lnTo>
                    <a:pt x="1231237" y="1774544"/>
                  </a:lnTo>
                  <a:lnTo>
                    <a:pt x="1230968" y="1774521"/>
                  </a:lnTo>
                  <a:lnTo>
                    <a:pt x="1230701" y="1774521"/>
                  </a:lnTo>
                  <a:lnTo>
                    <a:pt x="1230440" y="1774544"/>
                  </a:lnTo>
                  <a:lnTo>
                    <a:pt x="1230239" y="1774591"/>
                  </a:lnTo>
                  <a:lnTo>
                    <a:pt x="1230049" y="1774662"/>
                  </a:lnTo>
                  <a:lnTo>
                    <a:pt x="1229859" y="1774744"/>
                  </a:lnTo>
                  <a:lnTo>
                    <a:pt x="1229664" y="1774820"/>
                  </a:lnTo>
                  <a:lnTo>
                    <a:pt x="1229469" y="1774873"/>
                  </a:lnTo>
                  <a:lnTo>
                    <a:pt x="1229356" y="1774891"/>
                  </a:lnTo>
                  <a:lnTo>
                    <a:pt x="1229125" y="1774914"/>
                  </a:lnTo>
                  <a:lnTo>
                    <a:pt x="1228900" y="1774920"/>
                  </a:lnTo>
                  <a:lnTo>
                    <a:pt x="1228730" y="1774903"/>
                  </a:lnTo>
                  <a:lnTo>
                    <a:pt x="1228559" y="1774873"/>
                  </a:lnTo>
                  <a:lnTo>
                    <a:pt x="1228388" y="1774833"/>
                  </a:lnTo>
                  <a:lnTo>
                    <a:pt x="1227904" y="1774686"/>
                  </a:lnTo>
                  <a:lnTo>
                    <a:pt x="1227756" y="1774627"/>
                  </a:lnTo>
                  <a:lnTo>
                    <a:pt x="1227464" y="1774521"/>
                  </a:lnTo>
                  <a:lnTo>
                    <a:pt x="1227316" y="1774491"/>
                  </a:lnTo>
                  <a:lnTo>
                    <a:pt x="1227190" y="1774497"/>
                  </a:lnTo>
                  <a:lnTo>
                    <a:pt x="1226940" y="1774509"/>
                  </a:lnTo>
                  <a:lnTo>
                    <a:pt x="1226521" y="1774609"/>
                  </a:lnTo>
                  <a:lnTo>
                    <a:pt x="1226109" y="1774780"/>
                  </a:lnTo>
                  <a:lnTo>
                    <a:pt x="1225768" y="1775003"/>
                  </a:lnTo>
                  <a:lnTo>
                    <a:pt x="1225518" y="1775320"/>
                  </a:lnTo>
                  <a:lnTo>
                    <a:pt x="1225474" y="1775432"/>
                  </a:lnTo>
                  <a:lnTo>
                    <a:pt x="1225234" y="1775514"/>
                  </a:lnTo>
                  <a:lnTo>
                    <a:pt x="1224877" y="1775655"/>
                  </a:lnTo>
                  <a:lnTo>
                    <a:pt x="1224765" y="1775719"/>
                  </a:lnTo>
                  <a:lnTo>
                    <a:pt x="1224648" y="1775802"/>
                  </a:lnTo>
                  <a:lnTo>
                    <a:pt x="1224530" y="1775878"/>
                  </a:lnTo>
                  <a:lnTo>
                    <a:pt x="1224423" y="1775931"/>
                  </a:lnTo>
                  <a:lnTo>
                    <a:pt x="1224242" y="1775919"/>
                  </a:lnTo>
                  <a:lnTo>
                    <a:pt x="1224096" y="1775825"/>
                  </a:lnTo>
                  <a:lnTo>
                    <a:pt x="1223973" y="1775702"/>
                  </a:lnTo>
                  <a:lnTo>
                    <a:pt x="1223920" y="1775549"/>
                  </a:lnTo>
                  <a:lnTo>
                    <a:pt x="1223876" y="1775396"/>
                  </a:lnTo>
                  <a:lnTo>
                    <a:pt x="1223783" y="1775326"/>
                  </a:lnTo>
                  <a:lnTo>
                    <a:pt x="1223661" y="1775314"/>
                  </a:lnTo>
                  <a:lnTo>
                    <a:pt x="1223543" y="1775343"/>
                  </a:lnTo>
                  <a:lnTo>
                    <a:pt x="1223455" y="1775437"/>
                  </a:lnTo>
                  <a:lnTo>
                    <a:pt x="1223381" y="1775561"/>
                  </a:lnTo>
                  <a:lnTo>
                    <a:pt x="1223255" y="1775637"/>
                  </a:lnTo>
                  <a:lnTo>
                    <a:pt x="1223161" y="1775655"/>
                  </a:lnTo>
                  <a:lnTo>
                    <a:pt x="1223059" y="1775655"/>
                  </a:lnTo>
                  <a:lnTo>
                    <a:pt x="1222961" y="1775643"/>
                  </a:lnTo>
                  <a:lnTo>
                    <a:pt x="1222869" y="1775626"/>
                  </a:lnTo>
                  <a:lnTo>
                    <a:pt x="1222727" y="1775537"/>
                  </a:lnTo>
                  <a:lnTo>
                    <a:pt x="1222589" y="1775432"/>
                  </a:lnTo>
                  <a:lnTo>
                    <a:pt x="1222443" y="1775449"/>
                  </a:lnTo>
                  <a:lnTo>
                    <a:pt x="1222364" y="1775532"/>
                  </a:lnTo>
                  <a:lnTo>
                    <a:pt x="1222287" y="1775632"/>
                  </a:lnTo>
                  <a:lnTo>
                    <a:pt x="1222199" y="1775725"/>
                  </a:lnTo>
                  <a:lnTo>
                    <a:pt x="1222023" y="1775808"/>
                  </a:lnTo>
                  <a:lnTo>
                    <a:pt x="1221935" y="1775813"/>
                  </a:lnTo>
                  <a:lnTo>
                    <a:pt x="1221852" y="1775861"/>
                  </a:lnTo>
                  <a:lnTo>
                    <a:pt x="1221745" y="1775896"/>
                  </a:lnTo>
                  <a:lnTo>
                    <a:pt x="1221632" y="1775913"/>
                  </a:lnTo>
                  <a:lnTo>
                    <a:pt x="1221525" y="1775913"/>
                  </a:lnTo>
                  <a:lnTo>
                    <a:pt x="1221426" y="1775890"/>
                  </a:lnTo>
                  <a:lnTo>
                    <a:pt x="1221338" y="1775825"/>
                  </a:lnTo>
                  <a:lnTo>
                    <a:pt x="1221269" y="1775708"/>
                  </a:lnTo>
                  <a:lnTo>
                    <a:pt x="1221211" y="1775573"/>
                  </a:lnTo>
                  <a:lnTo>
                    <a:pt x="1221143" y="1775449"/>
                  </a:lnTo>
                  <a:lnTo>
                    <a:pt x="1221055" y="1775355"/>
                  </a:lnTo>
                  <a:lnTo>
                    <a:pt x="1220933" y="1775290"/>
                  </a:lnTo>
                  <a:lnTo>
                    <a:pt x="1220801" y="1775243"/>
                  </a:lnTo>
                  <a:lnTo>
                    <a:pt x="1220654" y="1775214"/>
                  </a:lnTo>
                  <a:lnTo>
                    <a:pt x="1220566" y="1775214"/>
                  </a:lnTo>
                  <a:lnTo>
                    <a:pt x="1220478" y="1775226"/>
                  </a:lnTo>
                  <a:lnTo>
                    <a:pt x="1220321" y="1775285"/>
                  </a:lnTo>
                  <a:lnTo>
                    <a:pt x="1220258" y="1775373"/>
                  </a:lnTo>
                  <a:lnTo>
                    <a:pt x="1220233" y="1775514"/>
                  </a:lnTo>
                  <a:lnTo>
                    <a:pt x="1220219" y="1775679"/>
                  </a:lnTo>
                  <a:lnTo>
                    <a:pt x="1220189" y="1775837"/>
                  </a:lnTo>
                  <a:lnTo>
                    <a:pt x="1220131" y="1775961"/>
                  </a:lnTo>
                  <a:lnTo>
                    <a:pt x="1220048" y="1776031"/>
                  </a:lnTo>
                  <a:lnTo>
                    <a:pt x="1219941" y="1776078"/>
                  </a:lnTo>
                  <a:lnTo>
                    <a:pt x="1219598" y="1776213"/>
                  </a:lnTo>
                  <a:lnTo>
                    <a:pt x="1219501" y="1776278"/>
                  </a:lnTo>
                  <a:lnTo>
                    <a:pt x="1219413" y="1776354"/>
                  </a:lnTo>
                  <a:lnTo>
                    <a:pt x="1219226" y="1776489"/>
                  </a:lnTo>
                  <a:lnTo>
                    <a:pt x="1219042" y="1776548"/>
                  </a:lnTo>
                  <a:lnTo>
                    <a:pt x="1218954" y="1776560"/>
                  </a:lnTo>
                  <a:lnTo>
                    <a:pt x="1218772" y="1776560"/>
                  </a:lnTo>
                  <a:lnTo>
                    <a:pt x="1218684" y="1776554"/>
                  </a:lnTo>
                  <a:lnTo>
                    <a:pt x="1218533" y="1776531"/>
                  </a:lnTo>
                  <a:lnTo>
                    <a:pt x="1218390" y="1776495"/>
                  </a:lnTo>
                  <a:lnTo>
                    <a:pt x="1218244" y="1776448"/>
                  </a:lnTo>
                  <a:lnTo>
                    <a:pt x="1218096" y="1776413"/>
                  </a:lnTo>
                  <a:lnTo>
                    <a:pt x="1217951" y="1776395"/>
                  </a:lnTo>
                  <a:lnTo>
                    <a:pt x="1217701" y="1776401"/>
                  </a:lnTo>
                  <a:lnTo>
                    <a:pt x="1217579" y="1776419"/>
                  </a:lnTo>
                  <a:lnTo>
                    <a:pt x="1217461" y="1776454"/>
                  </a:lnTo>
                  <a:lnTo>
                    <a:pt x="1217359" y="1776501"/>
                  </a:lnTo>
                  <a:lnTo>
                    <a:pt x="1217282" y="1776571"/>
                  </a:lnTo>
                  <a:lnTo>
                    <a:pt x="1217208" y="1776660"/>
                  </a:lnTo>
                  <a:lnTo>
                    <a:pt x="1217144" y="1776760"/>
                  </a:lnTo>
                  <a:lnTo>
                    <a:pt x="1217095" y="1776865"/>
                  </a:lnTo>
                  <a:lnTo>
                    <a:pt x="1217051" y="1777065"/>
                  </a:lnTo>
                  <a:lnTo>
                    <a:pt x="1217071" y="1777265"/>
                  </a:lnTo>
                  <a:lnTo>
                    <a:pt x="1217051" y="1777441"/>
                  </a:lnTo>
                  <a:lnTo>
                    <a:pt x="1216988" y="1777530"/>
                  </a:lnTo>
                  <a:lnTo>
                    <a:pt x="1216895" y="1777606"/>
                  </a:lnTo>
                  <a:lnTo>
                    <a:pt x="1216782" y="1777670"/>
                  </a:lnTo>
                  <a:lnTo>
                    <a:pt x="1216660" y="1777723"/>
                  </a:lnTo>
                  <a:lnTo>
                    <a:pt x="1216548" y="1777759"/>
                  </a:lnTo>
                  <a:lnTo>
                    <a:pt x="1216397" y="1777764"/>
                  </a:lnTo>
                  <a:lnTo>
                    <a:pt x="1216249" y="1777759"/>
                  </a:lnTo>
                  <a:lnTo>
                    <a:pt x="1216161" y="1777835"/>
                  </a:lnTo>
                  <a:lnTo>
                    <a:pt x="1216103" y="1778135"/>
                  </a:lnTo>
                  <a:lnTo>
                    <a:pt x="1216020" y="1778287"/>
                  </a:lnTo>
                  <a:lnTo>
                    <a:pt x="1215918" y="1778429"/>
                  </a:lnTo>
                  <a:lnTo>
                    <a:pt x="1215805" y="1778528"/>
                  </a:lnTo>
                  <a:lnTo>
                    <a:pt x="1215682" y="1778587"/>
                  </a:lnTo>
                  <a:lnTo>
                    <a:pt x="1215561" y="1778658"/>
                  </a:lnTo>
                  <a:lnTo>
                    <a:pt x="1215434" y="1778752"/>
                  </a:lnTo>
                  <a:lnTo>
                    <a:pt x="1215316" y="1778858"/>
                  </a:lnTo>
                  <a:lnTo>
                    <a:pt x="1215217" y="1778998"/>
                  </a:lnTo>
                  <a:lnTo>
                    <a:pt x="1215154" y="1779181"/>
                  </a:lnTo>
                  <a:lnTo>
                    <a:pt x="1215082" y="1779357"/>
                  </a:lnTo>
                  <a:lnTo>
                    <a:pt x="1214978" y="1779486"/>
                  </a:lnTo>
                  <a:lnTo>
                    <a:pt x="1214865" y="1779615"/>
                  </a:lnTo>
                  <a:lnTo>
                    <a:pt x="1214769" y="1779739"/>
                  </a:lnTo>
                  <a:lnTo>
                    <a:pt x="1214686" y="1779874"/>
                  </a:lnTo>
                  <a:lnTo>
                    <a:pt x="1214601" y="1779997"/>
                  </a:lnTo>
                  <a:lnTo>
                    <a:pt x="1214469" y="1780174"/>
                  </a:lnTo>
                  <a:lnTo>
                    <a:pt x="1214401" y="1780256"/>
                  </a:lnTo>
                  <a:lnTo>
                    <a:pt x="1214323" y="1780326"/>
                  </a:lnTo>
                  <a:lnTo>
                    <a:pt x="1214241" y="1780379"/>
                  </a:lnTo>
                  <a:lnTo>
                    <a:pt x="1214147" y="1780391"/>
                  </a:lnTo>
                  <a:lnTo>
                    <a:pt x="1213829" y="1780350"/>
                  </a:lnTo>
                  <a:lnTo>
                    <a:pt x="1213702" y="1780391"/>
                  </a:lnTo>
                  <a:lnTo>
                    <a:pt x="1213595" y="1780479"/>
                  </a:lnTo>
                  <a:lnTo>
                    <a:pt x="1213526" y="1780556"/>
                  </a:lnTo>
                  <a:lnTo>
                    <a:pt x="1213457" y="1780656"/>
                  </a:lnTo>
                  <a:lnTo>
                    <a:pt x="1213385" y="1780744"/>
                  </a:lnTo>
                  <a:lnTo>
                    <a:pt x="1213306" y="1780802"/>
                  </a:lnTo>
                  <a:lnTo>
                    <a:pt x="1213218" y="1780855"/>
                  </a:lnTo>
                  <a:lnTo>
                    <a:pt x="1213033" y="1780938"/>
                  </a:lnTo>
                  <a:lnTo>
                    <a:pt x="1212940" y="1780973"/>
                  </a:lnTo>
                  <a:lnTo>
                    <a:pt x="1212842" y="1781020"/>
                  </a:lnTo>
                  <a:lnTo>
                    <a:pt x="1212739" y="1781055"/>
                  </a:lnTo>
                  <a:lnTo>
                    <a:pt x="1212437" y="1781172"/>
                  </a:lnTo>
                  <a:lnTo>
                    <a:pt x="1212201" y="1781278"/>
                  </a:lnTo>
                  <a:lnTo>
                    <a:pt x="1212085" y="1781337"/>
                  </a:lnTo>
                  <a:lnTo>
                    <a:pt x="1211845" y="1781431"/>
                  </a:lnTo>
                  <a:lnTo>
                    <a:pt x="1211742" y="1781461"/>
                  </a:lnTo>
                  <a:lnTo>
                    <a:pt x="1211527" y="1781508"/>
                  </a:lnTo>
                  <a:lnTo>
                    <a:pt x="1211224" y="1781549"/>
                  </a:lnTo>
                  <a:lnTo>
                    <a:pt x="1210960" y="1781555"/>
                  </a:lnTo>
                  <a:lnTo>
                    <a:pt x="1210554" y="1781578"/>
                  </a:lnTo>
                  <a:lnTo>
                    <a:pt x="1210242" y="1781578"/>
                  </a:lnTo>
                  <a:lnTo>
                    <a:pt x="1209943" y="1781549"/>
                  </a:lnTo>
                  <a:lnTo>
                    <a:pt x="1209743" y="1781537"/>
                  </a:lnTo>
                  <a:lnTo>
                    <a:pt x="1208829" y="1781531"/>
                  </a:lnTo>
                  <a:lnTo>
                    <a:pt x="1208359" y="1781508"/>
                  </a:lnTo>
                  <a:lnTo>
                    <a:pt x="1208018" y="1781472"/>
                  </a:lnTo>
                  <a:lnTo>
                    <a:pt x="1207597" y="1781413"/>
                  </a:lnTo>
                  <a:lnTo>
                    <a:pt x="1207347" y="1781361"/>
                  </a:lnTo>
                  <a:lnTo>
                    <a:pt x="1207235" y="1781325"/>
                  </a:lnTo>
                  <a:lnTo>
                    <a:pt x="1207122" y="1781266"/>
                  </a:lnTo>
                  <a:lnTo>
                    <a:pt x="1206922" y="1781114"/>
                  </a:lnTo>
                  <a:lnTo>
                    <a:pt x="1206819" y="1781043"/>
                  </a:lnTo>
                  <a:lnTo>
                    <a:pt x="1206635" y="1780967"/>
                  </a:lnTo>
                  <a:lnTo>
                    <a:pt x="1206330" y="1780896"/>
                  </a:lnTo>
                  <a:lnTo>
                    <a:pt x="1206242" y="1780849"/>
                  </a:lnTo>
                  <a:lnTo>
                    <a:pt x="1206077" y="1780732"/>
                  </a:lnTo>
                  <a:lnTo>
                    <a:pt x="1205994" y="1780691"/>
                  </a:lnTo>
                  <a:lnTo>
                    <a:pt x="1205871" y="1780744"/>
                  </a:lnTo>
                  <a:lnTo>
                    <a:pt x="1205818" y="1780890"/>
                  </a:lnTo>
                  <a:lnTo>
                    <a:pt x="1205778" y="1781079"/>
                  </a:lnTo>
                  <a:lnTo>
                    <a:pt x="1205763" y="1781266"/>
                  </a:lnTo>
                  <a:lnTo>
                    <a:pt x="1205813" y="1781449"/>
                  </a:lnTo>
                  <a:lnTo>
                    <a:pt x="1205901" y="1781555"/>
                  </a:lnTo>
                  <a:lnTo>
                    <a:pt x="1206110" y="1781748"/>
                  </a:lnTo>
                  <a:lnTo>
                    <a:pt x="1206272" y="1781972"/>
                  </a:lnTo>
                  <a:lnTo>
                    <a:pt x="1206341" y="1782089"/>
                  </a:lnTo>
                  <a:lnTo>
                    <a:pt x="1206404" y="1782218"/>
                  </a:lnTo>
                  <a:lnTo>
                    <a:pt x="1206453" y="1782342"/>
                  </a:lnTo>
                  <a:lnTo>
                    <a:pt x="1206487" y="1782477"/>
                  </a:lnTo>
                  <a:lnTo>
                    <a:pt x="1206506" y="1782618"/>
                  </a:lnTo>
                  <a:lnTo>
                    <a:pt x="1206512" y="1782765"/>
                  </a:lnTo>
                  <a:lnTo>
                    <a:pt x="1206522" y="1782906"/>
                  </a:lnTo>
                  <a:lnTo>
                    <a:pt x="1206526" y="1783053"/>
                  </a:lnTo>
                  <a:lnTo>
                    <a:pt x="1206561" y="1783393"/>
                  </a:lnTo>
                  <a:lnTo>
                    <a:pt x="1206575" y="1783740"/>
                  </a:lnTo>
                  <a:lnTo>
                    <a:pt x="1206575" y="1783911"/>
                  </a:lnTo>
                  <a:lnTo>
                    <a:pt x="1206555" y="1784069"/>
                  </a:lnTo>
                  <a:lnTo>
                    <a:pt x="1206487" y="1784387"/>
                  </a:lnTo>
                  <a:lnTo>
                    <a:pt x="1206459" y="1784545"/>
                  </a:lnTo>
                  <a:lnTo>
                    <a:pt x="1206443" y="1784704"/>
                  </a:lnTo>
                  <a:lnTo>
                    <a:pt x="1206443" y="1784898"/>
                  </a:lnTo>
                  <a:lnTo>
                    <a:pt x="1206459" y="1785092"/>
                  </a:lnTo>
                  <a:lnTo>
                    <a:pt x="1206481" y="1785292"/>
                  </a:lnTo>
                  <a:lnTo>
                    <a:pt x="1206541" y="1785680"/>
                  </a:lnTo>
                  <a:lnTo>
                    <a:pt x="1206585" y="1785879"/>
                  </a:lnTo>
                  <a:lnTo>
                    <a:pt x="1206698" y="1786285"/>
                  </a:lnTo>
                  <a:lnTo>
                    <a:pt x="1206742" y="1786485"/>
                  </a:lnTo>
                  <a:lnTo>
                    <a:pt x="1206761" y="1786685"/>
                  </a:lnTo>
                  <a:lnTo>
                    <a:pt x="1206770" y="1786949"/>
                  </a:lnTo>
                  <a:lnTo>
                    <a:pt x="1206761" y="1787084"/>
                  </a:lnTo>
                  <a:lnTo>
                    <a:pt x="1206742" y="1787201"/>
                  </a:lnTo>
                  <a:lnTo>
                    <a:pt x="1206624" y="1787372"/>
                  </a:lnTo>
                  <a:lnTo>
                    <a:pt x="1206541" y="1787425"/>
                  </a:lnTo>
                  <a:lnTo>
                    <a:pt x="1206467" y="1787554"/>
                  </a:lnTo>
                  <a:lnTo>
                    <a:pt x="1206336" y="1787848"/>
                  </a:lnTo>
                  <a:lnTo>
                    <a:pt x="1206272" y="1788024"/>
                  </a:lnTo>
                  <a:lnTo>
                    <a:pt x="1206233" y="1788206"/>
                  </a:lnTo>
                  <a:lnTo>
                    <a:pt x="1206247" y="1788377"/>
                  </a:lnTo>
                  <a:lnTo>
                    <a:pt x="1206272" y="1788547"/>
                  </a:lnTo>
                  <a:lnTo>
                    <a:pt x="1206247" y="1788688"/>
                  </a:lnTo>
                  <a:lnTo>
                    <a:pt x="1206184" y="1788806"/>
                  </a:lnTo>
                  <a:lnTo>
                    <a:pt x="1206195" y="1788917"/>
                  </a:lnTo>
                  <a:lnTo>
                    <a:pt x="1206283" y="1788946"/>
                  </a:lnTo>
                  <a:lnTo>
                    <a:pt x="1206371" y="1789023"/>
                  </a:lnTo>
                  <a:lnTo>
                    <a:pt x="1206371" y="1789164"/>
                  </a:lnTo>
                  <a:lnTo>
                    <a:pt x="1206365" y="1789305"/>
                  </a:lnTo>
                  <a:lnTo>
                    <a:pt x="1206346" y="1789482"/>
                  </a:lnTo>
                  <a:lnTo>
                    <a:pt x="1206305" y="1789658"/>
                  </a:lnTo>
                  <a:lnTo>
                    <a:pt x="1206355" y="1789775"/>
                  </a:lnTo>
                  <a:lnTo>
                    <a:pt x="1206390" y="1789893"/>
                  </a:lnTo>
                  <a:lnTo>
                    <a:pt x="1206415" y="1790034"/>
                  </a:lnTo>
                  <a:lnTo>
                    <a:pt x="1206418" y="1790187"/>
                  </a:lnTo>
                  <a:lnTo>
                    <a:pt x="1206399" y="1790345"/>
                  </a:lnTo>
                  <a:lnTo>
                    <a:pt x="1206350" y="1790474"/>
                  </a:lnTo>
                  <a:lnTo>
                    <a:pt x="1206291" y="1790610"/>
                  </a:lnTo>
                  <a:lnTo>
                    <a:pt x="1206258" y="1790757"/>
                  </a:lnTo>
                  <a:lnTo>
                    <a:pt x="1206258" y="1790927"/>
                  </a:lnTo>
                  <a:lnTo>
                    <a:pt x="1206247" y="1791097"/>
                  </a:lnTo>
                  <a:lnTo>
                    <a:pt x="1206203" y="1791209"/>
                  </a:lnTo>
                  <a:lnTo>
                    <a:pt x="1206140" y="1791315"/>
                  </a:lnTo>
                  <a:lnTo>
                    <a:pt x="1205998" y="1791526"/>
                  </a:lnTo>
                  <a:lnTo>
                    <a:pt x="1205901" y="1791715"/>
                  </a:lnTo>
                  <a:lnTo>
                    <a:pt x="1205832" y="1791873"/>
                  </a:lnTo>
                  <a:lnTo>
                    <a:pt x="1205774" y="1792038"/>
                  </a:lnTo>
                  <a:lnTo>
                    <a:pt x="1205744" y="1792149"/>
                  </a:lnTo>
                  <a:lnTo>
                    <a:pt x="1205686" y="1792502"/>
                  </a:lnTo>
                  <a:lnTo>
                    <a:pt x="1205661" y="1792614"/>
                  </a:lnTo>
                  <a:lnTo>
                    <a:pt x="1205626" y="1792731"/>
                  </a:lnTo>
                  <a:lnTo>
                    <a:pt x="1205538" y="1792960"/>
                  </a:lnTo>
                  <a:lnTo>
                    <a:pt x="1205500" y="1793072"/>
                  </a:lnTo>
                  <a:lnTo>
                    <a:pt x="1205475" y="1793190"/>
                  </a:lnTo>
                  <a:lnTo>
                    <a:pt x="1205466" y="1793324"/>
                  </a:lnTo>
                  <a:lnTo>
                    <a:pt x="1205475" y="1793466"/>
                  </a:lnTo>
                  <a:lnTo>
                    <a:pt x="1205510" y="1793742"/>
                  </a:lnTo>
                  <a:lnTo>
                    <a:pt x="1205519" y="1793877"/>
                  </a:lnTo>
                  <a:lnTo>
                    <a:pt x="1205514" y="1793995"/>
                  </a:lnTo>
                  <a:lnTo>
                    <a:pt x="1205514" y="1794112"/>
                  </a:lnTo>
                  <a:lnTo>
                    <a:pt x="1205510" y="1794224"/>
                  </a:lnTo>
                  <a:lnTo>
                    <a:pt x="1205491" y="1794459"/>
                  </a:lnTo>
                  <a:lnTo>
                    <a:pt x="1205475" y="1794582"/>
                  </a:lnTo>
                  <a:lnTo>
                    <a:pt x="1205462" y="1794645"/>
                  </a:lnTo>
                  <a:lnTo>
                    <a:pt x="1205406" y="1794946"/>
                  </a:lnTo>
                  <a:lnTo>
                    <a:pt x="1205378" y="1795211"/>
                  </a:lnTo>
                  <a:lnTo>
                    <a:pt x="1205368" y="1795358"/>
                  </a:lnTo>
                  <a:lnTo>
                    <a:pt x="1205362" y="1795504"/>
                  </a:lnTo>
                  <a:lnTo>
                    <a:pt x="1205368" y="1795646"/>
                  </a:lnTo>
                  <a:lnTo>
                    <a:pt x="1205378" y="1795793"/>
                  </a:lnTo>
                  <a:lnTo>
                    <a:pt x="1205426" y="1795969"/>
                  </a:lnTo>
                  <a:lnTo>
                    <a:pt x="1205480" y="1796145"/>
                  </a:lnTo>
                  <a:lnTo>
                    <a:pt x="1205500" y="1796333"/>
                  </a:lnTo>
                  <a:lnTo>
                    <a:pt x="1205436" y="1796756"/>
                  </a:lnTo>
                  <a:lnTo>
                    <a:pt x="1205378" y="1797291"/>
                  </a:lnTo>
                  <a:lnTo>
                    <a:pt x="1205334" y="1797521"/>
                  </a:lnTo>
                  <a:lnTo>
                    <a:pt x="1205221" y="1797897"/>
                  </a:lnTo>
                  <a:lnTo>
                    <a:pt x="1205123" y="1798302"/>
                  </a:lnTo>
                  <a:lnTo>
                    <a:pt x="1205084" y="1798431"/>
                  </a:lnTo>
                  <a:lnTo>
                    <a:pt x="1205040" y="1798560"/>
                  </a:lnTo>
                  <a:lnTo>
                    <a:pt x="1204869" y="1798913"/>
                  </a:lnTo>
                  <a:lnTo>
                    <a:pt x="1204801" y="1799025"/>
                  </a:lnTo>
                  <a:lnTo>
                    <a:pt x="1204674" y="1799160"/>
                  </a:lnTo>
                  <a:lnTo>
                    <a:pt x="1204570" y="1799224"/>
                  </a:lnTo>
                  <a:lnTo>
                    <a:pt x="1204468" y="1799295"/>
                  </a:lnTo>
                  <a:lnTo>
                    <a:pt x="1204394" y="1799377"/>
                  </a:lnTo>
                  <a:lnTo>
                    <a:pt x="1204331" y="1799471"/>
                  </a:lnTo>
                  <a:lnTo>
                    <a:pt x="1204273" y="1799577"/>
                  </a:lnTo>
                  <a:lnTo>
                    <a:pt x="1204141" y="1799765"/>
                  </a:lnTo>
                  <a:lnTo>
                    <a:pt x="1204067" y="1799830"/>
                  </a:lnTo>
                  <a:lnTo>
                    <a:pt x="1203984" y="1799894"/>
                  </a:lnTo>
                  <a:lnTo>
                    <a:pt x="1203814" y="1800012"/>
                  </a:lnTo>
                  <a:lnTo>
                    <a:pt x="1203740" y="1800077"/>
                  </a:lnTo>
                  <a:lnTo>
                    <a:pt x="1203657" y="1800171"/>
                  </a:lnTo>
                  <a:lnTo>
                    <a:pt x="1203583" y="1800264"/>
                  </a:lnTo>
                  <a:lnTo>
                    <a:pt x="1203446" y="1800464"/>
                  </a:lnTo>
                  <a:lnTo>
                    <a:pt x="1203382" y="1800570"/>
                  </a:lnTo>
                  <a:lnTo>
                    <a:pt x="1203261" y="1800829"/>
                  </a:lnTo>
                  <a:lnTo>
                    <a:pt x="1203154" y="1801099"/>
                  </a:lnTo>
                  <a:lnTo>
                    <a:pt x="1203060" y="1801352"/>
                  </a:lnTo>
                  <a:lnTo>
                    <a:pt x="1202939" y="1801710"/>
                  </a:lnTo>
                  <a:lnTo>
                    <a:pt x="1202813" y="1802028"/>
                  </a:lnTo>
                  <a:lnTo>
                    <a:pt x="1202747" y="1802186"/>
                  </a:lnTo>
                  <a:lnTo>
                    <a:pt x="1202610" y="1802556"/>
                  </a:lnTo>
                  <a:lnTo>
                    <a:pt x="1202532" y="1802744"/>
                  </a:lnTo>
                  <a:lnTo>
                    <a:pt x="1202478" y="1802838"/>
                  </a:lnTo>
                  <a:lnTo>
                    <a:pt x="1202415" y="1802932"/>
                  </a:lnTo>
                  <a:lnTo>
                    <a:pt x="1202346" y="1803021"/>
                  </a:lnTo>
                  <a:lnTo>
                    <a:pt x="1202283" y="1803114"/>
                  </a:lnTo>
                  <a:lnTo>
                    <a:pt x="1202230" y="1803208"/>
                  </a:lnTo>
                  <a:lnTo>
                    <a:pt x="1202161" y="1803373"/>
                  </a:lnTo>
                  <a:lnTo>
                    <a:pt x="1202107" y="1803543"/>
                  </a:lnTo>
                  <a:lnTo>
                    <a:pt x="1201994" y="1803855"/>
                  </a:lnTo>
                  <a:lnTo>
                    <a:pt x="1201916" y="1803973"/>
                  </a:lnTo>
                  <a:lnTo>
                    <a:pt x="1201818" y="1804037"/>
                  </a:lnTo>
                  <a:lnTo>
                    <a:pt x="1201702" y="1804084"/>
                  </a:lnTo>
                  <a:lnTo>
                    <a:pt x="1201584" y="1804090"/>
                  </a:lnTo>
                  <a:lnTo>
                    <a:pt x="1201457" y="1804061"/>
                  </a:lnTo>
                  <a:lnTo>
                    <a:pt x="1201355" y="1804131"/>
                  </a:lnTo>
                  <a:lnTo>
                    <a:pt x="1201369" y="1804237"/>
                  </a:lnTo>
                  <a:lnTo>
                    <a:pt x="1201476" y="1804284"/>
                  </a:lnTo>
                  <a:lnTo>
                    <a:pt x="1201647" y="1804313"/>
                  </a:lnTo>
                  <a:lnTo>
                    <a:pt x="1201770" y="1804390"/>
                  </a:lnTo>
                  <a:lnTo>
                    <a:pt x="1201858" y="1804495"/>
                  </a:lnTo>
                  <a:lnTo>
                    <a:pt x="1201931" y="1804619"/>
                  </a:lnTo>
                  <a:lnTo>
                    <a:pt x="1201994" y="1804801"/>
                  </a:lnTo>
                  <a:lnTo>
                    <a:pt x="1202029" y="1804995"/>
                  </a:lnTo>
                  <a:lnTo>
                    <a:pt x="1202117" y="1805348"/>
                  </a:lnTo>
                  <a:lnTo>
                    <a:pt x="1202142" y="1805518"/>
                  </a:lnTo>
                  <a:lnTo>
                    <a:pt x="1202126" y="1805688"/>
                  </a:lnTo>
                  <a:lnTo>
                    <a:pt x="1202105" y="1805782"/>
                  </a:lnTo>
                  <a:lnTo>
                    <a:pt x="1202087" y="1805859"/>
                  </a:lnTo>
                  <a:lnTo>
                    <a:pt x="1202038" y="1806000"/>
                  </a:lnTo>
                  <a:lnTo>
                    <a:pt x="1201990" y="1806117"/>
                  </a:lnTo>
                  <a:lnTo>
                    <a:pt x="1201931" y="1806235"/>
                  </a:lnTo>
                  <a:lnTo>
                    <a:pt x="1201823" y="1806411"/>
                  </a:lnTo>
                  <a:lnTo>
                    <a:pt x="1201784" y="1806523"/>
                  </a:lnTo>
                  <a:lnTo>
                    <a:pt x="1201770" y="1806664"/>
                  </a:lnTo>
                  <a:lnTo>
                    <a:pt x="1201751" y="1806805"/>
                  </a:lnTo>
                  <a:lnTo>
                    <a:pt x="1201682" y="1806993"/>
                  </a:lnTo>
                  <a:lnTo>
                    <a:pt x="1201603" y="1807181"/>
                  </a:lnTo>
                  <a:lnTo>
                    <a:pt x="1201471" y="1807522"/>
                  </a:lnTo>
                  <a:lnTo>
                    <a:pt x="1201369" y="1807821"/>
                  </a:lnTo>
                  <a:lnTo>
                    <a:pt x="1201267" y="1808227"/>
                  </a:lnTo>
                  <a:lnTo>
                    <a:pt x="1201114" y="1808744"/>
                  </a:lnTo>
                  <a:lnTo>
                    <a:pt x="1201012" y="1809138"/>
                  </a:lnTo>
                  <a:lnTo>
                    <a:pt x="1200973" y="1809267"/>
                  </a:lnTo>
                  <a:lnTo>
                    <a:pt x="1200943" y="1809402"/>
                  </a:lnTo>
                  <a:lnTo>
                    <a:pt x="1200919" y="1809538"/>
                  </a:lnTo>
                  <a:lnTo>
                    <a:pt x="1200915" y="1809743"/>
                  </a:lnTo>
                  <a:lnTo>
                    <a:pt x="1200993" y="1810342"/>
                  </a:lnTo>
                  <a:lnTo>
                    <a:pt x="1201002" y="1810655"/>
                  </a:lnTo>
                  <a:lnTo>
                    <a:pt x="1201003" y="1810677"/>
                  </a:lnTo>
                  <a:lnTo>
                    <a:pt x="1200963" y="1810842"/>
                  </a:lnTo>
                  <a:lnTo>
                    <a:pt x="1200885" y="1810960"/>
                  </a:lnTo>
                  <a:lnTo>
                    <a:pt x="1200778" y="1811066"/>
                  </a:lnTo>
                  <a:lnTo>
                    <a:pt x="1200679" y="1811142"/>
                  </a:lnTo>
                  <a:lnTo>
                    <a:pt x="1200602" y="1811224"/>
                  </a:lnTo>
                  <a:lnTo>
                    <a:pt x="1200533" y="1811306"/>
                  </a:lnTo>
                  <a:lnTo>
                    <a:pt x="1200451" y="1811453"/>
                  </a:lnTo>
                  <a:lnTo>
                    <a:pt x="1200396" y="1811624"/>
                  </a:lnTo>
                  <a:lnTo>
                    <a:pt x="1200363" y="1811806"/>
                  </a:lnTo>
                  <a:lnTo>
                    <a:pt x="1200347" y="1811994"/>
                  </a:lnTo>
                  <a:lnTo>
                    <a:pt x="1200338" y="1812176"/>
                  </a:lnTo>
                  <a:lnTo>
                    <a:pt x="1200338" y="1812341"/>
                  </a:lnTo>
                  <a:lnTo>
                    <a:pt x="1200347" y="1812511"/>
                  </a:lnTo>
                  <a:lnTo>
                    <a:pt x="1200396" y="1812846"/>
                  </a:lnTo>
                  <a:lnTo>
                    <a:pt x="1200470" y="1813210"/>
                  </a:lnTo>
                  <a:lnTo>
                    <a:pt x="1200572" y="1813610"/>
                  </a:lnTo>
                  <a:lnTo>
                    <a:pt x="1200646" y="1813792"/>
                  </a:lnTo>
                  <a:lnTo>
                    <a:pt x="1200743" y="1813962"/>
                  </a:lnTo>
                  <a:lnTo>
                    <a:pt x="1200811" y="1814051"/>
                  </a:lnTo>
                  <a:lnTo>
                    <a:pt x="1201056" y="1814286"/>
                  </a:lnTo>
                  <a:lnTo>
                    <a:pt x="1201130" y="1814368"/>
                  </a:lnTo>
                  <a:lnTo>
                    <a:pt x="1201311" y="1814591"/>
                  </a:lnTo>
                  <a:lnTo>
                    <a:pt x="1201394" y="1814709"/>
                  </a:lnTo>
                  <a:lnTo>
                    <a:pt x="1201466" y="1814826"/>
                  </a:lnTo>
                  <a:lnTo>
                    <a:pt x="1201521" y="1814955"/>
                  </a:lnTo>
                  <a:lnTo>
                    <a:pt x="1201550" y="1815073"/>
                  </a:lnTo>
                  <a:lnTo>
                    <a:pt x="1201570" y="1815197"/>
                  </a:lnTo>
                  <a:lnTo>
                    <a:pt x="1201584" y="1815450"/>
                  </a:lnTo>
                  <a:lnTo>
                    <a:pt x="1201580" y="1815690"/>
                  </a:lnTo>
                  <a:lnTo>
                    <a:pt x="1201579" y="1815855"/>
                  </a:lnTo>
                  <a:lnTo>
                    <a:pt x="1201565" y="1815996"/>
                  </a:lnTo>
                  <a:lnTo>
                    <a:pt x="1201540" y="1816131"/>
                  </a:lnTo>
                  <a:lnTo>
                    <a:pt x="1201457" y="1816349"/>
                  </a:lnTo>
                  <a:lnTo>
                    <a:pt x="1201364" y="1816519"/>
                  </a:lnTo>
                  <a:lnTo>
                    <a:pt x="1201237" y="1816659"/>
                  </a:lnTo>
                  <a:lnTo>
                    <a:pt x="1201144" y="1816712"/>
                  </a:lnTo>
                  <a:lnTo>
                    <a:pt x="1200905" y="1816772"/>
                  </a:lnTo>
                  <a:lnTo>
                    <a:pt x="1200803" y="1816807"/>
                  </a:lnTo>
                  <a:lnTo>
                    <a:pt x="1200699" y="1816959"/>
                  </a:lnTo>
                  <a:lnTo>
                    <a:pt x="1200709" y="1817083"/>
                  </a:lnTo>
                  <a:lnTo>
                    <a:pt x="1200773" y="1817353"/>
                  </a:lnTo>
                  <a:lnTo>
                    <a:pt x="1200792" y="1817483"/>
                  </a:lnTo>
                  <a:lnTo>
                    <a:pt x="1200797" y="1817677"/>
                  </a:lnTo>
                  <a:lnTo>
                    <a:pt x="1200787" y="1818053"/>
                  </a:lnTo>
                  <a:lnTo>
                    <a:pt x="1200792" y="1818246"/>
                  </a:lnTo>
                  <a:lnTo>
                    <a:pt x="1200811" y="1818429"/>
                  </a:lnTo>
                  <a:lnTo>
                    <a:pt x="1200847" y="1818564"/>
                  </a:lnTo>
                  <a:lnTo>
                    <a:pt x="1200948" y="1818822"/>
                  </a:lnTo>
                  <a:lnTo>
                    <a:pt x="1200993" y="1818952"/>
                  </a:lnTo>
                  <a:lnTo>
                    <a:pt x="1201017" y="1819087"/>
                  </a:lnTo>
                  <a:lnTo>
                    <a:pt x="1201017" y="1819216"/>
                  </a:lnTo>
                  <a:lnTo>
                    <a:pt x="1200998" y="1819345"/>
                  </a:lnTo>
                  <a:lnTo>
                    <a:pt x="1200948" y="1819610"/>
                  </a:lnTo>
                  <a:lnTo>
                    <a:pt x="1200934" y="1819739"/>
                  </a:lnTo>
                  <a:lnTo>
                    <a:pt x="1200943" y="1819933"/>
                  </a:lnTo>
                  <a:lnTo>
                    <a:pt x="1200968" y="1820133"/>
                  </a:lnTo>
                  <a:lnTo>
                    <a:pt x="1201037" y="1820527"/>
                  </a:lnTo>
                  <a:lnTo>
                    <a:pt x="1201119" y="1821243"/>
                  </a:lnTo>
                  <a:lnTo>
                    <a:pt x="1201124" y="1821420"/>
                  </a:lnTo>
                  <a:lnTo>
                    <a:pt x="1201119" y="1821590"/>
                  </a:lnTo>
                  <a:lnTo>
                    <a:pt x="1201091" y="1821802"/>
                  </a:lnTo>
                  <a:lnTo>
                    <a:pt x="1201037" y="1822013"/>
                  </a:lnTo>
                  <a:lnTo>
                    <a:pt x="1200973" y="1822219"/>
                  </a:lnTo>
                  <a:lnTo>
                    <a:pt x="1200919" y="1822431"/>
                  </a:lnTo>
                  <a:lnTo>
                    <a:pt x="1200885" y="1822642"/>
                  </a:lnTo>
                  <a:lnTo>
                    <a:pt x="1200890" y="1822830"/>
                  </a:lnTo>
                  <a:lnTo>
                    <a:pt x="1200910" y="1823018"/>
                  </a:lnTo>
                  <a:lnTo>
                    <a:pt x="1200963" y="1823400"/>
                  </a:lnTo>
                  <a:lnTo>
                    <a:pt x="1200979" y="1823588"/>
                  </a:lnTo>
                  <a:lnTo>
                    <a:pt x="1200998" y="1823965"/>
                  </a:lnTo>
                  <a:lnTo>
                    <a:pt x="1201003" y="1824534"/>
                  </a:lnTo>
                  <a:lnTo>
                    <a:pt x="1200993" y="1824881"/>
                  </a:lnTo>
                  <a:lnTo>
                    <a:pt x="1200993" y="1825110"/>
                  </a:lnTo>
                  <a:lnTo>
                    <a:pt x="1200987" y="1825257"/>
                  </a:lnTo>
                  <a:lnTo>
                    <a:pt x="1200987" y="1825551"/>
                  </a:lnTo>
                  <a:lnTo>
                    <a:pt x="1200993" y="1825698"/>
                  </a:lnTo>
                  <a:lnTo>
                    <a:pt x="1201017" y="1825839"/>
                  </a:lnTo>
                  <a:lnTo>
                    <a:pt x="1201081" y="1826009"/>
                  </a:lnTo>
                  <a:lnTo>
                    <a:pt x="1201183" y="1826174"/>
                  </a:lnTo>
                  <a:lnTo>
                    <a:pt x="1201295" y="1826333"/>
                  </a:lnTo>
                  <a:lnTo>
                    <a:pt x="1201374" y="1826491"/>
                  </a:lnTo>
                  <a:lnTo>
                    <a:pt x="1201399" y="1826644"/>
                  </a:lnTo>
                  <a:lnTo>
                    <a:pt x="1201315" y="1826821"/>
                  </a:lnTo>
                  <a:lnTo>
                    <a:pt x="1201119" y="1827003"/>
                  </a:lnTo>
                  <a:lnTo>
                    <a:pt x="1200855" y="1827173"/>
                  </a:lnTo>
                  <a:lnTo>
                    <a:pt x="1200567" y="1827308"/>
                  </a:lnTo>
                  <a:lnTo>
                    <a:pt x="1200303" y="1827390"/>
                  </a:lnTo>
                  <a:lnTo>
                    <a:pt x="1200063" y="1827437"/>
                  </a:lnTo>
                  <a:lnTo>
                    <a:pt x="1199942" y="1827455"/>
                  </a:lnTo>
                  <a:lnTo>
                    <a:pt x="1199761" y="1827414"/>
                  </a:lnTo>
                  <a:lnTo>
                    <a:pt x="1199692" y="1827303"/>
                  </a:lnTo>
                  <a:lnTo>
                    <a:pt x="1199648" y="1827156"/>
                  </a:lnTo>
                  <a:lnTo>
                    <a:pt x="1199574" y="1827003"/>
                  </a:lnTo>
                  <a:lnTo>
                    <a:pt x="1199375" y="1826685"/>
                  </a:lnTo>
                  <a:lnTo>
                    <a:pt x="1199321" y="1826568"/>
                  </a:lnTo>
                  <a:lnTo>
                    <a:pt x="1199233" y="1826333"/>
                  </a:lnTo>
                  <a:lnTo>
                    <a:pt x="1199131" y="1826098"/>
                  </a:lnTo>
                  <a:lnTo>
                    <a:pt x="1199076" y="1826009"/>
                  </a:lnTo>
                  <a:lnTo>
                    <a:pt x="1198895" y="1825751"/>
                  </a:lnTo>
                  <a:lnTo>
                    <a:pt x="1198823" y="1825575"/>
                  </a:lnTo>
                  <a:lnTo>
                    <a:pt x="1198793" y="1825393"/>
                  </a:lnTo>
                  <a:lnTo>
                    <a:pt x="1198749" y="1825222"/>
                  </a:lnTo>
                  <a:lnTo>
                    <a:pt x="1198671" y="1825099"/>
                  </a:lnTo>
                  <a:lnTo>
                    <a:pt x="1198578" y="1824987"/>
                  </a:lnTo>
                  <a:lnTo>
                    <a:pt x="1198485" y="1824846"/>
                  </a:lnTo>
                  <a:lnTo>
                    <a:pt x="1198290" y="1824523"/>
                  </a:lnTo>
                  <a:lnTo>
                    <a:pt x="1198215" y="1824417"/>
                  </a:lnTo>
                  <a:lnTo>
                    <a:pt x="1198050" y="1824217"/>
                  </a:lnTo>
                  <a:lnTo>
                    <a:pt x="1197899" y="1824011"/>
                  </a:lnTo>
                  <a:lnTo>
                    <a:pt x="1197811" y="1823865"/>
                  </a:lnTo>
                  <a:lnTo>
                    <a:pt x="1197731" y="1823718"/>
                  </a:lnTo>
                  <a:lnTo>
                    <a:pt x="1197649" y="1823553"/>
                  </a:lnTo>
                  <a:lnTo>
                    <a:pt x="1197580" y="1823365"/>
                  </a:lnTo>
                  <a:lnTo>
                    <a:pt x="1197478" y="1823200"/>
                  </a:lnTo>
                  <a:lnTo>
                    <a:pt x="1197360" y="1823118"/>
                  </a:lnTo>
                  <a:lnTo>
                    <a:pt x="1197223" y="1823053"/>
                  </a:lnTo>
                  <a:lnTo>
                    <a:pt x="1197091" y="1822966"/>
                  </a:lnTo>
                  <a:lnTo>
                    <a:pt x="1196970" y="1822848"/>
                  </a:lnTo>
                  <a:lnTo>
                    <a:pt x="1196837" y="1822754"/>
                  </a:lnTo>
                  <a:lnTo>
                    <a:pt x="1196750" y="1822724"/>
                  </a:lnTo>
                  <a:lnTo>
                    <a:pt x="1196656" y="1822701"/>
                  </a:lnTo>
                  <a:lnTo>
                    <a:pt x="1196560" y="1822683"/>
                  </a:lnTo>
                  <a:lnTo>
                    <a:pt x="1196461" y="1822677"/>
                  </a:lnTo>
                  <a:lnTo>
                    <a:pt x="1196227" y="1822683"/>
                  </a:lnTo>
                  <a:lnTo>
                    <a:pt x="1196084" y="1822707"/>
                  </a:lnTo>
                  <a:lnTo>
                    <a:pt x="1195947" y="1822742"/>
                  </a:lnTo>
                  <a:lnTo>
                    <a:pt x="1195806" y="1822789"/>
                  </a:lnTo>
                  <a:lnTo>
                    <a:pt x="1195586" y="1822895"/>
                  </a:lnTo>
                  <a:lnTo>
                    <a:pt x="1195405" y="1823000"/>
                  </a:lnTo>
                  <a:lnTo>
                    <a:pt x="1195240" y="1823130"/>
                  </a:lnTo>
                  <a:lnTo>
                    <a:pt x="1195146" y="1823212"/>
                  </a:lnTo>
                  <a:lnTo>
                    <a:pt x="1195058" y="1823300"/>
                  </a:lnTo>
                  <a:lnTo>
                    <a:pt x="1194976" y="1823395"/>
                  </a:lnTo>
                  <a:lnTo>
                    <a:pt x="1194833" y="1823594"/>
                  </a:lnTo>
                  <a:lnTo>
                    <a:pt x="1194775" y="1823718"/>
                  </a:lnTo>
                  <a:lnTo>
                    <a:pt x="1194726" y="1823847"/>
                  </a:lnTo>
                  <a:lnTo>
                    <a:pt x="1194608" y="1824247"/>
                  </a:lnTo>
                  <a:lnTo>
                    <a:pt x="1194379" y="1824804"/>
                  </a:lnTo>
                  <a:lnTo>
                    <a:pt x="1194324" y="1824993"/>
                  </a:lnTo>
                  <a:lnTo>
                    <a:pt x="1194300" y="1825181"/>
                  </a:lnTo>
                  <a:lnTo>
                    <a:pt x="1194310" y="1825322"/>
                  </a:lnTo>
                  <a:lnTo>
                    <a:pt x="1194339" y="1825457"/>
                  </a:lnTo>
                  <a:lnTo>
                    <a:pt x="1194413" y="1825733"/>
                  </a:lnTo>
                  <a:lnTo>
                    <a:pt x="1194437" y="1825874"/>
                  </a:lnTo>
                  <a:lnTo>
                    <a:pt x="1194462" y="1826421"/>
                  </a:lnTo>
                  <a:lnTo>
                    <a:pt x="1194481" y="1826579"/>
                  </a:lnTo>
                  <a:lnTo>
                    <a:pt x="1194574" y="1827061"/>
                  </a:lnTo>
                  <a:lnTo>
                    <a:pt x="1194594" y="1827220"/>
                  </a:lnTo>
                  <a:lnTo>
                    <a:pt x="1194613" y="1827496"/>
                  </a:lnTo>
                  <a:lnTo>
                    <a:pt x="1194618" y="1827637"/>
                  </a:lnTo>
                  <a:lnTo>
                    <a:pt x="1194618" y="1827913"/>
                  </a:lnTo>
                  <a:lnTo>
                    <a:pt x="1194608" y="1828202"/>
                  </a:lnTo>
                  <a:lnTo>
                    <a:pt x="1194583" y="1828489"/>
                  </a:lnTo>
                  <a:lnTo>
                    <a:pt x="1194569" y="1828636"/>
                  </a:lnTo>
                  <a:lnTo>
                    <a:pt x="1194550" y="1828783"/>
                  </a:lnTo>
                  <a:lnTo>
                    <a:pt x="1194500" y="1829077"/>
                  </a:lnTo>
                  <a:lnTo>
                    <a:pt x="1194481" y="1829218"/>
                  </a:lnTo>
                  <a:lnTo>
                    <a:pt x="1194495" y="1829441"/>
                  </a:lnTo>
                  <a:lnTo>
                    <a:pt x="1194525" y="1829606"/>
                  </a:lnTo>
                  <a:lnTo>
                    <a:pt x="1194574" y="1829765"/>
                  </a:lnTo>
                  <a:lnTo>
                    <a:pt x="1194500" y="1830364"/>
                  </a:lnTo>
                  <a:lnTo>
                    <a:pt x="1194492" y="1830517"/>
                  </a:lnTo>
                  <a:lnTo>
                    <a:pt x="1194476" y="1830664"/>
                  </a:lnTo>
                  <a:lnTo>
                    <a:pt x="1194456" y="1830952"/>
                  </a:lnTo>
                  <a:lnTo>
                    <a:pt x="1194448" y="1831246"/>
                  </a:lnTo>
                  <a:lnTo>
                    <a:pt x="1194448" y="1831416"/>
                  </a:lnTo>
                  <a:lnTo>
                    <a:pt x="1194467" y="1831910"/>
                  </a:lnTo>
                  <a:lnTo>
                    <a:pt x="1194456" y="1832186"/>
                  </a:lnTo>
                  <a:lnTo>
                    <a:pt x="1194448" y="1832292"/>
                  </a:lnTo>
                  <a:lnTo>
                    <a:pt x="1194418" y="1832509"/>
                  </a:lnTo>
                  <a:lnTo>
                    <a:pt x="1194393" y="1832615"/>
                  </a:lnTo>
                  <a:lnTo>
                    <a:pt x="1194354" y="1832721"/>
                  </a:lnTo>
                  <a:lnTo>
                    <a:pt x="1194305" y="1832821"/>
                  </a:lnTo>
                  <a:lnTo>
                    <a:pt x="1194247" y="1832921"/>
                  </a:lnTo>
                  <a:lnTo>
                    <a:pt x="1194198" y="1833020"/>
                  </a:lnTo>
                  <a:lnTo>
                    <a:pt x="1194159" y="1833121"/>
                  </a:lnTo>
                  <a:lnTo>
                    <a:pt x="1194134" y="1833226"/>
                  </a:lnTo>
                  <a:lnTo>
                    <a:pt x="1194115" y="1833332"/>
                  </a:lnTo>
                  <a:lnTo>
                    <a:pt x="1194096" y="1833555"/>
                  </a:lnTo>
                  <a:lnTo>
                    <a:pt x="1194090" y="1833661"/>
                  </a:lnTo>
                  <a:lnTo>
                    <a:pt x="1194090" y="1833773"/>
                  </a:lnTo>
                  <a:lnTo>
                    <a:pt x="1194110" y="1833990"/>
                  </a:lnTo>
                  <a:lnTo>
                    <a:pt x="1194115" y="1834096"/>
                  </a:lnTo>
                  <a:lnTo>
                    <a:pt x="1194110" y="1834201"/>
                  </a:lnTo>
                  <a:lnTo>
                    <a:pt x="1194090" y="1834343"/>
                  </a:lnTo>
                  <a:lnTo>
                    <a:pt x="1194061" y="1834478"/>
                  </a:lnTo>
                  <a:lnTo>
                    <a:pt x="1194022" y="1834613"/>
                  </a:lnTo>
                  <a:lnTo>
                    <a:pt x="1193972" y="1834748"/>
                  </a:lnTo>
                  <a:lnTo>
                    <a:pt x="1193909" y="1834872"/>
                  </a:lnTo>
                  <a:lnTo>
                    <a:pt x="1193821" y="1834995"/>
                  </a:lnTo>
                  <a:lnTo>
                    <a:pt x="1193709" y="1835106"/>
                  </a:lnTo>
                  <a:lnTo>
                    <a:pt x="1193664" y="1835143"/>
                  </a:lnTo>
                  <a:lnTo>
                    <a:pt x="1193587" y="1835207"/>
                  </a:lnTo>
                  <a:lnTo>
                    <a:pt x="1193469" y="1835318"/>
                  </a:lnTo>
                  <a:lnTo>
                    <a:pt x="1193362" y="1835435"/>
                  </a:lnTo>
                  <a:lnTo>
                    <a:pt x="1193274" y="1835559"/>
                  </a:lnTo>
                  <a:lnTo>
                    <a:pt x="1193195" y="1835694"/>
                  </a:lnTo>
                  <a:lnTo>
                    <a:pt x="1193049" y="1835964"/>
                  </a:lnTo>
                  <a:lnTo>
                    <a:pt x="1192971" y="1836094"/>
                  </a:lnTo>
                  <a:lnTo>
                    <a:pt x="1192785" y="1836358"/>
                  </a:lnTo>
                  <a:lnTo>
                    <a:pt x="1192595" y="1836617"/>
                  </a:lnTo>
                  <a:lnTo>
                    <a:pt x="1192515" y="1836758"/>
                  </a:lnTo>
                  <a:lnTo>
                    <a:pt x="1192394" y="1837040"/>
                  </a:lnTo>
                  <a:lnTo>
                    <a:pt x="1192295" y="1837340"/>
                  </a:lnTo>
                  <a:lnTo>
                    <a:pt x="1192207" y="1837645"/>
                  </a:lnTo>
                  <a:lnTo>
                    <a:pt x="1192139" y="1837968"/>
                  </a:lnTo>
                  <a:lnTo>
                    <a:pt x="1192100" y="1838127"/>
                  </a:lnTo>
                  <a:lnTo>
                    <a:pt x="1192047" y="1838280"/>
                  </a:lnTo>
                  <a:lnTo>
                    <a:pt x="1191905" y="1838562"/>
                  </a:lnTo>
                  <a:lnTo>
                    <a:pt x="1191822" y="1838703"/>
                  </a:lnTo>
                  <a:lnTo>
                    <a:pt x="1191504" y="1839215"/>
                  </a:lnTo>
                  <a:lnTo>
                    <a:pt x="1191421" y="1839332"/>
                  </a:lnTo>
                  <a:lnTo>
                    <a:pt x="1191264" y="1839573"/>
                  </a:lnTo>
                  <a:lnTo>
                    <a:pt x="1190907" y="1840108"/>
                  </a:lnTo>
                  <a:lnTo>
                    <a:pt x="1190692" y="1840401"/>
                  </a:lnTo>
                  <a:lnTo>
                    <a:pt x="1190389" y="1840860"/>
                  </a:lnTo>
                  <a:lnTo>
                    <a:pt x="1190043" y="1841483"/>
                  </a:lnTo>
                  <a:lnTo>
                    <a:pt x="1189856" y="1841777"/>
                  </a:lnTo>
                  <a:lnTo>
                    <a:pt x="1189759" y="1841918"/>
                  </a:lnTo>
                  <a:lnTo>
                    <a:pt x="1189656" y="1842059"/>
                  </a:lnTo>
                  <a:lnTo>
                    <a:pt x="1189548" y="1842194"/>
                  </a:lnTo>
                  <a:lnTo>
                    <a:pt x="1189333" y="1842435"/>
                  </a:lnTo>
                  <a:lnTo>
                    <a:pt x="1189119" y="1842658"/>
                  </a:lnTo>
                  <a:lnTo>
                    <a:pt x="1188888" y="1842858"/>
                  </a:lnTo>
                  <a:lnTo>
                    <a:pt x="1188767" y="1842946"/>
                  </a:lnTo>
                  <a:lnTo>
                    <a:pt x="1188380" y="1843187"/>
                  </a:lnTo>
                  <a:lnTo>
                    <a:pt x="1188258" y="1843276"/>
                  </a:lnTo>
                  <a:lnTo>
                    <a:pt x="1188135" y="1843393"/>
                  </a:lnTo>
                  <a:lnTo>
                    <a:pt x="1188024" y="1843516"/>
                  </a:lnTo>
                  <a:lnTo>
                    <a:pt x="1187912" y="1843652"/>
                  </a:lnTo>
                  <a:lnTo>
                    <a:pt x="1187794" y="1843775"/>
                  </a:lnTo>
                  <a:lnTo>
                    <a:pt x="1187672" y="1843886"/>
                  </a:lnTo>
                  <a:lnTo>
                    <a:pt x="1187544" y="1843975"/>
                  </a:lnTo>
                  <a:lnTo>
                    <a:pt x="1187412" y="1844051"/>
                  </a:lnTo>
                  <a:lnTo>
                    <a:pt x="1187144" y="1844192"/>
                  </a:lnTo>
                  <a:lnTo>
                    <a:pt x="1186870" y="1844328"/>
                  </a:lnTo>
                  <a:lnTo>
                    <a:pt x="1186586" y="1844445"/>
                  </a:lnTo>
                  <a:lnTo>
                    <a:pt x="1186454" y="1844515"/>
                  </a:lnTo>
                  <a:lnTo>
                    <a:pt x="1186342" y="1844604"/>
                  </a:lnTo>
                  <a:lnTo>
                    <a:pt x="1186191" y="1844833"/>
                  </a:lnTo>
                  <a:lnTo>
                    <a:pt x="1186064" y="1844868"/>
                  </a:lnTo>
                  <a:lnTo>
                    <a:pt x="1185965" y="1844815"/>
                  </a:lnTo>
                  <a:lnTo>
                    <a:pt x="1185745" y="1844686"/>
                  </a:lnTo>
                  <a:lnTo>
                    <a:pt x="1185643" y="1844668"/>
                  </a:lnTo>
                  <a:lnTo>
                    <a:pt x="1185545" y="1844710"/>
                  </a:lnTo>
                  <a:lnTo>
                    <a:pt x="1185451" y="1844791"/>
                  </a:lnTo>
                  <a:lnTo>
                    <a:pt x="1185360" y="1844891"/>
                  </a:lnTo>
                  <a:lnTo>
                    <a:pt x="1185272" y="1844997"/>
                  </a:lnTo>
                  <a:lnTo>
                    <a:pt x="1185173" y="1845091"/>
                  </a:lnTo>
                  <a:lnTo>
                    <a:pt x="1184923" y="1845297"/>
                  </a:lnTo>
                  <a:lnTo>
                    <a:pt x="1184835" y="1845356"/>
                  </a:lnTo>
                  <a:lnTo>
                    <a:pt x="1184744" y="1845391"/>
                  </a:lnTo>
                  <a:lnTo>
                    <a:pt x="1184651" y="1845409"/>
                  </a:lnTo>
                  <a:lnTo>
                    <a:pt x="1184549" y="1845409"/>
                  </a:lnTo>
                  <a:lnTo>
                    <a:pt x="1184343" y="1845385"/>
                  </a:lnTo>
                  <a:lnTo>
                    <a:pt x="1184241" y="1845385"/>
                  </a:lnTo>
                  <a:lnTo>
                    <a:pt x="1184054" y="1845403"/>
                  </a:lnTo>
                  <a:lnTo>
                    <a:pt x="1183868" y="1845432"/>
                  </a:lnTo>
                  <a:lnTo>
                    <a:pt x="1183625" y="1845497"/>
                  </a:lnTo>
                  <a:lnTo>
                    <a:pt x="1183477" y="1845550"/>
                  </a:lnTo>
                  <a:lnTo>
                    <a:pt x="1183185" y="1845667"/>
                  </a:lnTo>
                  <a:lnTo>
                    <a:pt x="1183037" y="1845714"/>
                  </a:lnTo>
                  <a:lnTo>
                    <a:pt x="1182861" y="1845749"/>
                  </a:lnTo>
                  <a:lnTo>
                    <a:pt x="1182680" y="1845773"/>
                  </a:lnTo>
                  <a:lnTo>
                    <a:pt x="1182319" y="1845820"/>
                  </a:lnTo>
                  <a:lnTo>
                    <a:pt x="1182143" y="1845855"/>
                  </a:lnTo>
                  <a:lnTo>
                    <a:pt x="1182000" y="1845902"/>
                  </a:lnTo>
                  <a:lnTo>
                    <a:pt x="1181722" y="1846014"/>
                  </a:lnTo>
                  <a:lnTo>
                    <a:pt x="1181580" y="1846061"/>
                  </a:lnTo>
                  <a:lnTo>
                    <a:pt x="1181356" y="1846073"/>
                  </a:lnTo>
                  <a:lnTo>
                    <a:pt x="1181189" y="1846037"/>
                  </a:lnTo>
                  <a:lnTo>
                    <a:pt x="1181018" y="1845990"/>
                  </a:lnTo>
                  <a:lnTo>
                    <a:pt x="1180930" y="1845955"/>
                  </a:lnTo>
                  <a:lnTo>
                    <a:pt x="1180680" y="1845838"/>
                  </a:lnTo>
                  <a:lnTo>
                    <a:pt x="1180515" y="1845855"/>
                  </a:lnTo>
                  <a:lnTo>
                    <a:pt x="1180364" y="1845967"/>
                  </a:lnTo>
                  <a:lnTo>
                    <a:pt x="1180207" y="1846055"/>
                  </a:lnTo>
                  <a:lnTo>
                    <a:pt x="1180108" y="1846061"/>
                  </a:lnTo>
                  <a:lnTo>
                    <a:pt x="1180006" y="1846043"/>
                  </a:lnTo>
                  <a:lnTo>
                    <a:pt x="1179904" y="1846014"/>
                  </a:lnTo>
                  <a:lnTo>
                    <a:pt x="1179704" y="1845932"/>
                  </a:lnTo>
                  <a:lnTo>
                    <a:pt x="1179610" y="1845873"/>
                  </a:lnTo>
                  <a:lnTo>
                    <a:pt x="1179517" y="1845802"/>
                  </a:lnTo>
                  <a:lnTo>
                    <a:pt x="1179429" y="1845726"/>
                  </a:lnTo>
                  <a:lnTo>
                    <a:pt x="1179341" y="1845661"/>
                  </a:lnTo>
                  <a:lnTo>
                    <a:pt x="1179244" y="1845614"/>
                  </a:lnTo>
                  <a:lnTo>
                    <a:pt x="1179140" y="1845597"/>
                  </a:lnTo>
                  <a:lnTo>
                    <a:pt x="1179033" y="1845597"/>
                  </a:lnTo>
                  <a:lnTo>
                    <a:pt x="1178813" y="1845609"/>
                  </a:lnTo>
                  <a:lnTo>
                    <a:pt x="1178706" y="1845603"/>
                  </a:lnTo>
                  <a:lnTo>
                    <a:pt x="1178560" y="1845573"/>
                  </a:lnTo>
                  <a:lnTo>
                    <a:pt x="1178422" y="1845526"/>
                  </a:lnTo>
                  <a:lnTo>
                    <a:pt x="1178148" y="1845409"/>
                  </a:lnTo>
                  <a:lnTo>
                    <a:pt x="1178012" y="1845356"/>
                  </a:lnTo>
                  <a:lnTo>
                    <a:pt x="1177636" y="1845250"/>
                  </a:lnTo>
                  <a:lnTo>
                    <a:pt x="1177513" y="1845209"/>
                  </a:lnTo>
                  <a:lnTo>
                    <a:pt x="1177397" y="1845156"/>
                  </a:lnTo>
                  <a:lnTo>
                    <a:pt x="1177259" y="1845086"/>
                  </a:lnTo>
                  <a:lnTo>
                    <a:pt x="1177136" y="1845003"/>
                  </a:lnTo>
                  <a:lnTo>
                    <a:pt x="1177048" y="1844880"/>
                  </a:lnTo>
                  <a:lnTo>
                    <a:pt x="1177020" y="1844686"/>
                  </a:lnTo>
                  <a:lnTo>
                    <a:pt x="1177020" y="1844486"/>
                  </a:lnTo>
                  <a:lnTo>
                    <a:pt x="1177034" y="1844257"/>
                  </a:lnTo>
                  <a:lnTo>
                    <a:pt x="1177059" y="1844145"/>
                  </a:lnTo>
                  <a:lnTo>
                    <a:pt x="1177092" y="1844039"/>
                  </a:lnTo>
                  <a:lnTo>
                    <a:pt x="1177147" y="1843945"/>
                  </a:lnTo>
                  <a:lnTo>
                    <a:pt x="1177221" y="1843869"/>
                  </a:lnTo>
                  <a:lnTo>
                    <a:pt x="1177317" y="1843804"/>
                  </a:lnTo>
                  <a:lnTo>
                    <a:pt x="1177543" y="1843699"/>
                  </a:lnTo>
                  <a:lnTo>
                    <a:pt x="1177782" y="1843575"/>
                  </a:lnTo>
                  <a:lnTo>
                    <a:pt x="1178046" y="1843458"/>
                  </a:lnTo>
                  <a:lnTo>
                    <a:pt x="1178169" y="1843387"/>
                  </a:lnTo>
                  <a:lnTo>
                    <a:pt x="1178277" y="1843305"/>
                  </a:lnTo>
                  <a:lnTo>
                    <a:pt x="1178349" y="1843205"/>
                  </a:lnTo>
                  <a:lnTo>
                    <a:pt x="1178456" y="1842958"/>
                  </a:lnTo>
                  <a:lnTo>
                    <a:pt x="1178516" y="1842847"/>
                  </a:lnTo>
                  <a:lnTo>
                    <a:pt x="1178593" y="1842764"/>
                  </a:lnTo>
                  <a:lnTo>
                    <a:pt x="1178720" y="1842717"/>
                  </a:lnTo>
                  <a:lnTo>
                    <a:pt x="1178852" y="1842682"/>
                  </a:lnTo>
                  <a:lnTo>
                    <a:pt x="1178964" y="1842576"/>
                  </a:lnTo>
                  <a:lnTo>
                    <a:pt x="1179000" y="1842476"/>
                  </a:lnTo>
                  <a:lnTo>
                    <a:pt x="1179028" y="1842364"/>
                  </a:lnTo>
                  <a:lnTo>
                    <a:pt x="1179063" y="1842253"/>
                  </a:lnTo>
                  <a:lnTo>
                    <a:pt x="1179107" y="1842153"/>
                  </a:lnTo>
                  <a:lnTo>
                    <a:pt x="1179200" y="1842047"/>
                  </a:lnTo>
                  <a:lnTo>
                    <a:pt x="1179316" y="1841959"/>
                  </a:lnTo>
                  <a:lnTo>
                    <a:pt x="1179556" y="1841795"/>
                  </a:lnTo>
                  <a:lnTo>
                    <a:pt x="1179660" y="1841695"/>
                  </a:lnTo>
                  <a:lnTo>
                    <a:pt x="1179748" y="1841577"/>
                  </a:lnTo>
                  <a:lnTo>
                    <a:pt x="1179825" y="1841448"/>
                  </a:lnTo>
                  <a:lnTo>
                    <a:pt x="1179894" y="1841313"/>
                  </a:lnTo>
                  <a:lnTo>
                    <a:pt x="1179957" y="1841177"/>
                  </a:lnTo>
                  <a:lnTo>
                    <a:pt x="1180050" y="1840954"/>
                  </a:lnTo>
                  <a:lnTo>
                    <a:pt x="1180108" y="1840784"/>
                  </a:lnTo>
                  <a:lnTo>
                    <a:pt x="1180177" y="1840613"/>
                  </a:lnTo>
                  <a:lnTo>
                    <a:pt x="1180290" y="1840431"/>
                  </a:lnTo>
                  <a:lnTo>
                    <a:pt x="1180422" y="1840267"/>
                  </a:lnTo>
                  <a:lnTo>
                    <a:pt x="1180534" y="1840161"/>
                  </a:lnTo>
                  <a:lnTo>
                    <a:pt x="1180691" y="1840043"/>
                  </a:lnTo>
                  <a:lnTo>
                    <a:pt x="1180768" y="1839943"/>
                  </a:lnTo>
                  <a:lnTo>
                    <a:pt x="1180823" y="1839832"/>
                  </a:lnTo>
                  <a:lnTo>
                    <a:pt x="1180969" y="1839461"/>
                  </a:lnTo>
                  <a:lnTo>
                    <a:pt x="1181043" y="1839326"/>
                  </a:lnTo>
                  <a:lnTo>
                    <a:pt x="1181111" y="1839185"/>
                  </a:lnTo>
                  <a:lnTo>
                    <a:pt x="1181131" y="1839026"/>
                  </a:lnTo>
                  <a:lnTo>
                    <a:pt x="1181087" y="1838833"/>
                  </a:lnTo>
                  <a:lnTo>
                    <a:pt x="1181062" y="1838650"/>
                  </a:lnTo>
                  <a:lnTo>
                    <a:pt x="1181131" y="1838462"/>
                  </a:lnTo>
                  <a:lnTo>
                    <a:pt x="1181184" y="1838374"/>
                  </a:lnTo>
                  <a:lnTo>
                    <a:pt x="1181233" y="1838280"/>
                  </a:lnTo>
                  <a:lnTo>
                    <a:pt x="1181277" y="1838092"/>
                  </a:lnTo>
                  <a:lnTo>
                    <a:pt x="1181272" y="1837904"/>
                  </a:lnTo>
                  <a:lnTo>
                    <a:pt x="1181272" y="1837716"/>
                  </a:lnTo>
                  <a:lnTo>
                    <a:pt x="1181282" y="1837587"/>
                  </a:lnTo>
                  <a:lnTo>
                    <a:pt x="1181346" y="1837193"/>
                  </a:lnTo>
                  <a:lnTo>
                    <a:pt x="1181360" y="1837058"/>
                  </a:lnTo>
                  <a:lnTo>
                    <a:pt x="1181365" y="1836929"/>
                  </a:lnTo>
                  <a:lnTo>
                    <a:pt x="1181356" y="1836664"/>
                  </a:lnTo>
                  <a:lnTo>
                    <a:pt x="1181360" y="1836529"/>
                  </a:lnTo>
                  <a:lnTo>
                    <a:pt x="1181370" y="1836400"/>
                  </a:lnTo>
                  <a:lnTo>
                    <a:pt x="1181395" y="1836276"/>
                  </a:lnTo>
                  <a:lnTo>
                    <a:pt x="1181428" y="1836153"/>
                  </a:lnTo>
                  <a:lnTo>
                    <a:pt x="1181469" y="1836029"/>
                  </a:lnTo>
                  <a:lnTo>
                    <a:pt x="1181536" y="1835782"/>
                  </a:lnTo>
                  <a:lnTo>
                    <a:pt x="1181557" y="1835647"/>
                  </a:lnTo>
                  <a:lnTo>
                    <a:pt x="1181601" y="1835254"/>
                  </a:lnTo>
                  <a:lnTo>
                    <a:pt x="1181624" y="1835125"/>
                  </a:lnTo>
                  <a:lnTo>
                    <a:pt x="1181698" y="1834901"/>
                  </a:lnTo>
                  <a:lnTo>
                    <a:pt x="1181742" y="1834795"/>
                  </a:lnTo>
                  <a:lnTo>
                    <a:pt x="1181777" y="1834689"/>
                  </a:lnTo>
                  <a:lnTo>
                    <a:pt x="1181786" y="1834578"/>
                  </a:lnTo>
                  <a:lnTo>
                    <a:pt x="1181766" y="1834454"/>
                  </a:lnTo>
                  <a:lnTo>
                    <a:pt x="1181708" y="1834331"/>
                  </a:lnTo>
                  <a:lnTo>
                    <a:pt x="1181576" y="1834084"/>
                  </a:lnTo>
                  <a:lnTo>
                    <a:pt x="1181527" y="1833954"/>
                  </a:lnTo>
                  <a:lnTo>
                    <a:pt x="1181502" y="1833837"/>
                  </a:lnTo>
                  <a:lnTo>
                    <a:pt x="1181472" y="1833485"/>
                  </a:lnTo>
                  <a:lnTo>
                    <a:pt x="1181458" y="1833373"/>
                  </a:lnTo>
                  <a:lnTo>
                    <a:pt x="1181420" y="1833150"/>
                  </a:lnTo>
                  <a:lnTo>
                    <a:pt x="1181351" y="1832826"/>
                  </a:lnTo>
                  <a:lnTo>
                    <a:pt x="1181282" y="1832350"/>
                  </a:lnTo>
                  <a:lnTo>
                    <a:pt x="1181252" y="1832197"/>
                  </a:lnTo>
                  <a:lnTo>
                    <a:pt x="1181208" y="1832045"/>
                  </a:lnTo>
                  <a:lnTo>
                    <a:pt x="1181156" y="1831916"/>
                  </a:lnTo>
                  <a:lnTo>
                    <a:pt x="1180936" y="1831545"/>
                  </a:lnTo>
                  <a:lnTo>
                    <a:pt x="1180872" y="1831416"/>
                  </a:lnTo>
                  <a:lnTo>
                    <a:pt x="1180812" y="1831257"/>
                  </a:lnTo>
                  <a:lnTo>
                    <a:pt x="1180760" y="1831093"/>
                  </a:lnTo>
                  <a:lnTo>
                    <a:pt x="1180716" y="1830928"/>
                  </a:lnTo>
                  <a:lnTo>
                    <a:pt x="1180617" y="1830599"/>
                  </a:lnTo>
                  <a:lnTo>
                    <a:pt x="1180529" y="1830376"/>
                  </a:lnTo>
                  <a:lnTo>
                    <a:pt x="1180480" y="1830270"/>
                  </a:lnTo>
                  <a:lnTo>
                    <a:pt x="1180392" y="1830047"/>
                  </a:lnTo>
                  <a:lnTo>
                    <a:pt x="1180328" y="1829859"/>
                  </a:lnTo>
                  <a:lnTo>
                    <a:pt x="1180212" y="1829471"/>
                  </a:lnTo>
                  <a:lnTo>
                    <a:pt x="1180149" y="1829283"/>
                  </a:lnTo>
                  <a:lnTo>
                    <a:pt x="1180017" y="1829048"/>
                  </a:lnTo>
                  <a:lnTo>
                    <a:pt x="1179830" y="1828795"/>
                  </a:lnTo>
                  <a:lnTo>
                    <a:pt x="1179772" y="1828683"/>
                  </a:lnTo>
                  <a:lnTo>
                    <a:pt x="1179665" y="1828454"/>
                  </a:lnTo>
                  <a:lnTo>
                    <a:pt x="1179605" y="1828342"/>
                  </a:lnTo>
                  <a:lnTo>
                    <a:pt x="1179533" y="1828249"/>
                  </a:lnTo>
                  <a:lnTo>
                    <a:pt x="1179448" y="1828184"/>
                  </a:lnTo>
                  <a:lnTo>
                    <a:pt x="1179156" y="1828031"/>
                  </a:lnTo>
                  <a:lnTo>
                    <a:pt x="1179072" y="1827966"/>
                  </a:lnTo>
                  <a:lnTo>
                    <a:pt x="1178980" y="1827878"/>
                  </a:lnTo>
                  <a:lnTo>
                    <a:pt x="1178901" y="1827773"/>
                  </a:lnTo>
                  <a:lnTo>
                    <a:pt x="1178829" y="1827661"/>
                  </a:lnTo>
                  <a:lnTo>
                    <a:pt x="1178764" y="1827543"/>
                  </a:lnTo>
                  <a:lnTo>
                    <a:pt x="1178725" y="1827367"/>
                  </a:lnTo>
                  <a:lnTo>
                    <a:pt x="1178716" y="1827255"/>
                  </a:lnTo>
                  <a:lnTo>
                    <a:pt x="1178687" y="1827144"/>
                  </a:lnTo>
                  <a:lnTo>
                    <a:pt x="1178609" y="1827044"/>
                  </a:lnTo>
                  <a:lnTo>
                    <a:pt x="1178505" y="1826956"/>
                  </a:lnTo>
                  <a:lnTo>
                    <a:pt x="1178227" y="1826668"/>
                  </a:lnTo>
                  <a:lnTo>
                    <a:pt x="1178095" y="1826550"/>
                  </a:lnTo>
                  <a:lnTo>
                    <a:pt x="1177963" y="1826444"/>
                  </a:lnTo>
                  <a:lnTo>
                    <a:pt x="1177831" y="1826350"/>
                  </a:lnTo>
                  <a:lnTo>
                    <a:pt x="1177562" y="1826186"/>
                  </a:lnTo>
                  <a:lnTo>
                    <a:pt x="1177485" y="1826121"/>
                  </a:lnTo>
                  <a:lnTo>
                    <a:pt x="1177405" y="1826062"/>
                  </a:lnTo>
                  <a:lnTo>
                    <a:pt x="1177309" y="1826056"/>
                  </a:lnTo>
                  <a:lnTo>
                    <a:pt x="1177176" y="1826133"/>
                  </a:lnTo>
                  <a:lnTo>
                    <a:pt x="1177059" y="1826245"/>
                  </a:lnTo>
                  <a:lnTo>
                    <a:pt x="1177004" y="1826345"/>
                  </a:lnTo>
                  <a:lnTo>
                    <a:pt x="1176957" y="1826444"/>
                  </a:lnTo>
                  <a:lnTo>
                    <a:pt x="1176853" y="1826485"/>
                  </a:lnTo>
                  <a:lnTo>
                    <a:pt x="1176756" y="1826450"/>
                  </a:lnTo>
                  <a:lnTo>
                    <a:pt x="1176669" y="1826412"/>
                  </a:lnTo>
                  <a:lnTo>
                    <a:pt x="1176545" y="1826368"/>
                  </a:lnTo>
                  <a:lnTo>
                    <a:pt x="1176399" y="1826415"/>
                  </a:lnTo>
                  <a:lnTo>
                    <a:pt x="1176316" y="1826579"/>
                  </a:lnTo>
                  <a:lnTo>
                    <a:pt x="1176217" y="1826732"/>
                  </a:lnTo>
                  <a:lnTo>
                    <a:pt x="1176140" y="1826791"/>
                  </a:lnTo>
                  <a:lnTo>
                    <a:pt x="1176047" y="1826832"/>
                  </a:lnTo>
                  <a:lnTo>
                    <a:pt x="1175948" y="1826867"/>
                  </a:lnTo>
                  <a:lnTo>
                    <a:pt x="1175857" y="1826908"/>
                  </a:lnTo>
                  <a:lnTo>
                    <a:pt x="1175719" y="1827032"/>
                  </a:lnTo>
                  <a:lnTo>
                    <a:pt x="1175637" y="1827203"/>
                  </a:lnTo>
                  <a:lnTo>
                    <a:pt x="1175538" y="1827361"/>
                  </a:lnTo>
                  <a:lnTo>
                    <a:pt x="1175470" y="1827432"/>
                  </a:lnTo>
                  <a:lnTo>
                    <a:pt x="1175392" y="1827496"/>
                  </a:lnTo>
                  <a:lnTo>
                    <a:pt x="1175309" y="1827555"/>
                  </a:lnTo>
                  <a:lnTo>
                    <a:pt x="1175133" y="1827655"/>
                  </a:lnTo>
                  <a:lnTo>
                    <a:pt x="1174966" y="1827708"/>
                  </a:lnTo>
                  <a:lnTo>
                    <a:pt x="1174801" y="1827749"/>
                  </a:lnTo>
                  <a:lnTo>
                    <a:pt x="1174677" y="1827826"/>
                  </a:lnTo>
                  <a:lnTo>
                    <a:pt x="1174584" y="1827925"/>
                  </a:lnTo>
                  <a:lnTo>
                    <a:pt x="1174493" y="1828013"/>
                  </a:lnTo>
                  <a:lnTo>
                    <a:pt x="1174400" y="1828066"/>
                  </a:lnTo>
                  <a:lnTo>
                    <a:pt x="1174106" y="1828189"/>
                  </a:lnTo>
                  <a:lnTo>
                    <a:pt x="1173949" y="1828307"/>
                  </a:lnTo>
                  <a:lnTo>
                    <a:pt x="1173847" y="1828407"/>
                  </a:lnTo>
                  <a:lnTo>
                    <a:pt x="1173754" y="1828472"/>
                  </a:lnTo>
                  <a:lnTo>
                    <a:pt x="1173646" y="1828519"/>
                  </a:lnTo>
                  <a:lnTo>
                    <a:pt x="1173534" y="1828560"/>
                  </a:lnTo>
                  <a:lnTo>
                    <a:pt x="1173157" y="1828683"/>
                  </a:lnTo>
                  <a:lnTo>
                    <a:pt x="1172538" y="1828824"/>
                  </a:lnTo>
                  <a:lnTo>
                    <a:pt x="1172439" y="1828848"/>
                  </a:lnTo>
                  <a:lnTo>
                    <a:pt x="1172238" y="1828907"/>
                  </a:lnTo>
                  <a:lnTo>
                    <a:pt x="1172136" y="1828930"/>
                  </a:lnTo>
                  <a:lnTo>
                    <a:pt x="1172033" y="1828948"/>
                  </a:lnTo>
                  <a:lnTo>
                    <a:pt x="1171925" y="1828960"/>
                  </a:lnTo>
                  <a:lnTo>
                    <a:pt x="1171818" y="1828960"/>
                  </a:lnTo>
                  <a:lnTo>
                    <a:pt x="1171501" y="1828942"/>
                  </a:lnTo>
                  <a:lnTo>
                    <a:pt x="1171295" y="1828918"/>
                  </a:lnTo>
                  <a:lnTo>
                    <a:pt x="1170998" y="1828865"/>
                  </a:lnTo>
                  <a:lnTo>
                    <a:pt x="1170625" y="1828765"/>
                  </a:lnTo>
                  <a:lnTo>
                    <a:pt x="1170454" y="1828760"/>
                  </a:lnTo>
                  <a:lnTo>
                    <a:pt x="1170289" y="1828795"/>
                  </a:lnTo>
                  <a:lnTo>
                    <a:pt x="1170132" y="1828818"/>
                  </a:lnTo>
                  <a:lnTo>
                    <a:pt x="1170024" y="1828807"/>
                  </a:lnTo>
                  <a:lnTo>
                    <a:pt x="1169917" y="1828789"/>
                  </a:lnTo>
                  <a:lnTo>
                    <a:pt x="1169599" y="1828707"/>
                  </a:lnTo>
                  <a:lnTo>
                    <a:pt x="1169379" y="1828672"/>
                  </a:lnTo>
                  <a:lnTo>
                    <a:pt x="1169169" y="1828625"/>
                  </a:lnTo>
                  <a:lnTo>
                    <a:pt x="1169065" y="1828595"/>
                  </a:lnTo>
                  <a:lnTo>
                    <a:pt x="1168969" y="1828560"/>
                  </a:lnTo>
                  <a:lnTo>
                    <a:pt x="1168597" y="1828389"/>
                  </a:lnTo>
                  <a:lnTo>
                    <a:pt x="1168465" y="1828337"/>
                  </a:lnTo>
                  <a:lnTo>
                    <a:pt x="1168064" y="1828196"/>
                  </a:lnTo>
                  <a:lnTo>
                    <a:pt x="1167932" y="1828143"/>
                  </a:lnTo>
                  <a:lnTo>
                    <a:pt x="1167649" y="1828002"/>
                  </a:lnTo>
                  <a:lnTo>
                    <a:pt x="1167467" y="1827902"/>
                  </a:lnTo>
                  <a:lnTo>
                    <a:pt x="1167311" y="1827784"/>
                  </a:lnTo>
                  <a:lnTo>
                    <a:pt x="1167233" y="1827720"/>
                  </a:lnTo>
                  <a:lnTo>
                    <a:pt x="1167154" y="1827667"/>
                  </a:lnTo>
                  <a:lnTo>
                    <a:pt x="1167003" y="1827602"/>
                  </a:lnTo>
                  <a:lnTo>
                    <a:pt x="1166852" y="1827579"/>
                  </a:lnTo>
                  <a:lnTo>
                    <a:pt x="1166705" y="1827549"/>
                  </a:lnTo>
                  <a:lnTo>
                    <a:pt x="1166617" y="1827526"/>
                  </a:lnTo>
                  <a:lnTo>
                    <a:pt x="1166274" y="1827408"/>
                  </a:lnTo>
                  <a:lnTo>
                    <a:pt x="1165996" y="1827343"/>
                  </a:lnTo>
                  <a:lnTo>
                    <a:pt x="1165713" y="1827290"/>
                  </a:lnTo>
                  <a:lnTo>
                    <a:pt x="1164842" y="1827114"/>
                  </a:lnTo>
                  <a:lnTo>
                    <a:pt x="1164520" y="1827079"/>
                  </a:lnTo>
                  <a:lnTo>
                    <a:pt x="1164305" y="1827038"/>
                  </a:lnTo>
                  <a:lnTo>
                    <a:pt x="1164118" y="1826973"/>
                  </a:lnTo>
                  <a:lnTo>
                    <a:pt x="1163934" y="1826897"/>
                  </a:lnTo>
                  <a:lnTo>
                    <a:pt x="1163840" y="1826867"/>
                  </a:lnTo>
                  <a:lnTo>
                    <a:pt x="1163801" y="1826860"/>
                  </a:lnTo>
                  <a:lnTo>
                    <a:pt x="1163650" y="1826838"/>
                  </a:lnTo>
                  <a:lnTo>
                    <a:pt x="1163464" y="1826821"/>
                  </a:lnTo>
                  <a:lnTo>
                    <a:pt x="1163376" y="1826791"/>
                  </a:lnTo>
                  <a:lnTo>
                    <a:pt x="1163263" y="1826715"/>
                  </a:lnTo>
                  <a:lnTo>
                    <a:pt x="1163166" y="1826615"/>
                  </a:lnTo>
                  <a:lnTo>
                    <a:pt x="1162980" y="1826380"/>
                  </a:lnTo>
                  <a:lnTo>
                    <a:pt x="1162881" y="1826280"/>
                  </a:lnTo>
                  <a:lnTo>
                    <a:pt x="1162755" y="1826168"/>
                  </a:lnTo>
                  <a:lnTo>
                    <a:pt x="1162623" y="1826074"/>
                  </a:lnTo>
                  <a:lnTo>
                    <a:pt x="1162485" y="1826015"/>
                  </a:lnTo>
                  <a:lnTo>
                    <a:pt x="1162353" y="1825980"/>
                  </a:lnTo>
                  <a:lnTo>
                    <a:pt x="1162218" y="1825962"/>
                  </a:lnTo>
                  <a:lnTo>
                    <a:pt x="1162095" y="1825962"/>
                  </a:lnTo>
                  <a:lnTo>
                    <a:pt x="1161973" y="1825980"/>
                  </a:lnTo>
                  <a:lnTo>
                    <a:pt x="1161861" y="1826021"/>
                  </a:lnTo>
                  <a:lnTo>
                    <a:pt x="1161753" y="1826103"/>
                  </a:lnTo>
                  <a:lnTo>
                    <a:pt x="1161646" y="1826156"/>
                  </a:lnTo>
                  <a:lnTo>
                    <a:pt x="1161558" y="1826151"/>
                  </a:lnTo>
                  <a:lnTo>
                    <a:pt x="1161459" y="1826103"/>
                  </a:lnTo>
                  <a:lnTo>
                    <a:pt x="1161264" y="1825956"/>
                  </a:lnTo>
                  <a:lnTo>
                    <a:pt x="1161181" y="1825880"/>
                  </a:lnTo>
                  <a:lnTo>
                    <a:pt x="1161118" y="1825804"/>
                  </a:lnTo>
                  <a:lnTo>
                    <a:pt x="1160956" y="1825545"/>
                  </a:lnTo>
                  <a:lnTo>
                    <a:pt x="1160835" y="1825433"/>
                  </a:lnTo>
                  <a:lnTo>
                    <a:pt x="1160590" y="1825299"/>
                  </a:lnTo>
                  <a:lnTo>
                    <a:pt x="1160330" y="1825193"/>
                  </a:lnTo>
                  <a:lnTo>
                    <a:pt x="1160242" y="1825163"/>
                  </a:lnTo>
                  <a:lnTo>
                    <a:pt x="1159983" y="1825028"/>
                  </a:lnTo>
                  <a:lnTo>
                    <a:pt x="1159900" y="1824975"/>
                  </a:lnTo>
                  <a:lnTo>
                    <a:pt x="1159812" y="1824928"/>
                  </a:lnTo>
                  <a:lnTo>
                    <a:pt x="1159641" y="1824846"/>
                  </a:lnTo>
                  <a:lnTo>
                    <a:pt x="1159559" y="1824811"/>
                  </a:lnTo>
                  <a:lnTo>
                    <a:pt x="1159471" y="1824781"/>
                  </a:lnTo>
                  <a:lnTo>
                    <a:pt x="1159295" y="1824740"/>
                  </a:lnTo>
                  <a:lnTo>
                    <a:pt x="1159172" y="1824728"/>
                  </a:lnTo>
                  <a:lnTo>
                    <a:pt x="1158786" y="1824764"/>
                  </a:lnTo>
                  <a:lnTo>
                    <a:pt x="1158658" y="1824764"/>
                  </a:lnTo>
                  <a:lnTo>
                    <a:pt x="1158556" y="1824752"/>
                  </a:lnTo>
                  <a:lnTo>
                    <a:pt x="1158258" y="1824699"/>
                  </a:lnTo>
                  <a:lnTo>
                    <a:pt x="1158077" y="1824681"/>
                  </a:lnTo>
                  <a:lnTo>
                    <a:pt x="1157524" y="1824681"/>
                  </a:lnTo>
                  <a:lnTo>
                    <a:pt x="1157299" y="1824664"/>
                  </a:lnTo>
                  <a:lnTo>
                    <a:pt x="1157109" y="1824605"/>
                  </a:lnTo>
                  <a:lnTo>
                    <a:pt x="1156790" y="1824428"/>
                  </a:lnTo>
                  <a:lnTo>
                    <a:pt x="1156669" y="1824381"/>
                  </a:lnTo>
                  <a:lnTo>
                    <a:pt x="1156542" y="1824341"/>
                  </a:lnTo>
                  <a:lnTo>
                    <a:pt x="1156287" y="1824276"/>
                  </a:lnTo>
                  <a:lnTo>
                    <a:pt x="1156043" y="1824235"/>
                  </a:lnTo>
                  <a:lnTo>
                    <a:pt x="1155691" y="1824158"/>
                  </a:lnTo>
                  <a:lnTo>
                    <a:pt x="1155242" y="1824023"/>
                  </a:lnTo>
                  <a:lnTo>
                    <a:pt x="1155134" y="1823982"/>
                  </a:lnTo>
                  <a:lnTo>
                    <a:pt x="1155031" y="1823929"/>
                  </a:lnTo>
                  <a:lnTo>
                    <a:pt x="1154915" y="1823859"/>
                  </a:lnTo>
                  <a:lnTo>
                    <a:pt x="1154698" y="1823682"/>
                  </a:lnTo>
                  <a:lnTo>
                    <a:pt x="1154596" y="1823588"/>
                  </a:lnTo>
                  <a:lnTo>
                    <a:pt x="1154483" y="1823506"/>
                  </a:lnTo>
                  <a:lnTo>
                    <a:pt x="1154087" y="1823200"/>
                  </a:lnTo>
                  <a:lnTo>
                    <a:pt x="1153961" y="1823136"/>
                  </a:lnTo>
                  <a:lnTo>
                    <a:pt x="1153771" y="1823159"/>
                  </a:lnTo>
                  <a:lnTo>
                    <a:pt x="1153663" y="1823212"/>
                  </a:lnTo>
                  <a:lnTo>
                    <a:pt x="1153554" y="1823195"/>
                  </a:lnTo>
                  <a:lnTo>
                    <a:pt x="1153433" y="1823095"/>
                  </a:lnTo>
                  <a:lnTo>
                    <a:pt x="1153158" y="1822819"/>
                  </a:lnTo>
                  <a:lnTo>
                    <a:pt x="1153026" y="1822695"/>
                  </a:lnTo>
                  <a:lnTo>
                    <a:pt x="1152724" y="1822471"/>
                  </a:lnTo>
                  <a:lnTo>
                    <a:pt x="1152572" y="1822366"/>
                  </a:lnTo>
                  <a:lnTo>
                    <a:pt x="1152416" y="1822266"/>
                  </a:lnTo>
                  <a:lnTo>
                    <a:pt x="1152255" y="1822178"/>
                  </a:lnTo>
                  <a:lnTo>
                    <a:pt x="1152123" y="1822113"/>
                  </a:lnTo>
                  <a:lnTo>
                    <a:pt x="1151986" y="1822054"/>
                  </a:lnTo>
                  <a:lnTo>
                    <a:pt x="1151706" y="1821948"/>
                  </a:lnTo>
                  <a:lnTo>
                    <a:pt x="1151423" y="1821814"/>
                  </a:lnTo>
                  <a:lnTo>
                    <a:pt x="1151134" y="1821643"/>
                  </a:lnTo>
                  <a:lnTo>
                    <a:pt x="1150988" y="1821567"/>
                  </a:lnTo>
                  <a:lnTo>
                    <a:pt x="1150768" y="1821479"/>
                  </a:lnTo>
                  <a:lnTo>
                    <a:pt x="1150622" y="1821438"/>
                  </a:lnTo>
                  <a:lnTo>
                    <a:pt x="1150474" y="1821408"/>
                  </a:lnTo>
                  <a:lnTo>
                    <a:pt x="1150320" y="1821396"/>
                  </a:lnTo>
                  <a:lnTo>
                    <a:pt x="1150163" y="1821408"/>
                  </a:lnTo>
                  <a:lnTo>
                    <a:pt x="1149850" y="1821443"/>
                  </a:lnTo>
                  <a:lnTo>
                    <a:pt x="1149693" y="1821438"/>
                  </a:lnTo>
                  <a:lnTo>
                    <a:pt x="1149468" y="1821414"/>
                  </a:lnTo>
                  <a:lnTo>
                    <a:pt x="1149248" y="1821367"/>
                  </a:lnTo>
                  <a:lnTo>
                    <a:pt x="1149141" y="1821338"/>
                  </a:lnTo>
                  <a:lnTo>
                    <a:pt x="1148931" y="1821279"/>
                  </a:lnTo>
                  <a:lnTo>
                    <a:pt x="1148730" y="1821196"/>
                  </a:lnTo>
                  <a:lnTo>
                    <a:pt x="1148574" y="1821096"/>
                  </a:lnTo>
                  <a:lnTo>
                    <a:pt x="1148451" y="1820973"/>
                  </a:lnTo>
                  <a:lnTo>
                    <a:pt x="1148324" y="1820862"/>
                  </a:lnTo>
                  <a:lnTo>
                    <a:pt x="1148222" y="1820803"/>
                  </a:lnTo>
                  <a:lnTo>
                    <a:pt x="1148114" y="1820756"/>
                  </a:lnTo>
                  <a:lnTo>
                    <a:pt x="1148002" y="1820715"/>
                  </a:lnTo>
                  <a:lnTo>
                    <a:pt x="1147884" y="1820685"/>
                  </a:lnTo>
                  <a:lnTo>
                    <a:pt x="1147688" y="1820667"/>
                  </a:lnTo>
                  <a:lnTo>
                    <a:pt x="1147523" y="1820679"/>
                  </a:lnTo>
                  <a:lnTo>
                    <a:pt x="1147243" y="1820732"/>
                  </a:lnTo>
                  <a:lnTo>
                    <a:pt x="1147136" y="1820773"/>
                  </a:lnTo>
                  <a:lnTo>
                    <a:pt x="1147023" y="1820809"/>
                  </a:lnTo>
                  <a:lnTo>
                    <a:pt x="1146911" y="1820832"/>
                  </a:lnTo>
                  <a:lnTo>
                    <a:pt x="1146803" y="1820838"/>
                  </a:lnTo>
                  <a:lnTo>
                    <a:pt x="1146712" y="1820820"/>
                  </a:lnTo>
                  <a:lnTo>
                    <a:pt x="1146619" y="1820785"/>
                  </a:lnTo>
                  <a:lnTo>
                    <a:pt x="1146163" y="1820550"/>
                  </a:lnTo>
                  <a:lnTo>
                    <a:pt x="1146075" y="1820497"/>
                  </a:lnTo>
                  <a:lnTo>
                    <a:pt x="1145983" y="1820450"/>
                  </a:lnTo>
                  <a:lnTo>
                    <a:pt x="1145848" y="1820391"/>
                  </a:lnTo>
                  <a:lnTo>
                    <a:pt x="1145675" y="1820321"/>
                  </a:lnTo>
                  <a:lnTo>
                    <a:pt x="1145343" y="1820215"/>
                  </a:lnTo>
                  <a:lnTo>
                    <a:pt x="1145244" y="1820174"/>
                  </a:lnTo>
                  <a:lnTo>
                    <a:pt x="1145142" y="1820139"/>
                  </a:lnTo>
                  <a:lnTo>
                    <a:pt x="1144839" y="1820021"/>
                  </a:lnTo>
                  <a:lnTo>
                    <a:pt x="1144711" y="1819957"/>
                  </a:lnTo>
                  <a:lnTo>
                    <a:pt x="1144584" y="1819874"/>
                  </a:lnTo>
                  <a:lnTo>
                    <a:pt x="1144452" y="1819804"/>
                  </a:lnTo>
                  <a:lnTo>
                    <a:pt x="1144326" y="1819751"/>
                  </a:lnTo>
                  <a:lnTo>
                    <a:pt x="1144136" y="1819739"/>
                  </a:lnTo>
                  <a:lnTo>
                    <a:pt x="1144007" y="1819786"/>
                  </a:lnTo>
                  <a:lnTo>
                    <a:pt x="1143880" y="1819821"/>
                  </a:lnTo>
                  <a:lnTo>
                    <a:pt x="1143734" y="1819798"/>
                  </a:lnTo>
                  <a:lnTo>
                    <a:pt x="1143592" y="1819739"/>
                  </a:lnTo>
                  <a:lnTo>
                    <a:pt x="1143446" y="1819651"/>
                  </a:lnTo>
                  <a:lnTo>
                    <a:pt x="1143148" y="1819481"/>
                  </a:lnTo>
                  <a:lnTo>
                    <a:pt x="1142824" y="1819334"/>
                  </a:lnTo>
                  <a:lnTo>
                    <a:pt x="1142659" y="1819263"/>
                  </a:lnTo>
                  <a:lnTo>
                    <a:pt x="1142492" y="1819198"/>
                  </a:lnTo>
                  <a:lnTo>
                    <a:pt x="1142326" y="1819145"/>
                  </a:lnTo>
                  <a:lnTo>
                    <a:pt x="1142156" y="1819110"/>
                  </a:lnTo>
                  <a:lnTo>
                    <a:pt x="1141980" y="1819081"/>
                  </a:lnTo>
                  <a:lnTo>
                    <a:pt x="1141804" y="1819063"/>
                  </a:lnTo>
                  <a:lnTo>
                    <a:pt x="1141177" y="1819022"/>
                  </a:lnTo>
                  <a:lnTo>
                    <a:pt x="1140899" y="1819022"/>
                  </a:lnTo>
                  <a:lnTo>
                    <a:pt x="1140391" y="1819046"/>
                  </a:lnTo>
                  <a:lnTo>
                    <a:pt x="1140273" y="1819069"/>
                  </a:lnTo>
                  <a:lnTo>
                    <a:pt x="1140165" y="1819110"/>
                  </a:lnTo>
                  <a:lnTo>
                    <a:pt x="1140083" y="1819163"/>
                  </a:lnTo>
                  <a:lnTo>
                    <a:pt x="1139945" y="1819316"/>
                  </a:lnTo>
                  <a:lnTo>
                    <a:pt x="1139794" y="1819428"/>
                  </a:lnTo>
                  <a:lnTo>
                    <a:pt x="1139651" y="1819434"/>
                  </a:lnTo>
                  <a:lnTo>
                    <a:pt x="1139475" y="1819404"/>
                  </a:lnTo>
                  <a:lnTo>
                    <a:pt x="1139305" y="1819340"/>
                  </a:lnTo>
                  <a:lnTo>
                    <a:pt x="1139167" y="1819263"/>
                  </a:lnTo>
                  <a:lnTo>
                    <a:pt x="1139104" y="1819187"/>
                  </a:lnTo>
                  <a:lnTo>
                    <a:pt x="1139139" y="1819040"/>
                  </a:lnTo>
                  <a:lnTo>
                    <a:pt x="1139203" y="1818887"/>
                  </a:lnTo>
                  <a:lnTo>
                    <a:pt x="1139173" y="1818752"/>
                  </a:lnTo>
                  <a:lnTo>
                    <a:pt x="1138933" y="1818534"/>
                  </a:lnTo>
                  <a:lnTo>
                    <a:pt x="1138782" y="1818387"/>
                  </a:lnTo>
                  <a:lnTo>
                    <a:pt x="1138469" y="1818100"/>
                  </a:lnTo>
                  <a:lnTo>
                    <a:pt x="1138328" y="1817953"/>
                  </a:lnTo>
                  <a:lnTo>
                    <a:pt x="1138210" y="1817782"/>
                  </a:lnTo>
                  <a:lnTo>
                    <a:pt x="1138147" y="1817659"/>
                  </a:lnTo>
                  <a:lnTo>
                    <a:pt x="1138048" y="1817394"/>
                  </a:lnTo>
                  <a:lnTo>
                    <a:pt x="1138004" y="1817259"/>
                  </a:lnTo>
                  <a:lnTo>
                    <a:pt x="1137946" y="1817136"/>
                  </a:lnTo>
                  <a:lnTo>
                    <a:pt x="1137789" y="1816854"/>
                  </a:lnTo>
                  <a:lnTo>
                    <a:pt x="1137702" y="1816719"/>
                  </a:lnTo>
                  <a:lnTo>
                    <a:pt x="1137605" y="1816589"/>
                  </a:lnTo>
                  <a:lnTo>
                    <a:pt x="1137495" y="1816478"/>
                  </a:lnTo>
                  <a:lnTo>
                    <a:pt x="1137374" y="1816389"/>
                  </a:lnTo>
                  <a:lnTo>
                    <a:pt x="1137237" y="1816307"/>
                  </a:lnTo>
                  <a:lnTo>
                    <a:pt x="1136948" y="1816172"/>
                  </a:lnTo>
                  <a:lnTo>
                    <a:pt x="1136851" y="1816117"/>
                  </a:lnTo>
                  <a:lnTo>
                    <a:pt x="1136568" y="1815972"/>
                  </a:lnTo>
                  <a:lnTo>
                    <a:pt x="1136304" y="1815849"/>
                  </a:lnTo>
                  <a:lnTo>
                    <a:pt x="1136054" y="1815720"/>
                  </a:lnTo>
                  <a:lnTo>
                    <a:pt x="1135848" y="1815567"/>
                  </a:lnTo>
                  <a:lnTo>
                    <a:pt x="1135722" y="1815390"/>
                  </a:lnTo>
                  <a:lnTo>
                    <a:pt x="1135692" y="1815226"/>
                  </a:lnTo>
                  <a:lnTo>
                    <a:pt x="1135713" y="1815044"/>
                  </a:lnTo>
                  <a:lnTo>
                    <a:pt x="1135741" y="1814855"/>
                  </a:lnTo>
                  <a:lnTo>
                    <a:pt x="1135760" y="1814674"/>
                  </a:lnTo>
                  <a:lnTo>
                    <a:pt x="1135732" y="1814509"/>
                  </a:lnTo>
                  <a:lnTo>
                    <a:pt x="1135604" y="1814332"/>
                  </a:lnTo>
                  <a:lnTo>
                    <a:pt x="1135394" y="1814192"/>
                  </a:lnTo>
                  <a:lnTo>
                    <a:pt x="1134877" y="1813945"/>
                  </a:lnTo>
                  <a:lnTo>
                    <a:pt x="1134641" y="1813798"/>
                  </a:lnTo>
                  <a:lnTo>
                    <a:pt x="1134451" y="1813651"/>
                  </a:lnTo>
                  <a:lnTo>
                    <a:pt x="1134264" y="1813493"/>
                  </a:lnTo>
                  <a:lnTo>
                    <a:pt x="1134085" y="1813334"/>
                  </a:lnTo>
                  <a:lnTo>
                    <a:pt x="1133909" y="1813169"/>
                  </a:lnTo>
                  <a:lnTo>
                    <a:pt x="1133736" y="1812999"/>
                  </a:lnTo>
                  <a:lnTo>
                    <a:pt x="1133620" y="1812981"/>
                  </a:lnTo>
                  <a:lnTo>
                    <a:pt x="1133508" y="1812940"/>
                  </a:lnTo>
                  <a:lnTo>
                    <a:pt x="1133381" y="1812870"/>
                  </a:lnTo>
                  <a:lnTo>
                    <a:pt x="1133253" y="1812740"/>
                  </a:lnTo>
                  <a:lnTo>
                    <a:pt x="1133112" y="1812617"/>
                  </a:lnTo>
                  <a:lnTo>
                    <a:pt x="1132999" y="1812564"/>
                  </a:lnTo>
                  <a:lnTo>
                    <a:pt x="1132881" y="1812523"/>
                  </a:lnTo>
                  <a:lnTo>
                    <a:pt x="1132765" y="1812499"/>
                  </a:lnTo>
                  <a:lnTo>
                    <a:pt x="1132642" y="1812494"/>
                  </a:lnTo>
                  <a:lnTo>
                    <a:pt x="1132529" y="1812475"/>
                  </a:lnTo>
                  <a:lnTo>
                    <a:pt x="1132388" y="1812411"/>
                  </a:lnTo>
                  <a:lnTo>
                    <a:pt x="1132119" y="1812241"/>
                  </a:lnTo>
                  <a:lnTo>
                    <a:pt x="1131787" y="1812005"/>
                  </a:lnTo>
                  <a:lnTo>
                    <a:pt x="1131132" y="1811489"/>
                  </a:lnTo>
                  <a:lnTo>
                    <a:pt x="1130989" y="1811383"/>
                  </a:lnTo>
                  <a:lnTo>
                    <a:pt x="1130838" y="1811295"/>
                  </a:lnTo>
                  <a:lnTo>
                    <a:pt x="1130681" y="1811259"/>
                  </a:lnTo>
                  <a:lnTo>
                    <a:pt x="1130521" y="1811265"/>
                  </a:lnTo>
                  <a:lnTo>
                    <a:pt x="1130359" y="1811259"/>
                  </a:lnTo>
                  <a:lnTo>
                    <a:pt x="1130222" y="1811189"/>
                  </a:lnTo>
                  <a:lnTo>
                    <a:pt x="1130090" y="1811100"/>
                  </a:lnTo>
                  <a:lnTo>
                    <a:pt x="1129944" y="1811047"/>
                  </a:lnTo>
                  <a:lnTo>
                    <a:pt x="1129793" y="1811030"/>
                  </a:lnTo>
                  <a:lnTo>
                    <a:pt x="1129645" y="1811007"/>
                  </a:lnTo>
                  <a:lnTo>
                    <a:pt x="1129504" y="1810966"/>
                  </a:lnTo>
                  <a:lnTo>
                    <a:pt x="1129224" y="1810871"/>
                  </a:lnTo>
                  <a:lnTo>
                    <a:pt x="1129078" y="1810836"/>
                  </a:lnTo>
                  <a:lnTo>
                    <a:pt x="1128927" y="1810807"/>
                  </a:lnTo>
                  <a:lnTo>
                    <a:pt x="1128756" y="1810801"/>
                  </a:lnTo>
                  <a:lnTo>
                    <a:pt x="1128589" y="1810807"/>
                  </a:lnTo>
                  <a:lnTo>
                    <a:pt x="1128432" y="1810783"/>
                  </a:lnTo>
                  <a:lnTo>
                    <a:pt x="1128292" y="1810736"/>
                  </a:lnTo>
                  <a:lnTo>
                    <a:pt x="1128154" y="1810713"/>
                  </a:lnTo>
                  <a:lnTo>
                    <a:pt x="1128027" y="1810777"/>
                  </a:lnTo>
                  <a:lnTo>
                    <a:pt x="1127901" y="1810871"/>
                  </a:lnTo>
                  <a:lnTo>
                    <a:pt x="1127778" y="1810901"/>
                  </a:lnTo>
                  <a:lnTo>
                    <a:pt x="1127538" y="1810866"/>
                  </a:lnTo>
                  <a:lnTo>
                    <a:pt x="1127162" y="1810824"/>
                  </a:lnTo>
                  <a:lnTo>
                    <a:pt x="1126820" y="1810801"/>
                  </a:lnTo>
                  <a:lnTo>
                    <a:pt x="1126468" y="1810789"/>
                  </a:lnTo>
                  <a:lnTo>
                    <a:pt x="1126009" y="1810789"/>
                  </a:lnTo>
                  <a:lnTo>
                    <a:pt x="1125861" y="1810783"/>
                  </a:lnTo>
                  <a:lnTo>
                    <a:pt x="1125754" y="1810771"/>
                  </a:lnTo>
                  <a:lnTo>
                    <a:pt x="1125646" y="1810754"/>
                  </a:lnTo>
                  <a:lnTo>
                    <a:pt x="1125432" y="1810701"/>
                  </a:lnTo>
                  <a:lnTo>
                    <a:pt x="1125330" y="1810666"/>
                  </a:lnTo>
                  <a:lnTo>
                    <a:pt x="1125080" y="1810524"/>
                  </a:lnTo>
                  <a:lnTo>
                    <a:pt x="1124928" y="1810495"/>
                  </a:lnTo>
                  <a:lnTo>
                    <a:pt x="1124835" y="1810501"/>
                  </a:lnTo>
                  <a:lnTo>
                    <a:pt x="1124557" y="1810572"/>
                  </a:lnTo>
                  <a:lnTo>
                    <a:pt x="1124444" y="1810613"/>
                  </a:lnTo>
                  <a:lnTo>
                    <a:pt x="1124327" y="1810666"/>
                  </a:lnTo>
                  <a:lnTo>
                    <a:pt x="1124107" y="1810777"/>
                  </a:lnTo>
                  <a:lnTo>
                    <a:pt x="1123647" y="1810995"/>
                  </a:lnTo>
                  <a:lnTo>
                    <a:pt x="1123491" y="1811077"/>
                  </a:lnTo>
                  <a:lnTo>
                    <a:pt x="1123353" y="1811159"/>
                  </a:lnTo>
                  <a:lnTo>
                    <a:pt x="1123213" y="1811247"/>
                  </a:lnTo>
                  <a:lnTo>
                    <a:pt x="1123114" y="1811324"/>
                  </a:lnTo>
                  <a:lnTo>
                    <a:pt x="1123021" y="1811406"/>
                  </a:lnTo>
                  <a:lnTo>
                    <a:pt x="1122929" y="1811494"/>
                  </a:lnTo>
                  <a:lnTo>
                    <a:pt x="1122831" y="1811576"/>
                  </a:lnTo>
                  <a:lnTo>
                    <a:pt x="1122729" y="1811642"/>
                  </a:lnTo>
                  <a:lnTo>
                    <a:pt x="1122630" y="1811682"/>
                  </a:lnTo>
                  <a:lnTo>
                    <a:pt x="1122523" y="1811718"/>
                  </a:lnTo>
                  <a:lnTo>
                    <a:pt x="1122415" y="1811741"/>
                  </a:lnTo>
                  <a:lnTo>
                    <a:pt x="1122313" y="1811776"/>
                  </a:lnTo>
                  <a:lnTo>
                    <a:pt x="1122220" y="1811818"/>
                  </a:lnTo>
                  <a:lnTo>
                    <a:pt x="1122127" y="1811882"/>
                  </a:lnTo>
                  <a:lnTo>
                    <a:pt x="1122044" y="1811952"/>
                  </a:lnTo>
                  <a:lnTo>
                    <a:pt x="1121965" y="1812029"/>
                  </a:lnTo>
                  <a:lnTo>
                    <a:pt x="1121814" y="1812188"/>
                  </a:lnTo>
                  <a:lnTo>
                    <a:pt x="1121687" y="1812311"/>
                  </a:lnTo>
                  <a:lnTo>
                    <a:pt x="1121316" y="1812717"/>
                  </a:lnTo>
                  <a:lnTo>
                    <a:pt x="1121213" y="1812875"/>
                  </a:lnTo>
                  <a:lnTo>
                    <a:pt x="1121159" y="1813187"/>
                  </a:lnTo>
                  <a:lnTo>
                    <a:pt x="1121076" y="1813293"/>
                  </a:lnTo>
                  <a:lnTo>
                    <a:pt x="1120934" y="1813346"/>
                  </a:lnTo>
                  <a:lnTo>
                    <a:pt x="1120777" y="1813375"/>
                  </a:lnTo>
                  <a:lnTo>
                    <a:pt x="1120612" y="1813357"/>
                  </a:lnTo>
                  <a:lnTo>
                    <a:pt x="1120436" y="1813316"/>
                  </a:lnTo>
                  <a:lnTo>
                    <a:pt x="1120293" y="1813322"/>
                  </a:lnTo>
                  <a:lnTo>
                    <a:pt x="1120177" y="1813351"/>
                  </a:lnTo>
                  <a:lnTo>
                    <a:pt x="1120059" y="1813393"/>
                  </a:lnTo>
                  <a:lnTo>
                    <a:pt x="1119902" y="1813440"/>
                  </a:lnTo>
                  <a:lnTo>
                    <a:pt x="1119751" y="1813504"/>
                  </a:lnTo>
                  <a:lnTo>
                    <a:pt x="1119630" y="1813592"/>
                  </a:lnTo>
                  <a:lnTo>
                    <a:pt x="1119536" y="1813704"/>
                  </a:lnTo>
                  <a:lnTo>
                    <a:pt x="1119438" y="1813810"/>
                  </a:lnTo>
                  <a:lnTo>
                    <a:pt x="1119306" y="1813892"/>
                  </a:lnTo>
                  <a:lnTo>
                    <a:pt x="1119160" y="1813951"/>
                  </a:lnTo>
                  <a:lnTo>
                    <a:pt x="1119022" y="1813962"/>
                  </a:lnTo>
                  <a:lnTo>
                    <a:pt x="1118896" y="1813927"/>
                  </a:lnTo>
                  <a:lnTo>
                    <a:pt x="1118475" y="1813763"/>
                  </a:lnTo>
                  <a:lnTo>
                    <a:pt x="1118343" y="1813722"/>
                  </a:lnTo>
                  <a:lnTo>
                    <a:pt x="1118222" y="1813686"/>
                  </a:lnTo>
                  <a:lnTo>
                    <a:pt x="1118104" y="1813680"/>
                  </a:lnTo>
                  <a:lnTo>
                    <a:pt x="1117952" y="1813757"/>
                  </a:lnTo>
                  <a:lnTo>
                    <a:pt x="1117879" y="1813816"/>
                  </a:lnTo>
                  <a:lnTo>
                    <a:pt x="1117806" y="1813886"/>
                  </a:lnTo>
                  <a:lnTo>
                    <a:pt x="1117537" y="1814074"/>
                  </a:lnTo>
                  <a:lnTo>
                    <a:pt x="1117405" y="1814150"/>
                  </a:lnTo>
                  <a:lnTo>
                    <a:pt x="1117307" y="1814186"/>
                  </a:lnTo>
                  <a:lnTo>
                    <a:pt x="1117199" y="1814215"/>
                  </a:lnTo>
                  <a:lnTo>
                    <a:pt x="1117092" y="1814233"/>
                  </a:lnTo>
                  <a:lnTo>
                    <a:pt x="1116663" y="1814256"/>
                  </a:lnTo>
                  <a:lnTo>
                    <a:pt x="1116525" y="1814245"/>
                  </a:lnTo>
                  <a:lnTo>
                    <a:pt x="1116393" y="1814215"/>
                  </a:lnTo>
                  <a:lnTo>
                    <a:pt x="1116270" y="1814174"/>
                  </a:lnTo>
                  <a:lnTo>
                    <a:pt x="1115948" y="1814104"/>
                  </a:lnTo>
                  <a:lnTo>
                    <a:pt x="1115777" y="1814098"/>
                  </a:lnTo>
                  <a:lnTo>
                    <a:pt x="1115615" y="1814139"/>
                  </a:lnTo>
                  <a:lnTo>
                    <a:pt x="1115167" y="1814345"/>
                  </a:lnTo>
                  <a:lnTo>
                    <a:pt x="1114917" y="1814450"/>
                  </a:lnTo>
                  <a:lnTo>
                    <a:pt x="1114691" y="1814532"/>
                  </a:lnTo>
                  <a:lnTo>
                    <a:pt x="1114579" y="1814568"/>
                  </a:lnTo>
                  <a:lnTo>
                    <a:pt x="1114331" y="1814662"/>
                  </a:lnTo>
                  <a:lnTo>
                    <a:pt x="1114193" y="1814709"/>
                  </a:lnTo>
                  <a:lnTo>
                    <a:pt x="1113792" y="1814868"/>
                  </a:lnTo>
                  <a:lnTo>
                    <a:pt x="1113621" y="1815032"/>
                  </a:lnTo>
                  <a:lnTo>
                    <a:pt x="1113528" y="1815114"/>
                  </a:lnTo>
                  <a:lnTo>
                    <a:pt x="1113333" y="1815255"/>
                  </a:lnTo>
                  <a:lnTo>
                    <a:pt x="1113226" y="1815314"/>
                  </a:lnTo>
                  <a:lnTo>
                    <a:pt x="1113113" y="1815367"/>
                  </a:lnTo>
                  <a:lnTo>
                    <a:pt x="1112882" y="1815467"/>
                  </a:lnTo>
                  <a:lnTo>
                    <a:pt x="1112585" y="1815626"/>
                  </a:lnTo>
                  <a:lnTo>
                    <a:pt x="1112398" y="1815737"/>
                  </a:lnTo>
                  <a:lnTo>
                    <a:pt x="1112310" y="1815796"/>
                  </a:lnTo>
                  <a:lnTo>
                    <a:pt x="1112076" y="1815978"/>
                  </a:lnTo>
                  <a:lnTo>
                    <a:pt x="1111744" y="1816278"/>
                  </a:lnTo>
                  <a:lnTo>
                    <a:pt x="1111436" y="1816572"/>
                  </a:lnTo>
                  <a:lnTo>
                    <a:pt x="1111142" y="1816877"/>
                  </a:lnTo>
                  <a:lnTo>
                    <a:pt x="1110918" y="1817130"/>
                  </a:lnTo>
                  <a:lnTo>
                    <a:pt x="1110844" y="1817230"/>
                  </a:lnTo>
                  <a:lnTo>
                    <a:pt x="1110688" y="1817424"/>
                  </a:lnTo>
                  <a:lnTo>
                    <a:pt x="1110361" y="1817817"/>
                  </a:lnTo>
                  <a:lnTo>
                    <a:pt x="1110179" y="1818006"/>
                  </a:lnTo>
                  <a:lnTo>
                    <a:pt x="1110096" y="1818082"/>
                  </a:lnTo>
                  <a:lnTo>
                    <a:pt x="1109915" y="1818223"/>
                  </a:lnTo>
                  <a:lnTo>
                    <a:pt x="1109819" y="1818287"/>
                  </a:lnTo>
                  <a:lnTo>
                    <a:pt x="1109720" y="1818346"/>
                  </a:lnTo>
                  <a:lnTo>
                    <a:pt x="1109583" y="1818411"/>
                  </a:lnTo>
                  <a:lnTo>
                    <a:pt x="1109431" y="1818464"/>
                  </a:lnTo>
                  <a:lnTo>
                    <a:pt x="1109280" y="1818505"/>
                  </a:lnTo>
                  <a:lnTo>
                    <a:pt x="1109129" y="1818552"/>
                  </a:lnTo>
                  <a:lnTo>
                    <a:pt x="1108986" y="1818616"/>
                  </a:lnTo>
                  <a:lnTo>
                    <a:pt x="1108850" y="1818687"/>
                  </a:lnTo>
                  <a:lnTo>
                    <a:pt x="1108722" y="1818763"/>
                  </a:lnTo>
                  <a:lnTo>
                    <a:pt x="1108595" y="1818846"/>
                  </a:lnTo>
                  <a:lnTo>
                    <a:pt x="1108351" y="1819022"/>
                  </a:lnTo>
                  <a:lnTo>
                    <a:pt x="1108059" y="1819263"/>
                  </a:lnTo>
                  <a:lnTo>
                    <a:pt x="1107643" y="1819645"/>
                  </a:lnTo>
                  <a:lnTo>
                    <a:pt x="1107383" y="1819874"/>
                  </a:lnTo>
                  <a:lnTo>
                    <a:pt x="1107003" y="1820227"/>
                  </a:lnTo>
                  <a:lnTo>
                    <a:pt x="1106885" y="1820362"/>
                  </a:lnTo>
                  <a:lnTo>
                    <a:pt x="1106654" y="1820644"/>
                  </a:lnTo>
                  <a:lnTo>
                    <a:pt x="1106538" y="1820773"/>
                  </a:lnTo>
                  <a:lnTo>
                    <a:pt x="1106337" y="1820920"/>
                  </a:lnTo>
                  <a:lnTo>
                    <a:pt x="1106205" y="1820979"/>
                  </a:lnTo>
                  <a:lnTo>
                    <a:pt x="1106082" y="1821056"/>
                  </a:lnTo>
                  <a:lnTo>
                    <a:pt x="1106005" y="1821138"/>
                  </a:lnTo>
                  <a:lnTo>
                    <a:pt x="1105936" y="1821238"/>
                  </a:lnTo>
                  <a:lnTo>
                    <a:pt x="1105677" y="1821731"/>
                  </a:lnTo>
                  <a:lnTo>
                    <a:pt x="1105532" y="1822054"/>
                  </a:lnTo>
                  <a:lnTo>
                    <a:pt x="1105452" y="1822219"/>
                  </a:lnTo>
                  <a:lnTo>
                    <a:pt x="1105364" y="1822372"/>
                  </a:lnTo>
                  <a:lnTo>
                    <a:pt x="1105238" y="1822554"/>
                  </a:lnTo>
                  <a:lnTo>
                    <a:pt x="1105091" y="1822724"/>
                  </a:lnTo>
                  <a:lnTo>
                    <a:pt x="1104792" y="1823059"/>
                  </a:lnTo>
                  <a:lnTo>
                    <a:pt x="1104655" y="1823236"/>
                  </a:lnTo>
                  <a:lnTo>
                    <a:pt x="1104490" y="1823465"/>
                  </a:lnTo>
                  <a:lnTo>
                    <a:pt x="1104259" y="1823823"/>
                  </a:lnTo>
                  <a:lnTo>
                    <a:pt x="1103992" y="1824299"/>
                  </a:lnTo>
                  <a:lnTo>
                    <a:pt x="1103824" y="1824623"/>
                  </a:lnTo>
                  <a:lnTo>
                    <a:pt x="1103751" y="1824781"/>
                  </a:lnTo>
                  <a:lnTo>
                    <a:pt x="1103615" y="1825104"/>
                  </a:lnTo>
                  <a:lnTo>
                    <a:pt x="1103467" y="1825422"/>
                  </a:lnTo>
                  <a:lnTo>
                    <a:pt x="1103351" y="1825616"/>
                  </a:lnTo>
                  <a:lnTo>
                    <a:pt x="1102969" y="1826168"/>
                  </a:lnTo>
                  <a:lnTo>
                    <a:pt x="1102857" y="1826356"/>
                  </a:lnTo>
                  <a:lnTo>
                    <a:pt x="1102760" y="1826538"/>
                  </a:lnTo>
                  <a:lnTo>
                    <a:pt x="1102578" y="1826914"/>
                  </a:lnTo>
                  <a:lnTo>
                    <a:pt x="1102496" y="1827103"/>
                  </a:lnTo>
                  <a:lnTo>
                    <a:pt x="1102422" y="1827297"/>
                  </a:lnTo>
                  <a:lnTo>
                    <a:pt x="1102353" y="1827514"/>
                  </a:lnTo>
                  <a:lnTo>
                    <a:pt x="1102299" y="1827737"/>
                  </a:lnTo>
                  <a:lnTo>
                    <a:pt x="1102255" y="1827966"/>
                  </a:lnTo>
                  <a:lnTo>
                    <a:pt x="1102108" y="1828631"/>
                  </a:lnTo>
                  <a:lnTo>
                    <a:pt x="1101996" y="1829065"/>
                  </a:lnTo>
                  <a:lnTo>
                    <a:pt x="1101855" y="1829688"/>
                  </a:lnTo>
                  <a:lnTo>
                    <a:pt x="1101787" y="1830082"/>
                  </a:lnTo>
                  <a:lnTo>
                    <a:pt x="1101707" y="1830476"/>
                  </a:lnTo>
                  <a:lnTo>
                    <a:pt x="1101517" y="1831240"/>
                  </a:lnTo>
                  <a:lnTo>
                    <a:pt x="1101424" y="1831721"/>
                  </a:lnTo>
                  <a:lnTo>
                    <a:pt x="1101396" y="1831886"/>
                  </a:lnTo>
                  <a:lnTo>
                    <a:pt x="1101317" y="1832103"/>
                  </a:lnTo>
                  <a:lnTo>
                    <a:pt x="1101204" y="1832215"/>
                  </a:lnTo>
                  <a:lnTo>
                    <a:pt x="1101083" y="1832315"/>
                  </a:lnTo>
                  <a:lnTo>
                    <a:pt x="1100921" y="1832421"/>
                  </a:lnTo>
                  <a:lnTo>
                    <a:pt x="1100833" y="1832468"/>
                  </a:lnTo>
                  <a:lnTo>
                    <a:pt x="1100745" y="1832497"/>
                  </a:lnTo>
                  <a:lnTo>
                    <a:pt x="1100574" y="1832526"/>
                  </a:lnTo>
                  <a:lnTo>
                    <a:pt x="1100261" y="1832486"/>
                  </a:lnTo>
                  <a:lnTo>
                    <a:pt x="1100104" y="1832456"/>
                  </a:lnTo>
                  <a:lnTo>
                    <a:pt x="1099953" y="1832415"/>
                  </a:lnTo>
                  <a:lnTo>
                    <a:pt x="1099655" y="1832321"/>
                  </a:lnTo>
                  <a:lnTo>
                    <a:pt x="1099499" y="1832286"/>
                  </a:lnTo>
                  <a:lnTo>
                    <a:pt x="1099411" y="1832274"/>
                  </a:lnTo>
                  <a:lnTo>
                    <a:pt x="1099229" y="1832239"/>
                  </a:lnTo>
                  <a:lnTo>
                    <a:pt x="1099136" y="1832227"/>
                  </a:lnTo>
                  <a:lnTo>
                    <a:pt x="1098804" y="1832209"/>
                  </a:lnTo>
                  <a:lnTo>
                    <a:pt x="1098682" y="1832209"/>
                  </a:lnTo>
                  <a:lnTo>
                    <a:pt x="1098559" y="1832215"/>
                  </a:lnTo>
                  <a:lnTo>
                    <a:pt x="1098232" y="1832197"/>
                  </a:lnTo>
                  <a:lnTo>
                    <a:pt x="1098022" y="1832180"/>
                  </a:lnTo>
                  <a:lnTo>
                    <a:pt x="1097797" y="1832150"/>
                  </a:lnTo>
                  <a:lnTo>
                    <a:pt x="1097544" y="1832092"/>
                  </a:lnTo>
                  <a:lnTo>
                    <a:pt x="1097420" y="1832080"/>
                  </a:lnTo>
                  <a:lnTo>
                    <a:pt x="1097244" y="1832127"/>
                  </a:lnTo>
                  <a:lnTo>
                    <a:pt x="1097123" y="1832215"/>
                  </a:lnTo>
                  <a:lnTo>
                    <a:pt x="1097005" y="1832309"/>
                  </a:lnTo>
                  <a:lnTo>
                    <a:pt x="1096927" y="1832356"/>
                  </a:lnTo>
                  <a:lnTo>
                    <a:pt x="1096771" y="1832462"/>
                  </a:lnTo>
                  <a:lnTo>
                    <a:pt x="1096688" y="1832509"/>
                  </a:lnTo>
                  <a:lnTo>
                    <a:pt x="1096604" y="1832544"/>
                  </a:lnTo>
                  <a:lnTo>
                    <a:pt x="1096491" y="1832579"/>
                  </a:lnTo>
                  <a:lnTo>
                    <a:pt x="1096375" y="1832603"/>
                  </a:lnTo>
                  <a:lnTo>
                    <a:pt x="1096139" y="1832639"/>
                  </a:lnTo>
                  <a:lnTo>
                    <a:pt x="1095940" y="1832679"/>
                  </a:lnTo>
                  <a:lnTo>
                    <a:pt x="1095597" y="1832773"/>
                  </a:lnTo>
                  <a:lnTo>
                    <a:pt x="1095289" y="1832868"/>
                  </a:lnTo>
                  <a:lnTo>
                    <a:pt x="1095138" y="1832856"/>
                  </a:lnTo>
                  <a:lnTo>
                    <a:pt x="1095074" y="1832709"/>
                  </a:lnTo>
                  <a:lnTo>
                    <a:pt x="1093799" y="1831780"/>
                  </a:lnTo>
                  <a:lnTo>
                    <a:pt x="1092591" y="1830905"/>
                  </a:lnTo>
                  <a:lnTo>
                    <a:pt x="1092498" y="1830899"/>
                  </a:lnTo>
                  <a:lnTo>
                    <a:pt x="1092303" y="1830899"/>
                  </a:lnTo>
                  <a:lnTo>
                    <a:pt x="1092097" y="1830887"/>
                  </a:lnTo>
                  <a:lnTo>
                    <a:pt x="1091887" y="1830858"/>
                  </a:lnTo>
                  <a:lnTo>
                    <a:pt x="1091764" y="1830822"/>
                  </a:lnTo>
                  <a:lnTo>
                    <a:pt x="1091516" y="1830735"/>
                  </a:lnTo>
                  <a:lnTo>
                    <a:pt x="1091393" y="1830699"/>
                  </a:lnTo>
                  <a:lnTo>
                    <a:pt x="1091271" y="1830669"/>
                  </a:lnTo>
                  <a:lnTo>
                    <a:pt x="1091153" y="1830664"/>
                  </a:lnTo>
                  <a:lnTo>
                    <a:pt x="1091036" y="1830669"/>
                  </a:lnTo>
                  <a:lnTo>
                    <a:pt x="1090680" y="1830699"/>
                  </a:lnTo>
                  <a:lnTo>
                    <a:pt x="1090224" y="1830705"/>
                  </a:lnTo>
                  <a:lnTo>
                    <a:pt x="1089922" y="1830717"/>
                  </a:lnTo>
                  <a:lnTo>
                    <a:pt x="1089790" y="1830728"/>
                  </a:lnTo>
                  <a:lnTo>
                    <a:pt x="1089526" y="1830740"/>
                  </a:lnTo>
                  <a:lnTo>
                    <a:pt x="1089262" y="1830775"/>
                  </a:lnTo>
                  <a:lnTo>
                    <a:pt x="1088968" y="1830846"/>
                  </a:lnTo>
                  <a:lnTo>
                    <a:pt x="1088871" y="1830875"/>
                  </a:lnTo>
                  <a:lnTo>
                    <a:pt x="1088778" y="1830911"/>
                  </a:lnTo>
                  <a:lnTo>
                    <a:pt x="1088670" y="1830952"/>
                  </a:lnTo>
                  <a:lnTo>
                    <a:pt x="1088464" y="1831069"/>
                  </a:lnTo>
                  <a:lnTo>
                    <a:pt x="1088255" y="1831175"/>
                  </a:lnTo>
                  <a:lnTo>
                    <a:pt x="1088021" y="1831281"/>
                  </a:lnTo>
                  <a:lnTo>
                    <a:pt x="1087785" y="1831375"/>
                  </a:lnTo>
                  <a:lnTo>
                    <a:pt x="1087664" y="1831410"/>
                  </a:lnTo>
                  <a:lnTo>
                    <a:pt x="1087526" y="1831440"/>
                  </a:lnTo>
                  <a:lnTo>
                    <a:pt x="1087248" y="1831475"/>
                  </a:lnTo>
                  <a:lnTo>
                    <a:pt x="1087106" y="1831487"/>
                  </a:lnTo>
                  <a:lnTo>
                    <a:pt x="1086969" y="1831504"/>
                  </a:lnTo>
                  <a:lnTo>
                    <a:pt x="1086240" y="1831610"/>
                  </a:lnTo>
                  <a:lnTo>
                    <a:pt x="1085756" y="1831692"/>
                  </a:lnTo>
                  <a:lnTo>
                    <a:pt x="1085577" y="1831674"/>
                  </a:lnTo>
                  <a:lnTo>
                    <a:pt x="1085483" y="1831674"/>
                  </a:lnTo>
                  <a:lnTo>
                    <a:pt x="1085307" y="1831687"/>
                  </a:lnTo>
                  <a:lnTo>
                    <a:pt x="1085161" y="1831721"/>
                  </a:lnTo>
                  <a:lnTo>
                    <a:pt x="1084730" y="1831916"/>
                  </a:lnTo>
                  <a:lnTo>
                    <a:pt x="1084584" y="1831957"/>
                  </a:lnTo>
                  <a:lnTo>
                    <a:pt x="1084457" y="1831974"/>
                  </a:lnTo>
                  <a:lnTo>
                    <a:pt x="1083933" y="1831974"/>
                  </a:lnTo>
                  <a:lnTo>
                    <a:pt x="1083572" y="1831992"/>
                  </a:lnTo>
                  <a:lnTo>
                    <a:pt x="1083454" y="1832004"/>
                  </a:lnTo>
                  <a:lnTo>
                    <a:pt x="1083341" y="1832027"/>
                  </a:lnTo>
                  <a:lnTo>
                    <a:pt x="1083215" y="1832080"/>
                  </a:lnTo>
                  <a:lnTo>
                    <a:pt x="1083097" y="1832145"/>
                  </a:lnTo>
                  <a:lnTo>
                    <a:pt x="1082981" y="1832221"/>
                  </a:lnTo>
                  <a:lnTo>
                    <a:pt x="1082745" y="1832362"/>
                  </a:lnTo>
                  <a:lnTo>
                    <a:pt x="1082516" y="1832468"/>
                  </a:lnTo>
                  <a:lnTo>
                    <a:pt x="1082398" y="1832515"/>
                  </a:lnTo>
                  <a:lnTo>
                    <a:pt x="1082184" y="1832632"/>
                  </a:lnTo>
                  <a:lnTo>
                    <a:pt x="1082101" y="1832697"/>
                  </a:lnTo>
                  <a:lnTo>
                    <a:pt x="1081958" y="1832850"/>
                  </a:lnTo>
                  <a:lnTo>
                    <a:pt x="1081884" y="1832915"/>
                  </a:lnTo>
                  <a:lnTo>
                    <a:pt x="1081802" y="1832973"/>
                  </a:lnTo>
                  <a:lnTo>
                    <a:pt x="1081694" y="1833015"/>
                  </a:lnTo>
                  <a:lnTo>
                    <a:pt x="1081576" y="1833044"/>
                  </a:lnTo>
                  <a:lnTo>
                    <a:pt x="1081128" y="1833097"/>
                  </a:lnTo>
                  <a:lnTo>
                    <a:pt x="1080630" y="1833168"/>
                  </a:lnTo>
                  <a:lnTo>
                    <a:pt x="1080542" y="1833185"/>
                  </a:lnTo>
                  <a:lnTo>
                    <a:pt x="1080369" y="1833226"/>
                  </a:lnTo>
                  <a:lnTo>
                    <a:pt x="1080198" y="1833302"/>
                  </a:lnTo>
                  <a:lnTo>
                    <a:pt x="1080037" y="1833408"/>
                  </a:lnTo>
                  <a:lnTo>
                    <a:pt x="1079882" y="1833526"/>
                  </a:lnTo>
                  <a:lnTo>
                    <a:pt x="1079582" y="1833778"/>
                  </a:lnTo>
                  <a:lnTo>
                    <a:pt x="1079461" y="1833884"/>
                  </a:lnTo>
                  <a:lnTo>
                    <a:pt x="1079109" y="1834225"/>
                  </a:lnTo>
                  <a:lnTo>
                    <a:pt x="1078981" y="1834331"/>
                  </a:lnTo>
                  <a:lnTo>
                    <a:pt x="1078820" y="1834425"/>
                  </a:lnTo>
                  <a:lnTo>
                    <a:pt x="1078650" y="1834507"/>
                  </a:lnTo>
                  <a:lnTo>
                    <a:pt x="1078474" y="1834583"/>
                  </a:lnTo>
                  <a:lnTo>
                    <a:pt x="1078307" y="1834672"/>
                  </a:lnTo>
                  <a:lnTo>
                    <a:pt x="1078169" y="1834783"/>
                  </a:lnTo>
                  <a:lnTo>
                    <a:pt x="1078037" y="1834954"/>
                  </a:lnTo>
                  <a:lnTo>
                    <a:pt x="1077946" y="1835159"/>
                  </a:lnTo>
                  <a:lnTo>
                    <a:pt x="1077861" y="1835377"/>
                  </a:lnTo>
                  <a:lnTo>
                    <a:pt x="1077784" y="1835600"/>
                  </a:lnTo>
                  <a:lnTo>
                    <a:pt x="1077685" y="1835806"/>
                  </a:lnTo>
                  <a:lnTo>
                    <a:pt x="1077465" y="1836170"/>
                  </a:lnTo>
                  <a:lnTo>
                    <a:pt x="1077344" y="1836347"/>
                  </a:lnTo>
                  <a:lnTo>
                    <a:pt x="1077217" y="1836511"/>
                  </a:lnTo>
                  <a:lnTo>
                    <a:pt x="1077080" y="1836670"/>
                  </a:lnTo>
                  <a:lnTo>
                    <a:pt x="1076918" y="1836817"/>
                  </a:lnTo>
                  <a:lnTo>
                    <a:pt x="1076747" y="1836952"/>
                  </a:lnTo>
                  <a:lnTo>
                    <a:pt x="1076566" y="1837075"/>
                  </a:lnTo>
                  <a:lnTo>
                    <a:pt x="1076200" y="1837310"/>
                  </a:lnTo>
                  <a:lnTo>
                    <a:pt x="1075804" y="1837545"/>
                  </a:lnTo>
                  <a:lnTo>
                    <a:pt x="1075398" y="1837757"/>
                  </a:lnTo>
                  <a:lnTo>
                    <a:pt x="1075193" y="1837857"/>
                  </a:lnTo>
                  <a:lnTo>
                    <a:pt x="1075037" y="1837945"/>
                  </a:lnTo>
                  <a:lnTo>
                    <a:pt x="1074718" y="1838145"/>
                  </a:lnTo>
                  <a:lnTo>
                    <a:pt x="1074416" y="1838344"/>
                  </a:lnTo>
                  <a:lnTo>
                    <a:pt x="1074185" y="1838503"/>
                  </a:lnTo>
                  <a:lnTo>
                    <a:pt x="1073745" y="1838833"/>
                  </a:lnTo>
                  <a:lnTo>
                    <a:pt x="1073530" y="1839009"/>
                  </a:lnTo>
                  <a:lnTo>
                    <a:pt x="1073326" y="1839191"/>
                  </a:lnTo>
                  <a:lnTo>
                    <a:pt x="1073140" y="1839373"/>
                  </a:lnTo>
                  <a:lnTo>
                    <a:pt x="1072958" y="1839561"/>
                  </a:lnTo>
                  <a:lnTo>
                    <a:pt x="1072617" y="1839961"/>
                  </a:lnTo>
                  <a:lnTo>
                    <a:pt x="1072299" y="1840361"/>
                  </a:lnTo>
                  <a:lnTo>
                    <a:pt x="1072152" y="1840560"/>
                  </a:lnTo>
                  <a:lnTo>
                    <a:pt x="1072010" y="1840766"/>
                  </a:lnTo>
                  <a:lnTo>
                    <a:pt x="1071874" y="1840972"/>
                  </a:lnTo>
                  <a:lnTo>
                    <a:pt x="1071751" y="1841189"/>
                  </a:lnTo>
                  <a:lnTo>
                    <a:pt x="1071674" y="1841342"/>
                  </a:lnTo>
                  <a:lnTo>
                    <a:pt x="1071473" y="1841806"/>
                  </a:lnTo>
                  <a:lnTo>
                    <a:pt x="1071394" y="1841959"/>
                  </a:lnTo>
                  <a:lnTo>
                    <a:pt x="1071278" y="1842129"/>
                  </a:lnTo>
                  <a:lnTo>
                    <a:pt x="1071146" y="1842288"/>
                  </a:lnTo>
                  <a:lnTo>
                    <a:pt x="1070734" y="1842764"/>
                  </a:lnTo>
                  <a:lnTo>
                    <a:pt x="1070486" y="1843099"/>
                  </a:lnTo>
                  <a:lnTo>
                    <a:pt x="1070241" y="1843440"/>
                  </a:lnTo>
                  <a:lnTo>
                    <a:pt x="1070002" y="1843799"/>
                  </a:lnTo>
                  <a:lnTo>
                    <a:pt x="1069766" y="1844175"/>
                  </a:lnTo>
                  <a:lnTo>
                    <a:pt x="1069653" y="1844362"/>
                  </a:lnTo>
                  <a:lnTo>
                    <a:pt x="1069546" y="1844551"/>
                  </a:lnTo>
                  <a:lnTo>
                    <a:pt x="1069326" y="1844956"/>
                  </a:lnTo>
                  <a:lnTo>
                    <a:pt x="1069224" y="1845162"/>
                  </a:lnTo>
                  <a:lnTo>
                    <a:pt x="1069136" y="1845367"/>
                  </a:lnTo>
                  <a:lnTo>
                    <a:pt x="1069059" y="1845579"/>
                  </a:lnTo>
                  <a:lnTo>
                    <a:pt x="1069018" y="1845756"/>
                  </a:lnTo>
                  <a:lnTo>
                    <a:pt x="1068985" y="1845938"/>
                  </a:lnTo>
                  <a:lnTo>
                    <a:pt x="1068965" y="1846119"/>
                  </a:lnTo>
                  <a:lnTo>
                    <a:pt x="1068916" y="1846484"/>
                  </a:lnTo>
                  <a:lnTo>
                    <a:pt x="1068877" y="1846678"/>
                  </a:lnTo>
                  <a:lnTo>
                    <a:pt x="1068784" y="1847072"/>
                  </a:lnTo>
                  <a:lnTo>
                    <a:pt x="1068751" y="1847272"/>
                  </a:lnTo>
                  <a:lnTo>
                    <a:pt x="1068726" y="1847471"/>
                  </a:lnTo>
                  <a:lnTo>
                    <a:pt x="1068726" y="1847677"/>
                  </a:lnTo>
                  <a:lnTo>
                    <a:pt x="1068765" y="1848089"/>
                  </a:lnTo>
                  <a:lnTo>
                    <a:pt x="1068789" y="1848295"/>
                  </a:lnTo>
                  <a:lnTo>
                    <a:pt x="1068798" y="1848506"/>
                  </a:lnTo>
                  <a:lnTo>
                    <a:pt x="1068789" y="1848794"/>
                  </a:lnTo>
                  <a:lnTo>
                    <a:pt x="1068770" y="1849088"/>
                  </a:lnTo>
                  <a:lnTo>
                    <a:pt x="1068735" y="1849381"/>
                  </a:lnTo>
                  <a:lnTo>
                    <a:pt x="1068696" y="1849670"/>
                  </a:lnTo>
                  <a:lnTo>
                    <a:pt x="1068638" y="1849957"/>
                  </a:lnTo>
                  <a:lnTo>
                    <a:pt x="1068657" y="1850739"/>
                  </a:lnTo>
                  <a:lnTo>
                    <a:pt x="1068688" y="1851172"/>
                  </a:lnTo>
                  <a:lnTo>
                    <a:pt x="1068754" y="1851762"/>
                  </a:lnTo>
                  <a:lnTo>
                    <a:pt x="1068833" y="1852590"/>
                  </a:lnTo>
                  <a:lnTo>
                    <a:pt x="1068858" y="1852778"/>
                  </a:lnTo>
                  <a:lnTo>
                    <a:pt x="1068916" y="1853148"/>
                  </a:lnTo>
                  <a:lnTo>
                    <a:pt x="1068950" y="1853337"/>
                  </a:lnTo>
                  <a:lnTo>
                    <a:pt x="1068985" y="1853524"/>
                  </a:lnTo>
                  <a:lnTo>
                    <a:pt x="1069030" y="1853728"/>
                  </a:lnTo>
                  <a:lnTo>
                    <a:pt x="1069087" y="1853983"/>
                  </a:lnTo>
                  <a:lnTo>
                    <a:pt x="1069166" y="1854289"/>
                  </a:lnTo>
                  <a:lnTo>
                    <a:pt x="1069249" y="1854582"/>
                  </a:lnTo>
                  <a:lnTo>
                    <a:pt x="1069337" y="1854876"/>
                  </a:lnTo>
                  <a:lnTo>
                    <a:pt x="1069527" y="1855458"/>
                  </a:lnTo>
                  <a:lnTo>
                    <a:pt x="1069615" y="1855752"/>
                  </a:lnTo>
                  <a:lnTo>
                    <a:pt x="1069719" y="1856175"/>
                  </a:lnTo>
                  <a:lnTo>
                    <a:pt x="1069796" y="1856452"/>
                  </a:lnTo>
                  <a:lnTo>
                    <a:pt x="1069840" y="1856599"/>
                  </a:lnTo>
                  <a:lnTo>
                    <a:pt x="1070046" y="1857174"/>
                  </a:lnTo>
                  <a:lnTo>
                    <a:pt x="1070099" y="1857333"/>
                  </a:lnTo>
                  <a:lnTo>
                    <a:pt x="1070162" y="1857491"/>
                  </a:lnTo>
                  <a:lnTo>
                    <a:pt x="1070338" y="1857967"/>
                  </a:lnTo>
                  <a:lnTo>
                    <a:pt x="1070574" y="1858579"/>
                  </a:lnTo>
                  <a:lnTo>
                    <a:pt x="1070739" y="1858985"/>
                  </a:lnTo>
                  <a:lnTo>
                    <a:pt x="1070954" y="1859490"/>
                  </a:lnTo>
                  <a:lnTo>
                    <a:pt x="1071184" y="1859984"/>
                  </a:lnTo>
                  <a:lnTo>
                    <a:pt x="1071399" y="1860407"/>
                  </a:lnTo>
                  <a:lnTo>
                    <a:pt x="1071619" y="1860818"/>
                  </a:lnTo>
                  <a:lnTo>
                    <a:pt x="1071853" y="1861229"/>
                  </a:lnTo>
                  <a:lnTo>
                    <a:pt x="1072103" y="1861623"/>
                  </a:lnTo>
                  <a:lnTo>
                    <a:pt x="1072367" y="1862011"/>
                  </a:lnTo>
                  <a:lnTo>
                    <a:pt x="1072774" y="1862552"/>
                  </a:lnTo>
                  <a:lnTo>
                    <a:pt x="1072881" y="1862681"/>
                  </a:lnTo>
                  <a:lnTo>
                    <a:pt x="1073126" y="1862992"/>
                  </a:lnTo>
                  <a:lnTo>
                    <a:pt x="1073261" y="1863139"/>
                  </a:lnTo>
                  <a:lnTo>
                    <a:pt x="1073404" y="1863281"/>
                  </a:lnTo>
                  <a:lnTo>
                    <a:pt x="1073550" y="1863410"/>
                  </a:lnTo>
                  <a:lnTo>
                    <a:pt x="1073682" y="1863515"/>
                  </a:lnTo>
                  <a:lnTo>
                    <a:pt x="1073824" y="1863610"/>
                  </a:lnTo>
                  <a:lnTo>
                    <a:pt x="1073970" y="1863698"/>
                  </a:lnTo>
                  <a:lnTo>
                    <a:pt x="1074254" y="1863886"/>
                  </a:lnTo>
                  <a:lnTo>
                    <a:pt x="1074842" y="1864339"/>
                  </a:lnTo>
                  <a:lnTo>
                    <a:pt x="1074998" y="1864438"/>
                  </a:lnTo>
                  <a:lnTo>
                    <a:pt x="1075295" y="1864603"/>
                  </a:lnTo>
                  <a:lnTo>
                    <a:pt x="1075452" y="1864673"/>
                  </a:lnTo>
                  <a:lnTo>
                    <a:pt x="1075614" y="1864732"/>
                  </a:lnTo>
                  <a:lnTo>
                    <a:pt x="1075774" y="1864773"/>
                  </a:lnTo>
                  <a:lnTo>
                    <a:pt x="1075922" y="1864791"/>
                  </a:lnTo>
                  <a:lnTo>
                    <a:pt x="1076068" y="1864791"/>
                  </a:lnTo>
                  <a:lnTo>
                    <a:pt x="1076698" y="1864732"/>
                  </a:lnTo>
                  <a:lnTo>
                    <a:pt x="1077041" y="1864673"/>
                  </a:lnTo>
                  <a:lnTo>
                    <a:pt x="1077212" y="1864656"/>
                  </a:lnTo>
                  <a:lnTo>
                    <a:pt x="1077383" y="1864656"/>
                  </a:lnTo>
                  <a:lnTo>
                    <a:pt x="1077545" y="1864679"/>
                  </a:lnTo>
                  <a:lnTo>
                    <a:pt x="1077710" y="1864715"/>
                  </a:lnTo>
                  <a:lnTo>
                    <a:pt x="1078037" y="1864809"/>
                  </a:lnTo>
                  <a:lnTo>
                    <a:pt x="1078199" y="1864850"/>
                  </a:lnTo>
                  <a:lnTo>
                    <a:pt x="1078669" y="1864962"/>
                  </a:lnTo>
                  <a:lnTo>
                    <a:pt x="1079373" y="1865120"/>
                  </a:lnTo>
                  <a:lnTo>
                    <a:pt x="1079827" y="1865214"/>
                  </a:lnTo>
                  <a:lnTo>
                    <a:pt x="1080058" y="1865255"/>
                  </a:lnTo>
                  <a:lnTo>
                    <a:pt x="1080286" y="1865302"/>
                  </a:lnTo>
                  <a:lnTo>
                    <a:pt x="1080512" y="1865355"/>
                  </a:lnTo>
                  <a:lnTo>
                    <a:pt x="1080682" y="1865402"/>
                  </a:lnTo>
                  <a:lnTo>
                    <a:pt x="1081026" y="1865520"/>
                  </a:lnTo>
                  <a:lnTo>
                    <a:pt x="1081196" y="1865567"/>
                  </a:lnTo>
                  <a:lnTo>
                    <a:pt x="1081367" y="1865584"/>
                  </a:lnTo>
                  <a:lnTo>
                    <a:pt x="1081568" y="1865572"/>
                  </a:lnTo>
                  <a:lnTo>
                    <a:pt x="1081768" y="1865531"/>
                  </a:lnTo>
                  <a:lnTo>
                    <a:pt x="1081972" y="1865467"/>
                  </a:lnTo>
                  <a:lnTo>
                    <a:pt x="1082368" y="1865314"/>
                  </a:lnTo>
                  <a:lnTo>
                    <a:pt x="1082530" y="1865238"/>
                  </a:lnTo>
                  <a:lnTo>
                    <a:pt x="1083000" y="1864967"/>
                  </a:lnTo>
                  <a:lnTo>
                    <a:pt x="1083160" y="1864897"/>
                  </a:lnTo>
                  <a:lnTo>
                    <a:pt x="1083322" y="1864844"/>
                  </a:lnTo>
                  <a:lnTo>
                    <a:pt x="1083489" y="1864803"/>
                  </a:lnTo>
                  <a:lnTo>
                    <a:pt x="1083655" y="1864773"/>
                  </a:lnTo>
                  <a:lnTo>
                    <a:pt x="1083987" y="1864697"/>
                  </a:lnTo>
                  <a:lnTo>
                    <a:pt x="1084183" y="1864638"/>
                  </a:lnTo>
                  <a:lnTo>
                    <a:pt x="1084760" y="1864444"/>
                  </a:lnTo>
                  <a:lnTo>
                    <a:pt x="1085107" y="1864350"/>
                  </a:lnTo>
                  <a:lnTo>
                    <a:pt x="1085253" y="1864315"/>
                  </a:lnTo>
                  <a:lnTo>
                    <a:pt x="1085893" y="1864180"/>
                  </a:lnTo>
                  <a:lnTo>
                    <a:pt x="1086089" y="1864121"/>
                  </a:lnTo>
                  <a:lnTo>
                    <a:pt x="1086275" y="1864074"/>
                  </a:lnTo>
                  <a:lnTo>
                    <a:pt x="1086451" y="1864062"/>
                  </a:lnTo>
                  <a:lnTo>
                    <a:pt x="1086676" y="1864139"/>
                  </a:lnTo>
                  <a:lnTo>
                    <a:pt x="1086828" y="1864250"/>
                  </a:lnTo>
                  <a:lnTo>
                    <a:pt x="1086921" y="1864386"/>
                  </a:lnTo>
                  <a:lnTo>
                    <a:pt x="1086891" y="1864621"/>
                  </a:lnTo>
                  <a:lnTo>
                    <a:pt x="1087722" y="1865132"/>
                  </a:lnTo>
                  <a:lnTo>
                    <a:pt x="1088700" y="1865831"/>
                  </a:lnTo>
                  <a:lnTo>
                    <a:pt x="1088841" y="1865855"/>
                  </a:lnTo>
                  <a:lnTo>
                    <a:pt x="1088959" y="1865949"/>
                  </a:lnTo>
                  <a:lnTo>
                    <a:pt x="1089061" y="1866090"/>
                  </a:lnTo>
                  <a:lnTo>
                    <a:pt x="1089149" y="1866266"/>
                  </a:lnTo>
                  <a:lnTo>
                    <a:pt x="1089204" y="1866443"/>
                  </a:lnTo>
                  <a:lnTo>
                    <a:pt x="1089228" y="1866607"/>
                  </a:lnTo>
                  <a:lnTo>
                    <a:pt x="1089218" y="1866725"/>
                  </a:lnTo>
                  <a:lnTo>
                    <a:pt x="1089188" y="1866836"/>
                  </a:lnTo>
                  <a:lnTo>
                    <a:pt x="1089144" y="1866954"/>
                  </a:lnTo>
                  <a:lnTo>
                    <a:pt x="1089047" y="1867177"/>
                  </a:lnTo>
                  <a:lnTo>
                    <a:pt x="1088973" y="1867336"/>
                  </a:lnTo>
                  <a:lnTo>
                    <a:pt x="1088890" y="1867495"/>
                  </a:lnTo>
                  <a:lnTo>
                    <a:pt x="1088802" y="1867647"/>
                  </a:lnTo>
                  <a:lnTo>
                    <a:pt x="1088695" y="1867794"/>
                  </a:lnTo>
                  <a:lnTo>
                    <a:pt x="1088577" y="1867918"/>
                  </a:lnTo>
                  <a:lnTo>
                    <a:pt x="1088450" y="1868017"/>
                  </a:lnTo>
                  <a:lnTo>
                    <a:pt x="1088304" y="1868100"/>
                  </a:lnTo>
                  <a:lnTo>
                    <a:pt x="1088148" y="1868176"/>
                  </a:lnTo>
                  <a:lnTo>
                    <a:pt x="1087644" y="1868376"/>
                  </a:lnTo>
                  <a:lnTo>
                    <a:pt x="1087449" y="1868447"/>
                  </a:lnTo>
                  <a:lnTo>
                    <a:pt x="1087252" y="1868506"/>
                  </a:lnTo>
                  <a:lnTo>
                    <a:pt x="1087057" y="1868553"/>
                  </a:lnTo>
                  <a:lnTo>
                    <a:pt x="1086779" y="1868576"/>
                  </a:lnTo>
                  <a:lnTo>
                    <a:pt x="1086617" y="1868576"/>
                  </a:lnTo>
                  <a:lnTo>
                    <a:pt x="1086457" y="1868564"/>
                  </a:lnTo>
                  <a:lnTo>
                    <a:pt x="1086284" y="1868535"/>
                  </a:lnTo>
                  <a:lnTo>
                    <a:pt x="1086108" y="1868482"/>
                  </a:lnTo>
                  <a:lnTo>
                    <a:pt x="1085937" y="1868423"/>
                  </a:lnTo>
                  <a:lnTo>
                    <a:pt x="1085767" y="1868382"/>
                  </a:lnTo>
                  <a:lnTo>
                    <a:pt x="1085605" y="1868382"/>
                  </a:lnTo>
                  <a:lnTo>
                    <a:pt x="1085497" y="1868406"/>
                  </a:lnTo>
                  <a:lnTo>
                    <a:pt x="1085087" y="1868599"/>
                  </a:lnTo>
                  <a:lnTo>
                    <a:pt x="1084901" y="1868664"/>
                  </a:lnTo>
                  <a:lnTo>
                    <a:pt x="1084515" y="1868770"/>
                  </a:lnTo>
                  <a:lnTo>
                    <a:pt x="1084334" y="1868840"/>
                  </a:lnTo>
                  <a:lnTo>
                    <a:pt x="1084221" y="1868923"/>
                  </a:lnTo>
                  <a:lnTo>
                    <a:pt x="1084114" y="1869017"/>
                  </a:lnTo>
                  <a:lnTo>
                    <a:pt x="1084007" y="1869122"/>
                  </a:lnTo>
                  <a:lnTo>
                    <a:pt x="1083894" y="1869240"/>
                  </a:lnTo>
                  <a:lnTo>
                    <a:pt x="1083806" y="1869369"/>
                  </a:lnTo>
                  <a:lnTo>
                    <a:pt x="1083773" y="1869487"/>
                  </a:lnTo>
                  <a:lnTo>
                    <a:pt x="1083757" y="1869616"/>
                  </a:lnTo>
                  <a:lnTo>
                    <a:pt x="1083732" y="1869745"/>
                  </a:lnTo>
                  <a:lnTo>
                    <a:pt x="1083713" y="1869887"/>
                  </a:lnTo>
                  <a:lnTo>
                    <a:pt x="1083665" y="1870004"/>
                  </a:lnTo>
                  <a:lnTo>
                    <a:pt x="1083548" y="1870092"/>
                  </a:lnTo>
                  <a:lnTo>
                    <a:pt x="1083391" y="1870151"/>
                  </a:lnTo>
                  <a:lnTo>
                    <a:pt x="1083245" y="1870192"/>
                  </a:lnTo>
                  <a:lnTo>
                    <a:pt x="1083107" y="1870221"/>
                  </a:lnTo>
                  <a:lnTo>
                    <a:pt x="1082965" y="1870227"/>
                  </a:lnTo>
                  <a:lnTo>
                    <a:pt x="1082849" y="1870210"/>
                  </a:lnTo>
                  <a:lnTo>
                    <a:pt x="1082731" y="1870186"/>
                  </a:lnTo>
                  <a:lnTo>
                    <a:pt x="1082604" y="1870127"/>
                  </a:lnTo>
                  <a:lnTo>
                    <a:pt x="1082456" y="1870039"/>
                  </a:lnTo>
                  <a:lnTo>
                    <a:pt x="1082354" y="1869928"/>
                  </a:lnTo>
                  <a:lnTo>
                    <a:pt x="1082324" y="1869822"/>
                  </a:lnTo>
                  <a:lnTo>
                    <a:pt x="1082316" y="1869710"/>
                  </a:lnTo>
                  <a:lnTo>
                    <a:pt x="1082261" y="1869505"/>
                  </a:lnTo>
                  <a:lnTo>
                    <a:pt x="1082173" y="1869392"/>
                  </a:lnTo>
                  <a:lnTo>
                    <a:pt x="1082076" y="1869352"/>
                  </a:lnTo>
                  <a:lnTo>
                    <a:pt x="1081978" y="1869340"/>
                  </a:lnTo>
                  <a:lnTo>
                    <a:pt x="1081876" y="1869363"/>
                  </a:lnTo>
                  <a:lnTo>
                    <a:pt x="1081661" y="1869481"/>
                  </a:lnTo>
                  <a:lnTo>
                    <a:pt x="1081356" y="1869640"/>
                  </a:lnTo>
                  <a:lnTo>
                    <a:pt x="1081147" y="1869775"/>
                  </a:lnTo>
                  <a:lnTo>
                    <a:pt x="1081049" y="1869845"/>
                  </a:lnTo>
                  <a:lnTo>
                    <a:pt x="1080781" y="1870057"/>
                  </a:lnTo>
                  <a:lnTo>
                    <a:pt x="1080707" y="1870110"/>
                  </a:lnTo>
                  <a:lnTo>
                    <a:pt x="1080565" y="1870233"/>
                  </a:lnTo>
                  <a:lnTo>
                    <a:pt x="1080443" y="1870368"/>
                  </a:lnTo>
                  <a:lnTo>
                    <a:pt x="1080033" y="1870968"/>
                  </a:lnTo>
                  <a:lnTo>
                    <a:pt x="1079948" y="1871121"/>
                  </a:lnTo>
                  <a:lnTo>
                    <a:pt x="1079876" y="1871262"/>
                  </a:lnTo>
                  <a:lnTo>
                    <a:pt x="1079750" y="1871544"/>
                  </a:lnTo>
                  <a:lnTo>
                    <a:pt x="1079641" y="1871802"/>
                  </a:lnTo>
                  <a:lnTo>
                    <a:pt x="1079588" y="1871938"/>
                  </a:lnTo>
                  <a:lnTo>
                    <a:pt x="1079451" y="1872208"/>
                  </a:lnTo>
                  <a:lnTo>
                    <a:pt x="1079113" y="1872772"/>
                  </a:lnTo>
                  <a:lnTo>
                    <a:pt x="1078796" y="1873331"/>
                  </a:lnTo>
                  <a:lnTo>
                    <a:pt x="1078562" y="1873760"/>
                  </a:lnTo>
                  <a:lnTo>
                    <a:pt x="1078497" y="1873865"/>
                  </a:lnTo>
                  <a:lnTo>
                    <a:pt x="1078199" y="1874312"/>
                  </a:lnTo>
                  <a:lnTo>
                    <a:pt x="1077916" y="1874706"/>
                  </a:lnTo>
                  <a:lnTo>
                    <a:pt x="1077853" y="1874800"/>
                  </a:lnTo>
                  <a:lnTo>
                    <a:pt x="1077641" y="1875135"/>
                  </a:lnTo>
                  <a:lnTo>
                    <a:pt x="1077569" y="1875258"/>
                  </a:lnTo>
                  <a:lnTo>
                    <a:pt x="1077509" y="1875382"/>
                  </a:lnTo>
                  <a:lnTo>
                    <a:pt x="1077471" y="1875511"/>
                  </a:lnTo>
                  <a:lnTo>
                    <a:pt x="1077446" y="1875652"/>
                  </a:lnTo>
                  <a:lnTo>
                    <a:pt x="1077437" y="1875799"/>
                  </a:lnTo>
                  <a:lnTo>
                    <a:pt x="1077446" y="1875946"/>
                  </a:lnTo>
                  <a:lnTo>
                    <a:pt x="1077457" y="1876246"/>
                  </a:lnTo>
                  <a:lnTo>
                    <a:pt x="1077446" y="1876651"/>
                  </a:lnTo>
                  <a:lnTo>
                    <a:pt x="1077446" y="1877151"/>
                  </a:lnTo>
                  <a:lnTo>
                    <a:pt x="1077457" y="1877492"/>
                  </a:lnTo>
                  <a:lnTo>
                    <a:pt x="1077564" y="1877997"/>
                  </a:lnTo>
                  <a:lnTo>
                    <a:pt x="1077627" y="1878250"/>
                  </a:lnTo>
                  <a:lnTo>
                    <a:pt x="1077682" y="1878503"/>
                  </a:lnTo>
                  <a:lnTo>
                    <a:pt x="1077789" y="1879072"/>
                  </a:lnTo>
                  <a:lnTo>
                    <a:pt x="1077941" y="1879937"/>
                  </a:lnTo>
                  <a:lnTo>
                    <a:pt x="1078018" y="1880530"/>
                  </a:lnTo>
                  <a:lnTo>
                    <a:pt x="1078048" y="1880724"/>
                  </a:lnTo>
                  <a:lnTo>
                    <a:pt x="1078097" y="1880912"/>
                  </a:lnTo>
                  <a:lnTo>
                    <a:pt x="1078166" y="1881106"/>
                  </a:lnTo>
                  <a:lnTo>
                    <a:pt x="1078243" y="1881294"/>
                  </a:lnTo>
                  <a:lnTo>
                    <a:pt x="1078336" y="1881482"/>
                  </a:lnTo>
                  <a:lnTo>
                    <a:pt x="1078537" y="1881841"/>
                  </a:lnTo>
                  <a:lnTo>
                    <a:pt x="1078669" y="1882029"/>
                  </a:lnTo>
                  <a:lnTo>
                    <a:pt x="1078967" y="1882387"/>
                  </a:lnTo>
                  <a:lnTo>
                    <a:pt x="1079104" y="1882570"/>
                  </a:lnTo>
                  <a:lnTo>
                    <a:pt x="1079206" y="1882769"/>
                  </a:lnTo>
                  <a:lnTo>
                    <a:pt x="1079250" y="1882887"/>
                  </a:lnTo>
                  <a:lnTo>
                    <a:pt x="1079299" y="1883145"/>
                  </a:lnTo>
                  <a:lnTo>
                    <a:pt x="1079329" y="1883275"/>
                  </a:lnTo>
                  <a:lnTo>
                    <a:pt x="1079368" y="1883398"/>
                  </a:lnTo>
                  <a:lnTo>
                    <a:pt x="1079509" y="1883674"/>
                  </a:lnTo>
                  <a:lnTo>
                    <a:pt x="1079700" y="1883927"/>
                  </a:lnTo>
                  <a:lnTo>
                    <a:pt x="1080124" y="1884415"/>
                  </a:lnTo>
                  <a:lnTo>
                    <a:pt x="1080316" y="1884674"/>
                  </a:lnTo>
                  <a:lnTo>
                    <a:pt x="1080498" y="1884991"/>
                  </a:lnTo>
                  <a:lnTo>
                    <a:pt x="1080658" y="1885314"/>
                  </a:lnTo>
                  <a:lnTo>
                    <a:pt x="1080971" y="1885973"/>
                  </a:lnTo>
                  <a:lnTo>
                    <a:pt x="1081147" y="1886296"/>
                  </a:lnTo>
                  <a:lnTo>
                    <a:pt x="1081700" y="1887160"/>
                  </a:lnTo>
                  <a:lnTo>
                    <a:pt x="1081826" y="1887383"/>
                  </a:lnTo>
                  <a:lnTo>
                    <a:pt x="1082057" y="1887830"/>
                  </a:lnTo>
                  <a:lnTo>
                    <a:pt x="1082178" y="1888047"/>
                  </a:lnTo>
                  <a:lnTo>
                    <a:pt x="1082310" y="1888259"/>
                  </a:lnTo>
                  <a:lnTo>
                    <a:pt x="1082481" y="1888476"/>
                  </a:lnTo>
                  <a:lnTo>
                    <a:pt x="1082877" y="1888876"/>
                  </a:lnTo>
                  <a:lnTo>
                    <a:pt x="1083058" y="1889082"/>
                  </a:lnTo>
                  <a:lnTo>
                    <a:pt x="1083204" y="1889305"/>
                  </a:lnTo>
                  <a:lnTo>
                    <a:pt x="1083273" y="1889452"/>
                  </a:lnTo>
                  <a:lnTo>
                    <a:pt x="1083327" y="1889599"/>
                  </a:lnTo>
                  <a:lnTo>
                    <a:pt x="1083424" y="1889904"/>
                  </a:lnTo>
                  <a:lnTo>
                    <a:pt x="1083479" y="1890057"/>
                  </a:lnTo>
                  <a:lnTo>
                    <a:pt x="1083537" y="1890246"/>
                  </a:lnTo>
                  <a:lnTo>
                    <a:pt x="1083644" y="1890627"/>
                  </a:lnTo>
                  <a:lnTo>
                    <a:pt x="1083713" y="1890809"/>
                  </a:lnTo>
                  <a:lnTo>
                    <a:pt x="1083806" y="1890980"/>
                  </a:lnTo>
                  <a:lnTo>
                    <a:pt x="1083952" y="1891162"/>
                  </a:lnTo>
                  <a:lnTo>
                    <a:pt x="1084128" y="1891338"/>
                  </a:lnTo>
                  <a:lnTo>
                    <a:pt x="1084329" y="1891491"/>
                  </a:lnTo>
                  <a:lnTo>
                    <a:pt x="1084545" y="1891627"/>
                  </a:lnTo>
                  <a:lnTo>
                    <a:pt x="1084760" y="1891738"/>
                  </a:lnTo>
                  <a:lnTo>
                    <a:pt x="1084945" y="1891814"/>
                  </a:lnTo>
                  <a:lnTo>
                    <a:pt x="1085137" y="1891873"/>
                  </a:lnTo>
                  <a:lnTo>
                    <a:pt x="1085332" y="1891920"/>
                  </a:lnTo>
                  <a:lnTo>
                    <a:pt x="1085527" y="1891956"/>
                  </a:lnTo>
                  <a:lnTo>
                    <a:pt x="1086089" y="1892038"/>
                  </a:lnTo>
                  <a:lnTo>
                    <a:pt x="1086270" y="1892056"/>
                  </a:lnTo>
                  <a:lnTo>
                    <a:pt x="1086421" y="1892050"/>
                  </a:lnTo>
                  <a:lnTo>
                    <a:pt x="1086525" y="1891997"/>
                  </a:lnTo>
                  <a:lnTo>
                    <a:pt x="1086564" y="1891897"/>
                  </a:lnTo>
                  <a:lnTo>
                    <a:pt x="1086564" y="1891756"/>
                  </a:lnTo>
                  <a:lnTo>
                    <a:pt x="1086553" y="1891609"/>
                  </a:lnTo>
                  <a:lnTo>
                    <a:pt x="1086553" y="1891468"/>
                  </a:lnTo>
                  <a:lnTo>
                    <a:pt x="1086592" y="1891368"/>
                  </a:lnTo>
                  <a:lnTo>
                    <a:pt x="1086696" y="1891333"/>
                  </a:lnTo>
                  <a:lnTo>
                    <a:pt x="1086861" y="1891356"/>
                  </a:lnTo>
                  <a:lnTo>
                    <a:pt x="1087257" y="1891462"/>
                  </a:lnTo>
                  <a:lnTo>
                    <a:pt x="1087444" y="1891497"/>
                  </a:lnTo>
                  <a:lnTo>
                    <a:pt x="1087585" y="1891497"/>
                  </a:lnTo>
                  <a:lnTo>
                    <a:pt x="1087873" y="1891468"/>
                  </a:lnTo>
                  <a:lnTo>
                    <a:pt x="1088010" y="1891474"/>
                  </a:lnTo>
                  <a:lnTo>
                    <a:pt x="1088128" y="1891509"/>
                  </a:lnTo>
                  <a:lnTo>
                    <a:pt x="1088230" y="1891574"/>
                  </a:lnTo>
                  <a:lnTo>
                    <a:pt x="1088324" y="1891656"/>
                  </a:lnTo>
                  <a:lnTo>
                    <a:pt x="1088406" y="1891756"/>
                  </a:lnTo>
                  <a:lnTo>
                    <a:pt x="1088475" y="1891867"/>
                  </a:lnTo>
                  <a:lnTo>
                    <a:pt x="1089140" y="1891744"/>
                  </a:lnTo>
                  <a:lnTo>
                    <a:pt x="1089985" y="1891597"/>
                  </a:lnTo>
                  <a:lnTo>
                    <a:pt x="1090068" y="1891221"/>
                  </a:lnTo>
                  <a:lnTo>
                    <a:pt x="1090098" y="1891098"/>
                  </a:lnTo>
                  <a:lnTo>
                    <a:pt x="1090133" y="1890974"/>
                  </a:lnTo>
                  <a:lnTo>
                    <a:pt x="1090191" y="1890780"/>
                  </a:lnTo>
                  <a:lnTo>
                    <a:pt x="1090400" y="1890198"/>
                  </a:lnTo>
                  <a:lnTo>
                    <a:pt x="1090455" y="1890004"/>
                  </a:lnTo>
                  <a:lnTo>
                    <a:pt x="1090524" y="1889611"/>
                  </a:lnTo>
                  <a:lnTo>
                    <a:pt x="1090587" y="1889434"/>
                  </a:lnTo>
                  <a:lnTo>
                    <a:pt x="1090669" y="1889270"/>
                  </a:lnTo>
                  <a:lnTo>
                    <a:pt x="1090807" y="1889211"/>
                  </a:lnTo>
                  <a:lnTo>
                    <a:pt x="1090919" y="1889523"/>
                  </a:lnTo>
                  <a:lnTo>
                    <a:pt x="1090983" y="1889711"/>
                  </a:lnTo>
                  <a:lnTo>
                    <a:pt x="1091085" y="1890046"/>
                  </a:lnTo>
                  <a:lnTo>
                    <a:pt x="1091129" y="1890216"/>
                  </a:lnTo>
                  <a:lnTo>
                    <a:pt x="1091208" y="1890557"/>
                  </a:lnTo>
                  <a:lnTo>
                    <a:pt x="1091242" y="1890727"/>
                  </a:lnTo>
                  <a:lnTo>
                    <a:pt x="1091315" y="1891174"/>
                  </a:lnTo>
                  <a:lnTo>
                    <a:pt x="1091398" y="1891844"/>
                  </a:lnTo>
                  <a:lnTo>
                    <a:pt x="1091500" y="1892538"/>
                  </a:lnTo>
                  <a:lnTo>
                    <a:pt x="1091560" y="1893002"/>
                  </a:lnTo>
                  <a:lnTo>
                    <a:pt x="1091594" y="1893337"/>
                  </a:lnTo>
                  <a:lnTo>
                    <a:pt x="1091667" y="1894359"/>
                  </a:lnTo>
                  <a:lnTo>
                    <a:pt x="1091706" y="1894695"/>
                  </a:lnTo>
                  <a:lnTo>
                    <a:pt x="1091745" y="1894948"/>
                  </a:lnTo>
                  <a:lnTo>
                    <a:pt x="1091843" y="1895441"/>
                  </a:lnTo>
                  <a:lnTo>
                    <a:pt x="1091882" y="1895694"/>
                  </a:lnTo>
                  <a:lnTo>
                    <a:pt x="1091907" y="1895940"/>
                  </a:lnTo>
                  <a:lnTo>
                    <a:pt x="1091901" y="1896164"/>
                  </a:lnTo>
                  <a:lnTo>
                    <a:pt x="1091838" y="1896616"/>
                  </a:lnTo>
                  <a:lnTo>
                    <a:pt x="1091824" y="1896840"/>
                  </a:lnTo>
                  <a:lnTo>
                    <a:pt x="1091843" y="1897051"/>
                  </a:lnTo>
                  <a:lnTo>
                    <a:pt x="1091901" y="1897245"/>
                  </a:lnTo>
                  <a:lnTo>
                    <a:pt x="1091981" y="1897440"/>
                  </a:lnTo>
                  <a:lnTo>
                    <a:pt x="1092077" y="1897627"/>
                  </a:lnTo>
                  <a:lnTo>
                    <a:pt x="1092190" y="1897798"/>
                  </a:lnTo>
                  <a:lnTo>
                    <a:pt x="1092317" y="1897951"/>
                  </a:lnTo>
                  <a:lnTo>
                    <a:pt x="1092484" y="1898098"/>
                  </a:lnTo>
                  <a:lnTo>
                    <a:pt x="1092679" y="1898227"/>
                  </a:lnTo>
                  <a:lnTo>
                    <a:pt x="1092889" y="1898333"/>
                  </a:lnTo>
                  <a:lnTo>
                    <a:pt x="1093109" y="1898427"/>
                  </a:lnTo>
                  <a:lnTo>
                    <a:pt x="1093323" y="1898503"/>
                  </a:lnTo>
                  <a:lnTo>
                    <a:pt x="1093554" y="1898562"/>
                  </a:lnTo>
                  <a:lnTo>
                    <a:pt x="1093793" y="1898597"/>
                  </a:lnTo>
                  <a:lnTo>
                    <a:pt x="1094038" y="1898615"/>
                  </a:lnTo>
                  <a:lnTo>
                    <a:pt x="1094283" y="1898621"/>
                  </a:lnTo>
                  <a:lnTo>
                    <a:pt x="1094522" y="1898609"/>
                  </a:lnTo>
                  <a:lnTo>
                    <a:pt x="1094717" y="1898585"/>
                  </a:lnTo>
                  <a:lnTo>
                    <a:pt x="1094913" y="1898550"/>
                  </a:lnTo>
                  <a:lnTo>
                    <a:pt x="1095108" y="1898509"/>
                  </a:lnTo>
                  <a:lnTo>
                    <a:pt x="1095495" y="1898403"/>
                  </a:lnTo>
                  <a:lnTo>
                    <a:pt x="1096081" y="1898268"/>
                  </a:lnTo>
                  <a:lnTo>
                    <a:pt x="1096268" y="1898198"/>
                  </a:lnTo>
                  <a:lnTo>
                    <a:pt x="1096433" y="1898109"/>
                  </a:lnTo>
                  <a:lnTo>
                    <a:pt x="1096658" y="1897927"/>
                  </a:lnTo>
                  <a:lnTo>
                    <a:pt x="1096760" y="1897822"/>
                  </a:lnTo>
                  <a:lnTo>
                    <a:pt x="1096854" y="1897704"/>
                  </a:lnTo>
                  <a:lnTo>
                    <a:pt x="1096961" y="1897498"/>
                  </a:lnTo>
                  <a:lnTo>
                    <a:pt x="1097005" y="1897316"/>
                  </a:lnTo>
                  <a:lnTo>
                    <a:pt x="1097068" y="1897140"/>
                  </a:lnTo>
                  <a:lnTo>
                    <a:pt x="1097137" y="1897057"/>
                  </a:lnTo>
                  <a:lnTo>
                    <a:pt x="1097230" y="1896981"/>
                  </a:lnTo>
                  <a:lnTo>
                    <a:pt x="1097332" y="1896911"/>
                  </a:lnTo>
                  <a:lnTo>
                    <a:pt x="1097415" y="1896834"/>
                  </a:lnTo>
                  <a:lnTo>
                    <a:pt x="1097494" y="1896658"/>
                  </a:lnTo>
                  <a:lnTo>
                    <a:pt x="1097480" y="1896458"/>
                  </a:lnTo>
                  <a:lnTo>
                    <a:pt x="1097484" y="1896258"/>
                  </a:lnTo>
                  <a:lnTo>
                    <a:pt x="1097552" y="1896082"/>
                  </a:lnTo>
                  <a:lnTo>
                    <a:pt x="1097640" y="1895906"/>
                  </a:lnTo>
                  <a:lnTo>
                    <a:pt x="1097676" y="1895729"/>
                  </a:lnTo>
                  <a:lnTo>
                    <a:pt x="1097665" y="1895547"/>
                  </a:lnTo>
                  <a:lnTo>
                    <a:pt x="1097676" y="1895371"/>
                  </a:lnTo>
                  <a:lnTo>
                    <a:pt x="1097744" y="1895212"/>
                  </a:lnTo>
                  <a:lnTo>
                    <a:pt x="1097832" y="1895059"/>
                  </a:lnTo>
                  <a:lnTo>
                    <a:pt x="1097866" y="1894871"/>
                  </a:lnTo>
                  <a:lnTo>
                    <a:pt x="1097860" y="1894765"/>
                  </a:lnTo>
                  <a:lnTo>
                    <a:pt x="1097832" y="1894548"/>
                  </a:lnTo>
                  <a:lnTo>
                    <a:pt x="1097821" y="1894442"/>
                  </a:lnTo>
                  <a:lnTo>
                    <a:pt x="1097816" y="1894336"/>
                  </a:lnTo>
                  <a:lnTo>
                    <a:pt x="1097816" y="1894119"/>
                  </a:lnTo>
                  <a:lnTo>
                    <a:pt x="1097821" y="1894013"/>
                  </a:lnTo>
                  <a:lnTo>
                    <a:pt x="1097832" y="1893907"/>
                  </a:lnTo>
                  <a:lnTo>
                    <a:pt x="1097860" y="1893772"/>
                  </a:lnTo>
                  <a:lnTo>
                    <a:pt x="1097954" y="1893507"/>
                  </a:lnTo>
                  <a:lnTo>
                    <a:pt x="1097992" y="1893378"/>
                  </a:lnTo>
                  <a:lnTo>
                    <a:pt x="1098017" y="1893243"/>
                  </a:lnTo>
                  <a:lnTo>
                    <a:pt x="1098022" y="1893119"/>
                  </a:lnTo>
                  <a:lnTo>
                    <a:pt x="1098022" y="1892996"/>
                  </a:lnTo>
                  <a:lnTo>
                    <a:pt x="1097997" y="1892743"/>
                  </a:lnTo>
                  <a:lnTo>
                    <a:pt x="1097948" y="1892349"/>
                  </a:lnTo>
                  <a:lnTo>
                    <a:pt x="1097948" y="1892173"/>
                  </a:lnTo>
                  <a:lnTo>
                    <a:pt x="1097987" y="1892067"/>
                  </a:lnTo>
                  <a:lnTo>
                    <a:pt x="1098052" y="1891962"/>
                  </a:lnTo>
                  <a:lnTo>
                    <a:pt x="1098207" y="1891756"/>
                  </a:lnTo>
                  <a:lnTo>
                    <a:pt x="1098267" y="1891644"/>
                  </a:lnTo>
                  <a:lnTo>
                    <a:pt x="1098330" y="1891438"/>
                  </a:lnTo>
                  <a:lnTo>
                    <a:pt x="1098380" y="1891221"/>
                  </a:lnTo>
                  <a:lnTo>
                    <a:pt x="1098408" y="1891115"/>
                  </a:lnTo>
                  <a:lnTo>
                    <a:pt x="1098448" y="1890998"/>
                  </a:lnTo>
                  <a:lnTo>
                    <a:pt x="1098481" y="1890874"/>
                  </a:lnTo>
                  <a:lnTo>
                    <a:pt x="1098525" y="1890756"/>
                  </a:lnTo>
                  <a:lnTo>
                    <a:pt x="1098575" y="1890645"/>
                  </a:lnTo>
                  <a:lnTo>
                    <a:pt x="1098701" y="1890469"/>
                  </a:lnTo>
                  <a:lnTo>
                    <a:pt x="1098839" y="1890339"/>
                  </a:lnTo>
                  <a:lnTo>
                    <a:pt x="1098916" y="1890286"/>
                  </a:lnTo>
                  <a:lnTo>
                    <a:pt x="1098999" y="1890240"/>
                  </a:lnTo>
                  <a:lnTo>
                    <a:pt x="1099210" y="1890022"/>
                  </a:lnTo>
                  <a:lnTo>
                    <a:pt x="1099312" y="1889904"/>
                  </a:lnTo>
                  <a:lnTo>
                    <a:pt x="1099411" y="1889787"/>
                  </a:lnTo>
                  <a:lnTo>
                    <a:pt x="1099499" y="1889670"/>
                  </a:lnTo>
                  <a:lnTo>
                    <a:pt x="1099640" y="1889458"/>
                  </a:lnTo>
                  <a:lnTo>
                    <a:pt x="1099768" y="1889246"/>
                  </a:lnTo>
                  <a:lnTo>
                    <a:pt x="1099988" y="1888864"/>
                  </a:lnTo>
                  <a:lnTo>
                    <a:pt x="1100129" y="1888582"/>
                  </a:lnTo>
                  <a:lnTo>
                    <a:pt x="1100227" y="1888341"/>
                  </a:lnTo>
                  <a:lnTo>
                    <a:pt x="1100343" y="1887977"/>
                  </a:lnTo>
                  <a:lnTo>
                    <a:pt x="1100387" y="1887818"/>
                  </a:lnTo>
                  <a:lnTo>
                    <a:pt x="1100461" y="1887495"/>
                  </a:lnTo>
                  <a:lnTo>
                    <a:pt x="1100519" y="1887348"/>
                  </a:lnTo>
                  <a:lnTo>
                    <a:pt x="1100604" y="1887230"/>
                  </a:lnTo>
                  <a:lnTo>
                    <a:pt x="1100711" y="1887160"/>
                  </a:lnTo>
                  <a:lnTo>
                    <a:pt x="1100843" y="1887107"/>
                  </a:lnTo>
                  <a:lnTo>
                    <a:pt x="1100984" y="1887072"/>
                  </a:lnTo>
                  <a:lnTo>
                    <a:pt x="1101127" y="1887025"/>
                  </a:lnTo>
                  <a:lnTo>
                    <a:pt x="1101243" y="1886960"/>
                  </a:lnTo>
                  <a:lnTo>
                    <a:pt x="1101347" y="1886854"/>
                  </a:lnTo>
                  <a:lnTo>
                    <a:pt x="1101429" y="1886725"/>
                  </a:lnTo>
                  <a:lnTo>
                    <a:pt x="1101586" y="1886449"/>
                  </a:lnTo>
                  <a:lnTo>
                    <a:pt x="1101679" y="1886325"/>
                  </a:lnTo>
                  <a:lnTo>
                    <a:pt x="1101781" y="1886220"/>
                  </a:lnTo>
                  <a:lnTo>
                    <a:pt x="1102007" y="1886031"/>
                  </a:lnTo>
                  <a:lnTo>
                    <a:pt x="1102128" y="1885943"/>
                  </a:lnTo>
                  <a:lnTo>
                    <a:pt x="1102251" y="1885867"/>
                  </a:lnTo>
                  <a:lnTo>
                    <a:pt x="1102235" y="1885708"/>
                  </a:lnTo>
                  <a:lnTo>
                    <a:pt x="1102235" y="1885549"/>
                  </a:lnTo>
                  <a:lnTo>
                    <a:pt x="1102255" y="1885397"/>
                  </a:lnTo>
                  <a:lnTo>
                    <a:pt x="1102309" y="1885244"/>
                  </a:lnTo>
                  <a:lnTo>
                    <a:pt x="1102339" y="1885097"/>
                  </a:lnTo>
                  <a:lnTo>
                    <a:pt x="1102290" y="1884962"/>
                  </a:lnTo>
                  <a:lnTo>
                    <a:pt x="1102226" y="1884821"/>
                  </a:lnTo>
                  <a:lnTo>
                    <a:pt x="1102235" y="1884686"/>
                  </a:lnTo>
                  <a:lnTo>
                    <a:pt x="1102320" y="1884550"/>
                  </a:lnTo>
                  <a:lnTo>
                    <a:pt x="1102411" y="1884415"/>
                  </a:lnTo>
                  <a:lnTo>
                    <a:pt x="1102636" y="1884045"/>
                  </a:lnTo>
                  <a:lnTo>
                    <a:pt x="1102768" y="1883863"/>
                  </a:lnTo>
                  <a:lnTo>
                    <a:pt x="1102920" y="1883686"/>
                  </a:lnTo>
                  <a:lnTo>
                    <a:pt x="1102988" y="1883592"/>
                  </a:lnTo>
                  <a:lnTo>
                    <a:pt x="1103071" y="1883434"/>
                  </a:lnTo>
                  <a:lnTo>
                    <a:pt x="1103115" y="1883310"/>
                  </a:lnTo>
                  <a:lnTo>
                    <a:pt x="1103145" y="1883186"/>
                  </a:lnTo>
                  <a:lnTo>
                    <a:pt x="1103140" y="1883052"/>
                  </a:lnTo>
                  <a:lnTo>
                    <a:pt x="1103120" y="1882910"/>
                  </a:lnTo>
                  <a:lnTo>
                    <a:pt x="1103131" y="1882746"/>
                  </a:lnTo>
                  <a:lnTo>
                    <a:pt x="1103219" y="1882346"/>
                  </a:lnTo>
                  <a:lnTo>
                    <a:pt x="1103277" y="1882035"/>
                  </a:lnTo>
                  <a:lnTo>
                    <a:pt x="1103288" y="1881929"/>
                  </a:lnTo>
                  <a:lnTo>
                    <a:pt x="1103288" y="1881735"/>
                  </a:lnTo>
                  <a:lnTo>
                    <a:pt x="1103263" y="1881558"/>
                  </a:lnTo>
                  <a:lnTo>
                    <a:pt x="1103233" y="1881382"/>
                  </a:lnTo>
                  <a:lnTo>
                    <a:pt x="1103184" y="1880889"/>
                  </a:lnTo>
                  <a:lnTo>
                    <a:pt x="1103189" y="1880689"/>
                  </a:lnTo>
                  <a:lnTo>
                    <a:pt x="1103219" y="1880389"/>
                  </a:lnTo>
                  <a:lnTo>
                    <a:pt x="1103247" y="1879990"/>
                  </a:lnTo>
                  <a:lnTo>
                    <a:pt x="1103282" y="1879813"/>
                  </a:lnTo>
                  <a:lnTo>
                    <a:pt x="1103340" y="1879654"/>
                  </a:lnTo>
                  <a:lnTo>
                    <a:pt x="1103390" y="1879490"/>
                  </a:lnTo>
                  <a:lnTo>
                    <a:pt x="1103399" y="1879372"/>
                  </a:lnTo>
                  <a:lnTo>
                    <a:pt x="1103390" y="1879243"/>
                  </a:lnTo>
                  <a:lnTo>
                    <a:pt x="1103365" y="1878996"/>
                  </a:lnTo>
                  <a:lnTo>
                    <a:pt x="1103370" y="1878873"/>
                  </a:lnTo>
                  <a:lnTo>
                    <a:pt x="1103404" y="1878708"/>
                  </a:lnTo>
                  <a:lnTo>
                    <a:pt x="1103448" y="1878550"/>
                  </a:lnTo>
                  <a:lnTo>
                    <a:pt x="1103536" y="1878185"/>
                  </a:lnTo>
                  <a:lnTo>
                    <a:pt x="1103599" y="1878003"/>
                  </a:lnTo>
                  <a:lnTo>
                    <a:pt x="1103678" y="1877897"/>
                  </a:lnTo>
                  <a:lnTo>
                    <a:pt x="1103780" y="1877797"/>
                  </a:lnTo>
                  <a:lnTo>
                    <a:pt x="1103888" y="1877703"/>
                  </a:lnTo>
                  <a:lnTo>
                    <a:pt x="1104000" y="1877615"/>
                  </a:lnTo>
                  <a:lnTo>
                    <a:pt x="1104103" y="1877515"/>
                  </a:lnTo>
                  <a:lnTo>
                    <a:pt x="1104264" y="1877339"/>
                  </a:lnTo>
                  <a:lnTo>
                    <a:pt x="1104484" y="1877056"/>
                  </a:lnTo>
                  <a:lnTo>
                    <a:pt x="1104680" y="1876733"/>
                  </a:lnTo>
                  <a:lnTo>
                    <a:pt x="1104798" y="1876593"/>
                  </a:lnTo>
                  <a:lnTo>
                    <a:pt x="1104930" y="1876475"/>
                  </a:lnTo>
                  <a:lnTo>
                    <a:pt x="1105051" y="1876351"/>
                  </a:lnTo>
                  <a:lnTo>
                    <a:pt x="1105106" y="1876246"/>
                  </a:lnTo>
                  <a:lnTo>
                    <a:pt x="1105218" y="1875893"/>
                  </a:lnTo>
                  <a:lnTo>
                    <a:pt x="1105276" y="1875793"/>
                  </a:lnTo>
                  <a:lnTo>
                    <a:pt x="1105356" y="1875722"/>
                  </a:lnTo>
                  <a:lnTo>
                    <a:pt x="1105443" y="1875664"/>
                  </a:lnTo>
                  <a:lnTo>
                    <a:pt x="1105633" y="1875558"/>
                  </a:lnTo>
                  <a:lnTo>
                    <a:pt x="1105716" y="1875493"/>
                  </a:lnTo>
                  <a:lnTo>
                    <a:pt x="1105859" y="1875329"/>
                  </a:lnTo>
                  <a:lnTo>
                    <a:pt x="1105994" y="1875146"/>
                  </a:lnTo>
                  <a:lnTo>
                    <a:pt x="1106151" y="1874959"/>
                  </a:lnTo>
                  <a:lnTo>
                    <a:pt x="1106337" y="1874753"/>
                  </a:lnTo>
                  <a:lnTo>
                    <a:pt x="1106431" y="1874659"/>
                  </a:lnTo>
                  <a:lnTo>
                    <a:pt x="1106538" y="1874570"/>
                  </a:lnTo>
                  <a:lnTo>
                    <a:pt x="1106684" y="1874465"/>
                  </a:lnTo>
                  <a:lnTo>
                    <a:pt x="1106846" y="1874371"/>
                  </a:lnTo>
                  <a:lnTo>
                    <a:pt x="1107017" y="1874289"/>
                  </a:lnTo>
                  <a:lnTo>
                    <a:pt x="1107187" y="1874218"/>
                  </a:lnTo>
                  <a:lnTo>
                    <a:pt x="1107374" y="1874059"/>
                  </a:lnTo>
                  <a:lnTo>
                    <a:pt x="1107437" y="1873548"/>
                  </a:lnTo>
                  <a:lnTo>
                    <a:pt x="1107457" y="1873360"/>
                  </a:lnTo>
                  <a:lnTo>
                    <a:pt x="1107501" y="1873184"/>
                  </a:lnTo>
                  <a:lnTo>
                    <a:pt x="1107539" y="1873083"/>
                  </a:lnTo>
                  <a:lnTo>
                    <a:pt x="1107814" y="1872643"/>
                  </a:lnTo>
                  <a:lnTo>
                    <a:pt x="1107897" y="1872478"/>
                  </a:lnTo>
                  <a:lnTo>
                    <a:pt x="1108004" y="1872337"/>
                  </a:lnTo>
                  <a:lnTo>
                    <a:pt x="1108078" y="1872278"/>
                  </a:lnTo>
                  <a:lnTo>
                    <a:pt x="1108166" y="1872237"/>
                  </a:lnTo>
                  <a:lnTo>
                    <a:pt x="1108263" y="1872202"/>
                  </a:lnTo>
                  <a:lnTo>
                    <a:pt x="1108351" y="1872161"/>
                  </a:lnTo>
                  <a:lnTo>
                    <a:pt x="1108488" y="1872061"/>
                  </a:lnTo>
                  <a:lnTo>
                    <a:pt x="1108699" y="1871820"/>
                  </a:lnTo>
                  <a:lnTo>
                    <a:pt x="1108782" y="1871744"/>
                  </a:lnTo>
                  <a:lnTo>
                    <a:pt x="1108958" y="1871608"/>
                  </a:lnTo>
                  <a:lnTo>
                    <a:pt x="1109206" y="1871403"/>
                  </a:lnTo>
                  <a:lnTo>
                    <a:pt x="1109285" y="1871344"/>
                  </a:lnTo>
                  <a:lnTo>
                    <a:pt x="1109431" y="1871215"/>
                  </a:lnTo>
                  <a:lnTo>
                    <a:pt x="1109539" y="1871085"/>
                  </a:lnTo>
                  <a:lnTo>
                    <a:pt x="1109612" y="1870950"/>
                  </a:lnTo>
                  <a:lnTo>
                    <a:pt x="1109695" y="1870821"/>
                  </a:lnTo>
                  <a:lnTo>
                    <a:pt x="1109920" y="1870615"/>
                  </a:lnTo>
                  <a:lnTo>
                    <a:pt x="1109994" y="1870503"/>
                  </a:lnTo>
                  <a:lnTo>
                    <a:pt x="1110047" y="1870368"/>
                  </a:lnTo>
                  <a:lnTo>
                    <a:pt x="1110067" y="1870233"/>
                  </a:lnTo>
                  <a:lnTo>
                    <a:pt x="1110023" y="1870087"/>
                  </a:lnTo>
                  <a:lnTo>
                    <a:pt x="1109954" y="1869945"/>
                  </a:lnTo>
                  <a:lnTo>
                    <a:pt x="1109950" y="1869792"/>
                  </a:lnTo>
                  <a:lnTo>
                    <a:pt x="1110077" y="1869481"/>
                  </a:lnTo>
                  <a:lnTo>
                    <a:pt x="1110102" y="1869375"/>
                  </a:lnTo>
                  <a:lnTo>
                    <a:pt x="1110126" y="1869158"/>
                  </a:lnTo>
                  <a:lnTo>
                    <a:pt x="1110151" y="1869052"/>
                  </a:lnTo>
                  <a:lnTo>
                    <a:pt x="1110185" y="1868952"/>
                  </a:lnTo>
                  <a:lnTo>
                    <a:pt x="1110243" y="1868870"/>
                  </a:lnTo>
                  <a:lnTo>
                    <a:pt x="1110311" y="1868787"/>
                  </a:lnTo>
                  <a:lnTo>
                    <a:pt x="1110390" y="1868711"/>
                  </a:lnTo>
                  <a:lnTo>
                    <a:pt x="1110473" y="1868640"/>
                  </a:lnTo>
                  <a:lnTo>
                    <a:pt x="1110551" y="1868564"/>
                  </a:lnTo>
                  <a:lnTo>
                    <a:pt x="1110654" y="1868488"/>
                  </a:lnTo>
                  <a:lnTo>
                    <a:pt x="1110869" y="1868347"/>
                  </a:lnTo>
                  <a:lnTo>
                    <a:pt x="1110966" y="1868270"/>
                  </a:lnTo>
                  <a:lnTo>
                    <a:pt x="1111050" y="1868182"/>
                  </a:lnTo>
                  <a:lnTo>
                    <a:pt x="1111114" y="1868064"/>
                  </a:lnTo>
                  <a:lnTo>
                    <a:pt x="1111152" y="1867941"/>
                  </a:lnTo>
                  <a:lnTo>
                    <a:pt x="1111186" y="1867806"/>
                  </a:lnTo>
                  <a:lnTo>
                    <a:pt x="1111230" y="1867677"/>
                  </a:lnTo>
                  <a:lnTo>
                    <a:pt x="1111290" y="1867559"/>
                  </a:lnTo>
                  <a:lnTo>
                    <a:pt x="1111422" y="1867430"/>
                  </a:lnTo>
                  <a:lnTo>
                    <a:pt x="1111568" y="1867306"/>
                  </a:lnTo>
                  <a:lnTo>
                    <a:pt x="1111661" y="1867171"/>
                  </a:lnTo>
                  <a:lnTo>
                    <a:pt x="1111719" y="1867024"/>
                  </a:lnTo>
                  <a:lnTo>
                    <a:pt x="1111758" y="1866877"/>
                  </a:lnTo>
                  <a:lnTo>
                    <a:pt x="1111763" y="1866748"/>
                  </a:lnTo>
                  <a:lnTo>
                    <a:pt x="1111758" y="1866613"/>
                  </a:lnTo>
                  <a:lnTo>
                    <a:pt x="1111798" y="1866454"/>
                  </a:lnTo>
                  <a:lnTo>
                    <a:pt x="1111851" y="1866360"/>
                  </a:lnTo>
                  <a:lnTo>
                    <a:pt x="1111914" y="1866266"/>
                  </a:lnTo>
                  <a:lnTo>
                    <a:pt x="1111969" y="1866090"/>
                  </a:lnTo>
                  <a:lnTo>
                    <a:pt x="1111911" y="1865961"/>
                  </a:lnTo>
                  <a:lnTo>
                    <a:pt x="1111818" y="1865825"/>
                  </a:lnTo>
                  <a:lnTo>
                    <a:pt x="1111744" y="1865684"/>
                  </a:lnTo>
                  <a:lnTo>
                    <a:pt x="1111680" y="1865525"/>
                  </a:lnTo>
                  <a:lnTo>
                    <a:pt x="1111656" y="1865361"/>
                  </a:lnTo>
                  <a:lnTo>
                    <a:pt x="1111670" y="1865220"/>
                  </a:lnTo>
                  <a:lnTo>
                    <a:pt x="1111719" y="1865091"/>
                  </a:lnTo>
                  <a:lnTo>
                    <a:pt x="1111832" y="1865002"/>
                  </a:lnTo>
                  <a:lnTo>
                    <a:pt x="1111944" y="1865002"/>
                  </a:lnTo>
                  <a:lnTo>
                    <a:pt x="1112198" y="1865026"/>
                  </a:lnTo>
                  <a:lnTo>
                    <a:pt x="1112316" y="1865015"/>
                  </a:lnTo>
                  <a:lnTo>
                    <a:pt x="1112418" y="1864973"/>
                  </a:lnTo>
                  <a:lnTo>
                    <a:pt x="1112516" y="1864920"/>
                  </a:lnTo>
                  <a:lnTo>
                    <a:pt x="1113122" y="1864515"/>
                  </a:lnTo>
                  <a:lnTo>
                    <a:pt x="1113226" y="1864450"/>
                  </a:lnTo>
                  <a:lnTo>
                    <a:pt x="1113338" y="1864403"/>
                  </a:lnTo>
                  <a:lnTo>
                    <a:pt x="1113470" y="1864380"/>
                  </a:lnTo>
                  <a:lnTo>
                    <a:pt x="1113606" y="1864380"/>
                  </a:lnTo>
                  <a:lnTo>
                    <a:pt x="1113891" y="1864397"/>
                  </a:lnTo>
                  <a:lnTo>
                    <a:pt x="1114026" y="1864386"/>
                  </a:lnTo>
                  <a:lnTo>
                    <a:pt x="1114202" y="1864333"/>
                  </a:lnTo>
                  <a:lnTo>
                    <a:pt x="1114375" y="1864262"/>
                  </a:lnTo>
                  <a:lnTo>
                    <a:pt x="1114711" y="1864086"/>
                  </a:lnTo>
                  <a:lnTo>
                    <a:pt x="1114975" y="1863963"/>
                  </a:lnTo>
                  <a:lnTo>
                    <a:pt x="1115156" y="1863880"/>
                  </a:lnTo>
                  <a:lnTo>
                    <a:pt x="1115434" y="1863763"/>
                  </a:lnTo>
                  <a:lnTo>
                    <a:pt x="1115577" y="1863721"/>
                  </a:lnTo>
                  <a:lnTo>
                    <a:pt x="1115698" y="1863692"/>
                  </a:lnTo>
                  <a:lnTo>
                    <a:pt x="1115821" y="1863674"/>
                  </a:lnTo>
                  <a:lnTo>
                    <a:pt x="1116075" y="1863651"/>
                  </a:lnTo>
                  <a:lnTo>
                    <a:pt x="1116198" y="1863633"/>
                  </a:lnTo>
                  <a:lnTo>
                    <a:pt x="1116613" y="1863545"/>
                  </a:lnTo>
                  <a:lnTo>
                    <a:pt x="1116750" y="1863510"/>
                  </a:lnTo>
                  <a:lnTo>
                    <a:pt x="1116886" y="1863481"/>
                  </a:lnTo>
                  <a:lnTo>
                    <a:pt x="1117185" y="1863434"/>
                  </a:lnTo>
                  <a:lnTo>
                    <a:pt x="1117337" y="1863415"/>
                  </a:lnTo>
                  <a:lnTo>
                    <a:pt x="1117477" y="1863381"/>
                  </a:lnTo>
                  <a:lnTo>
                    <a:pt x="1117609" y="1863328"/>
                  </a:lnTo>
                  <a:lnTo>
                    <a:pt x="1117738" y="1863245"/>
                  </a:lnTo>
                  <a:lnTo>
                    <a:pt x="1117854" y="1863151"/>
                  </a:lnTo>
                  <a:lnTo>
                    <a:pt x="1117967" y="1863040"/>
                  </a:lnTo>
                  <a:lnTo>
                    <a:pt x="1118065" y="1862899"/>
                  </a:lnTo>
                  <a:lnTo>
                    <a:pt x="1118178" y="1862775"/>
                  </a:lnTo>
                  <a:lnTo>
                    <a:pt x="1118266" y="1862728"/>
                  </a:lnTo>
                  <a:lnTo>
                    <a:pt x="1118373" y="1862687"/>
                  </a:lnTo>
                  <a:lnTo>
                    <a:pt x="1118486" y="1862663"/>
                  </a:lnTo>
                  <a:lnTo>
                    <a:pt x="1118593" y="1862652"/>
                  </a:lnTo>
                  <a:lnTo>
                    <a:pt x="1118700" y="1862658"/>
                  </a:lnTo>
                  <a:lnTo>
                    <a:pt x="1118788" y="1862681"/>
                  </a:lnTo>
                  <a:lnTo>
                    <a:pt x="1118954" y="1862769"/>
                  </a:lnTo>
                  <a:lnTo>
                    <a:pt x="1119126" y="1862828"/>
                  </a:lnTo>
                  <a:lnTo>
                    <a:pt x="1119297" y="1862799"/>
                  </a:lnTo>
                  <a:lnTo>
                    <a:pt x="1119550" y="1862705"/>
                  </a:lnTo>
                  <a:lnTo>
                    <a:pt x="1119674" y="1862652"/>
                  </a:lnTo>
                  <a:lnTo>
                    <a:pt x="1119795" y="1862593"/>
                  </a:lnTo>
                  <a:lnTo>
                    <a:pt x="1120034" y="1862458"/>
                  </a:lnTo>
                  <a:lnTo>
                    <a:pt x="1120378" y="1862223"/>
                  </a:lnTo>
                  <a:lnTo>
                    <a:pt x="1120694" y="1861782"/>
                  </a:lnTo>
                  <a:lnTo>
                    <a:pt x="1120934" y="1861429"/>
                  </a:lnTo>
                  <a:lnTo>
                    <a:pt x="1121018" y="1861318"/>
                  </a:lnTo>
                  <a:lnTo>
                    <a:pt x="1121110" y="1861212"/>
                  </a:lnTo>
                  <a:lnTo>
                    <a:pt x="1121198" y="1861130"/>
                  </a:lnTo>
                  <a:lnTo>
                    <a:pt x="1121497" y="1860900"/>
                  </a:lnTo>
                  <a:lnTo>
                    <a:pt x="1121638" y="1860759"/>
                  </a:lnTo>
                  <a:lnTo>
                    <a:pt x="1121741" y="1860642"/>
                  </a:lnTo>
                  <a:lnTo>
                    <a:pt x="1121829" y="1860519"/>
                  </a:lnTo>
                  <a:lnTo>
                    <a:pt x="1121868" y="1860401"/>
                  </a:lnTo>
                  <a:lnTo>
                    <a:pt x="1121882" y="1860277"/>
                  </a:lnTo>
                  <a:lnTo>
                    <a:pt x="1121887" y="1860148"/>
                  </a:lnTo>
                  <a:lnTo>
                    <a:pt x="1121902" y="1860025"/>
                  </a:lnTo>
                  <a:lnTo>
                    <a:pt x="1121981" y="1859842"/>
                  </a:lnTo>
                  <a:lnTo>
                    <a:pt x="1122088" y="1859713"/>
                  </a:lnTo>
                  <a:lnTo>
                    <a:pt x="1122181" y="1859578"/>
                  </a:lnTo>
                  <a:lnTo>
                    <a:pt x="1122220" y="1859448"/>
                  </a:lnTo>
                  <a:lnTo>
                    <a:pt x="1122239" y="1859308"/>
                  </a:lnTo>
                  <a:lnTo>
                    <a:pt x="1122250" y="1859161"/>
                  </a:lnTo>
                  <a:lnTo>
                    <a:pt x="1122264" y="1858708"/>
                  </a:lnTo>
                  <a:lnTo>
                    <a:pt x="1122259" y="1858538"/>
                  </a:lnTo>
                  <a:lnTo>
                    <a:pt x="1122259" y="1858373"/>
                  </a:lnTo>
                  <a:lnTo>
                    <a:pt x="1122269" y="1858214"/>
                  </a:lnTo>
                  <a:lnTo>
                    <a:pt x="1122303" y="1858062"/>
                  </a:lnTo>
                  <a:lnTo>
                    <a:pt x="1122352" y="1857956"/>
                  </a:lnTo>
                  <a:lnTo>
                    <a:pt x="1122410" y="1857856"/>
                  </a:lnTo>
                  <a:lnTo>
                    <a:pt x="1122533" y="1857662"/>
                  </a:lnTo>
                  <a:lnTo>
                    <a:pt x="1122581" y="1857556"/>
                  </a:lnTo>
                  <a:lnTo>
                    <a:pt x="1122621" y="1857445"/>
                  </a:lnTo>
                  <a:lnTo>
                    <a:pt x="1122767" y="1856816"/>
                  </a:lnTo>
                  <a:lnTo>
                    <a:pt x="1122817" y="1856652"/>
                  </a:lnTo>
                  <a:lnTo>
                    <a:pt x="1122861" y="1856481"/>
                  </a:lnTo>
                  <a:lnTo>
                    <a:pt x="1122894" y="1856316"/>
                  </a:lnTo>
                  <a:lnTo>
                    <a:pt x="1122905" y="1856063"/>
                  </a:lnTo>
                  <a:lnTo>
                    <a:pt x="1122880" y="1855740"/>
                  </a:lnTo>
                  <a:lnTo>
                    <a:pt x="1122880" y="1855523"/>
                  </a:lnTo>
                  <a:lnTo>
                    <a:pt x="1122889" y="1855305"/>
                  </a:lnTo>
                  <a:lnTo>
                    <a:pt x="1122889" y="1855200"/>
                  </a:lnTo>
                  <a:lnTo>
                    <a:pt x="1122924" y="1854671"/>
                  </a:lnTo>
                  <a:lnTo>
                    <a:pt x="1122913" y="1854506"/>
                  </a:lnTo>
                  <a:lnTo>
                    <a:pt x="1122836" y="1854300"/>
                  </a:lnTo>
                  <a:lnTo>
                    <a:pt x="1122748" y="1854195"/>
                  </a:lnTo>
                  <a:lnTo>
                    <a:pt x="1122674" y="1854083"/>
                  </a:lnTo>
                  <a:lnTo>
                    <a:pt x="1122649" y="1853966"/>
                  </a:lnTo>
                  <a:lnTo>
                    <a:pt x="1122660" y="1853830"/>
                  </a:lnTo>
                  <a:lnTo>
                    <a:pt x="1122729" y="1853548"/>
                  </a:lnTo>
                  <a:lnTo>
                    <a:pt x="1122778" y="1853243"/>
                  </a:lnTo>
                  <a:lnTo>
                    <a:pt x="1122797" y="1853084"/>
                  </a:lnTo>
                  <a:lnTo>
                    <a:pt x="1122767" y="1852919"/>
                  </a:lnTo>
                  <a:lnTo>
                    <a:pt x="1122679" y="1852761"/>
                  </a:lnTo>
                  <a:lnTo>
                    <a:pt x="1122597" y="1852596"/>
                  </a:lnTo>
                  <a:lnTo>
                    <a:pt x="1122528" y="1852396"/>
                  </a:lnTo>
                  <a:lnTo>
                    <a:pt x="1122503" y="1852290"/>
                  </a:lnTo>
                  <a:lnTo>
                    <a:pt x="1122473" y="1852085"/>
                  </a:lnTo>
                  <a:lnTo>
                    <a:pt x="1122479" y="1851926"/>
                  </a:lnTo>
                  <a:lnTo>
                    <a:pt x="1122518" y="1851767"/>
                  </a:lnTo>
                  <a:lnTo>
                    <a:pt x="1122572" y="1851603"/>
                  </a:lnTo>
                  <a:lnTo>
                    <a:pt x="1122729" y="1851156"/>
                  </a:lnTo>
                  <a:lnTo>
                    <a:pt x="1122825" y="1850921"/>
                  </a:lnTo>
                  <a:lnTo>
                    <a:pt x="1122866" y="1850798"/>
                  </a:lnTo>
                  <a:lnTo>
                    <a:pt x="1122899" y="1850675"/>
                  </a:lnTo>
                  <a:lnTo>
                    <a:pt x="1122919" y="1850557"/>
                  </a:lnTo>
                  <a:lnTo>
                    <a:pt x="1122933" y="1850192"/>
                  </a:lnTo>
                  <a:lnTo>
                    <a:pt x="1122943" y="1850069"/>
                  </a:lnTo>
                  <a:lnTo>
                    <a:pt x="1122957" y="1849781"/>
                  </a:lnTo>
                  <a:lnTo>
                    <a:pt x="1122968" y="1849634"/>
                  </a:lnTo>
                  <a:lnTo>
                    <a:pt x="1122987" y="1849499"/>
                  </a:lnTo>
                  <a:lnTo>
                    <a:pt x="1123056" y="1849281"/>
                  </a:lnTo>
                  <a:lnTo>
                    <a:pt x="1123153" y="1849123"/>
                  </a:lnTo>
                  <a:lnTo>
                    <a:pt x="1123227" y="1848958"/>
                  </a:lnTo>
                  <a:lnTo>
                    <a:pt x="1123251" y="1848800"/>
                  </a:lnTo>
                  <a:lnTo>
                    <a:pt x="1123241" y="1848629"/>
                  </a:lnTo>
                  <a:lnTo>
                    <a:pt x="1123207" y="1848453"/>
                  </a:lnTo>
                  <a:lnTo>
                    <a:pt x="1123153" y="1848288"/>
                  </a:lnTo>
                  <a:lnTo>
                    <a:pt x="1123075" y="1848147"/>
                  </a:lnTo>
                  <a:lnTo>
                    <a:pt x="1123149" y="1848000"/>
                  </a:lnTo>
                  <a:lnTo>
                    <a:pt x="1123197" y="1847842"/>
                  </a:lnTo>
                  <a:lnTo>
                    <a:pt x="1123218" y="1847671"/>
                  </a:lnTo>
                  <a:lnTo>
                    <a:pt x="1123183" y="1847477"/>
                  </a:lnTo>
                  <a:lnTo>
                    <a:pt x="1123163" y="1847283"/>
                  </a:lnTo>
                  <a:lnTo>
                    <a:pt x="1123174" y="1847166"/>
                  </a:lnTo>
                  <a:lnTo>
                    <a:pt x="1123193" y="1847043"/>
                  </a:lnTo>
                  <a:lnTo>
                    <a:pt x="1123222" y="1846925"/>
                  </a:lnTo>
                  <a:lnTo>
                    <a:pt x="1123290" y="1846690"/>
                  </a:lnTo>
                  <a:lnTo>
                    <a:pt x="1123359" y="1846472"/>
                  </a:lnTo>
                  <a:lnTo>
                    <a:pt x="1123441" y="1846261"/>
                  </a:lnTo>
                  <a:lnTo>
                    <a:pt x="1123559" y="1845914"/>
                  </a:lnTo>
                  <a:lnTo>
                    <a:pt x="1123647" y="1845673"/>
                  </a:lnTo>
                  <a:lnTo>
                    <a:pt x="1123697" y="1845562"/>
                  </a:lnTo>
                  <a:lnTo>
                    <a:pt x="1123746" y="1845462"/>
                  </a:lnTo>
                  <a:lnTo>
                    <a:pt x="1123853" y="1845273"/>
                  </a:lnTo>
                  <a:lnTo>
                    <a:pt x="1124033" y="1844997"/>
                  </a:lnTo>
                  <a:lnTo>
                    <a:pt x="1124233" y="1844751"/>
                  </a:lnTo>
                  <a:lnTo>
                    <a:pt x="1124307" y="1844674"/>
                  </a:lnTo>
                  <a:lnTo>
                    <a:pt x="1124385" y="1844598"/>
                  </a:lnTo>
                  <a:lnTo>
                    <a:pt x="1124640" y="1844386"/>
                  </a:lnTo>
                  <a:lnTo>
                    <a:pt x="1124810" y="1844263"/>
                  </a:lnTo>
                  <a:lnTo>
                    <a:pt x="1124986" y="1844151"/>
                  </a:lnTo>
                  <a:lnTo>
                    <a:pt x="1125148" y="1844033"/>
                  </a:lnTo>
                  <a:lnTo>
                    <a:pt x="1125300" y="1843892"/>
                  </a:lnTo>
                  <a:lnTo>
                    <a:pt x="1125514" y="1843681"/>
                  </a:lnTo>
                  <a:lnTo>
                    <a:pt x="1125608" y="1843581"/>
                  </a:lnTo>
                  <a:lnTo>
                    <a:pt x="1125789" y="1843369"/>
                  </a:lnTo>
                  <a:lnTo>
                    <a:pt x="1125886" y="1843281"/>
                  </a:lnTo>
                  <a:lnTo>
                    <a:pt x="1125998" y="1843211"/>
                  </a:lnTo>
                  <a:lnTo>
                    <a:pt x="1126125" y="1843164"/>
                  </a:lnTo>
                  <a:lnTo>
                    <a:pt x="1126268" y="1843134"/>
                  </a:lnTo>
                  <a:lnTo>
                    <a:pt x="1126565" y="1843117"/>
                  </a:lnTo>
                  <a:lnTo>
                    <a:pt x="1126713" y="1843099"/>
                  </a:lnTo>
                  <a:lnTo>
                    <a:pt x="1127074" y="1843046"/>
                  </a:lnTo>
                  <a:lnTo>
                    <a:pt x="1127192" y="1843023"/>
                  </a:lnTo>
                  <a:lnTo>
                    <a:pt x="1127309" y="1842993"/>
                  </a:lnTo>
                  <a:lnTo>
                    <a:pt x="1127549" y="1842911"/>
                  </a:lnTo>
                  <a:lnTo>
                    <a:pt x="1127670" y="1842864"/>
                  </a:lnTo>
                  <a:lnTo>
                    <a:pt x="1127788" y="1842811"/>
                  </a:lnTo>
                  <a:lnTo>
                    <a:pt x="1127910" y="1842764"/>
                  </a:lnTo>
                  <a:lnTo>
                    <a:pt x="1128385" y="1842553"/>
                  </a:lnTo>
                  <a:lnTo>
                    <a:pt x="1128506" y="1842505"/>
                  </a:lnTo>
                  <a:lnTo>
                    <a:pt x="1128629" y="1842464"/>
                  </a:lnTo>
                  <a:lnTo>
                    <a:pt x="1128869" y="1842394"/>
                  </a:lnTo>
                  <a:lnTo>
                    <a:pt x="1128990" y="1842353"/>
                  </a:lnTo>
                  <a:lnTo>
                    <a:pt x="1129103" y="1842306"/>
                  </a:lnTo>
                  <a:lnTo>
                    <a:pt x="1129224" y="1842235"/>
                  </a:lnTo>
                  <a:lnTo>
                    <a:pt x="1129342" y="1842153"/>
                  </a:lnTo>
                  <a:lnTo>
                    <a:pt x="1129562" y="1841977"/>
                  </a:lnTo>
                  <a:lnTo>
                    <a:pt x="1129675" y="1841895"/>
                  </a:lnTo>
                  <a:lnTo>
                    <a:pt x="1130041" y="1841665"/>
                  </a:lnTo>
                  <a:lnTo>
                    <a:pt x="1130335" y="1841465"/>
                  </a:lnTo>
                  <a:lnTo>
                    <a:pt x="1130525" y="1841313"/>
                  </a:lnTo>
                  <a:lnTo>
                    <a:pt x="1130613" y="1841224"/>
                  </a:lnTo>
                  <a:lnTo>
                    <a:pt x="1130697" y="1841113"/>
                  </a:lnTo>
                  <a:lnTo>
                    <a:pt x="1130769" y="1840995"/>
                  </a:lnTo>
                  <a:lnTo>
                    <a:pt x="1130838" y="1840866"/>
                  </a:lnTo>
                  <a:lnTo>
                    <a:pt x="1130896" y="1840737"/>
                  </a:lnTo>
                  <a:lnTo>
                    <a:pt x="1130951" y="1840601"/>
                  </a:lnTo>
                  <a:lnTo>
                    <a:pt x="1131000" y="1840407"/>
                  </a:lnTo>
                  <a:lnTo>
                    <a:pt x="1131028" y="1840202"/>
                  </a:lnTo>
                  <a:lnTo>
                    <a:pt x="1131044" y="1839996"/>
                  </a:lnTo>
                  <a:lnTo>
                    <a:pt x="1131069" y="1839790"/>
                  </a:lnTo>
                  <a:lnTo>
                    <a:pt x="1131113" y="1839591"/>
                  </a:lnTo>
                  <a:lnTo>
                    <a:pt x="1131157" y="1839444"/>
                  </a:lnTo>
                  <a:lnTo>
                    <a:pt x="1131195" y="1839285"/>
                  </a:lnTo>
                  <a:lnTo>
                    <a:pt x="1131244" y="1839138"/>
                  </a:lnTo>
                  <a:lnTo>
                    <a:pt x="1131308" y="1839015"/>
                  </a:lnTo>
                  <a:lnTo>
                    <a:pt x="1131454" y="1838909"/>
                  </a:lnTo>
                  <a:lnTo>
                    <a:pt x="1131596" y="1838873"/>
                  </a:lnTo>
                  <a:lnTo>
                    <a:pt x="1131718" y="1838880"/>
                  </a:lnTo>
                  <a:lnTo>
                    <a:pt x="1131743" y="1839032"/>
                  </a:lnTo>
                  <a:lnTo>
                    <a:pt x="1131669" y="1839508"/>
                  </a:lnTo>
                  <a:lnTo>
                    <a:pt x="1131630" y="1839691"/>
                  </a:lnTo>
                  <a:lnTo>
                    <a:pt x="1131586" y="1839867"/>
                  </a:lnTo>
                  <a:lnTo>
                    <a:pt x="1131528" y="1840055"/>
                  </a:lnTo>
                  <a:lnTo>
                    <a:pt x="1131341" y="1840625"/>
                  </a:lnTo>
                  <a:lnTo>
                    <a:pt x="1131303" y="1840819"/>
                  </a:lnTo>
                  <a:lnTo>
                    <a:pt x="1131283" y="1841019"/>
                  </a:lnTo>
                  <a:lnTo>
                    <a:pt x="1131283" y="1841219"/>
                  </a:lnTo>
                  <a:lnTo>
                    <a:pt x="1131303" y="1841630"/>
                  </a:lnTo>
                  <a:lnTo>
                    <a:pt x="1131317" y="1841835"/>
                  </a:lnTo>
                  <a:lnTo>
                    <a:pt x="1131317" y="1842429"/>
                  </a:lnTo>
                  <a:lnTo>
                    <a:pt x="1131333" y="1842629"/>
                  </a:lnTo>
                  <a:lnTo>
                    <a:pt x="1131357" y="1842823"/>
                  </a:lnTo>
                  <a:lnTo>
                    <a:pt x="1131415" y="1843034"/>
                  </a:lnTo>
                  <a:lnTo>
                    <a:pt x="1131498" y="1843246"/>
                  </a:lnTo>
                  <a:lnTo>
                    <a:pt x="1131679" y="1843657"/>
                  </a:lnTo>
                  <a:lnTo>
                    <a:pt x="1131757" y="1843875"/>
                  </a:lnTo>
                  <a:lnTo>
                    <a:pt x="1131817" y="1844104"/>
                  </a:lnTo>
                  <a:lnTo>
                    <a:pt x="1131894" y="1844580"/>
                  </a:lnTo>
                  <a:lnTo>
                    <a:pt x="1131943" y="1844815"/>
                  </a:lnTo>
                  <a:lnTo>
                    <a:pt x="1132007" y="1845044"/>
                  </a:lnTo>
                  <a:lnTo>
                    <a:pt x="1132075" y="1845238"/>
                  </a:lnTo>
                  <a:lnTo>
                    <a:pt x="1132158" y="1845432"/>
                  </a:lnTo>
                  <a:lnTo>
                    <a:pt x="1132436" y="1846002"/>
                  </a:lnTo>
                  <a:lnTo>
                    <a:pt x="1132515" y="1846172"/>
                  </a:lnTo>
                  <a:lnTo>
                    <a:pt x="1132598" y="1846338"/>
                  </a:lnTo>
                  <a:lnTo>
                    <a:pt x="1132774" y="1846661"/>
                  </a:lnTo>
                  <a:lnTo>
                    <a:pt x="1132867" y="1846819"/>
                  </a:lnTo>
                  <a:lnTo>
                    <a:pt x="1132980" y="1846978"/>
                  </a:lnTo>
                  <a:lnTo>
                    <a:pt x="1133228" y="1847283"/>
                  </a:lnTo>
                  <a:lnTo>
                    <a:pt x="1133346" y="1847442"/>
                  </a:lnTo>
                  <a:lnTo>
                    <a:pt x="1133448" y="1847607"/>
                  </a:lnTo>
                  <a:lnTo>
                    <a:pt x="1133541" y="1847800"/>
                  </a:lnTo>
                  <a:lnTo>
                    <a:pt x="1133615" y="1848000"/>
                  </a:lnTo>
                  <a:lnTo>
                    <a:pt x="1133733" y="1848418"/>
                  </a:lnTo>
                  <a:lnTo>
                    <a:pt x="1133830" y="1848776"/>
                  </a:lnTo>
                  <a:lnTo>
                    <a:pt x="1133898" y="1849082"/>
                  </a:lnTo>
                  <a:lnTo>
                    <a:pt x="1133937" y="1849229"/>
                  </a:lnTo>
                  <a:lnTo>
                    <a:pt x="1133986" y="1849376"/>
                  </a:lnTo>
                  <a:lnTo>
                    <a:pt x="1134055" y="1849558"/>
                  </a:lnTo>
                  <a:lnTo>
                    <a:pt x="1134133" y="1849740"/>
                  </a:lnTo>
                  <a:lnTo>
                    <a:pt x="1134220" y="1849916"/>
                  </a:lnTo>
                  <a:lnTo>
                    <a:pt x="1134314" y="1850086"/>
                  </a:lnTo>
                  <a:lnTo>
                    <a:pt x="1134416" y="1850252"/>
                  </a:lnTo>
                  <a:lnTo>
                    <a:pt x="1134520" y="1850410"/>
                  </a:lnTo>
                  <a:lnTo>
                    <a:pt x="1134842" y="1850868"/>
                  </a:lnTo>
                  <a:lnTo>
                    <a:pt x="1134954" y="1851021"/>
                  </a:lnTo>
                  <a:lnTo>
                    <a:pt x="1135653" y="1851861"/>
                  </a:lnTo>
                  <a:lnTo>
                    <a:pt x="1136123" y="1852449"/>
                  </a:lnTo>
                  <a:lnTo>
                    <a:pt x="1136264" y="1852655"/>
                  </a:lnTo>
                  <a:lnTo>
                    <a:pt x="1136373" y="1852825"/>
                  </a:lnTo>
                  <a:lnTo>
                    <a:pt x="1136665" y="1853348"/>
                  </a:lnTo>
                  <a:lnTo>
                    <a:pt x="1136901" y="1853736"/>
                  </a:lnTo>
                  <a:lnTo>
                    <a:pt x="1137036" y="1853948"/>
                  </a:lnTo>
                  <a:lnTo>
                    <a:pt x="1137179" y="1854159"/>
                  </a:lnTo>
                  <a:lnTo>
                    <a:pt x="1137325" y="1854365"/>
                  </a:lnTo>
                  <a:lnTo>
                    <a:pt x="1137476" y="1854565"/>
                  </a:lnTo>
                  <a:lnTo>
                    <a:pt x="1137594" y="1854700"/>
                  </a:lnTo>
                  <a:lnTo>
                    <a:pt x="1137957" y="1855088"/>
                  </a:lnTo>
                  <a:lnTo>
                    <a:pt x="1138210" y="1855370"/>
                  </a:lnTo>
                  <a:lnTo>
                    <a:pt x="1138474" y="1855676"/>
                  </a:lnTo>
                  <a:lnTo>
                    <a:pt x="1138601" y="1855828"/>
                  </a:lnTo>
                  <a:lnTo>
                    <a:pt x="1138796" y="1856075"/>
                  </a:lnTo>
                  <a:lnTo>
                    <a:pt x="1138919" y="1856252"/>
                  </a:lnTo>
                  <a:lnTo>
                    <a:pt x="1138988" y="1856340"/>
                  </a:lnTo>
                  <a:lnTo>
                    <a:pt x="1139056" y="1856422"/>
                  </a:lnTo>
                  <a:lnTo>
                    <a:pt x="1139167" y="1856539"/>
                  </a:lnTo>
                  <a:lnTo>
                    <a:pt x="1139291" y="1856652"/>
                  </a:lnTo>
                  <a:lnTo>
                    <a:pt x="1139535" y="1856863"/>
                  </a:lnTo>
                  <a:lnTo>
                    <a:pt x="1139651" y="1856981"/>
                  </a:lnTo>
                  <a:lnTo>
                    <a:pt x="1139760" y="1857104"/>
                  </a:lnTo>
                  <a:lnTo>
                    <a:pt x="1139965" y="1857362"/>
                  </a:lnTo>
                  <a:lnTo>
                    <a:pt x="1140072" y="1857486"/>
                  </a:lnTo>
                  <a:lnTo>
                    <a:pt x="1140190" y="1857597"/>
                  </a:lnTo>
                  <a:lnTo>
                    <a:pt x="1140308" y="1857686"/>
                  </a:lnTo>
                  <a:lnTo>
                    <a:pt x="1140429" y="1857768"/>
                  </a:lnTo>
                  <a:lnTo>
                    <a:pt x="1140688" y="1857909"/>
                  </a:lnTo>
                  <a:lnTo>
                    <a:pt x="1140820" y="1857974"/>
                  </a:lnTo>
                  <a:lnTo>
                    <a:pt x="1140943" y="1858027"/>
                  </a:lnTo>
                  <a:lnTo>
                    <a:pt x="1141202" y="1858109"/>
                  </a:lnTo>
                  <a:lnTo>
                    <a:pt x="1141320" y="1858156"/>
                  </a:lnTo>
                  <a:lnTo>
                    <a:pt x="1141422" y="1858226"/>
                  </a:lnTo>
                  <a:lnTo>
                    <a:pt x="1141496" y="1858320"/>
                  </a:lnTo>
                  <a:lnTo>
                    <a:pt x="1141554" y="1858432"/>
                  </a:lnTo>
                  <a:lnTo>
                    <a:pt x="1141652" y="1858673"/>
                  </a:lnTo>
                  <a:lnTo>
                    <a:pt x="1141716" y="1858779"/>
                  </a:lnTo>
                  <a:lnTo>
                    <a:pt x="1141798" y="1858885"/>
                  </a:lnTo>
                  <a:lnTo>
                    <a:pt x="1141900" y="1858996"/>
                  </a:lnTo>
                  <a:lnTo>
                    <a:pt x="1141999" y="1859096"/>
                  </a:lnTo>
                  <a:lnTo>
                    <a:pt x="1142136" y="1859184"/>
                  </a:lnTo>
                  <a:lnTo>
                    <a:pt x="1142208" y="1859085"/>
                  </a:lnTo>
                  <a:lnTo>
                    <a:pt x="1142258" y="1858943"/>
                  </a:lnTo>
                  <a:lnTo>
                    <a:pt x="1142356" y="1858808"/>
                  </a:lnTo>
                  <a:lnTo>
                    <a:pt x="1142428" y="1858743"/>
                  </a:lnTo>
                  <a:lnTo>
                    <a:pt x="1142508" y="1858685"/>
                  </a:lnTo>
                  <a:lnTo>
                    <a:pt x="1142585" y="1858620"/>
                  </a:lnTo>
                  <a:lnTo>
                    <a:pt x="1142722" y="1858496"/>
                  </a:lnTo>
                  <a:lnTo>
                    <a:pt x="1142844" y="1858379"/>
                  </a:lnTo>
                  <a:lnTo>
                    <a:pt x="1142937" y="1858256"/>
                  </a:lnTo>
                  <a:lnTo>
                    <a:pt x="1142986" y="1858144"/>
                  </a:lnTo>
                  <a:lnTo>
                    <a:pt x="1143011" y="1858020"/>
                  </a:lnTo>
                  <a:lnTo>
                    <a:pt x="1143025" y="1857897"/>
                  </a:lnTo>
                  <a:lnTo>
                    <a:pt x="1143025" y="1857768"/>
                  </a:lnTo>
                  <a:lnTo>
                    <a:pt x="1143011" y="1857644"/>
                  </a:lnTo>
                  <a:lnTo>
                    <a:pt x="1142986" y="1857539"/>
                  </a:lnTo>
                  <a:lnTo>
                    <a:pt x="1142948" y="1857433"/>
                  </a:lnTo>
                  <a:lnTo>
                    <a:pt x="1142898" y="1857333"/>
                  </a:lnTo>
                  <a:lnTo>
                    <a:pt x="1142840" y="1857239"/>
                  </a:lnTo>
                  <a:lnTo>
                    <a:pt x="1142775" y="1857151"/>
                  </a:lnTo>
                  <a:lnTo>
                    <a:pt x="1142703" y="1857080"/>
                  </a:lnTo>
                  <a:lnTo>
                    <a:pt x="1142536" y="1856963"/>
                  </a:lnTo>
                  <a:lnTo>
                    <a:pt x="1142448" y="1856910"/>
                  </a:lnTo>
                  <a:lnTo>
                    <a:pt x="1142356" y="1856875"/>
                  </a:lnTo>
                  <a:lnTo>
                    <a:pt x="1142244" y="1856845"/>
                  </a:lnTo>
                  <a:lnTo>
                    <a:pt x="1142131" y="1856833"/>
                  </a:lnTo>
                  <a:lnTo>
                    <a:pt x="1142013" y="1856833"/>
                  </a:lnTo>
                  <a:lnTo>
                    <a:pt x="1141892" y="1856822"/>
                  </a:lnTo>
                  <a:lnTo>
                    <a:pt x="1141730" y="1856786"/>
                  </a:lnTo>
                  <a:lnTo>
                    <a:pt x="1141622" y="1856757"/>
                  </a:lnTo>
                  <a:lnTo>
                    <a:pt x="1141568" y="1856675"/>
                  </a:lnTo>
                  <a:lnTo>
                    <a:pt x="1141647" y="1856604"/>
                  </a:lnTo>
                  <a:lnTo>
                    <a:pt x="1141760" y="1856516"/>
                  </a:lnTo>
                  <a:lnTo>
                    <a:pt x="1141886" y="1856434"/>
                  </a:lnTo>
                  <a:lnTo>
                    <a:pt x="1141999" y="1856381"/>
                  </a:lnTo>
                  <a:lnTo>
                    <a:pt x="1142120" y="1856346"/>
                  </a:lnTo>
                  <a:lnTo>
                    <a:pt x="1142376" y="1856328"/>
                  </a:lnTo>
                  <a:lnTo>
                    <a:pt x="1142508" y="1856334"/>
                  </a:lnTo>
                  <a:lnTo>
                    <a:pt x="1143074" y="1856305"/>
                  </a:lnTo>
                  <a:lnTo>
                    <a:pt x="1143182" y="1856305"/>
                  </a:lnTo>
                  <a:lnTo>
                    <a:pt x="1143465" y="1856328"/>
                  </a:lnTo>
                  <a:lnTo>
                    <a:pt x="1143608" y="1856346"/>
                  </a:lnTo>
                  <a:lnTo>
                    <a:pt x="1143743" y="1856375"/>
                  </a:lnTo>
                  <a:lnTo>
                    <a:pt x="1143880" y="1856410"/>
                  </a:lnTo>
                  <a:lnTo>
                    <a:pt x="1144032" y="1856463"/>
                  </a:lnTo>
                  <a:lnTo>
                    <a:pt x="1144183" y="1856528"/>
                  </a:lnTo>
                  <a:lnTo>
                    <a:pt x="1144331" y="1856604"/>
                  </a:lnTo>
                  <a:lnTo>
                    <a:pt x="1144471" y="1856692"/>
                  </a:lnTo>
                  <a:lnTo>
                    <a:pt x="1144604" y="1856786"/>
                  </a:lnTo>
                  <a:lnTo>
                    <a:pt x="1144702" y="1856886"/>
                  </a:lnTo>
                  <a:lnTo>
                    <a:pt x="1144975" y="1857221"/>
                  </a:lnTo>
                  <a:lnTo>
                    <a:pt x="1145079" y="1857315"/>
                  </a:lnTo>
                  <a:lnTo>
                    <a:pt x="1145191" y="1857386"/>
                  </a:lnTo>
                  <a:lnTo>
                    <a:pt x="1145313" y="1857451"/>
                  </a:lnTo>
                  <a:lnTo>
                    <a:pt x="1145440" y="1857504"/>
                  </a:lnTo>
                  <a:lnTo>
                    <a:pt x="1145563" y="1857562"/>
                  </a:lnTo>
                  <a:lnTo>
                    <a:pt x="1145679" y="1857627"/>
                  </a:lnTo>
                  <a:lnTo>
                    <a:pt x="1145816" y="1857721"/>
                  </a:lnTo>
                  <a:lnTo>
                    <a:pt x="1146071" y="1857938"/>
                  </a:lnTo>
                  <a:lnTo>
                    <a:pt x="1146203" y="1858038"/>
                  </a:lnTo>
                  <a:lnTo>
                    <a:pt x="1146339" y="1858126"/>
                  </a:lnTo>
                  <a:lnTo>
                    <a:pt x="1146471" y="1858197"/>
                  </a:lnTo>
                  <a:lnTo>
                    <a:pt x="1146751" y="1858315"/>
                  </a:lnTo>
                  <a:lnTo>
                    <a:pt x="1146891" y="1858367"/>
                  </a:lnTo>
                  <a:lnTo>
                    <a:pt x="1147146" y="1858450"/>
                  </a:lnTo>
                  <a:lnTo>
                    <a:pt x="1147493" y="1858538"/>
                  </a:lnTo>
                  <a:lnTo>
                    <a:pt x="1147606" y="1858573"/>
                  </a:lnTo>
                  <a:lnTo>
                    <a:pt x="1147821" y="1858661"/>
                  </a:lnTo>
                  <a:lnTo>
                    <a:pt x="1148021" y="1858767"/>
                  </a:lnTo>
                  <a:lnTo>
                    <a:pt x="1148120" y="1858826"/>
                  </a:lnTo>
                  <a:lnTo>
                    <a:pt x="1148247" y="1858926"/>
                  </a:lnTo>
                  <a:lnTo>
                    <a:pt x="1148368" y="1859038"/>
                  </a:lnTo>
                  <a:lnTo>
                    <a:pt x="1148481" y="1859161"/>
                  </a:lnTo>
                  <a:lnTo>
                    <a:pt x="1148588" y="1859284"/>
                  </a:lnTo>
                  <a:lnTo>
                    <a:pt x="1148686" y="1859414"/>
                  </a:lnTo>
                  <a:lnTo>
                    <a:pt x="1148780" y="1859561"/>
                  </a:lnTo>
                  <a:lnTo>
                    <a:pt x="1149008" y="1860037"/>
                  </a:lnTo>
                  <a:lnTo>
                    <a:pt x="1149096" y="1860183"/>
                  </a:lnTo>
                  <a:lnTo>
                    <a:pt x="1149286" y="1860442"/>
                  </a:lnTo>
                  <a:lnTo>
                    <a:pt x="1149492" y="1860689"/>
                  </a:lnTo>
                  <a:lnTo>
                    <a:pt x="1149605" y="1860801"/>
                  </a:lnTo>
                  <a:lnTo>
                    <a:pt x="1149693" y="1860877"/>
                  </a:lnTo>
                  <a:lnTo>
                    <a:pt x="1149855" y="1861029"/>
                  </a:lnTo>
                  <a:lnTo>
                    <a:pt x="1149932" y="1861118"/>
                  </a:lnTo>
                  <a:lnTo>
                    <a:pt x="1150001" y="1861206"/>
                  </a:lnTo>
                  <a:lnTo>
                    <a:pt x="1150070" y="1861312"/>
                  </a:lnTo>
                  <a:lnTo>
                    <a:pt x="1150232" y="1861664"/>
                  </a:lnTo>
                  <a:lnTo>
                    <a:pt x="1150295" y="1861770"/>
                  </a:lnTo>
                  <a:lnTo>
                    <a:pt x="1150427" y="1861923"/>
                  </a:lnTo>
                  <a:lnTo>
                    <a:pt x="1150647" y="1862134"/>
                  </a:lnTo>
                  <a:lnTo>
                    <a:pt x="1150870" y="1862334"/>
                  </a:lnTo>
                  <a:lnTo>
                    <a:pt x="1150969" y="1862470"/>
                  </a:lnTo>
                  <a:lnTo>
                    <a:pt x="1151046" y="1862658"/>
                  </a:lnTo>
                  <a:lnTo>
                    <a:pt x="1151140" y="1862828"/>
                  </a:lnTo>
                  <a:lnTo>
                    <a:pt x="1151282" y="1862969"/>
                  </a:lnTo>
                  <a:lnTo>
                    <a:pt x="1151448" y="1863092"/>
                  </a:lnTo>
                  <a:lnTo>
                    <a:pt x="1151609" y="1863157"/>
                  </a:lnTo>
                  <a:lnTo>
                    <a:pt x="1151893" y="1863222"/>
                  </a:lnTo>
                  <a:lnTo>
                    <a:pt x="1151995" y="1863263"/>
                  </a:lnTo>
                  <a:lnTo>
                    <a:pt x="1152093" y="1863322"/>
                  </a:lnTo>
                  <a:lnTo>
                    <a:pt x="1152187" y="1863392"/>
                  </a:lnTo>
                  <a:lnTo>
                    <a:pt x="1152366" y="1863533"/>
                  </a:lnTo>
                  <a:lnTo>
                    <a:pt x="1152459" y="1863615"/>
                  </a:lnTo>
                  <a:lnTo>
                    <a:pt x="1152553" y="1863704"/>
                  </a:lnTo>
                  <a:lnTo>
                    <a:pt x="1152724" y="1863880"/>
                  </a:lnTo>
                  <a:lnTo>
                    <a:pt x="1152905" y="1864057"/>
                  </a:lnTo>
                  <a:lnTo>
                    <a:pt x="1153345" y="1864462"/>
                  </a:lnTo>
                  <a:lnTo>
                    <a:pt x="1153428" y="1864550"/>
                  </a:lnTo>
                  <a:lnTo>
                    <a:pt x="1153507" y="1864626"/>
                  </a:lnTo>
                  <a:lnTo>
                    <a:pt x="1153595" y="1864697"/>
                  </a:lnTo>
                  <a:lnTo>
                    <a:pt x="1153686" y="1864750"/>
                  </a:lnTo>
                  <a:lnTo>
                    <a:pt x="1153823" y="1864785"/>
                  </a:lnTo>
                  <a:lnTo>
                    <a:pt x="1153971" y="1864797"/>
                  </a:lnTo>
                  <a:lnTo>
                    <a:pt x="1154122" y="1864803"/>
                  </a:lnTo>
                  <a:lnTo>
                    <a:pt x="1154283" y="1864785"/>
                  </a:lnTo>
                  <a:lnTo>
                    <a:pt x="1154445" y="1864785"/>
                  </a:lnTo>
                  <a:lnTo>
                    <a:pt x="1154547" y="1864809"/>
                  </a:lnTo>
                  <a:lnTo>
                    <a:pt x="1154645" y="1864844"/>
                  </a:lnTo>
                  <a:lnTo>
                    <a:pt x="1154846" y="1864932"/>
                  </a:lnTo>
                  <a:lnTo>
                    <a:pt x="1154948" y="1864973"/>
                  </a:lnTo>
                  <a:lnTo>
                    <a:pt x="1155036" y="1865002"/>
                  </a:lnTo>
                  <a:lnTo>
                    <a:pt x="1155119" y="1865038"/>
                  </a:lnTo>
                  <a:lnTo>
                    <a:pt x="1155207" y="1865062"/>
                  </a:lnTo>
                  <a:lnTo>
                    <a:pt x="1155374" y="1865079"/>
                  </a:lnTo>
                  <a:lnTo>
                    <a:pt x="1155462" y="1865049"/>
                  </a:lnTo>
                  <a:lnTo>
                    <a:pt x="1155544" y="1864985"/>
                  </a:lnTo>
                  <a:lnTo>
                    <a:pt x="1155627" y="1864909"/>
                  </a:lnTo>
                  <a:lnTo>
                    <a:pt x="1155706" y="1864826"/>
                  </a:lnTo>
                  <a:lnTo>
                    <a:pt x="1155784" y="1864756"/>
                  </a:lnTo>
                  <a:lnTo>
                    <a:pt x="1155863" y="1864697"/>
                  </a:lnTo>
                  <a:lnTo>
                    <a:pt x="1156009" y="1864573"/>
                  </a:lnTo>
                  <a:lnTo>
                    <a:pt x="1156086" y="1864520"/>
                  </a:lnTo>
                  <a:lnTo>
                    <a:pt x="1156254" y="1864456"/>
                  </a:lnTo>
                  <a:lnTo>
                    <a:pt x="1156438" y="1864415"/>
                  </a:lnTo>
                  <a:lnTo>
                    <a:pt x="1156576" y="1864438"/>
                  </a:lnTo>
                  <a:lnTo>
                    <a:pt x="1156634" y="1864533"/>
                  </a:lnTo>
                  <a:lnTo>
                    <a:pt x="1156664" y="1864662"/>
                  </a:lnTo>
                  <a:lnTo>
                    <a:pt x="1156669" y="1864820"/>
                  </a:lnTo>
                  <a:lnTo>
                    <a:pt x="1156645" y="1864926"/>
                  </a:lnTo>
                  <a:lnTo>
                    <a:pt x="1156611" y="1865032"/>
                  </a:lnTo>
                  <a:lnTo>
                    <a:pt x="1156562" y="1865132"/>
                  </a:lnTo>
                  <a:lnTo>
                    <a:pt x="1156474" y="1865285"/>
                  </a:lnTo>
                  <a:lnTo>
                    <a:pt x="1156386" y="1865391"/>
                  </a:lnTo>
                  <a:lnTo>
                    <a:pt x="1156307" y="1865502"/>
                  </a:lnTo>
                  <a:lnTo>
                    <a:pt x="1156248" y="1865602"/>
                  </a:lnTo>
                  <a:lnTo>
                    <a:pt x="1156210" y="1865702"/>
                  </a:lnTo>
                  <a:lnTo>
                    <a:pt x="1156219" y="1865843"/>
                  </a:lnTo>
                  <a:lnTo>
                    <a:pt x="1156273" y="1865937"/>
                  </a:lnTo>
                  <a:lnTo>
                    <a:pt x="1156351" y="1866037"/>
                  </a:lnTo>
                  <a:lnTo>
                    <a:pt x="1156523" y="1866219"/>
                  </a:lnTo>
                  <a:lnTo>
                    <a:pt x="1156600" y="1866307"/>
                  </a:lnTo>
                  <a:lnTo>
                    <a:pt x="1156688" y="1866396"/>
                  </a:lnTo>
                  <a:lnTo>
                    <a:pt x="1156782" y="1866478"/>
                  </a:lnTo>
                  <a:lnTo>
                    <a:pt x="1156966" y="1866630"/>
                  </a:lnTo>
                  <a:lnTo>
                    <a:pt x="1157162" y="1866772"/>
                  </a:lnTo>
                  <a:lnTo>
                    <a:pt x="1157260" y="1866836"/>
                  </a:lnTo>
                  <a:lnTo>
                    <a:pt x="1157363" y="1866895"/>
                  </a:lnTo>
                  <a:lnTo>
                    <a:pt x="1157470" y="1866942"/>
                  </a:lnTo>
                  <a:lnTo>
                    <a:pt x="1157598" y="1866989"/>
                  </a:lnTo>
                  <a:lnTo>
                    <a:pt x="1157734" y="1867024"/>
                  </a:lnTo>
                  <a:lnTo>
                    <a:pt x="1157871" y="1867048"/>
                  </a:lnTo>
                  <a:lnTo>
                    <a:pt x="1158151" y="1867083"/>
                  </a:lnTo>
                  <a:lnTo>
                    <a:pt x="1158404" y="1867089"/>
                  </a:lnTo>
                  <a:lnTo>
                    <a:pt x="1158654" y="1867077"/>
                  </a:lnTo>
                  <a:lnTo>
                    <a:pt x="1158918" y="1867054"/>
                  </a:lnTo>
                  <a:lnTo>
                    <a:pt x="1159059" y="1867036"/>
                  </a:lnTo>
                  <a:lnTo>
                    <a:pt x="1159191" y="1867012"/>
                  </a:lnTo>
                  <a:lnTo>
                    <a:pt x="1159465" y="1866977"/>
                  </a:lnTo>
                  <a:lnTo>
                    <a:pt x="1160057" y="1866930"/>
                  </a:lnTo>
                  <a:lnTo>
                    <a:pt x="1160203" y="1866913"/>
                  </a:lnTo>
                  <a:lnTo>
                    <a:pt x="1160433" y="1866877"/>
                  </a:lnTo>
                  <a:lnTo>
                    <a:pt x="1160549" y="1866854"/>
                  </a:lnTo>
                  <a:lnTo>
                    <a:pt x="1160785" y="1866819"/>
                  </a:lnTo>
                  <a:lnTo>
                    <a:pt x="1161371" y="1866778"/>
                  </a:lnTo>
                  <a:lnTo>
                    <a:pt x="1161517" y="1866754"/>
                  </a:lnTo>
                  <a:lnTo>
                    <a:pt x="1161626" y="1866730"/>
                  </a:lnTo>
                  <a:lnTo>
                    <a:pt x="1162051" y="1866613"/>
                  </a:lnTo>
                  <a:lnTo>
                    <a:pt x="1162315" y="1866554"/>
                  </a:lnTo>
                  <a:lnTo>
                    <a:pt x="1162452" y="1866531"/>
                  </a:lnTo>
                  <a:lnTo>
                    <a:pt x="1162584" y="1866519"/>
                  </a:lnTo>
                  <a:lnTo>
                    <a:pt x="1162711" y="1866525"/>
                  </a:lnTo>
                  <a:lnTo>
                    <a:pt x="1162818" y="1866543"/>
                  </a:lnTo>
                  <a:lnTo>
                    <a:pt x="1162922" y="1866572"/>
                  </a:lnTo>
                  <a:lnTo>
                    <a:pt x="1163024" y="1866607"/>
                  </a:lnTo>
                  <a:lnTo>
                    <a:pt x="1163126" y="1866654"/>
                  </a:lnTo>
                  <a:lnTo>
                    <a:pt x="1163214" y="1866707"/>
                  </a:lnTo>
                  <a:lnTo>
                    <a:pt x="1163313" y="1866795"/>
                  </a:lnTo>
                  <a:lnTo>
                    <a:pt x="1163395" y="1866907"/>
                  </a:lnTo>
                  <a:lnTo>
                    <a:pt x="1163469" y="1867024"/>
                  </a:lnTo>
                  <a:lnTo>
                    <a:pt x="1163538" y="1867153"/>
                  </a:lnTo>
                  <a:lnTo>
                    <a:pt x="1163684" y="1867400"/>
                  </a:lnTo>
                  <a:lnTo>
                    <a:pt x="1163884" y="1867788"/>
                  </a:lnTo>
                  <a:lnTo>
                    <a:pt x="1164060" y="1868112"/>
                  </a:lnTo>
                  <a:lnTo>
                    <a:pt x="1164118" y="1868206"/>
                  </a:lnTo>
                  <a:lnTo>
                    <a:pt x="1164173" y="1868306"/>
                  </a:lnTo>
                  <a:lnTo>
                    <a:pt x="1164349" y="1868652"/>
                  </a:lnTo>
                  <a:lnTo>
                    <a:pt x="1164451" y="1868911"/>
                  </a:lnTo>
                  <a:lnTo>
                    <a:pt x="1164490" y="1869040"/>
                  </a:lnTo>
                  <a:lnTo>
                    <a:pt x="1164515" y="1869193"/>
                  </a:lnTo>
                  <a:lnTo>
                    <a:pt x="1164530" y="1869346"/>
                  </a:lnTo>
                  <a:lnTo>
                    <a:pt x="1164534" y="1869498"/>
                  </a:lnTo>
                  <a:lnTo>
                    <a:pt x="1164525" y="1869651"/>
                  </a:lnTo>
                  <a:lnTo>
                    <a:pt x="1164500" y="1869804"/>
                  </a:lnTo>
                  <a:lnTo>
                    <a:pt x="1164476" y="1869910"/>
                  </a:lnTo>
                  <a:lnTo>
                    <a:pt x="1164319" y="1870333"/>
                  </a:lnTo>
                  <a:lnTo>
                    <a:pt x="1164217" y="1870650"/>
                  </a:lnTo>
                  <a:lnTo>
                    <a:pt x="1164187" y="1870756"/>
                  </a:lnTo>
                  <a:lnTo>
                    <a:pt x="1164124" y="1870921"/>
                  </a:lnTo>
                  <a:lnTo>
                    <a:pt x="1164060" y="1871032"/>
                  </a:lnTo>
                  <a:lnTo>
                    <a:pt x="1164006" y="1871150"/>
                  </a:lnTo>
                  <a:lnTo>
                    <a:pt x="1163967" y="1871268"/>
                  </a:lnTo>
                  <a:lnTo>
                    <a:pt x="1163918" y="1871526"/>
                  </a:lnTo>
                  <a:lnTo>
                    <a:pt x="1163879" y="1871644"/>
                  </a:lnTo>
                  <a:lnTo>
                    <a:pt x="1163777" y="1871755"/>
                  </a:lnTo>
                  <a:lnTo>
                    <a:pt x="1163585" y="1871838"/>
                  </a:lnTo>
                  <a:lnTo>
                    <a:pt x="1163445" y="1871926"/>
                  </a:lnTo>
                  <a:lnTo>
                    <a:pt x="1163321" y="1872037"/>
                  </a:lnTo>
                  <a:lnTo>
                    <a:pt x="1163321" y="1872149"/>
                  </a:lnTo>
                  <a:lnTo>
                    <a:pt x="1163400" y="1872208"/>
                  </a:lnTo>
                  <a:lnTo>
                    <a:pt x="1163626" y="1872349"/>
                  </a:lnTo>
                  <a:lnTo>
                    <a:pt x="1163723" y="1872420"/>
                  </a:lnTo>
                  <a:lnTo>
                    <a:pt x="1163805" y="1872502"/>
                  </a:lnTo>
                  <a:lnTo>
                    <a:pt x="1163884" y="1872590"/>
                  </a:lnTo>
                  <a:lnTo>
                    <a:pt x="1164036" y="1872772"/>
                  </a:lnTo>
                  <a:lnTo>
                    <a:pt x="1164118" y="1872860"/>
                  </a:lnTo>
                  <a:lnTo>
                    <a:pt x="1164207" y="1872943"/>
                  </a:lnTo>
                  <a:lnTo>
                    <a:pt x="1164481" y="1873172"/>
                  </a:lnTo>
                  <a:lnTo>
                    <a:pt x="1164574" y="1873242"/>
                  </a:lnTo>
                  <a:lnTo>
                    <a:pt x="1164798" y="1873442"/>
                  </a:lnTo>
                  <a:lnTo>
                    <a:pt x="1165023" y="1873630"/>
                  </a:lnTo>
                  <a:lnTo>
                    <a:pt x="1165243" y="1873783"/>
                  </a:lnTo>
                  <a:lnTo>
                    <a:pt x="1165561" y="1873948"/>
                  </a:lnTo>
                  <a:lnTo>
                    <a:pt x="1165658" y="1874018"/>
                  </a:lnTo>
                  <a:lnTo>
                    <a:pt x="1165762" y="1874107"/>
                  </a:lnTo>
                  <a:lnTo>
                    <a:pt x="1165854" y="1874212"/>
                  </a:lnTo>
                  <a:lnTo>
                    <a:pt x="1165942" y="1874324"/>
                  </a:lnTo>
                  <a:lnTo>
                    <a:pt x="1166035" y="1874430"/>
                  </a:lnTo>
                  <a:lnTo>
                    <a:pt x="1166221" y="1874576"/>
                  </a:lnTo>
                  <a:lnTo>
                    <a:pt x="1166392" y="1874694"/>
                  </a:lnTo>
                  <a:lnTo>
                    <a:pt x="1166480" y="1874735"/>
                  </a:lnTo>
                  <a:lnTo>
                    <a:pt x="1166568" y="1874759"/>
                  </a:lnTo>
                  <a:lnTo>
                    <a:pt x="1166670" y="1874747"/>
                  </a:lnTo>
                  <a:lnTo>
                    <a:pt x="1166778" y="1874706"/>
                  </a:lnTo>
                  <a:lnTo>
                    <a:pt x="1166881" y="1874647"/>
                  </a:lnTo>
                  <a:lnTo>
                    <a:pt x="1166989" y="1874606"/>
                  </a:lnTo>
                  <a:lnTo>
                    <a:pt x="1167091" y="1874588"/>
                  </a:lnTo>
                  <a:lnTo>
                    <a:pt x="1167184" y="1874612"/>
                  </a:lnTo>
                  <a:lnTo>
                    <a:pt x="1167281" y="1874647"/>
                  </a:lnTo>
                  <a:lnTo>
                    <a:pt x="1167374" y="1874694"/>
                  </a:lnTo>
                  <a:lnTo>
                    <a:pt x="1167550" y="1874800"/>
                  </a:lnTo>
                  <a:lnTo>
                    <a:pt x="1167658" y="1874882"/>
                  </a:lnTo>
                  <a:lnTo>
                    <a:pt x="1167756" y="1874976"/>
                  </a:lnTo>
                  <a:lnTo>
                    <a:pt x="1167849" y="1875070"/>
                  </a:lnTo>
                  <a:lnTo>
                    <a:pt x="1167937" y="1875176"/>
                  </a:lnTo>
                  <a:lnTo>
                    <a:pt x="1168034" y="1875276"/>
                  </a:lnTo>
                  <a:lnTo>
                    <a:pt x="1168122" y="1875358"/>
                  </a:lnTo>
                  <a:lnTo>
                    <a:pt x="1168377" y="1875623"/>
                  </a:lnTo>
                  <a:lnTo>
                    <a:pt x="1168562" y="1875840"/>
                  </a:lnTo>
                  <a:lnTo>
                    <a:pt x="1168757" y="1876110"/>
                  </a:lnTo>
                  <a:lnTo>
                    <a:pt x="1168856" y="1876240"/>
                  </a:lnTo>
                  <a:lnTo>
                    <a:pt x="1168969" y="1876363"/>
                  </a:lnTo>
                  <a:lnTo>
                    <a:pt x="1169085" y="1876469"/>
                  </a:lnTo>
                  <a:lnTo>
                    <a:pt x="1169593" y="1876863"/>
                  </a:lnTo>
                  <a:lnTo>
                    <a:pt x="1169687" y="1876945"/>
                  </a:lnTo>
                  <a:lnTo>
                    <a:pt x="1169863" y="1877122"/>
                  </a:lnTo>
                  <a:lnTo>
                    <a:pt x="1169951" y="1877204"/>
                  </a:lnTo>
                  <a:lnTo>
                    <a:pt x="1170049" y="1877280"/>
                  </a:lnTo>
                  <a:lnTo>
                    <a:pt x="1170165" y="1877351"/>
                  </a:lnTo>
                  <a:lnTo>
                    <a:pt x="1170289" y="1877415"/>
                  </a:lnTo>
                  <a:lnTo>
                    <a:pt x="1170415" y="1877474"/>
                  </a:lnTo>
                  <a:lnTo>
                    <a:pt x="1170679" y="1877580"/>
                  </a:lnTo>
                  <a:lnTo>
                    <a:pt x="1170831" y="1877627"/>
                  </a:lnTo>
                  <a:lnTo>
                    <a:pt x="1170987" y="1877662"/>
                  </a:lnTo>
                  <a:lnTo>
                    <a:pt x="1171301" y="1877721"/>
                  </a:lnTo>
                  <a:lnTo>
                    <a:pt x="1171457" y="1877762"/>
                  </a:lnTo>
                  <a:lnTo>
                    <a:pt x="1171760" y="1877874"/>
                  </a:lnTo>
                  <a:lnTo>
                    <a:pt x="1172054" y="1878003"/>
                  </a:lnTo>
                  <a:lnTo>
                    <a:pt x="1172337" y="1878132"/>
                  </a:lnTo>
                  <a:lnTo>
                    <a:pt x="1172615" y="1878279"/>
                  </a:lnTo>
                  <a:lnTo>
                    <a:pt x="1172747" y="1878356"/>
                  </a:lnTo>
                  <a:lnTo>
                    <a:pt x="1172889" y="1878426"/>
                  </a:lnTo>
                  <a:lnTo>
                    <a:pt x="1173417" y="1878661"/>
                  </a:lnTo>
                  <a:lnTo>
                    <a:pt x="1173544" y="1878726"/>
                  </a:lnTo>
                  <a:lnTo>
                    <a:pt x="1173685" y="1878808"/>
                  </a:lnTo>
                  <a:lnTo>
                    <a:pt x="1173954" y="1878996"/>
                  </a:lnTo>
                  <a:lnTo>
                    <a:pt x="1174081" y="1879096"/>
                  </a:lnTo>
                  <a:lnTo>
                    <a:pt x="1174204" y="1879202"/>
                  </a:lnTo>
                  <a:lnTo>
                    <a:pt x="1174317" y="1879319"/>
                  </a:lnTo>
                  <a:lnTo>
                    <a:pt x="1174741" y="1879819"/>
                  </a:lnTo>
                  <a:lnTo>
                    <a:pt x="1174961" y="1880060"/>
                  </a:lnTo>
                  <a:lnTo>
                    <a:pt x="1175191" y="1880295"/>
                  </a:lnTo>
                  <a:lnTo>
                    <a:pt x="1175426" y="1880518"/>
                  </a:lnTo>
                  <a:lnTo>
                    <a:pt x="1175549" y="1880618"/>
                  </a:lnTo>
                  <a:lnTo>
                    <a:pt x="1175788" y="1880830"/>
                  </a:lnTo>
                  <a:lnTo>
                    <a:pt x="1176027" y="1881065"/>
                  </a:lnTo>
                  <a:lnTo>
                    <a:pt x="1176256" y="1881335"/>
                  </a:lnTo>
                  <a:lnTo>
                    <a:pt x="1176369" y="1881476"/>
                  </a:lnTo>
                  <a:lnTo>
                    <a:pt x="1176473" y="1881618"/>
                  </a:lnTo>
                  <a:lnTo>
                    <a:pt x="1176550" y="1881747"/>
                  </a:lnTo>
                  <a:lnTo>
                    <a:pt x="1176693" y="1882023"/>
                  </a:lnTo>
                  <a:lnTo>
                    <a:pt x="1176770" y="1882147"/>
                  </a:lnTo>
                  <a:lnTo>
                    <a:pt x="1176863" y="1882258"/>
                  </a:lnTo>
                  <a:lnTo>
                    <a:pt x="1176951" y="1882329"/>
                  </a:lnTo>
                  <a:lnTo>
                    <a:pt x="1177045" y="1882393"/>
                  </a:lnTo>
                  <a:lnTo>
                    <a:pt x="1177147" y="1882452"/>
                  </a:lnTo>
                  <a:lnTo>
                    <a:pt x="1177469" y="1882623"/>
                  </a:lnTo>
                  <a:lnTo>
                    <a:pt x="1177704" y="1882758"/>
                  </a:lnTo>
                  <a:lnTo>
                    <a:pt x="1177826" y="1882810"/>
                  </a:lnTo>
                  <a:lnTo>
                    <a:pt x="1177953" y="1882857"/>
                  </a:lnTo>
                  <a:lnTo>
                    <a:pt x="1178018" y="1882876"/>
                  </a:lnTo>
                  <a:lnTo>
                    <a:pt x="1178101" y="1882899"/>
                  </a:lnTo>
                  <a:lnTo>
                    <a:pt x="1178417" y="1882940"/>
                  </a:lnTo>
                  <a:lnTo>
                    <a:pt x="1178574" y="1882940"/>
                  </a:lnTo>
                  <a:lnTo>
                    <a:pt x="1178824" y="1882916"/>
                  </a:lnTo>
                  <a:lnTo>
                    <a:pt x="1179019" y="1882922"/>
                  </a:lnTo>
                  <a:lnTo>
                    <a:pt x="1179116" y="1882946"/>
                  </a:lnTo>
                  <a:lnTo>
                    <a:pt x="1179269" y="1883010"/>
                  </a:lnTo>
                  <a:lnTo>
                    <a:pt x="1179376" y="1883105"/>
                  </a:lnTo>
                  <a:lnTo>
                    <a:pt x="1179492" y="1883175"/>
                  </a:lnTo>
                  <a:lnTo>
                    <a:pt x="1179624" y="1883163"/>
                  </a:lnTo>
                  <a:lnTo>
                    <a:pt x="1179757" y="1883139"/>
                  </a:lnTo>
                  <a:lnTo>
                    <a:pt x="1179889" y="1883192"/>
                  </a:lnTo>
                  <a:lnTo>
                    <a:pt x="1179948" y="1883275"/>
                  </a:lnTo>
                  <a:lnTo>
                    <a:pt x="1180006" y="1883381"/>
                  </a:lnTo>
                  <a:lnTo>
                    <a:pt x="1180056" y="1883498"/>
                  </a:lnTo>
                  <a:lnTo>
                    <a:pt x="1180094" y="1883604"/>
                  </a:lnTo>
                  <a:lnTo>
                    <a:pt x="1180177" y="1883786"/>
                  </a:lnTo>
                  <a:lnTo>
                    <a:pt x="1180226" y="1883974"/>
                  </a:lnTo>
                  <a:lnTo>
                    <a:pt x="1180172" y="1884145"/>
                  </a:lnTo>
                  <a:lnTo>
                    <a:pt x="1180114" y="1884233"/>
                  </a:lnTo>
                  <a:lnTo>
                    <a:pt x="1180045" y="1884368"/>
                  </a:lnTo>
                  <a:lnTo>
                    <a:pt x="1179957" y="1884562"/>
                  </a:lnTo>
                  <a:lnTo>
                    <a:pt x="1179948" y="1884697"/>
                  </a:lnTo>
                  <a:lnTo>
                    <a:pt x="1180080" y="1884709"/>
                  </a:lnTo>
                  <a:lnTo>
                    <a:pt x="1180281" y="1884668"/>
                  </a:lnTo>
                  <a:lnTo>
                    <a:pt x="1180369" y="1884674"/>
                  </a:lnTo>
                  <a:lnTo>
                    <a:pt x="1180457" y="1884703"/>
                  </a:lnTo>
                  <a:lnTo>
                    <a:pt x="1180696" y="1884885"/>
                  </a:lnTo>
                  <a:lnTo>
                    <a:pt x="1180784" y="1884938"/>
                  </a:lnTo>
                  <a:lnTo>
                    <a:pt x="1180897" y="1884979"/>
                  </a:lnTo>
                  <a:lnTo>
                    <a:pt x="1181018" y="1885009"/>
                  </a:lnTo>
                  <a:lnTo>
                    <a:pt x="1181140" y="1885032"/>
                  </a:lnTo>
                  <a:lnTo>
                    <a:pt x="1181268" y="1885049"/>
                  </a:lnTo>
                  <a:lnTo>
                    <a:pt x="1181390" y="1885073"/>
                  </a:lnTo>
                  <a:lnTo>
                    <a:pt x="1181516" y="1885109"/>
                  </a:lnTo>
                  <a:lnTo>
                    <a:pt x="1181904" y="1885197"/>
                  </a:lnTo>
                  <a:lnTo>
                    <a:pt x="1182030" y="1885215"/>
                  </a:lnTo>
                  <a:lnTo>
                    <a:pt x="1182148" y="1885220"/>
                  </a:lnTo>
                  <a:lnTo>
                    <a:pt x="1182495" y="1885215"/>
                  </a:lnTo>
                  <a:lnTo>
                    <a:pt x="1182607" y="1885226"/>
                  </a:lnTo>
                  <a:lnTo>
                    <a:pt x="1182740" y="1885261"/>
                  </a:lnTo>
                  <a:lnTo>
                    <a:pt x="1182866" y="1885308"/>
                  </a:lnTo>
                  <a:lnTo>
                    <a:pt x="1182993" y="1885367"/>
                  </a:lnTo>
                  <a:lnTo>
                    <a:pt x="1183120" y="1885408"/>
                  </a:lnTo>
                  <a:lnTo>
                    <a:pt x="1183248" y="1885426"/>
                  </a:lnTo>
                  <a:lnTo>
                    <a:pt x="1183384" y="1885426"/>
                  </a:lnTo>
                  <a:lnTo>
                    <a:pt x="1183526" y="1885402"/>
                  </a:lnTo>
                  <a:lnTo>
                    <a:pt x="1183669" y="1885361"/>
                  </a:lnTo>
                  <a:lnTo>
                    <a:pt x="1183801" y="1885308"/>
                  </a:lnTo>
                  <a:lnTo>
                    <a:pt x="1183927" y="1885249"/>
                  </a:lnTo>
                  <a:lnTo>
                    <a:pt x="1184079" y="1885144"/>
                  </a:lnTo>
                  <a:lnTo>
                    <a:pt x="1184219" y="1885026"/>
                  </a:lnTo>
                  <a:lnTo>
                    <a:pt x="1184337" y="1884885"/>
                  </a:lnTo>
                  <a:lnTo>
                    <a:pt x="1184431" y="1884709"/>
                  </a:lnTo>
                  <a:lnTo>
                    <a:pt x="1184549" y="1884580"/>
                  </a:lnTo>
                  <a:lnTo>
                    <a:pt x="1184703" y="1884539"/>
                  </a:lnTo>
                  <a:lnTo>
                    <a:pt x="1184791" y="1884539"/>
                  </a:lnTo>
                  <a:lnTo>
                    <a:pt x="1184964" y="1884556"/>
                  </a:lnTo>
                  <a:lnTo>
                    <a:pt x="1185071" y="1884573"/>
                  </a:lnTo>
                  <a:lnTo>
                    <a:pt x="1185275" y="1884656"/>
                  </a:lnTo>
                  <a:lnTo>
                    <a:pt x="1185379" y="1884691"/>
                  </a:lnTo>
                  <a:lnTo>
                    <a:pt x="1185476" y="1884691"/>
                  </a:lnTo>
                  <a:lnTo>
                    <a:pt x="1185589" y="1884644"/>
                  </a:lnTo>
                  <a:lnTo>
                    <a:pt x="1185687" y="1884550"/>
                  </a:lnTo>
                  <a:lnTo>
                    <a:pt x="1185888" y="1884315"/>
                  </a:lnTo>
                  <a:lnTo>
                    <a:pt x="1185995" y="1884215"/>
                  </a:lnTo>
                  <a:lnTo>
                    <a:pt x="1186102" y="1884145"/>
                  </a:lnTo>
                  <a:lnTo>
                    <a:pt x="1186328" y="1884010"/>
                  </a:lnTo>
                  <a:lnTo>
                    <a:pt x="1186504" y="1883897"/>
                  </a:lnTo>
                  <a:lnTo>
                    <a:pt x="1186675" y="1883774"/>
                  </a:lnTo>
                  <a:lnTo>
                    <a:pt x="1186801" y="1883674"/>
                  </a:lnTo>
                  <a:lnTo>
                    <a:pt x="1187167" y="1883363"/>
                  </a:lnTo>
                  <a:lnTo>
                    <a:pt x="1187373" y="1883222"/>
                  </a:lnTo>
                  <a:lnTo>
                    <a:pt x="1187475" y="1883152"/>
                  </a:lnTo>
                  <a:lnTo>
                    <a:pt x="1187574" y="1883075"/>
                  </a:lnTo>
                  <a:lnTo>
                    <a:pt x="1187656" y="1882987"/>
                  </a:lnTo>
                  <a:lnTo>
                    <a:pt x="1187720" y="1882893"/>
                  </a:lnTo>
                  <a:lnTo>
                    <a:pt x="1187818" y="1882681"/>
                  </a:lnTo>
                  <a:lnTo>
                    <a:pt x="1187862" y="1882576"/>
                  </a:lnTo>
                  <a:lnTo>
                    <a:pt x="1187920" y="1882476"/>
                  </a:lnTo>
                  <a:lnTo>
                    <a:pt x="1188058" y="1882305"/>
                  </a:lnTo>
                  <a:lnTo>
                    <a:pt x="1188283" y="1882058"/>
                  </a:lnTo>
                  <a:lnTo>
                    <a:pt x="1188396" y="1881929"/>
                  </a:lnTo>
                  <a:lnTo>
                    <a:pt x="1188517" y="1881800"/>
                  </a:lnTo>
                  <a:lnTo>
                    <a:pt x="1188742" y="1881535"/>
                  </a:lnTo>
                  <a:lnTo>
                    <a:pt x="1188839" y="1881394"/>
                  </a:lnTo>
                  <a:lnTo>
                    <a:pt x="1188924" y="1881241"/>
                  </a:lnTo>
                  <a:lnTo>
                    <a:pt x="1188996" y="1881076"/>
                  </a:lnTo>
                  <a:lnTo>
                    <a:pt x="1189128" y="1880747"/>
                  </a:lnTo>
                  <a:lnTo>
                    <a:pt x="1189207" y="1880589"/>
                  </a:lnTo>
                  <a:lnTo>
                    <a:pt x="1189300" y="1880460"/>
                  </a:lnTo>
                  <a:lnTo>
                    <a:pt x="1189529" y="1880201"/>
                  </a:lnTo>
                  <a:lnTo>
                    <a:pt x="1189608" y="1880072"/>
                  </a:lnTo>
                  <a:lnTo>
                    <a:pt x="1189637" y="1879954"/>
                  </a:lnTo>
                  <a:lnTo>
                    <a:pt x="1189588" y="1879843"/>
                  </a:lnTo>
                  <a:lnTo>
                    <a:pt x="1189485" y="1879743"/>
                  </a:lnTo>
                  <a:lnTo>
                    <a:pt x="1189368" y="1879637"/>
                  </a:lnTo>
                  <a:lnTo>
                    <a:pt x="1189270" y="1879537"/>
                  </a:lnTo>
                  <a:lnTo>
                    <a:pt x="1189241" y="1879325"/>
                  </a:lnTo>
                  <a:lnTo>
                    <a:pt x="1189280" y="1879219"/>
                  </a:lnTo>
                  <a:lnTo>
                    <a:pt x="1189343" y="1879114"/>
                  </a:lnTo>
                  <a:lnTo>
                    <a:pt x="1189568" y="1878820"/>
                  </a:lnTo>
                  <a:lnTo>
                    <a:pt x="1189661" y="1878720"/>
                  </a:lnTo>
                  <a:lnTo>
                    <a:pt x="1189754" y="1878632"/>
                  </a:lnTo>
                  <a:lnTo>
                    <a:pt x="1189852" y="1878567"/>
                  </a:lnTo>
                  <a:lnTo>
                    <a:pt x="1189950" y="1878538"/>
                  </a:lnTo>
                  <a:lnTo>
                    <a:pt x="1190013" y="1878549"/>
                  </a:lnTo>
                  <a:lnTo>
                    <a:pt x="1190209" y="1878638"/>
                  </a:lnTo>
                  <a:lnTo>
                    <a:pt x="1190267" y="1878638"/>
                  </a:lnTo>
                  <a:lnTo>
                    <a:pt x="1190326" y="1878597"/>
                  </a:lnTo>
                  <a:lnTo>
                    <a:pt x="1190375" y="1878497"/>
                  </a:lnTo>
                  <a:lnTo>
                    <a:pt x="1190468" y="1878256"/>
                  </a:lnTo>
                  <a:lnTo>
                    <a:pt x="1190531" y="1878162"/>
                  </a:lnTo>
                  <a:lnTo>
                    <a:pt x="1190585" y="1878115"/>
                  </a:lnTo>
                  <a:lnTo>
                    <a:pt x="1190771" y="1877985"/>
                  </a:lnTo>
                  <a:lnTo>
                    <a:pt x="1190825" y="1877938"/>
                  </a:lnTo>
                  <a:lnTo>
                    <a:pt x="1190917" y="1877827"/>
                  </a:lnTo>
                  <a:lnTo>
                    <a:pt x="1190996" y="1877697"/>
                  </a:lnTo>
                  <a:lnTo>
                    <a:pt x="1191064" y="1877556"/>
                  </a:lnTo>
                  <a:lnTo>
                    <a:pt x="1191191" y="1877268"/>
                  </a:lnTo>
                  <a:lnTo>
                    <a:pt x="1191269" y="1877063"/>
                  </a:lnTo>
                  <a:lnTo>
                    <a:pt x="1191330" y="1876887"/>
                  </a:lnTo>
                  <a:lnTo>
                    <a:pt x="1191343" y="1876851"/>
                  </a:lnTo>
                  <a:lnTo>
                    <a:pt x="1191392" y="1876757"/>
                  </a:lnTo>
                  <a:lnTo>
                    <a:pt x="1191455" y="1876657"/>
                  </a:lnTo>
                  <a:lnTo>
                    <a:pt x="1191612" y="1876469"/>
                  </a:lnTo>
                  <a:lnTo>
                    <a:pt x="1191685" y="1876375"/>
                  </a:lnTo>
                  <a:lnTo>
                    <a:pt x="1191753" y="1876275"/>
                  </a:lnTo>
                  <a:lnTo>
                    <a:pt x="1191802" y="1876175"/>
                  </a:lnTo>
                  <a:lnTo>
                    <a:pt x="1191910" y="1875840"/>
                  </a:lnTo>
                  <a:lnTo>
                    <a:pt x="1191954" y="1875734"/>
                  </a:lnTo>
                  <a:lnTo>
                    <a:pt x="1192012" y="1875628"/>
                  </a:lnTo>
                  <a:lnTo>
                    <a:pt x="1192091" y="1875529"/>
                  </a:lnTo>
                  <a:lnTo>
                    <a:pt x="1192159" y="1875429"/>
                  </a:lnTo>
                  <a:lnTo>
                    <a:pt x="1192218" y="1875323"/>
                  </a:lnTo>
                  <a:lnTo>
                    <a:pt x="1192252" y="1875223"/>
                  </a:lnTo>
                  <a:lnTo>
                    <a:pt x="1192247" y="1875147"/>
                  </a:lnTo>
                  <a:lnTo>
                    <a:pt x="1192233" y="1875064"/>
                  </a:lnTo>
                  <a:lnTo>
                    <a:pt x="1192193" y="1874911"/>
                  </a:lnTo>
                  <a:lnTo>
                    <a:pt x="1192193" y="1874835"/>
                  </a:lnTo>
                  <a:lnTo>
                    <a:pt x="1192218" y="1874747"/>
                  </a:lnTo>
                  <a:lnTo>
                    <a:pt x="1192257" y="1874665"/>
                  </a:lnTo>
                  <a:lnTo>
                    <a:pt x="1192355" y="1874500"/>
                  </a:lnTo>
                  <a:lnTo>
                    <a:pt x="1192394" y="1874418"/>
                  </a:lnTo>
                  <a:lnTo>
                    <a:pt x="1192428" y="1874294"/>
                  </a:lnTo>
                  <a:lnTo>
                    <a:pt x="1192496" y="1873924"/>
                  </a:lnTo>
                  <a:lnTo>
                    <a:pt x="1192531" y="1873807"/>
                  </a:lnTo>
                  <a:lnTo>
                    <a:pt x="1192589" y="1873683"/>
                  </a:lnTo>
                  <a:lnTo>
                    <a:pt x="1192736" y="1873454"/>
                  </a:lnTo>
                  <a:lnTo>
                    <a:pt x="1192819" y="1873342"/>
                  </a:lnTo>
                  <a:lnTo>
                    <a:pt x="1193059" y="1872990"/>
                  </a:lnTo>
                  <a:lnTo>
                    <a:pt x="1193147" y="1872872"/>
                  </a:lnTo>
                  <a:lnTo>
                    <a:pt x="1193225" y="1872749"/>
                  </a:lnTo>
                  <a:lnTo>
                    <a:pt x="1193288" y="1872625"/>
                  </a:lnTo>
                  <a:lnTo>
                    <a:pt x="1193342" y="1872502"/>
                  </a:lnTo>
                  <a:lnTo>
                    <a:pt x="1193391" y="1872373"/>
                  </a:lnTo>
                  <a:lnTo>
                    <a:pt x="1193464" y="1872114"/>
                  </a:lnTo>
                  <a:lnTo>
                    <a:pt x="1193494" y="1871985"/>
                  </a:lnTo>
                  <a:lnTo>
                    <a:pt x="1193640" y="1871855"/>
                  </a:lnTo>
                  <a:lnTo>
                    <a:pt x="1193763" y="1871703"/>
                  </a:lnTo>
                  <a:lnTo>
                    <a:pt x="1193816" y="1871620"/>
                  </a:lnTo>
                  <a:lnTo>
                    <a:pt x="1193850" y="1871538"/>
                  </a:lnTo>
                  <a:lnTo>
                    <a:pt x="1193890" y="1871350"/>
                  </a:lnTo>
                  <a:lnTo>
                    <a:pt x="1193914" y="1871262"/>
                  </a:lnTo>
                  <a:lnTo>
                    <a:pt x="1193958" y="1871185"/>
                  </a:lnTo>
                  <a:lnTo>
                    <a:pt x="1194002" y="1871144"/>
                  </a:lnTo>
                  <a:lnTo>
                    <a:pt x="1194056" y="1871103"/>
                  </a:lnTo>
                  <a:lnTo>
                    <a:pt x="1194163" y="1871033"/>
                  </a:lnTo>
                  <a:lnTo>
                    <a:pt x="1194198" y="1870986"/>
                  </a:lnTo>
                  <a:lnTo>
                    <a:pt x="1194198" y="1870909"/>
                  </a:lnTo>
                  <a:lnTo>
                    <a:pt x="1194163" y="1870815"/>
                  </a:lnTo>
                  <a:lnTo>
                    <a:pt x="1194100" y="1870709"/>
                  </a:lnTo>
                  <a:lnTo>
                    <a:pt x="1193968" y="1870509"/>
                  </a:lnTo>
                  <a:lnTo>
                    <a:pt x="1193890" y="1870398"/>
                  </a:lnTo>
                  <a:lnTo>
                    <a:pt x="1193806" y="1870292"/>
                  </a:lnTo>
                  <a:lnTo>
                    <a:pt x="1193772" y="1870239"/>
                  </a:lnTo>
                  <a:lnTo>
                    <a:pt x="1193689" y="1870080"/>
                  </a:lnTo>
                  <a:lnTo>
                    <a:pt x="1193626" y="1869916"/>
                  </a:lnTo>
                  <a:lnTo>
                    <a:pt x="1193611" y="1869828"/>
                  </a:lnTo>
                  <a:lnTo>
                    <a:pt x="1193606" y="1869734"/>
                  </a:lnTo>
                  <a:lnTo>
                    <a:pt x="1193621" y="1869640"/>
                  </a:lnTo>
                  <a:lnTo>
                    <a:pt x="1193684" y="1869358"/>
                  </a:lnTo>
                  <a:lnTo>
                    <a:pt x="1193704" y="1869240"/>
                  </a:lnTo>
                  <a:lnTo>
                    <a:pt x="1193777" y="1868899"/>
                  </a:lnTo>
                  <a:lnTo>
                    <a:pt x="1193797" y="1868787"/>
                  </a:lnTo>
                  <a:lnTo>
                    <a:pt x="1193836" y="1868311"/>
                  </a:lnTo>
                  <a:lnTo>
                    <a:pt x="1193929" y="1867706"/>
                  </a:lnTo>
                  <a:lnTo>
                    <a:pt x="1193987" y="1867165"/>
                  </a:lnTo>
                  <a:lnTo>
                    <a:pt x="1194026" y="1866871"/>
                  </a:lnTo>
                  <a:lnTo>
                    <a:pt x="1194041" y="1866725"/>
                  </a:lnTo>
                  <a:lnTo>
                    <a:pt x="1194061" y="1866578"/>
                  </a:lnTo>
                  <a:lnTo>
                    <a:pt x="1194071" y="1866425"/>
                  </a:lnTo>
                  <a:lnTo>
                    <a:pt x="1194071" y="1866101"/>
                  </a:lnTo>
                  <a:lnTo>
                    <a:pt x="1194080" y="1865931"/>
                  </a:lnTo>
                  <a:lnTo>
                    <a:pt x="1194110" y="1865673"/>
                  </a:lnTo>
                  <a:lnTo>
                    <a:pt x="1194115" y="1865584"/>
                  </a:lnTo>
                  <a:lnTo>
                    <a:pt x="1194144" y="1865408"/>
                  </a:lnTo>
                  <a:lnTo>
                    <a:pt x="1194193" y="1865226"/>
                  </a:lnTo>
                  <a:lnTo>
                    <a:pt x="1194228" y="1865044"/>
                  </a:lnTo>
                  <a:lnTo>
                    <a:pt x="1194237" y="1864891"/>
                  </a:lnTo>
                  <a:lnTo>
                    <a:pt x="1194198" y="1864773"/>
                  </a:lnTo>
                  <a:lnTo>
                    <a:pt x="1194168" y="1864744"/>
                  </a:lnTo>
                  <a:lnTo>
                    <a:pt x="1194060" y="1864667"/>
                  </a:lnTo>
                  <a:lnTo>
                    <a:pt x="1193997" y="1864550"/>
                  </a:lnTo>
                  <a:lnTo>
                    <a:pt x="1193987" y="1864438"/>
                  </a:lnTo>
                  <a:lnTo>
                    <a:pt x="1194022" y="1864186"/>
                  </a:lnTo>
                  <a:lnTo>
                    <a:pt x="1194066" y="1863927"/>
                  </a:lnTo>
                  <a:lnTo>
                    <a:pt x="1194139" y="1863657"/>
                  </a:lnTo>
                  <a:lnTo>
                    <a:pt x="1194168" y="1863527"/>
                  </a:lnTo>
                  <a:lnTo>
                    <a:pt x="1194188" y="1863392"/>
                  </a:lnTo>
                  <a:lnTo>
                    <a:pt x="1194188" y="1863304"/>
                  </a:lnTo>
                  <a:lnTo>
                    <a:pt x="1194159" y="1862952"/>
                  </a:lnTo>
                  <a:lnTo>
                    <a:pt x="1194159" y="1862834"/>
                  </a:lnTo>
                  <a:lnTo>
                    <a:pt x="1194168" y="1862605"/>
                  </a:lnTo>
                  <a:lnTo>
                    <a:pt x="1194168" y="1862376"/>
                  </a:lnTo>
                  <a:lnTo>
                    <a:pt x="1194163" y="1862264"/>
                  </a:lnTo>
                  <a:lnTo>
                    <a:pt x="1194134" y="1862034"/>
                  </a:lnTo>
                  <a:lnTo>
                    <a:pt x="1194085" y="1861558"/>
                  </a:lnTo>
                  <a:lnTo>
                    <a:pt x="1194085" y="1861394"/>
                  </a:lnTo>
                  <a:lnTo>
                    <a:pt x="1194110" y="1861276"/>
                  </a:lnTo>
                  <a:lnTo>
                    <a:pt x="1194149" y="1861159"/>
                  </a:lnTo>
                  <a:lnTo>
                    <a:pt x="1194203" y="1861047"/>
                  </a:lnTo>
                  <a:lnTo>
                    <a:pt x="1194301" y="1860875"/>
                  </a:lnTo>
                  <a:lnTo>
                    <a:pt x="1194330" y="1860830"/>
                  </a:lnTo>
                  <a:lnTo>
                    <a:pt x="1194418" y="1860700"/>
                  </a:lnTo>
                  <a:lnTo>
                    <a:pt x="1194525" y="1860583"/>
                  </a:lnTo>
                  <a:lnTo>
                    <a:pt x="1194638" y="1860472"/>
                  </a:lnTo>
                  <a:lnTo>
                    <a:pt x="1194877" y="1860260"/>
                  </a:lnTo>
                  <a:lnTo>
                    <a:pt x="1195020" y="1860166"/>
                  </a:lnTo>
                  <a:lnTo>
                    <a:pt x="1195337" y="1860007"/>
                  </a:lnTo>
                  <a:lnTo>
                    <a:pt x="1195483" y="1859913"/>
                  </a:lnTo>
                  <a:lnTo>
                    <a:pt x="1195592" y="1859801"/>
                  </a:lnTo>
                  <a:lnTo>
                    <a:pt x="1195645" y="1859701"/>
                  </a:lnTo>
                  <a:lnTo>
                    <a:pt x="1195689" y="1859590"/>
                  </a:lnTo>
                  <a:lnTo>
                    <a:pt x="1195747" y="1859349"/>
                  </a:lnTo>
                  <a:lnTo>
                    <a:pt x="1195767" y="1859231"/>
                  </a:lnTo>
                  <a:lnTo>
                    <a:pt x="1195791" y="1859037"/>
                  </a:lnTo>
                  <a:lnTo>
                    <a:pt x="1195796" y="1858843"/>
                  </a:lnTo>
                  <a:lnTo>
                    <a:pt x="1195787" y="1858644"/>
                  </a:lnTo>
                  <a:lnTo>
                    <a:pt x="1195772" y="1858444"/>
                  </a:lnTo>
                  <a:lnTo>
                    <a:pt x="1195713" y="1857962"/>
                  </a:lnTo>
                  <a:lnTo>
                    <a:pt x="1195659" y="1857680"/>
                  </a:lnTo>
                  <a:lnTo>
                    <a:pt x="1195605" y="1857451"/>
                  </a:lnTo>
                  <a:lnTo>
                    <a:pt x="1195515" y="1857161"/>
                  </a:lnTo>
                  <a:lnTo>
                    <a:pt x="1195478" y="1857022"/>
                  </a:lnTo>
                  <a:lnTo>
                    <a:pt x="1195461" y="1856981"/>
                  </a:lnTo>
                  <a:lnTo>
                    <a:pt x="1195430" y="1856875"/>
                  </a:lnTo>
                  <a:lnTo>
                    <a:pt x="1195405" y="1856728"/>
                  </a:lnTo>
                  <a:lnTo>
                    <a:pt x="1195437" y="1856538"/>
                  </a:lnTo>
                  <a:lnTo>
                    <a:pt x="1195474" y="1856428"/>
                  </a:lnTo>
                  <a:lnTo>
                    <a:pt x="1195581" y="1856258"/>
                  </a:lnTo>
                  <a:lnTo>
                    <a:pt x="1195592" y="1856116"/>
                  </a:lnTo>
                  <a:lnTo>
                    <a:pt x="1195611" y="1855981"/>
                  </a:lnTo>
                  <a:lnTo>
                    <a:pt x="1195643" y="1855862"/>
                  </a:lnTo>
                  <a:lnTo>
                    <a:pt x="1195659" y="1855817"/>
                  </a:lnTo>
                  <a:lnTo>
                    <a:pt x="1195743" y="1855629"/>
                  </a:lnTo>
                  <a:lnTo>
                    <a:pt x="1195840" y="1855446"/>
                  </a:lnTo>
                  <a:lnTo>
                    <a:pt x="1195938" y="1855288"/>
                  </a:lnTo>
                  <a:lnTo>
                    <a:pt x="1196036" y="1855123"/>
                  </a:lnTo>
                  <a:lnTo>
                    <a:pt x="1196080" y="1855041"/>
                  </a:lnTo>
                  <a:lnTo>
                    <a:pt x="1196109" y="1854976"/>
                  </a:lnTo>
                  <a:lnTo>
                    <a:pt x="1196158" y="1854835"/>
                  </a:lnTo>
                  <a:lnTo>
                    <a:pt x="1196202" y="1854695"/>
                  </a:lnTo>
                  <a:lnTo>
                    <a:pt x="1196280" y="1854412"/>
                  </a:lnTo>
                  <a:lnTo>
                    <a:pt x="1196295" y="1854342"/>
                  </a:lnTo>
                  <a:lnTo>
                    <a:pt x="1196305" y="1854201"/>
                  </a:lnTo>
                  <a:lnTo>
                    <a:pt x="1196305" y="1854124"/>
                  </a:lnTo>
                  <a:lnTo>
                    <a:pt x="1196329" y="1853995"/>
                  </a:lnTo>
                  <a:lnTo>
                    <a:pt x="1196407" y="1853877"/>
                  </a:lnTo>
                  <a:lnTo>
                    <a:pt x="1196417" y="1853848"/>
                  </a:lnTo>
                  <a:lnTo>
                    <a:pt x="1196427" y="1853801"/>
                  </a:lnTo>
                  <a:lnTo>
                    <a:pt x="1196427" y="1853754"/>
                  </a:lnTo>
                  <a:lnTo>
                    <a:pt x="1196417" y="1853660"/>
                  </a:lnTo>
                  <a:lnTo>
                    <a:pt x="1196447" y="1853560"/>
                  </a:lnTo>
                  <a:lnTo>
                    <a:pt x="1196573" y="1853407"/>
                  </a:lnTo>
                  <a:lnTo>
                    <a:pt x="1196603" y="1853354"/>
                  </a:lnTo>
                  <a:lnTo>
                    <a:pt x="1196627" y="1853272"/>
                  </a:lnTo>
                  <a:lnTo>
                    <a:pt x="1196637" y="1853184"/>
                  </a:lnTo>
                  <a:lnTo>
                    <a:pt x="1196637" y="1853002"/>
                  </a:lnTo>
                  <a:lnTo>
                    <a:pt x="1196647" y="1852849"/>
                  </a:lnTo>
                  <a:lnTo>
                    <a:pt x="1196666" y="1852708"/>
                  </a:lnTo>
                  <a:lnTo>
                    <a:pt x="1196661" y="1852643"/>
                  </a:lnTo>
                  <a:lnTo>
                    <a:pt x="1196642" y="1852590"/>
                  </a:lnTo>
                  <a:lnTo>
                    <a:pt x="1196623" y="1852567"/>
                  </a:lnTo>
                  <a:lnTo>
                    <a:pt x="1196524" y="1852496"/>
                  </a:lnTo>
                  <a:lnTo>
                    <a:pt x="1196466" y="1852408"/>
                  </a:lnTo>
                  <a:lnTo>
                    <a:pt x="1196441" y="1852250"/>
                  </a:lnTo>
                  <a:lnTo>
                    <a:pt x="1196432" y="1852167"/>
                  </a:lnTo>
                  <a:lnTo>
                    <a:pt x="1196417" y="1852091"/>
                  </a:lnTo>
                  <a:lnTo>
                    <a:pt x="1196373" y="1851973"/>
                  </a:lnTo>
                  <a:lnTo>
                    <a:pt x="1196340" y="1851850"/>
                  </a:lnTo>
                  <a:lnTo>
                    <a:pt x="1196373" y="1851726"/>
                  </a:lnTo>
                  <a:lnTo>
                    <a:pt x="1196451" y="1851668"/>
                  </a:lnTo>
                  <a:lnTo>
                    <a:pt x="1196642" y="1851550"/>
                  </a:lnTo>
                  <a:lnTo>
                    <a:pt x="1196720" y="1851480"/>
                  </a:lnTo>
                  <a:lnTo>
                    <a:pt x="1196813" y="1851339"/>
                  </a:lnTo>
                  <a:lnTo>
                    <a:pt x="1196931" y="1851104"/>
                  </a:lnTo>
                  <a:lnTo>
                    <a:pt x="1196982" y="1851022"/>
                  </a:lnTo>
                  <a:lnTo>
                    <a:pt x="1197013" y="1850980"/>
                  </a:lnTo>
                  <a:lnTo>
                    <a:pt x="1197087" y="1850851"/>
                  </a:lnTo>
                  <a:lnTo>
                    <a:pt x="1197111" y="1850786"/>
                  </a:lnTo>
                  <a:lnTo>
                    <a:pt x="1197126" y="1850710"/>
                  </a:lnTo>
                  <a:lnTo>
                    <a:pt x="1197131" y="1850633"/>
                  </a:lnTo>
                  <a:lnTo>
                    <a:pt x="1197116" y="1850404"/>
                  </a:lnTo>
                  <a:lnTo>
                    <a:pt x="1197121" y="1850151"/>
                  </a:lnTo>
                  <a:lnTo>
                    <a:pt x="1197116" y="1850028"/>
                  </a:lnTo>
                  <a:lnTo>
                    <a:pt x="1197102" y="1849904"/>
                  </a:lnTo>
                  <a:lnTo>
                    <a:pt x="1197067" y="1849787"/>
                  </a:lnTo>
                  <a:lnTo>
                    <a:pt x="1197033" y="1849717"/>
                  </a:lnTo>
                  <a:lnTo>
                    <a:pt x="1196882" y="1849505"/>
                  </a:lnTo>
                  <a:lnTo>
                    <a:pt x="1196812" y="1849357"/>
                  </a:lnTo>
                  <a:lnTo>
                    <a:pt x="1196764" y="1849205"/>
                  </a:lnTo>
                  <a:lnTo>
                    <a:pt x="1196730" y="1849052"/>
                  </a:lnTo>
                  <a:lnTo>
                    <a:pt x="1196736" y="1848852"/>
                  </a:lnTo>
                  <a:lnTo>
                    <a:pt x="1196764" y="1848608"/>
                  </a:lnTo>
                  <a:lnTo>
                    <a:pt x="1196774" y="1848471"/>
                  </a:lnTo>
                  <a:lnTo>
                    <a:pt x="1196779" y="1848306"/>
                  </a:lnTo>
                  <a:lnTo>
                    <a:pt x="1196777" y="1848148"/>
                  </a:lnTo>
                  <a:lnTo>
                    <a:pt x="1196744" y="1847859"/>
                  </a:lnTo>
                  <a:lnTo>
                    <a:pt x="1196779" y="1847713"/>
                  </a:lnTo>
                  <a:lnTo>
                    <a:pt x="1196876" y="1847561"/>
                  </a:lnTo>
                  <a:lnTo>
                    <a:pt x="1196994" y="1847413"/>
                  </a:lnTo>
                  <a:lnTo>
                    <a:pt x="1197063" y="1847342"/>
                  </a:lnTo>
                  <a:lnTo>
                    <a:pt x="1197228" y="1847213"/>
                  </a:lnTo>
                  <a:lnTo>
                    <a:pt x="1197302" y="1847148"/>
                  </a:lnTo>
                  <a:lnTo>
                    <a:pt x="1197346" y="1847072"/>
                  </a:lnTo>
                  <a:lnTo>
                    <a:pt x="1197360" y="1847007"/>
                  </a:lnTo>
                  <a:lnTo>
                    <a:pt x="1197365" y="1846937"/>
                  </a:lnTo>
                  <a:lnTo>
                    <a:pt x="1197365" y="1846860"/>
                  </a:lnTo>
                  <a:lnTo>
                    <a:pt x="1197355" y="1846719"/>
                  </a:lnTo>
                  <a:lnTo>
                    <a:pt x="1197302" y="1846396"/>
                  </a:lnTo>
                  <a:lnTo>
                    <a:pt x="1197253" y="1846184"/>
                  </a:lnTo>
                  <a:lnTo>
                    <a:pt x="1197249" y="1846048"/>
                  </a:lnTo>
                  <a:lnTo>
                    <a:pt x="1197302" y="1845891"/>
                  </a:lnTo>
                  <a:lnTo>
                    <a:pt x="1197395" y="1845744"/>
                  </a:lnTo>
                  <a:lnTo>
                    <a:pt x="1197429" y="1845667"/>
                  </a:lnTo>
                  <a:lnTo>
                    <a:pt x="1197487" y="1845491"/>
                  </a:lnTo>
                  <a:lnTo>
                    <a:pt x="1197512" y="1845409"/>
                  </a:lnTo>
                  <a:lnTo>
                    <a:pt x="1197551" y="1845226"/>
                  </a:lnTo>
                  <a:lnTo>
                    <a:pt x="1197586" y="1844956"/>
                  </a:lnTo>
                  <a:lnTo>
                    <a:pt x="1197659" y="1844880"/>
                  </a:lnTo>
                  <a:lnTo>
                    <a:pt x="1197718" y="1844867"/>
                  </a:lnTo>
                  <a:lnTo>
                    <a:pt x="1197771" y="1844862"/>
                  </a:lnTo>
                  <a:lnTo>
                    <a:pt x="1197879" y="1844827"/>
                  </a:lnTo>
                  <a:lnTo>
                    <a:pt x="1197932" y="1844768"/>
                  </a:lnTo>
                  <a:lnTo>
                    <a:pt x="1197976" y="1844698"/>
                  </a:lnTo>
                  <a:lnTo>
                    <a:pt x="1198040" y="1844533"/>
                  </a:lnTo>
                  <a:lnTo>
                    <a:pt x="1198060" y="1844445"/>
                  </a:lnTo>
                  <a:lnTo>
                    <a:pt x="1198075" y="1844351"/>
                  </a:lnTo>
                  <a:lnTo>
                    <a:pt x="1198069" y="1844151"/>
                  </a:lnTo>
                  <a:lnTo>
                    <a:pt x="1198069" y="1843951"/>
                  </a:lnTo>
                  <a:lnTo>
                    <a:pt x="1198102" y="1843705"/>
                  </a:lnTo>
                  <a:lnTo>
                    <a:pt x="1198152" y="1843499"/>
                  </a:lnTo>
                  <a:lnTo>
                    <a:pt x="1198196" y="1843393"/>
                  </a:lnTo>
                  <a:lnTo>
                    <a:pt x="1198323" y="1843211"/>
                  </a:lnTo>
                  <a:lnTo>
                    <a:pt x="1198343" y="1843164"/>
                  </a:lnTo>
                  <a:lnTo>
                    <a:pt x="1198362" y="1843097"/>
                  </a:lnTo>
                  <a:lnTo>
                    <a:pt x="1198363" y="1843017"/>
                  </a:lnTo>
                  <a:lnTo>
                    <a:pt x="1198353" y="1842778"/>
                  </a:lnTo>
                  <a:lnTo>
                    <a:pt x="1198367" y="1842570"/>
                  </a:lnTo>
                  <a:lnTo>
                    <a:pt x="1198397" y="1842359"/>
                  </a:lnTo>
                  <a:lnTo>
                    <a:pt x="1198416" y="1842259"/>
                  </a:lnTo>
                  <a:lnTo>
                    <a:pt x="1198446" y="1842235"/>
                  </a:lnTo>
                  <a:lnTo>
                    <a:pt x="1198499" y="1842176"/>
                  </a:lnTo>
                  <a:lnTo>
                    <a:pt x="1198539" y="1842112"/>
                  </a:lnTo>
                  <a:lnTo>
                    <a:pt x="1198559" y="1842053"/>
                  </a:lnTo>
                  <a:lnTo>
                    <a:pt x="1198568" y="1841982"/>
                  </a:lnTo>
                  <a:lnTo>
                    <a:pt x="1198568" y="1841912"/>
                  </a:lnTo>
                  <a:lnTo>
                    <a:pt x="1198563" y="1841847"/>
                  </a:lnTo>
                  <a:lnTo>
                    <a:pt x="1198543" y="1841789"/>
                  </a:lnTo>
                  <a:lnTo>
                    <a:pt x="1198495" y="1841736"/>
                  </a:lnTo>
                  <a:lnTo>
                    <a:pt x="1198270" y="1841624"/>
                  </a:lnTo>
                  <a:lnTo>
                    <a:pt x="1198221" y="1841524"/>
                  </a:lnTo>
                  <a:lnTo>
                    <a:pt x="1198233" y="1841429"/>
                  </a:lnTo>
                  <a:lnTo>
                    <a:pt x="1198260" y="1841307"/>
                  </a:lnTo>
                  <a:lnTo>
                    <a:pt x="1198304" y="1840989"/>
                  </a:lnTo>
                  <a:lnTo>
                    <a:pt x="1198328" y="1840854"/>
                  </a:lnTo>
                  <a:lnTo>
                    <a:pt x="1198377" y="1840643"/>
                  </a:lnTo>
                  <a:lnTo>
                    <a:pt x="1198410" y="1840392"/>
                  </a:lnTo>
                  <a:lnTo>
                    <a:pt x="1198451" y="1840231"/>
                  </a:lnTo>
                  <a:lnTo>
                    <a:pt x="1198460" y="1840172"/>
                  </a:lnTo>
                  <a:lnTo>
                    <a:pt x="1198465" y="1840114"/>
                  </a:lnTo>
                  <a:lnTo>
                    <a:pt x="1198451" y="1840037"/>
                  </a:lnTo>
                  <a:lnTo>
                    <a:pt x="1198348" y="1839814"/>
                  </a:lnTo>
                  <a:lnTo>
                    <a:pt x="1198363" y="1839643"/>
                  </a:lnTo>
                  <a:lnTo>
                    <a:pt x="1198421" y="1839502"/>
                  </a:lnTo>
                  <a:lnTo>
                    <a:pt x="1198323" y="1839473"/>
                  </a:lnTo>
                  <a:lnTo>
                    <a:pt x="1198226" y="1839420"/>
                  </a:lnTo>
                  <a:lnTo>
                    <a:pt x="1198122" y="1839321"/>
                  </a:lnTo>
                  <a:lnTo>
                    <a:pt x="1198055" y="1839203"/>
                  </a:lnTo>
                  <a:lnTo>
                    <a:pt x="1198050" y="1839050"/>
                  </a:lnTo>
                  <a:lnTo>
                    <a:pt x="1198138" y="1838727"/>
                  </a:lnTo>
                  <a:lnTo>
                    <a:pt x="1198198" y="1838571"/>
                  </a:lnTo>
                  <a:lnTo>
                    <a:pt x="1198265" y="1838427"/>
                  </a:lnTo>
                  <a:lnTo>
                    <a:pt x="1198309" y="1838298"/>
                  </a:lnTo>
                  <a:lnTo>
                    <a:pt x="1198421" y="1838127"/>
                  </a:lnTo>
                  <a:lnTo>
                    <a:pt x="1198446" y="1838063"/>
                  </a:lnTo>
                  <a:lnTo>
                    <a:pt x="1198455" y="1837998"/>
                  </a:lnTo>
                  <a:lnTo>
                    <a:pt x="1198441" y="1837786"/>
                  </a:lnTo>
                  <a:lnTo>
                    <a:pt x="1198463" y="1837687"/>
                  </a:lnTo>
                  <a:lnTo>
                    <a:pt x="1198494" y="1837609"/>
                  </a:lnTo>
                  <a:lnTo>
                    <a:pt x="1198539" y="1837528"/>
                  </a:lnTo>
                  <a:lnTo>
                    <a:pt x="1198617" y="1837405"/>
                  </a:lnTo>
                  <a:lnTo>
                    <a:pt x="1198651" y="1837334"/>
                  </a:lnTo>
                  <a:lnTo>
                    <a:pt x="1198680" y="1837258"/>
                  </a:lnTo>
                  <a:lnTo>
                    <a:pt x="1198754" y="1837122"/>
                  </a:lnTo>
                  <a:lnTo>
                    <a:pt x="1198807" y="1837087"/>
                  </a:lnTo>
                  <a:lnTo>
                    <a:pt x="1198851" y="1837075"/>
                  </a:lnTo>
                  <a:lnTo>
                    <a:pt x="1198998" y="1837093"/>
                  </a:lnTo>
                  <a:lnTo>
                    <a:pt x="1199043" y="1837093"/>
                  </a:lnTo>
                  <a:lnTo>
                    <a:pt x="1199150" y="1837058"/>
                  </a:lnTo>
                  <a:lnTo>
                    <a:pt x="1199252" y="1836993"/>
                  </a:lnTo>
                  <a:lnTo>
                    <a:pt x="1199351" y="1836911"/>
                  </a:lnTo>
                  <a:lnTo>
                    <a:pt x="1199443" y="1836817"/>
                  </a:lnTo>
                  <a:lnTo>
                    <a:pt x="1199527" y="1836729"/>
                  </a:lnTo>
                  <a:lnTo>
                    <a:pt x="1199590" y="1836652"/>
                  </a:lnTo>
                  <a:lnTo>
                    <a:pt x="1199692" y="1836476"/>
                  </a:lnTo>
                  <a:lnTo>
                    <a:pt x="1199854" y="1836229"/>
                  </a:lnTo>
                  <a:lnTo>
                    <a:pt x="1200020" y="1835994"/>
                  </a:lnTo>
                  <a:lnTo>
                    <a:pt x="1200123" y="1835812"/>
                  </a:lnTo>
                  <a:lnTo>
                    <a:pt x="1200171" y="1835706"/>
                  </a:lnTo>
                  <a:lnTo>
                    <a:pt x="1200211" y="1835600"/>
                  </a:lnTo>
                  <a:lnTo>
                    <a:pt x="1200289" y="1835383"/>
                  </a:lnTo>
                  <a:lnTo>
                    <a:pt x="1200367" y="1835142"/>
                  </a:lnTo>
                  <a:lnTo>
                    <a:pt x="1200430" y="1834895"/>
                  </a:lnTo>
                  <a:lnTo>
                    <a:pt x="1200548" y="1834378"/>
                  </a:lnTo>
                  <a:lnTo>
                    <a:pt x="1200572" y="1834243"/>
                  </a:lnTo>
                  <a:lnTo>
                    <a:pt x="1200609" y="1834083"/>
                  </a:lnTo>
                  <a:lnTo>
                    <a:pt x="1200724" y="1833626"/>
                  </a:lnTo>
                  <a:lnTo>
                    <a:pt x="1200743" y="1833502"/>
                  </a:lnTo>
                  <a:lnTo>
                    <a:pt x="1200778" y="1833338"/>
                  </a:lnTo>
                  <a:lnTo>
                    <a:pt x="1200783" y="1833286"/>
                  </a:lnTo>
                  <a:lnTo>
                    <a:pt x="1200778" y="1833238"/>
                  </a:lnTo>
                  <a:lnTo>
                    <a:pt x="1200748" y="1833191"/>
                  </a:lnTo>
                  <a:lnTo>
                    <a:pt x="1200641" y="1833108"/>
                  </a:lnTo>
                  <a:lnTo>
                    <a:pt x="1200567" y="1833020"/>
                  </a:lnTo>
                  <a:lnTo>
                    <a:pt x="1200577" y="1832909"/>
                  </a:lnTo>
                  <a:lnTo>
                    <a:pt x="1200685" y="1832644"/>
                  </a:lnTo>
                  <a:lnTo>
                    <a:pt x="1200758" y="1832480"/>
                  </a:lnTo>
                  <a:lnTo>
                    <a:pt x="1200792" y="1832392"/>
                  </a:lnTo>
                  <a:lnTo>
                    <a:pt x="1200817" y="1832309"/>
                  </a:lnTo>
                  <a:lnTo>
                    <a:pt x="1200831" y="1832198"/>
                  </a:lnTo>
                  <a:lnTo>
                    <a:pt x="1200836" y="1832086"/>
                  </a:lnTo>
                  <a:lnTo>
                    <a:pt x="1200836" y="1831974"/>
                  </a:lnTo>
                  <a:lnTo>
                    <a:pt x="1200822" y="1831616"/>
                  </a:lnTo>
                  <a:lnTo>
                    <a:pt x="1200803" y="1831345"/>
                  </a:lnTo>
                  <a:lnTo>
                    <a:pt x="1200803" y="1831216"/>
                  </a:lnTo>
                  <a:lnTo>
                    <a:pt x="1200812" y="1831081"/>
                  </a:lnTo>
                  <a:lnTo>
                    <a:pt x="1200851" y="1830905"/>
                  </a:lnTo>
                  <a:lnTo>
                    <a:pt x="1200905" y="1830722"/>
                  </a:lnTo>
                  <a:lnTo>
                    <a:pt x="1200938" y="1830546"/>
                  </a:lnTo>
                  <a:lnTo>
                    <a:pt x="1200954" y="1830376"/>
                  </a:lnTo>
                  <a:lnTo>
                    <a:pt x="1200982" y="1830206"/>
                  </a:lnTo>
                  <a:lnTo>
                    <a:pt x="1201031" y="1830059"/>
                  </a:lnTo>
                  <a:lnTo>
                    <a:pt x="1201091" y="1829906"/>
                  </a:lnTo>
                  <a:lnTo>
                    <a:pt x="1201163" y="1829765"/>
                  </a:lnTo>
                  <a:lnTo>
                    <a:pt x="1201246" y="1829624"/>
                  </a:lnTo>
                  <a:lnTo>
                    <a:pt x="1201339" y="1829494"/>
                  </a:lnTo>
                  <a:lnTo>
                    <a:pt x="1201482" y="1829341"/>
                  </a:lnTo>
                  <a:lnTo>
                    <a:pt x="1201638" y="1829194"/>
                  </a:lnTo>
                  <a:lnTo>
                    <a:pt x="1201818" y="1829065"/>
                  </a:lnTo>
                  <a:lnTo>
                    <a:pt x="1202004" y="1828960"/>
                  </a:lnTo>
                  <a:lnTo>
                    <a:pt x="1202200" y="1828871"/>
                  </a:lnTo>
                  <a:lnTo>
                    <a:pt x="1202293" y="1828777"/>
                  </a:lnTo>
                  <a:lnTo>
                    <a:pt x="1202391" y="1828689"/>
                  </a:lnTo>
                  <a:lnTo>
                    <a:pt x="1202596" y="1828525"/>
                  </a:lnTo>
                  <a:lnTo>
                    <a:pt x="1202703" y="1828448"/>
                  </a:lnTo>
                  <a:lnTo>
                    <a:pt x="1202909" y="1828319"/>
                  </a:lnTo>
                  <a:lnTo>
                    <a:pt x="1203124" y="1828201"/>
                  </a:lnTo>
                  <a:lnTo>
                    <a:pt x="1203236" y="1828149"/>
                  </a:lnTo>
                  <a:lnTo>
                    <a:pt x="1203320" y="1828102"/>
                  </a:lnTo>
                  <a:lnTo>
                    <a:pt x="1203486" y="1828019"/>
                  </a:lnTo>
                  <a:lnTo>
                    <a:pt x="1203569" y="1827984"/>
                  </a:lnTo>
                  <a:lnTo>
                    <a:pt x="1203657" y="1827955"/>
                  </a:lnTo>
                  <a:lnTo>
                    <a:pt x="1203735" y="1827937"/>
                  </a:lnTo>
                  <a:lnTo>
                    <a:pt x="1203901" y="1827931"/>
                  </a:lnTo>
                  <a:lnTo>
                    <a:pt x="1203974" y="1827919"/>
                  </a:lnTo>
                  <a:lnTo>
                    <a:pt x="1204038" y="1827884"/>
                  </a:lnTo>
                  <a:lnTo>
                    <a:pt x="1204067" y="1827855"/>
                  </a:lnTo>
                  <a:lnTo>
                    <a:pt x="1204097" y="1827814"/>
                  </a:lnTo>
                  <a:lnTo>
                    <a:pt x="1204141" y="1827731"/>
                  </a:lnTo>
                  <a:lnTo>
                    <a:pt x="1204214" y="1827625"/>
                  </a:lnTo>
                  <a:lnTo>
                    <a:pt x="1204317" y="1827496"/>
                  </a:lnTo>
                  <a:lnTo>
                    <a:pt x="1204370" y="1827438"/>
                  </a:lnTo>
                  <a:lnTo>
                    <a:pt x="1204498" y="1827320"/>
                  </a:lnTo>
                  <a:lnTo>
                    <a:pt x="1204649" y="1827214"/>
                  </a:lnTo>
                  <a:lnTo>
                    <a:pt x="1204796" y="1827097"/>
                  </a:lnTo>
                  <a:lnTo>
                    <a:pt x="1204869" y="1827020"/>
                  </a:lnTo>
                  <a:lnTo>
                    <a:pt x="1205001" y="1826862"/>
                  </a:lnTo>
                  <a:lnTo>
                    <a:pt x="1205070" y="1826785"/>
                  </a:lnTo>
                  <a:lnTo>
                    <a:pt x="1205148" y="1826721"/>
                  </a:lnTo>
                  <a:lnTo>
                    <a:pt x="1205285" y="1826638"/>
                  </a:lnTo>
                  <a:lnTo>
                    <a:pt x="1205363" y="1826603"/>
                  </a:lnTo>
                  <a:lnTo>
                    <a:pt x="1205514" y="1826544"/>
                  </a:lnTo>
                  <a:lnTo>
                    <a:pt x="1205588" y="1826521"/>
                  </a:lnTo>
                  <a:lnTo>
                    <a:pt x="1205666" y="1826503"/>
                  </a:lnTo>
                  <a:lnTo>
                    <a:pt x="1205813" y="1826456"/>
                  </a:lnTo>
                  <a:lnTo>
                    <a:pt x="1205876" y="1826421"/>
                  </a:lnTo>
                  <a:lnTo>
                    <a:pt x="1205935" y="1826368"/>
                  </a:lnTo>
                  <a:lnTo>
                    <a:pt x="1205984" y="1826297"/>
                  </a:lnTo>
                  <a:lnTo>
                    <a:pt x="1206067" y="1826151"/>
                  </a:lnTo>
                  <a:lnTo>
                    <a:pt x="1206121" y="1826080"/>
                  </a:lnTo>
                  <a:lnTo>
                    <a:pt x="1206189" y="1826010"/>
                  </a:lnTo>
                  <a:lnTo>
                    <a:pt x="1206419" y="1825827"/>
                  </a:lnTo>
                  <a:lnTo>
                    <a:pt x="1206536" y="1825704"/>
                  </a:lnTo>
                  <a:lnTo>
                    <a:pt x="1206683" y="1825528"/>
                  </a:lnTo>
                  <a:lnTo>
                    <a:pt x="1206727" y="1825469"/>
                  </a:lnTo>
                  <a:lnTo>
                    <a:pt x="1206888" y="1825304"/>
                  </a:lnTo>
                  <a:lnTo>
                    <a:pt x="1206937" y="1825246"/>
                  </a:lnTo>
                  <a:lnTo>
                    <a:pt x="1206971" y="1825181"/>
                  </a:lnTo>
                  <a:lnTo>
                    <a:pt x="1206981" y="1825128"/>
                  </a:lnTo>
                  <a:lnTo>
                    <a:pt x="1206996" y="1824963"/>
                  </a:lnTo>
                  <a:lnTo>
                    <a:pt x="1207010" y="1824910"/>
                  </a:lnTo>
                  <a:lnTo>
                    <a:pt x="1207059" y="1824846"/>
                  </a:lnTo>
                  <a:lnTo>
                    <a:pt x="1207128" y="1824793"/>
                  </a:lnTo>
                  <a:lnTo>
                    <a:pt x="1207289" y="1824699"/>
                  </a:lnTo>
                  <a:lnTo>
                    <a:pt x="1207357" y="1824640"/>
                  </a:lnTo>
                  <a:lnTo>
                    <a:pt x="1207411" y="1824576"/>
                  </a:lnTo>
                  <a:lnTo>
                    <a:pt x="1207455" y="1824505"/>
                  </a:lnTo>
                  <a:lnTo>
                    <a:pt x="1207538" y="1824352"/>
                  </a:lnTo>
                  <a:lnTo>
                    <a:pt x="1207582" y="1824282"/>
                  </a:lnTo>
                  <a:lnTo>
                    <a:pt x="1207641" y="1824199"/>
                  </a:lnTo>
                  <a:lnTo>
                    <a:pt x="1207831" y="1823959"/>
                  </a:lnTo>
                  <a:lnTo>
                    <a:pt x="1207900" y="1823888"/>
                  </a:lnTo>
                  <a:lnTo>
                    <a:pt x="1208252" y="1823441"/>
                  </a:lnTo>
                  <a:lnTo>
                    <a:pt x="1208345" y="1823330"/>
                  </a:lnTo>
                  <a:lnTo>
                    <a:pt x="1208663" y="1822907"/>
                  </a:lnTo>
                  <a:lnTo>
                    <a:pt x="1208775" y="1822771"/>
                  </a:lnTo>
                  <a:lnTo>
                    <a:pt x="1208897" y="1822642"/>
                  </a:lnTo>
                  <a:lnTo>
                    <a:pt x="1209049" y="1822513"/>
                  </a:lnTo>
                  <a:lnTo>
                    <a:pt x="1209396" y="1822289"/>
                  </a:lnTo>
                  <a:lnTo>
                    <a:pt x="1209557" y="1822172"/>
                  </a:lnTo>
                  <a:lnTo>
                    <a:pt x="1209679" y="1822031"/>
                  </a:lnTo>
                  <a:lnTo>
                    <a:pt x="1209762" y="1821849"/>
                  </a:lnTo>
                  <a:lnTo>
                    <a:pt x="1209802" y="1821643"/>
                  </a:lnTo>
                  <a:lnTo>
                    <a:pt x="1209826" y="1821432"/>
                  </a:lnTo>
                  <a:lnTo>
                    <a:pt x="1209860" y="1821220"/>
                  </a:lnTo>
                  <a:lnTo>
                    <a:pt x="1209929" y="1821026"/>
                  </a:lnTo>
                  <a:lnTo>
                    <a:pt x="1210021" y="1820879"/>
                  </a:lnTo>
                  <a:lnTo>
                    <a:pt x="1210134" y="1820738"/>
                  </a:lnTo>
                  <a:lnTo>
                    <a:pt x="1210256" y="1820609"/>
                  </a:lnTo>
                  <a:lnTo>
                    <a:pt x="1210373" y="1820474"/>
                  </a:lnTo>
                  <a:lnTo>
                    <a:pt x="1210481" y="1820333"/>
                  </a:lnTo>
                  <a:lnTo>
                    <a:pt x="1210603" y="1820139"/>
                  </a:lnTo>
                  <a:lnTo>
                    <a:pt x="1210809" y="1819722"/>
                  </a:lnTo>
                  <a:lnTo>
                    <a:pt x="1210916" y="1819522"/>
                  </a:lnTo>
                  <a:lnTo>
                    <a:pt x="1211038" y="1819334"/>
                  </a:lnTo>
                  <a:lnTo>
                    <a:pt x="1211195" y="1819151"/>
                  </a:lnTo>
                  <a:lnTo>
                    <a:pt x="1211366" y="1818981"/>
                  </a:lnTo>
                  <a:lnTo>
                    <a:pt x="1211992" y="1818417"/>
                  </a:lnTo>
                  <a:lnTo>
                    <a:pt x="1212168" y="1818276"/>
                  </a:lnTo>
                  <a:lnTo>
                    <a:pt x="1212241" y="1818194"/>
                  </a:lnTo>
                  <a:lnTo>
                    <a:pt x="1212300" y="1818111"/>
                  </a:lnTo>
                  <a:lnTo>
                    <a:pt x="1212334" y="1817988"/>
                  </a:lnTo>
                  <a:lnTo>
                    <a:pt x="1212329" y="1817847"/>
                  </a:lnTo>
                  <a:lnTo>
                    <a:pt x="1212300" y="1817547"/>
                  </a:lnTo>
                  <a:lnTo>
                    <a:pt x="1212309" y="1817412"/>
                  </a:lnTo>
                  <a:lnTo>
                    <a:pt x="1212358" y="1817265"/>
                  </a:lnTo>
                  <a:lnTo>
                    <a:pt x="1212422" y="1817130"/>
                  </a:lnTo>
                  <a:lnTo>
                    <a:pt x="1212569" y="1816854"/>
                  </a:lnTo>
                  <a:lnTo>
                    <a:pt x="1212632" y="1816713"/>
                  </a:lnTo>
                  <a:lnTo>
                    <a:pt x="1212691" y="1816548"/>
                  </a:lnTo>
                  <a:lnTo>
                    <a:pt x="1212744" y="1816378"/>
                  </a:lnTo>
                  <a:lnTo>
                    <a:pt x="1212837" y="1816037"/>
                  </a:lnTo>
                  <a:lnTo>
                    <a:pt x="1212876" y="1815866"/>
                  </a:lnTo>
                  <a:lnTo>
                    <a:pt x="1212911" y="1815678"/>
                  </a:lnTo>
                  <a:lnTo>
                    <a:pt x="1212960" y="1815296"/>
                  </a:lnTo>
                  <a:lnTo>
                    <a:pt x="1212994" y="1815108"/>
                  </a:lnTo>
                  <a:lnTo>
                    <a:pt x="1213047" y="1814932"/>
                  </a:lnTo>
                  <a:lnTo>
                    <a:pt x="1213155" y="1814709"/>
                  </a:lnTo>
                  <a:lnTo>
                    <a:pt x="1213219" y="1814597"/>
                  </a:lnTo>
                  <a:lnTo>
                    <a:pt x="1213292" y="1814491"/>
                  </a:lnTo>
                  <a:lnTo>
                    <a:pt x="1213370" y="1814397"/>
                  </a:lnTo>
                  <a:lnTo>
                    <a:pt x="1213477" y="1814298"/>
                  </a:lnTo>
                  <a:lnTo>
                    <a:pt x="1213746" y="1814127"/>
                  </a:lnTo>
                  <a:lnTo>
                    <a:pt x="1213799" y="1814035"/>
                  </a:lnTo>
                  <a:lnTo>
                    <a:pt x="1213758" y="1813833"/>
                  </a:lnTo>
                  <a:lnTo>
                    <a:pt x="1213730" y="1813645"/>
                  </a:lnTo>
                  <a:lnTo>
                    <a:pt x="1213664" y="1813406"/>
                  </a:lnTo>
                  <a:lnTo>
                    <a:pt x="1213666" y="1813279"/>
                  </a:lnTo>
                  <a:lnTo>
                    <a:pt x="1213556" y="1813134"/>
                  </a:lnTo>
                  <a:lnTo>
                    <a:pt x="1213424" y="1813017"/>
                  </a:lnTo>
                  <a:lnTo>
                    <a:pt x="1213312" y="1812893"/>
                  </a:lnTo>
                  <a:lnTo>
                    <a:pt x="1213238" y="1812758"/>
                  </a:lnTo>
                  <a:lnTo>
                    <a:pt x="1213229" y="1812587"/>
                  </a:lnTo>
                  <a:lnTo>
                    <a:pt x="1213273" y="1812399"/>
                  </a:lnTo>
                  <a:lnTo>
                    <a:pt x="1213341" y="1812211"/>
                  </a:lnTo>
                  <a:lnTo>
                    <a:pt x="1213399" y="1812017"/>
                  </a:lnTo>
                  <a:lnTo>
                    <a:pt x="1213410" y="1811829"/>
                  </a:lnTo>
                  <a:lnTo>
                    <a:pt x="1213380" y="1811700"/>
                  </a:lnTo>
                  <a:lnTo>
                    <a:pt x="1213336" y="1811576"/>
                  </a:lnTo>
                  <a:lnTo>
                    <a:pt x="1213185" y="1811206"/>
                  </a:lnTo>
                  <a:lnTo>
                    <a:pt x="1213047" y="1810742"/>
                  </a:lnTo>
                  <a:lnTo>
                    <a:pt x="1212984" y="1810507"/>
                  </a:lnTo>
                  <a:lnTo>
                    <a:pt x="1212935" y="1810272"/>
                  </a:lnTo>
                  <a:lnTo>
                    <a:pt x="1212896" y="1810031"/>
                  </a:lnTo>
                  <a:lnTo>
                    <a:pt x="1212877" y="1809802"/>
                  </a:lnTo>
                  <a:lnTo>
                    <a:pt x="1212871" y="1809567"/>
                  </a:lnTo>
                  <a:lnTo>
                    <a:pt x="1212877" y="1809332"/>
                  </a:lnTo>
                  <a:lnTo>
                    <a:pt x="1212915" y="1808867"/>
                  </a:lnTo>
                  <a:lnTo>
                    <a:pt x="1212946" y="1808680"/>
                  </a:lnTo>
                  <a:lnTo>
                    <a:pt x="1213067" y="1808121"/>
                  </a:lnTo>
                  <a:lnTo>
                    <a:pt x="1213086" y="1807939"/>
                  </a:lnTo>
                  <a:lnTo>
                    <a:pt x="1213086" y="1807768"/>
                  </a:lnTo>
                  <a:lnTo>
                    <a:pt x="1213072" y="1807592"/>
                  </a:lnTo>
                  <a:lnTo>
                    <a:pt x="1213033" y="1807252"/>
                  </a:lnTo>
                  <a:lnTo>
                    <a:pt x="1213023" y="1807081"/>
                  </a:lnTo>
                  <a:lnTo>
                    <a:pt x="1213014" y="1806822"/>
                  </a:lnTo>
                  <a:lnTo>
                    <a:pt x="1212998" y="1806552"/>
                  </a:lnTo>
                  <a:lnTo>
                    <a:pt x="1213001" y="1806435"/>
                  </a:lnTo>
                  <a:lnTo>
                    <a:pt x="1213004" y="1806293"/>
                  </a:lnTo>
                  <a:lnTo>
                    <a:pt x="1213033" y="1806047"/>
                  </a:lnTo>
                  <a:lnTo>
                    <a:pt x="1213121" y="1805835"/>
                  </a:lnTo>
                  <a:lnTo>
                    <a:pt x="1213199" y="1805736"/>
                  </a:lnTo>
                  <a:lnTo>
                    <a:pt x="1213507" y="1805477"/>
                  </a:lnTo>
                  <a:lnTo>
                    <a:pt x="1213595" y="1805377"/>
                  </a:lnTo>
                  <a:lnTo>
                    <a:pt x="1213658" y="1805265"/>
                  </a:lnTo>
                  <a:lnTo>
                    <a:pt x="1213707" y="1805142"/>
                  </a:lnTo>
                  <a:lnTo>
                    <a:pt x="1213751" y="1805018"/>
                  </a:lnTo>
                  <a:lnTo>
                    <a:pt x="1213790" y="1804889"/>
                  </a:lnTo>
                  <a:lnTo>
                    <a:pt x="1213913" y="1804531"/>
                  </a:lnTo>
                  <a:lnTo>
                    <a:pt x="1214065" y="1804061"/>
                  </a:lnTo>
                  <a:lnTo>
                    <a:pt x="1214147" y="1803826"/>
                  </a:lnTo>
                  <a:lnTo>
                    <a:pt x="1214241" y="1803603"/>
                  </a:lnTo>
                  <a:lnTo>
                    <a:pt x="1214348" y="1803414"/>
                  </a:lnTo>
                  <a:lnTo>
                    <a:pt x="1214475" y="1803232"/>
                  </a:lnTo>
                  <a:lnTo>
                    <a:pt x="1214649" y="1803000"/>
                  </a:lnTo>
                  <a:lnTo>
                    <a:pt x="1214664" y="1802870"/>
                  </a:lnTo>
                  <a:lnTo>
                    <a:pt x="1214694" y="1802737"/>
                  </a:lnTo>
                  <a:lnTo>
                    <a:pt x="1214714" y="1802679"/>
                  </a:lnTo>
                  <a:lnTo>
                    <a:pt x="1214730" y="1802601"/>
                  </a:lnTo>
                  <a:lnTo>
                    <a:pt x="1214747" y="1802496"/>
                  </a:lnTo>
                  <a:lnTo>
                    <a:pt x="1214757" y="1802392"/>
                  </a:lnTo>
                  <a:lnTo>
                    <a:pt x="1214777" y="1802304"/>
                  </a:lnTo>
                  <a:lnTo>
                    <a:pt x="1214781" y="1802244"/>
                  </a:lnTo>
                  <a:lnTo>
                    <a:pt x="1214798" y="1802135"/>
                  </a:lnTo>
                  <a:lnTo>
                    <a:pt x="1214825" y="1802024"/>
                  </a:lnTo>
                  <a:lnTo>
                    <a:pt x="1214813" y="1801875"/>
                  </a:lnTo>
                  <a:lnTo>
                    <a:pt x="1214813" y="1801669"/>
                  </a:lnTo>
                  <a:lnTo>
                    <a:pt x="1214851" y="1801263"/>
                  </a:lnTo>
                  <a:lnTo>
                    <a:pt x="1214876" y="1801064"/>
                  </a:lnTo>
                  <a:lnTo>
                    <a:pt x="1214909" y="1800658"/>
                  </a:lnTo>
                  <a:lnTo>
                    <a:pt x="1214915" y="1800535"/>
                  </a:lnTo>
                  <a:lnTo>
                    <a:pt x="1214915" y="1800159"/>
                  </a:lnTo>
                  <a:lnTo>
                    <a:pt x="1214925" y="1799848"/>
                  </a:lnTo>
                  <a:lnTo>
                    <a:pt x="1214953" y="1799471"/>
                  </a:lnTo>
                  <a:lnTo>
                    <a:pt x="1214978" y="1799289"/>
                  </a:lnTo>
                  <a:lnTo>
                    <a:pt x="1215013" y="1799107"/>
                  </a:lnTo>
                  <a:lnTo>
                    <a:pt x="1215057" y="1798966"/>
                  </a:lnTo>
                  <a:lnTo>
                    <a:pt x="1215110" y="1798825"/>
                  </a:lnTo>
                  <a:lnTo>
                    <a:pt x="1215173" y="1798690"/>
                  </a:lnTo>
                  <a:lnTo>
                    <a:pt x="1215223" y="1798549"/>
                  </a:lnTo>
                  <a:lnTo>
                    <a:pt x="1215258" y="1798407"/>
                  </a:lnTo>
                  <a:lnTo>
                    <a:pt x="1215242" y="1798178"/>
                  </a:lnTo>
                  <a:lnTo>
                    <a:pt x="1215173" y="1797931"/>
                  </a:lnTo>
                  <a:lnTo>
                    <a:pt x="1215085" y="1797691"/>
                  </a:lnTo>
                  <a:lnTo>
                    <a:pt x="1215027" y="1797455"/>
                  </a:lnTo>
                  <a:lnTo>
                    <a:pt x="1215041" y="1797238"/>
                  </a:lnTo>
                  <a:lnTo>
                    <a:pt x="1215121" y="1797091"/>
                  </a:lnTo>
                  <a:lnTo>
                    <a:pt x="1215237" y="1796956"/>
                  </a:lnTo>
                  <a:lnTo>
                    <a:pt x="1215374" y="1796827"/>
                  </a:lnTo>
                  <a:lnTo>
                    <a:pt x="1215497" y="1796698"/>
                  </a:lnTo>
                  <a:lnTo>
                    <a:pt x="1215594" y="1796551"/>
                  </a:lnTo>
                  <a:lnTo>
                    <a:pt x="1215659" y="1796425"/>
                  </a:lnTo>
                  <a:lnTo>
                    <a:pt x="1215658" y="1796307"/>
                  </a:lnTo>
                  <a:lnTo>
                    <a:pt x="1215664" y="1796257"/>
                  </a:lnTo>
                  <a:lnTo>
                    <a:pt x="1215668" y="1795946"/>
                  </a:lnTo>
                  <a:lnTo>
                    <a:pt x="1215660" y="1795905"/>
                  </a:lnTo>
                  <a:lnTo>
                    <a:pt x="1215670" y="1795750"/>
                  </a:lnTo>
                  <a:lnTo>
                    <a:pt x="1215662" y="1795699"/>
                  </a:lnTo>
                  <a:lnTo>
                    <a:pt x="1215676" y="1795639"/>
                  </a:lnTo>
                  <a:lnTo>
                    <a:pt x="1215686" y="1795498"/>
                  </a:lnTo>
                  <a:lnTo>
                    <a:pt x="1215709" y="1795362"/>
                  </a:lnTo>
                  <a:lnTo>
                    <a:pt x="1215699" y="1795320"/>
                  </a:lnTo>
                  <a:lnTo>
                    <a:pt x="1215711" y="1795275"/>
                  </a:lnTo>
                  <a:lnTo>
                    <a:pt x="1215705" y="1795208"/>
                  </a:lnTo>
                  <a:lnTo>
                    <a:pt x="1215714" y="1795149"/>
                  </a:lnTo>
                  <a:lnTo>
                    <a:pt x="1215643" y="1794747"/>
                  </a:lnTo>
                  <a:lnTo>
                    <a:pt x="1215629" y="1794529"/>
                  </a:lnTo>
                  <a:lnTo>
                    <a:pt x="1215643" y="1794294"/>
                  </a:lnTo>
                  <a:lnTo>
                    <a:pt x="1215673" y="1794065"/>
                  </a:lnTo>
                  <a:lnTo>
                    <a:pt x="1215712" y="1793830"/>
                  </a:lnTo>
                  <a:lnTo>
                    <a:pt x="1215761" y="1793600"/>
                  </a:lnTo>
                  <a:lnTo>
                    <a:pt x="1215805" y="1793366"/>
                  </a:lnTo>
                  <a:lnTo>
                    <a:pt x="1215858" y="1792990"/>
                  </a:lnTo>
                  <a:lnTo>
                    <a:pt x="1215927" y="1792619"/>
                  </a:lnTo>
                  <a:lnTo>
                    <a:pt x="1215971" y="1792437"/>
                  </a:lnTo>
                  <a:lnTo>
                    <a:pt x="1216045" y="1792232"/>
                  </a:lnTo>
                  <a:lnTo>
                    <a:pt x="1216172" y="1791972"/>
                  </a:lnTo>
                  <a:lnTo>
                    <a:pt x="1216240" y="1791838"/>
                  </a:lnTo>
                  <a:lnTo>
                    <a:pt x="1216323" y="1791638"/>
                  </a:lnTo>
                  <a:lnTo>
                    <a:pt x="1216377" y="1791432"/>
                  </a:lnTo>
                  <a:lnTo>
                    <a:pt x="1216391" y="1791221"/>
                  </a:lnTo>
                  <a:lnTo>
                    <a:pt x="1216381" y="1791003"/>
                  </a:lnTo>
                  <a:lnTo>
                    <a:pt x="1216358" y="1790780"/>
                  </a:lnTo>
                  <a:lnTo>
                    <a:pt x="1216328" y="1790563"/>
                  </a:lnTo>
                  <a:lnTo>
                    <a:pt x="1216317" y="1790340"/>
                  </a:lnTo>
                  <a:lnTo>
                    <a:pt x="1216314" y="1790093"/>
                  </a:lnTo>
                  <a:lnTo>
                    <a:pt x="1216317" y="1789846"/>
                  </a:lnTo>
                  <a:lnTo>
                    <a:pt x="1216328" y="1789722"/>
                  </a:lnTo>
                  <a:lnTo>
                    <a:pt x="1216347" y="1789569"/>
                  </a:lnTo>
                  <a:lnTo>
                    <a:pt x="1216377" y="1789417"/>
                  </a:lnTo>
                  <a:lnTo>
                    <a:pt x="1216416" y="1789264"/>
                  </a:lnTo>
                  <a:lnTo>
                    <a:pt x="1216460" y="1789117"/>
                  </a:lnTo>
                  <a:lnTo>
                    <a:pt x="1216567" y="1788823"/>
                  </a:lnTo>
                  <a:lnTo>
                    <a:pt x="1216655" y="1788676"/>
                  </a:lnTo>
                  <a:lnTo>
                    <a:pt x="1216757" y="1788541"/>
                  </a:lnTo>
                  <a:lnTo>
                    <a:pt x="1216875" y="1788412"/>
                  </a:lnTo>
                  <a:lnTo>
                    <a:pt x="1216993" y="1788294"/>
                  </a:lnTo>
                  <a:lnTo>
                    <a:pt x="1217144" y="1788177"/>
                  </a:lnTo>
                  <a:lnTo>
                    <a:pt x="1217238" y="1788071"/>
                  </a:lnTo>
                  <a:lnTo>
                    <a:pt x="1217334" y="1787913"/>
                  </a:lnTo>
                  <a:lnTo>
                    <a:pt x="1217447" y="1787777"/>
                  </a:lnTo>
                  <a:lnTo>
                    <a:pt x="1217535" y="1787730"/>
                  </a:lnTo>
                  <a:lnTo>
                    <a:pt x="1217642" y="1787707"/>
                  </a:lnTo>
                  <a:lnTo>
                    <a:pt x="1218376" y="1787589"/>
                  </a:lnTo>
                  <a:lnTo>
                    <a:pt x="1218473" y="1787560"/>
                  </a:lnTo>
                  <a:lnTo>
                    <a:pt x="1218572" y="1787519"/>
                  </a:lnTo>
                  <a:lnTo>
                    <a:pt x="1218756" y="1787413"/>
                  </a:lnTo>
                  <a:lnTo>
                    <a:pt x="1218850" y="1787354"/>
                  </a:lnTo>
                  <a:lnTo>
                    <a:pt x="1219056" y="1787254"/>
                  </a:lnTo>
                  <a:lnTo>
                    <a:pt x="1219397" y="1787114"/>
                  </a:lnTo>
                  <a:lnTo>
                    <a:pt x="1219501" y="1787049"/>
                  </a:lnTo>
                  <a:lnTo>
                    <a:pt x="1219584" y="1786984"/>
                  </a:lnTo>
                  <a:lnTo>
                    <a:pt x="1219812" y="1786755"/>
                  </a:lnTo>
                  <a:lnTo>
                    <a:pt x="1219897" y="1786690"/>
                  </a:lnTo>
                  <a:lnTo>
                    <a:pt x="1219985" y="1786643"/>
                  </a:lnTo>
                  <a:lnTo>
                    <a:pt x="1220082" y="1786602"/>
                  </a:lnTo>
                  <a:lnTo>
                    <a:pt x="1220180" y="1786567"/>
                  </a:lnTo>
                  <a:lnTo>
                    <a:pt x="1220274" y="1786520"/>
                  </a:lnTo>
                  <a:lnTo>
                    <a:pt x="1220384" y="1786408"/>
                  </a:lnTo>
                  <a:lnTo>
                    <a:pt x="1220508" y="1786173"/>
                  </a:lnTo>
                  <a:lnTo>
                    <a:pt x="1220566" y="1786091"/>
                  </a:lnTo>
                  <a:lnTo>
                    <a:pt x="1220698" y="1785938"/>
                  </a:lnTo>
                  <a:lnTo>
                    <a:pt x="1220771" y="1785868"/>
                  </a:lnTo>
                  <a:lnTo>
                    <a:pt x="1220889" y="1785791"/>
                  </a:lnTo>
                  <a:lnTo>
                    <a:pt x="1220997" y="1785744"/>
                  </a:lnTo>
                  <a:lnTo>
                    <a:pt x="1221099" y="1785738"/>
                  </a:lnTo>
                  <a:lnTo>
                    <a:pt x="1221231" y="1785786"/>
                  </a:lnTo>
                  <a:lnTo>
                    <a:pt x="1221349" y="1785797"/>
                  </a:lnTo>
                  <a:lnTo>
                    <a:pt x="1221440" y="1785720"/>
                  </a:lnTo>
                  <a:lnTo>
                    <a:pt x="1221519" y="1785609"/>
                  </a:lnTo>
                  <a:lnTo>
                    <a:pt x="1221632" y="1785509"/>
                  </a:lnTo>
                  <a:lnTo>
                    <a:pt x="1221778" y="1785421"/>
                  </a:lnTo>
                  <a:lnTo>
                    <a:pt x="1221935" y="1785357"/>
                  </a:lnTo>
                  <a:lnTo>
                    <a:pt x="1222105" y="1785315"/>
                  </a:lnTo>
                  <a:lnTo>
                    <a:pt x="1222281" y="1785297"/>
                  </a:lnTo>
                  <a:lnTo>
                    <a:pt x="1222369" y="1785304"/>
                  </a:lnTo>
                  <a:lnTo>
                    <a:pt x="1222605" y="1785339"/>
                  </a:lnTo>
                  <a:lnTo>
                    <a:pt x="1222845" y="1785362"/>
                  </a:lnTo>
                  <a:lnTo>
                    <a:pt x="1223084" y="1785380"/>
                  </a:lnTo>
                  <a:lnTo>
                    <a:pt x="1223323" y="1785386"/>
                  </a:lnTo>
                  <a:lnTo>
                    <a:pt x="1223563" y="1785380"/>
                  </a:lnTo>
                  <a:lnTo>
                    <a:pt x="1223821" y="1785357"/>
                  </a:lnTo>
                  <a:lnTo>
                    <a:pt x="1224085" y="1785315"/>
                  </a:lnTo>
                  <a:lnTo>
                    <a:pt x="1224608" y="1785215"/>
                  </a:lnTo>
                  <a:lnTo>
                    <a:pt x="1224868" y="1785174"/>
                  </a:lnTo>
                  <a:lnTo>
                    <a:pt x="1225152" y="1785139"/>
                  </a:lnTo>
                  <a:lnTo>
                    <a:pt x="1225724" y="1785086"/>
                  </a:lnTo>
                  <a:lnTo>
                    <a:pt x="1226452" y="1785010"/>
                  </a:lnTo>
                  <a:lnTo>
                    <a:pt x="1226774" y="1784986"/>
                  </a:lnTo>
                  <a:lnTo>
                    <a:pt x="1226936" y="1784963"/>
                  </a:lnTo>
                  <a:lnTo>
                    <a:pt x="1227088" y="1784927"/>
                  </a:lnTo>
                  <a:lnTo>
                    <a:pt x="1227228" y="1784874"/>
                  </a:lnTo>
                  <a:lnTo>
                    <a:pt x="1227635" y="1784657"/>
                  </a:lnTo>
                  <a:lnTo>
                    <a:pt x="1227776" y="1784592"/>
                  </a:lnTo>
                  <a:lnTo>
                    <a:pt x="1228177" y="1784458"/>
                  </a:lnTo>
                  <a:lnTo>
                    <a:pt x="1228383" y="1784405"/>
                  </a:lnTo>
                  <a:lnTo>
                    <a:pt x="1228592" y="1784364"/>
                  </a:lnTo>
                  <a:lnTo>
                    <a:pt x="1228803" y="1784328"/>
                  </a:lnTo>
                  <a:lnTo>
                    <a:pt x="1228969" y="1784322"/>
                  </a:lnTo>
                  <a:lnTo>
                    <a:pt x="1229312" y="1784345"/>
                  </a:lnTo>
                  <a:lnTo>
                    <a:pt x="1229469" y="1784334"/>
                  </a:lnTo>
                  <a:lnTo>
                    <a:pt x="1229595" y="1784281"/>
                  </a:lnTo>
                  <a:lnTo>
                    <a:pt x="1229727" y="1784140"/>
                  </a:lnTo>
                  <a:lnTo>
                    <a:pt x="1229887" y="1783887"/>
                  </a:lnTo>
                  <a:lnTo>
                    <a:pt x="1230011" y="1783735"/>
                  </a:lnTo>
                  <a:lnTo>
                    <a:pt x="1230176" y="1783493"/>
                  </a:lnTo>
                  <a:lnTo>
                    <a:pt x="1230231" y="1783370"/>
                  </a:lnTo>
                  <a:lnTo>
                    <a:pt x="1230264" y="1783235"/>
                  </a:lnTo>
                  <a:lnTo>
                    <a:pt x="1230305" y="1783100"/>
                  </a:lnTo>
                  <a:lnTo>
                    <a:pt x="1230349" y="1782994"/>
                  </a:lnTo>
                  <a:lnTo>
                    <a:pt x="1230495" y="1782912"/>
                  </a:lnTo>
                  <a:lnTo>
                    <a:pt x="1230583" y="1782918"/>
                  </a:lnTo>
                  <a:lnTo>
                    <a:pt x="1230866" y="1782994"/>
                  </a:lnTo>
                  <a:lnTo>
                    <a:pt x="1231009" y="1783017"/>
                  </a:lnTo>
                  <a:lnTo>
                    <a:pt x="1231144" y="1783047"/>
                  </a:lnTo>
                  <a:lnTo>
                    <a:pt x="1231419" y="1783123"/>
                  </a:lnTo>
                  <a:lnTo>
                    <a:pt x="1231658" y="1783229"/>
                  </a:lnTo>
                  <a:lnTo>
                    <a:pt x="1231873" y="1783359"/>
                  </a:lnTo>
                  <a:lnTo>
                    <a:pt x="1231971" y="1783435"/>
                  </a:lnTo>
                  <a:lnTo>
                    <a:pt x="1232103" y="1783611"/>
                  </a:lnTo>
                  <a:lnTo>
                    <a:pt x="1232142" y="1783705"/>
                  </a:lnTo>
                  <a:lnTo>
                    <a:pt x="1232175" y="1783811"/>
                  </a:lnTo>
                  <a:lnTo>
                    <a:pt x="1232269" y="1783982"/>
                  </a:lnTo>
                  <a:lnTo>
                    <a:pt x="1232395" y="1784075"/>
                  </a:lnTo>
                  <a:lnTo>
                    <a:pt x="1232562" y="1784140"/>
                  </a:lnTo>
                  <a:lnTo>
                    <a:pt x="1232744" y="1784181"/>
                  </a:lnTo>
                  <a:lnTo>
                    <a:pt x="1233120" y="1784228"/>
                  </a:lnTo>
                  <a:lnTo>
                    <a:pt x="1233310" y="1784240"/>
                  </a:lnTo>
                  <a:lnTo>
                    <a:pt x="1233501" y="1784234"/>
                  </a:lnTo>
                  <a:lnTo>
                    <a:pt x="1233891" y="1784199"/>
                  </a:lnTo>
                  <a:lnTo>
                    <a:pt x="1234243" y="1784175"/>
                  </a:lnTo>
                  <a:lnTo>
                    <a:pt x="1234562" y="1784164"/>
                  </a:lnTo>
                  <a:lnTo>
                    <a:pt x="1234880" y="1784140"/>
                  </a:lnTo>
                  <a:lnTo>
                    <a:pt x="1235246" y="1784105"/>
                  </a:lnTo>
                  <a:lnTo>
                    <a:pt x="1235607" y="1784058"/>
                  </a:lnTo>
                  <a:lnTo>
                    <a:pt x="1235788" y="1784040"/>
                  </a:lnTo>
                  <a:lnTo>
                    <a:pt x="1235940" y="1784035"/>
                  </a:lnTo>
                  <a:lnTo>
                    <a:pt x="1236087" y="1784022"/>
                  </a:lnTo>
                  <a:lnTo>
                    <a:pt x="1236380" y="1784011"/>
                  </a:lnTo>
                  <a:lnTo>
                    <a:pt x="1237045" y="1783964"/>
                  </a:lnTo>
                  <a:lnTo>
                    <a:pt x="1237215" y="1783940"/>
                  </a:lnTo>
                  <a:lnTo>
                    <a:pt x="1237383" y="1783899"/>
                  </a:lnTo>
                  <a:lnTo>
                    <a:pt x="1237661" y="1783799"/>
                  </a:lnTo>
                  <a:lnTo>
                    <a:pt x="1237798" y="1783735"/>
                  </a:lnTo>
                  <a:lnTo>
                    <a:pt x="1237916" y="1783658"/>
                  </a:lnTo>
                  <a:lnTo>
                    <a:pt x="1238013" y="1783564"/>
                  </a:lnTo>
                  <a:lnTo>
                    <a:pt x="1238067" y="1783476"/>
                  </a:lnTo>
                  <a:lnTo>
                    <a:pt x="1238106" y="1783376"/>
                  </a:lnTo>
                  <a:lnTo>
                    <a:pt x="1238139" y="1783270"/>
                  </a:lnTo>
                  <a:lnTo>
                    <a:pt x="1238169" y="1783165"/>
                  </a:lnTo>
                  <a:lnTo>
                    <a:pt x="1238189" y="1783053"/>
                  </a:lnTo>
                  <a:lnTo>
                    <a:pt x="1238199" y="1782888"/>
                  </a:lnTo>
                  <a:lnTo>
                    <a:pt x="1238180" y="1782712"/>
                  </a:lnTo>
                  <a:lnTo>
                    <a:pt x="1238155" y="1782536"/>
                  </a:lnTo>
                  <a:lnTo>
                    <a:pt x="1238155" y="1782383"/>
                  </a:lnTo>
                  <a:lnTo>
                    <a:pt x="1238203" y="1782260"/>
                  </a:lnTo>
                  <a:lnTo>
                    <a:pt x="1238326" y="1782177"/>
                  </a:lnTo>
                  <a:lnTo>
                    <a:pt x="1238507" y="1782142"/>
                  </a:lnTo>
                  <a:lnTo>
                    <a:pt x="1238956" y="1782148"/>
                  </a:lnTo>
                  <a:lnTo>
                    <a:pt x="1239176" y="1782254"/>
                  </a:lnTo>
                  <a:lnTo>
                    <a:pt x="1239407" y="1782342"/>
                  </a:lnTo>
                  <a:lnTo>
                    <a:pt x="1239641" y="1782413"/>
                  </a:lnTo>
                  <a:lnTo>
                    <a:pt x="1239880" y="1782465"/>
                  </a:lnTo>
                  <a:lnTo>
                    <a:pt x="1240119" y="1782501"/>
                  </a:lnTo>
                  <a:lnTo>
                    <a:pt x="1240248" y="1782513"/>
                  </a:lnTo>
                  <a:lnTo>
                    <a:pt x="1240506" y="1782524"/>
                  </a:lnTo>
                  <a:lnTo>
                    <a:pt x="1240883" y="1782507"/>
                  </a:lnTo>
                  <a:lnTo>
                    <a:pt x="1241224" y="1782471"/>
                  </a:lnTo>
                  <a:lnTo>
                    <a:pt x="1241587" y="1782418"/>
                  </a:lnTo>
                  <a:lnTo>
                    <a:pt x="1241840" y="1782371"/>
                  </a:lnTo>
                  <a:lnTo>
                    <a:pt x="1241967" y="1782354"/>
                  </a:lnTo>
                  <a:lnTo>
                    <a:pt x="1242129" y="1782342"/>
                  </a:lnTo>
                  <a:lnTo>
                    <a:pt x="1242294" y="1782348"/>
                  </a:lnTo>
                  <a:lnTo>
                    <a:pt x="1242462" y="1782348"/>
                  </a:lnTo>
                  <a:lnTo>
                    <a:pt x="1242613" y="1782330"/>
                  </a:lnTo>
                  <a:lnTo>
                    <a:pt x="1242775" y="1782236"/>
                  </a:lnTo>
                  <a:lnTo>
                    <a:pt x="1242843" y="1782154"/>
                  </a:lnTo>
                  <a:lnTo>
                    <a:pt x="1242916" y="1782078"/>
                  </a:lnTo>
                  <a:lnTo>
                    <a:pt x="1243083" y="1781972"/>
                  </a:lnTo>
                  <a:lnTo>
                    <a:pt x="1243174" y="1781937"/>
                  </a:lnTo>
                  <a:lnTo>
                    <a:pt x="1243347" y="1781925"/>
                  </a:lnTo>
                  <a:lnTo>
                    <a:pt x="1243463" y="1782019"/>
                  </a:lnTo>
                  <a:lnTo>
                    <a:pt x="1243576" y="1782142"/>
                  </a:lnTo>
                  <a:lnTo>
                    <a:pt x="1243683" y="1782184"/>
                  </a:lnTo>
                  <a:lnTo>
                    <a:pt x="1243776" y="1782184"/>
                  </a:lnTo>
                  <a:lnTo>
                    <a:pt x="1243884" y="1782113"/>
                  </a:lnTo>
                  <a:lnTo>
                    <a:pt x="1243889" y="1781966"/>
                  </a:lnTo>
                  <a:lnTo>
                    <a:pt x="1243913" y="1781819"/>
                  </a:lnTo>
                  <a:lnTo>
                    <a:pt x="1243982" y="1781748"/>
                  </a:lnTo>
                  <a:lnTo>
                    <a:pt x="1244089" y="1781701"/>
                  </a:lnTo>
                  <a:lnTo>
                    <a:pt x="1244480" y="1781602"/>
                  </a:lnTo>
                  <a:lnTo>
                    <a:pt x="1244656" y="1781566"/>
                  </a:lnTo>
                  <a:lnTo>
                    <a:pt x="1245033" y="1781513"/>
                  </a:lnTo>
                  <a:lnTo>
                    <a:pt x="1245189" y="1781472"/>
                  </a:lnTo>
                  <a:lnTo>
                    <a:pt x="1245321" y="1781337"/>
                  </a:lnTo>
                  <a:lnTo>
                    <a:pt x="1245365" y="1781225"/>
                  </a:lnTo>
                  <a:lnTo>
                    <a:pt x="1245390" y="1781102"/>
                  </a:lnTo>
                  <a:lnTo>
                    <a:pt x="1245492" y="1781067"/>
                  </a:lnTo>
                  <a:lnTo>
                    <a:pt x="1245707" y="1781002"/>
                  </a:lnTo>
                  <a:lnTo>
                    <a:pt x="1246147" y="1780885"/>
                  </a:lnTo>
                  <a:lnTo>
                    <a:pt x="1246363" y="1780820"/>
                  </a:lnTo>
                  <a:lnTo>
                    <a:pt x="1246573" y="1780744"/>
                  </a:lnTo>
                  <a:lnTo>
                    <a:pt x="1246851" y="1780614"/>
                  </a:lnTo>
                  <a:lnTo>
                    <a:pt x="1247115" y="1780462"/>
                  </a:lnTo>
                  <a:lnTo>
                    <a:pt x="1247375" y="1780297"/>
                  </a:lnTo>
                  <a:lnTo>
                    <a:pt x="1247634" y="1780127"/>
                  </a:lnTo>
                  <a:lnTo>
                    <a:pt x="1247892" y="1779968"/>
                  </a:lnTo>
                  <a:lnTo>
                    <a:pt x="1248410" y="1779704"/>
                  </a:lnTo>
                  <a:lnTo>
                    <a:pt x="1248982" y="1779457"/>
                  </a:lnTo>
                  <a:lnTo>
                    <a:pt x="1249531" y="1779204"/>
                  </a:lnTo>
                  <a:lnTo>
                    <a:pt x="1249853" y="1778987"/>
                  </a:lnTo>
                  <a:lnTo>
                    <a:pt x="1250073" y="1778869"/>
                  </a:lnTo>
                  <a:lnTo>
                    <a:pt x="1250180" y="1778805"/>
                  </a:lnTo>
                  <a:lnTo>
                    <a:pt x="1250293" y="1778752"/>
                  </a:lnTo>
                  <a:lnTo>
                    <a:pt x="1250810" y="1778469"/>
                  </a:lnTo>
                  <a:lnTo>
                    <a:pt x="1250948" y="1778405"/>
                  </a:lnTo>
                  <a:lnTo>
                    <a:pt x="1251090" y="1778346"/>
                  </a:lnTo>
                  <a:lnTo>
                    <a:pt x="1251236" y="1778305"/>
                  </a:lnTo>
                  <a:lnTo>
                    <a:pt x="1251388" y="1778276"/>
                  </a:lnTo>
                  <a:lnTo>
                    <a:pt x="1251690" y="1778229"/>
                  </a:lnTo>
                  <a:lnTo>
                    <a:pt x="1251974" y="1778164"/>
                  </a:lnTo>
                  <a:lnTo>
                    <a:pt x="1252116" y="1778141"/>
                  </a:lnTo>
                  <a:lnTo>
                    <a:pt x="1252253" y="1778111"/>
                  </a:lnTo>
                  <a:lnTo>
                    <a:pt x="1252366" y="1778064"/>
                  </a:lnTo>
                  <a:lnTo>
                    <a:pt x="1252443" y="1777999"/>
                  </a:lnTo>
                  <a:lnTo>
                    <a:pt x="1252523" y="1777900"/>
                  </a:lnTo>
                  <a:lnTo>
                    <a:pt x="1252619" y="1777806"/>
                  </a:lnTo>
                  <a:lnTo>
                    <a:pt x="1252732" y="1777723"/>
                  </a:lnTo>
                  <a:lnTo>
                    <a:pt x="1252850" y="1777664"/>
                  </a:lnTo>
                  <a:lnTo>
                    <a:pt x="1252966" y="1777623"/>
                  </a:lnTo>
                  <a:lnTo>
                    <a:pt x="1253070" y="1777606"/>
                  </a:lnTo>
                  <a:lnTo>
                    <a:pt x="1253285" y="1777623"/>
                  </a:lnTo>
                  <a:lnTo>
                    <a:pt x="1253686" y="1777700"/>
                  </a:lnTo>
                  <a:lnTo>
                    <a:pt x="1253871" y="1777747"/>
                  </a:lnTo>
                  <a:lnTo>
                    <a:pt x="1254223" y="1777870"/>
                  </a:lnTo>
                  <a:lnTo>
                    <a:pt x="1254393" y="1777946"/>
                  </a:lnTo>
                  <a:lnTo>
                    <a:pt x="1254497" y="1778064"/>
                  </a:lnTo>
                  <a:lnTo>
                    <a:pt x="1254678" y="1778335"/>
                  </a:lnTo>
                  <a:lnTo>
                    <a:pt x="1254946" y="1778799"/>
                  </a:lnTo>
                  <a:lnTo>
                    <a:pt x="1255044" y="1778987"/>
                  </a:lnTo>
                  <a:lnTo>
                    <a:pt x="1255141" y="1779175"/>
                  </a:lnTo>
                  <a:lnTo>
                    <a:pt x="1255226" y="1779368"/>
                  </a:lnTo>
                  <a:lnTo>
                    <a:pt x="1255303" y="1779562"/>
                  </a:lnTo>
                  <a:lnTo>
                    <a:pt x="1255421" y="1779933"/>
                  </a:lnTo>
                  <a:lnTo>
                    <a:pt x="1255474" y="1780121"/>
                  </a:lnTo>
                  <a:lnTo>
                    <a:pt x="1255499" y="1780303"/>
                  </a:lnTo>
                  <a:lnTo>
                    <a:pt x="1255493" y="1780485"/>
                  </a:lnTo>
                  <a:lnTo>
                    <a:pt x="1255460" y="1780632"/>
                  </a:lnTo>
                  <a:lnTo>
                    <a:pt x="1255410" y="1780785"/>
                  </a:lnTo>
                  <a:lnTo>
                    <a:pt x="1255328" y="1780943"/>
                  </a:lnTo>
                  <a:lnTo>
                    <a:pt x="1255166" y="1781196"/>
                  </a:lnTo>
                  <a:lnTo>
                    <a:pt x="1255010" y="1781208"/>
                  </a:lnTo>
                  <a:lnTo>
                    <a:pt x="1254854" y="1781231"/>
                  </a:lnTo>
                  <a:lnTo>
                    <a:pt x="1254541" y="1781296"/>
                  </a:lnTo>
                  <a:lnTo>
                    <a:pt x="1254389" y="1781337"/>
                  </a:lnTo>
                  <a:lnTo>
                    <a:pt x="1253803" y="1781607"/>
                  </a:lnTo>
                  <a:lnTo>
                    <a:pt x="1253250" y="1782042"/>
                  </a:lnTo>
                  <a:lnTo>
                    <a:pt x="1252732" y="1782577"/>
                  </a:lnTo>
                  <a:lnTo>
                    <a:pt x="1252248" y="1783165"/>
                  </a:lnTo>
                  <a:lnTo>
                    <a:pt x="1251794" y="1783735"/>
                  </a:lnTo>
                  <a:lnTo>
                    <a:pt x="1251407" y="1784281"/>
                  </a:lnTo>
                  <a:lnTo>
                    <a:pt x="1251065" y="1784869"/>
                  </a:lnTo>
                  <a:lnTo>
                    <a:pt x="1250747" y="1785474"/>
                  </a:lnTo>
                  <a:lnTo>
                    <a:pt x="1250425" y="1786073"/>
                  </a:lnTo>
                  <a:lnTo>
                    <a:pt x="1250082" y="1786661"/>
                  </a:lnTo>
                  <a:lnTo>
                    <a:pt x="1249628" y="1787331"/>
                  </a:lnTo>
                  <a:lnTo>
                    <a:pt x="1248655" y="1788635"/>
                  </a:lnTo>
                  <a:lnTo>
                    <a:pt x="1248176" y="1789288"/>
                  </a:lnTo>
                  <a:lnTo>
                    <a:pt x="1247823" y="1789819"/>
                  </a:lnTo>
                  <a:lnTo>
                    <a:pt x="1247726" y="1789963"/>
                  </a:lnTo>
                  <a:lnTo>
                    <a:pt x="1247360" y="1790563"/>
                  </a:lnTo>
                  <a:lnTo>
                    <a:pt x="1247013" y="1791168"/>
                  </a:lnTo>
                  <a:lnTo>
                    <a:pt x="1246338" y="1792396"/>
                  </a:lnTo>
                  <a:lnTo>
                    <a:pt x="1245654" y="1793701"/>
                  </a:lnTo>
                  <a:lnTo>
                    <a:pt x="1245306" y="1794382"/>
                  </a:lnTo>
                  <a:lnTo>
                    <a:pt x="1244622" y="1795763"/>
                  </a:lnTo>
                  <a:lnTo>
                    <a:pt x="1244290" y="1796457"/>
                  </a:lnTo>
                  <a:lnTo>
                    <a:pt x="1244026" y="1797044"/>
                  </a:lnTo>
                  <a:lnTo>
                    <a:pt x="1243781" y="1797644"/>
                  </a:lnTo>
                  <a:lnTo>
                    <a:pt x="1243527" y="1798237"/>
                  </a:lnTo>
                  <a:lnTo>
                    <a:pt x="1243263" y="1798825"/>
                  </a:lnTo>
                  <a:lnTo>
                    <a:pt x="1242965" y="1799395"/>
                  </a:lnTo>
                  <a:lnTo>
                    <a:pt x="1242613" y="1799935"/>
                  </a:lnTo>
                  <a:lnTo>
                    <a:pt x="1242217" y="1800458"/>
                  </a:lnTo>
                  <a:lnTo>
                    <a:pt x="1241816" y="1800970"/>
                  </a:lnTo>
                  <a:lnTo>
                    <a:pt x="1241440" y="1801499"/>
                  </a:lnTo>
                  <a:lnTo>
                    <a:pt x="1241132" y="1802063"/>
                  </a:lnTo>
                  <a:lnTo>
                    <a:pt x="1241009" y="1802362"/>
                  </a:lnTo>
                  <a:lnTo>
                    <a:pt x="1240819" y="1802985"/>
                  </a:lnTo>
                  <a:lnTo>
                    <a:pt x="1240716" y="1803291"/>
                  </a:lnTo>
                  <a:lnTo>
                    <a:pt x="1240594" y="1803596"/>
                  </a:lnTo>
                  <a:lnTo>
                    <a:pt x="1240369" y="1804019"/>
                  </a:lnTo>
                  <a:lnTo>
                    <a:pt x="1240115" y="1804425"/>
                  </a:lnTo>
                  <a:lnTo>
                    <a:pt x="1239553" y="1805224"/>
                  </a:lnTo>
                  <a:lnTo>
                    <a:pt x="1238898" y="1806205"/>
                  </a:lnTo>
                  <a:lnTo>
                    <a:pt x="1238497" y="1806776"/>
                  </a:lnTo>
                  <a:lnTo>
                    <a:pt x="1238106" y="1807351"/>
                  </a:lnTo>
                  <a:lnTo>
                    <a:pt x="1237744" y="1807939"/>
                  </a:lnTo>
                  <a:lnTo>
                    <a:pt x="1237441" y="1808550"/>
                  </a:lnTo>
                  <a:lnTo>
                    <a:pt x="1237226" y="1809167"/>
                  </a:lnTo>
                  <a:lnTo>
                    <a:pt x="1237069" y="1809808"/>
                  </a:lnTo>
                  <a:lnTo>
                    <a:pt x="1236801" y="1811112"/>
                  </a:lnTo>
                  <a:lnTo>
                    <a:pt x="1236625" y="1811753"/>
                  </a:lnTo>
                  <a:lnTo>
                    <a:pt x="1236077" y="1813116"/>
                  </a:lnTo>
                  <a:lnTo>
                    <a:pt x="1235393" y="1814433"/>
                  </a:lnTo>
                  <a:lnTo>
                    <a:pt x="1234654" y="1815725"/>
                  </a:lnTo>
                  <a:lnTo>
                    <a:pt x="1233941" y="1817036"/>
                  </a:lnTo>
                  <a:lnTo>
                    <a:pt x="1233315" y="1818382"/>
                  </a:lnTo>
                  <a:lnTo>
                    <a:pt x="1233027" y="1819134"/>
                  </a:lnTo>
                  <a:lnTo>
                    <a:pt x="1232753" y="1819904"/>
                  </a:lnTo>
                  <a:lnTo>
                    <a:pt x="1232235" y="1821443"/>
                  </a:lnTo>
                  <a:lnTo>
                    <a:pt x="1231985" y="1822170"/>
                  </a:lnTo>
                  <a:lnTo>
                    <a:pt x="1231032" y="1824981"/>
                  </a:lnTo>
                  <a:lnTo>
                    <a:pt x="1230705" y="1825898"/>
                  </a:lnTo>
                  <a:lnTo>
                    <a:pt x="1230362" y="1826809"/>
                  </a:lnTo>
                  <a:lnTo>
                    <a:pt x="1230054" y="1827555"/>
                  </a:lnTo>
                  <a:lnTo>
                    <a:pt x="1229737" y="1828296"/>
                  </a:lnTo>
                  <a:lnTo>
                    <a:pt x="1229409" y="1829030"/>
                  </a:lnTo>
                  <a:lnTo>
                    <a:pt x="1229082" y="1829771"/>
                  </a:lnTo>
                  <a:lnTo>
                    <a:pt x="1228397" y="1831398"/>
                  </a:lnTo>
                  <a:lnTo>
                    <a:pt x="1228031" y="1832286"/>
                  </a:lnTo>
                  <a:lnTo>
                    <a:pt x="1227679" y="1833173"/>
                  </a:lnTo>
                  <a:lnTo>
                    <a:pt x="1227341" y="1834072"/>
                  </a:lnTo>
                  <a:lnTo>
                    <a:pt x="1227028" y="1834977"/>
                  </a:lnTo>
                  <a:lnTo>
                    <a:pt x="1226765" y="1835947"/>
                  </a:lnTo>
                  <a:lnTo>
                    <a:pt x="1226550" y="1836934"/>
                  </a:lnTo>
                  <a:lnTo>
                    <a:pt x="1226344" y="1837922"/>
                  </a:lnTo>
                  <a:lnTo>
                    <a:pt x="1226109" y="1838897"/>
                  </a:lnTo>
                  <a:lnTo>
                    <a:pt x="1225797" y="1839843"/>
                  </a:lnTo>
                  <a:lnTo>
                    <a:pt x="1225469" y="1840637"/>
                  </a:lnTo>
                  <a:lnTo>
                    <a:pt x="1225103" y="1841418"/>
                  </a:lnTo>
                  <a:lnTo>
                    <a:pt x="1224706" y="1842188"/>
                  </a:lnTo>
                  <a:lnTo>
                    <a:pt x="1224378" y="1842763"/>
                  </a:lnTo>
                  <a:lnTo>
                    <a:pt x="1224276" y="1842940"/>
                  </a:lnTo>
                  <a:lnTo>
                    <a:pt x="1223817" y="1843663"/>
                  </a:lnTo>
                  <a:lnTo>
                    <a:pt x="1223631" y="1844039"/>
                  </a:lnTo>
                  <a:lnTo>
                    <a:pt x="1223460" y="1844427"/>
                  </a:lnTo>
                  <a:lnTo>
                    <a:pt x="1223299" y="1844815"/>
                  </a:lnTo>
                  <a:lnTo>
                    <a:pt x="1223152" y="1845209"/>
                  </a:lnTo>
                  <a:lnTo>
                    <a:pt x="1223020" y="1845608"/>
                  </a:lnTo>
                  <a:lnTo>
                    <a:pt x="1222988" y="1845752"/>
                  </a:lnTo>
                  <a:lnTo>
                    <a:pt x="1222815" y="1846525"/>
                  </a:lnTo>
                  <a:lnTo>
                    <a:pt x="1222727" y="1847477"/>
                  </a:lnTo>
                  <a:lnTo>
                    <a:pt x="1222678" y="1848447"/>
                  </a:lnTo>
                  <a:lnTo>
                    <a:pt x="1222590" y="1849399"/>
                  </a:lnTo>
                  <a:lnTo>
                    <a:pt x="1222394" y="1850322"/>
                  </a:lnTo>
                  <a:lnTo>
                    <a:pt x="1222072" y="1851127"/>
                  </a:lnTo>
                  <a:lnTo>
                    <a:pt x="1221661" y="1851903"/>
                  </a:lnTo>
                  <a:lnTo>
                    <a:pt x="1221216" y="1852673"/>
                  </a:lnTo>
                  <a:lnTo>
                    <a:pt x="1220801" y="1853442"/>
                  </a:lnTo>
                  <a:lnTo>
                    <a:pt x="1220468" y="1854248"/>
                  </a:lnTo>
                  <a:lnTo>
                    <a:pt x="1220273" y="1854953"/>
                  </a:lnTo>
                  <a:lnTo>
                    <a:pt x="1220126" y="1855676"/>
                  </a:lnTo>
                  <a:lnTo>
                    <a:pt x="1220004" y="1856404"/>
                  </a:lnTo>
                  <a:lnTo>
                    <a:pt x="1219886" y="1857139"/>
                  </a:lnTo>
                  <a:lnTo>
                    <a:pt x="1219754" y="1857862"/>
                  </a:lnTo>
                  <a:lnTo>
                    <a:pt x="1219618" y="1858502"/>
                  </a:lnTo>
                  <a:lnTo>
                    <a:pt x="1219192" y="1860407"/>
                  </a:lnTo>
                  <a:lnTo>
                    <a:pt x="1219046" y="1861041"/>
                  </a:lnTo>
                  <a:lnTo>
                    <a:pt x="1218801" y="1861958"/>
                  </a:lnTo>
                  <a:lnTo>
                    <a:pt x="1218273" y="1863792"/>
                  </a:lnTo>
                  <a:lnTo>
                    <a:pt x="1218044" y="1864709"/>
                  </a:lnTo>
                  <a:lnTo>
                    <a:pt x="1217872" y="1865637"/>
                  </a:lnTo>
                  <a:lnTo>
                    <a:pt x="1217799" y="1866378"/>
                  </a:lnTo>
                  <a:lnTo>
                    <a:pt x="1217770" y="1867124"/>
                  </a:lnTo>
                  <a:lnTo>
                    <a:pt x="1217740" y="1868623"/>
                  </a:lnTo>
                  <a:lnTo>
                    <a:pt x="1217701" y="1869375"/>
                  </a:lnTo>
                  <a:lnTo>
                    <a:pt x="1217638" y="1870122"/>
                  </a:lnTo>
                  <a:lnTo>
                    <a:pt x="1217564" y="1870868"/>
                  </a:lnTo>
                  <a:lnTo>
                    <a:pt x="1217315" y="1873107"/>
                  </a:lnTo>
                  <a:lnTo>
                    <a:pt x="1217110" y="1874994"/>
                  </a:lnTo>
                  <a:lnTo>
                    <a:pt x="1217002" y="1875934"/>
                  </a:lnTo>
                  <a:lnTo>
                    <a:pt x="1216835" y="1877468"/>
                  </a:lnTo>
                  <a:lnTo>
                    <a:pt x="1216797" y="1877821"/>
                  </a:lnTo>
                  <a:lnTo>
                    <a:pt x="1216724" y="1878591"/>
                  </a:lnTo>
                  <a:lnTo>
                    <a:pt x="1216665" y="1879366"/>
                  </a:lnTo>
                  <a:lnTo>
                    <a:pt x="1216597" y="1880136"/>
                  </a:lnTo>
                  <a:lnTo>
                    <a:pt x="1216518" y="1880900"/>
                  </a:lnTo>
                  <a:lnTo>
                    <a:pt x="1216406" y="1881664"/>
                  </a:lnTo>
                  <a:lnTo>
                    <a:pt x="1216314" y="1882108"/>
                  </a:lnTo>
                  <a:lnTo>
                    <a:pt x="1216279" y="1882282"/>
                  </a:lnTo>
                  <a:lnTo>
                    <a:pt x="1216122" y="1882893"/>
                  </a:lnTo>
                  <a:lnTo>
                    <a:pt x="1215956" y="1883504"/>
                  </a:lnTo>
                  <a:lnTo>
                    <a:pt x="1215805" y="1884115"/>
                  </a:lnTo>
                  <a:lnTo>
                    <a:pt x="1215702" y="1884732"/>
                  </a:lnTo>
                  <a:lnTo>
                    <a:pt x="1215638" y="1885473"/>
                  </a:lnTo>
                  <a:lnTo>
                    <a:pt x="1215629" y="1886219"/>
                  </a:lnTo>
                  <a:lnTo>
                    <a:pt x="1215658" y="1887718"/>
                  </a:lnTo>
                  <a:lnTo>
                    <a:pt x="1215638" y="1888470"/>
                  </a:lnTo>
                  <a:lnTo>
                    <a:pt x="1215565" y="1889258"/>
                  </a:lnTo>
                  <a:lnTo>
                    <a:pt x="1215340" y="1890845"/>
                  </a:lnTo>
                  <a:lnTo>
                    <a:pt x="1215262" y="1891632"/>
                  </a:lnTo>
                  <a:lnTo>
                    <a:pt x="1215242" y="1892420"/>
                  </a:lnTo>
                  <a:lnTo>
                    <a:pt x="1215316" y="1893189"/>
                  </a:lnTo>
                  <a:lnTo>
                    <a:pt x="1215321" y="1893237"/>
                  </a:lnTo>
                  <a:lnTo>
                    <a:pt x="1215467" y="1894048"/>
                  </a:lnTo>
                  <a:lnTo>
                    <a:pt x="1215648" y="1894865"/>
                  </a:lnTo>
                  <a:lnTo>
                    <a:pt x="1215819" y="1895682"/>
                  </a:lnTo>
                  <a:lnTo>
                    <a:pt x="1215946" y="1896499"/>
                  </a:lnTo>
                  <a:lnTo>
                    <a:pt x="1216044" y="1897639"/>
                  </a:lnTo>
                  <a:lnTo>
                    <a:pt x="1216113" y="1898779"/>
                  </a:lnTo>
                  <a:lnTo>
                    <a:pt x="1216137" y="1899931"/>
                  </a:lnTo>
                  <a:lnTo>
                    <a:pt x="1216122" y="1901078"/>
                  </a:lnTo>
                  <a:lnTo>
                    <a:pt x="1216069" y="1902218"/>
                  </a:lnTo>
                  <a:lnTo>
                    <a:pt x="1216132" y="1903223"/>
                  </a:lnTo>
                  <a:lnTo>
                    <a:pt x="1216152" y="1903728"/>
                  </a:lnTo>
                  <a:lnTo>
                    <a:pt x="1216176" y="1904739"/>
                  </a:lnTo>
                  <a:lnTo>
                    <a:pt x="1216176" y="1905292"/>
                  </a:lnTo>
                  <a:lnTo>
                    <a:pt x="1216145" y="1906187"/>
                  </a:lnTo>
                  <a:lnTo>
                    <a:pt x="1216122" y="1906955"/>
                  </a:lnTo>
                  <a:lnTo>
                    <a:pt x="1216132" y="1907513"/>
                  </a:lnTo>
                  <a:lnTo>
                    <a:pt x="1216166" y="1908119"/>
                  </a:lnTo>
                  <a:lnTo>
                    <a:pt x="1216220" y="1908730"/>
                  </a:lnTo>
                  <a:lnTo>
                    <a:pt x="1216289" y="1909336"/>
                  </a:lnTo>
                  <a:lnTo>
                    <a:pt x="1216367" y="1909941"/>
                  </a:lnTo>
                  <a:lnTo>
                    <a:pt x="1216460" y="1910546"/>
                  </a:lnTo>
                  <a:lnTo>
                    <a:pt x="1216562" y="1911105"/>
                  </a:lnTo>
                  <a:lnTo>
                    <a:pt x="1216680" y="1911657"/>
                  </a:lnTo>
                  <a:lnTo>
                    <a:pt x="1216934" y="1912768"/>
                  </a:lnTo>
                  <a:lnTo>
                    <a:pt x="1217041" y="1913327"/>
                  </a:lnTo>
                  <a:lnTo>
                    <a:pt x="1217144" y="1913932"/>
                  </a:lnTo>
                  <a:lnTo>
                    <a:pt x="1217232" y="1914543"/>
                  </a:lnTo>
                  <a:lnTo>
                    <a:pt x="1217398" y="1915760"/>
                  </a:lnTo>
                  <a:lnTo>
                    <a:pt x="1217662" y="1917376"/>
                  </a:lnTo>
                  <a:lnTo>
                    <a:pt x="1217750" y="1917888"/>
                  </a:lnTo>
                  <a:lnTo>
                    <a:pt x="1217848" y="1918393"/>
                  </a:lnTo>
                  <a:lnTo>
                    <a:pt x="1217955" y="1918893"/>
                  </a:lnTo>
                  <a:lnTo>
                    <a:pt x="1218107" y="1919480"/>
                  </a:lnTo>
                  <a:lnTo>
                    <a:pt x="1218384" y="1920413"/>
                  </a:lnTo>
                  <a:lnTo>
                    <a:pt x="1218630" y="1921226"/>
                  </a:lnTo>
                  <a:lnTo>
                    <a:pt x="1218787" y="1921808"/>
                  </a:lnTo>
                  <a:lnTo>
                    <a:pt x="1218899" y="1922296"/>
                  </a:lnTo>
                  <a:lnTo>
                    <a:pt x="1219021" y="1922925"/>
                  </a:lnTo>
                  <a:lnTo>
                    <a:pt x="1219124" y="1923483"/>
                  </a:lnTo>
                  <a:lnTo>
                    <a:pt x="1219236" y="1924042"/>
                  </a:lnTo>
                  <a:lnTo>
                    <a:pt x="1219368" y="1924594"/>
                  </a:lnTo>
                  <a:lnTo>
                    <a:pt x="1219525" y="1925129"/>
                  </a:lnTo>
                  <a:lnTo>
                    <a:pt x="1219661" y="1925552"/>
                  </a:lnTo>
                  <a:lnTo>
                    <a:pt x="1219877" y="1926187"/>
                  </a:lnTo>
                  <a:lnTo>
                    <a:pt x="1220048" y="1926722"/>
                  </a:lnTo>
                  <a:lnTo>
                    <a:pt x="1220204" y="1927257"/>
                  </a:lnTo>
                  <a:lnTo>
                    <a:pt x="1220331" y="1927786"/>
                  </a:lnTo>
                  <a:lnTo>
                    <a:pt x="1220420" y="1928207"/>
                  </a:lnTo>
                  <a:lnTo>
                    <a:pt x="1220659" y="1929384"/>
                  </a:lnTo>
                  <a:lnTo>
                    <a:pt x="1220791" y="1929914"/>
                  </a:lnTo>
                  <a:lnTo>
                    <a:pt x="1221040" y="1930760"/>
                  </a:lnTo>
                  <a:lnTo>
                    <a:pt x="1221329" y="1931601"/>
                  </a:lnTo>
                  <a:lnTo>
                    <a:pt x="1221636" y="1932429"/>
                  </a:lnTo>
                  <a:lnTo>
                    <a:pt x="1221940" y="1933264"/>
                  </a:lnTo>
                  <a:lnTo>
                    <a:pt x="1222228" y="1934099"/>
                  </a:lnTo>
                  <a:lnTo>
                    <a:pt x="1222428" y="1934733"/>
                  </a:lnTo>
                  <a:lnTo>
                    <a:pt x="1222815" y="1935997"/>
                  </a:lnTo>
                  <a:lnTo>
                    <a:pt x="1223181" y="1937267"/>
                  </a:lnTo>
                  <a:lnTo>
                    <a:pt x="1223323" y="1937802"/>
                  </a:lnTo>
                  <a:lnTo>
                    <a:pt x="1223597" y="1938872"/>
                  </a:lnTo>
                  <a:lnTo>
                    <a:pt x="1223739" y="1939400"/>
                  </a:lnTo>
                  <a:lnTo>
                    <a:pt x="1223890" y="1939929"/>
                  </a:lnTo>
                  <a:lnTo>
                    <a:pt x="1224198" y="1940905"/>
                  </a:lnTo>
                  <a:lnTo>
                    <a:pt x="1224364" y="1941387"/>
                  </a:lnTo>
                  <a:lnTo>
                    <a:pt x="1224540" y="1941869"/>
                  </a:lnTo>
                  <a:lnTo>
                    <a:pt x="1224731" y="1942339"/>
                  </a:lnTo>
                  <a:lnTo>
                    <a:pt x="1224961" y="1942868"/>
                  </a:lnTo>
                  <a:lnTo>
                    <a:pt x="1225117" y="1943215"/>
                  </a:lnTo>
                  <a:lnTo>
                    <a:pt x="1225142" y="1943356"/>
                  </a:lnTo>
                  <a:lnTo>
                    <a:pt x="1225655" y="1944238"/>
                  </a:lnTo>
                  <a:lnTo>
                    <a:pt x="1225806" y="1944491"/>
                  </a:lnTo>
                  <a:lnTo>
                    <a:pt x="1225968" y="1944744"/>
                  </a:lnTo>
                  <a:lnTo>
                    <a:pt x="1226281" y="1945255"/>
                  </a:lnTo>
                  <a:lnTo>
                    <a:pt x="1226427" y="1945514"/>
                  </a:lnTo>
                  <a:lnTo>
                    <a:pt x="1226593" y="1945831"/>
                  </a:lnTo>
                  <a:lnTo>
                    <a:pt x="1226887" y="1946484"/>
                  </a:lnTo>
                  <a:lnTo>
                    <a:pt x="1227038" y="1946807"/>
                  </a:lnTo>
                  <a:lnTo>
                    <a:pt x="1227195" y="1947124"/>
                  </a:lnTo>
                  <a:lnTo>
                    <a:pt x="1227561" y="1947771"/>
                  </a:lnTo>
                  <a:lnTo>
                    <a:pt x="1227688" y="1947982"/>
                  </a:lnTo>
                  <a:lnTo>
                    <a:pt x="1227811" y="1948200"/>
                  </a:lnTo>
                  <a:lnTo>
                    <a:pt x="1228353" y="1949240"/>
                  </a:lnTo>
                  <a:lnTo>
                    <a:pt x="1228515" y="1949528"/>
                  </a:lnTo>
                  <a:lnTo>
                    <a:pt x="1228676" y="1949810"/>
                  </a:lnTo>
                  <a:lnTo>
                    <a:pt x="1228881" y="1950275"/>
                  </a:lnTo>
                  <a:lnTo>
                    <a:pt x="1228955" y="1950428"/>
                  </a:lnTo>
                  <a:lnTo>
                    <a:pt x="1229033" y="1950581"/>
                  </a:lnTo>
                  <a:lnTo>
                    <a:pt x="1229179" y="1950845"/>
                  </a:lnTo>
                  <a:lnTo>
                    <a:pt x="1229341" y="1951104"/>
                  </a:lnTo>
                  <a:lnTo>
                    <a:pt x="1229688" y="1951609"/>
                  </a:lnTo>
                  <a:lnTo>
                    <a:pt x="1229869" y="1951850"/>
                  </a:lnTo>
                  <a:lnTo>
                    <a:pt x="1230045" y="1952068"/>
                  </a:lnTo>
                  <a:lnTo>
                    <a:pt x="1230602" y="1952697"/>
                  </a:lnTo>
                  <a:lnTo>
                    <a:pt x="1230783" y="1952908"/>
                  </a:lnTo>
                  <a:lnTo>
                    <a:pt x="1230954" y="1953126"/>
                  </a:lnTo>
                  <a:lnTo>
                    <a:pt x="1231282" y="1953572"/>
                  </a:lnTo>
                  <a:lnTo>
                    <a:pt x="1231452" y="1953790"/>
                  </a:lnTo>
                  <a:lnTo>
                    <a:pt x="1231628" y="1954002"/>
                  </a:lnTo>
                  <a:lnTo>
                    <a:pt x="1231873" y="1954260"/>
                  </a:lnTo>
                  <a:lnTo>
                    <a:pt x="1232675" y="1954989"/>
                  </a:lnTo>
                  <a:lnTo>
                    <a:pt x="1232929" y="1955248"/>
                  </a:lnTo>
                  <a:lnTo>
                    <a:pt x="1233110" y="1955459"/>
                  </a:lnTo>
                  <a:lnTo>
                    <a:pt x="1233442" y="1955900"/>
                  </a:lnTo>
                  <a:lnTo>
                    <a:pt x="1233618" y="1956112"/>
                  </a:lnTo>
                  <a:lnTo>
                    <a:pt x="1233809" y="1956306"/>
                  </a:lnTo>
                  <a:lnTo>
                    <a:pt x="1233960" y="1956429"/>
                  </a:lnTo>
                  <a:lnTo>
                    <a:pt x="1234122" y="1956541"/>
                  </a:lnTo>
                  <a:lnTo>
                    <a:pt x="1234625" y="1956858"/>
                  </a:lnTo>
                  <a:lnTo>
                    <a:pt x="1234791" y="1956976"/>
                  </a:lnTo>
                  <a:lnTo>
                    <a:pt x="1235124" y="1957223"/>
                  </a:lnTo>
                  <a:lnTo>
                    <a:pt x="1235373" y="1957346"/>
                  </a:lnTo>
                  <a:lnTo>
                    <a:pt x="1235476" y="1957376"/>
                  </a:lnTo>
                  <a:lnTo>
                    <a:pt x="1235701" y="1957393"/>
                  </a:lnTo>
                  <a:lnTo>
                    <a:pt x="1235925" y="1957393"/>
                  </a:lnTo>
                  <a:lnTo>
                    <a:pt x="1236038" y="1957387"/>
                  </a:lnTo>
                  <a:lnTo>
                    <a:pt x="1236282" y="1957352"/>
                  </a:lnTo>
                  <a:lnTo>
                    <a:pt x="1236527" y="1957293"/>
                  </a:lnTo>
                  <a:lnTo>
                    <a:pt x="1236649" y="1957258"/>
                  </a:lnTo>
                  <a:lnTo>
                    <a:pt x="1236888" y="1957170"/>
                  </a:lnTo>
                  <a:lnTo>
                    <a:pt x="1237011" y="1957117"/>
                  </a:lnTo>
                  <a:lnTo>
                    <a:pt x="1237128" y="1957058"/>
                  </a:lnTo>
                  <a:lnTo>
                    <a:pt x="1237240" y="1956994"/>
                  </a:lnTo>
                  <a:lnTo>
                    <a:pt x="1237294" y="1956911"/>
                  </a:lnTo>
                  <a:lnTo>
                    <a:pt x="1237358" y="1956800"/>
                  </a:lnTo>
                  <a:lnTo>
                    <a:pt x="1237495" y="1956612"/>
                  </a:lnTo>
                  <a:lnTo>
                    <a:pt x="1237573" y="1956494"/>
                  </a:lnTo>
                  <a:lnTo>
                    <a:pt x="1237656" y="1956382"/>
                  </a:lnTo>
                  <a:lnTo>
                    <a:pt x="1237813" y="1956153"/>
                  </a:lnTo>
                  <a:lnTo>
                    <a:pt x="1237920" y="1955988"/>
                  </a:lnTo>
                  <a:lnTo>
                    <a:pt x="1237974" y="1955894"/>
                  </a:lnTo>
                  <a:lnTo>
                    <a:pt x="1238032" y="1955806"/>
                  </a:lnTo>
                  <a:lnTo>
                    <a:pt x="1238194" y="1955542"/>
                  </a:lnTo>
                  <a:lnTo>
                    <a:pt x="1238365" y="1955271"/>
                  </a:lnTo>
                  <a:lnTo>
                    <a:pt x="1238526" y="1955036"/>
                  </a:lnTo>
                  <a:lnTo>
                    <a:pt x="1238604" y="1954930"/>
                  </a:lnTo>
                  <a:lnTo>
                    <a:pt x="1238908" y="1955201"/>
                  </a:lnTo>
                  <a:lnTo>
                    <a:pt x="1239005" y="1955295"/>
                  </a:lnTo>
                  <a:lnTo>
                    <a:pt x="1239176" y="1955471"/>
                  </a:lnTo>
                  <a:lnTo>
                    <a:pt x="1239328" y="1955636"/>
                  </a:lnTo>
                  <a:lnTo>
                    <a:pt x="1239509" y="1955847"/>
                  </a:lnTo>
                  <a:lnTo>
                    <a:pt x="1239655" y="1956035"/>
                  </a:lnTo>
                  <a:lnTo>
                    <a:pt x="1239812" y="1956177"/>
                  </a:lnTo>
                  <a:lnTo>
                    <a:pt x="1239954" y="1956329"/>
                  </a:lnTo>
                  <a:lnTo>
                    <a:pt x="1240081" y="1956459"/>
                  </a:lnTo>
                  <a:lnTo>
                    <a:pt x="1240183" y="1956570"/>
                  </a:lnTo>
                  <a:lnTo>
                    <a:pt x="1240276" y="1956694"/>
                  </a:lnTo>
                  <a:lnTo>
                    <a:pt x="1240398" y="1956905"/>
                  </a:lnTo>
                  <a:lnTo>
                    <a:pt x="1240457" y="1957052"/>
                  </a:lnTo>
                  <a:lnTo>
                    <a:pt x="1240486" y="1957158"/>
                  </a:lnTo>
                  <a:lnTo>
                    <a:pt x="1240486" y="1957282"/>
                  </a:lnTo>
                  <a:lnTo>
                    <a:pt x="1240472" y="1957393"/>
                  </a:lnTo>
                  <a:lnTo>
                    <a:pt x="1240501" y="1957552"/>
                  </a:lnTo>
                  <a:lnTo>
                    <a:pt x="1240540" y="1957711"/>
                  </a:lnTo>
                  <a:lnTo>
                    <a:pt x="1240584" y="1957834"/>
                  </a:lnTo>
                  <a:lnTo>
                    <a:pt x="1240648" y="1957952"/>
                  </a:lnTo>
                  <a:lnTo>
                    <a:pt x="1240785" y="1958181"/>
                  </a:lnTo>
                  <a:lnTo>
                    <a:pt x="1240863" y="1958281"/>
                  </a:lnTo>
                  <a:lnTo>
                    <a:pt x="1240922" y="1958422"/>
                  </a:lnTo>
                  <a:lnTo>
                    <a:pt x="1240917" y="1958545"/>
                  </a:lnTo>
                  <a:lnTo>
                    <a:pt x="1240892" y="1958663"/>
                  </a:lnTo>
                  <a:lnTo>
                    <a:pt x="1240936" y="1958757"/>
                  </a:lnTo>
                  <a:lnTo>
                    <a:pt x="1240995" y="1958845"/>
                  </a:lnTo>
                  <a:lnTo>
                    <a:pt x="1241117" y="1958939"/>
                  </a:lnTo>
                  <a:lnTo>
                    <a:pt x="1241259" y="1959010"/>
                  </a:lnTo>
                  <a:lnTo>
                    <a:pt x="1241352" y="1959104"/>
                  </a:lnTo>
                  <a:lnTo>
                    <a:pt x="1241396" y="1959210"/>
                  </a:lnTo>
                  <a:lnTo>
                    <a:pt x="1241459" y="1959286"/>
                  </a:lnTo>
                  <a:lnTo>
                    <a:pt x="1241572" y="1959321"/>
                  </a:lnTo>
                  <a:lnTo>
                    <a:pt x="1241704" y="1959310"/>
                  </a:lnTo>
                  <a:lnTo>
                    <a:pt x="1241836" y="1959251"/>
                  </a:lnTo>
                  <a:lnTo>
                    <a:pt x="1241933" y="1959192"/>
                  </a:lnTo>
                  <a:lnTo>
                    <a:pt x="1242051" y="1959239"/>
                  </a:lnTo>
                  <a:lnTo>
                    <a:pt x="1242134" y="1959280"/>
                  </a:lnTo>
                  <a:lnTo>
                    <a:pt x="1242388" y="1959286"/>
                  </a:lnTo>
                  <a:lnTo>
                    <a:pt x="1242476" y="1959321"/>
                  </a:lnTo>
                  <a:lnTo>
                    <a:pt x="1242559" y="1959386"/>
                  </a:lnTo>
                  <a:lnTo>
                    <a:pt x="1242632" y="1959474"/>
                  </a:lnTo>
                  <a:lnTo>
                    <a:pt x="1242701" y="1959621"/>
                  </a:lnTo>
                  <a:lnTo>
                    <a:pt x="1242843" y="1959974"/>
                  </a:lnTo>
                  <a:lnTo>
                    <a:pt x="1242911" y="1960162"/>
                  </a:lnTo>
                  <a:lnTo>
                    <a:pt x="1242960" y="1960362"/>
                  </a:lnTo>
                  <a:lnTo>
                    <a:pt x="1242980" y="1960573"/>
                  </a:lnTo>
                  <a:lnTo>
                    <a:pt x="1243014" y="1960779"/>
                  </a:lnTo>
                  <a:lnTo>
                    <a:pt x="1243092" y="1960956"/>
                  </a:lnTo>
                  <a:lnTo>
                    <a:pt x="1243346" y="1961426"/>
                  </a:lnTo>
                  <a:lnTo>
                    <a:pt x="1243522" y="1961720"/>
                  </a:lnTo>
                  <a:lnTo>
                    <a:pt x="1243630" y="1961867"/>
                  </a:lnTo>
                  <a:lnTo>
                    <a:pt x="1243752" y="1961955"/>
                  </a:lnTo>
                  <a:lnTo>
                    <a:pt x="1243884" y="1962008"/>
                  </a:lnTo>
                  <a:lnTo>
                    <a:pt x="1244148" y="1962090"/>
                  </a:lnTo>
                  <a:lnTo>
                    <a:pt x="1244265" y="1962143"/>
                  </a:lnTo>
                  <a:lnTo>
                    <a:pt x="1244324" y="1962237"/>
                  </a:lnTo>
                  <a:lnTo>
                    <a:pt x="1244299" y="1962407"/>
                  </a:lnTo>
                  <a:lnTo>
                    <a:pt x="1244236" y="1962572"/>
                  </a:lnTo>
                  <a:lnTo>
                    <a:pt x="1244143" y="1962719"/>
                  </a:lnTo>
                  <a:lnTo>
                    <a:pt x="1243830" y="1963054"/>
                  </a:lnTo>
                  <a:lnTo>
                    <a:pt x="1243732" y="1963136"/>
                  </a:lnTo>
                  <a:lnTo>
                    <a:pt x="1243649" y="1963225"/>
                  </a:lnTo>
                  <a:lnTo>
                    <a:pt x="1243571" y="1963295"/>
                  </a:lnTo>
                  <a:lnTo>
                    <a:pt x="1243463" y="1963307"/>
                  </a:lnTo>
                  <a:lnTo>
                    <a:pt x="1243336" y="1963383"/>
                  </a:lnTo>
                  <a:lnTo>
                    <a:pt x="1243229" y="1963483"/>
                  </a:lnTo>
                  <a:lnTo>
                    <a:pt x="1243156" y="1963589"/>
                  </a:lnTo>
                  <a:lnTo>
                    <a:pt x="1243097" y="1963712"/>
                  </a:lnTo>
                  <a:lnTo>
                    <a:pt x="1243073" y="1963853"/>
                  </a:lnTo>
                  <a:lnTo>
                    <a:pt x="1243102" y="1964030"/>
                  </a:lnTo>
                  <a:lnTo>
                    <a:pt x="1243190" y="1964341"/>
                  </a:lnTo>
                  <a:lnTo>
                    <a:pt x="1243243" y="1964482"/>
                  </a:lnTo>
                  <a:lnTo>
                    <a:pt x="1243444" y="1964900"/>
                  </a:lnTo>
                  <a:lnTo>
                    <a:pt x="1243527" y="1965064"/>
                  </a:lnTo>
                  <a:lnTo>
                    <a:pt x="1243708" y="1965394"/>
                  </a:lnTo>
                  <a:lnTo>
                    <a:pt x="1243806" y="1965552"/>
                  </a:lnTo>
                  <a:lnTo>
                    <a:pt x="1243987" y="1965829"/>
                  </a:lnTo>
                  <a:lnTo>
                    <a:pt x="1244236" y="1966170"/>
                  </a:lnTo>
                  <a:lnTo>
                    <a:pt x="1244314" y="1966287"/>
                  </a:lnTo>
                  <a:lnTo>
                    <a:pt x="1244417" y="1966452"/>
                  </a:lnTo>
                  <a:lnTo>
                    <a:pt x="1244598" y="1966787"/>
                  </a:lnTo>
                  <a:lnTo>
                    <a:pt x="1244793" y="1967122"/>
                  </a:lnTo>
                  <a:lnTo>
                    <a:pt x="1244886" y="1967245"/>
                  </a:lnTo>
                  <a:lnTo>
                    <a:pt x="1245091" y="1967492"/>
                  </a:lnTo>
                  <a:lnTo>
                    <a:pt x="1245277" y="1967751"/>
                  </a:lnTo>
                  <a:lnTo>
                    <a:pt x="1245355" y="1967880"/>
                  </a:lnTo>
                  <a:lnTo>
                    <a:pt x="1245556" y="1968286"/>
                  </a:lnTo>
                  <a:lnTo>
                    <a:pt x="1245629" y="1968415"/>
                  </a:lnTo>
                  <a:lnTo>
                    <a:pt x="1245766" y="1968603"/>
                  </a:lnTo>
                  <a:lnTo>
                    <a:pt x="1245839" y="1968697"/>
                  </a:lnTo>
                  <a:lnTo>
                    <a:pt x="1245903" y="1968797"/>
                  </a:lnTo>
                  <a:lnTo>
                    <a:pt x="1245952" y="1968897"/>
                  </a:lnTo>
                  <a:lnTo>
                    <a:pt x="1245986" y="1969026"/>
                  </a:lnTo>
                  <a:lnTo>
                    <a:pt x="1246001" y="1969167"/>
                  </a:lnTo>
                  <a:lnTo>
                    <a:pt x="1246001" y="1969455"/>
                  </a:lnTo>
                  <a:lnTo>
                    <a:pt x="1246040" y="1969802"/>
                  </a:lnTo>
                  <a:lnTo>
                    <a:pt x="1246093" y="1970114"/>
                  </a:lnTo>
                  <a:lnTo>
                    <a:pt x="1246093" y="1970420"/>
                  </a:lnTo>
                  <a:lnTo>
                    <a:pt x="1246089" y="1970578"/>
                  </a:lnTo>
                  <a:lnTo>
                    <a:pt x="1246079" y="1970731"/>
                  </a:lnTo>
                  <a:lnTo>
                    <a:pt x="1246050" y="1970972"/>
                  </a:lnTo>
                  <a:lnTo>
                    <a:pt x="1245991" y="1971342"/>
                  </a:lnTo>
                  <a:lnTo>
                    <a:pt x="1245947" y="1971695"/>
                  </a:lnTo>
                  <a:lnTo>
                    <a:pt x="1245908" y="1972048"/>
                  </a:lnTo>
                  <a:lnTo>
                    <a:pt x="1245898" y="1972230"/>
                  </a:lnTo>
                  <a:lnTo>
                    <a:pt x="1245903" y="1972695"/>
                  </a:lnTo>
                  <a:lnTo>
                    <a:pt x="1245917" y="1972930"/>
                  </a:lnTo>
                  <a:lnTo>
                    <a:pt x="1245952" y="1973159"/>
                  </a:lnTo>
                  <a:lnTo>
                    <a:pt x="1245996" y="1973382"/>
                  </a:lnTo>
                  <a:lnTo>
                    <a:pt x="1246045" y="1973541"/>
                  </a:lnTo>
                  <a:lnTo>
                    <a:pt x="1246103" y="1973700"/>
                  </a:lnTo>
                  <a:lnTo>
                    <a:pt x="1246235" y="1974005"/>
                  </a:lnTo>
                  <a:lnTo>
                    <a:pt x="1246289" y="1974158"/>
                  </a:lnTo>
                  <a:lnTo>
                    <a:pt x="1246348" y="1974370"/>
                  </a:lnTo>
                  <a:lnTo>
                    <a:pt x="1246426" y="1974793"/>
                  </a:lnTo>
                  <a:lnTo>
                    <a:pt x="1246475" y="1975005"/>
                  </a:lnTo>
                  <a:lnTo>
                    <a:pt x="1246543" y="1975205"/>
                  </a:lnTo>
                  <a:lnTo>
                    <a:pt x="1246641" y="1975404"/>
                  </a:lnTo>
                  <a:lnTo>
                    <a:pt x="1246753" y="1975604"/>
                  </a:lnTo>
                  <a:lnTo>
                    <a:pt x="1246802" y="1975710"/>
                  </a:lnTo>
                  <a:lnTo>
                    <a:pt x="1246861" y="1975869"/>
                  </a:lnTo>
                  <a:lnTo>
                    <a:pt x="1246954" y="1976198"/>
                  </a:lnTo>
                  <a:lnTo>
                    <a:pt x="1246998" y="1976362"/>
                  </a:lnTo>
                  <a:lnTo>
                    <a:pt x="1247056" y="1976521"/>
                  </a:lnTo>
                  <a:lnTo>
                    <a:pt x="1247198" y="1976803"/>
                  </a:lnTo>
                  <a:lnTo>
                    <a:pt x="1247565" y="1977474"/>
                  </a:lnTo>
                  <a:lnTo>
                    <a:pt x="1247653" y="1977650"/>
                  </a:lnTo>
                  <a:lnTo>
                    <a:pt x="1247692" y="1977744"/>
                  </a:lnTo>
                  <a:lnTo>
                    <a:pt x="1247834" y="1978150"/>
                  </a:lnTo>
                  <a:lnTo>
                    <a:pt x="1248000" y="1978661"/>
                  </a:lnTo>
                  <a:lnTo>
                    <a:pt x="1248073" y="1978920"/>
                  </a:lnTo>
                  <a:lnTo>
                    <a:pt x="1248235" y="1979431"/>
                  </a:lnTo>
                  <a:lnTo>
                    <a:pt x="1248440" y="1980019"/>
                  </a:lnTo>
                  <a:lnTo>
                    <a:pt x="1248518" y="1980213"/>
                  </a:lnTo>
                  <a:lnTo>
                    <a:pt x="1248601" y="1980401"/>
                  </a:lnTo>
                  <a:lnTo>
                    <a:pt x="1248714" y="1980601"/>
                  </a:lnTo>
                  <a:lnTo>
                    <a:pt x="1248841" y="1980795"/>
                  </a:lnTo>
                  <a:lnTo>
                    <a:pt x="1249105" y="1981183"/>
                  </a:lnTo>
                  <a:lnTo>
                    <a:pt x="1249369" y="1981553"/>
                  </a:lnTo>
                  <a:lnTo>
                    <a:pt x="1249760" y="1982082"/>
                  </a:lnTo>
                  <a:lnTo>
                    <a:pt x="1249877" y="1982270"/>
                  </a:lnTo>
                  <a:lnTo>
                    <a:pt x="1249970" y="1982453"/>
                  </a:lnTo>
                  <a:lnTo>
                    <a:pt x="1250131" y="1982841"/>
                  </a:lnTo>
                  <a:lnTo>
                    <a:pt x="1250215" y="1983029"/>
                  </a:lnTo>
                  <a:lnTo>
                    <a:pt x="1250322" y="1983199"/>
                  </a:lnTo>
                  <a:lnTo>
                    <a:pt x="1250449" y="1983358"/>
                  </a:lnTo>
                  <a:lnTo>
                    <a:pt x="1250591" y="1983517"/>
                  </a:lnTo>
                  <a:lnTo>
                    <a:pt x="1250747" y="1983658"/>
                  </a:lnTo>
                  <a:lnTo>
                    <a:pt x="1250909" y="1983787"/>
                  </a:lnTo>
                  <a:lnTo>
                    <a:pt x="1251080" y="1983905"/>
                  </a:lnTo>
                  <a:lnTo>
                    <a:pt x="1251319" y="1984146"/>
                  </a:lnTo>
                  <a:lnTo>
                    <a:pt x="1251469" y="1984287"/>
                  </a:lnTo>
                  <a:lnTo>
                    <a:pt x="1252067" y="1984845"/>
                  </a:lnTo>
                  <a:lnTo>
                    <a:pt x="1252761" y="1985468"/>
                  </a:lnTo>
                  <a:lnTo>
                    <a:pt x="1253211" y="1985845"/>
                  </a:lnTo>
                  <a:lnTo>
                    <a:pt x="1253446" y="1986027"/>
                  </a:lnTo>
                  <a:lnTo>
                    <a:pt x="1253944" y="1986385"/>
                  </a:lnTo>
                  <a:lnTo>
                    <a:pt x="1254463" y="1986720"/>
                  </a:lnTo>
                  <a:lnTo>
                    <a:pt x="1254727" y="1986879"/>
                  </a:lnTo>
                  <a:lnTo>
                    <a:pt x="1255034" y="1987056"/>
                  </a:lnTo>
                  <a:lnTo>
                    <a:pt x="1255352" y="1987226"/>
                  </a:lnTo>
                  <a:lnTo>
                    <a:pt x="1255670" y="1987385"/>
                  </a:lnTo>
                  <a:lnTo>
                    <a:pt x="1255993" y="1987538"/>
                  </a:lnTo>
                  <a:lnTo>
                    <a:pt x="1256320" y="1987690"/>
                  </a:lnTo>
                  <a:lnTo>
                    <a:pt x="1256868" y="1987937"/>
                  </a:lnTo>
                  <a:lnTo>
                    <a:pt x="1257425" y="1988172"/>
                  </a:lnTo>
                  <a:lnTo>
                    <a:pt x="1258031" y="1988419"/>
                  </a:lnTo>
                  <a:lnTo>
                    <a:pt x="1258359" y="1988560"/>
                  </a:lnTo>
                  <a:lnTo>
                    <a:pt x="1258686" y="1988690"/>
                  </a:lnTo>
                  <a:lnTo>
                    <a:pt x="1259019" y="1988801"/>
                  </a:lnTo>
                  <a:lnTo>
                    <a:pt x="1259356" y="1988884"/>
                  </a:lnTo>
                  <a:lnTo>
                    <a:pt x="1259679" y="1988919"/>
                  </a:lnTo>
                  <a:lnTo>
                    <a:pt x="1260011" y="1988919"/>
                  </a:lnTo>
                  <a:lnTo>
                    <a:pt x="1260681" y="1988896"/>
                  </a:lnTo>
                  <a:lnTo>
                    <a:pt x="1261008" y="1988907"/>
                  </a:lnTo>
                  <a:lnTo>
                    <a:pt x="1261292" y="1988948"/>
                  </a:lnTo>
                  <a:lnTo>
                    <a:pt x="1261844" y="1989066"/>
                  </a:lnTo>
                  <a:lnTo>
                    <a:pt x="1262128" y="1989113"/>
                  </a:lnTo>
                  <a:lnTo>
                    <a:pt x="1262406" y="1989142"/>
                  </a:lnTo>
                  <a:lnTo>
                    <a:pt x="1262719" y="1989142"/>
                  </a:lnTo>
                  <a:lnTo>
                    <a:pt x="1263032" y="1989119"/>
                  </a:lnTo>
                  <a:lnTo>
                    <a:pt x="1263345" y="1989084"/>
                  </a:lnTo>
                  <a:lnTo>
                    <a:pt x="1263658" y="1989031"/>
                  </a:lnTo>
                  <a:lnTo>
                    <a:pt x="1263961" y="1988960"/>
                  </a:lnTo>
                  <a:lnTo>
                    <a:pt x="1264337" y="1988843"/>
                  </a:lnTo>
                  <a:lnTo>
                    <a:pt x="1264704" y="1988690"/>
                  </a:lnTo>
                  <a:lnTo>
                    <a:pt x="1265071" y="1988519"/>
                  </a:lnTo>
                  <a:lnTo>
                    <a:pt x="1265784" y="1988155"/>
                  </a:lnTo>
                  <a:lnTo>
                    <a:pt x="1265994" y="1988043"/>
                  </a:lnTo>
                  <a:lnTo>
                    <a:pt x="1266405" y="1987802"/>
                  </a:lnTo>
                  <a:lnTo>
                    <a:pt x="1266615" y="1987690"/>
                  </a:lnTo>
                  <a:lnTo>
                    <a:pt x="1266830" y="1987602"/>
                  </a:lnTo>
                  <a:lnTo>
                    <a:pt x="1267099" y="1987514"/>
                  </a:lnTo>
                  <a:lnTo>
                    <a:pt x="1267388" y="1987432"/>
                  </a:lnTo>
                  <a:lnTo>
                    <a:pt x="1267676" y="1987373"/>
                  </a:lnTo>
                  <a:lnTo>
                    <a:pt x="1267945" y="1987361"/>
                  </a:lnTo>
                  <a:lnTo>
                    <a:pt x="1268180" y="1987414"/>
                  </a:lnTo>
                  <a:lnTo>
                    <a:pt x="1268302" y="1987496"/>
                  </a:lnTo>
                  <a:lnTo>
                    <a:pt x="1268409" y="1987608"/>
                  </a:lnTo>
                  <a:lnTo>
                    <a:pt x="1268512" y="1987726"/>
                  </a:lnTo>
                  <a:lnTo>
                    <a:pt x="1268624" y="1987831"/>
                  </a:lnTo>
                  <a:lnTo>
                    <a:pt x="1268742" y="1987890"/>
                  </a:lnTo>
                  <a:lnTo>
                    <a:pt x="1268913" y="1987884"/>
                  </a:lnTo>
                  <a:lnTo>
                    <a:pt x="1269099" y="1987796"/>
                  </a:lnTo>
                  <a:lnTo>
                    <a:pt x="1269294" y="1987684"/>
                  </a:lnTo>
                  <a:lnTo>
                    <a:pt x="1269490" y="1987585"/>
                  </a:lnTo>
                  <a:lnTo>
                    <a:pt x="1269680" y="1987543"/>
                  </a:lnTo>
                  <a:lnTo>
                    <a:pt x="1269886" y="1987573"/>
                  </a:lnTo>
                  <a:lnTo>
                    <a:pt x="1269993" y="1987596"/>
                  </a:lnTo>
                  <a:lnTo>
                    <a:pt x="1270199" y="1987655"/>
                  </a:lnTo>
                  <a:lnTo>
                    <a:pt x="1270355" y="1987714"/>
                  </a:lnTo>
                  <a:lnTo>
                    <a:pt x="1270658" y="1987849"/>
                  </a:lnTo>
                  <a:lnTo>
                    <a:pt x="1270814" y="1987902"/>
                  </a:lnTo>
                  <a:lnTo>
                    <a:pt x="1270971" y="1987931"/>
                  </a:lnTo>
                  <a:lnTo>
                    <a:pt x="1271152" y="1987914"/>
                  </a:lnTo>
                  <a:lnTo>
                    <a:pt x="1271342" y="1987855"/>
                  </a:lnTo>
                  <a:lnTo>
                    <a:pt x="1271719" y="1987696"/>
                  </a:lnTo>
                  <a:lnTo>
                    <a:pt x="1271905" y="1987632"/>
                  </a:lnTo>
                  <a:lnTo>
                    <a:pt x="1272242" y="1987561"/>
                  </a:lnTo>
                  <a:lnTo>
                    <a:pt x="1272413" y="1987532"/>
                  </a:lnTo>
                  <a:lnTo>
                    <a:pt x="1272574" y="1987491"/>
                  </a:lnTo>
                  <a:lnTo>
                    <a:pt x="1272736" y="1987438"/>
                  </a:lnTo>
                  <a:lnTo>
                    <a:pt x="1272887" y="1987367"/>
                  </a:lnTo>
                  <a:lnTo>
                    <a:pt x="1273034" y="1987285"/>
                  </a:lnTo>
                  <a:lnTo>
                    <a:pt x="1273176" y="1987197"/>
                  </a:lnTo>
                  <a:lnTo>
                    <a:pt x="1273469" y="1987032"/>
                  </a:lnTo>
                  <a:lnTo>
                    <a:pt x="1273694" y="1986950"/>
                  </a:lnTo>
                  <a:lnTo>
                    <a:pt x="1273928" y="1986879"/>
                  </a:lnTo>
                  <a:lnTo>
                    <a:pt x="1274168" y="1986814"/>
                  </a:lnTo>
                  <a:lnTo>
                    <a:pt x="1274398" y="1986738"/>
                  </a:lnTo>
                  <a:lnTo>
                    <a:pt x="1274613" y="1986638"/>
                  </a:lnTo>
                  <a:lnTo>
                    <a:pt x="1274755" y="1986544"/>
                  </a:lnTo>
                  <a:lnTo>
                    <a:pt x="1274891" y="1986438"/>
                  </a:lnTo>
                  <a:lnTo>
                    <a:pt x="1275018" y="1986327"/>
                  </a:lnTo>
                  <a:lnTo>
                    <a:pt x="1275155" y="1986221"/>
                  </a:lnTo>
                  <a:lnTo>
                    <a:pt x="1275297" y="1986127"/>
                  </a:lnTo>
                  <a:lnTo>
                    <a:pt x="1275463" y="1986044"/>
                  </a:lnTo>
                  <a:lnTo>
                    <a:pt x="1275820" y="1985903"/>
                  </a:lnTo>
                  <a:lnTo>
                    <a:pt x="1276182" y="1985780"/>
                  </a:lnTo>
                  <a:lnTo>
                    <a:pt x="1276397" y="1985692"/>
                  </a:lnTo>
                  <a:lnTo>
                    <a:pt x="1276832" y="1985504"/>
                  </a:lnTo>
                  <a:lnTo>
                    <a:pt x="1277052" y="1985433"/>
                  </a:lnTo>
                  <a:lnTo>
                    <a:pt x="1277277" y="1985380"/>
                  </a:lnTo>
                  <a:lnTo>
                    <a:pt x="1277458" y="1985362"/>
                  </a:lnTo>
                  <a:lnTo>
                    <a:pt x="1277649" y="1985362"/>
                  </a:lnTo>
                  <a:lnTo>
                    <a:pt x="1277834" y="1985368"/>
                  </a:lnTo>
                  <a:lnTo>
                    <a:pt x="1278206" y="1985398"/>
                  </a:lnTo>
                  <a:lnTo>
                    <a:pt x="1278626" y="1985421"/>
                  </a:lnTo>
                  <a:lnTo>
                    <a:pt x="1278836" y="1985439"/>
                  </a:lnTo>
                  <a:lnTo>
                    <a:pt x="1279042" y="1985468"/>
                  </a:lnTo>
                  <a:lnTo>
                    <a:pt x="1279242" y="1985515"/>
                  </a:lnTo>
                  <a:lnTo>
                    <a:pt x="1279413" y="1985586"/>
                  </a:lnTo>
                  <a:lnTo>
                    <a:pt x="1279575" y="1985674"/>
                  </a:lnTo>
                  <a:lnTo>
                    <a:pt x="1279897" y="1985862"/>
                  </a:lnTo>
                  <a:lnTo>
                    <a:pt x="1280063" y="1985944"/>
                  </a:lnTo>
                  <a:lnTo>
                    <a:pt x="1280244" y="1986021"/>
                  </a:lnTo>
                  <a:lnTo>
                    <a:pt x="1280430" y="1986086"/>
                  </a:lnTo>
                  <a:lnTo>
                    <a:pt x="1280621" y="1986144"/>
                  </a:lnTo>
                  <a:lnTo>
                    <a:pt x="1280992" y="1986274"/>
                  </a:lnTo>
                  <a:lnTo>
                    <a:pt x="1281554" y="1986485"/>
                  </a:lnTo>
                  <a:lnTo>
                    <a:pt x="1281740" y="1986562"/>
                  </a:lnTo>
                  <a:lnTo>
                    <a:pt x="1282048" y="1986726"/>
                  </a:lnTo>
                  <a:lnTo>
                    <a:pt x="1282180" y="1986803"/>
                  </a:lnTo>
                  <a:lnTo>
                    <a:pt x="1282302" y="1986885"/>
                  </a:lnTo>
                  <a:lnTo>
                    <a:pt x="1282425" y="1986979"/>
                  </a:lnTo>
                  <a:lnTo>
                    <a:pt x="1282532" y="1987079"/>
                  </a:lnTo>
                  <a:lnTo>
                    <a:pt x="1282610" y="1987191"/>
                  </a:lnTo>
                  <a:lnTo>
                    <a:pt x="1282733" y="1987449"/>
                  </a:lnTo>
                  <a:lnTo>
                    <a:pt x="1282796" y="1987567"/>
                  </a:lnTo>
                  <a:lnTo>
                    <a:pt x="1282884" y="1987655"/>
                  </a:lnTo>
                  <a:lnTo>
                    <a:pt x="1282987" y="1987714"/>
                  </a:lnTo>
                  <a:lnTo>
                    <a:pt x="1283109" y="1987755"/>
                  </a:lnTo>
                  <a:lnTo>
                    <a:pt x="1283241" y="1987784"/>
                  </a:lnTo>
                  <a:lnTo>
                    <a:pt x="1283588" y="1987831"/>
                  </a:lnTo>
                  <a:lnTo>
                    <a:pt x="1283759" y="1987843"/>
                  </a:lnTo>
                  <a:lnTo>
                    <a:pt x="1283915" y="1987884"/>
                  </a:lnTo>
                  <a:lnTo>
                    <a:pt x="1284008" y="1987973"/>
                  </a:lnTo>
                  <a:lnTo>
                    <a:pt x="1284072" y="1988108"/>
                  </a:lnTo>
                  <a:lnTo>
                    <a:pt x="1284121" y="1988278"/>
                  </a:lnTo>
                  <a:lnTo>
                    <a:pt x="1284165" y="1988455"/>
                  </a:lnTo>
                  <a:lnTo>
                    <a:pt x="1284214" y="1988613"/>
                  </a:lnTo>
                  <a:lnTo>
                    <a:pt x="1284287" y="1988813"/>
                  </a:lnTo>
                  <a:lnTo>
                    <a:pt x="1284351" y="1989013"/>
                  </a:lnTo>
                  <a:lnTo>
                    <a:pt x="1284488" y="1989413"/>
                  </a:lnTo>
                  <a:lnTo>
                    <a:pt x="1284561" y="1989607"/>
                  </a:lnTo>
                  <a:lnTo>
                    <a:pt x="1284644" y="1989813"/>
                  </a:lnTo>
                  <a:lnTo>
                    <a:pt x="1284923" y="1990406"/>
                  </a:lnTo>
                  <a:lnTo>
                    <a:pt x="1285010" y="1990606"/>
                  </a:lnTo>
                  <a:lnTo>
                    <a:pt x="1285128" y="1990900"/>
                  </a:lnTo>
                  <a:lnTo>
                    <a:pt x="1285182" y="1991053"/>
                  </a:lnTo>
                  <a:lnTo>
                    <a:pt x="1285240" y="1991194"/>
                  </a:lnTo>
                  <a:lnTo>
                    <a:pt x="1285309" y="1991341"/>
                  </a:lnTo>
                  <a:lnTo>
                    <a:pt x="1285475" y="1991623"/>
                  </a:lnTo>
                  <a:lnTo>
                    <a:pt x="1285568" y="1991758"/>
                  </a:lnTo>
                  <a:lnTo>
                    <a:pt x="1285763" y="1992023"/>
                  </a:lnTo>
                  <a:lnTo>
                    <a:pt x="1285861" y="1992135"/>
                  </a:lnTo>
                  <a:lnTo>
                    <a:pt x="1286174" y="1992440"/>
                  </a:lnTo>
                  <a:lnTo>
                    <a:pt x="1286379" y="1992681"/>
                  </a:lnTo>
                  <a:lnTo>
                    <a:pt x="1286482" y="1992817"/>
                  </a:lnTo>
                  <a:lnTo>
                    <a:pt x="1286682" y="1993093"/>
                  </a:lnTo>
                  <a:lnTo>
                    <a:pt x="1287030" y="1993587"/>
                  </a:lnTo>
                  <a:lnTo>
                    <a:pt x="1287269" y="1993945"/>
                  </a:lnTo>
                  <a:lnTo>
                    <a:pt x="1287460" y="1994245"/>
                  </a:lnTo>
                  <a:lnTo>
                    <a:pt x="1287596" y="1994480"/>
                  </a:lnTo>
                  <a:lnTo>
                    <a:pt x="1287738" y="1994709"/>
                  </a:lnTo>
                  <a:lnTo>
                    <a:pt x="1287997" y="1995027"/>
                  </a:lnTo>
                  <a:lnTo>
                    <a:pt x="1288271" y="1995338"/>
                  </a:lnTo>
                  <a:lnTo>
                    <a:pt x="1288398" y="1995497"/>
                  </a:lnTo>
                  <a:lnTo>
                    <a:pt x="1288628" y="1995815"/>
                  </a:lnTo>
                  <a:lnTo>
                    <a:pt x="1288843" y="1996132"/>
                  </a:lnTo>
                  <a:lnTo>
                    <a:pt x="1288956" y="1996285"/>
                  </a:lnTo>
                  <a:lnTo>
                    <a:pt x="1289322" y="1996755"/>
                  </a:lnTo>
                  <a:lnTo>
                    <a:pt x="1289415" y="1996867"/>
                  </a:lnTo>
                  <a:lnTo>
                    <a:pt x="1289718" y="1997167"/>
                  </a:lnTo>
                  <a:lnTo>
                    <a:pt x="1290153" y="1997643"/>
                  </a:lnTo>
                  <a:lnTo>
                    <a:pt x="1290402" y="1997978"/>
                  </a:lnTo>
                  <a:lnTo>
                    <a:pt x="1290838" y="1998695"/>
                  </a:lnTo>
                  <a:lnTo>
                    <a:pt x="1291067" y="1999048"/>
                  </a:lnTo>
                  <a:lnTo>
                    <a:pt x="1291331" y="1999359"/>
                  </a:lnTo>
                  <a:lnTo>
                    <a:pt x="1291600" y="1999612"/>
                  </a:lnTo>
                  <a:lnTo>
                    <a:pt x="1291889" y="1999847"/>
                  </a:lnTo>
                  <a:lnTo>
                    <a:pt x="1292197" y="2000071"/>
                  </a:lnTo>
                  <a:lnTo>
                    <a:pt x="1292505" y="2000276"/>
                  </a:lnTo>
                  <a:lnTo>
                    <a:pt x="1292822" y="2000476"/>
                  </a:lnTo>
                  <a:lnTo>
                    <a:pt x="1293077" y="2000629"/>
                  </a:lnTo>
                  <a:lnTo>
                    <a:pt x="1293604" y="2000905"/>
                  </a:lnTo>
                  <a:lnTo>
                    <a:pt x="1294137" y="2001164"/>
                  </a:lnTo>
                  <a:lnTo>
                    <a:pt x="1295008" y="2001558"/>
                  </a:lnTo>
                  <a:lnTo>
                    <a:pt x="1295218" y="2001670"/>
                  </a:lnTo>
                  <a:lnTo>
                    <a:pt x="1295560" y="2001881"/>
                  </a:lnTo>
                  <a:lnTo>
                    <a:pt x="1295892" y="2002128"/>
                  </a:lnTo>
                  <a:lnTo>
                    <a:pt x="1296215" y="2002381"/>
                  </a:lnTo>
                  <a:lnTo>
                    <a:pt x="1296547" y="2002628"/>
                  </a:lnTo>
                  <a:lnTo>
                    <a:pt x="1296890" y="2002845"/>
                  </a:lnTo>
                  <a:lnTo>
                    <a:pt x="1297144" y="2002992"/>
                  </a:lnTo>
                  <a:lnTo>
                    <a:pt x="1297403" y="2003133"/>
                  </a:lnTo>
                  <a:lnTo>
                    <a:pt x="1297667" y="2003263"/>
                  </a:lnTo>
                  <a:lnTo>
                    <a:pt x="1297931" y="2003380"/>
                  </a:lnTo>
                  <a:lnTo>
                    <a:pt x="1298204" y="2003475"/>
                  </a:lnTo>
                  <a:lnTo>
                    <a:pt x="1298473" y="2003545"/>
                  </a:lnTo>
                  <a:lnTo>
                    <a:pt x="1298752" y="2003592"/>
                  </a:lnTo>
                  <a:lnTo>
                    <a:pt x="1299031" y="2003633"/>
                  </a:lnTo>
                  <a:lnTo>
                    <a:pt x="1299588" y="2003680"/>
                  </a:lnTo>
                  <a:lnTo>
                    <a:pt x="1299823" y="2003686"/>
                  </a:lnTo>
                  <a:lnTo>
                    <a:pt x="1300282" y="2003674"/>
                  </a:lnTo>
                  <a:lnTo>
                    <a:pt x="1300512" y="2003674"/>
                  </a:lnTo>
                  <a:lnTo>
                    <a:pt x="1300737" y="2003698"/>
                  </a:lnTo>
                  <a:lnTo>
                    <a:pt x="1301030" y="2003757"/>
                  </a:lnTo>
                  <a:lnTo>
                    <a:pt x="1301318" y="2003839"/>
                  </a:lnTo>
                  <a:lnTo>
                    <a:pt x="1301455" y="2003892"/>
                  </a:lnTo>
                  <a:lnTo>
                    <a:pt x="1301631" y="2003974"/>
                  </a:lnTo>
                  <a:lnTo>
                    <a:pt x="1301802" y="2004068"/>
                  </a:lnTo>
                  <a:lnTo>
                    <a:pt x="1302296" y="2004392"/>
                  </a:lnTo>
                  <a:lnTo>
                    <a:pt x="1302751" y="2004668"/>
                  </a:lnTo>
                  <a:lnTo>
                    <a:pt x="1302888" y="2004768"/>
                  </a:lnTo>
                  <a:lnTo>
                    <a:pt x="1303010" y="2004885"/>
                  </a:lnTo>
                  <a:lnTo>
                    <a:pt x="1303171" y="2005103"/>
                  </a:lnTo>
                  <a:lnTo>
                    <a:pt x="1303308" y="2005362"/>
                  </a:lnTo>
                  <a:lnTo>
                    <a:pt x="1303416" y="2005638"/>
                  </a:lnTo>
                  <a:lnTo>
                    <a:pt x="1303474" y="2005914"/>
                  </a:lnTo>
                  <a:lnTo>
                    <a:pt x="1303474" y="2006167"/>
                  </a:lnTo>
                  <a:lnTo>
                    <a:pt x="1303430" y="2006343"/>
                  </a:lnTo>
                  <a:lnTo>
                    <a:pt x="1303357" y="2006526"/>
                  </a:lnTo>
                  <a:lnTo>
                    <a:pt x="1303264" y="2006696"/>
                  </a:lnTo>
                  <a:lnTo>
                    <a:pt x="1303152" y="2006861"/>
                  </a:lnTo>
                  <a:lnTo>
                    <a:pt x="1303039" y="2007008"/>
                  </a:lnTo>
                  <a:lnTo>
                    <a:pt x="1302902" y="2007149"/>
                  </a:lnTo>
                  <a:lnTo>
                    <a:pt x="1302751" y="2007272"/>
                  </a:lnTo>
                  <a:lnTo>
                    <a:pt x="1302585" y="2007390"/>
                  </a:lnTo>
                  <a:lnTo>
                    <a:pt x="1302242" y="2007601"/>
                  </a:lnTo>
                  <a:lnTo>
                    <a:pt x="1302052" y="2007707"/>
                  </a:lnTo>
                  <a:lnTo>
                    <a:pt x="1301455" y="2007966"/>
                  </a:lnTo>
                  <a:lnTo>
                    <a:pt x="1301270" y="2008072"/>
                  </a:lnTo>
                  <a:lnTo>
                    <a:pt x="1301118" y="2008183"/>
                  </a:lnTo>
                  <a:lnTo>
                    <a:pt x="1300688" y="2008554"/>
                  </a:lnTo>
                  <a:lnTo>
                    <a:pt x="1300473" y="2008701"/>
                  </a:lnTo>
                  <a:lnTo>
                    <a:pt x="1300355" y="2008777"/>
                  </a:lnTo>
                  <a:lnTo>
                    <a:pt x="1300228" y="2008842"/>
                  </a:lnTo>
                  <a:lnTo>
                    <a:pt x="1299979" y="2008912"/>
                  </a:lnTo>
                  <a:lnTo>
                    <a:pt x="1299705" y="2008924"/>
                  </a:lnTo>
                  <a:lnTo>
                    <a:pt x="1299128" y="2008889"/>
                  </a:lnTo>
                  <a:lnTo>
                    <a:pt x="1298840" y="2008883"/>
                  </a:lnTo>
                  <a:lnTo>
                    <a:pt x="1298478" y="2008907"/>
                  </a:lnTo>
                  <a:lnTo>
                    <a:pt x="1298297" y="2008924"/>
                  </a:lnTo>
                  <a:lnTo>
                    <a:pt x="1298117" y="2008930"/>
                  </a:lnTo>
                  <a:lnTo>
                    <a:pt x="1297936" y="2008924"/>
                  </a:lnTo>
                  <a:lnTo>
                    <a:pt x="1297740" y="2008901"/>
                  </a:lnTo>
                  <a:lnTo>
                    <a:pt x="1297550" y="2008865"/>
                  </a:lnTo>
                  <a:lnTo>
                    <a:pt x="1297168" y="2008771"/>
                  </a:lnTo>
                  <a:lnTo>
                    <a:pt x="1296973" y="2008730"/>
                  </a:lnTo>
                  <a:lnTo>
                    <a:pt x="1296445" y="2008642"/>
                  </a:lnTo>
                  <a:lnTo>
                    <a:pt x="1295912" y="2008571"/>
                  </a:lnTo>
                  <a:lnTo>
                    <a:pt x="1295262" y="2008454"/>
                  </a:lnTo>
                  <a:lnTo>
                    <a:pt x="1294875" y="2008372"/>
                  </a:lnTo>
                  <a:lnTo>
                    <a:pt x="1294504" y="2008277"/>
                  </a:lnTo>
                  <a:lnTo>
                    <a:pt x="1293966" y="2008119"/>
                  </a:lnTo>
                  <a:lnTo>
                    <a:pt x="1293678" y="2008042"/>
                  </a:lnTo>
                  <a:lnTo>
                    <a:pt x="1293458" y="2007995"/>
                  </a:lnTo>
                  <a:lnTo>
                    <a:pt x="1293243" y="2007942"/>
                  </a:lnTo>
                  <a:lnTo>
                    <a:pt x="1293077" y="2007884"/>
                  </a:lnTo>
                  <a:lnTo>
                    <a:pt x="1292905" y="2007813"/>
                  </a:lnTo>
                  <a:lnTo>
                    <a:pt x="1292744" y="2007737"/>
                  </a:lnTo>
                  <a:lnTo>
                    <a:pt x="1292573" y="2007672"/>
                  </a:lnTo>
                  <a:lnTo>
                    <a:pt x="1292402" y="2007625"/>
                  </a:lnTo>
                  <a:lnTo>
                    <a:pt x="1292133" y="2007578"/>
                  </a:lnTo>
                  <a:lnTo>
                    <a:pt x="1291859" y="2007566"/>
                  </a:lnTo>
                  <a:lnTo>
                    <a:pt x="1291576" y="2007566"/>
                  </a:lnTo>
                  <a:lnTo>
                    <a:pt x="1290603" y="2007625"/>
                  </a:lnTo>
                  <a:lnTo>
                    <a:pt x="1290192" y="2007672"/>
                  </a:lnTo>
                  <a:lnTo>
                    <a:pt x="1289992" y="2007701"/>
                  </a:lnTo>
                  <a:lnTo>
                    <a:pt x="1289757" y="2007754"/>
                  </a:lnTo>
                  <a:lnTo>
                    <a:pt x="1289298" y="2007884"/>
                  </a:lnTo>
                  <a:lnTo>
                    <a:pt x="1289068" y="2007942"/>
                  </a:lnTo>
                  <a:lnTo>
                    <a:pt x="1288838" y="2007989"/>
                  </a:lnTo>
                  <a:lnTo>
                    <a:pt x="1288682" y="2008007"/>
                  </a:lnTo>
                  <a:lnTo>
                    <a:pt x="1288208" y="2008025"/>
                  </a:lnTo>
                  <a:lnTo>
                    <a:pt x="1287469" y="2008089"/>
                  </a:lnTo>
                  <a:lnTo>
                    <a:pt x="1287083" y="2008142"/>
                  </a:lnTo>
                  <a:lnTo>
                    <a:pt x="1286814" y="2008195"/>
                  </a:lnTo>
                  <a:lnTo>
                    <a:pt x="1286550" y="2008266"/>
                  </a:lnTo>
                  <a:lnTo>
                    <a:pt x="1286018" y="2008419"/>
                  </a:lnTo>
                  <a:lnTo>
                    <a:pt x="1285754" y="2008483"/>
                  </a:lnTo>
                  <a:lnTo>
                    <a:pt x="1285534" y="2008530"/>
                  </a:lnTo>
                  <a:lnTo>
                    <a:pt x="1285094" y="2008601"/>
                  </a:lnTo>
                  <a:lnTo>
                    <a:pt x="1284874" y="2008648"/>
                  </a:lnTo>
                  <a:lnTo>
                    <a:pt x="1284659" y="2008707"/>
                  </a:lnTo>
                  <a:lnTo>
                    <a:pt x="1284443" y="2008777"/>
                  </a:lnTo>
                  <a:lnTo>
                    <a:pt x="1284228" y="2008859"/>
                  </a:lnTo>
                  <a:lnTo>
                    <a:pt x="1284013" y="2008948"/>
                  </a:lnTo>
                  <a:lnTo>
                    <a:pt x="1283813" y="2009053"/>
                  </a:lnTo>
                  <a:lnTo>
                    <a:pt x="1283627" y="2009177"/>
                  </a:lnTo>
                  <a:lnTo>
                    <a:pt x="1283495" y="2009306"/>
                  </a:lnTo>
                  <a:lnTo>
                    <a:pt x="1283378" y="2009453"/>
                  </a:lnTo>
                  <a:lnTo>
                    <a:pt x="1283265" y="2009612"/>
                  </a:lnTo>
                  <a:lnTo>
                    <a:pt x="1283148" y="2009765"/>
                  </a:lnTo>
                  <a:lnTo>
                    <a:pt x="1283011" y="2009894"/>
                  </a:lnTo>
                  <a:lnTo>
                    <a:pt x="1282816" y="2010018"/>
                  </a:lnTo>
                  <a:lnTo>
                    <a:pt x="1282601" y="2010112"/>
                  </a:lnTo>
                  <a:lnTo>
                    <a:pt x="1282141" y="2010270"/>
                  </a:lnTo>
                  <a:lnTo>
                    <a:pt x="1281921" y="2010359"/>
                  </a:lnTo>
                  <a:lnTo>
                    <a:pt x="1281642" y="2010500"/>
                  </a:lnTo>
                  <a:lnTo>
                    <a:pt x="1281373" y="2010647"/>
                  </a:lnTo>
                  <a:lnTo>
                    <a:pt x="1281105" y="2010799"/>
                  </a:lnTo>
                  <a:lnTo>
                    <a:pt x="1280841" y="2010958"/>
                  </a:lnTo>
                  <a:lnTo>
                    <a:pt x="1280494" y="2011158"/>
                  </a:lnTo>
                  <a:lnTo>
                    <a:pt x="1280332" y="2011229"/>
                  </a:lnTo>
                  <a:lnTo>
                    <a:pt x="1280176" y="2011311"/>
                  </a:lnTo>
                  <a:lnTo>
                    <a:pt x="1279985" y="2011452"/>
                  </a:lnTo>
                  <a:lnTo>
                    <a:pt x="1279799" y="2011617"/>
                  </a:lnTo>
                  <a:lnTo>
                    <a:pt x="1279619" y="2011764"/>
                  </a:lnTo>
                  <a:lnTo>
                    <a:pt x="1279452" y="2011916"/>
                  </a:lnTo>
                  <a:lnTo>
                    <a:pt x="1279359" y="2011981"/>
                  </a:lnTo>
                  <a:lnTo>
                    <a:pt x="1279262" y="2012022"/>
                  </a:lnTo>
                  <a:lnTo>
                    <a:pt x="1279135" y="2012034"/>
                  </a:lnTo>
                  <a:lnTo>
                    <a:pt x="1278998" y="2012016"/>
                  </a:lnTo>
                  <a:lnTo>
                    <a:pt x="1278572" y="2011905"/>
                  </a:lnTo>
                  <a:lnTo>
                    <a:pt x="1278103" y="2011846"/>
                  </a:lnTo>
                  <a:lnTo>
                    <a:pt x="1277971" y="2011834"/>
                  </a:lnTo>
                  <a:lnTo>
                    <a:pt x="1277702" y="2011822"/>
                  </a:lnTo>
                  <a:lnTo>
                    <a:pt x="1277565" y="2011811"/>
                  </a:lnTo>
                  <a:lnTo>
                    <a:pt x="1277438" y="2011787"/>
                  </a:lnTo>
                  <a:lnTo>
                    <a:pt x="1277326" y="2011740"/>
                  </a:lnTo>
                  <a:lnTo>
                    <a:pt x="1277008" y="2011575"/>
                  </a:lnTo>
                  <a:lnTo>
                    <a:pt x="1276901" y="2011540"/>
                  </a:lnTo>
                  <a:lnTo>
                    <a:pt x="1276656" y="2011534"/>
                  </a:lnTo>
                  <a:lnTo>
                    <a:pt x="1276280" y="2011587"/>
                  </a:lnTo>
                  <a:lnTo>
                    <a:pt x="1275659" y="2011640"/>
                  </a:lnTo>
                  <a:lnTo>
                    <a:pt x="1275502" y="2011646"/>
                  </a:lnTo>
                  <a:lnTo>
                    <a:pt x="1275067" y="2011640"/>
                  </a:lnTo>
                  <a:lnTo>
                    <a:pt x="1274950" y="2011658"/>
                  </a:lnTo>
                  <a:lnTo>
                    <a:pt x="1274838" y="2011681"/>
                  </a:lnTo>
                  <a:lnTo>
                    <a:pt x="1274495" y="2011764"/>
                  </a:lnTo>
                  <a:lnTo>
                    <a:pt x="1274065" y="2011834"/>
                  </a:lnTo>
                  <a:lnTo>
                    <a:pt x="1273850" y="2011881"/>
                  </a:lnTo>
                  <a:lnTo>
                    <a:pt x="1273327" y="2012034"/>
                  </a:lnTo>
                  <a:lnTo>
                    <a:pt x="1272892" y="2012175"/>
                  </a:lnTo>
                  <a:lnTo>
                    <a:pt x="1272731" y="2012234"/>
                  </a:lnTo>
                  <a:lnTo>
                    <a:pt x="1272574" y="2012304"/>
                  </a:lnTo>
                  <a:lnTo>
                    <a:pt x="1272252" y="2012416"/>
                  </a:lnTo>
                  <a:lnTo>
                    <a:pt x="1272007" y="2012451"/>
                  </a:lnTo>
                  <a:lnTo>
                    <a:pt x="1271841" y="2012440"/>
                  </a:lnTo>
                  <a:lnTo>
                    <a:pt x="1271675" y="2012440"/>
                  </a:lnTo>
                  <a:lnTo>
                    <a:pt x="1271587" y="2012446"/>
                  </a:lnTo>
                  <a:lnTo>
                    <a:pt x="1271499" y="2012457"/>
                  </a:lnTo>
                  <a:lnTo>
                    <a:pt x="1271235" y="2012510"/>
                  </a:lnTo>
                  <a:lnTo>
                    <a:pt x="1271127" y="2012540"/>
                  </a:lnTo>
                  <a:lnTo>
                    <a:pt x="1271025" y="2012575"/>
                  </a:lnTo>
                  <a:lnTo>
                    <a:pt x="1270922" y="2012616"/>
                  </a:lnTo>
                  <a:lnTo>
                    <a:pt x="1270717" y="2012710"/>
                  </a:lnTo>
                  <a:lnTo>
                    <a:pt x="1270614" y="2012769"/>
                  </a:lnTo>
                  <a:lnTo>
                    <a:pt x="1270521" y="2012845"/>
                  </a:lnTo>
                  <a:lnTo>
                    <a:pt x="1270326" y="2012986"/>
                  </a:lnTo>
                  <a:lnTo>
                    <a:pt x="1270223" y="2013039"/>
                  </a:lnTo>
                  <a:lnTo>
                    <a:pt x="1270135" y="2013075"/>
                  </a:lnTo>
                  <a:lnTo>
                    <a:pt x="1269949" y="2013127"/>
                  </a:lnTo>
                  <a:lnTo>
                    <a:pt x="1269754" y="2013151"/>
                  </a:lnTo>
                  <a:lnTo>
                    <a:pt x="1269646" y="2013263"/>
                  </a:lnTo>
                  <a:lnTo>
                    <a:pt x="1269416" y="2013462"/>
                  </a:lnTo>
                  <a:lnTo>
                    <a:pt x="1269172" y="2013639"/>
                  </a:lnTo>
                  <a:lnTo>
                    <a:pt x="1268981" y="2013756"/>
                  </a:lnTo>
                  <a:lnTo>
                    <a:pt x="1268566" y="2013950"/>
                  </a:lnTo>
                  <a:lnTo>
                    <a:pt x="1268136" y="2014121"/>
                  </a:lnTo>
                  <a:lnTo>
                    <a:pt x="1267930" y="2014192"/>
                  </a:lnTo>
                  <a:lnTo>
                    <a:pt x="1267510" y="2014315"/>
                  </a:lnTo>
                  <a:lnTo>
                    <a:pt x="1267300" y="2014386"/>
                  </a:lnTo>
                  <a:lnTo>
                    <a:pt x="1267099" y="2014474"/>
                  </a:lnTo>
                  <a:lnTo>
                    <a:pt x="1266879" y="2014603"/>
                  </a:lnTo>
                  <a:lnTo>
                    <a:pt x="1266669" y="2014750"/>
                  </a:lnTo>
                  <a:lnTo>
                    <a:pt x="1266464" y="2014909"/>
                  </a:lnTo>
                  <a:lnTo>
                    <a:pt x="1266063" y="2015244"/>
                  </a:lnTo>
                  <a:lnTo>
                    <a:pt x="1265706" y="2015526"/>
                  </a:lnTo>
                  <a:lnTo>
                    <a:pt x="1265530" y="2015673"/>
                  </a:lnTo>
                  <a:lnTo>
                    <a:pt x="1265183" y="2015973"/>
                  </a:lnTo>
                  <a:lnTo>
                    <a:pt x="1265071" y="2016079"/>
                  </a:lnTo>
                  <a:lnTo>
                    <a:pt x="1264846" y="2016302"/>
                  </a:lnTo>
                  <a:lnTo>
                    <a:pt x="1264723" y="2016408"/>
                  </a:lnTo>
                  <a:lnTo>
                    <a:pt x="1264601" y="2016496"/>
                  </a:lnTo>
                  <a:lnTo>
                    <a:pt x="1264342" y="2016619"/>
                  </a:lnTo>
                  <a:lnTo>
                    <a:pt x="1264054" y="2016696"/>
                  </a:lnTo>
                  <a:lnTo>
                    <a:pt x="1263443" y="2016802"/>
                  </a:lnTo>
                  <a:lnTo>
                    <a:pt x="1263154" y="2016890"/>
                  </a:lnTo>
                  <a:lnTo>
                    <a:pt x="1262925" y="2016984"/>
                  </a:lnTo>
                  <a:lnTo>
                    <a:pt x="1262700" y="2017096"/>
                  </a:lnTo>
                  <a:lnTo>
                    <a:pt x="1262260" y="2017337"/>
                  </a:lnTo>
                  <a:lnTo>
                    <a:pt x="1261526" y="2017701"/>
                  </a:lnTo>
                  <a:lnTo>
                    <a:pt x="1261267" y="2017825"/>
                  </a:lnTo>
                  <a:lnTo>
                    <a:pt x="1261013" y="2017942"/>
                  </a:lnTo>
                  <a:lnTo>
                    <a:pt x="1260749" y="2018048"/>
                  </a:lnTo>
                  <a:lnTo>
                    <a:pt x="1260466" y="2018142"/>
                  </a:lnTo>
                  <a:lnTo>
                    <a:pt x="1259889" y="2018301"/>
                  </a:lnTo>
                  <a:lnTo>
                    <a:pt x="1259596" y="2018371"/>
                  </a:lnTo>
                  <a:lnTo>
                    <a:pt x="1259146" y="2018471"/>
                  </a:lnTo>
                  <a:lnTo>
                    <a:pt x="1258520" y="2018589"/>
                  </a:lnTo>
                  <a:lnTo>
                    <a:pt x="1258373" y="2018595"/>
                  </a:lnTo>
                  <a:lnTo>
                    <a:pt x="1258080" y="2018630"/>
                  </a:lnTo>
                  <a:lnTo>
                    <a:pt x="1257797" y="2018689"/>
                  </a:lnTo>
                  <a:lnTo>
                    <a:pt x="1257547" y="2018777"/>
                  </a:lnTo>
                  <a:lnTo>
                    <a:pt x="1257308" y="2018871"/>
                  </a:lnTo>
                  <a:lnTo>
                    <a:pt x="1257181" y="2018912"/>
                  </a:lnTo>
                  <a:lnTo>
                    <a:pt x="1257009" y="2018942"/>
                  </a:lnTo>
                  <a:lnTo>
                    <a:pt x="1256829" y="2018959"/>
                  </a:lnTo>
                  <a:lnTo>
                    <a:pt x="1256653" y="2018965"/>
                  </a:lnTo>
                  <a:lnTo>
                    <a:pt x="1256477" y="2018983"/>
                  </a:lnTo>
                  <a:lnTo>
                    <a:pt x="1256301" y="2019012"/>
                  </a:lnTo>
                  <a:lnTo>
                    <a:pt x="1256120" y="2019059"/>
                  </a:lnTo>
                  <a:lnTo>
                    <a:pt x="1255939" y="2019118"/>
                  </a:lnTo>
                  <a:lnTo>
                    <a:pt x="1255763" y="2019189"/>
                  </a:lnTo>
                  <a:lnTo>
                    <a:pt x="1255416" y="2019341"/>
                  </a:lnTo>
                  <a:lnTo>
                    <a:pt x="1255235" y="2019435"/>
                  </a:lnTo>
                  <a:lnTo>
                    <a:pt x="1254712" y="2019759"/>
                  </a:lnTo>
                  <a:lnTo>
                    <a:pt x="1254531" y="2019865"/>
                  </a:lnTo>
                  <a:lnTo>
                    <a:pt x="1254350" y="2019959"/>
                  </a:lnTo>
                  <a:lnTo>
                    <a:pt x="1253793" y="2020217"/>
                  </a:lnTo>
                  <a:lnTo>
                    <a:pt x="1253446" y="2020394"/>
                  </a:lnTo>
                  <a:lnTo>
                    <a:pt x="1252962" y="2020670"/>
                  </a:lnTo>
                  <a:lnTo>
                    <a:pt x="1252683" y="2020811"/>
                  </a:lnTo>
                  <a:lnTo>
                    <a:pt x="1252561" y="2020864"/>
                  </a:lnTo>
                  <a:lnTo>
                    <a:pt x="1252331" y="2020982"/>
                  </a:lnTo>
                  <a:lnTo>
                    <a:pt x="1252224" y="2021052"/>
                  </a:lnTo>
                  <a:lnTo>
                    <a:pt x="1252111" y="2021152"/>
                  </a:lnTo>
                  <a:lnTo>
                    <a:pt x="1252013" y="2021276"/>
                  </a:lnTo>
                  <a:lnTo>
                    <a:pt x="1251925" y="2021399"/>
                  </a:lnTo>
                  <a:lnTo>
                    <a:pt x="1251828" y="2021517"/>
                  </a:lnTo>
                  <a:lnTo>
                    <a:pt x="1251720" y="2021616"/>
                  </a:lnTo>
                  <a:lnTo>
                    <a:pt x="1251559" y="2021711"/>
                  </a:lnTo>
                  <a:lnTo>
                    <a:pt x="1251373" y="2021781"/>
                  </a:lnTo>
                  <a:lnTo>
                    <a:pt x="1251001" y="2021905"/>
                  </a:lnTo>
                  <a:lnTo>
                    <a:pt x="1250835" y="2021987"/>
                  </a:lnTo>
                  <a:lnTo>
                    <a:pt x="1250713" y="2022075"/>
                  </a:lnTo>
                  <a:lnTo>
                    <a:pt x="1250488" y="2022287"/>
                  </a:lnTo>
                  <a:lnTo>
                    <a:pt x="1250376" y="2022387"/>
                  </a:lnTo>
                  <a:lnTo>
                    <a:pt x="1250254" y="2022475"/>
                  </a:lnTo>
                  <a:lnTo>
                    <a:pt x="1250087" y="2022563"/>
                  </a:lnTo>
                  <a:lnTo>
                    <a:pt x="1249545" y="2022739"/>
                  </a:lnTo>
                  <a:lnTo>
                    <a:pt x="1249369" y="2022810"/>
                  </a:lnTo>
                  <a:lnTo>
                    <a:pt x="1249242" y="2022869"/>
                  </a:lnTo>
                  <a:lnTo>
                    <a:pt x="1248992" y="2022998"/>
                  </a:lnTo>
                  <a:lnTo>
                    <a:pt x="1248753" y="2023145"/>
                  </a:lnTo>
                  <a:lnTo>
                    <a:pt x="1248592" y="2023257"/>
                  </a:lnTo>
                  <a:lnTo>
                    <a:pt x="1248440" y="2023374"/>
                  </a:lnTo>
                  <a:lnTo>
                    <a:pt x="1248137" y="2023627"/>
                  </a:lnTo>
                  <a:lnTo>
                    <a:pt x="1247981" y="2023745"/>
                  </a:lnTo>
                  <a:lnTo>
                    <a:pt x="1247863" y="2023821"/>
                  </a:lnTo>
                  <a:lnTo>
                    <a:pt x="1247624" y="2023956"/>
                  </a:lnTo>
                  <a:lnTo>
                    <a:pt x="1247511" y="2024033"/>
                  </a:lnTo>
                  <a:lnTo>
                    <a:pt x="1247404" y="2024115"/>
                  </a:lnTo>
                  <a:lnTo>
                    <a:pt x="1247311" y="2024209"/>
                  </a:lnTo>
                  <a:lnTo>
                    <a:pt x="1247228" y="2024309"/>
                  </a:lnTo>
                  <a:lnTo>
                    <a:pt x="1247149" y="2024415"/>
                  </a:lnTo>
                  <a:lnTo>
                    <a:pt x="1246973" y="2024609"/>
                  </a:lnTo>
                  <a:lnTo>
                    <a:pt x="1246856" y="2024691"/>
                  </a:lnTo>
                  <a:lnTo>
                    <a:pt x="1246734" y="2024768"/>
                  </a:lnTo>
                  <a:lnTo>
                    <a:pt x="1246480" y="2024903"/>
                  </a:lnTo>
                  <a:lnTo>
                    <a:pt x="1246358" y="2024979"/>
                  </a:lnTo>
                  <a:lnTo>
                    <a:pt x="1246079" y="2025191"/>
                  </a:lnTo>
                  <a:lnTo>
                    <a:pt x="1245947" y="2025303"/>
                  </a:lnTo>
                  <a:lnTo>
                    <a:pt x="1245698" y="2025544"/>
                  </a:lnTo>
                  <a:lnTo>
                    <a:pt x="1245590" y="2025673"/>
                  </a:lnTo>
                  <a:lnTo>
                    <a:pt x="1245492" y="2025802"/>
                  </a:lnTo>
                  <a:lnTo>
                    <a:pt x="1245399" y="2025938"/>
                  </a:lnTo>
                  <a:lnTo>
                    <a:pt x="1245297" y="2026067"/>
                  </a:lnTo>
                  <a:lnTo>
                    <a:pt x="1245189" y="2026190"/>
                  </a:lnTo>
                  <a:lnTo>
                    <a:pt x="1245003" y="2026373"/>
                  </a:lnTo>
                  <a:lnTo>
                    <a:pt x="1244901" y="2026461"/>
                  </a:lnTo>
                  <a:lnTo>
                    <a:pt x="1244798" y="2026537"/>
                  </a:lnTo>
                  <a:lnTo>
                    <a:pt x="1244686" y="2026602"/>
                  </a:lnTo>
                  <a:lnTo>
                    <a:pt x="1244539" y="2026655"/>
                  </a:lnTo>
                  <a:lnTo>
                    <a:pt x="1244207" y="2026690"/>
                  </a:lnTo>
                  <a:lnTo>
                    <a:pt x="1244050" y="2026719"/>
                  </a:lnTo>
                  <a:lnTo>
                    <a:pt x="1243918" y="2026784"/>
                  </a:lnTo>
                  <a:lnTo>
                    <a:pt x="1243830" y="2026890"/>
                  </a:lnTo>
                  <a:lnTo>
                    <a:pt x="1243762" y="2027025"/>
                  </a:lnTo>
                  <a:lnTo>
                    <a:pt x="1243644" y="2027331"/>
                  </a:lnTo>
                  <a:lnTo>
                    <a:pt x="1243566" y="2027466"/>
                  </a:lnTo>
                  <a:lnTo>
                    <a:pt x="1243463" y="2027590"/>
                  </a:lnTo>
                  <a:lnTo>
                    <a:pt x="1243346" y="2027701"/>
                  </a:lnTo>
                  <a:lnTo>
                    <a:pt x="1243102" y="2027919"/>
                  </a:lnTo>
                  <a:lnTo>
                    <a:pt x="1242984" y="2028030"/>
                  </a:lnTo>
                  <a:lnTo>
                    <a:pt x="1242833" y="2028201"/>
                  </a:lnTo>
                  <a:lnTo>
                    <a:pt x="1242535" y="2028554"/>
                  </a:lnTo>
                  <a:lnTo>
                    <a:pt x="1242378" y="2028718"/>
                  </a:lnTo>
                  <a:lnTo>
                    <a:pt x="1242207" y="2028865"/>
                  </a:lnTo>
                  <a:lnTo>
                    <a:pt x="1242041" y="2028959"/>
                  </a:lnTo>
                  <a:lnTo>
                    <a:pt x="1241865" y="2029042"/>
                  </a:lnTo>
                  <a:lnTo>
                    <a:pt x="1241684" y="2029118"/>
                  </a:lnTo>
                  <a:lnTo>
                    <a:pt x="1241498" y="2029189"/>
                  </a:lnTo>
                  <a:lnTo>
                    <a:pt x="1241166" y="2029347"/>
                  </a:lnTo>
                  <a:lnTo>
                    <a:pt x="1240442" y="2029735"/>
                  </a:lnTo>
                  <a:lnTo>
                    <a:pt x="1240218" y="2029847"/>
                  </a:lnTo>
                  <a:lnTo>
                    <a:pt x="1240110" y="2029906"/>
                  </a:lnTo>
                  <a:lnTo>
                    <a:pt x="1240012" y="2029976"/>
                  </a:lnTo>
                  <a:lnTo>
                    <a:pt x="1239905" y="2030082"/>
                  </a:lnTo>
                  <a:lnTo>
                    <a:pt x="1239641" y="2030464"/>
                  </a:lnTo>
                  <a:lnTo>
                    <a:pt x="1239548" y="2030582"/>
                  </a:lnTo>
                  <a:lnTo>
                    <a:pt x="1239357" y="2030752"/>
                  </a:lnTo>
                  <a:lnTo>
                    <a:pt x="1239152" y="2030905"/>
                  </a:lnTo>
                  <a:lnTo>
                    <a:pt x="1238731" y="2031205"/>
                  </a:lnTo>
                  <a:lnTo>
                    <a:pt x="1238541" y="2031370"/>
                  </a:lnTo>
                  <a:lnTo>
                    <a:pt x="1238404" y="2031505"/>
                  </a:lnTo>
                  <a:lnTo>
                    <a:pt x="1238150" y="2031787"/>
                  </a:lnTo>
                  <a:lnTo>
                    <a:pt x="1237915" y="2032087"/>
                  </a:lnTo>
                  <a:lnTo>
                    <a:pt x="1237793" y="2032263"/>
                  </a:lnTo>
                  <a:lnTo>
                    <a:pt x="1237524" y="2032593"/>
                  </a:lnTo>
                  <a:lnTo>
                    <a:pt x="1237377" y="2032757"/>
                  </a:lnTo>
                  <a:lnTo>
                    <a:pt x="1237231" y="2032910"/>
                  </a:lnTo>
                  <a:lnTo>
                    <a:pt x="1237108" y="2032810"/>
                  </a:lnTo>
                  <a:lnTo>
                    <a:pt x="1236971" y="2032716"/>
                  </a:lnTo>
                  <a:lnTo>
                    <a:pt x="1236825" y="2032640"/>
                  </a:lnTo>
                  <a:lnTo>
                    <a:pt x="1236673" y="2032575"/>
                  </a:lnTo>
                  <a:lnTo>
                    <a:pt x="1236517" y="2032534"/>
                  </a:lnTo>
                  <a:lnTo>
                    <a:pt x="1236321" y="2032534"/>
                  </a:lnTo>
                  <a:lnTo>
                    <a:pt x="1236107" y="2032587"/>
                  </a:lnTo>
                  <a:lnTo>
                    <a:pt x="1235896" y="2032645"/>
                  </a:lnTo>
                  <a:lnTo>
                    <a:pt x="1235700" y="2032681"/>
                  </a:lnTo>
                  <a:lnTo>
                    <a:pt x="1235549" y="2032645"/>
                  </a:lnTo>
                  <a:lnTo>
                    <a:pt x="1235486" y="2032499"/>
                  </a:lnTo>
                  <a:lnTo>
                    <a:pt x="1235496" y="2032252"/>
                  </a:lnTo>
                  <a:lnTo>
                    <a:pt x="1235544" y="2031940"/>
                  </a:lnTo>
                  <a:lnTo>
                    <a:pt x="1235579" y="2031623"/>
                  </a:lnTo>
                  <a:lnTo>
                    <a:pt x="1235568" y="2031335"/>
                  </a:lnTo>
                  <a:lnTo>
                    <a:pt x="1235524" y="2031111"/>
                  </a:lnTo>
                  <a:lnTo>
                    <a:pt x="1235466" y="2030876"/>
                  </a:lnTo>
                  <a:lnTo>
                    <a:pt x="1235392" y="2030647"/>
                  </a:lnTo>
                  <a:lnTo>
                    <a:pt x="1235296" y="2030441"/>
                  </a:lnTo>
                  <a:lnTo>
                    <a:pt x="1235167" y="2030277"/>
                  </a:lnTo>
                  <a:lnTo>
                    <a:pt x="1234928" y="2030141"/>
                  </a:lnTo>
                  <a:lnTo>
                    <a:pt x="1234600" y="2030094"/>
                  </a:lnTo>
                  <a:lnTo>
                    <a:pt x="1234229" y="2030088"/>
                  </a:lnTo>
                  <a:lnTo>
                    <a:pt x="1233847" y="2030100"/>
                  </a:lnTo>
                  <a:lnTo>
                    <a:pt x="1233492" y="2030076"/>
                  </a:lnTo>
                  <a:lnTo>
                    <a:pt x="1232879" y="2030006"/>
                  </a:lnTo>
                  <a:lnTo>
                    <a:pt x="1232576" y="2029965"/>
                  </a:lnTo>
                  <a:lnTo>
                    <a:pt x="1232274" y="2029912"/>
                  </a:lnTo>
                  <a:lnTo>
                    <a:pt x="1231980" y="2029841"/>
                  </a:lnTo>
                  <a:lnTo>
                    <a:pt x="1231682" y="2029747"/>
                  </a:lnTo>
                  <a:lnTo>
                    <a:pt x="1230817" y="2029371"/>
                  </a:lnTo>
                  <a:lnTo>
                    <a:pt x="1230519" y="2029271"/>
                  </a:lnTo>
                  <a:lnTo>
                    <a:pt x="1230055" y="2029142"/>
                  </a:lnTo>
                  <a:lnTo>
                    <a:pt x="1229815" y="2029089"/>
                  </a:lnTo>
                  <a:lnTo>
                    <a:pt x="1229580" y="2029053"/>
                  </a:lnTo>
                  <a:lnTo>
                    <a:pt x="1229485" y="2029049"/>
                  </a:lnTo>
                  <a:lnTo>
                    <a:pt x="1229345" y="2029042"/>
                  </a:lnTo>
                  <a:lnTo>
                    <a:pt x="1229183" y="2029047"/>
                  </a:lnTo>
                  <a:lnTo>
                    <a:pt x="1229023" y="2029071"/>
                  </a:lnTo>
                  <a:lnTo>
                    <a:pt x="1228705" y="2029130"/>
                  </a:lnTo>
                  <a:lnTo>
                    <a:pt x="1228108" y="2029212"/>
                  </a:lnTo>
                  <a:lnTo>
                    <a:pt x="1227888" y="2029236"/>
                  </a:lnTo>
                  <a:lnTo>
                    <a:pt x="1227668" y="2029253"/>
                  </a:lnTo>
                  <a:lnTo>
                    <a:pt x="1227448" y="2029259"/>
                  </a:lnTo>
                  <a:lnTo>
                    <a:pt x="1227225" y="2029253"/>
                  </a:lnTo>
                  <a:lnTo>
                    <a:pt x="1227000" y="2029236"/>
                  </a:lnTo>
                  <a:lnTo>
                    <a:pt x="1226769" y="2029206"/>
                  </a:lnTo>
                  <a:lnTo>
                    <a:pt x="1226315" y="2029159"/>
                  </a:lnTo>
                  <a:lnTo>
                    <a:pt x="1226021" y="2029136"/>
                  </a:lnTo>
                  <a:lnTo>
                    <a:pt x="1225729" y="2029124"/>
                  </a:lnTo>
                  <a:lnTo>
                    <a:pt x="1225141" y="2029083"/>
                  </a:lnTo>
                  <a:lnTo>
                    <a:pt x="1224849" y="2029047"/>
                  </a:lnTo>
                  <a:lnTo>
                    <a:pt x="1224594" y="2029007"/>
                  </a:lnTo>
                  <a:lnTo>
                    <a:pt x="1224340" y="2028960"/>
                  </a:lnTo>
                  <a:lnTo>
                    <a:pt x="1223841" y="2028842"/>
                  </a:lnTo>
                  <a:lnTo>
                    <a:pt x="1223592" y="2028777"/>
                  </a:lnTo>
                  <a:lnTo>
                    <a:pt x="1223284" y="2028689"/>
                  </a:lnTo>
                  <a:lnTo>
                    <a:pt x="1222683" y="2028501"/>
                  </a:lnTo>
                  <a:lnTo>
                    <a:pt x="1222086" y="2028283"/>
                  </a:lnTo>
                  <a:lnTo>
                    <a:pt x="1221871" y="2028195"/>
                  </a:lnTo>
                  <a:lnTo>
                    <a:pt x="1221440" y="2027983"/>
                  </a:lnTo>
                  <a:lnTo>
                    <a:pt x="1221220" y="2027901"/>
                  </a:lnTo>
                  <a:lnTo>
                    <a:pt x="1221000" y="2027848"/>
                  </a:lnTo>
                  <a:lnTo>
                    <a:pt x="1220884" y="2027836"/>
                  </a:lnTo>
                  <a:lnTo>
                    <a:pt x="1220766" y="2027836"/>
                  </a:lnTo>
                  <a:lnTo>
                    <a:pt x="1220527" y="2027848"/>
                  </a:lnTo>
                  <a:lnTo>
                    <a:pt x="1220414" y="2027836"/>
                  </a:lnTo>
                  <a:lnTo>
                    <a:pt x="1220243" y="2027796"/>
                  </a:lnTo>
                  <a:lnTo>
                    <a:pt x="1220073" y="2027743"/>
                  </a:lnTo>
                  <a:lnTo>
                    <a:pt x="1219740" y="2027601"/>
                  </a:lnTo>
                  <a:lnTo>
                    <a:pt x="1219408" y="2027448"/>
                  </a:lnTo>
                  <a:lnTo>
                    <a:pt x="1219080" y="2027272"/>
                  </a:lnTo>
                  <a:lnTo>
                    <a:pt x="1218913" y="2027196"/>
                  </a:lnTo>
                  <a:lnTo>
                    <a:pt x="1218742" y="2027131"/>
                  </a:lnTo>
                  <a:lnTo>
                    <a:pt x="1218605" y="2027055"/>
                  </a:lnTo>
                  <a:lnTo>
                    <a:pt x="1218459" y="2026990"/>
                  </a:lnTo>
                  <a:lnTo>
                    <a:pt x="1218302" y="2026931"/>
                  </a:lnTo>
                  <a:lnTo>
                    <a:pt x="1218146" y="2026884"/>
                  </a:lnTo>
                  <a:lnTo>
                    <a:pt x="1217989" y="2026855"/>
                  </a:lnTo>
                  <a:lnTo>
                    <a:pt x="1217794" y="2026843"/>
                  </a:lnTo>
                  <a:lnTo>
                    <a:pt x="1217593" y="2026861"/>
                  </a:lnTo>
                  <a:lnTo>
                    <a:pt x="1217392" y="2026896"/>
                  </a:lnTo>
                  <a:lnTo>
                    <a:pt x="1217188" y="2026925"/>
                  </a:lnTo>
                  <a:lnTo>
                    <a:pt x="1216988" y="2026943"/>
                  </a:lnTo>
                  <a:lnTo>
                    <a:pt x="1216798" y="2026943"/>
                  </a:lnTo>
                  <a:lnTo>
                    <a:pt x="1216606" y="2026937"/>
                  </a:lnTo>
                  <a:lnTo>
                    <a:pt x="1216411" y="2026925"/>
                  </a:lnTo>
                  <a:lnTo>
                    <a:pt x="1216221" y="2026908"/>
                  </a:lnTo>
                  <a:lnTo>
                    <a:pt x="1216034" y="2026872"/>
                  </a:lnTo>
                  <a:lnTo>
                    <a:pt x="1215869" y="2026825"/>
                  </a:lnTo>
                  <a:lnTo>
                    <a:pt x="1215531" y="2026690"/>
                  </a:lnTo>
                  <a:lnTo>
                    <a:pt x="1215365" y="2026631"/>
                  </a:lnTo>
                  <a:lnTo>
                    <a:pt x="1215193" y="2026596"/>
                  </a:lnTo>
                  <a:lnTo>
                    <a:pt x="1215027" y="2026584"/>
                  </a:lnTo>
                  <a:lnTo>
                    <a:pt x="1214862" y="2026596"/>
                  </a:lnTo>
                  <a:lnTo>
                    <a:pt x="1214519" y="2026631"/>
                  </a:lnTo>
                  <a:lnTo>
                    <a:pt x="1214348" y="2026631"/>
                  </a:lnTo>
                  <a:lnTo>
                    <a:pt x="1213966" y="2026602"/>
                  </a:lnTo>
                  <a:lnTo>
                    <a:pt x="1213776" y="2026579"/>
                  </a:lnTo>
                  <a:lnTo>
                    <a:pt x="1213399" y="2026513"/>
                  </a:lnTo>
                  <a:lnTo>
                    <a:pt x="1213273" y="2026473"/>
                  </a:lnTo>
                  <a:lnTo>
                    <a:pt x="1213009" y="2026367"/>
                  </a:lnTo>
                  <a:lnTo>
                    <a:pt x="1212886" y="2026337"/>
                  </a:lnTo>
                  <a:lnTo>
                    <a:pt x="1212770" y="2026343"/>
                  </a:lnTo>
                  <a:lnTo>
                    <a:pt x="1212676" y="2026384"/>
                  </a:lnTo>
                  <a:lnTo>
                    <a:pt x="1212594" y="2026449"/>
                  </a:lnTo>
                  <a:lnTo>
                    <a:pt x="1212514" y="2026526"/>
                  </a:lnTo>
                  <a:lnTo>
                    <a:pt x="1212432" y="2026596"/>
                  </a:lnTo>
                  <a:lnTo>
                    <a:pt x="1212338" y="2026655"/>
                  </a:lnTo>
                  <a:lnTo>
                    <a:pt x="1212212" y="2026690"/>
                  </a:lnTo>
                  <a:lnTo>
                    <a:pt x="1212074" y="2026714"/>
                  </a:lnTo>
                  <a:lnTo>
                    <a:pt x="1211934" y="2026719"/>
                  </a:lnTo>
                  <a:lnTo>
                    <a:pt x="1211654" y="2026749"/>
                  </a:lnTo>
                  <a:lnTo>
                    <a:pt x="1211513" y="2026784"/>
                  </a:lnTo>
                  <a:lnTo>
                    <a:pt x="1211376" y="2026837"/>
                  </a:lnTo>
                  <a:lnTo>
                    <a:pt x="1211101" y="2026925"/>
                  </a:lnTo>
                  <a:lnTo>
                    <a:pt x="1210960" y="2026949"/>
                  </a:lnTo>
                  <a:lnTo>
                    <a:pt x="1210754" y="2026937"/>
                  </a:lnTo>
                  <a:lnTo>
                    <a:pt x="1210540" y="2026896"/>
                  </a:lnTo>
                  <a:lnTo>
                    <a:pt x="1210330" y="2026825"/>
                  </a:lnTo>
                  <a:lnTo>
                    <a:pt x="1209772" y="2026613"/>
                  </a:lnTo>
                  <a:lnTo>
                    <a:pt x="1209635" y="2026555"/>
                  </a:lnTo>
                  <a:lnTo>
                    <a:pt x="1209503" y="2026490"/>
                  </a:lnTo>
                  <a:lnTo>
                    <a:pt x="1209366" y="2026437"/>
                  </a:lnTo>
                  <a:lnTo>
                    <a:pt x="1209225" y="2026390"/>
                  </a:lnTo>
                  <a:lnTo>
                    <a:pt x="1209054" y="2026349"/>
                  </a:lnTo>
                  <a:lnTo>
                    <a:pt x="1208873" y="2026326"/>
                  </a:lnTo>
                  <a:lnTo>
                    <a:pt x="1208511" y="2026296"/>
                  </a:lnTo>
                  <a:lnTo>
                    <a:pt x="1208329" y="2026267"/>
                  </a:lnTo>
                  <a:lnTo>
                    <a:pt x="1207699" y="2026114"/>
                  </a:lnTo>
                  <a:lnTo>
                    <a:pt x="1207543" y="2026097"/>
                  </a:lnTo>
                  <a:lnTo>
                    <a:pt x="1207382" y="2026097"/>
                  </a:lnTo>
                  <a:lnTo>
                    <a:pt x="1207226" y="2026114"/>
                  </a:lnTo>
                  <a:lnTo>
                    <a:pt x="1207064" y="2026143"/>
                  </a:lnTo>
                  <a:lnTo>
                    <a:pt x="1206746" y="2026190"/>
                  </a:lnTo>
                  <a:lnTo>
                    <a:pt x="1206404" y="2026231"/>
                  </a:lnTo>
                  <a:lnTo>
                    <a:pt x="1206233" y="2026249"/>
                  </a:lnTo>
                  <a:lnTo>
                    <a:pt x="1206063" y="2026249"/>
                  </a:lnTo>
                  <a:lnTo>
                    <a:pt x="1205901" y="2026226"/>
                  </a:lnTo>
                  <a:lnTo>
                    <a:pt x="1205783" y="2026190"/>
                  </a:lnTo>
                  <a:lnTo>
                    <a:pt x="1205554" y="2026073"/>
                  </a:lnTo>
                  <a:lnTo>
                    <a:pt x="1205442" y="2026008"/>
                  </a:lnTo>
                  <a:lnTo>
                    <a:pt x="1205324" y="2025955"/>
                  </a:lnTo>
                  <a:lnTo>
                    <a:pt x="1205158" y="2025867"/>
                  </a:lnTo>
                  <a:lnTo>
                    <a:pt x="1205070" y="2025826"/>
                  </a:lnTo>
                  <a:lnTo>
                    <a:pt x="1204903" y="2025785"/>
                  </a:lnTo>
                  <a:lnTo>
                    <a:pt x="1204806" y="2025814"/>
                  </a:lnTo>
                  <a:lnTo>
                    <a:pt x="1204713" y="2025879"/>
                  </a:lnTo>
                  <a:lnTo>
                    <a:pt x="1204526" y="2026037"/>
                  </a:lnTo>
                  <a:lnTo>
                    <a:pt x="1204424" y="2026097"/>
                  </a:lnTo>
                  <a:lnTo>
                    <a:pt x="1204273" y="2026143"/>
                  </a:lnTo>
                  <a:lnTo>
                    <a:pt x="1204116" y="2026167"/>
                  </a:lnTo>
                  <a:lnTo>
                    <a:pt x="1203789" y="2026179"/>
                  </a:lnTo>
                  <a:lnTo>
                    <a:pt x="1203627" y="2026190"/>
                  </a:lnTo>
                  <a:lnTo>
                    <a:pt x="1203286" y="2026184"/>
                  </a:lnTo>
                  <a:lnTo>
                    <a:pt x="1203178" y="2026196"/>
                  </a:lnTo>
                  <a:lnTo>
                    <a:pt x="1203055" y="2026284"/>
                  </a:lnTo>
                  <a:lnTo>
                    <a:pt x="1202992" y="2026414"/>
                  </a:lnTo>
                  <a:lnTo>
                    <a:pt x="1202879" y="2026672"/>
                  </a:lnTo>
                  <a:lnTo>
                    <a:pt x="1202763" y="2026925"/>
                  </a:lnTo>
                  <a:lnTo>
                    <a:pt x="1202694" y="2027037"/>
                  </a:lnTo>
                  <a:lnTo>
                    <a:pt x="1202610" y="2027131"/>
                  </a:lnTo>
                  <a:lnTo>
                    <a:pt x="1202508" y="2027190"/>
                  </a:lnTo>
                  <a:lnTo>
                    <a:pt x="1202395" y="2027237"/>
                  </a:lnTo>
                  <a:lnTo>
                    <a:pt x="1202274" y="2027272"/>
                  </a:lnTo>
                  <a:lnTo>
                    <a:pt x="1201887" y="2027360"/>
                  </a:lnTo>
                  <a:lnTo>
                    <a:pt x="1201334" y="2027425"/>
                  </a:lnTo>
                  <a:lnTo>
                    <a:pt x="1201124" y="2027466"/>
                  </a:lnTo>
                  <a:lnTo>
                    <a:pt x="1200910" y="2027501"/>
                  </a:lnTo>
                  <a:lnTo>
                    <a:pt x="1200806" y="2027525"/>
                  </a:lnTo>
                  <a:lnTo>
                    <a:pt x="1200582" y="2027548"/>
                  </a:lnTo>
                  <a:lnTo>
                    <a:pt x="1200470" y="2027554"/>
                  </a:lnTo>
                  <a:lnTo>
                    <a:pt x="1200366" y="2027578"/>
                  </a:lnTo>
                  <a:lnTo>
                    <a:pt x="1200275" y="2027619"/>
                  </a:lnTo>
                  <a:lnTo>
                    <a:pt x="1200195" y="2027695"/>
                  </a:lnTo>
                  <a:lnTo>
                    <a:pt x="1200132" y="2027801"/>
                  </a:lnTo>
                  <a:lnTo>
                    <a:pt x="1200019" y="2028036"/>
                  </a:lnTo>
                  <a:lnTo>
                    <a:pt x="1199951" y="2028148"/>
                  </a:lnTo>
                  <a:lnTo>
                    <a:pt x="1199755" y="2028389"/>
                  </a:lnTo>
                  <a:lnTo>
                    <a:pt x="1199653" y="2028501"/>
                  </a:lnTo>
                  <a:lnTo>
                    <a:pt x="1199535" y="2028601"/>
                  </a:lnTo>
                  <a:lnTo>
                    <a:pt x="1199414" y="2028665"/>
                  </a:lnTo>
                  <a:lnTo>
                    <a:pt x="1199296" y="2028695"/>
                  </a:lnTo>
                  <a:lnTo>
                    <a:pt x="1199169" y="2028707"/>
                  </a:lnTo>
                  <a:lnTo>
                    <a:pt x="1198905" y="2028701"/>
                  </a:lnTo>
                  <a:lnTo>
                    <a:pt x="1198779" y="2028713"/>
                  </a:lnTo>
                  <a:lnTo>
                    <a:pt x="1198671" y="2028730"/>
                  </a:lnTo>
                  <a:lnTo>
                    <a:pt x="1198455" y="2028789"/>
                  </a:lnTo>
                  <a:lnTo>
                    <a:pt x="1198353" y="2028818"/>
                  </a:lnTo>
                  <a:lnTo>
                    <a:pt x="1198245" y="2028860"/>
                  </a:lnTo>
                  <a:lnTo>
                    <a:pt x="1198031" y="2028989"/>
                  </a:lnTo>
                  <a:lnTo>
                    <a:pt x="1197830" y="2029159"/>
                  </a:lnTo>
                  <a:lnTo>
                    <a:pt x="1197638" y="2029353"/>
                  </a:lnTo>
                  <a:lnTo>
                    <a:pt x="1197443" y="2029536"/>
                  </a:lnTo>
                  <a:lnTo>
                    <a:pt x="1197228" y="2029695"/>
                  </a:lnTo>
                  <a:lnTo>
                    <a:pt x="1196989" y="2029818"/>
                  </a:lnTo>
                  <a:lnTo>
                    <a:pt x="1196736" y="2029924"/>
                  </a:lnTo>
                  <a:lnTo>
                    <a:pt x="1196475" y="2030018"/>
                  </a:lnTo>
                  <a:lnTo>
                    <a:pt x="1196211" y="2030106"/>
                  </a:lnTo>
                  <a:lnTo>
                    <a:pt x="1195688" y="2030300"/>
                  </a:lnTo>
                  <a:lnTo>
                    <a:pt x="1195416" y="2030394"/>
                  </a:lnTo>
                  <a:lnTo>
                    <a:pt x="1194882" y="2030594"/>
                  </a:lnTo>
                  <a:lnTo>
                    <a:pt x="1194624" y="2030711"/>
                  </a:lnTo>
                  <a:lnTo>
                    <a:pt x="1194310" y="2030876"/>
                  </a:lnTo>
                  <a:lnTo>
                    <a:pt x="1194003" y="2031064"/>
                  </a:lnTo>
                  <a:lnTo>
                    <a:pt x="1193703" y="2031264"/>
                  </a:lnTo>
                  <a:lnTo>
                    <a:pt x="1193411" y="2031476"/>
                  </a:lnTo>
                  <a:lnTo>
                    <a:pt x="1193128" y="2031693"/>
                  </a:lnTo>
                  <a:lnTo>
                    <a:pt x="1192966" y="2031840"/>
                  </a:lnTo>
                  <a:lnTo>
                    <a:pt x="1192809" y="2031993"/>
                  </a:lnTo>
                  <a:lnTo>
                    <a:pt x="1192658" y="2032152"/>
                  </a:lnTo>
                  <a:lnTo>
                    <a:pt x="1192496" y="2032299"/>
                  </a:lnTo>
                  <a:lnTo>
                    <a:pt x="1192325" y="2032422"/>
                  </a:lnTo>
                  <a:lnTo>
                    <a:pt x="1192163" y="2032511"/>
                  </a:lnTo>
                  <a:lnTo>
                    <a:pt x="1191817" y="2032651"/>
                  </a:lnTo>
                  <a:lnTo>
                    <a:pt x="1191646" y="2032711"/>
                  </a:lnTo>
                  <a:lnTo>
                    <a:pt x="1191470" y="2032781"/>
                  </a:lnTo>
                  <a:lnTo>
                    <a:pt x="1191020" y="2032981"/>
                  </a:lnTo>
                  <a:lnTo>
                    <a:pt x="1190576" y="2033187"/>
                  </a:lnTo>
                  <a:lnTo>
                    <a:pt x="1190356" y="2033292"/>
                  </a:lnTo>
                  <a:lnTo>
                    <a:pt x="1190126" y="2033416"/>
                  </a:lnTo>
                  <a:lnTo>
                    <a:pt x="1189460" y="2033798"/>
                  </a:lnTo>
                  <a:lnTo>
                    <a:pt x="1189232" y="2033909"/>
                  </a:lnTo>
                  <a:lnTo>
                    <a:pt x="1188888" y="2034062"/>
                  </a:lnTo>
                  <a:lnTo>
                    <a:pt x="1188542" y="2034192"/>
                  </a:lnTo>
                  <a:lnTo>
                    <a:pt x="1187827" y="2034439"/>
                  </a:lnTo>
                  <a:lnTo>
                    <a:pt x="1187480" y="2034574"/>
                  </a:lnTo>
                  <a:lnTo>
                    <a:pt x="1187246" y="2034686"/>
                  </a:lnTo>
                  <a:lnTo>
                    <a:pt x="1187070" y="2034791"/>
                  </a:lnTo>
                  <a:lnTo>
                    <a:pt x="1186870" y="2034873"/>
                  </a:lnTo>
                  <a:lnTo>
                    <a:pt x="1186655" y="2034933"/>
                  </a:lnTo>
                  <a:lnTo>
                    <a:pt x="1186444" y="2034962"/>
                  </a:lnTo>
                  <a:lnTo>
                    <a:pt x="1186240" y="2034956"/>
                  </a:lnTo>
                  <a:lnTo>
                    <a:pt x="1186102" y="2034921"/>
                  </a:lnTo>
                  <a:lnTo>
                    <a:pt x="1185965" y="2034862"/>
                  </a:lnTo>
                  <a:lnTo>
                    <a:pt x="1185701" y="2034739"/>
                  </a:lnTo>
                  <a:lnTo>
                    <a:pt x="1185564" y="2034709"/>
                  </a:lnTo>
                  <a:lnTo>
                    <a:pt x="1185429" y="2034721"/>
                  </a:lnTo>
                  <a:lnTo>
                    <a:pt x="1185286" y="2034768"/>
                  </a:lnTo>
                  <a:lnTo>
                    <a:pt x="1185143" y="2034821"/>
                  </a:lnTo>
                  <a:lnTo>
                    <a:pt x="1185008" y="2034856"/>
                  </a:lnTo>
                  <a:lnTo>
                    <a:pt x="1184879" y="2034856"/>
                  </a:lnTo>
                  <a:lnTo>
                    <a:pt x="1184797" y="2034821"/>
                  </a:lnTo>
                  <a:lnTo>
                    <a:pt x="1184552" y="2034656"/>
                  </a:lnTo>
                  <a:lnTo>
                    <a:pt x="1184464" y="2034615"/>
                  </a:lnTo>
                  <a:lnTo>
                    <a:pt x="1184367" y="2034586"/>
                  </a:lnTo>
                  <a:lnTo>
                    <a:pt x="1184260" y="2034562"/>
                  </a:lnTo>
                  <a:lnTo>
                    <a:pt x="1184156" y="2034550"/>
                  </a:lnTo>
                  <a:lnTo>
                    <a:pt x="1184049" y="2034544"/>
                  </a:lnTo>
                  <a:lnTo>
                    <a:pt x="1183947" y="2034550"/>
                  </a:lnTo>
                  <a:lnTo>
                    <a:pt x="1183820" y="2034574"/>
                  </a:lnTo>
                  <a:lnTo>
                    <a:pt x="1183702" y="2034609"/>
                  </a:lnTo>
                  <a:lnTo>
                    <a:pt x="1183463" y="2034709"/>
                  </a:lnTo>
                  <a:lnTo>
                    <a:pt x="1183340" y="2034750"/>
                  </a:lnTo>
                  <a:lnTo>
                    <a:pt x="1183208" y="2034791"/>
                  </a:lnTo>
                  <a:lnTo>
                    <a:pt x="1182817" y="2034897"/>
                  </a:lnTo>
                  <a:lnTo>
                    <a:pt x="1182685" y="2034926"/>
                  </a:lnTo>
                  <a:lnTo>
                    <a:pt x="1182377" y="2034962"/>
                  </a:lnTo>
                  <a:lnTo>
                    <a:pt x="1182226" y="2034968"/>
                  </a:lnTo>
                  <a:lnTo>
                    <a:pt x="1182074" y="2034986"/>
                  </a:lnTo>
                  <a:lnTo>
                    <a:pt x="1181923" y="2035015"/>
                  </a:lnTo>
                  <a:lnTo>
                    <a:pt x="1181648" y="2035115"/>
                  </a:lnTo>
                  <a:lnTo>
                    <a:pt x="1181513" y="2035179"/>
                  </a:lnTo>
                  <a:lnTo>
                    <a:pt x="1181376" y="2035238"/>
                  </a:lnTo>
                  <a:lnTo>
                    <a:pt x="1180920" y="2035409"/>
                  </a:lnTo>
                  <a:lnTo>
                    <a:pt x="1180768" y="2035432"/>
                  </a:lnTo>
                  <a:lnTo>
                    <a:pt x="1180622" y="2035421"/>
                  </a:lnTo>
                  <a:lnTo>
                    <a:pt x="1180480" y="2035385"/>
                  </a:lnTo>
                  <a:lnTo>
                    <a:pt x="1180372" y="2035344"/>
                  </a:lnTo>
                  <a:lnTo>
                    <a:pt x="1180276" y="2035291"/>
                  </a:lnTo>
                  <a:lnTo>
                    <a:pt x="1180177" y="2035226"/>
                  </a:lnTo>
                  <a:lnTo>
                    <a:pt x="1179987" y="2035091"/>
                  </a:lnTo>
                  <a:lnTo>
                    <a:pt x="1179797" y="2034926"/>
                  </a:lnTo>
                  <a:lnTo>
                    <a:pt x="1179523" y="2034662"/>
                  </a:lnTo>
                  <a:lnTo>
                    <a:pt x="1179415" y="2034533"/>
                  </a:lnTo>
                  <a:lnTo>
                    <a:pt x="1179302" y="2034410"/>
                  </a:lnTo>
                  <a:lnTo>
                    <a:pt x="1179165" y="2034339"/>
                  </a:lnTo>
                  <a:lnTo>
                    <a:pt x="1178995" y="2034321"/>
                  </a:lnTo>
                  <a:lnTo>
                    <a:pt x="1178906" y="2034327"/>
                  </a:lnTo>
                  <a:lnTo>
                    <a:pt x="1178774" y="2034344"/>
                  </a:lnTo>
                  <a:lnTo>
                    <a:pt x="1178681" y="2034368"/>
                  </a:lnTo>
                  <a:lnTo>
                    <a:pt x="1178584" y="2034386"/>
                  </a:lnTo>
                  <a:lnTo>
                    <a:pt x="1178461" y="2034339"/>
                  </a:lnTo>
                  <a:lnTo>
                    <a:pt x="1178340" y="2034257"/>
                  </a:lnTo>
                  <a:lnTo>
                    <a:pt x="1178217" y="2034186"/>
                  </a:lnTo>
                  <a:lnTo>
                    <a:pt x="1178109" y="2034109"/>
                  </a:lnTo>
                  <a:lnTo>
                    <a:pt x="1177993" y="2034057"/>
                  </a:lnTo>
                  <a:lnTo>
                    <a:pt x="1177856" y="2034074"/>
                  </a:lnTo>
                  <a:lnTo>
                    <a:pt x="1177719" y="2034121"/>
                  </a:lnTo>
                  <a:lnTo>
                    <a:pt x="1177597" y="2034133"/>
                  </a:lnTo>
                  <a:lnTo>
                    <a:pt x="1177488" y="2034127"/>
                  </a:lnTo>
                  <a:lnTo>
                    <a:pt x="1177391" y="2034098"/>
                  </a:lnTo>
                  <a:lnTo>
                    <a:pt x="1177284" y="2033998"/>
                  </a:lnTo>
                  <a:lnTo>
                    <a:pt x="1177191" y="2033874"/>
                  </a:lnTo>
                  <a:lnTo>
                    <a:pt x="1177059" y="2033815"/>
                  </a:lnTo>
                  <a:lnTo>
                    <a:pt x="1176951" y="2033804"/>
                  </a:lnTo>
                  <a:lnTo>
                    <a:pt x="1176657" y="2033680"/>
                  </a:lnTo>
                  <a:lnTo>
                    <a:pt x="1176536" y="2033716"/>
                  </a:lnTo>
                  <a:lnTo>
                    <a:pt x="1176418" y="2033762"/>
                  </a:lnTo>
                  <a:lnTo>
                    <a:pt x="1176306" y="2033815"/>
                  </a:lnTo>
                  <a:lnTo>
                    <a:pt x="1176198" y="2033880"/>
                  </a:lnTo>
                  <a:lnTo>
                    <a:pt x="1176085" y="2033921"/>
                  </a:lnTo>
                  <a:lnTo>
                    <a:pt x="1175997" y="2033892"/>
                  </a:lnTo>
                  <a:lnTo>
                    <a:pt x="1175909" y="2033809"/>
                  </a:lnTo>
                  <a:lnTo>
                    <a:pt x="1175813" y="2033704"/>
                  </a:lnTo>
                  <a:lnTo>
                    <a:pt x="1175719" y="2033616"/>
                  </a:lnTo>
                  <a:lnTo>
                    <a:pt x="1175617" y="2033569"/>
                  </a:lnTo>
                  <a:lnTo>
                    <a:pt x="1175373" y="2033563"/>
                  </a:lnTo>
                  <a:lnTo>
                    <a:pt x="1175093" y="2033492"/>
                  </a:lnTo>
                  <a:lnTo>
                    <a:pt x="1175001" y="2033450"/>
                  </a:lnTo>
                  <a:lnTo>
                    <a:pt x="1174718" y="2033717"/>
                  </a:lnTo>
                  <a:lnTo>
                    <a:pt x="1174859" y="2033775"/>
                  </a:lnTo>
                  <a:lnTo>
                    <a:pt x="1175137" y="2033839"/>
                  </a:lnTo>
                  <a:lnTo>
                    <a:pt x="1175387" y="2033839"/>
                  </a:lnTo>
                  <a:lnTo>
                    <a:pt x="1175470" y="2033915"/>
                  </a:lnTo>
                  <a:lnTo>
                    <a:pt x="1175557" y="2033986"/>
                  </a:lnTo>
                  <a:lnTo>
                    <a:pt x="1175656" y="2034045"/>
                  </a:lnTo>
                  <a:lnTo>
                    <a:pt x="1175753" y="2034098"/>
                  </a:lnTo>
                  <a:lnTo>
                    <a:pt x="1175857" y="2034139"/>
                  </a:lnTo>
                  <a:lnTo>
                    <a:pt x="1175959" y="2034168"/>
                  </a:lnTo>
                  <a:lnTo>
                    <a:pt x="1176066" y="2034180"/>
                  </a:lnTo>
                  <a:lnTo>
                    <a:pt x="1176291" y="2034192"/>
                  </a:lnTo>
                  <a:lnTo>
                    <a:pt x="1176638" y="2034198"/>
                  </a:lnTo>
                  <a:lnTo>
                    <a:pt x="1176784" y="2034227"/>
                  </a:lnTo>
                  <a:lnTo>
                    <a:pt x="1176897" y="2034291"/>
                  </a:lnTo>
                  <a:lnTo>
                    <a:pt x="1177000" y="2034386"/>
                  </a:lnTo>
                  <a:lnTo>
                    <a:pt x="1177103" y="2034497"/>
                  </a:lnTo>
                  <a:lnTo>
                    <a:pt x="1177191" y="2034650"/>
                  </a:lnTo>
                  <a:lnTo>
                    <a:pt x="1177293" y="2034756"/>
                  </a:lnTo>
                  <a:lnTo>
                    <a:pt x="1177455" y="2034739"/>
                  </a:lnTo>
                  <a:lnTo>
                    <a:pt x="1177543" y="2034703"/>
                  </a:lnTo>
                  <a:lnTo>
                    <a:pt x="1177636" y="2034656"/>
                  </a:lnTo>
                  <a:lnTo>
                    <a:pt x="1177787" y="2034609"/>
                  </a:lnTo>
                  <a:lnTo>
                    <a:pt x="1177905" y="2034580"/>
                  </a:lnTo>
                  <a:lnTo>
                    <a:pt x="1178021" y="2034562"/>
                  </a:lnTo>
                  <a:lnTo>
                    <a:pt x="1178183" y="2034603"/>
                  </a:lnTo>
                  <a:lnTo>
                    <a:pt x="1178345" y="2034680"/>
                  </a:lnTo>
                  <a:lnTo>
                    <a:pt x="1178505" y="2034727"/>
                  </a:lnTo>
                  <a:lnTo>
                    <a:pt x="1178657" y="2034750"/>
                  </a:lnTo>
                  <a:lnTo>
                    <a:pt x="1178808" y="2034780"/>
                  </a:lnTo>
                  <a:lnTo>
                    <a:pt x="1178917" y="2034809"/>
                  </a:lnTo>
                  <a:lnTo>
                    <a:pt x="1179140" y="2034880"/>
                  </a:lnTo>
                  <a:lnTo>
                    <a:pt x="1179225" y="2034926"/>
                  </a:lnTo>
                  <a:lnTo>
                    <a:pt x="1179253" y="2035068"/>
                  </a:lnTo>
                  <a:lnTo>
                    <a:pt x="1179190" y="2035197"/>
                  </a:lnTo>
                  <a:lnTo>
                    <a:pt x="1179053" y="2035238"/>
                  </a:lnTo>
                  <a:lnTo>
                    <a:pt x="1178780" y="2035238"/>
                  </a:lnTo>
                  <a:lnTo>
                    <a:pt x="1178653" y="2035232"/>
                  </a:lnTo>
                  <a:lnTo>
                    <a:pt x="1178393" y="2035197"/>
                  </a:lnTo>
                  <a:lnTo>
                    <a:pt x="1178277" y="2035197"/>
                  </a:lnTo>
                  <a:lnTo>
                    <a:pt x="1178095" y="2035279"/>
                  </a:lnTo>
                  <a:lnTo>
                    <a:pt x="1178032" y="2035362"/>
                  </a:lnTo>
                  <a:lnTo>
                    <a:pt x="1177977" y="2035450"/>
                  </a:lnTo>
                  <a:lnTo>
                    <a:pt x="1177914" y="2035532"/>
                  </a:lnTo>
                  <a:lnTo>
                    <a:pt x="1177845" y="2035608"/>
                  </a:lnTo>
                  <a:lnTo>
                    <a:pt x="1177724" y="2035679"/>
                  </a:lnTo>
                  <a:lnTo>
                    <a:pt x="1177587" y="2035726"/>
                  </a:lnTo>
                  <a:lnTo>
                    <a:pt x="1177298" y="2035808"/>
                  </a:lnTo>
                  <a:lnTo>
                    <a:pt x="1177166" y="2035867"/>
                  </a:lnTo>
                  <a:lnTo>
                    <a:pt x="1177059" y="2035938"/>
                  </a:lnTo>
                  <a:lnTo>
                    <a:pt x="1176957" y="2036014"/>
                  </a:lnTo>
                  <a:lnTo>
                    <a:pt x="1176853" y="2036097"/>
                  </a:lnTo>
                  <a:lnTo>
                    <a:pt x="1176657" y="2036267"/>
                  </a:lnTo>
                  <a:lnTo>
                    <a:pt x="1176555" y="2036349"/>
                  </a:lnTo>
                  <a:lnTo>
                    <a:pt x="1176448" y="2036426"/>
                  </a:lnTo>
                  <a:lnTo>
                    <a:pt x="1176344" y="2036508"/>
                  </a:lnTo>
                  <a:lnTo>
                    <a:pt x="1176253" y="2036591"/>
                  </a:lnTo>
                  <a:lnTo>
                    <a:pt x="1176179" y="2036690"/>
                  </a:lnTo>
                  <a:lnTo>
                    <a:pt x="1176130" y="2036791"/>
                  </a:lnTo>
                  <a:lnTo>
                    <a:pt x="1176091" y="2036896"/>
                  </a:lnTo>
                  <a:lnTo>
                    <a:pt x="1176061" y="2037008"/>
                  </a:lnTo>
                  <a:lnTo>
                    <a:pt x="1176041" y="2037120"/>
                  </a:lnTo>
                  <a:lnTo>
                    <a:pt x="1176033" y="2037231"/>
                  </a:lnTo>
                  <a:lnTo>
                    <a:pt x="1176033" y="2037360"/>
                  </a:lnTo>
                  <a:lnTo>
                    <a:pt x="1176041" y="2037490"/>
                  </a:lnTo>
                  <a:lnTo>
                    <a:pt x="1176061" y="2037625"/>
                  </a:lnTo>
                  <a:lnTo>
                    <a:pt x="1176096" y="2037749"/>
                  </a:lnTo>
                  <a:lnTo>
                    <a:pt x="1176159" y="2037931"/>
                  </a:lnTo>
                  <a:lnTo>
                    <a:pt x="1176517" y="2038601"/>
                  </a:lnTo>
                  <a:lnTo>
                    <a:pt x="1176613" y="2038690"/>
                  </a:lnTo>
                  <a:lnTo>
                    <a:pt x="1177097" y="2038966"/>
                  </a:lnTo>
                  <a:lnTo>
                    <a:pt x="1177180" y="2038830"/>
                  </a:lnTo>
                  <a:lnTo>
                    <a:pt x="1177147" y="2038419"/>
                  </a:lnTo>
                  <a:lnTo>
                    <a:pt x="1177089" y="2038154"/>
                  </a:lnTo>
                  <a:lnTo>
                    <a:pt x="1177069" y="2038019"/>
                  </a:lnTo>
                  <a:lnTo>
                    <a:pt x="1177064" y="2037889"/>
                  </a:lnTo>
                  <a:lnTo>
                    <a:pt x="1177069" y="2037731"/>
                  </a:lnTo>
                  <a:lnTo>
                    <a:pt x="1177089" y="2037572"/>
                  </a:lnTo>
                  <a:lnTo>
                    <a:pt x="1177117" y="2037420"/>
                  </a:lnTo>
                  <a:lnTo>
                    <a:pt x="1177161" y="2037267"/>
                  </a:lnTo>
                  <a:lnTo>
                    <a:pt x="1177210" y="2037120"/>
                  </a:lnTo>
                  <a:lnTo>
                    <a:pt x="1177265" y="2036990"/>
                  </a:lnTo>
                  <a:lnTo>
                    <a:pt x="1177328" y="2036867"/>
                  </a:lnTo>
                  <a:lnTo>
                    <a:pt x="1177400" y="2036743"/>
                  </a:lnTo>
                  <a:lnTo>
                    <a:pt x="1177562" y="2036508"/>
                  </a:lnTo>
                  <a:lnTo>
                    <a:pt x="1177719" y="2036296"/>
                  </a:lnTo>
                  <a:lnTo>
                    <a:pt x="1177807" y="2036196"/>
                  </a:lnTo>
                  <a:lnTo>
                    <a:pt x="1177900" y="2036103"/>
                  </a:lnTo>
                  <a:lnTo>
                    <a:pt x="1177997" y="2036020"/>
                  </a:lnTo>
                  <a:lnTo>
                    <a:pt x="1178104" y="2035932"/>
                  </a:lnTo>
                  <a:lnTo>
                    <a:pt x="1178222" y="2035850"/>
                  </a:lnTo>
                  <a:lnTo>
                    <a:pt x="1178345" y="2035773"/>
                  </a:lnTo>
                  <a:lnTo>
                    <a:pt x="1178467" y="2035714"/>
                  </a:lnTo>
                  <a:lnTo>
                    <a:pt x="1178593" y="2035685"/>
                  </a:lnTo>
                  <a:lnTo>
                    <a:pt x="1178697" y="2035679"/>
                  </a:lnTo>
                  <a:lnTo>
                    <a:pt x="1178804" y="2035691"/>
                  </a:lnTo>
                  <a:lnTo>
                    <a:pt x="1178912" y="2035708"/>
                  </a:lnTo>
                  <a:lnTo>
                    <a:pt x="1179014" y="2035744"/>
                  </a:lnTo>
                  <a:lnTo>
                    <a:pt x="1179112" y="2035785"/>
                  </a:lnTo>
                  <a:lnTo>
                    <a:pt x="1179229" y="2035897"/>
                  </a:lnTo>
                  <a:lnTo>
                    <a:pt x="1179341" y="2036014"/>
                  </a:lnTo>
                  <a:lnTo>
                    <a:pt x="1179464" y="2036026"/>
                  </a:lnTo>
                  <a:lnTo>
                    <a:pt x="1179600" y="2035926"/>
                  </a:lnTo>
                  <a:lnTo>
                    <a:pt x="1179742" y="2035844"/>
                  </a:lnTo>
                  <a:lnTo>
                    <a:pt x="1179850" y="2035844"/>
                  </a:lnTo>
                  <a:lnTo>
                    <a:pt x="1179968" y="2035873"/>
                  </a:lnTo>
                  <a:lnTo>
                    <a:pt x="1180207" y="2035973"/>
                  </a:lnTo>
                  <a:lnTo>
                    <a:pt x="1180617" y="2036085"/>
                  </a:lnTo>
                  <a:lnTo>
                    <a:pt x="1180760" y="2036114"/>
                  </a:lnTo>
                  <a:lnTo>
                    <a:pt x="1180960" y="2036090"/>
                  </a:lnTo>
                  <a:lnTo>
                    <a:pt x="1181057" y="2036090"/>
                  </a:lnTo>
                  <a:lnTo>
                    <a:pt x="1181156" y="2036103"/>
                  </a:lnTo>
                  <a:lnTo>
                    <a:pt x="1181252" y="2036126"/>
                  </a:lnTo>
                  <a:lnTo>
                    <a:pt x="1181346" y="2036150"/>
                  </a:lnTo>
                  <a:lnTo>
                    <a:pt x="1181434" y="2036190"/>
                  </a:lnTo>
                  <a:lnTo>
                    <a:pt x="1181541" y="2036256"/>
                  </a:lnTo>
                  <a:lnTo>
                    <a:pt x="1181639" y="2036338"/>
                  </a:lnTo>
                  <a:lnTo>
                    <a:pt x="1181733" y="2036438"/>
                  </a:lnTo>
                  <a:lnTo>
                    <a:pt x="1181821" y="2036538"/>
                  </a:lnTo>
                  <a:lnTo>
                    <a:pt x="1181898" y="2036643"/>
                  </a:lnTo>
                  <a:lnTo>
                    <a:pt x="1181972" y="2036767"/>
                  </a:lnTo>
                  <a:lnTo>
                    <a:pt x="1182030" y="2036896"/>
                  </a:lnTo>
                  <a:lnTo>
                    <a:pt x="1182138" y="2037173"/>
                  </a:lnTo>
                  <a:lnTo>
                    <a:pt x="1182201" y="2037307"/>
                  </a:lnTo>
                  <a:lnTo>
                    <a:pt x="1182270" y="2037425"/>
                  </a:lnTo>
                  <a:lnTo>
                    <a:pt x="1182431" y="2037649"/>
                  </a:lnTo>
                  <a:lnTo>
                    <a:pt x="1182500" y="2037766"/>
                  </a:lnTo>
                  <a:lnTo>
                    <a:pt x="1182558" y="2037889"/>
                  </a:lnTo>
                  <a:lnTo>
                    <a:pt x="1182592" y="2038013"/>
                  </a:lnTo>
                  <a:lnTo>
                    <a:pt x="1182616" y="2038148"/>
                  </a:lnTo>
                  <a:lnTo>
                    <a:pt x="1182651" y="2038548"/>
                  </a:lnTo>
                  <a:lnTo>
                    <a:pt x="1182660" y="2038754"/>
                  </a:lnTo>
                  <a:lnTo>
                    <a:pt x="1182660" y="2038966"/>
                  </a:lnTo>
                  <a:lnTo>
                    <a:pt x="1182651" y="2039177"/>
                  </a:lnTo>
                  <a:lnTo>
                    <a:pt x="1182651" y="2039389"/>
                  </a:lnTo>
                  <a:lnTo>
                    <a:pt x="1182671" y="2039748"/>
                  </a:lnTo>
                  <a:lnTo>
                    <a:pt x="1182709" y="2040041"/>
                  </a:lnTo>
                  <a:lnTo>
                    <a:pt x="1182949" y="2040712"/>
                  </a:lnTo>
                  <a:lnTo>
                    <a:pt x="1183164" y="2041329"/>
                  </a:lnTo>
                  <a:lnTo>
                    <a:pt x="1183405" y="2041952"/>
                  </a:lnTo>
                  <a:lnTo>
                    <a:pt x="1183889" y="2043140"/>
                  </a:lnTo>
                  <a:lnTo>
                    <a:pt x="1184005" y="2043892"/>
                  </a:lnTo>
                  <a:lnTo>
                    <a:pt x="1184054" y="2044034"/>
                  </a:lnTo>
                  <a:lnTo>
                    <a:pt x="1184068" y="2044486"/>
                  </a:lnTo>
                  <a:lnTo>
                    <a:pt x="1184205" y="2045862"/>
                  </a:lnTo>
                  <a:lnTo>
                    <a:pt x="1184367" y="2046032"/>
                  </a:lnTo>
                  <a:lnTo>
                    <a:pt x="1184445" y="2046291"/>
                  </a:lnTo>
                  <a:lnTo>
                    <a:pt x="1184860" y="2046714"/>
                  </a:lnTo>
                  <a:lnTo>
                    <a:pt x="1185935" y="2047326"/>
                  </a:lnTo>
                  <a:lnTo>
                    <a:pt x="1186675" y="2048096"/>
                  </a:lnTo>
                  <a:lnTo>
                    <a:pt x="1186826" y="2049107"/>
                  </a:lnTo>
                  <a:lnTo>
                    <a:pt x="1186806" y="2050454"/>
                  </a:lnTo>
                  <a:lnTo>
                    <a:pt x="1187378" y="2051053"/>
                  </a:lnTo>
                  <a:lnTo>
                    <a:pt x="1188704" y="2052088"/>
                  </a:lnTo>
                  <a:lnTo>
                    <a:pt x="1189603" y="2053370"/>
                  </a:lnTo>
                  <a:lnTo>
                    <a:pt x="1189680" y="2053623"/>
                  </a:lnTo>
                  <a:lnTo>
                    <a:pt x="1189847" y="2053793"/>
                  </a:lnTo>
                  <a:lnTo>
                    <a:pt x="1189925" y="2054046"/>
                  </a:lnTo>
                  <a:lnTo>
                    <a:pt x="1190331" y="2054645"/>
                  </a:lnTo>
                  <a:lnTo>
                    <a:pt x="1190585" y="2054734"/>
                  </a:lnTo>
                  <a:lnTo>
                    <a:pt x="1190912" y="2054993"/>
                  </a:lnTo>
                  <a:lnTo>
                    <a:pt x="1191495" y="2055251"/>
                  </a:lnTo>
                  <a:lnTo>
                    <a:pt x="1193239" y="2056127"/>
                  </a:lnTo>
                  <a:lnTo>
                    <a:pt x="1194237" y="2056392"/>
                  </a:lnTo>
                  <a:lnTo>
                    <a:pt x="1195919" y="2055998"/>
                  </a:lnTo>
                  <a:lnTo>
                    <a:pt x="1196084" y="2056174"/>
                  </a:lnTo>
                  <a:lnTo>
                    <a:pt x="1196334" y="2056263"/>
                  </a:lnTo>
                  <a:lnTo>
                    <a:pt x="1196827" y="2056944"/>
                  </a:lnTo>
                  <a:lnTo>
                    <a:pt x="1197566" y="2057544"/>
                  </a:lnTo>
                  <a:lnTo>
                    <a:pt x="1199062" y="2058414"/>
                  </a:lnTo>
                  <a:lnTo>
                    <a:pt x="1199970" y="2059102"/>
                  </a:lnTo>
                  <a:lnTo>
                    <a:pt x="1200718" y="2059284"/>
                  </a:lnTo>
                  <a:lnTo>
                    <a:pt x="1201227" y="2059120"/>
                  </a:lnTo>
                  <a:lnTo>
                    <a:pt x="1201902" y="2058626"/>
                  </a:lnTo>
                  <a:lnTo>
                    <a:pt x="1203808" y="2054698"/>
                  </a:lnTo>
                  <a:lnTo>
                    <a:pt x="1204072" y="2053946"/>
                  </a:lnTo>
                  <a:lnTo>
                    <a:pt x="1204248" y="2053699"/>
                  </a:lnTo>
                  <a:lnTo>
                    <a:pt x="1204595" y="2052858"/>
                  </a:lnTo>
                  <a:lnTo>
                    <a:pt x="1204938" y="2052276"/>
                  </a:lnTo>
                  <a:lnTo>
                    <a:pt x="1207226" y="2050548"/>
                  </a:lnTo>
                  <a:lnTo>
                    <a:pt x="1207738" y="2050130"/>
                  </a:lnTo>
                  <a:lnTo>
                    <a:pt x="1207993" y="2049883"/>
                  </a:lnTo>
                  <a:lnTo>
                    <a:pt x="1208329" y="2049719"/>
                  </a:lnTo>
                  <a:lnTo>
                    <a:pt x="1210828" y="2045633"/>
                  </a:lnTo>
                  <a:lnTo>
                    <a:pt x="1211430" y="2044551"/>
                  </a:lnTo>
                  <a:lnTo>
                    <a:pt x="1211601" y="2044386"/>
                  </a:lnTo>
                  <a:lnTo>
                    <a:pt x="1211733" y="2044034"/>
                  </a:lnTo>
                  <a:lnTo>
                    <a:pt x="1211904" y="2043716"/>
                  </a:lnTo>
                  <a:lnTo>
                    <a:pt x="1212060" y="2043399"/>
                  </a:lnTo>
                  <a:lnTo>
                    <a:pt x="1212134" y="2043234"/>
                  </a:lnTo>
                  <a:lnTo>
                    <a:pt x="1212187" y="2043093"/>
                  </a:lnTo>
                  <a:lnTo>
                    <a:pt x="1212286" y="2042799"/>
                  </a:lnTo>
                  <a:lnTo>
                    <a:pt x="1212338" y="2042658"/>
                  </a:lnTo>
                  <a:lnTo>
                    <a:pt x="1212398" y="2042517"/>
                  </a:lnTo>
                  <a:lnTo>
                    <a:pt x="1212495" y="2042328"/>
                  </a:lnTo>
                  <a:lnTo>
                    <a:pt x="1212852" y="2041787"/>
                  </a:lnTo>
                  <a:lnTo>
                    <a:pt x="1212960" y="2041600"/>
                  </a:lnTo>
                  <a:lnTo>
                    <a:pt x="1213028" y="2041441"/>
                  </a:lnTo>
                  <a:lnTo>
                    <a:pt x="1213091" y="2041288"/>
                  </a:lnTo>
                  <a:lnTo>
                    <a:pt x="1213209" y="2040965"/>
                  </a:lnTo>
                  <a:lnTo>
                    <a:pt x="1213262" y="2040800"/>
                  </a:lnTo>
                  <a:lnTo>
                    <a:pt x="1213322" y="2040635"/>
                  </a:lnTo>
                  <a:lnTo>
                    <a:pt x="1213477" y="2040130"/>
                  </a:lnTo>
                  <a:lnTo>
                    <a:pt x="1213531" y="2039965"/>
                  </a:lnTo>
                  <a:lnTo>
                    <a:pt x="1213722" y="2039324"/>
                  </a:lnTo>
                  <a:lnTo>
                    <a:pt x="1213795" y="2039113"/>
                  </a:lnTo>
                  <a:lnTo>
                    <a:pt x="1213883" y="2038913"/>
                  </a:lnTo>
                  <a:lnTo>
                    <a:pt x="1213971" y="2038742"/>
                  </a:lnTo>
                  <a:lnTo>
                    <a:pt x="1214065" y="2038577"/>
                  </a:lnTo>
                  <a:lnTo>
                    <a:pt x="1214167" y="2038413"/>
                  </a:lnTo>
                  <a:lnTo>
                    <a:pt x="1214279" y="2038260"/>
                  </a:lnTo>
                  <a:lnTo>
                    <a:pt x="1214401" y="2038119"/>
                  </a:lnTo>
                  <a:lnTo>
                    <a:pt x="1214577" y="2037966"/>
                  </a:lnTo>
                  <a:lnTo>
                    <a:pt x="1214774" y="2037825"/>
                  </a:lnTo>
                  <a:lnTo>
                    <a:pt x="1214983" y="2037702"/>
                  </a:lnTo>
                  <a:lnTo>
                    <a:pt x="1215198" y="2037596"/>
                  </a:lnTo>
                  <a:lnTo>
                    <a:pt x="1215418" y="2037502"/>
                  </a:lnTo>
                  <a:lnTo>
                    <a:pt x="1215531" y="2037466"/>
                  </a:lnTo>
                  <a:lnTo>
                    <a:pt x="1215858" y="2037378"/>
                  </a:lnTo>
                  <a:lnTo>
                    <a:pt x="1215971" y="2037343"/>
                  </a:lnTo>
                  <a:lnTo>
                    <a:pt x="1216103" y="2037296"/>
                  </a:lnTo>
                  <a:lnTo>
                    <a:pt x="1216372" y="2037178"/>
                  </a:lnTo>
                  <a:lnTo>
                    <a:pt x="1216509" y="2037131"/>
                  </a:lnTo>
                  <a:lnTo>
                    <a:pt x="1216645" y="2037102"/>
                  </a:lnTo>
                  <a:lnTo>
                    <a:pt x="1216754" y="2037096"/>
                  </a:lnTo>
                  <a:lnTo>
                    <a:pt x="1216861" y="2037096"/>
                  </a:lnTo>
                  <a:lnTo>
                    <a:pt x="1217081" y="2037114"/>
                  </a:lnTo>
                  <a:lnTo>
                    <a:pt x="1217329" y="2037096"/>
                  </a:lnTo>
                  <a:lnTo>
                    <a:pt x="1217467" y="2037078"/>
                  </a:lnTo>
                  <a:lnTo>
                    <a:pt x="1217736" y="2037031"/>
                  </a:lnTo>
                  <a:lnTo>
                    <a:pt x="1218000" y="2036961"/>
                  </a:lnTo>
                  <a:lnTo>
                    <a:pt x="1218264" y="2036878"/>
                  </a:lnTo>
                  <a:lnTo>
                    <a:pt x="1218390" y="2036820"/>
                  </a:lnTo>
                  <a:lnTo>
                    <a:pt x="1218503" y="2036755"/>
                  </a:lnTo>
                  <a:lnTo>
                    <a:pt x="1218596" y="2036661"/>
                  </a:lnTo>
                  <a:lnTo>
                    <a:pt x="1218684" y="2036555"/>
                  </a:lnTo>
                  <a:lnTo>
                    <a:pt x="1218841" y="2036320"/>
                  </a:lnTo>
                  <a:lnTo>
                    <a:pt x="1218929" y="2036208"/>
                  </a:lnTo>
                  <a:lnTo>
                    <a:pt x="1219188" y="2035973"/>
                  </a:lnTo>
                  <a:lnTo>
                    <a:pt x="1219325" y="2035867"/>
                  </a:lnTo>
                  <a:lnTo>
                    <a:pt x="1219466" y="2035767"/>
                  </a:lnTo>
                  <a:lnTo>
                    <a:pt x="1219614" y="2035674"/>
                  </a:lnTo>
                  <a:lnTo>
                    <a:pt x="1219804" y="2035579"/>
                  </a:lnTo>
                  <a:lnTo>
                    <a:pt x="1220013" y="2035503"/>
                  </a:lnTo>
                  <a:lnTo>
                    <a:pt x="1220224" y="2035438"/>
                  </a:lnTo>
                  <a:lnTo>
                    <a:pt x="1220434" y="2035362"/>
                  </a:lnTo>
                  <a:lnTo>
                    <a:pt x="1220629" y="2035268"/>
                  </a:lnTo>
                  <a:lnTo>
                    <a:pt x="1220810" y="2035150"/>
                  </a:lnTo>
                  <a:lnTo>
                    <a:pt x="1221153" y="2034868"/>
                  </a:lnTo>
                  <a:lnTo>
                    <a:pt x="1221481" y="2034562"/>
                  </a:lnTo>
                  <a:lnTo>
                    <a:pt x="1221632" y="2034415"/>
                  </a:lnTo>
                  <a:lnTo>
                    <a:pt x="1221929" y="2034098"/>
                  </a:lnTo>
                  <a:lnTo>
                    <a:pt x="1222081" y="2033951"/>
                  </a:lnTo>
                  <a:lnTo>
                    <a:pt x="1222248" y="2033815"/>
                  </a:lnTo>
                  <a:lnTo>
                    <a:pt x="1222399" y="2033722"/>
                  </a:lnTo>
                  <a:lnTo>
                    <a:pt x="1222561" y="2033639"/>
                  </a:lnTo>
                  <a:lnTo>
                    <a:pt x="1222889" y="2033492"/>
                  </a:lnTo>
                  <a:lnTo>
                    <a:pt x="1223054" y="2033410"/>
                  </a:lnTo>
                  <a:lnTo>
                    <a:pt x="1223455" y="2033174"/>
                  </a:lnTo>
                  <a:lnTo>
                    <a:pt x="1223592" y="2033104"/>
                  </a:lnTo>
                  <a:lnTo>
                    <a:pt x="1223733" y="2033040"/>
                  </a:lnTo>
                  <a:lnTo>
                    <a:pt x="1223997" y="2032963"/>
                  </a:lnTo>
                  <a:lnTo>
                    <a:pt x="1224135" y="2032940"/>
                  </a:lnTo>
                  <a:lnTo>
                    <a:pt x="1224409" y="2032881"/>
                  </a:lnTo>
                  <a:lnTo>
                    <a:pt x="1224819" y="2032804"/>
                  </a:lnTo>
                  <a:lnTo>
                    <a:pt x="1224951" y="2032769"/>
                  </a:lnTo>
                  <a:lnTo>
                    <a:pt x="1225083" y="2032728"/>
                  </a:lnTo>
                  <a:lnTo>
                    <a:pt x="1225176" y="2032681"/>
                  </a:lnTo>
                  <a:lnTo>
                    <a:pt x="1225268" y="2032622"/>
                  </a:lnTo>
                  <a:lnTo>
                    <a:pt x="1225449" y="2032516"/>
                  </a:lnTo>
                  <a:lnTo>
                    <a:pt x="1225548" y="2032481"/>
                  </a:lnTo>
                  <a:lnTo>
                    <a:pt x="1225660" y="2032452"/>
                  </a:lnTo>
                  <a:lnTo>
                    <a:pt x="1225900" y="2032428"/>
                  </a:lnTo>
                  <a:lnTo>
                    <a:pt x="1226021" y="2032434"/>
                  </a:lnTo>
                  <a:lnTo>
                    <a:pt x="1226139" y="2032446"/>
                  </a:lnTo>
                  <a:lnTo>
                    <a:pt x="1226241" y="2032469"/>
                  </a:lnTo>
                  <a:lnTo>
                    <a:pt x="1226340" y="2032505"/>
                  </a:lnTo>
                  <a:lnTo>
                    <a:pt x="1226540" y="2032587"/>
                  </a:lnTo>
                  <a:lnTo>
                    <a:pt x="1227038" y="2032769"/>
                  </a:lnTo>
                  <a:lnTo>
                    <a:pt x="1227140" y="2032804"/>
                  </a:lnTo>
                  <a:lnTo>
                    <a:pt x="1227718" y="2032981"/>
                  </a:lnTo>
                  <a:lnTo>
                    <a:pt x="1228099" y="2033110"/>
                  </a:lnTo>
                  <a:lnTo>
                    <a:pt x="1228436" y="2033251"/>
                  </a:lnTo>
                  <a:lnTo>
                    <a:pt x="1228768" y="2033398"/>
                  </a:lnTo>
                  <a:lnTo>
                    <a:pt x="1228935" y="2033463"/>
                  </a:lnTo>
                  <a:lnTo>
                    <a:pt x="1229155" y="2033557"/>
                  </a:lnTo>
                  <a:lnTo>
                    <a:pt x="1229263" y="2033598"/>
                  </a:lnTo>
                  <a:lnTo>
                    <a:pt x="1229370" y="2033627"/>
                  </a:lnTo>
                  <a:lnTo>
                    <a:pt x="1229477" y="2033645"/>
                  </a:lnTo>
                  <a:lnTo>
                    <a:pt x="1229595" y="2033622"/>
                  </a:lnTo>
                  <a:lnTo>
                    <a:pt x="1229717" y="2033575"/>
                  </a:lnTo>
                  <a:lnTo>
                    <a:pt x="1229953" y="2033463"/>
                  </a:lnTo>
                  <a:lnTo>
                    <a:pt x="1230074" y="2033439"/>
                  </a:lnTo>
                  <a:lnTo>
                    <a:pt x="1230192" y="2033445"/>
                  </a:lnTo>
                  <a:lnTo>
                    <a:pt x="1230308" y="2033463"/>
                  </a:lnTo>
                  <a:lnTo>
                    <a:pt x="1230431" y="2033492"/>
                  </a:lnTo>
                  <a:lnTo>
                    <a:pt x="1230547" y="2033527"/>
                  </a:lnTo>
                  <a:lnTo>
                    <a:pt x="1230660" y="2033575"/>
                  </a:lnTo>
                  <a:lnTo>
                    <a:pt x="1230773" y="2033651"/>
                  </a:lnTo>
                  <a:lnTo>
                    <a:pt x="1231081" y="2033939"/>
                  </a:lnTo>
                  <a:lnTo>
                    <a:pt x="1231199" y="2034009"/>
                  </a:lnTo>
                  <a:lnTo>
                    <a:pt x="1231316" y="2034039"/>
                  </a:lnTo>
                  <a:lnTo>
                    <a:pt x="1231443" y="2034057"/>
                  </a:lnTo>
                  <a:lnTo>
                    <a:pt x="1231575" y="2034062"/>
                  </a:lnTo>
                  <a:lnTo>
                    <a:pt x="1231702" y="2034074"/>
                  </a:lnTo>
                  <a:lnTo>
                    <a:pt x="1231829" y="2034104"/>
                  </a:lnTo>
                  <a:lnTo>
                    <a:pt x="1231955" y="2034157"/>
                  </a:lnTo>
                  <a:lnTo>
                    <a:pt x="1232084" y="2034221"/>
                  </a:lnTo>
                  <a:lnTo>
                    <a:pt x="1232210" y="2034304"/>
                  </a:lnTo>
                  <a:lnTo>
                    <a:pt x="1232318" y="2034391"/>
                  </a:lnTo>
                  <a:lnTo>
                    <a:pt x="1232406" y="2034491"/>
                  </a:lnTo>
                  <a:lnTo>
                    <a:pt x="1232480" y="2034627"/>
                  </a:lnTo>
                  <a:lnTo>
                    <a:pt x="1232524" y="2034786"/>
                  </a:lnTo>
                  <a:lnTo>
                    <a:pt x="1232548" y="2034956"/>
                  </a:lnTo>
                  <a:lnTo>
                    <a:pt x="1232562" y="2035297"/>
                  </a:lnTo>
                  <a:lnTo>
                    <a:pt x="1232557" y="2035438"/>
                  </a:lnTo>
                  <a:lnTo>
                    <a:pt x="1232543" y="2035585"/>
                  </a:lnTo>
                  <a:lnTo>
                    <a:pt x="1232469" y="2036014"/>
                  </a:lnTo>
                  <a:lnTo>
                    <a:pt x="1232431" y="2036214"/>
                  </a:lnTo>
                  <a:lnTo>
                    <a:pt x="1232342" y="2036620"/>
                  </a:lnTo>
                  <a:lnTo>
                    <a:pt x="1232293" y="2036825"/>
                  </a:lnTo>
                  <a:lnTo>
                    <a:pt x="1232235" y="2037025"/>
                  </a:lnTo>
                  <a:lnTo>
                    <a:pt x="1232049" y="2037096"/>
                  </a:lnTo>
                  <a:lnTo>
                    <a:pt x="1231893" y="2037190"/>
                  </a:lnTo>
                  <a:lnTo>
                    <a:pt x="1231717" y="2037214"/>
                  </a:lnTo>
                  <a:lnTo>
                    <a:pt x="1231614" y="2037202"/>
                  </a:lnTo>
                  <a:lnTo>
                    <a:pt x="1231511" y="2037172"/>
                  </a:lnTo>
                  <a:lnTo>
                    <a:pt x="1231306" y="2037096"/>
                  </a:lnTo>
                  <a:lnTo>
                    <a:pt x="1231203" y="2037078"/>
                  </a:lnTo>
                  <a:lnTo>
                    <a:pt x="1230876" y="2037102"/>
                  </a:lnTo>
                  <a:lnTo>
                    <a:pt x="1230519" y="2037219"/>
                  </a:lnTo>
                  <a:lnTo>
                    <a:pt x="1230167" y="2037408"/>
                  </a:lnTo>
                  <a:lnTo>
                    <a:pt x="1229849" y="2037643"/>
                  </a:lnTo>
                  <a:lnTo>
                    <a:pt x="1229600" y="2037896"/>
                  </a:lnTo>
                  <a:lnTo>
                    <a:pt x="1229531" y="2037990"/>
                  </a:lnTo>
                  <a:lnTo>
                    <a:pt x="1229355" y="2038307"/>
                  </a:lnTo>
                  <a:lnTo>
                    <a:pt x="1229248" y="2038513"/>
                  </a:lnTo>
                  <a:lnTo>
                    <a:pt x="1229150" y="2038730"/>
                  </a:lnTo>
                  <a:lnTo>
                    <a:pt x="1229096" y="2038830"/>
                  </a:lnTo>
                  <a:lnTo>
                    <a:pt x="1229033" y="2038924"/>
                  </a:lnTo>
                  <a:lnTo>
                    <a:pt x="1228935" y="2039042"/>
                  </a:lnTo>
                  <a:lnTo>
                    <a:pt x="1228823" y="2039142"/>
                  </a:lnTo>
                  <a:lnTo>
                    <a:pt x="1228588" y="2039336"/>
                  </a:lnTo>
                  <a:lnTo>
                    <a:pt x="1228475" y="2039436"/>
                  </a:lnTo>
                  <a:lnTo>
                    <a:pt x="1228358" y="2039559"/>
                  </a:lnTo>
                  <a:lnTo>
                    <a:pt x="1228031" y="2039930"/>
                  </a:lnTo>
                  <a:lnTo>
                    <a:pt x="1227913" y="2040047"/>
                  </a:lnTo>
                  <a:lnTo>
                    <a:pt x="1227781" y="2040165"/>
                  </a:lnTo>
                  <a:lnTo>
                    <a:pt x="1227224" y="2040588"/>
                  </a:lnTo>
                  <a:lnTo>
                    <a:pt x="1227097" y="2040694"/>
                  </a:lnTo>
                  <a:lnTo>
                    <a:pt x="1226598" y="2041135"/>
                  </a:lnTo>
                  <a:lnTo>
                    <a:pt x="1226310" y="2041353"/>
                  </a:lnTo>
                  <a:lnTo>
                    <a:pt x="1226222" y="2041429"/>
                  </a:lnTo>
                  <a:lnTo>
                    <a:pt x="1226139" y="2041517"/>
                  </a:lnTo>
                  <a:lnTo>
                    <a:pt x="1226061" y="2041635"/>
                  </a:lnTo>
                  <a:lnTo>
                    <a:pt x="1225997" y="2041764"/>
                  </a:lnTo>
                  <a:lnTo>
                    <a:pt x="1225577" y="2042087"/>
                  </a:lnTo>
                  <a:lnTo>
                    <a:pt x="1225029" y="2042540"/>
                  </a:lnTo>
                  <a:lnTo>
                    <a:pt x="1224760" y="2042775"/>
                  </a:lnTo>
                  <a:lnTo>
                    <a:pt x="1224619" y="2042893"/>
                  </a:lnTo>
                  <a:lnTo>
                    <a:pt x="1224369" y="2043093"/>
                  </a:lnTo>
                  <a:lnTo>
                    <a:pt x="1224237" y="2043187"/>
                  </a:lnTo>
                  <a:lnTo>
                    <a:pt x="1223983" y="2043387"/>
                  </a:lnTo>
                  <a:lnTo>
                    <a:pt x="1223499" y="2043775"/>
                  </a:lnTo>
                  <a:lnTo>
                    <a:pt x="1223186" y="2044033"/>
                  </a:lnTo>
                  <a:lnTo>
                    <a:pt x="1223069" y="2044227"/>
                  </a:lnTo>
                  <a:lnTo>
                    <a:pt x="1222731" y="2044827"/>
                  </a:lnTo>
                  <a:lnTo>
                    <a:pt x="1222399" y="2045292"/>
                  </a:lnTo>
                  <a:lnTo>
                    <a:pt x="1221979" y="2045486"/>
                  </a:lnTo>
                  <a:lnTo>
                    <a:pt x="1221876" y="2045480"/>
                  </a:lnTo>
                  <a:lnTo>
                    <a:pt x="1221734" y="2045562"/>
                  </a:lnTo>
                  <a:lnTo>
                    <a:pt x="1221607" y="2045738"/>
                  </a:lnTo>
                  <a:lnTo>
                    <a:pt x="1221343" y="2046203"/>
                  </a:lnTo>
                  <a:lnTo>
                    <a:pt x="1221192" y="2046397"/>
                  </a:lnTo>
                  <a:lnTo>
                    <a:pt x="1221006" y="2046561"/>
                  </a:lnTo>
                  <a:lnTo>
                    <a:pt x="1220791" y="2046703"/>
                  </a:lnTo>
                  <a:lnTo>
                    <a:pt x="1220576" y="2046832"/>
                  </a:lnTo>
                  <a:lnTo>
                    <a:pt x="1220365" y="2046979"/>
                  </a:lnTo>
                  <a:lnTo>
                    <a:pt x="1220175" y="2047138"/>
                  </a:lnTo>
                  <a:lnTo>
                    <a:pt x="1219974" y="2047390"/>
                  </a:lnTo>
                  <a:lnTo>
                    <a:pt x="1219808" y="2047679"/>
                  </a:lnTo>
                  <a:lnTo>
                    <a:pt x="1219657" y="2047984"/>
                  </a:lnTo>
                  <a:lnTo>
                    <a:pt x="1219500" y="2048278"/>
                  </a:lnTo>
                  <a:lnTo>
                    <a:pt x="1219315" y="2048555"/>
                  </a:lnTo>
                  <a:lnTo>
                    <a:pt x="1219236" y="2048660"/>
                  </a:lnTo>
                  <a:lnTo>
                    <a:pt x="1219070" y="2048866"/>
                  </a:lnTo>
                  <a:lnTo>
                    <a:pt x="1218889" y="2049054"/>
                  </a:lnTo>
                  <a:lnTo>
                    <a:pt x="1218723" y="2049190"/>
                  </a:lnTo>
                  <a:lnTo>
                    <a:pt x="1218464" y="2049384"/>
                  </a:lnTo>
                  <a:lnTo>
                    <a:pt x="1218273" y="2049578"/>
                  </a:lnTo>
                  <a:lnTo>
                    <a:pt x="1218097" y="2049789"/>
                  </a:lnTo>
                  <a:lnTo>
                    <a:pt x="1217931" y="2050013"/>
                  </a:lnTo>
                  <a:lnTo>
                    <a:pt x="1217608" y="2050465"/>
                  </a:lnTo>
                  <a:lnTo>
                    <a:pt x="1217296" y="2050930"/>
                  </a:lnTo>
                  <a:lnTo>
                    <a:pt x="1216993" y="2051400"/>
                  </a:lnTo>
                  <a:lnTo>
                    <a:pt x="1216836" y="2051635"/>
                  </a:lnTo>
                  <a:lnTo>
                    <a:pt x="1215844" y="2052829"/>
                  </a:lnTo>
                  <a:lnTo>
                    <a:pt x="1214710" y="2053928"/>
                  </a:lnTo>
                  <a:lnTo>
                    <a:pt x="1213541" y="2055004"/>
                  </a:lnTo>
                  <a:lnTo>
                    <a:pt x="1212451" y="2056121"/>
                  </a:lnTo>
                  <a:lnTo>
                    <a:pt x="1211552" y="2057356"/>
                  </a:lnTo>
                  <a:lnTo>
                    <a:pt x="1211371" y="2057685"/>
                  </a:lnTo>
                  <a:lnTo>
                    <a:pt x="1211195" y="2058020"/>
                  </a:lnTo>
                  <a:lnTo>
                    <a:pt x="1210862" y="2058696"/>
                  </a:lnTo>
                  <a:lnTo>
                    <a:pt x="1210686" y="2059026"/>
                  </a:lnTo>
                  <a:lnTo>
                    <a:pt x="1209934" y="2060278"/>
                  </a:lnTo>
                  <a:lnTo>
                    <a:pt x="1209850" y="2060401"/>
                  </a:lnTo>
                  <a:lnTo>
                    <a:pt x="1209107" y="2061489"/>
                  </a:lnTo>
                  <a:lnTo>
                    <a:pt x="1208267" y="2062688"/>
                  </a:lnTo>
                  <a:lnTo>
                    <a:pt x="1207479" y="2063917"/>
                  </a:lnTo>
                  <a:lnTo>
                    <a:pt x="1206815" y="2065199"/>
                  </a:lnTo>
                  <a:lnTo>
                    <a:pt x="1206683" y="2065493"/>
                  </a:lnTo>
                  <a:lnTo>
                    <a:pt x="1206429" y="2066093"/>
                  </a:lnTo>
                  <a:lnTo>
                    <a:pt x="1206311" y="2066398"/>
                  </a:lnTo>
                  <a:lnTo>
                    <a:pt x="1206204" y="2066704"/>
                  </a:lnTo>
                  <a:lnTo>
                    <a:pt x="1206145" y="2066886"/>
                  </a:lnTo>
                  <a:lnTo>
                    <a:pt x="1206047" y="2067257"/>
                  </a:lnTo>
                  <a:lnTo>
                    <a:pt x="1205940" y="2067627"/>
                  </a:lnTo>
                  <a:lnTo>
                    <a:pt x="1205842" y="2067898"/>
                  </a:lnTo>
                  <a:lnTo>
                    <a:pt x="1205622" y="2068427"/>
                  </a:lnTo>
                  <a:lnTo>
                    <a:pt x="1205412" y="2068962"/>
                  </a:lnTo>
                  <a:lnTo>
                    <a:pt x="1205265" y="2069379"/>
                  </a:lnTo>
                  <a:lnTo>
                    <a:pt x="1205113" y="2069791"/>
                  </a:lnTo>
                  <a:lnTo>
                    <a:pt x="1204977" y="2070214"/>
                  </a:lnTo>
                  <a:lnTo>
                    <a:pt x="1204931" y="2070422"/>
                  </a:lnTo>
                  <a:lnTo>
                    <a:pt x="1204757" y="2071214"/>
                  </a:lnTo>
                  <a:lnTo>
                    <a:pt x="1204586" y="2072231"/>
                  </a:lnTo>
                  <a:lnTo>
                    <a:pt x="1204468" y="2073260"/>
                  </a:lnTo>
                  <a:lnTo>
                    <a:pt x="1204400" y="2074295"/>
                  </a:lnTo>
                  <a:lnTo>
                    <a:pt x="1204380" y="2075318"/>
                  </a:lnTo>
                  <a:lnTo>
                    <a:pt x="1204395" y="2075823"/>
                  </a:lnTo>
                  <a:lnTo>
                    <a:pt x="1204415" y="2076323"/>
                  </a:lnTo>
                  <a:lnTo>
                    <a:pt x="1204449" y="2076829"/>
                  </a:lnTo>
                  <a:lnTo>
                    <a:pt x="1204498" y="2077328"/>
                  </a:lnTo>
                  <a:lnTo>
                    <a:pt x="1204600" y="2078205"/>
                  </a:lnTo>
                  <a:lnTo>
                    <a:pt x="1204713" y="2078957"/>
                  </a:lnTo>
                  <a:lnTo>
                    <a:pt x="1204786" y="2079327"/>
                  </a:lnTo>
                  <a:lnTo>
                    <a:pt x="1204879" y="2079692"/>
                  </a:lnTo>
                  <a:lnTo>
                    <a:pt x="1205016" y="2080139"/>
                  </a:lnTo>
                  <a:lnTo>
                    <a:pt x="1205094" y="2080356"/>
                  </a:lnTo>
                  <a:lnTo>
                    <a:pt x="1205182" y="2080574"/>
                  </a:lnTo>
                  <a:lnTo>
                    <a:pt x="1205289" y="2080774"/>
                  </a:lnTo>
                  <a:lnTo>
                    <a:pt x="1205417" y="2080968"/>
                  </a:lnTo>
                  <a:lnTo>
                    <a:pt x="1205558" y="2081156"/>
                  </a:lnTo>
                  <a:lnTo>
                    <a:pt x="1205715" y="2081338"/>
                  </a:lnTo>
                  <a:lnTo>
                    <a:pt x="1205881" y="2081497"/>
                  </a:lnTo>
                  <a:lnTo>
                    <a:pt x="1206057" y="2081644"/>
                  </a:lnTo>
                  <a:lnTo>
                    <a:pt x="1206331" y="2081820"/>
                  </a:lnTo>
                  <a:lnTo>
                    <a:pt x="1206473" y="2081897"/>
                  </a:lnTo>
                  <a:lnTo>
                    <a:pt x="1206619" y="2081962"/>
                  </a:lnTo>
                  <a:lnTo>
                    <a:pt x="1206766" y="2082014"/>
                  </a:lnTo>
                  <a:lnTo>
                    <a:pt x="1206937" y="2082061"/>
                  </a:lnTo>
                  <a:lnTo>
                    <a:pt x="1207113" y="2082103"/>
                  </a:lnTo>
                  <a:lnTo>
                    <a:pt x="1207289" y="2082132"/>
                  </a:lnTo>
                  <a:lnTo>
                    <a:pt x="1207465" y="2082132"/>
                  </a:lnTo>
                  <a:lnTo>
                    <a:pt x="1207621" y="2082097"/>
                  </a:lnTo>
                  <a:lnTo>
                    <a:pt x="1207748" y="2082038"/>
                  </a:lnTo>
                  <a:lnTo>
                    <a:pt x="1207866" y="2081944"/>
                  </a:lnTo>
                  <a:lnTo>
                    <a:pt x="1207978" y="2081832"/>
                  </a:lnTo>
                  <a:lnTo>
                    <a:pt x="1208335" y="2081468"/>
                  </a:lnTo>
                  <a:lnTo>
                    <a:pt x="1208711" y="2081033"/>
                  </a:lnTo>
                  <a:lnTo>
                    <a:pt x="1209010" y="2080768"/>
                  </a:lnTo>
                  <a:lnTo>
                    <a:pt x="1209176" y="2080633"/>
                  </a:lnTo>
                  <a:lnTo>
                    <a:pt x="1209352" y="2080515"/>
                  </a:lnTo>
                  <a:lnTo>
                    <a:pt x="1209528" y="2080415"/>
                  </a:lnTo>
                  <a:lnTo>
                    <a:pt x="1209718" y="2080345"/>
                  </a:lnTo>
                  <a:lnTo>
                    <a:pt x="1209943" y="2080321"/>
                  </a:lnTo>
                  <a:lnTo>
                    <a:pt x="1210183" y="2080339"/>
                  </a:lnTo>
                  <a:lnTo>
                    <a:pt x="1210432" y="2080392"/>
                  </a:lnTo>
                  <a:lnTo>
                    <a:pt x="1210926" y="2080509"/>
                  </a:lnTo>
                  <a:lnTo>
                    <a:pt x="1211415" y="2080609"/>
                  </a:lnTo>
                  <a:lnTo>
                    <a:pt x="1211654" y="2080668"/>
                  </a:lnTo>
                  <a:lnTo>
                    <a:pt x="1211899" y="2080739"/>
                  </a:lnTo>
                  <a:lnTo>
                    <a:pt x="1212133" y="2080815"/>
                  </a:lnTo>
                  <a:lnTo>
                    <a:pt x="1212480" y="2080950"/>
                  </a:lnTo>
                  <a:lnTo>
                    <a:pt x="1212652" y="2081027"/>
                  </a:lnTo>
                  <a:lnTo>
                    <a:pt x="1212989" y="2081191"/>
                  </a:lnTo>
                  <a:lnTo>
                    <a:pt x="1213219" y="2081379"/>
                  </a:lnTo>
                  <a:lnTo>
                    <a:pt x="1213326" y="2081479"/>
                  </a:lnTo>
                  <a:lnTo>
                    <a:pt x="1213429" y="2081591"/>
                  </a:lnTo>
                  <a:lnTo>
                    <a:pt x="1213634" y="2081826"/>
                  </a:lnTo>
                  <a:lnTo>
                    <a:pt x="1213815" y="2082079"/>
                  </a:lnTo>
                  <a:lnTo>
                    <a:pt x="1214010" y="2082397"/>
                  </a:lnTo>
                  <a:lnTo>
                    <a:pt x="1214182" y="2082732"/>
                  </a:lnTo>
                  <a:lnTo>
                    <a:pt x="1214333" y="2083079"/>
                  </a:lnTo>
                  <a:lnTo>
                    <a:pt x="1214475" y="2083431"/>
                  </a:lnTo>
                  <a:lnTo>
                    <a:pt x="1214861" y="2084319"/>
                  </a:lnTo>
                  <a:lnTo>
                    <a:pt x="1215086" y="2084860"/>
                  </a:lnTo>
                  <a:lnTo>
                    <a:pt x="1215189" y="2085136"/>
                  </a:lnTo>
                  <a:lnTo>
                    <a:pt x="1215399" y="2085760"/>
                  </a:lnTo>
                  <a:lnTo>
                    <a:pt x="1215585" y="2086401"/>
                  </a:lnTo>
                  <a:lnTo>
                    <a:pt x="1215741" y="2087047"/>
                  </a:lnTo>
                  <a:lnTo>
                    <a:pt x="1215868" y="2087694"/>
                  </a:lnTo>
                  <a:lnTo>
                    <a:pt x="1215971" y="2088353"/>
                  </a:lnTo>
                  <a:lnTo>
                    <a:pt x="1215985" y="2088482"/>
                  </a:lnTo>
                  <a:lnTo>
                    <a:pt x="1216005" y="2088759"/>
                  </a:lnTo>
                  <a:lnTo>
                    <a:pt x="1216020" y="2088894"/>
                  </a:lnTo>
                  <a:lnTo>
                    <a:pt x="1216044" y="2089023"/>
                  </a:lnTo>
                  <a:lnTo>
                    <a:pt x="1216069" y="2089129"/>
                  </a:lnTo>
                  <a:lnTo>
                    <a:pt x="1216083" y="2089429"/>
                  </a:lnTo>
                  <a:lnTo>
                    <a:pt x="1216083" y="2089729"/>
                  </a:lnTo>
                  <a:lnTo>
                    <a:pt x="1216069" y="2090028"/>
                  </a:lnTo>
                  <a:lnTo>
                    <a:pt x="1216039" y="2090328"/>
                  </a:lnTo>
                  <a:lnTo>
                    <a:pt x="1215990" y="2090622"/>
                  </a:lnTo>
                  <a:lnTo>
                    <a:pt x="1215941" y="2090881"/>
                  </a:lnTo>
                  <a:lnTo>
                    <a:pt x="1215878" y="2091140"/>
                  </a:lnTo>
                  <a:lnTo>
                    <a:pt x="1215839" y="2091263"/>
                  </a:lnTo>
                  <a:lnTo>
                    <a:pt x="1215785" y="2091410"/>
                  </a:lnTo>
                  <a:lnTo>
                    <a:pt x="1215594" y="2091828"/>
                  </a:lnTo>
                  <a:lnTo>
                    <a:pt x="1215541" y="2091975"/>
                  </a:lnTo>
                  <a:lnTo>
                    <a:pt x="1215497" y="2092128"/>
                  </a:lnTo>
                  <a:lnTo>
                    <a:pt x="1215423" y="2092445"/>
                  </a:lnTo>
                  <a:lnTo>
                    <a:pt x="1215399" y="2092604"/>
                  </a:lnTo>
                  <a:lnTo>
                    <a:pt x="1215384" y="2092757"/>
                  </a:lnTo>
                  <a:lnTo>
                    <a:pt x="1215394" y="2092962"/>
                  </a:lnTo>
                  <a:lnTo>
                    <a:pt x="1215423" y="2093162"/>
                  </a:lnTo>
                  <a:lnTo>
                    <a:pt x="1215472" y="2093368"/>
                  </a:lnTo>
                  <a:lnTo>
                    <a:pt x="1215526" y="2093568"/>
                  </a:lnTo>
                  <a:lnTo>
                    <a:pt x="1215585" y="2093762"/>
                  </a:lnTo>
                  <a:lnTo>
                    <a:pt x="1215673" y="2094015"/>
                  </a:lnTo>
                  <a:lnTo>
                    <a:pt x="1215907" y="2094503"/>
                  </a:lnTo>
                  <a:lnTo>
                    <a:pt x="1216030" y="2094744"/>
                  </a:lnTo>
                  <a:lnTo>
                    <a:pt x="1216132" y="2094991"/>
                  </a:lnTo>
                  <a:lnTo>
                    <a:pt x="1216240" y="2095314"/>
                  </a:lnTo>
                  <a:lnTo>
                    <a:pt x="1216411" y="2095985"/>
                  </a:lnTo>
                  <a:lnTo>
                    <a:pt x="1216499" y="2096320"/>
                  </a:lnTo>
                  <a:lnTo>
                    <a:pt x="1216606" y="2096643"/>
                  </a:lnTo>
                  <a:lnTo>
                    <a:pt x="1216680" y="2096837"/>
                  </a:lnTo>
                  <a:lnTo>
                    <a:pt x="1216836" y="2097213"/>
                  </a:lnTo>
                  <a:lnTo>
                    <a:pt x="1216924" y="2097402"/>
                  </a:lnTo>
                  <a:lnTo>
                    <a:pt x="1217017" y="2097584"/>
                  </a:lnTo>
                  <a:lnTo>
                    <a:pt x="1217154" y="2097796"/>
                  </a:lnTo>
                  <a:lnTo>
                    <a:pt x="1217305" y="2098002"/>
                  </a:lnTo>
                  <a:lnTo>
                    <a:pt x="1217628" y="2098395"/>
                  </a:lnTo>
                  <a:lnTo>
                    <a:pt x="1217784" y="2098595"/>
                  </a:lnTo>
                  <a:lnTo>
                    <a:pt x="1218161" y="2099019"/>
                  </a:lnTo>
                  <a:lnTo>
                    <a:pt x="1218268" y="2099166"/>
                  </a:lnTo>
                  <a:lnTo>
                    <a:pt x="1218347" y="2099319"/>
                  </a:lnTo>
                  <a:lnTo>
                    <a:pt x="1218376" y="2099454"/>
                  </a:lnTo>
                  <a:lnTo>
                    <a:pt x="1218396" y="2099601"/>
                  </a:lnTo>
                  <a:lnTo>
                    <a:pt x="1218400" y="2100036"/>
                  </a:lnTo>
                  <a:lnTo>
                    <a:pt x="1218410" y="2100283"/>
                  </a:lnTo>
                  <a:lnTo>
                    <a:pt x="1218410" y="2100771"/>
                  </a:lnTo>
                  <a:lnTo>
                    <a:pt x="1218420" y="2101018"/>
                  </a:lnTo>
                  <a:lnTo>
                    <a:pt x="1218454" y="2101253"/>
                  </a:lnTo>
                  <a:lnTo>
                    <a:pt x="1218513" y="2101476"/>
                  </a:lnTo>
                  <a:lnTo>
                    <a:pt x="1218591" y="2101694"/>
                  </a:lnTo>
                  <a:lnTo>
                    <a:pt x="1218865" y="2102335"/>
                  </a:lnTo>
                  <a:lnTo>
                    <a:pt x="1219080" y="2102882"/>
                  </a:lnTo>
                  <a:lnTo>
                    <a:pt x="1219412" y="2103705"/>
                  </a:lnTo>
                  <a:lnTo>
                    <a:pt x="1219637" y="2104216"/>
                  </a:lnTo>
                  <a:lnTo>
                    <a:pt x="1219706" y="2104393"/>
                  </a:lnTo>
                  <a:lnTo>
                    <a:pt x="1219754" y="2104569"/>
                  </a:lnTo>
                  <a:lnTo>
                    <a:pt x="1219784" y="2104822"/>
                  </a:lnTo>
                  <a:lnTo>
                    <a:pt x="1219784" y="2105081"/>
                  </a:lnTo>
                  <a:lnTo>
                    <a:pt x="1219764" y="2105345"/>
                  </a:lnTo>
                  <a:lnTo>
                    <a:pt x="1219764" y="2105610"/>
                  </a:lnTo>
                  <a:lnTo>
                    <a:pt x="1219803" y="2105857"/>
                  </a:lnTo>
                  <a:lnTo>
                    <a:pt x="1219862" y="2106039"/>
                  </a:lnTo>
                  <a:lnTo>
                    <a:pt x="1219930" y="2106227"/>
                  </a:lnTo>
                  <a:lnTo>
                    <a:pt x="1220013" y="2106404"/>
                  </a:lnTo>
                  <a:lnTo>
                    <a:pt x="1220106" y="2106574"/>
                  </a:lnTo>
                  <a:lnTo>
                    <a:pt x="1220219" y="2106721"/>
                  </a:lnTo>
                  <a:lnTo>
                    <a:pt x="1220336" y="2106845"/>
                  </a:lnTo>
                  <a:lnTo>
                    <a:pt x="1220478" y="2106951"/>
                  </a:lnTo>
                  <a:lnTo>
                    <a:pt x="1220923" y="2107233"/>
                  </a:lnTo>
                  <a:lnTo>
                    <a:pt x="1221773" y="2107815"/>
                  </a:lnTo>
                  <a:lnTo>
                    <a:pt x="1222370" y="2108268"/>
                  </a:lnTo>
                  <a:lnTo>
                    <a:pt x="1222614" y="2108479"/>
                  </a:lnTo>
                  <a:lnTo>
                    <a:pt x="1222766" y="2108626"/>
                  </a:lnTo>
                  <a:lnTo>
                    <a:pt x="1223049" y="2108944"/>
                  </a:lnTo>
                  <a:lnTo>
                    <a:pt x="1223181" y="2109109"/>
                  </a:lnTo>
                  <a:lnTo>
                    <a:pt x="1223313" y="2109279"/>
                  </a:lnTo>
                  <a:lnTo>
                    <a:pt x="1223480" y="2109526"/>
                  </a:lnTo>
                  <a:lnTo>
                    <a:pt x="1223636" y="2109785"/>
                  </a:lnTo>
                  <a:lnTo>
                    <a:pt x="1224076" y="2110578"/>
                  </a:lnTo>
                  <a:lnTo>
                    <a:pt x="1224467" y="2111337"/>
                  </a:lnTo>
                  <a:lnTo>
                    <a:pt x="1224604" y="2111578"/>
                  </a:lnTo>
                  <a:lnTo>
                    <a:pt x="1224770" y="2111808"/>
                  </a:lnTo>
                  <a:lnTo>
                    <a:pt x="1224931" y="2111978"/>
                  </a:lnTo>
                  <a:lnTo>
                    <a:pt x="1225112" y="2112125"/>
                  </a:lnTo>
                  <a:lnTo>
                    <a:pt x="1225303" y="2112272"/>
                  </a:lnTo>
                  <a:lnTo>
                    <a:pt x="1225474" y="2112431"/>
                  </a:lnTo>
                  <a:lnTo>
                    <a:pt x="1225611" y="2112607"/>
                  </a:lnTo>
                  <a:lnTo>
                    <a:pt x="1225684" y="2112754"/>
                  </a:lnTo>
                  <a:lnTo>
                    <a:pt x="1225743" y="2112913"/>
                  </a:lnTo>
                  <a:lnTo>
                    <a:pt x="1225797" y="2113072"/>
                  </a:lnTo>
                  <a:lnTo>
                    <a:pt x="1225841" y="2113236"/>
                  </a:lnTo>
                  <a:lnTo>
                    <a:pt x="1225914" y="2113542"/>
                  </a:lnTo>
                  <a:lnTo>
                    <a:pt x="1225943" y="2113689"/>
                  </a:lnTo>
                  <a:lnTo>
                    <a:pt x="1226012" y="2114118"/>
                  </a:lnTo>
                  <a:lnTo>
                    <a:pt x="1226075" y="2114436"/>
                  </a:lnTo>
                  <a:lnTo>
                    <a:pt x="1226100" y="2114595"/>
                  </a:lnTo>
                  <a:lnTo>
                    <a:pt x="1226129" y="2114748"/>
                  </a:lnTo>
                  <a:lnTo>
                    <a:pt x="1226153" y="2115041"/>
                  </a:lnTo>
                  <a:lnTo>
                    <a:pt x="1226173" y="2115177"/>
                  </a:lnTo>
                  <a:lnTo>
                    <a:pt x="1226178" y="2115318"/>
                  </a:lnTo>
                  <a:lnTo>
                    <a:pt x="1226168" y="2115441"/>
                  </a:lnTo>
                  <a:lnTo>
                    <a:pt x="1226134" y="2115553"/>
                  </a:lnTo>
                  <a:lnTo>
                    <a:pt x="1226036" y="2115682"/>
                  </a:lnTo>
                  <a:lnTo>
                    <a:pt x="1225909" y="2115794"/>
                  </a:lnTo>
                  <a:lnTo>
                    <a:pt x="1225787" y="2115859"/>
                  </a:lnTo>
                  <a:lnTo>
                    <a:pt x="1225674" y="2115888"/>
                  </a:lnTo>
                  <a:lnTo>
                    <a:pt x="1225557" y="2115900"/>
                  </a:lnTo>
                  <a:lnTo>
                    <a:pt x="1225406" y="2115876"/>
                  </a:lnTo>
                  <a:lnTo>
                    <a:pt x="1225254" y="2115800"/>
                  </a:lnTo>
                  <a:lnTo>
                    <a:pt x="1224941" y="2115600"/>
                  </a:lnTo>
                  <a:lnTo>
                    <a:pt x="1224780" y="2115530"/>
                  </a:lnTo>
                  <a:lnTo>
                    <a:pt x="1224501" y="2115441"/>
                  </a:lnTo>
                  <a:lnTo>
                    <a:pt x="1224350" y="2115453"/>
                  </a:lnTo>
                  <a:lnTo>
                    <a:pt x="1224281" y="2115606"/>
                  </a:lnTo>
                  <a:lnTo>
                    <a:pt x="1224271" y="2115718"/>
                  </a:lnTo>
                  <a:lnTo>
                    <a:pt x="1224271" y="2115953"/>
                  </a:lnTo>
                  <a:lnTo>
                    <a:pt x="1224296" y="2116188"/>
                  </a:lnTo>
                  <a:lnTo>
                    <a:pt x="1224325" y="2116306"/>
                  </a:lnTo>
                  <a:lnTo>
                    <a:pt x="1224359" y="2116417"/>
                  </a:lnTo>
                  <a:lnTo>
                    <a:pt x="1224403" y="2116523"/>
                  </a:lnTo>
                  <a:lnTo>
                    <a:pt x="1224486" y="2116658"/>
                  </a:lnTo>
                  <a:lnTo>
                    <a:pt x="1224594" y="2116776"/>
                  </a:lnTo>
                  <a:lnTo>
                    <a:pt x="1224843" y="2116999"/>
                  </a:lnTo>
                  <a:lnTo>
                    <a:pt x="1225107" y="2117229"/>
                  </a:lnTo>
                  <a:lnTo>
                    <a:pt x="1225401" y="2117446"/>
                  </a:lnTo>
                  <a:lnTo>
                    <a:pt x="1225542" y="2117564"/>
                  </a:lnTo>
                  <a:lnTo>
                    <a:pt x="1225670" y="2117693"/>
                  </a:lnTo>
                  <a:lnTo>
                    <a:pt x="1225767" y="2117811"/>
                  </a:lnTo>
                  <a:lnTo>
                    <a:pt x="1225860" y="2117934"/>
                  </a:lnTo>
                  <a:lnTo>
                    <a:pt x="1226022" y="2118205"/>
                  </a:lnTo>
                  <a:lnTo>
                    <a:pt x="1226085" y="2118340"/>
                  </a:lnTo>
                  <a:lnTo>
                    <a:pt x="1226158" y="2118581"/>
                  </a:lnTo>
                  <a:lnTo>
                    <a:pt x="1226188" y="2118840"/>
                  </a:lnTo>
                  <a:lnTo>
                    <a:pt x="1226198" y="2119105"/>
                  </a:lnTo>
                  <a:lnTo>
                    <a:pt x="1226198" y="2119369"/>
                  </a:lnTo>
                  <a:lnTo>
                    <a:pt x="1226207" y="2119634"/>
                  </a:lnTo>
                  <a:lnTo>
                    <a:pt x="1226241" y="2120151"/>
                  </a:lnTo>
                  <a:lnTo>
                    <a:pt x="1226251" y="2120404"/>
                  </a:lnTo>
                  <a:lnTo>
                    <a:pt x="1226256" y="2120663"/>
                  </a:lnTo>
                  <a:lnTo>
                    <a:pt x="1226256" y="2120921"/>
                  </a:lnTo>
                  <a:lnTo>
                    <a:pt x="1226241" y="2121310"/>
                  </a:lnTo>
                  <a:lnTo>
                    <a:pt x="1226207" y="2121692"/>
                  </a:lnTo>
                  <a:lnTo>
                    <a:pt x="1226119" y="2122468"/>
                  </a:lnTo>
                  <a:lnTo>
                    <a:pt x="1226085" y="2122850"/>
                  </a:lnTo>
                  <a:lnTo>
                    <a:pt x="1226017" y="2124344"/>
                  </a:lnTo>
                  <a:lnTo>
                    <a:pt x="1225982" y="2124708"/>
                  </a:lnTo>
                  <a:lnTo>
                    <a:pt x="1225953" y="2124955"/>
                  </a:lnTo>
                  <a:lnTo>
                    <a:pt x="1225875" y="2125449"/>
                  </a:lnTo>
                  <a:lnTo>
                    <a:pt x="1225836" y="2125690"/>
                  </a:lnTo>
                  <a:lnTo>
                    <a:pt x="1225787" y="2125931"/>
                  </a:lnTo>
                  <a:lnTo>
                    <a:pt x="1225850" y="2126155"/>
                  </a:lnTo>
                  <a:lnTo>
                    <a:pt x="1225924" y="2126378"/>
                  </a:lnTo>
                  <a:lnTo>
                    <a:pt x="1226007" y="2126596"/>
                  </a:lnTo>
                  <a:lnTo>
                    <a:pt x="1226095" y="2126808"/>
                  </a:lnTo>
                  <a:lnTo>
                    <a:pt x="1226198" y="2127013"/>
                  </a:lnTo>
                  <a:lnTo>
                    <a:pt x="1226295" y="2127196"/>
                  </a:lnTo>
                  <a:lnTo>
                    <a:pt x="1226408" y="2127366"/>
                  </a:lnTo>
                  <a:lnTo>
                    <a:pt x="1226642" y="2127707"/>
                  </a:lnTo>
                  <a:lnTo>
                    <a:pt x="1226755" y="2127884"/>
                  </a:lnTo>
                  <a:lnTo>
                    <a:pt x="1226857" y="2128054"/>
                  </a:lnTo>
                  <a:lnTo>
                    <a:pt x="1226965" y="2128219"/>
                  </a:lnTo>
                  <a:lnTo>
                    <a:pt x="1227068" y="2128395"/>
                  </a:lnTo>
                  <a:lnTo>
                    <a:pt x="1227161" y="2128566"/>
                  </a:lnTo>
                  <a:lnTo>
                    <a:pt x="1227239" y="2128748"/>
                  </a:lnTo>
                  <a:lnTo>
                    <a:pt x="1227302" y="2128971"/>
                  </a:lnTo>
                  <a:lnTo>
                    <a:pt x="1227346" y="2129195"/>
                  </a:lnTo>
                  <a:lnTo>
                    <a:pt x="1227376" y="2129430"/>
                  </a:lnTo>
                  <a:lnTo>
                    <a:pt x="1227400" y="2129665"/>
                  </a:lnTo>
                  <a:lnTo>
                    <a:pt x="1227493" y="2130253"/>
                  </a:lnTo>
                  <a:lnTo>
                    <a:pt x="1227556" y="2130612"/>
                  </a:lnTo>
                  <a:lnTo>
                    <a:pt x="1227615" y="2130971"/>
                  </a:lnTo>
                  <a:lnTo>
                    <a:pt x="1227659" y="2131329"/>
                  </a:lnTo>
                  <a:lnTo>
                    <a:pt x="1227688" y="2131688"/>
                  </a:lnTo>
                  <a:lnTo>
                    <a:pt x="1227693" y="2131906"/>
                  </a:lnTo>
                  <a:lnTo>
                    <a:pt x="1227674" y="2132335"/>
                  </a:lnTo>
                  <a:lnTo>
                    <a:pt x="1227669" y="2132764"/>
                  </a:lnTo>
                  <a:lnTo>
                    <a:pt x="1227688" y="2133023"/>
                  </a:lnTo>
                  <a:lnTo>
                    <a:pt x="1227747" y="2133540"/>
                  </a:lnTo>
                  <a:lnTo>
                    <a:pt x="1227791" y="2134052"/>
                  </a:lnTo>
                  <a:lnTo>
                    <a:pt x="1227811" y="2134516"/>
                  </a:lnTo>
                  <a:lnTo>
                    <a:pt x="1227815" y="2134746"/>
                  </a:lnTo>
                  <a:lnTo>
                    <a:pt x="1227806" y="2134975"/>
                  </a:lnTo>
                  <a:lnTo>
                    <a:pt x="1227772" y="2135199"/>
                  </a:lnTo>
                  <a:lnTo>
                    <a:pt x="1227708" y="2135434"/>
                  </a:lnTo>
                  <a:lnTo>
                    <a:pt x="1227615" y="2135657"/>
                  </a:lnTo>
                  <a:lnTo>
                    <a:pt x="1227405" y="2136104"/>
                  </a:lnTo>
                  <a:lnTo>
                    <a:pt x="1227327" y="2136339"/>
                  </a:lnTo>
                  <a:lnTo>
                    <a:pt x="1227263" y="2136627"/>
                  </a:lnTo>
                  <a:lnTo>
                    <a:pt x="1227219" y="2136927"/>
                  </a:lnTo>
                  <a:lnTo>
                    <a:pt x="1227190" y="2137233"/>
                  </a:lnTo>
                  <a:lnTo>
                    <a:pt x="1227170" y="2137533"/>
                  </a:lnTo>
                  <a:lnTo>
                    <a:pt x="1227161" y="2137839"/>
                  </a:lnTo>
                  <a:lnTo>
                    <a:pt x="1227156" y="2138227"/>
                  </a:lnTo>
                  <a:lnTo>
                    <a:pt x="1227165" y="2138609"/>
                  </a:lnTo>
                  <a:lnTo>
                    <a:pt x="1227192" y="2139026"/>
                  </a:lnTo>
                  <a:lnTo>
                    <a:pt x="1227224" y="2139385"/>
                  </a:lnTo>
                  <a:lnTo>
                    <a:pt x="1227317" y="2140120"/>
                  </a:lnTo>
                  <a:lnTo>
                    <a:pt x="1227439" y="2140814"/>
                  </a:lnTo>
                  <a:lnTo>
                    <a:pt x="1227596" y="2141496"/>
                  </a:lnTo>
                  <a:lnTo>
                    <a:pt x="1227728" y="2141920"/>
                  </a:lnTo>
                  <a:lnTo>
                    <a:pt x="1227879" y="2142337"/>
                  </a:lnTo>
                  <a:lnTo>
                    <a:pt x="1228045" y="2142749"/>
                  </a:lnTo>
                  <a:lnTo>
                    <a:pt x="1228202" y="2143161"/>
                  </a:lnTo>
                  <a:lnTo>
                    <a:pt x="1228348" y="2143584"/>
                  </a:lnTo>
                  <a:lnTo>
                    <a:pt x="1228578" y="2144384"/>
                  </a:lnTo>
                  <a:lnTo>
                    <a:pt x="1228886" y="2145595"/>
                  </a:lnTo>
                  <a:lnTo>
                    <a:pt x="1228974" y="2145913"/>
                  </a:lnTo>
                  <a:lnTo>
                    <a:pt x="1229072" y="2146224"/>
                  </a:lnTo>
                  <a:lnTo>
                    <a:pt x="1229165" y="2146542"/>
                  </a:lnTo>
                  <a:lnTo>
                    <a:pt x="1229238" y="2146859"/>
                  </a:lnTo>
                  <a:lnTo>
                    <a:pt x="1229287" y="2147177"/>
                  </a:lnTo>
                  <a:lnTo>
                    <a:pt x="1229302" y="2147506"/>
                  </a:lnTo>
                  <a:lnTo>
                    <a:pt x="1229297" y="2147835"/>
                  </a:lnTo>
                  <a:lnTo>
                    <a:pt x="1229267" y="2148165"/>
                  </a:lnTo>
                  <a:lnTo>
                    <a:pt x="1229189" y="2148823"/>
                  </a:lnTo>
                  <a:lnTo>
                    <a:pt x="1229126" y="2149211"/>
                  </a:lnTo>
                  <a:lnTo>
                    <a:pt x="1228940" y="2149976"/>
                  </a:lnTo>
                  <a:lnTo>
                    <a:pt x="1228857" y="2150358"/>
                  </a:lnTo>
                  <a:lnTo>
                    <a:pt x="1228803" y="2150746"/>
                  </a:lnTo>
                  <a:lnTo>
                    <a:pt x="1228788" y="2151005"/>
                  </a:lnTo>
                  <a:lnTo>
                    <a:pt x="1228793" y="2151781"/>
                  </a:lnTo>
                  <a:lnTo>
                    <a:pt x="1228779" y="2152034"/>
                  </a:lnTo>
                  <a:lnTo>
                    <a:pt x="1228749" y="2152293"/>
                  </a:lnTo>
                  <a:lnTo>
                    <a:pt x="1228651" y="2152810"/>
                  </a:lnTo>
                  <a:lnTo>
                    <a:pt x="1228598" y="2153063"/>
                  </a:lnTo>
                  <a:lnTo>
                    <a:pt x="1228495" y="2153604"/>
                  </a:lnTo>
                  <a:lnTo>
                    <a:pt x="1228451" y="2153892"/>
                  </a:lnTo>
                  <a:lnTo>
                    <a:pt x="1228256" y="2155062"/>
                  </a:lnTo>
                  <a:lnTo>
                    <a:pt x="1228109" y="2156003"/>
                  </a:lnTo>
                  <a:lnTo>
                    <a:pt x="1228070" y="2156321"/>
                  </a:lnTo>
                  <a:lnTo>
                    <a:pt x="1228050" y="2156533"/>
                  </a:lnTo>
                  <a:lnTo>
                    <a:pt x="1227982" y="2157391"/>
                  </a:lnTo>
                  <a:lnTo>
                    <a:pt x="1227962" y="2157550"/>
                  </a:lnTo>
                  <a:lnTo>
                    <a:pt x="1227913" y="2157862"/>
                  </a:lnTo>
                  <a:lnTo>
                    <a:pt x="1227899" y="2158020"/>
                  </a:lnTo>
                  <a:lnTo>
                    <a:pt x="1227899" y="2158179"/>
                  </a:lnTo>
                  <a:lnTo>
                    <a:pt x="1227923" y="2158544"/>
                  </a:lnTo>
                  <a:lnTo>
                    <a:pt x="1227957" y="2158726"/>
                  </a:lnTo>
                  <a:lnTo>
                    <a:pt x="1228011" y="2158897"/>
                  </a:lnTo>
                  <a:lnTo>
                    <a:pt x="1228094" y="2159038"/>
                  </a:lnTo>
                  <a:lnTo>
                    <a:pt x="1228187" y="2159126"/>
                  </a:lnTo>
                  <a:lnTo>
                    <a:pt x="1228299" y="2159196"/>
                  </a:lnTo>
                  <a:lnTo>
                    <a:pt x="1228427" y="2159261"/>
                  </a:lnTo>
                  <a:lnTo>
                    <a:pt x="1228549" y="2159332"/>
                  </a:lnTo>
                  <a:lnTo>
                    <a:pt x="1228661" y="2159408"/>
                  </a:lnTo>
                  <a:lnTo>
                    <a:pt x="1228847" y="2159567"/>
                  </a:lnTo>
                  <a:lnTo>
                    <a:pt x="1229018" y="2159743"/>
                  </a:lnTo>
                  <a:lnTo>
                    <a:pt x="1229082" y="2159843"/>
                  </a:lnTo>
                  <a:lnTo>
                    <a:pt x="1229170" y="2160014"/>
                  </a:lnTo>
                  <a:lnTo>
                    <a:pt x="1229223" y="2160196"/>
                  </a:lnTo>
                  <a:lnTo>
                    <a:pt x="1229184" y="2160337"/>
                  </a:lnTo>
                  <a:lnTo>
                    <a:pt x="1229067" y="2160455"/>
                  </a:lnTo>
                  <a:lnTo>
                    <a:pt x="1228925" y="2160555"/>
                  </a:lnTo>
                  <a:lnTo>
                    <a:pt x="1228740" y="2160637"/>
                  </a:lnTo>
                  <a:lnTo>
                    <a:pt x="1228515" y="2160667"/>
                  </a:lnTo>
                  <a:lnTo>
                    <a:pt x="1228270" y="2160667"/>
                  </a:lnTo>
                  <a:lnTo>
                    <a:pt x="1228021" y="2160643"/>
                  </a:lnTo>
                  <a:lnTo>
                    <a:pt x="1227786" y="2160608"/>
                  </a:lnTo>
                  <a:lnTo>
                    <a:pt x="1227630" y="2160578"/>
                  </a:lnTo>
                  <a:lnTo>
                    <a:pt x="1227473" y="2160537"/>
                  </a:lnTo>
                  <a:lnTo>
                    <a:pt x="1227004" y="2160378"/>
                  </a:lnTo>
                  <a:lnTo>
                    <a:pt x="1226515" y="2160226"/>
                  </a:lnTo>
                  <a:lnTo>
                    <a:pt x="1226271" y="2160137"/>
                  </a:lnTo>
                  <a:lnTo>
                    <a:pt x="1226031" y="2160043"/>
                  </a:lnTo>
                  <a:lnTo>
                    <a:pt x="1225801" y="2159932"/>
                  </a:lnTo>
                  <a:lnTo>
                    <a:pt x="1225513" y="2159767"/>
                  </a:lnTo>
                  <a:lnTo>
                    <a:pt x="1225230" y="2159573"/>
                  </a:lnTo>
                  <a:lnTo>
                    <a:pt x="1224956" y="2159367"/>
                  </a:lnTo>
                  <a:lnTo>
                    <a:pt x="1224702" y="2159144"/>
                  </a:lnTo>
                  <a:lnTo>
                    <a:pt x="1224462" y="2158908"/>
                  </a:lnTo>
                  <a:lnTo>
                    <a:pt x="1224291" y="2158720"/>
                  </a:lnTo>
                  <a:lnTo>
                    <a:pt x="1224130" y="2158526"/>
                  </a:lnTo>
                  <a:lnTo>
                    <a:pt x="1223973" y="2158320"/>
                  </a:lnTo>
                  <a:lnTo>
                    <a:pt x="1223832" y="2158109"/>
                  </a:lnTo>
                  <a:lnTo>
                    <a:pt x="1223695" y="2157891"/>
                  </a:lnTo>
                  <a:lnTo>
                    <a:pt x="1223597" y="2157726"/>
                  </a:lnTo>
                  <a:lnTo>
                    <a:pt x="1223499" y="2157556"/>
                  </a:lnTo>
                  <a:lnTo>
                    <a:pt x="1223411" y="2157385"/>
                  </a:lnTo>
                  <a:lnTo>
                    <a:pt x="1223338" y="2157209"/>
                  </a:lnTo>
                  <a:lnTo>
                    <a:pt x="1223284" y="2157027"/>
                  </a:lnTo>
                  <a:lnTo>
                    <a:pt x="1223255" y="2156874"/>
                  </a:lnTo>
                  <a:lnTo>
                    <a:pt x="1223235" y="2156715"/>
                  </a:lnTo>
                  <a:lnTo>
                    <a:pt x="1223225" y="2156556"/>
                  </a:lnTo>
                  <a:lnTo>
                    <a:pt x="1223225" y="2156239"/>
                  </a:lnTo>
                  <a:lnTo>
                    <a:pt x="1223240" y="2156068"/>
                  </a:lnTo>
                  <a:lnTo>
                    <a:pt x="1223304" y="2155715"/>
                  </a:lnTo>
                  <a:lnTo>
                    <a:pt x="1223318" y="2155545"/>
                  </a:lnTo>
                  <a:lnTo>
                    <a:pt x="1223308" y="2155380"/>
                  </a:lnTo>
                  <a:lnTo>
                    <a:pt x="1223264" y="2155210"/>
                  </a:lnTo>
                  <a:lnTo>
                    <a:pt x="1223191" y="2155045"/>
                  </a:lnTo>
                  <a:lnTo>
                    <a:pt x="1223103" y="2154886"/>
                  </a:lnTo>
                  <a:lnTo>
                    <a:pt x="1223005" y="2154733"/>
                  </a:lnTo>
                  <a:lnTo>
                    <a:pt x="1222893" y="2154586"/>
                  </a:lnTo>
                  <a:lnTo>
                    <a:pt x="1222697" y="2154392"/>
                  </a:lnTo>
                  <a:lnTo>
                    <a:pt x="1222463" y="2154222"/>
                  </a:lnTo>
                  <a:lnTo>
                    <a:pt x="1222209" y="2154075"/>
                  </a:lnTo>
                  <a:lnTo>
                    <a:pt x="1221949" y="2153933"/>
                  </a:lnTo>
                  <a:lnTo>
                    <a:pt x="1221695" y="2153780"/>
                  </a:lnTo>
                  <a:lnTo>
                    <a:pt x="1221109" y="2153375"/>
                  </a:lnTo>
                  <a:lnTo>
                    <a:pt x="1220708" y="2153116"/>
                  </a:lnTo>
                  <a:lnTo>
                    <a:pt x="1220488" y="2152993"/>
                  </a:lnTo>
                  <a:lnTo>
                    <a:pt x="1220028" y="2152763"/>
                  </a:lnTo>
                  <a:lnTo>
                    <a:pt x="1219578" y="2152528"/>
                  </a:lnTo>
                  <a:lnTo>
                    <a:pt x="1219451" y="2152452"/>
                  </a:lnTo>
                  <a:lnTo>
                    <a:pt x="1219202" y="2152287"/>
                  </a:lnTo>
                  <a:lnTo>
                    <a:pt x="1219075" y="2152210"/>
                  </a:lnTo>
                  <a:lnTo>
                    <a:pt x="1218943" y="2152158"/>
                  </a:lnTo>
                  <a:lnTo>
                    <a:pt x="1218689" y="2152110"/>
                  </a:lnTo>
                  <a:lnTo>
                    <a:pt x="1218498" y="2152105"/>
                  </a:lnTo>
                  <a:lnTo>
                    <a:pt x="1218258" y="2152122"/>
                  </a:lnTo>
                  <a:lnTo>
                    <a:pt x="1218024" y="2152158"/>
                  </a:lnTo>
                  <a:lnTo>
                    <a:pt x="1217799" y="2152210"/>
                  </a:lnTo>
                  <a:lnTo>
                    <a:pt x="1217560" y="2152299"/>
                  </a:lnTo>
                  <a:lnTo>
                    <a:pt x="1217330" y="2152416"/>
                  </a:lnTo>
                  <a:lnTo>
                    <a:pt x="1217100" y="2152552"/>
                  </a:lnTo>
                  <a:lnTo>
                    <a:pt x="1216875" y="2152699"/>
                  </a:lnTo>
                  <a:lnTo>
                    <a:pt x="1216430" y="2152975"/>
                  </a:lnTo>
                  <a:lnTo>
                    <a:pt x="1215790" y="2153398"/>
                  </a:lnTo>
                  <a:lnTo>
                    <a:pt x="1215570" y="2153534"/>
                  </a:lnTo>
                  <a:lnTo>
                    <a:pt x="1215101" y="2153798"/>
                  </a:lnTo>
                  <a:lnTo>
                    <a:pt x="1214621" y="2154051"/>
                  </a:lnTo>
                  <a:lnTo>
                    <a:pt x="1214382" y="2154169"/>
                  </a:lnTo>
                  <a:lnTo>
                    <a:pt x="1213976" y="2154357"/>
                  </a:lnTo>
                  <a:lnTo>
                    <a:pt x="1213712" y="2154498"/>
                  </a:lnTo>
                  <a:lnTo>
                    <a:pt x="1213575" y="2154563"/>
                  </a:lnTo>
                  <a:lnTo>
                    <a:pt x="1213321" y="2154657"/>
                  </a:lnTo>
                  <a:lnTo>
                    <a:pt x="1213204" y="2154692"/>
                  </a:lnTo>
                  <a:lnTo>
                    <a:pt x="1212969" y="2154751"/>
                  </a:lnTo>
                  <a:lnTo>
                    <a:pt x="1212847" y="2154774"/>
                  </a:lnTo>
                  <a:lnTo>
                    <a:pt x="1212427" y="2155104"/>
                  </a:lnTo>
                  <a:lnTo>
                    <a:pt x="1210652" y="2155921"/>
                  </a:lnTo>
                  <a:lnTo>
                    <a:pt x="1209635" y="2156574"/>
                  </a:lnTo>
                  <a:lnTo>
                    <a:pt x="1206507" y="2158714"/>
                  </a:lnTo>
                  <a:lnTo>
                    <a:pt x="1200621" y="2165107"/>
                  </a:lnTo>
                  <a:lnTo>
                    <a:pt x="1199164" y="2167018"/>
                  </a:lnTo>
                  <a:lnTo>
                    <a:pt x="1198729" y="2167853"/>
                  </a:lnTo>
                  <a:lnTo>
                    <a:pt x="1196842" y="2170687"/>
                  </a:lnTo>
                  <a:lnTo>
                    <a:pt x="1194858" y="2174022"/>
                  </a:lnTo>
                  <a:lnTo>
                    <a:pt x="1194344" y="2174692"/>
                  </a:lnTo>
                  <a:lnTo>
                    <a:pt x="1193748" y="2175356"/>
                  </a:lnTo>
                  <a:lnTo>
                    <a:pt x="1193406" y="2175856"/>
                  </a:lnTo>
                  <a:lnTo>
                    <a:pt x="1191524" y="2178097"/>
                  </a:lnTo>
                  <a:lnTo>
                    <a:pt x="1190140" y="2179802"/>
                  </a:lnTo>
                  <a:lnTo>
                    <a:pt x="1189573" y="2180531"/>
                  </a:lnTo>
                  <a:lnTo>
                    <a:pt x="1189031" y="2181273"/>
                  </a:lnTo>
                  <a:lnTo>
                    <a:pt x="1188762" y="2181649"/>
                  </a:lnTo>
                  <a:lnTo>
                    <a:pt x="1188566" y="2181931"/>
                  </a:lnTo>
                  <a:lnTo>
                    <a:pt x="1187554" y="2183454"/>
                  </a:lnTo>
                  <a:lnTo>
                    <a:pt x="1187031" y="2184219"/>
                  </a:lnTo>
                  <a:lnTo>
                    <a:pt x="1186631" y="2184791"/>
                  </a:lnTo>
                  <a:lnTo>
                    <a:pt x="1186498" y="2184977"/>
                  </a:lnTo>
                  <a:lnTo>
                    <a:pt x="1186293" y="2185248"/>
                  </a:lnTo>
                  <a:lnTo>
                    <a:pt x="1185667" y="2186042"/>
                  </a:lnTo>
                  <a:lnTo>
                    <a:pt x="1185477" y="2186318"/>
                  </a:lnTo>
                  <a:lnTo>
                    <a:pt x="1185286" y="2186648"/>
                  </a:lnTo>
                  <a:lnTo>
                    <a:pt x="1185105" y="2186989"/>
                  </a:lnTo>
                  <a:lnTo>
                    <a:pt x="1184773" y="2187683"/>
                  </a:lnTo>
                  <a:lnTo>
                    <a:pt x="1184597" y="2188024"/>
                  </a:lnTo>
                  <a:lnTo>
                    <a:pt x="1184377" y="2188394"/>
                  </a:lnTo>
                  <a:lnTo>
                    <a:pt x="1183917" y="2189123"/>
                  </a:lnTo>
                  <a:lnTo>
                    <a:pt x="1183697" y="2189488"/>
                  </a:lnTo>
                  <a:lnTo>
                    <a:pt x="1183497" y="2189864"/>
                  </a:lnTo>
                  <a:lnTo>
                    <a:pt x="1183345" y="2190170"/>
                  </a:lnTo>
                  <a:lnTo>
                    <a:pt x="1183203" y="2190482"/>
                  </a:lnTo>
                  <a:lnTo>
                    <a:pt x="1183071" y="2190794"/>
                  </a:lnTo>
                  <a:lnTo>
                    <a:pt x="1182700" y="2191764"/>
                  </a:lnTo>
                  <a:lnTo>
                    <a:pt x="1182460" y="2192446"/>
                  </a:lnTo>
                  <a:lnTo>
                    <a:pt x="1182363" y="2192793"/>
                  </a:lnTo>
                  <a:lnTo>
                    <a:pt x="1182299" y="2193140"/>
                  </a:lnTo>
                  <a:lnTo>
                    <a:pt x="1182270" y="2193393"/>
                  </a:lnTo>
                  <a:lnTo>
                    <a:pt x="1182250" y="2193658"/>
                  </a:lnTo>
                  <a:lnTo>
                    <a:pt x="1182240" y="2193916"/>
                  </a:lnTo>
                  <a:lnTo>
                    <a:pt x="1182250" y="2194175"/>
                  </a:lnTo>
                  <a:lnTo>
                    <a:pt x="1182280" y="2194428"/>
                  </a:lnTo>
                  <a:lnTo>
                    <a:pt x="1182319" y="2194652"/>
                  </a:lnTo>
                  <a:lnTo>
                    <a:pt x="1182372" y="2194875"/>
                  </a:lnTo>
                  <a:lnTo>
                    <a:pt x="1182441" y="2195093"/>
                  </a:lnTo>
                  <a:lnTo>
                    <a:pt x="1182519" y="2195304"/>
                  </a:lnTo>
                  <a:lnTo>
                    <a:pt x="1182617" y="2195504"/>
                  </a:lnTo>
                  <a:lnTo>
                    <a:pt x="1182759" y="2195734"/>
                  </a:lnTo>
                  <a:lnTo>
                    <a:pt x="1183360" y="2195616"/>
                  </a:lnTo>
                  <a:lnTo>
                    <a:pt x="1183629" y="2195557"/>
                  </a:lnTo>
                  <a:lnTo>
                    <a:pt x="1184098" y="2195563"/>
                  </a:lnTo>
                  <a:lnTo>
                    <a:pt x="1184499" y="2195504"/>
                  </a:lnTo>
                  <a:lnTo>
                    <a:pt x="1185164" y="2195986"/>
                  </a:lnTo>
                  <a:lnTo>
                    <a:pt x="1185692" y="2196463"/>
                  </a:lnTo>
                  <a:lnTo>
                    <a:pt x="1186151" y="2196945"/>
                  </a:lnTo>
                  <a:lnTo>
                    <a:pt x="1186410" y="2197416"/>
                  </a:lnTo>
                  <a:lnTo>
                    <a:pt x="1186537" y="2197957"/>
                  </a:lnTo>
                  <a:lnTo>
                    <a:pt x="1186396" y="2198492"/>
                  </a:lnTo>
                  <a:lnTo>
                    <a:pt x="1186381" y="2199233"/>
                  </a:lnTo>
                  <a:lnTo>
                    <a:pt x="1186528" y="2200368"/>
                  </a:lnTo>
                  <a:lnTo>
                    <a:pt x="1186625" y="2200662"/>
                  </a:lnTo>
                  <a:lnTo>
                    <a:pt x="1186713" y="2200962"/>
                  </a:lnTo>
                  <a:lnTo>
                    <a:pt x="1186748" y="2201125"/>
                  </a:lnTo>
                  <a:lnTo>
                    <a:pt x="1186777" y="2201262"/>
                  </a:lnTo>
                  <a:lnTo>
                    <a:pt x="1186831" y="2201573"/>
                  </a:lnTo>
                  <a:lnTo>
                    <a:pt x="1186860" y="2201879"/>
                  </a:lnTo>
                  <a:lnTo>
                    <a:pt x="1186875" y="2202232"/>
                  </a:lnTo>
                  <a:lnTo>
                    <a:pt x="1186865" y="2202597"/>
                  </a:lnTo>
                  <a:lnTo>
                    <a:pt x="1186831" y="2202955"/>
                  </a:lnTo>
                  <a:lnTo>
                    <a:pt x="1186777" y="2203314"/>
                  </a:lnTo>
                  <a:lnTo>
                    <a:pt x="1186694" y="2203661"/>
                  </a:lnTo>
                  <a:lnTo>
                    <a:pt x="1186635" y="2204896"/>
                  </a:lnTo>
                  <a:lnTo>
                    <a:pt x="1186699" y="2205990"/>
                  </a:lnTo>
                  <a:lnTo>
                    <a:pt x="1186611" y="2206243"/>
                  </a:lnTo>
                  <a:lnTo>
                    <a:pt x="1186777" y="2206584"/>
                  </a:lnTo>
                  <a:lnTo>
                    <a:pt x="1187085" y="2208107"/>
                  </a:lnTo>
                  <a:lnTo>
                    <a:pt x="1187163" y="2208443"/>
                  </a:lnTo>
                  <a:lnTo>
                    <a:pt x="1187559" y="2209631"/>
                  </a:lnTo>
                  <a:lnTo>
                    <a:pt x="1187862" y="2211654"/>
                  </a:lnTo>
                  <a:lnTo>
                    <a:pt x="1187936" y="2212330"/>
                  </a:lnTo>
                  <a:lnTo>
                    <a:pt x="1187926" y="2212754"/>
                  </a:lnTo>
                  <a:lnTo>
                    <a:pt x="1187833" y="2213513"/>
                  </a:lnTo>
                  <a:lnTo>
                    <a:pt x="1187633" y="2215359"/>
                  </a:lnTo>
                  <a:lnTo>
                    <a:pt x="1187618" y="2216371"/>
                  </a:lnTo>
                  <a:lnTo>
                    <a:pt x="1187496" y="2216714"/>
                  </a:lnTo>
                  <a:lnTo>
                    <a:pt x="1187525" y="2216794"/>
                  </a:lnTo>
                  <a:lnTo>
                    <a:pt x="1187515" y="2217466"/>
                  </a:lnTo>
                  <a:lnTo>
                    <a:pt x="1187330" y="2218388"/>
                  </a:lnTo>
                  <a:lnTo>
                    <a:pt x="1187324" y="2218811"/>
                  </a:lnTo>
                  <a:lnTo>
                    <a:pt x="1187236" y="2219064"/>
                  </a:lnTo>
                  <a:lnTo>
                    <a:pt x="1187378" y="2220417"/>
                  </a:lnTo>
                  <a:lnTo>
                    <a:pt x="1188487" y="2221930"/>
                  </a:lnTo>
                  <a:lnTo>
                    <a:pt x="1188688" y="2222205"/>
                  </a:lnTo>
                  <a:lnTo>
                    <a:pt x="1188688" y="2222457"/>
                  </a:lnTo>
                  <a:lnTo>
                    <a:pt x="1190077" y="2224504"/>
                  </a:lnTo>
                  <a:lnTo>
                    <a:pt x="1192291" y="2227239"/>
                  </a:lnTo>
                  <a:lnTo>
                    <a:pt x="1192786" y="2228083"/>
                  </a:lnTo>
                  <a:lnTo>
                    <a:pt x="1192912" y="2228468"/>
                  </a:lnTo>
                  <a:lnTo>
                    <a:pt x="1193191" y="2229239"/>
                  </a:lnTo>
                  <a:lnTo>
                    <a:pt x="1193337" y="2229615"/>
                  </a:lnTo>
                  <a:lnTo>
                    <a:pt x="1193494" y="2229991"/>
                  </a:lnTo>
                  <a:lnTo>
                    <a:pt x="1193606" y="2230274"/>
                  </a:lnTo>
                  <a:lnTo>
                    <a:pt x="1193978" y="2231097"/>
                  </a:lnTo>
                  <a:lnTo>
                    <a:pt x="1194110" y="2231362"/>
                  </a:lnTo>
                  <a:lnTo>
                    <a:pt x="1194276" y="2231673"/>
                  </a:lnTo>
                  <a:lnTo>
                    <a:pt x="1194452" y="2231985"/>
                  </a:lnTo>
                  <a:lnTo>
                    <a:pt x="1194633" y="2232291"/>
                  </a:lnTo>
                  <a:lnTo>
                    <a:pt x="1194818" y="2232591"/>
                  </a:lnTo>
                  <a:lnTo>
                    <a:pt x="1195014" y="2232885"/>
                  </a:lnTo>
                  <a:lnTo>
                    <a:pt x="1195234" y="2233179"/>
                  </a:lnTo>
                  <a:lnTo>
                    <a:pt x="1195469" y="2233461"/>
                  </a:lnTo>
                  <a:lnTo>
                    <a:pt x="1195708" y="2233738"/>
                  </a:lnTo>
                  <a:lnTo>
                    <a:pt x="1195933" y="2234026"/>
                  </a:lnTo>
                  <a:lnTo>
                    <a:pt x="1196129" y="2234332"/>
                  </a:lnTo>
                  <a:lnTo>
                    <a:pt x="1196241" y="2234544"/>
                  </a:lnTo>
                  <a:lnTo>
                    <a:pt x="1196344" y="2234755"/>
                  </a:lnTo>
                  <a:lnTo>
                    <a:pt x="1196437" y="2234973"/>
                  </a:lnTo>
                  <a:lnTo>
                    <a:pt x="1196613" y="2235414"/>
                  </a:lnTo>
                  <a:lnTo>
                    <a:pt x="1196749" y="2235790"/>
                  </a:lnTo>
                  <a:lnTo>
                    <a:pt x="1196876" y="2236179"/>
                  </a:lnTo>
                  <a:lnTo>
                    <a:pt x="1196989" y="2236567"/>
                  </a:lnTo>
                  <a:lnTo>
                    <a:pt x="1197082" y="2236961"/>
                  </a:lnTo>
                  <a:lnTo>
                    <a:pt x="1197150" y="2237355"/>
                  </a:lnTo>
                  <a:lnTo>
                    <a:pt x="1197184" y="2237667"/>
                  </a:lnTo>
                  <a:lnTo>
                    <a:pt x="1197204" y="2237984"/>
                  </a:lnTo>
                  <a:lnTo>
                    <a:pt x="1197209" y="2238302"/>
                  </a:lnTo>
                  <a:lnTo>
                    <a:pt x="1197204" y="2238619"/>
                  </a:lnTo>
                  <a:lnTo>
                    <a:pt x="1197184" y="2239237"/>
                  </a:lnTo>
                  <a:lnTo>
                    <a:pt x="1197170" y="2239543"/>
                  </a:lnTo>
                  <a:lnTo>
                    <a:pt x="1197145" y="2239849"/>
                  </a:lnTo>
                  <a:lnTo>
                    <a:pt x="1197101" y="2240149"/>
                  </a:lnTo>
                  <a:lnTo>
                    <a:pt x="1197028" y="2240431"/>
                  </a:lnTo>
                  <a:lnTo>
                    <a:pt x="1196950" y="2240643"/>
                  </a:lnTo>
                  <a:lnTo>
                    <a:pt x="1196862" y="2240849"/>
                  </a:lnTo>
                  <a:lnTo>
                    <a:pt x="1196759" y="2241054"/>
                  </a:lnTo>
                  <a:lnTo>
                    <a:pt x="1196642" y="2241248"/>
                  </a:lnTo>
                  <a:lnTo>
                    <a:pt x="1196510" y="2241425"/>
                  </a:lnTo>
                  <a:lnTo>
                    <a:pt x="1196353" y="2241607"/>
                  </a:lnTo>
                  <a:lnTo>
                    <a:pt x="1196177" y="2241784"/>
                  </a:lnTo>
                  <a:lnTo>
                    <a:pt x="1195987" y="2241942"/>
                  </a:lnTo>
                  <a:lnTo>
                    <a:pt x="1195781" y="2242078"/>
                  </a:lnTo>
                  <a:lnTo>
                    <a:pt x="1195571" y="2242195"/>
                  </a:lnTo>
                  <a:lnTo>
                    <a:pt x="1195386" y="2242278"/>
                  </a:lnTo>
                  <a:lnTo>
                    <a:pt x="1195185" y="2242342"/>
                  </a:lnTo>
                  <a:lnTo>
                    <a:pt x="1194985" y="2242395"/>
                  </a:lnTo>
                  <a:lnTo>
                    <a:pt x="1194775" y="2242436"/>
                  </a:lnTo>
                  <a:lnTo>
                    <a:pt x="1194569" y="2242466"/>
                  </a:lnTo>
                  <a:lnTo>
                    <a:pt x="1194300" y="2242495"/>
                  </a:lnTo>
                  <a:lnTo>
                    <a:pt x="1194026" y="2242507"/>
                  </a:lnTo>
                  <a:lnTo>
                    <a:pt x="1193758" y="2242501"/>
                  </a:lnTo>
                  <a:lnTo>
                    <a:pt x="1193484" y="2242484"/>
                  </a:lnTo>
                  <a:lnTo>
                    <a:pt x="1193215" y="2242442"/>
                  </a:lnTo>
                  <a:lnTo>
                    <a:pt x="1192883" y="2242366"/>
                  </a:lnTo>
                  <a:lnTo>
                    <a:pt x="1192560" y="2242242"/>
                  </a:lnTo>
                  <a:lnTo>
                    <a:pt x="1191915" y="2241966"/>
                  </a:lnTo>
                  <a:lnTo>
                    <a:pt x="1191587" y="2241848"/>
                  </a:lnTo>
                  <a:lnTo>
                    <a:pt x="1191245" y="2241754"/>
                  </a:lnTo>
                  <a:lnTo>
                    <a:pt x="1190541" y="2241613"/>
                  </a:lnTo>
                  <a:lnTo>
                    <a:pt x="1190199" y="2241519"/>
                  </a:lnTo>
                  <a:lnTo>
                    <a:pt x="1189881" y="2241390"/>
                  </a:lnTo>
                  <a:lnTo>
                    <a:pt x="1189637" y="2241243"/>
                  </a:lnTo>
                  <a:lnTo>
                    <a:pt x="1189407" y="2241078"/>
                  </a:lnTo>
                  <a:lnTo>
                    <a:pt x="1189182" y="2240896"/>
                  </a:lnTo>
                  <a:lnTo>
                    <a:pt x="1188962" y="2240707"/>
                  </a:lnTo>
                  <a:lnTo>
                    <a:pt x="1188586" y="2240349"/>
                  </a:lnTo>
                  <a:lnTo>
                    <a:pt x="1188420" y="2240184"/>
                  </a:lnTo>
                  <a:lnTo>
                    <a:pt x="1188258" y="2240007"/>
                  </a:lnTo>
                  <a:lnTo>
                    <a:pt x="1188116" y="2239831"/>
                  </a:lnTo>
                  <a:lnTo>
                    <a:pt x="1187984" y="2239637"/>
                  </a:lnTo>
                  <a:lnTo>
                    <a:pt x="1187877" y="2239413"/>
                  </a:lnTo>
                  <a:lnTo>
                    <a:pt x="1187794" y="2239166"/>
                  </a:lnTo>
                  <a:lnTo>
                    <a:pt x="1187662" y="2238661"/>
                  </a:lnTo>
                  <a:lnTo>
                    <a:pt x="1187579" y="2238414"/>
                  </a:lnTo>
                  <a:lnTo>
                    <a:pt x="1187505" y="2238225"/>
                  </a:lnTo>
                  <a:lnTo>
                    <a:pt x="1187256" y="2237661"/>
                  </a:lnTo>
                  <a:lnTo>
                    <a:pt x="1186924" y="2236990"/>
                  </a:lnTo>
                  <a:lnTo>
                    <a:pt x="1186787" y="2236749"/>
                  </a:lnTo>
                  <a:lnTo>
                    <a:pt x="1186640" y="2236526"/>
                  </a:lnTo>
                  <a:lnTo>
                    <a:pt x="1186474" y="2236320"/>
                  </a:lnTo>
                  <a:lnTo>
                    <a:pt x="1186244" y="2236120"/>
                  </a:lnTo>
                  <a:lnTo>
                    <a:pt x="1185985" y="2235949"/>
                  </a:lnTo>
                  <a:lnTo>
                    <a:pt x="1185702" y="2235796"/>
                  </a:lnTo>
                  <a:lnTo>
                    <a:pt x="1185413" y="2235649"/>
                  </a:lnTo>
                  <a:lnTo>
                    <a:pt x="1184826" y="2235361"/>
                  </a:lnTo>
                  <a:lnTo>
                    <a:pt x="1184514" y="2235226"/>
                  </a:lnTo>
                  <a:lnTo>
                    <a:pt x="1183888" y="2234973"/>
                  </a:lnTo>
                  <a:lnTo>
                    <a:pt x="1183575" y="2234838"/>
                  </a:lnTo>
                  <a:lnTo>
                    <a:pt x="1183238" y="2234685"/>
                  </a:lnTo>
                  <a:lnTo>
                    <a:pt x="1182563" y="2234367"/>
                  </a:lnTo>
                  <a:lnTo>
                    <a:pt x="1182221" y="2234220"/>
                  </a:lnTo>
                  <a:lnTo>
                    <a:pt x="1181874" y="2234097"/>
                  </a:lnTo>
                  <a:lnTo>
                    <a:pt x="1181610" y="2234014"/>
                  </a:lnTo>
                  <a:lnTo>
                    <a:pt x="1181341" y="2233932"/>
                  </a:lnTo>
                  <a:lnTo>
                    <a:pt x="1181067" y="2233861"/>
                  </a:lnTo>
                  <a:lnTo>
                    <a:pt x="1180798" y="2233808"/>
                  </a:lnTo>
                  <a:lnTo>
                    <a:pt x="1180525" y="2233785"/>
                  </a:lnTo>
                  <a:lnTo>
                    <a:pt x="1180256" y="2233803"/>
                  </a:lnTo>
                  <a:lnTo>
                    <a:pt x="1179982" y="2233850"/>
                  </a:lnTo>
                  <a:lnTo>
                    <a:pt x="1179165" y="2234050"/>
                  </a:lnTo>
                  <a:lnTo>
                    <a:pt x="1178687" y="2234150"/>
                  </a:lnTo>
                  <a:lnTo>
                    <a:pt x="1178207" y="2234250"/>
                  </a:lnTo>
                  <a:lnTo>
                    <a:pt x="1177733" y="2234361"/>
                  </a:lnTo>
                  <a:lnTo>
                    <a:pt x="1177259" y="2234496"/>
                  </a:lnTo>
                  <a:lnTo>
                    <a:pt x="1176805" y="2234655"/>
                  </a:lnTo>
                  <a:lnTo>
                    <a:pt x="1176492" y="2234785"/>
                  </a:lnTo>
                  <a:lnTo>
                    <a:pt x="1176188" y="2234932"/>
                  </a:lnTo>
                  <a:lnTo>
                    <a:pt x="1175885" y="2235085"/>
                  </a:lnTo>
                  <a:lnTo>
                    <a:pt x="1175587" y="2235249"/>
                  </a:lnTo>
                  <a:lnTo>
                    <a:pt x="1175294" y="2235420"/>
                  </a:lnTo>
                  <a:lnTo>
                    <a:pt x="1174761" y="2235749"/>
                  </a:lnTo>
                  <a:lnTo>
                    <a:pt x="1174243" y="2236114"/>
                  </a:lnTo>
                  <a:lnTo>
                    <a:pt x="1173739" y="2236496"/>
                  </a:lnTo>
                  <a:lnTo>
                    <a:pt x="1173251" y="2236896"/>
                  </a:lnTo>
                  <a:lnTo>
                    <a:pt x="1172767" y="2237308"/>
                  </a:lnTo>
                  <a:lnTo>
                    <a:pt x="1172405" y="2237631"/>
                  </a:lnTo>
                  <a:lnTo>
                    <a:pt x="1172048" y="2237961"/>
                  </a:lnTo>
                  <a:lnTo>
                    <a:pt x="1171701" y="2238302"/>
                  </a:lnTo>
                  <a:lnTo>
                    <a:pt x="1171364" y="2238643"/>
                  </a:lnTo>
                  <a:lnTo>
                    <a:pt x="1171031" y="2238996"/>
                  </a:lnTo>
                  <a:lnTo>
                    <a:pt x="1170757" y="2239302"/>
                  </a:lnTo>
                  <a:lnTo>
                    <a:pt x="1170493" y="2239607"/>
                  </a:lnTo>
                  <a:lnTo>
                    <a:pt x="1170234" y="2239919"/>
                  </a:lnTo>
                  <a:lnTo>
                    <a:pt x="1169418" y="2240925"/>
                  </a:lnTo>
                  <a:lnTo>
                    <a:pt x="1168822" y="2241678"/>
                  </a:lnTo>
                  <a:lnTo>
                    <a:pt x="1168538" y="2242066"/>
                  </a:lnTo>
                  <a:lnTo>
                    <a:pt x="1168264" y="2242460"/>
                  </a:lnTo>
                  <a:lnTo>
                    <a:pt x="1167971" y="2242919"/>
                  </a:lnTo>
                  <a:lnTo>
                    <a:pt x="1167692" y="2243389"/>
                  </a:lnTo>
                  <a:lnTo>
                    <a:pt x="1167433" y="2243866"/>
                  </a:lnTo>
                  <a:lnTo>
                    <a:pt x="1167184" y="2244354"/>
                  </a:lnTo>
                  <a:lnTo>
                    <a:pt x="1166954" y="2244848"/>
                  </a:lnTo>
                  <a:lnTo>
                    <a:pt x="1166823" y="2245386"/>
                  </a:lnTo>
                  <a:lnTo>
                    <a:pt x="1166504" y="2246695"/>
                  </a:lnTo>
                  <a:lnTo>
                    <a:pt x="1166578" y="2247371"/>
                  </a:lnTo>
                  <a:lnTo>
                    <a:pt x="1166734" y="2248130"/>
                  </a:lnTo>
                  <a:lnTo>
                    <a:pt x="1167556" y="2248989"/>
                  </a:lnTo>
                  <a:lnTo>
                    <a:pt x="1167971" y="2249165"/>
                  </a:lnTo>
                  <a:lnTo>
                    <a:pt x="1168870" y="2250441"/>
                  </a:lnTo>
                  <a:lnTo>
                    <a:pt x="1169276" y="2251294"/>
                  </a:lnTo>
                  <a:lnTo>
                    <a:pt x="1170005" y="2252653"/>
                  </a:lnTo>
                  <a:lnTo>
                    <a:pt x="1170225" y="2253206"/>
                  </a:lnTo>
                  <a:lnTo>
                    <a:pt x="1170317" y="2253594"/>
                  </a:lnTo>
                  <a:lnTo>
                    <a:pt x="1170846" y="2254468"/>
                  </a:lnTo>
                  <a:lnTo>
                    <a:pt x="1171114" y="2254911"/>
                  </a:lnTo>
                  <a:lnTo>
                    <a:pt x="1171344" y="2255258"/>
                  </a:lnTo>
                  <a:lnTo>
                    <a:pt x="1171388" y="2255641"/>
                  </a:lnTo>
                  <a:lnTo>
                    <a:pt x="1171427" y="2256076"/>
                  </a:lnTo>
                  <a:lnTo>
                    <a:pt x="1171520" y="2256517"/>
                  </a:lnTo>
                  <a:lnTo>
                    <a:pt x="1171799" y="2256952"/>
                  </a:lnTo>
                  <a:lnTo>
                    <a:pt x="1172180" y="2257252"/>
                  </a:lnTo>
                  <a:lnTo>
                    <a:pt x="1172464" y="2257499"/>
                  </a:lnTo>
                  <a:lnTo>
                    <a:pt x="1172742" y="2258082"/>
                  </a:lnTo>
                  <a:lnTo>
                    <a:pt x="1172879" y="2258470"/>
                  </a:lnTo>
                  <a:lnTo>
                    <a:pt x="1173016" y="2258905"/>
                  </a:lnTo>
                  <a:lnTo>
                    <a:pt x="1173109" y="2259346"/>
                  </a:lnTo>
                  <a:lnTo>
                    <a:pt x="1173485" y="2259834"/>
                  </a:lnTo>
                  <a:lnTo>
                    <a:pt x="1173911" y="2260275"/>
                  </a:lnTo>
                  <a:lnTo>
                    <a:pt x="1174336" y="2260622"/>
                  </a:lnTo>
                  <a:lnTo>
                    <a:pt x="1174522" y="2261058"/>
                  </a:lnTo>
                  <a:lnTo>
                    <a:pt x="1174561" y="2261640"/>
                  </a:lnTo>
                  <a:lnTo>
                    <a:pt x="1174595" y="2262411"/>
                  </a:lnTo>
                  <a:lnTo>
                    <a:pt x="1174585" y="2263187"/>
                  </a:lnTo>
                  <a:lnTo>
                    <a:pt x="1174570" y="2263340"/>
                  </a:lnTo>
                  <a:lnTo>
                    <a:pt x="1174531" y="2263652"/>
                  </a:lnTo>
                  <a:lnTo>
                    <a:pt x="1174478" y="2263957"/>
                  </a:lnTo>
                  <a:lnTo>
                    <a:pt x="1174385" y="2264322"/>
                  </a:lnTo>
                  <a:lnTo>
                    <a:pt x="1174325" y="2264521"/>
                  </a:lnTo>
                  <a:lnTo>
                    <a:pt x="1174125" y="2265175"/>
                  </a:lnTo>
                  <a:lnTo>
                    <a:pt x="1174028" y="2265475"/>
                  </a:lnTo>
                  <a:lnTo>
                    <a:pt x="1173822" y="2266069"/>
                  </a:lnTo>
                  <a:lnTo>
                    <a:pt x="1173710" y="2266369"/>
                  </a:lnTo>
                  <a:lnTo>
                    <a:pt x="1173534" y="2266604"/>
                  </a:lnTo>
                  <a:lnTo>
                    <a:pt x="1173334" y="2266834"/>
                  </a:lnTo>
                  <a:lnTo>
                    <a:pt x="1173114" y="2267045"/>
                  </a:lnTo>
                  <a:lnTo>
                    <a:pt x="1172879" y="2267234"/>
                  </a:lnTo>
                  <a:lnTo>
                    <a:pt x="1172635" y="2267404"/>
                  </a:lnTo>
                  <a:lnTo>
                    <a:pt x="1172195" y="2267616"/>
                  </a:lnTo>
                  <a:lnTo>
                    <a:pt x="1172024" y="2267639"/>
                  </a:lnTo>
                  <a:lnTo>
                    <a:pt x="1171936" y="2267639"/>
                  </a:lnTo>
                  <a:lnTo>
                    <a:pt x="1171764" y="2267628"/>
                  </a:lnTo>
                  <a:lnTo>
                    <a:pt x="1171520" y="2267563"/>
                  </a:lnTo>
                  <a:lnTo>
                    <a:pt x="1171393" y="2267539"/>
                  </a:lnTo>
                  <a:lnTo>
                    <a:pt x="1171266" y="2267528"/>
                  </a:lnTo>
                  <a:lnTo>
                    <a:pt x="1171134" y="2267528"/>
                  </a:lnTo>
                  <a:lnTo>
                    <a:pt x="1171007" y="2267534"/>
                  </a:lnTo>
                  <a:lnTo>
                    <a:pt x="1170772" y="2267557"/>
                  </a:lnTo>
                  <a:lnTo>
                    <a:pt x="1170469" y="2267651"/>
                  </a:lnTo>
                  <a:lnTo>
                    <a:pt x="1170376" y="2267645"/>
                  </a:lnTo>
                  <a:lnTo>
                    <a:pt x="1170264" y="2267628"/>
                  </a:lnTo>
                  <a:lnTo>
                    <a:pt x="1170073" y="2267616"/>
                  </a:lnTo>
                  <a:lnTo>
                    <a:pt x="1169956" y="2267610"/>
                  </a:lnTo>
                  <a:lnTo>
                    <a:pt x="1169838" y="2267616"/>
                  </a:lnTo>
                  <a:lnTo>
                    <a:pt x="1169721" y="2267639"/>
                  </a:lnTo>
                  <a:lnTo>
                    <a:pt x="1169486" y="2267739"/>
                  </a:lnTo>
                  <a:lnTo>
                    <a:pt x="1169179" y="2267822"/>
                  </a:lnTo>
                  <a:lnTo>
                    <a:pt x="1169042" y="2267875"/>
                  </a:lnTo>
                  <a:lnTo>
                    <a:pt x="1168807" y="2267975"/>
                  </a:lnTo>
                  <a:lnTo>
                    <a:pt x="1168670" y="2268022"/>
                  </a:lnTo>
                  <a:lnTo>
                    <a:pt x="1168533" y="2268057"/>
                  </a:lnTo>
                  <a:lnTo>
                    <a:pt x="1168396" y="2268086"/>
                  </a:lnTo>
                  <a:lnTo>
                    <a:pt x="1168113" y="2268116"/>
                  </a:lnTo>
                  <a:lnTo>
                    <a:pt x="1167912" y="2268104"/>
                  </a:lnTo>
                  <a:lnTo>
                    <a:pt x="1167810" y="2268092"/>
                  </a:lnTo>
                  <a:lnTo>
                    <a:pt x="1167389" y="2268028"/>
                  </a:lnTo>
                  <a:lnTo>
                    <a:pt x="1167277" y="2268004"/>
                  </a:lnTo>
                  <a:lnTo>
                    <a:pt x="1167169" y="2267975"/>
                  </a:lnTo>
                  <a:lnTo>
                    <a:pt x="1166993" y="2267892"/>
                  </a:lnTo>
                  <a:lnTo>
                    <a:pt x="1166881" y="2267810"/>
                  </a:lnTo>
                  <a:lnTo>
                    <a:pt x="1166226" y="2267534"/>
                  </a:lnTo>
                  <a:lnTo>
                    <a:pt x="1164437" y="2266281"/>
                  </a:lnTo>
                  <a:lnTo>
                    <a:pt x="1164233" y="2266497"/>
                  </a:lnTo>
                  <a:lnTo>
                    <a:pt x="1164148" y="2266704"/>
                  </a:lnTo>
                  <a:lnTo>
                    <a:pt x="1164075" y="2266922"/>
                  </a:lnTo>
                  <a:lnTo>
                    <a:pt x="1163967" y="2267087"/>
                  </a:lnTo>
                  <a:lnTo>
                    <a:pt x="1163806" y="2267381"/>
                  </a:lnTo>
                  <a:lnTo>
                    <a:pt x="1163635" y="2267710"/>
                  </a:lnTo>
                  <a:lnTo>
                    <a:pt x="1163547" y="2267898"/>
                  </a:lnTo>
                  <a:lnTo>
                    <a:pt x="1163415" y="2268151"/>
                  </a:lnTo>
                  <a:lnTo>
                    <a:pt x="1163273" y="2268392"/>
                  </a:lnTo>
                  <a:lnTo>
                    <a:pt x="1163141" y="2268598"/>
                  </a:lnTo>
                  <a:lnTo>
                    <a:pt x="1163004" y="2268798"/>
                  </a:lnTo>
                  <a:lnTo>
                    <a:pt x="1162853" y="2268992"/>
                  </a:lnTo>
                  <a:lnTo>
                    <a:pt x="1162696" y="2269180"/>
                  </a:lnTo>
                  <a:lnTo>
                    <a:pt x="1162535" y="2269363"/>
                  </a:lnTo>
                  <a:lnTo>
                    <a:pt x="1161885" y="2270445"/>
                  </a:lnTo>
                  <a:lnTo>
                    <a:pt x="1161269" y="2272110"/>
                  </a:lnTo>
                  <a:lnTo>
                    <a:pt x="1161128" y="2272475"/>
                  </a:lnTo>
                  <a:lnTo>
                    <a:pt x="1159685" y="2278521"/>
                  </a:lnTo>
                  <a:lnTo>
                    <a:pt x="1158805" y="2281032"/>
                  </a:lnTo>
                  <a:lnTo>
                    <a:pt x="1158749" y="2281437"/>
                  </a:lnTo>
                  <a:lnTo>
                    <a:pt x="1158616" y="2282380"/>
                  </a:lnTo>
                  <a:lnTo>
                    <a:pt x="1158606" y="2283139"/>
                  </a:lnTo>
                  <a:lnTo>
                    <a:pt x="1158415" y="2284480"/>
                  </a:lnTo>
                  <a:lnTo>
                    <a:pt x="1158474" y="2285751"/>
                  </a:lnTo>
                  <a:lnTo>
                    <a:pt x="1158367" y="2287092"/>
                  </a:lnTo>
                  <a:lnTo>
                    <a:pt x="1158318" y="2290215"/>
                  </a:lnTo>
                  <a:lnTo>
                    <a:pt x="1158132" y="2291386"/>
                  </a:lnTo>
                  <a:lnTo>
                    <a:pt x="1158015" y="2293409"/>
                  </a:lnTo>
                  <a:lnTo>
                    <a:pt x="1157977" y="2293956"/>
                  </a:lnTo>
                  <a:lnTo>
                    <a:pt x="1157565" y="2299973"/>
                  </a:lnTo>
                  <a:lnTo>
                    <a:pt x="1157609" y="2302420"/>
                  </a:lnTo>
                  <a:lnTo>
                    <a:pt x="1157765" y="2303014"/>
                  </a:lnTo>
                  <a:lnTo>
                    <a:pt x="1157907" y="2304703"/>
                  </a:lnTo>
                  <a:lnTo>
                    <a:pt x="1157925" y="2306074"/>
                  </a:lnTo>
                  <a:lnTo>
                    <a:pt x="1157941" y="2307397"/>
                  </a:lnTo>
                  <a:lnTo>
                    <a:pt x="1158318" y="2310020"/>
                  </a:lnTo>
                  <a:lnTo>
                    <a:pt x="1158455" y="2311708"/>
                  </a:lnTo>
                  <a:lnTo>
                    <a:pt x="1158538" y="2312044"/>
                  </a:lnTo>
                  <a:lnTo>
                    <a:pt x="1158507" y="2313820"/>
                  </a:lnTo>
                  <a:lnTo>
                    <a:pt x="1158567" y="2315250"/>
                  </a:lnTo>
                  <a:lnTo>
                    <a:pt x="1159095" y="2318461"/>
                  </a:lnTo>
                  <a:lnTo>
                    <a:pt x="1159946" y="2322603"/>
                  </a:lnTo>
                  <a:lnTo>
                    <a:pt x="1160977" y="2326250"/>
                  </a:lnTo>
                  <a:lnTo>
                    <a:pt x="1161648" y="2328231"/>
                  </a:lnTo>
                  <a:lnTo>
                    <a:pt x="1162012" y="2329302"/>
                  </a:lnTo>
                  <a:lnTo>
                    <a:pt x="1162980" y="2331508"/>
                  </a:lnTo>
                  <a:lnTo>
                    <a:pt x="1164437" y="2334396"/>
                  </a:lnTo>
                  <a:lnTo>
                    <a:pt x="1165493" y="2336355"/>
                  </a:lnTo>
                  <a:lnTo>
                    <a:pt x="1166470" y="2338308"/>
                  </a:lnTo>
                  <a:lnTo>
                    <a:pt x="1166793" y="2338867"/>
                  </a:lnTo>
                  <a:lnTo>
                    <a:pt x="1167140" y="2339408"/>
                  </a:lnTo>
                  <a:lnTo>
                    <a:pt x="1167321" y="2339667"/>
                  </a:lnTo>
                  <a:lnTo>
                    <a:pt x="1167541" y="2339967"/>
                  </a:lnTo>
                  <a:lnTo>
                    <a:pt x="1167771" y="2340267"/>
                  </a:lnTo>
                  <a:lnTo>
                    <a:pt x="1168010" y="2340556"/>
                  </a:lnTo>
                  <a:lnTo>
                    <a:pt x="1168254" y="2340838"/>
                  </a:lnTo>
                  <a:lnTo>
                    <a:pt x="1168504" y="2341114"/>
                  </a:lnTo>
                  <a:lnTo>
                    <a:pt x="1168934" y="2341567"/>
                  </a:lnTo>
                  <a:lnTo>
                    <a:pt x="1169154" y="2341785"/>
                  </a:lnTo>
                  <a:lnTo>
                    <a:pt x="1169384" y="2341997"/>
                  </a:lnTo>
                  <a:lnTo>
                    <a:pt x="1169618" y="2342197"/>
                  </a:lnTo>
                  <a:lnTo>
                    <a:pt x="1169794" y="2342338"/>
                  </a:lnTo>
                  <a:lnTo>
                    <a:pt x="1170156" y="2342609"/>
                  </a:lnTo>
                  <a:lnTo>
                    <a:pt x="1170528" y="2342856"/>
                  </a:lnTo>
                  <a:lnTo>
                    <a:pt x="1170796" y="2343015"/>
                  </a:lnTo>
                  <a:lnTo>
                    <a:pt x="1171075" y="2343162"/>
                  </a:lnTo>
                  <a:lnTo>
                    <a:pt x="1171359" y="2343297"/>
                  </a:lnTo>
                  <a:lnTo>
                    <a:pt x="1171642" y="2343420"/>
                  </a:lnTo>
                  <a:lnTo>
                    <a:pt x="1171936" y="2343520"/>
                  </a:lnTo>
                  <a:lnTo>
                    <a:pt x="1172219" y="2343603"/>
                  </a:lnTo>
                  <a:lnTo>
                    <a:pt x="1172503" y="2343662"/>
                  </a:lnTo>
                  <a:lnTo>
                    <a:pt x="1172644" y="2343673"/>
                  </a:lnTo>
                  <a:lnTo>
                    <a:pt x="1172889" y="2343662"/>
                  </a:lnTo>
                  <a:lnTo>
                    <a:pt x="1173138" y="2343620"/>
                  </a:lnTo>
                  <a:lnTo>
                    <a:pt x="1173387" y="2343544"/>
                  </a:lnTo>
                  <a:lnTo>
                    <a:pt x="1173627" y="2343444"/>
                  </a:lnTo>
                  <a:lnTo>
                    <a:pt x="1173837" y="2343326"/>
                  </a:lnTo>
                  <a:lnTo>
                    <a:pt x="1174595" y="2342985"/>
                  </a:lnTo>
                  <a:lnTo>
                    <a:pt x="1174785" y="2342856"/>
                  </a:lnTo>
                  <a:lnTo>
                    <a:pt x="1174986" y="2342738"/>
                  </a:lnTo>
                  <a:lnTo>
                    <a:pt x="1175191" y="2342626"/>
                  </a:lnTo>
                  <a:lnTo>
                    <a:pt x="1175401" y="2342526"/>
                  </a:lnTo>
                  <a:lnTo>
                    <a:pt x="1175612" y="2342432"/>
                  </a:lnTo>
                  <a:lnTo>
                    <a:pt x="1175724" y="2342397"/>
                  </a:lnTo>
                  <a:lnTo>
                    <a:pt x="1175954" y="2342338"/>
                  </a:lnTo>
                  <a:lnTo>
                    <a:pt x="1176061" y="2342303"/>
                  </a:lnTo>
                  <a:lnTo>
                    <a:pt x="1176213" y="2342197"/>
                  </a:lnTo>
                  <a:lnTo>
                    <a:pt x="1176408" y="2341956"/>
                  </a:lnTo>
                  <a:lnTo>
                    <a:pt x="1176467" y="2341873"/>
                  </a:lnTo>
                  <a:lnTo>
                    <a:pt x="1176575" y="2341703"/>
                  </a:lnTo>
                  <a:lnTo>
                    <a:pt x="1176638" y="2341626"/>
                  </a:lnTo>
                  <a:lnTo>
                    <a:pt x="1176707" y="2341561"/>
                  </a:lnTo>
                  <a:lnTo>
                    <a:pt x="1176819" y="2341503"/>
                  </a:lnTo>
                  <a:lnTo>
                    <a:pt x="1176946" y="2341467"/>
                  </a:lnTo>
                  <a:lnTo>
                    <a:pt x="1177078" y="2341438"/>
                  </a:lnTo>
                  <a:lnTo>
                    <a:pt x="1177215" y="2341426"/>
                  </a:lnTo>
                  <a:lnTo>
                    <a:pt x="1177352" y="2341426"/>
                  </a:lnTo>
                  <a:lnTo>
                    <a:pt x="1177631" y="2341467"/>
                  </a:lnTo>
                  <a:lnTo>
                    <a:pt x="1177929" y="2341585"/>
                  </a:lnTo>
                  <a:lnTo>
                    <a:pt x="1178217" y="2341756"/>
                  </a:lnTo>
                  <a:lnTo>
                    <a:pt x="1178471" y="2341967"/>
                  </a:lnTo>
                  <a:lnTo>
                    <a:pt x="1178667" y="2342191"/>
                  </a:lnTo>
                  <a:lnTo>
                    <a:pt x="1178745" y="2342314"/>
                  </a:lnTo>
                  <a:lnTo>
                    <a:pt x="1178814" y="2342450"/>
                  </a:lnTo>
                  <a:lnTo>
                    <a:pt x="1178872" y="2342591"/>
                  </a:lnTo>
                  <a:lnTo>
                    <a:pt x="1178916" y="2342738"/>
                  </a:lnTo>
                  <a:lnTo>
                    <a:pt x="1178950" y="2342885"/>
                  </a:lnTo>
                  <a:lnTo>
                    <a:pt x="1179381" y="2343632"/>
                  </a:lnTo>
                  <a:lnTo>
                    <a:pt x="1179904" y="2344479"/>
                  </a:lnTo>
                  <a:lnTo>
                    <a:pt x="1180583" y="2345285"/>
                  </a:lnTo>
                  <a:lnTo>
                    <a:pt x="1181160" y="2346085"/>
                  </a:lnTo>
                  <a:lnTo>
                    <a:pt x="1181693" y="2346685"/>
                  </a:lnTo>
                  <a:lnTo>
                    <a:pt x="1182270" y="2347432"/>
                  </a:lnTo>
                  <a:lnTo>
                    <a:pt x="1182646" y="2348180"/>
                  </a:lnTo>
                  <a:lnTo>
                    <a:pt x="1183027" y="2349027"/>
                  </a:lnTo>
                  <a:lnTo>
                    <a:pt x="1183555" y="2349780"/>
                  </a:lnTo>
                  <a:lnTo>
                    <a:pt x="1184431" y="2350433"/>
                  </a:lnTo>
                  <a:lnTo>
                    <a:pt x="1185594" y="2351439"/>
                  </a:lnTo>
                  <a:lnTo>
                    <a:pt x="1185941" y="2351674"/>
                  </a:lnTo>
                  <a:lnTo>
                    <a:pt x="1186567" y="2352097"/>
                  </a:lnTo>
                  <a:lnTo>
                    <a:pt x="1187544" y="2352562"/>
                  </a:lnTo>
                  <a:lnTo>
                    <a:pt x="1188185" y="2352633"/>
                  </a:lnTo>
                  <a:lnTo>
                    <a:pt x="1189764" y="2352527"/>
                  </a:lnTo>
                  <a:lnTo>
                    <a:pt x="1193044" y="2351739"/>
                  </a:lnTo>
                  <a:lnTo>
                    <a:pt x="1198157" y="2351568"/>
                  </a:lnTo>
                  <a:lnTo>
                    <a:pt x="1198661" y="2351580"/>
                  </a:lnTo>
                  <a:lnTo>
                    <a:pt x="1202498" y="2352486"/>
                  </a:lnTo>
                  <a:lnTo>
                    <a:pt x="1203921" y="2352509"/>
                  </a:lnTo>
                  <a:lnTo>
                    <a:pt x="1204229" y="2352368"/>
                  </a:lnTo>
                  <a:lnTo>
                    <a:pt x="1204532" y="2352156"/>
                  </a:lnTo>
                  <a:lnTo>
                    <a:pt x="1204972" y="2351739"/>
                  </a:lnTo>
                  <a:lnTo>
                    <a:pt x="1205128" y="2351562"/>
                  </a:lnTo>
                  <a:lnTo>
                    <a:pt x="1205275" y="2351374"/>
                  </a:lnTo>
                  <a:lnTo>
                    <a:pt x="1205407" y="2351180"/>
                  </a:lnTo>
                  <a:lnTo>
                    <a:pt x="1205519" y="2350980"/>
                  </a:lnTo>
                  <a:lnTo>
                    <a:pt x="1205671" y="2350662"/>
                  </a:lnTo>
                  <a:lnTo>
                    <a:pt x="1205734" y="2350491"/>
                  </a:lnTo>
                  <a:lnTo>
                    <a:pt x="1205788" y="2350321"/>
                  </a:lnTo>
                  <a:lnTo>
                    <a:pt x="1205832" y="2350150"/>
                  </a:lnTo>
                  <a:lnTo>
                    <a:pt x="1205862" y="2349986"/>
                  </a:lnTo>
                  <a:lnTo>
                    <a:pt x="1205881" y="2349815"/>
                  </a:lnTo>
                  <a:lnTo>
                    <a:pt x="1205896" y="2349644"/>
                  </a:lnTo>
                  <a:lnTo>
                    <a:pt x="1205901" y="2349480"/>
                  </a:lnTo>
                  <a:lnTo>
                    <a:pt x="1205896" y="2349309"/>
                  </a:lnTo>
                  <a:lnTo>
                    <a:pt x="1205866" y="2349003"/>
                  </a:lnTo>
                  <a:lnTo>
                    <a:pt x="1205847" y="2348850"/>
                  </a:lnTo>
                  <a:lnTo>
                    <a:pt x="1205808" y="2348703"/>
                  </a:lnTo>
                  <a:lnTo>
                    <a:pt x="1205759" y="2348568"/>
                  </a:lnTo>
                  <a:lnTo>
                    <a:pt x="1205686" y="2348432"/>
                  </a:lnTo>
                  <a:lnTo>
                    <a:pt x="1205593" y="2348309"/>
                  </a:lnTo>
                  <a:lnTo>
                    <a:pt x="1205495" y="2348191"/>
                  </a:lnTo>
                  <a:lnTo>
                    <a:pt x="1205387" y="2348074"/>
                  </a:lnTo>
                  <a:lnTo>
                    <a:pt x="1205275" y="2347968"/>
                  </a:lnTo>
                  <a:lnTo>
                    <a:pt x="1205074" y="2347768"/>
                  </a:lnTo>
                  <a:lnTo>
                    <a:pt x="1204967" y="2347674"/>
                  </a:lnTo>
                  <a:lnTo>
                    <a:pt x="1204859" y="2347591"/>
                  </a:lnTo>
                  <a:lnTo>
                    <a:pt x="1204742" y="2347515"/>
                  </a:lnTo>
                  <a:lnTo>
                    <a:pt x="1204586" y="2347432"/>
                  </a:lnTo>
                  <a:lnTo>
                    <a:pt x="1204419" y="2347374"/>
                  </a:lnTo>
                  <a:lnTo>
                    <a:pt x="1204243" y="2347327"/>
                  </a:lnTo>
                  <a:lnTo>
                    <a:pt x="1204072" y="2347274"/>
                  </a:lnTo>
                  <a:lnTo>
                    <a:pt x="1203911" y="2347203"/>
                  </a:lnTo>
                  <a:lnTo>
                    <a:pt x="1203779" y="2347132"/>
                  </a:lnTo>
                  <a:lnTo>
                    <a:pt x="1203652" y="2347056"/>
                  </a:lnTo>
                  <a:lnTo>
                    <a:pt x="1203520" y="2346974"/>
                  </a:lnTo>
                  <a:lnTo>
                    <a:pt x="1203280" y="2346797"/>
                  </a:lnTo>
                  <a:lnTo>
                    <a:pt x="1202889" y="2346397"/>
                  </a:lnTo>
                  <a:lnTo>
                    <a:pt x="1202606" y="2345797"/>
                  </a:lnTo>
                  <a:lnTo>
                    <a:pt x="1202474" y="2344809"/>
                  </a:lnTo>
                  <a:lnTo>
                    <a:pt x="1202635" y="2344120"/>
                  </a:lnTo>
                  <a:lnTo>
                    <a:pt x="1202943" y="2343432"/>
                  </a:lnTo>
                  <a:lnTo>
                    <a:pt x="1203442" y="2342850"/>
                  </a:lnTo>
                  <a:lnTo>
                    <a:pt x="1204429" y="2342620"/>
                  </a:lnTo>
                  <a:lnTo>
                    <a:pt x="1205681" y="2342509"/>
                  </a:lnTo>
                  <a:lnTo>
                    <a:pt x="1206570" y="2342526"/>
                  </a:lnTo>
                  <a:lnTo>
                    <a:pt x="1207157" y="2342726"/>
                  </a:lnTo>
                  <a:lnTo>
                    <a:pt x="1208056" y="2343150"/>
                  </a:lnTo>
                  <a:lnTo>
                    <a:pt x="1208584" y="2343344"/>
                  </a:lnTo>
                  <a:lnTo>
                    <a:pt x="1208985" y="2343538"/>
                  </a:lnTo>
                  <a:lnTo>
                    <a:pt x="1209386" y="2343673"/>
                  </a:lnTo>
                  <a:lnTo>
                    <a:pt x="1209762" y="2343679"/>
                  </a:lnTo>
                  <a:lnTo>
                    <a:pt x="1210070" y="2343779"/>
                  </a:lnTo>
                  <a:lnTo>
                    <a:pt x="1210437" y="2344097"/>
                  </a:lnTo>
                  <a:lnTo>
                    <a:pt x="1210657" y="2344191"/>
                  </a:lnTo>
                  <a:lnTo>
                    <a:pt x="1210901" y="2344450"/>
                  </a:lnTo>
                  <a:lnTo>
                    <a:pt x="1211146" y="2344797"/>
                  </a:lnTo>
                  <a:lnTo>
                    <a:pt x="1211420" y="2345303"/>
                  </a:lnTo>
                  <a:lnTo>
                    <a:pt x="1211723" y="2345715"/>
                  </a:lnTo>
                  <a:lnTo>
                    <a:pt x="1211874" y="2346062"/>
                  </a:lnTo>
                  <a:lnTo>
                    <a:pt x="1212084" y="2346409"/>
                  </a:lnTo>
                  <a:lnTo>
                    <a:pt x="1212300" y="2346632"/>
                  </a:lnTo>
                  <a:lnTo>
                    <a:pt x="1212608" y="2346856"/>
                  </a:lnTo>
                  <a:lnTo>
                    <a:pt x="1212915" y="2347050"/>
                  </a:lnTo>
                  <a:lnTo>
                    <a:pt x="1213380" y="2347179"/>
                  </a:lnTo>
                  <a:lnTo>
                    <a:pt x="1213849" y="2347191"/>
                  </a:lnTo>
                  <a:lnTo>
                    <a:pt x="1214221" y="2347132"/>
                  </a:lnTo>
                  <a:lnTo>
                    <a:pt x="1214534" y="2347232"/>
                  </a:lnTo>
                  <a:lnTo>
                    <a:pt x="1214714" y="2347515"/>
                  </a:lnTo>
                  <a:lnTo>
                    <a:pt x="1215018" y="2348209"/>
                  </a:lnTo>
                  <a:lnTo>
                    <a:pt x="1215418" y="2348562"/>
                  </a:lnTo>
                  <a:lnTo>
                    <a:pt x="1215722" y="2348909"/>
                  </a:lnTo>
                  <a:lnTo>
                    <a:pt x="1215966" y="2349321"/>
                  </a:lnTo>
                  <a:lnTo>
                    <a:pt x="1216421" y="2349956"/>
                  </a:lnTo>
                  <a:lnTo>
                    <a:pt x="1216817" y="2350527"/>
                  </a:lnTo>
                  <a:lnTo>
                    <a:pt x="1217090" y="2351062"/>
                  </a:lnTo>
                  <a:lnTo>
                    <a:pt x="1217423" y="2351597"/>
                  </a:lnTo>
                  <a:lnTo>
                    <a:pt x="1218156" y="2352486"/>
                  </a:lnTo>
                  <a:lnTo>
                    <a:pt x="1218255" y="2352581"/>
                  </a:lnTo>
                  <a:lnTo>
                    <a:pt x="1218493" y="2352809"/>
                  </a:lnTo>
                  <a:lnTo>
                    <a:pt x="1218650" y="2353027"/>
                  </a:lnTo>
                  <a:lnTo>
                    <a:pt x="1218738" y="2353345"/>
                  </a:lnTo>
                  <a:lnTo>
                    <a:pt x="1218791" y="2353686"/>
                  </a:lnTo>
                  <a:lnTo>
                    <a:pt x="1218914" y="2353974"/>
                  </a:lnTo>
                  <a:lnTo>
                    <a:pt x="1219124" y="2354256"/>
                  </a:lnTo>
                  <a:lnTo>
                    <a:pt x="1219310" y="2354451"/>
                  </a:lnTo>
                  <a:lnTo>
                    <a:pt x="1219632" y="2354627"/>
                  </a:lnTo>
                  <a:lnTo>
                    <a:pt x="1219779" y="2354739"/>
                  </a:lnTo>
                  <a:lnTo>
                    <a:pt x="1220082" y="2354951"/>
                  </a:lnTo>
                  <a:lnTo>
                    <a:pt x="1220400" y="2355139"/>
                  </a:lnTo>
                  <a:lnTo>
                    <a:pt x="1220600" y="2355227"/>
                  </a:lnTo>
                  <a:lnTo>
                    <a:pt x="1221016" y="2355374"/>
                  </a:lnTo>
                  <a:lnTo>
                    <a:pt x="1221221" y="2355457"/>
                  </a:lnTo>
                  <a:lnTo>
                    <a:pt x="1221412" y="2355562"/>
                  </a:lnTo>
                  <a:lnTo>
                    <a:pt x="1221544" y="2355651"/>
                  </a:lnTo>
                  <a:lnTo>
                    <a:pt x="1221798" y="2355851"/>
                  </a:lnTo>
                  <a:lnTo>
                    <a:pt x="1221910" y="2355963"/>
                  </a:lnTo>
                  <a:lnTo>
                    <a:pt x="1222013" y="2356080"/>
                  </a:lnTo>
                  <a:lnTo>
                    <a:pt x="1222116" y="2356251"/>
                  </a:lnTo>
                  <a:lnTo>
                    <a:pt x="1222194" y="2356433"/>
                  </a:lnTo>
                  <a:lnTo>
                    <a:pt x="1222326" y="2356827"/>
                  </a:lnTo>
                  <a:lnTo>
                    <a:pt x="1222404" y="2357010"/>
                  </a:lnTo>
                  <a:lnTo>
                    <a:pt x="1222541" y="2357251"/>
                  </a:lnTo>
                  <a:lnTo>
                    <a:pt x="1222688" y="2357486"/>
                  </a:lnTo>
                  <a:lnTo>
                    <a:pt x="1222849" y="2357716"/>
                  </a:lnTo>
                  <a:lnTo>
                    <a:pt x="1223020" y="2357939"/>
                  </a:lnTo>
                  <a:lnTo>
                    <a:pt x="1223201" y="2358145"/>
                  </a:lnTo>
                  <a:lnTo>
                    <a:pt x="1223440" y="2358374"/>
                  </a:lnTo>
                  <a:lnTo>
                    <a:pt x="1223704" y="2358580"/>
                  </a:lnTo>
                  <a:lnTo>
                    <a:pt x="1224247" y="2358980"/>
                  </a:lnTo>
                  <a:lnTo>
                    <a:pt x="1224506" y="2359192"/>
                  </a:lnTo>
                  <a:lnTo>
                    <a:pt x="1224785" y="2359445"/>
                  </a:lnTo>
                  <a:lnTo>
                    <a:pt x="1225054" y="2359704"/>
                  </a:lnTo>
                  <a:lnTo>
                    <a:pt x="1225318" y="2359975"/>
                  </a:lnTo>
                  <a:lnTo>
                    <a:pt x="1225811" y="2360539"/>
                  </a:lnTo>
                  <a:lnTo>
                    <a:pt x="1226075" y="2360892"/>
                  </a:lnTo>
                  <a:lnTo>
                    <a:pt x="1226320" y="2361257"/>
                  </a:lnTo>
                  <a:lnTo>
                    <a:pt x="1226554" y="2361634"/>
                  </a:lnTo>
                  <a:lnTo>
                    <a:pt x="1226999" y="2362398"/>
                  </a:lnTo>
                  <a:lnTo>
                    <a:pt x="1227341" y="2362969"/>
                  </a:lnTo>
                  <a:lnTo>
                    <a:pt x="1227503" y="2363251"/>
                  </a:lnTo>
                  <a:lnTo>
                    <a:pt x="1227659" y="2363545"/>
                  </a:lnTo>
                  <a:lnTo>
                    <a:pt x="1227791" y="2363846"/>
                  </a:lnTo>
                  <a:lnTo>
                    <a:pt x="1227894" y="2364104"/>
                  </a:lnTo>
                  <a:lnTo>
                    <a:pt x="1227991" y="2364369"/>
                  </a:lnTo>
                  <a:lnTo>
                    <a:pt x="1228080" y="2364640"/>
                  </a:lnTo>
                  <a:lnTo>
                    <a:pt x="1228143" y="2364910"/>
                  </a:lnTo>
                  <a:lnTo>
                    <a:pt x="1228177" y="2365181"/>
                  </a:lnTo>
                  <a:lnTo>
                    <a:pt x="1228172" y="2365446"/>
                  </a:lnTo>
                  <a:lnTo>
                    <a:pt x="1228133" y="2365710"/>
                  </a:lnTo>
                  <a:lnTo>
                    <a:pt x="1227952" y="2366505"/>
                  </a:lnTo>
                  <a:lnTo>
                    <a:pt x="1227899" y="2366693"/>
                  </a:lnTo>
                  <a:lnTo>
                    <a:pt x="1227772" y="2367064"/>
                  </a:lnTo>
                  <a:lnTo>
                    <a:pt x="1227732" y="2367246"/>
                  </a:lnTo>
                  <a:lnTo>
                    <a:pt x="1227732" y="2367422"/>
                  </a:lnTo>
                  <a:lnTo>
                    <a:pt x="1227811" y="2367617"/>
                  </a:lnTo>
                  <a:lnTo>
                    <a:pt x="1227962" y="2367793"/>
                  </a:lnTo>
                  <a:lnTo>
                    <a:pt x="1228143" y="2367969"/>
                  </a:lnTo>
                  <a:lnTo>
                    <a:pt x="1228314" y="2368158"/>
                  </a:lnTo>
                  <a:lnTo>
                    <a:pt x="1228432" y="2368352"/>
                  </a:lnTo>
                  <a:lnTo>
                    <a:pt x="1228480" y="2368546"/>
                  </a:lnTo>
                  <a:lnTo>
                    <a:pt x="1228505" y="2368752"/>
                  </a:lnTo>
                  <a:lnTo>
                    <a:pt x="1228510" y="2368958"/>
                  </a:lnTo>
                  <a:lnTo>
                    <a:pt x="1228510" y="2369170"/>
                  </a:lnTo>
                  <a:lnTo>
                    <a:pt x="1228524" y="2369746"/>
                  </a:lnTo>
                  <a:lnTo>
                    <a:pt x="1228510" y="2370481"/>
                  </a:lnTo>
                  <a:lnTo>
                    <a:pt x="1228495" y="2370846"/>
                  </a:lnTo>
                  <a:lnTo>
                    <a:pt x="1228485" y="2371217"/>
                  </a:lnTo>
                  <a:lnTo>
                    <a:pt x="1228436" y="2372199"/>
                  </a:lnTo>
                  <a:lnTo>
                    <a:pt x="1228436" y="2372529"/>
                  </a:lnTo>
                  <a:lnTo>
                    <a:pt x="1228461" y="2372852"/>
                  </a:lnTo>
                  <a:lnTo>
                    <a:pt x="1228529" y="2373246"/>
                  </a:lnTo>
                  <a:lnTo>
                    <a:pt x="1228637" y="2373641"/>
                  </a:lnTo>
                  <a:lnTo>
                    <a:pt x="1228764" y="2374029"/>
                  </a:lnTo>
                  <a:lnTo>
                    <a:pt x="1228906" y="2374417"/>
                  </a:lnTo>
                  <a:lnTo>
                    <a:pt x="1229038" y="2374806"/>
                  </a:lnTo>
                  <a:lnTo>
                    <a:pt x="1229145" y="2375135"/>
                  </a:lnTo>
                  <a:lnTo>
                    <a:pt x="1229243" y="2375476"/>
                  </a:lnTo>
                  <a:lnTo>
                    <a:pt x="1229355" y="2375806"/>
                  </a:lnTo>
                  <a:lnTo>
                    <a:pt x="1229478" y="2376135"/>
                  </a:lnTo>
                  <a:lnTo>
                    <a:pt x="1229619" y="2376447"/>
                  </a:lnTo>
                  <a:lnTo>
                    <a:pt x="1229761" y="2376706"/>
                  </a:lnTo>
                  <a:lnTo>
                    <a:pt x="1229922" y="2376953"/>
                  </a:lnTo>
                  <a:lnTo>
                    <a:pt x="1230255" y="2377441"/>
                  </a:lnTo>
                  <a:lnTo>
                    <a:pt x="1230553" y="2377894"/>
                  </a:lnTo>
                  <a:lnTo>
                    <a:pt x="1230700" y="2378094"/>
                  </a:lnTo>
                  <a:lnTo>
                    <a:pt x="1230837" y="2378300"/>
                  </a:lnTo>
                  <a:lnTo>
                    <a:pt x="1230949" y="2378506"/>
                  </a:lnTo>
                  <a:lnTo>
                    <a:pt x="1231008" y="2378724"/>
                  </a:lnTo>
                  <a:lnTo>
                    <a:pt x="1231008" y="2378883"/>
                  </a:lnTo>
                  <a:lnTo>
                    <a:pt x="1230978" y="2379041"/>
                  </a:lnTo>
                  <a:lnTo>
                    <a:pt x="1230905" y="2379371"/>
                  </a:lnTo>
                  <a:lnTo>
                    <a:pt x="1230895" y="2379536"/>
                  </a:lnTo>
                  <a:lnTo>
                    <a:pt x="1230895" y="2379665"/>
                  </a:lnTo>
                  <a:lnTo>
                    <a:pt x="1230900" y="2379794"/>
                  </a:lnTo>
                  <a:lnTo>
                    <a:pt x="1230915" y="2379924"/>
                  </a:lnTo>
                  <a:lnTo>
                    <a:pt x="1230939" y="2380041"/>
                  </a:lnTo>
                  <a:lnTo>
                    <a:pt x="1230983" y="2380153"/>
                  </a:lnTo>
                  <a:lnTo>
                    <a:pt x="1231057" y="2380265"/>
                  </a:lnTo>
                  <a:lnTo>
                    <a:pt x="1231154" y="2380371"/>
                  </a:lnTo>
                  <a:lnTo>
                    <a:pt x="1231262" y="2380471"/>
                  </a:lnTo>
                  <a:lnTo>
                    <a:pt x="1231379" y="2380541"/>
                  </a:lnTo>
                  <a:lnTo>
                    <a:pt x="1231487" y="2380571"/>
                  </a:lnTo>
                  <a:lnTo>
                    <a:pt x="1231594" y="2380553"/>
                  </a:lnTo>
                  <a:lnTo>
                    <a:pt x="1231707" y="2380506"/>
                  </a:lnTo>
                  <a:lnTo>
                    <a:pt x="1231814" y="2380441"/>
                  </a:lnTo>
                  <a:lnTo>
                    <a:pt x="1231917" y="2380359"/>
                  </a:lnTo>
                  <a:lnTo>
                    <a:pt x="1232000" y="2380271"/>
                  </a:lnTo>
                  <a:lnTo>
                    <a:pt x="1232069" y="2380147"/>
                  </a:lnTo>
                  <a:lnTo>
                    <a:pt x="1232103" y="2380000"/>
                  </a:lnTo>
                  <a:lnTo>
                    <a:pt x="1232122" y="2379841"/>
                  </a:lnTo>
                  <a:lnTo>
                    <a:pt x="1232156" y="2379689"/>
                  </a:lnTo>
                  <a:lnTo>
                    <a:pt x="1232215" y="2379559"/>
                  </a:lnTo>
                  <a:lnTo>
                    <a:pt x="1232313" y="2379459"/>
                  </a:lnTo>
                  <a:lnTo>
                    <a:pt x="1232430" y="2379377"/>
                  </a:lnTo>
                  <a:lnTo>
                    <a:pt x="1232562" y="2379300"/>
                  </a:lnTo>
                  <a:lnTo>
                    <a:pt x="1232831" y="2379159"/>
                  </a:lnTo>
                  <a:lnTo>
                    <a:pt x="1233154" y="2378971"/>
                  </a:lnTo>
                  <a:lnTo>
                    <a:pt x="1233315" y="2378888"/>
                  </a:lnTo>
                  <a:lnTo>
                    <a:pt x="1233486" y="2378812"/>
                  </a:lnTo>
                  <a:lnTo>
                    <a:pt x="1233657" y="2378765"/>
                  </a:lnTo>
                  <a:lnTo>
                    <a:pt x="1233828" y="2378730"/>
                  </a:lnTo>
                  <a:lnTo>
                    <a:pt x="1234014" y="2378706"/>
                  </a:lnTo>
                  <a:lnTo>
                    <a:pt x="1234200" y="2378700"/>
                  </a:lnTo>
                  <a:lnTo>
                    <a:pt x="1234356" y="2378718"/>
                  </a:lnTo>
                  <a:lnTo>
                    <a:pt x="1234469" y="2378777"/>
                  </a:lnTo>
                  <a:lnTo>
                    <a:pt x="1234527" y="2378894"/>
                  </a:lnTo>
                  <a:lnTo>
                    <a:pt x="1234542" y="2379053"/>
                  </a:lnTo>
                  <a:lnTo>
                    <a:pt x="1234532" y="2379241"/>
                  </a:lnTo>
                  <a:lnTo>
                    <a:pt x="1234498" y="2379430"/>
                  </a:lnTo>
                  <a:lnTo>
                    <a:pt x="1234454" y="2379594"/>
                  </a:lnTo>
                  <a:lnTo>
                    <a:pt x="1234386" y="2379765"/>
                  </a:lnTo>
                  <a:lnTo>
                    <a:pt x="1234278" y="2379924"/>
                  </a:lnTo>
                  <a:lnTo>
                    <a:pt x="1234034" y="2380242"/>
                  </a:lnTo>
                  <a:lnTo>
                    <a:pt x="1233931" y="2380406"/>
                  </a:lnTo>
                  <a:lnTo>
                    <a:pt x="1233765" y="2380724"/>
                  </a:lnTo>
                  <a:lnTo>
                    <a:pt x="1233687" y="2380889"/>
                  </a:lnTo>
                  <a:lnTo>
                    <a:pt x="1233633" y="2381053"/>
                  </a:lnTo>
                  <a:lnTo>
                    <a:pt x="1233613" y="2381218"/>
                  </a:lnTo>
                  <a:lnTo>
                    <a:pt x="1233628" y="2381342"/>
                  </a:lnTo>
                  <a:lnTo>
                    <a:pt x="1233657" y="2381465"/>
                  </a:lnTo>
                  <a:lnTo>
                    <a:pt x="1233701" y="2381595"/>
                  </a:lnTo>
                  <a:lnTo>
                    <a:pt x="1233755" y="2381718"/>
                  </a:lnTo>
                  <a:lnTo>
                    <a:pt x="1233809" y="2381836"/>
                  </a:lnTo>
                  <a:lnTo>
                    <a:pt x="1233877" y="2381959"/>
                  </a:lnTo>
                  <a:lnTo>
                    <a:pt x="1234136" y="2382324"/>
                  </a:lnTo>
                  <a:lnTo>
                    <a:pt x="1234205" y="2382454"/>
                  </a:lnTo>
                  <a:lnTo>
                    <a:pt x="1234283" y="2382736"/>
                  </a:lnTo>
                  <a:lnTo>
                    <a:pt x="1234303" y="2383036"/>
                  </a:lnTo>
                  <a:lnTo>
                    <a:pt x="1234298" y="2383354"/>
                  </a:lnTo>
                  <a:lnTo>
                    <a:pt x="1234278" y="2383677"/>
                  </a:lnTo>
                  <a:lnTo>
                    <a:pt x="1234283" y="2383989"/>
                  </a:lnTo>
                  <a:lnTo>
                    <a:pt x="1234278" y="2384883"/>
                  </a:lnTo>
                  <a:lnTo>
                    <a:pt x="1234303" y="2385107"/>
                  </a:lnTo>
                  <a:lnTo>
                    <a:pt x="1234439" y="2385236"/>
                  </a:lnTo>
                  <a:lnTo>
                    <a:pt x="1234606" y="2385236"/>
                  </a:lnTo>
                  <a:lnTo>
                    <a:pt x="1234772" y="2385224"/>
                  </a:lnTo>
                  <a:lnTo>
                    <a:pt x="1235031" y="2385130"/>
                  </a:lnTo>
                  <a:lnTo>
                    <a:pt x="1235285" y="2384942"/>
                  </a:lnTo>
                  <a:lnTo>
                    <a:pt x="1235539" y="2384736"/>
                  </a:lnTo>
                  <a:lnTo>
                    <a:pt x="1235779" y="2384571"/>
                  </a:lnTo>
                  <a:lnTo>
                    <a:pt x="1236004" y="2384530"/>
                  </a:lnTo>
                  <a:lnTo>
                    <a:pt x="1236131" y="2384560"/>
                  </a:lnTo>
                  <a:lnTo>
                    <a:pt x="1236258" y="2384619"/>
                  </a:lnTo>
                  <a:lnTo>
                    <a:pt x="1236380" y="2384683"/>
                  </a:lnTo>
                  <a:lnTo>
                    <a:pt x="1236497" y="2384760"/>
                  </a:lnTo>
                  <a:lnTo>
                    <a:pt x="1236610" y="2384848"/>
                  </a:lnTo>
                  <a:lnTo>
                    <a:pt x="1236801" y="2385025"/>
                  </a:lnTo>
                  <a:lnTo>
                    <a:pt x="1236977" y="2385236"/>
                  </a:lnTo>
                  <a:lnTo>
                    <a:pt x="1237128" y="2385478"/>
                  </a:lnTo>
                  <a:lnTo>
                    <a:pt x="1237240" y="2385730"/>
                  </a:lnTo>
                  <a:lnTo>
                    <a:pt x="1237304" y="2385983"/>
                  </a:lnTo>
                  <a:lnTo>
                    <a:pt x="1237314" y="2386101"/>
                  </a:lnTo>
                  <a:lnTo>
                    <a:pt x="1237309" y="2386225"/>
                  </a:lnTo>
                  <a:lnTo>
                    <a:pt x="1237289" y="2386472"/>
                  </a:lnTo>
                  <a:lnTo>
                    <a:pt x="1237294" y="2386595"/>
                  </a:lnTo>
                  <a:lnTo>
                    <a:pt x="1237348" y="2386925"/>
                  </a:lnTo>
                  <a:lnTo>
                    <a:pt x="1237451" y="2387260"/>
                  </a:lnTo>
                  <a:lnTo>
                    <a:pt x="1237592" y="2387590"/>
                  </a:lnTo>
                  <a:lnTo>
                    <a:pt x="1237773" y="2387890"/>
                  </a:lnTo>
                  <a:lnTo>
                    <a:pt x="1238629" y="2388437"/>
                  </a:lnTo>
                  <a:lnTo>
                    <a:pt x="1239147" y="2388525"/>
                  </a:lnTo>
                  <a:lnTo>
                    <a:pt x="1239543" y="2388531"/>
                  </a:lnTo>
                  <a:lnTo>
                    <a:pt x="1239900" y="2388696"/>
                  </a:lnTo>
                  <a:lnTo>
                    <a:pt x="1240330" y="2388825"/>
                  </a:lnTo>
                  <a:lnTo>
                    <a:pt x="1240692" y="2388713"/>
                  </a:lnTo>
                  <a:lnTo>
                    <a:pt x="1241371" y="2388366"/>
                  </a:lnTo>
                  <a:lnTo>
                    <a:pt x="1241728" y="2388372"/>
                  </a:lnTo>
                  <a:lnTo>
                    <a:pt x="1242012" y="2388254"/>
                  </a:lnTo>
                  <a:lnTo>
                    <a:pt x="1242290" y="2387978"/>
                  </a:lnTo>
                  <a:lnTo>
                    <a:pt x="1242574" y="2387784"/>
                  </a:lnTo>
                  <a:lnTo>
                    <a:pt x="1243009" y="2387790"/>
                  </a:lnTo>
                  <a:lnTo>
                    <a:pt x="1243488" y="2387719"/>
                  </a:lnTo>
                  <a:lnTo>
                    <a:pt x="1243889" y="2387648"/>
                  </a:lnTo>
                  <a:lnTo>
                    <a:pt x="1244324" y="2387695"/>
                  </a:lnTo>
                  <a:lnTo>
                    <a:pt x="1244920" y="2387625"/>
                  </a:lnTo>
                  <a:lnTo>
                    <a:pt x="1245277" y="2387590"/>
                  </a:lnTo>
                  <a:lnTo>
                    <a:pt x="1245795" y="2387560"/>
                  </a:lnTo>
                  <a:lnTo>
                    <a:pt x="1246309" y="2387648"/>
                  </a:lnTo>
                  <a:lnTo>
                    <a:pt x="1246944" y="2387819"/>
                  </a:lnTo>
                  <a:lnTo>
                    <a:pt x="1247540" y="2387790"/>
                  </a:lnTo>
                  <a:lnTo>
                    <a:pt x="1248494" y="2387766"/>
                  </a:lnTo>
                  <a:lnTo>
                    <a:pt x="1249168" y="2387737"/>
                  </a:lnTo>
                  <a:lnTo>
                    <a:pt x="1249965" y="2387466"/>
                  </a:lnTo>
                  <a:lnTo>
                    <a:pt x="1250723" y="2387484"/>
                  </a:lnTo>
                  <a:lnTo>
                    <a:pt x="1251393" y="2387690"/>
                  </a:lnTo>
                  <a:lnTo>
                    <a:pt x="1251867" y="2387901"/>
                  </a:lnTo>
                  <a:lnTo>
                    <a:pt x="1252336" y="2388225"/>
                  </a:lnTo>
                  <a:lnTo>
                    <a:pt x="1252727" y="2388590"/>
                  </a:lnTo>
                  <a:lnTo>
                    <a:pt x="1253079" y="2389037"/>
                  </a:lnTo>
                  <a:lnTo>
                    <a:pt x="1253152" y="2389396"/>
                  </a:lnTo>
                  <a:lnTo>
                    <a:pt x="1253221" y="2389878"/>
                  </a:lnTo>
                  <a:lnTo>
                    <a:pt x="1253177" y="2390314"/>
                  </a:lnTo>
                  <a:lnTo>
                    <a:pt x="1253089" y="2390872"/>
                  </a:lnTo>
                  <a:lnTo>
                    <a:pt x="1252962" y="2391390"/>
                  </a:lnTo>
                  <a:lnTo>
                    <a:pt x="1253069" y="2391825"/>
                  </a:lnTo>
                  <a:lnTo>
                    <a:pt x="1253387" y="2392114"/>
                  </a:lnTo>
                  <a:lnTo>
                    <a:pt x="1253817" y="2392279"/>
                  </a:lnTo>
                  <a:lnTo>
                    <a:pt x="1254013" y="2392520"/>
                  </a:lnTo>
                  <a:lnTo>
                    <a:pt x="1254008" y="2393037"/>
                  </a:lnTo>
                  <a:lnTo>
                    <a:pt x="1253759" y="2393555"/>
                  </a:lnTo>
                  <a:lnTo>
                    <a:pt x="1253314" y="2394267"/>
                  </a:lnTo>
                  <a:lnTo>
                    <a:pt x="1253226" y="2394744"/>
                  </a:lnTo>
                  <a:lnTo>
                    <a:pt x="1253055" y="2395338"/>
                  </a:lnTo>
                  <a:lnTo>
                    <a:pt x="1252771" y="2395732"/>
                  </a:lnTo>
                  <a:lnTo>
                    <a:pt x="1252649" y="2396009"/>
                  </a:lnTo>
                  <a:lnTo>
                    <a:pt x="1252287" y="2396320"/>
                  </a:lnTo>
                  <a:lnTo>
                    <a:pt x="1251881" y="2396556"/>
                  </a:lnTo>
                  <a:lnTo>
                    <a:pt x="1251525" y="2396826"/>
                  </a:lnTo>
                  <a:lnTo>
                    <a:pt x="1251393" y="2397344"/>
                  </a:lnTo>
                  <a:lnTo>
                    <a:pt x="1251349" y="2397626"/>
                  </a:lnTo>
                  <a:lnTo>
                    <a:pt x="1251060" y="2398256"/>
                  </a:lnTo>
                  <a:lnTo>
                    <a:pt x="1250615" y="2398968"/>
                  </a:lnTo>
                  <a:lnTo>
                    <a:pt x="1250606" y="2399327"/>
                  </a:lnTo>
                  <a:lnTo>
                    <a:pt x="1250483" y="2399603"/>
                  </a:lnTo>
                  <a:lnTo>
                    <a:pt x="1250200" y="2400039"/>
                  </a:lnTo>
                  <a:lnTo>
                    <a:pt x="1250073" y="2400474"/>
                  </a:lnTo>
                  <a:lnTo>
                    <a:pt x="1250029" y="2400833"/>
                  </a:lnTo>
                  <a:lnTo>
                    <a:pt x="1249902" y="2401192"/>
                  </a:lnTo>
                  <a:lnTo>
                    <a:pt x="1249975" y="2401709"/>
                  </a:lnTo>
                  <a:lnTo>
                    <a:pt x="1250048" y="2402068"/>
                  </a:lnTo>
                  <a:lnTo>
                    <a:pt x="1249960" y="2402468"/>
                  </a:lnTo>
                  <a:lnTo>
                    <a:pt x="1249877" y="2402704"/>
                  </a:lnTo>
                  <a:lnTo>
                    <a:pt x="1249633" y="2403021"/>
                  </a:lnTo>
                  <a:lnTo>
                    <a:pt x="1249261" y="2403810"/>
                  </a:lnTo>
                  <a:lnTo>
                    <a:pt x="1249295" y="2404210"/>
                  </a:lnTo>
                  <a:lnTo>
                    <a:pt x="1249408" y="2404610"/>
                  </a:lnTo>
                  <a:lnTo>
                    <a:pt x="1249564" y="2404934"/>
                  </a:lnTo>
                  <a:lnTo>
                    <a:pt x="1249594" y="2405334"/>
                  </a:lnTo>
                  <a:lnTo>
                    <a:pt x="1249300" y="2406204"/>
                  </a:lnTo>
                  <a:lnTo>
                    <a:pt x="1249295" y="2406646"/>
                  </a:lnTo>
                  <a:lnTo>
                    <a:pt x="1249242" y="2407363"/>
                  </a:lnTo>
                  <a:lnTo>
                    <a:pt x="1249232" y="2408481"/>
                  </a:lnTo>
                  <a:lnTo>
                    <a:pt x="1249105" y="2408999"/>
                  </a:lnTo>
                  <a:lnTo>
                    <a:pt x="1248973" y="2409593"/>
                  </a:lnTo>
                  <a:lnTo>
                    <a:pt x="1248846" y="2410029"/>
                  </a:lnTo>
                  <a:lnTo>
                    <a:pt x="1248724" y="2410582"/>
                  </a:lnTo>
                  <a:lnTo>
                    <a:pt x="1248831" y="2411182"/>
                  </a:lnTo>
                  <a:lnTo>
                    <a:pt x="1248865" y="2411582"/>
                  </a:lnTo>
                  <a:lnTo>
                    <a:pt x="1248855" y="2411982"/>
                  </a:lnTo>
                  <a:lnTo>
                    <a:pt x="1248811" y="2412341"/>
                  </a:lnTo>
                  <a:lnTo>
                    <a:pt x="1248523" y="2412853"/>
                  </a:lnTo>
                  <a:lnTo>
                    <a:pt x="1248161" y="2413323"/>
                  </a:lnTo>
                  <a:lnTo>
                    <a:pt x="1247545" y="2414512"/>
                  </a:lnTo>
                  <a:lnTo>
                    <a:pt x="1247418" y="2415106"/>
                  </a:lnTo>
                  <a:lnTo>
                    <a:pt x="1247125" y="2415894"/>
                  </a:lnTo>
                  <a:lnTo>
                    <a:pt x="1246959" y="2416412"/>
                  </a:lnTo>
                  <a:lnTo>
                    <a:pt x="1246719" y="2416530"/>
                  </a:lnTo>
                  <a:lnTo>
                    <a:pt x="1246323" y="2416483"/>
                  </a:lnTo>
                  <a:lnTo>
                    <a:pt x="1245888" y="2416312"/>
                  </a:lnTo>
                  <a:lnTo>
                    <a:pt x="1245693" y="2416153"/>
                  </a:lnTo>
                  <a:lnTo>
                    <a:pt x="1245580" y="2415871"/>
                  </a:lnTo>
                  <a:lnTo>
                    <a:pt x="1245424" y="2415712"/>
                  </a:lnTo>
                  <a:lnTo>
                    <a:pt x="1244911" y="2415618"/>
                  </a:lnTo>
                  <a:lnTo>
                    <a:pt x="1244588" y="2415736"/>
                  </a:lnTo>
                  <a:lnTo>
                    <a:pt x="1244226" y="2415971"/>
                  </a:lnTo>
                  <a:lnTo>
                    <a:pt x="1243786" y="2416318"/>
                  </a:lnTo>
                  <a:lnTo>
                    <a:pt x="1243424" y="2416671"/>
                  </a:lnTo>
                  <a:lnTo>
                    <a:pt x="1243341" y="2416948"/>
                  </a:lnTo>
                  <a:lnTo>
                    <a:pt x="1243097" y="2417265"/>
                  </a:lnTo>
                  <a:lnTo>
                    <a:pt x="1242897" y="2417418"/>
                  </a:lnTo>
                  <a:lnTo>
                    <a:pt x="1242574" y="2417771"/>
                  </a:lnTo>
                  <a:lnTo>
                    <a:pt x="1242212" y="2418124"/>
                  </a:lnTo>
                  <a:lnTo>
                    <a:pt x="1241772" y="2418318"/>
                  </a:lnTo>
                  <a:lnTo>
                    <a:pt x="1241210" y="2418548"/>
                  </a:lnTo>
                  <a:lnTo>
                    <a:pt x="1240535" y="2418577"/>
                  </a:lnTo>
                  <a:lnTo>
                    <a:pt x="1239983" y="2418566"/>
                  </a:lnTo>
                  <a:lnTo>
                    <a:pt x="1239548" y="2418401"/>
                  </a:lnTo>
                  <a:lnTo>
                    <a:pt x="1239196" y="2418154"/>
                  </a:lnTo>
                  <a:lnTo>
                    <a:pt x="1239000" y="2417795"/>
                  </a:lnTo>
                  <a:lnTo>
                    <a:pt x="1238966" y="2417477"/>
                  </a:lnTo>
                  <a:lnTo>
                    <a:pt x="1238971" y="2417277"/>
                  </a:lnTo>
                  <a:lnTo>
                    <a:pt x="1238854" y="2417112"/>
                  </a:lnTo>
                  <a:lnTo>
                    <a:pt x="1238541" y="2416989"/>
                  </a:lnTo>
                  <a:lnTo>
                    <a:pt x="1238145" y="2416983"/>
                  </a:lnTo>
                  <a:lnTo>
                    <a:pt x="1237744" y="2417018"/>
                  </a:lnTo>
                  <a:lnTo>
                    <a:pt x="1237470" y="2416971"/>
                  </a:lnTo>
                  <a:lnTo>
                    <a:pt x="1237153" y="2416924"/>
                  </a:lnTo>
                  <a:lnTo>
                    <a:pt x="1236986" y="2417201"/>
                  </a:lnTo>
                  <a:lnTo>
                    <a:pt x="1236825" y="2417518"/>
                  </a:lnTo>
                  <a:lnTo>
                    <a:pt x="1236615" y="2418113"/>
                  </a:lnTo>
                  <a:lnTo>
                    <a:pt x="1236453" y="2418389"/>
                  </a:lnTo>
                  <a:lnTo>
                    <a:pt x="1236248" y="2418707"/>
                  </a:lnTo>
                  <a:lnTo>
                    <a:pt x="1235925" y="2419060"/>
                  </a:lnTo>
                  <a:lnTo>
                    <a:pt x="1235681" y="2419413"/>
                  </a:lnTo>
                  <a:lnTo>
                    <a:pt x="1235598" y="2419848"/>
                  </a:lnTo>
                  <a:lnTo>
                    <a:pt x="1235314" y="2420125"/>
                  </a:lnTo>
                  <a:lnTo>
                    <a:pt x="1234958" y="2420195"/>
                  </a:lnTo>
                  <a:lnTo>
                    <a:pt x="1234718" y="2420313"/>
                  </a:lnTo>
                  <a:lnTo>
                    <a:pt x="1234513" y="2420631"/>
                  </a:lnTo>
                  <a:lnTo>
                    <a:pt x="1234185" y="2421337"/>
                  </a:lnTo>
                  <a:lnTo>
                    <a:pt x="1233779" y="2421813"/>
                  </a:lnTo>
                  <a:lnTo>
                    <a:pt x="1233652" y="2422208"/>
                  </a:lnTo>
                  <a:lnTo>
                    <a:pt x="1233447" y="2422525"/>
                  </a:lnTo>
                  <a:lnTo>
                    <a:pt x="1233325" y="2422961"/>
                  </a:lnTo>
                  <a:lnTo>
                    <a:pt x="1233359" y="2423319"/>
                  </a:lnTo>
                  <a:lnTo>
                    <a:pt x="1233472" y="2423637"/>
                  </a:lnTo>
                  <a:lnTo>
                    <a:pt x="1233584" y="2423920"/>
                  </a:lnTo>
                  <a:lnTo>
                    <a:pt x="1233628" y="2424243"/>
                  </a:lnTo>
                  <a:lnTo>
                    <a:pt x="1233623" y="2424526"/>
                  </a:lnTo>
                  <a:lnTo>
                    <a:pt x="1233457" y="2424920"/>
                  </a:lnTo>
                  <a:lnTo>
                    <a:pt x="1233452" y="2425320"/>
                  </a:lnTo>
                  <a:lnTo>
                    <a:pt x="1233364" y="2425914"/>
                  </a:lnTo>
                  <a:lnTo>
                    <a:pt x="1233349" y="2426567"/>
                  </a:lnTo>
                  <a:lnTo>
                    <a:pt x="1233242" y="2427256"/>
                  </a:lnTo>
                  <a:lnTo>
                    <a:pt x="1233227" y="2427997"/>
                  </a:lnTo>
                  <a:lnTo>
                    <a:pt x="1233168" y="2428538"/>
                  </a:lnTo>
                  <a:lnTo>
                    <a:pt x="1233305" y="2429133"/>
                  </a:lnTo>
                  <a:lnTo>
                    <a:pt x="1233692" y="2429733"/>
                  </a:lnTo>
                  <a:lnTo>
                    <a:pt x="1234024" y="2430233"/>
                  </a:lnTo>
                  <a:lnTo>
                    <a:pt x="1234312" y="2430827"/>
                  </a:lnTo>
                  <a:lnTo>
                    <a:pt x="1234449" y="2431521"/>
                  </a:lnTo>
                  <a:lnTo>
                    <a:pt x="1234635" y="2432069"/>
                  </a:lnTo>
                  <a:lnTo>
                    <a:pt x="1234874" y="2432269"/>
                  </a:lnTo>
                  <a:lnTo>
                    <a:pt x="1235310" y="2432816"/>
                  </a:lnTo>
                  <a:lnTo>
                    <a:pt x="1235451" y="2433216"/>
                  </a:lnTo>
                  <a:lnTo>
                    <a:pt x="1235295" y="2433804"/>
                  </a:lnTo>
                  <a:lnTo>
                    <a:pt x="1235090" y="2434146"/>
                  </a:lnTo>
                  <a:lnTo>
                    <a:pt x="1234298" y="2434728"/>
                  </a:lnTo>
                  <a:lnTo>
                    <a:pt x="1234190" y="2435116"/>
                  </a:lnTo>
                  <a:lnTo>
                    <a:pt x="1234483" y="2435369"/>
                  </a:lnTo>
                  <a:lnTo>
                    <a:pt x="1234718" y="2435869"/>
                  </a:lnTo>
                  <a:lnTo>
                    <a:pt x="1234518" y="2436158"/>
                  </a:lnTo>
                  <a:lnTo>
                    <a:pt x="1234170" y="2436399"/>
                  </a:lnTo>
                  <a:lnTo>
                    <a:pt x="1233965" y="2437040"/>
                  </a:lnTo>
                  <a:lnTo>
                    <a:pt x="1233902" y="2437729"/>
                  </a:lnTo>
                  <a:lnTo>
                    <a:pt x="1234376" y="2438917"/>
                  </a:lnTo>
                  <a:lnTo>
                    <a:pt x="1234513" y="2439565"/>
                  </a:lnTo>
                  <a:lnTo>
                    <a:pt x="1234601" y="2440206"/>
                  </a:lnTo>
                  <a:lnTo>
                    <a:pt x="1234537" y="2440847"/>
                  </a:lnTo>
                  <a:lnTo>
                    <a:pt x="1234337" y="2441188"/>
                  </a:lnTo>
                  <a:lnTo>
                    <a:pt x="1234087" y="2441842"/>
                  </a:lnTo>
                  <a:lnTo>
                    <a:pt x="1233692" y="2442130"/>
                  </a:lnTo>
                  <a:lnTo>
                    <a:pt x="1233388" y="2442718"/>
                  </a:lnTo>
                  <a:lnTo>
                    <a:pt x="1233178" y="2443360"/>
                  </a:lnTo>
                  <a:lnTo>
                    <a:pt x="1233119" y="2444095"/>
                  </a:lnTo>
                  <a:lnTo>
                    <a:pt x="1233007" y="2444736"/>
                  </a:lnTo>
                  <a:lnTo>
                    <a:pt x="1232997" y="2445478"/>
                  </a:lnTo>
                  <a:lnTo>
                    <a:pt x="1232792" y="2446066"/>
                  </a:lnTo>
                  <a:lnTo>
                    <a:pt x="1232587" y="2446454"/>
                  </a:lnTo>
                  <a:lnTo>
                    <a:pt x="1232284" y="2447043"/>
                  </a:lnTo>
                  <a:lnTo>
                    <a:pt x="1232029" y="2447484"/>
                  </a:lnTo>
                  <a:lnTo>
                    <a:pt x="1231628" y="2448120"/>
                  </a:lnTo>
                  <a:lnTo>
                    <a:pt x="1230983" y="2448502"/>
                  </a:lnTo>
                  <a:lnTo>
                    <a:pt x="1230436" y="2448884"/>
                  </a:lnTo>
                  <a:lnTo>
                    <a:pt x="1229888" y="2449320"/>
                  </a:lnTo>
                  <a:lnTo>
                    <a:pt x="1229590" y="2449661"/>
                  </a:lnTo>
                  <a:lnTo>
                    <a:pt x="1229336" y="2450102"/>
                  </a:lnTo>
                  <a:lnTo>
                    <a:pt x="1229082" y="2450591"/>
                  </a:lnTo>
                  <a:lnTo>
                    <a:pt x="1228627" y="2451226"/>
                  </a:lnTo>
                  <a:lnTo>
                    <a:pt x="1228226" y="2451762"/>
                  </a:lnTo>
                  <a:lnTo>
                    <a:pt x="1227830" y="2452050"/>
                  </a:lnTo>
                  <a:lnTo>
                    <a:pt x="1227332" y="2452338"/>
                  </a:lnTo>
                  <a:lnTo>
                    <a:pt x="1226496" y="2452568"/>
                  </a:lnTo>
                  <a:lnTo>
                    <a:pt x="1226149" y="2452715"/>
                  </a:lnTo>
                  <a:lnTo>
                    <a:pt x="1225655" y="2452850"/>
                  </a:lnTo>
                  <a:lnTo>
                    <a:pt x="1225014" y="2452892"/>
                  </a:lnTo>
                  <a:lnTo>
                    <a:pt x="1222575" y="2454974"/>
                  </a:lnTo>
                  <a:lnTo>
                    <a:pt x="1222316" y="2455557"/>
                  </a:lnTo>
                  <a:lnTo>
                    <a:pt x="1222067" y="2455998"/>
                  </a:lnTo>
                  <a:lnTo>
                    <a:pt x="1221954" y="2456640"/>
                  </a:lnTo>
                  <a:lnTo>
                    <a:pt x="1221949" y="2457134"/>
                  </a:lnTo>
                  <a:lnTo>
                    <a:pt x="1221783" y="2458016"/>
                  </a:lnTo>
                  <a:lnTo>
                    <a:pt x="1221871" y="2458858"/>
                  </a:lnTo>
                  <a:lnTo>
                    <a:pt x="1221803" y="2459846"/>
                  </a:lnTo>
                  <a:lnTo>
                    <a:pt x="1221744" y="2460629"/>
                  </a:lnTo>
                  <a:lnTo>
                    <a:pt x="1221636" y="2461076"/>
                  </a:lnTo>
                  <a:lnTo>
                    <a:pt x="1221475" y="2461812"/>
                  </a:lnTo>
                  <a:lnTo>
                    <a:pt x="1221558" y="2462994"/>
                  </a:lnTo>
                  <a:lnTo>
                    <a:pt x="1221935" y="2464383"/>
                  </a:lnTo>
                  <a:lnTo>
                    <a:pt x="1222125" y="2464830"/>
                  </a:lnTo>
                  <a:lnTo>
                    <a:pt x="1222365" y="2465330"/>
                  </a:lnTo>
                  <a:lnTo>
                    <a:pt x="1222555" y="2465630"/>
                  </a:lnTo>
                  <a:lnTo>
                    <a:pt x="1222942" y="2466125"/>
                  </a:lnTo>
                  <a:lnTo>
                    <a:pt x="1223074" y="2466872"/>
                  </a:lnTo>
                  <a:lnTo>
                    <a:pt x="1223064" y="2467513"/>
                  </a:lnTo>
                  <a:lnTo>
                    <a:pt x="1223010" y="2467955"/>
                  </a:lnTo>
                  <a:lnTo>
                    <a:pt x="1223196" y="2468355"/>
                  </a:lnTo>
                  <a:lnTo>
                    <a:pt x="1223582" y="2468849"/>
                  </a:lnTo>
                  <a:lnTo>
                    <a:pt x="1223866" y="2469496"/>
                  </a:lnTo>
                  <a:lnTo>
                    <a:pt x="1224198" y="2470197"/>
                  </a:lnTo>
                  <a:lnTo>
                    <a:pt x="1224486" y="2470591"/>
                  </a:lnTo>
                  <a:lnTo>
                    <a:pt x="1224927" y="2470797"/>
                  </a:lnTo>
                  <a:lnTo>
                    <a:pt x="1225410" y="2471150"/>
                  </a:lnTo>
                  <a:lnTo>
                    <a:pt x="1225797" y="2471703"/>
                  </a:lnTo>
                  <a:lnTo>
                    <a:pt x="1226075" y="2472591"/>
                  </a:lnTo>
                  <a:lnTo>
                    <a:pt x="1226109" y="2473627"/>
                  </a:lnTo>
                  <a:lnTo>
                    <a:pt x="1226246" y="2474374"/>
                  </a:lnTo>
                  <a:lnTo>
                    <a:pt x="1226329" y="2475210"/>
                  </a:lnTo>
                  <a:lnTo>
                    <a:pt x="1226461" y="2476104"/>
                  </a:lnTo>
                  <a:lnTo>
                    <a:pt x="1226398" y="2477087"/>
                  </a:lnTo>
                  <a:lnTo>
                    <a:pt x="1226530" y="2477781"/>
                  </a:lnTo>
                  <a:lnTo>
                    <a:pt x="1226569" y="2478423"/>
                  </a:lnTo>
                  <a:lnTo>
                    <a:pt x="1226320" y="2478811"/>
                  </a:lnTo>
                  <a:lnTo>
                    <a:pt x="1226408" y="2479258"/>
                  </a:lnTo>
                  <a:lnTo>
                    <a:pt x="1226550" y="2479705"/>
                  </a:lnTo>
                  <a:lnTo>
                    <a:pt x="1226442" y="2480247"/>
                  </a:lnTo>
                  <a:lnTo>
                    <a:pt x="1226334" y="2480688"/>
                  </a:lnTo>
                  <a:lnTo>
                    <a:pt x="1226085" y="2480982"/>
                  </a:lnTo>
                  <a:lnTo>
                    <a:pt x="1225689" y="2481318"/>
                  </a:lnTo>
                  <a:lnTo>
                    <a:pt x="1225630" y="2481812"/>
                  </a:lnTo>
                  <a:lnTo>
                    <a:pt x="1225313" y="2483089"/>
                  </a:lnTo>
                  <a:lnTo>
                    <a:pt x="1224912" y="2483677"/>
                  </a:lnTo>
                  <a:lnTo>
                    <a:pt x="1224354" y="2484554"/>
                  </a:lnTo>
                  <a:lnTo>
                    <a:pt x="1223959" y="2484990"/>
                  </a:lnTo>
                  <a:lnTo>
                    <a:pt x="1223406" y="2485478"/>
                  </a:lnTo>
                  <a:lnTo>
                    <a:pt x="1222018" y="2486490"/>
                  </a:lnTo>
                  <a:lnTo>
                    <a:pt x="1221128" y="2486672"/>
                  </a:lnTo>
                  <a:lnTo>
                    <a:pt x="1220439" y="2486908"/>
                  </a:lnTo>
                  <a:lnTo>
                    <a:pt x="1219544" y="2487284"/>
                  </a:lnTo>
                  <a:lnTo>
                    <a:pt x="1219051" y="2487573"/>
                  </a:lnTo>
                  <a:lnTo>
                    <a:pt x="1218650" y="2487914"/>
                  </a:lnTo>
                  <a:lnTo>
                    <a:pt x="1218205" y="2488155"/>
                  </a:lnTo>
                  <a:lnTo>
                    <a:pt x="1217814" y="2488196"/>
                  </a:lnTo>
                  <a:lnTo>
                    <a:pt x="1217076" y="2488185"/>
                  </a:lnTo>
                  <a:lnTo>
                    <a:pt x="1216587" y="2487879"/>
                  </a:lnTo>
                  <a:lnTo>
                    <a:pt x="1216152" y="2487479"/>
                  </a:lnTo>
                  <a:lnTo>
                    <a:pt x="1215228" y="2487067"/>
                  </a:lnTo>
                  <a:lnTo>
                    <a:pt x="1214690" y="2486861"/>
                  </a:lnTo>
                  <a:lnTo>
                    <a:pt x="1213707" y="2486731"/>
                  </a:lnTo>
                  <a:lnTo>
                    <a:pt x="1213008" y="2486661"/>
                  </a:lnTo>
                  <a:lnTo>
                    <a:pt x="1212324" y="2486620"/>
                  </a:lnTo>
                  <a:lnTo>
                    <a:pt x="1212006" y="2486596"/>
                  </a:lnTo>
                  <a:lnTo>
                    <a:pt x="1210730" y="2486290"/>
                  </a:lnTo>
                  <a:lnTo>
                    <a:pt x="1209611" y="2485807"/>
                  </a:lnTo>
                  <a:lnTo>
                    <a:pt x="1208389" y="2485225"/>
                  </a:lnTo>
                  <a:lnTo>
                    <a:pt x="1206966" y="2484378"/>
                  </a:lnTo>
                  <a:lnTo>
                    <a:pt x="1206204" y="2483901"/>
                  </a:lnTo>
                  <a:lnTo>
                    <a:pt x="1205544" y="2483630"/>
                  </a:lnTo>
                  <a:lnTo>
                    <a:pt x="1204781" y="2483260"/>
                  </a:lnTo>
                  <a:lnTo>
                    <a:pt x="1203916" y="2482983"/>
                  </a:lnTo>
                  <a:lnTo>
                    <a:pt x="1203099" y="2482612"/>
                  </a:lnTo>
                  <a:lnTo>
                    <a:pt x="1202337" y="2482289"/>
                  </a:lnTo>
                  <a:lnTo>
                    <a:pt x="1198939" y="2480123"/>
                  </a:lnTo>
                  <a:lnTo>
                    <a:pt x="1198123" y="2479747"/>
                  </a:lnTo>
                  <a:lnTo>
                    <a:pt x="1197209" y="2479270"/>
                  </a:lnTo>
                  <a:lnTo>
                    <a:pt x="1196138" y="2478840"/>
                  </a:lnTo>
                  <a:lnTo>
                    <a:pt x="1194916" y="2478511"/>
                  </a:lnTo>
                  <a:lnTo>
                    <a:pt x="1193743" y="2478028"/>
                  </a:lnTo>
                  <a:lnTo>
                    <a:pt x="1191709" y="2477016"/>
                  </a:lnTo>
                  <a:lnTo>
                    <a:pt x="1190844" y="2476646"/>
                  </a:lnTo>
                  <a:lnTo>
                    <a:pt x="1190287" y="2476222"/>
                  </a:lnTo>
                  <a:lnTo>
                    <a:pt x="1189886" y="2475751"/>
                  </a:lnTo>
                  <a:lnTo>
                    <a:pt x="1189588" y="2475180"/>
                  </a:lnTo>
                  <a:lnTo>
                    <a:pt x="1189294" y="2474457"/>
                  </a:lnTo>
                  <a:lnTo>
                    <a:pt x="1188894" y="2473880"/>
                  </a:lnTo>
                  <a:lnTo>
                    <a:pt x="1188542" y="2473309"/>
                  </a:lnTo>
                  <a:lnTo>
                    <a:pt x="1188141" y="2472944"/>
                  </a:lnTo>
                  <a:lnTo>
                    <a:pt x="1187476" y="2472727"/>
                  </a:lnTo>
                  <a:lnTo>
                    <a:pt x="1186811" y="2472662"/>
                  </a:lnTo>
                  <a:lnTo>
                    <a:pt x="1185325" y="2472639"/>
                  </a:lnTo>
                  <a:lnTo>
                    <a:pt x="1184709" y="2472580"/>
                  </a:lnTo>
                  <a:lnTo>
                    <a:pt x="1183634" y="2472456"/>
                  </a:lnTo>
                  <a:lnTo>
                    <a:pt x="1182666" y="2472338"/>
                  </a:lnTo>
                  <a:lnTo>
                    <a:pt x="1181796" y="2472221"/>
                  </a:lnTo>
                  <a:lnTo>
                    <a:pt x="1180979" y="2472003"/>
                  </a:lnTo>
                  <a:lnTo>
                    <a:pt x="1180368" y="2471732"/>
                  </a:lnTo>
                  <a:lnTo>
                    <a:pt x="1179713" y="2471156"/>
                  </a:lnTo>
                  <a:lnTo>
                    <a:pt x="1179307" y="2470944"/>
                  </a:lnTo>
                  <a:lnTo>
                    <a:pt x="1178594" y="2470673"/>
                  </a:lnTo>
                  <a:lnTo>
                    <a:pt x="1177831" y="2470355"/>
                  </a:lnTo>
                  <a:lnTo>
                    <a:pt x="1177323" y="2469932"/>
                  </a:lnTo>
                  <a:lnTo>
                    <a:pt x="1176917" y="2469667"/>
                  </a:lnTo>
                  <a:lnTo>
                    <a:pt x="1176560" y="2469508"/>
                  </a:lnTo>
                  <a:lnTo>
                    <a:pt x="1175900" y="2469084"/>
                  </a:lnTo>
                  <a:lnTo>
                    <a:pt x="1175602" y="2468773"/>
                  </a:lnTo>
                  <a:lnTo>
                    <a:pt x="1174991" y="2468502"/>
                  </a:lnTo>
                  <a:lnTo>
                    <a:pt x="1174580" y="2468343"/>
                  </a:lnTo>
                  <a:lnTo>
                    <a:pt x="1174077" y="2467972"/>
                  </a:lnTo>
                  <a:lnTo>
                    <a:pt x="1173720" y="2467660"/>
                  </a:lnTo>
                  <a:lnTo>
                    <a:pt x="1173519" y="2467449"/>
                  </a:lnTo>
                  <a:lnTo>
                    <a:pt x="1173265" y="2467449"/>
                  </a:lnTo>
                  <a:lnTo>
                    <a:pt x="1172952" y="2467649"/>
                  </a:lnTo>
                  <a:lnTo>
                    <a:pt x="1172742" y="2468155"/>
                  </a:lnTo>
                  <a:lnTo>
                    <a:pt x="1172527" y="2468567"/>
                  </a:lnTo>
                  <a:lnTo>
                    <a:pt x="1172371" y="2468926"/>
                  </a:lnTo>
                  <a:lnTo>
                    <a:pt x="1172209" y="2469232"/>
                  </a:lnTo>
                  <a:lnTo>
                    <a:pt x="1171897" y="2469379"/>
                  </a:lnTo>
                  <a:lnTo>
                    <a:pt x="1171750" y="2469326"/>
                  </a:lnTo>
                  <a:lnTo>
                    <a:pt x="1171442" y="2469114"/>
                  </a:lnTo>
                  <a:lnTo>
                    <a:pt x="1170885" y="2468796"/>
                  </a:lnTo>
                  <a:lnTo>
                    <a:pt x="1170420" y="2468790"/>
                  </a:lnTo>
                  <a:lnTo>
                    <a:pt x="1169961" y="2468831"/>
                  </a:lnTo>
                  <a:lnTo>
                    <a:pt x="1169447" y="2468979"/>
                  </a:lnTo>
                  <a:lnTo>
                    <a:pt x="1168885" y="2468814"/>
                  </a:lnTo>
                  <a:lnTo>
                    <a:pt x="1168274" y="2468702"/>
                  </a:lnTo>
                  <a:lnTo>
                    <a:pt x="1167658" y="2468537"/>
                  </a:lnTo>
                  <a:lnTo>
                    <a:pt x="1167355" y="2468325"/>
                  </a:lnTo>
                  <a:lnTo>
                    <a:pt x="1167047" y="2468219"/>
                  </a:lnTo>
                  <a:lnTo>
                    <a:pt x="1166793" y="2468214"/>
                  </a:lnTo>
                  <a:lnTo>
                    <a:pt x="1166436" y="2468261"/>
                  </a:lnTo>
                  <a:lnTo>
                    <a:pt x="1165869" y="2468302"/>
                  </a:lnTo>
                  <a:lnTo>
                    <a:pt x="1164999" y="2468337"/>
                  </a:lnTo>
                  <a:lnTo>
                    <a:pt x="1164006" y="2468278"/>
                  </a:lnTo>
                  <a:lnTo>
                    <a:pt x="1163034" y="2468361"/>
                  </a:lnTo>
                  <a:lnTo>
                    <a:pt x="1162051" y="2468655"/>
                  </a:lnTo>
                  <a:lnTo>
                    <a:pt x="1161073" y="2469002"/>
                  </a:lnTo>
                  <a:lnTo>
                    <a:pt x="1160296" y="2469396"/>
                  </a:lnTo>
                  <a:lnTo>
                    <a:pt x="1159573" y="2469849"/>
                  </a:lnTo>
                  <a:lnTo>
                    <a:pt x="1159005" y="2470049"/>
                  </a:lnTo>
                  <a:lnTo>
                    <a:pt x="1158131" y="2470185"/>
                  </a:lnTo>
                  <a:lnTo>
                    <a:pt x="1157466" y="2470126"/>
                  </a:lnTo>
                  <a:lnTo>
                    <a:pt x="1156957" y="2469961"/>
                  </a:lnTo>
                  <a:lnTo>
                    <a:pt x="1156449" y="2469749"/>
                  </a:lnTo>
                  <a:lnTo>
                    <a:pt x="1155735" y="2469526"/>
                  </a:lnTo>
                  <a:lnTo>
                    <a:pt x="1155124" y="2469261"/>
                  </a:lnTo>
                  <a:lnTo>
                    <a:pt x="1154616" y="2468996"/>
                  </a:lnTo>
                  <a:lnTo>
                    <a:pt x="1154313" y="2468631"/>
                  </a:lnTo>
                  <a:lnTo>
                    <a:pt x="1154112" y="2468367"/>
                  </a:lnTo>
                  <a:lnTo>
                    <a:pt x="1153809" y="2468002"/>
                  </a:lnTo>
                  <a:lnTo>
                    <a:pt x="1153560" y="2467637"/>
                  </a:lnTo>
                  <a:lnTo>
                    <a:pt x="1153359" y="2467278"/>
                  </a:lnTo>
                  <a:lnTo>
                    <a:pt x="1153218" y="2466707"/>
                  </a:lnTo>
                  <a:lnTo>
                    <a:pt x="1153071" y="2466242"/>
                  </a:lnTo>
                  <a:lnTo>
                    <a:pt x="1152973" y="2465825"/>
                  </a:lnTo>
                  <a:lnTo>
                    <a:pt x="1152670" y="2465566"/>
                  </a:lnTo>
                  <a:lnTo>
                    <a:pt x="1152416" y="2465507"/>
                  </a:lnTo>
                  <a:lnTo>
                    <a:pt x="1152064" y="2465195"/>
                  </a:lnTo>
                  <a:lnTo>
                    <a:pt x="1151912" y="2464936"/>
                  </a:lnTo>
                  <a:lnTo>
                    <a:pt x="1151712" y="2464777"/>
                  </a:lnTo>
                  <a:lnTo>
                    <a:pt x="1151160" y="2464148"/>
                  </a:lnTo>
                  <a:lnTo>
                    <a:pt x="1151116" y="2463636"/>
                  </a:lnTo>
                  <a:lnTo>
                    <a:pt x="1151028" y="2462912"/>
                  </a:lnTo>
                  <a:lnTo>
                    <a:pt x="1150974" y="2462706"/>
                  </a:lnTo>
                  <a:lnTo>
                    <a:pt x="1150314" y="2462435"/>
                  </a:lnTo>
                  <a:lnTo>
                    <a:pt x="1150065" y="2462229"/>
                  </a:lnTo>
                  <a:lnTo>
                    <a:pt x="1149458" y="2461600"/>
                  </a:lnTo>
                  <a:lnTo>
                    <a:pt x="1148750" y="2460817"/>
                  </a:lnTo>
                  <a:lnTo>
                    <a:pt x="1147845" y="2459923"/>
                  </a:lnTo>
                  <a:lnTo>
                    <a:pt x="1146985" y="2459293"/>
                  </a:lnTo>
                  <a:lnTo>
                    <a:pt x="1146379" y="2458564"/>
                  </a:lnTo>
                  <a:lnTo>
                    <a:pt x="1145934" y="2457781"/>
                  </a:lnTo>
                  <a:lnTo>
                    <a:pt x="1145606" y="2456581"/>
                  </a:lnTo>
                  <a:lnTo>
                    <a:pt x="1145391" y="2455522"/>
                  </a:lnTo>
                  <a:lnTo>
                    <a:pt x="1145650" y="2454363"/>
                  </a:lnTo>
                  <a:lnTo>
                    <a:pt x="1146022" y="2453762"/>
                  </a:lnTo>
                  <a:lnTo>
                    <a:pt x="1146520" y="2452727"/>
                  </a:lnTo>
                  <a:lnTo>
                    <a:pt x="1146662" y="2452327"/>
                  </a:lnTo>
                  <a:lnTo>
                    <a:pt x="1146931" y="2451738"/>
                  </a:lnTo>
                  <a:lnTo>
                    <a:pt x="1147039" y="2451391"/>
                  </a:lnTo>
                  <a:lnTo>
                    <a:pt x="1147097" y="2450891"/>
                  </a:lnTo>
                  <a:lnTo>
                    <a:pt x="1147254" y="2450191"/>
                  </a:lnTo>
                  <a:lnTo>
                    <a:pt x="1147366" y="2449596"/>
                  </a:lnTo>
                  <a:lnTo>
                    <a:pt x="1147425" y="2449149"/>
                  </a:lnTo>
                  <a:lnTo>
                    <a:pt x="1147229" y="2448843"/>
                  </a:lnTo>
                  <a:lnTo>
                    <a:pt x="1147083" y="2448590"/>
                  </a:lnTo>
                  <a:lnTo>
                    <a:pt x="1146545" y="2448184"/>
                  </a:lnTo>
                  <a:lnTo>
                    <a:pt x="1146398" y="2447831"/>
                  </a:lnTo>
                  <a:lnTo>
                    <a:pt x="1146457" y="2447484"/>
                  </a:lnTo>
                  <a:lnTo>
                    <a:pt x="1146467" y="2446637"/>
                  </a:lnTo>
                  <a:lnTo>
                    <a:pt x="1146325" y="2446331"/>
                  </a:lnTo>
                  <a:lnTo>
                    <a:pt x="1146080" y="2446031"/>
                  </a:lnTo>
                  <a:lnTo>
                    <a:pt x="1145753" y="2445795"/>
                  </a:lnTo>
                  <a:lnTo>
                    <a:pt x="1145318" y="2445390"/>
                  </a:lnTo>
                  <a:lnTo>
                    <a:pt x="1144844" y="2444936"/>
                  </a:lnTo>
                  <a:lnTo>
                    <a:pt x="1144370" y="2444607"/>
                  </a:lnTo>
                  <a:lnTo>
                    <a:pt x="1143695" y="2444113"/>
                  </a:lnTo>
                  <a:lnTo>
                    <a:pt x="1143182" y="2443824"/>
                  </a:lnTo>
                  <a:lnTo>
                    <a:pt x="1142585" y="2443454"/>
                  </a:lnTo>
                  <a:lnTo>
                    <a:pt x="1141314" y="2443030"/>
                  </a:lnTo>
                  <a:lnTo>
                    <a:pt x="1140752" y="2442936"/>
                  </a:lnTo>
                  <a:lnTo>
                    <a:pt x="1140317" y="2442812"/>
                  </a:lnTo>
                  <a:lnTo>
                    <a:pt x="1140038" y="2442606"/>
                  </a:lnTo>
                  <a:lnTo>
                    <a:pt x="1139603" y="2442153"/>
                  </a:lnTo>
                  <a:lnTo>
                    <a:pt x="1139452" y="2441671"/>
                  </a:lnTo>
                  <a:lnTo>
                    <a:pt x="1139418" y="2441347"/>
                  </a:lnTo>
                  <a:lnTo>
                    <a:pt x="1138699" y="2441218"/>
                  </a:lnTo>
                  <a:lnTo>
                    <a:pt x="1138142" y="2441006"/>
                  </a:lnTo>
                  <a:lnTo>
                    <a:pt x="1137946" y="2440718"/>
                  </a:lnTo>
                  <a:lnTo>
                    <a:pt x="1137795" y="2440318"/>
                  </a:lnTo>
                  <a:lnTo>
                    <a:pt x="1137765" y="2439906"/>
                  </a:lnTo>
                  <a:lnTo>
                    <a:pt x="1137531" y="2439617"/>
                  </a:lnTo>
                  <a:lnTo>
                    <a:pt x="1137135" y="2439370"/>
                  </a:lnTo>
                  <a:lnTo>
                    <a:pt x="1136655" y="2439123"/>
                  </a:lnTo>
                  <a:lnTo>
                    <a:pt x="1136303" y="2438917"/>
                  </a:lnTo>
                  <a:lnTo>
                    <a:pt x="1136186" y="2438511"/>
                  </a:lnTo>
                  <a:lnTo>
                    <a:pt x="1136357" y="2438111"/>
                  </a:lnTo>
                  <a:lnTo>
                    <a:pt x="1136440" y="2437711"/>
                  </a:lnTo>
                  <a:lnTo>
                    <a:pt x="1136318" y="2437111"/>
                  </a:lnTo>
                  <a:lnTo>
                    <a:pt x="1136240" y="2436540"/>
                  </a:lnTo>
                  <a:lnTo>
                    <a:pt x="1136284" y="2436052"/>
                  </a:lnTo>
                  <a:lnTo>
                    <a:pt x="1136352" y="2435875"/>
                  </a:lnTo>
                  <a:lnTo>
                    <a:pt x="1136411" y="2435787"/>
                  </a:lnTo>
                  <a:lnTo>
                    <a:pt x="1136479" y="2435711"/>
                  </a:lnTo>
                  <a:lnTo>
                    <a:pt x="1136563" y="2435640"/>
                  </a:lnTo>
                  <a:lnTo>
                    <a:pt x="1136646" y="2435581"/>
                  </a:lnTo>
                  <a:lnTo>
                    <a:pt x="1136758" y="2435528"/>
                  </a:lnTo>
                  <a:lnTo>
                    <a:pt x="1136890" y="2435493"/>
                  </a:lnTo>
                  <a:lnTo>
                    <a:pt x="1137027" y="2435481"/>
                  </a:lnTo>
                  <a:lnTo>
                    <a:pt x="1137169" y="2435475"/>
                  </a:lnTo>
                  <a:lnTo>
                    <a:pt x="1137306" y="2435481"/>
                  </a:lnTo>
                  <a:lnTo>
                    <a:pt x="1137438" y="2435493"/>
                  </a:lnTo>
                  <a:lnTo>
                    <a:pt x="1137574" y="2435522"/>
                  </a:lnTo>
                  <a:lnTo>
                    <a:pt x="1137707" y="2435558"/>
                  </a:lnTo>
                  <a:lnTo>
                    <a:pt x="1137961" y="2435658"/>
                  </a:lnTo>
                  <a:lnTo>
                    <a:pt x="1138137" y="2435752"/>
                  </a:lnTo>
                  <a:lnTo>
                    <a:pt x="1138308" y="2435869"/>
                  </a:lnTo>
                  <a:lnTo>
                    <a:pt x="1138469" y="2435999"/>
                  </a:lnTo>
                  <a:lnTo>
                    <a:pt x="1138894" y="2436381"/>
                  </a:lnTo>
                  <a:lnTo>
                    <a:pt x="1139124" y="2436599"/>
                  </a:lnTo>
                  <a:lnTo>
                    <a:pt x="1139227" y="2436717"/>
                  </a:lnTo>
                  <a:lnTo>
                    <a:pt x="1139315" y="2436840"/>
                  </a:lnTo>
                  <a:lnTo>
                    <a:pt x="1139388" y="2436993"/>
                  </a:lnTo>
                  <a:lnTo>
                    <a:pt x="1139442" y="2437158"/>
                  </a:lnTo>
                  <a:lnTo>
                    <a:pt x="1139525" y="2437505"/>
                  </a:lnTo>
                  <a:lnTo>
                    <a:pt x="1139574" y="2437670"/>
                  </a:lnTo>
                  <a:lnTo>
                    <a:pt x="1139745" y="2438117"/>
                  </a:lnTo>
                  <a:lnTo>
                    <a:pt x="1139813" y="2438264"/>
                  </a:lnTo>
                  <a:lnTo>
                    <a:pt x="1139897" y="2438394"/>
                  </a:lnTo>
                  <a:lnTo>
                    <a:pt x="1139999" y="2438523"/>
                  </a:lnTo>
                  <a:lnTo>
                    <a:pt x="1140126" y="2438647"/>
                  </a:lnTo>
                  <a:lnTo>
                    <a:pt x="1140258" y="2438753"/>
                  </a:lnTo>
                  <a:lnTo>
                    <a:pt x="1140542" y="2438958"/>
                  </a:lnTo>
                  <a:lnTo>
                    <a:pt x="1140737" y="2439076"/>
                  </a:lnTo>
                  <a:lnTo>
                    <a:pt x="1140938" y="2439182"/>
                  </a:lnTo>
                  <a:lnTo>
                    <a:pt x="1141148" y="2439276"/>
                  </a:lnTo>
                  <a:lnTo>
                    <a:pt x="1141363" y="2439359"/>
                  </a:lnTo>
                  <a:lnTo>
                    <a:pt x="1141578" y="2439411"/>
                  </a:lnTo>
                  <a:lnTo>
                    <a:pt x="1141837" y="2439447"/>
                  </a:lnTo>
                  <a:lnTo>
                    <a:pt x="1142096" y="2439447"/>
                  </a:lnTo>
                  <a:lnTo>
                    <a:pt x="1142365" y="2439429"/>
                  </a:lnTo>
                  <a:lnTo>
                    <a:pt x="1142634" y="2439400"/>
                  </a:lnTo>
                  <a:lnTo>
                    <a:pt x="1142898" y="2439382"/>
                  </a:lnTo>
                  <a:lnTo>
                    <a:pt x="1143861" y="2439329"/>
                  </a:lnTo>
                  <a:lnTo>
                    <a:pt x="1145337" y="2439211"/>
                  </a:lnTo>
                  <a:lnTo>
                    <a:pt x="1146232" y="2439076"/>
                  </a:lnTo>
                  <a:lnTo>
                    <a:pt x="1147723" y="2439100"/>
                  </a:lnTo>
                  <a:lnTo>
                    <a:pt x="1148417" y="2439064"/>
                  </a:lnTo>
                  <a:lnTo>
                    <a:pt x="1148970" y="2438823"/>
                  </a:lnTo>
                  <a:lnTo>
                    <a:pt x="1149625" y="2438335"/>
                  </a:lnTo>
                  <a:lnTo>
                    <a:pt x="1150480" y="2437552"/>
                  </a:lnTo>
                  <a:lnTo>
                    <a:pt x="1151042" y="2436564"/>
                  </a:lnTo>
                  <a:lnTo>
                    <a:pt x="1151560" y="2435475"/>
                  </a:lnTo>
                  <a:lnTo>
                    <a:pt x="1151976" y="2434287"/>
                  </a:lnTo>
                  <a:lnTo>
                    <a:pt x="1152088" y="2433587"/>
                  </a:lnTo>
                  <a:lnTo>
                    <a:pt x="1152240" y="2432586"/>
                  </a:lnTo>
                  <a:lnTo>
                    <a:pt x="1152431" y="2431098"/>
                  </a:lnTo>
                  <a:lnTo>
                    <a:pt x="1152523" y="2428950"/>
                  </a:lnTo>
                  <a:lnTo>
                    <a:pt x="1152778" y="2426803"/>
                  </a:lnTo>
                  <a:lnTo>
                    <a:pt x="1152832" y="2424279"/>
                  </a:lnTo>
                  <a:lnTo>
                    <a:pt x="1152797" y="2424014"/>
                  </a:lnTo>
                  <a:lnTo>
                    <a:pt x="1152763" y="2423484"/>
                  </a:lnTo>
                  <a:lnTo>
                    <a:pt x="1152778" y="2422949"/>
                  </a:lnTo>
                  <a:lnTo>
                    <a:pt x="1152822" y="2422513"/>
                  </a:lnTo>
                  <a:lnTo>
                    <a:pt x="1152900" y="2422078"/>
                  </a:lnTo>
                  <a:lnTo>
                    <a:pt x="1152949" y="2421860"/>
                  </a:lnTo>
                  <a:lnTo>
                    <a:pt x="1153056" y="2421449"/>
                  </a:lnTo>
                  <a:lnTo>
                    <a:pt x="1153120" y="2421243"/>
                  </a:lnTo>
                  <a:lnTo>
                    <a:pt x="1153193" y="2421049"/>
                  </a:lnTo>
                  <a:lnTo>
                    <a:pt x="1153276" y="2420854"/>
                  </a:lnTo>
                  <a:lnTo>
                    <a:pt x="1153369" y="2420672"/>
                  </a:lnTo>
                  <a:lnTo>
                    <a:pt x="1153472" y="2420489"/>
                  </a:lnTo>
                  <a:lnTo>
                    <a:pt x="1153579" y="2420319"/>
                  </a:lnTo>
                  <a:lnTo>
                    <a:pt x="1153702" y="2420154"/>
                  </a:lnTo>
                  <a:lnTo>
                    <a:pt x="1153838" y="2420001"/>
                  </a:lnTo>
                  <a:lnTo>
                    <a:pt x="1153975" y="2419878"/>
                  </a:lnTo>
                  <a:lnTo>
                    <a:pt x="1154127" y="2419760"/>
                  </a:lnTo>
                  <a:lnTo>
                    <a:pt x="1154288" y="2419654"/>
                  </a:lnTo>
                  <a:lnTo>
                    <a:pt x="1154454" y="2419554"/>
                  </a:lnTo>
                  <a:lnTo>
                    <a:pt x="1154621" y="2419472"/>
                  </a:lnTo>
                  <a:lnTo>
                    <a:pt x="1154816" y="2419389"/>
                  </a:lnTo>
                  <a:lnTo>
                    <a:pt x="1155022" y="2419330"/>
                  </a:lnTo>
                  <a:lnTo>
                    <a:pt x="1155432" y="2419230"/>
                  </a:lnTo>
                  <a:lnTo>
                    <a:pt x="1155637" y="2419172"/>
                  </a:lnTo>
                  <a:lnTo>
                    <a:pt x="1155843" y="2419101"/>
                  </a:lnTo>
                  <a:lnTo>
                    <a:pt x="1156449" y="2418866"/>
                  </a:lnTo>
                  <a:lnTo>
                    <a:pt x="1156654" y="2418801"/>
                  </a:lnTo>
                  <a:lnTo>
                    <a:pt x="1157123" y="2418672"/>
                  </a:lnTo>
                  <a:lnTo>
                    <a:pt x="1157358" y="2418619"/>
                  </a:lnTo>
                  <a:lnTo>
                    <a:pt x="1157593" y="2418589"/>
                  </a:lnTo>
                  <a:lnTo>
                    <a:pt x="1157827" y="2418589"/>
                  </a:lnTo>
                  <a:lnTo>
                    <a:pt x="1157969" y="2418601"/>
                  </a:lnTo>
                  <a:lnTo>
                    <a:pt x="1158111" y="2418624"/>
                  </a:lnTo>
                  <a:lnTo>
                    <a:pt x="1158253" y="2418660"/>
                  </a:lnTo>
                  <a:lnTo>
                    <a:pt x="1158390" y="2418701"/>
                  </a:lnTo>
                  <a:lnTo>
                    <a:pt x="1158522" y="2418754"/>
                  </a:lnTo>
                  <a:lnTo>
                    <a:pt x="1158634" y="2418819"/>
                  </a:lnTo>
                  <a:lnTo>
                    <a:pt x="1158746" y="2418895"/>
                  </a:lnTo>
                  <a:lnTo>
                    <a:pt x="1158957" y="2419066"/>
                  </a:lnTo>
                  <a:lnTo>
                    <a:pt x="1159059" y="2419154"/>
                  </a:lnTo>
                  <a:lnTo>
                    <a:pt x="1159250" y="2419336"/>
                  </a:lnTo>
                  <a:lnTo>
                    <a:pt x="1159597" y="2419742"/>
                  </a:lnTo>
                  <a:lnTo>
                    <a:pt x="1159773" y="2419936"/>
                  </a:lnTo>
                  <a:lnTo>
                    <a:pt x="1159973" y="2420107"/>
                  </a:lnTo>
                  <a:lnTo>
                    <a:pt x="1160159" y="2420225"/>
                  </a:lnTo>
                  <a:lnTo>
                    <a:pt x="1160355" y="2420337"/>
                  </a:lnTo>
                  <a:lnTo>
                    <a:pt x="1160765" y="2420519"/>
                  </a:lnTo>
                  <a:lnTo>
                    <a:pt x="1160976" y="2420589"/>
                  </a:lnTo>
                  <a:lnTo>
                    <a:pt x="1161308" y="2420684"/>
                  </a:lnTo>
                  <a:lnTo>
                    <a:pt x="1161650" y="2420754"/>
                  </a:lnTo>
                  <a:lnTo>
                    <a:pt x="1162002" y="2420795"/>
                  </a:lnTo>
                  <a:lnTo>
                    <a:pt x="1162349" y="2420807"/>
                  </a:lnTo>
                  <a:lnTo>
                    <a:pt x="1162687" y="2420778"/>
                  </a:lnTo>
                  <a:lnTo>
                    <a:pt x="1163009" y="2420701"/>
                  </a:lnTo>
                  <a:lnTo>
                    <a:pt x="1163337" y="2420589"/>
                  </a:lnTo>
                  <a:lnTo>
                    <a:pt x="1163654" y="2420442"/>
                  </a:lnTo>
                  <a:lnTo>
                    <a:pt x="1163958" y="2420278"/>
                  </a:lnTo>
                  <a:lnTo>
                    <a:pt x="1164251" y="2420101"/>
                  </a:lnTo>
                  <a:lnTo>
                    <a:pt x="1164608" y="2419836"/>
                  </a:lnTo>
                  <a:lnTo>
                    <a:pt x="1164945" y="2419531"/>
                  </a:lnTo>
                  <a:lnTo>
                    <a:pt x="1165258" y="2419195"/>
                  </a:lnTo>
                  <a:lnTo>
                    <a:pt x="1165551" y="2418842"/>
                  </a:lnTo>
                  <a:lnTo>
                    <a:pt x="1165835" y="2418483"/>
                  </a:lnTo>
                  <a:lnTo>
                    <a:pt x="1166094" y="2418124"/>
                  </a:lnTo>
                  <a:lnTo>
                    <a:pt x="1166343" y="2417748"/>
                  </a:lnTo>
                  <a:lnTo>
                    <a:pt x="1166568" y="2417360"/>
                  </a:lnTo>
                  <a:lnTo>
                    <a:pt x="1166773" y="2416959"/>
                  </a:lnTo>
                  <a:lnTo>
                    <a:pt x="1166954" y="2416553"/>
                  </a:lnTo>
                  <a:lnTo>
                    <a:pt x="1167248" y="2415789"/>
                  </a:lnTo>
                  <a:lnTo>
                    <a:pt x="1167360" y="2415394"/>
                  </a:lnTo>
                  <a:lnTo>
                    <a:pt x="1167438" y="2414994"/>
                  </a:lnTo>
                  <a:lnTo>
                    <a:pt x="1167453" y="2414612"/>
                  </a:lnTo>
                  <a:lnTo>
                    <a:pt x="1167424" y="2414288"/>
                  </a:lnTo>
                  <a:lnTo>
                    <a:pt x="1167399" y="2414129"/>
                  </a:lnTo>
                  <a:lnTo>
                    <a:pt x="1167360" y="2413976"/>
                  </a:lnTo>
                  <a:lnTo>
                    <a:pt x="1167311" y="2413829"/>
                  </a:lnTo>
                  <a:lnTo>
                    <a:pt x="1167179" y="2413617"/>
                  </a:lnTo>
                  <a:lnTo>
                    <a:pt x="1166988" y="2413429"/>
                  </a:lnTo>
                  <a:lnTo>
                    <a:pt x="1166568" y="2413076"/>
                  </a:lnTo>
                  <a:lnTo>
                    <a:pt x="1166392" y="2412876"/>
                  </a:lnTo>
                  <a:lnTo>
                    <a:pt x="1166245" y="2412670"/>
                  </a:lnTo>
                  <a:lnTo>
                    <a:pt x="1166109" y="2412453"/>
                  </a:lnTo>
                  <a:lnTo>
                    <a:pt x="1165981" y="2412235"/>
                  </a:lnTo>
                  <a:lnTo>
                    <a:pt x="1165874" y="2412005"/>
                  </a:lnTo>
                  <a:lnTo>
                    <a:pt x="1165791" y="2411770"/>
                  </a:lnTo>
                  <a:lnTo>
                    <a:pt x="1165727" y="2411405"/>
                  </a:lnTo>
                  <a:lnTo>
                    <a:pt x="1165732" y="2411017"/>
                  </a:lnTo>
                  <a:lnTo>
                    <a:pt x="1165820" y="2410217"/>
                  </a:lnTo>
                  <a:lnTo>
                    <a:pt x="1165820" y="2409823"/>
                  </a:lnTo>
                  <a:lnTo>
                    <a:pt x="1165756" y="2409364"/>
                  </a:lnTo>
                  <a:lnTo>
                    <a:pt x="1165664" y="2408911"/>
                  </a:lnTo>
                  <a:lnTo>
                    <a:pt x="1165551" y="2408458"/>
                  </a:lnTo>
                  <a:lnTo>
                    <a:pt x="1165453" y="2408005"/>
                  </a:lnTo>
                  <a:lnTo>
                    <a:pt x="1165390" y="2407552"/>
                  </a:lnTo>
                  <a:lnTo>
                    <a:pt x="1165366" y="2407146"/>
                  </a:lnTo>
                  <a:lnTo>
                    <a:pt x="1165351" y="2406734"/>
                  </a:lnTo>
                  <a:lnTo>
                    <a:pt x="1165351" y="2406328"/>
                  </a:lnTo>
                  <a:lnTo>
                    <a:pt x="1165375" y="2405922"/>
                  </a:lnTo>
                  <a:lnTo>
                    <a:pt x="1165424" y="2405522"/>
                  </a:lnTo>
                  <a:lnTo>
                    <a:pt x="1165488" y="2405187"/>
                  </a:lnTo>
                  <a:lnTo>
                    <a:pt x="1165566" y="2404851"/>
                  </a:lnTo>
                  <a:lnTo>
                    <a:pt x="1165664" y="2404522"/>
                  </a:lnTo>
                  <a:lnTo>
                    <a:pt x="1165781" y="2404198"/>
                  </a:lnTo>
                  <a:lnTo>
                    <a:pt x="1165918" y="2403892"/>
                  </a:lnTo>
                  <a:lnTo>
                    <a:pt x="1166099" y="2403574"/>
                  </a:lnTo>
                  <a:lnTo>
                    <a:pt x="1166314" y="2403280"/>
                  </a:lnTo>
                  <a:lnTo>
                    <a:pt x="1166548" y="2402992"/>
                  </a:lnTo>
                  <a:lnTo>
                    <a:pt x="1167032" y="2402427"/>
                  </a:lnTo>
                  <a:lnTo>
                    <a:pt x="1167511" y="2401845"/>
                  </a:lnTo>
                  <a:lnTo>
                    <a:pt x="1167761" y="2401562"/>
                  </a:lnTo>
                  <a:lnTo>
                    <a:pt x="1168020" y="2401292"/>
                  </a:lnTo>
                  <a:lnTo>
                    <a:pt x="1168299" y="2401045"/>
                  </a:lnTo>
                  <a:lnTo>
                    <a:pt x="1168592" y="2400815"/>
                  </a:lnTo>
                  <a:lnTo>
                    <a:pt x="1168900" y="2400615"/>
                  </a:lnTo>
                  <a:lnTo>
                    <a:pt x="1169218" y="2400421"/>
                  </a:lnTo>
                  <a:lnTo>
                    <a:pt x="1169868" y="2400056"/>
                  </a:lnTo>
                  <a:lnTo>
                    <a:pt x="1170249" y="2399827"/>
                  </a:lnTo>
                  <a:lnTo>
                    <a:pt x="1171021" y="2399386"/>
                  </a:lnTo>
                  <a:lnTo>
                    <a:pt x="1171422" y="2399203"/>
                  </a:lnTo>
                  <a:lnTo>
                    <a:pt x="1171828" y="2399074"/>
                  </a:lnTo>
                  <a:lnTo>
                    <a:pt x="1172107" y="2399044"/>
                  </a:lnTo>
                  <a:lnTo>
                    <a:pt x="1172405" y="2399050"/>
                  </a:lnTo>
                  <a:lnTo>
                    <a:pt x="1172698" y="2399062"/>
                  </a:lnTo>
                  <a:lnTo>
                    <a:pt x="1172957" y="2399032"/>
                  </a:lnTo>
                  <a:lnTo>
                    <a:pt x="1173153" y="2398938"/>
                  </a:lnTo>
                  <a:lnTo>
                    <a:pt x="1173246" y="2398838"/>
                  </a:lnTo>
                  <a:lnTo>
                    <a:pt x="1173324" y="2398715"/>
                  </a:lnTo>
                  <a:lnTo>
                    <a:pt x="1173387" y="2398585"/>
                  </a:lnTo>
                  <a:lnTo>
                    <a:pt x="1173441" y="2398450"/>
                  </a:lnTo>
                  <a:lnTo>
                    <a:pt x="1173475" y="2398321"/>
                  </a:lnTo>
                  <a:lnTo>
                    <a:pt x="1173470" y="2398127"/>
                  </a:lnTo>
                  <a:lnTo>
                    <a:pt x="1173417" y="2397926"/>
                  </a:lnTo>
                  <a:lnTo>
                    <a:pt x="1173334" y="2397715"/>
                  </a:lnTo>
                  <a:lnTo>
                    <a:pt x="1173246" y="2397509"/>
                  </a:lnTo>
                  <a:lnTo>
                    <a:pt x="1173182" y="2397297"/>
                  </a:lnTo>
                  <a:lnTo>
                    <a:pt x="1173104" y="2396956"/>
                  </a:lnTo>
                  <a:lnTo>
                    <a:pt x="1173070" y="2396785"/>
                  </a:lnTo>
                  <a:lnTo>
                    <a:pt x="1173035" y="2396438"/>
                  </a:lnTo>
                  <a:lnTo>
                    <a:pt x="1173050" y="2396238"/>
                  </a:lnTo>
                  <a:lnTo>
                    <a:pt x="1173084" y="2396032"/>
                  </a:lnTo>
                  <a:lnTo>
                    <a:pt x="1173172" y="2395632"/>
                  </a:lnTo>
                  <a:lnTo>
                    <a:pt x="1173236" y="2395285"/>
                  </a:lnTo>
                  <a:lnTo>
                    <a:pt x="1173299" y="2394997"/>
                  </a:lnTo>
                  <a:lnTo>
                    <a:pt x="1173314" y="2394855"/>
                  </a:lnTo>
                  <a:lnTo>
                    <a:pt x="1173299" y="2394726"/>
                  </a:lnTo>
                  <a:lnTo>
                    <a:pt x="1173236" y="2394561"/>
                  </a:lnTo>
                  <a:lnTo>
                    <a:pt x="1173128" y="2394397"/>
                  </a:lnTo>
                  <a:lnTo>
                    <a:pt x="1172996" y="2394249"/>
                  </a:lnTo>
                  <a:lnTo>
                    <a:pt x="1172845" y="2394114"/>
                  </a:lnTo>
                  <a:lnTo>
                    <a:pt x="1172688" y="2394014"/>
                  </a:lnTo>
                  <a:lnTo>
                    <a:pt x="1172547" y="2393955"/>
                  </a:lnTo>
                  <a:lnTo>
                    <a:pt x="1172395" y="2393914"/>
                  </a:lnTo>
                  <a:lnTo>
                    <a:pt x="1172072" y="2393873"/>
                  </a:lnTo>
                  <a:lnTo>
                    <a:pt x="1171916" y="2393844"/>
                  </a:lnTo>
                  <a:lnTo>
                    <a:pt x="1171295" y="2393702"/>
                  </a:lnTo>
                  <a:lnTo>
                    <a:pt x="1171139" y="2393673"/>
                  </a:lnTo>
                  <a:lnTo>
                    <a:pt x="1170816" y="2393626"/>
                  </a:lnTo>
                  <a:lnTo>
                    <a:pt x="1170488" y="2393590"/>
                  </a:lnTo>
                  <a:lnTo>
                    <a:pt x="1170161" y="2393567"/>
                  </a:lnTo>
                  <a:lnTo>
                    <a:pt x="1169833" y="2393561"/>
                  </a:lnTo>
                  <a:lnTo>
                    <a:pt x="1169511" y="2393567"/>
                  </a:lnTo>
                  <a:lnTo>
                    <a:pt x="1169242" y="2393596"/>
                  </a:lnTo>
                  <a:lnTo>
                    <a:pt x="1168978" y="2393638"/>
                  </a:lnTo>
                  <a:lnTo>
                    <a:pt x="1168450" y="2393738"/>
                  </a:lnTo>
                  <a:lnTo>
                    <a:pt x="1168186" y="2393779"/>
                  </a:lnTo>
                  <a:lnTo>
                    <a:pt x="1167888" y="2393814"/>
                  </a:lnTo>
                  <a:lnTo>
                    <a:pt x="1167003" y="2393885"/>
                  </a:lnTo>
                  <a:lnTo>
                    <a:pt x="1166407" y="2393944"/>
                  </a:lnTo>
                  <a:lnTo>
                    <a:pt x="1166104" y="2393967"/>
                  </a:lnTo>
                  <a:lnTo>
                    <a:pt x="1165805" y="2394002"/>
                  </a:lnTo>
                  <a:lnTo>
                    <a:pt x="1165512" y="2394049"/>
                  </a:lnTo>
                  <a:lnTo>
                    <a:pt x="1165224" y="2394120"/>
                  </a:lnTo>
                  <a:lnTo>
                    <a:pt x="1164930" y="2394238"/>
                  </a:lnTo>
                  <a:lnTo>
                    <a:pt x="1164647" y="2394385"/>
                  </a:lnTo>
                  <a:lnTo>
                    <a:pt x="1164368" y="2394549"/>
                  </a:lnTo>
                  <a:lnTo>
                    <a:pt x="1164095" y="2394720"/>
                  </a:lnTo>
                  <a:lnTo>
                    <a:pt x="1163302" y="2395161"/>
                  </a:lnTo>
                  <a:lnTo>
                    <a:pt x="1162951" y="2395332"/>
                  </a:lnTo>
                  <a:lnTo>
                    <a:pt x="1162608" y="2395450"/>
                  </a:lnTo>
                  <a:lnTo>
                    <a:pt x="1161885" y="2395597"/>
                  </a:lnTo>
                  <a:lnTo>
                    <a:pt x="1161538" y="2395697"/>
                  </a:lnTo>
                  <a:lnTo>
                    <a:pt x="1161235" y="2395850"/>
                  </a:lnTo>
                  <a:lnTo>
                    <a:pt x="1161073" y="2395967"/>
                  </a:lnTo>
                  <a:lnTo>
                    <a:pt x="1160927" y="2396103"/>
                  </a:lnTo>
                  <a:lnTo>
                    <a:pt x="1160785" y="2396244"/>
                  </a:lnTo>
                  <a:lnTo>
                    <a:pt x="1160521" y="2396544"/>
                  </a:lnTo>
                  <a:lnTo>
                    <a:pt x="1160345" y="2396773"/>
                  </a:lnTo>
                  <a:lnTo>
                    <a:pt x="1160189" y="2397026"/>
                  </a:lnTo>
                  <a:lnTo>
                    <a:pt x="1160042" y="2397285"/>
                  </a:lnTo>
                  <a:lnTo>
                    <a:pt x="1159890" y="2397538"/>
                  </a:lnTo>
                  <a:lnTo>
                    <a:pt x="1159724" y="2397779"/>
                  </a:lnTo>
                  <a:lnTo>
                    <a:pt x="1159504" y="2398038"/>
                  </a:lnTo>
                  <a:lnTo>
                    <a:pt x="1159274" y="2398291"/>
                  </a:lnTo>
                  <a:lnTo>
                    <a:pt x="1159035" y="2398538"/>
                  </a:lnTo>
                  <a:lnTo>
                    <a:pt x="1158536" y="2399009"/>
                  </a:lnTo>
                  <a:lnTo>
                    <a:pt x="1158248" y="2399250"/>
                  </a:lnTo>
                  <a:lnTo>
                    <a:pt x="1157651" y="2399703"/>
                  </a:lnTo>
                  <a:lnTo>
                    <a:pt x="1157040" y="2400150"/>
                  </a:lnTo>
                  <a:lnTo>
                    <a:pt x="1155789" y="2401092"/>
                  </a:lnTo>
                  <a:lnTo>
                    <a:pt x="1155471" y="2401321"/>
                  </a:lnTo>
                  <a:lnTo>
                    <a:pt x="1154445" y="2402398"/>
                  </a:lnTo>
                  <a:lnTo>
                    <a:pt x="1153755" y="2401680"/>
                  </a:lnTo>
                  <a:lnTo>
                    <a:pt x="1153154" y="2400344"/>
                  </a:lnTo>
                  <a:lnTo>
                    <a:pt x="1152313" y="2399627"/>
                  </a:lnTo>
                  <a:lnTo>
                    <a:pt x="1153139" y="2396832"/>
                  </a:lnTo>
                  <a:lnTo>
                    <a:pt x="1153858" y="2397056"/>
                  </a:lnTo>
                  <a:lnTo>
                    <a:pt x="1153887" y="2396950"/>
                  </a:lnTo>
                  <a:lnTo>
                    <a:pt x="1153907" y="2396838"/>
                  </a:lnTo>
                  <a:lnTo>
                    <a:pt x="1153936" y="2396620"/>
                  </a:lnTo>
                  <a:lnTo>
                    <a:pt x="1153941" y="2396514"/>
                  </a:lnTo>
                  <a:lnTo>
                    <a:pt x="1153941" y="2396379"/>
                  </a:lnTo>
                  <a:lnTo>
                    <a:pt x="1153931" y="2396244"/>
                  </a:lnTo>
                  <a:lnTo>
                    <a:pt x="1153882" y="2395832"/>
                  </a:lnTo>
                  <a:lnTo>
                    <a:pt x="1153858" y="2395467"/>
                  </a:lnTo>
                  <a:lnTo>
                    <a:pt x="1153843" y="2395344"/>
                  </a:lnTo>
                  <a:lnTo>
                    <a:pt x="1153819" y="2395226"/>
                  </a:lnTo>
                  <a:lnTo>
                    <a:pt x="1153745" y="2395038"/>
                  </a:lnTo>
                  <a:lnTo>
                    <a:pt x="1153697" y="2394944"/>
                  </a:lnTo>
                  <a:lnTo>
                    <a:pt x="1153614" y="2394755"/>
                  </a:lnTo>
                  <a:lnTo>
                    <a:pt x="1153579" y="2394644"/>
                  </a:lnTo>
                  <a:lnTo>
                    <a:pt x="1153521" y="2394414"/>
                  </a:lnTo>
                  <a:lnTo>
                    <a:pt x="1153501" y="2394302"/>
                  </a:lnTo>
                  <a:lnTo>
                    <a:pt x="1153472" y="2394085"/>
                  </a:lnTo>
                  <a:lnTo>
                    <a:pt x="1153452" y="2393685"/>
                  </a:lnTo>
                  <a:lnTo>
                    <a:pt x="1153447" y="2393549"/>
                  </a:lnTo>
                  <a:lnTo>
                    <a:pt x="1153447" y="2393408"/>
                  </a:lnTo>
                  <a:lnTo>
                    <a:pt x="1153438" y="2393137"/>
                  </a:lnTo>
                  <a:lnTo>
                    <a:pt x="1153408" y="2392702"/>
                  </a:lnTo>
                  <a:lnTo>
                    <a:pt x="1153340" y="2391884"/>
                  </a:lnTo>
                  <a:lnTo>
                    <a:pt x="1153335" y="2391761"/>
                  </a:lnTo>
                  <a:lnTo>
                    <a:pt x="1153345" y="2391643"/>
                  </a:lnTo>
                  <a:lnTo>
                    <a:pt x="1153374" y="2391508"/>
                  </a:lnTo>
                  <a:lnTo>
                    <a:pt x="1153423" y="2391367"/>
                  </a:lnTo>
                  <a:lnTo>
                    <a:pt x="1153545" y="2391102"/>
                  </a:lnTo>
                  <a:lnTo>
                    <a:pt x="1153658" y="2390843"/>
                  </a:lnTo>
                  <a:lnTo>
                    <a:pt x="1153770" y="2390602"/>
                  </a:lnTo>
                  <a:lnTo>
                    <a:pt x="1153834" y="2390478"/>
                  </a:lnTo>
                  <a:lnTo>
                    <a:pt x="1153902" y="2390367"/>
                  </a:lnTo>
                  <a:lnTo>
                    <a:pt x="1153966" y="2390272"/>
                  </a:lnTo>
                  <a:lnTo>
                    <a:pt x="1154186" y="2389996"/>
                  </a:lnTo>
                  <a:lnTo>
                    <a:pt x="1154362" y="2389802"/>
                  </a:lnTo>
                  <a:lnTo>
                    <a:pt x="1154562" y="2389602"/>
                  </a:lnTo>
                  <a:lnTo>
                    <a:pt x="1154660" y="2389496"/>
                  </a:lnTo>
                  <a:lnTo>
                    <a:pt x="1154733" y="2389378"/>
                  </a:lnTo>
                  <a:lnTo>
                    <a:pt x="1154787" y="2389278"/>
                  </a:lnTo>
                  <a:lnTo>
                    <a:pt x="1154865" y="2389066"/>
                  </a:lnTo>
                  <a:lnTo>
                    <a:pt x="1154948" y="2388754"/>
                  </a:lnTo>
                  <a:lnTo>
                    <a:pt x="1154992" y="2388566"/>
                  </a:lnTo>
                  <a:lnTo>
                    <a:pt x="1155002" y="2388384"/>
                  </a:lnTo>
                  <a:lnTo>
                    <a:pt x="1154968" y="2388237"/>
                  </a:lnTo>
                  <a:lnTo>
                    <a:pt x="1154899" y="2388096"/>
                  </a:lnTo>
                  <a:lnTo>
                    <a:pt x="1154801" y="2387954"/>
                  </a:lnTo>
                  <a:lnTo>
                    <a:pt x="1154694" y="2387819"/>
                  </a:lnTo>
                  <a:lnTo>
                    <a:pt x="1154586" y="2387695"/>
                  </a:lnTo>
                  <a:lnTo>
                    <a:pt x="1154484" y="2387595"/>
                  </a:lnTo>
                  <a:lnTo>
                    <a:pt x="1154376" y="2387507"/>
                  </a:lnTo>
                  <a:lnTo>
                    <a:pt x="1153848" y="2387137"/>
                  </a:lnTo>
                  <a:lnTo>
                    <a:pt x="1153482" y="2386913"/>
                  </a:lnTo>
                  <a:lnTo>
                    <a:pt x="1153296" y="2386807"/>
                  </a:lnTo>
                  <a:lnTo>
                    <a:pt x="1153105" y="2386707"/>
                  </a:lnTo>
                  <a:lnTo>
                    <a:pt x="1152915" y="2386613"/>
                  </a:lnTo>
                  <a:lnTo>
                    <a:pt x="1152519" y="2386448"/>
                  </a:lnTo>
                  <a:lnTo>
                    <a:pt x="1152118" y="2386295"/>
                  </a:lnTo>
                  <a:lnTo>
                    <a:pt x="1151878" y="2386213"/>
                  </a:lnTo>
                  <a:lnTo>
                    <a:pt x="1151639" y="2386136"/>
                  </a:lnTo>
                  <a:lnTo>
                    <a:pt x="1151155" y="2385995"/>
                  </a:lnTo>
                  <a:lnTo>
                    <a:pt x="1150910" y="2385919"/>
                  </a:lnTo>
                  <a:lnTo>
                    <a:pt x="1150153" y="2385672"/>
                  </a:lnTo>
                  <a:lnTo>
                    <a:pt x="1149737" y="2385560"/>
                  </a:lnTo>
                  <a:lnTo>
                    <a:pt x="1149302" y="2385466"/>
                  </a:lnTo>
                  <a:lnTo>
                    <a:pt x="1148857" y="2385383"/>
                  </a:lnTo>
                  <a:lnTo>
                    <a:pt x="1148530" y="2385336"/>
                  </a:lnTo>
                  <a:lnTo>
                    <a:pt x="1148202" y="2385301"/>
                  </a:lnTo>
                  <a:lnTo>
                    <a:pt x="1147828" y="2385303"/>
                  </a:lnTo>
                  <a:lnTo>
                    <a:pt x="1147723" y="2385307"/>
                  </a:lnTo>
                  <a:lnTo>
                    <a:pt x="1147566" y="2385372"/>
                  </a:lnTo>
                  <a:lnTo>
                    <a:pt x="1147488" y="2385425"/>
                  </a:lnTo>
                  <a:lnTo>
                    <a:pt x="1147410" y="2385489"/>
                  </a:lnTo>
                  <a:lnTo>
                    <a:pt x="1147298" y="2385636"/>
                  </a:lnTo>
                  <a:lnTo>
                    <a:pt x="1147195" y="2385795"/>
                  </a:lnTo>
                  <a:lnTo>
                    <a:pt x="1147097" y="2385960"/>
                  </a:lnTo>
                  <a:lnTo>
                    <a:pt x="1146955" y="2386254"/>
                  </a:lnTo>
                  <a:lnTo>
                    <a:pt x="1146843" y="2386566"/>
                  </a:lnTo>
                  <a:lnTo>
                    <a:pt x="1146647" y="2387201"/>
                  </a:lnTo>
                  <a:lnTo>
                    <a:pt x="1146525" y="2387513"/>
                  </a:lnTo>
                  <a:lnTo>
                    <a:pt x="1146369" y="2387842"/>
                  </a:lnTo>
                  <a:lnTo>
                    <a:pt x="1146198" y="2388172"/>
                  </a:lnTo>
                  <a:lnTo>
                    <a:pt x="1146017" y="2388496"/>
                  </a:lnTo>
                  <a:lnTo>
                    <a:pt x="1145645" y="2389137"/>
                  </a:lnTo>
                  <a:lnTo>
                    <a:pt x="1145445" y="2389478"/>
                  </a:lnTo>
                  <a:lnTo>
                    <a:pt x="1145030" y="2390161"/>
                  </a:lnTo>
                  <a:lnTo>
                    <a:pt x="1144609" y="2390837"/>
                  </a:lnTo>
                  <a:lnTo>
                    <a:pt x="1143954" y="2391914"/>
                  </a:lnTo>
                  <a:lnTo>
                    <a:pt x="1143729" y="2392267"/>
                  </a:lnTo>
                  <a:lnTo>
                    <a:pt x="1143490" y="2392614"/>
                  </a:lnTo>
                  <a:lnTo>
                    <a:pt x="1143216" y="2392973"/>
                  </a:lnTo>
                  <a:lnTo>
                    <a:pt x="1142923" y="2393326"/>
                  </a:lnTo>
                  <a:lnTo>
                    <a:pt x="1142624" y="2393667"/>
                  </a:lnTo>
                  <a:lnTo>
                    <a:pt x="1142331" y="2394020"/>
                  </a:lnTo>
                  <a:lnTo>
                    <a:pt x="1142062" y="2394385"/>
                  </a:lnTo>
                  <a:lnTo>
                    <a:pt x="1141915" y="2394614"/>
                  </a:lnTo>
                  <a:lnTo>
                    <a:pt x="1141495" y="2395320"/>
                  </a:lnTo>
                  <a:lnTo>
                    <a:pt x="1141344" y="2395544"/>
                  </a:lnTo>
                  <a:lnTo>
                    <a:pt x="1141241" y="2395685"/>
                  </a:lnTo>
                  <a:lnTo>
                    <a:pt x="1141021" y="2395967"/>
                  </a:lnTo>
                  <a:lnTo>
                    <a:pt x="1140908" y="2396103"/>
                  </a:lnTo>
                  <a:lnTo>
                    <a:pt x="1140700" y="2396341"/>
                  </a:lnTo>
                  <a:lnTo>
                    <a:pt x="1140606" y="2396468"/>
                  </a:lnTo>
                  <a:lnTo>
                    <a:pt x="1140485" y="2396601"/>
                  </a:lnTo>
                  <a:lnTo>
                    <a:pt x="1140432" y="2396702"/>
                  </a:lnTo>
                  <a:lnTo>
                    <a:pt x="1140380" y="2396781"/>
                  </a:lnTo>
                  <a:lnTo>
                    <a:pt x="1140248" y="2396946"/>
                  </a:lnTo>
                  <a:lnTo>
                    <a:pt x="1140074" y="2397021"/>
                  </a:lnTo>
                  <a:lnTo>
                    <a:pt x="1139953" y="2397053"/>
                  </a:lnTo>
                  <a:lnTo>
                    <a:pt x="1139853" y="2397096"/>
                  </a:lnTo>
                  <a:lnTo>
                    <a:pt x="1139741" y="2397153"/>
                  </a:lnTo>
                  <a:lnTo>
                    <a:pt x="1139740" y="2397107"/>
                  </a:lnTo>
                  <a:lnTo>
                    <a:pt x="1139613" y="2397132"/>
                  </a:lnTo>
                  <a:lnTo>
                    <a:pt x="1139413" y="2397226"/>
                  </a:lnTo>
                  <a:lnTo>
                    <a:pt x="1139222" y="2397326"/>
                  </a:lnTo>
                  <a:lnTo>
                    <a:pt x="1139056" y="2397456"/>
                  </a:lnTo>
                  <a:lnTo>
                    <a:pt x="1138943" y="2397579"/>
                  </a:lnTo>
                  <a:lnTo>
                    <a:pt x="1138845" y="2397715"/>
                  </a:lnTo>
                  <a:lnTo>
                    <a:pt x="1138753" y="2397856"/>
                  </a:lnTo>
                  <a:lnTo>
                    <a:pt x="1138582" y="2398150"/>
                  </a:lnTo>
                  <a:lnTo>
                    <a:pt x="1138493" y="2398315"/>
                  </a:lnTo>
                  <a:lnTo>
                    <a:pt x="1138269" y="2398838"/>
                  </a:lnTo>
                  <a:lnTo>
                    <a:pt x="1138176" y="2399003"/>
                  </a:lnTo>
                  <a:lnTo>
                    <a:pt x="1138039" y="2399203"/>
                  </a:lnTo>
                  <a:lnTo>
                    <a:pt x="1137892" y="2399397"/>
                  </a:lnTo>
                  <a:lnTo>
                    <a:pt x="1137731" y="2399580"/>
                  </a:lnTo>
                  <a:lnTo>
                    <a:pt x="1137560" y="2399756"/>
                  </a:lnTo>
                  <a:lnTo>
                    <a:pt x="1137384" y="2399927"/>
                  </a:lnTo>
                  <a:lnTo>
                    <a:pt x="1137115" y="2400174"/>
                  </a:lnTo>
                  <a:lnTo>
                    <a:pt x="1136978" y="2400286"/>
                  </a:lnTo>
                  <a:lnTo>
                    <a:pt x="1136831" y="2400386"/>
                  </a:lnTo>
                  <a:lnTo>
                    <a:pt x="1136675" y="2400462"/>
                  </a:lnTo>
                  <a:lnTo>
                    <a:pt x="1136475" y="2400503"/>
                  </a:lnTo>
                  <a:lnTo>
                    <a:pt x="1136260" y="2400509"/>
                  </a:lnTo>
                  <a:lnTo>
                    <a:pt x="1135992" y="2400490"/>
                  </a:lnTo>
                  <a:lnTo>
                    <a:pt x="1135966" y="2400527"/>
                  </a:lnTo>
                  <a:lnTo>
                    <a:pt x="1135924" y="2400569"/>
                  </a:lnTo>
                  <a:lnTo>
                    <a:pt x="1135887" y="2400622"/>
                  </a:lnTo>
                  <a:lnTo>
                    <a:pt x="1135792" y="2400639"/>
                  </a:lnTo>
                  <a:lnTo>
                    <a:pt x="1135708" y="2400612"/>
                  </a:lnTo>
                  <a:lnTo>
                    <a:pt x="1135618" y="2400554"/>
                  </a:lnTo>
                  <a:lnTo>
                    <a:pt x="1135575" y="2400480"/>
                  </a:lnTo>
                  <a:lnTo>
                    <a:pt x="1135554" y="2400390"/>
                  </a:lnTo>
                  <a:lnTo>
                    <a:pt x="1135554" y="2400321"/>
                  </a:lnTo>
                  <a:lnTo>
                    <a:pt x="1135527" y="2400289"/>
                  </a:lnTo>
                  <a:lnTo>
                    <a:pt x="1135490" y="2400258"/>
                  </a:lnTo>
                  <a:lnTo>
                    <a:pt x="1135421" y="2400242"/>
                  </a:lnTo>
                  <a:lnTo>
                    <a:pt x="1135327" y="2400295"/>
                  </a:lnTo>
                  <a:lnTo>
                    <a:pt x="1135226" y="2400322"/>
                  </a:lnTo>
                  <a:lnTo>
                    <a:pt x="1135131" y="2400338"/>
                  </a:lnTo>
                  <a:lnTo>
                    <a:pt x="1135084" y="2400381"/>
                  </a:lnTo>
                  <a:lnTo>
                    <a:pt x="1135015" y="2400418"/>
                  </a:lnTo>
                  <a:lnTo>
                    <a:pt x="1134930" y="2400328"/>
                  </a:lnTo>
                  <a:lnTo>
                    <a:pt x="1134715" y="2400333"/>
                  </a:lnTo>
                  <a:lnTo>
                    <a:pt x="1134500" y="2400344"/>
                  </a:lnTo>
                  <a:lnTo>
                    <a:pt x="1134143" y="2400421"/>
                  </a:lnTo>
                  <a:lnTo>
                    <a:pt x="1133967" y="2400486"/>
                  </a:lnTo>
                  <a:lnTo>
                    <a:pt x="1133796" y="2400556"/>
                  </a:lnTo>
                  <a:lnTo>
                    <a:pt x="1133639" y="2400645"/>
                  </a:lnTo>
                  <a:lnTo>
                    <a:pt x="1133502" y="2400745"/>
                  </a:lnTo>
                  <a:lnTo>
                    <a:pt x="1133375" y="2400868"/>
                  </a:lnTo>
                  <a:lnTo>
                    <a:pt x="1133009" y="2401257"/>
                  </a:lnTo>
                  <a:lnTo>
                    <a:pt x="1132867" y="2401415"/>
                  </a:lnTo>
                  <a:lnTo>
                    <a:pt x="1132730" y="2401592"/>
                  </a:lnTo>
                  <a:lnTo>
                    <a:pt x="1132588" y="2401762"/>
                  </a:lnTo>
                  <a:lnTo>
                    <a:pt x="1132447" y="2401892"/>
                  </a:lnTo>
                  <a:lnTo>
                    <a:pt x="1132295" y="2401951"/>
                  </a:lnTo>
                  <a:lnTo>
                    <a:pt x="1132168" y="2401939"/>
                  </a:lnTo>
                  <a:lnTo>
                    <a:pt x="1132036" y="2401909"/>
                  </a:lnTo>
                  <a:lnTo>
                    <a:pt x="1131904" y="2401851"/>
                  </a:lnTo>
                  <a:lnTo>
                    <a:pt x="1131782" y="2401786"/>
                  </a:lnTo>
                  <a:lnTo>
                    <a:pt x="1131679" y="2401704"/>
                  </a:lnTo>
                  <a:lnTo>
                    <a:pt x="1131581" y="2401580"/>
                  </a:lnTo>
                  <a:lnTo>
                    <a:pt x="1131503" y="2401433"/>
                  </a:lnTo>
                  <a:lnTo>
                    <a:pt x="1131444" y="2401262"/>
                  </a:lnTo>
                  <a:lnTo>
                    <a:pt x="1131405" y="2401086"/>
                  </a:lnTo>
                  <a:lnTo>
                    <a:pt x="1131381" y="2400915"/>
                  </a:lnTo>
                  <a:lnTo>
                    <a:pt x="1131376" y="2400733"/>
                  </a:lnTo>
                  <a:lnTo>
                    <a:pt x="1131405" y="2400545"/>
                  </a:lnTo>
                  <a:lnTo>
                    <a:pt x="1131449" y="2400356"/>
                  </a:lnTo>
                  <a:lnTo>
                    <a:pt x="1131498" y="2400168"/>
                  </a:lnTo>
                  <a:lnTo>
                    <a:pt x="1131552" y="2399986"/>
                  </a:lnTo>
                  <a:lnTo>
                    <a:pt x="1131674" y="2399609"/>
                  </a:lnTo>
                  <a:lnTo>
                    <a:pt x="1131747" y="2399427"/>
                  </a:lnTo>
                  <a:lnTo>
                    <a:pt x="1131879" y="2399050"/>
                  </a:lnTo>
                  <a:lnTo>
                    <a:pt x="1132055" y="2398497"/>
                  </a:lnTo>
                  <a:lnTo>
                    <a:pt x="1132134" y="2398215"/>
                  </a:lnTo>
                  <a:lnTo>
                    <a:pt x="1132187" y="2397932"/>
                  </a:lnTo>
                  <a:lnTo>
                    <a:pt x="1132212" y="2397656"/>
                  </a:lnTo>
                  <a:lnTo>
                    <a:pt x="1132212" y="2397450"/>
                  </a:lnTo>
                  <a:lnTo>
                    <a:pt x="1132197" y="2397238"/>
                  </a:lnTo>
                  <a:lnTo>
                    <a:pt x="1132173" y="2397032"/>
                  </a:lnTo>
                  <a:lnTo>
                    <a:pt x="1132134" y="2396832"/>
                  </a:lnTo>
                  <a:lnTo>
                    <a:pt x="1132075" y="2396638"/>
                  </a:lnTo>
                  <a:lnTo>
                    <a:pt x="1131987" y="2396456"/>
                  </a:lnTo>
                  <a:lnTo>
                    <a:pt x="1131875" y="2396285"/>
                  </a:lnTo>
                  <a:lnTo>
                    <a:pt x="1131752" y="2396120"/>
                  </a:lnTo>
                  <a:lnTo>
                    <a:pt x="1131635" y="2395950"/>
                  </a:lnTo>
                  <a:lnTo>
                    <a:pt x="1131547" y="2395767"/>
                  </a:lnTo>
                  <a:lnTo>
                    <a:pt x="1131469" y="2395573"/>
                  </a:lnTo>
                  <a:lnTo>
                    <a:pt x="1131400" y="2395367"/>
                  </a:lnTo>
                  <a:lnTo>
                    <a:pt x="1131352" y="2395155"/>
                  </a:lnTo>
                  <a:lnTo>
                    <a:pt x="1131322" y="2394950"/>
                  </a:lnTo>
                  <a:lnTo>
                    <a:pt x="1131327" y="2394749"/>
                  </a:lnTo>
                  <a:lnTo>
                    <a:pt x="1131381" y="2394538"/>
                  </a:lnTo>
                  <a:lnTo>
                    <a:pt x="1131479" y="2394332"/>
                  </a:lnTo>
                  <a:lnTo>
                    <a:pt x="1131606" y="2394126"/>
                  </a:lnTo>
                  <a:lnTo>
                    <a:pt x="1131747" y="2393932"/>
                  </a:lnTo>
                  <a:lnTo>
                    <a:pt x="1131889" y="2393743"/>
                  </a:lnTo>
                  <a:lnTo>
                    <a:pt x="1132041" y="2393561"/>
                  </a:lnTo>
                  <a:lnTo>
                    <a:pt x="1132207" y="2393379"/>
                  </a:lnTo>
                  <a:lnTo>
                    <a:pt x="1132383" y="2393208"/>
                  </a:lnTo>
                  <a:lnTo>
                    <a:pt x="1132569" y="2393049"/>
                  </a:lnTo>
                  <a:lnTo>
                    <a:pt x="1132759" y="2392902"/>
                  </a:lnTo>
                  <a:lnTo>
                    <a:pt x="1132999" y="2392749"/>
                  </a:lnTo>
                  <a:lnTo>
                    <a:pt x="1133253" y="2392620"/>
                  </a:lnTo>
                  <a:lnTo>
                    <a:pt x="1133771" y="2392373"/>
                  </a:lnTo>
                  <a:lnTo>
                    <a:pt x="1134011" y="2392220"/>
                  </a:lnTo>
                  <a:lnTo>
                    <a:pt x="1134280" y="2392020"/>
                  </a:lnTo>
                  <a:lnTo>
                    <a:pt x="1134407" y="2391914"/>
                  </a:lnTo>
                  <a:lnTo>
                    <a:pt x="1134529" y="2391802"/>
                  </a:lnTo>
                  <a:lnTo>
                    <a:pt x="1134646" y="2391684"/>
                  </a:lnTo>
                  <a:lnTo>
                    <a:pt x="1134754" y="2391555"/>
                  </a:lnTo>
                  <a:lnTo>
                    <a:pt x="1134856" y="2391419"/>
                  </a:lnTo>
                  <a:lnTo>
                    <a:pt x="1134954" y="2391284"/>
                  </a:lnTo>
                  <a:lnTo>
                    <a:pt x="1135042" y="2391137"/>
                  </a:lnTo>
                  <a:lnTo>
                    <a:pt x="1135121" y="2390990"/>
                  </a:lnTo>
                  <a:lnTo>
                    <a:pt x="1135233" y="2390743"/>
                  </a:lnTo>
                  <a:lnTo>
                    <a:pt x="1135326" y="2390478"/>
                  </a:lnTo>
                  <a:lnTo>
                    <a:pt x="1135406" y="2390226"/>
                  </a:lnTo>
                  <a:lnTo>
                    <a:pt x="1135353" y="2390152"/>
                  </a:lnTo>
                  <a:lnTo>
                    <a:pt x="1135331" y="2390056"/>
                  </a:lnTo>
                  <a:lnTo>
                    <a:pt x="1135347" y="2389982"/>
                  </a:lnTo>
                  <a:lnTo>
                    <a:pt x="1135394" y="2389940"/>
                  </a:lnTo>
                  <a:lnTo>
                    <a:pt x="1135452" y="2389865"/>
                  </a:lnTo>
                  <a:lnTo>
                    <a:pt x="1135458" y="2389780"/>
                  </a:lnTo>
                  <a:lnTo>
                    <a:pt x="1135478" y="2389679"/>
                  </a:lnTo>
                  <a:lnTo>
                    <a:pt x="1135541" y="2389541"/>
                  </a:lnTo>
                  <a:lnTo>
                    <a:pt x="1135520" y="2389456"/>
                  </a:lnTo>
                  <a:lnTo>
                    <a:pt x="1135462" y="2389361"/>
                  </a:lnTo>
                  <a:lnTo>
                    <a:pt x="1135403" y="2389308"/>
                  </a:lnTo>
                  <a:lnTo>
                    <a:pt x="1135340" y="2389271"/>
                  </a:lnTo>
                  <a:lnTo>
                    <a:pt x="1135297" y="2389234"/>
                  </a:lnTo>
                  <a:lnTo>
                    <a:pt x="1135303" y="2389187"/>
                  </a:lnTo>
                  <a:lnTo>
                    <a:pt x="1135292" y="2389123"/>
                  </a:lnTo>
                  <a:lnTo>
                    <a:pt x="1135255" y="2389081"/>
                  </a:lnTo>
                  <a:lnTo>
                    <a:pt x="1135181" y="2389049"/>
                  </a:lnTo>
                  <a:lnTo>
                    <a:pt x="1135112" y="2388975"/>
                  </a:lnTo>
                  <a:lnTo>
                    <a:pt x="1135086" y="2388901"/>
                  </a:lnTo>
                  <a:lnTo>
                    <a:pt x="1135096" y="2388800"/>
                  </a:lnTo>
                  <a:lnTo>
                    <a:pt x="1135148" y="2388725"/>
                  </a:lnTo>
                  <a:lnTo>
                    <a:pt x="1135222" y="2388656"/>
                  </a:lnTo>
                  <a:lnTo>
                    <a:pt x="1135125" y="2388413"/>
                  </a:lnTo>
                  <a:lnTo>
                    <a:pt x="1134817" y="2387578"/>
                  </a:lnTo>
                  <a:lnTo>
                    <a:pt x="1134593" y="2387060"/>
                  </a:lnTo>
                  <a:lnTo>
                    <a:pt x="1134363" y="2386548"/>
                  </a:lnTo>
                  <a:lnTo>
                    <a:pt x="1134148" y="2386036"/>
                  </a:lnTo>
                  <a:lnTo>
                    <a:pt x="1133967" y="2385507"/>
                  </a:lnTo>
                  <a:lnTo>
                    <a:pt x="1133874" y="2385130"/>
                  </a:lnTo>
                  <a:lnTo>
                    <a:pt x="1133786" y="2384748"/>
                  </a:lnTo>
                  <a:lnTo>
                    <a:pt x="1133708" y="2384366"/>
                  </a:lnTo>
                  <a:lnTo>
                    <a:pt x="1133616" y="2383781"/>
                  </a:lnTo>
                  <a:lnTo>
                    <a:pt x="1133450" y="2383723"/>
                  </a:lnTo>
                  <a:lnTo>
                    <a:pt x="1133624" y="2383315"/>
                  </a:lnTo>
                  <a:lnTo>
                    <a:pt x="1133698" y="2382777"/>
                  </a:lnTo>
                  <a:lnTo>
                    <a:pt x="1133766" y="2382377"/>
                  </a:lnTo>
                  <a:lnTo>
                    <a:pt x="1133850" y="2381971"/>
                  </a:lnTo>
                  <a:lnTo>
                    <a:pt x="1133942" y="2381571"/>
                  </a:lnTo>
                  <a:lnTo>
                    <a:pt x="1134035" y="2381212"/>
                  </a:lnTo>
                  <a:lnTo>
                    <a:pt x="1134255" y="2380494"/>
                  </a:lnTo>
                  <a:lnTo>
                    <a:pt x="1134382" y="2380142"/>
                  </a:lnTo>
                  <a:lnTo>
                    <a:pt x="1134641" y="2379459"/>
                  </a:lnTo>
                  <a:lnTo>
                    <a:pt x="1134920" y="2378800"/>
                  </a:lnTo>
                  <a:lnTo>
                    <a:pt x="1134901" y="2378753"/>
                  </a:lnTo>
                  <a:lnTo>
                    <a:pt x="1135238" y="2378165"/>
                  </a:lnTo>
                  <a:lnTo>
                    <a:pt x="1135507" y="2377729"/>
                  </a:lnTo>
                  <a:lnTo>
                    <a:pt x="1135805" y="2377312"/>
                  </a:lnTo>
                  <a:lnTo>
                    <a:pt x="1136436" y="2376500"/>
                  </a:lnTo>
                  <a:lnTo>
                    <a:pt x="1137052" y="2375676"/>
                  </a:lnTo>
                  <a:lnTo>
                    <a:pt x="1137355" y="2375259"/>
                  </a:lnTo>
                  <a:lnTo>
                    <a:pt x="1137663" y="2374847"/>
                  </a:lnTo>
                  <a:lnTo>
                    <a:pt x="1137961" y="2374429"/>
                  </a:lnTo>
                  <a:lnTo>
                    <a:pt x="1138078" y="2374272"/>
                  </a:lnTo>
                  <a:lnTo>
                    <a:pt x="1138058" y="2374168"/>
                  </a:lnTo>
                  <a:lnTo>
                    <a:pt x="1138084" y="2374120"/>
                  </a:lnTo>
                  <a:lnTo>
                    <a:pt x="1138121" y="2374120"/>
                  </a:lnTo>
                  <a:lnTo>
                    <a:pt x="1138236" y="2374163"/>
                  </a:lnTo>
                  <a:lnTo>
                    <a:pt x="1138372" y="2373993"/>
                  </a:lnTo>
                  <a:lnTo>
                    <a:pt x="1138324" y="2373935"/>
                  </a:lnTo>
                  <a:lnTo>
                    <a:pt x="1138318" y="2373845"/>
                  </a:lnTo>
                  <a:lnTo>
                    <a:pt x="1138350" y="2373781"/>
                  </a:lnTo>
                  <a:lnTo>
                    <a:pt x="1138471" y="2373627"/>
                  </a:lnTo>
                  <a:lnTo>
                    <a:pt x="1138587" y="2373515"/>
                  </a:lnTo>
                  <a:lnTo>
                    <a:pt x="1138708" y="2373413"/>
                  </a:lnTo>
                  <a:lnTo>
                    <a:pt x="1138909" y="2372999"/>
                  </a:lnTo>
                  <a:lnTo>
                    <a:pt x="1140170" y="2370940"/>
                  </a:lnTo>
                  <a:lnTo>
                    <a:pt x="1140796" y="2369887"/>
                  </a:lnTo>
                  <a:lnTo>
                    <a:pt x="1141119" y="2369364"/>
                  </a:lnTo>
                  <a:lnTo>
                    <a:pt x="1141446" y="2368840"/>
                  </a:lnTo>
                  <a:lnTo>
                    <a:pt x="1141647" y="2368528"/>
                  </a:lnTo>
                  <a:lnTo>
                    <a:pt x="1142057" y="2367911"/>
                  </a:lnTo>
                  <a:lnTo>
                    <a:pt x="1142135" y="2367915"/>
                  </a:lnTo>
                  <a:lnTo>
                    <a:pt x="1142573" y="2366894"/>
                  </a:lnTo>
                  <a:lnTo>
                    <a:pt x="1142671" y="2367039"/>
                  </a:lnTo>
                  <a:lnTo>
                    <a:pt x="1143509" y="2365916"/>
                  </a:lnTo>
                  <a:lnTo>
                    <a:pt x="1144374" y="2366934"/>
                  </a:lnTo>
                  <a:lnTo>
                    <a:pt x="1144629" y="2366769"/>
                  </a:lnTo>
                  <a:lnTo>
                    <a:pt x="1145562" y="2365857"/>
                  </a:lnTo>
                  <a:lnTo>
                    <a:pt x="1146080" y="2365193"/>
                  </a:lnTo>
                  <a:lnTo>
                    <a:pt x="1146672" y="2364781"/>
                  </a:lnTo>
                  <a:lnTo>
                    <a:pt x="1147351" y="2364122"/>
                  </a:lnTo>
                  <a:lnTo>
                    <a:pt x="1148175" y="2363499"/>
                  </a:lnTo>
                  <a:lnTo>
                    <a:pt x="1150407" y="2361810"/>
                  </a:lnTo>
                  <a:lnTo>
                    <a:pt x="1150920" y="2361228"/>
                  </a:lnTo>
                  <a:lnTo>
                    <a:pt x="1151135" y="2360045"/>
                  </a:lnTo>
                  <a:lnTo>
                    <a:pt x="1151189" y="2359816"/>
                  </a:lnTo>
                  <a:lnTo>
                    <a:pt x="1151238" y="2359580"/>
                  </a:lnTo>
                  <a:lnTo>
                    <a:pt x="1151272" y="2359351"/>
                  </a:lnTo>
                  <a:lnTo>
                    <a:pt x="1151296" y="2359116"/>
                  </a:lnTo>
                  <a:lnTo>
                    <a:pt x="1151311" y="2358880"/>
                  </a:lnTo>
                  <a:lnTo>
                    <a:pt x="1151306" y="2358551"/>
                  </a:lnTo>
                  <a:lnTo>
                    <a:pt x="1151282" y="2358221"/>
                  </a:lnTo>
                  <a:lnTo>
                    <a:pt x="1151233" y="2357892"/>
                  </a:lnTo>
                  <a:lnTo>
                    <a:pt x="1151174" y="2357563"/>
                  </a:lnTo>
                  <a:lnTo>
                    <a:pt x="1151106" y="2357239"/>
                  </a:lnTo>
                  <a:lnTo>
                    <a:pt x="1151013" y="2356886"/>
                  </a:lnTo>
                  <a:lnTo>
                    <a:pt x="1150901" y="2356539"/>
                  </a:lnTo>
                  <a:lnTo>
                    <a:pt x="1150778" y="2356198"/>
                  </a:lnTo>
                  <a:lnTo>
                    <a:pt x="1150509" y="2355515"/>
                  </a:lnTo>
                  <a:lnTo>
                    <a:pt x="1150294" y="2354986"/>
                  </a:lnTo>
                  <a:lnTo>
                    <a:pt x="1150069" y="2354462"/>
                  </a:lnTo>
                  <a:lnTo>
                    <a:pt x="1149825" y="2353945"/>
                  </a:lnTo>
                  <a:lnTo>
                    <a:pt x="1149576" y="2353433"/>
                  </a:lnTo>
                  <a:lnTo>
                    <a:pt x="1149312" y="2352921"/>
                  </a:lnTo>
                  <a:lnTo>
                    <a:pt x="1148935" y="2352221"/>
                  </a:lnTo>
                  <a:lnTo>
                    <a:pt x="1148740" y="2351880"/>
                  </a:lnTo>
                  <a:lnTo>
                    <a:pt x="1148334" y="2351191"/>
                  </a:lnTo>
                  <a:lnTo>
                    <a:pt x="1148109" y="2350797"/>
                  </a:lnTo>
                  <a:lnTo>
                    <a:pt x="1147894" y="2350385"/>
                  </a:lnTo>
                  <a:lnTo>
                    <a:pt x="1147669" y="2349986"/>
                  </a:lnTo>
                  <a:lnTo>
                    <a:pt x="1147420" y="2349621"/>
                  </a:lnTo>
                  <a:lnTo>
                    <a:pt x="1147122" y="2349303"/>
                  </a:lnTo>
                  <a:lnTo>
                    <a:pt x="1146941" y="2349150"/>
                  </a:lnTo>
                  <a:lnTo>
                    <a:pt x="1146745" y="2349009"/>
                  </a:lnTo>
                  <a:lnTo>
                    <a:pt x="1146545" y="2348880"/>
                  </a:lnTo>
                  <a:lnTo>
                    <a:pt x="1146125" y="2348662"/>
                  </a:lnTo>
                  <a:lnTo>
                    <a:pt x="1145445" y="2349091"/>
                  </a:lnTo>
                  <a:lnTo>
                    <a:pt x="1144941" y="2349556"/>
                  </a:lnTo>
                  <a:lnTo>
                    <a:pt x="1143861" y="2349262"/>
                  </a:lnTo>
                  <a:lnTo>
                    <a:pt x="1143392" y="2349374"/>
                  </a:lnTo>
                  <a:lnTo>
                    <a:pt x="1143470" y="2349568"/>
                  </a:lnTo>
                  <a:lnTo>
                    <a:pt x="1143504" y="2349803"/>
                  </a:lnTo>
                  <a:lnTo>
                    <a:pt x="1143382" y="2350109"/>
                  </a:lnTo>
                  <a:lnTo>
                    <a:pt x="1143069" y="2350338"/>
                  </a:lnTo>
                  <a:lnTo>
                    <a:pt x="1142683" y="2350215"/>
                  </a:lnTo>
                  <a:lnTo>
                    <a:pt x="1142277" y="2351262"/>
                  </a:lnTo>
                  <a:lnTo>
                    <a:pt x="1142742" y="2351462"/>
                  </a:lnTo>
                  <a:lnTo>
                    <a:pt x="1142737" y="2351615"/>
                  </a:lnTo>
                  <a:lnTo>
                    <a:pt x="1141764" y="2351915"/>
                  </a:lnTo>
                  <a:lnTo>
                    <a:pt x="1141378" y="2351792"/>
                  </a:lnTo>
                  <a:lnTo>
                    <a:pt x="1141744" y="2350591"/>
                  </a:lnTo>
                  <a:lnTo>
                    <a:pt x="1142131" y="2350674"/>
                  </a:lnTo>
                  <a:lnTo>
                    <a:pt x="1142619" y="2349397"/>
                  </a:lnTo>
                  <a:lnTo>
                    <a:pt x="1142311" y="2349280"/>
                  </a:lnTo>
                  <a:lnTo>
                    <a:pt x="1141549" y="2348409"/>
                  </a:lnTo>
                  <a:lnTo>
                    <a:pt x="1139857" y="2347797"/>
                  </a:lnTo>
                  <a:lnTo>
                    <a:pt x="1138156" y="2352239"/>
                  </a:lnTo>
                  <a:lnTo>
                    <a:pt x="1136651" y="2351709"/>
                  </a:lnTo>
                  <a:lnTo>
                    <a:pt x="1138318" y="2347185"/>
                  </a:lnTo>
                  <a:lnTo>
                    <a:pt x="1137086" y="2346703"/>
                  </a:lnTo>
                  <a:lnTo>
                    <a:pt x="1137926" y="2344432"/>
                  </a:lnTo>
                  <a:lnTo>
                    <a:pt x="1137819" y="2344003"/>
                  </a:lnTo>
                  <a:lnTo>
                    <a:pt x="1137574" y="2343679"/>
                  </a:lnTo>
                  <a:lnTo>
                    <a:pt x="1137218" y="2343403"/>
                  </a:lnTo>
                  <a:lnTo>
                    <a:pt x="1136787" y="2343162"/>
                  </a:lnTo>
                  <a:lnTo>
                    <a:pt x="1136333" y="2342944"/>
                  </a:lnTo>
                  <a:lnTo>
                    <a:pt x="1135468" y="2342503"/>
                  </a:lnTo>
                  <a:lnTo>
                    <a:pt x="1135028" y="2342297"/>
                  </a:lnTo>
                  <a:lnTo>
                    <a:pt x="1134578" y="2342109"/>
                  </a:lnTo>
                  <a:lnTo>
                    <a:pt x="1133669" y="2341756"/>
                  </a:lnTo>
                  <a:lnTo>
                    <a:pt x="1132896" y="2341467"/>
                  </a:lnTo>
                  <a:lnTo>
                    <a:pt x="1132114" y="2341203"/>
                  </a:lnTo>
                  <a:lnTo>
                    <a:pt x="1131322" y="2340961"/>
                  </a:lnTo>
                  <a:lnTo>
                    <a:pt x="1130648" y="2340766"/>
                  </a:lnTo>
                  <a:lnTo>
                    <a:pt x="1129733" y="2340520"/>
                  </a:lnTo>
                  <a:lnTo>
                    <a:pt x="1129220" y="2340367"/>
                  </a:lnTo>
                  <a:lnTo>
                    <a:pt x="1128707" y="2340197"/>
                  </a:lnTo>
                  <a:lnTo>
                    <a:pt x="1128194" y="2340050"/>
                  </a:lnTo>
                  <a:lnTo>
                    <a:pt x="1127685" y="2339950"/>
                  </a:lnTo>
                  <a:lnTo>
                    <a:pt x="1127182" y="2339932"/>
                  </a:lnTo>
                  <a:lnTo>
                    <a:pt x="1126962" y="2339955"/>
                  </a:lnTo>
                  <a:lnTo>
                    <a:pt x="1126742" y="2339985"/>
                  </a:lnTo>
                  <a:lnTo>
                    <a:pt x="1126522" y="2340032"/>
                  </a:lnTo>
                  <a:lnTo>
                    <a:pt x="1126092" y="2340144"/>
                  </a:lnTo>
                  <a:lnTo>
                    <a:pt x="1125710" y="2340273"/>
                  </a:lnTo>
                  <a:lnTo>
                    <a:pt x="1125520" y="2340350"/>
                  </a:lnTo>
                  <a:lnTo>
                    <a:pt x="1125334" y="2340432"/>
                  </a:lnTo>
                  <a:lnTo>
                    <a:pt x="1125153" y="2340520"/>
                  </a:lnTo>
                  <a:lnTo>
                    <a:pt x="1124831" y="2340970"/>
                  </a:lnTo>
                  <a:lnTo>
                    <a:pt x="1124899" y="2341014"/>
                  </a:lnTo>
                  <a:lnTo>
                    <a:pt x="1125172" y="2340844"/>
                  </a:lnTo>
                  <a:lnTo>
                    <a:pt x="1125481" y="2340756"/>
                  </a:lnTo>
                  <a:lnTo>
                    <a:pt x="1125798" y="2340761"/>
                  </a:lnTo>
                  <a:lnTo>
                    <a:pt x="1126106" y="2340861"/>
                  </a:lnTo>
                  <a:lnTo>
                    <a:pt x="1126375" y="2341038"/>
                  </a:lnTo>
                  <a:lnTo>
                    <a:pt x="1126580" y="2341285"/>
                  </a:lnTo>
                  <a:lnTo>
                    <a:pt x="1126708" y="2341579"/>
                  </a:lnTo>
                  <a:lnTo>
                    <a:pt x="1126747" y="2341897"/>
                  </a:lnTo>
                  <a:lnTo>
                    <a:pt x="1126698" y="2342214"/>
                  </a:lnTo>
                  <a:lnTo>
                    <a:pt x="1126556" y="2342509"/>
                  </a:lnTo>
                  <a:lnTo>
                    <a:pt x="1126346" y="2342750"/>
                  </a:lnTo>
                  <a:lnTo>
                    <a:pt x="1126072" y="2342915"/>
                  </a:lnTo>
                  <a:lnTo>
                    <a:pt x="1125764" y="2343003"/>
                  </a:lnTo>
                  <a:lnTo>
                    <a:pt x="1125441" y="2342997"/>
                  </a:lnTo>
                  <a:lnTo>
                    <a:pt x="1125138" y="2342903"/>
                  </a:lnTo>
                  <a:lnTo>
                    <a:pt x="1124869" y="2342720"/>
                  </a:lnTo>
                  <a:lnTo>
                    <a:pt x="1124664" y="2342473"/>
                  </a:lnTo>
                  <a:lnTo>
                    <a:pt x="1124537" y="2342179"/>
                  </a:lnTo>
                  <a:lnTo>
                    <a:pt x="1124498" y="2341861"/>
                  </a:lnTo>
                  <a:lnTo>
                    <a:pt x="1124547" y="2341544"/>
                  </a:lnTo>
                  <a:lnTo>
                    <a:pt x="1124602" y="2341379"/>
                  </a:lnTo>
                  <a:lnTo>
                    <a:pt x="1124530" y="2341360"/>
                  </a:lnTo>
                  <a:lnTo>
                    <a:pt x="1124200" y="2341750"/>
                  </a:lnTo>
                  <a:lnTo>
                    <a:pt x="1122919" y="2344297"/>
                  </a:lnTo>
                  <a:lnTo>
                    <a:pt x="1122753" y="2344844"/>
                  </a:lnTo>
                  <a:lnTo>
                    <a:pt x="1122709" y="2345050"/>
                  </a:lnTo>
                  <a:lnTo>
                    <a:pt x="1122635" y="2345468"/>
                  </a:lnTo>
                  <a:lnTo>
                    <a:pt x="1122582" y="2345668"/>
                  </a:lnTo>
                  <a:lnTo>
                    <a:pt x="1122503" y="2345850"/>
                  </a:lnTo>
                  <a:lnTo>
                    <a:pt x="1122342" y="2346068"/>
                  </a:lnTo>
                  <a:lnTo>
                    <a:pt x="1122132" y="2346256"/>
                  </a:lnTo>
                  <a:lnTo>
                    <a:pt x="1121892" y="2346432"/>
                  </a:lnTo>
                  <a:lnTo>
                    <a:pt x="1121643" y="2346597"/>
                  </a:lnTo>
                  <a:lnTo>
                    <a:pt x="1121403" y="2346768"/>
                  </a:lnTo>
                  <a:lnTo>
                    <a:pt x="1121267" y="2346885"/>
                  </a:lnTo>
                  <a:lnTo>
                    <a:pt x="1120993" y="2347138"/>
                  </a:lnTo>
                  <a:lnTo>
                    <a:pt x="1120851" y="2347238"/>
                  </a:lnTo>
                  <a:lnTo>
                    <a:pt x="1120699" y="2347303"/>
                  </a:lnTo>
                  <a:lnTo>
                    <a:pt x="1120577" y="2347327"/>
                  </a:lnTo>
                  <a:lnTo>
                    <a:pt x="1120323" y="2347332"/>
                  </a:lnTo>
                  <a:lnTo>
                    <a:pt x="1120196" y="2347315"/>
                  </a:lnTo>
                  <a:lnTo>
                    <a:pt x="1120079" y="2347291"/>
                  </a:lnTo>
                  <a:lnTo>
                    <a:pt x="1119913" y="2347209"/>
                  </a:lnTo>
                  <a:lnTo>
                    <a:pt x="1119756" y="2347085"/>
                  </a:lnTo>
                  <a:lnTo>
                    <a:pt x="1119468" y="2346785"/>
                  </a:lnTo>
                  <a:lnTo>
                    <a:pt x="1119311" y="2346656"/>
                  </a:lnTo>
                  <a:lnTo>
                    <a:pt x="1119077" y="2346491"/>
                  </a:lnTo>
                  <a:lnTo>
                    <a:pt x="1118837" y="2346338"/>
                  </a:lnTo>
                  <a:lnTo>
                    <a:pt x="1118593" y="2346191"/>
                  </a:lnTo>
                  <a:lnTo>
                    <a:pt x="1118339" y="2346056"/>
                  </a:lnTo>
                  <a:lnTo>
                    <a:pt x="1117898" y="2345844"/>
                  </a:lnTo>
                  <a:lnTo>
                    <a:pt x="1117703" y="2345738"/>
                  </a:lnTo>
                  <a:lnTo>
                    <a:pt x="1117512" y="2345656"/>
                  </a:lnTo>
                  <a:lnTo>
                    <a:pt x="1117327" y="2345603"/>
                  </a:lnTo>
                  <a:lnTo>
                    <a:pt x="1117155" y="2345603"/>
                  </a:lnTo>
                  <a:lnTo>
                    <a:pt x="1117058" y="2345644"/>
                  </a:lnTo>
                  <a:lnTo>
                    <a:pt x="1116965" y="2345709"/>
                  </a:lnTo>
                  <a:lnTo>
                    <a:pt x="1116784" y="2345856"/>
                  </a:lnTo>
                  <a:lnTo>
                    <a:pt x="1116686" y="2345909"/>
                  </a:lnTo>
                  <a:lnTo>
                    <a:pt x="1116510" y="2345973"/>
                  </a:lnTo>
                  <a:lnTo>
                    <a:pt x="1116324" y="2346026"/>
                  </a:lnTo>
                  <a:lnTo>
                    <a:pt x="1116129" y="2346056"/>
                  </a:lnTo>
                  <a:lnTo>
                    <a:pt x="1115933" y="2346062"/>
                  </a:lnTo>
                  <a:lnTo>
                    <a:pt x="1115752" y="2346050"/>
                  </a:lnTo>
                  <a:lnTo>
                    <a:pt x="1115576" y="2346003"/>
                  </a:lnTo>
                  <a:lnTo>
                    <a:pt x="1115405" y="2345926"/>
                  </a:lnTo>
                  <a:lnTo>
                    <a:pt x="1114907" y="2345644"/>
                  </a:lnTo>
                  <a:lnTo>
                    <a:pt x="1114350" y="2345362"/>
                  </a:lnTo>
                  <a:lnTo>
                    <a:pt x="1113983" y="2345162"/>
                  </a:lnTo>
                  <a:lnTo>
                    <a:pt x="1112516" y="2344515"/>
                  </a:lnTo>
                  <a:lnTo>
                    <a:pt x="1111592" y="2344344"/>
                  </a:lnTo>
                  <a:lnTo>
                    <a:pt x="1110576" y="2344638"/>
                  </a:lnTo>
                  <a:lnTo>
                    <a:pt x="1109867" y="2345250"/>
                  </a:lnTo>
                  <a:lnTo>
                    <a:pt x="1109622" y="2345679"/>
                  </a:lnTo>
                  <a:lnTo>
                    <a:pt x="1109349" y="2346179"/>
                  </a:lnTo>
                  <a:lnTo>
                    <a:pt x="1109177" y="2346462"/>
                  </a:lnTo>
                  <a:lnTo>
                    <a:pt x="1108972" y="2346744"/>
                  </a:lnTo>
                  <a:lnTo>
                    <a:pt x="1108713" y="2346850"/>
                  </a:lnTo>
                  <a:lnTo>
                    <a:pt x="1108376" y="2346844"/>
                  </a:lnTo>
                  <a:lnTo>
                    <a:pt x="1108156" y="2346615"/>
                  </a:lnTo>
                  <a:lnTo>
                    <a:pt x="1108102" y="2346274"/>
                  </a:lnTo>
                  <a:lnTo>
                    <a:pt x="1107989" y="2346074"/>
                  </a:lnTo>
                  <a:lnTo>
                    <a:pt x="1107706" y="2346209"/>
                  </a:lnTo>
                  <a:lnTo>
                    <a:pt x="1107393" y="2346403"/>
                  </a:lnTo>
                  <a:lnTo>
                    <a:pt x="1106904" y="2346821"/>
                  </a:lnTo>
                  <a:lnTo>
                    <a:pt x="1106503" y="2347156"/>
                  </a:lnTo>
                  <a:lnTo>
                    <a:pt x="1106264" y="2347638"/>
                  </a:lnTo>
                  <a:lnTo>
                    <a:pt x="1106029" y="2348085"/>
                  </a:lnTo>
                  <a:lnTo>
                    <a:pt x="1105629" y="2348421"/>
                  </a:lnTo>
                  <a:lnTo>
                    <a:pt x="1105056" y="2348668"/>
                  </a:lnTo>
                  <a:lnTo>
                    <a:pt x="1104201" y="2348968"/>
                  </a:lnTo>
                  <a:lnTo>
                    <a:pt x="1103404" y="2349268"/>
                  </a:lnTo>
                  <a:lnTo>
                    <a:pt x="1102832" y="2349656"/>
                  </a:lnTo>
                  <a:lnTo>
                    <a:pt x="1102114" y="2350097"/>
                  </a:lnTo>
                  <a:lnTo>
                    <a:pt x="1101400" y="2350456"/>
                  </a:lnTo>
                  <a:lnTo>
                    <a:pt x="1101058" y="2350733"/>
                  </a:lnTo>
                  <a:lnTo>
                    <a:pt x="1100711" y="2350986"/>
                  </a:lnTo>
                  <a:lnTo>
                    <a:pt x="1100598" y="2350986"/>
                  </a:lnTo>
                  <a:lnTo>
                    <a:pt x="1100432" y="2350897"/>
                  </a:lnTo>
                  <a:lnTo>
                    <a:pt x="1100119" y="2350862"/>
                  </a:lnTo>
                  <a:lnTo>
                    <a:pt x="1099919" y="2351003"/>
                  </a:lnTo>
                  <a:lnTo>
                    <a:pt x="1099743" y="2351197"/>
                  </a:lnTo>
                  <a:lnTo>
                    <a:pt x="1099601" y="2351309"/>
                  </a:lnTo>
                  <a:lnTo>
                    <a:pt x="1099347" y="2351362"/>
                  </a:lnTo>
                  <a:lnTo>
                    <a:pt x="1099146" y="2351303"/>
                  </a:lnTo>
                  <a:lnTo>
                    <a:pt x="1099063" y="2351215"/>
                  </a:lnTo>
                  <a:lnTo>
                    <a:pt x="1099009" y="2351044"/>
                  </a:lnTo>
                  <a:lnTo>
                    <a:pt x="1098956" y="2350897"/>
                  </a:lnTo>
                  <a:lnTo>
                    <a:pt x="1098848" y="2350668"/>
                  </a:lnTo>
                  <a:lnTo>
                    <a:pt x="1098706" y="2350497"/>
                  </a:lnTo>
                  <a:lnTo>
                    <a:pt x="1098657" y="2350209"/>
                  </a:lnTo>
                  <a:lnTo>
                    <a:pt x="1098604" y="2350009"/>
                  </a:lnTo>
                  <a:lnTo>
                    <a:pt x="1098579" y="2349638"/>
                  </a:lnTo>
                  <a:lnTo>
                    <a:pt x="1098584" y="2349356"/>
                  </a:lnTo>
                  <a:lnTo>
                    <a:pt x="1098394" y="2349127"/>
                  </a:lnTo>
                  <a:lnTo>
                    <a:pt x="1098139" y="2349009"/>
                  </a:lnTo>
                  <a:lnTo>
                    <a:pt x="1097973" y="2348632"/>
                  </a:lnTo>
                  <a:lnTo>
                    <a:pt x="1097782" y="2348091"/>
                  </a:lnTo>
                  <a:lnTo>
                    <a:pt x="1097734" y="2347832"/>
                  </a:lnTo>
                  <a:lnTo>
                    <a:pt x="1097597" y="2347544"/>
                  </a:lnTo>
                  <a:lnTo>
                    <a:pt x="1097430" y="2347262"/>
                  </a:lnTo>
                  <a:lnTo>
                    <a:pt x="1097147" y="2347085"/>
                  </a:lnTo>
                  <a:lnTo>
                    <a:pt x="1096839" y="2347021"/>
                  </a:lnTo>
                  <a:lnTo>
                    <a:pt x="1096497" y="2347074"/>
                  </a:lnTo>
                  <a:lnTo>
                    <a:pt x="1096243" y="2347097"/>
                  </a:lnTo>
                  <a:lnTo>
                    <a:pt x="1095969" y="2346927"/>
                  </a:lnTo>
                  <a:lnTo>
                    <a:pt x="1095353" y="2346732"/>
                  </a:lnTo>
                  <a:lnTo>
                    <a:pt x="1095045" y="2346644"/>
                  </a:lnTo>
                  <a:lnTo>
                    <a:pt x="1094732" y="2346573"/>
                  </a:lnTo>
                  <a:lnTo>
                    <a:pt x="1093950" y="2346432"/>
                  </a:lnTo>
                  <a:lnTo>
                    <a:pt x="1093715" y="2346403"/>
                  </a:lnTo>
                  <a:lnTo>
                    <a:pt x="1093481" y="2346391"/>
                  </a:lnTo>
                  <a:lnTo>
                    <a:pt x="1093256" y="2346415"/>
                  </a:lnTo>
                  <a:lnTo>
                    <a:pt x="1092982" y="2346485"/>
                  </a:lnTo>
                  <a:lnTo>
                    <a:pt x="1092713" y="2346597"/>
                  </a:lnTo>
                  <a:lnTo>
                    <a:pt x="1092449" y="2346738"/>
                  </a:lnTo>
                  <a:lnTo>
                    <a:pt x="1092210" y="2346909"/>
                  </a:lnTo>
                  <a:lnTo>
                    <a:pt x="1091999" y="2347097"/>
                  </a:lnTo>
                  <a:lnTo>
                    <a:pt x="1091833" y="2347309"/>
                  </a:lnTo>
                  <a:lnTo>
                    <a:pt x="1091706" y="2347556"/>
                  </a:lnTo>
                  <a:lnTo>
                    <a:pt x="1091481" y="2348080"/>
                  </a:lnTo>
                  <a:lnTo>
                    <a:pt x="1091354" y="2348332"/>
                  </a:lnTo>
                  <a:lnTo>
                    <a:pt x="1091237" y="2348538"/>
                  </a:lnTo>
                  <a:lnTo>
                    <a:pt x="1090846" y="2349138"/>
                  </a:lnTo>
                  <a:lnTo>
                    <a:pt x="1090557" y="2349597"/>
                  </a:lnTo>
                  <a:lnTo>
                    <a:pt x="1090240" y="2350127"/>
                  </a:lnTo>
                  <a:lnTo>
                    <a:pt x="1089917" y="2350650"/>
                  </a:lnTo>
                  <a:lnTo>
                    <a:pt x="1089506" y="2351362"/>
                  </a:lnTo>
                  <a:lnTo>
                    <a:pt x="1089360" y="2351591"/>
                  </a:lnTo>
                  <a:lnTo>
                    <a:pt x="1089198" y="2351809"/>
                  </a:lnTo>
                  <a:lnTo>
                    <a:pt x="1089032" y="2351986"/>
                  </a:lnTo>
                  <a:lnTo>
                    <a:pt x="1088851" y="2352150"/>
                  </a:lnTo>
                  <a:lnTo>
                    <a:pt x="1088661" y="2352309"/>
                  </a:lnTo>
                  <a:lnTo>
                    <a:pt x="1088485" y="2352474"/>
                  </a:lnTo>
                  <a:lnTo>
                    <a:pt x="1088333" y="2352656"/>
                  </a:lnTo>
                  <a:lnTo>
                    <a:pt x="1088240" y="2352803"/>
                  </a:lnTo>
                  <a:lnTo>
                    <a:pt x="1088162" y="2352956"/>
                  </a:lnTo>
                  <a:lnTo>
                    <a:pt x="1088015" y="2353274"/>
                  </a:lnTo>
                  <a:lnTo>
                    <a:pt x="1087927" y="2353427"/>
                  </a:lnTo>
                  <a:lnTo>
                    <a:pt x="1087790" y="2353680"/>
                  </a:lnTo>
                  <a:lnTo>
                    <a:pt x="1087712" y="2353804"/>
                  </a:lnTo>
                  <a:lnTo>
                    <a:pt x="1087629" y="2353904"/>
                  </a:lnTo>
                  <a:lnTo>
                    <a:pt x="1087531" y="2353968"/>
                  </a:lnTo>
                  <a:lnTo>
                    <a:pt x="1087419" y="2353992"/>
                  </a:lnTo>
                  <a:lnTo>
                    <a:pt x="1087297" y="2353980"/>
                  </a:lnTo>
                  <a:lnTo>
                    <a:pt x="1087170" y="2353956"/>
                  </a:lnTo>
                  <a:lnTo>
                    <a:pt x="1086910" y="2353880"/>
                  </a:lnTo>
                  <a:lnTo>
                    <a:pt x="1086686" y="2353792"/>
                  </a:lnTo>
                  <a:lnTo>
                    <a:pt x="1086471" y="2353662"/>
                  </a:lnTo>
                  <a:lnTo>
                    <a:pt x="1086050" y="2353368"/>
                  </a:lnTo>
                  <a:lnTo>
                    <a:pt x="1085835" y="2353239"/>
                  </a:lnTo>
                  <a:lnTo>
                    <a:pt x="1085561" y="2353103"/>
                  </a:lnTo>
                  <a:lnTo>
                    <a:pt x="1085278" y="2352980"/>
                  </a:lnTo>
                  <a:lnTo>
                    <a:pt x="1084716" y="2352733"/>
                  </a:lnTo>
                  <a:lnTo>
                    <a:pt x="1084447" y="2352592"/>
                  </a:lnTo>
                  <a:lnTo>
                    <a:pt x="1084109" y="2352368"/>
                  </a:lnTo>
                  <a:lnTo>
                    <a:pt x="1083792" y="2352121"/>
                  </a:lnTo>
                  <a:lnTo>
                    <a:pt x="1083166" y="2351615"/>
                  </a:lnTo>
                  <a:lnTo>
                    <a:pt x="1082834" y="2351392"/>
                  </a:lnTo>
                  <a:lnTo>
                    <a:pt x="1082516" y="2351215"/>
                  </a:lnTo>
                  <a:lnTo>
                    <a:pt x="1082198" y="2351050"/>
                  </a:lnTo>
                  <a:lnTo>
                    <a:pt x="1081538" y="2350744"/>
                  </a:lnTo>
                  <a:lnTo>
                    <a:pt x="1081215" y="2350586"/>
                  </a:lnTo>
                  <a:lnTo>
                    <a:pt x="1080389" y="2350127"/>
                  </a:lnTo>
                  <a:lnTo>
                    <a:pt x="1080111" y="2349980"/>
                  </a:lnTo>
                  <a:lnTo>
                    <a:pt x="1079827" y="2349856"/>
                  </a:lnTo>
                  <a:lnTo>
                    <a:pt x="1079671" y="2349803"/>
                  </a:lnTo>
                  <a:lnTo>
                    <a:pt x="1079358" y="2349721"/>
                  </a:lnTo>
                  <a:lnTo>
                    <a:pt x="1079201" y="2349674"/>
                  </a:lnTo>
                  <a:lnTo>
                    <a:pt x="1079055" y="2349609"/>
                  </a:lnTo>
                  <a:lnTo>
                    <a:pt x="1078884" y="2349509"/>
                  </a:lnTo>
                  <a:lnTo>
                    <a:pt x="1078722" y="2349391"/>
                  </a:lnTo>
                  <a:lnTo>
                    <a:pt x="1078566" y="2349262"/>
                  </a:lnTo>
                  <a:lnTo>
                    <a:pt x="1078419" y="2349121"/>
                  </a:lnTo>
                  <a:lnTo>
                    <a:pt x="1078287" y="2348974"/>
                  </a:lnTo>
                  <a:lnTo>
                    <a:pt x="1078126" y="2348738"/>
                  </a:lnTo>
                  <a:lnTo>
                    <a:pt x="1077989" y="2348480"/>
                  </a:lnTo>
                  <a:lnTo>
                    <a:pt x="1077877" y="2348203"/>
                  </a:lnTo>
                  <a:lnTo>
                    <a:pt x="1077686" y="2347638"/>
                  </a:lnTo>
                  <a:lnTo>
                    <a:pt x="1077618" y="2347391"/>
                  </a:lnTo>
                  <a:lnTo>
                    <a:pt x="1077559" y="2347138"/>
                  </a:lnTo>
                  <a:lnTo>
                    <a:pt x="1077510" y="2346885"/>
                  </a:lnTo>
                  <a:lnTo>
                    <a:pt x="1077398" y="2346379"/>
                  </a:lnTo>
                  <a:lnTo>
                    <a:pt x="1077236" y="2345844"/>
                  </a:lnTo>
                  <a:lnTo>
                    <a:pt x="1077050" y="2345315"/>
                  </a:lnTo>
                  <a:lnTo>
                    <a:pt x="1076791" y="2344597"/>
                  </a:lnTo>
                  <a:lnTo>
                    <a:pt x="1076610" y="2344156"/>
                  </a:lnTo>
                  <a:lnTo>
                    <a:pt x="1076508" y="2343950"/>
                  </a:lnTo>
                  <a:lnTo>
                    <a:pt x="1076400" y="2343768"/>
                  </a:lnTo>
                  <a:lnTo>
                    <a:pt x="1076283" y="2343585"/>
                  </a:lnTo>
                  <a:lnTo>
                    <a:pt x="1076161" y="2343414"/>
                  </a:lnTo>
                  <a:lnTo>
                    <a:pt x="1075760" y="2342909"/>
                  </a:lnTo>
                  <a:lnTo>
                    <a:pt x="1075613" y="2342738"/>
                  </a:lnTo>
                  <a:lnTo>
                    <a:pt x="1075462" y="2342579"/>
                  </a:lnTo>
                  <a:lnTo>
                    <a:pt x="1075300" y="2342426"/>
                  </a:lnTo>
                  <a:lnTo>
                    <a:pt x="1075134" y="2342285"/>
                  </a:lnTo>
                  <a:lnTo>
                    <a:pt x="1074963" y="2342173"/>
                  </a:lnTo>
                  <a:lnTo>
                    <a:pt x="1074782" y="2342073"/>
                  </a:lnTo>
                  <a:lnTo>
                    <a:pt x="1074592" y="2341979"/>
                  </a:lnTo>
                  <a:lnTo>
                    <a:pt x="1074210" y="2341803"/>
                  </a:lnTo>
                  <a:lnTo>
                    <a:pt x="1073619" y="2341485"/>
                  </a:lnTo>
                  <a:lnTo>
                    <a:pt x="1073413" y="2341391"/>
                  </a:lnTo>
                  <a:lnTo>
                    <a:pt x="1073208" y="2341314"/>
                  </a:lnTo>
                  <a:lnTo>
                    <a:pt x="1073027" y="2341267"/>
                  </a:lnTo>
                  <a:lnTo>
                    <a:pt x="1072842" y="2341226"/>
                  </a:lnTo>
                  <a:lnTo>
                    <a:pt x="1072656" y="2341191"/>
                  </a:lnTo>
                  <a:lnTo>
                    <a:pt x="1072279" y="2341144"/>
                  </a:lnTo>
                  <a:lnTo>
                    <a:pt x="1072089" y="2341138"/>
                  </a:lnTo>
                  <a:lnTo>
                    <a:pt x="1071712" y="2341150"/>
                  </a:lnTo>
                  <a:lnTo>
                    <a:pt x="1071527" y="2341150"/>
                  </a:lnTo>
                  <a:lnTo>
                    <a:pt x="1071346" y="2341126"/>
                  </a:lnTo>
                  <a:lnTo>
                    <a:pt x="1071233" y="2341103"/>
                  </a:lnTo>
                  <a:lnTo>
                    <a:pt x="1071013" y="2341044"/>
                  </a:lnTo>
                  <a:lnTo>
                    <a:pt x="1070637" y="2340891"/>
                  </a:lnTo>
                  <a:lnTo>
                    <a:pt x="1070476" y="2340803"/>
                  </a:lnTo>
                  <a:lnTo>
                    <a:pt x="1070319" y="2340708"/>
                  </a:lnTo>
                  <a:lnTo>
                    <a:pt x="1070172" y="2340597"/>
                  </a:lnTo>
                  <a:lnTo>
                    <a:pt x="1070035" y="2340485"/>
                  </a:lnTo>
                  <a:lnTo>
                    <a:pt x="1069908" y="2340356"/>
                  </a:lnTo>
                  <a:lnTo>
                    <a:pt x="1069791" y="2340220"/>
                  </a:lnTo>
                  <a:lnTo>
                    <a:pt x="1069684" y="2340079"/>
                  </a:lnTo>
                  <a:lnTo>
                    <a:pt x="1069586" y="2339926"/>
                  </a:lnTo>
                  <a:lnTo>
                    <a:pt x="1069503" y="2339773"/>
                  </a:lnTo>
                  <a:lnTo>
                    <a:pt x="1069439" y="2339608"/>
                  </a:lnTo>
                  <a:lnTo>
                    <a:pt x="1069395" y="2339438"/>
                  </a:lnTo>
                  <a:lnTo>
                    <a:pt x="1069248" y="2338732"/>
                  </a:lnTo>
                  <a:lnTo>
                    <a:pt x="1069219" y="2338550"/>
                  </a:lnTo>
                  <a:lnTo>
                    <a:pt x="1069180" y="2338373"/>
                  </a:lnTo>
                  <a:lnTo>
                    <a:pt x="1069136" y="2338202"/>
                  </a:lnTo>
                  <a:lnTo>
                    <a:pt x="1069063" y="2338050"/>
                  </a:lnTo>
                  <a:lnTo>
                    <a:pt x="1068960" y="2337897"/>
                  </a:lnTo>
                  <a:lnTo>
                    <a:pt x="1068828" y="2337767"/>
                  </a:lnTo>
                  <a:lnTo>
                    <a:pt x="1068681" y="2337644"/>
                  </a:lnTo>
                  <a:lnTo>
                    <a:pt x="1068232" y="2337302"/>
                  </a:lnTo>
                  <a:lnTo>
                    <a:pt x="1068080" y="2337197"/>
                  </a:lnTo>
                  <a:lnTo>
                    <a:pt x="1067929" y="2337097"/>
                  </a:lnTo>
                  <a:lnTo>
                    <a:pt x="1067767" y="2337008"/>
                  </a:lnTo>
                  <a:lnTo>
                    <a:pt x="1067606" y="2336932"/>
                  </a:lnTo>
                  <a:lnTo>
                    <a:pt x="1067410" y="2336867"/>
                  </a:lnTo>
                  <a:lnTo>
                    <a:pt x="1066990" y="2336796"/>
                  </a:lnTo>
                  <a:lnTo>
                    <a:pt x="1066785" y="2336755"/>
                  </a:lnTo>
                  <a:lnTo>
                    <a:pt x="1066599" y="2336679"/>
                  </a:lnTo>
                  <a:lnTo>
                    <a:pt x="1066467" y="2336585"/>
                  </a:lnTo>
                  <a:lnTo>
                    <a:pt x="1066345" y="2336473"/>
                  </a:lnTo>
                  <a:lnTo>
                    <a:pt x="1066110" y="2336232"/>
                  </a:lnTo>
                  <a:lnTo>
                    <a:pt x="1065988" y="2336120"/>
                  </a:lnTo>
                  <a:lnTo>
                    <a:pt x="1065880" y="2336044"/>
                  </a:lnTo>
                  <a:lnTo>
                    <a:pt x="1065646" y="2335896"/>
                  </a:lnTo>
                  <a:lnTo>
                    <a:pt x="1065543" y="2335814"/>
                  </a:lnTo>
                  <a:lnTo>
                    <a:pt x="1065450" y="2335720"/>
                  </a:lnTo>
                  <a:lnTo>
                    <a:pt x="1065372" y="2335596"/>
                  </a:lnTo>
                  <a:lnTo>
                    <a:pt x="1065308" y="2335455"/>
                  </a:lnTo>
                  <a:lnTo>
                    <a:pt x="1065211" y="2335155"/>
                  </a:lnTo>
                  <a:lnTo>
                    <a:pt x="1065152" y="2335014"/>
                  </a:lnTo>
                  <a:lnTo>
                    <a:pt x="1065044" y="2334779"/>
                  </a:lnTo>
                  <a:lnTo>
                    <a:pt x="1064991" y="2334667"/>
                  </a:lnTo>
                  <a:lnTo>
                    <a:pt x="1064927" y="2334555"/>
                  </a:lnTo>
                  <a:lnTo>
                    <a:pt x="1064849" y="2334461"/>
                  </a:lnTo>
                  <a:lnTo>
                    <a:pt x="1064746" y="2334379"/>
                  </a:lnTo>
                  <a:lnTo>
                    <a:pt x="1064629" y="2334302"/>
                  </a:lnTo>
                  <a:lnTo>
                    <a:pt x="1064497" y="2334243"/>
                  </a:lnTo>
                  <a:lnTo>
                    <a:pt x="1064233" y="2334138"/>
                  </a:lnTo>
                  <a:lnTo>
                    <a:pt x="1063959" y="2334043"/>
                  </a:lnTo>
                  <a:lnTo>
                    <a:pt x="1063676" y="2333979"/>
                  </a:lnTo>
                  <a:lnTo>
                    <a:pt x="1063534" y="2333973"/>
                  </a:lnTo>
                  <a:lnTo>
                    <a:pt x="1063363" y="2333996"/>
                  </a:lnTo>
                  <a:lnTo>
                    <a:pt x="1063192" y="2334049"/>
                  </a:lnTo>
                  <a:lnTo>
                    <a:pt x="1063016" y="2334120"/>
                  </a:lnTo>
                  <a:lnTo>
                    <a:pt x="1062674" y="2334273"/>
                  </a:lnTo>
                  <a:lnTo>
                    <a:pt x="1062424" y="2334379"/>
                  </a:lnTo>
                  <a:lnTo>
                    <a:pt x="1062170" y="2334502"/>
                  </a:lnTo>
                  <a:lnTo>
                    <a:pt x="1061926" y="2334632"/>
                  </a:lnTo>
                  <a:lnTo>
                    <a:pt x="1061676" y="2334755"/>
                  </a:lnTo>
                  <a:lnTo>
                    <a:pt x="1060992" y="2335073"/>
                  </a:lnTo>
                  <a:lnTo>
                    <a:pt x="1060239" y="2335385"/>
                  </a:lnTo>
                  <a:lnTo>
                    <a:pt x="1059921" y="2335502"/>
                  </a:lnTo>
                  <a:lnTo>
                    <a:pt x="1059579" y="2335614"/>
                  </a:lnTo>
                  <a:lnTo>
                    <a:pt x="1059217" y="2335714"/>
                  </a:lnTo>
                  <a:lnTo>
                    <a:pt x="1058846" y="2335796"/>
                  </a:lnTo>
                  <a:lnTo>
                    <a:pt x="1058455" y="2335867"/>
                  </a:lnTo>
                  <a:lnTo>
                    <a:pt x="1058323" y="2335879"/>
                  </a:lnTo>
                  <a:lnTo>
                    <a:pt x="1058191" y="2335885"/>
                  </a:lnTo>
                  <a:lnTo>
                    <a:pt x="1057937" y="2335855"/>
                  </a:lnTo>
                  <a:lnTo>
                    <a:pt x="1057809" y="2335832"/>
                  </a:lnTo>
                  <a:lnTo>
                    <a:pt x="1057374" y="2335726"/>
                  </a:lnTo>
                  <a:lnTo>
                    <a:pt x="1057003" y="2335608"/>
                  </a:lnTo>
                  <a:lnTo>
                    <a:pt x="1056509" y="2335432"/>
                  </a:lnTo>
                  <a:lnTo>
                    <a:pt x="1056260" y="2335326"/>
                  </a:lnTo>
                  <a:lnTo>
                    <a:pt x="1056006" y="2335238"/>
                  </a:lnTo>
                  <a:lnTo>
                    <a:pt x="1055830" y="2335196"/>
                  </a:lnTo>
                  <a:lnTo>
                    <a:pt x="1055649" y="2335161"/>
                  </a:lnTo>
                  <a:lnTo>
                    <a:pt x="1055468" y="2335138"/>
                  </a:lnTo>
                  <a:lnTo>
                    <a:pt x="1055101" y="2335120"/>
                  </a:lnTo>
                  <a:lnTo>
                    <a:pt x="1054950" y="2335126"/>
                  </a:lnTo>
                  <a:lnTo>
                    <a:pt x="1054647" y="2335161"/>
                  </a:lnTo>
                  <a:lnTo>
                    <a:pt x="1054344" y="2335208"/>
                  </a:lnTo>
                  <a:lnTo>
                    <a:pt x="1054080" y="2335261"/>
                  </a:lnTo>
                  <a:lnTo>
                    <a:pt x="1053684" y="2335349"/>
                  </a:lnTo>
                  <a:lnTo>
                    <a:pt x="1053537" y="2335379"/>
                  </a:lnTo>
                  <a:lnTo>
                    <a:pt x="1053244" y="2335426"/>
                  </a:lnTo>
                  <a:lnTo>
                    <a:pt x="1053102" y="2335461"/>
                  </a:lnTo>
                  <a:lnTo>
                    <a:pt x="1052975" y="2335514"/>
                  </a:lnTo>
                  <a:lnTo>
                    <a:pt x="1052818" y="2335638"/>
                  </a:lnTo>
                  <a:lnTo>
                    <a:pt x="1052672" y="2335779"/>
                  </a:lnTo>
                  <a:lnTo>
                    <a:pt x="1052593" y="2335838"/>
                  </a:lnTo>
                  <a:lnTo>
                    <a:pt x="1052452" y="2335920"/>
                  </a:lnTo>
                  <a:lnTo>
                    <a:pt x="1052305" y="2335991"/>
                  </a:lnTo>
                  <a:lnTo>
                    <a:pt x="1052002" y="2336108"/>
                  </a:lnTo>
                  <a:lnTo>
                    <a:pt x="1051694" y="2336273"/>
                  </a:lnTo>
                  <a:lnTo>
                    <a:pt x="1051386" y="2336467"/>
                  </a:lnTo>
                  <a:lnTo>
                    <a:pt x="1051235" y="2336567"/>
                  </a:lnTo>
                  <a:lnTo>
                    <a:pt x="1051093" y="2336679"/>
                  </a:lnTo>
                  <a:lnTo>
                    <a:pt x="1050917" y="2336838"/>
                  </a:lnTo>
                  <a:lnTo>
                    <a:pt x="1050061" y="2337673"/>
                  </a:lnTo>
                  <a:lnTo>
                    <a:pt x="1049783" y="2337961"/>
                  </a:lnTo>
                  <a:lnTo>
                    <a:pt x="1049523" y="2338261"/>
                  </a:lnTo>
                  <a:lnTo>
                    <a:pt x="1049289" y="2338579"/>
                  </a:lnTo>
                  <a:lnTo>
                    <a:pt x="1049074" y="2338926"/>
                  </a:lnTo>
                  <a:lnTo>
                    <a:pt x="1048883" y="2339291"/>
                  </a:lnTo>
                  <a:lnTo>
                    <a:pt x="1048712" y="2339667"/>
                  </a:lnTo>
                  <a:lnTo>
                    <a:pt x="1048556" y="2340050"/>
                  </a:lnTo>
                  <a:lnTo>
                    <a:pt x="1048272" y="2340756"/>
                  </a:lnTo>
                  <a:lnTo>
                    <a:pt x="1048150" y="2341079"/>
                  </a:lnTo>
                  <a:lnTo>
                    <a:pt x="1047930" y="2341732"/>
                  </a:lnTo>
                  <a:lnTo>
                    <a:pt x="1047827" y="2342067"/>
                  </a:lnTo>
                  <a:lnTo>
                    <a:pt x="1047617" y="2342832"/>
                  </a:lnTo>
                  <a:lnTo>
                    <a:pt x="1047529" y="2343226"/>
                  </a:lnTo>
                  <a:lnTo>
                    <a:pt x="1047456" y="2343615"/>
                  </a:lnTo>
                  <a:lnTo>
                    <a:pt x="1047407" y="2344009"/>
                  </a:lnTo>
                  <a:lnTo>
                    <a:pt x="1047387" y="2344256"/>
                  </a:lnTo>
                  <a:lnTo>
                    <a:pt x="1047373" y="2344756"/>
                  </a:lnTo>
                  <a:lnTo>
                    <a:pt x="1047373" y="2345009"/>
                  </a:lnTo>
                  <a:lnTo>
                    <a:pt x="1047387" y="2345256"/>
                  </a:lnTo>
                  <a:lnTo>
                    <a:pt x="1047387" y="2345515"/>
                  </a:lnTo>
                  <a:lnTo>
                    <a:pt x="1047397" y="2345650"/>
                  </a:lnTo>
                  <a:lnTo>
                    <a:pt x="1047417" y="2345773"/>
                  </a:lnTo>
                  <a:lnTo>
                    <a:pt x="1047451" y="2345879"/>
                  </a:lnTo>
                  <a:lnTo>
                    <a:pt x="1047544" y="2346009"/>
                  </a:lnTo>
                  <a:lnTo>
                    <a:pt x="1047671" y="2346126"/>
                  </a:lnTo>
                  <a:lnTo>
                    <a:pt x="1047822" y="2346221"/>
                  </a:lnTo>
                  <a:lnTo>
                    <a:pt x="1047989" y="2346303"/>
                  </a:lnTo>
                  <a:lnTo>
                    <a:pt x="1048145" y="2346362"/>
                  </a:lnTo>
                  <a:lnTo>
                    <a:pt x="1048292" y="2346397"/>
                  </a:lnTo>
                  <a:lnTo>
                    <a:pt x="1048448" y="2346409"/>
                  </a:lnTo>
                  <a:lnTo>
                    <a:pt x="1048609" y="2346409"/>
                  </a:lnTo>
                  <a:lnTo>
                    <a:pt x="1048766" y="2346397"/>
                  </a:lnTo>
                  <a:lnTo>
                    <a:pt x="1048922" y="2346373"/>
                  </a:lnTo>
                  <a:lnTo>
                    <a:pt x="1049147" y="2346326"/>
                  </a:lnTo>
                  <a:lnTo>
                    <a:pt x="1049377" y="2346250"/>
                  </a:lnTo>
                  <a:lnTo>
                    <a:pt x="1049597" y="2346156"/>
                  </a:lnTo>
                  <a:lnTo>
                    <a:pt x="1049812" y="2346044"/>
                  </a:lnTo>
                  <a:lnTo>
                    <a:pt x="1050017" y="2345926"/>
                  </a:lnTo>
                  <a:lnTo>
                    <a:pt x="1050237" y="2345779"/>
                  </a:lnTo>
                  <a:lnTo>
                    <a:pt x="1050638" y="2345432"/>
                  </a:lnTo>
                  <a:lnTo>
                    <a:pt x="1050834" y="2345250"/>
                  </a:lnTo>
                  <a:lnTo>
                    <a:pt x="1051269" y="2344915"/>
                  </a:lnTo>
                  <a:lnTo>
                    <a:pt x="1051498" y="2344750"/>
                  </a:lnTo>
                  <a:lnTo>
                    <a:pt x="1051733" y="2344591"/>
                  </a:lnTo>
                  <a:lnTo>
                    <a:pt x="1051973" y="2344450"/>
                  </a:lnTo>
                  <a:lnTo>
                    <a:pt x="1052222" y="2344326"/>
                  </a:lnTo>
                  <a:lnTo>
                    <a:pt x="1052559" y="2344197"/>
                  </a:lnTo>
                  <a:lnTo>
                    <a:pt x="1052916" y="2344097"/>
                  </a:lnTo>
                  <a:lnTo>
                    <a:pt x="1053283" y="2344020"/>
                  </a:lnTo>
                  <a:lnTo>
                    <a:pt x="1053649" y="2343979"/>
                  </a:lnTo>
                  <a:lnTo>
                    <a:pt x="1054016" y="2343962"/>
                  </a:lnTo>
                  <a:lnTo>
                    <a:pt x="1054402" y="2343985"/>
                  </a:lnTo>
                  <a:lnTo>
                    <a:pt x="1054798" y="2344050"/>
                  </a:lnTo>
                  <a:lnTo>
                    <a:pt x="1055189" y="2344144"/>
                  </a:lnTo>
                  <a:lnTo>
                    <a:pt x="1055571" y="2344262"/>
                  </a:lnTo>
                  <a:lnTo>
                    <a:pt x="1055952" y="2344385"/>
                  </a:lnTo>
                  <a:lnTo>
                    <a:pt x="1056382" y="2344556"/>
                  </a:lnTo>
                  <a:lnTo>
                    <a:pt x="1056798" y="2344768"/>
                  </a:lnTo>
                  <a:lnTo>
                    <a:pt x="1057619" y="2345221"/>
                  </a:lnTo>
                  <a:lnTo>
                    <a:pt x="1058029" y="2345438"/>
                  </a:lnTo>
                  <a:lnTo>
                    <a:pt x="1059027" y="2345909"/>
                  </a:lnTo>
                  <a:lnTo>
                    <a:pt x="1059525" y="2346138"/>
                  </a:lnTo>
                  <a:lnTo>
                    <a:pt x="1060019" y="2346385"/>
                  </a:lnTo>
                  <a:lnTo>
                    <a:pt x="1060498" y="2346650"/>
                  </a:lnTo>
                  <a:lnTo>
                    <a:pt x="1060909" y="2346903"/>
                  </a:lnTo>
                  <a:lnTo>
                    <a:pt x="1061314" y="2347168"/>
                  </a:lnTo>
                  <a:lnTo>
                    <a:pt x="1061715" y="2347444"/>
                  </a:lnTo>
                  <a:lnTo>
                    <a:pt x="1062874" y="2348285"/>
                  </a:lnTo>
                  <a:lnTo>
                    <a:pt x="1063255" y="2348556"/>
                  </a:lnTo>
                  <a:lnTo>
                    <a:pt x="1063632" y="2348838"/>
                  </a:lnTo>
                  <a:lnTo>
                    <a:pt x="1063993" y="2349133"/>
                  </a:lnTo>
                  <a:lnTo>
                    <a:pt x="1064340" y="2349444"/>
                  </a:lnTo>
                  <a:lnTo>
                    <a:pt x="1064653" y="2349768"/>
                  </a:lnTo>
                  <a:lnTo>
                    <a:pt x="1064961" y="2350103"/>
                  </a:lnTo>
                  <a:lnTo>
                    <a:pt x="1065250" y="2350456"/>
                  </a:lnTo>
                  <a:lnTo>
                    <a:pt x="1065528" y="2350815"/>
                  </a:lnTo>
                  <a:lnTo>
                    <a:pt x="1065787" y="2351186"/>
                  </a:lnTo>
                  <a:lnTo>
                    <a:pt x="1065968" y="2351474"/>
                  </a:lnTo>
                  <a:lnTo>
                    <a:pt x="1066853" y="2354662"/>
                  </a:lnTo>
                  <a:lnTo>
                    <a:pt x="1068613" y="2359498"/>
                  </a:lnTo>
                  <a:lnTo>
                    <a:pt x="1069330" y="2361006"/>
                  </a:lnTo>
                  <a:lnTo>
                    <a:pt x="1069503" y="2361369"/>
                  </a:lnTo>
                  <a:lnTo>
                    <a:pt x="1070236" y="2362563"/>
                  </a:lnTo>
                  <a:lnTo>
                    <a:pt x="1070441" y="2363063"/>
                  </a:lnTo>
                  <a:lnTo>
                    <a:pt x="1070612" y="2363363"/>
                  </a:lnTo>
                  <a:lnTo>
                    <a:pt x="1070784" y="2363946"/>
                  </a:lnTo>
                  <a:lnTo>
                    <a:pt x="1070813" y="2364134"/>
                  </a:lnTo>
                  <a:lnTo>
                    <a:pt x="1070818" y="2364275"/>
                  </a:lnTo>
                  <a:lnTo>
                    <a:pt x="1070798" y="2364581"/>
                  </a:lnTo>
                  <a:lnTo>
                    <a:pt x="1070754" y="2364946"/>
                  </a:lnTo>
                  <a:lnTo>
                    <a:pt x="1070749" y="2365210"/>
                  </a:lnTo>
                  <a:lnTo>
                    <a:pt x="1070793" y="2365893"/>
                  </a:lnTo>
                  <a:lnTo>
                    <a:pt x="1070852" y="2366481"/>
                  </a:lnTo>
                  <a:lnTo>
                    <a:pt x="1070930" y="2367146"/>
                  </a:lnTo>
                  <a:lnTo>
                    <a:pt x="1070989" y="2367711"/>
                  </a:lnTo>
                  <a:lnTo>
                    <a:pt x="1071033" y="2367993"/>
                  </a:lnTo>
                  <a:lnTo>
                    <a:pt x="1071175" y="2368658"/>
                  </a:lnTo>
                  <a:lnTo>
                    <a:pt x="1071233" y="2369011"/>
                  </a:lnTo>
                  <a:lnTo>
                    <a:pt x="1071263" y="2369258"/>
                  </a:lnTo>
                  <a:lnTo>
                    <a:pt x="1071272" y="2369517"/>
                  </a:lnTo>
                  <a:lnTo>
                    <a:pt x="1071282" y="2369646"/>
                  </a:lnTo>
                  <a:lnTo>
                    <a:pt x="1071297" y="2369775"/>
                  </a:lnTo>
                  <a:lnTo>
                    <a:pt x="1071355" y="2370081"/>
                  </a:lnTo>
                  <a:lnTo>
                    <a:pt x="1071395" y="2370234"/>
                  </a:lnTo>
                  <a:lnTo>
                    <a:pt x="1071443" y="2370387"/>
                  </a:lnTo>
                  <a:lnTo>
                    <a:pt x="1071497" y="2370529"/>
                  </a:lnTo>
                  <a:lnTo>
                    <a:pt x="1071595" y="2370723"/>
                  </a:lnTo>
                  <a:lnTo>
                    <a:pt x="1071707" y="2370905"/>
                  </a:lnTo>
                  <a:lnTo>
                    <a:pt x="1071834" y="2371093"/>
                  </a:lnTo>
                  <a:lnTo>
                    <a:pt x="1071898" y="2371199"/>
                  </a:lnTo>
                  <a:lnTo>
                    <a:pt x="1071966" y="2371299"/>
                  </a:lnTo>
                  <a:lnTo>
                    <a:pt x="1072045" y="2371393"/>
                  </a:lnTo>
                  <a:lnTo>
                    <a:pt x="1072167" y="2371511"/>
                  </a:lnTo>
                  <a:lnTo>
                    <a:pt x="1072260" y="2371582"/>
                  </a:lnTo>
                  <a:lnTo>
                    <a:pt x="1072358" y="2371646"/>
                  </a:lnTo>
                  <a:lnTo>
                    <a:pt x="1072749" y="2372464"/>
                  </a:lnTo>
                  <a:lnTo>
                    <a:pt x="1073404" y="2373323"/>
                  </a:lnTo>
                  <a:lnTo>
                    <a:pt x="1073981" y="2373923"/>
                  </a:lnTo>
                  <a:lnTo>
                    <a:pt x="1074508" y="2374323"/>
                  </a:lnTo>
                  <a:lnTo>
                    <a:pt x="1074680" y="2374405"/>
                  </a:lnTo>
                  <a:lnTo>
                    <a:pt x="1074875" y="2374470"/>
                  </a:lnTo>
                  <a:lnTo>
                    <a:pt x="1075080" y="2374505"/>
                  </a:lnTo>
                  <a:lnTo>
                    <a:pt x="1075286" y="2374511"/>
                  </a:lnTo>
                  <a:lnTo>
                    <a:pt x="1075471" y="2374482"/>
                  </a:lnTo>
                  <a:lnTo>
                    <a:pt x="1075623" y="2374423"/>
                  </a:lnTo>
                  <a:lnTo>
                    <a:pt x="1075760" y="2374329"/>
                  </a:lnTo>
                  <a:lnTo>
                    <a:pt x="1076039" y="2374117"/>
                  </a:lnTo>
                  <a:lnTo>
                    <a:pt x="1076180" y="2374029"/>
                  </a:lnTo>
                  <a:lnTo>
                    <a:pt x="1076425" y="2373911"/>
                  </a:lnTo>
                  <a:lnTo>
                    <a:pt x="1076552" y="2373864"/>
                  </a:lnTo>
                  <a:lnTo>
                    <a:pt x="1076679" y="2373829"/>
                  </a:lnTo>
                  <a:lnTo>
                    <a:pt x="1076806" y="2373805"/>
                  </a:lnTo>
                  <a:lnTo>
                    <a:pt x="1076977" y="2373799"/>
                  </a:lnTo>
                  <a:lnTo>
                    <a:pt x="1077153" y="2373817"/>
                  </a:lnTo>
                  <a:lnTo>
                    <a:pt x="1077329" y="2373852"/>
                  </a:lnTo>
                  <a:lnTo>
                    <a:pt x="1077500" y="2373905"/>
                  </a:lnTo>
                  <a:lnTo>
                    <a:pt x="1077657" y="2373976"/>
                  </a:lnTo>
                  <a:lnTo>
                    <a:pt x="1077891" y="2374141"/>
                  </a:lnTo>
                  <a:lnTo>
                    <a:pt x="1078087" y="2374370"/>
                  </a:lnTo>
                  <a:lnTo>
                    <a:pt x="1078449" y="2374917"/>
                  </a:lnTo>
                  <a:lnTo>
                    <a:pt x="1078649" y="2375164"/>
                  </a:lnTo>
                  <a:lnTo>
                    <a:pt x="1078898" y="2375400"/>
                  </a:lnTo>
                  <a:lnTo>
                    <a:pt x="1079153" y="2375623"/>
                  </a:lnTo>
                  <a:lnTo>
                    <a:pt x="1079690" y="2376059"/>
                  </a:lnTo>
                  <a:lnTo>
                    <a:pt x="1080326" y="2376588"/>
                  </a:lnTo>
                  <a:lnTo>
                    <a:pt x="1080692" y="2376906"/>
                  </a:lnTo>
                  <a:lnTo>
                    <a:pt x="1080873" y="2377071"/>
                  </a:lnTo>
                  <a:lnTo>
                    <a:pt x="1081123" y="2377323"/>
                  </a:lnTo>
                  <a:lnTo>
                    <a:pt x="1081367" y="2377582"/>
                  </a:lnTo>
                  <a:lnTo>
                    <a:pt x="1081602" y="2377847"/>
                  </a:lnTo>
                  <a:lnTo>
                    <a:pt x="1081817" y="2378129"/>
                  </a:lnTo>
                  <a:lnTo>
                    <a:pt x="1082012" y="2378418"/>
                  </a:lnTo>
                  <a:lnTo>
                    <a:pt x="1082174" y="2378700"/>
                  </a:lnTo>
                  <a:lnTo>
                    <a:pt x="1082315" y="2379000"/>
                  </a:lnTo>
                  <a:lnTo>
                    <a:pt x="1082442" y="2379300"/>
                  </a:lnTo>
                  <a:lnTo>
                    <a:pt x="1082560" y="2379612"/>
                  </a:lnTo>
                  <a:lnTo>
                    <a:pt x="1082843" y="2380259"/>
                  </a:lnTo>
                  <a:lnTo>
                    <a:pt x="1082990" y="2380606"/>
                  </a:lnTo>
                  <a:lnTo>
                    <a:pt x="1083440" y="2381642"/>
                  </a:lnTo>
                  <a:lnTo>
                    <a:pt x="1083713" y="2382389"/>
                  </a:lnTo>
                  <a:lnTo>
                    <a:pt x="1083821" y="2382618"/>
                  </a:lnTo>
                  <a:lnTo>
                    <a:pt x="1083963" y="2382824"/>
                  </a:lnTo>
                  <a:lnTo>
                    <a:pt x="1084095" y="2382960"/>
                  </a:lnTo>
                  <a:lnTo>
                    <a:pt x="1084241" y="2383095"/>
                  </a:lnTo>
                  <a:lnTo>
                    <a:pt x="1084398" y="2383218"/>
                  </a:lnTo>
                  <a:lnTo>
                    <a:pt x="1084559" y="2383312"/>
                  </a:lnTo>
                  <a:lnTo>
                    <a:pt x="1084730" y="2383383"/>
                  </a:lnTo>
                  <a:lnTo>
                    <a:pt x="1084867" y="2383401"/>
                  </a:lnTo>
                  <a:lnTo>
                    <a:pt x="1085146" y="2383395"/>
                  </a:lnTo>
                  <a:lnTo>
                    <a:pt x="1085287" y="2383383"/>
                  </a:lnTo>
                  <a:lnTo>
                    <a:pt x="1085429" y="2383395"/>
                  </a:lnTo>
                  <a:lnTo>
                    <a:pt x="1085674" y="2383436"/>
                  </a:lnTo>
                  <a:lnTo>
                    <a:pt x="1085913" y="2383501"/>
                  </a:lnTo>
                  <a:lnTo>
                    <a:pt x="1086153" y="2383577"/>
                  </a:lnTo>
                  <a:lnTo>
                    <a:pt x="1086378" y="2383683"/>
                  </a:lnTo>
                  <a:lnTo>
                    <a:pt x="1086588" y="2383801"/>
                  </a:lnTo>
                  <a:lnTo>
                    <a:pt x="1086798" y="2383971"/>
                  </a:lnTo>
                  <a:lnTo>
                    <a:pt x="1086979" y="2384171"/>
                  </a:lnTo>
                  <a:lnTo>
                    <a:pt x="1087155" y="2384395"/>
                  </a:lnTo>
                  <a:lnTo>
                    <a:pt x="1087326" y="2384624"/>
                  </a:lnTo>
                  <a:lnTo>
                    <a:pt x="1087507" y="2384830"/>
                  </a:lnTo>
                  <a:lnTo>
                    <a:pt x="1087727" y="2385036"/>
                  </a:lnTo>
                  <a:lnTo>
                    <a:pt x="1088191" y="2385425"/>
                  </a:lnTo>
                  <a:lnTo>
                    <a:pt x="1088406" y="2385636"/>
                  </a:lnTo>
                  <a:lnTo>
                    <a:pt x="1088578" y="2385866"/>
                  </a:lnTo>
                  <a:lnTo>
                    <a:pt x="1088719" y="2386136"/>
                  </a:lnTo>
                  <a:lnTo>
                    <a:pt x="1088783" y="2386278"/>
                  </a:lnTo>
                  <a:lnTo>
                    <a:pt x="1088876" y="2386572"/>
                  </a:lnTo>
                  <a:lnTo>
                    <a:pt x="1088895" y="2386695"/>
                  </a:lnTo>
                  <a:lnTo>
                    <a:pt x="1088905" y="2386825"/>
                  </a:lnTo>
                  <a:lnTo>
                    <a:pt x="1088915" y="2387078"/>
                  </a:lnTo>
                  <a:lnTo>
                    <a:pt x="1088944" y="2387201"/>
                  </a:lnTo>
                  <a:lnTo>
                    <a:pt x="1089032" y="2387384"/>
                  </a:lnTo>
                  <a:lnTo>
                    <a:pt x="1089164" y="2387554"/>
                  </a:lnTo>
                  <a:lnTo>
                    <a:pt x="1089311" y="2387713"/>
                  </a:lnTo>
                  <a:lnTo>
                    <a:pt x="1089448" y="2387884"/>
                  </a:lnTo>
                  <a:lnTo>
                    <a:pt x="1089550" y="2388066"/>
                  </a:lnTo>
                  <a:lnTo>
                    <a:pt x="1089619" y="2388272"/>
                  </a:lnTo>
                  <a:lnTo>
                    <a:pt x="1089663" y="2388496"/>
                  </a:lnTo>
                  <a:lnTo>
                    <a:pt x="1089687" y="2388719"/>
                  </a:lnTo>
                  <a:lnTo>
                    <a:pt x="1089697" y="2388943"/>
                  </a:lnTo>
                  <a:lnTo>
                    <a:pt x="1089687" y="2389160"/>
                  </a:lnTo>
                  <a:lnTo>
                    <a:pt x="1089633" y="2389413"/>
                  </a:lnTo>
                  <a:lnTo>
                    <a:pt x="1089536" y="2389660"/>
                  </a:lnTo>
                  <a:lnTo>
                    <a:pt x="1089423" y="2389907"/>
                  </a:lnTo>
                  <a:lnTo>
                    <a:pt x="1089325" y="2390155"/>
                  </a:lnTo>
                  <a:lnTo>
                    <a:pt x="1089276" y="2390402"/>
                  </a:lnTo>
                  <a:lnTo>
                    <a:pt x="1089272" y="2390608"/>
                  </a:lnTo>
                  <a:lnTo>
                    <a:pt x="1089281" y="2390819"/>
                  </a:lnTo>
                  <a:lnTo>
                    <a:pt x="1089311" y="2391025"/>
                  </a:lnTo>
                  <a:lnTo>
                    <a:pt x="1089355" y="2391225"/>
                  </a:lnTo>
                  <a:lnTo>
                    <a:pt x="1089418" y="2391419"/>
                  </a:lnTo>
                  <a:lnTo>
                    <a:pt x="1089541" y="2391673"/>
                  </a:lnTo>
                  <a:lnTo>
                    <a:pt x="1089707" y="2391908"/>
                  </a:lnTo>
                  <a:lnTo>
                    <a:pt x="1089902" y="2392131"/>
                  </a:lnTo>
                  <a:lnTo>
                    <a:pt x="1090112" y="2392337"/>
                  </a:lnTo>
                  <a:lnTo>
                    <a:pt x="1090328" y="2392532"/>
                  </a:lnTo>
                  <a:lnTo>
                    <a:pt x="1090528" y="2392684"/>
                  </a:lnTo>
                  <a:lnTo>
                    <a:pt x="1090738" y="2392826"/>
                  </a:lnTo>
                  <a:lnTo>
                    <a:pt x="1090953" y="2392955"/>
                  </a:lnTo>
                  <a:lnTo>
                    <a:pt x="1091178" y="2393073"/>
                  </a:lnTo>
                  <a:lnTo>
                    <a:pt x="1091408" y="2393173"/>
                  </a:lnTo>
                  <a:lnTo>
                    <a:pt x="1091897" y="2393367"/>
                  </a:lnTo>
                  <a:lnTo>
                    <a:pt x="1092151" y="2393438"/>
                  </a:lnTo>
                  <a:lnTo>
                    <a:pt x="1092381" y="2393467"/>
                  </a:lnTo>
                  <a:lnTo>
                    <a:pt x="1092571" y="2393426"/>
                  </a:lnTo>
                  <a:lnTo>
                    <a:pt x="1092689" y="2393332"/>
                  </a:lnTo>
                  <a:lnTo>
                    <a:pt x="1092786" y="2393196"/>
                  </a:lnTo>
                  <a:lnTo>
                    <a:pt x="1092958" y="2392879"/>
                  </a:lnTo>
                  <a:lnTo>
                    <a:pt x="1093050" y="2392731"/>
                  </a:lnTo>
                  <a:lnTo>
                    <a:pt x="1093138" y="2392602"/>
                  </a:lnTo>
                  <a:lnTo>
                    <a:pt x="1093221" y="2392461"/>
                  </a:lnTo>
                  <a:lnTo>
                    <a:pt x="1093314" y="2392326"/>
                  </a:lnTo>
                  <a:lnTo>
                    <a:pt x="1093412" y="2392208"/>
                  </a:lnTo>
                  <a:lnTo>
                    <a:pt x="1093525" y="2392114"/>
                  </a:lnTo>
                  <a:lnTo>
                    <a:pt x="1093671" y="2392043"/>
                  </a:lnTo>
                  <a:lnTo>
                    <a:pt x="1093842" y="2391996"/>
                  </a:lnTo>
                  <a:lnTo>
                    <a:pt x="1094023" y="2391973"/>
                  </a:lnTo>
                  <a:lnTo>
                    <a:pt x="1094209" y="2391967"/>
                  </a:lnTo>
                  <a:lnTo>
                    <a:pt x="1094385" y="2391973"/>
                  </a:lnTo>
                  <a:lnTo>
                    <a:pt x="1094625" y="2392020"/>
                  </a:lnTo>
                  <a:lnTo>
                    <a:pt x="1094869" y="2392108"/>
                  </a:lnTo>
                  <a:lnTo>
                    <a:pt x="1095109" y="2392231"/>
                  </a:lnTo>
                  <a:lnTo>
                    <a:pt x="1095333" y="2392379"/>
                  </a:lnTo>
                  <a:lnTo>
                    <a:pt x="1095539" y="2392537"/>
                  </a:lnTo>
                  <a:lnTo>
                    <a:pt x="1095705" y="2392684"/>
                  </a:lnTo>
                  <a:lnTo>
                    <a:pt x="1095856" y="2392849"/>
                  </a:lnTo>
                  <a:lnTo>
                    <a:pt x="1095998" y="2393032"/>
                  </a:lnTo>
                  <a:lnTo>
                    <a:pt x="1096120" y="2393214"/>
                  </a:lnTo>
                  <a:lnTo>
                    <a:pt x="1096223" y="2393408"/>
                  </a:lnTo>
                  <a:lnTo>
                    <a:pt x="1096306" y="2393626"/>
                  </a:lnTo>
                  <a:lnTo>
                    <a:pt x="1096360" y="2393861"/>
                  </a:lnTo>
                  <a:lnTo>
                    <a:pt x="1096394" y="2394102"/>
                  </a:lnTo>
                  <a:lnTo>
                    <a:pt x="1096418" y="2394344"/>
                  </a:lnTo>
                  <a:lnTo>
                    <a:pt x="1096458" y="2394861"/>
                  </a:lnTo>
                  <a:lnTo>
                    <a:pt x="1096463" y="2395426"/>
                  </a:lnTo>
                  <a:lnTo>
                    <a:pt x="1096443" y="2395708"/>
                  </a:lnTo>
                  <a:lnTo>
                    <a:pt x="1096414" y="2395991"/>
                  </a:lnTo>
                  <a:lnTo>
                    <a:pt x="1096360" y="2396256"/>
                  </a:lnTo>
                  <a:lnTo>
                    <a:pt x="1096282" y="2396520"/>
                  </a:lnTo>
                  <a:lnTo>
                    <a:pt x="1096199" y="2396779"/>
                  </a:lnTo>
                  <a:lnTo>
                    <a:pt x="1096125" y="2397044"/>
                  </a:lnTo>
                  <a:lnTo>
                    <a:pt x="1096081" y="2397309"/>
                  </a:lnTo>
                  <a:lnTo>
                    <a:pt x="1096072" y="2397573"/>
                  </a:lnTo>
                  <a:lnTo>
                    <a:pt x="1096086" y="2397838"/>
                  </a:lnTo>
                  <a:lnTo>
                    <a:pt x="1096130" y="2398374"/>
                  </a:lnTo>
                  <a:lnTo>
                    <a:pt x="1096135" y="2398638"/>
                  </a:lnTo>
                  <a:lnTo>
                    <a:pt x="1096125" y="2398885"/>
                  </a:lnTo>
                  <a:lnTo>
                    <a:pt x="1096052" y="2399633"/>
                  </a:lnTo>
                  <a:lnTo>
                    <a:pt x="1096037" y="2399886"/>
                  </a:lnTo>
                  <a:lnTo>
                    <a:pt x="1096047" y="2400168"/>
                  </a:lnTo>
                  <a:lnTo>
                    <a:pt x="1096096" y="2400733"/>
                  </a:lnTo>
                  <a:lnTo>
                    <a:pt x="1096111" y="2401015"/>
                  </a:lnTo>
                  <a:lnTo>
                    <a:pt x="1096091" y="2401292"/>
                  </a:lnTo>
                  <a:lnTo>
                    <a:pt x="1096062" y="2401480"/>
                  </a:lnTo>
                  <a:lnTo>
                    <a:pt x="1095969" y="2401857"/>
                  </a:lnTo>
                  <a:lnTo>
                    <a:pt x="1095910" y="2402045"/>
                  </a:lnTo>
                  <a:lnTo>
                    <a:pt x="1095842" y="2402221"/>
                  </a:lnTo>
                  <a:lnTo>
                    <a:pt x="1095744" y="2402427"/>
                  </a:lnTo>
                  <a:lnTo>
                    <a:pt x="1095490" y="2402821"/>
                  </a:lnTo>
                  <a:lnTo>
                    <a:pt x="1095372" y="2403021"/>
                  </a:lnTo>
                  <a:lnTo>
                    <a:pt x="1095285" y="2403227"/>
                  </a:lnTo>
                  <a:lnTo>
                    <a:pt x="1095221" y="2403539"/>
                  </a:lnTo>
                  <a:lnTo>
                    <a:pt x="1095206" y="2403863"/>
                  </a:lnTo>
                  <a:lnTo>
                    <a:pt x="1095245" y="2404533"/>
                  </a:lnTo>
                  <a:lnTo>
                    <a:pt x="1095255" y="2404869"/>
                  </a:lnTo>
                  <a:lnTo>
                    <a:pt x="1095240" y="2405728"/>
                  </a:lnTo>
                  <a:lnTo>
                    <a:pt x="1095245" y="2405851"/>
                  </a:lnTo>
                  <a:lnTo>
                    <a:pt x="1095265" y="2406110"/>
                  </a:lnTo>
                  <a:lnTo>
                    <a:pt x="1095255" y="2406234"/>
                  </a:lnTo>
                  <a:lnTo>
                    <a:pt x="1095231" y="2406352"/>
                  </a:lnTo>
                  <a:lnTo>
                    <a:pt x="1095177" y="2406451"/>
                  </a:lnTo>
                  <a:lnTo>
                    <a:pt x="1095104" y="2406551"/>
                  </a:lnTo>
                  <a:lnTo>
                    <a:pt x="1095016" y="2406640"/>
                  </a:lnTo>
                  <a:lnTo>
                    <a:pt x="1094727" y="2406910"/>
                  </a:lnTo>
                  <a:lnTo>
                    <a:pt x="1094615" y="2406999"/>
                  </a:lnTo>
                  <a:lnTo>
                    <a:pt x="1094497" y="2407081"/>
                  </a:lnTo>
                  <a:lnTo>
                    <a:pt x="1094385" y="2407175"/>
                  </a:lnTo>
                  <a:lnTo>
                    <a:pt x="1094282" y="2407269"/>
                  </a:lnTo>
                  <a:lnTo>
                    <a:pt x="1094190" y="2407369"/>
                  </a:lnTo>
                  <a:lnTo>
                    <a:pt x="1094008" y="2407581"/>
                  </a:lnTo>
                  <a:lnTo>
                    <a:pt x="1093935" y="2407693"/>
                  </a:lnTo>
                  <a:lnTo>
                    <a:pt x="1093886" y="2407811"/>
                  </a:lnTo>
                  <a:lnTo>
                    <a:pt x="1093867" y="2407940"/>
                  </a:lnTo>
                  <a:lnTo>
                    <a:pt x="1093877" y="2408081"/>
                  </a:lnTo>
                  <a:lnTo>
                    <a:pt x="1093901" y="2408228"/>
                  </a:lnTo>
                  <a:lnTo>
                    <a:pt x="1093930" y="2408369"/>
                  </a:lnTo>
                  <a:lnTo>
                    <a:pt x="1093950" y="2408517"/>
                  </a:lnTo>
                  <a:lnTo>
                    <a:pt x="1094082" y="2409840"/>
                  </a:lnTo>
                  <a:lnTo>
                    <a:pt x="1094126" y="2409987"/>
                  </a:lnTo>
                  <a:lnTo>
                    <a:pt x="1094131" y="2410158"/>
                  </a:lnTo>
                  <a:lnTo>
                    <a:pt x="1094106" y="2410340"/>
                  </a:lnTo>
                  <a:lnTo>
                    <a:pt x="1094053" y="2410511"/>
                  </a:lnTo>
                  <a:lnTo>
                    <a:pt x="1093974" y="2410635"/>
                  </a:lnTo>
                  <a:lnTo>
                    <a:pt x="1093886" y="2410699"/>
                  </a:lnTo>
                  <a:lnTo>
                    <a:pt x="1093779" y="2410746"/>
                  </a:lnTo>
                  <a:lnTo>
                    <a:pt x="1093539" y="2410817"/>
                  </a:lnTo>
                  <a:lnTo>
                    <a:pt x="1093427" y="2410858"/>
                  </a:lnTo>
                  <a:lnTo>
                    <a:pt x="1093182" y="2411005"/>
                  </a:lnTo>
                  <a:lnTo>
                    <a:pt x="1092948" y="2411176"/>
                  </a:lnTo>
                  <a:lnTo>
                    <a:pt x="1092728" y="2411364"/>
                  </a:lnTo>
                  <a:lnTo>
                    <a:pt x="1092518" y="2411570"/>
                  </a:lnTo>
                  <a:lnTo>
                    <a:pt x="1092322" y="2411776"/>
                  </a:lnTo>
                  <a:lnTo>
                    <a:pt x="1092200" y="2411923"/>
                  </a:lnTo>
                  <a:lnTo>
                    <a:pt x="1092083" y="2412076"/>
                  </a:lnTo>
                  <a:lnTo>
                    <a:pt x="1091970" y="2412229"/>
                  </a:lnTo>
                  <a:lnTo>
                    <a:pt x="1091765" y="2412547"/>
                  </a:lnTo>
                  <a:lnTo>
                    <a:pt x="1091594" y="2412853"/>
                  </a:lnTo>
                  <a:lnTo>
                    <a:pt x="1091442" y="2413176"/>
                  </a:lnTo>
                  <a:lnTo>
                    <a:pt x="1091310" y="2413506"/>
                  </a:lnTo>
                  <a:lnTo>
                    <a:pt x="1091198" y="2413841"/>
                  </a:lnTo>
                  <a:lnTo>
                    <a:pt x="1091115" y="2414176"/>
                  </a:lnTo>
                  <a:lnTo>
                    <a:pt x="1091080" y="2414424"/>
                  </a:lnTo>
                  <a:lnTo>
                    <a:pt x="1091066" y="2414677"/>
                  </a:lnTo>
                  <a:lnTo>
                    <a:pt x="1091061" y="2414924"/>
                  </a:lnTo>
                  <a:lnTo>
                    <a:pt x="1091046" y="2415177"/>
                  </a:lnTo>
                  <a:lnTo>
                    <a:pt x="1091017" y="2415424"/>
                  </a:lnTo>
                  <a:lnTo>
                    <a:pt x="1090963" y="2415659"/>
                  </a:lnTo>
                  <a:lnTo>
                    <a:pt x="1090899" y="2415894"/>
                  </a:lnTo>
                  <a:lnTo>
                    <a:pt x="1090689" y="2416589"/>
                  </a:lnTo>
                  <a:lnTo>
                    <a:pt x="1090660" y="2416718"/>
                  </a:lnTo>
                  <a:lnTo>
                    <a:pt x="1090640" y="2416853"/>
                  </a:lnTo>
                  <a:lnTo>
                    <a:pt x="1090616" y="2416983"/>
                  </a:lnTo>
                  <a:lnTo>
                    <a:pt x="1090582" y="2417106"/>
                  </a:lnTo>
                  <a:lnTo>
                    <a:pt x="1090523" y="2417212"/>
                  </a:lnTo>
                  <a:lnTo>
                    <a:pt x="1090391" y="2417301"/>
                  </a:lnTo>
                  <a:lnTo>
                    <a:pt x="1090215" y="2417348"/>
                  </a:lnTo>
                  <a:lnTo>
                    <a:pt x="1090010" y="2417383"/>
                  </a:lnTo>
                  <a:lnTo>
                    <a:pt x="1089819" y="2417424"/>
                  </a:lnTo>
                  <a:lnTo>
                    <a:pt x="1089663" y="2417512"/>
                  </a:lnTo>
                  <a:lnTo>
                    <a:pt x="1089555" y="2417624"/>
                  </a:lnTo>
                  <a:lnTo>
                    <a:pt x="1089467" y="2417754"/>
                  </a:lnTo>
                  <a:lnTo>
                    <a:pt x="1089389" y="2417901"/>
                  </a:lnTo>
                  <a:lnTo>
                    <a:pt x="1089321" y="2418054"/>
                  </a:lnTo>
                  <a:lnTo>
                    <a:pt x="1089262" y="2418207"/>
                  </a:lnTo>
                  <a:lnTo>
                    <a:pt x="1089223" y="2418348"/>
                  </a:lnTo>
                  <a:lnTo>
                    <a:pt x="1089198" y="2418495"/>
                  </a:lnTo>
                  <a:lnTo>
                    <a:pt x="1089184" y="2418642"/>
                  </a:lnTo>
                  <a:lnTo>
                    <a:pt x="1089149" y="2418783"/>
                  </a:lnTo>
                  <a:lnTo>
                    <a:pt x="1089096" y="2418907"/>
                  </a:lnTo>
                  <a:lnTo>
                    <a:pt x="1088978" y="2419030"/>
                  </a:lnTo>
                  <a:lnTo>
                    <a:pt x="1088832" y="2419130"/>
                  </a:lnTo>
                  <a:lnTo>
                    <a:pt x="1088661" y="2419219"/>
                  </a:lnTo>
                  <a:lnTo>
                    <a:pt x="1088309" y="2419360"/>
                  </a:lnTo>
                  <a:lnTo>
                    <a:pt x="1088123" y="2419413"/>
                  </a:lnTo>
                  <a:lnTo>
                    <a:pt x="1087732" y="2419472"/>
                  </a:lnTo>
                  <a:lnTo>
                    <a:pt x="1087546" y="2419507"/>
                  </a:lnTo>
                  <a:lnTo>
                    <a:pt x="1087370" y="2419578"/>
                  </a:lnTo>
                  <a:lnTo>
                    <a:pt x="1087179" y="2419707"/>
                  </a:lnTo>
                  <a:lnTo>
                    <a:pt x="1086999" y="2419872"/>
                  </a:lnTo>
                  <a:lnTo>
                    <a:pt x="1086837" y="2420066"/>
                  </a:lnTo>
                  <a:lnTo>
                    <a:pt x="1086700" y="2420272"/>
                  </a:lnTo>
                  <a:lnTo>
                    <a:pt x="1086578" y="2420495"/>
                  </a:lnTo>
                  <a:lnTo>
                    <a:pt x="1086427" y="2420595"/>
                  </a:lnTo>
                  <a:lnTo>
                    <a:pt x="1086324" y="2420695"/>
                  </a:lnTo>
                  <a:lnTo>
                    <a:pt x="1086236" y="2420813"/>
                  </a:lnTo>
                  <a:lnTo>
                    <a:pt x="1086153" y="2420937"/>
                  </a:lnTo>
                  <a:lnTo>
                    <a:pt x="1086060" y="2421049"/>
                  </a:lnTo>
                  <a:lnTo>
                    <a:pt x="1085595" y="2421443"/>
                  </a:lnTo>
                  <a:lnTo>
                    <a:pt x="1084755" y="2421319"/>
                  </a:lnTo>
                  <a:lnTo>
                    <a:pt x="1084422" y="2420913"/>
                  </a:lnTo>
                  <a:lnTo>
                    <a:pt x="1083371" y="2419825"/>
                  </a:lnTo>
                  <a:lnTo>
                    <a:pt x="1082364" y="2419125"/>
                  </a:lnTo>
                  <a:lnTo>
                    <a:pt x="1081587" y="2418430"/>
                  </a:lnTo>
                  <a:lnTo>
                    <a:pt x="1081030" y="2418024"/>
                  </a:lnTo>
                  <a:lnTo>
                    <a:pt x="1078571" y="2416795"/>
                  </a:lnTo>
                  <a:lnTo>
                    <a:pt x="1077847" y="2416277"/>
                  </a:lnTo>
                  <a:lnTo>
                    <a:pt x="1077007" y="2415753"/>
                  </a:lnTo>
                  <a:lnTo>
                    <a:pt x="1076112" y="2415341"/>
                  </a:lnTo>
                  <a:lnTo>
                    <a:pt x="1075672" y="2414824"/>
                  </a:lnTo>
                  <a:lnTo>
                    <a:pt x="1075340" y="2414253"/>
                  </a:lnTo>
                  <a:lnTo>
                    <a:pt x="1074841" y="2413735"/>
                  </a:lnTo>
                  <a:lnTo>
                    <a:pt x="1074113" y="2413547"/>
                  </a:lnTo>
                  <a:lnTo>
                    <a:pt x="1071463" y="2413506"/>
                  </a:lnTo>
                  <a:lnTo>
                    <a:pt x="1070221" y="2413429"/>
                  </a:lnTo>
                  <a:lnTo>
                    <a:pt x="1069043" y="2413182"/>
                  </a:lnTo>
                  <a:lnTo>
                    <a:pt x="1068315" y="2412888"/>
                  </a:lnTo>
                  <a:lnTo>
                    <a:pt x="1067699" y="2412706"/>
                  </a:lnTo>
                  <a:lnTo>
                    <a:pt x="1066795" y="2412635"/>
                  </a:lnTo>
                  <a:lnTo>
                    <a:pt x="1066056" y="2412959"/>
                  </a:lnTo>
                  <a:lnTo>
                    <a:pt x="1065426" y="2413459"/>
                  </a:lnTo>
                  <a:lnTo>
                    <a:pt x="1064854" y="2414129"/>
                  </a:lnTo>
                  <a:lnTo>
                    <a:pt x="1064399" y="2414577"/>
                  </a:lnTo>
                  <a:lnTo>
                    <a:pt x="1063988" y="2415477"/>
                  </a:lnTo>
                  <a:lnTo>
                    <a:pt x="1063808" y="2415983"/>
                  </a:lnTo>
                  <a:lnTo>
                    <a:pt x="1063524" y="2416989"/>
                  </a:lnTo>
                  <a:lnTo>
                    <a:pt x="1063470" y="2417589"/>
                  </a:lnTo>
                  <a:lnTo>
                    <a:pt x="1063436" y="2417883"/>
                  </a:lnTo>
                  <a:lnTo>
                    <a:pt x="1063382" y="2418177"/>
                  </a:lnTo>
                  <a:lnTo>
                    <a:pt x="1063324" y="2418430"/>
                  </a:lnTo>
                  <a:lnTo>
                    <a:pt x="1063255" y="2418689"/>
                  </a:lnTo>
                  <a:lnTo>
                    <a:pt x="1063177" y="2418942"/>
                  </a:lnTo>
                  <a:lnTo>
                    <a:pt x="1063084" y="2419183"/>
                  </a:lnTo>
                  <a:lnTo>
                    <a:pt x="1062972" y="2419419"/>
                  </a:lnTo>
                  <a:lnTo>
                    <a:pt x="1062830" y="2419636"/>
                  </a:lnTo>
                  <a:lnTo>
                    <a:pt x="1062664" y="2419842"/>
                  </a:lnTo>
                  <a:lnTo>
                    <a:pt x="1062478" y="2420042"/>
                  </a:lnTo>
                  <a:lnTo>
                    <a:pt x="1062102" y="2420419"/>
                  </a:lnTo>
                  <a:lnTo>
                    <a:pt x="1061891" y="2420613"/>
                  </a:lnTo>
                  <a:lnTo>
                    <a:pt x="1061446" y="2420978"/>
                  </a:lnTo>
                  <a:lnTo>
                    <a:pt x="1060997" y="2421337"/>
                  </a:lnTo>
                  <a:lnTo>
                    <a:pt x="1060190" y="2421960"/>
                  </a:lnTo>
                  <a:lnTo>
                    <a:pt x="1059780" y="2422266"/>
                  </a:lnTo>
                  <a:lnTo>
                    <a:pt x="1058948" y="2422861"/>
                  </a:lnTo>
                  <a:lnTo>
                    <a:pt x="1055898" y="2424449"/>
                  </a:lnTo>
                  <a:lnTo>
                    <a:pt x="1053874" y="2425326"/>
                  </a:lnTo>
                  <a:lnTo>
                    <a:pt x="1051303" y="2426508"/>
                  </a:lnTo>
                  <a:lnTo>
                    <a:pt x="1047055" y="2429368"/>
                  </a:lnTo>
                  <a:lnTo>
                    <a:pt x="1045520" y="2430380"/>
                  </a:lnTo>
                  <a:lnTo>
                    <a:pt x="1044107" y="2431145"/>
                  </a:lnTo>
                  <a:lnTo>
                    <a:pt x="1041966" y="2431904"/>
                  </a:lnTo>
                  <a:lnTo>
                    <a:pt x="1041599" y="2432145"/>
                  </a:lnTo>
                  <a:lnTo>
                    <a:pt x="1040045" y="2432810"/>
                  </a:lnTo>
                  <a:lnTo>
                    <a:pt x="1038916" y="2433634"/>
                  </a:lnTo>
                  <a:lnTo>
                    <a:pt x="1037790" y="2435266"/>
                  </a:lnTo>
                  <a:lnTo>
                    <a:pt x="1037772" y="2435293"/>
                  </a:lnTo>
                  <a:lnTo>
                    <a:pt x="1037092" y="2436870"/>
                  </a:lnTo>
                  <a:lnTo>
                    <a:pt x="1036506" y="2438541"/>
                  </a:lnTo>
                  <a:lnTo>
                    <a:pt x="1036300" y="2439659"/>
                  </a:lnTo>
                  <a:lnTo>
                    <a:pt x="1036002" y="2440777"/>
                  </a:lnTo>
                  <a:lnTo>
                    <a:pt x="1035943" y="2441047"/>
                  </a:lnTo>
                  <a:lnTo>
                    <a:pt x="1035899" y="2441330"/>
                  </a:lnTo>
                  <a:lnTo>
                    <a:pt x="1035875" y="2441612"/>
                  </a:lnTo>
                  <a:lnTo>
                    <a:pt x="1035870" y="2441894"/>
                  </a:lnTo>
                  <a:lnTo>
                    <a:pt x="1035890" y="2442171"/>
                  </a:lnTo>
                  <a:lnTo>
                    <a:pt x="1035929" y="2442436"/>
                  </a:lnTo>
                  <a:lnTo>
                    <a:pt x="1036036" y="2443065"/>
                  </a:lnTo>
                  <a:lnTo>
                    <a:pt x="1036115" y="2443636"/>
                  </a:lnTo>
                  <a:lnTo>
                    <a:pt x="1036217" y="2444172"/>
                  </a:lnTo>
                  <a:lnTo>
                    <a:pt x="1036291" y="2444742"/>
                  </a:lnTo>
                  <a:lnTo>
                    <a:pt x="1036256" y="2445248"/>
                  </a:lnTo>
                  <a:lnTo>
                    <a:pt x="1036354" y="2445931"/>
                  </a:lnTo>
                  <a:lnTo>
                    <a:pt x="1036315" y="2446578"/>
                  </a:lnTo>
                  <a:lnTo>
                    <a:pt x="1036251" y="2447090"/>
                  </a:lnTo>
                  <a:lnTo>
                    <a:pt x="1036183" y="2447796"/>
                  </a:lnTo>
                  <a:lnTo>
                    <a:pt x="1036227" y="2448585"/>
                  </a:lnTo>
                  <a:lnTo>
                    <a:pt x="1036251" y="2448867"/>
                  </a:lnTo>
                  <a:lnTo>
                    <a:pt x="1036100" y="2449320"/>
                  </a:lnTo>
                  <a:lnTo>
                    <a:pt x="1035640" y="2449908"/>
                  </a:lnTo>
                  <a:lnTo>
                    <a:pt x="1035186" y="2450379"/>
                  </a:lnTo>
                  <a:lnTo>
                    <a:pt x="1034897" y="2450544"/>
                  </a:lnTo>
                  <a:lnTo>
                    <a:pt x="1034443" y="2450820"/>
                  </a:lnTo>
                  <a:lnTo>
                    <a:pt x="1034237" y="2451209"/>
                  </a:lnTo>
                  <a:lnTo>
                    <a:pt x="1033949" y="2451632"/>
                  </a:lnTo>
                  <a:lnTo>
                    <a:pt x="1033524" y="2451768"/>
                  </a:lnTo>
                  <a:lnTo>
                    <a:pt x="1032531" y="2452174"/>
                  </a:lnTo>
                  <a:lnTo>
                    <a:pt x="1031998" y="2452250"/>
                  </a:lnTo>
                  <a:lnTo>
                    <a:pt x="1031656" y="2452415"/>
                  </a:lnTo>
                  <a:lnTo>
                    <a:pt x="1031089" y="2452656"/>
                  </a:lnTo>
                  <a:lnTo>
                    <a:pt x="1030693" y="2452739"/>
                  </a:lnTo>
                  <a:lnTo>
                    <a:pt x="1030072" y="2452780"/>
                  </a:lnTo>
                  <a:lnTo>
                    <a:pt x="1029510" y="2452774"/>
                  </a:lnTo>
                  <a:lnTo>
                    <a:pt x="1028968" y="2453015"/>
                  </a:lnTo>
                  <a:lnTo>
                    <a:pt x="1028489" y="2453262"/>
                  </a:lnTo>
                  <a:lnTo>
                    <a:pt x="1027809" y="2453309"/>
                  </a:lnTo>
                  <a:lnTo>
                    <a:pt x="1027257" y="2453174"/>
                  </a:lnTo>
                  <a:lnTo>
                    <a:pt x="1026748" y="2452897"/>
                  </a:lnTo>
                  <a:lnTo>
                    <a:pt x="1026303" y="2452574"/>
                  </a:lnTo>
                  <a:lnTo>
                    <a:pt x="1026083" y="2452203"/>
                  </a:lnTo>
                  <a:lnTo>
                    <a:pt x="1026034" y="2451638"/>
                  </a:lnTo>
                  <a:lnTo>
                    <a:pt x="1026181" y="2451215"/>
                  </a:lnTo>
                  <a:lnTo>
                    <a:pt x="1026450" y="2450485"/>
                  </a:lnTo>
                  <a:lnTo>
                    <a:pt x="1026655" y="2450067"/>
                  </a:lnTo>
                  <a:lnTo>
                    <a:pt x="1026836" y="2449220"/>
                  </a:lnTo>
                  <a:lnTo>
                    <a:pt x="1026934" y="2448484"/>
                  </a:lnTo>
                  <a:lnTo>
                    <a:pt x="1027056" y="2447755"/>
                  </a:lnTo>
                  <a:lnTo>
                    <a:pt x="1027095" y="2447160"/>
                  </a:lnTo>
                  <a:lnTo>
                    <a:pt x="1026963" y="2446560"/>
                  </a:lnTo>
                  <a:lnTo>
                    <a:pt x="1026870" y="2445684"/>
                  </a:lnTo>
                  <a:lnTo>
                    <a:pt x="1026655" y="2444860"/>
                  </a:lnTo>
                  <a:lnTo>
                    <a:pt x="1026553" y="2444348"/>
                  </a:lnTo>
                  <a:lnTo>
                    <a:pt x="1026562" y="2443701"/>
                  </a:lnTo>
                  <a:lnTo>
                    <a:pt x="1026518" y="2442906"/>
                  </a:lnTo>
                  <a:lnTo>
                    <a:pt x="1026538" y="2441948"/>
                  </a:lnTo>
                  <a:lnTo>
                    <a:pt x="1026631" y="2441353"/>
                  </a:lnTo>
                  <a:lnTo>
                    <a:pt x="1026729" y="2440588"/>
                  </a:lnTo>
                  <a:lnTo>
                    <a:pt x="1026807" y="2440182"/>
                  </a:lnTo>
                  <a:lnTo>
                    <a:pt x="1026719" y="2439659"/>
                  </a:lnTo>
                  <a:lnTo>
                    <a:pt x="1026616" y="2439129"/>
                  </a:lnTo>
                  <a:lnTo>
                    <a:pt x="1026504" y="2438605"/>
                  </a:lnTo>
                  <a:lnTo>
                    <a:pt x="1026377" y="2438088"/>
                  </a:lnTo>
                  <a:lnTo>
                    <a:pt x="1026240" y="2437611"/>
                  </a:lnTo>
                  <a:lnTo>
                    <a:pt x="1026098" y="2437134"/>
                  </a:lnTo>
                  <a:lnTo>
                    <a:pt x="1025937" y="2436664"/>
                  </a:lnTo>
                  <a:lnTo>
                    <a:pt x="1025766" y="2436199"/>
                  </a:lnTo>
                  <a:lnTo>
                    <a:pt x="1025580" y="2435740"/>
                  </a:lnTo>
                  <a:lnTo>
                    <a:pt x="1025380" y="2435322"/>
                  </a:lnTo>
                  <a:lnTo>
                    <a:pt x="1024700" y="2434087"/>
                  </a:lnTo>
                  <a:lnTo>
                    <a:pt x="1024500" y="2433669"/>
                  </a:lnTo>
                  <a:lnTo>
                    <a:pt x="1024348" y="2433298"/>
                  </a:lnTo>
                  <a:lnTo>
                    <a:pt x="1024079" y="2432539"/>
                  </a:lnTo>
                  <a:lnTo>
                    <a:pt x="1023937" y="2432157"/>
                  </a:lnTo>
                  <a:lnTo>
                    <a:pt x="1023786" y="2431786"/>
                  </a:lnTo>
                  <a:lnTo>
                    <a:pt x="1023556" y="2431286"/>
                  </a:lnTo>
                  <a:lnTo>
                    <a:pt x="1023434" y="2431033"/>
                  </a:lnTo>
                  <a:lnTo>
                    <a:pt x="1023302" y="2430792"/>
                  </a:lnTo>
                  <a:lnTo>
                    <a:pt x="1023155" y="2430562"/>
                  </a:lnTo>
                  <a:lnTo>
                    <a:pt x="1022969" y="2430345"/>
                  </a:lnTo>
                  <a:lnTo>
                    <a:pt x="1022759" y="2430139"/>
                  </a:lnTo>
                  <a:lnTo>
                    <a:pt x="1022544" y="2429944"/>
                  </a:lnTo>
                  <a:lnTo>
                    <a:pt x="1022334" y="2429739"/>
                  </a:lnTo>
                  <a:lnTo>
                    <a:pt x="1022148" y="2429521"/>
                  </a:lnTo>
                  <a:lnTo>
                    <a:pt x="1021997" y="2429291"/>
                  </a:lnTo>
                  <a:lnTo>
                    <a:pt x="1021860" y="2429050"/>
                  </a:lnTo>
                  <a:lnTo>
                    <a:pt x="1021733" y="2428803"/>
                  </a:lnTo>
                  <a:lnTo>
                    <a:pt x="1021620" y="2428550"/>
                  </a:lnTo>
                  <a:lnTo>
                    <a:pt x="1021518" y="2428297"/>
                  </a:lnTo>
                  <a:lnTo>
                    <a:pt x="1021425" y="2428003"/>
                  </a:lnTo>
                  <a:lnTo>
                    <a:pt x="1021293" y="2427403"/>
                  </a:lnTo>
                  <a:lnTo>
                    <a:pt x="1021239" y="2427097"/>
                  </a:lnTo>
                  <a:lnTo>
                    <a:pt x="1021170" y="2426797"/>
                  </a:lnTo>
                  <a:lnTo>
                    <a:pt x="1021083" y="2426456"/>
                  </a:lnTo>
                  <a:lnTo>
                    <a:pt x="1020897" y="2425785"/>
                  </a:lnTo>
                  <a:lnTo>
                    <a:pt x="1020809" y="2425449"/>
                  </a:lnTo>
                  <a:lnTo>
                    <a:pt x="1020735" y="2425108"/>
                  </a:lnTo>
                  <a:lnTo>
                    <a:pt x="1020638" y="2424543"/>
                  </a:lnTo>
                  <a:lnTo>
                    <a:pt x="1020569" y="2423978"/>
                  </a:lnTo>
                  <a:lnTo>
                    <a:pt x="1020520" y="2423402"/>
                  </a:lnTo>
                  <a:lnTo>
                    <a:pt x="1020530" y="2423055"/>
                  </a:lnTo>
                  <a:lnTo>
                    <a:pt x="1020520" y="2422696"/>
                  </a:lnTo>
                  <a:lnTo>
                    <a:pt x="1020486" y="2422343"/>
                  </a:lnTo>
                  <a:lnTo>
                    <a:pt x="1020506" y="2421696"/>
                  </a:lnTo>
                  <a:lnTo>
                    <a:pt x="1020481" y="2420872"/>
                  </a:lnTo>
                  <a:lnTo>
                    <a:pt x="1020305" y="2420378"/>
                  </a:lnTo>
                  <a:lnTo>
                    <a:pt x="1020051" y="2419925"/>
                  </a:lnTo>
                  <a:lnTo>
                    <a:pt x="1019606" y="2419542"/>
                  </a:lnTo>
                  <a:lnTo>
                    <a:pt x="1019166" y="2419119"/>
                  </a:lnTo>
                  <a:lnTo>
                    <a:pt x="1018873" y="2418630"/>
                  </a:lnTo>
                  <a:lnTo>
                    <a:pt x="1018619" y="2418283"/>
                  </a:lnTo>
                  <a:lnTo>
                    <a:pt x="1018247" y="2418130"/>
                  </a:lnTo>
                  <a:lnTo>
                    <a:pt x="1017954" y="2417860"/>
                  </a:lnTo>
                  <a:lnTo>
                    <a:pt x="1017773" y="2417483"/>
                  </a:lnTo>
                  <a:lnTo>
                    <a:pt x="1017553" y="2417101"/>
                  </a:lnTo>
                  <a:lnTo>
                    <a:pt x="1017411" y="2416836"/>
                  </a:lnTo>
                  <a:lnTo>
                    <a:pt x="1017113" y="2416606"/>
                  </a:lnTo>
                  <a:lnTo>
                    <a:pt x="1016595" y="2416371"/>
                  </a:lnTo>
                  <a:lnTo>
                    <a:pt x="1015920" y="2416247"/>
                  </a:lnTo>
                  <a:lnTo>
                    <a:pt x="1015138" y="2416124"/>
                  </a:lnTo>
                  <a:lnTo>
                    <a:pt x="1014654" y="2415930"/>
                  </a:lnTo>
                  <a:lnTo>
                    <a:pt x="1014136" y="2415771"/>
                  </a:lnTo>
                  <a:lnTo>
                    <a:pt x="1013388" y="2415718"/>
                  </a:lnTo>
                  <a:lnTo>
                    <a:pt x="1012718" y="2415630"/>
                  </a:lnTo>
                  <a:lnTo>
                    <a:pt x="1012044" y="2415694"/>
                  </a:lnTo>
                  <a:lnTo>
                    <a:pt x="1011071" y="2415718"/>
                  </a:lnTo>
                  <a:lnTo>
                    <a:pt x="1009912" y="2415694"/>
                  </a:lnTo>
                  <a:lnTo>
                    <a:pt x="1009389" y="2415688"/>
                  </a:lnTo>
                  <a:lnTo>
                    <a:pt x="1008940" y="2415641"/>
                  </a:lnTo>
                  <a:lnTo>
                    <a:pt x="1008231" y="2415518"/>
                  </a:lnTo>
                  <a:lnTo>
                    <a:pt x="1007786" y="2415359"/>
                  </a:lnTo>
                  <a:lnTo>
                    <a:pt x="1007561" y="2415318"/>
                  </a:lnTo>
                  <a:lnTo>
                    <a:pt x="1007150" y="2415200"/>
                  </a:lnTo>
                  <a:lnTo>
                    <a:pt x="1006143" y="2415030"/>
                  </a:lnTo>
                  <a:lnTo>
                    <a:pt x="1004872" y="2414935"/>
                  </a:lnTo>
                  <a:lnTo>
                    <a:pt x="1004501" y="2415006"/>
                  </a:lnTo>
                  <a:lnTo>
                    <a:pt x="1004046" y="2415106"/>
                  </a:lnTo>
                  <a:lnTo>
                    <a:pt x="1003523" y="2415065"/>
                  </a:lnTo>
                  <a:lnTo>
                    <a:pt x="1003191" y="2414871"/>
                  </a:lnTo>
                  <a:lnTo>
                    <a:pt x="1003010" y="2414530"/>
                  </a:lnTo>
                  <a:lnTo>
                    <a:pt x="1002941" y="2414077"/>
                  </a:lnTo>
                  <a:lnTo>
                    <a:pt x="1002873" y="2413888"/>
                  </a:lnTo>
                  <a:lnTo>
                    <a:pt x="1002726" y="2413512"/>
                  </a:lnTo>
                  <a:lnTo>
                    <a:pt x="1002467" y="2413318"/>
                  </a:lnTo>
                  <a:lnTo>
                    <a:pt x="1002061" y="2413082"/>
                  </a:lnTo>
                  <a:lnTo>
                    <a:pt x="1001651" y="2413006"/>
                  </a:lnTo>
                  <a:lnTo>
                    <a:pt x="1001020" y="2412764"/>
                  </a:lnTo>
                  <a:lnTo>
                    <a:pt x="1000355" y="2412341"/>
                  </a:lnTo>
                  <a:lnTo>
                    <a:pt x="999798" y="2412035"/>
                  </a:lnTo>
                  <a:lnTo>
                    <a:pt x="999246" y="2411723"/>
                  </a:lnTo>
                  <a:lnTo>
                    <a:pt x="998244" y="2411141"/>
                  </a:lnTo>
                  <a:lnTo>
                    <a:pt x="997427" y="2410676"/>
                  </a:lnTo>
                  <a:lnTo>
                    <a:pt x="996982" y="2410482"/>
                  </a:lnTo>
                  <a:lnTo>
                    <a:pt x="996386" y="2410246"/>
                  </a:lnTo>
                  <a:lnTo>
                    <a:pt x="995643" y="2410123"/>
                  </a:lnTo>
                  <a:lnTo>
                    <a:pt x="995232" y="2409999"/>
                  </a:lnTo>
                  <a:lnTo>
                    <a:pt x="994636" y="2409952"/>
                  </a:lnTo>
                  <a:lnTo>
                    <a:pt x="994000" y="2409870"/>
                  </a:lnTo>
                  <a:lnTo>
                    <a:pt x="993404" y="2409746"/>
                  </a:lnTo>
                  <a:lnTo>
                    <a:pt x="992607" y="2409652"/>
                  </a:lnTo>
                  <a:lnTo>
                    <a:pt x="991454" y="2409593"/>
                  </a:lnTo>
                  <a:lnTo>
                    <a:pt x="990593" y="2409505"/>
                  </a:lnTo>
                  <a:lnTo>
                    <a:pt x="989772" y="2409264"/>
                  </a:lnTo>
                  <a:lnTo>
                    <a:pt x="989180" y="2408917"/>
                  </a:lnTo>
                  <a:lnTo>
                    <a:pt x="988882" y="2408693"/>
                  </a:lnTo>
                  <a:lnTo>
                    <a:pt x="988760" y="2408517"/>
                  </a:lnTo>
                  <a:lnTo>
                    <a:pt x="988682" y="2408346"/>
                  </a:lnTo>
                  <a:lnTo>
                    <a:pt x="988623" y="2408158"/>
                  </a:lnTo>
                  <a:lnTo>
                    <a:pt x="988579" y="2407958"/>
                  </a:lnTo>
                  <a:lnTo>
                    <a:pt x="988559" y="2407764"/>
                  </a:lnTo>
                  <a:lnTo>
                    <a:pt x="988569" y="2407575"/>
                  </a:lnTo>
                  <a:lnTo>
                    <a:pt x="988633" y="2407358"/>
                  </a:lnTo>
                  <a:lnTo>
                    <a:pt x="988755" y="2407152"/>
                  </a:lnTo>
                  <a:lnTo>
                    <a:pt x="988907" y="2406946"/>
                  </a:lnTo>
                  <a:lnTo>
                    <a:pt x="989063" y="2406746"/>
                  </a:lnTo>
                  <a:lnTo>
                    <a:pt x="989483" y="2406175"/>
                  </a:lnTo>
                  <a:lnTo>
                    <a:pt x="989625" y="2405993"/>
                  </a:lnTo>
                  <a:lnTo>
                    <a:pt x="989747" y="2405810"/>
                  </a:lnTo>
                  <a:lnTo>
                    <a:pt x="989855" y="2405610"/>
                  </a:lnTo>
                  <a:lnTo>
                    <a:pt x="989919" y="2405451"/>
                  </a:lnTo>
                  <a:lnTo>
                    <a:pt x="989982" y="2405287"/>
                  </a:lnTo>
                  <a:lnTo>
                    <a:pt x="990031" y="2405116"/>
                  </a:lnTo>
                  <a:lnTo>
                    <a:pt x="990065" y="2404945"/>
                  </a:lnTo>
                  <a:lnTo>
                    <a:pt x="990075" y="2404781"/>
                  </a:lnTo>
                  <a:lnTo>
                    <a:pt x="990051" y="2404563"/>
                  </a:lnTo>
                  <a:lnTo>
                    <a:pt x="989987" y="2404345"/>
                  </a:lnTo>
                  <a:lnTo>
                    <a:pt x="989899" y="2404133"/>
                  </a:lnTo>
                  <a:lnTo>
                    <a:pt x="989792" y="2403922"/>
                  </a:lnTo>
                  <a:lnTo>
                    <a:pt x="989679" y="2403727"/>
                  </a:lnTo>
                  <a:lnTo>
                    <a:pt x="989454" y="2403433"/>
                  </a:lnTo>
                  <a:lnTo>
                    <a:pt x="989171" y="2403174"/>
                  </a:lnTo>
                  <a:lnTo>
                    <a:pt x="988858" y="2402933"/>
                  </a:lnTo>
                  <a:lnTo>
                    <a:pt x="988540" y="2402698"/>
                  </a:lnTo>
                  <a:lnTo>
                    <a:pt x="988242" y="2402445"/>
                  </a:lnTo>
                  <a:lnTo>
                    <a:pt x="987596" y="2401845"/>
                  </a:lnTo>
                  <a:lnTo>
                    <a:pt x="986966" y="2401233"/>
                  </a:lnTo>
                  <a:lnTo>
                    <a:pt x="986653" y="2400921"/>
                  </a:lnTo>
                  <a:lnTo>
                    <a:pt x="984918" y="2399544"/>
                  </a:lnTo>
                  <a:lnTo>
                    <a:pt x="984341" y="2398774"/>
                  </a:lnTo>
                  <a:lnTo>
                    <a:pt x="982205" y="2396462"/>
                  </a:lnTo>
                  <a:lnTo>
                    <a:pt x="979912" y="2393473"/>
                  </a:lnTo>
                  <a:lnTo>
                    <a:pt x="979579" y="2393126"/>
                  </a:lnTo>
                  <a:lnTo>
                    <a:pt x="979257" y="2392532"/>
                  </a:lnTo>
                  <a:lnTo>
                    <a:pt x="978118" y="2390572"/>
                  </a:lnTo>
                  <a:lnTo>
                    <a:pt x="977883" y="2389560"/>
                  </a:lnTo>
                  <a:lnTo>
                    <a:pt x="977732" y="2388625"/>
                  </a:lnTo>
                  <a:lnTo>
                    <a:pt x="977825" y="2388125"/>
                  </a:lnTo>
                  <a:lnTo>
                    <a:pt x="977917" y="2387701"/>
                  </a:lnTo>
                  <a:lnTo>
                    <a:pt x="978093" y="2387278"/>
                  </a:lnTo>
                  <a:lnTo>
                    <a:pt x="978353" y="2386701"/>
                  </a:lnTo>
                  <a:lnTo>
                    <a:pt x="979394" y="2384695"/>
                  </a:lnTo>
                  <a:lnTo>
                    <a:pt x="979907" y="2384030"/>
                  </a:lnTo>
                  <a:lnTo>
                    <a:pt x="980753" y="2383454"/>
                  </a:lnTo>
                  <a:lnTo>
                    <a:pt x="981261" y="2383207"/>
                  </a:lnTo>
                  <a:lnTo>
                    <a:pt x="982014" y="2383224"/>
                  </a:lnTo>
                  <a:lnTo>
                    <a:pt x="983212" y="2382289"/>
                  </a:lnTo>
                  <a:lnTo>
                    <a:pt x="983300" y="2382207"/>
                  </a:lnTo>
                  <a:lnTo>
                    <a:pt x="983383" y="2382112"/>
                  </a:lnTo>
                  <a:lnTo>
                    <a:pt x="983524" y="2381924"/>
                  </a:lnTo>
                  <a:lnTo>
                    <a:pt x="983593" y="2381818"/>
                  </a:lnTo>
                  <a:lnTo>
                    <a:pt x="983652" y="2381706"/>
                  </a:lnTo>
                  <a:lnTo>
                    <a:pt x="983783" y="2381348"/>
                  </a:lnTo>
                  <a:lnTo>
                    <a:pt x="983837" y="2381236"/>
                  </a:lnTo>
                  <a:lnTo>
                    <a:pt x="983906" y="2381118"/>
                  </a:lnTo>
                  <a:lnTo>
                    <a:pt x="984057" y="2380895"/>
                  </a:lnTo>
                  <a:lnTo>
                    <a:pt x="984140" y="2380789"/>
                  </a:lnTo>
                  <a:lnTo>
                    <a:pt x="984238" y="2380694"/>
                  </a:lnTo>
                  <a:lnTo>
                    <a:pt x="984356" y="2380594"/>
                  </a:lnTo>
                  <a:lnTo>
                    <a:pt x="984483" y="2380506"/>
                  </a:lnTo>
                  <a:lnTo>
                    <a:pt x="984619" y="2380430"/>
                  </a:lnTo>
                  <a:lnTo>
                    <a:pt x="984761" y="2380365"/>
                  </a:lnTo>
                  <a:lnTo>
                    <a:pt x="984908" y="2380312"/>
                  </a:lnTo>
                  <a:lnTo>
                    <a:pt x="985011" y="2380289"/>
                  </a:lnTo>
                  <a:lnTo>
                    <a:pt x="985235" y="2380265"/>
                  </a:lnTo>
                  <a:lnTo>
                    <a:pt x="985343" y="2380259"/>
                  </a:lnTo>
                  <a:lnTo>
                    <a:pt x="985612" y="2380218"/>
                  </a:lnTo>
                  <a:lnTo>
                    <a:pt x="985925" y="2380153"/>
                  </a:lnTo>
                  <a:lnTo>
                    <a:pt x="986238" y="2380100"/>
                  </a:lnTo>
                  <a:lnTo>
                    <a:pt x="986394" y="2380094"/>
                  </a:lnTo>
                  <a:lnTo>
                    <a:pt x="986722" y="2380100"/>
                  </a:lnTo>
                  <a:lnTo>
                    <a:pt x="986858" y="2380089"/>
                  </a:lnTo>
                  <a:lnTo>
                    <a:pt x="986941" y="2380036"/>
                  </a:lnTo>
                  <a:lnTo>
                    <a:pt x="986995" y="2379918"/>
                  </a:lnTo>
                  <a:lnTo>
                    <a:pt x="987020" y="2379788"/>
                  </a:lnTo>
                  <a:lnTo>
                    <a:pt x="987025" y="2379636"/>
                  </a:lnTo>
                  <a:lnTo>
                    <a:pt x="986995" y="2379465"/>
                  </a:lnTo>
                  <a:lnTo>
                    <a:pt x="986922" y="2379124"/>
                  </a:lnTo>
                  <a:lnTo>
                    <a:pt x="986844" y="2378794"/>
                  </a:lnTo>
                  <a:lnTo>
                    <a:pt x="986702" y="2378135"/>
                  </a:lnTo>
                  <a:lnTo>
                    <a:pt x="986663" y="2377912"/>
                  </a:lnTo>
                  <a:lnTo>
                    <a:pt x="986653" y="2377788"/>
                  </a:lnTo>
                  <a:lnTo>
                    <a:pt x="986648" y="2377535"/>
                  </a:lnTo>
                  <a:lnTo>
                    <a:pt x="986638" y="2377282"/>
                  </a:lnTo>
                  <a:lnTo>
                    <a:pt x="986580" y="2376812"/>
                  </a:lnTo>
                  <a:lnTo>
                    <a:pt x="986511" y="2376365"/>
                  </a:lnTo>
                  <a:lnTo>
                    <a:pt x="986462" y="2376100"/>
                  </a:lnTo>
                  <a:lnTo>
                    <a:pt x="986443" y="2375964"/>
                  </a:lnTo>
                  <a:lnTo>
                    <a:pt x="986414" y="2375682"/>
                  </a:lnTo>
                  <a:lnTo>
                    <a:pt x="986404" y="2375382"/>
                  </a:lnTo>
                  <a:lnTo>
                    <a:pt x="986399" y="2375082"/>
                  </a:lnTo>
                  <a:lnTo>
                    <a:pt x="986409" y="2374835"/>
                  </a:lnTo>
                  <a:lnTo>
                    <a:pt x="986418" y="2374706"/>
                  </a:lnTo>
                  <a:lnTo>
                    <a:pt x="986418" y="2374582"/>
                  </a:lnTo>
                  <a:lnTo>
                    <a:pt x="986409" y="2374458"/>
                  </a:lnTo>
                  <a:lnTo>
                    <a:pt x="986384" y="2374311"/>
                  </a:lnTo>
                  <a:lnTo>
                    <a:pt x="986350" y="2374170"/>
                  </a:lnTo>
                  <a:lnTo>
                    <a:pt x="986301" y="2374023"/>
                  </a:lnTo>
                  <a:lnTo>
                    <a:pt x="986247" y="2373888"/>
                  </a:lnTo>
                  <a:lnTo>
                    <a:pt x="986145" y="2373658"/>
                  </a:lnTo>
                  <a:lnTo>
                    <a:pt x="986057" y="2373482"/>
                  </a:lnTo>
                  <a:lnTo>
                    <a:pt x="985905" y="2373205"/>
                  </a:lnTo>
                  <a:lnTo>
                    <a:pt x="985788" y="2372999"/>
                  </a:lnTo>
                  <a:lnTo>
                    <a:pt x="985656" y="2372799"/>
                  </a:lnTo>
                  <a:lnTo>
                    <a:pt x="985578" y="2372693"/>
                  </a:lnTo>
                  <a:lnTo>
                    <a:pt x="985402" y="2372493"/>
                  </a:lnTo>
                  <a:lnTo>
                    <a:pt x="985314" y="2372388"/>
                  </a:lnTo>
                  <a:lnTo>
                    <a:pt x="985235" y="2372282"/>
                  </a:lnTo>
                  <a:lnTo>
                    <a:pt x="985177" y="2372182"/>
                  </a:lnTo>
                  <a:lnTo>
                    <a:pt x="985069" y="2371976"/>
                  </a:lnTo>
                  <a:lnTo>
                    <a:pt x="984971" y="2371770"/>
                  </a:lnTo>
                  <a:lnTo>
                    <a:pt x="984923" y="2371652"/>
                  </a:lnTo>
                  <a:lnTo>
                    <a:pt x="984795" y="2371293"/>
                  </a:lnTo>
                  <a:lnTo>
                    <a:pt x="984448" y="2370464"/>
                  </a:lnTo>
                  <a:lnTo>
                    <a:pt x="984297" y="2370087"/>
                  </a:lnTo>
                  <a:lnTo>
                    <a:pt x="984224" y="2369899"/>
                  </a:lnTo>
                  <a:lnTo>
                    <a:pt x="984160" y="2369711"/>
                  </a:lnTo>
                  <a:lnTo>
                    <a:pt x="984111" y="2369517"/>
                  </a:lnTo>
                  <a:lnTo>
                    <a:pt x="984077" y="2369317"/>
                  </a:lnTo>
                  <a:lnTo>
                    <a:pt x="984052" y="2368911"/>
                  </a:lnTo>
                  <a:lnTo>
                    <a:pt x="984048" y="2368705"/>
                  </a:lnTo>
                  <a:lnTo>
                    <a:pt x="984057" y="2368299"/>
                  </a:lnTo>
                  <a:lnTo>
                    <a:pt x="984082" y="2367905"/>
                  </a:lnTo>
                  <a:lnTo>
                    <a:pt x="984111" y="2367711"/>
                  </a:lnTo>
                  <a:lnTo>
                    <a:pt x="984145" y="2367516"/>
                  </a:lnTo>
                  <a:lnTo>
                    <a:pt x="984180" y="2367393"/>
                  </a:lnTo>
                  <a:lnTo>
                    <a:pt x="984209" y="2367263"/>
                  </a:lnTo>
                  <a:lnTo>
                    <a:pt x="984248" y="2367134"/>
                  </a:lnTo>
                  <a:lnTo>
                    <a:pt x="984297" y="2367011"/>
                  </a:lnTo>
                  <a:lnTo>
                    <a:pt x="984351" y="2366893"/>
                  </a:lnTo>
                  <a:lnTo>
                    <a:pt x="984434" y="2366758"/>
                  </a:lnTo>
                  <a:lnTo>
                    <a:pt x="984532" y="2366628"/>
                  </a:lnTo>
                  <a:lnTo>
                    <a:pt x="984639" y="2366505"/>
                  </a:lnTo>
                  <a:lnTo>
                    <a:pt x="984751" y="2366387"/>
                  </a:lnTo>
                  <a:lnTo>
                    <a:pt x="984869" y="2366275"/>
                  </a:lnTo>
                  <a:lnTo>
                    <a:pt x="984986" y="2366175"/>
                  </a:lnTo>
                  <a:lnTo>
                    <a:pt x="985348" y="2365910"/>
                  </a:lnTo>
                  <a:lnTo>
                    <a:pt x="985465" y="2365816"/>
                  </a:lnTo>
                  <a:lnTo>
                    <a:pt x="985876" y="2365469"/>
                  </a:lnTo>
                  <a:lnTo>
                    <a:pt x="985998" y="2365340"/>
                  </a:lnTo>
                  <a:lnTo>
                    <a:pt x="986101" y="2365199"/>
                  </a:lnTo>
                  <a:lnTo>
                    <a:pt x="986198" y="2365022"/>
                  </a:lnTo>
                  <a:lnTo>
                    <a:pt x="986242" y="2364928"/>
                  </a:lnTo>
                  <a:lnTo>
                    <a:pt x="986301" y="2364734"/>
                  </a:lnTo>
                  <a:lnTo>
                    <a:pt x="986316" y="2364622"/>
                  </a:lnTo>
                  <a:lnTo>
                    <a:pt x="986321" y="2364516"/>
                  </a:lnTo>
                  <a:lnTo>
                    <a:pt x="986311" y="2364399"/>
                  </a:lnTo>
                  <a:lnTo>
                    <a:pt x="986296" y="2364293"/>
                  </a:lnTo>
                  <a:lnTo>
                    <a:pt x="986242" y="2364087"/>
                  </a:lnTo>
                  <a:lnTo>
                    <a:pt x="986198" y="2363987"/>
                  </a:lnTo>
                  <a:lnTo>
                    <a:pt x="986149" y="2363893"/>
                  </a:lnTo>
                  <a:lnTo>
                    <a:pt x="986047" y="2363710"/>
                  </a:lnTo>
                  <a:lnTo>
                    <a:pt x="985900" y="2363434"/>
                  </a:lnTo>
                  <a:lnTo>
                    <a:pt x="985842" y="2363351"/>
                  </a:lnTo>
                  <a:lnTo>
                    <a:pt x="985778" y="2363275"/>
                  </a:lnTo>
                  <a:lnTo>
                    <a:pt x="985700" y="2363198"/>
                  </a:lnTo>
                  <a:lnTo>
                    <a:pt x="985514" y="2363069"/>
                  </a:lnTo>
                  <a:lnTo>
                    <a:pt x="985411" y="2363010"/>
                  </a:lnTo>
                  <a:lnTo>
                    <a:pt x="984854" y="2362657"/>
                  </a:lnTo>
                  <a:lnTo>
                    <a:pt x="984522" y="2362457"/>
                  </a:lnTo>
                  <a:lnTo>
                    <a:pt x="984307" y="2362334"/>
                  </a:lnTo>
                  <a:lnTo>
                    <a:pt x="984121" y="2362216"/>
                  </a:lnTo>
                  <a:lnTo>
                    <a:pt x="983969" y="2362110"/>
                  </a:lnTo>
                  <a:lnTo>
                    <a:pt x="983808" y="2362022"/>
                  </a:lnTo>
                  <a:lnTo>
                    <a:pt x="983642" y="2361963"/>
                  </a:lnTo>
                  <a:lnTo>
                    <a:pt x="983383" y="2361898"/>
                  </a:lnTo>
                  <a:lnTo>
                    <a:pt x="983055" y="2361804"/>
                  </a:lnTo>
                  <a:lnTo>
                    <a:pt x="982947" y="2361781"/>
                  </a:lnTo>
                  <a:lnTo>
                    <a:pt x="982840" y="2361769"/>
                  </a:lnTo>
                  <a:lnTo>
                    <a:pt x="982723" y="2361775"/>
                  </a:lnTo>
                  <a:lnTo>
                    <a:pt x="982488" y="2361822"/>
                  </a:lnTo>
                  <a:lnTo>
                    <a:pt x="982371" y="2361857"/>
                  </a:lnTo>
                  <a:lnTo>
                    <a:pt x="982249" y="2361881"/>
                  </a:lnTo>
                  <a:lnTo>
                    <a:pt x="981872" y="2361934"/>
                  </a:lnTo>
                  <a:lnTo>
                    <a:pt x="981745" y="2361957"/>
                  </a:lnTo>
                  <a:lnTo>
                    <a:pt x="981623" y="2361987"/>
                  </a:lnTo>
                  <a:lnTo>
                    <a:pt x="981510" y="2362028"/>
                  </a:lnTo>
                  <a:lnTo>
                    <a:pt x="981398" y="2362075"/>
                  </a:lnTo>
                  <a:lnTo>
                    <a:pt x="981075" y="2362251"/>
                  </a:lnTo>
                  <a:lnTo>
                    <a:pt x="980914" y="2362357"/>
                  </a:lnTo>
                  <a:lnTo>
                    <a:pt x="980836" y="2362416"/>
                  </a:lnTo>
                  <a:lnTo>
                    <a:pt x="980679" y="2362522"/>
                  </a:lnTo>
                  <a:lnTo>
                    <a:pt x="980464" y="2362645"/>
                  </a:lnTo>
                  <a:lnTo>
                    <a:pt x="980239" y="2362751"/>
                  </a:lnTo>
                  <a:lnTo>
                    <a:pt x="980127" y="2362787"/>
                  </a:lnTo>
                  <a:lnTo>
                    <a:pt x="980034" y="2362798"/>
                  </a:lnTo>
                  <a:lnTo>
                    <a:pt x="979848" y="2362810"/>
                  </a:lnTo>
                  <a:lnTo>
                    <a:pt x="979751" y="2362810"/>
                  </a:lnTo>
                  <a:lnTo>
                    <a:pt x="979658" y="2362816"/>
                  </a:lnTo>
                  <a:lnTo>
                    <a:pt x="979306" y="2362851"/>
                  </a:lnTo>
                  <a:lnTo>
                    <a:pt x="978866" y="2362910"/>
                  </a:lnTo>
                  <a:lnTo>
                    <a:pt x="978660" y="2362934"/>
                  </a:lnTo>
                  <a:lnTo>
                    <a:pt x="978450" y="2362975"/>
                  </a:lnTo>
                  <a:lnTo>
                    <a:pt x="978093" y="2363075"/>
                  </a:lnTo>
                  <a:lnTo>
                    <a:pt x="977839" y="2363140"/>
                  </a:lnTo>
                  <a:lnTo>
                    <a:pt x="977585" y="2363210"/>
                  </a:lnTo>
                  <a:lnTo>
                    <a:pt x="977331" y="2363293"/>
                  </a:lnTo>
                  <a:lnTo>
                    <a:pt x="977082" y="2363375"/>
                  </a:lnTo>
                  <a:lnTo>
                    <a:pt x="976837" y="2363469"/>
                  </a:lnTo>
                  <a:lnTo>
                    <a:pt x="976348" y="2363687"/>
                  </a:lnTo>
                  <a:lnTo>
                    <a:pt x="976109" y="2363804"/>
                  </a:lnTo>
                  <a:lnTo>
                    <a:pt x="975629" y="2364051"/>
                  </a:lnTo>
                  <a:lnTo>
                    <a:pt x="974862" y="2364428"/>
                  </a:lnTo>
                  <a:lnTo>
                    <a:pt x="974354" y="2364693"/>
                  </a:lnTo>
                  <a:lnTo>
                    <a:pt x="974085" y="2364863"/>
                  </a:lnTo>
                  <a:lnTo>
                    <a:pt x="973826" y="2365052"/>
                  </a:lnTo>
                  <a:lnTo>
                    <a:pt x="973562" y="2365234"/>
                  </a:lnTo>
                  <a:lnTo>
                    <a:pt x="973293" y="2365387"/>
                  </a:lnTo>
                  <a:lnTo>
                    <a:pt x="973014" y="2365475"/>
                  </a:lnTo>
                  <a:lnTo>
                    <a:pt x="972780" y="2365499"/>
                  </a:lnTo>
                  <a:lnTo>
                    <a:pt x="972535" y="2365499"/>
                  </a:lnTo>
                  <a:lnTo>
                    <a:pt x="972286" y="2365469"/>
                  </a:lnTo>
                  <a:lnTo>
                    <a:pt x="972046" y="2365422"/>
                  </a:lnTo>
                  <a:lnTo>
                    <a:pt x="971822" y="2365346"/>
                  </a:lnTo>
                  <a:lnTo>
                    <a:pt x="971753" y="2365140"/>
                  </a:lnTo>
                  <a:lnTo>
                    <a:pt x="971704" y="2364928"/>
                  </a:lnTo>
                  <a:lnTo>
                    <a:pt x="971670" y="2364716"/>
                  </a:lnTo>
                  <a:lnTo>
                    <a:pt x="971709" y="2364304"/>
                  </a:lnTo>
                  <a:lnTo>
                    <a:pt x="971890" y="2363869"/>
                  </a:lnTo>
                  <a:lnTo>
                    <a:pt x="972144" y="2363428"/>
                  </a:lnTo>
                  <a:lnTo>
                    <a:pt x="972393" y="2362975"/>
                  </a:lnTo>
                  <a:lnTo>
                    <a:pt x="972569" y="2362516"/>
                  </a:lnTo>
                  <a:lnTo>
                    <a:pt x="972638" y="2362139"/>
                  </a:lnTo>
                  <a:lnTo>
                    <a:pt x="972682" y="2361757"/>
                  </a:lnTo>
                  <a:lnTo>
                    <a:pt x="972745" y="2360981"/>
                  </a:lnTo>
                  <a:lnTo>
                    <a:pt x="972794" y="2360598"/>
                  </a:lnTo>
                  <a:lnTo>
                    <a:pt x="972892" y="2360098"/>
                  </a:lnTo>
                  <a:lnTo>
                    <a:pt x="973014" y="2359598"/>
                  </a:lnTo>
                  <a:lnTo>
                    <a:pt x="973141" y="2359104"/>
                  </a:lnTo>
                  <a:lnTo>
                    <a:pt x="973249" y="2358604"/>
                  </a:lnTo>
                  <a:lnTo>
                    <a:pt x="973312" y="2358104"/>
                  </a:lnTo>
                  <a:lnTo>
                    <a:pt x="973322" y="2357721"/>
                  </a:lnTo>
                  <a:lnTo>
                    <a:pt x="973244" y="2356562"/>
                  </a:lnTo>
                  <a:lnTo>
                    <a:pt x="973249" y="2356180"/>
                  </a:lnTo>
                  <a:lnTo>
                    <a:pt x="973293" y="2355715"/>
                  </a:lnTo>
                  <a:lnTo>
                    <a:pt x="973366" y="2355251"/>
                  </a:lnTo>
                  <a:lnTo>
                    <a:pt x="973459" y="2354792"/>
                  </a:lnTo>
                  <a:lnTo>
                    <a:pt x="973562" y="2354333"/>
                  </a:lnTo>
                  <a:lnTo>
                    <a:pt x="973674" y="2353874"/>
                  </a:lnTo>
                  <a:lnTo>
                    <a:pt x="973840" y="2353333"/>
                  </a:lnTo>
                  <a:lnTo>
                    <a:pt x="974246" y="2352274"/>
                  </a:lnTo>
                  <a:lnTo>
                    <a:pt x="974437" y="2351739"/>
                  </a:lnTo>
                  <a:lnTo>
                    <a:pt x="974583" y="2351197"/>
                  </a:lnTo>
                  <a:lnTo>
                    <a:pt x="974657" y="2350780"/>
                  </a:lnTo>
                  <a:lnTo>
                    <a:pt x="974720" y="2350356"/>
                  </a:lnTo>
                  <a:lnTo>
                    <a:pt x="974764" y="2349933"/>
                  </a:lnTo>
                  <a:lnTo>
                    <a:pt x="974794" y="2349509"/>
                  </a:lnTo>
                  <a:lnTo>
                    <a:pt x="974808" y="2349085"/>
                  </a:lnTo>
                  <a:lnTo>
                    <a:pt x="974046" y="2348886"/>
                  </a:lnTo>
                  <a:lnTo>
                    <a:pt x="971641" y="2348315"/>
                  </a:lnTo>
                  <a:lnTo>
                    <a:pt x="971557" y="2348544"/>
                  </a:lnTo>
                  <a:lnTo>
                    <a:pt x="971406" y="2349162"/>
                  </a:lnTo>
                  <a:lnTo>
                    <a:pt x="971318" y="2349803"/>
                  </a:lnTo>
                  <a:lnTo>
                    <a:pt x="971254" y="2350450"/>
                  </a:lnTo>
                  <a:lnTo>
                    <a:pt x="971171" y="2351091"/>
                  </a:lnTo>
                  <a:lnTo>
                    <a:pt x="971025" y="2351715"/>
                  </a:lnTo>
                  <a:lnTo>
                    <a:pt x="970834" y="2352244"/>
                  </a:lnTo>
                  <a:lnTo>
                    <a:pt x="970614" y="2352768"/>
                  </a:lnTo>
                  <a:lnTo>
                    <a:pt x="970370" y="2353286"/>
                  </a:lnTo>
                  <a:lnTo>
                    <a:pt x="970106" y="2353792"/>
                  </a:lnTo>
                  <a:lnTo>
                    <a:pt x="969832" y="2354292"/>
                  </a:lnTo>
                  <a:lnTo>
                    <a:pt x="969592" y="2354745"/>
                  </a:lnTo>
                  <a:lnTo>
                    <a:pt x="969353" y="2355215"/>
                  </a:lnTo>
                  <a:lnTo>
                    <a:pt x="969094" y="2355668"/>
                  </a:lnTo>
                  <a:lnTo>
                    <a:pt x="968800" y="2356068"/>
                  </a:lnTo>
                  <a:lnTo>
                    <a:pt x="968453" y="2356386"/>
                  </a:lnTo>
                  <a:lnTo>
                    <a:pt x="968209" y="2356539"/>
                  </a:lnTo>
                  <a:lnTo>
                    <a:pt x="967945" y="2356668"/>
                  </a:lnTo>
                  <a:lnTo>
                    <a:pt x="967666" y="2356780"/>
                  </a:lnTo>
                  <a:lnTo>
                    <a:pt x="967388" y="2356868"/>
                  </a:lnTo>
                  <a:lnTo>
                    <a:pt x="967104" y="2356939"/>
                  </a:lnTo>
                  <a:lnTo>
                    <a:pt x="966645" y="2356998"/>
                  </a:lnTo>
                  <a:lnTo>
                    <a:pt x="966165" y="2356980"/>
                  </a:lnTo>
                  <a:lnTo>
                    <a:pt x="965682" y="2356927"/>
                  </a:lnTo>
                  <a:lnTo>
                    <a:pt x="965193" y="2356857"/>
                  </a:lnTo>
                  <a:lnTo>
                    <a:pt x="964709" y="2356804"/>
                  </a:lnTo>
                  <a:lnTo>
                    <a:pt x="964244" y="2356739"/>
                  </a:lnTo>
                  <a:lnTo>
                    <a:pt x="963311" y="2356574"/>
                  </a:lnTo>
                  <a:lnTo>
                    <a:pt x="962856" y="2356533"/>
                  </a:lnTo>
                  <a:lnTo>
                    <a:pt x="962411" y="2356568"/>
                  </a:lnTo>
                  <a:lnTo>
                    <a:pt x="962196" y="2356627"/>
                  </a:lnTo>
                  <a:lnTo>
                    <a:pt x="961986" y="2356704"/>
                  </a:lnTo>
                  <a:lnTo>
                    <a:pt x="961565" y="2356874"/>
                  </a:lnTo>
                  <a:lnTo>
                    <a:pt x="961350" y="2356939"/>
                  </a:lnTo>
                  <a:lnTo>
                    <a:pt x="960994" y="2357004"/>
                  </a:lnTo>
                  <a:lnTo>
                    <a:pt x="960632" y="2357045"/>
                  </a:lnTo>
                  <a:lnTo>
                    <a:pt x="960265" y="2357068"/>
                  </a:lnTo>
                  <a:lnTo>
                    <a:pt x="959894" y="2357080"/>
                  </a:lnTo>
                  <a:lnTo>
                    <a:pt x="959087" y="2357121"/>
                  </a:lnTo>
                  <a:lnTo>
                    <a:pt x="958647" y="2357139"/>
                  </a:lnTo>
                  <a:lnTo>
                    <a:pt x="958202" y="2357151"/>
                  </a:lnTo>
                  <a:lnTo>
                    <a:pt x="957762" y="2357157"/>
                  </a:lnTo>
                  <a:lnTo>
                    <a:pt x="957322" y="2357157"/>
                  </a:lnTo>
                  <a:lnTo>
                    <a:pt x="956975" y="2357151"/>
                  </a:lnTo>
                  <a:lnTo>
                    <a:pt x="956286" y="2357115"/>
                  </a:lnTo>
                  <a:lnTo>
                    <a:pt x="955939" y="2357110"/>
                  </a:lnTo>
                  <a:lnTo>
                    <a:pt x="955597" y="2357127"/>
                  </a:lnTo>
                  <a:lnTo>
                    <a:pt x="955269" y="2357174"/>
                  </a:lnTo>
                  <a:lnTo>
                    <a:pt x="954942" y="2357239"/>
                  </a:lnTo>
                  <a:lnTo>
                    <a:pt x="954537" y="2357336"/>
                  </a:lnTo>
                  <a:lnTo>
                    <a:pt x="953959" y="2357486"/>
                  </a:lnTo>
                  <a:lnTo>
                    <a:pt x="953690" y="2357563"/>
                  </a:lnTo>
                  <a:lnTo>
                    <a:pt x="953157" y="2357739"/>
                  </a:lnTo>
                  <a:lnTo>
                    <a:pt x="952884" y="2357804"/>
                  </a:lnTo>
                  <a:lnTo>
                    <a:pt x="952615" y="2357845"/>
                  </a:lnTo>
                  <a:lnTo>
                    <a:pt x="952346" y="2357868"/>
                  </a:lnTo>
                  <a:lnTo>
                    <a:pt x="952048" y="2357886"/>
                  </a:lnTo>
                  <a:lnTo>
                    <a:pt x="951764" y="2357874"/>
                  </a:lnTo>
                  <a:lnTo>
                    <a:pt x="951525" y="2357833"/>
                  </a:lnTo>
                  <a:lnTo>
                    <a:pt x="951368" y="2357727"/>
                  </a:lnTo>
                  <a:lnTo>
                    <a:pt x="951319" y="2357563"/>
                  </a:lnTo>
                  <a:lnTo>
                    <a:pt x="951339" y="2357345"/>
                  </a:lnTo>
                  <a:lnTo>
                    <a:pt x="951388" y="2357110"/>
                  </a:lnTo>
                  <a:lnTo>
                    <a:pt x="951417" y="2356874"/>
                  </a:lnTo>
                  <a:lnTo>
                    <a:pt x="951388" y="2356668"/>
                  </a:lnTo>
                  <a:lnTo>
                    <a:pt x="951261" y="2356474"/>
                  </a:lnTo>
                  <a:lnTo>
                    <a:pt x="951070" y="2356292"/>
                  </a:lnTo>
                  <a:lnTo>
                    <a:pt x="950835" y="2356139"/>
                  </a:lnTo>
                  <a:lnTo>
                    <a:pt x="950591" y="2355998"/>
                  </a:lnTo>
                  <a:lnTo>
                    <a:pt x="950346" y="2355886"/>
                  </a:lnTo>
                  <a:lnTo>
                    <a:pt x="949833" y="2355727"/>
                  </a:lnTo>
                  <a:lnTo>
                    <a:pt x="949242" y="2355680"/>
                  </a:lnTo>
                  <a:lnTo>
                    <a:pt x="949094" y="2355640"/>
                  </a:lnTo>
                  <a:lnTo>
                    <a:pt x="948994" y="2355699"/>
                  </a:lnTo>
                  <a:lnTo>
                    <a:pt x="948857" y="2355768"/>
                  </a:lnTo>
                  <a:lnTo>
                    <a:pt x="948712" y="2355879"/>
                  </a:lnTo>
                  <a:lnTo>
                    <a:pt x="948602" y="2355953"/>
                  </a:lnTo>
                  <a:lnTo>
                    <a:pt x="948211" y="2356132"/>
                  </a:lnTo>
                  <a:lnTo>
                    <a:pt x="947974" y="2356257"/>
                  </a:lnTo>
                  <a:lnTo>
                    <a:pt x="947924" y="2356471"/>
                  </a:lnTo>
                  <a:lnTo>
                    <a:pt x="947859" y="2356537"/>
                  </a:lnTo>
                  <a:lnTo>
                    <a:pt x="947753" y="2356548"/>
                  </a:lnTo>
                  <a:lnTo>
                    <a:pt x="947523" y="2356633"/>
                  </a:lnTo>
                  <a:lnTo>
                    <a:pt x="947264" y="2356701"/>
                  </a:lnTo>
                  <a:lnTo>
                    <a:pt x="947024" y="2356784"/>
                  </a:lnTo>
                  <a:lnTo>
                    <a:pt x="946926" y="2356845"/>
                  </a:lnTo>
                  <a:lnTo>
                    <a:pt x="946834" y="2357004"/>
                  </a:lnTo>
                  <a:lnTo>
                    <a:pt x="946707" y="2357287"/>
                  </a:lnTo>
                  <a:lnTo>
                    <a:pt x="946406" y="2357227"/>
                  </a:lnTo>
                  <a:lnTo>
                    <a:pt x="946292" y="2357208"/>
                  </a:lnTo>
                  <a:lnTo>
                    <a:pt x="946192" y="2357198"/>
                  </a:lnTo>
                  <a:lnTo>
                    <a:pt x="945911" y="2357264"/>
                  </a:lnTo>
                  <a:lnTo>
                    <a:pt x="945601" y="2357372"/>
                  </a:lnTo>
                  <a:lnTo>
                    <a:pt x="945429" y="2357468"/>
                  </a:lnTo>
                  <a:lnTo>
                    <a:pt x="944666" y="2358133"/>
                  </a:lnTo>
                  <a:lnTo>
                    <a:pt x="944280" y="2358457"/>
                  </a:lnTo>
                  <a:lnTo>
                    <a:pt x="943879" y="2358757"/>
                  </a:lnTo>
                  <a:lnTo>
                    <a:pt x="943385" y="2359033"/>
                  </a:lnTo>
                  <a:lnTo>
                    <a:pt x="942862" y="2359274"/>
                  </a:lnTo>
                  <a:lnTo>
                    <a:pt x="942334" y="2359498"/>
                  </a:lnTo>
                  <a:lnTo>
                    <a:pt x="941826" y="2359751"/>
                  </a:lnTo>
                  <a:lnTo>
                    <a:pt x="941361" y="2360057"/>
                  </a:lnTo>
                  <a:lnTo>
                    <a:pt x="940843" y="2360563"/>
                  </a:lnTo>
                  <a:lnTo>
                    <a:pt x="940384" y="2361151"/>
                  </a:lnTo>
                  <a:lnTo>
                    <a:pt x="939968" y="2361786"/>
                  </a:lnTo>
                  <a:lnTo>
                    <a:pt x="939201" y="2363104"/>
                  </a:lnTo>
                  <a:lnTo>
                    <a:pt x="938952" y="2363551"/>
                  </a:lnTo>
                  <a:lnTo>
                    <a:pt x="938717" y="2364010"/>
                  </a:lnTo>
                  <a:lnTo>
                    <a:pt x="938492" y="2364475"/>
                  </a:lnTo>
                  <a:lnTo>
                    <a:pt x="938257" y="2364940"/>
                  </a:lnTo>
                  <a:lnTo>
                    <a:pt x="938013" y="2365393"/>
                  </a:lnTo>
                  <a:lnTo>
                    <a:pt x="937397" y="2366281"/>
                  </a:lnTo>
                  <a:lnTo>
                    <a:pt x="935969" y="2367969"/>
                  </a:lnTo>
                  <a:lnTo>
                    <a:pt x="935363" y="2368840"/>
                  </a:lnTo>
                  <a:lnTo>
                    <a:pt x="935075" y="2369425"/>
                  </a:lnTo>
                  <a:lnTo>
                    <a:pt x="934981" y="2369834"/>
                  </a:lnTo>
                  <a:lnTo>
                    <a:pt x="934783" y="2370911"/>
                  </a:lnTo>
                  <a:lnTo>
                    <a:pt x="934725" y="2371097"/>
                  </a:lnTo>
                  <a:lnTo>
                    <a:pt x="934625" y="2371203"/>
                  </a:lnTo>
                  <a:lnTo>
                    <a:pt x="934488" y="2371252"/>
                  </a:lnTo>
                  <a:lnTo>
                    <a:pt x="934414" y="2371236"/>
                  </a:lnTo>
                  <a:lnTo>
                    <a:pt x="934171" y="2371370"/>
                  </a:lnTo>
                  <a:lnTo>
                    <a:pt x="933692" y="2371576"/>
                  </a:lnTo>
                  <a:lnTo>
                    <a:pt x="933212" y="2371693"/>
                  </a:lnTo>
                  <a:lnTo>
                    <a:pt x="932704" y="2371717"/>
                  </a:lnTo>
                  <a:lnTo>
                    <a:pt x="932171" y="2371688"/>
                  </a:lnTo>
                  <a:lnTo>
                    <a:pt x="931628" y="2371641"/>
                  </a:lnTo>
                  <a:lnTo>
                    <a:pt x="931101" y="2371623"/>
                  </a:lnTo>
                  <a:lnTo>
                    <a:pt x="929140" y="2371699"/>
                  </a:lnTo>
                  <a:lnTo>
                    <a:pt x="928490" y="2371705"/>
                  </a:lnTo>
                  <a:lnTo>
                    <a:pt x="927840" y="2371664"/>
                  </a:lnTo>
                  <a:lnTo>
                    <a:pt x="927112" y="2371558"/>
                  </a:lnTo>
                  <a:lnTo>
                    <a:pt x="926383" y="2371393"/>
                  </a:lnTo>
                  <a:lnTo>
                    <a:pt x="924936" y="2371011"/>
                  </a:lnTo>
                  <a:lnTo>
                    <a:pt x="923903" y="2370755"/>
                  </a:lnTo>
                  <a:lnTo>
                    <a:pt x="923746" y="2370779"/>
                  </a:lnTo>
                  <a:lnTo>
                    <a:pt x="923437" y="2370778"/>
                  </a:lnTo>
                  <a:lnTo>
                    <a:pt x="923366" y="2370802"/>
                  </a:lnTo>
                  <a:lnTo>
                    <a:pt x="923173" y="2370821"/>
                  </a:lnTo>
                  <a:lnTo>
                    <a:pt x="922872" y="2370775"/>
                  </a:lnTo>
                  <a:lnTo>
                    <a:pt x="922623" y="2370728"/>
                  </a:lnTo>
                  <a:lnTo>
                    <a:pt x="922456" y="2370664"/>
                  </a:lnTo>
                  <a:lnTo>
                    <a:pt x="922329" y="2370574"/>
                  </a:lnTo>
                  <a:lnTo>
                    <a:pt x="922195" y="2370506"/>
                  </a:lnTo>
                  <a:lnTo>
                    <a:pt x="922000" y="2370336"/>
                  </a:lnTo>
                  <a:lnTo>
                    <a:pt x="921729" y="2370311"/>
                  </a:lnTo>
                  <a:lnTo>
                    <a:pt x="921363" y="2370205"/>
                  </a:lnTo>
                  <a:lnTo>
                    <a:pt x="920620" y="2369952"/>
                  </a:lnTo>
                  <a:lnTo>
                    <a:pt x="920258" y="2369881"/>
                  </a:lnTo>
                  <a:lnTo>
                    <a:pt x="919916" y="2369893"/>
                  </a:lnTo>
                  <a:lnTo>
                    <a:pt x="919632" y="2369993"/>
                  </a:lnTo>
                  <a:lnTo>
                    <a:pt x="919359" y="2370152"/>
                  </a:lnTo>
                  <a:lnTo>
                    <a:pt x="918831" y="2370552"/>
                  </a:lnTo>
                  <a:lnTo>
                    <a:pt x="918557" y="2370734"/>
                  </a:lnTo>
                  <a:lnTo>
                    <a:pt x="917956" y="2371088"/>
                  </a:lnTo>
                  <a:lnTo>
                    <a:pt x="917349" y="2371429"/>
                  </a:lnTo>
                  <a:lnTo>
                    <a:pt x="916728" y="2371752"/>
                  </a:lnTo>
                  <a:lnTo>
                    <a:pt x="916103" y="2372052"/>
                  </a:lnTo>
                  <a:lnTo>
                    <a:pt x="915462" y="2372317"/>
                  </a:lnTo>
                  <a:lnTo>
                    <a:pt x="914607" y="2372617"/>
                  </a:lnTo>
                  <a:lnTo>
                    <a:pt x="913732" y="2372858"/>
                  </a:lnTo>
                  <a:lnTo>
                    <a:pt x="912837" y="2373058"/>
                  </a:lnTo>
                  <a:lnTo>
                    <a:pt x="911938" y="2373205"/>
                  </a:lnTo>
                  <a:lnTo>
                    <a:pt x="911038" y="2373299"/>
                  </a:lnTo>
                  <a:lnTo>
                    <a:pt x="910056" y="2373358"/>
                  </a:lnTo>
                  <a:lnTo>
                    <a:pt x="909059" y="2373364"/>
                  </a:lnTo>
                  <a:lnTo>
                    <a:pt x="908061" y="2373311"/>
                  </a:lnTo>
                  <a:lnTo>
                    <a:pt x="907084" y="2373170"/>
                  </a:lnTo>
                  <a:lnTo>
                    <a:pt x="906155" y="2372929"/>
                  </a:lnTo>
                  <a:lnTo>
                    <a:pt x="905382" y="2372635"/>
                  </a:lnTo>
                  <a:lnTo>
                    <a:pt x="904625" y="2372270"/>
                  </a:lnTo>
                  <a:lnTo>
                    <a:pt x="903897" y="2371819"/>
                  </a:lnTo>
                  <a:lnTo>
                    <a:pt x="903696" y="2371809"/>
                  </a:lnTo>
                  <a:lnTo>
                    <a:pt x="903284" y="2371656"/>
                  </a:lnTo>
                  <a:lnTo>
                    <a:pt x="902940" y="2371450"/>
                  </a:lnTo>
                  <a:lnTo>
                    <a:pt x="902812" y="2371403"/>
                  </a:lnTo>
                  <a:lnTo>
                    <a:pt x="902744" y="2371313"/>
                  </a:lnTo>
                  <a:lnTo>
                    <a:pt x="902685" y="2371138"/>
                  </a:lnTo>
                  <a:lnTo>
                    <a:pt x="902526" y="2370958"/>
                  </a:lnTo>
                  <a:lnTo>
                    <a:pt x="902477" y="2370894"/>
                  </a:lnTo>
                  <a:lnTo>
                    <a:pt x="902463" y="2370837"/>
                  </a:lnTo>
                  <a:lnTo>
                    <a:pt x="902442" y="2370779"/>
                  </a:lnTo>
                  <a:lnTo>
                    <a:pt x="902014" y="2370346"/>
                  </a:lnTo>
                  <a:lnTo>
                    <a:pt x="901511" y="2369805"/>
                  </a:lnTo>
                  <a:lnTo>
                    <a:pt x="901041" y="2369228"/>
                  </a:lnTo>
                  <a:lnTo>
                    <a:pt x="900606" y="2368628"/>
                  </a:lnTo>
                  <a:lnTo>
                    <a:pt x="900201" y="2368016"/>
                  </a:lnTo>
                  <a:lnTo>
                    <a:pt x="899839" y="2367411"/>
                  </a:lnTo>
                  <a:lnTo>
                    <a:pt x="899502" y="2366781"/>
                  </a:lnTo>
                  <a:lnTo>
                    <a:pt x="899199" y="2366140"/>
                  </a:lnTo>
                  <a:lnTo>
                    <a:pt x="898934" y="2365481"/>
                  </a:lnTo>
                  <a:lnTo>
                    <a:pt x="898719" y="2364810"/>
                  </a:lnTo>
                  <a:lnTo>
                    <a:pt x="898553" y="2364157"/>
                  </a:lnTo>
                  <a:lnTo>
                    <a:pt x="898426" y="2363481"/>
                  </a:lnTo>
                  <a:lnTo>
                    <a:pt x="898338" y="2362798"/>
                  </a:lnTo>
                  <a:lnTo>
                    <a:pt x="898283" y="2362631"/>
                  </a:lnTo>
                  <a:lnTo>
                    <a:pt x="898287" y="2362355"/>
                  </a:lnTo>
                  <a:lnTo>
                    <a:pt x="898271" y="2362194"/>
                  </a:lnTo>
                  <a:lnTo>
                    <a:pt x="898239" y="2361997"/>
                  </a:lnTo>
                  <a:lnTo>
                    <a:pt x="898249" y="2361668"/>
                  </a:lnTo>
                  <a:lnTo>
                    <a:pt x="898244" y="2361611"/>
                  </a:lnTo>
                  <a:lnTo>
                    <a:pt x="898216" y="2361551"/>
                  </a:lnTo>
                  <a:lnTo>
                    <a:pt x="898184" y="2361402"/>
                  </a:lnTo>
                  <a:lnTo>
                    <a:pt x="898172" y="2360983"/>
                  </a:lnTo>
                  <a:lnTo>
                    <a:pt x="898182" y="2360893"/>
                  </a:lnTo>
                  <a:lnTo>
                    <a:pt x="898222" y="2360824"/>
                  </a:lnTo>
                  <a:lnTo>
                    <a:pt x="898295" y="2360633"/>
                  </a:lnTo>
                  <a:lnTo>
                    <a:pt x="898353" y="2360367"/>
                  </a:lnTo>
                  <a:lnTo>
                    <a:pt x="898397" y="2360300"/>
                  </a:lnTo>
                  <a:lnTo>
                    <a:pt x="898445" y="2360246"/>
                  </a:lnTo>
                  <a:lnTo>
                    <a:pt x="898622" y="2359451"/>
                  </a:lnTo>
                  <a:lnTo>
                    <a:pt x="898934" y="2358463"/>
                  </a:lnTo>
                  <a:lnTo>
                    <a:pt x="899340" y="2357521"/>
                  </a:lnTo>
                  <a:lnTo>
                    <a:pt x="899819" y="2356651"/>
                  </a:lnTo>
                  <a:lnTo>
                    <a:pt x="900504" y="2355786"/>
                  </a:lnTo>
                  <a:lnTo>
                    <a:pt x="901340" y="2355021"/>
                  </a:lnTo>
                  <a:lnTo>
                    <a:pt x="902263" y="2354315"/>
                  </a:lnTo>
                  <a:lnTo>
                    <a:pt x="903207" y="2353609"/>
                  </a:lnTo>
                  <a:lnTo>
                    <a:pt x="904102" y="2352874"/>
                  </a:lnTo>
                  <a:lnTo>
                    <a:pt x="905118" y="2351939"/>
                  </a:lnTo>
                  <a:lnTo>
                    <a:pt x="906130" y="2350991"/>
                  </a:lnTo>
                  <a:lnTo>
                    <a:pt x="906634" y="2350515"/>
                  </a:lnTo>
                  <a:lnTo>
                    <a:pt x="908672" y="2348538"/>
                  </a:lnTo>
                  <a:lnTo>
                    <a:pt x="909679" y="2347532"/>
                  </a:lnTo>
                  <a:lnTo>
                    <a:pt x="910677" y="2346521"/>
                  </a:lnTo>
                  <a:lnTo>
                    <a:pt x="911664" y="2345503"/>
                  </a:lnTo>
                  <a:lnTo>
                    <a:pt x="911845" y="2345173"/>
                  </a:lnTo>
                  <a:lnTo>
                    <a:pt x="912221" y="2344515"/>
                  </a:lnTo>
                  <a:lnTo>
                    <a:pt x="912612" y="2343873"/>
                  </a:lnTo>
                  <a:lnTo>
                    <a:pt x="913033" y="2343232"/>
                  </a:lnTo>
                  <a:lnTo>
                    <a:pt x="913253" y="2342915"/>
                  </a:lnTo>
                  <a:lnTo>
                    <a:pt x="913478" y="2342603"/>
                  </a:lnTo>
                  <a:lnTo>
                    <a:pt x="913717" y="2342297"/>
                  </a:lnTo>
                  <a:lnTo>
                    <a:pt x="913952" y="2342020"/>
                  </a:lnTo>
                  <a:lnTo>
                    <a:pt x="914196" y="2341750"/>
                  </a:lnTo>
                  <a:lnTo>
                    <a:pt x="914446" y="2341485"/>
                  </a:lnTo>
                  <a:lnTo>
                    <a:pt x="914705" y="2341232"/>
                  </a:lnTo>
                  <a:lnTo>
                    <a:pt x="914969" y="2340985"/>
                  </a:lnTo>
                  <a:lnTo>
                    <a:pt x="915443" y="2340632"/>
                  </a:lnTo>
                  <a:lnTo>
                    <a:pt x="915976" y="2340332"/>
                  </a:lnTo>
                  <a:lnTo>
                    <a:pt x="916509" y="2340044"/>
                  </a:lnTo>
                  <a:lnTo>
                    <a:pt x="917002" y="2339720"/>
                  </a:lnTo>
                  <a:lnTo>
                    <a:pt x="917403" y="2339326"/>
                  </a:lnTo>
                  <a:lnTo>
                    <a:pt x="917584" y="2339103"/>
                  </a:lnTo>
                  <a:lnTo>
                    <a:pt x="917760" y="2338861"/>
                  </a:lnTo>
                  <a:lnTo>
                    <a:pt x="917916" y="2338614"/>
                  </a:lnTo>
                  <a:lnTo>
                    <a:pt x="918034" y="2338361"/>
                  </a:lnTo>
                  <a:lnTo>
                    <a:pt x="918092" y="2338108"/>
                  </a:lnTo>
                  <a:lnTo>
                    <a:pt x="918058" y="2337808"/>
                  </a:lnTo>
                  <a:lnTo>
                    <a:pt x="917936" y="2337502"/>
                  </a:lnTo>
                  <a:lnTo>
                    <a:pt x="917755" y="2337191"/>
                  </a:lnTo>
                  <a:lnTo>
                    <a:pt x="917550" y="2336885"/>
                  </a:lnTo>
                  <a:lnTo>
                    <a:pt x="917349" y="2336602"/>
                  </a:lnTo>
                  <a:lnTo>
                    <a:pt x="917242" y="2336461"/>
                  </a:lnTo>
                  <a:lnTo>
                    <a:pt x="917002" y="2336202"/>
                  </a:lnTo>
                  <a:lnTo>
                    <a:pt x="916890" y="2336067"/>
                  </a:lnTo>
                  <a:lnTo>
                    <a:pt x="916797" y="2335926"/>
                  </a:lnTo>
                  <a:lnTo>
                    <a:pt x="916738" y="2335785"/>
                  </a:lnTo>
                  <a:lnTo>
                    <a:pt x="916665" y="2335479"/>
                  </a:lnTo>
                  <a:lnTo>
                    <a:pt x="916621" y="2335332"/>
                  </a:lnTo>
                  <a:lnTo>
                    <a:pt x="916552" y="2335202"/>
                  </a:lnTo>
                  <a:lnTo>
                    <a:pt x="916435" y="2335067"/>
                  </a:lnTo>
                  <a:lnTo>
                    <a:pt x="916289" y="2334961"/>
                  </a:lnTo>
                  <a:lnTo>
                    <a:pt x="915516" y="2334508"/>
                  </a:lnTo>
                  <a:lnTo>
                    <a:pt x="915228" y="2334349"/>
                  </a:lnTo>
                  <a:lnTo>
                    <a:pt x="914934" y="2334202"/>
                  </a:lnTo>
                  <a:lnTo>
                    <a:pt x="914651" y="2334043"/>
                  </a:lnTo>
                  <a:lnTo>
                    <a:pt x="914372" y="2333879"/>
                  </a:lnTo>
                  <a:lnTo>
                    <a:pt x="913874" y="2333544"/>
                  </a:lnTo>
                  <a:lnTo>
                    <a:pt x="913717" y="2333426"/>
                  </a:lnTo>
                  <a:lnTo>
                    <a:pt x="913566" y="2333296"/>
                  </a:lnTo>
                  <a:lnTo>
                    <a:pt x="913390" y="2333120"/>
                  </a:lnTo>
                  <a:lnTo>
                    <a:pt x="913238" y="2332926"/>
                  </a:lnTo>
                  <a:lnTo>
                    <a:pt x="913121" y="2332791"/>
                  </a:lnTo>
                  <a:lnTo>
                    <a:pt x="912837" y="2332526"/>
                  </a:lnTo>
                  <a:lnTo>
                    <a:pt x="912612" y="2332332"/>
                  </a:lnTo>
                  <a:lnTo>
                    <a:pt x="912471" y="2332232"/>
                  </a:lnTo>
                  <a:lnTo>
                    <a:pt x="912348" y="2332155"/>
                  </a:lnTo>
                  <a:lnTo>
                    <a:pt x="912143" y="2332014"/>
                  </a:lnTo>
                  <a:lnTo>
                    <a:pt x="911982" y="2331890"/>
                  </a:lnTo>
                  <a:lnTo>
                    <a:pt x="911825" y="2331755"/>
                  </a:lnTo>
                  <a:lnTo>
                    <a:pt x="911591" y="2331632"/>
                  </a:lnTo>
                  <a:lnTo>
                    <a:pt x="911292" y="2331455"/>
                  </a:lnTo>
                  <a:lnTo>
                    <a:pt x="911058" y="2331326"/>
                  </a:lnTo>
                  <a:lnTo>
                    <a:pt x="910818" y="2331208"/>
                  </a:lnTo>
                  <a:lnTo>
                    <a:pt x="910579" y="2331079"/>
                  </a:lnTo>
                  <a:lnTo>
                    <a:pt x="910364" y="2330938"/>
                  </a:lnTo>
                  <a:lnTo>
                    <a:pt x="910173" y="2330773"/>
                  </a:lnTo>
                  <a:lnTo>
                    <a:pt x="909997" y="2330543"/>
                  </a:lnTo>
                  <a:lnTo>
                    <a:pt x="909836" y="2330279"/>
                  </a:lnTo>
                  <a:lnTo>
                    <a:pt x="909709" y="2329996"/>
                  </a:lnTo>
                  <a:lnTo>
                    <a:pt x="909621" y="2329702"/>
                  </a:lnTo>
                  <a:lnTo>
                    <a:pt x="909582" y="2329426"/>
                  </a:lnTo>
                  <a:lnTo>
                    <a:pt x="909635" y="2329102"/>
                  </a:lnTo>
                  <a:lnTo>
                    <a:pt x="909792" y="2328779"/>
                  </a:lnTo>
                  <a:lnTo>
                    <a:pt x="910207" y="2328126"/>
                  </a:lnTo>
                  <a:lnTo>
                    <a:pt x="910378" y="2327790"/>
                  </a:lnTo>
                  <a:lnTo>
                    <a:pt x="910491" y="2327502"/>
                  </a:lnTo>
                  <a:lnTo>
                    <a:pt x="910598" y="2327208"/>
                  </a:lnTo>
                  <a:lnTo>
                    <a:pt x="910784" y="2326608"/>
                  </a:lnTo>
                  <a:lnTo>
                    <a:pt x="911033" y="2325667"/>
                  </a:lnTo>
                  <a:lnTo>
                    <a:pt x="911068" y="2325449"/>
                  </a:lnTo>
                  <a:lnTo>
                    <a:pt x="911087" y="2325231"/>
                  </a:lnTo>
                  <a:lnTo>
                    <a:pt x="911073" y="2324996"/>
                  </a:lnTo>
                  <a:lnTo>
                    <a:pt x="911024" y="2324755"/>
                  </a:lnTo>
                  <a:lnTo>
                    <a:pt x="910965" y="2324520"/>
                  </a:lnTo>
                  <a:lnTo>
                    <a:pt x="910916" y="2324284"/>
                  </a:lnTo>
                  <a:lnTo>
                    <a:pt x="910901" y="2324049"/>
                  </a:lnTo>
                  <a:lnTo>
                    <a:pt x="911009" y="2323667"/>
                  </a:lnTo>
                  <a:lnTo>
                    <a:pt x="911229" y="2323278"/>
                  </a:lnTo>
                  <a:lnTo>
                    <a:pt x="911468" y="2322902"/>
                  </a:lnTo>
                  <a:lnTo>
                    <a:pt x="911640" y="2322555"/>
                  </a:lnTo>
                  <a:lnTo>
                    <a:pt x="911649" y="2322261"/>
                  </a:lnTo>
                  <a:lnTo>
                    <a:pt x="911586" y="2322114"/>
                  </a:lnTo>
                  <a:lnTo>
                    <a:pt x="911503" y="2321978"/>
                  </a:lnTo>
                  <a:lnTo>
                    <a:pt x="911405" y="2321843"/>
                  </a:lnTo>
                  <a:lnTo>
                    <a:pt x="911297" y="2321726"/>
                  </a:lnTo>
                  <a:lnTo>
                    <a:pt x="911175" y="2321626"/>
                  </a:lnTo>
                  <a:lnTo>
                    <a:pt x="910765" y="2321720"/>
                  </a:lnTo>
                  <a:lnTo>
                    <a:pt x="910540" y="2321737"/>
                  </a:lnTo>
                  <a:lnTo>
                    <a:pt x="910085" y="2321761"/>
                  </a:lnTo>
                  <a:lnTo>
                    <a:pt x="909855" y="2321761"/>
                  </a:lnTo>
                  <a:lnTo>
                    <a:pt x="909630" y="2321749"/>
                  </a:lnTo>
                  <a:lnTo>
                    <a:pt x="909313" y="2321696"/>
                  </a:lnTo>
                  <a:lnTo>
                    <a:pt x="908995" y="2321602"/>
                  </a:lnTo>
                  <a:lnTo>
                    <a:pt x="908682" y="2321502"/>
                  </a:lnTo>
                  <a:lnTo>
                    <a:pt x="908369" y="2321420"/>
                  </a:lnTo>
                  <a:lnTo>
                    <a:pt x="908051" y="2321373"/>
                  </a:lnTo>
                  <a:lnTo>
                    <a:pt x="907817" y="2321384"/>
                  </a:lnTo>
                  <a:lnTo>
                    <a:pt x="907577" y="2321426"/>
                  </a:lnTo>
                  <a:lnTo>
                    <a:pt x="907338" y="2321473"/>
                  </a:lnTo>
                  <a:lnTo>
                    <a:pt x="907103" y="2321502"/>
                  </a:lnTo>
                  <a:lnTo>
                    <a:pt x="906864" y="2321502"/>
                  </a:lnTo>
                  <a:lnTo>
                    <a:pt x="906560" y="2321449"/>
                  </a:lnTo>
                  <a:lnTo>
                    <a:pt x="906257" y="2321355"/>
                  </a:lnTo>
                  <a:lnTo>
                    <a:pt x="905959" y="2321231"/>
                  </a:lnTo>
                  <a:lnTo>
                    <a:pt x="905671" y="2321090"/>
                  </a:lnTo>
                  <a:lnTo>
                    <a:pt x="905392" y="2320931"/>
                  </a:lnTo>
                  <a:lnTo>
                    <a:pt x="905055" y="2320690"/>
                  </a:lnTo>
                  <a:lnTo>
                    <a:pt x="904742" y="2320402"/>
                  </a:lnTo>
                  <a:lnTo>
                    <a:pt x="904439" y="2320084"/>
                  </a:lnTo>
                  <a:lnTo>
                    <a:pt x="904145" y="2319767"/>
                  </a:lnTo>
                  <a:lnTo>
                    <a:pt x="903838" y="2319467"/>
                  </a:lnTo>
                  <a:lnTo>
                    <a:pt x="903647" y="2319308"/>
                  </a:lnTo>
                  <a:lnTo>
                    <a:pt x="903251" y="2319002"/>
                  </a:lnTo>
                  <a:lnTo>
                    <a:pt x="903070" y="2318837"/>
                  </a:lnTo>
                  <a:lnTo>
                    <a:pt x="902914" y="2318655"/>
                  </a:lnTo>
                  <a:lnTo>
                    <a:pt x="902743" y="2318378"/>
                  </a:lnTo>
                  <a:lnTo>
                    <a:pt x="902606" y="2318067"/>
                  </a:lnTo>
                  <a:lnTo>
                    <a:pt x="902503" y="2317731"/>
                  </a:lnTo>
                  <a:lnTo>
                    <a:pt x="902415" y="2317396"/>
                  </a:lnTo>
                  <a:lnTo>
                    <a:pt x="902347" y="2317061"/>
                  </a:lnTo>
                  <a:lnTo>
                    <a:pt x="902317" y="2316767"/>
                  </a:lnTo>
                  <a:lnTo>
                    <a:pt x="902322" y="2316455"/>
                  </a:lnTo>
                  <a:lnTo>
                    <a:pt x="902332" y="2316149"/>
                  </a:lnTo>
                  <a:lnTo>
                    <a:pt x="902308" y="2315867"/>
                  </a:lnTo>
                  <a:lnTo>
                    <a:pt x="902220" y="2315620"/>
                  </a:lnTo>
                  <a:lnTo>
                    <a:pt x="902044" y="2315408"/>
                  </a:lnTo>
                  <a:lnTo>
                    <a:pt x="901804" y="2315225"/>
                  </a:lnTo>
                  <a:lnTo>
                    <a:pt x="901525" y="2315073"/>
                  </a:lnTo>
                  <a:lnTo>
                    <a:pt x="901232" y="2314937"/>
                  </a:lnTo>
                  <a:lnTo>
                    <a:pt x="900953" y="2314802"/>
                  </a:lnTo>
                  <a:lnTo>
                    <a:pt x="900694" y="2314655"/>
                  </a:lnTo>
                  <a:lnTo>
                    <a:pt x="900440" y="2314502"/>
                  </a:lnTo>
                  <a:lnTo>
                    <a:pt x="900191" y="2314331"/>
                  </a:lnTo>
                  <a:lnTo>
                    <a:pt x="899951" y="2314155"/>
                  </a:lnTo>
                  <a:lnTo>
                    <a:pt x="899721" y="2313967"/>
                  </a:lnTo>
                  <a:lnTo>
                    <a:pt x="899565" y="2313831"/>
                  </a:lnTo>
                  <a:lnTo>
                    <a:pt x="899257" y="2313537"/>
                  </a:lnTo>
                  <a:lnTo>
                    <a:pt x="899115" y="2313384"/>
                  </a:lnTo>
                  <a:lnTo>
                    <a:pt x="898758" y="2312978"/>
                  </a:lnTo>
                  <a:lnTo>
                    <a:pt x="898651" y="2312849"/>
                  </a:lnTo>
                  <a:lnTo>
                    <a:pt x="898563" y="2312720"/>
                  </a:lnTo>
                  <a:lnTo>
                    <a:pt x="898499" y="2312578"/>
                  </a:lnTo>
                  <a:lnTo>
                    <a:pt x="898465" y="2312390"/>
                  </a:lnTo>
                  <a:lnTo>
                    <a:pt x="898470" y="2312184"/>
                  </a:lnTo>
                  <a:lnTo>
                    <a:pt x="898495" y="2311972"/>
                  </a:lnTo>
                  <a:lnTo>
                    <a:pt x="898548" y="2311767"/>
                  </a:lnTo>
                  <a:lnTo>
                    <a:pt x="898607" y="2311573"/>
                  </a:lnTo>
                  <a:lnTo>
                    <a:pt x="898695" y="2311384"/>
                  </a:lnTo>
                  <a:lnTo>
                    <a:pt x="898802" y="2311202"/>
                  </a:lnTo>
                  <a:lnTo>
                    <a:pt x="898930" y="2311026"/>
                  </a:lnTo>
                  <a:lnTo>
                    <a:pt x="899062" y="2310861"/>
                  </a:lnTo>
                  <a:lnTo>
                    <a:pt x="899326" y="2310561"/>
                  </a:lnTo>
                  <a:lnTo>
                    <a:pt x="899458" y="2310431"/>
                  </a:lnTo>
                  <a:lnTo>
                    <a:pt x="899594" y="2310302"/>
                  </a:lnTo>
                  <a:lnTo>
                    <a:pt x="899878" y="2310073"/>
                  </a:lnTo>
                  <a:lnTo>
                    <a:pt x="900044" y="2309961"/>
                  </a:lnTo>
                  <a:lnTo>
                    <a:pt x="900215" y="2309855"/>
                  </a:lnTo>
                  <a:lnTo>
                    <a:pt x="900567" y="2309667"/>
                  </a:lnTo>
                  <a:lnTo>
                    <a:pt x="901178" y="2309320"/>
                  </a:lnTo>
                  <a:lnTo>
                    <a:pt x="901315" y="2309225"/>
                  </a:lnTo>
                  <a:lnTo>
                    <a:pt x="901442" y="2309120"/>
                  </a:lnTo>
                  <a:lnTo>
                    <a:pt x="901589" y="2308949"/>
                  </a:lnTo>
                  <a:lnTo>
                    <a:pt x="901711" y="2308755"/>
                  </a:lnTo>
                  <a:lnTo>
                    <a:pt x="901926" y="2308331"/>
                  </a:lnTo>
                  <a:lnTo>
                    <a:pt x="902039" y="2308125"/>
                  </a:lnTo>
                  <a:lnTo>
                    <a:pt x="902180" y="2307914"/>
                  </a:lnTo>
                  <a:lnTo>
                    <a:pt x="902317" y="2307696"/>
                  </a:lnTo>
                  <a:lnTo>
                    <a:pt x="902381" y="2307584"/>
                  </a:lnTo>
                  <a:lnTo>
                    <a:pt x="902449" y="2307437"/>
                  </a:lnTo>
                  <a:lnTo>
                    <a:pt x="902508" y="2307284"/>
                  </a:lnTo>
                  <a:lnTo>
                    <a:pt x="902611" y="2306978"/>
                  </a:lnTo>
                  <a:lnTo>
                    <a:pt x="902669" y="2306826"/>
                  </a:lnTo>
                  <a:lnTo>
                    <a:pt x="902860" y="2306349"/>
                  </a:lnTo>
                  <a:lnTo>
                    <a:pt x="903002" y="2306031"/>
                  </a:lnTo>
                  <a:lnTo>
                    <a:pt x="903358" y="2305620"/>
                  </a:lnTo>
                  <a:lnTo>
                    <a:pt x="903701" y="2305190"/>
                  </a:lnTo>
                  <a:lnTo>
                    <a:pt x="903999" y="2304743"/>
                  </a:lnTo>
                  <a:lnTo>
                    <a:pt x="904380" y="2303937"/>
                  </a:lnTo>
                  <a:lnTo>
                    <a:pt x="904659" y="2303067"/>
                  </a:lnTo>
                  <a:lnTo>
                    <a:pt x="904869" y="2302161"/>
                  </a:lnTo>
                  <a:lnTo>
                    <a:pt x="905055" y="2301243"/>
                  </a:lnTo>
                  <a:lnTo>
                    <a:pt x="905250" y="2300337"/>
                  </a:lnTo>
                  <a:lnTo>
                    <a:pt x="905480" y="2299308"/>
                  </a:lnTo>
                  <a:lnTo>
                    <a:pt x="905685" y="2298273"/>
                  </a:lnTo>
                  <a:lnTo>
                    <a:pt x="905876" y="2297232"/>
                  </a:lnTo>
                  <a:lnTo>
                    <a:pt x="906052" y="2296190"/>
                  </a:lnTo>
                  <a:lnTo>
                    <a:pt x="906218" y="2295144"/>
                  </a:lnTo>
                  <a:lnTo>
                    <a:pt x="906541" y="2293032"/>
                  </a:lnTo>
                  <a:lnTo>
                    <a:pt x="906683" y="2291973"/>
                  </a:lnTo>
                  <a:lnTo>
                    <a:pt x="906805" y="2290914"/>
                  </a:lnTo>
                  <a:lnTo>
                    <a:pt x="906893" y="2289850"/>
                  </a:lnTo>
                  <a:lnTo>
                    <a:pt x="906976" y="2288650"/>
                  </a:lnTo>
                  <a:lnTo>
                    <a:pt x="907040" y="2287438"/>
                  </a:lnTo>
                  <a:lnTo>
                    <a:pt x="907069" y="2286232"/>
                  </a:lnTo>
                  <a:lnTo>
                    <a:pt x="907030" y="2285032"/>
                  </a:lnTo>
                  <a:lnTo>
                    <a:pt x="906898" y="2283850"/>
                  </a:lnTo>
                  <a:lnTo>
                    <a:pt x="906732" y="2282974"/>
                  </a:lnTo>
                  <a:lnTo>
                    <a:pt x="906512" y="2282097"/>
                  </a:lnTo>
                  <a:lnTo>
                    <a:pt x="906257" y="2281227"/>
                  </a:lnTo>
                  <a:lnTo>
                    <a:pt x="905984" y="2280362"/>
                  </a:lnTo>
                  <a:lnTo>
                    <a:pt x="905700" y="2279509"/>
                  </a:lnTo>
                  <a:lnTo>
                    <a:pt x="905157" y="2278033"/>
                  </a:lnTo>
                  <a:lnTo>
                    <a:pt x="904527" y="2276592"/>
                  </a:lnTo>
                  <a:lnTo>
                    <a:pt x="903207" y="2273727"/>
                  </a:lnTo>
                  <a:lnTo>
                    <a:pt x="902591" y="2272274"/>
                  </a:lnTo>
                  <a:lnTo>
                    <a:pt x="902107" y="2271039"/>
                  </a:lnTo>
                  <a:lnTo>
                    <a:pt x="901638" y="2269792"/>
                  </a:lnTo>
                  <a:lnTo>
                    <a:pt x="901100" y="2268316"/>
                  </a:lnTo>
                  <a:lnTo>
                    <a:pt x="900738" y="2267292"/>
                  </a:lnTo>
                  <a:lnTo>
                    <a:pt x="900303" y="2266034"/>
                  </a:lnTo>
                  <a:lnTo>
                    <a:pt x="900064" y="2265622"/>
                  </a:lnTo>
                  <a:lnTo>
                    <a:pt x="899863" y="2265169"/>
                  </a:lnTo>
                  <a:lnTo>
                    <a:pt x="899707" y="2264693"/>
                  </a:lnTo>
                  <a:lnTo>
                    <a:pt x="899594" y="2264210"/>
                  </a:lnTo>
                  <a:lnTo>
                    <a:pt x="899536" y="2263740"/>
                  </a:lnTo>
                  <a:lnTo>
                    <a:pt x="899560" y="2263369"/>
                  </a:lnTo>
                  <a:lnTo>
                    <a:pt x="899648" y="2262987"/>
                  </a:lnTo>
                  <a:lnTo>
                    <a:pt x="899751" y="2262610"/>
                  </a:lnTo>
                  <a:lnTo>
                    <a:pt x="899814" y="2262246"/>
                  </a:lnTo>
                  <a:lnTo>
                    <a:pt x="899790" y="2261905"/>
                  </a:lnTo>
                  <a:lnTo>
                    <a:pt x="899648" y="2261575"/>
                  </a:lnTo>
                  <a:lnTo>
                    <a:pt x="899438" y="2261275"/>
                  </a:lnTo>
                  <a:lnTo>
                    <a:pt x="899174" y="2260981"/>
                  </a:lnTo>
                  <a:lnTo>
                    <a:pt x="898900" y="2260699"/>
                  </a:lnTo>
                  <a:lnTo>
                    <a:pt x="898641" y="2260411"/>
                  </a:lnTo>
                  <a:lnTo>
                    <a:pt x="897854" y="2259458"/>
                  </a:lnTo>
                  <a:lnTo>
                    <a:pt x="897444" y="2258993"/>
                  </a:lnTo>
                  <a:lnTo>
                    <a:pt x="897013" y="2258558"/>
                  </a:lnTo>
                  <a:lnTo>
                    <a:pt x="896554" y="2258164"/>
                  </a:lnTo>
                  <a:lnTo>
                    <a:pt x="895918" y="2257752"/>
                  </a:lnTo>
                  <a:lnTo>
                    <a:pt x="895224" y="2257411"/>
                  </a:lnTo>
                  <a:lnTo>
                    <a:pt x="893767" y="2256817"/>
                  </a:lnTo>
                  <a:lnTo>
                    <a:pt x="893063" y="2256488"/>
                  </a:lnTo>
                  <a:lnTo>
                    <a:pt x="891851" y="2255858"/>
                  </a:lnTo>
                  <a:lnTo>
                    <a:pt x="891245" y="2255529"/>
                  </a:lnTo>
                  <a:lnTo>
                    <a:pt x="890658" y="2255188"/>
                  </a:lnTo>
                  <a:lnTo>
                    <a:pt x="889700" y="2254570"/>
                  </a:lnTo>
                  <a:lnTo>
                    <a:pt x="889294" y="2254329"/>
                  </a:lnTo>
                  <a:lnTo>
                    <a:pt x="888908" y="2254076"/>
                  </a:lnTo>
                  <a:lnTo>
                    <a:pt x="888581" y="2253788"/>
                  </a:lnTo>
                  <a:lnTo>
                    <a:pt x="888351" y="2253465"/>
                  </a:lnTo>
                  <a:lnTo>
                    <a:pt x="888263" y="2253106"/>
                  </a:lnTo>
                  <a:lnTo>
                    <a:pt x="888268" y="2252706"/>
                  </a:lnTo>
                  <a:lnTo>
                    <a:pt x="888312" y="2252288"/>
                  </a:lnTo>
                  <a:lnTo>
                    <a:pt x="888346" y="2251871"/>
                  </a:lnTo>
                  <a:lnTo>
                    <a:pt x="888312" y="2251476"/>
                  </a:lnTo>
                  <a:lnTo>
                    <a:pt x="888214" y="2251135"/>
                  </a:lnTo>
                  <a:lnTo>
                    <a:pt x="888087" y="2250806"/>
                  </a:lnTo>
                  <a:lnTo>
                    <a:pt x="887936" y="2250482"/>
                  </a:lnTo>
                  <a:lnTo>
                    <a:pt x="887608" y="2249841"/>
                  </a:lnTo>
                  <a:lnTo>
                    <a:pt x="887266" y="2249288"/>
                  </a:lnTo>
                  <a:lnTo>
                    <a:pt x="886870" y="2248765"/>
                  </a:lnTo>
                  <a:lnTo>
                    <a:pt x="886454" y="2248247"/>
                  </a:lnTo>
                  <a:lnTo>
                    <a:pt x="886068" y="2247718"/>
                  </a:lnTo>
                  <a:lnTo>
                    <a:pt x="885745" y="2247159"/>
                  </a:lnTo>
                  <a:lnTo>
                    <a:pt x="885486" y="2246559"/>
                  </a:lnTo>
                  <a:lnTo>
                    <a:pt x="885266" y="2245930"/>
                  </a:lnTo>
                  <a:lnTo>
                    <a:pt x="885086" y="2245283"/>
                  </a:lnTo>
                  <a:lnTo>
                    <a:pt x="884944" y="2244630"/>
                  </a:lnTo>
                  <a:lnTo>
                    <a:pt x="884846" y="2243983"/>
                  </a:lnTo>
                  <a:lnTo>
                    <a:pt x="884797" y="2243083"/>
                  </a:lnTo>
                  <a:lnTo>
                    <a:pt x="884841" y="2242166"/>
                  </a:lnTo>
                  <a:lnTo>
                    <a:pt x="884953" y="2241243"/>
                  </a:lnTo>
                  <a:lnTo>
                    <a:pt x="885115" y="2240331"/>
                  </a:lnTo>
                  <a:lnTo>
                    <a:pt x="885291" y="2239425"/>
                  </a:lnTo>
                  <a:lnTo>
                    <a:pt x="885467" y="2238761"/>
                  </a:lnTo>
                  <a:lnTo>
                    <a:pt x="885912" y="2237455"/>
                  </a:lnTo>
                  <a:lnTo>
                    <a:pt x="886107" y="2236796"/>
                  </a:lnTo>
                  <a:lnTo>
                    <a:pt x="886229" y="2236132"/>
                  </a:lnTo>
                  <a:lnTo>
                    <a:pt x="886264" y="2235649"/>
                  </a:lnTo>
                  <a:lnTo>
                    <a:pt x="886268" y="2235161"/>
                  </a:lnTo>
                  <a:lnTo>
                    <a:pt x="886224" y="2234185"/>
                  </a:lnTo>
                  <a:lnTo>
                    <a:pt x="886268" y="2233750"/>
                  </a:lnTo>
                  <a:lnTo>
                    <a:pt x="886283" y="2233526"/>
                  </a:lnTo>
                  <a:lnTo>
                    <a:pt x="886303" y="2233308"/>
                  </a:lnTo>
                  <a:lnTo>
                    <a:pt x="886361" y="2232267"/>
                  </a:lnTo>
                  <a:lnTo>
                    <a:pt x="886371" y="2231997"/>
                  </a:lnTo>
                  <a:lnTo>
                    <a:pt x="886376" y="2231721"/>
                  </a:lnTo>
                  <a:lnTo>
                    <a:pt x="886396" y="2231421"/>
                  </a:lnTo>
                  <a:lnTo>
                    <a:pt x="886435" y="2231103"/>
                  </a:lnTo>
                  <a:lnTo>
                    <a:pt x="886454" y="2230797"/>
                  </a:lnTo>
                  <a:lnTo>
                    <a:pt x="886440" y="2230509"/>
                  </a:lnTo>
                  <a:lnTo>
                    <a:pt x="886366" y="2230250"/>
                  </a:lnTo>
                  <a:lnTo>
                    <a:pt x="886303" y="2230133"/>
                  </a:lnTo>
                  <a:lnTo>
                    <a:pt x="886229" y="2230021"/>
                  </a:lnTo>
                  <a:lnTo>
                    <a:pt x="886063" y="2229821"/>
                  </a:lnTo>
                  <a:lnTo>
                    <a:pt x="885970" y="2229727"/>
                  </a:lnTo>
                  <a:lnTo>
                    <a:pt x="885848" y="2229627"/>
                  </a:lnTo>
                  <a:lnTo>
                    <a:pt x="885711" y="2229539"/>
                  </a:lnTo>
                  <a:lnTo>
                    <a:pt x="885564" y="2229462"/>
                  </a:lnTo>
                  <a:lnTo>
                    <a:pt x="885432" y="2229374"/>
                  </a:lnTo>
                  <a:lnTo>
                    <a:pt x="885315" y="2229268"/>
                  </a:lnTo>
                  <a:lnTo>
                    <a:pt x="885203" y="2229121"/>
                  </a:lnTo>
                  <a:lnTo>
                    <a:pt x="885105" y="2228956"/>
                  </a:lnTo>
                  <a:lnTo>
                    <a:pt x="885027" y="2228780"/>
                  </a:lnTo>
                  <a:lnTo>
                    <a:pt x="884963" y="2228598"/>
                  </a:lnTo>
                  <a:lnTo>
                    <a:pt x="884929" y="2228415"/>
                  </a:lnTo>
                  <a:lnTo>
                    <a:pt x="884929" y="2228151"/>
                  </a:lnTo>
                  <a:lnTo>
                    <a:pt x="884988" y="2227874"/>
                  </a:lnTo>
                  <a:lnTo>
                    <a:pt x="885090" y="2227592"/>
                  </a:lnTo>
                  <a:lnTo>
                    <a:pt x="885217" y="2227315"/>
                  </a:lnTo>
                  <a:lnTo>
                    <a:pt x="885354" y="2227057"/>
                  </a:lnTo>
                  <a:lnTo>
                    <a:pt x="885462" y="2226874"/>
                  </a:lnTo>
                  <a:lnTo>
                    <a:pt x="885579" y="2226698"/>
                  </a:lnTo>
                  <a:lnTo>
                    <a:pt x="885711" y="2226521"/>
                  </a:lnTo>
                  <a:lnTo>
                    <a:pt x="885848" y="2226357"/>
                  </a:lnTo>
                  <a:lnTo>
                    <a:pt x="885995" y="2226204"/>
                  </a:lnTo>
                  <a:lnTo>
                    <a:pt x="886151" y="2226069"/>
                  </a:lnTo>
                  <a:lnTo>
                    <a:pt x="886220" y="2225992"/>
                  </a:lnTo>
                  <a:lnTo>
                    <a:pt x="886278" y="2225910"/>
                  </a:lnTo>
                  <a:lnTo>
                    <a:pt x="886332" y="2225822"/>
                  </a:lnTo>
                  <a:lnTo>
                    <a:pt x="886381" y="2225710"/>
                  </a:lnTo>
                  <a:lnTo>
                    <a:pt x="886415" y="2225586"/>
                  </a:lnTo>
                  <a:lnTo>
                    <a:pt x="886435" y="2225457"/>
                  </a:lnTo>
                  <a:lnTo>
                    <a:pt x="886444" y="2225327"/>
                  </a:lnTo>
                  <a:lnTo>
                    <a:pt x="886449" y="2225198"/>
                  </a:lnTo>
                  <a:lnTo>
                    <a:pt x="886410" y="2224939"/>
                  </a:lnTo>
                  <a:lnTo>
                    <a:pt x="886308" y="2224681"/>
                  </a:lnTo>
                  <a:lnTo>
                    <a:pt x="886029" y="2224163"/>
                  </a:lnTo>
                  <a:lnTo>
                    <a:pt x="885921" y="2223898"/>
                  </a:lnTo>
                  <a:lnTo>
                    <a:pt x="885848" y="2223610"/>
                  </a:lnTo>
                  <a:lnTo>
                    <a:pt x="885785" y="2223316"/>
                  </a:lnTo>
                  <a:lnTo>
                    <a:pt x="885731" y="2223016"/>
                  </a:lnTo>
                  <a:lnTo>
                    <a:pt x="885687" y="2222716"/>
                  </a:lnTo>
                  <a:lnTo>
                    <a:pt x="885653" y="2222416"/>
                  </a:lnTo>
                  <a:lnTo>
                    <a:pt x="885623" y="2222057"/>
                  </a:lnTo>
                  <a:lnTo>
                    <a:pt x="885604" y="2221693"/>
                  </a:lnTo>
                  <a:lnTo>
                    <a:pt x="885599" y="2221328"/>
                  </a:lnTo>
                  <a:lnTo>
                    <a:pt x="885604" y="2220969"/>
                  </a:lnTo>
                  <a:lnTo>
                    <a:pt x="885623" y="2220605"/>
                  </a:lnTo>
                  <a:lnTo>
                    <a:pt x="885667" y="2220281"/>
                  </a:lnTo>
                  <a:lnTo>
                    <a:pt x="885682" y="2219858"/>
                  </a:lnTo>
                  <a:lnTo>
                    <a:pt x="885672" y="2219429"/>
                  </a:lnTo>
                  <a:lnTo>
                    <a:pt x="885633" y="2218788"/>
                  </a:lnTo>
                  <a:lnTo>
                    <a:pt x="885653" y="2218058"/>
                  </a:lnTo>
                  <a:lnTo>
                    <a:pt x="885697" y="2217197"/>
                  </a:lnTo>
                  <a:lnTo>
                    <a:pt x="885721" y="2216853"/>
                  </a:lnTo>
                  <a:lnTo>
                    <a:pt x="885755" y="2216570"/>
                  </a:lnTo>
                  <a:lnTo>
                    <a:pt x="885765" y="2216459"/>
                  </a:lnTo>
                  <a:lnTo>
                    <a:pt x="885785" y="2216353"/>
                  </a:lnTo>
                  <a:lnTo>
                    <a:pt x="885799" y="2216247"/>
                  </a:lnTo>
                  <a:lnTo>
                    <a:pt x="885853" y="2215941"/>
                  </a:lnTo>
                  <a:lnTo>
                    <a:pt x="885892" y="2215747"/>
                  </a:lnTo>
                  <a:lnTo>
                    <a:pt x="885941" y="2215553"/>
                  </a:lnTo>
                  <a:lnTo>
                    <a:pt x="885995" y="2215365"/>
                  </a:lnTo>
                  <a:lnTo>
                    <a:pt x="886068" y="2215182"/>
                  </a:lnTo>
                  <a:lnTo>
                    <a:pt x="886117" y="2215082"/>
                  </a:lnTo>
                  <a:lnTo>
                    <a:pt x="886176" y="2214982"/>
                  </a:lnTo>
                  <a:lnTo>
                    <a:pt x="886474" y="2214512"/>
                  </a:lnTo>
                  <a:lnTo>
                    <a:pt x="886708" y="2214159"/>
                  </a:lnTo>
                  <a:lnTo>
                    <a:pt x="886835" y="2213988"/>
                  </a:lnTo>
                  <a:lnTo>
                    <a:pt x="886958" y="2213812"/>
                  </a:lnTo>
                  <a:lnTo>
                    <a:pt x="887232" y="2213436"/>
                  </a:lnTo>
                  <a:lnTo>
                    <a:pt x="887373" y="2213247"/>
                  </a:lnTo>
                  <a:lnTo>
                    <a:pt x="887520" y="2213065"/>
                  </a:lnTo>
                  <a:lnTo>
                    <a:pt x="887847" y="2212689"/>
                  </a:lnTo>
                  <a:lnTo>
                    <a:pt x="888028" y="2212495"/>
                  </a:lnTo>
                  <a:lnTo>
                    <a:pt x="888219" y="2212306"/>
                  </a:lnTo>
                  <a:lnTo>
                    <a:pt x="888414" y="2212136"/>
                  </a:lnTo>
                  <a:lnTo>
                    <a:pt x="888625" y="2211989"/>
                  </a:lnTo>
                  <a:lnTo>
                    <a:pt x="888791" y="2211907"/>
                  </a:lnTo>
                  <a:lnTo>
                    <a:pt x="888967" y="2211842"/>
                  </a:lnTo>
                  <a:lnTo>
                    <a:pt x="889148" y="2211789"/>
                  </a:lnTo>
                  <a:lnTo>
                    <a:pt x="889319" y="2211718"/>
                  </a:lnTo>
                  <a:lnTo>
                    <a:pt x="889470" y="2211624"/>
                  </a:lnTo>
                  <a:lnTo>
                    <a:pt x="889563" y="2211554"/>
                  </a:lnTo>
                  <a:lnTo>
                    <a:pt x="889651" y="2211471"/>
                  </a:lnTo>
                  <a:lnTo>
                    <a:pt x="889808" y="2211295"/>
                  </a:lnTo>
                  <a:lnTo>
                    <a:pt x="889861" y="2211142"/>
                  </a:lnTo>
                  <a:lnTo>
                    <a:pt x="889813" y="2211030"/>
                  </a:lnTo>
                  <a:lnTo>
                    <a:pt x="889759" y="2210924"/>
                  </a:lnTo>
                  <a:lnTo>
                    <a:pt x="889583" y="2210824"/>
                  </a:lnTo>
                  <a:lnTo>
                    <a:pt x="889290" y="2210801"/>
                  </a:lnTo>
                  <a:lnTo>
                    <a:pt x="888933" y="2210824"/>
                  </a:lnTo>
                  <a:lnTo>
                    <a:pt x="888561" y="2210836"/>
                  </a:lnTo>
                  <a:lnTo>
                    <a:pt x="888234" y="2210807"/>
                  </a:lnTo>
                  <a:lnTo>
                    <a:pt x="887901" y="2210701"/>
                  </a:lnTo>
                  <a:lnTo>
                    <a:pt x="887574" y="2210566"/>
                  </a:lnTo>
                  <a:lnTo>
                    <a:pt x="887256" y="2210413"/>
                  </a:lnTo>
                  <a:lnTo>
                    <a:pt x="886938" y="2210248"/>
                  </a:lnTo>
                  <a:lnTo>
                    <a:pt x="886625" y="2210077"/>
                  </a:lnTo>
                  <a:lnTo>
                    <a:pt x="886029" y="2209772"/>
                  </a:lnTo>
                  <a:lnTo>
                    <a:pt x="885428" y="2209448"/>
                  </a:lnTo>
                  <a:lnTo>
                    <a:pt x="884851" y="2209101"/>
                  </a:lnTo>
                  <a:lnTo>
                    <a:pt x="884313" y="2208713"/>
                  </a:lnTo>
                  <a:lnTo>
                    <a:pt x="883834" y="2208266"/>
                  </a:lnTo>
                  <a:lnTo>
                    <a:pt x="883399" y="2207743"/>
                  </a:lnTo>
                  <a:lnTo>
                    <a:pt x="883013" y="2207155"/>
                  </a:lnTo>
                  <a:lnTo>
                    <a:pt x="882676" y="2206525"/>
                  </a:lnTo>
                  <a:lnTo>
                    <a:pt x="882407" y="2205872"/>
                  </a:lnTo>
                  <a:lnTo>
                    <a:pt x="882211" y="2205220"/>
                  </a:lnTo>
                  <a:lnTo>
                    <a:pt x="882074" y="2204726"/>
                  </a:lnTo>
                  <a:lnTo>
                    <a:pt x="881908" y="2204243"/>
                  </a:lnTo>
                  <a:lnTo>
                    <a:pt x="881722" y="2203767"/>
                  </a:lnTo>
                  <a:lnTo>
                    <a:pt x="881507" y="2203303"/>
                  </a:lnTo>
                  <a:lnTo>
                    <a:pt x="881273" y="2202850"/>
                  </a:lnTo>
                  <a:lnTo>
                    <a:pt x="881067" y="2202532"/>
                  </a:lnTo>
                  <a:lnTo>
                    <a:pt x="880593" y="2201920"/>
                  </a:lnTo>
                  <a:lnTo>
                    <a:pt x="880368" y="2201615"/>
                  </a:lnTo>
                  <a:lnTo>
                    <a:pt x="880177" y="2201285"/>
                  </a:lnTo>
                  <a:lnTo>
                    <a:pt x="879992" y="2200809"/>
                  </a:lnTo>
                  <a:lnTo>
                    <a:pt x="879865" y="2200309"/>
                  </a:lnTo>
                  <a:lnTo>
                    <a:pt x="879762" y="2199786"/>
                  </a:lnTo>
                  <a:lnTo>
                    <a:pt x="879674" y="2199268"/>
                  </a:lnTo>
                  <a:lnTo>
                    <a:pt x="879561" y="2198751"/>
                  </a:lnTo>
                  <a:lnTo>
                    <a:pt x="879385" y="2198151"/>
                  </a:lnTo>
                  <a:lnTo>
                    <a:pt x="879190" y="2197557"/>
                  </a:lnTo>
                  <a:lnTo>
                    <a:pt x="879004" y="2196963"/>
                  </a:lnTo>
                  <a:lnTo>
                    <a:pt x="878843" y="2196363"/>
                  </a:lnTo>
                  <a:lnTo>
                    <a:pt x="878740" y="2195757"/>
                  </a:lnTo>
                  <a:lnTo>
                    <a:pt x="878691" y="2195246"/>
                  </a:lnTo>
                  <a:lnTo>
                    <a:pt x="878662" y="2194728"/>
                  </a:lnTo>
                  <a:lnTo>
                    <a:pt x="878667" y="2194210"/>
                  </a:lnTo>
                  <a:lnTo>
                    <a:pt x="878701" y="2193699"/>
                  </a:lnTo>
                  <a:lnTo>
                    <a:pt x="878784" y="2193193"/>
                  </a:lnTo>
                  <a:lnTo>
                    <a:pt x="878867" y="2192875"/>
                  </a:lnTo>
                  <a:lnTo>
                    <a:pt x="878970" y="2192564"/>
                  </a:lnTo>
                  <a:lnTo>
                    <a:pt x="879092" y="2192252"/>
                  </a:lnTo>
                  <a:lnTo>
                    <a:pt x="879205" y="2191940"/>
                  </a:lnTo>
                  <a:lnTo>
                    <a:pt x="879298" y="2191623"/>
                  </a:lnTo>
                  <a:lnTo>
                    <a:pt x="879415" y="2191146"/>
                  </a:lnTo>
                  <a:lnTo>
                    <a:pt x="879527" y="2190652"/>
                  </a:lnTo>
                  <a:lnTo>
                    <a:pt x="879606" y="2190158"/>
                  </a:lnTo>
                  <a:lnTo>
                    <a:pt x="879635" y="2189676"/>
                  </a:lnTo>
                  <a:lnTo>
                    <a:pt x="879581" y="2189212"/>
                  </a:lnTo>
                  <a:lnTo>
                    <a:pt x="879493" y="2188871"/>
                  </a:lnTo>
                  <a:lnTo>
                    <a:pt x="879361" y="2188529"/>
                  </a:lnTo>
                  <a:lnTo>
                    <a:pt x="879205" y="2188194"/>
                  </a:lnTo>
                  <a:lnTo>
                    <a:pt x="879014" y="2187888"/>
                  </a:lnTo>
                  <a:lnTo>
                    <a:pt x="878809" y="2187600"/>
                  </a:lnTo>
                  <a:lnTo>
                    <a:pt x="878779" y="2187453"/>
                  </a:lnTo>
                  <a:lnTo>
                    <a:pt x="878735" y="2187306"/>
                  </a:lnTo>
                  <a:lnTo>
                    <a:pt x="878672" y="2187165"/>
                  </a:lnTo>
                  <a:lnTo>
                    <a:pt x="878594" y="2187030"/>
                  </a:lnTo>
                  <a:lnTo>
                    <a:pt x="878506" y="2186912"/>
                  </a:lnTo>
                  <a:lnTo>
                    <a:pt x="878290" y="2186765"/>
                  </a:lnTo>
                  <a:lnTo>
                    <a:pt x="877997" y="2186689"/>
                  </a:lnTo>
                  <a:lnTo>
                    <a:pt x="877655" y="2186654"/>
                  </a:lnTo>
                  <a:lnTo>
                    <a:pt x="877303" y="2186642"/>
                  </a:lnTo>
                  <a:lnTo>
                    <a:pt x="876971" y="2186642"/>
                  </a:lnTo>
                  <a:lnTo>
                    <a:pt x="876658" y="2186636"/>
                  </a:lnTo>
                  <a:lnTo>
                    <a:pt x="876340" y="2186654"/>
                  </a:lnTo>
                  <a:lnTo>
                    <a:pt x="876027" y="2186689"/>
                  </a:lnTo>
                  <a:lnTo>
                    <a:pt x="875714" y="2186742"/>
                  </a:lnTo>
                  <a:lnTo>
                    <a:pt x="875406" y="2186812"/>
                  </a:lnTo>
                  <a:lnTo>
                    <a:pt x="875294" y="2186853"/>
                  </a:lnTo>
                  <a:lnTo>
                    <a:pt x="875181" y="2186906"/>
                  </a:lnTo>
                  <a:lnTo>
                    <a:pt x="874966" y="2187024"/>
                  </a:lnTo>
                  <a:lnTo>
                    <a:pt x="874869" y="2187095"/>
                  </a:lnTo>
                  <a:lnTo>
                    <a:pt x="874698" y="2187230"/>
                  </a:lnTo>
                  <a:lnTo>
                    <a:pt x="874536" y="2187383"/>
                  </a:lnTo>
                  <a:lnTo>
                    <a:pt x="874390" y="2187553"/>
                  </a:lnTo>
                  <a:lnTo>
                    <a:pt x="874262" y="2187736"/>
                  </a:lnTo>
                  <a:lnTo>
                    <a:pt x="874155" y="2187924"/>
                  </a:lnTo>
                  <a:lnTo>
                    <a:pt x="874062" y="2188188"/>
                  </a:lnTo>
                  <a:lnTo>
                    <a:pt x="874023" y="2188482"/>
                  </a:lnTo>
                  <a:lnTo>
                    <a:pt x="873994" y="2189094"/>
                  </a:lnTo>
                  <a:lnTo>
                    <a:pt x="873955" y="2189394"/>
                  </a:lnTo>
                  <a:lnTo>
                    <a:pt x="873862" y="2189770"/>
                  </a:lnTo>
                  <a:lnTo>
                    <a:pt x="873754" y="2190141"/>
                  </a:lnTo>
                  <a:lnTo>
                    <a:pt x="873637" y="2190511"/>
                  </a:lnTo>
                  <a:lnTo>
                    <a:pt x="873505" y="2190882"/>
                  </a:lnTo>
                  <a:lnTo>
                    <a:pt x="873158" y="2191746"/>
                  </a:lnTo>
                  <a:lnTo>
                    <a:pt x="872928" y="2192246"/>
                  </a:lnTo>
                  <a:lnTo>
                    <a:pt x="872684" y="2192734"/>
                  </a:lnTo>
                  <a:lnTo>
                    <a:pt x="872415" y="2193211"/>
                  </a:lnTo>
                  <a:lnTo>
                    <a:pt x="872136" y="2193675"/>
                  </a:lnTo>
                  <a:lnTo>
                    <a:pt x="871926" y="2193969"/>
                  </a:lnTo>
                  <a:lnTo>
                    <a:pt x="871696" y="2194258"/>
                  </a:lnTo>
                  <a:lnTo>
                    <a:pt x="871461" y="2194534"/>
                  </a:lnTo>
                  <a:lnTo>
                    <a:pt x="871246" y="2194828"/>
                  </a:lnTo>
                  <a:lnTo>
                    <a:pt x="871061" y="2195134"/>
                  </a:lnTo>
                  <a:lnTo>
                    <a:pt x="870929" y="2195410"/>
                  </a:lnTo>
                  <a:lnTo>
                    <a:pt x="870806" y="2195698"/>
                  </a:lnTo>
                  <a:lnTo>
                    <a:pt x="870674" y="2196081"/>
                  </a:lnTo>
                  <a:lnTo>
                    <a:pt x="870611" y="2196292"/>
                  </a:lnTo>
                  <a:lnTo>
                    <a:pt x="870547" y="2196598"/>
                  </a:lnTo>
                  <a:lnTo>
                    <a:pt x="870498" y="2196880"/>
                  </a:lnTo>
                  <a:lnTo>
                    <a:pt x="870464" y="2197169"/>
                  </a:lnTo>
                  <a:lnTo>
                    <a:pt x="870445" y="2197463"/>
                  </a:lnTo>
                  <a:lnTo>
                    <a:pt x="870454" y="2197751"/>
                  </a:lnTo>
                  <a:lnTo>
                    <a:pt x="870488" y="2198033"/>
                  </a:lnTo>
                  <a:lnTo>
                    <a:pt x="870542" y="2198274"/>
                  </a:lnTo>
                  <a:lnTo>
                    <a:pt x="870620" y="2198515"/>
                  </a:lnTo>
                  <a:lnTo>
                    <a:pt x="870713" y="2198751"/>
                  </a:lnTo>
                  <a:lnTo>
                    <a:pt x="870826" y="2198974"/>
                  </a:lnTo>
                  <a:lnTo>
                    <a:pt x="870948" y="2199186"/>
                  </a:lnTo>
                  <a:lnTo>
                    <a:pt x="870997" y="2199327"/>
                  </a:lnTo>
                  <a:lnTo>
                    <a:pt x="871056" y="2199462"/>
                  </a:lnTo>
                  <a:lnTo>
                    <a:pt x="871124" y="2199592"/>
                  </a:lnTo>
                  <a:lnTo>
                    <a:pt x="871202" y="2199715"/>
                  </a:lnTo>
                  <a:lnTo>
                    <a:pt x="871290" y="2199827"/>
                  </a:lnTo>
                  <a:lnTo>
                    <a:pt x="871447" y="2199980"/>
                  </a:lnTo>
                  <a:lnTo>
                    <a:pt x="871637" y="2200103"/>
                  </a:lnTo>
                  <a:lnTo>
                    <a:pt x="871843" y="2200209"/>
                  </a:lnTo>
                  <a:lnTo>
                    <a:pt x="872268" y="2200409"/>
                  </a:lnTo>
                  <a:lnTo>
                    <a:pt x="872512" y="2200538"/>
                  </a:lnTo>
                  <a:lnTo>
                    <a:pt x="872762" y="2200662"/>
                  </a:lnTo>
                  <a:lnTo>
                    <a:pt x="873011" y="2200779"/>
                  </a:lnTo>
                  <a:lnTo>
                    <a:pt x="873519" y="2200997"/>
                  </a:lnTo>
                  <a:lnTo>
                    <a:pt x="876589" y="2206490"/>
                  </a:lnTo>
                  <a:lnTo>
                    <a:pt x="878203" y="2215059"/>
                  </a:lnTo>
                  <a:lnTo>
                    <a:pt x="874844" y="2219958"/>
                  </a:lnTo>
                  <a:lnTo>
                    <a:pt x="874668" y="2220293"/>
                  </a:lnTo>
                  <a:lnTo>
                    <a:pt x="874507" y="2220564"/>
                  </a:lnTo>
                  <a:lnTo>
                    <a:pt x="874321" y="2220852"/>
                  </a:lnTo>
                  <a:lnTo>
                    <a:pt x="874150" y="2221134"/>
                  </a:lnTo>
                  <a:lnTo>
                    <a:pt x="874042" y="2221393"/>
                  </a:lnTo>
                  <a:lnTo>
                    <a:pt x="874047" y="2221593"/>
                  </a:lnTo>
                  <a:lnTo>
                    <a:pt x="874033" y="2221852"/>
                  </a:lnTo>
                  <a:lnTo>
                    <a:pt x="874018" y="2221981"/>
                  </a:lnTo>
                  <a:lnTo>
                    <a:pt x="873979" y="2222240"/>
                  </a:lnTo>
                  <a:lnTo>
                    <a:pt x="873945" y="2222369"/>
                  </a:lnTo>
                  <a:lnTo>
                    <a:pt x="873822" y="2222751"/>
                  </a:lnTo>
                  <a:lnTo>
                    <a:pt x="873793" y="2222881"/>
                  </a:lnTo>
                  <a:lnTo>
                    <a:pt x="873754" y="2223122"/>
                  </a:lnTo>
                  <a:lnTo>
                    <a:pt x="873734" y="2223369"/>
                  </a:lnTo>
                  <a:lnTo>
                    <a:pt x="873710" y="2224116"/>
                  </a:lnTo>
                  <a:lnTo>
                    <a:pt x="873637" y="2224998"/>
                  </a:lnTo>
                  <a:lnTo>
                    <a:pt x="873622" y="2225292"/>
                  </a:lnTo>
                  <a:lnTo>
                    <a:pt x="873627" y="2225580"/>
                  </a:lnTo>
                  <a:lnTo>
                    <a:pt x="873666" y="2225939"/>
                  </a:lnTo>
                  <a:lnTo>
                    <a:pt x="873730" y="2226298"/>
                  </a:lnTo>
                  <a:lnTo>
                    <a:pt x="873813" y="2226651"/>
                  </a:lnTo>
                  <a:lnTo>
                    <a:pt x="873906" y="2227004"/>
                  </a:lnTo>
                  <a:lnTo>
                    <a:pt x="874008" y="2227351"/>
                  </a:lnTo>
                  <a:lnTo>
                    <a:pt x="874062" y="2227521"/>
                  </a:lnTo>
                  <a:lnTo>
                    <a:pt x="874189" y="2227845"/>
                  </a:lnTo>
                  <a:lnTo>
                    <a:pt x="874243" y="2228015"/>
                  </a:lnTo>
                  <a:lnTo>
                    <a:pt x="874287" y="2228180"/>
                  </a:lnTo>
                  <a:lnTo>
                    <a:pt x="874321" y="2228409"/>
                  </a:lnTo>
                  <a:lnTo>
                    <a:pt x="874336" y="2228645"/>
                  </a:lnTo>
                  <a:lnTo>
                    <a:pt x="874336" y="2228886"/>
                  </a:lnTo>
                  <a:lnTo>
                    <a:pt x="874326" y="2229356"/>
                  </a:lnTo>
                  <a:lnTo>
                    <a:pt x="874301" y="2229756"/>
                  </a:lnTo>
                  <a:lnTo>
                    <a:pt x="874258" y="2230156"/>
                  </a:lnTo>
                  <a:lnTo>
                    <a:pt x="874155" y="2230956"/>
                  </a:lnTo>
                  <a:lnTo>
                    <a:pt x="874116" y="2231350"/>
                  </a:lnTo>
                  <a:lnTo>
                    <a:pt x="874047" y="2232197"/>
                  </a:lnTo>
                  <a:lnTo>
                    <a:pt x="874018" y="2232620"/>
                  </a:lnTo>
                  <a:lnTo>
                    <a:pt x="874008" y="2233044"/>
                  </a:lnTo>
                  <a:lnTo>
                    <a:pt x="874018" y="2233467"/>
                  </a:lnTo>
                  <a:lnTo>
                    <a:pt x="874057" y="2233844"/>
                  </a:lnTo>
                  <a:lnTo>
                    <a:pt x="874106" y="2234220"/>
                  </a:lnTo>
                  <a:lnTo>
                    <a:pt x="874121" y="2234408"/>
                  </a:lnTo>
                  <a:lnTo>
                    <a:pt x="874135" y="2234726"/>
                  </a:lnTo>
                  <a:lnTo>
                    <a:pt x="874145" y="2235043"/>
                  </a:lnTo>
                  <a:lnTo>
                    <a:pt x="874140" y="2235367"/>
                  </a:lnTo>
                  <a:lnTo>
                    <a:pt x="874125" y="2235679"/>
                  </a:lnTo>
                  <a:lnTo>
                    <a:pt x="874096" y="2235996"/>
                  </a:lnTo>
                  <a:lnTo>
                    <a:pt x="874047" y="2236290"/>
                  </a:lnTo>
                  <a:lnTo>
                    <a:pt x="873984" y="2236585"/>
                  </a:lnTo>
                  <a:lnTo>
                    <a:pt x="873837" y="2237167"/>
                  </a:lnTo>
                  <a:lnTo>
                    <a:pt x="873774" y="2237461"/>
                  </a:lnTo>
                  <a:lnTo>
                    <a:pt x="873734" y="2237684"/>
                  </a:lnTo>
                  <a:lnTo>
                    <a:pt x="873632" y="2238355"/>
                  </a:lnTo>
                  <a:lnTo>
                    <a:pt x="873578" y="2238572"/>
                  </a:lnTo>
                  <a:lnTo>
                    <a:pt x="873485" y="2238919"/>
                  </a:lnTo>
                  <a:lnTo>
                    <a:pt x="873373" y="2239261"/>
                  </a:lnTo>
                  <a:lnTo>
                    <a:pt x="873241" y="2239602"/>
                  </a:lnTo>
                  <a:lnTo>
                    <a:pt x="873104" y="2239937"/>
                  </a:lnTo>
                  <a:lnTo>
                    <a:pt x="872967" y="2240266"/>
                  </a:lnTo>
                  <a:lnTo>
                    <a:pt x="872806" y="2240596"/>
                  </a:lnTo>
                  <a:lnTo>
                    <a:pt x="872718" y="2240754"/>
                  </a:lnTo>
                  <a:lnTo>
                    <a:pt x="872649" y="2240919"/>
                  </a:lnTo>
                  <a:lnTo>
                    <a:pt x="872600" y="2241084"/>
                  </a:lnTo>
                  <a:lnTo>
                    <a:pt x="872586" y="2241213"/>
                  </a:lnTo>
                  <a:lnTo>
                    <a:pt x="872591" y="2241731"/>
                  </a:lnTo>
                  <a:lnTo>
                    <a:pt x="872561" y="2242043"/>
                  </a:lnTo>
                  <a:lnTo>
                    <a:pt x="872517" y="2242348"/>
                  </a:lnTo>
                  <a:lnTo>
                    <a:pt x="872463" y="2242648"/>
                  </a:lnTo>
                  <a:lnTo>
                    <a:pt x="872400" y="2242954"/>
                  </a:lnTo>
                  <a:lnTo>
                    <a:pt x="872327" y="2243254"/>
                  </a:lnTo>
                  <a:lnTo>
                    <a:pt x="872278" y="2243483"/>
                  </a:lnTo>
                  <a:lnTo>
                    <a:pt x="872224" y="2243707"/>
                  </a:lnTo>
                  <a:lnTo>
                    <a:pt x="872097" y="2244154"/>
                  </a:lnTo>
                  <a:lnTo>
                    <a:pt x="872019" y="2244366"/>
                  </a:lnTo>
                  <a:lnTo>
                    <a:pt x="871882" y="2244695"/>
                  </a:lnTo>
                  <a:lnTo>
                    <a:pt x="871725" y="2245019"/>
                  </a:lnTo>
                  <a:lnTo>
                    <a:pt x="871554" y="2245336"/>
                  </a:lnTo>
                  <a:lnTo>
                    <a:pt x="871368" y="2245642"/>
                  </a:lnTo>
                  <a:lnTo>
                    <a:pt x="871173" y="2245942"/>
                  </a:lnTo>
                  <a:lnTo>
                    <a:pt x="870845" y="2246412"/>
                  </a:lnTo>
                  <a:lnTo>
                    <a:pt x="870669" y="2246642"/>
                  </a:lnTo>
                  <a:lnTo>
                    <a:pt x="870479" y="2246854"/>
                  </a:lnTo>
                  <a:lnTo>
                    <a:pt x="870273" y="2247042"/>
                  </a:lnTo>
                  <a:lnTo>
                    <a:pt x="869951" y="2247259"/>
                  </a:lnTo>
                  <a:lnTo>
                    <a:pt x="869584" y="2247436"/>
                  </a:lnTo>
                  <a:lnTo>
                    <a:pt x="869188" y="2247577"/>
                  </a:lnTo>
                  <a:lnTo>
                    <a:pt x="868787" y="2247689"/>
                  </a:lnTo>
                  <a:lnTo>
                    <a:pt x="868387" y="2247777"/>
                  </a:lnTo>
                  <a:lnTo>
                    <a:pt x="868044" y="2247818"/>
                  </a:lnTo>
                  <a:lnTo>
                    <a:pt x="867692" y="2247830"/>
                  </a:lnTo>
                  <a:lnTo>
                    <a:pt x="866979" y="2247830"/>
                  </a:lnTo>
                  <a:lnTo>
                    <a:pt x="866632" y="2247859"/>
                  </a:lnTo>
                  <a:lnTo>
                    <a:pt x="866412" y="2247889"/>
                  </a:lnTo>
                  <a:lnTo>
                    <a:pt x="866182" y="2247906"/>
                  </a:lnTo>
                  <a:lnTo>
                    <a:pt x="865962" y="2247936"/>
                  </a:lnTo>
                  <a:lnTo>
                    <a:pt x="865752" y="2247989"/>
                  </a:lnTo>
                  <a:lnTo>
                    <a:pt x="865507" y="2248130"/>
                  </a:lnTo>
                  <a:lnTo>
                    <a:pt x="865395" y="2248253"/>
                  </a:lnTo>
                  <a:lnTo>
                    <a:pt x="865277" y="2248365"/>
                  </a:lnTo>
                  <a:lnTo>
                    <a:pt x="865082" y="2248489"/>
                  </a:lnTo>
                  <a:lnTo>
                    <a:pt x="864862" y="2248583"/>
                  </a:lnTo>
                  <a:lnTo>
                    <a:pt x="864627" y="2248647"/>
                  </a:lnTo>
                  <a:lnTo>
                    <a:pt x="864388" y="2248689"/>
                  </a:lnTo>
                  <a:lnTo>
                    <a:pt x="864158" y="2248700"/>
                  </a:lnTo>
                  <a:lnTo>
                    <a:pt x="863992" y="2248677"/>
                  </a:lnTo>
                  <a:lnTo>
                    <a:pt x="863826" y="2248624"/>
                  </a:lnTo>
                  <a:lnTo>
                    <a:pt x="863659" y="2248559"/>
                  </a:lnTo>
                  <a:lnTo>
                    <a:pt x="863498" y="2248518"/>
                  </a:lnTo>
                  <a:lnTo>
                    <a:pt x="863342" y="2248512"/>
                  </a:lnTo>
                  <a:lnTo>
                    <a:pt x="863146" y="2248589"/>
                  </a:lnTo>
                  <a:lnTo>
                    <a:pt x="862960" y="2248747"/>
                  </a:lnTo>
                  <a:lnTo>
                    <a:pt x="862779" y="2248942"/>
                  </a:lnTo>
                  <a:lnTo>
                    <a:pt x="862594" y="2249124"/>
                  </a:lnTo>
                  <a:lnTo>
                    <a:pt x="862393" y="2249259"/>
                  </a:lnTo>
                  <a:lnTo>
                    <a:pt x="862208" y="2249330"/>
                  </a:lnTo>
                  <a:lnTo>
                    <a:pt x="862012" y="2249383"/>
                  </a:lnTo>
                  <a:lnTo>
                    <a:pt x="861812" y="2249424"/>
                  </a:lnTo>
                  <a:lnTo>
                    <a:pt x="861611" y="2249441"/>
                  </a:lnTo>
                  <a:lnTo>
                    <a:pt x="861415" y="2249447"/>
                  </a:lnTo>
                  <a:lnTo>
                    <a:pt x="861044" y="2249177"/>
                  </a:lnTo>
                  <a:lnTo>
                    <a:pt x="860677" y="2248900"/>
                  </a:lnTo>
                  <a:lnTo>
                    <a:pt x="860501" y="2248753"/>
                  </a:lnTo>
                  <a:lnTo>
                    <a:pt x="860311" y="2248606"/>
                  </a:lnTo>
                  <a:lnTo>
                    <a:pt x="860125" y="2248453"/>
                  </a:lnTo>
                  <a:lnTo>
                    <a:pt x="859763" y="2248142"/>
                  </a:lnTo>
                  <a:lnTo>
                    <a:pt x="859587" y="2247977"/>
                  </a:lnTo>
                  <a:lnTo>
                    <a:pt x="859382" y="2247771"/>
                  </a:lnTo>
                  <a:lnTo>
                    <a:pt x="859001" y="2247342"/>
                  </a:lnTo>
                  <a:lnTo>
                    <a:pt x="858805" y="2247136"/>
                  </a:lnTo>
                  <a:lnTo>
                    <a:pt x="858590" y="2246948"/>
                  </a:lnTo>
                  <a:lnTo>
                    <a:pt x="858404" y="2246806"/>
                  </a:lnTo>
                  <a:lnTo>
                    <a:pt x="858209" y="2246671"/>
                  </a:lnTo>
                  <a:lnTo>
                    <a:pt x="858008" y="2246542"/>
                  </a:lnTo>
                  <a:lnTo>
                    <a:pt x="857803" y="2246430"/>
                  </a:lnTo>
                  <a:lnTo>
                    <a:pt x="857588" y="2246336"/>
                  </a:lnTo>
                  <a:lnTo>
                    <a:pt x="857475" y="2246295"/>
                  </a:lnTo>
                  <a:lnTo>
                    <a:pt x="857006" y="2246160"/>
                  </a:lnTo>
                  <a:lnTo>
                    <a:pt x="856703" y="2246048"/>
                  </a:lnTo>
                  <a:lnTo>
                    <a:pt x="856107" y="2245807"/>
                  </a:lnTo>
                  <a:lnTo>
                    <a:pt x="855804" y="2245701"/>
                  </a:lnTo>
                  <a:lnTo>
                    <a:pt x="855495" y="2245624"/>
                  </a:lnTo>
                  <a:lnTo>
                    <a:pt x="855178" y="2245571"/>
                  </a:lnTo>
                  <a:lnTo>
                    <a:pt x="854850" y="2245530"/>
                  </a:lnTo>
                  <a:lnTo>
                    <a:pt x="854523" y="2245513"/>
                  </a:lnTo>
                  <a:lnTo>
                    <a:pt x="854200" y="2245536"/>
                  </a:lnTo>
                  <a:lnTo>
                    <a:pt x="853897" y="2245595"/>
                  </a:lnTo>
                  <a:lnTo>
                    <a:pt x="853658" y="2245683"/>
                  </a:lnTo>
                  <a:lnTo>
                    <a:pt x="853428" y="2245801"/>
                  </a:lnTo>
                  <a:lnTo>
                    <a:pt x="853203" y="2245936"/>
                  </a:lnTo>
                  <a:lnTo>
                    <a:pt x="852988" y="2246089"/>
                  </a:lnTo>
                  <a:lnTo>
                    <a:pt x="852787" y="2246254"/>
                  </a:lnTo>
                  <a:lnTo>
                    <a:pt x="852518" y="2246495"/>
                  </a:lnTo>
                  <a:lnTo>
                    <a:pt x="852245" y="2246771"/>
                  </a:lnTo>
                  <a:lnTo>
                    <a:pt x="852000" y="2247071"/>
                  </a:lnTo>
                  <a:lnTo>
                    <a:pt x="851829" y="2247371"/>
                  </a:lnTo>
                  <a:lnTo>
                    <a:pt x="851751" y="2247671"/>
                  </a:lnTo>
                  <a:lnTo>
                    <a:pt x="851756" y="2247830"/>
                  </a:lnTo>
                  <a:lnTo>
                    <a:pt x="851771" y="2247983"/>
                  </a:lnTo>
                  <a:lnTo>
                    <a:pt x="851805" y="2248142"/>
                  </a:lnTo>
                  <a:lnTo>
                    <a:pt x="851854" y="2248295"/>
                  </a:lnTo>
                  <a:lnTo>
                    <a:pt x="851907" y="2248436"/>
                  </a:lnTo>
                  <a:lnTo>
                    <a:pt x="852005" y="2248583"/>
                  </a:lnTo>
                  <a:lnTo>
                    <a:pt x="852132" y="2248718"/>
                  </a:lnTo>
                  <a:lnTo>
                    <a:pt x="852269" y="2248842"/>
                  </a:lnTo>
                  <a:lnTo>
                    <a:pt x="852396" y="2248977"/>
                  </a:lnTo>
                  <a:lnTo>
                    <a:pt x="852484" y="2249124"/>
                  </a:lnTo>
                  <a:lnTo>
                    <a:pt x="852553" y="2249353"/>
                  </a:lnTo>
                  <a:lnTo>
                    <a:pt x="852572" y="2249606"/>
                  </a:lnTo>
                  <a:lnTo>
                    <a:pt x="852558" y="2249877"/>
                  </a:lnTo>
                  <a:lnTo>
                    <a:pt x="852518" y="2250141"/>
                  </a:lnTo>
                  <a:lnTo>
                    <a:pt x="852465" y="2250394"/>
                  </a:lnTo>
                  <a:lnTo>
                    <a:pt x="852411" y="2250612"/>
                  </a:lnTo>
                  <a:lnTo>
                    <a:pt x="852348" y="2250835"/>
                  </a:lnTo>
                  <a:lnTo>
                    <a:pt x="852264" y="2251053"/>
                  </a:lnTo>
                  <a:lnTo>
                    <a:pt x="852162" y="2251241"/>
                  </a:lnTo>
                  <a:lnTo>
                    <a:pt x="852030" y="2251400"/>
                  </a:lnTo>
                  <a:lnTo>
                    <a:pt x="851810" y="2251524"/>
                  </a:lnTo>
                  <a:lnTo>
                    <a:pt x="851531" y="2251582"/>
                  </a:lnTo>
                  <a:lnTo>
                    <a:pt x="850588" y="2251629"/>
                  </a:lnTo>
                  <a:lnTo>
                    <a:pt x="850084" y="2251694"/>
                  </a:lnTo>
                  <a:lnTo>
                    <a:pt x="849571" y="2251753"/>
                  </a:lnTo>
                  <a:lnTo>
                    <a:pt x="849062" y="2251800"/>
                  </a:lnTo>
                  <a:lnTo>
                    <a:pt x="848554" y="2251806"/>
                  </a:lnTo>
                  <a:lnTo>
                    <a:pt x="848060" y="2251753"/>
                  </a:lnTo>
                  <a:lnTo>
                    <a:pt x="847684" y="2251671"/>
                  </a:lnTo>
                  <a:lnTo>
                    <a:pt x="847312" y="2251559"/>
                  </a:lnTo>
                  <a:lnTo>
                    <a:pt x="846941" y="2251424"/>
                  </a:lnTo>
                  <a:lnTo>
                    <a:pt x="846579" y="2251277"/>
                  </a:lnTo>
                  <a:lnTo>
                    <a:pt x="846217" y="2251129"/>
                  </a:lnTo>
                  <a:lnTo>
                    <a:pt x="845684" y="2250900"/>
                  </a:lnTo>
                  <a:lnTo>
                    <a:pt x="845166" y="2250647"/>
                  </a:lnTo>
                  <a:lnTo>
                    <a:pt x="844648" y="2250377"/>
                  </a:lnTo>
                  <a:lnTo>
                    <a:pt x="844135" y="2250100"/>
                  </a:lnTo>
                  <a:lnTo>
                    <a:pt x="843627" y="2249818"/>
                  </a:lnTo>
                  <a:lnTo>
                    <a:pt x="843294" y="2249612"/>
                  </a:lnTo>
                  <a:lnTo>
                    <a:pt x="842971" y="2249383"/>
                  </a:lnTo>
                  <a:lnTo>
                    <a:pt x="842800" y="2249269"/>
                  </a:lnTo>
                  <a:lnTo>
                    <a:pt x="842644" y="2249165"/>
                  </a:lnTo>
                  <a:lnTo>
                    <a:pt x="842307" y="2248983"/>
                  </a:lnTo>
                  <a:lnTo>
                    <a:pt x="841959" y="2248859"/>
                  </a:lnTo>
                  <a:lnTo>
                    <a:pt x="841632" y="2248806"/>
                  </a:lnTo>
                  <a:lnTo>
                    <a:pt x="841295" y="2248800"/>
                  </a:lnTo>
                  <a:lnTo>
                    <a:pt x="840952" y="2248824"/>
                  </a:lnTo>
                  <a:lnTo>
                    <a:pt x="840610" y="2248865"/>
                  </a:lnTo>
                  <a:lnTo>
                    <a:pt x="840273" y="2248912"/>
                  </a:lnTo>
                  <a:lnTo>
                    <a:pt x="839931" y="2248983"/>
                  </a:lnTo>
                  <a:lnTo>
                    <a:pt x="839593" y="2249083"/>
                  </a:lnTo>
                  <a:lnTo>
                    <a:pt x="839256" y="2249200"/>
                  </a:lnTo>
                  <a:lnTo>
                    <a:pt x="838919" y="2249306"/>
                  </a:lnTo>
                  <a:lnTo>
                    <a:pt x="838225" y="2249471"/>
                  </a:lnTo>
                  <a:lnTo>
                    <a:pt x="837868" y="2249547"/>
                  </a:lnTo>
                  <a:lnTo>
                    <a:pt x="837506" y="2249612"/>
                  </a:lnTo>
                  <a:lnTo>
                    <a:pt x="837149" y="2249635"/>
                  </a:lnTo>
                  <a:lnTo>
                    <a:pt x="836807" y="2249612"/>
                  </a:lnTo>
                  <a:lnTo>
                    <a:pt x="836514" y="2249536"/>
                  </a:lnTo>
                  <a:lnTo>
                    <a:pt x="836225" y="2249424"/>
                  </a:lnTo>
                  <a:lnTo>
                    <a:pt x="835668" y="2249136"/>
                  </a:lnTo>
                  <a:lnTo>
                    <a:pt x="835384" y="2248994"/>
                  </a:lnTo>
                  <a:lnTo>
                    <a:pt x="833781" y="2248289"/>
                  </a:lnTo>
                  <a:lnTo>
                    <a:pt x="832994" y="2247953"/>
                  </a:lnTo>
                  <a:lnTo>
                    <a:pt x="831840" y="2247477"/>
                  </a:lnTo>
                  <a:lnTo>
                    <a:pt x="831449" y="2247324"/>
                  </a:lnTo>
                  <a:lnTo>
                    <a:pt x="831083" y="2247183"/>
                  </a:lnTo>
                  <a:lnTo>
                    <a:pt x="830335" y="2246924"/>
                  </a:lnTo>
                  <a:lnTo>
                    <a:pt x="829968" y="2246777"/>
                  </a:lnTo>
                  <a:lnTo>
                    <a:pt x="829611" y="2246612"/>
                  </a:lnTo>
                  <a:lnTo>
                    <a:pt x="829284" y="2246418"/>
                  </a:lnTo>
                  <a:lnTo>
                    <a:pt x="828668" y="2245977"/>
                  </a:lnTo>
                  <a:lnTo>
                    <a:pt x="828355" y="2245760"/>
                  </a:lnTo>
                  <a:lnTo>
                    <a:pt x="828027" y="2245571"/>
                  </a:lnTo>
                  <a:lnTo>
                    <a:pt x="827622" y="2245366"/>
                  </a:lnTo>
                  <a:lnTo>
                    <a:pt x="827206" y="2245165"/>
                  </a:lnTo>
                  <a:lnTo>
                    <a:pt x="826776" y="2244995"/>
                  </a:lnTo>
                  <a:lnTo>
                    <a:pt x="826351" y="2244883"/>
                  </a:lnTo>
                  <a:lnTo>
                    <a:pt x="825930" y="2244860"/>
                  </a:lnTo>
                  <a:lnTo>
                    <a:pt x="825696" y="2244895"/>
                  </a:lnTo>
                  <a:lnTo>
                    <a:pt x="825461" y="2244966"/>
                  </a:lnTo>
                  <a:lnTo>
                    <a:pt x="824987" y="2245124"/>
                  </a:lnTo>
                  <a:lnTo>
                    <a:pt x="824747" y="2245177"/>
                  </a:lnTo>
                  <a:lnTo>
                    <a:pt x="824400" y="2245189"/>
                  </a:lnTo>
                  <a:lnTo>
                    <a:pt x="824043" y="2245154"/>
                  </a:lnTo>
                  <a:lnTo>
                    <a:pt x="823686" y="2245101"/>
                  </a:lnTo>
                  <a:lnTo>
                    <a:pt x="823334" y="2245060"/>
                  </a:lnTo>
                  <a:lnTo>
                    <a:pt x="822978" y="2245060"/>
                  </a:lnTo>
                  <a:lnTo>
                    <a:pt x="822728" y="2245089"/>
                  </a:lnTo>
                  <a:lnTo>
                    <a:pt x="822469" y="2245130"/>
                  </a:lnTo>
                  <a:lnTo>
                    <a:pt x="822215" y="2245183"/>
                  </a:lnTo>
                  <a:lnTo>
                    <a:pt x="821966" y="2245242"/>
                  </a:lnTo>
                  <a:lnTo>
                    <a:pt x="821711" y="2245289"/>
                  </a:lnTo>
                  <a:lnTo>
                    <a:pt x="821389" y="2245360"/>
                  </a:lnTo>
                  <a:lnTo>
                    <a:pt x="820749" y="2245524"/>
                  </a:lnTo>
                  <a:lnTo>
                    <a:pt x="820426" y="2245577"/>
                  </a:lnTo>
                  <a:lnTo>
                    <a:pt x="820182" y="2245595"/>
                  </a:lnTo>
                  <a:lnTo>
                    <a:pt x="820103" y="2245601"/>
                  </a:lnTo>
                  <a:lnTo>
                    <a:pt x="819663" y="2245565"/>
                  </a:lnTo>
                  <a:lnTo>
                    <a:pt x="819218" y="2245471"/>
                  </a:lnTo>
                  <a:lnTo>
                    <a:pt x="818774" y="2245336"/>
                  </a:lnTo>
                  <a:lnTo>
                    <a:pt x="818338" y="2245165"/>
                  </a:lnTo>
                  <a:lnTo>
                    <a:pt x="817923" y="2244972"/>
                  </a:lnTo>
                  <a:lnTo>
                    <a:pt x="817439" y="2244683"/>
                  </a:lnTo>
                  <a:lnTo>
                    <a:pt x="816989" y="2244325"/>
                  </a:lnTo>
                  <a:lnTo>
                    <a:pt x="816554" y="2243936"/>
                  </a:lnTo>
                  <a:lnTo>
                    <a:pt x="816124" y="2243536"/>
                  </a:lnTo>
                  <a:lnTo>
                    <a:pt x="815679" y="2243154"/>
                  </a:lnTo>
                  <a:lnTo>
                    <a:pt x="815259" y="2242801"/>
                  </a:lnTo>
                  <a:lnTo>
                    <a:pt x="814838" y="2242431"/>
                  </a:lnTo>
                  <a:lnTo>
                    <a:pt x="814413" y="2242072"/>
                  </a:lnTo>
                  <a:lnTo>
                    <a:pt x="813978" y="2241731"/>
                  </a:lnTo>
                  <a:lnTo>
                    <a:pt x="813518" y="2241425"/>
                  </a:lnTo>
                  <a:lnTo>
                    <a:pt x="812986" y="2241125"/>
                  </a:lnTo>
                  <a:lnTo>
                    <a:pt x="812428" y="2240843"/>
                  </a:lnTo>
                  <a:lnTo>
                    <a:pt x="811852" y="2240596"/>
                  </a:lnTo>
                  <a:lnTo>
                    <a:pt x="811265" y="2240402"/>
                  </a:lnTo>
                  <a:lnTo>
                    <a:pt x="810678" y="2240278"/>
                  </a:lnTo>
                  <a:lnTo>
                    <a:pt x="810018" y="2240237"/>
                  </a:lnTo>
                  <a:lnTo>
                    <a:pt x="809339" y="2240284"/>
                  </a:lnTo>
                  <a:lnTo>
                    <a:pt x="808659" y="2240390"/>
                  </a:lnTo>
                  <a:lnTo>
                    <a:pt x="807300" y="2240643"/>
                  </a:lnTo>
                  <a:lnTo>
                    <a:pt x="806816" y="2240707"/>
                  </a:lnTo>
                  <a:lnTo>
                    <a:pt x="806323" y="2240760"/>
                  </a:lnTo>
                  <a:lnTo>
                    <a:pt x="805839" y="2240831"/>
                  </a:lnTo>
                  <a:lnTo>
                    <a:pt x="805369" y="2240943"/>
                  </a:lnTo>
                  <a:lnTo>
                    <a:pt x="804934" y="2241107"/>
                  </a:lnTo>
                  <a:lnTo>
                    <a:pt x="804646" y="2241278"/>
                  </a:lnTo>
                  <a:lnTo>
                    <a:pt x="804118" y="2241719"/>
                  </a:lnTo>
                  <a:lnTo>
                    <a:pt x="803854" y="2241931"/>
                  </a:lnTo>
                  <a:lnTo>
                    <a:pt x="803566" y="2242101"/>
                  </a:lnTo>
                  <a:lnTo>
                    <a:pt x="803277" y="2242213"/>
                  </a:lnTo>
                  <a:lnTo>
                    <a:pt x="802974" y="2242295"/>
                  </a:lnTo>
                  <a:lnTo>
                    <a:pt x="802348" y="2242425"/>
                  </a:lnTo>
                  <a:lnTo>
                    <a:pt x="802040" y="2242495"/>
                  </a:lnTo>
                  <a:lnTo>
                    <a:pt x="801669" y="2242607"/>
                  </a:lnTo>
                  <a:lnTo>
                    <a:pt x="801297" y="2242731"/>
                  </a:lnTo>
                  <a:lnTo>
                    <a:pt x="800926" y="2242842"/>
                  </a:lnTo>
                  <a:lnTo>
                    <a:pt x="800554" y="2242931"/>
                  </a:lnTo>
                  <a:lnTo>
                    <a:pt x="800183" y="2242972"/>
                  </a:lnTo>
                  <a:lnTo>
                    <a:pt x="799787" y="2242972"/>
                  </a:lnTo>
                  <a:lnTo>
                    <a:pt x="799371" y="2242954"/>
                  </a:lnTo>
                  <a:lnTo>
                    <a:pt x="798960" y="2242895"/>
                  </a:lnTo>
                  <a:lnTo>
                    <a:pt x="798604" y="2242784"/>
                  </a:lnTo>
                  <a:lnTo>
                    <a:pt x="798335" y="2242601"/>
                  </a:lnTo>
                  <a:lnTo>
                    <a:pt x="798154" y="2242319"/>
                  </a:lnTo>
                  <a:lnTo>
                    <a:pt x="798046" y="2241954"/>
                  </a:lnTo>
                  <a:lnTo>
                    <a:pt x="797993" y="2241537"/>
                  </a:lnTo>
                  <a:lnTo>
                    <a:pt x="797988" y="2241119"/>
                  </a:lnTo>
                  <a:lnTo>
                    <a:pt x="798027" y="2240737"/>
                  </a:lnTo>
                  <a:lnTo>
                    <a:pt x="798115" y="2240402"/>
                  </a:lnTo>
                  <a:lnTo>
                    <a:pt x="798247" y="2240072"/>
                  </a:lnTo>
                  <a:lnTo>
                    <a:pt x="798423" y="2239749"/>
                  </a:lnTo>
                  <a:lnTo>
                    <a:pt x="798614" y="2239437"/>
                  </a:lnTo>
                  <a:lnTo>
                    <a:pt x="798814" y="2239143"/>
                  </a:lnTo>
                  <a:lnTo>
                    <a:pt x="799136" y="2238737"/>
                  </a:lnTo>
                  <a:lnTo>
                    <a:pt x="799508" y="2238367"/>
                  </a:lnTo>
                  <a:lnTo>
                    <a:pt x="800315" y="2237673"/>
                  </a:lnTo>
                  <a:lnTo>
                    <a:pt x="800994" y="2237037"/>
                  </a:lnTo>
                  <a:lnTo>
                    <a:pt x="801302" y="2236773"/>
                  </a:lnTo>
                  <a:lnTo>
                    <a:pt x="801595" y="2236502"/>
                  </a:lnTo>
                  <a:lnTo>
                    <a:pt x="801864" y="2236214"/>
                  </a:lnTo>
                  <a:lnTo>
                    <a:pt x="802075" y="2235896"/>
                  </a:lnTo>
                  <a:lnTo>
                    <a:pt x="802221" y="2235555"/>
                  </a:lnTo>
                  <a:lnTo>
                    <a:pt x="802338" y="2235185"/>
                  </a:lnTo>
                  <a:lnTo>
                    <a:pt x="802412" y="2234802"/>
                  </a:lnTo>
                  <a:lnTo>
                    <a:pt x="802446" y="2234414"/>
                  </a:lnTo>
                  <a:lnTo>
                    <a:pt x="802441" y="2234044"/>
                  </a:lnTo>
                  <a:lnTo>
                    <a:pt x="802407" y="2233761"/>
                  </a:lnTo>
                  <a:lnTo>
                    <a:pt x="802358" y="2233473"/>
                  </a:lnTo>
                  <a:lnTo>
                    <a:pt x="802280" y="2233191"/>
                  </a:lnTo>
                  <a:lnTo>
                    <a:pt x="802172" y="2232926"/>
                  </a:lnTo>
                  <a:lnTo>
                    <a:pt x="802040" y="2232685"/>
                  </a:lnTo>
                  <a:lnTo>
                    <a:pt x="801820" y="2232438"/>
                  </a:lnTo>
                  <a:lnTo>
                    <a:pt x="801537" y="2232232"/>
                  </a:lnTo>
                  <a:lnTo>
                    <a:pt x="801219" y="2232050"/>
                  </a:lnTo>
                  <a:lnTo>
                    <a:pt x="800906" y="2231862"/>
                  </a:lnTo>
                  <a:lnTo>
                    <a:pt x="800628" y="2231644"/>
                  </a:lnTo>
                  <a:lnTo>
                    <a:pt x="800413" y="2231403"/>
                  </a:lnTo>
                  <a:lnTo>
                    <a:pt x="800222" y="2231144"/>
                  </a:lnTo>
                  <a:lnTo>
                    <a:pt x="800036" y="2230874"/>
                  </a:lnTo>
                  <a:lnTo>
                    <a:pt x="799845" y="2230609"/>
                  </a:lnTo>
                  <a:lnTo>
                    <a:pt x="799640" y="2230356"/>
                  </a:lnTo>
                  <a:lnTo>
                    <a:pt x="799386" y="2230103"/>
                  </a:lnTo>
                  <a:lnTo>
                    <a:pt x="798569" y="2229397"/>
                  </a:lnTo>
                  <a:lnTo>
                    <a:pt x="798310" y="2229150"/>
                  </a:lnTo>
                  <a:lnTo>
                    <a:pt x="798002" y="2228815"/>
                  </a:lnTo>
                  <a:lnTo>
                    <a:pt x="797704" y="2228462"/>
                  </a:lnTo>
                  <a:lnTo>
                    <a:pt x="797421" y="2228104"/>
                  </a:lnTo>
                  <a:lnTo>
                    <a:pt x="797152" y="2227733"/>
                  </a:lnTo>
                  <a:lnTo>
                    <a:pt x="796912" y="2227351"/>
                  </a:lnTo>
                  <a:lnTo>
                    <a:pt x="796751" y="2227033"/>
                  </a:lnTo>
                  <a:lnTo>
                    <a:pt x="796604" y="2226710"/>
                  </a:lnTo>
                  <a:lnTo>
                    <a:pt x="796472" y="2226374"/>
                  </a:lnTo>
                  <a:lnTo>
                    <a:pt x="796335" y="2226045"/>
                  </a:lnTo>
                  <a:lnTo>
                    <a:pt x="796179" y="2225727"/>
                  </a:lnTo>
                  <a:lnTo>
                    <a:pt x="795998" y="2225410"/>
                  </a:lnTo>
                  <a:lnTo>
                    <a:pt x="795803" y="2225104"/>
                  </a:lnTo>
                  <a:lnTo>
                    <a:pt x="795392" y="2224492"/>
                  </a:lnTo>
                  <a:lnTo>
                    <a:pt x="795196" y="2224187"/>
                  </a:lnTo>
                  <a:lnTo>
                    <a:pt x="794986" y="2223828"/>
                  </a:lnTo>
                  <a:lnTo>
                    <a:pt x="794580" y="2223093"/>
                  </a:lnTo>
                  <a:lnTo>
                    <a:pt x="794365" y="2222734"/>
                  </a:lnTo>
                  <a:lnTo>
                    <a:pt x="794131" y="2222393"/>
                  </a:lnTo>
                  <a:lnTo>
                    <a:pt x="793969" y="2222199"/>
                  </a:lnTo>
                  <a:lnTo>
                    <a:pt x="793622" y="2221834"/>
                  </a:lnTo>
                  <a:lnTo>
                    <a:pt x="793456" y="2221646"/>
                  </a:lnTo>
                  <a:lnTo>
                    <a:pt x="793305" y="2221446"/>
                  </a:lnTo>
                  <a:lnTo>
                    <a:pt x="793192" y="2221252"/>
                  </a:lnTo>
                  <a:lnTo>
                    <a:pt x="793006" y="2220840"/>
                  </a:lnTo>
                  <a:lnTo>
                    <a:pt x="792918" y="2220628"/>
                  </a:lnTo>
                  <a:lnTo>
                    <a:pt x="792867" y="2220525"/>
                  </a:lnTo>
                  <a:lnTo>
                    <a:pt x="792816" y="2220423"/>
                  </a:lnTo>
                  <a:lnTo>
                    <a:pt x="792635" y="2220105"/>
                  </a:lnTo>
                  <a:lnTo>
                    <a:pt x="792239" y="2219493"/>
                  </a:lnTo>
                  <a:lnTo>
                    <a:pt x="792034" y="2219193"/>
                  </a:lnTo>
                  <a:lnTo>
                    <a:pt x="791833" y="2218882"/>
                  </a:lnTo>
                  <a:lnTo>
                    <a:pt x="791188" y="2217858"/>
                  </a:lnTo>
                  <a:lnTo>
                    <a:pt x="790767" y="2217176"/>
                  </a:lnTo>
                  <a:lnTo>
                    <a:pt x="790254" y="2216365"/>
                  </a:lnTo>
                  <a:lnTo>
                    <a:pt x="790093" y="2216088"/>
                  </a:lnTo>
                  <a:lnTo>
                    <a:pt x="789951" y="2215806"/>
                  </a:lnTo>
                  <a:lnTo>
                    <a:pt x="789819" y="2215470"/>
                  </a:lnTo>
                  <a:lnTo>
                    <a:pt x="789717" y="2215129"/>
                  </a:lnTo>
                  <a:lnTo>
                    <a:pt x="789628" y="2214777"/>
                  </a:lnTo>
                  <a:lnTo>
                    <a:pt x="789521" y="2214435"/>
                  </a:lnTo>
                  <a:lnTo>
                    <a:pt x="789389" y="2214106"/>
                  </a:lnTo>
                  <a:lnTo>
                    <a:pt x="789286" y="2213906"/>
                  </a:lnTo>
                  <a:lnTo>
                    <a:pt x="789179" y="2213718"/>
                  </a:lnTo>
                  <a:lnTo>
                    <a:pt x="788944" y="2213342"/>
                  </a:lnTo>
                  <a:lnTo>
                    <a:pt x="788812" y="2213165"/>
                  </a:lnTo>
                  <a:lnTo>
                    <a:pt x="788705" y="2212971"/>
                  </a:lnTo>
                  <a:lnTo>
                    <a:pt x="788499" y="2212577"/>
                  </a:lnTo>
                  <a:lnTo>
                    <a:pt x="788406" y="2212377"/>
                  </a:lnTo>
                  <a:lnTo>
                    <a:pt x="788318" y="2212171"/>
                  </a:lnTo>
                  <a:lnTo>
                    <a:pt x="788196" y="2211865"/>
                  </a:lnTo>
                  <a:lnTo>
                    <a:pt x="788094" y="2211548"/>
                  </a:lnTo>
                  <a:lnTo>
                    <a:pt x="787908" y="2210913"/>
                  </a:lnTo>
                  <a:lnTo>
                    <a:pt x="787805" y="2210595"/>
                  </a:lnTo>
                  <a:lnTo>
                    <a:pt x="787717" y="2210260"/>
                  </a:lnTo>
                  <a:lnTo>
                    <a:pt x="787639" y="2209901"/>
                  </a:lnTo>
                  <a:lnTo>
                    <a:pt x="787551" y="2209560"/>
                  </a:lnTo>
                  <a:lnTo>
                    <a:pt x="787429" y="2209266"/>
                  </a:lnTo>
                  <a:lnTo>
                    <a:pt x="787248" y="2209066"/>
                  </a:lnTo>
                  <a:lnTo>
                    <a:pt x="787057" y="2208978"/>
                  </a:lnTo>
                  <a:lnTo>
                    <a:pt x="786837" y="2208942"/>
                  </a:lnTo>
                  <a:lnTo>
                    <a:pt x="786358" y="2208919"/>
                  </a:lnTo>
                  <a:lnTo>
                    <a:pt x="786128" y="2208895"/>
                  </a:lnTo>
                  <a:lnTo>
                    <a:pt x="785405" y="2208778"/>
                  </a:lnTo>
                  <a:lnTo>
                    <a:pt x="784681" y="2208648"/>
                  </a:lnTo>
                  <a:lnTo>
                    <a:pt x="784391" y="2208586"/>
                  </a:lnTo>
                  <a:lnTo>
                    <a:pt x="783958" y="2208495"/>
                  </a:lnTo>
                  <a:lnTo>
                    <a:pt x="783586" y="2208425"/>
                  </a:lnTo>
                  <a:lnTo>
                    <a:pt x="783220" y="2208343"/>
                  </a:lnTo>
                  <a:lnTo>
                    <a:pt x="782868" y="2208237"/>
                  </a:lnTo>
                  <a:lnTo>
                    <a:pt x="782526" y="2208101"/>
                  </a:lnTo>
                  <a:lnTo>
                    <a:pt x="782237" y="2207943"/>
                  </a:lnTo>
                  <a:lnTo>
                    <a:pt x="781963" y="2207760"/>
                  </a:lnTo>
                  <a:lnTo>
                    <a:pt x="781694" y="2207560"/>
                  </a:lnTo>
                  <a:lnTo>
                    <a:pt x="781176" y="2207143"/>
                  </a:lnTo>
                  <a:lnTo>
                    <a:pt x="780805" y="2206855"/>
                  </a:lnTo>
                  <a:lnTo>
                    <a:pt x="780443" y="2206561"/>
                  </a:lnTo>
                  <a:lnTo>
                    <a:pt x="780086" y="2206255"/>
                  </a:lnTo>
                  <a:lnTo>
                    <a:pt x="779749" y="2205937"/>
                  </a:lnTo>
                  <a:lnTo>
                    <a:pt x="779441" y="2205590"/>
                  </a:lnTo>
                  <a:lnTo>
                    <a:pt x="779187" y="2205202"/>
                  </a:lnTo>
                  <a:lnTo>
                    <a:pt x="778976" y="2204773"/>
                  </a:lnTo>
                  <a:lnTo>
                    <a:pt x="778776" y="2204332"/>
                  </a:lnTo>
                  <a:lnTo>
                    <a:pt x="778546" y="2203932"/>
                  </a:lnTo>
                  <a:lnTo>
                    <a:pt x="778253" y="2203608"/>
                  </a:lnTo>
                  <a:lnTo>
                    <a:pt x="778028" y="2203467"/>
                  </a:lnTo>
                  <a:lnTo>
                    <a:pt x="777774" y="2203361"/>
                  </a:lnTo>
                  <a:lnTo>
                    <a:pt x="777510" y="2203261"/>
                  </a:lnTo>
                  <a:lnTo>
                    <a:pt x="777261" y="2203150"/>
                  </a:lnTo>
                  <a:lnTo>
                    <a:pt x="777046" y="2203003"/>
                  </a:lnTo>
                  <a:lnTo>
                    <a:pt x="776821" y="2202726"/>
                  </a:lnTo>
                  <a:lnTo>
                    <a:pt x="776659" y="2202385"/>
                  </a:lnTo>
                  <a:lnTo>
                    <a:pt x="776523" y="2202020"/>
                  </a:lnTo>
                  <a:lnTo>
                    <a:pt x="776376" y="2201650"/>
                  </a:lnTo>
                  <a:lnTo>
                    <a:pt x="776195" y="2201315"/>
                  </a:lnTo>
                  <a:lnTo>
                    <a:pt x="775980" y="2201015"/>
                  </a:lnTo>
                  <a:lnTo>
                    <a:pt x="775750" y="2200715"/>
                  </a:lnTo>
                  <a:lnTo>
                    <a:pt x="775506" y="2200427"/>
                  </a:lnTo>
                  <a:lnTo>
                    <a:pt x="775237" y="2200174"/>
                  </a:lnTo>
                  <a:lnTo>
                    <a:pt x="774948" y="2199974"/>
                  </a:lnTo>
                  <a:lnTo>
                    <a:pt x="774455" y="2199762"/>
                  </a:lnTo>
                  <a:lnTo>
                    <a:pt x="773858" y="2199615"/>
                  </a:lnTo>
                  <a:lnTo>
                    <a:pt x="773247" y="2199556"/>
                  </a:lnTo>
                  <a:lnTo>
                    <a:pt x="772705" y="2199603"/>
                  </a:lnTo>
                  <a:lnTo>
                    <a:pt x="772314" y="2199780"/>
                  </a:lnTo>
                  <a:lnTo>
                    <a:pt x="772226" y="2199862"/>
                  </a:lnTo>
                  <a:lnTo>
                    <a:pt x="772059" y="2200056"/>
                  </a:lnTo>
                  <a:lnTo>
                    <a:pt x="771913" y="2200262"/>
                  </a:lnTo>
                  <a:lnTo>
                    <a:pt x="771742" y="2200574"/>
                  </a:lnTo>
                  <a:lnTo>
                    <a:pt x="771610" y="2200915"/>
                  </a:lnTo>
                  <a:lnTo>
                    <a:pt x="771492" y="2201268"/>
                  </a:lnTo>
                  <a:lnTo>
                    <a:pt x="771350" y="2201597"/>
                  </a:lnTo>
                  <a:lnTo>
                    <a:pt x="771155" y="2201867"/>
                  </a:lnTo>
                  <a:lnTo>
                    <a:pt x="770959" y="2202038"/>
                  </a:lnTo>
                  <a:lnTo>
                    <a:pt x="770739" y="2202197"/>
                  </a:lnTo>
                  <a:lnTo>
                    <a:pt x="770510" y="2202338"/>
                  </a:lnTo>
                  <a:lnTo>
                    <a:pt x="770265" y="2202450"/>
                  </a:lnTo>
                  <a:lnTo>
                    <a:pt x="770021" y="2202532"/>
                  </a:lnTo>
                  <a:lnTo>
                    <a:pt x="769292" y="2202079"/>
                  </a:lnTo>
                  <a:lnTo>
                    <a:pt x="768750" y="2202414"/>
                  </a:lnTo>
                  <a:lnTo>
                    <a:pt x="768936" y="2202808"/>
                  </a:lnTo>
                  <a:lnTo>
                    <a:pt x="768843" y="2202897"/>
                  </a:lnTo>
                  <a:lnTo>
                    <a:pt x="768740" y="2202973"/>
                  </a:lnTo>
                  <a:lnTo>
                    <a:pt x="768515" y="2203097"/>
                  </a:lnTo>
                  <a:lnTo>
                    <a:pt x="768398" y="2203144"/>
                  </a:lnTo>
                  <a:lnTo>
                    <a:pt x="768105" y="2203144"/>
                  </a:lnTo>
                  <a:lnTo>
                    <a:pt x="767767" y="2203008"/>
                  </a:lnTo>
                  <a:lnTo>
                    <a:pt x="767406" y="2202791"/>
                  </a:lnTo>
                  <a:lnTo>
                    <a:pt x="767044" y="2202544"/>
                  </a:lnTo>
                  <a:lnTo>
                    <a:pt x="766110" y="2201950"/>
                  </a:lnTo>
                  <a:lnTo>
                    <a:pt x="765548" y="2201526"/>
                  </a:lnTo>
                  <a:lnTo>
                    <a:pt x="765000" y="2201074"/>
                  </a:lnTo>
                  <a:lnTo>
                    <a:pt x="764458" y="2200615"/>
                  </a:lnTo>
                  <a:lnTo>
                    <a:pt x="763905" y="2200174"/>
                  </a:lnTo>
                  <a:lnTo>
                    <a:pt x="762463" y="2199045"/>
                  </a:lnTo>
                  <a:lnTo>
                    <a:pt x="761979" y="2198674"/>
                  </a:lnTo>
                  <a:lnTo>
                    <a:pt x="761495" y="2198315"/>
                  </a:lnTo>
                  <a:lnTo>
                    <a:pt x="761016" y="2197974"/>
                  </a:lnTo>
                  <a:lnTo>
                    <a:pt x="759559" y="2196986"/>
                  </a:lnTo>
                  <a:lnTo>
                    <a:pt x="759081" y="2196651"/>
                  </a:lnTo>
                  <a:lnTo>
                    <a:pt x="758655" y="2196345"/>
                  </a:lnTo>
                  <a:lnTo>
                    <a:pt x="757810" y="2195716"/>
                  </a:lnTo>
                  <a:lnTo>
                    <a:pt x="756959" y="2195098"/>
                  </a:lnTo>
                  <a:lnTo>
                    <a:pt x="756656" y="2194898"/>
                  </a:lnTo>
                  <a:lnTo>
                    <a:pt x="756040" y="2194516"/>
                  </a:lnTo>
                  <a:lnTo>
                    <a:pt x="755742" y="2194310"/>
                  </a:lnTo>
                  <a:lnTo>
                    <a:pt x="755463" y="2194087"/>
                  </a:lnTo>
                  <a:lnTo>
                    <a:pt x="755194" y="2193840"/>
                  </a:lnTo>
                  <a:lnTo>
                    <a:pt x="754945" y="2193569"/>
                  </a:lnTo>
                  <a:lnTo>
                    <a:pt x="754705" y="2193287"/>
                  </a:lnTo>
                  <a:lnTo>
                    <a:pt x="754481" y="2192993"/>
                  </a:lnTo>
                  <a:lnTo>
                    <a:pt x="754265" y="2192693"/>
                  </a:lnTo>
                  <a:lnTo>
                    <a:pt x="754084" y="2192393"/>
                  </a:lnTo>
                  <a:lnTo>
                    <a:pt x="753923" y="2192082"/>
                  </a:lnTo>
                  <a:lnTo>
                    <a:pt x="753767" y="2191764"/>
                  </a:lnTo>
                  <a:lnTo>
                    <a:pt x="753601" y="2191452"/>
                  </a:lnTo>
                  <a:lnTo>
                    <a:pt x="753415" y="2191158"/>
                  </a:lnTo>
                  <a:lnTo>
                    <a:pt x="753239" y="2190935"/>
                  </a:lnTo>
                  <a:lnTo>
                    <a:pt x="753053" y="2190717"/>
                  </a:lnTo>
                  <a:lnTo>
                    <a:pt x="752862" y="2190505"/>
                  </a:lnTo>
                  <a:lnTo>
                    <a:pt x="752662" y="2190306"/>
                  </a:lnTo>
                  <a:lnTo>
                    <a:pt x="752452" y="2190111"/>
                  </a:lnTo>
                  <a:lnTo>
                    <a:pt x="750276" y="2187524"/>
                  </a:lnTo>
                  <a:lnTo>
                    <a:pt x="749983" y="2186947"/>
                  </a:lnTo>
                  <a:lnTo>
                    <a:pt x="749709" y="2186354"/>
                  </a:lnTo>
                  <a:lnTo>
                    <a:pt x="749460" y="2185742"/>
                  </a:lnTo>
                  <a:lnTo>
                    <a:pt x="749376" y="2185508"/>
                  </a:lnTo>
                  <a:lnTo>
                    <a:pt x="749211" y="2185707"/>
                  </a:lnTo>
                  <a:lnTo>
                    <a:pt x="748600" y="2186406"/>
                  </a:lnTo>
                  <a:lnTo>
                    <a:pt x="747969" y="2187095"/>
                  </a:lnTo>
                  <a:lnTo>
                    <a:pt x="747324" y="2187759"/>
                  </a:lnTo>
                  <a:lnTo>
                    <a:pt x="746659" y="2188406"/>
                  </a:lnTo>
                  <a:lnTo>
                    <a:pt x="746151" y="2188876"/>
                  </a:lnTo>
                  <a:lnTo>
                    <a:pt x="745627" y="2189341"/>
                  </a:lnTo>
                  <a:lnTo>
                    <a:pt x="745097" y="2189797"/>
                  </a:lnTo>
                  <a:lnTo>
                    <a:pt x="744559" y="2190239"/>
                  </a:lnTo>
                  <a:lnTo>
                    <a:pt x="744012" y="2190671"/>
                  </a:lnTo>
                  <a:lnTo>
                    <a:pt x="743047" y="2191389"/>
                  </a:lnTo>
                  <a:lnTo>
                    <a:pt x="742367" y="2191861"/>
                  </a:lnTo>
                  <a:lnTo>
                    <a:pt x="742455" y="2191999"/>
                  </a:lnTo>
                  <a:lnTo>
                    <a:pt x="742665" y="2192293"/>
                  </a:lnTo>
                  <a:lnTo>
                    <a:pt x="742885" y="2192564"/>
                  </a:lnTo>
                  <a:lnTo>
                    <a:pt x="743261" y="2192664"/>
                  </a:lnTo>
                  <a:lnTo>
                    <a:pt x="744004" y="2192893"/>
                  </a:lnTo>
                  <a:lnTo>
                    <a:pt x="744371" y="2193022"/>
                  </a:lnTo>
                  <a:lnTo>
                    <a:pt x="744733" y="2193158"/>
                  </a:lnTo>
                  <a:lnTo>
                    <a:pt x="745134" y="2193317"/>
                  </a:lnTo>
                  <a:lnTo>
                    <a:pt x="745530" y="2193493"/>
                  </a:lnTo>
                  <a:lnTo>
                    <a:pt x="746698" y="2194058"/>
                  </a:lnTo>
                  <a:lnTo>
                    <a:pt x="747583" y="2194516"/>
                  </a:lnTo>
                  <a:lnTo>
                    <a:pt x="748463" y="2194993"/>
                  </a:lnTo>
                  <a:lnTo>
                    <a:pt x="748903" y="2195216"/>
                  </a:lnTo>
                  <a:lnTo>
                    <a:pt x="750237" y="2195822"/>
                  </a:lnTo>
                  <a:lnTo>
                    <a:pt x="751279" y="2196369"/>
                  </a:lnTo>
                  <a:lnTo>
                    <a:pt x="751626" y="2196575"/>
                  </a:lnTo>
                  <a:lnTo>
                    <a:pt x="751943" y="2196804"/>
                  </a:lnTo>
                  <a:lnTo>
                    <a:pt x="752212" y="2197074"/>
                  </a:lnTo>
                  <a:lnTo>
                    <a:pt x="752374" y="2197316"/>
                  </a:lnTo>
                  <a:lnTo>
                    <a:pt x="752501" y="2197580"/>
                  </a:lnTo>
                  <a:lnTo>
                    <a:pt x="752730" y="2198133"/>
                  </a:lnTo>
                  <a:lnTo>
                    <a:pt x="752872" y="2198392"/>
                  </a:lnTo>
                  <a:lnTo>
                    <a:pt x="752970" y="2198551"/>
                  </a:lnTo>
                  <a:lnTo>
                    <a:pt x="753180" y="2198856"/>
                  </a:lnTo>
                  <a:lnTo>
                    <a:pt x="753293" y="2199003"/>
                  </a:lnTo>
                  <a:lnTo>
                    <a:pt x="753415" y="2199145"/>
                  </a:lnTo>
                  <a:lnTo>
                    <a:pt x="753601" y="2199333"/>
                  </a:lnTo>
                  <a:lnTo>
                    <a:pt x="753806" y="2199497"/>
                  </a:lnTo>
                  <a:lnTo>
                    <a:pt x="754016" y="2199656"/>
                  </a:lnTo>
                  <a:lnTo>
                    <a:pt x="754451" y="2199974"/>
                  </a:lnTo>
                  <a:lnTo>
                    <a:pt x="754935" y="2200338"/>
                  </a:lnTo>
                  <a:lnTo>
                    <a:pt x="755424" y="2200691"/>
                  </a:lnTo>
                  <a:lnTo>
                    <a:pt x="755879" y="2200997"/>
                  </a:lnTo>
                  <a:lnTo>
                    <a:pt x="756079" y="2201138"/>
                  </a:lnTo>
                  <a:lnTo>
                    <a:pt x="756284" y="2201274"/>
                  </a:lnTo>
                  <a:lnTo>
                    <a:pt x="756495" y="2201397"/>
                  </a:lnTo>
                  <a:lnTo>
                    <a:pt x="756714" y="2201503"/>
                  </a:lnTo>
                  <a:lnTo>
                    <a:pt x="757052" y="2201597"/>
                  </a:lnTo>
                  <a:lnTo>
                    <a:pt x="757414" y="2201638"/>
                  </a:lnTo>
                  <a:lnTo>
                    <a:pt x="757780" y="2201668"/>
                  </a:lnTo>
                  <a:lnTo>
                    <a:pt x="758127" y="2201720"/>
                  </a:lnTo>
                  <a:lnTo>
                    <a:pt x="758440" y="2201844"/>
                  </a:lnTo>
                  <a:lnTo>
                    <a:pt x="758587" y="2201938"/>
                  </a:lnTo>
                  <a:lnTo>
                    <a:pt x="758724" y="2202044"/>
                  </a:lnTo>
                  <a:lnTo>
                    <a:pt x="758860" y="2202162"/>
                  </a:lnTo>
                  <a:lnTo>
                    <a:pt x="758988" y="2202285"/>
                  </a:lnTo>
                  <a:lnTo>
                    <a:pt x="759110" y="2202414"/>
                  </a:lnTo>
                  <a:lnTo>
                    <a:pt x="759266" y="2202597"/>
                  </a:lnTo>
                  <a:lnTo>
                    <a:pt x="759418" y="2202785"/>
                  </a:lnTo>
                  <a:lnTo>
                    <a:pt x="759555" y="2202991"/>
                  </a:lnTo>
                  <a:lnTo>
                    <a:pt x="759677" y="2203202"/>
                  </a:lnTo>
                  <a:lnTo>
                    <a:pt x="759770" y="2203420"/>
                  </a:lnTo>
                  <a:lnTo>
                    <a:pt x="759819" y="2203644"/>
                  </a:lnTo>
                  <a:lnTo>
                    <a:pt x="759828" y="2204143"/>
                  </a:lnTo>
                  <a:lnTo>
                    <a:pt x="759853" y="2204361"/>
                  </a:lnTo>
                  <a:lnTo>
                    <a:pt x="759936" y="2204537"/>
                  </a:lnTo>
                  <a:lnTo>
                    <a:pt x="760024" y="2204614"/>
                  </a:lnTo>
                  <a:lnTo>
                    <a:pt x="760122" y="2204679"/>
                  </a:lnTo>
                  <a:lnTo>
                    <a:pt x="760229" y="2204732"/>
                  </a:lnTo>
                  <a:lnTo>
                    <a:pt x="760332" y="2204790"/>
                  </a:lnTo>
                  <a:lnTo>
                    <a:pt x="760430" y="2204861"/>
                  </a:lnTo>
                  <a:lnTo>
                    <a:pt x="760557" y="2204996"/>
                  </a:lnTo>
                  <a:lnTo>
                    <a:pt x="760664" y="2205161"/>
                  </a:lnTo>
                  <a:lnTo>
                    <a:pt x="760860" y="2205508"/>
                  </a:lnTo>
                  <a:lnTo>
                    <a:pt x="760967" y="2205672"/>
                  </a:lnTo>
                  <a:lnTo>
                    <a:pt x="761119" y="2205872"/>
                  </a:lnTo>
                  <a:lnTo>
                    <a:pt x="761432" y="2206249"/>
                  </a:lnTo>
                  <a:lnTo>
                    <a:pt x="761960" y="2206849"/>
                  </a:lnTo>
                  <a:lnTo>
                    <a:pt x="762590" y="2207525"/>
                  </a:lnTo>
                  <a:lnTo>
                    <a:pt x="763231" y="2208266"/>
                  </a:lnTo>
                  <a:lnTo>
                    <a:pt x="763446" y="2208531"/>
                  </a:lnTo>
                  <a:lnTo>
                    <a:pt x="763641" y="2208795"/>
                  </a:lnTo>
                  <a:lnTo>
                    <a:pt x="763817" y="2209078"/>
                  </a:lnTo>
                  <a:lnTo>
                    <a:pt x="763969" y="2209384"/>
                  </a:lnTo>
                  <a:lnTo>
                    <a:pt x="764096" y="2209707"/>
                  </a:lnTo>
                  <a:lnTo>
                    <a:pt x="764208" y="2210036"/>
                  </a:lnTo>
                  <a:lnTo>
                    <a:pt x="764512" y="2211048"/>
                  </a:lnTo>
                  <a:lnTo>
                    <a:pt x="764609" y="2211395"/>
                  </a:lnTo>
                  <a:lnTo>
                    <a:pt x="764697" y="2211748"/>
                  </a:lnTo>
                  <a:lnTo>
                    <a:pt x="764766" y="2212101"/>
                  </a:lnTo>
                  <a:lnTo>
                    <a:pt x="764810" y="2212453"/>
                  </a:lnTo>
                  <a:lnTo>
                    <a:pt x="764834" y="2212789"/>
                  </a:lnTo>
                  <a:lnTo>
                    <a:pt x="764844" y="2213130"/>
                  </a:lnTo>
                  <a:lnTo>
                    <a:pt x="764834" y="2213471"/>
                  </a:lnTo>
                  <a:lnTo>
                    <a:pt x="764795" y="2213806"/>
                  </a:lnTo>
                  <a:lnTo>
                    <a:pt x="764722" y="2214124"/>
                  </a:lnTo>
                  <a:lnTo>
                    <a:pt x="764643" y="2214371"/>
                  </a:lnTo>
                  <a:lnTo>
                    <a:pt x="764551" y="2214618"/>
                  </a:lnTo>
                  <a:lnTo>
                    <a:pt x="764438" y="2214853"/>
                  </a:lnTo>
                  <a:lnTo>
                    <a:pt x="764306" y="2215065"/>
                  </a:lnTo>
                  <a:lnTo>
                    <a:pt x="764145" y="2215235"/>
                  </a:lnTo>
                  <a:lnTo>
                    <a:pt x="763940" y="2215365"/>
                  </a:lnTo>
                  <a:lnTo>
                    <a:pt x="763695" y="2215465"/>
                  </a:lnTo>
                  <a:lnTo>
                    <a:pt x="763431" y="2215529"/>
                  </a:lnTo>
                  <a:lnTo>
                    <a:pt x="763162" y="2215570"/>
                  </a:lnTo>
                  <a:lnTo>
                    <a:pt x="762903" y="2215588"/>
                  </a:lnTo>
                  <a:lnTo>
                    <a:pt x="762718" y="2215565"/>
                  </a:lnTo>
                  <a:lnTo>
                    <a:pt x="762522" y="2215518"/>
                  </a:lnTo>
                  <a:lnTo>
                    <a:pt x="762331" y="2215465"/>
                  </a:lnTo>
                  <a:lnTo>
                    <a:pt x="762150" y="2215429"/>
                  </a:lnTo>
                  <a:lnTo>
                    <a:pt x="761979" y="2215447"/>
                  </a:lnTo>
                  <a:lnTo>
                    <a:pt x="761867" y="2215482"/>
                  </a:lnTo>
                  <a:lnTo>
                    <a:pt x="761750" y="2215529"/>
                  </a:lnTo>
                  <a:lnTo>
                    <a:pt x="761642" y="2215594"/>
                  </a:lnTo>
                  <a:lnTo>
                    <a:pt x="761544" y="2215665"/>
                  </a:lnTo>
                  <a:lnTo>
                    <a:pt x="761476" y="2215747"/>
                  </a:lnTo>
                  <a:lnTo>
                    <a:pt x="761437" y="2215882"/>
                  </a:lnTo>
                  <a:lnTo>
                    <a:pt x="761451" y="2216065"/>
                  </a:lnTo>
                  <a:lnTo>
                    <a:pt x="761495" y="2216259"/>
                  </a:lnTo>
                  <a:lnTo>
                    <a:pt x="761569" y="2216453"/>
                  </a:lnTo>
                  <a:lnTo>
                    <a:pt x="761647" y="2216617"/>
                  </a:lnTo>
                  <a:lnTo>
                    <a:pt x="761740" y="2216741"/>
                  </a:lnTo>
                  <a:lnTo>
                    <a:pt x="761852" y="2216853"/>
                  </a:lnTo>
                  <a:lnTo>
                    <a:pt x="762101" y="2217064"/>
                  </a:lnTo>
                  <a:lnTo>
                    <a:pt x="762194" y="2217188"/>
                  </a:lnTo>
                  <a:lnTo>
                    <a:pt x="762292" y="2217388"/>
                  </a:lnTo>
                  <a:lnTo>
                    <a:pt x="762370" y="2217611"/>
                  </a:lnTo>
                  <a:lnTo>
                    <a:pt x="762414" y="2217852"/>
                  </a:lnTo>
                  <a:lnTo>
                    <a:pt x="762434" y="2218088"/>
                  </a:lnTo>
                  <a:lnTo>
                    <a:pt x="762424" y="2218311"/>
                  </a:lnTo>
                  <a:lnTo>
                    <a:pt x="762111" y="2218493"/>
                  </a:lnTo>
                  <a:lnTo>
                    <a:pt x="763167" y="2221863"/>
                  </a:lnTo>
                  <a:lnTo>
                    <a:pt x="763153" y="2222057"/>
                  </a:lnTo>
                  <a:lnTo>
                    <a:pt x="763206" y="2222293"/>
                  </a:lnTo>
                  <a:lnTo>
                    <a:pt x="763304" y="2222534"/>
                  </a:lnTo>
                  <a:lnTo>
                    <a:pt x="763436" y="2222740"/>
                  </a:lnTo>
                  <a:lnTo>
                    <a:pt x="763360" y="2222779"/>
                  </a:lnTo>
                  <a:lnTo>
                    <a:pt x="763583" y="2222863"/>
                  </a:lnTo>
                  <a:lnTo>
                    <a:pt x="763720" y="2222904"/>
                  </a:lnTo>
                  <a:lnTo>
                    <a:pt x="763881" y="2222904"/>
                  </a:lnTo>
                  <a:lnTo>
                    <a:pt x="764052" y="2222887"/>
                  </a:lnTo>
                  <a:lnTo>
                    <a:pt x="764389" y="2222816"/>
                  </a:lnTo>
                  <a:lnTo>
                    <a:pt x="764658" y="2222746"/>
                  </a:lnTo>
                  <a:lnTo>
                    <a:pt x="764927" y="2222640"/>
                  </a:lnTo>
                  <a:lnTo>
                    <a:pt x="765191" y="2222510"/>
                  </a:lnTo>
                  <a:lnTo>
                    <a:pt x="765695" y="2222216"/>
                  </a:lnTo>
                  <a:lnTo>
                    <a:pt x="766095" y="2221963"/>
                  </a:lnTo>
                  <a:lnTo>
                    <a:pt x="766477" y="2221675"/>
                  </a:lnTo>
                  <a:lnTo>
                    <a:pt x="766658" y="2221522"/>
                  </a:lnTo>
                  <a:lnTo>
                    <a:pt x="766878" y="2221416"/>
                  </a:lnTo>
                  <a:lnTo>
                    <a:pt x="767102" y="2221322"/>
                  </a:lnTo>
                  <a:lnTo>
                    <a:pt x="767332" y="2221240"/>
                  </a:lnTo>
                  <a:lnTo>
                    <a:pt x="767567" y="2221169"/>
                  </a:lnTo>
                  <a:lnTo>
                    <a:pt x="767802" y="2221116"/>
                  </a:lnTo>
                  <a:lnTo>
                    <a:pt x="768080" y="2221075"/>
                  </a:lnTo>
                  <a:lnTo>
                    <a:pt x="768364" y="2221064"/>
                  </a:lnTo>
                  <a:lnTo>
                    <a:pt x="768940" y="2221069"/>
                  </a:lnTo>
                  <a:lnTo>
                    <a:pt x="770109" y="2221069"/>
                  </a:lnTo>
                  <a:lnTo>
                    <a:pt x="770989" y="2221099"/>
                  </a:lnTo>
                  <a:lnTo>
                    <a:pt x="771869" y="2221146"/>
                  </a:lnTo>
                  <a:lnTo>
                    <a:pt x="772753" y="2221187"/>
                  </a:lnTo>
                  <a:lnTo>
                    <a:pt x="773633" y="2221216"/>
                  </a:lnTo>
                  <a:lnTo>
                    <a:pt x="774772" y="2221240"/>
                  </a:lnTo>
                  <a:lnTo>
                    <a:pt x="775344" y="2221246"/>
                  </a:lnTo>
                  <a:lnTo>
                    <a:pt x="775912" y="2221258"/>
                  </a:lnTo>
                  <a:lnTo>
                    <a:pt x="776479" y="2221269"/>
                  </a:lnTo>
                  <a:lnTo>
                    <a:pt x="777461" y="2221281"/>
                  </a:lnTo>
                  <a:lnTo>
                    <a:pt x="778448" y="2221287"/>
                  </a:lnTo>
                  <a:lnTo>
                    <a:pt x="779431" y="2221305"/>
                  </a:lnTo>
                  <a:lnTo>
                    <a:pt x="780414" y="2221346"/>
                  </a:lnTo>
                  <a:lnTo>
                    <a:pt x="781387" y="2221422"/>
                  </a:lnTo>
                  <a:lnTo>
                    <a:pt x="781900" y="2221481"/>
                  </a:lnTo>
                  <a:lnTo>
                    <a:pt x="782917" y="2221622"/>
                  </a:lnTo>
                  <a:lnTo>
                    <a:pt x="783176" y="2221640"/>
                  </a:lnTo>
                  <a:lnTo>
                    <a:pt x="783425" y="2221669"/>
                  </a:lnTo>
                  <a:lnTo>
                    <a:pt x="783665" y="2221728"/>
                  </a:lnTo>
                  <a:lnTo>
                    <a:pt x="783870" y="2221822"/>
                  </a:lnTo>
                  <a:lnTo>
                    <a:pt x="784041" y="2221969"/>
                  </a:lnTo>
                  <a:lnTo>
                    <a:pt x="784188" y="2222152"/>
                  </a:lnTo>
                  <a:lnTo>
                    <a:pt x="784315" y="2222352"/>
                  </a:lnTo>
                  <a:lnTo>
                    <a:pt x="784437" y="2222563"/>
                  </a:lnTo>
                  <a:lnTo>
                    <a:pt x="784931" y="2223310"/>
                  </a:lnTo>
                  <a:lnTo>
                    <a:pt x="785278" y="2223863"/>
                  </a:lnTo>
                  <a:lnTo>
                    <a:pt x="785610" y="2224428"/>
                  </a:lnTo>
                  <a:lnTo>
                    <a:pt x="785928" y="2224998"/>
                  </a:lnTo>
                  <a:lnTo>
                    <a:pt x="786226" y="2225580"/>
                  </a:lnTo>
                  <a:lnTo>
                    <a:pt x="786485" y="2226116"/>
                  </a:lnTo>
                  <a:lnTo>
                    <a:pt x="786730" y="2226657"/>
                  </a:lnTo>
                  <a:lnTo>
                    <a:pt x="786964" y="2227204"/>
                  </a:lnTo>
                  <a:lnTo>
                    <a:pt x="787184" y="2227756"/>
                  </a:lnTo>
                  <a:lnTo>
                    <a:pt x="787390" y="2228315"/>
                  </a:lnTo>
                  <a:lnTo>
                    <a:pt x="787541" y="2228756"/>
                  </a:lnTo>
                  <a:lnTo>
                    <a:pt x="787815" y="2229644"/>
                  </a:lnTo>
                  <a:lnTo>
                    <a:pt x="788318" y="2231456"/>
                  </a:lnTo>
                  <a:lnTo>
                    <a:pt x="788436" y="2231915"/>
                  </a:lnTo>
                  <a:lnTo>
                    <a:pt x="788533" y="2232373"/>
                  </a:lnTo>
                  <a:lnTo>
                    <a:pt x="788592" y="2232838"/>
                  </a:lnTo>
                  <a:lnTo>
                    <a:pt x="788612" y="2233138"/>
                  </a:lnTo>
                  <a:lnTo>
                    <a:pt x="788616" y="2233438"/>
                  </a:lnTo>
                  <a:lnTo>
                    <a:pt x="788612" y="2233738"/>
                  </a:lnTo>
                  <a:lnTo>
                    <a:pt x="788592" y="2234044"/>
                  </a:lnTo>
                  <a:lnTo>
                    <a:pt x="788568" y="2234338"/>
                  </a:lnTo>
                  <a:lnTo>
                    <a:pt x="788499" y="2234755"/>
                  </a:lnTo>
                  <a:lnTo>
                    <a:pt x="788406" y="2235173"/>
                  </a:lnTo>
                  <a:lnTo>
                    <a:pt x="788289" y="2235585"/>
                  </a:lnTo>
                  <a:lnTo>
                    <a:pt x="788162" y="2235996"/>
                  </a:lnTo>
                  <a:lnTo>
                    <a:pt x="788030" y="2236402"/>
                  </a:lnTo>
                  <a:lnTo>
                    <a:pt x="787903" y="2236761"/>
                  </a:lnTo>
                  <a:lnTo>
                    <a:pt x="787610" y="2237461"/>
                  </a:lnTo>
                  <a:lnTo>
                    <a:pt x="787473" y="2237814"/>
                  </a:lnTo>
                  <a:lnTo>
                    <a:pt x="787360" y="2238178"/>
                  </a:lnTo>
                  <a:lnTo>
                    <a:pt x="787189" y="2238761"/>
                  </a:lnTo>
                  <a:lnTo>
                    <a:pt x="787121" y="2239055"/>
                  </a:lnTo>
                  <a:lnTo>
                    <a:pt x="787091" y="2239337"/>
                  </a:lnTo>
                  <a:lnTo>
                    <a:pt x="787121" y="2239602"/>
                  </a:lnTo>
                  <a:lnTo>
                    <a:pt x="787170" y="2239737"/>
                  </a:lnTo>
                  <a:lnTo>
                    <a:pt x="787238" y="2239866"/>
                  </a:lnTo>
                  <a:lnTo>
                    <a:pt x="787394" y="2240119"/>
                  </a:lnTo>
                  <a:lnTo>
                    <a:pt x="787468" y="2240249"/>
                  </a:lnTo>
                  <a:lnTo>
                    <a:pt x="787702" y="2240731"/>
                  </a:lnTo>
                  <a:lnTo>
                    <a:pt x="787815" y="2240978"/>
                  </a:lnTo>
                  <a:lnTo>
                    <a:pt x="787917" y="2241225"/>
                  </a:lnTo>
                  <a:lnTo>
                    <a:pt x="788015" y="2241478"/>
                  </a:lnTo>
                  <a:lnTo>
                    <a:pt x="788094" y="2241713"/>
                  </a:lnTo>
                  <a:lnTo>
                    <a:pt x="788230" y="2242201"/>
                  </a:lnTo>
                  <a:lnTo>
                    <a:pt x="788353" y="2242695"/>
                  </a:lnTo>
                  <a:lnTo>
                    <a:pt x="788529" y="2243466"/>
                  </a:lnTo>
                  <a:lnTo>
                    <a:pt x="788680" y="2244242"/>
                  </a:lnTo>
                  <a:lnTo>
                    <a:pt x="788744" y="2244630"/>
                  </a:lnTo>
                  <a:lnTo>
                    <a:pt x="788802" y="2245260"/>
                  </a:lnTo>
                  <a:lnTo>
                    <a:pt x="788817" y="2245901"/>
                  </a:lnTo>
                  <a:lnTo>
                    <a:pt x="788827" y="2246536"/>
                  </a:lnTo>
                  <a:lnTo>
                    <a:pt x="788866" y="2247165"/>
                  </a:lnTo>
                  <a:lnTo>
                    <a:pt x="788974" y="2247777"/>
                  </a:lnTo>
                  <a:lnTo>
                    <a:pt x="789101" y="2248206"/>
                  </a:lnTo>
                  <a:lnTo>
                    <a:pt x="789257" y="2248624"/>
                  </a:lnTo>
                  <a:lnTo>
                    <a:pt x="789433" y="2249041"/>
                  </a:lnTo>
                  <a:lnTo>
                    <a:pt x="789790" y="2249865"/>
                  </a:lnTo>
                  <a:lnTo>
                    <a:pt x="790039" y="2250518"/>
                  </a:lnTo>
                  <a:lnTo>
                    <a:pt x="790274" y="2251188"/>
                  </a:lnTo>
                  <a:lnTo>
                    <a:pt x="790528" y="2251841"/>
                  </a:lnTo>
                  <a:lnTo>
                    <a:pt x="790836" y="2252447"/>
                  </a:lnTo>
                  <a:lnTo>
                    <a:pt x="791232" y="2252965"/>
                  </a:lnTo>
                  <a:lnTo>
                    <a:pt x="791314" y="2253044"/>
                  </a:lnTo>
                  <a:lnTo>
                    <a:pt x="791437" y="2253165"/>
                  </a:lnTo>
                  <a:lnTo>
                    <a:pt x="791652" y="2253353"/>
                  </a:lnTo>
                  <a:lnTo>
                    <a:pt x="791877" y="2253529"/>
                  </a:lnTo>
                  <a:lnTo>
                    <a:pt x="792117" y="2253694"/>
                  </a:lnTo>
                  <a:lnTo>
                    <a:pt x="792356" y="2253841"/>
                  </a:lnTo>
                  <a:lnTo>
                    <a:pt x="792679" y="2254329"/>
                  </a:lnTo>
                  <a:lnTo>
                    <a:pt x="792860" y="2254476"/>
                  </a:lnTo>
                  <a:lnTo>
                    <a:pt x="793046" y="2254617"/>
                  </a:lnTo>
                  <a:lnTo>
                    <a:pt x="793236" y="2254753"/>
                  </a:lnTo>
                  <a:lnTo>
                    <a:pt x="793432" y="2254882"/>
                  </a:lnTo>
                  <a:lnTo>
                    <a:pt x="793725" y="2255047"/>
                  </a:lnTo>
                  <a:lnTo>
                    <a:pt x="794033" y="2255194"/>
                  </a:lnTo>
                  <a:lnTo>
                    <a:pt x="794351" y="2255323"/>
                  </a:lnTo>
                  <a:lnTo>
                    <a:pt x="794669" y="2255441"/>
                  </a:lnTo>
                  <a:lnTo>
                    <a:pt x="794991" y="2255547"/>
                  </a:lnTo>
                  <a:lnTo>
                    <a:pt x="795338" y="2255652"/>
                  </a:lnTo>
                  <a:lnTo>
                    <a:pt x="795685" y="2255747"/>
                  </a:lnTo>
                  <a:lnTo>
                    <a:pt x="796042" y="2255829"/>
                  </a:lnTo>
                  <a:lnTo>
                    <a:pt x="796399" y="2255899"/>
                  </a:lnTo>
                  <a:lnTo>
                    <a:pt x="797240" y="2256076"/>
                  </a:lnTo>
                  <a:lnTo>
                    <a:pt x="797729" y="2256170"/>
                  </a:lnTo>
                  <a:lnTo>
                    <a:pt x="798222" y="2256252"/>
                  </a:lnTo>
                  <a:lnTo>
                    <a:pt x="798737" y="2256319"/>
                  </a:lnTo>
                  <a:lnTo>
                    <a:pt x="799205" y="2256364"/>
                  </a:lnTo>
                  <a:lnTo>
                    <a:pt x="799757" y="2256388"/>
                  </a:lnTo>
                  <a:lnTo>
                    <a:pt x="801502" y="2256382"/>
                  </a:lnTo>
                  <a:lnTo>
                    <a:pt x="801957" y="2256364"/>
                  </a:lnTo>
                  <a:lnTo>
                    <a:pt x="802407" y="2256317"/>
                  </a:lnTo>
                  <a:lnTo>
                    <a:pt x="802847" y="2256229"/>
                  </a:lnTo>
                  <a:lnTo>
                    <a:pt x="803038" y="2256170"/>
                  </a:lnTo>
                  <a:lnTo>
                    <a:pt x="803600" y="2255958"/>
                  </a:lnTo>
                  <a:lnTo>
                    <a:pt x="803790" y="2255899"/>
                  </a:lnTo>
                  <a:lnTo>
                    <a:pt x="804089" y="2255823"/>
                  </a:lnTo>
                  <a:lnTo>
                    <a:pt x="804392" y="2255764"/>
                  </a:lnTo>
                  <a:lnTo>
                    <a:pt x="805315" y="2255629"/>
                  </a:lnTo>
                  <a:lnTo>
                    <a:pt x="805932" y="2255517"/>
                  </a:lnTo>
                  <a:lnTo>
                    <a:pt x="806240" y="2255470"/>
                  </a:lnTo>
                  <a:lnTo>
                    <a:pt x="806547" y="2255441"/>
                  </a:lnTo>
                  <a:lnTo>
                    <a:pt x="806846" y="2255458"/>
                  </a:lnTo>
                  <a:lnTo>
                    <a:pt x="807051" y="2255482"/>
                  </a:lnTo>
                  <a:lnTo>
                    <a:pt x="807149" y="2255499"/>
                  </a:lnTo>
                  <a:lnTo>
                    <a:pt x="807246" y="2255529"/>
                  </a:lnTo>
                  <a:lnTo>
                    <a:pt x="807335" y="2255564"/>
                  </a:lnTo>
                  <a:lnTo>
                    <a:pt x="807442" y="2255711"/>
                  </a:lnTo>
                  <a:lnTo>
                    <a:pt x="807496" y="2255946"/>
                  </a:lnTo>
                  <a:lnTo>
                    <a:pt x="807550" y="2256541"/>
                  </a:lnTo>
                  <a:lnTo>
                    <a:pt x="807608" y="2256805"/>
                  </a:lnTo>
                  <a:lnTo>
                    <a:pt x="807721" y="2257076"/>
                  </a:lnTo>
                  <a:lnTo>
                    <a:pt x="807853" y="2257346"/>
                  </a:lnTo>
                  <a:lnTo>
                    <a:pt x="807999" y="2257605"/>
                  </a:lnTo>
                  <a:lnTo>
                    <a:pt x="808156" y="2257858"/>
                  </a:lnTo>
                  <a:lnTo>
                    <a:pt x="808439" y="2258264"/>
                  </a:lnTo>
                  <a:lnTo>
                    <a:pt x="808557" y="2258423"/>
                  </a:lnTo>
                  <a:lnTo>
                    <a:pt x="808679" y="2258576"/>
                  </a:lnTo>
                  <a:lnTo>
                    <a:pt x="808811" y="2258717"/>
                  </a:lnTo>
                  <a:lnTo>
                    <a:pt x="808952" y="2258852"/>
                  </a:lnTo>
                  <a:lnTo>
                    <a:pt x="809099" y="2258976"/>
                  </a:lnTo>
                  <a:lnTo>
                    <a:pt x="809261" y="2259087"/>
                  </a:lnTo>
                  <a:lnTo>
                    <a:pt x="809427" y="2259187"/>
                  </a:lnTo>
                  <a:lnTo>
                    <a:pt x="809603" y="2259281"/>
                  </a:lnTo>
                  <a:lnTo>
                    <a:pt x="809779" y="2259364"/>
                  </a:lnTo>
                  <a:lnTo>
                    <a:pt x="809940" y="2259411"/>
                  </a:lnTo>
                  <a:lnTo>
                    <a:pt x="810453" y="2259511"/>
                  </a:lnTo>
                  <a:lnTo>
                    <a:pt x="810610" y="2259576"/>
                  </a:lnTo>
                  <a:lnTo>
                    <a:pt x="810737" y="2259646"/>
                  </a:lnTo>
                  <a:lnTo>
                    <a:pt x="810854" y="2259734"/>
                  </a:lnTo>
                  <a:lnTo>
                    <a:pt x="810967" y="2259828"/>
                  </a:lnTo>
                  <a:lnTo>
                    <a:pt x="811348" y="2260170"/>
                  </a:lnTo>
                  <a:lnTo>
                    <a:pt x="811651" y="2260458"/>
                  </a:lnTo>
                  <a:lnTo>
                    <a:pt x="811807" y="2260599"/>
                  </a:lnTo>
                  <a:lnTo>
                    <a:pt x="811969" y="2260734"/>
                  </a:lnTo>
                  <a:lnTo>
                    <a:pt x="812218" y="2260899"/>
                  </a:lnTo>
                  <a:lnTo>
                    <a:pt x="812477" y="2261040"/>
                  </a:lnTo>
                  <a:lnTo>
                    <a:pt x="813020" y="2261305"/>
                  </a:lnTo>
                  <a:lnTo>
                    <a:pt x="813284" y="2261446"/>
                  </a:lnTo>
                  <a:lnTo>
                    <a:pt x="813606" y="2261652"/>
                  </a:lnTo>
                  <a:lnTo>
                    <a:pt x="814232" y="2262099"/>
                  </a:lnTo>
                  <a:lnTo>
                    <a:pt x="814550" y="2262305"/>
                  </a:lnTo>
                  <a:lnTo>
                    <a:pt x="814887" y="2262463"/>
                  </a:lnTo>
                  <a:lnTo>
                    <a:pt x="815298" y="2262581"/>
                  </a:lnTo>
                  <a:lnTo>
                    <a:pt x="815723" y="2262658"/>
                  </a:lnTo>
                  <a:lnTo>
                    <a:pt x="816163" y="2262699"/>
                  </a:lnTo>
                  <a:lnTo>
                    <a:pt x="817537" y="2262769"/>
                  </a:lnTo>
                  <a:lnTo>
                    <a:pt x="818031" y="2262781"/>
                  </a:lnTo>
                  <a:lnTo>
                    <a:pt x="819018" y="2262763"/>
                  </a:lnTo>
                  <a:lnTo>
                    <a:pt x="819706" y="2262732"/>
                  </a:lnTo>
                  <a:lnTo>
                    <a:pt x="820221" y="2262705"/>
                  </a:lnTo>
                  <a:lnTo>
                    <a:pt x="820577" y="2262675"/>
                  </a:lnTo>
                  <a:lnTo>
                    <a:pt x="820934" y="2262634"/>
                  </a:lnTo>
                  <a:lnTo>
                    <a:pt x="821281" y="2262575"/>
                  </a:lnTo>
                  <a:lnTo>
                    <a:pt x="821795" y="2262411"/>
                  </a:lnTo>
                  <a:lnTo>
                    <a:pt x="822298" y="2262181"/>
                  </a:lnTo>
                  <a:lnTo>
                    <a:pt x="822797" y="2261922"/>
                  </a:lnTo>
                  <a:lnTo>
                    <a:pt x="823295" y="2261675"/>
                  </a:lnTo>
                  <a:lnTo>
                    <a:pt x="823809" y="2261481"/>
                  </a:lnTo>
                  <a:lnTo>
                    <a:pt x="824151" y="2261381"/>
                  </a:lnTo>
                  <a:lnTo>
                    <a:pt x="824503" y="2261293"/>
                  </a:lnTo>
                  <a:lnTo>
                    <a:pt x="824855" y="2261217"/>
                  </a:lnTo>
                  <a:lnTo>
                    <a:pt x="825207" y="2261152"/>
                  </a:lnTo>
                  <a:lnTo>
                    <a:pt x="825564" y="2261093"/>
                  </a:lnTo>
                  <a:lnTo>
                    <a:pt x="825691" y="2260987"/>
                  </a:lnTo>
                  <a:lnTo>
                    <a:pt x="825833" y="2260881"/>
                  </a:lnTo>
                  <a:lnTo>
                    <a:pt x="825974" y="2260787"/>
                  </a:lnTo>
                  <a:lnTo>
                    <a:pt x="826121" y="2260699"/>
                  </a:lnTo>
                  <a:lnTo>
                    <a:pt x="826272" y="2260617"/>
                  </a:lnTo>
                  <a:lnTo>
                    <a:pt x="826429" y="2260546"/>
                  </a:lnTo>
                  <a:lnTo>
                    <a:pt x="826590" y="2260487"/>
                  </a:lnTo>
                  <a:lnTo>
                    <a:pt x="826756" y="2260434"/>
                  </a:lnTo>
                  <a:lnTo>
                    <a:pt x="826922" y="2260393"/>
                  </a:lnTo>
                  <a:lnTo>
                    <a:pt x="827089" y="2260364"/>
                  </a:lnTo>
                  <a:lnTo>
                    <a:pt x="827411" y="2260334"/>
                  </a:lnTo>
                  <a:lnTo>
                    <a:pt x="827578" y="2260340"/>
                  </a:lnTo>
                  <a:lnTo>
                    <a:pt x="827739" y="2260352"/>
                  </a:lnTo>
                  <a:lnTo>
                    <a:pt x="827900" y="2260375"/>
                  </a:lnTo>
                  <a:lnTo>
                    <a:pt x="828096" y="2260428"/>
                  </a:lnTo>
                  <a:lnTo>
                    <a:pt x="828291" y="2260505"/>
                  </a:lnTo>
                  <a:lnTo>
                    <a:pt x="828673" y="2260693"/>
                  </a:lnTo>
                  <a:lnTo>
                    <a:pt x="828868" y="2260775"/>
                  </a:lnTo>
                  <a:lnTo>
                    <a:pt x="829386" y="2260934"/>
                  </a:lnTo>
                  <a:lnTo>
                    <a:pt x="829729" y="2261058"/>
                  </a:lnTo>
                  <a:lnTo>
                    <a:pt x="830081" y="2261240"/>
                  </a:lnTo>
                  <a:lnTo>
                    <a:pt x="830252" y="2261346"/>
                  </a:lnTo>
                  <a:lnTo>
                    <a:pt x="830584" y="2261564"/>
                  </a:lnTo>
                  <a:lnTo>
                    <a:pt x="830770" y="2261699"/>
                  </a:lnTo>
                  <a:lnTo>
                    <a:pt x="831303" y="2262146"/>
                  </a:lnTo>
                  <a:lnTo>
                    <a:pt x="831488" y="2262287"/>
                  </a:lnTo>
                  <a:lnTo>
                    <a:pt x="831811" y="2262487"/>
                  </a:lnTo>
                  <a:lnTo>
                    <a:pt x="832476" y="2262887"/>
                  </a:lnTo>
                  <a:lnTo>
                    <a:pt x="832926" y="2263152"/>
                  </a:lnTo>
                  <a:lnTo>
                    <a:pt x="833346" y="2263416"/>
                  </a:lnTo>
                  <a:lnTo>
                    <a:pt x="833537" y="2263552"/>
                  </a:lnTo>
                  <a:lnTo>
                    <a:pt x="833732" y="2263681"/>
                  </a:lnTo>
                  <a:lnTo>
                    <a:pt x="834109" y="2263957"/>
                  </a:lnTo>
                  <a:lnTo>
                    <a:pt x="834480" y="2264240"/>
                  </a:lnTo>
                  <a:lnTo>
                    <a:pt x="835018" y="2264681"/>
                  </a:lnTo>
                  <a:lnTo>
                    <a:pt x="835507" y="2265069"/>
                  </a:lnTo>
                  <a:lnTo>
                    <a:pt x="835819" y="2265346"/>
                  </a:lnTo>
                  <a:lnTo>
                    <a:pt x="835991" y="2265546"/>
                  </a:lnTo>
                  <a:lnTo>
                    <a:pt x="836303" y="2265981"/>
                  </a:lnTo>
                  <a:lnTo>
                    <a:pt x="836470" y="2266181"/>
                  </a:lnTo>
                  <a:lnTo>
                    <a:pt x="836665" y="2266340"/>
                  </a:lnTo>
                  <a:lnTo>
                    <a:pt x="836817" y="2266416"/>
                  </a:lnTo>
                  <a:lnTo>
                    <a:pt x="836973" y="2266481"/>
                  </a:lnTo>
                  <a:lnTo>
                    <a:pt x="837472" y="2266622"/>
                  </a:lnTo>
                  <a:lnTo>
                    <a:pt x="837980" y="2266787"/>
                  </a:lnTo>
                  <a:lnTo>
                    <a:pt x="838234" y="2266857"/>
                  </a:lnTo>
                  <a:lnTo>
                    <a:pt x="838484" y="2266887"/>
                  </a:lnTo>
                  <a:lnTo>
                    <a:pt x="838713" y="2266863"/>
                  </a:lnTo>
                  <a:lnTo>
                    <a:pt x="838889" y="2266787"/>
                  </a:lnTo>
                  <a:lnTo>
                    <a:pt x="839061" y="2266692"/>
                  </a:lnTo>
                  <a:lnTo>
                    <a:pt x="839149" y="2266651"/>
                  </a:lnTo>
                  <a:lnTo>
                    <a:pt x="839320" y="2266587"/>
                  </a:lnTo>
                  <a:lnTo>
                    <a:pt x="839408" y="2266563"/>
                  </a:lnTo>
                  <a:lnTo>
                    <a:pt x="839584" y="2266498"/>
                  </a:lnTo>
                  <a:lnTo>
                    <a:pt x="839750" y="2266410"/>
                  </a:lnTo>
                  <a:lnTo>
                    <a:pt x="840234" y="2266104"/>
                  </a:lnTo>
                  <a:lnTo>
                    <a:pt x="840400" y="2266022"/>
                  </a:lnTo>
                  <a:lnTo>
                    <a:pt x="840600" y="2265951"/>
                  </a:lnTo>
                  <a:lnTo>
                    <a:pt x="840806" y="2265898"/>
                  </a:lnTo>
                  <a:lnTo>
                    <a:pt x="841226" y="2265816"/>
                  </a:lnTo>
                  <a:lnTo>
                    <a:pt x="841436" y="2265769"/>
                  </a:lnTo>
                  <a:lnTo>
                    <a:pt x="842522" y="2265493"/>
                  </a:lnTo>
                  <a:lnTo>
                    <a:pt x="842791" y="2265410"/>
                  </a:lnTo>
                  <a:lnTo>
                    <a:pt x="843054" y="2265322"/>
                  </a:lnTo>
                  <a:lnTo>
                    <a:pt x="843573" y="2265116"/>
                  </a:lnTo>
                  <a:lnTo>
                    <a:pt x="843832" y="2265022"/>
                  </a:lnTo>
                  <a:lnTo>
                    <a:pt x="844096" y="2264946"/>
                  </a:lnTo>
                  <a:lnTo>
                    <a:pt x="844457" y="2264875"/>
                  </a:lnTo>
                  <a:lnTo>
                    <a:pt x="844824" y="2264828"/>
                  </a:lnTo>
                  <a:lnTo>
                    <a:pt x="845567" y="2264781"/>
                  </a:lnTo>
                  <a:lnTo>
                    <a:pt x="845891" y="2264766"/>
                  </a:lnTo>
                  <a:lnTo>
                    <a:pt x="846677" y="2264722"/>
                  </a:lnTo>
                  <a:lnTo>
                    <a:pt x="847777" y="2264687"/>
                  </a:lnTo>
                  <a:lnTo>
                    <a:pt x="849278" y="2264593"/>
                  </a:lnTo>
                  <a:lnTo>
                    <a:pt x="849776" y="2264587"/>
                  </a:lnTo>
                  <a:lnTo>
                    <a:pt x="850270" y="2264616"/>
                  </a:lnTo>
                  <a:lnTo>
                    <a:pt x="850485" y="2264651"/>
                  </a:lnTo>
                  <a:lnTo>
                    <a:pt x="850915" y="2264740"/>
                  </a:lnTo>
                  <a:lnTo>
                    <a:pt x="851130" y="2264775"/>
                  </a:lnTo>
                  <a:lnTo>
                    <a:pt x="851345" y="2264799"/>
                  </a:lnTo>
                  <a:lnTo>
                    <a:pt x="851595" y="2264804"/>
                  </a:lnTo>
                  <a:lnTo>
                    <a:pt x="851844" y="2264787"/>
                  </a:lnTo>
                  <a:lnTo>
                    <a:pt x="852093" y="2264757"/>
                  </a:lnTo>
                  <a:lnTo>
                    <a:pt x="852342" y="2264734"/>
                  </a:lnTo>
                  <a:lnTo>
                    <a:pt x="852592" y="2264716"/>
                  </a:lnTo>
                  <a:lnTo>
                    <a:pt x="853066" y="2264699"/>
                  </a:lnTo>
                  <a:lnTo>
                    <a:pt x="853540" y="2264693"/>
                  </a:lnTo>
                  <a:lnTo>
                    <a:pt x="854973" y="2264699"/>
                  </a:lnTo>
                  <a:lnTo>
                    <a:pt x="855642" y="2264704"/>
                  </a:lnTo>
                  <a:lnTo>
                    <a:pt x="856312" y="2264722"/>
                  </a:lnTo>
                  <a:lnTo>
                    <a:pt x="856987" y="2264734"/>
                  </a:lnTo>
                  <a:lnTo>
                    <a:pt x="857656" y="2264728"/>
                  </a:lnTo>
                  <a:lnTo>
                    <a:pt x="858326" y="2264704"/>
                  </a:lnTo>
                  <a:lnTo>
                    <a:pt x="859064" y="2264646"/>
                  </a:lnTo>
                  <a:lnTo>
                    <a:pt x="859798" y="2264569"/>
                  </a:lnTo>
                  <a:lnTo>
                    <a:pt x="860624" y="2264446"/>
                  </a:lnTo>
                  <a:lnTo>
                    <a:pt x="861083" y="2264369"/>
                  </a:lnTo>
                  <a:lnTo>
                    <a:pt x="861538" y="2264281"/>
                  </a:lnTo>
                  <a:lnTo>
                    <a:pt x="861997" y="2264181"/>
                  </a:lnTo>
                  <a:lnTo>
                    <a:pt x="862447" y="2264069"/>
                  </a:lnTo>
                  <a:lnTo>
                    <a:pt x="863278" y="2263828"/>
                  </a:lnTo>
                  <a:lnTo>
                    <a:pt x="863694" y="2263693"/>
                  </a:lnTo>
                  <a:lnTo>
                    <a:pt x="864104" y="2263552"/>
                  </a:lnTo>
                  <a:lnTo>
                    <a:pt x="864510" y="2263399"/>
                  </a:lnTo>
                  <a:lnTo>
                    <a:pt x="864911" y="2263234"/>
                  </a:lnTo>
                  <a:lnTo>
                    <a:pt x="865693" y="2262875"/>
                  </a:lnTo>
                  <a:lnTo>
                    <a:pt x="866079" y="2262687"/>
                  </a:lnTo>
                  <a:lnTo>
                    <a:pt x="867233" y="2262169"/>
                  </a:lnTo>
                  <a:lnTo>
                    <a:pt x="868738" y="2261522"/>
                  </a:lnTo>
                  <a:lnTo>
                    <a:pt x="869090" y="2261364"/>
                  </a:lnTo>
                  <a:lnTo>
                    <a:pt x="869452" y="2261211"/>
                  </a:lnTo>
                  <a:lnTo>
                    <a:pt x="869809" y="2261070"/>
                  </a:lnTo>
                  <a:lnTo>
                    <a:pt x="870176" y="2260946"/>
                  </a:lnTo>
                  <a:lnTo>
                    <a:pt x="870435" y="2260875"/>
                  </a:lnTo>
                  <a:lnTo>
                    <a:pt x="870694" y="2260811"/>
                  </a:lnTo>
                  <a:lnTo>
                    <a:pt x="871222" y="2260705"/>
                  </a:lnTo>
                  <a:lnTo>
                    <a:pt x="872092" y="2260487"/>
                  </a:lnTo>
                  <a:lnTo>
                    <a:pt x="872698" y="2260323"/>
                  </a:lnTo>
                  <a:lnTo>
                    <a:pt x="873788" y="2259999"/>
                  </a:lnTo>
                  <a:lnTo>
                    <a:pt x="874179" y="2259876"/>
                  </a:lnTo>
                  <a:lnTo>
                    <a:pt x="874957" y="2259617"/>
                  </a:lnTo>
                  <a:lnTo>
                    <a:pt x="875167" y="2259781"/>
                  </a:lnTo>
                  <a:lnTo>
                    <a:pt x="875362" y="2259970"/>
                  </a:lnTo>
                  <a:lnTo>
                    <a:pt x="875548" y="2260170"/>
                  </a:lnTo>
                  <a:lnTo>
                    <a:pt x="875714" y="2260387"/>
                  </a:lnTo>
                  <a:lnTo>
                    <a:pt x="875861" y="2260605"/>
                  </a:lnTo>
                  <a:lnTo>
                    <a:pt x="876037" y="2261028"/>
                  </a:lnTo>
                  <a:lnTo>
                    <a:pt x="876125" y="2261499"/>
                  </a:lnTo>
                  <a:lnTo>
                    <a:pt x="876174" y="2261999"/>
                  </a:lnTo>
                  <a:lnTo>
                    <a:pt x="876232" y="2262499"/>
                  </a:lnTo>
                  <a:lnTo>
                    <a:pt x="876345" y="2262969"/>
                  </a:lnTo>
                  <a:lnTo>
                    <a:pt x="876443" y="2263240"/>
                  </a:lnTo>
                  <a:lnTo>
                    <a:pt x="876550" y="2263505"/>
                  </a:lnTo>
                  <a:lnTo>
                    <a:pt x="876667" y="2263769"/>
                  </a:lnTo>
                  <a:lnTo>
                    <a:pt x="876795" y="2264034"/>
                  </a:lnTo>
                  <a:lnTo>
                    <a:pt x="876927" y="2264287"/>
                  </a:lnTo>
                  <a:lnTo>
                    <a:pt x="877015" y="2264428"/>
                  </a:lnTo>
                  <a:lnTo>
                    <a:pt x="877200" y="2264704"/>
                  </a:lnTo>
                  <a:lnTo>
                    <a:pt x="877288" y="2264846"/>
                  </a:lnTo>
                  <a:lnTo>
                    <a:pt x="877352" y="2264993"/>
                  </a:lnTo>
                  <a:lnTo>
                    <a:pt x="877391" y="2265175"/>
                  </a:lnTo>
                  <a:lnTo>
                    <a:pt x="877401" y="2265363"/>
                  </a:lnTo>
                  <a:lnTo>
                    <a:pt x="877396" y="2265563"/>
                  </a:lnTo>
                  <a:lnTo>
                    <a:pt x="877401" y="2265757"/>
                  </a:lnTo>
                  <a:lnTo>
                    <a:pt x="877420" y="2265951"/>
                  </a:lnTo>
                  <a:lnTo>
                    <a:pt x="877464" y="2266151"/>
                  </a:lnTo>
                  <a:lnTo>
                    <a:pt x="877518" y="2266351"/>
                  </a:lnTo>
                  <a:lnTo>
                    <a:pt x="877587" y="2266545"/>
                  </a:lnTo>
                  <a:lnTo>
                    <a:pt x="877660" y="2266734"/>
                  </a:lnTo>
                  <a:lnTo>
                    <a:pt x="877753" y="2266916"/>
                  </a:lnTo>
                  <a:lnTo>
                    <a:pt x="877968" y="2267228"/>
                  </a:lnTo>
                  <a:lnTo>
                    <a:pt x="878242" y="2267510"/>
                  </a:lnTo>
                  <a:lnTo>
                    <a:pt x="878550" y="2267769"/>
                  </a:lnTo>
                  <a:lnTo>
                    <a:pt x="879205" y="2268245"/>
                  </a:lnTo>
                  <a:lnTo>
                    <a:pt x="879513" y="2268475"/>
                  </a:lnTo>
                  <a:lnTo>
                    <a:pt x="879830" y="2268692"/>
                  </a:lnTo>
                  <a:lnTo>
                    <a:pt x="880158" y="2268892"/>
                  </a:lnTo>
                  <a:lnTo>
                    <a:pt x="880495" y="2269075"/>
                  </a:lnTo>
                  <a:lnTo>
                    <a:pt x="880837" y="2269233"/>
                  </a:lnTo>
                  <a:lnTo>
                    <a:pt x="881224" y="2269357"/>
                  </a:lnTo>
                  <a:lnTo>
                    <a:pt x="881634" y="2269427"/>
                  </a:lnTo>
                  <a:lnTo>
                    <a:pt x="882045" y="2269486"/>
                  </a:lnTo>
                  <a:lnTo>
                    <a:pt x="882451" y="2269569"/>
                  </a:lnTo>
                  <a:lnTo>
                    <a:pt x="882827" y="2269704"/>
                  </a:lnTo>
                  <a:lnTo>
                    <a:pt x="883022" y="2269810"/>
                  </a:lnTo>
                  <a:lnTo>
                    <a:pt x="883404" y="2270063"/>
                  </a:lnTo>
                  <a:lnTo>
                    <a:pt x="883771" y="2270333"/>
                  </a:lnTo>
                  <a:lnTo>
                    <a:pt x="884108" y="2270592"/>
                  </a:lnTo>
                  <a:lnTo>
                    <a:pt x="884440" y="2270874"/>
                  </a:lnTo>
                  <a:lnTo>
                    <a:pt x="884763" y="2271163"/>
                  </a:lnTo>
                  <a:lnTo>
                    <a:pt x="885394" y="2271757"/>
                  </a:lnTo>
                  <a:lnTo>
                    <a:pt x="885868" y="2272157"/>
                  </a:lnTo>
                  <a:lnTo>
                    <a:pt x="886102" y="2272362"/>
                  </a:lnTo>
                  <a:lnTo>
                    <a:pt x="886317" y="2272580"/>
                  </a:lnTo>
                  <a:lnTo>
                    <a:pt x="886503" y="2272821"/>
                  </a:lnTo>
                  <a:lnTo>
                    <a:pt x="886679" y="2273121"/>
                  </a:lnTo>
                  <a:lnTo>
                    <a:pt x="886821" y="2273445"/>
                  </a:lnTo>
                  <a:lnTo>
                    <a:pt x="886933" y="2273786"/>
                  </a:lnTo>
                  <a:lnTo>
                    <a:pt x="887021" y="2274139"/>
                  </a:lnTo>
                  <a:lnTo>
                    <a:pt x="887085" y="2274486"/>
                  </a:lnTo>
                  <a:lnTo>
                    <a:pt x="887109" y="2274762"/>
                  </a:lnTo>
                  <a:lnTo>
                    <a:pt x="887109" y="2275039"/>
                  </a:lnTo>
                  <a:lnTo>
                    <a:pt x="887100" y="2275321"/>
                  </a:lnTo>
                  <a:lnTo>
                    <a:pt x="887060" y="2275880"/>
                  </a:lnTo>
                  <a:lnTo>
                    <a:pt x="887011" y="2276180"/>
                  </a:lnTo>
                  <a:lnTo>
                    <a:pt x="886860" y="2276792"/>
                  </a:lnTo>
                  <a:lnTo>
                    <a:pt x="886826" y="2277086"/>
                  </a:lnTo>
                  <a:lnTo>
                    <a:pt x="886860" y="2277356"/>
                  </a:lnTo>
                  <a:lnTo>
                    <a:pt x="886968" y="2277562"/>
                  </a:lnTo>
                  <a:lnTo>
                    <a:pt x="887124" y="2277756"/>
                  </a:lnTo>
                  <a:lnTo>
                    <a:pt x="887310" y="2277939"/>
                  </a:lnTo>
                  <a:lnTo>
                    <a:pt x="887486" y="2278127"/>
                  </a:lnTo>
                  <a:lnTo>
                    <a:pt x="887628" y="2278327"/>
                  </a:lnTo>
                  <a:lnTo>
                    <a:pt x="887711" y="2278509"/>
                  </a:lnTo>
                  <a:lnTo>
                    <a:pt x="887852" y="2278897"/>
                  </a:lnTo>
                  <a:lnTo>
                    <a:pt x="887955" y="2279291"/>
                  </a:lnTo>
                  <a:lnTo>
                    <a:pt x="888019" y="2279733"/>
                  </a:lnTo>
                  <a:lnTo>
                    <a:pt x="888019" y="2280185"/>
                  </a:lnTo>
                  <a:lnTo>
                    <a:pt x="887994" y="2280650"/>
                  </a:lnTo>
                  <a:lnTo>
                    <a:pt x="887979" y="2281109"/>
                  </a:lnTo>
                  <a:lnTo>
                    <a:pt x="888004" y="2281562"/>
                  </a:lnTo>
                  <a:lnTo>
                    <a:pt x="888063" y="2281932"/>
                  </a:lnTo>
                  <a:lnTo>
                    <a:pt x="888131" y="2282303"/>
                  </a:lnTo>
                  <a:lnTo>
                    <a:pt x="888209" y="2282668"/>
                  </a:lnTo>
                  <a:lnTo>
                    <a:pt x="888405" y="2283397"/>
                  </a:lnTo>
                  <a:lnTo>
                    <a:pt x="888605" y="2283932"/>
                  </a:lnTo>
                  <a:lnTo>
                    <a:pt x="888855" y="2284450"/>
                  </a:lnTo>
                  <a:lnTo>
                    <a:pt x="889114" y="2284968"/>
                  </a:lnTo>
                  <a:lnTo>
                    <a:pt x="889338" y="2285491"/>
                  </a:lnTo>
                  <a:lnTo>
                    <a:pt x="889490" y="2286032"/>
                  </a:lnTo>
                  <a:lnTo>
                    <a:pt x="889563" y="2286562"/>
                  </a:lnTo>
                  <a:lnTo>
                    <a:pt x="889583" y="2287103"/>
                  </a:lnTo>
                  <a:lnTo>
                    <a:pt x="889568" y="2287650"/>
                  </a:lnTo>
                  <a:lnTo>
                    <a:pt x="889519" y="2288197"/>
                  </a:lnTo>
                  <a:lnTo>
                    <a:pt x="889441" y="2288732"/>
                  </a:lnTo>
                  <a:lnTo>
                    <a:pt x="889383" y="2289085"/>
                  </a:lnTo>
                  <a:lnTo>
                    <a:pt x="889304" y="2289438"/>
                  </a:lnTo>
                  <a:lnTo>
                    <a:pt x="889211" y="2289791"/>
                  </a:lnTo>
                  <a:lnTo>
                    <a:pt x="889104" y="2290132"/>
                  </a:lnTo>
                  <a:lnTo>
                    <a:pt x="888982" y="2290467"/>
                  </a:lnTo>
                  <a:lnTo>
                    <a:pt x="888786" y="2290891"/>
                  </a:lnTo>
                  <a:lnTo>
                    <a:pt x="888561" y="2291308"/>
                  </a:lnTo>
                  <a:lnTo>
                    <a:pt x="888307" y="2291708"/>
                  </a:lnTo>
                  <a:lnTo>
                    <a:pt x="888028" y="2292091"/>
                  </a:lnTo>
                  <a:lnTo>
                    <a:pt x="887730" y="2292449"/>
                  </a:lnTo>
                  <a:lnTo>
                    <a:pt x="887505" y="2292691"/>
                  </a:lnTo>
                  <a:lnTo>
                    <a:pt x="887011" y="2293138"/>
                  </a:lnTo>
                  <a:lnTo>
                    <a:pt x="886151" y="2293844"/>
                  </a:lnTo>
                  <a:lnTo>
                    <a:pt x="885437" y="2294373"/>
                  </a:lnTo>
                  <a:lnTo>
                    <a:pt x="885081" y="2294644"/>
                  </a:lnTo>
                  <a:lnTo>
                    <a:pt x="884738" y="2294926"/>
                  </a:lnTo>
                  <a:lnTo>
                    <a:pt x="884264" y="2295373"/>
                  </a:lnTo>
                  <a:lnTo>
                    <a:pt x="883815" y="2295849"/>
                  </a:lnTo>
                  <a:lnTo>
                    <a:pt x="883370" y="2296332"/>
                  </a:lnTo>
                  <a:lnTo>
                    <a:pt x="882920" y="2296802"/>
                  </a:lnTo>
                  <a:lnTo>
                    <a:pt x="882157" y="2297496"/>
                  </a:lnTo>
                  <a:lnTo>
                    <a:pt x="881869" y="2297767"/>
                  </a:lnTo>
                  <a:lnTo>
                    <a:pt x="881575" y="2298020"/>
                  </a:lnTo>
                  <a:lnTo>
                    <a:pt x="881268" y="2298226"/>
                  </a:lnTo>
                  <a:lnTo>
                    <a:pt x="880945" y="2298349"/>
                  </a:lnTo>
                  <a:lnTo>
                    <a:pt x="880593" y="2298384"/>
                  </a:lnTo>
                  <a:lnTo>
                    <a:pt x="880217" y="2298349"/>
                  </a:lnTo>
                  <a:lnTo>
                    <a:pt x="879835" y="2298261"/>
                  </a:lnTo>
                  <a:lnTo>
                    <a:pt x="879464" y="2298132"/>
                  </a:lnTo>
                  <a:lnTo>
                    <a:pt x="879131" y="2297967"/>
                  </a:lnTo>
                  <a:lnTo>
                    <a:pt x="878946" y="2297849"/>
                  </a:lnTo>
                  <a:lnTo>
                    <a:pt x="878774" y="2297708"/>
                  </a:lnTo>
                  <a:lnTo>
                    <a:pt x="878369" y="2297338"/>
                  </a:lnTo>
                  <a:lnTo>
                    <a:pt x="877987" y="2296908"/>
                  </a:lnTo>
                  <a:lnTo>
                    <a:pt x="877645" y="2296449"/>
                  </a:lnTo>
                  <a:lnTo>
                    <a:pt x="877357" y="2295955"/>
                  </a:lnTo>
                  <a:lnTo>
                    <a:pt x="877127" y="2295455"/>
                  </a:lnTo>
                  <a:lnTo>
                    <a:pt x="877034" y="2295161"/>
                  </a:lnTo>
                  <a:lnTo>
                    <a:pt x="876975" y="2294855"/>
                  </a:lnTo>
                  <a:lnTo>
                    <a:pt x="876922" y="2294544"/>
                  </a:lnTo>
                  <a:lnTo>
                    <a:pt x="876858" y="2294238"/>
                  </a:lnTo>
                  <a:lnTo>
                    <a:pt x="876765" y="2293944"/>
                  </a:lnTo>
                  <a:lnTo>
                    <a:pt x="876697" y="2293791"/>
                  </a:lnTo>
                  <a:lnTo>
                    <a:pt x="876457" y="2293355"/>
                  </a:lnTo>
                  <a:lnTo>
                    <a:pt x="876394" y="2293202"/>
                  </a:lnTo>
                  <a:lnTo>
                    <a:pt x="876335" y="2293008"/>
                  </a:lnTo>
                  <a:lnTo>
                    <a:pt x="876286" y="2292808"/>
                  </a:lnTo>
                  <a:lnTo>
                    <a:pt x="876257" y="2292602"/>
                  </a:lnTo>
                  <a:lnTo>
                    <a:pt x="876232" y="2292402"/>
                  </a:lnTo>
                  <a:lnTo>
                    <a:pt x="876228" y="2292197"/>
                  </a:lnTo>
                  <a:lnTo>
                    <a:pt x="875934" y="2292185"/>
                  </a:lnTo>
                  <a:lnTo>
                    <a:pt x="875685" y="2292073"/>
                  </a:lnTo>
                  <a:lnTo>
                    <a:pt x="875548" y="2291961"/>
                  </a:lnTo>
                  <a:lnTo>
                    <a:pt x="875333" y="2292067"/>
                  </a:lnTo>
                  <a:lnTo>
                    <a:pt x="875152" y="2292132"/>
                  </a:lnTo>
                  <a:lnTo>
                    <a:pt x="875040" y="2292167"/>
                  </a:lnTo>
                  <a:lnTo>
                    <a:pt x="875001" y="2292267"/>
                  </a:lnTo>
                  <a:lnTo>
                    <a:pt x="875001" y="2292396"/>
                  </a:lnTo>
                  <a:lnTo>
                    <a:pt x="875045" y="2292549"/>
                  </a:lnTo>
                  <a:lnTo>
                    <a:pt x="875108" y="2292714"/>
                  </a:lnTo>
                  <a:lnTo>
                    <a:pt x="875093" y="2292838"/>
                  </a:lnTo>
                  <a:lnTo>
                    <a:pt x="875030" y="2292979"/>
                  </a:lnTo>
                  <a:lnTo>
                    <a:pt x="875245" y="2293173"/>
                  </a:lnTo>
                  <a:lnTo>
                    <a:pt x="875240" y="2293326"/>
                  </a:lnTo>
                  <a:lnTo>
                    <a:pt x="875113" y="2293479"/>
                  </a:lnTo>
                  <a:lnTo>
                    <a:pt x="875045" y="2293549"/>
                  </a:lnTo>
                  <a:lnTo>
                    <a:pt x="874942" y="2293638"/>
                  </a:lnTo>
                  <a:lnTo>
                    <a:pt x="874854" y="2293914"/>
                  </a:lnTo>
                  <a:lnTo>
                    <a:pt x="874688" y="2294149"/>
                  </a:lnTo>
                  <a:lnTo>
                    <a:pt x="874605" y="2294214"/>
                  </a:lnTo>
                  <a:lnTo>
                    <a:pt x="874414" y="2294343"/>
                  </a:lnTo>
                  <a:lnTo>
                    <a:pt x="874316" y="2294396"/>
                  </a:lnTo>
                  <a:lnTo>
                    <a:pt x="874218" y="2294491"/>
                  </a:lnTo>
                  <a:lnTo>
                    <a:pt x="874121" y="2294614"/>
                  </a:lnTo>
                  <a:lnTo>
                    <a:pt x="873945" y="2294938"/>
                  </a:lnTo>
                  <a:lnTo>
                    <a:pt x="873901" y="2295102"/>
                  </a:lnTo>
                  <a:lnTo>
                    <a:pt x="873818" y="2295179"/>
                  </a:lnTo>
                  <a:lnTo>
                    <a:pt x="873690" y="2295261"/>
                  </a:lnTo>
                  <a:lnTo>
                    <a:pt x="873505" y="2295361"/>
                  </a:lnTo>
                  <a:lnTo>
                    <a:pt x="873202" y="2295514"/>
                  </a:lnTo>
                  <a:lnTo>
                    <a:pt x="873119" y="2295561"/>
                  </a:lnTo>
                  <a:lnTo>
                    <a:pt x="873040" y="2295661"/>
                  </a:lnTo>
                  <a:lnTo>
                    <a:pt x="872943" y="2295832"/>
                  </a:lnTo>
                  <a:lnTo>
                    <a:pt x="872713" y="2295943"/>
                  </a:lnTo>
                  <a:lnTo>
                    <a:pt x="872610" y="2295943"/>
                  </a:lnTo>
                  <a:lnTo>
                    <a:pt x="872537" y="2296026"/>
                  </a:lnTo>
                  <a:lnTo>
                    <a:pt x="872468" y="2296143"/>
                  </a:lnTo>
                  <a:lnTo>
                    <a:pt x="872297" y="2296267"/>
                  </a:lnTo>
                  <a:lnTo>
                    <a:pt x="872141" y="2296285"/>
                  </a:lnTo>
                  <a:lnTo>
                    <a:pt x="872009" y="2296373"/>
                  </a:lnTo>
                  <a:lnTo>
                    <a:pt x="871877" y="2296414"/>
                  </a:lnTo>
                  <a:lnTo>
                    <a:pt x="871745" y="2296438"/>
                  </a:lnTo>
                  <a:lnTo>
                    <a:pt x="871589" y="2296373"/>
                  </a:lnTo>
                  <a:lnTo>
                    <a:pt x="871437" y="2296402"/>
                  </a:lnTo>
                  <a:lnTo>
                    <a:pt x="871246" y="2296449"/>
                  </a:lnTo>
                  <a:lnTo>
                    <a:pt x="871105" y="2296414"/>
                  </a:lnTo>
                  <a:lnTo>
                    <a:pt x="870982" y="2296432"/>
                  </a:lnTo>
                  <a:lnTo>
                    <a:pt x="870850" y="2296473"/>
                  </a:lnTo>
                  <a:lnTo>
                    <a:pt x="870694" y="2296496"/>
                  </a:lnTo>
                  <a:lnTo>
                    <a:pt x="870508" y="2296461"/>
                  </a:lnTo>
                  <a:lnTo>
                    <a:pt x="870401" y="2296432"/>
                  </a:lnTo>
                  <a:lnTo>
                    <a:pt x="870293" y="2296385"/>
                  </a:lnTo>
                  <a:lnTo>
                    <a:pt x="870166" y="2296349"/>
                  </a:lnTo>
                  <a:lnTo>
                    <a:pt x="869902" y="2296320"/>
                  </a:lnTo>
                  <a:lnTo>
                    <a:pt x="869609" y="2296255"/>
                  </a:lnTo>
                  <a:lnTo>
                    <a:pt x="869482" y="2296261"/>
                  </a:lnTo>
                  <a:lnTo>
                    <a:pt x="869257" y="2296338"/>
                  </a:lnTo>
                  <a:lnTo>
                    <a:pt x="869125" y="2296261"/>
                  </a:lnTo>
                  <a:lnTo>
                    <a:pt x="868998" y="2296290"/>
                  </a:lnTo>
                  <a:lnTo>
                    <a:pt x="868841" y="2296238"/>
                  </a:lnTo>
                  <a:lnTo>
                    <a:pt x="868685" y="2296302"/>
                  </a:lnTo>
                  <a:lnTo>
                    <a:pt x="868587" y="2296449"/>
                  </a:lnTo>
                  <a:lnTo>
                    <a:pt x="868455" y="2296590"/>
                  </a:lnTo>
                  <a:lnTo>
                    <a:pt x="868352" y="2296608"/>
                  </a:lnTo>
                  <a:lnTo>
                    <a:pt x="868211" y="2296596"/>
                  </a:lnTo>
                  <a:lnTo>
                    <a:pt x="868025" y="2296561"/>
                  </a:lnTo>
                  <a:lnTo>
                    <a:pt x="867893" y="2296508"/>
                  </a:lnTo>
                  <a:lnTo>
                    <a:pt x="867785" y="2296432"/>
                  </a:lnTo>
                  <a:lnTo>
                    <a:pt x="867223" y="2296532"/>
                  </a:lnTo>
                  <a:lnTo>
                    <a:pt x="867042" y="2296585"/>
                  </a:lnTo>
                  <a:lnTo>
                    <a:pt x="866866" y="2296608"/>
                  </a:lnTo>
                  <a:lnTo>
                    <a:pt x="866597" y="2296608"/>
                  </a:lnTo>
                  <a:lnTo>
                    <a:pt x="866397" y="2296579"/>
                  </a:lnTo>
                  <a:lnTo>
                    <a:pt x="866265" y="2296567"/>
                  </a:lnTo>
                  <a:lnTo>
                    <a:pt x="866113" y="2296590"/>
                  </a:lnTo>
                  <a:lnTo>
                    <a:pt x="866011" y="2296661"/>
                  </a:lnTo>
                  <a:lnTo>
                    <a:pt x="865903" y="2296685"/>
                  </a:lnTo>
                  <a:lnTo>
                    <a:pt x="865805" y="2296649"/>
                  </a:lnTo>
                  <a:lnTo>
                    <a:pt x="865580" y="2296549"/>
                  </a:lnTo>
                  <a:lnTo>
                    <a:pt x="865483" y="2296496"/>
                  </a:lnTo>
                  <a:lnTo>
                    <a:pt x="865199" y="2296438"/>
                  </a:lnTo>
                  <a:lnTo>
                    <a:pt x="864994" y="2296408"/>
                  </a:lnTo>
                  <a:lnTo>
                    <a:pt x="864901" y="2296449"/>
                  </a:lnTo>
                  <a:lnTo>
                    <a:pt x="864701" y="2296514"/>
                  </a:lnTo>
                  <a:lnTo>
                    <a:pt x="864598" y="2296538"/>
                  </a:lnTo>
                  <a:lnTo>
                    <a:pt x="864495" y="2296555"/>
                  </a:lnTo>
                  <a:lnTo>
                    <a:pt x="864339" y="2296567"/>
                  </a:lnTo>
                  <a:lnTo>
                    <a:pt x="864178" y="2296561"/>
                  </a:lnTo>
                  <a:lnTo>
                    <a:pt x="864021" y="2296543"/>
                  </a:lnTo>
                  <a:lnTo>
                    <a:pt x="863698" y="2296496"/>
                  </a:lnTo>
                  <a:lnTo>
                    <a:pt x="863547" y="2296479"/>
                  </a:lnTo>
                  <a:lnTo>
                    <a:pt x="863244" y="2296432"/>
                  </a:lnTo>
                  <a:lnTo>
                    <a:pt x="863092" y="2296396"/>
                  </a:lnTo>
                  <a:lnTo>
                    <a:pt x="862946" y="2296355"/>
                  </a:lnTo>
                  <a:lnTo>
                    <a:pt x="862775" y="2296290"/>
                  </a:lnTo>
                  <a:lnTo>
                    <a:pt x="862286" y="2296026"/>
                  </a:lnTo>
                  <a:lnTo>
                    <a:pt x="862115" y="2295961"/>
                  </a:lnTo>
                  <a:lnTo>
                    <a:pt x="861895" y="2295926"/>
                  </a:lnTo>
                  <a:lnTo>
                    <a:pt x="861782" y="2295914"/>
                  </a:lnTo>
                  <a:lnTo>
                    <a:pt x="861567" y="2295873"/>
                  </a:lnTo>
                  <a:lnTo>
                    <a:pt x="861474" y="2295832"/>
                  </a:lnTo>
                  <a:lnTo>
                    <a:pt x="861205" y="2295691"/>
                  </a:lnTo>
                  <a:lnTo>
                    <a:pt x="861112" y="2295649"/>
                  </a:lnTo>
                  <a:lnTo>
                    <a:pt x="860922" y="2295596"/>
                  </a:lnTo>
                  <a:lnTo>
                    <a:pt x="860721" y="2295567"/>
                  </a:lnTo>
                  <a:lnTo>
                    <a:pt x="860511" y="2295549"/>
                  </a:lnTo>
                  <a:lnTo>
                    <a:pt x="860306" y="2295543"/>
                  </a:lnTo>
                  <a:lnTo>
                    <a:pt x="860105" y="2295549"/>
                  </a:lnTo>
                  <a:lnTo>
                    <a:pt x="859964" y="2295561"/>
                  </a:lnTo>
                  <a:lnTo>
                    <a:pt x="859675" y="2295608"/>
                  </a:lnTo>
                  <a:lnTo>
                    <a:pt x="859392" y="2295667"/>
                  </a:lnTo>
                  <a:lnTo>
                    <a:pt x="859103" y="2295702"/>
                  </a:lnTo>
                  <a:lnTo>
                    <a:pt x="858815" y="2295749"/>
                  </a:lnTo>
                  <a:lnTo>
                    <a:pt x="858673" y="2295779"/>
                  </a:lnTo>
                  <a:lnTo>
                    <a:pt x="858419" y="2295849"/>
                  </a:lnTo>
                  <a:lnTo>
                    <a:pt x="858170" y="2295932"/>
                  </a:lnTo>
                  <a:lnTo>
                    <a:pt x="857920" y="2296026"/>
                  </a:lnTo>
                  <a:lnTo>
                    <a:pt x="857681" y="2296138"/>
                  </a:lnTo>
                  <a:lnTo>
                    <a:pt x="857451" y="2296261"/>
                  </a:lnTo>
                  <a:lnTo>
                    <a:pt x="857299" y="2296361"/>
                  </a:lnTo>
                  <a:lnTo>
                    <a:pt x="857011" y="2296579"/>
                  </a:lnTo>
                  <a:lnTo>
                    <a:pt x="856874" y="2296690"/>
                  </a:lnTo>
                  <a:lnTo>
                    <a:pt x="856561" y="2296914"/>
                  </a:lnTo>
                  <a:lnTo>
                    <a:pt x="856395" y="2297026"/>
                  </a:lnTo>
                  <a:lnTo>
                    <a:pt x="856053" y="2297238"/>
                  </a:lnTo>
                  <a:lnTo>
                    <a:pt x="855588" y="2297479"/>
                  </a:lnTo>
                  <a:lnTo>
                    <a:pt x="855285" y="2297614"/>
                  </a:lnTo>
                  <a:lnTo>
                    <a:pt x="854977" y="2297732"/>
                  </a:lnTo>
                  <a:lnTo>
                    <a:pt x="854669" y="2297820"/>
                  </a:lnTo>
                  <a:lnTo>
                    <a:pt x="854357" y="2297855"/>
                  </a:lnTo>
                  <a:lnTo>
                    <a:pt x="854146" y="2297832"/>
                  </a:lnTo>
                  <a:lnTo>
                    <a:pt x="853692" y="2297726"/>
                  </a:lnTo>
                  <a:lnTo>
                    <a:pt x="853521" y="2297690"/>
                  </a:lnTo>
                  <a:lnTo>
                    <a:pt x="853418" y="2297808"/>
                  </a:lnTo>
                  <a:lnTo>
                    <a:pt x="853428" y="2297926"/>
                  </a:lnTo>
                  <a:lnTo>
                    <a:pt x="853462" y="2298055"/>
                  </a:lnTo>
                  <a:lnTo>
                    <a:pt x="853506" y="2298185"/>
                  </a:lnTo>
                  <a:lnTo>
                    <a:pt x="853555" y="2298302"/>
                  </a:lnTo>
                  <a:lnTo>
                    <a:pt x="853623" y="2298449"/>
                  </a:lnTo>
                  <a:lnTo>
                    <a:pt x="853711" y="2298584"/>
                  </a:lnTo>
                  <a:lnTo>
                    <a:pt x="853814" y="2298714"/>
                  </a:lnTo>
                  <a:lnTo>
                    <a:pt x="853912" y="2298849"/>
                  </a:lnTo>
                  <a:lnTo>
                    <a:pt x="854000" y="2298985"/>
                  </a:lnTo>
                  <a:lnTo>
                    <a:pt x="854156" y="2299290"/>
                  </a:lnTo>
                  <a:lnTo>
                    <a:pt x="854401" y="2299937"/>
                  </a:lnTo>
                  <a:lnTo>
                    <a:pt x="854528" y="2300255"/>
                  </a:lnTo>
                  <a:lnTo>
                    <a:pt x="854689" y="2300555"/>
                  </a:lnTo>
                  <a:lnTo>
                    <a:pt x="854870" y="2300808"/>
                  </a:lnTo>
                  <a:lnTo>
                    <a:pt x="855075" y="2301049"/>
                  </a:lnTo>
                  <a:lnTo>
                    <a:pt x="855290" y="2301284"/>
                  </a:lnTo>
                  <a:lnTo>
                    <a:pt x="855510" y="2301514"/>
                  </a:lnTo>
                  <a:lnTo>
                    <a:pt x="855716" y="2301755"/>
                  </a:lnTo>
                  <a:lnTo>
                    <a:pt x="855833" y="2301896"/>
                  </a:lnTo>
                  <a:lnTo>
                    <a:pt x="856175" y="2302337"/>
                  </a:lnTo>
                  <a:lnTo>
                    <a:pt x="856292" y="2302479"/>
                  </a:lnTo>
                  <a:lnTo>
                    <a:pt x="856434" y="2302626"/>
                  </a:lnTo>
                  <a:lnTo>
                    <a:pt x="856737" y="2302902"/>
                  </a:lnTo>
                  <a:lnTo>
                    <a:pt x="856864" y="2303049"/>
                  </a:lnTo>
                  <a:lnTo>
                    <a:pt x="856982" y="2303290"/>
                  </a:lnTo>
                  <a:lnTo>
                    <a:pt x="857021" y="2303461"/>
                  </a:lnTo>
                  <a:lnTo>
                    <a:pt x="857031" y="2303632"/>
                  </a:lnTo>
                  <a:lnTo>
                    <a:pt x="856923" y="2303761"/>
                  </a:lnTo>
                  <a:lnTo>
                    <a:pt x="856674" y="2303879"/>
                  </a:lnTo>
                  <a:lnTo>
                    <a:pt x="856356" y="2303984"/>
                  </a:lnTo>
                  <a:lnTo>
                    <a:pt x="856043" y="2304114"/>
                  </a:lnTo>
                  <a:lnTo>
                    <a:pt x="855799" y="2304284"/>
                  </a:lnTo>
                  <a:lnTo>
                    <a:pt x="855652" y="2304478"/>
                  </a:lnTo>
                  <a:lnTo>
                    <a:pt x="855525" y="2304696"/>
                  </a:lnTo>
                  <a:lnTo>
                    <a:pt x="855422" y="2304931"/>
                  </a:lnTo>
                  <a:lnTo>
                    <a:pt x="855325" y="2305173"/>
                  </a:lnTo>
                  <a:lnTo>
                    <a:pt x="855178" y="2305579"/>
                  </a:lnTo>
                  <a:lnTo>
                    <a:pt x="855134" y="2305749"/>
                  </a:lnTo>
                  <a:lnTo>
                    <a:pt x="855036" y="2306090"/>
                  </a:lnTo>
                  <a:lnTo>
                    <a:pt x="854968" y="2306249"/>
                  </a:lnTo>
                  <a:lnTo>
                    <a:pt x="854811" y="2306537"/>
                  </a:lnTo>
                  <a:lnTo>
                    <a:pt x="854621" y="2306814"/>
                  </a:lnTo>
                  <a:lnTo>
                    <a:pt x="854401" y="2307078"/>
                  </a:lnTo>
                  <a:lnTo>
                    <a:pt x="854156" y="2307308"/>
                  </a:lnTo>
                  <a:lnTo>
                    <a:pt x="853897" y="2307496"/>
                  </a:lnTo>
                  <a:lnTo>
                    <a:pt x="853667" y="2307614"/>
                  </a:lnTo>
                  <a:lnTo>
                    <a:pt x="853418" y="2307702"/>
                  </a:lnTo>
                  <a:lnTo>
                    <a:pt x="853159" y="2307773"/>
                  </a:lnTo>
                  <a:lnTo>
                    <a:pt x="852895" y="2307837"/>
                  </a:lnTo>
                  <a:lnTo>
                    <a:pt x="852426" y="2307943"/>
                  </a:lnTo>
                  <a:lnTo>
                    <a:pt x="852215" y="2307996"/>
                  </a:lnTo>
                  <a:lnTo>
                    <a:pt x="852000" y="2308037"/>
                  </a:lnTo>
                  <a:lnTo>
                    <a:pt x="851790" y="2308067"/>
                  </a:lnTo>
                  <a:lnTo>
                    <a:pt x="851580" y="2308084"/>
                  </a:lnTo>
                  <a:lnTo>
                    <a:pt x="851311" y="2308090"/>
                  </a:lnTo>
                  <a:lnTo>
                    <a:pt x="851042" y="2308078"/>
                  </a:lnTo>
                  <a:lnTo>
                    <a:pt x="850768" y="2308049"/>
                  </a:lnTo>
                  <a:lnTo>
                    <a:pt x="850500" y="2308002"/>
                  </a:lnTo>
                  <a:lnTo>
                    <a:pt x="850241" y="2307937"/>
                  </a:lnTo>
                  <a:lnTo>
                    <a:pt x="850055" y="2307884"/>
                  </a:lnTo>
                  <a:lnTo>
                    <a:pt x="849874" y="2307820"/>
                  </a:lnTo>
                  <a:lnTo>
                    <a:pt x="849698" y="2307749"/>
                  </a:lnTo>
                  <a:lnTo>
                    <a:pt x="849522" y="2307667"/>
                  </a:lnTo>
                  <a:lnTo>
                    <a:pt x="849351" y="2307578"/>
                  </a:lnTo>
                  <a:lnTo>
                    <a:pt x="847596" y="2306573"/>
                  </a:lnTo>
                  <a:lnTo>
                    <a:pt x="847024" y="2306314"/>
                  </a:lnTo>
                  <a:lnTo>
                    <a:pt x="846564" y="2306078"/>
                  </a:lnTo>
                  <a:lnTo>
                    <a:pt x="846256" y="2305937"/>
                  </a:lnTo>
                  <a:lnTo>
                    <a:pt x="846105" y="2305884"/>
                  </a:lnTo>
                  <a:lnTo>
                    <a:pt x="845489" y="2305720"/>
                  </a:lnTo>
                  <a:lnTo>
                    <a:pt x="845269" y="2305655"/>
                  </a:lnTo>
                  <a:lnTo>
                    <a:pt x="844624" y="2305461"/>
                  </a:lnTo>
                  <a:lnTo>
                    <a:pt x="844409" y="2305390"/>
                  </a:lnTo>
                  <a:lnTo>
                    <a:pt x="844194" y="2305308"/>
                  </a:lnTo>
                  <a:lnTo>
                    <a:pt x="843333" y="2304955"/>
                  </a:lnTo>
                  <a:lnTo>
                    <a:pt x="843211" y="2304914"/>
                  </a:lnTo>
                  <a:lnTo>
                    <a:pt x="843084" y="2304878"/>
                  </a:lnTo>
                  <a:lnTo>
                    <a:pt x="842839" y="2304796"/>
                  </a:lnTo>
                  <a:lnTo>
                    <a:pt x="842722" y="2304737"/>
                  </a:lnTo>
                  <a:lnTo>
                    <a:pt x="842541" y="2304608"/>
                  </a:lnTo>
                  <a:lnTo>
                    <a:pt x="842385" y="2304443"/>
                  </a:lnTo>
                  <a:lnTo>
                    <a:pt x="842238" y="2304267"/>
                  </a:lnTo>
                  <a:lnTo>
                    <a:pt x="842082" y="2304096"/>
                  </a:lnTo>
                  <a:lnTo>
                    <a:pt x="841911" y="2303949"/>
                  </a:lnTo>
                  <a:lnTo>
                    <a:pt x="841725" y="2303849"/>
                  </a:lnTo>
                  <a:lnTo>
                    <a:pt x="841529" y="2303767"/>
                  </a:lnTo>
                  <a:lnTo>
                    <a:pt x="841128" y="2303614"/>
                  </a:lnTo>
                  <a:lnTo>
                    <a:pt x="840938" y="2303520"/>
                  </a:lnTo>
                  <a:lnTo>
                    <a:pt x="840733" y="2303378"/>
                  </a:lnTo>
                  <a:lnTo>
                    <a:pt x="840537" y="2303226"/>
                  </a:lnTo>
                  <a:lnTo>
                    <a:pt x="840346" y="2303061"/>
                  </a:lnTo>
                  <a:lnTo>
                    <a:pt x="840160" y="2302890"/>
                  </a:lnTo>
                  <a:lnTo>
                    <a:pt x="839818" y="2302590"/>
                  </a:lnTo>
                  <a:lnTo>
                    <a:pt x="839520" y="2302308"/>
                  </a:lnTo>
                  <a:lnTo>
                    <a:pt x="839369" y="2302173"/>
                  </a:lnTo>
                  <a:lnTo>
                    <a:pt x="839212" y="2302037"/>
                  </a:lnTo>
                  <a:lnTo>
                    <a:pt x="839007" y="2301879"/>
                  </a:lnTo>
                  <a:lnTo>
                    <a:pt x="838361" y="2301437"/>
                  </a:lnTo>
                  <a:lnTo>
                    <a:pt x="838142" y="2301296"/>
                  </a:lnTo>
                  <a:lnTo>
                    <a:pt x="837961" y="2301173"/>
                  </a:lnTo>
                  <a:lnTo>
                    <a:pt x="837785" y="2301037"/>
                  </a:lnTo>
                  <a:lnTo>
                    <a:pt x="837604" y="2300914"/>
                  </a:lnTo>
                  <a:lnTo>
                    <a:pt x="837418" y="2300802"/>
                  </a:lnTo>
                  <a:lnTo>
                    <a:pt x="837223" y="2300708"/>
                  </a:lnTo>
                  <a:lnTo>
                    <a:pt x="836924" y="2300637"/>
                  </a:lnTo>
                  <a:lnTo>
                    <a:pt x="836612" y="2300620"/>
                  </a:lnTo>
                  <a:lnTo>
                    <a:pt x="835952" y="2300637"/>
                  </a:lnTo>
                  <a:lnTo>
                    <a:pt x="835629" y="2300632"/>
                  </a:lnTo>
                  <a:lnTo>
                    <a:pt x="835194" y="2300590"/>
                  </a:lnTo>
                  <a:lnTo>
                    <a:pt x="833898" y="2300426"/>
                  </a:lnTo>
                  <a:lnTo>
                    <a:pt x="833468" y="2300384"/>
                  </a:lnTo>
                  <a:lnTo>
                    <a:pt x="833185" y="2300379"/>
                  </a:lnTo>
                  <a:lnTo>
                    <a:pt x="832608" y="2300402"/>
                  </a:lnTo>
                  <a:lnTo>
                    <a:pt x="832334" y="2300379"/>
                  </a:lnTo>
                  <a:lnTo>
                    <a:pt x="832080" y="2300308"/>
                  </a:lnTo>
                  <a:lnTo>
                    <a:pt x="831875" y="2300208"/>
                  </a:lnTo>
                  <a:lnTo>
                    <a:pt x="831679" y="2300067"/>
                  </a:lnTo>
                  <a:lnTo>
                    <a:pt x="831498" y="2299914"/>
                  </a:lnTo>
                  <a:lnTo>
                    <a:pt x="831322" y="2299743"/>
                  </a:lnTo>
                  <a:lnTo>
                    <a:pt x="831161" y="2299573"/>
                  </a:lnTo>
                  <a:lnTo>
                    <a:pt x="831000" y="2299379"/>
                  </a:lnTo>
                  <a:lnTo>
                    <a:pt x="830848" y="2299179"/>
                  </a:lnTo>
                  <a:lnTo>
                    <a:pt x="830706" y="2298967"/>
                  </a:lnTo>
                  <a:lnTo>
                    <a:pt x="830574" y="2298743"/>
                  </a:lnTo>
                  <a:lnTo>
                    <a:pt x="830457" y="2298526"/>
                  </a:lnTo>
                  <a:lnTo>
                    <a:pt x="830369" y="2298320"/>
                  </a:lnTo>
                  <a:lnTo>
                    <a:pt x="830232" y="2297890"/>
                  </a:lnTo>
                  <a:lnTo>
                    <a:pt x="830159" y="2297679"/>
                  </a:lnTo>
                  <a:lnTo>
                    <a:pt x="830066" y="2297479"/>
                  </a:lnTo>
                  <a:lnTo>
                    <a:pt x="829914" y="2297243"/>
                  </a:lnTo>
                  <a:lnTo>
                    <a:pt x="829738" y="2297014"/>
                  </a:lnTo>
                  <a:lnTo>
                    <a:pt x="829553" y="2296796"/>
                  </a:lnTo>
                  <a:lnTo>
                    <a:pt x="829357" y="2296585"/>
                  </a:lnTo>
                  <a:lnTo>
                    <a:pt x="828966" y="2296185"/>
                  </a:lnTo>
                  <a:lnTo>
                    <a:pt x="828565" y="2295820"/>
                  </a:lnTo>
                  <a:lnTo>
                    <a:pt x="828355" y="2295649"/>
                  </a:lnTo>
                  <a:lnTo>
                    <a:pt x="828140" y="2295485"/>
                  </a:lnTo>
                  <a:lnTo>
                    <a:pt x="827847" y="2295285"/>
                  </a:lnTo>
                  <a:lnTo>
                    <a:pt x="827539" y="2295102"/>
                  </a:lnTo>
                  <a:lnTo>
                    <a:pt x="827226" y="2294938"/>
                  </a:lnTo>
                  <a:lnTo>
                    <a:pt x="826913" y="2294761"/>
                  </a:lnTo>
                  <a:lnTo>
                    <a:pt x="826610" y="2294573"/>
                  </a:lnTo>
                  <a:lnTo>
                    <a:pt x="826077" y="2294220"/>
                  </a:lnTo>
                  <a:lnTo>
                    <a:pt x="825813" y="2294038"/>
                  </a:lnTo>
                  <a:lnTo>
                    <a:pt x="825568" y="2293838"/>
                  </a:lnTo>
                  <a:lnTo>
                    <a:pt x="825339" y="2293620"/>
                  </a:lnTo>
                  <a:lnTo>
                    <a:pt x="825236" y="2293497"/>
                  </a:lnTo>
                  <a:lnTo>
                    <a:pt x="825138" y="2293367"/>
                  </a:lnTo>
                  <a:lnTo>
                    <a:pt x="825045" y="2293232"/>
                  </a:lnTo>
                  <a:lnTo>
                    <a:pt x="824943" y="2293108"/>
                  </a:lnTo>
                  <a:lnTo>
                    <a:pt x="824830" y="2292991"/>
                  </a:lnTo>
                  <a:lnTo>
                    <a:pt x="824586" y="2292832"/>
                  </a:lnTo>
                  <a:lnTo>
                    <a:pt x="824293" y="2292720"/>
                  </a:lnTo>
                  <a:lnTo>
                    <a:pt x="823677" y="2292538"/>
                  </a:lnTo>
                  <a:lnTo>
                    <a:pt x="823398" y="2292396"/>
                  </a:lnTo>
                  <a:lnTo>
                    <a:pt x="823242" y="2292279"/>
                  </a:lnTo>
                  <a:lnTo>
                    <a:pt x="822797" y="2291873"/>
                  </a:lnTo>
                  <a:lnTo>
                    <a:pt x="822640" y="2291761"/>
                  </a:lnTo>
                  <a:lnTo>
                    <a:pt x="822366" y="2291614"/>
                  </a:lnTo>
                  <a:lnTo>
                    <a:pt x="822274" y="2291579"/>
                  </a:lnTo>
                  <a:lnTo>
                    <a:pt x="822176" y="2291550"/>
                  </a:lnTo>
                  <a:lnTo>
                    <a:pt x="821990" y="2291532"/>
                  </a:lnTo>
                  <a:lnTo>
                    <a:pt x="821790" y="2291550"/>
                  </a:lnTo>
                  <a:lnTo>
                    <a:pt x="821589" y="2291597"/>
                  </a:lnTo>
                  <a:lnTo>
                    <a:pt x="821193" y="2291738"/>
                  </a:lnTo>
                  <a:lnTo>
                    <a:pt x="821051" y="2291802"/>
                  </a:lnTo>
                  <a:lnTo>
                    <a:pt x="820778" y="2291961"/>
                  </a:lnTo>
                  <a:lnTo>
                    <a:pt x="820646" y="2292049"/>
                  </a:lnTo>
                  <a:lnTo>
                    <a:pt x="820519" y="2292144"/>
                  </a:lnTo>
                  <a:lnTo>
                    <a:pt x="820401" y="2292238"/>
                  </a:lnTo>
                  <a:lnTo>
                    <a:pt x="820176" y="2292455"/>
                  </a:lnTo>
                  <a:lnTo>
                    <a:pt x="820064" y="2292555"/>
                  </a:lnTo>
                  <a:lnTo>
                    <a:pt x="819942" y="2292649"/>
                  </a:lnTo>
                  <a:lnTo>
                    <a:pt x="819634" y="2292802"/>
                  </a:lnTo>
                  <a:lnTo>
                    <a:pt x="819287" y="2292902"/>
                  </a:lnTo>
                  <a:lnTo>
                    <a:pt x="818925" y="2292967"/>
                  </a:lnTo>
                  <a:lnTo>
                    <a:pt x="818182" y="2293032"/>
                  </a:lnTo>
                  <a:lnTo>
                    <a:pt x="817957" y="2293038"/>
                  </a:lnTo>
                  <a:lnTo>
                    <a:pt x="817278" y="2293014"/>
                  </a:lnTo>
                  <a:lnTo>
                    <a:pt x="816662" y="2293008"/>
                  </a:lnTo>
                  <a:lnTo>
                    <a:pt x="816246" y="2292991"/>
                  </a:lnTo>
                  <a:lnTo>
                    <a:pt x="815840" y="2292997"/>
                  </a:lnTo>
                  <a:lnTo>
                    <a:pt x="815508" y="2293049"/>
                  </a:lnTo>
                  <a:lnTo>
                    <a:pt x="815293" y="2293191"/>
                  </a:lnTo>
                  <a:lnTo>
                    <a:pt x="815229" y="2293314"/>
                  </a:lnTo>
                  <a:lnTo>
                    <a:pt x="815185" y="2293461"/>
                  </a:lnTo>
                  <a:lnTo>
                    <a:pt x="815122" y="2293767"/>
                  </a:lnTo>
                  <a:lnTo>
                    <a:pt x="815078" y="2293908"/>
                  </a:lnTo>
                  <a:lnTo>
                    <a:pt x="814872" y="2294232"/>
                  </a:lnTo>
                  <a:lnTo>
                    <a:pt x="814594" y="2294520"/>
                  </a:lnTo>
                  <a:lnTo>
                    <a:pt x="814276" y="2294796"/>
                  </a:lnTo>
                  <a:lnTo>
                    <a:pt x="813973" y="2295079"/>
                  </a:lnTo>
                  <a:lnTo>
                    <a:pt x="813709" y="2295385"/>
                  </a:lnTo>
                  <a:lnTo>
                    <a:pt x="813523" y="2295696"/>
                  </a:lnTo>
                  <a:lnTo>
                    <a:pt x="813357" y="2296020"/>
                  </a:lnTo>
                  <a:lnTo>
                    <a:pt x="813059" y="2296690"/>
                  </a:lnTo>
                  <a:lnTo>
                    <a:pt x="812907" y="2297026"/>
                  </a:lnTo>
                  <a:lnTo>
                    <a:pt x="812771" y="2297402"/>
                  </a:lnTo>
                  <a:lnTo>
                    <a:pt x="812653" y="2297820"/>
                  </a:lnTo>
                  <a:lnTo>
                    <a:pt x="812526" y="2298214"/>
                  </a:lnTo>
                  <a:lnTo>
                    <a:pt x="812370" y="2298537"/>
                  </a:lnTo>
                  <a:lnTo>
                    <a:pt x="812159" y="2298720"/>
                  </a:lnTo>
                  <a:lnTo>
                    <a:pt x="812042" y="2298761"/>
                  </a:lnTo>
                  <a:lnTo>
                    <a:pt x="811920" y="2298796"/>
                  </a:lnTo>
                  <a:lnTo>
                    <a:pt x="811793" y="2298814"/>
                  </a:lnTo>
                  <a:lnTo>
                    <a:pt x="811666" y="2298820"/>
                  </a:lnTo>
                  <a:lnTo>
                    <a:pt x="811539" y="2298814"/>
                  </a:lnTo>
                  <a:lnTo>
                    <a:pt x="811245" y="2298743"/>
                  </a:lnTo>
                  <a:lnTo>
                    <a:pt x="810947" y="2298661"/>
                  </a:lnTo>
                  <a:lnTo>
                    <a:pt x="810654" y="2298567"/>
                  </a:lnTo>
                  <a:lnTo>
                    <a:pt x="810365" y="2298467"/>
                  </a:lnTo>
                  <a:lnTo>
                    <a:pt x="810082" y="2298355"/>
                  </a:lnTo>
                  <a:lnTo>
                    <a:pt x="809725" y="2298196"/>
                  </a:lnTo>
                  <a:lnTo>
                    <a:pt x="809378" y="2298020"/>
                  </a:lnTo>
                  <a:lnTo>
                    <a:pt x="809031" y="2297832"/>
                  </a:lnTo>
                  <a:lnTo>
                    <a:pt x="808151" y="2297302"/>
                  </a:lnTo>
                  <a:lnTo>
                    <a:pt x="807936" y="2297179"/>
                  </a:lnTo>
                  <a:lnTo>
                    <a:pt x="807725" y="2297049"/>
                  </a:lnTo>
                  <a:lnTo>
                    <a:pt x="807525" y="2296908"/>
                  </a:lnTo>
                  <a:lnTo>
                    <a:pt x="807339" y="2296749"/>
                  </a:lnTo>
                  <a:lnTo>
                    <a:pt x="807129" y="2296520"/>
                  </a:lnTo>
                  <a:lnTo>
                    <a:pt x="806943" y="2296255"/>
                  </a:lnTo>
                  <a:lnTo>
                    <a:pt x="806606" y="2295691"/>
                  </a:lnTo>
                  <a:lnTo>
                    <a:pt x="806425" y="2295420"/>
                  </a:lnTo>
                  <a:lnTo>
                    <a:pt x="806044" y="2294902"/>
                  </a:lnTo>
                  <a:lnTo>
                    <a:pt x="805120" y="2293685"/>
                  </a:lnTo>
                  <a:lnTo>
                    <a:pt x="804959" y="2293461"/>
                  </a:lnTo>
                  <a:lnTo>
                    <a:pt x="804744" y="2293132"/>
                  </a:lnTo>
                  <a:lnTo>
                    <a:pt x="804641" y="2292961"/>
                  </a:lnTo>
                  <a:lnTo>
                    <a:pt x="804528" y="2292802"/>
                  </a:lnTo>
                  <a:lnTo>
                    <a:pt x="804411" y="2292649"/>
                  </a:lnTo>
                  <a:lnTo>
                    <a:pt x="804196" y="2292438"/>
                  </a:lnTo>
                  <a:lnTo>
                    <a:pt x="803966" y="2292249"/>
                  </a:lnTo>
                  <a:lnTo>
                    <a:pt x="803776" y="2291949"/>
                  </a:lnTo>
                  <a:lnTo>
                    <a:pt x="803575" y="2291655"/>
                  </a:lnTo>
                  <a:lnTo>
                    <a:pt x="803360" y="2291367"/>
                  </a:lnTo>
                  <a:lnTo>
                    <a:pt x="803135" y="2291091"/>
                  </a:lnTo>
                  <a:lnTo>
                    <a:pt x="802896" y="2290826"/>
                  </a:lnTo>
                  <a:lnTo>
                    <a:pt x="802744" y="2290673"/>
                  </a:lnTo>
                  <a:lnTo>
                    <a:pt x="802417" y="2290391"/>
                  </a:lnTo>
                  <a:lnTo>
                    <a:pt x="802104" y="2290091"/>
                  </a:lnTo>
                  <a:lnTo>
                    <a:pt x="801933" y="2289885"/>
                  </a:lnTo>
                  <a:lnTo>
                    <a:pt x="801449" y="2289226"/>
                  </a:lnTo>
                  <a:lnTo>
                    <a:pt x="801278" y="2289014"/>
                  </a:lnTo>
                  <a:lnTo>
                    <a:pt x="801048" y="2288779"/>
                  </a:lnTo>
                  <a:lnTo>
                    <a:pt x="800808" y="2288556"/>
                  </a:lnTo>
                  <a:lnTo>
                    <a:pt x="800315" y="2288120"/>
                  </a:lnTo>
                  <a:lnTo>
                    <a:pt x="800070" y="2287891"/>
                  </a:lnTo>
                  <a:lnTo>
                    <a:pt x="800046" y="2288297"/>
                  </a:lnTo>
                  <a:lnTo>
                    <a:pt x="800012" y="2289114"/>
                  </a:lnTo>
                  <a:lnTo>
                    <a:pt x="800007" y="2289932"/>
                  </a:lnTo>
                  <a:lnTo>
                    <a:pt x="799982" y="2290626"/>
                  </a:lnTo>
                  <a:lnTo>
                    <a:pt x="799977" y="2290973"/>
                  </a:lnTo>
                  <a:lnTo>
                    <a:pt x="800007" y="2291308"/>
                  </a:lnTo>
                  <a:lnTo>
                    <a:pt x="800095" y="2291614"/>
                  </a:lnTo>
                  <a:lnTo>
                    <a:pt x="800256" y="2291885"/>
                  </a:lnTo>
                  <a:lnTo>
                    <a:pt x="800481" y="2292132"/>
                  </a:lnTo>
                  <a:lnTo>
                    <a:pt x="800740" y="2292361"/>
                  </a:lnTo>
                  <a:lnTo>
                    <a:pt x="800999" y="2292596"/>
                  </a:lnTo>
                  <a:lnTo>
                    <a:pt x="801224" y="2292850"/>
                  </a:lnTo>
                  <a:lnTo>
                    <a:pt x="801371" y="2293049"/>
                  </a:lnTo>
                  <a:lnTo>
                    <a:pt x="801512" y="2293255"/>
                  </a:lnTo>
                  <a:lnTo>
                    <a:pt x="801776" y="2293685"/>
                  </a:lnTo>
                  <a:lnTo>
                    <a:pt x="801898" y="2293902"/>
                  </a:lnTo>
                  <a:lnTo>
                    <a:pt x="802065" y="2294261"/>
                  </a:lnTo>
                  <a:lnTo>
                    <a:pt x="802202" y="2294638"/>
                  </a:lnTo>
                  <a:lnTo>
                    <a:pt x="802329" y="2295020"/>
                  </a:lnTo>
                  <a:lnTo>
                    <a:pt x="802461" y="2295396"/>
                  </a:lnTo>
                  <a:lnTo>
                    <a:pt x="802612" y="2295767"/>
                  </a:lnTo>
                  <a:lnTo>
                    <a:pt x="802808" y="2296138"/>
                  </a:lnTo>
                  <a:lnTo>
                    <a:pt x="803248" y="2296855"/>
                  </a:lnTo>
                  <a:lnTo>
                    <a:pt x="803473" y="2297214"/>
                  </a:lnTo>
                  <a:lnTo>
                    <a:pt x="803678" y="2297579"/>
                  </a:lnTo>
                  <a:lnTo>
                    <a:pt x="803878" y="2298020"/>
                  </a:lnTo>
                  <a:lnTo>
                    <a:pt x="804230" y="2298943"/>
                  </a:lnTo>
                  <a:lnTo>
                    <a:pt x="804431" y="2299385"/>
                  </a:lnTo>
                  <a:lnTo>
                    <a:pt x="804675" y="2299790"/>
                  </a:lnTo>
                  <a:lnTo>
                    <a:pt x="804954" y="2300120"/>
                  </a:lnTo>
                  <a:lnTo>
                    <a:pt x="805262" y="2300420"/>
                  </a:lnTo>
                  <a:lnTo>
                    <a:pt x="805594" y="2300702"/>
                  </a:lnTo>
                  <a:lnTo>
                    <a:pt x="805936" y="2300984"/>
                  </a:lnTo>
                  <a:lnTo>
                    <a:pt x="806264" y="2301267"/>
                  </a:lnTo>
                  <a:lnTo>
                    <a:pt x="807056" y="2301979"/>
                  </a:lnTo>
                  <a:lnTo>
                    <a:pt x="808254" y="2303037"/>
                  </a:lnTo>
                  <a:lnTo>
                    <a:pt x="808752" y="2303531"/>
                  </a:lnTo>
                  <a:lnTo>
                    <a:pt x="809236" y="2304055"/>
                  </a:lnTo>
                  <a:lnTo>
                    <a:pt x="809725" y="2304567"/>
                  </a:lnTo>
                  <a:lnTo>
                    <a:pt x="810238" y="2305026"/>
                  </a:lnTo>
                  <a:lnTo>
                    <a:pt x="810805" y="2305396"/>
                  </a:lnTo>
                  <a:lnTo>
                    <a:pt x="811319" y="2305637"/>
                  </a:lnTo>
                  <a:lnTo>
                    <a:pt x="811861" y="2305831"/>
                  </a:lnTo>
                  <a:lnTo>
                    <a:pt x="812423" y="2305984"/>
                  </a:lnTo>
                  <a:lnTo>
                    <a:pt x="812995" y="2306090"/>
                  </a:lnTo>
                  <a:lnTo>
                    <a:pt x="813558" y="2306137"/>
                  </a:lnTo>
                  <a:lnTo>
                    <a:pt x="814173" y="2306131"/>
                  </a:lnTo>
                  <a:lnTo>
                    <a:pt x="814804" y="2306073"/>
                  </a:lnTo>
                  <a:lnTo>
                    <a:pt x="815435" y="2305949"/>
                  </a:lnTo>
                  <a:lnTo>
                    <a:pt x="816026" y="2305761"/>
                  </a:lnTo>
                  <a:lnTo>
                    <a:pt x="816564" y="2305496"/>
                  </a:lnTo>
                  <a:lnTo>
                    <a:pt x="816823" y="2305290"/>
                  </a:lnTo>
                  <a:lnTo>
                    <a:pt x="817058" y="2305031"/>
                  </a:lnTo>
                  <a:lnTo>
                    <a:pt x="817287" y="2304767"/>
                  </a:lnTo>
                  <a:lnTo>
                    <a:pt x="817527" y="2304549"/>
                  </a:lnTo>
                  <a:lnTo>
                    <a:pt x="817869" y="2304402"/>
                  </a:lnTo>
                  <a:lnTo>
                    <a:pt x="818035" y="2304390"/>
                  </a:lnTo>
                  <a:lnTo>
                    <a:pt x="818197" y="2304367"/>
                  </a:lnTo>
                  <a:lnTo>
                    <a:pt x="818358" y="2304302"/>
                  </a:lnTo>
                  <a:lnTo>
                    <a:pt x="818514" y="2304214"/>
                  </a:lnTo>
                  <a:lnTo>
                    <a:pt x="818666" y="2304102"/>
                  </a:lnTo>
                  <a:lnTo>
                    <a:pt x="818954" y="2303861"/>
                  </a:lnTo>
                  <a:lnTo>
                    <a:pt x="819409" y="2303426"/>
                  </a:lnTo>
                  <a:lnTo>
                    <a:pt x="819824" y="2302902"/>
                  </a:lnTo>
                  <a:lnTo>
                    <a:pt x="820181" y="2302326"/>
                  </a:lnTo>
                  <a:lnTo>
                    <a:pt x="820465" y="2301720"/>
                  </a:lnTo>
                  <a:lnTo>
                    <a:pt x="820651" y="2301114"/>
                  </a:lnTo>
                  <a:lnTo>
                    <a:pt x="820719" y="2300996"/>
                  </a:lnTo>
                  <a:lnTo>
                    <a:pt x="820797" y="2300890"/>
                  </a:lnTo>
                  <a:lnTo>
                    <a:pt x="820885" y="2300790"/>
                  </a:lnTo>
                  <a:lnTo>
                    <a:pt x="821056" y="2300661"/>
                  </a:lnTo>
                  <a:lnTo>
                    <a:pt x="821257" y="2300555"/>
                  </a:lnTo>
                  <a:lnTo>
                    <a:pt x="821477" y="2300473"/>
                  </a:lnTo>
                  <a:lnTo>
                    <a:pt x="821922" y="2300343"/>
                  </a:lnTo>
                  <a:lnTo>
                    <a:pt x="822274" y="2300231"/>
                  </a:lnTo>
                  <a:lnTo>
                    <a:pt x="822450" y="2300184"/>
                  </a:lnTo>
                  <a:lnTo>
                    <a:pt x="822626" y="2300155"/>
                  </a:lnTo>
                  <a:lnTo>
                    <a:pt x="822802" y="2300149"/>
                  </a:lnTo>
                  <a:lnTo>
                    <a:pt x="822973" y="2300173"/>
                  </a:lnTo>
                  <a:lnTo>
                    <a:pt x="823139" y="2300214"/>
                  </a:lnTo>
                  <a:lnTo>
                    <a:pt x="823310" y="2300267"/>
                  </a:lnTo>
                  <a:lnTo>
                    <a:pt x="823623" y="2300420"/>
                  </a:lnTo>
                  <a:lnTo>
                    <a:pt x="823877" y="2300637"/>
                  </a:lnTo>
                  <a:lnTo>
                    <a:pt x="824082" y="2300932"/>
                  </a:lnTo>
                  <a:lnTo>
                    <a:pt x="824263" y="2301267"/>
                  </a:lnTo>
                  <a:lnTo>
                    <a:pt x="824439" y="2301614"/>
                  </a:lnTo>
                  <a:lnTo>
                    <a:pt x="824625" y="2301943"/>
                  </a:lnTo>
                  <a:lnTo>
                    <a:pt x="824737" y="2302108"/>
                  </a:lnTo>
                  <a:lnTo>
                    <a:pt x="824953" y="2302449"/>
                  </a:lnTo>
                  <a:lnTo>
                    <a:pt x="825177" y="2302779"/>
                  </a:lnTo>
                  <a:lnTo>
                    <a:pt x="825427" y="2303073"/>
                  </a:lnTo>
                  <a:lnTo>
                    <a:pt x="825696" y="2303349"/>
                  </a:lnTo>
                  <a:lnTo>
                    <a:pt x="826268" y="2303879"/>
                  </a:lnTo>
                  <a:lnTo>
                    <a:pt x="826732" y="2304326"/>
                  </a:lnTo>
                  <a:lnTo>
                    <a:pt x="827274" y="2304867"/>
                  </a:lnTo>
                  <a:lnTo>
                    <a:pt x="827778" y="2305343"/>
                  </a:lnTo>
                  <a:lnTo>
                    <a:pt x="828423" y="2305943"/>
                  </a:lnTo>
                  <a:lnTo>
                    <a:pt x="829083" y="2306520"/>
                  </a:lnTo>
                  <a:lnTo>
                    <a:pt x="829621" y="2306978"/>
                  </a:lnTo>
                  <a:lnTo>
                    <a:pt x="829895" y="2307202"/>
                  </a:lnTo>
                  <a:lnTo>
                    <a:pt x="830173" y="2307420"/>
                  </a:lnTo>
                  <a:lnTo>
                    <a:pt x="830545" y="2307696"/>
                  </a:lnTo>
                  <a:lnTo>
                    <a:pt x="830917" y="2307949"/>
                  </a:lnTo>
                  <a:lnTo>
                    <a:pt x="832070" y="2308378"/>
                  </a:lnTo>
                  <a:lnTo>
                    <a:pt x="832647" y="2308608"/>
                  </a:lnTo>
                  <a:lnTo>
                    <a:pt x="833786" y="2309078"/>
                  </a:lnTo>
                  <a:lnTo>
                    <a:pt x="834588" y="2309443"/>
                  </a:lnTo>
                  <a:lnTo>
                    <a:pt x="835384" y="2309814"/>
                  </a:lnTo>
                  <a:lnTo>
                    <a:pt x="835785" y="2309990"/>
                  </a:lnTo>
                  <a:lnTo>
                    <a:pt x="836162" y="2310137"/>
                  </a:lnTo>
                  <a:lnTo>
                    <a:pt x="836939" y="2310408"/>
                  </a:lnTo>
                  <a:lnTo>
                    <a:pt x="837306" y="2310567"/>
                  </a:lnTo>
                  <a:lnTo>
                    <a:pt x="837653" y="2310767"/>
                  </a:lnTo>
                  <a:lnTo>
                    <a:pt x="837951" y="2310984"/>
                  </a:lnTo>
                  <a:lnTo>
                    <a:pt x="838230" y="2311225"/>
                  </a:lnTo>
                  <a:lnTo>
                    <a:pt x="838498" y="2311496"/>
                  </a:lnTo>
                  <a:lnTo>
                    <a:pt x="838748" y="2311773"/>
                  </a:lnTo>
                  <a:lnTo>
                    <a:pt x="838973" y="2312067"/>
                  </a:lnTo>
                  <a:lnTo>
                    <a:pt x="839256" y="2312537"/>
                  </a:lnTo>
                  <a:lnTo>
                    <a:pt x="839486" y="2313055"/>
                  </a:lnTo>
                  <a:lnTo>
                    <a:pt x="839667" y="2313602"/>
                  </a:lnTo>
                  <a:lnTo>
                    <a:pt x="839814" y="2314161"/>
                  </a:lnTo>
                  <a:lnTo>
                    <a:pt x="839936" y="2314714"/>
                  </a:lnTo>
                  <a:lnTo>
                    <a:pt x="839994" y="2315061"/>
                  </a:lnTo>
                  <a:lnTo>
                    <a:pt x="840038" y="2315414"/>
                  </a:lnTo>
                  <a:lnTo>
                    <a:pt x="840073" y="2315767"/>
                  </a:lnTo>
                  <a:lnTo>
                    <a:pt x="840107" y="2316473"/>
                  </a:lnTo>
                  <a:lnTo>
                    <a:pt x="840112" y="2317014"/>
                  </a:lnTo>
                  <a:lnTo>
                    <a:pt x="840092" y="2317555"/>
                  </a:lnTo>
                  <a:lnTo>
                    <a:pt x="840053" y="2318102"/>
                  </a:lnTo>
                  <a:lnTo>
                    <a:pt x="839975" y="2318637"/>
                  </a:lnTo>
                  <a:lnTo>
                    <a:pt x="839857" y="2319161"/>
                  </a:lnTo>
                  <a:lnTo>
                    <a:pt x="839725" y="2319590"/>
                  </a:lnTo>
                  <a:lnTo>
                    <a:pt x="839564" y="2320020"/>
                  </a:lnTo>
                  <a:lnTo>
                    <a:pt x="839383" y="2320437"/>
                  </a:lnTo>
                  <a:lnTo>
                    <a:pt x="839173" y="2320843"/>
                  </a:lnTo>
                  <a:lnTo>
                    <a:pt x="838948" y="2321237"/>
                  </a:lnTo>
                  <a:lnTo>
                    <a:pt x="838684" y="2321620"/>
                  </a:lnTo>
                  <a:lnTo>
                    <a:pt x="838396" y="2321984"/>
                  </a:lnTo>
                  <a:lnTo>
                    <a:pt x="838083" y="2322337"/>
                  </a:lnTo>
                  <a:lnTo>
                    <a:pt x="837188" y="2323302"/>
                  </a:lnTo>
                  <a:lnTo>
                    <a:pt x="836406" y="2324096"/>
                  </a:lnTo>
                  <a:lnTo>
                    <a:pt x="835756" y="2324737"/>
                  </a:lnTo>
                  <a:lnTo>
                    <a:pt x="834974" y="2325490"/>
                  </a:lnTo>
                  <a:lnTo>
                    <a:pt x="834573" y="2325855"/>
                  </a:lnTo>
                  <a:lnTo>
                    <a:pt x="834162" y="2326208"/>
                  </a:lnTo>
                  <a:lnTo>
                    <a:pt x="833722" y="2326579"/>
                  </a:lnTo>
                  <a:lnTo>
                    <a:pt x="833273" y="2326943"/>
                  </a:lnTo>
                  <a:lnTo>
                    <a:pt x="832813" y="2327296"/>
                  </a:lnTo>
                  <a:lnTo>
                    <a:pt x="832344" y="2327626"/>
                  </a:lnTo>
                  <a:lnTo>
                    <a:pt x="831855" y="2327920"/>
                  </a:lnTo>
                  <a:lnTo>
                    <a:pt x="831352" y="2328173"/>
                  </a:lnTo>
                  <a:lnTo>
                    <a:pt x="830828" y="2328396"/>
                  </a:lnTo>
                  <a:lnTo>
                    <a:pt x="830296" y="2328596"/>
                  </a:lnTo>
                  <a:lnTo>
                    <a:pt x="829220" y="2328955"/>
                  </a:lnTo>
                  <a:lnTo>
                    <a:pt x="828721" y="2329055"/>
                  </a:lnTo>
                  <a:lnTo>
                    <a:pt x="828184" y="2329114"/>
                  </a:lnTo>
                  <a:lnTo>
                    <a:pt x="827661" y="2329179"/>
                  </a:lnTo>
                  <a:lnTo>
                    <a:pt x="827221" y="2329296"/>
                  </a:lnTo>
                  <a:lnTo>
                    <a:pt x="826922" y="2329520"/>
                  </a:lnTo>
                  <a:lnTo>
                    <a:pt x="826830" y="2329961"/>
                  </a:lnTo>
                  <a:lnTo>
                    <a:pt x="826148" y="2329954"/>
                  </a:lnTo>
                  <a:lnTo>
                    <a:pt x="825239" y="2329177"/>
                  </a:lnTo>
                  <a:lnTo>
                    <a:pt x="824990" y="2329177"/>
                  </a:lnTo>
                  <a:lnTo>
                    <a:pt x="824325" y="2328824"/>
                  </a:lnTo>
                  <a:lnTo>
                    <a:pt x="823993" y="2328736"/>
                  </a:lnTo>
                  <a:lnTo>
                    <a:pt x="823743" y="2328566"/>
                  </a:lnTo>
                  <a:lnTo>
                    <a:pt x="822741" y="2328295"/>
                  </a:lnTo>
                  <a:lnTo>
                    <a:pt x="821236" y="2328101"/>
                  </a:lnTo>
                  <a:lnTo>
                    <a:pt x="820483" y="2328089"/>
                  </a:lnTo>
                  <a:lnTo>
                    <a:pt x="820150" y="2328001"/>
                  </a:lnTo>
                  <a:lnTo>
                    <a:pt x="819481" y="2327907"/>
                  </a:lnTo>
                  <a:lnTo>
                    <a:pt x="818469" y="2328142"/>
                  </a:lnTo>
                  <a:lnTo>
                    <a:pt x="816440" y="2329454"/>
                  </a:lnTo>
                  <a:lnTo>
                    <a:pt x="814148" y="2331101"/>
                  </a:lnTo>
                  <a:lnTo>
                    <a:pt x="814397" y="2331360"/>
                  </a:lnTo>
                  <a:lnTo>
                    <a:pt x="814563" y="2331360"/>
                  </a:lnTo>
                  <a:lnTo>
                    <a:pt x="815570" y="2331213"/>
                  </a:lnTo>
                  <a:lnTo>
                    <a:pt x="817090" y="2330560"/>
                  </a:lnTo>
                  <a:lnTo>
                    <a:pt x="818606" y="2330248"/>
                  </a:lnTo>
                  <a:lnTo>
                    <a:pt x="820033" y="2330107"/>
                  </a:lnTo>
                  <a:lnTo>
                    <a:pt x="820366" y="2330113"/>
                  </a:lnTo>
                  <a:lnTo>
                    <a:pt x="821451" y="2330295"/>
                  </a:lnTo>
                  <a:lnTo>
                    <a:pt x="822785" y="2330654"/>
                  </a:lnTo>
                  <a:lnTo>
                    <a:pt x="823123" y="2330660"/>
                  </a:lnTo>
                  <a:lnTo>
                    <a:pt x="823958" y="2330842"/>
                  </a:lnTo>
                  <a:lnTo>
                    <a:pt x="824623" y="2331107"/>
                  </a:lnTo>
                  <a:lnTo>
                    <a:pt x="825122" y="2331201"/>
                  </a:lnTo>
                  <a:lnTo>
                    <a:pt x="825620" y="2331460"/>
                  </a:lnTo>
                  <a:lnTo>
                    <a:pt x="825870" y="2331630"/>
                  </a:lnTo>
                  <a:lnTo>
                    <a:pt x="826955" y="2331989"/>
                  </a:lnTo>
                  <a:lnTo>
                    <a:pt x="827371" y="2331995"/>
                  </a:lnTo>
                  <a:lnTo>
                    <a:pt x="827705" y="2332173"/>
                  </a:lnTo>
                  <a:lnTo>
                    <a:pt x="829450" y="2333126"/>
                  </a:lnTo>
                  <a:lnTo>
                    <a:pt x="829777" y="2333385"/>
                  </a:lnTo>
                  <a:lnTo>
                    <a:pt x="831449" y="2333749"/>
                  </a:lnTo>
                  <a:lnTo>
                    <a:pt x="832368" y="2333849"/>
                  </a:lnTo>
                  <a:lnTo>
                    <a:pt x="832603" y="2333805"/>
                  </a:lnTo>
                  <a:lnTo>
                    <a:pt x="833403" y="2333514"/>
                  </a:lnTo>
                  <a:lnTo>
                    <a:pt x="833980" y="2333214"/>
                  </a:lnTo>
                  <a:lnTo>
                    <a:pt x="834406" y="2332985"/>
                  </a:lnTo>
                  <a:lnTo>
                    <a:pt x="834649" y="2332755"/>
                  </a:lnTo>
                  <a:lnTo>
                    <a:pt x="834861" y="2332690"/>
                  </a:lnTo>
                  <a:lnTo>
                    <a:pt x="834998" y="2332573"/>
                  </a:lnTo>
                  <a:lnTo>
                    <a:pt x="835262" y="2332320"/>
                  </a:lnTo>
                  <a:lnTo>
                    <a:pt x="835399" y="2332202"/>
                  </a:lnTo>
                  <a:lnTo>
                    <a:pt x="835541" y="2332096"/>
                  </a:lnTo>
                  <a:lnTo>
                    <a:pt x="835751" y="2331979"/>
                  </a:lnTo>
                  <a:lnTo>
                    <a:pt x="835981" y="2331885"/>
                  </a:lnTo>
                  <a:lnTo>
                    <a:pt x="836216" y="2331802"/>
                  </a:lnTo>
                  <a:lnTo>
                    <a:pt x="836455" y="2331726"/>
                  </a:lnTo>
                  <a:lnTo>
                    <a:pt x="837408" y="2331385"/>
                  </a:lnTo>
                  <a:lnTo>
                    <a:pt x="837775" y="2331267"/>
                  </a:lnTo>
                  <a:lnTo>
                    <a:pt x="838142" y="2331161"/>
                  </a:lnTo>
                  <a:lnTo>
                    <a:pt x="838513" y="2331067"/>
                  </a:lnTo>
                  <a:lnTo>
                    <a:pt x="838934" y="2330990"/>
                  </a:lnTo>
                  <a:lnTo>
                    <a:pt x="839364" y="2330938"/>
                  </a:lnTo>
                  <a:lnTo>
                    <a:pt x="840957" y="2330814"/>
                  </a:lnTo>
                  <a:lnTo>
                    <a:pt x="841554" y="2330790"/>
                  </a:lnTo>
                  <a:lnTo>
                    <a:pt x="841852" y="2330767"/>
                  </a:lnTo>
                  <a:lnTo>
                    <a:pt x="842140" y="2330726"/>
                  </a:lnTo>
                  <a:lnTo>
                    <a:pt x="842385" y="2330673"/>
                  </a:lnTo>
                  <a:lnTo>
                    <a:pt x="842629" y="2330596"/>
                  </a:lnTo>
                  <a:lnTo>
                    <a:pt x="842683" y="2330357"/>
                  </a:lnTo>
                  <a:lnTo>
                    <a:pt x="843849" y="2330323"/>
                  </a:lnTo>
                  <a:lnTo>
                    <a:pt x="844692" y="2330602"/>
                  </a:lnTo>
                  <a:lnTo>
                    <a:pt x="844781" y="2330613"/>
                  </a:lnTo>
                  <a:lnTo>
                    <a:pt x="845029" y="2330643"/>
                  </a:lnTo>
                  <a:lnTo>
                    <a:pt x="846390" y="2330565"/>
                  </a:lnTo>
                  <a:lnTo>
                    <a:pt x="846643" y="2330602"/>
                  </a:lnTo>
                  <a:lnTo>
                    <a:pt x="847434" y="2330608"/>
                  </a:lnTo>
                  <a:lnTo>
                    <a:pt x="847831" y="2330602"/>
                  </a:lnTo>
                  <a:lnTo>
                    <a:pt x="848217" y="2330579"/>
                  </a:lnTo>
                  <a:lnTo>
                    <a:pt x="848588" y="2330502"/>
                  </a:lnTo>
                  <a:lnTo>
                    <a:pt x="848916" y="2330390"/>
                  </a:lnTo>
                  <a:lnTo>
                    <a:pt x="849233" y="2330243"/>
                  </a:lnTo>
                  <a:lnTo>
                    <a:pt x="849541" y="2330079"/>
                  </a:lnTo>
                  <a:lnTo>
                    <a:pt x="850148" y="2329720"/>
                  </a:lnTo>
                  <a:lnTo>
                    <a:pt x="850485" y="2329514"/>
                  </a:lnTo>
                  <a:lnTo>
                    <a:pt x="850812" y="2329290"/>
                  </a:lnTo>
                  <a:lnTo>
                    <a:pt x="851780" y="2328602"/>
                  </a:lnTo>
                  <a:lnTo>
                    <a:pt x="852020" y="2328420"/>
                  </a:lnTo>
                  <a:lnTo>
                    <a:pt x="852255" y="2328220"/>
                  </a:lnTo>
                  <a:lnTo>
                    <a:pt x="852494" y="2328026"/>
                  </a:lnTo>
                  <a:lnTo>
                    <a:pt x="852739" y="2327861"/>
                  </a:lnTo>
                  <a:lnTo>
                    <a:pt x="853002" y="2327749"/>
                  </a:lnTo>
                  <a:lnTo>
                    <a:pt x="853384" y="2327702"/>
                  </a:lnTo>
                  <a:lnTo>
                    <a:pt x="853795" y="2327749"/>
                  </a:lnTo>
                  <a:lnTo>
                    <a:pt x="854220" y="2327855"/>
                  </a:lnTo>
                  <a:lnTo>
                    <a:pt x="854655" y="2327973"/>
                  </a:lnTo>
                  <a:lnTo>
                    <a:pt x="855075" y="2328055"/>
                  </a:lnTo>
                  <a:lnTo>
                    <a:pt x="855911" y="2328155"/>
                  </a:lnTo>
                  <a:lnTo>
                    <a:pt x="856327" y="2328196"/>
                  </a:lnTo>
                  <a:lnTo>
                    <a:pt x="856742" y="2328226"/>
                  </a:lnTo>
                  <a:lnTo>
                    <a:pt x="857158" y="2328226"/>
                  </a:lnTo>
                  <a:lnTo>
                    <a:pt x="857930" y="2328161"/>
                  </a:lnTo>
                  <a:lnTo>
                    <a:pt x="858717" y="2328026"/>
                  </a:lnTo>
                  <a:lnTo>
                    <a:pt x="859490" y="2327820"/>
                  </a:lnTo>
                  <a:lnTo>
                    <a:pt x="860237" y="2327543"/>
                  </a:lnTo>
                  <a:lnTo>
                    <a:pt x="860932" y="2327208"/>
                  </a:lnTo>
                  <a:lnTo>
                    <a:pt x="861367" y="2326937"/>
                  </a:lnTo>
                  <a:lnTo>
                    <a:pt x="861777" y="2326626"/>
                  </a:lnTo>
                  <a:lnTo>
                    <a:pt x="862569" y="2325949"/>
                  </a:lnTo>
                  <a:lnTo>
                    <a:pt x="862975" y="2325631"/>
                  </a:lnTo>
                  <a:lnTo>
                    <a:pt x="863395" y="2325326"/>
                  </a:lnTo>
                  <a:lnTo>
                    <a:pt x="864251" y="2324737"/>
                  </a:lnTo>
                  <a:lnTo>
                    <a:pt x="864671" y="2324437"/>
                  </a:lnTo>
                  <a:lnTo>
                    <a:pt x="865082" y="2324114"/>
                  </a:lnTo>
                  <a:lnTo>
                    <a:pt x="865556" y="2323714"/>
                  </a:lnTo>
                  <a:lnTo>
                    <a:pt x="866030" y="2323302"/>
                  </a:lnTo>
                  <a:lnTo>
                    <a:pt x="866485" y="2322873"/>
                  </a:lnTo>
                  <a:lnTo>
                    <a:pt x="866900" y="2322414"/>
                  </a:lnTo>
                  <a:lnTo>
                    <a:pt x="867267" y="2321926"/>
                  </a:lnTo>
                  <a:lnTo>
                    <a:pt x="867453" y="2321608"/>
                  </a:lnTo>
                  <a:lnTo>
                    <a:pt x="867917" y="2320578"/>
                  </a:lnTo>
                  <a:lnTo>
                    <a:pt x="868098" y="2320255"/>
                  </a:lnTo>
                  <a:lnTo>
                    <a:pt x="868352" y="2319943"/>
                  </a:lnTo>
                  <a:lnTo>
                    <a:pt x="868650" y="2319649"/>
                  </a:lnTo>
                  <a:lnTo>
                    <a:pt x="868954" y="2319361"/>
                  </a:lnTo>
                  <a:lnTo>
                    <a:pt x="869230" y="2318807"/>
                  </a:lnTo>
                  <a:lnTo>
                    <a:pt x="869317" y="2318682"/>
                  </a:lnTo>
                  <a:lnTo>
                    <a:pt x="869486" y="2318467"/>
                  </a:lnTo>
                  <a:lnTo>
                    <a:pt x="869550" y="2318190"/>
                  </a:lnTo>
                  <a:lnTo>
                    <a:pt x="869589" y="2317908"/>
                  </a:lnTo>
                  <a:lnTo>
                    <a:pt x="869599" y="2317625"/>
                  </a:lnTo>
                  <a:lnTo>
                    <a:pt x="869589" y="2317355"/>
                  </a:lnTo>
                  <a:lnTo>
                    <a:pt x="870024" y="2316178"/>
                  </a:lnTo>
                  <a:lnTo>
                    <a:pt x="870288" y="2315678"/>
                  </a:lnTo>
                  <a:lnTo>
                    <a:pt x="871051" y="2314931"/>
                  </a:lnTo>
                  <a:lnTo>
                    <a:pt x="871896" y="2314608"/>
                  </a:lnTo>
                  <a:lnTo>
                    <a:pt x="872287" y="2314631"/>
                  </a:lnTo>
                  <a:lnTo>
                    <a:pt x="872688" y="2314696"/>
                  </a:lnTo>
                  <a:lnTo>
                    <a:pt x="873089" y="2314796"/>
                  </a:lnTo>
                  <a:lnTo>
                    <a:pt x="873471" y="2314931"/>
                  </a:lnTo>
                  <a:lnTo>
                    <a:pt x="873827" y="2315096"/>
                  </a:lnTo>
                  <a:lnTo>
                    <a:pt x="874165" y="2315314"/>
                  </a:lnTo>
                  <a:lnTo>
                    <a:pt x="874482" y="2315572"/>
                  </a:lnTo>
                  <a:lnTo>
                    <a:pt x="874781" y="2315867"/>
                  </a:lnTo>
                  <a:lnTo>
                    <a:pt x="875069" y="2316167"/>
                  </a:lnTo>
                  <a:lnTo>
                    <a:pt x="875543" y="2316684"/>
                  </a:lnTo>
                  <a:lnTo>
                    <a:pt x="875729" y="2316896"/>
                  </a:lnTo>
                  <a:lnTo>
                    <a:pt x="875915" y="2317120"/>
                  </a:lnTo>
                  <a:lnTo>
                    <a:pt x="876272" y="2317567"/>
                  </a:lnTo>
                  <a:lnTo>
                    <a:pt x="876521" y="2317908"/>
                  </a:lnTo>
                  <a:lnTo>
                    <a:pt x="876760" y="2318261"/>
                  </a:lnTo>
                  <a:lnTo>
                    <a:pt x="877450" y="2319343"/>
                  </a:lnTo>
                  <a:lnTo>
                    <a:pt x="877768" y="2319784"/>
                  </a:lnTo>
                  <a:lnTo>
                    <a:pt x="878114" y="2320220"/>
                  </a:lnTo>
                  <a:lnTo>
                    <a:pt x="878442" y="2320661"/>
                  </a:lnTo>
                  <a:lnTo>
                    <a:pt x="878716" y="2321114"/>
                  </a:lnTo>
                  <a:lnTo>
                    <a:pt x="878887" y="2321590"/>
                  </a:lnTo>
                  <a:lnTo>
                    <a:pt x="878946" y="2321931"/>
                  </a:lnTo>
                  <a:lnTo>
                    <a:pt x="878970" y="2322290"/>
                  </a:lnTo>
                  <a:lnTo>
                    <a:pt x="878965" y="2322649"/>
                  </a:lnTo>
                  <a:lnTo>
                    <a:pt x="878926" y="2323002"/>
                  </a:lnTo>
                  <a:lnTo>
                    <a:pt x="878858" y="2323343"/>
                  </a:lnTo>
                  <a:lnTo>
                    <a:pt x="878657" y="2323820"/>
                  </a:lnTo>
                  <a:lnTo>
                    <a:pt x="878349" y="2324267"/>
                  </a:lnTo>
                  <a:lnTo>
                    <a:pt x="877978" y="2324696"/>
                  </a:lnTo>
                  <a:lnTo>
                    <a:pt x="877582" y="2325114"/>
                  </a:lnTo>
                  <a:lnTo>
                    <a:pt x="877205" y="2325537"/>
                  </a:lnTo>
                  <a:lnTo>
                    <a:pt x="876760" y="2326014"/>
                  </a:lnTo>
                  <a:lnTo>
                    <a:pt x="876267" y="2326467"/>
                  </a:lnTo>
                  <a:lnTo>
                    <a:pt x="875783" y="2326920"/>
                  </a:lnTo>
                  <a:lnTo>
                    <a:pt x="875348" y="2327396"/>
                  </a:lnTo>
                  <a:lnTo>
                    <a:pt x="875020" y="2327926"/>
                  </a:lnTo>
                  <a:lnTo>
                    <a:pt x="874888" y="2328284"/>
                  </a:lnTo>
                  <a:lnTo>
                    <a:pt x="874800" y="2328667"/>
                  </a:lnTo>
                  <a:lnTo>
                    <a:pt x="874732" y="2329055"/>
                  </a:lnTo>
                  <a:lnTo>
                    <a:pt x="874644" y="2329443"/>
                  </a:lnTo>
                  <a:lnTo>
                    <a:pt x="874517" y="2329802"/>
                  </a:lnTo>
                  <a:lnTo>
                    <a:pt x="874429" y="2329985"/>
                  </a:lnTo>
                  <a:lnTo>
                    <a:pt x="874336" y="2330161"/>
                  </a:lnTo>
                  <a:lnTo>
                    <a:pt x="874238" y="2330332"/>
                  </a:lnTo>
                  <a:lnTo>
                    <a:pt x="874033" y="2330673"/>
                  </a:lnTo>
                  <a:lnTo>
                    <a:pt x="873837" y="2330943"/>
                  </a:lnTo>
                  <a:lnTo>
                    <a:pt x="873392" y="2331455"/>
                  </a:lnTo>
                  <a:lnTo>
                    <a:pt x="873202" y="2331720"/>
                  </a:lnTo>
                  <a:lnTo>
                    <a:pt x="873070" y="2332002"/>
                  </a:lnTo>
                  <a:lnTo>
                    <a:pt x="872987" y="2332361"/>
                  </a:lnTo>
                  <a:lnTo>
                    <a:pt x="872962" y="2332755"/>
                  </a:lnTo>
                  <a:lnTo>
                    <a:pt x="872982" y="2333155"/>
                  </a:lnTo>
                  <a:lnTo>
                    <a:pt x="873055" y="2333544"/>
                  </a:lnTo>
                  <a:lnTo>
                    <a:pt x="873172" y="2333891"/>
                  </a:lnTo>
                  <a:lnTo>
                    <a:pt x="873299" y="2334149"/>
                  </a:lnTo>
                  <a:lnTo>
                    <a:pt x="873461" y="2334402"/>
                  </a:lnTo>
                  <a:lnTo>
                    <a:pt x="873647" y="2334638"/>
                  </a:lnTo>
                  <a:lnTo>
                    <a:pt x="873852" y="2334849"/>
                  </a:lnTo>
                  <a:lnTo>
                    <a:pt x="874072" y="2335032"/>
                  </a:lnTo>
                  <a:lnTo>
                    <a:pt x="874306" y="2335361"/>
                  </a:lnTo>
                  <a:lnTo>
                    <a:pt x="874566" y="2335685"/>
                  </a:lnTo>
                  <a:lnTo>
                    <a:pt x="874834" y="2335991"/>
                  </a:lnTo>
                  <a:lnTo>
                    <a:pt x="875123" y="2336279"/>
                  </a:lnTo>
                  <a:lnTo>
                    <a:pt x="875426" y="2336549"/>
                  </a:lnTo>
                  <a:lnTo>
                    <a:pt x="875773" y="2336802"/>
                  </a:lnTo>
                  <a:lnTo>
                    <a:pt x="876154" y="2337026"/>
                  </a:lnTo>
                  <a:lnTo>
                    <a:pt x="876545" y="2337232"/>
                  </a:lnTo>
                  <a:lnTo>
                    <a:pt x="876917" y="2337455"/>
                  </a:lnTo>
                  <a:lnTo>
                    <a:pt x="877264" y="2337714"/>
                  </a:lnTo>
                  <a:lnTo>
                    <a:pt x="877748" y="2338161"/>
                  </a:lnTo>
                  <a:lnTo>
                    <a:pt x="877973" y="2338402"/>
                  </a:lnTo>
                  <a:lnTo>
                    <a:pt x="878163" y="2338661"/>
                  </a:lnTo>
                  <a:lnTo>
                    <a:pt x="878300" y="2338932"/>
                  </a:lnTo>
                  <a:lnTo>
                    <a:pt x="878383" y="2339285"/>
                  </a:lnTo>
                  <a:lnTo>
                    <a:pt x="878388" y="2339667"/>
                  </a:lnTo>
                  <a:lnTo>
                    <a:pt x="878339" y="2340067"/>
                  </a:lnTo>
                  <a:lnTo>
                    <a:pt x="878203" y="2340861"/>
                  </a:lnTo>
                  <a:lnTo>
                    <a:pt x="878139" y="2341291"/>
                  </a:lnTo>
                  <a:lnTo>
                    <a:pt x="878066" y="2341726"/>
                  </a:lnTo>
                  <a:lnTo>
                    <a:pt x="877968" y="2342156"/>
                  </a:lnTo>
                  <a:lnTo>
                    <a:pt x="877831" y="2342556"/>
                  </a:lnTo>
                  <a:lnTo>
                    <a:pt x="877635" y="2342915"/>
                  </a:lnTo>
                  <a:lnTo>
                    <a:pt x="877528" y="2343056"/>
                  </a:lnTo>
                  <a:lnTo>
                    <a:pt x="877142" y="2343432"/>
                  </a:lnTo>
                  <a:lnTo>
                    <a:pt x="877029" y="2343573"/>
                  </a:lnTo>
                  <a:lnTo>
                    <a:pt x="876853" y="2343867"/>
                  </a:lnTo>
                  <a:lnTo>
                    <a:pt x="876712" y="2344191"/>
                  </a:lnTo>
                  <a:lnTo>
                    <a:pt x="876594" y="2344532"/>
                  </a:lnTo>
                  <a:lnTo>
                    <a:pt x="876404" y="2345226"/>
                  </a:lnTo>
                  <a:lnTo>
                    <a:pt x="876232" y="2345779"/>
                  </a:lnTo>
                  <a:lnTo>
                    <a:pt x="876159" y="2346062"/>
                  </a:lnTo>
                  <a:lnTo>
                    <a:pt x="876115" y="2346344"/>
                  </a:lnTo>
                  <a:lnTo>
                    <a:pt x="876115" y="2346621"/>
                  </a:lnTo>
                  <a:lnTo>
                    <a:pt x="876140" y="2346797"/>
                  </a:lnTo>
                  <a:lnTo>
                    <a:pt x="876183" y="2346974"/>
                  </a:lnTo>
                  <a:lnTo>
                    <a:pt x="876248" y="2347175"/>
                  </a:lnTo>
                  <a:lnTo>
                    <a:pt x="876364" y="2347491"/>
                  </a:lnTo>
                  <a:lnTo>
                    <a:pt x="876497" y="2347809"/>
                  </a:lnTo>
                  <a:lnTo>
                    <a:pt x="876653" y="2348127"/>
                  </a:lnTo>
                  <a:lnTo>
                    <a:pt x="877010" y="2348738"/>
                  </a:lnTo>
                  <a:lnTo>
                    <a:pt x="877200" y="2349033"/>
                  </a:lnTo>
                  <a:lnTo>
                    <a:pt x="877416" y="2349338"/>
                  </a:lnTo>
                  <a:lnTo>
                    <a:pt x="877645" y="2349627"/>
                  </a:lnTo>
                  <a:lnTo>
                    <a:pt x="877885" y="2349915"/>
                  </a:lnTo>
                  <a:lnTo>
                    <a:pt x="878105" y="2350209"/>
                  </a:lnTo>
                  <a:lnTo>
                    <a:pt x="878300" y="2350521"/>
                  </a:lnTo>
                  <a:lnTo>
                    <a:pt x="878540" y="2351015"/>
                  </a:lnTo>
                  <a:lnTo>
                    <a:pt x="878735" y="2351544"/>
                  </a:lnTo>
                  <a:lnTo>
                    <a:pt x="878892" y="2352092"/>
                  </a:lnTo>
                  <a:lnTo>
                    <a:pt x="879014" y="2352645"/>
                  </a:lnTo>
                  <a:lnTo>
                    <a:pt x="879117" y="2353198"/>
                  </a:lnTo>
                  <a:lnTo>
                    <a:pt x="879209" y="2353868"/>
                  </a:lnTo>
                  <a:lnTo>
                    <a:pt x="879249" y="2354545"/>
                  </a:lnTo>
                  <a:lnTo>
                    <a:pt x="879258" y="2355233"/>
                  </a:lnTo>
                  <a:lnTo>
                    <a:pt x="879234" y="2355915"/>
                  </a:lnTo>
                  <a:lnTo>
                    <a:pt x="879195" y="2356592"/>
                  </a:lnTo>
                  <a:lnTo>
                    <a:pt x="879122" y="2357657"/>
                  </a:lnTo>
                  <a:lnTo>
                    <a:pt x="879068" y="2358180"/>
                  </a:lnTo>
                  <a:lnTo>
                    <a:pt x="878970" y="2358698"/>
                  </a:lnTo>
                  <a:lnTo>
                    <a:pt x="878818" y="2359186"/>
                  </a:lnTo>
                  <a:lnTo>
                    <a:pt x="878550" y="2359763"/>
                  </a:lnTo>
                  <a:lnTo>
                    <a:pt x="878207" y="2360345"/>
                  </a:lnTo>
                  <a:lnTo>
                    <a:pt x="877802" y="2360881"/>
                  </a:lnTo>
                  <a:lnTo>
                    <a:pt x="877347" y="2361339"/>
                  </a:lnTo>
                  <a:lnTo>
                    <a:pt x="876853" y="2361681"/>
                  </a:lnTo>
                  <a:lnTo>
                    <a:pt x="876521" y="2361822"/>
                  </a:lnTo>
                  <a:lnTo>
                    <a:pt x="876164" y="2361928"/>
                  </a:lnTo>
                  <a:lnTo>
                    <a:pt x="875797" y="2362004"/>
                  </a:lnTo>
                  <a:lnTo>
                    <a:pt x="875421" y="2362063"/>
                  </a:lnTo>
                  <a:lnTo>
                    <a:pt x="874297" y="2362234"/>
                  </a:lnTo>
                  <a:lnTo>
                    <a:pt x="873920" y="2362275"/>
                  </a:lnTo>
                  <a:lnTo>
                    <a:pt x="873549" y="2362275"/>
                  </a:lnTo>
                  <a:lnTo>
                    <a:pt x="873192" y="2362216"/>
                  </a:lnTo>
                  <a:lnTo>
                    <a:pt x="872991" y="2362145"/>
                  </a:lnTo>
                  <a:lnTo>
                    <a:pt x="872600" y="2361939"/>
                  </a:lnTo>
                  <a:lnTo>
                    <a:pt x="872405" y="2361828"/>
                  </a:lnTo>
                  <a:lnTo>
                    <a:pt x="872209" y="2361734"/>
                  </a:lnTo>
                  <a:lnTo>
                    <a:pt x="871686" y="2361534"/>
                  </a:lnTo>
                  <a:lnTo>
                    <a:pt x="871422" y="2361445"/>
                  </a:lnTo>
                  <a:lnTo>
                    <a:pt x="871158" y="2361369"/>
                  </a:lnTo>
                  <a:lnTo>
                    <a:pt x="870889" y="2361310"/>
                  </a:lnTo>
                  <a:lnTo>
                    <a:pt x="870217" y="2361427"/>
                  </a:lnTo>
                  <a:lnTo>
                    <a:pt x="869863" y="2361269"/>
                  </a:lnTo>
                  <a:lnTo>
                    <a:pt x="869345" y="2361322"/>
                  </a:lnTo>
                  <a:lnTo>
                    <a:pt x="868005" y="2361510"/>
                  </a:lnTo>
                  <a:lnTo>
                    <a:pt x="867712" y="2361563"/>
                  </a:lnTo>
                  <a:lnTo>
                    <a:pt x="867419" y="2361622"/>
                  </a:lnTo>
                  <a:lnTo>
                    <a:pt x="867130" y="2361669"/>
                  </a:lnTo>
                  <a:lnTo>
                    <a:pt x="866837" y="2361710"/>
                  </a:lnTo>
                  <a:lnTo>
                    <a:pt x="866632" y="2361734"/>
                  </a:lnTo>
                  <a:lnTo>
                    <a:pt x="866426" y="2361769"/>
                  </a:lnTo>
                  <a:lnTo>
                    <a:pt x="866221" y="2361792"/>
                  </a:lnTo>
                  <a:lnTo>
                    <a:pt x="866025" y="2361792"/>
                  </a:lnTo>
                  <a:lnTo>
                    <a:pt x="865839" y="2361757"/>
                  </a:lnTo>
                  <a:lnTo>
                    <a:pt x="865629" y="2361628"/>
                  </a:lnTo>
                  <a:lnTo>
                    <a:pt x="865449" y="2361422"/>
                  </a:lnTo>
                  <a:lnTo>
                    <a:pt x="865111" y="2360910"/>
                  </a:lnTo>
                  <a:lnTo>
                    <a:pt x="864930" y="2360675"/>
                  </a:lnTo>
                  <a:lnTo>
                    <a:pt x="864485" y="2360180"/>
                  </a:lnTo>
                  <a:lnTo>
                    <a:pt x="864319" y="2360039"/>
                  </a:lnTo>
                  <a:lnTo>
                    <a:pt x="864143" y="2359933"/>
                  </a:lnTo>
                  <a:lnTo>
                    <a:pt x="863963" y="2359875"/>
                  </a:lnTo>
                  <a:lnTo>
                    <a:pt x="863762" y="2359851"/>
                  </a:lnTo>
                  <a:lnTo>
                    <a:pt x="863346" y="2359827"/>
                  </a:lnTo>
                  <a:lnTo>
                    <a:pt x="863151" y="2359780"/>
                  </a:lnTo>
                  <a:lnTo>
                    <a:pt x="862951" y="2359680"/>
                  </a:lnTo>
                  <a:lnTo>
                    <a:pt x="862755" y="2359539"/>
                  </a:lnTo>
                  <a:lnTo>
                    <a:pt x="862569" y="2359386"/>
                  </a:lnTo>
                  <a:lnTo>
                    <a:pt x="862374" y="2359257"/>
                  </a:lnTo>
                  <a:lnTo>
                    <a:pt x="862168" y="2359163"/>
                  </a:lnTo>
                  <a:lnTo>
                    <a:pt x="861875" y="2359104"/>
                  </a:lnTo>
                  <a:lnTo>
                    <a:pt x="861548" y="2359074"/>
                  </a:lnTo>
                  <a:lnTo>
                    <a:pt x="861225" y="2359086"/>
                  </a:lnTo>
                  <a:lnTo>
                    <a:pt x="860932" y="2359151"/>
                  </a:lnTo>
                  <a:lnTo>
                    <a:pt x="860707" y="2359274"/>
                  </a:lnTo>
                  <a:lnTo>
                    <a:pt x="860589" y="2359427"/>
                  </a:lnTo>
                  <a:lnTo>
                    <a:pt x="860516" y="2359627"/>
                  </a:lnTo>
                  <a:lnTo>
                    <a:pt x="860457" y="2359851"/>
                  </a:lnTo>
                  <a:lnTo>
                    <a:pt x="860389" y="2360069"/>
                  </a:lnTo>
                  <a:lnTo>
                    <a:pt x="860291" y="2360263"/>
                  </a:lnTo>
                  <a:lnTo>
                    <a:pt x="860091" y="2360498"/>
                  </a:lnTo>
                  <a:lnTo>
                    <a:pt x="859851" y="2360710"/>
                  </a:lnTo>
                  <a:lnTo>
                    <a:pt x="859577" y="2360898"/>
                  </a:lnTo>
                  <a:lnTo>
                    <a:pt x="859294" y="2361075"/>
                  </a:lnTo>
                  <a:lnTo>
                    <a:pt x="858697" y="2361422"/>
                  </a:lnTo>
                  <a:lnTo>
                    <a:pt x="858370" y="2361586"/>
                  </a:lnTo>
                  <a:lnTo>
                    <a:pt x="857686" y="2361875"/>
                  </a:lnTo>
                  <a:lnTo>
                    <a:pt x="857133" y="2362092"/>
                  </a:lnTo>
                  <a:lnTo>
                    <a:pt x="856278" y="2362392"/>
                  </a:lnTo>
                  <a:lnTo>
                    <a:pt x="855901" y="2362545"/>
                  </a:lnTo>
                  <a:lnTo>
                    <a:pt x="855530" y="2362716"/>
                  </a:lnTo>
                  <a:lnTo>
                    <a:pt x="855153" y="2362881"/>
                  </a:lnTo>
                  <a:lnTo>
                    <a:pt x="854782" y="2362992"/>
                  </a:lnTo>
                  <a:lnTo>
                    <a:pt x="854410" y="2363028"/>
                  </a:lnTo>
                  <a:lnTo>
                    <a:pt x="854088" y="2362975"/>
                  </a:lnTo>
                  <a:lnTo>
                    <a:pt x="853760" y="2362875"/>
                  </a:lnTo>
                  <a:lnTo>
                    <a:pt x="853438" y="2362734"/>
                  </a:lnTo>
                  <a:lnTo>
                    <a:pt x="853130" y="2362569"/>
                  </a:lnTo>
                  <a:lnTo>
                    <a:pt x="852831" y="2362398"/>
                  </a:lnTo>
                  <a:lnTo>
                    <a:pt x="852607" y="2362257"/>
                  </a:lnTo>
                  <a:lnTo>
                    <a:pt x="852391" y="2362104"/>
                  </a:lnTo>
                  <a:lnTo>
                    <a:pt x="852176" y="2361934"/>
                  </a:lnTo>
                  <a:lnTo>
                    <a:pt x="851976" y="2361763"/>
                  </a:lnTo>
                  <a:lnTo>
                    <a:pt x="851780" y="2361581"/>
                  </a:lnTo>
                  <a:lnTo>
                    <a:pt x="851546" y="2361316"/>
                  </a:lnTo>
                  <a:lnTo>
                    <a:pt x="851326" y="2361033"/>
                  </a:lnTo>
                  <a:lnTo>
                    <a:pt x="851120" y="2360733"/>
                  </a:lnTo>
                  <a:lnTo>
                    <a:pt x="850910" y="2360439"/>
                  </a:lnTo>
                  <a:lnTo>
                    <a:pt x="850680" y="2360163"/>
                  </a:lnTo>
                  <a:lnTo>
                    <a:pt x="850490" y="2359969"/>
                  </a:lnTo>
                  <a:lnTo>
                    <a:pt x="850289" y="2359780"/>
                  </a:lnTo>
                  <a:lnTo>
                    <a:pt x="850084" y="2359598"/>
                  </a:lnTo>
                  <a:lnTo>
                    <a:pt x="849889" y="2359410"/>
                  </a:lnTo>
                  <a:lnTo>
                    <a:pt x="849703" y="2359216"/>
                  </a:lnTo>
                  <a:lnTo>
                    <a:pt x="849478" y="2358933"/>
                  </a:lnTo>
                  <a:lnTo>
                    <a:pt x="849268" y="2358639"/>
                  </a:lnTo>
                  <a:lnTo>
                    <a:pt x="848666" y="2357733"/>
                  </a:lnTo>
                  <a:lnTo>
                    <a:pt x="848520" y="2357504"/>
                  </a:lnTo>
                  <a:lnTo>
                    <a:pt x="848359" y="2357280"/>
                  </a:lnTo>
                  <a:lnTo>
                    <a:pt x="848187" y="2357063"/>
                  </a:lnTo>
                  <a:lnTo>
                    <a:pt x="848002" y="2356863"/>
                  </a:lnTo>
                  <a:lnTo>
                    <a:pt x="847811" y="2356668"/>
                  </a:lnTo>
                  <a:lnTo>
                    <a:pt x="847659" y="2356545"/>
                  </a:lnTo>
                  <a:lnTo>
                    <a:pt x="847327" y="2356333"/>
                  </a:lnTo>
                  <a:lnTo>
                    <a:pt x="847175" y="2356215"/>
                  </a:lnTo>
                  <a:lnTo>
                    <a:pt x="847058" y="2356080"/>
                  </a:lnTo>
                  <a:lnTo>
                    <a:pt x="846975" y="2355927"/>
                  </a:lnTo>
                  <a:lnTo>
                    <a:pt x="846926" y="2355768"/>
                  </a:lnTo>
                  <a:lnTo>
                    <a:pt x="846838" y="2355421"/>
                  </a:lnTo>
                  <a:lnTo>
                    <a:pt x="846740" y="2355157"/>
                  </a:lnTo>
                  <a:lnTo>
                    <a:pt x="846706" y="2355051"/>
                  </a:lnTo>
                  <a:lnTo>
                    <a:pt x="846662" y="2354951"/>
                  </a:lnTo>
                  <a:lnTo>
                    <a:pt x="846613" y="2354856"/>
                  </a:lnTo>
                  <a:lnTo>
                    <a:pt x="846550" y="2354774"/>
                  </a:lnTo>
                  <a:lnTo>
                    <a:pt x="846447" y="2354674"/>
                  </a:lnTo>
                  <a:lnTo>
                    <a:pt x="846320" y="2354598"/>
                  </a:lnTo>
                  <a:lnTo>
                    <a:pt x="846178" y="2354527"/>
                  </a:lnTo>
                  <a:lnTo>
                    <a:pt x="845885" y="2354421"/>
                  </a:lnTo>
                  <a:lnTo>
                    <a:pt x="845704" y="2354362"/>
                  </a:lnTo>
                  <a:lnTo>
                    <a:pt x="845504" y="2354309"/>
                  </a:lnTo>
                  <a:lnTo>
                    <a:pt x="845308" y="2354268"/>
                  </a:lnTo>
                  <a:lnTo>
                    <a:pt x="845127" y="2354268"/>
                  </a:lnTo>
                  <a:lnTo>
                    <a:pt x="844981" y="2354309"/>
                  </a:lnTo>
                  <a:lnTo>
                    <a:pt x="844941" y="2354445"/>
                  </a:lnTo>
                  <a:lnTo>
                    <a:pt x="844981" y="2354698"/>
                  </a:lnTo>
                  <a:lnTo>
                    <a:pt x="845059" y="2355021"/>
                  </a:lnTo>
                  <a:lnTo>
                    <a:pt x="845132" y="2355362"/>
                  </a:lnTo>
                  <a:lnTo>
                    <a:pt x="845147" y="2355662"/>
                  </a:lnTo>
                  <a:lnTo>
                    <a:pt x="845113" y="2355927"/>
                  </a:lnTo>
                  <a:lnTo>
                    <a:pt x="845054" y="2356198"/>
                  </a:lnTo>
                  <a:lnTo>
                    <a:pt x="844971" y="2356462"/>
                  </a:lnTo>
                  <a:lnTo>
                    <a:pt x="844868" y="2356715"/>
                  </a:lnTo>
                  <a:lnTo>
                    <a:pt x="844741" y="2356951"/>
                  </a:lnTo>
                  <a:lnTo>
                    <a:pt x="844673" y="2357063"/>
                  </a:lnTo>
                  <a:lnTo>
                    <a:pt x="844599" y="2357168"/>
                  </a:lnTo>
                  <a:lnTo>
                    <a:pt x="844516" y="2357274"/>
                  </a:lnTo>
                  <a:lnTo>
                    <a:pt x="844345" y="2357474"/>
                  </a:lnTo>
                  <a:lnTo>
                    <a:pt x="843749" y="2358057"/>
                  </a:lnTo>
                  <a:lnTo>
                    <a:pt x="843431" y="2358416"/>
                  </a:lnTo>
                  <a:lnTo>
                    <a:pt x="843133" y="2358804"/>
                  </a:lnTo>
                  <a:lnTo>
                    <a:pt x="842874" y="2359204"/>
                  </a:lnTo>
                  <a:lnTo>
                    <a:pt x="842663" y="2359627"/>
                  </a:lnTo>
                  <a:lnTo>
                    <a:pt x="842561" y="2359880"/>
                  </a:lnTo>
                  <a:lnTo>
                    <a:pt x="842478" y="2360145"/>
                  </a:lnTo>
                  <a:lnTo>
                    <a:pt x="842404" y="2360410"/>
                  </a:lnTo>
                  <a:lnTo>
                    <a:pt x="842350" y="2360681"/>
                  </a:lnTo>
                  <a:lnTo>
                    <a:pt x="842307" y="2360951"/>
                  </a:lnTo>
                  <a:lnTo>
                    <a:pt x="842204" y="2361251"/>
                  </a:lnTo>
                  <a:lnTo>
                    <a:pt x="842067" y="2361551"/>
                  </a:lnTo>
                  <a:lnTo>
                    <a:pt x="841901" y="2361839"/>
                  </a:lnTo>
                  <a:lnTo>
                    <a:pt x="841715" y="2362110"/>
                  </a:lnTo>
                  <a:lnTo>
                    <a:pt x="841505" y="2362357"/>
                  </a:lnTo>
                  <a:lnTo>
                    <a:pt x="841168" y="2362663"/>
                  </a:lnTo>
                  <a:lnTo>
                    <a:pt x="840767" y="2362928"/>
                  </a:lnTo>
                  <a:lnTo>
                    <a:pt x="840327" y="2363151"/>
                  </a:lnTo>
                  <a:lnTo>
                    <a:pt x="839872" y="2363322"/>
                  </a:lnTo>
                  <a:lnTo>
                    <a:pt x="839417" y="2363440"/>
                  </a:lnTo>
                  <a:lnTo>
                    <a:pt x="839183" y="2363469"/>
                  </a:lnTo>
                  <a:lnTo>
                    <a:pt x="838948" y="2363487"/>
                  </a:lnTo>
                  <a:lnTo>
                    <a:pt x="838704" y="2363487"/>
                  </a:lnTo>
                  <a:lnTo>
                    <a:pt x="837022" y="2363534"/>
                  </a:lnTo>
                  <a:lnTo>
                    <a:pt x="836690" y="2363428"/>
                  </a:lnTo>
                  <a:lnTo>
                    <a:pt x="836255" y="2363416"/>
                  </a:lnTo>
                  <a:lnTo>
                    <a:pt x="835795" y="2363487"/>
                  </a:lnTo>
                  <a:lnTo>
                    <a:pt x="835380" y="2363622"/>
                  </a:lnTo>
                  <a:lnTo>
                    <a:pt x="835096" y="2363822"/>
                  </a:lnTo>
                  <a:lnTo>
                    <a:pt x="835008" y="2363940"/>
                  </a:lnTo>
                  <a:lnTo>
                    <a:pt x="834930" y="2364069"/>
                  </a:lnTo>
                  <a:lnTo>
                    <a:pt x="834866" y="2364204"/>
                  </a:lnTo>
                  <a:lnTo>
                    <a:pt x="834715" y="2364575"/>
                  </a:lnTo>
                  <a:lnTo>
                    <a:pt x="834656" y="2364757"/>
                  </a:lnTo>
                  <a:lnTo>
                    <a:pt x="834607" y="2364940"/>
                  </a:lnTo>
                  <a:lnTo>
                    <a:pt x="834891" y="2365046"/>
                  </a:lnTo>
                  <a:lnTo>
                    <a:pt x="835169" y="2365163"/>
                  </a:lnTo>
                  <a:lnTo>
                    <a:pt x="835448" y="2365304"/>
                  </a:lnTo>
                  <a:lnTo>
                    <a:pt x="835712" y="2365457"/>
                  </a:lnTo>
                  <a:lnTo>
                    <a:pt x="835966" y="2365622"/>
                  </a:lnTo>
                  <a:lnTo>
                    <a:pt x="836279" y="2365869"/>
                  </a:lnTo>
                  <a:lnTo>
                    <a:pt x="836572" y="2366146"/>
                  </a:lnTo>
                  <a:lnTo>
                    <a:pt x="836851" y="2366446"/>
                  </a:lnTo>
                  <a:lnTo>
                    <a:pt x="837105" y="2366758"/>
                  </a:lnTo>
                  <a:lnTo>
                    <a:pt x="837345" y="2367081"/>
                  </a:lnTo>
                  <a:lnTo>
                    <a:pt x="837545" y="2367422"/>
                  </a:lnTo>
                  <a:lnTo>
                    <a:pt x="837711" y="2367781"/>
                  </a:lnTo>
                  <a:lnTo>
                    <a:pt x="837868" y="2368152"/>
                  </a:lnTo>
                  <a:lnTo>
                    <a:pt x="838039" y="2368511"/>
                  </a:lnTo>
                  <a:lnTo>
                    <a:pt x="838254" y="2368834"/>
                  </a:lnTo>
                  <a:lnTo>
                    <a:pt x="838494" y="2369105"/>
                  </a:lnTo>
                  <a:lnTo>
                    <a:pt x="838758" y="2369364"/>
                  </a:lnTo>
                  <a:lnTo>
                    <a:pt x="839041" y="2369599"/>
                  </a:lnTo>
                  <a:lnTo>
                    <a:pt x="839339" y="2369817"/>
                  </a:lnTo>
                  <a:lnTo>
                    <a:pt x="839647" y="2370011"/>
                  </a:lnTo>
                  <a:lnTo>
                    <a:pt x="839794" y="2370205"/>
                  </a:lnTo>
                  <a:lnTo>
                    <a:pt x="840038" y="2370552"/>
                  </a:lnTo>
                  <a:lnTo>
                    <a:pt x="840249" y="2370911"/>
                  </a:lnTo>
                  <a:lnTo>
                    <a:pt x="840400" y="2371282"/>
                  </a:lnTo>
                  <a:lnTo>
                    <a:pt x="840483" y="2371699"/>
                  </a:lnTo>
                  <a:lnTo>
                    <a:pt x="840527" y="2372141"/>
                  </a:lnTo>
                  <a:lnTo>
                    <a:pt x="840517" y="2372588"/>
                  </a:lnTo>
                  <a:lnTo>
                    <a:pt x="840464" y="2373023"/>
                  </a:lnTo>
                  <a:lnTo>
                    <a:pt x="840446" y="2373105"/>
                  </a:lnTo>
                  <a:lnTo>
                    <a:pt x="840361" y="2373441"/>
                  </a:lnTo>
                  <a:lnTo>
                    <a:pt x="840219" y="2373799"/>
                  </a:lnTo>
                  <a:lnTo>
                    <a:pt x="840033" y="2374153"/>
                  </a:lnTo>
                  <a:lnTo>
                    <a:pt x="839814" y="2374488"/>
                  </a:lnTo>
                  <a:lnTo>
                    <a:pt x="839564" y="2374806"/>
                  </a:lnTo>
                  <a:lnTo>
                    <a:pt x="839300" y="2375100"/>
                  </a:lnTo>
                  <a:lnTo>
                    <a:pt x="838943" y="2375411"/>
                  </a:lnTo>
                  <a:lnTo>
                    <a:pt x="838537" y="2375694"/>
                  </a:lnTo>
                  <a:lnTo>
                    <a:pt x="838107" y="2375935"/>
                  </a:lnTo>
                  <a:lnTo>
                    <a:pt x="837658" y="2376153"/>
                  </a:lnTo>
                  <a:lnTo>
                    <a:pt x="837208" y="2376341"/>
                  </a:lnTo>
                  <a:lnTo>
                    <a:pt x="836880" y="2376453"/>
                  </a:lnTo>
                  <a:lnTo>
                    <a:pt x="836548" y="2376547"/>
                  </a:lnTo>
                  <a:lnTo>
                    <a:pt x="836211" y="2376629"/>
                  </a:lnTo>
                  <a:lnTo>
                    <a:pt x="835145" y="2376876"/>
                  </a:lnTo>
                  <a:lnTo>
                    <a:pt x="834373" y="2377035"/>
                  </a:lnTo>
                  <a:lnTo>
                    <a:pt x="834265" y="2376871"/>
                  </a:lnTo>
                  <a:lnTo>
                    <a:pt x="834080" y="2376959"/>
                  </a:lnTo>
                  <a:lnTo>
                    <a:pt x="833779" y="2377046"/>
                  </a:lnTo>
                  <a:lnTo>
                    <a:pt x="833656" y="2377126"/>
                  </a:lnTo>
                  <a:lnTo>
                    <a:pt x="833603" y="2377234"/>
                  </a:lnTo>
                  <a:lnTo>
                    <a:pt x="833468" y="2377305"/>
                  </a:lnTo>
                  <a:lnTo>
                    <a:pt x="833276" y="2377443"/>
                  </a:lnTo>
                  <a:lnTo>
                    <a:pt x="833143" y="2377449"/>
                  </a:lnTo>
                  <a:lnTo>
                    <a:pt x="832922" y="2377483"/>
                  </a:lnTo>
                  <a:lnTo>
                    <a:pt x="832711" y="2377608"/>
                  </a:lnTo>
                  <a:lnTo>
                    <a:pt x="832298" y="2377785"/>
                  </a:lnTo>
                  <a:lnTo>
                    <a:pt x="832032" y="2377923"/>
                  </a:lnTo>
                  <a:lnTo>
                    <a:pt x="831701" y="2378130"/>
                  </a:lnTo>
                  <a:lnTo>
                    <a:pt x="831668" y="2378136"/>
                  </a:lnTo>
                  <a:lnTo>
                    <a:pt x="831520" y="2378136"/>
                  </a:lnTo>
                  <a:lnTo>
                    <a:pt x="831374" y="2378244"/>
                  </a:lnTo>
                  <a:lnTo>
                    <a:pt x="831203" y="2378311"/>
                  </a:lnTo>
                  <a:lnTo>
                    <a:pt x="831015" y="2378398"/>
                  </a:lnTo>
                  <a:lnTo>
                    <a:pt x="830913" y="2378390"/>
                  </a:lnTo>
                  <a:lnTo>
                    <a:pt x="830740" y="2378453"/>
                  </a:lnTo>
                  <a:lnTo>
                    <a:pt x="830475" y="2378644"/>
                  </a:lnTo>
                  <a:lnTo>
                    <a:pt x="830225" y="2378729"/>
                  </a:lnTo>
                  <a:lnTo>
                    <a:pt x="830006" y="2378705"/>
                  </a:lnTo>
                  <a:lnTo>
                    <a:pt x="829808" y="2378614"/>
                  </a:lnTo>
                  <a:lnTo>
                    <a:pt x="829552" y="2378793"/>
                  </a:lnTo>
                  <a:lnTo>
                    <a:pt x="829213" y="2379061"/>
                  </a:lnTo>
                  <a:lnTo>
                    <a:pt x="828894" y="2379299"/>
                  </a:lnTo>
                  <a:lnTo>
                    <a:pt x="828767" y="2379335"/>
                  </a:lnTo>
                  <a:lnTo>
                    <a:pt x="828655" y="2379473"/>
                  </a:lnTo>
                  <a:lnTo>
                    <a:pt x="828405" y="2379625"/>
                  </a:lnTo>
                  <a:lnTo>
                    <a:pt x="828363" y="2379781"/>
                  </a:lnTo>
                  <a:lnTo>
                    <a:pt x="828328" y="2379822"/>
                  </a:lnTo>
                  <a:lnTo>
                    <a:pt x="827763" y="2380220"/>
                  </a:lnTo>
                  <a:lnTo>
                    <a:pt x="827560" y="2380244"/>
                  </a:lnTo>
                  <a:lnTo>
                    <a:pt x="827191" y="2380322"/>
                  </a:lnTo>
                  <a:lnTo>
                    <a:pt x="827037" y="2380225"/>
                  </a:lnTo>
                  <a:lnTo>
                    <a:pt x="826717" y="2380221"/>
                  </a:lnTo>
                  <a:lnTo>
                    <a:pt x="825975" y="2380327"/>
                  </a:lnTo>
                  <a:lnTo>
                    <a:pt x="825700" y="2380311"/>
                  </a:lnTo>
                  <a:lnTo>
                    <a:pt x="825597" y="2380352"/>
                  </a:lnTo>
                  <a:lnTo>
                    <a:pt x="825491" y="2380376"/>
                  </a:lnTo>
                  <a:lnTo>
                    <a:pt x="825221" y="2380331"/>
                  </a:lnTo>
                  <a:lnTo>
                    <a:pt x="825030" y="2380260"/>
                  </a:lnTo>
                  <a:lnTo>
                    <a:pt x="824961" y="2380258"/>
                  </a:lnTo>
                  <a:lnTo>
                    <a:pt x="824769" y="2380197"/>
                  </a:lnTo>
                  <a:lnTo>
                    <a:pt x="824591" y="2380151"/>
                  </a:lnTo>
                  <a:lnTo>
                    <a:pt x="824438" y="2380127"/>
                  </a:lnTo>
                  <a:lnTo>
                    <a:pt x="824157" y="2380000"/>
                  </a:lnTo>
                  <a:lnTo>
                    <a:pt x="824085" y="2379973"/>
                  </a:lnTo>
                  <a:lnTo>
                    <a:pt x="823826" y="2379817"/>
                  </a:lnTo>
                  <a:lnTo>
                    <a:pt x="823713" y="2379792"/>
                  </a:lnTo>
                  <a:lnTo>
                    <a:pt x="823636" y="2379786"/>
                  </a:lnTo>
                  <a:lnTo>
                    <a:pt x="823374" y="2379662"/>
                  </a:lnTo>
                  <a:lnTo>
                    <a:pt x="823264" y="2379626"/>
                  </a:lnTo>
                  <a:lnTo>
                    <a:pt x="823090" y="2379549"/>
                  </a:lnTo>
                  <a:lnTo>
                    <a:pt x="822895" y="2379454"/>
                  </a:lnTo>
                  <a:lnTo>
                    <a:pt x="822564" y="2379364"/>
                  </a:lnTo>
                  <a:lnTo>
                    <a:pt x="822391" y="2379294"/>
                  </a:lnTo>
                  <a:lnTo>
                    <a:pt x="822260" y="2379267"/>
                  </a:lnTo>
                  <a:lnTo>
                    <a:pt x="822115" y="2379202"/>
                  </a:lnTo>
                  <a:lnTo>
                    <a:pt x="821835" y="2379137"/>
                  </a:lnTo>
                  <a:lnTo>
                    <a:pt x="821673" y="2379137"/>
                  </a:lnTo>
                  <a:lnTo>
                    <a:pt x="821286" y="2379052"/>
                  </a:lnTo>
                  <a:lnTo>
                    <a:pt x="820725" y="2378949"/>
                  </a:lnTo>
                  <a:lnTo>
                    <a:pt x="820621" y="2378917"/>
                  </a:lnTo>
                  <a:lnTo>
                    <a:pt x="820570" y="2378859"/>
                  </a:lnTo>
                  <a:lnTo>
                    <a:pt x="820208" y="2378808"/>
                  </a:lnTo>
                  <a:lnTo>
                    <a:pt x="819972" y="2378783"/>
                  </a:lnTo>
                  <a:lnTo>
                    <a:pt x="819523" y="2378672"/>
                  </a:lnTo>
                  <a:lnTo>
                    <a:pt x="819185" y="2378619"/>
                  </a:lnTo>
                  <a:lnTo>
                    <a:pt x="818988" y="2378568"/>
                  </a:lnTo>
                  <a:lnTo>
                    <a:pt x="818694" y="2378504"/>
                  </a:lnTo>
                  <a:lnTo>
                    <a:pt x="818574" y="2378499"/>
                  </a:lnTo>
                  <a:lnTo>
                    <a:pt x="818423" y="2378482"/>
                  </a:lnTo>
                  <a:lnTo>
                    <a:pt x="818182" y="2378425"/>
                  </a:lnTo>
                  <a:lnTo>
                    <a:pt x="818039" y="2378400"/>
                  </a:lnTo>
                  <a:lnTo>
                    <a:pt x="817892" y="2378383"/>
                  </a:lnTo>
                  <a:lnTo>
                    <a:pt x="817740" y="2378345"/>
                  </a:lnTo>
                  <a:lnTo>
                    <a:pt x="817580" y="2378330"/>
                  </a:lnTo>
                  <a:lnTo>
                    <a:pt x="817417" y="2378325"/>
                  </a:lnTo>
                  <a:lnTo>
                    <a:pt x="817288" y="2378338"/>
                  </a:lnTo>
                  <a:lnTo>
                    <a:pt x="817158" y="2378316"/>
                  </a:lnTo>
                  <a:lnTo>
                    <a:pt x="817003" y="2378310"/>
                  </a:lnTo>
                  <a:lnTo>
                    <a:pt x="816730" y="2378309"/>
                  </a:lnTo>
                  <a:lnTo>
                    <a:pt x="816447" y="2378298"/>
                  </a:lnTo>
                  <a:lnTo>
                    <a:pt x="816338" y="2378306"/>
                  </a:lnTo>
                  <a:lnTo>
                    <a:pt x="816072" y="2378307"/>
                  </a:lnTo>
                  <a:lnTo>
                    <a:pt x="815975" y="2378287"/>
                  </a:lnTo>
                  <a:lnTo>
                    <a:pt x="815746" y="2378287"/>
                  </a:lnTo>
                  <a:lnTo>
                    <a:pt x="815454" y="2378316"/>
                  </a:lnTo>
                  <a:lnTo>
                    <a:pt x="815190" y="2378312"/>
                  </a:lnTo>
                  <a:lnTo>
                    <a:pt x="815049" y="2378336"/>
                  </a:lnTo>
                  <a:lnTo>
                    <a:pt x="814761" y="2378349"/>
                  </a:lnTo>
                  <a:lnTo>
                    <a:pt x="814481" y="2378367"/>
                  </a:lnTo>
                  <a:lnTo>
                    <a:pt x="814340" y="2378364"/>
                  </a:lnTo>
                  <a:lnTo>
                    <a:pt x="814133" y="2378416"/>
                  </a:lnTo>
                  <a:lnTo>
                    <a:pt x="813983" y="2378417"/>
                  </a:lnTo>
                  <a:lnTo>
                    <a:pt x="813693" y="2378431"/>
                  </a:lnTo>
                  <a:lnTo>
                    <a:pt x="813441" y="2378450"/>
                  </a:lnTo>
                  <a:lnTo>
                    <a:pt x="812996" y="2378596"/>
                  </a:lnTo>
                  <a:lnTo>
                    <a:pt x="812674" y="2379227"/>
                  </a:lnTo>
                  <a:lnTo>
                    <a:pt x="813030" y="2379496"/>
                  </a:lnTo>
                  <a:lnTo>
                    <a:pt x="813133" y="2379457"/>
                  </a:lnTo>
                  <a:lnTo>
                    <a:pt x="813325" y="2379452"/>
                  </a:lnTo>
                  <a:lnTo>
                    <a:pt x="813525" y="2379499"/>
                  </a:lnTo>
                  <a:lnTo>
                    <a:pt x="814134" y="2379710"/>
                  </a:lnTo>
                  <a:lnTo>
                    <a:pt x="814583" y="2379784"/>
                  </a:lnTo>
                  <a:lnTo>
                    <a:pt x="814974" y="2379910"/>
                  </a:lnTo>
                  <a:lnTo>
                    <a:pt x="815375" y="2380010"/>
                  </a:lnTo>
                  <a:lnTo>
                    <a:pt x="815697" y="2380147"/>
                  </a:lnTo>
                  <a:lnTo>
                    <a:pt x="816046" y="2380274"/>
                  </a:lnTo>
                  <a:lnTo>
                    <a:pt x="816243" y="2380374"/>
                  </a:lnTo>
                  <a:lnTo>
                    <a:pt x="816389" y="2380489"/>
                  </a:lnTo>
                  <a:lnTo>
                    <a:pt x="816978" y="2380841"/>
                  </a:lnTo>
                  <a:lnTo>
                    <a:pt x="817116" y="2380877"/>
                  </a:lnTo>
                  <a:lnTo>
                    <a:pt x="817274" y="2381015"/>
                  </a:lnTo>
                  <a:lnTo>
                    <a:pt x="817379" y="2381041"/>
                  </a:lnTo>
                  <a:lnTo>
                    <a:pt x="817464" y="2381126"/>
                  </a:lnTo>
                  <a:lnTo>
                    <a:pt x="817872" y="2381371"/>
                  </a:lnTo>
                  <a:lnTo>
                    <a:pt x="818110" y="2381551"/>
                  </a:lnTo>
                  <a:lnTo>
                    <a:pt x="818332" y="2381736"/>
                  </a:lnTo>
                  <a:lnTo>
                    <a:pt x="818613" y="2381868"/>
                  </a:lnTo>
                  <a:lnTo>
                    <a:pt x="818808" y="2382090"/>
                  </a:lnTo>
                  <a:lnTo>
                    <a:pt x="818898" y="2382227"/>
                  </a:lnTo>
                  <a:lnTo>
                    <a:pt x="819321" y="2382600"/>
                  </a:lnTo>
                  <a:lnTo>
                    <a:pt x="819574" y="2382742"/>
                  </a:lnTo>
                  <a:lnTo>
                    <a:pt x="819600" y="2382843"/>
                  </a:lnTo>
                  <a:lnTo>
                    <a:pt x="819702" y="2382929"/>
                  </a:lnTo>
                  <a:lnTo>
                    <a:pt x="819831" y="2382999"/>
                  </a:lnTo>
                  <a:lnTo>
                    <a:pt x="819916" y="2383052"/>
                  </a:lnTo>
                  <a:lnTo>
                    <a:pt x="820090" y="2383099"/>
                  </a:lnTo>
                  <a:lnTo>
                    <a:pt x="820227" y="2383227"/>
                  </a:lnTo>
                  <a:lnTo>
                    <a:pt x="820385" y="2383269"/>
                  </a:lnTo>
                  <a:lnTo>
                    <a:pt x="820512" y="2383327"/>
                  </a:lnTo>
                  <a:lnTo>
                    <a:pt x="820586" y="2383431"/>
                  </a:lnTo>
                  <a:lnTo>
                    <a:pt x="820709" y="2383579"/>
                  </a:lnTo>
                  <a:lnTo>
                    <a:pt x="820852" y="2383674"/>
                  </a:lnTo>
                  <a:lnTo>
                    <a:pt x="820927" y="2383839"/>
                  </a:lnTo>
                  <a:lnTo>
                    <a:pt x="821102" y="2384050"/>
                  </a:lnTo>
                  <a:lnTo>
                    <a:pt x="821292" y="2384193"/>
                  </a:lnTo>
                  <a:lnTo>
                    <a:pt x="821307" y="2384299"/>
                  </a:lnTo>
                  <a:lnTo>
                    <a:pt x="821399" y="2384385"/>
                  </a:lnTo>
                  <a:lnTo>
                    <a:pt x="821448" y="2384528"/>
                  </a:lnTo>
                  <a:lnTo>
                    <a:pt x="821528" y="2384660"/>
                  </a:lnTo>
                  <a:lnTo>
                    <a:pt x="821696" y="2384782"/>
                  </a:lnTo>
                  <a:lnTo>
                    <a:pt x="821718" y="2384973"/>
                  </a:lnTo>
                  <a:lnTo>
                    <a:pt x="821865" y="2385212"/>
                  </a:lnTo>
                  <a:lnTo>
                    <a:pt x="821902" y="2385328"/>
                  </a:lnTo>
                  <a:lnTo>
                    <a:pt x="821989" y="2385397"/>
                  </a:lnTo>
                  <a:lnTo>
                    <a:pt x="822041" y="2385562"/>
                  </a:lnTo>
                  <a:lnTo>
                    <a:pt x="822089" y="2385859"/>
                  </a:lnTo>
                  <a:lnTo>
                    <a:pt x="822136" y="2386233"/>
                  </a:lnTo>
                  <a:lnTo>
                    <a:pt x="822230" y="2386470"/>
                  </a:lnTo>
                  <a:lnTo>
                    <a:pt x="822288" y="2386560"/>
                  </a:lnTo>
                  <a:lnTo>
                    <a:pt x="822281" y="2386713"/>
                  </a:lnTo>
                  <a:lnTo>
                    <a:pt x="822344" y="2386845"/>
                  </a:lnTo>
                  <a:lnTo>
                    <a:pt x="822439" y="2386863"/>
                  </a:lnTo>
                  <a:lnTo>
                    <a:pt x="822473" y="2386957"/>
                  </a:lnTo>
                  <a:lnTo>
                    <a:pt x="822531" y="2386960"/>
                  </a:lnTo>
                  <a:lnTo>
                    <a:pt x="822613" y="2386930"/>
                  </a:lnTo>
                  <a:lnTo>
                    <a:pt x="823013" y="2386852"/>
                  </a:lnTo>
                  <a:lnTo>
                    <a:pt x="823520" y="2386664"/>
                  </a:lnTo>
                  <a:lnTo>
                    <a:pt x="823555" y="2386659"/>
                  </a:lnTo>
                  <a:lnTo>
                    <a:pt x="823636" y="2386659"/>
                  </a:lnTo>
                  <a:lnTo>
                    <a:pt x="823710" y="2386670"/>
                  </a:lnTo>
                  <a:lnTo>
                    <a:pt x="823917" y="2386720"/>
                  </a:lnTo>
                  <a:lnTo>
                    <a:pt x="824023" y="2386758"/>
                  </a:lnTo>
                  <a:lnTo>
                    <a:pt x="824088" y="2386773"/>
                  </a:lnTo>
                  <a:lnTo>
                    <a:pt x="824157" y="2386762"/>
                  </a:lnTo>
                  <a:lnTo>
                    <a:pt x="824211" y="2386736"/>
                  </a:lnTo>
                  <a:lnTo>
                    <a:pt x="824253" y="2386710"/>
                  </a:lnTo>
                  <a:lnTo>
                    <a:pt x="824317" y="2386704"/>
                  </a:lnTo>
                  <a:lnTo>
                    <a:pt x="824386" y="2386678"/>
                  </a:lnTo>
                  <a:lnTo>
                    <a:pt x="824438" y="2386641"/>
                  </a:lnTo>
                  <a:lnTo>
                    <a:pt x="824495" y="2386610"/>
                  </a:lnTo>
                  <a:lnTo>
                    <a:pt x="824618" y="2386552"/>
                  </a:lnTo>
                  <a:lnTo>
                    <a:pt x="824723" y="2386478"/>
                  </a:lnTo>
                  <a:lnTo>
                    <a:pt x="824996" y="2386334"/>
                  </a:lnTo>
                  <a:lnTo>
                    <a:pt x="825104" y="2386312"/>
                  </a:lnTo>
                  <a:lnTo>
                    <a:pt x="825209" y="2386360"/>
                  </a:lnTo>
                  <a:lnTo>
                    <a:pt x="825496" y="2386397"/>
                  </a:lnTo>
                  <a:lnTo>
                    <a:pt x="825624" y="2386359"/>
                  </a:lnTo>
                  <a:lnTo>
                    <a:pt x="825746" y="2386348"/>
                  </a:lnTo>
                  <a:lnTo>
                    <a:pt x="825883" y="2386279"/>
                  </a:lnTo>
                  <a:lnTo>
                    <a:pt x="825998" y="2386247"/>
                  </a:lnTo>
                  <a:lnTo>
                    <a:pt x="826117" y="2386184"/>
                  </a:lnTo>
                  <a:lnTo>
                    <a:pt x="826265" y="2386157"/>
                  </a:lnTo>
                  <a:lnTo>
                    <a:pt x="826511" y="2385970"/>
                  </a:lnTo>
                  <a:lnTo>
                    <a:pt x="826596" y="2385933"/>
                  </a:lnTo>
                  <a:lnTo>
                    <a:pt x="826717" y="2385906"/>
                  </a:lnTo>
                  <a:lnTo>
                    <a:pt x="826897" y="2385906"/>
                  </a:lnTo>
                  <a:lnTo>
                    <a:pt x="827008" y="2385959"/>
                  </a:lnTo>
                  <a:lnTo>
                    <a:pt x="827324" y="2385948"/>
                  </a:lnTo>
                  <a:lnTo>
                    <a:pt x="827553" y="2385902"/>
                  </a:lnTo>
                  <a:lnTo>
                    <a:pt x="827689" y="2385859"/>
                  </a:lnTo>
                  <a:lnTo>
                    <a:pt x="827837" y="2385806"/>
                  </a:lnTo>
                  <a:lnTo>
                    <a:pt x="827990" y="2385710"/>
                  </a:lnTo>
                  <a:lnTo>
                    <a:pt x="828127" y="2385614"/>
                  </a:lnTo>
                  <a:lnTo>
                    <a:pt x="828248" y="2385569"/>
                  </a:lnTo>
                  <a:lnTo>
                    <a:pt x="828417" y="2385526"/>
                  </a:lnTo>
                  <a:lnTo>
                    <a:pt x="828597" y="2385536"/>
                  </a:lnTo>
                  <a:lnTo>
                    <a:pt x="828750" y="2385563"/>
                  </a:lnTo>
                  <a:lnTo>
                    <a:pt x="828861" y="2385589"/>
                  </a:lnTo>
                  <a:lnTo>
                    <a:pt x="828982" y="2385584"/>
                  </a:lnTo>
                  <a:lnTo>
                    <a:pt x="829186" y="2385556"/>
                  </a:lnTo>
                  <a:lnTo>
                    <a:pt x="829471" y="2385481"/>
                  </a:lnTo>
                  <a:lnTo>
                    <a:pt x="829751" y="2385342"/>
                  </a:lnTo>
                  <a:lnTo>
                    <a:pt x="829895" y="2385294"/>
                  </a:lnTo>
                  <a:lnTo>
                    <a:pt x="830096" y="2385289"/>
                  </a:lnTo>
                  <a:lnTo>
                    <a:pt x="830323" y="2385272"/>
                  </a:lnTo>
                  <a:lnTo>
                    <a:pt x="830555" y="2385240"/>
                  </a:lnTo>
                  <a:lnTo>
                    <a:pt x="830714" y="2385197"/>
                  </a:lnTo>
                  <a:lnTo>
                    <a:pt x="830849" y="2385143"/>
                  </a:lnTo>
                  <a:lnTo>
                    <a:pt x="831045" y="2385104"/>
                  </a:lnTo>
                  <a:lnTo>
                    <a:pt x="831193" y="2385051"/>
                  </a:lnTo>
                  <a:lnTo>
                    <a:pt x="831356" y="2384976"/>
                  </a:lnTo>
                  <a:lnTo>
                    <a:pt x="831779" y="2384838"/>
                  </a:lnTo>
                  <a:lnTo>
                    <a:pt x="831984" y="2384826"/>
                  </a:lnTo>
                  <a:lnTo>
                    <a:pt x="832190" y="2384667"/>
                  </a:lnTo>
                  <a:lnTo>
                    <a:pt x="832666" y="2384501"/>
                  </a:lnTo>
                  <a:lnTo>
                    <a:pt x="833230" y="2384505"/>
                  </a:lnTo>
                  <a:lnTo>
                    <a:pt x="833447" y="2384547"/>
                  </a:lnTo>
                  <a:lnTo>
                    <a:pt x="833679" y="2384610"/>
                  </a:lnTo>
                  <a:lnTo>
                    <a:pt x="833822" y="2384599"/>
                  </a:lnTo>
                  <a:lnTo>
                    <a:pt x="833954" y="2384604"/>
                  </a:lnTo>
                  <a:lnTo>
                    <a:pt x="834059" y="2384673"/>
                  </a:lnTo>
                  <a:lnTo>
                    <a:pt x="834334" y="2384630"/>
                  </a:lnTo>
                  <a:lnTo>
                    <a:pt x="834461" y="2384740"/>
                  </a:lnTo>
                  <a:lnTo>
                    <a:pt x="835031" y="2384799"/>
                  </a:lnTo>
                  <a:lnTo>
                    <a:pt x="835083" y="2384649"/>
                  </a:lnTo>
                  <a:lnTo>
                    <a:pt x="836287" y="2385002"/>
                  </a:lnTo>
                  <a:lnTo>
                    <a:pt x="836419" y="2385053"/>
                  </a:lnTo>
                  <a:lnTo>
                    <a:pt x="836544" y="2385119"/>
                  </a:lnTo>
                  <a:lnTo>
                    <a:pt x="836604" y="2385159"/>
                  </a:lnTo>
                  <a:lnTo>
                    <a:pt x="836715" y="2385246"/>
                  </a:lnTo>
                  <a:lnTo>
                    <a:pt x="836768" y="2385296"/>
                  </a:lnTo>
                  <a:lnTo>
                    <a:pt x="836861" y="2385403"/>
                  </a:lnTo>
                  <a:lnTo>
                    <a:pt x="836903" y="2385460"/>
                  </a:lnTo>
                  <a:lnTo>
                    <a:pt x="836975" y="2385582"/>
                  </a:lnTo>
                  <a:lnTo>
                    <a:pt x="837033" y="2385712"/>
                  </a:lnTo>
                  <a:lnTo>
                    <a:pt x="837076" y="2385848"/>
                  </a:lnTo>
                  <a:lnTo>
                    <a:pt x="837100" y="2385988"/>
                  </a:lnTo>
                  <a:lnTo>
                    <a:pt x="837106" y="2386059"/>
                  </a:lnTo>
                  <a:lnTo>
                    <a:pt x="837118" y="2386508"/>
                  </a:lnTo>
                  <a:lnTo>
                    <a:pt x="837125" y="2386574"/>
                  </a:lnTo>
                  <a:lnTo>
                    <a:pt x="837153" y="2386705"/>
                  </a:lnTo>
                  <a:lnTo>
                    <a:pt x="837171" y="2386760"/>
                  </a:lnTo>
                  <a:lnTo>
                    <a:pt x="837199" y="2386830"/>
                  </a:lnTo>
                  <a:lnTo>
                    <a:pt x="837259" y="2386949"/>
                  </a:lnTo>
                  <a:lnTo>
                    <a:pt x="837333" y="2387059"/>
                  </a:lnTo>
                  <a:lnTo>
                    <a:pt x="837375" y="2387110"/>
                  </a:lnTo>
                  <a:lnTo>
                    <a:pt x="837421" y="2387159"/>
                  </a:lnTo>
                  <a:lnTo>
                    <a:pt x="837521" y="2387246"/>
                  </a:lnTo>
                  <a:lnTo>
                    <a:pt x="837574" y="2387286"/>
                  </a:lnTo>
                  <a:lnTo>
                    <a:pt x="837690" y="2387352"/>
                  </a:lnTo>
                  <a:lnTo>
                    <a:pt x="837750" y="2387380"/>
                  </a:lnTo>
                  <a:lnTo>
                    <a:pt x="837875" y="2387424"/>
                  </a:lnTo>
                  <a:lnTo>
                    <a:pt x="838239" y="2387372"/>
                  </a:lnTo>
                  <a:lnTo>
                    <a:pt x="838782" y="2387207"/>
                  </a:lnTo>
                  <a:lnTo>
                    <a:pt x="839192" y="2386936"/>
                  </a:lnTo>
                  <a:lnTo>
                    <a:pt x="839735" y="2386607"/>
                  </a:lnTo>
                  <a:lnTo>
                    <a:pt x="840662" y="2386318"/>
                  </a:lnTo>
                  <a:lnTo>
                    <a:pt x="840837" y="2386312"/>
                  </a:lnTo>
                  <a:lnTo>
                    <a:pt x="840974" y="2386344"/>
                  </a:lnTo>
                  <a:lnTo>
                    <a:pt x="841122" y="2386338"/>
                  </a:lnTo>
                  <a:lnTo>
                    <a:pt x="841275" y="2386300"/>
                  </a:lnTo>
                  <a:lnTo>
                    <a:pt x="841394" y="2386243"/>
                  </a:lnTo>
                  <a:lnTo>
                    <a:pt x="841303" y="2386105"/>
                  </a:lnTo>
                  <a:lnTo>
                    <a:pt x="841222" y="2385970"/>
                  </a:lnTo>
                  <a:lnTo>
                    <a:pt x="841998" y="2385698"/>
                  </a:lnTo>
                  <a:lnTo>
                    <a:pt x="842170" y="2385652"/>
                  </a:lnTo>
                  <a:lnTo>
                    <a:pt x="842148" y="2385533"/>
                  </a:lnTo>
                  <a:lnTo>
                    <a:pt x="842818" y="2385429"/>
                  </a:lnTo>
                  <a:lnTo>
                    <a:pt x="842987" y="2385701"/>
                  </a:lnTo>
                  <a:lnTo>
                    <a:pt x="843038" y="2385677"/>
                  </a:lnTo>
                  <a:lnTo>
                    <a:pt x="843129" y="2385671"/>
                  </a:lnTo>
                  <a:lnTo>
                    <a:pt x="843153" y="2385676"/>
                  </a:lnTo>
                  <a:lnTo>
                    <a:pt x="843235" y="2385850"/>
                  </a:lnTo>
                  <a:lnTo>
                    <a:pt x="843455" y="2385775"/>
                  </a:lnTo>
                  <a:lnTo>
                    <a:pt x="843592" y="2385706"/>
                  </a:lnTo>
                  <a:lnTo>
                    <a:pt x="843710" y="2385601"/>
                  </a:lnTo>
                  <a:lnTo>
                    <a:pt x="843807" y="2385564"/>
                  </a:lnTo>
                  <a:lnTo>
                    <a:pt x="843944" y="2385474"/>
                  </a:lnTo>
                  <a:lnTo>
                    <a:pt x="844015" y="2385364"/>
                  </a:lnTo>
                  <a:lnTo>
                    <a:pt x="844066" y="2385276"/>
                  </a:lnTo>
                  <a:lnTo>
                    <a:pt x="844119" y="2385202"/>
                  </a:lnTo>
                  <a:lnTo>
                    <a:pt x="844194" y="2385075"/>
                  </a:lnTo>
                  <a:lnTo>
                    <a:pt x="844326" y="2384938"/>
                  </a:lnTo>
                  <a:lnTo>
                    <a:pt x="844546" y="2384673"/>
                  </a:lnTo>
                  <a:lnTo>
                    <a:pt x="844687" y="2384596"/>
                  </a:lnTo>
                  <a:lnTo>
                    <a:pt x="844837" y="2384497"/>
                  </a:lnTo>
                  <a:lnTo>
                    <a:pt x="844930" y="2384428"/>
                  </a:lnTo>
                  <a:lnTo>
                    <a:pt x="844891" y="2384350"/>
                  </a:lnTo>
                  <a:lnTo>
                    <a:pt x="844881" y="2384293"/>
                  </a:lnTo>
                  <a:lnTo>
                    <a:pt x="844886" y="2384226"/>
                  </a:lnTo>
                  <a:lnTo>
                    <a:pt x="844896" y="2384194"/>
                  </a:lnTo>
                  <a:lnTo>
                    <a:pt x="844914" y="2384177"/>
                  </a:lnTo>
                  <a:lnTo>
                    <a:pt x="844819" y="2384069"/>
                  </a:lnTo>
                  <a:lnTo>
                    <a:pt x="845145" y="2383730"/>
                  </a:lnTo>
                  <a:lnTo>
                    <a:pt x="845178" y="2383761"/>
                  </a:lnTo>
                  <a:lnTo>
                    <a:pt x="845127" y="2383559"/>
                  </a:lnTo>
                  <a:lnTo>
                    <a:pt x="845106" y="2383501"/>
                  </a:lnTo>
                  <a:lnTo>
                    <a:pt x="845093" y="2383393"/>
                  </a:lnTo>
                  <a:lnTo>
                    <a:pt x="845085" y="2383153"/>
                  </a:lnTo>
                  <a:lnTo>
                    <a:pt x="845109" y="2383042"/>
                  </a:lnTo>
                  <a:lnTo>
                    <a:pt x="845201" y="2382863"/>
                  </a:lnTo>
                  <a:lnTo>
                    <a:pt x="845252" y="2382799"/>
                  </a:lnTo>
                  <a:lnTo>
                    <a:pt x="845322" y="2382761"/>
                  </a:lnTo>
                  <a:lnTo>
                    <a:pt x="845416" y="2382757"/>
                  </a:lnTo>
                  <a:lnTo>
                    <a:pt x="845541" y="2382816"/>
                  </a:lnTo>
                  <a:lnTo>
                    <a:pt x="845660" y="2382830"/>
                  </a:lnTo>
                  <a:lnTo>
                    <a:pt x="845801" y="2382835"/>
                  </a:lnTo>
                  <a:lnTo>
                    <a:pt x="845917" y="2382813"/>
                  </a:lnTo>
                  <a:lnTo>
                    <a:pt x="846042" y="2382767"/>
                  </a:lnTo>
                  <a:lnTo>
                    <a:pt x="846128" y="2382712"/>
                  </a:lnTo>
                  <a:lnTo>
                    <a:pt x="846216" y="2382639"/>
                  </a:lnTo>
                  <a:lnTo>
                    <a:pt x="846287" y="2382611"/>
                  </a:lnTo>
                  <a:lnTo>
                    <a:pt x="846313" y="2382592"/>
                  </a:lnTo>
                  <a:lnTo>
                    <a:pt x="846428" y="2382528"/>
                  </a:lnTo>
                  <a:lnTo>
                    <a:pt x="846686" y="2382283"/>
                  </a:lnTo>
                  <a:lnTo>
                    <a:pt x="846802" y="2382124"/>
                  </a:lnTo>
                  <a:lnTo>
                    <a:pt x="846892" y="2382039"/>
                  </a:lnTo>
                  <a:lnTo>
                    <a:pt x="846670" y="2381842"/>
                  </a:lnTo>
                  <a:lnTo>
                    <a:pt x="847299" y="2381319"/>
                  </a:lnTo>
                  <a:lnTo>
                    <a:pt x="847480" y="2381468"/>
                  </a:lnTo>
                  <a:lnTo>
                    <a:pt x="847505" y="2381446"/>
                  </a:lnTo>
                  <a:lnTo>
                    <a:pt x="847598" y="2381401"/>
                  </a:lnTo>
                  <a:lnTo>
                    <a:pt x="847703" y="2381317"/>
                  </a:lnTo>
                  <a:lnTo>
                    <a:pt x="847936" y="2381171"/>
                  </a:lnTo>
                  <a:lnTo>
                    <a:pt x="848040" y="2381085"/>
                  </a:lnTo>
                  <a:lnTo>
                    <a:pt x="848142" y="2381012"/>
                  </a:lnTo>
                  <a:lnTo>
                    <a:pt x="848244" y="2380920"/>
                  </a:lnTo>
                  <a:lnTo>
                    <a:pt x="848291" y="2380849"/>
                  </a:lnTo>
                  <a:lnTo>
                    <a:pt x="848353" y="2380769"/>
                  </a:lnTo>
                  <a:lnTo>
                    <a:pt x="848443" y="2380698"/>
                  </a:lnTo>
                  <a:lnTo>
                    <a:pt x="848648" y="2380571"/>
                  </a:lnTo>
                  <a:lnTo>
                    <a:pt x="848740" y="2380486"/>
                  </a:lnTo>
                  <a:lnTo>
                    <a:pt x="848960" y="2380252"/>
                  </a:lnTo>
                  <a:lnTo>
                    <a:pt x="849032" y="2380151"/>
                  </a:lnTo>
                  <a:lnTo>
                    <a:pt x="849085" y="2380034"/>
                  </a:lnTo>
                  <a:lnTo>
                    <a:pt x="849201" y="2379901"/>
                  </a:lnTo>
                  <a:lnTo>
                    <a:pt x="849322" y="2379737"/>
                  </a:lnTo>
                  <a:lnTo>
                    <a:pt x="849544" y="2379460"/>
                  </a:lnTo>
                  <a:lnTo>
                    <a:pt x="849824" y="2379189"/>
                  </a:lnTo>
                  <a:lnTo>
                    <a:pt x="849933" y="2379029"/>
                  </a:lnTo>
                  <a:lnTo>
                    <a:pt x="850033" y="2378923"/>
                  </a:lnTo>
                  <a:lnTo>
                    <a:pt x="850218" y="2378753"/>
                  </a:lnTo>
                  <a:lnTo>
                    <a:pt x="850378" y="2378676"/>
                  </a:lnTo>
                  <a:lnTo>
                    <a:pt x="850473" y="2378527"/>
                  </a:lnTo>
                  <a:lnTo>
                    <a:pt x="850563" y="2378330"/>
                  </a:lnTo>
                  <a:lnTo>
                    <a:pt x="850637" y="2378102"/>
                  </a:lnTo>
                  <a:lnTo>
                    <a:pt x="850715" y="2377895"/>
                  </a:lnTo>
                  <a:lnTo>
                    <a:pt x="850730" y="2377779"/>
                  </a:lnTo>
                  <a:lnTo>
                    <a:pt x="850736" y="2377683"/>
                  </a:lnTo>
                  <a:lnTo>
                    <a:pt x="850788" y="2377556"/>
                  </a:lnTo>
                  <a:lnTo>
                    <a:pt x="851021" y="2377306"/>
                  </a:lnTo>
                  <a:lnTo>
                    <a:pt x="851142" y="2377215"/>
                  </a:lnTo>
                  <a:lnTo>
                    <a:pt x="851199" y="2377141"/>
                  </a:lnTo>
                  <a:lnTo>
                    <a:pt x="851225" y="2377093"/>
                  </a:lnTo>
                  <a:lnTo>
                    <a:pt x="851283" y="2377024"/>
                  </a:lnTo>
                  <a:lnTo>
                    <a:pt x="851325" y="2376950"/>
                  </a:lnTo>
                  <a:lnTo>
                    <a:pt x="851406" y="2376872"/>
                  </a:lnTo>
                  <a:lnTo>
                    <a:pt x="851476" y="2376814"/>
                  </a:lnTo>
                  <a:lnTo>
                    <a:pt x="851619" y="2376750"/>
                  </a:lnTo>
                  <a:lnTo>
                    <a:pt x="851744" y="2376681"/>
                  </a:lnTo>
                  <a:lnTo>
                    <a:pt x="851902" y="2376617"/>
                  </a:lnTo>
                  <a:lnTo>
                    <a:pt x="852029" y="2376558"/>
                  </a:lnTo>
                  <a:lnTo>
                    <a:pt x="852172" y="2376531"/>
                  </a:lnTo>
                  <a:lnTo>
                    <a:pt x="852267" y="2376526"/>
                  </a:lnTo>
                  <a:lnTo>
                    <a:pt x="852393" y="2376499"/>
                  </a:lnTo>
                  <a:lnTo>
                    <a:pt x="852488" y="2376435"/>
                  </a:lnTo>
                  <a:lnTo>
                    <a:pt x="852592" y="2376395"/>
                  </a:lnTo>
                  <a:lnTo>
                    <a:pt x="852613" y="2376391"/>
                  </a:lnTo>
                  <a:lnTo>
                    <a:pt x="852608" y="2376301"/>
                  </a:lnTo>
                  <a:lnTo>
                    <a:pt x="852640" y="2376226"/>
                  </a:lnTo>
                  <a:lnTo>
                    <a:pt x="852680" y="2376184"/>
                  </a:lnTo>
                  <a:lnTo>
                    <a:pt x="852765" y="2376115"/>
                  </a:lnTo>
                  <a:lnTo>
                    <a:pt x="852802" y="2376093"/>
                  </a:lnTo>
                  <a:lnTo>
                    <a:pt x="852891" y="2376056"/>
                  </a:lnTo>
                  <a:lnTo>
                    <a:pt x="852960" y="2376040"/>
                  </a:lnTo>
                  <a:lnTo>
                    <a:pt x="853023" y="2376045"/>
                  </a:lnTo>
                  <a:lnTo>
                    <a:pt x="853066" y="2376056"/>
                  </a:lnTo>
                  <a:lnTo>
                    <a:pt x="853129" y="2376082"/>
                  </a:lnTo>
                  <a:lnTo>
                    <a:pt x="853166" y="2376109"/>
                  </a:lnTo>
                  <a:lnTo>
                    <a:pt x="853236" y="2376204"/>
                  </a:lnTo>
                  <a:lnTo>
                    <a:pt x="853305" y="2376188"/>
                  </a:lnTo>
                  <a:lnTo>
                    <a:pt x="853337" y="2376140"/>
                  </a:lnTo>
                  <a:lnTo>
                    <a:pt x="853433" y="2376533"/>
                  </a:lnTo>
                  <a:lnTo>
                    <a:pt x="853731" y="2376500"/>
                  </a:lnTo>
                  <a:lnTo>
                    <a:pt x="854030" y="2376488"/>
                  </a:lnTo>
                  <a:lnTo>
                    <a:pt x="854134" y="2376441"/>
                  </a:lnTo>
                  <a:lnTo>
                    <a:pt x="854317" y="2376434"/>
                  </a:lnTo>
                  <a:lnTo>
                    <a:pt x="854467" y="2376459"/>
                  </a:lnTo>
                  <a:lnTo>
                    <a:pt x="854572" y="2376488"/>
                  </a:lnTo>
                  <a:lnTo>
                    <a:pt x="854683" y="2376505"/>
                  </a:lnTo>
                  <a:lnTo>
                    <a:pt x="854850" y="2376539"/>
                  </a:lnTo>
                  <a:lnTo>
                    <a:pt x="855074" y="2376622"/>
                  </a:lnTo>
                  <a:lnTo>
                    <a:pt x="855190" y="2376655"/>
                  </a:lnTo>
                  <a:lnTo>
                    <a:pt x="855285" y="2376694"/>
                  </a:lnTo>
                  <a:lnTo>
                    <a:pt x="855500" y="2376693"/>
                  </a:lnTo>
                  <a:lnTo>
                    <a:pt x="855595" y="2376672"/>
                  </a:lnTo>
                  <a:lnTo>
                    <a:pt x="855707" y="2376742"/>
                  </a:lnTo>
                  <a:lnTo>
                    <a:pt x="855771" y="2376789"/>
                  </a:lnTo>
                  <a:lnTo>
                    <a:pt x="855839" y="2376828"/>
                  </a:lnTo>
                  <a:lnTo>
                    <a:pt x="855957" y="2376835"/>
                  </a:lnTo>
                  <a:lnTo>
                    <a:pt x="856228" y="2376889"/>
                  </a:lnTo>
                  <a:lnTo>
                    <a:pt x="856534" y="2376911"/>
                  </a:lnTo>
                  <a:lnTo>
                    <a:pt x="856832" y="2376977"/>
                  </a:lnTo>
                  <a:lnTo>
                    <a:pt x="856958" y="2377016"/>
                  </a:lnTo>
                  <a:lnTo>
                    <a:pt x="857219" y="2377108"/>
                  </a:lnTo>
                  <a:lnTo>
                    <a:pt x="857464" y="2377207"/>
                  </a:lnTo>
                  <a:lnTo>
                    <a:pt x="857643" y="2377261"/>
                  </a:lnTo>
                  <a:lnTo>
                    <a:pt x="857754" y="2377304"/>
                  </a:lnTo>
                  <a:lnTo>
                    <a:pt x="857858" y="2377328"/>
                  </a:lnTo>
                  <a:lnTo>
                    <a:pt x="858143" y="2377359"/>
                  </a:lnTo>
                  <a:lnTo>
                    <a:pt x="858229" y="2377378"/>
                  </a:lnTo>
                  <a:lnTo>
                    <a:pt x="858423" y="2377378"/>
                  </a:lnTo>
                  <a:lnTo>
                    <a:pt x="858496" y="2377386"/>
                  </a:lnTo>
                  <a:lnTo>
                    <a:pt x="858620" y="2377384"/>
                  </a:lnTo>
                  <a:lnTo>
                    <a:pt x="858694" y="2377394"/>
                  </a:lnTo>
                  <a:lnTo>
                    <a:pt x="858868" y="2377408"/>
                  </a:lnTo>
                  <a:lnTo>
                    <a:pt x="859111" y="2377471"/>
                  </a:lnTo>
                  <a:lnTo>
                    <a:pt x="859551" y="2377487"/>
                  </a:lnTo>
                  <a:lnTo>
                    <a:pt x="859718" y="2377527"/>
                  </a:lnTo>
                  <a:lnTo>
                    <a:pt x="859925" y="2377536"/>
                  </a:lnTo>
                  <a:lnTo>
                    <a:pt x="859971" y="2377555"/>
                  </a:lnTo>
                  <a:lnTo>
                    <a:pt x="860029" y="2377594"/>
                  </a:lnTo>
                  <a:lnTo>
                    <a:pt x="860223" y="2377683"/>
                  </a:lnTo>
                  <a:lnTo>
                    <a:pt x="860299" y="2377745"/>
                  </a:lnTo>
                  <a:lnTo>
                    <a:pt x="860506" y="2377858"/>
                  </a:lnTo>
                  <a:lnTo>
                    <a:pt x="860489" y="2377902"/>
                  </a:lnTo>
                  <a:lnTo>
                    <a:pt x="860638" y="2377955"/>
                  </a:lnTo>
                  <a:lnTo>
                    <a:pt x="860696" y="2378008"/>
                  </a:lnTo>
                  <a:lnTo>
                    <a:pt x="860749" y="2378070"/>
                  </a:lnTo>
                  <a:lnTo>
                    <a:pt x="860842" y="2378169"/>
                  </a:lnTo>
                  <a:lnTo>
                    <a:pt x="860955" y="2377879"/>
                  </a:lnTo>
                  <a:lnTo>
                    <a:pt x="861580" y="2378083"/>
                  </a:lnTo>
                  <a:lnTo>
                    <a:pt x="861464" y="2378359"/>
                  </a:lnTo>
                  <a:lnTo>
                    <a:pt x="861564" y="2378386"/>
                  </a:lnTo>
                  <a:lnTo>
                    <a:pt x="861802" y="2378464"/>
                  </a:lnTo>
                  <a:lnTo>
                    <a:pt x="861904" y="2378490"/>
                  </a:lnTo>
                  <a:lnTo>
                    <a:pt x="862097" y="2378591"/>
                  </a:lnTo>
                  <a:lnTo>
                    <a:pt x="862402" y="2378686"/>
                  </a:lnTo>
                  <a:lnTo>
                    <a:pt x="862708" y="2378854"/>
                  </a:lnTo>
                  <a:lnTo>
                    <a:pt x="862824" y="2378874"/>
                  </a:lnTo>
                  <a:lnTo>
                    <a:pt x="862942" y="2378922"/>
                  </a:lnTo>
                  <a:lnTo>
                    <a:pt x="863063" y="2378981"/>
                  </a:lnTo>
                  <a:lnTo>
                    <a:pt x="863334" y="2379253"/>
                  </a:lnTo>
                  <a:lnTo>
                    <a:pt x="863398" y="2379306"/>
                  </a:lnTo>
                  <a:lnTo>
                    <a:pt x="863503" y="2379370"/>
                  </a:lnTo>
                  <a:lnTo>
                    <a:pt x="863598" y="2379417"/>
                  </a:lnTo>
                  <a:lnTo>
                    <a:pt x="863692" y="2379476"/>
                  </a:lnTo>
                  <a:lnTo>
                    <a:pt x="863808" y="2379514"/>
                  </a:lnTo>
                  <a:lnTo>
                    <a:pt x="863880" y="2379559"/>
                  </a:lnTo>
                  <a:lnTo>
                    <a:pt x="864044" y="2379636"/>
                  </a:lnTo>
                  <a:lnTo>
                    <a:pt x="864091" y="2379673"/>
                  </a:lnTo>
                  <a:lnTo>
                    <a:pt x="864286" y="2379750"/>
                  </a:lnTo>
                  <a:lnTo>
                    <a:pt x="864385" y="2379774"/>
                  </a:lnTo>
                  <a:lnTo>
                    <a:pt x="864466" y="2379810"/>
                  </a:lnTo>
                  <a:lnTo>
                    <a:pt x="864533" y="2379858"/>
                  </a:lnTo>
                  <a:lnTo>
                    <a:pt x="864616" y="2379902"/>
                  </a:lnTo>
                  <a:lnTo>
                    <a:pt x="864681" y="2379956"/>
                  </a:lnTo>
                  <a:lnTo>
                    <a:pt x="864732" y="2379991"/>
                  </a:lnTo>
                  <a:lnTo>
                    <a:pt x="864862" y="2380130"/>
                  </a:lnTo>
                  <a:lnTo>
                    <a:pt x="864923" y="2380181"/>
                  </a:lnTo>
                  <a:lnTo>
                    <a:pt x="865070" y="2380323"/>
                  </a:lnTo>
                  <a:lnTo>
                    <a:pt x="865149" y="2380388"/>
                  </a:lnTo>
                  <a:lnTo>
                    <a:pt x="865223" y="2380457"/>
                  </a:lnTo>
                  <a:lnTo>
                    <a:pt x="865270" y="2380563"/>
                  </a:lnTo>
                  <a:lnTo>
                    <a:pt x="865313" y="2380631"/>
                  </a:lnTo>
                  <a:lnTo>
                    <a:pt x="865413" y="2380668"/>
                  </a:lnTo>
                  <a:lnTo>
                    <a:pt x="865503" y="2380711"/>
                  </a:lnTo>
                  <a:lnTo>
                    <a:pt x="865555" y="2380812"/>
                  </a:lnTo>
                  <a:lnTo>
                    <a:pt x="865557" y="2380897"/>
                  </a:lnTo>
                  <a:lnTo>
                    <a:pt x="865566" y="2380925"/>
                  </a:lnTo>
                  <a:lnTo>
                    <a:pt x="865619" y="2380957"/>
                  </a:lnTo>
                  <a:lnTo>
                    <a:pt x="865682" y="2381010"/>
                  </a:lnTo>
                  <a:lnTo>
                    <a:pt x="865694" y="2381100"/>
                  </a:lnTo>
                  <a:lnTo>
                    <a:pt x="865763" y="2381127"/>
                  </a:lnTo>
                  <a:lnTo>
                    <a:pt x="865821" y="2381074"/>
                  </a:lnTo>
                  <a:lnTo>
                    <a:pt x="865856" y="2380999"/>
                  </a:lnTo>
                  <a:lnTo>
                    <a:pt x="865904" y="2380964"/>
                  </a:lnTo>
                  <a:lnTo>
                    <a:pt x="865951" y="2380950"/>
                  </a:lnTo>
                  <a:lnTo>
                    <a:pt x="866096" y="2381004"/>
                  </a:lnTo>
                  <a:lnTo>
                    <a:pt x="866215" y="2381032"/>
                  </a:lnTo>
                  <a:lnTo>
                    <a:pt x="866340" y="2381044"/>
                  </a:lnTo>
                  <a:lnTo>
                    <a:pt x="866446" y="2381042"/>
                  </a:lnTo>
                  <a:lnTo>
                    <a:pt x="866727" y="2381017"/>
                  </a:lnTo>
                  <a:lnTo>
                    <a:pt x="866836" y="2380995"/>
                  </a:lnTo>
                  <a:lnTo>
                    <a:pt x="866940" y="2380989"/>
                  </a:lnTo>
                  <a:lnTo>
                    <a:pt x="867143" y="2380965"/>
                  </a:lnTo>
                  <a:lnTo>
                    <a:pt x="867232" y="2380976"/>
                  </a:lnTo>
                  <a:lnTo>
                    <a:pt x="867319" y="2380981"/>
                  </a:lnTo>
                  <a:lnTo>
                    <a:pt x="867408" y="2381005"/>
                  </a:lnTo>
                  <a:lnTo>
                    <a:pt x="867488" y="2381001"/>
                  </a:lnTo>
                  <a:lnTo>
                    <a:pt x="867713" y="2380945"/>
                  </a:lnTo>
                  <a:lnTo>
                    <a:pt x="867785" y="2380909"/>
                  </a:lnTo>
                  <a:lnTo>
                    <a:pt x="868005" y="2380906"/>
                  </a:lnTo>
                  <a:lnTo>
                    <a:pt x="868072" y="2380922"/>
                  </a:lnTo>
                  <a:lnTo>
                    <a:pt x="868288" y="2380918"/>
                  </a:lnTo>
                  <a:lnTo>
                    <a:pt x="868700" y="2380971"/>
                  </a:lnTo>
                  <a:lnTo>
                    <a:pt x="869110" y="2381051"/>
                  </a:lnTo>
                  <a:lnTo>
                    <a:pt x="869281" y="2381047"/>
                  </a:lnTo>
                  <a:lnTo>
                    <a:pt x="869584" y="2380971"/>
                  </a:lnTo>
                  <a:lnTo>
                    <a:pt x="869794" y="2380859"/>
                  </a:lnTo>
                  <a:lnTo>
                    <a:pt x="869985" y="2380700"/>
                  </a:lnTo>
                  <a:lnTo>
                    <a:pt x="870171" y="2380530"/>
                  </a:lnTo>
                  <a:lnTo>
                    <a:pt x="870356" y="2380347"/>
                  </a:lnTo>
                  <a:lnTo>
                    <a:pt x="870552" y="2380189"/>
                  </a:lnTo>
                  <a:lnTo>
                    <a:pt x="871051" y="2379847"/>
                  </a:lnTo>
                  <a:lnTo>
                    <a:pt x="871305" y="2379689"/>
                  </a:lnTo>
                  <a:lnTo>
                    <a:pt x="871569" y="2379541"/>
                  </a:lnTo>
                  <a:lnTo>
                    <a:pt x="871838" y="2379412"/>
                  </a:lnTo>
                  <a:lnTo>
                    <a:pt x="872082" y="2379312"/>
                  </a:lnTo>
                  <a:lnTo>
                    <a:pt x="872336" y="2379224"/>
                  </a:lnTo>
                  <a:lnTo>
                    <a:pt x="872595" y="2379141"/>
                  </a:lnTo>
                  <a:lnTo>
                    <a:pt x="872854" y="2379077"/>
                  </a:lnTo>
                  <a:lnTo>
                    <a:pt x="873119" y="2379036"/>
                  </a:lnTo>
                  <a:lnTo>
                    <a:pt x="873231" y="2379024"/>
                  </a:lnTo>
                  <a:lnTo>
                    <a:pt x="873568" y="2379006"/>
                  </a:lnTo>
                  <a:lnTo>
                    <a:pt x="873681" y="2379006"/>
                  </a:lnTo>
                  <a:lnTo>
                    <a:pt x="873925" y="2378953"/>
                  </a:lnTo>
                  <a:lnTo>
                    <a:pt x="874170" y="2378912"/>
                  </a:lnTo>
                  <a:lnTo>
                    <a:pt x="874424" y="2378888"/>
                  </a:lnTo>
                  <a:lnTo>
                    <a:pt x="874673" y="2378877"/>
                  </a:lnTo>
                  <a:lnTo>
                    <a:pt x="874918" y="2378888"/>
                  </a:lnTo>
                  <a:lnTo>
                    <a:pt x="875172" y="2378918"/>
                  </a:lnTo>
                  <a:lnTo>
                    <a:pt x="875421" y="2378971"/>
                  </a:lnTo>
                  <a:lnTo>
                    <a:pt x="875670" y="2379036"/>
                  </a:lnTo>
                  <a:lnTo>
                    <a:pt x="875915" y="2379112"/>
                  </a:lnTo>
                  <a:lnTo>
                    <a:pt x="876477" y="2379300"/>
                  </a:lnTo>
                  <a:lnTo>
                    <a:pt x="876804" y="2379418"/>
                  </a:lnTo>
                  <a:lnTo>
                    <a:pt x="877117" y="2379547"/>
                  </a:lnTo>
                  <a:lnTo>
                    <a:pt x="877416" y="2379706"/>
                  </a:lnTo>
                  <a:lnTo>
                    <a:pt x="877675" y="2379900"/>
                  </a:lnTo>
                  <a:lnTo>
                    <a:pt x="877855" y="2380100"/>
                  </a:lnTo>
                  <a:lnTo>
                    <a:pt x="878002" y="2380336"/>
                  </a:lnTo>
                  <a:lnTo>
                    <a:pt x="878286" y="2380824"/>
                  </a:lnTo>
                  <a:lnTo>
                    <a:pt x="878442" y="2381047"/>
                  </a:lnTo>
                  <a:lnTo>
                    <a:pt x="878672" y="2381300"/>
                  </a:lnTo>
                  <a:lnTo>
                    <a:pt x="878916" y="2381530"/>
                  </a:lnTo>
                  <a:lnTo>
                    <a:pt x="879425" y="2381977"/>
                  </a:lnTo>
                  <a:lnTo>
                    <a:pt x="879669" y="2382207"/>
                  </a:lnTo>
                  <a:lnTo>
                    <a:pt x="879820" y="2382377"/>
                  </a:lnTo>
                  <a:lnTo>
                    <a:pt x="880114" y="2382730"/>
                  </a:lnTo>
                  <a:lnTo>
                    <a:pt x="880275" y="2382889"/>
                  </a:lnTo>
                  <a:lnTo>
                    <a:pt x="880446" y="2383018"/>
                  </a:lnTo>
                  <a:lnTo>
                    <a:pt x="880642" y="2383101"/>
                  </a:lnTo>
                  <a:lnTo>
                    <a:pt x="880857" y="2383148"/>
                  </a:lnTo>
                  <a:lnTo>
                    <a:pt x="881302" y="2383218"/>
                  </a:lnTo>
                  <a:lnTo>
                    <a:pt x="881517" y="2383259"/>
                  </a:lnTo>
                  <a:lnTo>
                    <a:pt x="882064" y="2383407"/>
                  </a:lnTo>
                  <a:lnTo>
                    <a:pt x="882338" y="2383489"/>
                  </a:lnTo>
                  <a:lnTo>
                    <a:pt x="882607" y="2383577"/>
                  </a:lnTo>
                  <a:lnTo>
                    <a:pt x="882871" y="2383683"/>
                  </a:lnTo>
                  <a:lnTo>
                    <a:pt x="883262" y="2383860"/>
                  </a:lnTo>
                  <a:lnTo>
                    <a:pt x="883653" y="2384060"/>
                  </a:lnTo>
                  <a:lnTo>
                    <a:pt x="884030" y="2384289"/>
                  </a:lnTo>
                  <a:lnTo>
                    <a:pt x="884372" y="2384554"/>
                  </a:lnTo>
                  <a:lnTo>
                    <a:pt x="884660" y="2384848"/>
                  </a:lnTo>
                  <a:lnTo>
                    <a:pt x="884856" y="2385148"/>
                  </a:lnTo>
                  <a:lnTo>
                    <a:pt x="885017" y="2385483"/>
                  </a:lnTo>
                  <a:lnTo>
                    <a:pt x="885144" y="2385842"/>
                  </a:lnTo>
                  <a:lnTo>
                    <a:pt x="885364" y="2386566"/>
                  </a:lnTo>
                  <a:lnTo>
                    <a:pt x="885462" y="2386925"/>
                  </a:lnTo>
                  <a:lnTo>
                    <a:pt x="885540" y="2387289"/>
                  </a:lnTo>
                  <a:lnTo>
                    <a:pt x="885672" y="2388019"/>
                  </a:lnTo>
                  <a:lnTo>
                    <a:pt x="885731" y="2388390"/>
                  </a:lnTo>
                  <a:lnTo>
                    <a:pt x="885912" y="2389372"/>
                  </a:lnTo>
                  <a:lnTo>
                    <a:pt x="885990" y="2389860"/>
                  </a:lnTo>
                  <a:lnTo>
                    <a:pt x="886034" y="2390355"/>
                  </a:lnTo>
                  <a:lnTo>
                    <a:pt x="886029" y="2390837"/>
                  </a:lnTo>
                  <a:lnTo>
                    <a:pt x="886000" y="2391137"/>
                  </a:lnTo>
                  <a:lnTo>
                    <a:pt x="885956" y="2391437"/>
                  </a:lnTo>
                  <a:lnTo>
                    <a:pt x="885897" y="2391737"/>
                  </a:lnTo>
                  <a:lnTo>
                    <a:pt x="885824" y="2392031"/>
                  </a:lnTo>
                  <a:lnTo>
                    <a:pt x="885721" y="2392308"/>
                  </a:lnTo>
                  <a:lnTo>
                    <a:pt x="885584" y="2392602"/>
                  </a:lnTo>
                  <a:lnTo>
                    <a:pt x="885423" y="2392890"/>
                  </a:lnTo>
                  <a:lnTo>
                    <a:pt x="885237" y="2393167"/>
                  </a:lnTo>
                  <a:lnTo>
                    <a:pt x="885027" y="2393408"/>
                  </a:lnTo>
                  <a:lnTo>
                    <a:pt x="884792" y="2393596"/>
                  </a:lnTo>
                  <a:lnTo>
                    <a:pt x="884577" y="2393696"/>
                  </a:lnTo>
                  <a:lnTo>
                    <a:pt x="884313" y="2393759"/>
                  </a:lnTo>
                  <a:lnTo>
                    <a:pt x="883974" y="2393934"/>
                  </a:lnTo>
                  <a:lnTo>
                    <a:pt x="883659" y="2393901"/>
                  </a:lnTo>
                  <a:lnTo>
                    <a:pt x="883599" y="2393920"/>
                  </a:lnTo>
                  <a:lnTo>
                    <a:pt x="883360" y="2394038"/>
                  </a:lnTo>
                  <a:lnTo>
                    <a:pt x="883130" y="2394173"/>
                  </a:lnTo>
                  <a:lnTo>
                    <a:pt x="882910" y="2394320"/>
                  </a:lnTo>
                  <a:lnTo>
                    <a:pt x="882700" y="2394485"/>
                  </a:lnTo>
                  <a:lnTo>
                    <a:pt x="882500" y="2394661"/>
                  </a:lnTo>
                  <a:lnTo>
                    <a:pt x="882332" y="2394730"/>
                  </a:lnTo>
                  <a:lnTo>
                    <a:pt x="882325" y="2394764"/>
                  </a:lnTo>
                  <a:lnTo>
                    <a:pt x="882163" y="2395157"/>
                  </a:lnTo>
                  <a:lnTo>
                    <a:pt x="882105" y="2395290"/>
                  </a:lnTo>
                  <a:lnTo>
                    <a:pt x="882042" y="2395396"/>
                  </a:lnTo>
                  <a:lnTo>
                    <a:pt x="882003" y="2395485"/>
                  </a:lnTo>
                  <a:lnTo>
                    <a:pt x="881897" y="2395814"/>
                  </a:lnTo>
                  <a:lnTo>
                    <a:pt x="881934" y="2395867"/>
                  </a:lnTo>
                  <a:lnTo>
                    <a:pt x="882056" y="2395906"/>
                  </a:lnTo>
                  <a:lnTo>
                    <a:pt x="882045" y="2395970"/>
                  </a:lnTo>
                  <a:lnTo>
                    <a:pt x="882068" y="2396065"/>
                  </a:lnTo>
                  <a:lnTo>
                    <a:pt x="882057" y="2396175"/>
                  </a:lnTo>
                  <a:lnTo>
                    <a:pt x="881925" y="2396294"/>
                  </a:lnTo>
                  <a:lnTo>
                    <a:pt x="881917" y="2396381"/>
                  </a:lnTo>
                  <a:lnTo>
                    <a:pt x="881969" y="2396476"/>
                  </a:lnTo>
                  <a:lnTo>
                    <a:pt x="881968" y="2396678"/>
                  </a:lnTo>
                  <a:lnTo>
                    <a:pt x="881920" y="2396838"/>
                  </a:lnTo>
                  <a:lnTo>
                    <a:pt x="881927" y="2396936"/>
                  </a:lnTo>
                  <a:lnTo>
                    <a:pt x="881996" y="2397035"/>
                  </a:lnTo>
                  <a:lnTo>
                    <a:pt x="882050" y="2397234"/>
                  </a:lnTo>
                  <a:lnTo>
                    <a:pt x="882040" y="2397307"/>
                  </a:lnTo>
                  <a:lnTo>
                    <a:pt x="881980" y="2397378"/>
                  </a:lnTo>
                  <a:lnTo>
                    <a:pt x="881918" y="2397420"/>
                  </a:lnTo>
                  <a:lnTo>
                    <a:pt x="881874" y="2397547"/>
                  </a:lnTo>
                  <a:lnTo>
                    <a:pt x="881866" y="2397642"/>
                  </a:lnTo>
                  <a:lnTo>
                    <a:pt x="881839" y="2397745"/>
                  </a:lnTo>
                  <a:lnTo>
                    <a:pt x="881850" y="2397921"/>
                  </a:lnTo>
                  <a:lnTo>
                    <a:pt x="881742" y="2398168"/>
                  </a:lnTo>
                  <a:lnTo>
                    <a:pt x="881654" y="2398331"/>
                  </a:lnTo>
                  <a:lnTo>
                    <a:pt x="881619" y="2398447"/>
                  </a:lnTo>
                  <a:lnTo>
                    <a:pt x="881593" y="2398584"/>
                  </a:lnTo>
                  <a:lnTo>
                    <a:pt x="881588" y="2398689"/>
                  </a:lnTo>
                  <a:lnTo>
                    <a:pt x="881621" y="2398799"/>
                  </a:lnTo>
                  <a:lnTo>
                    <a:pt x="881628" y="2398898"/>
                  </a:lnTo>
                  <a:lnTo>
                    <a:pt x="881494" y="2399016"/>
                  </a:lnTo>
                  <a:lnTo>
                    <a:pt x="881419" y="2399126"/>
                  </a:lnTo>
                  <a:lnTo>
                    <a:pt x="881258" y="2399315"/>
                  </a:lnTo>
                  <a:lnTo>
                    <a:pt x="881193" y="2399451"/>
                  </a:lnTo>
                  <a:lnTo>
                    <a:pt x="881198" y="2399563"/>
                  </a:lnTo>
                  <a:lnTo>
                    <a:pt x="881243" y="2399737"/>
                  </a:lnTo>
                  <a:lnTo>
                    <a:pt x="881162" y="2399899"/>
                  </a:lnTo>
                  <a:lnTo>
                    <a:pt x="881007" y="2400067"/>
                  </a:lnTo>
                  <a:lnTo>
                    <a:pt x="880901" y="2400198"/>
                  </a:lnTo>
                  <a:lnTo>
                    <a:pt x="880831" y="2400317"/>
                  </a:lnTo>
                  <a:lnTo>
                    <a:pt x="880832" y="2400366"/>
                  </a:lnTo>
                  <a:lnTo>
                    <a:pt x="880755" y="2400434"/>
                  </a:lnTo>
                  <a:lnTo>
                    <a:pt x="880539" y="2400572"/>
                  </a:lnTo>
                  <a:lnTo>
                    <a:pt x="880437" y="2400702"/>
                  </a:lnTo>
                  <a:lnTo>
                    <a:pt x="880350" y="2400829"/>
                  </a:lnTo>
                  <a:lnTo>
                    <a:pt x="880234" y="2400964"/>
                  </a:lnTo>
                  <a:lnTo>
                    <a:pt x="880130" y="2401119"/>
                  </a:lnTo>
                  <a:lnTo>
                    <a:pt x="880067" y="2401326"/>
                  </a:lnTo>
                  <a:lnTo>
                    <a:pt x="879997" y="2401490"/>
                  </a:lnTo>
                  <a:lnTo>
                    <a:pt x="879896" y="2401643"/>
                  </a:lnTo>
                  <a:lnTo>
                    <a:pt x="879668" y="2401772"/>
                  </a:lnTo>
                  <a:lnTo>
                    <a:pt x="879634" y="2401795"/>
                  </a:lnTo>
                  <a:lnTo>
                    <a:pt x="879502" y="2401947"/>
                  </a:lnTo>
                  <a:lnTo>
                    <a:pt x="879402" y="2402146"/>
                  </a:lnTo>
                  <a:lnTo>
                    <a:pt x="879294" y="2402305"/>
                  </a:lnTo>
                  <a:lnTo>
                    <a:pt x="879229" y="2402513"/>
                  </a:lnTo>
                  <a:lnTo>
                    <a:pt x="879222" y="2402706"/>
                  </a:lnTo>
                  <a:lnTo>
                    <a:pt x="879238" y="2402807"/>
                  </a:lnTo>
                  <a:lnTo>
                    <a:pt x="879159" y="2402971"/>
                  </a:lnTo>
                  <a:lnTo>
                    <a:pt x="879076" y="2403187"/>
                  </a:lnTo>
                  <a:lnTo>
                    <a:pt x="879082" y="2403377"/>
                  </a:lnTo>
                  <a:lnTo>
                    <a:pt x="879143" y="2403489"/>
                  </a:lnTo>
                  <a:lnTo>
                    <a:pt x="879131" y="2403635"/>
                  </a:lnTo>
                  <a:lnTo>
                    <a:pt x="879082" y="2403711"/>
                  </a:lnTo>
                  <a:lnTo>
                    <a:pt x="879037" y="2403830"/>
                  </a:lnTo>
                  <a:lnTo>
                    <a:pt x="879034" y="2403960"/>
                  </a:lnTo>
                  <a:lnTo>
                    <a:pt x="879043" y="2404080"/>
                  </a:lnTo>
                  <a:lnTo>
                    <a:pt x="879037" y="2404269"/>
                  </a:lnTo>
                  <a:lnTo>
                    <a:pt x="879053" y="2404435"/>
                  </a:lnTo>
                  <a:lnTo>
                    <a:pt x="879159" y="2404613"/>
                  </a:lnTo>
                  <a:lnTo>
                    <a:pt x="879400" y="2404985"/>
                  </a:lnTo>
                  <a:lnTo>
                    <a:pt x="879472" y="2405064"/>
                  </a:lnTo>
                  <a:lnTo>
                    <a:pt x="879490" y="2405213"/>
                  </a:lnTo>
                  <a:lnTo>
                    <a:pt x="879368" y="2405319"/>
                  </a:lnTo>
                  <a:lnTo>
                    <a:pt x="879243" y="2405500"/>
                  </a:lnTo>
                  <a:lnTo>
                    <a:pt x="879222" y="2405733"/>
                  </a:lnTo>
                  <a:lnTo>
                    <a:pt x="879245" y="2405929"/>
                  </a:lnTo>
                  <a:lnTo>
                    <a:pt x="879287" y="2406098"/>
                  </a:lnTo>
                  <a:lnTo>
                    <a:pt x="879293" y="2406207"/>
                  </a:lnTo>
                  <a:lnTo>
                    <a:pt x="879338" y="2406382"/>
                  </a:lnTo>
                  <a:lnTo>
                    <a:pt x="879342" y="2406450"/>
                  </a:lnTo>
                  <a:lnTo>
                    <a:pt x="879338" y="2406499"/>
                  </a:lnTo>
                  <a:lnTo>
                    <a:pt x="879370" y="2406553"/>
                  </a:lnTo>
                  <a:lnTo>
                    <a:pt x="879449" y="2406642"/>
                  </a:lnTo>
                  <a:lnTo>
                    <a:pt x="879514" y="2406704"/>
                  </a:lnTo>
                  <a:lnTo>
                    <a:pt x="879653" y="2406890"/>
                  </a:lnTo>
                  <a:lnTo>
                    <a:pt x="879692" y="2406999"/>
                  </a:lnTo>
                  <a:lnTo>
                    <a:pt x="879719" y="2407150"/>
                  </a:lnTo>
                  <a:lnTo>
                    <a:pt x="879719" y="2407218"/>
                  </a:lnTo>
                  <a:lnTo>
                    <a:pt x="879733" y="2407385"/>
                  </a:lnTo>
                  <a:lnTo>
                    <a:pt x="879736" y="2407481"/>
                  </a:lnTo>
                  <a:lnTo>
                    <a:pt x="879754" y="2407571"/>
                  </a:lnTo>
                  <a:lnTo>
                    <a:pt x="879766" y="2407691"/>
                  </a:lnTo>
                  <a:lnTo>
                    <a:pt x="879805" y="2407918"/>
                  </a:lnTo>
                  <a:lnTo>
                    <a:pt x="879828" y="2408004"/>
                  </a:lnTo>
                  <a:lnTo>
                    <a:pt x="879838" y="2408154"/>
                  </a:lnTo>
                  <a:lnTo>
                    <a:pt x="879833" y="2408261"/>
                  </a:lnTo>
                  <a:lnTo>
                    <a:pt x="879803" y="2408325"/>
                  </a:lnTo>
                  <a:lnTo>
                    <a:pt x="879717" y="2408614"/>
                  </a:lnTo>
                  <a:lnTo>
                    <a:pt x="879692" y="2408662"/>
                  </a:lnTo>
                  <a:lnTo>
                    <a:pt x="879627" y="2408823"/>
                  </a:lnTo>
                  <a:lnTo>
                    <a:pt x="879581" y="2408922"/>
                  </a:lnTo>
                  <a:lnTo>
                    <a:pt x="879527" y="2409082"/>
                  </a:lnTo>
                  <a:lnTo>
                    <a:pt x="879465" y="2409185"/>
                  </a:lnTo>
                  <a:lnTo>
                    <a:pt x="879437" y="2409250"/>
                  </a:lnTo>
                  <a:lnTo>
                    <a:pt x="879360" y="2409395"/>
                  </a:lnTo>
                  <a:lnTo>
                    <a:pt x="879331" y="2409457"/>
                  </a:lnTo>
                  <a:lnTo>
                    <a:pt x="879284" y="2409593"/>
                  </a:lnTo>
                  <a:lnTo>
                    <a:pt x="879240" y="2409695"/>
                  </a:lnTo>
                  <a:lnTo>
                    <a:pt x="879206" y="2409756"/>
                  </a:lnTo>
                  <a:lnTo>
                    <a:pt x="879169" y="2409842"/>
                  </a:lnTo>
                  <a:lnTo>
                    <a:pt x="879138" y="2409897"/>
                  </a:lnTo>
                  <a:lnTo>
                    <a:pt x="879092" y="2410124"/>
                  </a:lnTo>
                  <a:lnTo>
                    <a:pt x="879073" y="2410190"/>
                  </a:lnTo>
                  <a:lnTo>
                    <a:pt x="879055" y="2410362"/>
                  </a:lnTo>
                  <a:lnTo>
                    <a:pt x="879043" y="2410439"/>
                  </a:lnTo>
                  <a:lnTo>
                    <a:pt x="879009" y="2410558"/>
                  </a:lnTo>
                  <a:lnTo>
                    <a:pt x="878993" y="2410644"/>
                  </a:lnTo>
                  <a:lnTo>
                    <a:pt x="878960" y="2410763"/>
                  </a:lnTo>
                  <a:lnTo>
                    <a:pt x="878953" y="2410824"/>
                  </a:lnTo>
                  <a:lnTo>
                    <a:pt x="878958" y="2410981"/>
                  </a:lnTo>
                  <a:lnTo>
                    <a:pt x="878914" y="2411157"/>
                  </a:lnTo>
                  <a:lnTo>
                    <a:pt x="878916" y="2411219"/>
                  </a:lnTo>
                  <a:lnTo>
                    <a:pt x="878911" y="2411344"/>
                  </a:lnTo>
                  <a:lnTo>
                    <a:pt x="878863" y="2411506"/>
                  </a:lnTo>
                  <a:lnTo>
                    <a:pt x="878779" y="2411675"/>
                  </a:lnTo>
                  <a:lnTo>
                    <a:pt x="878745" y="2411752"/>
                  </a:lnTo>
                  <a:lnTo>
                    <a:pt x="878723" y="2411851"/>
                  </a:lnTo>
                  <a:lnTo>
                    <a:pt x="878680" y="2411935"/>
                  </a:lnTo>
                  <a:lnTo>
                    <a:pt x="878598" y="2412124"/>
                  </a:lnTo>
                  <a:lnTo>
                    <a:pt x="878464" y="2412382"/>
                  </a:lnTo>
                  <a:lnTo>
                    <a:pt x="878407" y="2412512"/>
                  </a:lnTo>
                  <a:lnTo>
                    <a:pt x="878348" y="2412621"/>
                  </a:lnTo>
                  <a:lnTo>
                    <a:pt x="878272" y="2412728"/>
                  </a:lnTo>
                  <a:lnTo>
                    <a:pt x="878239" y="2412796"/>
                  </a:lnTo>
                  <a:lnTo>
                    <a:pt x="877923" y="2413253"/>
                  </a:lnTo>
                  <a:lnTo>
                    <a:pt x="877753" y="2413493"/>
                  </a:lnTo>
                  <a:lnTo>
                    <a:pt x="877704" y="2413570"/>
                  </a:lnTo>
                  <a:lnTo>
                    <a:pt x="877653" y="2413634"/>
                  </a:lnTo>
                  <a:lnTo>
                    <a:pt x="877570" y="2413693"/>
                  </a:lnTo>
                  <a:lnTo>
                    <a:pt x="877485" y="2413805"/>
                  </a:lnTo>
                  <a:lnTo>
                    <a:pt x="877418" y="2413886"/>
                  </a:lnTo>
                  <a:lnTo>
                    <a:pt x="877369" y="2413936"/>
                  </a:lnTo>
                  <a:lnTo>
                    <a:pt x="877279" y="2414055"/>
                  </a:lnTo>
                  <a:lnTo>
                    <a:pt x="877179" y="2414138"/>
                  </a:lnTo>
                  <a:lnTo>
                    <a:pt x="877167" y="2414162"/>
                  </a:lnTo>
                  <a:lnTo>
                    <a:pt x="877024" y="2414253"/>
                  </a:lnTo>
                  <a:lnTo>
                    <a:pt x="876883" y="2414381"/>
                  </a:lnTo>
                  <a:lnTo>
                    <a:pt x="876783" y="2414530"/>
                  </a:lnTo>
                  <a:lnTo>
                    <a:pt x="876683" y="2414668"/>
                  </a:lnTo>
                  <a:lnTo>
                    <a:pt x="876609" y="2414832"/>
                  </a:lnTo>
                  <a:lnTo>
                    <a:pt x="876551" y="2415018"/>
                  </a:lnTo>
                  <a:lnTo>
                    <a:pt x="876442" y="2415225"/>
                  </a:lnTo>
                  <a:lnTo>
                    <a:pt x="876352" y="2415384"/>
                  </a:lnTo>
                  <a:lnTo>
                    <a:pt x="876301" y="2415702"/>
                  </a:lnTo>
                  <a:lnTo>
                    <a:pt x="876280" y="2415798"/>
                  </a:lnTo>
                  <a:lnTo>
                    <a:pt x="876266" y="2415941"/>
                  </a:lnTo>
                  <a:lnTo>
                    <a:pt x="876246" y="2416029"/>
                  </a:lnTo>
                  <a:lnTo>
                    <a:pt x="876225" y="2416092"/>
                  </a:lnTo>
                  <a:lnTo>
                    <a:pt x="876178" y="2416143"/>
                  </a:lnTo>
                  <a:lnTo>
                    <a:pt x="876128" y="2416229"/>
                  </a:lnTo>
                  <a:lnTo>
                    <a:pt x="876116" y="2416273"/>
                  </a:lnTo>
                  <a:lnTo>
                    <a:pt x="876111" y="2416394"/>
                  </a:lnTo>
                  <a:lnTo>
                    <a:pt x="876095" y="2416570"/>
                  </a:lnTo>
                  <a:lnTo>
                    <a:pt x="876090" y="2416724"/>
                  </a:lnTo>
                  <a:lnTo>
                    <a:pt x="876072" y="2416953"/>
                  </a:lnTo>
                  <a:lnTo>
                    <a:pt x="876039" y="2417110"/>
                  </a:lnTo>
                  <a:lnTo>
                    <a:pt x="876076" y="2417338"/>
                  </a:lnTo>
                  <a:lnTo>
                    <a:pt x="876260" y="2417481"/>
                  </a:lnTo>
                  <a:lnTo>
                    <a:pt x="876320" y="2417809"/>
                  </a:lnTo>
                  <a:lnTo>
                    <a:pt x="876271" y="2418072"/>
                  </a:lnTo>
                  <a:lnTo>
                    <a:pt x="876287" y="2418188"/>
                  </a:lnTo>
                  <a:lnTo>
                    <a:pt x="876209" y="2418368"/>
                  </a:lnTo>
                  <a:lnTo>
                    <a:pt x="876083" y="2418522"/>
                  </a:lnTo>
                  <a:lnTo>
                    <a:pt x="875947" y="2418995"/>
                  </a:lnTo>
                  <a:lnTo>
                    <a:pt x="875831" y="2419153"/>
                  </a:lnTo>
                  <a:lnTo>
                    <a:pt x="875817" y="2419366"/>
                  </a:lnTo>
                  <a:lnTo>
                    <a:pt x="875928" y="2419534"/>
                  </a:lnTo>
                  <a:lnTo>
                    <a:pt x="876275" y="2420144"/>
                  </a:lnTo>
                  <a:lnTo>
                    <a:pt x="876329" y="2420201"/>
                  </a:lnTo>
                  <a:lnTo>
                    <a:pt x="876377" y="2420264"/>
                  </a:lnTo>
                  <a:lnTo>
                    <a:pt x="876410" y="2420325"/>
                  </a:lnTo>
                  <a:lnTo>
                    <a:pt x="876493" y="2420540"/>
                  </a:lnTo>
                  <a:lnTo>
                    <a:pt x="876607" y="2420477"/>
                  </a:lnTo>
                  <a:lnTo>
                    <a:pt x="876736" y="2420647"/>
                  </a:lnTo>
                  <a:lnTo>
                    <a:pt x="876839" y="2420766"/>
                  </a:lnTo>
                  <a:lnTo>
                    <a:pt x="876910" y="2420862"/>
                  </a:lnTo>
                  <a:lnTo>
                    <a:pt x="876880" y="2420898"/>
                  </a:lnTo>
                  <a:lnTo>
                    <a:pt x="877019" y="2421011"/>
                  </a:lnTo>
                  <a:lnTo>
                    <a:pt x="877232" y="2421147"/>
                  </a:lnTo>
                  <a:lnTo>
                    <a:pt x="877526" y="2421226"/>
                  </a:lnTo>
                  <a:lnTo>
                    <a:pt x="877582" y="2421376"/>
                  </a:lnTo>
                  <a:lnTo>
                    <a:pt x="877751" y="2421488"/>
                  </a:lnTo>
                  <a:lnTo>
                    <a:pt x="877916" y="2421630"/>
                  </a:lnTo>
                  <a:lnTo>
                    <a:pt x="877674" y="2421889"/>
                  </a:lnTo>
                  <a:lnTo>
                    <a:pt x="877704" y="2422014"/>
                  </a:lnTo>
                  <a:lnTo>
                    <a:pt x="877867" y="2422067"/>
                  </a:lnTo>
                  <a:lnTo>
                    <a:pt x="877952" y="2422146"/>
                  </a:lnTo>
                  <a:lnTo>
                    <a:pt x="878075" y="2422217"/>
                  </a:lnTo>
                  <a:lnTo>
                    <a:pt x="878249" y="2422243"/>
                  </a:lnTo>
                  <a:lnTo>
                    <a:pt x="878314" y="2422354"/>
                  </a:lnTo>
                  <a:lnTo>
                    <a:pt x="878420" y="2422517"/>
                  </a:lnTo>
                  <a:lnTo>
                    <a:pt x="878467" y="2422527"/>
                  </a:lnTo>
                  <a:lnTo>
                    <a:pt x="878541" y="2422622"/>
                  </a:lnTo>
                  <a:lnTo>
                    <a:pt x="878779" y="2422569"/>
                  </a:lnTo>
                  <a:lnTo>
                    <a:pt x="879233" y="2422630"/>
                  </a:lnTo>
                  <a:lnTo>
                    <a:pt x="880310" y="2423039"/>
                  </a:lnTo>
                  <a:lnTo>
                    <a:pt x="880518" y="2423124"/>
                  </a:lnTo>
                  <a:lnTo>
                    <a:pt x="881008" y="2423229"/>
                  </a:lnTo>
                  <a:lnTo>
                    <a:pt x="881399" y="2423483"/>
                  </a:lnTo>
                  <a:lnTo>
                    <a:pt x="881751" y="2423624"/>
                  </a:lnTo>
                  <a:lnTo>
                    <a:pt x="882165" y="2423855"/>
                  </a:lnTo>
                  <a:lnTo>
                    <a:pt x="882598" y="2424141"/>
                  </a:lnTo>
                  <a:lnTo>
                    <a:pt x="882969" y="2424522"/>
                  </a:lnTo>
                  <a:lnTo>
                    <a:pt x="883305" y="2424765"/>
                  </a:lnTo>
                  <a:lnTo>
                    <a:pt x="883495" y="2424854"/>
                  </a:lnTo>
                  <a:lnTo>
                    <a:pt x="883627" y="2424924"/>
                  </a:lnTo>
                  <a:lnTo>
                    <a:pt x="883779" y="2424977"/>
                  </a:lnTo>
                  <a:lnTo>
                    <a:pt x="883891" y="2425054"/>
                  </a:lnTo>
                  <a:lnTo>
                    <a:pt x="883998" y="2425142"/>
                  </a:lnTo>
                  <a:lnTo>
                    <a:pt x="884116" y="2425259"/>
                  </a:lnTo>
                  <a:lnTo>
                    <a:pt x="884204" y="2425383"/>
                  </a:lnTo>
                  <a:lnTo>
                    <a:pt x="884394" y="2425771"/>
                  </a:lnTo>
                  <a:lnTo>
                    <a:pt x="884502" y="2425948"/>
                  </a:lnTo>
                  <a:lnTo>
                    <a:pt x="884599" y="2426089"/>
                  </a:lnTo>
                  <a:lnTo>
                    <a:pt x="884755" y="2426347"/>
                  </a:lnTo>
                  <a:lnTo>
                    <a:pt x="884854" y="2426483"/>
                  </a:lnTo>
                  <a:lnTo>
                    <a:pt x="885024" y="2426748"/>
                  </a:lnTo>
                  <a:lnTo>
                    <a:pt x="885121" y="2426906"/>
                  </a:lnTo>
                  <a:lnTo>
                    <a:pt x="885195" y="2427047"/>
                  </a:lnTo>
                  <a:lnTo>
                    <a:pt x="885302" y="2427283"/>
                  </a:lnTo>
                  <a:lnTo>
                    <a:pt x="885322" y="2427377"/>
                  </a:lnTo>
                  <a:lnTo>
                    <a:pt x="885322" y="2427478"/>
                  </a:lnTo>
                  <a:lnTo>
                    <a:pt x="885292" y="2427553"/>
                  </a:lnTo>
                  <a:lnTo>
                    <a:pt x="885229" y="2427659"/>
                  </a:lnTo>
                  <a:lnTo>
                    <a:pt x="885160" y="2427753"/>
                  </a:lnTo>
                  <a:lnTo>
                    <a:pt x="884959" y="2427971"/>
                  </a:lnTo>
                  <a:lnTo>
                    <a:pt x="884857" y="2428065"/>
                  </a:lnTo>
                  <a:lnTo>
                    <a:pt x="884798" y="2428141"/>
                  </a:lnTo>
                  <a:lnTo>
                    <a:pt x="884701" y="2428206"/>
                  </a:lnTo>
                  <a:lnTo>
                    <a:pt x="884622" y="2428241"/>
                  </a:lnTo>
                  <a:lnTo>
                    <a:pt x="884417" y="2428359"/>
                  </a:lnTo>
                  <a:lnTo>
                    <a:pt x="884285" y="2428424"/>
                  </a:lnTo>
                  <a:lnTo>
                    <a:pt x="884206" y="2428453"/>
                  </a:lnTo>
                  <a:lnTo>
                    <a:pt x="884118" y="2428459"/>
                  </a:lnTo>
                  <a:lnTo>
                    <a:pt x="883991" y="2428447"/>
                  </a:lnTo>
                  <a:lnTo>
                    <a:pt x="883796" y="2428447"/>
                  </a:lnTo>
                  <a:lnTo>
                    <a:pt x="883645" y="2428435"/>
                  </a:lnTo>
                  <a:lnTo>
                    <a:pt x="883414" y="2428394"/>
                  </a:lnTo>
                  <a:lnTo>
                    <a:pt x="883321" y="2428364"/>
                  </a:lnTo>
                  <a:lnTo>
                    <a:pt x="883244" y="2428346"/>
                  </a:lnTo>
                  <a:lnTo>
                    <a:pt x="883164" y="2428305"/>
                  </a:lnTo>
                  <a:lnTo>
                    <a:pt x="883043" y="2428252"/>
                  </a:lnTo>
                  <a:lnTo>
                    <a:pt x="882888" y="2428269"/>
                  </a:lnTo>
                  <a:lnTo>
                    <a:pt x="882351" y="2428100"/>
                  </a:lnTo>
                  <a:lnTo>
                    <a:pt x="882191" y="2427978"/>
                  </a:lnTo>
                  <a:lnTo>
                    <a:pt x="882133" y="2427851"/>
                  </a:lnTo>
                  <a:lnTo>
                    <a:pt x="881890" y="2427782"/>
                  </a:lnTo>
                  <a:lnTo>
                    <a:pt x="881510" y="2427752"/>
                  </a:lnTo>
                  <a:lnTo>
                    <a:pt x="881253" y="2427753"/>
                  </a:lnTo>
                  <a:lnTo>
                    <a:pt x="880878" y="2427767"/>
                  </a:lnTo>
                  <a:lnTo>
                    <a:pt x="880335" y="2427726"/>
                  </a:lnTo>
                  <a:lnTo>
                    <a:pt x="879754" y="2427554"/>
                  </a:lnTo>
                  <a:lnTo>
                    <a:pt x="879509" y="2427522"/>
                  </a:lnTo>
                  <a:lnTo>
                    <a:pt x="879090" y="2427400"/>
                  </a:lnTo>
                  <a:lnTo>
                    <a:pt x="878842" y="2427352"/>
                  </a:lnTo>
                  <a:lnTo>
                    <a:pt x="878594" y="2427442"/>
                  </a:lnTo>
                  <a:lnTo>
                    <a:pt x="878469" y="2427628"/>
                  </a:lnTo>
                  <a:lnTo>
                    <a:pt x="878364" y="2427549"/>
                  </a:lnTo>
                  <a:lnTo>
                    <a:pt x="878177" y="2427553"/>
                  </a:lnTo>
                  <a:lnTo>
                    <a:pt x="877813" y="2427452"/>
                  </a:lnTo>
                  <a:lnTo>
                    <a:pt x="877359" y="2427384"/>
                  </a:lnTo>
                  <a:lnTo>
                    <a:pt x="877021" y="2427348"/>
                  </a:lnTo>
                  <a:lnTo>
                    <a:pt x="876818" y="2427438"/>
                  </a:lnTo>
                  <a:lnTo>
                    <a:pt x="876639" y="2427493"/>
                  </a:lnTo>
                  <a:lnTo>
                    <a:pt x="876510" y="2427545"/>
                  </a:lnTo>
                  <a:lnTo>
                    <a:pt x="876172" y="2427694"/>
                  </a:lnTo>
                  <a:lnTo>
                    <a:pt x="876106" y="2427710"/>
                  </a:lnTo>
                  <a:lnTo>
                    <a:pt x="875884" y="2427690"/>
                  </a:lnTo>
                  <a:lnTo>
                    <a:pt x="875741" y="2427802"/>
                  </a:lnTo>
                  <a:lnTo>
                    <a:pt x="875667" y="2427817"/>
                  </a:lnTo>
                  <a:lnTo>
                    <a:pt x="875514" y="2427860"/>
                  </a:lnTo>
                  <a:lnTo>
                    <a:pt x="874939" y="2428029"/>
                  </a:lnTo>
                  <a:lnTo>
                    <a:pt x="874844" y="2428119"/>
                  </a:lnTo>
                  <a:lnTo>
                    <a:pt x="874643" y="2428139"/>
                  </a:lnTo>
                  <a:lnTo>
                    <a:pt x="874448" y="2428065"/>
                  </a:lnTo>
                  <a:lnTo>
                    <a:pt x="874354" y="2428072"/>
                  </a:lnTo>
                  <a:lnTo>
                    <a:pt x="874173" y="2428077"/>
                  </a:lnTo>
                  <a:lnTo>
                    <a:pt x="873955" y="2428370"/>
                  </a:lnTo>
                  <a:lnTo>
                    <a:pt x="873718" y="2428633"/>
                  </a:lnTo>
                  <a:lnTo>
                    <a:pt x="873425" y="2428768"/>
                  </a:lnTo>
                  <a:lnTo>
                    <a:pt x="873390" y="2428863"/>
                  </a:lnTo>
                  <a:lnTo>
                    <a:pt x="873300" y="2429011"/>
                  </a:lnTo>
                  <a:lnTo>
                    <a:pt x="873494" y="2429330"/>
                  </a:lnTo>
                  <a:lnTo>
                    <a:pt x="872042" y="2430161"/>
                  </a:lnTo>
                  <a:lnTo>
                    <a:pt x="871938" y="2429972"/>
                  </a:lnTo>
                  <a:lnTo>
                    <a:pt x="871873" y="2429917"/>
                  </a:lnTo>
                  <a:lnTo>
                    <a:pt x="871817" y="2430057"/>
                  </a:lnTo>
                  <a:lnTo>
                    <a:pt x="871727" y="2430343"/>
                  </a:lnTo>
                  <a:lnTo>
                    <a:pt x="871481" y="2430467"/>
                  </a:lnTo>
                  <a:lnTo>
                    <a:pt x="871143" y="2430497"/>
                  </a:lnTo>
                  <a:lnTo>
                    <a:pt x="870903" y="2430579"/>
                  </a:lnTo>
                  <a:lnTo>
                    <a:pt x="870648" y="2430640"/>
                  </a:lnTo>
                  <a:lnTo>
                    <a:pt x="870463" y="2430860"/>
                  </a:lnTo>
                  <a:lnTo>
                    <a:pt x="870266" y="2431084"/>
                  </a:lnTo>
                  <a:lnTo>
                    <a:pt x="869995" y="2431260"/>
                  </a:lnTo>
                  <a:lnTo>
                    <a:pt x="869928" y="2431320"/>
                  </a:lnTo>
                  <a:lnTo>
                    <a:pt x="869652" y="2431429"/>
                  </a:lnTo>
                  <a:lnTo>
                    <a:pt x="869554" y="2431528"/>
                  </a:lnTo>
                  <a:lnTo>
                    <a:pt x="869342" y="2431618"/>
                  </a:lnTo>
                  <a:lnTo>
                    <a:pt x="869079" y="2431879"/>
                  </a:lnTo>
                  <a:lnTo>
                    <a:pt x="868954" y="2432116"/>
                  </a:lnTo>
                  <a:lnTo>
                    <a:pt x="868815" y="2432280"/>
                  </a:lnTo>
                  <a:lnTo>
                    <a:pt x="868609" y="2432534"/>
                  </a:lnTo>
                  <a:lnTo>
                    <a:pt x="868473" y="2432560"/>
                  </a:lnTo>
                  <a:lnTo>
                    <a:pt x="868123" y="2432641"/>
                  </a:lnTo>
                  <a:lnTo>
                    <a:pt x="867996" y="2432726"/>
                  </a:lnTo>
                  <a:lnTo>
                    <a:pt x="867748" y="2432748"/>
                  </a:lnTo>
                  <a:lnTo>
                    <a:pt x="867519" y="2432658"/>
                  </a:lnTo>
                  <a:lnTo>
                    <a:pt x="867424" y="2432573"/>
                  </a:lnTo>
                  <a:lnTo>
                    <a:pt x="867236" y="2432545"/>
                  </a:lnTo>
                  <a:lnTo>
                    <a:pt x="866961" y="2432651"/>
                  </a:lnTo>
                  <a:lnTo>
                    <a:pt x="866817" y="2432759"/>
                  </a:lnTo>
                  <a:lnTo>
                    <a:pt x="866585" y="2432883"/>
                  </a:lnTo>
                  <a:lnTo>
                    <a:pt x="866359" y="2433079"/>
                  </a:lnTo>
                  <a:lnTo>
                    <a:pt x="866159" y="2433324"/>
                  </a:lnTo>
                  <a:lnTo>
                    <a:pt x="866080" y="2433505"/>
                  </a:lnTo>
                  <a:lnTo>
                    <a:pt x="865985" y="2433897"/>
                  </a:lnTo>
                  <a:lnTo>
                    <a:pt x="865986" y="2434210"/>
                  </a:lnTo>
                  <a:lnTo>
                    <a:pt x="865897" y="2434540"/>
                  </a:lnTo>
                  <a:lnTo>
                    <a:pt x="865791" y="2434736"/>
                  </a:lnTo>
                  <a:lnTo>
                    <a:pt x="865578" y="2434975"/>
                  </a:lnTo>
                  <a:lnTo>
                    <a:pt x="865414" y="2435071"/>
                  </a:lnTo>
                  <a:lnTo>
                    <a:pt x="865103" y="2435279"/>
                  </a:lnTo>
                  <a:lnTo>
                    <a:pt x="864997" y="2435343"/>
                  </a:lnTo>
                  <a:lnTo>
                    <a:pt x="864892" y="2435376"/>
                  </a:lnTo>
                  <a:lnTo>
                    <a:pt x="864739" y="2435483"/>
                  </a:lnTo>
                  <a:lnTo>
                    <a:pt x="864397" y="2435665"/>
                  </a:lnTo>
                  <a:lnTo>
                    <a:pt x="864081" y="2435968"/>
                  </a:lnTo>
                  <a:lnTo>
                    <a:pt x="863709" y="2436233"/>
                  </a:lnTo>
                  <a:lnTo>
                    <a:pt x="863276" y="2436473"/>
                  </a:lnTo>
                  <a:lnTo>
                    <a:pt x="862965" y="2436686"/>
                  </a:lnTo>
                  <a:lnTo>
                    <a:pt x="862736" y="2436954"/>
                  </a:lnTo>
                  <a:lnTo>
                    <a:pt x="861638" y="2437924"/>
                  </a:lnTo>
                  <a:lnTo>
                    <a:pt x="861479" y="2438152"/>
                  </a:lnTo>
                  <a:lnTo>
                    <a:pt x="861321" y="2438306"/>
                  </a:lnTo>
                  <a:lnTo>
                    <a:pt x="861057" y="2438417"/>
                  </a:lnTo>
                  <a:lnTo>
                    <a:pt x="860819" y="2438433"/>
                  </a:lnTo>
                  <a:lnTo>
                    <a:pt x="860735" y="2438485"/>
                  </a:lnTo>
                  <a:lnTo>
                    <a:pt x="859644" y="2438347"/>
                  </a:lnTo>
                  <a:lnTo>
                    <a:pt x="858319" y="2437864"/>
                  </a:lnTo>
                  <a:lnTo>
                    <a:pt x="857478" y="2437399"/>
                  </a:lnTo>
                  <a:lnTo>
                    <a:pt x="856686" y="2436993"/>
                  </a:lnTo>
                  <a:lnTo>
                    <a:pt x="856094" y="2437052"/>
                  </a:lnTo>
                  <a:lnTo>
                    <a:pt x="855951" y="2437000"/>
                  </a:lnTo>
                  <a:lnTo>
                    <a:pt x="855813" y="2437146"/>
                  </a:lnTo>
                  <a:lnTo>
                    <a:pt x="855437" y="2437005"/>
                  </a:lnTo>
                  <a:lnTo>
                    <a:pt x="855227" y="2436852"/>
                  </a:lnTo>
                  <a:lnTo>
                    <a:pt x="855031" y="2436681"/>
                  </a:lnTo>
                  <a:lnTo>
                    <a:pt x="854845" y="2436487"/>
                  </a:lnTo>
                  <a:lnTo>
                    <a:pt x="854679" y="2436281"/>
                  </a:lnTo>
                  <a:lnTo>
                    <a:pt x="854533" y="2436064"/>
                  </a:lnTo>
                  <a:lnTo>
                    <a:pt x="854435" y="2435858"/>
                  </a:lnTo>
                  <a:lnTo>
                    <a:pt x="854362" y="2435622"/>
                  </a:lnTo>
                  <a:lnTo>
                    <a:pt x="854298" y="2435387"/>
                  </a:lnTo>
                  <a:lnTo>
                    <a:pt x="854215" y="2435181"/>
                  </a:lnTo>
                  <a:lnTo>
                    <a:pt x="854088" y="2435016"/>
                  </a:lnTo>
                  <a:lnTo>
                    <a:pt x="853829" y="2434952"/>
                  </a:lnTo>
                  <a:lnTo>
                    <a:pt x="853452" y="2435028"/>
                  </a:lnTo>
                  <a:lnTo>
                    <a:pt x="852553" y="2435340"/>
                  </a:lnTo>
                  <a:lnTo>
                    <a:pt x="852123" y="2435446"/>
                  </a:lnTo>
                  <a:lnTo>
                    <a:pt x="851336" y="2435581"/>
                  </a:lnTo>
                  <a:lnTo>
                    <a:pt x="850940" y="2435634"/>
                  </a:lnTo>
                  <a:lnTo>
                    <a:pt x="850578" y="2435628"/>
                  </a:lnTo>
                  <a:lnTo>
                    <a:pt x="850275" y="2435528"/>
                  </a:lnTo>
                  <a:lnTo>
                    <a:pt x="850069" y="2435346"/>
                  </a:lnTo>
                  <a:lnTo>
                    <a:pt x="849903" y="2435105"/>
                  </a:lnTo>
                  <a:lnTo>
                    <a:pt x="849757" y="2434822"/>
                  </a:lnTo>
                  <a:lnTo>
                    <a:pt x="849625" y="2434522"/>
                  </a:lnTo>
                  <a:lnTo>
                    <a:pt x="849341" y="2433904"/>
                  </a:lnTo>
                  <a:lnTo>
                    <a:pt x="849214" y="2433551"/>
                  </a:lnTo>
                  <a:lnTo>
                    <a:pt x="848970" y="2432839"/>
                  </a:lnTo>
                  <a:lnTo>
                    <a:pt x="848569" y="2431833"/>
                  </a:lnTo>
                  <a:lnTo>
                    <a:pt x="848432" y="2431504"/>
                  </a:lnTo>
                  <a:lnTo>
                    <a:pt x="848261" y="2431210"/>
                  </a:lnTo>
                  <a:lnTo>
                    <a:pt x="848051" y="2430974"/>
                  </a:lnTo>
                  <a:lnTo>
                    <a:pt x="847796" y="2430821"/>
                  </a:lnTo>
                  <a:lnTo>
                    <a:pt x="847508" y="2430709"/>
                  </a:lnTo>
                  <a:lnTo>
                    <a:pt x="847195" y="2430627"/>
                  </a:lnTo>
                  <a:lnTo>
                    <a:pt x="846560" y="2430486"/>
                  </a:lnTo>
                  <a:lnTo>
                    <a:pt x="846056" y="2430398"/>
                  </a:lnTo>
                  <a:lnTo>
                    <a:pt x="845020" y="2430309"/>
                  </a:lnTo>
                  <a:lnTo>
                    <a:pt x="844511" y="2430239"/>
                  </a:lnTo>
                  <a:lnTo>
                    <a:pt x="844032" y="2430098"/>
                  </a:lnTo>
                  <a:lnTo>
                    <a:pt x="843837" y="2429992"/>
                  </a:lnTo>
                  <a:lnTo>
                    <a:pt x="843460" y="2429721"/>
                  </a:lnTo>
                  <a:lnTo>
                    <a:pt x="843279" y="2429633"/>
                  </a:lnTo>
                  <a:lnTo>
                    <a:pt x="843118" y="2429621"/>
                  </a:lnTo>
                  <a:lnTo>
                    <a:pt x="843064" y="2429750"/>
                  </a:lnTo>
                  <a:lnTo>
                    <a:pt x="843064" y="2430045"/>
                  </a:lnTo>
                  <a:lnTo>
                    <a:pt x="843079" y="2430427"/>
                  </a:lnTo>
                  <a:lnTo>
                    <a:pt x="843059" y="2430809"/>
                  </a:lnTo>
                  <a:lnTo>
                    <a:pt x="842976" y="2431121"/>
                  </a:lnTo>
                  <a:lnTo>
                    <a:pt x="842834" y="2431292"/>
                  </a:lnTo>
                  <a:lnTo>
                    <a:pt x="842639" y="2431445"/>
                  </a:lnTo>
                  <a:lnTo>
                    <a:pt x="842439" y="2431592"/>
                  </a:lnTo>
                  <a:lnTo>
                    <a:pt x="842263" y="2431739"/>
                  </a:lnTo>
                  <a:lnTo>
                    <a:pt x="842155" y="2431916"/>
                  </a:lnTo>
                  <a:lnTo>
                    <a:pt x="842243" y="2432121"/>
                  </a:lnTo>
                  <a:lnTo>
                    <a:pt x="842546" y="2432386"/>
                  </a:lnTo>
                  <a:lnTo>
                    <a:pt x="842962" y="2432686"/>
                  </a:lnTo>
                  <a:lnTo>
                    <a:pt x="843392" y="2433010"/>
                  </a:lnTo>
                  <a:lnTo>
                    <a:pt x="843744" y="2433334"/>
                  </a:lnTo>
                  <a:lnTo>
                    <a:pt x="843915" y="2433534"/>
                  </a:lnTo>
                  <a:lnTo>
                    <a:pt x="844081" y="2433740"/>
                  </a:lnTo>
                  <a:lnTo>
                    <a:pt x="844242" y="2433945"/>
                  </a:lnTo>
                  <a:lnTo>
                    <a:pt x="844394" y="2434163"/>
                  </a:lnTo>
                  <a:lnTo>
                    <a:pt x="844536" y="2434387"/>
                  </a:lnTo>
                  <a:lnTo>
                    <a:pt x="844790" y="2434922"/>
                  </a:lnTo>
                  <a:lnTo>
                    <a:pt x="844976" y="2435493"/>
                  </a:lnTo>
                  <a:lnTo>
                    <a:pt x="845122" y="2436093"/>
                  </a:lnTo>
                  <a:lnTo>
                    <a:pt x="845254" y="2436699"/>
                  </a:lnTo>
                  <a:lnTo>
                    <a:pt x="845406" y="2437293"/>
                  </a:lnTo>
                  <a:lnTo>
                    <a:pt x="845552" y="2437829"/>
                  </a:lnTo>
                  <a:lnTo>
                    <a:pt x="845831" y="2438911"/>
                  </a:lnTo>
                  <a:lnTo>
                    <a:pt x="845987" y="2439447"/>
                  </a:lnTo>
                  <a:lnTo>
                    <a:pt x="846169" y="2439970"/>
                  </a:lnTo>
                  <a:lnTo>
                    <a:pt x="846315" y="2440324"/>
                  </a:lnTo>
                  <a:lnTo>
                    <a:pt x="846643" y="2441018"/>
                  </a:lnTo>
                  <a:lnTo>
                    <a:pt x="846799" y="2441365"/>
                  </a:lnTo>
                  <a:lnTo>
                    <a:pt x="847097" y="2442095"/>
                  </a:lnTo>
                  <a:lnTo>
                    <a:pt x="847268" y="2442477"/>
                  </a:lnTo>
                  <a:lnTo>
                    <a:pt x="847415" y="2442865"/>
                  </a:lnTo>
                  <a:lnTo>
                    <a:pt x="847503" y="2443236"/>
                  </a:lnTo>
                  <a:lnTo>
                    <a:pt x="847488" y="2443577"/>
                  </a:lnTo>
                  <a:lnTo>
                    <a:pt x="847356" y="2443883"/>
                  </a:lnTo>
                  <a:lnTo>
                    <a:pt x="847146" y="2444166"/>
                  </a:lnTo>
                  <a:lnTo>
                    <a:pt x="846872" y="2444430"/>
                  </a:lnTo>
                  <a:lnTo>
                    <a:pt x="846310" y="2444948"/>
                  </a:lnTo>
                  <a:lnTo>
                    <a:pt x="846061" y="2445189"/>
                  </a:lnTo>
                  <a:lnTo>
                    <a:pt x="845807" y="2445425"/>
                  </a:lnTo>
                  <a:lnTo>
                    <a:pt x="845543" y="2445648"/>
                  </a:lnTo>
                  <a:lnTo>
                    <a:pt x="845269" y="2445866"/>
                  </a:lnTo>
                  <a:lnTo>
                    <a:pt x="844995" y="2446072"/>
                  </a:lnTo>
                  <a:lnTo>
                    <a:pt x="844242" y="2446861"/>
                  </a:lnTo>
                  <a:lnTo>
                    <a:pt x="843988" y="2447119"/>
                  </a:lnTo>
                  <a:lnTo>
                    <a:pt x="843729" y="2447372"/>
                  </a:lnTo>
                  <a:lnTo>
                    <a:pt x="843485" y="2447661"/>
                  </a:lnTo>
                  <a:lnTo>
                    <a:pt x="843235" y="2447978"/>
                  </a:lnTo>
                  <a:lnTo>
                    <a:pt x="842986" y="2448279"/>
                  </a:lnTo>
                  <a:lnTo>
                    <a:pt x="842732" y="2448502"/>
                  </a:lnTo>
                  <a:lnTo>
                    <a:pt x="842473" y="2448596"/>
                  </a:lnTo>
                  <a:lnTo>
                    <a:pt x="842307" y="2448585"/>
                  </a:lnTo>
                  <a:lnTo>
                    <a:pt x="842135" y="2448537"/>
                  </a:lnTo>
                  <a:lnTo>
                    <a:pt x="841793" y="2448408"/>
                  </a:lnTo>
                  <a:lnTo>
                    <a:pt x="841436" y="2448284"/>
                  </a:lnTo>
                  <a:lnTo>
                    <a:pt x="841246" y="2448208"/>
                  </a:lnTo>
                  <a:lnTo>
                    <a:pt x="841060" y="2448143"/>
                  </a:lnTo>
                  <a:lnTo>
                    <a:pt x="840874" y="2448096"/>
                  </a:lnTo>
                  <a:lnTo>
                    <a:pt x="840698" y="2448102"/>
                  </a:lnTo>
                  <a:lnTo>
                    <a:pt x="840537" y="2448161"/>
                  </a:lnTo>
                  <a:lnTo>
                    <a:pt x="840381" y="2448273"/>
                  </a:lnTo>
                  <a:lnTo>
                    <a:pt x="840229" y="2448408"/>
                  </a:lnTo>
                  <a:lnTo>
                    <a:pt x="840077" y="2448532"/>
                  </a:lnTo>
                  <a:lnTo>
                    <a:pt x="839916" y="2448632"/>
                  </a:lnTo>
                  <a:lnTo>
                    <a:pt x="839628" y="2448720"/>
                  </a:lnTo>
                  <a:lnTo>
                    <a:pt x="839320" y="2448767"/>
                  </a:lnTo>
                  <a:lnTo>
                    <a:pt x="839002" y="2448779"/>
                  </a:lnTo>
                  <a:lnTo>
                    <a:pt x="838679" y="2448773"/>
                  </a:lnTo>
                  <a:lnTo>
                    <a:pt x="838361" y="2448761"/>
                  </a:lnTo>
                  <a:lnTo>
                    <a:pt x="838176" y="2448743"/>
                  </a:lnTo>
                  <a:lnTo>
                    <a:pt x="837804" y="2448684"/>
                  </a:lnTo>
                  <a:lnTo>
                    <a:pt x="837618" y="2448661"/>
                  </a:lnTo>
                  <a:lnTo>
                    <a:pt x="837433" y="2448667"/>
                  </a:lnTo>
                  <a:lnTo>
                    <a:pt x="837144" y="2448732"/>
                  </a:lnTo>
                  <a:lnTo>
                    <a:pt x="836856" y="2448849"/>
                  </a:lnTo>
                  <a:lnTo>
                    <a:pt x="836572" y="2449002"/>
                  </a:lnTo>
                  <a:lnTo>
                    <a:pt x="836294" y="2449173"/>
                  </a:lnTo>
                  <a:lnTo>
                    <a:pt x="836030" y="2449344"/>
                  </a:lnTo>
                  <a:lnTo>
                    <a:pt x="835771" y="2449532"/>
                  </a:lnTo>
                  <a:lnTo>
                    <a:pt x="835526" y="2449744"/>
                  </a:lnTo>
                  <a:lnTo>
                    <a:pt x="835287" y="2449961"/>
                  </a:lnTo>
                  <a:lnTo>
                    <a:pt x="835037" y="2450167"/>
                  </a:lnTo>
                  <a:lnTo>
                    <a:pt x="834773" y="2450332"/>
                  </a:lnTo>
                  <a:lnTo>
                    <a:pt x="834548" y="2450426"/>
                  </a:lnTo>
                  <a:lnTo>
                    <a:pt x="834314" y="2450497"/>
                  </a:lnTo>
                  <a:lnTo>
                    <a:pt x="833840" y="2450626"/>
                  </a:lnTo>
                  <a:lnTo>
                    <a:pt x="833605" y="2450697"/>
                  </a:lnTo>
                  <a:lnTo>
                    <a:pt x="833126" y="2450861"/>
                  </a:lnTo>
                  <a:lnTo>
                    <a:pt x="832662" y="2451038"/>
                  </a:lnTo>
                  <a:lnTo>
                    <a:pt x="832437" y="2451144"/>
                  </a:lnTo>
                  <a:lnTo>
                    <a:pt x="832192" y="2451279"/>
                  </a:lnTo>
                  <a:lnTo>
                    <a:pt x="831958" y="2451432"/>
                  </a:lnTo>
                  <a:lnTo>
                    <a:pt x="831493" y="2451750"/>
                  </a:lnTo>
                  <a:lnTo>
                    <a:pt x="831259" y="2451903"/>
                  </a:lnTo>
                  <a:lnTo>
                    <a:pt x="830711" y="2452250"/>
                  </a:lnTo>
                  <a:lnTo>
                    <a:pt x="830432" y="2452421"/>
                  </a:lnTo>
                  <a:lnTo>
                    <a:pt x="830149" y="2452556"/>
                  </a:lnTo>
                  <a:lnTo>
                    <a:pt x="829851" y="2452656"/>
                  </a:lnTo>
                  <a:lnTo>
                    <a:pt x="829553" y="2452709"/>
                  </a:lnTo>
                  <a:lnTo>
                    <a:pt x="829240" y="2452733"/>
                  </a:lnTo>
                  <a:lnTo>
                    <a:pt x="828917" y="2452727"/>
                  </a:lnTo>
                  <a:lnTo>
                    <a:pt x="828604" y="2452691"/>
                  </a:lnTo>
                  <a:lnTo>
                    <a:pt x="828301" y="2452627"/>
                  </a:lnTo>
                  <a:lnTo>
                    <a:pt x="828017" y="2452527"/>
                  </a:lnTo>
                  <a:lnTo>
                    <a:pt x="827744" y="2452380"/>
                  </a:lnTo>
                  <a:lnTo>
                    <a:pt x="827201" y="2452044"/>
                  </a:lnTo>
                  <a:lnTo>
                    <a:pt x="826922" y="2451903"/>
                  </a:lnTo>
                  <a:lnTo>
                    <a:pt x="826429" y="2451674"/>
                  </a:lnTo>
                  <a:lnTo>
                    <a:pt x="826175" y="2451568"/>
                  </a:lnTo>
                  <a:lnTo>
                    <a:pt x="825887" y="2451570"/>
                  </a:lnTo>
                  <a:lnTo>
                    <a:pt x="825758" y="2451567"/>
                  </a:lnTo>
                  <a:lnTo>
                    <a:pt x="825499" y="2451573"/>
                  </a:lnTo>
                  <a:lnTo>
                    <a:pt x="825242" y="2451597"/>
                  </a:lnTo>
                  <a:lnTo>
                    <a:pt x="824989" y="2451637"/>
                  </a:lnTo>
                  <a:lnTo>
                    <a:pt x="824862" y="2451663"/>
                  </a:lnTo>
                  <a:lnTo>
                    <a:pt x="824612" y="2451728"/>
                  </a:lnTo>
                  <a:lnTo>
                    <a:pt x="824489" y="2451766"/>
                  </a:lnTo>
                  <a:lnTo>
                    <a:pt x="824368" y="2451808"/>
                  </a:lnTo>
                  <a:lnTo>
                    <a:pt x="824128" y="2451905"/>
                  </a:lnTo>
                  <a:lnTo>
                    <a:pt x="823896" y="2452016"/>
                  </a:lnTo>
                  <a:lnTo>
                    <a:pt x="823784" y="2452078"/>
                  </a:lnTo>
                  <a:lnTo>
                    <a:pt x="823671" y="2452143"/>
                  </a:lnTo>
                  <a:lnTo>
                    <a:pt x="823454" y="2452284"/>
                  </a:lnTo>
                  <a:lnTo>
                    <a:pt x="823249" y="2452438"/>
                  </a:lnTo>
                  <a:lnTo>
                    <a:pt x="823148" y="2452521"/>
                  </a:lnTo>
                  <a:lnTo>
                    <a:pt x="823051" y="2452606"/>
                  </a:lnTo>
                  <a:lnTo>
                    <a:pt x="822867" y="2452786"/>
                  </a:lnTo>
                  <a:lnTo>
                    <a:pt x="822779" y="2452880"/>
                  </a:lnTo>
                  <a:lnTo>
                    <a:pt x="822612" y="2453078"/>
                  </a:lnTo>
                  <a:lnTo>
                    <a:pt x="822457" y="2453285"/>
                  </a:lnTo>
                  <a:lnTo>
                    <a:pt x="822384" y="2453393"/>
                  </a:lnTo>
                  <a:lnTo>
                    <a:pt x="822251" y="2453615"/>
                  </a:lnTo>
                  <a:lnTo>
                    <a:pt x="822189" y="2453728"/>
                  </a:lnTo>
                  <a:lnTo>
                    <a:pt x="822078" y="2453963"/>
                  </a:lnTo>
                  <a:lnTo>
                    <a:pt x="822027" y="2454082"/>
                  </a:lnTo>
                  <a:lnTo>
                    <a:pt x="821981" y="2454203"/>
                  </a:lnTo>
                  <a:lnTo>
                    <a:pt x="821939" y="2454325"/>
                  </a:lnTo>
                  <a:lnTo>
                    <a:pt x="821865" y="2454574"/>
                  </a:lnTo>
                  <a:lnTo>
                    <a:pt x="821809" y="2454827"/>
                  </a:lnTo>
                  <a:lnTo>
                    <a:pt x="821788" y="2454955"/>
                  </a:lnTo>
                  <a:lnTo>
                    <a:pt x="821769" y="2455083"/>
                  </a:lnTo>
                  <a:lnTo>
                    <a:pt x="821755" y="2455212"/>
                  </a:lnTo>
                  <a:lnTo>
                    <a:pt x="821746" y="2455342"/>
                  </a:lnTo>
                  <a:lnTo>
                    <a:pt x="821739" y="2455471"/>
                  </a:lnTo>
                  <a:lnTo>
                    <a:pt x="821740" y="2455730"/>
                  </a:lnTo>
                  <a:lnTo>
                    <a:pt x="821758" y="2455989"/>
                  </a:lnTo>
                  <a:lnTo>
                    <a:pt x="821774" y="2456118"/>
                  </a:lnTo>
                  <a:lnTo>
                    <a:pt x="821816" y="2456374"/>
                  </a:lnTo>
                  <a:lnTo>
                    <a:pt x="821842" y="2456500"/>
                  </a:lnTo>
                  <a:lnTo>
                    <a:pt x="821874" y="2456626"/>
                  </a:lnTo>
                  <a:lnTo>
                    <a:pt x="822045" y="2456799"/>
                  </a:lnTo>
                  <a:lnTo>
                    <a:pt x="822114" y="2456920"/>
                  </a:lnTo>
                  <a:lnTo>
                    <a:pt x="822136" y="2457126"/>
                  </a:lnTo>
                  <a:lnTo>
                    <a:pt x="822180" y="2457269"/>
                  </a:lnTo>
                  <a:lnTo>
                    <a:pt x="822430" y="2457626"/>
                  </a:lnTo>
                  <a:lnTo>
                    <a:pt x="822544" y="2457837"/>
                  </a:lnTo>
                  <a:lnTo>
                    <a:pt x="822708" y="2457886"/>
                  </a:lnTo>
                  <a:lnTo>
                    <a:pt x="822721" y="2457931"/>
                  </a:lnTo>
                  <a:lnTo>
                    <a:pt x="822680" y="2457991"/>
                  </a:lnTo>
                  <a:lnTo>
                    <a:pt x="822631" y="2458036"/>
                  </a:lnTo>
                  <a:lnTo>
                    <a:pt x="822566" y="2458087"/>
                  </a:lnTo>
                  <a:lnTo>
                    <a:pt x="822580" y="2458135"/>
                  </a:lnTo>
                  <a:lnTo>
                    <a:pt x="822643" y="2458208"/>
                  </a:lnTo>
                  <a:lnTo>
                    <a:pt x="822701" y="2458313"/>
                  </a:lnTo>
                  <a:lnTo>
                    <a:pt x="822743" y="2458412"/>
                  </a:lnTo>
                  <a:lnTo>
                    <a:pt x="822798" y="2458500"/>
                  </a:lnTo>
                  <a:lnTo>
                    <a:pt x="822839" y="2458558"/>
                  </a:lnTo>
                  <a:lnTo>
                    <a:pt x="822890" y="2458608"/>
                  </a:lnTo>
                  <a:lnTo>
                    <a:pt x="822886" y="2458722"/>
                  </a:lnTo>
                  <a:lnTo>
                    <a:pt x="822923" y="2458814"/>
                  </a:lnTo>
                  <a:lnTo>
                    <a:pt x="822974" y="2458903"/>
                  </a:lnTo>
                  <a:lnTo>
                    <a:pt x="823043" y="2458975"/>
                  </a:lnTo>
                  <a:lnTo>
                    <a:pt x="823125" y="2459040"/>
                  </a:lnTo>
                  <a:lnTo>
                    <a:pt x="823208" y="2459086"/>
                  </a:lnTo>
                  <a:lnTo>
                    <a:pt x="823374" y="2459115"/>
                  </a:lnTo>
                  <a:lnTo>
                    <a:pt x="823597" y="2459141"/>
                  </a:lnTo>
                  <a:lnTo>
                    <a:pt x="823852" y="2459256"/>
                  </a:lnTo>
                  <a:lnTo>
                    <a:pt x="823952" y="2459295"/>
                  </a:lnTo>
                  <a:lnTo>
                    <a:pt x="824070" y="2459332"/>
                  </a:lnTo>
                  <a:lnTo>
                    <a:pt x="824190" y="2459355"/>
                  </a:lnTo>
                  <a:lnTo>
                    <a:pt x="824297" y="2459365"/>
                  </a:lnTo>
                  <a:lnTo>
                    <a:pt x="824362" y="2459337"/>
                  </a:lnTo>
                  <a:lnTo>
                    <a:pt x="824403" y="2459329"/>
                  </a:lnTo>
                  <a:lnTo>
                    <a:pt x="824540" y="2459164"/>
                  </a:lnTo>
                  <a:lnTo>
                    <a:pt x="824591" y="2459110"/>
                  </a:lnTo>
                  <a:lnTo>
                    <a:pt x="824642" y="2459080"/>
                  </a:lnTo>
                  <a:lnTo>
                    <a:pt x="824832" y="2459019"/>
                  </a:lnTo>
                  <a:lnTo>
                    <a:pt x="824942" y="2458993"/>
                  </a:lnTo>
                  <a:lnTo>
                    <a:pt x="825147" y="2458954"/>
                  </a:lnTo>
                  <a:lnTo>
                    <a:pt x="825225" y="2458918"/>
                  </a:lnTo>
                  <a:lnTo>
                    <a:pt x="825454" y="2458904"/>
                  </a:lnTo>
                  <a:lnTo>
                    <a:pt x="825517" y="2458893"/>
                  </a:lnTo>
                  <a:lnTo>
                    <a:pt x="825572" y="2458875"/>
                  </a:lnTo>
                  <a:lnTo>
                    <a:pt x="825633" y="2458830"/>
                  </a:lnTo>
                  <a:lnTo>
                    <a:pt x="825670" y="2458788"/>
                  </a:lnTo>
                  <a:lnTo>
                    <a:pt x="825712" y="2458800"/>
                  </a:lnTo>
                  <a:lnTo>
                    <a:pt x="825827" y="2458913"/>
                  </a:lnTo>
                  <a:lnTo>
                    <a:pt x="825858" y="2458916"/>
                  </a:lnTo>
                  <a:lnTo>
                    <a:pt x="825916" y="2458854"/>
                  </a:lnTo>
                  <a:lnTo>
                    <a:pt x="825971" y="2458911"/>
                  </a:lnTo>
                  <a:lnTo>
                    <a:pt x="826061" y="2458934"/>
                  </a:lnTo>
                  <a:lnTo>
                    <a:pt x="826383" y="2458975"/>
                  </a:lnTo>
                  <a:lnTo>
                    <a:pt x="826409" y="2458916"/>
                  </a:lnTo>
                  <a:lnTo>
                    <a:pt x="826436" y="2458887"/>
                  </a:lnTo>
                  <a:lnTo>
                    <a:pt x="826467" y="2458889"/>
                  </a:lnTo>
                  <a:lnTo>
                    <a:pt x="826481" y="2458918"/>
                  </a:lnTo>
                  <a:lnTo>
                    <a:pt x="826518" y="2458938"/>
                  </a:lnTo>
                  <a:lnTo>
                    <a:pt x="826909" y="2458924"/>
                  </a:lnTo>
                  <a:lnTo>
                    <a:pt x="827073" y="2458930"/>
                  </a:lnTo>
                  <a:lnTo>
                    <a:pt x="827303" y="2458959"/>
                  </a:lnTo>
                  <a:lnTo>
                    <a:pt x="827668" y="2459027"/>
                  </a:lnTo>
                  <a:lnTo>
                    <a:pt x="827851" y="2459048"/>
                  </a:lnTo>
                  <a:lnTo>
                    <a:pt x="828018" y="2459028"/>
                  </a:lnTo>
                  <a:lnTo>
                    <a:pt x="828171" y="2459000"/>
                  </a:lnTo>
                  <a:lnTo>
                    <a:pt x="828377" y="2459022"/>
                  </a:lnTo>
                  <a:lnTo>
                    <a:pt x="828456" y="2459002"/>
                  </a:lnTo>
                  <a:lnTo>
                    <a:pt x="828521" y="2458993"/>
                  </a:lnTo>
                  <a:lnTo>
                    <a:pt x="828597" y="2459032"/>
                  </a:lnTo>
                  <a:lnTo>
                    <a:pt x="828681" y="2459058"/>
                  </a:lnTo>
                  <a:lnTo>
                    <a:pt x="828878" y="2459001"/>
                  </a:lnTo>
                  <a:lnTo>
                    <a:pt x="828965" y="2459025"/>
                  </a:lnTo>
                  <a:lnTo>
                    <a:pt x="829021" y="2459034"/>
                  </a:lnTo>
                  <a:lnTo>
                    <a:pt x="829075" y="2459016"/>
                  </a:lnTo>
                  <a:lnTo>
                    <a:pt x="829121" y="2459016"/>
                  </a:lnTo>
                  <a:lnTo>
                    <a:pt x="829158" y="2459081"/>
                  </a:lnTo>
                  <a:lnTo>
                    <a:pt x="829192" y="2459124"/>
                  </a:lnTo>
                  <a:lnTo>
                    <a:pt x="829273" y="2459125"/>
                  </a:lnTo>
                  <a:lnTo>
                    <a:pt x="829625" y="2459085"/>
                  </a:lnTo>
                  <a:lnTo>
                    <a:pt x="829841" y="2459074"/>
                  </a:lnTo>
                  <a:lnTo>
                    <a:pt x="829954" y="2459074"/>
                  </a:lnTo>
                  <a:lnTo>
                    <a:pt x="830043" y="2459093"/>
                  </a:lnTo>
                  <a:lnTo>
                    <a:pt x="830149" y="2459135"/>
                  </a:lnTo>
                  <a:lnTo>
                    <a:pt x="830228" y="2459185"/>
                  </a:lnTo>
                  <a:lnTo>
                    <a:pt x="830265" y="2459243"/>
                  </a:lnTo>
                  <a:lnTo>
                    <a:pt x="830293" y="2459307"/>
                  </a:lnTo>
                  <a:lnTo>
                    <a:pt x="830337" y="2459364"/>
                  </a:lnTo>
                  <a:lnTo>
                    <a:pt x="830441" y="2459386"/>
                  </a:lnTo>
                  <a:lnTo>
                    <a:pt x="830520" y="2459442"/>
                  </a:lnTo>
                  <a:lnTo>
                    <a:pt x="830589" y="2459510"/>
                  </a:lnTo>
                  <a:lnTo>
                    <a:pt x="830647" y="2459615"/>
                  </a:lnTo>
                  <a:lnTo>
                    <a:pt x="830673" y="2459632"/>
                  </a:lnTo>
                  <a:lnTo>
                    <a:pt x="830821" y="2459647"/>
                  </a:lnTo>
                  <a:lnTo>
                    <a:pt x="830885" y="2459668"/>
                  </a:lnTo>
                  <a:lnTo>
                    <a:pt x="830934" y="2459701"/>
                  </a:lnTo>
                  <a:lnTo>
                    <a:pt x="830964" y="2459755"/>
                  </a:lnTo>
                  <a:lnTo>
                    <a:pt x="830980" y="2459818"/>
                  </a:lnTo>
                  <a:lnTo>
                    <a:pt x="831001" y="2459857"/>
                  </a:lnTo>
                  <a:lnTo>
                    <a:pt x="831052" y="2459904"/>
                  </a:lnTo>
                  <a:lnTo>
                    <a:pt x="831152" y="2459947"/>
                  </a:lnTo>
                  <a:lnTo>
                    <a:pt x="831312" y="2460056"/>
                  </a:lnTo>
                  <a:lnTo>
                    <a:pt x="831456" y="2460174"/>
                  </a:lnTo>
                  <a:lnTo>
                    <a:pt x="831492" y="2460218"/>
                  </a:lnTo>
                  <a:lnTo>
                    <a:pt x="831478" y="2460317"/>
                  </a:lnTo>
                  <a:lnTo>
                    <a:pt x="831479" y="2460343"/>
                  </a:lnTo>
                  <a:lnTo>
                    <a:pt x="831509" y="2460336"/>
                  </a:lnTo>
                  <a:lnTo>
                    <a:pt x="831548" y="2460319"/>
                  </a:lnTo>
                  <a:lnTo>
                    <a:pt x="831574" y="2460318"/>
                  </a:lnTo>
                  <a:lnTo>
                    <a:pt x="831594" y="2460344"/>
                  </a:lnTo>
                  <a:lnTo>
                    <a:pt x="831610" y="2460385"/>
                  </a:lnTo>
                  <a:lnTo>
                    <a:pt x="831645" y="2460389"/>
                  </a:lnTo>
                  <a:lnTo>
                    <a:pt x="831678" y="2460377"/>
                  </a:lnTo>
                  <a:lnTo>
                    <a:pt x="831712" y="2460354"/>
                  </a:lnTo>
                  <a:lnTo>
                    <a:pt x="831740" y="2460346"/>
                  </a:lnTo>
                  <a:lnTo>
                    <a:pt x="831786" y="2460376"/>
                  </a:lnTo>
                  <a:lnTo>
                    <a:pt x="831835" y="2460457"/>
                  </a:lnTo>
                  <a:lnTo>
                    <a:pt x="831872" y="2460489"/>
                  </a:lnTo>
                  <a:lnTo>
                    <a:pt x="831940" y="2460516"/>
                  </a:lnTo>
                  <a:lnTo>
                    <a:pt x="832027" y="2460522"/>
                  </a:lnTo>
                  <a:lnTo>
                    <a:pt x="832076" y="2460514"/>
                  </a:lnTo>
                  <a:lnTo>
                    <a:pt x="832131" y="2460485"/>
                  </a:lnTo>
                  <a:lnTo>
                    <a:pt x="832162" y="2460362"/>
                  </a:lnTo>
                  <a:lnTo>
                    <a:pt x="832370" y="2460504"/>
                  </a:lnTo>
                  <a:lnTo>
                    <a:pt x="832439" y="2460647"/>
                  </a:lnTo>
                  <a:lnTo>
                    <a:pt x="832572" y="2461007"/>
                  </a:lnTo>
                  <a:lnTo>
                    <a:pt x="833002" y="2461349"/>
                  </a:lnTo>
                  <a:lnTo>
                    <a:pt x="833054" y="2461471"/>
                  </a:lnTo>
                  <a:lnTo>
                    <a:pt x="833178" y="2461522"/>
                  </a:lnTo>
                  <a:lnTo>
                    <a:pt x="833218" y="2461543"/>
                  </a:lnTo>
                  <a:lnTo>
                    <a:pt x="833266" y="2461536"/>
                  </a:lnTo>
                  <a:lnTo>
                    <a:pt x="833368" y="2461513"/>
                  </a:lnTo>
                  <a:lnTo>
                    <a:pt x="833410" y="2461497"/>
                  </a:lnTo>
                  <a:lnTo>
                    <a:pt x="833584" y="2461391"/>
                  </a:lnTo>
                  <a:lnTo>
                    <a:pt x="833693" y="2461227"/>
                  </a:lnTo>
                  <a:lnTo>
                    <a:pt x="833713" y="2461189"/>
                  </a:lnTo>
                  <a:lnTo>
                    <a:pt x="833778" y="2461094"/>
                  </a:lnTo>
                  <a:lnTo>
                    <a:pt x="833857" y="2461116"/>
                  </a:lnTo>
                  <a:lnTo>
                    <a:pt x="833924" y="2461069"/>
                  </a:lnTo>
                  <a:lnTo>
                    <a:pt x="834700" y="2460419"/>
                  </a:lnTo>
                  <a:lnTo>
                    <a:pt x="834716" y="2460213"/>
                  </a:lnTo>
                  <a:lnTo>
                    <a:pt x="835154" y="2460058"/>
                  </a:lnTo>
                  <a:lnTo>
                    <a:pt x="835392" y="2460063"/>
                  </a:lnTo>
                  <a:lnTo>
                    <a:pt x="835390" y="2460205"/>
                  </a:lnTo>
                  <a:lnTo>
                    <a:pt x="835435" y="2460260"/>
                  </a:lnTo>
                  <a:lnTo>
                    <a:pt x="835499" y="2460257"/>
                  </a:lnTo>
                  <a:lnTo>
                    <a:pt x="835550" y="2460232"/>
                  </a:lnTo>
                  <a:lnTo>
                    <a:pt x="835636" y="2460174"/>
                  </a:lnTo>
                  <a:lnTo>
                    <a:pt x="835742" y="2460142"/>
                  </a:lnTo>
                  <a:lnTo>
                    <a:pt x="835995" y="2460083"/>
                  </a:lnTo>
                  <a:lnTo>
                    <a:pt x="836153" y="2459943"/>
                  </a:lnTo>
                  <a:lnTo>
                    <a:pt x="836231" y="2459861"/>
                  </a:lnTo>
                  <a:lnTo>
                    <a:pt x="836287" y="2459764"/>
                  </a:lnTo>
                  <a:lnTo>
                    <a:pt x="836324" y="2459714"/>
                  </a:lnTo>
                  <a:lnTo>
                    <a:pt x="836352" y="2459704"/>
                  </a:lnTo>
                  <a:lnTo>
                    <a:pt x="836395" y="2459706"/>
                  </a:lnTo>
                  <a:lnTo>
                    <a:pt x="836409" y="2459727"/>
                  </a:lnTo>
                  <a:lnTo>
                    <a:pt x="836491" y="2459697"/>
                  </a:lnTo>
                  <a:lnTo>
                    <a:pt x="836525" y="2459735"/>
                  </a:lnTo>
                  <a:lnTo>
                    <a:pt x="836583" y="2459734"/>
                  </a:lnTo>
                  <a:lnTo>
                    <a:pt x="836637" y="2459693"/>
                  </a:lnTo>
                  <a:lnTo>
                    <a:pt x="836748" y="2459600"/>
                  </a:lnTo>
                  <a:lnTo>
                    <a:pt x="836785" y="2459517"/>
                  </a:lnTo>
                  <a:lnTo>
                    <a:pt x="836791" y="2459473"/>
                  </a:lnTo>
                  <a:lnTo>
                    <a:pt x="836887" y="2459405"/>
                  </a:lnTo>
                  <a:lnTo>
                    <a:pt x="836967" y="2459415"/>
                  </a:lnTo>
                  <a:lnTo>
                    <a:pt x="837049" y="2459449"/>
                  </a:lnTo>
                  <a:lnTo>
                    <a:pt x="837079" y="2459453"/>
                  </a:lnTo>
                  <a:lnTo>
                    <a:pt x="837164" y="2459431"/>
                  </a:lnTo>
                  <a:lnTo>
                    <a:pt x="837222" y="2459426"/>
                  </a:lnTo>
                  <a:lnTo>
                    <a:pt x="837338" y="2459346"/>
                  </a:lnTo>
                  <a:lnTo>
                    <a:pt x="837359" y="2459287"/>
                  </a:lnTo>
                  <a:lnTo>
                    <a:pt x="837428" y="2459287"/>
                  </a:lnTo>
                  <a:lnTo>
                    <a:pt x="837507" y="2459209"/>
                  </a:lnTo>
                  <a:lnTo>
                    <a:pt x="837598" y="2459165"/>
                  </a:lnTo>
                  <a:lnTo>
                    <a:pt x="837720" y="2459128"/>
                  </a:lnTo>
                  <a:lnTo>
                    <a:pt x="837815" y="2459053"/>
                  </a:lnTo>
                  <a:lnTo>
                    <a:pt x="838098" y="2458764"/>
                  </a:lnTo>
                  <a:lnTo>
                    <a:pt x="838197" y="2458678"/>
                  </a:lnTo>
                  <a:lnTo>
                    <a:pt x="838244" y="2458631"/>
                  </a:lnTo>
                  <a:lnTo>
                    <a:pt x="838265" y="2458588"/>
                  </a:lnTo>
                  <a:lnTo>
                    <a:pt x="838278" y="2458575"/>
                  </a:lnTo>
                  <a:lnTo>
                    <a:pt x="838380" y="2458490"/>
                  </a:lnTo>
                  <a:lnTo>
                    <a:pt x="838447" y="2458442"/>
                  </a:lnTo>
                  <a:lnTo>
                    <a:pt x="838709" y="2458219"/>
                  </a:lnTo>
                  <a:lnTo>
                    <a:pt x="838769" y="2458193"/>
                  </a:lnTo>
                  <a:lnTo>
                    <a:pt x="839038" y="2458035"/>
                  </a:lnTo>
                  <a:lnTo>
                    <a:pt x="839094" y="2457926"/>
                  </a:lnTo>
                  <a:lnTo>
                    <a:pt x="839124" y="2457859"/>
                  </a:lnTo>
                  <a:lnTo>
                    <a:pt x="839230" y="2457795"/>
                  </a:lnTo>
                  <a:lnTo>
                    <a:pt x="839378" y="2457742"/>
                  </a:lnTo>
                  <a:lnTo>
                    <a:pt x="839605" y="2457566"/>
                  </a:lnTo>
                  <a:lnTo>
                    <a:pt x="839853" y="2457279"/>
                  </a:lnTo>
                  <a:lnTo>
                    <a:pt x="840041" y="2457088"/>
                  </a:lnTo>
                  <a:lnTo>
                    <a:pt x="840110" y="2457056"/>
                  </a:lnTo>
                  <a:lnTo>
                    <a:pt x="840184" y="2457082"/>
                  </a:lnTo>
                  <a:lnTo>
                    <a:pt x="840321" y="2457193"/>
                  </a:lnTo>
                  <a:lnTo>
                    <a:pt x="840449" y="2457246"/>
                  </a:lnTo>
                  <a:lnTo>
                    <a:pt x="840724" y="2457241"/>
                  </a:lnTo>
                  <a:lnTo>
                    <a:pt x="841234" y="2457180"/>
                  </a:lnTo>
                  <a:lnTo>
                    <a:pt x="841806" y="2457121"/>
                  </a:lnTo>
                  <a:lnTo>
                    <a:pt x="842012" y="2457179"/>
                  </a:lnTo>
                  <a:lnTo>
                    <a:pt x="842271" y="2457230"/>
                  </a:lnTo>
                  <a:lnTo>
                    <a:pt x="842447" y="2457238"/>
                  </a:lnTo>
                  <a:lnTo>
                    <a:pt x="842711" y="2457143"/>
                  </a:lnTo>
                  <a:lnTo>
                    <a:pt x="842973" y="2457011"/>
                  </a:lnTo>
                  <a:lnTo>
                    <a:pt x="843304" y="2456962"/>
                  </a:lnTo>
                  <a:lnTo>
                    <a:pt x="843673" y="2456858"/>
                  </a:lnTo>
                  <a:lnTo>
                    <a:pt x="843826" y="2456809"/>
                  </a:lnTo>
                  <a:lnTo>
                    <a:pt x="844008" y="2456785"/>
                  </a:lnTo>
                  <a:lnTo>
                    <a:pt x="844147" y="2456769"/>
                  </a:lnTo>
                  <a:lnTo>
                    <a:pt x="844344" y="2456758"/>
                  </a:lnTo>
                  <a:lnTo>
                    <a:pt x="844683" y="2456752"/>
                  </a:lnTo>
                  <a:lnTo>
                    <a:pt x="844992" y="2456779"/>
                  </a:lnTo>
                  <a:lnTo>
                    <a:pt x="845011" y="2456669"/>
                  </a:lnTo>
                  <a:lnTo>
                    <a:pt x="845169" y="2456669"/>
                  </a:lnTo>
                  <a:lnTo>
                    <a:pt x="845433" y="2456763"/>
                  </a:lnTo>
                  <a:lnTo>
                    <a:pt x="845639" y="2456774"/>
                  </a:lnTo>
                  <a:lnTo>
                    <a:pt x="845803" y="2456777"/>
                  </a:lnTo>
                  <a:lnTo>
                    <a:pt x="845929" y="2456787"/>
                  </a:lnTo>
                  <a:lnTo>
                    <a:pt x="845959" y="2456521"/>
                  </a:lnTo>
                  <a:lnTo>
                    <a:pt x="846060" y="2456516"/>
                  </a:lnTo>
                  <a:lnTo>
                    <a:pt x="846102" y="2456351"/>
                  </a:lnTo>
                  <a:lnTo>
                    <a:pt x="846377" y="2456377"/>
                  </a:lnTo>
                  <a:lnTo>
                    <a:pt x="846355" y="2456473"/>
                  </a:lnTo>
                  <a:lnTo>
                    <a:pt x="846780" y="2456599"/>
                  </a:lnTo>
                  <a:lnTo>
                    <a:pt x="847160" y="2456609"/>
                  </a:lnTo>
                  <a:lnTo>
                    <a:pt x="847105" y="2456863"/>
                  </a:lnTo>
                  <a:lnTo>
                    <a:pt x="847322" y="2456861"/>
                  </a:lnTo>
                  <a:lnTo>
                    <a:pt x="847644" y="2456924"/>
                  </a:lnTo>
                  <a:lnTo>
                    <a:pt x="847904" y="2456952"/>
                  </a:lnTo>
                  <a:lnTo>
                    <a:pt x="848196" y="2456994"/>
                  </a:lnTo>
                  <a:lnTo>
                    <a:pt x="848465" y="2457068"/>
                  </a:lnTo>
                  <a:lnTo>
                    <a:pt x="848691" y="2457145"/>
                  </a:lnTo>
                  <a:lnTo>
                    <a:pt x="848902" y="2457208"/>
                  </a:lnTo>
                  <a:lnTo>
                    <a:pt x="849208" y="2457250"/>
                  </a:lnTo>
                  <a:lnTo>
                    <a:pt x="849477" y="2457254"/>
                  </a:lnTo>
                  <a:lnTo>
                    <a:pt x="849609" y="2457251"/>
                  </a:lnTo>
                  <a:lnTo>
                    <a:pt x="849739" y="2457216"/>
                  </a:lnTo>
                  <a:lnTo>
                    <a:pt x="849813" y="2457203"/>
                  </a:lnTo>
                  <a:lnTo>
                    <a:pt x="849979" y="2457124"/>
                  </a:lnTo>
                  <a:lnTo>
                    <a:pt x="850183" y="2456991"/>
                  </a:lnTo>
                  <a:lnTo>
                    <a:pt x="850290" y="2457005"/>
                  </a:lnTo>
                  <a:lnTo>
                    <a:pt x="850338" y="2456956"/>
                  </a:lnTo>
                  <a:lnTo>
                    <a:pt x="850366" y="2456936"/>
                  </a:lnTo>
                  <a:lnTo>
                    <a:pt x="850438" y="2456977"/>
                  </a:lnTo>
                  <a:lnTo>
                    <a:pt x="850495" y="2456985"/>
                  </a:lnTo>
                  <a:lnTo>
                    <a:pt x="850561" y="2456983"/>
                  </a:lnTo>
                  <a:lnTo>
                    <a:pt x="850720" y="2456992"/>
                  </a:lnTo>
                  <a:lnTo>
                    <a:pt x="850813" y="2456991"/>
                  </a:lnTo>
                  <a:lnTo>
                    <a:pt x="850871" y="2456965"/>
                  </a:lnTo>
                  <a:lnTo>
                    <a:pt x="850910" y="2456922"/>
                  </a:lnTo>
                  <a:lnTo>
                    <a:pt x="850975" y="2456905"/>
                  </a:lnTo>
                  <a:lnTo>
                    <a:pt x="851058" y="2456900"/>
                  </a:lnTo>
                  <a:lnTo>
                    <a:pt x="851149" y="2456918"/>
                  </a:lnTo>
                  <a:lnTo>
                    <a:pt x="851466" y="2456929"/>
                  </a:lnTo>
                  <a:lnTo>
                    <a:pt x="851614" y="2457003"/>
                  </a:lnTo>
                  <a:lnTo>
                    <a:pt x="851767" y="2456945"/>
                  </a:lnTo>
                  <a:lnTo>
                    <a:pt x="851925" y="2456953"/>
                  </a:lnTo>
                  <a:lnTo>
                    <a:pt x="851953" y="2456950"/>
                  </a:lnTo>
                  <a:lnTo>
                    <a:pt x="852145" y="2456908"/>
                  </a:lnTo>
                  <a:lnTo>
                    <a:pt x="852263" y="2456867"/>
                  </a:lnTo>
                  <a:lnTo>
                    <a:pt x="852349" y="2456850"/>
                  </a:lnTo>
                  <a:lnTo>
                    <a:pt x="852349" y="2456828"/>
                  </a:lnTo>
                  <a:lnTo>
                    <a:pt x="852811" y="2456736"/>
                  </a:lnTo>
                  <a:lnTo>
                    <a:pt x="852988" y="2456706"/>
                  </a:lnTo>
                  <a:lnTo>
                    <a:pt x="853389" y="2456657"/>
                  </a:lnTo>
                  <a:lnTo>
                    <a:pt x="853616" y="2456656"/>
                  </a:lnTo>
                  <a:lnTo>
                    <a:pt x="854139" y="2456767"/>
                  </a:lnTo>
                  <a:lnTo>
                    <a:pt x="854255" y="2456941"/>
                  </a:lnTo>
                  <a:lnTo>
                    <a:pt x="854243" y="2457006"/>
                  </a:lnTo>
                  <a:lnTo>
                    <a:pt x="854301" y="2457166"/>
                  </a:lnTo>
                  <a:lnTo>
                    <a:pt x="854306" y="2457395"/>
                  </a:lnTo>
                  <a:lnTo>
                    <a:pt x="854382" y="2457761"/>
                  </a:lnTo>
                  <a:lnTo>
                    <a:pt x="854345" y="2458116"/>
                  </a:lnTo>
                  <a:lnTo>
                    <a:pt x="854262" y="2458997"/>
                  </a:lnTo>
                  <a:lnTo>
                    <a:pt x="854051" y="2459351"/>
                  </a:lnTo>
                  <a:lnTo>
                    <a:pt x="853868" y="2459473"/>
                  </a:lnTo>
                  <a:lnTo>
                    <a:pt x="853727" y="2459790"/>
                  </a:lnTo>
                  <a:lnTo>
                    <a:pt x="853446" y="2459907"/>
                  </a:lnTo>
                  <a:lnTo>
                    <a:pt x="853314" y="2460028"/>
                  </a:lnTo>
                  <a:lnTo>
                    <a:pt x="853189" y="2460107"/>
                  </a:lnTo>
                  <a:lnTo>
                    <a:pt x="852237" y="2460629"/>
                  </a:lnTo>
                  <a:lnTo>
                    <a:pt x="852071" y="2460793"/>
                  </a:lnTo>
                  <a:lnTo>
                    <a:pt x="851934" y="2461001"/>
                  </a:lnTo>
                  <a:lnTo>
                    <a:pt x="851728" y="2461192"/>
                  </a:lnTo>
                  <a:lnTo>
                    <a:pt x="851496" y="2461338"/>
                  </a:lnTo>
                  <a:lnTo>
                    <a:pt x="851455" y="2461386"/>
                  </a:lnTo>
                  <a:lnTo>
                    <a:pt x="851255" y="2461536"/>
                  </a:lnTo>
                  <a:lnTo>
                    <a:pt x="851070" y="2461796"/>
                  </a:lnTo>
                  <a:lnTo>
                    <a:pt x="850901" y="2461807"/>
                  </a:lnTo>
                  <a:lnTo>
                    <a:pt x="850683" y="2462014"/>
                  </a:lnTo>
                  <a:lnTo>
                    <a:pt x="850604" y="2462135"/>
                  </a:lnTo>
                  <a:lnTo>
                    <a:pt x="850387" y="2462442"/>
                  </a:lnTo>
                  <a:lnTo>
                    <a:pt x="850201" y="2462824"/>
                  </a:lnTo>
                  <a:lnTo>
                    <a:pt x="850077" y="2463117"/>
                  </a:lnTo>
                  <a:lnTo>
                    <a:pt x="849893" y="2463302"/>
                  </a:lnTo>
                  <a:lnTo>
                    <a:pt x="849752" y="2463525"/>
                  </a:lnTo>
                  <a:lnTo>
                    <a:pt x="849725" y="2463740"/>
                  </a:lnTo>
                  <a:lnTo>
                    <a:pt x="849727" y="2463921"/>
                  </a:lnTo>
                  <a:lnTo>
                    <a:pt x="849690" y="2464124"/>
                  </a:lnTo>
                  <a:lnTo>
                    <a:pt x="849588" y="2464411"/>
                  </a:lnTo>
                  <a:lnTo>
                    <a:pt x="849502" y="2464622"/>
                  </a:lnTo>
                  <a:lnTo>
                    <a:pt x="849470" y="2464829"/>
                  </a:lnTo>
                  <a:lnTo>
                    <a:pt x="849423" y="2465093"/>
                  </a:lnTo>
                  <a:lnTo>
                    <a:pt x="849396" y="2465173"/>
                  </a:lnTo>
                  <a:lnTo>
                    <a:pt x="849324" y="2465327"/>
                  </a:lnTo>
                  <a:lnTo>
                    <a:pt x="849153" y="2465541"/>
                  </a:lnTo>
                  <a:lnTo>
                    <a:pt x="849032" y="2465651"/>
                  </a:lnTo>
                  <a:lnTo>
                    <a:pt x="848918" y="2465761"/>
                  </a:lnTo>
                  <a:lnTo>
                    <a:pt x="848833" y="2465920"/>
                  </a:lnTo>
                  <a:lnTo>
                    <a:pt x="848766" y="2466017"/>
                  </a:lnTo>
                  <a:lnTo>
                    <a:pt x="848726" y="2466125"/>
                  </a:lnTo>
                  <a:lnTo>
                    <a:pt x="848638" y="2466262"/>
                  </a:lnTo>
                  <a:lnTo>
                    <a:pt x="848590" y="2466367"/>
                  </a:lnTo>
                  <a:lnTo>
                    <a:pt x="848568" y="2466451"/>
                  </a:lnTo>
                  <a:lnTo>
                    <a:pt x="848524" y="2466558"/>
                  </a:lnTo>
                  <a:lnTo>
                    <a:pt x="848486" y="2466755"/>
                  </a:lnTo>
                  <a:lnTo>
                    <a:pt x="848409" y="2466845"/>
                  </a:lnTo>
                  <a:lnTo>
                    <a:pt x="848377" y="2466919"/>
                  </a:lnTo>
                  <a:lnTo>
                    <a:pt x="848277" y="2467036"/>
                  </a:lnTo>
                  <a:lnTo>
                    <a:pt x="848230" y="2467238"/>
                  </a:lnTo>
                  <a:lnTo>
                    <a:pt x="848233" y="2467398"/>
                  </a:lnTo>
                  <a:lnTo>
                    <a:pt x="848230" y="2467472"/>
                  </a:lnTo>
                  <a:lnTo>
                    <a:pt x="848149" y="2467579"/>
                  </a:lnTo>
                  <a:lnTo>
                    <a:pt x="848098" y="2467631"/>
                  </a:lnTo>
                  <a:lnTo>
                    <a:pt x="848091" y="2467721"/>
                  </a:lnTo>
                  <a:lnTo>
                    <a:pt x="848140" y="2467781"/>
                  </a:lnTo>
                  <a:lnTo>
                    <a:pt x="848216" y="2467827"/>
                  </a:lnTo>
                  <a:lnTo>
                    <a:pt x="848242" y="2467859"/>
                  </a:lnTo>
                  <a:lnTo>
                    <a:pt x="848216" y="2467910"/>
                  </a:lnTo>
                  <a:lnTo>
                    <a:pt x="848165" y="2467927"/>
                  </a:lnTo>
                  <a:lnTo>
                    <a:pt x="848159" y="2467875"/>
                  </a:lnTo>
                  <a:lnTo>
                    <a:pt x="848152" y="2467849"/>
                  </a:lnTo>
                  <a:lnTo>
                    <a:pt x="848075" y="2467822"/>
                  </a:lnTo>
                  <a:lnTo>
                    <a:pt x="847915" y="2467930"/>
                  </a:lnTo>
                  <a:lnTo>
                    <a:pt x="847797" y="2468066"/>
                  </a:lnTo>
                  <a:lnTo>
                    <a:pt x="847702" y="2468285"/>
                  </a:lnTo>
                  <a:lnTo>
                    <a:pt x="847691" y="2468655"/>
                  </a:lnTo>
                  <a:lnTo>
                    <a:pt x="847626" y="2469062"/>
                  </a:lnTo>
                  <a:lnTo>
                    <a:pt x="847380" y="2469978"/>
                  </a:lnTo>
                  <a:lnTo>
                    <a:pt x="847318" y="2470110"/>
                  </a:lnTo>
                  <a:lnTo>
                    <a:pt x="847265" y="2470198"/>
                  </a:lnTo>
                  <a:lnTo>
                    <a:pt x="847209" y="2470386"/>
                  </a:lnTo>
                  <a:lnTo>
                    <a:pt x="847154" y="2470514"/>
                  </a:lnTo>
                  <a:lnTo>
                    <a:pt x="847073" y="2470587"/>
                  </a:lnTo>
                  <a:lnTo>
                    <a:pt x="846933" y="2470680"/>
                  </a:lnTo>
                  <a:lnTo>
                    <a:pt x="846794" y="2470890"/>
                  </a:lnTo>
                  <a:lnTo>
                    <a:pt x="846736" y="2471157"/>
                  </a:lnTo>
                  <a:lnTo>
                    <a:pt x="846642" y="2471473"/>
                  </a:lnTo>
                  <a:lnTo>
                    <a:pt x="846447" y="2471866"/>
                  </a:lnTo>
                  <a:lnTo>
                    <a:pt x="846234" y="2472278"/>
                  </a:lnTo>
                  <a:lnTo>
                    <a:pt x="846109" y="2472440"/>
                  </a:lnTo>
                  <a:lnTo>
                    <a:pt x="846042" y="2472608"/>
                  </a:lnTo>
                  <a:lnTo>
                    <a:pt x="845965" y="2472734"/>
                  </a:lnTo>
                  <a:lnTo>
                    <a:pt x="845924" y="2472848"/>
                  </a:lnTo>
                  <a:lnTo>
                    <a:pt x="845773" y="2473000"/>
                  </a:lnTo>
                  <a:lnTo>
                    <a:pt x="845650" y="2473134"/>
                  </a:lnTo>
                  <a:lnTo>
                    <a:pt x="845546" y="2473339"/>
                  </a:lnTo>
                  <a:lnTo>
                    <a:pt x="845433" y="2473333"/>
                  </a:lnTo>
                  <a:lnTo>
                    <a:pt x="845328" y="2473603"/>
                  </a:lnTo>
                  <a:lnTo>
                    <a:pt x="848736" y="2478101"/>
                  </a:lnTo>
                  <a:lnTo>
                    <a:pt x="848883" y="2478117"/>
                  </a:lnTo>
                  <a:lnTo>
                    <a:pt x="849923" y="2477908"/>
                  </a:lnTo>
                  <a:lnTo>
                    <a:pt x="850625" y="2477810"/>
                  </a:lnTo>
                  <a:lnTo>
                    <a:pt x="851311" y="2477750"/>
                  </a:lnTo>
                  <a:lnTo>
                    <a:pt x="852047" y="2477865"/>
                  </a:lnTo>
                  <a:lnTo>
                    <a:pt x="852682" y="2478112"/>
                  </a:lnTo>
                  <a:lnTo>
                    <a:pt x="853395" y="2478424"/>
                  </a:lnTo>
                  <a:lnTo>
                    <a:pt x="853909" y="2478618"/>
                  </a:lnTo>
                  <a:lnTo>
                    <a:pt x="854273" y="2478787"/>
                  </a:lnTo>
                  <a:lnTo>
                    <a:pt x="854711" y="2478887"/>
                  </a:lnTo>
                  <a:lnTo>
                    <a:pt x="855060" y="2478817"/>
                  </a:lnTo>
                  <a:lnTo>
                    <a:pt x="855262" y="2478751"/>
                  </a:lnTo>
                  <a:lnTo>
                    <a:pt x="855253" y="2478708"/>
                  </a:lnTo>
                  <a:lnTo>
                    <a:pt x="855209" y="2478568"/>
                  </a:lnTo>
                  <a:lnTo>
                    <a:pt x="855144" y="2478433"/>
                  </a:lnTo>
                  <a:lnTo>
                    <a:pt x="855125" y="2478303"/>
                  </a:lnTo>
                  <a:lnTo>
                    <a:pt x="855100" y="2478229"/>
                  </a:lnTo>
                  <a:lnTo>
                    <a:pt x="854947" y="2477729"/>
                  </a:lnTo>
                  <a:lnTo>
                    <a:pt x="854898" y="2477383"/>
                  </a:lnTo>
                  <a:lnTo>
                    <a:pt x="854864" y="2477192"/>
                  </a:lnTo>
                  <a:lnTo>
                    <a:pt x="854746" y="2476606"/>
                  </a:lnTo>
                  <a:lnTo>
                    <a:pt x="854648" y="2475791"/>
                  </a:lnTo>
                  <a:lnTo>
                    <a:pt x="854565" y="2474976"/>
                  </a:lnTo>
                  <a:lnTo>
                    <a:pt x="854525" y="2474134"/>
                  </a:lnTo>
                  <a:lnTo>
                    <a:pt x="854627" y="2473292"/>
                  </a:lnTo>
                  <a:lnTo>
                    <a:pt x="854815" y="2472396"/>
                  </a:lnTo>
                  <a:lnTo>
                    <a:pt x="854959" y="2471586"/>
                  </a:lnTo>
                  <a:lnTo>
                    <a:pt x="855042" y="2471090"/>
                  </a:lnTo>
                  <a:lnTo>
                    <a:pt x="855195" y="2470642"/>
                  </a:lnTo>
                  <a:lnTo>
                    <a:pt x="855383" y="2470263"/>
                  </a:lnTo>
                  <a:lnTo>
                    <a:pt x="855631" y="2469942"/>
                  </a:lnTo>
                  <a:lnTo>
                    <a:pt x="855869" y="2469494"/>
                  </a:lnTo>
                  <a:lnTo>
                    <a:pt x="856152" y="2469008"/>
                  </a:lnTo>
                  <a:lnTo>
                    <a:pt x="856390" y="2468607"/>
                  </a:lnTo>
                  <a:lnTo>
                    <a:pt x="856601" y="2468282"/>
                  </a:lnTo>
                  <a:lnTo>
                    <a:pt x="856826" y="2468010"/>
                  </a:lnTo>
                  <a:lnTo>
                    <a:pt x="857228" y="2467548"/>
                  </a:lnTo>
                  <a:lnTo>
                    <a:pt x="857453" y="2467197"/>
                  </a:lnTo>
                  <a:lnTo>
                    <a:pt x="857874" y="2466761"/>
                  </a:lnTo>
                  <a:lnTo>
                    <a:pt x="858296" y="2466288"/>
                  </a:lnTo>
                  <a:lnTo>
                    <a:pt x="858590" y="2465894"/>
                  </a:lnTo>
                  <a:lnTo>
                    <a:pt x="858743" y="2465682"/>
                  </a:lnTo>
                  <a:lnTo>
                    <a:pt x="858912" y="2465522"/>
                  </a:lnTo>
                  <a:lnTo>
                    <a:pt x="859269" y="2465388"/>
                  </a:lnTo>
                  <a:lnTo>
                    <a:pt x="859686" y="2465187"/>
                  </a:lnTo>
                  <a:lnTo>
                    <a:pt x="860651" y="2464490"/>
                  </a:lnTo>
                  <a:lnTo>
                    <a:pt x="860841" y="2464383"/>
                  </a:lnTo>
                  <a:lnTo>
                    <a:pt x="861089" y="2464165"/>
                  </a:lnTo>
                  <a:lnTo>
                    <a:pt x="861282" y="2464013"/>
                  </a:lnTo>
                  <a:lnTo>
                    <a:pt x="861393" y="2463944"/>
                  </a:lnTo>
                  <a:lnTo>
                    <a:pt x="861462" y="2463870"/>
                  </a:lnTo>
                  <a:lnTo>
                    <a:pt x="861726" y="2463699"/>
                  </a:lnTo>
                  <a:lnTo>
                    <a:pt x="861768" y="2463651"/>
                  </a:lnTo>
                  <a:lnTo>
                    <a:pt x="861810" y="2463635"/>
                  </a:lnTo>
                  <a:lnTo>
                    <a:pt x="862021" y="2463454"/>
                  </a:lnTo>
                  <a:lnTo>
                    <a:pt x="862190" y="2463289"/>
                  </a:lnTo>
                  <a:lnTo>
                    <a:pt x="863109" y="2462306"/>
                  </a:lnTo>
                  <a:lnTo>
                    <a:pt x="863193" y="2462192"/>
                  </a:lnTo>
                  <a:lnTo>
                    <a:pt x="863282" y="2462071"/>
                  </a:lnTo>
                  <a:lnTo>
                    <a:pt x="863621" y="2461751"/>
                  </a:lnTo>
                  <a:lnTo>
                    <a:pt x="863852" y="2461434"/>
                  </a:lnTo>
                  <a:lnTo>
                    <a:pt x="864315" y="2460743"/>
                  </a:lnTo>
                  <a:lnTo>
                    <a:pt x="864688" y="2460329"/>
                  </a:lnTo>
                  <a:lnTo>
                    <a:pt x="864888" y="2460116"/>
                  </a:lnTo>
                  <a:lnTo>
                    <a:pt x="865372" y="2459436"/>
                  </a:lnTo>
                  <a:lnTo>
                    <a:pt x="865700" y="2459053"/>
                  </a:lnTo>
                  <a:lnTo>
                    <a:pt x="865893" y="2458819"/>
                  </a:lnTo>
                  <a:lnTo>
                    <a:pt x="866414" y="2458130"/>
                  </a:lnTo>
                  <a:lnTo>
                    <a:pt x="867370" y="2456878"/>
                  </a:lnTo>
                  <a:lnTo>
                    <a:pt x="868098" y="2454024"/>
                  </a:lnTo>
                  <a:lnTo>
                    <a:pt x="868255" y="2453110"/>
                  </a:lnTo>
                  <a:lnTo>
                    <a:pt x="868637" y="2451317"/>
                  </a:lnTo>
                  <a:lnTo>
                    <a:pt x="869079" y="2450402"/>
                  </a:lnTo>
                  <a:lnTo>
                    <a:pt x="869599" y="2449681"/>
                  </a:lnTo>
                  <a:lnTo>
                    <a:pt x="870733" y="2449178"/>
                  </a:lnTo>
                  <a:lnTo>
                    <a:pt x="871741" y="2449012"/>
                  </a:lnTo>
                  <a:lnTo>
                    <a:pt x="873725" y="2449718"/>
                  </a:lnTo>
                  <a:lnTo>
                    <a:pt x="874553" y="2450031"/>
                  </a:lnTo>
                  <a:lnTo>
                    <a:pt x="876076" y="2449607"/>
                  </a:lnTo>
                  <a:lnTo>
                    <a:pt x="877396" y="2449249"/>
                  </a:lnTo>
                  <a:lnTo>
                    <a:pt x="877608" y="2448975"/>
                  </a:lnTo>
                  <a:lnTo>
                    <a:pt x="879608" y="2446351"/>
                  </a:lnTo>
                  <a:lnTo>
                    <a:pt x="879859" y="2445963"/>
                  </a:lnTo>
                  <a:lnTo>
                    <a:pt x="879977" y="2445719"/>
                  </a:lnTo>
                  <a:lnTo>
                    <a:pt x="880177" y="2445413"/>
                  </a:lnTo>
                  <a:lnTo>
                    <a:pt x="880480" y="2444989"/>
                  </a:lnTo>
                  <a:lnTo>
                    <a:pt x="880692" y="2444707"/>
                  </a:lnTo>
                  <a:lnTo>
                    <a:pt x="881229" y="2443909"/>
                  </a:lnTo>
                  <a:lnTo>
                    <a:pt x="881919" y="2442924"/>
                  </a:lnTo>
                  <a:lnTo>
                    <a:pt x="883082" y="2441574"/>
                  </a:lnTo>
                  <a:lnTo>
                    <a:pt x="886871" y="2443980"/>
                  </a:lnTo>
                  <a:lnTo>
                    <a:pt x="886999" y="2444067"/>
                  </a:lnTo>
                  <a:lnTo>
                    <a:pt x="890556" y="2446337"/>
                  </a:lnTo>
                  <a:lnTo>
                    <a:pt x="890824" y="2446454"/>
                  </a:lnTo>
                  <a:lnTo>
                    <a:pt x="891103" y="2446560"/>
                  </a:lnTo>
                  <a:lnTo>
                    <a:pt x="891308" y="2446649"/>
                  </a:lnTo>
                  <a:lnTo>
                    <a:pt x="891533" y="2446760"/>
                  </a:lnTo>
                  <a:lnTo>
                    <a:pt x="891749" y="2446861"/>
                  </a:lnTo>
                  <a:lnTo>
                    <a:pt x="891934" y="2446913"/>
                  </a:lnTo>
                  <a:lnTo>
                    <a:pt x="892120" y="2446831"/>
                  </a:lnTo>
                  <a:lnTo>
                    <a:pt x="892179" y="2446749"/>
                  </a:lnTo>
                  <a:lnTo>
                    <a:pt x="892223" y="2446660"/>
                  </a:lnTo>
                  <a:lnTo>
                    <a:pt x="892271" y="2446472"/>
                  </a:lnTo>
                  <a:lnTo>
                    <a:pt x="892223" y="2446354"/>
                  </a:lnTo>
                  <a:lnTo>
                    <a:pt x="892076" y="2446231"/>
                  </a:lnTo>
                  <a:lnTo>
                    <a:pt x="891880" y="2446107"/>
                  </a:lnTo>
                  <a:lnTo>
                    <a:pt x="891690" y="2445972"/>
                  </a:lnTo>
                  <a:lnTo>
                    <a:pt x="891543" y="2445819"/>
                  </a:lnTo>
                  <a:lnTo>
                    <a:pt x="891349" y="2445487"/>
                  </a:lnTo>
                  <a:lnTo>
                    <a:pt x="891269" y="2445262"/>
                  </a:lnTo>
                  <a:lnTo>
                    <a:pt x="891306" y="2444904"/>
                  </a:lnTo>
                  <a:lnTo>
                    <a:pt x="891316" y="2444655"/>
                  </a:lnTo>
                  <a:lnTo>
                    <a:pt x="891252" y="2444496"/>
                  </a:lnTo>
                  <a:lnTo>
                    <a:pt x="891204" y="2444437"/>
                  </a:lnTo>
                  <a:lnTo>
                    <a:pt x="891294" y="2444352"/>
                  </a:lnTo>
                  <a:lnTo>
                    <a:pt x="891405" y="2444262"/>
                  </a:lnTo>
                  <a:lnTo>
                    <a:pt x="891383" y="2444198"/>
                  </a:lnTo>
                  <a:lnTo>
                    <a:pt x="891262" y="2444135"/>
                  </a:lnTo>
                  <a:lnTo>
                    <a:pt x="891283" y="2444076"/>
                  </a:lnTo>
                  <a:lnTo>
                    <a:pt x="891568" y="2443996"/>
                  </a:lnTo>
                  <a:lnTo>
                    <a:pt x="891530" y="2443913"/>
                  </a:lnTo>
                  <a:lnTo>
                    <a:pt x="891598" y="2443520"/>
                  </a:lnTo>
                  <a:lnTo>
                    <a:pt x="891544" y="2442444"/>
                  </a:lnTo>
                  <a:lnTo>
                    <a:pt x="892082" y="2441861"/>
                  </a:lnTo>
                  <a:lnTo>
                    <a:pt x="892219" y="2442014"/>
                  </a:lnTo>
                  <a:lnTo>
                    <a:pt x="892479" y="2441739"/>
                  </a:lnTo>
                  <a:lnTo>
                    <a:pt x="892712" y="2441512"/>
                  </a:lnTo>
                  <a:lnTo>
                    <a:pt x="892876" y="2441393"/>
                  </a:lnTo>
                  <a:lnTo>
                    <a:pt x="893088" y="2441155"/>
                  </a:lnTo>
                  <a:lnTo>
                    <a:pt x="893342" y="2440960"/>
                  </a:lnTo>
                  <a:lnTo>
                    <a:pt x="893477" y="2440882"/>
                  </a:lnTo>
                  <a:lnTo>
                    <a:pt x="893719" y="2440758"/>
                  </a:lnTo>
                  <a:lnTo>
                    <a:pt x="893802" y="2440779"/>
                  </a:lnTo>
                  <a:lnTo>
                    <a:pt x="893873" y="2440741"/>
                  </a:lnTo>
                  <a:lnTo>
                    <a:pt x="893975" y="2440761"/>
                  </a:lnTo>
                  <a:lnTo>
                    <a:pt x="894149" y="2440678"/>
                  </a:lnTo>
                  <a:lnTo>
                    <a:pt x="894461" y="2440436"/>
                  </a:lnTo>
                  <a:lnTo>
                    <a:pt x="894621" y="2440561"/>
                  </a:lnTo>
                  <a:lnTo>
                    <a:pt x="894749" y="2440523"/>
                  </a:lnTo>
                  <a:lnTo>
                    <a:pt x="895033" y="2440531"/>
                  </a:lnTo>
                  <a:lnTo>
                    <a:pt x="895418" y="2440509"/>
                  </a:lnTo>
                  <a:lnTo>
                    <a:pt x="895649" y="2440539"/>
                  </a:lnTo>
                  <a:lnTo>
                    <a:pt x="895880" y="2440513"/>
                  </a:lnTo>
                  <a:lnTo>
                    <a:pt x="896154" y="2440555"/>
                  </a:lnTo>
                  <a:lnTo>
                    <a:pt x="896569" y="2440643"/>
                  </a:lnTo>
                  <a:lnTo>
                    <a:pt x="896633" y="2440785"/>
                  </a:lnTo>
                  <a:lnTo>
                    <a:pt x="896643" y="2440800"/>
                  </a:lnTo>
                  <a:lnTo>
                    <a:pt x="896793" y="2440918"/>
                  </a:lnTo>
                  <a:lnTo>
                    <a:pt x="897000" y="2440993"/>
                  </a:lnTo>
                  <a:lnTo>
                    <a:pt x="897106" y="2440972"/>
                  </a:lnTo>
                  <a:lnTo>
                    <a:pt x="897282" y="2441057"/>
                  </a:lnTo>
                  <a:lnTo>
                    <a:pt x="897439" y="2441014"/>
                  </a:lnTo>
                  <a:lnTo>
                    <a:pt x="897615" y="2441135"/>
                  </a:lnTo>
                  <a:lnTo>
                    <a:pt x="897836" y="2441374"/>
                  </a:lnTo>
                  <a:lnTo>
                    <a:pt x="898131" y="2441569"/>
                  </a:lnTo>
                  <a:lnTo>
                    <a:pt x="898358" y="2441542"/>
                  </a:lnTo>
                  <a:lnTo>
                    <a:pt x="898616" y="2441504"/>
                  </a:lnTo>
                  <a:lnTo>
                    <a:pt x="898732" y="2441509"/>
                  </a:lnTo>
                  <a:lnTo>
                    <a:pt x="898990" y="2441451"/>
                  </a:lnTo>
                  <a:lnTo>
                    <a:pt x="899223" y="2441498"/>
                  </a:lnTo>
                  <a:lnTo>
                    <a:pt x="899545" y="2441550"/>
                  </a:lnTo>
                  <a:lnTo>
                    <a:pt x="899775" y="2441544"/>
                  </a:lnTo>
                  <a:lnTo>
                    <a:pt x="900057" y="2441575"/>
                  </a:lnTo>
                  <a:lnTo>
                    <a:pt x="900321" y="2441569"/>
                  </a:lnTo>
                  <a:lnTo>
                    <a:pt x="900585" y="2441537"/>
                  </a:lnTo>
                  <a:lnTo>
                    <a:pt x="900691" y="2441563"/>
                  </a:lnTo>
                  <a:lnTo>
                    <a:pt x="900818" y="2441621"/>
                  </a:lnTo>
                  <a:lnTo>
                    <a:pt x="900987" y="2441674"/>
                  </a:lnTo>
                  <a:lnTo>
                    <a:pt x="901113" y="2441663"/>
                  </a:lnTo>
                  <a:lnTo>
                    <a:pt x="901382" y="2441667"/>
                  </a:lnTo>
                  <a:lnTo>
                    <a:pt x="901465" y="2441183"/>
                  </a:lnTo>
                  <a:lnTo>
                    <a:pt x="901366" y="2441047"/>
                  </a:lnTo>
                  <a:lnTo>
                    <a:pt x="901550" y="2441009"/>
                  </a:lnTo>
                  <a:lnTo>
                    <a:pt x="901640" y="2441004"/>
                  </a:lnTo>
                  <a:lnTo>
                    <a:pt x="901862" y="2441078"/>
                  </a:lnTo>
                  <a:lnTo>
                    <a:pt x="902073" y="2441130"/>
                  </a:lnTo>
                  <a:lnTo>
                    <a:pt x="902126" y="2441178"/>
                  </a:lnTo>
                  <a:lnTo>
                    <a:pt x="902137" y="2441316"/>
                  </a:lnTo>
                  <a:lnTo>
                    <a:pt x="902185" y="2441369"/>
                  </a:lnTo>
                  <a:lnTo>
                    <a:pt x="902227" y="2441379"/>
                  </a:lnTo>
                  <a:lnTo>
                    <a:pt x="902269" y="2441379"/>
                  </a:lnTo>
                  <a:lnTo>
                    <a:pt x="902417" y="2441421"/>
                  </a:lnTo>
                  <a:lnTo>
                    <a:pt x="902692" y="2441426"/>
                  </a:lnTo>
                  <a:lnTo>
                    <a:pt x="902834" y="2441420"/>
                  </a:lnTo>
                  <a:lnTo>
                    <a:pt x="903019" y="2441356"/>
                  </a:lnTo>
                  <a:lnTo>
                    <a:pt x="903124" y="2441292"/>
                  </a:lnTo>
                  <a:lnTo>
                    <a:pt x="903240" y="2441197"/>
                  </a:lnTo>
                  <a:lnTo>
                    <a:pt x="903351" y="2441149"/>
                  </a:lnTo>
                  <a:lnTo>
                    <a:pt x="903541" y="2441095"/>
                  </a:lnTo>
                  <a:lnTo>
                    <a:pt x="903868" y="2440920"/>
                  </a:lnTo>
                  <a:lnTo>
                    <a:pt x="903979" y="2440871"/>
                  </a:lnTo>
                  <a:lnTo>
                    <a:pt x="904222" y="2440865"/>
                  </a:lnTo>
                  <a:lnTo>
                    <a:pt x="904438" y="2440913"/>
                  </a:lnTo>
                  <a:lnTo>
                    <a:pt x="904565" y="2440960"/>
                  </a:lnTo>
                  <a:lnTo>
                    <a:pt x="904581" y="2441098"/>
                  </a:lnTo>
                  <a:lnTo>
                    <a:pt x="904675" y="2441208"/>
                  </a:lnTo>
                  <a:lnTo>
                    <a:pt x="905126" y="2441579"/>
                  </a:lnTo>
                  <a:lnTo>
                    <a:pt x="905290" y="2441696"/>
                  </a:lnTo>
                  <a:lnTo>
                    <a:pt x="905459" y="2441738"/>
                  </a:lnTo>
                  <a:lnTo>
                    <a:pt x="905639" y="2441843"/>
                  </a:lnTo>
                  <a:lnTo>
                    <a:pt x="905967" y="2441965"/>
                  </a:lnTo>
                  <a:lnTo>
                    <a:pt x="906359" y="2442107"/>
                  </a:lnTo>
                  <a:lnTo>
                    <a:pt x="906538" y="2442085"/>
                  </a:lnTo>
                  <a:lnTo>
                    <a:pt x="906814" y="2442122"/>
                  </a:lnTo>
                  <a:lnTo>
                    <a:pt x="907052" y="2442276"/>
                  </a:lnTo>
                  <a:lnTo>
                    <a:pt x="907246" y="2442372"/>
                  </a:lnTo>
                  <a:lnTo>
                    <a:pt x="907641" y="2442494"/>
                  </a:lnTo>
                  <a:lnTo>
                    <a:pt x="907973" y="2442522"/>
                  </a:lnTo>
                  <a:lnTo>
                    <a:pt x="908187" y="2442545"/>
                  </a:lnTo>
                  <a:lnTo>
                    <a:pt x="908199" y="2442478"/>
                  </a:lnTo>
                  <a:lnTo>
                    <a:pt x="908261" y="2442477"/>
                  </a:lnTo>
                  <a:lnTo>
                    <a:pt x="908404" y="2442629"/>
                  </a:lnTo>
                  <a:lnTo>
                    <a:pt x="908665" y="2442669"/>
                  </a:lnTo>
                  <a:lnTo>
                    <a:pt x="909197" y="2442727"/>
                  </a:lnTo>
                  <a:lnTo>
                    <a:pt x="909423" y="2442698"/>
                  </a:lnTo>
                  <a:lnTo>
                    <a:pt x="910160" y="2442696"/>
                  </a:lnTo>
                  <a:lnTo>
                    <a:pt x="910232" y="2442704"/>
                  </a:lnTo>
                  <a:lnTo>
                    <a:pt x="910370" y="2442742"/>
                  </a:lnTo>
                  <a:lnTo>
                    <a:pt x="910522" y="2442772"/>
                  </a:lnTo>
                  <a:lnTo>
                    <a:pt x="910699" y="2442849"/>
                  </a:lnTo>
                  <a:lnTo>
                    <a:pt x="910866" y="2442950"/>
                  </a:lnTo>
                  <a:lnTo>
                    <a:pt x="910930" y="2443001"/>
                  </a:lnTo>
                  <a:lnTo>
                    <a:pt x="911112" y="2443112"/>
                  </a:lnTo>
                  <a:lnTo>
                    <a:pt x="911198" y="2443150"/>
                  </a:lnTo>
                  <a:lnTo>
                    <a:pt x="911301" y="2443204"/>
                  </a:lnTo>
                  <a:lnTo>
                    <a:pt x="911654" y="2443358"/>
                  </a:lnTo>
                  <a:lnTo>
                    <a:pt x="911757" y="2443415"/>
                  </a:lnTo>
                  <a:lnTo>
                    <a:pt x="911949" y="2443506"/>
                  </a:lnTo>
                  <a:lnTo>
                    <a:pt x="912098" y="2443564"/>
                  </a:lnTo>
                  <a:lnTo>
                    <a:pt x="912171" y="2443587"/>
                  </a:lnTo>
                  <a:lnTo>
                    <a:pt x="912251" y="2443631"/>
                  </a:lnTo>
                  <a:lnTo>
                    <a:pt x="912484" y="2443724"/>
                  </a:lnTo>
                  <a:lnTo>
                    <a:pt x="912629" y="2443770"/>
                  </a:lnTo>
                  <a:lnTo>
                    <a:pt x="912772" y="2443828"/>
                  </a:lnTo>
                  <a:lnTo>
                    <a:pt x="912855" y="2443869"/>
                  </a:lnTo>
                  <a:lnTo>
                    <a:pt x="912918" y="2443905"/>
                  </a:lnTo>
                  <a:lnTo>
                    <a:pt x="913086" y="2443984"/>
                  </a:lnTo>
                  <a:lnTo>
                    <a:pt x="913162" y="2444012"/>
                  </a:lnTo>
                  <a:lnTo>
                    <a:pt x="913237" y="2444031"/>
                  </a:lnTo>
                  <a:lnTo>
                    <a:pt x="913297" y="2444059"/>
                  </a:lnTo>
                  <a:lnTo>
                    <a:pt x="913817" y="2444267"/>
                  </a:lnTo>
                  <a:lnTo>
                    <a:pt x="913891" y="2444282"/>
                  </a:lnTo>
                  <a:lnTo>
                    <a:pt x="913976" y="2444320"/>
                  </a:lnTo>
                  <a:lnTo>
                    <a:pt x="914042" y="2444375"/>
                  </a:lnTo>
                  <a:lnTo>
                    <a:pt x="914113" y="2444443"/>
                  </a:lnTo>
                  <a:lnTo>
                    <a:pt x="914178" y="2444515"/>
                  </a:lnTo>
                  <a:lnTo>
                    <a:pt x="914287" y="2444684"/>
                  </a:lnTo>
                  <a:lnTo>
                    <a:pt x="914326" y="2444880"/>
                  </a:lnTo>
                  <a:lnTo>
                    <a:pt x="914365" y="2444993"/>
                  </a:lnTo>
                  <a:lnTo>
                    <a:pt x="914426" y="2445106"/>
                  </a:lnTo>
                  <a:lnTo>
                    <a:pt x="914469" y="2445154"/>
                  </a:lnTo>
                  <a:lnTo>
                    <a:pt x="914509" y="2445232"/>
                  </a:lnTo>
                  <a:lnTo>
                    <a:pt x="914604" y="2445337"/>
                  </a:lnTo>
                  <a:lnTo>
                    <a:pt x="914724" y="2445433"/>
                  </a:lnTo>
                  <a:lnTo>
                    <a:pt x="914800" y="2445505"/>
                  </a:lnTo>
                  <a:lnTo>
                    <a:pt x="914863" y="2445557"/>
                  </a:lnTo>
                  <a:lnTo>
                    <a:pt x="914957" y="2445624"/>
                  </a:lnTo>
                  <a:lnTo>
                    <a:pt x="915107" y="2445716"/>
                  </a:lnTo>
                  <a:lnTo>
                    <a:pt x="915167" y="2445744"/>
                  </a:lnTo>
                  <a:lnTo>
                    <a:pt x="915199" y="2445767"/>
                  </a:lnTo>
                  <a:lnTo>
                    <a:pt x="915235" y="2445805"/>
                  </a:lnTo>
                  <a:lnTo>
                    <a:pt x="915278" y="2445835"/>
                  </a:lnTo>
                  <a:lnTo>
                    <a:pt x="915314" y="2445639"/>
                  </a:lnTo>
                  <a:lnTo>
                    <a:pt x="915869" y="2445770"/>
                  </a:lnTo>
                  <a:lnTo>
                    <a:pt x="915661" y="2446465"/>
                  </a:lnTo>
                  <a:lnTo>
                    <a:pt x="915711" y="2446506"/>
                  </a:lnTo>
                  <a:lnTo>
                    <a:pt x="915889" y="2446619"/>
                  </a:lnTo>
                  <a:lnTo>
                    <a:pt x="915934" y="2446652"/>
                  </a:lnTo>
                  <a:lnTo>
                    <a:pt x="915995" y="2446707"/>
                  </a:lnTo>
                  <a:lnTo>
                    <a:pt x="916196" y="2446836"/>
                  </a:lnTo>
                  <a:lnTo>
                    <a:pt x="916341" y="2446937"/>
                  </a:lnTo>
                  <a:lnTo>
                    <a:pt x="916418" y="2447003"/>
                  </a:lnTo>
                  <a:lnTo>
                    <a:pt x="916612" y="2447095"/>
                  </a:lnTo>
                  <a:lnTo>
                    <a:pt x="916700" y="2447144"/>
                  </a:lnTo>
                  <a:lnTo>
                    <a:pt x="916821" y="2447244"/>
                  </a:lnTo>
                  <a:lnTo>
                    <a:pt x="916929" y="2447312"/>
                  </a:lnTo>
                  <a:lnTo>
                    <a:pt x="917146" y="2447486"/>
                  </a:lnTo>
                  <a:lnTo>
                    <a:pt x="917203" y="2447537"/>
                  </a:lnTo>
                  <a:lnTo>
                    <a:pt x="917647" y="2447549"/>
                  </a:lnTo>
                  <a:lnTo>
                    <a:pt x="917951" y="2447467"/>
                  </a:lnTo>
                  <a:lnTo>
                    <a:pt x="918259" y="2447331"/>
                  </a:lnTo>
                  <a:lnTo>
                    <a:pt x="918552" y="2447155"/>
                  </a:lnTo>
                  <a:lnTo>
                    <a:pt x="918821" y="2446949"/>
                  </a:lnTo>
                  <a:lnTo>
                    <a:pt x="919041" y="2446719"/>
                  </a:lnTo>
                  <a:lnTo>
                    <a:pt x="919256" y="2446296"/>
                  </a:lnTo>
                  <a:lnTo>
                    <a:pt x="919349" y="2445760"/>
                  </a:lnTo>
                  <a:lnTo>
                    <a:pt x="919354" y="2445154"/>
                  </a:lnTo>
                  <a:lnTo>
                    <a:pt x="919324" y="2444536"/>
                  </a:lnTo>
                  <a:lnTo>
                    <a:pt x="919305" y="2443948"/>
                  </a:lnTo>
                  <a:lnTo>
                    <a:pt x="919212" y="2443242"/>
                  </a:lnTo>
                  <a:lnTo>
                    <a:pt x="918821" y="2441789"/>
                  </a:lnTo>
                  <a:lnTo>
                    <a:pt x="918728" y="2441118"/>
                  </a:lnTo>
                  <a:lnTo>
                    <a:pt x="918831" y="2440529"/>
                  </a:lnTo>
                  <a:lnTo>
                    <a:pt x="918923" y="2440353"/>
                  </a:lnTo>
                  <a:lnTo>
                    <a:pt x="919041" y="2440188"/>
                  </a:lnTo>
                  <a:lnTo>
                    <a:pt x="919168" y="2440023"/>
                  </a:lnTo>
                  <a:lnTo>
                    <a:pt x="919280" y="2439859"/>
                  </a:lnTo>
                  <a:lnTo>
                    <a:pt x="919373" y="2439682"/>
                  </a:lnTo>
                  <a:lnTo>
                    <a:pt x="919476" y="2439429"/>
                  </a:lnTo>
                  <a:lnTo>
                    <a:pt x="919574" y="2439153"/>
                  </a:lnTo>
                  <a:lnTo>
                    <a:pt x="919642" y="2438876"/>
                  </a:lnTo>
                  <a:lnTo>
                    <a:pt x="919662" y="2438617"/>
                  </a:lnTo>
                  <a:lnTo>
                    <a:pt x="919608" y="2438411"/>
                  </a:lnTo>
                  <a:lnTo>
                    <a:pt x="919495" y="2438270"/>
                  </a:lnTo>
                  <a:lnTo>
                    <a:pt x="919339" y="2438152"/>
                  </a:lnTo>
                  <a:lnTo>
                    <a:pt x="919153" y="2438047"/>
                  </a:lnTo>
                  <a:lnTo>
                    <a:pt x="918953" y="2437952"/>
                  </a:lnTo>
                  <a:lnTo>
                    <a:pt x="918767" y="2437858"/>
                  </a:lnTo>
                  <a:lnTo>
                    <a:pt x="918303" y="2437664"/>
                  </a:lnTo>
                  <a:lnTo>
                    <a:pt x="917799" y="2437535"/>
                  </a:lnTo>
                  <a:lnTo>
                    <a:pt x="917286" y="2437423"/>
                  </a:lnTo>
                  <a:lnTo>
                    <a:pt x="916792" y="2437282"/>
                  </a:lnTo>
                  <a:lnTo>
                    <a:pt x="916337" y="2437070"/>
                  </a:lnTo>
                  <a:lnTo>
                    <a:pt x="915981" y="2436787"/>
                  </a:lnTo>
                  <a:lnTo>
                    <a:pt x="915658" y="2436440"/>
                  </a:lnTo>
                  <a:lnTo>
                    <a:pt x="915350" y="2436070"/>
                  </a:lnTo>
                  <a:lnTo>
                    <a:pt x="915027" y="2435728"/>
                  </a:lnTo>
                  <a:lnTo>
                    <a:pt x="914666" y="2435446"/>
                  </a:lnTo>
                  <a:lnTo>
                    <a:pt x="914421" y="2435316"/>
                  </a:lnTo>
                  <a:lnTo>
                    <a:pt x="914162" y="2435216"/>
                  </a:lnTo>
                  <a:lnTo>
                    <a:pt x="913898" y="2435122"/>
                  </a:lnTo>
                  <a:lnTo>
                    <a:pt x="913639" y="2435016"/>
                  </a:lnTo>
                  <a:lnTo>
                    <a:pt x="913399" y="2434887"/>
                  </a:lnTo>
                  <a:lnTo>
                    <a:pt x="913145" y="2434704"/>
                  </a:lnTo>
                  <a:lnTo>
                    <a:pt x="912896" y="2434504"/>
                  </a:lnTo>
                  <a:lnTo>
                    <a:pt x="912661" y="2434281"/>
                  </a:lnTo>
                  <a:lnTo>
                    <a:pt x="912446" y="2434046"/>
                  </a:lnTo>
                  <a:lnTo>
                    <a:pt x="912251" y="2433798"/>
                  </a:lnTo>
                  <a:lnTo>
                    <a:pt x="912070" y="2433528"/>
                  </a:lnTo>
                  <a:lnTo>
                    <a:pt x="911918" y="2433228"/>
                  </a:lnTo>
                  <a:lnTo>
                    <a:pt x="911781" y="2432922"/>
                  </a:lnTo>
                  <a:lnTo>
                    <a:pt x="911654" y="2432610"/>
                  </a:lnTo>
                  <a:lnTo>
                    <a:pt x="911415" y="2431980"/>
                  </a:lnTo>
                  <a:lnTo>
                    <a:pt x="911214" y="2431333"/>
                  </a:lnTo>
                  <a:lnTo>
                    <a:pt x="911029" y="2430686"/>
                  </a:lnTo>
                  <a:lnTo>
                    <a:pt x="910931" y="2430321"/>
                  </a:lnTo>
                  <a:lnTo>
                    <a:pt x="910843" y="2429950"/>
                  </a:lnTo>
                  <a:lnTo>
                    <a:pt x="910652" y="2429221"/>
                  </a:lnTo>
                  <a:lnTo>
                    <a:pt x="910530" y="2428862"/>
                  </a:lnTo>
                  <a:lnTo>
                    <a:pt x="910388" y="2428532"/>
                  </a:lnTo>
                  <a:lnTo>
                    <a:pt x="910232" y="2428203"/>
                  </a:lnTo>
                  <a:lnTo>
                    <a:pt x="910061" y="2427885"/>
                  </a:lnTo>
                  <a:lnTo>
                    <a:pt x="909709" y="2427250"/>
                  </a:lnTo>
                  <a:lnTo>
                    <a:pt x="909567" y="2427009"/>
                  </a:lnTo>
                  <a:lnTo>
                    <a:pt x="909127" y="2426303"/>
                  </a:lnTo>
                  <a:lnTo>
                    <a:pt x="908922" y="2425955"/>
                  </a:lnTo>
                  <a:lnTo>
                    <a:pt x="908863" y="2425844"/>
                  </a:lnTo>
                  <a:lnTo>
                    <a:pt x="908741" y="2425632"/>
                  </a:lnTo>
                  <a:lnTo>
                    <a:pt x="908672" y="2425526"/>
                  </a:lnTo>
                  <a:lnTo>
                    <a:pt x="908442" y="2425208"/>
                  </a:lnTo>
                  <a:lnTo>
                    <a:pt x="908315" y="2425055"/>
                  </a:lnTo>
                  <a:lnTo>
                    <a:pt x="908183" y="2424908"/>
                  </a:lnTo>
                  <a:lnTo>
                    <a:pt x="908047" y="2424767"/>
                  </a:lnTo>
                  <a:lnTo>
                    <a:pt x="907949" y="2424679"/>
                  </a:lnTo>
                  <a:lnTo>
                    <a:pt x="907729" y="2424514"/>
                  </a:lnTo>
                  <a:lnTo>
                    <a:pt x="907621" y="2424426"/>
                  </a:lnTo>
                  <a:lnTo>
                    <a:pt x="907523" y="2424332"/>
                  </a:lnTo>
                  <a:lnTo>
                    <a:pt x="907357" y="2424073"/>
                  </a:lnTo>
                  <a:lnTo>
                    <a:pt x="907250" y="2423767"/>
                  </a:lnTo>
                  <a:lnTo>
                    <a:pt x="907162" y="2423437"/>
                  </a:lnTo>
                  <a:lnTo>
                    <a:pt x="907059" y="2423114"/>
                  </a:lnTo>
                  <a:lnTo>
                    <a:pt x="906912" y="2422831"/>
                  </a:lnTo>
                  <a:lnTo>
                    <a:pt x="906785" y="2422666"/>
                  </a:lnTo>
                  <a:lnTo>
                    <a:pt x="906639" y="2422513"/>
                  </a:lnTo>
                  <a:lnTo>
                    <a:pt x="906179" y="2422072"/>
                  </a:lnTo>
                  <a:lnTo>
                    <a:pt x="905910" y="2421790"/>
                  </a:lnTo>
                  <a:lnTo>
                    <a:pt x="905353" y="2421237"/>
                  </a:lnTo>
                  <a:lnTo>
                    <a:pt x="905084" y="2420949"/>
                  </a:lnTo>
                  <a:lnTo>
                    <a:pt x="904825" y="2420660"/>
                  </a:lnTo>
                  <a:lnTo>
                    <a:pt x="904590" y="2420360"/>
                  </a:lnTo>
                  <a:lnTo>
                    <a:pt x="904151" y="2419742"/>
                  </a:lnTo>
                  <a:lnTo>
                    <a:pt x="903926" y="2419436"/>
                  </a:lnTo>
                  <a:lnTo>
                    <a:pt x="903681" y="2419148"/>
                  </a:lnTo>
                  <a:lnTo>
                    <a:pt x="903354" y="2418819"/>
                  </a:lnTo>
                  <a:lnTo>
                    <a:pt x="902992" y="2418513"/>
                  </a:lnTo>
                  <a:lnTo>
                    <a:pt x="902259" y="2417930"/>
                  </a:lnTo>
                  <a:lnTo>
                    <a:pt x="901902" y="2417624"/>
                  </a:lnTo>
                  <a:lnTo>
                    <a:pt x="901379" y="2417136"/>
                  </a:lnTo>
                  <a:lnTo>
                    <a:pt x="900792" y="2416571"/>
                  </a:lnTo>
                  <a:lnTo>
                    <a:pt x="900245" y="2416030"/>
                  </a:lnTo>
                  <a:lnTo>
                    <a:pt x="899849" y="2415624"/>
                  </a:lnTo>
                  <a:lnTo>
                    <a:pt x="899707" y="2415453"/>
                  </a:lnTo>
                  <a:lnTo>
                    <a:pt x="899883" y="2415324"/>
                  </a:lnTo>
                  <a:lnTo>
                    <a:pt x="900088" y="2415230"/>
                  </a:lnTo>
                  <a:lnTo>
                    <a:pt x="900318" y="2415153"/>
                  </a:lnTo>
                  <a:lnTo>
                    <a:pt x="900777" y="2415041"/>
                  </a:lnTo>
                  <a:lnTo>
                    <a:pt x="901154" y="2414994"/>
                  </a:lnTo>
                  <a:lnTo>
                    <a:pt x="901540" y="2415000"/>
                  </a:lnTo>
                  <a:lnTo>
                    <a:pt x="901936" y="2415024"/>
                  </a:lnTo>
                  <a:lnTo>
                    <a:pt x="902322" y="2415030"/>
                  </a:lnTo>
                  <a:lnTo>
                    <a:pt x="902694" y="2414971"/>
                  </a:lnTo>
                  <a:lnTo>
                    <a:pt x="903065" y="2414835"/>
                  </a:lnTo>
                  <a:lnTo>
                    <a:pt x="903432" y="2414659"/>
                  </a:lnTo>
                  <a:lnTo>
                    <a:pt x="903784" y="2414447"/>
                  </a:lnTo>
                  <a:lnTo>
                    <a:pt x="904116" y="2414200"/>
                  </a:lnTo>
                  <a:lnTo>
                    <a:pt x="904410" y="2413929"/>
                  </a:lnTo>
                  <a:lnTo>
                    <a:pt x="904644" y="2413629"/>
                  </a:lnTo>
                  <a:lnTo>
                    <a:pt x="904830" y="2413288"/>
                  </a:lnTo>
                  <a:lnTo>
                    <a:pt x="905006" y="2412929"/>
                  </a:lnTo>
                  <a:lnTo>
                    <a:pt x="905182" y="2412570"/>
                  </a:lnTo>
                  <a:lnTo>
                    <a:pt x="905392" y="2412241"/>
                  </a:lnTo>
                  <a:lnTo>
                    <a:pt x="905563" y="2412047"/>
                  </a:lnTo>
                  <a:lnTo>
                    <a:pt x="905930" y="2411688"/>
                  </a:lnTo>
                  <a:lnTo>
                    <a:pt x="906106" y="2411499"/>
                  </a:lnTo>
                  <a:lnTo>
                    <a:pt x="906257" y="2411294"/>
                  </a:lnTo>
                  <a:lnTo>
                    <a:pt x="906443" y="2410917"/>
                  </a:lnTo>
                  <a:lnTo>
                    <a:pt x="906556" y="2410493"/>
                  </a:lnTo>
                  <a:lnTo>
                    <a:pt x="906722" y="2409605"/>
                  </a:lnTo>
                  <a:lnTo>
                    <a:pt x="906829" y="2409170"/>
                  </a:lnTo>
                  <a:lnTo>
                    <a:pt x="907044" y="2408375"/>
                  </a:lnTo>
                  <a:lnTo>
                    <a:pt x="907162" y="2407981"/>
                  </a:lnTo>
                  <a:lnTo>
                    <a:pt x="907304" y="2407605"/>
                  </a:lnTo>
                  <a:lnTo>
                    <a:pt x="907499" y="2407263"/>
                  </a:lnTo>
                  <a:lnTo>
                    <a:pt x="907690" y="2407040"/>
                  </a:lnTo>
                  <a:lnTo>
                    <a:pt x="907920" y="2406840"/>
                  </a:lnTo>
                  <a:lnTo>
                    <a:pt x="908159" y="2406646"/>
                  </a:lnTo>
                  <a:lnTo>
                    <a:pt x="908389" y="2406446"/>
                  </a:lnTo>
                  <a:lnTo>
                    <a:pt x="908575" y="2406216"/>
                  </a:lnTo>
                  <a:lnTo>
                    <a:pt x="908687" y="2406040"/>
                  </a:lnTo>
                  <a:lnTo>
                    <a:pt x="908794" y="2405851"/>
                  </a:lnTo>
                  <a:lnTo>
                    <a:pt x="908887" y="2405657"/>
                  </a:lnTo>
                  <a:lnTo>
                    <a:pt x="908961" y="2405463"/>
                  </a:lnTo>
                  <a:lnTo>
                    <a:pt x="909019" y="2405263"/>
                  </a:lnTo>
                  <a:lnTo>
                    <a:pt x="909039" y="2404992"/>
                  </a:lnTo>
                  <a:lnTo>
                    <a:pt x="909010" y="2404716"/>
                  </a:lnTo>
                  <a:lnTo>
                    <a:pt x="908961" y="2404428"/>
                  </a:lnTo>
                  <a:lnTo>
                    <a:pt x="908922" y="2404145"/>
                  </a:lnTo>
                  <a:lnTo>
                    <a:pt x="908936" y="2403875"/>
                  </a:lnTo>
                  <a:lnTo>
                    <a:pt x="909054" y="2403498"/>
                  </a:lnTo>
                  <a:lnTo>
                    <a:pt x="909254" y="2403127"/>
                  </a:lnTo>
                  <a:lnTo>
                    <a:pt x="909503" y="2402774"/>
                  </a:lnTo>
                  <a:lnTo>
                    <a:pt x="909772" y="2402427"/>
                  </a:lnTo>
                  <a:lnTo>
                    <a:pt x="910026" y="2402080"/>
                  </a:lnTo>
                  <a:lnTo>
                    <a:pt x="910246" y="2401804"/>
                  </a:lnTo>
                  <a:lnTo>
                    <a:pt x="910711" y="2401274"/>
                  </a:lnTo>
                  <a:lnTo>
                    <a:pt x="910931" y="2401003"/>
                  </a:lnTo>
                  <a:lnTo>
                    <a:pt x="911117" y="2400709"/>
                  </a:lnTo>
                  <a:lnTo>
                    <a:pt x="911297" y="2400339"/>
                  </a:lnTo>
                  <a:lnTo>
                    <a:pt x="911449" y="2399939"/>
                  </a:lnTo>
                  <a:lnTo>
                    <a:pt x="911571" y="2399521"/>
                  </a:lnTo>
                  <a:lnTo>
                    <a:pt x="911649" y="2399103"/>
                  </a:lnTo>
                  <a:lnTo>
                    <a:pt x="911679" y="2398697"/>
                  </a:lnTo>
                  <a:lnTo>
                    <a:pt x="911664" y="2398438"/>
                  </a:lnTo>
                  <a:lnTo>
                    <a:pt x="911512" y="2397668"/>
                  </a:lnTo>
                  <a:lnTo>
                    <a:pt x="911488" y="2397409"/>
                  </a:lnTo>
                  <a:lnTo>
                    <a:pt x="911503" y="2396979"/>
                  </a:lnTo>
                  <a:lnTo>
                    <a:pt x="911527" y="2396767"/>
                  </a:lnTo>
                  <a:lnTo>
                    <a:pt x="911561" y="2396556"/>
                  </a:lnTo>
                  <a:lnTo>
                    <a:pt x="911615" y="2396350"/>
                  </a:lnTo>
                  <a:lnTo>
                    <a:pt x="911737" y="2396009"/>
                  </a:lnTo>
                  <a:lnTo>
                    <a:pt x="911899" y="2395661"/>
                  </a:lnTo>
                  <a:lnTo>
                    <a:pt x="912099" y="2395338"/>
                  </a:lnTo>
                  <a:lnTo>
                    <a:pt x="912334" y="2395061"/>
                  </a:lnTo>
                  <a:lnTo>
                    <a:pt x="912598" y="2394873"/>
                  </a:lnTo>
                  <a:lnTo>
                    <a:pt x="912891" y="2394779"/>
                  </a:lnTo>
                  <a:lnTo>
                    <a:pt x="913223" y="2394767"/>
                  </a:lnTo>
                  <a:lnTo>
                    <a:pt x="913580" y="2394802"/>
                  </a:lnTo>
                  <a:lnTo>
                    <a:pt x="914294" y="2394902"/>
                  </a:lnTo>
                  <a:lnTo>
                    <a:pt x="914973" y="2395038"/>
                  </a:lnTo>
                  <a:lnTo>
                    <a:pt x="915668" y="2395273"/>
                  </a:lnTo>
                  <a:lnTo>
                    <a:pt x="916352" y="2395514"/>
                  </a:lnTo>
                  <a:lnTo>
                    <a:pt x="916993" y="2395656"/>
                  </a:lnTo>
                  <a:lnTo>
                    <a:pt x="917574" y="2395597"/>
                  </a:lnTo>
                  <a:lnTo>
                    <a:pt x="917706" y="2395544"/>
                  </a:lnTo>
                  <a:lnTo>
                    <a:pt x="918088" y="2395344"/>
                  </a:lnTo>
                  <a:lnTo>
                    <a:pt x="918219" y="2395285"/>
                  </a:lnTo>
                  <a:lnTo>
                    <a:pt x="918562" y="2395202"/>
                  </a:lnTo>
                  <a:lnTo>
                    <a:pt x="918918" y="2395161"/>
                  </a:lnTo>
                  <a:lnTo>
                    <a:pt x="919290" y="2395155"/>
                  </a:lnTo>
                  <a:lnTo>
                    <a:pt x="919662" y="2395179"/>
                  </a:lnTo>
                  <a:lnTo>
                    <a:pt x="920028" y="2395214"/>
                  </a:lnTo>
                  <a:lnTo>
                    <a:pt x="920517" y="2395314"/>
                  </a:lnTo>
                  <a:lnTo>
                    <a:pt x="921001" y="2395491"/>
                  </a:lnTo>
                  <a:lnTo>
                    <a:pt x="921480" y="2395691"/>
                  </a:lnTo>
                  <a:lnTo>
                    <a:pt x="921964" y="2395873"/>
                  </a:lnTo>
                  <a:lnTo>
                    <a:pt x="922458" y="2396003"/>
                  </a:lnTo>
                  <a:lnTo>
                    <a:pt x="923127" y="2396073"/>
                  </a:lnTo>
                  <a:lnTo>
                    <a:pt x="923812" y="2396085"/>
                  </a:lnTo>
                  <a:lnTo>
                    <a:pt x="924501" y="2396050"/>
                  </a:lnTo>
                  <a:lnTo>
                    <a:pt x="925186" y="2395961"/>
                  </a:lnTo>
                  <a:lnTo>
                    <a:pt x="925860" y="2395844"/>
                  </a:lnTo>
                  <a:lnTo>
                    <a:pt x="926403" y="2395673"/>
                  </a:lnTo>
                  <a:lnTo>
                    <a:pt x="926940" y="2395432"/>
                  </a:lnTo>
                  <a:lnTo>
                    <a:pt x="927473" y="2395179"/>
                  </a:lnTo>
                  <a:lnTo>
                    <a:pt x="928001" y="2394991"/>
                  </a:lnTo>
                  <a:lnTo>
                    <a:pt x="928529" y="2394932"/>
                  </a:lnTo>
                  <a:lnTo>
                    <a:pt x="929023" y="2395014"/>
                  </a:lnTo>
                  <a:lnTo>
                    <a:pt x="929512" y="2395191"/>
                  </a:lnTo>
                  <a:lnTo>
                    <a:pt x="929996" y="2395426"/>
                  </a:lnTo>
                  <a:lnTo>
                    <a:pt x="930480" y="2395685"/>
                  </a:lnTo>
                  <a:lnTo>
                    <a:pt x="930959" y="2395932"/>
                  </a:lnTo>
                  <a:lnTo>
                    <a:pt x="931457" y="2396167"/>
                  </a:lnTo>
                  <a:lnTo>
                    <a:pt x="931956" y="2396414"/>
                  </a:lnTo>
                  <a:lnTo>
                    <a:pt x="932445" y="2396673"/>
                  </a:lnTo>
                  <a:lnTo>
                    <a:pt x="932919" y="2396950"/>
                  </a:lnTo>
                  <a:lnTo>
                    <a:pt x="933379" y="2397256"/>
                  </a:lnTo>
                  <a:lnTo>
                    <a:pt x="933995" y="2397732"/>
                  </a:lnTo>
                  <a:lnTo>
                    <a:pt x="934581" y="2398262"/>
                  </a:lnTo>
                  <a:lnTo>
                    <a:pt x="935133" y="2398832"/>
                  </a:lnTo>
                  <a:lnTo>
                    <a:pt x="935637" y="2399438"/>
                  </a:lnTo>
                  <a:lnTo>
                    <a:pt x="936092" y="2400074"/>
                  </a:lnTo>
                  <a:lnTo>
                    <a:pt x="936380" y="2400562"/>
                  </a:lnTo>
                  <a:lnTo>
                    <a:pt x="936625" y="2401080"/>
                  </a:lnTo>
                  <a:lnTo>
                    <a:pt x="937084" y="2402133"/>
                  </a:lnTo>
                  <a:lnTo>
                    <a:pt x="937495" y="2403033"/>
                  </a:lnTo>
                  <a:lnTo>
                    <a:pt x="937822" y="2403798"/>
                  </a:lnTo>
                  <a:lnTo>
                    <a:pt x="938013" y="2404157"/>
                  </a:lnTo>
                  <a:lnTo>
                    <a:pt x="938248" y="2404486"/>
                  </a:lnTo>
                  <a:lnTo>
                    <a:pt x="938746" y="2404963"/>
                  </a:lnTo>
                  <a:lnTo>
                    <a:pt x="939362" y="2405393"/>
                  </a:lnTo>
                  <a:lnTo>
                    <a:pt x="940047" y="2405734"/>
                  </a:lnTo>
                  <a:lnTo>
                    <a:pt x="940745" y="2405957"/>
                  </a:lnTo>
                  <a:lnTo>
                    <a:pt x="941410" y="2406034"/>
                  </a:lnTo>
                  <a:lnTo>
                    <a:pt x="941948" y="2405975"/>
                  </a:lnTo>
                  <a:lnTo>
                    <a:pt x="942505" y="2405822"/>
                  </a:lnTo>
                  <a:lnTo>
                    <a:pt x="943053" y="2405598"/>
                  </a:lnTo>
                  <a:lnTo>
                    <a:pt x="943552" y="2405310"/>
                  </a:lnTo>
                  <a:lnTo>
                    <a:pt x="943977" y="2404969"/>
                  </a:lnTo>
                  <a:lnTo>
                    <a:pt x="944353" y="2404598"/>
                  </a:lnTo>
                  <a:lnTo>
                    <a:pt x="945067" y="2403810"/>
                  </a:lnTo>
                  <a:lnTo>
                    <a:pt x="945781" y="2402963"/>
                  </a:lnTo>
                  <a:lnTo>
                    <a:pt x="946431" y="2402045"/>
                  </a:lnTo>
                  <a:lnTo>
                    <a:pt x="947022" y="2401080"/>
                  </a:lnTo>
                  <a:lnTo>
                    <a:pt x="947565" y="2400080"/>
                  </a:lnTo>
                  <a:lnTo>
                    <a:pt x="948073" y="2399080"/>
                  </a:lnTo>
                  <a:lnTo>
                    <a:pt x="948723" y="2397609"/>
                  </a:lnTo>
                  <a:lnTo>
                    <a:pt x="949290" y="2396085"/>
                  </a:lnTo>
                  <a:lnTo>
                    <a:pt x="949755" y="2394520"/>
                  </a:lnTo>
                  <a:lnTo>
                    <a:pt x="950126" y="2392937"/>
                  </a:lnTo>
                  <a:lnTo>
                    <a:pt x="950385" y="2391349"/>
                  </a:lnTo>
                  <a:lnTo>
                    <a:pt x="950547" y="2390537"/>
                  </a:lnTo>
                  <a:lnTo>
                    <a:pt x="950694" y="2389719"/>
                  </a:lnTo>
                  <a:lnTo>
                    <a:pt x="950821" y="2388902"/>
                  </a:lnTo>
                  <a:lnTo>
                    <a:pt x="950938" y="2388078"/>
                  </a:lnTo>
                  <a:lnTo>
                    <a:pt x="951036" y="2387254"/>
                  </a:lnTo>
                  <a:lnTo>
                    <a:pt x="951134" y="2386325"/>
                  </a:lnTo>
                  <a:lnTo>
                    <a:pt x="951207" y="2385383"/>
                  </a:lnTo>
                  <a:lnTo>
                    <a:pt x="951265" y="2384448"/>
                  </a:lnTo>
                  <a:lnTo>
                    <a:pt x="951300" y="2383507"/>
                  </a:lnTo>
                  <a:lnTo>
                    <a:pt x="951314" y="2382571"/>
                  </a:lnTo>
                  <a:lnTo>
                    <a:pt x="951310" y="2381906"/>
                  </a:lnTo>
                  <a:lnTo>
                    <a:pt x="951295" y="2381242"/>
                  </a:lnTo>
                  <a:lnTo>
                    <a:pt x="951265" y="2380571"/>
                  </a:lnTo>
                  <a:lnTo>
                    <a:pt x="951226" y="2379906"/>
                  </a:lnTo>
                  <a:lnTo>
                    <a:pt x="951173" y="2379247"/>
                  </a:lnTo>
                  <a:lnTo>
                    <a:pt x="951109" y="2378688"/>
                  </a:lnTo>
                  <a:lnTo>
                    <a:pt x="951021" y="2378129"/>
                  </a:lnTo>
                  <a:lnTo>
                    <a:pt x="950923" y="2377571"/>
                  </a:lnTo>
                  <a:lnTo>
                    <a:pt x="950845" y="2377012"/>
                  </a:lnTo>
                  <a:lnTo>
                    <a:pt x="950782" y="2376453"/>
                  </a:lnTo>
                  <a:lnTo>
                    <a:pt x="950747" y="2375935"/>
                  </a:lnTo>
                  <a:lnTo>
                    <a:pt x="950723" y="2375417"/>
                  </a:lnTo>
                  <a:lnTo>
                    <a:pt x="950713" y="2374900"/>
                  </a:lnTo>
                  <a:lnTo>
                    <a:pt x="950718" y="2374382"/>
                  </a:lnTo>
                  <a:lnTo>
                    <a:pt x="950728" y="2373864"/>
                  </a:lnTo>
                  <a:lnTo>
                    <a:pt x="950752" y="2373305"/>
                  </a:lnTo>
                  <a:lnTo>
                    <a:pt x="950786" y="2372746"/>
                  </a:lnTo>
                  <a:lnTo>
                    <a:pt x="950835" y="2372182"/>
                  </a:lnTo>
                  <a:lnTo>
                    <a:pt x="950913" y="2371629"/>
                  </a:lnTo>
                  <a:lnTo>
                    <a:pt x="951021" y="2371088"/>
                  </a:lnTo>
                  <a:lnTo>
                    <a:pt x="951075" y="2370870"/>
                  </a:lnTo>
                  <a:lnTo>
                    <a:pt x="951270" y="2370229"/>
                  </a:lnTo>
                  <a:lnTo>
                    <a:pt x="951407" y="2369734"/>
                  </a:lnTo>
                  <a:lnTo>
                    <a:pt x="951490" y="2369452"/>
                  </a:lnTo>
                  <a:lnTo>
                    <a:pt x="951564" y="2369170"/>
                  </a:lnTo>
                  <a:lnTo>
                    <a:pt x="951622" y="2368887"/>
                  </a:lnTo>
                  <a:lnTo>
                    <a:pt x="951647" y="2368605"/>
                  </a:lnTo>
                  <a:lnTo>
                    <a:pt x="951632" y="2368422"/>
                  </a:lnTo>
                  <a:lnTo>
                    <a:pt x="951559" y="2368058"/>
                  </a:lnTo>
                  <a:lnTo>
                    <a:pt x="951539" y="2367887"/>
                  </a:lnTo>
                  <a:lnTo>
                    <a:pt x="951564" y="2367722"/>
                  </a:lnTo>
                  <a:lnTo>
                    <a:pt x="951642" y="2367558"/>
                  </a:lnTo>
                  <a:lnTo>
                    <a:pt x="951754" y="2367393"/>
                  </a:lnTo>
                  <a:lnTo>
                    <a:pt x="951896" y="2367246"/>
                  </a:lnTo>
                  <a:lnTo>
                    <a:pt x="952048" y="2367128"/>
                  </a:lnTo>
                  <a:lnTo>
                    <a:pt x="952209" y="2367052"/>
                  </a:lnTo>
                  <a:lnTo>
                    <a:pt x="952405" y="2367034"/>
                  </a:lnTo>
                  <a:lnTo>
                    <a:pt x="952629" y="2367087"/>
                  </a:lnTo>
                  <a:lnTo>
                    <a:pt x="952864" y="2367181"/>
                  </a:lnTo>
                  <a:lnTo>
                    <a:pt x="953319" y="2367411"/>
                  </a:lnTo>
                  <a:lnTo>
                    <a:pt x="953754" y="2367687"/>
                  </a:lnTo>
                  <a:lnTo>
                    <a:pt x="954145" y="2368052"/>
                  </a:lnTo>
                  <a:lnTo>
                    <a:pt x="954511" y="2368469"/>
                  </a:lnTo>
                  <a:lnTo>
                    <a:pt x="954854" y="2368911"/>
                  </a:lnTo>
                  <a:lnTo>
                    <a:pt x="955719" y="2370046"/>
                  </a:lnTo>
                  <a:lnTo>
                    <a:pt x="955973" y="2370411"/>
                  </a:lnTo>
                  <a:lnTo>
                    <a:pt x="956178" y="2370787"/>
                  </a:lnTo>
                  <a:lnTo>
                    <a:pt x="956320" y="2371176"/>
                  </a:lnTo>
                  <a:lnTo>
                    <a:pt x="956379" y="2371540"/>
                  </a:lnTo>
                  <a:lnTo>
                    <a:pt x="956389" y="2371917"/>
                  </a:lnTo>
                  <a:lnTo>
                    <a:pt x="956359" y="2372305"/>
                  </a:lnTo>
                  <a:lnTo>
                    <a:pt x="956320" y="2372693"/>
                  </a:lnTo>
                  <a:lnTo>
                    <a:pt x="956242" y="2373658"/>
                  </a:lnTo>
                  <a:lnTo>
                    <a:pt x="956169" y="2374229"/>
                  </a:lnTo>
                  <a:lnTo>
                    <a:pt x="956007" y="2375382"/>
                  </a:lnTo>
                  <a:lnTo>
                    <a:pt x="955949" y="2375959"/>
                  </a:lnTo>
                  <a:lnTo>
                    <a:pt x="955910" y="2376400"/>
                  </a:lnTo>
                  <a:lnTo>
                    <a:pt x="955861" y="2376841"/>
                  </a:lnTo>
                  <a:lnTo>
                    <a:pt x="955826" y="2377288"/>
                  </a:lnTo>
                  <a:lnTo>
                    <a:pt x="955821" y="2377724"/>
                  </a:lnTo>
                  <a:lnTo>
                    <a:pt x="955866" y="2378153"/>
                  </a:lnTo>
                  <a:lnTo>
                    <a:pt x="955973" y="2378618"/>
                  </a:lnTo>
                  <a:lnTo>
                    <a:pt x="956129" y="2379071"/>
                  </a:lnTo>
                  <a:lnTo>
                    <a:pt x="956325" y="2379518"/>
                  </a:lnTo>
                  <a:lnTo>
                    <a:pt x="956555" y="2379953"/>
                  </a:lnTo>
                  <a:lnTo>
                    <a:pt x="956799" y="2380371"/>
                  </a:lnTo>
                  <a:lnTo>
                    <a:pt x="957117" y="2380812"/>
                  </a:lnTo>
                  <a:lnTo>
                    <a:pt x="957479" y="2381224"/>
                  </a:lnTo>
                  <a:lnTo>
                    <a:pt x="957870" y="2381618"/>
                  </a:lnTo>
                  <a:lnTo>
                    <a:pt x="958271" y="2382006"/>
                  </a:lnTo>
                  <a:lnTo>
                    <a:pt x="958662" y="2382407"/>
                  </a:lnTo>
                  <a:lnTo>
                    <a:pt x="959023" y="2382765"/>
                  </a:lnTo>
                  <a:lnTo>
                    <a:pt x="959400" y="2383118"/>
                  </a:lnTo>
                  <a:lnTo>
                    <a:pt x="959771" y="2383477"/>
                  </a:lnTo>
                  <a:lnTo>
                    <a:pt x="960118" y="2383842"/>
                  </a:lnTo>
                  <a:lnTo>
                    <a:pt x="960431" y="2384242"/>
                  </a:lnTo>
                  <a:lnTo>
                    <a:pt x="960690" y="2384666"/>
                  </a:lnTo>
                  <a:lnTo>
                    <a:pt x="960910" y="2385119"/>
                  </a:lnTo>
                  <a:lnTo>
                    <a:pt x="961302" y="2386048"/>
                  </a:lnTo>
                  <a:lnTo>
                    <a:pt x="961512" y="2386507"/>
                  </a:lnTo>
                  <a:lnTo>
                    <a:pt x="961722" y="2386901"/>
                  </a:lnTo>
                  <a:lnTo>
                    <a:pt x="961952" y="2387284"/>
                  </a:lnTo>
                  <a:lnTo>
                    <a:pt x="962172" y="2387672"/>
                  </a:lnTo>
                  <a:lnTo>
                    <a:pt x="962362" y="2388072"/>
                  </a:lnTo>
                  <a:lnTo>
                    <a:pt x="962499" y="2388478"/>
                  </a:lnTo>
                  <a:lnTo>
                    <a:pt x="962548" y="2388813"/>
                  </a:lnTo>
                  <a:lnTo>
                    <a:pt x="962553" y="2389166"/>
                  </a:lnTo>
                  <a:lnTo>
                    <a:pt x="962543" y="2389513"/>
                  </a:lnTo>
                  <a:lnTo>
                    <a:pt x="962553" y="2389860"/>
                  </a:lnTo>
                  <a:lnTo>
                    <a:pt x="962617" y="2390190"/>
                  </a:lnTo>
                  <a:lnTo>
                    <a:pt x="962734" y="2390496"/>
                  </a:lnTo>
                  <a:lnTo>
                    <a:pt x="962885" y="2390802"/>
                  </a:lnTo>
                  <a:lnTo>
                    <a:pt x="963061" y="2391090"/>
                  </a:lnTo>
                  <a:lnTo>
                    <a:pt x="963257" y="2391367"/>
                  </a:lnTo>
                  <a:lnTo>
                    <a:pt x="963472" y="2391620"/>
                  </a:lnTo>
                  <a:lnTo>
                    <a:pt x="963643" y="2391802"/>
                  </a:lnTo>
                  <a:lnTo>
                    <a:pt x="963829" y="2391973"/>
                  </a:lnTo>
                  <a:lnTo>
                    <a:pt x="964019" y="2392131"/>
                  </a:lnTo>
                  <a:lnTo>
                    <a:pt x="964225" y="2392279"/>
                  </a:lnTo>
                  <a:lnTo>
                    <a:pt x="964430" y="2392420"/>
                  </a:lnTo>
                  <a:lnTo>
                    <a:pt x="964675" y="2392573"/>
                  </a:lnTo>
                  <a:lnTo>
                    <a:pt x="964802" y="2392643"/>
                  </a:lnTo>
                  <a:lnTo>
                    <a:pt x="965056" y="2392773"/>
                  </a:lnTo>
                  <a:lnTo>
                    <a:pt x="965246" y="2392843"/>
                  </a:lnTo>
                  <a:lnTo>
                    <a:pt x="965652" y="2392949"/>
                  </a:lnTo>
                  <a:lnTo>
                    <a:pt x="965833" y="2393020"/>
                  </a:lnTo>
                  <a:lnTo>
                    <a:pt x="965975" y="2393132"/>
                  </a:lnTo>
                  <a:lnTo>
                    <a:pt x="966068" y="2393279"/>
                  </a:lnTo>
                  <a:lnTo>
                    <a:pt x="966131" y="2393461"/>
                  </a:lnTo>
                  <a:lnTo>
                    <a:pt x="966170" y="2393661"/>
                  </a:lnTo>
                  <a:lnTo>
                    <a:pt x="966190" y="2393867"/>
                  </a:lnTo>
                  <a:lnTo>
                    <a:pt x="966200" y="2394061"/>
                  </a:lnTo>
                  <a:lnTo>
                    <a:pt x="966185" y="2394391"/>
                  </a:lnTo>
                  <a:lnTo>
                    <a:pt x="966121" y="2394738"/>
                  </a:lnTo>
                  <a:lnTo>
                    <a:pt x="966014" y="2395073"/>
                  </a:lnTo>
                  <a:lnTo>
                    <a:pt x="965867" y="2395391"/>
                  </a:lnTo>
                  <a:lnTo>
                    <a:pt x="965686" y="2395667"/>
                  </a:lnTo>
                  <a:lnTo>
                    <a:pt x="965320" y="2396208"/>
                  </a:lnTo>
                  <a:lnTo>
                    <a:pt x="964958" y="2396756"/>
                  </a:lnTo>
                  <a:lnTo>
                    <a:pt x="964601" y="2397303"/>
                  </a:lnTo>
                  <a:lnTo>
                    <a:pt x="964254" y="2397862"/>
                  </a:lnTo>
                  <a:lnTo>
                    <a:pt x="963917" y="2398421"/>
                  </a:lnTo>
                  <a:lnTo>
                    <a:pt x="963604" y="2398962"/>
                  </a:lnTo>
                  <a:lnTo>
                    <a:pt x="963301" y="2399509"/>
                  </a:lnTo>
                  <a:lnTo>
                    <a:pt x="962704" y="2400609"/>
                  </a:lnTo>
                  <a:lnTo>
                    <a:pt x="962397" y="2401151"/>
                  </a:lnTo>
                  <a:lnTo>
                    <a:pt x="961922" y="2401904"/>
                  </a:lnTo>
                  <a:lnTo>
                    <a:pt x="961433" y="2402645"/>
                  </a:lnTo>
                  <a:lnTo>
                    <a:pt x="960930" y="2403386"/>
                  </a:lnTo>
                  <a:lnTo>
                    <a:pt x="960446" y="2404128"/>
                  </a:lnTo>
                  <a:lnTo>
                    <a:pt x="959991" y="2404892"/>
                  </a:lnTo>
                  <a:lnTo>
                    <a:pt x="959600" y="2405569"/>
                  </a:lnTo>
                  <a:lnTo>
                    <a:pt x="959209" y="2406257"/>
                  </a:lnTo>
                  <a:lnTo>
                    <a:pt x="958838" y="2406952"/>
                  </a:lnTo>
                  <a:lnTo>
                    <a:pt x="958510" y="2407658"/>
                  </a:lnTo>
                  <a:lnTo>
                    <a:pt x="958251" y="2408387"/>
                  </a:lnTo>
                  <a:lnTo>
                    <a:pt x="958104" y="2408981"/>
                  </a:lnTo>
                  <a:lnTo>
                    <a:pt x="958002" y="2409587"/>
                  </a:lnTo>
                  <a:lnTo>
                    <a:pt x="957928" y="2410205"/>
                  </a:lnTo>
                  <a:lnTo>
                    <a:pt x="957865" y="2410823"/>
                  </a:lnTo>
                  <a:lnTo>
                    <a:pt x="957792" y="2411441"/>
                  </a:lnTo>
                  <a:lnTo>
                    <a:pt x="957723" y="2411882"/>
                  </a:lnTo>
                  <a:lnTo>
                    <a:pt x="957645" y="2412323"/>
                  </a:lnTo>
                  <a:lnTo>
                    <a:pt x="957576" y="2412764"/>
                  </a:lnTo>
                  <a:lnTo>
                    <a:pt x="957537" y="2413200"/>
                  </a:lnTo>
                  <a:lnTo>
                    <a:pt x="957552" y="2413635"/>
                  </a:lnTo>
                  <a:lnTo>
                    <a:pt x="957655" y="2414059"/>
                  </a:lnTo>
                  <a:lnTo>
                    <a:pt x="957831" y="2414482"/>
                  </a:lnTo>
                  <a:lnTo>
                    <a:pt x="958026" y="2414900"/>
                  </a:lnTo>
                  <a:lnTo>
                    <a:pt x="958192" y="2415318"/>
                  </a:lnTo>
                  <a:lnTo>
                    <a:pt x="958280" y="2415741"/>
                  </a:lnTo>
                  <a:lnTo>
                    <a:pt x="958285" y="2416006"/>
                  </a:lnTo>
                  <a:lnTo>
                    <a:pt x="958266" y="2416271"/>
                  </a:lnTo>
                  <a:lnTo>
                    <a:pt x="958236" y="2416536"/>
                  </a:lnTo>
                  <a:lnTo>
                    <a:pt x="958119" y="2417283"/>
                  </a:lnTo>
                  <a:lnTo>
                    <a:pt x="958080" y="2417495"/>
                  </a:lnTo>
                  <a:lnTo>
                    <a:pt x="958036" y="2417712"/>
                  </a:lnTo>
                  <a:lnTo>
                    <a:pt x="957933" y="2418136"/>
                  </a:lnTo>
                  <a:lnTo>
                    <a:pt x="957948" y="2418642"/>
                  </a:lnTo>
                  <a:lnTo>
                    <a:pt x="958002" y="2419154"/>
                  </a:lnTo>
                  <a:lnTo>
                    <a:pt x="958090" y="2419660"/>
                  </a:lnTo>
                  <a:lnTo>
                    <a:pt x="958207" y="2420160"/>
                  </a:lnTo>
                  <a:lnTo>
                    <a:pt x="958363" y="2420643"/>
                  </a:lnTo>
                  <a:lnTo>
                    <a:pt x="958613" y="2421219"/>
                  </a:lnTo>
                  <a:lnTo>
                    <a:pt x="958931" y="2421772"/>
                  </a:lnTo>
                  <a:lnTo>
                    <a:pt x="959297" y="2422308"/>
                  </a:lnTo>
                  <a:lnTo>
                    <a:pt x="959688" y="2422825"/>
                  </a:lnTo>
                  <a:lnTo>
                    <a:pt x="960084" y="2423331"/>
                  </a:lnTo>
                  <a:lnTo>
                    <a:pt x="960402" y="2423708"/>
                  </a:lnTo>
                  <a:lnTo>
                    <a:pt x="960744" y="2424061"/>
                  </a:lnTo>
                  <a:lnTo>
                    <a:pt x="961091" y="2424408"/>
                  </a:lnTo>
                  <a:lnTo>
                    <a:pt x="961429" y="2424761"/>
                  </a:lnTo>
                  <a:lnTo>
                    <a:pt x="961741" y="2425138"/>
                  </a:lnTo>
                  <a:lnTo>
                    <a:pt x="961957" y="2425438"/>
                  </a:lnTo>
                  <a:lnTo>
                    <a:pt x="962162" y="2425749"/>
                  </a:lnTo>
                  <a:lnTo>
                    <a:pt x="962553" y="2426385"/>
                  </a:lnTo>
                  <a:lnTo>
                    <a:pt x="962763" y="2426691"/>
                  </a:lnTo>
                  <a:lnTo>
                    <a:pt x="963159" y="2427220"/>
                  </a:lnTo>
                  <a:lnTo>
                    <a:pt x="963364" y="2427485"/>
                  </a:lnTo>
                  <a:lnTo>
                    <a:pt x="963785" y="2427997"/>
                  </a:lnTo>
                  <a:lnTo>
                    <a:pt x="969167" y="2437617"/>
                  </a:lnTo>
                  <a:lnTo>
                    <a:pt x="969343" y="2437788"/>
                  </a:lnTo>
                  <a:lnTo>
                    <a:pt x="969539" y="2437941"/>
                  </a:lnTo>
                  <a:lnTo>
                    <a:pt x="969754" y="2438076"/>
                  </a:lnTo>
                  <a:lnTo>
                    <a:pt x="969974" y="2438194"/>
                  </a:lnTo>
                  <a:lnTo>
                    <a:pt x="970203" y="2438276"/>
                  </a:lnTo>
                  <a:lnTo>
                    <a:pt x="970492" y="2438323"/>
                  </a:lnTo>
                  <a:lnTo>
                    <a:pt x="970795" y="2438299"/>
                  </a:lnTo>
                  <a:lnTo>
                    <a:pt x="971425" y="2438217"/>
                  </a:lnTo>
                  <a:lnTo>
                    <a:pt x="971729" y="2438223"/>
                  </a:lnTo>
                  <a:lnTo>
                    <a:pt x="972022" y="2438282"/>
                  </a:lnTo>
                  <a:lnTo>
                    <a:pt x="972305" y="2438376"/>
                  </a:lnTo>
                  <a:lnTo>
                    <a:pt x="972877" y="2438582"/>
                  </a:lnTo>
                  <a:lnTo>
                    <a:pt x="973171" y="2438652"/>
                  </a:lnTo>
                  <a:lnTo>
                    <a:pt x="973459" y="2438688"/>
                  </a:lnTo>
                  <a:lnTo>
                    <a:pt x="973747" y="2438705"/>
                  </a:lnTo>
                  <a:lnTo>
                    <a:pt x="974329" y="2438729"/>
                  </a:lnTo>
                  <a:lnTo>
                    <a:pt x="974618" y="2438758"/>
                  </a:lnTo>
                  <a:lnTo>
                    <a:pt x="974891" y="2438806"/>
                  </a:lnTo>
                  <a:lnTo>
                    <a:pt x="975434" y="2438935"/>
                  </a:lnTo>
                  <a:lnTo>
                    <a:pt x="975703" y="2438994"/>
                  </a:lnTo>
                  <a:lnTo>
                    <a:pt x="975977" y="2439023"/>
                  </a:lnTo>
                  <a:lnTo>
                    <a:pt x="976407" y="2439023"/>
                  </a:lnTo>
                  <a:lnTo>
                    <a:pt x="976837" y="2438982"/>
                  </a:lnTo>
                  <a:lnTo>
                    <a:pt x="977272" y="2438911"/>
                  </a:lnTo>
                  <a:lnTo>
                    <a:pt x="977693" y="2438800"/>
                  </a:lnTo>
                  <a:lnTo>
                    <a:pt x="978093" y="2438652"/>
                  </a:lnTo>
                  <a:lnTo>
                    <a:pt x="978304" y="2438594"/>
                  </a:lnTo>
                  <a:lnTo>
                    <a:pt x="978895" y="2438294"/>
                  </a:lnTo>
                  <a:lnTo>
                    <a:pt x="979418" y="2438058"/>
                  </a:lnTo>
                  <a:lnTo>
                    <a:pt x="980039" y="2437964"/>
                  </a:lnTo>
                  <a:lnTo>
                    <a:pt x="980557" y="2437941"/>
                  </a:lnTo>
                  <a:lnTo>
                    <a:pt x="981251" y="2437988"/>
                  </a:lnTo>
                  <a:lnTo>
                    <a:pt x="981936" y="2438241"/>
                  </a:lnTo>
                  <a:lnTo>
                    <a:pt x="982620" y="2438776"/>
                  </a:lnTo>
                  <a:lnTo>
                    <a:pt x="983339" y="2439170"/>
                  </a:lnTo>
                  <a:lnTo>
                    <a:pt x="984395" y="2439947"/>
                  </a:lnTo>
                  <a:lnTo>
                    <a:pt x="985074" y="2440618"/>
                  </a:lnTo>
                  <a:lnTo>
                    <a:pt x="985548" y="2441253"/>
                  </a:lnTo>
                  <a:lnTo>
                    <a:pt x="985812" y="2441953"/>
                  </a:lnTo>
                  <a:lnTo>
                    <a:pt x="986076" y="2442789"/>
                  </a:lnTo>
                  <a:lnTo>
                    <a:pt x="986340" y="2443554"/>
                  </a:lnTo>
                  <a:lnTo>
                    <a:pt x="986741" y="2444336"/>
                  </a:lnTo>
                  <a:lnTo>
                    <a:pt x="987064" y="2445019"/>
                  </a:lnTo>
                  <a:lnTo>
                    <a:pt x="987455" y="2446625"/>
                  </a:lnTo>
                  <a:lnTo>
                    <a:pt x="987450" y="2447049"/>
                  </a:lnTo>
                  <a:lnTo>
                    <a:pt x="987758" y="2448655"/>
                  </a:lnTo>
                  <a:lnTo>
                    <a:pt x="987826" y="2449585"/>
                  </a:lnTo>
                  <a:lnTo>
                    <a:pt x="987645" y="2450173"/>
                  </a:lnTo>
                  <a:lnTo>
                    <a:pt x="987641" y="2450509"/>
                  </a:lnTo>
                  <a:lnTo>
                    <a:pt x="987289" y="2451432"/>
                  </a:lnTo>
                  <a:lnTo>
                    <a:pt x="987034" y="2451850"/>
                  </a:lnTo>
                  <a:lnTo>
                    <a:pt x="986155" y="2454027"/>
                  </a:lnTo>
                  <a:lnTo>
                    <a:pt x="986066" y="2454527"/>
                  </a:lnTo>
                  <a:lnTo>
                    <a:pt x="986296" y="2455628"/>
                  </a:lnTo>
                  <a:lnTo>
                    <a:pt x="986937" y="2457240"/>
                  </a:lnTo>
                  <a:lnTo>
                    <a:pt x="987504" y="2458428"/>
                  </a:lnTo>
                  <a:lnTo>
                    <a:pt x="988559" y="2460558"/>
                  </a:lnTo>
                  <a:lnTo>
                    <a:pt x="988867" y="2461912"/>
                  </a:lnTo>
                  <a:lnTo>
                    <a:pt x="988863" y="2462247"/>
                  </a:lnTo>
                  <a:lnTo>
                    <a:pt x="988511" y="2463171"/>
                  </a:lnTo>
                  <a:lnTo>
                    <a:pt x="988169" y="2463671"/>
                  </a:lnTo>
                  <a:lnTo>
                    <a:pt x="988061" y="2463759"/>
                  </a:lnTo>
                  <a:lnTo>
                    <a:pt x="987948" y="2463842"/>
                  </a:lnTo>
                  <a:lnTo>
                    <a:pt x="987704" y="2463989"/>
                  </a:lnTo>
                  <a:lnTo>
                    <a:pt x="987577" y="2464048"/>
                  </a:lnTo>
                  <a:lnTo>
                    <a:pt x="987367" y="2464124"/>
                  </a:lnTo>
                  <a:lnTo>
                    <a:pt x="987137" y="2464177"/>
                  </a:lnTo>
                  <a:lnTo>
                    <a:pt x="986907" y="2464207"/>
                  </a:lnTo>
                  <a:lnTo>
                    <a:pt x="986673" y="2464212"/>
                  </a:lnTo>
                  <a:lnTo>
                    <a:pt x="986453" y="2464189"/>
                  </a:lnTo>
                  <a:lnTo>
                    <a:pt x="986272" y="2464136"/>
                  </a:lnTo>
                  <a:lnTo>
                    <a:pt x="986096" y="2464054"/>
                  </a:lnTo>
                  <a:lnTo>
                    <a:pt x="985754" y="2463853"/>
                  </a:lnTo>
                  <a:lnTo>
                    <a:pt x="985578" y="2463771"/>
                  </a:lnTo>
                  <a:lnTo>
                    <a:pt x="985406" y="2463706"/>
                  </a:lnTo>
                  <a:lnTo>
                    <a:pt x="985054" y="2463589"/>
                  </a:lnTo>
                  <a:lnTo>
                    <a:pt x="984878" y="2463542"/>
                  </a:lnTo>
                  <a:lnTo>
                    <a:pt x="984702" y="2463518"/>
                  </a:lnTo>
                  <a:lnTo>
                    <a:pt x="984414" y="2463512"/>
                  </a:lnTo>
                  <a:lnTo>
                    <a:pt x="984116" y="2463542"/>
                  </a:lnTo>
                  <a:lnTo>
                    <a:pt x="983813" y="2463606"/>
                  </a:lnTo>
                  <a:lnTo>
                    <a:pt x="983524" y="2463700"/>
                  </a:lnTo>
                  <a:lnTo>
                    <a:pt x="983251" y="2463812"/>
                  </a:lnTo>
                  <a:lnTo>
                    <a:pt x="983001" y="2463948"/>
                  </a:lnTo>
                  <a:lnTo>
                    <a:pt x="982762" y="2464101"/>
                  </a:lnTo>
                  <a:lnTo>
                    <a:pt x="982532" y="2464283"/>
                  </a:lnTo>
                  <a:lnTo>
                    <a:pt x="982312" y="2464477"/>
                  </a:lnTo>
                  <a:lnTo>
                    <a:pt x="982117" y="2464677"/>
                  </a:lnTo>
                  <a:lnTo>
                    <a:pt x="981862" y="2465024"/>
                  </a:lnTo>
                  <a:lnTo>
                    <a:pt x="981652" y="2465419"/>
                  </a:lnTo>
                  <a:lnTo>
                    <a:pt x="981476" y="2465836"/>
                  </a:lnTo>
                  <a:lnTo>
                    <a:pt x="981305" y="2466266"/>
                  </a:lnTo>
                  <a:lnTo>
                    <a:pt x="981119" y="2466678"/>
                  </a:lnTo>
                  <a:lnTo>
                    <a:pt x="980875" y="2467102"/>
                  </a:lnTo>
                  <a:lnTo>
                    <a:pt x="980352" y="2467949"/>
                  </a:lnTo>
                  <a:lnTo>
                    <a:pt x="980127" y="2468378"/>
                  </a:lnTo>
                  <a:lnTo>
                    <a:pt x="979961" y="2468831"/>
                  </a:lnTo>
                  <a:lnTo>
                    <a:pt x="979883" y="2469202"/>
                  </a:lnTo>
                  <a:lnTo>
                    <a:pt x="979839" y="2469585"/>
                  </a:lnTo>
                  <a:lnTo>
                    <a:pt x="979814" y="2469979"/>
                  </a:lnTo>
                  <a:lnTo>
                    <a:pt x="979800" y="2470367"/>
                  </a:lnTo>
                  <a:lnTo>
                    <a:pt x="979765" y="2470756"/>
                  </a:lnTo>
                  <a:lnTo>
                    <a:pt x="979731" y="2471097"/>
                  </a:lnTo>
                  <a:lnTo>
                    <a:pt x="979643" y="2471768"/>
                  </a:lnTo>
                  <a:lnTo>
                    <a:pt x="979609" y="2472109"/>
                  </a:lnTo>
                  <a:lnTo>
                    <a:pt x="979579" y="2472444"/>
                  </a:lnTo>
                  <a:lnTo>
                    <a:pt x="979560" y="2472815"/>
                  </a:lnTo>
                  <a:lnTo>
                    <a:pt x="979545" y="2473186"/>
                  </a:lnTo>
                  <a:lnTo>
                    <a:pt x="979540" y="2473556"/>
                  </a:lnTo>
                  <a:lnTo>
                    <a:pt x="979540" y="2473927"/>
                  </a:lnTo>
                  <a:lnTo>
                    <a:pt x="979545" y="2474292"/>
                  </a:lnTo>
                  <a:lnTo>
                    <a:pt x="979575" y="2475004"/>
                  </a:lnTo>
                  <a:lnTo>
                    <a:pt x="979599" y="2475363"/>
                  </a:lnTo>
                  <a:lnTo>
                    <a:pt x="979628" y="2475716"/>
                  </a:lnTo>
                  <a:lnTo>
                    <a:pt x="979677" y="2476069"/>
                  </a:lnTo>
                  <a:lnTo>
                    <a:pt x="979746" y="2476446"/>
                  </a:lnTo>
                  <a:lnTo>
                    <a:pt x="979824" y="2476816"/>
                  </a:lnTo>
                  <a:lnTo>
                    <a:pt x="979917" y="2477187"/>
                  </a:lnTo>
                  <a:lnTo>
                    <a:pt x="980024" y="2477558"/>
                  </a:lnTo>
                  <a:lnTo>
                    <a:pt x="980146" y="2477923"/>
                  </a:lnTo>
                  <a:lnTo>
                    <a:pt x="980528" y="2479305"/>
                  </a:lnTo>
                  <a:lnTo>
                    <a:pt x="980635" y="2479647"/>
                  </a:lnTo>
                  <a:lnTo>
                    <a:pt x="980767" y="2479988"/>
                  </a:lnTo>
                  <a:lnTo>
                    <a:pt x="980919" y="2480317"/>
                  </a:lnTo>
                  <a:lnTo>
                    <a:pt x="981095" y="2480641"/>
                  </a:lnTo>
                  <a:lnTo>
                    <a:pt x="981437" y="2481159"/>
                  </a:lnTo>
                  <a:lnTo>
                    <a:pt x="981598" y="2481377"/>
                  </a:lnTo>
                  <a:lnTo>
                    <a:pt x="981765" y="2481583"/>
                  </a:lnTo>
                  <a:lnTo>
                    <a:pt x="981950" y="2481771"/>
                  </a:lnTo>
                  <a:lnTo>
                    <a:pt x="982156" y="2481924"/>
                  </a:lnTo>
                  <a:lnTo>
                    <a:pt x="982356" y="2482030"/>
                  </a:lnTo>
                  <a:lnTo>
                    <a:pt x="982576" y="2482124"/>
                  </a:lnTo>
                  <a:lnTo>
                    <a:pt x="982806" y="2482200"/>
                  </a:lnTo>
                  <a:lnTo>
                    <a:pt x="983040" y="2482242"/>
                  </a:lnTo>
                  <a:lnTo>
                    <a:pt x="983270" y="2482265"/>
                  </a:lnTo>
                  <a:lnTo>
                    <a:pt x="983461" y="2482247"/>
                  </a:lnTo>
                  <a:lnTo>
                    <a:pt x="983652" y="2482200"/>
                  </a:lnTo>
                  <a:lnTo>
                    <a:pt x="984043" y="2482083"/>
                  </a:lnTo>
                  <a:lnTo>
                    <a:pt x="984233" y="2482036"/>
                  </a:lnTo>
                  <a:lnTo>
                    <a:pt x="984712" y="2481971"/>
                  </a:lnTo>
                  <a:lnTo>
                    <a:pt x="985196" y="2481924"/>
                  </a:lnTo>
                  <a:lnTo>
                    <a:pt x="985436" y="2481894"/>
                  </a:lnTo>
                  <a:lnTo>
                    <a:pt x="985651" y="2481859"/>
                  </a:lnTo>
                  <a:lnTo>
                    <a:pt x="986076" y="2481759"/>
                  </a:lnTo>
                  <a:lnTo>
                    <a:pt x="986286" y="2481736"/>
                  </a:lnTo>
                  <a:lnTo>
                    <a:pt x="986482" y="2481753"/>
                  </a:lnTo>
                  <a:lnTo>
                    <a:pt x="986643" y="2481800"/>
                  </a:lnTo>
                  <a:lnTo>
                    <a:pt x="986805" y="2481865"/>
                  </a:lnTo>
                  <a:lnTo>
                    <a:pt x="986956" y="2481953"/>
                  </a:lnTo>
                  <a:lnTo>
                    <a:pt x="987093" y="2482053"/>
                  </a:lnTo>
                  <a:lnTo>
                    <a:pt x="987196" y="2482171"/>
                  </a:lnTo>
                  <a:lnTo>
                    <a:pt x="987259" y="2482295"/>
                  </a:lnTo>
                  <a:lnTo>
                    <a:pt x="987293" y="2482436"/>
                  </a:lnTo>
                  <a:lnTo>
                    <a:pt x="987318" y="2482589"/>
                  </a:lnTo>
                  <a:lnTo>
                    <a:pt x="987328" y="2482742"/>
                  </a:lnTo>
                  <a:lnTo>
                    <a:pt x="987377" y="2483236"/>
                  </a:lnTo>
                  <a:lnTo>
                    <a:pt x="987391" y="2483583"/>
                  </a:lnTo>
                  <a:lnTo>
                    <a:pt x="987372" y="2483930"/>
                  </a:lnTo>
                  <a:lnTo>
                    <a:pt x="987323" y="2484266"/>
                  </a:lnTo>
                  <a:lnTo>
                    <a:pt x="987235" y="2484584"/>
                  </a:lnTo>
                  <a:lnTo>
                    <a:pt x="987142" y="2484807"/>
                  </a:lnTo>
                  <a:lnTo>
                    <a:pt x="987020" y="2485019"/>
                  </a:lnTo>
                  <a:lnTo>
                    <a:pt x="986883" y="2485231"/>
                  </a:lnTo>
                  <a:lnTo>
                    <a:pt x="986736" y="2485431"/>
                  </a:lnTo>
                  <a:lnTo>
                    <a:pt x="986575" y="2485619"/>
                  </a:lnTo>
                  <a:lnTo>
                    <a:pt x="986428" y="2485772"/>
                  </a:lnTo>
                  <a:lnTo>
                    <a:pt x="986272" y="2485925"/>
                  </a:lnTo>
                  <a:lnTo>
                    <a:pt x="986110" y="2486066"/>
                  </a:lnTo>
                  <a:lnTo>
                    <a:pt x="985939" y="2486202"/>
                  </a:lnTo>
                  <a:lnTo>
                    <a:pt x="985763" y="2486325"/>
                  </a:lnTo>
                  <a:lnTo>
                    <a:pt x="985397" y="2486567"/>
                  </a:lnTo>
                  <a:lnTo>
                    <a:pt x="985006" y="2486778"/>
                  </a:lnTo>
                  <a:lnTo>
                    <a:pt x="984595" y="2486955"/>
                  </a:lnTo>
                  <a:lnTo>
                    <a:pt x="984175" y="2487102"/>
                  </a:lnTo>
                  <a:lnTo>
                    <a:pt x="983754" y="2487214"/>
                  </a:lnTo>
                  <a:lnTo>
                    <a:pt x="982395" y="2487514"/>
                  </a:lnTo>
                  <a:lnTo>
                    <a:pt x="980719" y="2487655"/>
                  </a:lnTo>
                  <a:lnTo>
                    <a:pt x="979863" y="2488485"/>
                  </a:lnTo>
                  <a:lnTo>
                    <a:pt x="979428" y="2489485"/>
                  </a:lnTo>
                  <a:lnTo>
                    <a:pt x="979340" y="2489826"/>
                  </a:lnTo>
                  <a:lnTo>
                    <a:pt x="979232" y="2491257"/>
                  </a:lnTo>
                  <a:lnTo>
                    <a:pt x="979208" y="2492522"/>
                  </a:lnTo>
                  <a:lnTo>
                    <a:pt x="979291" y="2492775"/>
                  </a:lnTo>
                  <a:lnTo>
                    <a:pt x="979355" y="2493704"/>
                  </a:lnTo>
                  <a:lnTo>
                    <a:pt x="979518" y="2494042"/>
                  </a:lnTo>
                  <a:lnTo>
                    <a:pt x="980381" y="2497429"/>
                  </a:lnTo>
                  <a:lnTo>
                    <a:pt x="980373" y="2497938"/>
                  </a:lnTo>
                  <a:lnTo>
                    <a:pt x="980710" y="2498825"/>
                  </a:lnTo>
                  <a:lnTo>
                    <a:pt x="980855" y="2499206"/>
                  </a:lnTo>
                  <a:lnTo>
                    <a:pt x="981007" y="2499889"/>
                  </a:lnTo>
                  <a:lnTo>
                    <a:pt x="981251" y="2500395"/>
                  </a:lnTo>
                  <a:lnTo>
                    <a:pt x="981327" y="2500815"/>
                  </a:lnTo>
                  <a:lnTo>
                    <a:pt x="981649" y="2501498"/>
                  </a:lnTo>
                  <a:lnTo>
                    <a:pt x="982209" y="2503114"/>
                  </a:lnTo>
                  <a:lnTo>
                    <a:pt x="982935" y="2504640"/>
                  </a:lnTo>
                  <a:lnTo>
                    <a:pt x="983109" y="2504979"/>
                  </a:lnTo>
                  <a:lnTo>
                    <a:pt x="983480" y="2505638"/>
                  </a:lnTo>
                  <a:lnTo>
                    <a:pt x="983681" y="2505962"/>
                  </a:lnTo>
                  <a:lnTo>
                    <a:pt x="983886" y="2506274"/>
                  </a:lnTo>
                  <a:lnTo>
                    <a:pt x="984150" y="2506650"/>
                  </a:lnTo>
                  <a:lnTo>
                    <a:pt x="984419" y="2507015"/>
                  </a:lnTo>
                  <a:lnTo>
                    <a:pt x="984707" y="2507374"/>
                  </a:lnTo>
                  <a:lnTo>
                    <a:pt x="985299" y="2508069"/>
                  </a:lnTo>
                  <a:lnTo>
                    <a:pt x="985568" y="2508375"/>
                  </a:lnTo>
                  <a:lnTo>
                    <a:pt x="985851" y="2508675"/>
                  </a:lnTo>
                  <a:lnTo>
                    <a:pt x="986135" y="2508969"/>
                  </a:lnTo>
                  <a:lnTo>
                    <a:pt x="986423" y="2509257"/>
                  </a:lnTo>
                  <a:lnTo>
                    <a:pt x="986717" y="2509540"/>
                  </a:lnTo>
                  <a:lnTo>
                    <a:pt x="987142" y="2509940"/>
                  </a:lnTo>
                  <a:lnTo>
                    <a:pt x="987572" y="2510334"/>
                  </a:lnTo>
                  <a:lnTo>
                    <a:pt x="988012" y="2510711"/>
                  </a:lnTo>
                  <a:lnTo>
                    <a:pt x="988467" y="2511081"/>
                  </a:lnTo>
                  <a:lnTo>
                    <a:pt x="988926" y="2511429"/>
                  </a:lnTo>
                  <a:lnTo>
                    <a:pt x="989571" y="2511888"/>
                  </a:lnTo>
                  <a:lnTo>
                    <a:pt x="990236" y="2512329"/>
                  </a:lnTo>
                  <a:lnTo>
                    <a:pt x="990916" y="2512741"/>
                  </a:lnTo>
                  <a:lnTo>
                    <a:pt x="991620" y="2513106"/>
                  </a:lnTo>
                  <a:lnTo>
                    <a:pt x="992338" y="2513418"/>
                  </a:lnTo>
                  <a:lnTo>
                    <a:pt x="992974" y="2513647"/>
                  </a:lnTo>
                  <a:lnTo>
                    <a:pt x="993619" y="2513853"/>
                  </a:lnTo>
                  <a:lnTo>
                    <a:pt x="994284" y="2514024"/>
                  </a:lnTo>
                  <a:lnTo>
                    <a:pt x="994949" y="2514141"/>
                  </a:lnTo>
                  <a:lnTo>
                    <a:pt x="995609" y="2514200"/>
                  </a:lnTo>
                  <a:lnTo>
                    <a:pt x="996156" y="2514194"/>
                  </a:lnTo>
                  <a:lnTo>
                    <a:pt x="996709" y="2514159"/>
                  </a:lnTo>
                  <a:lnTo>
                    <a:pt x="997261" y="2514083"/>
                  </a:lnTo>
                  <a:lnTo>
                    <a:pt x="997808" y="2513977"/>
                  </a:lnTo>
                  <a:lnTo>
                    <a:pt x="998341" y="2513841"/>
                  </a:lnTo>
                  <a:lnTo>
                    <a:pt x="998703" y="2513735"/>
                  </a:lnTo>
                  <a:lnTo>
                    <a:pt x="999065" y="2513606"/>
                  </a:lnTo>
                  <a:lnTo>
                    <a:pt x="999422" y="2513471"/>
                  </a:lnTo>
                  <a:lnTo>
                    <a:pt x="999774" y="2513318"/>
                  </a:lnTo>
                  <a:lnTo>
                    <a:pt x="1000116" y="2513147"/>
                  </a:lnTo>
                  <a:lnTo>
                    <a:pt x="1000443" y="2512976"/>
                  </a:lnTo>
                  <a:lnTo>
                    <a:pt x="1000776" y="2512794"/>
                  </a:lnTo>
                  <a:lnTo>
                    <a:pt x="1001098" y="2512600"/>
                  </a:lnTo>
                  <a:lnTo>
                    <a:pt x="1001397" y="2512382"/>
                  </a:lnTo>
                  <a:lnTo>
                    <a:pt x="1001651" y="2512129"/>
                  </a:lnTo>
                  <a:lnTo>
                    <a:pt x="1001842" y="2511888"/>
                  </a:lnTo>
                  <a:lnTo>
                    <a:pt x="1002003" y="2511629"/>
                  </a:lnTo>
                  <a:lnTo>
                    <a:pt x="1002145" y="2511346"/>
                  </a:lnTo>
                  <a:lnTo>
                    <a:pt x="1002277" y="2511058"/>
                  </a:lnTo>
                  <a:lnTo>
                    <a:pt x="1002399" y="2510775"/>
                  </a:lnTo>
                  <a:lnTo>
                    <a:pt x="1002536" y="2510411"/>
                  </a:lnTo>
                  <a:lnTo>
                    <a:pt x="1002658" y="2510040"/>
                  </a:lnTo>
                  <a:lnTo>
                    <a:pt x="1002756" y="2509657"/>
                  </a:lnTo>
                  <a:lnTo>
                    <a:pt x="1002834" y="2509275"/>
                  </a:lnTo>
                  <a:lnTo>
                    <a:pt x="1002888" y="2508886"/>
                  </a:lnTo>
                  <a:lnTo>
                    <a:pt x="1002873" y="2508510"/>
                  </a:lnTo>
                  <a:lnTo>
                    <a:pt x="1002668" y="2507757"/>
                  </a:lnTo>
                  <a:lnTo>
                    <a:pt x="1002560" y="2506886"/>
                  </a:lnTo>
                  <a:lnTo>
                    <a:pt x="1002638" y="2505762"/>
                  </a:lnTo>
                  <a:lnTo>
                    <a:pt x="1003024" y="2504961"/>
                  </a:lnTo>
                  <a:lnTo>
                    <a:pt x="1003533" y="2504220"/>
                  </a:lnTo>
                  <a:lnTo>
                    <a:pt x="1004041" y="2503673"/>
                  </a:lnTo>
                  <a:lnTo>
                    <a:pt x="1004853" y="2503184"/>
                  </a:lnTo>
                  <a:lnTo>
                    <a:pt x="1006402" y="2502761"/>
                  </a:lnTo>
                  <a:lnTo>
                    <a:pt x="1006896" y="2502596"/>
                  </a:lnTo>
                  <a:lnTo>
                    <a:pt x="1007898" y="2502319"/>
                  </a:lnTo>
                  <a:lnTo>
                    <a:pt x="1008446" y="2502184"/>
                  </a:lnTo>
                  <a:lnTo>
                    <a:pt x="1008998" y="2502072"/>
                  </a:lnTo>
                  <a:lnTo>
                    <a:pt x="1009555" y="2501972"/>
                  </a:lnTo>
                  <a:lnTo>
                    <a:pt x="1010113" y="2501884"/>
                  </a:lnTo>
                  <a:lnTo>
                    <a:pt x="1010670" y="2501813"/>
                  </a:lnTo>
                  <a:lnTo>
                    <a:pt x="1011785" y="2501660"/>
                  </a:lnTo>
                  <a:lnTo>
                    <a:pt x="1012342" y="2501601"/>
                  </a:lnTo>
                  <a:lnTo>
                    <a:pt x="1012894" y="2501590"/>
                  </a:lnTo>
                  <a:lnTo>
                    <a:pt x="1013437" y="2501637"/>
                  </a:lnTo>
                  <a:lnTo>
                    <a:pt x="1013750" y="2501695"/>
                  </a:lnTo>
                  <a:lnTo>
                    <a:pt x="1014068" y="2501778"/>
                  </a:lnTo>
                  <a:lnTo>
                    <a:pt x="1014376" y="2501872"/>
                  </a:lnTo>
                  <a:lnTo>
                    <a:pt x="1014679" y="2501978"/>
                  </a:lnTo>
                  <a:lnTo>
                    <a:pt x="1014977" y="2502107"/>
                  </a:lnTo>
                  <a:lnTo>
                    <a:pt x="1015275" y="2502255"/>
                  </a:lnTo>
                  <a:lnTo>
                    <a:pt x="1015568" y="2502425"/>
                  </a:lnTo>
                  <a:lnTo>
                    <a:pt x="1015852" y="2502613"/>
                  </a:lnTo>
                  <a:lnTo>
                    <a:pt x="1016126" y="2502814"/>
                  </a:lnTo>
                  <a:lnTo>
                    <a:pt x="1016394" y="2503020"/>
                  </a:lnTo>
                  <a:lnTo>
                    <a:pt x="1016595" y="2503202"/>
                  </a:lnTo>
                  <a:lnTo>
                    <a:pt x="1016961" y="2503608"/>
                  </a:lnTo>
                  <a:lnTo>
                    <a:pt x="1017157" y="2503790"/>
                  </a:lnTo>
                  <a:lnTo>
                    <a:pt x="1017372" y="2503920"/>
                  </a:lnTo>
                  <a:lnTo>
                    <a:pt x="1017597" y="2503996"/>
                  </a:lnTo>
                  <a:lnTo>
                    <a:pt x="1017837" y="2504032"/>
                  </a:lnTo>
                  <a:lnTo>
                    <a:pt x="1018086" y="2504043"/>
                  </a:lnTo>
                  <a:lnTo>
                    <a:pt x="1018917" y="2504061"/>
                  </a:lnTo>
                  <a:lnTo>
                    <a:pt x="1019582" y="2504043"/>
                  </a:lnTo>
                  <a:lnTo>
                    <a:pt x="1019914" y="2504014"/>
                  </a:lnTo>
                  <a:lnTo>
                    <a:pt x="1020242" y="2503973"/>
                  </a:lnTo>
                  <a:lnTo>
                    <a:pt x="1020696" y="2503896"/>
                  </a:lnTo>
                  <a:lnTo>
                    <a:pt x="1021151" y="2503796"/>
                  </a:lnTo>
                  <a:lnTo>
                    <a:pt x="1021601" y="2503673"/>
                  </a:lnTo>
                  <a:lnTo>
                    <a:pt x="1022041" y="2503520"/>
                  </a:lnTo>
                  <a:lnTo>
                    <a:pt x="1022461" y="2503343"/>
                  </a:lnTo>
                  <a:lnTo>
                    <a:pt x="1022789" y="2503178"/>
                  </a:lnTo>
                  <a:lnTo>
                    <a:pt x="1023414" y="2502784"/>
                  </a:lnTo>
                  <a:lnTo>
                    <a:pt x="1023717" y="2502572"/>
                  </a:lnTo>
                  <a:lnTo>
                    <a:pt x="1024387" y="2502137"/>
                  </a:lnTo>
                  <a:lnTo>
                    <a:pt x="1025453" y="2501413"/>
                  </a:lnTo>
                  <a:lnTo>
                    <a:pt x="1025815" y="2501184"/>
                  </a:lnTo>
                  <a:lnTo>
                    <a:pt x="1026685" y="2500619"/>
                  </a:lnTo>
                  <a:lnTo>
                    <a:pt x="1027125" y="2500342"/>
                  </a:lnTo>
                  <a:lnTo>
                    <a:pt x="1027579" y="2500095"/>
                  </a:lnTo>
                  <a:lnTo>
                    <a:pt x="1028044" y="2499889"/>
                  </a:lnTo>
                  <a:lnTo>
                    <a:pt x="1028493" y="2499742"/>
                  </a:lnTo>
                  <a:lnTo>
                    <a:pt x="1028958" y="2499630"/>
                  </a:lnTo>
                  <a:lnTo>
                    <a:pt x="1030375" y="2499371"/>
                  </a:lnTo>
                  <a:lnTo>
                    <a:pt x="1030796" y="2499283"/>
                  </a:lnTo>
                  <a:lnTo>
                    <a:pt x="1031211" y="2499183"/>
                  </a:lnTo>
                  <a:lnTo>
                    <a:pt x="1031632" y="2499095"/>
                  </a:lnTo>
                  <a:lnTo>
                    <a:pt x="1032057" y="2499018"/>
                  </a:lnTo>
                  <a:lnTo>
                    <a:pt x="1032482" y="2498965"/>
                  </a:lnTo>
                  <a:lnTo>
                    <a:pt x="1032922" y="2498930"/>
                  </a:lnTo>
                  <a:lnTo>
                    <a:pt x="1033367" y="2498912"/>
                  </a:lnTo>
                  <a:lnTo>
                    <a:pt x="1033812" y="2498912"/>
                  </a:lnTo>
                  <a:lnTo>
                    <a:pt x="1034257" y="2498936"/>
                  </a:lnTo>
                  <a:lnTo>
                    <a:pt x="1034687" y="2499000"/>
                  </a:lnTo>
                  <a:lnTo>
                    <a:pt x="1034975" y="2499083"/>
                  </a:lnTo>
                  <a:lnTo>
                    <a:pt x="1035259" y="2499189"/>
                  </a:lnTo>
                  <a:lnTo>
                    <a:pt x="1035542" y="2499306"/>
                  </a:lnTo>
                  <a:lnTo>
                    <a:pt x="1035826" y="2499406"/>
                  </a:lnTo>
                  <a:lnTo>
                    <a:pt x="1036115" y="2499471"/>
                  </a:lnTo>
                  <a:lnTo>
                    <a:pt x="1036535" y="2499536"/>
                  </a:lnTo>
                  <a:lnTo>
                    <a:pt x="1036750" y="2499559"/>
                  </a:lnTo>
                  <a:lnTo>
                    <a:pt x="1036946" y="2499548"/>
                  </a:lnTo>
                  <a:lnTo>
                    <a:pt x="1037112" y="2499489"/>
                  </a:lnTo>
                  <a:lnTo>
                    <a:pt x="1037224" y="2499395"/>
                  </a:lnTo>
                  <a:lnTo>
                    <a:pt x="1037322" y="2499271"/>
                  </a:lnTo>
                  <a:lnTo>
                    <a:pt x="1037410" y="2499124"/>
                  </a:lnTo>
                  <a:lnTo>
                    <a:pt x="1037566" y="2498830"/>
                  </a:lnTo>
                  <a:lnTo>
                    <a:pt x="1037713" y="2498524"/>
                  </a:lnTo>
                  <a:lnTo>
                    <a:pt x="1037835" y="2498194"/>
                  </a:lnTo>
                  <a:lnTo>
                    <a:pt x="1037933" y="2497859"/>
                  </a:lnTo>
                  <a:lnTo>
                    <a:pt x="1038001" y="2497512"/>
                  </a:lnTo>
                  <a:lnTo>
                    <a:pt x="1038031" y="2497176"/>
                  </a:lnTo>
                  <a:lnTo>
                    <a:pt x="1038031" y="2496888"/>
                  </a:lnTo>
                  <a:lnTo>
                    <a:pt x="1037992" y="2496600"/>
                  </a:lnTo>
                  <a:lnTo>
                    <a:pt x="1037884" y="2496017"/>
                  </a:lnTo>
                  <a:lnTo>
                    <a:pt x="1037835" y="2495729"/>
                  </a:lnTo>
                  <a:lnTo>
                    <a:pt x="1037791" y="2495393"/>
                  </a:lnTo>
                  <a:lnTo>
                    <a:pt x="1037693" y="2494728"/>
                  </a:lnTo>
                  <a:lnTo>
                    <a:pt x="1037659" y="2494393"/>
                  </a:lnTo>
                  <a:lnTo>
                    <a:pt x="1037645" y="2494063"/>
                  </a:lnTo>
                  <a:lnTo>
                    <a:pt x="1037649" y="2493434"/>
                  </a:lnTo>
                  <a:lnTo>
                    <a:pt x="1037674" y="2493122"/>
                  </a:lnTo>
                  <a:lnTo>
                    <a:pt x="1037713" y="2492810"/>
                  </a:lnTo>
                  <a:lnTo>
                    <a:pt x="1037782" y="2492510"/>
                  </a:lnTo>
                  <a:lnTo>
                    <a:pt x="1037884" y="2492139"/>
                  </a:lnTo>
                  <a:lnTo>
                    <a:pt x="1037948" y="2491957"/>
                  </a:lnTo>
                  <a:lnTo>
                    <a:pt x="1038026" y="2491786"/>
                  </a:lnTo>
                  <a:lnTo>
                    <a:pt x="1038124" y="2491627"/>
                  </a:lnTo>
                  <a:lnTo>
                    <a:pt x="1038300" y="2491451"/>
                  </a:lnTo>
                  <a:lnTo>
                    <a:pt x="1038510" y="2491304"/>
                  </a:lnTo>
                  <a:lnTo>
                    <a:pt x="1038749" y="2491174"/>
                  </a:lnTo>
                  <a:lnTo>
                    <a:pt x="1038994" y="2491068"/>
                  </a:lnTo>
                  <a:lnTo>
                    <a:pt x="1039243" y="2490986"/>
                  </a:lnTo>
                  <a:lnTo>
                    <a:pt x="1039615" y="2490921"/>
                  </a:lnTo>
                  <a:lnTo>
                    <a:pt x="1040011" y="2490933"/>
                  </a:lnTo>
                  <a:lnTo>
                    <a:pt x="1040827" y="2491021"/>
                  </a:lnTo>
                  <a:lnTo>
                    <a:pt x="1041228" y="2491015"/>
                  </a:lnTo>
                  <a:lnTo>
                    <a:pt x="1041727" y="2490945"/>
                  </a:lnTo>
                  <a:lnTo>
                    <a:pt x="1042215" y="2490839"/>
                  </a:lnTo>
                  <a:lnTo>
                    <a:pt x="1042709" y="2490709"/>
                  </a:lnTo>
                  <a:lnTo>
                    <a:pt x="1043193" y="2490556"/>
                  </a:lnTo>
                  <a:lnTo>
                    <a:pt x="1043990" y="2490280"/>
                  </a:lnTo>
                  <a:lnTo>
                    <a:pt x="1044303" y="2490162"/>
                  </a:lnTo>
                  <a:lnTo>
                    <a:pt x="1044615" y="2490032"/>
                  </a:lnTo>
                  <a:lnTo>
                    <a:pt x="1044923" y="2489897"/>
                  </a:lnTo>
                  <a:lnTo>
                    <a:pt x="1045227" y="2489756"/>
                  </a:lnTo>
                  <a:lnTo>
                    <a:pt x="1045569" y="2489574"/>
                  </a:lnTo>
                  <a:lnTo>
                    <a:pt x="1045901" y="2489379"/>
                  </a:lnTo>
                  <a:lnTo>
                    <a:pt x="1046566" y="2488973"/>
                  </a:lnTo>
                  <a:lnTo>
                    <a:pt x="1046903" y="2488785"/>
                  </a:lnTo>
                  <a:lnTo>
                    <a:pt x="1047319" y="2488579"/>
                  </a:lnTo>
                  <a:lnTo>
                    <a:pt x="1048595" y="2488020"/>
                  </a:lnTo>
                  <a:lnTo>
                    <a:pt x="1049015" y="2487820"/>
                  </a:lnTo>
                  <a:lnTo>
                    <a:pt x="1049646" y="2487490"/>
                  </a:lnTo>
                  <a:lnTo>
                    <a:pt x="1050575" y="2486961"/>
                  </a:lnTo>
                  <a:lnTo>
                    <a:pt x="1050755" y="2486849"/>
                  </a:lnTo>
                  <a:lnTo>
                    <a:pt x="1051103" y="2486614"/>
                  </a:lnTo>
                  <a:lnTo>
                    <a:pt x="1051283" y="2486508"/>
                  </a:lnTo>
                  <a:lnTo>
                    <a:pt x="1051469" y="2486419"/>
                  </a:lnTo>
                  <a:lnTo>
                    <a:pt x="1051689" y="2486337"/>
                  </a:lnTo>
                  <a:lnTo>
                    <a:pt x="1051914" y="2486267"/>
                  </a:lnTo>
                  <a:lnTo>
                    <a:pt x="1052149" y="2486208"/>
                  </a:lnTo>
                  <a:lnTo>
                    <a:pt x="1052374" y="2486190"/>
                  </a:lnTo>
                  <a:lnTo>
                    <a:pt x="1052579" y="2486219"/>
                  </a:lnTo>
                  <a:lnTo>
                    <a:pt x="1052721" y="2486272"/>
                  </a:lnTo>
                  <a:lnTo>
                    <a:pt x="1052858" y="2486355"/>
                  </a:lnTo>
                  <a:lnTo>
                    <a:pt x="1052990" y="2486455"/>
                  </a:lnTo>
                  <a:lnTo>
                    <a:pt x="1053117" y="2486561"/>
                  </a:lnTo>
                  <a:lnTo>
                    <a:pt x="1053234" y="2486672"/>
                  </a:lnTo>
                  <a:lnTo>
                    <a:pt x="1053381" y="2486831"/>
                  </a:lnTo>
                  <a:lnTo>
                    <a:pt x="1053518" y="2487008"/>
                  </a:lnTo>
                  <a:lnTo>
                    <a:pt x="1053757" y="2487385"/>
                  </a:lnTo>
                  <a:lnTo>
                    <a:pt x="1054148" y="2487967"/>
                  </a:lnTo>
                  <a:lnTo>
                    <a:pt x="1054661" y="2488779"/>
                  </a:lnTo>
                  <a:lnTo>
                    <a:pt x="1054911" y="2489185"/>
                  </a:lnTo>
                  <a:lnTo>
                    <a:pt x="1055175" y="2489591"/>
                  </a:lnTo>
                  <a:lnTo>
                    <a:pt x="1055937" y="2490745"/>
                  </a:lnTo>
                  <a:lnTo>
                    <a:pt x="1056465" y="2491498"/>
                  </a:lnTo>
                  <a:lnTo>
                    <a:pt x="1056627" y="2492010"/>
                  </a:lnTo>
                  <a:lnTo>
                    <a:pt x="1056803" y="2492633"/>
                  </a:lnTo>
                  <a:lnTo>
                    <a:pt x="1057101" y="2493510"/>
                  </a:lnTo>
                  <a:lnTo>
                    <a:pt x="1057580" y="2494516"/>
                  </a:lnTo>
                  <a:lnTo>
                    <a:pt x="1057756" y="2495205"/>
                  </a:lnTo>
                  <a:lnTo>
                    <a:pt x="1058474" y="2496523"/>
                  </a:lnTo>
                  <a:lnTo>
                    <a:pt x="1058900" y="2497217"/>
                  </a:lnTo>
                  <a:lnTo>
                    <a:pt x="1059266" y="2497347"/>
                  </a:lnTo>
                  <a:lnTo>
                    <a:pt x="1059897" y="2497653"/>
                  </a:lnTo>
                  <a:lnTo>
                    <a:pt x="1060039" y="2497847"/>
                  </a:lnTo>
                  <a:lnTo>
                    <a:pt x="1060171" y="2498047"/>
                  </a:lnTo>
                  <a:lnTo>
                    <a:pt x="1060425" y="2498459"/>
                  </a:lnTo>
                  <a:lnTo>
                    <a:pt x="1060689" y="2498924"/>
                  </a:lnTo>
                  <a:lnTo>
                    <a:pt x="1060826" y="2499189"/>
                  </a:lnTo>
                  <a:lnTo>
                    <a:pt x="1060958" y="2499459"/>
                  </a:lnTo>
                  <a:lnTo>
                    <a:pt x="1061075" y="2499730"/>
                  </a:lnTo>
                  <a:lnTo>
                    <a:pt x="1061187" y="2500007"/>
                  </a:lnTo>
                  <a:lnTo>
                    <a:pt x="1061280" y="2500336"/>
                  </a:lnTo>
                  <a:lnTo>
                    <a:pt x="1061349" y="2500677"/>
                  </a:lnTo>
                  <a:lnTo>
                    <a:pt x="1061407" y="2501025"/>
                  </a:lnTo>
                  <a:lnTo>
                    <a:pt x="1061481" y="2501360"/>
                  </a:lnTo>
                  <a:lnTo>
                    <a:pt x="1061598" y="2501678"/>
                  </a:lnTo>
                  <a:lnTo>
                    <a:pt x="1061740" y="2501937"/>
                  </a:lnTo>
                  <a:lnTo>
                    <a:pt x="1061911" y="2502184"/>
                  </a:lnTo>
                  <a:lnTo>
                    <a:pt x="1062282" y="2502666"/>
                  </a:lnTo>
                  <a:lnTo>
                    <a:pt x="1062463" y="2502914"/>
                  </a:lnTo>
                  <a:lnTo>
                    <a:pt x="1062659" y="2503202"/>
                  </a:lnTo>
                  <a:lnTo>
                    <a:pt x="1063431" y="2504373"/>
                  </a:lnTo>
                  <a:lnTo>
                    <a:pt x="1063896" y="2505038"/>
                  </a:lnTo>
                  <a:lnTo>
                    <a:pt x="1064047" y="2505262"/>
                  </a:lnTo>
                  <a:lnTo>
                    <a:pt x="1064336" y="2505750"/>
                  </a:lnTo>
                  <a:lnTo>
                    <a:pt x="1064477" y="2506015"/>
                  </a:lnTo>
                  <a:lnTo>
                    <a:pt x="1064609" y="2506280"/>
                  </a:lnTo>
                  <a:lnTo>
                    <a:pt x="1064732" y="2506556"/>
                  </a:lnTo>
                  <a:lnTo>
                    <a:pt x="1064824" y="2506833"/>
                  </a:lnTo>
                  <a:lnTo>
                    <a:pt x="1064898" y="2507092"/>
                  </a:lnTo>
                  <a:lnTo>
                    <a:pt x="1064961" y="2507362"/>
                  </a:lnTo>
                  <a:lnTo>
                    <a:pt x="1065010" y="2507633"/>
                  </a:lnTo>
                  <a:lnTo>
                    <a:pt x="1065030" y="2507904"/>
                  </a:lnTo>
                  <a:lnTo>
                    <a:pt x="1065025" y="2508169"/>
                  </a:lnTo>
                  <a:lnTo>
                    <a:pt x="1064986" y="2508392"/>
                  </a:lnTo>
                  <a:lnTo>
                    <a:pt x="1064932" y="2508616"/>
                  </a:lnTo>
                  <a:lnTo>
                    <a:pt x="1064854" y="2508839"/>
                  </a:lnTo>
                  <a:lnTo>
                    <a:pt x="1064766" y="2509057"/>
                  </a:lnTo>
                  <a:lnTo>
                    <a:pt x="1064673" y="2509269"/>
                  </a:lnTo>
                  <a:lnTo>
                    <a:pt x="1064575" y="2509475"/>
                  </a:lnTo>
                  <a:lnTo>
                    <a:pt x="1064468" y="2509675"/>
                  </a:lnTo>
                  <a:lnTo>
                    <a:pt x="1064350" y="2509875"/>
                  </a:lnTo>
                  <a:lnTo>
                    <a:pt x="1063905" y="2510569"/>
                  </a:lnTo>
                  <a:lnTo>
                    <a:pt x="1063700" y="2510875"/>
                  </a:lnTo>
                  <a:lnTo>
                    <a:pt x="1063480" y="2511176"/>
                  </a:lnTo>
                  <a:lnTo>
                    <a:pt x="1063241" y="2511446"/>
                  </a:lnTo>
                  <a:lnTo>
                    <a:pt x="1062977" y="2511682"/>
                  </a:lnTo>
                  <a:lnTo>
                    <a:pt x="1062717" y="2511852"/>
                  </a:lnTo>
                  <a:lnTo>
                    <a:pt x="1062434" y="2511999"/>
                  </a:lnTo>
                  <a:lnTo>
                    <a:pt x="1062136" y="2512129"/>
                  </a:lnTo>
                  <a:lnTo>
                    <a:pt x="1061833" y="2512235"/>
                  </a:lnTo>
                  <a:lnTo>
                    <a:pt x="1061530" y="2512323"/>
                  </a:lnTo>
                  <a:lnTo>
                    <a:pt x="1061207" y="2512394"/>
                  </a:lnTo>
                  <a:lnTo>
                    <a:pt x="1060879" y="2512441"/>
                  </a:lnTo>
                  <a:lnTo>
                    <a:pt x="1060542" y="2512470"/>
                  </a:lnTo>
                  <a:lnTo>
                    <a:pt x="1059496" y="2512547"/>
                  </a:lnTo>
                  <a:lnTo>
                    <a:pt x="1059120" y="2512564"/>
                  </a:lnTo>
                  <a:lnTo>
                    <a:pt x="1058367" y="2512588"/>
                  </a:lnTo>
                  <a:lnTo>
                    <a:pt x="1057062" y="2512617"/>
                  </a:lnTo>
                  <a:lnTo>
                    <a:pt x="1056592" y="2512617"/>
                  </a:lnTo>
                  <a:lnTo>
                    <a:pt x="1056133" y="2512600"/>
                  </a:lnTo>
                  <a:lnTo>
                    <a:pt x="1055673" y="2512558"/>
                  </a:lnTo>
                  <a:lnTo>
                    <a:pt x="1055272" y="2512488"/>
                  </a:lnTo>
                  <a:lnTo>
                    <a:pt x="1054876" y="2512400"/>
                  </a:lnTo>
                  <a:lnTo>
                    <a:pt x="1054085" y="2512182"/>
                  </a:lnTo>
                  <a:lnTo>
                    <a:pt x="1053405" y="2512005"/>
                  </a:lnTo>
                  <a:lnTo>
                    <a:pt x="1052838" y="2511835"/>
                  </a:lnTo>
                  <a:lnTo>
                    <a:pt x="1052549" y="2511770"/>
                  </a:lnTo>
                  <a:lnTo>
                    <a:pt x="1052261" y="2511723"/>
                  </a:lnTo>
                  <a:lnTo>
                    <a:pt x="1051953" y="2511711"/>
                  </a:lnTo>
                  <a:lnTo>
                    <a:pt x="1051645" y="2511723"/>
                  </a:lnTo>
                  <a:lnTo>
                    <a:pt x="1051332" y="2511752"/>
                  </a:lnTo>
                  <a:lnTo>
                    <a:pt x="1051024" y="2511788"/>
                  </a:lnTo>
                  <a:lnTo>
                    <a:pt x="1050711" y="2511805"/>
                  </a:lnTo>
                  <a:lnTo>
                    <a:pt x="1050335" y="2511817"/>
                  </a:lnTo>
                  <a:lnTo>
                    <a:pt x="1049954" y="2511805"/>
                  </a:lnTo>
                  <a:lnTo>
                    <a:pt x="1049572" y="2511805"/>
                  </a:lnTo>
                  <a:lnTo>
                    <a:pt x="1049201" y="2511829"/>
                  </a:lnTo>
                  <a:lnTo>
                    <a:pt x="1048834" y="2511888"/>
                  </a:lnTo>
                  <a:lnTo>
                    <a:pt x="1048556" y="2511958"/>
                  </a:lnTo>
                  <a:lnTo>
                    <a:pt x="1048277" y="2512047"/>
                  </a:lnTo>
                  <a:lnTo>
                    <a:pt x="1048003" y="2512152"/>
                  </a:lnTo>
                  <a:lnTo>
                    <a:pt x="1047739" y="2512276"/>
                  </a:lnTo>
                  <a:lnTo>
                    <a:pt x="1047500" y="2512417"/>
                  </a:lnTo>
                  <a:lnTo>
                    <a:pt x="1047270" y="2512600"/>
                  </a:lnTo>
                  <a:lnTo>
                    <a:pt x="1047050" y="2512806"/>
                  </a:lnTo>
                  <a:lnTo>
                    <a:pt x="1046850" y="2513035"/>
                  </a:lnTo>
                  <a:lnTo>
                    <a:pt x="1046664" y="2513271"/>
                  </a:lnTo>
                  <a:lnTo>
                    <a:pt x="1046488" y="2513512"/>
                  </a:lnTo>
                  <a:lnTo>
                    <a:pt x="1046297" y="2513800"/>
                  </a:lnTo>
                  <a:lnTo>
                    <a:pt x="1046131" y="2514106"/>
                  </a:lnTo>
                  <a:lnTo>
                    <a:pt x="1045979" y="2514418"/>
                  </a:lnTo>
                  <a:lnTo>
                    <a:pt x="1045686" y="2515054"/>
                  </a:lnTo>
                  <a:lnTo>
                    <a:pt x="1045393" y="2515660"/>
                  </a:lnTo>
                  <a:lnTo>
                    <a:pt x="1045251" y="2515966"/>
                  </a:lnTo>
                  <a:lnTo>
                    <a:pt x="1045119" y="2516278"/>
                  </a:lnTo>
                  <a:lnTo>
                    <a:pt x="1044997" y="2516590"/>
                  </a:lnTo>
                  <a:lnTo>
                    <a:pt x="1044880" y="2516984"/>
                  </a:lnTo>
                  <a:lnTo>
                    <a:pt x="1044782" y="2517378"/>
                  </a:lnTo>
                  <a:lnTo>
                    <a:pt x="1044615" y="2518184"/>
                  </a:lnTo>
                  <a:lnTo>
                    <a:pt x="1044352" y="2519296"/>
                  </a:lnTo>
                  <a:lnTo>
                    <a:pt x="1044264" y="2519650"/>
                  </a:lnTo>
                  <a:lnTo>
                    <a:pt x="1044166" y="2520003"/>
                  </a:lnTo>
                  <a:lnTo>
                    <a:pt x="1044053" y="2520350"/>
                  </a:lnTo>
                  <a:lnTo>
                    <a:pt x="1043902" y="2520738"/>
                  </a:lnTo>
                  <a:lnTo>
                    <a:pt x="1043731" y="2521121"/>
                  </a:lnTo>
                  <a:lnTo>
                    <a:pt x="1043550" y="2521497"/>
                  </a:lnTo>
                  <a:lnTo>
                    <a:pt x="1043350" y="2521862"/>
                  </a:lnTo>
                  <a:lnTo>
                    <a:pt x="1043134" y="2522215"/>
                  </a:lnTo>
                  <a:lnTo>
                    <a:pt x="1042939" y="2522521"/>
                  </a:lnTo>
                  <a:lnTo>
                    <a:pt x="1042724" y="2522821"/>
                  </a:lnTo>
                  <a:lnTo>
                    <a:pt x="1042504" y="2523116"/>
                  </a:lnTo>
                  <a:lnTo>
                    <a:pt x="1042264" y="2523386"/>
                  </a:lnTo>
                  <a:lnTo>
                    <a:pt x="1042010" y="2523639"/>
                  </a:lnTo>
                  <a:lnTo>
                    <a:pt x="1041761" y="2523840"/>
                  </a:lnTo>
                  <a:lnTo>
                    <a:pt x="1041502" y="2524028"/>
                  </a:lnTo>
                  <a:lnTo>
                    <a:pt x="1041228" y="2524198"/>
                  </a:lnTo>
                  <a:lnTo>
                    <a:pt x="1040949" y="2524357"/>
                  </a:lnTo>
                  <a:lnTo>
                    <a:pt x="1040666" y="2524505"/>
                  </a:lnTo>
                  <a:lnTo>
                    <a:pt x="1040387" y="2524634"/>
                  </a:lnTo>
                  <a:lnTo>
                    <a:pt x="1040104" y="2524757"/>
                  </a:lnTo>
                  <a:lnTo>
                    <a:pt x="1039815" y="2524863"/>
                  </a:lnTo>
                  <a:lnTo>
                    <a:pt x="1039517" y="2524958"/>
                  </a:lnTo>
                  <a:lnTo>
                    <a:pt x="1039224" y="2525034"/>
                  </a:lnTo>
                  <a:lnTo>
                    <a:pt x="1038833" y="2525117"/>
                  </a:lnTo>
                  <a:lnTo>
                    <a:pt x="1038432" y="2525175"/>
                  </a:lnTo>
                  <a:lnTo>
                    <a:pt x="1038031" y="2525211"/>
                  </a:lnTo>
                  <a:lnTo>
                    <a:pt x="1037630" y="2525228"/>
                  </a:lnTo>
                  <a:lnTo>
                    <a:pt x="1037229" y="2525223"/>
                  </a:lnTo>
                  <a:lnTo>
                    <a:pt x="1036897" y="2525205"/>
                  </a:lnTo>
                  <a:lnTo>
                    <a:pt x="1036559" y="2525169"/>
                  </a:lnTo>
                  <a:lnTo>
                    <a:pt x="1036227" y="2525122"/>
                  </a:lnTo>
                  <a:lnTo>
                    <a:pt x="1035899" y="2525058"/>
                  </a:lnTo>
                  <a:lnTo>
                    <a:pt x="1035577" y="2524975"/>
                  </a:lnTo>
                  <a:lnTo>
                    <a:pt x="1035259" y="2524869"/>
                  </a:lnTo>
                  <a:lnTo>
                    <a:pt x="1034946" y="2524740"/>
                  </a:lnTo>
                  <a:lnTo>
                    <a:pt x="1034643" y="2524599"/>
                  </a:lnTo>
                  <a:lnTo>
                    <a:pt x="1034042" y="2524281"/>
                  </a:lnTo>
                  <a:lnTo>
                    <a:pt x="1033822" y="2524151"/>
                  </a:lnTo>
                  <a:lnTo>
                    <a:pt x="1033602" y="2524016"/>
                  </a:lnTo>
                  <a:lnTo>
                    <a:pt x="1033167" y="2523734"/>
                  </a:lnTo>
                  <a:lnTo>
                    <a:pt x="1032605" y="2523381"/>
                  </a:lnTo>
                  <a:lnTo>
                    <a:pt x="1032262" y="2523151"/>
                  </a:lnTo>
                  <a:lnTo>
                    <a:pt x="1031920" y="2522933"/>
                  </a:lnTo>
                  <a:lnTo>
                    <a:pt x="1031563" y="2522733"/>
                  </a:lnTo>
                  <a:lnTo>
                    <a:pt x="1031197" y="2522568"/>
                  </a:lnTo>
                  <a:lnTo>
                    <a:pt x="1030879" y="2522462"/>
                  </a:lnTo>
                  <a:lnTo>
                    <a:pt x="1030551" y="2522374"/>
                  </a:lnTo>
                  <a:lnTo>
                    <a:pt x="1030219" y="2522309"/>
                  </a:lnTo>
                  <a:lnTo>
                    <a:pt x="1029882" y="2522251"/>
                  </a:lnTo>
                  <a:lnTo>
                    <a:pt x="1029549" y="2522209"/>
                  </a:lnTo>
                  <a:lnTo>
                    <a:pt x="1029241" y="2522180"/>
                  </a:lnTo>
                  <a:lnTo>
                    <a:pt x="1028928" y="2522168"/>
                  </a:lnTo>
                  <a:lnTo>
                    <a:pt x="1028620" y="2522162"/>
                  </a:lnTo>
                  <a:lnTo>
                    <a:pt x="1028313" y="2522168"/>
                  </a:lnTo>
                  <a:lnTo>
                    <a:pt x="1028000" y="2522180"/>
                  </a:lnTo>
                  <a:lnTo>
                    <a:pt x="1027222" y="2522227"/>
                  </a:lnTo>
                  <a:lnTo>
                    <a:pt x="1026831" y="2522268"/>
                  </a:lnTo>
                  <a:lnTo>
                    <a:pt x="1026460" y="2522351"/>
                  </a:lnTo>
                  <a:lnTo>
                    <a:pt x="1026118" y="2522486"/>
                  </a:lnTo>
                  <a:lnTo>
                    <a:pt x="1025868" y="2522633"/>
                  </a:lnTo>
                  <a:lnTo>
                    <a:pt x="1025629" y="2522816"/>
                  </a:lnTo>
                  <a:lnTo>
                    <a:pt x="1025404" y="2523016"/>
                  </a:lnTo>
                  <a:lnTo>
                    <a:pt x="1025194" y="2523239"/>
                  </a:lnTo>
                  <a:lnTo>
                    <a:pt x="1024998" y="2523463"/>
                  </a:lnTo>
                  <a:lnTo>
                    <a:pt x="1024871" y="2523628"/>
                  </a:lnTo>
                  <a:lnTo>
                    <a:pt x="1024749" y="2523798"/>
                  </a:lnTo>
                  <a:lnTo>
                    <a:pt x="1024631" y="2523975"/>
                  </a:lnTo>
                  <a:lnTo>
                    <a:pt x="1024431" y="2524340"/>
                  </a:lnTo>
                  <a:lnTo>
                    <a:pt x="1024255" y="2524793"/>
                  </a:lnTo>
                  <a:lnTo>
                    <a:pt x="1024128" y="2525281"/>
                  </a:lnTo>
                  <a:lnTo>
                    <a:pt x="1024060" y="2525793"/>
                  </a:lnTo>
                  <a:lnTo>
                    <a:pt x="1024045" y="2526299"/>
                  </a:lnTo>
                  <a:lnTo>
                    <a:pt x="1024094" y="2526782"/>
                  </a:lnTo>
                  <a:lnTo>
                    <a:pt x="1024020" y="2527523"/>
                  </a:lnTo>
                  <a:lnTo>
                    <a:pt x="1023991" y="2529295"/>
                  </a:lnTo>
                  <a:lnTo>
                    <a:pt x="1023805" y="2530219"/>
                  </a:lnTo>
                  <a:lnTo>
                    <a:pt x="1023947" y="2531737"/>
                  </a:lnTo>
                  <a:lnTo>
                    <a:pt x="1024206" y="2536127"/>
                  </a:lnTo>
                  <a:lnTo>
                    <a:pt x="1024201" y="2536380"/>
                  </a:lnTo>
                  <a:lnTo>
                    <a:pt x="1024279" y="2536633"/>
                  </a:lnTo>
                  <a:lnTo>
                    <a:pt x="1024196" y="2536804"/>
                  </a:lnTo>
                  <a:lnTo>
                    <a:pt x="1024001" y="2538316"/>
                  </a:lnTo>
                  <a:lnTo>
                    <a:pt x="1023815" y="2539240"/>
                  </a:lnTo>
                  <a:lnTo>
                    <a:pt x="1023717" y="2539999"/>
                  </a:lnTo>
                  <a:lnTo>
                    <a:pt x="1023796" y="2540423"/>
                  </a:lnTo>
                  <a:lnTo>
                    <a:pt x="1023708" y="2540841"/>
                  </a:lnTo>
                  <a:lnTo>
                    <a:pt x="1023786" y="2541176"/>
                  </a:lnTo>
                  <a:lnTo>
                    <a:pt x="1023991" y="2543795"/>
                  </a:lnTo>
                  <a:lnTo>
                    <a:pt x="1023585" y="2547750"/>
                  </a:lnTo>
                  <a:lnTo>
                    <a:pt x="1023556" y="2549674"/>
                  </a:lnTo>
                  <a:lnTo>
                    <a:pt x="1023639" y="2550922"/>
                  </a:lnTo>
                  <a:lnTo>
                    <a:pt x="1023869" y="2551864"/>
                  </a:lnTo>
                  <a:lnTo>
                    <a:pt x="1024289" y="2552741"/>
                  </a:lnTo>
                  <a:lnTo>
                    <a:pt x="1024832" y="2553559"/>
                  </a:lnTo>
                  <a:lnTo>
                    <a:pt x="1025062" y="2554624"/>
                  </a:lnTo>
                  <a:lnTo>
                    <a:pt x="1025423" y="2555312"/>
                  </a:lnTo>
                  <a:lnTo>
                    <a:pt x="1025790" y="2555754"/>
                  </a:lnTo>
                  <a:lnTo>
                    <a:pt x="1026147" y="2556572"/>
                  </a:lnTo>
                  <a:lnTo>
                    <a:pt x="1026504" y="2557449"/>
                  </a:lnTo>
                  <a:lnTo>
                    <a:pt x="1026993" y="2558020"/>
                  </a:lnTo>
                  <a:lnTo>
                    <a:pt x="1027349" y="2558773"/>
                  </a:lnTo>
                  <a:lnTo>
                    <a:pt x="1027584" y="2559650"/>
                  </a:lnTo>
                  <a:lnTo>
                    <a:pt x="1027873" y="2560839"/>
                  </a:lnTo>
                  <a:lnTo>
                    <a:pt x="1028044" y="2561839"/>
                  </a:lnTo>
                  <a:lnTo>
                    <a:pt x="1027785" y="2562392"/>
                  </a:lnTo>
                  <a:lnTo>
                    <a:pt x="1027530" y="2563010"/>
                  </a:lnTo>
                  <a:lnTo>
                    <a:pt x="1027452" y="2563822"/>
                  </a:lnTo>
                  <a:lnTo>
                    <a:pt x="1027496" y="2564941"/>
                  </a:lnTo>
                  <a:lnTo>
                    <a:pt x="1027477" y="2565876"/>
                  </a:lnTo>
                  <a:lnTo>
                    <a:pt x="1027701" y="2567501"/>
                  </a:lnTo>
                  <a:lnTo>
                    <a:pt x="1027687" y="2568248"/>
                  </a:lnTo>
                  <a:lnTo>
                    <a:pt x="1027613" y="2569054"/>
                  </a:lnTo>
                  <a:lnTo>
                    <a:pt x="1027408" y="2569990"/>
                  </a:lnTo>
                  <a:lnTo>
                    <a:pt x="1027276" y="2570673"/>
                  </a:lnTo>
                  <a:lnTo>
                    <a:pt x="1026895" y="2570973"/>
                  </a:lnTo>
                  <a:lnTo>
                    <a:pt x="1026274" y="2571214"/>
                  </a:lnTo>
                  <a:lnTo>
                    <a:pt x="1025345" y="2571073"/>
                  </a:lnTo>
                  <a:lnTo>
                    <a:pt x="1023615" y="2570732"/>
                  </a:lnTo>
                  <a:lnTo>
                    <a:pt x="1022686" y="2570532"/>
                  </a:lnTo>
                  <a:lnTo>
                    <a:pt x="1021694" y="2570573"/>
                  </a:lnTo>
                  <a:lnTo>
                    <a:pt x="1020760" y="2570620"/>
                  </a:lnTo>
                  <a:lnTo>
                    <a:pt x="1019494" y="2570814"/>
                  </a:lnTo>
                  <a:lnTo>
                    <a:pt x="1019019" y="2570961"/>
                  </a:lnTo>
                  <a:lnTo>
                    <a:pt x="1017754" y="2571338"/>
                  </a:lnTo>
                  <a:lnTo>
                    <a:pt x="1016570" y="2571879"/>
                  </a:lnTo>
                  <a:lnTo>
                    <a:pt x="1015632" y="2572238"/>
                  </a:lnTo>
                  <a:lnTo>
                    <a:pt x="1015011" y="2572350"/>
                  </a:lnTo>
                  <a:lnTo>
                    <a:pt x="1014141" y="2572397"/>
                  </a:lnTo>
                  <a:lnTo>
                    <a:pt x="1013520" y="2572391"/>
                  </a:lnTo>
                  <a:lnTo>
                    <a:pt x="1011838" y="2572609"/>
                  </a:lnTo>
                  <a:lnTo>
                    <a:pt x="1010905" y="2572903"/>
                  </a:lnTo>
                  <a:lnTo>
                    <a:pt x="1009663" y="2573133"/>
                  </a:lnTo>
                  <a:lnTo>
                    <a:pt x="1007977" y="2573604"/>
                  </a:lnTo>
                  <a:lnTo>
                    <a:pt x="1007351" y="2574028"/>
                  </a:lnTo>
                  <a:lnTo>
                    <a:pt x="1006661" y="2574392"/>
                  </a:lnTo>
                  <a:lnTo>
                    <a:pt x="1005850" y="2574687"/>
                  </a:lnTo>
                  <a:lnTo>
                    <a:pt x="1005161" y="2575110"/>
                  </a:lnTo>
                  <a:lnTo>
                    <a:pt x="1003978" y="2575464"/>
                  </a:lnTo>
                  <a:lnTo>
                    <a:pt x="1003293" y="2575640"/>
                  </a:lnTo>
                  <a:lnTo>
                    <a:pt x="1002912" y="2576011"/>
                  </a:lnTo>
                  <a:lnTo>
                    <a:pt x="1002340" y="2576747"/>
                  </a:lnTo>
                  <a:lnTo>
                    <a:pt x="1001837" y="2577359"/>
                  </a:lnTo>
                  <a:lnTo>
                    <a:pt x="1001270" y="2577724"/>
                  </a:lnTo>
                  <a:lnTo>
                    <a:pt x="1000707" y="2577965"/>
                  </a:lnTo>
                  <a:lnTo>
                    <a:pt x="999422" y="2578765"/>
                  </a:lnTo>
                  <a:lnTo>
                    <a:pt x="999226" y="2578848"/>
                  </a:lnTo>
                  <a:lnTo>
                    <a:pt x="999031" y="2578913"/>
                  </a:lnTo>
                  <a:lnTo>
                    <a:pt x="998830" y="2578971"/>
                  </a:lnTo>
                  <a:lnTo>
                    <a:pt x="998625" y="2579007"/>
                  </a:lnTo>
                  <a:lnTo>
                    <a:pt x="998449" y="2579030"/>
                  </a:lnTo>
                  <a:lnTo>
                    <a:pt x="998268" y="2579042"/>
                  </a:lnTo>
                  <a:lnTo>
                    <a:pt x="998087" y="2579048"/>
                  </a:lnTo>
                  <a:lnTo>
                    <a:pt x="997911" y="2579030"/>
                  </a:lnTo>
                  <a:lnTo>
                    <a:pt x="997745" y="2578995"/>
                  </a:lnTo>
                  <a:lnTo>
                    <a:pt x="997520" y="2578907"/>
                  </a:lnTo>
                  <a:lnTo>
                    <a:pt x="997412" y="2578854"/>
                  </a:lnTo>
                  <a:lnTo>
                    <a:pt x="997310" y="2578789"/>
                  </a:lnTo>
                  <a:lnTo>
                    <a:pt x="997217" y="2578718"/>
                  </a:lnTo>
                  <a:lnTo>
                    <a:pt x="997114" y="2578612"/>
                  </a:lnTo>
                  <a:lnTo>
                    <a:pt x="997026" y="2578489"/>
                  </a:lnTo>
                  <a:lnTo>
                    <a:pt x="996870" y="2578218"/>
                  </a:lnTo>
                  <a:lnTo>
                    <a:pt x="996787" y="2578089"/>
                  </a:lnTo>
                  <a:lnTo>
                    <a:pt x="996635" y="2577871"/>
                  </a:lnTo>
                  <a:lnTo>
                    <a:pt x="995853" y="2576800"/>
                  </a:lnTo>
                  <a:lnTo>
                    <a:pt x="995530" y="2576376"/>
                  </a:lnTo>
                  <a:lnTo>
                    <a:pt x="995379" y="2576158"/>
                  </a:lnTo>
                  <a:lnTo>
                    <a:pt x="995237" y="2575934"/>
                  </a:lnTo>
                  <a:lnTo>
                    <a:pt x="995149" y="2575770"/>
                  </a:lnTo>
                  <a:lnTo>
                    <a:pt x="994998" y="2575428"/>
                  </a:lnTo>
                  <a:lnTo>
                    <a:pt x="994915" y="2575269"/>
                  </a:lnTo>
                  <a:lnTo>
                    <a:pt x="994807" y="2575128"/>
                  </a:lnTo>
                  <a:lnTo>
                    <a:pt x="994714" y="2575046"/>
                  </a:lnTo>
                  <a:lnTo>
                    <a:pt x="994611" y="2574963"/>
                  </a:lnTo>
                  <a:lnTo>
                    <a:pt x="994504" y="2574893"/>
                  </a:lnTo>
                  <a:lnTo>
                    <a:pt x="994284" y="2574763"/>
                  </a:lnTo>
                  <a:lnTo>
                    <a:pt x="994025" y="2574651"/>
                  </a:lnTo>
                  <a:lnTo>
                    <a:pt x="993746" y="2574569"/>
                  </a:lnTo>
                  <a:lnTo>
                    <a:pt x="993458" y="2574516"/>
                  </a:lnTo>
                  <a:lnTo>
                    <a:pt x="993160" y="2574487"/>
                  </a:lnTo>
                  <a:lnTo>
                    <a:pt x="992876" y="2574475"/>
                  </a:lnTo>
                  <a:lnTo>
                    <a:pt x="992627" y="2574487"/>
                  </a:lnTo>
                  <a:lnTo>
                    <a:pt x="992373" y="2574522"/>
                  </a:lnTo>
                  <a:lnTo>
                    <a:pt x="992123" y="2574575"/>
                  </a:lnTo>
                  <a:lnTo>
                    <a:pt x="991874" y="2574640"/>
                  </a:lnTo>
                  <a:lnTo>
                    <a:pt x="991634" y="2574722"/>
                  </a:lnTo>
                  <a:lnTo>
                    <a:pt x="991356" y="2574846"/>
                  </a:lnTo>
                  <a:lnTo>
                    <a:pt x="991087" y="2574999"/>
                  </a:lnTo>
                  <a:lnTo>
                    <a:pt x="990823" y="2575163"/>
                  </a:lnTo>
                  <a:lnTo>
                    <a:pt x="990564" y="2575334"/>
                  </a:lnTo>
                  <a:lnTo>
                    <a:pt x="990295" y="2575493"/>
                  </a:lnTo>
                  <a:lnTo>
                    <a:pt x="990065" y="2575617"/>
                  </a:lnTo>
                  <a:lnTo>
                    <a:pt x="989591" y="2575846"/>
                  </a:lnTo>
                  <a:lnTo>
                    <a:pt x="989361" y="2575964"/>
                  </a:lnTo>
                  <a:lnTo>
                    <a:pt x="989136" y="2576099"/>
                  </a:lnTo>
                  <a:lnTo>
                    <a:pt x="988897" y="2576270"/>
                  </a:lnTo>
                  <a:lnTo>
                    <a:pt x="988662" y="2576464"/>
                  </a:lnTo>
                  <a:lnTo>
                    <a:pt x="988208" y="2576864"/>
                  </a:lnTo>
                  <a:lnTo>
                    <a:pt x="987973" y="2577053"/>
                  </a:lnTo>
                  <a:lnTo>
                    <a:pt x="987777" y="2577188"/>
                  </a:lnTo>
                  <a:lnTo>
                    <a:pt x="987367" y="2577447"/>
                  </a:lnTo>
                  <a:lnTo>
                    <a:pt x="987171" y="2577588"/>
                  </a:lnTo>
                  <a:lnTo>
                    <a:pt x="986990" y="2577747"/>
                  </a:lnTo>
                  <a:lnTo>
                    <a:pt x="986824" y="2577947"/>
                  </a:lnTo>
                  <a:lnTo>
                    <a:pt x="986677" y="2578177"/>
                  </a:lnTo>
                  <a:lnTo>
                    <a:pt x="986541" y="2578412"/>
                  </a:lnTo>
                  <a:lnTo>
                    <a:pt x="986409" y="2578653"/>
                  </a:lnTo>
                  <a:lnTo>
                    <a:pt x="986267" y="2578883"/>
                  </a:lnTo>
                  <a:lnTo>
                    <a:pt x="986091" y="2579130"/>
                  </a:lnTo>
                  <a:lnTo>
                    <a:pt x="985538" y="2579860"/>
                  </a:lnTo>
                  <a:lnTo>
                    <a:pt x="984991" y="2580655"/>
                  </a:lnTo>
                  <a:lnTo>
                    <a:pt x="984820" y="2580931"/>
                  </a:lnTo>
                  <a:lnTo>
                    <a:pt x="984663" y="2581220"/>
                  </a:lnTo>
                  <a:lnTo>
                    <a:pt x="984546" y="2581514"/>
                  </a:lnTo>
                  <a:lnTo>
                    <a:pt x="984483" y="2581720"/>
                  </a:lnTo>
                  <a:lnTo>
                    <a:pt x="984429" y="2581932"/>
                  </a:lnTo>
                  <a:lnTo>
                    <a:pt x="984390" y="2582144"/>
                  </a:lnTo>
                  <a:lnTo>
                    <a:pt x="984360" y="2582361"/>
                  </a:lnTo>
                  <a:lnTo>
                    <a:pt x="984351" y="2582573"/>
                  </a:lnTo>
                  <a:lnTo>
                    <a:pt x="984351" y="2582809"/>
                  </a:lnTo>
                  <a:lnTo>
                    <a:pt x="984375" y="2583038"/>
                  </a:lnTo>
                  <a:lnTo>
                    <a:pt x="984409" y="2583274"/>
                  </a:lnTo>
                  <a:lnTo>
                    <a:pt x="984453" y="2583503"/>
                  </a:lnTo>
                  <a:lnTo>
                    <a:pt x="984507" y="2583733"/>
                  </a:lnTo>
                  <a:lnTo>
                    <a:pt x="984575" y="2583968"/>
                  </a:lnTo>
                  <a:lnTo>
                    <a:pt x="984747" y="2584427"/>
                  </a:lnTo>
                  <a:lnTo>
                    <a:pt x="984839" y="2584663"/>
                  </a:lnTo>
                  <a:lnTo>
                    <a:pt x="984869" y="2584725"/>
                  </a:lnTo>
                  <a:lnTo>
                    <a:pt x="984927" y="2584892"/>
                  </a:lnTo>
                  <a:lnTo>
                    <a:pt x="985006" y="2585086"/>
                  </a:lnTo>
                  <a:lnTo>
                    <a:pt x="985094" y="2585281"/>
                  </a:lnTo>
                  <a:lnTo>
                    <a:pt x="985177" y="2585481"/>
                  </a:lnTo>
                  <a:lnTo>
                    <a:pt x="985235" y="2585675"/>
                  </a:lnTo>
                  <a:lnTo>
                    <a:pt x="985265" y="2585875"/>
                  </a:lnTo>
                  <a:lnTo>
                    <a:pt x="985245" y="2586063"/>
                  </a:lnTo>
                  <a:lnTo>
                    <a:pt x="985186" y="2586258"/>
                  </a:lnTo>
                  <a:lnTo>
                    <a:pt x="985040" y="2586646"/>
                  </a:lnTo>
                  <a:lnTo>
                    <a:pt x="984986" y="2586840"/>
                  </a:lnTo>
                  <a:lnTo>
                    <a:pt x="984942" y="2587052"/>
                  </a:lnTo>
                  <a:lnTo>
                    <a:pt x="984908" y="2587264"/>
                  </a:lnTo>
                  <a:lnTo>
                    <a:pt x="984884" y="2587482"/>
                  </a:lnTo>
                  <a:lnTo>
                    <a:pt x="984874" y="2587694"/>
                  </a:lnTo>
                  <a:lnTo>
                    <a:pt x="984878" y="2587906"/>
                  </a:lnTo>
                  <a:lnTo>
                    <a:pt x="984913" y="2588235"/>
                  </a:lnTo>
                  <a:lnTo>
                    <a:pt x="984991" y="2588565"/>
                  </a:lnTo>
                  <a:lnTo>
                    <a:pt x="985099" y="2588894"/>
                  </a:lnTo>
                  <a:lnTo>
                    <a:pt x="985230" y="2589212"/>
                  </a:lnTo>
                  <a:lnTo>
                    <a:pt x="985382" y="2589506"/>
                  </a:lnTo>
                  <a:lnTo>
                    <a:pt x="985524" y="2589748"/>
                  </a:lnTo>
                  <a:lnTo>
                    <a:pt x="985680" y="2589971"/>
                  </a:lnTo>
                  <a:lnTo>
                    <a:pt x="985856" y="2590195"/>
                  </a:lnTo>
                  <a:lnTo>
                    <a:pt x="986047" y="2590401"/>
                  </a:lnTo>
                  <a:lnTo>
                    <a:pt x="986242" y="2590589"/>
                  </a:lnTo>
                  <a:lnTo>
                    <a:pt x="986423" y="2590731"/>
                  </a:lnTo>
                  <a:lnTo>
                    <a:pt x="986614" y="2590866"/>
                  </a:lnTo>
                  <a:lnTo>
                    <a:pt x="986805" y="2590990"/>
                  </a:lnTo>
                  <a:lnTo>
                    <a:pt x="987513" y="2591401"/>
                  </a:lnTo>
                  <a:lnTo>
                    <a:pt x="988472" y="2591878"/>
                  </a:lnTo>
                  <a:lnTo>
                    <a:pt x="988780" y="2592049"/>
                  </a:lnTo>
                  <a:lnTo>
                    <a:pt x="989083" y="2592243"/>
                  </a:lnTo>
                  <a:lnTo>
                    <a:pt x="989958" y="2592867"/>
                  </a:lnTo>
                  <a:lnTo>
                    <a:pt x="990266" y="2593050"/>
                  </a:lnTo>
                  <a:lnTo>
                    <a:pt x="990608" y="2593214"/>
                  </a:lnTo>
                  <a:lnTo>
                    <a:pt x="991331" y="2593473"/>
                  </a:lnTo>
                  <a:lnTo>
                    <a:pt x="991683" y="2593615"/>
                  </a:lnTo>
                  <a:lnTo>
                    <a:pt x="992016" y="2593791"/>
                  </a:lnTo>
                  <a:lnTo>
                    <a:pt x="992602" y="2594138"/>
                  </a:lnTo>
                  <a:lnTo>
                    <a:pt x="992886" y="2594333"/>
                  </a:lnTo>
                  <a:lnTo>
                    <a:pt x="993111" y="2594550"/>
                  </a:lnTo>
                  <a:lnTo>
                    <a:pt x="993238" y="2594786"/>
                  </a:lnTo>
                  <a:lnTo>
                    <a:pt x="993262" y="2594939"/>
                  </a:lnTo>
                  <a:lnTo>
                    <a:pt x="993267" y="2595098"/>
                  </a:lnTo>
                  <a:lnTo>
                    <a:pt x="993223" y="2595586"/>
                  </a:lnTo>
                  <a:lnTo>
                    <a:pt x="993208" y="2595886"/>
                  </a:lnTo>
                  <a:lnTo>
                    <a:pt x="993057" y="2597764"/>
                  </a:lnTo>
                  <a:lnTo>
                    <a:pt x="993008" y="2598435"/>
                  </a:lnTo>
                  <a:lnTo>
                    <a:pt x="992984" y="2599035"/>
                  </a:lnTo>
                  <a:lnTo>
                    <a:pt x="992974" y="2599836"/>
                  </a:lnTo>
                  <a:lnTo>
                    <a:pt x="992974" y="2600101"/>
                  </a:lnTo>
                  <a:lnTo>
                    <a:pt x="992954" y="2600442"/>
                  </a:lnTo>
                  <a:lnTo>
                    <a:pt x="992925" y="2600783"/>
                  </a:lnTo>
                  <a:lnTo>
                    <a:pt x="992905" y="2601125"/>
                  </a:lnTo>
                  <a:lnTo>
                    <a:pt x="993267" y="2602225"/>
                  </a:lnTo>
                  <a:lnTo>
                    <a:pt x="993996" y="2603420"/>
                  </a:lnTo>
                  <a:lnTo>
                    <a:pt x="994235" y="2603926"/>
                  </a:lnTo>
                  <a:lnTo>
                    <a:pt x="994098" y="2604485"/>
                  </a:lnTo>
                  <a:lnTo>
                    <a:pt x="993903" y="2604980"/>
                  </a:lnTo>
                  <a:lnTo>
                    <a:pt x="993898" y="2605539"/>
                  </a:lnTo>
                  <a:lnTo>
                    <a:pt x="993824" y="2606098"/>
                  </a:lnTo>
                  <a:lnTo>
                    <a:pt x="993570" y="2606528"/>
                  </a:lnTo>
                  <a:lnTo>
                    <a:pt x="993316" y="2606651"/>
                  </a:lnTo>
                  <a:lnTo>
                    <a:pt x="992822" y="2606516"/>
                  </a:lnTo>
                  <a:lnTo>
                    <a:pt x="992338" y="2606075"/>
                  </a:lnTo>
                  <a:lnTo>
                    <a:pt x="991908" y="2605627"/>
                  </a:lnTo>
                  <a:lnTo>
                    <a:pt x="991356" y="2605309"/>
                  </a:lnTo>
                  <a:lnTo>
                    <a:pt x="990740" y="2605174"/>
                  </a:lnTo>
                  <a:lnTo>
                    <a:pt x="990114" y="2605286"/>
                  </a:lnTo>
                  <a:lnTo>
                    <a:pt x="989982" y="2605721"/>
                  </a:lnTo>
                  <a:lnTo>
                    <a:pt x="989914" y="2606345"/>
                  </a:lnTo>
                  <a:lnTo>
                    <a:pt x="989899" y="2606963"/>
                  </a:lnTo>
                  <a:lnTo>
                    <a:pt x="989703" y="2607587"/>
                  </a:lnTo>
                  <a:lnTo>
                    <a:pt x="989136" y="2608076"/>
                  </a:lnTo>
                  <a:lnTo>
                    <a:pt x="988511" y="2608499"/>
                  </a:lnTo>
                  <a:lnTo>
                    <a:pt x="987821" y="2608800"/>
                  </a:lnTo>
                  <a:lnTo>
                    <a:pt x="986951" y="2608911"/>
                  </a:lnTo>
                  <a:lnTo>
                    <a:pt x="986267" y="2609088"/>
                  </a:lnTo>
                  <a:lnTo>
                    <a:pt x="985519" y="2609382"/>
                  </a:lnTo>
                  <a:lnTo>
                    <a:pt x="984835" y="2609494"/>
                  </a:lnTo>
                  <a:lnTo>
                    <a:pt x="984087" y="2609547"/>
                  </a:lnTo>
                  <a:lnTo>
                    <a:pt x="983099" y="2609341"/>
                  </a:lnTo>
                  <a:lnTo>
                    <a:pt x="982361" y="2608959"/>
                  </a:lnTo>
                  <a:lnTo>
                    <a:pt x="981994" y="2608700"/>
                  </a:lnTo>
                  <a:lnTo>
                    <a:pt x="981872" y="2608388"/>
                  </a:lnTo>
                  <a:lnTo>
                    <a:pt x="982004" y="2608076"/>
                  </a:lnTo>
                  <a:lnTo>
                    <a:pt x="982258" y="2607711"/>
                  </a:lnTo>
                  <a:lnTo>
                    <a:pt x="982390" y="2607334"/>
                  </a:lnTo>
                  <a:lnTo>
                    <a:pt x="982390" y="2607087"/>
                  </a:lnTo>
                  <a:lnTo>
                    <a:pt x="982087" y="2606710"/>
                  </a:lnTo>
                  <a:lnTo>
                    <a:pt x="981354" y="2606381"/>
                  </a:lnTo>
                  <a:lnTo>
                    <a:pt x="981158" y="2606357"/>
                  </a:lnTo>
                  <a:lnTo>
                    <a:pt x="980963" y="2606357"/>
                  </a:lnTo>
                  <a:lnTo>
                    <a:pt x="980767" y="2606363"/>
                  </a:lnTo>
                  <a:lnTo>
                    <a:pt x="980567" y="2606404"/>
                  </a:lnTo>
                  <a:lnTo>
                    <a:pt x="980376" y="2606475"/>
                  </a:lnTo>
                  <a:lnTo>
                    <a:pt x="979985" y="2606640"/>
                  </a:lnTo>
                  <a:lnTo>
                    <a:pt x="979790" y="2606704"/>
                  </a:lnTo>
                  <a:lnTo>
                    <a:pt x="979438" y="2606787"/>
                  </a:lnTo>
                  <a:lnTo>
                    <a:pt x="979262" y="2606822"/>
                  </a:lnTo>
                  <a:lnTo>
                    <a:pt x="978905" y="2606863"/>
                  </a:lnTo>
                  <a:lnTo>
                    <a:pt x="978763" y="2606869"/>
                  </a:lnTo>
                  <a:lnTo>
                    <a:pt x="978621" y="2606869"/>
                  </a:lnTo>
                  <a:lnTo>
                    <a:pt x="978201" y="2606851"/>
                  </a:lnTo>
                  <a:lnTo>
                    <a:pt x="978098" y="2606863"/>
                  </a:lnTo>
                  <a:lnTo>
                    <a:pt x="977673" y="2606804"/>
                  </a:lnTo>
                  <a:lnTo>
                    <a:pt x="977252" y="2606716"/>
                  </a:lnTo>
                  <a:lnTo>
                    <a:pt x="976832" y="2606598"/>
                  </a:lnTo>
                  <a:lnTo>
                    <a:pt x="976426" y="2606451"/>
                  </a:lnTo>
                  <a:lnTo>
                    <a:pt x="976035" y="2606281"/>
                  </a:lnTo>
                  <a:lnTo>
                    <a:pt x="975635" y="2606033"/>
                  </a:lnTo>
                  <a:lnTo>
                    <a:pt x="975258" y="2605739"/>
                  </a:lnTo>
                  <a:lnTo>
                    <a:pt x="974896" y="2605415"/>
                  </a:lnTo>
                  <a:lnTo>
                    <a:pt x="974525" y="2605109"/>
                  </a:lnTo>
                  <a:lnTo>
                    <a:pt x="974129" y="2604850"/>
                  </a:lnTo>
                  <a:lnTo>
                    <a:pt x="973840" y="2604703"/>
                  </a:lnTo>
                  <a:lnTo>
                    <a:pt x="973547" y="2604568"/>
                  </a:lnTo>
                  <a:lnTo>
                    <a:pt x="973249" y="2604438"/>
                  </a:lnTo>
                  <a:lnTo>
                    <a:pt x="972946" y="2604326"/>
                  </a:lnTo>
                  <a:lnTo>
                    <a:pt x="972638" y="2604232"/>
                  </a:lnTo>
                  <a:lnTo>
                    <a:pt x="972340" y="2604168"/>
                  </a:lnTo>
                  <a:lnTo>
                    <a:pt x="972032" y="2604126"/>
                  </a:lnTo>
                  <a:lnTo>
                    <a:pt x="971719" y="2604097"/>
                  </a:lnTo>
                  <a:lnTo>
                    <a:pt x="971421" y="2604038"/>
                  </a:lnTo>
                  <a:lnTo>
                    <a:pt x="971142" y="2603938"/>
                  </a:lnTo>
                  <a:lnTo>
                    <a:pt x="970834" y="2603732"/>
                  </a:lnTo>
                  <a:lnTo>
                    <a:pt x="970545" y="2603473"/>
                  </a:lnTo>
                  <a:lnTo>
                    <a:pt x="970286" y="2603167"/>
                  </a:lnTo>
                  <a:lnTo>
                    <a:pt x="970047" y="2602843"/>
                  </a:lnTo>
                  <a:lnTo>
                    <a:pt x="969827" y="2602514"/>
                  </a:lnTo>
                  <a:lnTo>
                    <a:pt x="969685" y="2602219"/>
                  </a:lnTo>
                  <a:lnTo>
                    <a:pt x="969573" y="2601890"/>
                  </a:lnTo>
                  <a:lnTo>
                    <a:pt x="969470" y="2601560"/>
                  </a:lnTo>
                  <a:lnTo>
                    <a:pt x="969343" y="2601272"/>
                  </a:lnTo>
                  <a:lnTo>
                    <a:pt x="969157" y="2601048"/>
                  </a:lnTo>
                  <a:lnTo>
                    <a:pt x="968869" y="2600913"/>
                  </a:lnTo>
                  <a:lnTo>
                    <a:pt x="968512" y="2600860"/>
                  </a:lnTo>
                  <a:lnTo>
                    <a:pt x="968121" y="2600860"/>
                  </a:lnTo>
                  <a:lnTo>
                    <a:pt x="967720" y="2600883"/>
                  </a:lnTo>
                  <a:lnTo>
                    <a:pt x="967065" y="2600936"/>
                  </a:lnTo>
                  <a:lnTo>
                    <a:pt x="966263" y="2601078"/>
                  </a:lnTo>
                  <a:lnTo>
                    <a:pt x="965994" y="2601101"/>
                  </a:lnTo>
                  <a:lnTo>
                    <a:pt x="965535" y="2601107"/>
                  </a:lnTo>
                  <a:lnTo>
                    <a:pt x="965075" y="2601078"/>
                  </a:lnTo>
                  <a:lnTo>
                    <a:pt x="964616" y="2601025"/>
                  </a:lnTo>
                  <a:lnTo>
                    <a:pt x="964151" y="2600977"/>
                  </a:lnTo>
                  <a:lnTo>
                    <a:pt x="963692" y="2600954"/>
                  </a:lnTo>
                  <a:lnTo>
                    <a:pt x="963135" y="2600966"/>
                  </a:lnTo>
                  <a:lnTo>
                    <a:pt x="962577" y="2600989"/>
                  </a:lnTo>
                  <a:lnTo>
                    <a:pt x="962299" y="2600989"/>
                  </a:lnTo>
                  <a:lnTo>
                    <a:pt x="961727" y="2600966"/>
                  </a:lnTo>
                  <a:lnTo>
                    <a:pt x="961155" y="2600930"/>
                  </a:lnTo>
                  <a:lnTo>
                    <a:pt x="960583" y="2600871"/>
                  </a:lnTo>
                  <a:lnTo>
                    <a:pt x="960016" y="2600789"/>
                  </a:lnTo>
                  <a:lnTo>
                    <a:pt x="959464" y="2600671"/>
                  </a:lnTo>
                  <a:lnTo>
                    <a:pt x="959180" y="2600595"/>
                  </a:lnTo>
                  <a:lnTo>
                    <a:pt x="958901" y="2600513"/>
                  </a:lnTo>
                  <a:lnTo>
                    <a:pt x="958622" y="2600424"/>
                  </a:lnTo>
                  <a:lnTo>
                    <a:pt x="958349" y="2600324"/>
                  </a:lnTo>
                  <a:lnTo>
                    <a:pt x="958075" y="2600212"/>
                  </a:lnTo>
                  <a:lnTo>
                    <a:pt x="957806" y="2600083"/>
                  </a:lnTo>
                  <a:lnTo>
                    <a:pt x="957542" y="2599936"/>
                  </a:lnTo>
                  <a:lnTo>
                    <a:pt x="957019" y="2599630"/>
                  </a:lnTo>
                  <a:lnTo>
                    <a:pt x="956750" y="2599494"/>
                  </a:lnTo>
                  <a:lnTo>
                    <a:pt x="956486" y="2599383"/>
                  </a:lnTo>
                  <a:lnTo>
                    <a:pt x="955421" y="2598988"/>
                  </a:lnTo>
                  <a:lnTo>
                    <a:pt x="955118" y="2598823"/>
                  </a:lnTo>
                  <a:lnTo>
                    <a:pt x="954511" y="2598441"/>
                  </a:lnTo>
                  <a:lnTo>
                    <a:pt x="954233" y="2598323"/>
                  </a:lnTo>
                  <a:lnTo>
                    <a:pt x="953915" y="2598335"/>
                  </a:lnTo>
                  <a:lnTo>
                    <a:pt x="953783" y="2598394"/>
                  </a:lnTo>
                  <a:lnTo>
                    <a:pt x="953661" y="2598464"/>
                  </a:lnTo>
                  <a:lnTo>
                    <a:pt x="953847" y="2598941"/>
                  </a:lnTo>
                  <a:lnTo>
                    <a:pt x="954198" y="2599894"/>
                  </a:lnTo>
                  <a:lnTo>
                    <a:pt x="954526" y="2600854"/>
                  </a:lnTo>
                  <a:lnTo>
                    <a:pt x="954663" y="2601213"/>
                  </a:lnTo>
                  <a:lnTo>
                    <a:pt x="954810" y="2601566"/>
                  </a:lnTo>
                  <a:lnTo>
                    <a:pt x="954942" y="2601925"/>
                  </a:lnTo>
                  <a:lnTo>
                    <a:pt x="955044" y="2602284"/>
                  </a:lnTo>
                  <a:lnTo>
                    <a:pt x="955088" y="2602637"/>
                  </a:lnTo>
                  <a:lnTo>
                    <a:pt x="955054" y="2602990"/>
                  </a:lnTo>
                  <a:lnTo>
                    <a:pt x="954961" y="2603344"/>
                  </a:lnTo>
                  <a:lnTo>
                    <a:pt x="954951" y="2603750"/>
                  </a:lnTo>
                  <a:lnTo>
                    <a:pt x="954932" y="2604162"/>
                  </a:lnTo>
                  <a:lnTo>
                    <a:pt x="954907" y="2604568"/>
                  </a:lnTo>
                  <a:lnTo>
                    <a:pt x="954873" y="2604974"/>
                  </a:lnTo>
                  <a:lnTo>
                    <a:pt x="954829" y="2605380"/>
                  </a:lnTo>
                  <a:lnTo>
                    <a:pt x="954746" y="2605845"/>
                  </a:lnTo>
                  <a:lnTo>
                    <a:pt x="954531" y="2606763"/>
                  </a:lnTo>
                  <a:lnTo>
                    <a:pt x="954448" y="2607228"/>
                  </a:lnTo>
                  <a:lnTo>
                    <a:pt x="954414" y="2607687"/>
                  </a:lnTo>
                  <a:lnTo>
                    <a:pt x="954423" y="2607999"/>
                  </a:lnTo>
                  <a:lnTo>
                    <a:pt x="954453" y="2608311"/>
                  </a:lnTo>
                  <a:lnTo>
                    <a:pt x="954492" y="2608629"/>
                  </a:lnTo>
                  <a:lnTo>
                    <a:pt x="954546" y="2608941"/>
                  </a:lnTo>
                  <a:lnTo>
                    <a:pt x="954599" y="2609247"/>
                  </a:lnTo>
                  <a:lnTo>
                    <a:pt x="954717" y="2609753"/>
                  </a:lnTo>
                  <a:lnTo>
                    <a:pt x="954863" y="2610254"/>
                  </a:lnTo>
                  <a:lnTo>
                    <a:pt x="955201" y="2611242"/>
                  </a:lnTo>
                  <a:lnTo>
                    <a:pt x="955655" y="2612643"/>
                  </a:lnTo>
                  <a:lnTo>
                    <a:pt x="955807" y="2613096"/>
                  </a:lnTo>
                  <a:lnTo>
                    <a:pt x="955949" y="2613550"/>
                  </a:lnTo>
                  <a:lnTo>
                    <a:pt x="956071" y="2614009"/>
                  </a:lnTo>
                  <a:lnTo>
                    <a:pt x="956125" y="2614285"/>
                  </a:lnTo>
                  <a:lnTo>
                    <a:pt x="956198" y="2614862"/>
                  </a:lnTo>
                  <a:lnTo>
                    <a:pt x="956262" y="2615127"/>
                  </a:lnTo>
                  <a:lnTo>
                    <a:pt x="956374" y="2615362"/>
                  </a:lnTo>
                  <a:lnTo>
                    <a:pt x="956667" y="2615627"/>
                  </a:lnTo>
                  <a:lnTo>
                    <a:pt x="957102" y="2615816"/>
                  </a:lnTo>
                  <a:lnTo>
                    <a:pt x="957620" y="2615939"/>
                  </a:lnTo>
                  <a:lnTo>
                    <a:pt x="958158" y="2616028"/>
                  </a:lnTo>
                  <a:lnTo>
                    <a:pt x="958662" y="2616098"/>
                  </a:lnTo>
                  <a:lnTo>
                    <a:pt x="958940" y="2616127"/>
                  </a:lnTo>
                  <a:lnTo>
                    <a:pt x="959219" y="2616133"/>
                  </a:lnTo>
                  <a:lnTo>
                    <a:pt x="959502" y="2616133"/>
                  </a:lnTo>
                  <a:lnTo>
                    <a:pt x="959781" y="2616145"/>
                  </a:lnTo>
                  <a:lnTo>
                    <a:pt x="960055" y="2616180"/>
                  </a:lnTo>
                  <a:lnTo>
                    <a:pt x="960426" y="2616257"/>
                  </a:lnTo>
                  <a:lnTo>
                    <a:pt x="960798" y="2616357"/>
                  </a:lnTo>
                  <a:lnTo>
                    <a:pt x="961165" y="2616487"/>
                  </a:lnTo>
                  <a:lnTo>
                    <a:pt x="961507" y="2616651"/>
                  </a:lnTo>
                  <a:lnTo>
                    <a:pt x="961815" y="2616851"/>
                  </a:lnTo>
                  <a:lnTo>
                    <a:pt x="962118" y="2617134"/>
                  </a:lnTo>
                  <a:lnTo>
                    <a:pt x="962392" y="2617475"/>
                  </a:lnTo>
                  <a:lnTo>
                    <a:pt x="962626" y="2617852"/>
                  </a:lnTo>
                  <a:lnTo>
                    <a:pt x="962817" y="2618252"/>
                  </a:lnTo>
                  <a:lnTo>
                    <a:pt x="962964" y="2618647"/>
                  </a:lnTo>
                  <a:lnTo>
                    <a:pt x="963056" y="2619082"/>
                  </a:lnTo>
                  <a:lnTo>
                    <a:pt x="963101" y="2619541"/>
                  </a:lnTo>
                  <a:lnTo>
                    <a:pt x="963095" y="2620012"/>
                  </a:lnTo>
                  <a:lnTo>
                    <a:pt x="963042" y="2620471"/>
                  </a:lnTo>
                  <a:lnTo>
                    <a:pt x="962934" y="2620901"/>
                  </a:lnTo>
                  <a:lnTo>
                    <a:pt x="962602" y="2621590"/>
                  </a:lnTo>
                  <a:lnTo>
                    <a:pt x="961961" y="2622967"/>
                  </a:lnTo>
                  <a:lnTo>
                    <a:pt x="961648" y="2623662"/>
                  </a:lnTo>
                  <a:lnTo>
                    <a:pt x="961341" y="2624362"/>
                  </a:lnTo>
                  <a:lnTo>
                    <a:pt x="960857" y="2625468"/>
                  </a:lnTo>
                  <a:lnTo>
                    <a:pt x="960622" y="2626022"/>
                  </a:lnTo>
                  <a:lnTo>
                    <a:pt x="960397" y="2626581"/>
                  </a:lnTo>
                  <a:lnTo>
                    <a:pt x="960192" y="2627152"/>
                  </a:lnTo>
                  <a:lnTo>
                    <a:pt x="959879" y="2628052"/>
                  </a:lnTo>
                  <a:lnTo>
                    <a:pt x="959732" y="2628512"/>
                  </a:lnTo>
                  <a:lnTo>
                    <a:pt x="959625" y="2628971"/>
                  </a:lnTo>
                  <a:lnTo>
                    <a:pt x="959561" y="2629436"/>
                  </a:lnTo>
                  <a:lnTo>
                    <a:pt x="959576" y="2629842"/>
                  </a:lnTo>
                  <a:lnTo>
                    <a:pt x="959644" y="2630260"/>
                  </a:lnTo>
                  <a:lnTo>
                    <a:pt x="959727" y="2630672"/>
                  </a:lnTo>
                  <a:lnTo>
                    <a:pt x="959786" y="2631078"/>
                  </a:lnTo>
                  <a:lnTo>
                    <a:pt x="959781" y="2631484"/>
                  </a:lnTo>
                  <a:lnTo>
                    <a:pt x="959679" y="2631914"/>
                  </a:lnTo>
                  <a:lnTo>
                    <a:pt x="959512" y="2632337"/>
                  </a:lnTo>
                  <a:lnTo>
                    <a:pt x="959087" y="2633173"/>
                  </a:lnTo>
                  <a:lnTo>
                    <a:pt x="958896" y="2633597"/>
                  </a:lnTo>
                  <a:lnTo>
                    <a:pt x="958461" y="2634633"/>
                  </a:lnTo>
                  <a:lnTo>
                    <a:pt x="958251" y="2635151"/>
                  </a:lnTo>
                  <a:lnTo>
                    <a:pt x="958065" y="2635681"/>
                  </a:lnTo>
                  <a:lnTo>
                    <a:pt x="957919" y="2636216"/>
                  </a:lnTo>
                  <a:lnTo>
                    <a:pt x="957831" y="2636699"/>
                  </a:lnTo>
                  <a:lnTo>
                    <a:pt x="957777" y="2637194"/>
                  </a:lnTo>
                  <a:lnTo>
                    <a:pt x="957738" y="2637688"/>
                  </a:lnTo>
                  <a:lnTo>
                    <a:pt x="957718" y="2638188"/>
                  </a:lnTo>
                  <a:lnTo>
                    <a:pt x="957708" y="2638683"/>
                  </a:lnTo>
                  <a:lnTo>
                    <a:pt x="957718" y="2639007"/>
                  </a:lnTo>
                  <a:lnTo>
                    <a:pt x="957743" y="2639330"/>
                  </a:lnTo>
                  <a:lnTo>
                    <a:pt x="957772" y="2639654"/>
                  </a:lnTo>
                  <a:lnTo>
                    <a:pt x="957787" y="2639978"/>
                  </a:lnTo>
                  <a:lnTo>
                    <a:pt x="957767" y="2640301"/>
                  </a:lnTo>
                  <a:lnTo>
                    <a:pt x="957718" y="2640525"/>
                  </a:lnTo>
                  <a:lnTo>
                    <a:pt x="957567" y="2640967"/>
                  </a:lnTo>
                  <a:lnTo>
                    <a:pt x="957508" y="2641184"/>
                  </a:lnTo>
                  <a:lnTo>
                    <a:pt x="957493" y="2641402"/>
                  </a:lnTo>
                  <a:lnTo>
                    <a:pt x="957537" y="2641667"/>
                  </a:lnTo>
                  <a:lnTo>
                    <a:pt x="957630" y="2641932"/>
                  </a:lnTo>
                  <a:lnTo>
                    <a:pt x="957762" y="2642191"/>
                  </a:lnTo>
                  <a:lnTo>
                    <a:pt x="957909" y="2642444"/>
                  </a:lnTo>
                  <a:lnTo>
                    <a:pt x="958065" y="2642685"/>
                  </a:lnTo>
                  <a:lnTo>
                    <a:pt x="958222" y="2642885"/>
                  </a:lnTo>
                  <a:lnTo>
                    <a:pt x="958603" y="2643244"/>
                  </a:lnTo>
                  <a:lnTo>
                    <a:pt x="958769" y="2643433"/>
                  </a:lnTo>
                  <a:lnTo>
                    <a:pt x="958896" y="2643639"/>
                  </a:lnTo>
                  <a:lnTo>
                    <a:pt x="958970" y="2643827"/>
                  </a:lnTo>
                  <a:lnTo>
                    <a:pt x="959038" y="2644039"/>
                  </a:lnTo>
                  <a:lnTo>
                    <a:pt x="959087" y="2644257"/>
                  </a:lnTo>
                  <a:lnTo>
                    <a:pt x="959097" y="2644439"/>
                  </a:lnTo>
                  <a:lnTo>
                    <a:pt x="959048" y="2644575"/>
                  </a:lnTo>
                  <a:lnTo>
                    <a:pt x="958931" y="2644645"/>
                  </a:lnTo>
                  <a:lnTo>
                    <a:pt x="958760" y="2644663"/>
                  </a:lnTo>
                  <a:lnTo>
                    <a:pt x="958559" y="2644663"/>
                  </a:lnTo>
                  <a:lnTo>
                    <a:pt x="958363" y="2644681"/>
                  </a:lnTo>
                  <a:lnTo>
                    <a:pt x="958197" y="2644734"/>
                  </a:lnTo>
                  <a:lnTo>
                    <a:pt x="958031" y="2644887"/>
                  </a:lnTo>
                  <a:lnTo>
                    <a:pt x="957899" y="2645110"/>
                  </a:lnTo>
                  <a:lnTo>
                    <a:pt x="957792" y="2645375"/>
                  </a:lnTo>
                  <a:lnTo>
                    <a:pt x="957718" y="2645652"/>
                  </a:lnTo>
                  <a:lnTo>
                    <a:pt x="957669" y="2645917"/>
                  </a:lnTo>
                  <a:lnTo>
                    <a:pt x="957655" y="2646205"/>
                  </a:lnTo>
                  <a:lnTo>
                    <a:pt x="957679" y="2646517"/>
                  </a:lnTo>
                  <a:lnTo>
                    <a:pt x="957748" y="2646823"/>
                  </a:lnTo>
                  <a:lnTo>
                    <a:pt x="957850" y="2647112"/>
                  </a:lnTo>
                  <a:lnTo>
                    <a:pt x="957987" y="2647365"/>
                  </a:lnTo>
                  <a:lnTo>
                    <a:pt x="958236" y="2647612"/>
                  </a:lnTo>
                  <a:lnTo>
                    <a:pt x="958579" y="2647789"/>
                  </a:lnTo>
                  <a:lnTo>
                    <a:pt x="958975" y="2647936"/>
                  </a:lnTo>
                  <a:lnTo>
                    <a:pt x="959380" y="2648077"/>
                  </a:lnTo>
                  <a:lnTo>
                    <a:pt x="959752" y="2648248"/>
                  </a:lnTo>
                  <a:lnTo>
                    <a:pt x="960207" y="2648489"/>
                  </a:lnTo>
                  <a:lnTo>
                    <a:pt x="960681" y="2648730"/>
                  </a:lnTo>
                  <a:lnTo>
                    <a:pt x="961135" y="2648995"/>
                  </a:lnTo>
                  <a:lnTo>
                    <a:pt x="961536" y="2649290"/>
                  </a:lnTo>
                  <a:lnTo>
                    <a:pt x="961844" y="2649649"/>
                  </a:lnTo>
                  <a:lnTo>
                    <a:pt x="962040" y="2650031"/>
                  </a:lnTo>
                  <a:lnTo>
                    <a:pt x="962176" y="2650473"/>
                  </a:lnTo>
                  <a:lnTo>
                    <a:pt x="962255" y="2650938"/>
                  </a:lnTo>
                  <a:lnTo>
                    <a:pt x="962299" y="2651409"/>
                  </a:lnTo>
                  <a:lnTo>
                    <a:pt x="962318" y="2651868"/>
                  </a:lnTo>
                  <a:lnTo>
                    <a:pt x="962260" y="2652527"/>
                  </a:lnTo>
                  <a:lnTo>
                    <a:pt x="962093" y="2653198"/>
                  </a:lnTo>
                  <a:lnTo>
                    <a:pt x="961859" y="2653863"/>
                  </a:lnTo>
                  <a:lnTo>
                    <a:pt x="961326" y="2655170"/>
                  </a:lnTo>
                  <a:lnTo>
                    <a:pt x="961037" y="2655906"/>
                  </a:lnTo>
                  <a:lnTo>
                    <a:pt x="960720" y="2656642"/>
                  </a:lnTo>
                  <a:lnTo>
                    <a:pt x="960377" y="2657360"/>
                  </a:lnTo>
                  <a:lnTo>
                    <a:pt x="959996" y="2658054"/>
                  </a:lnTo>
                  <a:lnTo>
                    <a:pt x="959571" y="2658714"/>
                  </a:lnTo>
                  <a:lnTo>
                    <a:pt x="959165" y="2659267"/>
                  </a:lnTo>
                  <a:lnTo>
                    <a:pt x="958730" y="2659803"/>
                  </a:lnTo>
                  <a:lnTo>
                    <a:pt x="958261" y="2660315"/>
                  </a:lnTo>
                  <a:lnTo>
                    <a:pt x="957767" y="2660797"/>
                  </a:lnTo>
                  <a:lnTo>
                    <a:pt x="957239" y="2661227"/>
                  </a:lnTo>
                  <a:lnTo>
                    <a:pt x="956794" y="2661563"/>
                  </a:lnTo>
                  <a:lnTo>
                    <a:pt x="956330" y="2661886"/>
                  </a:lnTo>
                  <a:lnTo>
                    <a:pt x="955846" y="2662181"/>
                  </a:lnTo>
                  <a:lnTo>
                    <a:pt x="955347" y="2662410"/>
                  </a:lnTo>
                  <a:lnTo>
                    <a:pt x="954844" y="2662546"/>
                  </a:lnTo>
                  <a:lnTo>
                    <a:pt x="954438" y="2662593"/>
                  </a:lnTo>
                  <a:lnTo>
                    <a:pt x="954018" y="2662599"/>
                  </a:lnTo>
                  <a:lnTo>
                    <a:pt x="953592" y="2662563"/>
                  </a:lnTo>
                  <a:lnTo>
                    <a:pt x="953187" y="2662481"/>
                  </a:lnTo>
                  <a:lnTo>
                    <a:pt x="952815" y="2662346"/>
                  </a:lnTo>
                  <a:lnTo>
                    <a:pt x="952536" y="2662169"/>
                  </a:lnTo>
                  <a:lnTo>
                    <a:pt x="952282" y="2661951"/>
                  </a:lnTo>
                  <a:lnTo>
                    <a:pt x="952043" y="2661704"/>
                  </a:lnTo>
                  <a:lnTo>
                    <a:pt x="951808" y="2661451"/>
                  </a:lnTo>
                  <a:lnTo>
                    <a:pt x="951564" y="2661215"/>
                  </a:lnTo>
                  <a:lnTo>
                    <a:pt x="951089" y="2660821"/>
                  </a:lnTo>
                  <a:lnTo>
                    <a:pt x="950126" y="2660044"/>
                  </a:lnTo>
                  <a:lnTo>
                    <a:pt x="949662" y="2659644"/>
                  </a:lnTo>
                  <a:lnTo>
                    <a:pt x="949222" y="2659220"/>
                  </a:lnTo>
                  <a:lnTo>
                    <a:pt x="948851" y="2658820"/>
                  </a:lnTo>
                  <a:lnTo>
                    <a:pt x="948489" y="2658402"/>
                  </a:lnTo>
                  <a:lnTo>
                    <a:pt x="948147" y="2657972"/>
                  </a:lnTo>
                  <a:lnTo>
                    <a:pt x="947834" y="2657531"/>
                  </a:lnTo>
                  <a:lnTo>
                    <a:pt x="947565" y="2657060"/>
                  </a:lnTo>
                  <a:lnTo>
                    <a:pt x="947335" y="2656500"/>
                  </a:lnTo>
                  <a:lnTo>
                    <a:pt x="947174" y="2655906"/>
                  </a:lnTo>
                  <a:lnTo>
                    <a:pt x="946924" y="2654670"/>
                  </a:lnTo>
                  <a:lnTo>
                    <a:pt x="946768" y="2654069"/>
                  </a:lnTo>
                  <a:lnTo>
                    <a:pt x="946558" y="2653428"/>
                  </a:lnTo>
                  <a:lnTo>
                    <a:pt x="946084" y="2652168"/>
                  </a:lnTo>
                  <a:lnTo>
                    <a:pt x="945854" y="2651538"/>
                  </a:lnTo>
                  <a:lnTo>
                    <a:pt x="945634" y="2650902"/>
                  </a:lnTo>
                  <a:lnTo>
                    <a:pt x="945443" y="2650308"/>
                  </a:lnTo>
                  <a:lnTo>
                    <a:pt x="945086" y="2649107"/>
                  </a:lnTo>
                  <a:lnTo>
                    <a:pt x="944915" y="2648507"/>
                  </a:lnTo>
                  <a:lnTo>
                    <a:pt x="944754" y="2647906"/>
                  </a:lnTo>
                  <a:lnTo>
                    <a:pt x="944603" y="2647394"/>
                  </a:lnTo>
                  <a:lnTo>
                    <a:pt x="944446" y="2646888"/>
                  </a:lnTo>
                  <a:lnTo>
                    <a:pt x="944299" y="2646376"/>
                  </a:lnTo>
                  <a:lnTo>
                    <a:pt x="944187" y="2645858"/>
                  </a:lnTo>
                  <a:lnTo>
                    <a:pt x="944119" y="2645340"/>
                  </a:lnTo>
                  <a:lnTo>
                    <a:pt x="944114" y="2644869"/>
                  </a:lnTo>
                  <a:lnTo>
                    <a:pt x="944143" y="2644392"/>
                  </a:lnTo>
                  <a:lnTo>
                    <a:pt x="944202" y="2643916"/>
                  </a:lnTo>
                  <a:lnTo>
                    <a:pt x="944270" y="2643439"/>
                  </a:lnTo>
                  <a:lnTo>
                    <a:pt x="944329" y="2642962"/>
                  </a:lnTo>
                  <a:lnTo>
                    <a:pt x="944441" y="2641944"/>
                  </a:lnTo>
                  <a:lnTo>
                    <a:pt x="944568" y="2640919"/>
                  </a:lnTo>
                  <a:lnTo>
                    <a:pt x="944705" y="2639901"/>
                  </a:lnTo>
                  <a:lnTo>
                    <a:pt x="944852" y="2638883"/>
                  </a:lnTo>
                  <a:lnTo>
                    <a:pt x="945008" y="2637865"/>
                  </a:lnTo>
                  <a:lnTo>
                    <a:pt x="945131" y="2637188"/>
                  </a:lnTo>
                  <a:lnTo>
                    <a:pt x="945267" y="2636511"/>
                  </a:lnTo>
                  <a:lnTo>
                    <a:pt x="945399" y="2635834"/>
                  </a:lnTo>
                  <a:lnTo>
                    <a:pt x="945512" y="2635151"/>
                  </a:lnTo>
                  <a:lnTo>
                    <a:pt x="945575" y="2634474"/>
                  </a:lnTo>
                  <a:lnTo>
                    <a:pt x="945600" y="2634056"/>
                  </a:lnTo>
                  <a:lnTo>
                    <a:pt x="945634" y="2633638"/>
                  </a:lnTo>
                  <a:lnTo>
                    <a:pt x="945614" y="2633326"/>
                  </a:lnTo>
                  <a:lnTo>
                    <a:pt x="945600" y="2633173"/>
                  </a:lnTo>
                  <a:lnTo>
                    <a:pt x="945575" y="2633026"/>
                  </a:lnTo>
                  <a:lnTo>
                    <a:pt x="945541" y="2632873"/>
                  </a:lnTo>
                  <a:lnTo>
                    <a:pt x="945473" y="2632632"/>
                  </a:lnTo>
                  <a:lnTo>
                    <a:pt x="945385" y="2632396"/>
                  </a:lnTo>
                  <a:lnTo>
                    <a:pt x="945277" y="2632161"/>
                  </a:lnTo>
                  <a:lnTo>
                    <a:pt x="945038" y="2631714"/>
                  </a:lnTo>
                  <a:lnTo>
                    <a:pt x="944862" y="2631437"/>
                  </a:lnTo>
                  <a:lnTo>
                    <a:pt x="944661" y="2631166"/>
                  </a:lnTo>
                  <a:lnTo>
                    <a:pt x="944446" y="2630907"/>
                  </a:lnTo>
                  <a:lnTo>
                    <a:pt x="944011" y="2630401"/>
                  </a:lnTo>
                  <a:lnTo>
                    <a:pt x="943791" y="2630165"/>
                  </a:lnTo>
                  <a:lnTo>
                    <a:pt x="943341" y="2629712"/>
                  </a:lnTo>
                  <a:lnTo>
                    <a:pt x="943126" y="2629483"/>
                  </a:lnTo>
                  <a:lnTo>
                    <a:pt x="942931" y="2629230"/>
                  </a:lnTo>
                  <a:lnTo>
                    <a:pt x="942779" y="2629024"/>
                  </a:lnTo>
                  <a:lnTo>
                    <a:pt x="942628" y="2628806"/>
                  </a:lnTo>
                  <a:lnTo>
                    <a:pt x="942486" y="2628582"/>
                  </a:lnTo>
                  <a:lnTo>
                    <a:pt x="942383" y="2628353"/>
                  </a:lnTo>
                  <a:lnTo>
                    <a:pt x="942329" y="2628117"/>
                  </a:lnTo>
                  <a:lnTo>
                    <a:pt x="942320" y="2627964"/>
                  </a:lnTo>
                  <a:lnTo>
                    <a:pt x="942329" y="2627811"/>
                  </a:lnTo>
                  <a:lnTo>
                    <a:pt x="942354" y="2627652"/>
                  </a:lnTo>
                  <a:lnTo>
                    <a:pt x="942388" y="2627499"/>
                  </a:lnTo>
                  <a:lnTo>
                    <a:pt x="942437" y="2627352"/>
                  </a:lnTo>
                  <a:lnTo>
                    <a:pt x="942574" y="2627128"/>
                  </a:lnTo>
                  <a:lnTo>
                    <a:pt x="942784" y="2626928"/>
                  </a:lnTo>
                  <a:lnTo>
                    <a:pt x="943019" y="2626740"/>
                  </a:lnTo>
                  <a:lnTo>
                    <a:pt x="943224" y="2626540"/>
                  </a:lnTo>
                  <a:lnTo>
                    <a:pt x="943361" y="2626316"/>
                  </a:lnTo>
                  <a:lnTo>
                    <a:pt x="943410" y="2626004"/>
                  </a:lnTo>
                  <a:lnTo>
                    <a:pt x="943376" y="2625657"/>
                  </a:lnTo>
                  <a:lnTo>
                    <a:pt x="943283" y="2625292"/>
                  </a:lnTo>
                  <a:lnTo>
                    <a:pt x="943058" y="2624586"/>
                  </a:lnTo>
                  <a:lnTo>
                    <a:pt x="942945" y="2624215"/>
                  </a:lnTo>
                  <a:lnTo>
                    <a:pt x="942818" y="2623838"/>
                  </a:lnTo>
                  <a:lnTo>
                    <a:pt x="942672" y="2623473"/>
                  </a:lnTo>
                  <a:lnTo>
                    <a:pt x="942496" y="2623138"/>
                  </a:lnTo>
                  <a:lnTo>
                    <a:pt x="942276" y="2622843"/>
                  </a:lnTo>
                  <a:lnTo>
                    <a:pt x="942105" y="2622690"/>
                  </a:lnTo>
                  <a:lnTo>
                    <a:pt x="941919" y="2622549"/>
                  </a:lnTo>
                  <a:lnTo>
                    <a:pt x="941523" y="2622290"/>
                  </a:lnTo>
                  <a:lnTo>
                    <a:pt x="941332" y="2622155"/>
                  </a:lnTo>
                  <a:lnTo>
                    <a:pt x="941010" y="2621896"/>
                  </a:lnTo>
                  <a:lnTo>
                    <a:pt x="940384" y="2621342"/>
                  </a:lnTo>
                  <a:lnTo>
                    <a:pt x="940066" y="2621078"/>
                  </a:lnTo>
                  <a:lnTo>
                    <a:pt x="939729" y="2620836"/>
                  </a:lnTo>
                  <a:lnTo>
                    <a:pt x="939474" y="2620671"/>
                  </a:lnTo>
                  <a:lnTo>
                    <a:pt x="939211" y="2620518"/>
                  </a:lnTo>
                  <a:lnTo>
                    <a:pt x="938946" y="2620371"/>
                  </a:lnTo>
                  <a:lnTo>
                    <a:pt x="938673" y="2620230"/>
                  </a:lnTo>
                  <a:lnTo>
                    <a:pt x="938067" y="2619930"/>
                  </a:lnTo>
                  <a:lnTo>
                    <a:pt x="937720" y="2619783"/>
                  </a:lnTo>
                  <a:lnTo>
                    <a:pt x="937030" y="2619477"/>
                  </a:lnTo>
                  <a:lnTo>
                    <a:pt x="936703" y="2619294"/>
                  </a:lnTo>
                  <a:lnTo>
                    <a:pt x="936341" y="2619070"/>
                  </a:lnTo>
                  <a:lnTo>
                    <a:pt x="935989" y="2618829"/>
                  </a:lnTo>
                  <a:lnTo>
                    <a:pt x="935652" y="2618576"/>
                  </a:lnTo>
                  <a:lnTo>
                    <a:pt x="935324" y="2618299"/>
                  </a:lnTo>
                  <a:lnTo>
                    <a:pt x="935011" y="2618017"/>
                  </a:lnTo>
                  <a:lnTo>
                    <a:pt x="934733" y="2617758"/>
                  </a:lnTo>
                  <a:lnTo>
                    <a:pt x="934185" y="2617228"/>
                  </a:lnTo>
                  <a:lnTo>
                    <a:pt x="933907" y="2616975"/>
                  </a:lnTo>
                  <a:lnTo>
                    <a:pt x="933608" y="2616746"/>
                  </a:lnTo>
                  <a:lnTo>
                    <a:pt x="933105" y="2616428"/>
                  </a:lnTo>
                  <a:lnTo>
                    <a:pt x="932567" y="2616145"/>
                  </a:lnTo>
                  <a:lnTo>
                    <a:pt x="932005" y="2615910"/>
                  </a:lnTo>
                  <a:lnTo>
                    <a:pt x="931433" y="2615733"/>
                  </a:lnTo>
                  <a:lnTo>
                    <a:pt x="930866" y="2615639"/>
                  </a:lnTo>
                  <a:lnTo>
                    <a:pt x="930441" y="2615615"/>
                  </a:lnTo>
                  <a:lnTo>
                    <a:pt x="930006" y="2615627"/>
                  </a:lnTo>
                  <a:lnTo>
                    <a:pt x="929571" y="2615674"/>
                  </a:lnTo>
                  <a:lnTo>
                    <a:pt x="928784" y="2615998"/>
                  </a:lnTo>
                  <a:lnTo>
                    <a:pt x="928427" y="2616157"/>
                  </a:lnTo>
                  <a:lnTo>
                    <a:pt x="927723" y="2616504"/>
                  </a:lnTo>
                  <a:lnTo>
                    <a:pt x="927366" y="2616663"/>
                  </a:lnTo>
                  <a:lnTo>
                    <a:pt x="926999" y="2616781"/>
                  </a:lnTo>
                  <a:lnTo>
                    <a:pt x="926657" y="2616851"/>
                  </a:lnTo>
                  <a:lnTo>
                    <a:pt x="926300" y="2616899"/>
                  </a:lnTo>
                  <a:lnTo>
                    <a:pt x="925586" y="2616952"/>
                  </a:lnTo>
                  <a:lnTo>
                    <a:pt x="925230" y="2616993"/>
                  </a:lnTo>
                  <a:lnTo>
                    <a:pt x="924931" y="2617034"/>
                  </a:lnTo>
                  <a:lnTo>
                    <a:pt x="924340" y="2617134"/>
                  </a:lnTo>
                  <a:lnTo>
                    <a:pt x="924042" y="2617175"/>
                  </a:lnTo>
                  <a:lnTo>
                    <a:pt x="923748" y="2617205"/>
                  </a:lnTo>
                  <a:lnTo>
                    <a:pt x="923343" y="2617234"/>
                  </a:lnTo>
                  <a:lnTo>
                    <a:pt x="922937" y="2617258"/>
                  </a:lnTo>
                  <a:lnTo>
                    <a:pt x="922531" y="2617263"/>
                  </a:lnTo>
                  <a:lnTo>
                    <a:pt x="922130" y="2617234"/>
                  </a:lnTo>
                  <a:lnTo>
                    <a:pt x="921739" y="2617169"/>
                  </a:lnTo>
                  <a:lnTo>
                    <a:pt x="921319" y="2617052"/>
                  </a:lnTo>
                  <a:lnTo>
                    <a:pt x="920893" y="2616887"/>
                  </a:lnTo>
                  <a:lnTo>
                    <a:pt x="920488" y="2616681"/>
                  </a:lnTo>
                  <a:lnTo>
                    <a:pt x="920101" y="2616445"/>
                  </a:lnTo>
                  <a:lnTo>
                    <a:pt x="919750" y="2616175"/>
                  </a:lnTo>
                  <a:lnTo>
                    <a:pt x="919481" y="2615916"/>
                  </a:lnTo>
                  <a:lnTo>
                    <a:pt x="919236" y="2615627"/>
                  </a:lnTo>
                  <a:lnTo>
                    <a:pt x="919007" y="2615315"/>
                  </a:lnTo>
                  <a:lnTo>
                    <a:pt x="918586" y="2614674"/>
                  </a:lnTo>
                  <a:lnTo>
                    <a:pt x="918371" y="2614326"/>
                  </a:lnTo>
                  <a:lnTo>
                    <a:pt x="918171" y="2613979"/>
                  </a:lnTo>
                  <a:lnTo>
                    <a:pt x="917985" y="2613620"/>
                  </a:lnTo>
                  <a:lnTo>
                    <a:pt x="917814" y="2613255"/>
                  </a:lnTo>
                  <a:lnTo>
                    <a:pt x="917657" y="2612879"/>
                  </a:lnTo>
                  <a:lnTo>
                    <a:pt x="917476" y="2612355"/>
                  </a:lnTo>
                  <a:lnTo>
                    <a:pt x="917325" y="2611807"/>
                  </a:lnTo>
                  <a:lnTo>
                    <a:pt x="917203" y="2611248"/>
                  </a:lnTo>
                  <a:lnTo>
                    <a:pt x="917120" y="2610689"/>
                  </a:lnTo>
                  <a:lnTo>
                    <a:pt x="917066" y="2610130"/>
                  </a:lnTo>
                  <a:lnTo>
                    <a:pt x="916997" y="2609824"/>
                  </a:lnTo>
                  <a:lnTo>
                    <a:pt x="916914" y="2609524"/>
                  </a:lnTo>
                  <a:lnTo>
                    <a:pt x="916802" y="2609259"/>
                  </a:lnTo>
                  <a:lnTo>
                    <a:pt x="916641" y="2609059"/>
                  </a:lnTo>
                  <a:lnTo>
                    <a:pt x="916406" y="2608929"/>
                  </a:lnTo>
                  <a:lnTo>
                    <a:pt x="916117" y="2608864"/>
                  </a:lnTo>
                  <a:lnTo>
                    <a:pt x="915790" y="2608841"/>
                  </a:lnTo>
                  <a:lnTo>
                    <a:pt x="915457" y="2608829"/>
                  </a:lnTo>
                  <a:lnTo>
                    <a:pt x="915140" y="2608806"/>
                  </a:lnTo>
                  <a:lnTo>
                    <a:pt x="914299" y="2608658"/>
                  </a:lnTo>
                  <a:lnTo>
                    <a:pt x="913878" y="2608594"/>
                  </a:lnTo>
                  <a:lnTo>
                    <a:pt x="913458" y="2608547"/>
                  </a:lnTo>
                  <a:lnTo>
                    <a:pt x="913038" y="2608541"/>
                  </a:lnTo>
                  <a:lnTo>
                    <a:pt x="912808" y="2608547"/>
                  </a:lnTo>
                  <a:lnTo>
                    <a:pt x="912573" y="2608547"/>
                  </a:lnTo>
                  <a:lnTo>
                    <a:pt x="912339" y="2608564"/>
                  </a:lnTo>
                  <a:lnTo>
                    <a:pt x="912114" y="2608599"/>
                  </a:lnTo>
                  <a:lnTo>
                    <a:pt x="911909" y="2608670"/>
                  </a:lnTo>
                  <a:lnTo>
                    <a:pt x="911693" y="2609070"/>
                  </a:lnTo>
                  <a:lnTo>
                    <a:pt x="911473" y="2609459"/>
                  </a:lnTo>
                  <a:lnTo>
                    <a:pt x="911195" y="2609965"/>
                  </a:lnTo>
                  <a:lnTo>
                    <a:pt x="911029" y="2610283"/>
                  </a:lnTo>
                  <a:lnTo>
                    <a:pt x="910852" y="2610595"/>
                  </a:lnTo>
                  <a:lnTo>
                    <a:pt x="910657" y="2610877"/>
                  </a:lnTo>
                  <a:lnTo>
                    <a:pt x="910432" y="2611125"/>
                  </a:lnTo>
                  <a:lnTo>
                    <a:pt x="910207" y="2611319"/>
                  </a:lnTo>
                  <a:lnTo>
                    <a:pt x="909963" y="2611501"/>
                  </a:lnTo>
                  <a:lnTo>
                    <a:pt x="909704" y="2611660"/>
                  </a:lnTo>
                  <a:lnTo>
                    <a:pt x="909435" y="2611778"/>
                  </a:lnTo>
                  <a:lnTo>
                    <a:pt x="909176" y="2611825"/>
                  </a:lnTo>
                  <a:lnTo>
                    <a:pt x="908990" y="2611819"/>
                  </a:lnTo>
                  <a:lnTo>
                    <a:pt x="908785" y="2611796"/>
                  </a:lnTo>
                  <a:lnTo>
                    <a:pt x="908589" y="2611743"/>
                  </a:lnTo>
                  <a:lnTo>
                    <a:pt x="908413" y="2611672"/>
                  </a:lnTo>
                  <a:lnTo>
                    <a:pt x="908272" y="2611572"/>
                  </a:lnTo>
                  <a:lnTo>
                    <a:pt x="908208" y="2611372"/>
                  </a:lnTo>
                  <a:lnTo>
                    <a:pt x="908237" y="2611066"/>
                  </a:lnTo>
                  <a:lnTo>
                    <a:pt x="908330" y="2610695"/>
                  </a:lnTo>
                  <a:lnTo>
                    <a:pt x="908457" y="2610324"/>
                  </a:lnTo>
                  <a:lnTo>
                    <a:pt x="908589" y="2609994"/>
                  </a:lnTo>
                  <a:lnTo>
                    <a:pt x="908687" y="2609788"/>
                  </a:lnTo>
                  <a:lnTo>
                    <a:pt x="908809" y="2609588"/>
                  </a:lnTo>
                  <a:lnTo>
                    <a:pt x="909068" y="2609200"/>
                  </a:lnTo>
                  <a:lnTo>
                    <a:pt x="909181" y="2608994"/>
                  </a:lnTo>
                  <a:lnTo>
                    <a:pt x="909318" y="2608658"/>
                  </a:lnTo>
                  <a:lnTo>
                    <a:pt x="909435" y="2608305"/>
                  </a:lnTo>
                  <a:lnTo>
                    <a:pt x="909537" y="2607946"/>
                  </a:lnTo>
                  <a:lnTo>
                    <a:pt x="909733" y="2607228"/>
                  </a:lnTo>
                  <a:lnTo>
                    <a:pt x="910105" y="2605933"/>
                  </a:lnTo>
                  <a:lnTo>
                    <a:pt x="910193" y="2605610"/>
                  </a:lnTo>
                  <a:lnTo>
                    <a:pt x="910330" y="2604944"/>
                  </a:lnTo>
                  <a:lnTo>
                    <a:pt x="910349" y="2604432"/>
                  </a:lnTo>
                  <a:lnTo>
                    <a:pt x="910422" y="2604103"/>
                  </a:lnTo>
                  <a:lnTo>
                    <a:pt x="910510" y="2603785"/>
                  </a:lnTo>
                  <a:lnTo>
                    <a:pt x="910618" y="2603467"/>
                  </a:lnTo>
                  <a:lnTo>
                    <a:pt x="910740" y="2603161"/>
                  </a:lnTo>
                  <a:lnTo>
                    <a:pt x="910843" y="2602955"/>
                  </a:lnTo>
                  <a:lnTo>
                    <a:pt x="910960" y="2602749"/>
                  </a:lnTo>
                  <a:lnTo>
                    <a:pt x="911082" y="2602555"/>
                  </a:lnTo>
                  <a:lnTo>
                    <a:pt x="911195" y="2602349"/>
                  </a:lnTo>
                  <a:lnTo>
                    <a:pt x="911292" y="2602137"/>
                  </a:lnTo>
                  <a:lnTo>
                    <a:pt x="911381" y="2601813"/>
                  </a:lnTo>
                  <a:lnTo>
                    <a:pt x="911429" y="2601472"/>
                  </a:lnTo>
                  <a:lnTo>
                    <a:pt x="911459" y="2601125"/>
                  </a:lnTo>
                  <a:lnTo>
                    <a:pt x="911478" y="2600771"/>
                  </a:lnTo>
                  <a:lnTo>
                    <a:pt x="911508" y="2600424"/>
                  </a:lnTo>
                  <a:lnTo>
                    <a:pt x="911605" y="2599535"/>
                  </a:lnTo>
                  <a:lnTo>
                    <a:pt x="911649" y="2598941"/>
                  </a:lnTo>
                  <a:lnTo>
                    <a:pt x="911669" y="2598117"/>
                  </a:lnTo>
                  <a:lnTo>
                    <a:pt x="911644" y="2597205"/>
                  </a:lnTo>
                  <a:lnTo>
                    <a:pt x="911644" y="2596828"/>
                  </a:lnTo>
                  <a:lnTo>
                    <a:pt x="911649" y="2596616"/>
                  </a:lnTo>
                  <a:lnTo>
                    <a:pt x="911674" y="2596204"/>
                  </a:lnTo>
                  <a:lnTo>
                    <a:pt x="911698" y="2596004"/>
                  </a:lnTo>
                  <a:lnTo>
                    <a:pt x="911737" y="2595810"/>
                  </a:lnTo>
                  <a:lnTo>
                    <a:pt x="911840" y="2595433"/>
                  </a:lnTo>
                  <a:lnTo>
                    <a:pt x="911884" y="2595245"/>
                  </a:lnTo>
                  <a:lnTo>
                    <a:pt x="911904" y="2595051"/>
                  </a:lnTo>
                  <a:lnTo>
                    <a:pt x="911904" y="2594886"/>
                  </a:lnTo>
                  <a:lnTo>
                    <a:pt x="911889" y="2594715"/>
                  </a:lnTo>
                  <a:lnTo>
                    <a:pt x="911864" y="2594544"/>
                  </a:lnTo>
                  <a:lnTo>
                    <a:pt x="911806" y="2594209"/>
                  </a:lnTo>
                  <a:lnTo>
                    <a:pt x="911757" y="2593962"/>
                  </a:lnTo>
                  <a:lnTo>
                    <a:pt x="911630" y="2593473"/>
                  </a:lnTo>
                  <a:lnTo>
                    <a:pt x="911571" y="2593232"/>
                  </a:lnTo>
                  <a:lnTo>
                    <a:pt x="911400" y="2592373"/>
                  </a:lnTo>
                  <a:lnTo>
                    <a:pt x="911351" y="2592067"/>
                  </a:lnTo>
                  <a:lnTo>
                    <a:pt x="911346" y="2591767"/>
                  </a:lnTo>
                  <a:lnTo>
                    <a:pt x="911395" y="2591496"/>
                  </a:lnTo>
                  <a:lnTo>
                    <a:pt x="911439" y="2591384"/>
                  </a:lnTo>
                  <a:lnTo>
                    <a:pt x="911557" y="2591178"/>
                  </a:lnTo>
                  <a:lnTo>
                    <a:pt x="911669" y="2590966"/>
                  </a:lnTo>
                  <a:lnTo>
                    <a:pt x="911737" y="2590801"/>
                  </a:lnTo>
                  <a:lnTo>
                    <a:pt x="911796" y="2590636"/>
                  </a:lnTo>
                  <a:lnTo>
                    <a:pt x="911952" y="2590130"/>
                  </a:lnTo>
                  <a:lnTo>
                    <a:pt x="912089" y="2589724"/>
                  </a:lnTo>
                  <a:lnTo>
                    <a:pt x="912128" y="2589583"/>
                  </a:lnTo>
                  <a:lnTo>
                    <a:pt x="912153" y="2589447"/>
                  </a:lnTo>
                  <a:lnTo>
                    <a:pt x="912163" y="2589336"/>
                  </a:lnTo>
                  <a:lnTo>
                    <a:pt x="912158" y="2588988"/>
                  </a:lnTo>
                  <a:lnTo>
                    <a:pt x="912172" y="2588741"/>
                  </a:lnTo>
                  <a:lnTo>
                    <a:pt x="912202" y="2588482"/>
                  </a:lnTo>
                  <a:lnTo>
                    <a:pt x="912221" y="2588353"/>
                  </a:lnTo>
                  <a:lnTo>
                    <a:pt x="912290" y="2588070"/>
                  </a:lnTo>
                  <a:lnTo>
                    <a:pt x="912334" y="2587917"/>
                  </a:lnTo>
                  <a:lnTo>
                    <a:pt x="912388" y="2587764"/>
                  </a:lnTo>
                  <a:lnTo>
                    <a:pt x="912446" y="2587617"/>
                  </a:lnTo>
                  <a:lnTo>
                    <a:pt x="912515" y="2587470"/>
                  </a:lnTo>
                  <a:lnTo>
                    <a:pt x="912573" y="2587299"/>
                  </a:lnTo>
                  <a:lnTo>
                    <a:pt x="912593" y="2587017"/>
                  </a:lnTo>
                  <a:lnTo>
                    <a:pt x="912544" y="2586711"/>
                  </a:lnTo>
                  <a:lnTo>
                    <a:pt x="912446" y="2586399"/>
                  </a:lnTo>
                  <a:lnTo>
                    <a:pt x="912309" y="2586105"/>
                  </a:lnTo>
                  <a:lnTo>
                    <a:pt x="912143" y="2585857"/>
                  </a:lnTo>
                  <a:lnTo>
                    <a:pt x="912026" y="2585740"/>
                  </a:lnTo>
                  <a:lnTo>
                    <a:pt x="911889" y="2585634"/>
                  </a:lnTo>
                  <a:lnTo>
                    <a:pt x="911762" y="2585551"/>
                  </a:lnTo>
                  <a:lnTo>
                    <a:pt x="911601" y="2585434"/>
                  </a:lnTo>
                  <a:lnTo>
                    <a:pt x="911478" y="2585316"/>
                  </a:lnTo>
                  <a:lnTo>
                    <a:pt x="911336" y="2585122"/>
                  </a:lnTo>
                  <a:lnTo>
                    <a:pt x="911209" y="2584898"/>
                  </a:lnTo>
                  <a:lnTo>
                    <a:pt x="911107" y="2584663"/>
                  </a:lnTo>
                  <a:lnTo>
                    <a:pt x="911029" y="2584415"/>
                  </a:lnTo>
                  <a:lnTo>
                    <a:pt x="910970" y="2584174"/>
                  </a:lnTo>
                  <a:lnTo>
                    <a:pt x="910950" y="2583868"/>
                  </a:lnTo>
                  <a:lnTo>
                    <a:pt x="910980" y="2583556"/>
                  </a:lnTo>
                  <a:lnTo>
                    <a:pt x="911102" y="2582909"/>
                  </a:lnTo>
                  <a:lnTo>
                    <a:pt x="911180" y="2582332"/>
                  </a:lnTo>
                  <a:lnTo>
                    <a:pt x="911224" y="2582073"/>
                  </a:lnTo>
                  <a:lnTo>
                    <a:pt x="911258" y="2581814"/>
                  </a:lnTo>
                  <a:lnTo>
                    <a:pt x="911268" y="2581555"/>
                  </a:lnTo>
                  <a:lnTo>
                    <a:pt x="911249" y="2581308"/>
                  </a:lnTo>
                  <a:lnTo>
                    <a:pt x="911190" y="2581073"/>
                  </a:lnTo>
                  <a:lnTo>
                    <a:pt x="911112" y="2580837"/>
                  </a:lnTo>
                  <a:lnTo>
                    <a:pt x="911014" y="2580607"/>
                  </a:lnTo>
                  <a:lnTo>
                    <a:pt x="910887" y="2580407"/>
                  </a:lnTo>
                  <a:lnTo>
                    <a:pt x="910735" y="2580243"/>
                  </a:lnTo>
                  <a:lnTo>
                    <a:pt x="910530" y="2580113"/>
                  </a:lnTo>
                  <a:lnTo>
                    <a:pt x="910286" y="2580031"/>
                  </a:lnTo>
                  <a:lnTo>
                    <a:pt x="910012" y="2579978"/>
                  </a:lnTo>
                  <a:lnTo>
                    <a:pt x="909733" y="2579948"/>
                  </a:lnTo>
                  <a:lnTo>
                    <a:pt x="909464" y="2579913"/>
                  </a:lnTo>
                  <a:lnTo>
                    <a:pt x="909117" y="2579878"/>
                  </a:lnTo>
                  <a:lnTo>
                    <a:pt x="908765" y="2579860"/>
                  </a:lnTo>
                  <a:lnTo>
                    <a:pt x="908413" y="2579866"/>
                  </a:lnTo>
                  <a:lnTo>
                    <a:pt x="908066" y="2579901"/>
                  </a:lnTo>
                  <a:lnTo>
                    <a:pt x="907734" y="2579960"/>
                  </a:lnTo>
                  <a:lnTo>
                    <a:pt x="907479" y="2580031"/>
                  </a:lnTo>
                  <a:lnTo>
                    <a:pt x="907225" y="2580113"/>
                  </a:lnTo>
                  <a:lnTo>
                    <a:pt x="906981" y="2580219"/>
                  </a:lnTo>
                  <a:lnTo>
                    <a:pt x="906741" y="2580337"/>
                  </a:lnTo>
                  <a:lnTo>
                    <a:pt x="906521" y="2580472"/>
                  </a:lnTo>
                  <a:lnTo>
                    <a:pt x="906213" y="2580719"/>
                  </a:lnTo>
                  <a:lnTo>
                    <a:pt x="905935" y="2581014"/>
                  </a:lnTo>
                  <a:lnTo>
                    <a:pt x="905685" y="2581349"/>
                  </a:lnTo>
                  <a:lnTo>
                    <a:pt x="905211" y="2582032"/>
                  </a:lnTo>
                  <a:lnTo>
                    <a:pt x="905035" y="2582314"/>
                  </a:lnTo>
                  <a:lnTo>
                    <a:pt x="904869" y="2582597"/>
                  </a:lnTo>
                  <a:lnTo>
                    <a:pt x="904708" y="2582891"/>
                  </a:lnTo>
                  <a:lnTo>
                    <a:pt x="904542" y="2583179"/>
                  </a:lnTo>
                  <a:lnTo>
                    <a:pt x="904361" y="2583456"/>
                  </a:lnTo>
                  <a:lnTo>
                    <a:pt x="904214" y="2583650"/>
                  </a:lnTo>
                  <a:lnTo>
                    <a:pt x="903740" y="2584227"/>
                  </a:lnTo>
                  <a:lnTo>
                    <a:pt x="903593" y="2584421"/>
                  </a:lnTo>
                  <a:lnTo>
                    <a:pt x="903319" y="2584874"/>
                  </a:lnTo>
                  <a:lnTo>
                    <a:pt x="903266" y="2585069"/>
                  </a:lnTo>
                  <a:lnTo>
                    <a:pt x="903202" y="2585263"/>
                  </a:lnTo>
                  <a:lnTo>
                    <a:pt x="903134" y="2585451"/>
                  </a:lnTo>
                  <a:lnTo>
                    <a:pt x="902977" y="2585828"/>
                  </a:lnTo>
                  <a:lnTo>
                    <a:pt x="902899" y="2585987"/>
                  </a:lnTo>
                  <a:lnTo>
                    <a:pt x="902713" y="2586293"/>
                  </a:lnTo>
                  <a:lnTo>
                    <a:pt x="902630" y="2586446"/>
                  </a:lnTo>
                  <a:lnTo>
                    <a:pt x="902552" y="2586605"/>
                  </a:lnTo>
                  <a:lnTo>
                    <a:pt x="902308" y="2587394"/>
                  </a:lnTo>
                  <a:lnTo>
                    <a:pt x="902097" y="2588176"/>
                  </a:lnTo>
                  <a:lnTo>
                    <a:pt x="901990" y="2588653"/>
                  </a:lnTo>
                  <a:lnTo>
                    <a:pt x="901902" y="2589136"/>
                  </a:lnTo>
                  <a:lnTo>
                    <a:pt x="901824" y="2589618"/>
                  </a:lnTo>
                  <a:lnTo>
                    <a:pt x="901682" y="2590589"/>
                  </a:lnTo>
                  <a:lnTo>
                    <a:pt x="901594" y="2591178"/>
                  </a:lnTo>
                  <a:lnTo>
                    <a:pt x="901442" y="2592355"/>
                  </a:lnTo>
                  <a:lnTo>
                    <a:pt x="901354" y="2592944"/>
                  </a:lnTo>
                  <a:lnTo>
                    <a:pt x="901252" y="2593526"/>
                  </a:lnTo>
                  <a:lnTo>
                    <a:pt x="901134" y="2594121"/>
                  </a:lnTo>
                  <a:lnTo>
                    <a:pt x="901007" y="2594715"/>
                  </a:lnTo>
                  <a:lnTo>
                    <a:pt x="900870" y="2595304"/>
                  </a:lnTo>
                  <a:lnTo>
                    <a:pt x="900709" y="2595886"/>
                  </a:lnTo>
                  <a:lnTo>
                    <a:pt x="900528" y="2596463"/>
                  </a:lnTo>
                  <a:lnTo>
                    <a:pt x="900240" y="2597222"/>
                  </a:lnTo>
                  <a:lnTo>
                    <a:pt x="900029" y="2597699"/>
                  </a:lnTo>
                  <a:lnTo>
                    <a:pt x="899751" y="2598217"/>
                  </a:lnTo>
                  <a:lnTo>
                    <a:pt x="899453" y="2598735"/>
                  </a:lnTo>
                  <a:lnTo>
                    <a:pt x="899145" y="2599241"/>
                  </a:lnTo>
                  <a:lnTo>
                    <a:pt x="898827" y="2599736"/>
                  </a:lnTo>
                  <a:lnTo>
                    <a:pt x="898495" y="2600224"/>
                  </a:lnTo>
                  <a:lnTo>
                    <a:pt x="898147" y="2600689"/>
                  </a:lnTo>
                  <a:lnTo>
                    <a:pt x="897781" y="2601131"/>
                  </a:lnTo>
                  <a:lnTo>
                    <a:pt x="897409" y="2601572"/>
                  </a:lnTo>
                  <a:lnTo>
                    <a:pt x="897048" y="2602019"/>
                  </a:lnTo>
                  <a:lnTo>
                    <a:pt x="896700" y="2602484"/>
                  </a:lnTo>
                  <a:lnTo>
                    <a:pt x="896168" y="2603297"/>
                  </a:lnTo>
                  <a:lnTo>
                    <a:pt x="895913" y="2603714"/>
                  </a:lnTo>
                  <a:lnTo>
                    <a:pt x="895669" y="2604138"/>
                  </a:lnTo>
                  <a:lnTo>
                    <a:pt x="895434" y="2604568"/>
                  </a:lnTo>
                  <a:lnTo>
                    <a:pt x="895293" y="2604774"/>
                  </a:lnTo>
                  <a:lnTo>
                    <a:pt x="894818" y="2605386"/>
                  </a:lnTo>
                  <a:lnTo>
                    <a:pt x="894305" y="2605969"/>
                  </a:lnTo>
                  <a:lnTo>
                    <a:pt x="893484" y="2606810"/>
                  </a:lnTo>
                  <a:lnTo>
                    <a:pt x="893200" y="2607110"/>
                  </a:lnTo>
                  <a:lnTo>
                    <a:pt x="892902" y="2607399"/>
                  </a:lnTo>
                  <a:lnTo>
                    <a:pt x="892594" y="2607628"/>
                  </a:lnTo>
                  <a:lnTo>
                    <a:pt x="892262" y="2607770"/>
                  </a:lnTo>
                  <a:lnTo>
                    <a:pt x="892012" y="2607823"/>
                  </a:lnTo>
                  <a:lnTo>
                    <a:pt x="891749" y="2607852"/>
                  </a:lnTo>
                  <a:lnTo>
                    <a:pt x="891484" y="2607852"/>
                  </a:lnTo>
                  <a:lnTo>
                    <a:pt x="891225" y="2607817"/>
                  </a:lnTo>
                  <a:lnTo>
                    <a:pt x="890991" y="2607752"/>
                  </a:lnTo>
                  <a:lnTo>
                    <a:pt x="890707" y="2607570"/>
                  </a:lnTo>
                  <a:lnTo>
                    <a:pt x="890458" y="2607287"/>
                  </a:lnTo>
                  <a:lnTo>
                    <a:pt x="890233" y="2606940"/>
                  </a:lnTo>
                  <a:lnTo>
                    <a:pt x="890023" y="2606581"/>
                  </a:lnTo>
                  <a:lnTo>
                    <a:pt x="889813" y="2606239"/>
                  </a:lnTo>
                  <a:lnTo>
                    <a:pt x="889368" y="2605568"/>
                  </a:lnTo>
                  <a:lnTo>
                    <a:pt x="889158" y="2605227"/>
                  </a:lnTo>
                  <a:lnTo>
                    <a:pt x="888962" y="2604874"/>
                  </a:lnTo>
                  <a:lnTo>
                    <a:pt x="888781" y="2604521"/>
                  </a:lnTo>
                  <a:lnTo>
                    <a:pt x="888566" y="2604015"/>
                  </a:lnTo>
                  <a:lnTo>
                    <a:pt x="888380" y="2603491"/>
                  </a:lnTo>
                  <a:lnTo>
                    <a:pt x="888219" y="2602955"/>
                  </a:lnTo>
                  <a:lnTo>
                    <a:pt x="888087" y="2602420"/>
                  </a:lnTo>
                  <a:lnTo>
                    <a:pt x="887979" y="2601878"/>
                  </a:lnTo>
                  <a:lnTo>
                    <a:pt x="887911" y="2601372"/>
                  </a:lnTo>
                  <a:lnTo>
                    <a:pt x="887882" y="2600860"/>
                  </a:lnTo>
                  <a:lnTo>
                    <a:pt x="887852" y="2599830"/>
                  </a:lnTo>
                  <a:lnTo>
                    <a:pt x="887808" y="2599318"/>
                  </a:lnTo>
                  <a:lnTo>
                    <a:pt x="887735" y="2598717"/>
                  </a:lnTo>
                  <a:lnTo>
                    <a:pt x="887647" y="2598117"/>
                  </a:lnTo>
                  <a:lnTo>
                    <a:pt x="887539" y="2597517"/>
                  </a:lnTo>
                  <a:lnTo>
                    <a:pt x="887427" y="2596922"/>
                  </a:lnTo>
                  <a:lnTo>
                    <a:pt x="887158" y="2595716"/>
                  </a:lnTo>
                  <a:lnTo>
                    <a:pt x="887016" y="2595104"/>
                  </a:lnTo>
                  <a:lnTo>
                    <a:pt x="886855" y="2594497"/>
                  </a:lnTo>
                  <a:lnTo>
                    <a:pt x="886665" y="2593903"/>
                  </a:lnTo>
                  <a:lnTo>
                    <a:pt x="886425" y="2593332"/>
                  </a:lnTo>
                  <a:lnTo>
                    <a:pt x="886239" y="2592979"/>
                  </a:lnTo>
                  <a:lnTo>
                    <a:pt x="886024" y="2592638"/>
                  </a:lnTo>
                  <a:lnTo>
                    <a:pt x="885799" y="2592302"/>
                  </a:lnTo>
                  <a:lnTo>
                    <a:pt x="885584" y="2591961"/>
                  </a:lnTo>
                  <a:lnTo>
                    <a:pt x="885394" y="2591607"/>
                  </a:lnTo>
                  <a:lnTo>
                    <a:pt x="885198" y="2591131"/>
                  </a:lnTo>
                  <a:lnTo>
                    <a:pt x="885032" y="2590630"/>
                  </a:lnTo>
                  <a:lnTo>
                    <a:pt x="884885" y="2590124"/>
                  </a:lnTo>
                  <a:lnTo>
                    <a:pt x="884743" y="2589612"/>
                  </a:lnTo>
                  <a:lnTo>
                    <a:pt x="884592" y="2589112"/>
                  </a:lnTo>
                  <a:lnTo>
                    <a:pt x="884137" y="2587723"/>
                  </a:lnTo>
                  <a:lnTo>
                    <a:pt x="883907" y="2587034"/>
                  </a:lnTo>
                  <a:lnTo>
                    <a:pt x="883658" y="2586352"/>
                  </a:lnTo>
                  <a:lnTo>
                    <a:pt x="883374" y="2585681"/>
                  </a:lnTo>
                  <a:lnTo>
                    <a:pt x="883096" y="2585086"/>
                  </a:lnTo>
                  <a:lnTo>
                    <a:pt x="882798" y="2584504"/>
                  </a:lnTo>
                  <a:lnTo>
                    <a:pt x="882480" y="2583927"/>
                  </a:lnTo>
                  <a:lnTo>
                    <a:pt x="882148" y="2583362"/>
                  </a:lnTo>
                  <a:lnTo>
                    <a:pt x="881796" y="2582809"/>
                  </a:lnTo>
                  <a:lnTo>
                    <a:pt x="881620" y="2582267"/>
                  </a:lnTo>
                  <a:lnTo>
                    <a:pt x="881497" y="2581690"/>
                  </a:lnTo>
                  <a:lnTo>
                    <a:pt x="881434" y="2581102"/>
                  </a:lnTo>
                  <a:lnTo>
                    <a:pt x="881424" y="2580519"/>
                  </a:lnTo>
                  <a:lnTo>
                    <a:pt x="881473" y="2579954"/>
                  </a:lnTo>
                  <a:lnTo>
                    <a:pt x="881512" y="2579707"/>
                  </a:lnTo>
                  <a:lnTo>
                    <a:pt x="881556" y="2579466"/>
                  </a:lnTo>
                  <a:lnTo>
                    <a:pt x="881620" y="2579218"/>
                  </a:lnTo>
                  <a:lnTo>
                    <a:pt x="881688" y="2578983"/>
                  </a:lnTo>
                  <a:lnTo>
                    <a:pt x="881781" y="2578759"/>
                  </a:lnTo>
                  <a:lnTo>
                    <a:pt x="881957" y="2578424"/>
                  </a:lnTo>
                  <a:lnTo>
                    <a:pt x="882172" y="2578083"/>
                  </a:lnTo>
                  <a:lnTo>
                    <a:pt x="882421" y="2577777"/>
                  </a:lnTo>
                  <a:lnTo>
                    <a:pt x="882700" y="2577518"/>
                  </a:lnTo>
                  <a:lnTo>
                    <a:pt x="882998" y="2577335"/>
                  </a:lnTo>
                  <a:lnTo>
                    <a:pt x="883252" y="2577271"/>
                  </a:lnTo>
                  <a:lnTo>
                    <a:pt x="883521" y="2577253"/>
                  </a:lnTo>
                  <a:lnTo>
                    <a:pt x="883805" y="2577265"/>
                  </a:lnTo>
                  <a:lnTo>
                    <a:pt x="884088" y="2577265"/>
                  </a:lnTo>
                  <a:lnTo>
                    <a:pt x="884357" y="2577235"/>
                  </a:lnTo>
                  <a:lnTo>
                    <a:pt x="884636" y="2577165"/>
                  </a:lnTo>
                  <a:lnTo>
                    <a:pt x="884910" y="2577082"/>
                  </a:lnTo>
                  <a:lnTo>
                    <a:pt x="885178" y="2576982"/>
                  </a:lnTo>
                  <a:lnTo>
                    <a:pt x="885437" y="2576858"/>
                  </a:lnTo>
                  <a:lnTo>
                    <a:pt x="885687" y="2576717"/>
                  </a:lnTo>
                  <a:lnTo>
                    <a:pt x="886039" y="2576441"/>
                  </a:lnTo>
                  <a:lnTo>
                    <a:pt x="886357" y="2576093"/>
                  </a:lnTo>
                  <a:lnTo>
                    <a:pt x="886640" y="2575705"/>
                  </a:lnTo>
                  <a:lnTo>
                    <a:pt x="886904" y="2575293"/>
                  </a:lnTo>
                  <a:lnTo>
                    <a:pt x="887153" y="2574887"/>
                  </a:lnTo>
                  <a:lnTo>
                    <a:pt x="887305" y="2574622"/>
                  </a:lnTo>
                  <a:lnTo>
                    <a:pt x="887442" y="2574357"/>
                  </a:lnTo>
                  <a:lnTo>
                    <a:pt x="887701" y="2573810"/>
                  </a:lnTo>
                  <a:lnTo>
                    <a:pt x="887838" y="2573533"/>
                  </a:lnTo>
                  <a:lnTo>
                    <a:pt x="888209" y="2572803"/>
                  </a:lnTo>
                  <a:lnTo>
                    <a:pt x="888581" y="2572068"/>
                  </a:lnTo>
                  <a:lnTo>
                    <a:pt x="888771" y="2571703"/>
                  </a:lnTo>
                  <a:lnTo>
                    <a:pt x="888835" y="2571562"/>
                  </a:lnTo>
                  <a:lnTo>
                    <a:pt x="888942" y="2571273"/>
                  </a:lnTo>
                  <a:lnTo>
                    <a:pt x="889031" y="2570973"/>
                  </a:lnTo>
                  <a:lnTo>
                    <a:pt x="889069" y="2570785"/>
                  </a:lnTo>
                  <a:lnTo>
                    <a:pt x="889104" y="2570591"/>
                  </a:lnTo>
                  <a:lnTo>
                    <a:pt x="889128" y="2570390"/>
                  </a:lnTo>
                  <a:lnTo>
                    <a:pt x="889143" y="2570196"/>
                  </a:lnTo>
                  <a:lnTo>
                    <a:pt x="889148" y="2569996"/>
                  </a:lnTo>
                  <a:lnTo>
                    <a:pt x="889138" y="2569749"/>
                  </a:lnTo>
                  <a:lnTo>
                    <a:pt x="889104" y="2569496"/>
                  </a:lnTo>
                  <a:lnTo>
                    <a:pt x="889055" y="2569243"/>
                  </a:lnTo>
                  <a:lnTo>
                    <a:pt x="889006" y="2568990"/>
                  </a:lnTo>
                  <a:lnTo>
                    <a:pt x="888962" y="2568737"/>
                  </a:lnTo>
                  <a:lnTo>
                    <a:pt x="888938" y="2568584"/>
                  </a:lnTo>
                  <a:lnTo>
                    <a:pt x="888918" y="2568425"/>
                  </a:lnTo>
                  <a:lnTo>
                    <a:pt x="888869" y="2568119"/>
                  </a:lnTo>
                  <a:lnTo>
                    <a:pt x="888835" y="2567966"/>
                  </a:lnTo>
                  <a:lnTo>
                    <a:pt x="888791" y="2567801"/>
                  </a:lnTo>
                  <a:lnTo>
                    <a:pt x="888669" y="2567483"/>
                  </a:lnTo>
                  <a:lnTo>
                    <a:pt x="888615" y="2567324"/>
                  </a:lnTo>
                  <a:lnTo>
                    <a:pt x="888571" y="2567159"/>
                  </a:lnTo>
                  <a:lnTo>
                    <a:pt x="888537" y="2566977"/>
                  </a:lnTo>
                  <a:lnTo>
                    <a:pt x="888512" y="2566794"/>
                  </a:lnTo>
                  <a:lnTo>
                    <a:pt x="888498" y="2566612"/>
                  </a:lnTo>
                  <a:lnTo>
                    <a:pt x="888488" y="2566430"/>
                  </a:lnTo>
                  <a:lnTo>
                    <a:pt x="888483" y="2566035"/>
                  </a:lnTo>
                  <a:lnTo>
                    <a:pt x="888595" y="2561633"/>
                  </a:lnTo>
                  <a:lnTo>
                    <a:pt x="887143" y="2561086"/>
                  </a:lnTo>
                  <a:lnTo>
                    <a:pt x="887011" y="2561027"/>
                  </a:lnTo>
                  <a:lnTo>
                    <a:pt x="886845" y="2560998"/>
                  </a:lnTo>
                  <a:lnTo>
                    <a:pt x="886665" y="2560998"/>
                  </a:lnTo>
                  <a:lnTo>
                    <a:pt x="886493" y="2561021"/>
                  </a:lnTo>
                  <a:lnTo>
                    <a:pt x="886342" y="2561074"/>
                  </a:lnTo>
                  <a:lnTo>
                    <a:pt x="886215" y="2561156"/>
                  </a:lnTo>
                  <a:lnTo>
                    <a:pt x="886088" y="2561268"/>
                  </a:lnTo>
                  <a:lnTo>
                    <a:pt x="885980" y="2561404"/>
                  </a:lnTo>
                  <a:lnTo>
                    <a:pt x="885897" y="2561551"/>
                  </a:lnTo>
                  <a:lnTo>
                    <a:pt x="885843" y="2561692"/>
                  </a:lnTo>
                  <a:lnTo>
                    <a:pt x="885418" y="2566230"/>
                  </a:lnTo>
                  <a:lnTo>
                    <a:pt x="885731" y="2566447"/>
                  </a:lnTo>
                  <a:lnTo>
                    <a:pt x="885535" y="2567418"/>
                  </a:lnTo>
                  <a:lnTo>
                    <a:pt x="885296" y="2567312"/>
                  </a:lnTo>
                  <a:lnTo>
                    <a:pt x="884230" y="2568619"/>
                  </a:lnTo>
                  <a:lnTo>
                    <a:pt x="883907" y="2569072"/>
                  </a:lnTo>
                  <a:lnTo>
                    <a:pt x="884074" y="2569490"/>
                  </a:lnTo>
                  <a:lnTo>
                    <a:pt x="883130" y="2569861"/>
                  </a:lnTo>
                  <a:lnTo>
                    <a:pt x="882891" y="2569578"/>
                  </a:lnTo>
                  <a:lnTo>
                    <a:pt x="882020" y="2569702"/>
                  </a:lnTo>
                  <a:lnTo>
                    <a:pt x="881150" y="2569808"/>
                  </a:lnTo>
                  <a:lnTo>
                    <a:pt x="880280" y="2569902"/>
                  </a:lnTo>
                  <a:lnTo>
                    <a:pt x="879405" y="2569973"/>
                  </a:lnTo>
                  <a:lnTo>
                    <a:pt x="878530" y="2570026"/>
                  </a:lnTo>
                  <a:lnTo>
                    <a:pt x="877513" y="2570067"/>
                  </a:lnTo>
                  <a:lnTo>
                    <a:pt x="876497" y="2570090"/>
                  </a:lnTo>
                  <a:lnTo>
                    <a:pt x="875475" y="2570090"/>
                  </a:lnTo>
                  <a:lnTo>
                    <a:pt x="874458" y="2570049"/>
                  </a:lnTo>
                  <a:lnTo>
                    <a:pt x="873446" y="2569973"/>
                  </a:lnTo>
                  <a:lnTo>
                    <a:pt x="873143" y="2569925"/>
                  </a:lnTo>
                  <a:lnTo>
                    <a:pt x="872527" y="2569808"/>
                  </a:lnTo>
                  <a:lnTo>
                    <a:pt x="872224" y="2569773"/>
                  </a:lnTo>
                  <a:lnTo>
                    <a:pt x="871921" y="2569773"/>
                  </a:lnTo>
                  <a:lnTo>
                    <a:pt x="871696" y="2569790"/>
                  </a:lnTo>
                  <a:lnTo>
                    <a:pt x="871466" y="2569825"/>
                  </a:lnTo>
                  <a:lnTo>
                    <a:pt x="871246" y="2569873"/>
                  </a:lnTo>
                  <a:lnTo>
                    <a:pt x="871031" y="2569937"/>
                  </a:lnTo>
                  <a:lnTo>
                    <a:pt x="870836" y="2570031"/>
                  </a:lnTo>
                  <a:lnTo>
                    <a:pt x="870645" y="2570161"/>
                  </a:lnTo>
                  <a:lnTo>
                    <a:pt x="870454" y="2570320"/>
                  </a:lnTo>
                  <a:lnTo>
                    <a:pt x="869989" y="2569992"/>
                  </a:lnTo>
                  <a:lnTo>
                    <a:pt x="869925" y="2570082"/>
                  </a:lnTo>
                  <a:lnTo>
                    <a:pt x="869883" y="2570225"/>
                  </a:lnTo>
                  <a:lnTo>
                    <a:pt x="869890" y="2570441"/>
                  </a:lnTo>
                  <a:lnTo>
                    <a:pt x="869925" y="2570553"/>
                  </a:lnTo>
                  <a:lnTo>
                    <a:pt x="869983" y="2570689"/>
                  </a:lnTo>
                  <a:lnTo>
                    <a:pt x="870027" y="2570833"/>
                  </a:lnTo>
                  <a:lnTo>
                    <a:pt x="870117" y="2571081"/>
                  </a:lnTo>
                  <a:lnTo>
                    <a:pt x="870126" y="2571149"/>
                  </a:lnTo>
                  <a:lnTo>
                    <a:pt x="870154" y="2571253"/>
                  </a:lnTo>
                  <a:lnTo>
                    <a:pt x="870196" y="2571452"/>
                  </a:lnTo>
                  <a:lnTo>
                    <a:pt x="870203" y="2571546"/>
                  </a:lnTo>
                  <a:lnTo>
                    <a:pt x="870228" y="2571714"/>
                  </a:lnTo>
                  <a:lnTo>
                    <a:pt x="870226" y="2571846"/>
                  </a:lnTo>
                  <a:lnTo>
                    <a:pt x="870247" y="2571928"/>
                  </a:lnTo>
                  <a:lnTo>
                    <a:pt x="870247" y="2572151"/>
                  </a:lnTo>
                  <a:lnTo>
                    <a:pt x="870231" y="2572338"/>
                  </a:lnTo>
                  <a:lnTo>
                    <a:pt x="870226" y="2572623"/>
                  </a:lnTo>
                  <a:lnTo>
                    <a:pt x="870215" y="2572681"/>
                  </a:lnTo>
                  <a:lnTo>
                    <a:pt x="870208" y="2572780"/>
                  </a:lnTo>
                  <a:lnTo>
                    <a:pt x="870214" y="2572954"/>
                  </a:lnTo>
                  <a:lnTo>
                    <a:pt x="870233" y="2573100"/>
                  </a:lnTo>
                  <a:lnTo>
                    <a:pt x="870258" y="2573220"/>
                  </a:lnTo>
                  <a:lnTo>
                    <a:pt x="870284" y="2573322"/>
                  </a:lnTo>
                  <a:lnTo>
                    <a:pt x="870374" y="2573569"/>
                  </a:lnTo>
                  <a:lnTo>
                    <a:pt x="870428" y="2573651"/>
                  </a:lnTo>
                  <a:lnTo>
                    <a:pt x="870463" y="2573734"/>
                  </a:lnTo>
                  <a:lnTo>
                    <a:pt x="870502" y="2573849"/>
                  </a:lnTo>
                  <a:lnTo>
                    <a:pt x="870652" y="2574151"/>
                  </a:lnTo>
                  <a:lnTo>
                    <a:pt x="870689" y="2574206"/>
                  </a:lnTo>
                  <a:lnTo>
                    <a:pt x="870722" y="2574284"/>
                  </a:lnTo>
                  <a:lnTo>
                    <a:pt x="870768" y="2574428"/>
                  </a:lnTo>
                  <a:lnTo>
                    <a:pt x="870858" y="2574547"/>
                  </a:lnTo>
                  <a:lnTo>
                    <a:pt x="870921" y="2574588"/>
                  </a:lnTo>
                  <a:lnTo>
                    <a:pt x="870958" y="2574624"/>
                  </a:lnTo>
                  <a:lnTo>
                    <a:pt x="870976" y="2574710"/>
                  </a:lnTo>
                  <a:lnTo>
                    <a:pt x="870972" y="2574806"/>
                  </a:lnTo>
                  <a:lnTo>
                    <a:pt x="870979" y="2574888"/>
                  </a:lnTo>
                  <a:lnTo>
                    <a:pt x="871051" y="2575115"/>
                  </a:lnTo>
                  <a:lnTo>
                    <a:pt x="871150" y="2575295"/>
                  </a:lnTo>
                  <a:lnTo>
                    <a:pt x="871245" y="2575499"/>
                  </a:lnTo>
                  <a:lnTo>
                    <a:pt x="871270" y="2575596"/>
                  </a:lnTo>
                  <a:lnTo>
                    <a:pt x="871417" y="2575972"/>
                  </a:lnTo>
                  <a:lnTo>
                    <a:pt x="871493" y="2576087"/>
                  </a:lnTo>
                  <a:lnTo>
                    <a:pt x="871540" y="2576214"/>
                  </a:lnTo>
                  <a:lnTo>
                    <a:pt x="871565" y="2576303"/>
                  </a:lnTo>
                  <a:lnTo>
                    <a:pt x="871614" y="2576359"/>
                  </a:lnTo>
                  <a:lnTo>
                    <a:pt x="871630" y="2576421"/>
                  </a:lnTo>
                  <a:lnTo>
                    <a:pt x="871653" y="2576471"/>
                  </a:lnTo>
                  <a:lnTo>
                    <a:pt x="871658" y="2576551"/>
                  </a:lnTo>
                  <a:lnTo>
                    <a:pt x="871639" y="2576572"/>
                  </a:lnTo>
                  <a:lnTo>
                    <a:pt x="871622" y="2576609"/>
                  </a:lnTo>
                  <a:lnTo>
                    <a:pt x="871625" y="2576903"/>
                  </a:lnTo>
                  <a:lnTo>
                    <a:pt x="871616" y="2576992"/>
                  </a:lnTo>
                  <a:lnTo>
                    <a:pt x="871614" y="2577068"/>
                  </a:lnTo>
                  <a:lnTo>
                    <a:pt x="871672" y="2577210"/>
                  </a:lnTo>
                  <a:lnTo>
                    <a:pt x="871716" y="2577406"/>
                  </a:lnTo>
                  <a:lnTo>
                    <a:pt x="871752" y="2577498"/>
                  </a:lnTo>
                  <a:lnTo>
                    <a:pt x="871762" y="2577589"/>
                  </a:lnTo>
                  <a:lnTo>
                    <a:pt x="871780" y="2577971"/>
                  </a:lnTo>
                  <a:lnTo>
                    <a:pt x="871812" y="2578115"/>
                  </a:lnTo>
                  <a:lnTo>
                    <a:pt x="871859" y="2578277"/>
                  </a:lnTo>
                  <a:lnTo>
                    <a:pt x="871917" y="2578404"/>
                  </a:lnTo>
                  <a:lnTo>
                    <a:pt x="871963" y="2578586"/>
                  </a:lnTo>
                  <a:lnTo>
                    <a:pt x="872000" y="2578696"/>
                  </a:lnTo>
                  <a:lnTo>
                    <a:pt x="872012" y="2578812"/>
                  </a:lnTo>
                  <a:lnTo>
                    <a:pt x="872044" y="2578949"/>
                  </a:lnTo>
                  <a:lnTo>
                    <a:pt x="872056" y="2579071"/>
                  </a:lnTo>
                  <a:lnTo>
                    <a:pt x="872125" y="2579348"/>
                  </a:lnTo>
                  <a:lnTo>
                    <a:pt x="872213" y="2579835"/>
                  </a:lnTo>
                  <a:lnTo>
                    <a:pt x="872276" y="2579999"/>
                  </a:lnTo>
                  <a:lnTo>
                    <a:pt x="872310" y="2580167"/>
                  </a:lnTo>
                  <a:lnTo>
                    <a:pt x="872327" y="2580303"/>
                  </a:lnTo>
                  <a:lnTo>
                    <a:pt x="872355" y="2580414"/>
                  </a:lnTo>
                  <a:lnTo>
                    <a:pt x="872440" y="2580526"/>
                  </a:lnTo>
                  <a:lnTo>
                    <a:pt x="872549" y="2580685"/>
                  </a:lnTo>
                  <a:lnTo>
                    <a:pt x="872699" y="2580854"/>
                  </a:lnTo>
                  <a:lnTo>
                    <a:pt x="872825" y="2580986"/>
                  </a:lnTo>
                  <a:lnTo>
                    <a:pt x="872945" y="2581167"/>
                  </a:lnTo>
                  <a:lnTo>
                    <a:pt x="872996" y="2581323"/>
                  </a:lnTo>
                  <a:lnTo>
                    <a:pt x="873093" y="2581656"/>
                  </a:lnTo>
                  <a:lnTo>
                    <a:pt x="873174" y="2581805"/>
                  </a:lnTo>
                  <a:lnTo>
                    <a:pt x="873422" y="2582230"/>
                  </a:lnTo>
                  <a:lnTo>
                    <a:pt x="873535" y="2582433"/>
                  </a:lnTo>
                  <a:lnTo>
                    <a:pt x="873679" y="2582635"/>
                  </a:lnTo>
                  <a:lnTo>
                    <a:pt x="873811" y="2582831"/>
                  </a:lnTo>
                  <a:lnTo>
                    <a:pt x="873897" y="2582969"/>
                  </a:lnTo>
                  <a:lnTo>
                    <a:pt x="874099" y="2583249"/>
                  </a:lnTo>
                  <a:lnTo>
                    <a:pt x="874124" y="2583230"/>
                  </a:lnTo>
                  <a:lnTo>
                    <a:pt x="874166" y="2583207"/>
                  </a:lnTo>
                  <a:lnTo>
                    <a:pt x="874214" y="2583230"/>
                  </a:lnTo>
                  <a:lnTo>
                    <a:pt x="874242" y="2583274"/>
                  </a:lnTo>
                  <a:lnTo>
                    <a:pt x="874319" y="2583380"/>
                  </a:lnTo>
                  <a:lnTo>
                    <a:pt x="874432" y="2583557"/>
                  </a:lnTo>
                  <a:lnTo>
                    <a:pt x="874451" y="2583646"/>
                  </a:lnTo>
                  <a:lnTo>
                    <a:pt x="874497" y="2583817"/>
                  </a:lnTo>
                  <a:lnTo>
                    <a:pt x="874592" y="2584014"/>
                  </a:lnTo>
                  <a:lnTo>
                    <a:pt x="874627" y="2584101"/>
                  </a:lnTo>
                  <a:lnTo>
                    <a:pt x="874666" y="2584225"/>
                  </a:lnTo>
                  <a:lnTo>
                    <a:pt x="874703" y="2584310"/>
                  </a:lnTo>
                  <a:lnTo>
                    <a:pt x="874757" y="2584411"/>
                  </a:lnTo>
                  <a:lnTo>
                    <a:pt x="874823" y="2584551"/>
                  </a:lnTo>
                  <a:lnTo>
                    <a:pt x="874879" y="2584655"/>
                  </a:lnTo>
                  <a:lnTo>
                    <a:pt x="874974" y="2584771"/>
                  </a:lnTo>
                  <a:lnTo>
                    <a:pt x="875041" y="2584903"/>
                  </a:lnTo>
                  <a:lnTo>
                    <a:pt x="875101" y="2585008"/>
                  </a:lnTo>
                  <a:lnTo>
                    <a:pt x="875182" y="2585126"/>
                  </a:lnTo>
                  <a:lnTo>
                    <a:pt x="875256" y="2585212"/>
                  </a:lnTo>
                  <a:lnTo>
                    <a:pt x="875314" y="2585338"/>
                  </a:lnTo>
                  <a:lnTo>
                    <a:pt x="875331" y="2585411"/>
                  </a:lnTo>
                  <a:lnTo>
                    <a:pt x="875511" y="2585906"/>
                  </a:lnTo>
                  <a:lnTo>
                    <a:pt x="875532" y="2585998"/>
                  </a:lnTo>
                  <a:lnTo>
                    <a:pt x="875576" y="2586151"/>
                  </a:lnTo>
                  <a:lnTo>
                    <a:pt x="875620" y="2586282"/>
                  </a:lnTo>
                  <a:lnTo>
                    <a:pt x="875667" y="2586473"/>
                  </a:lnTo>
                  <a:lnTo>
                    <a:pt x="875738" y="2586598"/>
                  </a:lnTo>
                  <a:lnTo>
                    <a:pt x="875877" y="2586883"/>
                  </a:lnTo>
                  <a:lnTo>
                    <a:pt x="875947" y="2587006"/>
                  </a:lnTo>
                  <a:lnTo>
                    <a:pt x="876058" y="2587243"/>
                  </a:lnTo>
                  <a:lnTo>
                    <a:pt x="876143" y="2587378"/>
                  </a:lnTo>
                  <a:lnTo>
                    <a:pt x="876190" y="2587480"/>
                  </a:lnTo>
                  <a:lnTo>
                    <a:pt x="876224" y="2587617"/>
                  </a:lnTo>
                  <a:lnTo>
                    <a:pt x="876229" y="2587652"/>
                  </a:lnTo>
                  <a:lnTo>
                    <a:pt x="877126" y="2587581"/>
                  </a:lnTo>
                  <a:lnTo>
                    <a:pt x="877306" y="2588903"/>
                  </a:lnTo>
                  <a:lnTo>
                    <a:pt x="876384" y="2588983"/>
                  </a:lnTo>
                  <a:lnTo>
                    <a:pt x="876394" y="2589037"/>
                  </a:lnTo>
                  <a:lnTo>
                    <a:pt x="876400" y="2589095"/>
                  </a:lnTo>
                  <a:lnTo>
                    <a:pt x="876419" y="2589178"/>
                  </a:lnTo>
                  <a:lnTo>
                    <a:pt x="876429" y="2589267"/>
                  </a:lnTo>
                  <a:lnTo>
                    <a:pt x="876429" y="2589387"/>
                  </a:lnTo>
                  <a:lnTo>
                    <a:pt x="876407" y="2589495"/>
                  </a:lnTo>
                  <a:lnTo>
                    <a:pt x="876385" y="2589570"/>
                  </a:lnTo>
                  <a:lnTo>
                    <a:pt x="876354" y="2589643"/>
                  </a:lnTo>
                  <a:lnTo>
                    <a:pt x="876224" y="2589815"/>
                  </a:lnTo>
                  <a:lnTo>
                    <a:pt x="876158" y="2589888"/>
                  </a:lnTo>
                  <a:lnTo>
                    <a:pt x="876125" y="2589950"/>
                  </a:lnTo>
                  <a:lnTo>
                    <a:pt x="876139" y="2589982"/>
                  </a:lnTo>
                  <a:lnTo>
                    <a:pt x="876222" y="2589984"/>
                  </a:lnTo>
                  <a:lnTo>
                    <a:pt x="876262" y="2590009"/>
                  </a:lnTo>
                  <a:lnTo>
                    <a:pt x="876275" y="2590066"/>
                  </a:lnTo>
                  <a:lnTo>
                    <a:pt x="876264" y="2590124"/>
                  </a:lnTo>
                  <a:lnTo>
                    <a:pt x="876176" y="2590448"/>
                  </a:lnTo>
                  <a:lnTo>
                    <a:pt x="876165" y="2590517"/>
                  </a:lnTo>
                  <a:lnTo>
                    <a:pt x="876111" y="2590566"/>
                  </a:lnTo>
                  <a:lnTo>
                    <a:pt x="876035" y="2590680"/>
                  </a:lnTo>
                  <a:lnTo>
                    <a:pt x="876007" y="2590776"/>
                  </a:lnTo>
                  <a:lnTo>
                    <a:pt x="875993" y="2590906"/>
                  </a:lnTo>
                  <a:lnTo>
                    <a:pt x="875981" y="2591074"/>
                  </a:lnTo>
                  <a:lnTo>
                    <a:pt x="875979" y="2591295"/>
                  </a:lnTo>
                  <a:lnTo>
                    <a:pt x="876039" y="2591580"/>
                  </a:lnTo>
                  <a:lnTo>
                    <a:pt x="876030" y="2591742"/>
                  </a:lnTo>
                  <a:lnTo>
                    <a:pt x="876007" y="2591920"/>
                  </a:lnTo>
                  <a:lnTo>
                    <a:pt x="875995" y="2592122"/>
                  </a:lnTo>
                  <a:lnTo>
                    <a:pt x="876014" y="2592374"/>
                  </a:lnTo>
                  <a:lnTo>
                    <a:pt x="876074" y="2592459"/>
                  </a:lnTo>
                  <a:lnTo>
                    <a:pt x="876113" y="2592602"/>
                  </a:lnTo>
                  <a:lnTo>
                    <a:pt x="876116" y="2592802"/>
                  </a:lnTo>
                  <a:lnTo>
                    <a:pt x="876167" y="2593232"/>
                  </a:lnTo>
                  <a:lnTo>
                    <a:pt x="876169" y="2593414"/>
                  </a:lnTo>
                  <a:lnTo>
                    <a:pt x="876158" y="2593771"/>
                  </a:lnTo>
                  <a:lnTo>
                    <a:pt x="876150" y="2593932"/>
                  </a:lnTo>
                  <a:lnTo>
                    <a:pt x="876222" y="2594135"/>
                  </a:lnTo>
                  <a:lnTo>
                    <a:pt x="876255" y="2594209"/>
                  </a:lnTo>
                  <a:lnTo>
                    <a:pt x="876512" y="2594310"/>
                  </a:lnTo>
                  <a:lnTo>
                    <a:pt x="876766" y="2594618"/>
                  </a:lnTo>
                  <a:lnTo>
                    <a:pt x="876804" y="2594996"/>
                  </a:lnTo>
                  <a:lnTo>
                    <a:pt x="876788" y="2595341"/>
                  </a:lnTo>
                  <a:lnTo>
                    <a:pt x="877010" y="2595293"/>
                  </a:lnTo>
                  <a:lnTo>
                    <a:pt x="877242" y="2595633"/>
                  </a:lnTo>
                  <a:lnTo>
                    <a:pt x="877348" y="2595748"/>
                  </a:lnTo>
                  <a:lnTo>
                    <a:pt x="877406" y="2595923"/>
                  </a:lnTo>
                  <a:lnTo>
                    <a:pt x="877297" y="2596184"/>
                  </a:lnTo>
                  <a:lnTo>
                    <a:pt x="877176" y="2596323"/>
                  </a:lnTo>
                  <a:lnTo>
                    <a:pt x="877040" y="2596450"/>
                  </a:lnTo>
                  <a:lnTo>
                    <a:pt x="876841" y="2596674"/>
                  </a:lnTo>
                  <a:lnTo>
                    <a:pt x="876773" y="2596897"/>
                  </a:lnTo>
                  <a:lnTo>
                    <a:pt x="876663" y="2597136"/>
                  </a:lnTo>
                  <a:lnTo>
                    <a:pt x="876257" y="2597641"/>
                  </a:lnTo>
                  <a:lnTo>
                    <a:pt x="875861" y="2598013"/>
                  </a:lnTo>
                  <a:lnTo>
                    <a:pt x="875472" y="2598194"/>
                  </a:lnTo>
                  <a:lnTo>
                    <a:pt x="875018" y="2598174"/>
                  </a:lnTo>
                  <a:lnTo>
                    <a:pt x="874458" y="2598489"/>
                  </a:lnTo>
                  <a:lnTo>
                    <a:pt x="874273" y="2598706"/>
                  </a:lnTo>
                  <a:lnTo>
                    <a:pt x="874270" y="2599232"/>
                  </a:lnTo>
                  <a:lnTo>
                    <a:pt x="874238" y="2599534"/>
                  </a:lnTo>
                  <a:lnTo>
                    <a:pt x="874377" y="2600139"/>
                  </a:lnTo>
                  <a:lnTo>
                    <a:pt x="874474" y="2600802"/>
                  </a:lnTo>
                  <a:lnTo>
                    <a:pt x="874545" y="2601593"/>
                  </a:lnTo>
                  <a:lnTo>
                    <a:pt x="874705" y="2602340"/>
                  </a:lnTo>
                  <a:lnTo>
                    <a:pt x="874823" y="2603184"/>
                  </a:lnTo>
                  <a:lnTo>
                    <a:pt x="874875" y="2603821"/>
                  </a:lnTo>
                  <a:lnTo>
                    <a:pt x="875183" y="2604547"/>
                  </a:lnTo>
                  <a:lnTo>
                    <a:pt x="875275" y="2604865"/>
                  </a:lnTo>
                  <a:lnTo>
                    <a:pt x="875317" y="2605130"/>
                  </a:lnTo>
                  <a:lnTo>
                    <a:pt x="875572" y="2605570"/>
                  </a:lnTo>
                  <a:lnTo>
                    <a:pt x="875720" y="2606010"/>
                  </a:lnTo>
                  <a:lnTo>
                    <a:pt x="875891" y="2606111"/>
                  </a:lnTo>
                  <a:lnTo>
                    <a:pt x="876033" y="2606137"/>
                  </a:lnTo>
                  <a:lnTo>
                    <a:pt x="875938" y="2606190"/>
                  </a:lnTo>
                  <a:lnTo>
                    <a:pt x="875817" y="2606276"/>
                  </a:lnTo>
                  <a:lnTo>
                    <a:pt x="875938" y="2606811"/>
                  </a:lnTo>
                  <a:lnTo>
                    <a:pt x="876280" y="2608073"/>
                  </a:lnTo>
                  <a:lnTo>
                    <a:pt x="876445" y="2608651"/>
                  </a:lnTo>
                  <a:lnTo>
                    <a:pt x="876642" y="2609192"/>
                  </a:lnTo>
                  <a:lnTo>
                    <a:pt x="876737" y="2609622"/>
                  </a:lnTo>
                  <a:lnTo>
                    <a:pt x="876993" y="2610094"/>
                  </a:lnTo>
                  <a:lnTo>
                    <a:pt x="877304" y="2610395"/>
                  </a:lnTo>
                  <a:lnTo>
                    <a:pt x="877755" y="2610994"/>
                  </a:lnTo>
                  <a:lnTo>
                    <a:pt x="878226" y="2611736"/>
                  </a:lnTo>
                  <a:lnTo>
                    <a:pt x="878534" y="2612228"/>
                  </a:lnTo>
                  <a:lnTo>
                    <a:pt x="878795" y="2612886"/>
                  </a:lnTo>
                  <a:lnTo>
                    <a:pt x="878964" y="2613225"/>
                  </a:lnTo>
                  <a:lnTo>
                    <a:pt x="879044" y="2613724"/>
                  </a:lnTo>
                  <a:lnTo>
                    <a:pt x="879187" y="2614132"/>
                  </a:lnTo>
                  <a:lnTo>
                    <a:pt x="879205" y="2614514"/>
                  </a:lnTo>
                  <a:lnTo>
                    <a:pt x="879437" y="2614949"/>
                  </a:lnTo>
                  <a:lnTo>
                    <a:pt x="879565" y="2615671"/>
                  </a:lnTo>
                  <a:lnTo>
                    <a:pt x="879947" y="2616412"/>
                  </a:lnTo>
                  <a:lnTo>
                    <a:pt x="880074" y="2616736"/>
                  </a:lnTo>
                  <a:lnTo>
                    <a:pt x="880280" y="2616904"/>
                  </a:lnTo>
                  <a:lnTo>
                    <a:pt x="880276" y="2617389"/>
                  </a:lnTo>
                  <a:lnTo>
                    <a:pt x="880407" y="2618060"/>
                  </a:lnTo>
                  <a:lnTo>
                    <a:pt x="880412" y="2618199"/>
                  </a:lnTo>
                  <a:lnTo>
                    <a:pt x="880447" y="2618681"/>
                  </a:lnTo>
                  <a:lnTo>
                    <a:pt x="880447" y="2619284"/>
                  </a:lnTo>
                  <a:lnTo>
                    <a:pt x="880438" y="2619602"/>
                  </a:lnTo>
                  <a:lnTo>
                    <a:pt x="880449" y="2619877"/>
                  </a:lnTo>
                  <a:lnTo>
                    <a:pt x="880445" y="2620084"/>
                  </a:lnTo>
                  <a:lnTo>
                    <a:pt x="880429" y="2620355"/>
                  </a:lnTo>
                  <a:lnTo>
                    <a:pt x="880358" y="2620844"/>
                  </a:lnTo>
                  <a:lnTo>
                    <a:pt x="880349" y="2621262"/>
                  </a:lnTo>
                  <a:lnTo>
                    <a:pt x="880308" y="2621932"/>
                  </a:lnTo>
                  <a:lnTo>
                    <a:pt x="880252" y="2622303"/>
                  </a:lnTo>
                  <a:lnTo>
                    <a:pt x="880289" y="2622584"/>
                  </a:lnTo>
                  <a:lnTo>
                    <a:pt x="880470" y="2622966"/>
                  </a:lnTo>
                  <a:lnTo>
                    <a:pt x="880454" y="2623305"/>
                  </a:lnTo>
                  <a:lnTo>
                    <a:pt x="880419" y="2623841"/>
                  </a:lnTo>
                  <a:lnTo>
                    <a:pt x="880635" y="2623994"/>
                  </a:lnTo>
                  <a:lnTo>
                    <a:pt x="880804" y="2624031"/>
                  </a:lnTo>
                  <a:lnTo>
                    <a:pt x="880864" y="2624100"/>
                  </a:lnTo>
                  <a:lnTo>
                    <a:pt x="880848" y="2624264"/>
                  </a:lnTo>
                  <a:lnTo>
                    <a:pt x="880949" y="2624370"/>
                  </a:lnTo>
                  <a:lnTo>
                    <a:pt x="881186" y="2624306"/>
                  </a:lnTo>
                  <a:lnTo>
                    <a:pt x="881519" y="2624581"/>
                  </a:lnTo>
                  <a:lnTo>
                    <a:pt x="881901" y="2624962"/>
                  </a:lnTo>
                  <a:lnTo>
                    <a:pt x="882399" y="2625443"/>
                  </a:lnTo>
                  <a:lnTo>
                    <a:pt x="882409" y="2625666"/>
                  </a:lnTo>
                  <a:lnTo>
                    <a:pt x="882760" y="2625989"/>
                  </a:lnTo>
                  <a:lnTo>
                    <a:pt x="882965" y="2626084"/>
                  </a:lnTo>
                  <a:lnTo>
                    <a:pt x="883272" y="2626443"/>
                  </a:lnTo>
                  <a:lnTo>
                    <a:pt x="883669" y="2627121"/>
                  </a:lnTo>
                  <a:lnTo>
                    <a:pt x="883808" y="2627615"/>
                  </a:lnTo>
                  <a:lnTo>
                    <a:pt x="884232" y="2627942"/>
                  </a:lnTo>
                  <a:lnTo>
                    <a:pt x="884352" y="2627852"/>
                  </a:lnTo>
                  <a:lnTo>
                    <a:pt x="884708" y="2627888"/>
                  </a:lnTo>
                  <a:lnTo>
                    <a:pt x="884988" y="2628025"/>
                  </a:lnTo>
                  <a:lnTo>
                    <a:pt x="885436" y="2628268"/>
                  </a:lnTo>
                  <a:lnTo>
                    <a:pt x="885537" y="2628273"/>
                  </a:lnTo>
                  <a:lnTo>
                    <a:pt x="886072" y="2628850"/>
                  </a:lnTo>
                  <a:lnTo>
                    <a:pt x="886517" y="2629236"/>
                  </a:lnTo>
                  <a:lnTo>
                    <a:pt x="886733" y="2629416"/>
                  </a:lnTo>
                  <a:lnTo>
                    <a:pt x="886967" y="2629712"/>
                  </a:lnTo>
                  <a:lnTo>
                    <a:pt x="887464" y="2629701"/>
                  </a:lnTo>
                  <a:lnTo>
                    <a:pt x="887807" y="2630140"/>
                  </a:lnTo>
                  <a:lnTo>
                    <a:pt x="888389" y="2630796"/>
                  </a:lnTo>
                  <a:lnTo>
                    <a:pt x="888776" y="2631321"/>
                  </a:lnTo>
                  <a:lnTo>
                    <a:pt x="888718" y="2631533"/>
                  </a:lnTo>
                  <a:lnTo>
                    <a:pt x="889023" y="2632418"/>
                  </a:lnTo>
                  <a:lnTo>
                    <a:pt x="889283" y="2633028"/>
                  </a:lnTo>
                  <a:lnTo>
                    <a:pt x="889347" y="2633410"/>
                  </a:lnTo>
                  <a:lnTo>
                    <a:pt x="889463" y="2633473"/>
                  </a:lnTo>
                  <a:lnTo>
                    <a:pt x="889169" y="2633744"/>
                  </a:lnTo>
                  <a:lnTo>
                    <a:pt x="888699" y="2633995"/>
                  </a:lnTo>
                  <a:lnTo>
                    <a:pt x="888530" y="2633995"/>
                  </a:lnTo>
                  <a:lnTo>
                    <a:pt x="888488" y="2633889"/>
                  </a:lnTo>
                  <a:lnTo>
                    <a:pt x="887625" y="2633541"/>
                  </a:lnTo>
                  <a:lnTo>
                    <a:pt x="886420" y="2633088"/>
                  </a:lnTo>
                  <a:lnTo>
                    <a:pt x="885940" y="2632660"/>
                  </a:lnTo>
                  <a:lnTo>
                    <a:pt x="885537" y="2632332"/>
                  </a:lnTo>
                  <a:lnTo>
                    <a:pt x="884972" y="2632254"/>
                  </a:lnTo>
                  <a:lnTo>
                    <a:pt x="884315" y="2631841"/>
                  </a:lnTo>
                  <a:lnTo>
                    <a:pt x="883856" y="2631498"/>
                  </a:lnTo>
                  <a:lnTo>
                    <a:pt x="883395" y="2631292"/>
                  </a:lnTo>
                  <a:lnTo>
                    <a:pt x="882841" y="2631135"/>
                  </a:lnTo>
                  <a:lnTo>
                    <a:pt x="882386" y="2630865"/>
                  </a:lnTo>
                  <a:lnTo>
                    <a:pt x="882047" y="2630346"/>
                  </a:lnTo>
                  <a:lnTo>
                    <a:pt x="881612" y="2629875"/>
                  </a:lnTo>
                  <a:lnTo>
                    <a:pt x="881485" y="2629775"/>
                  </a:lnTo>
                  <a:lnTo>
                    <a:pt x="881306" y="2629775"/>
                  </a:lnTo>
                  <a:lnTo>
                    <a:pt x="881008" y="2629245"/>
                  </a:lnTo>
                  <a:lnTo>
                    <a:pt x="880685" y="2628732"/>
                  </a:lnTo>
                  <a:lnTo>
                    <a:pt x="880468" y="2628425"/>
                  </a:lnTo>
                  <a:lnTo>
                    <a:pt x="880303" y="2628154"/>
                  </a:lnTo>
                  <a:lnTo>
                    <a:pt x="880139" y="2628006"/>
                  </a:lnTo>
                  <a:lnTo>
                    <a:pt x="879851" y="2628046"/>
                  </a:lnTo>
                  <a:lnTo>
                    <a:pt x="879448" y="2627760"/>
                  </a:lnTo>
                  <a:lnTo>
                    <a:pt x="877971" y="2627074"/>
                  </a:lnTo>
                  <a:lnTo>
                    <a:pt x="877288" y="2626608"/>
                  </a:lnTo>
                  <a:lnTo>
                    <a:pt x="877100" y="2626395"/>
                  </a:lnTo>
                  <a:lnTo>
                    <a:pt x="876820" y="2626236"/>
                  </a:lnTo>
                  <a:lnTo>
                    <a:pt x="876461" y="2625961"/>
                  </a:lnTo>
                  <a:lnTo>
                    <a:pt x="876058" y="2625665"/>
                  </a:lnTo>
                  <a:lnTo>
                    <a:pt x="875708" y="2625331"/>
                  </a:lnTo>
                  <a:lnTo>
                    <a:pt x="875412" y="2625104"/>
                  </a:lnTo>
                  <a:lnTo>
                    <a:pt x="875022" y="2624792"/>
                  </a:lnTo>
                  <a:lnTo>
                    <a:pt x="874661" y="2624453"/>
                  </a:lnTo>
                  <a:lnTo>
                    <a:pt x="874391" y="2624066"/>
                  </a:lnTo>
                  <a:lnTo>
                    <a:pt x="874205" y="2623530"/>
                  </a:lnTo>
                  <a:lnTo>
                    <a:pt x="874073" y="2623366"/>
                  </a:lnTo>
                  <a:lnTo>
                    <a:pt x="874061" y="2622942"/>
                  </a:lnTo>
                  <a:lnTo>
                    <a:pt x="873997" y="2622597"/>
                  </a:lnTo>
                  <a:lnTo>
                    <a:pt x="873895" y="2622496"/>
                  </a:lnTo>
                  <a:lnTo>
                    <a:pt x="873684" y="2622369"/>
                  </a:lnTo>
                  <a:lnTo>
                    <a:pt x="873417" y="2622210"/>
                  </a:lnTo>
                  <a:lnTo>
                    <a:pt x="873183" y="2622107"/>
                  </a:lnTo>
                  <a:lnTo>
                    <a:pt x="873045" y="2622031"/>
                  </a:lnTo>
                  <a:lnTo>
                    <a:pt x="872931" y="2621946"/>
                  </a:lnTo>
                  <a:lnTo>
                    <a:pt x="872783" y="2621847"/>
                  </a:lnTo>
                  <a:lnTo>
                    <a:pt x="872635" y="2621790"/>
                  </a:lnTo>
                  <a:lnTo>
                    <a:pt x="872425" y="2621656"/>
                  </a:lnTo>
                  <a:lnTo>
                    <a:pt x="872297" y="2621542"/>
                  </a:lnTo>
                  <a:lnTo>
                    <a:pt x="872128" y="2621399"/>
                  </a:lnTo>
                  <a:lnTo>
                    <a:pt x="871827" y="2621230"/>
                  </a:lnTo>
                  <a:lnTo>
                    <a:pt x="871479" y="2621161"/>
                  </a:lnTo>
                  <a:lnTo>
                    <a:pt x="871176" y="2620902"/>
                  </a:lnTo>
                  <a:lnTo>
                    <a:pt x="870853" y="2620494"/>
                  </a:lnTo>
                  <a:lnTo>
                    <a:pt x="870472" y="2620065"/>
                  </a:lnTo>
                  <a:lnTo>
                    <a:pt x="870170" y="2619747"/>
                  </a:lnTo>
                  <a:lnTo>
                    <a:pt x="869995" y="2619551"/>
                  </a:lnTo>
                  <a:lnTo>
                    <a:pt x="869758" y="2619488"/>
                  </a:lnTo>
                  <a:lnTo>
                    <a:pt x="869203" y="2619452"/>
                  </a:lnTo>
                  <a:lnTo>
                    <a:pt x="868924" y="2619586"/>
                  </a:lnTo>
                  <a:lnTo>
                    <a:pt x="868675" y="2619432"/>
                  </a:lnTo>
                  <a:lnTo>
                    <a:pt x="868563" y="2619167"/>
                  </a:lnTo>
                  <a:lnTo>
                    <a:pt x="868372" y="2618913"/>
                  </a:lnTo>
                  <a:lnTo>
                    <a:pt x="868323" y="2618345"/>
                  </a:lnTo>
                  <a:lnTo>
                    <a:pt x="868079" y="2617751"/>
                  </a:lnTo>
                  <a:lnTo>
                    <a:pt x="867560" y="2616713"/>
                  </a:lnTo>
                  <a:lnTo>
                    <a:pt x="867305" y="2616342"/>
                  </a:lnTo>
                  <a:lnTo>
                    <a:pt x="867099" y="2616204"/>
                  </a:lnTo>
                  <a:lnTo>
                    <a:pt x="867019" y="2616246"/>
                  </a:lnTo>
                  <a:lnTo>
                    <a:pt x="866983" y="2616167"/>
                  </a:lnTo>
                  <a:lnTo>
                    <a:pt x="866930" y="2615950"/>
                  </a:lnTo>
                  <a:lnTo>
                    <a:pt x="866977" y="2615833"/>
                  </a:lnTo>
                  <a:lnTo>
                    <a:pt x="866880" y="2615684"/>
                  </a:lnTo>
                  <a:lnTo>
                    <a:pt x="866717" y="2615664"/>
                  </a:lnTo>
                  <a:lnTo>
                    <a:pt x="866342" y="2615362"/>
                  </a:lnTo>
                  <a:lnTo>
                    <a:pt x="865992" y="2615007"/>
                  </a:lnTo>
                  <a:lnTo>
                    <a:pt x="865805" y="2614418"/>
                  </a:lnTo>
                  <a:lnTo>
                    <a:pt x="865620" y="2614249"/>
                  </a:lnTo>
                  <a:lnTo>
                    <a:pt x="865251" y="2613815"/>
                  </a:lnTo>
                  <a:lnTo>
                    <a:pt x="864298" y="2613085"/>
                  </a:lnTo>
                  <a:lnTo>
                    <a:pt x="863769" y="2612682"/>
                  </a:lnTo>
                  <a:lnTo>
                    <a:pt x="863583" y="2612518"/>
                  </a:lnTo>
                  <a:lnTo>
                    <a:pt x="863318" y="2612216"/>
                  </a:lnTo>
                  <a:lnTo>
                    <a:pt x="862907" y="2611936"/>
                  </a:lnTo>
                  <a:lnTo>
                    <a:pt x="862578" y="2611741"/>
                  </a:lnTo>
                  <a:lnTo>
                    <a:pt x="862398" y="2611492"/>
                  </a:lnTo>
                  <a:lnTo>
                    <a:pt x="862132" y="2611142"/>
                  </a:lnTo>
                  <a:lnTo>
                    <a:pt x="861634" y="2610506"/>
                  </a:lnTo>
                  <a:lnTo>
                    <a:pt x="861238" y="2609907"/>
                  </a:lnTo>
                  <a:lnTo>
                    <a:pt x="860649" y="2609113"/>
                  </a:lnTo>
                  <a:lnTo>
                    <a:pt x="860612" y="2608933"/>
                  </a:lnTo>
                  <a:lnTo>
                    <a:pt x="860512" y="2608753"/>
                  </a:lnTo>
                  <a:lnTo>
                    <a:pt x="860225" y="2608323"/>
                  </a:lnTo>
                  <a:lnTo>
                    <a:pt x="859927" y="2607746"/>
                  </a:lnTo>
                  <a:lnTo>
                    <a:pt x="859515" y="2607179"/>
                  </a:lnTo>
                  <a:lnTo>
                    <a:pt x="859250" y="2606733"/>
                  </a:lnTo>
                  <a:lnTo>
                    <a:pt x="859044" y="2606405"/>
                  </a:lnTo>
                  <a:lnTo>
                    <a:pt x="858768" y="2606177"/>
                  </a:lnTo>
                  <a:lnTo>
                    <a:pt x="858687" y="2605890"/>
                  </a:lnTo>
                  <a:lnTo>
                    <a:pt x="858669" y="2605619"/>
                  </a:lnTo>
                  <a:lnTo>
                    <a:pt x="858553" y="2605142"/>
                  </a:lnTo>
                  <a:lnTo>
                    <a:pt x="858551" y="2604691"/>
                  </a:lnTo>
                  <a:lnTo>
                    <a:pt x="858491" y="2604250"/>
                  </a:lnTo>
                  <a:lnTo>
                    <a:pt x="858365" y="2603609"/>
                  </a:lnTo>
                  <a:lnTo>
                    <a:pt x="858278" y="2602993"/>
                  </a:lnTo>
                  <a:lnTo>
                    <a:pt x="858254" y="2602859"/>
                  </a:lnTo>
                  <a:lnTo>
                    <a:pt x="858218" y="2602737"/>
                  </a:lnTo>
                  <a:lnTo>
                    <a:pt x="858213" y="2602625"/>
                  </a:lnTo>
                  <a:lnTo>
                    <a:pt x="858173" y="2602531"/>
                  </a:lnTo>
                  <a:lnTo>
                    <a:pt x="858183" y="2602356"/>
                  </a:lnTo>
                  <a:lnTo>
                    <a:pt x="858222" y="2602232"/>
                  </a:lnTo>
                  <a:lnTo>
                    <a:pt x="858204" y="2602064"/>
                  </a:lnTo>
                  <a:lnTo>
                    <a:pt x="858203" y="2601906"/>
                  </a:lnTo>
                  <a:lnTo>
                    <a:pt x="858190" y="2601681"/>
                  </a:lnTo>
                  <a:lnTo>
                    <a:pt x="858173" y="2601526"/>
                  </a:lnTo>
                  <a:lnTo>
                    <a:pt x="858210" y="2601268"/>
                  </a:lnTo>
                  <a:lnTo>
                    <a:pt x="858204" y="2601164"/>
                  </a:lnTo>
                  <a:lnTo>
                    <a:pt x="858206" y="2601027"/>
                  </a:lnTo>
                  <a:lnTo>
                    <a:pt x="858243" y="2600787"/>
                  </a:lnTo>
                  <a:lnTo>
                    <a:pt x="858338" y="2600507"/>
                  </a:lnTo>
                  <a:lnTo>
                    <a:pt x="858361" y="2600313"/>
                  </a:lnTo>
                  <a:lnTo>
                    <a:pt x="858328" y="2600067"/>
                  </a:lnTo>
                  <a:lnTo>
                    <a:pt x="858287" y="2599996"/>
                  </a:lnTo>
                  <a:lnTo>
                    <a:pt x="858241" y="2599935"/>
                  </a:lnTo>
                  <a:lnTo>
                    <a:pt x="858192" y="2599914"/>
                  </a:lnTo>
                  <a:lnTo>
                    <a:pt x="858060" y="2599879"/>
                  </a:lnTo>
                  <a:lnTo>
                    <a:pt x="857990" y="2599836"/>
                  </a:lnTo>
                  <a:lnTo>
                    <a:pt x="857977" y="2599755"/>
                  </a:lnTo>
                  <a:lnTo>
                    <a:pt x="858013" y="2599502"/>
                  </a:lnTo>
                  <a:lnTo>
                    <a:pt x="858002" y="2599389"/>
                  </a:lnTo>
                  <a:lnTo>
                    <a:pt x="857963" y="2599200"/>
                  </a:lnTo>
                  <a:lnTo>
                    <a:pt x="857918" y="2599099"/>
                  </a:lnTo>
                  <a:lnTo>
                    <a:pt x="857879" y="2599070"/>
                  </a:lnTo>
                  <a:lnTo>
                    <a:pt x="857838" y="2599019"/>
                  </a:lnTo>
                  <a:lnTo>
                    <a:pt x="857826" y="2598937"/>
                  </a:lnTo>
                  <a:lnTo>
                    <a:pt x="857840" y="2598831"/>
                  </a:lnTo>
                  <a:lnTo>
                    <a:pt x="857888" y="2598710"/>
                  </a:lnTo>
                  <a:lnTo>
                    <a:pt x="857896" y="2598600"/>
                  </a:lnTo>
                  <a:lnTo>
                    <a:pt x="857893" y="2598503"/>
                  </a:lnTo>
                  <a:lnTo>
                    <a:pt x="857925" y="2598295"/>
                  </a:lnTo>
                  <a:lnTo>
                    <a:pt x="857926" y="2598189"/>
                  </a:lnTo>
                  <a:lnTo>
                    <a:pt x="857921" y="2598046"/>
                  </a:lnTo>
                  <a:lnTo>
                    <a:pt x="857910" y="2597955"/>
                  </a:lnTo>
                  <a:lnTo>
                    <a:pt x="857877" y="2597842"/>
                  </a:lnTo>
                  <a:lnTo>
                    <a:pt x="857881" y="2597738"/>
                  </a:lnTo>
                  <a:lnTo>
                    <a:pt x="857851" y="2597651"/>
                  </a:lnTo>
                  <a:lnTo>
                    <a:pt x="857838" y="2597579"/>
                  </a:lnTo>
                  <a:lnTo>
                    <a:pt x="857834" y="2597488"/>
                  </a:lnTo>
                  <a:lnTo>
                    <a:pt x="857812" y="2597412"/>
                  </a:lnTo>
                  <a:lnTo>
                    <a:pt x="857676" y="2597116"/>
                  </a:lnTo>
                  <a:lnTo>
                    <a:pt x="857536" y="2596902"/>
                  </a:lnTo>
                  <a:lnTo>
                    <a:pt x="857497" y="2596799"/>
                  </a:lnTo>
                  <a:lnTo>
                    <a:pt x="857462" y="2596664"/>
                  </a:lnTo>
                  <a:lnTo>
                    <a:pt x="857451" y="2596596"/>
                  </a:lnTo>
                  <a:lnTo>
                    <a:pt x="857349" y="2596460"/>
                  </a:lnTo>
                  <a:lnTo>
                    <a:pt x="857339" y="2596369"/>
                  </a:lnTo>
                  <a:lnTo>
                    <a:pt x="857296" y="2596247"/>
                  </a:lnTo>
                  <a:lnTo>
                    <a:pt x="857154" y="2595902"/>
                  </a:lnTo>
                  <a:lnTo>
                    <a:pt x="857078" y="2595798"/>
                  </a:lnTo>
                  <a:lnTo>
                    <a:pt x="857006" y="2595725"/>
                  </a:lnTo>
                  <a:lnTo>
                    <a:pt x="856890" y="2595580"/>
                  </a:lnTo>
                  <a:lnTo>
                    <a:pt x="856774" y="2595474"/>
                  </a:lnTo>
                  <a:lnTo>
                    <a:pt x="856735" y="2595383"/>
                  </a:lnTo>
                  <a:lnTo>
                    <a:pt x="856700" y="2595321"/>
                  </a:lnTo>
                  <a:lnTo>
                    <a:pt x="856673" y="2595251"/>
                  </a:lnTo>
                  <a:lnTo>
                    <a:pt x="856606" y="2595112"/>
                  </a:lnTo>
                  <a:lnTo>
                    <a:pt x="856534" y="2595007"/>
                  </a:lnTo>
                  <a:lnTo>
                    <a:pt x="856466" y="2594925"/>
                  </a:lnTo>
                  <a:lnTo>
                    <a:pt x="856369" y="2594845"/>
                  </a:lnTo>
                  <a:lnTo>
                    <a:pt x="856189" y="2594602"/>
                  </a:lnTo>
                  <a:lnTo>
                    <a:pt x="856117" y="2594477"/>
                  </a:lnTo>
                  <a:lnTo>
                    <a:pt x="856047" y="2594342"/>
                  </a:lnTo>
                  <a:lnTo>
                    <a:pt x="855997" y="2594259"/>
                  </a:lnTo>
                  <a:lnTo>
                    <a:pt x="855927" y="2594193"/>
                  </a:lnTo>
                  <a:lnTo>
                    <a:pt x="855841" y="2594132"/>
                  </a:lnTo>
                  <a:lnTo>
                    <a:pt x="855778" y="2594080"/>
                  </a:lnTo>
                  <a:lnTo>
                    <a:pt x="855691" y="2593989"/>
                  </a:lnTo>
                  <a:lnTo>
                    <a:pt x="855640" y="2593893"/>
                  </a:lnTo>
                  <a:lnTo>
                    <a:pt x="855586" y="2593720"/>
                  </a:lnTo>
                  <a:lnTo>
                    <a:pt x="855537" y="2593624"/>
                  </a:lnTo>
                  <a:lnTo>
                    <a:pt x="855387" y="2593477"/>
                  </a:lnTo>
                  <a:lnTo>
                    <a:pt x="855295" y="2593339"/>
                  </a:lnTo>
                  <a:lnTo>
                    <a:pt x="855227" y="2593220"/>
                  </a:lnTo>
                  <a:lnTo>
                    <a:pt x="855192" y="2593187"/>
                  </a:lnTo>
                  <a:lnTo>
                    <a:pt x="855123" y="2593086"/>
                  </a:lnTo>
                  <a:lnTo>
                    <a:pt x="855045" y="2592992"/>
                  </a:lnTo>
                  <a:lnTo>
                    <a:pt x="854998" y="2592901"/>
                  </a:lnTo>
                  <a:lnTo>
                    <a:pt x="854943" y="2592832"/>
                  </a:lnTo>
                  <a:lnTo>
                    <a:pt x="854929" y="2592751"/>
                  </a:lnTo>
                  <a:lnTo>
                    <a:pt x="854901" y="2592649"/>
                  </a:lnTo>
                  <a:lnTo>
                    <a:pt x="854878" y="2592535"/>
                  </a:lnTo>
                  <a:lnTo>
                    <a:pt x="854868" y="2592452"/>
                  </a:lnTo>
                  <a:lnTo>
                    <a:pt x="854861" y="2592339"/>
                  </a:lnTo>
                  <a:lnTo>
                    <a:pt x="854810" y="2592071"/>
                  </a:lnTo>
                  <a:lnTo>
                    <a:pt x="854785" y="2591961"/>
                  </a:lnTo>
                  <a:lnTo>
                    <a:pt x="854750" y="2591890"/>
                  </a:lnTo>
                  <a:lnTo>
                    <a:pt x="854715" y="2591789"/>
                  </a:lnTo>
                  <a:lnTo>
                    <a:pt x="854595" y="2591524"/>
                  </a:lnTo>
                  <a:lnTo>
                    <a:pt x="854540" y="2591415"/>
                  </a:lnTo>
                  <a:lnTo>
                    <a:pt x="854403" y="2591166"/>
                  </a:lnTo>
                  <a:lnTo>
                    <a:pt x="854336" y="2591055"/>
                  </a:lnTo>
                  <a:lnTo>
                    <a:pt x="854266" y="2590969"/>
                  </a:lnTo>
                  <a:lnTo>
                    <a:pt x="854136" y="2590785"/>
                  </a:lnTo>
                  <a:lnTo>
                    <a:pt x="854058" y="2590699"/>
                  </a:lnTo>
                  <a:lnTo>
                    <a:pt x="853972" y="2590564"/>
                  </a:lnTo>
                  <a:lnTo>
                    <a:pt x="853898" y="2590470"/>
                  </a:lnTo>
                  <a:lnTo>
                    <a:pt x="853856" y="2590370"/>
                  </a:lnTo>
                  <a:lnTo>
                    <a:pt x="853784" y="2590280"/>
                  </a:lnTo>
                  <a:lnTo>
                    <a:pt x="853699" y="2590185"/>
                  </a:lnTo>
                  <a:lnTo>
                    <a:pt x="853639" y="2590058"/>
                  </a:lnTo>
                  <a:lnTo>
                    <a:pt x="853587" y="2589960"/>
                  </a:lnTo>
                  <a:lnTo>
                    <a:pt x="853511" y="2589756"/>
                  </a:lnTo>
                  <a:lnTo>
                    <a:pt x="853465" y="2589685"/>
                  </a:lnTo>
                  <a:lnTo>
                    <a:pt x="853477" y="2589606"/>
                  </a:lnTo>
                  <a:lnTo>
                    <a:pt x="853506" y="2589512"/>
                  </a:lnTo>
                  <a:lnTo>
                    <a:pt x="853555" y="2589372"/>
                  </a:lnTo>
                  <a:lnTo>
                    <a:pt x="853604" y="2589132"/>
                  </a:lnTo>
                  <a:lnTo>
                    <a:pt x="853604" y="2589032"/>
                  </a:lnTo>
                  <a:lnTo>
                    <a:pt x="853657" y="2588707"/>
                  </a:lnTo>
                  <a:lnTo>
                    <a:pt x="853669" y="2588594"/>
                  </a:lnTo>
                  <a:lnTo>
                    <a:pt x="853678" y="2588478"/>
                  </a:lnTo>
                  <a:lnTo>
                    <a:pt x="853676" y="2588369"/>
                  </a:lnTo>
                  <a:lnTo>
                    <a:pt x="853683" y="2588262"/>
                  </a:lnTo>
                  <a:lnTo>
                    <a:pt x="853680" y="2588147"/>
                  </a:lnTo>
                  <a:lnTo>
                    <a:pt x="853631" y="2587859"/>
                  </a:lnTo>
                  <a:lnTo>
                    <a:pt x="853580" y="2587762"/>
                  </a:lnTo>
                  <a:lnTo>
                    <a:pt x="853419" y="2587536"/>
                  </a:lnTo>
                  <a:lnTo>
                    <a:pt x="853449" y="2587323"/>
                  </a:lnTo>
                  <a:lnTo>
                    <a:pt x="853474" y="2587218"/>
                  </a:lnTo>
                  <a:lnTo>
                    <a:pt x="853469" y="2587152"/>
                  </a:lnTo>
                  <a:lnTo>
                    <a:pt x="853405" y="2586923"/>
                  </a:lnTo>
                  <a:lnTo>
                    <a:pt x="853405" y="2586617"/>
                  </a:lnTo>
                  <a:lnTo>
                    <a:pt x="853409" y="2586547"/>
                  </a:lnTo>
                  <a:lnTo>
                    <a:pt x="853418" y="2586486"/>
                  </a:lnTo>
                  <a:lnTo>
                    <a:pt x="853437" y="2586466"/>
                  </a:lnTo>
                  <a:lnTo>
                    <a:pt x="853499" y="2586420"/>
                  </a:lnTo>
                  <a:lnTo>
                    <a:pt x="853532" y="2586356"/>
                  </a:lnTo>
                  <a:lnTo>
                    <a:pt x="853595" y="2586130"/>
                  </a:lnTo>
                  <a:lnTo>
                    <a:pt x="853648" y="2585989"/>
                  </a:lnTo>
                  <a:lnTo>
                    <a:pt x="853689" y="2585859"/>
                  </a:lnTo>
                  <a:lnTo>
                    <a:pt x="853729" y="2585703"/>
                  </a:lnTo>
                  <a:lnTo>
                    <a:pt x="853757" y="2585567"/>
                  </a:lnTo>
                  <a:lnTo>
                    <a:pt x="853777" y="2585414"/>
                  </a:lnTo>
                  <a:lnTo>
                    <a:pt x="853817" y="2585190"/>
                  </a:lnTo>
                  <a:lnTo>
                    <a:pt x="853850" y="2585055"/>
                  </a:lnTo>
                  <a:lnTo>
                    <a:pt x="853868" y="2584935"/>
                  </a:lnTo>
                  <a:lnTo>
                    <a:pt x="853859" y="2584767"/>
                  </a:lnTo>
                  <a:lnTo>
                    <a:pt x="853799" y="2584595"/>
                  </a:lnTo>
                  <a:lnTo>
                    <a:pt x="853775" y="2584536"/>
                  </a:lnTo>
                  <a:lnTo>
                    <a:pt x="853729" y="2584431"/>
                  </a:lnTo>
                  <a:lnTo>
                    <a:pt x="853655" y="2584319"/>
                  </a:lnTo>
                  <a:lnTo>
                    <a:pt x="853597" y="2584206"/>
                  </a:lnTo>
                  <a:lnTo>
                    <a:pt x="853404" y="2583901"/>
                  </a:lnTo>
                  <a:lnTo>
                    <a:pt x="853303" y="2583764"/>
                  </a:lnTo>
                  <a:lnTo>
                    <a:pt x="853182" y="2583700"/>
                  </a:lnTo>
                  <a:lnTo>
                    <a:pt x="853050" y="2583652"/>
                  </a:lnTo>
                  <a:lnTo>
                    <a:pt x="852789" y="2583536"/>
                  </a:lnTo>
                  <a:lnTo>
                    <a:pt x="852705" y="2583473"/>
                  </a:lnTo>
                  <a:lnTo>
                    <a:pt x="852531" y="2583271"/>
                  </a:lnTo>
                  <a:lnTo>
                    <a:pt x="852425" y="2583218"/>
                  </a:lnTo>
                  <a:lnTo>
                    <a:pt x="852293" y="2583128"/>
                  </a:lnTo>
                  <a:lnTo>
                    <a:pt x="852186" y="2583039"/>
                  </a:lnTo>
                  <a:lnTo>
                    <a:pt x="852048" y="2582912"/>
                  </a:lnTo>
                  <a:lnTo>
                    <a:pt x="851943" y="2582773"/>
                  </a:lnTo>
                  <a:lnTo>
                    <a:pt x="851858" y="2582678"/>
                  </a:lnTo>
                  <a:lnTo>
                    <a:pt x="851737" y="2582551"/>
                  </a:lnTo>
                  <a:lnTo>
                    <a:pt x="851624" y="2582381"/>
                  </a:lnTo>
                  <a:lnTo>
                    <a:pt x="851566" y="2582286"/>
                  </a:lnTo>
                  <a:lnTo>
                    <a:pt x="851440" y="2582228"/>
                  </a:lnTo>
                  <a:lnTo>
                    <a:pt x="851102" y="2582160"/>
                  </a:lnTo>
                  <a:lnTo>
                    <a:pt x="850938" y="2582112"/>
                  </a:lnTo>
                  <a:lnTo>
                    <a:pt x="850788" y="2582001"/>
                  </a:lnTo>
                  <a:lnTo>
                    <a:pt x="850678" y="2581848"/>
                  </a:lnTo>
                  <a:lnTo>
                    <a:pt x="850598" y="2581667"/>
                  </a:lnTo>
                  <a:lnTo>
                    <a:pt x="850551" y="2581534"/>
                  </a:lnTo>
                  <a:lnTo>
                    <a:pt x="850503" y="2581476"/>
                  </a:lnTo>
                  <a:lnTo>
                    <a:pt x="850454" y="2581354"/>
                  </a:lnTo>
                  <a:lnTo>
                    <a:pt x="850433" y="2581280"/>
                  </a:lnTo>
                  <a:lnTo>
                    <a:pt x="850364" y="2581190"/>
                  </a:lnTo>
                  <a:lnTo>
                    <a:pt x="850274" y="2580935"/>
                  </a:lnTo>
                  <a:lnTo>
                    <a:pt x="850178" y="2580591"/>
                  </a:lnTo>
                  <a:lnTo>
                    <a:pt x="850077" y="2580362"/>
                  </a:lnTo>
                  <a:lnTo>
                    <a:pt x="849928" y="2580103"/>
                  </a:lnTo>
                  <a:lnTo>
                    <a:pt x="849817" y="2579673"/>
                  </a:lnTo>
                  <a:lnTo>
                    <a:pt x="849763" y="2579375"/>
                  </a:lnTo>
                  <a:lnTo>
                    <a:pt x="849836" y="2579057"/>
                  </a:lnTo>
                  <a:lnTo>
                    <a:pt x="849836" y="2578919"/>
                  </a:lnTo>
                  <a:lnTo>
                    <a:pt x="849799" y="2578765"/>
                  </a:lnTo>
                  <a:lnTo>
                    <a:pt x="849784" y="2578627"/>
                  </a:lnTo>
                  <a:lnTo>
                    <a:pt x="849724" y="2578500"/>
                  </a:lnTo>
                  <a:lnTo>
                    <a:pt x="849634" y="2578452"/>
                  </a:lnTo>
                  <a:lnTo>
                    <a:pt x="849539" y="2578442"/>
                  </a:lnTo>
                  <a:lnTo>
                    <a:pt x="849387" y="2578516"/>
                  </a:lnTo>
                  <a:lnTo>
                    <a:pt x="849161" y="2578642"/>
                  </a:lnTo>
                  <a:lnTo>
                    <a:pt x="849120" y="2578668"/>
                  </a:lnTo>
                  <a:lnTo>
                    <a:pt x="848967" y="2578746"/>
                  </a:lnTo>
                  <a:lnTo>
                    <a:pt x="848819" y="2578842"/>
                  </a:lnTo>
                  <a:lnTo>
                    <a:pt x="848708" y="2578900"/>
                  </a:lnTo>
                  <a:lnTo>
                    <a:pt x="848661" y="2578937"/>
                  </a:lnTo>
                  <a:lnTo>
                    <a:pt x="848608" y="2578959"/>
                  </a:lnTo>
                  <a:lnTo>
                    <a:pt x="848555" y="2579065"/>
                  </a:lnTo>
                  <a:lnTo>
                    <a:pt x="848499" y="2579276"/>
                  </a:lnTo>
                  <a:lnTo>
                    <a:pt x="848402" y="2579692"/>
                  </a:lnTo>
                  <a:lnTo>
                    <a:pt x="848377" y="2579783"/>
                  </a:lnTo>
                  <a:lnTo>
                    <a:pt x="848377" y="2579926"/>
                  </a:lnTo>
                  <a:lnTo>
                    <a:pt x="848393" y="2579990"/>
                  </a:lnTo>
                  <a:lnTo>
                    <a:pt x="848384" y="2580080"/>
                  </a:lnTo>
                  <a:lnTo>
                    <a:pt x="848400" y="2580159"/>
                  </a:lnTo>
                  <a:lnTo>
                    <a:pt x="848427" y="2580207"/>
                  </a:lnTo>
                  <a:lnTo>
                    <a:pt x="848437" y="2580265"/>
                  </a:lnTo>
                  <a:lnTo>
                    <a:pt x="848427" y="2580329"/>
                  </a:lnTo>
                  <a:lnTo>
                    <a:pt x="848411" y="2580388"/>
                  </a:lnTo>
                  <a:lnTo>
                    <a:pt x="848400" y="2580536"/>
                  </a:lnTo>
                  <a:lnTo>
                    <a:pt x="848406" y="2580600"/>
                  </a:lnTo>
                  <a:lnTo>
                    <a:pt x="848395" y="2580653"/>
                  </a:lnTo>
                  <a:lnTo>
                    <a:pt x="848353" y="2580690"/>
                  </a:lnTo>
                  <a:lnTo>
                    <a:pt x="848263" y="2580738"/>
                  </a:lnTo>
                  <a:lnTo>
                    <a:pt x="848242" y="2580791"/>
                  </a:lnTo>
                  <a:lnTo>
                    <a:pt x="848221" y="2580892"/>
                  </a:lnTo>
                  <a:lnTo>
                    <a:pt x="848170" y="2580977"/>
                  </a:lnTo>
                  <a:lnTo>
                    <a:pt x="848138" y="2581154"/>
                  </a:lnTo>
                  <a:lnTo>
                    <a:pt x="848143" y="2581185"/>
                  </a:lnTo>
                  <a:lnTo>
                    <a:pt x="848143" y="2581249"/>
                  </a:lnTo>
                  <a:lnTo>
                    <a:pt x="848154" y="2581275"/>
                  </a:lnTo>
                  <a:lnTo>
                    <a:pt x="848170" y="2581355"/>
                  </a:lnTo>
                  <a:lnTo>
                    <a:pt x="848223" y="2581487"/>
                  </a:lnTo>
                  <a:lnTo>
                    <a:pt x="848238" y="2581573"/>
                  </a:lnTo>
                  <a:lnTo>
                    <a:pt x="848238" y="2581620"/>
                  </a:lnTo>
                  <a:lnTo>
                    <a:pt x="848277" y="2581742"/>
                  </a:lnTo>
                  <a:lnTo>
                    <a:pt x="848298" y="2581875"/>
                  </a:lnTo>
                  <a:lnTo>
                    <a:pt x="848309" y="2581918"/>
                  </a:lnTo>
                  <a:lnTo>
                    <a:pt x="848298" y="2581960"/>
                  </a:lnTo>
                  <a:lnTo>
                    <a:pt x="848303" y="2582003"/>
                  </a:lnTo>
                  <a:lnTo>
                    <a:pt x="848303" y="2582045"/>
                  </a:lnTo>
                  <a:lnTo>
                    <a:pt x="848282" y="2582114"/>
                  </a:lnTo>
                  <a:lnTo>
                    <a:pt x="848261" y="2582263"/>
                  </a:lnTo>
                  <a:lnTo>
                    <a:pt x="848245" y="2582316"/>
                  </a:lnTo>
                  <a:lnTo>
                    <a:pt x="848224" y="2582443"/>
                  </a:lnTo>
                  <a:lnTo>
                    <a:pt x="848198" y="2582496"/>
                  </a:lnTo>
                  <a:lnTo>
                    <a:pt x="848179" y="2582571"/>
                  </a:lnTo>
                  <a:lnTo>
                    <a:pt x="848152" y="2582618"/>
                  </a:lnTo>
                  <a:lnTo>
                    <a:pt x="848142" y="2582671"/>
                  </a:lnTo>
                  <a:lnTo>
                    <a:pt x="848143" y="2582702"/>
                  </a:lnTo>
                  <a:lnTo>
                    <a:pt x="848172" y="2582871"/>
                  </a:lnTo>
                  <a:lnTo>
                    <a:pt x="848172" y="2582931"/>
                  </a:lnTo>
                  <a:lnTo>
                    <a:pt x="848198" y="2583000"/>
                  </a:lnTo>
                  <a:lnTo>
                    <a:pt x="848198" y="2583048"/>
                  </a:lnTo>
                  <a:lnTo>
                    <a:pt x="848219" y="2583080"/>
                  </a:lnTo>
                  <a:lnTo>
                    <a:pt x="848219" y="2583207"/>
                  </a:lnTo>
                  <a:lnTo>
                    <a:pt x="848245" y="2583239"/>
                  </a:lnTo>
                  <a:lnTo>
                    <a:pt x="848267" y="2583287"/>
                  </a:lnTo>
                  <a:lnTo>
                    <a:pt x="848272" y="2583345"/>
                  </a:lnTo>
                  <a:lnTo>
                    <a:pt x="848256" y="2583393"/>
                  </a:lnTo>
                  <a:lnTo>
                    <a:pt x="848187" y="2583489"/>
                  </a:lnTo>
                  <a:lnTo>
                    <a:pt x="848177" y="2583547"/>
                  </a:lnTo>
                  <a:lnTo>
                    <a:pt x="848193" y="2583606"/>
                  </a:lnTo>
                  <a:lnTo>
                    <a:pt x="848196" y="2583756"/>
                  </a:lnTo>
                  <a:lnTo>
                    <a:pt x="848191" y="2583804"/>
                  </a:lnTo>
                  <a:lnTo>
                    <a:pt x="848191" y="2583851"/>
                  </a:lnTo>
                  <a:lnTo>
                    <a:pt x="848170" y="2583936"/>
                  </a:lnTo>
                  <a:lnTo>
                    <a:pt x="848165" y="2584021"/>
                  </a:lnTo>
                  <a:lnTo>
                    <a:pt x="848124" y="2584196"/>
                  </a:lnTo>
                  <a:lnTo>
                    <a:pt x="848124" y="2584233"/>
                  </a:lnTo>
                  <a:lnTo>
                    <a:pt x="848103" y="2584313"/>
                  </a:lnTo>
                  <a:lnTo>
                    <a:pt x="848082" y="2584425"/>
                  </a:lnTo>
                  <a:lnTo>
                    <a:pt x="848020" y="2584587"/>
                  </a:lnTo>
                  <a:lnTo>
                    <a:pt x="848029" y="2584657"/>
                  </a:lnTo>
                  <a:lnTo>
                    <a:pt x="848045" y="2584704"/>
                  </a:lnTo>
                  <a:lnTo>
                    <a:pt x="848003" y="2584842"/>
                  </a:lnTo>
                  <a:lnTo>
                    <a:pt x="847987" y="2584975"/>
                  </a:lnTo>
                  <a:lnTo>
                    <a:pt x="847946" y="2585091"/>
                  </a:lnTo>
                  <a:lnTo>
                    <a:pt x="847930" y="2585203"/>
                  </a:lnTo>
                  <a:lnTo>
                    <a:pt x="847888" y="2585299"/>
                  </a:lnTo>
                  <a:lnTo>
                    <a:pt x="847872" y="2585373"/>
                  </a:lnTo>
                  <a:lnTo>
                    <a:pt x="847872" y="2585453"/>
                  </a:lnTo>
                  <a:lnTo>
                    <a:pt x="847885" y="2585549"/>
                  </a:lnTo>
                  <a:lnTo>
                    <a:pt x="847881" y="2585610"/>
                  </a:lnTo>
                  <a:lnTo>
                    <a:pt x="847871" y="2585663"/>
                  </a:lnTo>
                  <a:lnTo>
                    <a:pt x="847850" y="2585721"/>
                  </a:lnTo>
                  <a:lnTo>
                    <a:pt x="847823" y="2585822"/>
                  </a:lnTo>
                  <a:lnTo>
                    <a:pt x="847791" y="2585918"/>
                  </a:lnTo>
                  <a:lnTo>
                    <a:pt x="847791" y="2586045"/>
                  </a:lnTo>
                  <a:lnTo>
                    <a:pt x="847786" y="2586130"/>
                  </a:lnTo>
                  <a:lnTo>
                    <a:pt x="847749" y="2586183"/>
                  </a:lnTo>
                  <a:lnTo>
                    <a:pt x="847675" y="2586194"/>
                  </a:lnTo>
                  <a:lnTo>
                    <a:pt x="847623" y="2586258"/>
                  </a:lnTo>
                  <a:lnTo>
                    <a:pt x="847596" y="2586337"/>
                  </a:lnTo>
                  <a:lnTo>
                    <a:pt x="847550" y="2586390"/>
                  </a:lnTo>
                  <a:lnTo>
                    <a:pt x="847503" y="2586476"/>
                  </a:lnTo>
                  <a:lnTo>
                    <a:pt x="847469" y="2586552"/>
                  </a:lnTo>
                  <a:lnTo>
                    <a:pt x="847438" y="2586595"/>
                  </a:lnTo>
                  <a:lnTo>
                    <a:pt x="847422" y="2586627"/>
                  </a:lnTo>
                  <a:lnTo>
                    <a:pt x="847366" y="2586711"/>
                  </a:lnTo>
                  <a:lnTo>
                    <a:pt x="847315" y="2586864"/>
                  </a:lnTo>
                  <a:lnTo>
                    <a:pt x="847272" y="2587007"/>
                  </a:lnTo>
                  <a:lnTo>
                    <a:pt x="847246" y="2587076"/>
                  </a:lnTo>
                  <a:lnTo>
                    <a:pt x="847235" y="2587120"/>
                  </a:lnTo>
                  <a:lnTo>
                    <a:pt x="847219" y="2587194"/>
                  </a:lnTo>
                  <a:lnTo>
                    <a:pt x="847221" y="2587263"/>
                  </a:lnTo>
                  <a:lnTo>
                    <a:pt x="847195" y="2587507"/>
                  </a:lnTo>
                  <a:lnTo>
                    <a:pt x="847195" y="2587551"/>
                  </a:lnTo>
                  <a:lnTo>
                    <a:pt x="847096" y="2588098"/>
                  </a:lnTo>
                  <a:lnTo>
                    <a:pt x="847049" y="2588205"/>
                  </a:lnTo>
                  <a:lnTo>
                    <a:pt x="847043" y="2588284"/>
                  </a:lnTo>
                  <a:lnTo>
                    <a:pt x="846999" y="2588425"/>
                  </a:lnTo>
                  <a:lnTo>
                    <a:pt x="846989" y="2588483"/>
                  </a:lnTo>
                  <a:lnTo>
                    <a:pt x="846968" y="2588541"/>
                  </a:lnTo>
                  <a:lnTo>
                    <a:pt x="846957" y="2588605"/>
                  </a:lnTo>
                  <a:lnTo>
                    <a:pt x="846941" y="2588727"/>
                  </a:lnTo>
                  <a:lnTo>
                    <a:pt x="846941" y="2588839"/>
                  </a:lnTo>
                  <a:lnTo>
                    <a:pt x="846963" y="2588913"/>
                  </a:lnTo>
                  <a:lnTo>
                    <a:pt x="847005" y="2588945"/>
                  </a:lnTo>
                  <a:lnTo>
                    <a:pt x="847021" y="2589003"/>
                  </a:lnTo>
                  <a:lnTo>
                    <a:pt x="846996" y="2589134"/>
                  </a:lnTo>
                  <a:lnTo>
                    <a:pt x="846892" y="2589127"/>
                  </a:lnTo>
                  <a:lnTo>
                    <a:pt x="846829" y="2589436"/>
                  </a:lnTo>
                  <a:lnTo>
                    <a:pt x="846795" y="2589572"/>
                  </a:lnTo>
                  <a:lnTo>
                    <a:pt x="846769" y="2589744"/>
                  </a:lnTo>
                  <a:lnTo>
                    <a:pt x="846736" y="2589914"/>
                  </a:lnTo>
                  <a:lnTo>
                    <a:pt x="846670" y="2590185"/>
                  </a:lnTo>
                  <a:lnTo>
                    <a:pt x="846637" y="2590377"/>
                  </a:lnTo>
                  <a:lnTo>
                    <a:pt x="846623" y="2590504"/>
                  </a:lnTo>
                  <a:lnTo>
                    <a:pt x="846614" y="2590656"/>
                  </a:lnTo>
                  <a:lnTo>
                    <a:pt x="846619" y="2590968"/>
                  </a:lnTo>
                  <a:lnTo>
                    <a:pt x="846647" y="2591159"/>
                  </a:lnTo>
                  <a:lnTo>
                    <a:pt x="846697" y="2591673"/>
                  </a:lnTo>
                  <a:lnTo>
                    <a:pt x="846688" y="2591918"/>
                  </a:lnTo>
                  <a:lnTo>
                    <a:pt x="846688" y="2592045"/>
                  </a:lnTo>
                  <a:lnTo>
                    <a:pt x="846646" y="2592149"/>
                  </a:lnTo>
                  <a:lnTo>
                    <a:pt x="846644" y="2592213"/>
                  </a:lnTo>
                  <a:lnTo>
                    <a:pt x="846651" y="2592387"/>
                  </a:lnTo>
                  <a:lnTo>
                    <a:pt x="846626" y="2592648"/>
                  </a:lnTo>
                  <a:lnTo>
                    <a:pt x="846628" y="2592816"/>
                  </a:lnTo>
                  <a:lnTo>
                    <a:pt x="846672" y="2592926"/>
                  </a:lnTo>
                  <a:lnTo>
                    <a:pt x="846831" y="2593080"/>
                  </a:lnTo>
                  <a:lnTo>
                    <a:pt x="846823" y="2593148"/>
                  </a:lnTo>
                  <a:lnTo>
                    <a:pt x="846677" y="2593280"/>
                  </a:lnTo>
                  <a:lnTo>
                    <a:pt x="846720" y="2593450"/>
                  </a:lnTo>
                  <a:lnTo>
                    <a:pt x="846695" y="2593572"/>
                  </a:lnTo>
                  <a:lnTo>
                    <a:pt x="846614" y="2593711"/>
                  </a:lnTo>
                  <a:lnTo>
                    <a:pt x="846582" y="2593874"/>
                  </a:lnTo>
                  <a:lnTo>
                    <a:pt x="846612" y="2593931"/>
                  </a:lnTo>
                  <a:lnTo>
                    <a:pt x="846753" y="2594048"/>
                  </a:lnTo>
                  <a:lnTo>
                    <a:pt x="846736" y="2594137"/>
                  </a:lnTo>
                  <a:lnTo>
                    <a:pt x="846702" y="2594201"/>
                  </a:lnTo>
                  <a:lnTo>
                    <a:pt x="846739" y="2594241"/>
                  </a:lnTo>
                  <a:lnTo>
                    <a:pt x="846785" y="2594347"/>
                  </a:lnTo>
                  <a:lnTo>
                    <a:pt x="846785" y="2594440"/>
                  </a:lnTo>
                  <a:lnTo>
                    <a:pt x="846771" y="2594514"/>
                  </a:lnTo>
                  <a:lnTo>
                    <a:pt x="846841" y="2594614"/>
                  </a:lnTo>
                  <a:lnTo>
                    <a:pt x="846867" y="2594685"/>
                  </a:lnTo>
                  <a:lnTo>
                    <a:pt x="847012" y="2594737"/>
                  </a:lnTo>
                  <a:lnTo>
                    <a:pt x="846987" y="2594822"/>
                  </a:lnTo>
                  <a:lnTo>
                    <a:pt x="847003" y="2595027"/>
                  </a:lnTo>
                  <a:lnTo>
                    <a:pt x="846931" y="2595232"/>
                  </a:lnTo>
                  <a:lnTo>
                    <a:pt x="846910" y="2595439"/>
                  </a:lnTo>
                  <a:lnTo>
                    <a:pt x="846897" y="2595820"/>
                  </a:lnTo>
                  <a:lnTo>
                    <a:pt x="847015" y="2596300"/>
                  </a:lnTo>
                  <a:lnTo>
                    <a:pt x="847075" y="2596401"/>
                  </a:lnTo>
                  <a:lnTo>
                    <a:pt x="847107" y="2596464"/>
                  </a:lnTo>
                  <a:lnTo>
                    <a:pt x="847288" y="2596900"/>
                  </a:lnTo>
                  <a:lnTo>
                    <a:pt x="847371" y="2597070"/>
                  </a:lnTo>
                  <a:lnTo>
                    <a:pt x="847394" y="2597128"/>
                  </a:lnTo>
                  <a:lnTo>
                    <a:pt x="847390" y="2597152"/>
                  </a:lnTo>
                  <a:lnTo>
                    <a:pt x="847373" y="2597186"/>
                  </a:lnTo>
                  <a:lnTo>
                    <a:pt x="847315" y="2597268"/>
                  </a:lnTo>
                  <a:lnTo>
                    <a:pt x="847292" y="2597291"/>
                  </a:lnTo>
                  <a:lnTo>
                    <a:pt x="847293" y="2597308"/>
                  </a:lnTo>
                  <a:lnTo>
                    <a:pt x="847315" y="2597328"/>
                  </a:lnTo>
                  <a:lnTo>
                    <a:pt x="847425" y="2597360"/>
                  </a:lnTo>
                  <a:lnTo>
                    <a:pt x="847459" y="2597375"/>
                  </a:lnTo>
                  <a:lnTo>
                    <a:pt x="847478" y="2597393"/>
                  </a:lnTo>
                  <a:lnTo>
                    <a:pt x="847482" y="2597433"/>
                  </a:lnTo>
                  <a:lnTo>
                    <a:pt x="847466" y="2597591"/>
                  </a:lnTo>
                  <a:lnTo>
                    <a:pt x="847448" y="2597715"/>
                  </a:lnTo>
                  <a:lnTo>
                    <a:pt x="847452" y="2597753"/>
                  </a:lnTo>
                  <a:lnTo>
                    <a:pt x="847464" y="2597784"/>
                  </a:lnTo>
                  <a:lnTo>
                    <a:pt x="847490" y="2597801"/>
                  </a:lnTo>
                  <a:lnTo>
                    <a:pt x="847584" y="2597807"/>
                  </a:lnTo>
                  <a:lnTo>
                    <a:pt x="847607" y="2597822"/>
                  </a:lnTo>
                  <a:lnTo>
                    <a:pt x="847615" y="2597844"/>
                  </a:lnTo>
                  <a:lnTo>
                    <a:pt x="847612" y="2597869"/>
                  </a:lnTo>
                  <a:lnTo>
                    <a:pt x="847388" y="2598240"/>
                  </a:lnTo>
                  <a:lnTo>
                    <a:pt x="847233" y="2598598"/>
                  </a:lnTo>
                  <a:lnTo>
                    <a:pt x="847170" y="2599074"/>
                  </a:lnTo>
                  <a:lnTo>
                    <a:pt x="847225" y="2599269"/>
                  </a:lnTo>
                  <a:lnTo>
                    <a:pt x="847304" y="2599423"/>
                  </a:lnTo>
                  <a:lnTo>
                    <a:pt x="847267" y="2599529"/>
                  </a:lnTo>
                  <a:lnTo>
                    <a:pt x="847288" y="2599646"/>
                  </a:lnTo>
                  <a:lnTo>
                    <a:pt x="847251" y="2599784"/>
                  </a:lnTo>
                  <a:lnTo>
                    <a:pt x="847177" y="2599884"/>
                  </a:lnTo>
                  <a:lnTo>
                    <a:pt x="847219" y="2600166"/>
                  </a:lnTo>
                  <a:lnTo>
                    <a:pt x="847311" y="2600343"/>
                  </a:lnTo>
                  <a:lnTo>
                    <a:pt x="847502" y="2600982"/>
                  </a:lnTo>
                  <a:lnTo>
                    <a:pt x="847432" y="2601606"/>
                  </a:lnTo>
                  <a:lnTo>
                    <a:pt x="847402" y="2601722"/>
                  </a:lnTo>
                  <a:lnTo>
                    <a:pt x="847431" y="2602165"/>
                  </a:lnTo>
                  <a:lnTo>
                    <a:pt x="847534" y="2602634"/>
                  </a:lnTo>
                  <a:lnTo>
                    <a:pt x="847455" y="2603003"/>
                  </a:lnTo>
                  <a:lnTo>
                    <a:pt x="847554" y="2603415"/>
                  </a:lnTo>
                  <a:lnTo>
                    <a:pt x="847686" y="2603843"/>
                  </a:lnTo>
                  <a:lnTo>
                    <a:pt x="847872" y="2604323"/>
                  </a:lnTo>
                  <a:lnTo>
                    <a:pt x="848038" y="2604711"/>
                  </a:lnTo>
                  <a:lnTo>
                    <a:pt x="848142" y="2605093"/>
                  </a:lnTo>
                  <a:lnTo>
                    <a:pt x="848157" y="2605158"/>
                  </a:lnTo>
                  <a:lnTo>
                    <a:pt x="848372" y="2606294"/>
                  </a:lnTo>
                  <a:lnTo>
                    <a:pt x="848486" y="2607363"/>
                  </a:lnTo>
                  <a:lnTo>
                    <a:pt x="849018" y="2607401"/>
                  </a:lnTo>
                  <a:lnTo>
                    <a:pt x="849036" y="2607414"/>
                  </a:lnTo>
                  <a:lnTo>
                    <a:pt x="849095" y="2607688"/>
                  </a:lnTo>
                  <a:lnTo>
                    <a:pt x="849059" y="2607710"/>
                  </a:lnTo>
                  <a:lnTo>
                    <a:pt x="849030" y="2607689"/>
                  </a:lnTo>
                  <a:lnTo>
                    <a:pt x="848634" y="2607734"/>
                  </a:lnTo>
                  <a:lnTo>
                    <a:pt x="848684" y="2607767"/>
                  </a:lnTo>
                  <a:lnTo>
                    <a:pt x="848707" y="2607798"/>
                  </a:lnTo>
                  <a:lnTo>
                    <a:pt x="848931" y="2609160"/>
                  </a:lnTo>
                  <a:lnTo>
                    <a:pt x="848993" y="2609152"/>
                  </a:lnTo>
                  <a:lnTo>
                    <a:pt x="849014" y="2609191"/>
                  </a:lnTo>
                  <a:lnTo>
                    <a:pt x="849622" y="2609143"/>
                  </a:lnTo>
                  <a:lnTo>
                    <a:pt x="849618" y="2609451"/>
                  </a:lnTo>
                  <a:lnTo>
                    <a:pt x="849676" y="2609445"/>
                  </a:lnTo>
                  <a:lnTo>
                    <a:pt x="849908" y="2610013"/>
                  </a:lnTo>
                  <a:lnTo>
                    <a:pt x="849333" y="2610050"/>
                  </a:lnTo>
                  <a:lnTo>
                    <a:pt x="849425" y="2610122"/>
                  </a:lnTo>
                  <a:lnTo>
                    <a:pt x="849514" y="2610309"/>
                  </a:lnTo>
                  <a:lnTo>
                    <a:pt x="849796" y="2610642"/>
                  </a:lnTo>
                  <a:lnTo>
                    <a:pt x="849822" y="2610791"/>
                  </a:lnTo>
                  <a:lnTo>
                    <a:pt x="849859" y="2610908"/>
                  </a:lnTo>
                  <a:lnTo>
                    <a:pt x="849917" y="2610977"/>
                  </a:lnTo>
                  <a:lnTo>
                    <a:pt x="849935" y="2611023"/>
                  </a:lnTo>
                  <a:lnTo>
                    <a:pt x="850094" y="2611963"/>
                  </a:lnTo>
                  <a:lnTo>
                    <a:pt x="850116" y="2612317"/>
                  </a:lnTo>
                  <a:lnTo>
                    <a:pt x="850296" y="2612492"/>
                  </a:lnTo>
                  <a:lnTo>
                    <a:pt x="850560" y="2612385"/>
                  </a:lnTo>
                  <a:lnTo>
                    <a:pt x="850875" y="2613222"/>
                  </a:lnTo>
                  <a:lnTo>
                    <a:pt x="851139" y="2614118"/>
                  </a:lnTo>
                  <a:lnTo>
                    <a:pt x="851404" y="2614818"/>
                  </a:lnTo>
                  <a:lnTo>
                    <a:pt x="851415" y="2615136"/>
                  </a:lnTo>
                  <a:lnTo>
                    <a:pt x="851093" y="2615120"/>
                  </a:lnTo>
                  <a:lnTo>
                    <a:pt x="851100" y="2615537"/>
                  </a:lnTo>
                  <a:lnTo>
                    <a:pt x="851100" y="2615773"/>
                  </a:lnTo>
                  <a:lnTo>
                    <a:pt x="851091" y="2616020"/>
                  </a:lnTo>
                  <a:lnTo>
                    <a:pt x="851109" y="2616028"/>
                  </a:lnTo>
                  <a:lnTo>
                    <a:pt x="851139" y="2616052"/>
                  </a:lnTo>
                  <a:lnTo>
                    <a:pt x="851156" y="2616087"/>
                  </a:lnTo>
                  <a:lnTo>
                    <a:pt x="851160" y="2616106"/>
                  </a:lnTo>
                  <a:lnTo>
                    <a:pt x="851153" y="2616200"/>
                  </a:lnTo>
                  <a:lnTo>
                    <a:pt x="851156" y="2616238"/>
                  </a:lnTo>
                  <a:lnTo>
                    <a:pt x="851174" y="2616311"/>
                  </a:lnTo>
                  <a:lnTo>
                    <a:pt x="851206" y="2616380"/>
                  </a:lnTo>
                  <a:lnTo>
                    <a:pt x="851207" y="2616413"/>
                  </a:lnTo>
                  <a:lnTo>
                    <a:pt x="851202" y="2616480"/>
                  </a:lnTo>
                  <a:lnTo>
                    <a:pt x="851193" y="2616513"/>
                  </a:lnTo>
                  <a:lnTo>
                    <a:pt x="851167" y="2616575"/>
                  </a:lnTo>
                  <a:lnTo>
                    <a:pt x="851170" y="2616886"/>
                  </a:lnTo>
                  <a:lnTo>
                    <a:pt x="851161" y="2617001"/>
                  </a:lnTo>
                  <a:lnTo>
                    <a:pt x="851132" y="2617228"/>
                  </a:lnTo>
                  <a:lnTo>
                    <a:pt x="851116" y="2617386"/>
                  </a:lnTo>
                  <a:lnTo>
                    <a:pt x="851081" y="2617542"/>
                  </a:lnTo>
                  <a:lnTo>
                    <a:pt x="851058" y="2617618"/>
                  </a:lnTo>
                  <a:lnTo>
                    <a:pt x="851030" y="2617693"/>
                  </a:lnTo>
                  <a:lnTo>
                    <a:pt x="850966" y="2617924"/>
                  </a:lnTo>
                  <a:lnTo>
                    <a:pt x="850896" y="2618153"/>
                  </a:lnTo>
                  <a:lnTo>
                    <a:pt x="850880" y="2618220"/>
                  </a:lnTo>
                  <a:lnTo>
                    <a:pt x="850859" y="2618284"/>
                  </a:lnTo>
                  <a:lnTo>
                    <a:pt x="850760" y="2618510"/>
                  </a:lnTo>
                  <a:lnTo>
                    <a:pt x="850723" y="2618613"/>
                  </a:lnTo>
                  <a:lnTo>
                    <a:pt x="850664" y="2618804"/>
                  </a:lnTo>
                  <a:lnTo>
                    <a:pt x="850646" y="2618846"/>
                  </a:lnTo>
                  <a:lnTo>
                    <a:pt x="850598" y="2618923"/>
                  </a:lnTo>
                  <a:lnTo>
                    <a:pt x="850535" y="2618990"/>
                  </a:lnTo>
                  <a:lnTo>
                    <a:pt x="850463" y="2619045"/>
                  </a:lnTo>
                  <a:lnTo>
                    <a:pt x="850305" y="2619476"/>
                  </a:lnTo>
                  <a:lnTo>
                    <a:pt x="850347" y="2619540"/>
                  </a:lnTo>
                  <a:lnTo>
                    <a:pt x="850363" y="2619575"/>
                  </a:lnTo>
                  <a:lnTo>
                    <a:pt x="850384" y="2619649"/>
                  </a:lnTo>
                  <a:lnTo>
                    <a:pt x="850389" y="2619679"/>
                  </a:lnTo>
                  <a:lnTo>
                    <a:pt x="850387" y="2619741"/>
                  </a:lnTo>
                  <a:lnTo>
                    <a:pt x="850370" y="2619799"/>
                  </a:lnTo>
                  <a:lnTo>
                    <a:pt x="850338" y="2619851"/>
                  </a:lnTo>
                  <a:lnTo>
                    <a:pt x="850317" y="2619874"/>
                  </a:lnTo>
                  <a:lnTo>
                    <a:pt x="850190" y="2619999"/>
                  </a:lnTo>
                  <a:lnTo>
                    <a:pt x="850077" y="2620093"/>
                  </a:lnTo>
                  <a:lnTo>
                    <a:pt x="849843" y="2620635"/>
                  </a:lnTo>
                  <a:lnTo>
                    <a:pt x="849905" y="2620739"/>
                  </a:lnTo>
                  <a:lnTo>
                    <a:pt x="849923" y="2620804"/>
                  </a:lnTo>
                  <a:lnTo>
                    <a:pt x="849924" y="2620838"/>
                  </a:lnTo>
                  <a:lnTo>
                    <a:pt x="849923" y="2620872"/>
                  </a:lnTo>
                  <a:lnTo>
                    <a:pt x="849915" y="2620905"/>
                  </a:lnTo>
                  <a:lnTo>
                    <a:pt x="849903" y="2620938"/>
                  </a:lnTo>
                  <a:lnTo>
                    <a:pt x="849868" y="2620995"/>
                  </a:lnTo>
                  <a:lnTo>
                    <a:pt x="849842" y="2621026"/>
                  </a:lnTo>
                  <a:lnTo>
                    <a:pt x="849782" y="2621078"/>
                  </a:lnTo>
                  <a:lnTo>
                    <a:pt x="849713" y="2621118"/>
                  </a:lnTo>
                  <a:lnTo>
                    <a:pt x="849638" y="2621144"/>
                  </a:lnTo>
                  <a:lnTo>
                    <a:pt x="849558" y="2621156"/>
                  </a:lnTo>
                  <a:lnTo>
                    <a:pt x="849498" y="2621214"/>
                  </a:lnTo>
                  <a:lnTo>
                    <a:pt x="849388" y="2621289"/>
                  </a:lnTo>
                  <a:lnTo>
                    <a:pt x="849291" y="2621341"/>
                  </a:lnTo>
                  <a:lnTo>
                    <a:pt x="849187" y="2621387"/>
                  </a:lnTo>
                  <a:lnTo>
                    <a:pt x="849085" y="2621423"/>
                  </a:lnTo>
                  <a:lnTo>
                    <a:pt x="849002" y="2621440"/>
                  </a:lnTo>
                  <a:lnTo>
                    <a:pt x="848970" y="2621442"/>
                  </a:lnTo>
                  <a:lnTo>
                    <a:pt x="848907" y="2621495"/>
                  </a:lnTo>
                  <a:lnTo>
                    <a:pt x="848858" y="2621522"/>
                  </a:lnTo>
                  <a:lnTo>
                    <a:pt x="848802" y="2621532"/>
                  </a:lnTo>
                  <a:lnTo>
                    <a:pt x="848773" y="2621530"/>
                  </a:lnTo>
                  <a:lnTo>
                    <a:pt x="848745" y="2621524"/>
                  </a:lnTo>
                  <a:lnTo>
                    <a:pt x="848661" y="2621485"/>
                  </a:lnTo>
                  <a:lnTo>
                    <a:pt x="848610" y="2621444"/>
                  </a:lnTo>
                  <a:lnTo>
                    <a:pt x="848571" y="2621392"/>
                  </a:lnTo>
                  <a:lnTo>
                    <a:pt x="847950" y="2621191"/>
                  </a:lnTo>
                  <a:lnTo>
                    <a:pt x="847915" y="2621213"/>
                  </a:lnTo>
                  <a:lnTo>
                    <a:pt x="847885" y="2621219"/>
                  </a:lnTo>
                  <a:lnTo>
                    <a:pt x="847825" y="2621220"/>
                  </a:lnTo>
                  <a:lnTo>
                    <a:pt x="847767" y="2621206"/>
                  </a:lnTo>
                  <a:lnTo>
                    <a:pt x="847719" y="2621172"/>
                  </a:lnTo>
                  <a:lnTo>
                    <a:pt x="847700" y="2621151"/>
                  </a:lnTo>
                  <a:lnTo>
                    <a:pt x="847674" y="2621099"/>
                  </a:lnTo>
                  <a:lnTo>
                    <a:pt x="846781" y="2620804"/>
                  </a:lnTo>
                  <a:lnTo>
                    <a:pt x="846658" y="2620955"/>
                  </a:lnTo>
                  <a:lnTo>
                    <a:pt x="846635" y="2620977"/>
                  </a:lnTo>
                  <a:lnTo>
                    <a:pt x="846581" y="2621012"/>
                  </a:lnTo>
                  <a:lnTo>
                    <a:pt x="846551" y="2621024"/>
                  </a:lnTo>
                  <a:lnTo>
                    <a:pt x="846489" y="2621038"/>
                  </a:lnTo>
                  <a:lnTo>
                    <a:pt x="846387" y="2621035"/>
                  </a:lnTo>
                  <a:lnTo>
                    <a:pt x="846318" y="2621026"/>
                  </a:lnTo>
                  <a:lnTo>
                    <a:pt x="846132" y="2620984"/>
                  </a:lnTo>
                  <a:lnTo>
                    <a:pt x="846028" y="2620975"/>
                  </a:lnTo>
                  <a:lnTo>
                    <a:pt x="845977" y="2620976"/>
                  </a:lnTo>
                  <a:lnTo>
                    <a:pt x="845921" y="2620957"/>
                  </a:lnTo>
                  <a:lnTo>
                    <a:pt x="845898" y="2620867"/>
                  </a:lnTo>
                  <a:lnTo>
                    <a:pt x="845863" y="2620816"/>
                  </a:lnTo>
                  <a:lnTo>
                    <a:pt x="845829" y="2620786"/>
                  </a:lnTo>
                  <a:lnTo>
                    <a:pt x="845808" y="2620776"/>
                  </a:lnTo>
                  <a:lnTo>
                    <a:pt x="845782" y="2620770"/>
                  </a:lnTo>
                  <a:lnTo>
                    <a:pt x="845514" y="2620723"/>
                  </a:lnTo>
                  <a:lnTo>
                    <a:pt x="845328" y="2620680"/>
                  </a:lnTo>
                  <a:lnTo>
                    <a:pt x="845273" y="2620661"/>
                  </a:lnTo>
                  <a:lnTo>
                    <a:pt x="845167" y="2620614"/>
                  </a:lnTo>
                  <a:lnTo>
                    <a:pt x="845170" y="2620576"/>
                  </a:lnTo>
                  <a:lnTo>
                    <a:pt x="843372" y="2620121"/>
                  </a:lnTo>
                  <a:lnTo>
                    <a:pt x="842369" y="2619874"/>
                  </a:lnTo>
                  <a:lnTo>
                    <a:pt x="842104" y="2619800"/>
                  </a:lnTo>
                  <a:lnTo>
                    <a:pt x="841650" y="2619430"/>
                  </a:lnTo>
                  <a:lnTo>
                    <a:pt x="840748" y="2618503"/>
                  </a:lnTo>
                  <a:lnTo>
                    <a:pt x="840478" y="2617331"/>
                  </a:lnTo>
                  <a:lnTo>
                    <a:pt x="840104" y="2613234"/>
                  </a:lnTo>
                  <a:lnTo>
                    <a:pt x="839154" y="2611193"/>
                  </a:lnTo>
                  <a:lnTo>
                    <a:pt x="838417" y="2609874"/>
                  </a:lnTo>
                  <a:lnTo>
                    <a:pt x="838188" y="2608744"/>
                  </a:lnTo>
                  <a:lnTo>
                    <a:pt x="838490" y="2608665"/>
                  </a:lnTo>
                  <a:lnTo>
                    <a:pt x="838498" y="2608594"/>
                  </a:lnTo>
                  <a:lnTo>
                    <a:pt x="838494" y="2608520"/>
                  </a:lnTo>
                  <a:lnTo>
                    <a:pt x="838447" y="2608410"/>
                  </a:lnTo>
                  <a:lnTo>
                    <a:pt x="838429" y="2608326"/>
                  </a:lnTo>
                  <a:lnTo>
                    <a:pt x="838434" y="2608231"/>
                  </a:lnTo>
                  <a:lnTo>
                    <a:pt x="838425" y="2608135"/>
                  </a:lnTo>
                  <a:lnTo>
                    <a:pt x="838387" y="2608024"/>
                  </a:lnTo>
                  <a:lnTo>
                    <a:pt x="838341" y="2607918"/>
                  </a:lnTo>
                  <a:lnTo>
                    <a:pt x="838300" y="2607633"/>
                  </a:lnTo>
                  <a:lnTo>
                    <a:pt x="838292" y="2607527"/>
                  </a:lnTo>
                  <a:lnTo>
                    <a:pt x="838237" y="2607284"/>
                  </a:lnTo>
                  <a:lnTo>
                    <a:pt x="838206" y="2607101"/>
                  </a:lnTo>
                  <a:lnTo>
                    <a:pt x="838142" y="2606805"/>
                  </a:lnTo>
                  <a:lnTo>
                    <a:pt x="838081" y="2606587"/>
                  </a:lnTo>
                  <a:lnTo>
                    <a:pt x="838003" y="2606215"/>
                  </a:lnTo>
                  <a:lnTo>
                    <a:pt x="837934" y="2605950"/>
                  </a:lnTo>
                  <a:lnTo>
                    <a:pt x="837875" y="2605817"/>
                  </a:lnTo>
                  <a:lnTo>
                    <a:pt x="837801" y="2605695"/>
                  </a:lnTo>
                  <a:lnTo>
                    <a:pt x="837790" y="2605594"/>
                  </a:lnTo>
                  <a:lnTo>
                    <a:pt x="837764" y="2605547"/>
                  </a:lnTo>
                  <a:lnTo>
                    <a:pt x="837348" y="2604546"/>
                  </a:lnTo>
                  <a:lnTo>
                    <a:pt x="837257" y="2604236"/>
                  </a:lnTo>
                  <a:lnTo>
                    <a:pt x="837102" y="2603949"/>
                  </a:lnTo>
                  <a:lnTo>
                    <a:pt x="837076" y="2603785"/>
                  </a:lnTo>
                  <a:lnTo>
                    <a:pt x="837018" y="2603663"/>
                  </a:lnTo>
                  <a:lnTo>
                    <a:pt x="836986" y="2603534"/>
                  </a:lnTo>
                  <a:lnTo>
                    <a:pt x="836599" y="2603630"/>
                  </a:lnTo>
                  <a:lnTo>
                    <a:pt x="836435" y="2602582"/>
                  </a:lnTo>
                  <a:lnTo>
                    <a:pt x="836317" y="2602270"/>
                  </a:lnTo>
                  <a:lnTo>
                    <a:pt x="836655" y="2602155"/>
                  </a:lnTo>
                  <a:lnTo>
                    <a:pt x="836518" y="2601990"/>
                  </a:lnTo>
                  <a:lnTo>
                    <a:pt x="836472" y="2601853"/>
                  </a:lnTo>
                  <a:lnTo>
                    <a:pt x="836198" y="2601725"/>
                  </a:lnTo>
                  <a:lnTo>
                    <a:pt x="836222" y="2601712"/>
                  </a:lnTo>
                  <a:lnTo>
                    <a:pt x="836205" y="2601689"/>
                  </a:lnTo>
                  <a:lnTo>
                    <a:pt x="836180" y="2601582"/>
                  </a:lnTo>
                  <a:lnTo>
                    <a:pt x="836132" y="2601467"/>
                  </a:lnTo>
                  <a:lnTo>
                    <a:pt x="836117" y="2601385"/>
                  </a:lnTo>
                  <a:lnTo>
                    <a:pt x="836113" y="2601260"/>
                  </a:lnTo>
                  <a:lnTo>
                    <a:pt x="836131" y="2601173"/>
                  </a:lnTo>
                  <a:lnTo>
                    <a:pt x="836171" y="2601100"/>
                  </a:lnTo>
                  <a:lnTo>
                    <a:pt x="836178" y="2601005"/>
                  </a:lnTo>
                  <a:lnTo>
                    <a:pt x="836164" y="2600893"/>
                  </a:lnTo>
                  <a:lnTo>
                    <a:pt x="836078" y="2600730"/>
                  </a:lnTo>
                  <a:lnTo>
                    <a:pt x="836032" y="2600604"/>
                  </a:lnTo>
                  <a:lnTo>
                    <a:pt x="835979" y="2600486"/>
                  </a:lnTo>
                  <a:lnTo>
                    <a:pt x="835893" y="2600416"/>
                  </a:lnTo>
                  <a:lnTo>
                    <a:pt x="835821" y="2600323"/>
                  </a:lnTo>
                  <a:lnTo>
                    <a:pt x="835663" y="2600065"/>
                  </a:lnTo>
                  <a:lnTo>
                    <a:pt x="835608" y="2599982"/>
                  </a:lnTo>
                  <a:lnTo>
                    <a:pt x="835032" y="2600206"/>
                  </a:lnTo>
                  <a:lnTo>
                    <a:pt x="834070" y="2598696"/>
                  </a:lnTo>
                  <a:lnTo>
                    <a:pt x="832704" y="2597664"/>
                  </a:lnTo>
                  <a:lnTo>
                    <a:pt x="832651" y="2597648"/>
                  </a:lnTo>
                  <a:lnTo>
                    <a:pt x="832924" y="2597223"/>
                  </a:lnTo>
                  <a:lnTo>
                    <a:pt x="832666" y="2597064"/>
                  </a:lnTo>
                  <a:lnTo>
                    <a:pt x="832532" y="2597034"/>
                  </a:lnTo>
                  <a:lnTo>
                    <a:pt x="832475" y="2597009"/>
                  </a:lnTo>
                  <a:lnTo>
                    <a:pt x="832393" y="2596988"/>
                  </a:lnTo>
                  <a:lnTo>
                    <a:pt x="832326" y="2596982"/>
                  </a:lnTo>
                  <a:lnTo>
                    <a:pt x="832257" y="2596965"/>
                  </a:lnTo>
                  <a:lnTo>
                    <a:pt x="832160" y="2596921"/>
                  </a:lnTo>
                  <a:lnTo>
                    <a:pt x="831900" y="2596815"/>
                  </a:lnTo>
                  <a:lnTo>
                    <a:pt x="831821" y="2596765"/>
                  </a:lnTo>
                  <a:lnTo>
                    <a:pt x="831752" y="2596713"/>
                  </a:lnTo>
                  <a:lnTo>
                    <a:pt x="831661" y="2596618"/>
                  </a:lnTo>
                  <a:lnTo>
                    <a:pt x="831587" y="2596574"/>
                  </a:lnTo>
                  <a:lnTo>
                    <a:pt x="831453" y="2596457"/>
                  </a:lnTo>
                  <a:lnTo>
                    <a:pt x="831129" y="2596293"/>
                  </a:lnTo>
                  <a:lnTo>
                    <a:pt x="830921" y="2596179"/>
                  </a:lnTo>
                  <a:lnTo>
                    <a:pt x="830837" y="2596138"/>
                  </a:lnTo>
                  <a:lnTo>
                    <a:pt x="830524" y="2596015"/>
                  </a:lnTo>
                  <a:lnTo>
                    <a:pt x="830318" y="2595948"/>
                  </a:lnTo>
                  <a:lnTo>
                    <a:pt x="830209" y="2595904"/>
                  </a:lnTo>
                  <a:lnTo>
                    <a:pt x="830144" y="2595868"/>
                  </a:lnTo>
                  <a:lnTo>
                    <a:pt x="830019" y="2595768"/>
                  </a:lnTo>
                  <a:lnTo>
                    <a:pt x="829801" y="2595998"/>
                  </a:lnTo>
                  <a:lnTo>
                    <a:pt x="829470" y="2595792"/>
                  </a:lnTo>
                  <a:lnTo>
                    <a:pt x="828910" y="2595216"/>
                  </a:lnTo>
                  <a:lnTo>
                    <a:pt x="827715" y="2594014"/>
                  </a:lnTo>
                  <a:lnTo>
                    <a:pt x="827587" y="2593943"/>
                  </a:lnTo>
                  <a:lnTo>
                    <a:pt x="827228" y="2593763"/>
                  </a:lnTo>
                  <a:lnTo>
                    <a:pt x="826869" y="2593626"/>
                  </a:lnTo>
                  <a:lnTo>
                    <a:pt x="826092" y="2593193"/>
                  </a:lnTo>
                  <a:lnTo>
                    <a:pt x="825316" y="2592838"/>
                  </a:lnTo>
                  <a:lnTo>
                    <a:pt x="824519" y="2592394"/>
                  </a:lnTo>
                  <a:lnTo>
                    <a:pt x="824560" y="2591581"/>
                  </a:lnTo>
                  <a:lnTo>
                    <a:pt x="824431" y="2591522"/>
                  </a:lnTo>
                  <a:lnTo>
                    <a:pt x="824262" y="2591478"/>
                  </a:lnTo>
                  <a:lnTo>
                    <a:pt x="824218" y="2591453"/>
                  </a:lnTo>
                  <a:lnTo>
                    <a:pt x="824167" y="2591453"/>
                  </a:lnTo>
                  <a:lnTo>
                    <a:pt x="824049" y="2591442"/>
                  </a:lnTo>
                  <a:lnTo>
                    <a:pt x="823926" y="2591407"/>
                  </a:lnTo>
                  <a:lnTo>
                    <a:pt x="823820" y="2591391"/>
                  </a:lnTo>
                  <a:lnTo>
                    <a:pt x="823717" y="2591363"/>
                  </a:lnTo>
                  <a:lnTo>
                    <a:pt x="823470" y="2591356"/>
                  </a:lnTo>
                  <a:lnTo>
                    <a:pt x="823319" y="2591383"/>
                  </a:lnTo>
                  <a:lnTo>
                    <a:pt x="823289" y="2591382"/>
                  </a:lnTo>
                  <a:lnTo>
                    <a:pt x="823227" y="2592169"/>
                  </a:lnTo>
                  <a:lnTo>
                    <a:pt x="822865" y="2592243"/>
                  </a:lnTo>
                  <a:lnTo>
                    <a:pt x="822418" y="2592419"/>
                  </a:lnTo>
                  <a:lnTo>
                    <a:pt x="822048" y="2592622"/>
                  </a:lnTo>
                  <a:lnTo>
                    <a:pt x="821626" y="2592783"/>
                  </a:lnTo>
                  <a:lnTo>
                    <a:pt x="821228" y="2593236"/>
                  </a:lnTo>
                  <a:lnTo>
                    <a:pt x="821330" y="2593692"/>
                  </a:lnTo>
                  <a:lnTo>
                    <a:pt x="821130" y="2593740"/>
                  </a:lnTo>
                  <a:lnTo>
                    <a:pt x="820882" y="2594075"/>
                  </a:lnTo>
                  <a:lnTo>
                    <a:pt x="820708" y="2594405"/>
                  </a:lnTo>
                  <a:lnTo>
                    <a:pt x="820762" y="2594407"/>
                  </a:lnTo>
                  <a:lnTo>
                    <a:pt x="820772" y="2594431"/>
                  </a:lnTo>
                  <a:lnTo>
                    <a:pt x="820711" y="2594610"/>
                  </a:lnTo>
                  <a:lnTo>
                    <a:pt x="820651" y="2594758"/>
                  </a:lnTo>
                  <a:lnTo>
                    <a:pt x="820509" y="2594955"/>
                  </a:lnTo>
                  <a:lnTo>
                    <a:pt x="820424" y="2595038"/>
                  </a:lnTo>
                  <a:lnTo>
                    <a:pt x="820375" y="2595075"/>
                  </a:lnTo>
                  <a:lnTo>
                    <a:pt x="820331" y="2595147"/>
                  </a:lnTo>
                  <a:lnTo>
                    <a:pt x="820267" y="2595226"/>
                  </a:lnTo>
                  <a:lnTo>
                    <a:pt x="820193" y="2595272"/>
                  </a:lnTo>
                  <a:lnTo>
                    <a:pt x="820081" y="2595320"/>
                  </a:lnTo>
                  <a:lnTo>
                    <a:pt x="820040" y="2595386"/>
                  </a:lnTo>
                  <a:lnTo>
                    <a:pt x="819954" y="2595423"/>
                  </a:lnTo>
                  <a:lnTo>
                    <a:pt x="819854" y="2595434"/>
                  </a:lnTo>
                  <a:lnTo>
                    <a:pt x="819625" y="2595415"/>
                  </a:lnTo>
                  <a:lnTo>
                    <a:pt x="819507" y="2595354"/>
                  </a:lnTo>
                  <a:lnTo>
                    <a:pt x="819322" y="2595230"/>
                  </a:lnTo>
                  <a:lnTo>
                    <a:pt x="819224" y="2595157"/>
                  </a:lnTo>
                  <a:lnTo>
                    <a:pt x="819176" y="2595105"/>
                  </a:lnTo>
                  <a:lnTo>
                    <a:pt x="819143" y="2595087"/>
                  </a:lnTo>
                  <a:lnTo>
                    <a:pt x="819123" y="2595048"/>
                  </a:lnTo>
                  <a:lnTo>
                    <a:pt x="819092" y="2595008"/>
                  </a:lnTo>
                  <a:lnTo>
                    <a:pt x="819060" y="2594983"/>
                  </a:lnTo>
                  <a:lnTo>
                    <a:pt x="819027" y="2594895"/>
                  </a:lnTo>
                  <a:lnTo>
                    <a:pt x="818976" y="2594819"/>
                  </a:lnTo>
                  <a:lnTo>
                    <a:pt x="818893" y="2594746"/>
                  </a:lnTo>
                  <a:lnTo>
                    <a:pt x="818854" y="2594703"/>
                  </a:lnTo>
                  <a:lnTo>
                    <a:pt x="818830" y="2594645"/>
                  </a:lnTo>
                  <a:lnTo>
                    <a:pt x="818712" y="2594473"/>
                  </a:lnTo>
                  <a:lnTo>
                    <a:pt x="818661" y="2594418"/>
                  </a:lnTo>
                  <a:lnTo>
                    <a:pt x="818618" y="2594362"/>
                  </a:lnTo>
                  <a:lnTo>
                    <a:pt x="818590" y="2594308"/>
                  </a:lnTo>
                  <a:lnTo>
                    <a:pt x="818538" y="2594244"/>
                  </a:lnTo>
                  <a:lnTo>
                    <a:pt x="818501" y="2594218"/>
                  </a:lnTo>
                  <a:lnTo>
                    <a:pt x="818494" y="2594152"/>
                  </a:lnTo>
                  <a:lnTo>
                    <a:pt x="818442" y="2594092"/>
                  </a:lnTo>
                  <a:lnTo>
                    <a:pt x="818409" y="2594027"/>
                  </a:lnTo>
                  <a:lnTo>
                    <a:pt x="818384" y="2593961"/>
                  </a:lnTo>
                  <a:lnTo>
                    <a:pt x="817957" y="2593546"/>
                  </a:lnTo>
                  <a:lnTo>
                    <a:pt x="817335" y="2592985"/>
                  </a:lnTo>
                  <a:lnTo>
                    <a:pt x="816478" y="2592174"/>
                  </a:lnTo>
                  <a:lnTo>
                    <a:pt x="815136" y="2591346"/>
                  </a:lnTo>
                  <a:lnTo>
                    <a:pt x="812800" y="2590446"/>
                  </a:lnTo>
                  <a:lnTo>
                    <a:pt x="812809" y="2590369"/>
                  </a:lnTo>
                  <a:lnTo>
                    <a:pt x="812781" y="2590207"/>
                  </a:lnTo>
                  <a:lnTo>
                    <a:pt x="812570" y="2589661"/>
                  </a:lnTo>
                  <a:lnTo>
                    <a:pt x="812443" y="2589374"/>
                  </a:lnTo>
                  <a:lnTo>
                    <a:pt x="812341" y="2589262"/>
                  </a:lnTo>
                  <a:lnTo>
                    <a:pt x="812302" y="2589225"/>
                  </a:lnTo>
                  <a:lnTo>
                    <a:pt x="812283" y="2589201"/>
                  </a:lnTo>
                  <a:lnTo>
                    <a:pt x="811845" y="2588835"/>
                  </a:lnTo>
                  <a:lnTo>
                    <a:pt x="811595" y="2588571"/>
                  </a:lnTo>
                  <a:lnTo>
                    <a:pt x="811519" y="2588506"/>
                  </a:lnTo>
                  <a:lnTo>
                    <a:pt x="811227" y="2588231"/>
                  </a:lnTo>
                  <a:lnTo>
                    <a:pt x="811167" y="2588180"/>
                  </a:lnTo>
                  <a:lnTo>
                    <a:pt x="811058" y="2588104"/>
                  </a:lnTo>
                  <a:lnTo>
                    <a:pt x="810872" y="2587993"/>
                  </a:lnTo>
                  <a:lnTo>
                    <a:pt x="810740" y="2587927"/>
                  </a:lnTo>
                  <a:lnTo>
                    <a:pt x="810386" y="2587778"/>
                  </a:lnTo>
                  <a:lnTo>
                    <a:pt x="810203" y="2587667"/>
                  </a:lnTo>
                  <a:lnTo>
                    <a:pt x="810141" y="2587619"/>
                  </a:lnTo>
                  <a:lnTo>
                    <a:pt x="809958" y="2587497"/>
                  </a:lnTo>
                  <a:lnTo>
                    <a:pt x="809865" y="2587459"/>
                  </a:lnTo>
                  <a:lnTo>
                    <a:pt x="809809" y="2587428"/>
                  </a:lnTo>
                  <a:lnTo>
                    <a:pt x="809745" y="2587382"/>
                  </a:lnTo>
                  <a:lnTo>
                    <a:pt x="809640" y="2587317"/>
                  </a:lnTo>
                  <a:lnTo>
                    <a:pt x="809531" y="2587259"/>
                  </a:lnTo>
                  <a:lnTo>
                    <a:pt x="809450" y="2587201"/>
                  </a:lnTo>
                  <a:lnTo>
                    <a:pt x="809349" y="2587113"/>
                  </a:lnTo>
                  <a:lnTo>
                    <a:pt x="809254" y="2587040"/>
                  </a:lnTo>
                  <a:lnTo>
                    <a:pt x="808945" y="2586751"/>
                  </a:lnTo>
                  <a:lnTo>
                    <a:pt x="808798" y="2586635"/>
                  </a:lnTo>
                  <a:lnTo>
                    <a:pt x="808422" y="2586307"/>
                  </a:lnTo>
                  <a:lnTo>
                    <a:pt x="808087" y="2585930"/>
                  </a:lnTo>
                  <a:lnTo>
                    <a:pt x="807897" y="2585703"/>
                  </a:lnTo>
                  <a:lnTo>
                    <a:pt x="807681" y="2585326"/>
                  </a:lnTo>
                  <a:lnTo>
                    <a:pt x="807491" y="2585109"/>
                  </a:lnTo>
                  <a:lnTo>
                    <a:pt x="802329" y="2589069"/>
                  </a:lnTo>
                  <a:lnTo>
                    <a:pt x="802347" y="2589102"/>
                  </a:lnTo>
                  <a:lnTo>
                    <a:pt x="802378" y="2589075"/>
                  </a:lnTo>
                  <a:lnTo>
                    <a:pt x="802637" y="2589520"/>
                  </a:lnTo>
                  <a:lnTo>
                    <a:pt x="802607" y="2589547"/>
                  </a:lnTo>
                  <a:lnTo>
                    <a:pt x="803132" y="2590432"/>
                  </a:lnTo>
                  <a:lnTo>
                    <a:pt x="803491" y="2591207"/>
                  </a:lnTo>
                  <a:lnTo>
                    <a:pt x="803779" y="2591804"/>
                  </a:lnTo>
                  <a:lnTo>
                    <a:pt x="804082" y="2592045"/>
                  </a:lnTo>
                  <a:lnTo>
                    <a:pt x="804617" y="2592354"/>
                  </a:lnTo>
                  <a:lnTo>
                    <a:pt x="804698" y="2592431"/>
                  </a:lnTo>
                  <a:lnTo>
                    <a:pt x="804832" y="2592493"/>
                  </a:lnTo>
                  <a:lnTo>
                    <a:pt x="804978" y="2592574"/>
                  </a:lnTo>
                  <a:lnTo>
                    <a:pt x="805340" y="2592721"/>
                  </a:lnTo>
                  <a:lnTo>
                    <a:pt x="805379" y="2592740"/>
                  </a:lnTo>
                  <a:lnTo>
                    <a:pt x="805455" y="2592788"/>
                  </a:lnTo>
                  <a:lnTo>
                    <a:pt x="805527" y="2592844"/>
                  </a:lnTo>
                  <a:lnTo>
                    <a:pt x="805606" y="2592911"/>
                  </a:lnTo>
                  <a:lnTo>
                    <a:pt x="805733" y="2593040"/>
                  </a:lnTo>
                  <a:lnTo>
                    <a:pt x="805798" y="2593125"/>
                  </a:lnTo>
                  <a:lnTo>
                    <a:pt x="805872" y="2593247"/>
                  </a:lnTo>
                  <a:lnTo>
                    <a:pt x="805900" y="2593284"/>
                  </a:lnTo>
                  <a:lnTo>
                    <a:pt x="805947" y="2593341"/>
                  </a:lnTo>
                  <a:lnTo>
                    <a:pt x="806000" y="2593393"/>
                  </a:lnTo>
                  <a:lnTo>
                    <a:pt x="806067" y="2593440"/>
                  </a:lnTo>
                  <a:lnTo>
                    <a:pt x="806108" y="2593460"/>
                  </a:lnTo>
                  <a:lnTo>
                    <a:pt x="806498" y="2593598"/>
                  </a:lnTo>
                  <a:lnTo>
                    <a:pt x="806558" y="2593632"/>
                  </a:lnTo>
                  <a:lnTo>
                    <a:pt x="806597" y="2593661"/>
                  </a:lnTo>
                  <a:lnTo>
                    <a:pt x="806671" y="2593730"/>
                  </a:lnTo>
                  <a:lnTo>
                    <a:pt x="806780" y="2593854"/>
                  </a:lnTo>
                  <a:lnTo>
                    <a:pt x="806854" y="2593958"/>
                  </a:lnTo>
                  <a:lnTo>
                    <a:pt x="806919" y="2594070"/>
                  </a:lnTo>
                  <a:lnTo>
                    <a:pt x="807329" y="2594470"/>
                  </a:lnTo>
                  <a:lnTo>
                    <a:pt x="807383" y="2594508"/>
                  </a:lnTo>
                  <a:lnTo>
                    <a:pt x="807552" y="2594665"/>
                  </a:lnTo>
                  <a:lnTo>
                    <a:pt x="808401" y="2595259"/>
                  </a:lnTo>
                  <a:lnTo>
                    <a:pt x="808531" y="2595372"/>
                  </a:lnTo>
                  <a:lnTo>
                    <a:pt x="809249" y="2595505"/>
                  </a:lnTo>
                  <a:lnTo>
                    <a:pt x="814604" y="2602562"/>
                  </a:lnTo>
                  <a:lnTo>
                    <a:pt x="814711" y="2602955"/>
                  </a:lnTo>
                  <a:lnTo>
                    <a:pt x="814685" y="2603220"/>
                  </a:lnTo>
                  <a:lnTo>
                    <a:pt x="815078" y="2603745"/>
                  </a:lnTo>
                  <a:lnTo>
                    <a:pt x="814521" y="2603924"/>
                  </a:lnTo>
                  <a:lnTo>
                    <a:pt x="814602" y="2603983"/>
                  </a:lnTo>
                  <a:lnTo>
                    <a:pt x="814745" y="2604126"/>
                  </a:lnTo>
                  <a:lnTo>
                    <a:pt x="814937" y="2604439"/>
                  </a:lnTo>
                  <a:lnTo>
                    <a:pt x="815014" y="2604491"/>
                  </a:lnTo>
                  <a:lnTo>
                    <a:pt x="815181" y="2604680"/>
                  </a:lnTo>
                  <a:lnTo>
                    <a:pt x="815324" y="2604890"/>
                  </a:lnTo>
                  <a:lnTo>
                    <a:pt x="815393" y="2604978"/>
                  </a:lnTo>
                  <a:lnTo>
                    <a:pt x="815456" y="2605033"/>
                  </a:lnTo>
                  <a:lnTo>
                    <a:pt x="815560" y="2605103"/>
                  </a:lnTo>
                  <a:lnTo>
                    <a:pt x="815598" y="2605124"/>
                  </a:lnTo>
                  <a:lnTo>
                    <a:pt x="815646" y="2605134"/>
                  </a:lnTo>
                  <a:lnTo>
                    <a:pt x="815694" y="2605170"/>
                  </a:lnTo>
                  <a:lnTo>
                    <a:pt x="815753" y="2605229"/>
                  </a:lnTo>
                  <a:lnTo>
                    <a:pt x="815785" y="2605267"/>
                  </a:lnTo>
                  <a:lnTo>
                    <a:pt x="815873" y="2605420"/>
                  </a:lnTo>
                  <a:lnTo>
                    <a:pt x="815901" y="2605527"/>
                  </a:lnTo>
                  <a:lnTo>
                    <a:pt x="815961" y="2605662"/>
                  </a:lnTo>
                  <a:lnTo>
                    <a:pt x="815991" y="2605753"/>
                  </a:lnTo>
                  <a:lnTo>
                    <a:pt x="816084" y="2605998"/>
                  </a:lnTo>
                  <a:lnTo>
                    <a:pt x="816158" y="2606157"/>
                  </a:lnTo>
                  <a:lnTo>
                    <a:pt x="816215" y="2606255"/>
                  </a:lnTo>
                  <a:lnTo>
                    <a:pt x="816294" y="2606348"/>
                  </a:lnTo>
                  <a:lnTo>
                    <a:pt x="816376" y="2606468"/>
                  </a:lnTo>
                  <a:lnTo>
                    <a:pt x="816406" y="2606545"/>
                  </a:lnTo>
                  <a:lnTo>
                    <a:pt x="816471" y="2606679"/>
                  </a:lnTo>
                  <a:lnTo>
                    <a:pt x="816552" y="2606612"/>
                  </a:lnTo>
                  <a:lnTo>
                    <a:pt x="816595" y="2606610"/>
                  </a:lnTo>
                  <a:lnTo>
                    <a:pt x="816635" y="2606640"/>
                  </a:lnTo>
                  <a:lnTo>
                    <a:pt x="816700" y="2606706"/>
                  </a:lnTo>
                  <a:lnTo>
                    <a:pt x="816799" y="2606787"/>
                  </a:lnTo>
                  <a:lnTo>
                    <a:pt x="816969" y="2606872"/>
                  </a:lnTo>
                  <a:lnTo>
                    <a:pt x="817232" y="2606765"/>
                  </a:lnTo>
                  <a:lnTo>
                    <a:pt x="817598" y="2607496"/>
                  </a:lnTo>
                  <a:lnTo>
                    <a:pt x="817969" y="2608142"/>
                  </a:lnTo>
                  <a:lnTo>
                    <a:pt x="818101" y="2608408"/>
                  </a:lnTo>
                  <a:lnTo>
                    <a:pt x="818282" y="2608944"/>
                  </a:lnTo>
                  <a:lnTo>
                    <a:pt x="818596" y="2609738"/>
                  </a:lnTo>
                  <a:lnTo>
                    <a:pt x="818643" y="2609887"/>
                  </a:lnTo>
                  <a:lnTo>
                    <a:pt x="818842" y="2611071"/>
                  </a:lnTo>
                  <a:lnTo>
                    <a:pt x="819097" y="2612403"/>
                  </a:lnTo>
                  <a:lnTo>
                    <a:pt x="818506" y="2613067"/>
                  </a:lnTo>
                  <a:lnTo>
                    <a:pt x="816926" y="2612975"/>
                  </a:lnTo>
                  <a:lnTo>
                    <a:pt x="813767" y="2612790"/>
                  </a:lnTo>
                  <a:lnTo>
                    <a:pt x="812146" y="2612696"/>
                  </a:lnTo>
                  <a:lnTo>
                    <a:pt x="811341" y="2612655"/>
                  </a:lnTo>
                  <a:lnTo>
                    <a:pt x="809721" y="2612579"/>
                  </a:lnTo>
                  <a:lnTo>
                    <a:pt x="809395" y="2612548"/>
                  </a:lnTo>
                  <a:lnTo>
                    <a:pt x="809050" y="2612293"/>
                  </a:lnTo>
                  <a:lnTo>
                    <a:pt x="808744" y="2612084"/>
                  </a:lnTo>
                  <a:lnTo>
                    <a:pt x="808629" y="2611965"/>
                  </a:lnTo>
                  <a:lnTo>
                    <a:pt x="807385" y="2610927"/>
                  </a:lnTo>
                  <a:lnTo>
                    <a:pt x="806065" y="2609229"/>
                  </a:lnTo>
                  <a:lnTo>
                    <a:pt x="805175" y="2608937"/>
                  </a:lnTo>
                  <a:lnTo>
                    <a:pt x="804941" y="2608865"/>
                  </a:lnTo>
                  <a:lnTo>
                    <a:pt x="804712" y="2608781"/>
                  </a:lnTo>
                  <a:lnTo>
                    <a:pt x="804355" y="2609068"/>
                  </a:lnTo>
                  <a:lnTo>
                    <a:pt x="804107" y="2609121"/>
                  </a:lnTo>
                  <a:lnTo>
                    <a:pt x="802577" y="2611596"/>
                  </a:lnTo>
                  <a:lnTo>
                    <a:pt x="802720" y="2611540"/>
                  </a:lnTo>
                  <a:lnTo>
                    <a:pt x="803225" y="2611685"/>
                  </a:lnTo>
                  <a:lnTo>
                    <a:pt x="803436" y="2611750"/>
                  </a:lnTo>
                  <a:lnTo>
                    <a:pt x="803530" y="2611773"/>
                  </a:lnTo>
                  <a:lnTo>
                    <a:pt x="803419" y="2612111"/>
                  </a:lnTo>
                  <a:lnTo>
                    <a:pt x="803399" y="2612106"/>
                  </a:lnTo>
                  <a:lnTo>
                    <a:pt x="803405" y="2612088"/>
                  </a:lnTo>
                  <a:lnTo>
                    <a:pt x="803113" y="2612006"/>
                  </a:lnTo>
                  <a:lnTo>
                    <a:pt x="803016" y="2612297"/>
                  </a:lnTo>
                  <a:lnTo>
                    <a:pt x="802530" y="2612487"/>
                  </a:lnTo>
                  <a:lnTo>
                    <a:pt x="802558" y="2612502"/>
                  </a:lnTo>
                  <a:lnTo>
                    <a:pt x="804856" y="2615738"/>
                  </a:lnTo>
                  <a:lnTo>
                    <a:pt x="805166" y="2615489"/>
                  </a:lnTo>
                  <a:lnTo>
                    <a:pt x="805502" y="2615888"/>
                  </a:lnTo>
                  <a:lnTo>
                    <a:pt x="805792" y="2616267"/>
                  </a:lnTo>
                  <a:lnTo>
                    <a:pt x="806291" y="2616901"/>
                  </a:lnTo>
                  <a:lnTo>
                    <a:pt x="806757" y="2617043"/>
                  </a:lnTo>
                  <a:lnTo>
                    <a:pt x="807248" y="2617201"/>
                  </a:lnTo>
                  <a:lnTo>
                    <a:pt x="808575" y="2617613"/>
                  </a:lnTo>
                  <a:lnTo>
                    <a:pt x="809055" y="2617824"/>
                  </a:lnTo>
                  <a:lnTo>
                    <a:pt x="809715" y="2618052"/>
                  </a:lnTo>
                  <a:lnTo>
                    <a:pt x="809863" y="2618077"/>
                  </a:lnTo>
                  <a:lnTo>
                    <a:pt x="810356" y="2618176"/>
                  </a:lnTo>
                  <a:lnTo>
                    <a:pt x="810733" y="2618310"/>
                  </a:lnTo>
                  <a:lnTo>
                    <a:pt x="811118" y="2618478"/>
                  </a:lnTo>
                  <a:lnTo>
                    <a:pt x="811320" y="2618823"/>
                  </a:lnTo>
                  <a:lnTo>
                    <a:pt x="813159" y="2620084"/>
                  </a:lnTo>
                  <a:lnTo>
                    <a:pt x="813682" y="2620724"/>
                  </a:lnTo>
                  <a:lnTo>
                    <a:pt x="814693" y="2621967"/>
                  </a:lnTo>
                  <a:lnTo>
                    <a:pt x="814731" y="2622007"/>
                  </a:lnTo>
                  <a:lnTo>
                    <a:pt x="815359" y="2622785"/>
                  </a:lnTo>
                  <a:lnTo>
                    <a:pt x="816232" y="2623510"/>
                  </a:lnTo>
                  <a:lnTo>
                    <a:pt x="817496" y="2624016"/>
                  </a:lnTo>
                  <a:lnTo>
                    <a:pt x="818997" y="2624605"/>
                  </a:lnTo>
                  <a:lnTo>
                    <a:pt x="819410" y="2624800"/>
                  </a:lnTo>
                  <a:lnTo>
                    <a:pt x="820127" y="2625196"/>
                  </a:lnTo>
                  <a:lnTo>
                    <a:pt x="821725" y="2626031"/>
                  </a:lnTo>
                  <a:lnTo>
                    <a:pt x="822395" y="2626300"/>
                  </a:lnTo>
                  <a:lnTo>
                    <a:pt x="822131" y="2626657"/>
                  </a:lnTo>
                  <a:lnTo>
                    <a:pt x="822437" y="2626879"/>
                  </a:lnTo>
                  <a:lnTo>
                    <a:pt x="822743" y="2627101"/>
                  </a:lnTo>
                  <a:lnTo>
                    <a:pt x="823008" y="2626735"/>
                  </a:lnTo>
                  <a:lnTo>
                    <a:pt x="823136" y="2626820"/>
                  </a:lnTo>
                  <a:lnTo>
                    <a:pt x="822828" y="2627278"/>
                  </a:lnTo>
                  <a:lnTo>
                    <a:pt x="822835" y="2627320"/>
                  </a:lnTo>
                  <a:lnTo>
                    <a:pt x="822897" y="2627365"/>
                  </a:lnTo>
                  <a:lnTo>
                    <a:pt x="823058" y="2627081"/>
                  </a:lnTo>
                  <a:lnTo>
                    <a:pt x="823208" y="2627166"/>
                  </a:lnTo>
                  <a:lnTo>
                    <a:pt x="823055" y="2627448"/>
                  </a:lnTo>
                  <a:lnTo>
                    <a:pt x="823154" y="2627504"/>
                  </a:lnTo>
                  <a:lnTo>
                    <a:pt x="823046" y="2627744"/>
                  </a:lnTo>
                  <a:lnTo>
                    <a:pt x="823140" y="2627751"/>
                  </a:lnTo>
                  <a:lnTo>
                    <a:pt x="823208" y="2627795"/>
                  </a:lnTo>
                  <a:lnTo>
                    <a:pt x="823268" y="2627887"/>
                  </a:lnTo>
                  <a:lnTo>
                    <a:pt x="823324" y="2627923"/>
                  </a:lnTo>
                  <a:lnTo>
                    <a:pt x="823403" y="2627990"/>
                  </a:lnTo>
                  <a:lnTo>
                    <a:pt x="823492" y="2628075"/>
                  </a:lnTo>
                  <a:lnTo>
                    <a:pt x="823553" y="2628150"/>
                  </a:lnTo>
                  <a:lnTo>
                    <a:pt x="823646" y="2628217"/>
                  </a:lnTo>
                  <a:lnTo>
                    <a:pt x="823706" y="2628284"/>
                  </a:lnTo>
                  <a:lnTo>
                    <a:pt x="823736" y="2628326"/>
                  </a:lnTo>
                  <a:lnTo>
                    <a:pt x="823773" y="2628344"/>
                  </a:lnTo>
                  <a:lnTo>
                    <a:pt x="824037" y="2628011"/>
                  </a:lnTo>
                  <a:lnTo>
                    <a:pt x="824097" y="2628063"/>
                  </a:lnTo>
                  <a:lnTo>
                    <a:pt x="824153" y="2628093"/>
                  </a:lnTo>
                  <a:lnTo>
                    <a:pt x="824246" y="2628161"/>
                  </a:lnTo>
                  <a:lnTo>
                    <a:pt x="824312" y="2628228"/>
                  </a:lnTo>
                  <a:lnTo>
                    <a:pt x="824334" y="2628290"/>
                  </a:lnTo>
                  <a:lnTo>
                    <a:pt x="824312" y="2628336"/>
                  </a:lnTo>
                  <a:lnTo>
                    <a:pt x="824257" y="2628407"/>
                  </a:lnTo>
                  <a:lnTo>
                    <a:pt x="824245" y="2628486"/>
                  </a:lnTo>
                  <a:lnTo>
                    <a:pt x="824308" y="2628565"/>
                  </a:lnTo>
                  <a:lnTo>
                    <a:pt x="824384" y="2628641"/>
                  </a:lnTo>
                  <a:lnTo>
                    <a:pt x="824433" y="2628715"/>
                  </a:lnTo>
                  <a:lnTo>
                    <a:pt x="824468" y="2628802"/>
                  </a:lnTo>
                  <a:lnTo>
                    <a:pt x="824854" y="2629335"/>
                  </a:lnTo>
                  <a:lnTo>
                    <a:pt x="824933" y="2629488"/>
                  </a:lnTo>
                  <a:lnTo>
                    <a:pt x="825010" y="2629670"/>
                  </a:lnTo>
                  <a:lnTo>
                    <a:pt x="825072" y="2629791"/>
                  </a:lnTo>
                  <a:lnTo>
                    <a:pt x="825156" y="2629990"/>
                  </a:lnTo>
                  <a:lnTo>
                    <a:pt x="825190" y="2630096"/>
                  </a:lnTo>
                  <a:lnTo>
                    <a:pt x="825227" y="2630173"/>
                  </a:lnTo>
                  <a:lnTo>
                    <a:pt x="825686" y="2630031"/>
                  </a:lnTo>
                  <a:lnTo>
                    <a:pt x="825690" y="2630093"/>
                  </a:lnTo>
                  <a:lnTo>
                    <a:pt x="825853" y="2630077"/>
                  </a:lnTo>
                  <a:lnTo>
                    <a:pt x="825862" y="2630157"/>
                  </a:lnTo>
                  <a:lnTo>
                    <a:pt x="825693" y="2630178"/>
                  </a:lnTo>
                  <a:lnTo>
                    <a:pt x="825253" y="2630331"/>
                  </a:lnTo>
                  <a:lnTo>
                    <a:pt x="825306" y="2630384"/>
                  </a:lnTo>
                  <a:lnTo>
                    <a:pt x="825327" y="2630429"/>
                  </a:lnTo>
                  <a:lnTo>
                    <a:pt x="825341" y="2630484"/>
                  </a:lnTo>
                  <a:lnTo>
                    <a:pt x="825346" y="2630526"/>
                  </a:lnTo>
                  <a:lnTo>
                    <a:pt x="825366" y="2630598"/>
                  </a:lnTo>
                  <a:lnTo>
                    <a:pt x="825334" y="2630654"/>
                  </a:lnTo>
                  <a:lnTo>
                    <a:pt x="825313" y="2630708"/>
                  </a:lnTo>
                  <a:lnTo>
                    <a:pt x="825309" y="2630743"/>
                  </a:lnTo>
                  <a:lnTo>
                    <a:pt x="825408" y="2630863"/>
                  </a:lnTo>
                  <a:lnTo>
                    <a:pt x="825424" y="2630909"/>
                  </a:lnTo>
                  <a:lnTo>
                    <a:pt x="825364" y="2631053"/>
                  </a:lnTo>
                  <a:lnTo>
                    <a:pt x="825315" y="2631143"/>
                  </a:lnTo>
                  <a:lnTo>
                    <a:pt x="825287" y="2631219"/>
                  </a:lnTo>
                  <a:lnTo>
                    <a:pt x="825253" y="2631335"/>
                  </a:lnTo>
                  <a:lnTo>
                    <a:pt x="825225" y="2631347"/>
                  </a:lnTo>
                  <a:lnTo>
                    <a:pt x="825186" y="2631407"/>
                  </a:lnTo>
                  <a:lnTo>
                    <a:pt x="825151" y="2631477"/>
                  </a:lnTo>
                  <a:lnTo>
                    <a:pt x="825086" y="2631650"/>
                  </a:lnTo>
                  <a:lnTo>
                    <a:pt x="825021" y="2631726"/>
                  </a:lnTo>
                  <a:lnTo>
                    <a:pt x="824971" y="2631804"/>
                  </a:lnTo>
                  <a:lnTo>
                    <a:pt x="824926" y="2631863"/>
                  </a:lnTo>
                  <a:lnTo>
                    <a:pt x="824875" y="2631920"/>
                  </a:lnTo>
                  <a:lnTo>
                    <a:pt x="824817" y="2632021"/>
                  </a:lnTo>
                  <a:lnTo>
                    <a:pt x="824752" y="2632159"/>
                  </a:lnTo>
                  <a:lnTo>
                    <a:pt x="824716" y="2632221"/>
                  </a:lnTo>
                  <a:lnTo>
                    <a:pt x="824868" y="2633630"/>
                  </a:lnTo>
                  <a:lnTo>
                    <a:pt x="825294" y="2633538"/>
                  </a:lnTo>
                  <a:lnTo>
                    <a:pt x="825364" y="2634297"/>
                  </a:lnTo>
                  <a:lnTo>
                    <a:pt x="825690" y="2634478"/>
                  </a:lnTo>
                  <a:lnTo>
                    <a:pt x="826786" y="2635015"/>
                  </a:lnTo>
                  <a:lnTo>
                    <a:pt x="827534" y="2636723"/>
                  </a:lnTo>
                  <a:lnTo>
                    <a:pt x="827530" y="2636791"/>
                  </a:lnTo>
                  <a:lnTo>
                    <a:pt x="827592" y="2636807"/>
                  </a:lnTo>
                  <a:lnTo>
                    <a:pt x="827518" y="2636943"/>
                  </a:lnTo>
                  <a:lnTo>
                    <a:pt x="827511" y="2636985"/>
                  </a:lnTo>
                  <a:lnTo>
                    <a:pt x="827569" y="2637002"/>
                  </a:lnTo>
                  <a:lnTo>
                    <a:pt x="827492" y="2637324"/>
                  </a:lnTo>
                  <a:lnTo>
                    <a:pt x="827386" y="2637295"/>
                  </a:lnTo>
                  <a:lnTo>
                    <a:pt x="827333" y="2637358"/>
                  </a:lnTo>
                  <a:lnTo>
                    <a:pt x="827259" y="2637469"/>
                  </a:lnTo>
                  <a:lnTo>
                    <a:pt x="827196" y="2637627"/>
                  </a:lnTo>
                  <a:lnTo>
                    <a:pt x="827203" y="2637685"/>
                  </a:lnTo>
                  <a:lnTo>
                    <a:pt x="827203" y="2637726"/>
                  </a:lnTo>
                  <a:lnTo>
                    <a:pt x="827219" y="2637853"/>
                  </a:lnTo>
                  <a:lnTo>
                    <a:pt x="827177" y="2637911"/>
                  </a:lnTo>
                  <a:lnTo>
                    <a:pt x="827101" y="2637964"/>
                  </a:lnTo>
                  <a:lnTo>
                    <a:pt x="827052" y="2637982"/>
                  </a:lnTo>
                  <a:lnTo>
                    <a:pt x="827025" y="2637957"/>
                  </a:lnTo>
                  <a:lnTo>
                    <a:pt x="826965" y="2637856"/>
                  </a:lnTo>
                  <a:lnTo>
                    <a:pt x="826921" y="2637828"/>
                  </a:lnTo>
                  <a:lnTo>
                    <a:pt x="826874" y="2637824"/>
                  </a:lnTo>
                  <a:lnTo>
                    <a:pt x="826842" y="2637856"/>
                  </a:lnTo>
                  <a:lnTo>
                    <a:pt x="826767" y="2637907"/>
                  </a:lnTo>
                  <a:lnTo>
                    <a:pt x="826677" y="2637962"/>
                  </a:lnTo>
                  <a:lnTo>
                    <a:pt x="826622" y="2637984"/>
                  </a:lnTo>
                  <a:lnTo>
                    <a:pt x="826506" y="2638045"/>
                  </a:lnTo>
                  <a:lnTo>
                    <a:pt x="826446" y="2638091"/>
                  </a:lnTo>
                  <a:lnTo>
                    <a:pt x="826393" y="2638146"/>
                  </a:lnTo>
                  <a:lnTo>
                    <a:pt x="826371" y="2638190"/>
                  </a:lnTo>
                  <a:lnTo>
                    <a:pt x="826341" y="2638332"/>
                  </a:lnTo>
                  <a:lnTo>
                    <a:pt x="826249" y="2638421"/>
                  </a:lnTo>
                  <a:lnTo>
                    <a:pt x="826214" y="2638449"/>
                  </a:lnTo>
                  <a:lnTo>
                    <a:pt x="826163" y="2638461"/>
                  </a:lnTo>
                  <a:lnTo>
                    <a:pt x="826129" y="2638487"/>
                  </a:lnTo>
                  <a:lnTo>
                    <a:pt x="826107" y="2638519"/>
                  </a:lnTo>
                  <a:lnTo>
                    <a:pt x="826022" y="2638766"/>
                  </a:lnTo>
                  <a:lnTo>
                    <a:pt x="825909" y="2638927"/>
                  </a:lnTo>
                  <a:lnTo>
                    <a:pt x="825864" y="2638978"/>
                  </a:lnTo>
                  <a:lnTo>
                    <a:pt x="825813" y="2639024"/>
                  </a:lnTo>
                  <a:lnTo>
                    <a:pt x="825783" y="2639061"/>
                  </a:lnTo>
                  <a:lnTo>
                    <a:pt x="825749" y="2639139"/>
                  </a:lnTo>
                  <a:lnTo>
                    <a:pt x="825730" y="2639210"/>
                  </a:lnTo>
                  <a:lnTo>
                    <a:pt x="825580" y="2639451"/>
                  </a:lnTo>
                  <a:lnTo>
                    <a:pt x="825529" y="2639577"/>
                  </a:lnTo>
                  <a:lnTo>
                    <a:pt x="825431" y="2639888"/>
                  </a:lnTo>
                  <a:lnTo>
                    <a:pt x="825339" y="2640026"/>
                  </a:lnTo>
                  <a:lnTo>
                    <a:pt x="825264" y="2640115"/>
                  </a:lnTo>
                  <a:lnTo>
                    <a:pt x="825216" y="2640179"/>
                  </a:lnTo>
                  <a:lnTo>
                    <a:pt x="825193" y="2640277"/>
                  </a:lnTo>
                  <a:lnTo>
                    <a:pt x="825137" y="2640405"/>
                  </a:lnTo>
                  <a:lnTo>
                    <a:pt x="824938" y="2640760"/>
                  </a:lnTo>
                  <a:lnTo>
                    <a:pt x="824822" y="2640947"/>
                  </a:lnTo>
                  <a:lnTo>
                    <a:pt x="824729" y="2641084"/>
                  </a:lnTo>
                  <a:lnTo>
                    <a:pt x="824804" y="2641129"/>
                  </a:lnTo>
                  <a:lnTo>
                    <a:pt x="824869" y="2641185"/>
                  </a:lnTo>
                  <a:lnTo>
                    <a:pt x="824903" y="2641266"/>
                  </a:lnTo>
                  <a:lnTo>
                    <a:pt x="824889" y="2641364"/>
                  </a:lnTo>
                  <a:lnTo>
                    <a:pt x="824854" y="2641454"/>
                  </a:lnTo>
                  <a:lnTo>
                    <a:pt x="824736" y="2641583"/>
                  </a:lnTo>
                  <a:lnTo>
                    <a:pt x="824683" y="2641548"/>
                  </a:lnTo>
                  <a:lnTo>
                    <a:pt x="824702" y="2641497"/>
                  </a:lnTo>
                  <a:lnTo>
                    <a:pt x="824752" y="2641317"/>
                  </a:lnTo>
                  <a:lnTo>
                    <a:pt x="824732" y="2641231"/>
                  </a:lnTo>
                  <a:lnTo>
                    <a:pt x="824656" y="2641206"/>
                  </a:lnTo>
                  <a:lnTo>
                    <a:pt x="824614" y="2641287"/>
                  </a:lnTo>
                  <a:lnTo>
                    <a:pt x="824549" y="2641447"/>
                  </a:lnTo>
                  <a:lnTo>
                    <a:pt x="824470" y="2641576"/>
                  </a:lnTo>
                  <a:lnTo>
                    <a:pt x="824398" y="2641735"/>
                  </a:lnTo>
                  <a:lnTo>
                    <a:pt x="824329" y="2641929"/>
                  </a:lnTo>
                  <a:lnTo>
                    <a:pt x="824283" y="2642084"/>
                  </a:lnTo>
                  <a:lnTo>
                    <a:pt x="824264" y="2642194"/>
                  </a:lnTo>
                  <a:lnTo>
                    <a:pt x="824190" y="2642362"/>
                  </a:lnTo>
                  <a:lnTo>
                    <a:pt x="824155" y="2642506"/>
                  </a:lnTo>
                  <a:lnTo>
                    <a:pt x="824111" y="2642654"/>
                  </a:lnTo>
                  <a:lnTo>
                    <a:pt x="824092" y="2642696"/>
                  </a:lnTo>
                  <a:lnTo>
                    <a:pt x="824074" y="2642848"/>
                  </a:lnTo>
                  <a:lnTo>
                    <a:pt x="824041" y="2642988"/>
                  </a:lnTo>
                  <a:lnTo>
                    <a:pt x="824037" y="2643048"/>
                  </a:lnTo>
                  <a:lnTo>
                    <a:pt x="823993" y="2643230"/>
                  </a:lnTo>
                  <a:lnTo>
                    <a:pt x="823960" y="2643391"/>
                  </a:lnTo>
                  <a:lnTo>
                    <a:pt x="823958" y="2643451"/>
                  </a:lnTo>
                  <a:lnTo>
                    <a:pt x="823974" y="2643581"/>
                  </a:lnTo>
                  <a:lnTo>
                    <a:pt x="823963" y="2643910"/>
                  </a:lnTo>
                  <a:lnTo>
                    <a:pt x="823967" y="2644007"/>
                  </a:lnTo>
                  <a:lnTo>
                    <a:pt x="823952" y="2644089"/>
                  </a:lnTo>
                  <a:lnTo>
                    <a:pt x="823944" y="2644180"/>
                  </a:lnTo>
                  <a:lnTo>
                    <a:pt x="823924" y="2644317"/>
                  </a:lnTo>
                  <a:lnTo>
                    <a:pt x="824092" y="2644310"/>
                  </a:lnTo>
                  <a:lnTo>
                    <a:pt x="824780" y="2646964"/>
                  </a:lnTo>
                  <a:lnTo>
                    <a:pt x="824665" y="2646963"/>
                  </a:lnTo>
                  <a:lnTo>
                    <a:pt x="824743" y="2647084"/>
                  </a:lnTo>
                  <a:lnTo>
                    <a:pt x="824773" y="2647154"/>
                  </a:lnTo>
                  <a:lnTo>
                    <a:pt x="824755" y="2647302"/>
                  </a:lnTo>
                  <a:lnTo>
                    <a:pt x="824759" y="2647443"/>
                  </a:lnTo>
                  <a:lnTo>
                    <a:pt x="824783" y="2647568"/>
                  </a:lnTo>
                  <a:lnTo>
                    <a:pt x="824773" y="2647707"/>
                  </a:lnTo>
                  <a:lnTo>
                    <a:pt x="824760" y="2647786"/>
                  </a:lnTo>
                  <a:lnTo>
                    <a:pt x="824757" y="2647920"/>
                  </a:lnTo>
                  <a:lnTo>
                    <a:pt x="825086" y="2647900"/>
                  </a:lnTo>
                  <a:lnTo>
                    <a:pt x="825140" y="2648608"/>
                  </a:lnTo>
                  <a:lnTo>
                    <a:pt x="824741" y="2648612"/>
                  </a:lnTo>
                  <a:lnTo>
                    <a:pt x="824658" y="2649120"/>
                  </a:lnTo>
                  <a:lnTo>
                    <a:pt x="824590" y="2649249"/>
                  </a:lnTo>
                  <a:lnTo>
                    <a:pt x="824502" y="2649558"/>
                  </a:lnTo>
                  <a:lnTo>
                    <a:pt x="824528" y="2649632"/>
                  </a:lnTo>
                  <a:lnTo>
                    <a:pt x="824577" y="2649738"/>
                  </a:lnTo>
                  <a:lnTo>
                    <a:pt x="824607" y="2649826"/>
                  </a:lnTo>
                  <a:lnTo>
                    <a:pt x="824632" y="2649990"/>
                  </a:lnTo>
                  <a:lnTo>
                    <a:pt x="824574" y="2650113"/>
                  </a:lnTo>
                  <a:lnTo>
                    <a:pt x="824484" y="2650259"/>
                  </a:lnTo>
                  <a:lnTo>
                    <a:pt x="824396" y="2650460"/>
                  </a:lnTo>
                  <a:lnTo>
                    <a:pt x="824368" y="2650549"/>
                  </a:lnTo>
                  <a:lnTo>
                    <a:pt x="824290" y="2650674"/>
                  </a:lnTo>
                  <a:lnTo>
                    <a:pt x="824208" y="2650770"/>
                  </a:lnTo>
                  <a:lnTo>
                    <a:pt x="824132" y="2650884"/>
                  </a:lnTo>
                  <a:lnTo>
                    <a:pt x="824046" y="2650970"/>
                  </a:lnTo>
                  <a:lnTo>
                    <a:pt x="823970" y="2651055"/>
                  </a:lnTo>
                  <a:lnTo>
                    <a:pt x="823923" y="2651072"/>
                  </a:lnTo>
                  <a:lnTo>
                    <a:pt x="823858" y="2651075"/>
                  </a:lnTo>
                  <a:lnTo>
                    <a:pt x="823777" y="2651112"/>
                  </a:lnTo>
                  <a:lnTo>
                    <a:pt x="823785" y="2651251"/>
                  </a:lnTo>
                  <a:lnTo>
                    <a:pt x="823771" y="2651346"/>
                  </a:lnTo>
                  <a:lnTo>
                    <a:pt x="824072" y="2651520"/>
                  </a:lnTo>
                  <a:lnTo>
                    <a:pt x="821610" y="2653384"/>
                  </a:lnTo>
                  <a:lnTo>
                    <a:pt x="820544" y="2655451"/>
                  </a:lnTo>
                  <a:lnTo>
                    <a:pt x="820454" y="2655405"/>
                  </a:lnTo>
                  <a:lnTo>
                    <a:pt x="820496" y="2655497"/>
                  </a:lnTo>
                  <a:lnTo>
                    <a:pt x="820516" y="2655559"/>
                  </a:lnTo>
                  <a:lnTo>
                    <a:pt x="820516" y="2655753"/>
                  </a:lnTo>
                  <a:lnTo>
                    <a:pt x="820493" y="2655973"/>
                  </a:lnTo>
                  <a:lnTo>
                    <a:pt x="820459" y="2656102"/>
                  </a:lnTo>
                  <a:lnTo>
                    <a:pt x="820368" y="2656233"/>
                  </a:lnTo>
                  <a:lnTo>
                    <a:pt x="820280" y="2656381"/>
                  </a:lnTo>
                  <a:lnTo>
                    <a:pt x="820257" y="2656505"/>
                  </a:lnTo>
                  <a:lnTo>
                    <a:pt x="820243" y="2656619"/>
                  </a:lnTo>
                  <a:lnTo>
                    <a:pt x="820262" y="2656645"/>
                  </a:lnTo>
                  <a:lnTo>
                    <a:pt x="820223" y="2656958"/>
                  </a:lnTo>
                  <a:lnTo>
                    <a:pt x="820179" y="2657247"/>
                  </a:lnTo>
                  <a:lnTo>
                    <a:pt x="820072" y="2657368"/>
                  </a:lnTo>
                  <a:lnTo>
                    <a:pt x="820003" y="2657424"/>
                  </a:lnTo>
                  <a:lnTo>
                    <a:pt x="819864" y="2657475"/>
                  </a:lnTo>
                  <a:lnTo>
                    <a:pt x="819743" y="2657438"/>
                  </a:lnTo>
                  <a:lnTo>
                    <a:pt x="819651" y="2657369"/>
                  </a:lnTo>
                  <a:lnTo>
                    <a:pt x="819590" y="2657312"/>
                  </a:lnTo>
                  <a:lnTo>
                    <a:pt x="819535" y="2657292"/>
                  </a:lnTo>
                  <a:lnTo>
                    <a:pt x="819426" y="2657290"/>
                  </a:lnTo>
                  <a:lnTo>
                    <a:pt x="819357" y="2657328"/>
                  </a:lnTo>
                  <a:lnTo>
                    <a:pt x="819229" y="2657373"/>
                  </a:lnTo>
                  <a:lnTo>
                    <a:pt x="819143" y="2657387"/>
                  </a:lnTo>
                  <a:lnTo>
                    <a:pt x="819058" y="2657394"/>
                  </a:lnTo>
                  <a:lnTo>
                    <a:pt x="818944" y="2657362"/>
                  </a:lnTo>
                  <a:lnTo>
                    <a:pt x="818884" y="2657301"/>
                  </a:lnTo>
                  <a:lnTo>
                    <a:pt x="818849" y="2657211"/>
                  </a:lnTo>
                  <a:lnTo>
                    <a:pt x="818796" y="2657145"/>
                  </a:lnTo>
                  <a:lnTo>
                    <a:pt x="818721" y="2657121"/>
                  </a:lnTo>
                  <a:lnTo>
                    <a:pt x="818610" y="2657104"/>
                  </a:lnTo>
                  <a:lnTo>
                    <a:pt x="818434" y="2657096"/>
                  </a:lnTo>
                  <a:lnTo>
                    <a:pt x="818372" y="2657110"/>
                  </a:lnTo>
                  <a:lnTo>
                    <a:pt x="818337" y="2657140"/>
                  </a:lnTo>
                  <a:lnTo>
                    <a:pt x="818161" y="2657193"/>
                  </a:lnTo>
                  <a:lnTo>
                    <a:pt x="818046" y="2657182"/>
                  </a:lnTo>
                  <a:lnTo>
                    <a:pt x="817971" y="2657154"/>
                  </a:lnTo>
                  <a:lnTo>
                    <a:pt x="817907" y="2657139"/>
                  </a:lnTo>
                  <a:lnTo>
                    <a:pt x="817867" y="2657141"/>
                  </a:lnTo>
                  <a:lnTo>
                    <a:pt x="817165" y="2656658"/>
                  </a:lnTo>
                  <a:lnTo>
                    <a:pt x="817184" y="2656299"/>
                  </a:lnTo>
                  <a:lnTo>
                    <a:pt x="817020" y="2656283"/>
                  </a:lnTo>
                  <a:lnTo>
                    <a:pt x="817005" y="2656306"/>
                  </a:lnTo>
                  <a:lnTo>
                    <a:pt x="816600" y="2656250"/>
                  </a:lnTo>
                  <a:lnTo>
                    <a:pt x="816603" y="2656146"/>
                  </a:lnTo>
                  <a:lnTo>
                    <a:pt x="816523" y="2656134"/>
                  </a:lnTo>
                  <a:lnTo>
                    <a:pt x="816464" y="2656026"/>
                  </a:lnTo>
                  <a:lnTo>
                    <a:pt x="816009" y="2655699"/>
                  </a:lnTo>
                  <a:lnTo>
                    <a:pt x="815905" y="2655676"/>
                  </a:lnTo>
                  <a:lnTo>
                    <a:pt x="815676" y="2655537"/>
                  </a:lnTo>
                  <a:lnTo>
                    <a:pt x="815544" y="2655408"/>
                  </a:lnTo>
                  <a:lnTo>
                    <a:pt x="815343" y="2655165"/>
                  </a:lnTo>
                  <a:lnTo>
                    <a:pt x="815310" y="2655096"/>
                  </a:lnTo>
                  <a:lnTo>
                    <a:pt x="815225" y="2654974"/>
                  </a:lnTo>
                  <a:lnTo>
                    <a:pt x="815183" y="2654926"/>
                  </a:lnTo>
                  <a:lnTo>
                    <a:pt x="815025" y="2654836"/>
                  </a:lnTo>
                  <a:lnTo>
                    <a:pt x="814946" y="2654821"/>
                  </a:lnTo>
                  <a:lnTo>
                    <a:pt x="814794" y="2654780"/>
                  </a:lnTo>
                  <a:lnTo>
                    <a:pt x="814745" y="2654472"/>
                  </a:lnTo>
                  <a:lnTo>
                    <a:pt x="814756" y="2654292"/>
                  </a:lnTo>
                  <a:lnTo>
                    <a:pt x="814650" y="2654011"/>
                  </a:lnTo>
                  <a:lnTo>
                    <a:pt x="814511" y="2653820"/>
                  </a:lnTo>
                  <a:lnTo>
                    <a:pt x="814368" y="2653693"/>
                  </a:lnTo>
                  <a:lnTo>
                    <a:pt x="814289" y="2653650"/>
                  </a:lnTo>
                  <a:lnTo>
                    <a:pt x="814261" y="2653640"/>
                  </a:lnTo>
                  <a:lnTo>
                    <a:pt x="814203" y="2653509"/>
                  </a:lnTo>
                  <a:lnTo>
                    <a:pt x="814203" y="2653238"/>
                  </a:lnTo>
                  <a:lnTo>
                    <a:pt x="814233" y="2652925"/>
                  </a:lnTo>
                  <a:lnTo>
                    <a:pt x="813862" y="2652598"/>
                  </a:lnTo>
                  <a:lnTo>
                    <a:pt x="813693" y="2652438"/>
                  </a:lnTo>
                  <a:lnTo>
                    <a:pt x="812846" y="2651963"/>
                  </a:lnTo>
                  <a:lnTo>
                    <a:pt x="812077" y="2651552"/>
                  </a:lnTo>
                  <a:lnTo>
                    <a:pt x="812204" y="2651264"/>
                  </a:lnTo>
                  <a:lnTo>
                    <a:pt x="812019" y="2651195"/>
                  </a:lnTo>
                  <a:lnTo>
                    <a:pt x="811760" y="2651143"/>
                  </a:lnTo>
                  <a:lnTo>
                    <a:pt x="811396" y="2651042"/>
                  </a:lnTo>
                  <a:lnTo>
                    <a:pt x="811349" y="2651163"/>
                  </a:lnTo>
                  <a:lnTo>
                    <a:pt x="811106" y="2651067"/>
                  </a:lnTo>
                  <a:lnTo>
                    <a:pt x="810852" y="2650977"/>
                  </a:lnTo>
                  <a:lnTo>
                    <a:pt x="809909" y="2651074"/>
                  </a:lnTo>
                  <a:lnTo>
                    <a:pt x="809059" y="2651113"/>
                  </a:lnTo>
                  <a:lnTo>
                    <a:pt x="808985" y="2651160"/>
                  </a:lnTo>
                  <a:lnTo>
                    <a:pt x="807341" y="2649807"/>
                  </a:lnTo>
                  <a:lnTo>
                    <a:pt x="807135" y="2649628"/>
                  </a:lnTo>
                  <a:lnTo>
                    <a:pt x="806865" y="2649014"/>
                  </a:lnTo>
                  <a:lnTo>
                    <a:pt x="806176" y="2647350"/>
                  </a:lnTo>
                  <a:lnTo>
                    <a:pt x="805828" y="2646510"/>
                  </a:lnTo>
                  <a:lnTo>
                    <a:pt x="804897" y="2645387"/>
                  </a:lnTo>
                  <a:lnTo>
                    <a:pt x="804997" y="2645234"/>
                  </a:lnTo>
                  <a:lnTo>
                    <a:pt x="802356" y="2642698"/>
                  </a:lnTo>
                  <a:lnTo>
                    <a:pt x="800612" y="2641884"/>
                  </a:lnTo>
                  <a:lnTo>
                    <a:pt x="799624" y="2641474"/>
                  </a:lnTo>
                  <a:lnTo>
                    <a:pt x="797863" y="2640739"/>
                  </a:lnTo>
                  <a:lnTo>
                    <a:pt x="797138" y="2640495"/>
                  </a:lnTo>
                  <a:lnTo>
                    <a:pt x="796274" y="2640083"/>
                  </a:lnTo>
                  <a:lnTo>
                    <a:pt x="795716" y="2639683"/>
                  </a:lnTo>
                  <a:lnTo>
                    <a:pt x="795251" y="2639416"/>
                  </a:lnTo>
                  <a:lnTo>
                    <a:pt x="795242" y="2639436"/>
                  </a:lnTo>
                  <a:lnTo>
                    <a:pt x="795047" y="2639326"/>
                  </a:lnTo>
                  <a:lnTo>
                    <a:pt x="794941" y="2639289"/>
                  </a:lnTo>
                  <a:lnTo>
                    <a:pt x="794887" y="2639278"/>
                  </a:lnTo>
                  <a:lnTo>
                    <a:pt x="794776" y="2639268"/>
                  </a:lnTo>
                  <a:lnTo>
                    <a:pt x="794192" y="2639265"/>
                  </a:lnTo>
                  <a:lnTo>
                    <a:pt x="794074" y="2639271"/>
                  </a:lnTo>
                  <a:lnTo>
                    <a:pt x="793835" y="2639297"/>
                  </a:lnTo>
                  <a:lnTo>
                    <a:pt x="793597" y="2639339"/>
                  </a:lnTo>
                  <a:lnTo>
                    <a:pt x="793481" y="2639368"/>
                  </a:lnTo>
                  <a:lnTo>
                    <a:pt x="793037" y="2639485"/>
                  </a:lnTo>
                  <a:lnTo>
                    <a:pt x="792872" y="2639546"/>
                  </a:lnTo>
                  <a:lnTo>
                    <a:pt x="792713" y="2639620"/>
                  </a:lnTo>
                  <a:lnTo>
                    <a:pt x="792256" y="2639863"/>
                  </a:lnTo>
                  <a:lnTo>
                    <a:pt x="792018" y="2639977"/>
                  </a:lnTo>
                  <a:lnTo>
                    <a:pt x="791788" y="2640107"/>
                  </a:lnTo>
                  <a:lnTo>
                    <a:pt x="791566" y="2640250"/>
                  </a:lnTo>
                  <a:lnTo>
                    <a:pt x="791291" y="2640442"/>
                  </a:lnTo>
                  <a:lnTo>
                    <a:pt x="791212" y="2640505"/>
                  </a:lnTo>
                  <a:lnTo>
                    <a:pt x="791135" y="2640571"/>
                  </a:lnTo>
                  <a:lnTo>
                    <a:pt x="790989" y="2640712"/>
                  </a:lnTo>
                  <a:lnTo>
                    <a:pt x="790853" y="2640865"/>
                  </a:lnTo>
                  <a:lnTo>
                    <a:pt x="790811" y="2640928"/>
                  </a:lnTo>
                  <a:lnTo>
                    <a:pt x="790741" y="2641057"/>
                  </a:lnTo>
                  <a:lnTo>
                    <a:pt x="790686" y="2641193"/>
                  </a:lnTo>
                  <a:lnTo>
                    <a:pt x="790646" y="2641335"/>
                  </a:lnTo>
                  <a:lnTo>
                    <a:pt x="790623" y="2641479"/>
                  </a:lnTo>
                  <a:lnTo>
                    <a:pt x="790618" y="2641552"/>
                  </a:lnTo>
                  <a:lnTo>
                    <a:pt x="790609" y="2645802"/>
                  </a:lnTo>
                  <a:lnTo>
                    <a:pt x="790604" y="2646227"/>
                  </a:lnTo>
                  <a:lnTo>
                    <a:pt x="790588" y="2646418"/>
                  </a:lnTo>
                  <a:lnTo>
                    <a:pt x="790651" y="2646438"/>
                  </a:lnTo>
                  <a:lnTo>
                    <a:pt x="790482" y="2646784"/>
                  </a:lnTo>
                  <a:lnTo>
                    <a:pt x="790567" y="2648306"/>
                  </a:lnTo>
                  <a:lnTo>
                    <a:pt x="786109" y="2646339"/>
                  </a:lnTo>
                  <a:lnTo>
                    <a:pt x="786811" y="2644986"/>
                  </a:lnTo>
                  <a:lnTo>
                    <a:pt x="786769" y="2644938"/>
                  </a:lnTo>
                  <a:lnTo>
                    <a:pt x="786260" y="2644493"/>
                  </a:lnTo>
                  <a:lnTo>
                    <a:pt x="785456" y="2643508"/>
                  </a:lnTo>
                  <a:lnTo>
                    <a:pt x="785308" y="2643520"/>
                  </a:lnTo>
                  <a:lnTo>
                    <a:pt x="785202" y="2643468"/>
                  </a:lnTo>
                  <a:lnTo>
                    <a:pt x="784857" y="2643083"/>
                  </a:lnTo>
                  <a:lnTo>
                    <a:pt x="782748" y="2640418"/>
                  </a:lnTo>
                  <a:lnTo>
                    <a:pt x="782441" y="2640044"/>
                  </a:lnTo>
                  <a:lnTo>
                    <a:pt x="782195" y="2639726"/>
                  </a:lnTo>
                  <a:lnTo>
                    <a:pt x="781667" y="2639106"/>
                  </a:lnTo>
                  <a:lnTo>
                    <a:pt x="781336" y="2638684"/>
                  </a:lnTo>
                  <a:lnTo>
                    <a:pt x="781183" y="2638500"/>
                  </a:lnTo>
                  <a:lnTo>
                    <a:pt x="781167" y="2638482"/>
                  </a:lnTo>
                  <a:lnTo>
                    <a:pt x="781128" y="2638488"/>
                  </a:lnTo>
                  <a:lnTo>
                    <a:pt x="781102" y="2638484"/>
                  </a:lnTo>
                  <a:lnTo>
                    <a:pt x="781042" y="2638470"/>
                  </a:lnTo>
                  <a:lnTo>
                    <a:pt x="780977" y="2638445"/>
                  </a:lnTo>
                  <a:lnTo>
                    <a:pt x="780905" y="2638392"/>
                  </a:lnTo>
                  <a:lnTo>
                    <a:pt x="780868" y="2638358"/>
                  </a:lnTo>
                  <a:lnTo>
                    <a:pt x="780704" y="2638187"/>
                  </a:lnTo>
                  <a:lnTo>
                    <a:pt x="780572" y="2638025"/>
                  </a:lnTo>
                  <a:lnTo>
                    <a:pt x="780495" y="2637921"/>
                  </a:lnTo>
                  <a:lnTo>
                    <a:pt x="780336" y="2637730"/>
                  </a:lnTo>
                  <a:lnTo>
                    <a:pt x="780166" y="2637549"/>
                  </a:lnTo>
                  <a:lnTo>
                    <a:pt x="780051" y="2637417"/>
                  </a:lnTo>
                  <a:lnTo>
                    <a:pt x="779703" y="2637044"/>
                  </a:lnTo>
                  <a:lnTo>
                    <a:pt x="779140" y="2636429"/>
                  </a:lnTo>
                  <a:lnTo>
                    <a:pt x="779029" y="2636319"/>
                  </a:lnTo>
                  <a:lnTo>
                    <a:pt x="777647" y="2635074"/>
                  </a:lnTo>
                  <a:lnTo>
                    <a:pt x="776697" y="2634043"/>
                  </a:lnTo>
                  <a:lnTo>
                    <a:pt x="776338" y="2633420"/>
                  </a:lnTo>
                  <a:lnTo>
                    <a:pt x="776227" y="2633048"/>
                  </a:lnTo>
                  <a:lnTo>
                    <a:pt x="776116" y="2632597"/>
                  </a:lnTo>
                  <a:lnTo>
                    <a:pt x="775581" y="2632796"/>
                  </a:lnTo>
                  <a:lnTo>
                    <a:pt x="774445" y="2629658"/>
                  </a:lnTo>
                  <a:lnTo>
                    <a:pt x="775002" y="2629455"/>
                  </a:lnTo>
                  <a:lnTo>
                    <a:pt x="774719" y="2629146"/>
                  </a:lnTo>
                  <a:lnTo>
                    <a:pt x="774401" y="2628398"/>
                  </a:lnTo>
                  <a:lnTo>
                    <a:pt x="774305" y="2628149"/>
                  </a:lnTo>
                  <a:lnTo>
                    <a:pt x="773908" y="2627235"/>
                  </a:lnTo>
                  <a:lnTo>
                    <a:pt x="773702" y="2626487"/>
                  </a:lnTo>
                  <a:lnTo>
                    <a:pt x="773616" y="2625805"/>
                  </a:lnTo>
                  <a:lnTo>
                    <a:pt x="773616" y="2625527"/>
                  </a:lnTo>
                  <a:lnTo>
                    <a:pt x="774219" y="2624214"/>
                  </a:lnTo>
                  <a:lnTo>
                    <a:pt x="774045" y="2622357"/>
                  </a:lnTo>
                  <a:lnTo>
                    <a:pt x="774070" y="2622084"/>
                  </a:lnTo>
                  <a:lnTo>
                    <a:pt x="773987" y="2621293"/>
                  </a:lnTo>
                  <a:lnTo>
                    <a:pt x="773953" y="2620937"/>
                  </a:lnTo>
                  <a:lnTo>
                    <a:pt x="773908" y="2620261"/>
                  </a:lnTo>
                  <a:lnTo>
                    <a:pt x="773843" y="2619415"/>
                  </a:lnTo>
                  <a:lnTo>
                    <a:pt x="773783" y="2618366"/>
                  </a:lnTo>
                  <a:lnTo>
                    <a:pt x="773721" y="2617169"/>
                  </a:lnTo>
                  <a:lnTo>
                    <a:pt x="773709" y="2616725"/>
                  </a:lnTo>
                  <a:lnTo>
                    <a:pt x="773668" y="2616349"/>
                  </a:lnTo>
                  <a:lnTo>
                    <a:pt x="773656" y="2615936"/>
                  </a:lnTo>
                  <a:lnTo>
                    <a:pt x="773610" y="2615496"/>
                  </a:lnTo>
                  <a:lnTo>
                    <a:pt x="773547" y="2614559"/>
                  </a:lnTo>
                  <a:lnTo>
                    <a:pt x="773535" y="2614289"/>
                  </a:lnTo>
                  <a:lnTo>
                    <a:pt x="773496" y="2613891"/>
                  </a:lnTo>
                  <a:lnTo>
                    <a:pt x="773450" y="2613293"/>
                  </a:lnTo>
                  <a:lnTo>
                    <a:pt x="773401" y="2612997"/>
                  </a:lnTo>
                  <a:lnTo>
                    <a:pt x="773313" y="2612663"/>
                  </a:lnTo>
                  <a:lnTo>
                    <a:pt x="773195" y="2612384"/>
                  </a:lnTo>
                  <a:lnTo>
                    <a:pt x="773116" y="2612151"/>
                  </a:lnTo>
                  <a:lnTo>
                    <a:pt x="773056" y="2611903"/>
                  </a:lnTo>
                  <a:lnTo>
                    <a:pt x="772922" y="2611602"/>
                  </a:lnTo>
                  <a:lnTo>
                    <a:pt x="772783" y="2611317"/>
                  </a:lnTo>
                  <a:lnTo>
                    <a:pt x="772621" y="2610959"/>
                  </a:lnTo>
                  <a:lnTo>
                    <a:pt x="772482" y="2610695"/>
                  </a:lnTo>
                  <a:lnTo>
                    <a:pt x="772196" y="2610265"/>
                  </a:lnTo>
                  <a:lnTo>
                    <a:pt x="771525" y="2609539"/>
                  </a:lnTo>
                  <a:lnTo>
                    <a:pt x="770986" y="2609057"/>
                  </a:lnTo>
                  <a:lnTo>
                    <a:pt x="770416" y="2608637"/>
                  </a:lnTo>
                  <a:lnTo>
                    <a:pt x="770470" y="2608545"/>
                  </a:lnTo>
                  <a:lnTo>
                    <a:pt x="769990" y="2608217"/>
                  </a:lnTo>
                  <a:lnTo>
                    <a:pt x="769490" y="2607942"/>
                  </a:lnTo>
                  <a:lnTo>
                    <a:pt x="768971" y="2607721"/>
                  </a:lnTo>
                  <a:lnTo>
                    <a:pt x="769015" y="2607624"/>
                  </a:lnTo>
                  <a:lnTo>
                    <a:pt x="768479" y="2607421"/>
                  </a:lnTo>
                  <a:lnTo>
                    <a:pt x="767933" y="2607277"/>
                  </a:lnTo>
                  <a:lnTo>
                    <a:pt x="767381" y="2607190"/>
                  </a:lnTo>
                  <a:lnTo>
                    <a:pt x="766823" y="2607162"/>
                  </a:lnTo>
                  <a:lnTo>
                    <a:pt x="766817" y="2607129"/>
                  </a:lnTo>
                  <a:lnTo>
                    <a:pt x="765763" y="2607063"/>
                  </a:lnTo>
                  <a:lnTo>
                    <a:pt x="765765" y="2607084"/>
                  </a:lnTo>
                  <a:lnTo>
                    <a:pt x="764357" y="2607049"/>
                  </a:lnTo>
                  <a:lnTo>
                    <a:pt x="764357" y="2607078"/>
                  </a:lnTo>
                  <a:lnTo>
                    <a:pt x="763709" y="2607030"/>
                  </a:lnTo>
                  <a:lnTo>
                    <a:pt x="763713" y="2607002"/>
                  </a:lnTo>
                  <a:lnTo>
                    <a:pt x="763491" y="2606996"/>
                  </a:lnTo>
                  <a:lnTo>
                    <a:pt x="762898" y="2607019"/>
                  </a:lnTo>
                  <a:lnTo>
                    <a:pt x="762838" y="2607029"/>
                  </a:lnTo>
                  <a:lnTo>
                    <a:pt x="762773" y="2607066"/>
                  </a:lnTo>
                  <a:lnTo>
                    <a:pt x="762733" y="2607111"/>
                  </a:lnTo>
                  <a:lnTo>
                    <a:pt x="762713" y="2607148"/>
                  </a:lnTo>
                  <a:lnTo>
                    <a:pt x="762708" y="2607168"/>
                  </a:lnTo>
                  <a:lnTo>
                    <a:pt x="762703" y="2607188"/>
                  </a:lnTo>
                  <a:lnTo>
                    <a:pt x="762701" y="2607229"/>
                  </a:lnTo>
                  <a:lnTo>
                    <a:pt x="762875" y="2608127"/>
                  </a:lnTo>
                  <a:lnTo>
                    <a:pt x="762451" y="2608267"/>
                  </a:lnTo>
                  <a:lnTo>
                    <a:pt x="762287" y="2608329"/>
                  </a:lnTo>
                  <a:lnTo>
                    <a:pt x="761546" y="2608722"/>
                  </a:lnTo>
                  <a:lnTo>
                    <a:pt x="761582" y="2609161"/>
                  </a:lnTo>
                  <a:lnTo>
                    <a:pt x="761698" y="2610097"/>
                  </a:lnTo>
                  <a:lnTo>
                    <a:pt x="761939" y="2611503"/>
                  </a:lnTo>
                  <a:lnTo>
                    <a:pt x="761818" y="2611467"/>
                  </a:lnTo>
                  <a:lnTo>
                    <a:pt x="761911" y="2612182"/>
                  </a:lnTo>
                  <a:lnTo>
                    <a:pt x="761844" y="2612588"/>
                  </a:lnTo>
                  <a:lnTo>
                    <a:pt x="761659" y="2612825"/>
                  </a:lnTo>
                  <a:lnTo>
                    <a:pt x="761385" y="2613326"/>
                  </a:lnTo>
                  <a:lnTo>
                    <a:pt x="761448" y="2613344"/>
                  </a:lnTo>
                  <a:lnTo>
                    <a:pt x="759991" y="2614797"/>
                  </a:lnTo>
                  <a:lnTo>
                    <a:pt x="759614" y="2615399"/>
                  </a:lnTo>
                  <a:lnTo>
                    <a:pt x="758789" y="2616667"/>
                  </a:lnTo>
                  <a:lnTo>
                    <a:pt x="758743" y="2616746"/>
                  </a:lnTo>
                  <a:lnTo>
                    <a:pt x="758759" y="2617454"/>
                  </a:lnTo>
                  <a:lnTo>
                    <a:pt x="758669" y="2619789"/>
                  </a:lnTo>
                  <a:lnTo>
                    <a:pt x="758896" y="2619807"/>
                  </a:lnTo>
                  <a:lnTo>
                    <a:pt x="758803" y="2620778"/>
                  </a:lnTo>
                  <a:lnTo>
                    <a:pt x="758463" y="2620752"/>
                  </a:lnTo>
                  <a:lnTo>
                    <a:pt x="758386" y="2621580"/>
                  </a:lnTo>
                  <a:lnTo>
                    <a:pt x="758263" y="2622828"/>
                  </a:lnTo>
                  <a:lnTo>
                    <a:pt x="758316" y="2622838"/>
                  </a:lnTo>
                  <a:lnTo>
                    <a:pt x="758185" y="2623799"/>
                  </a:lnTo>
                  <a:lnTo>
                    <a:pt x="758249" y="2623810"/>
                  </a:lnTo>
                  <a:lnTo>
                    <a:pt x="758412" y="2624197"/>
                  </a:lnTo>
                  <a:lnTo>
                    <a:pt x="758541" y="2624896"/>
                  </a:lnTo>
                  <a:lnTo>
                    <a:pt x="758358" y="2625693"/>
                  </a:lnTo>
                  <a:lnTo>
                    <a:pt x="758097" y="2625683"/>
                  </a:lnTo>
                  <a:lnTo>
                    <a:pt x="757853" y="2626713"/>
                  </a:lnTo>
                  <a:lnTo>
                    <a:pt x="757810" y="2626709"/>
                  </a:lnTo>
                  <a:lnTo>
                    <a:pt x="757207" y="2628672"/>
                  </a:lnTo>
                  <a:lnTo>
                    <a:pt x="757122" y="2628922"/>
                  </a:lnTo>
                  <a:lnTo>
                    <a:pt x="757008" y="2629872"/>
                  </a:lnTo>
                  <a:lnTo>
                    <a:pt x="757555" y="2631038"/>
                  </a:lnTo>
                  <a:lnTo>
                    <a:pt x="757927" y="2631876"/>
                  </a:lnTo>
                  <a:lnTo>
                    <a:pt x="758022" y="2632083"/>
                  </a:lnTo>
                  <a:lnTo>
                    <a:pt x="758219" y="2632534"/>
                  </a:lnTo>
                  <a:lnTo>
                    <a:pt x="758516" y="2633165"/>
                  </a:lnTo>
                  <a:lnTo>
                    <a:pt x="758547" y="2633293"/>
                  </a:lnTo>
                  <a:lnTo>
                    <a:pt x="758632" y="2633621"/>
                  </a:lnTo>
                  <a:lnTo>
                    <a:pt x="758703" y="2634183"/>
                  </a:lnTo>
                  <a:lnTo>
                    <a:pt x="758704" y="2634358"/>
                  </a:lnTo>
                  <a:lnTo>
                    <a:pt x="758694" y="2634703"/>
                  </a:lnTo>
                  <a:lnTo>
                    <a:pt x="758659" y="2634857"/>
                  </a:lnTo>
                  <a:lnTo>
                    <a:pt x="758601" y="2634990"/>
                  </a:lnTo>
                  <a:lnTo>
                    <a:pt x="758511" y="2635176"/>
                  </a:lnTo>
                  <a:lnTo>
                    <a:pt x="758379" y="2635325"/>
                  </a:lnTo>
                  <a:lnTo>
                    <a:pt x="758242" y="2635432"/>
                  </a:lnTo>
                  <a:lnTo>
                    <a:pt x="758157" y="2635506"/>
                  </a:lnTo>
                  <a:lnTo>
                    <a:pt x="758020" y="2635581"/>
                  </a:lnTo>
                  <a:lnTo>
                    <a:pt x="757851" y="2635634"/>
                  </a:lnTo>
                  <a:lnTo>
                    <a:pt x="757386" y="2635678"/>
                  </a:lnTo>
                  <a:lnTo>
                    <a:pt x="756174" y="2635692"/>
                  </a:lnTo>
                  <a:lnTo>
                    <a:pt x="755931" y="2635666"/>
                  </a:lnTo>
                  <a:lnTo>
                    <a:pt x="754967" y="2635540"/>
                  </a:lnTo>
                  <a:lnTo>
                    <a:pt x="753235" y="2635250"/>
                  </a:lnTo>
                  <a:lnTo>
                    <a:pt x="752939" y="2635097"/>
                  </a:lnTo>
                  <a:lnTo>
                    <a:pt x="751672" y="2635060"/>
                  </a:lnTo>
                  <a:lnTo>
                    <a:pt x="750854" y="2635032"/>
                  </a:lnTo>
                  <a:lnTo>
                    <a:pt x="750289" y="2635134"/>
                  </a:lnTo>
                  <a:lnTo>
                    <a:pt x="749059" y="2635407"/>
                  </a:lnTo>
                  <a:lnTo>
                    <a:pt x="748774" y="2635567"/>
                  </a:lnTo>
                  <a:lnTo>
                    <a:pt x="748520" y="2635743"/>
                  </a:lnTo>
                  <a:lnTo>
                    <a:pt x="748182" y="2636015"/>
                  </a:lnTo>
                  <a:lnTo>
                    <a:pt x="747924" y="2636425"/>
                  </a:lnTo>
                  <a:lnTo>
                    <a:pt x="747734" y="2636887"/>
                  </a:lnTo>
                  <a:lnTo>
                    <a:pt x="747603" y="2637540"/>
                  </a:lnTo>
                  <a:lnTo>
                    <a:pt x="747978" y="2637799"/>
                  </a:lnTo>
                  <a:lnTo>
                    <a:pt x="747684" y="2638177"/>
                  </a:lnTo>
                  <a:lnTo>
                    <a:pt x="747429" y="2638451"/>
                  </a:lnTo>
                  <a:lnTo>
                    <a:pt x="747515" y="2638543"/>
                  </a:lnTo>
                  <a:lnTo>
                    <a:pt x="747478" y="2638602"/>
                  </a:lnTo>
                  <a:lnTo>
                    <a:pt x="747422" y="2639329"/>
                  </a:lnTo>
                  <a:lnTo>
                    <a:pt x="747412" y="2639786"/>
                  </a:lnTo>
                  <a:lnTo>
                    <a:pt x="747443" y="2641548"/>
                  </a:lnTo>
                  <a:lnTo>
                    <a:pt x="747503" y="2642571"/>
                  </a:lnTo>
                  <a:lnTo>
                    <a:pt x="747535" y="2642980"/>
                  </a:lnTo>
                  <a:lnTo>
                    <a:pt x="747602" y="2643265"/>
                  </a:lnTo>
                  <a:lnTo>
                    <a:pt x="747695" y="2643882"/>
                  </a:lnTo>
                  <a:lnTo>
                    <a:pt x="747596" y="2644303"/>
                  </a:lnTo>
                  <a:lnTo>
                    <a:pt x="747144" y="2644979"/>
                  </a:lnTo>
                  <a:lnTo>
                    <a:pt x="747024" y="2645080"/>
                  </a:lnTo>
                  <a:lnTo>
                    <a:pt x="746898" y="2645138"/>
                  </a:lnTo>
                  <a:lnTo>
                    <a:pt x="746704" y="2645144"/>
                  </a:lnTo>
                  <a:lnTo>
                    <a:pt x="746257" y="2644998"/>
                  </a:lnTo>
                  <a:lnTo>
                    <a:pt x="745551" y="2644481"/>
                  </a:lnTo>
                  <a:lnTo>
                    <a:pt x="744925" y="2643926"/>
                  </a:lnTo>
                  <a:lnTo>
                    <a:pt x="743730" y="2642683"/>
                  </a:lnTo>
                  <a:lnTo>
                    <a:pt x="742429" y="2640330"/>
                  </a:lnTo>
                  <a:lnTo>
                    <a:pt x="741627" y="2638488"/>
                  </a:lnTo>
                  <a:lnTo>
                    <a:pt x="741593" y="2638383"/>
                  </a:lnTo>
                  <a:lnTo>
                    <a:pt x="741476" y="2638012"/>
                  </a:lnTo>
                  <a:lnTo>
                    <a:pt x="741444" y="2637572"/>
                  </a:lnTo>
                  <a:lnTo>
                    <a:pt x="741465" y="2635226"/>
                  </a:lnTo>
                  <a:lnTo>
                    <a:pt x="741641" y="2633719"/>
                  </a:lnTo>
                  <a:lnTo>
                    <a:pt x="741710" y="2633559"/>
                  </a:lnTo>
                  <a:lnTo>
                    <a:pt x="741768" y="2633500"/>
                  </a:lnTo>
                  <a:lnTo>
                    <a:pt x="743195" y="2630871"/>
                  </a:lnTo>
                  <a:lnTo>
                    <a:pt x="743464" y="2630378"/>
                  </a:lnTo>
                  <a:lnTo>
                    <a:pt x="742350" y="2628353"/>
                  </a:lnTo>
                  <a:lnTo>
                    <a:pt x="741997" y="2627700"/>
                  </a:lnTo>
                  <a:lnTo>
                    <a:pt x="741974" y="2627663"/>
                  </a:lnTo>
                  <a:lnTo>
                    <a:pt x="740805" y="2626307"/>
                  </a:lnTo>
                  <a:lnTo>
                    <a:pt x="740715" y="2626334"/>
                  </a:lnTo>
                  <a:lnTo>
                    <a:pt x="739983" y="2625242"/>
                  </a:lnTo>
                  <a:lnTo>
                    <a:pt x="740918" y="2625140"/>
                  </a:lnTo>
                  <a:lnTo>
                    <a:pt x="740610" y="2624539"/>
                  </a:lnTo>
                  <a:lnTo>
                    <a:pt x="740043" y="2624602"/>
                  </a:lnTo>
                  <a:lnTo>
                    <a:pt x="739828" y="2623991"/>
                  </a:lnTo>
                  <a:lnTo>
                    <a:pt x="739746" y="2624000"/>
                  </a:lnTo>
                  <a:lnTo>
                    <a:pt x="739547" y="2623368"/>
                  </a:lnTo>
                  <a:lnTo>
                    <a:pt x="739649" y="2620518"/>
                  </a:lnTo>
                  <a:lnTo>
                    <a:pt x="738339" y="2619031"/>
                  </a:lnTo>
                  <a:lnTo>
                    <a:pt x="738044" y="2618643"/>
                  </a:lnTo>
                  <a:lnTo>
                    <a:pt x="737109" y="2617610"/>
                  </a:lnTo>
                  <a:lnTo>
                    <a:pt x="736154" y="2617406"/>
                  </a:lnTo>
                  <a:lnTo>
                    <a:pt x="736485" y="2616790"/>
                  </a:lnTo>
                  <a:lnTo>
                    <a:pt x="736094" y="2616557"/>
                  </a:lnTo>
                  <a:lnTo>
                    <a:pt x="736105" y="2616477"/>
                  </a:lnTo>
                  <a:lnTo>
                    <a:pt x="736205" y="2616435"/>
                  </a:lnTo>
                  <a:lnTo>
                    <a:pt x="736205" y="2616356"/>
                  </a:lnTo>
                  <a:lnTo>
                    <a:pt x="736067" y="2616250"/>
                  </a:lnTo>
                  <a:lnTo>
                    <a:pt x="735862" y="2616160"/>
                  </a:lnTo>
                  <a:lnTo>
                    <a:pt x="735686" y="2616001"/>
                  </a:lnTo>
                  <a:lnTo>
                    <a:pt x="735527" y="2615826"/>
                  </a:lnTo>
                  <a:lnTo>
                    <a:pt x="735369" y="2615768"/>
                  </a:lnTo>
                  <a:lnTo>
                    <a:pt x="735168" y="2615769"/>
                  </a:lnTo>
                  <a:lnTo>
                    <a:pt x="735026" y="2615875"/>
                  </a:lnTo>
                  <a:lnTo>
                    <a:pt x="734830" y="2615912"/>
                  </a:lnTo>
                  <a:lnTo>
                    <a:pt x="734762" y="2616019"/>
                  </a:lnTo>
                  <a:lnTo>
                    <a:pt x="734683" y="2616098"/>
                  </a:lnTo>
                  <a:lnTo>
                    <a:pt x="734556" y="2616099"/>
                  </a:lnTo>
                  <a:lnTo>
                    <a:pt x="734424" y="2616019"/>
                  </a:lnTo>
                  <a:lnTo>
                    <a:pt x="734366" y="2615871"/>
                  </a:lnTo>
                  <a:lnTo>
                    <a:pt x="734292" y="2615791"/>
                  </a:lnTo>
                  <a:lnTo>
                    <a:pt x="733625" y="2615570"/>
                  </a:lnTo>
                  <a:lnTo>
                    <a:pt x="733467" y="2615559"/>
                  </a:lnTo>
                  <a:lnTo>
                    <a:pt x="733324" y="2615581"/>
                  </a:lnTo>
                  <a:lnTo>
                    <a:pt x="733181" y="2615581"/>
                  </a:lnTo>
                  <a:lnTo>
                    <a:pt x="733086" y="2615528"/>
                  </a:lnTo>
                  <a:lnTo>
                    <a:pt x="733007" y="2615442"/>
                  </a:lnTo>
                  <a:lnTo>
                    <a:pt x="732960" y="2615384"/>
                  </a:lnTo>
                  <a:lnTo>
                    <a:pt x="733002" y="2615230"/>
                  </a:lnTo>
                  <a:lnTo>
                    <a:pt x="732933" y="2615288"/>
                  </a:lnTo>
                  <a:lnTo>
                    <a:pt x="732865" y="2615363"/>
                  </a:lnTo>
                  <a:lnTo>
                    <a:pt x="732828" y="2615363"/>
                  </a:lnTo>
                  <a:lnTo>
                    <a:pt x="732828" y="2615268"/>
                  </a:lnTo>
                  <a:lnTo>
                    <a:pt x="732843" y="2615166"/>
                  </a:lnTo>
                  <a:lnTo>
                    <a:pt x="732812" y="2614997"/>
                  </a:lnTo>
                  <a:lnTo>
                    <a:pt x="732722" y="2614854"/>
                  </a:lnTo>
                  <a:lnTo>
                    <a:pt x="732546" y="2614631"/>
                  </a:lnTo>
                  <a:lnTo>
                    <a:pt x="732372" y="2614451"/>
                  </a:lnTo>
                  <a:lnTo>
                    <a:pt x="732150" y="2614245"/>
                  </a:lnTo>
                  <a:lnTo>
                    <a:pt x="731932" y="2614017"/>
                  </a:lnTo>
                  <a:lnTo>
                    <a:pt x="731742" y="2613780"/>
                  </a:lnTo>
                  <a:lnTo>
                    <a:pt x="731488" y="2614103"/>
                  </a:lnTo>
                  <a:lnTo>
                    <a:pt x="728942" y="2612048"/>
                  </a:lnTo>
                  <a:lnTo>
                    <a:pt x="727669" y="2610016"/>
                  </a:lnTo>
                  <a:lnTo>
                    <a:pt x="728373" y="2609893"/>
                  </a:lnTo>
                  <a:lnTo>
                    <a:pt x="728389" y="2609840"/>
                  </a:lnTo>
                  <a:lnTo>
                    <a:pt x="728513" y="2609690"/>
                  </a:lnTo>
                  <a:lnTo>
                    <a:pt x="728597" y="2609551"/>
                  </a:lnTo>
                  <a:lnTo>
                    <a:pt x="728683" y="2609460"/>
                  </a:lnTo>
                  <a:lnTo>
                    <a:pt x="728688" y="2609262"/>
                  </a:lnTo>
                  <a:lnTo>
                    <a:pt x="728629" y="2608867"/>
                  </a:lnTo>
                  <a:lnTo>
                    <a:pt x="728502" y="2608701"/>
                  </a:lnTo>
                  <a:lnTo>
                    <a:pt x="728555" y="2608530"/>
                  </a:lnTo>
                  <a:lnTo>
                    <a:pt x="728629" y="2608342"/>
                  </a:lnTo>
                  <a:lnTo>
                    <a:pt x="728676" y="2608155"/>
                  </a:lnTo>
                  <a:lnTo>
                    <a:pt x="728704" y="2607984"/>
                  </a:lnTo>
                  <a:lnTo>
                    <a:pt x="728697" y="2607898"/>
                  </a:lnTo>
                  <a:lnTo>
                    <a:pt x="728613" y="2607851"/>
                  </a:lnTo>
                  <a:lnTo>
                    <a:pt x="728629" y="2607701"/>
                  </a:lnTo>
                  <a:lnTo>
                    <a:pt x="728666" y="2607556"/>
                  </a:lnTo>
                  <a:lnTo>
                    <a:pt x="729002" y="2607385"/>
                  </a:lnTo>
                  <a:lnTo>
                    <a:pt x="729087" y="2607040"/>
                  </a:lnTo>
                  <a:lnTo>
                    <a:pt x="728359" y="2607046"/>
                  </a:lnTo>
                  <a:lnTo>
                    <a:pt x="728655" y="2606462"/>
                  </a:lnTo>
                  <a:lnTo>
                    <a:pt x="728960" y="2606023"/>
                  </a:lnTo>
                  <a:lnTo>
                    <a:pt x="729377" y="2605570"/>
                  </a:lnTo>
                  <a:lnTo>
                    <a:pt x="729373" y="2605548"/>
                  </a:lnTo>
                  <a:lnTo>
                    <a:pt x="729535" y="2605251"/>
                  </a:lnTo>
                  <a:lnTo>
                    <a:pt x="729561" y="2605264"/>
                  </a:lnTo>
                  <a:lnTo>
                    <a:pt x="729957" y="2603412"/>
                  </a:lnTo>
                  <a:lnTo>
                    <a:pt x="730089" y="2602950"/>
                  </a:lnTo>
                  <a:lnTo>
                    <a:pt x="729871" y="2601965"/>
                  </a:lnTo>
                  <a:lnTo>
                    <a:pt x="729790" y="2601598"/>
                  </a:lnTo>
                  <a:lnTo>
                    <a:pt x="729686" y="2601291"/>
                  </a:lnTo>
                  <a:lnTo>
                    <a:pt x="729655" y="2600386"/>
                  </a:lnTo>
                  <a:lnTo>
                    <a:pt x="729343" y="2600380"/>
                  </a:lnTo>
                  <a:lnTo>
                    <a:pt x="729350" y="2600283"/>
                  </a:lnTo>
                  <a:lnTo>
                    <a:pt x="729653" y="2600267"/>
                  </a:lnTo>
                  <a:lnTo>
                    <a:pt x="729644" y="2600032"/>
                  </a:lnTo>
                  <a:lnTo>
                    <a:pt x="729653" y="2599807"/>
                  </a:lnTo>
                  <a:lnTo>
                    <a:pt x="729922" y="2599824"/>
                  </a:lnTo>
                  <a:lnTo>
                    <a:pt x="729934" y="2599607"/>
                  </a:lnTo>
                  <a:lnTo>
                    <a:pt x="729340" y="2599578"/>
                  </a:lnTo>
                  <a:lnTo>
                    <a:pt x="729354" y="2599350"/>
                  </a:lnTo>
                  <a:lnTo>
                    <a:pt x="729718" y="2599364"/>
                  </a:lnTo>
                  <a:lnTo>
                    <a:pt x="729748" y="2599121"/>
                  </a:lnTo>
                  <a:lnTo>
                    <a:pt x="729957" y="2599134"/>
                  </a:lnTo>
                  <a:lnTo>
                    <a:pt x="729968" y="2598895"/>
                  </a:lnTo>
                  <a:lnTo>
                    <a:pt x="730526" y="2598935"/>
                  </a:lnTo>
                  <a:lnTo>
                    <a:pt x="730431" y="2598178"/>
                  </a:lnTo>
                  <a:lnTo>
                    <a:pt x="729614" y="2598406"/>
                  </a:lnTo>
                  <a:lnTo>
                    <a:pt x="728647" y="2597062"/>
                  </a:lnTo>
                  <a:lnTo>
                    <a:pt x="727040" y="2594806"/>
                  </a:lnTo>
                  <a:lnTo>
                    <a:pt x="727619" y="2594079"/>
                  </a:lnTo>
                  <a:lnTo>
                    <a:pt x="727499" y="2593964"/>
                  </a:lnTo>
                  <a:lnTo>
                    <a:pt x="727367" y="2593863"/>
                  </a:lnTo>
                  <a:lnTo>
                    <a:pt x="727170" y="2593783"/>
                  </a:lnTo>
                  <a:lnTo>
                    <a:pt x="726948" y="2593719"/>
                  </a:lnTo>
                  <a:lnTo>
                    <a:pt x="726859" y="2593699"/>
                  </a:lnTo>
                  <a:lnTo>
                    <a:pt x="725831" y="2592938"/>
                  </a:lnTo>
                  <a:lnTo>
                    <a:pt x="725237" y="2591808"/>
                  </a:lnTo>
                  <a:lnTo>
                    <a:pt x="725111" y="2591557"/>
                  </a:lnTo>
                  <a:lnTo>
                    <a:pt x="724977" y="2591310"/>
                  </a:lnTo>
                  <a:lnTo>
                    <a:pt x="724887" y="2591268"/>
                  </a:lnTo>
                  <a:lnTo>
                    <a:pt x="724797" y="2591141"/>
                  </a:lnTo>
                  <a:lnTo>
                    <a:pt x="724623" y="2591045"/>
                  </a:lnTo>
                  <a:lnTo>
                    <a:pt x="724476" y="2590934"/>
                  </a:lnTo>
                  <a:lnTo>
                    <a:pt x="724326" y="2590786"/>
                  </a:lnTo>
                  <a:lnTo>
                    <a:pt x="724189" y="2590627"/>
                  </a:lnTo>
                  <a:lnTo>
                    <a:pt x="724083" y="2590479"/>
                  </a:lnTo>
                  <a:lnTo>
                    <a:pt x="723986" y="2590298"/>
                  </a:lnTo>
                  <a:lnTo>
                    <a:pt x="723939" y="2590166"/>
                  </a:lnTo>
                  <a:lnTo>
                    <a:pt x="723870" y="2590076"/>
                  </a:lnTo>
                  <a:lnTo>
                    <a:pt x="723685" y="2589869"/>
                  </a:lnTo>
                  <a:lnTo>
                    <a:pt x="723469" y="2589873"/>
                  </a:lnTo>
                  <a:lnTo>
                    <a:pt x="723375" y="2589735"/>
                  </a:lnTo>
                  <a:lnTo>
                    <a:pt x="723469" y="2589636"/>
                  </a:lnTo>
                  <a:lnTo>
                    <a:pt x="723319" y="2589568"/>
                  </a:lnTo>
                  <a:lnTo>
                    <a:pt x="723203" y="2589553"/>
                  </a:lnTo>
                  <a:lnTo>
                    <a:pt x="722876" y="2589521"/>
                  </a:lnTo>
                  <a:lnTo>
                    <a:pt x="722395" y="2589501"/>
                  </a:lnTo>
                  <a:lnTo>
                    <a:pt x="722057" y="2589496"/>
                  </a:lnTo>
                  <a:lnTo>
                    <a:pt x="721375" y="2589535"/>
                  </a:lnTo>
                  <a:lnTo>
                    <a:pt x="720921" y="2589616"/>
                  </a:lnTo>
                  <a:lnTo>
                    <a:pt x="720313" y="2589776"/>
                  </a:lnTo>
                  <a:lnTo>
                    <a:pt x="719808" y="2589989"/>
                  </a:lnTo>
                  <a:lnTo>
                    <a:pt x="719317" y="2590335"/>
                  </a:lnTo>
                  <a:lnTo>
                    <a:pt x="719080" y="2590617"/>
                  </a:lnTo>
                  <a:lnTo>
                    <a:pt x="718869" y="2590973"/>
                  </a:lnTo>
                  <a:lnTo>
                    <a:pt x="718754" y="2591249"/>
                  </a:lnTo>
                  <a:lnTo>
                    <a:pt x="718719" y="2591451"/>
                  </a:lnTo>
                  <a:lnTo>
                    <a:pt x="718751" y="2591684"/>
                  </a:lnTo>
                  <a:lnTo>
                    <a:pt x="718717" y="2591843"/>
                  </a:lnTo>
                  <a:lnTo>
                    <a:pt x="718707" y="2592003"/>
                  </a:lnTo>
                  <a:lnTo>
                    <a:pt x="718756" y="2592502"/>
                  </a:lnTo>
                  <a:lnTo>
                    <a:pt x="718800" y="2592820"/>
                  </a:lnTo>
                  <a:lnTo>
                    <a:pt x="718895" y="2593072"/>
                  </a:lnTo>
                  <a:lnTo>
                    <a:pt x="718858" y="2593399"/>
                  </a:lnTo>
                  <a:lnTo>
                    <a:pt x="718821" y="2593682"/>
                  </a:lnTo>
                  <a:lnTo>
                    <a:pt x="718768" y="2594037"/>
                  </a:lnTo>
                  <a:lnTo>
                    <a:pt x="718753" y="2594383"/>
                  </a:lnTo>
                  <a:lnTo>
                    <a:pt x="718663" y="2594725"/>
                  </a:lnTo>
                  <a:lnTo>
                    <a:pt x="718684" y="2595104"/>
                  </a:lnTo>
                  <a:lnTo>
                    <a:pt x="718728" y="2595405"/>
                  </a:lnTo>
                  <a:lnTo>
                    <a:pt x="718728" y="2595771"/>
                  </a:lnTo>
                  <a:lnTo>
                    <a:pt x="718664" y="2596099"/>
                  </a:lnTo>
                  <a:lnTo>
                    <a:pt x="718532" y="2596157"/>
                  </a:lnTo>
                  <a:lnTo>
                    <a:pt x="718495" y="2596370"/>
                  </a:lnTo>
                  <a:lnTo>
                    <a:pt x="718186" y="2596829"/>
                  </a:lnTo>
                  <a:lnTo>
                    <a:pt x="718187" y="2597195"/>
                  </a:lnTo>
                  <a:lnTo>
                    <a:pt x="718105" y="2597770"/>
                  </a:lnTo>
                  <a:lnTo>
                    <a:pt x="718194" y="2597796"/>
                  </a:lnTo>
                  <a:lnTo>
                    <a:pt x="718237" y="2597881"/>
                  </a:lnTo>
                  <a:lnTo>
                    <a:pt x="718100" y="2598025"/>
                  </a:lnTo>
                  <a:lnTo>
                    <a:pt x="718022" y="2598280"/>
                  </a:lnTo>
                  <a:lnTo>
                    <a:pt x="718075" y="2598451"/>
                  </a:lnTo>
                  <a:lnTo>
                    <a:pt x="718038" y="2598626"/>
                  </a:lnTo>
                  <a:lnTo>
                    <a:pt x="718356" y="2598938"/>
                  </a:lnTo>
                  <a:lnTo>
                    <a:pt x="718668" y="2599152"/>
                  </a:lnTo>
                  <a:lnTo>
                    <a:pt x="718846" y="2599290"/>
                  </a:lnTo>
                  <a:lnTo>
                    <a:pt x="719073" y="2599570"/>
                  </a:lnTo>
                  <a:lnTo>
                    <a:pt x="719104" y="2599830"/>
                  </a:lnTo>
                  <a:lnTo>
                    <a:pt x="719073" y="2599973"/>
                  </a:lnTo>
                  <a:lnTo>
                    <a:pt x="718972" y="2599915"/>
                  </a:lnTo>
                  <a:lnTo>
                    <a:pt x="718862" y="2599920"/>
                  </a:lnTo>
                  <a:lnTo>
                    <a:pt x="718798" y="2600047"/>
                  </a:lnTo>
                  <a:lnTo>
                    <a:pt x="718768" y="2600292"/>
                  </a:lnTo>
                  <a:lnTo>
                    <a:pt x="718657" y="2600387"/>
                  </a:lnTo>
                  <a:lnTo>
                    <a:pt x="718369" y="2600530"/>
                  </a:lnTo>
                  <a:lnTo>
                    <a:pt x="718286" y="2600729"/>
                  </a:lnTo>
                  <a:lnTo>
                    <a:pt x="718284" y="2600877"/>
                  </a:lnTo>
                  <a:lnTo>
                    <a:pt x="718298" y="2601009"/>
                  </a:lnTo>
                  <a:lnTo>
                    <a:pt x="718295" y="2601296"/>
                  </a:lnTo>
                  <a:lnTo>
                    <a:pt x="718110" y="2601414"/>
                  </a:lnTo>
                  <a:lnTo>
                    <a:pt x="718087" y="2601702"/>
                  </a:lnTo>
                  <a:lnTo>
                    <a:pt x="717890" y="2602125"/>
                  </a:lnTo>
                  <a:lnTo>
                    <a:pt x="717730" y="2602349"/>
                  </a:lnTo>
                  <a:lnTo>
                    <a:pt x="717786" y="2602516"/>
                  </a:lnTo>
                  <a:lnTo>
                    <a:pt x="717714" y="2602758"/>
                  </a:lnTo>
                  <a:lnTo>
                    <a:pt x="717415" y="2602945"/>
                  </a:lnTo>
                  <a:lnTo>
                    <a:pt x="717380" y="2603014"/>
                  </a:lnTo>
                  <a:lnTo>
                    <a:pt x="717028" y="2603330"/>
                  </a:lnTo>
                  <a:lnTo>
                    <a:pt x="717001" y="2603347"/>
                  </a:lnTo>
                  <a:lnTo>
                    <a:pt x="716801" y="2603387"/>
                  </a:lnTo>
                  <a:lnTo>
                    <a:pt x="716590" y="2603514"/>
                  </a:lnTo>
                  <a:lnTo>
                    <a:pt x="716396" y="2603693"/>
                  </a:lnTo>
                  <a:lnTo>
                    <a:pt x="716167" y="2603890"/>
                  </a:lnTo>
                  <a:lnTo>
                    <a:pt x="716023" y="2604184"/>
                  </a:lnTo>
                  <a:lnTo>
                    <a:pt x="716018" y="2604480"/>
                  </a:lnTo>
                  <a:lnTo>
                    <a:pt x="715895" y="2604671"/>
                  </a:lnTo>
                  <a:lnTo>
                    <a:pt x="715645" y="2604802"/>
                  </a:lnTo>
                  <a:lnTo>
                    <a:pt x="715352" y="2604923"/>
                  </a:lnTo>
                  <a:lnTo>
                    <a:pt x="715129" y="2604985"/>
                  </a:lnTo>
                  <a:lnTo>
                    <a:pt x="714884" y="2604951"/>
                  </a:lnTo>
                  <a:lnTo>
                    <a:pt x="714538" y="2604999"/>
                  </a:lnTo>
                  <a:lnTo>
                    <a:pt x="714004" y="2605004"/>
                  </a:lnTo>
                  <a:lnTo>
                    <a:pt x="713482" y="2604892"/>
                  </a:lnTo>
                  <a:lnTo>
                    <a:pt x="713156" y="2604815"/>
                  </a:lnTo>
                  <a:lnTo>
                    <a:pt x="712843" y="2604507"/>
                  </a:lnTo>
                  <a:lnTo>
                    <a:pt x="712502" y="2604436"/>
                  </a:lnTo>
                  <a:lnTo>
                    <a:pt x="712178" y="2604491"/>
                  </a:lnTo>
                  <a:lnTo>
                    <a:pt x="711354" y="2604409"/>
                  </a:lnTo>
                  <a:lnTo>
                    <a:pt x="711160" y="2604495"/>
                  </a:lnTo>
                  <a:lnTo>
                    <a:pt x="710890" y="2604750"/>
                  </a:lnTo>
                  <a:lnTo>
                    <a:pt x="710682" y="2604957"/>
                  </a:lnTo>
                  <a:lnTo>
                    <a:pt x="710511" y="2605027"/>
                  </a:lnTo>
                  <a:lnTo>
                    <a:pt x="710212" y="2605051"/>
                  </a:lnTo>
                  <a:lnTo>
                    <a:pt x="709842" y="2605045"/>
                  </a:lnTo>
                  <a:lnTo>
                    <a:pt x="709054" y="2605138"/>
                  </a:lnTo>
                  <a:lnTo>
                    <a:pt x="708732" y="2605189"/>
                  </a:lnTo>
                  <a:lnTo>
                    <a:pt x="708283" y="2605315"/>
                  </a:lnTo>
                  <a:lnTo>
                    <a:pt x="707968" y="2605335"/>
                  </a:lnTo>
                  <a:lnTo>
                    <a:pt x="704911" y="2606134"/>
                  </a:lnTo>
                  <a:lnTo>
                    <a:pt x="704741" y="2605531"/>
                  </a:lnTo>
                  <a:lnTo>
                    <a:pt x="704137" y="2605598"/>
                  </a:lnTo>
                  <a:lnTo>
                    <a:pt x="703827" y="2605623"/>
                  </a:lnTo>
                  <a:lnTo>
                    <a:pt x="703540" y="2605773"/>
                  </a:lnTo>
                  <a:lnTo>
                    <a:pt x="703278" y="2606034"/>
                  </a:lnTo>
                  <a:lnTo>
                    <a:pt x="703158" y="2606248"/>
                  </a:lnTo>
                  <a:lnTo>
                    <a:pt x="703076" y="2606439"/>
                  </a:lnTo>
                  <a:lnTo>
                    <a:pt x="703012" y="2606651"/>
                  </a:lnTo>
                  <a:lnTo>
                    <a:pt x="702817" y="2606848"/>
                  </a:lnTo>
                  <a:lnTo>
                    <a:pt x="702745" y="2607091"/>
                  </a:lnTo>
                  <a:lnTo>
                    <a:pt x="702718" y="2607452"/>
                  </a:lnTo>
                  <a:lnTo>
                    <a:pt x="702729" y="2607728"/>
                  </a:lnTo>
                  <a:lnTo>
                    <a:pt x="702777" y="2607934"/>
                  </a:lnTo>
                  <a:lnTo>
                    <a:pt x="702752" y="2608062"/>
                  </a:lnTo>
                  <a:lnTo>
                    <a:pt x="702395" y="2608885"/>
                  </a:lnTo>
                  <a:lnTo>
                    <a:pt x="702136" y="2609150"/>
                  </a:lnTo>
                  <a:lnTo>
                    <a:pt x="702009" y="2609405"/>
                  </a:lnTo>
                  <a:lnTo>
                    <a:pt x="702027" y="2609639"/>
                  </a:lnTo>
                  <a:lnTo>
                    <a:pt x="702154" y="2609925"/>
                  </a:lnTo>
                  <a:lnTo>
                    <a:pt x="702222" y="2610158"/>
                  </a:lnTo>
                  <a:lnTo>
                    <a:pt x="702180" y="2610323"/>
                  </a:lnTo>
                  <a:lnTo>
                    <a:pt x="702074" y="2610391"/>
                  </a:lnTo>
                  <a:lnTo>
                    <a:pt x="702097" y="2610514"/>
                  </a:lnTo>
                  <a:lnTo>
                    <a:pt x="702293" y="2611155"/>
                  </a:lnTo>
                  <a:lnTo>
                    <a:pt x="702469" y="2611711"/>
                  </a:lnTo>
                  <a:lnTo>
                    <a:pt x="702683" y="2612428"/>
                  </a:lnTo>
                  <a:lnTo>
                    <a:pt x="702880" y="2613313"/>
                  </a:lnTo>
                  <a:lnTo>
                    <a:pt x="703155" y="2613989"/>
                  </a:lnTo>
                  <a:lnTo>
                    <a:pt x="704315" y="2615281"/>
                  </a:lnTo>
                  <a:lnTo>
                    <a:pt x="704575" y="2615610"/>
                  </a:lnTo>
                  <a:lnTo>
                    <a:pt x="705082" y="2615959"/>
                  </a:lnTo>
                  <a:lnTo>
                    <a:pt x="705510" y="2616235"/>
                  </a:lnTo>
                  <a:lnTo>
                    <a:pt x="705885" y="2616357"/>
                  </a:lnTo>
                  <a:lnTo>
                    <a:pt x="706750" y="2616589"/>
                  </a:lnTo>
                  <a:lnTo>
                    <a:pt x="707544" y="2616677"/>
                  </a:lnTo>
                  <a:lnTo>
                    <a:pt x="708346" y="2616867"/>
                  </a:lnTo>
                  <a:lnTo>
                    <a:pt x="709700" y="2617077"/>
                  </a:lnTo>
                  <a:lnTo>
                    <a:pt x="710222" y="2617081"/>
                  </a:lnTo>
                  <a:lnTo>
                    <a:pt x="710682" y="2617048"/>
                  </a:lnTo>
                  <a:lnTo>
                    <a:pt x="711215" y="2616973"/>
                  </a:lnTo>
                  <a:lnTo>
                    <a:pt x="711553" y="2617026"/>
                  </a:lnTo>
                  <a:lnTo>
                    <a:pt x="712019" y="2617226"/>
                  </a:lnTo>
                  <a:lnTo>
                    <a:pt x="712553" y="2617411"/>
                  </a:lnTo>
                  <a:lnTo>
                    <a:pt x="713075" y="2617474"/>
                  </a:lnTo>
                  <a:lnTo>
                    <a:pt x="713334" y="2617457"/>
                  </a:lnTo>
                  <a:lnTo>
                    <a:pt x="713748" y="2617690"/>
                  </a:lnTo>
                  <a:lnTo>
                    <a:pt x="713953" y="2617944"/>
                  </a:lnTo>
                  <a:lnTo>
                    <a:pt x="714425" y="2618512"/>
                  </a:lnTo>
                  <a:lnTo>
                    <a:pt x="714715" y="2618909"/>
                  </a:lnTo>
                  <a:lnTo>
                    <a:pt x="715176" y="2619327"/>
                  </a:lnTo>
                  <a:lnTo>
                    <a:pt x="715599" y="2619735"/>
                  </a:lnTo>
                  <a:lnTo>
                    <a:pt x="716245" y="2620174"/>
                  </a:lnTo>
                  <a:lnTo>
                    <a:pt x="717167" y="2621531"/>
                  </a:lnTo>
                  <a:lnTo>
                    <a:pt x="717690" y="2621916"/>
                  </a:lnTo>
                  <a:lnTo>
                    <a:pt x="718129" y="2622318"/>
                  </a:lnTo>
                  <a:lnTo>
                    <a:pt x="718680" y="2622832"/>
                  </a:lnTo>
                  <a:lnTo>
                    <a:pt x="718928" y="2623155"/>
                  </a:lnTo>
                  <a:lnTo>
                    <a:pt x="719405" y="2623563"/>
                  </a:lnTo>
                  <a:lnTo>
                    <a:pt x="719516" y="2623880"/>
                  </a:lnTo>
                  <a:lnTo>
                    <a:pt x="719472" y="2624409"/>
                  </a:lnTo>
                  <a:lnTo>
                    <a:pt x="719414" y="2624701"/>
                  </a:lnTo>
                  <a:lnTo>
                    <a:pt x="719300" y="2625072"/>
                  </a:lnTo>
                  <a:lnTo>
                    <a:pt x="719015" y="2625206"/>
                  </a:lnTo>
                  <a:lnTo>
                    <a:pt x="718624" y="2625243"/>
                  </a:lnTo>
                  <a:lnTo>
                    <a:pt x="717985" y="2625340"/>
                  </a:lnTo>
                  <a:lnTo>
                    <a:pt x="717091" y="2625570"/>
                  </a:lnTo>
                  <a:lnTo>
                    <a:pt x="716748" y="2625571"/>
                  </a:lnTo>
                  <a:lnTo>
                    <a:pt x="716442" y="2625609"/>
                  </a:lnTo>
                  <a:lnTo>
                    <a:pt x="716120" y="2625790"/>
                  </a:lnTo>
                  <a:lnTo>
                    <a:pt x="715787" y="2625827"/>
                  </a:lnTo>
                  <a:lnTo>
                    <a:pt x="715185" y="2625839"/>
                  </a:lnTo>
                  <a:lnTo>
                    <a:pt x="714895" y="2625786"/>
                  </a:lnTo>
                  <a:lnTo>
                    <a:pt x="714684" y="2625882"/>
                  </a:lnTo>
                  <a:lnTo>
                    <a:pt x="714224" y="2625995"/>
                  </a:lnTo>
                  <a:lnTo>
                    <a:pt x="713755" y="2625974"/>
                  </a:lnTo>
                  <a:lnTo>
                    <a:pt x="713262" y="2625885"/>
                  </a:lnTo>
                  <a:lnTo>
                    <a:pt x="712963" y="2626055"/>
                  </a:lnTo>
                  <a:lnTo>
                    <a:pt x="712635" y="2626098"/>
                  </a:lnTo>
                  <a:lnTo>
                    <a:pt x="711878" y="2625887"/>
                  </a:lnTo>
                  <a:lnTo>
                    <a:pt x="711662" y="2625898"/>
                  </a:lnTo>
                  <a:lnTo>
                    <a:pt x="711213" y="2626132"/>
                  </a:lnTo>
                  <a:lnTo>
                    <a:pt x="710706" y="2626256"/>
                  </a:lnTo>
                  <a:lnTo>
                    <a:pt x="709772" y="2626306"/>
                  </a:lnTo>
                  <a:lnTo>
                    <a:pt x="709613" y="2626308"/>
                  </a:lnTo>
                  <a:lnTo>
                    <a:pt x="709408" y="2626319"/>
                  </a:lnTo>
                  <a:lnTo>
                    <a:pt x="709181" y="2626202"/>
                  </a:lnTo>
                  <a:lnTo>
                    <a:pt x="708663" y="2626336"/>
                  </a:lnTo>
                  <a:lnTo>
                    <a:pt x="708030" y="2626613"/>
                  </a:lnTo>
                  <a:lnTo>
                    <a:pt x="707734" y="2626693"/>
                  </a:lnTo>
                  <a:lnTo>
                    <a:pt x="707248" y="2626795"/>
                  </a:lnTo>
                  <a:lnTo>
                    <a:pt x="707064" y="2626912"/>
                  </a:lnTo>
                  <a:lnTo>
                    <a:pt x="706731" y="2626987"/>
                  </a:lnTo>
                  <a:lnTo>
                    <a:pt x="706314" y="2626966"/>
                  </a:lnTo>
                  <a:lnTo>
                    <a:pt x="705274" y="2627095"/>
                  </a:lnTo>
                  <a:lnTo>
                    <a:pt x="704406" y="2627278"/>
                  </a:lnTo>
                  <a:lnTo>
                    <a:pt x="703593" y="2627470"/>
                  </a:lnTo>
                  <a:lnTo>
                    <a:pt x="703245" y="2627640"/>
                  </a:lnTo>
                  <a:lnTo>
                    <a:pt x="702729" y="2628077"/>
                  </a:lnTo>
                  <a:lnTo>
                    <a:pt x="701620" y="2628492"/>
                  </a:lnTo>
                  <a:lnTo>
                    <a:pt x="701032" y="2628462"/>
                  </a:lnTo>
                  <a:lnTo>
                    <a:pt x="699765" y="2628273"/>
                  </a:lnTo>
                  <a:lnTo>
                    <a:pt x="698947" y="2628434"/>
                  </a:lnTo>
                  <a:lnTo>
                    <a:pt x="698366" y="2628774"/>
                  </a:lnTo>
                  <a:lnTo>
                    <a:pt x="697981" y="2628902"/>
                  </a:lnTo>
                  <a:lnTo>
                    <a:pt x="697567" y="2629032"/>
                  </a:lnTo>
                  <a:lnTo>
                    <a:pt x="697293" y="2629033"/>
                  </a:lnTo>
                  <a:lnTo>
                    <a:pt x="696950" y="2629119"/>
                  </a:lnTo>
                  <a:lnTo>
                    <a:pt x="696707" y="2628981"/>
                  </a:lnTo>
                  <a:lnTo>
                    <a:pt x="696378" y="2628886"/>
                  </a:lnTo>
                  <a:lnTo>
                    <a:pt x="696103" y="2628627"/>
                  </a:lnTo>
                  <a:lnTo>
                    <a:pt x="695808" y="2628489"/>
                  </a:lnTo>
                  <a:lnTo>
                    <a:pt x="695533" y="2628331"/>
                  </a:lnTo>
                  <a:lnTo>
                    <a:pt x="695146" y="2628140"/>
                  </a:lnTo>
                  <a:lnTo>
                    <a:pt x="694966" y="2628188"/>
                  </a:lnTo>
                  <a:lnTo>
                    <a:pt x="694692" y="2628141"/>
                  </a:lnTo>
                  <a:lnTo>
                    <a:pt x="694322" y="2627924"/>
                  </a:lnTo>
                  <a:lnTo>
                    <a:pt x="693729" y="2627591"/>
                  </a:lnTo>
                  <a:lnTo>
                    <a:pt x="693581" y="2627342"/>
                  </a:lnTo>
                  <a:lnTo>
                    <a:pt x="693639" y="2627177"/>
                  </a:lnTo>
                  <a:lnTo>
                    <a:pt x="693669" y="2626869"/>
                  </a:lnTo>
                  <a:lnTo>
                    <a:pt x="693844" y="2626030"/>
                  </a:lnTo>
                  <a:lnTo>
                    <a:pt x="693990" y="2625090"/>
                  </a:lnTo>
                  <a:lnTo>
                    <a:pt x="694116" y="2624746"/>
                  </a:lnTo>
                  <a:lnTo>
                    <a:pt x="694210" y="2624262"/>
                  </a:lnTo>
                  <a:lnTo>
                    <a:pt x="694405" y="2623816"/>
                  </a:lnTo>
                  <a:lnTo>
                    <a:pt x="694646" y="2623179"/>
                  </a:lnTo>
                  <a:lnTo>
                    <a:pt x="694789" y="2622574"/>
                  </a:lnTo>
                  <a:lnTo>
                    <a:pt x="694988" y="2621660"/>
                  </a:lnTo>
                  <a:lnTo>
                    <a:pt x="695160" y="2620811"/>
                  </a:lnTo>
                  <a:lnTo>
                    <a:pt x="695260" y="2620471"/>
                  </a:lnTo>
                  <a:lnTo>
                    <a:pt x="695327" y="2619919"/>
                  </a:lnTo>
                  <a:lnTo>
                    <a:pt x="695470" y="2619484"/>
                  </a:lnTo>
                  <a:lnTo>
                    <a:pt x="695542" y="2618879"/>
                  </a:lnTo>
                  <a:lnTo>
                    <a:pt x="695691" y="2618204"/>
                  </a:lnTo>
                  <a:lnTo>
                    <a:pt x="695720" y="2618008"/>
                  </a:lnTo>
                  <a:lnTo>
                    <a:pt x="695667" y="2617721"/>
                  </a:lnTo>
                  <a:lnTo>
                    <a:pt x="695670" y="2617212"/>
                  </a:lnTo>
                  <a:lnTo>
                    <a:pt x="695744" y="2616707"/>
                  </a:lnTo>
                  <a:lnTo>
                    <a:pt x="695695" y="2616246"/>
                  </a:lnTo>
                  <a:lnTo>
                    <a:pt x="695584" y="2615901"/>
                  </a:lnTo>
                  <a:lnTo>
                    <a:pt x="695492" y="2615535"/>
                  </a:lnTo>
                  <a:lnTo>
                    <a:pt x="695503" y="2615169"/>
                  </a:lnTo>
                  <a:lnTo>
                    <a:pt x="695350" y="2614754"/>
                  </a:lnTo>
                  <a:lnTo>
                    <a:pt x="695193" y="2614692"/>
                  </a:lnTo>
                  <a:lnTo>
                    <a:pt x="695067" y="2614538"/>
                  </a:lnTo>
                  <a:lnTo>
                    <a:pt x="695088" y="2614273"/>
                  </a:lnTo>
                  <a:lnTo>
                    <a:pt x="695165" y="2613811"/>
                  </a:lnTo>
                  <a:lnTo>
                    <a:pt x="695181" y="2613462"/>
                  </a:lnTo>
                  <a:lnTo>
                    <a:pt x="695107" y="2613361"/>
                  </a:lnTo>
                  <a:lnTo>
                    <a:pt x="694984" y="2613266"/>
                  </a:lnTo>
                  <a:lnTo>
                    <a:pt x="694910" y="2613101"/>
                  </a:lnTo>
                  <a:lnTo>
                    <a:pt x="694899" y="2612979"/>
                  </a:lnTo>
                  <a:lnTo>
                    <a:pt x="694979" y="2612820"/>
                  </a:lnTo>
                  <a:lnTo>
                    <a:pt x="694995" y="2612741"/>
                  </a:lnTo>
                  <a:lnTo>
                    <a:pt x="694905" y="2612560"/>
                  </a:lnTo>
                  <a:lnTo>
                    <a:pt x="694863" y="2612338"/>
                  </a:lnTo>
                  <a:lnTo>
                    <a:pt x="694950" y="2612130"/>
                  </a:lnTo>
                  <a:lnTo>
                    <a:pt x="694935" y="2611993"/>
                  </a:lnTo>
                  <a:lnTo>
                    <a:pt x="694961" y="2611658"/>
                  </a:lnTo>
                  <a:lnTo>
                    <a:pt x="695028" y="2611239"/>
                  </a:lnTo>
                  <a:lnTo>
                    <a:pt x="694933" y="2610879"/>
                  </a:lnTo>
                  <a:lnTo>
                    <a:pt x="695012" y="2610545"/>
                  </a:lnTo>
                  <a:lnTo>
                    <a:pt x="695084" y="2609744"/>
                  </a:lnTo>
                  <a:lnTo>
                    <a:pt x="695100" y="2609452"/>
                  </a:lnTo>
                  <a:lnTo>
                    <a:pt x="695309" y="2608985"/>
                  </a:lnTo>
                  <a:lnTo>
                    <a:pt x="695424" y="2608481"/>
                  </a:lnTo>
                  <a:lnTo>
                    <a:pt x="695598" y="2607876"/>
                  </a:lnTo>
                  <a:lnTo>
                    <a:pt x="695691" y="2607468"/>
                  </a:lnTo>
                  <a:lnTo>
                    <a:pt x="695959" y="2606930"/>
                  </a:lnTo>
                  <a:lnTo>
                    <a:pt x="696476" y="2603870"/>
                  </a:lnTo>
                  <a:lnTo>
                    <a:pt x="696633" y="2602784"/>
                  </a:lnTo>
                  <a:lnTo>
                    <a:pt x="696580" y="2602531"/>
                  </a:lnTo>
                  <a:lnTo>
                    <a:pt x="696552" y="2602304"/>
                  </a:lnTo>
                  <a:lnTo>
                    <a:pt x="696619" y="2602151"/>
                  </a:lnTo>
                  <a:lnTo>
                    <a:pt x="696670" y="2601912"/>
                  </a:lnTo>
                  <a:lnTo>
                    <a:pt x="696753" y="2601737"/>
                  </a:lnTo>
                  <a:lnTo>
                    <a:pt x="696779" y="2601499"/>
                  </a:lnTo>
                  <a:lnTo>
                    <a:pt x="696816" y="2601244"/>
                  </a:lnTo>
                  <a:lnTo>
                    <a:pt x="697017" y="2600839"/>
                  </a:lnTo>
                  <a:lnTo>
                    <a:pt x="697280" y="2600365"/>
                  </a:lnTo>
                  <a:lnTo>
                    <a:pt x="697370" y="2600211"/>
                  </a:lnTo>
                  <a:lnTo>
                    <a:pt x="697502" y="2600121"/>
                  </a:lnTo>
                  <a:lnTo>
                    <a:pt x="697576" y="2599967"/>
                  </a:lnTo>
                  <a:lnTo>
                    <a:pt x="697793" y="2599445"/>
                  </a:lnTo>
                  <a:lnTo>
                    <a:pt x="698067" y="2599025"/>
                  </a:lnTo>
                  <a:lnTo>
                    <a:pt x="698296" y="2598870"/>
                  </a:lnTo>
                  <a:lnTo>
                    <a:pt x="698618" y="2598785"/>
                  </a:lnTo>
                  <a:lnTo>
                    <a:pt x="698843" y="2598761"/>
                  </a:lnTo>
                  <a:lnTo>
                    <a:pt x="699016" y="2598248"/>
                  </a:lnTo>
                  <a:lnTo>
                    <a:pt x="699278" y="2597436"/>
                  </a:lnTo>
                  <a:lnTo>
                    <a:pt x="699635" y="2596997"/>
                  </a:lnTo>
                  <a:lnTo>
                    <a:pt x="700007" y="2596478"/>
                  </a:lnTo>
                  <a:lnTo>
                    <a:pt x="700378" y="2595793"/>
                  </a:lnTo>
                  <a:lnTo>
                    <a:pt x="700760" y="2595013"/>
                  </a:lnTo>
                  <a:lnTo>
                    <a:pt x="701142" y="2594165"/>
                  </a:lnTo>
                  <a:lnTo>
                    <a:pt x="701598" y="2593589"/>
                  </a:lnTo>
                  <a:lnTo>
                    <a:pt x="702076" y="2592991"/>
                  </a:lnTo>
                  <a:lnTo>
                    <a:pt x="702435" y="2592321"/>
                  </a:lnTo>
                  <a:lnTo>
                    <a:pt x="702768" y="2591598"/>
                  </a:lnTo>
                  <a:lnTo>
                    <a:pt x="703083" y="2590998"/>
                  </a:lnTo>
                  <a:lnTo>
                    <a:pt x="702988" y="2590388"/>
                  </a:lnTo>
                  <a:lnTo>
                    <a:pt x="702854" y="2589789"/>
                  </a:lnTo>
                  <a:lnTo>
                    <a:pt x="702762" y="2589099"/>
                  </a:lnTo>
                  <a:lnTo>
                    <a:pt x="702504" y="2588579"/>
                  </a:lnTo>
                  <a:lnTo>
                    <a:pt x="702338" y="2587880"/>
                  </a:lnTo>
                  <a:lnTo>
                    <a:pt x="701893" y="2587191"/>
                  </a:lnTo>
                  <a:lnTo>
                    <a:pt x="701453" y="2586555"/>
                  </a:lnTo>
                  <a:lnTo>
                    <a:pt x="701126" y="2586020"/>
                  </a:lnTo>
                  <a:lnTo>
                    <a:pt x="700997" y="2585261"/>
                  </a:lnTo>
                  <a:lnTo>
                    <a:pt x="700689" y="2584790"/>
                  </a:lnTo>
                  <a:lnTo>
                    <a:pt x="700642" y="2584355"/>
                  </a:lnTo>
                  <a:lnTo>
                    <a:pt x="700450" y="2583761"/>
                  </a:lnTo>
                  <a:lnTo>
                    <a:pt x="700290" y="2583146"/>
                  </a:lnTo>
                  <a:lnTo>
                    <a:pt x="700348" y="2582700"/>
                  </a:lnTo>
                  <a:lnTo>
                    <a:pt x="700378" y="2581899"/>
                  </a:lnTo>
                  <a:lnTo>
                    <a:pt x="700366" y="2581225"/>
                  </a:lnTo>
                  <a:lnTo>
                    <a:pt x="700202" y="2580626"/>
                  </a:lnTo>
                  <a:lnTo>
                    <a:pt x="700237" y="2579931"/>
                  </a:lnTo>
                  <a:lnTo>
                    <a:pt x="700408" y="2578679"/>
                  </a:lnTo>
                  <a:lnTo>
                    <a:pt x="700450" y="2578206"/>
                  </a:lnTo>
                  <a:lnTo>
                    <a:pt x="700696" y="2577527"/>
                  </a:lnTo>
                  <a:lnTo>
                    <a:pt x="700842" y="2576826"/>
                  </a:lnTo>
                  <a:lnTo>
                    <a:pt x="700930" y="2576140"/>
                  </a:lnTo>
                  <a:lnTo>
                    <a:pt x="700334" y="2576026"/>
                  </a:lnTo>
                  <a:lnTo>
                    <a:pt x="700662" y="2575553"/>
                  </a:lnTo>
                  <a:lnTo>
                    <a:pt x="701003" y="2575062"/>
                  </a:lnTo>
                  <a:lnTo>
                    <a:pt x="701043" y="2574892"/>
                  </a:lnTo>
                  <a:lnTo>
                    <a:pt x="701017" y="2574739"/>
                  </a:lnTo>
                  <a:lnTo>
                    <a:pt x="701064" y="2574638"/>
                  </a:lnTo>
                  <a:lnTo>
                    <a:pt x="701015" y="2574421"/>
                  </a:lnTo>
                  <a:lnTo>
                    <a:pt x="700946" y="2574198"/>
                  </a:lnTo>
                  <a:lnTo>
                    <a:pt x="700848" y="2574074"/>
                  </a:lnTo>
                  <a:lnTo>
                    <a:pt x="700689" y="2573862"/>
                  </a:lnTo>
                  <a:lnTo>
                    <a:pt x="700468" y="2573513"/>
                  </a:lnTo>
                  <a:lnTo>
                    <a:pt x="700109" y="2573085"/>
                  </a:lnTo>
                  <a:lnTo>
                    <a:pt x="700029" y="2572980"/>
                  </a:lnTo>
                  <a:lnTo>
                    <a:pt x="699955" y="2572916"/>
                  </a:lnTo>
                  <a:lnTo>
                    <a:pt x="699855" y="2572901"/>
                  </a:lnTo>
                  <a:lnTo>
                    <a:pt x="699728" y="2572863"/>
                  </a:lnTo>
                  <a:lnTo>
                    <a:pt x="699656" y="2572786"/>
                  </a:lnTo>
                  <a:lnTo>
                    <a:pt x="699440" y="2572488"/>
                  </a:lnTo>
                  <a:lnTo>
                    <a:pt x="699334" y="2572279"/>
                  </a:lnTo>
                  <a:lnTo>
                    <a:pt x="699153" y="2572189"/>
                  </a:lnTo>
                  <a:lnTo>
                    <a:pt x="698238" y="2571622"/>
                  </a:lnTo>
                  <a:lnTo>
                    <a:pt x="698044" y="2571829"/>
                  </a:lnTo>
                  <a:lnTo>
                    <a:pt x="697529" y="2571163"/>
                  </a:lnTo>
                  <a:lnTo>
                    <a:pt x="697303" y="2570670"/>
                  </a:lnTo>
                  <a:lnTo>
                    <a:pt x="696964" y="2570353"/>
                  </a:lnTo>
                  <a:lnTo>
                    <a:pt x="696476" y="2569990"/>
                  </a:lnTo>
                  <a:lnTo>
                    <a:pt x="696267" y="2569712"/>
                  </a:lnTo>
                  <a:lnTo>
                    <a:pt x="696309" y="2569668"/>
                  </a:lnTo>
                  <a:lnTo>
                    <a:pt x="695397" y="2568803"/>
                  </a:lnTo>
                  <a:lnTo>
                    <a:pt x="695077" y="2569147"/>
                  </a:lnTo>
                  <a:lnTo>
                    <a:pt x="692358" y="2566566"/>
                  </a:lnTo>
                  <a:lnTo>
                    <a:pt x="691924" y="2567031"/>
                  </a:lnTo>
                  <a:lnTo>
                    <a:pt x="691873" y="2567110"/>
                  </a:lnTo>
                  <a:lnTo>
                    <a:pt x="691320" y="2566067"/>
                  </a:lnTo>
                  <a:lnTo>
                    <a:pt x="691278" y="2566051"/>
                  </a:lnTo>
                  <a:lnTo>
                    <a:pt x="691236" y="2566127"/>
                  </a:lnTo>
                  <a:lnTo>
                    <a:pt x="691188" y="2566254"/>
                  </a:lnTo>
                  <a:lnTo>
                    <a:pt x="691151" y="2566379"/>
                  </a:lnTo>
                  <a:lnTo>
                    <a:pt x="691151" y="2566576"/>
                  </a:lnTo>
                  <a:lnTo>
                    <a:pt x="691109" y="2566872"/>
                  </a:lnTo>
                  <a:lnTo>
                    <a:pt x="691056" y="2567152"/>
                  </a:lnTo>
                  <a:lnTo>
                    <a:pt x="691019" y="2567277"/>
                  </a:lnTo>
                  <a:lnTo>
                    <a:pt x="690989" y="2567418"/>
                  </a:lnTo>
                  <a:lnTo>
                    <a:pt x="690973" y="2567569"/>
                  </a:lnTo>
                  <a:lnTo>
                    <a:pt x="690899" y="2567942"/>
                  </a:lnTo>
                  <a:lnTo>
                    <a:pt x="690855" y="2568532"/>
                  </a:lnTo>
                  <a:lnTo>
                    <a:pt x="690852" y="2568834"/>
                  </a:lnTo>
                  <a:lnTo>
                    <a:pt x="690868" y="2569057"/>
                  </a:lnTo>
                  <a:lnTo>
                    <a:pt x="690919" y="2569578"/>
                  </a:lnTo>
                  <a:lnTo>
                    <a:pt x="690912" y="2569777"/>
                  </a:lnTo>
                  <a:lnTo>
                    <a:pt x="690984" y="2570301"/>
                  </a:lnTo>
                  <a:lnTo>
                    <a:pt x="690956" y="2570538"/>
                  </a:lnTo>
                  <a:lnTo>
                    <a:pt x="690929" y="2570688"/>
                  </a:lnTo>
                  <a:lnTo>
                    <a:pt x="690862" y="2570959"/>
                  </a:lnTo>
                  <a:lnTo>
                    <a:pt x="690834" y="2571295"/>
                  </a:lnTo>
                  <a:lnTo>
                    <a:pt x="690787" y="2571595"/>
                  </a:lnTo>
                  <a:lnTo>
                    <a:pt x="690801" y="2572268"/>
                  </a:lnTo>
                  <a:lnTo>
                    <a:pt x="690868" y="2572489"/>
                  </a:lnTo>
                  <a:lnTo>
                    <a:pt x="690871" y="2572762"/>
                  </a:lnTo>
                  <a:lnTo>
                    <a:pt x="690905" y="2573245"/>
                  </a:lnTo>
                  <a:lnTo>
                    <a:pt x="690873" y="2573606"/>
                  </a:lnTo>
                  <a:lnTo>
                    <a:pt x="690880" y="2573984"/>
                  </a:lnTo>
                  <a:lnTo>
                    <a:pt x="690968" y="2574677"/>
                  </a:lnTo>
                  <a:lnTo>
                    <a:pt x="690961" y="2575006"/>
                  </a:lnTo>
                  <a:lnTo>
                    <a:pt x="690783" y="2575498"/>
                  </a:lnTo>
                  <a:lnTo>
                    <a:pt x="690526" y="2575888"/>
                  </a:lnTo>
                  <a:lnTo>
                    <a:pt x="690192" y="2576125"/>
                  </a:lnTo>
                  <a:lnTo>
                    <a:pt x="689960" y="2576177"/>
                  </a:lnTo>
                  <a:lnTo>
                    <a:pt x="689694" y="2576211"/>
                  </a:lnTo>
                  <a:lnTo>
                    <a:pt x="689141" y="2576113"/>
                  </a:lnTo>
                  <a:lnTo>
                    <a:pt x="688853" y="2576028"/>
                  </a:lnTo>
                  <a:lnTo>
                    <a:pt x="688392" y="2575874"/>
                  </a:lnTo>
                  <a:lnTo>
                    <a:pt x="688138" y="2575752"/>
                  </a:lnTo>
                  <a:lnTo>
                    <a:pt x="687614" y="2575546"/>
                  </a:lnTo>
                  <a:lnTo>
                    <a:pt x="687151" y="2575412"/>
                  </a:lnTo>
                  <a:lnTo>
                    <a:pt x="686996" y="2575349"/>
                  </a:lnTo>
                  <a:lnTo>
                    <a:pt x="686848" y="2575269"/>
                  </a:lnTo>
                  <a:lnTo>
                    <a:pt x="686732" y="2575190"/>
                  </a:lnTo>
                  <a:lnTo>
                    <a:pt x="686514" y="2575010"/>
                  </a:lnTo>
                  <a:lnTo>
                    <a:pt x="686451" y="2573977"/>
                  </a:lnTo>
                  <a:lnTo>
                    <a:pt x="686391" y="2573875"/>
                  </a:lnTo>
                  <a:lnTo>
                    <a:pt x="686245" y="2573659"/>
                  </a:lnTo>
                  <a:lnTo>
                    <a:pt x="686107" y="2573500"/>
                  </a:lnTo>
                  <a:lnTo>
                    <a:pt x="686026" y="2573318"/>
                  </a:lnTo>
                  <a:lnTo>
                    <a:pt x="686042" y="2573214"/>
                  </a:lnTo>
                  <a:lnTo>
                    <a:pt x="686051" y="2572950"/>
                  </a:lnTo>
                  <a:lnTo>
                    <a:pt x="686016" y="2572693"/>
                  </a:lnTo>
                  <a:lnTo>
                    <a:pt x="685931" y="2572480"/>
                  </a:lnTo>
                  <a:lnTo>
                    <a:pt x="685806" y="2572383"/>
                  </a:lnTo>
                  <a:lnTo>
                    <a:pt x="685662" y="2572302"/>
                  </a:lnTo>
                  <a:lnTo>
                    <a:pt x="685593" y="2572141"/>
                  </a:lnTo>
                  <a:lnTo>
                    <a:pt x="685553" y="2571984"/>
                  </a:lnTo>
                  <a:lnTo>
                    <a:pt x="685607" y="2571560"/>
                  </a:lnTo>
                  <a:lnTo>
                    <a:pt x="685532" y="2571383"/>
                  </a:lnTo>
                  <a:lnTo>
                    <a:pt x="685511" y="2571166"/>
                  </a:lnTo>
                  <a:lnTo>
                    <a:pt x="685798" y="2570723"/>
                  </a:lnTo>
                  <a:lnTo>
                    <a:pt x="685801" y="2570533"/>
                  </a:lnTo>
                  <a:lnTo>
                    <a:pt x="685560" y="2570090"/>
                  </a:lnTo>
                  <a:lnTo>
                    <a:pt x="685505" y="2569965"/>
                  </a:lnTo>
                  <a:lnTo>
                    <a:pt x="685377" y="2569760"/>
                  </a:lnTo>
                  <a:lnTo>
                    <a:pt x="685176" y="2569582"/>
                  </a:lnTo>
                  <a:lnTo>
                    <a:pt x="684958" y="2569536"/>
                  </a:lnTo>
                  <a:lnTo>
                    <a:pt x="684838" y="2569444"/>
                  </a:lnTo>
                  <a:lnTo>
                    <a:pt x="684696" y="2569271"/>
                  </a:lnTo>
                  <a:lnTo>
                    <a:pt x="684247" y="2568974"/>
                  </a:lnTo>
                  <a:lnTo>
                    <a:pt x="684027" y="2568862"/>
                  </a:lnTo>
                  <a:lnTo>
                    <a:pt x="683802" y="2568790"/>
                  </a:lnTo>
                  <a:lnTo>
                    <a:pt x="683499" y="2568710"/>
                  </a:lnTo>
                  <a:lnTo>
                    <a:pt x="683237" y="2568677"/>
                  </a:lnTo>
                  <a:lnTo>
                    <a:pt x="682771" y="2568663"/>
                  </a:lnTo>
                  <a:lnTo>
                    <a:pt x="682429" y="2568671"/>
                  </a:lnTo>
                  <a:lnTo>
                    <a:pt x="681951" y="2568689"/>
                  </a:lnTo>
                  <a:lnTo>
                    <a:pt x="681516" y="2568791"/>
                  </a:lnTo>
                  <a:lnTo>
                    <a:pt x="681289" y="2568863"/>
                  </a:lnTo>
                  <a:lnTo>
                    <a:pt x="680947" y="2568955"/>
                  </a:lnTo>
                  <a:lnTo>
                    <a:pt x="680684" y="2569077"/>
                  </a:lnTo>
                  <a:lnTo>
                    <a:pt x="680170" y="2569375"/>
                  </a:lnTo>
                  <a:lnTo>
                    <a:pt x="680032" y="2569511"/>
                  </a:lnTo>
                  <a:lnTo>
                    <a:pt x="679763" y="2569735"/>
                  </a:lnTo>
                  <a:lnTo>
                    <a:pt x="679647" y="2569800"/>
                  </a:lnTo>
                  <a:lnTo>
                    <a:pt x="679446" y="2569890"/>
                  </a:lnTo>
                  <a:lnTo>
                    <a:pt x="679256" y="2569923"/>
                  </a:lnTo>
                  <a:lnTo>
                    <a:pt x="679198" y="2569949"/>
                  </a:lnTo>
                  <a:lnTo>
                    <a:pt x="679156" y="2569982"/>
                  </a:lnTo>
                  <a:lnTo>
                    <a:pt x="679115" y="2570024"/>
                  </a:lnTo>
                  <a:lnTo>
                    <a:pt x="678973" y="2570444"/>
                  </a:lnTo>
                  <a:lnTo>
                    <a:pt x="678788" y="2570826"/>
                  </a:lnTo>
                  <a:lnTo>
                    <a:pt x="678436" y="2571363"/>
                  </a:lnTo>
                  <a:lnTo>
                    <a:pt x="678183" y="2571608"/>
                  </a:lnTo>
                  <a:lnTo>
                    <a:pt x="677871" y="2571927"/>
                  </a:lnTo>
                  <a:lnTo>
                    <a:pt x="677646" y="2572172"/>
                  </a:lnTo>
                  <a:lnTo>
                    <a:pt x="677271" y="2572555"/>
                  </a:lnTo>
                  <a:lnTo>
                    <a:pt x="676896" y="2572927"/>
                  </a:lnTo>
                  <a:lnTo>
                    <a:pt x="676671" y="2573214"/>
                  </a:lnTo>
                  <a:lnTo>
                    <a:pt x="676549" y="2573533"/>
                  </a:lnTo>
                  <a:lnTo>
                    <a:pt x="676444" y="2574047"/>
                  </a:lnTo>
                  <a:lnTo>
                    <a:pt x="676372" y="2574573"/>
                  </a:lnTo>
                  <a:lnTo>
                    <a:pt x="676315" y="2575141"/>
                  </a:lnTo>
                  <a:lnTo>
                    <a:pt x="676159" y="2576097"/>
                  </a:lnTo>
                  <a:lnTo>
                    <a:pt x="676101" y="2576643"/>
                  </a:lnTo>
                  <a:lnTo>
                    <a:pt x="676055" y="2576840"/>
                  </a:lnTo>
                  <a:lnTo>
                    <a:pt x="675944" y="2576984"/>
                  </a:lnTo>
                  <a:lnTo>
                    <a:pt x="675978" y="2577177"/>
                  </a:lnTo>
                  <a:lnTo>
                    <a:pt x="675932" y="2577430"/>
                  </a:lnTo>
                  <a:lnTo>
                    <a:pt x="675944" y="2577666"/>
                  </a:lnTo>
                  <a:lnTo>
                    <a:pt x="675914" y="2578024"/>
                  </a:lnTo>
                  <a:lnTo>
                    <a:pt x="675914" y="2578345"/>
                  </a:lnTo>
                  <a:lnTo>
                    <a:pt x="675870" y="2578699"/>
                  </a:lnTo>
                  <a:lnTo>
                    <a:pt x="675893" y="2578892"/>
                  </a:lnTo>
                  <a:lnTo>
                    <a:pt x="675902" y="2579368"/>
                  </a:lnTo>
                  <a:lnTo>
                    <a:pt x="675981" y="2579588"/>
                  </a:lnTo>
                  <a:lnTo>
                    <a:pt x="676131" y="2579844"/>
                  </a:lnTo>
                  <a:lnTo>
                    <a:pt x="676382" y="2580318"/>
                  </a:lnTo>
                  <a:lnTo>
                    <a:pt x="676455" y="2580468"/>
                  </a:lnTo>
                  <a:lnTo>
                    <a:pt x="676474" y="2580882"/>
                  </a:lnTo>
                  <a:lnTo>
                    <a:pt x="676465" y="2581196"/>
                  </a:lnTo>
                  <a:lnTo>
                    <a:pt x="676476" y="2581500"/>
                  </a:lnTo>
                  <a:lnTo>
                    <a:pt x="676419" y="2581782"/>
                  </a:lnTo>
                  <a:lnTo>
                    <a:pt x="676361" y="2582104"/>
                  </a:lnTo>
                  <a:lnTo>
                    <a:pt x="676294" y="2582389"/>
                  </a:lnTo>
                  <a:lnTo>
                    <a:pt x="676300" y="2582999"/>
                  </a:lnTo>
                  <a:lnTo>
                    <a:pt x="676358" y="2583261"/>
                  </a:lnTo>
                  <a:lnTo>
                    <a:pt x="676479" y="2583487"/>
                  </a:lnTo>
                  <a:lnTo>
                    <a:pt x="676537" y="2584277"/>
                  </a:lnTo>
                  <a:lnTo>
                    <a:pt x="676513" y="2584652"/>
                  </a:lnTo>
                  <a:lnTo>
                    <a:pt x="676516" y="2585010"/>
                  </a:lnTo>
                  <a:lnTo>
                    <a:pt x="676756" y="2585677"/>
                  </a:lnTo>
                  <a:lnTo>
                    <a:pt x="676921" y="2585862"/>
                  </a:lnTo>
                  <a:lnTo>
                    <a:pt x="677093" y="2586077"/>
                  </a:lnTo>
                  <a:lnTo>
                    <a:pt x="677234" y="2586535"/>
                  </a:lnTo>
                  <a:lnTo>
                    <a:pt x="677278" y="2586781"/>
                  </a:lnTo>
                  <a:lnTo>
                    <a:pt x="677306" y="2586987"/>
                  </a:lnTo>
                  <a:lnTo>
                    <a:pt x="677317" y="2587318"/>
                  </a:lnTo>
                  <a:lnTo>
                    <a:pt x="677275" y="2587734"/>
                  </a:lnTo>
                  <a:lnTo>
                    <a:pt x="677199" y="2588001"/>
                  </a:lnTo>
                  <a:lnTo>
                    <a:pt x="677063" y="2588256"/>
                  </a:lnTo>
                  <a:lnTo>
                    <a:pt x="676889" y="2588425"/>
                  </a:lnTo>
                  <a:lnTo>
                    <a:pt x="676655" y="2588397"/>
                  </a:lnTo>
                  <a:lnTo>
                    <a:pt x="676389" y="2588337"/>
                  </a:lnTo>
                  <a:lnTo>
                    <a:pt x="676055" y="2588238"/>
                  </a:lnTo>
                  <a:lnTo>
                    <a:pt x="675668" y="2588024"/>
                  </a:lnTo>
                  <a:lnTo>
                    <a:pt x="675406" y="2587852"/>
                  </a:lnTo>
                  <a:lnTo>
                    <a:pt x="675091" y="2587666"/>
                  </a:lnTo>
                  <a:lnTo>
                    <a:pt x="674881" y="2587578"/>
                  </a:lnTo>
                  <a:lnTo>
                    <a:pt x="674691" y="2587431"/>
                  </a:lnTo>
                  <a:lnTo>
                    <a:pt x="674225" y="2587234"/>
                  </a:lnTo>
                  <a:lnTo>
                    <a:pt x="673989" y="2587153"/>
                  </a:lnTo>
                  <a:lnTo>
                    <a:pt x="673524" y="2587083"/>
                  </a:lnTo>
                  <a:lnTo>
                    <a:pt x="673324" y="2587020"/>
                  </a:lnTo>
                  <a:lnTo>
                    <a:pt x="673070" y="2586889"/>
                  </a:lnTo>
                  <a:lnTo>
                    <a:pt x="672910" y="2586818"/>
                  </a:lnTo>
                  <a:lnTo>
                    <a:pt x="672729" y="2586633"/>
                  </a:lnTo>
                  <a:lnTo>
                    <a:pt x="672486" y="2586479"/>
                  </a:lnTo>
                  <a:lnTo>
                    <a:pt x="672051" y="2586242"/>
                  </a:lnTo>
                  <a:lnTo>
                    <a:pt x="671773" y="2586145"/>
                  </a:lnTo>
                  <a:lnTo>
                    <a:pt x="671544" y="2586106"/>
                  </a:lnTo>
                  <a:lnTo>
                    <a:pt x="671300" y="2586080"/>
                  </a:lnTo>
                  <a:lnTo>
                    <a:pt x="670719" y="2585996"/>
                  </a:lnTo>
                  <a:lnTo>
                    <a:pt x="670455" y="2585900"/>
                  </a:lnTo>
                  <a:lnTo>
                    <a:pt x="670174" y="2585847"/>
                  </a:lnTo>
                  <a:lnTo>
                    <a:pt x="669959" y="2585773"/>
                  </a:lnTo>
                  <a:lnTo>
                    <a:pt x="669700" y="2585649"/>
                  </a:lnTo>
                  <a:lnTo>
                    <a:pt x="669457" y="2585481"/>
                  </a:lnTo>
                  <a:lnTo>
                    <a:pt x="669111" y="2585259"/>
                  </a:lnTo>
                  <a:lnTo>
                    <a:pt x="668929" y="2585184"/>
                  </a:lnTo>
                  <a:lnTo>
                    <a:pt x="668725" y="2585055"/>
                  </a:lnTo>
                  <a:lnTo>
                    <a:pt x="668320" y="2584726"/>
                  </a:lnTo>
                  <a:lnTo>
                    <a:pt x="667986" y="2584442"/>
                  </a:lnTo>
                  <a:lnTo>
                    <a:pt x="667816" y="2584265"/>
                  </a:lnTo>
                  <a:lnTo>
                    <a:pt x="667624" y="2584031"/>
                  </a:lnTo>
                  <a:lnTo>
                    <a:pt x="667451" y="2583779"/>
                  </a:lnTo>
                  <a:lnTo>
                    <a:pt x="667289" y="2583510"/>
                  </a:lnTo>
                  <a:lnTo>
                    <a:pt x="667134" y="2583155"/>
                  </a:lnTo>
                  <a:lnTo>
                    <a:pt x="666955" y="2582688"/>
                  </a:lnTo>
                  <a:lnTo>
                    <a:pt x="666779" y="2582419"/>
                  </a:lnTo>
                  <a:lnTo>
                    <a:pt x="666663" y="2582290"/>
                  </a:lnTo>
                  <a:lnTo>
                    <a:pt x="666415" y="2582063"/>
                  </a:lnTo>
                  <a:lnTo>
                    <a:pt x="666212" y="2581696"/>
                  </a:lnTo>
                  <a:lnTo>
                    <a:pt x="666283" y="2581442"/>
                  </a:lnTo>
                  <a:lnTo>
                    <a:pt x="666381" y="2581118"/>
                  </a:lnTo>
                  <a:lnTo>
                    <a:pt x="666552" y="2580683"/>
                  </a:lnTo>
                  <a:lnTo>
                    <a:pt x="666707" y="2580303"/>
                  </a:lnTo>
                  <a:lnTo>
                    <a:pt x="666869" y="2579985"/>
                  </a:lnTo>
                  <a:lnTo>
                    <a:pt x="667027" y="2579656"/>
                  </a:lnTo>
                  <a:lnTo>
                    <a:pt x="667120" y="2579444"/>
                  </a:lnTo>
                  <a:lnTo>
                    <a:pt x="667296" y="2579120"/>
                  </a:lnTo>
                  <a:lnTo>
                    <a:pt x="667529" y="2578833"/>
                  </a:lnTo>
                  <a:lnTo>
                    <a:pt x="668037" y="2578494"/>
                  </a:lnTo>
                  <a:lnTo>
                    <a:pt x="668240" y="2578312"/>
                  </a:lnTo>
                  <a:lnTo>
                    <a:pt x="668398" y="2577945"/>
                  </a:lnTo>
                  <a:lnTo>
                    <a:pt x="668739" y="2577320"/>
                  </a:lnTo>
                  <a:lnTo>
                    <a:pt x="669054" y="2577004"/>
                  </a:lnTo>
                  <a:lnTo>
                    <a:pt x="669325" y="2576697"/>
                  </a:lnTo>
                  <a:lnTo>
                    <a:pt x="669500" y="2576543"/>
                  </a:lnTo>
                  <a:lnTo>
                    <a:pt x="669614" y="2576375"/>
                  </a:lnTo>
                  <a:lnTo>
                    <a:pt x="669801" y="2575935"/>
                  </a:lnTo>
                  <a:lnTo>
                    <a:pt x="669991" y="2575711"/>
                  </a:lnTo>
                  <a:lnTo>
                    <a:pt x="670529" y="2575244"/>
                  </a:lnTo>
                  <a:lnTo>
                    <a:pt x="670779" y="2575047"/>
                  </a:lnTo>
                  <a:lnTo>
                    <a:pt x="671134" y="2574788"/>
                  </a:lnTo>
                  <a:lnTo>
                    <a:pt x="671636" y="2574405"/>
                  </a:lnTo>
                  <a:lnTo>
                    <a:pt x="672115" y="2573969"/>
                  </a:lnTo>
                  <a:lnTo>
                    <a:pt x="672057" y="2573825"/>
                  </a:lnTo>
                  <a:lnTo>
                    <a:pt x="672036" y="2573671"/>
                  </a:lnTo>
                  <a:lnTo>
                    <a:pt x="672062" y="2573469"/>
                  </a:lnTo>
                  <a:lnTo>
                    <a:pt x="673026" y="2571099"/>
                  </a:lnTo>
                  <a:lnTo>
                    <a:pt x="673336" y="2568322"/>
                  </a:lnTo>
                  <a:lnTo>
                    <a:pt x="673255" y="2568310"/>
                  </a:lnTo>
                  <a:lnTo>
                    <a:pt x="673218" y="2568241"/>
                  </a:lnTo>
                  <a:lnTo>
                    <a:pt x="673276" y="2568183"/>
                  </a:lnTo>
                  <a:lnTo>
                    <a:pt x="673320" y="2568118"/>
                  </a:lnTo>
                  <a:lnTo>
                    <a:pt x="673389" y="2567525"/>
                  </a:lnTo>
                  <a:lnTo>
                    <a:pt x="673482" y="2567264"/>
                  </a:lnTo>
                  <a:lnTo>
                    <a:pt x="673531" y="2566576"/>
                  </a:lnTo>
                  <a:lnTo>
                    <a:pt x="673524" y="2566399"/>
                  </a:lnTo>
                  <a:lnTo>
                    <a:pt x="673560" y="2566247"/>
                  </a:lnTo>
                  <a:lnTo>
                    <a:pt x="673590" y="2566028"/>
                  </a:lnTo>
                  <a:lnTo>
                    <a:pt x="673582" y="2565844"/>
                  </a:lnTo>
                  <a:lnTo>
                    <a:pt x="673639" y="2565687"/>
                  </a:lnTo>
                  <a:lnTo>
                    <a:pt x="673658" y="2565416"/>
                  </a:lnTo>
                  <a:lnTo>
                    <a:pt x="673649" y="2565236"/>
                  </a:lnTo>
                  <a:lnTo>
                    <a:pt x="673676" y="2564990"/>
                  </a:lnTo>
                  <a:lnTo>
                    <a:pt x="673684" y="2564732"/>
                  </a:lnTo>
                  <a:lnTo>
                    <a:pt x="673700" y="2564658"/>
                  </a:lnTo>
                  <a:lnTo>
                    <a:pt x="673626" y="2564490"/>
                  </a:lnTo>
                  <a:lnTo>
                    <a:pt x="673579" y="2564268"/>
                  </a:lnTo>
                  <a:lnTo>
                    <a:pt x="673486" y="2564043"/>
                  </a:lnTo>
                  <a:lnTo>
                    <a:pt x="673431" y="2563838"/>
                  </a:lnTo>
                  <a:lnTo>
                    <a:pt x="673332" y="2563531"/>
                  </a:lnTo>
                  <a:lnTo>
                    <a:pt x="673262" y="2563245"/>
                  </a:lnTo>
                  <a:lnTo>
                    <a:pt x="673174" y="2563016"/>
                  </a:lnTo>
                  <a:lnTo>
                    <a:pt x="673109" y="2562907"/>
                  </a:lnTo>
                  <a:lnTo>
                    <a:pt x="673060" y="2562739"/>
                  </a:lnTo>
                  <a:lnTo>
                    <a:pt x="672970" y="2562555"/>
                  </a:lnTo>
                  <a:lnTo>
                    <a:pt x="672736" y="2562280"/>
                  </a:lnTo>
                  <a:lnTo>
                    <a:pt x="672629" y="2562202"/>
                  </a:lnTo>
                  <a:lnTo>
                    <a:pt x="672488" y="2562073"/>
                  </a:lnTo>
                  <a:lnTo>
                    <a:pt x="672395" y="2561925"/>
                  </a:lnTo>
                  <a:lnTo>
                    <a:pt x="672296" y="2561781"/>
                  </a:lnTo>
                  <a:lnTo>
                    <a:pt x="672234" y="2561678"/>
                  </a:lnTo>
                  <a:lnTo>
                    <a:pt x="672153" y="2561526"/>
                  </a:lnTo>
                  <a:lnTo>
                    <a:pt x="672092" y="2561356"/>
                  </a:lnTo>
                  <a:lnTo>
                    <a:pt x="672069" y="2561190"/>
                  </a:lnTo>
                  <a:lnTo>
                    <a:pt x="672036" y="2561044"/>
                  </a:lnTo>
                  <a:lnTo>
                    <a:pt x="672060" y="2560857"/>
                  </a:lnTo>
                  <a:lnTo>
                    <a:pt x="672101" y="2560627"/>
                  </a:lnTo>
                  <a:lnTo>
                    <a:pt x="672041" y="2560397"/>
                  </a:lnTo>
                  <a:lnTo>
                    <a:pt x="671990" y="2560236"/>
                  </a:lnTo>
                  <a:lnTo>
                    <a:pt x="671941" y="2560100"/>
                  </a:lnTo>
                  <a:lnTo>
                    <a:pt x="671874" y="2559935"/>
                  </a:lnTo>
                  <a:lnTo>
                    <a:pt x="671766" y="2559770"/>
                  </a:lnTo>
                  <a:lnTo>
                    <a:pt x="671657" y="2559632"/>
                  </a:lnTo>
                  <a:lnTo>
                    <a:pt x="671508" y="2559496"/>
                  </a:lnTo>
                  <a:lnTo>
                    <a:pt x="671370" y="2559427"/>
                  </a:lnTo>
                  <a:lnTo>
                    <a:pt x="671011" y="2559118"/>
                  </a:lnTo>
                  <a:lnTo>
                    <a:pt x="670860" y="2558859"/>
                  </a:lnTo>
                  <a:lnTo>
                    <a:pt x="670814" y="2558560"/>
                  </a:lnTo>
                  <a:lnTo>
                    <a:pt x="670807" y="2558436"/>
                  </a:lnTo>
                  <a:lnTo>
                    <a:pt x="670816" y="2558241"/>
                  </a:lnTo>
                  <a:lnTo>
                    <a:pt x="670823" y="2557893"/>
                  </a:lnTo>
                  <a:lnTo>
                    <a:pt x="670842" y="2557787"/>
                  </a:lnTo>
                  <a:lnTo>
                    <a:pt x="670805" y="2557532"/>
                  </a:lnTo>
                  <a:lnTo>
                    <a:pt x="670832" y="2557082"/>
                  </a:lnTo>
                  <a:lnTo>
                    <a:pt x="670878" y="2556779"/>
                  </a:lnTo>
                  <a:lnTo>
                    <a:pt x="670969" y="2556501"/>
                  </a:lnTo>
                  <a:lnTo>
                    <a:pt x="671025" y="2556303"/>
                  </a:lnTo>
                  <a:lnTo>
                    <a:pt x="671106" y="2556104"/>
                  </a:lnTo>
                  <a:lnTo>
                    <a:pt x="671191" y="2555842"/>
                  </a:lnTo>
                  <a:lnTo>
                    <a:pt x="671288" y="2555578"/>
                  </a:lnTo>
                  <a:lnTo>
                    <a:pt x="671374" y="2555315"/>
                  </a:lnTo>
                  <a:lnTo>
                    <a:pt x="671448" y="2555012"/>
                  </a:lnTo>
                  <a:lnTo>
                    <a:pt x="671587" y="2554528"/>
                  </a:lnTo>
                  <a:lnTo>
                    <a:pt x="671622" y="2554322"/>
                  </a:lnTo>
                  <a:lnTo>
                    <a:pt x="671687" y="2554086"/>
                  </a:lnTo>
                  <a:lnTo>
                    <a:pt x="671810" y="2553919"/>
                  </a:lnTo>
                  <a:lnTo>
                    <a:pt x="672007" y="2553736"/>
                  </a:lnTo>
                  <a:lnTo>
                    <a:pt x="672212" y="2553601"/>
                  </a:lnTo>
                  <a:lnTo>
                    <a:pt x="672410" y="2553429"/>
                  </a:lnTo>
                  <a:lnTo>
                    <a:pt x="672556" y="2553227"/>
                  </a:lnTo>
                  <a:lnTo>
                    <a:pt x="672739" y="2552860"/>
                  </a:lnTo>
                  <a:lnTo>
                    <a:pt x="672794" y="2552729"/>
                  </a:lnTo>
                  <a:lnTo>
                    <a:pt x="672884" y="2552446"/>
                  </a:lnTo>
                  <a:lnTo>
                    <a:pt x="672979" y="2552258"/>
                  </a:lnTo>
                  <a:lnTo>
                    <a:pt x="673128" y="2552102"/>
                  </a:lnTo>
                  <a:lnTo>
                    <a:pt x="673297" y="2551955"/>
                  </a:lnTo>
                  <a:lnTo>
                    <a:pt x="673591" y="2551737"/>
                  </a:lnTo>
                  <a:lnTo>
                    <a:pt x="673746" y="2551605"/>
                  </a:lnTo>
                  <a:lnTo>
                    <a:pt x="673961" y="2551333"/>
                  </a:lnTo>
                  <a:lnTo>
                    <a:pt x="674091" y="2551188"/>
                  </a:lnTo>
                  <a:lnTo>
                    <a:pt x="674214" y="2551087"/>
                  </a:lnTo>
                  <a:lnTo>
                    <a:pt x="674469" y="2550740"/>
                  </a:lnTo>
                  <a:lnTo>
                    <a:pt x="674783" y="2550399"/>
                  </a:lnTo>
                  <a:lnTo>
                    <a:pt x="674968" y="2550221"/>
                  </a:lnTo>
                  <a:lnTo>
                    <a:pt x="675256" y="2549981"/>
                  </a:lnTo>
                  <a:lnTo>
                    <a:pt x="675640" y="2549578"/>
                  </a:lnTo>
                  <a:lnTo>
                    <a:pt x="675898" y="2549278"/>
                  </a:lnTo>
                  <a:lnTo>
                    <a:pt x="676062" y="2549061"/>
                  </a:lnTo>
                  <a:lnTo>
                    <a:pt x="676300" y="2548711"/>
                  </a:lnTo>
                  <a:lnTo>
                    <a:pt x="676411" y="2548498"/>
                  </a:lnTo>
                  <a:lnTo>
                    <a:pt x="676574" y="2548401"/>
                  </a:lnTo>
                  <a:lnTo>
                    <a:pt x="676759" y="2548271"/>
                  </a:lnTo>
                  <a:lnTo>
                    <a:pt x="676807" y="2547985"/>
                  </a:lnTo>
                  <a:lnTo>
                    <a:pt x="676115" y="2547641"/>
                  </a:lnTo>
                  <a:lnTo>
                    <a:pt x="675886" y="2547244"/>
                  </a:lnTo>
                  <a:lnTo>
                    <a:pt x="675788" y="2546944"/>
                  </a:lnTo>
                  <a:lnTo>
                    <a:pt x="675724" y="2546997"/>
                  </a:lnTo>
                  <a:lnTo>
                    <a:pt x="674466" y="2545270"/>
                  </a:lnTo>
                  <a:lnTo>
                    <a:pt x="674140" y="2545585"/>
                  </a:lnTo>
                  <a:lnTo>
                    <a:pt x="673952" y="2545705"/>
                  </a:lnTo>
                  <a:lnTo>
                    <a:pt x="672481" y="2546479"/>
                  </a:lnTo>
                  <a:lnTo>
                    <a:pt x="672301" y="2546702"/>
                  </a:lnTo>
                  <a:lnTo>
                    <a:pt x="672081" y="2547032"/>
                  </a:lnTo>
                  <a:lnTo>
                    <a:pt x="671680" y="2547721"/>
                  </a:lnTo>
                  <a:lnTo>
                    <a:pt x="671465" y="2548050"/>
                  </a:lnTo>
                  <a:lnTo>
                    <a:pt x="671210" y="2548339"/>
                  </a:lnTo>
                  <a:lnTo>
                    <a:pt x="670907" y="2548580"/>
                  </a:lnTo>
                  <a:lnTo>
                    <a:pt x="670575" y="2548780"/>
                  </a:lnTo>
                  <a:lnTo>
                    <a:pt x="670218" y="2548968"/>
                  </a:lnTo>
                  <a:lnTo>
                    <a:pt x="669851" y="2549139"/>
                  </a:lnTo>
                  <a:lnTo>
                    <a:pt x="669499" y="2549315"/>
                  </a:lnTo>
                  <a:lnTo>
                    <a:pt x="669128" y="2549492"/>
                  </a:lnTo>
                  <a:lnTo>
                    <a:pt x="668375" y="2549804"/>
                  </a:lnTo>
                  <a:lnTo>
                    <a:pt x="668013" y="2549980"/>
                  </a:lnTo>
                  <a:lnTo>
                    <a:pt x="667676" y="2550192"/>
                  </a:lnTo>
                  <a:lnTo>
                    <a:pt x="667197" y="2550634"/>
                  </a:lnTo>
                  <a:lnTo>
                    <a:pt x="666776" y="2551163"/>
                  </a:lnTo>
                  <a:lnTo>
                    <a:pt x="666400" y="2551758"/>
                  </a:lnTo>
                  <a:lnTo>
                    <a:pt x="665721" y="2552976"/>
                  </a:lnTo>
                  <a:lnTo>
                    <a:pt x="665447" y="2553476"/>
                  </a:lnTo>
                  <a:lnTo>
                    <a:pt x="665188" y="2553988"/>
                  </a:lnTo>
                  <a:lnTo>
                    <a:pt x="664943" y="2554512"/>
                  </a:lnTo>
                  <a:lnTo>
                    <a:pt x="664718" y="2555036"/>
                  </a:lnTo>
                  <a:lnTo>
                    <a:pt x="664508" y="2555565"/>
                  </a:lnTo>
                  <a:lnTo>
                    <a:pt x="664694" y="2560097"/>
                  </a:lnTo>
                  <a:lnTo>
                    <a:pt x="664660" y="2560456"/>
                  </a:lnTo>
                  <a:lnTo>
                    <a:pt x="664650" y="2560639"/>
                  </a:lnTo>
                  <a:lnTo>
                    <a:pt x="664621" y="2561003"/>
                  </a:lnTo>
                  <a:lnTo>
                    <a:pt x="664616" y="2561409"/>
                  </a:lnTo>
                  <a:lnTo>
                    <a:pt x="664645" y="2562227"/>
                  </a:lnTo>
                  <a:lnTo>
                    <a:pt x="664640" y="2562628"/>
                  </a:lnTo>
                  <a:lnTo>
                    <a:pt x="664586" y="2563022"/>
                  </a:lnTo>
                  <a:lnTo>
                    <a:pt x="664499" y="2563410"/>
                  </a:lnTo>
                  <a:lnTo>
                    <a:pt x="664376" y="2563793"/>
                  </a:lnTo>
                  <a:lnTo>
                    <a:pt x="664230" y="2564170"/>
                  </a:lnTo>
                  <a:lnTo>
                    <a:pt x="664058" y="2564529"/>
                  </a:lnTo>
                  <a:lnTo>
                    <a:pt x="663868" y="2564876"/>
                  </a:lnTo>
                  <a:lnTo>
                    <a:pt x="662162" y="2568254"/>
                  </a:lnTo>
                  <a:lnTo>
                    <a:pt x="661326" y="2570585"/>
                  </a:lnTo>
                  <a:lnTo>
                    <a:pt x="660734" y="2571155"/>
                  </a:lnTo>
                  <a:lnTo>
                    <a:pt x="660749" y="2571291"/>
                  </a:lnTo>
                  <a:lnTo>
                    <a:pt x="657713" y="2573539"/>
                  </a:lnTo>
                  <a:lnTo>
                    <a:pt x="657567" y="2573604"/>
                  </a:lnTo>
                  <a:lnTo>
                    <a:pt x="657405" y="2573657"/>
                  </a:lnTo>
                  <a:lnTo>
                    <a:pt x="657264" y="2573669"/>
                  </a:lnTo>
                  <a:lnTo>
                    <a:pt x="656804" y="2573627"/>
                  </a:lnTo>
                  <a:lnTo>
                    <a:pt x="656657" y="2573639"/>
                  </a:lnTo>
                  <a:lnTo>
                    <a:pt x="656467" y="2573716"/>
                  </a:lnTo>
                  <a:lnTo>
                    <a:pt x="656286" y="2573827"/>
                  </a:lnTo>
                  <a:lnTo>
                    <a:pt x="656110" y="2573969"/>
                  </a:lnTo>
                  <a:lnTo>
                    <a:pt x="655577" y="2574469"/>
                  </a:lnTo>
                  <a:lnTo>
                    <a:pt x="655372" y="2574681"/>
                  </a:lnTo>
                  <a:lnTo>
                    <a:pt x="655181" y="2574905"/>
                  </a:lnTo>
                  <a:lnTo>
                    <a:pt x="655025" y="2575140"/>
                  </a:lnTo>
                  <a:lnTo>
                    <a:pt x="654907" y="2575393"/>
                  </a:lnTo>
                  <a:lnTo>
                    <a:pt x="654819" y="2575728"/>
                  </a:lnTo>
                  <a:lnTo>
                    <a:pt x="654785" y="2576099"/>
                  </a:lnTo>
                  <a:lnTo>
                    <a:pt x="654800" y="2576482"/>
                  </a:lnTo>
                  <a:lnTo>
                    <a:pt x="654868" y="2576847"/>
                  </a:lnTo>
                  <a:lnTo>
                    <a:pt x="654981" y="2577170"/>
                  </a:lnTo>
                  <a:lnTo>
                    <a:pt x="655694" y="2579342"/>
                  </a:lnTo>
                  <a:lnTo>
                    <a:pt x="656467" y="2581249"/>
                  </a:lnTo>
                  <a:lnTo>
                    <a:pt x="657136" y="2583091"/>
                  </a:lnTo>
                  <a:lnTo>
                    <a:pt x="657078" y="2583256"/>
                  </a:lnTo>
                  <a:lnTo>
                    <a:pt x="657963" y="2585104"/>
                  </a:lnTo>
                  <a:lnTo>
                    <a:pt x="659515" y="2587340"/>
                  </a:lnTo>
                  <a:lnTo>
                    <a:pt x="660583" y="2588877"/>
                  </a:lnTo>
                  <a:lnTo>
                    <a:pt x="661345" y="2591207"/>
                  </a:lnTo>
                  <a:lnTo>
                    <a:pt x="662343" y="2592685"/>
                  </a:lnTo>
                  <a:lnTo>
                    <a:pt x="666454" y="2597452"/>
                  </a:lnTo>
                  <a:lnTo>
                    <a:pt x="666728" y="2597787"/>
                  </a:lnTo>
                  <a:lnTo>
                    <a:pt x="666855" y="2597958"/>
                  </a:lnTo>
                  <a:lnTo>
                    <a:pt x="666972" y="2598141"/>
                  </a:lnTo>
                  <a:lnTo>
                    <a:pt x="667080" y="2598329"/>
                  </a:lnTo>
                  <a:lnTo>
                    <a:pt x="667226" y="2598606"/>
                  </a:lnTo>
                  <a:lnTo>
                    <a:pt x="667358" y="2598894"/>
                  </a:lnTo>
                  <a:lnTo>
                    <a:pt x="667466" y="2599188"/>
                  </a:lnTo>
                  <a:lnTo>
                    <a:pt x="667549" y="2599494"/>
                  </a:lnTo>
                  <a:lnTo>
                    <a:pt x="667593" y="2599794"/>
                  </a:lnTo>
                  <a:lnTo>
                    <a:pt x="667603" y="2600053"/>
                  </a:lnTo>
                  <a:lnTo>
                    <a:pt x="667583" y="2600318"/>
                  </a:lnTo>
                  <a:lnTo>
                    <a:pt x="667544" y="2600583"/>
                  </a:lnTo>
                  <a:lnTo>
                    <a:pt x="667490" y="2600842"/>
                  </a:lnTo>
                  <a:lnTo>
                    <a:pt x="667407" y="2601083"/>
                  </a:lnTo>
                  <a:lnTo>
                    <a:pt x="667217" y="2601325"/>
                  </a:lnTo>
                  <a:lnTo>
                    <a:pt x="667011" y="2601548"/>
                  </a:lnTo>
                  <a:lnTo>
                    <a:pt x="666791" y="2601766"/>
                  </a:lnTo>
                  <a:lnTo>
                    <a:pt x="666557" y="2601966"/>
                  </a:lnTo>
                  <a:lnTo>
                    <a:pt x="666312" y="2602149"/>
                  </a:lnTo>
                  <a:lnTo>
                    <a:pt x="666082" y="2602302"/>
                  </a:lnTo>
                  <a:lnTo>
                    <a:pt x="665838" y="2602443"/>
                  </a:lnTo>
                  <a:lnTo>
                    <a:pt x="665589" y="2602573"/>
                  </a:lnTo>
                  <a:lnTo>
                    <a:pt x="665329" y="2602684"/>
                  </a:lnTo>
                  <a:lnTo>
                    <a:pt x="665066" y="2602773"/>
                  </a:lnTo>
                  <a:lnTo>
                    <a:pt x="664890" y="2602820"/>
                  </a:lnTo>
                  <a:lnTo>
                    <a:pt x="664523" y="2602884"/>
                  </a:lnTo>
                  <a:lnTo>
                    <a:pt x="664337" y="2602908"/>
                  </a:lnTo>
                  <a:lnTo>
                    <a:pt x="664151" y="2602920"/>
                  </a:lnTo>
                  <a:lnTo>
                    <a:pt x="660055" y="2600630"/>
                  </a:lnTo>
                  <a:lnTo>
                    <a:pt x="659947" y="2600577"/>
                  </a:lnTo>
                  <a:lnTo>
                    <a:pt x="659845" y="2600530"/>
                  </a:lnTo>
                  <a:lnTo>
                    <a:pt x="659517" y="2600407"/>
                  </a:lnTo>
                  <a:lnTo>
                    <a:pt x="659322" y="2600354"/>
                  </a:lnTo>
                  <a:lnTo>
                    <a:pt x="659116" y="2600318"/>
                  </a:lnTo>
                  <a:lnTo>
                    <a:pt x="658701" y="2600265"/>
                  </a:lnTo>
                  <a:lnTo>
                    <a:pt x="658500" y="2600224"/>
                  </a:lnTo>
                  <a:lnTo>
                    <a:pt x="658187" y="2600142"/>
                  </a:lnTo>
                  <a:lnTo>
                    <a:pt x="657875" y="2600048"/>
                  </a:lnTo>
                  <a:lnTo>
                    <a:pt x="657562" y="2599942"/>
                  </a:lnTo>
                  <a:lnTo>
                    <a:pt x="657254" y="2599830"/>
                  </a:lnTo>
                  <a:lnTo>
                    <a:pt x="656951" y="2599712"/>
                  </a:lnTo>
                  <a:lnTo>
                    <a:pt x="656438" y="2599500"/>
                  </a:lnTo>
                  <a:lnTo>
                    <a:pt x="655934" y="2599259"/>
                  </a:lnTo>
                  <a:lnTo>
                    <a:pt x="654937" y="2598747"/>
                  </a:lnTo>
                  <a:lnTo>
                    <a:pt x="653983" y="2598229"/>
                  </a:lnTo>
                  <a:lnTo>
                    <a:pt x="653529" y="2597976"/>
                  </a:lnTo>
                  <a:lnTo>
                    <a:pt x="653074" y="2597711"/>
                  </a:lnTo>
                  <a:lnTo>
                    <a:pt x="652375" y="2597320"/>
                  </a:lnTo>
                  <a:lnTo>
                    <a:pt x="652155" y="2597199"/>
                  </a:lnTo>
                  <a:lnTo>
                    <a:pt x="651965" y="2597081"/>
                  </a:lnTo>
                  <a:lnTo>
                    <a:pt x="651769" y="2596940"/>
                  </a:lnTo>
                  <a:lnTo>
                    <a:pt x="651569" y="2596810"/>
                  </a:lnTo>
                  <a:lnTo>
                    <a:pt x="651378" y="2596722"/>
                  </a:lnTo>
                  <a:lnTo>
                    <a:pt x="651197" y="2596699"/>
                  </a:lnTo>
                  <a:lnTo>
                    <a:pt x="651099" y="2596722"/>
                  </a:lnTo>
                  <a:lnTo>
                    <a:pt x="651001" y="2596763"/>
                  </a:lnTo>
                  <a:lnTo>
                    <a:pt x="650811" y="2596869"/>
                  </a:lnTo>
                  <a:lnTo>
                    <a:pt x="650659" y="2596916"/>
                  </a:lnTo>
                  <a:lnTo>
                    <a:pt x="650552" y="2596940"/>
                  </a:lnTo>
                  <a:lnTo>
                    <a:pt x="650439" y="2596952"/>
                  </a:lnTo>
                  <a:lnTo>
                    <a:pt x="650273" y="2596934"/>
                  </a:lnTo>
                  <a:lnTo>
                    <a:pt x="650097" y="2596863"/>
                  </a:lnTo>
                  <a:lnTo>
                    <a:pt x="649926" y="2596763"/>
                  </a:lnTo>
                  <a:lnTo>
                    <a:pt x="649770" y="2596640"/>
                  </a:lnTo>
                  <a:lnTo>
                    <a:pt x="649642" y="2596510"/>
                  </a:lnTo>
                  <a:lnTo>
                    <a:pt x="649550" y="2596304"/>
                  </a:lnTo>
                  <a:lnTo>
                    <a:pt x="649530" y="2596051"/>
                  </a:lnTo>
                  <a:lnTo>
                    <a:pt x="649530" y="2595775"/>
                  </a:lnTo>
                  <a:lnTo>
                    <a:pt x="649520" y="2595498"/>
                  </a:lnTo>
                  <a:lnTo>
                    <a:pt x="649452" y="2595263"/>
                  </a:lnTo>
                  <a:lnTo>
                    <a:pt x="649354" y="2595121"/>
                  </a:lnTo>
                  <a:lnTo>
                    <a:pt x="649242" y="2594986"/>
                  </a:lnTo>
                  <a:lnTo>
                    <a:pt x="648870" y="2594603"/>
                  </a:lnTo>
                  <a:lnTo>
                    <a:pt x="648225" y="2593891"/>
                  </a:lnTo>
                  <a:lnTo>
                    <a:pt x="648000" y="2593662"/>
                  </a:lnTo>
                  <a:lnTo>
                    <a:pt x="647760" y="2593450"/>
                  </a:lnTo>
                  <a:lnTo>
                    <a:pt x="647355" y="2593132"/>
                  </a:lnTo>
                  <a:lnTo>
                    <a:pt x="647144" y="2592985"/>
                  </a:lnTo>
                  <a:lnTo>
                    <a:pt x="646924" y="2592849"/>
                  </a:lnTo>
                  <a:lnTo>
                    <a:pt x="646700" y="2592732"/>
                  </a:lnTo>
                  <a:lnTo>
                    <a:pt x="646489" y="2592661"/>
                  </a:lnTo>
                  <a:lnTo>
                    <a:pt x="646030" y="2592567"/>
                  </a:lnTo>
                  <a:lnTo>
                    <a:pt x="645829" y="2592502"/>
                  </a:lnTo>
                  <a:lnTo>
                    <a:pt x="645683" y="2592390"/>
                  </a:lnTo>
                  <a:lnTo>
                    <a:pt x="645614" y="2592220"/>
                  </a:lnTo>
                  <a:lnTo>
                    <a:pt x="645600" y="2592008"/>
                  </a:lnTo>
                  <a:lnTo>
                    <a:pt x="645605" y="2591778"/>
                  </a:lnTo>
                  <a:lnTo>
                    <a:pt x="645600" y="2591555"/>
                  </a:lnTo>
                  <a:lnTo>
                    <a:pt x="645541" y="2591360"/>
                  </a:lnTo>
                  <a:lnTo>
                    <a:pt x="645473" y="2591260"/>
                  </a:lnTo>
                  <a:lnTo>
                    <a:pt x="645394" y="2591172"/>
                  </a:lnTo>
                  <a:lnTo>
                    <a:pt x="645306" y="2591084"/>
                  </a:lnTo>
                  <a:lnTo>
                    <a:pt x="645214" y="2591001"/>
                  </a:lnTo>
                  <a:lnTo>
                    <a:pt x="644974" y="2590813"/>
                  </a:lnTo>
                  <a:lnTo>
                    <a:pt x="644817" y="2590713"/>
                  </a:lnTo>
                  <a:lnTo>
                    <a:pt x="644656" y="2590625"/>
                  </a:lnTo>
                  <a:lnTo>
                    <a:pt x="644490" y="2590542"/>
                  </a:lnTo>
                  <a:lnTo>
                    <a:pt x="644319" y="2590478"/>
                  </a:lnTo>
                  <a:lnTo>
                    <a:pt x="644104" y="2590407"/>
                  </a:lnTo>
                  <a:lnTo>
                    <a:pt x="643879" y="2590348"/>
                  </a:lnTo>
                  <a:lnTo>
                    <a:pt x="643649" y="2590313"/>
                  </a:lnTo>
                  <a:lnTo>
                    <a:pt x="643419" y="2590295"/>
                  </a:lnTo>
                  <a:lnTo>
                    <a:pt x="643195" y="2590295"/>
                  </a:lnTo>
                  <a:lnTo>
                    <a:pt x="643030" y="2590304"/>
                  </a:lnTo>
                  <a:lnTo>
                    <a:pt x="642975" y="2590307"/>
                  </a:lnTo>
                  <a:lnTo>
                    <a:pt x="642745" y="2590336"/>
                  </a:lnTo>
                  <a:lnTo>
                    <a:pt x="642520" y="2590377"/>
                  </a:lnTo>
                  <a:lnTo>
                    <a:pt x="642334" y="2590442"/>
                  </a:lnTo>
                  <a:lnTo>
                    <a:pt x="642183" y="2590642"/>
                  </a:lnTo>
                  <a:lnTo>
                    <a:pt x="642163" y="2590748"/>
                  </a:lnTo>
                  <a:lnTo>
                    <a:pt x="642153" y="2590860"/>
                  </a:lnTo>
                  <a:lnTo>
                    <a:pt x="642153" y="2590978"/>
                  </a:lnTo>
                  <a:lnTo>
                    <a:pt x="642158" y="2591084"/>
                  </a:lnTo>
                  <a:lnTo>
                    <a:pt x="642173" y="2591195"/>
                  </a:lnTo>
                  <a:lnTo>
                    <a:pt x="642246" y="2591519"/>
                  </a:lnTo>
                  <a:lnTo>
                    <a:pt x="642256" y="2591625"/>
                  </a:lnTo>
                  <a:lnTo>
                    <a:pt x="642251" y="2591749"/>
                  </a:lnTo>
                  <a:lnTo>
                    <a:pt x="642207" y="2591984"/>
                  </a:lnTo>
                  <a:lnTo>
                    <a:pt x="642178" y="2592102"/>
                  </a:lnTo>
                  <a:lnTo>
                    <a:pt x="642139" y="2592220"/>
                  </a:lnTo>
                  <a:lnTo>
                    <a:pt x="642080" y="2592367"/>
                  </a:lnTo>
                  <a:lnTo>
                    <a:pt x="641919" y="2592643"/>
                  </a:lnTo>
                  <a:lnTo>
                    <a:pt x="641753" y="2592914"/>
                  </a:lnTo>
                  <a:lnTo>
                    <a:pt x="641542" y="2593238"/>
                  </a:lnTo>
                  <a:lnTo>
                    <a:pt x="641317" y="2593556"/>
                  </a:lnTo>
                  <a:lnTo>
                    <a:pt x="641083" y="2593862"/>
                  </a:lnTo>
                  <a:lnTo>
                    <a:pt x="640843" y="2594162"/>
                  </a:lnTo>
                  <a:lnTo>
                    <a:pt x="640369" y="2594721"/>
                  </a:lnTo>
                  <a:lnTo>
                    <a:pt x="640139" y="2594980"/>
                  </a:lnTo>
                  <a:lnTo>
                    <a:pt x="639905" y="2595227"/>
                  </a:lnTo>
                  <a:lnTo>
                    <a:pt x="639789" y="2595337"/>
                  </a:lnTo>
                  <a:lnTo>
                    <a:pt x="639655" y="2595463"/>
                  </a:lnTo>
                  <a:lnTo>
                    <a:pt x="639391" y="2595680"/>
                  </a:lnTo>
                  <a:lnTo>
                    <a:pt x="638903" y="2596039"/>
                  </a:lnTo>
                  <a:lnTo>
                    <a:pt x="638648" y="2596204"/>
                  </a:lnTo>
                  <a:lnTo>
                    <a:pt x="638394" y="2596316"/>
                  </a:lnTo>
                  <a:lnTo>
                    <a:pt x="638140" y="2596357"/>
                  </a:lnTo>
                  <a:lnTo>
                    <a:pt x="637993" y="2596334"/>
                  </a:lnTo>
                  <a:lnTo>
                    <a:pt x="637842" y="2596275"/>
                  </a:lnTo>
                  <a:lnTo>
                    <a:pt x="637690" y="2596204"/>
                  </a:lnTo>
                  <a:lnTo>
                    <a:pt x="637543" y="2596151"/>
                  </a:lnTo>
                  <a:lnTo>
                    <a:pt x="637392" y="2596128"/>
                  </a:lnTo>
                  <a:lnTo>
                    <a:pt x="637294" y="2596139"/>
                  </a:lnTo>
                  <a:lnTo>
                    <a:pt x="637006" y="2596210"/>
                  </a:lnTo>
                  <a:lnTo>
                    <a:pt x="636908" y="2596228"/>
                  </a:lnTo>
                  <a:lnTo>
                    <a:pt x="636673" y="2596234"/>
                  </a:lnTo>
                  <a:lnTo>
                    <a:pt x="636429" y="2596216"/>
                  </a:lnTo>
                  <a:lnTo>
                    <a:pt x="636199" y="2596175"/>
                  </a:lnTo>
                  <a:lnTo>
                    <a:pt x="635950" y="2596104"/>
                  </a:lnTo>
                  <a:lnTo>
                    <a:pt x="635730" y="2596016"/>
                  </a:lnTo>
                  <a:lnTo>
                    <a:pt x="635485" y="2595775"/>
                  </a:lnTo>
                  <a:lnTo>
                    <a:pt x="635251" y="2595521"/>
                  </a:lnTo>
                  <a:lnTo>
                    <a:pt x="635031" y="2595251"/>
                  </a:lnTo>
                  <a:lnTo>
                    <a:pt x="634831" y="2594974"/>
                  </a:lnTo>
                  <a:lnTo>
                    <a:pt x="634694" y="2594727"/>
                  </a:lnTo>
                  <a:lnTo>
                    <a:pt x="634581" y="2594462"/>
                  </a:lnTo>
                  <a:lnTo>
                    <a:pt x="634474" y="2594191"/>
                  </a:lnTo>
                  <a:lnTo>
                    <a:pt x="634351" y="2593932"/>
                  </a:lnTo>
                  <a:lnTo>
                    <a:pt x="634195" y="2593709"/>
                  </a:lnTo>
                  <a:lnTo>
                    <a:pt x="634094" y="2593622"/>
                  </a:lnTo>
                  <a:lnTo>
                    <a:pt x="633970" y="2593514"/>
                  </a:lnTo>
                  <a:lnTo>
                    <a:pt x="633701" y="2593361"/>
                  </a:lnTo>
                  <a:lnTo>
                    <a:pt x="633418" y="2593220"/>
                  </a:lnTo>
                  <a:lnTo>
                    <a:pt x="633139" y="2593073"/>
                  </a:lnTo>
                  <a:lnTo>
                    <a:pt x="632895" y="2592891"/>
                  </a:lnTo>
                  <a:lnTo>
                    <a:pt x="632689" y="2592679"/>
                  </a:lnTo>
                  <a:lnTo>
                    <a:pt x="632513" y="2592437"/>
                  </a:lnTo>
                  <a:lnTo>
                    <a:pt x="632171" y="2591931"/>
                  </a:lnTo>
                  <a:lnTo>
                    <a:pt x="631990" y="2591690"/>
                  </a:lnTo>
                  <a:lnTo>
                    <a:pt x="631765" y="2591413"/>
                  </a:lnTo>
                  <a:lnTo>
                    <a:pt x="631531" y="2591148"/>
                  </a:lnTo>
                  <a:lnTo>
                    <a:pt x="631203" y="2590789"/>
                  </a:lnTo>
                  <a:lnTo>
                    <a:pt x="630773" y="2590342"/>
                  </a:lnTo>
                  <a:lnTo>
                    <a:pt x="630568" y="2590113"/>
                  </a:lnTo>
                  <a:lnTo>
                    <a:pt x="630377" y="2589871"/>
                  </a:lnTo>
                  <a:lnTo>
                    <a:pt x="630211" y="2589618"/>
                  </a:lnTo>
                  <a:lnTo>
                    <a:pt x="629913" y="2589077"/>
                  </a:lnTo>
                  <a:lnTo>
                    <a:pt x="629771" y="2588806"/>
                  </a:lnTo>
                  <a:lnTo>
                    <a:pt x="629614" y="2588535"/>
                  </a:lnTo>
                  <a:lnTo>
                    <a:pt x="629380" y="2588194"/>
                  </a:lnTo>
                  <a:lnTo>
                    <a:pt x="628627" y="2587205"/>
                  </a:lnTo>
                  <a:lnTo>
                    <a:pt x="628133" y="2586487"/>
                  </a:lnTo>
                  <a:lnTo>
                    <a:pt x="627864" y="2586110"/>
                  </a:lnTo>
                  <a:lnTo>
                    <a:pt x="627615" y="2585728"/>
                  </a:lnTo>
                  <a:lnTo>
                    <a:pt x="627395" y="2585334"/>
                  </a:lnTo>
                  <a:lnTo>
                    <a:pt x="627239" y="2584927"/>
                  </a:lnTo>
                  <a:lnTo>
                    <a:pt x="627175" y="2584692"/>
                  </a:lnTo>
                  <a:lnTo>
                    <a:pt x="627116" y="2584451"/>
                  </a:lnTo>
                  <a:lnTo>
                    <a:pt x="627072" y="2584209"/>
                  </a:lnTo>
                  <a:lnTo>
                    <a:pt x="627053" y="2583968"/>
                  </a:lnTo>
                  <a:lnTo>
                    <a:pt x="627063" y="2583733"/>
                  </a:lnTo>
                  <a:lnTo>
                    <a:pt x="627087" y="2583586"/>
                  </a:lnTo>
                  <a:lnTo>
                    <a:pt x="627126" y="2583438"/>
                  </a:lnTo>
                  <a:lnTo>
                    <a:pt x="627273" y="2583009"/>
                  </a:lnTo>
                  <a:lnTo>
                    <a:pt x="627437" y="2582649"/>
                  </a:lnTo>
                  <a:lnTo>
                    <a:pt x="627649" y="2582185"/>
                  </a:lnTo>
                  <a:lnTo>
                    <a:pt x="628158" y="2581402"/>
                  </a:lnTo>
                  <a:lnTo>
                    <a:pt x="628759" y="2580655"/>
                  </a:lnTo>
                  <a:lnTo>
                    <a:pt x="629399" y="2579931"/>
                  </a:lnTo>
                  <a:lnTo>
                    <a:pt x="630040" y="2579224"/>
                  </a:lnTo>
                  <a:lnTo>
                    <a:pt x="630666" y="2578565"/>
                  </a:lnTo>
                  <a:lnTo>
                    <a:pt x="631325" y="2577936"/>
                  </a:lnTo>
                  <a:lnTo>
                    <a:pt x="632010" y="2577323"/>
                  </a:lnTo>
                  <a:lnTo>
                    <a:pt x="633384" y="2576111"/>
                  </a:lnTo>
                  <a:lnTo>
                    <a:pt x="634249" y="2575322"/>
                  </a:lnTo>
                  <a:lnTo>
                    <a:pt x="635109" y="2574528"/>
                  </a:lnTo>
                  <a:lnTo>
                    <a:pt x="635979" y="2573745"/>
                  </a:lnTo>
                  <a:lnTo>
                    <a:pt x="636306" y="2573470"/>
                  </a:lnTo>
                  <a:lnTo>
                    <a:pt x="636874" y="2572992"/>
                  </a:lnTo>
                  <a:lnTo>
                    <a:pt x="637798" y="2572291"/>
                  </a:lnTo>
                  <a:lnTo>
                    <a:pt x="638580" y="2571756"/>
                  </a:lnTo>
                  <a:lnTo>
                    <a:pt x="639377" y="2571244"/>
                  </a:lnTo>
                  <a:lnTo>
                    <a:pt x="640193" y="2570755"/>
                  </a:lnTo>
                  <a:lnTo>
                    <a:pt x="641019" y="2570290"/>
                  </a:lnTo>
                  <a:lnTo>
                    <a:pt x="641860" y="2569849"/>
                  </a:lnTo>
                  <a:lnTo>
                    <a:pt x="642515" y="2569549"/>
                  </a:lnTo>
                  <a:lnTo>
                    <a:pt x="643190" y="2569278"/>
                  </a:lnTo>
                  <a:lnTo>
                    <a:pt x="643869" y="2569013"/>
                  </a:lnTo>
                  <a:lnTo>
                    <a:pt x="644534" y="2568725"/>
                  </a:lnTo>
                  <a:lnTo>
                    <a:pt x="645174" y="2568389"/>
                  </a:lnTo>
                  <a:lnTo>
                    <a:pt x="645776" y="2568019"/>
                  </a:lnTo>
                  <a:lnTo>
                    <a:pt x="646362" y="2567624"/>
                  </a:lnTo>
                  <a:lnTo>
                    <a:pt x="646929" y="2567195"/>
                  </a:lnTo>
                  <a:lnTo>
                    <a:pt x="647472" y="2566742"/>
                  </a:lnTo>
                  <a:lnTo>
                    <a:pt x="647976" y="2566259"/>
                  </a:lnTo>
                  <a:lnTo>
                    <a:pt x="648542" y="2565625"/>
                  </a:lnTo>
                  <a:lnTo>
                    <a:pt x="648675" y="2565476"/>
                  </a:lnTo>
                  <a:lnTo>
                    <a:pt x="649310" y="2564617"/>
                  </a:lnTo>
                  <a:lnTo>
                    <a:pt x="649766" y="2563885"/>
                  </a:lnTo>
                  <a:lnTo>
                    <a:pt x="649882" y="2563699"/>
                  </a:lnTo>
                  <a:lnTo>
                    <a:pt x="650366" y="2562740"/>
                  </a:lnTo>
                  <a:lnTo>
                    <a:pt x="650757" y="2561768"/>
                  </a:lnTo>
                  <a:lnTo>
                    <a:pt x="651001" y="2561386"/>
                  </a:lnTo>
                  <a:lnTo>
                    <a:pt x="651212" y="2560974"/>
                  </a:lnTo>
                  <a:lnTo>
                    <a:pt x="651388" y="2560538"/>
                  </a:lnTo>
                  <a:lnTo>
                    <a:pt x="651475" y="2560241"/>
                  </a:lnTo>
                  <a:lnTo>
                    <a:pt x="651520" y="2560091"/>
                  </a:lnTo>
                  <a:lnTo>
                    <a:pt x="651608" y="2559644"/>
                  </a:lnTo>
                  <a:lnTo>
                    <a:pt x="651637" y="2559403"/>
                  </a:lnTo>
                  <a:lnTo>
                    <a:pt x="651652" y="2559161"/>
                  </a:lnTo>
                  <a:lnTo>
                    <a:pt x="651657" y="2558914"/>
                  </a:lnTo>
                  <a:lnTo>
                    <a:pt x="651652" y="2558673"/>
                  </a:lnTo>
                  <a:lnTo>
                    <a:pt x="651632" y="2558432"/>
                  </a:lnTo>
                  <a:lnTo>
                    <a:pt x="651583" y="2558161"/>
                  </a:lnTo>
                  <a:lnTo>
                    <a:pt x="651515" y="2557896"/>
                  </a:lnTo>
                  <a:lnTo>
                    <a:pt x="651445" y="2557672"/>
                  </a:lnTo>
                  <a:lnTo>
                    <a:pt x="651348" y="2557366"/>
                  </a:lnTo>
                  <a:lnTo>
                    <a:pt x="651285" y="2557101"/>
                  </a:lnTo>
                  <a:lnTo>
                    <a:pt x="651231" y="2556796"/>
                  </a:lnTo>
                  <a:lnTo>
                    <a:pt x="651163" y="2556172"/>
                  </a:lnTo>
                  <a:lnTo>
                    <a:pt x="651119" y="2555860"/>
                  </a:lnTo>
                  <a:lnTo>
                    <a:pt x="651045" y="2555560"/>
                  </a:lnTo>
                  <a:lnTo>
                    <a:pt x="650928" y="2555230"/>
                  </a:lnTo>
                  <a:lnTo>
                    <a:pt x="650781" y="2554906"/>
                  </a:lnTo>
                  <a:lnTo>
                    <a:pt x="650620" y="2554588"/>
                  </a:lnTo>
                  <a:lnTo>
                    <a:pt x="650449" y="2554277"/>
                  </a:lnTo>
                  <a:lnTo>
                    <a:pt x="649721" y="2552829"/>
                  </a:lnTo>
                  <a:lnTo>
                    <a:pt x="649525" y="2552458"/>
                  </a:lnTo>
                  <a:lnTo>
                    <a:pt x="649315" y="2552093"/>
                  </a:lnTo>
                  <a:lnTo>
                    <a:pt x="649124" y="2551775"/>
                  </a:lnTo>
                  <a:lnTo>
                    <a:pt x="648924" y="2551458"/>
                  </a:lnTo>
                  <a:lnTo>
                    <a:pt x="648719" y="2551146"/>
                  </a:lnTo>
                  <a:lnTo>
                    <a:pt x="648508" y="2550840"/>
                  </a:lnTo>
                  <a:lnTo>
                    <a:pt x="648132" y="2550328"/>
                  </a:lnTo>
                  <a:lnTo>
                    <a:pt x="647804" y="2549916"/>
                  </a:lnTo>
                  <a:lnTo>
                    <a:pt x="647638" y="2549716"/>
                  </a:lnTo>
                  <a:lnTo>
                    <a:pt x="647462" y="2549516"/>
                  </a:lnTo>
                  <a:lnTo>
                    <a:pt x="646964" y="2548927"/>
                  </a:lnTo>
                  <a:lnTo>
                    <a:pt x="646705" y="2548645"/>
                  </a:lnTo>
                  <a:lnTo>
                    <a:pt x="646421" y="2548397"/>
                  </a:lnTo>
                  <a:lnTo>
                    <a:pt x="646118" y="2548227"/>
                  </a:lnTo>
                  <a:lnTo>
                    <a:pt x="645795" y="2548144"/>
                  </a:lnTo>
                  <a:lnTo>
                    <a:pt x="645448" y="2548133"/>
                  </a:lnTo>
                  <a:lnTo>
                    <a:pt x="644730" y="2548168"/>
                  </a:lnTo>
                  <a:lnTo>
                    <a:pt x="644378" y="2548138"/>
                  </a:lnTo>
                  <a:lnTo>
                    <a:pt x="644001" y="2548068"/>
                  </a:lnTo>
                  <a:lnTo>
                    <a:pt x="643620" y="2547985"/>
                  </a:lnTo>
                  <a:lnTo>
                    <a:pt x="643248" y="2547874"/>
                  </a:lnTo>
                  <a:lnTo>
                    <a:pt x="642887" y="2547744"/>
                  </a:lnTo>
                  <a:lnTo>
                    <a:pt x="642544" y="2547579"/>
                  </a:lnTo>
                  <a:lnTo>
                    <a:pt x="642129" y="2547309"/>
                  </a:lnTo>
                  <a:lnTo>
                    <a:pt x="641743" y="2546973"/>
                  </a:lnTo>
                  <a:lnTo>
                    <a:pt x="641386" y="2546597"/>
                  </a:lnTo>
                  <a:lnTo>
                    <a:pt x="641049" y="2546202"/>
                  </a:lnTo>
                  <a:lnTo>
                    <a:pt x="640731" y="2545802"/>
                  </a:lnTo>
                  <a:lnTo>
                    <a:pt x="640359" y="2545302"/>
                  </a:lnTo>
                  <a:lnTo>
                    <a:pt x="640012" y="2544772"/>
                  </a:lnTo>
                  <a:lnTo>
                    <a:pt x="639694" y="2544225"/>
                  </a:lnTo>
                  <a:lnTo>
                    <a:pt x="639440" y="2543654"/>
                  </a:lnTo>
                  <a:lnTo>
                    <a:pt x="639250" y="2543077"/>
                  </a:lnTo>
                  <a:lnTo>
                    <a:pt x="639191" y="2542812"/>
                  </a:lnTo>
                  <a:lnTo>
                    <a:pt x="639147" y="2542548"/>
                  </a:lnTo>
                  <a:lnTo>
                    <a:pt x="639113" y="2542283"/>
                  </a:lnTo>
                  <a:lnTo>
                    <a:pt x="639083" y="2542018"/>
                  </a:lnTo>
                  <a:lnTo>
                    <a:pt x="639059" y="2541747"/>
                  </a:lnTo>
                  <a:lnTo>
                    <a:pt x="639030" y="2541282"/>
                  </a:lnTo>
                  <a:lnTo>
                    <a:pt x="639025" y="2541047"/>
                  </a:lnTo>
                  <a:lnTo>
                    <a:pt x="639030" y="2540582"/>
                  </a:lnTo>
                  <a:lnTo>
                    <a:pt x="639044" y="2540370"/>
                  </a:lnTo>
                  <a:lnTo>
                    <a:pt x="639069" y="2540158"/>
                  </a:lnTo>
                  <a:lnTo>
                    <a:pt x="639093" y="2539946"/>
                  </a:lnTo>
                  <a:lnTo>
                    <a:pt x="639157" y="2539529"/>
                  </a:lnTo>
                  <a:lnTo>
                    <a:pt x="639245" y="2539105"/>
                  </a:lnTo>
                  <a:lnTo>
                    <a:pt x="639479" y="2538263"/>
                  </a:lnTo>
                  <a:lnTo>
                    <a:pt x="639572" y="2537840"/>
                  </a:lnTo>
                  <a:lnTo>
                    <a:pt x="639611" y="2537416"/>
                  </a:lnTo>
                  <a:lnTo>
                    <a:pt x="639611" y="2537216"/>
                  </a:lnTo>
                  <a:lnTo>
                    <a:pt x="639602" y="2537016"/>
                  </a:lnTo>
                  <a:lnTo>
                    <a:pt x="639582" y="2536810"/>
                  </a:lnTo>
                  <a:lnTo>
                    <a:pt x="639528" y="2536410"/>
                  </a:lnTo>
                  <a:lnTo>
                    <a:pt x="639484" y="2536209"/>
                  </a:lnTo>
                  <a:lnTo>
                    <a:pt x="639377" y="2535815"/>
                  </a:lnTo>
                  <a:lnTo>
                    <a:pt x="639250" y="2535421"/>
                  </a:lnTo>
                  <a:lnTo>
                    <a:pt x="639166" y="2535227"/>
                  </a:lnTo>
                  <a:lnTo>
                    <a:pt x="638893" y="2534656"/>
                  </a:lnTo>
                  <a:lnTo>
                    <a:pt x="638814" y="2534456"/>
                  </a:lnTo>
                  <a:lnTo>
                    <a:pt x="638761" y="2534285"/>
                  </a:lnTo>
                  <a:lnTo>
                    <a:pt x="638683" y="2533938"/>
                  </a:lnTo>
                  <a:lnTo>
                    <a:pt x="638575" y="2533597"/>
                  </a:lnTo>
                  <a:lnTo>
                    <a:pt x="638472" y="2533385"/>
                  </a:lnTo>
                  <a:lnTo>
                    <a:pt x="638345" y="2533185"/>
                  </a:lnTo>
                  <a:lnTo>
                    <a:pt x="638067" y="2532784"/>
                  </a:lnTo>
                  <a:lnTo>
                    <a:pt x="637944" y="2532579"/>
                  </a:lnTo>
                  <a:lnTo>
                    <a:pt x="637695" y="2532108"/>
                  </a:lnTo>
                  <a:lnTo>
                    <a:pt x="637583" y="2531861"/>
                  </a:lnTo>
                  <a:lnTo>
                    <a:pt x="637490" y="2531613"/>
                  </a:lnTo>
                  <a:lnTo>
                    <a:pt x="637416" y="2531360"/>
                  </a:lnTo>
                  <a:lnTo>
                    <a:pt x="637358" y="2531001"/>
                  </a:lnTo>
                  <a:lnTo>
                    <a:pt x="637353" y="2530631"/>
                  </a:lnTo>
                  <a:lnTo>
                    <a:pt x="637377" y="2530254"/>
                  </a:lnTo>
                  <a:lnTo>
                    <a:pt x="637446" y="2529501"/>
                  </a:lnTo>
                  <a:lnTo>
                    <a:pt x="637495" y="2528912"/>
                  </a:lnTo>
                  <a:lnTo>
                    <a:pt x="637524" y="2528624"/>
                  </a:lnTo>
                  <a:lnTo>
                    <a:pt x="637563" y="2528330"/>
                  </a:lnTo>
                  <a:lnTo>
                    <a:pt x="637622" y="2528041"/>
                  </a:lnTo>
                  <a:lnTo>
                    <a:pt x="637700" y="2527759"/>
                  </a:lnTo>
                  <a:lnTo>
                    <a:pt x="637798" y="2527482"/>
                  </a:lnTo>
                  <a:lnTo>
                    <a:pt x="637905" y="2527206"/>
                  </a:lnTo>
                  <a:lnTo>
                    <a:pt x="638008" y="2526923"/>
                  </a:lnTo>
                  <a:lnTo>
                    <a:pt x="638101" y="2526641"/>
                  </a:lnTo>
                  <a:lnTo>
                    <a:pt x="638169" y="2526341"/>
                  </a:lnTo>
                  <a:lnTo>
                    <a:pt x="638277" y="2525734"/>
                  </a:lnTo>
                  <a:lnTo>
                    <a:pt x="638335" y="2525428"/>
                  </a:lnTo>
                  <a:lnTo>
                    <a:pt x="638428" y="2525140"/>
                  </a:lnTo>
                  <a:lnTo>
                    <a:pt x="638590" y="2524757"/>
                  </a:lnTo>
                  <a:lnTo>
                    <a:pt x="638795" y="2524393"/>
                  </a:lnTo>
                  <a:lnTo>
                    <a:pt x="639025" y="2524040"/>
                  </a:lnTo>
                  <a:lnTo>
                    <a:pt x="639264" y="2523686"/>
                  </a:lnTo>
                  <a:lnTo>
                    <a:pt x="639509" y="2523345"/>
                  </a:lnTo>
                  <a:lnTo>
                    <a:pt x="639680" y="2523145"/>
                  </a:lnTo>
                  <a:lnTo>
                    <a:pt x="639880" y="2522951"/>
                  </a:lnTo>
                  <a:lnTo>
                    <a:pt x="640066" y="2522751"/>
                  </a:lnTo>
                  <a:lnTo>
                    <a:pt x="640213" y="2522557"/>
                  </a:lnTo>
                  <a:lnTo>
                    <a:pt x="640281" y="2522298"/>
                  </a:lnTo>
                  <a:lnTo>
                    <a:pt x="638247" y="2521056"/>
                  </a:lnTo>
                  <a:lnTo>
                    <a:pt x="638047" y="2521144"/>
                  </a:lnTo>
                  <a:lnTo>
                    <a:pt x="637661" y="2521333"/>
                  </a:lnTo>
                  <a:lnTo>
                    <a:pt x="637284" y="2521544"/>
                  </a:lnTo>
                  <a:lnTo>
                    <a:pt x="636874" y="2521815"/>
                  </a:lnTo>
                  <a:lnTo>
                    <a:pt x="636478" y="2522121"/>
                  </a:lnTo>
                  <a:lnTo>
                    <a:pt x="636102" y="2522457"/>
                  </a:lnTo>
                  <a:lnTo>
                    <a:pt x="635740" y="2522810"/>
                  </a:lnTo>
                  <a:lnTo>
                    <a:pt x="635402" y="2523175"/>
                  </a:lnTo>
                  <a:lnTo>
                    <a:pt x="635222" y="2523392"/>
                  </a:lnTo>
                  <a:lnTo>
                    <a:pt x="634713" y="2524093"/>
                  </a:lnTo>
                  <a:lnTo>
                    <a:pt x="634527" y="2524316"/>
                  </a:lnTo>
                  <a:lnTo>
                    <a:pt x="634141" y="2524728"/>
                  </a:lnTo>
                  <a:lnTo>
                    <a:pt x="633936" y="2524928"/>
                  </a:lnTo>
                  <a:lnTo>
                    <a:pt x="633726" y="2525122"/>
                  </a:lnTo>
                  <a:lnTo>
                    <a:pt x="633511" y="2525305"/>
                  </a:lnTo>
                  <a:lnTo>
                    <a:pt x="633208" y="2525540"/>
                  </a:lnTo>
                  <a:lnTo>
                    <a:pt x="632890" y="2525758"/>
                  </a:lnTo>
                  <a:lnTo>
                    <a:pt x="632562" y="2525970"/>
                  </a:lnTo>
                  <a:lnTo>
                    <a:pt x="632230" y="2526158"/>
                  </a:lnTo>
                  <a:lnTo>
                    <a:pt x="631888" y="2526329"/>
                  </a:lnTo>
                  <a:lnTo>
                    <a:pt x="631511" y="2526505"/>
                  </a:lnTo>
                  <a:lnTo>
                    <a:pt x="631316" y="2526588"/>
                  </a:lnTo>
                  <a:lnTo>
                    <a:pt x="631125" y="2526658"/>
                  </a:lnTo>
                  <a:lnTo>
                    <a:pt x="630929" y="2526717"/>
                  </a:lnTo>
                  <a:lnTo>
                    <a:pt x="630773" y="2526747"/>
                  </a:lnTo>
                  <a:lnTo>
                    <a:pt x="630607" y="2526753"/>
                  </a:lnTo>
                  <a:lnTo>
                    <a:pt x="630445" y="2526764"/>
                  </a:lnTo>
                  <a:lnTo>
                    <a:pt x="630299" y="2526794"/>
                  </a:lnTo>
                  <a:lnTo>
                    <a:pt x="630172" y="2526853"/>
                  </a:lnTo>
                  <a:lnTo>
                    <a:pt x="630054" y="2527006"/>
                  </a:lnTo>
                  <a:lnTo>
                    <a:pt x="629997" y="2527171"/>
                  </a:lnTo>
                  <a:lnTo>
                    <a:pt x="629976" y="2527229"/>
                  </a:lnTo>
                  <a:lnTo>
                    <a:pt x="629937" y="2527494"/>
                  </a:lnTo>
                  <a:lnTo>
                    <a:pt x="629927" y="2527765"/>
                  </a:lnTo>
                  <a:lnTo>
                    <a:pt x="629952" y="2528006"/>
                  </a:lnTo>
                  <a:lnTo>
                    <a:pt x="630025" y="2528224"/>
                  </a:lnTo>
                  <a:lnTo>
                    <a:pt x="630147" y="2528424"/>
                  </a:lnTo>
                  <a:lnTo>
                    <a:pt x="630299" y="2528624"/>
                  </a:lnTo>
                  <a:lnTo>
                    <a:pt x="630455" y="2528818"/>
                  </a:lnTo>
                  <a:lnTo>
                    <a:pt x="630587" y="2529024"/>
                  </a:lnTo>
                  <a:lnTo>
                    <a:pt x="630749" y="2529336"/>
                  </a:lnTo>
                  <a:lnTo>
                    <a:pt x="630900" y="2529660"/>
                  </a:lnTo>
                  <a:lnTo>
                    <a:pt x="631037" y="2529983"/>
                  </a:lnTo>
                  <a:lnTo>
                    <a:pt x="631159" y="2530313"/>
                  </a:lnTo>
                  <a:lnTo>
                    <a:pt x="631262" y="2530648"/>
                  </a:lnTo>
                  <a:lnTo>
                    <a:pt x="631325" y="2530908"/>
                  </a:lnTo>
                  <a:lnTo>
                    <a:pt x="631399" y="2531307"/>
                  </a:lnTo>
                  <a:lnTo>
                    <a:pt x="631521" y="2533020"/>
                  </a:lnTo>
                  <a:lnTo>
                    <a:pt x="631540" y="2533344"/>
                  </a:lnTo>
                  <a:lnTo>
                    <a:pt x="631638" y="2534632"/>
                  </a:lnTo>
                  <a:lnTo>
                    <a:pt x="631658" y="2534815"/>
                  </a:lnTo>
                  <a:lnTo>
                    <a:pt x="631682" y="2534997"/>
                  </a:lnTo>
                  <a:lnTo>
                    <a:pt x="631716" y="2535356"/>
                  </a:lnTo>
                  <a:lnTo>
                    <a:pt x="631726" y="2535633"/>
                  </a:lnTo>
                  <a:lnTo>
                    <a:pt x="631716" y="2535810"/>
                  </a:lnTo>
                  <a:lnTo>
                    <a:pt x="631716" y="2535992"/>
                  </a:lnTo>
                  <a:lnTo>
                    <a:pt x="631770" y="2536286"/>
                  </a:lnTo>
                  <a:lnTo>
                    <a:pt x="631995" y="2536887"/>
                  </a:lnTo>
                  <a:lnTo>
                    <a:pt x="632068" y="2537163"/>
                  </a:lnTo>
                  <a:lnTo>
                    <a:pt x="632044" y="2537410"/>
                  </a:lnTo>
                  <a:lnTo>
                    <a:pt x="631951" y="2537564"/>
                  </a:lnTo>
                  <a:lnTo>
                    <a:pt x="631829" y="2537704"/>
                  </a:lnTo>
                  <a:lnTo>
                    <a:pt x="631682" y="2537840"/>
                  </a:lnTo>
                  <a:lnTo>
                    <a:pt x="631526" y="2537969"/>
                  </a:lnTo>
                  <a:lnTo>
                    <a:pt x="631379" y="2538099"/>
                  </a:lnTo>
                  <a:lnTo>
                    <a:pt x="630993" y="2538511"/>
                  </a:lnTo>
                  <a:lnTo>
                    <a:pt x="630797" y="2538711"/>
                  </a:lnTo>
                  <a:lnTo>
                    <a:pt x="630587" y="2538881"/>
                  </a:lnTo>
                  <a:lnTo>
                    <a:pt x="630362" y="2538988"/>
                  </a:lnTo>
                  <a:lnTo>
                    <a:pt x="630137" y="2539017"/>
                  </a:lnTo>
                  <a:lnTo>
                    <a:pt x="629893" y="2538994"/>
                  </a:lnTo>
                  <a:lnTo>
                    <a:pt x="629394" y="2538905"/>
                  </a:lnTo>
                  <a:lnTo>
                    <a:pt x="629160" y="2538917"/>
                  </a:lnTo>
                  <a:lnTo>
                    <a:pt x="628984" y="2538964"/>
                  </a:lnTo>
                  <a:lnTo>
                    <a:pt x="628813" y="2539029"/>
                  </a:lnTo>
                  <a:lnTo>
                    <a:pt x="628642" y="2539105"/>
                  </a:lnTo>
                  <a:lnTo>
                    <a:pt x="628470" y="2539188"/>
                  </a:lnTo>
                  <a:lnTo>
                    <a:pt x="628299" y="2539252"/>
                  </a:lnTo>
                  <a:lnTo>
                    <a:pt x="627781" y="2539488"/>
                  </a:lnTo>
                  <a:lnTo>
                    <a:pt x="627610" y="2539535"/>
                  </a:lnTo>
                  <a:lnTo>
                    <a:pt x="627444" y="2539540"/>
                  </a:lnTo>
                  <a:lnTo>
                    <a:pt x="627327" y="2539517"/>
                  </a:lnTo>
                  <a:lnTo>
                    <a:pt x="627214" y="2539470"/>
                  </a:lnTo>
                  <a:lnTo>
                    <a:pt x="627107" y="2539411"/>
                  </a:lnTo>
                  <a:lnTo>
                    <a:pt x="626896" y="2539282"/>
                  </a:lnTo>
                  <a:lnTo>
                    <a:pt x="626750" y="2539158"/>
                  </a:lnTo>
                  <a:lnTo>
                    <a:pt x="626491" y="2538852"/>
                  </a:lnTo>
                  <a:lnTo>
                    <a:pt x="626359" y="2538717"/>
                  </a:lnTo>
                  <a:lnTo>
                    <a:pt x="626207" y="2538611"/>
                  </a:lnTo>
                  <a:lnTo>
                    <a:pt x="625948" y="2538564"/>
                  </a:lnTo>
                  <a:lnTo>
                    <a:pt x="625650" y="2538593"/>
                  </a:lnTo>
                  <a:lnTo>
                    <a:pt x="625009" y="2538764"/>
                  </a:lnTo>
                  <a:lnTo>
                    <a:pt x="624628" y="2538846"/>
                  </a:lnTo>
                  <a:lnTo>
                    <a:pt x="624491" y="2538852"/>
                  </a:lnTo>
                  <a:lnTo>
                    <a:pt x="624349" y="2538841"/>
                  </a:lnTo>
                  <a:lnTo>
                    <a:pt x="624261" y="2538823"/>
                  </a:lnTo>
                  <a:lnTo>
                    <a:pt x="624178" y="2538793"/>
                  </a:lnTo>
                  <a:lnTo>
                    <a:pt x="624090" y="2538758"/>
                  </a:lnTo>
                  <a:lnTo>
                    <a:pt x="623826" y="2538635"/>
                  </a:lnTo>
                  <a:lnTo>
                    <a:pt x="623543" y="2538475"/>
                  </a:lnTo>
                  <a:lnTo>
                    <a:pt x="623386" y="2538376"/>
                  </a:lnTo>
                  <a:lnTo>
                    <a:pt x="623249" y="2538287"/>
                  </a:lnTo>
                  <a:lnTo>
                    <a:pt x="623127" y="2538187"/>
                  </a:lnTo>
                  <a:lnTo>
                    <a:pt x="623044" y="2538105"/>
                  </a:lnTo>
                  <a:lnTo>
                    <a:pt x="622898" y="2537916"/>
                  </a:lnTo>
                  <a:lnTo>
                    <a:pt x="622829" y="2537817"/>
                  </a:lnTo>
                  <a:lnTo>
                    <a:pt x="622683" y="2537622"/>
                  </a:lnTo>
                  <a:lnTo>
                    <a:pt x="622604" y="2537528"/>
                  </a:lnTo>
                  <a:lnTo>
                    <a:pt x="622448" y="2537328"/>
                  </a:lnTo>
                  <a:lnTo>
                    <a:pt x="622365" y="2537234"/>
                  </a:lnTo>
                  <a:lnTo>
                    <a:pt x="622199" y="2537069"/>
                  </a:lnTo>
                  <a:lnTo>
                    <a:pt x="622027" y="2536910"/>
                  </a:lnTo>
                  <a:lnTo>
                    <a:pt x="621939" y="2536840"/>
                  </a:lnTo>
                  <a:lnTo>
                    <a:pt x="621847" y="2536681"/>
                  </a:lnTo>
                  <a:lnTo>
                    <a:pt x="621783" y="2536521"/>
                  </a:lnTo>
                  <a:lnTo>
                    <a:pt x="621754" y="2536375"/>
                  </a:lnTo>
                  <a:lnTo>
                    <a:pt x="621744" y="2536228"/>
                  </a:lnTo>
                  <a:lnTo>
                    <a:pt x="621749" y="2536074"/>
                  </a:lnTo>
                  <a:lnTo>
                    <a:pt x="621749" y="2535915"/>
                  </a:lnTo>
                  <a:lnTo>
                    <a:pt x="621744" y="2535769"/>
                  </a:lnTo>
                  <a:lnTo>
                    <a:pt x="621724" y="2535539"/>
                  </a:lnTo>
                  <a:lnTo>
                    <a:pt x="621715" y="2535304"/>
                  </a:lnTo>
                  <a:lnTo>
                    <a:pt x="621690" y="2535074"/>
                  </a:lnTo>
                  <a:lnTo>
                    <a:pt x="621641" y="2534856"/>
                  </a:lnTo>
                  <a:lnTo>
                    <a:pt x="621563" y="2534656"/>
                  </a:lnTo>
                  <a:lnTo>
                    <a:pt x="621460" y="2534509"/>
                  </a:lnTo>
                  <a:lnTo>
                    <a:pt x="621333" y="2534374"/>
                  </a:lnTo>
                  <a:lnTo>
                    <a:pt x="621191" y="2534250"/>
                  </a:lnTo>
                  <a:lnTo>
                    <a:pt x="620923" y="2533991"/>
                  </a:lnTo>
                  <a:lnTo>
                    <a:pt x="620659" y="2533667"/>
                  </a:lnTo>
                  <a:lnTo>
                    <a:pt x="620405" y="2533326"/>
                  </a:lnTo>
                  <a:lnTo>
                    <a:pt x="620287" y="2533156"/>
                  </a:lnTo>
                  <a:lnTo>
                    <a:pt x="619715" y="2532473"/>
                  </a:lnTo>
                  <a:lnTo>
                    <a:pt x="618889" y="2531784"/>
                  </a:lnTo>
                  <a:lnTo>
                    <a:pt x="616728" y="2530484"/>
                  </a:lnTo>
                  <a:lnTo>
                    <a:pt x="616229" y="2530390"/>
                  </a:lnTo>
                  <a:lnTo>
                    <a:pt x="615481" y="2529955"/>
                  </a:lnTo>
                  <a:lnTo>
                    <a:pt x="614573" y="2529101"/>
                  </a:lnTo>
                  <a:lnTo>
                    <a:pt x="614167" y="2528500"/>
                  </a:lnTo>
                  <a:lnTo>
                    <a:pt x="613761" y="2527735"/>
                  </a:lnTo>
                  <a:lnTo>
                    <a:pt x="613702" y="2527412"/>
                  </a:lnTo>
                  <a:lnTo>
                    <a:pt x="613702" y="2527071"/>
                  </a:lnTo>
                  <a:lnTo>
                    <a:pt x="613688" y="2526729"/>
                  </a:lnTo>
                  <a:lnTo>
                    <a:pt x="613668" y="2526388"/>
                  </a:lnTo>
                  <a:lnTo>
                    <a:pt x="613639" y="2526047"/>
                  </a:lnTo>
                  <a:lnTo>
                    <a:pt x="613556" y="2525347"/>
                  </a:lnTo>
                  <a:lnTo>
                    <a:pt x="613502" y="2524981"/>
                  </a:lnTo>
                  <a:lnTo>
                    <a:pt x="613439" y="2524616"/>
                  </a:lnTo>
                  <a:lnTo>
                    <a:pt x="613351" y="2524269"/>
                  </a:lnTo>
                  <a:lnTo>
                    <a:pt x="613228" y="2523934"/>
                  </a:lnTo>
                  <a:lnTo>
                    <a:pt x="613072" y="2523645"/>
                  </a:lnTo>
                  <a:lnTo>
                    <a:pt x="612876" y="2523369"/>
                  </a:lnTo>
                  <a:lnTo>
                    <a:pt x="612661" y="2523104"/>
                  </a:lnTo>
                  <a:lnTo>
                    <a:pt x="612451" y="2522833"/>
                  </a:lnTo>
                  <a:lnTo>
                    <a:pt x="612251" y="2522563"/>
                  </a:lnTo>
                  <a:lnTo>
                    <a:pt x="611943" y="2522050"/>
                  </a:lnTo>
                  <a:lnTo>
                    <a:pt x="611639" y="2521533"/>
                  </a:lnTo>
                  <a:lnTo>
                    <a:pt x="611468" y="2521286"/>
                  </a:lnTo>
                  <a:lnTo>
                    <a:pt x="611244" y="2520980"/>
                  </a:lnTo>
                  <a:lnTo>
                    <a:pt x="611034" y="2520717"/>
                  </a:lnTo>
                  <a:lnTo>
                    <a:pt x="610745" y="2520386"/>
                  </a:lnTo>
                  <a:lnTo>
                    <a:pt x="610476" y="2520109"/>
                  </a:lnTo>
                  <a:lnTo>
                    <a:pt x="610193" y="2519856"/>
                  </a:lnTo>
                  <a:lnTo>
                    <a:pt x="609914" y="2519655"/>
                  </a:lnTo>
                  <a:lnTo>
                    <a:pt x="609611" y="2519485"/>
                  </a:lnTo>
                  <a:lnTo>
                    <a:pt x="608995" y="2519162"/>
                  </a:lnTo>
                  <a:lnTo>
                    <a:pt x="608702" y="2518973"/>
                  </a:lnTo>
                  <a:lnTo>
                    <a:pt x="608374" y="2518726"/>
                  </a:lnTo>
                  <a:lnTo>
                    <a:pt x="608051" y="2518461"/>
                  </a:lnTo>
                  <a:lnTo>
                    <a:pt x="607743" y="2518184"/>
                  </a:lnTo>
                  <a:lnTo>
                    <a:pt x="607445" y="2517896"/>
                  </a:lnTo>
                  <a:lnTo>
                    <a:pt x="607176" y="2517584"/>
                  </a:lnTo>
                  <a:lnTo>
                    <a:pt x="606883" y="2517208"/>
                  </a:lnTo>
                  <a:lnTo>
                    <a:pt x="606614" y="2516807"/>
                  </a:lnTo>
                  <a:lnTo>
                    <a:pt x="606370" y="2516390"/>
                  </a:lnTo>
                  <a:lnTo>
                    <a:pt x="606155" y="2515960"/>
                  </a:lnTo>
                  <a:lnTo>
                    <a:pt x="605969" y="2515518"/>
                  </a:lnTo>
                  <a:lnTo>
                    <a:pt x="605822" y="2515213"/>
                  </a:lnTo>
                  <a:lnTo>
                    <a:pt x="605641" y="2514913"/>
                  </a:lnTo>
                  <a:lnTo>
                    <a:pt x="605441" y="2514624"/>
                  </a:lnTo>
                  <a:lnTo>
                    <a:pt x="605221" y="2514360"/>
                  </a:lnTo>
                  <a:lnTo>
                    <a:pt x="604986" y="2514112"/>
                  </a:lnTo>
                  <a:lnTo>
                    <a:pt x="604737" y="2513912"/>
                  </a:lnTo>
                  <a:lnTo>
                    <a:pt x="604463" y="2513742"/>
                  </a:lnTo>
                  <a:lnTo>
                    <a:pt x="604175" y="2513583"/>
                  </a:lnTo>
                  <a:lnTo>
                    <a:pt x="603886" y="2513418"/>
                  </a:lnTo>
                  <a:lnTo>
                    <a:pt x="603613" y="2513241"/>
                  </a:lnTo>
                  <a:lnTo>
                    <a:pt x="603285" y="2512965"/>
                  </a:lnTo>
                  <a:lnTo>
                    <a:pt x="602982" y="2512647"/>
                  </a:lnTo>
                  <a:lnTo>
                    <a:pt x="602674" y="2512335"/>
                  </a:lnTo>
                  <a:lnTo>
                    <a:pt x="602356" y="2512065"/>
                  </a:lnTo>
                  <a:lnTo>
                    <a:pt x="602004" y="2511870"/>
                  </a:lnTo>
                  <a:lnTo>
                    <a:pt x="601662" y="2511782"/>
                  </a:lnTo>
                  <a:lnTo>
                    <a:pt x="601295" y="2511735"/>
                  </a:lnTo>
                  <a:lnTo>
                    <a:pt x="600919" y="2511729"/>
                  </a:lnTo>
                  <a:lnTo>
                    <a:pt x="600543" y="2511752"/>
                  </a:lnTo>
                  <a:lnTo>
                    <a:pt x="600176" y="2511788"/>
                  </a:lnTo>
                  <a:lnTo>
                    <a:pt x="599839" y="2511847"/>
                  </a:lnTo>
                  <a:lnTo>
                    <a:pt x="599506" y="2511929"/>
                  </a:lnTo>
                  <a:lnTo>
                    <a:pt x="599179" y="2512029"/>
                  </a:lnTo>
                  <a:lnTo>
                    <a:pt x="598851" y="2512141"/>
                  </a:lnTo>
                  <a:lnTo>
                    <a:pt x="598010" y="2512459"/>
                  </a:lnTo>
                  <a:lnTo>
                    <a:pt x="597483" y="2512676"/>
                  </a:lnTo>
                  <a:lnTo>
                    <a:pt x="596974" y="2512929"/>
                  </a:lnTo>
                  <a:lnTo>
                    <a:pt x="596505" y="2513218"/>
                  </a:lnTo>
                  <a:lnTo>
                    <a:pt x="596084" y="2513559"/>
                  </a:lnTo>
                  <a:lnTo>
                    <a:pt x="595737" y="2513936"/>
                  </a:lnTo>
                  <a:lnTo>
                    <a:pt x="595434" y="2514359"/>
                  </a:lnTo>
                  <a:lnTo>
                    <a:pt x="595165" y="2514818"/>
                  </a:lnTo>
                  <a:lnTo>
                    <a:pt x="594921" y="2515289"/>
                  </a:lnTo>
                  <a:lnTo>
                    <a:pt x="594706" y="2515772"/>
                  </a:lnTo>
                  <a:lnTo>
                    <a:pt x="594598" y="2516042"/>
                  </a:lnTo>
                  <a:lnTo>
                    <a:pt x="594334" y="2516878"/>
                  </a:lnTo>
                  <a:lnTo>
                    <a:pt x="594237" y="2517154"/>
                  </a:lnTo>
                  <a:lnTo>
                    <a:pt x="594031" y="2517631"/>
                  </a:lnTo>
                  <a:lnTo>
                    <a:pt x="593807" y="2518096"/>
                  </a:lnTo>
                  <a:lnTo>
                    <a:pt x="593567" y="2518561"/>
                  </a:lnTo>
                  <a:lnTo>
                    <a:pt x="593313" y="2519020"/>
                  </a:lnTo>
                  <a:lnTo>
                    <a:pt x="593054" y="2519467"/>
                  </a:lnTo>
                  <a:lnTo>
                    <a:pt x="592765" y="2519985"/>
                  </a:lnTo>
                  <a:lnTo>
                    <a:pt x="592467" y="2520509"/>
                  </a:lnTo>
                  <a:lnTo>
                    <a:pt x="592154" y="2521015"/>
                  </a:lnTo>
                  <a:lnTo>
                    <a:pt x="591812" y="2521491"/>
                  </a:lnTo>
                  <a:lnTo>
                    <a:pt x="591426" y="2521927"/>
                  </a:lnTo>
                  <a:lnTo>
                    <a:pt x="590771" y="2522433"/>
                  </a:lnTo>
                  <a:lnTo>
                    <a:pt x="590013" y="2522833"/>
                  </a:lnTo>
                  <a:lnTo>
                    <a:pt x="588371" y="2523516"/>
                  </a:lnTo>
                  <a:lnTo>
                    <a:pt x="587579" y="2523898"/>
                  </a:lnTo>
                  <a:lnTo>
                    <a:pt x="587187" y="2524104"/>
                  </a:lnTo>
                  <a:lnTo>
                    <a:pt x="586792" y="2524304"/>
                  </a:lnTo>
                  <a:lnTo>
                    <a:pt x="586400" y="2524516"/>
                  </a:lnTo>
                  <a:lnTo>
                    <a:pt x="586029" y="2524746"/>
                  </a:lnTo>
                  <a:lnTo>
                    <a:pt x="585682" y="2525005"/>
                  </a:lnTo>
                  <a:lnTo>
                    <a:pt x="585188" y="2525481"/>
                  </a:lnTo>
                  <a:lnTo>
                    <a:pt x="584724" y="2526035"/>
                  </a:lnTo>
                  <a:lnTo>
                    <a:pt x="584323" y="2526635"/>
                  </a:lnTo>
                  <a:lnTo>
                    <a:pt x="584005" y="2527264"/>
                  </a:lnTo>
                  <a:lnTo>
                    <a:pt x="583795" y="2527906"/>
                  </a:lnTo>
                  <a:lnTo>
                    <a:pt x="583736" y="2528183"/>
                  </a:lnTo>
                  <a:lnTo>
                    <a:pt x="583682" y="2528465"/>
                  </a:lnTo>
                  <a:lnTo>
                    <a:pt x="583648" y="2528747"/>
                  </a:lnTo>
                  <a:lnTo>
                    <a:pt x="583639" y="2529030"/>
                  </a:lnTo>
                  <a:lnTo>
                    <a:pt x="583673" y="2529295"/>
                  </a:lnTo>
                  <a:lnTo>
                    <a:pt x="583800" y="2529636"/>
                  </a:lnTo>
                  <a:lnTo>
                    <a:pt x="584005" y="2529966"/>
                  </a:lnTo>
                  <a:lnTo>
                    <a:pt x="584269" y="2530278"/>
                  </a:lnTo>
                  <a:lnTo>
                    <a:pt x="584553" y="2530578"/>
                  </a:lnTo>
                  <a:lnTo>
                    <a:pt x="584836" y="2530860"/>
                  </a:lnTo>
                  <a:lnTo>
                    <a:pt x="585110" y="2531101"/>
                  </a:lnTo>
                  <a:lnTo>
                    <a:pt x="585403" y="2531325"/>
                  </a:lnTo>
                  <a:lnTo>
                    <a:pt x="586009" y="2531749"/>
                  </a:lnTo>
                  <a:lnTo>
                    <a:pt x="586303" y="2531978"/>
                  </a:lnTo>
                  <a:lnTo>
                    <a:pt x="586836" y="2532449"/>
                  </a:lnTo>
                  <a:lnTo>
                    <a:pt x="587354" y="2532949"/>
                  </a:lnTo>
                  <a:lnTo>
                    <a:pt x="587603" y="2533202"/>
                  </a:lnTo>
                  <a:lnTo>
                    <a:pt x="587808" y="2533485"/>
                  </a:lnTo>
                  <a:lnTo>
                    <a:pt x="588023" y="2533756"/>
                  </a:lnTo>
                  <a:lnTo>
                    <a:pt x="588248" y="2534026"/>
                  </a:lnTo>
                  <a:lnTo>
                    <a:pt x="588478" y="2534291"/>
                  </a:lnTo>
                  <a:lnTo>
                    <a:pt x="588718" y="2534544"/>
                  </a:lnTo>
                  <a:lnTo>
                    <a:pt x="589143" y="2534980"/>
                  </a:lnTo>
                  <a:lnTo>
                    <a:pt x="589363" y="2535191"/>
                  </a:lnTo>
                  <a:lnTo>
                    <a:pt x="589593" y="2535386"/>
                  </a:lnTo>
                  <a:lnTo>
                    <a:pt x="589832" y="2535568"/>
                  </a:lnTo>
                  <a:lnTo>
                    <a:pt x="590125" y="2535756"/>
                  </a:lnTo>
                  <a:lnTo>
                    <a:pt x="590438" y="2535915"/>
                  </a:lnTo>
                  <a:lnTo>
                    <a:pt x="590756" y="2536068"/>
                  </a:lnTo>
                  <a:lnTo>
                    <a:pt x="591084" y="2536204"/>
                  </a:lnTo>
                  <a:lnTo>
                    <a:pt x="591411" y="2536327"/>
                  </a:lnTo>
                  <a:lnTo>
                    <a:pt x="591660" y="2536410"/>
                  </a:lnTo>
                  <a:lnTo>
                    <a:pt x="591915" y="2536480"/>
                  </a:lnTo>
                  <a:lnTo>
                    <a:pt x="592174" y="2536545"/>
                  </a:lnTo>
                  <a:lnTo>
                    <a:pt x="592428" y="2536621"/>
                  </a:lnTo>
                  <a:lnTo>
                    <a:pt x="592677" y="2536716"/>
                  </a:lnTo>
                  <a:lnTo>
                    <a:pt x="592923" y="2536839"/>
                  </a:lnTo>
                  <a:lnTo>
                    <a:pt x="592995" y="2536875"/>
                  </a:lnTo>
                  <a:lnTo>
                    <a:pt x="593313" y="2537063"/>
                  </a:lnTo>
                  <a:lnTo>
                    <a:pt x="593611" y="2537263"/>
                  </a:lnTo>
                  <a:lnTo>
                    <a:pt x="594202" y="2537698"/>
                  </a:lnTo>
                  <a:lnTo>
                    <a:pt x="594652" y="2538063"/>
                  </a:lnTo>
                  <a:lnTo>
                    <a:pt x="595078" y="2538458"/>
                  </a:lnTo>
                  <a:lnTo>
                    <a:pt x="596304" y="2539699"/>
                  </a:lnTo>
                  <a:lnTo>
                    <a:pt x="597170" y="2540553"/>
                  </a:lnTo>
                  <a:lnTo>
                    <a:pt x="598015" y="2541435"/>
                  </a:lnTo>
                  <a:lnTo>
                    <a:pt x="598309" y="2541724"/>
                  </a:lnTo>
                  <a:lnTo>
                    <a:pt x="598587" y="2542018"/>
                  </a:lnTo>
                  <a:lnTo>
                    <a:pt x="598837" y="2542336"/>
                  </a:lnTo>
                  <a:lnTo>
                    <a:pt x="599022" y="2542671"/>
                  </a:lnTo>
                  <a:lnTo>
                    <a:pt x="599130" y="2542930"/>
                  </a:lnTo>
                  <a:lnTo>
                    <a:pt x="599218" y="2543207"/>
                  </a:lnTo>
                  <a:lnTo>
                    <a:pt x="599286" y="2543489"/>
                  </a:lnTo>
                  <a:lnTo>
                    <a:pt x="599321" y="2543772"/>
                  </a:lnTo>
                  <a:lnTo>
                    <a:pt x="599316" y="2544042"/>
                  </a:lnTo>
                  <a:lnTo>
                    <a:pt x="599262" y="2544313"/>
                  </a:lnTo>
                  <a:lnTo>
                    <a:pt x="599164" y="2544584"/>
                  </a:lnTo>
                  <a:lnTo>
                    <a:pt x="599032" y="2544843"/>
                  </a:lnTo>
                  <a:lnTo>
                    <a:pt x="598749" y="2545361"/>
                  </a:lnTo>
                  <a:lnTo>
                    <a:pt x="598617" y="2545578"/>
                  </a:lnTo>
                  <a:lnTo>
                    <a:pt x="598314" y="2546002"/>
                  </a:lnTo>
                  <a:lnTo>
                    <a:pt x="598172" y="2546214"/>
                  </a:lnTo>
                  <a:lnTo>
                    <a:pt x="598050" y="2546438"/>
                  </a:lnTo>
                  <a:lnTo>
                    <a:pt x="597942" y="2546732"/>
                  </a:lnTo>
                  <a:lnTo>
                    <a:pt x="597869" y="2547038"/>
                  </a:lnTo>
                  <a:lnTo>
                    <a:pt x="597805" y="2547350"/>
                  </a:lnTo>
                  <a:lnTo>
                    <a:pt x="597727" y="2547656"/>
                  </a:lnTo>
                  <a:lnTo>
                    <a:pt x="597610" y="2547938"/>
                  </a:lnTo>
                  <a:lnTo>
                    <a:pt x="597326" y="2548356"/>
                  </a:lnTo>
                  <a:lnTo>
                    <a:pt x="596955" y="2548733"/>
                  </a:lnTo>
                  <a:lnTo>
                    <a:pt x="596529" y="2549074"/>
                  </a:lnTo>
                  <a:lnTo>
                    <a:pt x="596080" y="2549392"/>
                  </a:lnTo>
                  <a:lnTo>
                    <a:pt x="595630" y="2549686"/>
                  </a:lnTo>
                  <a:lnTo>
                    <a:pt x="594960" y="2550081"/>
                  </a:lnTo>
                  <a:lnTo>
                    <a:pt x="594242" y="2550434"/>
                  </a:lnTo>
                  <a:lnTo>
                    <a:pt x="593489" y="2550728"/>
                  </a:lnTo>
                  <a:lnTo>
                    <a:pt x="592726" y="2550946"/>
                  </a:lnTo>
                  <a:lnTo>
                    <a:pt x="591968" y="2551081"/>
                  </a:lnTo>
                  <a:lnTo>
                    <a:pt x="591577" y="2551087"/>
                  </a:lnTo>
                  <a:lnTo>
                    <a:pt x="590781" y="2551010"/>
                  </a:lnTo>
                  <a:lnTo>
                    <a:pt x="590389" y="2550999"/>
                  </a:lnTo>
                  <a:lnTo>
                    <a:pt x="590013" y="2551046"/>
                  </a:lnTo>
                  <a:lnTo>
                    <a:pt x="589808" y="2551099"/>
                  </a:lnTo>
                  <a:lnTo>
                    <a:pt x="589602" y="2551169"/>
                  </a:lnTo>
                  <a:lnTo>
                    <a:pt x="589402" y="2551252"/>
                  </a:lnTo>
                  <a:lnTo>
                    <a:pt x="589202" y="2551340"/>
                  </a:lnTo>
                  <a:lnTo>
                    <a:pt x="589006" y="2551434"/>
                  </a:lnTo>
                  <a:lnTo>
                    <a:pt x="588713" y="2551617"/>
                  </a:lnTo>
                  <a:lnTo>
                    <a:pt x="588434" y="2551834"/>
                  </a:lnTo>
                  <a:lnTo>
                    <a:pt x="588165" y="2552064"/>
                  </a:lnTo>
                  <a:lnTo>
                    <a:pt x="587882" y="2552264"/>
                  </a:lnTo>
                  <a:lnTo>
                    <a:pt x="587579" y="2552417"/>
                  </a:lnTo>
                  <a:lnTo>
                    <a:pt x="587359" y="2552470"/>
                  </a:lnTo>
                  <a:lnTo>
                    <a:pt x="586889" y="2552523"/>
                  </a:lnTo>
                  <a:lnTo>
                    <a:pt x="586660" y="2552558"/>
                  </a:lnTo>
                  <a:lnTo>
                    <a:pt x="586440" y="2552623"/>
                  </a:lnTo>
                  <a:lnTo>
                    <a:pt x="586190" y="2552758"/>
                  </a:lnTo>
                  <a:lnTo>
                    <a:pt x="585956" y="2552941"/>
                  </a:lnTo>
                  <a:lnTo>
                    <a:pt x="585731" y="2553147"/>
                  </a:lnTo>
                  <a:lnTo>
                    <a:pt x="585511" y="2553359"/>
                  </a:lnTo>
                  <a:lnTo>
                    <a:pt x="585286" y="2553559"/>
                  </a:lnTo>
                  <a:lnTo>
                    <a:pt x="585183" y="2553735"/>
                  </a:lnTo>
                  <a:lnTo>
                    <a:pt x="585071" y="2553906"/>
                  </a:lnTo>
                  <a:lnTo>
                    <a:pt x="584826" y="2554235"/>
                  </a:lnTo>
                  <a:lnTo>
                    <a:pt x="584699" y="2554388"/>
                  </a:lnTo>
                  <a:lnTo>
                    <a:pt x="584567" y="2554536"/>
                  </a:lnTo>
                  <a:lnTo>
                    <a:pt x="584000" y="2555095"/>
                  </a:lnTo>
                  <a:lnTo>
                    <a:pt x="583834" y="2555277"/>
                  </a:lnTo>
                  <a:lnTo>
                    <a:pt x="583345" y="2555842"/>
                  </a:lnTo>
                  <a:lnTo>
                    <a:pt x="583066" y="2556113"/>
                  </a:lnTo>
                  <a:lnTo>
                    <a:pt x="582744" y="2556384"/>
                  </a:lnTo>
                  <a:lnTo>
                    <a:pt x="582631" y="2556466"/>
                  </a:lnTo>
                  <a:lnTo>
                    <a:pt x="582128" y="2557072"/>
                  </a:lnTo>
                  <a:lnTo>
                    <a:pt x="581619" y="2557614"/>
                  </a:lnTo>
                  <a:lnTo>
                    <a:pt x="581116" y="2558184"/>
                  </a:lnTo>
                  <a:lnTo>
                    <a:pt x="580598" y="2558726"/>
                  </a:lnTo>
                  <a:lnTo>
                    <a:pt x="580050" y="2559197"/>
                  </a:lnTo>
                  <a:lnTo>
                    <a:pt x="579449" y="2559544"/>
                  </a:lnTo>
                  <a:lnTo>
                    <a:pt x="579126" y="2559667"/>
                  </a:lnTo>
                  <a:lnTo>
                    <a:pt x="578080" y="2559679"/>
                  </a:lnTo>
                  <a:lnTo>
                    <a:pt x="577039" y="2559526"/>
                  </a:lnTo>
                  <a:lnTo>
                    <a:pt x="577000" y="2559638"/>
                  </a:lnTo>
                  <a:lnTo>
                    <a:pt x="576927" y="2559697"/>
                  </a:lnTo>
                  <a:lnTo>
                    <a:pt x="576834" y="2559709"/>
                  </a:lnTo>
                  <a:lnTo>
                    <a:pt x="576726" y="2559709"/>
                  </a:lnTo>
                  <a:lnTo>
                    <a:pt x="576614" y="2559697"/>
                  </a:lnTo>
                  <a:lnTo>
                    <a:pt x="576516" y="2559679"/>
                  </a:lnTo>
                  <a:lnTo>
                    <a:pt x="576394" y="2559644"/>
                  </a:lnTo>
                  <a:lnTo>
                    <a:pt x="576276" y="2559585"/>
                  </a:lnTo>
                  <a:lnTo>
                    <a:pt x="576051" y="2559438"/>
                  </a:lnTo>
                  <a:lnTo>
                    <a:pt x="575792" y="2559279"/>
                  </a:lnTo>
                  <a:lnTo>
                    <a:pt x="575651" y="2559179"/>
                  </a:lnTo>
                  <a:lnTo>
                    <a:pt x="575504" y="2559085"/>
                  </a:lnTo>
                  <a:lnTo>
                    <a:pt x="575357" y="2558997"/>
                  </a:lnTo>
                  <a:lnTo>
                    <a:pt x="575206" y="2558914"/>
                  </a:lnTo>
                  <a:lnTo>
                    <a:pt x="574937" y="2558808"/>
                  </a:lnTo>
                  <a:lnTo>
                    <a:pt x="574077" y="2558585"/>
                  </a:lnTo>
                  <a:lnTo>
                    <a:pt x="573813" y="2558473"/>
                  </a:lnTo>
                  <a:lnTo>
                    <a:pt x="573681" y="2558402"/>
                  </a:lnTo>
                  <a:lnTo>
                    <a:pt x="573431" y="2558255"/>
                  </a:lnTo>
                  <a:lnTo>
                    <a:pt x="573319" y="2558173"/>
                  </a:lnTo>
                  <a:lnTo>
                    <a:pt x="573211" y="2558072"/>
                  </a:lnTo>
                  <a:lnTo>
                    <a:pt x="573094" y="2557908"/>
                  </a:lnTo>
                  <a:lnTo>
                    <a:pt x="573001" y="2557714"/>
                  </a:lnTo>
                  <a:lnTo>
                    <a:pt x="572928" y="2557502"/>
                  </a:lnTo>
                  <a:lnTo>
                    <a:pt x="572791" y="2557072"/>
                  </a:lnTo>
                  <a:lnTo>
                    <a:pt x="572600" y="2556548"/>
                  </a:lnTo>
                  <a:lnTo>
                    <a:pt x="572434" y="2556007"/>
                  </a:lnTo>
                  <a:lnTo>
                    <a:pt x="572287" y="2555465"/>
                  </a:lnTo>
                  <a:lnTo>
                    <a:pt x="572160" y="2554918"/>
                  </a:lnTo>
                  <a:lnTo>
                    <a:pt x="572058" y="2554365"/>
                  </a:lnTo>
                  <a:lnTo>
                    <a:pt x="571984" y="2554230"/>
                  </a:lnTo>
                  <a:lnTo>
                    <a:pt x="571740" y="2553853"/>
                  </a:lnTo>
                  <a:lnTo>
                    <a:pt x="571486" y="2553482"/>
                  </a:lnTo>
                  <a:lnTo>
                    <a:pt x="571246" y="2553106"/>
                  </a:lnTo>
                  <a:lnTo>
                    <a:pt x="571031" y="2552711"/>
                  </a:lnTo>
                  <a:lnTo>
                    <a:pt x="570899" y="2552387"/>
                  </a:lnTo>
                  <a:lnTo>
                    <a:pt x="570782" y="2552058"/>
                  </a:lnTo>
                  <a:lnTo>
                    <a:pt x="570674" y="2551722"/>
                  </a:lnTo>
                  <a:lnTo>
                    <a:pt x="570557" y="2551387"/>
                  </a:lnTo>
                  <a:lnTo>
                    <a:pt x="570435" y="2551063"/>
                  </a:lnTo>
                  <a:lnTo>
                    <a:pt x="570220" y="2550534"/>
                  </a:lnTo>
                  <a:lnTo>
                    <a:pt x="570107" y="2550269"/>
                  </a:lnTo>
                  <a:lnTo>
                    <a:pt x="569980" y="2550022"/>
                  </a:lnTo>
                  <a:lnTo>
                    <a:pt x="569828" y="2549792"/>
                  </a:lnTo>
                  <a:lnTo>
                    <a:pt x="569530" y="2549468"/>
                  </a:lnTo>
                  <a:lnTo>
                    <a:pt x="569164" y="2549186"/>
                  </a:lnTo>
                  <a:lnTo>
                    <a:pt x="568758" y="2548939"/>
                  </a:lnTo>
                  <a:lnTo>
                    <a:pt x="568328" y="2548727"/>
                  </a:lnTo>
                  <a:lnTo>
                    <a:pt x="567903" y="2548556"/>
                  </a:lnTo>
                  <a:lnTo>
                    <a:pt x="567394" y="2548421"/>
                  </a:lnTo>
                  <a:lnTo>
                    <a:pt x="566861" y="2548356"/>
                  </a:lnTo>
                  <a:lnTo>
                    <a:pt x="566309" y="2548333"/>
                  </a:lnTo>
                  <a:lnTo>
                    <a:pt x="565756" y="2548333"/>
                  </a:lnTo>
                  <a:lnTo>
                    <a:pt x="565209" y="2548321"/>
                  </a:lnTo>
                  <a:lnTo>
                    <a:pt x="564642" y="2548297"/>
                  </a:lnTo>
                  <a:lnTo>
                    <a:pt x="564075" y="2548280"/>
                  </a:lnTo>
                  <a:lnTo>
                    <a:pt x="563508" y="2548274"/>
                  </a:lnTo>
                  <a:lnTo>
                    <a:pt x="563210" y="2548280"/>
                  </a:lnTo>
                  <a:lnTo>
                    <a:pt x="562785" y="2548436"/>
                  </a:lnTo>
                  <a:lnTo>
                    <a:pt x="562633" y="2548491"/>
                  </a:lnTo>
                  <a:lnTo>
                    <a:pt x="562046" y="2548692"/>
                  </a:lnTo>
                  <a:lnTo>
                    <a:pt x="561513" y="2548862"/>
                  </a:lnTo>
                  <a:lnTo>
                    <a:pt x="561274" y="2548933"/>
                  </a:lnTo>
                  <a:lnTo>
                    <a:pt x="561039" y="2549009"/>
                  </a:lnTo>
                  <a:lnTo>
                    <a:pt x="560800" y="2549074"/>
                  </a:lnTo>
                  <a:lnTo>
                    <a:pt x="560555" y="2549133"/>
                  </a:lnTo>
                  <a:lnTo>
                    <a:pt x="560052" y="2549215"/>
                  </a:lnTo>
                  <a:lnTo>
                    <a:pt x="559543" y="2549262"/>
                  </a:lnTo>
                  <a:lnTo>
                    <a:pt x="559030" y="2549286"/>
                  </a:lnTo>
                  <a:lnTo>
                    <a:pt x="557998" y="2549298"/>
                  </a:lnTo>
                  <a:lnTo>
                    <a:pt x="556967" y="2549321"/>
                  </a:lnTo>
                  <a:lnTo>
                    <a:pt x="556630" y="2549298"/>
                  </a:lnTo>
                  <a:lnTo>
                    <a:pt x="556302" y="2549227"/>
                  </a:lnTo>
                  <a:lnTo>
                    <a:pt x="556029" y="2549145"/>
                  </a:lnTo>
                  <a:lnTo>
                    <a:pt x="555755" y="2549033"/>
                  </a:lnTo>
                  <a:lnTo>
                    <a:pt x="555486" y="2548898"/>
                  </a:lnTo>
                  <a:lnTo>
                    <a:pt x="555246" y="2548745"/>
                  </a:lnTo>
                  <a:lnTo>
                    <a:pt x="555041" y="2548556"/>
                  </a:lnTo>
                  <a:lnTo>
                    <a:pt x="554865" y="2548339"/>
                  </a:lnTo>
                  <a:lnTo>
                    <a:pt x="554713" y="2548080"/>
                  </a:lnTo>
                  <a:lnTo>
                    <a:pt x="554591" y="2547803"/>
                  </a:lnTo>
                  <a:lnTo>
                    <a:pt x="554503" y="2547520"/>
                  </a:lnTo>
                  <a:lnTo>
                    <a:pt x="554454" y="2547244"/>
                  </a:lnTo>
                  <a:lnTo>
                    <a:pt x="554435" y="2547097"/>
                  </a:lnTo>
                  <a:lnTo>
                    <a:pt x="554308" y="2546385"/>
                  </a:lnTo>
                  <a:lnTo>
                    <a:pt x="554156" y="2545673"/>
                  </a:lnTo>
                  <a:lnTo>
                    <a:pt x="553985" y="2544966"/>
                  </a:lnTo>
                  <a:lnTo>
                    <a:pt x="553653" y="2543778"/>
                  </a:lnTo>
                  <a:lnTo>
                    <a:pt x="553506" y="2543283"/>
                  </a:lnTo>
                  <a:lnTo>
                    <a:pt x="553350" y="2542795"/>
                  </a:lnTo>
                  <a:lnTo>
                    <a:pt x="553169" y="2542318"/>
                  </a:lnTo>
                  <a:lnTo>
                    <a:pt x="552954" y="2541859"/>
                  </a:lnTo>
                  <a:lnTo>
                    <a:pt x="552729" y="2541453"/>
                  </a:lnTo>
                  <a:lnTo>
                    <a:pt x="552475" y="2541053"/>
                  </a:lnTo>
                  <a:lnTo>
                    <a:pt x="552206" y="2540670"/>
                  </a:lnTo>
                  <a:lnTo>
                    <a:pt x="551912" y="2540300"/>
                  </a:lnTo>
                  <a:lnTo>
                    <a:pt x="551609" y="2539946"/>
                  </a:lnTo>
                  <a:lnTo>
                    <a:pt x="551282" y="2539599"/>
                  </a:lnTo>
                  <a:lnTo>
                    <a:pt x="550939" y="2539264"/>
                  </a:lnTo>
                  <a:lnTo>
                    <a:pt x="550583" y="2538952"/>
                  </a:lnTo>
                  <a:lnTo>
                    <a:pt x="550206" y="2538658"/>
                  </a:lnTo>
                  <a:lnTo>
                    <a:pt x="549815" y="2538399"/>
                  </a:lnTo>
                  <a:lnTo>
                    <a:pt x="549429" y="2538175"/>
                  </a:lnTo>
                  <a:lnTo>
                    <a:pt x="549028" y="2537975"/>
                  </a:lnTo>
                  <a:lnTo>
                    <a:pt x="548613" y="2537793"/>
                  </a:lnTo>
                  <a:lnTo>
                    <a:pt x="548187" y="2537651"/>
                  </a:lnTo>
                  <a:lnTo>
                    <a:pt x="547757" y="2537540"/>
                  </a:lnTo>
                  <a:lnTo>
                    <a:pt x="547317" y="2537492"/>
                  </a:lnTo>
                  <a:lnTo>
                    <a:pt x="546867" y="2537498"/>
                  </a:lnTo>
                  <a:lnTo>
                    <a:pt x="546408" y="2537528"/>
                  </a:lnTo>
                  <a:lnTo>
                    <a:pt x="545953" y="2537563"/>
                  </a:lnTo>
                  <a:lnTo>
                    <a:pt x="545499" y="2537563"/>
                  </a:lnTo>
                  <a:lnTo>
                    <a:pt x="545108" y="2537545"/>
                  </a:lnTo>
                  <a:lnTo>
                    <a:pt x="543553" y="2537404"/>
                  </a:lnTo>
                  <a:lnTo>
                    <a:pt x="543074" y="2537375"/>
                  </a:lnTo>
                  <a:lnTo>
                    <a:pt x="542595" y="2537357"/>
                  </a:lnTo>
                  <a:lnTo>
                    <a:pt x="542121" y="2537334"/>
                  </a:lnTo>
                  <a:lnTo>
                    <a:pt x="541642" y="2537298"/>
                  </a:lnTo>
                  <a:lnTo>
                    <a:pt x="540816" y="2537186"/>
                  </a:lnTo>
                  <a:lnTo>
                    <a:pt x="540449" y="2537145"/>
                  </a:lnTo>
                  <a:lnTo>
                    <a:pt x="540087" y="2537086"/>
                  </a:lnTo>
                  <a:lnTo>
                    <a:pt x="539760" y="2536986"/>
                  </a:lnTo>
                  <a:lnTo>
                    <a:pt x="539486" y="2536827"/>
                  </a:lnTo>
                  <a:lnTo>
                    <a:pt x="539290" y="2536616"/>
                  </a:lnTo>
                  <a:lnTo>
                    <a:pt x="539139" y="2536357"/>
                  </a:lnTo>
                  <a:lnTo>
                    <a:pt x="539007" y="2536068"/>
                  </a:lnTo>
                  <a:lnTo>
                    <a:pt x="538885" y="2535774"/>
                  </a:lnTo>
                  <a:lnTo>
                    <a:pt x="538753" y="2535492"/>
                  </a:lnTo>
                  <a:lnTo>
                    <a:pt x="538337" y="2534697"/>
                  </a:lnTo>
                  <a:lnTo>
                    <a:pt x="538205" y="2534426"/>
                  </a:lnTo>
                  <a:lnTo>
                    <a:pt x="538088" y="2534156"/>
                  </a:lnTo>
                  <a:lnTo>
                    <a:pt x="538010" y="2533944"/>
                  </a:lnTo>
                  <a:lnTo>
                    <a:pt x="537931" y="2533726"/>
                  </a:lnTo>
                  <a:lnTo>
                    <a:pt x="537794" y="2533291"/>
                  </a:lnTo>
                  <a:lnTo>
                    <a:pt x="537653" y="2532826"/>
                  </a:lnTo>
                  <a:lnTo>
                    <a:pt x="537506" y="2532320"/>
                  </a:lnTo>
                  <a:lnTo>
                    <a:pt x="537276" y="2531443"/>
                  </a:lnTo>
                  <a:lnTo>
                    <a:pt x="537169" y="2531072"/>
                  </a:lnTo>
                  <a:lnTo>
                    <a:pt x="537076" y="2530695"/>
                  </a:lnTo>
                  <a:lnTo>
                    <a:pt x="537022" y="2530330"/>
                  </a:lnTo>
                  <a:lnTo>
                    <a:pt x="537032" y="2529972"/>
                  </a:lnTo>
                  <a:lnTo>
                    <a:pt x="537134" y="2529560"/>
                  </a:lnTo>
                  <a:lnTo>
                    <a:pt x="537310" y="2529142"/>
                  </a:lnTo>
                  <a:lnTo>
                    <a:pt x="537550" y="2528742"/>
                  </a:lnTo>
                  <a:lnTo>
                    <a:pt x="537829" y="2528389"/>
                  </a:lnTo>
                  <a:lnTo>
                    <a:pt x="538142" y="2528100"/>
                  </a:lnTo>
                  <a:lnTo>
                    <a:pt x="538318" y="2527659"/>
                  </a:lnTo>
                  <a:lnTo>
                    <a:pt x="538513" y="2527223"/>
                  </a:lnTo>
                  <a:lnTo>
                    <a:pt x="538855" y="2526558"/>
                  </a:lnTo>
                  <a:lnTo>
                    <a:pt x="538978" y="2526335"/>
                  </a:lnTo>
                  <a:lnTo>
                    <a:pt x="539114" y="2526123"/>
                  </a:lnTo>
                  <a:lnTo>
                    <a:pt x="539271" y="2525929"/>
                  </a:lnTo>
                  <a:lnTo>
                    <a:pt x="539427" y="2525770"/>
                  </a:lnTo>
                  <a:lnTo>
                    <a:pt x="539593" y="2525623"/>
                  </a:lnTo>
                  <a:lnTo>
                    <a:pt x="539769" y="2525487"/>
                  </a:lnTo>
                  <a:lnTo>
                    <a:pt x="539955" y="2525358"/>
                  </a:lnTo>
                  <a:lnTo>
                    <a:pt x="540146" y="2525252"/>
                  </a:lnTo>
                  <a:lnTo>
                    <a:pt x="540341" y="2525158"/>
                  </a:lnTo>
                  <a:lnTo>
                    <a:pt x="540547" y="2525081"/>
                  </a:lnTo>
                  <a:lnTo>
                    <a:pt x="540757" y="2525017"/>
                  </a:lnTo>
                  <a:lnTo>
                    <a:pt x="540972" y="2524964"/>
                  </a:lnTo>
                  <a:lnTo>
                    <a:pt x="541187" y="2524922"/>
                  </a:lnTo>
                  <a:lnTo>
                    <a:pt x="541456" y="2524911"/>
                  </a:lnTo>
                  <a:lnTo>
                    <a:pt x="541730" y="2524928"/>
                  </a:lnTo>
                  <a:lnTo>
                    <a:pt x="542008" y="2524969"/>
                  </a:lnTo>
                  <a:lnTo>
                    <a:pt x="542287" y="2524999"/>
                  </a:lnTo>
                  <a:lnTo>
                    <a:pt x="542561" y="2525005"/>
                  </a:lnTo>
                  <a:lnTo>
                    <a:pt x="542874" y="2524975"/>
                  </a:lnTo>
                  <a:lnTo>
                    <a:pt x="543186" y="2524916"/>
                  </a:lnTo>
                  <a:lnTo>
                    <a:pt x="543807" y="2524787"/>
                  </a:lnTo>
                  <a:lnTo>
                    <a:pt x="544115" y="2524746"/>
                  </a:lnTo>
                  <a:lnTo>
                    <a:pt x="544624" y="2524716"/>
                  </a:lnTo>
                  <a:lnTo>
                    <a:pt x="544878" y="2524716"/>
                  </a:lnTo>
                  <a:lnTo>
                    <a:pt x="545127" y="2524710"/>
                  </a:lnTo>
                  <a:lnTo>
                    <a:pt x="545381" y="2524710"/>
                  </a:lnTo>
                  <a:lnTo>
                    <a:pt x="545802" y="2524728"/>
                  </a:lnTo>
                  <a:lnTo>
                    <a:pt x="546643" y="2524805"/>
                  </a:lnTo>
                  <a:lnTo>
                    <a:pt x="547053" y="2524811"/>
                  </a:lnTo>
                  <a:lnTo>
                    <a:pt x="547449" y="2524746"/>
                  </a:lnTo>
                  <a:lnTo>
                    <a:pt x="547640" y="2524681"/>
                  </a:lnTo>
                  <a:lnTo>
                    <a:pt x="548187" y="2524422"/>
                  </a:lnTo>
                  <a:lnTo>
                    <a:pt x="548378" y="2524363"/>
                  </a:lnTo>
                  <a:lnTo>
                    <a:pt x="548588" y="2524322"/>
                  </a:lnTo>
                  <a:lnTo>
                    <a:pt x="548808" y="2524299"/>
                  </a:lnTo>
                  <a:lnTo>
                    <a:pt x="549248" y="2524281"/>
                  </a:lnTo>
                  <a:lnTo>
                    <a:pt x="549468" y="2524263"/>
                  </a:lnTo>
                  <a:lnTo>
                    <a:pt x="550348" y="2524252"/>
                  </a:lnTo>
                  <a:lnTo>
                    <a:pt x="550617" y="2524216"/>
                  </a:lnTo>
                  <a:lnTo>
                    <a:pt x="550852" y="2524116"/>
                  </a:lnTo>
                  <a:lnTo>
                    <a:pt x="551042" y="2523916"/>
                  </a:lnTo>
                  <a:lnTo>
                    <a:pt x="551189" y="2523639"/>
                  </a:lnTo>
                  <a:lnTo>
                    <a:pt x="551419" y="2522986"/>
                  </a:lnTo>
                  <a:lnTo>
                    <a:pt x="551565" y="2522686"/>
                  </a:lnTo>
                  <a:lnTo>
                    <a:pt x="551864" y="2522227"/>
                  </a:lnTo>
                  <a:lnTo>
                    <a:pt x="552025" y="2522003"/>
                  </a:lnTo>
                  <a:lnTo>
                    <a:pt x="552196" y="2521792"/>
                  </a:lnTo>
                  <a:lnTo>
                    <a:pt x="552386" y="2521609"/>
                  </a:lnTo>
                  <a:lnTo>
                    <a:pt x="552675" y="2521421"/>
                  </a:lnTo>
                  <a:lnTo>
                    <a:pt x="553003" y="2521280"/>
                  </a:lnTo>
                  <a:lnTo>
                    <a:pt x="553692" y="2521044"/>
                  </a:lnTo>
                  <a:lnTo>
                    <a:pt x="554009" y="2520885"/>
                  </a:lnTo>
                  <a:lnTo>
                    <a:pt x="554425" y="2520597"/>
                  </a:lnTo>
                  <a:lnTo>
                    <a:pt x="554816" y="2520262"/>
                  </a:lnTo>
                  <a:lnTo>
                    <a:pt x="555188" y="2519908"/>
                  </a:lnTo>
                  <a:lnTo>
                    <a:pt x="555559" y="2519544"/>
                  </a:lnTo>
                  <a:lnTo>
                    <a:pt x="555936" y="2519191"/>
                  </a:lnTo>
                  <a:lnTo>
                    <a:pt x="556478" y="2518737"/>
                  </a:lnTo>
                  <a:lnTo>
                    <a:pt x="557035" y="2518302"/>
                  </a:lnTo>
                  <a:lnTo>
                    <a:pt x="557583" y="2517855"/>
                  </a:lnTo>
                  <a:lnTo>
                    <a:pt x="558101" y="2517384"/>
                  </a:lnTo>
                  <a:lnTo>
                    <a:pt x="558561" y="2516872"/>
                  </a:lnTo>
                  <a:lnTo>
                    <a:pt x="558966" y="2516295"/>
                  </a:lnTo>
                  <a:lnTo>
                    <a:pt x="559318" y="2515683"/>
                  </a:lnTo>
                  <a:lnTo>
                    <a:pt x="559636" y="2515036"/>
                  </a:lnTo>
                  <a:lnTo>
                    <a:pt x="560228" y="2513730"/>
                  </a:lnTo>
                  <a:lnTo>
                    <a:pt x="560790" y="2512447"/>
                  </a:lnTo>
                  <a:lnTo>
                    <a:pt x="561074" y="2511723"/>
                  </a:lnTo>
                  <a:lnTo>
                    <a:pt x="561288" y="2511134"/>
                  </a:lnTo>
                  <a:lnTo>
                    <a:pt x="561626" y="2510005"/>
                  </a:lnTo>
                  <a:lnTo>
                    <a:pt x="561787" y="2509481"/>
                  </a:lnTo>
                  <a:lnTo>
                    <a:pt x="561919" y="2508986"/>
                  </a:lnTo>
                  <a:lnTo>
                    <a:pt x="561983" y="2508598"/>
                  </a:lnTo>
                  <a:lnTo>
                    <a:pt x="561929" y="2508398"/>
                  </a:lnTo>
                  <a:lnTo>
                    <a:pt x="561684" y="2508357"/>
                  </a:lnTo>
                  <a:lnTo>
                    <a:pt x="561357" y="2508445"/>
                  </a:lnTo>
                  <a:lnTo>
                    <a:pt x="560975" y="2508610"/>
                  </a:lnTo>
                  <a:lnTo>
                    <a:pt x="560594" y="2508810"/>
                  </a:lnTo>
                  <a:lnTo>
                    <a:pt x="560252" y="2508998"/>
                  </a:lnTo>
                  <a:lnTo>
                    <a:pt x="559836" y="2509251"/>
                  </a:lnTo>
                  <a:lnTo>
                    <a:pt x="559431" y="2509540"/>
                  </a:lnTo>
                  <a:lnTo>
                    <a:pt x="559045" y="2509857"/>
                  </a:lnTo>
                  <a:lnTo>
                    <a:pt x="558698" y="2510211"/>
                  </a:lnTo>
                  <a:lnTo>
                    <a:pt x="558385" y="2510581"/>
                  </a:lnTo>
                  <a:lnTo>
                    <a:pt x="558141" y="2511035"/>
                  </a:lnTo>
                  <a:lnTo>
                    <a:pt x="557964" y="2511540"/>
                  </a:lnTo>
                  <a:lnTo>
                    <a:pt x="557818" y="2512070"/>
                  </a:lnTo>
                  <a:lnTo>
                    <a:pt x="557632" y="2512564"/>
                  </a:lnTo>
                  <a:lnTo>
                    <a:pt x="557368" y="2512988"/>
                  </a:lnTo>
                  <a:lnTo>
                    <a:pt x="556977" y="2513353"/>
                  </a:lnTo>
                  <a:lnTo>
                    <a:pt x="556512" y="2513671"/>
                  </a:lnTo>
                  <a:lnTo>
                    <a:pt x="555994" y="2513936"/>
                  </a:lnTo>
                  <a:lnTo>
                    <a:pt x="555461" y="2514153"/>
                  </a:lnTo>
                  <a:lnTo>
                    <a:pt x="554928" y="2514330"/>
                  </a:lnTo>
                  <a:lnTo>
                    <a:pt x="554445" y="2514436"/>
                  </a:lnTo>
                  <a:lnTo>
                    <a:pt x="553936" y="2514500"/>
                  </a:lnTo>
                  <a:lnTo>
                    <a:pt x="553423" y="2514524"/>
                  </a:lnTo>
                  <a:lnTo>
                    <a:pt x="552910" y="2514524"/>
                  </a:lnTo>
                  <a:lnTo>
                    <a:pt x="552401" y="2514512"/>
                  </a:lnTo>
                  <a:lnTo>
                    <a:pt x="551903" y="2514477"/>
                  </a:lnTo>
                  <a:lnTo>
                    <a:pt x="551414" y="2514418"/>
                  </a:lnTo>
                  <a:lnTo>
                    <a:pt x="550920" y="2514342"/>
                  </a:lnTo>
                  <a:lnTo>
                    <a:pt x="549522" y="2514106"/>
                  </a:lnTo>
                  <a:lnTo>
                    <a:pt x="548701" y="2513941"/>
                  </a:lnTo>
                  <a:lnTo>
                    <a:pt x="548285" y="2513882"/>
                  </a:lnTo>
                  <a:lnTo>
                    <a:pt x="547874" y="2513853"/>
                  </a:lnTo>
                  <a:lnTo>
                    <a:pt x="547527" y="2513877"/>
                  </a:lnTo>
                  <a:lnTo>
                    <a:pt x="546833" y="2514000"/>
                  </a:lnTo>
                  <a:lnTo>
                    <a:pt x="546491" y="2514047"/>
                  </a:lnTo>
                  <a:lnTo>
                    <a:pt x="546149" y="2514053"/>
                  </a:lnTo>
                  <a:lnTo>
                    <a:pt x="545704" y="2513988"/>
                  </a:lnTo>
                  <a:lnTo>
                    <a:pt x="545264" y="2513865"/>
                  </a:lnTo>
                  <a:lnTo>
                    <a:pt x="544829" y="2513700"/>
                  </a:lnTo>
                  <a:lnTo>
                    <a:pt x="544399" y="2513518"/>
                  </a:lnTo>
                  <a:lnTo>
                    <a:pt x="544208" y="2513429"/>
                  </a:lnTo>
                  <a:lnTo>
                    <a:pt x="543592" y="2513070"/>
                  </a:lnTo>
                  <a:lnTo>
                    <a:pt x="543289" y="2512882"/>
                  </a:lnTo>
                  <a:lnTo>
                    <a:pt x="542991" y="2512688"/>
                  </a:lnTo>
                  <a:lnTo>
                    <a:pt x="542698" y="2512482"/>
                  </a:lnTo>
                  <a:lnTo>
                    <a:pt x="542385" y="2512247"/>
                  </a:lnTo>
                  <a:lnTo>
                    <a:pt x="542072" y="2511999"/>
                  </a:lnTo>
                  <a:lnTo>
                    <a:pt x="541915" y="2511882"/>
                  </a:lnTo>
                  <a:lnTo>
                    <a:pt x="541788" y="2511811"/>
                  </a:lnTo>
                  <a:lnTo>
                    <a:pt x="541666" y="2511723"/>
                  </a:lnTo>
                  <a:lnTo>
                    <a:pt x="541549" y="2511623"/>
                  </a:lnTo>
                  <a:lnTo>
                    <a:pt x="541446" y="2511511"/>
                  </a:lnTo>
                  <a:lnTo>
                    <a:pt x="541353" y="2511399"/>
                  </a:lnTo>
                  <a:lnTo>
                    <a:pt x="541265" y="2511229"/>
                  </a:lnTo>
                  <a:lnTo>
                    <a:pt x="541212" y="2511040"/>
                  </a:lnTo>
                  <a:lnTo>
                    <a:pt x="541177" y="2510834"/>
                  </a:lnTo>
                  <a:lnTo>
                    <a:pt x="541133" y="2510634"/>
                  </a:lnTo>
                  <a:lnTo>
                    <a:pt x="541055" y="2510452"/>
                  </a:lnTo>
                  <a:lnTo>
                    <a:pt x="540938" y="2510263"/>
                  </a:lnTo>
                  <a:lnTo>
                    <a:pt x="540796" y="2510087"/>
                  </a:lnTo>
                  <a:lnTo>
                    <a:pt x="540635" y="2509922"/>
                  </a:lnTo>
                  <a:lnTo>
                    <a:pt x="540468" y="2509763"/>
                  </a:lnTo>
                  <a:lnTo>
                    <a:pt x="540293" y="2509616"/>
                  </a:lnTo>
                  <a:lnTo>
                    <a:pt x="540082" y="2509469"/>
                  </a:lnTo>
                  <a:lnTo>
                    <a:pt x="539857" y="2509334"/>
                  </a:lnTo>
                  <a:lnTo>
                    <a:pt x="539618" y="2509210"/>
                  </a:lnTo>
                  <a:lnTo>
                    <a:pt x="539378" y="2509104"/>
                  </a:lnTo>
                  <a:lnTo>
                    <a:pt x="539134" y="2509010"/>
                  </a:lnTo>
                  <a:lnTo>
                    <a:pt x="538870" y="2508922"/>
                  </a:lnTo>
                  <a:lnTo>
                    <a:pt x="538601" y="2508845"/>
                  </a:lnTo>
                  <a:lnTo>
                    <a:pt x="538327" y="2508781"/>
                  </a:lnTo>
                  <a:lnTo>
                    <a:pt x="538049" y="2508733"/>
                  </a:lnTo>
                  <a:lnTo>
                    <a:pt x="537775" y="2508710"/>
                  </a:lnTo>
                  <a:lnTo>
                    <a:pt x="537633" y="2508704"/>
                  </a:lnTo>
                  <a:lnTo>
                    <a:pt x="537340" y="2508710"/>
                  </a:lnTo>
                  <a:lnTo>
                    <a:pt x="537051" y="2508733"/>
                  </a:lnTo>
                  <a:lnTo>
                    <a:pt x="536861" y="2508633"/>
                  </a:lnTo>
                  <a:lnTo>
                    <a:pt x="536665" y="2508539"/>
                  </a:lnTo>
                  <a:lnTo>
                    <a:pt x="536470" y="2508457"/>
                  </a:lnTo>
                  <a:lnTo>
                    <a:pt x="536269" y="2508398"/>
                  </a:lnTo>
                  <a:lnTo>
                    <a:pt x="536030" y="2508369"/>
                  </a:lnTo>
                  <a:lnTo>
                    <a:pt x="535785" y="2508375"/>
                  </a:lnTo>
                  <a:lnTo>
                    <a:pt x="535541" y="2508392"/>
                  </a:lnTo>
                  <a:lnTo>
                    <a:pt x="535301" y="2508392"/>
                  </a:lnTo>
                  <a:lnTo>
                    <a:pt x="535072" y="2508351"/>
                  </a:lnTo>
                  <a:lnTo>
                    <a:pt x="534881" y="2508269"/>
                  </a:lnTo>
                  <a:lnTo>
                    <a:pt x="534695" y="2508157"/>
                  </a:lnTo>
                  <a:lnTo>
                    <a:pt x="534514" y="2508027"/>
                  </a:lnTo>
                  <a:lnTo>
                    <a:pt x="534172" y="2507751"/>
                  </a:lnTo>
                  <a:lnTo>
                    <a:pt x="533737" y="2507374"/>
                  </a:lnTo>
                  <a:lnTo>
                    <a:pt x="533532" y="2507168"/>
                  </a:lnTo>
                  <a:lnTo>
                    <a:pt x="533331" y="2506956"/>
                  </a:lnTo>
                  <a:lnTo>
                    <a:pt x="533145" y="2506739"/>
                  </a:lnTo>
                  <a:lnTo>
                    <a:pt x="532818" y="2506621"/>
                  </a:lnTo>
                  <a:lnTo>
                    <a:pt x="532481" y="2506539"/>
                  </a:lnTo>
                  <a:lnTo>
                    <a:pt x="532145" y="2506503"/>
                  </a:lnTo>
                  <a:lnTo>
                    <a:pt x="531934" y="2506521"/>
                  </a:lnTo>
                  <a:lnTo>
                    <a:pt x="531831" y="2506533"/>
                  </a:lnTo>
                  <a:lnTo>
                    <a:pt x="531650" y="2506574"/>
                  </a:lnTo>
                  <a:lnTo>
                    <a:pt x="531464" y="2506633"/>
                  </a:lnTo>
                  <a:lnTo>
                    <a:pt x="531288" y="2506709"/>
                  </a:lnTo>
                  <a:lnTo>
                    <a:pt x="531127" y="2506803"/>
                  </a:lnTo>
                  <a:lnTo>
                    <a:pt x="530980" y="2506915"/>
                  </a:lnTo>
                  <a:lnTo>
                    <a:pt x="530804" y="2507139"/>
                  </a:lnTo>
                  <a:lnTo>
                    <a:pt x="530672" y="2507433"/>
                  </a:lnTo>
                  <a:lnTo>
                    <a:pt x="530579" y="2507763"/>
                  </a:lnTo>
                  <a:lnTo>
                    <a:pt x="530535" y="2508098"/>
                  </a:lnTo>
                  <a:lnTo>
                    <a:pt x="530535" y="2508410"/>
                  </a:lnTo>
                  <a:lnTo>
                    <a:pt x="530609" y="2508733"/>
                  </a:lnTo>
                  <a:lnTo>
                    <a:pt x="530770" y="2509057"/>
                  </a:lnTo>
                  <a:lnTo>
                    <a:pt x="530975" y="2509369"/>
                  </a:lnTo>
                  <a:lnTo>
                    <a:pt x="531195" y="2509687"/>
                  </a:lnTo>
                  <a:lnTo>
                    <a:pt x="531396" y="2509999"/>
                  </a:lnTo>
                  <a:lnTo>
                    <a:pt x="531532" y="2510240"/>
                  </a:lnTo>
                  <a:lnTo>
                    <a:pt x="531816" y="2510705"/>
                  </a:lnTo>
                  <a:lnTo>
                    <a:pt x="531953" y="2510946"/>
                  </a:lnTo>
                  <a:lnTo>
                    <a:pt x="532075" y="2511187"/>
                  </a:lnTo>
                  <a:lnTo>
                    <a:pt x="532246" y="2511593"/>
                  </a:lnTo>
                  <a:lnTo>
                    <a:pt x="532393" y="2512017"/>
                  </a:lnTo>
                  <a:lnTo>
                    <a:pt x="532520" y="2512447"/>
                  </a:lnTo>
                  <a:lnTo>
                    <a:pt x="532618" y="2512882"/>
                  </a:lnTo>
                  <a:lnTo>
                    <a:pt x="532691" y="2513312"/>
                  </a:lnTo>
                  <a:lnTo>
                    <a:pt x="532769" y="2513700"/>
                  </a:lnTo>
                  <a:lnTo>
                    <a:pt x="532847" y="2514259"/>
                  </a:lnTo>
                  <a:lnTo>
                    <a:pt x="532916" y="2514824"/>
                  </a:lnTo>
                  <a:lnTo>
                    <a:pt x="532955" y="2515395"/>
                  </a:lnTo>
                  <a:lnTo>
                    <a:pt x="532969" y="2515966"/>
                  </a:lnTo>
                  <a:lnTo>
                    <a:pt x="532950" y="2516531"/>
                  </a:lnTo>
                  <a:lnTo>
                    <a:pt x="533028" y="2516919"/>
                  </a:lnTo>
                  <a:lnTo>
                    <a:pt x="533072" y="2517090"/>
                  </a:lnTo>
                  <a:lnTo>
                    <a:pt x="533102" y="2517260"/>
                  </a:lnTo>
                  <a:lnTo>
                    <a:pt x="533106" y="2517372"/>
                  </a:lnTo>
                  <a:lnTo>
                    <a:pt x="533097" y="2517484"/>
                  </a:lnTo>
                  <a:lnTo>
                    <a:pt x="533082" y="2517596"/>
                  </a:lnTo>
                  <a:lnTo>
                    <a:pt x="533062" y="2517702"/>
                  </a:lnTo>
                  <a:lnTo>
                    <a:pt x="532994" y="2517908"/>
                  </a:lnTo>
                  <a:lnTo>
                    <a:pt x="532901" y="2518090"/>
                  </a:lnTo>
                  <a:lnTo>
                    <a:pt x="532847" y="2518178"/>
                  </a:lnTo>
                  <a:lnTo>
                    <a:pt x="532798" y="2518273"/>
                  </a:lnTo>
                  <a:lnTo>
                    <a:pt x="532642" y="2518590"/>
                  </a:lnTo>
                  <a:lnTo>
                    <a:pt x="532491" y="2518914"/>
                  </a:lnTo>
                  <a:lnTo>
                    <a:pt x="532422" y="2519079"/>
                  </a:lnTo>
                  <a:lnTo>
                    <a:pt x="532368" y="2519244"/>
                  </a:lnTo>
                  <a:lnTo>
                    <a:pt x="532285" y="2519585"/>
                  </a:lnTo>
                  <a:lnTo>
                    <a:pt x="532241" y="2519750"/>
                  </a:lnTo>
                  <a:lnTo>
                    <a:pt x="532182" y="2519914"/>
                  </a:lnTo>
                  <a:lnTo>
                    <a:pt x="532085" y="2520115"/>
                  </a:lnTo>
                  <a:lnTo>
                    <a:pt x="531967" y="2520314"/>
                  </a:lnTo>
                  <a:lnTo>
                    <a:pt x="531596" y="2520897"/>
                  </a:lnTo>
                  <a:lnTo>
                    <a:pt x="531356" y="2521327"/>
                  </a:lnTo>
                  <a:lnTo>
                    <a:pt x="530887" y="2522198"/>
                  </a:lnTo>
                  <a:lnTo>
                    <a:pt x="530662" y="2522639"/>
                  </a:lnTo>
                  <a:lnTo>
                    <a:pt x="530447" y="2523080"/>
                  </a:lnTo>
                  <a:lnTo>
                    <a:pt x="529332" y="2523863"/>
                  </a:lnTo>
                  <a:lnTo>
                    <a:pt x="529367" y="2524263"/>
                  </a:lnTo>
                  <a:lnTo>
                    <a:pt x="530022" y="2524393"/>
                  </a:lnTo>
                  <a:lnTo>
                    <a:pt x="529949" y="2524811"/>
                  </a:lnTo>
                  <a:lnTo>
                    <a:pt x="529166" y="2524599"/>
                  </a:lnTo>
                  <a:lnTo>
                    <a:pt x="528849" y="2524946"/>
                  </a:lnTo>
                  <a:lnTo>
                    <a:pt x="529465" y="2525676"/>
                  </a:lnTo>
                  <a:lnTo>
                    <a:pt x="528775" y="2526111"/>
                  </a:lnTo>
                  <a:lnTo>
                    <a:pt x="528330" y="2525328"/>
                  </a:lnTo>
                  <a:lnTo>
                    <a:pt x="527558" y="2525223"/>
                  </a:lnTo>
                  <a:lnTo>
                    <a:pt x="526663" y="2525393"/>
                  </a:lnTo>
                  <a:lnTo>
                    <a:pt x="525901" y="2525405"/>
                  </a:lnTo>
                  <a:lnTo>
                    <a:pt x="525549" y="2525452"/>
                  </a:lnTo>
                  <a:lnTo>
                    <a:pt x="525187" y="2525405"/>
                  </a:lnTo>
                  <a:lnTo>
                    <a:pt x="524825" y="2525281"/>
                  </a:lnTo>
                  <a:lnTo>
                    <a:pt x="524092" y="2524934"/>
                  </a:lnTo>
                  <a:lnTo>
                    <a:pt x="523726" y="2524781"/>
                  </a:lnTo>
                  <a:lnTo>
                    <a:pt x="522474" y="2524399"/>
                  </a:lnTo>
                  <a:lnTo>
                    <a:pt x="521213" y="2524046"/>
                  </a:lnTo>
                  <a:lnTo>
                    <a:pt x="520582" y="2523863"/>
                  </a:lnTo>
                  <a:lnTo>
                    <a:pt x="518808" y="2523292"/>
                  </a:lnTo>
                  <a:lnTo>
                    <a:pt x="518211" y="2523110"/>
                  </a:lnTo>
                  <a:lnTo>
                    <a:pt x="517615" y="2522945"/>
                  </a:lnTo>
                  <a:lnTo>
                    <a:pt x="516632" y="2522716"/>
                  </a:lnTo>
                  <a:lnTo>
                    <a:pt x="516144" y="2522610"/>
                  </a:lnTo>
                  <a:lnTo>
                    <a:pt x="515645" y="2522521"/>
                  </a:lnTo>
                  <a:lnTo>
                    <a:pt x="514804" y="2522386"/>
                  </a:lnTo>
                  <a:lnTo>
                    <a:pt x="514110" y="2522304"/>
                  </a:lnTo>
                  <a:lnTo>
                    <a:pt x="513411" y="2522233"/>
                  </a:lnTo>
                  <a:lnTo>
                    <a:pt x="513171" y="2522280"/>
                  </a:lnTo>
                  <a:lnTo>
                    <a:pt x="512927" y="2522309"/>
                  </a:lnTo>
                  <a:lnTo>
                    <a:pt x="512682" y="2522327"/>
                  </a:lnTo>
                  <a:lnTo>
                    <a:pt x="512194" y="2522309"/>
                  </a:lnTo>
                  <a:lnTo>
                    <a:pt x="511714" y="2522209"/>
                  </a:lnTo>
                  <a:lnTo>
                    <a:pt x="511240" y="2522021"/>
                  </a:lnTo>
                  <a:lnTo>
                    <a:pt x="510771" y="2521780"/>
                  </a:lnTo>
                  <a:lnTo>
                    <a:pt x="510316" y="2521509"/>
                  </a:lnTo>
                  <a:lnTo>
                    <a:pt x="509876" y="2521233"/>
                  </a:lnTo>
                  <a:lnTo>
                    <a:pt x="509437" y="2520921"/>
                  </a:lnTo>
                  <a:lnTo>
                    <a:pt x="509016" y="2520562"/>
                  </a:lnTo>
                  <a:lnTo>
                    <a:pt x="508610" y="2520191"/>
                  </a:lnTo>
                  <a:lnTo>
                    <a:pt x="508195" y="2519832"/>
                  </a:lnTo>
                  <a:lnTo>
                    <a:pt x="507760" y="2519508"/>
                  </a:lnTo>
                  <a:lnTo>
                    <a:pt x="507325" y="2519255"/>
                  </a:lnTo>
                  <a:lnTo>
                    <a:pt x="506870" y="2519038"/>
                  </a:lnTo>
                  <a:lnTo>
                    <a:pt x="506411" y="2518826"/>
                  </a:lnTo>
                  <a:lnTo>
                    <a:pt x="505961" y="2518602"/>
                  </a:lnTo>
                  <a:lnTo>
                    <a:pt x="505535" y="2518343"/>
                  </a:lnTo>
                  <a:lnTo>
                    <a:pt x="504724" y="2517702"/>
                  </a:lnTo>
                  <a:lnTo>
                    <a:pt x="503937" y="2516954"/>
                  </a:lnTo>
                  <a:lnTo>
                    <a:pt x="503233" y="2516125"/>
                  </a:lnTo>
                  <a:lnTo>
                    <a:pt x="502681" y="2515242"/>
                  </a:lnTo>
                  <a:lnTo>
                    <a:pt x="502338" y="2514342"/>
                  </a:lnTo>
                  <a:lnTo>
                    <a:pt x="502285" y="2514083"/>
                  </a:lnTo>
                  <a:lnTo>
                    <a:pt x="502241" y="2513818"/>
                  </a:lnTo>
                  <a:lnTo>
                    <a:pt x="502206" y="2513553"/>
                  </a:lnTo>
                  <a:lnTo>
                    <a:pt x="502187" y="2513288"/>
                  </a:lnTo>
                  <a:lnTo>
                    <a:pt x="502172" y="2513023"/>
                  </a:lnTo>
                  <a:lnTo>
                    <a:pt x="502187" y="2512405"/>
                  </a:lnTo>
                  <a:lnTo>
                    <a:pt x="502265" y="2511770"/>
                  </a:lnTo>
                  <a:lnTo>
                    <a:pt x="502397" y="2511140"/>
                  </a:lnTo>
                  <a:lnTo>
                    <a:pt x="502573" y="2510528"/>
                  </a:lnTo>
                  <a:lnTo>
                    <a:pt x="502788" y="2509940"/>
                  </a:lnTo>
                  <a:lnTo>
                    <a:pt x="502945" y="2509616"/>
                  </a:lnTo>
                  <a:lnTo>
                    <a:pt x="503321" y="2508992"/>
                  </a:lnTo>
                  <a:lnTo>
                    <a:pt x="503502" y="2508681"/>
                  </a:lnTo>
                  <a:lnTo>
                    <a:pt x="503658" y="2508357"/>
                  </a:lnTo>
                  <a:lnTo>
                    <a:pt x="503795" y="2508015"/>
                  </a:lnTo>
                  <a:lnTo>
                    <a:pt x="503918" y="2507662"/>
                  </a:lnTo>
                  <a:lnTo>
                    <a:pt x="504025" y="2507309"/>
                  </a:lnTo>
                  <a:lnTo>
                    <a:pt x="504108" y="2506945"/>
                  </a:lnTo>
                  <a:lnTo>
                    <a:pt x="504157" y="2506586"/>
                  </a:lnTo>
                  <a:lnTo>
                    <a:pt x="504152" y="2506209"/>
                  </a:lnTo>
                  <a:lnTo>
                    <a:pt x="504088" y="2505826"/>
                  </a:lnTo>
                  <a:lnTo>
                    <a:pt x="504015" y="2505444"/>
                  </a:lnTo>
                  <a:lnTo>
                    <a:pt x="503976" y="2505067"/>
                  </a:lnTo>
                  <a:lnTo>
                    <a:pt x="504005" y="2504708"/>
                  </a:lnTo>
                  <a:lnTo>
                    <a:pt x="504074" y="2504514"/>
                  </a:lnTo>
                  <a:lnTo>
                    <a:pt x="504172" y="2504326"/>
                  </a:lnTo>
                  <a:lnTo>
                    <a:pt x="504274" y="2504143"/>
                  </a:lnTo>
                  <a:lnTo>
                    <a:pt x="504357" y="2503961"/>
                  </a:lnTo>
                  <a:lnTo>
                    <a:pt x="504396" y="2503773"/>
                  </a:lnTo>
                  <a:lnTo>
                    <a:pt x="504338" y="2503508"/>
                  </a:lnTo>
                  <a:lnTo>
                    <a:pt x="504181" y="2503231"/>
                  </a:lnTo>
                  <a:lnTo>
                    <a:pt x="503966" y="2502955"/>
                  </a:lnTo>
                  <a:lnTo>
                    <a:pt x="503482" y="2502443"/>
                  </a:lnTo>
                  <a:lnTo>
                    <a:pt x="503233" y="2502207"/>
                  </a:lnTo>
                  <a:lnTo>
                    <a:pt x="502954" y="2502002"/>
                  </a:lnTo>
                  <a:lnTo>
                    <a:pt x="502378" y="2501601"/>
                  </a:lnTo>
                  <a:lnTo>
                    <a:pt x="502099" y="2501390"/>
                  </a:lnTo>
                  <a:lnTo>
                    <a:pt x="501457" y="2500851"/>
                  </a:lnTo>
                  <a:lnTo>
                    <a:pt x="501063" y="2500507"/>
                  </a:lnTo>
                  <a:lnTo>
                    <a:pt x="500740" y="2500195"/>
                  </a:lnTo>
                  <a:lnTo>
                    <a:pt x="500447" y="2499854"/>
                  </a:lnTo>
                  <a:lnTo>
                    <a:pt x="500153" y="2499459"/>
                  </a:lnTo>
                  <a:lnTo>
                    <a:pt x="499889" y="2499036"/>
                  </a:lnTo>
                  <a:lnTo>
                    <a:pt x="499650" y="2498594"/>
                  </a:lnTo>
                  <a:lnTo>
                    <a:pt x="499440" y="2498141"/>
                  </a:lnTo>
                  <a:lnTo>
                    <a:pt x="499273" y="2497676"/>
                  </a:lnTo>
                  <a:lnTo>
                    <a:pt x="499176" y="2497253"/>
                  </a:lnTo>
                  <a:lnTo>
                    <a:pt x="499102" y="2496364"/>
                  </a:lnTo>
                  <a:lnTo>
                    <a:pt x="499053" y="2495923"/>
                  </a:lnTo>
                  <a:lnTo>
                    <a:pt x="498936" y="2495511"/>
                  </a:lnTo>
                  <a:lnTo>
                    <a:pt x="498809" y="2495228"/>
                  </a:lnTo>
                  <a:lnTo>
                    <a:pt x="498662" y="2494946"/>
                  </a:lnTo>
                  <a:lnTo>
                    <a:pt x="498501" y="2494675"/>
                  </a:lnTo>
                  <a:lnTo>
                    <a:pt x="498315" y="2494416"/>
                  </a:lnTo>
                  <a:lnTo>
                    <a:pt x="498120" y="2494187"/>
                  </a:lnTo>
                  <a:lnTo>
                    <a:pt x="497900" y="2493993"/>
                  </a:lnTo>
                  <a:lnTo>
                    <a:pt x="497827" y="2493945"/>
                  </a:lnTo>
                  <a:lnTo>
                    <a:pt x="497650" y="2493828"/>
                  </a:lnTo>
                  <a:lnTo>
                    <a:pt x="497391" y="2493675"/>
                  </a:lnTo>
                  <a:lnTo>
                    <a:pt x="497142" y="2493510"/>
                  </a:lnTo>
                  <a:lnTo>
                    <a:pt x="496917" y="2493316"/>
                  </a:lnTo>
                  <a:lnTo>
                    <a:pt x="496668" y="2493004"/>
                  </a:lnTo>
                  <a:lnTo>
                    <a:pt x="496458" y="2492651"/>
                  </a:lnTo>
                  <a:lnTo>
                    <a:pt x="496277" y="2492280"/>
                  </a:lnTo>
                  <a:lnTo>
                    <a:pt x="496101" y="2491892"/>
                  </a:lnTo>
                  <a:lnTo>
                    <a:pt x="495925" y="2491515"/>
                  </a:lnTo>
                  <a:lnTo>
                    <a:pt x="495754" y="2491162"/>
                  </a:lnTo>
                  <a:lnTo>
                    <a:pt x="495588" y="2490803"/>
                  </a:lnTo>
                  <a:lnTo>
                    <a:pt x="495426" y="2490444"/>
                  </a:lnTo>
                  <a:lnTo>
                    <a:pt x="494942" y="2489326"/>
                  </a:lnTo>
                  <a:lnTo>
                    <a:pt x="494664" y="2488711"/>
                  </a:lnTo>
                  <a:lnTo>
                    <a:pt x="494439" y="2488144"/>
                  </a:lnTo>
                  <a:lnTo>
                    <a:pt x="494307" y="2487738"/>
                  </a:lnTo>
                  <a:lnTo>
                    <a:pt x="494180" y="2487249"/>
                  </a:lnTo>
                  <a:lnTo>
                    <a:pt x="494126" y="2487002"/>
                  </a:lnTo>
                  <a:lnTo>
                    <a:pt x="494082" y="2486755"/>
                  </a:lnTo>
                  <a:lnTo>
                    <a:pt x="494048" y="2486508"/>
                  </a:lnTo>
                  <a:lnTo>
                    <a:pt x="494048" y="2485937"/>
                  </a:lnTo>
                  <a:lnTo>
                    <a:pt x="494131" y="2485360"/>
                  </a:lnTo>
                  <a:lnTo>
                    <a:pt x="494263" y="2484772"/>
                  </a:lnTo>
                  <a:lnTo>
                    <a:pt x="494571" y="2483613"/>
                  </a:lnTo>
                  <a:lnTo>
                    <a:pt x="494835" y="2482742"/>
                  </a:lnTo>
                  <a:lnTo>
                    <a:pt x="495172" y="2481888"/>
                  </a:lnTo>
                  <a:lnTo>
                    <a:pt x="495514" y="2481041"/>
                  </a:lnTo>
                  <a:lnTo>
                    <a:pt x="495798" y="2480188"/>
                  </a:lnTo>
                  <a:lnTo>
                    <a:pt x="495954" y="2479317"/>
                  </a:lnTo>
                  <a:lnTo>
                    <a:pt x="495993" y="2478899"/>
                  </a:lnTo>
                  <a:lnTo>
                    <a:pt x="496027" y="2478470"/>
                  </a:lnTo>
                  <a:lnTo>
                    <a:pt x="496042" y="2478040"/>
                  </a:lnTo>
                  <a:lnTo>
                    <a:pt x="496003" y="2477628"/>
                  </a:lnTo>
                  <a:lnTo>
                    <a:pt x="495895" y="2477252"/>
                  </a:lnTo>
                  <a:lnTo>
                    <a:pt x="495759" y="2476963"/>
                  </a:lnTo>
                  <a:lnTo>
                    <a:pt x="495583" y="2476675"/>
                  </a:lnTo>
                  <a:lnTo>
                    <a:pt x="495377" y="2476410"/>
                  </a:lnTo>
                  <a:lnTo>
                    <a:pt x="495143" y="2476187"/>
                  </a:lnTo>
                  <a:lnTo>
                    <a:pt x="494893" y="2476016"/>
                  </a:lnTo>
                  <a:lnTo>
                    <a:pt x="494595" y="2475928"/>
                  </a:lnTo>
                  <a:lnTo>
                    <a:pt x="493911" y="2475881"/>
                  </a:lnTo>
                  <a:lnTo>
                    <a:pt x="493549" y="2475869"/>
                  </a:lnTo>
                  <a:lnTo>
                    <a:pt x="493187" y="2475881"/>
                  </a:lnTo>
                  <a:lnTo>
                    <a:pt x="492830" y="2475910"/>
                  </a:lnTo>
                  <a:lnTo>
                    <a:pt x="492473" y="2475951"/>
                  </a:lnTo>
                  <a:lnTo>
                    <a:pt x="491794" y="2476057"/>
                  </a:lnTo>
                  <a:lnTo>
                    <a:pt x="491462" y="2476128"/>
                  </a:lnTo>
                  <a:lnTo>
                    <a:pt x="491154" y="2476240"/>
                  </a:lnTo>
                  <a:lnTo>
                    <a:pt x="490890" y="2476399"/>
                  </a:lnTo>
                  <a:lnTo>
                    <a:pt x="490743" y="2476540"/>
                  </a:lnTo>
                  <a:lnTo>
                    <a:pt x="490606" y="2476704"/>
                  </a:lnTo>
                  <a:lnTo>
                    <a:pt x="490484" y="2476881"/>
                  </a:lnTo>
                  <a:lnTo>
                    <a:pt x="490376" y="2477069"/>
                  </a:lnTo>
                  <a:lnTo>
                    <a:pt x="490283" y="2477258"/>
                  </a:lnTo>
                  <a:lnTo>
                    <a:pt x="490200" y="2477511"/>
                  </a:lnTo>
                  <a:lnTo>
                    <a:pt x="490152" y="2477775"/>
                  </a:lnTo>
                  <a:lnTo>
                    <a:pt x="490122" y="2478052"/>
                  </a:lnTo>
                  <a:lnTo>
                    <a:pt x="490098" y="2478329"/>
                  </a:lnTo>
                  <a:lnTo>
                    <a:pt x="490034" y="2478823"/>
                  </a:lnTo>
                  <a:lnTo>
                    <a:pt x="489995" y="2479276"/>
                  </a:lnTo>
                  <a:lnTo>
                    <a:pt x="489951" y="2479500"/>
                  </a:lnTo>
                  <a:lnTo>
                    <a:pt x="489888" y="2479705"/>
                  </a:lnTo>
                  <a:lnTo>
                    <a:pt x="489770" y="2479923"/>
                  </a:lnTo>
                  <a:lnTo>
                    <a:pt x="489619" y="2480123"/>
                  </a:lnTo>
                  <a:lnTo>
                    <a:pt x="489448" y="2480317"/>
                  </a:lnTo>
                  <a:lnTo>
                    <a:pt x="489267" y="2480500"/>
                  </a:lnTo>
                  <a:lnTo>
                    <a:pt x="489081" y="2480676"/>
                  </a:lnTo>
                  <a:lnTo>
                    <a:pt x="488939" y="2480800"/>
                  </a:lnTo>
                  <a:lnTo>
                    <a:pt x="488797" y="2480912"/>
                  </a:lnTo>
                  <a:lnTo>
                    <a:pt x="488499" y="2481135"/>
                  </a:lnTo>
                  <a:lnTo>
                    <a:pt x="488362" y="2481259"/>
                  </a:lnTo>
                  <a:lnTo>
                    <a:pt x="488093" y="2481535"/>
                  </a:lnTo>
                  <a:lnTo>
                    <a:pt x="487844" y="2481830"/>
                  </a:lnTo>
                  <a:lnTo>
                    <a:pt x="487614" y="2482147"/>
                  </a:lnTo>
                  <a:lnTo>
                    <a:pt x="487404" y="2482483"/>
                  </a:lnTo>
                  <a:lnTo>
                    <a:pt x="487228" y="2482818"/>
                  </a:lnTo>
                  <a:lnTo>
                    <a:pt x="487082" y="2483189"/>
                  </a:lnTo>
                  <a:lnTo>
                    <a:pt x="486959" y="2483583"/>
                  </a:lnTo>
                  <a:lnTo>
                    <a:pt x="486871" y="2483983"/>
                  </a:lnTo>
                  <a:lnTo>
                    <a:pt x="486803" y="2484389"/>
                  </a:lnTo>
                  <a:lnTo>
                    <a:pt x="486764" y="2484790"/>
                  </a:lnTo>
                  <a:lnTo>
                    <a:pt x="486744" y="2485137"/>
                  </a:lnTo>
                  <a:lnTo>
                    <a:pt x="486744" y="2485490"/>
                  </a:lnTo>
                  <a:lnTo>
                    <a:pt x="486759" y="2485837"/>
                  </a:lnTo>
                  <a:lnTo>
                    <a:pt x="486798" y="2486190"/>
                  </a:lnTo>
                  <a:lnTo>
                    <a:pt x="486847" y="2486531"/>
                  </a:lnTo>
                  <a:lnTo>
                    <a:pt x="486989" y="2487102"/>
                  </a:lnTo>
                  <a:lnTo>
                    <a:pt x="487189" y="2487661"/>
                  </a:lnTo>
                  <a:lnTo>
                    <a:pt x="487434" y="2488208"/>
                  </a:lnTo>
                  <a:lnTo>
                    <a:pt x="487707" y="2488750"/>
                  </a:lnTo>
                  <a:lnTo>
                    <a:pt x="487981" y="2489279"/>
                  </a:lnTo>
                  <a:lnTo>
                    <a:pt x="488225" y="2489732"/>
                  </a:lnTo>
                  <a:lnTo>
                    <a:pt x="488480" y="2490174"/>
                  </a:lnTo>
                  <a:lnTo>
                    <a:pt x="488749" y="2490609"/>
                  </a:lnTo>
                  <a:lnTo>
                    <a:pt x="489027" y="2491033"/>
                  </a:lnTo>
                  <a:lnTo>
                    <a:pt x="489320" y="2491451"/>
                  </a:lnTo>
                  <a:lnTo>
                    <a:pt x="489423" y="2491792"/>
                  </a:lnTo>
                  <a:lnTo>
                    <a:pt x="489619" y="2492475"/>
                  </a:lnTo>
                  <a:lnTo>
                    <a:pt x="489731" y="2492816"/>
                  </a:lnTo>
                  <a:lnTo>
                    <a:pt x="489922" y="2493316"/>
                  </a:lnTo>
                  <a:lnTo>
                    <a:pt x="490127" y="2493810"/>
                  </a:lnTo>
                  <a:lnTo>
                    <a:pt x="490342" y="2494305"/>
                  </a:lnTo>
                  <a:lnTo>
                    <a:pt x="490572" y="2494793"/>
                  </a:lnTo>
                  <a:lnTo>
                    <a:pt x="490811" y="2495270"/>
                  </a:lnTo>
                  <a:lnTo>
                    <a:pt x="491051" y="2495717"/>
                  </a:lnTo>
                  <a:lnTo>
                    <a:pt x="491838" y="2497011"/>
                  </a:lnTo>
                  <a:lnTo>
                    <a:pt x="492078" y="2497453"/>
                  </a:lnTo>
                  <a:lnTo>
                    <a:pt x="492342" y="2497976"/>
                  </a:lnTo>
                  <a:lnTo>
                    <a:pt x="492591" y="2498512"/>
                  </a:lnTo>
                  <a:lnTo>
                    <a:pt x="492943" y="2499300"/>
                  </a:lnTo>
                  <a:lnTo>
                    <a:pt x="493158" y="2499830"/>
                  </a:lnTo>
                  <a:lnTo>
                    <a:pt x="493246" y="2500101"/>
                  </a:lnTo>
                  <a:lnTo>
                    <a:pt x="493344" y="2500472"/>
                  </a:lnTo>
                  <a:lnTo>
                    <a:pt x="493427" y="2500842"/>
                  </a:lnTo>
                  <a:lnTo>
                    <a:pt x="493490" y="2501225"/>
                  </a:lnTo>
                  <a:lnTo>
                    <a:pt x="493544" y="2501601"/>
                  </a:lnTo>
                  <a:lnTo>
                    <a:pt x="493588" y="2501984"/>
                  </a:lnTo>
                  <a:lnTo>
                    <a:pt x="493603" y="2502361"/>
                  </a:lnTo>
                  <a:lnTo>
                    <a:pt x="493598" y="2502743"/>
                  </a:lnTo>
                  <a:lnTo>
                    <a:pt x="493583" y="2503120"/>
                  </a:lnTo>
                  <a:lnTo>
                    <a:pt x="493593" y="2503496"/>
                  </a:lnTo>
                  <a:lnTo>
                    <a:pt x="493647" y="2503861"/>
                  </a:lnTo>
                  <a:lnTo>
                    <a:pt x="493740" y="2504173"/>
                  </a:lnTo>
                  <a:lnTo>
                    <a:pt x="493862" y="2504473"/>
                  </a:lnTo>
                  <a:lnTo>
                    <a:pt x="493999" y="2504773"/>
                  </a:lnTo>
                  <a:lnTo>
                    <a:pt x="494145" y="2505073"/>
                  </a:lnTo>
                  <a:lnTo>
                    <a:pt x="494561" y="2506050"/>
                  </a:lnTo>
                  <a:lnTo>
                    <a:pt x="494698" y="2506386"/>
                  </a:lnTo>
                  <a:lnTo>
                    <a:pt x="494815" y="2506727"/>
                  </a:lnTo>
                  <a:lnTo>
                    <a:pt x="494898" y="2507074"/>
                  </a:lnTo>
                  <a:lnTo>
                    <a:pt x="494928" y="2507498"/>
                  </a:lnTo>
                  <a:lnTo>
                    <a:pt x="494908" y="2507927"/>
                  </a:lnTo>
                  <a:lnTo>
                    <a:pt x="494796" y="2508798"/>
                  </a:lnTo>
                  <a:lnTo>
                    <a:pt x="494766" y="2509234"/>
                  </a:lnTo>
                  <a:lnTo>
                    <a:pt x="494771" y="2509834"/>
                  </a:lnTo>
                  <a:lnTo>
                    <a:pt x="494839" y="2511040"/>
                  </a:lnTo>
                  <a:lnTo>
                    <a:pt x="494849" y="2511640"/>
                  </a:lnTo>
                  <a:lnTo>
                    <a:pt x="494805" y="2512235"/>
                  </a:lnTo>
                  <a:lnTo>
                    <a:pt x="494717" y="2512912"/>
                  </a:lnTo>
                  <a:lnTo>
                    <a:pt x="494610" y="2513647"/>
                  </a:lnTo>
                  <a:lnTo>
                    <a:pt x="494453" y="2514347"/>
                  </a:lnTo>
                  <a:lnTo>
                    <a:pt x="494224" y="2514906"/>
                  </a:lnTo>
                  <a:lnTo>
                    <a:pt x="493911" y="2515224"/>
                  </a:lnTo>
                  <a:lnTo>
                    <a:pt x="493750" y="2515277"/>
                  </a:lnTo>
                  <a:lnTo>
                    <a:pt x="493583" y="2515313"/>
                  </a:lnTo>
                  <a:lnTo>
                    <a:pt x="493236" y="2515360"/>
                  </a:lnTo>
                  <a:lnTo>
                    <a:pt x="493065" y="2515395"/>
                  </a:lnTo>
                  <a:lnTo>
                    <a:pt x="492430" y="2515566"/>
                  </a:lnTo>
                  <a:lnTo>
                    <a:pt x="491789" y="2515754"/>
                  </a:lnTo>
                  <a:lnTo>
                    <a:pt x="491471" y="2515836"/>
                  </a:lnTo>
                  <a:lnTo>
                    <a:pt x="491041" y="2515913"/>
                  </a:lnTo>
                  <a:lnTo>
                    <a:pt x="490171" y="2516019"/>
                  </a:lnTo>
                  <a:lnTo>
                    <a:pt x="489741" y="2516078"/>
                  </a:lnTo>
                  <a:lnTo>
                    <a:pt x="489316" y="2516172"/>
                  </a:lnTo>
                  <a:lnTo>
                    <a:pt x="488929" y="2516278"/>
                  </a:lnTo>
                  <a:lnTo>
                    <a:pt x="488533" y="2516395"/>
                  </a:lnTo>
                  <a:lnTo>
                    <a:pt x="488152" y="2516531"/>
                  </a:lnTo>
                  <a:lnTo>
                    <a:pt x="487781" y="2516695"/>
                  </a:lnTo>
                  <a:lnTo>
                    <a:pt x="487434" y="2516890"/>
                  </a:lnTo>
                  <a:lnTo>
                    <a:pt x="487126" y="2517125"/>
                  </a:lnTo>
                  <a:lnTo>
                    <a:pt x="486842" y="2517402"/>
                  </a:lnTo>
                  <a:lnTo>
                    <a:pt x="486299" y="2517996"/>
                  </a:lnTo>
                  <a:lnTo>
                    <a:pt x="486006" y="2518267"/>
                  </a:lnTo>
                  <a:lnTo>
                    <a:pt x="485664" y="2518543"/>
                  </a:lnTo>
                  <a:lnTo>
                    <a:pt x="485307" y="2518802"/>
                  </a:lnTo>
                  <a:lnTo>
                    <a:pt x="484940" y="2519055"/>
                  </a:lnTo>
                  <a:lnTo>
                    <a:pt x="484207" y="2519549"/>
                  </a:lnTo>
                  <a:lnTo>
                    <a:pt x="483914" y="2519773"/>
                  </a:lnTo>
                  <a:lnTo>
                    <a:pt x="483621" y="2520014"/>
                  </a:lnTo>
                  <a:lnTo>
                    <a:pt x="483322" y="2520244"/>
                  </a:lnTo>
                  <a:lnTo>
                    <a:pt x="483019" y="2520432"/>
                  </a:lnTo>
                  <a:lnTo>
                    <a:pt x="482697" y="2520556"/>
                  </a:lnTo>
                  <a:lnTo>
                    <a:pt x="482340" y="2520603"/>
                  </a:lnTo>
                  <a:lnTo>
                    <a:pt x="481963" y="2520585"/>
                  </a:lnTo>
                  <a:lnTo>
                    <a:pt x="481582" y="2520520"/>
                  </a:lnTo>
                  <a:lnTo>
                    <a:pt x="481201" y="2520432"/>
                  </a:lnTo>
                  <a:lnTo>
                    <a:pt x="480834" y="2520332"/>
                  </a:lnTo>
                  <a:lnTo>
                    <a:pt x="480228" y="2520091"/>
                  </a:lnTo>
                  <a:lnTo>
                    <a:pt x="479656" y="2519750"/>
                  </a:lnTo>
                  <a:lnTo>
                    <a:pt x="478541" y="2518949"/>
                  </a:lnTo>
                  <a:lnTo>
                    <a:pt x="477965" y="2518590"/>
                  </a:lnTo>
                  <a:lnTo>
                    <a:pt x="477437" y="2518320"/>
                  </a:lnTo>
                  <a:lnTo>
                    <a:pt x="476371" y="2517796"/>
                  </a:lnTo>
                  <a:lnTo>
                    <a:pt x="475823" y="2517555"/>
                  </a:lnTo>
                  <a:lnTo>
                    <a:pt x="475276" y="2517325"/>
                  </a:lnTo>
                  <a:lnTo>
                    <a:pt x="474768" y="2517119"/>
                  </a:lnTo>
                  <a:lnTo>
                    <a:pt x="474249" y="2516925"/>
                  </a:lnTo>
                  <a:lnTo>
                    <a:pt x="473731" y="2516743"/>
                  </a:lnTo>
                  <a:lnTo>
                    <a:pt x="473208" y="2516578"/>
                  </a:lnTo>
                  <a:lnTo>
                    <a:pt x="472675" y="2516431"/>
                  </a:lnTo>
                  <a:lnTo>
                    <a:pt x="472069" y="2516289"/>
                  </a:lnTo>
                  <a:lnTo>
                    <a:pt x="471453" y="2516160"/>
                  </a:lnTo>
                  <a:lnTo>
                    <a:pt x="470832" y="2516060"/>
                  </a:lnTo>
                  <a:lnTo>
                    <a:pt x="470216" y="2516001"/>
                  </a:lnTo>
                  <a:lnTo>
                    <a:pt x="469601" y="2516001"/>
                  </a:lnTo>
                  <a:lnTo>
                    <a:pt x="469160" y="2516030"/>
                  </a:lnTo>
                  <a:lnTo>
                    <a:pt x="468716" y="2516083"/>
                  </a:lnTo>
                  <a:lnTo>
                    <a:pt x="468271" y="2516160"/>
                  </a:lnTo>
                  <a:lnTo>
                    <a:pt x="467845" y="2516272"/>
                  </a:lnTo>
                  <a:lnTo>
                    <a:pt x="467670" y="2516407"/>
                  </a:lnTo>
                  <a:lnTo>
                    <a:pt x="467337" y="2516690"/>
                  </a:lnTo>
                  <a:lnTo>
                    <a:pt x="467171" y="2516837"/>
                  </a:lnTo>
                  <a:lnTo>
                    <a:pt x="467010" y="2516990"/>
                  </a:lnTo>
                  <a:lnTo>
                    <a:pt x="466829" y="2517196"/>
                  </a:lnTo>
                  <a:lnTo>
                    <a:pt x="466667" y="2517425"/>
                  </a:lnTo>
                  <a:lnTo>
                    <a:pt x="466496" y="2517649"/>
                  </a:lnTo>
                  <a:lnTo>
                    <a:pt x="466320" y="2517849"/>
                  </a:lnTo>
                  <a:lnTo>
                    <a:pt x="466115" y="2517984"/>
                  </a:lnTo>
                  <a:lnTo>
                    <a:pt x="465919" y="2518055"/>
                  </a:lnTo>
                  <a:lnTo>
                    <a:pt x="465709" y="2518084"/>
                  </a:lnTo>
                  <a:lnTo>
                    <a:pt x="465489" y="2518096"/>
                  </a:lnTo>
                  <a:lnTo>
                    <a:pt x="465194" y="2518100"/>
                  </a:lnTo>
                  <a:lnTo>
                    <a:pt x="464648" y="2518096"/>
                  </a:lnTo>
                  <a:lnTo>
                    <a:pt x="464218" y="2518084"/>
                  </a:lnTo>
                  <a:lnTo>
                    <a:pt x="463808" y="2518037"/>
                  </a:lnTo>
                  <a:lnTo>
                    <a:pt x="463441" y="2517931"/>
                  </a:lnTo>
                  <a:lnTo>
                    <a:pt x="463162" y="2517749"/>
                  </a:lnTo>
                  <a:lnTo>
                    <a:pt x="463021" y="2517555"/>
                  </a:lnTo>
                  <a:lnTo>
                    <a:pt x="462923" y="2517313"/>
                  </a:lnTo>
                  <a:lnTo>
                    <a:pt x="462845" y="2517048"/>
                  </a:lnTo>
                  <a:lnTo>
                    <a:pt x="462776" y="2516778"/>
                  </a:lnTo>
                  <a:lnTo>
                    <a:pt x="462693" y="2516519"/>
                  </a:lnTo>
                  <a:lnTo>
                    <a:pt x="462546" y="2516107"/>
                  </a:lnTo>
                  <a:lnTo>
                    <a:pt x="462273" y="2515271"/>
                  </a:lnTo>
                  <a:lnTo>
                    <a:pt x="462121" y="2514859"/>
                  </a:lnTo>
                  <a:lnTo>
                    <a:pt x="461955" y="2514453"/>
                  </a:lnTo>
                  <a:lnTo>
                    <a:pt x="461838" y="2514194"/>
                  </a:lnTo>
                  <a:lnTo>
                    <a:pt x="461451" y="2513441"/>
                  </a:lnTo>
                  <a:lnTo>
                    <a:pt x="461315" y="2513200"/>
                  </a:lnTo>
                  <a:lnTo>
                    <a:pt x="461251" y="2512659"/>
                  </a:lnTo>
                  <a:lnTo>
                    <a:pt x="461246" y="2512511"/>
                  </a:lnTo>
                  <a:lnTo>
                    <a:pt x="461246" y="2512211"/>
                  </a:lnTo>
                  <a:lnTo>
                    <a:pt x="461266" y="2511911"/>
                  </a:lnTo>
                  <a:lnTo>
                    <a:pt x="461623" y="2511352"/>
                  </a:lnTo>
                  <a:lnTo>
                    <a:pt x="462600" y="2510175"/>
                  </a:lnTo>
                  <a:lnTo>
                    <a:pt x="462864" y="2509846"/>
                  </a:lnTo>
                  <a:lnTo>
                    <a:pt x="463656" y="2508839"/>
                  </a:lnTo>
                  <a:lnTo>
                    <a:pt x="464482" y="2507839"/>
                  </a:lnTo>
                  <a:lnTo>
                    <a:pt x="464766" y="2507509"/>
                  </a:lnTo>
                  <a:lnTo>
                    <a:pt x="465059" y="2507192"/>
                  </a:lnTo>
                  <a:lnTo>
                    <a:pt x="465367" y="2506892"/>
                  </a:lnTo>
                  <a:lnTo>
                    <a:pt x="465592" y="2506697"/>
                  </a:lnTo>
                  <a:lnTo>
                    <a:pt x="465817" y="2506509"/>
                  </a:lnTo>
                  <a:lnTo>
                    <a:pt x="466051" y="2506327"/>
                  </a:lnTo>
                  <a:lnTo>
                    <a:pt x="466286" y="2506156"/>
                  </a:lnTo>
                  <a:lnTo>
                    <a:pt x="466531" y="2505991"/>
                  </a:lnTo>
                  <a:lnTo>
                    <a:pt x="466941" y="2505732"/>
                  </a:lnTo>
                  <a:lnTo>
                    <a:pt x="467371" y="2505497"/>
                  </a:lnTo>
                  <a:lnTo>
                    <a:pt x="467816" y="2505279"/>
                  </a:lnTo>
                  <a:lnTo>
                    <a:pt x="468266" y="2505097"/>
                  </a:lnTo>
                  <a:lnTo>
                    <a:pt x="468725" y="2504955"/>
                  </a:lnTo>
                  <a:lnTo>
                    <a:pt x="469028" y="2504897"/>
                  </a:lnTo>
                  <a:lnTo>
                    <a:pt x="469336" y="2504861"/>
                  </a:lnTo>
                  <a:lnTo>
                    <a:pt x="469644" y="2504838"/>
                  </a:lnTo>
                  <a:lnTo>
                    <a:pt x="469952" y="2504803"/>
                  </a:lnTo>
                  <a:lnTo>
                    <a:pt x="470260" y="2504756"/>
                  </a:lnTo>
                  <a:lnTo>
                    <a:pt x="470769" y="2504620"/>
                  </a:lnTo>
                  <a:lnTo>
                    <a:pt x="471272" y="2504467"/>
                  </a:lnTo>
                  <a:lnTo>
                    <a:pt x="471869" y="2504308"/>
                  </a:lnTo>
                  <a:lnTo>
                    <a:pt x="472568" y="2504161"/>
                  </a:lnTo>
                  <a:lnTo>
                    <a:pt x="472915" y="2504073"/>
                  </a:lnTo>
                  <a:lnTo>
                    <a:pt x="473252" y="2503967"/>
                  </a:lnTo>
                  <a:lnTo>
                    <a:pt x="473849" y="2503708"/>
                  </a:lnTo>
                  <a:lnTo>
                    <a:pt x="474425" y="2503390"/>
                  </a:lnTo>
                  <a:lnTo>
                    <a:pt x="474987" y="2503025"/>
                  </a:lnTo>
                  <a:lnTo>
                    <a:pt x="475535" y="2502643"/>
                  </a:lnTo>
                  <a:lnTo>
                    <a:pt x="476073" y="2502249"/>
                  </a:lnTo>
                  <a:lnTo>
                    <a:pt x="476557" y="2501884"/>
                  </a:lnTo>
                  <a:lnTo>
                    <a:pt x="477036" y="2501501"/>
                  </a:lnTo>
                  <a:lnTo>
                    <a:pt x="477505" y="2501101"/>
                  </a:lnTo>
                  <a:lnTo>
                    <a:pt x="477960" y="2500689"/>
                  </a:lnTo>
                  <a:lnTo>
                    <a:pt x="478400" y="2500266"/>
                  </a:lnTo>
                  <a:lnTo>
                    <a:pt x="478581" y="2500030"/>
                  </a:lnTo>
                  <a:lnTo>
                    <a:pt x="478752" y="2499789"/>
                  </a:lnTo>
                  <a:lnTo>
                    <a:pt x="478908" y="2499542"/>
                  </a:lnTo>
                  <a:lnTo>
                    <a:pt x="479045" y="2499283"/>
                  </a:lnTo>
                  <a:lnTo>
                    <a:pt x="479182" y="2498877"/>
                  </a:lnTo>
                  <a:lnTo>
                    <a:pt x="479250" y="2498435"/>
                  </a:lnTo>
                  <a:lnTo>
                    <a:pt x="479304" y="2497988"/>
                  </a:lnTo>
                  <a:lnTo>
                    <a:pt x="479402" y="2497582"/>
                  </a:lnTo>
                  <a:lnTo>
                    <a:pt x="479587" y="2497247"/>
                  </a:lnTo>
                  <a:lnTo>
                    <a:pt x="479739" y="2497117"/>
                  </a:lnTo>
                  <a:lnTo>
                    <a:pt x="480101" y="2496900"/>
                  </a:lnTo>
                  <a:lnTo>
                    <a:pt x="480272" y="2496788"/>
                  </a:lnTo>
                  <a:lnTo>
                    <a:pt x="480414" y="2496652"/>
                  </a:lnTo>
                  <a:lnTo>
                    <a:pt x="480497" y="2496523"/>
                  </a:lnTo>
                  <a:lnTo>
                    <a:pt x="480560" y="2496382"/>
                  </a:lnTo>
                  <a:lnTo>
                    <a:pt x="480619" y="2496235"/>
                  </a:lnTo>
                  <a:lnTo>
                    <a:pt x="480673" y="2496088"/>
                  </a:lnTo>
                  <a:lnTo>
                    <a:pt x="480858" y="2495623"/>
                  </a:lnTo>
                  <a:lnTo>
                    <a:pt x="480981" y="2495299"/>
                  </a:lnTo>
                  <a:lnTo>
                    <a:pt x="481088" y="2494975"/>
                  </a:lnTo>
                  <a:lnTo>
                    <a:pt x="481186" y="2494646"/>
                  </a:lnTo>
                  <a:lnTo>
                    <a:pt x="481269" y="2494316"/>
                  </a:lnTo>
                  <a:lnTo>
                    <a:pt x="481352" y="2493834"/>
                  </a:lnTo>
                  <a:lnTo>
                    <a:pt x="481396" y="2493351"/>
                  </a:lnTo>
                  <a:lnTo>
                    <a:pt x="481421" y="2492857"/>
                  </a:lnTo>
                  <a:lnTo>
                    <a:pt x="481421" y="2492357"/>
                  </a:lnTo>
                  <a:lnTo>
                    <a:pt x="481416" y="2491868"/>
                  </a:lnTo>
                  <a:lnTo>
                    <a:pt x="481386" y="2491186"/>
                  </a:lnTo>
                  <a:lnTo>
                    <a:pt x="481323" y="2490509"/>
                  </a:lnTo>
                  <a:lnTo>
                    <a:pt x="481230" y="2489826"/>
                  </a:lnTo>
                  <a:lnTo>
                    <a:pt x="481113" y="2489156"/>
                  </a:lnTo>
                  <a:lnTo>
                    <a:pt x="480966" y="2488491"/>
                  </a:lnTo>
                  <a:lnTo>
                    <a:pt x="480854" y="2488049"/>
                  </a:lnTo>
                  <a:lnTo>
                    <a:pt x="480727" y="2487620"/>
                  </a:lnTo>
                  <a:lnTo>
                    <a:pt x="480590" y="2487184"/>
                  </a:lnTo>
                  <a:lnTo>
                    <a:pt x="480443" y="2486755"/>
                  </a:lnTo>
                  <a:lnTo>
                    <a:pt x="480291" y="2486331"/>
                  </a:lnTo>
                  <a:lnTo>
                    <a:pt x="480042" y="2485708"/>
                  </a:lnTo>
                  <a:lnTo>
                    <a:pt x="479754" y="2485095"/>
                  </a:lnTo>
                  <a:lnTo>
                    <a:pt x="479456" y="2484483"/>
                  </a:lnTo>
                  <a:lnTo>
                    <a:pt x="479172" y="2483872"/>
                  </a:lnTo>
                  <a:lnTo>
                    <a:pt x="478923" y="2483242"/>
                  </a:lnTo>
                  <a:lnTo>
                    <a:pt x="478551" y="2481977"/>
                  </a:lnTo>
                  <a:lnTo>
                    <a:pt x="478273" y="2480676"/>
                  </a:lnTo>
                  <a:lnTo>
                    <a:pt x="478062" y="2479347"/>
                  </a:lnTo>
                  <a:lnTo>
                    <a:pt x="477554" y="2475369"/>
                  </a:lnTo>
                  <a:lnTo>
                    <a:pt x="477407" y="2474051"/>
                  </a:lnTo>
                  <a:lnTo>
                    <a:pt x="477290" y="2472727"/>
                  </a:lnTo>
                  <a:lnTo>
                    <a:pt x="477197" y="2471403"/>
                  </a:lnTo>
                  <a:lnTo>
                    <a:pt x="477124" y="2470079"/>
                  </a:lnTo>
                  <a:lnTo>
                    <a:pt x="477261" y="2469332"/>
                  </a:lnTo>
                  <a:lnTo>
                    <a:pt x="477324" y="2468940"/>
                  </a:lnTo>
                  <a:lnTo>
                    <a:pt x="477383" y="2468578"/>
                  </a:lnTo>
                  <a:lnTo>
                    <a:pt x="477490" y="2467819"/>
                  </a:lnTo>
                  <a:lnTo>
                    <a:pt x="477588" y="2467066"/>
                  </a:lnTo>
                  <a:lnTo>
                    <a:pt x="477779" y="2465389"/>
                  </a:lnTo>
                  <a:lnTo>
                    <a:pt x="477891" y="2464465"/>
                  </a:lnTo>
                  <a:lnTo>
                    <a:pt x="477970" y="2463536"/>
                  </a:lnTo>
                  <a:lnTo>
                    <a:pt x="477989" y="2462624"/>
                  </a:lnTo>
                  <a:lnTo>
                    <a:pt x="477916" y="2461723"/>
                  </a:lnTo>
                  <a:lnTo>
                    <a:pt x="477764" y="2460882"/>
                  </a:lnTo>
                  <a:lnTo>
                    <a:pt x="477544" y="2460046"/>
                  </a:lnTo>
                  <a:lnTo>
                    <a:pt x="477266" y="2459229"/>
                  </a:lnTo>
                  <a:lnTo>
                    <a:pt x="476928" y="2458428"/>
                  </a:lnTo>
                  <a:lnTo>
                    <a:pt x="476547" y="2457669"/>
                  </a:lnTo>
                  <a:lnTo>
                    <a:pt x="476263" y="2457181"/>
                  </a:lnTo>
                  <a:lnTo>
                    <a:pt x="475965" y="2456698"/>
                  </a:lnTo>
                  <a:lnTo>
                    <a:pt x="475638" y="2456234"/>
                  </a:lnTo>
                  <a:lnTo>
                    <a:pt x="475286" y="2455792"/>
                  </a:lnTo>
                  <a:lnTo>
                    <a:pt x="474904" y="2455386"/>
                  </a:lnTo>
                  <a:lnTo>
                    <a:pt x="474362" y="2454933"/>
                  </a:lnTo>
                  <a:lnTo>
                    <a:pt x="473760" y="2454539"/>
                  </a:lnTo>
                  <a:lnTo>
                    <a:pt x="473120" y="2454186"/>
                  </a:lnTo>
                  <a:lnTo>
                    <a:pt x="472465" y="2453862"/>
                  </a:lnTo>
                  <a:lnTo>
                    <a:pt x="471810" y="2453556"/>
                  </a:lnTo>
                  <a:lnTo>
                    <a:pt x="470842" y="2453127"/>
                  </a:lnTo>
                  <a:lnTo>
                    <a:pt x="470348" y="2452927"/>
                  </a:lnTo>
                  <a:lnTo>
                    <a:pt x="469845" y="2452762"/>
                  </a:lnTo>
                  <a:lnTo>
                    <a:pt x="469341" y="2452627"/>
                  </a:lnTo>
                  <a:lnTo>
                    <a:pt x="468789" y="2452538"/>
                  </a:lnTo>
                  <a:lnTo>
                    <a:pt x="468232" y="2452491"/>
                  </a:lnTo>
                  <a:lnTo>
                    <a:pt x="467665" y="2452480"/>
                  </a:lnTo>
                  <a:lnTo>
                    <a:pt x="467098" y="2452485"/>
                  </a:lnTo>
                  <a:lnTo>
                    <a:pt x="466535" y="2452497"/>
                  </a:lnTo>
                  <a:lnTo>
                    <a:pt x="465900" y="2452574"/>
                  </a:lnTo>
                  <a:lnTo>
                    <a:pt x="464536" y="2452862"/>
                  </a:lnTo>
                  <a:lnTo>
                    <a:pt x="463989" y="2452903"/>
                  </a:lnTo>
                  <a:lnTo>
                    <a:pt x="463641" y="2452768"/>
                  </a:lnTo>
                  <a:lnTo>
                    <a:pt x="463505" y="2452485"/>
                  </a:lnTo>
                  <a:lnTo>
                    <a:pt x="463446" y="2452138"/>
                  </a:lnTo>
                  <a:lnTo>
                    <a:pt x="463412" y="2451362"/>
                  </a:lnTo>
                  <a:lnTo>
                    <a:pt x="463353" y="2450991"/>
                  </a:lnTo>
                  <a:lnTo>
                    <a:pt x="463187" y="2450391"/>
                  </a:lnTo>
                  <a:lnTo>
                    <a:pt x="462981" y="2449773"/>
                  </a:lnTo>
                  <a:lnTo>
                    <a:pt x="462732" y="2449179"/>
                  </a:lnTo>
                  <a:lnTo>
                    <a:pt x="462424" y="2448655"/>
                  </a:lnTo>
                  <a:lnTo>
                    <a:pt x="462043" y="2448231"/>
                  </a:lnTo>
                  <a:lnTo>
                    <a:pt x="461603" y="2447949"/>
                  </a:lnTo>
                  <a:lnTo>
                    <a:pt x="461090" y="2447743"/>
                  </a:lnTo>
                  <a:lnTo>
                    <a:pt x="460537" y="2447596"/>
                  </a:lnTo>
                  <a:lnTo>
                    <a:pt x="459965" y="2447478"/>
                  </a:lnTo>
                  <a:lnTo>
                    <a:pt x="459413" y="2447378"/>
                  </a:lnTo>
                  <a:lnTo>
                    <a:pt x="459134" y="2447343"/>
                  </a:lnTo>
                  <a:lnTo>
                    <a:pt x="458841" y="2447337"/>
                  </a:lnTo>
                  <a:lnTo>
                    <a:pt x="458557" y="2447325"/>
                  </a:lnTo>
                  <a:lnTo>
                    <a:pt x="458289" y="2447284"/>
                  </a:lnTo>
                  <a:lnTo>
                    <a:pt x="458049" y="2447190"/>
                  </a:lnTo>
                  <a:lnTo>
                    <a:pt x="457765" y="2446896"/>
                  </a:lnTo>
                  <a:lnTo>
                    <a:pt x="457531" y="2446419"/>
                  </a:lnTo>
                  <a:lnTo>
                    <a:pt x="457374" y="2445860"/>
                  </a:lnTo>
                  <a:lnTo>
                    <a:pt x="457316" y="2445307"/>
                  </a:lnTo>
                  <a:lnTo>
                    <a:pt x="457369" y="2444842"/>
                  </a:lnTo>
                  <a:lnTo>
                    <a:pt x="457506" y="2444566"/>
                  </a:lnTo>
                  <a:lnTo>
                    <a:pt x="457707" y="2444307"/>
                  </a:lnTo>
                  <a:lnTo>
                    <a:pt x="457951" y="2444060"/>
                  </a:lnTo>
                  <a:lnTo>
                    <a:pt x="458201" y="2443819"/>
                  </a:lnTo>
                  <a:lnTo>
                    <a:pt x="458704" y="2443295"/>
                  </a:lnTo>
                  <a:lnTo>
                    <a:pt x="459261" y="2442742"/>
                  </a:lnTo>
                  <a:lnTo>
                    <a:pt x="459520" y="2442459"/>
                  </a:lnTo>
                  <a:lnTo>
                    <a:pt x="459745" y="2442147"/>
                  </a:lnTo>
                  <a:lnTo>
                    <a:pt x="459985" y="2441700"/>
                  </a:lnTo>
                  <a:lnTo>
                    <a:pt x="460180" y="2441212"/>
                  </a:lnTo>
                  <a:lnTo>
                    <a:pt x="460332" y="2440700"/>
                  </a:lnTo>
                  <a:lnTo>
                    <a:pt x="460444" y="2440182"/>
                  </a:lnTo>
                  <a:lnTo>
                    <a:pt x="460513" y="2439665"/>
                  </a:lnTo>
                  <a:lnTo>
                    <a:pt x="460498" y="2438700"/>
                  </a:lnTo>
                  <a:lnTo>
                    <a:pt x="460298" y="2437682"/>
                  </a:lnTo>
                  <a:lnTo>
                    <a:pt x="459955" y="2436664"/>
                  </a:lnTo>
                  <a:lnTo>
                    <a:pt x="459506" y="2435693"/>
                  </a:lnTo>
                  <a:lnTo>
                    <a:pt x="458997" y="2434810"/>
                  </a:lnTo>
                  <a:lnTo>
                    <a:pt x="458406" y="2434010"/>
                  </a:lnTo>
                  <a:lnTo>
                    <a:pt x="457717" y="2433251"/>
                  </a:lnTo>
                  <a:lnTo>
                    <a:pt x="456944" y="2432557"/>
                  </a:lnTo>
                  <a:lnTo>
                    <a:pt x="456113" y="2431957"/>
                  </a:lnTo>
                  <a:lnTo>
                    <a:pt x="455253" y="2431463"/>
                  </a:lnTo>
                  <a:lnTo>
                    <a:pt x="454471" y="2430674"/>
                  </a:lnTo>
                  <a:lnTo>
                    <a:pt x="453728" y="2429827"/>
                  </a:lnTo>
                  <a:lnTo>
                    <a:pt x="453029" y="2428944"/>
                  </a:lnTo>
                  <a:lnTo>
                    <a:pt x="452388" y="2428021"/>
                  </a:lnTo>
                  <a:lnTo>
                    <a:pt x="451807" y="2427073"/>
                  </a:lnTo>
                  <a:lnTo>
                    <a:pt x="451425" y="2426391"/>
                  </a:lnTo>
                  <a:lnTo>
                    <a:pt x="451058" y="2425696"/>
                  </a:lnTo>
                  <a:lnTo>
                    <a:pt x="450726" y="2424985"/>
                  </a:lnTo>
                  <a:lnTo>
                    <a:pt x="450443" y="2424261"/>
                  </a:lnTo>
                  <a:lnTo>
                    <a:pt x="450223" y="2423520"/>
                  </a:lnTo>
                  <a:lnTo>
                    <a:pt x="450091" y="2422872"/>
                  </a:lnTo>
                  <a:lnTo>
                    <a:pt x="449998" y="2422213"/>
                  </a:lnTo>
                  <a:lnTo>
                    <a:pt x="449944" y="2421543"/>
                  </a:lnTo>
                  <a:lnTo>
                    <a:pt x="449923" y="2420972"/>
                  </a:lnTo>
                  <a:lnTo>
                    <a:pt x="449919" y="2420872"/>
                  </a:lnTo>
                  <a:lnTo>
                    <a:pt x="449924" y="2420207"/>
                  </a:lnTo>
                  <a:lnTo>
                    <a:pt x="449949" y="2419719"/>
                  </a:lnTo>
                  <a:lnTo>
                    <a:pt x="449993" y="2419230"/>
                  </a:lnTo>
                  <a:lnTo>
                    <a:pt x="450047" y="2418742"/>
                  </a:lnTo>
                  <a:lnTo>
                    <a:pt x="450184" y="2417771"/>
                  </a:lnTo>
                  <a:lnTo>
                    <a:pt x="450286" y="2417136"/>
                  </a:lnTo>
                  <a:lnTo>
                    <a:pt x="450413" y="2416506"/>
                  </a:lnTo>
                  <a:lnTo>
                    <a:pt x="450814" y="2414618"/>
                  </a:lnTo>
                  <a:lnTo>
                    <a:pt x="451254" y="2412329"/>
                  </a:lnTo>
                  <a:lnTo>
                    <a:pt x="451538" y="2410805"/>
                  </a:lnTo>
                  <a:lnTo>
                    <a:pt x="451459" y="2410140"/>
                  </a:lnTo>
                  <a:lnTo>
                    <a:pt x="451362" y="2409481"/>
                  </a:lnTo>
                  <a:lnTo>
                    <a:pt x="451171" y="2408399"/>
                  </a:lnTo>
                  <a:lnTo>
                    <a:pt x="451093" y="2408022"/>
                  </a:lnTo>
                  <a:lnTo>
                    <a:pt x="451010" y="2407652"/>
                  </a:lnTo>
                  <a:lnTo>
                    <a:pt x="450917" y="2407281"/>
                  </a:lnTo>
                  <a:lnTo>
                    <a:pt x="450697" y="2406534"/>
                  </a:lnTo>
                  <a:lnTo>
                    <a:pt x="450609" y="2406293"/>
                  </a:lnTo>
                  <a:lnTo>
                    <a:pt x="450350" y="2405669"/>
                  </a:lnTo>
                  <a:lnTo>
                    <a:pt x="450149" y="2405234"/>
                  </a:lnTo>
                  <a:lnTo>
                    <a:pt x="449939" y="2404834"/>
                  </a:lnTo>
                  <a:lnTo>
                    <a:pt x="449763" y="2404575"/>
                  </a:lnTo>
                  <a:lnTo>
                    <a:pt x="449641" y="2404545"/>
                  </a:lnTo>
                  <a:lnTo>
                    <a:pt x="449572" y="2404686"/>
                  </a:lnTo>
                  <a:lnTo>
                    <a:pt x="449543" y="2404851"/>
                  </a:lnTo>
                  <a:lnTo>
                    <a:pt x="449528" y="2405034"/>
                  </a:lnTo>
                  <a:lnTo>
                    <a:pt x="449519" y="2405393"/>
                  </a:lnTo>
                  <a:lnTo>
                    <a:pt x="449504" y="2405640"/>
                  </a:lnTo>
                  <a:lnTo>
                    <a:pt x="449499" y="2405881"/>
                  </a:lnTo>
                  <a:lnTo>
                    <a:pt x="449504" y="2406375"/>
                  </a:lnTo>
                  <a:lnTo>
                    <a:pt x="449479" y="2406863"/>
                  </a:lnTo>
                  <a:lnTo>
                    <a:pt x="449431" y="2407352"/>
                  </a:lnTo>
                  <a:lnTo>
                    <a:pt x="449401" y="2407599"/>
                  </a:lnTo>
                  <a:lnTo>
                    <a:pt x="449367" y="2407840"/>
                  </a:lnTo>
                  <a:lnTo>
                    <a:pt x="449299" y="2408411"/>
                  </a:lnTo>
                  <a:lnTo>
                    <a:pt x="449181" y="2408252"/>
                  </a:lnTo>
                  <a:lnTo>
                    <a:pt x="449079" y="2408075"/>
                  </a:lnTo>
                  <a:lnTo>
                    <a:pt x="448986" y="2407893"/>
                  </a:lnTo>
                  <a:lnTo>
                    <a:pt x="448829" y="2407516"/>
                  </a:lnTo>
                  <a:lnTo>
                    <a:pt x="448678" y="2407034"/>
                  </a:lnTo>
                  <a:lnTo>
                    <a:pt x="448575" y="2406522"/>
                  </a:lnTo>
                  <a:lnTo>
                    <a:pt x="448526" y="2405993"/>
                  </a:lnTo>
                  <a:lnTo>
                    <a:pt x="448531" y="2405469"/>
                  </a:lnTo>
                  <a:lnTo>
                    <a:pt x="448595" y="2404969"/>
                  </a:lnTo>
                  <a:lnTo>
                    <a:pt x="448487" y="2404522"/>
                  </a:lnTo>
                  <a:lnTo>
                    <a:pt x="448179" y="2403157"/>
                  </a:lnTo>
                  <a:lnTo>
                    <a:pt x="448072" y="2402704"/>
                  </a:lnTo>
                  <a:lnTo>
                    <a:pt x="447886" y="2401756"/>
                  </a:lnTo>
                  <a:lnTo>
                    <a:pt x="447798" y="2401280"/>
                  </a:lnTo>
                  <a:lnTo>
                    <a:pt x="447690" y="2400809"/>
                  </a:lnTo>
                  <a:lnTo>
                    <a:pt x="447553" y="2400344"/>
                  </a:lnTo>
                  <a:lnTo>
                    <a:pt x="447299" y="2399744"/>
                  </a:lnTo>
                  <a:lnTo>
                    <a:pt x="446972" y="2399162"/>
                  </a:lnTo>
                  <a:lnTo>
                    <a:pt x="446625" y="2398591"/>
                  </a:lnTo>
                  <a:lnTo>
                    <a:pt x="446322" y="2398009"/>
                  </a:lnTo>
                  <a:lnTo>
                    <a:pt x="446111" y="2397403"/>
                  </a:lnTo>
                  <a:lnTo>
                    <a:pt x="445994" y="2396779"/>
                  </a:lnTo>
                  <a:lnTo>
                    <a:pt x="445930" y="2396132"/>
                  </a:lnTo>
                  <a:lnTo>
                    <a:pt x="445916" y="2395479"/>
                  </a:lnTo>
                  <a:lnTo>
                    <a:pt x="445965" y="2394832"/>
                  </a:lnTo>
                  <a:lnTo>
                    <a:pt x="446072" y="2394208"/>
                  </a:lnTo>
                  <a:lnTo>
                    <a:pt x="446317" y="2393455"/>
                  </a:lnTo>
                  <a:lnTo>
                    <a:pt x="446678" y="2392726"/>
                  </a:lnTo>
                  <a:lnTo>
                    <a:pt x="447123" y="2392014"/>
                  </a:lnTo>
                  <a:lnTo>
                    <a:pt x="447607" y="2391331"/>
                  </a:lnTo>
                  <a:lnTo>
                    <a:pt x="448106" y="2390666"/>
                  </a:lnTo>
                  <a:lnTo>
                    <a:pt x="448722" y="2389890"/>
                  </a:lnTo>
                  <a:lnTo>
                    <a:pt x="449387" y="2389143"/>
                  </a:lnTo>
                  <a:lnTo>
                    <a:pt x="450100" y="2388431"/>
                  </a:lnTo>
                  <a:lnTo>
                    <a:pt x="450848" y="2387766"/>
                  </a:lnTo>
                  <a:lnTo>
                    <a:pt x="451631" y="2387160"/>
                  </a:lnTo>
                  <a:lnTo>
                    <a:pt x="452031" y="2386878"/>
                  </a:lnTo>
                  <a:lnTo>
                    <a:pt x="452442" y="2386607"/>
                  </a:lnTo>
                  <a:lnTo>
                    <a:pt x="452857" y="2386354"/>
                  </a:lnTo>
                  <a:lnTo>
                    <a:pt x="453283" y="2386113"/>
                  </a:lnTo>
                  <a:lnTo>
                    <a:pt x="453713" y="2385883"/>
                  </a:lnTo>
                  <a:lnTo>
                    <a:pt x="454461" y="2385525"/>
                  </a:lnTo>
                  <a:lnTo>
                    <a:pt x="455228" y="2385207"/>
                  </a:lnTo>
                  <a:lnTo>
                    <a:pt x="456011" y="2384925"/>
                  </a:lnTo>
                  <a:lnTo>
                    <a:pt x="456206" y="2384867"/>
                  </a:lnTo>
                  <a:lnTo>
                    <a:pt x="456812" y="2384689"/>
                  </a:lnTo>
                  <a:lnTo>
                    <a:pt x="457609" y="2384495"/>
                  </a:lnTo>
                  <a:lnTo>
                    <a:pt x="457844" y="2382659"/>
                  </a:lnTo>
                  <a:lnTo>
                    <a:pt x="457761" y="2382471"/>
                  </a:lnTo>
                  <a:lnTo>
                    <a:pt x="457629" y="2382083"/>
                  </a:lnTo>
                  <a:lnTo>
                    <a:pt x="457570" y="2381883"/>
                  </a:lnTo>
                  <a:lnTo>
                    <a:pt x="457526" y="2381683"/>
                  </a:lnTo>
                  <a:lnTo>
                    <a:pt x="457497" y="2381512"/>
                  </a:lnTo>
                  <a:lnTo>
                    <a:pt x="457458" y="2381165"/>
                  </a:lnTo>
                  <a:lnTo>
                    <a:pt x="457448" y="2380989"/>
                  </a:lnTo>
                  <a:lnTo>
                    <a:pt x="457443" y="2380812"/>
                  </a:lnTo>
                  <a:lnTo>
                    <a:pt x="457458" y="2380489"/>
                  </a:lnTo>
                  <a:lnTo>
                    <a:pt x="457497" y="2380159"/>
                  </a:lnTo>
                  <a:lnTo>
                    <a:pt x="457521" y="2380053"/>
                  </a:lnTo>
                  <a:lnTo>
                    <a:pt x="457580" y="2379724"/>
                  </a:lnTo>
                  <a:lnTo>
                    <a:pt x="457629" y="2379353"/>
                  </a:lnTo>
                  <a:lnTo>
                    <a:pt x="457648" y="2379094"/>
                  </a:lnTo>
                  <a:lnTo>
                    <a:pt x="457672" y="2378465"/>
                  </a:lnTo>
                  <a:lnTo>
                    <a:pt x="457682" y="2378059"/>
                  </a:lnTo>
                  <a:lnTo>
                    <a:pt x="457682" y="2377812"/>
                  </a:lnTo>
                  <a:lnTo>
                    <a:pt x="457697" y="2377076"/>
                  </a:lnTo>
                  <a:lnTo>
                    <a:pt x="457726" y="2376647"/>
                  </a:lnTo>
                  <a:lnTo>
                    <a:pt x="457770" y="2376223"/>
                  </a:lnTo>
                  <a:lnTo>
                    <a:pt x="457824" y="2375800"/>
                  </a:lnTo>
                  <a:lnTo>
                    <a:pt x="457966" y="2374958"/>
                  </a:lnTo>
                  <a:lnTo>
                    <a:pt x="458054" y="2373099"/>
                  </a:lnTo>
                  <a:lnTo>
                    <a:pt x="458108" y="2372341"/>
                  </a:lnTo>
                  <a:lnTo>
                    <a:pt x="458186" y="2371576"/>
                  </a:lnTo>
                  <a:lnTo>
                    <a:pt x="458235" y="2370811"/>
                  </a:lnTo>
                  <a:lnTo>
                    <a:pt x="458230" y="2370064"/>
                  </a:lnTo>
                  <a:lnTo>
                    <a:pt x="458117" y="2369346"/>
                  </a:lnTo>
                  <a:lnTo>
                    <a:pt x="457897" y="2368640"/>
                  </a:lnTo>
                  <a:lnTo>
                    <a:pt x="457589" y="2367946"/>
                  </a:lnTo>
                  <a:lnTo>
                    <a:pt x="457213" y="2367275"/>
                  </a:lnTo>
                  <a:lnTo>
                    <a:pt x="456778" y="2366646"/>
                  </a:lnTo>
                  <a:lnTo>
                    <a:pt x="456309" y="2366069"/>
                  </a:lnTo>
                  <a:lnTo>
                    <a:pt x="455918" y="2365675"/>
                  </a:lnTo>
                  <a:lnTo>
                    <a:pt x="455497" y="2365316"/>
                  </a:lnTo>
                  <a:lnTo>
                    <a:pt x="455047" y="2364969"/>
                  </a:lnTo>
                  <a:lnTo>
                    <a:pt x="452222" y="2364622"/>
                  </a:lnTo>
                  <a:lnTo>
                    <a:pt x="450848" y="2364451"/>
                  </a:lnTo>
                  <a:lnTo>
                    <a:pt x="451372" y="2364940"/>
                  </a:lnTo>
                  <a:lnTo>
                    <a:pt x="451865" y="2365451"/>
                  </a:lnTo>
                  <a:lnTo>
                    <a:pt x="452296" y="2366005"/>
                  </a:lnTo>
                  <a:lnTo>
                    <a:pt x="452687" y="2366628"/>
                  </a:lnTo>
                  <a:lnTo>
                    <a:pt x="453028" y="2367293"/>
                  </a:lnTo>
                  <a:lnTo>
                    <a:pt x="453327" y="2367993"/>
                  </a:lnTo>
                  <a:lnTo>
                    <a:pt x="453575" y="2368705"/>
                  </a:lnTo>
                  <a:lnTo>
                    <a:pt x="453786" y="2369417"/>
                  </a:lnTo>
                  <a:lnTo>
                    <a:pt x="453933" y="2370064"/>
                  </a:lnTo>
                  <a:lnTo>
                    <a:pt x="454051" y="2370723"/>
                  </a:lnTo>
                  <a:lnTo>
                    <a:pt x="454128" y="2371387"/>
                  </a:lnTo>
                  <a:lnTo>
                    <a:pt x="454172" y="2372058"/>
                  </a:lnTo>
                  <a:lnTo>
                    <a:pt x="454182" y="2372723"/>
                  </a:lnTo>
                  <a:lnTo>
                    <a:pt x="454144" y="2373564"/>
                  </a:lnTo>
                  <a:lnTo>
                    <a:pt x="454045" y="2374417"/>
                  </a:lnTo>
                  <a:lnTo>
                    <a:pt x="453894" y="2375264"/>
                  </a:lnTo>
                  <a:lnTo>
                    <a:pt x="453699" y="2376100"/>
                  </a:lnTo>
                  <a:lnTo>
                    <a:pt x="453468" y="2376918"/>
                  </a:lnTo>
                  <a:lnTo>
                    <a:pt x="453248" y="2377618"/>
                  </a:lnTo>
                  <a:lnTo>
                    <a:pt x="453000" y="2378312"/>
                  </a:lnTo>
                  <a:lnTo>
                    <a:pt x="452720" y="2378994"/>
                  </a:lnTo>
                  <a:lnTo>
                    <a:pt x="452403" y="2379653"/>
                  </a:lnTo>
                  <a:lnTo>
                    <a:pt x="452041" y="2380283"/>
                  </a:lnTo>
                  <a:lnTo>
                    <a:pt x="451391" y="2381136"/>
                  </a:lnTo>
                  <a:lnTo>
                    <a:pt x="450624" y="2381912"/>
                  </a:lnTo>
                  <a:lnTo>
                    <a:pt x="449778" y="2382642"/>
                  </a:lnTo>
                  <a:lnTo>
                    <a:pt x="448908" y="2383348"/>
                  </a:lnTo>
                  <a:lnTo>
                    <a:pt x="448053" y="2384054"/>
                  </a:lnTo>
                  <a:lnTo>
                    <a:pt x="447652" y="2384448"/>
                  </a:lnTo>
                  <a:lnTo>
                    <a:pt x="447236" y="2384895"/>
                  </a:lnTo>
                  <a:lnTo>
                    <a:pt x="446824" y="2385307"/>
                  </a:lnTo>
                  <a:lnTo>
                    <a:pt x="446439" y="2385595"/>
                  </a:lnTo>
                  <a:lnTo>
                    <a:pt x="446106" y="2385666"/>
                  </a:lnTo>
                  <a:lnTo>
                    <a:pt x="445876" y="2385572"/>
                  </a:lnTo>
                  <a:lnTo>
                    <a:pt x="445667" y="2385401"/>
                  </a:lnTo>
                  <a:lnTo>
                    <a:pt x="445251" y="2384995"/>
                  </a:lnTo>
                  <a:lnTo>
                    <a:pt x="445026" y="2384824"/>
                  </a:lnTo>
                  <a:lnTo>
                    <a:pt x="444737" y="2384648"/>
                  </a:lnTo>
                  <a:lnTo>
                    <a:pt x="444435" y="2384483"/>
                  </a:lnTo>
                  <a:lnTo>
                    <a:pt x="444127" y="2384336"/>
                  </a:lnTo>
                  <a:lnTo>
                    <a:pt x="443808" y="2384225"/>
                  </a:lnTo>
                  <a:lnTo>
                    <a:pt x="443491" y="2384154"/>
                  </a:lnTo>
                  <a:lnTo>
                    <a:pt x="442949" y="2384166"/>
                  </a:lnTo>
                  <a:lnTo>
                    <a:pt x="442372" y="2384312"/>
                  </a:lnTo>
                  <a:lnTo>
                    <a:pt x="441790" y="2384560"/>
                  </a:lnTo>
                  <a:lnTo>
                    <a:pt x="441233" y="2384872"/>
                  </a:lnTo>
                  <a:lnTo>
                    <a:pt x="440734" y="2385207"/>
                  </a:lnTo>
                  <a:lnTo>
                    <a:pt x="439986" y="2386042"/>
                  </a:lnTo>
                  <a:lnTo>
                    <a:pt x="439902" y="2386209"/>
                  </a:lnTo>
                  <a:lnTo>
                    <a:pt x="439414" y="2387213"/>
                  </a:lnTo>
                  <a:lnTo>
                    <a:pt x="439012" y="2388578"/>
                  </a:lnTo>
                  <a:lnTo>
                    <a:pt x="438778" y="2389990"/>
                  </a:lnTo>
                  <a:lnTo>
                    <a:pt x="438710" y="2391302"/>
                  </a:lnTo>
                  <a:lnTo>
                    <a:pt x="438759" y="2392214"/>
                  </a:lnTo>
                  <a:lnTo>
                    <a:pt x="438902" y="2393132"/>
                  </a:lnTo>
                  <a:lnTo>
                    <a:pt x="439122" y="2394049"/>
                  </a:lnTo>
                  <a:lnTo>
                    <a:pt x="439317" y="2394632"/>
                  </a:lnTo>
                  <a:lnTo>
                    <a:pt x="439639" y="2395550"/>
                  </a:lnTo>
                  <a:lnTo>
                    <a:pt x="439991" y="2396450"/>
                  </a:lnTo>
                  <a:lnTo>
                    <a:pt x="440368" y="2397344"/>
                  </a:lnTo>
                  <a:lnTo>
                    <a:pt x="440772" y="2398226"/>
                  </a:lnTo>
                  <a:lnTo>
                    <a:pt x="441204" y="2399091"/>
                  </a:lnTo>
                  <a:lnTo>
                    <a:pt x="441511" y="2399639"/>
                  </a:lnTo>
                  <a:lnTo>
                    <a:pt x="441839" y="2400174"/>
                  </a:lnTo>
                  <a:lnTo>
                    <a:pt x="442177" y="2400709"/>
                  </a:lnTo>
                  <a:lnTo>
                    <a:pt x="442499" y="2401250"/>
                  </a:lnTo>
                  <a:lnTo>
                    <a:pt x="443016" y="2402209"/>
                  </a:lnTo>
                  <a:lnTo>
                    <a:pt x="443257" y="2402627"/>
                  </a:lnTo>
                  <a:lnTo>
                    <a:pt x="443472" y="2403045"/>
                  </a:lnTo>
                  <a:lnTo>
                    <a:pt x="443629" y="2403469"/>
                  </a:lnTo>
                  <a:lnTo>
                    <a:pt x="443697" y="2403886"/>
                  </a:lnTo>
                  <a:lnTo>
                    <a:pt x="443632" y="2404433"/>
                  </a:lnTo>
                  <a:lnTo>
                    <a:pt x="443442" y="2405022"/>
                  </a:lnTo>
                  <a:lnTo>
                    <a:pt x="443148" y="2405587"/>
                  </a:lnTo>
                  <a:lnTo>
                    <a:pt x="442787" y="2406075"/>
                  </a:lnTo>
                  <a:lnTo>
                    <a:pt x="442386" y="2406405"/>
                  </a:lnTo>
                  <a:lnTo>
                    <a:pt x="441897" y="2406575"/>
                  </a:lnTo>
                  <a:lnTo>
                    <a:pt x="441306" y="2406622"/>
                  </a:lnTo>
                  <a:lnTo>
                    <a:pt x="440670" y="2406569"/>
                  </a:lnTo>
                  <a:lnTo>
                    <a:pt x="440060" y="2406428"/>
                  </a:lnTo>
                  <a:lnTo>
                    <a:pt x="439532" y="2406210"/>
                  </a:lnTo>
                  <a:lnTo>
                    <a:pt x="439262" y="2406034"/>
                  </a:lnTo>
                  <a:lnTo>
                    <a:pt x="439012" y="2405816"/>
                  </a:lnTo>
                  <a:lnTo>
                    <a:pt x="438534" y="2405334"/>
                  </a:lnTo>
                  <a:lnTo>
                    <a:pt x="438286" y="2405110"/>
                  </a:lnTo>
                  <a:lnTo>
                    <a:pt x="437913" y="2404810"/>
                  </a:lnTo>
                  <a:lnTo>
                    <a:pt x="437538" y="2404528"/>
                  </a:lnTo>
                  <a:lnTo>
                    <a:pt x="437151" y="2404251"/>
                  </a:lnTo>
                  <a:lnTo>
                    <a:pt x="436749" y="2403992"/>
                  </a:lnTo>
                  <a:lnTo>
                    <a:pt x="436345" y="2403757"/>
                  </a:lnTo>
                  <a:lnTo>
                    <a:pt x="435869" y="2403521"/>
                  </a:lnTo>
                  <a:lnTo>
                    <a:pt x="435385" y="2403316"/>
                  </a:lnTo>
                  <a:lnTo>
                    <a:pt x="434887" y="2403133"/>
                  </a:lnTo>
                  <a:lnTo>
                    <a:pt x="434384" y="2402969"/>
                  </a:lnTo>
                  <a:lnTo>
                    <a:pt x="433876" y="2402816"/>
                  </a:lnTo>
                  <a:lnTo>
                    <a:pt x="433147" y="2402621"/>
                  </a:lnTo>
                  <a:lnTo>
                    <a:pt x="432404" y="2402462"/>
                  </a:lnTo>
                  <a:lnTo>
                    <a:pt x="431656" y="2402333"/>
                  </a:lnTo>
                  <a:lnTo>
                    <a:pt x="430898" y="2402245"/>
                  </a:lnTo>
                  <a:lnTo>
                    <a:pt x="430150" y="2402186"/>
                  </a:lnTo>
                  <a:lnTo>
                    <a:pt x="430125" y="2402545"/>
                  </a:lnTo>
                  <a:lnTo>
                    <a:pt x="430175" y="2402939"/>
                  </a:lnTo>
                  <a:lnTo>
                    <a:pt x="430278" y="2403327"/>
                  </a:lnTo>
                  <a:lnTo>
                    <a:pt x="430433" y="2403686"/>
                  </a:lnTo>
                  <a:lnTo>
                    <a:pt x="430630" y="2403986"/>
                  </a:lnTo>
                  <a:lnTo>
                    <a:pt x="430776" y="2404121"/>
                  </a:lnTo>
                  <a:lnTo>
                    <a:pt x="431123" y="2404333"/>
                  </a:lnTo>
                  <a:lnTo>
                    <a:pt x="431285" y="2404451"/>
                  </a:lnTo>
                  <a:lnTo>
                    <a:pt x="431412" y="2404586"/>
                  </a:lnTo>
                  <a:lnTo>
                    <a:pt x="431486" y="2404734"/>
                  </a:lnTo>
                  <a:lnTo>
                    <a:pt x="431533" y="2404892"/>
                  </a:lnTo>
                  <a:lnTo>
                    <a:pt x="431612" y="2405228"/>
                  </a:lnTo>
                  <a:lnTo>
                    <a:pt x="431665" y="2405392"/>
                  </a:lnTo>
                  <a:lnTo>
                    <a:pt x="431744" y="2405569"/>
                  </a:lnTo>
                  <a:lnTo>
                    <a:pt x="431934" y="2405910"/>
                  </a:lnTo>
                  <a:lnTo>
                    <a:pt x="432033" y="2406075"/>
                  </a:lnTo>
                  <a:lnTo>
                    <a:pt x="432126" y="2406252"/>
                  </a:lnTo>
                  <a:lnTo>
                    <a:pt x="432248" y="2406511"/>
                  </a:lnTo>
                  <a:lnTo>
                    <a:pt x="432473" y="2407034"/>
                  </a:lnTo>
                  <a:lnTo>
                    <a:pt x="432600" y="2407293"/>
                  </a:lnTo>
                  <a:lnTo>
                    <a:pt x="432737" y="2407540"/>
                  </a:lnTo>
                  <a:lnTo>
                    <a:pt x="432946" y="2407828"/>
                  </a:lnTo>
                  <a:lnTo>
                    <a:pt x="433177" y="2408105"/>
                  </a:lnTo>
                  <a:lnTo>
                    <a:pt x="433934" y="2408887"/>
                  </a:lnTo>
                  <a:lnTo>
                    <a:pt x="434549" y="2409546"/>
                  </a:lnTo>
                  <a:lnTo>
                    <a:pt x="434970" y="2409970"/>
                  </a:lnTo>
                  <a:lnTo>
                    <a:pt x="435308" y="2410340"/>
                  </a:lnTo>
                  <a:lnTo>
                    <a:pt x="435635" y="2410723"/>
                  </a:lnTo>
                  <a:lnTo>
                    <a:pt x="435949" y="2411111"/>
                  </a:lnTo>
                  <a:lnTo>
                    <a:pt x="436257" y="2411511"/>
                  </a:lnTo>
                  <a:lnTo>
                    <a:pt x="436545" y="2411917"/>
                  </a:lnTo>
                  <a:lnTo>
                    <a:pt x="436931" y="2412482"/>
                  </a:lnTo>
                  <a:lnTo>
                    <a:pt x="437297" y="2413064"/>
                  </a:lnTo>
                  <a:lnTo>
                    <a:pt x="437640" y="2413659"/>
                  </a:lnTo>
                  <a:lnTo>
                    <a:pt x="437948" y="2414271"/>
                  </a:lnTo>
                  <a:lnTo>
                    <a:pt x="438212" y="2414894"/>
                  </a:lnTo>
                  <a:lnTo>
                    <a:pt x="438441" y="2415612"/>
                  </a:lnTo>
                  <a:lnTo>
                    <a:pt x="438617" y="2416360"/>
                  </a:lnTo>
                  <a:lnTo>
                    <a:pt x="438745" y="2417118"/>
                  </a:lnTo>
                  <a:lnTo>
                    <a:pt x="438847" y="2417883"/>
                  </a:lnTo>
                  <a:lnTo>
                    <a:pt x="438930" y="2418642"/>
                  </a:lnTo>
                  <a:lnTo>
                    <a:pt x="439004" y="2419477"/>
                  </a:lnTo>
                  <a:lnTo>
                    <a:pt x="439048" y="2420307"/>
                  </a:lnTo>
                  <a:lnTo>
                    <a:pt x="439067" y="2421148"/>
                  </a:lnTo>
                  <a:lnTo>
                    <a:pt x="439048" y="2421984"/>
                  </a:lnTo>
                  <a:lnTo>
                    <a:pt x="438998" y="2422813"/>
                  </a:lnTo>
                  <a:lnTo>
                    <a:pt x="438886" y="2423637"/>
                  </a:lnTo>
                  <a:lnTo>
                    <a:pt x="438710" y="2424449"/>
                  </a:lnTo>
                  <a:lnTo>
                    <a:pt x="438520" y="2425267"/>
                  </a:lnTo>
                  <a:lnTo>
                    <a:pt x="438358" y="2426079"/>
                  </a:lnTo>
                  <a:lnTo>
                    <a:pt x="438280" y="2426897"/>
                  </a:lnTo>
                  <a:lnTo>
                    <a:pt x="438265" y="2427567"/>
                  </a:lnTo>
                  <a:lnTo>
                    <a:pt x="438270" y="2428250"/>
                  </a:lnTo>
                  <a:lnTo>
                    <a:pt x="438305" y="2428927"/>
                  </a:lnTo>
                  <a:lnTo>
                    <a:pt x="438407" y="2429585"/>
                  </a:lnTo>
                  <a:lnTo>
                    <a:pt x="438578" y="2430209"/>
                  </a:lnTo>
                  <a:lnTo>
                    <a:pt x="438842" y="2430803"/>
                  </a:lnTo>
                  <a:lnTo>
                    <a:pt x="439074" y="2431193"/>
                  </a:lnTo>
                  <a:lnTo>
                    <a:pt x="439174" y="2431380"/>
                  </a:lnTo>
                  <a:lnTo>
                    <a:pt x="439565" y="2431933"/>
                  </a:lnTo>
                  <a:lnTo>
                    <a:pt x="439996" y="2432445"/>
                  </a:lnTo>
                  <a:lnTo>
                    <a:pt x="440464" y="2432904"/>
                  </a:lnTo>
                  <a:lnTo>
                    <a:pt x="440964" y="2433304"/>
                  </a:lnTo>
                  <a:lnTo>
                    <a:pt x="441511" y="2433663"/>
                  </a:lnTo>
                  <a:lnTo>
                    <a:pt x="442089" y="2433981"/>
                  </a:lnTo>
                  <a:lnTo>
                    <a:pt x="442694" y="2434251"/>
                  </a:lnTo>
                  <a:lnTo>
                    <a:pt x="443301" y="2434463"/>
                  </a:lnTo>
                  <a:lnTo>
                    <a:pt x="443824" y="2434587"/>
                  </a:lnTo>
                  <a:lnTo>
                    <a:pt x="444366" y="2434652"/>
                  </a:lnTo>
                  <a:lnTo>
                    <a:pt x="445466" y="2434734"/>
                  </a:lnTo>
                  <a:lnTo>
                    <a:pt x="446013" y="2434799"/>
                  </a:lnTo>
                  <a:lnTo>
                    <a:pt x="447074" y="2434993"/>
                  </a:lnTo>
                  <a:lnTo>
                    <a:pt x="447602" y="2435098"/>
                  </a:lnTo>
                  <a:lnTo>
                    <a:pt x="448130" y="2435216"/>
                  </a:lnTo>
                  <a:lnTo>
                    <a:pt x="449044" y="2435452"/>
                  </a:lnTo>
                  <a:lnTo>
                    <a:pt x="449445" y="2435546"/>
                  </a:lnTo>
                  <a:lnTo>
                    <a:pt x="449841" y="2435652"/>
                  </a:lnTo>
                  <a:lnTo>
                    <a:pt x="450217" y="2435787"/>
                  </a:lnTo>
                  <a:lnTo>
                    <a:pt x="450575" y="2435958"/>
                  </a:lnTo>
                  <a:lnTo>
                    <a:pt x="451111" y="2436364"/>
                  </a:lnTo>
                  <a:lnTo>
                    <a:pt x="451617" y="2436899"/>
                  </a:lnTo>
                  <a:lnTo>
                    <a:pt x="452051" y="2437505"/>
                  </a:lnTo>
                  <a:lnTo>
                    <a:pt x="452387" y="2438158"/>
                  </a:lnTo>
                  <a:lnTo>
                    <a:pt x="452598" y="2438799"/>
                  </a:lnTo>
                  <a:lnTo>
                    <a:pt x="452643" y="2439076"/>
                  </a:lnTo>
                  <a:lnTo>
                    <a:pt x="452692" y="2439353"/>
                  </a:lnTo>
                  <a:lnTo>
                    <a:pt x="452750" y="2439629"/>
                  </a:lnTo>
                  <a:lnTo>
                    <a:pt x="452813" y="2439900"/>
                  </a:lnTo>
                  <a:lnTo>
                    <a:pt x="452887" y="2440170"/>
                  </a:lnTo>
                  <a:lnTo>
                    <a:pt x="453058" y="2440653"/>
                  </a:lnTo>
                  <a:lnTo>
                    <a:pt x="453517" y="2441583"/>
                  </a:lnTo>
                  <a:lnTo>
                    <a:pt x="453707" y="2442048"/>
                  </a:lnTo>
                  <a:lnTo>
                    <a:pt x="453806" y="2442524"/>
                  </a:lnTo>
                  <a:lnTo>
                    <a:pt x="453801" y="2442971"/>
                  </a:lnTo>
                  <a:lnTo>
                    <a:pt x="453737" y="2443424"/>
                  </a:lnTo>
                  <a:lnTo>
                    <a:pt x="453630" y="2443877"/>
                  </a:lnTo>
                  <a:lnTo>
                    <a:pt x="453366" y="2444772"/>
                  </a:lnTo>
                  <a:lnTo>
                    <a:pt x="453171" y="2445401"/>
                  </a:lnTo>
                  <a:lnTo>
                    <a:pt x="453063" y="2445713"/>
                  </a:lnTo>
                  <a:lnTo>
                    <a:pt x="452931" y="2446013"/>
                  </a:lnTo>
                  <a:lnTo>
                    <a:pt x="452774" y="2446290"/>
                  </a:lnTo>
                  <a:lnTo>
                    <a:pt x="452428" y="2446725"/>
                  </a:lnTo>
                  <a:lnTo>
                    <a:pt x="451988" y="2447125"/>
                  </a:lnTo>
                  <a:lnTo>
                    <a:pt x="451485" y="2447467"/>
                  </a:lnTo>
                  <a:lnTo>
                    <a:pt x="450951" y="2447743"/>
                  </a:lnTo>
                  <a:lnTo>
                    <a:pt x="450418" y="2447937"/>
                  </a:lnTo>
                  <a:lnTo>
                    <a:pt x="450003" y="2448026"/>
                  </a:lnTo>
                  <a:lnTo>
                    <a:pt x="449572" y="2448061"/>
                  </a:lnTo>
                  <a:lnTo>
                    <a:pt x="449128" y="2448055"/>
                  </a:lnTo>
                  <a:lnTo>
                    <a:pt x="448688" y="2448026"/>
                  </a:lnTo>
                  <a:lnTo>
                    <a:pt x="448252" y="2447979"/>
                  </a:lnTo>
                  <a:lnTo>
                    <a:pt x="447944" y="2447937"/>
                  </a:lnTo>
                  <a:lnTo>
                    <a:pt x="447632" y="2447884"/>
                  </a:lnTo>
                  <a:lnTo>
                    <a:pt x="447324" y="2447820"/>
                  </a:lnTo>
                  <a:lnTo>
                    <a:pt x="447025" y="2447737"/>
                  </a:lnTo>
                  <a:lnTo>
                    <a:pt x="446737" y="2447631"/>
                  </a:lnTo>
                  <a:lnTo>
                    <a:pt x="446425" y="2447443"/>
                  </a:lnTo>
                  <a:lnTo>
                    <a:pt x="446131" y="2447208"/>
                  </a:lnTo>
                  <a:lnTo>
                    <a:pt x="445848" y="2446954"/>
                  </a:lnTo>
                  <a:lnTo>
                    <a:pt x="445554" y="2446719"/>
                  </a:lnTo>
                  <a:lnTo>
                    <a:pt x="445237" y="2446555"/>
                  </a:lnTo>
                  <a:lnTo>
                    <a:pt x="444732" y="2446449"/>
                  </a:lnTo>
                  <a:lnTo>
                    <a:pt x="444190" y="2446449"/>
                  </a:lnTo>
                  <a:lnTo>
                    <a:pt x="443623" y="2446525"/>
                  </a:lnTo>
                  <a:lnTo>
                    <a:pt x="443051" y="2446631"/>
                  </a:lnTo>
                  <a:lnTo>
                    <a:pt x="442504" y="2446749"/>
                  </a:lnTo>
                  <a:lnTo>
                    <a:pt x="441897" y="2446914"/>
                  </a:lnTo>
                  <a:lnTo>
                    <a:pt x="441306" y="2447137"/>
                  </a:lnTo>
                  <a:lnTo>
                    <a:pt x="440714" y="2447390"/>
                  </a:lnTo>
                  <a:lnTo>
                    <a:pt x="440123" y="2447631"/>
                  </a:lnTo>
                  <a:lnTo>
                    <a:pt x="439521" y="2447820"/>
                  </a:lnTo>
                  <a:lnTo>
                    <a:pt x="438506" y="2448120"/>
                  </a:lnTo>
                  <a:lnTo>
                    <a:pt x="437992" y="2448243"/>
                  </a:lnTo>
                  <a:lnTo>
                    <a:pt x="437494" y="2448302"/>
                  </a:lnTo>
                  <a:lnTo>
                    <a:pt x="437024" y="2448261"/>
                  </a:lnTo>
                  <a:lnTo>
                    <a:pt x="436526" y="2448049"/>
                  </a:lnTo>
                  <a:lnTo>
                    <a:pt x="436045" y="2447702"/>
                  </a:lnTo>
                  <a:lnTo>
                    <a:pt x="435591" y="2447261"/>
                  </a:lnTo>
                  <a:lnTo>
                    <a:pt x="435181" y="2446772"/>
                  </a:lnTo>
                  <a:lnTo>
                    <a:pt x="434814" y="2446284"/>
                  </a:lnTo>
                  <a:lnTo>
                    <a:pt x="434448" y="2445636"/>
                  </a:lnTo>
                  <a:lnTo>
                    <a:pt x="434178" y="2444919"/>
                  </a:lnTo>
                  <a:lnTo>
                    <a:pt x="433964" y="2444154"/>
                  </a:lnTo>
                  <a:lnTo>
                    <a:pt x="433758" y="2443383"/>
                  </a:lnTo>
                  <a:lnTo>
                    <a:pt x="433518" y="2442642"/>
                  </a:lnTo>
                  <a:lnTo>
                    <a:pt x="433337" y="2442124"/>
                  </a:lnTo>
                  <a:lnTo>
                    <a:pt x="433172" y="2441600"/>
                  </a:lnTo>
                  <a:lnTo>
                    <a:pt x="432996" y="2441076"/>
                  </a:lnTo>
                  <a:lnTo>
                    <a:pt x="432786" y="2440582"/>
                  </a:lnTo>
                  <a:lnTo>
                    <a:pt x="432522" y="2440123"/>
                  </a:lnTo>
                  <a:lnTo>
                    <a:pt x="432086" y="2439606"/>
                  </a:lnTo>
                  <a:lnTo>
                    <a:pt x="431558" y="2439147"/>
                  </a:lnTo>
                  <a:lnTo>
                    <a:pt x="430972" y="2438729"/>
                  </a:lnTo>
                  <a:lnTo>
                    <a:pt x="430361" y="2438341"/>
                  </a:lnTo>
                  <a:lnTo>
                    <a:pt x="429754" y="2437982"/>
                  </a:lnTo>
                  <a:lnTo>
                    <a:pt x="429163" y="2437652"/>
                  </a:lnTo>
                  <a:lnTo>
                    <a:pt x="428552" y="2437352"/>
                  </a:lnTo>
                  <a:lnTo>
                    <a:pt x="427931" y="2437076"/>
                  </a:lnTo>
                  <a:lnTo>
                    <a:pt x="427296" y="2436840"/>
                  </a:lnTo>
                  <a:lnTo>
                    <a:pt x="426650" y="2436634"/>
                  </a:lnTo>
                  <a:lnTo>
                    <a:pt x="426102" y="2436499"/>
                  </a:lnTo>
                  <a:lnTo>
                    <a:pt x="425546" y="2436382"/>
                  </a:lnTo>
                  <a:lnTo>
                    <a:pt x="424983" y="2436293"/>
                  </a:lnTo>
                  <a:lnTo>
                    <a:pt x="424416" y="2436228"/>
                  </a:lnTo>
                  <a:lnTo>
                    <a:pt x="423850" y="2436181"/>
                  </a:lnTo>
                  <a:lnTo>
                    <a:pt x="423306" y="2436176"/>
                  </a:lnTo>
                  <a:lnTo>
                    <a:pt x="422764" y="2436199"/>
                  </a:lnTo>
                  <a:lnTo>
                    <a:pt x="421669" y="2436276"/>
                  </a:lnTo>
                  <a:lnTo>
                    <a:pt x="421122" y="2436293"/>
                  </a:lnTo>
                  <a:lnTo>
                    <a:pt x="420759" y="2436276"/>
                  </a:lnTo>
                  <a:lnTo>
                    <a:pt x="419962" y="2436199"/>
                  </a:lnTo>
                  <a:lnTo>
                    <a:pt x="419665" y="2436199"/>
                  </a:lnTo>
                  <a:lnTo>
                    <a:pt x="419519" y="2436263"/>
                  </a:lnTo>
                  <a:lnTo>
                    <a:pt x="419489" y="2436435"/>
                  </a:lnTo>
                  <a:lnTo>
                    <a:pt x="419508" y="2436634"/>
                  </a:lnTo>
                  <a:lnTo>
                    <a:pt x="419572" y="2436846"/>
                  </a:lnTo>
                  <a:lnTo>
                    <a:pt x="419651" y="2437052"/>
                  </a:lnTo>
                  <a:lnTo>
                    <a:pt x="419742" y="2437235"/>
                  </a:lnTo>
                  <a:lnTo>
                    <a:pt x="419968" y="2437494"/>
                  </a:lnTo>
                  <a:lnTo>
                    <a:pt x="420300" y="2437700"/>
                  </a:lnTo>
                  <a:lnTo>
                    <a:pt x="420691" y="2437864"/>
                  </a:lnTo>
                  <a:lnTo>
                    <a:pt x="421493" y="2438152"/>
                  </a:lnTo>
                  <a:lnTo>
                    <a:pt x="422247" y="2438370"/>
                  </a:lnTo>
                  <a:lnTo>
                    <a:pt x="423038" y="2438482"/>
                  </a:lnTo>
                  <a:lnTo>
                    <a:pt x="423845" y="2438559"/>
                  </a:lnTo>
                  <a:lnTo>
                    <a:pt x="424647" y="2438664"/>
                  </a:lnTo>
                  <a:lnTo>
                    <a:pt x="425409" y="2438870"/>
                  </a:lnTo>
                  <a:lnTo>
                    <a:pt x="426011" y="2439094"/>
                  </a:lnTo>
                  <a:lnTo>
                    <a:pt x="426616" y="2439341"/>
                  </a:lnTo>
                  <a:lnTo>
                    <a:pt x="427207" y="2439623"/>
                  </a:lnTo>
                  <a:lnTo>
                    <a:pt x="427741" y="2439964"/>
                  </a:lnTo>
                  <a:lnTo>
                    <a:pt x="428186" y="2440371"/>
                  </a:lnTo>
                  <a:lnTo>
                    <a:pt x="428557" y="2440853"/>
                  </a:lnTo>
                  <a:lnTo>
                    <a:pt x="428879" y="2441412"/>
                  </a:lnTo>
                  <a:lnTo>
                    <a:pt x="429138" y="2442018"/>
                  </a:lnTo>
                  <a:lnTo>
                    <a:pt x="429300" y="2442624"/>
                  </a:lnTo>
                  <a:lnTo>
                    <a:pt x="429339" y="2443207"/>
                  </a:lnTo>
                  <a:lnTo>
                    <a:pt x="429226" y="2443689"/>
                  </a:lnTo>
                  <a:lnTo>
                    <a:pt x="428992" y="2444160"/>
                  </a:lnTo>
                  <a:lnTo>
                    <a:pt x="428709" y="2444630"/>
                  </a:lnTo>
                  <a:lnTo>
                    <a:pt x="428434" y="2445113"/>
                  </a:lnTo>
                  <a:lnTo>
                    <a:pt x="428255" y="2445601"/>
                  </a:lnTo>
                  <a:lnTo>
                    <a:pt x="428146" y="2446154"/>
                  </a:lnTo>
                  <a:lnTo>
                    <a:pt x="428087" y="2446725"/>
                  </a:lnTo>
                  <a:lnTo>
                    <a:pt x="428073" y="2447302"/>
                  </a:lnTo>
                  <a:lnTo>
                    <a:pt x="428107" y="2447873"/>
                  </a:lnTo>
                  <a:lnTo>
                    <a:pt x="428200" y="2448420"/>
                  </a:lnTo>
                  <a:lnTo>
                    <a:pt x="428327" y="2448820"/>
                  </a:lnTo>
                  <a:lnTo>
                    <a:pt x="428494" y="2449208"/>
                  </a:lnTo>
                  <a:lnTo>
                    <a:pt x="428689" y="2449591"/>
                  </a:lnTo>
                  <a:lnTo>
                    <a:pt x="428879" y="2449979"/>
                  </a:lnTo>
                  <a:lnTo>
                    <a:pt x="429050" y="2450367"/>
                  </a:lnTo>
                  <a:lnTo>
                    <a:pt x="429344" y="2451203"/>
                  </a:lnTo>
                  <a:lnTo>
                    <a:pt x="429608" y="2452050"/>
                  </a:lnTo>
                  <a:lnTo>
                    <a:pt x="429735" y="2452474"/>
                  </a:lnTo>
                  <a:lnTo>
                    <a:pt x="429853" y="2453003"/>
                  </a:lnTo>
                  <a:lnTo>
                    <a:pt x="430043" y="2454098"/>
                  </a:lnTo>
                  <a:lnTo>
                    <a:pt x="430180" y="2454610"/>
                  </a:lnTo>
                  <a:lnTo>
                    <a:pt x="430405" y="2455062"/>
                  </a:lnTo>
                  <a:lnTo>
                    <a:pt x="430806" y="2455533"/>
                  </a:lnTo>
                  <a:lnTo>
                    <a:pt x="431310" y="2455957"/>
                  </a:lnTo>
                  <a:lnTo>
                    <a:pt x="431885" y="2456316"/>
                  </a:lnTo>
                  <a:lnTo>
                    <a:pt x="432498" y="2456604"/>
                  </a:lnTo>
                  <a:lnTo>
                    <a:pt x="433103" y="2456804"/>
                  </a:lnTo>
                  <a:lnTo>
                    <a:pt x="433597" y="2456893"/>
                  </a:lnTo>
                  <a:lnTo>
                    <a:pt x="434115" y="2456922"/>
                  </a:lnTo>
                  <a:lnTo>
                    <a:pt x="434638" y="2456904"/>
                  </a:lnTo>
                  <a:lnTo>
                    <a:pt x="435162" y="2456851"/>
                  </a:lnTo>
                  <a:lnTo>
                    <a:pt x="435669" y="2456769"/>
                  </a:lnTo>
                  <a:lnTo>
                    <a:pt x="436197" y="2456628"/>
                  </a:lnTo>
                  <a:lnTo>
                    <a:pt x="436711" y="2456433"/>
                  </a:lnTo>
                  <a:lnTo>
                    <a:pt x="437733" y="2455975"/>
                  </a:lnTo>
                  <a:lnTo>
                    <a:pt x="438251" y="2455769"/>
                  </a:lnTo>
                  <a:lnTo>
                    <a:pt x="439125" y="2455457"/>
                  </a:lnTo>
                  <a:lnTo>
                    <a:pt x="440005" y="2455151"/>
                  </a:lnTo>
                  <a:lnTo>
                    <a:pt x="440890" y="2454869"/>
                  </a:lnTo>
                  <a:lnTo>
                    <a:pt x="441784" y="2454639"/>
                  </a:lnTo>
                  <a:lnTo>
                    <a:pt x="442689" y="2454480"/>
                  </a:lnTo>
                  <a:lnTo>
                    <a:pt x="443511" y="2454433"/>
                  </a:lnTo>
                  <a:lnTo>
                    <a:pt x="444347" y="2454462"/>
                  </a:lnTo>
                  <a:lnTo>
                    <a:pt x="445183" y="2454527"/>
                  </a:lnTo>
                  <a:lnTo>
                    <a:pt x="446024" y="2454574"/>
                  </a:lnTo>
                  <a:lnTo>
                    <a:pt x="446854" y="2454557"/>
                  </a:lnTo>
                  <a:lnTo>
                    <a:pt x="447520" y="2454498"/>
                  </a:lnTo>
                  <a:lnTo>
                    <a:pt x="448188" y="2454427"/>
                  </a:lnTo>
                  <a:lnTo>
                    <a:pt x="448848" y="2454333"/>
                  </a:lnTo>
                  <a:lnTo>
                    <a:pt x="449508" y="2454215"/>
                  </a:lnTo>
                  <a:lnTo>
                    <a:pt x="450149" y="2454050"/>
                  </a:lnTo>
                  <a:lnTo>
                    <a:pt x="450462" y="2453963"/>
                  </a:lnTo>
                  <a:lnTo>
                    <a:pt x="450770" y="2453857"/>
                  </a:lnTo>
                  <a:lnTo>
                    <a:pt x="451078" y="2453751"/>
                  </a:lnTo>
                  <a:lnTo>
                    <a:pt x="451381" y="2453639"/>
                  </a:lnTo>
                  <a:lnTo>
                    <a:pt x="451683" y="2453515"/>
                  </a:lnTo>
                  <a:lnTo>
                    <a:pt x="451933" y="2453392"/>
                  </a:lnTo>
                  <a:lnTo>
                    <a:pt x="452188" y="2453233"/>
                  </a:lnTo>
                  <a:lnTo>
                    <a:pt x="452437" y="2453086"/>
                  </a:lnTo>
                  <a:lnTo>
                    <a:pt x="452676" y="2452986"/>
                  </a:lnTo>
                  <a:lnTo>
                    <a:pt x="452896" y="2452974"/>
                  </a:lnTo>
                  <a:lnTo>
                    <a:pt x="453097" y="2453086"/>
                  </a:lnTo>
                  <a:lnTo>
                    <a:pt x="453273" y="2453303"/>
                  </a:lnTo>
                  <a:lnTo>
                    <a:pt x="453434" y="2453574"/>
                  </a:lnTo>
                  <a:lnTo>
                    <a:pt x="453591" y="2453857"/>
                  </a:lnTo>
                  <a:lnTo>
                    <a:pt x="453757" y="2454116"/>
                  </a:lnTo>
                  <a:lnTo>
                    <a:pt x="454202" y="2454763"/>
                  </a:lnTo>
                  <a:lnTo>
                    <a:pt x="454631" y="2455421"/>
                  </a:lnTo>
                  <a:lnTo>
                    <a:pt x="455052" y="2456087"/>
                  </a:lnTo>
                  <a:lnTo>
                    <a:pt x="455483" y="2456740"/>
                  </a:lnTo>
                  <a:lnTo>
                    <a:pt x="455942" y="2457381"/>
                  </a:lnTo>
                  <a:lnTo>
                    <a:pt x="456539" y="2458140"/>
                  </a:lnTo>
                  <a:lnTo>
                    <a:pt x="457155" y="2458893"/>
                  </a:lnTo>
                  <a:lnTo>
                    <a:pt x="457790" y="2459629"/>
                  </a:lnTo>
                  <a:lnTo>
                    <a:pt x="458464" y="2460323"/>
                  </a:lnTo>
                  <a:lnTo>
                    <a:pt x="459168" y="2460982"/>
                  </a:lnTo>
                  <a:lnTo>
                    <a:pt x="459926" y="2461623"/>
                  </a:lnTo>
                  <a:lnTo>
                    <a:pt x="460719" y="2462241"/>
                  </a:lnTo>
                  <a:lnTo>
                    <a:pt x="461544" y="2462812"/>
                  </a:lnTo>
                  <a:lnTo>
                    <a:pt x="462399" y="2463312"/>
                  </a:lnTo>
                  <a:lnTo>
                    <a:pt x="463290" y="2463712"/>
                  </a:lnTo>
                  <a:lnTo>
                    <a:pt x="463735" y="2463871"/>
                  </a:lnTo>
                  <a:lnTo>
                    <a:pt x="464194" y="2464012"/>
                  </a:lnTo>
                  <a:lnTo>
                    <a:pt x="464662" y="2464136"/>
                  </a:lnTo>
                  <a:lnTo>
                    <a:pt x="465132" y="2464236"/>
                  </a:lnTo>
                  <a:lnTo>
                    <a:pt x="465602" y="2464318"/>
                  </a:lnTo>
                  <a:lnTo>
                    <a:pt x="466086" y="2464201"/>
                  </a:lnTo>
                  <a:lnTo>
                    <a:pt x="466686" y="2464218"/>
                  </a:lnTo>
                  <a:lnTo>
                    <a:pt x="467313" y="2464348"/>
                  </a:lnTo>
                  <a:lnTo>
                    <a:pt x="467871" y="2464571"/>
                  </a:lnTo>
                  <a:lnTo>
                    <a:pt x="468266" y="2464872"/>
                  </a:lnTo>
                  <a:lnTo>
                    <a:pt x="468481" y="2465213"/>
                  </a:lnTo>
                  <a:lnTo>
                    <a:pt x="468627" y="2465630"/>
                  </a:lnTo>
                  <a:lnTo>
                    <a:pt x="468710" y="2466101"/>
                  </a:lnTo>
                  <a:lnTo>
                    <a:pt x="468745" y="2466572"/>
                  </a:lnTo>
                  <a:lnTo>
                    <a:pt x="468740" y="2467025"/>
                  </a:lnTo>
                  <a:lnTo>
                    <a:pt x="468627" y="2467572"/>
                  </a:lnTo>
                  <a:lnTo>
                    <a:pt x="468383" y="2468114"/>
                  </a:lnTo>
                  <a:lnTo>
                    <a:pt x="468085" y="2468655"/>
                  </a:lnTo>
                  <a:lnTo>
                    <a:pt x="467791" y="2469202"/>
                  </a:lnTo>
                  <a:lnTo>
                    <a:pt x="467571" y="2469761"/>
                  </a:lnTo>
                  <a:lnTo>
                    <a:pt x="467346" y="2470915"/>
                  </a:lnTo>
                  <a:lnTo>
                    <a:pt x="467274" y="2472115"/>
                  </a:lnTo>
                  <a:lnTo>
                    <a:pt x="467307" y="2473351"/>
                  </a:lnTo>
                  <a:lnTo>
                    <a:pt x="467420" y="2474580"/>
                  </a:lnTo>
                  <a:lnTo>
                    <a:pt x="467563" y="2475787"/>
                  </a:lnTo>
                  <a:lnTo>
                    <a:pt x="467719" y="2476763"/>
                  </a:lnTo>
                  <a:lnTo>
                    <a:pt x="467923" y="2477728"/>
                  </a:lnTo>
                  <a:lnTo>
                    <a:pt x="468168" y="2478694"/>
                  </a:lnTo>
                  <a:lnTo>
                    <a:pt x="468427" y="2479653"/>
                  </a:lnTo>
                  <a:lnTo>
                    <a:pt x="468701" y="2480606"/>
                  </a:lnTo>
                  <a:lnTo>
                    <a:pt x="468946" y="2481389"/>
                  </a:lnTo>
                  <a:lnTo>
                    <a:pt x="469218" y="2482165"/>
                  </a:lnTo>
                  <a:lnTo>
                    <a:pt x="469498" y="2482942"/>
                  </a:lnTo>
                  <a:lnTo>
                    <a:pt x="469752" y="2483719"/>
                  </a:lnTo>
                  <a:lnTo>
                    <a:pt x="469952" y="2484513"/>
                  </a:lnTo>
                  <a:lnTo>
                    <a:pt x="470134" y="2485384"/>
                  </a:lnTo>
                  <a:lnTo>
                    <a:pt x="470290" y="2486272"/>
                  </a:lnTo>
                  <a:lnTo>
                    <a:pt x="470403" y="2487161"/>
                  </a:lnTo>
                  <a:lnTo>
                    <a:pt x="470442" y="2488043"/>
                  </a:lnTo>
                  <a:lnTo>
                    <a:pt x="470382" y="2488909"/>
                  </a:lnTo>
                  <a:lnTo>
                    <a:pt x="470315" y="2489280"/>
                  </a:lnTo>
                  <a:lnTo>
                    <a:pt x="470227" y="2489644"/>
                  </a:lnTo>
                  <a:lnTo>
                    <a:pt x="470026" y="2490374"/>
                  </a:lnTo>
                  <a:lnTo>
                    <a:pt x="469942" y="2490744"/>
                  </a:lnTo>
                  <a:lnTo>
                    <a:pt x="469806" y="2491692"/>
                  </a:lnTo>
                  <a:lnTo>
                    <a:pt x="469738" y="2492657"/>
                  </a:lnTo>
                  <a:lnTo>
                    <a:pt x="469694" y="2493628"/>
                  </a:lnTo>
                  <a:lnTo>
                    <a:pt x="469638" y="2494300"/>
                  </a:lnTo>
                  <a:lnTo>
                    <a:pt x="469615" y="2494593"/>
                  </a:lnTo>
                  <a:lnTo>
                    <a:pt x="469449" y="2495535"/>
                  </a:lnTo>
                  <a:lnTo>
                    <a:pt x="469375" y="2495923"/>
                  </a:lnTo>
                  <a:lnTo>
                    <a:pt x="469312" y="2496335"/>
                  </a:lnTo>
                  <a:lnTo>
                    <a:pt x="469229" y="2496735"/>
                  </a:lnTo>
                  <a:lnTo>
                    <a:pt x="469102" y="2497088"/>
                  </a:lnTo>
                  <a:lnTo>
                    <a:pt x="468911" y="2497364"/>
                  </a:lnTo>
                  <a:lnTo>
                    <a:pt x="468676" y="2497518"/>
                  </a:lnTo>
                  <a:lnTo>
                    <a:pt x="468398" y="2497629"/>
                  </a:lnTo>
                  <a:lnTo>
                    <a:pt x="468090" y="2497706"/>
                  </a:lnTo>
                  <a:lnTo>
                    <a:pt x="467777" y="2497771"/>
                  </a:lnTo>
                  <a:lnTo>
                    <a:pt x="467475" y="2497847"/>
                  </a:lnTo>
                  <a:lnTo>
                    <a:pt x="466829" y="2498000"/>
                  </a:lnTo>
                  <a:lnTo>
                    <a:pt x="466163" y="2498106"/>
                  </a:lnTo>
                  <a:lnTo>
                    <a:pt x="465498" y="2498200"/>
                  </a:lnTo>
                  <a:lnTo>
                    <a:pt x="464844" y="2498324"/>
                  </a:lnTo>
                  <a:lnTo>
                    <a:pt x="464208" y="2498500"/>
                  </a:lnTo>
                  <a:lnTo>
                    <a:pt x="463378" y="2498859"/>
                  </a:lnTo>
                  <a:lnTo>
                    <a:pt x="462575" y="2499301"/>
                  </a:lnTo>
                  <a:lnTo>
                    <a:pt x="461799" y="2499801"/>
                  </a:lnTo>
                  <a:lnTo>
                    <a:pt x="461041" y="2500336"/>
                  </a:lnTo>
                  <a:lnTo>
                    <a:pt x="460303" y="2500884"/>
                  </a:lnTo>
                  <a:lnTo>
                    <a:pt x="459839" y="2501295"/>
                  </a:lnTo>
                  <a:lnTo>
                    <a:pt x="459369" y="2501796"/>
                  </a:lnTo>
                  <a:lnTo>
                    <a:pt x="458915" y="2502266"/>
                  </a:lnTo>
                  <a:lnTo>
                    <a:pt x="458791" y="2502367"/>
                  </a:lnTo>
                  <a:lnTo>
                    <a:pt x="458635" y="2502449"/>
                  </a:lnTo>
                  <a:lnTo>
                    <a:pt x="458459" y="2502502"/>
                  </a:lnTo>
                  <a:lnTo>
                    <a:pt x="458288" y="2502531"/>
                  </a:lnTo>
                  <a:lnTo>
                    <a:pt x="458131" y="2502525"/>
                  </a:lnTo>
                  <a:lnTo>
                    <a:pt x="458015" y="2502490"/>
                  </a:lnTo>
                  <a:lnTo>
                    <a:pt x="457903" y="2502431"/>
                  </a:lnTo>
                  <a:lnTo>
                    <a:pt x="457795" y="2502354"/>
                  </a:lnTo>
                  <a:lnTo>
                    <a:pt x="457595" y="2502178"/>
                  </a:lnTo>
                  <a:lnTo>
                    <a:pt x="457487" y="2502049"/>
                  </a:lnTo>
                  <a:lnTo>
                    <a:pt x="457394" y="2501902"/>
                  </a:lnTo>
                  <a:lnTo>
                    <a:pt x="457237" y="2501578"/>
                  </a:lnTo>
                  <a:lnTo>
                    <a:pt x="457150" y="2501419"/>
                  </a:lnTo>
                  <a:lnTo>
                    <a:pt x="457056" y="2501278"/>
                  </a:lnTo>
                  <a:lnTo>
                    <a:pt x="456754" y="2500848"/>
                  </a:lnTo>
                  <a:lnTo>
                    <a:pt x="456666" y="2500701"/>
                  </a:lnTo>
                  <a:lnTo>
                    <a:pt x="456519" y="2500424"/>
                  </a:lnTo>
                  <a:lnTo>
                    <a:pt x="456391" y="2500142"/>
                  </a:lnTo>
                  <a:lnTo>
                    <a:pt x="456275" y="2499848"/>
                  </a:lnTo>
                  <a:lnTo>
                    <a:pt x="456182" y="2499547"/>
                  </a:lnTo>
                  <a:lnTo>
                    <a:pt x="456104" y="2499248"/>
                  </a:lnTo>
                  <a:lnTo>
                    <a:pt x="455863" y="2498659"/>
                  </a:lnTo>
                  <a:lnTo>
                    <a:pt x="455604" y="2498153"/>
                  </a:lnTo>
                  <a:lnTo>
                    <a:pt x="455326" y="2497635"/>
                  </a:lnTo>
                  <a:lnTo>
                    <a:pt x="455024" y="2497147"/>
                  </a:lnTo>
                  <a:lnTo>
                    <a:pt x="454680" y="2496717"/>
                  </a:lnTo>
                  <a:lnTo>
                    <a:pt x="454276" y="2496382"/>
                  </a:lnTo>
                  <a:lnTo>
                    <a:pt x="453996" y="2496211"/>
                  </a:lnTo>
                  <a:lnTo>
                    <a:pt x="453693" y="2496058"/>
                  </a:lnTo>
                  <a:lnTo>
                    <a:pt x="453380" y="2495934"/>
                  </a:lnTo>
                  <a:lnTo>
                    <a:pt x="453063" y="2495858"/>
                  </a:lnTo>
                  <a:lnTo>
                    <a:pt x="452764" y="2495847"/>
                  </a:lnTo>
                  <a:lnTo>
                    <a:pt x="452544" y="2495870"/>
                  </a:lnTo>
                  <a:lnTo>
                    <a:pt x="452379" y="2495911"/>
                  </a:lnTo>
                  <a:lnTo>
                    <a:pt x="452101" y="2496005"/>
                  </a:lnTo>
                  <a:lnTo>
                    <a:pt x="451900" y="2496105"/>
                  </a:lnTo>
                  <a:lnTo>
                    <a:pt x="451738" y="2496235"/>
                  </a:lnTo>
                  <a:lnTo>
                    <a:pt x="451611" y="2496476"/>
                  </a:lnTo>
                  <a:lnTo>
                    <a:pt x="451567" y="2496812"/>
                  </a:lnTo>
                  <a:lnTo>
                    <a:pt x="451581" y="2497200"/>
                  </a:lnTo>
                  <a:lnTo>
                    <a:pt x="451606" y="2497594"/>
                  </a:lnTo>
                  <a:lnTo>
                    <a:pt x="451606" y="2497965"/>
                  </a:lnTo>
                  <a:lnTo>
                    <a:pt x="451504" y="2499071"/>
                  </a:lnTo>
                  <a:lnTo>
                    <a:pt x="451479" y="2499436"/>
                  </a:lnTo>
                  <a:lnTo>
                    <a:pt x="451469" y="2499806"/>
                  </a:lnTo>
                  <a:lnTo>
                    <a:pt x="451493" y="2500254"/>
                  </a:lnTo>
                  <a:lnTo>
                    <a:pt x="451537" y="2500707"/>
                  </a:lnTo>
                  <a:lnTo>
                    <a:pt x="451771" y="2502319"/>
                  </a:lnTo>
                  <a:lnTo>
                    <a:pt x="451895" y="2503120"/>
                  </a:lnTo>
                  <a:lnTo>
                    <a:pt x="451933" y="2503608"/>
                  </a:lnTo>
                  <a:lnTo>
                    <a:pt x="451963" y="2503844"/>
                  </a:lnTo>
                  <a:lnTo>
                    <a:pt x="451983" y="2504073"/>
                  </a:lnTo>
                  <a:lnTo>
                    <a:pt x="451963" y="2504267"/>
                  </a:lnTo>
                  <a:lnTo>
                    <a:pt x="451895" y="2504408"/>
                  </a:lnTo>
                  <a:lnTo>
                    <a:pt x="451763" y="2504473"/>
                  </a:lnTo>
                  <a:lnTo>
                    <a:pt x="451587" y="2504497"/>
                  </a:lnTo>
                  <a:lnTo>
                    <a:pt x="451386" y="2504491"/>
                  </a:lnTo>
                  <a:lnTo>
                    <a:pt x="451177" y="2504479"/>
                  </a:lnTo>
                  <a:lnTo>
                    <a:pt x="450979" y="2504491"/>
                  </a:lnTo>
                  <a:lnTo>
                    <a:pt x="450668" y="2504561"/>
                  </a:lnTo>
                  <a:lnTo>
                    <a:pt x="450052" y="2504756"/>
                  </a:lnTo>
                  <a:lnTo>
                    <a:pt x="449445" y="2504979"/>
                  </a:lnTo>
                  <a:lnTo>
                    <a:pt x="449054" y="2505091"/>
                  </a:lnTo>
                  <a:lnTo>
                    <a:pt x="448653" y="2505185"/>
                  </a:lnTo>
                  <a:lnTo>
                    <a:pt x="448262" y="2505297"/>
                  </a:lnTo>
                  <a:lnTo>
                    <a:pt x="447900" y="2505450"/>
                  </a:lnTo>
                  <a:lnTo>
                    <a:pt x="447602" y="2505656"/>
                  </a:lnTo>
                  <a:lnTo>
                    <a:pt x="447476" y="2505779"/>
                  </a:lnTo>
                  <a:lnTo>
                    <a:pt x="447349" y="2505915"/>
                  </a:lnTo>
                  <a:lnTo>
                    <a:pt x="447231" y="2506056"/>
                  </a:lnTo>
                  <a:lnTo>
                    <a:pt x="447138" y="2506209"/>
                  </a:lnTo>
                  <a:lnTo>
                    <a:pt x="447080" y="2506362"/>
                  </a:lnTo>
                  <a:lnTo>
                    <a:pt x="447173" y="2506568"/>
                  </a:lnTo>
                  <a:lnTo>
                    <a:pt x="447470" y="2506827"/>
                  </a:lnTo>
                  <a:lnTo>
                    <a:pt x="447886" y="2507115"/>
                  </a:lnTo>
                  <a:lnTo>
                    <a:pt x="448320" y="2507415"/>
                  </a:lnTo>
                  <a:lnTo>
                    <a:pt x="448683" y="2507721"/>
                  </a:lnTo>
                  <a:lnTo>
                    <a:pt x="449021" y="2508074"/>
                  </a:lnTo>
                  <a:lnTo>
                    <a:pt x="449343" y="2508445"/>
                  </a:lnTo>
                  <a:lnTo>
                    <a:pt x="449651" y="2508822"/>
                  </a:lnTo>
                  <a:lnTo>
                    <a:pt x="449948" y="2509216"/>
                  </a:lnTo>
                  <a:lnTo>
                    <a:pt x="450223" y="2509622"/>
                  </a:lnTo>
                  <a:lnTo>
                    <a:pt x="450658" y="2510722"/>
                  </a:lnTo>
                  <a:lnTo>
                    <a:pt x="451078" y="2511829"/>
                  </a:lnTo>
                  <a:lnTo>
                    <a:pt x="451474" y="2512947"/>
                  </a:lnTo>
                  <a:lnTo>
                    <a:pt x="451851" y="2514065"/>
                  </a:lnTo>
                  <a:lnTo>
                    <a:pt x="452208" y="2515195"/>
                  </a:lnTo>
                  <a:lnTo>
                    <a:pt x="452364" y="2515777"/>
                  </a:lnTo>
                  <a:lnTo>
                    <a:pt x="452500" y="2516366"/>
                  </a:lnTo>
                  <a:lnTo>
                    <a:pt x="452643" y="2516954"/>
                  </a:lnTo>
                  <a:lnTo>
                    <a:pt x="452808" y="2517531"/>
                  </a:lnTo>
                  <a:lnTo>
                    <a:pt x="453019" y="2518084"/>
                  </a:lnTo>
                  <a:lnTo>
                    <a:pt x="453253" y="2518561"/>
                  </a:lnTo>
                  <a:lnTo>
                    <a:pt x="453517" y="2519020"/>
                  </a:lnTo>
                  <a:lnTo>
                    <a:pt x="453806" y="2519473"/>
                  </a:lnTo>
                  <a:lnTo>
                    <a:pt x="454119" y="2519903"/>
                  </a:lnTo>
                  <a:lnTo>
                    <a:pt x="454446" y="2520321"/>
                  </a:lnTo>
                  <a:lnTo>
                    <a:pt x="455048" y="2520950"/>
                  </a:lnTo>
                  <a:lnTo>
                    <a:pt x="455728" y="2521515"/>
                  </a:lnTo>
                  <a:lnTo>
                    <a:pt x="456451" y="2522039"/>
                  </a:lnTo>
                  <a:lnTo>
                    <a:pt x="457193" y="2522545"/>
                  </a:lnTo>
                  <a:lnTo>
                    <a:pt x="458533" y="2523474"/>
                  </a:lnTo>
                  <a:lnTo>
                    <a:pt x="459770" y="2524263"/>
                  </a:lnTo>
                  <a:lnTo>
                    <a:pt x="460375" y="2524675"/>
                  </a:lnTo>
                  <a:lnTo>
                    <a:pt x="460584" y="2524836"/>
                  </a:lnTo>
                  <a:lnTo>
                    <a:pt x="460953" y="2525116"/>
                  </a:lnTo>
                  <a:lnTo>
                    <a:pt x="461178" y="2525334"/>
                  </a:lnTo>
                  <a:lnTo>
                    <a:pt x="461387" y="2525581"/>
                  </a:lnTo>
                  <a:lnTo>
                    <a:pt x="461598" y="2525817"/>
                  </a:lnTo>
                  <a:lnTo>
                    <a:pt x="461824" y="2526011"/>
                  </a:lnTo>
                  <a:lnTo>
                    <a:pt x="462066" y="2526141"/>
                  </a:lnTo>
                  <a:lnTo>
                    <a:pt x="462209" y="2526181"/>
                  </a:lnTo>
                  <a:lnTo>
                    <a:pt x="462355" y="2526211"/>
                  </a:lnTo>
                  <a:lnTo>
                    <a:pt x="462503" y="2526229"/>
                  </a:lnTo>
                  <a:lnTo>
                    <a:pt x="462654" y="2526229"/>
                  </a:lnTo>
                  <a:lnTo>
                    <a:pt x="462800" y="2526223"/>
                  </a:lnTo>
                  <a:lnTo>
                    <a:pt x="464438" y="2526249"/>
                  </a:lnTo>
                  <a:lnTo>
                    <a:pt x="465528" y="2526270"/>
                  </a:lnTo>
                  <a:lnTo>
                    <a:pt x="465831" y="2526176"/>
                  </a:lnTo>
                  <a:lnTo>
                    <a:pt x="466135" y="2526088"/>
                  </a:lnTo>
                  <a:lnTo>
                    <a:pt x="466443" y="2526011"/>
                  </a:lnTo>
                  <a:lnTo>
                    <a:pt x="466755" y="2525946"/>
                  </a:lnTo>
                  <a:lnTo>
                    <a:pt x="467459" y="2525840"/>
                  </a:lnTo>
                  <a:lnTo>
                    <a:pt x="467860" y="2525793"/>
                  </a:lnTo>
                  <a:lnTo>
                    <a:pt x="468256" y="2525764"/>
                  </a:lnTo>
                  <a:lnTo>
                    <a:pt x="468643" y="2525782"/>
                  </a:lnTo>
                  <a:lnTo>
                    <a:pt x="468999" y="2525869"/>
                  </a:lnTo>
                  <a:lnTo>
                    <a:pt x="469136" y="2525923"/>
                  </a:lnTo>
                  <a:lnTo>
                    <a:pt x="469273" y="2525982"/>
                  </a:lnTo>
                  <a:lnTo>
                    <a:pt x="469410" y="2526052"/>
                  </a:lnTo>
                  <a:lnTo>
                    <a:pt x="469537" y="2526129"/>
                  </a:lnTo>
                  <a:lnTo>
                    <a:pt x="469659" y="2526211"/>
                  </a:lnTo>
                  <a:lnTo>
                    <a:pt x="469919" y="2526452"/>
                  </a:lnTo>
                  <a:lnTo>
                    <a:pt x="470148" y="2526741"/>
                  </a:lnTo>
                  <a:lnTo>
                    <a:pt x="470343" y="2527076"/>
                  </a:lnTo>
                  <a:lnTo>
                    <a:pt x="470505" y="2527423"/>
                  </a:lnTo>
                  <a:lnTo>
                    <a:pt x="470632" y="2527770"/>
                  </a:lnTo>
                  <a:lnTo>
                    <a:pt x="470681" y="2528024"/>
                  </a:lnTo>
                  <a:lnTo>
                    <a:pt x="470706" y="2528553"/>
                  </a:lnTo>
                  <a:lnTo>
                    <a:pt x="470734" y="2528806"/>
                  </a:lnTo>
                  <a:lnTo>
                    <a:pt x="470808" y="2529042"/>
                  </a:lnTo>
                  <a:lnTo>
                    <a:pt x="471038" y="2529359"/>
                  </a:lnTo>
                  <a:lnTo>
                    <a:pt x="471380" y="2529642"/>
                  </a:lnTo>
                  <a:lnTo>
                    <a:pt x="471790" y="2529877"/>
                  </a:lnTo>
                  <a:lnTo>
                    <a:pt x="472226" y="2530072"/>
                  </a:lnTo>
                  <a:lnTo>
                    <a:pt x="472650" y="2530213"/>
                  </a:lnTo>
                  <a:lnTo>
                    <a:pt x="472837" y="2530248"/>
                  </a:lnTo>
                  <a:lnTo>
                    <a:pt x="473233" y="2530272"/>
                  </a:lnTo>
                  <a:lnTo>
                    <a:pt x="473418" y="2530301"/>
                  </a:lnTo>
                  <a:lnTo>
                    <a:pt x="473579" y="2530366"/>
                  </a:lnTo>
                  <a:lnTo>
                    <a:pt x="473687" y="2530437"/>
                  </a:lnTo>
                  <a:lnTo>
                    <a:pt x="473794" y="2530525"/>
                  </a:lnTo>
                  <a:lnTo>
                    <a:pt x="473887" y="2530625"/>
                  </a:lnTo>
                  <a:lnTo>
                    <a:pt x="473970" y="2530731"/>
                  </a:lnTo>
                  <a:lnTo>
                    <a:pt x="474039" y="2530842"/>
                  </a:lnTo>
                  <a:lnTo>
                    <a:pt x="477506" y="2534379"/>
                  </a:lnTo>
                  <a:lnTo>
                    <a:pt x="478693" y="2535003"/>
                  </a:lnTo>
                  <a:lnTo>
                    <a:pt x="482717" y="2535168"/>
                  </a:lnTo>
                  <a:lnTo>
                    <a:pt x="485238" y="2534709"/>
                  </a:lnTo>
                  <a:lnTo>
                    <a:pt x="485249" y="2534585"/>
                  </a:lnTo>
                  <a:lnTo>
                    <a:pt x="485277" y="2534456"/>
                  </a:lnTo>
                  <a:lnTo>
                    <a:pt x="485321" y="2534332"/>
                  </a:lnTo>
                  <a:lnTo>
                    <a:pt x="485376" y="2534215"/>
                  </a:lnTo>
                  <a:lnTo>
                    <a:pt x="485439" y="2534109"/>
                  </a:lnTo>
                  <a:lnTo>
                    <a:pt x="485517" y="2534020"/>
                  </a:lnTo>
                  <a:lnTo>
                    <a:pt x="485604" y="2533944"/>
                  </a:lnTo>
                  <a:lnTo>
                    <a:pt x="485708" y="2533867"/>
                  </a:lnTo>
                  <a:lnTo>
                    <a:pt x="485918" y="2533738"/>
                  </a:lnTo>
                  <a:lnTo>
                    <a:pt x="486016" y="2533691"/>
                  </a:lnTo>
                  <a:lnTo>
                    <a:pt x="486324" y="2533573"/>
                  </a:lnTo>
                  <a:lnTo>
                    <a:pt x="486476" y="2533496"/>
                  </a:lnTo>
                  <a:lnTo>
                    <a:pt x="486578" y="2533432"/>
                  </a:lnTo>
                  <a:lnTo>
                    <a:pt x="486681" y="2533373"/>
                  </a:lnTo>
                  <a:lnTo>
                    <a:pt x="486828" y="2533326"/>
                  </a:lnTo>
                  <a:lnTo>
                    <a:pt x="486984" y="2533297"/>
                  </a:lnTo>
                  <a:lnTo>
                    <a:pt x="487155" y="2533284"/>
                  </a:lnTo>
                  <a:lnTo>
                    <a:pt x="487317" y="2533297"/>
                  </a:lnTo>
                  <a:lnTo>
                    <a:pt x="487468" y="2533326"/>
                  </a:lnTo>
                  <a:lnTo>
                    <a:pt x="491002" y="2532661"/>
                  </a:lnTo>
                  <a:lnTo>
                    <a:pt x="492278" y="2532435"/>
                  </a:lnTo>
                  <a:lnTo>
                    <a:pt x="492797" y="2532343"/>
                  </a:lnTo>
                  <a:lnTo>
                    <a:pt x="493339" y="2532149"/>
                  </a:lnTo>
                  <a:lnTo>
                    <a:pt x="493862" y="2531914"/>
                  </a:lnTo>
                  <a:lnTo>
                    <a:pt x="494340" y="2531625"/>
                  </a:lnTo>
                  <a:lnTo>
                    <a:pt x="494747" y="2531278"/>
                  </a:lnTo>
                  <a:lnTo>
                    <a:pt x="494972" y="2530966"/>
                  </a:lnTo>
                  <a:lnTo>
                    <a:pt x="495148" y="2530607"/>
                  </a:lnTo>
                  <a:lnTo>
                    <a:pt x="495308" y="2530231"/>
                  </a:lnTo>
                  <a:lnTo>
                    <a:pt x="495484" y="2529871"/>
                  </a:lnTo>
                  <a:lnTo>
                    <a:pt x="495710" y="2529560"/>
                  </a:lnTo>
                  <a:lnTo>
                    <a:pt x="495954" y="2529312"/>
                  </a:lnTo>
                  <a:lnTo>
                    <a:pt x="496223" y="2529077"/>
                  </a:lnTo>
                  <a:lnTo>
                    <a:pt x="496512" y="2528865"/>
                  </a:lnTo>
                  <a:lnTo>
                    <a:pt x="496815" y="2528695"/>
                  </a:lnTo>
                  <a:lnTo>
                    <a:pt x="497123" y="2528583"/>
                  </a:lnTo>
                  <a:lnTo>
                    <a:pt x="497455" y="2528536"/>
                  </a:lnTo>
                  <a:lnTo>
                    <a:pt x="497807" y="2528553"/>
                  </a:lnTo>
                  <a:lnTo>
                    <a:pt x="498164" y="2528612"/>
                  </a:lnTo>
                  <a:lnTo>
                    <a:pt x="498520" y="2528700"/>
                  </a:lnTo>
                  <a:lnTo>
                    <a:pt x="498853" y="2528812"/>
                  </a:lnTo>
                  <a:lnTo>
                    <a:pt x="499155" y="2528948"/>
                  </a:lnTo>
                  <a:lnTo>
                    <a:pt x="499455" y="2529118"/>
                  </a:lnTo>
                  <a:lnTo>
                    <a:pt x="499738" y="2529306"/>
                  </a:lnTo>
                  <a:lnTo>
                    <a:pt x="500021" y="2529512"/>
                  </a:lnTo>
                  <a:lnTo>
                    <a:pt x="500299" y="2529707"/>
                  </a:lnTo>
                  <a:lnTo>
                    <a:pt x="500788" y="2530083"/>
                  </a:lnTo>
                  <a:lnTo>
                    <a:pt x="501258" y="2530484"/>
                  </a:lnTo>
                  <a:lnTo>
                    <a:pt x="501712" y="2530901"/>
                  </a:lnTo>
                  <a:lnTo>
                    <a:pt x="502177" y="2531313"/>
                  </a:lnTo>
                  <a:lnTo>
                    <a:pt x="502661" y="2531690"/>
                  </a:lnTo>
                  <a:lnTo>
                    <a:pt x="503082" y="2531996"/>
                  </a:lnTo>
                  <a:lnTo>
                    <a:pt x="503502" y="2532296"/>
                  </a:lnTo>
                  <a:lnTo>
                    <a:pt x="503937" y="2532584"/>
                  </a:lnTo>
                  <a:lnTo>
                    <a:pt x="504377" y="2532849"/>
                  </a:lnTo>
                  <a:lnTo>
                    <a:pt x="504836" y="2533067"/>
                  </a:lnTo>
                  <a:lnTo>
                    <a:pt x="505100" y="2533161"/>
                  </a:lnTo>
                  <a:lnTo>
                    <a:pt x="505369" y="2533238"/>
                  </a:lnTo>
                  <a:lnTo>
                    <a:pt x="505639" y="2533308"/>
                  </a:lnTo>
                  <a:lnTo>
                    <a:pt x="505732" y="2533337"/>
                  </a:lnTo>
                  <a:lnTo>
                    <a:pt x="505848" y="2533467"/>
                  </a:lnTo>
                  <a:lnTo>
                    <a:pt x="505961" y="2533602"/>
                  </a:lnTo>
                  <a:lnTo>
                    <a:pt x="506195" y="2533861"/>
                  </a:lnTo>
                  <a:lnTo>
                    <a:pt x="506772" y="2534532"/>
                  </a:lnTo>
                  <a:lnTo>
                    <a:pt x="506934" y="2534709"/>
                  </a:lnTo>
                  <a:lnTo>
                    <a:pt x="507099" y="2534873"/>
                  </a:lnTo>
                  <a:lnTo>
                    <a:pt x="507388" y="2535121"/>
                  </a:lnTo>
                  <a:lnTo>
                    <a:pt x="507696" y="2535350"/>
                  </a:lnTo>
                  <a:lnTo>
                    <a:pt x="508014" y="2535562"/>
                  </a:lnTo>
                  <a:lnTo>
                    <a:pt x="508342" y="2535768"/>
                  </a:lnTo>
                  <a:lnTo>
                    <a:pt x="508834" y="2536068"/>
                  </a:lnTo>
                  <a:lnTo>
                    <a:pt x="508996" y="2536180"/>
                  </a:lnTo>
                  <a:lnTo>
                    <a:pt x="509164" y="2536280"/>
                  </a:lnTo>
                  <a:lnTo>
                    <a:pt x="509334" y="2536369"/>
                  </a:lnTo>
                  <a:lnTo>
                    <a:pt x="509530" y="2536427"/>
                  </a:lnTo>
                  <a:lnTo>
                    <a:pt x="509637" y="2536445"/>
                  </a:lnTo>
                  <a:lnTo>
                    <a:pt x="510839" y="2536575"/>
                  </a:lnTo>
                  <a:lnTo>
                    <a:pt x="511534" y="2536604"/>
                  </a:lnTo>
                  <a:lnTo>
                    <a:pt x="511612" y="2536686"/>
                  </a:lnTo>
                  <a:lnTo>
                    <a:pt x="511699" y="2536769"/>
                  </a:lnTo>
                  <a:lnTo>
                    <a:pt x="511798" y="2536839"/>
                  </a:lnTo>
                  <a:lnTo>
                    <a:pt x="511900" y="2536898"/>
                  </a:lnTo>
                  <a:lnTo>
                    <a:pt x="512002" y="2536945"/>
                  </a:lnTo>
                  <a:lnTo>
                    <a:pt x="512125" y="2536980"/>
                  </a:lnTo>
                  <a:lnTo>
                    <a:pt x="512252" y="2536992"/>
                  </a:lnTo>
                  <a:lnTo>
                    <a:pt x="512643" y="2537010"/>
                  </a:lnTo>
                  <a:lnTo>
                    <a:pt x="512954" y="2537063"/>
                  </a:lnTo>
                  <a:lnTo>
                    <a:pt x="513201" y="2537104"/>
                  </a:lnTo>
                  <a:lnTo>
                    <a:pt x="513338" y="2537116"/>
                  </a:lnTo>
                  <a:lnTo>
                    <a:pt x="513475" y="2537122"/>
                  </a:lnTo>
                  <a:lnTo>
                    <a:pt x="513753" y="2537110"/>
                  </a:lnTo>
                  <a:lnTo>
                    <a:pt x="514031" y="2537110"/>
                  </a:lnTo>
                  <a:lnTo>
                    <a:pt x="514394" y="2537128"/>
                  </a:lnTo>
                  <a:lnTo>
                    <a:pt x="514755" y="2537163"/>
                  </a:lnTo>
                  <a:lnTo>
                    <a:pt x="514927" y="2537198"/>
                  </a:lnTo>
                  <a:lnTo>
                    <a:pt x="515068" y="2537234"/>
                  </a:lnTo>
                  <a:lnTo>
                    <a:pt x="515342" y="2537328"/>
                  </a:lnTo>
                  <a:lnTo>
                    <a:pt x="515620" y="2537434"/>
                  </a:lnTo>
                  <a:lnTo>
                    <a:pt x="515986" y="2537563"/>
                  </a:lnTo>
                  <a:lnTo>
                    <a:pt x="516349" y="2537704"/>
                  </a:lnTo>
                  <a:lnTo>
                    <a:pt x="516734" y="2537869"/>
                  </a:lnTo>
                  <a:lnTo>
                    <a:pt x="516940" y="2537963"/>
                  </a:lnTo>
                  <a:lnTo>
                    <a:pt x="517141" y="2538063"/>
                  </a:lnTo>
                  <a:lnTo>
                    <a:pt x="517331" y="2538181"/>
                  </a:lnTo>
                  <a:lnTo>
                    <a:pt x="517507" y="2538310"/>
                  </a:lnTo>
                  <a:lnTo>
                    <a:pt x="517625" y="2538428"/>
                  </a:lnTo>
                  <a:lnTo>
                    <a:pt x="517732" y="2538558"/>
                  </a:lnTo>
                  <a:lnTo>
                    <a:pt x="518158" y="2539146"/>
                  </a:lnTo>
                  <a:lnTo>
                    <a:pt x="518290" y="2539335"/>
                  </a:lnTo>
                  <a:lnTo>
                    <a:pt x="518538" y="2539711"/>
                  </a:lnTo>
                  <a:lnTo>
                    <a:pt x="518656" y="2539905"/>
                  </a:lnTo>
                  <a:lnTo>
                    <a:pt x="519033" y="2540329"/>
                  </a:lnTo>
                  <a:lnTo>
                    <a:pt x="519566" y="2540964"/>
                  </a:lnTo>
                  <a:lnTo>
                    <a:pt x="519834" y="2541312"/>
                  </a:lnTo>
                  <a:lnTo>
                    <a:pt x="519982" y="2541514"/>
                  </a:lnTo>
                  <a:lnTo>
                    <a:pt x="520097" y="2541671"/>
                  </a:lnTo>
                  <a:lnTo>
                    <a:pt x="520606" y="2542389"/>
                  </a:lnTo>
                  <a:lnTo>
                    <a:pt x="520856" y="2542753"/>
                  </a:lnTo>
                  <a:lnTo>
                    <a:pt x="521076" y="2543124"/>
                  </a:lnTo>
                  <a:lnTo>
                    <a:pt x="521282" y="2543507"/>
                  </a:lnTo>
                  <a:lnTo>
                    <a:pt x="521491" y="2543884"/>
                  </a:lnTo>
                  <a:lnTo>
                    <a:pt x="521722" y="2544237"/>
                  </a:lnTo>
                  <a:lnTo>
                    <a:pt x="521995" y="2544543"/>
                  </a:lnTo>
                  <a:lnTo>
                    <a:pt x="522294" y="2544760"/>
                  </a:lnTo>
                  <a:lnTo>
                    <a:pt x="522968" y="2545167"/>
                  </a:lnTo>
                  <a:lnTo>
                    <a:pt x="523422" y="2545426"/>
                  </a:lnTo>
                  <a:lnTo>
                    <a:pt x="523647" y="2545537"/>
                  </a:lnTo>
                  <a:lnTo>
                    <a:pt x="523892" y="2545632"/>
                  </a:lnTo>
                  <a:lnTo>
                    <a:pt x="524126" y="2545738"/>
                  </a:lnTo>
                  <a:lnTo>
                    <a:pt x="524326" y="2545855"/>
                  </a:lnTo>
                  <a:lnTo>
                    <a:pt x="524458" y="2546008"/>
                  </a:lnTo>
                  <a:lnTo>
                    <a:pt x="524502" y="2546132"/>
                  </a:lnTo>
                  <a:lnTo>
                    <a:pt x="524522" y="2546267"/>
                  </a:lnTo>
                  <a:lnTo>
                    <a:pt x="524546" y="2546544"/>
                  </a:lnTo>
                  <a:lnTo>
                    <a:pt x="524571" y="2546673"/>
                  </a:lnTo>
                  <a:lnTo>
                    <a:pt x="524640" y="2546903"/>
                  </a:lnTo>
                  <a:lnTo>
                    <a:pt x="524728" y="2547132"/>
                  </a:lnTo>
                  <a:lnTo>
                    <a:pt x="524835" y="2547350"/>
                  </a:lnTo>
                  <a:lnTo>
                    <a:pt x="524962" y="2547550"/>
                  </a:lnTo>
                  <a:lnTo>
                    <a:pt x="525113" y="2547715"/>
                  </a:lnTo>
                  <a:lnTo>
                    <a:pt x="525388" y="2547874"/>
                  </a:lnTo>
                  <a:lnTo>
                    <a:pt x="525729" y="2547956"/>
                  </a:lnTo>
                  <a:lnTo>
                    <a:pt x="526116" y="2547991"/>
                  </a:lnTo>
                  <a:lnTo>
                    <a:pt x="526894" y="2547991"/>
                  </a:lnTo>
                  <a:lnTo>
                    <a:pt x="527206" y="2547997"/>
                  </a:lnTo>
                  <a:lnTo>
                    <a:pt x="527524" y="2547997"/>
                  </a:lnTo>
                  <a:lnTo>
                    <a:pt x="527837" y="2547980"/>
                  </a:lnTo>
                  <a:lnTo>
                    <a:pt x="528140" y="2547927"/>
                  </a:lnTo>
                  <a:lnTo>
                    <a:pt x="528409" y="2547821"/>
                  </a:lnTo>
                  <a:lnTo>
                    <a:pt x="528613" y="2547697"/>
                  </a:lnTo>
                  <a:lnTo>
                    <a:pt x="528805" y="2547532"/>
                  </a:lnTo>
                  <a:lnTo>
                    <a:pt x="528985" y="2547350"/>
                  </a:lnTo>
                  <a:lnTo>
                    <a:pt x="529152" y="2547155"/>
                  </a:lnTo>
                  <a:lnTo>
                    <a:pt x="529303" y="2546956"/>
                  </a:lnTo>
                  <a:lnTo>
                    <a:pt x="529411" y="2546785"/>
                  </a:lnTo>
                  <a:lnTo>
                    <a:pt x="529499" y="2546597"/>
                  </a:lnTo>
                  <a:lnTo>
                    <a:pt x="529581" y="2546408"/>
                  </a:lnTo>
                  <a:lnTo>
                    <a:pt x="529680" y="2546238"/>
                  </a:lnTo>
                  <a:lnTo>
                    <a:pt x="529806" y="2546108"/>
                  </a:lnTo>
                  <a:lnTo>
                    <a:pt x="529988" y="2546014"/>
                  </a:lnTo>
                  <a:lnTo>
                    <a:pt x="530194" y="2545949"/>
                  </a:lnTo>
                  <a:lnTo>
                    <a:pt x="530417" y="2545920"/>
                  </a:lnTo>
                  <a:lnTo>
                    <a:pt x="530862" y="2545902"/>
                  </a:lnTo>
                  <a:lnTo>
                    <a:pt x="531126" y="2545926"/>
                  </a:lnTo>
                  <a:lnTo>
                    <a:pt x="531390" y="2545973"/>
                  </a:lnTo>
                  <a:lnTo>
                    <a:pt x="532105" y="2546067"/>
                  </a:lnTo>
                  <a:lnTo>
                    <a:pt x="532251" y="2546079"/>
                  </a:lnTo>
                  <a:lnTo>
                    <a:pt x="532402" y="2546079"/>
                  </a:lnTo>
                  <a:lnTo>
                    <a:pt x="532862" y="2546061"/>
                  </a:lnTo>
                  <a:lnTo>
                    <a:pt x="533013" y="2546067"/>
                  </a:lnTo>
                  <a:lnTo>
                    <a:pt x="533199" y="2546090"/>
                  </a:lnTo>
                  <a:lnTo>
                    <a:pt x="533381" y="2546126"/>
                  </a:lnTo>
                  <a:lnTo>
                    <a:pt x="533565" y="2546173"/>
                  </a:lnTo>
                  <a:lnTo>
                    <a:pt x="533937" y="2546255"/>
                  </a:lnTo>
                  <a:lnTo>
                    <a:pt x="534739" y="2546373"/>
                  </a:lnTo>
                  <a:lnTo>
                    <a:pt x="534935" y="2546420"/>
                  </a:lnTo>
                  <a:lnTo>
                    <a:pt x="535160" y="2546497"/>
                  </a:lnTo>
                  <a:lnTo>
                    <a:pt x="535267" y="2546544"/>
                  </a:lnTo>
                  <a:lnTo>
                    <a:pt x="535380" y="2546579"/>
                  </a:lnTo>
                  <a:lnTo>
                    <a:pt x="535493" y="2546602"/>
                  </a:lnTo>
                  <a:lnTo>
                    <a:pt x="535649" y="2546602"/>
                  </a:lnTo>
                  <a:lnTo>
                    <a:pt x="535804" y="2546585"/>
                  </a:lnTo>
                  <a:lnTo>
                    <a:pt x="536117" y="2546514"/>
                  </a:lnTo>
                  <a:lnTo>
                    <a:pt x="536279" y="2546491"/>
                  </a:lnTo>
                  <a:lnTo>
                    <a:pt x="536582" y="2546467"/>
                  </a:lnTo>
                  <a:lnTo>
                    <a:pt x="536733" y="2546461"/>
                  </a:lnTo>
                  <a:lnTo>
                    <a:pt x="536885" y="2546467"/>
                  </a:lnTo>
                  <a:lnTo>
                    <a:pt x="537036" y="2546479"/>
                  </a:lnTo>
                  <a:lnTo>
                    <a:pt x="537261" y="2546538"/>
                  </a:lnTo>
                  <a:lnTo>
                    <a:pt x="537374" y="2546579"/>
                  </a:lnTo>
                  <a:lnTo>
                    <a:pt x="537726" y="2546714"/>
                  </a:lnTo>
                  <a:lnTo>
                    <a:pt x="537858" y="2546773"/>
                  </a:lnTo>
                  <a:lnTo>
                    <a:pt x="537985" y="2546838"/>
                  </a:lnTo>
                  <a:lnTo>
                    <a:pt x="538249" y="2546944"/>
                  </a:lnTo>
                  <a:lnTo>
                    <a:pt x="538630" y="2547068"/>
                  </a:lnTo>
                  <a:lnTo>
                    <a:pt x="538826" y="2547120"/>
                  </a:lnTo>
                  <a:lnTo>
                    <a:pt x="539324" y="2547232"/>
                  </a:lnTo>
                  <a:lnTo>
                    <a:pt x="539530" y="2547285"/>
                  </a:lnTo>
                  <a:lnTo>
                    <a:pt x="540005" y="2547414"/>
                  </a:lnTo>
                  <a:lnTo>
                    <a:pt x="540140" y="2547456"/>
                  </a:lnTo>
                  <a:lnTo>
                    <a:pt x="540415" y="2547526"/>
                  </a:lnTo>
                  <a:lnTo>
                    <a:pt x="540693" y="2547562"/>
                  </a:lnTo>
                  <a:lnTo>
                    <a:pt x="540786" y="2547579"/>
                  </a:lnTo>
                  <a:lnTo>
                    <a:pt x="540874" y="2547603"/>
                  </a:lnTo>
                  <a:lnTo>
                    <a:pt x="541064" y="2547685"/>
                  </a:lnTo>
                  <a:lnTo>
                    <a:pt x="541158" y="2547732"/>
                  </a:lnTo>
                  <a:lnTo>
                    <a:pt x="541240" y="2547791"/>
                  </a:lnTo>
                  <a:lnTo>
                    <a:pt x="541309" y="2547856"/>
                  </a:lnTo>
                  <a:lnTo>
                    <a:pt x="541407" y="2548033"/>
                  </a:lnTo>
                  <a:lnTo>
                    <a:pt x="541446" y="2548127"/>
                  </a:lnTo>
                  <a:lnTo>
                    <a:pt x="541520" y="2548415"/>
                  </a:lnTo>
                  <a:lnTo>
                    <a:pt x="541548" y="2548591"/>
                  </a:lnTo>
                  <a:lnTo>
                    <a:pt x="541564" y="2548774"/>
                  </a:lnTo>
                  <a:lnTo>
                    <a:pt x="541564" y="2548903"/>
                  </a:lnTo>
                  <a:lnTo>
                    <a:pt x="541548" y="2549039"/>
                  </a:lnTo>
                  <a:lnTo>
                    <a:pt x="541504" y="2549304"/>
                  </a:lnTo>
                  <a:lnTo>
                    <a:pt x="541441" y="2549592"/>
                  </a:lnTo>
                  <a:lnTo>
                    <a:pt x="541334" y="2549904"/>
                  </a:lnTo>
                  <a:lnTo>
                    <a:pt x="541221" y="2550210"/>
                  </a:lnTo>
                  <a:lnTo>
                    <a:pt x="541138" y="2550457"/>
                  </a:lnTo>
                  <a:lnTo>
                    <a:pt x="540962" y="2550946"/>
                  </a:lnTo>
                  <a:lnTo>
                    <a:pt x="540860" y="2551181"/>
                  </a:lnTo>
                  <a:lnTo>
                    <a:pt x="540737" y="2551405"/>
                  </a:lnTo>
                  <a:lnTo>
                    <a:pt x="540649" y="2551534"/>
                  </a:lnTo>
                  <a:lnTo>
                    <a:pt x="540351" y="2551887"/>
                  </a:lnTo>
                  <a:lnTo>
                    <a:pt x="540258" y="2552011"/>
                  </a:lnTo>
                  <a:lnTo>
                    <a:pt x="540077" y="2552329"/>
                  </a:lnTo>
                  <a:lnTo>
                    <a:pt x="539901" y="2552658"/>
                  </a:lnTo>
                  <a:lnTo>
                    <a:pt x="539804" y="2552811"/>
                  </a:lnTo>
                  <a:lnTo>
                    <a:pt x="539628" y="2553053"/>
                  </a:lnTo>
                  <a:lnTo>
                    <a:pt x="539433" y="2553282"/>
                  </a:lnTo>
                  <a:lnTo>
                    <a:pt x="539329" y="2553394"/>
                  </a:lnTo>
                  <a:lnTo>
                    <a:pt x="539070" y="2553630"/>
                  </a:lnTo>
                  <a:lnTo>
                    <a:pt x="538792" y="2553853"/>
                  </a:lnTo>
                  <a:lnTo>
                    <a:pt x="538660" y="2553971"/>
                  </a:lnTo>
                  <a:lnTo>
                    <a:pt x="538425" y="2554206"/>
                  </a:lnTo>
                  <a:lnTo>
                    <a:pt x="538312" y="2554324"/>
                  </a:lnTo>
                  <a:lnTo>
                    <a:pt x="537858" y="2554824"/>
                  </a:lnTo>
                  <a:lnTo>
                    <a:pt x="537648" y="2555083"/>
                  </a:lnTo>
                  <a:lnTo>
                    <a:pt x="537564" y="2555224"/>
                  </a:lnTo>
                  <a:lnTo>
                    <a:pt x="537516" y="2555377"/>
                  </a:lnTo>
                  <a:lnTo>
                    <a:pt x="537486" y="2555548"/>
                  </a:lnTo>
                  <a:lnTo>
                    <a:pt x="537467" y="2555713"/>
                  </a:lnTo>
                  <a:lnTo>
                    <a:pt x="537428" y="2555860"/>
                  </a:lnTo>
                  <a:lnTo>
                    <a:pt x="537291" y="2555989"/>
                  </a:lnTo>
                  <a:lnTo>
                    <a:pt x="537149" y="2556025"/>
                  </a:lnTo>
                  <a:lnTo>
                    <a:pt x="537013" y="2556072"/>
                  </a:lnTo>
                  <a:lnTo>
                    <a:pt x="536929" y="2556148"/>
                  </a:lnTo>
                  <a:lnTo>
                    <a:pt x="536860" y="2556236"/>
                  </a:lnTo>
                  <a:lnTo>
                    <a:pt x="536797" y="2556342"/>
                  </a:lnTo>
                  <a:lnTo>
                    <a:pt x="536744" y="2556454"/>
                  </a:lnTo>
                  <a:lnTo>
                    <a:pt x="536684" y="2556560"/>
                  </a:lnTo>
                  <a:lnTo>
                    <a:pt x="536494" y="2556925"/>
                  </a:lnTo>
                  <a:lnTo>
                    <a:pt x="536411" y="2557119"/>
                  </a:lnTo>
                  <a:lnTo>
                    <a:pt x="536337" y="2557313"/>
                  </a:lnTo>
                  <a:lnTo>
                    <a:pt x="536279" y="2557508"/>
                  </a:lnTo>
                  <a:lnTo>
                    <a:pt x="536137" y="2557725"/>
                  </a:lnTo>
                  <a:lnTo>
                    <a:pt x="536010" y="2557955"/>
                  </a:lnTo>
                  <a:lnTo>
                    <a:pt x="535903" y="2558196"/>
                  </a:lnTo>
                  <a:lnTo>
                    <a:pt x="535815" y="2558443"/>
                  </a:lnTo>
                  <a:lnTo>
                    <a:pt x="535746" y="2558690"/>
                  </a:lnTo>
                  <a:lnTo>
                    <a:pt x="535688" y="2559008"/>
                  </a:lnTo>
                  <a:lnTo>
                    <a:pt x="535658" y="2559338"/>
                  </a:lnTo>
                  <a:lnTo>
                    <a:pt x="535658" y="2559668"/>
                  </a:lnTo>
                  <a:lnTo>
                    <a:pt x="535697" y="2559997"/>
                  </a:lnTo>
                  <a:lnTo>
                    <a:pt x="535771" y="2560303"/>
                  </a:lnTo>
                  <a:lnTo>
                    <a:pt x="535853" y="2560497"/>
                  </a:lnTo>
                  <a:lnTo>
                    <a:pt x="535966" y="2560686"/>
                  </a:lnTo>
                  <a:lnTo>
                    <a:pt x="536205" y="2561051"/>
                  </a:lnTo>
                  <a:lnTo>
                    <a:pt x="537098" y="2561866"/>
                  </a:lnTo>
                  <a:lnTo>
                    <a:pt x="539233" y="2563261"/>
                  </a:lnTo>
                  <a:lnTo>
                    <a:pt x="539719" y="2564673"/>
                  </a:lnTo>
                  <a:lnTo>
                    <a:pt x="539919" y="2564981"/>
                  </a:lnTo>
                  <a:lnTo>
                    <a:pt x="540404" y="2565582"/>
                  </a:lnTo>
                  <a:lnTo>
                    <a:pt x="542472" y="2567878"/>
                  </a:lnTo>
                  <a:lnTo>
                    <a:pt x="542551" y="2568277"/>
                  </a:lnTo>
                  <a:lnTo>
                    <a:pt x="542727" y="2568460"/>
                  </a:lnTo>
                  <a:lnTo>
                    <a:pt x="542917" y="2568637"/>
                  </a:lnTo>
                  <a:lnTo>
                    <a:pt x="543118" y="2568801"/>
                  </a:lnTo>
                  <a:lnTo>
                    <a:pt x="543327" y="2568954"/>
                  </a:lnTo>
                  <a:lnTo>
                    <a:pt x="543547" y="2569084"/>
                  </a:lnTo>
                  <a:lnTo>
                    <a:pt x="543852" y="2569231"/>
                  </a:lnTo>
                  <a:lnTo>
                    <a:pt x="544179" y="2569354"/>
                  </a:lnTo>
                  <a:lnTo>
                    <a:pt x="544521" y="2569443"/>
                  </a:lnTo>
                  <a:lnTo>
                    <a:pt x="544864" y="2569508"/>
                  </a:lnTo>
                  <a:lnTo>
                    <a:pt x="545200" y="2569537"/>
                  </a:lnTo>
                  <a:lnTo>
                    <a:pt x="545499" y="2569537"/>
                  </a:lnTo>
                  <a:lnTo>
                    <a:pt x="545807" y="2569520"/>
                  </a:lnTo>
                  <a:lnTo>
                    <a:pt x="546110" y="2569473"/>
                  </a:lnTo>
                  <a:lnTo>
                    <a:pt x="546412" y="2569402"/>
                  </a:lnTo>
                  <a:lnTo>
                    <a:pt x="546696" y="2569308"/>
                  </a:lnTo>
                  <a:lnTo>
                    <a:pt x="546916" y="2569208"/>
                  </a:lnTo>
                  <a:lnTo>
                    <a:pt x="547122" y="2569084"/>
                  </a:lnTo>
                  <a:lnTo>
                    <a:pt x="547532" y="2568819"/>
                  </a:lnTo>
                  <a:lnTo>
                    <a:pt x="547748" y="2568707"/>
                  </a:lnTo>
                  <a:lnTo>
                    <a:pt x="547963" y="2568619"/>
                  </a:lnTo>
                  <a:lnTo>
                    <a:pt x="548178" y="2568542"/>
                  </a:lnTo>
                  <a:lnTo>
                    <a:pt x="548290" y="2568507"/>
                  </a:lnTo>
                  <a:lnTo>
                    <a:pt x="548906" y="2568431"/>
                  </a:lnTo>
                  <a:lnTo>
                    <a:pt x="550138" y="2568254"/>
                  </a:lnTo>
                  <a:lnTo>
                    <a:pt x="551243" y="2568113"/>
                  </a:lnTo>
                  <a:lnTo>
                    <a:pt x="552215" y="2567966"/>
                  </a:lnTo>
                  <a:lnTo>
                    <a:pt x="552699" y="2567924"/>
                  </a:lnTo>
                  <a:lnTo>
                    <a:pt x="553179" y="2567924"/>
                  </a:lnTo>
                  <a:lnTo>
                    <a:pt x="553823" y="2568013"/>
                  </a:lnTo>
                  <a:lnTo>
                    <a:pt x="554557" y="2567421"/>
                  </a:lnTo>
                  <a:lnTo>
                    <a:pt x="558098" y="2570256"/>
                  </a:lnTo>
                  <a:lnTo>
                    <a:pt x="559969" y="2571337"/>
                  </a:lnTo>
                  <a:lnTo>
                    <a:pt x="560463" y="2572015"/>
                  </a:lnTo>
                  <a:lnTo>
                    <a:pt x="561244" y="2572356"/>
                  </a:lnTo>
                  <a:lnTo>
                    <a:pt x="562042" y="2572651"/>
                  </a:lnTo>
                  <a:lnTo>
                    <a:pt x="562842" y="2572886"/>
                  </a:lnTo>
                  <a:lnTo>
                    <a:pt x="563370" y="2572986"/>
                  </a:lnTo>
                  <a:lnTo>
                    <a:pt x="563904" y="2573062"/>
                  </a:lnTo>
                  <a:lnTo>
                    <a:pt x="564442" y="2573122"/>
                  </a:lnTo>
                  <a:lnTo>
                    <a:pt x="564979" y="2573156"/>
                  </a:lnTo>
                  <a:lnTo>
                    <a:pt x="565512" y="2573174"/>
                  </a:lnTo>
                  <a:lnTo>
                    <a:pt x="565942" y="2573156"/>
                  </a:lnTo>
                  <a:lnTo>
                    <a:pt x="567233" y="2573027"/>
                  </a:lnTo>
                  <a:lnTo>
                    <a:pt x="567663" y="2573016"/>
                  </a:lnTo>
                  <a:lnTo>
                    <a:pt x="568044" y="2573021"/>
                  </a:lnTo>
                  <a:lnTo>
                    <a:pt x="568430" y="2573045"/>
                  </a:lnTo>
                  <a:lnTo>
                    <a:pt x="568812" y="2573074"/>
                  </a:lnTo>
                  <a:lnTo>
                    <a:pt x="569194" y="2573127"/>
                  </a:lnTo>
                  <a:lnTo>
                    <a:pt x="569565" y="2573192"/>
                  </a:lnTo>
                  <a:lnTo>
                    <a:pt x="570000" y="2573298"/>
                  </a:lnTo>
                  <a:lnTo>
                    <a:pt x="570434" y="2573421"/>
                  </a:lnTo>
                  <a:lnTo>
                    <a:pt x="570865" y="2573569"/>
                  </a:lnTo>
                  <a:lnTo>
                    <a:pt x="571270" y="2573751"/>
                  </a:lnTo>
                  <a:lnTo>
                    <a:pt x="571652" y="2573969"/>
                  </a:lnTo>
                  <a:lnTo>
                    <a:pt x="572024" y="2574275"/>
                  </a:lnTo>
                  <a:lnTo>
                    <a:pt x="572351" y="2574651"/>
                  </a:lnTo>
                  <a:lnTo>
                    <a:pt x="572977" y="2575458"/>
                  </a:lnTo>
                  <a:lnTo>
                    <a:pt x="574042" y="2576083"/>
                  </a:lnTo>
                  <a:lnTo>
                    <a:pt x="575972" y="2576906"/>
                  </a:lnTo>
                  <a:lnTo>
                    <a:pt x="576625" y="2577205"/>
                  </a:lnTo>
                  <a:lnTo>
                    <a:pt x="577249" y="2577843"/>
                  </a:lnTo>
                  <a:lnTo>
                    <a:pt x="578081" y="2578665"/>
                  </a:lnTo>
                  <a:lnTo>
                    <a:pt x="578554" y="2578754"/>
                  </a:lnTo>
                  <a:lnTo>
                    <a:pt x="579038" y="2578801"/>
                  </a:lnTo>
                  <a:lnTo>
                    <a:pt x="579517" y="2578795"/>
                  </a:lnTo>
                  <a:lnTo>
                    <a:pt x="579973" y="2578724"/>
                  </a:lnTo>
                  <a:lnTo>
                    <a:pt x="580207" y="2578665"/>
                  </a:lnTo>
                  <a:lnTo>
                    <a:pt x="580559" y="2578542"/>
                  </a:lnTo>
                  <a:lnTo>
                    <a:pt x="582044" y="2577388"/>
                  </a:lnTo>
                  <a:lnTo>
                    <a:pt x="583494" y="2575379"/>
                  </a:lnTo>
                  <a:lnTo>
                    <a:pt x="584118" y="2574812"/>
                  </a:lnTo>
                  <a:lnTo>
                    <a:pt x="585390" y="2573816"/>
                  </a:lnTo>
                  <a:lnTo>
                    <a:pt x="587521" y="2572656"/>
                  </a:lnTo>
                  <a:lnTo>
                    <a:pt x="587862" y="2572309"/>
                  </a:lnTo>
                  <a:lnTo>
                    <a:pt x="588184" y="2571944"/>
                  </a:lnTo>
                  <a:lnTo>
                    <a:pt x="588497" y="2571567"/>
                  </a:lnTo>
                  <a:lnTo>
                    <a:pt x="588800" y="2571185"/>
                  </a:lnTo>
                  <a:lnTo>
                    <a:pt x="588981" y="2570932"/>
                  </a:lnTo>
                  <a:lnTo>
                    <a:pt x="589319" y="2570408"/>
                  </a:lnTo>
                  <a:lnTo>
                    <a:pt x="589500" y="2570155"/>
                  </a:lnTo>
                  <a:lnTo>
                    <a:pt x="589748" y="2569206"/>
                  </a:lnTo>
                  <a:lnTo>
                    <a:pt x="591333" y="2568878"/>
                  </a:lnTo>
                  <a:lnTo>
                    <a:pt x="591808" y="2568637"/>
                  </a:lnTo>
                  <a:lnTo>
                    <a:pt x="592306" y="2568413"/>
                  </a:lnTo>
                  <a:lnTo>
                    <a:pt x="592809" y="2568213"/>
                  </a:lnTo>
                  <a:lnTo>
                    <a:pt x="593323" y="2568054"/>
                  </a:lnTo>
                  <a:lnTo>
                    <a:pt x="593840" y="2567936"/>
                  </a:lnTo>
                  <a:lnTo>
                    <a:pt x="594129" y="2567895"/>
                  </a:lnTo>
                  <a:lnTo>
                    <a:pt x="594423" y="2567860"/>
                  </a:lnTo>
                  <a:lnTo>
                    <a:pt x="594720" y="2567836"/>
                  </a:lnTo>
                  <a:lnTo>
                    <a:pt x="595308" y="2567831"/>
                  </a:lnTo>
                  <a:lnTo>
                    <a:pt x="595704" y="2567730"/>
                  </a:lnTo>
                  <a:lnTo>
                    <a:pt x="597811" y="2567177"/>
                  </a:lnTo>
                  <a:lnTo>
                    <a:pt x="598842" y="2566894"/>
                  </a:lnTo>
                  <a:lnTo>
                    <a:pt x="599359" y="2566759"/>
                  </a:lnTo>
                  <a:lnTo>
                    <a:pt x="599873" y="2566635"/>
                  </a:lnTo>
                  <a:lnTo>
                    <a:pt x="600225" y="2566577"/>
                  </a:lnTo>
                  <a:lnTo>
                    <a:pt x="600591" y="2566535"/>
                  </a:lnTo>
                  <a:lnTo>
                    <a:pt x="600954" y="2566488"/>
                  </a:lnTo>
                  <a:lnTo>
                    <a:pt x="601286" y="2566406"/>
                  </a:lnTo>
                  <a:lnTo>
                    <a:pt x="601570" y="2566259"/>
                  </a:lnTo>
                  <a:lnTo>
                    <a:pt x="601702" y="2565768"/>
                  </a:lnTo>
                  <a:lnTo>
                    <a:pt x="601992" y="2565433"/>
                  </a:lnTo>
                  <a:lnTo>
                    <a:pt x="603142" y="2565031"/>
                  </a:lnTo>
                  <a:lnTo>
                    <a:pt x="604028" y="2564693"/>
                  </a:lnTo>
                  <a:lnTo>
                    <a:pt x="604171" y="2564534"/>
                  </a:lnTo>
                  <a:lnTo>
                    <a:pt x="604259" y="2564423"/>
                  </a:lnTo>
                  <a:lnTo>
                    <a:pt x="604410" y="2564193"/>
                  </a:lnTo>
                  <a:lnTo>
                    <a:pt x="604493" y="2564076"/>
                  </a:lnTo>
                  <a:lnTo>
                    <a:pt x="604581" y="2563976"/>
                  </a:lnTo>
                  <a:lnTo>
                    <a:pt x="604831" y="2563811"/>
                  </a:lnTo>
                  <a:lnTo>
                    <a:pt x="605128" y="2563699"/>
                  </a:lnTo>
                  <a:lnTo>
                    <a:pt x="605450" y="2563611"/>
                  </a:lnTo>
                  <a:lnTo>
                    <a:pt x="605763" y="2563505"/>
                  </a:lnTo>
                  <a:lnTo>
                    <a:pt x="606038" y="2563357"/>
                  </a:lnTo>
                  <a:lnTo>
                    <a:pt x="606165" y="2563257"/>
                  </a:lnTo>
                  <a:lnTo>
                    <a:pt x="606399" y="2563040"/>
                  </a:lnTo>
                  <a:lnTo>
                    <a:pt x="606506" y="2562922"/>
                  </a:lnTo>
                  <a:lnTo>
                    <a:pt x="606610" y="2562799"/>
                  </a:lnTo>
                  <a:lnTo>
                    <a:pt x="606770" y="2562534"/>
                  </a:lnTo>
                  <a:lnTo>
                    <a:pt x="606888" y="2562228"/>
                  </a:lnTo>
                  <a:lnTo>
                    <a:pt x="606986" y="2561910"/>
                  </a:lnTo>
                  <a:lnTo>
                    <a:pt x="607108" y="2561610"/>
                  </a:lnTo>
                  <a:lnTo>
                    <a:pt x="607279" y="2561363"/>
                  </a:lnTo>
                  <a:lnTo>
                    <a:pt x="607584" y="2560810"/>
                  </a:lnTo>
                  <a:lnTo>
                    <a:pt x="608136" y="2560465"/>
                  </a:lnTo>
                  <a:lnTo>
                    <a:pt x="609363" y="2559932"/>
                  </a:lnTo>
                  <a:lnTo>
                    <a:pt x="610379" y="2559316"/>
                  </a:lnTo>
                  <a:lnTo>
                    <a:pt x="611466" y="2558685"/>
                  </a:lnTo>
                  <a:lnTo>
                    <a:pt x="612696" y="2557559"/>
                  </a:lnTo>
                  <a:lnTo>
                    <a:pt x="613552" y="2557540"/>
                  </a:lnTo>
                  <a:lnTo>
                    <a:pt x="613938" y="2557443"/>
                  </a:lnTo>
                  <a:lnTo>
                    <a:pt x="614128" y="2557284"/>
                  </a:lnTo>
                  <a:lnTo>
                    <a:pt x="614504" y="2556942"/>
                  </a:lnTo>
                  <a:lnTo>
                    <a:pt x="614675" y="2556766"/>
                  </a:lnTo>
                  <a:lnTo>
                    <a:pt x="614837" y="2556572"/>
                  </a:lnTo>
                  <a:lnTo>
                    <a:pt x="614944" y="2556407"/>
                  </a:lnTo>
                  <a:lnTo>
                    <a:pt x="615126" y="2556042"/>
                  </a:lnTo>
                  <a:lnTo>
                    <a:pt x="615222" y="2555860"/>
                  </a:lnTo>
                  <a:lnTo>
                    <a:pt x="615335" y="2555695"/>
                  </a:lnTo>
                  <a:lnTo>
                    <a:pt x="615502" y="2555512"/>
                  </a:lnTo>
                  <a:lnTo>
                    <a:pt x="615687" y="2555336"/>
                  </a:lnTo>
                  <a:lnTo>
                    <a:pt x="615888" y="2555177"/>
                  </a:lnTo>
                  <a:lnTo>
                    <a:pt x="616094" y="2555036"/>
                  </a:lnTo>
                  <a:lnTo>
                    <a:pt x="616313" y="2554907"/>
                  </a:lnTo>
                  <a:lnTo>
                    <a:pt x="616718" y="2554735"/>
                  </a:lnTo>
                  <a:lnTo>
                    <a:pt x="617164" y="2554629"/>
                  </a:lnTo>
                  <a:lnTo>
                    <a:pt x="617801" y="2554333"/>
                  </a:lnTo>
                  <a:lnTo>
                    <a:pt x="618756" y="2554385"/>
                  </a:lnTo>
                  <a:lnTo>
                    <a:pt x="620809" y="2554552"/>
                  </a:lnTo>
                  <a:lnTo>
                    <a:pt x="623778" y="2555284"/>
                  </a:lnTo>
                  <a:lnTo>
                    <a:pt x="626003" y="2556166"/>
                  </a:lnTo>
                  <a:lnTo>
                    <a:pt x="626334" y="2556213"/>
                  </a:lnTo>
                  <a:lnTo>
                    <a:pt x="626642" y="2556278"/>
                  </a:lnTo>
                  <a:lnTo>
                    <a:pt x="626961" y="2556483"/>
                  </a:lnTo>
                  <a:lnTo>
                    <a:pt x="627288" y="2556772"/>
                  </a:lnTo>
                  <a:lnTo>
                    <a:pt x="627610" y="2557090"/>
                  </a:lnTo>
                  <a:lnTo>
                    <a:pt x="627918" y="2557372"/>
                  </a:lnTo>
                  <a:lnTo>
                    <a:pt x="628226" y="2557643"/>
                  </a:lnTo>
                  <a:lnTo>
                    <a:pt x="628812" y="2558220"/>
                  </a:lnTo>
                  <a:lnTo>
                    <a:pt x="629111" y="2558502"/>
                  </a:lnTo>
                  <a:lnTo>
                    <a:pt x="629419" y="2558767"/>
                  </a:lnTo>
                  <a:lnTo>
                    <a:pt x="629688" y="2558955"/>
                  </a:lnTo>
                  <a:lnTo>
                    <a:pt x="629966" y="2559132"/>
                  </a:lnTo>
                  <a:lnTo>
                    <a:pt x="630250" y="2559297"/>
                  </a:lnTo>
                  <a:lnTo>
                    <a:pt x="630519" y="2559479"/>
                  </a:lnTo>
                  <a:lnTo>
                    <a:pt x="631654" y="2560373"/>
                  </a:lnTo>
                  <a:lnTo>
                    <a:pt x="631687" y="2560703"/>
                  </a:lnTo>
                  <a:lnTo>
                    <a:pt x="631790" y="2560992"/>
                  </a:lnTo>
                  <a:lnTo>
                    <a:pt x="631809" y="2561316"/>
                  </a:lnTo>
                  <a:lnTo>
                    <a:pt x="631751" y="2561674"/>
                  </a:lnTo>
                  <a:lnTo>
                    <a:pt x="631633" y="2562039"/>
                  </a:lnTo>
                  <a:lnTo>
                    <a:pt x="631468" y="2562381"/>
                  </a:lnTo>
                  <a:lnTo>
                    <a:pt x="631281" y="2562675"/>
                  </a:lnTo>
                  <a:lnTo>
                    <a:pt x="630992" y="2562963"/>
                  </a:lnTo>
                  <a:lnTo>
                    <a:pt x="630621" y="2563204"/>
                  </a:lnTo>
                  <a:lnTo>
                    <a:pt x="630200" y="2563405"/>
                  </a:lnTo>
                  <a:lnTo>
                    <a:pt x="629761" y="2563563"/>
                  </a:lnTo>
                  <a:lnTo>
                    <a:pt x="629336" y="2563687"/>
                  </a:lnTo>
                  <a:lnTo>
                    <a:pt x="628896" y="2563764"/>
                  </a:lnTo>
                  <a:lnTo>
                    <a:pt x="628446" y="2563775"/>
                  </a:lnTo>
                  <a:lnTo>
                    <a:pt x="627987" y="2563758"/>
                  </a:lnTo>
                  <a:lnTo>
                    <a:pt x="627527" y="2563758"/>
                  </a:lnTo>
                  <a:lnTo>
                    <a:pt x="627082" y="2563811"/>
                  </a:lnTo>
                  <a:lnTo>
                    <a:pt x="626598" y="2563940"/>
                  </a:lnTo>
                  <a:lnTo>
                    <a:pt x="626125" y="2564105"/>
                  </a:lnTo>
                  <a:lnTo>
                    <a:pt x="625655" y="2564305"/>
                  </a:lnTo>
                  <a:lnTo>
                    <a:pt x="624975" y="2564810"/>
                  </a:lnTo>
                  <a:lnTo>
                    <a:pt x="623411" y="2565470"/>
                  </a:lnTo>
                  <a:lnTo>
                    <a:pt x="622908" y="2565306"/>
                  </a:lnTo>
                  <a:lnTo>
                    <a:pt x="622633" y="2565394"/>
                  </a:lnTo>
                  <a:lnTo>
                    <a:pt x="622360" y="2565512"/>
                  </a:lnTo>
                  <a:lnTo>
                    <a:pt x="622228" y="2565576"/>
                  </a:lnTo>
                  <a:lnTo>
                    <a:pt x="622014" y="2565700"/>
                  </a:lnTo>
                  <a:lnTo>
                    <a:pt x="621802" y="2565841"/>
                  </a:lnTo>
                  <a:lnTo>
                    <a:pt x="621602" y="2566000"/>
                  </a:lnTo>
                  <a:lnTo>
                    <a:pt x="621407" y="2566170"/>
                  </a:lnTo>
                  <a:lnTo>
                    <a:pt x="621225" y="2566347"/>
                  </a:lnTo>
                  <a:lnTo>
                    <a:pt x="620981" y="2566618"/>
                  </a:lnTo>
                  <a:lnTo>
                    <a:pt x="620761" y="2566912"/>
                  </a:lnTo>
                  <a:lnTo>
                    <a:pt x="620557" y="2567224"/>
                  </a:lnTo>
                  <a:lnTo>
                    <a:pt x="620370" y="2567542"/>
                  </a:lnTo>
                  <a:lnTo>
                    <a:pt x="620029" y="2568160"/>
                  </a:lnTo>
                  <a:lnTo>
                    <a:pt x="619872" y="2568460"/>
                  </a:lnTo>
                  <a:lnTo>
                    <a:pt x="619735" y="2568766"/>
                  </a:lnTo>
                  <a:lnTo>
                    <a:pt x="619613" y="2569078"/>
                  </a:lnTo>
                  <a:lnTo>
                    <a:pt x="619525" y="2569396"/>
                  </a:lnTo>
                  <a:lnTo>
                    <a:pt x="619495" y="2569549"/>
                  </a:lnTo>
                  <a:lnTo>
                    <a:pt x="619471" y="2569708"/>
                  </a:lnTo>
                  <a:lnTo>
                    <a:pt x="619451" y="2569867"/>
                  </a:lnTo>
                  <a:lnTo>
                    <a:pt x="619437" y="2570026"/>
                  </a:lnTo>
                  <a:lnTo>
                    <a:pt x="619432" y="2570184"/>
                  </a:lnTo>
                  <a:lnTo>
                    <a:pt x="619333" y="2570449"/>
                  </a:lnTo>
                  <a:lnTo>
                    <a:pt x="619193" y="2570720"/>
                  </a:lnTo>
                  <a:lnTo>
                    <a:pt x="619036" y="2570979"/>
                  </a:lnTo>
                  <a:lnTo>
                    <a:pt x="618865" y="2571232"/>
                  </a:lnTo>
                  <a:lnTo>
                    <a:pt x="618508" y="2571726"/>
                  </a:lnTo>
                  <a:lnTo>
                    <a:pt x="618175" y="2572144"/>
                  </a:lnTo>
                  <a:lnTo>
                    <a:pt x="617818" y="2572556"/>
                  </a:lnTo>
                  <a:lnTo>
                    <a:pt x="617442" y="2572950"/>
                  </a:lnTo>
                  <a:lnTo>
                    <a:pt x="617046" y="2573310"/>
                  </a:lnTo>
                  <a:lnTo>
                    <a:pt x="616621" y="2573627"/>
                  </a:lnTo>
                  <a:lnTo>
                    <a:pt x="616259" y="2573863"/>
                  </a:lnTo>
                  <a:lnTo>
                    <a:pt x="615882" y="2574069"/>
                  </a:lnTo>
                  <a:lnTo>
                    <a:pt x="614787" y="2574604"/>
                  </a:lnTo>
                  <a:lnTo>
                    <a:pt x="614255" y="2574669"/>
                  </a:lnTo>
                  <a:lnTo>
                    <a:pt x="613825" y="2574745"/>
                  </a:lnTo>
                  <a:lnTo>
                    <a:pt x="613385" y="2574798"/>
                  </a:lnTo>
                  <a:lnTo>
                    <a:pt x="612945" y="2574834"/>
                  </a:lnTo>
                  <a:lnTo>
                    <a:pt x="612181" y="2574851"/>
                  </a:lnTo>
                  <a:lnTo>
                    <a:pt x="611854" y="2574851"/>
                  </a:lnTo>
                  <a:lnTo>
                    <a:pt x="611532" y="2574834"/>
                  </a:lnTo>
                  <a:lnTo>
                    <a:pt x="611210" y="2574798"/>
                  </a:lnTo>
                  <a:lnTo>
                    <a:pt x="610902" y="2574734"/>
                  </a:lnTo>
                  <a:lnTo>
                    <a:pt x="610575" y="2574598"/>
                  </a:lnTo>
                  <a:lnTo>
                    <a:pt x="610256" y="2574404"/>
                  </a:lnTo>
                  <a:lnTo>
                    <a:pt x="609948" y="2574192"/>
                  </a:lnTo>
                  <a:lnTo>
                    <a:pt x="609635" y="2574010"/>
                  </a:lnTo>
                  <a:lnTo>
                    <a:pt x="609308" y="2573904"/>
                  </a:lnTo>
                  <a:lnTo>
                    <a:pt x="609137" y="2573881"/>
                  </a:lnTo>
                  <a:lnTo>
                    <a:pt x="608956" y="2573881"/>
                  </a:lnTo>
                  <a:lnTo>
                    <a:pt x="608604" y="2573892"/>
                  </a:lnTo>
                  <a:lnTo>
                    <a:pt x="608428" y="2573886"/>
                  </a:lnTo>
                  <a:lnTo>
                    <a:pt x="608150" y="2573857"/>
                  </a:lnTo>
                  <a:lnTo>
                    <a:pt x="607875" y="2573816"/>
                  </a:lnTo>
                  <a:lnTo>
                    <a:pt x="607597" y="2573763"/>
                  </a:lnTo>
                  <a:lnTo>
                    <a:pt x="607328" y="2573698"/>
                  </a:lnTo>
                  <a:lnTo>
                    <a:pt x="607064" y="2573621"/>
                  </a:lnTo>
                  <a:lnTo>
                    <a:pt x="606868" y="2573551"/>
                  </a:lnTo>
                  <a:lnTo>
                    <a:pt x="606673" y="2573468"/>
                  </a:lnTo>
                  <a:lnTo>
                    <a:pt x="606296" y="2573292"/>
                  </a:lnTo>
                  <a:lnTo>
                    <a:pt x="606106" y="2573198"/>
                  </a:lnTo>
                  <a:lnTo>
                    <a:pt x="605641" y="2573129"/>
                  </a:lnTo>
                  <a:lnTo>
                    <a:pt x="605207" y="2572880"/>
                  </a:lnTo>
                  <a:lnTo>
                    <a:pt x="604919" y="2572992"/>
                  </a:lnTo>
                  <a:lnTo>
                    <a:pt x="604317" y="2573345"/>
                  </a:lnTo>
                  <a:lnTo>
                    <a:pt x="604014" y="2573486"/>
                  </a:lnTo>
                  <a:lnTo>
                    <a:pt x="603745" y="2573574"/>
                  </a:lnTo>
                  <a:lnTo>
                    <a:pt x="603467" y="2573651"/>
                  </a:lnTo>
                  <a:lnTo>
                    <a:pt x="602640" y="2573863"/>
                  </a:lnTo>
                  <a:lnTo>
                    <a:pt x="602317" y="2573939"/>
                  </a:lnTo>
                  <a:lnTo>
                    <a:pt x="601663" y="2574063"/>
                  </a:lnTo>
                  <a:lnTo>
                    <a:pt x="601339" y="2574140"/>
                  </a:lnTo>
                  <a:lnTo>
                    <a:pt x="601028" y="2574240"/>
                  </a:lnTo>
                  <a:lnTo>
                    <a:pt x="600758" y="2574340"/>
                  </a:lnTo>
                  <a:lnTo>
                    <a:pt x="600489" y="2574451"/>
                  </a:lnTo>
                  <a:lnTo>
                    <a:pt x="600225" y="2574569"/>
                  </a:lnTo>
                  <a:lnTo>
                    <a:pt x="599972" y="2574704"/>
                  </a:lnTo>
                  <a:lnTo>
                    <a:pt x="599731" y="2574857"/>
                  </a:lnTo>
                  <a:lnTo>
                    <a:pt x="599444" y="2575069"/>
                  </a:lnTo>
                  <a:lnTo>
                    <a:pt x="599155" y="2575305"/>
                  </a:lnTo>
                  <a:lnTo>
                    <a:pt x="598891" y="2575558"/>
                  </a:lnTo>
                  <a:lnTo>
                    <a:pt x="598728" y="2575778"/>
                  </a:lnTo>
                  <a:lnTo>
                    <a:pt x="598661" y="2576564"/>
                  </a:lnTo>
                  <a:lnTo>
                    <a:pt x="598426" y="2577606"/>
                  </a:lnTo>
                  <a:lnTo>
                    <a:pt x="598471" y="2577982"/>
                  </a:lnTo>
                  <a:lnTo>
                    <a:pt x="598514" y="2578312"/>
                  </a:lnTo>
                  <a:lnTo>
                    <a:pt x="598573" y="2578642"/>
                  </a:lnTo>
                  <a:lnTo>
                    <a:pt x="598647" y="2578966"/>
                  </a:lnTo>
                  <a:lnTo>
                    <a:pt x="598740" y="2579289"/>
                  </a:lnTo>
                  <a:lnTo>
                    <a:pt x="598842" y="2579601"/>
                  </a:lnTo>
                  <a:lnTo>
                    <a:pt x="598960" y="2579866"/>
                  </a:lnTo>
                  <a:lnTo>
                    <a:pt x="599100" y="2580125"/>
                  </a:lnTo>
                  <a:lnTo>
                    <a:pt x="599247" y="2580378"/>
                  </a:lnTo>
                  <a:lnTo>
                    <a:pt x="599375" y="2580637"/>
                  </a:lnTo>
                  <a:lnTo>
                    <a:pt x="599463" y="2580908"/>
                  </a:lnTo>
                  <a:lnTo>
                    <a:pt x="599516" y="2581226"/>
                  </a:lnTo>
                  <a:lnTo>
                    <a:pt x="599526" y="2581390"/>
                  </a:lnTo>
                  <a:lnTo>
                    <a:pt x="599532" y="2581549"/>
                  </a:lnTo>
                  <a:lnTo>
                    <a:pt x="599526" y="2581714"/>
                  </a:lnTo>
                  <a:lnTo>
                    <a:pt x="599516" y="2581890"/>
                  </a:lnTo>
                  <a:lnTo>
                    <a:pt x="599491" y="2582073"/>
                  </a:lnTo>
                  <a:lnTo>
                    <a:pt x="599452" y="2582250"/>
                  </a:lnTo>
                  <a:lnTo>
                    <a:pt x="599408" y="2582426"/>
                  </a:lnTo>
                  <a:lnTo>
                    <a:pt x="599350" y="2582596"/>
                  </a:lnTo>
                  <a:lnTo>
                    <a:pt x="599227" y="2583250"/>
                  </a:lnTo>
                  <a:lnTo>
                    <a:pt x="599174" y="2584340"/>
                  </a:lnTo>
                  <a:lnTo>
                    <a:pt x="599120" y="2585445"/>
                  </a:lnTo>
                  <a:lnTo>
                    <a:pt x="600137" y="2585498"/>
                  </a:lnTo>
                  <a:lnTo>
                    <a:pt x="600195" y="2586046"/>
                  </a:lnTo>
                  <a:lnTo>
                    <a:pt x="600324" y="2587782"/>
                  </a:lnTo>
                  <a:lnTo>
                    <a:pt x="599482" y="2588118"/>
                  </a:lnTo>
                  <a:lnTo>
                    <a:pt x="599727" y="2588859"/>
                  </a:lnTo>
                  <a:lnTo>
                    <a:pt x="600538" y="2589065"/>
                  </a:lnTo>
                  <a:lnTo>
                    <a:pt x="603651" y="2596452"/>
                  </a:lnTo>
                  <a:lnTo>
                    <a:pt x="602740" y="2600369"/>
                  </a:lnTo>
                  <a:lnTo>
                    <a:pt x="602473" y="2600770"/>
                  </a:lnTo>
                  <a:lnTo>
                    <a:pt x="601793" y="2600982"/>
                  </a:lnTo>
                  <a:lnTo>
                    <a:pt x="595263" y="2600258"/>
                  </a:lnTo>
                  <a:lnTo>
                    <a:pt x="590850" y="2599868"/>
                  </a:lnTo>
                  <a:lnTo>
                    <a:pt x="588042" y="2599732"/>
                  </a:lnTo>
                  <a:lnTo>
                    <a:pt x="580182" y="2600712"/>
                  </a:lnTo>
                  <a:lnTo>
                    <a:pt x="578477" y="2600931"/>
                  </a:lnTo>
                  <a:lnTo>
                    <a:pt x="577669" y="2599112"/>
                  </a:lnTo>
                  <a:lnTo>
                    <a:pt x="576863" y="2599618"/>
                  </a:lnTo>
                  <a:lnTo>
                    <a:pt x="576140" y="2601068"/>
                  </a:lnTo>
                  <a:lnTo>
                    <a:pt x="575953" y="2601442"/>
                  </a:lnTo>
                  <a:lnTo>
                    <a:pt x="575411" y="2602796"/>
                  </a:lnTo>
                  <a:lnTo>
                    <a:pt x="575152" y="2602955"/>
                  </a:lnTo>
                  <a:lnTo>
                    <a:pt x="574883" y="2603108"/>
                  </a:lnTo>
                  <a:lnTo>
                    <a:pt x="574614" y="2603249"/>
                  </a:lnTo>
                  <a:lnTo>
                    <a:pt x="574336" y="2603379"/>
                  </a:lnTo>
                  <a:lnTo>
                    <a:pt x="574053" y="2603502"/>
                  </a:lnTo>
                  <a:lnTo>
                    <a:pt x="573764" y="2603620"/>
                  </a:lnTo>
                  <a:lnTo>
                    <a:pt x="573470" y="2603732"/>
                  </a:lnTo>
                  <a:lnTo>
                    <a:pt x="573167" y="2603832"/>
                  </a:lnTo>
                  <a:lnTo>
                    <a:pt x="572865" y="2603915"/>
                  </a:lnTo>
                  <a:lnTo>
                    <a:pt x="572562" y="2603991"/>
                  </a:lnTo>
                  <a:lnTo>
                    <a:pt x="572351" y="2604032"/>
                  </a:lnTo>
                  <a:lnTo>
                    <a:pt x="572136" y="2604068"/>
                  </a:lnTo>
                  <a:lnTo>
                    <a:pt x="571701" y="2604121"/>
                  </a:lnTo>
                  <a:lnTo>
                    <a:pt x="571485" y="2604138"/>
                  </a:lnTo>
                  <a:lnTo>
                    <a:pt x="569912" y="2603773"/>
                  </a:lnTo>
                  <a:lnTo>
                    <a:pt x="569560" y="2603597"/>
                  </a:lnTo>
                  <a:lnTo>
                    <a:pt x="569505" y="2603349"/>
                  </a:lnTo>
                  <a:lnTo>
                    <a:pt x="569301" y="2603196"/>
                  </a:lnTo>
                  <a:lnTo>
                    <a:pt x="568006" y="2603214"/>
                  </a:lnTo>
                  <a:lnTo>
                    <a:pt x="567858" y="2603208"/>
                  </a:lnTo>
                  <a:lnTo>
                    <a:pt x="567238" y="2603120"/>
                  </a:lnTo>
                  <a:lnTo>
                    <a:pt x="566617" y="2602937"/>
                  </a:lnTo>
                  <a:lnTo>
                    <a:pt x="566001" y="2602690"/>
                  </a:lnTo>
                  <a:lnTo>
                    <a:pt x="565405" y="2602402"/>
                  </a:lnTo>
                  <a:lnTo>
                    <a:pt x="564827" y="2602096"/>
                  </a:lnTo>
                  <a:lnTo>
                    <a:pt x="564319" y="2601796"/>
                  </a:lnTo>
                  <a:lnTo>
                    <a:pt x="563826" y="2601460"/>
                  </a:lnTo>
                  <a:lnTo>
                    <a:pt x="563346" y="2601101"/>
                  </a:lnTo>
                  <a:lnTo>
                    <a:pt x="562892" y="2600719"/>
                  </a:lnTo>
                  <a:lnTo>
                    <a:pt x="562462" y="2600312"/>
                  </a:lnTo>
                  <a:lnTo>
                    <a:pt x="562223" y="2600018"/>
                  </a:lnTo>
                  <a:lnTo>
                    <a:pt x="561954" y="2599753"/>
                  </a:lnTo>
                  <a:lnTo>
                    <a:pt x="561610" y="2599471"/>
                  </a:lnTo>
                  <a:lnTo>
                    <a:pt x="561239" y="2599218"/>
                  </a:lnTo>
                  <a:lnTo>
                    <a:pt x="560859" y="2598977"/>
                  </a:lnTo>
                  <a:lnTo>
                    <a:pt x="560803" y="2598945"/>
                  </a:lnTo>
                  <a:lnTo>
                    <a:pt x="560463" y="2598759"/>
                  </a:lnTo>
                  <a:lnTo>
                    <a:pt x="560062" y="2598559"/>
                  </a:lnTo>
                  <a:lnTo>
                    <a:pt x="559573" y="2598341"/>
                  </a:lnTo>
                  <a:lnTo>
                    <a:pt x="559064" y="2598141"/>
                  </a:lnTo>
                  <a:lnTo>
                    <a:pt x="558541" y="2597976"/>
                  </a:lnTo>
                  <a:lnTo>
                    <a:pt x="558013" y="2597840"/>
                  </a:lnTo>
                  <a:lnTo>
                    <a:pt x="557485" y="2597752"/>
                  </a:lnTo>
                  <a:lnTo>
                    <a:pt x="557060" y="2597729"/>
                  </a:lnTo>
                  <a:lnTo>
                    <a:pt x="556630" y="2597740"/>
                  </a:lnTo>
                  <a:lnTo>
                    <a:pt x="556199" y="2597776"/>
                  </a:lnTo>
                  <a:lnTo>
                    <a:pt x="555764" y="2597799"/>
                  </a:lnTo>
                  <a:lnTo>
                    <a:pt x="555335" y="2597793"/>
                  </a:lnTo>
                  <a:lnTo>
                    <a:pt x="554846" y="2597752"/>
                  </a:lnTo>
                  <a:lnTo>
                    <a:pt x="554351" y="2597699"/>
                  </a:lnTo>
                  <a:lnTo>
                    <a:pt x="553867" y="2597617"/>
                  </a:lnTo>
                  <a:lnTo>
                    <a:pt x="553383" y="2597517"/>
                  </a:lnTo>
                  <a:lnTo>
                    <a:pt x="552910" y="2597393"/>
                  </a:lnTo>
                  <a:lnTo>
                    <a:pt x="552514" y="2597258"/>
                  </a:lnTo>
                  <a:lnTo>
                    <a:pt x="552118" y="2597099"/>
                  </a:lnTo>
                  <a:lnTo>
                    <a:pt x="551731" y="2596928"/>
                  </a:lnTo>
                  <a:lnTo>
                    <a:pt x="551351" y="2596746"/>
                  </a:lnTo>
                  <a:lnTo>
                    <a:pt x="550974" y="2596557"/>
                  </a:lnTo>
                  <a:lnTo>
                    <a:pt x="550573" y="2596340"/>
                  </a:lnTo>
                  <a:lnTo>
                    <a:pt x="550182" y="2596104"/>
                  </a:lnTo>
                  <a:lnTo>
                    <a:pt x="549800" y="2595863"/>
                  </a:lnTo>
                  <a:lnTo>
                    <a:pt x="549420" y="2595610"/>
                  </a:lnTo>
                  <a:lnTo>
                    <a:pt x="549038" y="2595362"/>
                  </a:lnTo>
                  <a:lnTo>
                    <a:pt x="548780" y="2595186"/>
                  </a:lnTo>
                  <a:lnTo>
                    <a:pt x="547996" y="2594645"/>
                  </a:lnTo>
                  <a:lnTo>
                    <a:pt x="547743" y="2594456"/>
                  </a:lnTo>
                  <a:lnTo>
                    <a:pt x="547572" y="2595092"/>
                  </a:lnTo>
                  <a:lnTo>
                    <a:pt x="546500" y="2594874"/>
                  </a:lnTo>
                  <a:lnTo>
                    <a:pt x="546412" y="2595074"/>
                  </a:lnTo>
                  <a:lnTo>
                    <a:pt x="544155" y="2594515"/>
                  </a:lnTo>
                  <a:lnTo>
                    <a:pt x="543973" y="2594415"/>
                  </a:lnTo>
                  <a:lnTo>
                    <a:pt x="543764" y="2594344"/>
                  </a:lnTo>
                  <a:lnTo>
                    <a:pt x="543544" y="2594297"/>
                  </a:lnTo>
                  <a:lnTo>
                    <a:pt x="543324" y="2594280"/>
                  </a:lnTo>
                  <a:lnTo>
                    <a:pt x="543118" y="2594291"/>
                  </a:lnTo>
                  <a:lnTo>
                    <a:pt x="542947" y="2594338"/>
                  </a:lnTo>
                  <a:lnTo>
                    <a:pt x="542777" y="2594403"/>
                  </a:lnTo>
                  <a:lnTo>
                    <a:pt x="542609" y="2594497"/>
                  </a:lnTo>
                  <a:lnTo>
                    <a:pt x="542453" y="2594603"/>
                  </a:lnTo>
                  <a:lnTo>
                    <a:pt x="542315" y="2594721"/>
                  </a:lnTo>
                  <a:lnTo>
                    <a:pt x="542184" y="2594862"/>
                  </a:lnTo>
                  <a:lnTo>
                    <a:pt x="542067" y="2595033"/>
                  </a:lnTo>
                  <a:lnTo>
                    <a:pt x="541969" y="2595216"/>
                  </a:lnTo>
                  <a:lnTo>
                    <a:pt x="541900" y="2595404"/>
                  </a:lnTo>
                  <a:lnTo>
                    <a:pt x="541862" y="2595592"/>
                  </a:lnTo>
                  <a:lnTo>
                    <a:pt x="541856" y="2595721"/>
                  </a:lnTo>
                  <a:lnTo>
                    <a:pt x="541867" y="2595851"/>
                  </a:lnTo>
                  <a:lnTo>
                    <a:pt x="541891" y="2595986"/>
                  </a:lnTo>
                  <a:lnTo>
                    <a:pt x="541925" y="2596116"/>
                  </a:lnTo>
                  <a:lnTo>
                    <a:pt x="541969" y="2596234"/>
                  </a:lnTo>
                  <a:lnTo>
                    <a:pt x="542414" y="2598241"/>
                  </a:lnTo>
                  <a:lnTo>
                    <a:pt x="542536" y="2600207"/>
                  </a:lnTo>
                  <a:lnTo>
                    <a:pt x="542634" y="2603809"/>
                  </a:lnTo>
                  <a:lnTo>
                    <a:pt x="542571" y="2607328"/>
                  </a:lnTo>
                  <a:lnTo>
                    <a:pt x="542293" y="2607364"/>
                  </a:lnTo>
                  <a:lnTo>
                    <a:pt x="542261" y="2609821"/>
                  </a:lnTo>
                  <a:lnTo>
                    <a:pt x="542222" y="2610057"/>
                  </a:lnTo>
                  <a:lnTo>
                    <a:pt x="542120" y="2610324"/>
                  </a:lnTo>
                  <a:lnTo>
                    <a:pt x="542043" y="2610424"/>
                  </a:lnTo>
                  <a:lnTo>
                    <a:pt x="541949" y="2610519"/>
                  </a:lnTo>
                  <a:lnTo>
                    <a:pt x="541837" y="2610607"/>
                  </a:lnTo>
                  <a:lnTo>
                    <a:pt x="541721" y="2610671"/>
                  </a:lnTo>
                  <a:lnTo>
                    <a:pt x="541603" y="2610718"/>
                  </a:lnTo>
                  <a:lnTo>
                    <a:pt x="541212" y="2610836"/>
                  </a:lnTo>
                  <a:lnTo>
                    <a:pt x="540806" y="2610924"/>
                  </a:lnTo>
                  <a:lnTo>
                    <a:pt x="540390" y="2610983"/>
                  </a:lnTo>
                  <a:lnTo>
                    <a:pt x="539975" y="2611013"/>
                  </a:lnTo>
                  <a:lnTo>
                    <a:pt x="539568" y="2611001"/>
                  </a:lnTo>
                  <a:lnTo>
                    <a:pt x="539178" y="2610972"/>
                  </a:lnTo>
                  <a:lnTo>
                    <a:pt x="538782" y="2610918"/>
                  </a:lnTo>
                  <a:lnTo>
                    <a:pt x="538391" y="2610830"/>
                  </a:lnTo>
                  <a:lnTo>
                    <a:pt x="538020" y="2610701"/>
                  </a:lnTo>
                  <a:lnTo>
                    <a:pt x="537682" y="2610530"/>
                  </a:lnTo>
                  <a:lnTo>
                    <a:pt x="537428" y="2610347"/>
                  </a:lnTo>
                  <a:lnTo>
                    <a:pt x="537184" y="2610124"/>
                  </a:lnTo>
                  <a:lnTo>
                    <a:pt x="536964" y="2609877"/>
                  </a:lnTo>
                  <a:lnTo>
                    <a:pt x="536763" y="2609618"/>
                  </a:lnTo>
                  <a:lnTo>
                    <a:pt x="536592" y="2609347"/>
                  </a:lnTo>
                  <a:lnTo>
                    <a:pt x="536441" y="2608982"/>
                  </a:lnTo>
                  <a:lnTo>
                    <a:pt x="536357" y="2608582"/>
                  </a:lnTo>
                  <a:lnTo>
                    <a:pt x="536299" y="2608170"/>
                  </a:lnTo>
                  <a:lnTo>
                    <a:pt x="536225" y="2607764"/>
                  </a:lnTo>
                  <a:lnTo>
                    <a:pt x="536093" y="2607387"/>
                  </a:lnTo>
                  <a:lnTo>
                    <a:pt x="536010" y="2607228"/>
                  </a:lnTo>
                  <a:lnTo>
                    <a:pt x="535820" y="2606910"/>
                  </a:lnTo>
                  <a:lnTo>
                    <a:pt x="535040" y="2606279"/>
                  </a:lnTo>
                  <a:lnTo>
                    <a:pt x="534618" y="2605676"/>
                  </a:lnTo>
                  <a:lnTo>
                    <a:pt x="533864" y="2604706"/>
                  </a:lnTo>
                  <a:lnTo>
                    <a:pt x="532251" y="2603160"/>
                  </a:lnTo>
                  <a:lnTo>
                    <a:pt x="531260" y="2602128"/>
                  </a:lnTo>
                  <a:lnTo>
                    <a:pt x="530241" y="2601001"/>
                  </a:lnTo>
                  <a:lnTo>
                    <a:pt x="529831" y="2600795"/>
                  </a:lnTo>
                  <a:lnTo>
                    <a:pt x="529405" y="2600619"/>
                  </a:lnTo>
                  <a:lnTo>
                    <a:pt x="528971" y="2600460"/>
                  </a:lnTo>
                  <a:lnTo>
                    <a:pt x="528522" y="2600330"/>
                  </a:lnTo>
                  <a:lnTo>
                    <a:pt x="528077" y="2600236"/>
                  </a:lnTo>
                  <a:lnTo>
                    <a:pt x="527661" y="2600207"/>
                  </a:lnTo>
                  <a:lnTo>
                    <a:pt x="526801" y="2600265"/>
                  </a:lnTo>
                  <a:lnTo>
                    <a:pt x="526399" y="2600259"/>
                  </a:lnTo>
                  <a:lnTo>
                    <a:pt x="526292" y="2600224"/>
                  </a:lnTo>
                  <a:lnTo>
                    <a:pt x="526160" y="2600153"/>
                  </a:lnTo>
                  <a:lnTo>
                    <a:pt x="526033" y="2600071"/>
                  </a:lnTo>
                  <a:lnTo>
                    <a:pt x="525910" y="2599977"/>
                  </a:lnTo>
                  <a:lnTo>
                    <a:pt x="525798" y="2599877"/>
                  </a:lnTo>
                  <a:lnTo>
                    <a:pt x="525690" y="2599771"/>
                  </a:lnTo>
                  <a:lnTo>
                    <a:pt x="525597" y="2599665"/>
                  </a:lnTo>
                  <a:lnTo>
                    <a:pt x="525432" y="2599435"/>
                  </a:lnTo>
                  <a:lnTo>
                    <a:pt x="525368" y="2599312"/>
                  </a:lnTo>
                  <a:lnTo>
                    <a:pt x="525314" y="2599188"/>
                  </a:lnTo>
                  <a:lnTo>
                    <a:pt x="524972" y="2597534"/>
                  </a:lnTo>
                  <a:lnTo>
                    <a:pt x="524909" y="2597193"/>
                  </a:lnTo>
                  <a:lnTo>
                    <a:pt x="524854" y="2596846"/>
                  </a:lnTo>
                  <a:lnTo>
                    <a:pt x="524810" y="2596493"/>
                  </a:lnTo>
                  <a:lnTo>
                    <a:pt x="524758" y="2595798"/>
                  </a:lnTo>
                  <a:lnTo>
                    <a:pt x="524752" y="2595657"/>
                  </a:lnTo>
                  <a:lnTo>
                    <a:pt x="524747" y="2595233"/>
                  </a:lnTo>
                  <a:lnTo>
                    <a:pt x="524758" y="2594857"/>
                  </a:lnTo>
                  <a:lnTo>
                    <a:pt x="524777" y="2594621"/>
                  </a:lnTo>
                  <a:lnTo>
                    <a:pt x="524791" y="2594386"/>
                  </a:lnTo>
                  <a:lnTo>
                    <a:pt x="524810" y="2594150"/>
                  </a:lnTo>
                  <a:lnTo>
                    <a:pt x="524810" y="2593732"/>
                  </a:lnTo>
                  <a:lnTo>
                    <a:pt x="524782" y="2593191"/>
                  </a:lnTo>
                  <a:lnTo>
                    <a:pt x="524747" y="2592755"/>
                  </a:lnTo>
                  <a:lnTo>
                    <a:pt x="524722" y="2592508"/>
                  </a:lnTo>
                  <a:lnTo>
                    <a:pt x="524717" y="2592384"/>
                  </a:lnTo>
                  <a:lnTo>
                    <a:pt x="524693" y="2591736"/>
                  </a:lnTo>
                  <a:lnTo>
                    <a:pt x="524698" y="2591090"/>
                  </a:lnTo>
                  <a:lnTo>
                    <a:pt x="524664" y="2590972"/>
                  </a:lnTo>
                  <a:lnTo>
                    <a:pt x="524640" y="2590854"/>
                  </a:lnTo>
                  <a:lnTo>
                    <a:pt x="524629" y="2590707"/>
                  </a:lnTo>
                  <a:lnTo>
                    <a:pt x="524634" y="2590560"/>
                  </a:lnTo>
                  <a:lnTo>
                    <a:pt x="524654" y="2590260"/>
                  </a:lnTo>
                  <a:lnTo>
                    <a:pt x="524650" y="2589942"/>
                  </a:lnTo>
                  <a:lnTo>
                    <a:pt x="524645" y="2589771"/>
                  </a:lnTo>
                  <a:lnTo>
                    <a:pt x="524634" y="2589601"/>
                  </a:lnTo>
                  <a:lnTo>
                    <a:pt x="524615" y="2589430"/>
                  </a:lnTo>
                  <a:lnTo>
                    <a:pt x="524566" y="2589183"/>
                  </a:lnTo>
                  <a:lnTo>
                    <a:pt x="524522" y="2589024"/>
                  </a:lnTo>
                  <a:lnTo>
                    <a:pt x="524420" y="2588741"/>
                  </a:lnTo>
                  <a:lnTo>
                    <a:pt x="523955" y="2588088"/>
                  </a:lnTo>
                  <a:lnTo>
                    <a:pt x="523809" y="2587988"/>
                  </a:lnTo>
                  <a:lnTo>
                    <a:pt x="523716" y="2587941"/>
                  </a:lnTo>
                  <a:lnTo>
                    <a:pt x="523427" y="2587835"/>
                  </a:lnTo>
                  <a:lnTo>
                    <a:pt x="523262" y="2587747"/>
                  </a:lnTo>
                  <a:lnTo>
                    <a:pt x="523114" y="2587652"/>
                  </a:lnTo>
                  <a:lnTo>
                    <a:pt x="522973" y="2587541"/>
                  </a:lnTo>
                  <a:lnTo>
                    <a:pt x="522591" y="2587058"/>
                  </a:lnTo>
                  <a:lnTo>
                    <a:pt x="522478" y="2586899"/>
                  </a:lnTo>
                  <a:lnTo>
                    <a:pt x="522415" y="2586822"/>
                  </a:lnTo>
                  <a:lnTo>
                    <a:pt x="522288" y="2586682"/>
                  </a:lnTo>
                  <a:lnTo>
                    <a:pt x="522176" y="2586587"/>
                  </a:lnTo>
                  <a:lnTo>
                    <a:pt x="521912" y="2586423"/>
                  </a:lnTo>
                  <a:lnTo>
                    <a:pt x="521805" y="2586334"/>
                  </a:lnTo>
                  <a:lnTo>
                    <a:pt x="521731" y="2586228"/>
                  </a:lnTo>
                  <a:lnTo>
                    <a:pt x="521618" y="2586146"/>
                  </a:lnTo>
                  <a:lnTo>
                    <a:pt x="521247" y="2585910"/>
                  </a:lnTo>
                  <a:lnTo>
                    <a:pt x="520870" y="2585687"/>
                  </a:lnTo>
                  <a:lnTo>
                    <a:pt x="520504" y="2585457"/>
                  </a:lnTo>
                  <a:lnTo>
                    <a:pt x="520152" y="2585198"/>
                  </a:lnTo>
                  <a:lnTo>
                    <a:pt x="519893" y="2584998"/>
                  </a:lnTo>
                  <a:lnTo>
                    <a:pt x="519638" y="2584792"/>
                  </a:lnTo>
                  <a:lnTo>
                    <a:pt x="519385" y="2584580"/>
                  </a:lnTo>
                  <a:lnTo>
                    <a:pt x="519159" y="2584357"/>
                  </a:lnTo>
                  <a:lnTo>
                    <a:pt x="518959" y="2584109"/>
                  </a:lnTo>
                  <a:lnTo>
                    <a:pt x="518793" y="2583845"/>
                  </a:lnTo>
                  <a:lnTo>
                    <a:pt x="517738" y="2581832"/>
                  </a:lnTo>
                  <a:lnTo>
                    <a:pt x="518216" y="2581555"/>
                  </a:lnTo>
                  <a:lnTo>
                    <a:pt x="518202" y="2581314"/>
                  </a:lnTo>
                  <a:lnTo>
                    <a:pt x="518183" y="2581108"/>
                  </a:lnTo>
                  <a:lnTo>
                    <a:pt x="518158" y="2580908"/>
                  </a:lnTo>
                  <a:lnTo>
                    <a:pt x="518095" y="2580572"/>
                  </a:lnTo>
                  <a:lnTo>
                    <a:pt x="518070" y="2580460"/>
                  </a:lnTo>
                  <a:lnTo>
                    <a:pt x="518054" y="2580254"/>
                  </a:lnTo>
                  <a:lnTo>
                    <a:pt x="518046" y="2579860"/>
                  </a:lnTo>
                  <a:lnTo>
                    <a:pt x="518026" y="2579577"/>
                  </a:lnTo>
                  <a:lnTo>
                    <a:pt x="518010" y="2579436"/>
                  </a:lnTo>
                  <a:lnTo>
                    <a:pt x="517982" y="2579301"/>
                  </a:lnTo>
                  <a:lnTo>
                    <a:pt x="517903" y="2579107"/>
                  </a:lnTo>
                  <a:lnTo>
                    <a:pt x="517820" y="2578977"/>
                  </a:lnTo>
                  <a:lnTo>
                    <a:pt x="517727" y="2578865"/>
                  </a:lnTo>
                  <a:lnTo>
                    <a:pt x="517498" y="2578936"/>
                  </a:lnTo>
                  <a:lnTo>
                    <a:pt x="517127" y="2578483"/>
                  </a:lnTo>
                  <a:lnTo>
                    <a:pt x="514985" y="2577218"/>
                  </a:lnTo>
                  <a:lnTo>
                    <a:pt x="513426" y="2576558"/>
                  </a:lnTo>
                  <a:lnTo>
                    <a:pt x="513445" y="2576147"/>
                  </a:lnTo>
                  <a:lnTo>
                    <a:pt x="513322" y="2576123"/>
                  </a:lnTo>
                  <a:lnTo>
                    <a:pt x="513195" y="2576111"/>
                  </a:lnTo>
                  <a:lnTo>
                    <a:pt x="513049" y="2576105"/>
                  </a:lnTo>
                  <a:lnTo>
                    <a:pt x="512903" y="2576111"/>
                  </a:lnTo>
                  <a:lnTo>
                    <a:pt x="512571" y="2576111"/>
                  </a:lnTo>
                  <a:lnTo>
                    <a:pt x="512467" y="2576123"/>
                  </a:lnTo>
                  <a:lnTo>
                    <a:pt x="512359" y="2576128"/>
                  </a:lnTo>
                  <a:lnTo>
                    <a:pt x="512145" y="2576111"/>
                  </a:lnTo>
                  <a:lnTo>
                    <a:pt x="511939" y="2576058"/>
                  </a:lnTo>
                  <a:lnTo>
                    <a:pt x="511837" y="2576011"/>
                  </a:lnTo>
                  <a:lnTo>
                    <a:pt x="511636" y="2575905"/>
                  </a:lnTo>
                  <a:lnTo>
                    <a:pt x="511534" y="2575858"/>
                  </a:lnTo>
                  <a:lnTo>
                    <a:pt x="511119" y="2575676"/>
                  </a:lnTo>
                  <a:lnTo>
                    <a:pt x="510976" y="2575623"/>
                  </a:lnTo>
                  <a:lnTo>
                    <a:pt x="510835" y="2575581"/>
                  </a:lnTo>
                  <a:lnTo>
                    <a:pt x="510698" y="2575552"/>
                  </a:lnTo>
                  <a:lnTo>
                    <a:pt x="510566" y="2575534"/>
                  </a:lnTo>
                  <a:lnTo>
                    <a:pt x="510429" y="2575523"/>
                  </a:lnTo>
                  <a:lnTo>
                    <a:pt x="510292" y="2575517"/>
                  </a:lnTo>
                  <a:lnTo>
                    <a:pt x="510160" y="2575523"/>
                  </a:lnTo>
                  <a:lnTo>
                    <a:pt x="510052" y="2575546"/>
                  </a:lnTo>
                  <a:lnTo>
                    <a:pt x="509945" y="2575576"/>
                  </a:lnTo>
                  <a:lnTo>
                    <a:pt x="509843" y="2575611"/>
                  </a:lnTo>
                  <a:lnTo>
                    <a:pt x="509626" y="2575664"/>
                  </a:lnTo>
                  <a:lnTo>
                    <a:pt x="509491" y="2575670"/>
                  </a:lnTo>
                  <a:lnTo>
                    <a:pt x="509348" y="2575664"/>
                  </a:lnTo>
                  <a:lnTo>
                    <a:pt x="509065" y="2575640"/>
                  </a:lnTo>
                  <a:lnTo>
                    <a:pt x="508923" y="2575634"/>
                  </a:lnTo>
                  <a:lnTo>
                    <a:pt x="508718" y="2575634"/>
                  </a:lnTo>
                  <a:lnTo>
                    <a:pt x="508306" y="2575646"/>
                  </a:lnTo>
                  <a:lnTo>
                    <a:pt x="508102" y="2575658"/>
                  </a:lnTo>
                  <a:lnTo>
                    <a:pt x="507896" y="2575676"/>
                  </a:lnTo>
                  <a:lnTo>
                    <a:pt x="507706" y="2575699"/>
                  </a:lnTo>
                  <a:lnTo>
                    <a:pt x="507143" y="2575787"/>
                  </a:lnTo>
                  <a:lnTo>
                    <a:pt x="506694" y="2575823"/>
                  </a:lnTo>
                  <a:lnTo>
                    <a:pt x="506172" y="2575829"/>
                  </a:lnTo>
                  <a:lnTo>
                    <a:pt x="505647" y="2575799"/>
                  </a:lnTo>
                  <a:lnTo>
                    <a:pt x="503982" y="2575263"/>
                  </a:lnTo>
                  <a:lnTo>
                    <a:pt x="503599" y="2575140"/>
                  </a:lnTo>
                  <a:lnTo>
                    <a:pt x="503511" y="2575010"/>
                  </a:lnTo>
                  <a:lnTo>
                    <a:pt x="503434" y="2574875"/>
                  </a:lnTo>
                  <a:lnTo>
                    <a:pt x="503375" y="2574728"/>
                  </a:lnTo>
                  <a:lnTo>
                    <a:pt x="503263" y="2574257"/>
                  </a:lnTo>
                  <a:lnTo>
                    <a:pt x="503199" y="2574116"/>
                  </a:lnTo>
                  <a:lnTo>
                    <a:pt x="501410" y="2572421"/>
                  </a:lnTo>
                  <a:lnTo>
                    <a:pt x="501008" y="2572592"/>
                  </a:lnTo>
                  <a:lnTo>
                    <a:pt x="500711" y="2571285"/>
                  </a:lnTo>
                  <a:lnTo>
                    <a:pt x="499161" y="2569772"/>
                  </a:lnTo>
                  <a:lnTo>
                    <a:pt x="499470" y="2565598"/>
                  </a:lnTo>
                  <a:lnTo>
                    <a:pt x="500331" y="2564968"/>
                  </a:lnTo>
                  <a:lnTo>
                    <a:pt x="499771" y="2564223"/>
                  </a:lnTo>
                  <a:lnTo>
                    <a:pt x="499801" y="2562675"/>
                  </a:lnTo>
                  <a:lnTo>
                    <a:pt x="499917" y="2562134"/>
                  </a:lnTo>
                  <a:lnTo>
                    <a:pt x="497337" y="2562627"/>
                  </a:lnTo>
                  <a:lnTo>
                    <a:pt x="497269" y="2563911"/>
                  </a:lnTo>
                  <a:lnTo>
                    <a:pt x="496031" y="2564023"/>
                  </a:lnTo>
                  <a:lnTo>
                    <a:pt x="495671" y="2564634"/>
                  </a:lnTo>
                  <a:lnTo>
                    <a:pt x="495396" y="2564759"/>
                  </a:lnTo>
                  <a:lnTo>
                    <a:pt x="494824" y="2565017"/>
                  </a:lnTo>
                  <a:lnTo>
                    <a:pt x="493617" y="2566012"/>
                  </a:lnTo>
                  <a:lnTo>
                    <a:pt x="493240" y="2567595"/>
                  </a:lnTo>
                  <a:lnTo>
                    <a:pt x="493080" y="2567860"/>
                  </a:lnTo>
                  <a:lnTo>
                    <a:pt x="492885" y="2568113"/>
                  </a:lnTo>
                  <a:lnTo>
                    <a:pt x="492660" y="2568348"/>
                  </a:lnTo>
                  <a:lnTo>
                    <a:pt x="492415" y="2568554"/>
                  </a:lnTo>
                  <a:lnTo>
                    <a:pt x="492160" y="2568725"/>
                  </a:lnTo>
                  <a:lnTo>
                    <a:pt x="491769" y="2568890"/>
                  </a:lnTo>
                  <a:lnTo>
                    <a:pt x="491324" y="2568984"/>
                  </a:lnTo>
                  <a:lnTo>
                    <a:pt x="490851" y="2569019"/>
                  </a:lnTo>
                  <a:lnTo>
                    <a:pt x="490372" y="2569013"/>
                  </a:lnTo>
                  <a:lnTo>
                    <a:pt x="489913" y="2568996"/>
                  </a:lnTo>
                  <a:lnTo>
                    <a:pt x="489374" y="2568943"/>
                  </a:lnTo>
                  <a:lnTo>
                    <a:pt x="488832" y="2568837"/>
                  </a:lnTo>
                  <a:lnTo>
                    <a:pt x="488293" y="2568690"/>
                  </a:lnTo>
                  <a:lnTo>
                    <a:pt x="487776" y="2568507"/>
                  </a:lnTo>
                  <a:lnTo>
                    <a:pt x="487282" y="2568283"/>
                  </a:lnTo>
                  <a:lnTo>
                    <a:pt x="486954" y="2568089"/>
                  </a:lnTo>
                  <a:lnTo>
                    <a:pt x="486646" y="2567860"/>
                  </a:lnTo>
                  <a:lnTo>
                    <a:pt x="486041" y="2567395"/>
                  </a:lnTo>
                  <a:lnTo>
                    <a:pt x="485717" y="2567195"/>
                  </a:lnTo>
                  <a:lnTo>
                    <a:pt x="485277" y="2566977"/>
                  </a:lnTo>
                  <a:lnTo>
                    <a:pt x="484818" y="2566777"/>
                  </a:lnTo>
                  <a:lnTo>
                    <a:pt x="484350" y="2566606"/>
                  </a:lnTo>
                  <a:lnTo>
                    <a:pt x="483874" y="2566477"/>
                  </a:lnTo>
                  <a:lnTo>
                    <a:pt x="483396" y="2566400"/>
                  </a:lnTo>
                  <a:lnTo>
                    <a:pt x="482975" y="2566376"/>
                  </a:lnTo>
                  <a:lnTo>
                    <a:pt x="482549" y="2566388"/>
                  </a:lnTo>
                  <a:lnTo>
                    <a:pt x="482120" y="2566429"/>
                  </a:lnTo>
                  <a:lnTo>
                    <a:pt x="481694" y="2566500"/>
                  </a:lnTo>
                  <a:lnTo>
                    <a:pt x="481078" y="2566618"/>
                  </a:lnTo>
                  <a:lnTo>
                    <a:pt x="480864" y="2566647"/>
                  </a:lnTo>
                  <a:lnTo>
                    <a:pt x="480657" y="2566689"/>
                  </a:lnTo>
                  <a:lnTo>
                    <a:pt x="480487" y="2566741"/>
                  </a:lnTo>
                  <a:lnTo>
                    <a:pt x="480394" y="2566836"/>
                  </a:lnTo>
                  <a:lnTo>
                    <a:pt x="479984" y="2567053"/>
                  </a:lnTo>
                  <a:lnTo>
                    <a:pt x="479554" y="2567248"/>
                  </a:lnTo>
                  <a:lnTo>
                    <a:pt x="479104" y="2567407"/>
                  </a:lnTo>
                  <a:lnTo>
                    <a:pt x="478650" y="2567524"/>
                  </a:lnTo>
                  <a:lnTo>
                    <a:pt x="478194" y="2567606"/>
                  </a:lnTo>
                  <a:lnTo>
                    <a:pt x="477638" y="2567636"/>
                  </a:lnTo>
                  <a:lnTo>
                    <a:pt x="477066" y="2567595"/>
                  </a:lnTo>
                  <a:lnTo>
                    <a:pt x="476494" y="2567501"/>
                  </a:lnTo>
                  <a:lnTo>
                    <a:pt x="475350" y="2567277"/>
                  </a:lnTo>
                  <a:lnTo>
                    <a:pt x="474748" y="2567154"/>
                  </a:lnTo>
                  <a:lnTo>
                    <a:pt x="474143" y="2567006"/>
                  </a:lnTo>
                  <a:lnTo>
                    <a:pt x="473541" y="2566842"/>
                  </a:lnTo>
                  <a:lnTo>
                    <a:pt x="472944" y="2566671"/>
                  </a:lnTo>
                  <a:lnTo>
                    <a:pt x="472353" y="2566494"/>
                  </a:lnTo>
                  <a:lnTo>
                    <a:pt x="471737" y="2566300"/>
                  </a:lnTo>
                  <a:lnTo>
                    <a:pt x="471121" y="2566100"/>
                  </a:lnTo>
                  <a:lnTo>
                    <a:pt x="470510" y="2565882"/>
                  </a:lnTo>
                  <a:lnTo>
                    <a:pt x="469784" y="2565661"/>
                  </a:lnTo>
                  <a:lnTo>
                    <a:pt x="469303" y="2565429"/>
                  </a:lnTo>
                  <a:lnTo>
                    <a:pt x="468916" y="2565258"/>
                  </a:lnTo>
                  <a:lnTo>
                    <a:pt x="468531" y="2565076"/>
                  </a:lnTo>
                  <a:lnTo>
                    <a:pt x="467726" y="2565013"/>
                  </a:lnTo>
                  <a:lnTo>
                    <a:pt x="466984" y="2564932"/>
                  </a:lnTo>
                  <a:lnTo>
                    <a:pt x="466360" y="2564742"/>
                  </a:lnTo>
                  <a:lnTo>
                    <a:pt x="465818" y="2564733"/>
                  </a:lnTo>
                  <a:lnTo>
                    <a:pt x="464913" y="2564706"/>
                  </a:lnTo>
                  <a:lnTo>
                    <a:pt x="464404" y="2564711"/>
                  </a:lnTo>
                  <a:lnTo>
                    <a:pt x="464068" y="2564805"/>
                  </a:lnTo>
                  <a:lnTo>
                    <a:pt x="463730" y="2564882"/>
                  </a:lnTo>
                  <a:lnTo>
                    <a:pt x="463235" y="2564941"/>
                  </a:lnTo>
                  <a:lnTo>
                    <a:pt x="462732" y="2564976"/>
                  </a:lnTo>
                  <a:lnTo>
                    <a:pt x="462223" y="2564988"/>
                  </a:lnTo>
                  <a:lnTo>
                    <a:pt x="461720" y="2564976"/>
                  </a:lnTo>
                  <a:lnTo>
                    <a:pt x="461217" y="2564946"/>
                  </a:lnTo>
                  <a:lnTo>
                    <a:pt x="460870" y="2564917"/>
                  </a:lnTo>
                  <a:lnTo>
                    <a:pt x="460523" y="2564876"/>
                  </a:lnTo>
                  <a:lnTo>
                    <a:pt x="460175" y="2564823"/>
                  </a:lnTo>
                  <a:lnTo>
                    <a:pt x="459833" y="2564764"/>
                  </a:lnTo>
                  <a:lnTo>
                    <a:pt x="459492" y="2564693"/>
                  </a:lnTo>
                  <a:lnTo>
                    <a:pt x="459173" y="2564670"/>
                  </a:lnTo>
                  <a:lnTo>
                    <a:pt x="458855" y="2564617"/>
                  </a:lnTo>
                  <a:lnTo>
                    <a:pt x="458538" y="2564546"/>
                  </a:lnTo>
                  <a:lnTo>
                    <a:pt x="458230" y="2564446"/>
                  </a:lnTo>
                  <a:lnTo>
                    <a:pt x="457936" y="2564329"/>
                  </a:lnTo>
                  <a:lnTo>
                    <a:pt x="457716" y="2564205"/>
                  </a:lnTo>
                  <a:lnTo>
                    <a:pt x="457512" y="2564058"/>
                  </a:lnTo>
                  <a:lnTo>
                    <a:pt x="457311" y="2563899"/>
                  </a:lnTo>
                  <a:lnTo>
                    <a:pt x="457106" y="2563752"/>
                  </a:lnTo>
                  <a:lnTo>
                    <a:pt x="456885" y="2563634"/>
                  </a:lnTo>
                  <a:lnTo>
                    <a:pt x="456558" y="2563540"/>
                  </a:lnTo>
                  <a:lnTo>
                    <a:pt x="456212" y="2563499"/>
                  </a:lnTo>
                  <a:lnTo>
                    <a:pt x="455854" y="2563481"/>
                  </a:lnTo>
                  <a:lnTo>
                    <a:pt x="455502" y="2563452"/>
                  </a:lnTo>
                  <a:lnTo>
                    <a:pt x="455159" y="2563381"/>
                  </a:lnTo>
                  <a:lnTo>
                    <a:pt x="454804" y="2563257"/>
                  </a:lnTo>
                  <a:lnTo>
                    <a:pt x="454446" y="2563111"/>
                  </a:lnTo>
                  <a:lnTo>
                    <a:pt x="454103" y="2562939"/>
                  </a:lnTo>
                  <a:lnTo>
                    <a:pt x="453786" y="2562740"/>
                  </a:lnTo>
                  <a:lnTo>
                    <a:pt x="453503" y="2562510"/>
                  </a:lnTo>
                  <a:lnTo>
                    <a:pt x="453376" y="2562386"/>
                  </a:lnTo>
                  <a:lnTo>
                    <a:pt x="453253" y="2562257"/>
                  </a:lnTo>
                  <a:lnTo>
                    <a:pt x="453135" y="2562122"/>
                  </a:lnTo>
                  <a:lnTo>
                    <a:pt x="453039" y="2561980"/>
                  </a:lnTo>
                  <a:lnTo>
                    <a:pt x="452956" y="2561827"/>
                  </a:lnTo>
                  <a:lnTo>
                    <a:pt x="452896" y="2561580"/>
                  </a:lnTo>
                  <a:lnTo>
                    <a:pt x="452901" y="2561316"/>
                  </a:lnTo>
                  <a:lnTo>
                    <a:pt x="452931" y="2561033"/>
                  </a:lnTo>
                  <a:lnTo>
                    <a:pt x="452950" y="2560750"/>
                  </a:lnTo>
                  <a:lnTo>
                    <a:pt x="452926" y="2560480"/>
                  </a:lnTo>
                  <a:lnTo>
                    <a:pt x="452871" y="2560297"/>
                  </a:lnTo>
                  <a:lnTo>
                    <a:pt x="452805" y="2560109"/>
                  </a:lnTo>
                  <a:lnTo>
                    <a:pt x="452725" y="2559926"/>
                  </a:lnTo>
                  <a:lnTo>
                    <a:pt x="452643" y="2559750"/>
                  </a:lnTo>
                  <a:lnTo>
                    <a:pt x="452549" y="2559579"/>
                  </a:lnTo>
                  <a:lnTo>
                    <a:pt x="452393" y="2559344"/>
                  </a:lnTo>
                  <a:lnTo>
                    <a:pt x="452203" y="2559120"/>
                  </a:lnTo>
                  <a:lnTo>
                    <a:pt x="452007" y="2558902"/>
                  </a:lnTo>
                  <a:lnTo>
                    <a:pt x="451826" y="2558679"/>
                  </a:lnTo>
                  <a:lnTo>
                    <a:pt x="451675" y="2558443"/>
                  </a:lnTo>
                  <a:lnTo>
                    <a:pt x="451620" y="2558296"/>
                  </a:lnTo>
                  <a:lnTo>
                    <a:pt x="451532" y="2557990"/>
                  </a:lnTo>
                  <a:lnTo>
                    <a:pt x="451485" y="2557843"/>
                  </a:lnTo>
                  <a:lnTo>
                    <a:pt x="451411" y="2557708"/>
                  </a:lnTo>
                  <a:lnTo>
                    <a:pt x="451328" y="2557608"/>
                  </a:lnTo>
                  <a:lnTo>
                    <a:pt x="451235" y="2557514"/>
                  </a:lnTo>
                  <a:lnTo>
                    <a:pt x="450916" y="2557249"/>
                  </a:lnTo>
                  <a:lnTo>
                    <a:pt x="450599" y="2556948"/>
                  </a:lnTo>
                  <a:lnTo>
                    <a:pt x="450437" y="2556801"/>
                  </a:lnTo>
                  <a:lnTo>
                    <a:pt x="450267" y="2556689"/>
                  </a:lnTo>
                  <a:lnTo>
                    <a:pt x="450091" y="2556619"/>
                  </a:lnTo>
                  <a:lnTo>
                    <a:pt x="449822" y="2556631"/>
                  </a:lnTo>
                  <a:lnTo>
                    <a:pt x="449499" y="2556742"/>
                  </a:lnTo>
                  <a:lnTo>
                    <a:pt x="449181" y="2556925"/>
                  </a:lnTo>
                  <a:lnTo>
                    <a:pt x="448912" y="2557149"/>
                  </a:lnTo>
                  <a:lnTo>
                    <a:pt x="448736" y="2557378"/>
                  </a:lnTo>
                  <a:lnTo>
                    <a:pt x="448702" y="2557508"/>
                  </a:lnTo>
                  <a:lnTo>
                    <a:pt x="448688" y="2557649"/>
                  </a:lnTo>
                  <a:lnTo>
                    <a:pt x="448683" y="2557796"/>
                  </a:lnTo>
                  <a:lnTo>
                    <a:pt x="448663" y="2557931"/>
                  </a:lnTo>
                  <a:lnTo>
                    <a:pt x="448614" y="2558049"/>
                  </a:lnTo>
                  <a:lnTo>
                    <a:pt x="448477" y="2558167"/>
                  </a:lnTo>
                  <a:lnTo>
                    <a:pt x="448276" y="2558243"/>
                  </a:lnTo>
                  <a:lnTo>
                    <a:pt x="448037" y="2558296"/>
                  </a:lnTo>
                  <a:lnTo>
                    <a:pt x="447548" y="2558367"/>
                  </a:lnTo>
                  <a:lnTo>
                    <a:pt x="447250" y="2558396"/>
                  </a:lnTo>
                  <a:lnTo>
                    <a:pt x="446948" y="2558402"/>
                  </a:lnTo>
                  <a:lnTo>
                    <a:pt x="446648" y="2558390"/>
                  </a:lnTo>
                  <a:lnTo>
                    <a:pt x="446340" y="2558384"/>
                  </a:lnTo>
                  <a:lnTo>
                    <a:pt x="446043" y="2558396"/>
                  </a:lnTo>
                  <a:lnTo>
                    <a:pt x="445562" y="2558527"/>
                  </a:lnTo>
                  <a:lnTo>
                    <a:pt x="444880" y="2558846"/>
                  </a:lnTo>
                  <a:lnTo>
                    <a:pt x="443423" y="2559373"/>
                  </a:lnTo>
                  <a:lnTo>
                    <a:pt x="443169" y="2559615"/>
                  </a:lnTo>
                  <a:lnTo>
                    <a:pt x="442889" y="2559797"/>
                  </a:lnTo>
                  <a:lnTo>
                    <a:pt x="442655" y="2559885"/>
                  </a:lnTo>
                  <a:lnTo>
                    <a:pt x="442411" y="2559950"/>
                  </a:lnTo>
                  <a:lnTo>
                    <a:pt x="441908" y="2560050"/>
                  </a:lnTo>
                  <a:lnTo>
                    <a:pt x="441658" y="2560109"/>
                  </a:lnTo>
                  <a:lnTo>
                    <a:pt x="441321" y="2560179"/>
                  </a:lnTo>
                  <a:lnTo>
                    <a:pt x="440948" y="2560244"/>
                  </a:lnTo>
                  <a:lnTo>
                    <a:pt x="440602" y="2560315"/>
                  </a:lnTo>
                  <a:lnTo>
                    <a:pt x="440313" y="2560421"/>
                  </a:lnTo>
                  <a:lnTo>
                    <a:pt x="440142" y="2560586"/>
                  </a:lnTo>
                  <a:lnTo>
                    <a:pt x="440098" y="2560680"/>
                  </a:lnTo>
                  <a:lnTo>
                    <a:pt x="440065" y="2560780"/>
                  </a:lnTo>
                  <a:lnTo>
                    <a:pt x="440040" y="2560880"/>
                  </a:lnTo>
                  <a:lnTo>
                    <a:pt x="440021" y="2561086"/>
                  </a:lnTo>
                  <a:lnTo>
                    <a:pt x="436345" y="2560574"/>
                  </a:lnTo>
                  <a:lnTo>
                    <a:pt x="433392" y="2560138"/>
                  </a:lnTo>
                  <a:lnTo>
                    <a:pt x="433158" y="2560138"/>
                  </a:lnTo>
                  <a:lnTo>
                    <a:pt x="433040" y="2560144"/>
                  </a:lnTo>
                  <a:lnTo>
                    <a:pt x="432922" y="2560162"/>
                  </a:lnTo>
                  <a:lnTo>
                    <a:pt x="432806" y="2560185"/>
                  </a:lnTo>
                  <a:lnTo>
                    <a:pt x="432498" y="2560315"/>
                  </a:lnTo>
                  <a:lnTo>
                    <a:pt x="432209" y="2560538"/>
                  </a:lnTo>
                  <a:lnTo>
                    <a:pt x="431929" y="2560815"/>
                  </a:lnTo>
                  <a:lnTo>
                    <a:pt x="431651" y="2561098"/>
                  </a:lnTo>
                  <a:lnTo>
                    <a:pt x="431363" y="2561339"/>
                  </a:lnTo>
                  <a:lnTo>
                    <a:pt x="430389" y="2561957"/>
                  </a:lnTo>
                  <a:lnTo>
                    <a:pt x="429349" y="2562487"/>
                  </a:lnTo>
                  <a:lnTo>
                    <a:pt x="428269" y="2562952"/>
                  </a:lnTo>
                  <a:lnTo>
                    <a:pt x="427169" y="2563375"/>
                  </a:lnTo>
                  <a:lnTo>
                    <a:pt x="426069" y="2563770"/>
                  </a:lnTo>
                  <a:lnTo>
                    <a:pt x="425120" y="2564117"/>
                  </a:lnTo>
                  <a:lnTo>
                    <a:pt x="424158" y="2564446"/>
                  </a:lnTo>
                  <a:lnTo>
                    <a:pt x="423190" y="2564740"/>
                  </a:lnTo>
                  <a:lnTo>
                    <a:pt x="422211" y="2564970"/>
                  </a:lnTo>
                  <a:lnTo>
                    <a:pt x="421224" y="2565111"/>
                  </a:lnTo>
                  <a:lnTo>
                    <a:pt x="420300" y="2565200"/>
                  </a:lnTo>
                  <a:lnTo>
                    <a:pt x="419835" y="2565223"/>
                  </a:lnTo>
                  <a:lnTo>
                    <a:pt x="419382" y="2565205"/>
                  </a:lnTo>
                  <a:lnTo>
                    <a:pt x="418950" y="2565123"/>
                  </a:lnTo>
                  <a:lnTo>
                    <a:pt x="418452" y="2564905"/>
                  </a:lnTo>
                  <a:lnTo>
                    <a:pt x="417988" y="2564581"/>
                  </a:lnTo>
                  <a:lnTo>
                    <a:pt x="417805" y="2564395"/>
                  </a:lnTo>
                  <a:lnTo>
                    <a:pt x="417539" y="2564193"/>
                  </a:lnTo>
                  <a:lnTo>
                    <a:pt x="417099" y="2563787"/>
                  </a:lnTo>
                  <a:lnTo>
                    <a:pt x="416648" y="2563410"/>
                  </a:lnTo>
                  <a:lnTo>
                    <a:pt x="416272" y="2563075"/>
                  </a:lnTo>
                  <a:lnTo>
                    <a:pt x="415892" y="2562698"/>
                  </a:lnTo>
                  <a:lnTo>
                    <a:pt x="415515" y="2562334"/>
                  </a:lnTo>
                  <a:lnTo>
                    <a:pt x="415133" y="2562069"/>
                  </a:lnTo>
                  <a:lnTo>
                    <a:pt x="414693" y="2561951"/>
                  </a:lnTo>
                  <a:lnTo>
                    <a:pt x="414963" y="2562574"/>
                  </a:lnTo>
                  <a:lnTo>
                    <a:pt x="415109" y="2562875"/>
                  </a:lnTo>
                  <a:lnTo>
                    <a:pt x="415246" y="2563217"/>
                  </a:lnTo>
                  <a:lnTo>
                    <a:pt x="415578" y="2563828"/>
                  </a:lnTo>
                  <a:lnTo>
                    <a:pt x="415950" y="2564411"/>
                  </a:lnTo>
                  <a:lnTo>
                    <a:pt x="416355" y="2564964"/>
                  </a:lnTo>
                  <a:lnTo>
                    <a:pt x="416610" y="2565294"/>
                  </a:lnTo>
                  <a:lnTo>
                    <a:pt x="416874" y="2565623"/>
                  </a:lnTo>
                  <a:lnTo>
                    <a:pt x="417157" y="2565935"/>
                  </a:lnTo>
                  <a:lnTo>
                    <a:pt x="417451" y="2566224"/>
                  </a:lnTo>
                  <a:lnTo>
                    <a:pt x="417773" y="2566471"/>
                  </a:lnTo>
                  <a:lnTo>
                    <a:pt x="418120" y="2566683"/>
                  </a:lnTo>
                  <a:lnTo>
                    <a:pt x="418496" y="2566871"/>
                  </a:lnTo>
                  <a:lnTo>
                    <a:pt x="418887" y="2567024"/>
                  </a:lnTo>
                  <a:lnTo>
                    <a:pt x="419288" y="2567148"/>
                  </a:lnTo>
                  <a:lnTo>
                    <a:pt x="419689" y="2567230"/>
                  </a:lnTo>
                  <a:lnTo>
                    <a:pt x="420413" y="2567254"/>
                  </a:lnTo>
                  <a:lnTo>
                    <a:pt x="421166" y="2567124"/>
                  </a:lnTo>
                  <a:lnTo>
                    <a:pt x="421933" y="2566889"/>
                  </a:lnTo>
                  <a:lnTo>
                    <a:pt x="423454" y="2566359"/>
                  </a:lnTo>
                  <a:lnTo>
                    <a:pt x="423971" y="2566194"/>
                  </a:lnTo>
                  <a:lnTo>
                    <a:pt x="424490" y="2566012"/>
                  </a:lnTo>
                  <a:lnTo>
                    <a:pt x="425002" y="2565824"/>
                  </a:lnTo>
                  <a:lnTo>
                    <a:pt x="425511" y="2565623"/>
                  </a:lnTo>
                  <a:lnTo>
                    <a:pt x="426014" y="2565412"/>
                  </a:lnTo>
                  <a:lnTo>
                    <a:pt x="430268" y="2563375"/>
                  </a:lnTo>
                  <a:lnTo>
                    <a:pt x="430727" y="2563058"/>
                  </a:lnTo>
                  <a:lnTo>
                    <a:pt x="431231" y="2562775"/>
                  </a:lnTo>
                  <a:lnTo>
                    <a:pt x="431764" y="2562545"/>
                  </a:lnTo>
                  <a:lnTo>
                    <a:pt x="432311" y="2562369"/>
                  </a:lnTo>
                  <a:lnTo>
                    <a:pt x="432853" y="2562245"/>
                  </a:lnTo>
                  <a:lnTo>
                    <a:pt x="433386" y="2562186"/>
                  </a:lnTo>
                  <a:lnTo>
                    <a:pt x="433934" y="2562175"/>
                  </a:lnTo>
                  <a:lnTo>
                    <a:pt x="434486" y="2562216"/>
                  </a:lnTo>
                  <a:lnTo>
                    <a:pt x="435025" y="2562310"/>
                  </a:lnTo>
                  <a:lnTo>
                    <a:pt x="435528" y="2562463"/>
                  </a:lnTo>
                  <a:lnTo>
                    <a:pt x="435977" y="2562675"/>
                  </a:lnTo>
                  <a:lnTo>
                    <a:pt x="436403" y="2562945"/>
                  </a:lnTo>
                  <a:lnTo>
                    <a:pt x="436813" y="2563263"/>
                  </a:lnTo>
                  <a:lnTo>
                    <a:pt x="437200" y="2563605"/>
                  </a:lnTo>
                  <a:lnTo>
                    <a:pt x="437566" y="2563958"/>
                  </a:lnTo>
                  <a:lnTo>
                    <a:pt x="437884" y="2564323"/>
                  </a:lnTo>
                  <a:lnTo>
                    <a:pt x="438168" y="2564723"/>
                  </a:lnTo>
                  <a:lnTo>
                    <a:pt x="438437" y="2565129"/>
                  </a:lnTo>
                  <a:lnTo>
                    <a:pt x="438720" y="2565529"/>
                  </a:lnTo>
                  <a:lnTo>
                    <a:pt x="439043" y="2565888"/>
                  </a:lnTo>
                  <a:lnTo>
                    <a:pt x="439453" y="2566265"/>
                  </a:lnTo>
                  <a:lnTo>
                    <a:pt x="439898" y="2566612"/>
                  </a:lnTo>
                  <a:lnTo>
                    <a:pt x="440368" y="2566930"/>
                  </a:lnTo>
                  <a:lnTo>
                    <a:pt x="440857" y="2567212"/>
                  </a:lnTo>
                  <a:lnTo>
                    <a:pt x="441355" y="2567442"/>
                  </a:lnTo>
                  <a:lnTo>
                    <a:pt x="441825" y="2567606"/>
                  </a:lnTo>
                  <a:lnTo>
                    <a:pt x="442309" y="2567725"/>
                  </a:lnTo>
                  <a:lnTo>
                    <a:pt x="442807" y="2567812"/>
                  </a:lnTo>
                  <a:lnTo>
                    <a:pt x="443305" y="2567878"/>
                  </a:lnTo>
                  <a:lnTo>
                    <a:pt x="443805" y="2567936"/>
                  </a:lnTo>
                  <a:lnTo>
                    <a:pt x="444204" y="2567966"/>
                  </a:lnTo>
                  <a:lnTo>
                    <a:pt x="444605" y="2567977"/>
                  </a:lnTo>
                  <a:lnTo>
                    <a:pt x="445012" y="2567977"/>
                  </a:lnTo>
                  <a:lnTo>
                    <a:pt x="445413" y="2567989"/>
                  </a:lnTo>
                  <a:lnTo>
                    <a:pt x="445813" y="2568030"/>
                  </a:lnTo>
                  <a:lnTo>
                    <a:pt x="446145" y="2568089"/>
                  </a:lnTo>
                  <a:lnTo>
                    <a:pt x="446483" y="2568160"/>
                  </a:lnTo>
                  <a:lnTo>
                    <a:pt x="446816" y="2568242"/>
                  </a:lnTo>
                  <a:lnTo>
                    <a:pt x="447481" y="2568395"/>
                  </a:lnTo>
                  <a:lnTo>
                    <a:pt x="447954" y="2568472"/>
                  </a:lnTo>
                  <a:lnTo>
                    <a:pt x="448438" y="2568519"/>
                  </a:lnTo>
                  <a:lnTo>
                    <a:pt x="448922" y="2568578"/>
                  </a:lnTo>
                  <a:lnTo>
                    <a:pt x="449381" y="2568672"/>
                  </a:lnTo>
                  <a:lnTo>
                    <a:pt x="449816" y="2568831"/>
                  </a:lnTo>
                  <a:lnTo>
                    <a:pt x="450066" y="2568984"/>
                  </a:lnTo>
                  <a:lnTo>
                    <a:pt x="450306" y="2569178"/>
                  </a:lnTo>
                  <a:lnTo>
                    <a:pt x="450536" y="2569378"/>
                  </a:lnTo>
                  <a:lnTo>
                    <a:pt x="450770" y="2569560"/>
                  </a:lnTo>
                  <a:lnTo>
                    <a:pt x="451029" y="2569696"/>
                  </a:lnTo>
                  <a:lnTo>
                    <a:pt x="451411" y="2569784"/>
                  </a:lnTo>
                  <a:lnTo>
                    <a:pt x="451815" y="2569808"/>
                  </a:lnTo>
                  <a:lnTo>
                    <a:pt x="452241" y="2569784"/>
                  </a:lnTo>
                  <a:lnTo>
                    <a:pt x="452672" y="2569749"/>
                  </a:lnTo>
                  <a:lnTo>
                    <a:pt x="453091" y="2569732"/>
                  </a:lnTo>
                  <a:lnTo>
                    <a:pt x="453586" y="2569732"/>
                  </a:lnTo>
                  <a:lnTo>
                    <a:pt x="454075" y="2569725"/>
                  </a:lnTo>
                  <a:lnTo>
                    <a:pt x="455062" y="2569696"/>
                  </a:lnTo>
                  <a:lnTo>
                    <a:pt x="455552" y="2569661"/>
                  </a:lnTo>
                  <a:lnTo>
                    <a:pt x="456020" y="2569608"/>
                  </a:lnTo>
                  <a:lnTo>
                    <a:pt x="456490" y="2569531"/>
                  </a:lnTo>
                  <a:lnTo>
                    <a:pt x="456959" y="2569449"/>
                  </a:lnTo>
                  <a:lnTo>
                    <a:pt x="457433" y="2569390"/>
                  </a:lnTo>
                  <a:lnTo>
                    <a:pt x="457897" y="2569372"/>
                  </a:lnTo>
                  <a:lnTo>
                    <a:pt x="458167" y="2569378"/>
                  </a:lnTo>
                  <a:lnTo>
                    <a:pt x="458436" y="2569396"/>
                  </a:lnTo>
                  <a:lnTo>
                    <a:pt x="458973" y="2569460"/>
                  </a:lnTo>
                  <a:lnTo>
                    <a:pt x="459237" y="2569508"/>
                  </a:lnTo>
                  <a:lnTo>
                    <a:pt x="459627" y="2569537"/>
                  </a:lnTo>
                  <a:lnTo>
                    <a:pt x="459728" y="2569549"/>
                  </a:lnTo>
                  <a:lnTo>
                    <a:pt x="460410" y="2569631"/>
                  </a:lnTo>
                  <a:lnTo>
                    <a:pt x="460801" y="2569696"/>
                  </a:lnTo>
                  <a:lnTo>
                    <a:pt x="461569" y="2569837"/>
                  </a:lnTo>
                  <a:lnTo>
                    <a:pt x="461959" y="2569914"/>
                  </a:lnTo>
                  <a:lnTo>
                    <a:pt x="462341" y="2569996"/>
                  </a:lnTo>
                  <a:lnTo>
                    <a:pt x="462718" y="2570108"/>
                  </a:lnTo>
                  <a:lnTo>
                    <a:pt x="463075" y="2570249"/>
                  </a:lnTo>
                  <a:lnTo>
                    <a:pt x="463290" y="2570361"/>
                  </a:lnTo>
                  <a:lnTo>
                    <a:pt x="463499" y="2570491"/>
                  </a:lnTo>
                  <a:lnTo>
                    <a:pt x="463705" y="2570632"/>
                  </a:lnTo>
                  <a:lnTo>
                    <a:pt x="463911" y="2570761"/>
                  </a:lnTo>
                  <a:lnTo>
                    <a:pt x="464126" y="2570885"/>
                  </a:lnTo>
                  <a:lnTo>
                    <a:pt x="464434" y="2571032"/>
                  </a:lnTo>
                  <a:lnTo>
                    <a:pt x="464750" y="2571167"/>
                  </a:lnTo>
                  <a:lnTo>
                    <a:pt x="465074" y="2571285"/>
                  </a:lnTo>
                  <a:lnTo>
                    <a:pt x="465401" y="2571391"/>
                  </a:lnTo>
                  <a:lnTo>
                    <a:pt x="465734" y="2571473"/>
                  </a:lnTo>
                  <a:lnTo>
                    <a:pt x="466232" y="2571550"/>
                  </a:lnTo>
                  <a:lnTo>
                    <a:pt x="466741" y="2571567"/>
                  </a:lnTo>
                  <a:lnTo>
                    <a:pt x="467263" y="2571556"/>
                  </a:lnTo>
                  <a:lnTo>
                    <a:pt x="467782" y="2571532"/>
                  </a:lnTo>
                  <a:lnTo>
                    <a:pt x="468603" y="2571509"/>
                  </a:lnTo>
                  <a:lnTo>
                    <a:pt x="469210" y="2571461"/>
                  </a:lnTo>
                  <a:lnTo>
                    <a:pt x="469512" y="2571461"/>
                  </a:lnTo>
                  <a:lnTo>
                    <a:pt x="469806" y="2571491"/>
                  </a:lnTo>
                  <a:lnTo>
                    <a:pt x="470197" y="2571603"/>
                  </a:lnTo>
                  <a:lnTo>
                    <a:pt x="470579" y="2571773"/>
                  </a:lnTo>
                  <a:lnTo>
                    <a:pt x="470950" y="2571979"/>
                  </a:lnTo>
                  <a:lnTo>
                    <a:pt x="471322" y="2572209"/>
                  </a:lnTo>
                  <a:lnTo>
                    <a:pt x="471976" y="2572592"/>
                  </a:lnTo>
                  <a:lnTo>
                    <a:pt x="472538" y="2572968"/>
                  </a:lnTo>
                  <a:lnTo>
                    <a:pt x="473462" y="2573212"/>
                  </a:lnTo>
                  <a:lnTo>
                    <a:pt x="474582" y="2573539"/>
                  </a:lnTo>
                  <a:lnTo>
                    <a:pt x="475070" y="2573621"/>
                  </a:lnTo>
                  <a:lnTo>
                    <a:pt x="475515" y="2573780"/>
                  </a:lnTo>
                  <a:lnTo>
                    <a:pt x="475799" y="2573951"/>
                  </a:lnTo>
                  <a:lnTo>
                    <a:pt x="476068" y="2574151"/>
                  </a:lnTo>
                  <a:lnTo>
                    <a:pt x="476327" y="2574369"/>
                  </a:lnTo>
                  <a:lnTo>
                    <a:pt x="476835" y="2574810"/>
                  </a:lnTo>
                  <a:lnTo>
                    <a:pt x="477055" y="2574993"/>
                  </a:lnTo>
                  <a:lnTo>
                    <a:pt x="477440" y="2574926"/>
                  </a:lnTo>
                  <a:lnTo>
                    <a:pt x="478041" y="2574945"/>
                  </a:lnTo>
                  <a:lnTo>
                    <a:pt x="478208" y="2575733"/>
                  </a:lnTo>
                  <a:lnTo>
                    <a:pt x="478081" y="2576376"/>
                  </a:lnTo>
                  <a:lnTo>
                    <a:pt x="478136" y="2577088"/>
                  </a:lnTo>
                  <a:lnTo>
                    <a:pt x="478081" y="2577829"/>
                  </a:lnTo>
                  <a:lnTo>
                    <a:pt x="477921" y="2578524"/>
                  </a:lnTo>
                  <a:lnTo>
                    <a:pt x="477662" y="2579119"/>
                  </a:lnTo>
                  <a:lnTo>
                    <a:pt x="477530" y="2579312"/>
                  </a:lnTo>
                  <a:lnTo>
                    <a:pt x="477382" y="2579489"/>
                  </a:lnTo>
                  <a:lnTo>
                    <a:pt x="476904" y="2580019"/>
                  </a:lnTo>
                  <a:lnTo>
                    <a:pt x="476585" y="2580460"/>
                  </a:lnTo>
                  <a:lnTo>
                    <a:pt x="475990" y="2581396"/>
                  </a:lnTo>
                  <a:lnTo>
                    <a:pt x="475658" y="2581814"/>
                  </a:lnTo>
                  <a:lnTo>
                    <a:pt x="475276" y="2582161"/>
                  </a:lnTo>
                  <a:lnTo>
                    <a:pt x="474973" y="2582344"/>
                  </a:lnTo>
                  <a:lnTo>
                    <a:pt x="474646" y="2582497"/>
                  </a:lnTo>
                  <a:lnTo>
                    <a:pt x="474303" y="2582626"/>
                  </a:lnTo>
                  <a:lnTo>
                    <a:pt x="473615" y="2582874"/>
                  </a:lnTo>
                  <a:lnTo>
                    <a:pt x="473384" y="2582950"/>
                  </a:lnTo>
                  <a:lnTo>
                    <a:pt x="473150" y="2583015"/>
                  </a:lnTo>
                  <a:lnTo>
                    <a:pt x="472919" y="2583086"/>
                  </a:lnTo>
                  <a:lnTo>
                    <a:pt x="472691" y="2583162"/>
                  </a:lnTo>
                  <a:lnTo>
                    <a:pt x="472471" y="2583250"/>
                  </a:lnTo>
                  <a:lnTo>
                    <a:pt x="471878" y="2583574"/>
                  </a:lnTo>
                  <a:lnTo>
                    <a:pt x="471302" y="2583980"/>
                  </a:lnTo>
                  <a:lnTo>
                    <a:pt x="470774" y="2584463"/>
                  </a:lnTo>
                  <a:lnTo>
                    <a:pt x="470304" y="2584987"/>
                  </a:lnTo>
                  <a:lnTo>
                    <a:pt x="470265" y="2585503"/>
                  </a:lnTo>
                  <a:lnTo>
                    <a:pt x="470080" y="2585898"/>
                  </a:lnTo>
                  <a:lnTo>
                    <a:pt x="469791" y="2586052"/>
                  </a:lnTo>
                  <a:lnTo>
                    <a:pt x="469611" y="2586552"/>
                  </a:lnTo>
                  <a:lnTo>
                    <a:pt x="469502" y="2586793"/>
                  </a:lnTo>
                  <a:lnTo>
                    <a:pt x="469254" y="2587288"/>
                  </a:lnTo>
                  <a:lnTo>
                    <a:pt x="468951" y="2587764"/>
                  </a:lnTo>
                  <a:lnTo>
                    <a:pt x="468608" y="2588218"/>
                  </a:lnTo>
                  <a:lnTo>
                    <a:pt x="468226" y="2588635"/>
                  </a:lnTo>
                  <a:lnTo>
                    <a:pt x="467816" y="2588988"/>
                  </a:lnTo>
                  <a:lnTo>
                    <a:pt x="467103" y="2589389"/>
                  </a:lnTo>
                  <a:lnTo>
                    <a:pt x="466267" y="2589642"/>
                  </a:lnTo>
                  <a:lnTo>
                    <a:pt x="465357" y="2589789"/>
                  </a:lnTo>
                  <a:lnTo>
                    <a:pt x="464428" y="2589877"/>
                  </a:lnTo>
                  <a:lnTo>
                    <a:pt x="462732" y="2590001"/>
                  </a:lnTo>
                  <a:lnTo>
                    <a:pt x="461912" y="2590042"/>
                  </a:lnTo>
                  <a:lnTo>
                    <a:pt x="461095" y="2590030"/>
                  </a:lnTo>
                  <a:lnTo>
                    <a:pt x="460303" y="2589942"/>
                  </a:lnTo>
                  <a:lnTo>
                    <a:pt x="459555" y="2589754"/>
                  </a:lnTo>
                  <a:lnTo>
                    <a:pt x="458909" y="2589512"/>
                  </a:lnTo>
                  <a:lnTo>
                    <a:pt x="458239" y="2589206"/>
                  </a:lnTo>
                  <a:lnTo>
                    <a:pt x="457614" y="2588841"/>
                  </a:lnTo>
                  <a:lnTo>
                    <a:pt x="457095" y="2588417"/>
                  </a:lnTo>
                  <a:lnTo>
                    <a:pt x="456743" y="2587935"/>
                  </a:lnTo>
                  <a:lnTo>
                    <a:pt x="456641" y="2587652"/>
                  </a:lnTo>
                  <a:lnTo>
                    <a:pt x="456572" y="2587358"/>
                  </a:lnTo>
                  <a:lnTo>
                    <a:pt x="456432" y="2586440"/>
                  </a:lnTo>
                  <a:lnTo>
                    <a:pt x="456396" y="2586234"/>
                  </a:lnTo>
                  <a:lnTo>
                    <a:pt x="456343" y="2585804"/>
                  </a:lnTo>
                  <a:lnTo>
                    <a:pt x="456294" y="2585598"/>
                  </a:lnTo>
                  <a:lnTo>
                    <a:pt x="456220" y="2585410"/>
                  </a:lnTo>
                  <a:lnTo>
                    <a:pt x="456074" y="2585204"/>
                  </a:lnTo>
                  <a:lnTo>
                    <a:pt x="455888" y="2585016"/>
                  </a:lnTo>
                  <a:lnTo>
                    <a:pt x="455668" y="2584845"/>
                  </a:lnTo>
                  <a:lnTo>
                    <a:pt x="455214" y="2584533"/>
                  </a:lnTo>
                  <a:lnTo>
                    <a:pt x="454983" y="2584398"/>
                  </a:lnTo>
                  <a:lnTo>
                    <a:pt x="454740" y="2584274"/>
                  </a:lnTo>
                  <a:lnTo>
                    <a:pt x="454496" y="2584156"/>
                  </a:lnTo>
                  <a:lnTo>
                    <a:pt x="454256" y="2584033"/>
                  </a:lnTo>
                  <a:lnTo>
                    <a:pt x="454031" y="2583886"/>
                  </a:lnTo>
                  <a:lnTo>
                    <a:pt x="453894" y="2583768"/>
                  </a:lnTo>
                  <a:lnTo>
                    <a:pt x="453762" y="2583639"/>
                  </a:lnTo>
                  <a:lnTo>
                    <a:pt x="453635" y="2583503"/>
                  </a:lnTo>
                  <a:lnTo>
                    <a:pt x="453503" y="2583391"/>
                  </a:lnTo>
                  <a:lnTo>
                    <a:pt x="453355" y="2583303"/>
                  </a:lnTo>
                  <a:lnTo>
                    <a:pt x="453063" y="2583244"/>
                  </a:lnTo>
                  <a:lnTo>
                    <a:pt x="452701" y="2583262"/>
                  </a:lnTo>
                  <a:lnTo>
                    <a:pt x="452329" y="2583350"/>
                  </a:lnTo>
                  <a:lnTo>
                    <a:pt x="451997" y="2583491"/>
                  </a:lnTo>
                  <a:lnTo>
                    <a:pt x="451757" y="2583674"/>
                  </a:lnTo>
                  <a:lnTo>
                    <a:pt x="451587" y="2585916"/>
                  </a:lnTo>
                  <a:lnTo>
                    <a:pt x="451543" y="2586334"/>
                  </a:lnTo>
                  <a:lnTo>
                    <a:pt x="451474" y="2586752"/>
                  </a:lnTo>
                  <a:lnTo>
                    <a:pt x="451411" y="2587087"/>
                  </a:lnTo>
                  <a:lnTo>
                    <a:pt x="451342" y="2587423"/>
                  </a:lnTo>
                  <a:lnTo>
                    <a:pt x="451259" y="2587758"/>
                  </a:lnTo>
                  <a:lnTo>
                    <a:pt x="451166" y="2588082"/>
                  </a:lnTo>
                  <a:lnTo>
                    <a:pt x="451048" y="2588400"/>
                  </a:lnTo>
                  <a:lnTo>
                    <a:pt x="450872" y="2588771"/>
                  </a:lnTo>
                  <a:lnTo>
                    <a:pt x="450663" y="2589130"/>
                  </a:lnTo>
                  <a:lnTo>
                    <a:pt x="450432" y="2589477"/>
                  </a:lnTo>
                  <a:lnTo>
                    <a:pt x="450184" y="2589818"/>
                  </a:lnTo>
                  <a:lnTo>
                    <a:pt x="449934" y="2590148"/>
                  </a:lnTo>
                  <a:lnTo>
                    <a:pt x="449621" y="2590548"/>
                  </a:lnTo>
                  <a:lnTo>
                    <a:pt x="449288" y="2590937"/>
                  </a:lnTo>
                  <a:lnTo>
                    <a:pt x="448936" y="2591307"/>
                  </a:lnTo>
                  <a:lnTo>
                    <a:pt x="448570" y="2591667"/>
                  </a:lnTo>
                  <a:lnTo>
                    <a:pt x="448194" y="2592002"/>
                  </a:lnTo>
                  <a:lnTo>
                    <a:pt x="447632" y="2592443"/>
                  </a:lnTo>
                  <a:lnTo>
                    <a:pt x="447036" y="2592838"/>
                  </a:lnTo>
                  <a:lnTo>
                    <a:pt x="446414" y="2593203"/>
                  </a:lnTo>
                  <a:lnTo>
                    <a:pt x="445149" y="2593891"/>
                  </a:lnTo>
                  <a:lnTo>
                    <a:pt x="444459" y="2594280"/>
                  </a:lnTo>
                  <a:lnTo>
                    <a:pt x="443761" y="2594680"/>
                  </a:lnTo>
                  <a:lnTo>
                    <a:pt x="443051" y="2595051"/>
                  </a:lnTo>
                  <a:lnTo>
                    <a:pt x="442328" y="2595351"/>
                  </a:lnTo>
                  <a:lnTo>
                    <a:pt x="441594" y="2595539"/>
                  </a:lnTo>
                  <a:lnTo>
                    <a:pt x="441165" y="2595598"/>
                  </a:lnTo>
                  <a:lnTo>
                    <a:pt x="440725" y="2595645"/>
                  </a:lnTo>
                  <a:lnTo>
                    <a:pt x="440280" y="2595657"/>
                  </a:lnTo>
                  <a:lnTo>
                    <a:pt x="439848" y="2595633"/>
                  </a:lnTo>
                  <a:lnTo>
                    <a:pt x="439433" y="2595557"/>
                  </a:lnTo>
                  <a:lnTo>
                    <a:pt x="438979" y="2595392"/>
                  </a:lnTo>
                  <a:lnTo>
                    <a:pt x="438544" y="2595151"/>
                  </a:lnTo>
                  <a:lnTo>
                    <a:pt x="438124" y="2594857"/>
                  </a:lnTo>
                  <a:lnTo>
                    <a:pt x="437708" y="2594550"/>
                  </a:lnTo>
                  <a:lnTo>
                    <a:pt x="436804" y="2593920"/>
                  </a:lnTo>
                  <a:lnTo>
                    <a:pt x="435371" y="2592838"/>
                  </a:lnTo>
                  <a:lnTo>
                    <a:pt x="434560" y="2592290"/>
                  </a:lnTo>
                  <a:lnTo>
                    <a:pt x="434242" y="2592061"/>
                  </a:lnTo>
                  <a:lnTo>
                    <a:pt x="433920" y="2591849"/>
                  </a:lnTo>
                  <a:lnTo>
                    <a:pt x="433587" y="2591672"/>
                  </a:lnTo>
                  <a:lnTo>
                    <a:pt x="433246" y="2591561"/>
                  </a:lnTo>
                  <a:lnTo>
                    <a:pt x="432913" y="2591519"/>
                  </a:lnTo>
                  <a:lnTo>
                    <a:pt x="432570" y="2591519"/>
                  </a:lnTo>
                  <a:lnTo>
                    <a:pt x="432218" y="2591549"/>
                  </a:lnTo>
                  <a:lnTo>
                    <a:pt x="431871" y="2591614"/>
                  </a:lnTo>
                  <a:lnTo>
                    <a:pt x="431539" y="2591702"/>
                  </a:lnTo>
                  <a:lnTo>
                    <a:pt x="431084" y="2591896"/>
                  </a:lnTo>
                  <a:lnTo>
                    <a:pt x="430650" y="2592172"/>
                  </a:lnTo>
                  <a:lnTo>
                    <a:pt x="430238" y="2592496"/>
                  </a:lnTo>
                  <a:lnTo>
                    <a:pt x="429823" y="2592832"/>
                  </a:lnTo>
                  <a:lnTo>
                    <a:pt x="429407" y="2593150"/>
                  </a:lnTo>
                  <a:lnTo>
                    <a:pt x="429069" y="2593379"/>
                  </a:lnTo>
                  <a:lnTo>
                    <a:pt x="428739" y="2593614"/>
                  </a:lnTo>
                  <a:lnTo>
                    <a:pt x="428401" y="2593844"/>
                  </a:lnTo>
                  <a:lnTo>
                    <a:pt x="427735" y="2594315"/>
                  </a:lnTo>
                  <a:lnTo>
                    <a:pt x="427315" y="2594409"/>
                  </a:lnTo>
                  <a:lnTo>
                    <a:pt x="426900" y="2594515"/>
                  </a:lnTo>
                  <a:lnTo>
                    <a:pt x="426694" y="2594574"/>
                  </a:lnTo>
                  <a:lnTo>
                    <a:pt x="426377" y="2594686"/>
                  </a:lnTo>
                  <a:lnTo>
                    <a:pt x="425750" y="2594962"/>
                  </a:lnTo>
                  <a:lnTo>
                    <a:pt x="425439" y="2595086"/>
                  </a:lnTo>
                  <a:lnTo>
                    <a:pt x="425115" y="2595174"/>
                  </a:lnTo>
                  <a:lnTo>
                    <a:pt x="424886" y="2595198"/>
                  </a:lnTo>
                  <a:lnTo>
                    <a:pt x="424383" y="2595210"/>
                  </a:lnTo>
                  <a:lnTo>
                    <a:pt x="424128" y="2595227"/>
                  </a:lnTo>
                  <a:lnTo>
                    <a:pt x="423874" y="2595251"/>
                  </a:lnTo>
                  <a:lnTo>
                    <a:pt x="423390" y="2595309"/>
                  </a:lnTo>
                  <a:lnTo>
                    <a:pt x="423155" y="2595351"/>
                  </a:lnTo>
                  <a:lnTo>
                    <a:pt x="422920" y="2595398"/>
                  </a:lnTo>
                  <a:lnTo>
                    <a:pt x="422686" y="2595451"/>
                  </a:lnTo>
                  <a:lnTo>
                    <a:pt x="422456" y="2595510"/>
                  </a:lnTo>
                  <a:lnTo>
                    <a:pt x="422329" y="2595533"/>
                  </a:lnTo>
                  <a:lnTo>
                    <a:pt x="422192" y="2595551"/>
                  </a:lnTo>
                  <a:lnTo>
                    <a:pt x="422065" y="2595581"/>
                  </a:lnTo>
                  <a:lnTo>
                    <a:pt x="421947" y="2595616"/>
                  </a:lnTo>
                  <a:lnTo>
                    <a:pt x="421854" y="2595680"/>
                  </a:lnTo>
                  <a:lnTo>
                    <a:pt x="421791" y="2595804"/>
                  </a:lnTo>
                  <a:lnTo>
                    <a:pt x="421777" y="2595980"/>
                  </a:lnTo>
                  <a:lnTo>
                    <a:pt x="421791" y="2596181"/>
                  </a:lnTo>
                  <a:lnTo>
                    <a:pt x="421826" y="2596387"/>
                  </a:lnTo>
                  <a:lnTo>
                    <a:pt x="422558" y="2596990"/>
                  </a:lnTo>
                  <a:lnTo>
                    <a:pt x="422675" y="2597419"/>
                  </a:lnTo>
                  <a:lnTo>
                    <a:pt x="424205" y="2599612"/>
                  </a:lnTo>
                  <a:lnTo>
                    <a:pt x="424342" y="2599804"/>
                  </a:lnTo>
                  <a:lnTo>
                    <a:pt x="425099" y="2600939"/>
                  </a:lnTo>
                  <a:lnTo>
                    <a:pt x="424851" y="2601548"/>
                  </a:lnTo>
                  <a:lnTo>
                    <a:pt x="425122" y="2602324"/>
                  </a:lnTo>
                  <a:lnTo>
                    <a:pt x="425164" y="2602543"/>
                  </a:lnTo>
                  <a:lnTo>
                    <a:pt x="425228" y="2602690"/>
                  </a:lnTo>
                  <a:lnTo>
                    <a:pt x="425370" y="2602979"/>
                  </a:lnTo>
                  <a:lnTo>
                    <a:pt x="425453" y="2603108"/>
                  </a:lnTo>
                  <a:lnTo>
                    <a:pt x="425555" y="2603226"/>
                  </a:lnTo>
                  <a:lnTo>
                    <a:pt x="425692" y="2603326"/>
                  </a:lnTo>
                  <a:lnTo>
                    <a:pt x="425858" y="2603402"/>
                  </a:lnTo>
                  <a:lnTo>
                    <a:pt x="426206" y="2603544"/>
                  </a:lnTo>
                  <a:lnTo>
                    <a:pt x="426352" y="2603644"/>
                  </a:lnTo>
                  <a:lnTo>
                    <a:pt x="426479" y="2603797"/>
                  </a:lnTo>
                  <a:lnTo>
                    <a:pt x="426583" y="2603979"/>
                  </a:lnTo>
                  <a:lnTo>
                    <a:pt x="426762" y="2604367"/>
                  </a:lnTo>
                  <a:lnTo>
                    <a:pt x="426870" y="2604550"/>
                  </a:lnTo>
                  <a:lnTo>
                    <a:pt x="426979" y="2604692"/>
                  </a:lnTo>
                  <a:lnTo>
                    <a:pt x="427095" y="2604833"/>
                  </a:lnTo>
                  <a:lnTo>
                    <a:pt x="427325" y="2605097"/>
                  </a:lnTo>
                  <a:lnTo>
                    <a:pt x="427579" y="2605404"/>
                  </a:lnTo>
                  <a:lnTo>
                    <a:pt x="427711" y="2605574"/>
                  </a:lnTo>
                  <a:lnTo>
                    <a:pt x="427975" y="2605922"/>
                  </a:lnTo>
                  <a:lnTo>
                    <a:pt x="428098" y="2606104"/>
                  </a:lnTo>
                  <a:lnTo>
                    <a:pt x="428431" y="2606539"/>
                  </a:lnTo>
                  <a:lnTo>
                    <a:pt x="428508" y="2606687"/>
                  </a:lnTo>
                  <a:lnTo>
                    <a:pt x="428533" y="2606828"/>
                  </a:lnTo>
                  <a:lnTo>
                    <a:pt x="428503" y="2606946"/>
                  </a:lnTo>
                  <a:lnTo>
                    <a:pt x="428439" y="2607063"/>
                  </a:lnTo>
                  <a:lnTo>
                    <a:pt x="428277" y="2607293"/>
                  </a:lnTo>
                  <a:lnTo>
                    <a:pt x="428205" y="2607405"/>
                  </a:lnTo>
                  <a:lnTo>
                    <a:pt x="428079" y="2607693"/>
                  </a:lnTo>
                  <a:lnTo>
                    <a:pt x="427853" y="2608294"/>
                  </a:lnTo>
                  <a:lnTo>
                    <a:pt x="427721" y="2608576"/>
                  </a:lnTo>
                  <a:lnTo>
                    <a:pt x="427554" y="2608835"/>
                  </a:lnTo>
                  <a:lnTo>
                    <a:pt x="427287" y="2609106"/>
                  </a:lnTo>
                  <a:lnTo>
                    <a:pt x="426963" y="2609335"/>
                  </a:lnTo>
                  <a:lnTo>
                    <a:pt x="426606" y="2609541"/>
                  </a:lnTo>
                  <a:lnTo>
                    <a:pt x="426240" y="2609730"/>
                  </a:lnTo>
                  <a:lnTo>
                    <a:pt x="425882" y="2609924"/>
                  </a:lnTo>
                  <a:lnTo>
                    <a:pt x="425618" y="2610083"/>
                  </a:lnTo>
                  <a:lnTo>
                    <a:pt x="425351" y="2610247"/>
                  </a:lnTo>
                  <a:lnTo>
                    <a:pt x="425082" y="2610406"/>
                  </a:lnTo>
                  <a:lnTo>
                    <a:pt x="424807" y="2610530"/>
                  </a:lnTo>
                  <a:lnTo>
                    <a:pt x="424524" y="2610618"/>
                  </a:lnTo>
                  <a:lnTo>
                    <a:pt x="424196" y="2610648"/>
                  </a:lnTo>
                  <a:lnTo>
                    <a:pt x="423859" y="2610624"/>
                  </a:lnTo>
                  <a:lnTo>
                    <a:pt x="423170" y="2610501"/>
                  </a:lnTo>
                  <a:lnTo>
                    <a:pt x="422827" y="2610453"/>
                  </a:lnTo>
                  <a:lnTo>
                    <a:pt x="421757" y="2610360"/>
                  </a:lnTo>
                  <a:lnTo>
                    <a:pt x="421488" y="2610342"/>
                  </a:lnTo>
                  <a:lnTo>
                    <a:pt x="420707" y="2610230"/>
                  </a:lnTo>
                  <a:lnTo>
                    <a:pt x="420446" y="2610212"/>
                  </a:lnTo>
                  <a:lnTo>
                    <a:pt x="420193" y="2610224"/>
                  </a:lnTo>
                  <a:lnTo>
                    <a:pt x="419841" y="2610324"/>
                  </a:lnTo>
                  <a:lnTo>
                    <a:pt x="419503" y="2610495"/>
                  </a:lnTo>
                  <a:lnTo>
                    <a:pt x="419167" y="2610701"/>
                  </a:lnTo>
                  <a:lnTo>
                    <a:pt x="418829" y="2610901"/>
                  </a:lnTo>
                  <a:lnTo>
                    <a:pt x="418477" y="2611048"/>
                  </a:lnTo>
                  <a:lnTo>
                    <a:pt x="418114" y="2611154"/>
                  </a:lnTo>
                  <a:lnTo>
                    <a:pt x="417743" y="2611254"/>
                  </a:lnTo>
                  <a:lnTo>
                    <a:pt x="417366" y="2611319"/>
                  </a:lnTo>
                  <a:lnTo>
                    <a:pt x="416995" y="2611354"/>
                  </a:lnTo>
                  <a:lnTo>
                    <a:pt x="416634" y="2611331"/>
                  </a:lnTo>
                  <a:lnTo>
                    <a:pt x="416472" y="2611289"/>
                  </a:lnTo>
                  <a:lnTo>
                    <a:pt x="415999" y="2611125"/>
                  </a:lnTo>
                  <a:lnTo>
                    <a:pt x="415837" y="2611089"/>
                  </a:lnTo>
                  <a:lnTo>
                    <a:pt x="415461" y="2611101"/>
                  </a:lnTo>
                  <a:lnTo>
                    <a:pt x="415079" y="2611207"/>
                  </a:lnTo>
                  <a:lnTo>
                    <a:pt x="414297" y="2611495"/>
                  </a:lnTo>
                  <a:lnTo>
                    <a:pt x="413901" y="2611595"/>
                  </a:lnTo>
                  <a:lnTo>
                    <a:pt x="413511" y="2611648"/>
                  </a:lnTo>
                  <a:lnTo>
                    <a:pt x="413109" y="2611690"/>
                  </a:lnTo>
                  <a:lnTo>
                    <a:pt x="412708" y="2611713"/>
                  </a:lnTo>
                  <a:lnTo>
                    <a:pt x="412312" y="2611701"/>
                  </a:lnTo>
                  <a:lnTo>
                    <a:pt x="411932" y="2611648"/>
                  </a:lnTo>
                  <a:lnTo>
                    <a:pt x="411647" y="2611572"/>
                  </a:lnTo>
                  <a:lnTo>
                    <a:pt x="411364" y="2611478"/>
                  </a:lnTo>
                  <a:lnTo>
                    <a:pt x="411086" y="2611360"/>
                  </a:lnTo>
                  <a:lnTo>
                    <a:pt x="410816" y="2611225"/>
                  </a:lnTo>
                  <a:lnTo>
                    <a:pt x="410552" y="2611083"/>
                  </a:lnTo>
                  <a:lnTo>
                    <a:pt x="410288" y="2610901"/>
                  </a:lnTo>
                  <a:lnTo>
                    <a:pt x="410040" y="2610689"/>
                  </a:lnTo>
                  <a:lnTo>
                    <a:pt x="409796" y="2610466"/>
                  </a:lnTo>
                  <a:lnTo>
                    <a:pt x="409540" y="2610254"/>
                  </a:lnTo>
                  <a:lnTo>
                    <a:pt x="409276" y="2610071"/>
                  </a:lnTo>
                  <a:lnTo>
                    <a:pt x="408861" y="2609836"/>
                  </a:lnTo>
                  <a:lnTo>
                    <a:pt x="408646" y="2609724"/>
                  </a:lnTo>
                  <a:lnTo>
                    <a:pt x="408432" y="2609647"/>
                  </a:lnTo>
                  <a:lnTo>
                    <a:pt x="408212" y="2609606"/>
                  </a:lnTo>
                  <a:lnTo>
                    <a:pt x="407972" y="2609612"/>
                  </a:lnTo>
                  <a:lnTo>
                    <a:pt x="407728" y="2609665"/>
                  </a:lnTo>
                  <a:lnTo>
                    <a:pt x="407483" y="2609753"/>
                  </a:lnTo>
                  <a:lnTo>
                    <a:pt x="406652" y="2610071"/>
                  </a:lnTo>
                  <a:lnTo>
                    <a:pt x="406309" y="2610212"/>
                  </a:lnTo>
                  <a:lnTo>
                    <a:pt x="405977" y="2610365"/>
                  </a:lnTo>
                  <a:lnTo>
                    <a:pt x="405644" y="2610536"/>
                  </a:lnTo>
                  <a:lnTo>
                    <a:pt x="405327" y="2610718"/>
                  </a:lnTo>
                  <a:lnTo>
                    <a:pt x="405176" y="2610807"/>
                  </a:lnTo>
                  <a:lnTo>
                    <a:pt x="405028" y="2610901"/>
                  </a:lnTo>
                  <a:lnTo>
                    <a:pt x="404599" y="2611201"/>
                  </a:lnTo>
                  <a:lnTo>
                    <a:pt x="404491" y="2610877"/>
                  </a:lnTo>
                  <a:lnTo>
                    <a:pt x="404393" y="2610553"/>
                  </a:lnTo>
                  <a:lnTo>
                    <a:pt x="404349" y="2610389"/>
                  </a:lnTo>
                  <a:lnTo>
                    <a:pt x="404280" y="2610083"/>
                  </a:lnTo>
                  <a:lnTo>
                    <a:pt x="404227" y="2609777"/>
                  </a:lnTo>
                  <a:lnTo>
                    <a:pt x="404183" y="2609465"/>
                  </a:lnTo>
                  <a:lnTo>
                    <a:pt x="404129" y="2609159"/>
                  </a:lnTo>
                  <a:lnTo>
                    <a:pt x="404060" y="2608853"/>
                  </a:lnTo>
                  <a:lnTo>
                    <a:pt x="403729" y="2608388"/>
                  </a:lnTo>
                  <a:lnTo>
                    <a:pt x="403514" y="2607751"/>
                  </a:lnTo>
                  <a:lnTo>
                    <a:pt x="403518" y="2607522"/>
                  </a:lnTo>
                  <a:lnTo>
                    <a:pt x="403323" y="2607087"/>
                  </a:lnTo>
                  <a:lnTo>
                    <a:pt x="403161" y="2606634"/>
                  </a:lnTo>
                  <a:lnTo>
                    <a:pt x="403078" y="2606351"/>
                  </a:lnTo>
                  <a:lnTo>
                    <a:pt x="403004" y="2606063"/>
                  </a:lnTo>
                  <a:lnTo>
                    <a:pt x="402936" y="2605774"/>
                  </a:lnTo>
                  <a:lnTo>
                    <a:pt x="402878" y="2605486"/>
                  </a:lnTo>
                  <a:lnTo>
                    <a:pt x="402828" y="2605192"/>
                  </a:lnTo>
                  <a:lnTo>
                    <a:pt x="402790" y="2604738"/>
                  </a:lnTo>
                  <a:lnTo>
                    <a:pt x="402790" y="2604280"/>
                  </a:lnTo>
                  <a:lnTo>
                    <a:pt x="402804" y="2603820"/>
                  </a:lnTo>
                  <a:lnTo>
                    <a:pt x="402825" y="2603361"/>
                  </a:lnTo>
                  <a:lnTo>
                    <a:pt x="402828" y="2602902"/>
                  </a:lnTo>
                  <a:lnTo>
                    <a:pt x="402820" y="2602549"/>
                  </a:lnTo>
                  <a:lnTo>
                    <a:pt x="402776" y="2601501"/>
                  </a:lnTo>
                  <a:lnTo>
                    <a:pt x="402770" y="2601148"/>
                  </a:lnTo>
                  <a:lnTo>
                    <a:pt x="402770" y="2600689"/>
                  </a:lnTo>
                  <a:lnTo>
                    <a:pt x="402784" y="2599771"/>
                  </a:lnTo>
                  <a:lnTo>
                    <a:pt x="402809" y="2598858"/>
                  </a:lnTo>
                  <a:lnTo>
                    <a:pt x="402828" y="2598417"/>
                  </a:lnTo>
                  <a:lnTo>
                    <a:pt x="402858" y="2597976"/>
                  </a:lnTo>
                  <a:lnTo>
                    <a:pt x="402883" y="2597534"/>
                  </a:lnTo>
                  <a:lnTo>
                    <a:pt x="402902" y="2597099"/>
                  </a:lnTo>
                  <a:lnTo>
                    <a:pt x="402897" y="2596657"/>
                  </a:lnTo>
                  <a:lnTo>
                    <a:pt x="402883" y="2596145"/>
                  </a:lnTo>
                  <a:lnTo>
                    <a:pt x="402869" y="2595892"/>
                  </a:lnTo>
                  <a:lnTo>
                    <a:pt x="402839" y="2595639"/>
                  </a:lnTo>
                  <a:lnTo>
                    <a:pt x="402784" y="2595398"/>
                  </a:lnTo>
                  <a:lnTo>
                    <a:pt x="402663" y="2595104"/>
                  </a:lnTo>
                  <a:lnTo>
                    <a:pt x="402496" y="2594827"/>
                  </a:lnTo>
                  <a:lnTo>
                    <a:pt x="402116" y="2594274"/>
                  </a:lnTo>
                  <a:lnTo>
                    <a:pt x="401959" y="2593991"/>
                  </a:lnTo>
                  <a:lnTo>
                    <a:pt x="401690" y="2593356"/>
                  </a:lnTo>
                  <a:lnTo>
                    <a:pt x="401572" y="2593026"/>
                  </a:lnTo>
                  <a:lnTo>
                    <a:pt x="401480" y="2592696"/>
                  </a:lnTo>
                  <a:lnTo>
                    <a:pt x="401406" y="2592361"/>
                  </a:lnTo>
                  <a:lnTo>
                    <a:pt x="401373" y="2592085"/>
                  </a:lnTo>
                  <a:lnTo>
                    <a:pt x="401362" y="2591807"/>
                  </a:lnTo>
                  <a:lnTo>
                    <a:pt x="401357" y="2591531"/>
                  </a:lnTo>
                  <a:lnTo>
                    <a:pt x="401357" y="2591249"/>
                  </a:lnTo>
                  <a:lnTo>
                    <a:pt x="401343" y="2590966"/>
                  </a:lnTo>
                  <a:lnTo>
                    <a:pt x="401269" y="2590130"/>
                  </a:lnTo>
                  <a:lnTo>
                    <a:pt x="401230" y="2589848"/>
                  </a:lnTo>
                  <a:lnTo>
                    <a:pt x="401162" y="2589418"/>
                  </a:lnTo>
                  <a:lnTo>
                    <a:pt x="401060" y="2589212"/>
                  </a:lnTo>
                  <a:lnTo>
                    <a:pt x="400961" y="2588994"/>
                  </a:lnTo>
                  <a:lnTo>
                    <a:pt x="400873" y="2588782"/>
                  </a:lnTo>
                  <a:lnTo>
                    <a:pt x="400791" y="2588565"/>
                  </a:lnTo>
                  <a:lnTo>
                    <a:pt x="400664" y="2588188"/>
                  </a:lnTo>
                  <a:lnTo>
                    <a:pt x="400576" y="2587882"/>
                  </a:lnTo>
                  <a:lnTo>
                    <a:pt x="400537" y="2587723"/>
                  </a:lnTo>
                  <a:lnTo>
                    <a:pt x="400507" y="2587570"/>
                  </a:lnTo>
                  <a:lnTo>
                    <a:pt x="400493" y="2587435"/>
                  </a:lnTo>
                  <a:lnTo>
                    <a:pt x="400493" y="2587152"/>
                  </a:lnTo>
                  <a:lnTo>
                    <a:pt x="400477" y="2587017"/>
                  </a:lnTo>
                  <a:lnTo>
                    <a:pt x="400439" y="2586899"/>
                  </a:lnTo>
                  <a:lnTo>
                    <a:pt x="400321" y="2586758"/>
                  </a:lnTo>
                  <a:lnTo>
                    <a:pt x="400145" y="2586640"/>
                  </a:lnTo>
                  <a:lnTo>
                    <a:pt x="399935" y="2586546"/>
                  </a:lnTo>
                  <a:lnTo>
                    <a:pt x="399721" y="2586481"/>
                  </a:lnTo>
                  <a:lnTo>
                    <a:pt x="399520" y="2586457"/>
                  </a:lnTo>
                  <a:lnTo>
                    <a:pt x="399319" y="2586487"/>
                  </a:lnTo>
                  <a:lnTo>
                    <a:pt x="399119" y="2586569"/>
                  </a:lnTo>
                  <a:lnTo>
                    <a:pt x="398913" y="2586682"/>
                  </a:lnTo>
                  <a:lnTo>
                    <a:pt x="398522" y="2586923"/>
                  </a:lnTo>
                  <a:lnTo>
                    <a:pt x="398360" y="2587029"/>
                  </a:lnTo>
                  <a:lnTo>
                    <a:pt x="398049" y="2587264"/>
                  </a:lnTo>
                  <a:lnTo>
                    <a:pt x="397892" y="2587370"/>
                  </a:lnTo>
                  <a:lnTo>
                    <a:pt x="397725" y="2587458"/>
                  </a:lnTo>
                  <a:lnTo>
                    <a:pt x="397471" y="2587541"/>
                  </a:lnTo>
                  <a:lnTo>
                    <a:pt x="397202" y="2587594"/>
                  </a:lnTo>
                  <a:lnTo>
                    <a:pt x="396924" y="2587617"/>
                  </a:lnTo>
                  <a:lnTo>
                    <a:pt x="396371" y="2587635"/>
                  </a:lnTo>
                  <a:lnTo>
                    <a:pt x="395940" y="2587635"/>
                  </a:lnTo>
                  <a:lnTo>
                    <a:pt x="395726" y="2587623"/>
                  </a:lnTo>
                  <a:lnTo>
                    <a:pt x="395511" y="2587594"/>
                  </a:lnTo>
                  <a:lnTo>
                    <a:pt x="395305" y="2587552"/>
                  </a:lnTo>
                  <a:lnTo>
                    <a:pt x="394997" y="2587464"/>
                  </a:lnTo>
                  <a:lnTo>
                    <a:pt x="394689" y="2587341"/>
                  </a:lnTo>
                  <a:lnTo>
                    <a:pt x="394397" y="2587187"/>
                  </a:lnTo>
                  <a:lnTo>
                    <a:pt x="394117" y="2587011"/>
                  </a:lnTo>
                  <a:lnTo>
                    <a:pt x="393864" y="2586811"/>
                  </a:lnTo>
                  <a:lnTo>
                    <a:pt x="390182" y="2585381"/>
                  </a:lnTo>
                  <a:lnTo>
                    <a:pt x="390075" y="2585663"/>
                  </a:lnTo>
                  <a:lnTo>
                    <a:pt x="390017" y="2585804"/>
                  </a:lnTo>
                  <a:lnTo>
                    <a:pt x="389879" y="2586075"/>
                  </a:lnTo>
                  <a:lnTo>
                    <a:pt x="389747" y="2586304"/>
                  </a:lnTo>
                  <a:lnTo>
                    <a:pt x="389591" y="2586523"/>
                  </a:lnTo>
                  <a:lnTo>
                    <a:pt x="389269" y="2586952"/>
                  </a:lnTo>
                  <a:lnTo>
                    <a:pt x="389121" y="2587176"/>
                  </a:lnTo>
                  <a:lnTo>
                    <a:pt x="388969" y="2587470"/>
                  </a:lnTo>
                  <a:lnTo>
                    <a:pt x="388711" y="2588082"/>
                  </a:lnTo>
                  <a:lnTo>
                    <a:pt x="388565" y="2588382"/>
                  </a:lnTo>
                  <a:lnTo>
                    <a:pt x="388394" y="2588653"/>
                  </a:lnTo>
                  <a:lnTo>
                    <a:pt x="388174" y="2588918"/>
                  </a:lnTo>
                  <a:lnTo>
                    <a:pt x="387930" y="2589165"/>
                  </a:lnTo>
                  <a:lnTo>
                    <a:pt x="387665" y="2589395"/>
                  </a:lnTo>
                  <a:lnTo>
                    <a:pt x="387386" y="2589601"/>
                  </a:lnTo>
                  <a:lnTo>
                    <a:pt x="387094" y="2589789"/>
                  </a:lnTo>
                  <a:lnTo>
                    <a:pt x="386731" y="2589972"/>
                  </a:lnTo>
                  <a:lnTo>
                    <a:pt x="386340" y="2590112"/>
                  </a:lnTo>
                  <a:lnTo>
                    <a:pt x="385930" y="2590224"/>
                  </a:lnTo>
                  <a:lnTo>
                    <a:pt x="385518" y="2590324"/>
                  </a:lnTo>
                  <a:lnTo>
                    <a:pt x="385108" y="2590413"/>
                  </a:lnTo>
                  <a:lnTo>
                    <a:pt x="384721" y="2590489"/>
                  </a:lnTo>
                  <a:lnTo>
                    <a:pt x="384336" y="2590548"/>
                  </a:lnTo>
                  <a:lnTo>
                    <a:pt x="383945" y="2590601"/>
                  </a:lnTo>
                  <a:lnTo>
                    <a:pt x="383554" y="2590648"/>
                  </a:lnTo>
                  <a:lnTo>
                    <a:pt x="382870" y="2590748"/>
                  </a:lnTo>
                  <a:lnTo>
                    <a:pt x="382562" y="2590772"/>
                  </a:lnTo>
                  <a:lnTo>
                    <a:pt x="382263" y="2590801"/>
                  </a:lnTo>
                  <a:lnTo>
                    <a:pt x="381979" y="2590866"/>
                  </a:lnTo>
                  <a:lnTo>
                    <a:pt x="381721" y="2590972"/>
                  </a:lnTo>
                  <a:lnTo>
                    <a:pt x="381545" y="2591096"/>
                  </a:lnTo>
                  <a:lnTo>
                    <a:pt x="381383" y="2591249"/>
                  </a:lnTo>
                  <a:lnTo>
                    <a:pt x="381080" y="2591584"/>
                  </a:lnTo>
                  <a:lnTo>
                    <a:pt x="380923" y="2591743"/>
                  </a:lnTo>
                  <a:lnTo>
                    <a:pt x="380670" y="2591979"/>
                  </a:lnTo>
                  <a:lnTo>
                    <a:pt x="380415" y="2592225"/>
                  </a:lnTo>
                  <a:lnTo>
                    <a:pt x="380151" y="2592455"/>
                  </a:lnTo>
                  <a:lnTo>
                    <a:pt x="379878" y="2592649"/>
                  </a:lnTo>
                  <a:lnTo>
                    <a:pt x="379584" y="2592796"/>
                  </a:lnTo>
                  <a:lnTo>
                    <a:pt x="379375" y="2592855"/>
                  </a:lnTo>
                  <a:lnTo>
                    <a:pt x="379150" y="2592902"/>
                  </a:lnTo>
                  <a:lnTo>
                    <a:pt x="378924" y="2592932"/>
                  </a:lnTo>
                  <a:lnTo>
                    <a:pt x="378694" y="2592944"/>
                  </a:lnTo>
                  <a:lnTo>
                    <a:pt x="378470" y="2592938"/>
                  </a:lnTo>
                  <a:lnTo>
                    <a:pt x="378143" y="2592897"/>
                  </a:lnTo>
                  <a:lnTo>
                    <a:pt x="377805" y="2592814"/>
                  </a:lnTo>
                  <a:lnTo>
                    <a:pt x="377625" y="2592753"/>
                  </a:lnTo>
                  <a:lnTo>
                    <a:pt x="377478" y="2592696"/>
                  </a:lnTo>
                  <a:lnTo>
                    <a:pt x="377164" y="2592543"/>
                  </a:lnTo>
                  <a:lnTo>
                    <a:pt x="376876" y="2592373"/>
                  </a:lnTo>
                  <a:lnTo>
                    <a:pt x="376524" y="2592061"/>
                  </a:lnTo>
                  <a:lnTo>
                    <a:pt x="376230" y="2591672"/>
                  </a:lnTo>
                  <a:lnTo>
                    <a:pt x="375963" y="2591231"/>
                  </a:lnTo>
                  <a:lnTo>
                    <a:pt x="375707" y="2590784"/>
                  </a:lnTo>
                  <a:lnTo>
                    <a:pt x="375429" y="2590360"/>
                  </a:lnTo>
                  <a:lnTo>
                    <a:pt x="375107" y="2589953"/>
                  </a:lnTo>
                  <a:lnTo>
                    <a:pt x="374442" y="2589153"/>
                  </a:lnTo>
                  <a:lnTo>
                    <a:pt x="374134" y="2588741"/>
                  </a:lnTo>
                  <a:lnTo>
                    <a:pt x="373860" y="2588306"/>
                  </a:lnTo>
                  <a:lnTo>
                    <a:pt x="373640" y="2587847"/>
                  </a:lnTo>
                  <a:lnTo>
                    <a:pt x="373455" y="2587364"/>
                  </a:lnTo>
                  <a:lnTo>
                    <a:pt x="373131" y="2586375"/>
                  </a:lnTo>
                  <a:lnTo>
                    <a:pt x="372955" y="2585893"/>
                  </a:lnTo>
                  <a:lnTo>
                    <a:pt x="372487" y="2584704"/>
                  </a:lnTo>
                  <a:lnTo>
                    <a:pt x="372237" y="2584115"/>
                  </a:lnTo>
                  <a:lnTo>
                    <a:pt x="371978" y="2583538"/>
                  </a:lnTo>
                  <a:lnTo>
                    <a:pt x="371690" y="2582974"/>
                  </a:lnTo>
                  <a:lnTo>
                    <a:pt x="371371" y="2582432"/>
                  </a:lnTo>
                  <a:lnTo>
                    <a:pt x="371030" y="2581902"/>
                  </a:lnTo>
                  <a:lnTo>
                    <a:pt x="370667" y="2581385"/>
                  </a:lnTo>
                  <a:lnTo>
                    <a:pt x="370312" y="2580867"/>
                  </a:lnTo>
                  <a:lnTo>
                    <a:pt x="369968" y="2580337"/>
                  </a:lnTo>
                  <a:lnTo>
                    <a:pt x="369715" y="2579931"/>
                  </a:lnTo>
                  <a:lnTo>
                    <a:pt x="369451" y="2579531"/>
                  </a:lnTo>
                  <a:lnTo>
                    <a:pt x="369201" y="2579124"/>
                  </a:lnTo>
                  <a:lnTo>
                    <a:pt x="368967" y="2578712"/>
                  </a:lnTo>
                  <a:lnTo>
                    <a:pt x="368766" y="2578289"/>
                  </a:lnTo>
                  <a:lnTo>
                    <a:pt x="368619" y="2577882"/>
                  </a:lnTo>
                  <a:lnTo>
                    <a:pt x="368497" y="2577471"/>
                  </a:lnTo>
                  <a:lnTo>
                    <a:pt x="368189" y="2576205"/>
                  </a:lnTo>
                  <a:lnTo>
                    <a:pt x="368101" y="2575876"/>
                  </a:lnTo>
                  <a:lnTo>
                    <a:pt x="367939" y="2575211"/>
                  </a:lnTo>
                  <a:lnTo>
                    <a:pt x="367744" y="2574463"/>
                  </a:lnTo>
                  <a:lnTo>
                    <a:pt x="367711" y="2574287"/>
                  </a:lnTo>
                  <a:lnTo>
                    <a:pt x="367647" y="2574128"/>
                  </a:lnTo>
                  <a:lnTo>
                    <a:pt x="367549" y="2574169"/>
                  </a:lnTo>
                  <a:lnTo>
                    <a:pt x="367353" y="2574357"/>
                  </a:lnTo>
                  <a:lnTo>
                    <a:pt x="366836" y="2574928"/>
                  </a:lnTo>
                  <a:lnTo>
                    <a:pt x="366600" y="2575187"/>
                  </a:lnTo>
                  <a:lnTo>
                    <a:pt x="366380" y="2575399"/>
                  </a:lnTo>
                  <a:lnTo>
                    <a:pt x="366146" y="2575605"/>
                  </a:lnTo>
                  <a:lnTo>
                    <a:pt x="365921" y="2575817"/>
                  </a:lnTo>
                  <a:lnTo>
                    <a:pt x="365731" y="2576041"/>
                  </a:lnTo>
                  <a:lnTo>
                    <a:pt x="365594" y="2576287"/>
                  </a:lnTo>
                  <a:lnTo>
                    <a:pt x="365539" y="2576546"/>
                  </a:lnTo>
                  <a:lnTo>
                    <a:pt x="365544" y="2576829"/>
                  </a:lnTo>
                  <a:lnTo>
                    <a:pt x="365574" y="2577123"/>
                  </a:lnTo>
                  <a:lnTo>
                    <a:pt x="365594" y="2577412"/>
                  </a:lnTo>
                  <a:lnTo>
                    <a:pt x="365569" y="2577688"/>
                  </a:lnTo>
                  <a:lnTo>
                    <a:pt x="365516" y="2577877"/>
                  </a:lnTo>
                  <a:lnTo>
                    <a:pt x="365456" y="2578059"/>
                  </a:lnTo>
                  <a:lnTo>
                    <a:pt x="365384" y="2578241"/>
                  </a:lnTo>
                  <a:lnTo>
                    <a:pt x="365222" y="2578595"/>
                  </a:lnTo>
                  <a:lnTo>
                    <a:pt x="365060" y="2578854"/>
                  </a:lnTo>
                  <a:lnTo>
                    <a:pt x="364860" y="2579101"/>
                  </a:lnTo>
                  <a:lnTo>
                    <a:pt x="364655" y="2579342"/>
                  </a:lnTo>
                  <a:lnTo>
                    <a:pt x="364483" y="2579595"/>
                  </a:lnTo>
                  <a:lnTo>
                    <a:pt x="364376" y="2579860"/>
                  </a:lnTo>
                  <a:lnTo>
                    <a:pt x="364342" y="2580131"/>
                  </a:lnTo>
                  <a:lnTo>
                    <a:pt x="364362" y="2580407"/>
                  </a:lnTo>
                  <a:lnTo>
                    <a:pt x="364406" y="2580696"/>
                  </a:lnTo>
                  <a:lnTo>
                    <a:pt x="364464" y="2580984"/>
                  </a:lnTo>
                  <a:lnTo>
                    <a:pt x="364543" y="2581449"/>
                  </a:lnTo>
                  <a:lnTo>
                    <a:pt x="364582" y="2581632"/>
                  </a:lnTo>
                  <a:lnTo>
                    <a:pt x="364615" y="2581814"/>
                  </a:lnTo>
                  <a:lnTo>
                    <a:pt x="364645" y="2581996"/>
                  </a:lnTo>
                  <a:lnTo>
                    <a:pt x="364659" y="2582179"/>
                  </a:lnTo>
                  <a:lnTo>
                    <a:pt x="364645" y="2582485"/>
                  </a:lnTo>
                  <a:lnTo>
                    <a:pt x="364592" y="2582791"/>
                  </a:lnTo>
                  <a:lnTo>
                    <a:pt x="364518" y="2583097"/>
                  </a:lnTo>
                  <a:lnTo>
                    <a:pt x="364455" y="2583403"/>
                  </a:lnTo>
                  <a:lnTo>
                    <a:pt x="364430" y="2583709"/>
                  </a:lnTo>
                  <a:lnTo>
                    <a:pt x="364430" y="2583897"/>
                  </a:lnTo>
                  <a:lnTo>
                    <a:pt x="364436" y="2584092"/>
                  </a:lnTo>
                  <a:lnTo>
                    <a:pt x="364450" y="2584280"/>
                  </a:lnTo>
                  <a:lnTo>
                    <a:pt x="364494" y="2584662"/>
                  </a:lnTo>
                  <a:lnTo>
                    <a:pt x="365462" y="2588153"/>
                  </a:lnTo>
                  <a:lnTo>
                    <a:pt x="365940" y="2589501"/>
                  </a:lnTo>
                  <a:lnTo>
                    <a:pt x="365975" y="2589754"/>
                  </a:lnTo>
                  <a:lnTo>
                    <a:pt x="365995" y="2590012"/>
                  </a:lnTo>
                  <a:lnTo>
                    <a:pt x="365990" y="2590271"/>
                  </a:lnTo>
                  <a:lnTo>
                    <a:pt x="365970" y="2590530"/>
                  </a:lnTo>
                  <a:lnTo>
                    <a:pt x="365931" y="2590784"/>
                  </a:lnTo>
                  <a:lnTo>
                    <a:pt x="365745" y="2591349"/>
                  </a:lnTo>
                  <a:lnTo>
                    <a:pt x="365423" y="2591937"/>
                  </a:lnTo>
                  <a:lnTo>
                    <a:pt x="365007" y="2592479"/>
                  </a:lnTo>
                  <a:lnTo>
                    <a:pt x="364538" y="2592914"/>
                  </a:lnTo>
                  <a:lnTo>
                    <a:pt x="364054" y="2593179"/>
                  </a:lnTo>
                  <a:lnTo>
                    <a:pt x="363663" y="2593262"/>
                  </a:lnTo>
                  <a:lnTo>
                    <a:pt x="363237" y="2593273"/>
                  </a:lnTo>
                  <a:lnTo>
                    <a:pt x="362802" y="2593226"/>
                  </a:lnTo>
                  <a:lnTo>
                    <a:pt x="362368" y="2593132"/>
                  </a:lnTo>
                  <a:lnTo>
                    <a:pt x="361966" y="2593014"/>
                  </a:lnTo>
                  <a:lnTo>
                    <a:pt x="361620" y="2592885"/>
                  </a:lnTo>
                  <a:lnTo>
                    <a:pt x="361268" y="2592726"/>
                  </a:lnTo>
                  <a:lnTo>
                    <a:pt x="360935" y="2592537"/>
                  </a:lnTo>
                  <a:lnTo>
                    <a:pt x="360641" y="2592320"/>
                  </a:lnTo>
                  <a:lnTo>
                    <a:pt x="360413" y="2592061"/>
                  </a:lnTo>
                  <a:lnTo>
                    <a:pt x="360265" y="2591802"/>
                  </a:lnTo>
                  <a:lnTo>
                    <a:pt x="360168" y="2591502"/>
                  </a:lnTo>
                  <a:lnTo>
                    <a:pt x="360099" y="2591184"/>
                  </a:lnTo>
                  <a:lnTo>
                    <a:pt x="359932" y="2590277"/>
                  </a:lnTo>
                  <a:lnTo>
                    <a:pt x="359893" y="2590012"/>
                  </a:lnTo>
                  <a:lnTo>
                    <a:pt x="359860" y="2589747"/>
                  </a:lnTo>
                  <a:lnTo>
                    <a:pt x="359811" y="2589483"/>
                  </a:lnTo>
                  <a:lnTo>
                    <a:pt x="359742" y="2589224"/>
                  </a:lnTo>
                  <a:lnTo>
                    <a:pt x="359599" y="2588906"/>
                  </a:lnTo>
                  <a:lnTo>
                    <a:pt x="359420" y="2588606"/>
                  </a:lnTo>
                  <a:lnTo>
                    <a:pt x="359019" y="2588012"/>
                  </a:lnTo>
                  <a:lnTo>
                    <a:pt x="358852" y="2587700"/>
                  </a:lnTo>
                  <a:lnTo>
                    <a:pt x="358686" y="2587305"/>
                  </a:lnTo>
                  <a:lnTo>
                    <a:pt x="358540" y="2586911"/>
                  </a:lnTo>
                  <a:lnTo>
                    <a:pt x="358480" y="2586705"/>
                  </a:lnTo>
                  <a:lnTo>
                    <a:pt x="358442" y="2586534"/>
                  </a:lnTo>
                  <a:lnTo>
                    <a:pt x="358422" y="2586352"/>
                  </a:lnTo>
                  <a:lnTo>
                    <a:pt x="358397" y="2586175"/>
                  </a:lnTo>
                  <a:lnTo>
                    <a:pt x="358359" y="2586005"/>
                  </a:lnTo>
                  <a:lnTo>
                    <a:pt x="358301" y="2585846"/>
                  </a:lnTo>
                  <a:lnTo>
                    <a:pt x="358188" y="2585675"/>
                  </a:lnTo>
                  <a:lnTo>
                    <a:pt x="358125" y="2585593"/>
                  </a:lnTo>
                  <a:lnTo>
                    <a:pt x="357977" y="2585445"/>
                  </a:lnTo>
                  <a:lnTo>
                    <a:pt x="358070" y="2584139"/>
                  </a:lnTo>
                  <a:lnTo>
                    <a:pt x="358148" y="2583903"/>
                  </a:lnTo>
                  <a:lnTo>
                    <a:pt x="358197" y="2583650"/>
                  </a:lnTo>
                  <a:lnTo>
                    <a:pt x="358216" y="2583385"/>
                  </a:lnTo>
                  <a:lnTo>
                    <a:pt x="358202" y="2583126"/>
                  </a:lnTo>
                  <a:lnTo>
                    <a:pt x="358158" y="2582891"/>
                  </a:lnTo>
                  <a:lnTo>
                    <a:pt x="357938" y="2582579"/>
                  </a:lnTo>
                  <a:lnTo>
                    <a:pt x="357542" y="2582326"/>
                  </a:lnTo>
                  <a:lnTo>
                    <a:pt x="357048" y="2582097"/>
                  </a:lnTo>
                  <a:lnTo>
                    <a:pt x="356536" y="2581867"/>
                  </a:lnTo>
                  <a:lnTo>
                    <a:pt x="356085" y="2581602"/>
                  </a:lnTo>
                  <a:lnTo>
                    <a:pt x="355411" y="2581014"/>
                  </a:lnTo>
                  <a:lnTo>
                    <a:pt x="354790" y="2580343"/>
                  </a:lnTo>
                  <a:lnTo>
                    <a:pt x="354188" y="2579654"/>
                  </a:lnTo>
                  <a:lnTo>
                    <a:pt x="353563" y="2579007"/>
                  </a:lnTo>
                  <a:lnTo>
                    <a:pt x="352868" y="2578453"/>
                  </a:lnTo>
                  <a:lnTo>
                    <a:pt x="352601" y="2578300"/>
                  </a:lnTo>
                  <a:lnTo>
                    <a:pt x="352321" y="2578159"/>
                  </a:lnTo>
                  <a:lnTo>
                    <a:pt x="352037" y="2578024"/>
                  </a:lnTo>
                  <a:lnTo>
                    <a:pt x="351765" y="2577877"/>
                  </a:lnTo>
                  <a:lnTo>
                    <a:pt x="351509" y="2577706"/>
                  </a:lnTo>
                  <a:lnTo>
                    <a:pt x="351193" y="2577435"/>
                  </a:lnTo>
                  <a:lnTo>
                    <a:pt x="350899" y="2577123"/>
                  </a:lnTo>
                  <a:lnTo>
                    <a:pt x="350624" y="2576788"/>
                  </a:lnTo>
                  <a:lnTo>
                    <a:pt x="350102" y="2576105"/>
                  </a:lnTo>
                  <a:lnTo>
                    <a:pt x="349818" y="2575705"/>
                  </a:lnTo>
                  <a:lnTo>
                    <a:pt x="349560" y="2575275"/>
                  </a:lnTo>
                  <a:lnTo>
                    <a:pt x="349301" y="2574851"/>
                  </a:lnTo>
                  <a:lnTo>
                    <a:pt x="349021" y="2574457"/>
                  </a:lnTo>
                  <a:lnTo>
                    <a:pt x="348694" y="2574110"/>
                  </a:lnTo>
                  <a:lnTo>
                    <a:pt x="348298" y="2573798"/>
                  </a:lnTo>
                  <a:lnTo>
                    <a:pt x="347858" y="2573533"/>
                  </a:lnTo>
                  <a:lnTo>
                    <a:pt x="347393" y="2573298"/>
                  </a:lnTo>
                  <a:lnTo>
                    <a:pt x="346909" y="2573103"/>
                  </a:lnTo>
                  <a:lnTo>
                    <a:pt x="346425" y="2572950"/>
                  </a:lnTo>
                  <a:lnTo>
                    <a:pt x="345859" y="2572844"/>
                  </a:lnTo>
                  <a:lnTo>
                    <a:pt x="345278" y="2572804"/>
                  </a:lnTo>
                  <a:lnTo>
                    <a:pt x="344676" y="2572809"/>
                  </a:lnTo>
                  <a:lnTo>
                    <a:pt x="344079" y="2572827"/>
                  </a:lnTo>
                  <a:lnTo>
                    <a:pt x="343483" y="2572833"/>
                  </a:lnTo>
                  <a:lnTo>
                    <a:pt x="342950" y="2572815"/>
                  </a:lnTo>
                  <a:lnTo>
                    <a:pt x="342413" y="2572809"/>
                  </a:lnTo>
                  <a:lnTo>
                    <a:pt x="340804" y="2572780"/>
                  </a:lnTo>
                  <a:lnTo>
                    <a:pt x="340408" y="2572786"/>
                  </a:lnTo>
                  <a:lnTo>
                    <a:pt x="340007" y="2572809"/>
                  </a:lnTo>
                  <a:lnTo>
                    <a:pt x="339611" y="2572821"/>
                  </a:lnTo>
                  <a:lnTo>
                    <a:pt x="339215" y="2572809"/>
                  </a:lnTo>
                  <a:lnTo>
                    <a:pt x="338839" y="2572744"/>
                  </a:lnTo>
                  <a:lnTo>
                    <a:pt x="338393" y="2572598"/>
                  </a:lnTo>
                  <a:lnTo>
                    <a:pt x="337953" y="2572386"/>
                  </a:lnTo>
                  <a:lnTo>
                    <a:pt x="337535" y="2572127"/>
                  </a:lnTo>
                  <a:lnTo>
                    <a:pt x="337133" y="2571838"/>
                  </a:lnTo>
                  <a:lnTo>
                    <a:pt x="336765" y="2571526"/>
                  </a:lnTo>
                  <a:lnTo>
                    <a:pt x="336385" y="2571149"/>
                  </a:lnTo>
                  <a:lnTo>
                    <a:pt x="336028" y="2570731"/>
                  </a:lnTo>
                  <a:lnTo>
                    <a:pt x="335706" y="2570284"/>
                  </a:lnTo>
                  <a:lnTo>
                    <a:pt x="335437" y="2569814"/>
                  </a:lnTo>
                  <a:lnTo>
                    <a:pt x="335236" y="2569331"/>
                  </a:lnTo>
                  <a:lnTo>
                    <a:pt x="335118" y="2568796"/>
                  </a:lnTo>
                  <a:lnTo>
                    <a:pt x="335080" y="2568230"/>
                  </a:lnTo>
                  <a:lnTo>
                    <a:pt x="335094" y="2567654"/>
                  </a:lnTo>
                  <a:lnTo>
                    <a:pt x="335153" y="2567071"/>
                  </a:lnTo>
                  <a:lnTo>
                    <a:pt x="335222" y="2566500"/>
                  </a:lnTo>
                  <a:lnTo>
                    <a:pt x="335335" y="2565906"/>
                  </a:lnTo>
                  <a:lnTo>
                    <a:pt x="335495" y="2565317"/>
                  </a:lnTo>
                  <a:lnTo>
                    <a:pt x="335882" y="2564152"/>
                  </a:lnTo>
                  <a:lnTo>
                    <a:pt x="336061" y="2563563"/>
                  </a:lnTo>
                  <a:lnTo>
                    <a:pt x="336179" y="2563157"/>
                  </a:lnTo>
                  <a:lnTo>
                    <a:pt x="336523" y="2561945"/>
                  </a:lnTo>
                  <a:lnTo>
                    <a:pt x="336625" y="2561533"/>
                  </a:lnTo>
                  <a:lnTo>
                    <a:pt x="336707" y="2561091"/>
                  </a:lnTo>
                  <a:lnTo>
                    <a:pt x="336919" y="2560415"/>
                  </a:lnTo>
                  <a:lnTo>
                    <a:pt x="337197" y="2559738"/>
                  </a:lnTo>
                  <a:lnTo>
                    <a:pt x="337538" y="2559091"/>
                  </a:lnTo>
                  <a:lnTo>
                    <a:pt x="337931" y="2558479"/>
                  </a:lnTo>
                  <a:lnTo>
                    <a:pt x="338052" y="2558331"/>
                  </a:lnTo>
                  <a:lnTo>
                    <a:pt x="338370" y="2557926"/>
                  </a:lnTo>
                  <a:lnTo>
                    <a:pt x="338839" y="2557466"/>
                  </a:lnTo>
                  <a:lnTo>
                    <a:pt x="339372" y="2557066"/>
                  </a:lnTo>
                  <a:lnTo>
                    <a:pt x="340505" y="2556331"/>
                  </a:lnTo>
                  <a:lnTo>
                    <a:pt x="341054" y="2555942"/>
                  </a:lnTo>
                  <a:lnTo>
                    <a:pt x="341498" y="2555648"/>
                  </a:lnTo>
                  <a:lnTo>
                    <a:pt x="341987" y="2555354"/>
                  </a:lnTo>
                  <a:lnTo>
                    <a:pt x="342446" y="2555053"/>
                  </a:lnTo>
                  <a:lnTo>
                    <a:pt x="342803" y="2554742"/>
                  </a:lnTo>
                  <a:lnTo>
                    <a:pt x="342974" y="2554394"/>
                  </a:lnTo>
                  <a:lnTo>
                    <a:pt x="342994" y="2554183"/>
                  </a:lnTo>
                  <a:lnTo>
                    <a:pt x="342979" y="2553959"/>
                  </a:lnTo>
                  <a:lnTo>
                    <a:pt x="342941" y="2553741"/>
                  </a:lnTo>
                  <a:lnTo>
                    <a:pt x="342881" y="2553524"/>
                  </a:lnTo>
                  <a:lnTo>
                    <a:pt x="342809" y="2553318"/>
                  </a:lnTo>
                  <a:lnTo>
                    <a:pt x="342603" y="2552987"/>
                  </a:lnTo>
                  <a:lnTo>
                    <a:pt x="342300" y="2552705"/>
                  </a:lnTo>
                  <a:lnTo>
                    <a:pt x="341948" y="2552440"/>
                  </a:lnTo>
                  <a:lnTo>
                    <a:pt x="341586" y="2552176"/>
                  </a:lnTo>
                  <a:lnTo>
                    <a:pt x="341253" y="2551893"/>
                  </a:lnTo>
                  <a:lnTo>
                    <a:pt x="340774" y="2551422"/>
                  </a:lnTo>
                  <a:lnTo>
                    <a:pt x="340282" y="2550952"/>
                  </a:lnTo>
                  <a:lnTo>
                    <a:pt x="339812" y="2550457"/>
                  </a:lnTo>
                  <a:lnTo>
                    <a:pt x="339402" y="2549939"/>
                  </a:lnTo>
                  <a:lnTo>
                    <a:pt x="339094" y="2549380"/>
                  </a:lnTo>
                  <a:lnTo>
                    <a:pt x="338971" y="2549027"/>
                  </a:lnTo>
                  <a:lnTo>
                    <a:pt x="338932" y="2548903"/>
                  </a:lnTo>
                  <a:lnTo>
                    <a:pt x="338833" y="2548397"/>
                  </a:lnTo>
                  <a:lnTo>
                    <a:pt x="338770" y="2547880"/>
                  </a:lnTo>
                  <a:lnTo>
                    <a:pt x="338717" y="2547356"/>
                  </a:lnTo>
                  <a:lnTo>
                    <a:pt x="338634" y="2546838"/>
                  </a:lnTo>
                  <a:lnTo>
                    <a:pt x="338497" y="2546185"/>
                  </a:lnTo>
                  <a:lnTo>
                    <a:pt x="338355" y="2545537"/>
                  </a:lnTo>
                  <a:lnTo>
                    <a:pt x="338203" y="2544884"/>
                  </a:lnTo>
                  <a:lnTo>
                    <a:pt x="338041" y="2544237"/>
                  </a:lnTo>
                  <a:lnTo>
                    <a:pt x="337871" y="2543595"/>
                  </a:lnTo>
                  <a:lnTo>
                    <a:pt x="337739" y="2543024"/>
                  </a:lnTo>
                  <a:lnTo>
                    <a:pt x="337626" y="2542442"/>
                  </a:lnTo>
                  <a:lnTo>
                    <a:pt x="337490" y="2541865"/>
                  </a:lnTo>
                  <a:lnTo>
                    <a:pt x="337304" y="2541329"/>
                  </a:lnTo>
                  <a:lnTo>
                    <a:pt x="337040" y="2540853"/>
                  </a:lnTo>
                  <a:lnTo>
                    <a:pt x="336781" y="2540541"/>
                  </a:lnTo>
                  <a:lnTo>
                    <a:pt x="336493" y="2540235"/>
                  </a:lnTo>
                  <a:lnTo>
                    <a:pt x="336174" y="2539964"/>
                  </a:lnTo>
                  <a:lnTo>
                    <a:pt x="335838" y="2539729"/>
                  </a:lnTo>
                  <a:lnTo>
                    <a:pt x="335486" y="2539558"/>
                  </a:lnTo>
                  <a:lnTo>
                    <a:pt x="335148" y="2539446"/>
                  </a:lnTo>
                  <a:lnTo>
                    <a:pt x="334782" y="2539364"/>
                  </a:lnTo>
                  <a:lnTo>
                    <a:pt x="334414" y="2539322"/>
                  </a:lnTo>
                  <a:lnTo>
                    <a:pt x="334054" y="2539335"/>
                  </a:lnTo>
                  <a:lnTo>
                    <a:pt x="333721" y="2539399"/>
                  </a:lnTo>
                  <a:lnTo>
                    <a:pt x="333290" y="2539640"/>
                  </a:lnTo>
                  <a:lnTo>
                    <a:pt x="332880" y="2540052"/>
                  </a:lnTo>
                  <a:lnTo>
                    <a:pt x="332519" y="2540570"/>
                  </a:lnTo>
                  <a:lnTo>
                    <a:pt x="332244" y="2541123"/>
                  </a:lnTo>
                  <a:lnTo>
                    <a:pt x="332102" y="2541653"/>
                  </a:lnTo>
                  <a:lnTo>
                    <a:pt x="332098" y="2541936"/>
                  </a:lnTo>
                  <a:lnTo>
                    <a:pt x="332146" y="2542230"/>
                  </a:lnTo>
                  <a:lnTo>
                    <a:pt x="332211" y="2542524"/>
                  </a:lnTo>
                  <a:lnTo>
                    <a:pt x="332264" y="2542824"/>
                  </a:lnTo>
                  <a:lnTo>
                    <a:pt x="332264" y="2543113"/>
                  </a:lnTo>
                  <a:lnTo>
                    <a:pt x="332176" y="2543454"/>
                  </a:lnTo>
                  <a:lnTo>
                    <a:pt x="332024" y="2543790"/>
                  </a:lnTo>
                  <a:lnTo>
                    <a:pt x="331838" y="2544125"/>
                  </a:lnTo>
                  <a:lnTo>
                    <a:pt x="331667" y="2544460"/>
                  </a:lnTo>
                  <a:lnTo>
                    <a:pt x="331540" y="2544807"/>
                  </a:lnTo>
                  <a:lnTo>
                    <a:pt x="331453" y="2545461"/>
                  </a:lnTo>
                  <a:lnTo>
                    <a:pt x="331477" y="2546143"/>
                  </a:lnTo>
                  <a:lnTo>
                    <a:pt x="331643" y="2547538"/>
                  </a:lnTo>
                  <a:lnTo>
                    <a:pt x="331667" y="2548233"/>
                  </a:lnTo>
                  <a:lnTo>
                    <a:pt x="331614" y="2549645"/>
                  </a:lnTo>
                  <a:lnTo>
                    <a:pt x="331560" y="2550351"/>
                  </a:lnTo>
                  <a:lnTo>
                    <a:pt x="331458" y="2551040"/>
                  </a:lnTo>
                  <a:lnTo>
                    <a:pt x="331287" y="2551711"/>
                  </a:lnTo>
                  <a:lnTo>
                    <a:pt x="331023" y="2552382"/>
                  </a:lnTo>
                  <a:lnTo>
                    <a:pt x="330685" y="2553035"/>
                  </a:lnTo>
                  <a:lnTo>
                    <a:pt x="330294" y="2553676"/>
                  </a:lnTo>
                  <a:lnTo>
                    <a:pt x="329462" y="2554907"/>
                  </a:lnTo>
                  <a:lnTo>
                    <a:pt x="329165" y="2555330"/>
                  </a:lnTo>
                  <a:lnTo>
                    <a:pt x="328862" y="2555748"/>
                  </a:lnTo>
                  <a:lnTo>
                    <a:pt x="328549" y="2556160"/>
                  </a:lnTo>
                  <a:lnTo>
                    <a:pt x="327908" y="2556972"/>
                  </a:lnTo>
                  <a:lnTo>
                    <a:pt x="327611" y="2557319"/>
                  </a:lnTo>
                  <a:lnTo>
                    <a:pt x="326990" y="2558002"/>
                  </a:lnTo>
                  <a:lnTo>
                    <a:pt x="326696" y="2558349"/>
                  </a:lnTo>
                  <a:lnTo>
                    <a:pt x="326426" y="2558714"/>
                  </a:lnTo>
                  <a:lnTo>
                    <a:pt x="326115" y="2559273"/>
                  </a:lnTo>
                  <a:lnTo>
                    <a:pt x="325865" y="2559873"/>
                  </a:lnTo>
                  <a:lnTo>
                    <a:pt x="325640" y="2560491"/>
                  </a:lnTo>
                  <a:lnTo>
                    <a:pt x="325400" y="2561098"/>
                  </a:lnTo>
                  <a:lnTo>
                    <a:pt x="325112" y="2561668"/>
                  </a:lnTo>
                  <a:lnTo>
                    <a:pt x="324559" y="2562557"/>
                  </a:lnTo>
                  <a:lnTo>
                    <a:pt x="323943" y="2563434"/>
                  </a:lnTo>
                  <a:lnTo>
                    <a:pt x="323259" y="2564258"/>
                  </a:lnTo>
                  <a:lnTo>
                    <a:pt x="322511" y="2564976"/>
                  </a:lnTo>
                  <a:lnTo>
                    <a:pt x="321696" y="2565535"/>
                  </a:lnTo>
                  <a:lnTo>
                    <a:pt x="320800" y="2565941"/>
                  </a:lnTo>
                  <a:lnTo>
                    <a:pt x="319813" y="2566241"/>
                  </a:lnTo>
                  <a:lnTo>
                    <a:pt x="318776" y="2566418"/>
                  </a:lnTo>
                  <a:lnTo>
                    <a:pt x="317740" y="2566471"/>
                  </a:lnTo>
                  <a:lnTo>
                    <a:pt x="316758" y="2566395"/>
                  </a:lnTo>
                  <a:lnTo>
                    <a:pt x="316219" y="2566300"/>
                  </a:lnTo>
                  <a:lnTo>
                    <a:pt x="315677" y="2566176"/>
                  </a:lnTo>
                  <a:lnTo>
                    <a:pt x="315144" y="2566012"/>
                  </a:lnTo>
                  <a:lnTo>
                    <a:pt x="314641" y="2565794"/>
                  </a:lnTo>
                  <a:lnTo>
                    <a:pt x="314187" y="2565523"/>
                  </a:lnTo>
                  <a:lnTo>
                    <a:pt x="313766" y="2565170"/>
                  </a:lnTo>
                  <a:lnTo>
                    <a:pt x="313381" y="2564746"/>
                  </a:lnTo>
                  <a:lnTo>
                    <a:pt x="313038" y="2564276"/>
                  </a:lnTo>
                  <a:lnTo>
                    <a:pt x="312730" y="2563775"/>
                  </a:lnTo>
                  <a:lnTo>
                    <a:pt x="312460" y="2563275"/>
                  </a:lnTo>
                  <a:lnTo>
                    <a:pt x="312152" y="2562498"/>
                  </a:lnTo>
                  <a:lnTo>
                    <a:pt x="311957" y="2561657"/>
                  </a:lnTo>
                  <a:lnTo>
                    <a:pt x="311836" y="2560780"/>
                  </a:lnTo>
                  <a:lnTo>
                    <a:pt x="311747" y="2559891"/>
                  </a:lnTo>
                  <a:lnTo>
                    <a:pt x="311654" y="2559014"/>
                  </a:lnTo>
                  <a:lnTo>
                    <a:pt x="311454" y="2557590"/>
                  </a:lnTo>
                  <a:lnTo>
                    <a:pt x="311380" y="2556872"/>
                  </a:lnTo>
                  <a:lnTo>
                    <a:pt x="311352" y="2556160"/>
                  </a:lnTo>
                  <a:lnTo>
                    <a:pt x="311404" y="2555460"/>
                  </a:lnTo>
                  <a:lnTo>
                    <a:pt x="311508" y="2554812"/>
                  </a:lnTo>
                  <a:lnTo>
                    <a:pt x="311660" y="2554147"/>
                  </a:lnTo>
                  <a:lnTo>
                    <a:pt x="311860" y="2553500"/>
                  </a:lnTo>
                  <a:lnTo>
                    <a:pt x="312124" y="2552900"/>
                  </a:lnTo>
                  <a:lnTo>
                    <a:pt x="312471" y="2552376"/>
                  </a:lnTo>
                  <a:lnTo>
                    <a:pt x="312812" y="2552023"/>
                  </a:lnTo>
                  <a:lnTo>
                    <a:pt x="313208" y="2551716"/>
                  </a:lnTo>
                  <a:lnTo>
                    <a:pt x="313639" y="2551440"/>
                  </a:lnTo>
                  <a:lnTo>
                    <a:pt x="314085" y="2551169"/>
                  </a:lnTo>
                  <a:lnTo>
                    <a:pt x="314514" y="2550893"/>
                  </a:lnTo>
                  <a:lnTo>
                    <a:pt x="315086" y="2550557"/>
                  </a:lnTo>
                  <a:lnTo>
                    <a:pt x="316279" y="2549951"/>
                  </a:lnTo>
                  <a:lnTo>
                    <a:pt x="316816" y="2549598"/>
                  </a:lnTo>
                  <a:lnTo>
                    <a:pt x="317261" y="2549168"/>
                  </a:lnTo>
                  <a:lnTo>
                    <a:pt x="317564" y="2548744"/>
                  </a:lnTo>
                  <a:lnTo>
                    <a:pt x="317838" y="2548274"/>
                  </a:lnTo>
                  <a:lnTo>
                    <a:pt x="318064" y="2547774"/>
                  </a:lnTo>
                  <a:lnTo>
                    <a:pt x="318210" y="2547267"/>
                  </a:lnTo>
                  <a:lnTo>
                    <a:pt x="318232" y="2546991"/>
                  </a:lnTo>
                  <a:lnTo>
                    <a:pt x="318248" y="2546779"/>
                  </a:lnTo>
                  <a:lnTo>
                    <a:pt x="318141" y="2546261"/>
                  </a:lnTo>
                  <a:lnTo>
                    <a:pt x="317896" y="2545743"/>
                  </a:lnTo>
                  <a:lnTo>
                    <a:pt x="317555" y="2545231"/>
                  </a:lnTo>
                  <a:lnTo>
                    <a:pt x="317168" y="2544737"/>
                  </a:lnTo>
                  <a:lnTo>
                    <a:pt x="316782" y="2544284"/>
                  </a:lnTo>
                  <a:lnTo>
                    <a:pt x="316357" y="2543837"/>
                  </a:lnTo>
                  <a:lnTo>
                    <a:pt x="315888" y="2543430"/>
                  </a:lnTo>
                  <a:lnTo>
                    <a:pt x="315389" y="2543048"/>
                  </a:lnTo>
                  <a:lnTo>
                    <a:pt x="314871" y="2542683"/>
                  </a:lnTo>
                  <a:lnTo>
                    <a:pt x="314357" y="2542336"/>
                  </a:lnTo>
                  <a:lnTo>
                    <a:pt x="313741" y="2541965"/>
                  </a:lnTo>
                  <a:lnTo>
                    <a:pt x="313096" y="2541630"/>
                  </a:lnTo>
                  <a:lnTo>
                    <a:pt x="311797" y="2540988"/>
                  </a:lnTo>
                  <a:lnTo>
                    <a:pt x="311165" y="2540629"/>
                  </a:lnTo>
                  <a:lnTo>
                    <a:pt x="310368" y="2540123"/>
                  </a:lnTo>
                  <a:lnTo>
                    <a:pt x="309581" y="2539581"/>
                  </a:lnTo>
                  <a:lnTo>
                    <a:pt x="308814" y="2539023"/>
                  </a:lnTo>
                  <a:lnTo>
                    <a:pt x="308061" y="2538434"/>
                  </a:lnTo>
                  <a:lnTo>
                    <a:pt x="307681" y="2538116"/>
                  </a:lnTo>
                  <a:lnTo>
                    <a:pt x="305616" y="2534738"/>
                  </a:lnTo>
                  <a:lnTo>
                    <a:pt x="306237" y="2534197"/>
                  </a:lnTo>
                  <a:lnTo>
                    <a:pt x="306003" y="2533561"/>
                  </a:lnTo>
                  <a:lnTo>
                    <a:pt x="305690" y="2532661"/>
                  </a:lnTo>
                  <a:lnTo>
                    <a:pt x="305616" y="2532478"/>
                  </a:lnTo>
                  <a:lnTo>
                    <a:pt x="305539" y="2532290"/>
                  </a:lnTo>
                  <a:lnTo>
                    <a:pt x="305187" y="2531555"/>
                  </a:lnTo>
                  <a:lnTo>
                    <a:pt x="304961" y="2531025"/>
                  </a:lnTo>
                  <a:lnTo>
                    <a:pt x="304821" y="2530672"/>
                  </a:lnTo>
                  <a:lnTo>
                    <a:pt x="304678" y="2530289"/>
                  </a:lnTo>
                  <a:lnTo>
                    <a:pt x="304551" y="2529901"/>
                  </a:lnTo>
                  <a:lnTo>
                    <a:pt x="304384" y="2529318"/>
                  </a:lnTo>
                  <a:lnTo>
                    <a:pt x="304356" y="2529183"/>
                  </a:lnTo>
                  <a:lnTo>
                    <a:pt x="304321" y="2529054"/>
                  </a:lnTo>
                  <a:lnTo>
                    <a:pt x="304288" y="2528241"/>
                  </a:lnTo>
                  <a:lnTo>
                    <a:pt x="304390" y="2527453"/>
                  </a:lnTo>
                  <a:lnTo>
                    <a:pt x="304581" y="2526647"/>
                  </a:lnTo>
                  <a:lnTo>
                    <a:pt x="304854" y="2525864"/>
                  </a:lnTo>
                  <a:lnTo>
                    <a:pt x="305197" y="2525116"/>
                  </a:lnTo>
                  <a:lnTo>
                    <a:pt x="305607" y="2524434"/>
                  </a:lnTo>
                  <a:lnTo>
                    <a:pt x="304810" y="2523786"/>
                  </a:lnTo>
                  <a:lnTo>
                    <a:pt x="303941" y="2523204"/>
                  </a:lnTo>
                  <a:lnTo>
                    <a:pt x="303020" y="2522686"/>
                  </a:lnTo>
                  <a:lnTo>
                    <a:pt x="302068" y="2522256"/>
                  </a:lnTo>
                  <a:lnTo>
                    <a:pt x="301100" y="2521915"/>
                  </a:lnTo>
                  <a:lnTo>
                    <a:pt x="300132" y="2521668"/>
                  </a:lnTo>
                  <a:lnTo>
                    <a:pt x="299129" y="2521497"/>
                  </a:lnTo>
                  <a:lnTo>
                    <a:pt x="298109" y="2521409"/>
                  </a:lnTo>
                  <a:lnTo>
                    <a:pt x="297091" y="2521421"/>
                  </a:lnTo>
                  <a:lnTo>
                    <a:pt x="296113" y="2521533"/>
                  </a:lnTo>
                  <a:lnTo>
                    <a:pt x="295106" y="2521745"/>
                  </a:lnTo>
                  <a:lnTo>
                    <a:pt x="293992" y="2522056"/>
                  </a:lnTo>
                  <a:lnTo>
                    <a:pt x="292956" y="2522445"/>
                  </a:lnTo>
                  <a:lnTo>
                    <a:pt x="292169" y="2522892"/>
                  </a:lnTo>
                  <a:lnTo>
                    <a:pt x="291823" y="2523369"/>
                  </a:lnTo>
                  <a:lnTo>
                    <a:pt x="291817" y="2523657"/>
                  </a:lnTo>
                  <a:lnTo>
                    <a:pt x="291861" y="2523951"/>
                  </a:lnTo>
                  <a:lnTo>
                    <a:pt x="291988" y="2524545"/>
                  </a:lnTo>
                  <a:lnTo>
                    <a:pt x="292018" y="2524846"/>
                  </a:lnTo>
                  <a:lnTo>
                    <a:pt x="291963" y="2525399"/>
                  </a:lnTo>
                  <a:lnTo>
                    <a:pt x="291826" y="2525958"/>
                  </a:lnTo>
                  <a:lnTo>
                    <a:pt x="291655" y="2526512"/>
                  </a:lnTo>
                  <a:lnTo>
                    <a:pt x="291490" y="2527070"/>
                  </a:lnTo>
                  <a:lnTo>
                    <a:pt x="291377" y="2527635"/>
                  </a:lnTo>
                  <a:lnTo>
                    <a:pt x="291309" y="2528224"/>
                  </a:lnTo>
                  <a:lnTo>
                    <a:pt x="291254" y="2528818"/>
                  </a:lnTo>
                  <a:lnTo>
                    <a:pt x="291230" y="2529418"/>
                  </a:lnTo>
                  <a:lnTo>
                    <a:pt x="291251" y="2530007"/>
                  </a:lnTo>
                  <a:lnTo>
                    <a:pt x="291323" y="2530583"/>
                  </a:lnTo>
                  <a:lnTo>
                    <a:pt x="291553" y="2531354"/>
                  </a:lnTo>
                  <a:lnTo>
                    <a:pt x="291914" y="2532108"/>
                  </a:lnTo>
                  <a:lnTo>
                    <a:pt x="292354" y="2532837"/>
                  </a:lnTo>
                  <a:lnTo>
                    <a:pt x="292813" y="2533567"/>
                  </a:lnTo>
                  <a:lnTo>
                    <a:pt x="293239" y="2534303"/>
                  </a:lnTo>
                  <a:lnTo>
                    <a:pt x="293913" y="2535586"/>
                  </a:lnTo>
                  <a:lnTo>
                    <a:pt x="294256" y="2536227"/>
                  </a:lnTo>
                  <a:lnTo>
                    <a:pt x="294946" y="2537498"/>
                  </a:lnTo>
                  <a:lnTo>
                    <a:pt x="295288" y="2537793"/>
                  </a:lnTo>
                  <a:lnTo>
                    <a:pt x="295610" y="2538128"/>
                  </a:lnTo>
                  <a:lnTo>
                    <a:pt x="295893" y="2538499"/>
                  </a:lnTo>
                  <a:lnTo>
                    <a:pt x="296143" y="2538893"/>
                  </a:lnTo>
                  <a:lnTo>
                    <a:pt x="296338" y="2539299"/>
                  </a:lnTo>
                  <a:lnTo>
                    <a:pt x="296481" y="2539823"/>
                  </a:lnTo>
                  <a:lnTo>
                    <a:pt x="296530" y="2540388"/>
                  </a:lnTo>
                  <a:lnTo>
                    <a:pt x="296520" y="2540977"/>
                  </a:lnTo>
                  <a:lnTo>
                    <a:pt x="296495" y="2541565"/>
                  </a:lnTo>
                  <a:lnTo>
                    <a:pt x="296495" y="2542148"/>
                  </a:lnTo>
                  <a:lnTo>
                    <a:pt x="296505" y="2542547"/>
                  </a:lnTo>
                  <a:lnTo>
                    <a:pt x="296505" y="2543354"/>
                  </a:lnTo>
                  <a:lnTo>
                    <a:pt x="296525" y="2543754"/>
                  </a:lnTo>
                  <a:lnTo>
                    <a:pt x="296563" y="2544154"/>
                  </a:lnTo>
                  <a:lnTo>
                    <a:pt x="296637" y="2544537"/>
                  </a:lnTo>
                  <a:lnTo>
                    <a:pt x="296729" y="2544919"/>
                  </a:lnTo>
                  <a:lnTo>
                    <a:pt x="297125" y="2546314"/>
                  </a:lnTo>
                  <a:lnTo>
                    <a:pt x="297278" y="2546820"/>
                  </a:lnTo>
                  <a:lnTo>
                    <a:pt x="297345" y="2547073"/>
                  </a:lnTo>
                  <a:lnTo>
                    <a:pt x="297399" y="2547332"/>
                  </a:lnTo>
                  <a:lnTo>
                    <a:pt x="297498" y="2548003"/>
                  </a:lnTo>
                  <a:lnTo>
                    <a:pt x="297561" y="2548768"/>
                  </a:lnTo>
                  <a:lnTo>
                    <a:pt x="297565" y="2549498"/>
                  </a:lnTo>
                  <a:lnTo>
                    <a:pt x="297487" y="2550081"/>
                  </a:lnTo>
                  <a:lnTo>
                    <a:pt x="297292" y="2550386"/>
                  </a:lnTo>
                  <a:lnTo>
                    <a:pt x="296984" y="2550451"/>
                  </a:lnTo>
                  <a:lnTo>
                    <a:pt x="296632" y="2550416"/>
                  </a:lnTo>
                  <a:lnTo>
                    <a:pt x="296256" y="2550333"/>
                  </a:lnTo>
                  <a:lnTo>
                    <a:pt x="295874" y="2550257"/>
                  </a:lnTo>
                  <a:lnTo>
                    <a:pt x="295508" y="2550245"/>
                  </a:lnTo>
                  <a:lnTo>
                    <a:pt x="295112" y="2550316"/>
                  </a:lnTo>
                  <a:lnTo>
                    <a:pt x="294716" y="2550428"/>
                  </a:lnTo>
                  <a:lnTo>
                    <a:pt x="294325" y="2550575"/>
                  </a:lnTo>
                  <a:lnTo>
                    <a:pt x="293954" y="2550751"/>
                  </a:lnTo>
                  <a:lnTo>
                    <a:pt x="293605" y="2550952"/>
                  </a:lnTo>
                  <a:lnTo>
                    <a:pt x="293278" y="2551169"/>
                  </a:lnTo>
                  <a:lnTo>
                    <a:pt x="292956" y="2551411"/>
                  </a:lnTo>
                  <a:lnTo>
                    <a:pt x="292653" y="2551681"/>
                  </a:lnTo>
                  <a:lnTo>
                    <a:pt x="292398" y="2551975"/>
                  </a:lnTo>
                  <a:lnTo>
                    <a:pt x="292213" y="2552293"/>
                  </a:lnTo>
                  <a:lnTo>
                    <a:pt x="292145" y="2552694"/>
                  </a:lnTo>
                  <a:lnTo>
                    <a:pt x="292183" y="2553170"/>
                  </a:lnTo>
                  <a:lnTo>
                    <a:pt x="292247" y="2553647"/>
                  </a:lnTo>
                  <a:lnTo>
                    <a:pt x="292271" y="2554029"/>
                  </a:lnTo>
                  <a:lnTo>
                    <a:pt x="292178" y="2554247"/>
                  </a:lnTo>
                  <a:lnTo>
                    <a:pt x="291999" y="2554330"/>
                  </a:lnTo>
                  <a:lnTo>
                    <a:pt x="291801" y="2554383"/>
                  </a:lnTo>
                  <a:lnTo>
                    <a:pt x="291705" y="2554394"/>
                  </a:lnTo>
                  <a:lnTo>
                    <a:pt x="286015" y="2555448"/>
                  </a:lnTo>
                  <a:lnTo>
                    <a:pt x="285795" y="2555442"/>
                  </a:lnTo>
                  <a:lnTo>
                    <a:pt x="285565" y="2555460"/>
                  </a:lnTo>
                  <a:lnTo>
                    <a:pt x="285339" y="2555501"/>
                  </a:lnTo>
                  <a:lnTo>
                    <a:pt x="285114" y="2555560"/>
                  </a:lnTo>
                  <a:lnTo>
                    <a:pt x="284910" y="2555642"/>
                  </a:lnTo>
                  <a:lnTo>
                    <a:pt x="284646" y="2555830"/>
                  </a:lnTo>
                  <a:lnTo>
                    <a:pt x="284426" y="2556113"/>
                  </a:lnTo>
                  <a:lnTo>
                    <a:pt x="284215" y="2556419"/>
                  </a:lnTo>
                  <a:lnTo>
                    <a:pt x="283991" y="2556695"/>
                  </a:lnTo>
                  <a:lnTo>
                    <a:pt x="283731" y="2556884"/>
                  </a:lnTo>
                  <a:lnTo>
                    <a:pt x="283423" y="2556972"/>
                  </a:lnTo>
                  <a:lnTo>
                    <a:pt x="283081" y="2557001"/>
                  </a:lnTo>
                  <a:lnTo>
                    <a:pt x="282729" y="2556990"/>
                  </a:lnTo>
                  <a:lnTo>
                    <a:pt x="282377" y="2556937"/>
                  </a:lnTo>
                  <a:lnTo>
                    <a:pt x="282050" y="2556854"/>
                  </a:lnTo>
                  <a:lnTo>
                    <a:pt x="281679" y="2556737"/>
                  </a:lnTo>
                  <a:lnTo>
                    <a:pt x="281492" y="2556660"/>
                  </a:lnTo>
                  <a:lnTo>
                    <a:pt x="281351" y="2556572"/>
                  </a:lnTo>
                  <a:lnTo>
                    <a:pt x="281272" y="2556466"/>
                  </a:lnTo>
                  <a:lnTo>
                    <a:pt x="281307" y="2556319"/>
                  </a:lnTo>
                  <a:lnTo>
                    <a:pt x="281443" y="2556113"/>
                  </a:lnTo>
                  <a:lnTo>
                    <a:pt x="281635" y="2555901"/>
                  </a:lnTo>
                  <a:lnTo>
                    <a:pt x="281825" y="2555742"/>
                  </a:lnTo>
                  <a:lnTo>
                    <a:pt x="281967" y="2555689"/>
                  </a:lnTo>
                  <a:lnTo>
                    <a:pt x="280524" y="2551393"/>
                  </a:lnTo>
                  <a:lnTo>
                    <a:pt x="280387" y="2551099"/>
                  </a:lnTo>
                  <a:lnTo>
                    <a:pt x="280260" y="2550798"/>
                  </a:lnTo>
                  <a:lnTo>
                    <a:pt x="280148" y="2550487"/>
                  </a:lnTo>
                  <a:lnTo>
                    <a:pt x="280054" y="2550169"/>
                  </a:lnTo>
                  <a:lnTo>
                    <a:pt x="279972" y="2549857"/>
                  </a:lnTo>
                  <a:lnTo>
                    <a:pt x="279884" y="2549333"/>
                  </a:lnTo>
                  <a:lnTo>
                    <a:pt x="279845" y="2548792"/>
                  </a:lnTo>
                  <a:lnTo>
                    <a:pt x="279845" y="2548250"/>
                  </a:lnTo>
                  <a:lnTo>
                    <a:pt x="279870" y="2547703"/>
                  </a:lnTo>
                  <a:lnTo>
                    <a:pt x="280007" y="2547380"/>
                  </a:lnTo>
                  <a:lnTo>
                    <a:pt x="280290" y="2546732"/>
                  </a:lnTo>
                  <a:lnTo>
                    <a:pt x="280436" y="2546408"/>
                  </a:lnTo>
                  <a:lnTo>
                    <a:pt x="280588" y="2546090"/>
                  </a:lnTo>
                  <a:lnTo>
                    <a:pt x="280794" y="2545690"/>
                  </a:lnTo>
                  <a:lnTo>
                    <a:pt x="281019" y="2545302"/>
                  </a:lnTo>
                  <a:lnTo>
                    <a:pt x="281239" y="2544908"/>
                  </a:lnTo>
                  <a:lnTo>
                    <a:pt x="281448" y="2544513"/>
                  </a:lnTo>
                  <a:lnTo>
                    <a:pt x="281619" y="2544102"/>
                  </a:lnTo>
                  <a:lnTo>
                    <a:pt x="281767" y="2543654"/>
                  </a:lnTo>
                  <a:lnTo>
                    <a:pt x="281888" y="2543195"/>
                  </a:lnTo>
                  <a:lnTo>
                    <a:pt x="281981" y="2542724"/>
                  </a:lnTo>
                  <a:lnTo>
                    <a:pt x="282050" y="2542254"/>
                  </a:lnTo>
                  <a:lnTo>
                    <a:pt x="282089" y="2541783"/>
                  </a:lnTo>
                  <a:lnTo>
                    <a:pt x="282119" y="2541671"/>
                  </a:lnTo>
                  <a:lnTo>
                    <a:pt x="282226" y="2540670"/>
                  </a:lnTo>
                  <a:lnTo>
                    <a:pt x="282259" y="2539634"/>
                  </a:lnTo>
                  <a:lnTo>
                    <a:pt x="282207" y="2538599"/>
                  </a:lnTo>
                  <a:lnTo>
                    <a:pt x="282075" y="2537581"/>
                  </a:lnTo>
                  <a:lnTo>
                    <a:pt x="281844" y="2536604"/>
                  </a:lnTo>
                  <a:lnTo>
                    <a:pt x="281580" y="2535868"/>
                  </a:lnTo>
                  <a:lnTo>
                    <a:pt x="281242" y="2535145"/>
                  </a:lnTo>
                  <a:lnTo>
                    <a:pt x="280862" y="2534438"/>
                  </a:lnTo>
                  <a:lnTo>
                    <a:pt x="280461" y="2533744"/>
                  </a:lnTo>
                  <a:lnTo>
                    <a:pt x="280070" y="2533043"/>
                  </a:lnTo>
                  <a:lnTo>
                    <a:pt x="279724" y="2532337"/>
                  </a:lnTo>
                  <a:lnTo>
                    <a:pt x="279391" y="2531608"/>
                  </a:lnTo>
                  <a:lnTo>
                    <a:pt x="279034" y="2530901"/>
                  </a:lnTo>
                  <a:lnTo>
                    <a:pt x="278627" y="2530242"/>
                  </a:lnTo>
                  <a:lnTo>
                    <a:pt x="278140" y="2529683"/>
                  </a:lnTo>
                  <a:lnTo>
                    <a:pt x="277640" y="2529348"/>
                  </a:lnTo>
                  <a:lnTo>
                    <a:pt x="277123" y="2529036"/>
                  </a:lnTo>
                  <a:lnTo>
                    <a:pt x="276584" y="2528748"/>
                  </a:lnTo>
                  <a:lnTo>
                    <a:pt x="276037" y="2528489"/>
                  </a:lnTo>
                  <a:lnTo>
                    <a:pt x="275475" y="2528265"/>
                  </a:lnTo>
                  <a:lnTo>
                    <a:pt x="274731" y="2528024"/>
                  </a:lnTo>
                  <a:lnTo>
                    <a:pt x="273964" y="2527847"/>
                  </a:lnTo>
                  <a:lnTo>
                    <a:pt x="273177" y="2527717"/>
                  </a:lnTo>
                  <a:lnTo>
                    <a:pt x="272385" y="2527624"/>
                  </a:lnTo>
                  <a:lnTo>
                    <a:pt x="271593" y="2527553"/>
                  </a:lnTo>
                  <a:lnTo>
                    <a:pt x="270928" y="2527500"/>
                  </a:lnTo>
                  <a:lnTo>
                    <a:pt x="270249" y="2527458"/>
                  </a:lnTo>
                  <a:lnTo>
                    <a:pt x="269574" y="2527447"/>
                  </a:lnTo>
                  <a:lnTo>
                    <a:pt x="268909" y="2527476"/>
                  </a:lnTo>
                  <a:lnTo>
                    <a:pt x="268255" y="2527571"/>
                  </a:lnTo>
                  <a:lnTo>
                    <a:pt x="267683" y="2527730"/>
                  </a:lnTo>
                  <a:lnTo>
                    <a:pt x="267125" y="2527947"/>
                  </a:lnTo>
                  <a:lnTo>
                    <a:pt x="266572" y="2528194"/>
                  </a:lnTo>
                  <a:lnTo>
                    <a:pt x="266016" y="2528436"/>
                  </a:lnTo>
                  <a:lnTo>
                    <a:pt x="265453" y="2528636"/>
                  </a:lnTo>
                  <a:lnTo>
                    <a:pt x="265018" y="2528783"/>
                  </a:lnTo>
                  <a:lnTo>
                    <a:pt x="264573" y="2528948"/>
                  </a:lnTo>
                  <a:lnTo>
                    <a:pt x="264133" y="2529094"/>
                  </a:lnTo>
                  <a:lnTo>
                    <a:pt x="263704" y="2529171"/>
                  </a:lnTo>
                  <a:lnTo>
                    <a:pt x="263297" y="2529153"/>
                  </a:lnTo>
                  <a:lnTo>
                    <a:pt x="262912" y="2529001"/>
                  </a:lnTo>
                  <a:lnTo>
                    <a:pt x="262554" y="2528730"/>
                  </a:lnTo>
                  <a:lnTo>
                    <a:pt x="261856" y="2528059"/>
                  </a:lnTo>
                  <a:lnTo>
                    <a:pt x="261493" y="2527765"/>
                  </a:lnTo>
                  <a:lnTo>
                    <a:pt x="261097" y="2527511"/>
                  </a:lnTo>
                  <a:lnTo>
                    <a:pt x="260693" y="2527270"/>
                  </a:lnTo>
                  <a:lnTo>
                    <a:pt x="260281" y="2527041"/>
                  </a:lnTo>
                  <a:lnTo>
                    <a:pt x="259865" y="2526823"/>
                  </a:lnTo>
                  <a:lnTo>
                    <a:pt x="258859" y="2526317"/>
                  </a:lnTo>
                  <a:lnTo>
                    <a:pt x="258273" y="2526035"/>
                  </a:lnTo>
                  <a:lnTo>
                    <a:pt x="257671" y="2525776"/>
                  </a:lnTo>
                  <a:lnTo>
                    <a:pt x="257065" y="2525546"/>
                  </a:lnTo>
                  <a:lnTo>
                    <a:pt x="256444" y="2525358"/>
                  </a:lnTo>
                  <a:lnTo>
                    <a:pt x="255980" y="2525246"/>
                  </a:lnTo>
                  <a:lnTo>
                    <a:pt x="255505" y="2525146"/>
                  </a:lnTo>
                  <a:lnTo>
                    <a:pt x="255026" y="2525075"/>
                  </a:lnTo>
                  <a:lnTo>
                    <a:pt x="254547" y="2525022"/>
                  </a:lnTo>
                  <a:lnTo>
                    <a:pt x="254069" y="2524993"/>
                  </a:lnTo>
                  <a:lnTo>
                    <a:pt x="253115" y="2524963"/>
                  </a:lnTo>
                  <a:lnTo>
                    <a:pt x="252636" y="2524981"/>
                  </a:lnTo>
                  <a:lnTo>
                    <a:pt x="252177" y="2525052"/>
                  </a:lnTo>
                  <a:lnTo>
                    <a:pt x="251756" y="2525187"/>
                  </a:lnTo>
                  <a:lnTo>
                    <a:pt x="251385" y="2525411"/>
                  </a:lnTo>
                  <a:lnTo>
                    <a:pt x="251042" y="2525699"/>
                  </a:lnTo>
                  <a:lnTo>
                    <a:pt x="250720" y="2526035"/>
                  </a:lnTo>
                  <a:lnTo>
                    <a:pt x="250417" y="2526393"/>
                  </a:lnTo>
                  <a:lnTo>
                    <a:pt x="250137" y="2526758"/>
                  </a:lnTo>
                  <a:lnTo>
                    <a:pt x="249894" y="2527094"/>
                  </a:lnTo>
                  <a:lnTo>
                    <a:pt x="249664" y="2527453"/>
                  </a:lnTo>
                  <a:lnTo>
                    <a:pt x="249454" y="2527817"/>
                  </a:lnTo>
                  <a:lnTo>
                    <a:pt x="249262" y="2528194"/>
                  </a:lnTo>
                  <a:lnTo>
                    <a:pt x="249092" y="2528577"/>
                  </a:lnTo>
                  <a:lnTo>
                    <a:pt x="248671" y="2528800"/>
                  </a:lnTo>
                  <a:lnTo>
                    <a:pt x="248201" y="2529012"/>
                  </a:lnTo>
                  <a:lnTo>
                    <a:pt x="247728" y="2529171"/>
                  </a:lnTo>
                  <a:lnTo>
                    <a:pt x="247277" y="2529242"/>
                  </a:lnTo>
                  <a:lnTo>
                    <a:pt x="246897" y="2529183"/>
                  </a:lnTo>
                  <a:lnTo>
                    <a:pt x="246584" y="2528954"/>
                  </a:lnTo>
                  <a:lnTo>
                    <a:pt x="246320" y="2528583"/>
                  </a:lnTo>
                  <a:lnTo>
                    <a:pt x="246100" y="2528130"/>
                  </a:lnTo>
                  <a:lnTo>
                    <a:pt x="245905" y="2527641"/>
                  </a:lnTo>
                  <a:lnTo>
                    <a:pt x="245734" y="2527182"/>
                  </a:lnTo>
                  <a:lnTo>
                    <a:pt x="245547" y="2526470"/>
                  </a:lnTo>
                  <a:lnTo>
                    <a:pt x="245479" y="2525711"/>
                  </a:lnTo>
                  <a:lnTo>
                    <a:pt x="245465" y="2524934"/>
                  </a:lnTo>
                  <a:lnTo>
                    <a:pt x="245445" y="2524151"/>
                  </a:lnTo>
                  <a:lnTo>
                    <a:pt x="245377" y="2523387"/>
                  </a:lnTo>
                  <a:lnTo>
                    <a:pt x="245283" y="2522822"/>
                  </a:lnTo>
                  <a:lnTo>
                    <a:pt x="245181" y="2522256"/>
                  </a:lnTo>
                  <a:lnTo>
                    <a:pt x="245069" y="2521692"/>
                  </a:lnTo>
                  <a:lnTo>
                    <a:pt x="244937" y="2521133"/>
                  </a:lnTo>
                  <a:lnTo>
                    <a:pt x="244785" y="2520580"/>
                  </a:lnTo>
                  <a:lnTo>
                    <a:pt x="244585" y="2520038"/>
                  </a:lnTo>
                  <a:lnTo>
                    <a:pt x="244087" y="2518973"/>
                  </a:lnTo>
                  <a:lnTo>
                    <a:pt x="243867" y="2518443"/>
                  </a:lnTo>
                  <a:lnTo>
                    <a:pt x="243719" y="2517890"/>
                  </a:lnTo>
                  <a:lnTo>
                    <a:pt x="243655" y="2517231"/>
                  </a:lnTo>
                  <a:lnTo>
                    <a:pt x="243680" y="2516554"/>
                  </a:lnTo>
                  <a:lnTo>
                    <a:pt x="243754" y="2515866"/>
                  </a:lnTo>
                  <a:lnTo>
                    <a:pt x="243842" y="2515177"/>
                  </a:lnTo>
                  <a:lnTo>
                    <a:pt x="243911" y="2514495"/>
                  </a:lnTo>
                  <a:lnTo>
                    <a:pt x="244013" y="2512847"/>
                  </a:lnTo>
                  <a:lnTo>
                    <a:pt x="244090" y="2511747"/>
                  </a:lnTo>
                  <a:lnTo>
                    <a:pt x="244213" y="2511705"/>
                  </a:lnTo>
                  <a:lnTo>
                    <a:pt x="244335" y="2511658"/>
                  </a:lnTo>
                  <a:lnTo>
                    <a:pt x="244458" y="2511599"/>
                  </a:lnTo>
                  <a:lnTo>
                    <a:pt x="244687" y="2511470"/>
                  </a:lnTo>
                  <a:lnTo>
                    <a:pt x="244986" y="2511081"/>
                  </a:lnTo>
                  <a:lnTo>
                    <a:pt x="245176" y="2510457"/>
                  </a:lnTo>
                  <a:lnTo>
                    <a:pt x="245264" y="2509722"/>
                  </a:lnTo>
                  <a:lnTo>
                    <a:pt x="245259" y="2508969"/>
                  </a:lnTo>
                  <a:lnTo>
                    <a:pt x="245162" y="2508310"/>
                  </a:lnTo>
                  <a:lnTo>
                    <a:pt x="244868" y="2507668"/>
                  </a:lnTo>
                  <a:lnTo>
                    <a:pt x="244384" y="2507068"/>
                  </a:lnTo>
                  <a:lnTo>
                    <a:pt x="243779" y="2506497"/>
                  </a:lnTo>
                  <a:lnTo>
                    <a:pt x="243138" y="2505950"/>
                  </a:lnTo>
                  <a:lnTo>
                    <a:pt x="242536" y="2505397"/>
                  </a:lnTo>
                  <a:lnTo>
                    <a:pt x="242116" y="2504979"/>
                  </a:lnTo>
                  <a:lnTo>
                    <a:pt x="241260" y="2504167"/>
                  </a:lnTo>
                  <a:lnTo>
                    <a:pt x="240820" y="2503773"/>
                  </a:lnTo>
                  <a:lnTo>
                    <a:pt x="240375" y="2503384"/>
                  </a:lnTo>
                  <a:lnTo>
                    <a:pt x="239226" y="2504379"/>
                  </a:lnTo>
                  <a:lnTo>
                    <a:pt x="235947" y="2501572"/>
                  </a:lnTo>
                  <a:lnTo>
                    <a:pt x="238923" y="2498283"/>
                  </a:lnTo>
                  <a:lnTo>
                    <a:pt x="238958" y="2497353"/>
                  </a:lnTo>
                  <a:lnTo>
                    <a:pt x="238967" y="2496888"/>
                  </a:lnTo>
                  <a:lnTo>
                    <a:pt x="238967" y="2495952"/>
                  </a:lnTo>
                  <a:lnTo>
                    <a:pt x="238983" y="2495293"/>
                  </a:lnTo>
                  <a:lnTo>
                    <a:pt x="239016" y="2494616"/>
                  </a:lnTo>
                  <a:lnTo>
                    <a:pt x="239031" y="2493946"/>
                  </a:lnTo>
                  <a:lnTo>
                    <a:pt x="238967" y="2493305"/>
                  </a:lnTo>
                  <a:lnTo>
                    <a:pt x="238786" y="2492728"/>
                  </a:lnTo>
                  <a:lnTo>
                    <a:pt x="238547" y="2492316"/>
                  </a:lnTo>
                  <a:lnTo>
                    <a:pt x="238244" y="2491933"/>
                  </a:lnTo>
                  <a:lnTo>
                    <a:pt x="237897" y="2491574"/>
                  </a:lnTo>
                  <a:lnTo>
                    <a:pt x="237526" y="2491233"/>
                  </a:lnTo>
                  <a:lnTo>
                    <a:pt x="236827" y="2490615"/>
                  </a:lnTo>
                  <a:lnTo>
                    <a:pt x="236489" y="2490326"/>
                  </a:lnTo>
                  <a:lnTo>
                    <a:pt x="236137" y="2490062"/>
                  </a:lnTo>
                  <a:lnTo>
                    <a:pt x="235775" y="2489838"/>
                  </a:lnTo>
                  <a:lnTo>
                    <a:pt x="235395" y="2489679"/>
                  </a:lnTo>
                  <a:lnTo>
                    <a:pt x="234969" y="2489603"/>
                  </a:lnTo>
                  <a:lnTo>
                    <a:pt x="234518" y="2489615"/>
                  </a:lnTo>
                  <a:lnTo>
                    <a:pt x="234056" y="2489662"/>
                  </a:lnTo>
                  <a:lnTo>
                    <a:pt x="233591" y="2489721"/>
                  </a:lnTo>
                  <a:lnTo>
                    <a:pt x="233292" y="2489744"/>
                  </a:lnTo>
                  <a:lnTo>
                    <a:pt x="232769" y="2489621"/>
                  </a:lnTo>
                  <a:lnTo>
                    <a:pt x="232593" y="2489585"/>
                  </a:lnTo>
                  <a:lnTo>
                    <a:pt x="232417" y="2489556"/>
                  </a:lnTo>
                  <a:lnTo>
                    <a:pt x="231953" y="2489509"/>
                  </a:lnTo>
                  <a:lnTo>
                    <a:pt x="230995" y="2489503"/>
                  </a:lnTo>
                  <a:lnTo>
                    <a:pt x="230536" y="2489468"/>
                  </a:lnTo>
                  <a:lnTo>
                    <a:pt x="230091" y="2489367"/>
                  </a:lnTo>
                  <a:lnTo>
                    <a:pt x="229846" y="2489267"/>
                  </a:lnTo>
                  <a:lnTo>
                    <a:pt x="229601" y="2489150"/>
                  </a:lnTo>
                  <a:lnTo>
                    <a:pt x="229362" y="2489015"/>
                  </a:lnTo>
                  <a:lnTo>
                    <a:pt x="229128" y="2488873"/>
                  </a:lnTo>
                  <a:lnTo>
                    <a:pt x="228741" y="2488609"/>
                  </a:lnTo>
                  <a:lnTo>
                    <a:pt x="228579" y="2488491"/>
                  </a:lnTo>
                  <a:lnTo>
                    <a:pt x="228428" y="2488367"/>
                  </a:lnTo>
                  <a:lnTo>
                    <a:pt x="228281" y="2488232"/>
                  </a:lnTo>
                  <a:lnTo>
                    <a:pt x="228149" y="2488085"/>
                  </a:lnTo>
                  <a:lnTo>
                    <a:pt x="228028" y="2487914"/>
                  </a:lnTo>
                  <a:lnTo>
                    <a:pt x="227910" y="2487732"/>
                  </a:lnTo>
                  <a:lnTo>
                    <a:pt x="227817" y="2487532"/>
                  </a:lnTo>
                  <a:lnTo>
                    <a:pt x="227739" y="2487332"/>
                  </a:lnTo>
                  <a:lnTo>
                    <a:pt x="227695" y="2487132"/>
                  </a:lnTo>
                  <a:lnTo>
                    <a:pt x="227710" y="2486878"/>
                  </a:lnTo>
                  <a:lnTo>
                    <a:pt x="227787" y="2486619"/>
                  </a:lnTo>
                  <a:lnTo>
                    <a:pt x="227900" y="2486355"/>
                  </a:lnTo>
                  <a:lnTo>
                    <a:pt x="227998" y="2486084"/>
                  </a:lnTo>
                  <a:lnTo>
                    <a:pt x="228047" y="2485819"/>
                  </a:lnTo>
                  <a:lnTo>
                    <a:pt x="228056" y="2485496"/>
                  </a:lnTo>
                  <a:lnTo>
                    <a:pt x="228037" y="2485155"/>
                  </a:lnTo>
                  <a:lnTo>
                    <a:pt x="227984" y="2484825"/>
                  </a:lnTo>
                  <a:lnTo>
                    <a:pt x="227891" y="2484513"/>
                  </a:lnTo>
                  <a:lnTo>
                    <a:pt x="227748" y="2484242"/>
                  </a:lnTo>
                  <a:lnTo>
                    <a:pt x="227514" y="2483995"/>
                  </a:lnTo>
                  <a:lnTo>
                    <a:pt x="227201" y="2483795"/>
                  </a:lnTo>
                  <a:lnTo>
                    <a:pt x="226840" y="2483630"/>
                  </a:lnTo>
                  <a:lnTo>
                    <a:pt x="226458" y="2483507"/>
                  </a:lnTo>
                  <a:lnTo>
                    <a:pt x="226092" y="2483407"/>
                  </a:lnTo>
                  <a:lnTo>
                    <a:pt x="225813" y="2483366"/>
                  </a:lnTo>
                  <a:lnTo>
                    <a:pt x="225529" y="2483354"/>
                  </a:lnTo>
                  <a:lnTo>
                    <a:pt x="224957" y="2483360"/>
                  </a:lnTo>
                  <a:lnTo>
                    <a:pt x="224674" y="2483348"/>
                  </a:lnTo>
                  <a:lnTo>
                    <a:pt x="224355" y="2483318"/>
                  </a:lnTo>
                  <a:lnTo>
                    <a:pt x="224033" y="2483295"/>
                  </a:lnTo>
                  <a:lnTo>
                    <a:pt x="223716" y="2483254"/>
                  </a:lnTo>
                  <a:lnTo>
                    <a:pt x="223408" y="2483195"/>
                  </a:lnTo>
                  <a:lnTo>
                    <a:pt x="223115" y="2483101"/>
                  </a:lnTo>
                  <a:lnTo>
                    <a:pt x="222713" y="2482889"/>
                  </a:lnTo>
                  <a:lnTo>
                    <a:pt x="222328" y="2482612"/>
                  </a:lnTo>
                  <a:lnTo>
                    <a:pt x="221971" y="2482289"/>
                  </a:lnTo>
                  <a:lnTo>
                    <a:pt x="221663" y="2481924"/>
                  </a:lnTo>
                  <a:lnTo>
                    <a:pt x="221418" y="2481541"/>
                  </a:lnTo>
                  <a:lnTo>
                    <a:pt x="220904" y="2481203"/>
                  </a:lnTo>
                  <a:lnTo>
                    <a:pt x="220267" y="2480787"/>
                  </a:lnTo>
                  <a:lnTo>
                    <a:pt x="219188" y="2480094"/>
                  </a:lnTo>
                  <a:lnTo>
                    <a:pt x="218671" y="2479664"/>
                  </a:lnTo>
                  <a:lnTo>
                    <a:pt x="218124" y="2479282"/>
                  </a:lnTo>
                  <a:lnTo>
                    <a:pt x="217546" y="2478940"/>
                  </a:lnTo>
                  <a:lnTo>
                    <a:pt x="216960" y="2478646"/>
                  </a:lnTo>
                  <a:lnTo>
                    <a:pt x="216432" y="2478429"/>
                  </a:lnTo>
                  <a:lnTo>
                    <a:pt x="215880" y="2478229"/>
                  </a:lnTo>
                  <a:lnTo>
                    <a:pt x="215313" y="2478075"/>
                  </a:lnTo>
                  <a:lnTo>
                    <a:pt x="214745" y="2477975"/>
                  </a:lnTo>
                  <a:lnTo>
                    <a:pt x="214189" y="2477946"/>
                  </a:lnTo>
                  <a:lnTo>
                    <a:pt x="213768" y="2478017"/>
                  </a:lnTo>
                  <a:lnTo>
                    <a:pt x="212916" y="2478329"/>
                  </a:lnTo>
                  <a:lnTo>
                    <a:pt x="212512" y="2478429"/>
                  </a:lnTo>
                  <a:lnTo>
                    <a:pt x="212140" y="2478411"/>
                  </a:lnTo>
                  <a:lnTo>
                    <a:pt x="211783" y="2478246"/>
                  </a:lnTo>
                  <a:lnTo>
                    <a:pt x="211406" y="2477987"/>
                  </a:lnTo>
                  <a:lnTo>
                    <a:pt x="211065" y="2477675"/>
                  </a:lnTo>
                  <a:lnTo>
                    <a:pt x="210820" y="2477340"/>
                  </a:lnTo>
                  <a:lnTo>
                    <a:pt x="210727" y="2477034"/>
                  </a:lnTo>
                  <a:lnTo>
                    <a:pt x="210776" y="2476793"/>
                  </a:lnTo>
                  <a:lnTo>
                    <a:pt x="210917" y="2476551"/>
                  </a:lnTo>
                  <a:lnTo>
                    <a:pt x="211274" y="2476057"/>
                  </a:lnTo>
                  <a:lnTo>
                    <a:pt x="211392" y="2475798"/>
                  </a:lnTo>
                  <a:lnTo>
                    <a:pt x="211470" y="2475351"/>
                  </a:lnTo>
                  <a:lnTo>
                    <a:pt x="211456" y="2474875"/>
                  </a:lnTo>
                  <a:lnTo>
                    <a:pt x="211387" y="2474380"/>
                  </a:lnTo>
                  <a:lnTo>
                    <a:pt x="211304" y="2473886"/>
                  </a:lnTo>
                  <a:lnTo>
                    <a:pt x="211241" y="2473398"/>
                  </a:lnTo>
                  <a:lnTo>
                    <a:pt x="211123" y="2472085"/>
                  </a:lnTo>
                  <a:lnTo>
                    <a:pt x="211046" y="2471433"/>
                  </a:lnTo>
                  <a:lnTo>
                    <a:pt x="210942" y="2470785"/>
                  </a:lnTo>
                  <a:lnTo>
                    <a:pt x="210801" y="2470149"/>
                  </a:lnTo>
                  <a:lnTo>
                    <a:pt x="210634" y="2469491"/>
                  </a:lnTo>
                  <a:lnTo>
                    <a:pt x="210453" y="2468808"/>
                  </a:lnTo>
                  <a:lnTo>
                    <a:pt x="210232" y="2468155"/>
                  </a:lnTo>
                  <a:lnTo>
                    <a:pt x="209946" y="2467560"/>
                  </a:lnTo>
                  <a:lnTo>
                    <a:pt x="209564" y="2467078"/>
                  </a:lnTo>
                  <a:lnTo>
                    <a:pt x="209377" y="2466913"/>
                  </a:lnTo>
                  <a:lnTo>
                    <a:pt x="209182" y="2466754"/>
                  </a:lnTo>
                  <a:lnTo>
                    <a:pt x="208972" y="2466607"/>
                  </a:lnTo>
                  <a:lnTo>
                    <a:pt x="208758" y="2466478"/>
                  </a:lnTo>
                  <a:lnTo>
                    <a:pt x="208533" y="2466360"/>
                  </a:lnTo>
                  <a:lnTo>
                    <a:pt x="204236" y="2462825"/>
                  </a:lnTo>
                  <a:lnTo>
                    <a:pt x="204128" y="2462735"/>
                  </a:lnTo>
                  <a:lnTo>
                    <a:pt x="198838" y="2463683"/>
                  </a:lnTo>
                  <a:lnTo>
                    <a:pt x="197674" y="2464713"/>
                  </a:lnTo>
                  <a:lnTo>
                    <a:pt x="197270" y="2465048"/>
                  </a:lnTo>
                  <a:lnTo>
                    <a:pt x="196888" y="2465425"/>
                  </a:lnTo>
                  <a:lnTo>
                    <a:pt x="196522" y="2465819"/>
                  </a:lnTo>
                  <a:lnTo>
                    <a:pt x="196129" y="2466263"/>
                  </a:lnTo>
                  <a:lnTo>
                    <a:pt x="195279" y="2467196"/>
                  </a:lnTo>
                  <a:lnTo>
                    <a:pt x="194258" y="2468373"/>
                  </a:lnTo>
                  <a:lnTo>
                    <a:pt x="193744" y="2468955"/>
                  </a:lnTo>
                  <a:lnTo>
                    <a:pt x="193211" y="2469520"/>
                  </a:lnTo>
                  <a:lnTo>
                    <a:pt x="192669" y="2470056"/>
                  </a:lnTo>
                  <a:lnTo>
                    <a:pt x="192483" y="2470226"/>
                  </a:lnTo>
                  <a:lnTo>
                    <a:pt x="192298" y="2470402"/>
                  </a:lnTo>
                  <a:lnTo>
                    <a:pt x="191506" y="2470196"/>
                  </a:lnTo>
                  <a:lnTo>
                    <a:pt x="191300" y="2470344"/>
                  </a:lnTo>
                  <a:lnTo>
                    <a:pt x="190983" y="2470555"/>
                  </a:lnTo>
                  <a:lnTo>
                    <a:pt x="190651" y="2470756"/>
                  </a:lnTo>
                  <a:lnTo>
                    <a:pt x="190308" y="2470932"/>
                  </a:lnTo>
                  <a:lnTo>
                    <a:pt x="190126" y="2471009"/>
                  </a:lnTo>
                  <a:lnTo>
                    <a:pt x="189843" y="2471103"/>
                  </a:lnTo>
                  <a:lnTo>
                    <a:pt x="189702" y="2471144"/>
                  </a:lnTo>
                  <a:lnTo>
                    <a:pt x="189408" y="2471208"/>
                  </a:lnTo>
                  <a:lnTo>
                    <a:pt x="189243" y="2471126"/>
                  </a:lnTo>
                  <a:lnTo>
                    <a:pt x="188715" y="2471208"/>
                  </a:lnTo>
                  <a:lnTo>
                    <a:pt x="184882" y="2470932"/>
                  </a:lnTo>
                  <a:lnTo>
                    <a:pt x="183821" y="2470856"/>
                  </a:lnTo>
                  <a:lnTo>
                    <a:pt x="183840" y="2470744"/>
                  </a:lnTo>
                  <a:lnTo>
                    <a:pt x="183851" y="2470626"/>
                  </a:lnTo>
                  <a:lnTo>
                    <a:pt x="183856" y="2470508"/>
                  </a:lnTo>
                  <a:lnTo>
                    <a:pt x="183831" y="2470273"/>
                  </a:lnTo>
                  <a:lnTo>
                    <a:pt x="183801" y="2470144"/>
                  </a:lnTo>
                  <a:lnTo>
                    <a:pt x="183763" y="2470020"/>
                  </a:lnTo>
                  <a:lnTo>
                    <a:pt x="183708" y="2469897"/>
                  </a:lnTo>
                  <a:lnTo>
                    <a:pt x="183645" y="2469779"/>
                  </a:lnTo>
                  <a:lnTo>
                    <a:pt x="183571" y="2469673"/>
                  </a:lnTo>
                  <a:lnTo>
                    <a:pt x="183508" y="2469596"/>
                  </a:lnTo>
                  <a:lnTo>
                    <a:pt x="183361" y="2469461"/>
                  </a:lnTo>
                  <a:lnTo>
                    <a:pt x="183200" y="2469337"/>
                  </a:lnTo>
                  <a:lnTo>
                    <a:pt x="182839" y="2469149"/>
                  </a:lnTo>
                  <a:lnTo>
                    <a:pt x="182418" y="2469043"/>
                  </a:lnTo>
                  <a:lnTo>
                    <a:pt x="181964" y="2468978"/>
                  </a:lnTo>
                  <a:lnTo>
                    <a:pt x="181500" y="2468931"/>
                  </a:lnTo>
                  <a:lnTo>
                    <a:pt x="181049" y="2468867"/>
                  </a:lnTo>
                  <a:lnTo>
                    <a:pt x="179998" y="2468666"/>
                  </a:lnTo>
                  <a:lnTo>
                    <a:pt x="179470" y="2468579"/>
                  </a:lnTo>
                  <a:lnTo>
                    <a:pt x="178414" y="2468384"/>
                  </a:lnTo>
                  <a:lnTo>
                    <a:pt x="177999" y="2468320"/>
                  </a:lnTo>
                  <a:lnTo>
                    <a:pt x="177573" y="2468272"/>
                  </a:lnTo>
                  <a:lnTo>
                    <a:pt x="177147" y="2468214"/>
                  </a:lnTo>
                  <a:lnTo>
                    <a:pt x="176743" y="2468119"/>
                  </a:lnTo>
                  <a:lnTo>
                    <a:pt x="176371" y="2467966"/>
                  </a:lnTo>
                  <a:lnTo>
                    <a:pt x="176091" y="2467778"/>
                  </a:lnTo>
                  <a:lnTo>
                    <a:pt x="175833" y="2467554"/>
                  </a:lnTo>
                  <a:lnTo>
                    <a:pt x="175349" y="2467049"/>
                  </a:lnTo>
                  <a:lnTo>
                    <a:pt x="175101" y="2466801"/>
                  </a:lnTo>
                  <a:lnTo>
                    <a:pt x="174249" y="2466060"/>
                  </a:lnTo>
                  <a:lnTo>
                    <a:pt x="173976" y="2465801"/>
                  </a:lnTo>
                  <a:lnTo>
                    <a:pt x="173482" y="2465283"/>
                  </a:lnTo>
                  <a:lnTo>
                    <a:pt x="173364" y="2465154"/>
                  </a:lnTo>
                  <a:lnTo>
                    <a:pt x="173262" y="2465018"/>
                  </a:lnTo>
                  <a:lnTo>
                    <a:pt x="173193" y="2464872"/>
                  </a:lnTo>
                  <a:lnTo>
                    <a:pt x="173165" y="2464666"/>
                  </a:lnTo>
                  <a:lnTo>
                    <a:pt x="173193" y="2464442"/>
                  </a:lnTo>
                  <a:lnTo>
                    <a:pt x="173300" y="2463965"/>
                  </a:lnTo>
                  <a:lnTo>
                    <a:pt x="173320" y="2463736"/>
                  </a:lnTo>
                  <a:lnTo>
                    <a:pt x="173316" y="2463595"/>
                  </a:lnTo>
                  <a:lnTo>
                    <a:pt x="173286" y="2463306"/>
                  </a:lnTo>
                  <a:lnTo>
                    <a:pt x="173262" y="2463171"/>
                  </a:lnTo>
                  <a:lnTo>
                    <a:pt x="173228" y="2463030"/>
                  </a:lnTo>
                  <a:lnTo>
                    <a:pt x="173110" y="2462735"/>
                  </a:lnTo>
                  <a:lnTo>
                    <a:pt x="172934" y="2462447"/>
                  </a:lnTo>
                  <a:lnTo>
                    <a:pt x="172729" y="2462177"/>
                  </a:lnTo>
                  <a:lnTo>
                    <a:pt x="172505" y="2461912"/>
                  </a:lnTo>
                  <a:lnTo>
                    <a:pt x="172280" y="2461659"/>
                  </a:lnTo>
                  <a:lnTo>
                    <a:pt x="171898" y="2461265"/>
                  </a:lnTo>
                  <a:lnTo>
                    <a:pt x="171477" y="2460900"/>
                  </a:lnTo>
                  <a:lnTo>
                    <a:pt x="171028" y="2460558"/>
                  </a:lnTo>
                  <a:lnTo>
                    <a:pt x="170020" y="2459888"/>
                  </a:lnTo>
                  <a:lnTo>
                    <a:pt x="169415" y="2459529"/>
                  </a:lnTo>
                  <a:lnTo>
                    <a:pt x="168697" y="2459164"/>
                  </a:lnTo>
                  <a:lnTo>
                    <a:pt x="167963" y="2458834"/>
                  </a:lnTo>
                  <a:lnTo>
                    <a:pt x="167215" y="2458528"/>
                  </a:lnTo>
                  <a:lnTo>
                    <a:pt x="166462" y="2458246"/>
                  </a:lnTo>
                  <a:lnTo>
                    <a:pt x="165246" y="2457840"/>
                  </a:lnTo>
                  <a:lnTo>
                    <a:pt x="163993" y="2457505"/>
                  </a:lnTo>
                  <a:lnTo>
                    <a:pt x="162727" y="2457234"/>
                  </a:lnTo>
                  <a:lnTo>
                    <a:pt x="161451" y="2457010"/>
                  </a:lnTo>
                  <a:lnTo>
                    <a:pt x="160175" y="2456828"/>
                  </a:lnTo>
                  <a:lnTo>
                    <a:pt x="158762" y="2456657"/>
                  </a:lnTo>
                  <a:lnTo>
                    <a:pt x="157335" y="2456545"/>
                  </a:lnTo>
                  <a:lnTo>
                    <a:pt x="155902" y="2456487"/>
                  </a:lnTo>
                  <a:lnTo>
                    <a:pt x="154470" y="2456499"/>
                  </a:lnTo>
                  <a:lnTo>
                    <a:pt x="154027" y="2456522"/>
                  </a:lnTo>
                  <a:lnTo>
                    <a:pt x="153053" y="2456587"/>
                  </a:lnTo>
                  <a:lnTo>
                    <a:pt x="151836" y="2456722"/>
                  </a:lnTo>
                  <a:lnTo>
                    <a:pt x="150618" y="2456922"/>
                  </a:lnTo>
                  <a:lnTo>
                    <a:pt x="149407" y="2457169"/>
                  </a:lnTo>
                  <a:lnTo>
                    <a:pt x="148208" y="2457469"/>
                  </a:lnTo>
                  <a:lnTo>
                    <a:pt x="147035" y="2457816"/>
                  </a:lnTo>
                  <a:lnTo>
                    <a:pt x="146683" y="2457875"/>
                  </a:lnTo>
                  <a:lnTo>
                    <a:pt x="146336" y="2457940"/>
                  </a:lnTo>
                  <a:lnTo>
                    <a:pt x="145995" y="2458022"/>
                  </a:lnTo>
                  <a:lnTo>
                    <a:pt x="145651" y="2458111"/>
                  </a:lnTo>
                  <a:lnTo>
                    <a:pt x="145315" y="2458217"/>
                  </a:lnTo>
                  <a:lnTo>
                    <a:pt x="144650" y="2458470"/>
                  </a:lnTo>
                  <a:lnTo>
                    <a:pt x="144004" y="2458787"/>
                  </a:lnTo>
                  <a:lnTo>
                    <a:pt x="143374" y="2459146"/>
                  </a:lnTo>
                  <a:lnTo>
                    <a:pt x="142148" y="2459911"/>
                  </a:lnTo>
                  <a:lnTo>
                    <a:pt x="141609" y="2460293"/>
                  </a:lnTo>
                  <a:lnTo>
                    <a:pt x="140578" y="2461135"/>
                  </a:lnTo>
                  <a:lnTo>
                    <a:pt x="140050" y="2461523"/>
                  </a:lnTo>
                  <a:lnTo>
                    <a:pt x="139487" y="2461841"/>
                  </a:lnTo>
                  <a:lnTo>
                    <a:pt x="139107" y="2462006"/>
                  </a:lnTo>
                  <a:lnTo>
                    <a:pt x="138716" y="2462153"/>
                  </a:lnTo>
                  <a:lnTo>
                    <a:pt x="138315" y="2462282"/>
                  </a:lnTo>
                  <a:lnTo>
                    <a:pt x="137913" y="2462388"/>
                  </a:lnTo>
                  <a:lnTo>
                    <a:pt x="137507" y="2462459"/>
                  </a:lnTo>
                  <a:lnTo>
                    <a:pt x="136965" y="2462500"/>
                  </a:lnTo>
                  <a:lnTo>
                    <a:pt x="136412" y="2462483"/>
                  </a:lnTo>
                  <a:lnTo>
                    <a:pt x="135851" y="2462423"/>
                  </a:lnTo>
                  <a:lnTo>
                    <a:pt x="134740" y="2462265"/>
                  </a:lnTo>
                  <a:lnTo>
                    <a:pt x="134292" y="2462194"/>
                  </a:lnTo>
                  <a:lnTo>
                    <a:pt x="134165" y="2462169"/>
                  </a:lnTo>
                  <a:lnTo>
                    <a:pt x="132942" y="2461929"/>
                  </a:lnTo>
                  <a:lnTo>
                    <a:pt x="132488" y="2461853"/>
                  </a:lnTo>
                  <a:lnTo>
                    <a:pt x="131592" y="2461723"/>
                  </a:lnTo>
                  <a:lnTo>
                    <a:pt x="130684" y="2461623"/>
                  </a:lnTo>
                  <a:lnTo>
                    <a:pt x="129741" y="2461564"/>
                  </a:lnTo>
                  <a:lnTo>
                    <a:pt x="129241" y="2461553"/>
                  </a:lnTo>
                  <a:lnTo>
                    <a:pt x="128743" y="2461553"/>
                  </a:lnTo>
                  <a:lnTo>
                    <a:pt x="128248" y="2461570"/>
                  </a:lnTo>
                  <a:lnTo>
                    <a:pt x="127756" y="2461617"/>
                  </a:lnTo>
                  <a:lnTo>
                    <a:pt x="127428" y="2461665"/>
                  </a:lnTo>
                  <a:lnTo>
                    <a:pt x="127104" y="2461723"/>
                  </a:lnTo>
                  <a:lnTo>
                    <a:pt x="126782" y="2461788"/>
                  </a:lnTo>
                  <a:lnTo>
                    <a:pt x="126460" y="2461865"/>
                  </a:lnTo>
                  <a:lnTo>
                    <a:pt x="126147" y="2461953"/>
                  </a:lnTo>
                  <a:lnTo>
                    <a:pt x="125892" y="2462041"/>
                  </a:lnTo>
                  <a:lnTo>
                    <a:pt x="125394" y="2462241"/>
                  </a:lnTo>
                  <a:lnTo>
                    <a:pt x="125149" y="2462347"/>
                  </a:lnTo>
                  <a:lnTo>
                    <a:pt x="124896" y="2462441"/>
                  </a:lnTo>
                  <a:lnTo>
                    <a:pt x="124157" y="2462729"/>
                  </a:lnTo>
                  <a:lnTo>
                    <a:pt x="123903" y="2462806"/>
                  </a:lnTo>
                  <a:lnTo>
                    <a:pt x="123648" y="2462859"/>
                  </a:lnTo>
                  <a:lnTo>
                    <a:pt x="123433" y="2462882"/>
                  </a:lnTo>
                  <a:lnTo>
                    <a:pt x="123213" y="2462894"/>
                  </a:lnTo>
                  <a:lnTo>
                    <a:pt x="122988" y="2462894"/>
                  </a:lnTo>
                  <a:lnTo>
                    <a:pt x="122768" y="2462877"/>
                  </a:lnTo>
                  <a:lnTo>
                    <a:pt x="122559" y="2462835"/>
                  </a:lnTo>
                  <a:lnTo>
                    <a:pt x="122281" y="2462753"/>
                  </a:lnTo>
                  <a:lnTo>
                    <a:pt x="122011" y="2462635"/>
                  </a:lnTo>
                  <a:lnTo>
                    <a:pt x="121753" y="2462489"/>
                  </a:lnTo>
                  <a:lnTo>
                    <a:pt x="121498" y="2462324"/>
                  </a:lnTo>
                  <a:lnTo>
                    <a:pt x="121258" y="2462153"/>
                  </a:lnTo>
                  <a:lnTo>
                    <a:pt x="121058" y="2461994"/>
                  </a:lnTo>
                  <a:lnTo>
                    <a:pt x="120867" y="2461818"/>
                  </a:lnTo>
                  <a:lnTo>
                    <a:pt x="120686" y="2461635"/>
                  </a:lnTo>
                  <a:lnTo>
                    <a:pt x="120325" y="2461258"/>
                  </a:lnTo>
                  <a:lnTo>
                    <a:pt x="120037" y="2460947"/>
                  </a:lnTo>
                  <a:lnTo>
                    <a:pt x="119479" y="2460305"/>
                  </a:lnTo>
                  <a:lnTo>
                    <a:pt x="119196" y="2459994"/>
                  </a:lnTo>
                  <a:lnTo>
                    <a:pt x="118896" y="2459693"/>
                  </a:lnTo>
                  <a:lnTo>
                    <a:pt x="118648" y="2459499"/>
                  </a:lnTo>
                  <a:lnTo>
                    <a:pt x="118101" y="2459146"/>
                  </a:lnTo>
                  <a:lnTo>
                    <a:pt x="117862" y="2458952"/>
                  </a:lnTo>
                  <a:lnTo>
                    <a:pt x="117675" y="2458723"/>
                  </a:lnTo>
                  <a:lnTo>
                    <a:pt x="117607" y="2458581"/>
                  </a:lnTo>
                  <a:lnTo>
                    <a:pt x="117554" y="2458434"/>
                  </a:lnTo>
                  <a:lnTo>
                    <a:pt x="117455" y="2458128"/>
                  </a:lnTo>
                  <a:lnTo>
                    <a:pt x="117397" y="2457981"/>
                  </a:lnTo>
                  <a:lnTo>
                    <a:pt x="117240" y="2457670"/>
                  </a:lnTo>
                  <a:lnTo>
                    <a:pt x="117054" y="2457358"/>
                  </a:lnTo>
                  <a:lnTo>
                    <a:pt x="116853" y="2457063"/>
                  </a:lnTo>
                  <a:lnTo>
                    <a:pt x="116633" y="2456775"/>
                  </a:lnTo>
                  <a:lnTo>
                    <a:pt x="116237" y="2456298"/>
                  </a:lnTo>
                  <a:lnTo>
                    <a:pt x="116061" y="2456098"/>
                  </a:lnTo>
                  <a:lnTo>
                    <a:pt x="115882" y="2455904"/>
                  </a:lnTo>
                  <a:lnTo>
                    <a:pt x="115685" y="2455733"/>
                  </a:lnTo>
                  <a:lnTo>
                    <a:pt x="115475" y="2455604"/>
                  </a:lnTo>
                  <a:lnTo>
                    <a:pt x="115211" y="2455522"/>
                  </a:lnTo>
                  <a:lnTo>
                    <a:pt x="114923" y="2455480"/>
                  </a:lnTo>
                  <a:lnTo>
                    <a:pt x="114620" y="2455480"/>
                  </a:lnTo>
                  <a:lnTo>
                    <a:pt x="114018" y="2455504"/>
                  </a:lnTo>
                  <a:lnTo>
                    <a:pt x="113682" y="2455533"/>
                  </a:lnTo>
                  <a:lnTo>
                    <a:pt x="113344" y="2455580"/>
                  </a:lnTo>
                  <a:lnTo>
                    <a:pt x="112674" y="2455710"/>
                  </a:lnTo>
                  <a:lnTo>
                    <a:pt x="112338" y="2455769"/>
                  </a:lnTo>
                  <a:lnTo>
                    <a:pt x="111966" y="2455804"/>
                  </a:lnTo>
                  <a:lnTo>
                    <a:pt x="111208" y="2455851"/>
                  </a:lnTo>
                  <a:lnTo>
                    <a:pt x="110845" y="2455910"/>
                  </a:lnTo>
                  <a:lnTo>
                    <a:pt x="110509" y="2456022"/>
                  </a:lnTo>
                  <a:lnTo>
                    <a:pt x="110254" y="2456169"/>
                  </a:lnTo>
                  <a:lnTo>
                    <a:pt x="110015" y="2456346"/>
                  </a:lnTo>
                  <a:lnTo>
                    <a:pt x="109780" y="2456545"/>
                  </a:lnTo>
                  <a:lnTo>
                    <a:pt x="109555" y="2456757"/>
                  </a:lnTo>
                  <a:lnTo>
                    <a:pt x="109326" y="2456951"/>
                  </a:lnTo>
                  <a:lnTo>
                    <a:pt x="109047" y="2457175"/>
                  </a:lnTo>
                  <a:lnTo>
                    <a:pt x="108763" y="2457387"/>
                  </a:lnTo>
                  <a:lnTo>
                    <a:pt x="108491" y="2457611"/>
                  </a:lnTo>
                  <a:lnTo>
                    <a:pt x="108230" y="2457846"/>
                  </a:lnTo>
                  <a:lnTo>
                    <a:pt x="108543" y="2457397"/>
                  </a:lnTo>
                  <a:lnTo>
                    <a:pt x="108307" y="2457421"/>
                  </a:lnTo>
                  <a:lnTo>
                    <a:pt x="107772" y="2457570"/>
                  </a:lnTo>
                  <a:lnTo>
                    <a:pt x="107165" y="2457623"/>
                  </a:lnTo>
                  <a:lnTo>
                    <a:pt x="106995" y="2457548"/>
                  </a:lnTo>
                  <a:lnTo>
                    <a:pt x="103135" y="2460963"/>
                  </a:lnTo>
                  <a:lnTo>
                    <a:pt x="100557" y="2463231"/>
                  </a:lnTo>
                  <a:lnTo>
                    <a:pt x="96615" y="2466942"/>
                  </a:lnTo>
                  <a:lnTo>
                    <a:pt x="92729" y="2470841"/>
                  </a:lnTo>
                  <a:lnTo>
                    <a:pt x="88801" y="2474624"/>
                  </a:lnTo>
                  <a:lnTo>
                    <a:pt x="84731" y="2477990"/>
                  </a:lnTo>
                  <a:lnTo>
                    <a:pt x="80421" y="2480636"/>
                  </a:lnTo>
                  <a:lnTo>
                    <a:pt x="79874" y="2480882"/>
                  </a:lnTo>
                  <a:lnTo>
                    <a:pt x="78761" y="2481330"/>
                  </a:lnTo>
                  <a:lnTo>
                    <a:pt x="78216" y="2481577"/>
                  </a:lnTo>
                  <a:lnTo>
                    <a:pt x="77690" y="2481868"/>
                  </a:lnTo>
                  <a:lnTo>
                    <a:pt x="77209" y="2482205"/>
                  </a:lnTo>
                  <a:lnTo>
                    <a:pt x="76746" y="2482584"/>
                  </a:lnTo>
                  <a:lnTo>
                    <a:pt x="75837" y="2483382"/>
                  </a:lnTo>
                  <a:lnTo>
                    <a:pt x="75368" y="2483756"/>
                  </a:lnTo>
                  <a:lnTo>
                    <a:pt x="74395" y="2484458"/>
                  </a:lnTo>
                  <a:lnTo>
                    <a:pt x="73401" y="2485125"/>
                  </a:lnTo>
                  <a:lnTo>
                    <a:pt x="72389" y="2485754"/>
                  </a:lnTo>
                  <a:lnTo>
                    <a:pt x="71359" y="2486339"/>
                  </a:lnTo>
                  <a:lnTo>
                    <a:pt x="70318" y="2486876"/>
                  </a:lnTo>
                  <a:lnTo>
                    <a:pt x="69395" y="2487302"/>
                  </a:lnTo>
                  <a:lnTo>
                    <a:pt x="68461" y="2487690"/>
                  </a:lnTo>
                  <a:lnTo>
                    <a:pt x="67516" y="2488045"/>
                  </a:lnTo>
                  <a:lnTo>
                    <a:pt x="66562" y="2488374"/>
                  </a:lnTo>
                  <a:lnTo>
                    <a:pt x="65608" y="2488683"/>
                  </a:lnTo>
                  <a:lnTo>
                    <a:pt x="64799" y="2488927"/>
                  </a:lnTo>
                  <a:lnTo>
                    <a:pt x="63984" y="2489155"/>
                  </a:lnTo>
                  <a:lnTo>
                    <a:pt x="63168" y="2489365"/>
                  </a:lnTo>
                  <a:lnTo>
                    <a:pt x="62347" y="2489557"/>
                  </a:lnTo>
                  <a:lnTo>
                    <a:pt x="61525" y="2489731"/>
                  </a:lnTo>
                  <a:lnTo>
                    <a:pt x="59481" y="2490233"/>
                  </a:lnTo>
                  <a:lnTo>
                    <a:pt x="58567" y="2490472"/>
                  </a:lnTo>
                  <a:lnTo>
                    <a:pt x="57655" y="2490727"/>
                  </a:lnTo>
                  <a:lnTo>
                    <a:pt x="56744" y="2490972"/>
                  </a:lnTo>
                  <a:lnTo>
                    <a:pt x="55829" y="2491178"/>
                  </a:lnTo>
                  <a:lnTo>
                    <a:pt x="54908" y="2491318"/>
                  </a:lnTo>
                  <a:lnTo>
                    <a:pt x="53680" y="2491386"/>
                  </a:lnTo>
                  <a:lnTo>
                    <a:pt x="52443" y="2491348"/>
                  </a:lnTo>
                  <a:lnTo>
                    <a:pt x="51202" y="2491237"/>
                  </a:lnTo>
                  <a:lnTo>
                    <a:pt x="49960" y="2491087"/>
                  </a:lnTo>
                  <a:lnTo>
                    <a:pt x="48726" y="2490930"/>
                  </a:lnTo>
                  <a:lnTo>
                    <a:pt x="47262" y="2490728"/>
                  </a:lnTo>
                  <a:lnTo>
                    <a:pt x="45803" y="2490481"/>
                  </a:lnTo>
                  <a:lnTo>
                    <a:pt x="44346" y="2490196"/>
                  </a:lnTo>
                  <a:lnTo>
                    <a:pt x="42894" y="2489878"/>
                  </a:lnTo>
                  <a:lnTo>
                    <a:pt x="41447" y="2489534"/>
                  </a:lnTo>
                  <a:lnTo>
                    <a:pt x="40817" y="2489363"/>
                  </a:lnTo>
                  <a:lnTo>
                    <a:pt x="39559" y="2488986"/>
                  </a:lnTo>
                  <a:lnTo>
                    <a:pt x="38927" y="2488815"/>
                  </a:lnTo>
                  <a:lnTo>
                    <a:pt x="38292" y="2488680"/>
                  </a:lnTo>
                  <a:lnTo>
                    <a:pt x="37222" y="2488539"/>
                  </a:lnTo>
                  <a:lnTo>
                    <a:pt x="36140" y="2488472"/>
                  </a:lnTo>
                  <a:lnTo>
                    <a:pt x="35050" y="2488470"/>
                  </a:lnTo>
                  <a:lnTo>
                    <a:pt x="33963" y="2488517"/>
                  </a:lnTo>
                  <a:lnTo>
                    <a:pt x="32882" y="2488603"/>
                  </a:lnTo>
                  <a:lnTo>
                    <a:pt x="32081" y="2488709"/>
                  </a:lnTo>
                  <a:lnTo>
                    <a:pt x="31284" y="2488857"/>
                  </a:lnTo>
                  <a:lnTo>
                    <a:pt x="30487" y="2489024"/>
                  </a:lnTo>
                  <a:lnTo>
                    <a:pt x="29690" y="2489180"/>
                  </a:lnTo>
                  <a:lnTo>
                    <a:pt x="28891" y="2489301"/>
                  </a:lnTo>
                  <a:lnTo>
                    <a:pt x="27620" y="2489406"/>
                  </a:lnTo>
                  <a:lnTo>
                    <a:pt x="26346" y="2489447"/>
                  </a:lnTo>
                  <a:lnTo>
                    <a:pt x="25068" y="2489450"/>
                  </a:lnTo>
                  <a:lnTo>
                    <a:pt x="23791" y="2489444"/>
                  </a:lnTo>
                  <a:lnTo>
                    <a:pt x="22515" y="2489455"/>
                  </a:lnTo>
                  <a:lnTo>
                    <a:pt x="21097" y="2489479"/>
                  </a:lnTo>
                  <a:lnTo>
                    <a:pt x="18263" y="2489514"/>
                  </a:lnTo>
                  <a:lnTo>
                    <a:pt x="16846" y="2489548"/>
                  </a:lnTo>
                  <a:lnTo>
                    <a:pt x="15430" y="2489610"/>
                  </a:lnTo>
                  <a:lnTo>
                    <a:pt x="14321" y="2489687"/>
                  </a:lnTo>
                  <a:lnTo>
                    <a:pt x="13214" y="2489783"/>
                  </a:lnTo>
                  <a:lnTo>
                    <a:pt x="11000" y="2489989"/>
                  </a:lnTo>
                  <a:lnTo>
                    <a:pt x="8165" y="2490204"/>
                  </a:lnTo>
                  <a:lnTo>
                    <a:pt x="7303" y="2490261"/>
                  </a:lnTo>
                  <a:lnTo>
                    <a:pt x="6439" y="2490300"/>
                  </a:lnTo>
                  <a:lnTo>
                    <a:pt x="5576" y="2490307"/>
                  </a:lnTo>
                  <a:lnTo>
                    <a:pt x="4929" y="2490293"/>
                  </a:lnTo>
                  <a:lnTo>
                    <a:pt x="4279" y="2490266"/>
                  </a:lnTo>
                  <a:lnTo>
                    <a:pt x="3630" y="2490225"/>
                  </a:lnTo>
                  <a:lnTo>
                    <a:pt x="2982" y="2490172"/>
                  </a:lnTo>
                  <a:lnTo>
                    <a:pt x="2335" y="2490106"/>
                  </a:lnTo>
                  <a:lnTo>
                    <a:pt x="156" y="2489975"/>
                  </a:lnTo>
                  <a:lnTo>
                    <a:pt x="0" y="2492618"/>
                  </a:lnTo>
                  <a:lnTo>
                    <a:pt x="591" y="2492661"/>
                  </a:lnTo>
                  <a:lnTo>
                    <a:pt x="1613" y="2492734"/>
                  </a:lnTo>
                  <a:lnTo>
                    <a:pt x="1613" y="2492776"/>
                  </a:lnTo>
                  <a:lnTo>
                    <a:pt x="2273" y="2492791"/>
                  </a:lnTo>
                  <a:lnTo>
                    <a:pt x="3873" y="2492963"/>
                  </a:lnTo>
                  <a:lnTo>
                    <a:pt x="5582" y="2493050"/>
                  </a:lnTo>
                  <a:lnTo>
                    <a:pt x="7730" y="2493147"/>
                  </a:lnTo>
                  <a:lnTo>
                    <a:pt x="8581" y="2493195"/>
                  </a:lnTo>
                  <a:lnTo>
                    <a:pt x="10092" y="2493269"/>
                  </a:lnTo>
                  <a:lnTo>
                    <a:pt x="11250" y="2493523"/>
                  </a:lnTo>
                  <a:lnTo>
                    <a:pt x="11461" y="2493501"/>
                  </a:lnTo>
                  <a:lnTo>
                    <a:pt x="13221" y="2493422"/>
                  </a:lnTo>
                  <a:lnTo>
                    <a:pt x="13913" y="2493559"/>
                  </a:lnTo>
                  <a:lnTo>
                    <a:pt x="15129" y="2493516"/>
                  </a:lnTo>
                  <a:lnTo>
                    <a:pt x="15815" y="2493696"/>
                  </a:lnTo>
                  <a:lnTo>
                    <a:pt x="16192" y="2493760"/>
                  </a:lnTo>
                  <a:lnTo>
                    <a:pt x="16614" y="2493813"/>
                  </a:lnTo>
                  <a:lnTo>
                    <a:pt x="18020" y="2493658"/>
                  </a:lnTo>
                  <a:lnTo>
                    <a:pt x="19134" y="2493881"/>
                  </a:lnTo>
                  <a:lnTo>
                    <a:pt x="20488" y="2493950"/>
                  </a:lnTo>
                  <a:lnTo>
                    <a:pt x="21371" y="2494029"/>
                  </a:lnTo>
                  <a:lnTo>
                    <a:pt x="21910" y="2493986"/>
                  </a:lnTo>
                  <a:lnTo>
                    <a:pt x="22269" y="2493869"/>
                  </a:lnTo>
                  <a:lnTo>
                    <a:pt x="22554" y="2493884"/>
                  </a:lnTo>
                  <a:lnTo>
                    <a:pt x="23082" y="2493787"/>
                  </a:lnTo>
                  <a:lnTo>
                    <a:pt x="23766" y="2493505"/>
                  </a:lnTo>
                  <a:lnTo>
                    <a:pt x="24553" y="2492878"/>
                  </a:lnTo>
                  <a:lnTo>
                    <a:pt x="25137" y="2492638"/>
                  </a:lnTo>
                  <a:lnTo>
                    <a:pt x="25676" y="2492844"/>
                  </a:lnTo>
                  <a:lnTo>
                    <a:pt x="26272" y="2492959"/>
                  </a:lnTo>
                  <a:lnTo>
                    <a:pt x="27492" y="2492957"/>
                  </a:lnTo>
                  <a:lnTo>
                    <a:pt x="28606" y="2492828"/>
                  </a:lnTo>
                  <a:lnTo>
                    <a:pt x="29055" y="2492923"/>
                  </a:lnTo>
                  <a:lnTo>
                    <a:pt x="29989" y="2492747"/>
                  </a:lnTo>
                  <a:lnTo>
                    <a:pt x="31198" y="2492376"/>
                  </a:lnTo>
                  <a:lnTo>
                    <a:pt x="33748" y="2491907"/>
                  </a:lnTo>
                  <a:lnTo>
                    <a:pt x="36606" y="2491530"/>
                  </a:lnTo>
                  <a:lnTo>
                    <a:pt x="39758" y="2491635"/>
                  </a:lnTo>
                  <a:lnTo>
                    <a:pt x="46366" y="2494067"/>
                  </a:lnTo>
                  <a:lnTo>
                    <a:pt x="47586" y="2494406"/>
                  </a:lnTo>
                  <a:lnTo>
                    <a:pt x="50901" y="2494564"/>
                  </a:lnTo>
                  <a:lnTo>
                    <a:pt x="52804" y="2494675"/>
                  </a:lnTo>
                  <a:lnTo>
                    <a:pt x="53865" y="2494702"/>
                  </a:lnTo>
                  <a:lnTo>
                    <a:pt x="53921" y="2494618"/>
                  </a:lnTo>
                  <a:lnTo>
                    <a:pt x="53985" y="2494537"/>
                  </a:lnTo>
                  <a:lnTo>
                    <a:pt x="54057" y="2494461"/>
                  </a:lnTo>
                  <a:lnTo>
                    <a:pt x="54132" y="2494391"/>
                  </a:lnTo>
                  <a:lnTo>
                    <a:pt x="54213" y="2494329"/>
                  </a:lnTo>
                  <a:lnTo>
                    <a:pt x="54340" y="2494256"/>
                  </a:lnTo>
                  <a:lnTo>
                    <a:pt x="54481" y="2494202"/>
                  </a:lnTo>
                  <a:lnTo>
                    <a:pt x="54630" y="2494160"/>
                  </a:lnTo>
                  <a:lnTo>
                    <a:pt x="54933" y="2494099"/>
                  </a:lnTo>
                  <a:lnTo>
                    <a:pt x="55180" y="2494066"/>
                  </a:lnTo>
                  <a:lnTo>
                    <a:pt x="55431" y="2494057"/>
                  </a:lnTo>
                  <a:lnTo>
                    <a:pt x="55684" y="2494065"/>
                  </a:lnTo>
                  <a:lnTo>
                    <a:pt x="56501" y="2494115"/>
                  </a:lnTo>
                  <a:lnTo>
                    <a:pt x="56811" y="2494145"/>
                  </a:lnTo>
                  <a:lnTo>
                    <a:pt x="57427" y="2494217"/>
                  </a:lnTo>
                  <a:lnTo>
                    <a:pt x="57737" y="2494245"/>
                  </a:lnTo>
                  <a:lnTo>
                    <a:pt x="58490" y="2494291"/>
                  </a:lnTo>
                  <a:lnTo>
                    <a:pt x="59278" y="2494322"/>
                  </a:lnTo>
                  <a:lnTo>
                    <a:pt x="60077" y="2494338"/>
                  </a:lnTo>
                  <a:lnTo>
                    <a:pt x="60876" y="2494340"/>
                  </a:lnTo>
                  <a:lnTo>
                    <a:pt x="61673" y="2494331"/>
                  </a:lnTo>
                  <a:lnTo>
                    <a:pt x="62595" y="2494312"/>
                  </a:lnTo>
                  <a:lnTo>
                    <a:pt x="63055" y="2494296"/>
                  </a:lnTo>
                  <a:lnTo>
                    <a:pt x="63516" y="2494274"/>
                  </a:lnTo>
                  <a:lnTo>
                    <a:pt x="63975" y="2494243"/>
                  </a:lnTo>
                  <a:lnTo>
                    <a:pt x="64376" y="2494208"/>
                  </a:lnTo>
                  <a:lnTo>
                    <a:pt x="65179" y="2494123"/>
                  </a:lnTo>
                  <a:lnTo>
                    <a:pt x="65580" y="2494071"/>
                  </a:lnTo>
                  <a:lnTo>
                    <a:pt x="65980" y="2494015"/>
                  </a:lnTo>
                  <a:lnTo>
                    <a:pt x="67704" y="2493663"/>
                  </a:lnTo>
                  <a:lnTo>
                    <a:pt x="68146" y="2493568"/>
                  </a:lnTo>
                  <a:lnTo>
                    <a:pt x="68586" y="2493463"/>
                  </a:lnTo>
                  <a:lnTo>
                    <a:pt x="69024" y="2493348"/>
                  </a:lnTo>
                  <a:lnTo>
                    <a:pt x="69459" y="2493224"/>
                  </a:lnTo>
                  <a:lnTo>
                    <a:pt x="69890" y="2493091"/>
                  </a:lnTo>
                  <a:lnTo>
                    <a:pt x="70559" y="2492866"/>
                  </a:lnTo>
                  <a:lnTo>
                    <a:pt x="71222" y="2492620"/>
                  </a:lnTo>
                  <a:lnTo>
                    <a:pt x="71877" y="2492351"/>
                  </a:lnTo>
                  <a:lnTo>
                    <a:pt x="72519" y="2492057"/>
                  </a:lnTo>
                  <a:lnTo>
                    <a:pt x="73147" y="2491739"/>
                  </a:lnTo>
                  <a:lnTo>
                    <a:pt x="73617" y="2491478"/>
                  </a:lnTo>
                  <a:lnTo>
                    <a:pt x="74082" y="2491202"/>
                  </a:lnTo>
                  <a:lnTo>
                    <a:pt x="74538" y="2490912"/>
                  </a:lnTo>
                  <a:lnTo>
                    <a:pt x="74985" y="2490609"/>
                  </a:lnTo>
                  <a:lnTo>
                    <a:pt x="75421" y="2490293"/>
                  </a:lnTo>
                  <a:lnTo>
                    <a:pt x="94616" y="2476157"/>
                  </a:lnTo>
                  <a:lnTo>
                    <a:pt x="102804" y="2469952"/>
                  </a:lnTo>
                  <a:lnTo>
                    <a:pt x="103357" y="2469552"/>
                  </a:lnTo>
                  <a:lnTo>
                    <a:pt x="103929" y="2469183"/>
                  </a:lnTo>
                  <a:lnTo>
                    <a:pt x="104520" y="2468844"/>
                  </a:lnTo>
                  <a:lnTo>
                    <a:pt x="105127" y="2468536"/>
                  </a:lnTo>
                  <a:lnTo>
                    <a:pt x="105750" y="2468261"/>
                  </a:lnTo>
                  <a:lnTo>
                    <a:pt x="106387" y="2468019"/>
                  </a:lnTo>
                  <a:lnTo>
                    <a:pt x="107037" y="2467811"/>
                  </a:lnTo>
                  <a:lnTo>
                    <a:pt x="107695" y="2467638"/>
                  </a:lnTo>
                  <a:lnTo>
                    <a:pt x="108360" y="2467499"/>
                  </a:lnTo>
                  <a:lnTo>
                    <a:pt x="109034" y="2467396"/>
                  </a:lnTo>
                  <a:lnTo>
                    <a:pt x="109710" y="2467327"/>
                  </a:lnTo>
                  <a:lnTo>
                    <a:pt x="110391" y="2467295"/>
                  </a:lnTo>
                  <a:lnTo>
                    <a:pt x="111071" y="2467298"/>
                  </a:lnTo>
                  <a:lnTo>
                    <a:pt x="111461" y="2467316"/>
                  </a:lnTo>
                  <a:lnTo>
                    <a:pt x="111954" y="2467348"/>
                  </a:lnTo>
                  <a:lnTo>
                    <a:pt x="112447" y="2467398"/>
                  </a:lnTo>
                  <a:lnTo>
                    <a:pt x="112691" y="2467429"/>
                  </a:lnTo>
                  <a:lnTo>
                    <a:pt x="113177" y="2467506"/>
                  </a:lnTo>
                  <a:lnTo>
                    <a:pt x="113383" y="2467549"/>
                  </a:lnTo>
                  <a:lnTo>
                    <a:pt x="114022" y="2467694"/>
                  </a:lnTo>
                  <a:lnTo>
                    <a:pt x="114653" y="2467873"/>
                  </a:lnTo>
                  <a:lnTo>
                    <a:pt x="115275" y="2468085"/>
                  </a:lnTo>
                  <a:lnTo>
                    <a:pt x="115926" y="2468353"/>
                  </a:lnTo>
                  <a:lnTo>
                    <a:pt x="116565" y="2468655"/>
                  </a:lnTo>
                  <a:lnTo>
                    <a:pt x="117165" y="2468983"/>
                  </a:lnTo>
                  <a:lnTo>
                    <a:pt x="117749" y="2469343"/>
                  </a:lnTo>
                  <a:lnTo>
                    <a:pt x="118075" y="2469562"/>
                  </a:lnTo>
                  <a:lnTo>
                    <a:pt x="126698" y="2475518"/>
                  </a:lnTo>
                  <a:lnTo>
                    <a:pt x="127660" y="2476145"/>
                  </a:lnTo>
                  <a:lnTo>
                    <a:pt x="128657" y="2476721"/>
                  </a:lnTo>
                  <a:lnTo>
                    <a:pt x="129679" y="2477244"/>
                  </a:lnTo>
                  <a:lnTo>
                    <a:pt x="130728" y="2477713"/>
                  </a:lnTo>
                  <a:lnTo>
                    <a:pt x="131801" y="2478125"/>
                  </a:lnTo>
                  <a:lnTo>
                    <a:pt x="132892" y="2478481"/>
                  </a:lnTo>
                  <a:lnTo>
                    <a:pt x="134003" y="2478779"/>
                  </a:lnTo>
                  <a:lnTo>
                    <a:pt x="134814" y="2478958"/>
                  </a:lnTo>
                  <a:lnTo>
                    <a:pt x="135937" y="2479153"/>
                  </a:lnTo>
                  <a:lnTo>
                    <a:pt x="137069" y="2479288"/>
                  </a:lnTo>
                  <a:lnTo>
                    <a:pt x="138205" y="2479364"/>
                  </a:lnTo>
                  <a:lnTo>
                    <a:pt x="139344" y="2479380"/>
                  </a:lnTo>
                  <a:lnTo>
                    <a:pt x="140483" y="2479335"/>
                  </a:lnTo>
                  <a:lnTo>
                    <a:pt x="141618" y="2479232"/>
                  </a:lnTo>
                  <a:lnTo>
                    <a:pt x="142438" y="2479135"/>
                  </a:lnTo>
                  <a:lnTo>
                    <a:pt x="147232" y="2478598"/>
                  </a:lnTo>
                  <a:lnTo>
                    <a:pt x="159727" y="2477024"/>
                  </a:lnTo>
                  <a:lnTo>
                    <a:pt x="159966" y="2477012"/>
                  </a:lnTo>
                  <a:lnTo>
                    <a:pt x="160086" y="2477015"/>
                  </a:lnTo>
                  <a:lnTo>
                    <a:pt x="160204" y="2477024"/>
                  </a:lnTo>
                  <a:lnTo>
                    <a:pt x="160323" y="2477040"/>
                  </a:lnTo>
                  <a:lnTo>
                    <a:pt x="160441" y="2477062"/>
                  </a:lnTo>
                  <a:lnTo>
                    <a:pt x="160557" y="2477090"/>
                  </a:lnTo>
                  <a:lnTo>
                    <a:pt x="160672" y="2477124"/>
                  </a:lnTo>
                  <a:lnTo>
                    <a:pt x="160784" y="2477165"/>
                  </a:lnTo>
                  <a:lnTo>
                    <a:pt x="160897" y="2477211"/>
                  </a:lnTo>
                  <a:lnTo>
                    <a:pt x="161004" y="2477270"/>
                  </a:lnTo>
                  <a:lnTo>
                    <a:pt x="161106" y="2477339"/>
                  </a:lnTo>
                  <a:lnTo>
                    <a:pt x="161200" y="2477419"/>
                  </a:lnTo>
                  <a:lnTo>
                    <a:pt x="161244" y="2477463"/>
                  </a:lnTo>
                  <a:lnTo>
                    <a:pt x="161323" y="2477557"/>
                  </a:lnTo>
                  <a:lnTo>
                    <a:pt x="161393" y="2477658"/>
                  </a:lnTo>
                  <a:lnTo>
                    <a:pt x="161451" y="2477766"/>
                  </a:lnTo>
                  <a:lnTo>
                    <a:pt x="161499" y="2477880"/>
                  </a:lnTo>
                  <a:lnTo>
                    <a:pt x="161518" y="2477939"/>
                  </a:lnTo>
                  <a:lnTo>
                    <a:pt x="161534" y="2477998"/>
                  </a:lnTo>
                  <a:lnTo>
                    <a:pt x="161557" y="2478119"/>
                  </a:lnTo>
                  <a:lnTo>
                    <a:pt x="161566" y="2478242"/>
                  </a:lnTo>
                  <a:lnTo>
                    <a:pt x="161559" y="2478424"/>
                  </a:lnTo>
                  <a:lnTo>
                    <a:pt x="161543" y="2478571"/>
                  </a:lnTo>
                  <a:lnTo>
                    <a:pt x="161520" y="2478716"/>
                  </a:lnTo>
                  <a:lnTo>
                    <a:pt x="161490" y="2478860"/>
                  </a:lnTo>
                  <a:lnTo>
                    <a:pt x="161451" y="2479002"/>
                  </a:lnTo>
                  <a:lnTo>
                    <a:pt x="161407" y="2479142"/>
                  </a:lnTo>
                  <a:lnTo>
                    <a:pt x="161355" y="2479279"/>
                  </a:lnTo>
                  <a:lnTo>
                    <a:pt x="161295" y="2479414"/>
                  </a:lnTo>
                  <a:lnTo>
                    <a:pt x="161228" y="2479545"/>
                  </a:lnTo>
                  <a:lnTo>
                    <a:pt x="161154" y="2479673"/>
                  </a:lnTo>
                  <a:lnTo>
                    <a:pt x="161075" y="2479796"/>
                  </a:lnTo>
                  <a:lnTo>
                    <a:pt x="148789" y="2496911"/>
                  </a:lnTo>
                  <a:lnTo>
                    <a:pt x="138075" y="2511949"/>
                  </a:lnTo>
                  <a:lnTo>
                    <a:pt x="133364" y="2518548"/>
                  </a:lnTo>
                  <a:lnTo>
                    <a:pt x="128494" y="2525380"/>
                  </a:lnTo>
                  <a:lnTo>
                    <a:pt x="122676" y="2533539"/>
                  </a:lnTo>
                  <a:lnTo>
                    <a:pt x="118284" y="2539698"/>
                  </a:lnTo>
                  <a:lnTo>
                    <a:pt x="119718" y="2541589"/>
                  </a:lnTo>
                  <a:lnTo>
                    <a:pt x="122745" y="2545112"/>
                  </a:lnTo>
                  <a:lnTo>
                    <a:pt x="124808" y="2547385"/>
                  </a:lnTo>
                  <a:lnTo>
                    <a:pt x="124836" y="2547618"/>
                  </a:lnTo>
                  <a:lnTo>
                    <a:pt x="124532" y="2549342"/>
                  </a:lnTo>
                  <a:lnTo>
                    <a:pt x="124245" y="2551094"/>
                  </a:lnTo>
                  <a:lnTo>
                    <a:pt x="124317" y="2551043"/>
                  </a:lnTo>
                  <a:lnTo>
                    <a:pt x="124486" y="2550938"/>
                  </a:lnTo>
                  <a:lnTo>
                    <a:pt x="124576" y="2550893"/>
                  </a:lnTo>
                  <a:lnTo>
                    <a:pt x="124667" y="2550857"/>
                  </a:lnTo>
                  <a:lnTo>
                    <a:pt x="124760" y="2550834"/>
                  </a:lnTo>
                  <a:lnTo>
                    <a:pt x="124820" y="2550826"/>
                  </a:lnTo>
                  <a:lnTo>
                    <a:pt x="124882" y="2550822"/>
                  </a:lnTo>
                  <a:lnTo>
                    <a:pt x="125005" y="2550827"/>
                  </a:lnTo>
                  <a:lnTo>
                    <a:pt x="125123" y="2550843"/>
                  </a:lnTo>
                  <a:lnTo>
                    <a:pt x="125237" y="2550872"/>
                  </a:lnTo>
                  <a:lnTo>
                    <a:pt x="125292" y="2550892"/>
                  </a:lnTo>
                  <a:lnTo>
                    <a:pt x="125343" y="2550918"/>
                  </a:lnTo>
                  <a:lnTo>
                    <a:pt x="125383" y="2550945"/>
                  </a:lnTo>
                  <a:lnTo>
                    <a:pt x="125459" y="2551009"/>
                  </a:lnTo>
                  <a:lnTo>
                    <a:pt x="125522" y="2551084"/>
                  </a:lnTo>
                  <a:lnTo>
                    <a:pt x="125561" y="2551159"/>
                  </a:lnTo>
                  <a:lnTo>
                    <a:pt x="125586" y="2551243"/>
                  </a:lnTo>
                  <a:lnTo>
                    <a:pt x="125600" y="2551334"/>
                  </a:lnTo>
                  <a:lnTo>
                    <a:pt x="125605" y="2551427"/>
                  </a:lnTo>
                  <a:lnTo>
                    <a:pt x="125607" y="2551516"/>
                  </a:lnTo>
                  <a:lnTo>
                    <a:pt x="125600" y="2551586"/>
                  </a:lnTo>
                  <a:lnTo>
                    <a:pt x="125587" y="2551656"/>
                  </a:lnTo>
                  <a:lnTo>
                    <a:pt x="125536" y="2551865"/>
                  </a:lnTo>
                  <a:lnTo>
                    <a:pt x="125419" y="2552608"/>
                  </a:lnTo>
                  <a:lnTo>
                    <a:pt x="125329" y="2553132"/>
                  </a:lnTo>
                  <a:lnTo>
                    <a:pt x="125274" y="2553392"/>
                  </a:lnTo>
                  <a:lnTo>
                    <a:pt x="125262" y="2553478"/>
                  </a:lnTo>
                  <a:lnTo>
                    <a:pt x="125262" y="2553603"/>
                  </a:lnTo>
                  <a:lnTo>
                    <a:pt x="125279" y="2553721"/>
                  </a:lnTo>
                  <a:lnTo>
                    <a:pt x="125299" y="2553821"/>
                  </a:lnTo>
                  <a:lnTo>
                    <a:pt x="125306" y="2553840"/>
                  </a:lnTo>
                  <a:lnTo>
                    <a:pt x="125315" y="2553857"/>
                  </a:lnTo>
                  <a:lnTo>
                    <a:pt x="125332" y="2553870"/>
                  </a:lnTo>
                  <a:lnTo>
                    <a:pt x="125426" y="2553898"/>
                  </a:lnTo>
                  <a:lnTo>
                    <a:pt x="125526" y="2553919"/>
                  </a:lnTo>
                  <a:lnTo>
                    <a:pt x="125631" y="2553924"/>
                  </a:lnTo>
                  <a:lnTo>
                    <a:pt x="125954" y="2553912"/>
                  </a:lnTo>
                  <a:lnTo>
                    <a:pt x="126686" y="2553907"/>
                  </a:lnTo>
                  <a:lnTo>
                    <a:pt x="126869" y="2553912"/>
                  </a:lnTo>
                  <a:lnTo>
                    <a:pt x="126997" y="2553921"/>
                  </a:lnTo>
                  <a:lnTo>
                    <a:pt x="127250" y="2553947"/>
                  </a:lnTo>
                  <a:lnTo>
                    <a:pt x="127506" y="2553967"/>
                  </a:lnTo>
                  <a:lnTo>
                    <a:pt x="127636" y="2553971"/>
                  </a:lnTo>
                  <a:lnTo>
                    <a:pt x="128375" y="2553968"/>
                  </a:lnTo>
                  <a:lnTo>
                    <a:pt x="128592" y="2553974"/>
                  </a:lnTo>
                  <a:lnTo>
                    <a:pt x="128780" y="2553990"/>
                  </a:lnTo>
                  <a:lnTo>
                    <a:pt x="129102" y="2554037"/>
                  </a:lnTo>
                  <a:lnTo>
                    <a:pt x="129633" y="2554130"/>
                  </a:lnTo>
                  <a:lnTo>
                    <a:pt x="129811" y="2554153"/>
                  </a:lnTo>
                  <a:lnTo>
                    <a:pt x="129989" y="2554162"/>
                  </a:lnTo>
                  <a:lnTo>
                    <a:pt x="130166" y="2554163"/>
                  </a:lnTo>
                  <a:lnTo>
                    <a:pt x="130223" y="2554158"/>
                  </a:lnTo>
                  <a:lnTo>
                    <a:pt x="130323" y="2554137"/>
                  </a:lnTo>
                  <a:lnTo>
                    <a:pt x="130409" y="2554107"/>
                  </a:lnTo>
                  <a:lnTo>
                    <a:pt x="130452" y="2554088"/>
                  </a:lnTo>
                  <a:lnTo>
                    <a:pt x="130489" y="2554064"/>
                  </a:lnTo>
                  <a:lnTo>
                    <a:pt x="130527" y="2554030"/>
                  </a:lnTo>
                  <a:lnTo>
                    <a:pt x="130561" y="2553990"/>
                  </a:lnTo>
                  <a:lnTo>
                    <a:pt x="130654" y="2553856"/>
                  </a:lnTo>
                  <a:lnTo>
                    <a:pt x="130974" y="2553466"/>
                  </a:lnTo>
                  <a:lnTo>
                    <a:pt x="131084" y="2553339"/>
                  </a:lnTo>
                  <a:lnTo>
                    <a:pt x="131274" y="2553132"/>
                  </a:lnTo>
                  <a:lnTo>
                    <a:pt x="131597" y="2552811"/>
                  </a:lnTo>
                  <a:lnTo>
                    <a:pt x="132062" y="2552331"/>
                  </a:lnTo>
                  <a:lnTo>
                    <a:pt x="132389" y="2552004"/>
                  </a:lnTo>
                  <a:lnTo>
                    <a:pt x="132708" y="2551696"/>
                  </a:lnTo>
                  <a:lnTo>
                    <a:pt x="132817" y="2551601"/>
                  </a:lnTo>
                  <a:lnTo>
                    <a:pt x="133049" y="2551419"/>
                  </a:lnTo>
                  <a:lnTo>
                    <a:pt x="133153" y="2551320"/>
                  </a:lnTo>
                  <a:lnTo>
                    <a:pt x="133234" y="2551209"/>
                  </a:lnTo>
                  <a:lnTo>
                    <a:pt x="133260" y="2551158"/>
                  </a:lnTo>
                  <a:lnTo>
                    <a:pt x="133308" y="2551053"/>
                  </a:lnTo>
                  <a:lnTo>
                    <a:pt x="133345" y="2550944"/>
                  </a:lnTo>
                  <a:lnTo>
                    <a:pt x="133373" y="2550818"/>
                  </a:lnTo>
                  <a:lnTo>
                    <a:pt x="133399" y="2550624"/>
                  </a:lnTo>
                  <a:lnTo>
                    <a:pt x="133428" y="2550456"/>
                  </a:lnTo>
                  <a:lnTo>
                    <a:pt x="133442" y="2550330"/>
                  </a:lnTo>
                  <a:lnTo>
                    <a:pt x="133452" y="2550292"/>
                  </a:lnTo>
                  <a:lnTo>
                    <a:pt x="133470" y="2550261"/>
                  </a:lnTo>
                  <a:lnTo>
                    <a:pt x="133500" y="2550240"/>
                  </a:lnTo>
                  <a:lnTo>
                    <a:pt x="133586" y="2550219"/>
                  </a:lnTo>
                  <a:lnTo>
                    <a:pt x="133867" y="2550174"/>
                  </a:lnTo>
                  <a:lnTo>
                    <a:pt x="134058" y="2550162"/>
                  </a:lnTo>
                  <a:lnTo>
                    <a:pt x="134181" y="2550163"/>
                  </a:lnTo>
                  <a:lnTo>
                    <a:pt x="134302" y="2550178"/>
                  </a:lnTo>
                  <a:lnTo>
                    <a:pt x="134406" y="2550202"/>
                  </a:lnTo>
                  <a:lnTo>
                    <a:pt x="134506" y="2550236"/>
                  </a:lnTo>
                  <a:lnTo>
                    <a:pt x="134552" y="2550261"/>
                  </a:lnTo>
                  <a:lnTo>
                    <a:pt x="134614" y="2550305"/>
                  </a:lnTo>
                  <a:lnTo>
                    <a:pt x="134668" y="2550357"/>
                  </a:lnTo>
                  <a:lnTo>
                    <a:pt x="134689" y="2550387"/>
                  </a:lnTo>
                  <a:lnTo>
                    <a:pt x="134705" y="2550419"/>
                  </a:lnTo>
                  <a:lnTo>
                    <a:pt x="134726" y="2550493"/>
                  </a:lnTo>
                  <a:lnTo>
                    <a:pt x="134732" y="2550568"/>
                  </a:lnTo>
                  <a:lnTo>
                    <a:pt x="134725" y="2550642"/>
                  </a:lnTo>
                  <a:lnTo>
                    <a:pt x="134705" y="2550715"/>
                  </a:lnTo>
                  <a:lnTo>
                    <a:pt x="134689" y="2550749"/>
                  </a:lnTo>
                  <a:lnTo>
                    <a:pt x="134659" y="2550793"/>
                  </a:lnTo>
                  <a:lnTo>
                    <a:pt x="134619" y="2550832"/>
                  </a:lnTo>
                  <a:lnTo>
                    <a:pt x="134482" y="2550944"/>
                  </a:lnTo>
                  <a:lnTo>
                    <a:pt x="134246" y="2551208"/>
                  </a:lnTo>
                  <a:lnTo>
                    <a:pt x="134144" y="2551306"/>
                  </a:lnTo>
                  <a:lnTo>
                    <a:pt x="134080" y="2551376"/>
                  </a:lnTo>
                  <a:lnTo>
                    <a:pt x="134012" y="2551471"/>
                  </a:lnTo>
                  <a:lnTo>
                    <a:pt x="133982" y="2551521"/>
                  </a:lnTo>
                  <a:lnTo>
                    <a:pt x="133959" y="2551573"/>
                  </a:lnTo>
                  <a:lnTo>
                    <a:pt x="133941" y="2551626"/>
                  </a:lnTo>
                  <a:lnTo>
                    <a:pt x="133933" y="2551673"/>
                  </a:lnTo>
                  <a:lnTo>
                    <a:pt x="133927" y="2551721"/>
                  </a:lnTo>
                  <a:lnTo>
                    <a:pt x="133927" y="2551770"/>
                  </a:lnTo>
                  <a:lnTo>
                    <a:pt x="133941" y="2551863"/>
                  </a:lnTo>
                  <a:lnTo>
                    <a:pt x="133954" y="2551902"/>
                  </a:lnTo>
                  <a:lnTo>
                    <a:pt x="133971" y="2551940"/>
                  </a:lnTo>
                  <a:lnTo>
                    <a:pt x="134014" y="2552012"/>
                  </a:lnTo>
                  <a:lnTo>
                    <a:pt x="134038" y="2552044"/>
                  </a:lnTo>
                  <a:lnTo>
                    <a:pt x="134073" y="2552080"/>
                  </a:lnTo>
                  <a:lnTo>
                    <a:pt x="134114" y="2552111"/>
                  </a:lnTo>
                  <a:lnTo>
                    <a:pt x="134332" y="2552253"/>
                  </a:lnTo>
                  <a:lnTo>
                    <a:pt x="134385" y="2552295"/>
                  </a:lnTo>
                  <a:lnTo>
                    <a:pt x="134425" y="2552336"/>
                  </a:lnTo>
                  <a:lnTo>
                    <a:pt x="134441" y="2552365"/>
                  </a:lnTo>
                  <a:lnTo>
                    <a:pt x="134434" y="2552392"/>
                  </a:lnTo>
                  <a:lnTo>
                    <a:pt x="134373" y="2552520"/>
                  </a:lnTo>
                  <a:lnTo>
                    <a:pt x="134320" y="2552598"/>
                  </a:lnTo>
                  <a:lnTo>
                    <a:pt x="134270" y="2552642"/>
                  </a:lnTo>
                  <a:lnTo>
                    <a:pt x="134191" y="2552685"/>
                  </a:lnTo>
                  <a:lnTo>
                    <a:pt x="134116" y="2552707"/>
                  </a:lnTo>
                  <a:lnTo>
                    <a:pt x="134033" y="2552713"/>
                  </a:lnTo>
                  <a:lnTo>
                    <a:pt x="133693" y="2552691"/>
                  </a:lnTo>
                  <a:lnTo>
                    <a:pt x="133526" y="2552663"/>
                  </a:lnTo>
                  <a:lnTo>
                    <a:pt x="133447" y="2552659"/>
                  </a:lnTo>
                  <a:lnTo>
                    <a:pt x="133373" y="2552671"/>
                  </a:lnTo>
                  <a:lnTo>
                    <a:pt x="133318" y="2552696"/>
                  </a:lnTo>
                  <a:lnTo>
                    <a:pt x="133267" y="2552730"/>
                  </a:lnTo>
                  <a:lnTo>
                    <a:pt x="133040" y="2552924"/>
                  </a:lnTo>
                  <a:lnTo>
                    <a:pt x="132961" y="2553000"/>
                  </a:lnTo>
                  <a:lnTo>
                    <a:pt x="132808" y="2553161"/>
                  </a:lnTo>
                  <a:lnTo>
                    <a:pt x="132533" y="2553473"/>
                  </a:lnTo>
                  <a:lnTo>
                    <a:pt x="132347" y="2553715"/>
                  </a:lnTo>
                  <a:lnTo>
                    <a:pt x="132178" y="2553971"/>
                  </a:lnTo>
                  <a:lnTo>
                    <a:pt x="132139" y="2554037"/>
                  </a:lnTo>
                  <a:lnTo>
                    <a:pt x="132106" y="2554106"/>
                  </a:lnTo>
                  <a:lnTo>
                    <a:pt x="132083" y="2554176"/>
                  </a:lnTo>
                  <a:lnTo>
                    <a:pt x="132065" y="2554256"/>
                  </a:lnTo>
                  <a:lnTo>
                    <a:pt x="132060" y="2554297"/>
                  </a:lnTo>
                  <a:lnTo>
                    <a:pt x="132060" y="2554336"/>
                  </a:lnTo>
                  <a:lnTo>
                    <a:pt x="132069" y="2554371"/>
                  </a:lnTo>
                  <a:lnTo>
                    <a:pt x="132104" y="2554421"/>
                  </a:lnTo>
                  <a:lnTo>
                    <a:pt x="132180" y="2554482"/>
                  </a:lnTo>
                  <a:lnTo>
                    <a:pt x="132236" y="2554503"/>
                  </a:lnTo>
                  <a:lnTo>
                    <a:pt x="132301" y="2554508"/>
                  </a:lnTo>
                  <a:lnTo>
                    <a:pt x="132513" y="2554496"/>
                  </a:lnTo>
                  <a:lnTo>
                    <a:pt x="132759" y="2554503"/>
                  </a:lnTo>
                  <a:lnTo>
                    <a:pt x="132875" y="2554521"/>
                  </a:lnTo>
                  <a:lnTo>
                    <a:pt x="133040" y="2554569"/>
                  </a:lnTo>
                  <a:lnTo>
                    <a:pt x="133167" y="2554586"/>
                  </a:lnTo>
                  <a:lnTo>
                    <a:pt x="133311" y="2554586"/>
                  </a:lnTo>
                  <a:lnTo>
                    <a:pt x="133711" y="2554564"/>
                  </a:lnTo>
                  <a:lnTo>
                    <a:pt x="135096" y="2553056"/>
                  </a:lnTo>
                  <a:lnTo>
                    <a:pt x="143203" y="2553582"/>
                  </a:lnTo>
                  <a:lnTo>
                    <a:pt x="141556" y="2578990"/>
                  </a:lnTo>
                  <a:lnTo>
                    <a:pt x="144024" y="2579282"/>
                  </a:lnTo>
                  <a:lnTo>
                    <a:pt x="151209" y="2580134"/>
                  </a:lnTo>
                  <a:lnTo>
                    <a:pt x="153037" y="2578688"/>
                  </a:lnTo>
                  <a:lnTo>
                    <a:pt x="154078" y="2573145"/>
                  </a:lnTo>
                  <a:lnTo>
                    <a:pt x="154088" y="2572721"/>
                  </a:lnTo>
                  <a:lnTo>
                    <a:pt x="154645" y="2569696"/>
                  </a:lnTo>
                  <a:lnTo>
                    <a:pt x="154782" y="2566582"/>
                  </a:lnTo>
                  <a:lnTo>
                    <a:pt x="154851" y="2562786"/>
                  </a:lnTo>
                  <a:lnTo>
                    <a:pt x="154958" y="2561445"/>
                  </a:lnTo>
                  <a:lnTo>
                    <a:pt x="156469" y="2561468"/>
                  </a:lnTo>
                  <a:lnTo>
                    <a:pt x="156992" y="2560297"/>
                  </a:lnTo>
                  <a:lnTo>
                    <a:pt x="157099" y="2559826"/>
                  </a:lnTo>
                  <a:lnTo>
                    <a:pt x="157534" y="2557949"/>
                  </a:lnTo>
                  <a:lnTo>
                    <a:pt x="157637" y="2557107"/>
                  </a:lnTo>
                  <a:lnTo>
                    <a:pt x="157652" y="2556183"/>
                  </a:lnTo>
                  <a:lnTo>
                    <a:pt x="157828" y="2555759"/>
                  </a:lnTo>
                  <a:lnTo>
                    <a:pt x="157832" y="2555424"/>
                  </a:lnTo>
                  <a:lnTo>
                    <a:pt x="158355" y="2554253"/>
                  </a:lnTo>
                  <a:lnTo>
                    <a:pt x="158698" y="2554006"/>
                  </a:lnTo>
                  <a:lnTo>
                    <a:pt x="160179" y="2550745"/>
                  </a:lnTo>
                  <a:lnTo>
                    <a:pt x="156425" y="2549921"/>
                  </a:lnTo>
                  <a:lnTo>
                    <a:pt x="156004" y="2549745"/>
                  </a:lnTo>
                  <a:lnTo>
                    <a:pt x="156291" y="2543286"/>
                  </a:lnTo>
                  <a:lnTo>
                    <a:pt x="156507" y="2538441"/>
                  </a:lnTo>
                  <a:lnTo>
                    <a:pt x="157045" y="2528806"/>
                  </a:lnTo>
                  <a:lnTo>
                    <a:pt x="156921" y="2519892"/>
                  </a:lnTo>
                  <a:lnTo>
                    <a:pt x="157196" y="2511505"/>
                  </a:lnTo>
                  <a:lnTo>
                    <a:pt x="163744" y="2501001"/>
                  </a:lnTo>
                  <a:lnTo>
                    <a:pt x="165168" y="2498951"/>
                  </a:lnTo>
                  <a:lnTo>
                    <a:pt x="172558" y="2488308"/>
                  </a:lnTo>
                  <a:lnTo>
                    <a:pt x="175428" y="2484260"/>
                  </a:lnTo>
                  <a:lnTo>
                    <a:pt x="175530" y="2483942"/>
                  </a:lnTo>
                  <a:lnTo>
                    <a:pt x="175696" y="2483619"/>
                  </a:lnTo>
                  <a:lnTo>
                    <a:pt x="175907" y="2483318"/>
                  </a:lnTo>
                  <a:lnTo>
                    <a:pt x="176146" y="2483054"/>
                  </a:lnTo>
                  <a:lnTo>
                    <a:pt x="176405" y="2482842"/>
                  </a:lnTo>
                  <a:lnTo>
                    <a:pt x="176688" y="2482695"/>
                  </a:lnTo>
                  <a:lnTo>
                    <a:pt x="177012" y="2482600"/>
                  </a:lnTo>
                  <a:lnTo>
                    <a:pt x="177353" y="2482547"/>
                  </a:lnTo>
                  <a:lnTo>
                    <a:pt x="177705" y="2482501"/>
                  </a:lnTo>
                  <a:lnTo>
                    <a:pt x="178596" y="2482395"/>
                  </a:lnTo>
                  <a:lnTo>
                    <a:pt x="179157" y="2482365"/>
                  </a:lnTo>
                  <a:lnTo>
                    <a:pt x="179724" y="2482359"/>
                  </a:lnTo>
                  <a:lnTo>
                    <a:pt x="180282" y="2482388"/>
                  </a:lnTo>
                  <a:lnTo>
                    <a:pt x="180840" y="2482448"/>
                  </a:lnTo>
                  <a:lnTo>
                    <a:pt x="182775" y="2482670"/>
                  </a:lnTo>
                  <a:lnTo>
                    <a:pt x="184373" y="2482853"/>
                  </a:lnTo>
                  <a:lnTo>
                    <a:pt x="184827" y="2482571"/>
                  </a:lnTo>
                  <a:lnTo>
                    <a:pt x="185132" y="2482388"/>
                  </a:lnTo>
                  <a:lnTo>
                    <a:pt x="185484" y="2482165"/>
                  </a:lnTo>
                  <a:lnTo>
                    <a:pt x="185660" y="2482047"/>
                  </a:lnTo>
                  <a:lnTo>
                    <a:pt x="185839" y="2481947"/>
                  </a:lnTo>
                  <a:lnTo>
                    <a:pt x="186218" y="2481764"/>
                  </a:lnTo>
                  <a:lnTo>
                    <a:pt x="186397" y="2481730"/>
                  </a:lnTo>
                  <a:lnTo>
                    <a:pt x="186798" y="2481635"/>
                  </a:lnTo>
                  <a:lnTo>
                    <a:pt x="186976" y="2481606"/>
                  </a:lnTo>
                  <a:lnTo>
                    <a:pt x="187209" y="2481582"/>
                  </a:lnTo>
                  <a:lnTo>
                    <a:pt x="187615" y="2481577"/>
                  </a:lnTo>
                  <a:lnTo>
                    <a:pt x="188006" y="2481624"/>
                  </a:lnTo>
                  <a:lnTo>
                    <a:pt x="188440" y="2481771"/>
                  </a:lnTo>
                  <a:lnTo>
                    <a:pt x="188850" y="2482024"/>
                  </a:lnTo>
                  <a:lnTo>
                    <a:pt x="189667" y="2482636"/>
                  </a:lnTo>
                  <a:lnTo>
                    <a:pt x="190093" y="2482889"/>
                  </a:lnTo>
                  <a:lnTo>
                    <a:pt x="190987" y="2483254"/>
                  </a:lnTo>
                  <a:lnTo>
                    <a:pt x="191930" y="2483519"/>
                  </a:lnTo>
                  <a:lnTo>
                    <a:pt x="192894" y="2483730"/>
                  </a:lnTo>
                  <a:lnTo>
                    <a:pt x="193871" y="2483924"/>
                  </a:lnTo>
                  <a:lnTo>
                    <a:pt x="194834" y="2484142"/>
                  </a:lnTo>
                  <a:lnTo>
                    <a:pt x="195636" y="2484330"/>
                  </a:lnTo>
                  <a:lnTo>
                    <a:pt x="197245" y="2484690"/>
                  </a:lnTo>
                  <a:lnTo>
                    <a:pt x="198046" y="2484884"/>
                  </a:lnTo>
                  <a:lnTo>
                    <a:pt x="198834" y="2485107"/>
                  </a:lnTo>
                  <a:lnTo>
                    <a:pt x="199547" y="2485295"/>
                  </a:lnTo>
                  <a:lnTo>
                    <a:pt x="200286" y="2485472"/>
                  </a:lnTo>
                  <a:lnTo>
                    <a:pt x="201004" y="2485678"/>
                  </a:lnTo>
                  <a:lnTo>
                    <a:pt x="201664" y="2485949"/>
                  </a:lnTo>
                  <a:lnTo>
                    <a:pt x="202216" y="2486331"/>
                  </a:lnTo>
                  <a:lnTo>
                    <a:pt x="202489" y="2486643"/>
                  </a:lnTo>
                  <a:lnTo>
                    <a:pt x="202720" y="2486996"/>
                  </a:lnTo>
                  <a:lnTo>
                    <a:pt x="202929" y="2487373"/>
                  </a:lnTo>
                  <a:lnTo>
                    <a:pt x="203154" y="2487737"/>
                  </a:lnTo>
                  <a:lnTo>
                    <a:pt x="203413" y="2488061"/>
                  </a:lnTo>
                  <a:lnTo>
                    <a:pt x="203610" y="2488261"/>
                  </a:lnTo>
                  <a:lnTo>
                    <a:pt x="203820" y="2488455"/>
                  </a:lnTo>
                  <a:lnTo>
                    <a:pt x="204034" y="2488638"/>
                  </a:lnTo>
                  <a:lnTo>
                    <a:pt x="204254" y="2488809"/>
                  </a:lnTo>
                  <a:lnTo>
                    <a:pt x="204485" y="2488973"/>
                  </a:lnTo>
                  <a:lnTo>
                    <a:pt x="204914" y="2489209"/>
                  </a:lnTo>
                  <a:lnTo>
                    <a:pt x="205374" y="2489385"/>
                  </a:lnTo>
                  <a:lnTo>
                    <a:pt x="206327" y="2489709"/>
                  </a:lnTo>
                  <a:lnTo>
                    <a:pt x="206781" y="2489903"/>
                  </a:lnTo>
                  <a:lnTo>
                    <a:pt x="207345" y="2490186"/>
                  </a:lnTo>
                  <a:lnTo>
                    <a:pt x="207906" y="2490485"/>
                  </a:lnTo>
                  <a:lnTo>
                    <a:pt x="208453" y="2490815"/>
                  </a:lnTo>
                  <a:lnTo>
                    <a:pt x="208621" y="2490936"/>
                  </a:lnTo>
                  <a:lnTo>
                    <a:pt x="208962" y="2491180"/>
                  </a:lnTo>
                  <a:lnTo>
                    <a:pt x="209407" y="2491592"/>
                  </a:lnTo>
                  <a:lnTo>
                    <a:pt x="209793" y="2492074"/>
                  </a:lnTo>
                  <a:lnTo>
                    <a:pt x="210122" y="2492610"/>
                  </a:lnTo>
                  <a:lnTo>
                    <a:pt x="210405" y="2493186"/>
                  </a:lnTo>
                  <a:lnTo>
                    <a:pt x="210669" y="2493775"/>
                  </a:lnTo>
                  <a:lnTo>
                    <a:pt x="210922" y="2494357"/>
                  </a:lnTo>
                  <a:lnTo>
                    <a:pt x="211172" y="2494893"/>
                  </a:lnTo>
                  <a:lnTo>
                    <a:pt x="211323" y="2495411"/>
                  </a:lnTo>
                  <a:lnTo>
                    <a:pt x="211646" y="2495993"/>
                  </a:lnTo>
                  <a:lnTo>
                    <a:pt x="211813" y="2496553"/>
                  </a:lnTo>
                  <a:lnTo>
                    <a:pt x="211896" y="2497111"/>
                  </a:lnTo>
                  <a:lnTo>
                    <a:pt x="211904" y="2497370"/>
                  </a:lnTo>
                  <a:lnTo>
                    <a:pt x="211901" y="2497635"/>
                  </a:lnTo>
                  <a:lnTo>
                    <a:pt x="211885" y="2497894"/>
                  </a:lnTo>
                  <a:lnTo>
                    <a:pt x="211852" y="2498153"/>
                  </a:lnTo>
                  <a:lnTo>
                    <a:pt x="211802" y="2498406"/>
                  </a:lnTo>
                  <a:lnTo>
                    <a:pt x="211588" y="2498924"/>
                  </a:lnTo>
                  <a:lnTo>
                    <a:pt x="211250" y="2499412"/>
                  </a:lnTo>
                  <a:lnTo>
                    <a:pt x="210424" y="2500348"/>
                  </a:lnTo>
                  <a:lnTo>
                    <a:pt x="210053" y="2500837"/>
                  </a:lnTo>
                  <a:lnTo>
                    <a:pt x="209735" y="2501336"/>
                  </a:lnTo>
                  <a:lnTo>
                    <a:pt x="209427" y="2501843"/>
                  </a:lnTo>
                  <a:lnTo>
                    <a:pt x="209124" y="2502361"/>
                  </a:lnTo>
                  <a:lnTo>
                    <a:pt x="208841" y="2502878"/>
                  </a:lnTo>
                  <a:lnTo>
                    <a:pt x="208576" y="2503408"/>
                  </a:lnTo>
                  <a:lnTo>
                    <a:pt x="208459" y="2503678"/>
                  </a:lnTo>
                  <a:lnTo>
                    <a:pt x="208244" y="2504232"/>
                  </a:lnTo>
                  <a:lnTo>
                    <a:pt x="208131" y="2504502"/>
                  </a:lnTo>
                  <a:lnTo>
                    <a:pt x="208010" y="2504767"/>
                  </a:lnTo>
                  <a:lnTo>
                    <a:pt x="207647" y="2505314"/>
                  </a:lnTo>
                  <a:lnTo>
                    <a:pt x="207202" y="2505826"/>
                  </a:lnTo>
                  <a:lnTo>
                    <a:pt x="206734" y="2506326"/>
                  </a:lnTo>
                  <a:lnTo>
                    <a:pt x="206308" y="2506839"/>
                  </a:lnTo>
                  <a:lnTo>
                    <a:pt x="205986" y="2507398"/>
                  </a:lnTo>
                  <a:lnTo>
                    <a:pt x="205819" y="2507804"/>
                  </a:lnTo>
                  <a:lnTo>
                    <a:pt x="205678" y="2508221"/>
                  </a:lnTo>
                  <a:lnTo>
                    <a:pt x="205560" y="2508651"/>
                  </a:lnTo>
                  <a:lnTo>
                    <a:pt x="205486" y="2509080"/>
                  </a:lnTo>
                  <a:lnTo>
                    <a:pt x="205467" y="2509510"/>
                  </a:lnTo>
                  <a:lnTo>
                    <a:pt x="205550" y="2509987"/>
                  </a:lnTo>
                  <a:lnTo>
                    <a:pt x="205736" y="2510464"/>
                  </a:lnTo>
                  <a:lnTo>
                    <a:pt x="205961" y="2510946"/>
                  </a:lnTo>
                  <a:lnTo>
                    <a:pt x="206171" y="2511423"/>
                  </a:lnTo>
                  <a:lnTo>
                    <a:pt x="206308" y="2511917"/>
                  </a:lnTo>
                  <a:lnTo>
                    <a:pt x="206377" y="2512364"/>
                  </a:lnTo>
                  <a:lnTo>
                    <a:pt x="206429" y="2512829"/>
                  </a:lnTo>
                  <a:lnTo>
                    <a:pt x="206454" y="2513294"/>
                  </a:lnTo>
                  <a:lnTo>
                    <a:pt x="206426" y="2513747"/>
                  </a:lnTo>
                  <a:lnTo>
                    <a:pt x="206338" y="2514171"/>
                  </a:lnTo>
                  <a:lnTo>
                    <a:pt x="206025" y="2514771"/>
                  </a:lnTo>
                  <a:lnTo>
                    <a:pt x="205521" y="2515324"/>
                  </a:lnTo>
                  <a:lnTo>
                    <a:pt x="204900" y="2515836"/>
                  </a:lnTo>
                  <a:lnTo>
                    <a:pt x="204221" y="2516301"/>
                  </a:lnTo>
                  <a:lnTo>
                    <a:pt x="203700" y="2516624"/>
                  </a:lnTo>
                  <a:lnTo>
                    <a:pt x="203566" y="2516719"/>
                  </a:lnTo>
                  <a:lnTo>
                    <a:pt x="202854" y="2517112"/>
                  </a:lnTo>
                  <a:lnTo>
                    <a:pt x="202563" y="2517249"/>
                  </a:lnTo>
                  <a:lnTo>
                    <a:pt x="202174" y="2517524"/>
                  </a:lnTo>
                  <a:lnTo>
                    <a:pt x="201879" y="2517611"/>
                  </a:lnTo>
                  <a:lnTo>
                    <a:pt x="200824" y="2517919"/>
                  </a:lnTo>
                  <a:lnTo>
                    <a:pt x="199167" y="2518220"/>
                  </a:lnTo>
                  <a:lnTo>
                    <a:pt x="197435" y="2518590"/>
                  </a:lnTo>
                  <a:lnTo>
                    <a:pt x="196849" y="2518708"/>
                  </a:lnTo>
                  <a:lnTo>
                    <a:pt x="196258" y="2518814"/>
                  </a:lnTo>
                  <a:lnTo>
                    <a:pt x="195670" y="2518908"/>
                  </a:lnTo>
                  <a:lnTo>
                    <a:pt x="195084" y="2518991"/>
                  </a:lnTo>
                  <a:lnTo>
                    <a:pt x="194519" y="2519078"/>
                  </a:lnTo>
                  <a:lnTo>
                    <a:pt x="193977" y="2519339"/>
                  </a:lnTo>
                  <a:lnTo>
                    <a:pt x="193129" y="2519755"/>
                  </a:lnTo>
                  <a:lnTo>
                    <a:pt x="192771" y="2519967"/>
                  </a:lnTo>
                  <a:lnTo>
                    <a:pt x="192425" y="2520197"/>
                  </a:lnTo>
                  <a:lnTo>
                    <a:pt x="192092" y="2520450"/>
                  </a:lnTo>
                  <a:lnTo>
                    <a:pt x="191779" y="2520720"/>
                  </a:lnTo>
                  <a:lnTo>
                    <a:pt x="191550" y="2520950"/>
                  </a:lnTo>
                  <a:lnTo>
                    <a:pt x="191335" y="2521191"/>
                  </a:lnTo>
                  <a:lnTo>
                    <a:pt x="190929" y="2521698"/>
                  </a:lnTo>
                  <a:lnTo>
                    <a:pt x="190587" y="2522145"/>
                  </a:lnTo>
                  <a:lnTo>
                    <a:pt x="190313" y="2522527"/>
                  </a:lnTo>
                  <a:lnTo>
                    <a:pt x="190049" y="2522916"/>
                  </a:lnTo>
                  <a:lnTo>
                    <a:pt x="189766" y="2523345"/>
                  </a:lnTo>
                  <a:lnTo>
                    <a:pt x="189501" y="2523786"/>
                  </a:lnTo>
                  <a:lnTo>
                    <a:pt x="189252" y="2524234"/>
                  </a:lnTo>
                  <a:lnTo>
                    <a:pt x="189018" y="2524693"/>
                  </a:lnTo>
                  <a:lnTo>
                    <a:pt x="188803" y="2525158"/>
                  </a:lnTo>
                  <a:lnTo>
                    <a:pt x="188646" y="2525517"/>
                  </a:lnTo>
                  <a:lnTo>
                    <a:pt x="188495" y="2525882"/>
                  </a:lnTo>
                  <a:lnTo>
                    <a:pt x="188363" y="2526253"/>
                  </a:lnTo>
                  <a:lnTo>
                    <a:pt x="188234" y="2526623"/>
                  </a:lnTo>
                  <a:lnTo>
                    <a:pt x="188124" y="2527000"/>
                  </a:lnTo>
                  <a:lnTo>
                    <a:pt x="187981" y="2527612"/>
                  </a:lnTo>
                  <a:lnTo>
                    <a:pt x="187874" y="2528241"/>
                  </a:lnTo>
                  <a:lnTo>
                    <a:pt x="187800" y="2528871"/>
                  </a:lnTo>
                  <a:lnTo>
                    <a:pt x="187662" y="2530142"/>
                  </a:lnTo>
                  <a:lnTo>
                    <a:pt x="187590" y="2530736"/>
                  </a:lnTo>
                  <a:lnTo>
                    <a:pt x="187467" y="2531925"/>
                  </a:lnTo>
                  <a:lnTo>
                    <a:pt x="187735" y="2532754"/>
                  </a:lnTo>
                  <a:lnTo>
                    <a:pt x="188388" y="2533551"/>
                  </a:lnTo>
                  <a:lnTo>
                    <a:pt x="192803" y="2533331"/>
                  </a:lnTo>
                  <a:lnTo>
                    <a:pt x="194515" y="2538273"/>
                  </a:lnTo>
                  <a:lnTo>
                    <a:pt x="189528" y="2541705"/>
                  </a:lnTo>
                  <a:lnTo>
                    <a:pt x="189745" y="2542181"/>
                  </a:lnTo>
                  <a:lnTo>
                    <a:pt x="189548" y="2542358"/>
                  </a:lnTo>
                  <a:lnTo>
                    <a:pt x="189595" y="2542436"/>
                  </a:lnTo>
                  <a:lnTo>
                    <a:pt x="189799" y="2542748"/>
                  </a:lnTo>
                  <a:lnTo>
                    <a:pt x="190010" y="2543054"/>
                  </a:lnTo>
                  <a:lnTo>
                    <a:pt x="190440" y="2543607"/>
                  </a:lnTo>
                  <a:lnTo>
                    <a:pt x="190879" y="2544102"/>
                  </a:lnTo>
                  <a:lnTo>
                    <a:pt x="191335" y="2544584"/>
                  </a:lnTo>
                  <a:lnTo>
                    <a:pt x="191985" y="2545254"/>
                  </a:lnTo>
                  <a:lnTo>
                    <a:pt x="192317" y="2545584"/>
                  </a:lnTo>
                  <a:lnTo>
                    <a:pt x="192655" y="2545908"/>
                  </a:lnTo>
                  <a:lnTo>
                    <a:pt x="192997" y="2546226"/>
                  </a:lnTo>
                  <a:lnTo>
                    <a:pt x="193324" y="2546455"/>
                  </a:lnTo>
                  <a:lnTo>
                    <a:pt x="193637" y="2546703"/>
                  </a:lnTo>
                  <a:lnTo>
                    <a:pt x="193940" y="2546973"/>
                  </a:lnTo>
                  <a:lnTo>
                    <a:pt x="194229" y="2547256"/>
                  </a:lnTo>
                  <a:lnTo>
                    <a:pt x="194498" y="2547550"/>
                  </a:lnTo>
                  <a:lnTo>
                    <a:pt x="194790" y="2547938"/>
                  </a:lnTo>
                  <a:lnTo>
                    <a:pt x="195045" y="2548356"/>
                  </a:lnTo>
                  <a:lnTo>
                    <a:pt x="195744" y="2549669"/>
                  </a:lnTo>
                  <a:lnTo>
                    <a:pt x="195999" y="2550157"/>
                  </a:lnTo>
                  <a:lnTo>
                    <a:pt x="196233" y="2550657"/>
                  </a:lnTo>
                  <a:lnTo>
                    <a:pt x="196477" y="2551152"/>
                  </a:lnTo>
                  <a:lnTo>
                    <a:pt x="196747" y="2551617"/>
                  </a:lnTo>
                  <a:lnTo>
                    <a:pt x="197614" y="2552505"/>
                  </a:lnTo>
                  <a:lnTo>
                    <a:pt x="198199" y="2552964"/>
                  </a:lnTo>
                  <a:lnTo>
                    <a:pt x="198523" y="2553193"/>
                  </a:lnTo>
                  <a:lnTo>
                    <a:pt x="198862" y="2553335"/>
                  </a:lnTo>
                  <a:lnTo>
                    <a:pt x="199557" y="2553641"/>
                  </a:lnTo>
                  <a:lnTo>
                    <a:pt x="200251" y="2553876"/>
                  </a:lnTo>
                  <a:lnTo>
                    <a:pt x="200858" y="2554018"/>
                  </a:lnTo>
                  <a:lnTo>
                    <a:pt x="201488" y="2554112"/>
                  </a:lnTo>
                  <a:lnTo>
                    <a:pt x="202123" y="2554153"/>
                  </a:lnTo>
                  <a:lnTo>
                    <a:pt x="202764" y="2554147"/>
                  </a:lnTo>
                  <a:lnTo>
                    <a:pt x="203385" y="2554094"/>
                  </a:lnTo>
                  <a:lnTo>
                    <a:pt x="203612" y="2554054"/>
                  </a:lnTo>
                  <a:lnTo>
                    <a:pt x="203746" y="2554029"/>
                  </a:lnTo>
                  <a:lnTo>
                    <a:pt x="204098" y="2553947"/>
                  </a:lnTo>
                  <a:lnTo>
                    <a:pt x="205164" y="2553641"/>
                  </a:lnTo>
                  <a:lnTo>
                    <a:pt x="207144" y="2553135"/>
                  </a:lnTo>
                  <a:lnTo>
                    <a:pt x="208126" y="2552852"/>
                  </a:lnTo>
                  <a:lnTo>
                    <a:pt x="209066" y="2552493"/>
                  </a:lnTo>
                  <a:lnTo>
                    <a:pt x="209935" y="2552034"/>
                  </a:lnTo>
                  <a:lnTo>
                    <a:pt x="210609" y="2551546"/>
                  </a:lnTo>
                  <a:lnTo>
                    <a:pt x="211236" y="2550987"/>
                  </a:lnTo>
                  <a:lnTo>
                    <a:pt x="211832" y="2550375"/>
                  </a:lnTo>
                  <a:lnTo>
                    <a:pt x="212404" y="2549739"/>
                  </a:lnTo>
                  <a:lnTo>
                    <a:pt x="212966" y="2549103"/>
                  </a:lnTo>
                  <a:lnTo>
                    <a:pt x="213455" y="2548527"/>
                  </a:lnTo>
                  <a:lnTo>
                    <a:pt x="213933" y="2547932"/>
                  </a:lnTo>
                  <a:lnTo>
                    <a:pt x="214393" y="2547320"/>
                  </a:lnTo>
                  <a:lnTo>
                    <a:pt x="214838" y="2546703"/>
                  </a:lnTo>
                  <a:lnTo>
                    <a:pt x="215273" y="2546079"/>
                  </a:lnTo>
                  <a:lnTo>
                    <a:pt x="216089" y="2544931"/>
                  </a:lnTo>
                  <a:lnTo>
                    <a:pt x="216485" y="2544348"/>
                  </a:lnTo>
                  <a:lnTo>
                    <a:pt x="216828" y="2543748"/>
                  </a:lnTo>
                  <a:lnTo>
                    <a:pt x="217092" y="2543124"/>
                  </a:lnTo>
                  <a:lnTo>
                    <a:pt x="217239" y="2542536"/>
                  </a:lnTo>
                  <a:lnTo>
                    <a:pt x="217302" y="2541924"/>
                  </a:lnTo>
                  <a:lnTo>
                    <a:pt x="217381" y="2540670"/>
                  </a:lnTo>
                  <a:lnTo>
                    <a:pt x="217473" y="2540064"/>
                  </a:lnTo>
                  <a:lnTo>
                    <a:pt x="217591" y="2539594"/>
                  </a:lnTo>
                  <a:lnTo>
                    <a:pt x="217715" y="2539122"/>
                  </a:lnTo>
                  <a:lnTo>
                    <a:pt x="217803" y="2538951"/>
                  </a:lnTo>
                  <a:lnTo>
                    <a:pt x="217884" y="2538664"/>
                  </a:lnTo>
                  <a:lnTo>
                    <a:pt x="218030" y="2538204"/>
                  </a:lnTo>
                  <a:lnTo>
                    <a:pt x="218157" y="2537733"/>
                  </a:lnTo>
                  <a:lnTo>
                    <a:pt x="218300" y="2536821"/>
                  </a:lnTo>
                  <a:lnTo>
                    <a:pt x="218358" y="2535886"/>
                  </a:lnTo>
                  <a:lnTo>
                    <a:pt x="218407" y="2534944"/>
                  </a:lnTo>
                  <a:lnTo>
                    <a:pt x="218477" y="2533908"/>
                  </a:lnTo>
                  <a:lnTo>
                    <a:pt x="218803" y="2533226"/>
                  </a:lnTo>
                  <a:lnTo>
                    <a:pt x="218912" y="2533072"/>
                  </a:lnTo>
                  <a:lnTo>
                    <a:pt x="219238" y="2532531"/>
                  </a:lnTo>
                  <a:lnTo>
                    <a:pt x="219785" y="2531896"/>
                  </a:lnTo>
                  <a:lnTo>
                    <a:pt x="220406" y="2531296"/>
                  </a:lnTo>
                  <a:lnTo>
                    <a:pt x="221052" y="2530713"/>
                  </a:lnTo>
                  <a:lnTo>
                    <a:pt x="221677" y="2530130"/>
                  </a:lnTo>
                  <a:lnTo>
                    <a:pt x="222053" y="2529724"/>
                  </a:lnTo>
                  <a:lnTo>
                    <a:pt x="222420" y="2529295"/>
                  </a:lnTo>
                  <a:lnTo>
                    <a:pt x="222801" y="2528888"/>
                  </a:lnTo>
                  <a:lnTo>
                    <a:pt x="223203" y="2528542"/>
                  </a:lnTo>
                  <a:lnTo>
                    <a:pt x="223642" y="2528306"/>
                  </a:lnTo>
                  <a:lnTo>
                    <a:pt x="224063" y="2528188"/>
                  </a:lnTo>
                  <a:lnTo>
                    <a:pt x="224522" y="2528106"/>
                  </a:lnTo>
                  <a:lnTo>
                    <a:pt x="224992" y="2528088"/>
                  </a:lnTo>
                  <a:lnTo>
                    <a:pt x="225432" y="2528135"/>
                  </a:lnTo>
                  <a:lnTo>
                    <a:pt x="225813" y="2528265"/>
                  </a:lnTo>
                  <a:lnTo>
                    <a:pt x="225964" y="2528365"/>
                  </a:lnTo>
                  <a:lnTo>
                    <a:pt x="226106" y="2528477"/>
                  </a:lnTo>
                  <a:lnTo>
                    <a:pt x="226384" y="2528730"/>
                  </a:lnTo>
                  <a:lnTo>
                    <a:pt x="226527" y="2528848"/>
                  </a:lnTo>
                  <a:lnTo>
                    <a:pt x="226728" y="2528989"/>
                  </a:lnTo>
                  <a:lnTo>
                    <a:pt x="226932" y="2529124"/>
                  </a:lnTo>
                  <a:lnTo>
                    <a:pt x="227558" y="2529512"/>
                  </a:lnTo>
                  <a:lnTo>
                    <a:pt x="228179" y="2529842"/>
                  </a:lnTo>
                  <a:lnTo>
                    <a:pt x="228820" y="2530142"/>
                  </a:lnTo>
                  <a:lnTo>
                    <a:pt x="230115" y="2530707"/>
                  </a:lnTo>
                  <a:lnTo>
                    <a:pt x="231571" y="2531449"/>
                  </a:lnTo>
                  <a:lnTo>
                    <a:pt x="231982" y="2531672"/>
                  </a:lnTo>
                  <a:lnTo>
                    <a:pt x="232373" y="2531914"/>
                  </a:lnTo>
                  <a:lnTo>
                    <a:pt x="232739" y="2532190"/>
                  </a:lnTo>
                  <a:lnTo>
                    <a:pt x="233165" y="2532596"/>
                  </a:lnTo>
                  <a:lnTo>
                    <a:pt x="233551" y="2533049"/>
                  </a:lnTo>
                  <a:lnTo>
                    <a:pt x="233913" y="2533538"/>
                  </a:lnTo>
                  <a:lnTo>
                    <a:pt x="234240" y="2534050"/>
                  </a:lnTo>
                  <a:lnTo>
                    <a:pt x="234543" y="2534568"/>
                  </a:lnTo>
                  <a:lnTo>
                    <a:pt x="234812" y="2535074"/>
                  </a:lnTo>
                  <a:lnTo>
                    <a:pt x="235057" y="2535603"/>
                  </a:lnTo>
                  <a:lnTo>
                    <a:pt x="235277" y="2536145"/>
                  </a:lnTo>
                  <a:lnTo>
                    <a:pt x="235467" y="2536692"/>
                  </a:lnTo>
                  <a:lnTo>
                    <a:pt x="235618" y="2537251"/>
                  </a:lnTo>
                  <a:lnTo>
                    <a:pt x="235747" y="2537881"/>
                  </a:lnTo>
                  <a:lnTo>
                    <a:pt x="235824" y="2538528"/>
                  </a:lnTo>
                  <a:lnTo>
                    <a:pt x="235868" y="2539182"/>
                  </a:lnTo>
                  <a:lnTo>
                    <a:pt x="235882" y="2539835"/>
                  </a:lnTo>
                  <a:lnTo>
                    <a:pt x="235879" y="2540488"/>
                  </a:lnTo>
                  <a:lnTo>
                    <a:pt x="235859" y="2541117"/>
                  </a:lnTo>
                  <a:lnTo>
                    <a:pt x="235810" y="2541741"/>
                  </a:lnTo>
                  <a:lnTo>
                    <a:pt x="235763" y="2542223"/>
                  </a:lnTo>
                  <a:lnTo>
                    <a:pt x="235736" y="2542371"/>
                  </a:lnTo>
                  <a:lnTo>
                    <a:pt x="235580" y="2543631"/>
                  </a:lnTo>
                  <a:lnTo>
                    <a:pt x="235530" y="2544290"/>
                  </a:lnTo>
                  <a:lnTo>
                    <a:pt x="235502" y="2544972"/>
                  </a:lnTo>
                  <a:lnTo>
                    <a:pt x="235458" y="2545643"/>
                  </a:lnTo>
                  <a:lnTo>
                    <a:pt x="235346" y="2546279"/>
                  </a:lnTo>
                  <a:lnTo>
                    <a:pt x="235120" y="2546850"/>
                  </a:lnTo>
                  <a:lnTo>
                    <a:pt x="234793" y="2547267"/>
                  </a:lnTo>
                  <a:lnTo>
                    <a:pt x="234367" y="2547632"/>
                  </a:lnTo>
                  <a:lnTo>
                    <a:pt x="233902" y="2547974"/>
                  </a:lnTo>
                  <a:lnTo>
                    <a:pt x="233478" y="2548333"/>
                  </a:lnTo>
                  <a:lnTo>
                    <a:pt x="233155" y="2548750"/>
                  </a:lnTo>
                  <a:lnTo>
                    <a:pt x="232956" y="2549209"/>
                  </a:lnTo>
                  <a:lnTo>
                    <a:pt x="232803" y="2549698"/>
                  </a:lnTo>
                  <a:lnTo>
                    <a:pt x="232706" y="2550216"/>
                  </a:lnTo>
                  <a:lnTo>
                    <a:pt x="232648" y="2550734"/>
                  </a:lnTo>
                  <a:lnTo>
                    <a:pt x="232627" y="2551246"/>
                  </a:lnTo>
                  <a:lnTo>
                    <a:pt x="232632" y="2551587"/>
                  </a:lnTo>
                  <a:lnTo>
                    <a:pt x="232657" y="2551935"/>
                  </a:lnTo>
                  <a:lnTo>
                    <a:pt x="232695" y="2552276"/>
                  </a:lnTo>
                  <a:lnTo>
                    <a:pt x="232755" y="2552617"/>
                  </a:lnTo>
                  <a:lnTo>
                    <a:pt x="232838" y="2552947"/>
                  </a:lnTo>
                  <a:lnTo>
                    <a:pt x="232994" y="2553411"/>
                  </a:lnTo>
                  <a:lnTo>
                    <a:pt x="233190" y="2553876"/>
                  </a:lnTo>
                  <a:lnTo>
                    <a:pt x="233429" y="2554324"/>
                  </a:lnTo>
                  <a:lnTo>
                    <a:pt x="233707" y="2554748"/>
                  </a:lnTo>
                  <a:lnTo>
                    <a:pt x="234006" y="2555136"/>
                  </a:lnTo>
                  <a:lnTo>
                    <a:pt x="234163" y="2555536"/>
                  </a:lnTo>
                  <a:lnTo>
                    <a:pt x="234270" y="2555966"/>
                  </a:lnTo>
                  <a:lnTo>
                    <a:pt x="234334" y="2556413"/>
                  </a:lnTo>
                  <a:lnTo>
                    <a:pt x="234339" y="2556860"/>
                  </a:lnTo>
                  <a:lnTo>
                    <a:pt x="234295" y="2557284"/>
                  </a:lnTo>
                  <a:lnTo>
                    <a:pt x="234158" y="2557755"/>
                  </a:lnTo>
                  <a:lnTo>
                    <a:pt x="233943" y="2558231"/>
                  </a:lnTo>
                  <a:lnTo>
                    <a:pt x="233660" y="2558685"/>
                  </a:lnTo>
                  <a:lnTo>
                    <a:pt x="233327" y="2559091"/>
                  </a:lnTo>
                  <a:lnTo>
                    <a:pt x="232965" y="2559432"/>
                  </a:lnTo>
                  <a:lnTo>
                    <a:pt x="232588" y="2559674"/>
                  </a:lnTo>
                  <a:lnTo>
                    <a:pt x="232158" y="2559850"/>
                  </a:lnTo>
                  <a:lnTo>
                    <a:pt x="231699" y="2559991"/>
                  </a:lnTo>
                  <a:lnTo>
                    <a:pt x="231235" y="2560121"/>
                  </a:lnTo>
                  <a:lnTo>
                    <a:pt x="230784" y="2560279"/>
                  </a:lnTo>
                  <a:lnTo>
                    <a:pt x="230149" y="2560538"/>
                  </a:lnTo>
                  <a:lnTo>
                    <a:pt x="228892" y="2561080"/>
                  </a:lnTo>
                  <a:lnTo>
                    <a:pt x="227646" y="2561645"/>
                  </a:lnTo>
                  <a:lnTo>
                    <a:pt x="226912" y="2561998"/>
                  </a:lnTo>
                  <a:lnTo>
                    <a:pt x="226184" y="2562357"/>
                  </a:lnTo>
                  <a:lnTo>
                    <a:pt x="225455" y="2562722"/>
                  </a:lnTo>
                  <a:lnTo>
                    <a:pt x="224737" y="2563098"/>
                  </a:lnTo>
                  <a:lnTo>
                    <a:pt x="224019" y="2563487"/>
                  </a:lnTo>
                  <a:lnTo>
                    <a:pt x="223178" y="2563958"/>
                  </a:lnTo>
                  <a:lnTo>
                    <a:pt x="222342" y="2564446"/>
                  </a:lnTo>
                  <a:lnTo>
                    <a:pt x="221511" y="2564941"/>
                  </a:lnTo>
                  <a:lnTo>
                    <a:pt x="220684" y="2565441"/>
                  </a:lnTo>
                  <a:lnTo>
                    <a:pt x="219848" y="2565924"/>
                  </a:lnTo>
                  <a:lnTo>
                    <a:pt x="219056" y="2566324"/>
                  </a:lnTo>
                  <a:lnTo>
                    <a:pt x="218245" y="2566694"/>
                  </a:lnTo>
                  <a:lnTo>
                    <a:pt x="217439" y="2567071"/>
                  </a:lnTo>
                  <a:lnTo>
                    <a:pt x="216686" y="2567507"/>
                  </a:lnTo>
                  <a:lnTo>
                    <a:pt x="216017" y="2568030"/>
                  </a:lnTo>
                  <a:lnTo>
                    <a:pt x="215572" y="2568489"/>
                  </a:lnTo>
                  <a:lnTo>
                    <a:pt x="215157" y="2568990"/>
                  </a:lnTo>
                  <a:lnTo>
                    <a:pt x="214780" y="2569520"/>
                  </a:lnTo>
                  <a:lnTo>
                    <a:pt x="214437" y="2570078"/>
                  </a:lnTo>
                  <a:lnTo>
                    <a:pt x="214139" y="2570644"/>
                  </a:lnTo>
                  <a:lnTo>
                    <a:pt x="213925" y="2571085"/>
                  </a:lnTo>
                  <a:lnTo>
                    <a:pt x="213719" y="2571538"/>
                  </a:lnTo>
                  <a:lnTo>
                    <a:pt x="213543" y="2572003"/>
                  </a:lnTo>
                  <a:lnTo>
                    <a:pt x="213416" y="2572474"/>
                  </a:lnTo>
                  <a:lnTo>
                    <a:pt x="213353" y="2572945"/>
                  </a:lnTo>
                  <a:lnTo>
                    <a:pt x="213335" y="2573350"/>
                  </a:lnTo>
                  <a:lnTo>
                    <a:pt x="213391" y="2573851"/>
                  </a:lnTo>
                  <a:lnTo>
                    <a:pt x="213449" y="2574151"/>
                  </a:lnTo>
                  <a:lnTo>
                    <a:pt x="213529" y="2574439"/>
                  </a:lnTo>
                  <a:lnTo>
                    <a:pt x="213650" y="2574781"/>
                  </a:lnTo>
                  <a:lnTo>
                    <a:pt x="213807" y="2575116"/>
                  </a:lnTo>
                  <a:lnTo>
                    <a:pt x="213997" y="2575440"/>
                  </a:lnTo>
                  <a:lnTo>
                    <a:pt x="214213" y="2575746"/>
                  </a:lnTo>
                  <a:lnTo>
                    <a:pt x="214447" y="2576023"/>
                  </a:lnTo>
                  <a:lnTo>
                    <a:pt x="207911" y="2581343"/>
                  </a:lnTo>
                  <a:lnTo>
                    <a:pt x="207999" y="2581626"/>
                  </a:lnTo>
                  <a:lnTo>
                    <a:pt x="208101" y="2581908"/>
                  </a:lnTo>
                  <a:lnTo>
                    <a:pt x="208219" y="2582185"/>
                  </a:lnTo>
                  <a:lnTo>
                    <a:pt x="208351" y="2582456"/>
                  </a:lnTo>
                  <a:lnTo>
                    <a:pt x="208497" y="2582715"/>
                  </a:lnTo>
                  <a:lnTo>
                    <a:pt x="208805" y="2583156"/>
                  </a:lnTo>
                  <a:lnTo>
                    <a:pt x="209177" y="2583568"/>
                  </a:lnTo>
                  <a:lnTo>
                    <a:pt x="209594" y="2583950"/>
                  </a:lnTo>
                  <a:lnTo>
                    <a:pt x="210037" y="2584292"/>
                  </a:lnTo>
                  <a:lnTo>
                    <a:pt x="210493" y="2584586"/>
                  </a:lnTo>
                  <a:lnTo>
                    <a:pt x="211024" y="2584839"/>
                  </a:lnTo>
                  <a:lnTo>
                    <a:pt x="211869" y="2585121"/>
                  </a:lnTo>
                  <a:lnTo>
                    <a:pt x="212189" y="2585169"/>
                  </a:lnTo>
                  <a:lnTo>
                    <a:pt x="212795" y="2585286"/>
                  </a:lnTo>
                  <a:lnTo>
                    <a:pt x="213391" y="2585387"/>
                  </a:lnTo>
                  <a:lnTo>
                    <a:pt x="213972" y="2585498"/>
                  </a:lnTo>
                  <a:lnTo>
                    <a:pt x="214565" y="2585604"/>
                  </a:lnTo>
                  <a:lnTo>
                    <a:pt x="215157" y="2585681"/>
                  </a:lnTo>
                  <a:lnTo>
                    <a:pt x="215737" y="2585704"/>
                  </a:lnTo>
                  <a:lnTo>
                    <a:pt x="216300" y="2585646"/>
                  </a:lnTo>
                  <a:lnTo>
                    <a:pt x="217008" y="2585410"/>
                  </a:lnTo>
                  <a:lnTo>
                    <a:pt x="217692" y="2585027"/>
                  </a:lnTo>
                  <a:lnTo>
                    <a:pt x="218358" y="2584539"/>
                  </a:lnTo>
                  <a:lnTo>
                    <a:pt x="218993" y="2584003"/>
                  </a:lnTo>
                  <a:lnTo>
                    <a:pt x="219590" y="2583462"/>
                  </a:lnTo>
                  <a:lnTo>
                    <a:pt x="220088" y="2582974"/>
                  </a:lnTo>
                  <a:lnTo>
                    <a:pt x="220552" y="2582444"/>
                  </a:lnTo>
                  <a:lnTo>
                    <a:pt x="220998" y="2581896"/>
                  </a:lnTo>
                  <a:lnTo>
                    <a:pt x="221432" y="2581338"/>
                  </a:lnTo>
                  <a:lnTo>
                    <a:pt x="221837" y="2580831"/>
                  </a:lnTo>
                  <a:lnTo>
                    <a:pt x="222347" y="2580213"/>
                  </a:lnTo>
                  <a:lnTo>
                    <a:pt x="223271" y="2579054"/>
                  </a:lnTo>
                  <a:lnTo>
                    <a:pt x="224185" y="2577877"/>
                  </a:lnTo>
                  <a:lnTo>
                    <a:pt x="224732" y="2577394"/>
                  </a:lnTo>
                  <a:lnTo>
                    <a:pt x="225285" y="2576923"/>
                  </a:lnTo>
                  <a:lnTo>
                    <a:pt x="225848" y="2576458"/>
                  </a:lnTo>
                  <a:lnTo>
                    <a:pt x="226025" y="2576269"/>
                  </a:lnTo>
                  <a:lnTo>
                    <a:pt x="226414" y="2575999"/>
                  </a:lnTo>
                  <a:lnTo>
                    <a:pt x="226992" y="2575552"/>
                  </a:lnTo>
                  <a:lnTo>
                    <a:pt x="227748" y="2574999"/>
                  </a:lnTo>
                  <a:lnTo>
                    <a:pt x="228521" y="2574463"/>
                  </a:lnTo>
                  <a:lnTo>
                    <a:pt x="230085" y="2573416"/>
                  </a:lnTo>
                  <a:lnTo>
                    <a:pt x="230863" y="2572886"/>
                  </a:lnTo>
                  <a:lnTo>
                    <a:pt x="231342" y="2572521"/>
                  </a:lnTo>
                  <a:lnTo>
                    <a:pt x="231815" y="2572133"/>
                  </a:lnTo>
                  <a:lnTo>
                    <a:pt x="232290" y="2571756"/>
                  </a:lnTo>
                  <a:lnTo>
                    <a:pt x="232780" y="2571414"/>
                  </a:lnTo>
                  <a:lnTo>
                    <a:pt x="233297" y="2571138"/>
                  </a:lnTo>
                  <a:lnTo>
                    <a:pt x="233957" y="2570903"/>
                  </a:lnTo>
                  <a:lnTo>
                    <a:pt x="234661" y="2570744"/>
                  </a:lnTo>
                  <a:lnTo>
                    <a:pt x="235384" y="2570644"/>
                  </a:lnTo>
                  <a:lnTo>
                    <a:pt x="236118" y="2570585"/>
                  </a:lnTo>
                  <a:lnTo>
                    <a:pt x="236836" y="2570543"/>
                  </a:lnTo>
                  <a:lnTo>
                    <a:pt x="237202" y="2570538"/>
                  </a:lnTo>
                  <a:lnTo>
                    <a:pt x="237565" y="2570543"/>
                  </a:lnTo>
                  <a:lnTo>
                    <a:pt x="238659" y="2570579"/>
                  </a:lnTo>
                  <a:lnTo>
                    <a:pt x="239187" y="2570602"/>
                  </a:lnTo>
                  <a:lnTo>
                    <a:pt x="239720" y="2570632"/>
                  </a:lnTo>
                  <a:lnTo>
                    <a:pt x="240782" y="2570673"/>
                  </a:lnTo>
                  <a:lnTo>
                    <a:pt x="241315" y="2570667"/>
                  </a:lnTo>
                  <a:lnTo>
                    <a:pt x="241774" y="2570638"/>
                  </a:lnTo>
                  <a:lnTo>
                    <a:pt x="242233" y="2570591"/>
                  </a:lnTo>
                  <a:lnTo>
                    <a:pt x="243612" y="2570414"/>
                  </a:lnTo>
                  <a:lnTo>
                    <a:pt x="244164" y="2570326"/>
                  </a:lnTo>
                  <a:lnTo>
                    <a:pt x="245269" y="2570108"/>
                  </a:lnTo>
                  <a:lnTo>
                    <a:pt x="245811" y="2570043"/>
                  </a:lnTo>
                  <a:lnTo>
                    <a:pt x="246350" y="2570067"/>
                  </a:lnTo>
                  <a:lnTo>
                    <a:pt x="246672" y="2570120"/>
                  </a:lnTo>
                  <a:lnTo>
                    <a:pt x="246994" y="2570202"/>
                  </a:lnTo>
                  <a:lnTo>
                    <a:pt x="247313" y="2570302"/>
                  </a:lnTo>
                  <a:lnTo>
                    <a:pt x="247500" y="2570407"/>
                  </a:lnTo>
                  <a:lnTo>
                    <a:pt x="247629" y="2570414"/>
                  </a:lnTo>
                  <a:lnTo>
                    <a:pt x="247942" y="2570532"/>
                  </a:lnTo>
                  <a:lnTo>
                    <a:pt x="248476" y="2570744"/>
                  </a:lnTo>
                  <a:lnTo>
                    <a:pt x="249018" y="2570979"/>
                  </a:lnTo>
                  <a:lnTo>
                    <a:pt x="249537" y="2571250"/>
                  </a:lnTo>
                  <a:lnTo>
                    <a:pt x="250016" y="2571562"/>
                  </a:lnTo>
                  <a:lnTo>
                    <a:pt x="250426" y="2571932"/>
                  </a:lnTo>
                  <a:lnTo>
                    <a:pt x="250720" y="2572280"/>
                  </a:lnTo>
                  <a:lnTo>
                    <a:pt x="250978" y="2572662"/>
                  </a:lnTo>
                  <a:lnTo>
                    <a:pt x="251209" y="2573069"/>
                  </a:lnTo>
                  <a:lnTo>
                    <a:pt x="251399" y="2573498"/>
                  </a:lnTo>
                  <a:lnTo>
                    <a:pt x="251556" y="2573928"/>
                  </a:lnTo>
                  <a:lnTo>
                    <a:pt x="251668" y="2574357"/>
                  </a:lnTo>
                  <a:lnTo>
                    <a:pt x="251751" y="2574804"/>
                  </a:lnTo>
                  <a:lnTo>
                    <a:pt x="251795" y="2575264"/>
                  </a:lnTo>
                  <a:lnTo>
                    <a:pt x="251805" y="2575717"/>
                  </a:lnTo>
                  <a:lnTo>
                    <a:pt x="251770" y="2576158"/>
                  </a:lnTo>
                  <a:lnTo>
                    <a:pt x="251687" y="2576594"/>
                  </a:lnTo>
                  <a:lnTo>
                    <a:pt x="251556" y="2577023"/>
                  </a:lnTo>
                  <a:lnTo>
                    <a:pt x="251489" y="2577222"/>
                  </a:lnTo>
                  <a:lnTo>
                    <a:pt x="251313" y="2577552"/>
                  </a:lnTo>
                  <a:lnTo>
                    <a:pt x="251198" y="2577859"/>
                  </a:lnTo>
                  <a:lnTo>
                    <a:pt x="251003" y="2578265"/>
                  </a:lnTo>
                  <a:lnTo>
                    <a:pt x="250797" y="2578653"/>
                  </a:lnTo>
                  <a:lnTo>
                    <a:pt x="250577" y="2579030"/>
                  </a:lnTo>
                  <a:lnTo>
                    <a:pt x="250338" y="2579401"/>
                  </a:lnTo>
                  <a:lnTo>
                    <a:pt x="250084" y="2579760"/>
                  </a:lnTo>
                  <a:lnTo>
                    <a:pt x="249820" y="2580107"/>
                  </a:lnTo>
                  <a:lnTo>
                    <a:pt x="249194" y="2581261"/>
                  </a:lnTo>
                  <a:lnTo>
                    <a:pt x="248530" y="2582403"/>
                  </a:lnTo>
                  <a:lnTo>
                    <a:pt x="247821" y="2583515"/>
                  </a:lnTo>
                  <a:lnTo>
                    <a:pt x="247073" y="2584598"/>
                  </a:lnTo>
                  <a:lnTo>
                    <a:pt x="246290" y="2585651"/>
                  </a:lnTo>
                  <a:lnTo>
                    <a:pt x="245734" y="2586340"/>
                  </a:lnTo>
                  <a:lnTo>
                    <a:pt x="245162" y="2587017"/>
                  </a:lnTo>
                  <a:lnTo>
                    <a:pt x="244574" y="2587676"/>
                  </a:lnTo>
                  <a:lnTo>
                    <a:pt x="243974" y="2588329"/>
                  </a:lnTo>
                  <a:lnTo>
                    <a:pt x="242864" y="2589512"/>
                  </a:lnTo>
                  <a:lnTo>
                    <a:pt x="242350" y="2590048"/>
                  </a:lnTo>
                  <a:lnTo>
                    <a:pt x="241310" y="2591096"/>
                  </a:lnTo>
                  <a:lnTo>
                    <a:pt x="240782" y="2591608"/>
                  </a:lnTo>
                  <a:lnTo>
                    <a:pt x="240204" y="2592119"/>
                  </a:lnTo>
                  <a:lnTo>
                    <a:pt x="239011" y="2593091"/>
                  </a:lnTo>
                  <a:lnTo>
                    <a:pt x="238450" y="2593608"/>
                  </a:lnTo>
                  <a:lnTo>
                    <a:pt x="237941" y="2594168"/>
                  </a:lnTo>
                  <a:lnTo>
                    <a:pt x="237535" y="2594727"/>
                  </a:lnTo>
                  <a:lnTo>
                    <a:pt x="237155" y="2595316"/>
                  </a:lnTo>
                  <a:lnTo>
                    <a:pt x="236811" y="2595927"/>
                  </a:lnTo>
                  <a:lnTo>
                    <a:pt x="236503" y="2596557"/>
                  </a:lnTo>
                  <a:lnTo>
                    <a:pt x="236234" y="2597199"/>
                  </a:lnTo>
                  <a:lnTo>
                    <a:pt x="236014" y="2597834"/>
                  </a:lnTo>
                  <a:lnTo>
                    <a:pt x="235835" y="2598488"/>
                  </a:lnTo>
                  <a:lnTo>
                    <a:pt x="235687" y="2599153"/>
                  </a:lnTo>
                  <a:lnTo>
                    <a:pt x="235571" y="2599824"/>
                  </a:lnTo>
                  <a:lnTo>
                    <a:pt x="235478" y="2600501"/>
                  </a:lnTo>
                  <a:lnTo>
                    <a:pt x="235390" y="2601189"/>
                  </a:lnTo>
                  <a:lnTo>
                    <a:pt x="235321" y="2601884"/>
                  </a:lnTo>
                  <a:lnTo>
                    <a:pt x="235288" y="2602584"/>
                  </a:lnTo>
                  <a:lnTo>
                    <a:pt x="235310" y="2603273"/>
                  </a:lnTo>
                  <a:lnTo>
                    <a:pt x="235414" y="2603938"/>
                  </a:lnTo>
                  <a:lnTo>
                    <a:pt x="235599" y="2604586"/>
                  </a:lnTo>
                  <a:lnTo>
                    <a:pt x="235900" y="2605356"/>
                  </a:lnTo>
                  <a:lnTo>
                    <a:pt x="236167" y="2605851"/>
                  </a:lnTo>
                  <a:lnTo>
                    <a:pt x="236533" y="2606433"/>
                  </a:lnTo>
                  <a:lnTo>
                    <a:pt x="236943" y="2606963"/>
                  </a:lnTo>
                  <a:lnTo>
                    <a:pt x="237491" y="2607505"/>
                  </a:lnTo>
                  <a:lnTo>
                    <a:pt x="238126" y="2607982"/>
                  </a:lnTo>
                  <a:lnTo>
                    <a:pt x="238406" y="2608198"/>
                  </a:lnTo>
                  <a:lnTo>
                    <a:pt x="238821" y="2608400"/>
                  </a:lnTo>
                  <a:lnTo>
                    <a:pt x="239544" y="2608764"/>
                  </a:lnTo>
                  <a:lnTo>
                    <a:pt x="240273" y="2609064"/>
                  </a:lnTo>
                  <a:lnTo>
                    <a:pt x="241021" y="2609312"/>
                  </a:lnTo>
                  <a:lnTo>
                    <a:pt x="241799" y="2609488"/>
                  </a:lnTo>
                  <a:lnTo>
                    <a:pt x="242600" y="2609612"/>
                  </a:lnTo>
                  <a:lnTo>
                    <a:pt x="243402" y="2609683"/>
                  </a:lnTo>
                  <a:lnTo>
                    <a:pt x="244194" y="2609712"/>
                  </a:lnTo>
                  <a:lnTo>
                    <a:pt x="244975" y="2609706"/>
                  </a:lnTo>
                  <a:lnTo>
                    <a:pt x="245767" y="2609653"/>
                  </a:lnTo>
                  <a:lnTo>
                    <a:pt x="246554" y="2609559"/>
                  </a:lnTo>
                  <a:lnTo>
                    <a:pt x="247327" y="2609412"/>
                  </a:lnTo>
                  <a:lnTo>
                    <a:pt x="248080" y="2609212"/>
                  </a:lnTo>
                  <a:lnTo>
                    <a:pt x="248764" y="2608976"/>
                  </a:lnTo>
                  <a:lnTo>
                    <a:pt x="249505" y="2608628"/>
                  </a:lnTo>
                  <a:lnTo>
                    <a:pt x="250098" y="2608370"/>
                  </a:lnTo>
                  <a:lnTo>
                    <a:pt x="250457" y="2608179"/>
                  </a:lnTo>
                  <a:lnTo>
                    <a:pt x="251346" y="2607617"/>
                  </a:lnTo>
                  <a:lnTo>
                    <a:pt x="252039" y="2607087"/>
                  </a:lnTo>
                  <a:lnTo>
                    <a:pt x="252694" y="2606493"/>
                  </a:lnTo>
                  <a:lnTo>
                    <a:pt x="253315" y="2605851"/>
                  </a:lnTo>
                  <a:lnTo>
                    <a:pt x="253897" y="2605174"/>
                  </a:lnTo>
                  <a:lnTo>
                    <a:pt x="254449" y="2604486"/>
                  </a:lnTo>
                  <a:lnTo>
                    <a:pt x="254992" y="2603732"/>
                  </a:lnTo>
                  <a:lnTo>
                    <a:pt x="255496" y="2602949"/>
                  </a:lnTo>
                  <a:lnTo>
                    <a:pt x="255697" y="2602595"/>
                  </a:lnTo>
                  <a:lnTo>
                    <a:pt x="255960" y="2602131"/>
                  </a:lnTo>
                  <a:lnTo>
                    <a:pt x="256376" y="2601295"/>
                  </a:lnTo>
                  <a:lnTo>
                    <a:pt x="257256" y="2599292"/>
                  </a:lnTo>
                  <a:lnTo>
                    <a:pt x="258669" y="2596022"/>
                  </a:lnTo>
                  <a:lnTo>
                    <a:pt x="259112" y="2594962"/>
                  </a:lnTo>
                  <a:lnTo>
                    <a:pt x="259973" y="2592838"/>
                  </a:lnTo>
                  <a:lnTo>
                    <a:pt x="261205" y="2589659"/>
                  </a:lnTo>
                  <a:lnTo>
                    <a:pt x="261617" y="2588618"/>
                  </a:lnTo>
                  <a:lnTo>
                    <a:pt x="262016" y="2587570"/>
                  </a:lnTo>
                  <a:lnTo>
                    <a:pt x="262379" y="2586516"/>
                  </a:lnTo>
                  <a:lnTo>
                    <a:pt x="262503" y="2586063"/>
                  </a:lnTo>
                  <a:lnTo>
                    <a:pt x="262672" y="2585445"/>
                  </a:lnTo>
                  <a:lnTo>
                    <a:pt x="262794" y="2584921"/>
                  </a:lnTo>
                  <a:lnTo>
                    <a:pt x="262901" y="2584398"/>
                  </a:lnTo>
                  <a:lnTo>
                    <a:pt x="262995" y="2583868"/>
                  </a:lnTo>
                  <a:lnTo>
                    <a:pt x="263082" y="2583338"/>
                  </a:lnTo>
                  <a:lnTo>
                    <a:pt x="263234" y="2582226"/>
                  </a:lnTo>
                  <a:lnTo>
                    <a:pt x="263288" y="2581637"/>
                  </a:lnTo>
                  <a:lnTo>
                    <a:pt x="263332" y="2581049"/>
                  </a:lnTo>
                  <a:lnTo>
                    <a:pt x="263361" y="2580460"/>
                  </a:lnTo>
                  <a:lnTo>
                    <a:pt x="263376" y="2579872"/>
                  </a:lnTo>
                  <a:lnTo>
                    <a:pt x="263366" y="2579054"/>
                  </a:lnTo>
                  <a:lnTo>
                    <a:pt x="263316" y="2578236"/>
                  </a:lnTo>
                  <a:lnTo>
                    <a:pt x="263263" y="2577625"/>
                  </a:lnTo>
                  <a:lnTo>
                    <a:pt x="263244" y="2577418"/>
                  </a:lnTo>
                  <a:lnTo>
                    <a:pt x="263151" y="2576599"/>
                  </a:lnTo>
                  <a:lnTo>
                    <a:pt x="263044" y="2575787"/>
                  </a:lnTo>
                  <a:lnTo>
                    <a:pt x="262901" y="2574846"/>
                  </a:lnTo>
                  <a:lnTo>
                    <a:pt x="262730" y="2573904"/>
                  </a:lnTo>
                  <a:lnTo>
                    <a:pt x="262535" y="2572968"/>
                  </a:lnTo>
                  <a:lnTo>
                    <a:pt x="262315" y="2572038"/>
                  </a:lnTo>
                  <a:lnTo>
                    <a:pt x="261425" y="2568182"/>
                  </a:lnTo>
                  <a:lnTo>
                    <a:pt x="261295" y="2567617"/>
                  </a:lnTo>
                  <a:lnTo>
                    <a:pt x="259896" y="2561859"/>
                  </a:lnTo>
                  <a:lnTo>
                    <a:pt x="259814" y="2561520"/>
                  </a:lnTo>
                  <a:lnTo>
                    <a:pt x="258024" y="2553651"/>
                  </a:lnTo>
                  <a:lnTo>
                    <a:pt x="257942" y="2553399"/>
                  </a:lnTo>
                  <a:lnTo>
                    <a:pt x="257704" y="2552270"/>
                  </a:lnTo>
                  <a:lnTo>
                    <a:pt x="257696" y="2551975"/>
                  </a:lnTo>
                  <a:lnTo>
                    <a:pt x="257720" y="2551670"/>
                  </a:lnTo>
                  <a:lnTo>
                    <a:pt x="257778" y="2551364"/>
                  </a:lnTo>
                  <a:lnTo>
                    <a:pt x="257861" y="2551075"/>
                  </a:lnTo>
                  <a:lnTo>
                    <a:pt x="257974" y="2550804"/>
                  </a:lnTo>
                  <a:lnTo>
                    <a:pt x="258086" y="2550587"/>
                  </a:lnTo>
                  <a:lnTo>
                    <a:pt x="258218" y="2550363"/>
                  </a:lnTo>
                  <a:lnTo>
                    <a:pt x="258364" y="2550157"/>
                  </a:lnTo>
                  <a:lnTo>
                    <a:pt x="258526" y="2549992"/>
                  </a:lnTo>
                  <a:lnTo>
                    <a:pt x="258708" y="2549892"/>
                  </a:lnTo>
                  <a:lnTo>
                    <a:pt x="259049" y="2549769"/>
                  </a:lnTo>
                  <a:lnTo>
                    <a:pt x="259445" y="2549698"/>
                  </a:lnTo>
                  <a:lnTo>
                    <a:pt x="259857" y="2549686"/>
                  </a:lnTo>
                  <a:lnTo>
                    <a:pt x="260253" y="2549733"/>
                  </a:lnTo>
                  <a:lnTo>
                    <a:pt x="260605" y="2549839"/>
                  </a:lnTo>
                  <a:lnTo>
                    <a:pt x="260883" y="2550010"/>
                  </a:lnTo>
                  <a:lnTo>
                    <a:pt x="261133" y="2550240"/>
                  </a:lnTo>
                  <a:lnTo>
                    <a:pt x="261367" y="2550510"/>
                  </a:lnTo>
                  <a:lnTo>
                    <a:pt x="261793" y="2551075"/>
                  </a:lnTo>
                  <a:lnTo>
                    <a:pt x="262021" y="2551405"/>
                  </a:lnTo>
                  <a:lnTo>
                    <a:pt x="262232" y="2551752"/>
                  </a:lnTo>
                  <a:lnTo>
                    <a:pt x="262428" y="2552105"/>
                  </a:lnTo>
                  <a:lnTo>
                    <a:pt x="262794" y="2552829"/>
                  </a:lnTo>
                  <a:lnTo>
                    <a:pt x="262970" y="2553252"/>
                  </a:lnTo>
                  <a:lnTo>
                    <a:pt x="263264" y="2554141"/>
                  </a:lnTo>
                  <a:lnTo>
                    <a:pt x="263448" y="2554536"/>
                  </a:lnTo>
                  <a:lnTo>
                    <a:pt x="263709" y="2554841"/>
                  </a:lnTo>
                  <a:lnTo>
                    <a:pt x="263820" y="2554918"/>
                  </a:lnTo>
                  <a:lnTo>
                    <a:pt x="263943" y="2554989"/>
                  </a:lnTo>
                  <a:lnTo>
                    <a:pt x="264070" y="2555053"/>
                  </a:lnTo>
                  <a:lnTo>
                    <a:pt x="264229" y="2555062"/>
                  </a:lnTo>
                  <a:lnTo>
                    <a:pt x="264336" y="2555171"/>
                  </a:lnTo>
                  <a:lnTo>
                    <a:pt x="264515" y="2555412"/>
                  </a:lnTo>
                  <a:lnTo>
                    <a:pt x="264691" y="2555677"/>
                  </a:lnTo>
                  <a:lnTo>
                    <a:pt x="264853" y="2555954"/>
                  </a:lnTo>
                  <a:lnTo>
                    <a:pt x="265024" y="2556213"/>
                  </a:lnTo>
                  <a:lnTo>
                    <a:pt x="265233" y="2556430"/>
                  </a:lnTo>
                  <a:lnTo>
                    <a:pt x="265337" y="2556501"/>
                  </a:lnTo>
                  <a:lnTo>
                    <a:pt x="265444" y="2556566"/>
                  </a:lnTo>
                  <a:lnTo>
                    <a:pt x="265546" y="2556672"/>
                  </a:lnTo>
                  <a:lnTo>
                    <a:pt x="265648" y="2556813"/>
                  </a:lnTo>
                  <a:lnTo>
                    <a:pt x="265742" y="2556960"/>
                  </a:lnTo>
                  <a:lnTo>
                    <a:pt x="265854" y="2557172"/>
                  </a:lnTo>
                  <a:lnTo>
                    <a:pt x="265942" y="2557396"/>
                  </a:lnTo>
                  <a:lnTo>
                    <a:pt x="266016" y="2557625"/>
                  </a:lnTo>
                  <a:lnTo>
                    <a:pt x="266085" y="2557860"/>
                  </a:lnTo>
                  <a:lnTo>
                    <a:pt x="266159" y="2558095"/>
                  </a:lnTo>
                  <a:lnTo>
                    <a:pt x="266270" y="2558426"/>
                  </a:lnTo>
                  <a:lnTo>
                    <a:pt x="266393" y="2558761"/>
                  </a:lnTo>
                  <a:lnTo>
                    <a:pt x="266500" y="2559102"/>
                  </a:lnTo>
                  <a:lnTo>
                    <a:pt x="266564" y="2559432"/>
                  </a:lnTo>
                  <a:lnTo>
                    <a:pt x="266553" y="2559750"/>
                  </a:lnTo>
                  <a:lnTo>
                    <a:pt x="266509" y="2559926"/>
                  </a:lnTo>
                  <a:lnTo>
                    <a:pt x="266451" y="2560103"/>
                  </a:lnTo>
                  <a:lnTo>
                    <a:pt x="266372" y="2560279"/>
                  </a:lnTo>
                  <a:lnTo>
                    <a:pt x="266192" y="2560609"/>
                  </a:lnTo>
                  <a:lnTo>
                    <a:pt x="266108" y="2560733"/>
                  </a:lnTo>
                  <a:lnTo>
                    <a:pt x="266011" y="2560850"/>
                  </a:lnTo>
                  <a:lnTo>
                    <a:pt x="265909" y="2560962"/>
                  </a:lnTo>
                  <a:lnTo>
                    <a:pt x="265821" y="2561080"/>
                  </a:lnTo>
                  <a:lnTo>
                    <a:pt x="265752" y="2561210"/>
                  </a:lnTo>
                  <a:lnTo>
                    <a:pt x="265703" y="2561456"/>
                  </a:lnTo>
                  <a:lnTo>
                    <a:pt x="265728" y="2561727"/>
                  </a:lnTo>
                  <a:lnTo>
                    <a:pt x="265786" y="2562016"/>
                  </a:lnTo>
                  <a:lnTo>
                    <a:pt x="265854" y="2562310"/>
                  </a:lnTo>
                  <a:lnTo>
                    <a:pt x="265898" y="2562598"/>
                  </a:lnTo>
                  <a:lnTo>
                    <a:pt x="266379" y="2565440"/>
                  </a:lnTo>
                  <a:lnTo>
                    <a:pt x="266359" y="2565704"/>
                  </a:lnTo>
                  <a:lnTo>
                    <a:pt x="266368" y="2565829"/>
                  </a:lnTo>
                  <a:lnTo>
                    <a:pt x="266588" y="2566194"/>
                  </a:lnTo>
                  <a:lnTo>
                    <a:pt x="266861" y="2566429"/>
                  </a:lnTo>
                  <a:lnTo>
                    <a:pt x="266965" y="2566477"/>
                  </a:lnTo>
                  <a:lnTo>
                    <a:pt x="267174" y="2566535"/>
                  </a:lnTo>
                  <a:lnTo>
                    <a:pt x="267282" y="2566571"/>
                  </a:lnTo>
                  <a:lnTo>
                    <a:pt x="267380" y="2566612"/>
                  </a:lnTo>
                  <a:lnTo>
                    <a:pt x="267565" y="2566824"/>
                  </a:lnTo>
                  <a:lnTo>
                    <a:pt x="267683" y="2567148"/>
                  </a:lnTo>
                  <a:lnTo>
                    <a:pt x="267753" y="2567476"/>
                  </a:lnTo>
                  <a:lnTo>
                    <a:pt x="267831" y="2567729"/>
                  </a:lnTo>
                  <a:lnTo>
                    <a:pt x="267995" y="2567901"/>
                  </a:lnTo>
                  <a:lnTo>
                    <a:pt x="268040" y="2568189"/>
                  </a:lnTo>
                  <a:lnTo>
                    <a:pt x="268279" y="2568425"/>
                  </a:lnTo>
                  <a:lnTo>
                    <a:pt x="268568" y="2568619"/>
                  </a:lnTo>
                  <a:lnTo>
                    <a:pt x="269193" y="2568972"/>
                  </a:lnTo>
                  <a:lnTo>
                    <a:pt x="269492" y="2569166"/>
                  </a:lnTo>
                  <a:lnTo>
                    <a:pt x="270000" y="2569573"/>
                  </a:lnTo>
                  <a:lnTo>
                    <a:pt x="270488" y="2569996"/>
                  </a:lnTo>
                  <a:lnTo>
                    <a:pt x="271456" y="2570873"/>
                  </a:lnTo>
                  <a:lnTo>
                    <a:pt x="272202" y="2571490"/>
                  </a:lnTo>
                  <a:lnTo>
                    <a:pt x="272610" y="2571832"/>
                  </a:lnTo>
                  <a:lnTo>
                    <a:pt x="273270" y="2572368"/>
                  </a:lnTo>
                  <a:lnTo>
                    <a:pt x="273944" y="2572886"/>
                  </a:lnTo>
                  <a:lnTo>
                    <a:pt x="274639" y="2573368"/>
                  </a:lnTo>
                  <a:lnTo>
                    <a:pt x="275363" y="2573786"/>
                  </a:lnTo>
                  <a:lnTo>
                    <a:pt x="276223" y="2574181"/>
                  </a:lnTo>
                  <a:lnTo>
                    <a:pt x="277117" y="2574510"/>
                  </a:lnTo>
                  <a:lnTo>
                    <a:pt x="278101" y="2574821"/>
                  </a:lnTo>
                  <a:lnTo>
                    <a:pt x="278979" y="2574999"/>
                  </a:lnTo>
                  <a:lnTo>
                    <a:pt x="279914" y="2575169"/>
                  </a:lnTo>
                  <a:lnTo>
                    <a:pt x="280989" y="2575311"/>
                  </a:lnTo>
                  <a:lnTo>
                    <a:pt x="282089" y="2575387"/>
                  </a:lnTo>
                  <a:lnTo>
                    <a:pt x="283189" y="2575393"/>
                  </a:lnTo>
                  <a:lnTo>
                    <a:pt x="284283" y="2575328"/>
                  </a:lnTo>
                  <a:lnTo>
                    <a:pt x="285355" y="2575181"/>
                  </a:lnTo>
                  <a:lnTo>
                    <a:pt x="286747" y="2574851"/>
                  </a:lnTo>
                  <a:lnTo>
                    <a:pt x="287935" y="2574469"/>
                  </a:lnTo>
                  <a:lnTo>
                    <a:pt x="289192" y="2573939"/>
                  </a:lnTo>
                  <a:lnTo>
                    <a:pt x="290399" y="2573310"/>
                  </a:lnTo>
                  <a:lnTo>
                    <a:pt x="291534" y="2572609"/>
                  </a:lnTo>
                  <a:lnTo>
                    <a:pt x="292090" y="2572215"/>
                  </a:lnTo>
                  <a:lnTo>
                    <a:pt x="292637" y="2571791"/>
                  </a:lnTo>
                  <a:lnTo>
                    <a:pt x="293165" y="2571350"/>
                  </a:lnTo>
                  <a:lnTo>
                    <a:pt x="293674" y="2570885"/>
                  </a:lnTo>
                  <a:lnTo>
                    <a:pt x="294163" y="2570402"/>
                  </a:lnTo>
                  <a:lnTo>
                    <a:pt x="296500" y="2570014"/>
                  </a:lnTo>
                  <a:lnTo>
                    <a:pt x="296775" y="2571101"/>
                  </a:lnTo>
                  <a:lnTo>
                    <a:pt x="299003" y="2579513"/>
                  </a:lnTo>
                  <a:lnTo>
                    <a:pt x="300141" y="2581578"/>
                  </a:lnTo>
                  <a:lnTo>
                    <a:pt x="302429" y="2585728"/>
                  </a:lnTo>
                  <a:lnTo>
                    <a:pt x="303761" y="2588333"/>
                  </a:lnTo>
                  <a:lnTo>
                    <a:pt x="304346" y="2589665"/>
                  </a:lnTo>
                  <a:lnTo>
                    <a:pt x="304909" y="2592042"/>
                  </a:lnTo>
                  <a:lnTo>
                    <a:pt x="305105" y="2592906"/>
                  </a:lnTo>
                  <a:lnTo>
                    <a:pt x="306229" y="2597664"/>
                  </a:lnTo>
                  <a:lnTo>
                    <a:pt x="307241" y="2601684"/>
                  </a:lnTo>
                  <a:lnTo>
                    <a:pt x="307309" y="2601872"/>
                  </a:lnTo>
                  <a:lnTo>
                    <a:pt x="307392" y="2602061"/>
                  </a:lnTo>
                  <a:lnTo>
                    <a:pt x="307494" y="2602243"/>
                  </a:lnTo>
                  <a:lnTo>
                    <a:pt x="307607" y="2602420"/>
                  </a:lnTo>
                  <a:lnTo>
                    <a:pt x="307728" y="2602579"/>
                  </a:lnTo>
                  <a:lnTo>
                    <a:pt x="307948" y="2602796"/>
                  </a:lnTo>
                  <a:lnTo>
                    <a:pt x="308209" y="2602990"/>
                  </a:lnTo>
                  <a:lnTo>
                    <a:pt x="308501" y="2603155"/>
                  </a:lnTo>
                  <a:lnTo>
                    <a:pt x="308800" y="2603296"/>
                  </a:lnTo>
                  <a:lnTo>
                    <a:pt x="309097" y="2603426"/>
                  </a:lnTo>
                  <a:lnTo>
                    <a:pt x="309513" y="2603561"/>
                  </a:lnTo>
                  <a:lnTo>
                    <a:pt x="309952" y="2603661"/>
                  </a:lnTo>
                  <a:lnTo>
                    <a:pt x="310403" y="2603720"/>
                  </a:lnTo>
                  <a:lnTo>
                    <a:pt x="310857" y="2603738"/>
                  </a:lnTo>
                  <a:lnTo>
                    <a:pt x="311297" y="2603720"/>
                  </a:lnTo>
                  <a:lnTo>
                    <a:pt x="311797" y="2603638"/>
                  </a:lnTo>
                  <a:lnTo>
                    <a:pt x="312295" y="2603491"/>
                  </a:lnTo>
                  <a:lnTo>
                    <a:pt x="312784" y="2603302"/>
                  </a:lnTo>
                  <a:lnTo>
                    <a:pt x="313257" y="2603073"/>
                  </a:lnTo>
                  <a:lnTo>
                    <a:pt x="313708" y="2602814"/>
                  </a:lnTo>
                  <a:lnTo>
                    <a:pt x="314289" y="2602402"/>
                  </a:lnTo>
                  <a:lnTo>
                    <a:pt x="314847" y="2601907"/>
                  </a:lnTo>
                  <a:lnTo>
                    <a:pt x="314887" y="2601863"/>
                  </a:lnTo>
                  <a:lnTo>
                    <a:pt x="315350" y="2601354"/>
                  </a:lnTo>
                  <a:lnTo>
                    <a:pt x="315790" y="2600760"/>
                  </a:lnTo>
                  <a:lnTo>
                    <a:pt x="316147" y="2600142"/>
                  </a:lnTo>
                  <a:lnTo>
                    <a:pt x="316392" y="2599424"/>
                  </a:lnTo>
                  <a:lnTo>
                    <a:pt x="316504" y="2598647"/>
                  </a:lnTo>
                  <a:lnTo>
                    <a:pt x="316552" y="2597834"/>
                  </a:lnTo>
                  <a:lnTo>
                    <a:pt x="316607" y="2597022"/>
                  </a:lnTo>
                  <a:lnTo>
                    <a:pt x="316724" y="2596228"/>
                  </a:lnTo>
                  <a:lnTo>
                    <a:pt x="316782" y="2595963"/>
                  </a:lnTo>
                  <a:lnTo>
                    <a:pt x="316909" y="2595433"/>
                  </a:lnTo>
                  <a:lnTo>
                    <a:pt x="316983" y="2595168"/>
                  </a:lnTo>
                  <a:lnTo>
                    <a:pt x="317060" y="2594909"/>
                  </a:lnTo>
                  <a:lnTo>
                    <a:pt x="317192" y="2594562"/>
                  </a:lnTo>
                  <a:lnTo>
                    <a:pt x="317340" y="2594227"/>
                  </a:lnTo>
                  <a:lnTo>
                    <a:pt x="317648" y="2593556"/>
                  </a:lnTo>
                  <a:lnTo>
                    <a:pt x="317784" y="2593214"/>
                  </a:lnTo>
                  <a:lnTo>
                    <a:pt x="317877" y="2592908"/>
                  </a:lnTo>
                  <a:lnTo>
                    <a:pt x="317946" y="2592590"/>
                  </a:lnTo>
                  <a:lnTo>
                    <a:pt x="318020" y="2592278"/>
                  </a:lnTo>
                  <a:lnTo>
                    <a:pt x="318116" y="2591979"/>
                  </a:lnTo>
                  <a:lnTo>
                    <a:pt x="318254" y="2591707"/>
                  </a:lnTo>
                  <a:lnTo>
                    <a:pt x="318507" y="2591402"/>
                  </a:lnTo>
                  <a:lnTo>
                    <a:pt x="318831" y="2591125"/>
                  </a:lnTo>
                  <a:lnTo>
                    <a:pt x="319197" y="2590890"/>
                  </a:lnTo>
                  <a:lnTo>
                    <a:pt x="319588" y="2590689"/>
                  </a:lnTo>
                  <a:lnTo>
                    <a:pt x="319975" y="2590536"/>
                  </a:lnTo>
                  <a:lnTo>
                    <a:pt x="320351" y="2590424"/>
                  </a:lnTo>
                  <a:lnTo>
                    <a:pt x="320751" y="2590348"/>
                  </a:lnTo>
                  <a:lnTo>
                    <a:pt x="321157" y="2590307"/>
                  </a:lnTo>
                  <a:lnTo>
                    <a:pt x="321553" y="2590318"/>
                  </a:lnTo>
                  <a:lnTo>
                    <a:pt x="321930" y="2590383"/>
                  </a:lnTo>
                  <a:lnTo>
                    <a:pt x="322277" y="2590525"/>
                  </a:lnTo>
                  <a:lnTo>
                    <a:pt x="322599" y="2590736"/>
                  </a:lnTo>
                  <a:lnTo>
                    <a:pt x="322917" y="2590984"/>
                  </a:lnTo>
                  <a:lnTo>
                    <a:pt x="323231" y="2591249"/>
                  </a:lnTo>
                  <a:lnTo>
                    <a:pt x="323547" y="2591490"/>
                  </a:lnTo>
                  <a:lnTo>
                    <a:pt x="323943" y="2591767"/>
                  </a:lnTo>
                  <a:lnTo>
                    <a:pt x="324330" y="2592061"/>
                  </a:lnTo>
                  <a:lnTo>
                    <a:pt x="324721" y="2592343"/>
                  </a:lnTo>
                  <a:lnTo>
                    <a:pt x="325122" y="2592614"/>
                  </a:lnTo>
                  <a:lnTo>
                    <a:pt x="325538" y="2592849"/>
                  </a:lnTo>
                  <a:lnTo>
                    <a:pt x="326206" y="2593156"/>
                  </a:lnTo>
                  <a:lnTo>
                    <a:pt x="326910" y="2593409"/>
                  </a:lnTo>
                  <a:lnTo>
                    <a:pt x="327639" y="2593603"/>
                  </a:lnTo>
                  <a:lnTo>
                    <a:pt x="328373" y="2593756"/>
                  </a:lnTo>
                  <a:lnTo>
                    <a:pt x="329107" y="2593867"/>
                  </a:lnTo>
                  <a:lnTo>
                    <a:pt x="329770" y="2593926"/>
                  </a:lnTo>
                  <a:lnTo>
                    <a:pt x="330446" y="2593956"/>
                  </a:lnTo>
                  <a:lnTo>
                    <a:pt x="331120" y="2593944"/>
                  </a:lnTo>
                  <a:lnTo>
                    <a:pt x="331790" y="2593891"/>
                  </a:lnTo>
                  <a:lnTo>
                    <a:pt x="332445" y="2593803"/>
                  </a:lnTo>
                  <a:lnTo>
                    <a:pt x="332802" y="2593727"/>
                  </a:lnTo>
                  <a:lnTo>
                    <a:pt x="333158" y="2593638"/>
                  </a:lnTo>
                  <a:lnTo>
                    <a:pt x="333515" y="2593538"/>
                  </a:lnTo>
                  <a:lnTo>
                    <a:pt x="334532" y="2593232"/>
                  </a:lnTo>
                  <a:lnTo>
                    <a:pt x="335162" y="2593026"/>
                  </a:lnTo>
                  <a:lnTo>
                    <a:pt x="335481" y="2592932"/>
                  </a:lnTo>
                  <a:lnTo>
                    <a:pt x="335803" y="2592849"/>
                  </a:lnTo>
                  <a:lnTo>
                    <a:pt x="336150" y="2592785"/>
                  </a:lnTo>
                  <a:lnTo>
                    <a:pt x="336502" y="2592732"/>
                  </a:lnTo>
                  <a:lnTo>
                    <a:pt x="336859" y="2592690"/>
                  </a:lnTo>
                  <a:lnTo>
                    <a:pt x="337568" y="2592632"/>
                  </a:lnTo>
                  <a:lnTo>
                    <a:pt x="338082" y="2592567"/>
                  </a:lnTo>
                  <a:lnTo>
                    <a:pt x="338613" y="2592490"/>
                  </a:lnTo>
                  <a:lnTo>
                    <a:pt x="339138" y="2592443"/>
                  </a:lnTo>
                  <a:lnTo>
                    <a:pt x="339622" y="2592467"/>
                  </a:lnTo>
                  <a:lnTo>
                    <a:pt x="340027" y="2592614"/>
                  </a:lnTo>
                  <a:lnTo>
                    <a:pt x="340183" y="2592714"/>
                  </a:lnTo>
                  <a:lnTo>
                    <a:pt x="340340" y="2592832"/>
                  </a:lnTo>
                  <a:lnTo>
                    <a:pt x="340486" y="2592961"/>
                  </a:lnTo>
                  <a:lnTo>
                    <a:pt x="340609" y="2593103"/>
                  </a:lnTo>
                  <a:lnTo>
                    <a:pt x="340706" y="2593256"/>
                  </a:lnTo>
                  <a:lnTo>
                    <a:pt x="340766" y="2593409"/>
                  </a:lnTo>
                  <a:lnTo>
                    <a:pt x="340810" y="2593574"/>
                  </a:lnTo>
                  <a:lnTo>
                    <a:pt x="340834" y="2593750"/>
                  </a:lnTo>
                  <a:lnTo>
                    <a:pt x="340838" y="2593920"/>
                  </a:lnTo>
                  <a:lnTo>
                    <a:pt x="340818" y="2594079"/>
                  </a:lnTo>
                  <a:lnTo>
                    <a:pt x="340736" y="2594268"/>
                  </a:lnTo>
                  <a:lnTo>
                    <a:pt x="340598" y="2594438"/>
                  </a:lnTo>
                  <a:lnTo>
                    <a:pt x="340428" y="2594609"/>
                  </a:lnTo>
                  <a:lnTo>
                    <a:pt x="340252" y="2594774"/>
                  </a:lnTo>
                  <a:lnTo>
                    <a:pt x="340106" y="2594951"/>
                  </a:lnTo>
                  <a:lnTo>
                    <a:pt x="339944" y="2595227"/>
                  </a:lnTo>
                  <a:lnTo>
                    <a:pt x="339792" y="2595510"/>
                  </a:lnTo>
                  <a:lnTo>
                    <a:pt x="339655" y="2595804"/>
                  </a:lnTo>
                  <a:lnTo>
                    <a:pt x="339523" y="2596104"/>
                  </a:lnTo>
                  <a:lnTo>
                    <a:pt x="339157" y="2596864"/>
                  </a:lnTo>
                  <a:lnTo>
                    <a:pt x="338692" y="2597811"/>
                  </a:lnTo>
                  <a:lnTo>
                    <a:pt x="338473" y="2598294"/>
                  </a:lnTo>
                  <a:lnTo>
                    <a:pt x="338277" y="2598776"/>
                  </a:lnTo>
                  <a:lnTo>
                    <a:pt x="338008" y="2599494"/>
                  </a:lnTo>
                  <a:lnTo>
                    <a:pt x="337774" y="2600230"/>
                  </a:lnTo>
                  <a:lnTo>
                    <a:pt x="337675" y="2600601"/>
                  </a:lnTo>
                  <a:lnTo>
                    <a:pt x="337554" y="2601143"/>
                  </a:lnTo>
                  <a:lnTo>
                    <a:pt x="337461" y="2601696"/>
                  </a:lnTo>
                  <a:lnTo>
                    <a:pt x="337246" y="2603373"/>
                  </a:lnTo>
                  <a:lnTo>
                    <a:pt x="337197" y="2603832"/>
                  </a:lnTo>
                  <a:lnTo>
                    <a:pt x="337153" y="2604291"/>
                  </a:lnTo>
                  <a:lnTo>
                    <a:pt x="337114" y="2604750"/>
                  </a:lnTo>
                  <a:lnTo>
                    <a:pt x="337051" y="2605203"/>
                  </a:lnTo>
                  <a:lnTo>
                    <a:pt x="336952" y="2605645"/>
                  </a:lnTo>
                  <a:lnTo>
                    <a:pt x="336795" y="2606175"/>
                  </a:lnTo>
                  <a:lnTo>
                    <a:pt x="336600" y="2606710"/>
                  </a:lnTo>
                  <a:lnTo>
                    <a:pt x="336366" y="2607228"/>
                  </a:lnTo>
                  <a:lnTo>
                    <a:pt x="336097" y="2607711"/>
                  </a:lnTo>
                  <a:lnTo>
                    <a:pt x="335775" y="2608152"/>
                  </a:lnTo>
                  <a:lnTo>
                    <a:pt x="335402" y="2608511"/>
                  </a:lnTo>
                  <a:lnTo>
                    <a:pt x="334967" y="2608817"/>
                  </a:lnTo>
                  <a:lnTo>
                    <a:pt x="334502" y="2609094"/>
                  </a:lnTo>
                  <a:lnTo>
                    <a:pt x="334038" y="2609382"/>
                  </a:lnTo>
                  <a:lnTo>
                    <a:pt x="333603" y="2609694"/>
                  </a:lnTo>
                  <a:lnTo>
                    <a:pt x="332948" y="2610236"/>
                  </a:lnTo>
                  <a:lnTo>
                    <a:pt x="332302" y="2610813"/>
                  </a:lnTo>
                  <a:lnTo>
                    <a:pt x="331687" y="2611413"/>
                  </a:lnTo>
                  <a:lnTo>
                    <a:pt x="331130" y="2612055"/>
                  </a:lnTo>
                  <a:lnTo>
                    <a:pt x="330655" y="2612737"/>
                  </a:lnTo>
                  <a:lnTo>
                    <a:pt x="330303" y="2613379"/>
                  </a:lnTo>
                  <a:lnTo>
                    <a:pt x="330006" y="2614056"/>
                  </a:lnTo>
                  <a:lnTo>
                    <a:pt x="329751" y="2614756"/>
                  </a:lnTo>
                  <a:lnTo>
                    <a:pt x="329547" y="2615474"/>
                  </a:lnTo>
                  <a:lnTo>
                    <a:pt x="329395" y="2616192"/>
                  </a:lnTo>
                  <a:lnTo>
                    <a:pt x="329283" y="2616952"/>
                  </a:lnTo>
                  <a:lnTo>
                    <a:pt x="329228" y="2617729"/>
                  </a:lnTo>
                  <a:lnTo>
                    <a:pt x="329223" y="2618511"/>
                  </a:lnTo>
                  <a:lnTo>
                    <a:pt x="329272" y="2619288"/>
                  </a:lnTo>
                  <a:lnTo>
                    <a:pt x="329371" y="2620047"/>
                  </a:lnTo>
                  <a:lnTo>
                    <a:pt x="329302" y="2620407"/>
                  </a:lnTo>
                  <a:lnTo>
                    <a:pt x="329223" y="2620766"/>
                  </a:lnTo>
                  <a:lnTo>
                    <a:pt x="329135" y="2621125"/>
                  </a:lnTo>
                  <a:lnTo>
                    <a:pt x="329033" y="2621484"/>
                  </a:lnTo>
                  <a:lnTo>
                    <a:pt x="328793" y="2622272"/>
                  </a:lnTo>
                  <a:lnTo>
                    <a:pt x="328667" y="2622732"/>
                  </a:lnTo>
                  <a:lnTo>
                    <a:pt x="328515" y="2623173"/>
                  </a:lnTo>
                  <a:lnTo>
                    <a:pt x="328318" y="2623562"/>
                  </a:lnTo>
                  <a:lnTo>
                    <a:pt x="328060" y="2623861"/>
                  </a:lnTo>
                  <a:lnTo>
                    <a:pt x="327111" y="2625480"/>
                  </a:lnTo>
                  <a:lnTo>
                    <a:pt x="326984" y="2625675"/>
                  </a:lnTo>
                  <a:lnTo>
                    <a:pt x="326711" y="2626122"/>
                  </a:lnTo>
                  <a:lnTo>
                    <a:pt x="326564" y="2626339"/>
                  </a:lnTo>
                  <a:lnTo>
                    <a:pt x="326403" y="2626534"/>
                  </a:lnTo>
                  <a:lnTo>
                    <a:pt x="326217" y="2626704"/>
                  </a:lnTo>
                  <a:lnTo>
                    <a:pt x="325972" y="2626852"/>
                  </a:lnTo>
                  <a:lnTo>
                    <a:pt x="325689" y="2626958"/>
                  </a:lnTo>
                  <a:lnTo>
                    <a:pt x="325386" y="2627034"/>
                  </a:lnTo>
                  <a:lnTo>
                    <a:pt x="325084" y="2627117"/>
                  </a:lnTo>
                  <a:lnTo>
                    <a:pt x="324795" y="2627223"/>
                  </a:lnTo>
                  <a:lnTo>
                    <a:pt x="324457" y="2627387"/>
                  </a:lnTo>
                  <a:lnTo>
                    <a:pt x="324119" y="2627569"/>
                  </a:lnTo>
                  <a:lnTo>
                    <a:pt x="323792" y="2627770"/>
                  </a:lnTo>
                  <a:lnTo>
                    <a:pt x="323475" y="2627976"/>
                  </a:lnTo>
                  <a:lnTo>
                    <a:pt x="323157" y="2628194"/>
                  </a:lnTo>
                  <a:lnTo>
                    <a:pt x="322991" y="2628329"/>
                  </a:lnTo>
                  <a:lnTo>
                    <a:pt x="322667" y="2628623"/>
                  </a:lnTo>
                  <a:lnTo>
                    <a:pt x="322497" y="2628753"/>
                  </a:lnTo>
                  <a:lnTo>
                    <a:pt x="322315" y="2628847"/>
                  </a:lnTo>
                  <a:lnTo>
                    <a:pt x="322155" y="2628882"/>
                  </a:lnTo>
                  <a:lnTo>
                    <a:pt x="321798" y="2628888"/>
                  </a:lnTo>
                  <a:lnTo>
                    <a:pt x="321631" y="2628906"/>
                  </a:lnTo>
                  <a:lnTo>
                    <a:pt x="321485" y="2628953"/>
                  </a:lnTo>
                  <a:lnTo>
                    <a:pt x="321347" y="2629071"/>
                  </a:lnTo>
                  <a:lnTo>
                    <a:pt x="321240" y="2629236"/>
                  </a:lnTo>
                  <a:lnTo>
                    <a:pt x="321045" y="2629612"/>
                  </a:lnTo>
                  <a:lnTo>
                    <a:pt x="320927" y="2629777"/>
                  </a:lnTo>
                  <a:lnTo>
                    <a:pt x="320712" y="2630001"/>
                  </a:lnTo>
                  <a:lnTo>
                    <a:pt x="320468" y="2630195"/>
                  </a:lnTo>
                  <a:lnTo>
                    <a:pt x="320214" y="2630384"/>
                  </a:lnTo>
                  <a:lnTo>
                    <a:pt x="319955" y="2630566"/>
                  </a:lnTo>
                  <a:lnTo>
                    <a:pt x="319359" y="2631031"/>
                  </a:lnTo>
                  <a:lnTo>
                    <a:pt x="319007" y="2631296"/>
                  </a:lnTo>
                  <a:lnTo>
                    <a:pt x="318664" y="2631572"/>
                  </a:lnTo>
                  <a:lnTo>
                    <a:pt x="318342" y="2631867"/>
                  </a:lnTo>
                  <a:lnTo>
                    <a:pt x="318058" y="2632191"/>
                  </a:lnTo>
                  <a:lnTo>
                    <a:pt x="317921" y="2632397"/>
                  </a:lnTo>
                  <a:lnTo>
                    <a:pt x="317803" y="2632620"/>
                  </a:lnTo>
                  <a:lnTo>
                    <a:pt x="317692" y="2632849"/>
                  </a:lnTo>
                  <a:lnTo>
                    <a:pt x="317564" y="2633067"/>
                  </a:lnTo>
                  <a:lnTo>
                    <a:pt x="317418" y="2633262"/>
                  </a:lnTo>
                  <a:lnTo>
                    <a:pt x="317236" y="2633421"/>
                  </a:lnTo>
                  <a:lnTo>
                    <a:pt x="317036" y="2633556"/>
                  </a:lnTo>
                  <a:lnTo>
                    <a:pt x="316607" y="2633815"/>
                  </a:lnTo>
                  <a:lnTo>
                    <a:pt x="316406" y="2633950"/>
                  </a:lnTo>
                  <a:lnTo>
                    <a:pt x="315834" y="2634415"/>
                  </a:lnTo>
                  <a:lnTo>
                    <a:pt x="315287" y="2634927"/>
                  </a:lnTo>
                  <a:lnTo>
                    <a:pt x="314767" y="2635469"/>
                  </a:lnTo>
                  <a:lnTo>
                    <a:pt x="314305" y="2636052"/>
                  </a:lnTo>
                  <a:lnTo>
                    <a:pt x="313903" y="2636658"/>
                  </a:lnTo>
                  <a:lnTo>
                    <a:pt x="313609" y="2637217"/>
                  </a:lnTo>
                  <a:lnTo>
                    <a:pt x="313351" y="2637806"/>
                  </a:lnTo>
                  <a:lnTo>
                    <a:pt x="313136" y="2638418"/>
                  </a:lnTo>
                  <a:lnTo>
                    <a:pt x="312969" y="2639036"/>
                  </a:lnTo>
                  <a:lnTo>
                    <a:pt x="312847" y="2639660"/>
                  </a:lnTo>
                  <a:lnTo>
                    <a:pt x="312853" y="2640131"/>
                  </a:lnTo>
                  <a:lnTo>
                    <a:pt x="312872" y="2640601"/>
                  </a:lnTo>
                  <a:lnTo>
                    <a:pt x="312906" y="2641078"/>
                  </a:lnTo>
                  <a:lnTo>
                    <a:pt x="312960" y="2641549"/>
                  </a:lnTo>
                  <a:lnTo>
                    <a:pt x="313029" y="2642014"/>
                  </a:lnTo>
                  <a:lnTo>
                    <a:pt x="313076" y="2642297"/>
                  </a:lnTo>
                  <a:lnTo>
                    <a:pt x="313189" y="2642862"/>
                  </a:lnTo>
                  <a:lnTo>
                    <a:pt x="313257" y="2643144"/>
                  </a:lnTo>
                  <a:lnTo>
                    <a:pt x="313439" y="2643739"/>
                  </a:lnTo>
                  <a:lnTo>
                    <a:pt x="313551" y="2644051"/>
                  </a:lnTo>
                  <a:lnTo>
                    <a:pt x="313678" y="2644357"/>
                  </a:lnTo>
                  <a:lnTo>
                    <a:pt x="313821" y="2644657"/>
                  </a:lnTo>
                  <a:lnTo>
                    <a:pt x="313981" y="2644945"/>
                  </a:lnTo>
                  <a:lnTo>
                    <a:pt x="314195" y="2644854"/>
                  </a:lnTo>
                  <a:lnTo>
                    <a:pt x="314354" y="2645045"/>
                  </a:lnTo>
                  <a:lnTo>
                    <a:pt x="314602" y="2645426"/>
                  </a:lnTo>
                  <a:lnTo>
                    <a:pt x="314834" y="2645680"/>
                  </a:lnTo>
                  <a:lnTo>
                    <a:pt x="314970" y="2645821"/>
                  </a:lnTo>
                  <a:lnTo>
                    <a:pt x="315190" y="2646186"/>
                  </a:lnTo>
                  <a:lnTo>
                    <a:pt x="315397" y="2646394"/>
                  </a:lnTo>
                  <a:lnTo>
                    <a:pt x="315570" y="2646618"/>
                  </a:lnTo>
                  <a:lnTo>
                    <a:pt x="315818" y="2646974"/>
                  </a:lnTo>
                  <a:lnTo>
                    <a:pt x="315977" y="2647130"/>
                  </a:lnTo>
                  <a:lnTo>
                    <a:pt x="316261" y="2647367"/>
                  </a:lnTo>
                  <a:lnTo>
                    <a:pt x="316971" y="2647816"/>
                  </a:lnTo>
                  <a:lnTo>
                    <a:pt x="317154" y="2647909"/>
                  </a:lnTo>
                  <a:lnTo>
                    <a:pt x="317365" y="2647947"/>
                  </a:lnTo>
                  <a:lnTo>
                    <a:pt x="317624" y="2648059"/>
                  </a:lnTo>
                  <a:lnTo>
                    <a:pt x="317940" y="2648212"/>
                  </a:lnTo>
                  <a:lnTo>
                    <a:pt x="318298" y="2648336"/>
                  </a:lnTo>
                  <a:lnTo>
                    <a:pt x="318674" y="2648413"/>
                  </a:lnTo>
                  <a:lnTo>
                    <a:pt x="319065" y="2648466"/>
                  </a:lnTo>
                  <a:lnTo>
                    <a:pt x="319452" y="2648483"/>
                  </a:lnTo>
                  <a:lnTo>
                    <a:pt x="319832" y="2648477"/>
                  </a:lnTo>
                  <a:lnTo>
                    <a:pt x="320072" y="2648454"/>
                  </a:lnTo>
                  <a:lnTo>
                    <a:pt x="320307" y="2648424"/>
                  </a:lnTo>
                  <a:lnTo>
                    <a:pt x="320776" y="2648330"/>
                  </a:lnTo>
                  <a:lnTo>
                    <a:pt x="321011" y="2648271"/>
                  </a:lnTo>
                  <a:lnTo>
                    <a:pt x="321479" y="2648118"/>
                  </a:lnTo>
                  <a:lnTo>
                    <a:pt x="321939" y="2647918"/>
                  </a:lnTo>
                  <a:lnTo>
                    <a:pt x="322395" y="2647694"/>
                  </a:lnTo>
                  <a:lnTo>
                    <a:pt x="322849" y="2647482"/>
                  </a:lnTo>
                  <a:lnTo>
                    <a:pt x="323318" y="2647306"/>
                  </a:lnTo>
                  <a:lnTo>
                    <a:pt x="323792" y="2647170"/>
                  </a:lnTo>
                  <a:lnTo>
                    <a:pt x="324267" y="2647053"/>
                  </a:lnTo>
                  <a:lnTo>
                    <a:pt x="324751" y="2646953"/>
                  </a:lnTo>
                  <a:lnTo>
                    <a:pt x="325239" y="2646865"/>
                  </a:lnTo>
                  <a:lnTo>
                    <a:pt x="325728" y="2646788"/>
                  </a:lnTo>
                  <a:lnTo>
                    <a:pt x="326316" y="2646712"/>
                  </a:lnTo>
                  <a:lnTo>
                    <a:pt x="326907" y="2646653"/>
                  </a:lnTo>
                  <a:lnTo>
                    <a:pt x="327507" y="2646611"/>
                  </a:lnTo>
                  <a:lnTo>
                    <a:pt x="328098" y="2646600"/>
                  </a:lnTo>
                  <a:lnTo>
                    <a:pt x="328691" y="2646617"/>
                  </a:lnTo>
                  <a:lnTo>
                    <a:pt x="329151" y="2646659"/>
                  </a:lnTo>
                  <a:lnTo>
                    <a:pt x="329610" y="2646717"/>
                  </a:lnTo>
                  <a:lnTo>
                    <a:pt x="330069" y="2646794"/>
                  </a:lnTo>
                  <a:lnTo>
                    <a:pt x="330523" y="2646888"/>
                  </a:lnTo>
                  <a:lnTo>
                    <a:pt x="330974" y="2647000"/>
                  </a:lnTo>
                  <a:lnTo>
                    <a:pt x="333388" y="2649879"/>
                  </a:lnTo>
                  <a:lnTo>
                    <a:pt x="333202" y="2650231"/>
                  </a:lnTo>
                  <a:lnTo>
                    <a:pt x="333119" y="2650379"/>
                  </a:lnTo>
                  <a:lnTo>
                    <a:pt x="333031" y="2650520"/>
                  </a:lnTo>
                  <a:lnTo>
                    <a:pt x="332954" y="2650661"/>
                  </a:lnTo>
                  <a:lnTo>
                    <a:pt x="332885" y="2650808"/>
                  </a:lnTo>
                  <a:lnTo>
                    <a:pt x="332850" y="2650991"/>
                  </a:lnTo>
                  <a:lnTo>
                    <a:pt x="332850" y="2651126"/>
                  </a:lnTo>
                  <a:lnTo>
                    <a:pt x="332894" y="2651374"/>
                  </a:lnTo>
                  <a:lnTo>
                    <a:pt x="332998" y="2651620"/>
                  </a:lnTo>
                  <a:lnTo>
                    <a:pt x="333270" y="2652115"/>
                  </a:lnTo>
                  <a:lnTo>
                    <a:pt x="333388" y="2652368"/>
                  </a:lnTo>
                  <a:lnTo>
                    <a:pt x="333471" y="2652592"/>
                  </a:lnTo>
                  <a:lnTo>
                    <a:pt x="333628" y="2653039"/>
                  </a:lnTo>
                  <a:lnTo>
                    <a:pt x="333696" y="2653269"/>
                  </a:lnTo>
                  <a:lnTo>
                    <a:pt x="333754" y="2653498"/>
                  </a:lnTo>
                  <a:lnTo>
                    <a:pt x="333804" y="2653740"/>
                  </a:lnTo>
                  <a:lnTo>
                    <a:pt x="333834" y="2653993"/>
                  </a:lnTo>
                  <a:lnTo>
                    <a:pt x="333858" y="2654246"/>
                  </a:lnTo>
                  <a:lnTo>
                    <a:pt x="333897" y="2654493"/>
                  </a:lnTo>
                  <a:lnTo>
                    <a:pt x="333955" y="2654734"/>
                  </a:lnTo>
                  <a:lnTo>
                    <a:pt x="334038" y="2654958"/>
                  </a:lnTo>
                  <a:lnTo>
                    <a:pt x="334131" y="2655182"/>
                  </a:lnTo>
                  <a:lnTo>
                    <a:pt x="334244" y="2655400"/>
                  </a:lnTo>
                  <a:lnTo>
                    <a:pt x="334362" y="2655612"/>
                  </a:lnTo>
                  <a:lnTo>
                    <a:pt x="334494" y="2655806"/>
                  </a:lnTo>
                  <a:lnTo>
                    <a:pt x="334659" y="2655988"/>
                  </a:lnTo>
                  <a:lnTo>
                    <a:pt x="335050" y="2656312"/>
                  </a:lnTo>
                  <a:lnTo>
                    <a:pt x="335231" y="2656477"/>
                  </a:lnTo>
                  <a:lnTo>
                    <a:pt x="335374" y="2656665"/>
                  </a:lnTo>
                  <a:lnTo>
                    <a:pt x="335461" y="2656853"/>
                  </a:lnTo>
                  <a:lnTo>
                    <a:pt x="335530" y="2657054"/>
                  </a:lnTo>
                  <a:lnTo>
                    <a:pt x="335583" y="2657260"/>
                  </a:lnTo>
                  <a:lnTo>
                    <a:pt x="335618" y="2657472"/>
                  </a:lnTo>
                  <a:lnTo>
                    <a:pt x="335632" y="2657678"/>
                  </a:lnTo>
                  <a:lnTo>
                    <a:pt x="335632" y="2657919"/>
                  </a:lnTo>
                  <a:lnTo>
                    <a:pt x="335602" y="2658160"/>
                  </a:lnTo>
                  <a:lnTo>
                    <a:pt x="335560" y="2658346"/>
                  </a:lnTo>
                  <a:lnTo>
                    <a:pt x="335555" y="2658401"/>
                  </a:lnTo>
                  <a:lnTo>
                    <a:pt x="335481" y="2658637"/>
                  </a:lnTo>
                  <a:lnTo>
                    <a:pt x="335388" y="2658855"/>
                  </a:lnTo>
                  <a:lnTo>
                    <a:pt x="335212" y="2659120"/>
                  </a:lnTo>
                  <a:lnTo>
                    <a:pt x="334977" y="2659361"/>
                  </a:lnTo>
                  <a:lnTo>
                    <a:pt x="334703" y="2659585"/>
                  </a:lnTo>
                  <a:lnTo>
                    <a:pt x="334414" y="2659797"/>
                  </a:lnTo>
                  <a:lnTo>
                    <a:pt x="333614" y="2660415"/>
                  </a:lnTo>
                  <a:lnTo>
                    <a:pt x="333066" y="2660798"/>
                  </a:lnTo>
                  <a:lnTo>
                    <a:pt x="332503" y="2661156"/>
                  </a:lnTo>
                  <a:lnTo>
                    <a:pt x="331917" y="2661474"/>
                  </a:lnTo>
                  <a:lnTo>
                    <a:pt x="331315" y="2661751"/>
                  </a:lnTo>
                  <a:lnTo>
                    <a:pt x="330831" y="2661934"/>
                  </a:lnTo>
                  <a:lnTo>
                    <a:pt x="330328" y="2662092"/>
                  </a:lnTo>
                  <a:lnTo>
                    <a:pt x="329819" y="2662228"/>
                  </a:lnTo>
                  <a:lnTo>
                    <a:pt x="329307" y="2662340"/>
                  </a:lnTo>
                  <a:lnTo>
                    <a:pt x="328793" y="2662434"/>
                  </a:lnTo>
                  <a:lnTo>
                    <a:pt x="328295" y="2662493"/>
                  </a:lnTo>
                  <a:lnTo>
                    <a:pt x="327790" y="2662522"/>
                  </a:lnTo>
                  <a:lnTo>
                    <a:pt x="327006" y="2662537"/>
                  </a:lnTo>
                  <a:lnTo>
                    <a:pt x="326275" y="2662552"/>
                  </a:lnTo>
                  <a:lnTo>
                    <a:pt x="325024" y="2662611"/>
                  </a:lnTo>
                  <a:lnTo>
                    <a:pt x="324399" y="2662628"/>
                  </a:lnTo>
                  <a:lnTo>
                    <a:pt x="323773" y="2662634"/>
                  </a:lnTo>
                  <a:lnTo>
                    <a:pt x="323151" y="2662611"/>
                  </a:lnTo>
                  <a:lnTo>
                    <a:pt x="322183" y="2662534"/>
                  </a:lnTo>
                  <a:lnTo>
                    <a:pt x="321699" y="2662475"/>
                  </a:lnTo>
                  <a:lnTo>
                    <a:pt x="321221" y="2662393"/>
                  </a:lnTo>
                  <a:lnTo>
                    <a:pt x="320756" y="2662281"/>
                  </a:lnTo>
                  <a:lnTo>
                    <a:pt x="320082" y="2662063"/>
                  </a:lnTo>
                  <a:lnTo>
                    <a:pt x="319412" y="2661786"/>
                  </a:lnTo>
                  <a:lnTo>
                    <a:pt x="318768" y="2661451"/>
                  </a:lnTo>
                  <a:lnTo>
                    <a:pt x="318152" y="2661068"/>
                  </a:lnTo>
                  <a:lnTo>
                    <a:pt x="317581" y="2660649"/>
                  </a:lnTo>
                  <a:lnTo>
                    <a:pt x="317080" y="2660415"/>
                  </a:lnTo>
                  <a:lnTo>
                    <a:pt x="316568" y="2660209"/>
                  </a:lnTo>
                  <a:lnTo>
                    <a:pt x="316040" y="2660032"/>
                  </a:lnTo>
                  <a:lnTo>
                    <a:pt x="315506" y="2659885"/>
                  </a:lnTo>
                  <a:lnTo>
                    <a:pt x="314973" y="2659773"/>
                  </a:lnTo>
                  <a:lnTo>
                    <a:pt x="314646" y="2659714"/>
                  </a:lnTo>
                  <a:lnTo>
                    <a:pt x="313986" y="2659638"/>
                  </a:lnTo>
                  <a:lnTo>
                    <a:pt x="313653" y="2659614"/>
                  </a:lnTo>
                  <a:lnTo>
                    <a:pt x="313321" y="2659614"/>
                  </a:lnTo>
                  <a:lnTo>
                    <a:pt x="312906" y="2659632"/>
                  </a:lnTo>
                  <a:lnTo>
                    <a:pt x="312485" y="2659673"/>
                  </a:lnTo>
                  <a:lnTo>
                    <a:pt x="312070" y="2659738"/>
                  </a:lnTo>
                  <a:lnTo>
                    <a:pt x="311654" y="2659826"/>
                  </a:lnTo>
                  <a:lnTo>
                    <a:pt x="311253" y="2659938"/>
                  </a:lnTo>
                  <a:lnTo>
                    <a:pt x="310857" y="2660068"/>
                  </a:lnTo>
                  <a:lnTo>
                    <a:pt x="310466" y="2660215"/>
                  </a:lnTo>
                  <a:lnTo>
                    <a:pt x="310081" y="2660385"/>
                  </a:lnTo>
                  <a:lnTo>
                    <a:pt x="309708" y="2660573"/>
                  </a:lnTo>
                  <a:lnTo>
                    <a:pt x="309352" y="2660785"/>
                  </a:lnTo>
                  <a:lnTo>
                    <a:pt x="308960" y="2661044"/>
                  </a:lnTo>
                  <a:lnTo>
                    <a:pt x="308580" y="2661339"/>
                  </a:lnTo>
                  <a:lnTo>
                    <a:pt x="308217" y="2661657"/>
                  </a:lnTo>
                  <a:lnTo>
                    <a:pt x="307885" y="2661992"/>
                  </a:lnTo>
                  <a:lnTo>
                    <a:pt x="307592" y="2662357"/>
                  </a:lnTo>
                  <a:lnTo>
                    <a:pt x="307329" y="2662758"/>
                  </a:lnTo>
                  <a:lnTo>
                    <a:pt x="307093" y="2663187"/>
                  </a:lnTo>
                  <a:lnTo>
                    <a:pt x="306897" y="2663640"/>
                  </a:lnTo>
                  <a:lnTo>
                    <a:pt x="306737" y="2664106"/>
                  </a:lnTo>
                  <a:lnTo>
                    <a:pt x="306625" y="2664571"/>
                  </a:lnTo>
                  <a:lnTo>
                    <a:pt x="306565" y="2664965"/>
                  </a:lnTo>
                  <a:lnTo>
                    <a:pt x="306540" y="2665371"/>
                  </a:lnTo>
                  <a:lnTo>
                    <a:pt x="306540" y="2665783"/>
                  </a:lnTo>
                  <a:lnTo>
                    <a:pt x="306570" y="2666189"/>
                  </a:lnTo>
                  <a:lnTo>
                    <a:pt x="306614" y="2666590"/>
                  </a:lnTo>
                  <a:lnTo>
                    <a:pt x="306707" y="2667114"/>
                  </a:lnTo>
                  <a:lnTo>
                    <a:pt x="306853" y="2667632"/>
                  </a:lnTo>
                  <a:lnTo>
                    <a:pt x="307035" y="2668144"/>
                  </a:lnTo>
                  <a:lnTo>
                    <a:pt x="307235" y="2668650"/>
                  </a:lnTo>
                  <a:lnTo>
                    <a:pt x="307445" y="2669144"/>
                  </a:lnTo>
                  <a:lnTo>
                    <a:pt x="307863" y="2669920"/>
                  </a:lnTo>
                  <a:lnTo>
                    <a:pt x="307936" y="2670173"/>
                  </a:lnTo>
                  <a:lnTo>
                    <a:pt x="308425" y="2671109"/>
                  </a:lnTo>
                  <a:lnTo>
                    <a:pt x="308706" y="2671517"/>
                  </a:lnTo>
                  <a:lnTo>
                    <a:pt x="308844" y="2671670"/>
                  </a:lnTo>
                  <a:lnTo>
                    <a:pt x="309240" y="2672129"/>
                  </a:lnTo>
                  <a:lnTo>
                    <a:pt x="310246" y="2673359"/>
                  </a:lnTo>
                  <a:lnTo>
                    <a:pt x="310505" y="2673659"/>
                  </a:lnTo>
                  <a:lnTo>
                    <a:pt x="310755" y="2673936"/>
                  </a:lnTo>
                  <a:lnTo>
                    <a:pt x="311005" y="2674201"/>
                  </a:lnTo>
                  <a:lnTo>
                    <a:pt x="311517" y="2674731"/>
                  </a:lnTo>
                  <a:lnTo>
                    <a:pt x="312026" y="2675219"/>
                  </a:lnTo>
                  <a:lnTo>
                    <a:pt x="312534" y="2675667"/>
                  </a:lnTo>
                  <a:lnTo>
                    <a:pt x="313052" y="2676102"/>
                  </a:lnTo>
                  <a:lnTo>
                    <a:pt x="313409" y="2676391"/>
                  </a:lnTo>
                  <a:lnTo>
                    <a:pt x="313771" y="2676673"/>
                  </a:lnTo>
                  <a:lnTo>
                    <a:pt x="314509" y="2677227"/>
                  </a:lnTo>
                  <a:lnTo>
                    <a:pt x="314866" y="2677503"/>
                  </a:lnTo>
                  <a:lnTo>
                    <a:pt x="316411" y="2678769"/>
                  </a:lnTo>
                  <a:lnTo>
                    <a:pt x="317530" y="2679670"/>
                  </a:lnTo>
                  <a:lnTo>
                    <a:pt x="317907" y="2679958"/>
                  </a:lnTo>
                  <a:lnTo>
                    <a:pt x="318298" y="2680241"/>
                  </a:lnTo>
                  <a:lnTo>
                    <a:pt x="318655" y="2680470"/>
                  </a:lnTo>
                  <a:lnTo>
                    <a:pt x="319403" y="2680894"/>
                  </a:lnTo>
                  <a:lnTo>
                    <a:pt x="319769" y="2681118"/>
                  </a:lnTo>
                  <a:lnTo>
                    <a:pt x="320116" y="2681365"/>
                  </a:lnTo>
                  <a:lnTo>
                    <a:pt x="320409" y="2681618"/>
                  </a:lnTo>
                  <a:lnTo>
                    <a:pt x="320698" y="2681883"/>
                  </a:lnTo>
                  <a:lnTo>
                    <a:pt x="320971" y="2682160"/>
                  </a:lnTo>
                  <a:lnTo>
                    <a:pt x="321235" y="2682448"/>
                  </a:lnTo>
                  <a:lnTo>
                    <a:pt x="321485" y="2682742"/>
                  </a:lnTo>
                  <a:lnTo>
                    <a:pt x="321567" y="2682825"/>
                  </a:lnTo>
                  <a:lnTo>
                    <a:pt x="321655" y="2682901"/>
                  </a:lnTo>
                  <a:lnTo>
                    <a:pt x="321831" y="2683043"/>
                  </a:lnTo>
                  <a:lnTo>
                    <a:pt x="322092" y="2683231"/>
                  </a:lnTo>
                  <a:lnTo>
                    <a:pt x="322447" y="2683443"/>
                  </a:lnTo>
                  <a:lnTo>
                    <a:pt x="322810" y="2683626"/>
                  </a:lnTo>
                  <a:lnTo>
                    <a:pt x="323035" y="2683719"/>
                  </a:lnTo>
                  <a:lnTo>
                    <a:pt x="323264" y="2683802"/>
                  </a:lnTo>
                  <a:lnTo>
                    <a:pt x="323500" y="2683878"/>
                  </a:lnTo>
                  <a:lnTo>
                    <a:pt x="324174" y="2684061"/>
                  </a:lnTo>
                  <a:lnTo>
                    <a:pt x="324584" y="2684155"/>
                  </a:lnTo>
                  <a:lnTo>
                    <a:pt x="324790" y="2684190"/>
                  </a:lnTo>
                  <a:lnTo>
                    <a:pt x="324996" y="2684202"/>
                  </a:lnTo>
                  <a:lnTo>
                    <a:pt x="325216" y="2684202"/>
                  </a:lnTo>
                  <a:lnTo>
                    <a:pt x="325430" y="2684185"/>
                  </a:lnTo>
                  <a:lnTo>
                    <a:pt x="325650" y="2684149"/>
                  </a:lnTo>
                  <a:lnTo>
                    <a:pt x="325865" y="2684102"/>
                  </a:lnTo>
                  <a:lnTo>
                    <a:pt x="326074" y="2684043"/>
                  </a:lnTo>
                  <a:lnTo>
                    <a:pt x="327883" y="2683312"/>
                  </a:lnTo>
                  <a:lnTo>
                    <a:pt x="328739" y="2682966"/>
                  </a:lnTo>
                  <a:lnTo>
                    <a:pt x="331579" y="2681942"/>
                  </a:lnTo>
                  <a:lnTo>
                    <a:pt x="331771" y="2682666"/>
                  </a:lnTo>
                  <a:lnTo>
                    <a:pt x="331760" y="2682784"/>
                  </a:lnTo>
                  <a:lnTo>
                    <a:pt x="331815" y="2682925"/>
                  </a:lnTo>
                  <a:lnTo>
                    <a:pt x="331907" y="2682984"/>
                  </a:lnTo>
                  <a:lnTo>
                    <a:pt x="332005" y="2683031"/>
                  </a:lnTo>
                  <a:lnTo>
                    <a:pt x="338717" y="2683602"/>
                  </a:lnTo>
                  <a:lnTo>
                    <a:pt x="338852" y="2683506"/>
                  </a:lnTo>
                  <a:lnTo>
                    <a:pt x="339044" y="2683361"/>
                  </a:lnTo>
                  <a:lnTo>
                    <a:pt x="339426" y="2683055"/>
                  </a:lnTo>
                  <a:lnTo>
                    <a:pt x="339738" y="2682790"/>
                  </a:lnTo>
                  <a:lnTo>
                    <a:pt x="340027" y="2682513"/>
                  </a:lnTo>
                  <a:lnTo>
                    <a:pt x="340246" y="2682224"/>
                  </a:lnTo>
                  <a:lnTo>
                    <a:pt x="340359" y="2681924"/>
                  </a:lnTo>
                  <a:lnTo>
                    <a:pt x="340345" y="2681677"/>
                  </a:lnTo>
                  <a:lnTo>
                    <a:pt x="340257" y="2681412"/>
                  </a:lnTo>
                  <a:lnTo>
                    <a:pt x="340150" y="2681153"/>
                  </a:lnTo>
                  <a:lnTo>
                    <a:pt x="340070" y="2680894"/>
                  </a:lnTo>
                  <a:lnTo>
                    <a:pt x="340086" y="2680582"/>
                  </a:lnTo>
                  <a:lnTo>
                    <a:pt x="340134" y="2680423"/>
                  </a:lnTo>
                  <a:lnTo>
                    <a:pt x="340208" y="2680300"/>
                  </a:lnTo>
                  <a:lnTo>
                    <a:pt x="340296" y="2680282"/>
                  </a:lnTo>
                  <a:lnTo>
                    <a:pt x="340373" y="2680295"/>
                  </a:lnTo>
                  <a:lnTo>
                    <a:pt x="340579" y="2680382"/>
                  </a:lnTo>
                  <a:lnTo>
                    <a:pt x="340736" y="2680435"/>
                  </a:lnTo>
                  <a:lnTo>
                    <a:pt x="340878" y="2680447"/>
                  </a:lnTo>
                  <a:lnTo>
                    <a:pt x="341049" y="2680382"/>
                  </a:lnTo>
                  <a:lnTo>
                    <a:pt x="341220" y="2680258"/>
                  </a:lnTo>
                  <a:lnTo>
                    <a:pt x="341385" y="2680111"/>
                  </a:lnTo>
                  <a:lnTo>
                    <a:pt x="341547" y="2679999"/>
                  </a:lnTo>
                  <a:lnTo>
                    <a:pt x="341693" y="2679970"/>
                  </a:lnTo>
                  <a:lnTo>
                    <a:pt x="341822" y="2680064"/>
                  </a:lnTo>
                  <a:lnTo>
                    <a:pt x="341924" y="2680270"/>
                  </a:lnTo>
                  <a:lnTo>
                    <a:pt x="342017" y="2680529"/>
                  </a:lnTo>
                  <a:lnTo>
                    <a:pt x="342124" y="2680794"/>
                  </a:lnTo>
                  <a:lnTo>
                    <a:pt x="342256" y="2681012"/>
                  </a:lnTo>
                  <a:lnTo>
                    <a:pt x="342437" y="2681194"/>
                  </a:lnTo>
                  <a:lnTo>
                    <a:pt x="342642" y="2681353"/>
                  </a:lnTo>
                  <a:lnTo>
                    <a:pt x="342862" y="2681500"/>
                  </a:lnTo>
                  <a:lnTo>
                    <a:pt x="343317" y="2681753"/>
                  </a:lnTo>
                  <a:lnTo>
                    <a:pt x="343483" y="2681818"/>
                  </a:lnTo>
                  <a:lnTo>
                    <a:pt x="343826" y="2681924"/>
                  </a:lnTo>
                  <a:lnTo>
                    <a:pt x="344310" y="2681406"/>
                  </a:lnTo>
                  <a:lnTo>
                    <a:pt x="346594" y="2680350"/>
                  </a:lnTo>
                  <a:lnTo>
                    <a:pt x="348226" y="2682758"/>
                  </a:lnTo>
                  <a:lnTo>
                    <a:pt x="345542" y="2684738"/>
                  </a:lnTo>
                  <a:lnTo>
                    <a:pt x="345721" y="2685168"/>
                  </a:lnTo>
                  <a:lnTo>
                    <a:pt x="345829" y="2685562"/>
                  </a:lnTo>
                  <a:lnTo>
                    <a:pt x="345907" y="2685937"/>
                  </a:lnTo>
                  <a:lnTo>
                    <a:pt x="345966" y="2686381"/>
                  </a:lnTo>
                  <a:lnTo>
                    <a:pt x="345996" y="2686792"/>
                  </a:lnTo>
                  <a:lnTo>
                    <a:pt x="345996" y="2687199"/>
                  </a:lnTo>
                  <a:lnTo>
                    <a:pt x="345952" y="2687723"/>
                  </a:lnTo>
                  <a:lnTo>
                    <a:pt x="345853" y="2688252"/>
                  </a:lnTo>
                  <a:lnTo>
                    <a:pt x="345763" y="2688539"/>
                  </a:lnTo>
                  <a:lnTo>
                    <a:pt x="345712" y="2688776"/>
                  </a:lnTo>
                  <a:lnTo>
                    <a:pt x="345545" y="2689295"/>
                  </a:lnTo>
                  <a:lnTo>
                    <a:pt x="345369" y="2689795"/>
                  </a:lnTo>
                  <a:lnTo>
                    <a:pt x="345053" y="2690560"/>
                  </a:lnTo>
                  <a:lnTo>
                    <a:pt x="344707" y="2691217"/>
                  </a:lnTo>
                  <a:lnTo>
                    <a:pt x="344676" y="2691308"/>
                  </a:lnTo>
                  <a:lnTo>
                    <a:pt x="344250" y="2692037"/>
                  </a:lnTo>
                  <a:lnTo>
                    <a:pt x="343786" y="2692738"/>
                  </a:lnTo>
                  <a:lnTo>
                    <a:pt x="343287" y="2693403"/>
                  </a:lnTo>
                  <a:lnTo>
                    <a:pt x="342671" y="2694151"/>
                  </a:lnTo>
                  <a:lnTo>
                    <a:pt x="342006" y="2694881"/>
                  </a:lnTo>
                  <a:lnTo>
                    <a:pt x="341294" y="2695564"/>
                  </a:lnTo>
                  <a:lnTo>
                    <a:pt x="340535" y="2696170"/>
                  </a:lnTo>
                  <a:lnTo>
                    <a:pt x="339734" y="2696665"/>
                  </a:lnTo>
                  <a:lnTo>
                    <a:pt x="339176" y="2696936"/>
                  </a:lnTo>
                  <a:lnTo>
                    <a:pt x="338599" y="2697171"/>
                  </a:lnTo>
                  <a:lnTo>
                    <a:pt x="338008" y="2697371"/>
                  </a:lnTo>
                  <a:lnTo>
                    <a:pt x="337406" y="2697530"/>
                  </a:lnTo>
                  <a:lnTo>
                    <a:pt x="336801" y="2697648"/>
                  </a:lnTo>
                  <a:lnTo>
                    <a:pt x="336429" y="2698495"/>
                  </a:lnTo>
                  <a:lnTo>
                    <a:pt x="336160" y="2698537"/>
                  </a:lnTo>
                  <a:lnTo>
                    <a:pt x="335319" y="2697912"/>
                  </a:lnTo>
                  <a:lnTo>
                    <a:pt x="334733" y="2698066"/>
                  </a:lnTo>
                  <a:lnTo>
                    <a:pt x="334147" y="2698207"/>
                  </a:lnTo>
                  <a:lnTo>
                    <a:pt x="333559" y="2698342"/>
                  </a:lnTo>
                  <a:lnTo>
                    <a:pt x="332968" y="2698472"/>
                  </a:lnTo>
                  <a:lnTo>
                    <a:pt x="332376" y="2698595"/>
                  </a:lnTo>
                  <a:lnTo>
                    <a:pt x="331848" y="2698690"/>
                  </a:lnTo>
                  <a:lnTo>
                    <a:pt x="331321" y="2698766"/>
                  </a:lnTo>
                  <a:lnTo>
                    <a:pt x="330265" y="2698931"/>
                  </a:lnTo>
                  <a:lnTo>
                    <a:pt x="329742" y="2699037"/>
                  </a:lnTo>
                  <a:lnTo>
                    <a:pt x="329008" y="2699208"/>
                  </a:lnTo>
                  <a:lnTo>
                    <a:pt x="328274" y="2699408"/>
                  </a:lnTo>
                  <a:lnTo>
                    <a:pt x="327752" y="2699566"/>
                  </a:lnTo>
                  <a:lnTo>
                    <a:pt x="327547" y="2699620"/>
                  </a:lnTo>
                  <a:lnTo>
                    <a:pt x="326828" y="2699867"/>
                  </a:lnTo>
                  <a:lnTo>
                    <a:pt x="326124" y="2700132"/>
                  </a:lnTo>
                  <a:lnTo>
                    <a:pt x="325708" y="2700308"/>
                  </a:lnTo>
                  <a:lnTo>
                    <a:pt x="324496" y="2700891"/>
                  </a:lnTo>
                  <a:lnTo>
                    <a:pt x="324091" y="2701074"/>
                  </a:lnTo>
                  <a:lnTo>
                    <a:pt x="323494" y="2701327"/>
                  </a:lnTo>
                  <a:lnTo>
                    <a:pt x="322893" y="2701562"/>
                  </a:lnTo>
                  <a:lnTo>
                    <a:pt x="322287" y="2701786"/>
                  </a:lnTo>
                  <a:lnTo>
                    <a:pt x="321080" y="2702245"/>
                  </a:lnTo>
                  <a:lnTo>
                    <a:pt x="320492" y="2702446"/>
                  </a:lnTo>
                  <a:lnTo>
                    <a:pt x="319887" y="2702616"/>
                  </a:lnTo>
                  <a:lnTo>
                    <a:pt x="319290" y="2702805"/>
                  </a:lnTo>
                  <a:lnTo>
                    <a:pt x="318732" y="2703040"/>
                  </a:lnTo>
                  <a:lnTo>
                    <a:pt x="318254" y="2703358"/>
                  </a:lnTo>
                  <a:lnTo>
                    <a:pt x="317921" y="2703670"/>
                  </a:lnTo>
                  <a:lnTo>
                    <a:pt x="317613" y="2704029"/>
                  </a:lnTo>
                  <a:lnTo>
                    <a:pt x="317340" y="2704412"/>
                  </a:lnTo>
                  <a:lnTo>
                    <a:pt x="317096" y="2704859"/>
                  </a:lnTo>
                  <a:lnTo>
                    <a:pt x="316934" y="2705236"/>
                  </a:lnTo>
                  <a:lnTo>
                    <a:pt x="316826" y="2705630"/>
                  </a:lnTo>
                  <a:lnTo>
                    <a:pt x="316763" y="2706048"/>
                  </a:lnTo>
                  <a:lnTo>
                    <a:pt x="316733" y="2706472"/>
                  </a:lnTo>
                  <a:lnTo>
                    <a:pt x="316738" y="2706902"/>
                  </a:lnTo>
                  <a:lnTo>
                    <a:pt x="316777" y="2707314"/>
                  </a:lnTo>
                  <a:lnTo>
                    <a:pt x="316851" y="2707761"/>
                  </a:lnTo>
                  <a:lnTo>
                    <a:pt x="316973" y="2708209"/>
                  </a:lnTo>
                  <a:lnTo>
                    <a:pt x="317134" y="2708644"/>
                  </a:lnTo>
                  <a:lnTo>
                    <a:pt x="317319" y="2709068"/>
                  </a:lnTo>
                  <a:lnTo>
                    <a:pt x="317530" y="2709474"/>
                  </a:lnTo>
                  <a:lnTo>
                    <a:pt x="317784" y="2709886"/>
                  </a:lnTo>
                  <a:lnTo>
                    <a:pt x="318067" y="2710287"/>
                  </a:lnTo>
                  <a:lnTo>
                    <a:pt x="318386" y="2710664"/>
                  </a:lnTo>
                  <a:lnTo>
                    <a:pt x="318723" y="2711017"/>
                  </a:lnTo>
                  <a:lnTo>
                    <a:pt x="319084" y="2711341"/>
                  </a:lnTo>
                  <a:lnTo>
                    <a:pt x="322444" y="2714467"/>
                  </a:lnTo>
                  <a:lnTo>
                    <a:pt x="322819" y="2714773"/>
                  </a:lnTo>
                  <a:lnTo>
                    <a:pt x="323192" y="2715090"/>
                  </a:lnTo>
                  <a:lnTo>
                    <a:pt x="323552" y="2715415"/>
                  </a:lnTo>
                  <a:lnTo>
                    <a:pt x="323904" y="2715750"/>
                  </a:lnTo>
                  <a:lnTo>
                    <a:pt x="324248" y="2716097"/>
                  </a:lnTo>
                  <a:lnTo>
                    <a:pt x="324887" y="2716727"/>
                  </a:lnTo>
                  <a:lnTo>
                    <a:pt x="325195" y="2717057"/>
                  </a:lnTo>
                  <a:lnTo>
                    <a:pt x="325469" y="2717404"/>
                  </a:lnTo>
                  <a:lnTo>
                    <a:pt x="325678" y="2717775"/>
                  </a:lnTo>
                  <a:lnTo>
                    <a:pt x="325777" y="2718034"/>
                  </a:lnTo>
                  <a:lnTo>
                    <a:pt x="325854" y="2718299"/>
                  </a:lnTo>
                  <a:lnTo>
                    <a:pt x="325920" y="2718576"/>
                  </a:lnTo>
                  <a:lnTo>
                    <a:pt x="326022" y="2719129"/>
                  </a:lnTo>
                  <a:lnTo>
                    <a:pt x="326085" y="2719529"/>
                  </a:lnTo>
                  <a:lnTo>
                    <a:pt x="326129" y="2719936"/>
                  </a:lnTo>
                  <a:lnTo>
                    <a:pt x="326227" y="2721154"/>
                  </a:lnTo>
                  <a:lnTo>
                    <a:pt x="326250" y="2721620"/>
                  </a:lnTo>
                  <a:lnTo>
                    <a:pt x="326256" y="2722084"/>
                  </a:lnTo>
                  <a:lnTo>
                    <a:pt x="326266" y="2722555"/>
                  </a:lnTo>
                  <a:lnTo>
                    <a:pt x="326316" y="2723003"/>
                  </a:lnTo>
                  <a:lnTo>
                    <a:pt x="326432" y="2723427"/>
                  </a:lnTo>
                  <a:lnTo>
                    <a:pt x="326535" y="2723662"/>
                  </a:lnTo>
                  <a:lnTo>
                    <a:pt x="326657" y="2723892"/>
                  </a:lnTo>
                  <a:lnTo>
                    <a:pt x="326789" y="2724110"/>
                  </a:lnTo>
                  <a:lnTo>
                    <a:pt x="327083" y="2724545"/>
                  </a:lnTo>
                  <a:lnTo>
                    <a:pt x="327444" y="2725022"/>
                  </a:lnTo>
                  <a:lnTo>
                    <a:pt x="327839" y="2725475"/>
                  </a:lnTo>
                  <a:lnTo>
                    <a:pt x="328274" y="2725906"/>
                  </a:lnTo>
                  <a:lnTo>
                    <a:pt x="328735" y="2726300"/>
                  </a:lnTo>
                  <a:lnTo>
                    <a:pt x="329578" y="2726957"/>
                  </a:lnTo>
                  <a:lnTo>
                    <a:pt x="330991" y="2727652"/>
                  </a:lnTo>
                  <a:lnTo>
                    <a:pt x="331152" y="2727822"/>
                  </a:lnTo>
                  <a:lnTo>
                    <a:pt x="332408" y="2728188"/>
                  </a:lnTo>
                  <a:lnTo>
                    <a:pt x="332741" y="2728188"/>
                  </a:lnTo>
                  <a:lnTo>
                    <a:pt x="333577" y="2728370"/>
                  </a:lnTo>
                  <a:lnTo>
                    <a:pt x="334500" y="2728305"/>
                  </a:lnTo>
                  <a:lnTo>
                    <a:pt x="335928" y="2728164"/>
                  </a:lnTo>
                  <a:lnTo>
                    <a:pt x="337864" y="2727605"/>
                  </a:lnTo>
                  <a:lnTo>
                    <a:pt x="339980" y="2726627"/>
                  </a:lnTo>
                  <a:lnTo>
                    <a:pt x="341486" y="2725266"/>
                  </a:lnTo>
                  <a:lnTo>
                    <a:pt x="342449" y="2724396"/>
                  </a:lnTo>
                  <a:lnTo>
                    <a:pt x="345010" y="2721823"/>
                  </a:lnTo>
                  <a:lnTo>
                    <a:pt x="346721" y="2720004"/>
                  </a:lnTo>
                  <a:lnTo>
                    <a:pt x="347323" y="2719086"/>
                  </a:lnTo>
                  <a:lnTo>
                    <a:pt x="348352" y="2718087"/>
                  </a:lnTo>
                  <a:lnTo>
                    <a:pt x="349128" y="2717646"/>
                  </a:lnTo>
                  <a:lnTo>
                    <a:pt x="349920" y="2717228"/>
                  </a:lnTo>
                  <a:lnTo>
                    <a:pt x="350728" y="2716833"/>
                  </a:lnTo>
                  <a:lnTo>
                    <a:pt x="351545" y="2716468"/>
                  </a:lnTo>
                  <a:lnTo>
                    <a:pt x="352370" y="2716133"/>
                  </a:lnTo>
                  <a:lnTo>
                    <a:pt x="352961" y="2715885"/>
                  </a:lnTo>
                  <a:lnTo>
                    <a:pt x="353563" y="2715627"/>
                  </a:lnTo>
                  <a:lnTo>
                    <a:pt x="354169" y="2715391"/>
                  </a:lnTo>
                  <a:lnTo>
                    <a:pt x="354776" y="2715220"/>
                  </a:lnTo>
                  <a:lnTo>
                    <a:pt x="355187" y="2715088"/>
                  </a:lnTo>
                  <a:lnTo>
                    <a:pt x="355386" y="2715143"/>
                  </a:lnTo>
                  <a:lnTo>
                    <a:pt x="355700" y="2715156"/>
                  </a:lnTo>
                  <a:lnTo>
                    <a:pt x="356016" y="2715196"/>
                  </a:lnTo>
                  <a:lnTo>
                    <a:pt x="356648" y="2715302"/>
                  </a:lnTo>
                  <a:lnTo>
                    <a:pt x="356965" y="2715338"/>
                  </a:lnTo>
                  <a:lnTo>
                    <a:pt x="357484" y="2715379"/>
                  </a:lnTo>
                  <a:lnTo>
                    <a:pt x="358012" y="2715408"/>
                  </a:lnTo>
                  <a:lnTo>
                    <a:pt x="358535" y="2715426"/>
                  </a:lnTo>
                  <a:lnTo>
                    <a:pt x="359063" y="2715420"/>
                  </a:lnTo>
                  <a:lnTo>
                    <a:pt x="359580" y="2715385"/>
                  </a:lnTo>
                  <a:lnTo>
                    <a:pt x="359957" y="2715338"/>
                  </a:lnTo>
                  <a:lnTo>
                    <a:pt x="360328" y="2715267"/>
                  </a:lnTo>
                  <a:lnTo>
                    <a:pt x="361444" y="2715037"/>
                  </a:lnTo>
                  <a:lnTo>
                    <a:pt x="362294" y="2714873"/>
                  </a:lnTo>
                  <a:lnTo>
                    <a:pt x="363149" y="2714708"/>
                  </a:lnTo>
                  <a:lnTo>
                    <a:pt x="363575" y="2714637"/>
                  </a:lnTo>
                  <a:lnTo>
                    <a:pt x="363946" y="2714608"/>
                  </a:lnTo>
                  <a:lnTo>
                    <a:pt x="364337" y="2714608"/>
                  </a:lnTo>
                  <a:lnTo>
                    <a:pt x="364714" y="2714596"/>
                  </a:lnTo>
                  <a:lnTo>
                    <a:pt x="365055" y="2714537"/>
                  </a:lnTo>
                  <a:lnTo>
                    <a:pt x="365324" y="2714396"/>
                  </a:lnTo>
                  <a:lnTo>
                    <a:pt x="365476" y="2714184"/>
                  </a:lnTo>
                  <a:lnTo>
                    <a:pt x="365521" y="2714087"/>
                  </a:lnTo>
                  <a:lnTo>
                    <a:pt x="365643" y="2713595"/>
                  </a:lnTo>
                  <a:lnTo>
                    <a:pt x="365740" y="2713330"/>
                  </a:lnTo>
                  <a:lnTo>
                    <a:pt x="365896" y="2713148"/>
                  </a:lnTo>
                  <a:lnTo>
                    <a:pt x="366063" y="2713077"/>
                  </a:lnTo>
                  <a:lnTo>
                    <a:pt x="366259" y="2713042"/>
                  </a:lnTo>
                  <a:lnTo>
                    <a:pt x="366674" y="2713018"/>
                  </a:lnTo>
                  <a:lnTo>
                    <a:pt x="366880" y="2713001"/>
                  </a:lnTo>
                  <a:lnTo>
                    <a:pt x="367647" y="2712859"/>
                  </a:lnTo>
                  <a:lnTo>
                    <a:pt x="368033" y="2712783"/>
                  </a:lnTo>
                  <a:lnTo>
                    <a:pt x="368414" y="2712695"/>
                  </a:lnTo>
                  <a:lnTo>
                    <a:pt x="368795" y="2712594"/>
                  </a:lnTo>
                  <a:lnTo>
                    <a:pt x="369294" y="2712453"/>
                  </a:lnTo>
                  <a:lnTo>
                    <a:pt x="369798" y="2712300"/>
                  </a:lnTo>
                  <a:lnTo>
                    <a:pt x="370291" y="2712130"/>
                  </a:lnTo>
                  <a:lnTo>
                    <a:pt x="371261" y="2711744"/>
                  </a:lnTo>
                  <a:lnTo>
                    <a:pt x="372061" y="2711570"/>
                  </a:lnTo>
                  <a:lnTo>
                    <a:pt x="372863" y="2711317"/>
                  </a:lnTo>
                  <a:lnTo>
                    <a:pt x="373645" y="2710987"/>
                  </a:lnTo>
                  <a:lnTo>
                    <a:pt x="374382" y="2710593"/>
                  </a:lnTo>
                  <a:lnTo>
                    <a:pt x="375067" y="2710140"/>
                  </a:lnTo>
                  <a:lnTo>
                    <a:pt x="375619" y="2709692"/>
                  </a:lnTo>
                  <a:lnTo>
                    <a:pt x="376147" y="2709192"/>
                  </a:lnTo>
                  <a:lnTo>
                    <a:pt x="376631" y="2708650"/>
                  </a:lnTo>
                  <a:lnTo>
                    <a:pt x="377071" y="2708073"/>
                  </a:lnTo>
                  <a:lnTo>
                    <a:pt x="377448" y="2707473"/>
                  </a:lnTo>
                  <a:lnTo>
                    <a:pt x="377761" y="2706813"/>
                  </a:lnTo>
                  <a:lnTo>
                    <a:pt x="378006" y="2706113"/>
                  </a:lnTo>
                  <a:lnTo>
                    <a:pt x="378196" y="2705389"/>
                  </a:lnTo>
                  <a:lnTo>
                    <a:pt x="378352" y="2704647"/>
                  </a:lnTo>
                  <a:lnTo>
                    <a:pt x="378495" y="2703917"/>
                  </a:lnTo>
                  <a:lnTo>
                    <a:pt x="378602" y="2703258"/>
                  </a:lnTo>
                  <a:lnTo>
                    <a:pt x="378690" y="2702593"/>
                  </a:lnTo>
                  <a:lnTo>
                    <a:pt x="378716" y="2702126"/>
                  </a:lnTo>
                  <a:lnTo>
                    <a:pt x="378754" y="2701927"/>
                  </a:lnTo>
                  <a:lnTo>
                    <a:pt x="378792" y="2701262"/>
                  </a:lnTo>
                  <a:lnTo>
                    <a:pt x="378798" y="2700597"/>
                  </a:lnTo>
                  <a:lnTo>
                    <a:pt x="378759" y="2699802"/>
                  </a:lnTo>
                  <a:lnTo>
                    <a:pt x="378666" y="2699008"/>
                  </a:lnTo>
                  <a:lnTo>
                    <a:pt x="378539" y="2698219"/>
                  </a:lnTo>
                  <a:lnTo>
                    <a:pt x="378254" y="2696641"/>
                  </a:lnTo>
                  <a:lnTo>
                    <a:pt x="377981" y="2694881"/>
                  </a:lnTo>
                  <a:lnTo>
                    <a:pt x="377824" y="2694003"/>
                  </a:lnTo>
                  <a:lnTo>
                    <a:pt x="377624" y="2693144"/>
                  </a:lnTo>
                  <a:lnTo>
                    <a:pt x="377354" y="2692314"/>
                  </a:lnTo>
                  <a:lnTo>
                    <a:pt x="377140" y="2691831"/>
                  </a:lnTo>
                  <a:lnTo>
                    <a:pt x="376886" y="2691367"/>
                  </a:lnTo>
                  <a:lnTo>
                    <a:pt x="376622" y="2690902"/>
                  </a:lnTo>
                  <a:lnTo>
                    <a:pt x="376378" y="2690430"/>
                  </a:lnTo>
                  <a:lnTo>
                    <a:pt x="376167" y="2689948"/>
                  </a:lnTo>
                  <a:lnTo>
                    <a:pt x="375963" y="2689212"/>
                  </a:lnTo>
                  <a:lnTo>
                    <a:pt x="375834" y="2688440"/>
                  </a:lnTo>
                  <a:lnTo>
                    <a:pt x="375746" y="2687664"/>
                  </a:lnTo>
                  <a:lnTo>
                    <a:pt x="375649" y="2686881"/>
                  </a:lnTo>
                  <a:lnTo>
                    <a:pt x="375503" y="2686116"/>
                  </a:lnTo>
                  <a:lnTo>
                    <a:pt x="375190" y="2685062"/>
                  </a:lnTo>
                  <a:lnTo>
                    <a:pt x="375137" y="2684910"/>
                  </a:lnTo>
                  <a:lnTo>
                    <a:pt x="374803" y="2684020"/>
                  </a:lnTo>
                  <a:lnTo>
                    <a:pt x="374387" y="2682990"/>
                  </a:lnTo>
                  <a:lnTo>
                    <a:pt x="373983" y="2681959"/>
                  </a:lnTo>
                  <a:lnTo>
                    <a:pt x="373631" y="2680906"/>
                  </a:lnTo>
                  <a:lnTo>
                    <a:pt x="373469" y="2680288"/>
                  </a:lnTo>
                  <a:lnTo>
                    <a:pt x="373318" y="2679670"/>
                  </a:lnTo>
                  <a:lnTo>
                    <a:pt x="373175" y="2679046"/>
                  </a:lnTo>
                  <a:lnTo>
                    <a:pt x="373015" y="2678421"/>
                  </a:lnTo>
                  <a:lnTo>
                    <a:pt x="372828" y="2677815"/>
                  </a:lnTo>
                  <a:lnTo>
                    <a:pt x="372506" y="2676915"/>
                  </a:lnTo>
                  <a:lnTo>
                    <a:pt x="372144" y="2676020"/>
                  </a:lnTo>
                  <a:lnTo>
                    <a:pt x="371739" y="2675149"/>
                  </a:lnTo>
                  <a:lnTo>
                    <a:pt x="371299" y="2674295"/>
                  </a:lnTo>
                  <a:lnTo>
                    <a:pt x="370824" y="2673465"/>
                  </a:lnTo>
                  <a:lnTo>
                    <a:pt x="370326" y="2672706"/>
                  </a:lnTo>
                  <a:lnTo>
                    <a:pt x="369784" y="2671976"/>
                  </a:lnTo>
                  <a:lnTo>
                    <a:pt x="368635" y="2670551"/>
                  </a:lnTo>
                  <a:lnTo>
                    <a:pt x="368068" y="2669839"/>
                  </a:lnTo>
                  <a:lnTo>
                    <a:pt x="367480" y="2669174"/>
                  </a:lnTo>
                  <a:lnTo>
                    <a:pt x="366825" y="2668520"/>
                  </a:lnTo>
                  <a:lnTo>
                    <a:pt x="366204" y="2667867"/>
                  </a:lnTo>
                  <a:lnTo>
                    <a:pt x="365706" y="2667184"/>
                  </a:lnTo>
                  <a:lnTo>
                    <a:pt x="365428" y="2666466"/>
                  </a:lnTo>
                  <a:lnTo>
                    <a:pt x="365379" y="2666101"/>
                  </a:lnTo>
                  <a:lnTo>
                    <a:pt x="365354" y="2665725"/>
                  </a:lnTo>
                  <a:lnTo>
                    <a:pt x="365359" y="2665348"/>
                  </a:lnTo>
                  <a:lnTo>
                    <a:pt x="365398" y="2664977"/>
                  </a:lnTo>
                  <a:lnTo>
                    <a:pt x="365462" y="2664618"/>
                  </a:lnTo>
                  <a:lnTo>
                    <a:pt x="365881" y="2663565"/>
                  </a:lnTo>
                  <a:lnTo>
                    <a:pt x="366229" y="2662781"/>
                  </a:lnTo>
                  <a:lnTo>
                    <a:pt x="366639" y="2660573"/>
                  </a:lnTo>
                  <a:lnTo>
                    <a:pt x="367466" y="2656877"/>
                  </a:lnTo>
                  <a:lnTo>
                    <a:pt x="367617" y="2656512"/>
                  </a:lnTo>
                  <a:lnTo>
                    <a:pt x="367739" y="2656130"/>
                  </a:lnTo>
                  <a:lnTo>
                    <a:pt x="367823" y="2655729"/>
                  </a:lnTo>
                  <a:lnTo>
                    <a:pt x="367876" y="2655329"/>
                  </a:lnTo>
                  <a:lnTo>
                    <a:pt x="367887" y="2654940"/>
                  </a:lnTo>
                  <a:lnTo>
                    <a:pt x="367843" y="2654546"/>
                  </a:lnTo>
                  <a:lnTo>
                    <a:pt x="367749" y="2654152"/>
                  </a:lnTo>
                  <a:lnTo>
                    <a:pt x="367617" y="2653763"/>
                  </a:lnTo>
                  <a:lnTo>
                    <a:pt x="367475" y="2653375"/>
                  </a:lnTo>
                  <a:lnTo>
                    <a:pt x="367251" y="2652733"/>
                  </a:lnTo>
                  <a:lnTo>
                    <a:pt x="367051" y="2652227"/>
                  </a:lnTo>
                  <a:lnTo>
                    <a:pt x="366957" y="2651974"/>
                  </a:lnTo>
                  <a:lnTo>
                    <a:pt x="366880" y="2651715"/>
                  </a:lnTo>
                  <a:lnTo>
                    <a:pt x="366806" y="2651309"/>
                  </a:lnTo>
                  <a:lnTo>
                    <a:pt x="366776" y="2650897"/>
                  </a:lnTo>
                  <a:lnTo>
                    <a:pt x="366757" y="2650479"/>
                  </a:lnTo>
                  <a:lnTo>
                    <a:pt x="366718" y="2650067"/>
                  </a:lnTo>
                  <a:lnTo>
                    <a:pt x="366625" y="2649672"/>
                  </a:lnTo>
                  <a:lnTo>
                    <a:pt x="366532" y="2649431"/>
                  </a:lnTo>
                  <a:lnTo>
                    <a:pt x="366419" y="2649196"/>
                  </a:lnTo>
                  <a:lnTo>
                    <a:pt x="366176" y="2648730"/>
                  </a:lnTo>
                  <a:lnTo>
                    <a:pt x="366067" y="2648495"/>
                  </a:lnTo>
                  <a:lnTo>
                    <a:pt x="365921" y="2648095"/>
                  </a:lnTo>
                  <a:lnTo>
                    <a:pt x="365803" y="2647677"/>
                  </a:lnTo>
                  <a:lnTo>
                    <a:pt x="365692" y="2647259"/>
                  </a:lnTo>
                  <a:lnTo>
                    <a:pt x="365574" y="2646847"/>
                  </a:lnTo>
                  <a:lnTo>
                    <a:pt x="365428" y="2646441"/>
                  </a:lnTo>
                  <a:lnTo>
                    <a:pt x="365247" y="2645987"/>
                  </a:lnTo>
                  <a:lnTo>
                    <a:pt x="365052" y="2645535"/>
                  </a:lnTo>
                  <a:lnTo>
                    <a:pt x="364835" y="2645087"/>
                  </a:lnTo>
                  <a:lnTo>
                    <a:pt x="364592" y="2644669"/>
                  </a:lnTo>
                  <a:lnTo>
                    <a:pt x="364307" y="2644286"/>
                  </a:lnTo>
                  <a:lnTo>
                    <a:pt x="364010" y="2643980"/>
                  </a:lnTo>
                  <a:lnTo>
                    <a:pt x="363682" y="2643704"/>
                  </a:lnTo>
                  <a:lnTo>
                    <a:pt x="363330" y="2643445"/>
                  </a:lnTo>
                  <a:lnTo>
                    <a:pt x="362959" y="2643209"/>
                  </a:lnTo>
                  <a:lnTo>
                    <a:pt x="362588" y="2642992"/>
                  </a:lnTo>
                  <a:lnTo>
                    <a:pt x="362187" y="2642780"/>
                  </a:lnTo>
                  <a:lnTo>
                    <a:pt x="361771" y="2642585"/>
                  </a:lnTo>
                  <a:lnTo>
                    <a:pt x="361345" y="2642415"/>
                  </a:lnTo>
                  <a:lnTo>
                    <a:pt x="360910" y="2642279"/>
                  </a:lnTo>
                  <a:lnTo>
                    <a:pt x="360476" y="2642179"/>
                  </a:lnTo>
                  <a:lnTo>
                    <a:pt x="360083" y="2642109"/>
                  </a:lnTo>
                  <a:lnTo>
                    <a:pt x="359679" y="2642044"/>
                  </a:lnTo>
                  <a:lnTo>
                    <a:pt x="359272" y="2642020"/>
                  </a:lnTo>
                  <a:lnTo>
                    <a:pt x="358887" y="2642044"/>
                  </a:lnTo>
                  <a:lnTo>
                    <a:pt x="358540" y="2642144"/>
                  </a:lnTo>
                  <a:lnTo>
                    <a:pt x="358378" y="2642238"/>
                  </a:lnTo>
                  <a:lnTo>
                    <a:pt x="358227" y="2642362"/>
                  </a:lnTo>
                  <a:lnTo>
                    <a:pt x="358076" y="2642497"/>
                  </a:lnTo>
                  <a:lnTo>
                    <a:pt x="357924" y="2642614"/>
                  </a:lnTo>
                  <a:lnTo>
                    <a:pt x="357757" y="2642709"/>
                  </a:lnTo>
                  <a:lnTo>
                    <a:pt x="357509" y="2642780"/>
                  </a:lnTo>
                  <a:lnTo>
                    <a:pt x="357240" y="2642809"/>
                  </a:lnTo>
                  <a:lnTo>
                    <a:pt x="356960" y="2642809"/>
                  </a:lnTo>
                  <a:lnTo>
                    <a:pt x="356676" y="2642797"/>
                  </a:lnTo>
                  <a:lnTo>
                    <a:pt x="356404" y="2642780"/>
                  </a:lnTo>
                  <a:lnTo>
                    <a:pt x="355816" y="2642727"/>
                  </a:lnTo>
                  <a:lnTo>
                    <a:pt x="355225" y="2642614"/>
                  </a:lnTo>
                  <a:lnTo>
                    <a:pt x="354644" y="2642456"/>
                  </a:lnTo>
                  <a:lnTo>
                    <a:pt x="354066" y="2642267"/>
                  </a:lnTo>
                  <a:lnTo>
                    <a:pt x="353514" y="2642050"/>
                  </a:lnTo>
                  <a:lnTo>
                    <a:pt x="352903" y="2641767"/>
                  </a:lnTo>
                  <a:lnTo>
                    <a:pt x="352312" y="2641431"/>
                  </a:lnTo>
                  <a:lnTo>
                    <a:pt x="351735" y="2641061"/>
                  </a:lnTo>
                  <a:lnTo>
                    <a:pt x="351177" y="2640666"/>
                  </a:lnTo>
                  <a:lnTo>
                    <a:pt x="350645" y="2640249"/>
                  </a:lnTo>
                  <a:lnTo>
                    <a:pt x="350184" y="2639872"/>
                  </a:lnTo>
                  <a:lnTo>
                    <a:pt x="349730" y="2639483"/>
                  </a:lnTo>
                  <a:lnTo>
                    <a:pt x="349301" y="2639071"/>
                  </a:lnTo>
                  <a:lnTo>
                    <a:pt x="348900" y="2638635"/>
                  </a:lnTo>
                  <a:lnTo>
                    <a:pt x="348553" y="2638171"/>
                  </a:lnTo>
                  <a:lnTo>
                    <a:pt x="348157" y="2637441"/>
                  </a:lnTo>
                  <a:lnTo>
                    <a:pt x="347852" y="2636635"/>
                  </a:lnTo>
                  <a:lnTo>
                    <a:pt x="347629" y="2635787"/>
                  </a:lnTo>
                  <a:lnTo>
                    <a:pt x="347541" y="2635316"/>
                  </a:lnTo>
                  <a:lnTo>
                    <a:pt x="347756" y="2632088"/>
                  </a:lnTo>
                  <a:lnTo>
                    <a:pt x="347833" y="2630719"/>
                  </a:lnTo>
                  <a:lnTo>
                    <a:pt x="347926" y="2630654"/>
                  </a:lnTo>
                  <a:lnTo>
                    <a:pt x="348014" y="2630583"/>
                  </a:lnTo>
                  <a:lnTo>
                    <a:pt x="348141" y="2630460"/>
                  </a:lnTo>
                  <a:lnTo>
                    <a:pt x="348254" y="2630313"/>
                  </a:lnTo>
                  <a:lnTo>
                    <a:pt x="348352" y="2630154"/>
                  </a:lnTo>
                  <a:lnTo>
                    <a:pt x="348512" y="2629818"/>
                  </a:lnTo>
                  <a:lnTo>
                    <a:pt x="348567" y="2629648"/>
                  </a:lnTo>
                  <a:lnTo>
                    <a:pt x="348606" y="2629471"/>
                  </a:lnTo>
                  <a:lnTo>
                    <a:pt x="348669" y="2629112"/>
                  </a:lnTo>
                  <a:lnTo>
                    <a:pt x="348724" y="2628947"/>
                  </a:lnTo>
                  <a:lnTo>
                    <a:pt x="348963" y="2628559"/>
                  </a:lnTo>
                  <a:lnTo>
                    <a:pt x="349310" y="2628217"/>
                  </a:lnTo>
                  <a:lnTo>
                    <a:pt x="349711" y="2627894"/>
                  </a:lnTo>
                  <a:lnTo>
                    <a:pt x="350126" y="2627576"/>
                  </a:lnTo>
                  <a:lnTo>
                    <a:pt x="350492" y="2627228"/>
                  </a:lnTo>
                  <a:lnTo>
                    <a:pt x="350929" y="2626687"/>
                  </a:lnTo>
                  <a:lnTo>
                    <a:pt x="351325" y="2626110"/>
                  </a:lnTo>
                  <a:lnTo>
                    <a:pt x="351710" y="2625527"/>
                  </a:lnTo>
                  <a:lnTo>
                    <a:pt x="352117" y="2624962"/>
                  </a:lnTo>
                  <a:lnTo>
                    <a:pt x="352576" y="2624450"/>
                  </a:lnTo>
                  <a:lnTo>
                    <a:pt x="352942" y="2624120"/>
                  </a:lnTo>
                  <a:lnTo>
                    <a:pt x="353338" y="2623821"/>
                  </a:lnTo>
                  <a:lnTo>
                    <a:pt x="354144" y="2623232"/>
                  </a:lnTo>
                  <a:lnTo>
                    <a:pt x="354536" y="2622932"/>
                  </a:lnTo>
                  <a:lnTo>
                    <a:pt x="354834" y="2622684"/>
                  </a:lnTo>
                  <a:lnTo>
                    <a:pt x="355122" y="2622431"/>
                  </a:lnTo>
                  <a:lnTo>
                    <a:pt x="355708" y="2621931"/>
                  </a:lnTo>
                  <a:lnTo>
                    <a:pt x="356013" y="2621696"/>
                  </a:lnTo>
                  <a:lnTo>
                    <a:pt x="356668" y="2621237"/>
                  </a:lnTo>
                  <a:lnTo>
                    <a:pt x="357356" y="2620801"/>
                  </a:lnTo>
                  <a:lnTo>
                    <a:pt x="357936" y="2620467"/>
                  </a:lnTo>
                  <a:lnTo>
                    <a:pt x="358065" y="2620407"/>
                  </a:lnTo>
                  <a:lnTo>
                    <a:pt x="358794" y="2620041"/>
                  </a:lnTo>
                  <a:lnTo>
                    <a:pt x="359527" y="2619724"/>
                  </a:lnTo>
                  <a:lnTo>
                    <a:pt x="361705" y="2618707"/>
                  </a:lnTo>
                  <a:lnTo>
                    <a:pt x="365965" y="2616734"/>
                  </a:lnTo>
                  <a:lnTo>
                    <a:pt x="370111" y="2614538"/>
                  </a:lnTo>
                  <a:lnTo>
                    <a:pt x="370257" y="2614409"/>
                  </a:lnTo>
                  <a:lnTo>
                    <a:pt x="370384" y="2614167"/>
                  </a:lnTo>
                  <a:lnTo>
                    <a:pt x="370428" y="2613849"/>
                  </a:lnTo>
                  <a:lnTo>
                    <a:pt x="370452" y="2613137"/>
                  </a:lnTo>
                  <a:lnTo>
                    <a:pt x="370521" y="2612808"/>
                  </a:lnTo>
                  <a:lnTo>
                    <a:pt x="370609" y="2612602"/>
                  </a:lnTo>
                  <a:lnTo>
                    <a:pt x="370708" y="2612396"/>
                  </a:lnTo>
                  <a:lnTo>
                    <a:pt x="370819" y="2612190"/>
                  </a:lnTo>
                  <a:lnTo>
                    <a:pt x="370942" y="2611995"/>
                  </a:lnTo>
                  <a:lnTo>
                    <a:pt x="371074" y="2611813"/>
                  </a:lnTo>
                  <a:lnTo>
                    <a:pt x="371225" y="2611654"/>
                  </a:lnTo>
                  <a:lnTo>
                    <a:pt x="371577" y="2611372"/>
                  </a:lnTo>
                  <a:lnTo>
                    <a:pt x="371734" y="2611225"/>
                  </a:lnTo>
                  <a:lnTo>
                    <a:pt x="371855" y="2611054"/>
                  </a:lnTo>
                  <a:lnTo>
                    <a:pt x="371918" y="2610871"/>
                  </a:lnTo>
                  <a:lnTo>
                    <a:pt x="371954" y="2610678"/>
                  </a:lnTo>
                  <a:lnTo>
                    <a:pt x="371973" y="2610466"/>
                  </a:lnTo>
                  <a:lnTo>
                    <a:pt x="371978" y="2610254"/>
                  </a:lnTo>
                  <a:lnTo>
                    <a:pt x="371992" y="2610048"/>
                  </a:lnTo>
                  <a:lnTo>
                    <a:pt x="372012" y="2609553"/>
                  </a:lnTo>
                  <a:lnTo>
                    <a:pt x="372012" y="2609388"/>
                  </a:lnTo>
                  <a:lnTo>
                    <a:pt x="372003" y="2609218"/>
                  </a:lnTo>
                  <a:lnTo>
                    <a:pt x="371093" y="2607422"/>
                  </a:lnTo>
                  <a:lnTo>
                    <a:pt x="371269" y="2607446"/>
                  </a:lnTo>
                  <a:lnTo>
                    <a:pt x="371455" y="2607440"/>
                  </a:lnTo>
                  <a:lnTo>
                    <a:pt x="371646" y="2607405"/>
                  </a:lnTo>
                  <a:lnTo>
                    <a:pt x="371827" y="2607340"/>
                  </a:lnTo>
                  <a:lnTo>
                    <a:pt x="371983" y="2607263"/>
                  </a:lnTo>
                  <a:lnTo>
                    <a:pt x="372100" y="2607152"/>
                  </a:lnTo>
                  <a:lnTo>
                    <a:pt x="372193" y="2607010"/>
                  </a:lnTo>
                  <a:lnTo>
                    <a:pt x="372281" y="2606857"/>
                  </a:lnTo>
                  <a:lnTo>
                    <a:pt x="372364" y="2606698"/>
                  </a:lnTo>
                  <a:lnTo>
                    <a:pt x="372467" y="2606557"/>
                  </a:lnTo>
                  <a:lnTo>
                    <a:pt x="372707" y="2606316"/>
                  </a:lnTo>
                  <a:lnTo>
                    <a:pt x="372985" y="2606092"/>
                  </a:lnTo>
                  <a:lnTo>
                    <a:pt x="373279" y="2605892"/>
                  </a:lnTo>
                  <a:lnTo>
                    <a:pt x="373587" y="2605721"/>
                  </a:lnTo>
                  <a:lnTo>
                    <a:pt x="373903" y="2605574"/>
                  </a:lnTo>
                  <a:lnTo>
                    <a:pt x="374250" y="2605451"/>
                  </a:lnTo>
                  <a:lnTo>
                    <a:pt x="374618" y="2605356"/>
                  </a:lnTo>
                  <a:lnTo>
                    <a:pt x="374989" y="2605298"/>
                  </a:lnTo>
                  <a:lnTo>
                    <a:pt x="375366" y="2605262"/>
                  </a:lnTo>
                  <a:lnTo>
                    <a:pt x="375737" y="2605256"/>
                  </a:lnTo>
                  <a:lnTo>
                    <a:pt x="376070" y="2605286"/>
                  </a:lnTo>
                  <a:lnTo>
                    <a:pt x="376397" y="2605345"/>
                  </a:lnTo>
                  <a:lnTo>
                    <a:pt x="377057" y="2605510"/>
                  </a:lnTo>
                  <a:lnTo>
                    <a:pt x="377550" y="2605610"/>
                  </a:lnTo>
                  <a:lnTo>
                    <a:pt x="377882" y="2605668"/>
                  </a:lnTo>
                  <a:lnTo>
                    <a:pt x="378050" y="2605692"/>
                  </a:lnTo>
                  <a:lnTo>
                    <a:pt x="378147" y="2605725"/>
                  </a:lnTo>
                  <a:lnTo>
                    <a:pt x="378215" y="2605716"/>
                  </a:lnTo>
                  <a:lnTo>
                    <a:pt x="378685" y="2605763"/>
                  </a:lnTo>
                  <a:lnTo>
                    <a:pt x="378919" y="2605780"/>
                  </a:lnTo>
                  <a:lnTo>
                    <a:pt x="379158" y="2605792"/>
                  </a:lnTo>
                  <a:lnTo>
                    <a:pt x="379394" y="2605798"/>
                  </a:lnTo>
                  <a:lnTo>
                    <a:pt x="379702" y="2605786"/>
                  </a:lnTo>
                  <a:lnTo>
                    <a:pt x="380161" y="2605751"/>
                  </a:lnTo>
                  <a:lnTo>
                    <a:pt x="380498" y="2605739"/>
                  </a:lnTo>
                  <a:lnTo>
                    <a:pt x="380855" y="2605745"/>
                  </a:lnTo>
                  <a:lnTo>
                    <a:pt x="381202" y="2605727"/>
                  </a:lnTo>
                  <a:lnTo>
                    <a:pt x="381515" y="2605674"/>
                  </a:lnTo>
                  <a:lnTo>
                    <a:pt x="381759" y="2605545"/>
                  </a:lnTo>
                  <a:lnTo>
                    <a:pt x="381842" y="2605456"/>
                  </a:lnTo>
                  <a:lnTo>
                    <a:pt x="382048" y="2605162"/>
                  </a:lnTo>
                  <a:lnTo>
                    <a:pt x="382122" y="2605074"/>
                  </a:lnTo>
                  <a:lnTo>
                    <a:pt x="382307" y="2604909"/>
                  </a:lnTo>
                  <a:lnTo>
                    <a:pt x="382513" y="2604756"/>
                  </a:lnTo>
                  <a:lnTo>
                    <a:pt x="382733" y="2604626"/>
                  </a:lnTo>
                  <a:lnTo>
                    <a:pt x="382967" y="2604521"/>
                  </a:lnTo>
                  <a:lnTo>
                    <a:pt x="383197" y="2604444"/>
                  </a:lnTo>
                  <a:lnTo>
                    <a:pt x="383445" y="2604403"/>
                  </a:lnTo>
                  <a:lnTo>
                    <a:pt x="383706" y="2604397"/>
                  </a:lnTo>
                  <a:lnTo>
                    <a:pt x="384498" y="2604468"/>
                  </a:lnTo>
                  <a:lnTo>
                    <a:pt x="384815" y="2604456"/>
                  </a:lnTo>
                  <a:lnTo>
                    <a:pt x="385147" y="2604433"/>
                  </a:lnTo>
                  <a:lnTo>
                    <a:pt x="385475" y="2604420"/>
                  </a:lnTo>
                  <a:lnTo>
                    <a:pt x="385774" y="2604450"/>
                  </a:lnTo>
                  <a:lnTo>
                    <a:pt x="386032" y="2604550"/>
                  </a:lnTo>
                  <a:lnTo>
                    <a:pt x="386150" y="2604639"/>
                  </a:lnTo>
                  <a:lnTo>
                    <a:pt x="386252" y="2604745"/>
                  </a:lnTo>
                  <a:lnTo>
                    <a:pt x="386555" y="2605097"/>
                  </a:lnTo>
                  <a:lnTo>
                    <a:pt x="386819" y="2605374"/>
                  </a:lnTo>
                  <a:lnTo>
                    <a:pt x="387078" y="2605668"/>
                  </a:lnTo>
                  <a:lnTo>
                    <a:pt x="387190" y="2605821"/>
                  </a:lnTo>
                  <a:lnTo>
                    <a:pt x="387352" y="2606081"/>
                  </a:lnTo>
                  <a:lnTo>
                    <a:pt x="387498" y="2606363"/>
                  </a:lnTo>
                  <a:lnTo>
                    <a:pt x="387622" y="2606657"/>
                  </a:lnTo>
                  <a:lnTo>
                    <a:pt x="387729" y="2606951"/>
                  </a:lnTo>
                  <a:lnTo>
                    <a:pt x="387812" y="2607252"/>
                  </a:lnTo>
                  <a:lnTo>
                    <a:pt x="387914" y="2607670"/>
                  </a:lnTo>
                  <a:lnTo>
                    <a:pt x="388002" y="2608117"/>
                  </a:lnTo>
                  <a:lnTo>
                    <a:pt x="388046" y="2608564"/>
                  </a:lnTo>
                  <a:lnTo>
                    <a:pt x="388021" y="2608959"/>
                  </a:lnTo>
                  <a:lnTo>
                    <a:pt x="387890" y="2609268"/>
                  </a:lnTo>
                  <a:lnTo>
                    <a:pt x="387768" y="2609412"/>
                  </a:lnTo>
                  <a:lnTo>
                    <a:pt x="387616" y="2609524"/>
                  </a:lnTo>
                  <a:lnTo>
                    <a:pt x="387278" y="2609736"/>
                  </a:lnTo>
                  <a:lnTo>
                    <a:pt x="386722" y="2610148"/>
                  </a:lnTo>
                  <a:lnTo>
                    <a:pt x="386604" y="2610254"/>
                  </a:lnTo>
                  <a:lnTo>
                    <a:pt x="386516" y="2610377"/>
                  </a:lnTo>
                  <a:lnTo>
                    <a:pt x="386448" y="2610565"/>
                  </a:lnTo>
                  <a:lnTo>
                    <a:pt x="386423" y="2610789"/>
                  </a:lnTo>
                  <a:lnTo>
                    <a:pt x="386434" y="2611030"/>
                  </a:lnTo>
                  <a:lnTo>
                    <a:pt x="386462" y="2611272"/>
                  </a:lnTo>
                  <a:lnTo>
                    <a:pt x="386541" y="2611783"/>
                  </a:lnTo>
                  <a:lnTo>
                    <a:pt x="386599" y="2612072"/>
                  </a:lnTo>
                  <a:lnTo>
                    <a:pt x="386682" y="2612349"/>
                  </a:lnTo>
                  <a:lnTo>
                    <a:pt x="386794" y="2612602"/>
                  </a:lnTo>
                  <a:lnTo>
                    <a:pt x="386946" y="2612814"/>
                  </a:lnTo>
                  <a:lnTo>
                    <a:pt x="387171" y="2612984"/>
                  </a:lnTo>
                  <a:lnTo>
                    <a:pt x="387454" y="2613096"/>
                  </a:lnTo>
                  <a:lnTo>
                    <a:pt x="387773" y="2613179"/>
                  </a:lnTo>
                  <a:lnTo>
                    <a:pt x="388100" y="2613243"/>
                  </a:lnTo>
                  <a:lnTo>
                    <a:pt x="388413" y="2613314"/>
                  </a:lnTo>
                  <a:lnTo>
                    <a:pt x="388857" y="2613379"/>
                  </a:lnTo>
                  <a:lnTo>
                    <a:pt x="389802" y="2613408"/>
                  </a:lnTo>
                  <a:lnTo>
                    <a:pt x="390217" y="2613479"/>
                  </a:lnTo>
                  <a:lnTo>
                    <a:pt x="390534" y="2613650"/>
                  </a:lnTo>
                  <a:lnTo>
                    <a:pt x="390685" y="2613838"/>
                  </a:lnTo>
                  <a:lnTo>
                    <a:pt x="390798" y="2614068"/>
                  </a:lnTo>
                  <a:lnTo>
                    <a:pt x="390993" y="2614556"/>
                  </a:lnTo>
                  <a:lnTo>
                    <a:pt x="391106" y="2614791"/>
                  </a:lnTo>
                  <a:lnTo>
                    <a:pt x="391449" y="2615433"/>
                  </a:lnTo>
                  <a:lnTo>
                    <a:pt x="391634" y="2615751"/>
                  </a:lnTo>
                  <a:lnTo>
                    <a:pt x="391840" y="2616039"/>
                  </a:lnTo>
                  <a:lnTo>
                    <a:pt x="392079" y="2616293"/>
                  </a:lnTo>
                  <a:lnTo>
                    <a:pt x="392329" y="2616452"/>
                  </a:lnTo>
                  <a:lnTo>
                    <a:pt x="392612" y="2616569"/>
                  </a:lnTo>
                  <a:lnTo>
                    <a:pt x="392910" y="2616675"/>
                  </a:lnTo>
                  <a:lnTo>
                    <a:pt x="393190" y="2616798"/>
                  </a:lnTo>
                  <a:lnTo>
                    <a:pt x="393429" y="2616969"/>
                  </a:lnTo>
                  <a:lnTo>
                    <a:pt x="393644" y="2617240"/>
                  </a:lnTo>
                  <a:lnTo>
                    <a:pt x="393809" y="2617570"/>
                  </a:lnTo>
                  <a:lnTo>
                    <a:pt x="393946" y="2617928"/>
                  </a:lnTo>
                  <a:lnTo>
                    <a:pt x="394078" y="2618293"/>
                  </a:lnTo>
                  <a:lnTo>
                    <a:pt x="394224" y="2618641"/>
                  </a:lnTo>
                  <a:lnTo>
                    <a:pt x="394411" y="2619000"/>
                  </a:lnTo>
                  <a:lnTo>
                    <a:pt x="394802" y="2619712"/>
                  </a:lnTo>
                  <a:lnTo>
                    <a:pt x="394983" y="2620071"/>
                  </a:lnTo>
                  <a:lnTo>
                    <a:pt x="395134" y="2620436"/>
                  </a:lnTo>
                  <a:lnTo>
                    <a:pt x="395198" y="2620618"/>
                  </a:lnTo>
                  <a:lnTo>
                    <a:pt x="395349" y="2621160"/>
                  </a:lnTo>
                  <a:lnTo>
                    <a:pt x="395418" y="2621331"/>
                  </a:lnTo>
                  <a:lnTo>
                    <a:pt x="395516" y="2621543"/>
                  </a:lnTo>
                  <a:lnTo>
                    <a:pt x="395629" y="2621742"/>
                  </a:lnTo>
                  <a:lnTo>
                    <a:pt x="395755" y="2621943"/>
                  </a:lnTo>
                  <a:lnTo>
                    <a:pt x="395855" y="2622079"/>
                  </a:lnTo>
                  <a:lnTo>
                    <a:pt x="395893" y="2622131"/>
                  </a:lnTo>
                  <a:lnTo>
                    <a:pt x="396039" y="2622308"/>
                  </a:lnTo>
                  <a:lnTo>
                    <a:pt x="396141" y="2622938"/>
                  </a:lnTo>
                  <a:lnTo>
                    <a:pt x="396259" y="2623567"/>
                  </a:lnTo>
                  <a:lnTo>
                    <a:pt x="396322" y="2623879"/>
                  </a:lnTo>
                  <a:lnTo>
                    <a:pt x="396396" y="2624203"/>
                  </a:lnTo>
                  <a:lnTo>
                    <a:pt x="396709" y="2625504"/>
                  </a:lnTo>
                  <a:lnTo>
                    <a:pt x="396757" y="2625722"/>
                  </a:lnTo>
                  <a:lnTo>
                    <a:pt x="396797" y="2625945"/>
                  </a:lnTo>
                  <a:lnTo>
                    <a:pt x="396889" y="2626387"/>
                  </a:lnTo>
                  <a:lnTo>
                    <a:pt x="396949" y="2626599"/>
                  </a:lnTo>
                  <a:lnTo>
                    <a:pt x="397084" y="2626975"/>
                  </a:lnTo>
                  <a:lnTo>
                    <a:pt x="397251" y="2627340"/>
                  </a:lnTo>
                  <a:lnTo>
                    <a:pt x="397433" y="2627699"/>
                  </a:lnTo>
                  <a:lnTo>
                    <a:pt x="397603" y="2628064"/>
                  </a:lnTo>
                  <a:lnTo>
                    <a:pt x="397744" y="2628441"/>
                  </a:lnTo>
                  <a:lnTo>
                    <a:pt x="397862" y="2628824"/>
                  </a:lnTo>
                  <a:lnTo>
                    <a:pt x="397975" y="2629212"/>
                  </a:lnTo>
                  <a:lnTo>
                    <a:pt x="398068" y="2629601"/>
                  </a:lnTo>
                  <a:lnTo>
                    <a:pt x="398121" y="2629995"/>
                  </a:lnTo>
                  <a:lnTo>
                    <a:pt x="398126" y="2630377"/>
                  </a:lnTo>
                  <a:lnTo>
                    <a:pt x="398052" y="2630848"/>
                  </a:lnTo>
                  <a:lnTo>
                    <a:pt x="397901" y="2631313"/>
                  </a:lnTo>
                  <a:lnTo>
                    <a:pt x="397697" y="2631778"/>
                  </a:lnTo>
                  <a:lnTo>
                    <a:pt x="397452" y="2632226"/>
                  </a:lnTo>
                  <a:lnTo>
                    <a:pt x="397202" y="2632655"/>
                  </a:lnTo>
                  <a:lnTo>
                    <a:pt x="397056" y="2632867"/>
                  </a:lnTo>
                  <a:lnTo>
                    <a:pt x="396723" y="2633262"/>
                  </a:lnTo>
                  <a:lnTo>
                    <a:pt x="396572" y="2633468"/>
                  </a:lnTo>
                  <a:lnTo>
                    <a:pt x="396454" y="2633685"/>
                  </a:lnTo>
                  <a:lnTo>
                    <a:pt x="396377" y="2633897"/>
                  </a:lnTo>
                  <a:lnTo>
                    <a:pt x="396313" y="2634121"/>
                  </a:lnTo>
                  <a:lnTo>
                    <a:pt x="396269" y="2634344"/>
                  </a:lnTo>
                  <a:lnTo>
                    <a:pt x="396254" y="2634569"/>
                  </a:lnTo>
                  <a:lnTo>
                    <a:pt x="396278" y="2634774"/>
                  </a:lnTo>
                  <a:lnTo>
                    <a:pt x="396328" y="2634910"/>
                  </a:lnTo>
                  <a:lnTo>
                    <a:pt x="396391" y="2635039"/>
                  </a:lnTo>
                  <a:lnTo>
                    <a:pt x="396468" y="2635163"/>
                  </a:lnTo>
                  <a:lnTo>
                    <a:pt x="396635" y="2635410"/>
                  </a:lnTo>
                  <a:lnTo>
                    <a:pt x="396850" y="2635693"/>
                  </a:lnTo>
                  <a:lnTo>
                    <a:pt x="397095" y="2635958"/>
                  </a:lnTo>
                  <a:lnTo>
                    <a:pt x="397359" y="2636204"/>
                  </a:lnTo>
                  <a:lnTo>
                    <a:pt x="397633" y="2636446"/>
                  </a:lnTo>
                  <a:lnTo>
                    <a:pt x="398175" y="2636911"/>
                  </a:lnTo>
                  <a:lnTo>
                    <a:pt x="398444" y="2637135"/>
                  </a:lnTo>
                  <a:lnTo>
                    <a:pt x="398717" y="2637352"/>
                  </a:lnTo>
                  <a:lnTo>
                    <a:pt x="399001" y="2637558"/>
                  </a:lnTo>
                  <a:lnTo>
                    <a:pt x="399578" y="2637941"/>
                  </a:lnTo>
                  <a:lnTo>
                    <a:pt x="399872" y="2638130"/>
                  </a:lnTo>
                  <a:lnTo>
                    <a:pt x="400169" y="2638300"/>
                  </a:lnTo>
                  <a:lnTo>
                    <a:pt x="400472" y="2638436"/>
                  </a:lnTo>
                  <a:lnTo>
                    <a:pt x="400785" y="2638512"/>
                  </a:lnTo>
                  <a:lnTo>
                    <a:pt x="401172" y="2638506"/>
                  </a:lnTo>
                  <a:lnTo>
                    <a:pt x="401582" y="2638412"/>
                  </a:lnTo>
                  <a:lnTo>
                    <a:pt x="401992" y="2638259"/>
                  </a:lnTo>
                  <a:lnTo>
                    <a:pt x="402394" y="2638071"/>
                  </a:lnTo>
                  <a:lnTo>
                    <a:pt x="402770" y="2637871"/>
                  </a:lnTo>
                  <a:lnTo>
                    <a:pt x="403142" y="2637647"/>
                  </a:lnTo>
                  <a:lnTo>
                    <a:pt x="403494" y="2637394"/>
                  </a:lnTo>
                  <a:lnTo>
                    <a:pt x="403664" y="2637258"/>
                  </a:lnTo>
                  <a:lnTo>
                    <a:pt x="410934" y="2637288"/>
                  </a:lnTo>
                  <a:lnTo>
                    <a:pt x="414468" y="2637246"/>
                  </a:lnTo>
                  <a:lnTo>
                    <a:pt x="414625" y="2637294"/>
                  </a:lnTo>
                  <a:lnTo>
                    <a:pt x="414792" y="2637323"/>
                  </a:lnTo>
                  <a:lnTo>
                    <a:pt x="414963" y="2637335"/>
                  </a:lnTo>
                  <a:lnTo>
                    <a:pt x="415133" y="2637335"/>
                  </a:lnTo>
                  <a:lnTo>
                    <a:pt x="415295" y="2637311"/>
                  </a:lnTo>
                  <a:lnTo>
                    <a:pt x="415529" y="2637241"/>
                  </a:lnTo>
                  <a:lnTo>
                    <a:pt x="415760" y="2637123"/>
                  </a:lnTo>
                  <a:lnTo>
                    <a:pt x="415980" y="2636970"/>
                  </a:lnTo>
                  <a:lnTo>
                    <a:pt x="416179" y="2636793"/>
                  </a:lnTo>
                  <a:lnTo>
                    <a:pt x="416346" y="2636605"/>
                  </a:lnTo>
                  <a:lnTo>
                    <a:pt x="416458" y="2636405"/>
                  </a:lnTo>
                  <a:lnTo>
                    <a:pt x="416531" y="2636175"/>
                  </a:lnTo>
                  <a:lnTo>
                    <a:pt x="416596" y="2635940"/>
                  </a:lnTo>
                  <a:lnTo>
                    <a:pt x="416668" y="2635710"/>
                  </a:lnTo>
                  <a:lnTo>
                    <a:pt x="416780" y="2635516"/>
                  </a:lnTo>
                  <a:lnTo>
                    <a:pt x="417000" y="2635339"/>
                  </a:lnTo>
                  <a:lnTo>
                    <a:pt x="417284" y="2635216"/>
                  </a:lnTo>
                  <a:lnTo>
                    <a:pt x="417592" y="2635110"/>
                  </a:lnTo>
                  <a:lnTo>
                    <a:pt x="417875" y="2634986"/>
                  </a:lnTo>
                  <a:lnTo>
                    <a:pt x="418095" y="2634810"/>
                  </a:lnTo>
                  <a:lnTo>
                    <a:pt x="418227" y="2634580"/>
                  </a:lnTo>
                  <a:lnTo>
                    <a:pt x="418315" y="2634309"/>
                  </a:lnTo>
                  <a:lnTo>
                    <a:pt x="418438" y="2633733"/>
                  </a:lnTo>
                  <a:lnTo>
                    <a:pt x="418535" y="2633462"/>
                  </a:lnTo>
                  <a:lnTo>
                    <a:pt x="418667" y="2633220"/>
                  </a:lnTo>
                  <a:lnTo>
                    <a:pt x="418818" y="2632985"/>
                  </a:lnTo>
                  <a:lnTo>
                    <a:pt x="418975" y="2632755"/>
                  </a:lnTo>
                  <a:lnTo>
                    <a:pt x="419057" y="2632624"/>
                  </a:lnTo>
                  <a:lnTo>
                    <a:pt x="419123" y="2632520"/>
                  </a:lnTo>
                  <a:lnTo>
                    <a:pt x="419230" y="2632273"/>
                  </a:lnTo>
                  <a:lnTo>
                    <a:pt x="419279" y="2632102"/>
                  </a:lnTo>
                  <a:lnTo>
                    <a:pt x="419318" y="2631926"/>
                  </a:lnTo>
                  <a:lnTo>
                    <a:pt x="419376" y="2631572"/>
                  </a:lnTo>
                  <a:lnTo>
                    <a:pt x="419420" y="2631231"/>
                  </a:lnTo>
                  <a:lnTo>
                    <a:pt x="419440" y="2630907"/>
                  </a:lnTo>
                  <a:lnTo>
                    <a:pt x="419464" y="2630748"/>
                  </a:lnTo>
                  <a:lnTo>
                    <a:pt x="419519" y="2630613"/>
                  </a:lnTo>
                  <a:lnTo>
                    <a:pt x="419675" y="2630460"/>
                  </a:lnTo>
                  <a:lnTo>
                    <a:pt x="419904" y="2630348"/>
                  </a:lnTo>
                  <a:lnTo>
                    <a:pt x="420168" y="2630254"/>
                  </a:lnTo>
                  <a:lnTo>
                    <a:pt x="420423" y="2630154"/>
                  </a:lnTo>
                  <a:lnTo>
                    <a:pt x="420622" y="2630006"/>
                  </a:lnTo>
                  <a:lnTo>
                    <a:pt x="420710" y="2629895"/>
                  </a:lnTo>
                  <a:lnTo>
                    <a:pt x="420863" y="2629648"/>
                  </a:lnTo>
                  <a:lnTo>
                    <a:pt x="420999" y="2629389"/>
                  </a:lnTo>
                  <a:lnTo>
                    <a:pt x="421087" y="2629159"/>
                  </a:lnTo>
                  <a:lnTo>
                    <a:pt x="421224" y="2628670"/>
                  </a:lnTo>
                  <a:lnTo>
                    <a:pt x="421307" y="2628441"/>
                  </a:lnTo>
                  <a:lnTo>
                    <a:pt x="421430" y="2628247"/>
                  </a:lnTo>
                  <a:lnTo>
                    <a:pt x="421546" y="2628146"/>
                  </a:lnTo>
                  <a:lnTo>
                    <a:pt x="421683" y="2628059"/>
                  </a:lnTo>
                  <a:lnTo>
                    <a:pt x="421826" y="2627982"/>
                  </a:lnTo>
                  <a:lnTo>
                    <a:pt x="421958" y="2627894"/>
                  </a:lnTo>
                  <a:lnTo>
                    <a:pt x="422065" y="2627788"/>
                  </a:lnTo>
                  <a:lnTo>
                    <a:pt x="422139" y="2627658"/>
                  </a:lnTo>
                  <a:lnTo>
                    <a:pt x="422197" y="2627517"/>
                  </a:lnTo>
                  <a:lnTo>
                    <a:pt x="422285" y="2627211"/>
                  </a:lnTo>
                  <a:lnTo>
                    <a:pt x="422334" y="2627064"/>
                  </a:lnTo>
                  <a:lnTo>
                    <a:pt x="422530" y="2626640"/>
                  </a:lnTo>
                  <a:lnTo>
                    <a:pt x="422637" y="2626428"/>
                  </a:lnTo>
                  <a:lnTo>
                    <a:pt x="422750" y="2626228"/>
                  </a:lnTo>
                  <a:lnTo>
                    <a:pt x="422876" y="2626033"/>
                  </a:lnTo>
                  <a:lnTo>
                    <a:pt x="423146" y="2625692"/>
                  </a:lnTo>
                  <a:lnTo>
                    <a:pt x="423459" y="2625380"/>
                  </a:lnTo>
                  <a:lnTo>
                    <a:pt x="423800" y="2625092"/>
                  </a:lnTo>
                  <a:lnTo>
                    <a:pt x="424158" y="2624815"/>
                  </a:lnTo>
                  <a:lnTo>
                    <a:pt x="424510" y="2624550"/>
                  </a:lnTo>
                  <a:lnTo>
                    <a:pt x="424994" y="2624191"/>
                  </a:lnTo>
                  <a:lnTo>
                    <a:pt x="425497" y="2623856"/>
                  </a:lnTo>
                  <a:lnTo>
                    <a:pt x="426014" y="2623538"/>
                  </a:lnTo>
                  <a:lnTo>
                    <a:pt x="426548" y="2623244"/>
                  </a:lnTo>
                  <a:lnTo>
                    <a:pt x="426671" y="2623185"/>
                  </a:lnTo>
                  <a:lnTo>
                    <a:pt x="428616" y="2622482"/>
                  </a:lnTo>
                  <a:lnTo>
                    <a:pt x="428929" y="2622343"/>
                  </a:lnTo>
                  <a:lnTo>
                    <a:pt x="429481" y="2622107"/>
                  </a:lnTo>
                  <a:lnTo>
                    <a:pt x="431049" y="2621478"/>
                  </a:lnTo>
                  <a:lnTo>
                    <a:pt x="431150" y="2621443"/>
                  </a:lnTo>
                  <a:lnTo>
                    <a:pt x="432086" y="2621125"/>
                  </a:lnTo>
                  <a:lnTo>
                    <a:pt x="432610" y="2621001"/>
                  </a:lnTo>
                  <a:lnTo>
                    <a:pt x="432908" y="2620972"/>
                  </a:lnTo>
                  <a:lnTo>
                    <a:pt x="433513" y="2620960"/>
                  </a:lnTo>
                  <a:lnTo>
                    <a:pt x="433807" y="2620936"/>
                  </a:lnTo>
                  <a:lnTo>
                    <a:pt x="434085" y="2620866"/>
                  </a:lnTo>
                  <a:lnTo>
                    <a:pt x="434497" y="2620683"/>
                  </a:lnTo>
                  <a:lnTo>
                    <a:pt x="434692" y="2620565"/>
                  </a:lnTo>
                  <a:lnTo>
                    <a:pt x="434868" y="2620430"/>
                  </a:lnTo>
                  <a:lnTo>
                    <a:pt x="435025" y="2620277"/>
                  </a:lnTo>
                  <a:lnTo>
                    <a:pt x="435137" y="2620083"/>
                  </a:lnTo>
                  <a:lnTo>
                    <a:pt x="435209" y="2619848"/>
                  </a:lnTo>
                  <a:lnTo>
                    <a:pt x="435273" y="2619606"/>
                  </a:lnTo>
                  <a:lnTo>
                    <a:pt x="435352" y="2619394"/>
                  </a:lnTo>
                  <a:lnTo>
                    <a:pt x="435479" y="2619247"/>
                  </a:lnTo>
                  <a:lnTo>
                    <a:pt x="435567" y="2619206"/>
                  </a:lnTo>
                  <a:lnTo>
                    <a:pt x="435665" y="2619171"/>
                  </a:lnTo>
                  <a:lnTo>
                    <a:pt x="435875" y="2619123"/>
                  </a:lnTo>
                  <a:lnTo>
                    <a:pt x="435973" y="2619094"/>
                  </a:lnTo>
                  <a:lnTo>
                    <a:pt x="436276" y="2618970"/>
                  </a:lnTo>
                  <a:lnTo>
                    <a:pt x="436427" y="2618900"/>
                  </a:lnTo>
                  <a:lnTo>
                    <a:pt x="436565" y="2618817"/>
                  </a:lnTo>
                  <a:lnTo>
                    <a:pt x="436686" y="2618723"/>
                  </a:lnTo>
                  <a:lnTo>
                    <a:pt x="436794" y="2618582"/>
                  </a:lnTo>
                  <a:lnTo>
                    <a:pt x="436887" y="2618423"/>
                  </a:lnTo>
                  <a:lnTo>
                    <a:pt x="436966" y="2618246"/>
                  </a:lnTo>
                  <a:lnTo>
                    <a:pt x="437043" y="2618070"/>
                  </a:lnTo>
                  <a:lnTo>
                    <a:pt x="437137" y="2617911"/>
                  </a:lnTo>
                  <a:lnTo>
                    <a:pt x="437277" y="2617734"/>
                  </a:lnTo>
                  <a:lnTo>
                    <a:pt x="437425" y="2617564"/>
                  </a:lnTo>
                  <a:lnTo>
                    <a:pt x="437459" y="2617537"/>
                  </a:lnTo>
                  <a:lnTo>
                    <a:pt x="437585" y="2617405"/>
                  </a:lnTo>
                  <a:lnTo>
                    <a:pt x="437747" y="2617252"/>
                  </a:lnTo>
                  <a:lnTo>
                    <a:pt x="437918" y="2617099"/>
                  </a:lnTo>
                  <a:lnTo>
                    <a:pt x="438124" y="2616928"/>
                  </a:lnTo>
                  <a:lnTo>
                    <a:pt x="438333" y="2616763"/>
                  </a:lnTo>
                  <a:lnTo>
                    <a:pt x="438553" y="2616610"/>
                  </a:lnTo>
                  <a:lnTo>
                    <a:pt x="438784" y="2616475"/>
                  </a:lnTo>
                  <a:lnTo>
                    <a:pt x="439018" y="2616357"/>
                  </a:lnTo>
                  <a:lnTo>
                    <a:pt x="439389" y="2616222"/>
                  </a:lnTo>
                  <a:lnTo>
                    <a:pt x="439776" y="2616134"/>
                  </a:lnTo>
                  <a:lnTo>
                    <a:pt x="440181" y="2616081"/>
                  </a:lnTo>
                  <a:lnTo>
                    <a:pt x="440588" y="2616057"/>
                  </a:lnTo>
                  <a:lnTo>
                    <a:pt x="440989" y="2616063"/>
                  </a:lnTo>
                  <a:lnTo>
                    <a:pt x="441341" y="2616092"/>
                  </a:lnTo>
                  <a:lnTo>
                    <a:pt x="441687" y="2616157"/>
                  </a:lnTo>
                  <a:lnTo>
                    <a:pt x="442034" y="2616240"/>
                  </a:lnTo>
                  <a:lnTo>
                    <a:pt x="442729" y="2616422"/>
                  </a:lnTo>
                  <a:lnTo>
                    <a:pt x="443467" y="2616587"/>
                  </a:lnTo>
                  <a:lnTo>
                    <a:pt x="443833" y="2616675"/>
                  </a:lnTo>
                  <a:lnTo>
                    <a:pt x="444190" y="2616793"/>
                  </a:lnTo>
                  <a:lnTo>
                    <a:pt x="444517" y="2616946"/>
                  </a:lnTo>
                  <a:lnTo>
                    <a:pt x="444817" y="2617134"/>
                  </a:lnTo>
                  <a:lnTo>
                    <a:pt x="445109" y="2617346"/>
                  </a:lnTo>
                  <a:lnTo>
                    <a:pt x="445378" y="2617581"/>
                  </a:lnTo>
                  <a:lnTo>
                    <a:pt x="445617" y="2617840"/>
                  </a:lnTo>
                  <a:lnTo>
                    <a:pt x="445804" y="2618123"/>
                  </a:lnTo>
                  <a:lnTo>
                    <a:pt x="445867" y="2618246"/>
                  </a:lnTo>
                  <a:lnTo>
                    <a:pt x="446008" y="2618653"/>
                  </a:lnTo>
                  <a:lnTo>
                    <a:pt x="446068" y="2618782"/>
                  </a:lnTo>
                  <a:lnTo>
                    <a:pt x="446238" y="2619047"/>
                  </a:lnTo>
                  <a:lnTo>
                    <a:pt x="446448" y="2619300"/>
                  </a:lnTo>
                  <a:lnTo>
                    <a:pt x="446673" y="2619541"/>
                  </a:lnTo>
                  <a:lnTo>
                    <a:pt x="446874" y="2619789"/>
                  </a:lnTo>
                  <a:lnTo>
                    <a:pt x="447025" y="2620059"/>
                  </a:lnTo>
                  <a:lnTo>
                    <a:pt x="447118" y="2620412"/>
                  </a:lnTo>
                  <a:lnTo>
                    <a:pt x="447152" y="2620795"/>
                  </a:lnTo>
                  <a:lnTo>
                    <a:pt x="447152" y="2621189"/>
                  </a:lnTo>
                  <a:lnTo>
                    <a:pt x="447143" y="2621590"/>
                  </a:lnTo>
                  <a:lnTo>
                    <a:pt x="447152" y="2621978"/>
                  </a:lnTo>
                  <a:lnTo>
                    <a:pt x="447176" y="2622461"/>
                  </a:lnTo>
                  <a:lnTo>
                    <a:pt x="447182" y="2622949"/>
                  </a:lnTo>
                  <a:lnTo>
                    <a:pt x="447201" y="2623432"/>
                  </a:lnTo>
                  <a:lnTo>
                    <a:pt x="447256" y="2623897"/>
                  </a:lnTo>
                  <a:lnTo>
                    <a:pt x="447382" y="2624338"/>
                  </a:lnTo>
                  <a:lnTo>
                    <a:pt x="447564" y="2624697"/>
                  </a:lnTo>
                  <a:lnTo>
                    <a:pt x="447798" y="2625039"/>
                  </a:lnTo>
                  <a:lnTo>
                    <a:pt x="448062" y="2625368"/>
                  </a:lnTo>
                  <a:lnTo>
                    <a:pt x="448820" y="2626245"/>
                  </a:lnTo>
                  <a:lnTo>
                    <a:pt x="449040" y="2626487"/>
                  </a:lnTo>
                  <a:lnTo>
                    <a:pt x="449142" y="2626616"/>
                  </a:lnTo>
                  <a:lnTo>
                    <a:pt x="449494" y="2627128"/>
                  </a:lnTo>
                  <a:lnTo>
                    <a:pt x="449788" y="2627688"/>
                  </a:lnTo>
                  <a:lnTo>
                    <a:pt x="450061" y="2628270"/>
                  </a:lnTo>
                  <a:lnTo>
                    <a:pt x="450349" y="2628841"/>
                  </a:lnTo>
                  <a:lnTo>
                    <a:pt x="450680" y="2629394"/>
                  </a:lnTo>
                  <a:lnTo>
                    <a:pt x="450971" y="2629765"/>
                  </a:lnTo>
                  <a:lnTo>
                    <a:pt x="451298" y="2630136"/>
                  </a:lnTo>
                  <a:lnTo>
                    <a:pt x="451631" y="2630501"/>
                  </a:lnTo>
                  <a:lnTo>
                    <a:pt x="451944" y="2630872"/>
                  </a:lnTo>
                  <a:lnTo>
                    <a:pt x="452222" y="2631272"/>
                  </a:lnTo>
                  <a:lnTo>
                    <a:pt x="452379" y="2631537"/>
                  </a:lnTo>
                  <a:lnTo>
                    <a:pt x="452530" y="2631807"/>
                  </a:lnTo>
                  <a:lnTo>
                    <a:pt x="452672" y="2632085"/>
                  </a:lnTo>
                  <a:lnTo>
                    <a:pt x="452799" y="2632361"/>
                  </a:lnTo>
                  <a:lnTo>
                    <a:pt x="452907" y="2632649"/>
                  </a:lnTo>
                  <a:lnTo>
                    <a:pt x="453009" y="2632979"/>
                  </a:lnTo>
                  <a:lnTo>
                    <a:pt x="453088" y="2633320"/>
                  </a:lnTo>
                  <a:lnTo>
                    <a:pt x="453151" y="2633668"/>
                  </a:lnTo>
                  <a:lnTo>
                    <a:pt x="453190" y="2634009"/>
                  </a:lnTo>
                  <a:lnTo>
                    <a:pt x="453204" y="2634357"/>
                  </a:lnTo>
                  <a:lnTo>
                    <a:pt x="453195" y="2634692"/>
                  </a:lnTo>
                  <a:lnTo>
                    <a:pt x="453176" y="2635039"/>
                  </a:lnTo>
                  <a:lnTo>
                    <a:pt x="453126" y="2635386"/>
                  </a:lnTo>
                  <a:lnTo>
                    <a:pt x="453039" y="2635710"/>
                  </a:lnTo>
                  <a:lnTo>
                    <a:pt x="452901" y="2635993"/>
                  </a:lnTo>
                  <a:lnTo>
                    <a:pt x="452695" y="2636234"/>
                  </a:lnTo>
                  <a:lnTo>
                    <a:pt x="452437" y="2636440"/>
                  </a:lnTo>
                  <a:lnTo>
                    <a:pt x="452139" y="2636628"/>
                  </a:lnTo>
                  <a:lnTo>
                    <a:pt x="451518" y="2636952"/>
                  </a:lnTo>
                  <a:lnTo>
                    <a:pt x="451210" y="2637099"/>
                  </a:lnTo>
                  <a:lnTo>
                    <a:pt x="450892" y="2637217"/>
                  </a:lnTo>
                  <a:lnTo>
                    <a:pt x="450564" y="2637329"/>
                  </a:lnTo>
                  <a:lnTo>
                    <a:pt x="450242" y="2637447"/>
                  </a:lnTo>
                  <a:lnTo>
                    <a:pt x="449929" y="2637582"/>
                  </a:lnTo>
                  <a:lnTo>
                    <a:pt x="449088" y="2637973"/>
                  </a:lnTo>
                  <a:lnTo>
                    <a:pt x="448663" y="2638200"/>
                  </a:lnTo>
                  <a:lnTo>
                    <a:pt x="448282" y="2638453"/>
                  </a:lnTo>
                  <a:lnTo>
                    <a:pt x="447940" y="2638747"/>
                  </a:lnTo>
                  <a:lnTo>
                    <a:pt x="447680" y="2639083"/>
                  </a:lnTo>
                  <a:lnTo>
                    <a:pt x="447465" y="2639454"/>
                  </a:lnTo>
                  <a:lnTo>
                    <a:pt x="446874" y="2640649"/>
                  </a:lnTo>
                  <a:lnTo>
                    <a:pt x="446337" y="2641508"/>
                  </a:lnTo>
                  <a:lnTo>
                    <a:pt x="445779" y="2642356"/>
                  </a:lnTo>
                  <a:lnTo>
                    <a:pt x="445491" y="2642773"/>
                  </a:lnTo>
                  <a:lnTo>
                    <a:pt x="445383" y="2643009"/>
                  </a:lnTo>
                  <a:lnTo>
                    <a:pt x="445285" y="2643244"/>
                  </a:lnTo>
                  <a:lnTo>
                    <a:pt x="445100" y="2643715"/>
                  </a:lnTo>
                  <a:lnTo>
                    <a:pt x="445017" y="2643957"/>
                  </a:lnTo>
                  <a:lnTo>
                    <a:pt x="444952" y="2644163"/>
                  </a:lnTo>
                  <a:lnTo>
                    <a:pt x="444845" y="2644575"/>
                  </a:lnTo>
                  <a:lnTo>
                    <a:pt x="444781" y="2644781"/>
                  </a:lnTo>
                  <a:lnTo>
                    <a:pt x="444713" y="2644981"/>
                  </a:lnTo>
                  <a:lnTo>
                    <a:pt x="444542" y="2645369"/>
                  </a:lnTo>
                  <a:lnTo>
                    <a:pt x="444341" y="2645746"/>
                  </a:lnTo>
                  <a:lnTo>
                    <a:pt x="444121" y="2646117"/>
                  </a:lnTo>
                  <a:lnTo>
                    <a:pt x="443877" y="2646470"/>
                  </a:lnTo>
                  <a:lnTo>
                    <a:pt x="443618" y="2646806"/>
                  </a:lnTo>
                  <a:lnTo>
                    <a:pt x="443134" y="2647400"/>
                  </a:lnTo>
                  <a:lnTo>
                    <a:pt x="442870" y="2647677"/>
                  </a:lnTo>
                  <a:lnTo>
                    <a:pt x="442587" y="2647918"/>
                  </a:lnTo>
                  <a:lnTo>
                    <a:pt x="442284" y="2648095"/>
                  </a:lnTo>
                  <a:lnTo>
                    <a:pt x="442010" y="2648183"/>
                  </a:lnTo>
                  <a:lnTo>
                    <a:pt x="441712" y="2648218"/>
                  </a:lnTo>
                  <a:lnTo>
                    <a:pt x="441404" y="2648230"/>
                  </a:lnTo>
                  <a:lnTo>
                    <a:pt x="441101" y="2648254"/>
                  </a:lnTo>
                  <a:lnTo>
                    <a:pt x="440808" y="2648318"/>
                  </a:lnTo>
                  <a:lnTo>
                    <a:pt x="440343" y="2648501"/>
                  </a:lnTo>
                  <a:lnTo>
                    <a:pt x="439889" y="2648748"/>
                  </a:lnTo>
                  <a:lnTo>
                    <a:pt x="439453" y="2649048"/>
                  </a:lnTo>
                  <a:lnTo>
                    <a:pt x="439043" y="2649372"/>
                  </a:lnTo>
                  <a:lnTo>
                    <a:pt x="438657" y="2649713"/>
                  </a:lnTo>
                  <a:lnTo>
                    <a:pt x="438377" y="2649985"/>
                  </a:lnTo>
                  <a:lnTo>
                    <a:pt x="438104" y="2650273"/>
                  </a:lnTo>
                  <a:lnTo>
                    <a:pt x="437849" y="2650573"/>
                  </a:lnTo>
                  <a:lnTo>
                    <a:pt x="437610" y="2650885"/>
                  </a:lnTo>
                  <a:lnTo>
                    <a:pt x="437400" y="2651215"/>
                  </a:lnTo>
                  <a:lnTo>
                    <a:pt x="437117" y="2651768"/>
                  </a:lnTo>
                  <a:lnTo>
                    <a:pt x="436892" y="2652374"/>
                  </a:lnTo>
                  <a:lnTo>
                    <a:pt x="436725" y="2653004"/>
                  </a:lnTo>
                  <a:lnTo>
                    <a:pt x="436617" y="2653646"/>
                  </a:lnTo>
                  <a:lnTo>
                    <a:pt x="436570" y="2654276"/>
                  </a:lnTo>
                  <a:lnTo>
                    <a:pt x="436589" y="2654940"/>
                  </a:lnTo>
                  <a:lnTo>
                    <a:pt x="436681" y="2655612"/>
                  </a:lnTo>
                  <a:lnTo>
                    <a:pt x="436843" y="2656282"/>
                  </a:lnTo>
                  <a:lnTo>
                    <a:pt x="437057" y="2656930"/>
                  </a:lnTo>
                  <a:lnTo>
                    <a:pt x="437284" y="2657434"/>
                  </a:lnTo>
                  <a:lnTo>
                    <a:pt x="437327" y="2657536"/>
                  </a:lnTo>
                  <a:lnTo>
                    <a:pt x="437605" y="2658019"/>
                  </a:lnTo>
                  <a:lnTo>
                    <a:pt x="437923" y="2658484"/>
                  </a:lnTo>
                  <a:lnTo>
                    <a:pt x="438286" y="2658925"/>
                  </a:lnTo>
                  <a:lnTo>
                    <a:pt x="438676" y="2659338"/>
                  </a:lnTo>
                  <a:lnTo>
                    <a:pt x="439092" y="2659703"/>
                  </a:lnTo>
                  <a:lnTo>
                    <a:pt x="439463" y="2659985"/>
                  </a:lnTo>
                  <a:lnTo>
                    <a:pt x="439864" y="2660238"/>
                  </a:lnTo>
                  <a:lnTo>
                    <a:pt x="440285" y="2660467"/>
                  </a:lnTo>
                  <a:lnTo>
                    <a:pt x="440720" y="2660674"/>
                  </a:lnTo>
                  <a:lnTo>
                    <a:pt x="441154" y="2660851"/>
                  </a:lnTo>
                  <a:lnTo>
                    <a:pt x="441501" y="2660968"/>
                  </a:lnTo>
                  <a:lnTo>
                    <a:pt x="441858" y="2661074"/>
                  </a:lnTo>
                  <a:lnTo>
                    <a:pt x="442221" y="2661156"/>
                  </a:lnTo>
                  <a:lnTo>
                    <a:pt x="442581" y="2661233"/>
                  </a:lnTo>
                  <a:lnTo>
                    <a:pt x="442944" y="2661292"/>
                  </a:lnTo>
                  <a:lnTo>
                    <a:pt x="443271" y="2661333"/>
                  </a:lnTo>
                  <a:lnTo>
                    <a:pt x="443599" y="2661368"/>
                  </a:lnTo>
                  <a:lnTo>
                    <a:pt x="443926" y="2661392"/>
                  </a:lnTo>
                  <a:lnTo>
                    <a:pt x="444253" y="2661404"/>
                  </a:lnTo>
                  <a:lnTo>
                    <a:pt x="444581" y="2661404"/>
                  </a:lnTo>
                  <a:lnTo>
                    <a:pt x="445207" y="2661392"/>
                  </a:lnTo>
                  <a:lnTo>
                    <a:pt x="445837" y="2661357"/>
                  </a:lnTo>
                  <a:lnTo>
                    <a:pt x="446464" y="2661280"/>
                  </a:lnTo>
                  <a:lnTo>
                    <a:pt x="447074" y="2661156"/>
                  </a:lnTo>
                  <a:lnTo>
                    <a:pt x="447657" y="2660968"/>
                  </a:lnTo>
                  <a:lnTo>
                    <a:pt x="448032" y="2660798"/>
                  </a:lnTo>
                  <a:lnTo>
                    <a:pt x="448394" y="2660597"/>
                  </a:lnTo>
                  <a:lnTo>
                    <a:pt x="448752" y="2660374"/>
                  </a:lnTo>
                  <a:lnTo>
                    <a:pt x="449098" y="2660138"/>
                  </a:lnTo>
                  <a:lnTo>
                    <a:pt x="449436" y="2659891"/>
                  </a:lnTo>
                  <a:lnTo>
                    <a:pt x="449836" y="2659567"/>
                  </a:lnTo>
                  <a:lnTo>
                    <a:pt x="450217" y="2659208"/>
                  </a:lnTo>
                  <a:lnTo>
                    <a:pt x="450594" y="2658843"/>
                  </a:lnTo>
                  <a:lnTo>
                    <a:pt x="450965" y="2658472"/>
                  </a:lnTo>
                  <a:lnTo>
                    <a:pt x="451347" y="2658119"/>
                  </a:lnTo>
                  <a:lnTo>
                    <a:pt x="451738" y="2657784"/>
                  </a:lnTo>
                  <a:lnTo>
                    <a:pt x="452139" y="2657454"/>
                  </a:lnTo>
                  <a:lnTo>
                    <a:pt x="454226" y="2655747"/>
                  </a:lnTo>
                  <a:lnTo>
                    <a:pt x="456011" y="2654305"/>
                  </a:lnTo>
                  <a:lnTo>
                    <a:pt x="457785" y="2652857"/>
                  </a:lnTo>
                  <a:lnTo>
                    <a:pt x="459536" y="2651379"/>
                  </a:lnTo>
                  <a:lnTo>
                    <a:pt x="459710" y="2651261"/>
                  </a:lnTo>
                  <a:lnTo>
                    <a:pt x="460117" y="2650885"/>
                  </a:lnTo>
                  <a:lnTo>
                    <a:pt x="460699" y="2650390"/>
                  </a:lnTo>
                  <a:lnTo>
                    <a:pt x="461285" y="2649961"/>
                  </a:lnTo>
                  <a:lnTo>
                    <a:pt x="461882" y="2649543"/>
                  </a:lnTo>
                  <a:lnTo>
                    <a:pt x="462487" y="2649137"/>
                  </a:lnTo>
                  <a:lnTo>
                    <a:pt x="463103" y="2648748"/>
                  </a:lnTo>
                  <a:lnTo>
                    <a:pt x="463724" y="2648377"/>
                  </a:lnTo>
                  <a:lnTo>
                    <a:pt x="464414" y="2648006"/>
                  </a:lnTo>
                  <a:lnTo>
                    <a:pt x="465127" y="2647659"/>
                  </a:lnTo>
                  <a:lnTo>
                    <a:pt x="465841" y="2647329"/>
                  </a:lnTo>
                  <a:lnTo>
                    <a:pt x="466551" y="2646994"/>
                  </a:lnTo>
                  <a:lnTo>
                    <a:pt x="467249" y="2646629"/>
                  </a:lnTo>
                  <a:lnTo>
                    <a:pt x="468036" y="2646282"/>
                  </a:lnTo>
                  <a:lnTo>
                    <a:pt x="468867" y="2645705"/>
                  </a:lnTo>
                  <a:lnTo>
                    <a:pt x="469664" y="2645222"/>
                  </a:lnTo>
                  <a:lnTo>
                    <a:pt x="470431" y="2644698"/>
                  </a:lnTo>
                  <a:lnTo>
                    <a:pt x="471154" y="2644133"/>
                  </a:lnTo>
                  <a:lnTo>
                    <a:pt x="471663" y="2643692"/>
                  </a:lnTo>
                  <a:lnTo>
                    <a:pt x="472158" y="2643233"/>
                  </a:lnTo>
                  <a:lnTo>
                    <a:pt x="472631" y="2642756"/>
                  </a:lnTo>
                  <a:lnTo>
                    <a:pt x="473081" y="2642256"/>
                  </a:lnTo>
                  <a:lnTo>
                    <a:pt x="473505" y="2641732"/>
                  </a:lnTo>
                  <a:lnTo>
                    <a:pt x="474049" y="2640949"/>
                  </a:lnTo>
                  <a:lnTo>
                    <a:pt x="474533" y="2640119"/>
                  </a:lnTo>
                  <a:lnTo>
                    <a:pt x="474968" y="2639248"/>
                  </a:lnTo>
                  <a:lnTo>
                    <a:pt x="475359" y="2638353"/>
                  </a:lnTo>
                  <a:lnTo>
                    <a:pt x="475697" y="2637452"/>
                  </a:lnTo>
                  <a:lnTo>
                    <a:pt x="475897" y="2636858"/>
                  </a:lnTo>
                  <a:lnTo>
                    <a:pt x="476078" y="2636252"/>
                  </a:lnTo>
                  <a:lnTo>
                    <a:pt x="476239" y="2635640"/>
                  </a:lnTo>
                  <a:lnTo>
                    <a:pt x="476376" y="2635021"/>
                  </a:lnTo>
                  <a:lnTo>
                    <a:pt x="476503" y="2634403"/>
                  </a:lnTo>
                  <a:lnTo>
                    <a:pt x="476591" y="2633703"/>
                  </a:lnTo>
                  <a:lnTo>
                    <a:pt x="476635" y="2632997"/>
                  </a:lnTo>
                  <a:lnTo>
                    <a:pt x="476664" y="2632284"/>
                  </a:lnTo>
                  <a:lnTo>
                    <a:pt x="476733" y="2631584"/>
                  </a:lnTo>
                  <a:lnTo>
                    <a:pt x="476874" y="2630907"/>
                  </a:lnTo>
                  <a:lnTo>
                    <a:pt x="477046" y="2630407"/>
                  </a:lnTo>
                  <a:lnTo>
                    <a:pt x="477250" y="2629913"/>
                  </a:lnTo>
                  <a:lnTo>
                    <a:pt x="477476" y="2629430"/>
                  </a:lnTo>
                  <a:lnTo>
                    <a:pt x="477720" y="2628953"/>
                  </a:lnTo>
                  <a:lnTo>
                    <a:pt x="477979" y="2628482"/>
                  </a:lnTo>
                  <a:lnTo>
                    <a:pt x="478282" y="2627982"/>
                  </a:lnTo>
                  <a:lnTo>
                    <a:pt x="478606" y="2627499"/>
                  </a:lnTo>
                  <a:lnTo>
                    <a:pt x="478947" y="2627022"/>
                  </a:lnTo>
                  <a:lnTo>
                    <a:pt x="479642" y="2626075"/>
                  </a:lnTo>
                  <a:lnTo>
                    <a:pt x="479954" y="2625686"/>
                  </a:lnTo>
                  <a:lnTo>
                    <a:pt x="480297" y="2625304"/>
                  </a:lnTo>
                  <a:lnTo>
                    <a:pt x="480624" y="2624921"/>
                  </a:lnTo>
                  <a:lnTo>
                    <a:pt x="480907" y="2624527"/>
                  </a:lnTo>
                  <a:lnTo>
                    <a:pt x="481113" y="2624097"/>
                  </a:lnTo>
                  <a:lnTo>
                    <a:pt x="481185" y="2623868"/>
                  </a:lnTo>
                  <a:lnTo>
                    <a:pt x="481245" y="2623632"/>
                  </a:lnTo>
                  <a:lnTo>
                    <a:pt x="481293" y="2623391"/>
                  </a:lnTo>
                  <a:lnTo>
                    <a:pt x="481317" y="2623149"/>
                  </a:lnTo>
                  <a:lnTo>
                    <a:pt x="481317" y="2622914"/>
                  </a:lnTo>
                  <a:lnTo>
                    <a:pt x="481284" y="2622643"/>
                  </a:lnTo>
                  <a:lnTo>
                    <a:pt x="481210" y="2622367"/>
                  </a:lnTo>
                  <a:lnTo>
                    <a:pt x="481103" y="2622096"/>
                  </a:lnTo>
                  <a:lnTo>
                    <a:pt x="480981" y="2621837"/>
                  </a:lnTo>
                  <a:lnTo>
                    <a:pt x="480844" y="2621590"/>
                  </a:lnTo>
                  <a:lnTo>
                    <a:pt x="480526" y="2621189"/>
                  </a:lnTo>
                  <a:lnTo>
                    <a:pt x="480110" y="2620848"/>
                  </a:lnTo>
                  <a:lnTo>
                    <a:pt x="479642" y="2620536"/>
                  </a:lnTo>
                  <a:lnTo>
                    <a:pt x="479153" y="2620236"/>
                  </a:lnTo>
                  <a:lnTo>
                    <a:pt x="478693" y="2619924"/>
                  </a:lnTo>
                  <a:lnTo>
                    <a:pt x="477891" y="2619335"/>
                  </a:lnTo>
                  <a:lnTo>
                    <a:pt x="477486" y="2619047"/>
                  </a:lnTo>
                  <a:lnTo>
                    <a:pt x="476670" y="2618476"/>
                  </a:lnTo>
                  <a:lnTo>
                    <a:pt x="476254" y="2618223"/>
                  </a:lnTo>
                  <a:lnTo>
                    <a:pt x="475818" y="2618005"/>
                  </a:lnTo>
                  <a:lnTo>
                    <a:pt x="475359" y="2617817"/>
                  </a:lnTo>
                  <a:lnTo>
                    <a:pt x="474891" y="2617670"/>
                  </a:lnTo>
                  <a:lnTo>
                    <a:pt x="474421" y="2617557"/>
                  </a:lnTo>
                  <a:lnTo>
                    <a:pt x="474078" y="2617511"/>
                  </a:lnTo>
                  <a:lnTo>
                    <a:pt x="473731" y="2617481"/>
                  </a:lnTo>
                  <a:lnTo>
                    <a:pt x="473384" y="2617475"/>
                  </a:lnTo>
                  <a:lnTo>
                    <a:pt x="472680" y="2617481"/>
                  </a:lnTo>
                  <a:lnTo>
                    <a:pt x="472094" y="2617534"/>
                  </a:lnTo>
                  <a:lnTo>
                    <a:pt x="471512" y="2617640"/>
                  </a:lnTo>
                  <a:lnTo>
                    <a:pt x="470926" y="2617758"/>
                  </a:lnTo>
                  <a:lnTo>
                    <a:pt x="470343" y="2617846"/>
                  </a:lnTo>
                  <a:lnTo>
                    <a:pt x="469762" y="2617870"/>
                  </a:lnTo>
                  <a:lnTo>
                    <a:pt x="469430" y="2617840"/>
                  </a:lnTo>
                  <a:lnTo>
                    <a:pt x="469102" y="2617787"/>
                  </a:lnTo>
                  <a:lnTo>
                    <a:pt x="468442" y="2617663"/>
                  </a:lnTo>
                  <a:lnTo>
                    <a:pt x="468110" y="2617617"/>
                  </a:lnTo>
                  <a:lnTo>
                    <a:pt x="467503" y="2617576"/>
                  </a:lnTo>
                  <a:lnTo>
                    <a:pt x="466897" y="2617564"/>
                  </a:lnTo>
                  <a:lnTo>
                    <a:pt x="465674" y="2617552"/>
                  </a:lnTo>
                  <a:lnTo>
                    <a:pt x="465043" y="2617568"/>
                  </a:lnTo>
                  <a:lnTo>
                    <a:pt x="464604" y="2617511"/>
                  </a:lnTo>
                  <a:lnTo>
                    <a:pt x="464120" y="2617517"/>
                  </a:lnTo>
                  <a:lnTo>
                    <a:pt x="463647" y="2617511"/>
                  </a:lnTo>
                  <a:lnTo>
                    <a:pt x="463226" y="2617434"/>
                  </a:lnTo>
                  <a:lnTo>
                    <a:pt x="462899" y="2617263"/>
                  </a:lnTo>
                  <a:lnTo>
                    <a:pt x="462767" y="2617128"/>
                  </a:lnTo>
                  <a:lnTo>
                    <a:pt x="462660" y="2616969"/>
                  </a:lnTo>
                  <a:lnTo>
                    <a:pt x="462556" y="2616798"/>
                  </a:lnTo>
                  <a:lnTo>
                    <a:pt x="462454" y="2616628"/>
                  </a:lnTo>
                  <a:lnTo>
                    <a:pt x="462346" y="2616469"/>
                  </a:lnTo>
                  <a:lnTo>
                    <a:pt x="462132" y="2616210"/>
                  </a:lnTo>
                  <a:lnTo>
                    <a:pt x="461906" y="2615968"/>
                  </a:lnTo>
                  <a:lnTo>
                    <a:pt x="460903" y="2614980"/>
                  </a:lnTo>
                  <a:lnTo>
                    <a:pt x="460615" y="2614691"/>
                  </a:lnTo>
                  <a:lnTo>
                    <a:pt x="459740" y="2613844"/>
                  </a:lnTo>
                  <a:lnTo>
                    <a:pt x="459041" y="2613120"/>
                  </a:lnTo>
                  <a:lnTo>
                    <a:pt x="458797" y="2612890"/>
                  </a:lnTo>
                  <a:lnTo>
                    <a:pt x="458538" y="2612684"/>
                  </a:lnTo>
                  <a:lnTo>
                    <a:pt x="458093" y="2612455"/>
                  </a:lnTo>
                  <a:lnTo>
                    <a:pt x="457575" y="2612290"/>
                  </a:lnTo>
                  <a:lnTo>
                    <a:pt x="457056" y="2612148"/>
                  </a:lnTo>
                  <a:lnTo>
                    <a:pt x="456592" y="2611960"/>
                  </a:lnTo>
                  <a:lnTo>
                    <a:pt x="456256" y="2611684"/>
                  </a:lnTo>
                  <a:lnTo>
                    <a:pt x="456094" y="2611425"/>
                  </a:lnTo>
                  <a:lnTo>
                    <a:pt x="455956" y="2611142"/>
                  </a:lnTo>
                  <a:lnTo>
                    <a:pt x="455854" y="2610836"/>
                  </a:lnTo>
                  <a:lnTo>
                    <a:pt x="455786" y="2610530"/>
                  </a:lnTo>
                  <a:lnTo>
                    <a:pt x="455756" y="2610230"/>
                  </a:lnTo>
                  <a:lnTo>
                    <a:pt x="455780" y="2609971"/>
                  </a:lnTo>
                  <a:lnTo>
                    <a:pt x="455844" y="2609712"/>
                  </a:lnTo>
                  <a:lnTo>
                    <a:pt x="455932" y="2609453"/>
                  </a:lnTo>
                  <a:lnTo>
                    <a:pt x="456016" y="2609188"/>
                  </a:lnTo>
                  <a:lnTo>
                    <a:pt x="456059" y="2608947"/>
                  </a:lnTo>
                  <a:lnTo>
                    <a:pt x="456138" y="2608612"/>
                  </a:lnTo>
                  <a:lnTo>
                    <a:pt x="456182" y="2608300"/>
                  </a:lnTo>
                  <a:lnTo>
                    <a:pt x="456250" y="2607670"/>
                  </a:lnTo>
                  <a:lnTo>
                    <a:pt x="456308" y="2607181"/>
                  </a:lnTo>
                  <a:lnTo>
                    <a:pt x="456333" y="2607010"/>
                  </a:lnTo>
                  <a:lnTo>
                    <a:pt x="456372" y="2606657"/>
                  </a:lnTo>
                  <a:lnTo>
                    <a:pt x="456421" y="2606134"/>
                  </a:lnTo>
                  <a:lnTo>
                    <a:pt x="456440" y="2605786"/>
                  </a:lnTo>
                  <a:lnTo>
                    <a:pt x="456456" y="2605439"/>
                  </a:lnTo>
                  <a:lnTo>
                    <a:pt x="456465" y="2605086"/>
                  </a:lnTo>
                  <a:lnTo>
                    <a:pt x="456465" y="2604738"/>
                  </a:lnTo>
                  <a:lnTo>
                    <a:pt x="456435" y="2604473"/>
                  </a:lnTo>
                  <a:lnTo>
                    <a:pt x="456382" y="2604185"/>
                  </a:lnTo>
                  <a:lnTo>
                    <a:pt x="456338" y="2603909"/>
                  </a:lnTo>
                  <a:lnTo>
                    <a:pt x="456333" y="2603673"/>
                  </a:lnTo>
                  <a:lnTo>
                    <a:pt x="456402" y="2603514"/>
                  </a:lnTo>
                  <a:lnTo>
                    <a:pt x="456514" y="2603432"/>
                  </a:lnTo>
                  <a:lnTo>
                    <a:pt x="456660" y="2603361"/>
                  </a:lnTo>
                  <a:lnTo>
                    <a:pt x="456817" y="2603308"/>
                  </a:lnTo>
                  <a:lnTo>
                    <a:pt x="456968" y="2603291"/>
                  </a:lnTo>
                  <a:lnTo>
                    <a:pt x="457100" y="2603308"/>
                  </a:lnTo>
                  <a:lnTo>
                    <a:pt x="457183" y="2603355"/>
                  </a:lnTo>
                  <a:lnTo>
                    <a:pt x="457399" y="2603602"/>
                  </a:lnTo>
                  <a:lnTo>
                    <a:pt x="457482" y="2603667"/>
                  </a:lnTo>
                  <a:lnTo>
                    <a:pt x="457648" y="2603685"/>
                  </a:lnTo>
                  <a:lnTo>
                    <a:pt x="457858" y="2603650"/>
                  </a:lnTo>
                  <a:lnTo>
                    <a:pt x="458044" y="2603573"/>
                  </a:lnTo>
                  <a:lnTo>
                    <a:pt x="458249" y="2603514"/>
                  </a:lnTo>
                  <a:lnTo>
                    <a:pt x="458445" y="2603508"/>
                  </a:lnTo>
                  <a:lnTo>
                    <a:pt x="458587" y="2603544"/>
                  </a:lnTo>
                  <a:lnTo>
                    <a:pt x="458733" y="2603597"/>
                  </a:lnTo>
                  <a:lnTo>
                    <a:pt x="458876" y="2603661"/>
                  </a:lnTo>
                  <a:lnTo>
                    <a:pt x="459008" y="2603738"/>
                  </a:lnTo>
                  <a:lnTo>
                    <a:pt x="459135" y="2603826"/>
                  </a:lnTo>
                  <a:lnTo>
                    <a:pt x="459291" y="2603967"/>
                  </a:lnTo>
                  <a:lnTo>
                    <a:pt x="459427" y="2604132"/>
                  </a:lnTo>
                  <a:lnTo>
                    <a:pt x="459555" y="2604309"/>
                  </a:lnTo>
                  <a:lnTo>
                    <a:pt x="459682" y="2604497"/>
                  </a:lnTo>
                  <a:lnTo>
                    <a:pt x="459814" y="2604668"/>
                  </a:lnTo>
                  <a:lnTo>
                    <a:pt x="460185" y="2605109"/>
                  </a:lnTo>
                  <a:lnTo>
                    <a:pt x="460317" y="2605250"/>
                  </a:lnTo>
                  <a:lnTo>
                    <a:pt x="460454" y="2605380"/>
                  </a:lnTo>
                  <a:lnTo>
                    <a:pt x="460601" y="2605492"/>
                  </a:lnTo>
                  <a:lnTo>
                    <a:pt x="460903" y="2605698"/>
                  </a:lnTo>
                  <a:lnTo>
                    <a:pt x="461065" y="2605792"/>
                  </a:lnTo>
                  <a:lnTo>
                    <a:pt x="461231" y="2605874"/>
                  </a:lnTo>
                  <a:lnTo>
                    <a:pt x="461847" y="2605445"/>
                  </a:lnTo>
                  <a:lnTo>
                    <a:pt x="462448" y="2605851"/>
                  </a:lnTo>
                  <a:lnTo>
                    <a:pt x="464423" y="2607505"/>
                  </a:lnTo>
                  <a:lnTo>
                    <a:pt x="464571" y="2607634"/>
                  </a:lnTo>
                  <a:lnTo>
                    <a:pt x="464639" y="2607705"/>
                  </a:lnTo>
                  <a:lnTo>
                    <a:pt x="464761" y="2607858"/>
                  </a:lnTo>
                  <a:lnTo>
                    <a:pt x="464859" y="2608082"/>
                  </a:lnTo>
                  <a:lnTo>
                    <a:pt x="464898" y="2608353"/>
                  </a:lnTo>
                  <a:lnTo>
                    <a:pt x="464926" y="2608635"/>
                  </a:lnTo>
                  <a:lnTo>
                    <a:pt x="464976" y="2608876"/>
                  </a:lnTo>
                  <a:lnTo>
                    <a:pt x="465088" y="2609047"/>
                  </a:lnTo>
                  <a:lnTo>
                    <a:pt x="465245" y="2609129"/>
                  </a:lnTo>
                  <a:lnTo>
                    <a:pt x="465435" y="2609182"/>
                  </a:lnTo>
                  <a:lnTo>
                    <a:pt x="465635" y="2609206"/>
                  </a:lnTo>
                  <a:lnTo>
                    <a:pt x="465847" y="2609206"/>
                  </a:lnTo>
                  <a:lnTo>
                    <a:pt x="466042" y="2609194"/>
                  </a:lnTo>
                  <a:lnTo>
                    <a:pt x="466287" y="2609141"/>
                  </a:lnTo>
                  <a:lnTo>
                    <a:pt x="466526" y="2609041"/>
                  </a:lnTo>
                  <a:lnTo>
                    <a:pt x="467230" y="2608647"/>
                  </a:lnTo>
                  <a:lnTo>
                    <a:pt x="467483" y="2608493"/>
                  </a:lnTo>
                  <a:lnTo>
                    <a:pt x="467733" y="2608323"/>
                  </a:lnTo>
                  <a:lnTo>
                    <a:pt x="467983" y="2608152"/>
                  </a:lnTo>
                  <a:lnTo>
                    <a:pt x="468237" y="2608011"/>
                  </a:lnTo>
                  <a:lnTo>
                    <a:pt x="468500" y="2607929"/>
                  </a:lnTo>
                  <a:lnTo>
                    <a:pt x="468715" y="2607911"/>
                  </a:lnTo>
                  <a:lnTo>
                    <a:pt x="468930" y="2607917"/>
                  </a:lnTo>
                  <a:lnTo>
                    <a:pt x="469370" y="2607976"/>
                  </a:lnTo>
                  <a:lnTo>
                    <a:pt x="469947" y="2608017"/>
                  </a:lnTo>
                  <a:lnTo>
                    <a:pt x="470315" y="2608058"/>
                  </a:lnTo>
                  <a:lnTo>
                    <a:pt x="470676" y="2608082"/>
                  </a:lnTo>
                  <a:lnTo>
                    <a:pt x="471019" y="2608064"/>
                  </a:lnTo>
                  <a:lnTo>
                    <a:pt x="471330" y="2607976"/>
                  </a:lnTo>
                  <a:lnTo>
                    <a:pt x="471556" y="2607858"/>
                  </a:lnTo>
                  <a:lnTo>
                    <a:pt x="471770" y="2607705"/>
                  </a:lnTo>
                  <a:lnTo>
                    <a:pt x="471971" y="2607528"/>
                  </a:lnTo>
                  <a:lnTo>
                    <a:pt x="472147" y="2607328"/>
                  </a:lnTo>
                  <a:lnTo>
                    <a:pt x="472304" y="2607122"/>
                  </a:lnTo>
                  <a:lnTo>
                    <a:pt x="472427" y="2606834"/>
                  </a:lnTo>
                  <a:lnTo>
                    <a:pt x="472490" y="2606504"/>
                  </a:lnTo>
                  <a:lnTo>
                    <a:pt x="472529" y="2606163"/>
                  </a:lnTo>
                  <a:lnTo>
                    <a:pt x="472592" y="2605833"/>
                  </a:lnTo>
                  <a:lnTo>
                    <a:pt x="472698" y="2605665"/>
                  </a:lnTo>
                  <a:lnTo>
                    <a:pt x="472724" y="2605557"/>
                  </a:lnTo>
                  <a:lnTo>
                    <a:pt x="472914" y="2605345"/>
                  </a:lnTo>
                  <a:lnTo>
                    <a:pt x="473153" y="2605168"/>
                  </a:lnTo>
                  <a:lnTo>
                    <a:pt x="473418" y="2605010"/>
                  </a:lnTo>
                  <a:lnTo>
                    <a:pt x="473692" y="2604856"/>
                  </a:lnTo>
                  <a:lnTo>
                    <a:pt x="474308" y="2604497"/>
                  </a:lnTo>
                  <a:lnTo>
                    <a:pt x="474665" y="2604297"/>
                  </a:lnTo>
                  <a:lnTo>
                    <a:pt x="476562" y="2603314"/>
                  </a:lnTo>
                  <a:lnTo>
                    <a:pt x="477368" y="2602902"/>
                  </a:lnTo>
                  <a:lnTo>
                    <a:pt x="478174" y="2602496"/>
                  </a:lnTo>
                  <a:lnTo>
                    <a:pt x="478797" y="2602189"/>
                  </a:lnTo>
                  <a:lnTo>
                    <a:pt x="479808" y="2601701"/>
                  </a:lnTo>
                  <a:lnTo>
                    <a:pt x="480742" y="2601554"/>
                  </a:lnTo>
                  <a:lnTo>
                    <a:pt x="481205" y="2601472"/>
                  </a:lnTo>
                  <a:lnTo>
                    <a:pt x="481669" y="2601384"/>
                  </a:lnTo>
                  <a:lnTo>
                    <a:pt x="482134" y="2601289"/>
                  </a:lnTo>
                  <a:lnTo>
                    <a:pt x="482428" y="2601236"/>
                  </a:lnTo>
                  <a:lnTo>
                    <a:pt x="483019" y="2601119"/>
                  </a:lnTo>
                  <a:lnTo>
                    <a:pt x="483313" y="2601054"/>
                  </a:lnTo>
                  <a:lnTo>
                    <a:pt x="483597" y="2600966"/>
                  </a:lnTo>
                  <a:lnTo>
                    <a:pt x="483987" y="2600813"/>
                  </a:lnTo>
                  <a:lnTo>
                    <a:pt x="484369" y="2600624"/>
                  </a:lnTo>
                  <a:lnTo>
                    <a:pt x="485112" y="2600201"/>
                  </a:lnTo>
                  <a:lnTo>
                    <a:pt x="485890" y="2599789"/>
                  </a:lnTo>
                  <a:lnTo>
                    <a:pt x="486696" y="2599388"/>
                  </a:lnTo>
                  <a:lnTo>
                    <a:pt x="487091" y="2599176"/>
                  </a:lnTo>
                  <a:lnTo>
                    <a:pt x="487482" y="2598953"/>
                  </a:lnTo>
                  <a:lnTo>
                    <a:pt x="487809" y="2598741"/>
                  </a:lnTo>
                  <a:lnTo>
                    <a:pt x="488128" y="2598529"/>
                  </a:lnTo>
                  <a:lnTo>
                    <a:pt x="488445" y="2598300"/>
                  </a:lnTo>
                  <a:lnTo>
                    <a:pt x="488758" y="2598070"/>
                  </a:lnTo>
                  <a:lnTo>
                    <a:pt x="489061" y="2597829"/>
                  </a:lnTo>
                  <a:lnTo>
                    <a:pt x="489877" y="2596593"/>
                  </a:lnTo>
                  <a:lnTo>
                    <a:pt x="492709" y="2595427"/>
                  </a:lnTo>
                  <a:lnTo>
                    <a:pt x="492850" y="2595422"/>
                  </a:lnTo>
                  <a:lnTo>
                    <a:pt x="493232" y="2595369"/>
                  </a:lnTo>
                  <a:lnTo>
                    <a:pt x="493510" y="2596257"/>
                  </a:lnTo>
                  <a:lnTo>
                    <a:pt x="493633" y="2596345"/>
                  </a:lnTo>
                  <a:lnTo>
                    <a:pt x="493765" y="2596422"/>
                  </a:lnTo>
                  <a:lnTo>
                    <a:pt x="493941" y="2596457"/>
                  </a:lnTo>
                  <a:lnTo>
                    <a:pt x="494136" y="2596451"/>
                  </a:lnTo>
                  <a:lnTo>
                    <a:pt x="494566" y="2596363"/>
                  </a:lnTo>
                  <a:lnTo>
                    <a:pt x="495030" y="2596298"/>
                  </a:lnTo>
                  <a:lnTo>
                    <a:pt x="495299" y="2596240"/>
                  </a:lnTo>
                  <a:lnTo>
                    <a:pt x="495569" y="2596198"/>
                  </a:lnTo>
                  <a:lnTo>
                    <a:pt x="495812" y="2596192"/>
                  </a:lnTo>
                  <a:lnTo>
                    <a:pt x="496023" y="2596251"/>
                  </a:lnTo>
                  <a:lnTo>
                    <a:pt x="496135" y="2596340"/>
                  </a:lnTo>
                  <a:lnTo>
                    <a:pt x="496232" y="2596463"/>
                  </a:lnTo>
                  <a:lnTo>
                    <a:pt x="496320" y="2596599"/>
                  </a:lnTo>
                  <a:lnTo>
                    <a:pt x="496419" y="2596722"/>
                  </a:lnTo>
                  <a:lnTo>
                    <a:pt x="496531" y="2596816"/>
                  </a:lnTo>
                  <a:lnTo>
                    <a:pt x="496732" y="2596899"/>
                  </a:lnTo>
                  <a:lnTo>
                    <a:pt x="496961" y="2596934"/>
                  </a:lnTo>
                  <a:lnTo>
                    <a:pt x="497211" y="2596934"/>
                  </a:lnTo>
                  <a:lnTo>
                    <a:pt x="497709" y="2596911"/>
                  </a:lnTo>
                  <a:lnTo>
                    <a:pt x="498071" y="2596875"/>
                  </a:lnTo>
                  <a:lnTo>
                    <a:pt x="498432" y="2596805"/>
                  </a:lnTo>
                  <a:lnTo>
                    <a:pt x="499518" y="2596522"/>
                  </a:lnTo>
                  <a:lnTo>
                    <a:pt x="500827" y="2596240"/>
                  </a:lnTo>
                  <a:lnTo>
                    <a:pt x="501258" y="2596122"/>
                  </a:lnTo>
                  <a:lnTo>
                    <a:pt x="501888" y="2595886"/>
                  </a:lnTo>
                  <a:lnTo>
                    <a:pt x="502099" y="2595798"/>
                  </a:lnTo>
                  <a:lnTo>
                    <a:pt x="502309" y="2595704"/>
                  </a:lnTo>
                  <a:lnTo>
                    <a:pt x="502510" y="2595592"/>
                  </a:lnTo>
                  <a:lnTo>
                    <a:pt x="502691" y="2595468"/>
                  </a:lnTo>
                  <a:lnTo>
                    <a:pt x="502803" y="2595351"/>
                  </a:lnTo>
                  <a:lnTo>
                    <a:pt x="502900" y="2595203"/>
                  </a:lnTo>
                  <a:lnTo>
                    <a:pt x="502999" y="2595068"/>
                  </a:lnTo>
                  <a:lnTo>
                    <a:pt x="503101" y="2594951"/>
                  </a:lnTo>
                  <a:lnTo>
                    <a:pt x="503219" y="2594886"/>
                  </a:lnTo>
                  <a:lnTo>
                    <a:pt x="503375" y="2594915"/>
                  </a:lnTo>
                  <a:lnTo>
                    <a:pt x="503571" y="2595045"/>
                  </a:lnTo>
                  <a:lnTo>
                    <a:pt x="503780" y="2595233"/>
                  </a:lnTo>
                  <a:lnTo>
                    <a:pt x="503967" y="2595457"/>
                  </a:lnTo>
                  <a:lnTo>
                    <a:pt x="504108" y="2595668"/>
                  </a:lnTo>
                  <a:lnTo>
                    <a:pt x="504181" y="2595822"/>
                  </a:lnTo>
                  <a:lnTo>
                    <a:pt x="504245" y="2595986"/>
                  </a:lnTo>
                  <a:lnTo>
                    <a:pt x="504289" y="2596157"/>
                  </a:lnTo>
                  <a:lnTo>
                    <a:pt x="504324" y="2596334"/>
                  </a:lnTo>
                  <a:lnTo>
                    <a:pt x="504333" y="2596504"/>
                  </a:lnTo>
                  <a:lnTo>
                    <a:pt x="504150" y="2599967"/>
                  </a:lnTo>
                  <a:lnTo>
                    <a:pt x="503346" y="2600665"/>
                  </a:lnTo>
                  <a:lnTo>
                    <a:pt x="501517" y="2602337"/>
                  </a:lnTo>
                  <a:lnTo>
                    <a:pt x="500959" y="2602667"/>
                  </a:lnTo>
                  <a:lnTo>
                    <a:pt x="500598" y="2602908"/>
                  </a:lnTo>
                  <a:lnTo>
                    <a:pt x="500002" y="2603296"/>
                  </a:lnTo>
                  <a:lnTo>
                    <a:pt x="499708" y="2603508"/>
                  </a:lnTo>
                  <a:lnTo>
                    <a:pt x="499444" y="2603732"/>
                  </a:lnTo>
                  <a:lnTo>
                    <a:pt x="499215" y="2603991"/>
                  </a:lnTo>
                  <a:lnTo>
                    <a:pt x="499053" y="2604244"/>
                  </a:lnTo>
                  <a:lnTo>
                    <a:pt x="498913" y="2604521"/>
                  </a:lnTo>
                  <a:lnTo>
                    <a:pt x="498795" y="2604815"/>
                  </a:lnTo>
                  <a:lnTo>
                    <a:pt x="498696" y="2605115"/>
                  </a:lnTo>
                  <a:lnTo>
                    <a:pt x="498608" y="2605409"/>
                  </a:lnTo>
                  <a:lnTo>
                    <a:pt x="498487" y="2605939"/>
                  </a:lnTo>
                  <a:lnTo>
                    <a:pt x="498418" y="2606486"/>
                  </a:lnTo>
                  <a:lnTo>
                    <a:pt x="498393" y="2607040"/>
                  </a:lnTo>
                  <a:lnTo>
                    <a:pt x="498399" y="2607599"/>
                  </a:lnTo>
                  <a:lnTo>
                    <a:pt x="498428" y="2608146"/>
                  </a:lnTo>
                  <a:lnTo>
                    <a:pt x="498476" y="2608747"/>
                  </a:lnTo>
                  <a:lnTo>
                    <a:pt x="498545" y="2609353"/>
                  </a:lnTo>
                  <a:lnTo>
                    <a:pt x="498576" y="2609523"/>
                  </a:lnTo>
                  <a:lnTo>
                    <a:pt x="498657" y="2609959"/>
                  </a:lnTo>
                  <a:lnTo>
                    <a:pt x="498814" y="2610542"/>
                  </a:lnTo>
                  <a:lnTo>
                    <a:pt x="499023" y="2611089"/>
                  </a:lnTo>
                  <a:lnTo>
                    <a:pt x="499234" y="2611501"/>
                  </a:lnTo>
                  <a:lnTo>
                    <a:pt x="499484" y="2611896"/>
                  </a:lnTo>
                  <a:lnTo>
                    <a:pt x="499632" y="2612103"/>
                  </a:lnTo>
                  <a:lnTo>
                    <a:pt x="499757" y="2612278"/>
                  </a:lnTo>
                  <a:lnTo>
                    <a:pt x="499852" y="2612402"/>
                  </a:lnTo>
                  <a:lnTo>
                    <a:pt x="500051" y="2612649"/>
                  </a:lnTo>
                  <a:lnTo>
                    <a:pt x="500588" y="2613275"/>
                  </a:lnTo>
                  <a:lnTo>
                    <a:pt x="500686" y="2613391"/>
                  </a:lnTo>
                  <a:lnTo>
                    <a:pt x="501033" y="2613773"/>
                  </a:lnTo>
                  <a:lnTo>
                    <a:pt x="501399" y="2614138"/>
                  </a:lnTo>
                  <a:lnTo>
                    <a:pt x="501675" y="2614365"/>
                  </a:lnTo>
                  <a:lnTo>
                    <a:pt x="501792" y="2614462"/>
                  </a:lnTo>
                  <a:lnTo>
                    <a:pt x="502248" y="2614742"/>
                  </a:lnTo>
                  <a:lnTo>
                    <a:pt x="502441" y="2614850"/>
                  </a:lnTo>
                  <a:lnTo>
                    <a:pt x="502680" y="2614950"/>
                  </a:lnTo>
                  <a:lnTo>
                    <a:pt x="503180" y="2615127"/>
                  </a:lnTo>
                  <a:lnTo>
                    <a:pt x="503428" y="2615209"/>
                  </a:lnTo>
                  <a:lnTo>
                    <a:pt x="503546" y="2615256"/>
                  </a:lnTo>
                  <a:lnTo>
                    <a:pt x="503775" y="2615362"/>
                  </a:lnTo>
                  <a:lnTo>
                    <a:pt x="503893" y="2615398"/>
                  </a:lnTo>
                  <a:lnTo>
                    <a:pt x="504011" y="2615415"/>
                  </a:lnTo>
                  <a:lnTo>
                    <a:pt x="504167" y="2615409"/>
                  </a:lnTo>
                  <a:lnTo>
                    <a:pt x="504324" y="2615368"/>
                  </a:lnTo>
                  <a:lnTo>
                    <a:pt x="504641" y="2615239"/>
                  </a:lnTo>
                  <a:lnTo>
                    <a:pt x="504954" y="2615103"/>
                  </a:lnTo>
                  <a:lnTo>
                    <a:pt x="505116" y="2615033"/>
                  </a:lnTo>
                  <a:lnTo>
                    <a:pt x="505427" y="2614880"/>
                  </a:lnTo>
                  <a:lnTo>
                    <a:pt x="505579" y="2614791"/>
                  </a:lnTo>
                  <a:lnTo>
                    <a:pt x="507023" y="2614926"/>
                  </a:lnTo>
                  <a:lnTo>
                    <a:pt x="507907" y="2615009"/>
                  </a:lnTo>
                  <a:lnTo>
                    <a:pt x="508867" y="2615099"/>
                  </a:lnTo>
                  <a:lnTo>
                    <a:pt x="509920" y="2615198"/>
                  </a:lnTo>
                  <a:lnTo>
                    <a:pt x="509915" y="2615592"/>
                  </a:lnTo>
                  <a:lnTo>
                    <a:pt x="510756" y="2615604"/>
                  </a:lnTo>
                  <a:lnTo>
                    <a:pt x="510899" y="2615086"/>
                  </a:lnTo>
                  <a:lnTo>
                    <a:pt x="517190" y="2615462"/>
                  </a:lnTo>
                  <a:lnTo>
                    <a:pt x="517568" y="2615829"/>
                  </a:lnTo>
                  <a:lnTo>
                    <a:pt x="519228" y="2617517"/>
                  </a:lnTo>
                  <a:lnTo>
                    <a:pt x="515909" y="2621696"/>
                  </a:lnTo>
                  <a:lnTo>
                    <a:pt x="515821" y="2621819"/>
                  </a:lnTo>
                  <a:lnTo>
                    <a:pt x="515659" y="2622078"/>
                  </a:lnTo>
                  <a:lnTo>
                    <a:pt x="515390" y="2622537"/>
                  </a:lnTo>
                  <a:lnTo>
                    <a:pt x="515274" y="2622743"/>
                  </a:lnTo>
                  <a:lnTo>
                    <a:pt x="515166" y="2622949"/>
                  </a:lnTo>
                  <a:lnTo>
                    <a:pt x="515082" y="2623161"/>
                  </a:lnTo>
                  <a:lnTo>
                    <a:pt x="515034" y="2623373"/>
                  </a:lnTo>
                  <a:lnTo>
                    <a:pt x="515063" y="2623691"/>
                  </a:lnTo>
                  <a:lnTo>
                    <a:pt x="515186" y="2624014"/>
                  </a:lnTo>
                  <a:lnTo>
                    <a:pt x="515367" y="2624350"/>
                  </a:lnTo>
                  <a:lnTo>
                    <a:pt x="515557" y="2624686"/>
                  </a:lnTo>
                  <a:lnTo>
                    <a:pt x="515719" y="2625015"/>
                  </a:lnTo>
                  <a:lnTo>
                    <a:pt x="515870" y="2625463"/>
                  </a:lnTo>
                  <a:lnTo>
                    <a:pt x="515905" y="2625589"/>
                  </a:lnTo>
                  <a:lnTo>
                    <a:pt x="515997" y="2625922"/>
                  </a:lnTo>
                  <a:lnTo>
                    <a:pt x="516129" y="2626375"/>
                  </a:lnTo>
                  <a:lnTo>
                    <a:pt x="516294" y="2626799"/>
                  </a:lnTo>
                  <a:lnTo>
                    <a:pt x="516525" y="2627181"/>
                  </a:lnTo>
                  <a:lnTo>
                    <a:pt x="516775" y="2627470"/>
                  </a:lnTo>
                  <a:lnTo>
                    <a:pt x="517058" y="2627741"/>
                  </a:lnTo>
                  <a:lnTo>
                    <a:pt x="517370" y="2627982"/>
                  </a:lnTo>
                  <a:lnTo>
                    <a:pt x="517702" y="2628194"/>
                  </a:lnTo>
                  <a:lnTo>
                    <a:pt x="518040" y="2628364"/>
                  </a:lnTo>
                  <a:lnTo>
                    <a:pt x="518802" y="2628712"/>
                  </a:lnTo>
                  <a:lnTo>
                    <a:pt x="519091" y="2628857"/>
                  </a:lnTo>
                  <a:lnTo>
                    <a:pt x="519550" y="2629088"/>
                  </a:lnTo>
                  <a:lnTo>
                    <a:pt x="520289" y="2629495"/>
                  </a:lnTo>
                  <a:lnTo>
                    <a:pt x="520798" y="2629801"/>
                  </a:lnTo>
                  <a:lnTo>
                    <a:pt x="521013" y="2629930"/>
                  </a:lnTo>
                  <a:lnTo>
                    <a:pt x="521711" y="2630389"/>
                  </a:lnTo>
                  <a:lnTo>
                    <a:pt x="522250" y="2630784"/>
                  </a:lnTo>
                  <a:lnTo>
                    <a:pt x="522772" y="2631201"/>
                  </a:lnTo>
                  <a:lnTo>
                    <a:pt x="523804" y="2632061"/>
                  </a:lnTo>
                  <a:lnTo>
                    <a:pt x="524326" y="2632479"/>
                  </a:lnTo>
                  <a:lnTo>
                    <a:pt x="524772" y="2632826"/>
                  </a:lnTo>
                  <a:lnTo>
                    <a:pt x="526121" y="2633856"/>
                  </a:lnTo>
                  <a:lnTo>
                    <a:pt x="526575" y="2634191"/>
                  </a:lnTo>
                  <a:lnTo>
                    <a:pt x="527774" y="2635712"/>
                  </a:lnTo>
                  <a:lnTo>
                    <a:pt x="528506" y="2636640"/>
                  </a:lnTo>
                  <a:lnTo>
                    <a:pt x="529246" y="2637542"/>
                  </a:lnTo>
                  <a:lnTo>
                    <a:pt x="530622" y="2639221"/>
                  </a:lnTo>
                  <a:lnTo>
                    <a:pt x="531346" y="2640101"/>
                  </a:lnTo>
                  <a:lnTo>
                    <a:pt x="530213" y="2641131"/>
                  </a:lnTo>
                  <a:lnTo>
                    <a:pt x="530197" y="2641243"/>
                  </a:lnTo>
                  <a:lnTo>
                    <a:pt x="530188" y="2641355"/>
                  </a:lnTo>
                  <a:lnTo>
                    <a:pt x="530188" y="2641467"/>
                  </a:lnTo>
                  <a:lnTo>
                    <a:pt x="530194" y="2641579"/>
                  </a:lnTo>
                  <a:lnTo>
                    <a:pt x="530208" y="2641691"/>
                  </a:lnTo>
                  <a:lnTo>
                    <a:pt x="530266" y="2641902"/>
                  </a:lnTo>
                  <a:lnTo>
                    <a:pt x="530370" y="2642114"/>
                  </a:lnTo>
                  <a:lnTo>
                    <a:pt x="530505" y="2642315"/>
                  </a:lnTo>
                  <a:lnTo>
                    <a:pt x="530653" y="2642509"/>
                  </a:lnTo>
                  <a:lnTo>
                    <a:pt x="530804" y="2642691"/>
                  </a:lnTo>
                  <a:lnTo>
                    <a:pt x="530965" y="2642862"/>
                  </a:lnTo>
                  <a:lnTo>
                    <a:pt x="531146" y="2643021"/>
                  </a:lnTo>
                  <a:lnTo>
                    <a:pt x="531332" y="2643168"/>
                  </a:lnTo>
                  <a:lnTo>
                    <a:pt x="531718" y="2643450"/>
                  </a:lnTo>
                  <a:lnTo>
                    <a:pt x="531962" y="2643615"/>
                  </a:lnTo>
                  <a:lnTo>
                    <a:pt x="532476" y="2643921"/>
                  </a:lnTo>
                  <a:lnTo>
                    <a:pt x="532721" y="2644086"/>
                  </a:lnTo>
                  <a:lnTo>
                    <a:pt x="532936" y="2644281"/>
                  </a:lnTo>
                  <a:lnTo>
                    <a:pt x="533106" y="2644481"/>
                  </a:lnTo>
                  <a:lnTo>
                    <a:pt x="533268" y="2644698"/>
                  </a:lnTo>
                  <a:lnTo>
                    <a:pt x="533409" y="2644928"/>
                  </a:lnTo>
                  <a:lnTo>
                    <a:pt x="533541" y="2645164"/>
                  </a:lnTo>
                  <a:lnTo>
                    <a:pt x="533654" y="2645405"/>
                  </a:lnTo>
                  <a:lnTo>
                    <a:pt x="533741" y="2645634"/>
                  </a:lnTo>
                  <a:lnTo>
                    <a:pt x="533805" y="2645876"/>
                  </a:lnTo>
                  <a:lnTo>
                    <a:pt x="533859" y="2646117"/>
                  </a:lnTo>
                  <a:lnTo>
                    <a:pt x="533923" y="2646358"/>
                  </a:lnTo>
                  <a:lnTo>
                    <a:pt x="534006" y="2646588"/>
                  </a:lnTo>
                  <a:lnTo>
                    <a:pt x="534173" y="2646929"/>
                  </a:lnTo>
                  <a:lnTo>
                    <a:pt x="534382" y="2647253"/>
                  </a:lnTo>
                  <a:lnTo>
                    <a:pt x="534607" y="2647565"/>
                  </a:lnTo>
                  <a:lnTo>
                    <a:pt x="534827" y="2647883"/>
                  </a:lnTo>
                  <a:lnTo>
                    <a:pt x="535023" y="2648218"/>
                  </a:lnTo>
                  <a:lnTo>
                    <a:pt x="535229" y="2648678"/>
                  </a:lnTo>
                  <a:lnTo>
                    <a:pt x="535399" y="2649154"/>
                  </a:lnTo>
                  <a:lnTo>
                    <a:pt x="535556" y="2649637"/>
                  </a:lnTo>
                  <a:lnTo>
                    <a:pt x="535721" y="2650114"/>
                  </a:lnTo>
                  <a:lnTo>
                    <a:pt x="535908" y="2650585"/>
                  </a:lnTo>
                  <a:lnTo>
                    <a:pt x="536112" y="2651032"/>
                  </a:lnTo>
                  <a:lnTo>
                    <a:pt x="536329" y="2651479"/>
                  </a:lnTo>
                  <a:lnTo>
                    <a:pt x="536453" y="2651769"/>
                  </a:lnTo>
                  <a:lnTo>
                    <a:pt x="536557" y="2651915"/>
                  </a:lnTo>
                  <a:lnTo>
                    <a:pt x="536793" y="2652350"/>
                  </a:lnTo>
                  <a:lnTo>
                    <a:pt x="537041" y="2652774"/>
                  </a:lnTo>
                  <a:lnTo>
                    <a:pt x="538405" y="2654834"/>
                  </a:lnTo>
                  <a:lnTo>
                    <a:pt x="539692" y="2653781"/>
                  </a:lnTo>
                  <a:lnTo>
                    <a:pt x="540434" y="2654382"/>
                  </a:lnTo>
                  <a:lnTo>
                    <a:pt x="540924" y="2654228"/>
                  </a:lnTo>
                  <a:lnTo>
                    <a:pt x="541432" y="2654829"/>
                  </a:lnTo>
                  <a:lnTo>
                    <a:pt x="539480" y="2656559"/>
                  </a:lnTo>
                  <a:lnTo>
                    <a:pt x="540665" y="2657890"/>
                  </a:lnTo>
                  <a:lnTo>
                    <a:pt x="541715" y="2659049"/>
                  </a:lnTo>
                  <a:lnTo>
                    <a:pt x="542835" y="2660415"/>
                  </a:lnTo>
                  <a:lnTo>
                    <a:pt x="542912" y="2660480"/>
                  </a:lnTo>
                  <a:lnTo>
                    <a:pt x="543055" y="2660626"/>
                  </a:lnTo>
                  <a:lnTo>
                    <a:pt x="543187" y="2660780"/>
                  </a:lnTo>
                  <a:lnTo>
                    <a:pt x="543299" y="2660974"/>
                  </a:lnTo>
                  <a:lnTo>
                    <a:pt x="543382" y="2661198"/>
                  </a:lnTo>
                  <a:lnTo>
                    <a:pt x="543456" y="2661428"/>
                  </a:lnTo>
                  <a:lnTo>
                    <a:pt x="543539" y="2661645"/>
                  </a:lnTo>
                  <a:lnTo>
                    <a:pt x="543657" y="2661833"/>
                  </a:lnTo>
                  <a:lnTo>
                    <a:pt x="543811" y="2662004"/>
                  </a:lnTo>
                  <a:lnTo>
                    <a:pt x="543998" y="2662163"/>
                  </a:lnTo>
                  <a:lnTo>
                    <a:pt x="544199" y="2662304"/>
                  </a:lnTo>
                  <a:lnTo>
                    <a:pt x="544408" y="2662416"/>
                  </a:lnTo>
                  <a:lnTo>
                    <a:pt x="544619" y="2662505"/>
                  </a:lnTo>
                  <a:lnTo>
                    <a:pt x="544790" y="2662087"/>
                  </a:lnTo>
                  <a:lnTo>
                    <a:pt x="545271" y="2662630"/>
                  </a:lnTo>
                  <a:lnTo>
                    <a:pt x="545494" y="2662881"/>
                  </a:lnTo>
                  <a:lnTo>
                    <a:pt x="546819" y="2661792"/>
                  </a:lnTo>
                  <a:lnTo>
                    <a:pt x="549371" y="2664441"/>
                  </a:lnTo>
                  <a:lnTo>
                    <a:pt x="548744" y="2665095"/>
                  </a:lnTo>
                  <a:lnTo>
                    <a:pt x="549195" y="2665619"/>
                  </a:lnTo>
                  <a:lnTo>
                    <a:pt x="547630" y="2667084"/>
                  </a:lnTo>
                  <a:lnTo>
                    <a:pt x="547586" y="2667196"/>
                  </a:lnTo>
                  <a:lnTo>
                    <a:pt x="547551" y="2667320"/>
                  </a:lnTo>
                  <a:lnTo>
                    <a:pt x="547528" y="2667449"/>
                  </a:lnTo>
                  <a:lnTo>
                    <a:pt x="547518" y="2667573"/>
                  </a:lnTo>
                  <a:lnTo>
                    <a:pt x="547518" y="2667702"/>
                  </a:lnTo>
                  <a:lnTo>
                    <a:pt x="547548" y="2667861"/>
                  </a:lnTo>
                  <a:lnTo>
                    <a:pt x="547600" y="2668026"/>
                  </a:lnTo>
                  <a:lnTo>
                    <a:pt x="547674" y="2668185"/>
                  </a:lnTo>
                  <a:lnTo>
                    <a:pt x="547762" y="2668338"/>
                  </a:lnTo>
                  <a:lnTo>
                    <a:pt x="547864" y="2668479"/>
                  </a:lnTo>
                  <a:lnTo>
                    <a:pt x="548016" y="2668638"/>
                  </a:lnTo>
                  <a:lnTo>
                    <a:pt x="548197" y="2668779"/>
                  </a:lnTo>
                  <a:lnTo>
                    <a:pt x="548403" y="2668903"/>
                  </a:lnTo>
                  <a:lnTo>
                    <a:pt x="548618" y="2669015"/>
                  </a:lnTo>
                  <a:lnTo>
                    <a:pt x="548823" y="2669115"/>
                  </a:lnTo>
                  <a:lnTo>
                    <a:pt x="549253" y="2669315"/>
                  </a:lnTo>
                  <a:lnTo>
                    <a:pt x="549478" y="2669398"/>
                  </a:lnTo>
                  <a:lnTo>
                    <a:pt x="549693" y="2669445"/>
                  </a:lnTo>
                  <a:lnTo>
                    <a:pt x="549899" y="2669439"/>
                  </a:lnTo>
                  <a:lnTo>
                    <a:pt x="550031" y="2669403"/>
                  </a:lnTo>
                  <a:lnTo>
                    <a:pt x="550168" y="2669345"/>
                  </a:lnTo>
                  <a:lnTo>
                    <a:pt x="550295" y="2669274"/>
                  </a:lnTo>
                  <a:lnTo>
                    <a:pt x="550416" y="2669186"/>
                  </a:lnTo>
                  <a:lnTo>
                    <a:pt x="550520" y="2669091"/>
                  </a:lnTo>
                  <a:lnTo>
                    <a:pt x="552665" y="2667473"/>
                  </a:lnTo>
                  <a:lnTo>
                    <a:pt x="554131" y="2667767"/>
                  </a:lnTo>
                  <a:lnTo>
                    <a:pt x="554836" y="2668533"/>
                  </a:lnTo>
                  <a:lnTo>
                    <a:pt x="555236" y="2668968"/>
                  </a:lnTo>
                  <a:lnTo>
                    <a:pt x="555838" y="2669857"/>
                  </a:lnTo>
                  <a:lnTo>
                    <a:pt x="555926" y="2670422"/>
                  </a:lnTo>
                  <a:lnTo>
                    <a:pt x="555558" y="2670981"/>
                  </a:lnTo>
                  <a:lnTo>
                    <a:pt x="555750" y="2671758"/>
                  </a:lnTo>
                  <a:lnTo>
                    <a:pt x="555495" y="2671858"/>
                  </a:lnTo>
                  <a:lnTo>
                    <a:pt x="555690" y="2672170"/>
                  </a:lnTo>
                  <a:lnTo>
                    <a:pt x="555896" y="2672123"/>
                  </a:lnTo>
                  <a:lnTo>
                    <a:pt x="556199" y="2672488"/>
                  </a:lnTo>
                  <a:lnTo>
                    <a:pt x="555838" y="2672741"/>
                  </a:lnTo>
                  <a:lnTo>
                    <a:pt x="555676" y="2673094"/>
                  </a:lnTo>
                  <a:lnTo>
                    <a:pt x="551981" y="2676067"/>
                  </a:lnTo>
                  <a:lnTo>
                    <a:pt x="550583" y="2676868"/>
                  </a:lnTo>
                  <a:lnTo>
                    <a:pt x="548466" y="2677963"/>
                  </a:lnTo>
                  <a:lnTo>
                    <a:pt x="547889" y="2678463"/>
                  </a:lnTo>
                  <a:lnTo>
                    <a:pt x="546800" y="2679216"/>
                  </a:lnTo>
                  <a:lnTo>
                    <a:pt x="545249" y="2680117"/>
                  </a:lnTo>
                  <a:lnTo>
                    <a:pt x="544638" y="2679640"/>
                  </a:lnTo>
                  <a:lnTo>
                    <a:pt x="542136" y="2681518"/>
                  </a:lnTo>
                  <a:lnTo>
                    <a:pt x="541705" y="2681836"/>
                  </a:lnTo>
                  <a:lnTo>
                    <a:pt x="540855" y="2682478"/>
                  </a:lnTo>
                  <a:lnTo>
                    <a:pt x="540429" y="2682807"/>
                  </a:lnTo>
                  <a:lnTo>
                    <a:pt x="539681" y="2683414"/>
                  </a:lnTo>
                  <a:lnTo>
                    <a:pt x="538944" y="2684031"/>
                  </a:lnTo>
                  <a:lnTo>
                    <a:pt x="538626" y="2684414"/>
                  </a:lnTo>
                  <a:lnTo>
                    <a:pt x="538694" y="2684573"/>
                  </a:lnTo>
                  <a:lnTo>
                    <a:pt x="538732" y="2684744"/>
                  </a:lnTo>
                  <a:lnTo>
                    <a:pt x="538738" y="2684856"/>
                  </a:lnTo>
                  <a:lnTo>
                    <a:pt x="538724" y="2684979"/>
                  </a:lnTo>
                  <a:lnTo>
                    <a:pt x="538586" y="2685521"/>
                  </a:lnTo>
                  <a:lnTo>
                    <a:pt x="538528" y="2685703"/>
                  </a:lnTo>
                  <a:lnTo>
                    <a:pt x="538465" y="2685886"/>
                  </a:lnTo>
                  <a:lnTo>
                    <a:pt x="538396" y="2686063"/>
                  </a:lnTo>
                  <a:lnTo>
                    <a:pt x="538317" y="2686239"/>
                  </a:lnTo>
                  <a:lnTo>
                    <a:pt x="538064" y="2686686"/>
                  </a:lnTo>
                  <a:lnTo>
                    <a:pt x="537946" y="2686910"/>
                  </a:lnTo>
                  <a:lnTo>
                    <a:pt x="537809" y="2687157"/>
                  </a:lnTo>
                  <a:lnTo>
                    <a:pt x="537668" y="2687399"/>
                  </a:lnTo>
                  <a:lnTo>
                    <a:pt x="537530" y="2687652"/>
                  </a:lnTo>
                  <a:lnTo>
                    <a:pt x="537413" y="2687899"/>
                  </a:lnTo>
                  <a:lnTo>
                    <a:pt x="537325" y="2688164"/>
                  </a:lnTo>
                  <a:lnTo>
                    <a:pt x="537286" y="2688341"/>
                  </a:lnTo>
                  <a:lnTo>
                    <a:pt x="537247" y="2688718"/>
                  </a:lnTo>
                  <a:lnTo>
                    <a:pt x="537233" y="2688906"/>
                  </a:lnTo>
                  <a:lnTo>
                    <a:pt x="537208" y="2689088"/>
                  </a:lnTo>
                  <a:lnTo>
                    <a:pt x="537179" y="2689524"/>
                  </a:lnTo>
                  <a:lnTo>
                    <a:pt x="537159" y="2689742"/>
                  </a:lnTo>
                  <a:lnTo>
                    <a:pt x="537115" y="2689936"/>
                  </a:lnTo>
                  <a:lnTo>
                    <a:pt x="537027" y="2690083"/>
                  </a:lnTo>
                  <a:lnTo>
                    <a:pt x="536948" y="2690154"/>
                  </a:lnTo>
                  <a:lnTo>
                    <a:pt x="536758" y="2690260"/>
                  </a:lnTo>
                  <a:lnTo>
                    <a:pt x="536557" y="2690342"/>
                  </a:lnTo>
                  <a:lnTo>
                    <a:pt x="536376" y="2690401"/>
                  </a:lnTo>
                  <a:lnTo>
                    <a:pt x="536186" y="2690436"/>
                  </a:lnTo>
                  <a:lnTo>
                    <a:pt x="535790" y="2690489"/>
                  </a:lnTo>
                  <a:lnTo>
                    <a:pt x="535595" y="2690525"/>
                  </a:lnTo>
                  <a:lnTo>
                    <a:pt x="535116" y="2690648"/>
                  </a:lnTo>
                  <a:lnTo>
                    <a:pt x="534641" y="2690784"/>
                  </a:lnTo>
                  <a:lnTo>
                    <a:pt x="534396" y="2690837"/>
                  </a:lnTo>
                  <a:lnTo>
                    <a:pt x="533884" y="2690919"/>
                  </a:lnTo>
                  <a:lnTo>
                    <a:pt x="533625" y="2690949"/>
                  </a:lnTo>
                  <a:lnTo>
                    <a:pt x="533365" y="2690966"/>
                  </a:lnTo>
                  <a:lnTo>
                    <a:pt x="532969" y="2690984"/>
                  </a:lnTo>
                  <a:lnTo>
                    <a:pt x="532857" y="2691001"/>
                  </a:lnTo>
                  <a:lnTo>
                    <a:pt x="532705" y="2690978"/>
                  </a:lnTo>
                  <a:lnTo>
                    <a:pt x="532441" y="2690966"/>
                  </a:lnTo>
                  <a:lnTo>
                    <a:pt x="532075" y="2690931"/>
                  </a:lnTo>
                  <a:lnTo>
                    <a:pt x="531704" y="2690878"/>
                  </a:lnTo>
                  <a:lnTo>
                    <a:pt x="531338" y="2690807"/>
                  </a:lnTo>
                  <a:lnTo>
                    <a:pt x="530980" y="2690713"/>
                  </a:lnTo>
                  <a:lnTo>
                    <a:pt x="530628" y="2690601"/>
                  </a:lnTo>
                  <a:lnTo>
                    <a:pt x="530345" y="2690489"/>
                  </a:lnTo>
                  <a:lnTo>
                    <a:pt x="530065" y="2690354"/>
                  </a:lnTo>
                  <a:lnTo>
                    <a:pt x="529249" y="2689912"/>
                  </a:lnTo>
                  <a:lnTo>
                    <a:pt x="529015" y="2689771"/>
                  </a:lnTo>
                  <a:lnTo>
                    <a:pt x="528550" y="2689477"/>
                  </a:lnTo>
                  <a:lnTo>
                    <a:pt x="528316" y="2689348"/>
                  </a:lnTo>
                  <a:lnTo>
                    <a:pt x="528066" y="2689259"/>
                  </a:lnTo>
                  <a:lnTo>
                    <a:pt x="527818" y="2689224"/>
                  </a:lnTo>
                  <a:lnTo>
                    <a:pt x="527557" y="2689229"/>
                  </a:lnTo>
                  <a:lnTo>
                    <a:pt x="527293" y="2689247"/>
                  </a:lnTo>
                  <a:lnTo>
                    <a:pt x="527035" y="2689259"/>
                  </a:lnTo>
                  <a:lnTo>
                    <a:pt x="526776" y="2689235"/>
                  </a:lnTo>
                  <a:lnTo>
                    <a:pt x="526517" y="2689176"/>
                  </a:lnTo>
                  <a:lnTo>
                    <a:pt x="526262" y="2689100"/>
                  </a:lnTo>
                  <a:lnTo>
                    <a:pt x="526009" y="2689006"/>
                  </a:lnTo>
                  <a:lnTo>
                    <a:pt x="525764" y="2688900"/>
                  </a:lnTo>
                  <a:lnTo>
                    <a:pt x="525525" y="2688782"/>
                  </a:lnTo>
                  <a:lnTo>
                    <a:pt x="525275" y="2688629"/>
                  </a:lnTo>
                  <a:lnTo>
                    <a:pt x="525030" y="2688453"/>
                  </a:lnTo>
                  <a:lnTo>
                    <a:pt x="524801" y="2688264"/>
                  </a:lnTo>
                  <a:lnTo>
                    <a:pt x="524571" y="2688064"/>
                  </a:lnTo>
                  <a:lnTo>
                    <a:pt x="524351" y="2687864"/>
                  </a:lnTo>
                  <a:lnTo>
                    <a:pt x="524082" y="2687605"/>
                  </a:lnTo>
                  <a:lnTo>
                    <a:pt x="523818" y="2687334"/>
                  </a:lnTo>
                  <a:lnTo>
                    <a:pt x="523564" y="2687057"/>
                  </a:lnTo>
                  <a:lnTo>
                    <a:pt x="523320" y="2686769"/>
                  </a:lnTo>
                  <a:lnTo>
                    <a:pt x="523086" y="2686474"/>
                  </a:lnTo>
                  <a:lnTo>
                    <a:pt x="522885" y="2686162"/>
                  </a:lnTo>
                  <a:lnTo>
                    <a:pt x="522709" y="2685815"/>
                  </a:lnTo>
                  <a:lnTo>
                    <a:pt x="522528" y="2685474"/>
                  </a:lnTo>
                  <a:lnTo>
                    <a:pt x="522333" y="2685185"/>
                  </a:lnTo>
                  <a:lnTo>
                    <a:pt x="522083" y="2684997"/>
                  </a:lnTo>
                  <a:lnTo>
                    <a:pt x="521854" y="2684926"/>
                  </a:lnTo>
                  <a:lnTo>
                    <a:pt x="521599" y="2684903"/>
                  </a:lnTo>
                  <a:lnTo>
                    <a:pt x="521329" y="2684909"/>
                  </a:lnTo>
                  <a:lnTo>
                    <a:pt x="521057" y="2684932"/>
                  </a:lnTo>
                  <a:lnTo>
                    <a:pt x="520793" y="2684938"/>
                  </a:lnTo>
                  <a:lnTo>
                    <a:pt x="520303" y="2684938"/>
                  </a:lnTo>
                  <a:lnTo>
                    <a:pt x="519811" y="2684956"/>
                  </a:lnTo>
                  <a:lnTo>
                    <a:pt x="519316" y="2684985"/>
                  </a:lnTo>
                  <a:lnTo>
                    <a:pt x="518827" y="2685032"/>
                  </a:lnTo>
                  <a:lnTo>
                    <a:pt x="518343" y="2685091"/>
                  </a:lnTo>
                  <a:lnTo>
                    <a:pt x="517947" y="2685132"/>
                  </a:lnTo>
                  <a:lnTo>
                    <a:pt x="517526" y="2685168"/>
                  </a:lnTo>
                  <a:lnTo>
                    <a:pt x="517121" y="2685221"/>
                  </a:lnTo>
                  <a:lnTo>
                    <a:pt x="516784" y="2685315"/>
                  </a:lnTo>
                  <a:lnTo>
                    <a:pt x="516544" y="2685492"/>
                  </a:lnTo>
                  <a:lnTo>
                    <a:pt x="516437" y="2685733"/>
                  </a:lnTo>
                  <a:lnTo>
                    <a:pt x="516393" y="2686021"/>
                  </a:lnTo>
                  <a:lnTo>
                    <a:pt x="516393" y="2686345"/>
                  </a:lnTo>
                  <a:lnTo>
                    <a:pt x="516412" y="2686675"/>
                  </a:lnTo>
                  <a:lnTo>
                    <a:pt x="516423" y="2687416"/>
                  </a:lnTo>
                  <a:lnTo>
                    <a:pt x="516446" y="2687852"/>
                  </a:lnTo>
                  <a:lnTo>
                    <a:pt x="516486" y="2688282"/>
                  </a:lnTo>
                  <a:lnTo>
                    <a:pt x="516544" y="2688712"/>
                  </a:lnTo>
                  <a:lnTo>
                    <a:pt x="516618" y="2689141"/>
                  </a:lnTo>
                  <a:lnTo>
                    <a:pt x="516632" y="2689524"/>
                  </a:lnTo>
                  <a:lnTo>
                    <a:pt x="516696" y="2690295"/>
                  </a:lnTo>
                  <a:lnTo>
                    <a:pt x="516720" y="2690684"/>
                  </a:lnTo>
                  <a:lnTo>
                    <a:pt x="516759" y="2692061"/>
                  </a:lnTo>
                  <a:lnTo>
                    <a:pt x="516778" y="2692520"/>
                  </a:lnTo>
                  <a:lnTo>
                    <a:pt x="516808" y="2692979"/>
                  </a:lnTo>
                  <a:lnTo>
                    <a:pt x="516902" y="2693857"/>
                  </a:lnTo>
                  <a:lnTo>
                    <a:pt x="516960" y="2694292"/>
                  </a:lnTo>
                  <a:lnTo>
                    <a:pt x="517023" y="2694722"/>
                  </a:lnTo>
                  <a:lnTo>
                    <a:pt x="517097" y="2695157"/>
                  </a:lnTo>
                  <a:lnTo>
                    <a:pt x="517053" y="2695422"/>
                  </a:lnTo>
                  <a:lnTo>
                    <a:pt x="516979" y="2695687"/>
                  </a:lnTo>
                  <a:lnTo>
                    <a:pt x="516877" y="2695952"/>
                  </a:lnTo>
                  <a:lnTo>
                    <a:pt x="516750" y="2696199"/>
                  </a:lnTo>
                  <a:lnTo>
                    <a:pt x="516599" y="2696423"/>
                  </a:lnTo>
                  <a:lnTo>
                    <a:pt x="516324" y="2696694"/>
                  </a:lnTo>
                  <a:lnTo>
                    <a:pt x="515967" y="2696912"/>
                  </a:lnTo>
                  <a:lnTo>
                    <a:pt x="515571" y="2697094"/>
                  </a:lnTo>
                  <a:lnTo>
                    <a:pt x="514760" y="2697424"/>
                  </a:lnTo>
                  <a:lnTo>
                    <a:pt x="514207" y="2697659"/>
                  </a:lnTo>
                  <a:lnTo>
                    <a:pt x="513641" y="2697877"/>
                  </a:lnTo>
                  <a:lnTo>
                    <a:pt x="513063" y="2698071"/>
                  </a:lnTo>
                  <a:lnTo>
                    <a:pt x="512477" y="2698219"/>
                  </a:lnTo>
                  <a:lnTo>
                    <a:pt x="511891" y="2698325"/>
                  </a:lnTo>
                  <a:lnTo>
                    <a:pt x="511309" y="2698378"/>
                  </a:lnTo>
                  <a:lnTo>
                    <a:pt x="510718" y="2698395"/>
                  </a:lnTo>
                  <a:lnTo>
                    <a:pt x="510121" y="2698372"/>
                  </a:lnTo>
                  <a:lnTo>
                    <a:pt x="509535" y="2698307"/>
                  </a:lnTo>
                  <a:lnTo>
                    <a:pt x="508963" y="2698195"/>
                  </a:lnTo>
                  <a:lnTo>
                    <a:pt x="508507" y="2698066"/>
                  </a:lnTo>
                  <a:lnTo>
                    <a:pt x="508053" y="2697912"/>
                  </a:lnTo>
                  <a:lnTo>
                    <a:pt x="507603" y="2697724"/>
                  </a:lnTo>
                  <a:lnTo>
                    <a:pt x="507173" y="2697512"/>
                  </a:lnTo>
                  <a:lnTo>
                    <a:pt x="506763" y="2697277"/>
                  </a:lnTo>
                  <a:lnTo>
                    <a:pt x="506483" y="2697089"/>
                  </a:lnTo>
                  <a:lnTo>
                    <a:pt x="505961" y="2696653"/>
                  </a:lnTo>
                  <a:lnTo>
                    <a:pt x="505702" y="2696429"/>
                  </a:lnTo>
                  <a:lnTo>
                    <a:pt x="505433" y="2696217"/>
                  </a:lnTo>
                  <a:lnTo>
                    <a:pt x="504973" y="2695864"/>
                  </a:lnTo>
                  <a:lnTo>
                    <a:pt x="504503" y="2695511"/>
                  </a:lnTo>
                  <a:lnTo>
                    <a:pt x="504019" y="2695169"/>
                  </a:lnTo>
                  <a:lnTo>
                    <a:pt x="503527" y="2694881"/>
                  </a:lnTo>
                  <a:lnTo>
                    <a:pt x="503008" y="2694663"/>
                  </a:lnTo>
                  <a:lnTo>
                    <a:pt x="502700" y="2694569"/>
                  </a:lnTo>
                  <a:lnTo>
                    <a:pt x="502383" y="2694493"/>
                  </a:lnTo>
                  <a:lnTo>
                    <a:pt x="502064" y="2694427"/>
                  </a:lnTo>
                  <a:lnTo>
                    <a:pt x="501742" y="2694398"/>
                  </a:lnTo>
                  <a:lnTo>
                    <a:pt x="501429" y="2694398"/>
                  </a:lnTo>
                  <a:lnTo>
                    <a:pt x="501019" y="2694469"/>
                  </a:lnTo>
                  <a:lnTo>
                    <a:pt x="500607" y="2694610"/>
                  </a:lnTo>
                  <a:lnTo>
                    <a:pt x="500338" y="2694741"/>
                  </a:lnTo>
                  <a:lnTo>
                    <a:pt x="500208" y="2694798"/>
                  </a:lnTo>
                  <a:lnTo>
                    <a:pt x="499812" y="2695016"/>
                  </a:lnTo>
                  <a:lnTo>
                    <a:pt x="499435" y="2695234"/>
                  </a:lnTo>
                  <a:lnTo>
                    <a:pt x="499152" y="2695393"/>
                  </a:lnTo>
                  <a:lnTo>
                    <a:pt x="498868" y="2695564"/>
                  </a:lnTo>
                  <a:lnTo>
                    <a:pt x="498594" y="2695740"/>
                  </a:lnTo>
                  <a:lnTo>
                    <a:pt x="498349" y="2695940"/>
                  </a:lnTo>
                  <a:lnTo>
                    <a:pt x="498149" y="2696170"/>
                  </a:lnTo>
                  <a:lnTo>
                    <a:pt x="498011" y="2696594"/>
                  </a:lnTo>
                  <a:lnTo>
                    <a:pt x="498027" y="2697118"/>
                  </a:lnTo>
                  <a:lnTo>
                    <a:pt x="498096" y="2697683"/>
                  </a:lnTo>
                  <a:lnTo>
                    <a:pt x="498129" y="2698230"/>
                  </a:lnTo>
                  <a:lnTo>
                    <a:pt x="498022" y="2698713"/>
                  </a:lnTo>
                  <a:lnTo>
                    <a:pt x="497865" y="2698990"/>
                  </a:lnTo>
                  <a:lnTo>
                    <a:pt x="497670" y="2699255"/>
                  </a:lnTo>
                  <a:lnTo>
                    <a:pt x="497450" y="2699502"/>
                  </a:lnTo>
                  <a:lnTo>
                    <a:pt x="496971" y="2699967"/>
                  </a:lnTo>
                  <a:lnTo>
                    <a:pt x="496531" y="2700320"/>
                  </a:lnTo>
                  <a:lnTo>
                    <a:pt x="496047" y="2700638"/>
                  </a:lnTo>
                  <a:lnTo>
                    <a:pt x="495539" y="2700915"/>
                  </a:lnTo>
                  <a:lnTo>
                    <a:pt x="495011" y="2701180"/>
                  </a:lnTo>
                  <a:lnTo>
                    <a:pt x="494488" y="2701433"/>
                  </a:lnTo>
                  <a:lnTo>
                    <a:pt x="494096" y="2701609"/>
                  </a:lnTo>
                  <a:lnTo>
                    <a:pt x="493290" y="2701922"/>
                  </a:lnTo>
                  <a:lnTo>
                    <a:pt x="492889" y="2702086"/>
                  </a:lnTo>
                  <a:lnTo>
                    <a:pt x="492493" y="2702269"/>
                  </a:lnTo>
                  <a:lnTo>
                    <a:pt x="492132" y="2702469"/>
                  </a:lnTo>
                  <a:lnTo>
                    <a:pt x="491428" y="2702899"/>
                  </a:lnTo>
                  <a:lnTo>
                    <a:pt x="491081" y="2703129"/>
                  </a:lnTo>
                  <a:lnTo>
                    <a:pt x="490405" y="2703558"/>
                  </a:lnTo>
                  <a:lnTo>
                    <a:pt x="489756" y="2703982"/>
                  </a:lnTo>
                  <a:lnTo>
                    <a:pt x="489437" y="2704206"/>
                  </a:lnTo>
                  <a:lnTo>
                    <a:pt x="489129" y="2704435"/>
                  </a:lnTo>
                  <a:lnTo>
                    <a:pt x="488602" y="2704900"/>
                  </a:lnTo>
                  <a:lnTo>
                    <a:pt x="488103" y="2705401"/>
                  </a:lnTo>
                  <a:lnTo>
                    <a:pt x="487625" y="2705931"/>
                  </a:lnTo>
                  <a:lnTo>
                    <a:pt x="486704" y="2707020"/>
                  </a:lnTo>
                  <a:lnTo>
                    <a:pt x="486256" y="2707573"/>
                  </a:lnTo>
                  <a:lnTo>
                    <a:pt x="485821" y="2708138"/>
                  </a:lnTo>
                  <a:lnTo>
                    <a:pt x="484960" y="2709280"/>
                  </a:lnTo>
                  <a:lnTo>
                    <a:pt x="484515" y="2709839"/>
                  </a:lnTo>
                  <a:lnTo>
                    <a:pt x="484017" y="2710493"/>
                  </a:lnTo>
                  <a:lnTo>
                    <a:pt x="483523" y="2711170"/>
                  </a:lnTo>
                  <a:lnTo>
                    <a:pt x="483014" y="2711823"/>
                  </a:lnTo>
                  <a:lnTo>
                    <a:pt x="482467" y="2712418"/>
                  </a:lnTo>
                  <a:lnTo>
                    <a:pt x="481845" y="2712895"/>
                  </a:lnTo>
                  <a:lnTo>
                    <a:pt x="481171" y="2713218"/>
                  </a:lnTo>
                  <a:lnTo>
                    <a:pt x="480429" y="2713436"/>
                  </a:lnTo>
                  <a:lnTo>
                    <a:pt x="479656" y="2713601"/>
                  </a:lnTo>
                  <a:lnTo>
                    <a:pt x="478869" y="2713748"/>
                  </a:lnTo>
                  <a:lnTo>
                    <a:pt x="478106" y="2713943"/>
                  </a:lnTo>
                  <a:lnTo>
                    <a:pt x="477471" y="2714155"/>
                  </a:lnTo>
                  <a:lnTo>
                    <a:pt x="476200" y="2714614"/>
                  </a:lnTo>
                  <a:lnTo>
                    <a:pt x="475565" y="2714826"/>
                  </a:lnTo>
                  <a:lnTo>
                    <a:pt x="474919" y="2714997"/>
                  </a:lnTo>
                  <a:lnTo>
                    <a:pt x="474078" y="2715156"/>
                  </a:lnTo>
                  <a:lnTo>
                    <a:pt x="473222" y="2715273"/>
                  </a:lnTo>
                  <a:lnTo>
                    <a:pt x="472358" y="2715344"/>
                  </a:lnTo>
                  <a:lnTo>
                    <a:pt x="471492" y="2715385"/>
                  </a:lnTo>
                  <a:lnTo>
                    <a:pt x="470632" y="2715397"/>
                  </a:lnTo>
                  <a:lnTo>
                    <a:pt x="469732" y="2715362"/>
                  </a:lnTo>
                  <a:lnTo>
                    <a:pt x="468833" y="2715273"/>
                  </a:lnTo>
                  <a:lnTo>
                    <a:pt x="467929" y="2715156"/>
                  </a:lnTo>
                  <a:lnTo>
                    <a:pt x="467029" y="2715055"/>
                  </a:lnTo>
                  <a:lnTo>
                    <a:pt x="466032" y="2714975"/>
                  </a:lnTo>
                  <a:lnTo>
                    <a:pt x="465377" y="2714967"/>
                  </a:lnTo>
                  <a:lnTo>
                    <a:pt x="464624" y="2714938"/>
                  </a:lnTo>
                  <a:lnTo>
                    <a:pt x="463867" y="2714932"/>
                  </a:lnTo>
                  <a:lnTo>
                    <a:pt x="463518" y="2714934"/>
                  </a:lnTo>
                  <a:lnTo>
                    <a:pt x="463128" y="2714973"/>
                  </a:lnTo>
                  <a:lnTo>
                    <a:pt x="462258" y="2715081"/>
                  </a:lnTo>
                  <a:lnTo>
                    <a:pt x="461989" y="2715185"/>
                  </a:lnTo>
                  <a:lnTo>
                    <a:pt x="461569" y="2715285"/>
                  </a:lnTo>
                  <a:lnTo>
                    <a:pt x="461158" y="2715408"/>
                  </a:lnTo>
                  <a:lnTo>
                    <a:pt x="460768" y="2715567"/>
                  </a:lnTo>
                  <a:lnTo>
                    <a:pt x="460410" y="2715767"/>
                  </a:lnTo>
                  <a:lnTo>
                    <a:pt x="460219" y="2715909"/>
                  </a:lnTo>
                  <a:lnTo>
                    <a:pt x="460039" y="2716056"/>
                  </a:lnTo>
                  <a:lnTo>
                    <a:pt x="459281" y="2716780"/>
                  </a:lnTo>
                  <a:lnTo>
                    <a:pt x="458563" y="2717493"/>
                  </a:lnTo>
                  <a:lnTo>
                    <a:pt x="458313" y="2717716"/>
                  </a:lnTo>
                  <a:lnTo>
                    <a:pt x="458103" y="2717893"/>
                  </a:lnTo>
                  <a:lnTo>
                    <a:pt x="457672" y="2718216"/>
                  </a:lnTo>
                  <a:lnTo>
                    <a:pt x="457463" y="2718388"/>
                  </a:lnTo>
                  <a:lnTo>
                    <a:pt x="457268" y="2718576"/>
                  </a:lnTo>
                  <a:lnTo>
                    <a:pt x="456963" y="2718899"/>
                  </a:lnTo>
                  <a:lnTo>
                    <a:pt x="456822" y="2719071"/>
                  </a:lnTo>
                  <a:lnTo>
                    <a:pt x="456704" y="2719247"/>
                  </a:lnTo>
                  <a:lnTo>
                    <a:pt x="456616" y="2719435"/>
                  </a:lnTo>
                  <a:lnTo>
                    <a:pt x="456597" y="2719777"/>
                  </a:lnTo>
                  <a:lnTo>
                    <a:pt x="456695" y="2720154"/>
                  </a:lnTo>
                  <a:lnTo>
                    <a:pt x="456866" y="2720554"/>
                  </a:lnTo>
                  <a:lnTo>
                    <a:pt x="457061" y="2720966"/>
                  </a:lnTo>
                  <a:lnTo>
                    <a:pt x="457218" y="2721360"/>
                  </a:lnTo>
                  <a:lnTo>
                    <a:pt x="457452" y="2722120"/>
                  </a:lnTo>
                  <a:lnTo>
                    <a:pt x="457683" y="2722885"/>
                  </a:lnTo>
                  <a:lnTo>
                    <a:pt x="457922" y="2723645"/>
                  </a:lnTo>
                  <a:lnTo>
                    <a:pt x="458186" y="2724392"/>
                  </a:lnTo>
                  <a:lnTo>
                    <a:pt x="458499" y="2725122"/>
                  </a:lnTo>
                  <a:lnTo>
                    <a:pt x="458728" y="2725588"/>
                  </a:lnTo>
                  <a:lnTo>
                    <a:pt x="458967" y="2726046"/>
                  </a:lnTo>
                  <a:lnTo>
                    <a:pt x="459223" y="2726500"/>
                  </a:lnTo>
                  <a:lnTo>
                    <a:pt x="459495" y="2726947"/>
                  </a:lnTo>
                  <a:lnTo>
                    <a:pt x="459775" y="2727383"/>
                  </a:lnTo>
                  <a:lnTo>
                    <a:pt x="459946" y="2727707"/>
                  </a:lnTo>
                  <a:lnTo>
                    <a:pt x="460141" y="2728025"/>
                  </a:lnTo>
                  <a:lnTo>
                    <a:pt x="460361" y="2728331"/>
                  </a:lnTo>
                  <a:lnTo>
                    <a:pt x="460601" y="2728619"/>
                  </a:lnTo>
                  <a:lnTo>
                    <a:pt x="460859" y="2728884"/>
                  </a:lnTo>
                  <a:lnTo>
                    <a:pt x="461192" y="2729161"/>
                  </a:lnTo>
                  <a:lnTo>
                    <a:pt x="461569" y="2729408"/>
                  </a:lnTo>
                  <a:lnTo>
                    <a:pt x="461964" y="2729626"/>
                  </a:lnTo>
                  <a:lnTo>
                    <a:pt x="462776" y="2730032"/>
                  </a:lnTo>
                  <a:lnTo>
                    <a:pt x="463207" y="2730226"/>
                  </a:lnTo>
                  <a:lnTo>
                    <a:pt x="463647" y="2730397"/>
                  </a:lnTo>
                  <a:lnTo>
                    <a:pt x="464536" y="2730721"/>
                  </a:lnTo>
                  <a:lnTo>
                    <a:pt x="464976" y="2730904"/>
                  </a:lnTo>
                  <a:lnTo>
                    <a:pt x="465470" y="2731145"/>
                  </a:lnTo>
                  <a:lnTo>
                    <a:pt x="465963" y="2731404"/>
                  </a:lnTo>
                  <a:lnTo>
                    <a:pt x="466447" y="2731669"/>
                  </a:lnTo>
                  <a:lnTo>
                    <a:pt x="466941" y="2731928"/>
                  </a:lnTo>
                  <a:lnTo>
                    <a:pt x="467445" y="2732151"/>
                  </a:lnTo>
                  <a:lnTo>
                    <a:pt x="468094" y="2732423"/>
                  </a:lnTo>
                  <a:lnTo>
                    <a:pt x="468427" y="2732546"/>
                  </a:lnTo>
                  <a:lnTo>
                    <a:pt x="468759" y="2732652"/>
                  </a:lnTo>
                  <a:lnTo>
                    <a:pt x="469097" y="2732740"/>
                  </a:lnTo>
                  <a:lnTo>
                    <a:pt x="469474" y="2732805"/>
                  </a:lnTo>
                  <a:lnTo>
                    <a:pt x="469859" y="2732846"/>
                  </a:lnTo>
                  <a:lnTo>
                    <a:pt x="470250" y="2732870"/>
                  </a:lnTo>
                  <a:lnTo>
                    <a:pt x="470642" y="2732876"/>
                  </a:lnTo>
                  <a:lnTo>
                    <a:pt x="471033" y="2732870"/>
                  </a:lnTo>
                  <a:lnTo>
                    <a:pt x="471561" y="2732846"/>
                  </a:lnTo>
                  <a:lnTo>
                    <a:pt x="472094" y="2732805"/>
                  </a:lnTo>
                  <a:lnTo>
                    <a:pt x="472622" y="2732734"/>
                  </a:lnTo>
                  <a:lnTo>
                    <a:pt x="473139" y="2732622"/>
                  </a:lnTo>
                  <a:lnTo>
                    <a:pt x="473623" y="2732452"/>
                  </a:lnTo>
                  <a:lnTo>
                    <a:pt x="473975" y="2732251"/>
                  </a:lnTo>
                  <a:lnTo>
                    <a:pt x="474303" y="2732005"/>
                  </a:lnTo>
                  <a:lnTo>
                    <a:pt x="474627" y="2731734"/>
                  </a:lnTo>
                  <a:lnTo>
                    <a:pt x="474954" y="2731481"/>
                  </a:lnTo>
                  <a:lnTo>
                    <a:pt x="475306" y="2731274"/>
                  </a:lnTo>
                  <a:lnTo>
                    <a:pt x="475570" y="2731163"/>
                  </a:lnTo>
                  <a:lnTo>
                    <a:pt x="475848" y="2731062"/>
                  </a:lnTo>
                  <a:lnTo>
                    <a:pt x="476126" y="2730974"/>
                  </a:lnTo>
                  <a:lnTo>
                    <a:pt x="476415" y="2730898"/>
                  </a:lnTo>
                  <a:lnTo>
                    <a:pt x="476698" y="2730839"/>
                  </a:lnTo>
                  <a:lnTo>
                    <a:pt x="477113" y="2730774"/>
                  </a:lnTo>
                  <a:lnTo>
                    <a:pt x="477539" y="2730739"/>
                  </a:lnTo>
                  <a:lnTo>
                    <a:pt x="477970" y="2730733"/>
                  </a:lnTo>
                  <a:lnTo>
                    <a:pt x="478400" y="2730745"/>
                  </a:lnTo>
                  <a:lnTo>
                    <a:pt x="479123" y="2730815"/>
                  </a:lnTo>
                  <a:lnTo>
                    <a:pt x="479431" y="2730850"/>
                  </a:lnTo>
                  <a:lnTo>
                    <a:pt x="479734" y="2730898"/>
                  </a:lnTo>
                  <a:lnTo>
                    <a:pt x="480022" y="2730974"/>
                  </a:lnTo>
                  <a:lnTo>
                    <a:pt x="480291" y="2731086"/>
                  </a:lnTo>
                  <a:lnTo>
                    <a:pt x="480610" y="2731333"/>
                  </a:lnTo>
                  <a:lnTo>
                    <a:pt x="480883" y="2731663"/>
                  </a:lnTo>
                  <a:lnTo>
                    <a:pt x="481372" y="2732434"/>
                  </a:lnTo>
                  <a:lnTo>
                    <a:pt x="481645" y="2732781"/>
                  </a:lnTo>
                  <a:lnTo>
                    <a:pt x="481719" y="2732858"/>
                  </a:lnTo>
                  <a:lnTo>
                    <a:pt x="481875" y="2732999"/>
                  </a:lnTo>
                  <a:lnTo>
                    <a:pt x="481944" y="2733076"/>
                  </a:lnTo>
                  <a:lnTo>
                    <a:pt x="482007" y="2733158"/>
                  </a:lnTo>
                  <a:lnTo>
                    <a:pt x="482109" y="2733335"/>
                  </a:lnTo>
                  <a:lnTo>
                    <a:pt x="482183" y="2733541"/>
                  </a:lnTo>
                  <a:lnTo>
                    <a:pt x="482233" y="2733753"/>
                  </a:lnTo>
                  <a:lnTo>
                    <a:pt x="482261" y="2733971"/>
                  </a:lnTo>
                  <a:lnTo>
                    <a:pt x="482266" y="2734183"/>
                  </a:lnTo>
                  <a:lnTo>
                    <a:pt x="482227" y="2734424"/>
                  </a:lnTo>
                  <a:lnTo>
                    <a:pt x="482134" y="2734660"/>
                  </a:lnTo>
                  <a:lnTo>
                    <a:pt x="482018" y="2734901"/>
                  </a:lnTo>
                  <a:lnTo>
                    <a:pt x="481889" y="2735136"/>
                  </a:lnTo>
                  <a:lnTo>
                    <a:pt x="481782" y="2735378"/>
                  </a:lnTo>
                  <a:lnTo>
                    <a:pt x="481699" y="2735672"/>
                  </a:lnTo>
                  <a:lnTo>
                    <a:pt x="481631" y="2735979"/>
                  </a:lnTo>
                  <a:lnTo>
                    <a:pt x="481557" y="2736284"/>
                  </a:lnTo>
                  <a:lnTo>
                    <a:pt x="481455" y="2736549"/>
                  </a:lnTo>
                  <a:lnTo>
                    <a:pt x="481298" y="2736761"/>
                  </a:lnTo>
                  <a:lnTo>
                    <a:pt x="481015" y="2736897"/>
                  </a:lnTo>
                  <a:lnTo>
                    <a:pt x="480638" y="2736932"/>
                  </a:lnTo>
                  <a:lnTo>
                    <a:pt x="480214" y="2736908"/>
                  </a:lnTo>
                  <a:lnTo>
                    <a:pt x="479774" y="2736855"/>
                  </a:lnTo>
                  <a:lnTo>
                    <a:pt x="479357" y="2736820"/>
                  </a:lnTo>
                  <a:lnTo>
                    <a:pt x="478785" y="2736761"/>
                  </a:lnTo>
                  <a:lnTo>
                    <a:pt x="478213" y="2736661"/>
                  </a:lnTo>
                  <a:lnTo>
                    <a:pt x="477647" y="2736543"/>
                  </a:lnTo>
                  <a:lnTo>
                    <a:pt x="477074" y="2736414"/>
                  </a:lnTo>
                  <a:lnTo>
                    <a:pt x="476029" y="2736208"/>
                  </a:lnTo>
                  <a:lnTo>
                    <a:pt x="475075" y="2736008"/>
                  </a:lnTo>
                  <a:lnTo>
                    <a:pt x="474597" y="2735931"/>
                  </a:lnTo>
                  <a:lnTo>
                    <a:pt x="474113" y="2735890"/>
                  </a:lnTo>
                  <a:lnTo>
                    <a:pt x="473439" y="2735878"/>
                  </a:lnTo>
                  <a:lnTo>
                    <a:pt x="472738" y="2735908"/>
                  </a:lnTo>
                  <a:lnTo>
                    <a:pt x="472050" y="2735990"/>
                  </a:lnTo>
                  <a:lnTo>
                    <a:pt x="471390" y="2736143"/>
                  </a:lnTo>
                  <a:lnTo>
                    <a:pt x="470783" y="2736384"/>
                  </a:lnTo>
                  <a:lnTo>
                    <a:pt x="470373" y="2736626"/>
                  </a:lnTo>
                  <a:lnTo>
                    <a:pt x="469982" y="2736914"/>
                  </a:lnTo>
                  <a:lnTo>
                    <a:pt x="469611" y="2737238"/>
                  </a:lnTo>
                  <a:lnTo>
                    <a:pt x="469254" y="2737580"/>
                  </a:lnTo>
                  <a:lnTo>
                    <a:pt x="468911" y="2737927"/>
                  </a:lnTo>
                  <a:lnTo>
                    <a:pt x="468715" y="2738139"/>
                  </a:lnTo>
                  <a:lnTo>
                    <a:pt x="468355" y="2738598"/>
                  </a:lnTo>
                  <a:lnTo>
                    <a:pt x="468168" y="2738822"/>
                  </a:lnTo>
                  <a:lnTo>
                    <a:pt x="467967" y="2739022"/>
                  </a:lnTo>
                  <a:lnTo>
                    <a:pt x="467527" y="2739334"/>
                  </a:lnTo>
                  <a:lnTo>
                    <a:pt x="467038" y="2739582"/>
                  </a:lnTo>
                  <a:lnTo>
                    <a:pt x="466515" y="2739788"/>
                  </a:lnTo>
                  <a:lnTo>
                    <a:pt x="465979" y="2739982"/>
                  </a:lnTo>
                  <a:lnTo>
                    <a:pt x="464917" y="2740388"/>
                  </a:lnTo>
                  <a:lnTo>
                    <a:pt x="463295" y="2740947"/>
                  </a:lnTo>
                  <a:lnTo>
                    <a:pt x="462762" y="2741153"/>
                  </a:lnTo>
                  <a:lnTo>
                    <a:pt x="462292" y="2741353"/>
                  </a:lnTo>
                  <a:lnTo>
                    <a:pt x="461363" y="2741789"/>
                  </a:lnTo>
                  <a:lnTo>
                    <a:pt x="460900" y="2742013"/>
                  </a:lnTo>
                  <a:lnTo>
                    <a:pt x="460435" y="2742219"/>
                  </a:lnTo>
                  <a:lnTo>
                    <a:pt x="460004" y="2742401"/>
                  </a:lnTo>
                  <a:lnTo>
                    <a:pt x="459140" y="2742737"/>
                  </a:lnTo>
                  <a:lnTo>
                    <a:pt x="458714" y="2742914"/>
                  </a:lnTo>
                  <a:lnTo>
                    <a:pt x="458293" y="2743108"/>
                  </a:lnTo>
                  <a:lnTo>
                    <a:pt x="457736" y="2743420"/>
                  </a:lnTo>
                  <a:lnTo>
                    <a:pt x="457193" y="2743762"/>
                  </a:lnTo>
                  <a:lnTo>
                    <a:pt x="456132" y="2744480"/>
                  </a:lnTo>
                  <a:lnTo>
                    <a:pt x="455585" y="2744821"/>
                  </a:lnTo>
                  <a:lnTo>
                    <a:pt x="454490" y="2745486"/>
                  </a:lnTo>
                  <a:lnTo>
                    <a:pt x="453938" y="2745810"/>
                  </a:lnTo>
                  <a:lnTo>
                    <a:pt x="453371" y="2746105"/>
                  </a:lnTo>
                  <a:lnTo>
                    <a:pt x="452789" y="2746346"/>
                  </a:lnTo>
                  <a:lnTo>
                    <a:pt x="452354" y="2746481"/>
                  </a:lnTo>
                  <a:lnTo>
                    <a:pt x="451914" y="2746587"/>
                  </a:lnTo>
                  <a:lnTo>
                    <a:pt x="451463" y="2746682"/>
                  </a:lnTo>
                  <a:lnTo>
                    <a:pt x="451015" y="2746770"/>
                  </a:lnTo>
                  <a:lnTo>
                    <a:pt x="450778" y="2746832"/>
                  </a:lnTo>
                  <a:lnTo>
                    <a:pt x="450564" y="2746864"/>
                  </a:lnTo>
                  <a:lnTo>
                    <a:pt x="450154" y="2746941"/>
                  </a:lnTo>
                  <a:lnTo>
                    <a:pt x="449323" y="2747076"/>
                  </a:lnTo>
                  <a:lnTo>
                    <a:pt x="448922" y="2747164"/>
                  </a:lnTo>
                  <a:lnTo>
                    <a:pt x="448526" y="2747288"/>
                  </a:lnTo>
                  <a:lnTo>
                    <a:pt x="448081" y="2747511"/>
                  </a:lnTo>
                  <a:lnTo>
                    <a:pt x="447660" y="2747800"/>
                  </a:lnTo>
                  <a:lnTo>
                    <a:pt x="447245" y="2748107"/>
                  </a:lnTo>
                  <a:lnTo>
                    <a:pt x="446999" y="2748278"/>
                  </a:lnTo>
                  <a:lnTo>
                    <a:pt x="446824" y="2748401"/>
                  </a:lnTo>
                  <a:lnTo>
                    <a:pt x="446381" y="2748636"/>
                  </a:lnTo>
                  <a:lnTo>
                    <a:pt x="445876" y="2748795"/>
                  </a:lnTo>
                  <a:lnTo>
                    <a:pt x="445344" y="2748895"/>
                  </a:lnTo>
                  <a:lnTo>
                    <a:pt x="444806" y="2748966"/>
                  </a:lnTo>
                  <a:lnTo>
                    <a:pt x="444283" y="2749072"/>
                  </a:lnTo>
                  <a:lnTo>
                    <a:pt x="443789" y="2749243"/>
                  </a:lnTo>
                  <a:lnTo>
                    <a:pt x="443291" y="2749502"/>
                  </a:lnTo>
                  <a:lnTo>
                    <a:pt x="443058" y="2749618"/>
                  </a:lnTo>
                  <a:lnTo>
                    <a:pt x="442817" y="2749814"/>
                  </a:lnTo>
                  <a:lnTo>
                    <a:pt x="442362" y="2750167"/>
                  </a:lnTo>
                  <a:lnTo>
                    <a:pt x="441932" y="2750556"/>
                  </a:lnTo>
                  <a:lnTo>
                    <a:pt x="441542" y="2750961"/>
                  </a:lnTo>
                  <a:lnTo>
                    <a:pt x="441130" y="2751451"/>
                  </a:lnTo>
                  <a:lnTo>
                    <a:pt x="440749" y="2751975"/>
                  </a:lnTo>
                  <a:lnTo>
                    <a:pt x="440412" y="2752539"/>
                  </a:lnTo>
                  <a:lnTo>
                    <a:pt x="440128" y="2753116"/>
                  </a:lnTo>
                  <a:lnTo>
                    <a:pt x="439922" y="2753711"/>
                  </a:lnTo>
                  <a:lnTo>
                    <a:pt x="439864" y="2754073"/>
                  </a:lnTo>
                  <a:lnTo>
                    <a:pt x="439776" y="2754394"/>
                  </a:lnTo>
                  <a:lnTo>
                    <a:pt x="439708" y="2755107"/>
                  </a:lnTo>
                  <a:lnTo>
                    <a:pt x="439713" y="2755836"/>
                  </a:lnTo>
                  <a:lnTo>
                    <a:pt x="439796" y="2756555"/>
                  </a:lnTo>
                  <a:lnTo>
                    <a:pt x="439952" y="2757232"/>
                  </a:lnTo>
                  <a:lnTo>
                    <a:pt x="440162" y="2757827"/>
                  </a:lnTo>
                  <a:lnTo>
                    <a:pt x="440436" y="2758409"/>
                  </a:lnTo>
                  <a:lnTo>
                    <a:pt x="440764" y="2758969"/>
                  </a:lnTo>
                  <a:lnTo>
                    <a:pt x="441145" y="2759487"/>
                  </a:lnTo>
                  <a:lnTo>
                    <a:pt x="441561" y="2759952"/>
                  </a:lnTo>
                  <a:lnTo>
                    <a:pt x="442004" y="2760347"/>
                  </a:lnTo>
                  <a:lnTo>
                    <a:pt x="442494" y="2760699"/>
                  </a:lnTo>
                  <a:lnTo>
                    <a:pt x="443021" y="2761017"/>
                  </a:lnTo>
                  <a:lnTo>
                    <a:pt x="443565" y="2761277"/>
                  </a:lnTo>
                  <a:lnTo>
                    <a:pt x="444289" y="2761547"/>
                  </a:lnTo>
                  <a:lnTo>
                    <a:pt x="444597" y="2761656"/>
                  </a:lnTo>
                  <a:lnTo>
                    <a:pt x="444855" y="2761804"/>
                  </a:lnTo>
                  <a:lnTo>
                    <a:pt x="445436" y="2762054"/>
                  </a:lnTo>
                  <a:lnTo>
                    <a:pt x="446576" y="2761459"/>
                  </a:lnTo>
                  <a:lnTo>
                    <a:pt x="446953" y="2761271"/>
                  </a:lnTo>
                  <a:lnTo>
                    <a:pt x="448100" y="2760682"/>
                  </a:lnTo>
                  <a:lnTo>
                    <a:pt x="448678" y="2760393"/>
                  </a:lnTo>
                  <a:lnTo>
                    <a:pt x="449260" y="2760111"/>
                  </a:lnTo>
                  <a:lnTo>
                    <a:pt x="449846" y="2759840"/>
                  </a:lnTo>
                  <a:lnTo>
                    <a:pt x="450848" y="2759404"/>
                  </a:lnTo>
                  <a:lnTo>
                    <a:pt x="451865" y="2758998"/>
                  </a:lnTo>
                  <a:lnTo>
                    <a:pt x="452896" y="2758621"/>
                  </a:lnTo>
                  <a:lnTo>
                    <a:pt x="453933" y="2758268"/>
                  </a:lnTo>
                  <a:lnTo>
                    <a:pt x="454980" y="2757950"/>
                  </a:lnTo>
                  <a:lnTo>
                    <a:pt x="455844" y="2757756"/>
                  </a:lnTo>
                  <a:lnTo>
                    <a:pt x="457037" y="2757538"/>
                  </a:lnTo>
                  <a:lnTo>
                    <a:pt x="458230" y="2757385"/>
                  </a:lnTo>
                  <a:lnTo>
                    <a:pt x="458675" y="2757346"/>
                  </a:lnTo>
                  <a:lnTo>
                    <a:pt x="459423" y="2757308"/>
                  </a:lnTo>
                  <a:lnTo>
                    <a:pt x="460215" y="2757308"/>
                  </a:lnTo>
                  <a:lnTo>
                    <a:pt x="461011" y="2757338"/>
                  </a:lnTo>
                  <a:lnTo>
                    <a:pt x="461803" y="2757397"/>
                  </a:lnTo>
                  <a:lnTo>
                    <a:pt x="462600" y="2757473"/>
                  </a:lnTo>
                  <a:lnTo>
                    <a:pt x="463386" y="2757567"/>
                  </a:lnTo>
                  <a:lnTo>
                    <a:pt x="463794" y="2757640"/>
                  </a:lnTo>
                  <a:lnTo>
                    <a:pt x="464536" y="2757744"/>
                  </a:lnTo>
                  <a:lnTo>
                    <a:pt x="465680" y="2757974"/>
                  </a:lnTo>
                  <a:lnTo>
                    <a:pt x="466815" y="2758233"/>
                  </a:lnTo>
                  <a:lnTo>
                    <a:pt x="469087" y="2758780"/>
                  </a:lnTo>
                  <a:lnTo>
                    <a:pt x="469757" y="2758928"/>
                  </a:lnTo>
                  <a:lnTo>
                    <a:pt x="471091" y="2759210"/>
                  </a:lnTo>
                  <a:lnTo>
                    <a:pt x="471751" y="2759381"/>
                  </a:lnTo>
                  <a:lnTo>
                    <a:pt x="472397" y="2759587"/>
                  </a:lnTo>
                  <a:lnTo>
                    <a:pt x="473131" y="2759852"/>
                  </a:lnTo>
                  <a:lnTo>
                    <a:pt x="473863" y="2760152"/>
                  </a:lnTo>
                  <a:lnTo>
                    <a:pt x="474572" y="2760488"/>
                  </a:lnTo>
                  <a:lnTo>
                    <a:pt x="475251" y="2760870"/>
                  </a:lnTo>
                  <a:lnTo>
                    <a:pt x="475873" y="2761318"/>
                  </a:lnTo>
                  <a:lnTo>
                    <a:pt x="476205" y="2761606"/>
                  </a:lnTo>
                  <a:lnTo>
                    <a:pt x="476527" y="2761918"/>
                  </a:lnTo>
                  <a:lnTo>
                    <a:pt x="476835" y="2762242"/>
                  </a:lnTo>
                  <a:lnTo>
                    <a:pt x="477129" y="2762578"/>
                  </a:lnTo>
                  <a:lnTo>
                    <a:pt x="477412" y="2762919"/>
                  </a:lnTo>
                  <a:lnTo>
                    <a:pt x="477965" y="2763702"/>
                  </a:lnTo>
                  <a:lnTo>
                    <a:pt x="478430" y="2764556"/>
                  </a:lnTo>
                  <a:lnTo>
                    <a:pt x="478864" y="2765439"/>
                  </a:lnTo>
                  <a:lnTo>
                    <a:pt x="479318" y="2766310"/>
                  </a:lnTo>
                  <a:lnTo>
                    <a:pt x="479832" y="2767135"/>
                  </a:lnTo>
                  <a:lnTo>
                    <a:pt x="480047" y="2767453"/>
                  </a:lnTo>
                  <a:lnTo>
                    <a:pt x="480262" y="2767783"/>
                  </a:lnTo>
                  <a:lnTo>
                    <a:pt x="480481" y="2768106"/>
                  </a:lnTo>
                  <a:lnTo>
                    <a:pt x="480726" y="2768394"/>
                  </a:lnTo>
                  <a:lnTo>
                    <a:pt x="481001" y="2768636"/>
                  </a:lnTo>
                  <a:lnTo>
                    <a:pt x="481274" y="2768783"/>
                  </a:lnTo>
                  <a:lnTo>
                    <a:pt x="481573" y="2768889"/>
                  </a:lnTo>
                  <a:lnTo>
                    <a:pt x="481886" y="2768984"/>
                  </a:lnTo>
                  <a:lnTo>
                    <a:pt x="482189" y="2769083"/>
                  </a:lnTo>
                  <a:lnTo>
                    <a:pt x="482472" y="2769219"/>
                  </a:lnTo>
                  <a:lnTo>
                    <a:pt x="482789" y="2769443"/>
                  </a:lnTo>
                  <a:lnTo>
                    <a:pt x="483097" y="2769708"/>
                  </a:lnTo>
                  <a:lnTo>
                    <a:pt x="483382" y="2769996"/>
                  </a:lnTo>
                  <a:lnTo>
                    <a:pt x="483630" y="2770308"/>
                  </a:lnTo>
                  <a:lnTo>
                    <a:pt x="483831" y="2770632"/>
                  </a:lnTo>
                  <a:lnTo>
                    <a:pt x="483973" y="2771009"/>
                  </a:lnTo>
                  <a:lnTo>
                    <a:pt x="484185" y="2771087"/>
                  </a:lnTo>
                  <a:lnTo>
                    <a:pt x="486153" y="2771706"/>
                  </a:lnTo>
                  <a:lnTo>
                    <a:pt x="487865" y="2772662"/>
                  </a:lnTo>
                  <a:lnTo>
                    <a:pt x="488192" y="2772116"/>
                  </a:lnTo>
                  <a:lnTo>
                    <a:pt x="488376" y="2771910"/>
                  </a:lnTo>
                  <a:lnTo>
                    <a:pt x="488543" y="2771774"/>
                  </a:lnTo>
                  <a:lnTo>
                    <a:pt x="488734" y="2771662"/>
                  </a:lnTo>
                  <a:lnTo>
                    <a:pt x="488934" y="2771556"/>
                  </a:lnTo>
                  <a:lnTo>
                    <a:pt x="489121" y="2771439"/>
                  </a:lnTo>
                  <a:lnTo>
                    <a:pt x="489281" y="2771303"/>
                  </a:lnTo>
                  <a:lnTo>
                    <a:pt x="489462" y="2771079"/>
                  </a:lnTo>
                  <a:lnTo>
                    <a:pt x="489619" y="2770820"/>
                  </a:lnTo>
                  <a:lnTo>
                    <a:pt x="489745" y="2770544"/>
                  </a:lnTo>
                  <a:lnTo>
                    <a:pt x="489839" y="2770255"/>
                  </a:lnTo>
                  <a:lnTo>
                    <a:pt x="489897" y="2769972"/>
                  </a:lnTo>
                  <a:lnTo>
                    <a:pt x="490122" y="2769637"/>
                  </a:lnTo>
                  <a:lnTo>
                    <a:pt x="490625" y="2768742"/>
                  </a:lnTo>
                  <a:lnTo>
                    <a:pt x="491060" y="2767806"/>
                  </a:lnTo>
                  <a:lnTo>
                    <a:pt x="491442" y="2766834"/>
                  </a:lnTo>
                  <a:lnTo>
                    <a:pt x="491769" y="2765845"/>
                  </a:lnTo>
                  <a:lnTo>
                    <a:pt x="492058" y="2764851"/>
                  </a:lnTo>
                  <a:lnTo>
                    <a:pt x="492317" y="2763767"/>
                  </a:lnTo>
                  <a:lnTo>
                    <a:pt x="492522" y="2762660"/>
                  </a:lnTo>
                  <a:lnTo>
                    <a:pt x="492674" y="2761541"/>
                  </a:lnTo>
                  <a:lnTo>
                    <a:pt x="492767" y="2760423"/>
                  </a:lnTo>
                  <a:lnTo>
                    <a:pt x="492800" y="2759304"/>
                  </a:lnTo>
                  <a:lnTo>
                    <a:pt x="492693" y="2749755"/>
                  </a:lnTo>
                  <a:lnTo>
                    <a:pt x="492674" y="2749460"/>
                  </a:lnTo>
                  <a:lnTo>
                    <a:pt x="492665" y="2749166"/>
                  </a:lnTo>
                  <a:lnTo>
                    <a:pt x="492669" y="2748866"/>
                  </a:lnTo>
                  <a:lnTo>
                    <a:pt x="492688" y="2748565"/>
                  </a:lnTo>
                  <a:lnTo>
                    <a:pt x="492723" y="2748271"/>
                  </a:lnTo>
                  <a:lnTo>
                    <a:pt x="492845" y="2747729"/>
                  </a:lnTo>
                  <a:lnTo>
                    <a:pt x="493045" y="2747188"/>
                  </a:lnTo>
                  <a:lnTo>
                    <a:pt x="493284" y="2746658"/>
                  </a:lnTo>
                  <a:lnTo>
                    <a:pt x="493545" y="2746134"/>
                  </a:lnTo>
                  <a:lnTo>
                    <a:pt x="493784" y="2745604"/>
                  </a:lnTo>
                  <a:lnTo>
                    <a:pt x="494780" y="2743143"/>
                  </a:lnTo>
                  <a:lnTo>
                    <a:pt x="495520" y="2741978"/>
                  </a:lnTo>
                  <a:lnTo>
                    <a:pt x="496639" y="2740235"/>
                  </a:lnTo>
                  <a:lnTo>
                    <a:pt x="496908" y="2739793"/>
                  </a:lnTo>
                  <a:lnTo>
                    <a:pt x="497420" y="2738910"/>
                  </a:lnTo>
                  <a:lnTo>
                    <a:pt x="497703" y="2738486"/>
                  </a:lnTo>
                  <a:lnTo>
                    <a:pt x="498017" y="2738098"/>
                  </a:lnTo>
                  <a:lnTo>
                    <a:pt x="498267" y="2737839"/>
                  </a:lnTo>
                  <a:lnTo>
                    <a:pt x="498530" y="2737591"/>
                  </a:lnTo>
                  <a:lnTo>
                    <a:pt x="498803" y="2737362"/>
                  </a:lnTo>
                  <a:lnTo>
                    <a:pt x="499088" y="2737144"/>
                  </a:lnTo>
                  <a:lnTo>
                    <a:pt x="499381" y="2736938"/>
                  </a:lnTo>
                  <a:lnTo>
                    <a:pt x="499636" y="2736773"/>
                  </a:lnTo>
                  <a:lnTo>
                    <a:pt x="499903" y="2736620"/>
                  </a:lnTo>
                  <a:lnTo>
                    <a:pt x="500178" y="2736479"/>
                  </a:lnTo>
                  <a:lnTo>
                    <a:pt x="500452" y="2736349"/>
                  </a:lnTo>
                  <a:lnTo>
                    <a:pt x="500730" y="2736225"/>
                  </a:lnTo>
                  <a:lnTo>
                    <a:pt x="500980" y="2736137"/>
                  </a:lnTo>
                  <a:lnTo>
                    <a:pt x="501234" y="2736061"/>
                  </a:lnTo>
                  <a:lnTo>
                    <a:pt x="501742" y="2735920"/>
                  </a:lnTo>
                  <a:lnTo>
                    <a:pt x="502001" y="2735843"/>
                  </a:lnTo>
                  <a:lnTo>
                    <a:pt x="502260" y="2735754"/>
                  </a:lnTo>
                  <a:lnTo>
                    <a:pt x="502779" y="2735566"/>
                  </a:lnTo>
                  <a:lnTo>
                    <a:pt x="503043" y="2735478"/>
                  </a:lnTo>
                  <a:lnTo>
                    <a:pt x="503307" y="2735419"/>
                  </a:lnTo>
                  <a:lnTo>
                    <a:pt x="503703" y="2735372"/>
                  </a:lnTo>
                  <a:lnTo>
                    <a:pt x="504108" y="2735372"/>
                  </a:lnTo>
                  <a:lnTo>
                    <a:pt x="504519" y="2735396"/>
                  </a:lnTo>
                  <a:lnTo>
                    <a:pt x="504929" y="2735431"/>
                  </a:lnTo>
                  <a:lnTo>
                    <a:pt x="505336" y="2735454"/>
                  </a:lnTo>
                  <a:lnTo>
                    <a:pt x="506191" y="2735489"/>
                  </a:lnTo>
                  <a:lnTo>
                    <a:pt x="506758" y="2735525"/>
                  </a:lnTo>
                  <a:lnTo>
                    <a:pt x="507055" y="2735489"/>
                  </a:lnTo>
                  <a:lnTo>
                    <a:pt x="507608" y="2735407"/>
                  </a:lnTo>
                  <a:lnTo>
                    <a:pt x="508160" y="2735313"/>
                  </a:lnTo>
                  <a:lnTo>
                    <a:pt x="508586" y="2735226"/>
                  </a:lnTo>
                  <a:lnTo>
                    <a:pt x="508708" y="2735201"/>
                  </a:lnTo>
                  <a:lnTo>
                    <a:pt x="509852" y="2734913"/>
                  </a:lnTo>
                  <a:lnTo>
                    <a:pt x="510987" y="2734548"/>
                  </a:lnTo>
                  <a:lnTo>
                    <a:pt x="512106" y="2734112"/>
                  </a:lnTo>
                  <a:lnTo>
                    <a:pt x="513195" y="2733617"/>
                  </a:lnTo>
                  <a:lnTo>
                    <a:pt x="514246" y="2733064"/>
                  </a:lnTo>
                  <a:lnTo>
                    <a:pt x="515092" y="2732558"/>
                  </a:lnTo>
                  <a:lnTo>
                    <a:pt x="515918" y="2732005"/>
                  </a:lnTo>
                  <a:lnTo>
                    <a:pt x="516720" y="2731416"/>
                  </a:lnTo>
                  <a:lnTo>
                    <a:pt x="517493" y="2730798"/>
                  </a:lnTo>
                  <a:lnTo>
                    <a:pt x="518241" y="2730150"/>
                  </a:lnTo>
                  <a:lnTo>
                    <a:pt x="518505" y="2729909"/>
                  </a:lnTo>
                  <a:lnTo>
                    <a:pt x="519022" y="2729414"/>
                  </a:lnTo>
                  <a:lnTo>
                    <a:pt x="519277" y="2729161"/>
                  </a:lnTo>
                  <a:lnTo>
                    <a:pt x="519526" y="2728902"/>
                  </a:lnTo>
                  <a:lnTo>
                    <a:pt x="519805" y="2728937"/>
                  </a:lnTo>
                  <a:lnTo>
                    <a:pt x="520089" y="2728955"/>
                  </a:lnTo>
                  <a:lnTo>
                    <a:pt x="520372" y="2728961"/>
                  </a:lnTo>
                  <a:lnTo>
                    <a:pt x="520661" y="2728949"/>
                  </a:lnTo>
                  <a:lnTo>
                    <a:pt x="520939" y="2728926"/>
                  </a:lnTo>
                  <a:lnTo>
                    <a:pt x="521370" y="2728860"/>
                  </a:lnTo>
                  <a:lnTo>
                    <a:pt x="521794" y="2728760"/>
                  </a:lnTo>
                  <a:lnTo>
                    <a:pt x="522220" y="2728625"/>
                  </a:lnTo>
                  <a:lnTo>
                    <a:pt x="522630" y="2728466"/>
                  </a:lnTo>
                  <a:lnTo>
                    <a:pt x="523031" y="2728296"/>
                  </a:lnTo>
                  <a:lnTo>
                    <a:pt x="523413" y="2728101"/>
                  </a:lnTo>
                  <a:lnTo>
                    <a:pt x="523784" y="2727883"/>
                  </a:lnTo>
                  <a:lnTo>
                    <a:pt x="524145" y="2727648"/>
                  </a:lnTo>
                  <a:lnTo>
                    <a:pt x="524497" y="2727395"/>
                  </a:lnTo>
                  <a:lnTo>
                    <a:pt x="524835" y="2727130"/>
                  </a:lnTo>
                  <a:lnTo>
                    <a:pt x="525236" y="2726788"/>
                  </a:lnTo>
                  <a:lnTo>
                    <a:pt x="525622" y="2726423"/>
                  </a:lnTo>
                  <a:lnTo>
                    <a:pt x="525984" y="2726041"/>
                  </a:lnTo>
                  <a:lnTo>
                    <a:pt x="526331" y="2725641"/>
                  </a:lnTo>
                  <a:lnTo>
                    <a:pt x="526653" y="2725223"/>
                  </a:lnTo>
                  <a:lnTo>
                    <a:pt x="526933" y="2724816"/>
                  </a:lnTo>
                  <a:lnTo>
                    <a:pt x="527186" y="2724392"/>
                  </a:lnTo>
                  <a:lnTo>
                    <a:pt x="527422" y="2723957"/>
                  </a:lnTo>
                  <a:lnTo>
                    <a:pt x="527881" y="2723079"/>
                  </a:lnTo>
                  <a:lnTo>
                    <a:pt x="528082" y="2722756"/>
                  </a:lnTo>
                  <a:lnTo>
                    <a:pt x="528297" y="2722432"/>
                  </a:lnTo>
                  <a:lnTo>
                    <a:pt x="528497" y="2722108"/>
                  </a:lnTo>
                  <a:lnTo>
                    <a:pt x="528657" y="2721784"/>
                  </a:lnTo>
                  <a:lnTo>
                    <a:pt x="528731" y="2721448"/>
                  </a:lnTo>
                  <a:lnTo>
                    <a:pt x="528693" y="2721066"/>
                  </a:lnTo>
                  <a:lnTo>
                    <a:pt x="528550" y="2720666"/>
                  </a:lnTo>
                  <a:lnTo>
                    <a:pt x="528346" y="2720265"/>
                  </a:lnTo>
                  <a:lnTo>
                    <a:pt x="527705" y="2719223"/>
                  </a:lnTo>
                  <a:lnTo>
                    <a:pt x="527524" y="2718958"/>
                  </a:lnTo>
                  <a:lnTo>
                    <a:pt x="527338" y="2718700"/>
                  </a:lnTo>
                  <a:lnTo>
                    <a:pt x="527137" y="2718452"/>
                  </a:lnTo>
                  <a:lnTo>
                    <a:pt x="526927" y="2718205"/>
                  </a:lnTo>
                  <a:lnTo>
                    <a:pt x="527329" y="2717940"/>
                  </a:lnTo>
                  <a:lnTo>
                    <a:pt x="527709" y="2717634"/>
                  </a:lnTo>
                  <a:lnTo>
                    <a:pt x="528066" y="2717287"/>
                  </a:lnTo>
                  <a:lnTo>
                    <a:pt x="528390" y="2716910"/>
                  </a:lnTo>
                  <a:lnTo>
                    <a:pt x="528668" y="2716521"/>
                  </a:lnTo>
                  <a:lnTo>
                    <a:pt x="528795" y="2716309"/>
                  </a:lnTo>
                  <a:lnTo>
                    <a:pt x="528912" y="2716091"/>
                  </a:lnTo>
                  <a:lnTo>
                    <a:pt x="529020" y="2715868"/>
                  </a:lnTo>
                  <a:lnTo>
                    <a:pt x="529210" y="2715408"/>
                  </a:lnTo>
                  <a:lnTo>
                    <a:pt x="529323" y="2715079"/>
                  </a:lnTo>
                  <a:lnTo>
                    <a:pt x="529411" y="2714732"/>
                  </a:lnTo>
                  <a:lnTo>
                    <a:pt x="529578" y="2714037"/>
                  </a:lnTo>
                  <a:lnTo>
                    <a:pt x="529685" y="2713701"/>
                  </a:lnTo>
                  <a:lnTo>
                    <a:pt x="529763" y="2713478"/>
                  </a:lnTo>
                  <a:lnTo>
                    <a:pt x="529831" y="2713242"/>
                  </a:lnTo>
                  <a:lnTo>
                    <a:pt x="529914" y="2713012"/>
                  </a:lnTo>
                  <a:lnTo>
                    <a:pt x="530013" y="2712819"/>
                  </a:lnTo>
                  <a:lnTo>
                    <a:pt x="530153" y="2712665"/>
                  </a:lnTo>
                  <a:lnTo>
                    <a:pt x="530345" y="2712565"/>
                  </a:lnTo>
                  <a:lnTo>
                    <a:pt x="530584" y="2712506"/>
                  </a:lnTo>
                  <a:lnTo>
                    <a:pt x="530843" y="2712483"/>
                  </a:lnTo>
                  <a:lnTo>
                    <a:pt x="531107" y="2712494"/>
                  </a:lnTo>
                  <a:lnTo>
                    <a:pt x="531341" y="2712536"/>
                  </a:lnTo>
                  <a:lnTo>
                    <a:pt x="531596" y="2712647"/>
                  </a:lnTo>
                  <a:lnTo>
                    <a:pt x="531830" y="2712824"/>
                  </a:lnTo>
                  <a:lnTo>
                    <a:pt x="532056" y="2713036"/>
                  </a:lnTo>
                  <a:lnTo>
                    <a:pt x="532281" y="2713260"/>
                  </a:lnTo>
                  <a:lnTo>
                    <a:pt x="532515" y="2713454"/>
                  </a:lnTo>
                  <a:lnTo>
                    <a:pt x="532925" y="2713748"/>
                  </a:lnTo>
                  <a:lnTo>
                    <a:pt x="533340" y="2714031"/>
                  </a:lnTo>
                  <a:lnTo>
                    <a:pt x="533766" y="2714308"/>
                  </a:lnTo>
                  <a:lnTo>
                    <a:pt x="534201" y="2714549"/>
                  </a:lnTo>
                  <a:lnTo>
                    <a:pt x="534651" y="2714761"/>
                  </a:lnTo>
                  <a:lnTo>
                    <a:pt x="535350" y="2714997"/>
                  </a:lnTo>
                  <a:lnTo>
                    <a:pt x="536084" y="2715150"/>
                  </a:lnTo>
                  <a:lnTo>
                    <a:pt x="536841" y="2715249"/>
                  </a:lnTo>
                  <a:lnTo>
                    <a:pt x="537604" y="2715309"/>
                  </a:lnTo>
                  <a:lnTo>
                    <a:pt x="538968" y="2715385"/>
                  </a:lnTo>
                  <a:lnTo>
                    <a:pt x="539588" y="2715408"/>
                  </a:lnTo>
                  <a:lnTo>
                    <a:pt x="540209" y="2715408"/>
                  </a:lnTo>
                  <a:lnTo>
                    <a:pt x="540816" y="2715362"/>
                  </a:lnTo>
                  <a:lnTo>
                    <a:pt x="541407" y="2715256"/>
                  </a:lnTo>
                  <a:lnTo>
                    <a:pt x="542180" y="2715020"/>
                  </a:lnTo>
                  <a:lnTo>
                    <a:pt x="542961" y="2714690"/>
                  </a:lnTo>
                  <a:lnTo>
                    <a:pt x="543704" y="2714272"/>
                  </a:lnTo>
                  <a:lnTo>
                    <a:pt x="544375" y="2713784"/>
                  </a:lnTo>
                  <a:lnTo>
                    <a:pt x="544941" y="2713230"/>
                  </a:lnTo>
                  <a:lnTo>
                    <a:pt x="545332" y="2712683"/>
                  </a:lnTo>
                  <a:lnTo>
                    <a:pt x="545656" y="2712065"/>
                  </a:lnTo>
                  <a:lnTo>
                    <a:pt x="545923" y="2711400"/>
                  </a:lnTo>
                  <a:lnTo>
                    <a:pt x="546148" y="2710722"/>
                  </a:lnTo>
                  <a:lnTo>
                    <a:pt x="546335" y="2710045"/>
                  </a:lnTo>
                  <a:lnTo>
                    <a:pt x="546448" y="2709415"/>
                  </a:lnTo>
                  <a:lnTo>
                    <a:pt x="546492" y="2708762"/>
                  </a:lnTo>
                  <a:lnTo>
                    <a:pt x="546516" y="2708109"/>
                  </a:lnTo>
                  <a:lnTo>
                    <a:pt x="546564" y="2707467"/>
                  </a:lnTo>
                  <a:lnTo>
                    <a:pt x="546687" y="2706837"/>
                  </a:lnTo>
                  <a:lnTo>
                    <a:pt x="546838" y="2706395"/>
                  </a:lnTo>
                  <a:lnTo>
                    <a:pt x="547014" y="2705966"/>
                  </a:lnTo>
                  <a:lnTo>
                    <a:pt x="547210" y="2705536"/>
                  </a:lnTo>
                  <a:lnTo>
                    <a:pt x="547620" y="2704688"/>
                  </a:lnTo>
                  <a:lnTo>
                    <a:pt x="547933" y="2704070"/>
                  </a:lnTo>
                  <a:lnTo>
                    <a:pt x="548260" y="2703452"/>
                  </a:lnTo>
                  <a:lnTo>
                    <a:pt x="548604" y="2702840"/>
                  </a:lnTo>
                  <a:lnTo>
                    <a:pt x="548959" y="2702245"/>
                  </a:lnTo>
                  <a:lnTo>
                    <a:pt x="549087" y="2702039"/>
                  </a:lnTo>
                  <a:lnTo>
                    <a:pt x="549253" y="2701927"/>
                  </a:lnTo>
                  <a:lnTo>
                    <a:pt x="549434" y="2701827"/>
                  </a:lnTo>
                  <a:lnTo>
                    <a:pt x="549629" y="2701751"/>
                  </a:lnTo>
                  <a:lnTo>
                    <a:pt x="549830" y="2701686"/>
                  </a:lnTo>
                  <a:lnTo>
                    <a:pt x="550031" y="2701627"/>
                  </a:lnTo>
                  <a:lnTo>
                    <a:pt x="550319" y="2701562"/>
                  </a:lnTo>
                  <a:lnTo>
                    <a:pt x="550478" y="2701537"/>
                  </a:lnTo>
                  <a:lnTo>
                    <a:pt x="550617" y="2701515"/>
                  </a:lnTo>
                  <a:lnTo>
                    <a:pt x="550925" y="2701492"/>
                  </a:lnTo>
                  <a:lnTo>
                    <a:pt x="551227" y="2701492"/>
                  </a:lnTo>
                  <a:lnTo>
                    <a:pt x="551527" y="2701521"/>
                  </a:lnTo>
                  <a:lnTo>
                    <a:pt x="553380" y="2700326"/>
                  </a:lnTo>
                  <a:lnTo>
                    <a:pt x="554424" y="2699697"/>
                  </a:lnTo>
                  <a:lnTo>
                    <a:pt x="556400" y="2698507"/>
                  </a:lnTo>
                  <a:lnTo>
                    <a:pt x="560037" y="2696288"/>
                  </a:lnTo>
                  <a:lnTo>
                    <a:pt x="560150" y="2696164"/>
                  </a:lnTo>
                  <a:lnTo>
                    <a:pt x="560502" y="2695823"/>
                  </a:lnTo>
                  <a:lnTo>
                    <a:pt x="560623" y="2695717"/>
                  </a:lnTo>
                  <a:lnTo>
                    <a:pt x="561019" y="2695399"/>
                  </a:lnTo>
                  <a:lnTo>
                    <a:pt x="561225" y="2695252"/>
                  </a:lnTo>
                  <a:lnTo>
                    <a:pt x="561655" y="2694987"/>
                  </a:lnTo>
                  <a:lnTo>
                    <a:pt x="561762" y="2694934"/>
                  </a:lnTo>
                  <a:lnTo>
                    <a:pt x="561987" y="2694845"/>
                  </a:lnTo>
                  <a:lnTo>
                    <a:pt x="562086" y="2694792"/>
                  </a:lnTo>
                  <a:lnTo>
                    <a:pt x="562168" y="2694722"/>
                  </a:lnTo>
                  <a:lnTo>
                    <a:pt x="562223" y="2694633"/>
                  </a:lnTo>
                  <a:lnTo>
                    <a:pt x="562306" y="2694310"/>
                  </a:lnTo>
                  <a:lnTo>
                    <a:pt x="562350" y="2694215"/>
                  </a:lnTo>
                  <a:lnTo>
                    <a:pt x="562422" y="2694109"/>
                  </a:lnTo>
                  <a:lnTo>
                    <a:pt x="562515" y="2694016"/>
                  </a:lnTo>
                  <a:lnTo>
                    <a:pt x="562614" y="2693933"/>
                  </a:lnTo>
                  <a:lnTo>
                    <a:pt x="562721" y="2693851"/>
                  </a:lnTo>
                  <a:lnTo>
                    <a:pt x="562834" y="2693780"/>
                  </a:lnTo>
                  <a:lnTo>
                    <a:pt x="563010" y="2693680"/>
                  </a:lnTo>
                  <a:lnTo>
                    <a:pt x="563205" y="2693592"/>
                  </a:lnTo>
                  <a:lnTo>
                    <a:pt x="563411" y="2693527"/>
                  </a:lnTo>
                  <a:lnTo>
                    <a:pt x="563615" y="2693480"/>
                  </a:lnTo>
                  <a:lnTo>
                    <a:pt x="563821" y="2693456"/>
                  </a:lnTo>
                  <a:lnTo>
                    <a:pt x="563923" y="2693403"/>
                  </a:lnTo>
                  <a:lnTo>
                    <a:pt x="564118" y="2693291"/>
                  </a:lnTo>
                  <a:lnTo>
                    <a:pt x="564643" y="2693027"/>
                  </a:lnTo>
                  <a:lnTo>
                    <a:pt x="565303" y="2692732"/>
                  </a:lnTo>
                  <a:lnTo>
                    <a:pt x="565625" y="2692579"/>
                  </a:lnTo>
                  <a:lnTo>
                    <a:pt x="565947" y="2692420"/>
                  </a:lnTo>
                  <a:lnTo>
                    <a:pt x="566367" y="2692173"/>
                  </a:lnTo>
                  <a:lnTo>
                    <a:pt x="567173" y="2691637"/>
                  </a:lnTo>
                  <a:lnTo>
                    <a:pt x="567580" y="2691373"/>
                  </a:lnTo>
                  <a:lnTo>
                    <a:pt x="568372" y="2690896"/>
                  </a:lnTo>
                  <a:lnTo>
                    <a:pt x="568499" y="2690831"/>
                  </a:lnTo>
                  <a:lnTo>
                    <a:pt x="568631" y="2690784"/>
                  </a:lnTo>
                  <a:lnTo>
                    <a:pt x="568787" y="2690766"/>
                  </a:lnTo>
                  <a:lnTo>
                    <a:pt x="568954" y="2690778"/>
                  </a:lnTo>
                  <a:lnTo>
                    <a:pt x="569285" y="2690825"/>
                  </a:lnTo>
                  <a:lnTo>
                    <a:pt x="569452" y="2690831"/>
                  </a:lnTo>
                  <a:lnTo>
                    <a:pt x="569686" y="2690819"/>
                  </a:lnTo>
                  <a:lnTo>
                    <a:pt x="569922" y="2690796"/>
                  </a:lnTo>
                  <a:lnTo>
                    <a:pt x="570390" y="2690725"/>
                  </a:lnTo>
                  <a:lnTo>
                    <a:pt x="571041" y="2690642"/>
                  </a:lnTo>
                  <a:lnTo>
                    <a:pt x="571877" y="2690548"/>
                  </a:lnTo>
                  <a:lnTo>
                    <a:pt x="572298" y="2690495"/>
                  </a:lnTo>
                  <a:lnTo>
                    <a:pt x="572708" y="2690366"/>
                  </a:lnTo>
                  <a:lnTo>
                    <a:pt x="572708" y="2690195"/>
                  </a:lnTo>
                  <a:lnTo>
                    <a:pt x="572722" y="2690036"/>
                  </a:lnTo>
                  <a:lnTo>
                    <a:pt x="572947" y="2689800"/>
                  </a:lnTo>
                  <a:lnTo>
                    <a:pt x="573456" y="2689606"/>
                  </a:lnTo>
                  <a:lnTo>
                    <a:pt x="574130" y="2689441"/>
                  </a:lnTo>
                  <a:lnTo>
                    <a:pt x="574850" y="2689288"/>
                  </a:lnTo>
                  <a:lnTo>
                    <a:pt x="575489" y="2689129"/>
                  </a:lnTo>
                  <a:lnTo>
                    <a:pt x="576159" y="2688941"/>
                  </a:lnTo>
                  <a:lnTo>
                    <a:pt x="577171" y="2688682"/>
                  </a:lnTo>
                  <a:lnTo>
                    <a:pt x="577509" y="2687581"/>
                  </a:lnTo>
                  <a:lnTo>
                    <a:pt x="577762" y="2687605"/>
                  </a:lnTo>
                  <a:lnTo>
                    <a:pt x="577826" y="2687381"/>
                  </a:lnTo>
                  <a:lnTo>
                    <a:pt x="577875" y="2687151"/>
                  </a:lnTo>
                  <a:lnTo>
                    <a:pt x="577908" y="2686922"/>
                  </a:lnTo>
                  <a:lnTo>
                    <a:pt x="577968" y="2686457"/>
                  </a:lnTo>
                  <a:lnTo>
                    <a:pt x="578032" y="2685892"/>
                  </a:lnTo>
                  <a:lnTo>
                    <a:pt x="578081" y="2685327"/>
                  </a:lnTo>
                  <a:lnTo>
                    <a:pt x="578100" y="2684756"/>
                  </a:lnTo>
                  <a:lnTo>
                    <a:pt x="578094" y="2684565"/>
                  </a:lnTo>
                  <a:lnTo>
                    <a:pt x="578081" y="2684190"/>
                  </a:lnTo>
                  <a:lnTo>
                    <a:pt x="578021" y="2683637"/>
                  </a:lnTo>
                  <a:lnTo>
                    <a:pt x="577905" y="2683066"/>
                  </a:lnTo>
                  <a:lnTo>
                    <a:pt x="577754" y="2682501"/>
                  </a:lnTo>
                  <a:lnTo>
                    <a:pt x="577553" y="2681942"/>
                  </a:lnTo>
                  <a:lnTo>
                    <a:pt x="577322" y="2681400"/>
                  </a:lnTo>
                  <a:lnTo>
                    <a:pt x="577053" y="2680888"/>
                  </a:lnTo>
                  <a:lnTo>
                    <a:pt x="575334" y="2676603"/>
                  </a:lnTo>
                  <a:lnTo>
                    <a:pt x="575123" y="2675537"/>
                  </a:lnTo>
                  <a:lnTo>
                    <a:pt x="575054" y="2674242"/>
                  </a:lnTo>
                  <a:lnTo>
                    <a:pt x="574982" y="2673224"/>
                  </a:lnTo>
                  <a:lnTo>
                    <a:pt x="574737" y="2671275"/>
                  </a:lnTo>
                  <a:lnTo>
                    <a:pt x="574815" y="2671169"/>
                  </a:lnTo>
                  <a:lnTo>
                    <a:pt x="574957" y="2670957"/>
                  </a:lnTo>
                  <a:lnTo>
                    <a:pt x="575070" y="2670775"/>
                  </a:lnTo>
                  <a:lnTo>
                    <a:pt x="577880" y="2669456"/>
                  </a:lnTo>
                  <a:lnTo>
                    <a:pt x="578032" y="2669362"/>
                  </a:lnTo>
                  <a:lnTo>
                    <a:pt x="578188" y="2669292"/>
                  </a:lnTo>
                  <a:lnTo>
                    <a:pt x="578329" y="2669256"/>
                  </a:lnTo>
                  <a:lnTo>
                    <a:pt x="578477" y="2669250"/>
                  </a:lnTo>
                  <a:lnTo>
                    <a:pt x="578628" y="2669250"/>
                  </a:lnTo>
                  <a:lnTo>
                    <a:pt x="578769" y="2669233"/>
                  </a:lnTo>
                  <a:lnTo>
                    <a:pt x="578882" y="2669180"/>
                  </a:lnTo>
                  <a:lnTo>
                    <a:pt x="584733" y="2670792"/>
                  </a:lnTo>
                  <a:lnTo>
                    <a:pt x="584934" y="2670816"/>
                  </a:lnTo>
                  <a:lnTo>
                    <a:pt x="585140" y="2670810"/>
                  </a:lnTo>
                  <a:lnTo>
                    <a:pt x="585236" y="2670798"/>
                  </a:lnTo>
                  <a:lnTo>
                    <a:pt x="585462" y="2670745"/>
                  </a:lnTo>
                  <a:lnTo>
                    <a:pt x="585692" y="2670657"/>
                  </a:lnTo>
                  <a:lnTo>
                    <a:pt x="585912" y="2670533"/>
                  </a:lnTo>
                  <a:lnTo>
                    <a:pt x="586102" y="2670387"/>
                  </a:lnTo>
                  <a:lnTo>
                    <a:pt x="586248" y="2670222"/>
                  </a:lnTo>
                  <a:lnTo>
                    <a:pt x="586312" y="2670092"/>
                  </a:lnTo>
                  <a:lnTo>
                    <a:pt x="586356" y="2669945"/>
                  </a:lnTo>
                  <a:lnTo>
                    <a:pt x="586424" y="2669645"/>
                  </a:lnTo>
                  <a:lnTo>
                    <a:pt x="586479" y="2669504"/>
                  </a:lnTo>
                  <a:lnTo>
                    <a:pt x="586660" y="2669268"/>
                  </a:lnTo>
                  <a:lnTo>
                    <a:pt x="586905" y="2669068"/>
                  </a:lnTo>
                  <a:lnTo>
                    <a:pt x="587172" y="2668879"/>
                  </a:lnTo>
                  <a:lnTo>
                    <a:pt x="587422" y="2668686"/>
                  </a:lnTo>
                  <a:lnTo>
                    <a:pt x="587628" y="2668456"/>
                  </a:lnTo>
                  <a:lnTo>
                    <a:pt x="587716" y="2668308"/>
                  </a:lnTo>
                  <a:lnTo>
                    <a:pt x="587793" y="2668156"/>
                  </a:lnTo>
                  <a:lnTo>
                    <a:pt x="587867" y="2667997"/>
                  </a:lnTo>
                  <a:lnTo>
                    <a:pt x="587931" y="2667838"/>
                  </a:lnTo>
                  <a:lnTo>
                    <a:pt x="587984" y="2667596"/>
                  </a:lnTo>
                  <a:lnTo>
                    <a:pt x="588028" y="2663958"/>
                  </a:lnTo>
                  <a:lnTo>
                    <a:pt x="588555" y="2664317"/>
                  </a:lnTo>
                  <a:lnTo>
                    <a:pt x="588644" y="2664229"/>
                  </a:lnTo>
                  <a:lnTo>
                    <a:pt x="589036" y="2663494"/>
                  </a:lnTo>
                  <a:lnTo>
                    <a:pt x="589094" y="2663164"/>
                  </a:lnTo>
                  <a:lnTo>
                    <a:pt x="589163" y="2662528"/>
                  </a:lnTo>
                  <a:lnTo>
                    <a:pt x="589163" y="2662399"/>
                  </a:lnTo>
                  <a:lnTo>
                    <a:pt x="589148" y="2662263"/>
                  </a:lnTo>
                  <a:lnTo>
                    <a:pt x="589064" y="2662057"/>
                  </a:lnTo>
                  <a:lnTo>
                    <a:pt x="588929" y="2661863"/>
                  </a:lnTo>
                  <a:lnTo>
                    <a:pt x="588585" y="2661480"/>
                  </a:lnTo>
                  <a:lnTo>
                    <a:pt x="588439" y="2661280"/>
                  </a:lnTo>
                  <a:lnTo>
                    <a:pt x="588225" y="2660915"/>
                  </a:lnTo>
                  <a:lnTo>
                    <a:pt x="588024" y="2660533"/>
                  </a:lnTo>
                  <a:lnTo>
                    <a:pt x="587848" y="2660138"/>
                  </a:lnTo>
                  <a:lnTo>
                    <a:pt x="587686" y="2659738"/>
                  </a:lnTo>
                  <a:lnTo>
                    <a:pt x="587549" y="2659332"/>
                  </a:lnTo>
                  <a:lnTo>
                    <a:pt x="587529" y="2659173"/>
                  </a:lnTo>
                  <a:lnTo>
                    <a:pt x="587529" y="2658914"/>
                  </a:lnTo>
                  <a:lnTo>
                    <a:pt x="587579" y="2658679"/>
                  </a:lnTo>
                  <a:lnTo>
                    <a:pt x="587705" y="2658437"/>
                  </a:lnTo>
                  <a:lnTo>
                    <a:pt x="587887" y="2658196"/>
                  </a:lnTo>
                  <a:lnTo>
                    <a:pt x="588112" y="2657978"/>
                  </a:lnTo>
                  <a:lnTo>
                    <a:pt x="588357" y="2657813"/>
                  </a:lnTo>
                  <a:lnTo>
                    <a:pt x="588599" y="2657719"/>
                  </a:lnTo>
                  <a:lnTo>
                    <a:pt x="588816" y="2657701"/>
                  </a:lnTo>
                  <a:lnTo>
                    <a:pt x="589050" y="2657731"/>
                  </a:lnTo>
                  <a:lnTo>
                    <a:pt x="589289" y="2657790"/>
                  </a:lnTo>
                  <a:lnTo>
                    <a:pt x="589520" y="2657884"/>
                  </a:lnTo>
                  <a:lnTo>
                    <a:pt x="589721" y="2657990"/>
                  </a:lnTo>
                  <a:lnTo>
                    <a:pt x="589905" y="2658137"/>
                  </a:lnTo>
                  <a:lnTo>
                    <a:pt x="590067" y="2658319"/>
                  </a:lnTo>
                  <a:lnTo>
                    <a:pt x="590213" y="2658525"/>
                  </a:lnTo>
                  <a:lnTo>
                    <a:pt x="590615" y="2659150"/>
                  </a:lnTo>
                  <a:lnTo>
                    <a:pt x="590961" y="2659767"/>
                  </a:lnTo>
                  <a:lnTo>
                    <a:pt x="591093" y="2659967"/>
                  </a:lnTo>
                  <a:lnTo>
                    <a:pt x="591269" y="2660185"/>
                  </a:lnTo>
                  <a:lnTo>
                    <a:pt x="591450" y="2660397"/>
                  </a:lnTo>
                  <a:lnTo>
                    <a:pt x="591841" y="2660798"/>
                  </a:lnTo>
                  <a:lnTo>
                    <a:pt x="592047" y="2660986"/>
                  </a:lnTo>
                  <a:lnTo>
                    <a:pt x="592207" y="2661127"/>
                  </a:lnTo>
                  <a:lnTo>
                    <a:pt x="592883" y="2661663"/>
                  </a:lnTo>
                  <a:lnTo>
                    <a:pt x="593411" y="2662169"/>
                  </a:lnTo>
                  <a:lnTo>
                    <a:pt x="593557" y="2662275"/>
                  </a:lnTo>
                  <a:lnTo>
                    <a:pt x="593777" y="2662381"/>
                  </a:lnTo>
                  <a:lnTo>
                    <a:pt x="594008" y="2662452"/>
                  </a:lnTo>
                  <a:lnTo>
                    <a:pt x="594256" y="2662516"/>
                  </a:lnTo>
                  <a:lnTo>
                    <a:pt x="594500" y="2662569"/>
                  </a:lnTo>
                  <a:lnTo>
                    <a:pt x="594740" y="2662640"/>
                  </a:lnTo>
                  <a:lnTo>
                    <a:pt x="595151" y="2662781"/>
                  </a:lnTo>
                  <a:lnTo>
                    <a:pt x="595561" y="2662934"/>
                  </a:lnTo>
                  <a:lnTo>
                    <a:pt x="595767" y="2663005"/>
                  </a:lnTo>
                  <a:lnTo>
                    <a:pt x="596153" y="2663158"/>
                  </a:lnTo>
                  <a:lnTo>
                    <a:pt x="596540" y="2663335"/>
                  </a:lnTo>
                  <a:lnTo>
                    <a:pt x="596925" y="2663494"/>
                  </a:lnTo>
                  <a:lnTo>
                    <a:pt x="597307" y="2663600"/>
                  </a:lnTo>
                  <a:lnTo>
                    <a:pt x="597668" y="2663605"/>
                  </a:lnTo>
                  <a:lnTo>
                    <a:pt x="597907" y="2663553"/>
                  </a:lnTo>
                  <a:lnTo>
                    <a:pt x="598152" y="2663476"/>
                  </a:lnTo>
                  <a:lnTo>
                    <a:pt x="598382" y="2663370"/>
                  </a:lnTo>
                  <a:lnTo>
                    <a:pt x="598597" y="2663240"/>
                  </a:lnTo>
                  <a:lnTo>
                    <a:pt x="598773" y="2663087"/>
                  </a:lnTo>
                  <a:lnTo>
                    <a:pt x="598866" y="2662957"/>
                  </a:lnTo>
                  <a:lnTo>
                    <a:pt x="598939" y="2662805"/>
                  </a:lnTo>
                  <a:lnTo>
                    <a:pt x="599071" y="2662481"/>
                  </a:lnTo>
                  <a:lnTo>
                    <a:pt x="599164" y="2662340"/>
                  </a:lnTo>
                  <a:lnTo>
                    <a:pt x="599428" y="2662104"/>
                  </a:lnTo>
                  <a:lnTo>
                    <a:pt x="599766" y="2661934"/>
                  </a:lnTo>
                  <a:lnTo>
                    <a:pt x="600148" y="2661792"/>
                  </a:lnTo>
                  <a:lnTo>
                    <a:pt x="600538" y="2661657"/>
                  </a:lnTo>
                  <a:lnTo>
                    <a:pt x="600899" y="2661492"/>
                  </a:lnTo>
                  <a:lnTo>
                    <a:pt x="601256" y="2661292"/>
                  </a:lnTo>
                  <a:lnTo>
                    <a:pt x="601784" y="2660974"/>
                  </a:lnTo>
                  <a:lnTo>
                    <a:pt x="601980" y="2660851"/>
                  </a:lnTo>
                  <a:lnTo>
                    <a:pt x="602361" y="2660597"/>
                  </a:lnTo>
                  <a:lnTo>
                    <a:pt x="602546" y="2660462"/>
                  </a:lnTo>
                  <a:lnTo>
                    <a:pt x="602733" y="2660332"/>
                  </a:lnTo>
                  <a:lnTo>
                    <a:pt x="603382" y="2659915"/>
                  </a:lnTo>
                  <a:lnTo>
                    <a:pt x="604595" y="2659444"/>
                  </a:lnTo>
                  <a:lnTo>
                    <a:pt x="604903" y="2659714"/>
                  </a:lnTo>
                  <a:lnTo>
                    <a:pt x="605147" y="2659573"/>
                  </a:lnTo>
                  <a:lnTo>
                    <a:pt x="605491" y="2659326"/>
                  </a:lnTo>
                  <a:lnTo>
                    <a:pt x="605691" y="2659143"/>
                  </a:lnTo>
                  <a:lnTo>
                    <a:pt x="605871" y="2658943"/>
                  </a:lnTo>
                  <a:lnTo>
                    <a:pt x="606223" y="2658514"/>
                  </a:lnTo>
                  <a:lnTo>
                    <a:pt x="606399" y="2658308"/>
                  </a:lnTo>
                  <a:lnTo>
                    <a:pt x="606629" y="2658054"/>
                  </a:lnTo>
                  <a:lnTo>
                    <a:pt x="607094" y="2657548"/>
                  </a:lnTo>
                  <a:lnTo>
                    <a:pt x="607333" y="2657307"/>
                  </a:lnTo>
                  <a:lnTo>
                    <a:pt x="607583" y="2657077"/>
                  </a:lnTo>
                  <a:lnTo>
                    <a:pt x="607798" y="2656895"/>
                  </a:lnTo>
                  <a:lnTo>
                    <a:pt x="608018" y="2656718"/>
                  </a:lnTo>
                  <a:lnTo>
                    <a:pt x="608243" y="2656547"/>
                  </a:lnTo>
                  <a:lnTo>
                    <a:pt x="608472" y="2656388"/>
                  </a:lnTo>
                  <a:lnTo>
                    <a:pt x="608804" y="2656195"/>
                  </a:lnTo>
                  <a:lnTo>
                    <a:pt x="609063" y="2656070"/>
                  </a:lnTo>
                  <a:lnTo>
                    <a:pt x="609426" y="2655918"/>
                  </a:lnTo>
                  <a:lnTo>
                    <a:pt x="609610" y="2655859"/>
                  </a:lnTo>
                  <a:lnTo>
                    <a:pt x="610652" y="2655205"/>
                  </a:lnTo>
                  <a:lnTo>
                    <a:pt x="616724" y="2652356"/>
                  </a:lnTo>
                  <a:lnTo>
                    <a:pt x="616641" y="2652127"/>
                  </a:lnTo>
                  <a:lnTo>
                    <a:pt x="617046" y="2651956"/>
                  </a:lnTo>
                  <a:lnTo>
                    <a:pt x="617306" y="2652362"/>
                  </a:lnTo>
                  <a:lnTo>
                    <a:pt x="618205" y="2651844"/>
                  </a:lnTo>
                  <a:lnTo>
                    <a:pt x="617941" y="2651615"/>
                  </a:lnTo>
                  <a:lnTo>
                    <a:pt x="617672" y="2651697"/>
                  </a:lnTo>
                  <a:lnTo>
                    <a:pt x="617364" y="2651427"/>
                  </a:lnTo>
                  <a:lnTo>
                    <a:pt x="617422" y="2650891"/>
                  </a:lnTo>
                  <a:lnTo>
                    <a:pt x="617686" y="2650850"/>
                  </a:lnTo>
                  <a:lnTo>
                    <a:pt x="618093" y="2650585"/>
                  </a:lnTo>
                  <a:lnTo>
                    <a:pt x="618753" y="2651091"/>
                  </a:lnTo>
                  <a:lnTo>
                    <a:pt x="619847" y="2649990"/>
                  </a:lnTo>
                  <a:lnTo>
                    <a:pt x="619886" y="2649784"/>
                  </a:lnTo>
                  <a:lnTo>
                    <a:pt x="619935" y="2649572"/>
                  </a:lnTo>
                  <a:lnTo>
                    <a:pt x="619993" y="2649366"/>
                  </a:lnTo>
                  <a:lnTo>
                    <a:pt x="620057" y="2649166"/>
                  </a:lnTo>
                  <a:lnTo>
                    <a:pt x="620131" y="2648966"/>
                  </a:lnTo>
                  <a:lnTo>
                    <a:pt x="620263" y="2648678"/>
                  </a:lnTo>
                  <a:lnTo>
                    <a:pt x="620419" y="2648407"/>
                  </a:lnTo>
                  <a:lnTo>
                    <a:pt x="620585" y="2648136"/>
                  </a:lnTo>
                  <a:lnTo>
                    <a:pt x="620757" y="2647865"/>
                  </a:lnTo>
                  <a:lnTo>
                    <a:pt x="620914" y="2647588"/>
                  </a:lnTo>
                  <a:lnTo>
                    <a:pt x="621216" y="2646988"/>
                  </a:lnTo>
                  <a:lnTo>
                    <a:pt x="621357" y="2646682"/>
                  </a:lnTo>
                  <a:lnTo>
                    <a:pt x="621744" y="2645899"/>
                  </a:lnTo>
                  <a:lnTo>
                    <a:pt x="622116" y="2645193"/>
                  </a:lnTo>
                  <a:lnTo>
                    <a:pt x="622350" y="2644763"/>
                  </a:lnTo>
                  <a:lnTo>
                    <a:pt x="622888" y="2643833"/>
                  </a:lnTo>
                  <a:lnTo>
                    <a:pt x="623416" y="2642956"/>
                  </a:lnTo>
                  <a:lnTo>
                    <a:pt x="623587" y="2642662"/>
                  </a:lnTo>
                  <a:lnTo>
                    <a:pt x="623777" y="2642303"/>
                  </a:lnTo>
                  <a:lnTo>
                    <a:pt x="624140" y="2641573"/>
                  </a:lnTo>
                  <a:lnTo>
                    <a:pt x="624335" y="2641220"/>
                  </a:lnTo>
                  <a:lnTo>
                    <a:pt x="624555" y="2640890"/>
                  </a:lnTo>
                  <a:lnTo>
                    <a:pt x="624662" y="2640760"/>
                  </a:lnTo>
                  <a:lnTo>
                    <a:pt x="624887" y="2640519"/>
                  </a:lnTo>
                  <a:lnTo>
                    <a:pt x="625102" y="2640272"/>
                  </a:lnTo>
                  <a:lnTo>
                    <a:pt x="625234" y="2640095"/>
                  </a:lnTo>
                  <a:lnTo>
                    <a:pt x="625468" y="2639713"/>
                  </a:lnTo>
                  <a:lnTo>
                    <a:pt x="625597" y="2639536"/>
                  </a:lnTo>
                  <a:lnTo>
                    <a:pt x="625743" y="2639389"/>
                  </a:lnTo>
                  <a:lnTo>
                    <a:pt x="625855" y="2639312"/>
                  </a:lnTo>
                  <a:lnTo>
                    <a:pt x="626105" y="2639183"/>
                  </a:lnTo>
                  <a:lnTo>
                    <a:pt x="626221" y="2639118"/>
                  </a:lnTo>
                  <a:lnTo>
                    <a:pt x="626329" y="2639042"/>
                  </a:lnTo>
                  <a:lnTo>
                    <a:pt x="626447" y="2638918"/>
                  </a:lnTo>
                  <a:lnTo>
                    <a:pt x="626554" y="2638783"/>
                  </a:lnTo>
                  <a:lnTo>
                    <a:pt x="626647" y="2638641"/>
                  </a:lnTo>
                  <a:lnTo>
                    <a:pt x="626730" y="2638489"/>
                  </a:lnTo>
                  <a:lnTo>
                    <a:pt x="626788" y="2638330"/>
                  </a:lnTo>
                  <a:lnTo>
                    <a:pt x="626769" y="2638159"/>
                  </a:lnTo>
                  <a:lnTo>
                    <a:pt x="628319" y="2636416"/>
                  </a:lnTo>
                  <a:lnTo>
                    <a:pt x="628212" y="2636323"/>
                  </a:lnTo>
                  <a:lnTo>
                    <a:pt x="628495" y="2635857"/>
                  </a:lnTo>
                  <a:lnTo>
                    <a:pt x="630192" y="2633839"/>
                  </a:lnTo>
                  <a:lnTo>
                    <a:pt x="631281" y="2632390"/>
                  </a:lnTo>
                  <a:lnTo>
                    <a:pt x="631809" y="2631619"/>
                  </a:lnTo>
                  <a:lnTo>
                    <a:pt x="632367" y="2630878"/>
                  </a:lnTo>
                  <a:lnTo>
                    <a:pt x="632636" y="2630307"/>
                  </a:lnTo>
                  <a:lnTo>
                    <a:pt x="633755" y="2628682"/>
                  </a:lnTo>
                  <a:lnTo>
                    <a:pt x="634107" y="2628288"/>
                  </a:lnTo>
                  <a:lnTo>
                    <a:pt x="635779" y="2627940"/>
                  </a:lnTo>
                  <a:lnTo>
                    <a:pt x="636297" y="2627982"/>
                  </a:lnTo>
                  <a:lnTo>
                    <a:pt x="636687" y="2628394"/>
                  </a:lnTo>
                  <a:lnTo>
                    <a:pt x="637236" y="2628288"/>
                  </a:lnTo>
                  <a:lnTo>
                    <a:pt x="637157" y="2627993"/>
                  </a:lnTo>
                  <a:lnTo>
                    <a:pt x="638183" y="2628188"/>
                  </a:lnTo>
                  <a:lnTo>
                    <a:pt x="638380" y="2628653"/>
                  </a:lnTo>
                  <a:lnTo>
                    <a:pt x="638952" y="2628688"/>
                  </a:lnTo>
                  <a:lnTo>
                    <a:pt x="638961" y="2628258"/>
                  </a:lnTo>
                  <a:lnTo>
                    <a:pt x="640682" y="2628117"/>
                  </a:lnTo>
                  <a:lnTo>
                    <a:pt x="642901" y="2627664"/>
                  </a:lnTo>
                  <a:lnTo>
                    <a:pt x="643825" y="2627281"/>
                  </a:lnTo>
                  <a:lnTo>
                    <a:pt x="648005" y="2625416"/>
                  </a:lnTo>
                  <a:lnTo>
                    <a:pt x="649163" y="2624756"/>
                  </a:lnTo>
                  <a:lnTo>
                    <a:pt x="650854" y="2623944"/>
                  </a:lnTo>
                  <a:lnTo>
                    <a:pt x="651030" y="2623355"/>
                  </a:lnTo>
                  <a:lnTo>
                    <a:pt x="651882" y="2622696"/>
                  </a:lnTo>
                  <a:lnTo>
                    <a:pt x="652223" y="2622279"/>
                  </a:lnTo>
                  <a:lnTo>
                    <a:pt x="652494" y="2621923"/>
                  </a:lnTo>
                  <a:lnTo>
                    <a:pt x="652982" y="2621954"/>
                  </a:lnTo>
                  <a:lnTo>
                    <a:pt x="653705" y="2620983"/>
                  </a:lnTo>
                  <a:lnTo>
                    <a:pt x="653802" y="2620730"/>
                  </a:lnTo>
                  <a:lnTo>
                    <a:pt x="653914" y="2620483"/>
                  </a:lnTo>
                  <a:lnTo>
                    <a:pt x="654038" y="2620236"/>
                  </a:lnTo>
                  <a:lnTo>
                    <a:pt x="654170" y="2619994"/>
                  </a:lnTo>
                  <a:lnTo>
                    <a:pt x="654310" y="2619765"/>
                  </a:lnTo>
                  <a:lnTo>
                    <a:pt x="654594" y="2619353"/>
                  </a:lnTo>
                  <a:lnTo>
                    <a:pt x="654750" y="2619159"/>
                  </a:lnTo>
                  <a:lnTo>
                    <a:pt x="654917" y="2618970"/>
                  </a:lnTo>
                  <a:lnTo>
                    <a:pt x="655093" y="2618806"/>
                  </a:lnTo>
                  <a:lnTo>
                    <a:pt x="655314" y="2618641"/>
                  </a:lnTo>
                  <a:lnTo>
                    <a:pt x="655548" y="2618494"/>
                  </a:lnTo>
                  <a:lnTo>
                    <a:pt x="655792" y="2618364"/>
                  </a:lnTo>
                  <a:lnTo>
                    <a:pt x="656051" y="2618253"/>
                  </a:lnTo>
                  <a:lnTo>
                    <a:pt x="656422" y="2618117"/>
                  </a:lnTo>
                  <a:lnTo>
                    <a:pt x="656667" y="2618034"/>
                  </a:lnTo>
                  <a:lnTo>
                    <a:pt x="656785" y="2618011"/>
                  </a:lnTo>
                  <a:lnTo>
                    <a:pt x="656966" y="2618034"/>
                  </a:lnTo>
                  <a:lnTo>
                    <a:pt x="657102" y="2618094"/>
                  </a:lnTo>
                  <a:lnTo>
                    <a:pt x="657225" y="2618176"/>
                  </a:lnTo>
                  <a:lnTo>
                    <a:pt x="658833" y="2619618"/>
                  </a:lnTo>
                  <a:lnTo>
                    <a:pt x="660040" y="2620689"/>
                  </a:lnTo>
                  <a:lnTo>
                    <a:pt x="660568" y="2621107"/>
                  </a:lnTo>
                  <a:lnTo>
                    <a:pt x="661366" y="2620942"/>
                  </a:lnTo>
                  <a:lnTo>
                    <a:pt x="663203" y="2622178"/>
                  </a:lnTo>
                  <a:lnTo>
                    <a:pt x="664234" y="2623196"/>
                  </a:lnTo>
                  <a:lnTo>
                    <a:pt x="664107" y="2623238"/>
                  </a:lnTo>
                  <a:lnTo>
                    <a:pt x="663990" y="2623326"/>
                  </a:lnTo>
                  <a:lnTo>
                    <a:pt x="663927" y="2623426"/>
                  </a:lnTo>
                  <a:lnTo>
                    <a:pt x="663912" y="2623567"/>
                  </a:lnTo>
                  <a:lnTo>
                    <a:pt x="663892" y="2623703"/>
                  </a:lnTo>
                  <a:lnTo>
                    <a:pt x="663848" y="2623862"/>
                  </a:lnTo>
                  <a:lnTo>
                    <a:pt x="663780" y="2624009"/>
                  </a:lnTo>
                  <a:lnTo>
                    <a:pt x="663658" y="2624103"/>
                  </a:lnTo>
                  <a:lnTo>
                    <a:pt x="663570" y="2624126"/>
                  </a:lnTo>
                  <a:lnTo>
                    <a:pt x="663311" y="2624156"/>
                  </a:lnTo>
                  <a:lnTo>
                    <a:pt x="663071" y="2624197"/>
                  </a:lnTo>
                  <a:lnTo>
                    <a:pt x="662871" y="2624244"/>
                  </a:lnTo>
                  <a:lnTo>
                    <a:pt x="662773" y="2624279"/>
                  </a:lnTo>
                  <a:lnTo>
                    <a:pt x="662680" y="2624327"/>
                  </a:lnTo>
                  <a:lnTo>
                    <a:pt x="662597" y="2624380"/>
                  </a:lnTo>
                  <a:lnTo>
                    <a:pt x="662519" y="2624444"/>
                  </a:lnTo>
                  <a:lnTo>
                    <a:pt x="662406" y="2624509"/>
                  </a:lnTo>
                  <a:lnTo>
                    <a:pt x="662265" y="2624574"/>
                  </a:lnTo>
                  <a:lnTo>
                    <a:pt x="662113" y="2624621"/>
                  </a:lnTo>
                  <a:lnTo>
                    <a:pt x="661991" y="2624633"/>
                  </a:lnTo>
                  <a:lnTo>
                    <a:pt x="661859" y="2624615"/>
                  </a:lnTo>
                  <a:lnTo>
                    <a:pt x="661585" y="2624568"/>
                  </a:lnTo>
                  <a:lnTo>
                    <a:pt x="661453" y="2624556"/>
                  </a:lnTo>
                  <a:lnTo>
                    <a:pt x="661292" y="2624574"/>
                  </a:lnTo>
                  <a:lnTo>
                    <a:pt x="661135" y="2624603"/>
                  </a:lnTo>
                  <a:lnTo>
                    <a:pt x="660818" y="2624674"/>
                  </a:lnTo>
                  <a:lnTo>
                    <a:pt x="660661" y="2624697"/>
                  </a:lnTo>
                  <a:lnTo>
                    <a:pt x="660412" y="2624715"/>
                  </a:lnTo>
                  <a:lnTo>
                    <a:pt x="659654" y="2624727"/>
                  </a:lnTo>
                  <a:lnTo>
                    <a:pt x="659405" y="2624750"/>
                  </a:lnTo>
                  <a:lnTo>
                    <a:pt x="659239" y="2624797"/>
                  </a:lnTo>
                  <a:lnTo>
                    <a:pt x="658896" y="2624921"/>
                  </a:lnTo>
                  <a:lnTo>
                    <a:pt x="658735" y="2624956"/>
                  </a:lnTo>
                  <a:lnTo>
                    <a:pt x="658510" y="2624915"/>
                  </a:lnTo>
                  <a:lnTo>
                    <a:pt x="658407" y="2624862"/>
                  </a:lnTo>
                  <a:lnTo>
                    <a:pt x="658310" y="2624803"/>
                  </a:lnTo>
                  <a:lnTo>
                    <a:pt x="658207" y="2624756"/>
                  </a:lnTo>
                  <a:lnTo>
                    <a:pt x="658109" y="2624756"/>
                  </a:lnTo>
                  <a:lnTo>
                    <a:pt x="658007" y="2624786"/>
                  </a:lnTo>
                  <a:lnTo>
                    <a:pt x="657894" y="2624833"/>
                  </a:lnTo>
                  <a:lnTo>
                    <a:pt x="657694" y="2624950"/>
                  </a:lnTo>
                  <a:lnTo>
                    <a:pt x="657596" y="2625033"/>
                  </a:lnTo>
                  <a:lnTo>
                    <a:pt x="657508" y="2625133"/>
                  </a:lnTo>
                  <a:lnTo>
                    <a:pt x="657430" y="2625239"/>
                  </a:lnTo>
                  <a:lnTo>
                    <a:pt x="657347" y="2625339"/>
                  </a:lnTo>
                  <a:lnTo>
                    <a:pt x="657249" y="2625433"/>
                  </a:lnTo>
                  <a:lnTo>
                    <a:pt x="657083" y="2625539"/>
                  </a:lnTo>
                  <a:lnTo>
                    <a:pt x="656897" y="2625627"/>
                  </a:lnTo>
                  <a:lnTo>
                    <a:pt x="656506" y="2625780"/>
                  </a:lnTo>
                  <a:lnTo>
                    <a:pt x="656325" y="2625881"/>
                  </a:lnTo>
                  <a:lnTo>
                    <a:pt x="656169" y="2625986"/>
                  </a:lnTo>
                  <a:lnTo>
                    <a:pt x="655733" y="2626357"/>
                  </a:lnTo>
                  <a:lnTo>
                    <a:pt x="655509" y="2626487"/>
                  </a:lnTo>
                  <a:lnTo>
                    <a:pt x="655372" y="2626540"/>
                  </a:lnTo>
                  <a:lnTo>
                    <a:pt x="655240" y="2626605"/>
                  </a:lnTo>
                  <a:lnTo>
                    <a:pt x="655137" y="2626681"/>
                  </a:lnTo>
                  <a:lnTo>
                    <a:pt x="655044" y="2626781"/>
                  </a:lnTo>
                  <a:lnTo>
                    <a:pt x="654961" y="2626887"/>
                  </a:lnTo>
                  <a:lnTo>
                    <a:pt x="654883" y="2626999"/>
                  </a:lnTo>
                  <a:lnTo>
                    <a:pt x="654379" y="2627611"/>
                  </a:lnTo>
                  <a:lnTo>
                    <a:pt x="654550" y="2627923"/>
                  </a:lnTo>
                  <a:lnTo>
                    <a:pt x="653675" y="2628417"/>
                  </a:lnTo>
                  <a:lnTo>
                    <a:pt x="653847" y="2628835"/>
                  </a:lnTo>
                  <a:lnTo>
                    <a:pt x="652893" y="2629353"/>
                  </a:lnTo>
                  <a:lnTo>
                    <a:pt x="652795" y="2629047"/>
                  </a:lnTo>
                  <a:lnTo>
                    <a:pt x="652712" y="2629087"/>
                  </a:lnTo>
                  <a:lnTo>
                    <a:pt x="652546" y="2629159"/>
                  </a:lnTo>
                  <a:lnTo>
                    <a:pt x="652287" y="2629253"/>
                  </a:lnTo>
                  <a:lnTo>
                    <a:pt x="652155" y="2629288"/>
                  </a:lnTo>
                  <a:lnTo>
                    <a:pt x="651930" y="2629336"/>
                  </a:lnTo>
                  <a:lnTo>
                    <a:pt x="651700" y="2629359"/>
                  </a:lnTo>
                  <a:lnTo>
                    <a:pt x="651236" y="2629383"/>
                  </a:lnTo>
                  <a:lnTo>
                    <a:pt x="651001" y="2629400"/>
                  </a:lnTo>
                  <a:lnTo>
                    <a:pt x="650586" y="2629442"/>
                  </a:lnTo>
                  <a:lnTo>
                    <a:pt x="650376" y="2629471"/>
                  </a:lnTo>
                  <a:lnTo>
                    <a:pt x="649960" y="2629518"/>
                  </a:lnTo>
                  <a:lnTo>
                    <a:pt x="649794" y="2629571"/>
                  </a:lnTo>
                  <a:lnTo>
                    <a:pt x="649628" y="2629612"/>
                  </a:lnTo>
                  <a:lnTo>
                    <a:pt x="649290" y="2629683"/>
                  </a:lnTo>
                  <a:lnTo>
                    <a:pt x="648978" y="2629724"/>
                  </a:lnTo>
                  <a:lnTo>
                    <a:pt x="648547" y="2629736"/>
                  </a:lnTo>
                  <a:lnTo>
                    <a:pt x="648156" y="2629789"/>
                  </a:lnTo>
                  <a:lnTo>
                    <a:pt x="648000" y="2629830"/>
                  </a:lnTo>
                  <a:lnTo>
                    <a:pt x="647897" y="2629877"/>
                  </a:lnTo>
                  <a:lnTo>
                    <a:pt x="647800" y="2629930"/>
                  </a:lnTo>
                  <a:lnTo>
                    <a:pt x="647408" y="2630171"/>
                  </a:lnTo>
                  <a:lnTo>
                    <a:pt x="647213" y="2630307"/>
                  </a:lnTo>
                  <a:lnTo>
                    <a:pt x="647115" y="2630366"/>
                  </a:lnTo>
                  <a:lnTo>
                    <a:pt x="647013" y="2630419"/>
                  </a:lnTo>
                  <a:lnTo>
                    <a:pt x="646905" y="2630466"/>
                  </a:lnTo>
                  <a:lnTo>
                    <a:pt x="646670" y="2630531"/>
                  </a:lnTo>
                  <a:lnTo>
                    <a:pt x="646377" y="2630595"/>
                  </a:lnTo>
                  <a:lnTo>
                    <a:pt x="646264" y="2630613"/>
                  </a:lnTo>
                  <a:lnTo>
                    <a:pt x="646045" y="2630660"/>
                  </a:lnTo>
                  <a:lnTo>
                    <a:pt x="645737" y="2630766"/>
                  </a:lnTo>
                  <a:lnTo>
                    <a:pt x="645370" y="2630884"/>
                  </a:lnTo>
                  <a:lnTo>
                    <a:pt x="645116" y="2630960"/>
                  </a:lnTo>
                  <a:lnTo>
                    <a:pt x="644793" y="2631042"/>
                  </a:lnTo>
                  <a:lnTo>
                    <a:pt x="643351" y="2631508"/>
                  </a:lnTo>
                  <a:lnTo>
                    <a:pt x="643185" y="2631131"/>
                  </a:lnTo>
                  <a:lnTo>
                    <a:pt x="642970" y="2631307"/>
                  </a:lnTo>
                  <a:lnTo>
                    <a:pt x="642769" y="2631496"/>
                  </a:lnTo>
                  <a:lnTo>
                    <a:pt x="642574" y="2631696"/>
                  </a:lnTo>
                  <a:lnTo>
                    <a:pt x="642393" y="2631902"/>
                  </a:lnTo>
                  <a:lnTo>
                    <a:pt x="642222" y="2632120"/>
                  </a:lnTo>
                  <a:lnTo>
                    <a:pt x="642012" y="2632432"/>
                  </a:lnTo>
                  <a:lnTo>
                    <a:pt x="641821" y="2632755"/>
                  </a:lnTo>
                  <a:lnTo>
                    <a:pt x="641655" y="2633097"/>
                  </a:lnTo>
                  <a:lnTo>
                    <a:pt x="641518" y="2633450"/>
                  </a:lnTo>
                  <a:lnTo>
                    <a:pt x="641415" y="2633809"/>
                  </a:lnTo>
                  <a:lnTo>
                    <a:pt x="641356" y="2634127"/>
                  </a:lnTo>
                  <a:lnTo>
                    <a:pt x="641317" y="2634462"/>
                  </a:lnTo>
                  <a:lnTo>
                    <a:pt x="641303" y="2634792"/>
                  </a:lnTo>
                  <a:lnTo>
                    <a:pt x="641317" y="2635127"/>
                  </a:lnTo>
                  <a:lnTo>
                    <a:pt x="641356" y="2635451"/>
                  </a:lnTo>
                  <a:lnTo>
                    <a:pt x="641425" y="2635734"/>
                  </a:lnTo>
                  <a:lnTo>
                    <a:pt x="641513" y="2636022"/>
                  </a:lnTo>
                  <a:lnTo>
                    <a:pt x="641621" y="2636299"/>
                  </a:lnTo>
                  <a:lnTo>
                    <a:pt x="641753" y="2636570"/>
                  </a:lnTo>
                  <a:lnTo>
                    <a:pt x="641899" y="2636823"/>
                  </a:lnTo>
                  <a:lnTo>
                    <a:pt x="642627" y="2637923"/>
                  </a:lnTo>
                  <a:lnTo>
                    <a:pt x="643713" y="2639083"/>
                  </a:lnTo>
                  <a:lnTo>
                    <a:pt x="644119" y="2639312"/>
                  </a:lnTo>
                  <a:lnTo>
                    <a:pt x="644881" y="2639118"/>
                  </a:lnTo>
                  <a:lnTo>
                    <a:pt x="647946" y="2638936"/>
                  </a:lnTo>
                  <a:lnTo>
                    <a:pt x="649564" y="2639536"/>
                  </a:lnTo>
                  <a:lnTo>
                    <a:pt x="650298" y="2639948"/>
                  </a:lnTo>
                  <a:lnTo>
                    <a:pt x="650747" y="2640166"/>
                  </a:lnTo>
                  <a:lnTo>
                    <a:pt x="651187" y="2640407"/>
                  </a:lnTo>
                  <a:lnTo>
                    <a:pt x="651397" y="2640537"/>
                  </a:lnTo>
                  <a:lnTo>
                    <a:pt x="651960" y="2640902"/>
                  </a:lnTo>
                  <a:lnTo>
                    <a:pt x="652497" y="2641308"/>
                  </a:lnTo>
                  <a:lnTo>
                    <a:pt x="652642" y="2641428"/>
                  </a:lnTo>
                  <a:lnTo>
                    <a:pt x="653016" y="2641738"/>
                  </a:lnTo>
                  <a:lnTo>
                    <a:pt x="653519" y="2642191"/>
                  </a:lnTo>
                  <a:lnTo>
                    <a:pt x="654003" y="2642656"/>
                  </a:lnTo>
                  <a:lnTo>
                    <a:pt x="654331" y="2643003"/>
                  </a:lnTo>
                  <a:lnTo>
                    <a:pt x="654653" y="2643362"/>
                  </a:lnTo>
                  <a:lnTo>
                    <a:pt x="655279" y="2644104"/>
                  </a:lnTo>
                  <a:lnTo>
                    <a:pt x="655597" y="2644463"/>
                  </a:lnTo>
                  <a:lnTo>
                    <a:pt x="655851" y="2644763"/>
                  </a:lnTo>
                  <a:lnTo>
                    <a:pt x="656095" y="2645081"/>
                  </a:lnTo>
                  <a:lnTo>
                    <a:pt x="656345" y="2645381"/>
                  </a:lnTo>
                  <a:lnTo>
                    <a:pt x="656613" y="2645658"/>
                  </a:lnTo>
                  <a:lnTo>
                    <a:pt x="656916" y="2645887"/>
                  </a:lnTo>
                  <a:lnTo>
                    <a:pt x="657229" y="2646040"/>
                  </a:lnTo>
                  <a:lnTo>
                    <a:pt x="657567" y="2646164"/>
                  </a:lnTo>
                  <a:lnTo>
                    <a:pt x="657919" y="2646258"/>
                  </a:lnTo>
                  <a:lnTo>
                    <a:pt x="658276" y="2646329"/>
                  </a:lnTo>
                  <a:lnTo>
                    <a:pt x="658632" y="2646394"/>
                  </a:lnTo>
                  <a:lnTo>
                    <a:pt x="658804" y="2646423"/>
                  </a:lnTo>
                  <a:lnTo>
                    <a:pt x="659156" y="2646447"/>
                  </a:lnTo>
                  <a:lnTo>
                    <a:pt x="659326" y="2646470"/>
                  </a:lnTo>
                  <a:lnTo>
                    <a:pt x="659493" y="2646505"/>
                  </a:lnTo>
                  <a:lnTo>
                    <a:pt x="659688" y="2646576"/>
                  </a:lnTo>
                  <a:lnTo>
                    <a:pt x="659781" y="2646617"/>
                  </a:lnTo>
                  <a:lnTo>
                    <a:pt x="659972" y="2646711"/>
                  </a:lnTo>
                  <a:lnTo>
                    <a:pt x="660309" y="2646376"/>
                  </a:lnTo>
                  <a:lnTo>
                    <a:pt x="661497" y="2647124"/>
                  </a:lnTo>
                  <a:lnTo>
                    <a:pt x="661253" y="2647500"/>
                  </a:lnTo>
                  <a:lnTo>
                    <a:pt x="662436" y="2648195"/>
                  </a:lnTo>
                  <a:lnTo>
                    <a:pt x="662480" y="2648489"/>
                  </a:lnTo>
                  <a:lnTo>
                    <a:pt x="663096" y="2648836"/>
                  </a:lnTo>
                  <a:lnTo>
                    <a:pt x="663491" y="2648265"/>
                  </a:lnTo>
                  <a:lnTo>
                    <a:pt x="666337" y="2650196"/>
                  </a:lnTo>
                  <a:lnTo>
                    <a:pt x="666674" y="2650514"/>
                  </a:lnTo>
                  <a:lnTo>
                    <a:pt x="667036" y="2650820"/>
                  </a:lnTo>
                  <a:lnTo>
                    <a:pt x="667422" y="2651097"/>
                  </a:lnTo>
                  <a:lnTo>
                    <a:pt x="667818" y="2651350"/>
                  </a:lnTo>
                  <a:lnTo>
                    <a:pt x="668228" y="2651574"/>
                  </a:lnTo>
                  <a:lnTo>
                    <a:pt x="668707" y="2651797"/>
                  </a:lnTo>
                  <a:lnTo>
                    <a:pt x="669206" y="2651991"/>
                  </a:lnTo>
                  <a:lnTo>
                    <a:pt x="669724" y="2652144"/>
                  </a:lnTo>
                  <a:lnTo>
                    <a:pt x="670243" y="2652250"/>
                  </a:lnTo>
                  <a:lnTo>
                    <a:pt x="670756" y="2652292"/>
                  </a:lnTo>
                  <a:lnTo>
                    <a:pt x="671269" y="2652256"/>
                  </a:lnTo>
                  <a:lnTo>
                    <a:pt x="671782" y="2652150"/>
                  </a:lnTo>
                  <a:lnTo>
                    <a:pt x="672296" y="2652003"/>
                  </a:lnTo>
                  <a:lnTo>
                    <a:pt x="673581" y="2651574"/>
                  </a:lnTo>
                  <a:lnTo>
                    <a:pt x="674119" y="2651362"/>
                  </a:lnTo>
                  <a:lnTo>
                    <a:pt x="674388" y="2651267"/>
                  </a:lnTo>
                  <a:lnTo>
                    <a:pt x="674662" y="2651209"/>
                  </a:lnTo>
                  <a:lnTo>
                    <a:pt x="674882" y="2651179"/>
                  </a:lnTo>
                  <a:lnTo>
                    <a:pt x="675102" y="2651161"/>
                  </a:lnTo>
                  <a:lnTo>
                    <a:pt x="675322" y="2651156"/>
                  </a:lnTo>
                  <a:lnTo>
                    <a:pt x="675546" y="2651161"/>
                  </a:lnTo>
                  <a:lnTo>
                    <a:pt x="675766" y="2651179"/>
                  </a:lnTo>
                  <a:lnTo>
                    <a:pt x="681271" y="2651756"/>
                  </a:lnTo>
                  <a:lnTo>
                    <a:pt x="681941" y="2651868"/>
                  </a:lnTo>
                  <a:lnTo>
                    <a:pt x="681765" y="2652162"/>
                  </a:lnTo>
                  <a:lnTo>
                    <a:pt x="681686" y="2652315"/>
                  </a:lnTo>
                  <a:lnTo>
                    <a:pt x="681545" y="2652627"/>
                  </a:lnTo>
                  <a:lnTo>
                    <a:pt x="681481" y="2652780"/>
                  </a:lnTo>
                  <a:lnTo>
                    <a:pt x="681374" y="2653086"/>
                  </a:lnTo>
                  <a:lnTo>
                    <a:pt x="681290" y="2653392"/>
                  </a:lnTo>
                  <a:lnTo>
                    <a:pt x="681246" y="2653610"/>
                  </a:lnTo>
                  <a:lnTo>
                    <a:pt x="681207" y="2653834"/>
                  </a:lnTo>
                  <a:lnTo>
                    <a:pt x="681188" y="2654058"/>
                  </a:lnTo>
                  <a:lnTo>
                    <a:pt x="681173" y="2654281"/>
                  </a:lnTo>
                  <a:lnTo>
                    <a:pt x="681173" y="2654499"/>
                  </a:lnTo>
                  <a:lnTo>
                    <a:pt x="680298" y="2655205"/>
                  </a:lnTo>
                  <a:lnTo>
                    <a:pt x="680626" y="2655600"/>
                  </a:lnTo>
                  <a:lnTo>
                    <a:pt x="681501" y="2655082"/>
                  </a:lnTo>
                  <a:lnTo>
                    <a:pt x="681779" y="2655570"/>
                  </a:lnTo>
                  <a:lnTo>
                    <a:pt x="679340" y="2657890"/>
                  </a:lnTo>
                  <a:lnTo>
                    <a:pt x="679056" y="2657689"/>
                  </a:lnTo>
                  <a:lnTo>
                    <a:pt x="679350" y="2657307"/>
                  </a:lnTo>
                  <a:lnTo>
                    <a:pt x="678739" y="2656624"/>
                  </a:lnTo>
                  <a:lnTo>
                    <a:pt x="676984" y="2658231"/>
                  </a:lnTo>
                  <a:lnTo>
                    <a:pt x="672393" y="2660315"/>
                  </a:lnTo>
                  <a:lnTo>
                    <a:pt x="671142" y="2660391"/>
                  </a:lnTo>
                  <a:lnTo>
                    <a:pt x="670878" y="2660515"/>
                  </a:lnTo>
                  <a:lnTo>
                    <a:pt x="670599" y="2660621"/>
                  </a:lnTo>
                  <a:lnTo>
                    <a:pt x="670316" y="2660709"/>
                  </a:lnTo>
                  <a:lnTo>
                    <a:pt x="670032" y="2660786"/>
                  </a:lnTo>
                  <a:lnTo>
                    <a:pt x="669744" y="2660850"/>
                  </a:lnTo>
                  <a:lnTo>
                    <a:pt x="669240" y="2660898"/>
                  </a:lnTo>
                  <a:lnTo>
                    <a:pt x="668722" y="2660880"/>
                  </a:lnTo>
                  <a:lnTo>
                    <a:pt x="668199" y="2660821"/>
                  </a:lnTo>
                  <a:lnTo>
                    <a:pt x="667676" y="2660739"/>
                  </a:lnTo>
                  <a:lnTo>
                    <a:pt x="666615" y="2660568"/>
                  </a:lnTo>
                  <a:lnTo>
                    <a:pt x="666077" y="2660462"/>
                  </a:lnTo>
                  <a:lnTo>
                    <a:pt x="665540" y="2660338"/>
                  </a:lnTo>
                  <a:lnTo>
                    <a:pt x="665012" y="2660191"/>
                  </a:lnTo>
                  <a:lnTo>
                    <a:pt x="664484" y="2660032"/>
                  </a:lnTo>
                  <a:lnTo>
                    <a:pt x="664337" y="2659967"/>
                  </a:lnTo>
                  <a:lnTo>
                    <a:pt x="664034" y="2659814"/>
                  </a:lnTo>
                  <a:lnTo>
                    <a:pt x="663892" y="2659773"/>
                  </a:lnTo>
                  <a:lnTo>
                    <a:pt x="663770" y="2659779"/>
                  </a:lnTo>
                  <a:lnTo>
                    <a:pt x="663672" y="2659838"/>
                  </a:lnTo>
                  <a:lnTo>
                    <a:pt x="663584" y="2659932"/>
                  </a:lnTo>
                  <a:lnTo>
                    <a:pt x="663506" y="2660050"/>
                  </a:lnTo>
                  <a:lnTo>
                    <a:pt x="663433" y="2660179"/>
                  </a:lnTo>
                  <a:lnTo>
                    <a:pt x="663379" y="2660303"/>
                  </a:lnTo>
                  <a:lnTo>
                    <a:pt x="663325" y="2660462"/>
                  </a:lnTo>
                  <a:lnTo>
                    <a:pt x="663301" y="2660633"/>
                  </a:lnTo>
                  <a:lnTo>
                    <a:pt x="663291" y="2660809"/>
                  </a:lnTo>
                  <a:lnTo>
                    <a:pt x="663286" y="2660992"/>
                  </a:lnTo>
                  <a:lnTo>
                    <a:pt x="663252" y="2661292"/>
                  </a:lnTo>
                  <a:lnTo>
                    <a:pt x="663242" y="2661421"/>
                  </a:lnTo>
                  <a:lnTo>
                    <a:pt x="663228" y="2661551"/>
                  </a:lnTo>
                  <a:lnTo>
                    <a:pt x="663203" y="2661675"/>
                  </a:lnTo>
                  <a:lnTo>
                    <a:pt x="663159" y="2661792"/>
                  </a:lnTo>
                  <a:lnTo>
                    <a:pt x="663091" y="2661916"/>
                  </a:lnTo>
                  <a:lnTo>
                    <a:pt x="663003" y="2662034"/>
                  </a:lnTo>
                  <a:lnTo>
                    <a:pt x="662900" y="2662145"/>
                  </a:lnTo>
                  <a:lnTo>
                    <a:pt x="662787" y="2662240"/>
                  </a:lnTo>
                  <a:lnTo>
                    <a:pt x="662670" y="2662310"/>
                  </a:lnTo>
                  <a:lnTo>
                    <a:pt x="662460" y="2662310"/>
                  </a:lnTo>
                  <a:lnTo>
                    <a:pt x="662186" y="2662181"/>
                  </a:lnTo>
                  <a:lnTo>
                    <a:pt x="661878" y="2661975"/>
                  </a:lnTo>
                  <a:lnTo>
                    <a:pt x="661570" y="2661739"/>
                  </a:lnTo>
                  <a:lnTo>
                    <a:pt x="661101" y="2661357"/>
                  </a:lnTo>
                  <a:lnTo>
                    <a:pt x="660744" y="2661004"/>
                  </a:lnTo>
                  <a:lnTo>
                    <a:pt x="660573" y="2660815"/>
                  </a:lnTo>
                  <a:lnTo>
                    <a:pt x="660397" y="2660633"/>
                  </a:lnTo>
                  <a:lnTo>
                    <a:pt x="660236" y="2660456"/>
                  </a:lnTo>
                  <a:lnTo>
                    <a:pt x="659928" y="2660091"/>
                  </a:lnTo>
                  <a:lnTo>
                    <a:pt x="659771" y="2659915"/>
                  </a:lnTo>
                  <a:lnTo>
                    <a:pt x="659600" y="2659756"/>
                  </a:lnTo>
                  <a:lnTo>
                    <a:pt x="659385" y="2659585"/>
                  </a:lnTo>
                  <a:lnTo>
                    <a:pt x="659165" y="2659426"/>
                  </a:lnTo>
                  <a:lnTo>
                    <a:pt x="658935" y="2659273"/>
                  </a:lnTo>
                  <a:lnTo>
                    <a:pt x="658701" y="2659137"/>
                  </a:lnTo>
                  <a:lnTo>
                    <a:pt x="658461" y="2659008"/>
                  </a:lnTo>
                  <a:lnTo>
                    <a:pt x="658070" y="2658820"/>
                  </a:lnTo>
                  <a:lnTo>
                    <a:pt x="657870" y="2658731"/>
                  </a:lnTo>
                  <a:lnTo>
                    <a:pt x="657664" y="2658661"/>
                  </a:lnTo>
                  <a:lnTo>
                    <a:pt x="657386" y="2658590"/>
                  </a:lnTo>
                  <a:lnTo>
                    <a:pt x="657229" y="2658566"/>
                  </a:lnTo>
                  <a:lnTo>
                    <a:pt x="657078" y="2658555"/>
                  </a:lnTo>
                  <a:lnTo>
                    <a:pt x="653392" y="2661039"/>
                  </a:lnTo>
                  <a:lnTo>
                    <a:pt x="652365" y="2662034"/>
                  </a:lnTo>
                  <a:lnTo>
                    <a:pt x="652121" y="2662363"/>
                  </a:lnTo>
                  <a:lnTo>
                    <a:pt x="652492" y="2663046"/>
                  </a:lnTo>
                  <a:lnTo>
                    <a:pt x="653729" y="2663552"/>
                  </a:lnTo>
                  <a:lnTo>
                    <a:pt x="654458" y="2662934"/>
                  </a:lnTo>
                  <a:lnTo>
                    <a:pt x="656579" y="2664994"/>
                  </a:lnTo>
                  <a:lnTo>
                    <a:pt x="659610" y="2667632"/>
                  </a:lnTo>
                  <a:lnTo>
                    <a:pt x="659214" y="2668132"/>
                  </a:lnTo>
                  <a:lnTo>
                    <a:pt x="659268" y="2668220"/>
                  </a:lnTo>
                  <a:lnTo>
                    <a:pt x="659312" y="2668314"/>
                  </a:lnTo>
                  <a:lnTo>
                    <a:pt x="659341" y="2668462"/>
                  </a:lnTo>
                  <a:lnTo>
                    <a:pt x="659361" y="2668597"/>
                  </a:lnTo>
                  <a:lnTo>
                    <a:pt x="659454" y="2668768"/>
                  </a:lnTo>
                  <a:lnTo>
                    <a:pt x="659517" y="2668844"/>
                  </a:lnTo>
                  <a:lnTo>
                    <a:pt x="659625" y="2669015"/>
                  </a:lnTo>
                  <a:lnTo>
                    <a:pt x="659683" y="2669203"/>
                  </a:lnTo>
                  <a:lnTo>
                    <a:pt x="659732" y="2669392"/>
                  </a:lnTo>
                  <a:lnTo>
                    <a:pt x="659806" y="2669539"/>
                  </a:lnTo>
                  <a:lnTo>
                    <a:pt x="659864" y="2669621"/>
                  </a:lnTo>
                  <a:lnTo>
                    <a:pt x="659968" y="2669733"/>
                  </a:lnTo>
                  <a:lnTo>
                    <a:pt x="660206" y="2669792"/>
                  </a:lnTo>
                  <a:lnTo>
                    <a:pt x="660410" y="2670067"/>
                  </a:lnTo>
                  <a:lnTo>
                    <a:pt x="661374" y="2670557"/>
                  </a:lnTo>
                  <a:lnTo>
                    <a:pt x="661609" y="2670581"/>
                  </a:lnTo>
                  <a:lnTo>
                    <a:pt x="662000" y="2670651"/>
                  </a:lnTo>
                  <a:lnTo>
                    <a:pt x="662387" y="2670751"/>
                  </a:lnTo>
                  <a:lnTo>
                    <a:pt x="662572" y="2670810"/>
                  </a:lnTo>
                  <a:lnTo>
                    <a:pt x="662836" y="2670910"/>
                  </a:lnTo>
                  <a:lnTo>
                    <a:pt x="662969" y="2670969"/>
                  </a:lnTo>
                  <a:lnTo>
                    <a:pt x="663228" y="2671075"/>
                  </a:lnTo>
                  <a:lnTo>
                    <a:pt x="663457" y="2671163"/>
                  </a:lnTo>
                  <a:lnTo>
                    <a:pt x="663927" y="2671328"/>
                  </a:lnTo>
                  <a:lnTo>
                    <a:pt x="664151" y="2671422"/>
                  </a:lnTo>
                  <a:lnTo>
                    <a:pt x="664357" y="2671546"/>
                  </a:lnTo>
                  <a:lnTo>
                    <a:pt x="664440" y="2671611"/>
                  </a:lnTo>
                  <a:lnTo>
                    <a:pt x="664586" y="2671758"/>
                  </a:lnTo>
                  <a:lnTo>
                    <a:pt x="664665" y="2671817"/>
                  </a:lnTo>
                  <a:lnTo>
                    <a:pt x="664787" y="2671840"/>
                  </a:lnTo>
                  <a:lnTo>
                    <a:pt x="664885" y="2671823"/>
                  </a:lnTo>
                  <a:lnTo>
                    <a:pt x="664973" y="2671788"/>
                  </a:lnTo>
                  <a:lnTo>
                    <a:pt x="665202" y="2671988"/>
                  </a:lnTo>
                  <a:lnTo>
                    <a:pt x="665144" y="2672158"/>
                  </a:lnTo>
                  <a:lnTo>
                    <a:pt x="665784" y="2672912"/>
                  </a:lnTo>
                  <a:lnTo>
                    <a:pt x="666576" y="2673571"/>
                  </a:lnTo>
                  <a:lnTo>
                    <a:pt x="667060" y="2673147"/>
                  </a:lnTo>
                  <a:lnTo>
                    <a:pt x="668888" y="2674807"/>
                  </a:lnTo>
                  <a:lnTo>
                    <a:pt x="667823" y="2676026"/>
                  </a:lnTo>
                  <a:lnTo>
                    <a:pt x="668145" y="2676414"/>
                  </a:lnTo>
                  <a:lnTo>
                    <a:pt x="668189" y="2676703"/>
                  </a:lnTo>
                  <a:lnTo>
                    <a:pt x="668615" y="2676856"/>
                  </a:lnTo>
                  <a:lnTo>
                    <a:pt x="669221" y="2677486"/>
                  </a:lnTo>
                  <a:lnTo>
                    <a:pt x="668976" y="2677768"/>
                  </a:lnTo>
                  <a:lnTo>
                    <a:pt x="670062" y="2678598"/>
                  </a:lnTo>
                  <a:lnTo>
                    <a:pt x="671279" y="2679670"/>
                  </a:lnTo>
                  <a:lnTo>
                    <a:pt x="672027" y="2680352"/>
                  </a:lnTo>
                  <a:lnTo>
                    <a:pt x="672139" y="2680535"/>
                  </a:lnTo>
                  <a:lnTo>
                    <a:pt x="672276" y="2680712"/>
                  </a:lnTo>
                  <a:lnTo>
                    <a:pt x="672428" y="2680870"/>
                  </a:lnTo>
                  <a:lnTo>
                    <a:pt x="672599" y="2681012"/>
                  </a:lnTo>
                  <a:lnTo>
                    <a:pt x="672775" y="2681129"/>
                  </a:lnTo>
                  <a:lnTo>
                    <a:pt x="673083" y="2681259"/>
                  </a:lnTo>
                  <a:lnTo>
                    <a:pt x="673439" y="2681324"/>
                  </a:lnTo>
                  <a:lnTo>
                    <a:pt x="673826" y="2681336"/>
                  </a:lnTo>
                  <a:lnTo>
                    <a:pt x="674212" y="2681306"/>
                  </a:lnTo>
                  <a:lnTo>
                    <a:pt x="674578" y="2681259"/>
                  </a:lnTo>
                  <a:lnTo>
                    <a:pt x="674867" y="2681200"/>
                  </a:lnTo>
                  <a:lnTo>
                    <a:pt x="675151" y="2681118"/>
                  </a:lnTo>
                  <a:lnTo>
                    <a:pt x="675429" y="2681012"/>
                  </a:lnTo>
                  <a:lnTo>
                    <a:pt x="675703" y="2680888"/>
                  </a:lnTo>
                  <a:lnTo>
                    <a:pt x="675967" y="2680759"/>
                  </a:lnTo>
                  <a:lnTo>
                    <a:pt x="676338" y="2680529"/>
                  </a:lnTo>
                  <a:lnTo>
                    <a:pt x="676690" y="2680252"/>
                  </a:lnTo>
                  <a:lnTo>
                    <a:pt x="677023" y="2679946"/>
                  </a:lnTo>
                  <a:lnTo>
                    <a:pt x="677345" y="2679628"/>
                  </a:lnTo>
                  <a:lnTo>
                    <a:pt x="677658" y="2679305"/>
                  </a:lnTo>
                  <a:lnTo>
                    <a:pt x="677971" y="2678957"/>
                  </a:lnTo>
                  <a:lnTo>
                    <a:pt x="678269" y="2678581"/>
                  </a:lnTo>
                  <a:lnTo>
                    <a:pt x="678558" y="2678198"/>
                  </a:lnTo>
                  <a:lnTo>
                    <a:pt x="678846" y="2677827"/>
                  </a:lnTo>
                  <a:lnTo>
                    <a:pt x="679164" y="2677468"/>
                  </a:lnTo>
                  <a:lnTo>
                    <a:pt x="679760" y="2676850"/>
                  </a:lnTo>
                  <a:lnTo>
                    <a:pt x="680078" y="2676556"/>
                  </a:lnTo>
                  <a:lnTo>
                    <a:pt x="680406" y="2676291"/>
                  </a:lnTo>
                  <a:lnTo>
                    <a:pt x="680757" y="2676067"/>
                  </a:lnTo>
                  <a:lnTo>
                    <a:pt x="681095" y="2675926"/>
                  </a:lnTo>
                  <a:lnTo>
                    <a:pt x="681461" y="2675837"/>
                  </a:lnTo>
                  <a:lnTo>
                    <a:pt x="681833" y="2675761"/>
                  </a:lnTo>
                  <a:lnTo>
                    <a:pt x="682190" y="2675667"/>
                  </a:lnTo>
                  <a:lnTo>
                    <a:pt x="682527" y="2675525"/>
                  </a:lnTo>
                  <a:lnTo>
                    <a:pt x="682737" y="2675378"/>
                  </a:lnTo>
                  <a:lnTo>
                    <a:pt x="682933" y="2675202"/>
                  </a:lnTo>
                  <a:lnTo>
                    <a:pt x="683123" y="2675019"/>
                  </a:lnTo>
                  <a:lnTo>
                    <a:pt x="683324" y="2674854"/>
                  </a:lnTo>
                  <a:lnTo>
                    <a:pt x="683539" y="2674731"/>
                  </a:lnTo>
                  <a:lnTo>
                    <a:pt x="683981" y="2674535"/>
                  </a:lnTo>
                  <a:lnTo>
                    <a:pt x="684999" y="2673967"/>
                  </a:lnTo>
                  <a:lnTo>
                    <a:pt x="685974" y="2673271"/>
                  </a:lnTo>
                  <a:lnTo>
                    <a:pt x="686707" y="2672771"/>
                  </a:lnTo>
                  <a:lnTo>
                    <a:pt x="687054" y="2672500"/>
                  </a:lnTo>
                  <a:lnTo>
                    <a:pt x="687298" y="2672270"/>
                  </a:lnTo>
                  <a:lnTo>
                    <a:pt x="686267" y="2671017"/>
                  </a:lnTo>
                  <a:lnTo>
                    <a:pt x="689234" y="2668775"/>
                  </a:lnTo>
                  <a:lnTo>
                    <a:pt x="689638" y="2669280"/>
                  </a:lnTo>
                  <a:lnTo>
                    <a:pt x="693536" y="2666213"/>
                  </a:lnTo>
                  <a:lnTo>
                    <a:pt x="694176" y="2666960"/>
                  </a:lnTo>
                  <a:lnTo>
                    <a:pt x="694347" y="2666984"/>
                  </a:lnTo>
                  <a:lnTo>
                    <a:pt x="694523" y="2666996"/>
                  </a:lnTo>
                  <a:lnTo>
                    <a:pt x="694744" y="2666955"/>
                  </a:lnTo>
                  <a:lnTo>
                    <a:pt x="694959" y="2666866"/>
                  </a:lnTo>
                  <a:lnTo>
                    <a:pt x="695179" y="2666749"/>
                  </a:lnTo>
                  <a:lnTo>
                    <a:pt x="695398" y="2666643"/>
                  </a:lnTo>
                  <a:lnTo>
                    <a:pt x="695623" y="2666584"/>
                  </a:lnTo>
                  <a:lnTo>
                    <a:pt x="695946" y="2666554"/>
                  </a:lnTo>
                  <a:lnTo>
                    <a:pt x="696112" y="2666554"/>
                  </a:lnTo>
                  <a:lnTo>
                    <a:pt x="696274" y="2666566"/>
                  </a:lnTo>
                  <a:lnTo>
                    <a:pt x="696430" y="2666596"/>
                  </a:lnTo>
                  <a:lnTo>
                    <a:pt x="696586" y="2666643"/>
                  </a:lnTo>
                  <a:lnTo>
                    <a:pt x="696738" y="2666702"/>
                  </a:lnTo>
                  <a:lnTo>
                    <a:pt x="696885" y="2666772"/>
                  </a:lnTo>
                  <a:lnTo>
                    <a:pt x="697026" y="2666855"/>
                  </a:lnTo>
                  <a:lnTo>
                    <a:pt x="697158" y="2666949"/>
                  </a:lnTo>
                  <a:lnTo>
                    <a:pt x="697619" y="2667391"/>
                  </a:lnTo>
                  <a:lnTo>
                    <a:pt x="698146" y="2667896"/>
                  </a:lnTo>
                  <a:lnTo>
                    <a:pt x="700189" y="2671134"/>
                  </a:lnTo>
                  <a:lnTo>
                    <a:pt x="700850" y="2672430"/>
                  </a:lnTo>
                  <a:lnTo>
                    <a:pt x="701490" y="2673683"/>
                  </a:lnTo>
                  <a:lnTo>
                    <a:pt x="701563" y="2674107"/>
                  </a:lnTo>
                  <a:lnTo>
                    <a:pt x="701832" y="2674478"/>
                  </a:lnTo>
                  <a:lnTo>
                    <a:pt x="703000" y="2675996"/>
                  </a:lnTo>
                  <a:lnTo>
                    <a:pt x="703562" y="2676879"/>
                  </a:lnTo>
                  <a:lnTo>
                    <a:pt x="705640" y="2678369"/>
                  </a:lnTo>
                  <a:lnTo>
                    <a:pt x="705689" y="2678473"/>
                  </a:lnTo>
                  <a:lnTo>
                    <a:pt x="706256" y="2679708"/>
                  </a:lnTo>
                  <a:lnTo>
                    <a:pt x="707669" y="2682701"/>
                  </a:lnTo>
                  <a:lnTo>
                    <a:pt x="707742" y="2682940"/>
                  </a:lnTo>
                  <a:lnTo>
                    <a:pt x="710822" y="2693021"/>
                  </a:lnTo>
                  <a:lnTo>
                    <a:pt x="710973" y="2693751"/>
                  </a:lnTo>
                  <a:lnTo>
                    <a:pt x="711100" y="2694481"/>
                  </a:lnTo>
                  <a:lnTo>
                    <a:pt x="711271" y="2695664"/>
                  </a:lnTo>
                  <a:lnTo>
                    <a:pt x="711315" y="2696076"/>
                  </a:lnTo>
                  <a:lnTo>
                    <a:pt x="711340" y="2696482"/>
                  </a:lnTo>
                  <a:lnTo>
                    <a:pt x="711335" y="2696888"/>
                  </a:lnTo>
                  <a:lnTo>
                    <a:pt x="711286" y="2697336"/>
                  </a:lnTo>
                  <a:lnTo>
                    <a:pt x="711208" y="2697777"/>
                  </a:lnTo>
                  <a:lnTo>
                    <a:pt x="711095" y="2698219"/>
                  </a:lnTo>
                  <a:lnTo>
                    <a:pt x="710958" y="2698654"/>
                  </a:lnTo>
                  <a:lnTo>
                    <a:pt x="710670" y="2699331"/>
                  </a:lnTo>
                  <a:lnTo>
                    <a:pt x="710543" y="2699608"/>
                  </a:lnTo>
                  <a:lnTo>
                    <a:pt x="710401" y="2699873"/>
                  </a:lnTo>
                  <a:lnTo>
                    <a:pt x="710240" y="2700108"/>
                  </a:lnTo>
                  <a:lnTo>
                    <a:pt x="710039" y="2700285"/>
                  </a:lnTo>
                  <a:lnTo>
                    <a:pt x="709766" y="2700420"/>
                  </a:lnTo>
                  <a:lnTo>
                    <a:pt x="709438" y="2700491"/>
                  </a:lnTo>
                  <a:lnTo>
                    <a:pt x="709076" y="2700509"/>
                  </a:lnTo>
                  <a:lnTo>
                    <a:pt x="708715" y="2700503"/>
                  </a:lnTo>
                  <a:lnTo>
                    <a:pt x="708373" y="2700479"/>
                  </a:lnTo>
                  <a:lnTo>
                    <a:pt x="707708" y="2700308"/>
                  </a:lnTo>
                  <a:lnTo>
                    <a:pt x="707062" y="2699955"/>
                  </a:lnTo>
                  <a:lnTo>
                    <a:pt x="706422" y="2699502"/>
                  </a:lnTo>
                  <a:lnTo>
                    <a:pt x="705786" y="2699025"/>
                  </a:lnTo>
                  <a:lnTo>
                    <a:pt x="705141" y="2698601"/>
                  </a:lnTo>
                  <a:lnTo>
                    <a:pt x="704633" y="2698278"/>
                  </a:lnTo>
                  <a:lnTo>
                    <a:pt x="704129" y="2697930"/>
                  </a:lnTo>
                  <a:lnTo>
                    <a:pt x="703621" y="2697589"/>
                  </a:lnTo>
                  <a:lnTo>
                    <a:pt x="703103" y="2697300"/>
                  </a:lnTo>
                  <a:lnTo>
                    <a:pt x="702560" y="2697100"/>
                  </a:lnTo>
                  <a:lnTo>
                    <a:pt x="702179" y="2697012"/>
                  </a:lnTo>
                  <a:lnTo>
                    <a:pt x="701788" y="2696947"/>
                  </a:lnTo>
                  <a:lnTo>
                    <a:pt x="701392" y="2696918"/>
                  </a:lnTo>
                  <a:lnTo>
                    <a:pt x="700996" y="2696906"/>
                  </a:lnTo>
                  <a:lnTo>
                    <a:pt x="700605" y="2696918"/>
                  </a:lnTo>
                  <a:lnTo>
                    <a:pt x="700135" y="2696982"/>
                  </a:lnTo>
                  <a:lnTo>
                    <a:pt x="699671" y="2697100"/>
                  </a:lnTo>
                  <a:lnTo>
                    <a:pt x="699202" y="2697247"/>
                  </a:lnTo>
                  <a:lnTo>
                    <a:pt x="698737" y="2697400"/>
                  </a:lnTo>
                  <a:lnTo>
                    <a:pt x="698273" y="2697530"/>
                  </a:lnTo>
                  <a:lnTo>
                    <a:pt x="697696" y="2697665"/>
                  </a:lnTo>
                  <a:lnTo>
                    <a:pt x="697114" y="2697795"/>
                  </a:lnTo>
                  <a:lnTo>
                    <a:pt x="695946" y="2698030"/>
                  </a:lnTo>
                  <a:lnTo>
                    <a:pt x="694724" y="2698248"/>
                  </a:lnTo>
                  <a:lnTo>
                    <a:pt x="694088" y="2698354"/>
                  </a:lnTo>
                  <a:lnTo>
                    <a:pt x="693448" y="2698454"/>
                  </a:lnTo>
                  <a:lnTo>
                    <a:pt x="692808" y="2698531"/>
                  </a:lnTo>
                  <a:lnTo>
                    <a:pt x="692162" y="2698590"/>
                  </a:lnTo>
                  <a:lnTo>
                    <a:pt x="691791" y="2698613"/>
                  </a:lnTo>
                  <a:lnTo>
                    <a:pt x="691414" y="2698631"/>
                  </a:lnTo>
                  <a:lnTo>
                    <a:pt x="691033" y="2698637"/>
                  </a:lnTo>
                  <a:lnTo>
                    <a:pt x="690280" y="2698631"/>
                  </a:lnTo>
                  <a:lnTo>
                    <a:pt x="689611" y="2698584"/>
                  </a:lnTo>
                  <a:lnTo>
                    <a:pt x="688946" y="2698507"/>
                  </a:lnTo>
                  <a:lnTo>
                    <a:pt x="688618" y="2698454"/>
                  </a:lnTo>
                  <a:lnTo>
                    <a:pt x="686629" y="2696017"/>
                  </a:lnTo>
                  <a:lnTo>
                    <a:pt x="687069" y="2695499"/>
                  </a:lnTo>
                  <a:lnTo>
                    <a:pt x="686922" y="2695446"/>
                  </a:lnTo>
                  <a:lnTo>
                    <a:pt x="686785" y="2695364"/>
                  </a:lnTo>
                  <a:lnTo>
                    <a:pt x="686717" y="2695293"/>
                  </a:lnTo>
                  <a:lnTo>
                    <a:pt x="686658" y="2695205"/>
                  </a:lnTo>
                  <a:lnTo>
                    <a:pt x="686560" y="2695016"/>
                  </a:lnTo>
                  <a:lnTo>
                    <a:pt x="686384" y="2694734"/>
                  </a:lnTo>
                  <a:lnTo>
                    <a:pt x="686291" y="2694628"/>
                  </a:lnTo>
                  <a:lnTo>
                    <a:pt x="686125" y="2694563"/>
                  </a:lnTo>
                  <a:lnTo>
                    <a:pt x="685900" y="2694569"/>
                  </a:lnTo>
                  <a:lnTo>
                    <a:pt x="685656" y="2694598"/>
                  </a:lnTo>
                  <a:lnTo>
                    <a:pt x="685436" y="2694598"/>
                  </a:lnTo>
                  <a:lnTo>
                    <a:pt x="685226" y="2694475"/>
                  </a:lnTo>
                  <a:lnTo>
                    <a:pt x="685069" y="2694169"/>
                  </a:lnTo>
                  <a:lnTo>
                    <a:pt x="684937" y="2693980"/>
                  </a:lnTo>
                  <a:lnTo>
                    <a:pt x="684790" y="2693798"/>
                  </a:lnTo>
                  <a:lnTo>
                    <a:pt x="684634" y="2693633"/>
                  </a:lnTo>
                  <a:lnTo>
                    <a:pt x="684463" y="2693480"/>
                  </a:lnTo>
                  <a:lnTo>
                    <a:pt x="684282" y="2693356"/>
                  </a:lnTo>
                  <a:lnTo>
                    <a:pt x="684048" y="2693238"/>
                  </a:lnTo>
                  <a:lnTo>
                    <a:pt x="683783" y="2693156"/>
                  </a:lnTo>
                  <a:lnTo>
                    <a:pt x="683505" y="2693103"/>
                  </a:lnTo>
                  <a:lnTo>
                    <a:pt x="683231" y="2693085"/>
                  </a:lnTo>
                  <a:lnTo>
                    <a:pt x="682967" y="2693103"/>
                  </a:lnTo>
                  <a:lnTo>
                    <a:pt x="682547" y="2693350"/>
                  </a:lnTo>
                  <a:lnTo>
                    <a:pt x="682034" y="2693845"/>
                  </a:lnTo>
                  <a:lnTo>
                    <a:pt x="681403" y="2694798"/>
                  </a:lnTo>
                  <a:lnTo>
                    <a:pt x="681114" y="2694993"/>
                  </a:lnTo>
                  <a:lnTo>
                    <a:pt x="680841" y="2695234"/>
                  </a:lnTo>
                  <a:lnTo>
                    <a:pt x="680591" y="2695523"/>
                  </a:lnTo>
                  <a:lnTo>
                    <a:pt x="680386" y="2695829"/>
                  </a:lnTo>
                  <a:lnTo>
                    <a:pt x="680239" y="2696141"/>
                  </a:lnTo>
                  <a:lnTo>
                    <a:pt x="680176" y="2696400"/>
                  </a:lnTo>
                  <a:lnTo>
                    <a:pt x="680142" y="2696665"/>
                  </a:lnTo>
                  <a:lnTo>
                    <a:pt x="680137" y="2696941"/>
                  </a:lnTo>
                  <a:lnTo>
                    <a:pt x="680137" y="2697495"/>
                  </a:lnTo>
                  <a:lnTo>
                    <a:pt x="680127" y="2697907"/>
                  </a:lnTo>
                  <a:lnTo>
                    <a:pt x="680096" y="2698187"/>
                  </a:lnTo>
                  <a:lnTo>
                    <a:pt x="680166" y="2699143"/>
                  </a:lnTo>
                  <a:lnTo>
                    <a:pt x="680225" y="2699543"/>
                  </a:lnTo>
                  <a:lnTo>
                    <a:pt x="680303" y="2699944"/>
                  </a:lnTo>
                  <a:lnTo>
                    <a:pt x="680411" y="2700338"/>
                  </a:lnTo>
                  <a:lnTo>
                    <a:pt x="680533" y="2700726"/>
                  </a:lnTo>
                  <a:lnTo>
                    <a:pt x="680679" y="2701109"/>
                  </a:lnTo>
                  <a:lnTo>
                    <a:pt x="680841" y="2701480"/>
                  </a:lnTo>
                  <a:lnTo>
                    <a:pt x="685123" y="2701268"/>
                  </a:lnTo>
                  <a:lnTo>
                    <a:pt x="685270" y="2701268"/>
                  </a:lnTo>
                  <a:lnTo>
                    <a:pt x="685534" y="2701280"/>
                  </a:lnTo>
                  <a:lnTo>
                    <a:pt x="685646" y="2701280"/>
                  </a:lnTo>
                  <a:lnTo>
                    <a:pt x="685763" y="2701286"/>
                  </a:lnTo>
                  <a:lnTo>
                    <a:pt x="685876" y="2701303"/>
                  </a:lnTo>
                  <a:lnTo>
                    <a:pt x="685988" y="2701327"/>
                  </a:lnTo>
                  <a:lnTo>
                    <a:pt x="686174" y="2701392"/>
                  </a:lnTo>
                  <a:lnTo>
                    <a:pt x="686350" y="2701486"/>
                  </a:lnTo>
                  <a:lnTo>
                    <a:pt x="687685" y="2702339"/>
                  </a:lnTo>
                  <a:lnTo>
                    <a:pt x="691053" y="2703258"/>
                  </a:lnTo>
                  <a:lnTo>
                    <a:pt x="690921" y="2703911"/>
                  </a:lnTo>
                  <a:lnTo>
                    <a:pt x="687469" y="2702993"/>
                  </a:lnTo>
                  <a:lnTo>
                    <a:pt x="684703" y="2706961"/>
                  </a:lnTo>
                  <a:lnTo>
                    <a:pt x="685030" y="2706967"/>
                  </a:lnTo>
                  <a:lnTo>
                    <a:pt x="685020" y="2707496"/>
                  </a:lnTo>
                  <a:lnTo>
                    <a:pt x="684316" y="2707544"/>
                  </a:lnTo>
                  <a:lnTo>
                    <a:pt x="681804" y="2707585"/>
                  </a:lnTo>
                  <a:lnTo>
                    <a:pt x="681300" y="2707573"/>
                  </a:lnTo>
                  <a:lnTo>
                    <a:pt x="663931" y="2708215"/>
                  </a:lnTo>
                  <a:lnTo>
                    <a:pt x="659786" y="2710505"/>
                  </a:lnTo>
                  <a:lnTo>
                    <a:pt x="659615" y="2710670"/>
                  </a:lnTo>
                  <a:lnTo>
                    <a:pt x="656654" y="2712306"/>
                  </a:lnTo>
                  <a:lnTo>
                    <a:pt x="655128" y="2713042"/>
                  </a:lnTo>
                  <a:lnTo>
                    <a:pt x="644080" y="2719287"/>
                  </a:lnTo>
                  <a:lnTo>
                    <a:pt x="643840" y="2719429"/>
                  </a:lnTo>
                  <a:lnTo>
                    <a:pt x="638399" y="2722538"/>
                  </a:lnTo>
                  <a:lnTo>
                    <a:pt x="627884" y="2738657"/>
                  </a:lnTo>
                  <a:lnTo>
                    <a:pt x="628163" y="2739446"/>
                  </a:lnTo>
                  <a:lnTo>
                    <a:pt x="642803" y="2731233"/>
                  </a:lnTo>
                  <a:lnTo>
                    <a:pt x="643278" y="2731922"/>
                  </a:lnTo>
                  <a:lnTo>
                    <a:pt x="648714" y="2728949"/>
                  </a:lnTo>
                  <a:lnTo>
                    <a:pt x="662524" y="2721201"/>
                  </a:lnTo>
                  <a:lnTo>
                    <a:pt x="663125" y="2721313"/>
                  </a:lnTo>
                  <a:lnTo>
                    <a:pt x="663335" y="2720660"/>
                  </a:lnTo>
                  <a:lnTo>
                    <a:pt x="666982" y="2722137"/>
                  </a:lnTo>
                  <a:lnTo>
                    <a:pt x="657972" y="2745363"/>
                  </a:lnTo>
                  <a:lnTo>
                    <a:pt x="656824" y="2744886"/>
                  </a:lnTo>
                  <a:lnTo>
                    <a:pt x="654775" y="2746923"/>
                  </a:lnTo>
                  <a:lnTo>
                    <a:pt x="655176" y="2747082"/>
                  </a:lnTo>
                  <a:lnTo>
                    <a:pt x="656995" y="2747824"/>
                  </a:lnTo>
                  <a:lnTo>
                    <a:pt x="656716" y="2748677"/>
                  </a:lnTo>
                  <a:lnTo>
                    <a:pt x="653045" y="2747947"/>
                  </a:lnTo>
                  <a:lnTo>
                    <a:pt x="653128" y="2750726"/>
                  </a:lnTo>
                  <a:lnTo>
                    <a:pt x="650214" y="2752057"/>
                  </a:lnTo>
                  <a:lnTo>
                    <a:pt x="645702" y="2753470"/>
                  </a:lnTo>
                  <a:lnTo>
                    <a:pt x="634879" y="2757214"/>
                  </a:lnTo>
                  <a:lnTo>
                    <a:pt x="632826" y="2756384"/>
                  </a:lnTo>
                  <a:lnTo>
                    <a:pt x="630983" y="2755683"/>
                  </a:lnTo>
                  <a:lnTo>
                    <a:pt x="625537" y="2757314"/>
                  </a:lnTo>
                  <a:lnTo>
                    <a:pt x="612329" y="2761330"/>
                  </a:lnTo>
                  <a:lnTo>
                    <a:pt x="603637" y="2764185"/>
                  </a:lnTo>
                  <a:lnTo>
                    <a:pt x="599824" y="2765486"/>
                  </a:lnTo>
                  <a:lnTo>
                    <a:pt x="599604" y="2765310"/>
                  </a:lnTo>
                  <a:lnTo>
                    <a:pt x="599243" y="2765221"/>
                  </a:lnTo>
                  <a:lnTo>
                    <a:pt x="599067" y="2765315"/>
                  </a:lnTo>
                  <a:lnTo>
                    <a:pt x="598891" y="2765457"/>
                  </a:lnTo>
                  <a:lnTo>
                    <a:pt x="598739" y="2765622"/>
                  </a:lnTo>
                  <a:lnTo>
                    <a:pt x="598612" y="2765804"/>
                  </a:lnTo>
                  <a:lnTo>
                    <a:pt x="598534" y="2765993"/>
                  </a:lnTo>
                  <a:lnTo>
                    <a:pt x="598499" y="2766193"/>
                  </a:lnTo>
                  <a:lnTo>
                    <a:pt x="598509" y="2766411"/>
                  </a:lnTo>
                  <a:lnTo>
                    <a:pt x="598553" y="2766640"/>
                  </a:lnTo>
                  <a:lnTo>
                    <a:pt x="598622" y="2766864"/>
                  </a:lnTo>
                  <a:lnTo>
                    <a:pt x="598705" y="2767070"/>
                  </a:lnTo>
                  <a:lnTo>
                    <a:pt x="598837" y="2767300"/>
                  </a:lnTo>
                  <a:lnTo>
                    <a:pt x="598915" y="2767412"/>
                  </a:lnTo>
                  <a:lnTo>
                    <a:pt x="599086" y="2767612"/>
                  </a:lnTo>
                  <a:lnTo>
                    <a:pt x="600098" y="2768271"/>
                  </a:lnTo>
                  <a:lnTo>
                    <a:pt x="600430" y="2768495"/>
                  </a:lnTo>
                  <a:lnTo>
                    <a:pt x="601476" y="2769166"/>
                  </a:lnTo>
                  <a:lnTo>
                    <a:pt x="602195" y="2769608"/>
                  </a:lnTo>
                  <a:lnTo>
                    <a:pt x="602909" y="2770055"/>
                  </a:lnTo>
                  <a:lnTo>
                    <a:pt x="603608" y="2770526"/>
                  </a:lnTo>
                  <a:lnTo>
                    <a:pt x="604278" y="2771026"/>
                  </a:lnTo>
                  <a:lnTo>
                    <a:pt x="604884" y="2771521"/>
                  </a:lnTo>
                  <a:lnTo>
                    <a:pt x="605480" y="2772039"/>
                  </a:lnTo>
                  <a:lnTo>
                    <a:pt x="606052" y="2772581"/>
                  </a:lnTo>
                  <a:lnTo>
                    <a:pt x="606609" y="2773140"/>
                  </a:lnTo>
                  <a:lnTo>
                    <a:pt x="607147" y="2773711"/>
                  </a:lnTo>
                  <a:lnTo>
                    <a:pt x="608667" y="2772958"/>
                  </a:lnTo>
                  <a:lnTo>
                    <a:pt x="608814" y="2772875"/>
                  </a:lnTo>
                  <a:lnTo>
                    <a:pt x="608970" y="2772799"/>
                  </a:lnTo>
                  <a:lnTo>
                    <a:pt x="609127" y="2772734"/>
                  </a:lnTo>
                  <a:lnTo>
                    <a:pt x="609288" y="2772675"/>
                  </a:lnTo>
                  <a:lnTo>
                    <a:pt x="609450" y="2772628"/>
                  </a:lnTo>
                  <a:lnTo>
                    <a:pt x="609753" y="2772587"/>
                  </a:lnTo>
                  <a:lnTo>
                    <a:pt x="610061" y="2772587"/>
                  </a:lnTo>
                  <a:lnTo>
                    <a:pt x="610378" y="2772622"/>
                  </a:lnTo>
                  <a:lnTo>
                    <a:pt x="611635" y="2772781"/>
                  </a:lnTo>
                  <a:lnTo>
                    <a:pt x="611947" y="2772828"/>
                  </a:lnTo>
                  <a:lnTo>
                    <a:pt x="612256" y="2772893"/>
                  </a:lnTo>
                  <a:lnTo>
                    <a:pt x="612559" y="2772975"/>
                  </a:lnTo>
                  <a:lnTo>
                    <a:pt x="613057" y="2773199"/>
                  </a:lnTo>
                  <a:lnTo>
                    <a:pt x="613536" y="2773493"/>
                  </a:lnTo>
                  <a:lnTo>
                    <a:pt x="614455" y="2774194"/>
                  </a:lnTo>
                  <a:lnTo>
                    <a:pt x="615486" y="2774765"/>
                  </a:lnTo>
                  <a:lnTo>
                    <a:pt x="615650" y="2774525"/>
                  </a:lnTo>
                  <a:lnTo>
                    <a:pt x="616638" y="2775211"/>
                  </a:lnTo>
                  <a:lnTo>
                    <a:pt x="616939" y="2775357"/>
                  </a:lnTo>
                  <a:lnTo>
                    <a:pt x="617310" y="2775154"/>
                  </a:lnTo>
                  <a:lnTo>
                    <a:pt x="618170" y="2774647"/>
                  </a:lnTo>
                  <a:lnTo>
                    <a:pt x="631197" y="2766893"/>
                  </a:lnTo>
                  <a:lnTo>
                    <a:pt x="632566" y="2766431"/>
                  </a:lnTo>
                  <a:lnTo>
                    <a:pt x="632631" y="2766666"/>
                  </a:lnTo>
                  <a:lnTo>
                    <a:pt x="632787" y="2766640"/>
                  </a:lnTo>
                  <a:lnTo>
                    <a:pt x="632973" y="2766670"/>
                  </a:lnTo>
                  <a:lnTo>
                    <a:pt x="633110" y="2766723"/>
                  </a:lnTo>
                  <a:lnTo>
                    <a:pt x="633237" y="2766805"/>
                  </a:lnTo>
                  <a:lnTo>
                    <a:pt x="633867" y="2767011"/>
                  </a:lnTo>
                  <a:lnTo>
                    <a:pt x="634014" y="2766864"/>
                  </a:lnTo>
                  <a:lnTo>
                    <a:pt x="637685" y="2768153"/>
                  </a:lnTo>
                  <a:lnTo>
                    <a:pt x="637905" y="2768224"/>
                  </a:lnTo>
                  <a:lnTo>
                    <a:pt x="638008" y="2768265"/>
                  </a:lnTo>
                  <a:lnTo>
                    <a:pt x="638296" y="2768395"/>
                  </a:lnTo>
                  <a:lnTo>
                    <a:pt x="639088" y="2768813"/>
                  </a:lnTo>
                  <a:lnTo>
                    <a:pt x="640032" y="2770243"/>
                  </a:lnTo>
                  <a:lnTo>
                    <a:pt x="640056" y="2770349"/>
                  </a:lnTo>
                  <a:lnTo>
                    <a:pt x="640100" y="2770444"/>
                  </a:lnTo>
                  <a:lnTo>
                    <a:pt x="640164" y="2770538"/>
                  </a:lnTo>
                  <a:lnTo>
                    <a:pt x="640364" y="2770691"/>
                  </a:lnTo>
                  <a:lnTo>
                    <a:pt x="640545" y="2770844"/>
                  </a:lnTo>
                  <a:lnTo>
                    <a:pt x="640892" y="2771156"/>
                  </a:lnTo>
                  <a:lnTo>
                    <a:pt x="641229" y="2771486"/>
                  </a:lnTo>
                  <a:lnTo>
                    <a:pt x="642490" y="2772048"/>
                  </a:lnTo>
                  <a:lnTo>
                    <a:pt x="643766" y="2772358"/>
                  </a:lnTo>
                  <a:lnTo>
                    <a:pt x="644400" y="2771978"/>
                  </a:lnTo>
                  <a:lnTo>
                    <a:pt x="644850" y="2771702"/>
                  </a:lnTo>
                  <a:lnTo>
                    <a:pt x="644283" y="2770651"/>
                  </a:lnTo>
                  <a:lnTo>
                    <a:pt x="645558" y="2769945"/>
                  </a:lnTo>
                  <a:lnTo>
                    <a:pt x="645893" y="2770554"/>
                  </a:lnTo>
                  <a:lnTo>
                    <a:pt x="646538" y="2769978"/>
                  </a:lnTo>
                  <a:lnTo>
                    <a:pt x="647814" y="2768736"/>
                  </a:lnTo>
                  <a:lnTo>
                    <a:pt x="649541" y="2767032"/>
                  </a:lnTo>
                  <a:lnTo>
                    <a:pt x="651730" y="2764839"/>
                  </a:lnTo>
                  <a:lnTo>
                    <a:pt x="652737" y="2764674"/>
                  </a:lnTo>
                  <a:lnTo>
                    <a:pt x="653563" y="2764503"/>
                  </a:lnTo>
                  <a:lnTo>
                    <a:pt x="653656" y="2764568"/>
                  </a:lnTo>
                  <a:lnTo>
                    <a:pt x="653744" y="2764644"/>
                  </a:lnTo>
                  <a:lnTo>
                    <a:pt x="653827" y="2764733"/>
                  </a:lnTo>
                  <a:lnTo>
                    <a:pt x="653900" y="2764827"/>
                  </a:lnTo>
                  <a:lnTo>
                    <a:pt x="653964" y="2764927"/>
                  </a:lnTo>
                  <a:lnTo>
                    <a:pt x="654018" y="2765086"/>
                  </a:lnTo>
                  <a:lnTo>
                    <a:pt x="654062" y="2765262"/>
                  </a:lnTo>
                  <a:lnTo>
                    <a:pt x="654140" y="2765410"/>
                  </a:lnTo>
                  <a:lnTo>
                    <a:pt x="654262" y="2765533"/>
                  </a:lnTo>
                  <a:lnTo>
                    <a:pt x="654360" y="2765663"/>
                  </a:lnTo>
                  <a:lnTo>
                    <a:pt x="654394" y="2765781"/>
                  </a:lnTo>
                  <a:lnTo>
                    <a:pt x="654399" y="2765910"/>
                  </a:lnTo>
                  <a:lnTo>
                    <a:pt x="654389" y="2766040"/>
                  </a:lnTo>
                  <a:lnTo>
                    <a:pt x="654384" y="2766175"/>
                  </a:lnTo>
                  <a:lnTo>
                    <a:pt x="654394" y="2766305"/>
                  </a:lnTo>
                  <a:lnTo>
                    <a:pt x="654423" y="2766440"/>
                  </a:lnTo>
                  <a:lnTo>
                    <a:pt x="654507" y="2766699"/>
                  </a:lnTo>
                  <a:lnTo>
                    <a:pt x="654555" y="2766829"/>
                  </a:lnTo>
                  <a:lnTo>
                    <a:pt x="654609" y="2766952"/>
                  </a:lnTo>
                  <a:lnTo>
                    <a:pt x="654697" y="2767105"/>
                  </a:lnTo>
                  <a:lnTo>
                    <a:pt x="654795" y="2767252"/>
                  </a:lnTo>
                  <a:lnTo>
                    <a:pt x="654902" y="2767394"/>
                  </a:lnTo>
                  <a:lnTo>
                    <a:pt x="655005" y="2767541"/>
                  </a:lnTo>
                  <a:lnTo>
                    <a:pt x="655103" y="2767694"/>
                  </a:lnTo>
                  <a:lnTo>
                    <a:pt x="655328" y="2768124"/>
                  </a:lnTo>
                  <a:lnTo>
                    <a:pt x="655426" y="2768342"/>
                  </a:lnTo>
                  <a:lnTo>
                    <a:pt x="655513" y="2768571"/>
                  </a:lnTo>
                  <a:lnTo>
                    <a:pt x="655621" y="2768942"/>
                  </a:lnTo>
                  <a:lnTo>
                    <a:pt x="655680" y="2769237"/>
                  </a:lnTo>
                  <a:lnTo>
                    <a:pt x="655699" y="2769384"/>
                  </a:lnTo>
                  <a:lnTo>
                    <a:pt x="655709" y="2769590"/>
                  </a:lnTo>
                  <a:lnTo>
                    <a:pt x="655704" y="2769808"/>
                  </a:lnTo>
                  <a:lnTo>
                    <a:pt x="655851" y="2770238"/>
                  </a:lnTo>
                  <a:lnTo>
                    <a:pt x="656007" y="2770667"/>
                  </a:lnTo>
                  <a:lnTo>
                    <a:pt x="656169" y="2771091"/>
                  </a:lnTo>
                  <a:lnTo>
                    <a:pt x="656345" y="2771515"/>
                  </a:lnTo>
                  <a:lnTo>
                    <a:pt x="656530" y="2771933"/>
                  </a:lnTo>
                  <a:lnTo>
                    <a:pt x="656833" y="2772575"/>
                  </a:lnTo>
                  <a:lnTo>
                    <a:pt x="657161" y="2773217"/>
                  </a:lnTo>
                  <a:lnTo>
                    <a:pt x="657508" y="2773847"/>
                  </a:lnTo>
                  <a:lnTo>
                    <a:pt x="657889" y="2774453"/>
                  </a:lnTo>
                  <a:lnTo>
                    <a:pt x="658300" y="2775030"/>
                  </a:lnTo>
                  <a:lnTo>
                    <a:pt x="658603" y="2775413"/>
                  </a:lnTo>
                  <a:lnTo>
                    <a:pt x="658916" y="2775784"/>
                  </a:lnTo>
                  <a:lnTo>
                    <a:pt x="659243" y="2776149"/>
                  </a:lnTo>
                  <a:lnTo>
                    <a:pt x="659591" y="2776490"/>
                  </a:lnTo>
                  <a:lnTo>
                    <a:pt x="659957" y="2776802"/>
                  </a:lnTo>
                  <a:lnTo>
                    <a:pt x="665124" y="2778492"/>
                  </a:lnTo>
                  <a:lnTo>
                    <a:pt x="665887" y="2778745"/>
                  </a:lnTo>
                  <a:lnTo>
                    <a:pt x="668223" y="2779475"/>
                  </a:lnTo>
                  <a:lnTo>
                    <a:pt x="669455" y="2779835"/>
                  </a:lnTo>
                  <a:lnTo>
                    <a:pt x="669778" y="2780198"/>
                  </a:lnTo>
                  <a:lnTo>
                    <a:pt x="669983" y="2780429"/>
                  </a:lnTo>
                  <a:lnTo>
                    <a:pt x="670194" y="2781336"/>
                  </a:lnTo>
                  <a:lnTo>
                    <a:pt x="670624" y="2782425"/>
                  </a:lnTo>
                  <a:lnTo>
                    <a:pt x="671147" y="2783249"/>
                  </a:lnTo>
                  <a:lnTo>
                    <a:pt x="672222" y="2788596"/>
                  </a:lnTo>
                  <a:lnTo>
                    <a:pt x="675908" y="2793712"/>
                  </a:lnTo>
                  <a:lnTo>
                    <a:pt x="676412" y="2793330"/>
                  </a:lnTo>
                  <a:lnTo>
                    <a:pt x="675876" y="2792380"/>
                  </a:lnTo>
                  <a:lnTo>
                    <a:pt x="677175" y="2791342"/>
                  </a:lnTo>
                  <a:lnTo>
                    <a:pt x="677130" y="2789667"/>
                  </a:lnTo>
                  <a:lnTo>
                    <a:pt x="676201" y="2788501"/>
                  </a:lnTo>
                  <a:lnTo>
                    <a:pt x="675434" y="2787437"/>
                  </a:lnTo>
                  <a:lnTo>
                    <a:pt x="677035" y="2786188"/>
                  </a:lnTo>
                  <a:lnTo>
                    <a:pt x="677788" y="2786927"/>
                  </a:lnTo>
                  <a:lnTo>
                    <a:pt x="678384" y="2787676"/>
                  </a:lnTo>
                  <a:lnTo>
                    <a:pt x="679598" y="2789374"/>
                  </a:lnTo>
                  <a:lnTo>
                    <a:pt x="681634" y="2787705"/>
                  </a:lnTo>
                  <a:lnTo>
                    <a:pt x="679125" y="2784562"/>
                  </a:lnTo>
                  <a:lnTo>
                    <a:pt x="679856" y="2783973"/>
                  </a:lnTo>
                  <a:lnTo>
                    <a:pt x="681926" y="2786562"/>
                  </a:lnTo>
                  <a:lnTo>
                    <a:pt x="685928" y="2783315"/>
                  </a:lnTo>
                  <a:lnTo>
                    <a:pt x="688223" y="2781446"/>
                  </a:lnTo>
                  <a:lnTo>
                    <a:pt x="689425" y="2782784"/>
                  </a:lnTo>
                  <a:lnTo>
                    <a:pt x="689713" y="2782790"/>
                  </a:lnTo>
                  <a:lnTo>
                    <a:pt x="690500" y="2782148"/>
                  </a:lnTo>
                  <a:lnTo>
                    <a:pt x="689562" y="2781000"/>
                  </a:lnTo>
                  <a:lnTo>
                    <a:pt x="689361" y="2781059"/>
                  </a:lnTo>
                  <a:lnTo>
                    <a:pt x="688599" y="2779475"/>
                  </a:lnTo>
                  <a:lnTo>
                    <a:pt x="686995" y="2776202"/>
                  </a:lnTo>
                  <a:lnTo>
                    <a:pt x="687078" y="2775631"/>
                  </a:lnTo>
                  <a:lnTo>
                    <a:pt x="685822" y="2773305"/>
                  </a:lnTo>
                  <a:lnTo>
                    <a:pt x="684527" y="2772899"/>
                  </a:lnTo>
                  <a:lnTo>
                    <a:pt x="683720" y="2771079"/>
                  </a:lnTo>
                  <a:lnTo>
                    <a:pt x="684067" y="2770815"/>
                  </a:lnTo>
                  <a:lnTo>
                    <a:pt x="683906" y="2770497"/>
                  </a:lnTo>
                  <a:lnTo>
                    <a:pt x="683720" y="2770179"/>
                  </a:lnTo>
                  <a:lnTo>
                    <a:pt x="683515" y="2769873"/>
                  </a:lnTo>
                  <a:lnTo>
                    <a:pt x="683295" y="2769578"/>
                  </a:lnTo>
                  <a:lnTo>
                    <a:pt x="683065" y="2769301"/>
                  </a:lnTo>
                  <a:lnTo>
                    <a:pt x="682801" y="2769042"/>
                  </a:lnTo>
                  <a:lnTo>
                    <a:pt x="682517" y="2768807"/>
                  </a:lnTo>
                  <a:lnTo>
                    <a:pt x="681921" y="2768353"/>
                  </a:lnTo>
                  <a:lnTo>
                    <a:pt x="681633" y="2768124"/>
                  </a:lnTo>
                  <a:lnTo>
                    <a:pt x="681207" y="2767771"/>
                  </a:lnTo>
                  <a:lnTo>
                    <a:pt x="680792" y="2767412"/>
                  </a:lnTo>
                  <a:lnTo>
                    <a:pt x="680371" y="2767058"/>
                  </a:lnTo>
                  <a:lnTo>
                    <a:pt x="679951" y="2766705"/>
                  </a:lnTo>
                  <a:lnTo>
                    <a:pt x="679521" y="2766358"/>
                  </a:lnTo>
                  <a:lnTo>
                    <a:pt x="679100" y="2766040"/>
                  </a:lnTo>
                  <a:lnTo>
                    <a:pt x="678465" y="2765575"/>
                  </a:lnTo>
                  <a:lnTo>
                    <a:pt x="673875" y="2763461"/>
                  </a:lnTo>
                  <a:lnTo>
                    <a:pt x="673562" y="2763261"/>
                  </a:lnTo>
                  <a:lnTo>
                    <a:pt x="673254" y="2763055"/>
                  </a:lnTo>
                  <a:lnTo>
                    <a:pt x="672951" y="2762843"/>
                  </a:lnTo>
                  <a:lnTo>
                    <a:pt x="672657" y="2762625"/>
                  </a:lnTo>
                  <a:lnTo>
                    <a:pt x="672364" y="2762395"/>
                  </a:lnTo>
                  <a:lnTo>
                    <a:pt x="671993" y="2762089"/>
                  </a:lnTo>
                  <a:lnTo>
                    <a:pt x="671812" y="2761936"/>
                  </a:lnTo>
                  <a:lnTo>
                    <a:pt x="671460" y="2761612"/>
                  </a:lnTo>
                  <a:lnTo>
                    <a:pt x="670976" y="2761118"/>
                  </a:lnTo>
                  <a:lnTo>
                    <a:pt x="670673" y="2760770"/>
                  </a:lnTo>
                  <a:lnTo>
                    <a:pt x="670223" y="2760335"/>
                  </a:lnTo>
                  <a:lnTo>
                    <a:pt x="669788" y="2759887"/>
                  </a:lnTo>
                  <a:lnTo>
                    <a:pt x="669367" y="2759422"/>
                  </a:lnTo>
                  <a:lnTo>
                    <a:pt x="669042" y="2759040"/>
                  </a:lnTo>
                  <a:lnTo>
                    <a:pt x="665633" y="2757960"/>
                  </a:lnTo>
                  <a:lnTo>
                    <a:pt x="665824" y="2757341"/>
                  </a:lnTo>
                  <a:lnTo>
                    <a:pt x="665894" y="2756446"/>
                  </a:lnTo>
                  <a:lnTo>
                    <a:pt x="665937" y="2755779"/>
                  </a:lnTo>
                  <a:lnTo>
                    <a:pt x="666507" y="2755405"/>
                  </a:lnTo>
                  <a:lnTo>
                    <a:pt x="666536" y="2755432"/>
                  </a:lnTo>
                  <a:lnTo>
                    <a:pt x="666588" y="2755398"/>
                  </a:lnTo>
                  <a:lnTo>
                    <a:pt x="666302" y="2754794"/>
                  </a:lnTo>
                  <a:lnTo>
                    <a:pt x="666141" y="2754394"/>
                  </a:lnTo>
                  <a:lnTo>
                    <a:pt x="666092" y="2754259"/>
                  </a:lnTo>
                  <a:lnTo>
                    <a:pt x="666009" y="2752846"/>
                  </a:lnTo>
                  <a:lnTo>
                    <a:pt x="665970" y="2752675"/>
                  </a:lnTo>
                  <a:lnTo>
                    <a:pt x="665906" y="2752504"/>
                  </a:lnTo>
                  <a:lnTo>
                    <a:pt x="665828" y="2752345"/>
                  </a:lnTo>
                  <a:lnTo>
                    <a:pt x="665730" y="2752210"/>
                  </a:lnTo>
                  <a:lnTo>
                    <a:pt x="665633" y="2752116"/>
                  </a:lnTo>
                  <a:lnTo>
                    <a:pt x="665520" y="2752033"/>
                  </a:lnTo>
                  <a:lnTo>
                    <a:pt x="665403" y="2751963"/>
                  </a:lnTo>
                  <a:lnTo>
                    <a:pt x="665124" y="2751839"/>
                  </a:lnTo>
                  <a:lnTo>
                    <a:pt x="659522" y="2749796"/>
                  </a:lnTo>
                  <a:lnTo>
                    <a:pt x="659708" y="2749338"/>
                  </a:lnTo>
                  <a:lnTo>
                    <a:pt x="659938" y="2748771"/>
                  </a:lnTo>
                  <a:lnTo>
                    <a:pt x="665587" y="2750935"/>
                  </a:lnTo>
                  <a:lnTo>
                    <a:pt x="665686" y="2750661"/>
                  </a:lnTo>
                  <a:lnTo>
                    <a:pt x="664195" y="2749060"/>
                  </a:lnTo>
                  <a:lnTo>
                    <a:pt x="664738" y="2748483"/>
                  </a:lnTo>
                  <a:lnTo>
                    <a:pt x="664899" y="2748654"/>
                  </a:lnTo>
                  <a:lnTo>
                    <a:pt x="665447" y="2748024"/>
                  </a:lnTo>
                  <a:lnTo>
                    <a:pt x="665608" y="2747953"/>
                  </a:lnTo>
                  <a:lnTo>
                    <a:pt x="665774" y="2747906"/>
                  </a:lnTo>
                  <a:lnTo>
                    <a:pt x="665867" y="2747894"/>
                  </a:lnTo>
                  <a:lnTo>
                    <a:pt x="665970" y="2747888"/>
                  </a:lnTo>
                  <a:lnTo>
                    <a:pt x="666170" y="2747900"/>
                  </a:lnTo>
                  <a:lnTo>
                    <a:pt x="666434" y="2747953"/>
                  </a:lnTo>
                  <a:lnTo>
                    <a:pt x="671181" y="2742896"/>
                  </a:lnTo>
                  <a:lnTo>
                    <a:pt x="669978" y="2741677"/>
                  </a:lnTo>
                  <a:lnTo>
                    <a:pt x="672731" y="2737909"/>
                  </a:lnTo>
                  <a:lnTo>
                    <a:pt x="674618" y="2735325"/>
                  </a:lnTo>
                  <a:lnTo>
                    <a:pt x="675434" y="2735967"/>
                  </a:lnTo>
                  <a:lnTo>
                    <a:pt x="676749" y="2734401"/>
                  </a:lnTo>
                  <a:lnTo>
                    <a:pt x="679095" y="2732287"/>
                  </a:lnTo>
                  <a:lnTo>
                    <a:pt x="680181" y="2732670"/>
                  </a:lnTo>
                  <a:lnTo>
                    <a:pt x="680689" y="2732864"/>
                  </a:lnTo>
                  <a:lnTo>
                    <a:pt x="681202" y="2733070"/>
                  </a:lnTo>
                  <a:lnTo>
                    <a:pt x="681716" y="2733264"/>
                  </a:lnTo>
                  <a:lnTo>
                    <a:pt x="682229" y="2733411"/>
                  </a:lnTo>
                  <a:lnTo>
                    <a:pt x="682747" y="2733476"/>
                  </a:lnTo>
                  <a:lnTo>
                    <a:pt x="683011" y="2733476"/>
                  </a:lnTo>
                  <a:lnTo>
                    <a:pt x="683275" y="2733464"/>
                  </a:lnTo>
                  <a:lnTo>
                    <a:pt x="683544" y="2733435"/>
                  </a:lnTo>
                  <a:lnTo>
                    <a:pt x="683813" y="2733394"/>
                  </a:lnTo>
                  <a:lnTo>
                    <a:pt x="684067" y="2733335"/>
                  </a:lnTo>
                  <a:lnTo>
                    <a:pt x="684695" y="2733146"/>
                  </a:lnTo>
                  <a:lnTo>
                    <a:pt x="684625" y="2732884"/>
                  </a:lnTo>
                  <a:lnTo>
                    <a:pt x="685224" y="2732671"/>
                  </a:lnTo>
                  <a:lnTo>
                    <a:pt x="685187" y="2732564"/>
                  </a:lnTo>
                  <a:lnTo>
                    <a:pt x="685977" y="2732273"/>
                  </a:lnTo>
                  <a:lnTo>
                    <a:pt x="685840" y="2731878"/>
                  </a:lnTo>
                  <a:lnTo>
                    <a:pt x="685410" y="2732036"/>
                  </a:lnTo>
                  <a:lnTo>
                    <a:pt x="685244" y="2731598"/>
                  </a:lnTo>
                  <a:lnTo>
                    <a:pt x="685222" y="2731517"/>
                  </a:lnTo>
                  <a:lnTo>
                    <a:pt x="685377" y="2731445"/>
                  </a:lnTo>
                  <a:lnTo>
                    <a:pt x="684106" y="2727889"/>
                  </a:lnTo>
                  <a:lnTo>
                    <a:pt x="683910" y="2726506"/>
                  </a:lnTo>
                  <a:lnTo>
                    <a:pt x="682944" y="2723631"/>
                  </a:lnTo>
                  <a:lnTo>
                    <a:pt x="683120" y="2723369"/>
                  </a:lnTo>
                  <a:lnTo>
                    <a:pt x="683436" y="2723121"/>
                  </a:lnTo>
                  <a:lnTo>
                    <a:pt x="683612" y="2723003"/>
                  </a:lnTo>
                  <a:lnTo>
                    <a:pt x="683803" y="2722909"/>
                  </a:lnTo>
                  <a:lnTo>
                    <a:pt x="686976" y="2721178"/>
                  </a:lnTo>
                  <a:lnTo>
                    <a:pt x="689322" y="2719624"/>
                  </a:lnTo>
                  <a:lnTo>
                    <a:pt x="698757" y="2714443"/>
                  </a:lnTo>
                  <a:lnTo>
                    <a:pt x="698923" y="2714414"/>
                  </a:lnTo>
                  <a:lnTo>
                    <a:pt x="699104" y="2714414"/>
                  </a:lnTo>
                  <a:lnTo>
                    <a:pt x="699285" y="2714443"/>
                  </a:lnTo>
                  <a:lnTo>
                    <a:pt x="699456" y="2714496"/>
                  </a:lnTo>
                  <a:lnTo>
                    <a:pt x="699607" y="2714573"/>
                  </a:lnTo>
                  <a:lnTo>
                    <a:pt x="699730" y="2714678"/>
                  </a:lnTo>
                  <a:lnTo>
                    <a:pt x="699842" y="2714820"/>
                  </a:lnTo>
                  <a:lnTo>
                    <a:pt x="699935" y="2714985"/>
                  </a:lnTo>
                  <a:lnTo>
                    <a:pt x="700008" y="2715150"/>
                  </a:lnTo>
                  <a:lnTo>
                    <a:pt x="700067" y="2715385"/>
                  </a:lnTo>
                  <a:lnTo>
                    <a:pt x="700087" y="2715526"/>
                  </a:lnTo>
                  <a:lnTo>
                    <a:pt x="700087" y="2715668"/>
                  </a:lnTo>
                  <a:lnTo>
                    <a:pt x="695985" y="2722809"/>
                  </a:lnTo>
                  <a:lnTo>
                    <a:pt x="695824" y="2723309"/>
                  </a:lnTo>
                  <a:lnTo>
                    <a:pt x="695726" y="2724239"/>
                  </a:lnTo>
                  <a:lnTo>
                    <a:pt x="696699" y="2726153"/>
                  </a:lnTo>
                  <a:lnTo>
                    <a:pt x="697520" y="2725664"/>
                  </a:lnTo>
                  <a:lnTo>
                    <a:pt x="704652" y="2715049"/>
                  </a:lnTo>
                  <a:lnTo>
                    <a:pt x="709160" y="2715709"/>
                  </a:lnTo>
                  <a:lnTo>
                    <a:pt x="699715" y="2730432"/>
                  </a:lnTo>
                  <a:lnTo>
                    <a:pt x="699476" y="2730933"/>
                  </a:lnTo>
                  <a:lnTo>
                    <a:pt x="699505" y="2731245"/>
                  </a:lnTo>
                  <a:lnTo>
                    <a:pt x="700839" y="2732275"/>
                  </a:lnTo>
                  <a:lnTo>
                    <a:pt x="702086" y="2731793"/>
                  </a:lnTo>
                  <a:lnTo>
                    <a:pt x="704428" y="2729068"/>
                  </a:lnTo>
                  <a:lnTo>
                    <a:pt x="706766" y="2726329"/>
                  </a:lnTo>
                  <a:lnTo>
                    <a:pt x="711623" y="2720754"/>
                  </a:lnTo>
                  <a:lnTo>
                    <a:pt x="715177" y="2722720"/>
                  </a:lnTo>
                  <a:lnTo>
                    <a:pt x="715906" y="2720989"/>
                  </a:lnTo>
                  <a:lnTo>
                    <a:pt x="716634" y="2721278"/>
                  </a:lnTo>
                  <a:lnTo>
                    <a:pt x="713665" y="2729691"/>
                  </a:lnTo>
                  <a:lnTo>
                    <a:pt x="710545" y="2738819"/>
                  </a:lnTo>
                  <a:lnTo>
                    <a:pt x="709194" y="2742782"/>
                  </a:lnTo>
                  <a:lnTo>
                    <a:pt x="708996" y="2743349"/>
                  </a:lnTo>
                  <a:lnTo>
                    <a:pt x="709351" y="2743703"/>
                  </a:lnTo>
                  <a:lnTo>
                    <a:pt x="709061" y="2744560"/>
                  </a:lnTo>
                  <a:lnTo>
                    <a:pt x="714126" y="2746157"/>
                  </a:lnTo>
                  <a:lnTo>
                    <a:pt x="715852" y="2740570"/>
                  </a:lnTo>
                  <a:lnTo>
                    <a:pt x="714698" y="2740199"/>
                  </a:lnTo>
                  <a:lnTo>
                    <a:pt x="717465" y="2731651"/>
                  </a:lnTo>
                  <a:lnTo>
                    <a:pt x="723087" y="2733329"/>
                  </a:lnTo>
                  <a:lnTo>
                    <a:pt x="719880" y="2745687"/>
                  </a:lnTo>
                  <a:lnTo>
                    <a:pt x="719367" y="2747635"/>
                  </a:lnTo>
                  <a:lnTo>
                    <a:pt x="719655" y="2750302"/>
                  </a:lnTo>
                  <a:lnTo>
                    <a:pt x="721288" y="2750261"/>
                  </a:lnTo>
                  <a:lnTo>
                    <a:pt x="721293" y="2749990"/>
                  </a:lnTo>
                  <a:lnTo>
                    <a:pt x="722583" y="2749873"/>
                  </a:lnTo>
                  <a:lnTo>
                    <a:pt x="722578" y="2750214"/>
                  </a:lnTo>
                  <a:lnTo>
                    <a:pt x="724069" y="2750308"/>
                  </a:lnTo>
                  <a:lnTo>
                    <a:pt x="724133" y="2750720"/>
                  </a:lnTo>
                  <a:lnTo>
                    <a:pt x="724470" y="2750797"/>
                  </a:lnTo>
                  <a:lnTo>
                    <a:pt x="724236" y="2752492"/>
                  </a:lnTo>
                  <a:lnTo>
                    <a:pt x="723541" y="2753370"/>
                  </a:lnTo>
                  <a:lnTo>
                    <a:pt x="723502" y="2755754"/>
                  </a:lnTo>
                  <a:lnTo>
                    <a:pt x="724382" y="2755907"/>
                  </a:lnTo>
                  <a:lnTo>
                    <a:pt x="724402" y="2756743"/>
                  </a:lnTo>
                  <a:lnTo>
                    <a:pt x="724527" y="2760933"/>
                  </a:lnTo>
                  <a:lnTo>
                    <a:pt x="724529" y="2761006"/>
                  </a:lnTo>
                  <a:lnTo>
                    <a:pt x="724426" y="2762130"/>
                  </a:lnTo>
                  <a:lnTo>
                    <a:pt x="724201" y="2763614"/>
                  </a:lnTo>
                  <a:lnTo>
                    <a:pt x="724138" y="2764939"/>
                  </a:lnTo>
                  <a:lnTo>
                    <a:pt x="725761" y="2766175"/>
                  </a:lnTo>
                  <a:lnTo>
                    <a:pt x="725409" y="2772440"/>
                  </a:lnTo>
                  <a:lnTo>
                    <a:pt x="726254" y="2772057"/>
                  </a:lnTo>
                  <a:lnTo>
                    <a:pt x="727843" y="2775260"/>
                  </a:lnTo>
                  <a:lnTo>
                    <a:pt x="727481" y="2775495"/>
                  </a:lnTo>
                  <a:lnTo>
                    <a:pt x="729593" y="2779475"/>
                  </a:lnTo>
                  <a:lnTo>
                    <a:pt x="730156" y="2780194"/>
                  </a:lnTo>
                  <a:lnTo>
                    <a:pt x="731925" y="2779475"/>
                  </a:lnTo>
                  <a:lnTo>
                    <a:pt x="735552" y="2778021"/>
                  </a:lnTo>
                  <a:lnTo>
                    <a:pt x="736059" y="2775371"/>
                  </a:lnTo>
                  <a:lnTo>
                    <a:pt x="736608" y="2772498"/>
                  </a:lnTo>
                  <a:lnTo>
                    <a:pt x="736946" y="2772504"/>
                  </a:lnTo>
                  <a:lnTo>
                    <a:pt x="738591" y="2764173"/>
                  </a:lnTo>
                  <a:lnTo>
                    <a:pt x="738745" y="2763396"/>
                  </a:lnTo>
                  <a:lnTo>
                    <a:pt x="739307" y="2763443"/>
                  </a:lnTo>
                  <a:lnTo>
                    <a:pt x="739673" y="2761500"/>
                  </a:lnTo>
                  <a:lnTo>
                    <a:pt x="739052" y="2760888"/>
                  </a:lnTo>
                  <a:lnTo>
                    <a:pt x="734120" y="2759081"/>
                  </a:lnTo>
                  <a:lnTo>
                    <a:pt x="733724" y="2758362"/>
                  </a:lnTo>
                  <a:lnTo>
                    <a:pt x="734159" y="2756873"/>
                  </a:lnTo>
                  <a:lnTo>
                    <a:pt x="734924" y="2757116"/>
                  </a:lnTo>
                  <a:lnTo>
                    <a:pt x="735954" y="2753869"/>
                  </a:lnTo>
                  <a:lnTo>
                    <a:pt x="735903" y="2753845"/>
                  </a:lnTo>
                  <a:lnTo>
                    <a:pt x="735622" y="2753867"/>
                  </a:lnTo>
                  <a:lnTo>
                    <a:pt x="735303" y="2753699"/>
                  </a:lnTo>
                  <a:lnTo>
                    <a:pt x="733580" y="2734864"/>
                  </a:lnTo>
                  <a:lnTo>
                    <a:pt x="733252" y="2731269"/>
                  </a:lnTo>
                  <a:lnTo>
                    <a:pt x="732873" y="2727001"/>
                  </a:lnTo>
                  <a:lnTo>
                    <a:pt x="732336" y="2721079"/>
                  </a:lnTo>
                  <a:lnTo>
                    <a:pt x="732031" y="2717894"/>
                  </a:lnTo>
                  <a:lnTo>
                    <a:pt x="731949" y="2716992"/>
                  </a:lnTo>
                  <a:lnTo>
                    <a:pt x="731255" y="2716698"/>
                  </a:lnTo>
                  <a:lnTo>
                    <a:pt x="728073" y="2683578"/>
                  </a:lnTo>
                  <a:lnTo>
                    <a:pt x="728909" y="2683590"/>
                  </a:lnTo>
                  <a:lnTo>
                    <a:pt x="729500" y="2683084"/>
                  </a:lnTo>
                  <a:lnTo>
                    <a:pt x="728894" y="2673277"/>
                  </a:lnTo>
                  <a:lnTo>
                    <a:pt x="741037" y="2672512"/>
                  </a:lnTo>
                  <a:lnTo>
                    <a:pt x="741272" y="2678528"/>
                  </a:lnTo>
                  <a:lnTo>
                    <a:pt x="741635" y="2678720"/>
                  </a:lnTo>
                  <a:lnTo>
                    <a:pt x="741849" y="2678834"/>
                  </a:lnTo>
                  <a:lnTo>
                    <a:pt x="741854" y="2678687"/>
                  </a:lnTo>
                  <a:lnTo>
                    <a:pt x="742049" y="2678592"/>
                  </a:lnTo>
                  <a:lnTo>
                    <a:pt x="742768" y="2679140"/>
                  </a:lnTo>
                  <a:lnTo>
                    <a:pt x="742909" y="2679387"/>
                  </a:lnTo>
                  <a:lnTo>
                    <a:pt x="743154" y="2679340"/>
                  </a:lnTo>
                  <a:lnTo>
                    <a:pt x="744024" y="2679752"/>
                  </a:lnTo>
                  <a:lnTo>
                    <a:pt x="744122" y="2679752"/>
                  </a:lnTo>
                  <a:lnTo>
                    <a:pt x="745183" y="2680305"/>
                  </a:lnTo>
                  <a:lnTo>
                    <a:pt x="745735" y="2679487"/>
                  </a:lnTo>
                  <a:lnTo>
                    <a:pt x="743418" y="2672600"/>
                  </a:lnTo>
                  <a:lnTo>
                    <a:pt x="745329" y="2671899"/>
                  </a:lnTo>
                  <a:lnTo>
                    <a:pt x="748209" y="2680070"/>
                  </a:lnTo>
                  <a:lnTo>
                    <a:pt x="748922" y="2680912"/>
                  </a:lnTo>
                  <a:lnTo>
                    <a:pt x="750731" y="2680819"/>
                  </a:lnTo>
                  <a:lnTo>
                    <a:pt x="751797" y="2680764"/>
                  </a:lnTo>
                  <a:lnTo>
                    <a:pt x="751865" y="2679593"/>
                  </a:lnTo>
                  <a:lnTo>
                    <a:pt x="748341" y="2669610"/>
                  </a:lnTo>
                  <a:lnTo>
                    <a:pt x="750301" y="2668956"/>
                  </a:lnTo>
                  <a:lnTo>
                    <a:pt x="754065" y="2679240"/>
                  </a:lnTo>
                  <a:lnTo>
                    <a:pt x="754647" y="2679593"/>
                  </a:lnTo>
                  <a:lnTo>
                    <a:pt x="756524" y="2677962"/>
                  </a:lnTo>
                  <a:lnTo>
                    <a:pt x="756592" y="2677862"/>
                  </a:lnTo>
                  <a:lnTo>
                    <a:pt x="756656" y="2677745"/>
                  </a:lnTo>
                  <a:lnTo>
                    <a:pt x="756705" y="2677627"/>
                  </a:lnTo>
                  <a:lnTo>
                    <a:pt x="756749" y="2677503"/>
                  </a:lnTo>
                  <a:lnTo>
                    <a:pt x="756778" y="2677380"/>
                  </a:lnTo>
                  <a:lnTo>
                    <a:pt x="756793" y="2677244"/>
                  </a:lnTo>
                  <a:lnTo>
                    <a:pt x="756802" y="2677085"/>
                  </a:lnTo>
                  <a:lnTo>
                    <a:pt x="756802" y="2676932"/>
                  </a:lnTo>
                  <a:lnTo>
                    <a:pt x="756739" y="2676744"/>
                  </a:lnTo>
                  <a:lnTo>
                    <a:pt x="753258" y="2666860"/>
                  </a:lnTo>
                  <a:lnTo>
                    <a:pt x="755219" y="2666060"/>
                  </a:lnTo>
                  <a:lnTo>
                    <a:pt x="758518" y="2675066"/>
                  </a:lnTo>
                  <a:lnTo>
                    <a:pt x="759046" y="2675614"/>
                  </a:lnTo>
                  <a:lnTo>
                    <a:pt x="761271" y="2673548"/>
                  </a:lnTo>
                  <a:lnTo>
                    <a:pt x="761241" y="2672570"/>
                  </a:lnTo>
                  <a:lnTo>
                    <a:pt x="758416" y="2664165"/>
                  </a:lnTo>
                  <a:lnTo>
                    <a:pt x="760327" y="2663364"/>
                  </a:lnTo>
                  <a:lnTo>
                    <a:pt x="763817" y="2672812"/>
                  </a:lnTo>
                  <a:lnTo>
                    <a:pt x="764898" y="2671837"/>
                  </a:lnTo>
                  <a:lnTo>
                    <a:pt x="765201" y="2671564"/>
                  </a:lnTo>
                  <a:lnTo>
                    <a:pt x="767361" y="2662263"/>
                  </a:lnTo>
                  <a:lnTo>
                    <a:pt x="770182" y="2662510"/>
                  </a:lnTo>
                  <a:lnTo>
                    <a:pt x="773929" y="2665157"/>
                  </a:lnTo>
                  <a:lnTo>
                    <a:pt x="774749" y="2665736"/>
                  </a:lnTo>
                  <a:lnTo>
                    <a:pt x="775662" y="2666372"/>
                  </a:lnTo>
                  <a:lnTo>
                    <a:pt x="776244" y="2666725"/>
                  </a:lnTo>
                  <a:lnTo>
                    <a:pt x="779783" y="2673288"/>
                  </a:lnTo>
                  <a:lnTo>
                    <a:pt x="779847" y="2673383"/>
                  </a:lnTo>
                  <a:lnTo>
                    <a:pt x="779901" y="2673483"/>
                  </a:lnTo>
                  <a:lnTo>
                    <a:pt x="779954" y="2673624"/>
                  </a:lnTo>
                  <a:lnTo>
                    <a:pt x="779993" y="2673824"/>
                  </a:lnTo>
                  <a:lnTo>
                    <a:pt x="780013" y="2674024"/>
                  </a:lnTo>
                  <a:lnTo>
                    <a:pt x="780018" y="2674160"/>
                  </a:lnTo>
                  <a:lnTo>
                    <a:pt x="780018" y="2674301"/>
                  </a:lnTo>
                  <a:lnTo>
                    <a:pt x="780008" y="2674442"/>
                  </a:lnTo>
                  <a:lnTo>
                    <a:pt x="779988" y="2674578"/>
                  </a:lnTo>
                  <a:lnTo>
                    <a:pt x="779949" y="2674707"/>
                  </a:lnTo>
                  <a:lnTo>
                    <a:pt x="779871" y="2674890"/>
                  </a:lnTo>
                  <a:lnTo>
                    <a:pt x="779754" y="2675066"/>
                  </a:lnTo>
                  <a:lnTo>
                    <a:pt x="779617" y="2675231"/>
                  </a:lnTo>
                  <a:lnTo>
                    <a:pt x="779460" y="2675390"/>
                  </a:lnTo>
                  <a:lnTo>
                    <a:pt x="779304" y="2675525"/>
                  </a:lnTo>
                  <a:lnTo>
                    <a:pt x="779128" y="2675667"/>
                  </a:lnTo>
                  <a:lnTo>
                    <a:pt x="778937" y="2675784"/>
                  </a:lnTo>
                  <a:lnTo>
                    <a:pt x="778737" y="2675896"/>
                  </a:lnTo>
                  <a:lnTo>
                    <a:pt x="778527" y="2675985"/>
                  </a:lnTo>
                  <a:lnTo>
                    <a:pt x="778317" y="2676061"/>
                  </a:lnTo>
                  <a:lnTo>
                    <a:pt x="778111" y="2676179"/>
                  </a:lnTo>
                  <a:lnTo>
                    <a:pt x="777896" y="2676279"/>
                  </a:lnTo>
                  <a:lnTo>
                    <a:pt x="777686" y="2676344"/>
                  </a:lnTo>
                  <a:lnTo>
                    <a:pt x="777490" y="2676349"/>
                  </a:lnTo>
                  <a:lnTo>
                    <a:pt x="777486" y="2676620"/>
                  </a:lnTo>
                  <a:lnTo>
                    <a:pt x="773589" y="2676285"/>
                  </a:lnTo>
                  <a:lnTo>
                    <a:pt x="772817" y="2677450"/>
                  </a:lnTo>
                  <a:lnTo>
                    <a:pt x="772959" y="2678475"/>
                  </a:lnTo>
                  <a:lnTo>
                    <a:pt x="773061" y="2678819"/>
                  </a:lnTo>
                  <a:lnTo>
                    <a:pt x="773213" y="2679334"/>
                  </a:lnTo>
                  <a:lnTo>
                    <a:pt x="773413" y="2680093"/>
                  </a:lnTo>
                  <a:lnTo>
                    <a:pt x="775027" y="2682589"/>
                  </a:lnTo>
                  <a:lnTo>
                    <a:pt x="775117" y="2682593"/>
                  </a:lnTo>
                  <a:lnTo>
                    <a:pt x="778238" y="2682701"/>
                  </a:lnTo>
                  <a:lnTo>
                    <a:pt x="778297" y="2682166"/>
                  </a:lnTo>
                  <a:lnTo>
                    <a:pt x="778781" y="2682224"/>
                  </a:lnTo>
                  <a:lnTo>
                    <a:pt x="778419" y="2684585"/>
                  </a:lnTo>
                  <a:lnTo>
                    <a:pt x="779045" y="2685291"/>
                  </a:lnTo>
                  <a:lnTo>
                    <a:pt x="777187" y="2696965"/>
                  </a:lnTo>
                  <a:lnTo>
                    <a:pt x="776014" y="2696841"/>
                  </a:lnTo>
                  <a:lnTo>
                    <a:pt x="774851" y="2705248"/>
                  </a:lnTo>
                  <a:lnTo>
                    <a:pt x="774846" y="2705401"/>
                  </a:lnTo>
                  <a:lnTo>
                    <a:pt x="774870" y="2705524"/>
                  </a:lnTo>
                  <a:lnTo>
                    <a:pt x="774904" y="2705648"/>
                  </a:lnTo>
                  <a:lnTo>
                    <a:pt x="774948" y="2705766"/>
                  </a:lnTo>
                  <a:lnTo>
                    <a:pt x="775002" y="2705878"/>
                  </a:lnTo>
                  <a:lnTo>
                    <a:pt x="775066" y="2705984"/>
                  </a:lnTo>
                  <a:lnTo>
                    <a:pt x="775144" y="2706090"/>
                  </a:lnTo>
                  <a:lnTo>
                    <a:pt x="775237" y="2706195"/>
                  </a:lnTo>
                  <a:lnTo>
                    <a:pt x="775344" y="2706290"/>
                  </a:lnTo>
                  <a:lnTo>
                    <a:pt x="775452" y="2706366"/>
                  </a:lnTo>
                  <a:lnTo>
                    <a:pt x="775643" y="2706443"/>
                  </a:lnTo>
                  <a:lnTo>
                    <a:pt x="775809" y="2706466"/>
                  </a:lnTo>
                  <a:lnTo>
                    <a:pt x="775970" y="2706454"/>
                  </a:lnTo>
                  <a:lnTo>
                    <a:pt x="776547" y="2702522"/>
                  </a:lnTo>
                  <a:lnTo>
                    <a:pt x="777515" y="2702651"/>
                  </a:lnTo>
                  <a:lnTo>
                    <a:pt x="776987" y="2706607"/>
                  </a:lnTo>
                  <a:lnTo>
                    <a:pt x="778331" y="2706684"/>
                  </a:lnTo>
                  <a:lnTo>
                    <a:pt x="778830" y="2702781"/>
                  </a:lnTo>
                  <a:lnTo>
                    <a:pt x="779876" y="2702905"/>
                  </a:lnTo>
                  <a:lnTo>
                    <a:pt x="779465" y="2706655"/>
                  </a:lnTo>
                  <a:lnTo>
                    <a:pt x="779460" y="2706920"/>
                  </a:lnTo>
                  <a:lnTo>
                    <a:pt x="780854" y="2707055"/>
                  </a:lnTo>
                  <a:lnTo>
                    <a:pt x="780859" y="2706867"/>
                  </a:lnTo>
                  <a:lnTo>
                    <a:pt x="781328" y="2703040"/>
                  </a:lnTo>
                  <a:lnTo>
                    <a:pt x="782345" y="2703164"/>
                  </a:lnTo>
                  <a:lnTo>
                    <a:pt x="781900" y="2707155"/>
                  </a:lnTo>
                  <a:lnTo>
                    <a:pt x="783430" y="2707314"/>
                  </a:lnTo>
                  <a:lnTo>
                    <a:pt x="783821" y="2703352"/>
                  </a:lnTo>
                  <a:lnTo>
                    <a:pt x="784896" y="2703399"/>
                  </a:lnTo>
                  <a:lnTo>
                    <a:pt x="784452" y="2707443"/>
                  </a:lnTo>
                  <a:lnTo>
                    <a:pt x="786197" y="2707579"/>
                  </a:lnTo>
                  <a:lnTo>
                    <a:pt x="786402" y="2703535"/>
                  </a:lnTo>
                  <a:lnTo>
                    <a:pt x="787556" y="2703605"/>
                  </a:lnTo>
                  <a:lnTo>
                    <a:pt x="787218" y="2707573"/>
                  </a:lnTo>
                  <a:lnTo>
                    <a:pt x="788866" y="2706419"/>
                  </a:lnTo>
                  <a:lnTo>
                    <a:pt x="789042" y="2706260"/>
                  </a:lnTo>
                  <a:lnTo>
                    <a:pt x="789203" y="2706084"/>
                  </a:lnTo>
                  <a:lnTo>
                    <a:pt x="789340" y="2705889"/>
                  </a:lnTo>
                  <a:lnTo>
                    <a:pt x="789452" y="2705689"/>
                  </a:lnTo>
                  <a:lnTo>
                    <a:pt x="789526" y="2705489"/>
                  </a:lnTo>
                  <a:lnTo>
                    <a:pt x="789570" y="2705271"/>
                  </a:lnTo>
                  <a:lnTo>
                    <a:pt x="789604" y="2705042"/>
                  </a:lnTo>
                  <a:lnTo>
                    <a:pt x="789753" y="2703410"/>
                  </a:lnTo>
                  <a:lnTo>
                    <a:pt x="790132" y="2699331"/>
                  </a:lnTo>
                  <a:lnTo>
                    <a:pt x="790010" y="2699243"/>
                  </a:lnTo>
                  <a:lnTo>
                    <a:pt x="789912" y="2699125"/>
                  </a:lnTo>
                  <a:lnTo>
                    <a:pt x="789868" y="2699025"/>
                  </a:lnTo>
                  <a:lnTo>
                    <a:pt x="789853" y="2698896"/>
                  </a:lnTo>
                  <a:lnTo>
                    <a:pt x="789868" y="2698489"/>
                  </a:lnTo>
                  <a:lnTo>
                    <a:pt x="789824" y="2697624"/>
                  </a:lnTo>
                  <a:lnTo>
                    <a:pt x="789824" y="2697188"/>
                  </a:lnTo>
                  <a:lnTo>
                    <a:pt x="789844" y="2696759"/>
                  </a:lnTo>
                  <a:lnTo>
                    <a:pt x="789902" y="2696335"/>
                  </a:lnTo>
                  <a:lnTo>
                    <a:pt x="790005" y="2695882"/>
                  </a:lnTo>
                  <a:lnTo>
                    <a:pt x="790147" y="2695428"/>
                  </a:lnTo>
                  <a:lnTo>
                    <a:pt x="790323" y="2694981"/>
                  </a:lnTo>
                  <a:lnTo>
                    <a:pt x="790523" y="2694551"/>
                  </a:lnTo>
                  <a:lnTo>
                    <a:pt x="790753" y="2694139"/>
                  </a:lnTo>
                  <a:lnTo>
                    <a:pt x="790834" y="2694020"/>
                  </a:lnTo>
                  <a:lnTo>
                    <a:pt x="791056" y="2693698"/>
                  </a:lnTo>
                  <a:lnTo>
                    <a:pt x="791403" y="2693286"/>
                  </a:lnTo>
                  <a:lnTo>
                    <a:pt x="791784" y="2692891"/>
                  </a:lnTo>
                  <a:lnTo>
                    <a:pt x="792180" y="2692508"/>
                  </a:lnTo>
                  <a:lnTo>
                    <a:pt x="792581" y="2692138"/>
                  </a:lnTo>
                  <a:lnTo>
                    <a:pt x="793080" y="2691737"/>
                  </a:lnTo>
                  <a:lnTo>
                    <a:pt x="793617" y="2691378"/>
                  </a:lnTo>
                  <a:lnTo>
                    <a:pt x="794160" y="2691025"/>
                  </a:lnTo>
                  <a:lnTo>
                    <a:pt x="794669" y="2690648"/>
                  </a:lnTo>
                  <a:lnTo>
                    <a:pt x="795104" y="2690207"/>
                  </a:lnTo>
                  <a:lnTo>
                    <a:pt x="795485" y="2689648"/>
                  </a:lnTo>
                  <a:lnTo>
                    <a:pt x="795798" y="2689029"/>
                  </a:lnTo>
                  <a:lnTo>
                    <a:pt x="796057" y="2688370"/>
                  </a:lnTo>
                  <a:lnTo>
                    <a:pt x="796286" y="2687699"/>
                  </a:lnTo>
                  <a:lnTo>
                    <a:pt x="796619" y="2686610"/>
                  </a:lnTo>
                  <a:lnTo>
                    <a:pt x="796731" y="2686186"/>
                  </a:lnTo>
                  <a:lnTo>
                    <a:pt x="796829" y="2685756"/>
                  </a:lnTo>
                  <a:lnTo>
                    <a:pt x="796917" y="2685321"/>
                  </a:lnTo>
                  <a:lnTo>
                    <a:pt x="796995" y="2684891"/>
                  </a:lnTo>
                  <a:lnTo>
                    <a:pt x="797621" y="2685309"/>
                  </a:lnTo>
                  <a:lnTo>
                    <a:pt x="799498" y="2677544"/>
                  </a:lnTo>
                  <a:lnTo>
                    <a:pt x="800300" y="2677968"/>
                  </a:lnTo>
                  <a:lnTo>
                    <a:pt x="800486" y="2677862"/>
                  </a:lnTo>
                  <a:lnTo>
                    <a:pt x="800681" y="2677762"/>
                  </a:lnTo>
                  <a:lnTo>
                    <a:pt x="800882" y="2677674"/>
                  </a:lnTo>
                  <a:lnTo>
                    <a:pt x="801087" y="2677592"/>
                  </a:lnTo>
                  <a:lnTo>
                    <a:pt x="801292" y="2677521"/>
                  </a:lnTo>
                  <a:lnTo>
                    <a:pt x="801551" y="2677450"/>
                  </a:lnTo>
                  <a:lnTo>
                    <a:pt x="801815" y="2677391"/>
                  </a:lnTo>
                  <a:lnTo>
                    <a:pt x="802084" y="2677344"/>
                  </a:lnTo>
                  <a:lnTo>
                    <a:pt x="802358" y="2677321"/>
                  </a:lnTo>
                  <a:lnTo>
                    <a:pt x="802627" y="2677309"/>
                  </a:lnTo>
                  <a:lnTo>
                    <a:pt x="802935" y="2677321"/>
                  </a:lnTo>
                  <a:lnTo>
                    <a:pt x="803243" y="2677344"/>
                  </a:lnTo>
                  <a:lnTo>
                    <a:pt x="803551" y="2677391"/>
                  </a:lnTo>
                  <a:lnTo>
                    <a:pt x="803849" y="2677462"/>
                  </a:lnTo>
                  <a:lnTo>
                    <a:pt x="804128" y="2677568"/>
                  </a:lnTo>
                  <a:lnTo>
                    <a:pt x="804421" y="2677733"/>
                  </a:lnTo>
                  <a:lnTo>
                    <a:pt x="804700" y="2677933"/>
                  </a:lnTo>
                  <a:lnTo>
                    <a:pt x="804964" y="2678169"/>
                  </a:lnTo>
                  <a:lnTo>
                    <a:pt x="805198" y="2678422"/>
                  </a:lnTo>
                  <a:lnTo>
                    <a:pt x="805384" y="2678698"/>
                  </a:lnTo>
                  <a:lnTo>
                    <a:pt x="805516" y="2678963"/>
                  </a:lnTo>
                  <a:lnTo>
                    <a:pt x="805624" y="2679252"/>
                  </a:lnTo>
                  <a:lnTo>
                    <a:pt x="805707" y="2679552"/>
                  </a:lnTo>
                  <a:lnTo>
                    <a:pt x="805751" y="2679858"/>
                  </a:lnTo>
                  <a:lnTo>
                    <a:pt x="805760" y="2680158"/>
                  </a:lnTo>
                  <a:lnTo>
                    <a:pt x="806054" y="2680276"/>
                  </a:lnTo>
                  <a:lnTo>
                    <a:pt x="806024" y="2680588"/>
                  </a:lnTo>
                  <a:lnTo>
                    <a:pt x="805971" y="2680894"/>
                  </a:lnTo>
                  <a:lnTo>
                    <a:pt x="805892" y="2681200"/>
                  </a:lnTo>
                  <a:lnTo>
                    <a:pt x="805795" y="2681500"/>
                  </a:lnTo>
                  <a:lnTo>
                    <a:pt x="805677" y="2681783"/>
                  </a:lnTo>
                  <a:lnTo>
                    <a:pt x="805555" y="2681983"/>
                  </a:lnTo>
                  <a:lnTo>
                    <a:pt x="805399" y="2682177"/>
                  </a:lnTo>
                  <a:lnTo>
                    <a:pt x="805237" y="2682366"/>
                  </a:lnTo>
                  <a:lnTo>
                    <a:pt x="805105" y="2682554"/>
                  </a:lnTo>
                  <a:lnTo>
                    <a:pt x="805022" y="2682760"/>
                  </a:lnTo>
                  <a:lnTo>
                    <a:pt x="803957" y="2687511"/>
                  </a:lnTo>
                  <a:lnTo>
                    <a:pt x="803942" y="2687881"/>
                  </a:lnTo>
                  <a:lnTo>
                    <a:pt x="803952" y="2688070"/>
                  </a:lnTo>
                  <a:lnTo>
                    <a:pt x="803971" y="2688258"/>
                  </a:lnTo>
                  <a:lnTo>
                    <a:pt x="803996" y="2688441"/>
                  </a:lnTo>
                  <a:lnTo>
                    <a:pt x="804054" y="2688659"/>
                  </a:lnTo>
                  <a:lnTo>
                    <a:pt x="804128" y="2688865"/>
                  </a:lnTo>
                  <a:lnTo>
                    <a:pt x="804304" y="2689283"/>
                  </a:lnTo>
                  <a:lnTo>
                    <a:pt x="804387" y="2689494"/>
                  </a:lnTo>
                  <a:lnTo>
                    <a:pt x="804475" y="2689789"/>
                  </a:lnTo>
                  <a:lnTo>
                    <a:pt x="804548" y="2690089"/>
                  </a:lnTo>
                  <a:lnTo>
                    <a:pt x="804640" y="2690429"/>
                  </a:lnTo>
                  <a:lnTo>
                    <a:pt x="804714" y="2690678"/>
                  </a:lnTo>
                  <a:lnTo>
                    <a:pt x="804822" y="2690954"/>
                  </a:lnTo>
                  <a:lnTo>
                    <a:pt x="805047" y="2691372"/>
                  </a:lnTo>
                  <a:lnTo>
                    <a:pt x="805321" y="2691767"/>
                  </a:lnTo>
                  <a:lnTo>
                    <a:pt x="805628" y="2692144"/>
                  </a:lnTo>
                  <a:lnTo>
                    <a:pt x="805956" y="2692503"/>
                  </a:lnTo>
                  <a:lnTo>
                    <a:pt x="806298" y="2692844"/>
                  </a:lnTo>
                  <a:lnTo>
                    <a:pt x="806596" y="2693115"/>
                  </a:lnTo>
                  <a:lnTo>
                    <a:pt x="806909" y="2693374"/>
                  </a:lnTo>
                  <a:lnTo>
                    <a:pt x="807564" y="2693857"/>
                  </a:lnTo>
                  <a:lnTo>
                    <a:pt x="808195" y="2694304"/>
                  </a:lnTo>
                  <a:lnTo>
                    <a:pt x="808488" y="2694504"/>
                  </a:lnTo>
                  <a:lnTo>
                    <a:pt x="809094" y="2694904"/>
                  </a:lnTo>
                  <a:lnTo>
                    <a:pt x="809402" y="2695099"/>
                  </a:lnTo>
                  <a:lnTo>
                    <a:pt x="809715" y="2695417"/>
                  </a:lnTo>
                  <a:lnTo>
                    <a:pt x="810018" y="2695758"/>
                  </a:lnTo>
                  <a:lnTo>
                    <a:pt x="810302" y="2696117"/>
                  </a:lnTo>
                  <a:lnTo>
                    <a:pt x="810566" y="2696482"/>
                  </a:lnTo>
                  <a:lnTo>
                    <a:pt x="810810" y="2696865"/>
                  </a:lnTo>
                  <a:lnTo>
                    <a:pt x="811025" y="2697241"/>
                  </a:lnTo>
                  <a:lnTo>
                    <a:pt x="811221" y="2697636"/>
                  </a:lnTo>
                  <a:lnTo>
                    <a:pt x="811402" y="2698042"/>
                  </a:lnTo>
                  <a:lnTo>
                    <a:pt x="811563" y="2698454"/>
                  </a:lnTo>
                  <a:lnTo>
                    <a:pt x="811715" y="2698866"/>
                  </a:lnTo>
                  <a:lnTo>
                    <a:pt x="811891" y="2699372"/>
                  </a:lnTo>
                  <a:lnTo>
                    <a:pt x="812047" y="2699891"/>
                  </a:lnTo>
                  <a:lnTo>
                    <a:pt x="812184" y="2700414"/>
                  </a:lnTo>
                  <a:lnTo>
                    <a:pt x="812291" y="2700938"/>
                  </a:lnTo>
                  <a:lnTo>
                    <a:pt x="812365" y="2701468"/>
                  </a:lnTo>
                  <a:lnTo>
                    <a:pt x="812419" y="2702139"/>
                  </a:lnTo>
                  <a:lnTo>
                    <a:pt x="812419" y="2702822"/>
                  </a:lnTo>
                  <a:lnTo>
                    <a:pt x="812379" y="2703511"/>
                  </a:lnTo>
                  <a:lnTo>
                    <a:pt x="812291" y="2704188"/>
                  </a:lnTo>
                  <a:lnTo>
                    <a:pt x="812159" y="2704847"/>
                  </a:lnTo>
                  <a:lnTo>
                    <a:pt x="811402" y="2708515"/>
                  </a:lnTo>
                  <a:lnTo>
                    <a:pt x="811245" y="2709009"/>
                  </a:lnTo>
                  <a:lnTo>
                    <a:pt x="811069" y="2709663"/>
                  </a:lnTo>
                  <a:lnTo>
                    <a:pt x="810923" y="2710328"/>
                  </a:lnTo>
                  <a:lnTo>
                    <a:pt x="810820" y="2711005"/>
                  </a:lnTo>
                  <a:lnTo>
                    <a:pt x="810776" y="2711676"/>
                  </a:lnTo>
                  <a:lnTo>
                    <a:pt x="810791" y="2712336"/>
                  </a:lnTo>
                  <a:lnTo>
                    <a:pt x="810879" y="2713018"/>
                  </a:lnTo>
                  <a:lnTo>
                    <a:pt x="811035" y="2713701"/>
                  </a:lnTo>
                  <a:lnTo>
                    <a:pt x="811250" y="2714372"/>
                  </a:lnTo>
                  <a:lnTo>
                    <a:pt x="811514" y="2715026"/>
                  </a:lnTo>
                  <a:lnTo>
                    <a:pt x="811822" y="2715638"/>
                  </a:lnTo>
                  <a:lnTo>
                    <a:pt x="812252" y="2716339"/>
                  </a:lnTo>
                  <a:lnTo>
                    <a:pt x="812756" y="2717010"/>
                  </a:lnTo>
                  <a:lnTo>
                    <a:pt x="813323" y="2717634"/>
                  </a:lnTo>
                  <a:lnTo>
                    <a:pt x="813944" y="2718199"/>
                  </a:lnTo>
                  <a:lnTo>
                    <a:pt x="814599" y="2718676"/>
                  </a:lnTo>
                  <a:lnTo>
                    <a:pt x="815425" y="2719123"/>
                  </a:lnTo>
                  <a:lnTo>
                    <a:pt x="816344" y="2719471"/>
                  </a:lnTo>
                  <a:lnTo>
                    <a:pt x="817312" y="2719724"/>
                  </a:lnTo>
                  <a:lnTo>
                    <a:pt x="818290" y="2719865"/>
                  </a:lnTo>
                  <a:lnTo>
                    <a:pt x="819233" y="2719900"/>
                  </a:lnTo>
                  <a:lnTo>
                    <a:pt x="820079" y="2719830"/>
                  </a:lnTo>
                  <a:lnTo>
                    <a:pt x="820939" y="2719671"/>
                  </a:lnTo>
                  <a:lnTo>
                    <a:pt x="821790" y="2719424"/>
                  </a:lnTo>
                  <a:lnTo>
                    <a:pt x="822606" y="2719106"/>
                  </a:lnTo>
                  <a:lnTo>
                    <a:pt x="823359" y="2718711"/>
                  </a:lnTo>
                  <a:lnTo>
                    <a:pt x="823623" y="2718540"/>
                  </a:lnTo>
                  <a:lnTo>
                    <a:pt x="823887" y="2718358"/>
                  </a:lnTo>
                  <a:lnTo>
                    <a:pt x="824141" y="2718164"/>
                  </a:lnTo>
                  <a:lnTo>
                    <a:pt x="824625" y="2717752"/>
                  </a:lnTo>
                  <a:lnTo>
                    <a:pt x="824928" y="2717457"/>
                  </a:lnTo>
                  <a:lnTo>
                    <a:pt x="825212" y="2717151"/>
                  </a:lnTo>
                  <a:lnTo>
                    <a:pt x="825481" y="2716827"/>
                  </a:lnTo>
                  <a:lnTo>
                    <a:pt x="825744" y="2716498"/>
                  </a:lnTo>
                  <a:lnTo>
                    <a:pt x="826214" y="2715850"/>
                  </a:lnTo>
                  <a:lnTo>
                    <a:pt x="826424" y="2715538"/>
                  </a:lnTo>
                  <a:lnTo>
                    <a:pt x="826820" y="2714890"/>
                  </a:lnTo>
                  <a:lnTo>
                    <a:pt x="827006" y="2714561"/>
                  </a:lnTo>
                  <a:lnTo>
                    <a:pt x="827974" y="2712695"/>
                  </a:lnTo>
                  <a:lnTo>
                    <a:pt x="828814" y="2710646"/>
                  </a:lnTo>
                  <a:lnTo>
                    <a:pt x="830354" y="2706731"/>
                  </a:lnTo>
                  <a:lnTo>
                    <a:pt x="831200" y="2704323"/>
                  </a:lnTo>
                  <a:lnTo>
                    <a:pt x="831879" y="2701333"/>
                  </a:lnTo>
                  <a:lnTo>
                    <a:pt x="831948" y="2700968"/>
                  </a:lnTo>
                  <a:lnTo>
                    <a:pt x="832129" y="2700250"/>
                  </a:lnTo>
                  <a:lnTo>
                    <a:pt x="832236" y="2699896"/>
                  </a:lnTo>
                  <a:lnTo>
                    <a:pt x="832354" y="2699543"/>
                  </a:lnTo>
                  <a:lnTo>
                    <a:pt x="832476" y="2699219"/>
                  </a:lnTo>
                  <a:lnTo>
                    <a:pt x="832608" y="2698896"/>
                  </a:lnTo>
                  <a:lnTo>
                    <a:pt x="832750" y="2698578"/>
                  </a:lnTo>
                  <a:lnTo>
                    <a:pt x="833414" y="2697171"/>
                  </a:lnTo>
                  <a:lnTo>
                    <a:pt x="833610" y="2696788"/>
                  </a:lnTo>
                  <a:lnTo>
                    <a:pt x="833820" y="2696417"/>
                  </a:lnTo>
                  <a:lnTo>
                    <a:pt x="834065" y="2696076"/>
                  </a:lnTo>
                  <a:lnTo>
                    <a:pt x="834446" y="2695623"/>
                  </a:lnTo>
                  <a:lnTo>
                    <a:pt x="834651" y="2695405"/>
                  </a:lnTo>
                  <a:lnTo>
                    <a:pt x="834871" y="2695216"/>
                  </a:lnTo>
                  <a:lnTo>
                    <a:pt x="835111" y="2695063"/>
                  </a:lnTo>
                  <a:lnTo>
                    <a:pt x="835326" y="2694969"/>
                  </a:lnTo>
                  <a:lnTo>
                    <a:pt x="835556" y="2694893"/>
                  </a:lnTo>
                  <a:lnTo>
                    <a:pt x="835795" y="2694834"/>
                  </a:lnTo>
                  <a:lnTo>
                    <a:pt x="836040" y="2694793"/>
                  </a:lnTo>
                  <a:lnTo>
                    <a:pt x="836279" y="2694769"/>
                  </a:lnTo>
                  <a:lnTo>
                    <a:pt x="836499" y="2694763"/>
                  </a:lnTo>
                  <a:lnTo>
                    <a:pt x="836724" y="2694775"/>
                  </a:lnTo>
                  <a:lnTo>
                    <a:pt x="836949" y="2694798"/>
                  </a:lnTo>
                  <a:lnTo>
                    <a:pt x="837174" y="2694834"/>
                  </a:lnTo>
                  <a:lnTo>
                    <a:pt x="837389" y="2694881"/>
                  </a:lnTo>
                  <a:lnTo>
                    <a:pt x="837672" y="2694951"/>
                  </a:lnTo>
                  <a:lnTo>
                    <a:pt x="837961" y="2695040"/>
                  </a:lnTo>
                  <a:lnTo>
                    <a:pt x="838234" y="2695146"/>
                  </a:lnTo>
                  <a:lnTo>
                    <a:pt x="838494" y="2695281"/>
                  </a:lnTo>
                  <a:lnTo>
                    <a:pt x="838723" y="2695440"/>
                  </a:lnTo>
                  <a:lnTo>
                    <a:pt x="838865" y="2695581"/>
                  </a:lnTo>
                  <a:lnTo>
                    <a:pt x="838997" y="2695740"/>
                  </a:lnTo>
                  <a:lnTo>
                    <a:pt x="839119" y="2695905"/>
                  </a:lnTo>
                  <a:lnTo>
                    <a:pt x="839232" y="2696082"/>
                  </a:lnTo>
                  <a:lnTo>
                    <a:pt x="839329" y="2696258"/>
                  </a:lnTo>
                  <a:lnTo>
                    <a:pt x="839427" y="2696459"/>
                  </a:lnTo>
                  <a:lnTo>
                    <a:pt x="839510" y="2696665"/>
                  </a:lnTo>
                  <a:lnTo>
                    <a:pt x="839716" y="2697294"/>
                  </a:lnTo>
                  <a:lnTo>
                    <a:pt x="839911" y="2697860"/>
                  </a:lnTo>
                  <a:lnTo>
                    <a:pt x="839965" y="2698054"/>
                  </a:lnTo>
                  <a:lnTo>
                    <a:pt x="840058" y="2698419"/>
                  </a:lnTo>
                  <a:lnTo>
                    <a:pt x="840112" y="2698601"/>
                  </a:lnTo>
                  <a:lnTo>
                    <a:pt x="840151" y="2698784"/>
                  </a:lnTo>
                  <a:lnTo>
                    <a:pt x="840165" y="2698955"/>
                  </a:lnTo>
                  <a:lnTo>
                    <a:pt x="840131" y="2699096"/>
                  </a:lnTo>
                  <a:lnTo>
                    <a:pt x="840068" y="2699190"/>
                  </a:lnTo>
                  <a:lnTo>
                    <a:pt x="839975" y="2699267"/>
                  </a:lnTo>
                  <a:lnTo>
                    <a:pt x="839765" y="2699408"/>
                  </a:lnTo>
                  <a:lnTo>
                    <a:pt x="839677" y="2699496"/>
                  </a:lnTo>
                  <a:lnTo>
                    <a:pt x="839584" y="2699643"/>
                  </a:lnTo>
                  <a:lnTo>
                    <a:pt x="839501" y="2699808"/>
                  </a:lnTo>
                  <a:lnTo>
                    <a:pt x="839437" y="2699979"/>
                  </a:lnTo>
                  <a:lnTo>
                    <a:pt x="839388" y="2700161"/>
                  </a:lnTo>
                  <a:lnTo>
                    <a:pt x="839349" y="2700338"/>
                  </a:lnTo>
                  <a:lnTo>
                    <a:pt x="839325" y="2700568"/>
                  </a:lnTo>
                  <a:lnTo>
                    <a:pt x="839325" y="2700809"/>
                  </a:lnTo>
                  <a:lnTo>
                    <a:pt x="839349" y="2701050"/>
                  </a:lnTo>
                  <a:lnTo>
                    <a:pt x="839398" y="2701286"/>
                  </a:lnTo>
                  <a:lnTo>
                    <a:pt x="839466" y="2701509"/>
                  </a:lnTo>
                  <a:lnTo>
                    <a:pt x="839618" y="2703122"/>
                  </a:lnTo>
                  <a:lnTo>
                    <a:pt x="839716" y="2705189"/>
                  </a:lnTo>
                  <a:lnTo>
                    <a:pt x="840473" y="2712912"/>
                  </a:lnTo>
                  <a:lnTo>
                    <a:pt x="840478" y="2713272"/>
                  </a:lnTo>
                  <a:lnTo>
                    <a:pt x="840449" y="2713637"/>
                  </a:lnTo>
                  <a:lnTo>
                    <a:pt x="840385" y="2714007"/>
                  </a:lnTo>
                  <a:lnTo>
                    <a:pt x="840297" y="2714361"/>
                  </a:lnTo>
                  <a:lnTo>
                    <a:pt x="840175" y="2714702"/>
                  </a:lnTo>
                  <a:lnTo>
                    <a:pt x="840024" y="2714991"/>
                  </a:lnTo>
                  <a:lnTo>
                    <a:pt x="839823" y="2715255"/>
                  </a:lnTo>
                  <a:lnTo>
                    <a:pt x="839608" y="2715520"/>
                  </a:lnTo>
                  <a:lnTo>
                    <a:pt x="839413" y="2715785"/>
                  </a:lnTo>
                  <a:lnTo>
                    <a:pt x="839261" y="2716074"/>
                  </a:lnTo>
                  <a:lnTo>
                    <a:pt x="838210" y="2717357"/>
                  </a:lnTo>
                  <a:lnTo>
                    <a:pt x="837311" y="2718682"/>
                  </a:lnTo>
                  <a:lnTo>
                    <a:pt x="837579" y="2718988"/>
                  </a:lnTo>
                  <a:lnTo>
                    <a:pt x="833786" y="2723232"/>
                  </a:lnTo>
                  <a:lnTo>
                    <a:pt x="833546" y="2723021"/>
                  </a:lnTo>
                  <a:lnTo>
                    <a:pt x="833346" y="2723156"/>
                  </a:lnTo>
                  <a:lnTo>
                    <a:pt x="833155" y="2723315"/>
                  </a:lnTo>
                  <a:lnTo>
                    <a:pt x="832974" y="2723480"/>
                  </a:lnTo>
                  <a:lnTo>
                    <a:pt x="832808" y="2723662"/>
                  </a:lnTo>
                  <a:lnTo>
                    <a:pt x="832657" y="2723851"/>
                  </a:lnTo>
                  <a:lnTo>
                    <a:pt x="832534" y="2724033"/>
                  </a:lnTo>
                  <a:lnTo>
                    <a:pt x="832422" y="2724216"/>
                  </a:lnTo>
                  <a:lnTo>
                    <a:pt x="832324" y="2724416"/>
                  </a:lnTo>
                  <a:lnTo>
                    <a:pt x="832153" y="2724816"/>
                  </a:lnTo>
                  <a:lnTo>
                    <a:pt x="832099" y="2724981"/>
                  </a:lnTo>
                  <a:lnTo>
                    <a:pt x="832055" y="2725152"/>
                  </a:lnTo>
                  <a:lnTo>
                    <a:pt x="831977" y="2725493"/>
                  </a:lnTo>
                  <a:lnTo>
                    <a:pt x="831928" y="2725664"/>
                  </a:lnTo>
                  <a:lnTo>
                    <a:pt x="831860" y="2725876"/>
                  </a:lnTo>
                  <a:lnTo>
                    <a:pt x="831703" y="2726306"/>
                  </a:lnTo>
                  <a:lnTo>
                    <a:pt x="831615" y="2726518"/>
                  </a:lnTo>
                  <a:lnTo>
                    <a:pt x="831518" y="2726718"/>
                  </a:lnTo>
                  <a:lnTo>
                    <a:pt x="831400" y="2726918"/>
                  </a:lnTo>
                  <a:lnTo>
                    <a:pt x="831278" y="2727112"/>
                  </a:lnTo>
                  <a:lnTo>
                    <a:pt x="831004" y="2727495"/>
                  </a:lnTo>
                  <a:lnTo>
                    <a:pt x="830520" y="2728136"/>
                  </a:lnTo>
                  <a:lnTo>
                    <a:pt x="830276" y="2728431"/>
                  </a:lnTo>
                  <a:lnTo>
                    <a:pt x="830139" y="2728578"/>
                  </a:lnTo>
                  <a:lnTo>
                    <a:pt x="829704" y="2729020"/>
                  </a:lnTo>
                  <a:lnTo>
                    <a:pt x="829567" y="2729173"/>
                  </a:lnTo>
                  <a:lnTo>
                    <a:pt x="829430" y="2729349"/>
                  </a:lnTo>
                  <a:lnTo>
                    <a:pt x="829298" y="2729532"/>
                  </a:lnTo>
                  <a:lnTo>
                    <a:pt x="829059" y="2729909"/>
                  </a:lnTo>
                  <a:lnTo>
                    <a:pt x="828946" y="2730103"/>
                  </a:lnTo>
                  <a:lnTo>
                    <a:pt x="828849" y="2730309"/>
                  </a:lnTo>
                  <a:lnTo>
                    <a:pt x="828604" y="2730956"/>
                  </a:lnTo>
                  <a:lnTo>
                    <a:pt x="828506" y="2731163"/>
                  </a:lnTo>
                  <a:lnTo>
                    <a:pt x="828404" y="2731351"/>
                  </a:lnTo>
                  <a:lnTo>
                    <a:pt x="828169" y="2731716"/>
                  </a:lnTo>
                  <a:lnTo>
                    <a:pt x="828047" y="2731892"/>
                  </a:lnTo>
                  <a:lnTo>
                    <a:pt x="827915" y="2732063"/>
                  </a:lnTo>
                  <a:lnTo>
                    <a:pt x="827993" y="2732976"/>
                  </a:lnTo>
                  <a:lnTo>
                    <a:pt x="827187" y="2733900"/>
                  </a:lnTo>
                  <a:lnTo>
                    <a:pt x="826952" y="2733747"/>
                  </a:lnTo>
                  <a:lnTo>
                    <a:pt x="825803" y="2735284"/>
                  </a:lnTo>
                  <a:lnTo>
                    <a:pt x="825241" y="2735866"/>
                  </a:lnTo>
                  <a:lnTo>
                    <a:pt x="825417" y="2736131"/>
                  </a:lnTo>
                  <a:lnTo>
                    <a:pt x="825305" y="2736385"/>
                  </a:lnTo>
                  <a:lnTo>
                    <a:pt x="825847" y="2736879"/>
                  </a:lnTo>
                  <a:lnTo>
                    <a:pt x="825446" y="2738651"/>
                  </a:lnTo>
                  <a:lnTo>
                    <a:pt x="826106" y="2738922"/>
                  </a:lnTo>
                  <a:lnTo>
                    <a:pt x="823813" y="2747847"/>
                  </a:lnTo>
                  <a:lnTo>
                    <a:pt x="824322" y="2747941"/>
                  </a:lnTo>
                  <a:lnTo>
                    <a:pt x="824410" y="2747988"/>
                  </a:lnTo>
                  <a:lnTo>
                    <a:pt x="824513" y="2748053"/>
                  </a:lnTo>
                  <a:lnTo>
                    <a:pt x="824654" y="2748171"/>
                  </a:lnTo>
                  <a:lnTo>
                    <a:pt x="824728" y="2748306"/>
                  </a:lnTo>
                  <a:lnTo>
                    <a:pt x="824689" y="2748465"/>
                  </a:lnTo>
                  <a:lnTo>
                    <a:pt x="824566" y="2748624"/>
                  </a:lnTo>
                  <a:lnTo>
                    <a:pt x="824434" y="2748695"/>
                  </a:lnTo>
                  <a:lnTo>
                    <a:pt x="824278" y="2748701"/>
                  </a:lnTo>
                  <a:lnTo>
                    <a:pt x="824131" y="2748665"/>
                  </a:lnTo>
                  <a:lnTo>
                    <a:pt x="824087" y="2748854"/>
                  </a:lnTo>
                  <a:lnTo>
                    <a:pt x="824058" y="2749042"/>
                  </a:lnTo>
                  <a:lnTo>
                    <a:pt x="824038" y="2749243"/>
                  </a:lnTo>
                  <a:lnTo>
                    <a:pt x="824034" y="2749437"/>
                  </a:lnTo>
                  <a:lnTo>
                    <a:pt x="824043" y="2749625"/>
                  </a:lnTo>
                  <a:lnTo>
                    <a:pt x="824087" y="2749920"/>
                  </a:lnTo>
                  <a:lnTo>
                    <a:pt x="824165" y="2750220"/>
                  </a:lnTo>
                  <a:lnTo>
                    <a:pt x="824278" y="2750508"/>
                  </a:lnTo>
                  <a:lnTo>
                    <a:pt x="824415" y="2750785"/>
                  </a:lnTo>
                  <a:lnTo>
                    <a:pt x="824571" y="2751044"/>
                  </a:lnTo>
                  <a:lnTo>
                    <a:pt x="824679" y="2751191"/>
                  </a:lnTo>
                  <a:lnTo>
                    <a:pt x="824918" y="2751474"/>
                  </a:lnTo>
                  <a:lnTo>
                    <a:pt x="825050" y="2751603"/>
                  </a:lnTo>
                  <a:lnTo>
                    <a:pt x="825187" y="2751721"/>
                  </a:lnTo>
                  <a:lnTo>
                    <a:pt x="826438" y="2749555"/>
                  </a:lnTo>
                  <a:lnTo>
                    <a:pt x="826038" y="2749290"/>
                  </a:lnTo>
                  <a:lnTo>
                    <a:pt x="826346" y="2748665"/>
                  </a:lnTo>
                  <a:lnTo>
                    <a:pt x="827226" y="2749125"/>
                  </a:lnTo>
                  <a:lnTo>
                    <a:pt x="834720" y="2733806"/>
                  </a:lnTo>
                  <a:lnTo>
                    <a:pt x="837794" y="2735378"/>
                  </a:lnTo>
                  <a:lnTo>
                    <a:pt x="836533" y="2737768"/>
                  </a:lnTo>
                  <a:lnTo>
                    <a:pt x="828766" y="2754006"/>
                  </a:lnTo>
                  <a:lnTo>
                    <a:pt x="831747" y="2754500"/>
                  </a:lnTo>
                  <a:lnTo>
                    <a:pt x="832036" y="2754059"/>
                  </a:lnTo>
                  <a:lnTo>
                    <a:pt x="832730" y="2752999"/>
                  </a:lnTo>
                  <a:lnTo>
                    <a:pt x="832437" y="2752810"/>
                  </a:lnTo>
                  <a:lnTo>
                    <a:pt x="832857" y="2752039"/>
                  </a:lnTo>
                  <a:lnTo>
                    <a:pt x="834099" y="2752840"/>
                  </a:lnTo>
                  <a:lnTo>
                    <a:pt x="841828" y="2739558"/>
                  </a:lnTo>
                  <a:lnTo>
                    <a:pt x="845065" y="2731294"/>
                  </a:lnTo>
                  <a:lnTo>
                    <a:pt x="852484" y="2712359"/>
                  </a:lnTo>
                  <a:lnTo>
                    <a:pt x="852597" y="2712200"/>
                  </a:lnTo>
                  <a:lnTo>
                    <a:pt x="852797" y="2712047"/>
                  </a:lnTo>
                  <a:lnTo>
                    <a:pt x="853046" y="2711918"/>
                  </a:lnTo>
                  <a:lnTo>
                    <a:pt x="853291" y="2711847"/>
                  </a:lnTo>
                  <a:lnTo>
                    <a:pt x="853486" y="2711847"/>
                  </a:lnTo>
                  <a:lnTo>
                    <a:pt x="853599" y="2711912"/>
                  </a:lnTo>
                  <a:lnTo>
                    <a:pt x="853702" y="2712018"/>
                  </a:lnTo>
                  <a:lnTo>
                    <a:pt x="853897" y="2712277"/>
                  </a:lnTo>
                  <a:lnTo>
                    <a:pt x="854005" y="2712388"/>
                  </a:lnTo>
                  <a:lnTo>
                    <a:pt x="856639" y="2720460"/>
                  </a:lnTo>
                  <a:lnTo>
                    <a:pt x="862853" y="2719017"/>
                  </a:lnTo>
                  <a:lnTo>
                    <a:pt x="859998" y="2709575"/>
                  </a:lnTo>
                  <a:lnTo>
                    <a:pt x="860008" y="2708974"/>
                  </a:lnTo>
                  <a:lnTo>
                    <a:pt x="862897" y="2694698"/>
                  </a:lnTo>
                  <a:lnTo>
                    <a:pt x="868543" y="2688829"/>
                  </a:lnTo>
                  <a:lnTo>
                    <a:pt x="869134" y="2689171"/>
                  </a:lnTo>
                  <a:lnTo>
                    <a:pt x="869325" y="2689106"/>
                  </a:lnTo>
                  <a:lnTo>
                    <a:pt x="869525" y="2689047"/>
                  </a:lnTo>
                  <a:lnTo>
                    <a:pt x="869726" y="2688994"/>
                  </a:lnTo>
                  <a:lnTo>
                    <a:pt x="869926" y="2688953"/>
                  </a:lnTo>
                  <a:lnTo>
                    <a:pt x="870127" y="2688923"/>
                  </a:lnTo>
                  <a:lnTo>
                    <a:pt x="870557" y="2688894"/>
                  </a:lnTo>
                  <a:lnTo>
                    <a:pt x="871002" y="2688906"/>
                  </a:lnTo>
                  <a:lnTo>
                    <a:pt x="871442" y="2688959"/>
                  </a:lnTo>
                  <a:lnTo>
                    <a:pt x="871882" y="2689047"/>
                  </a:lnTo>
                  <a:lnTo>
                    <a:pt x="872302" y="2689159"/>
                  </a:lnTo>
                  <a:lnTo>
                    <a:pt x="872732" y="2689300"/>
                  </a:lnTo>
                  <a:lnTo>
                    <a:pt x="873158" y="2689483"/>
                  </a:lnTo>
                  <a:lnTo>
                    <a:pt x="873568" y="2689689"/>
                  </a:lnTo>
                  <a:lnTo>
                    <a:pt x="873964" y="2689930"/>
                  </a:lnTo>
                  <a:lnTo>
                    <a:pt x="874336" y="2690189"/>
                  </a:lnTo>
                  <a:lnTo>
                    <a:pt x="878804" y="2695570"/>
                  </a:lnTo>
                  <a:lnTo>
                    <a:pt x="878882" y="2695670"/>
                  </a:lnTo>
                  <a:lnTo>
                    <a:pt x="878946" y="2695805"/>
                  </a:lnTo>
                  <a:lnTo>
                    <a:pt x="878990" y="2695958"/>
                  </a:lnTo>
                  <a:lnTo>
                    <a:pt x="879004" y="2696111"/>
                  </a:lnTo>
                  <a:lnTo>
                    <a:pt x="878955" y="2696311"/>
                  </a:lnTo>
                  <a:lnTo>
                    <a:pt x="878843" y="2696441"/>
                  </a:lnTo>
                  <a:lnTo>
                    <a:pt x="878716" y="2696564"/>
                  </a:lnTo>
                  <a:lnTo>
                    <a:pt x="878320" y="2696688"/>
                  </a:lnTo>
                  <a:lnTo>
                    <a:pt x="877860" y="2696618"/>
                  </a:lnTo>
                  <a:lnTo>
                    <a:pt x="874223" y="2700597"/>
                  </a:lnTo>
                  <a:lnTo>
                    <a:pt x="874546" y="2701003"/>
                  </a:lnTo>
                  <a:lnTo>
                    <a:pt x="874536" y="2701533"/>
                  </a:lnTo>
                  <a:lnTo>
                    <a:pt x="873798" y="2702116"/>
                  </a:lnTo>
                  <a:lnTo>
                    <a:pt x="873016" y="2701774"/>
                  </a:lnTo>
                  <a:lnTo>
                    <a:pt x="872341" y="2702493"/>
                  </a:lnTo>
                  <a:lnTo>
                    <a:pt x="872400" y="2702887"/>
                  </a:lnTo>
                  <a:lnTo>
                    <a:pt x="869227" y="2706878"/>
                  </a:lnTo>
                  <a:lnTo>
                    <a:pt x="868509" y="2713966"/>
                  </a:lnTo>
                  <a:lnTo>
                    <a:pt x="867648" y="2719582"/>
                  </a:lnTo>
                  <a:lnTo>
                    <a:pt x="866690" y="2725116"/>
                  </a:lnTo>
                  <a:lnTo>
                    <a:pt x="868528" y="2735637"/>
                  </a:lnTo>
                  <a:lnTo>
                    <a:pt x="869041" y="2738692"/>
                  </a:lnTo>
                  <a:lnTo>
                    <a:pt x="869047" y="2739081"/>
                  </a:lnTo>
                  <a:lnTo>
                    <a:pt x="869027" y="2739481"/>
                  </a:lnTo>
                  <a:lnTo>
                    <a:pt x="868978" y="2739876"/>
                  </a:lnTo>
                  <a:lnTo>
                    <a:pt x="868905" y="2740270"/>
                  </a:lnTo>
                  <a:lnTo>
                    <a:pt x="868802" y="2740647"/>
                  </a:lnTo>
                  <a:lnTo>
                    <a:pt x="868690" y="2740965"/>
                  </a:lnTo>
                  <a:lnTo>
                    <a:pt x="868553" y="2741277"/>
                  </a:lnTo>
                  <a:lnTo>
                    <a:pt x="868396" y="2741589"/>
                  </a:lnTo>
                  <a:lnTo>
                    <a:pt x="868230" y="2741889"/>
                  </a:lnTo>
                  <a:lnTo>
                    <a:pt x="868054" y="2742184"/>
                  </a:lnTo>
                  <a:lnTo>
                    <a:pt x="867854" y="2742507"/>
                  </a:lnTo>
                  <a:lnTo>
                    <a:pt x="867639" y="2742831"/>
                  </a:lnTo>
                  <a:lnTo>
                    <a:pt x="867409" y="2743143"/>
                  </a:lnTo>
                  <a:lnTo>
                    <a:pt x="867164" y="2743437"/>
                  </a:lnTo>
                  <a:lnTo>
                    <a:pt x="866900" y="2743708"/>
                  </a:lnTo>
                  <a:lnTo>
                    <a:pt x="866529" y="2743997"/>
                  </a:lnTo>
                  <a:lnTo>
                    <a:pt x="866113" y="2744238"/>
                  </a:lnTo>
                  <a:lnTo>
                    <a:pt x="865238" y="2744668"/>
                  </a:lnTo>
                  <a:lnTo>
                    <a:pt x="864339" y="2745210"/>
                  </a:lnTo>
                  <a:lnTo>
                    <a:pt x="864099" y="2745363"/>
                  </a:lnTo>
                  <a:lnTo>
                    <a:pt x="863992" y="2745439"/>
                  </a:lnTo>
                  <a:lnTo>
                    <a:pt x="863488" y="2746393"/>
                  </a:lnTo>
                  <a:lnTo>
                    <a:pt x="863131" y="2747094"/>
                  </a:lnTo>
                  <a:lnTo>
                    <a:pt x="862902" y="2747565"/>
                  </a:lnTo>
                  <a:lnTo>
                    <a:pt x="862794" y="2747840"/>
                  </a:lnTo>
                  <a:lnTo>
                    <a:pt x="862775" y="2747888"/>
                  </a:lnTo>
                  <a:lnTo>
                    <a:pt x="862721" y="2748065"/>
                  </a:lnTo>
                  <a:lnTo>
                    <a:pt x="862662" y="2748236"/>
                  </a:lnTo>
                  <a:lnTo>
                    <a:pt x="862447" y="2750485"/>
                  </a:lnTo>
                  <a:lnTo>
                    <a:pt x="862594" y="2751786"/>
                  </a:lnTo>
                  <a:lnTo>
                    <a:pt x="862721" y="2752910"/>
                  </a:lnTo>
                  <a:lnTo>
                    <a:pt x="862838" y="2753105"/>
                  </a:lnTo>
                  <a:lnTo>
                    <a:pt x="863283" y="2753741"/>
                  </a:lnTo>
                  <a:lnTo>
                    <a:pt x="863479" y="2753988"/>
                  </a:lnTo>
                  <a:lnTo>
                    <a:pt x="863689" y="2754229"/>
                  </a:lnTo>
                  <a:lnTo>
                    <a:pt x="863904" y="2754453"/>
                  </a:lnTo>
                  <a:lnTo>
                    <a:pt x="864129" y="2754671"/>
                  </a:lnTo>
                  <a:lnTo>
                    <a:pt x="868314" y="2758161"/>
                  </a:lnTo>
                  <a:lnTo>
                    <a:pt x="869884" y="2759470"/>
                  </a:lnTo>
                  <a:lnTo>
                    <a:pt x="870327" y="2759840"/>
                  </a:lnTo>
                  <a:lnTo>
                    <a:pt x="870528" y="2759970"/>
                  </a:lnTo>
                  <a:lnTo>
                    <a:pt x="870630" y="2760028"/>
                  </a:lnTo>
                  <a:lnTo>
                    <a:pt x="870738" y="2760081"/>
                  </a:lnTo>
                  <a:lnTo>
                    <a:pt x="870845" y="2760128"/>
                  </a:lnTo>
                  <a:lnTo>
                    <a:pt x="871051" y="2760205"/>
                  </a:lnTo>
                  <a:lnTo>
                    <a:pt x="871266" y="2760270"/>
                  </a:lnTo>
                  <a:lnTo>
                    <a:pt x="871491" y="2760317"/>
                  </a:lnTo>
                  <a:lnTo>
                    <a:pt x="871711" y="2760341"/>
                  </a:lnTo>
                  <a:lnTo>
                    <a:pt x="871931" y="2760352"/>
                  </a:lnTo>
                  <a:lnTo>
                    <a:pt x="872214" y="2760329"/>
                  </a:lnTo>
                  <a:lnTo>
                    <a:pt x="872508" y="2760276"/>
                  </a:lnTo>
                  <a:lnTo>
                    <a:pt x="872796" y="2760193"/>
                  </a:lnTo>
                  <a:lnTo>
                    <a:pt x="873070" y="2760076"/>
                  </a:lnTo>
                  <a:lnTo>
                    <a:pt x="873309" y="2759928"/>
                  </a:lnTo>
                  <a:lnTo>
                    <a:pt x="873461" y="2759805"/>
                  </a:lnTo>
                  <a:lnTo>
                    <a:pt x="873598" y="2759657"/>
                  </a:lnTo>
                  <a:lnTo>
                    <a:pt x="873730" y="2759499"/>
                  </a:lnTo>
                  <a:lnTo>
                    <a:pt x="873852" y="2759340"/>
                  </a:lnTo>
                  <a:lnTo>
                    <a:pt x="874013" y="2759086"/>
                  </a:lnTo>
                  <a:lnTo>
                    <a:pt x="874101" y="2758916"/>
                  </a:lnTo>
                  <a:lnTo>
                    <a:pt x="874214" y="2758774"/>
                  </a:lnTo>
                  <a:lnTo>
                    <a:pt x="874341" y="2758721"/>
                  </a:lnTo>
                  <a:lnTo>
                    <a:pt x="874492" y="2758715"/>
                  </a:lnTo>
                  <a:lnTo>
                    <a:pt x="874849" y="2758768"/>
                  </a:lnTo>
                  <a:lnTo>
                    <a:pt x="875020" y="2758786"/>
                  </a:lnTo>
                  <a:lnTo>
                    <a:pt x="875313" y="2758798"/>
                  </a:lnTo>
                  <a:lnTo>
                    <a:pt x="875602" y="2758821"/>
                  </a:lnTo>
                  <a:lnTo>
                    <a:pt x="875744" y="2758839"/>
                  </a:lnTo>
                  <a:lnTo>
                    <a:pt x="876042" y="2758886"/>
                  </a:lnTo>
                  <a:lnTo>
                    <a:pt x="876189" y="2758916"/>
                  </a:lnTo>
                  <a:lnTo>
                    <a:pt x="876330" y="2758957"/>
                  </a:lnTo>
                  <a:lnTo>
                    <a:pt x="876467" y="2759016"/>
                  </a:lnTo>
                  <a:lnTo>
                    <a:pt x="876589" y="2759081"/>
                  </a:lnTo>
                  <a:lnTo>
                    <a:pt x="876702" y="2759157"/>
                  </a:lnTo>
                  <a:lnTo>
                    <a:pt x="876917" y="2759334"/>
                  </a:lnTo>
                  <a:lnTo>
                    <a:pt x="877161" y="2759546"/>
                  </a:lnTo>
                  <a:lnTo>
                    <a:pt x="877425" y="2759805"/>
                  </a:lnTo>
                  <a:lnTo>
                    <a:pt x="877547" y="2759946"/>
                  </a:lnTo>
                  <a:lnTo>
                    <a:pt x="877660" y="2760087"/>
                  </a:lnTo>
                  <a:lnTo>
                    <a:pt x="877816" y="2760305"/>
                  </a:lnTo>
                  <a:lnTo>
                    <a:pt x="877890" y="2760417"/>
                  </a:lnTo>
                  <a:lnTo>
                    <a:pt x="877958" y="2760535"/>
                  </a:lnTo>
                  <a:lnTo>
                    <a:pt x="878012" y="2760658"/>
                  </a:lnTo>
                  <a:lnTo>
                    <a:pt x="878051" y="2760811"/>
                  </a:lnTo>
                  <a:lnTo>
                    <a:pt x="878071" y="2760976"/>
                  </a:lnTo>
                  <a:lnTo>
                    <a:pt x="878090" y="2761306"/>
                  </a:lnTo>
                  <a:lnTo>
                    <a:pt x="878119" y="2761471"/>
                  </a:lnTo>
                  <a:lnTo>
                    <a:pt x="878149" y="2761594"/>
                  </a:lnTo>
                  <a:lnTo>
                    <a:pt x="878310" y="2762077"/>
                  </a:lnTo>
                  <a:lnTo>
                    <a:pt x="878437" y="2762136"/>
                  </a:lnTo>
                  <a:lnTo>
                    <a:pt x="878559" y="2762213"/>
                  </a:lnTo>
                  <a:lnTo>
                    <a:pt x="878677" y="2762295"/>
                  </a:lnTo>
                  <a:lnTo>
                    <a:pt x="878784" y="2762395"/>
                  </a:lnTo>
                  <a:lnTo>
                    <a:pt x="878877" y="2762495"/>
                  </a:lnTo>
                  <a:lnTo>
                    <a:pt x="878946" y="2762584"/>
                  </a:lnTo>
                  <a:lnTo>
                    <a:pt x="879053" y="2762778"/>
                  </a:lnTo>
                  <a:lnTo>
                    <a:pt x="879097" y="2762878"/>
                  </a:lnTo>
                  <a:lnTo>
                    <a:pt x="879175" y="2763084"/>
                  </a:lnTo>
                  <a:lnTo>
                    <a:pt x="879229" y="2763308"/>
                  </a:lnTo>
                  <a:lnTo>
                    <a:pt x="879249" y="2763420"/>
                  </a:lnTo>
                  <a:lnTo>
                    <a:pt x="879258" y="2763532"/>
                  </a:lnTo>
                  <a:lnTo>
                    <a:pt x="879395" y="2763590"/>
                  </a:lnTo>
                  <a:lnTo>
                    <a:pt x="879527" y="2763649"/>
                  </a:lnTo>
                  <a:lnTo>
                    <a:pt x="879650" y="2763720"/>
                  </a:lnTo>
                  <a:lnTo>
                    <a:pt x="879767" y="2763796"/>
                  </a:lnTo>
                  <a:lnTo>
                    <a:pt x="880094" y="2764056"/>
                  </a:lnTo>
                  <a:lnTo>
                    <a:pt x="880207" y="2764138"/>
                  </a:lnTo>
                  <a:lnTo>
                    <a:pt x="880446" y="2764285"/>
                  </a:lnTo>
                  <a:lnTo>
                    <a:pt x="880525" y="2764338"/>
                  </a:lnTo>
                  <a:lnTo>
                    <a:pt x="880608" y="2764385"/>
                  </a:lnTo>
                  <a:lnTo>
                    <a:pt x="880842" y="2764503"/>
                  </a:lnTo>
                  <a:lnTo>
                    <a:pt x="881341" y="2764703"/>
                  </a:lnTo>
                  <a:lnTo>
                    <a:pt x="881571" y="2764821"/>
                  </a:lnTo>
                  <a:lnTo>
                    <a:pt x="881815" y="2765027"/>
                  </a:lnTo>
                  <a:lnTo>
                    <a:pt x="882001" y="2765257"/>
                  </a:lnTo>
                  <a:lnTo>
                    <a:pt x="882138" y="2765380"/>
                  </a:lnTo>
                  <a:lnTo>
                    <a:pt x="882431" y="2765598"/>
                  </a:lnTo>
                  <a:lnTo>
                    <a:pt x="882578" y="2765698"/>
                  </a:lnTo>
                  <a:lnTo>
                    <a:pt x="882719" y="2765798"/>
                  </a:lnTo>
                  <a:lnTo>
                    <a:pt x="883022" y="2766034"/>
                  </a:lnTo>
                  <a:lnTo>
                    <a:pt x="883169" y="2766163"/>
                  </a:lnTo>
                  <a:lnTo>
                    <a:pt x="883296" y="2766305"/>
                  </a:lnTo>
                  <a:lnTo>
                    <a:pt x="883394" y="2766458"/>
                  </a:lnTo>
                  <a:lnTo>
                    <a:pt x="883443" y="2766570"/>
                  </a:lnTo>
                  <a:lnTo>
                    <a:pt x="883487" y="2766693"/>
                  </a:lnTo>
                  <a:lnTo>
                    <a:pt x="883521" y="2766817"/>
                  </a:lnTo>
                  <a:lnTo>
                    <a:pt x="883541" y="2766940"/>
                  </a:lnTo>
                  <a:lnTo>
                    <a:pt x="883511" y="2767141"/>
                  </a:lnTo>
                  <a:lnTo>
                    <a:pt x="883345" y="2767423"/>
                  </a:lnTo>
                  <a:lnTo>
                    <a:pt x="883120" y="2767776"/>
                  </a:lnTo>
                  <a:lnTo>
                    <a:pt x="882988" y="2768024"/>
                  </a:lnTo>
                  <a:lnTo>
                    <a:pt x="882949" y="2768136"/>
                  </a:lnTo>
                  <a:lnTo>
                    <a:pt x="882915" y="2768253"/>
                  </a:lnTo>
                  <a:lnTo>
                    <a:pt x="882856" y="2768495"/>
                  </a:lnTo>
                  <a:lnTo>
                    <a:pt x="882783" y="2768671"/>
                  </a:lnTo>
                  <a:lnTo>
                    <a:pt x="882710" y="2768801"/>
                  </a:lnTo>
                  <a:lnTo>
                    <a:pt x="882646" y="2768931"/>
                  </a:lnTo>
                  <a:lnTo>
                    <a:pt x="882597" y="2769089"/>
                  </a:lnTo>
                  <a:lnTo>
                    <a:pt x="882568" y="2769254"/>
                  </a:lnTo>
                  <a:lnTo>
                    <a:pt x="882519" y="2769584"/>
                  </a:lnTo>
                  <a:lnTo>
                    <a:pt x="882470" y="2769743"/>
                  </a:lnTo>
                  <a:lnTo>
                    <a:pt x="882402" y="2769896"/>
                  </a:lnTo>
                  <a:lnTo>
                    <a:pt x="882133" y="2770314"/>
                  </a:lnTo>
                  <a:lnTo>
                    <a:pt x="882064" y="2770461"/>
                  </a:lnTo>
                  <a:lnTo>
                    <a:pt x="882020" y="2770597"/>
                  </a:lnTo>
                  <a:lnTo>
                    <a:pt x="881986" y="2770738"/>
                  </a:lnTo>
                  <a:lnTo>
                    <a:pt x="881927" y="2771021"/>
                  </a:lnTo>
                  <a:lnTo>
                    <a:pt x="881888" y="2771162"/>
                  </a:lnTo>
                  <a:lnTo>
                    <a:pt x="881771" y="2771450"/>
                  </a:lnTo>
                  <a:lnTo>
                    <a:pt x="881571" y="2771880"/>
                  </a:lnTo>
                  <a:lnTo>
                    <a:pt x="881497" y="2772069"/>
                  </a:lnTo>
                  <a:lnTo>
                    <a:pt x="881360" y="2772451"/>
                  </a:lnTo>
                  <a:lnTo>
                    <a:pt x="881277" y="2772634"/>
                  </a:lnTo>
                  <a:lnTo>
                    <a:pt x="881184" y="2772810"/>
                  </a:lnTo>
                  <a:lnTo>
                    <a:pt x="881101" y="2772922"/>
                  </a:lnTo>
                  <a:lnTo>
                    <a:pt x="881008" y="2773034"/>
                  </a:lnTo>
                  <a:lnTo>
                    <a:pt x="880813" y="2773246"/>
                  </a:lnTo>
                  <a:lnTo>
                    <a:pt x="880700" y="2773411"/>
                  </a:lnTo>
                  <a:lnTo>
                    <a:pt x="880642" y="2773511"/>
                  </a:lnTo>
                  <a:lnTo>
                    <a:pt x="880588" y="2773617"/>
                  </a:lnTo>
                  <a:lnTo>
                    <a:pt x="879718" y="2774070"/>
                  </a:lnTo>
                  <a:lnTo>
                    <a:pt x="879552" y="2774300"/>
                  </a:lnTo>
                  <a:lnTo>
                    <a:pt x="877361" y="2775500"/>
                  </a:lnTo>
                  <a:lnTo>
                    <a:pt x="875402" y="2776573"/>
                  </a:lnTo>
                  <a:lnTo>
                    <a:pt x="875318" y="2776632"/>
                  </a:lnTo>
                  <a:lnTo>
                    <a:pt x="875201" y="2776779"/>
                  </a:lnTo>
                  <a:lnTo>
                    <a:pt x="875118" y="2776961"/>
                  </a:lnTo>
                  <a:lnTo>
                    <a:pt x="875059" y="2777114"/>
                  </a:lnTo>
                  <a:lnTo>
                    <a:pt x="875025" y="2777244"/>
                  </a:lnTo>
                  <a:lnTo>
                    <a:pt x="875005" y="2777379"/>
                  </a:lnTo>
                  <a:lnTo>
                    <a:pt x="875377" y="2778510"/>
                  </a:lnTo>
                  <a:lnTo>
                    <a:pt x="875700" y="2779475"/>
                  </a:lnTo>
                  <a:lnTo>
                    <a:pt x="875978" y="2780170"/>
                  </a:lnTo>
                  <a:lnTo>
                    <a:pt x="876580" y="2781307"/>
                  </a:lnTo>
                  <a:lnTo>
                    <a:pt x="876883" y="2781813"/>
                  </a:lnTo>
                  <a:lnTo>
                    <a:pt x="877156" y="2782225"/>
                  </a:lnTo>
                  <a:lnTo>
                    <a:pt x="877244" y="2782567"/>
                  </a:lnTo>
                  <a:lnTo>
                    <a:pt x="877584" y="2783441"/>
                  </a:lnTo>
                  <a:lnTo>
                    <a:pt x="877745" y="2783623"/>
                  </a:lnTo>
                  <a:lnTo>
                    <a:pt x="878036" y="2783797"/>
                  </a:lnTo>
                  <a:lnTo>
                    <a:pt x="878217" y="2783803"/>
                  </a:lnTo>
                  <a:lnTo>
                    <a:pt x="878427" y="2783874"/>
                  </a:lnTo>
                  <a:lnTo>
                    <a:pt x="878740" y="2784097"/>
                  </a:lnTo>
                  <a:lnTo>
                    <a:pt x="879209" y="2784586"/>
                  </a:lnTo>
                  <a:lnTo>
                    <a:pt x="879439" y="2784810"/>
                  </a:lnTo>
                  <a:lnTo>
                    <a:pt x="879566" y="2784910"/>
                  </a:lnTo>
                  <a:lnTo>
                    <a:pt x="880290" y="2785475"/>
                  </a:lnTo>
                  <a:lnTo>
                    <a:pt x="881507" y="2786270"/>
                  </a:lnTo>
                  <a:lnTo>
                    <a:pt x="882529" y="2786788"/>
                  </a:lnTo>
                  <a:lnTo>
                    <a:pt x="883609" y="2787306"/>
                  </a:lnTo>
                  <a:lnTo>
                    <a:pt x="884601" y="2787595"/>
                  </a:lnTo>
                  <a:lnTo>
                    <a:pt x="885213" y="2787718"/>
                  </a:lnTo>
                  <a:lnTo>
                    <a:pt x="885657" y="2787754"/>
                  </a:lnTo>
                  <a:lnTo>
                    <a:pt x="886019" y="2787760"/>
                  </a:lnTo>
                  <a:lnTo>
                    <a:pt x="886376" y="2787742"/>
                  </a:lnTo>
                  <a:lnTo>
                    <a:pt x="886601" y="2787724"/>
                  </a:lnTo>
                  <a:lnTo>
                    <a:pt x="887403" y="2787589"/>
                  </a:lnTo>
                  <a:lnTo>
                    <a:pt x="888004" y="2787418"/>
                  </a:lnTo>
                  <a:lnTo>
                    <a:pt x="888473" y="2787224"/>
                  </a:lnTo>
                  <a:lnTo>
                    <a:pt x="888913" y="2787012"/>
                  </a:lnTo>
                  <a:lnTo>
                    <a:pt x="889407" y="2786712"/>
                  </a:lnTo>
                  <a:lnTo>
                    <a:pt x="889818" y="2786417"/>
                  </a:lnTo>
                  <a:lnTo>
                    <a:pt x="890091" y="2786111"/>
                  </a:lnTo>
                  <a:lnTo>
                    <a:pt x="890360" y="2785828"/>
                  </a:lnTo>
                  <a:lnTo>
                    <a:pt x="890741" y="2785487"/>
                  </a:lnTo>
                  <a:lnTo>
                    <a:pt x="891441" y="2784839"/>
                  </a:lnTo>
                  <a:lnTo>
                    <a:pt x="892355" y="2783985"/>
                  </a:lnTo>
                  <a:lnTo>
                    <a:pt x="893904" y="2782355"/>
                  </a:lnTo>
                  <a:lnTo>
                    <a:pt x="894574" y="2781678"/>
                  </a:lnTo>
                  <a:lnTo>
                    <a:pt x="895400" y="2780412"/>
                  </a:lnTo>
                  <a:lnTo>
                    <a:pt x="895982" y="2779475"/>
                  </a:lnTo>
                  <a:lnTo>
                    <a:pt x="896779" y="2778239"/>
                  </a:lnTo>
                  <a:lnTo>
                    <a:pt x="897448" y="2777185"/>
                  </a:lnTo>
                  <a:lnTo>
                    <a:pt x="898446" y="2775195"/>
                  </a:lnTo>
                  <a:lnTo>
                    <a:pt x="899326" y="2772987"/>
                  </a:lnTo>
                  <a:lnTo>
                    <a:pt x="899780" y="2771580"/>
                  </a:lnTo>
                  <a:lnTo>
                    <a:pt x="900416" y="2769354"/>
                  </a:lnTo>
                  <a:lnTo>
                    <a:pt x="900670" y="2767294"/>
                  </a:lnTo>
                  <a:lnTo>
                    <a:pt x="900924" y="2765062"/>
                  </a:lnTo>
                  <a:lnTo>
                    <a:pt x="901007" y="2763373"/>
                  </a:lnTo>
                  <a:lnTo>
                    <a:pt x="901027" y="2762283"/>
                  </a:lnTo>
                  <a:lnTo>
                    <a:pt x="900797" y="2759828"/>
                  </a:lnTo>
                  <a:lnTo>
                    <a:pt x="900518" y="2757267"/>
                  </a:lnTo>
                  <a:lnTo>
                    <a:pt x="899937" y="2753063"/>
                  </a:lnTo>
                  <a:lnTo>
                    <a:pt x="899076" y="2746664"/>
                  </a:lnTo>
                  <a:lnTo>
                    <a:pt x="901110" y="2745598"/>
                  </a:lnTo>
                  <a:lnTo>
                    <a:pt x="902528" y="2744892"/>
                  </a:lnTo>
                  <a:lnTo>
                    <a:pt x="903779" y="2744344"/>
                  </a:lnTo>
                  <a:lnTo>
                    <a:pt x="904863" y="2743947"/>
                  </a:lnTo>
                  <a:lnTo>
                    <a:pt x="906702" y="2743273"/>
                  </a:lnTo>
                  <a:lnTo>
                    <a:pt x="907607" y="2743049"/>
                  </a:lnTo>
                  <a:lnTo>
                    <a:pt x="908931" y="2742796"/>
                  </a:lnTo>
                  <a:lnTo>
                    <a:pt x="908990" y="2742048"/>
                  </a:lnTo>
                  <a:lnTo>
                    <a:pt x="909689" y="2741983"/>
                  </a:lnTo>
                  <a:lnTo>
                    <a:pt x="909723" y="2742148"/>
                  </a:lnTo>
                  <a:lnTo>
                    <a:pt x="910585" y="2742064"/>
                  </a:lnTo>
                  <a:lnTo>
                    <a:pt x="912847" y="2741842"/>
                  </a:lnTo>
                  <a:lnTo>
                    <a:pt x="914182" y="2741760"/>
                  </a:lnTo>
                  <a:lnTo>
                    <a:pt x="914323" y="2743614"/>
                  </a:lnTo>
                  <a:lnTo>
                    <a:pt x="915126" y="2743092"/>
                  </a:lnTo>
                  <a:lnTo>
                    <a:pt x="915873" y="2742607"/>
                  </a:lnTo>
                  <a:lnTo>
                    <a:pt x="915585" y="2741189"/>
                  </a:lnTo>
                  <a:lnTo>
                    <a:pt x="915756" y="2741183"/>
                  </a:lnTo>
                  <a:lnTo>
                    <a:pt x="918259" y="2740464"/>
                  </a:lnTo>
                  <a:lnTo>
                    <a:pt x="918361" y="2740417"/>
                  </a:lnTo>
                  <a:lnTo>
                    <a:pt x="918454" y="2740364"/>
                  </a:lnTo>
                  <a:lnTo>
                    <a:pt x="918708" y="2740158"/>
                  </a:lnTo>
                  <a:lnTo>
                    <a:pt x="918796" y="2740094"/>
                  </a:lnTo>
                  <a:lnTo>
                    <a:pt x="919094" y="2739905"/>
                  </a:lnTo>
                  <a:lnTo>
                    <a:pt x="919256" y="2739823"/>
                  </a:lnTo>
                  <a:lnTo>
                    <a:pt x="919407" y="2739764"/>
                  </a:lnTo>
                  <a:lnTo>
                    <a:pt x="919554" y="2739758"/>
                  </a:lnTo>
                  <a:lnTo>
                    <a:pt x="919696" y="2739805"/>
                  </a:lnTo>
                  <a:lnTo>
                    <a:pt x="919838" y="2739870"/>
                  </a:lnTo>
                  <a:lnTo>
                    <a:pt x="919974" y="2739887"/>
                  </a:lnTo>
                  <a:lnTo>
                    <a:pt x="920126" y="2739870"/>
                  </a:lnTo>
                  <a:lnTo>
                    <a:pt x="923176" y="2738681"/>
                  </a:lnTo>
                  <a:lnTo>
                    <a:pt x="923303" y="2738651"/>
                  </a:lnTo>
                  <a:lnTo>
                    <a:pt x="923426" y="2738598"/>
                  </a:lnTo>
                  <a:lnTo>
                    <a:pt x="923528" y="2738498"/>
                  </a:lnTo>
                  <a:lnTo>
                    <a:pt x="923602" y="2738345"/>
                  </a:lnTo>
                  <a:lnTo>
                    <a:pt x="923685" y="2738210"/>
                  </a:lnTo>
                  <a:lnTo>
                    <a:pt x="923778" y="2738151"/>
                  </a:lnTo>
                  <a:lnTo>
                    <a:pt x="923890" y="2738110"/>
                  </a:lnTo>
                  <a:lnTo>
                    <a:pt x="924017" y="2738086"/>
                  </a:lnTo>
                  <a:lnTo>
                    <a:pt x="924271" y="2738068"/>
                  </a:lnTo>
                  <a:lnTo>
                    <a:pt x="924472" y="2738086"/>
                  </a:lnTo>
                  <a:lnTo>
                    <a:pt x="924677" y="2738145"/>
                  </a:lnTo>
                  <a:lnTo>
                    <a:pt x="924882" y="2738227"/>
                  </a:lnTo>
                  <a:lnTo>
                    <a:pt x="925078" y="2738327"/>
                  </a:lnTo>
                  <a:lnTo>
                    <a:pt x="925269" y="2738439"/>
                  </a:lnTo>
                  <a:lnTo>
                    <a:pt x="925440" y="2738551"/>
                  </a:lnTo>
                  <a:lnTo>
                    <a:pt x="925606" y="2738675"/>
                  </a:lnTo>
                  <a:lnTo>
                    <a:pt x="925767" y="2738816"/>
                  </a:lnTo>
                  <a:lnTo>
                    <a:pt x="925919" y="2738957"/>
                  </a:lnTo>
                  <a:lnTo>
                    <a:pt x="926066" y="2739110"/>
                  </a:lnTo>
                  <a:lnTo>
                    <a:pt x="926236" y="2739305"/>
                  </a:lnTo>
                  <a:lnTo>
                    <a:pt x="926393" y="2739505"/>
                  </a:lnTo>
                  <a:lnTo>
                    <a:pt x="926544" y="2739717"/>
                  </a:lnTo>
                  <a:lnTo>
                    <a:pt x="926691" y="2739940"/>
                  </a:lnTo>
                  <a:lnTo>
                    <a:pt x="927038" y="2740488"/>
                  </a:lnTo>
                  <a:lnTo>
                    <a:pt x="927136" y="2740653"/>
                  </a:lnTo>
                  <a:lnTo>
                    <a:pt x="927219" y="2740823"/>
                  </a:lnTo>
                  <a:lnTo>
                    <a:pt x="927263" y="2741000"/>
                  </a:lnTo>
                  <a:lnTo>
                    <a:pt x="927273" y="2741153"/>
                  </a:lnTo>
                  <a:lnTo>
                    <a:pt x="927258" y="2741306"/>
                  </a:lnTo>
                  <a:lnTo>
                    <a:pt x="927200" y="2741624"/>
                  </a:lnTo>
                  <a:lnTo>
                    <a:pt x="927131" y="2742113"/>
                  </a:lnTo>
                  <a:lnTo>
                    <a:pt x="927116" y="2742225"/>
                  </a:lnTo>
                  <a:lnTo>
                    <a:pt x="927116" y="2742337"/>
                  </a:lnTo>
                  <a:lnTo>
                    <a:pt x="927131" y="2742454"/>
                  </a:lnTo>
                  <a:lnTo>
                    <a:pt x="927156" y="2742572"/>
                  </a:lnTo>
                  <a:lnTo>
                    <a:pt x="927190" y="2742690"/>
                  </a:lnTo>
                  <a:lnTo>
                    <a:pt x="927214" y="2742802"/>
                  </a:lnTo>
                  <a:lnTo>
                    <a:pt x="927234" y="2742919"/>
                  </a:lnTo>
                  <a:lnTo>
                    <a:pt x="927234" y="2743078"/>
                  </a:lnTo>
                  <a:lnTo>
                    <a:pt x="927214" y="2743243"/>
                  </a:lnTo>
                  <a:lnTo>
                    <a:pt x="927141" y="2743726"/>
                  </a:lnTo>
                  <a:lnTo>
                    <a:pt x="927087" y="2744115"/>
                  </a:lnTo>
                  <a:lnTo>
                    <a:pt x="927077" y="2744291"/>
                  </a:lnTo>
                  <a:lnTo>
                    <a:pt x="927063" y="2744727"/>
                  </a:lnTo>
                  <a:lnTo>
                    <a:pt x="927068" y="2744845"/>
                  </a:lnTo>
                  <a:lnTo>
                    <a:pt x="927082" y="2744998"/>
                  </a:lnTo>
                  <a:lnTo>
                    <a:pt x="927112" y="2745151"/>
                  </a:lnTo>
                  <a:lnTo>
                    <a:pt x="927151" y="2745263"/>
                  </a:lnTo>
                  <a:lnTo>
                    <a:pt x="927253" y="2745398"/>
                  </a:lnTo>
                  <a:lnTo>
                    <a:pt x="927610" y="2745787"/>
                  </a:lnTo>
                  <a:lnTo>
                    <a:pt x="927899" y="2746105"/>
                  </a:lnTo>
                  <a:lnTo>
                    <a:pt x="928045" y="2746258"/>
                  </a:lnTo>
                  <a:lnTo>
                    <a:pt x="928329" y="2746581"/>
                  </a:lnTo>
                  <a:lnTo>
                    <a:pt x="928466" y="2746752"/>
                  </a:lnTo>
                  <a:lnTo>
                    <a:pt x="928730" y="2747099"/>
                  </a:lnTo>
                  <a:lnTo>
                    <a:pt x="928857" y="2747276"/>
                  </a:lnTo>
                  <a:lnTo>
                    <a:pt x="928994" y="2747453"/>
                  </a:lnTo>
                  <a:lnTo>
                    <a:pt x="929341" y="2747882"/>
                  </a:lnTo>
                  <a:lnTo>
                    <a:pt x="929693" y="2748301"/>
                  </a:lnTo>
                  <a:lnTo>
                    <a:pt x="930133" y="2748771"/>
                  </a:lnTo>
                  <a:lnTo>
                    <a:pt x="930392" y="2749042"/>
                  </a:lnTo>
                  <a:lnTo>
                    <a:pt x="930661" y="2749301"/>
                  </a:lnTo>
                  <a:lnTo>
                    <a:pt x="930944" y="2749531"/>
                  </a:lnTo>
                  <a:lnTo>
                    <a:pt x="931247" y="2749713"/>
                  </a:lnTo>
                  <a:lnTo>
                    <a:pt x="931428" y="2749802"/>
                  </a:lnTo>
                  <a:lnTo>
                    <a:pt x="931809" y="2749949"/>
                  </a:lnTo>
                  <a:lnTo>
                    <a:pt x="932249" y="2750067"/>
                  </a:lnTo>
                  <a:lnTo>
                    <a:pt x="932347" y="2750108"/>
                  </a:lnTo>
                  <a:lnTo>
                    <a:pt x="932440" y="2750155"/>
                  </a:lnTo>
                  <a:lnTo>
                    <a:pt x="932611" y="2750302"/>
                  </a:lnTo>
                  <a:lnTo>
                    <a:pt x="932758" y="2750514"/>
                  </a:lnTo>
                  <a:lnTo>
                    <a:pt x="932875" y="2750761"/>
                  </a:lnTo>
                  <a:lnTo>
                    <a:pt x="932958" y="2751021"/>
                  </a:lnTo>
                  <a:lnTo>
                    <a:pt x="933007" y="2751268"/>
                  </a:lnTo>
                  <a:lnTo>
                    <a:pt x="933012" y="2751397"/>
                  </a:lnTo>
                  <a:lnTo>
                    <a:pt x="932988" y="2751656"/>
                  </a:lnTo>
                  <a:lnTo>
                    <a:pt x="932968" y="2751786"/>
                  </a:lnTo>
                  <a:lnTo>
                    <a:pt x="932958" y="2751921"/>
                  </a:lnTo>
                  <a:lnTo>
                    <a:pt x="932963" y="2752204"/>
                  </a:lnTo>
                  <a:lnTo>
                    <a:pt x="932978" y="2752487"/>
                  </a:lnTo>
                  <a:lnTo>
                    <a:pt x="933002" y="2752769"/>
                  </a:lnTo>
                  <a:lnTo>
                    <a:pt x="933012" y="2753052"/>
                  </a:lnTo>
                  <a:lnTo>
                    <a:pt x="933002" y="2753328"/>
                  </a:lnTo>
                  <a:lnTo>
                    <a:pt x="932934" y="2753752"/>
                  </a:lnTo>
                  <a:lnTo>
                    <a:pt x="932816" y="2754170"/>
                  </a:lnTo>
                  <a:lnTo>
                    <a:pt x="932538" y="2755001"/>
                  </a:lnTo>
                  <a:lnTo>
                    <a:pt x="932421" y="2755418"/>
                  </a:lnTo>
                  <a:lnTo>
                    <a:pt x="932274" y="2756186"/>
                  </a:lnTo>
                  <a:lnTo>
                    <a:pt x="932254" y="2756425"/>
                  </a:lnTo>
                  <a:lnTo>
                    <a:pt x="932186" y="2756937"/>
                  </a:lnTo>
                  <a:lnTo>
                    <a:pt x="932098" y="2757438"/>
                  </a:lnTo>
                  <a:lnTo>
                    <a:pt x="932024" y="2757709"/>
                  </a:lnTo>
                  <a:lnTo>
                    <a:pt x="931692" y="2758262"/>
                  </a:lnTo>
                  <a:lnTo>
                    <a:pt x="930538" y="2761153"/>
                  </a:lnTo>
                  <a:lnTo>
                    <a:pt x="930192" y="2762078"/>
                  </a:lnTo>
                  <a:lnTo>
                    <a:pt x="929502" y="2763920"/>
                  </a:lnTo>
                  <a:lnTo>
                    <a:pt x="929160" y="2764833"/>
                  </a:lnTo>
                  <a:lnTo>
                    <a:pt x="928900" y="2765696"/>
                  </a:lnTo>
                  <a:lnTo>
                    <a:pt x="928187" y="2768030"/>
                  </a:lnTo>
                  <a:lnTo>
                    <a:pt x="928128" y="2768359"/>
                  </a:lnTo>
                  <a:lnTo>
                    <a:pt x="928089" y="2768613"/>
                  </a:lnTo>
                  <a:lnTo>
                    <a:pt x="928035" y="2769131"/>
                  </a:lnTo>
                  <a:lnTo>
                    <a:pt x="928021" y="2769390"/>
                  </a:lnTo>
                  <a:lnTo>
                    <a:pt x="928016" y="2769649"/>
                  </a:lnTo>
                  <a:lnTo>
                    <a:pt x="928016" y="2769978"/>
                  </a:lnTo>
                  <a:lnTo>
                    <a:pt x="928040" y="2770314"/>
                  </a:lnTo>
                  <a:lnTo>
                    <a:pt x="928070" y="2770644"/>
                  </a:lnTo>
                  <a:lnTo>
                    <a:pt x="928138" y="2771309"/>
                  </a:lnTo>
                  <a:lnTo>
                    <a:pt x="928221" y="2772216"/>
                  </a:lnTo>
                  <a:lnTo>
                    <a:pt x="928256" y="2772522"/>
                  </a:lnTo>
                  <a:lnTo>
                    <a:pt x="928383" y="2773511"/>
                  </a:lnTo>
                  <a:lnTo>
                    <a:pt x="928432" y="2773858"/>
                  </a:lnTo>
                  <a:lnTo>
                    <a:pt x="928505" y="2774194"/>
                  </a:lnTo>
                  <a:lnTo>
                    <a:pt x="928602" y="2774518"/>
                  </a:lnTo>
                  <a:lnTo>
                    <a:pt x="928739" y="2774818"/>
                  </a:lnTo>
                  <a:lnTo>
                    <a:pt x="928896" y="2775113"/>
                  </a:lnTo>
                  <a:lnTo>
                    <a:pt x="929077" y="2775401"/>
                  </a:lnTo>
                  <a:lnTo>
                    <a:pt x="929267" y="2775678"/>
                  </a:lnTo>
                  <a:lnTo>
                    <a:pt x="929468" y="2775949"/>
                  </a:lnTo>
                  <a:lnTo>
                    <a:pt x="929776" y="2776325"/>
                  </a:lnTo>
                  <a:lnTo>
                    <a:pt x="929980" y="2776557"/>
                  </a:lnTo>
                  <a:lnTo>
                    <a:pt x="930108" y="2776685"/>
                  </a:lnTo>
                  <a:lnTo>
                    <a:pt x="930279" y="2776855"/>
                  </a:lnTo>
                  <a:lnTo>
                    <a:pt x="930617" y="2777162"/>
                  </a:lnTo>
                  <a:lnTo>
                    <a:pt x="930851" y="2777356"/>
                  </a:lnTo>
                  <a:lnTo>
                    <a:pt x="931135" y="2777568"/>
                  </a:lnTo>
                  <a:lnTo>
                    <a:pt x="931423" y="2777768"/>
                  </a:lnTo>
                  <a:lnTo>
                    <a:pt x="932029" y="2778133"/>
                  </a:lnTo>
                  <a:lnTo>
                    <a:pt x="932337" y="2778304"/>
                  </a:lnTo>
                  <a:lnTo>
                    <a:pt x="932992" y="2778639"/>
                  </a:lnTo>
                  <a:lnTo>
                    <a:pt x="933330" y="2778792"/>
                  </a:lnTo>
                  <a:lnTo>
                    <a:pt x="934977" y="2779469"/>
                  </a:lnTo>
                  <a:lnTo>
                    <a:pt x="935192" y="2779540"/>
                  </a:lnTo>
                  <a:lnTo>
                    <a:pt x="935544" y="2779634"/>
                  </a:lnTo>
                  <a:lnTo>
                    <a:pt x="935803" y="2779787"/>
                  </a:lnTo>
                  <a:lnTo>
                    <a:pt x="935554" y="2780730"/>
                  </a:lnTo>
                  <a:lnTo>
                    <a:pt x="936370" y="2781006"/>
                  </a:lnTo>
                  <a:lnTo>
                    <a:pt x="937040" y="2781312"/>
                  </a:lnTo>
                  <a:lnTo>
                    <a:pt x="938267" y="2781689"/>
                  </a:lnTo>
                  <a:lnTo>
                    <a:pt x="939142" y="2781789"/>
                  </a:lnTo>
                  <a:lnTo>
                    <a:pt x="939846" y="2781860"/>
                  </a:lnTo>
                  <a:lnTo>
                    <a:pt x="940521" y="2781901"/>
                  </a:lnTo>
                  <a:lnTo>
                    <a:pt x="941312" y="2782007"/>
                  </a:lnTo>
                  <a:lnTo>
                    <a:pt x="942540" y="2782025"/>
                  </a:lnTo>
                  <a:lnTo>
                    <a:pt x="943243" y="2782066"/>
                  </a:lnTo>
                  <a:lnTo>
                    <a:pt x="943947" y="2782107"/>
                  </a:lnTo>
                  <a:lnTo>
                    <a:pt x="944950" y="2782095"/>
                  </a:lnTo>
                  <a:lnTo>
                    <a:pt x="945477" y="2782078"/>
                  </a:lnTo>
                  <a:lnTo>
                    <a:pt x="945883" y="2782054"/>
                  </a:lnTo>
                  <a:lnTo>
                    <a:pt x="946651" y="2781919"/>
                  </a:lnTo>
                  <a:lnTo>
                    <a:pt x="947296" y="2781783"/>
                  </a:lnTo>
                  <a:lnTo>
                    <a:pt x="947976" y="2781589"/>
                  </a:lnTo>
                  <a:lnTo>
                    <a:pt x="948743" y="2781365"/>
                  </a:lnTo>
                  <a:lnTo>
                    <a:pt x="949745" y="2781030"/>
                  </a:lnTo>
                  <a:lnTo>
                    <a:pt x="950694" y="2780635"/>
                  </a:lnTo>
                  <a:lnTo>
                    <a:pt x="951754" y="2780270"/>
                  </a:lnTo>
                  <a:lnTo>
                    <a:pt x="952522" y="2779958"/>
                  </a:lnTo>
                  <a:lnTo>
                    <a:pt x="953289" y="2779617"/>
                  </a:lnTo>
                  <a:lnTo>
                    <a:pt x="953544" y="2779469"/>
                  </a:lnTo>
                  <a:lnTo>
                    <a:pt x="953583" y="2779369"/>
                  </a:lnTo>
                  <a:lnTo>
                    <a:pt x="953529" y="2779140"/>
                  </a:lnTo>
                  <a:lnTo>
                    <a:pt x="953353" y="2778681"/>
                  </a:lnTo>
                  <a:lnTo>
                    <a:pt x="953135" y="2778141"/>
                  </a:lnTo>
                  <a:lnTo>
                    <a:pt x="952810" y="2777356"/>
                  </a:lnTo>
                  <a:lnTo>
                    <a:pt x="952693" y="2777103"/>
                  </a:lnTo>
                  <a:lnTo>
                    <a:pt x="952444" y="2776602"/>
                  </a:lnTo>
                  <a:lnTo>
                    <a:pt x="952331" y="2776349"/>
                  </a:lnTo>
                  <a:lnTo>
                    <a:pt x="952238" y="2776090"/>
                  </a:lnTo>
                  <a:lnTo>
                    <a:pt x="952145" y="2775778"/>
                  </a:lnTo>
                  <a:lnTo>
                    <a:pt x="952062" y="2775454"/>
                  </a:lnTo>
                  <a:lnTo>
                    <a:pt x="952004" y="2775130"/>
                  </a:lnTo>
                  <a:lnTo>
                    <a:pt x="951965" y="2774800"/>
                  </a:lnTo>
                  <a:lnTo>
                    <a:pt x="951955" y="2774477"/>
                  </a:lnTo>
                  <a:lnTo>
                    <a:pt x="951969" y="2774094"/>
                  </a:lnTo>
                  <a:lnTo>
                    <a:pt x="951989" y="2773906"/>
                  </a:lnTo>
                  <a:lnTo>
                    <a:pt x="952023" y="2773717"/>
                  </a:lnTo>
                  <a:lnTo>
                    <a:pt x="952072" y="2773535"/>
                  </a:lnTo>
                  <a:lnTo>
                    <a:pt x="952155" y="2773323"/>
                  </a:lnTo>
                  <a:lnTo>
                    <a:pt x="952268" y="2773117"/>
                  </a:lnTo>
                  <a:lnTo>
                    <a:pt x="952395" y="2772911"/>
                  </a:lnTo>
                  <a:lnTo>
                    <a:pt x="952825" y="2772351"/>
                  </a:lnTo>
                  <a:lnTo>
                    <a:pt x="952976" y="2772169"/>
                  </a:lnTo>
                  <a:lnTo>
                    <a:pt x="953138" y="2771998"/>
                  </a:lnTo>
                  <a:lnTo>
                    <a:pt x="953309" y="2771851"/>
                  </a:lnTo>
                  <a:lnTo>
                    <a:pt x="953495" y="2771745"/>
                  </a:lnTo>
                  <a:lnTo>
                    <a:pt x="953690" y="2771692"/>
                  </a:lnTo>
                  <a:lnTo>
                    <a:pt x="953905" y="2771680"/>
                  </a:lnTo>
                  <a:lnTo>
                    <a:pt x="954355" y="2771698"/>
                  </a:lnTo>
                  <a:lnTo>
                    <a:pt x="954575" y="2771692"/>
                  </a:lnTo>
                  <a:lnTo>
                    <a:pt x="955049" y="2771662"/>
                  </a:lnTo>
                  <a:lnTo>
                    <a:pt x="955523" y="2771615"/>
                  </a:lnTo>
                  <a:lnTo>
                    <a:pt x="955593" y="2771603"/>
                  </a:lnTo>
                  <a:lnTo>
                    <a:pt x="955758" y="2771574"/>
                  </a:lnTo>
                  <a:lnTo>
                    <a:pt x="956134" y="2771492"/>
                  </a:lnTo>
                  <a:lnTo>
                    <a:pt x="956506" y="2771386"/>
                  </a:lnTo>
                  <a:lnTo>
                    <a:pt x="956687" y="2771327"/>
                  </a:lnTo>
                  <a:lnTo>
                    <a:pt x="956809" y="2771344"/>
                  </a:lnTo>
                  <a:lnTo>
                    <a:pt x="956921" y="2771368"/>
                  </a:lnTo>
                  <a:lnTo>
                    <a:pt x="957068" y="2771415"/>
                  </a:lnTo>
                  <a:lnTo>
                    <a:pt x="957210" y="2771474"/>
                  </a:lnTo>
                  <a:lnTo>
                    <a:pt x="957347" y="2771551"/>
                  </a:lnTo>
                  <a:lnTo>
                    <a:pt x="957474" y="2771633"/>
                  </a:lnTo>
                  <a:lnTo>
                    <a:pt x="957591" y="2771733"/>
                  </a:lnTo>
                  <a:lnTo>
                    <a:pt x="959038" y="2771327"/>
                  </a:lnTo>
                  <a:lnTo>
                    <a:pt x="960642" y="2770597"/>
                  </a:lnTo>
                  <a:lnTo>
                    <a:pt x="962536" y="2769467"/>
                  </a:lnTo>
                  <a:lnTo>
                    <a:pt x="962841" y="2769284"/>
                  </a:lnTo>
                  <a:lnTo>
                    <a:pt x="963604" y="2768789"/>
                  </a:lnTo>
                  <a:lnTo>
                    <a:pt x="964709" y="2768130"/>
                  </a:lnTo>
                  <a:lnTo>
                    <a:pt x="967593" y="2765733"/>
                  </a:lnTo>
                  <a:lnTo>
                    <a:pt x="968448" y="2764903"/>
                  </a:lnTo>
                  <a:lnTo>
                    <a:pt x="969304" y="2763820"/>
                  </a:lnTo>
                  <a:lnTo>
                    <a:pt x="969795" y="2763142"/>
                  </a:lnTo>
                  <a:lnTo>
                    <a:pt x="969930" y="2762955"/>
                  </a:lnTo>
                  <a:lnTo>
                    <a:pt x="970346" y="2762281"/>
                  </a:lnTo>
                  <a:lnTo>
                    <a:pt x="970502" y="2762030"/>
                  </a:lnTo>
                  <a:lnTo>
                    <a:pt x="971010" y="2761059"/>
                  </a:lnTo>
                  <a:lnTo>
                    <a:pt x="971263" y="2760477"/>
                  </a:lnTo>
                  <a:lnTo>
                    <a:pt x="971445" y="2760058"/>
                  </a:lnTo>
                  <a:lnTo>
                    <a:pt x="971792" y="2759045"/>
                  </a:lnTo>
                  <a:lnTo>
                    <a:pt x="971875" y="2758768"/>
                  </a:lnTo>
                  <a:lnTo>
                    <a:pt x="971953" y="2758486"/>
                  </a:lnTo>
                  <a:lnTo>
                    <a:pt x="972022" y="2758203"/>
                  </a:lnTo>
                  <a:lnTo>
                    <a:pt x="972085" y="2757921"/>
                  </a:lnTo>
                  <a:lnTo>
                    <a:pt x="972144" y="2757632"/>
                  </a:lnTo>
                  <a:lnTo>
                    <a:pt x="972252" y="2756985"/>
                  </a:lnTo>
                  <a:lnTo>
                    <a:pt x="972296" y="2756655"/>
                  </a:lnTo>
                  <a:lnTo>
                    <a:pt x="972320" y="2756325"/>
                  </a:lnTo>
                  <a:lnTo>
                    <a:pt x="972335" y="2756001"/>
                  </a:lnTo>
                  <a:lnTo>
                    <a:pt x="972325" y="2755636"/>
                  </a:lnTo>
                  <a:lnTo>
                    <a:pt x="972291" y="2755277"/>
                  </a:lnTo>
                  <a:lnTo>
                    <a:pt x="972247" y="2754918"/>
                  </a:lnTo>
                  <a:lnTo>
                    <a:pt x="972193" y="2754553"/>
                  </a:lnTo>
                  <a:lnTo>
                    <a:pt x="972095" y="2753758"/>
                  </a:lnTo>
                  <a:lnTo>
                    <a:pt x="972037" y="2753317"/>
                  </a:lnTo>
                  <a:lnTo>
                    <a:pt x="971724" y="2751021"/>
                  </a:lnTo>
                  <a:lnTo>
                    <a:pt x="971616" y="2750367"/>
                  </a:lnTo>
                  <a:lnTo>
                    <a:pt x="971572" y="2750026"/>
                  </a:lnTo>
                  <a:lnTo>
                    <a:pt x="971538" y="2749661"/>
                  </a:lnTo>
                  <a:lnTo>
                    <a:pt x="971494" y="2749307"/>
                  </a:lnTo>
                  <a:lnTo>
                    <a:pt x="971406" y="2749019"/>
                  </a:lnTo>
                  <a:lnTo>
                    <a:pt x="971259" y="2748830"/>
                  </a:lnTo>
                  <a:lnTo>
                    <a:pt x="971142" y="2748771"/>
                  </a:lnTo>
                  <a:lnTo>
                    <a:pt x="971015" y="2748736"/>
                  </a:lnTo>
                  <a:lnTo>
                    <a:pt x="970609" y="2748654"/>
                  </a:lnTo>
                  <a:lnTo>
                    <a:pt x="970409" y="2748624"/>
                  </a:lnTo>
                  <a:lnTo>
                    <a:pt x="970199" y="2748601"/>
                  </a:lnTo>
                  <a:lnTo>
                    <a:pt x="969783" y="2748566"/>
                  </a:lnTo>
                  <a:lnTo>
                    <a:pt x="969578" y="2748530"/>
                  </a:lnTo>
                  <a:lnTo>
                    <a:pt x="969363" y="2748477"/>
                  </a:lnTo>
                  <a:lnTo>
                    <a:pt x="969147" y="2748406"/>
                  </a:lnTo>
                  <a:lnTo>
                    <a:pt x="968624" y="2748224"/>
                  </a:lnTo>
                  <a:lnTo>
                    <a:pt x="968404" y="2748189"/>
                  </a:lnTo>
                  <a:lnTo>
                    <a:pt x="968179" y="2748130"/>
                  </a:lnTo>
                  <a:lnTo>
                    <a:pt x="967960" y="2748053"/>
                  </a:lnTo>
                  <a:lnTo>
                    <a:pt x="967744" y="2747959"/>
                  </a:lnTo>
                  <a:lnTo>
                    <a:pt x="967549" y="2747847"/>
                  </a:lnTo>
                  <a:lnTo>
                    <a:pt x="967349" y="2747718"/>
                  </a:lnTo>
                  <a:lnTo>
                    <a:pt x="967158" y="2747565"/>
                  </a:lnTo>
                  <a:lnTo>
                    <a:pt x="966982" y="2747394"/>
                  </a:lnTo>
                  <a:lnTo>
                    <a:pt x="966825" y="2747205"/>
                  </a:lnTo>
                  <a:lnTo>
                    <a:pt x="966698" y="2747011"/>
                  </a:lnTo>
                  <a:lnTo>
                    <a:pt x="966625" y="2746858"/>
                  </a:lnTo>
                  <a:lnTo>
                    <a:pt x="966562" y="2746693"/>
                  </a:lnTo>
                  <a:lnTo>
                    <a:pt x="966508" y="2746523"/>
                  </a:lnTo>
                  <a:lnTo>
                    <a:pt x="966444" y="2746181"/>
                  </a:lnTo>
                  <a:lnTo>
                    <a:pt x="966434" y="2746010"/>
                  </a:lnTo>
                  <a:lnTo>
                    <a:pt x="966449" y="2745834"/>
                  </a:lnTo>
                  <a:lnTo>
                    <a:pt x="966488" y="2745475"/>
                  </a:lnTo>
                  <a:lnTo>
                    <a:pt x="966508" y="2745192"/>
                  </a:lnTo>
                  <a:lnTo>
                    <a:pt x="966513" y="2744986"/>
                  </a:lnTo>
                  <a:lnTo>
                    <a:pt x="966537" y="2744786"/>
                  </a:lnTo>
                  <a:lnTo>
                    <a:pt x="966566" y="2744656"/>
                  </a:lnTo>
                  <a:lnTo>
                    <a:pt x="966610" y="2744533"/>
                  </a:lnTo>
                  <a:lnTo>
                    <a:pt x="966767" y="2744168"/>
                  </a:lnTo>
                  <a:lnTo>
                    <a:pt x="966845" y="2743956"/>
                  </a:lnTo>
                  <a:lnTo>
                    <a:pt x="966928" y="2743749"/>
                  </a:lnTo>
                  <a:lnTo>
                    <a:pt x="967075" y="2743337"/>
                  </a:lnTo>
                  <a:lnTo>
                    <a:pt x="967187" y="2742955"/>
                  </a:lnTo>
                  <a:lnTo>
                    <a:pt x="967305" y="2742437"/>
                  </a:lnTo>
                  <a:lnTo>
                    <a:pt x="967363" y="2742054"/>
                  </a:lnTo>
                  <a:lnTo>
                    <a:pt x="967388" y="2741848"/>
                  </a:lnTo>
                  <a:lnTo>
                    <a:pt x="967417" y="2741436"/>
                  </a:lnTo>
                  <a:lnTo>
                    <a:pt x="967427" y="2741224"/>
                  </a:lnTo>
                  <a:lnTo>
                    <a:pt x="967446" y="2741071"/>
                  </a:lnTo>
                  <a:lnTo>
                    <a:pt x="967436" y="2740894"/>
                  </a:lnTo>
                  <a:lnTo>
                    <a:pt x="967352" y="2740777"/>
                  </a:lnTo>
                  <a:lnTo>
                    <a:pt x="967309" y="2740718"/>
                  </a:lnTo>
                  <a:lnTo>
                    <a:pt x="967217" y="2740682"/>
                  </a:lnTo>
                  <a:lnTo>
                    <a:pt x="967138" y="2740606"/>
                  </a:lnTo>
                  <a:lnTo>
                    <a:pt x="966273" y="2740282"/>
                  </a:lnTo>
                  <a:lnTo>
                    <a:pt x="966161" y="2740223"/>
                  </a:lnTo>
                  <a:lnTo>
                    <a:pt x="966073" y="2740170"/>
                  </a:lnTo>
                  <a:lnTo>
                    <a:pt x="966014" y="2740082"/>
                  </a:lnTo>
                  <a:lnTo>
                    <a:pt x="965980" y="2739964"/>
                  </a:lnTo>
                  <a:lnTo>
                    <a:pt x="965921" y="2739846"/>
                  </a:lnTo>
                  <a:lnTo>
                    <a:pt x="965867" y="2739752"/>
                  </a:lnTo>
                  <a:lnTo>
                    <a:pt x="965643" y="2739393"/>
                  </a:lnTo>
                  <a:lnTo>
                    <a:pt x="965315" y="2738887"/>
                  </a:lnTo>
                  <a:lnTo>
                    <a:pt x="965207" y="2738663"/>
                  </a:lnTo>
                  <a:lnTo>
                    <a:pt x="965105" y="2738404"/>
                  </a:lnTo>
                  <a:lnTo>
                    <a:pt x="965070" y="2738268"/>
                  </a:lnTo>
                  <a:lnTo>
                    <a:pt x="965056" y="2738133"/>
                  </a:lnTo>
                  <a:lnTo>
                    <a:pt x="965056" y="2738027"/>
                  </a:lnTo>
                  <a:lnTo>
                    <a:pt x="965070" y="2737921"/>
                  </a:lnTo>
                  <a:lnTo>
                    <a:pt x="965114" y="2737709"/>
                  </a:lnTo>
                  <a:lnTo>
                    <a:pt x="965173" y="2737550"/>
                  </a:lnTo>
                  <a:lnTo>
                    <a:pt x="965291" y="2737344"/>
                  </a:lnTo>
                  <a:lnTo>
                    <a:pt x="965349" y="2737256"/>
                  </a:lnTo>
                  <a:lnTo>
                    <a:pt x="965413" y="2737168"/>
                  </a:lnTo>
                  <a:lnTo>
                    <a:pt x="965481" y="2737091"/>
                  </a:lnTo>
                  <a:lnTo>
                    <a:pt x="965633" y="2736938"/>
                  </a:lnTo>
                  <a:lnTo>
                    <a:pt x="965750" y="2736791"/>
                  </a:lnTo>
                  <a:lnTo>
                    <a:pt x="965892" y="2736638"/>
                  </a:lnTo>
                  <a:lnTo>
                    <a:pt x="966048" y="2736496"/>
                  </a:lnTo>
                  <a:lnTo>
                    <a:pt x="966210" y="2736361"/>
                  </a:lnTo>
                  <a:lnTo>
                    <a:pt x="966361" y="2736220"/>
                  </a:lnTo>
                  <a:lnTo>
                    <a:pt x="966498" y="2736061"/>
                  </a:lnTo>
                  <a:lnTo>
                    <a:pt x="966562" y="2735931"/>
                  </a:lnTo>
                  <a:lnTo>
                    <a:pt x="966620" y="2735796"/>
                  </a:lnTo>
                  <a:lnTo>
                    <a:pt x="966742" y="2735537"/>
                  </a:lnTo>
                  <a:lnTo>
                    <a:pt x="966884" y="2735248"/>
                  </a:lnTo>
                  <a:lnTo>
                    <a:pt x="967041" y="2734942"/>
                  </a:lnTo>
                  <a:lnTo>
                    <a:pt x="967187" y="2734630"/>
                  </a:lnTo>
                  <a:lnTo>
                    <a:pt x="967363" y="2734200"/>
                  </a:lnTo>
                  <a:lnTo>
                    <a:pt x="967417" y="2734053"/>
                  </a:lnTo>
                  <a:lnTo>
                    <a:pt x="967466" y="2733912"/>
                  </a:lnTo>
                  <a:lnTo>
                    <a:pt x="967461" y="2733776"/>
                  </a:lnTo>
                  <a:lnTo>
                    <a:pt x="967358" y="2732958"/>
                  </a:lnTo>
                  <a:lnTo>
                    <a:pt x="967339" y="2732552"/>
                  </a:lnTo>
                  <a:lnTo>
                    <a:pt x="967300" y="2732016"/>
                  </a:lnTo>
                  <a:lnTo>
                    <a:pt x="967298" y="2731827"/>
                  </a:lnTo>
                  <a:lnTo>
                    <a:pt x="967290" y="2731604"/>
                  </a:lnTo>
                  <a:lnTo>
                    <a:pt x="967280" y="2731451"/>
                  </a:lnTo>
                  <a:lnTo>
                    <a:pt x="967280" y="2731298"/>
                  </a:lnTo>
                  <a:lnTo>
                    <a:pt x="967309" y="2731127"/>
                  </a:lnTo>
                  <a:lnTo>
                    <a:pt x="967353" y="2730962"/>
                  </a:lnTo>
                  <a:lnTo>
                    <a:pt x="967407" y="2730797"/>
                  </a:lnTo>
                  <a:lnTo>
                    <a:pt x="967466" y="2730644"/>
                  </a:lnTo>
                  <a:lnTo>
                    <a:pt x="967529" y="2730497"/>
                  </a:lnTo>
                  <a:lnTo>
                    <a:pt x="967593" y="2730321"/>
                  </a:lnTo>
                  <a:lnTo>
                    <a:pt x="967681" y="2730109"/>
                  </a:lnTo>
                  <a:lnTo>
                    <a:pt x="967784" y="2729903"/>
                  </a:lnTo>
                  <a:lnTo>
                    <a:pt x="967886" y="2729702"/>
                  </a:lnTo>
                  <a:lnTo>
                    <a:pt x="967999" y="2729508"/>
                  </a:lnTo>
                  <a:lnTo>
                    <a:pt x="968258" y="2729114"/>
                  </a:lnTo>
                  <a:lnTo>
                    <a:pt x="968556" y="2728743"/>
                  </a:lnTo>
                  <a:lnTo>
                    <a:pt x="968874" y="2728390"/>
                  </a:lnTo>
                  <a:lnTo>
                    <a:pt x="969529" y="2727695"/>
                  </a:lnTo>
                  <a:lnTo>
                    <a:pt x="970145" y="2727006"/>
                  </a:lnTo>
                  <a:lnTo>
                    <a:pt x="970462" y="2726665"/>
                  </a:lnTo>
                  <a:lnTo>
                    <a:pt x="970795" y="2726353"/>
                  </a:lnTo>
                  <a:lnTo>
                    <a:pt x="971152" y="2726076"/>
                  </a:lnTo>
                  <a:lnTo>
                    <a:pt x="971460" y="2725888"/>
                  </a:lnTo>
                  <a:lnTo>
                    <a:pt x="971782" y="2725711"/>
                  </a:lnTo>
                  <a:lnTo>
                    <a:pt x="972120" y="2725552"/>
                  </a:lnTo>
                  <a:lnTo>
                    <a:pt x="972462" y="2725422"/>
                  </a:lnTo>
                  <a:lnTo>
                    <a:pt x="972804" y="2725305"/>
                  </a:lnTo>
                  <a:lnTo>
                    <a:pt x="973107" y="2725228"/>
                  </a:lnTo>
                  <a:lnTo>
                    <a:pt x="973420" y="2725175"/>
                  </a:lnTo>
                  <a:lnTo>
                    <a:pt x="974354" y="2725052"/>
                  </a:lnTo>
                  <a:lnTo>
                    <a:pt x="974882" y="2725005"/>
                  </a:lnTo>
                  <a:lnTo>
                    <a:pt x="975048" y="2724975"/>
                  </a:lnTo>
                  <a:lnTo>
                    <a:pt x="975263" y="2724893"/>
                  </a:lnTo>
                  <a:lnTo>
                    <a:pt x="975375" y="2724810"/>
                  </a:lnTo>
                  <a:lnTo>
                    <a:pt x="975488" y="2724740"/>
                  </a:lnTo>
                  <a:lnTo>
                    <a:pt x="975703" y="2724687"/>
                  </a:lnTo>
                  <a:lnTo>
                    <a:pt x="975947" y="2724692"/>
                  </a:lnTo>
                  <a:lnTo>
                    <a:pt x="976206" y="2724716"/>
                  </a:lnTo>
                  <a:lnTo>
                    <a:pt x="976451" y="2724722"/>
                  </a:lnTo>
                  <a:lnTo>
                    <a:pt x="976661" y="2724663"/>
                  </a:lnTo>
                  <a:lnTo>
                    <a:pt x="976764" y="2724598"/>
                  </a:lnTo>
                  <a:lnTo>
                    <a:pt x="977037" y="2724333"/>
                  </a:lnTo>
                  <a:lnTo>
                    <a:pt x="977135" y="2724251"/>
                  </a:lnTo>
                  <a:lnTo>
                    <a:pt x="977316" y="2724127"/>
                  </a:lnTo>
                  <a:lnTo>
                    <a:pt x="977502" y="2724021"/>
                  </a:lnTo>
                  <a:lnTo>
                    <a:pt x="977697" y="2723921"/>
                  </a:lnTo>
                  <a:lnTo>
                    <a:pt x="977893" y="2723833"/>
                  </a:lnTo>
                  <a:lnTo>
                    <a:pt x="978113" y="2723756"/>
                  </a:lnTo>
                  <a:lnTo>
                    <a:pt x="978333" y="2723709"/>
                  </a:lnTo>
                  <a:lnTo>
                    <a:pt x="978499" y="2723662"/>
                  </a:lnTo>
                  <a:lnTo>
                    <a:pt x="978660" y="2723603"/>
                  </a:lnTo>
                  <a:lnTo>
                    <a:pt x="978817" y="2723533"/>
                  </a:lnTo>
                  <a:lnTo>
                    <a:pt x="978934" y="2723456"/>
                  </a:lnTo>
                  <a:lnTo>
                    <a:pt x="979154" y="2723280"/>
                  </a:lnTo>
                  <a:lnTo>
                    <a:pt x="979267" y="2723197"/>
                  </a:lnTo>
                  <a:lnTo>
                    <a:pt x="979389" y="2723132"/>
                  </a:lnTo>
                  <a:lnTo>
                    <a:pt x="979550" y="2723079"/>
                  </a:lnTo>
                  <a:lnTo>
                    <a:pt x="979721" y="2723056"/>
                  </a:lnTo>
                  <a:lnTo>
                    <a:pt x="980083" y="2723044"/>
                  </a:lnTo>
                  <a:lnTo>
                    <a:pt x="980454" y="2723044"/>
                  </a:lnTo>
                  <a:lnTo>
                    <a:pt x="981036" y="2723068"/>
                  </a:lnTo>
                  <a:lnTo>
                    <a:pt x="981232" y="2723056"/>
                  </a:lnTo>
                  <a:lnTo>
                    <a:pt x="981427" y="2723026"/>
                  </a:lnTo>
                  <a:lnTo>
                    <a:pt x="981623" y="2722979"/>
                  </a:lnTo>
                  <a:lnTo>
                    <a:pt x="981818" y="2722926"/>
                  </a:lnTo>
                  <a:lnTo>
                    <a:pt x="982009" y="2722868"/>
                  </a:lnTo>
                  <a:lnTo>
                    <a:pt x="982615" y="2722714"/>
                  </a:lnTo>
                  <a:lnTo>
                    <a:pt x="983026" y="2722620"/>
                  </a:lnTo>
                  <a:lnTo>
                    <a:pt x="983647" y="2722497"/>
                  </a:lnTo>
                  <a:lnTo>
                    <a:pt x="983852" y="2722461"/>
                  </a:lnTo>
                  <a:lnTo>
                    <a:pt x="984057" y="2722444"/>
                  </a:lnTo>
                  <a:lnTo>
                    <a:pt x="984258" y="2722444"/>
                  </a:lnTo>
                  <a:lnTo>
                    <a:pt x="984551" y="2722479"/>
                  </a:lnTo>
                  <a:lnTo>
                    <a:pt x="984698" y="2722514"/>
                  </a:lnTo>
                  <a:lnTo>
                    <a:pt x="984839" y="2722555"/>
                  </a:lnTo>
                  <a:lnTo>
                    <a:pt x="984971" y="2722608"/>
                  </a:lnTo>
                  <a:lnTo>
                    <a:pt x="985128" y="2722685"/>
                  </a:lnTo>
                  <a:lnTo>
                    <a:pt x="985284" y="2722779"/>
                  </a:lnTo>
                  <a:lnTo>
                    <a:pt x="985431" y="2722885"/>
                  </a:lnTo>
                  <a:lnTo>
                    <a:pt x="985563" y="2723009"/>
                  </a:lnTo>
                  <a:lnTo>
                    <a:pt x="985680" y="2723132"/>
                  </a:lnTo>
                  <a:lnTo>
                    <a:pt x="985768" y="2723262"/>
                  </a:lnTo>
                  <a:lnTo>
                    <a:pt x="985851" y="2723403"/>
                  </a:lnTo>
                  <a:lnTo>
                    <a:pt x="985973" y="2723709"/>
                  </a:lnTo>
                  <a:lnTo>
                    <a:pt x="986027" y="2723862"/>
                  </a:lnTo>
                  <a:lnTo>
                    <a:pt x="986071" y="2724051"/>
                  </a:lnTo>
                  <a:lnTo>
                    <a:pt x="986096" y="2724245"/>
                  </a:lnTo>
                  <a:lnTo>
                    <a:pt x="986135" y="2724645"/>
                  </a:lnTo>
                  <a:lnTo>
                    <a:pt x="986164" y="2724840"/>
                  </a:lnTo>
                  <a:lnTo>
                    <a:pt x="986208" y="2724999"/>
                  </a:lnTo>
                  <a:lnTo>
                    <a:pt x="986340" y="2725346"/>
                  </a:lnTo>
                  <a:lnTo>
                    <a:pt x="986374" y="2725481"/>
                  </a:lnTo>
                  <a:lnTo>
                    <a:pt x="986321" y="2725587"/>
                  </a:lnTo>
                  <a:lnTo>
                    <a:pt x="986066" y="2725693"/>
                  </a:lnTo>
                  <a:lnTo>
                    <a:pt x="985944" y="2725758"/>
                  </a:lnTo>
                  <a:lnTo>
                    <a:pt x="985876" y="2725840"/>
                  </a:lnTo>
                  <a:lnTo>
                    <a:pt x="985822" y="2725946"/>
                  </a:lnTo>
                  <a:lnTo>
                    <a:pt x="985788" y="2726070"/>
                  </a:lnTo>
                  <a:lnTo>
                    <a:pt x="985729" y="2726323"/>
                  </a:lnTo>
                  <a:lnTo>
                    <a:pt x="985690" y="2726512"/>
                  </a:lnTo>
                  <a:lnTo>
                    <a:pt x="985666" y="2726706"/>
                  </a:lnTo>
                  <a:lnTo>
                    <a:pt x="985651" y="2726900"/>
                  </a:lnTo>
                  <a:lnTo>
                    <a:pt x="985651" y="2727100"/>
                  </a:lnTo>
                  <a:lnTo>
                    <a:pt x="985661" y="2727295"/>
                  </a:lnTo>
                  <a:lnTo>
                    <a:pt x="985680" y="2727548"/>
                  </a:lnTo>
                  <a:lnTo>
                    <a:pt x="985695" y="2727671"/>
                  </a:lnTo>
                  <a:lnTo>
                    <a:pt x="985719" y="2727795"/>
                  </a:lnTo>
                  <a:lnTo>
                    <a:pt x="985754" y="2727913"/>
                  </a:lnTo>
                  <a:lnTo>
                    <a:pt x="985812" y="2728054"/>
                  </a:lnTo>
                  <a:lnTo>
                    <a:pt x="985895" y="2728189"/>
                  </a:lnTo>
                  <a:lnTo>
                    <a:pt x="985988" y="2728313"/>
                  </a:lnTo>
                  <a:lnTo>
                    <a:pt x="986091" y="2728431"/>
                  </a:lnTo>
                  <a:lnTo>
                    <a:pt x="986203" y="2728537"/>
                  </a:lnTo>
                  <a:lnTo>
                    <a:pt x="986360" y="2728643"/>
                  </a:lnTo>
                  <a:lnTo>
                    <a:pt x="986541" y="2728725"/>
                  </a:lnTo>
                  <a:lnTo>
                    <a:pt x="987117" y="2728914"/>
                  </a:lnTo>
                  <a:lnTo>
                    <a:pt x="987523" y="2729073"/>
                  </a:lnTo>
                  <a:lnTo>
                    <a:pt x="988134" y="2729290"/>
                  </a:lnTo>
                  <a:lnTo>
                    <a:pt x="988682" y="2729461"/>
                  </a:lnTo>
                  <a:lnTo>
                    <a:pt x="989229" y="2729608"/>
                  </a:lnTo>
                  <a:lnTo>
                    <a:pt x="989508" y="2729673"/>
                  </a:lnTo>
                  <a:lnTo>
                    <a:pt x="989958" y="2729755"/>
                  </a:lnTo>
                  <a:lnTo>
                    <a:pt x="990407" y="2729820"/>
                  </a:lnTo>
                  <a:lnTo>
                    <a:pt x="990989" y="2729885"/>
                  </a:lnTo>
                  <a:lnTo>
                    <a:pt x="991708" y="2729950"/>
                  </a:lnTo>
                  <a:lnTo>
                    <a:pt x="992069" y="2729950"/>
                  </a:lnTo>
                  <a:lnTo>
                    <a:pt x="992421" y="2729926"/>
                  </a:lnTo>
                  <a:lnTo>
                    <a:pt x="992544" y="2729920"/>
                  </a:lnTo>
                  <a:lnTo>
                    <a:pt x="992680" y="2729920"/>
                  </a:lnTo>
                  <a:lnTo>
                    <a:pt x="992808" y="2729909"/>
                  </a:lnTo>
                  <a:lnTo>
                    <a:pt x="992984" y="2729832"/>
                  </a:lnTo>
                  <a:lnTo>
                    <a:pt x="993023" y="2729720"/>
                  </a:lnTo>
                  <a:lnTo>
                    <a:pt x="993037" y="2729591"/>
                  </a:lnTo>
                  <a:lnTo>
                    <a:pt x="993042" y="2729426"/>
                  </a:lnTo>
                  <a:lnTo>
                    <a:pt x="993037" y="2729314"/>
                  </a:lnTo>
                  <a:lnTo>
                    <a:pt x="993028" y="2729208"/>
                  </a:lnTo>
                  <a:lnTo>
                    <a:pt x="993052" y="2729014"/>
                  </a:lnTo>
                  <a:lnTo>
                    <a:pt x="993150" y="2728861"/>
                  </a:lnTo>
                  <a:lnTo>
                    <a:pt x="993218" y="2728790"/>
                  </a:lnTo>
                  <a:lnTo>
                    <a:pt x="993433" y="2728607"/>
                  </a:lnTo>
                  <a:lnTo>
                    <a:pt x="993727" y="2728407"/>
                  </a:lnTo>
                  <a:lnTo>
                    <a:pt x="994171" y="2728125"/>
                  </a:lnTo>
                  <a:lnTo>
                    <a:pt x="994318" y="2728019"/>
                  </a:lnTo>
                  <a:lnTo>
                    <a:pt x="994514" y="2727842"/>
                  </a:lnTo>
                  <a:lnTo>
                    <a:pt x="994636" y="2727695"/>
                  </a:lnTo>
                  <a:lnTo>
                    <a:pt x="994763" y="2727554"/>
                  </a:lnTo>
                  <a:lnTo>
                    <a:pt x="994870" y="2727454"/>
                  </a:lnTo>
                  <a:lnTo>
                    <a:pt x="995335" y="2727100"/>
                  </a:lnTo>
                  <a:lnTo>
                    <a:pt x="995667" y="2726865"/>
                  </a:lnTo>
                  <a:lnTo>
                    <a:pt x="995750" y="2726800"/>
                  </a:lnTo>
                  <a:lnTo>
                    <a:pt x="995858" y="2726700"/>
                  </a:lnTo>
                  <a:lnTo>
                    <a:pt x="996068" y="2726476"/>
                  </a:lnTo>
                  <a:lnTo>
                    <a:pt x="996528" y="2725941"/>
                  </a:lnTo>
                  <a:lnTo>
                    <a:pt x="997290" y="2726465"/>
                  </a:lnTo>
                  <a:lnTo>
                    <a:pt x="997965" y="2725858"/>
                  </a:lnTo>
                  <a:lnTo>
                    <a:pt x="998077" y="2725799"/>
                  </a:lnTo>
                  <a:lnTo>
                    <a:pt x="998190" y="2725729"/>
                  </a:lnTo>
                  <a:lnTo>
                    <a:pt x="998297" y="2725646"/>
                  </a:lnTo>
                  <a:lnTo>
                    <a:pt x="998395" y="2725552"/>
                  </a:lnTo>
                  <a:lnTo>
                    <a:pt x="998483" y="2725458"/>
                  </a:lnTo>
                  <a:lnTo>
                    <a:pt x="998561" y="2725352"/>
                  </a:lnTo>
                  <a:lnTo>
                    <a:pt x="998635" y="2725234"/>
                  </a:lnTo>
                  <a:lnTo>
                    <a:pt x="998693" y="2725105"/>
                  </a:lnTo>
                  <a:lnTo>
                    <a:pt x="998801" y="2724846"/>
                  </a:lnTo>
                  <a:lnTo>
                    <a:pt x="998840" y="2724710"/>
                  </a:lnTo>
                  <a:lnTo>
                    <a:pt x="998923" y="2724269"/>
                  </a:lnTo>
                  <a:lnTo>
                    <a:pt x="998967" y="2724133"/>
                  </a:lnTo>
                  <a:lnTo>
                    <a:pt x="999040" y="2723968"/>
                  </a:lnTo>
                  <a:lnTo>
                    <a:pt x="999133" y="2723815"/>
                  </a:lnTo>
                  <a:lnTo>
                    <a:pt x="999334" y="2723515"/>
                  </a:lnTo>
                  <a:lnTo>
                    <a:pt x="999441" y="2723368"/>
                  </a:lnTo>
                  <a:lnTo>
                    <a:pt x="999710" y="2722968"/>
                  </a:lnTo>
                  <a:lnTo>
                    <a:pt x="999808" y="2722838"/>
                  </a:lnTo>
                  <a:lnTo>
                    <a:pt x="999911" y="2722709"/>
                  </a:lnTo>
                  <a:lnTo>
                    <a:pt x="1000038" y="2722567"/>
                  </a:lnTo>
                  <a:lnTo>
                    <a:pt x="1000170" y="2722432"/>
                  </a:lnTo>
                  <a:lnTo>
                    <a:pt x="1000443" y="2722179"/>
                  </a:lnTo>
                  <a:lnTo>
                    <a:pt x="1000864" y="2721814"/>
                  </a:lnTo>
                  <a:lnTo>
                    <a:pt x="1001006" y="2721696"/>
                  </a:lnTo>
                  <a:lnTo>
                    <a:pt x="1001157" y="2721590"/>
                  </a:lnTo>
                  <a:lnTo>
                    <a:pt x="1001314" y="2721502"/>
                  </a:lnTo>
                  <a:lnTo>
                    <a:pt x="1001421" y="2721443"/>
                  </a:lnTo>
                  <a:lnTo>
                    <a:pt x="1001534" y="2721390"/>
                  </a:lnTo>
                  <a:lnTo>
                    <a:pt x="1001651" y="2721343"/>
                  </a:lnTo>
                  <a:lnTo>
                    <a:pt x="1001768" y="2721313"/>
                  </a:lnTo>
                  <a:lnTo>
                    <a:pt x="1001881" y="2721307"/>
                  </a:lnTo>
                  <a:lnTo>
                    <a:pt x="1001983" y="2721325"/>
                  </a:lnTo>
                  <a:lnTo>
                    <a:pt x="1002091" y="2721372"/>
                  </a:lnTo>
                  <a:lnTo>
                    <a:pt x="1002193" y="2721431"/>
                  </a:lnTo>
                  <a:lnTo>
                    <a:pt x="1002487" y="2721649"/>
                  </a:lnTo>
                  <a:lnTo>
                    <a:pt x="1002585" y="2721743"/>
                  </a:lnTo>
                  <a:lnTo>
                    <a:pt x="1002761" y="2721937"/>
                  </a:lnTo>
                  <a:lnTo>
                    <a:pt x="1002839" y="2722037"/>
                  </a:lnTo>
                  <a:lnTo>
                    <a:pt x="1002917" y="2722155"/>
                  </a:lnTo>
                  <a:lnTo>
                    <a:pt x="1002990" y="2722279"/>
                  </a:lnTo>
                  <a:lnTo>
                    <a:pt x="1003186" y="2722661"/>
                  </a:lnTo>
                  <a:lnTo>
                    <a:pt x="1003259" y="2722826"/>
                  </a:lnTo>
                  <a:lnTo>
                    <a:pt x="1003391" y="2723168"/>
                  </a:lnTo>
                  <a:lnTo>
                    <a:pt x="1003474" y="2723321"/>
                  </a:lnTo>
                  <a:lnTo>
                    <a:pt x="1003582" y="2723439"/>
                  </a:lnTo>
                  <a:lnTo>
                    <a:pt x="1003670" y="2723491"/>
                  </a:lnTo>
                  <a:lnTo>
                    <a:pt x="1003958" y="2723597"/>
                  </a:lnTo>
                  <a:lnTo>
                    <a:pt x="1004041" y="2723650"/>
                  </a:lnTo>
                  <a:lnTo>
                    <a:pt x="1004129" y="2723768"/>
                  </a:lnTo>
                  <a:lnTo>
                    <a:pt x="1004203" y="2723898"/>
                  </a:lnTo>
                  <a:lnTo>
                    <a:pt x="1004281" y="2724057"/>
                  </a:lnTo>
                  <a:lnTo>
                    <a:pt x="1004481" y="2724528"/>
                  </a:lnTo>
                  <a:lnTo>
                    <a:pt x="1004530" y="2724622"/>
                  </a:lnTo>
                  <a:lnTo>
                    <a:pt x="1004770" y="2725052"/>
                  </a:lnTo>
                  <a:lnTo>
                    <a:pt x="1004833" y="2725158"/>
                  </a:lnTo>
                  <a:lnTo>
                    <a:pt x="1004941" y="2725322"/>
                  </a:lnTo>
                  <a:lnTo>
                    <a:pt x="1005038" y="2725487"/>
                  </a:lnTo>
                  <a:lnTo>
                    <a:pt x="1005107" y="2725652"/>
                  </a:lnTo>
                  <a:lnTo>
                    <a:pt x="1005156" y="2725817"/>
                  </a:lnTo>
                  <a:lnTo>
                    <a:pt x="1005175" y="2725982"/>
                  </a:lnTo>
                  <a:lnTo>
                    <a:pt x="1005151" y="2726188"/>
                  </a:lnTo>
                  <a:lnTo>
                    <a:pt x="1005127" y="2726294"/>
                  </a:lnTo>
                  <a:lnTo>
                    <a:pt x="1005063" y="2726494"/>
                  </a:lnTo>
                  <a:lnTo>
                    <a:pt x="1004995" y="2726747"/>
                  </a:lnTo>
                  <a:lnTo>
                    <a:pt x="1004907" y="2726994"/>
                  </a:lnTo>
                  <a:lnTo>
                    <a:pt x="1004853" y="2727106"/>
                  </a:lnTo>
                  <a:lnTo>
                    <a:pt x="1004779" y="2727230"/>
                  </a:lnTo>
                  <a:lnTo>
                    <a:pt x="1004701" y="2727342"/>
                  </a:lnTo>
                  <a:lnTo>
                    <a:pt x="1004613" y="2727454"/>
                  </a:lnTo>
                  <a:lnTo>
                    <a:pt x="1004520" y="2727560"/>
                  </a:lnTo>
                  <a:lnTo>
                    <a:pt x="1004276" y="2727854"/>
                  </a:lnTo>
                  <a:lnTo>
                    <a:pt x="1004168" y="2727972"/>
                  </a:lnTo>
                  <a:lnTo>
                    <a:pt x="1004022" y="2728113"/>
                  </a:lnTo>
                  <a:lnTo>
                    <a:pt x="1003943" y="2728178"/>
                  </a:lnTo>
                  <a:lnTo>
                    <a:pt x="1003870" y="2728248"/>
                  </a:lnTo>
                  <a:lnTo>
                    <a:pt x="1003807" y="2728325"/>
                  </a:lnTo>
                  <a:lnTo>
                    <a:pt x="1003743" y="2728419"/>
                  </a:lnTo>
                  <a:lnTo>
                    <a:pt x="1003684" y="2728519"/>
                  </a:lnTo>
                  <a:lnTo>
                    <a:pt x="1003631" y="2728619"/>
                  </a:lnTo>
                  <a:lnTo>
                    <a:pt x="1003543" y="2728831"/>
                  </a:lnTo>
                  <a:lnTo>
                    <a:pt x="1003499" y="2728961"/>
                  </a:lnTo>
                  <a:lnTo>
                    <a:pt x="1003464" y="2729096"/>
                  </a:lnTo>
                  <a:lnTo>
                    <a:pt x="1003347" y="2729632"/>
                  </a:lnTo>
                  <a:lnTo>
                    <a:pt x="1003303" y="2729914"/>
                  </a:lnTo>
                  <a:lnTo>
                    <a:pt x="1003269" y="2730044"/>
                  </a:lnTo>
                  <a:lnTo>
                    <a:pt x="1003166" y="2730226"/>
                  </a:lnTo>
                  <a:lnTo>
                    <a:pt x="1003069" y="2730350"/>
                  </a:lnTo>
                  <a:lnTo>
                    <a:pt x="1002790" y="2730627"/>
                  </a:lnTo>
                  <a:lnTo>
                    <a:pt x="1002707" y="2730697"/>
                  </a:lnTo>
                  <a:lnTo>
                    <a:pt x="1002619" y="2730750"/>
                  </a:lnTo>
                  <a:lnTo>
                    <a:pt x="1002487" y="2730762"/>
                  </a:lnTo>
                  <a:lnTo>
                    <a:pt x="1002379" y="2730721"/>
                  </a:lnTo>
                  <a:lnTo>
                    <a:pt x="1002281" y="2730662"/>
                  </a:lnTo>
                  <a:lnTo>
                    <a:pt x="1002179" y="2730527"/>
                  </a:lnTo>
                  <a:lnTo>
                    <a:pt x="1002091" y="2730385"/>
                  </a:lnTo>
                  <a:lnTo>
                    <a:pt x="1001954" y="2730332"/>
                  </a:lnTo>
                  <a:lnTo>
                    <a:pt x="1001827" y="2730344"/>
                  </a:lnTo>
                  <a:lnTo>
                    <a:pt x="1001724" y="2730403"/>
                  </a:lnTo>
                  <a:lnTo>
                    <a:pt x="1001641" y="2730497"/>
                  </a:lnTo>
                  <a:lnTo>
                    <a:pt x="1001641" y="2730644"/>
                  </a:lnTo>
                  <a:lnTo>
                    <a:pt x="1001700" y="2730750"/>
                  </a:lnTo>
                  <a:lnTo>
                    <a:pt x="1001724" y="2730856"/>
                  </a:lnTo>
                  <a:lnTo>
                    <a:pt x="1001729" y="2730962"/>
                  </a:lnTo>
                  <a:lnTo>
                    <a:pt x="1001690" y="2731104"/>
                  </a:lnTo>
                  <a:lnTo>
                    <a:pt x="1001626" y="2731186"/>
                  </a:lnTo>
                  <a:lnTo>
                    <a:pt x="1001558" y="2731263"/>
                  </a:lnTo>
                  <a:lnTo>
                    <a:pt x="1001475" y="2731345"/>
                  </a:lnTo>
                  <a:lnTo>
                    <a:pt x="1001382" y="2731416"/>
                  </a:lnTo>
                  <a:lnTo>
                    <a:pt x="1001089" y="2731616"/>
                  </a:lnTo>
                  <a:lnTo>
                    <a:pt x="1000722" y="2731904"/>
                  </a:lnTo>
                  <a:lnTo>
                    <a:pt x="1000624" y="2731969"/>
                  </a:lnTo>
                  <a:lnTo>
                    <a:pt x="1000209" y="2732204"/>
                  </a:lnTo>
                  <a:lnTo>
                    <a:pt x="1000106" y="2732269"/>
                  </a:lnTo>
                  <a:lnTo>
                    <a:pt x="999994" y="2732358"/>
                  </a:lnTo>
                  <a:lnTo>
                    <a:pt x="999886" y="2732452"/>
                  </a:lnTo>
                  <a:lnTo>
                    <a:pt x="999778" y="2732558"/>
                  </a:lnTo>
                  <a:lnTo>
                    <a:pt x="999681" y="2732664"/>
                  </a:lnTo>
                  <a:lnTo>
                    <a:pt x="999588" y="2732770"/>
                  </a:lnTo>
                  <a:lnTo>
                    <a:pt x="999476" y="2732911"/>
                  </a:lnTo>
                  <a:lnTo>
                    <a:pt x="999378" y="2733052"/>
                  </a:lnTo>
                  <a:lnTo>
                    <a:pt x="999192" y="2733305"/>
                  </a:lnTo>
                  <a:lnTo>
                    <a:pt x="999114" y="2733435"/>
                  </a:lnTo>
                  <a:lnTo>
                    <a:pt x="999075" y="2733535"/>
                  </a:lnTo>
                  <a:lnTo>
                    <a:pt x="999050" y="2733647"/>
                  </a:lnTo>
                  <a:lnTo>
                    <a:pt x="999031" y="2733765"/>
                  </a:lnTo>
                  <a:lnTo>
                    <a:pt x="999001" y="2733994"/>
                  </a:lnTo>
                  <a:lnTo>
                    <a:pt x="998992" y="2734147"/>
                  </a:lnTo>
                  <a:lnTo>
                    <a:pt x="998987" y="2734300"/>
                  </a:lnTo>
                  <a:lnTo>
                    <a:pt x="998987" y="2734459"/>
                  </a:lnTo>
                  <a:lnTo>
                    <a:pt x="998992" y="2734612"/>
                  </a:lnTo>
                  <a:lnTo>
                    <a:pt x="998987" y="2734960"/>
                  </a:lnTo>
                  <a:lnTo>
                    <a:pt x="998992" y="2735154"/>
                  </a:lnTo>
                  <a:lnTo>
                    <a:pt x="998992" y="2735354"/>
                  </a:lnTo>
                  <a:lnTo>
                    <a:pt x="998987" y="2735549"/>
                  </a:lnTo>
                  <a:lnTo>
                    <a:pt x="998977" y="2735743"/>
                  </a:lnTo>
                  <a:lnTo>
                    <a:pt x="998957" y="2735908"/>
                  </a:lnTo>
                  <a:lnTo>
                    <a:pt x="998835" y="2736714"/>
                  </a:lnTo>
                  <a:lnTo>
                    <a:pt x="998796" y="2737026"/>
                  </a:lnTo>
                  <a:lnTo>
                    <a:pt x="998772" y="2737179"/>
                  </a:lnTo>
                  <a:lnTo>
                    <a:pt x="998713" y="2737480"/>
                  </a:lnTo>
                  <a:lnTo>
                    <a:pt x="998635" y="2737774"/>
                  </a:lnTo>
                  <a:lnTo>
                    <a:pt x="998586" y="2737915"/>
                  </a:lnTo>
                  <a:lnTo>
                    <a:pt x="998527" y="2738045"/>
                  </a:lnTo>
                  <a:lnTo>
                    <a:pt x="998449" y="2738168"/>
                  </a:lnTo>
                  <a:lnTo>
                    <a:pt x="998356" y="2738280"/>
                  </a:lnTo>
                  <a:lnTo>
                    <a:pt x="997945" y="2738728"/>
                  </a:lnTo>
                  <a:lnTo>
                    <a:pt x="997828" y="2738845"/>
                  </a:lnTo>
                  <a:lnTo>
                    <a:pt x="997398" y="2739299"/>
                  </a:lnTo>
                  <a:lnTo>
                    <a:pt x="997232" y="2739481"/>
                  </a:lnTo>
                  <a:lnTo>
                    <a:pt x="997153" y="2739575"/>
                  </a:lnTo>
                  <a:lnTo>
                    <a:pt x="996738" y="2739993"/>
                  </a:lnTo>
                  <a:lnTo>
                    <a:pt x="996538" y="2740164"/>
                  </a:lnTo>
                  <a:lnTo>
                    <a:pt x="996195" y="2740429"/>
                  </a:lnTo>
                  <a:lnTo>
                    <a:pt x="995716" y="2740823"/>
                  </a:lnTo>
                  <a:lnTo>
                    <a:pt x="995599" y="2740894"/>
                  </a:lnTo>
                  <a:lnTo>
                    <a:pt x="995345" y="2741000"/>
                  </a:lnTo>
                  <a:lnTo>
                    <a:pt x="995095" y="2741118"/>
                  </a:lnTo>
                  <a:lnTo>
                    <a:pt x="994743" y="2741347"/>
                  </a:lnTo>
                  <a:lnTo>
                    <a:pt x="994636" y="2741436"/>
                  </a:lnTo>
                  <a:lnTo>
                    <a:pt x="994460" y="2741583"/>
                  </a:lnTo>
                  <a:lnTo>
                    <a:pt x="994343" y="2741707"/>
                  </a:lnTo>
                  <a:lnTo>
                    <a:pt x="994216" y="2741824"/>
                  </a:lnTo>
                  <a:lnTo>
                    <a:pt x="994118" y="2741907"/>
                  </a:lnTo>
                  <a:lnTo>
                    <a:pt x="993903" y="2742066"/>
                  </a:lnTo>
                  <a:lnTo>
                    <a:pt x="993697" y="2742225"/>
                  </a:lnTo>
                  <a:lnTo>
                    <a:pt x="993414" y="2742466"/>
                  </a:lnTo>
                  <a:lnTo>
                    <a:pt x="993316" y="2742543"/>
                  </a:lnTo>
                  <a:lnTo>
                    <a:pt x="993116" y="2742743"/>
                  </a:lnTo>
                  <a:lnTo>
                    <a:pt x="993008" y="2742861"/>
                  </a:lnTo>
                  <a:lnTo>
                    <a:pt x="992803" y="2743108"/>
                  </a:lnTo>
                  <a:lnTo>
                    <a:pt x="992710" y="2743237"/>
                  </a:lnTo>
                  <a:lnTo>
                    <a:pt x="992558" y="2743479"/>
                  </a:lnTo>
                  <a:lnTo>
                    <a:pt x="992426" y="2743726"/>
                  </a:lnTo>
                  <a:lnTo>
                    <a:pt x="992074" y="2744509"/>
                  </a:lnTo>
                  <a:lnTo>
                    <a:pt x="991986" y="2744686"/>
                  </a:lnTo>
                  <a:lnTo>
                    <a:pt x="991737" y="2745210"/>
                  </a:lnTo>
                  <a:lnTo>
                    <a:pt x="991649" y="2745380"/>
                  </a:lnTo>
                  <a:lnTo>
                    <a:pt x="991546" y="2745551"/>
                  </a:lnTo>
                  <a:lnTo>
                    <a:pt x="991322" y="2745893"/>
                  </a:lnTo>
                  <a:lnTo>
                    <a:pt x="991214" y="2746063"/>
                  </a:lnTo>
                  <a:lnTo>
                    <a:pt x="991121" y="2746240"/>
                  </a:lnTo>
                  <a:lnTo>
                    <a:pt x="991028" y="2746481"/>
                  </a:lnTo>
                  <a:lnTo>
                    <a:pt x="990950" y="2746729"/>
                  </a:lnTo>
                  <a:lnTo>
                    <a:pt x="990701" y="2747406"/>
                  </a:lnTo>
                  <a:lnTo>
                    <a:pt x="990637" y="2747588"/>
                  </a:lnTo>
                  <a:lnTo>
                    <a:pt x="990583" y="2747776"/>
                  </a:lnTo>
                  <a:lnTo>
                    <a:pt x="990559" y="2747888"/>
                  </a:lnTo>
                  <a:lnTo>
                    <a:pt x="990525" y="2748112"/>
                  </a:lnTo>
                  <a:lnTo>
                    <a:pt x="990500" y="2748230"/>
                  </a:lnTo>
                  <a:lnTo>
                    <a:pt x="990471" y="2748336"/>
                  </a:lnTo>
                  <a:lnTo>
                    <a:pt x="990412" y="2748465"/>
                  </a:lnTo>
                  <a:lnTo>
                    <a:pt x="990261" y="2748701"/>
                  </a:lnTo>
                  <a:lnTo>
                    <a:pt x="990192" y="2748824"/>
                  </a:lnTo>
                  <a:lnTo>
                    <a:pt x="990104" y="2749054"/>
                  </a:lnTo>
                  <a:lnTo>
                    <a:pt x="990065" y="2749172"/>
                  </a:lnTo>
                  <a:lnTo>
                    <a:pt x="989992" y="2749413"/>
                  </a:lnTo>
                  <a:lnTo>
                    <a:pt x="989943" y="2749596"/>
                  </a:lnTo>
                  <a:lnTo>
                    <a:pt x="989904" y="2749778"/>
                  </a:lnTo>
                  <a:lnTo>
                    <a:pt x="989840" y="2750149"/>
                  </a:lnTo>
                  <a:lnTo>
                    <a:pt x="989821" y="2750338"/>
                  </a:lnTo>
                  <a:lnTo>
                    <a:pt x="989816" y="2750449"/>
                  </a:lnTo>
                  <a:lnTo>
                    <a:pt x="989816" y="2750791"/>
                  </a:lnTo>
                  <a:lnTo>
                    <a:pt x="989811" y="2750903"/>
                  </a:lnTo>
                  <a:lnTo>
                    <a:pt x="989782" y="2751209"/>
                  </a:lnTo>
                  <a:lnTo>
                    <a:pt x="989757" y="2751368"/>
                  </a:lnTo>
                  <a:lnTo>
                    <a:pt x="989699" y="2751668"/>
                  </a:lnTo>
                  <a:lnTo>
                    <a:pt x="989669" y="2751792"/>
                  </a:lnTo>
                  <a:lnTo>
                    <a:pt x="989532" y="2752286"/>
                  </a:lnTo>
                  <a:lnTo>
                    <a:pt x="989391" y="2752869"/>
                  </a:lnTo>
                  <a:lnTo>
                    <a:pt x="989278" y="2753428"/>
                  </a:lnTo>
                  <a:lnTo>
                    <a:pt x="989219" y="2753782"/>
                  </a:lnTo>
                  <a:lnTo>
                    <a:pt x="989200" y="2753952"/>
                  </a:lnTo>
                  <a:lnTo>
                    <a:pt x="989195" y="2754129"/>
                  </a:lnTo>
                  <a:lnTo>
                    <a:pt x="989200" y="2754317"/>
                  </a:lnTo>
                  <a:lnTo>
                    <a:pt x="989254" y="2754688"/>
                  </a:lnTo>
                  <a:lnTo>
                    <a:pt x="989288" y="2754877"/>
                  </a:lnTo>
                  <a:lnTo>
                    <a:pt x="989332" y="2755059"/>
                  </a:lnTo>
                  <a:lnTo>
                    <a:pt x="989381" y="2755236"/>
                  </a:lnTo>
                  <a:lnTo>
                    <a:pt x="989498" y="2755589"/>
                  </a:lnTo>
                  <a:lnTo>
                    <a:pt x="989625" y="2755937"/>
                  </a:lnTo>
                  <a:lnTo>
                    <a:pt x="989816" y="2756531"/>
                  </a:lnTo>
                  <a:lnTo>
                    <a:pt x="989884" y="2756725"/>
                  </a:lnTo>
                  <a:lnTo>
                    <a:pt x="989968" y="2756920"/>
                  </a:lnTo>
                  <a:lnTo>
                    <a:pt x="990041" y="2757067"/>
                  </a:lnTo>
                  <a:lnTo>
                    <a:pt x="990119" y="2757214"/>
                  </a:lnTo>
                  <a:lnTo>
                    <a:pt x="990285" y="2757497"/>
                  </a:lnTo>
                  <a:lnTo>
                    <a:pt x="990446" y="2757809"/>
                  </a:lnTo>
                  <a:lnTo>
                    <a:pt x="990671" y="2758315"/>
                  </a:lnTo>
                  <a:lnTo>
                    <a:pt x="990759" y="2758474"/>
                  </a:lnTo>
                  <a:lnTo>
                    <a:pt x="990950" y="2758768"/>
                  </a:lnTo>
                  <a:lnTo>
                    <a:pt x="991160" y="2759057"/>
                  </a:lnTo>
                  <a:lnTo>
                    <a:pt x="991258" y="2759204"/>
                  </a:lnTo>
                  <a:lnTo>
                    <a:pt x="991654" y="2759752"/>
                  </a:lnTo>
                  <a:lnTo>
                    <a:pt x="991766" y="2759940"/>
                  </a:lnTo>
                  <a:lnTo>
                    <a:pt x="991859" y="2760140"/>
                  </a:lnTo>
                  <a:lnTo>
                    <a:pt x="991893" y="2760258"/>
                  </a:lnTo>
                  <a:lnTo>
                    <a:pt x="991923" y="2760382"/>
                  </a:lnTo>
                  <a:lnTo>
                    <a:pt x="991942" y="2760511"/>
                  </a:lnTo>
                  <a:lnTo>
                    <a:pt x="991967" y="2760635"/>
                  </a:lnTo>
                  <a:lnTo>
                    <a:pt x="992001" y="2760759"/>
                  </a:lnTo>
                  <a:lnTo>
                    <a:pt x="992133" y="2761100"/>
                  </a:lnTo>
                  <a:lnTo>
                    <a:pt x="992299" y="2761430"/>
                  </a:lnTo>
                  <a:lnTo>
                    <a:pt x="992397" y="2761589"/>
                  </a:lnTo>
                  <a:lnTo>
                    <a:pt x="992500" y="2761742"/>
                  </a:lnTo>
                  <a:lnTo>
                    <a:pt x="992617" y="2761895"/>
                  </a:lnTo>
                  <a:lnTo>
                    <a:pt x="992866" y="2762177"/>
                  </a:lnTo>
                  <a:lnTo>
                    <a:pt x="992998" y="2762319"/>
                  </a:lnTo>
                  <a:lnTo>
                    <a:pt x="993194" y="2762501"/>
                  </a:lnTo>
                  <a:lnTo>
                    <a:pt x="993404" y="2762672"/>
                  </a:lnTo>
                  <a:lnTo>
                    <a:pt x="993619" y="2762837"/>
                  </a:lnTo>
                  <a:lnTo>
                    <a:pt x="994059" y="2763155"/>
                  </a:lnTo>
                  <a:lnTo>
                    <a:pt x="994289" y="2763331"/>
                  </a:lnTo>
                  <a:lnTo>
                    <a:pt x="994748" y="2763673"/>
                  </a:lnTo>
                  <a:lnTo>
                    <a:pt x="994983" y="2763844"/>
                  </a:lnTo>
                  <a:lnTo>
                    <a:pt x="995222" y="2763997"/>
                  </a:lnTo>
                  <a:lnTo>
                    <a:pt x="995658" y="2764220"/>
                  </a:lnTo>
                  <a:lnTo>
                    <a:pt x="995961" y="2764403"/>
                  </a:lnTo>
                  <a:lnTo>
                    <a:pt x="996352" y="2764568"/>
                  </a:lnTo>
                  <a:lnTo>
                    <a:pt x="997100" y="2764956"/>
                  </a:lnTo>
                  <a:lnTo>
                    <a:pt x="997916" y="2765415"/>
                  </a:lnTo>
                  <a:lnTo>
                    <a:pt x="998317" y="2765657"/>
                  </a:lnTo>
                  <a:lnTo>
                    <a:pt x="999128" y="2766122"/>
                  </a:lnTo>
                  <a:lnTo>
                    <a:pt x="999996" y="2766594"/>
                  </a:lnTo>
                  <a:lnTo>
                    <a:pt x="1000375" y="2766799"/>
                  </a:lnTo>
                  <a:lnTo>
                    <a:pt x="1001006" y="2767129"/>
                  </a:lnTo>
                  <a:lnTo>
                    <a:pt x="1002277" y="2767771"/>
                  </a:lnTo>
                  <a:lnTo>
                    <a:pt x="1003015" y="2768124"/>
                  </a:lnTo>
                  <a:lnTo>
                    <a:pt x="1003763" y="2768465"/>
                  </a:lnTo>
                  <a:lnTo>
                    <a:pt x="1004515" y="2768801"/>
                  </a:lnTo>
                  <a:lnTo>
                    <a:pt x="1005273" y="2769119"/>
                  </a:lnTo>
                  <a:lnTo>
                    <a:pt x="1006036" y="2769425"/>
                  </a:lnTo>
                  <a:lnTo>
                    <a:pt x="1006940" y="2769767"/>
                  </a:lnTo>
                  <a:lnTo>
                    <a:pt x="1007854" y="2770079"/>
                  </a:lnTo>
                  <a:lnTo>
                    <a:pt x="1008773" y="2770379"/>
                  </a:lnTo>
                  <a:lnTo>
                    <a:pt x="1009692" y="2770667"/>
                  </a:lnTo>
                  <a:lnTo>
                    <a:pt x="1011482" y="2771197"/>
                  </a:lnTo>
                  <a:lnTo>
                    <a:pt x="1013212" y="2771668"/>
                  </a:lnTo>
                  <a:lnTo>
                    <a:pt x="1014229" y="2771923"/>
                  </a:lnTo>
                  <a:lnTo>
                    <a:pt x="1015935" y="2772339"/>
                  </a:lnTo>
                  <a:lnTo>
                    <a:pt x="1016932" y="2772534"/>
                  </a:lnTo>
                  <a:lnTo>
                    <a:pt x="1017436" y="2772610"/>
                  </a:lnTo>
                  <a:lnTo>
                    <a:pt x="1018115" y="2772693"/>
                  </a:lnTo>
                  <a:lnTo>
                    <a:pt x="1018800" y="2772746"/>
                  </a:lnTo>
                  <a:lnTo>
                    <a:pt x="1019484" y="2772775"/>
                  </a:lnTo>
                  <a:lnTo>
                    <a:pt x="1020310" y="2772804"/>
                  </a:lnTo>
                  <a:lnTo>
                    <a:pt x="1021547" y="2772846"/>
                  </a:lnTo>
                  <a:lnTo>
                    <a:pt x="1022231" y="2772858"/>
                  </a:lnTo>
                  <a:lnTo>
                    <a:pt x="1024289" y="2772881"/>
                  </a:lnTo>
                  <a:lnTo>
                    <a:pt x="1025189" y="2772905"/>
                  </a:lnTo>
                  <a:lnTo>
                    <a:pt x="1025643" y="2772911"/>
                  </a:lnTo>
                  <a:lnTo>
                    <a:pt x="1026093" y="2772922"/>
                  </a:lnTo>
                  <a:lnTo>
                    <a:pt x="1026364" y="2772924"/>
                  </a:lnTo>
                  <a:lnTo>
                    <a:pt x="1027403" y="2772911"/>
                  </a:lnTo>
                  <a:lnTo>
                    <a:pt x="1027799" y="2772899"/>
                  </a:lnTo>
                  <a:lnTo>
                    <a:pt x="1028728" y="2772828"/>
                  </a:lnTo>
                  <a:lnTo>
                    <a:pt x="1029232" y="2772781"/>
                  </a:lnTo>
                  <a:lnTo>
                    <a:pt x="1029779" y="2772740"/>
                  </a:lnTo>
                  <a:lnTo>
                    <a:pt x="1030048" y="2772710"/>
                  </a:lnTo>
                  <a:lnTo>
                    <a:pt x="1030317" y="2772657"/>
                  </a:lnTo>
                  <a:lnTo>
                    <a:pt x="1030591" y="2772587"/>
                  </a:lnTo>
                  <a:lnTo>
                    <a:pt x="1030864" y="2772498"/>
                  </a:lnTo>
                  <a:lnTo>
                    <a:pt x="1031407" y="2772286"/>
                  </a:lnTo>
                  <a:lnTo>
                    <a:pt x="1031793" y="2772127"/>
                  </a:lnTo>
                  <a:lnTo>
                    <a:pt x="1032028" y="2772051"/>
                  </a:lnTo>
                  <a:lnTo>
                    <a:pt x="1032135" y="2771998"/>
                  </a:lnTo>
                  <a:lnTo>
                    <a:pt x="1032228" y="2771927"/>
                  </a:lnTo>
                  <a:lnTo>
                    <a:pt x="1032306" y="2771833"/>
                  </a:lnTo>
                  <a:lnTo>
                    <a:pt x="1032375" y="2771721"/>
                  </a:lnTo>
                  <a:lnTo>
                    <a:pt x="1032424" y="2771592"/>
                  </a:lnTo>
                  <a:lnTo>
                    <a:pt x="1032463" y="2771468"/>
                  </a:lnTo>
                  <a:lnTo>
                    <a:pt x="1032502" y="2771256"/>
                  </a:lnTo>
                  <a:lnTo>
                    <a:pt x="1032507" y="2771085"/>
                  </a:lnTo>
                  <a:lnTo>
                    <a:pt x="1032502" y="2770915"/>
                  </a:lnTo>
                  <a:lnTo>
                    <a:pt x="1032482" y="2770750"/>
                  </a:lnTo>
                  <a:lnTo>
                    <a:pt x="1032458" y="2770591"/>
                  </a:lnTo>
                  <a:lnTo>
                    <a:pt x="1032424" y="2770426"/>
                  </a:lnTo>
                  <a:lnTo>
                    <a:pt x="1032302" y="2769931"/>
                  </a:lnTo>
                  <a:lnTo>
                    <a:pt x="1032150" y="2769425"/>
                  </a:lnTo>
                  <a:lnTo>
                    <a:pt x="1032052" y="2769031"/>
                  </a:lnTo>
                  <a:lnTo>
                    <a:pt x="1032003" y="2768813"/>
                  </a:lnTo>
                  <a:lnTo>
                    <a:pt x="1031871" y="2768147"/>
                  </a:lnTo>
                  <a:lnTo>
                    <a:pt x="1031739" y="2767535"/>
                  </a:lnTo>
                  <a:lnTo>
                    <a:pt x="1031700" y="2767329"/>
                  </a:lnTo>
                  <a:lnTo>
                    <a:pt x="1031676" y="2767123"/>
                  </a:lnTo>
                  <a:lnTo>
                    <a:pt x="1031666" y="2766946"/>
                  </a:lnTo>
                  <a:lnTo>
                    <a:pt x="1031661" y="2766770"/>
                  </a:lnTo>
                  <a:lnTo>
                    <a:pt x="1031661" y="2766587"/>
                  </a:lnTo>
                  <a:lnTo>
                    <a:pt x="1031656" y="2766411"/>
                  </a:lnTo>
                  <a:lnTo>
                    <a:pt x="1031646" y="2766234"/>
                  </a:lnTo>
                  <a:lnTo>
                    <a:pt x="1031627" y="2765993"/>
                  </a:lnTo>
                  <a:lnTo>
                    <a:pt x="1031573" y="2765639"/>
                  </a:lnTo>
                  <a:lnTo>
                    <a:pt x="1031847" y="2764580"/>
                  </a:lnTo>
                  <a:lnTo>
                    <a:pt x="1032267" y="2764633"/>
                  </a:lnTo>
                  <a:lnTo>
                    <a:pt x="1032331" y="2764491"/>
                  </a:lnTo>
                  <a:lnTo>
                    <a:pt x="1032404" y="2764350"/>
                  </a:lnTo>
                  <a:lnTo>
                    <a:pt x="1032482" y="2764214"/>
                  </a:lnTo>
                  <a:lnTo>
                    <a:pt x="1032658" y="2763955"/>
                  </a:lnTo>
                  <a:lnTo>
                    <a:pt x="1032756" y="2763832"/>
                  </a:lnTo>
                  <a:lnTo>
                    <a:pt x="1032864" y="2763708"/>
                  </a:lnTo>
                  <a:lnTo>
                    <a:pt x="1032976" y="2763590"/>
                  </a:lnTo>
                  <a:lnTo>
                    <a:pt x="1033216" y="2763373"/>
                  </a:lnTo>
                  <a:lnTo>
                    <a:pt x="1033460" y="2763196"/>
                  </a:lnTo>
                  <a:lnTo>
                    <a:pt x="1033719" y="2763031"/>
                  </a:lnTo>
                  <a:lnTo>
                    <a:pt x="1033998" y="2762890"/>
                  </a:lnTo>
                  <a:lnTo>
                    <a:pt x="1034281" y="2762778"/>
                  </a:lnTo>
                  <a:lnTo>
                    <a:pt x="1034496" y="2762684"/>
                  </a:lnTo>
                  <a:lnTo>
                    <a:pt x="1034482" y="2762507"/>
                  </a:lnTo>
                  <a:lnTo>
                    <a:pt x="1034521" y="2762195"/>
                  </a:lnTo>
                  <a:lnTo>
                    <a:pt x="1034472" y="2761865"/>
                  </a:lnTo>
                  <a:lnTo>
                    <a:pt x="1034531" y="2761771"/>
                  </a:lnTo>
                  <a:lnTo>
                    <a:pt x="1034682" y="2761571"/>
                  </a:lnTo>
                  <a:lnTo>
                    <a:pt x="1034868" y="2761377"/>
                  </a:lnTo>
                  <a:lnTo>
                    <a:pt x="1034990" y="2761306"/>
                  </a:lnTo>
                  <a:lnTo>
                    <a:pt x="1035122" y="2761253"/>
                  </a:lnTo>
                  <a:lnTo>
                    <a:pt x="1035225" y="2761218"/>
                  </a:lnTo>
                  <a:lnTo>
                    <a:pt x="1035445" y="2761159"/>
                  </a:lnTo>
                  <a:lnTo>
                    <a:pt x="1035562" y="2761147"/>
                  </a:lnTo>
                  <a:lnTo>
                    <a:pt x="1035797" y="2761147"/>
                  </a:lnTo>
                  <a:lnTo>
                    <a:pt x="1036017" y="2761171"/>
                  </a:lnTo>
                  <a:lnTo>
                    <a:pt x="1036119" y="2761188"/>
                  </a:lnTo>
                  <a:lnTo>
                    <a:pt x="1036251" y="2761224"/>
                  </a:lnTo>
                  <a:lnTo>
                    <a:pt x="1036354" y="2761259"/>
                  </a:lnTo>
                  <a:lnTo>
                    <a:pt x="1036408" y="2761365"/>
                  </a:lnTo>
                  <a:lnTo>
                    <a:pt x="1036447" y="2761712"/>
                  </a:lnTo>
                  <a:lnTo>
                    <a:pt x="1036931" y="2761453"/>
                  </a:lnTo>
                  <a:lnTo>
                    <a:pt x="1043266" y="2758863"/>
                  </a:lnTo>
                  <a:lnTo>
                    <a:pt x="1044356" y="2758715"/>
                  </a:lnTo>
                  <a:lnTo>
                    <a:pt x="1044777" y="2758804"/>
                  </a:lnTo>
                  <a:lnTo>
                    <a:pt x="1045857" y="2759328"/>
                  </a:lnTo>
                  <a:lnTo>
                    <a:pt x="1046209" y="2759634"/>
                  </a:lnTo>
                  <a:lnTo>
                    <a:pt x="1046410" y="2759746"/>
                  </a:lnTo>
                  <a:lnTo>
                    <a:pt x="1046551" y="2759734"/>
                  </a:lnTo>
                  <a:lnTo>
                    <a:pt x="1047123" y="2760458"/>
                  </a:lnTo>
                  <a:lnTo>
                    <a:pt x="1048258" y="2761848"/>
                  </a:lnTo>
                  <a:lnTo>
                    <a:pt x="1048947" y="2761589"/>
                  </a:lnTo>
                  <a:lnTo>
                    <a:pt x="1050951" y="2763944"/>
                  </a:lnTo>
                  <a:lnTo>
                    <a:pt x="1051059" y="2764103"/>
                  </a:lnTo>
                  <a:lnTo>
                    <a:pt x="1051269" y="2764014"/>
                  </a:lnTo>
                  <a:lnTo>
                    <a:pt x="1051450" y="2764385"/>
                  </a:lnTo>
                  <a:lnTo>
                    <a:pt x="1051621" y="2764656"/>
                  </a:lnTo>
                  <a:lnTo>
                    <a:pt x="1051899" y="2764891"/>
                  </a:lnTo>
                  <a:lnTo>
                    <a:pt x="1053053" y="2764303"/>
                  </a:lnTo>
                  <a:lnTo>
                    <a:pt x="1054202" y="2763655"/>
                  </a:lnTo>
                  <a:lnTo>
                    <a:pt x="1055419" y="2763161"/>
                  </a:lnTo>
                  <a:lnTo>
                    <a:pt x="1055969" y="2762710"/>
                  </a:lnTo>
                  <a:lnTo>
                    <a:pt x="1056837" y="2762001"/>
                  </a:lnTo>
                  <a:lnTo>
                    <a:pt x="1057531" y="2761451"/>
                  </a:lnTo>
                  <a:lnTo>
                    <a:pt x="1058450" y="2760723"/>
                  </a:lnTo>
                  <a:lnTo>
                    <a:pt x="1059398" y="2759634"/>
                  </a:lnTo>
                  <a:lnTo>
                    <a:pt x="1059468" y="2759547"/>
                  </a:lnTo>
                  <a:lnTo>
                    <a:pt x="1060337" y="2758468"/>
                  </a:lnTo>
                  <a:lnTo>
                    <a:pt x="1061202" y="2757267"/>
                  </a:lnTo>
                  <a:lnTo>
                    <a:pt x="1062742" y="2755230"/>
                  </a:lnTo>
                  <a:lnTo>
                    <a:pt x="1063715" y="2754135"/>
                  </a:lnTo>
                  <a:lnTo>
                    <a:pt x="1064912" y="2752681"/>
                  </a:lnTo>
                  <a:lnTo>
                    <a:pt x="1065739" y="2751592"/>
                  </a:lnTo>
                  <a:lnTo>
                    <a:pt x="1066340" y="2750897"/>
                  </a:lnTo>
                  <a:lnTo>
                    <a:pt x="1067811" y="2748566"/>
                  </a:lnTo>
                  <a:lnTo>
                    <a:pt x="1068271" y="2747464"/>
                  </a:lnTo>
                  <a:lnTo>
                    <a:pt x="1068492" y="2746963"/>
                  </a:lnTo>
                  <a:lnTo>
                    <a:pt x="1068804" y="2746258"/>
                  </a:lnTo>
                  <a:lnTo>
                    <a:pt x="1069394" y="2745028"/>
                  </a:lnTo>
                  <a:lnTo>
                    <a:pt x="1069488" y="2744833"/>
                  </a:lnTo>
                  <a:lnTo>
                    <a:pt x="1069948" y="2743620"/>
                  </a:lnTo>
                  <a:lnTo>
                    <a:pt x="1070446" y="2742413"/>
                  </a:lnTo>
                  <a:lnTo>
                    <a:pt x="1071228" y="2740435"/>
                  </a:lnTo>
                  <a:lnTo>
                    <a:pt x="1071698" y="2738822"/>
                  </a:lnTo>
                  <a:lnTo>
                    <a:pt x="1072504" y="2736767"/>
                  </a:lnTo>
                  <a:lnTo>
                    <a:pt x="1073008" y="2735331"/>
                  </a:lnTo>
                  <a:lnTo>
                    <a:pt x="1071284" y="2732853"/>
                  </a:lnTo>
                  <a:lnTo>
                    <a:pt x="1070468" y="2731823"/>
                  </a:lnTo>
                  <a:lnTo>
                    <a:pt x="1069818" y="2730551"/>
                  </a:lnTo>
                  <a:lnTo>
                    <a:pt x="1068373" y="2726812"/>
                  </a:lnTo>
                  <a:lnTo>
                    <a:pt x="1068207" y="2726229"/>
                  </a:lnTo>
                  <a:lnTo>
                    <a:pt x="1068061" y="2725652"/>
                  </a:lnTo>
                  <a:lnTo>
                    <a:pt x="1068066" y="2725193"/>
                  </a:lnTo>
                  <a:lnTo>
                    <a:pt x="1068002" y="2724581"/>
                  </a:lnTo>
                  <a:lnTo>
                    <a:pt x="1068051" y="2724004"/>
                  </a:lnTo>
                  <a:lnTo>
                    <a:pt x="1067982" y="2723462"/>
                  </a:lnTo>
                  <a:lnTo>
                    <a:pt x="1067870" y="2723268"/>
                  </a:lnTo>
                  <a:lnTo>
                    <a:pt x="1067723" y="2723150"/>
                  </a:lnTo>
                  <a:lnTo>
                    <a:pt x="1067454" y="2722997"/>
                  </a:lnTo>
                  <a:lnTo>
                    <a:pt x="1066579" y="2722709"/>
                  </a:lnTo>
                  <a:lnTo>
                    <a:pt x="1066355" y="2722402"/>
                  </a:lnTo>
                  <a:lnTo>
                    <a:pt x="1066056" y="2721973"/>
                  </a:lnTo>
                  <a:lnTo>
                    <a:pt x="1065763" y="2721431"/>
                  </a:lnTo>
                  <a:lnTo>
                    <a:pt x="1065616" y="2720854"/>
                  </a:lnTo>
                  <a:lnTo>
                    <a:pt x="1065509" y="2720389"/>
                  </a:lnTo>
                  <a:lnTo>
                    <a:pt x="1065245" y="2719665"/>
                  </a:lnTo>
                  <a:lnTo>
                    <a:pt x="1065103" y="2719429"/>
                  </a:lnTo>
                  <a:lnTo>
                    <a:pt x="1064810" y="2718782"/>
                  </a:lnTo>
                  <a:lnTo>
                    <a:pt x="1064174" y="2718058"/>
                  </a:lnTo>
                  <a:lnTo>
                    <a:pt x="1063534" y="2717451"/>
                  </a:lnTo>
                  <a:lnTo>
                    <a:pt x="1063006" y="2716910"/>
                  </a:lnTo>
                  <a:lnTo>
                    <a:pt x="1062429" y="2716186"/>
                  </a:lnTo>
                  <a:lnTo>
                    <a:pt x="1062082" y="2715526"/>
                  </a:lnTo>
                  <a:lnTo>
                    <a:pt x="1061916" y="2714808"/>
                  </a:lnTo>
                  <a:lnTo>
                    <a:pt x="1061877" y="2713854"/>
                  </a:lnTo>
                  <a:lnTo>
                    <a:pt x="1061945" y="2713260"/>
                  </a:lnTo>
                  <a:lnTo>
                    <a:pt x="1062077" y="2712430"/>
                  </a:lnTo>
                  <a:lnTo>
                    <a:pt x="1062092" y="2711600"/>
                  </a:lnTo>
                  <a:lnTo>
                    <a:pt x="1062214" y="2711305"/>
                  </a:lnTo>
                  <a:lnTo>
                    <a:pt x="1062581" y="2710717"/>
                  </a:lnTo>
                  <a:lnTo>
                    <a:pt x="1063128" y="2709769"/>
                  </a:lnTo>
                  <a:lnTo>
                    <a:pt x="1063490" y="2709180"/>
                  </a:lnTo>
                  <a:lnTo>
                    <a:pt x="1063861" y="2708533"/>
                  </a:lnTo>
                  <a:lnTo>
                    <a:pt x="1064106" y="2707885"/>
                  </a:lnTo>
                  <a:lnTo>
                    <a:pt x="1064233" y="2707290"/>
                  </a:lnTo>
                  <a:lnTo>
                    <a:pt x="1064306" y="2706519"/>
                  </a:lnTo>
                  <a:lnTo>
                    <a:pt x="1064257" y="2705925"/>
                  </a:lnTo>
                  <a:lnTo>
                    <a:pt x="1064150" y="2705148"/>
                  </a:lnTo>
                  <a:lnTo>
                    <a:pt x="1063744" y="2704724"/>
                  </a:lnTo>
                  <a:lnTo>
                    <a:pt x="1063519" y="2704070"/>
                  </a:lnTo>
                  <a:lnTo>
                    <a:pt x="1063089" y="2703028"/>
                  </a:lnTo>
                  <a:lnTo>
                    <a:pt x="1063030" y="2702799"/>
                  </a:lnTo>
                  <a:lnTo>
                    <a:pt x="1062982" y="2702563"/>
                  </a:lnTo>
                  <a:lnTo>
                    <a:pt x="1062874" y="2701910"/>
                  </a:lnTo>
                  <a:lnTo>
                    <a:pt x="1062806" y="2701386"/>
                  </a:lnTo>
                  <a:lnTo>
                    <a:pt x="1062727" y="2701021"/>
                  </a:lnTo>
                  <a:lnTo>
                    <a:pt x="1062678" y="2700832"/>
                  </a:lnTo>
                  <a:lnTo>
                    <a:pt x="1062566" y="2700456"/>
                  </a:lnTo>
                  <a:lnTo>
                    <a:pt x="1062439" y="2700103"/>
                  </a:lnTo>
                  <a:lnTo>
                    <a:pt x="1062375" y="2699938"/>
                  </a:lnTo>
                  <a:lnTo>
                    <a:pt x="1062312" y="2699779"/>
                  </a:lnTo>
                  <a:lnTo>
                    <a:pt x="1062155" y="2699467"/>
                  </a:lnTo>
                  <a:lnTo>
                    <a:pt x="1061994" y="2699219"/>
                  </a:lnTo>
                  <a:lnTo>
                    <a:pt x="1061632" y="2698754"/>
                  </a:lnTo>
                  <a:lnTo>
                    <a:pt x="1061437" y="2698519"/>
                  </a:lnTo>
                  <a:lnTo>
                    <a:pt x="1061334" y="2698401"/>
                  </a:lnTo>
                  <a:lnTo>
                    <a:pt x="1061148" y="2698201"/>
                  </a:lnTo>
                  <a:lnTo>
                    <a:pt x="1060962" y="2698030"/>
                  </a:lnTo>
                  <a:lnTo>
                    <a:pt x="1060879" y="2697942"/>
                  </a:lnTo>
                  <a:lnTo>
                    <a:pt x="1060806" y="2697848"/>
                  </a:lnTo>
                  <a:lnTo>
                    <a:pt x="1060747" y="2697736"/>
                  </a:lnTo>
                  <a:lnTo>
                    <a:pt x="1060660" y="2697506"/>
                  </a:lnTo>
                  <a:lnTo>
                    <a:pt x="1060625" y="2697383"/>
                  </a:lnTo>
                  <a:lnTo>
                    <a:pt x="1060601" y="2697265"/>
                  </a:lnTo>
                  <a:lnTo>
                    <a:pt x="1060562" y="2697018"/>
                  </a:lnTo>
                  <a:lnTo>
                    <a:pt x="1060552" y="2696765"/>
                  </a:lnTo>
                  <a:lnTo>
                    <a:pt x="1060571" y="2696506"/>
                  </a:lnTo>
                  <a:lnTo>
                    <a:pt x="1060616" y="2696258"/>
                  </a:lnTo>
                  <a:lnTo>
                    <a:pt x="1060694" y="2696029"/>
                  </a:lnTo>
                  <a:lnTo>
                    <a:pt x="1060782" y="2695870"/>
                  </a:lnTo>
                  <a:lnTo>
                    <a:pt x="1060889" y="2695717"/>
                  </a:lnTo>
                  <a:lnTo>
                    <a:pt x="1061011" y="2695575"/>
                  </a:lnTo>
                  <a:lnTo>
                    <a:pt x="1061144" y="2695440"/>
                  </a:lnTo>
                  <a:lnTo>
                    <a:pt x="1061403" y="2695211"/>
                  </a:lnTo>
                  <a:lnTo>
                    <a:pt x="1061530" y="2695110"/>
                  </a:lnTo>
                  <a:lnTo>
                    <a:pt x="1061662" y="2695016"/>
                  </a:lnTo>
                  <a:lnTo>
                    <a:pt x="1061798" y="2694940"/>
                  </a:lnTo>
                  <a:lnTo>
                    <a:pt x="1061940" y="2694893"/>
                  </a:lnTo>
                  <a:lnTo>
                    <a:pt x="1062092" y="2694875"/>
                  </a:lnTo>
                  <a:lnTo>
                    <a:pt x="1062248" y="2694887"/>
                  </a:lnTo>
                  <a:lnTo>
                    <a:pt x="1062409" y="2694910"/>
                  </a:lnTo>
                  <a:lnTo>
                    <a:pt x="1062732" y="2694975"/>
                  </a:lnTo>
                  <a:lnTo>
                    <a:pt x="1062879" y="2695010"/>
                  </a:lnTo>
                  <a:lnTo>
                    <a:pt x="1063167" y="2695099"/>
                  </a:lnTo>
                  <a:lnTo>
                    <a:pt x="1063309" y="2695128"/>
                  </a:lnTo>
                  <a:lnTo>
                    <a:pt x="1063451" y="2695134"/>
                  </a:lnTo>
                  <a:lnTo>
                    <a:pt x="1063637" y="2695093"/>
                  </a:lnTo>
                  <a:lnTo>
                    <a:pt x="1063827" y="2695016"/>
                  </a:lnTo>
                  <a:lnTo>
                    <a:pt x="1064008" y="2694904"/>
                  </a:lnTo>
                  <a:lnTo>
                    <a:pt x="1064179" y="2694781"/>
                  </a:lnTo>
                  <a:lnTo>
                    <a:pt x="1064326" y="2694645"/>
                  </a:lnTo>
                  <a:lnTo>
                    <a:pt x="1064458" y="2694486"/>
                  </a:lnTo>
                  <a:lnTo>
                    <a:pt x="1064575" y="2694304"/>
                  </a:lnTo>
                  <a:lnTo>
                    <a:pt x="1064673" y="2694110"/>
                  </a:lnTo>
                  <a:lnTo>
                    <a:pt x="1064937" y="2693509"/>
                  </a:lnTo>
                  <a:lnTo>
                    <a:pt x="1065093" y="2693109"/>
                  </a:lnTo>
                  <a:lnTo>
                    <a:pt x="1065162" y="2692903"/>
                  </a:lnTo>
                  <a:lnTo>
                    <a:pt x="1065284" y="2692514"/>
                  </a:lnTo>
                  <a:lnTo>
                    <a:pt x="1065338" y="2692326"/>
                  </a:lnTo>
                  <a:lnTo>
                    <a:pt x="1065431" y="2691949"/>
                  </a:lnTo>
                  <a:lnTo>
                    <a:pt x="1065460" y="2691761"/>
                  </a:lnTo>
                  <a:lnTo>
                    <a:pt x="1065484" y="2691443"/>
                  </a:lnTo>
                  <a:lnTo>
                    <a:pt x="1065484" y="2691125"/>
                  </a:lnTo>
                  <a:lnTo>
                    <a:pt x="1065470" y="2690966"/>
                  </a:lnTo>
                  <a:lnTo>
                    <a:pt x="1065484" y="2690725"/>
                  </a:lnTo>
                  <a:lnTo>
                    <a:pt x="1065484" y="2690607"/>
                  </a:lnTo>
                  <a:lnTo>
                    <a:pt x="1065465" y="2690372"/>
                  </a:lnTo>
                  <a:lnTo>
                    <a:pt x="1065411" y="2690042"/>
                  </a:lnTo>
                  <a:lnTo>
                    <a:pt x="1065318" y="2689724"/>
                  </a:lnTo>
                  <a:lnTo>
                    <a:pt x="1065264" y="2689571"/>
                  </a:lnTo>
                  <a:lnTo>
                    <a:pt x="1065216" y="2689447"/>
                  </a:lnTo>
                  <a:lnTo>
                    <a:pt x="1065108" y="2689212"/>
                  </a:lnTo>
                  <a:lnTo>
                    <a:pt x="1064981" y="2688982"/>
                  </a:lnTo>
                  <a:lnTo>
                    <a:pt x="1064864" y="2688788"/>
                  </a:lnTo>
                  <a:lnTo>
                    <a:pt x="1064736" y="2688600"/>
                  </a:lnTo>
                  <a:lnTo>
                    <a:pt x="1064595" y="2688417"/>
                  </a:lnTo>
                  <a:lnTo>
                    <a:pt x="1064443" y="2688247"/>
                  </a:lnTo>
                  <a:lnTo>
                    <a:pt x="1064277" y="2688099"/>
                  </a:lnTo>
                  <a:lnTo>
                    <a:pt x="1064145" y="2688017"/>
                  </a:lnTo>
                  <a:lnTo>
                    <a:pt x="1063998" y="2687940"/>
                  </a:lnTo>
                  <a:lnTo>
                    <a:pt x="1063705" y="2687805"/>
                  </a:lnTo>
                  <a:lnTo>
                    <a:pt x="1063558" y="2687728"/>
                  </a:lnTo>
                  <a:lnTo>
                    <a:pt x="1063265" y="2687564"/>
                  </a:lnTo>
                  <a:lnTo>
                    <a:pt x="1063118" y="2687475"/>
                  </a:lnTo>
                  <a:lnTo>
                    <a:pt x="1062977" y="2687381"/>
                  </a:lnTo>
                  <a:lnTo>
                    <a:pt x="1061891" y="2686610"/>
                  </a:lnTo>
                  <a:lnTo>
                    <a:pt x="1061662" y="2686192"/>
                  </a:lnTo>
                  <a:lnTo>
                    <a:pt x="1061373" y="2685592"/>
                  </a:lnTo>
                  <a:lnTo>
                    <a:pt x="1061202" y="2685174"/>
                  </a:lnTo>
                  <a:lnTo>
                    <a:pt x="1060620" y="2684685"/>
                  </a:lnTo>
                  <a:lnTo>
                    <a:pt x="1060088" y="2684561"/>
                  </a:lnTo>
                  <a:lnTo>
                    <a:pt x="1059555" y="2684667"/>
                  </a:lnTo>
                  <a:lnTo>
                    <a:pt x="1058489" y="2684532"/>
                  </a:lnTo>
                  <a:lnTo>
                    <a:pt x="1057663" y="2684520"/>
                  </a:lnTo>
                  <a:lnTo>
                    <a:pt x="1056969" y="2683437"/>
                  </a:lnTo>
                  <a:lnTo>
                    <a:pt x="1056979" y="2682842"/>
                  </a:lnTo>
                  <a:lnTo>
                    <a:pt x="1057115" y="2681836"/>
                  </a:lnTo>
                  <a:lnTo>
                    <a:pt x="1057003" y="2681353"/>
                  </a:lnTo>
                  <a:lnTo>
                    <a:pt x="1056714" y="2680935"/>
                  </a:lnTo>
                  <a:lnTo>
                    <a:pt x="1056421" y="2680812"/>
                  </a:lnTo>
                  <a:lnTo>
                    <a:pt x="1055830" y="2680859"/>
                  </a:lnTo>
                  <a:lnTo>
                    <a:pt x="1055532" y="2680917"/>
                  </a:lnTo>
                  <a:lnTo>
                    <a:pt x="1054999" y="2680906"/>
                  </a:lnTo>
                  <a:lnTo>
                    <a:pt x="1054705" y="2680723"/>
                  </a:lnTo>
                  <a:lnTo>
                    <a:pt x="1054417" y="2680299"/>
                  </a:lnTo>
                  <a:lnTo>
                    <a:pt x="1054422" y="2679887"/>
                  </a:lnTo>
                  <a:lnTo>
                    <a:pt x="1054075" y="2679405"/>
                  </a:lnTo>
                  <a:lnTo>
                    <a:pt x="1053850" y="2678745"/>
                  </a:lnTo>
                  <a:lnTo>
                    <a:pt x="1053566" y="2678086"/>
                  </a:lnTo>
                  <a:lnTo>
                    <a:pt x="1053219" y="2677544"/>
                  </a:lnTo>
                  <a:lnTo>
                    <a:pt x="1052872" y="2676944"/>
                  </a:lnTo>
                  <a:lnTo>
                    <a:pt x="1052823" y="2676408"/>
                  </a:lnTo>
                  <a:lnTo>
                    <a:pt x="1052887" y="2675996"/>
                  </a:lnTo>
                  <a:lnTo>
                    <a:pt x="1053249" y="2675820"/>
                  </a:lnTo>
                  <a:lnTo>
                    <a:pt x="1053786" y="2675472"/>
                  </a:lnTo>
                  <a:lnTo>
                    <a:pt x="1053791" y="2675237"/>
                  </a:lnTo>
                  <a:lnTo>
                    <a:pt x="1053674" y="2674996"/>
                  </a:lnTo>
                  <a:lnTo>
                    <a:pt x="1053263" y="2674813"/>
                  </a:lnTo>
                  <a:lnTo>
                    <a:pt x="1052657" y="2674637"/>
                  </a:lnTo>
                  <a:lnTo>
                    <a:pt x="1052457" y="2674501"/>
                  </a:lnTo>
                  <a:lnTo>
                    <a:pt x="1052261" y="2674342"/>
                  </a:lnTo>
                  <a:lnTo>
                    <a:pt x="1052080" y="2674166"/>
                  </a:lnTo>
                  <a:lnTo>
                    <a:pt x="1051914" y="2673977"/>
                  </a:lnTo>
                  <a:lnTo>
                    <a:pt x="1051777" y="2673777"/>
                  </a:lnTo>
                  <a:lnTo>
                    <a:pt x="1051239" y="2673159"/>
                  </a:lnTo>
                  <a:lnTo>
                    <a:pt x="1050946" y="2672977"/>
                  </a:lnTo>
                  <a:lnTo>
                    <a:pt x="1050535" y="2672612"/>
                  </a:lnTo>
                  <a:lnTo>
                    <a:pt x="1050071" y="2672129"/>
                  </a:lnTo>
                  <a:lnTo>
                    <a:pt x="1049431" y="2671523"/>
                  </a:lnTo>
                  <a:lnTo>
                    <a:pt x="1048844" y="2671040"/>
                  </a:lnTo>
                  <a:lnTo>
                    <a:pt x="1048443" y="2670434"/>
                  </a:lnTo>
                  <a:lnTo>
                    <a:pt x="1048101" y="2669715"/>
                  </a:lnTo>
                  <a:lnTo>
                    <a:pt x="1047695" y="2668997"/>
                  </a:lnTo>
                  <a:lnTo>
                    <a:pt x="1047470" y="2668338"/>
                  </a:lnTo>
                  <a:lnTo>
                    <a:pt x="1047475" y="2667920"/>
                  </a:lnTo>
                  <a:lnTo>
                    <a:pt x="1047426" y="2667449"/>
                  </a:lnTo>
                  <a:lnTo>
                    <a:pt x="1047255" y="2667025"/>
                  </a:lnTo>
                  <a:lnTo>
                    <a:pt x="1046908" y="2666607"/>
                  </a:lnTo>
                  <a:lnTo>
                    <a:pt x="1046561" y="2666066"/>
                  </a:lnTo>
                  <a:lnTo>
                    <a:pt x="1046532" y="2665613"/>
                  </a:lnTo>
                  <a:lnTo>
                    <a:pt x="1046463" y="2665359"/>
                  </a:lnTo>
                  <a:lnTo>
                    <a:pt x="1046317" y="2664859"/>
                  </a:lnTo>
                  <a:lnTo>
                    <a:pt x="1046238" y="2664606"/>
                  </a:lnTo>
                  <a:lnTo>
                    <a:pt x="1045950" y="2663741"/>
                  </a:lnTo>
                  <a:lnTo>
                    <a:pt x="1045843" y="2663435"/>
                  </a:lnTo>
                  <a:lnTo>
                    <a:pt x="1045725" y="2663128"/>
                  </a:lnTo>
                  <a:lnTo>
                    <a:pt x="1045603" y="2662828"/>
                  </a:lnTo>
                  <a:lnTo>
                    <a:pt x="1045495" y="2662593"/>
                  </a:lnTo>
                  <a:lnTo>
                    <a:pt x="1045251" y="2662134"/>
                  </a:lnTo>
                  <a:lnTo>
                    <a:pt x="1045139" y="2661898"/>
                  </a:lnTo>
                  <a:lnTo>
                    <a:pt x="1045046" y="2661657"/>
                  </a:lnTo>
                  <a:lnTo>
                    <a:pt x="1044953" y="2661321"/>
                  </a:lnTo>
                  <a:lnTo>
                    <a:pt x="1044889" y="2660974"/>
                  </a:lnTo>
                  <a:lnTo>
                    <a:pt x="1044845" y="2660621"/>
                  </a:lnTo>
                  <a:lnTo>
                    <a:pt x="1044738" y="2659332"/>
                  </a:lnTo>
                  <a:lnTo>
                    <a:pt x="1044723" y="2659043"/>
                  </a:lnTo>
                  <a:lnTo>
                    <a:pt x="1044723" y="2658749"/>
                  </a:lnTo>
                  <a:lnTo>
                    <a:pt x="1044738" y="2658461"/>
                  </a:lnTo>
                  <a:lnTo>
                    <a:pt x="1044787" y="2658143"/>
                  </a:lnTo>
                  <a:lnTo>
                    <a:pt x="1044894" y="2656948"/>
                  </a:lnTo>
                  <a:lnTo>
                    <a:pt x="1044904" y="2656553"/>
                  </a:lnTo>
                  <a:lnTo>
                    <a:pt x="1044801" y="2656235"/>
                  </a:lnTo>
                  <a:lnTo>
                    <a:pt x="1044454" y="2655841"/>
                  </a:lnTo>
                  <a:lnTo>
                    <a:pt x="1044122" y="2654629"/>
                  </a:lnTo>
                  <a:lnTo>
                    <a:pt x="1043951" y="2654163"/>
                  </a:lnTo>
                  <a:lnTo>
                    <a:pt x="1043643" y="2653698"/>
                  </a:lnTo>
                  <a:lnTo>
                    <a:pt x="1043222" y="2653475"/>
                  </a:lnTo>
                  <a:lnTo>
                    <a:pt x="1042944" y="2653292"/>
                  </a:lnTo>
                  <a:lnTo>
                    <a:pt x="1042601" y="2652721"/>
                  </a:lnTo>
                  <a:lnTo>
                    <a:pt x="1042396" y="2652221"/>
                  </a:lnTo>
                  <a:lnTo>
                    <a:pt x="1042294" y="2651897"/>
                  </a:lnTo>
                  <a:lnTo>
                    <a:pt x="1042303" y="2651368"/>
                  </a:lnTo>
                  <a:lnTo>
                    <a:pt x="1042386" y="2650838"/>
                  </a:lnTo>
                  <a:lnTo>
                    <a:pt x="1042499" y="2650379"/>
                  </a:lnTo>
                  <a:lnTo>
                    <a:pt x="1042719" y="2649743"/>
                  </a:lnTo>
                  <a:lnTo>
                    <a:pt x="1042866" y="2649390"/>
                  </a:lnTo>
                  <a:lnTo>
                    <a:pt x="1042944" y="2649037"/>
                  </a:lnTo>
                  <a:lnTo>
                    <a:pt x="1042953" y="2648542"/>
                  </a:lnTo>
                  <a:lnTo>
                    <a:pt x="1042890" y="2648112"/>
                  </a:lnTo>
                  <a:lnTo>
                    <a:pt x="1042821" y="2647830"/>
                  </a:lnTo>
                  <a:lnTo>
                    <a:pt x="1042655" y="2647400"/>
                  </a:lnTo>
                  <a:lnTo>
                    <a:pt x="1042660" y="2647118"/>
                  </a:lnTo>
                  <a:lnTo>
                    <a:pt x="1042733" y="2646800"/>
                  </a:lnTo>
                  <a:lnTo>
                    <a:pt x="1042914" y="2646447"/>
                  </a:lnTo>
                  <a:lnTo>
                    <a:pt x="1043095" y="2646135"/>
                  </a:lnTo>
                  <a:lnTo>
                    <a:pt x="1043232" y="2645734"/>
                  </a:lnTo>
                  <a:lnTo>
                    <a:pt x="1043296" y="2645534"/>
                  </a:lnTo>
                  <a:lnTo>
                    <a:pt x="1043320" y="2645411"/>
                  </a:lnTo>
                  <a:lnTo>
                    <a:pt x="1043359" y="2645163"/>
                  </a:lnTo>
                  <a:lnTo>
                    <a:pt x="1043393" y="2645052"/>
                  </a:lnTo>
                  <a:lnTo>
                    <a:pt x="1043501" y="2644904"/>
                  </a:lnTo>
                  <a:lnTo>
                    <a:pt x="1043613" y="2644816"/>
                  </a:lnTo>
                  <a:lnTo>
                    <a:pt x="1043741" y="2644740"/>
                  </a:lnTo>
                  <a:lnTo>
                    <a:pt x="1043907" y="2644687"/>
                  </a:lnTo>
                  <a:lnTo>
                    <a:pt x="1044093" y="2644663"/>
                  </a:lnTo>
                  <a:lnTo>
                    <a:pt x="1044288" y="2644663"/>
                  </a:lnTo>
                  <a:lnTo>
                    <a:pt x="1044679" y="2644687"/>
                  </a:lnTo>
                  <a:lnTo>
                    <a:pt x="1045060" y="2644698"/>
                  </a:lnTo>
                  <a:lnTo>
                    <a:pt x="1045437" y="2644740"/>
                  </a:lnTo>
                  <a:lnTo>
                    <a:pt x="1045618" y="2644775"/>
                  </a:lnTo>
                  <a:lnTo>
                    <a:pt x="1045886" y="2644846"/>
                  </a:lnTo>
                  <a:lnTo>
                    <a:pt x="1046019" y="2644887"/>
                  </a:lnTo>
                  <a:lnTo>
                    <a:pt x="1046146" y="2644940"/>
                  </a:lnTo>
                  <a:lnTo>
                    <a:pt x="1046263" y="2645005"/>
                  </a:lnTo>
                  <a:lnTo>
                    <a:pt x="1046370" y="2645075"/>
                  </a:lnTo>
                  <a:lnTo>
                    <a:pt x="1046473" y="2645163"/>
                  </a:lnTo>
                  <a:lnTo>
                    <a:pt x="1046762" y="2645446"/>
                  </a:lnTo>
                  <a:lnTo>
                    <a:pt x="1046859" y="2645534"/>
                  </a:lnTo>
                  <a:lnTo>
                    <a:pt x="1047055" y="2645723"/>
                  </a:lnTo>
                  <a:lnTo>
                    <a:pt x="1047157" y="2645811"/>
                  </a:lnTo>
                  <a:lnTo>
                    <a:pt x="1047260" y="2645887"/>
                  </a:lnTo>
                  <a:lnTo>
                    <a:pt x="1047422" y="2645988"/>
                  </a:lnTo>
                  <a:lnTo>
                    <a:pt x="1047588" y="2646076"/>
                  </a:lnTo>
                  <a:lnTo>
                    <a:pt x="1047764" y="2646152"/>
                  </a:lnTo>
                  <a:lnTo>
                    <a:pt x="1047945" y="2646217"/>
                  </a:lnTo>
                  <a:lnTo>
                    <a:pt x="1048121" y="2646270"/>
                  </a:lnTo>
                  <a:lnTo>
                    <a:pt x="1048360" y="2646311"/>
                  </a:lnTo>
                  <a:lnTo>
                    <a:pt x="1048604" y="2646323"/>
                  </a:lnTo>
                  <a:lnTo>
                    <a:pt x="1048854" y="2646317"/>
                  </a:lnTo>
                  <a:lnTo>
                    <a:pt x="1049103" y="2646305"/>
                  </a:lnTo>
                  <a:lnTo>
                    <a:pt x="1049348" y="2646288"/>
                  </a:lnTo>
                  <a:lnTo>
                    <a:pt x="1049656" y="2646258"/>
                  </a:lnTo>
                  <a:lnTo>
                    <a:pt x="1049964" y="2646217"/>
                  </a:lnTo>
                  <a:lnTo>
                    <a:pt x="1050267" y="2646164"/>
                  </a:lnTo>
                  <a:lnTo>
                    <a:pt x="1050570" y="2646099"/>
                  </a:lnTo>
                  <a:lnTo>
                    <a:pt x="1050873" y="2646023"/>
                  </a:lnTo>
                  <a:lnTo>
                    <a:pt x="1051171" y="2645934"/>
                  </a:lnTo>
                  <a:lnTo>
                    <a:pt x="1051474" y="2645834"/>
                  </a:lnTo>
                  <a:lnTo>
                    <a:pt x="1051772" y="2645723"/>
                  </a:lnTo>
                  <a:lnTo>
                    <a:pt x="1052065" y="2645599"/>
                  </a:lnTo>
                  <a:lnTo>
                    <a:pt x="1052349" y="2645469"/>
                  </a:lnTo>
                  <a:lnTo>
                    <a:pt x="1054867" y="2644175"/>
                  </a:lnTo>
                  <a:lnTo>
                    <a:pt x="1057155" y="2642615"/>
                  </a:lnTo>
                  <a:lnTo>
                    <a:pt x="1057922" y="2642032"/>
                  </a:lnTo>
                  <a:lnTo>
                    <a:pt x="1058142" y="2641855"/>
                  </a:lnTo>
                  <a:lnTo>
                    <a:pt x="1058352" y="2641667"/>
                  </a:lnTo>
                  <a:lnTo>
                    <a:pt x="1058548" y="2641455"/>
                  </a:lnTo>
                  <a:lnTo>
                    <a:pt x="1058733" y="2641237"/>
                  </a:lnTo>
                  <a:lnTo>
                    <a:pt x="1058900" y="2641014"/>
                  </a:lnTo>
                  <a:lnTo>
                    <a:pt x="1059056" y="2640772"/>
                  </a:lnTo>
                  <a:lnTo>
                    <a:pt x="1059198" y="2640519"/>
                  </a:lnTo>
                  <a:lnTo>
                    <a:pt x="1059325" y="2640254"/>
                  </a:lnTo>
                  <a:lnTo>
                    <a:pt x="1059428" y="2639989"/>
                  </a:lnTo>
                  <a:lnTo>
                    <a:pt x="1059496" y="2639719"/>
                  </a:lnTo>
                  <a:lnTo>
                    <a:pt x="1059521" y="2639477"/>
                  </a:lnTo>
                  <a:lnTo>
                    <a:pt x="1059521" y="2639230"/>
                  </a:lnTo>
                  <a:lnTo>
                    <a:pt x="1059472" y="2638730"/>
                  </a:lnTo>
                  <a:lnTo>
                    <a:pt x="1059408" y="2638176"/>
                  </a:lnTo>
                  <a:lnTo>
                    <a:pt x="1059364" y="2637870"/>
                  </a:lnTo>
                  <a:lnTo>
                    <a:pt x="1059310" y="2637570"/>
                  </a:lnTo>
                  <a:lnTo>
                    <a:pt x="1059271" y="2637264"/>
                  </a:lnTo>
                  <a:lnTo>
                    <a:pt x="1059256" y="2636958"/>
                  </a:lnTo>
                  <a:lnTo>
                    <a:pt x="1059247" y="2636511"/>
                  </a:lnTo>
                  <a:lnTo>
                    <a:pt x="1059256" y="2636287"/>
                  </a:lnTo>
                  <a:lnTo>
                    <a:pt x="1059286" y="2636075"/>
                  </a:lnTo>
                  <a:lnTo>
                    <a:pt x="1059345" y="2635869"/>
                  </a:lnTo>
                  <a:lnTo>
                    <a:pt x="1059447" y="2635681"/>
                  </a:lnTo>
                  <a:lnTo>
                    <a:pt x="1059584" y="2635498"/>
                  </a:lnTo>
                  <a:lnTo>
                    <a:pt x="1059740" y="2635328"/>
                  </a:lnTo>
                  <a:lnTo>
                    <a:pt x="1059912" y="2635163"/>
                  </a:lnTo>
                  <a:lnTo>
                    <a:pt x="1060083" y="2635016"/>
                  </a:lnTo>
                  <a:lnTo>
                    <a:pt x="1060371" y="2634810"/>
                  </a:lnTo>
                  <a:lnTo>
                    <a:pt x="1060694" y="2634651"/>
                  </a:lnTo>
                  <a:lnTo>
                    <a:pt x="1061036" y="2634504"/>
                  </a:lnTo>
                  <a:lnTo>
                    <a:pt x="1061368" y="2634351"/>
                  </a:lnTo>
                  <a:lnTo>
                    <a:pt x="1061686" y="2634174"/>
                  </a:lnTo>
                  <a:lnTo>
                    <a:pt x="1061945" y="2633974"/>
                  </a:lnTo>
                  <a:lnTo>
                    <a:pt x="1062190" y="2633762"/>
                  </a:lnTo>
                  <a:lnTo>
                    <a:pt x="1062678" y="2633315"/>
                  </a:lnTo>
                  <a:lnTo>
                    <a:pt x="1062928" y="2633103"/>
                  </a:lnTo>
                  <a:lnTo>
                    <a:pt x="1063289" y="2632844"/>
                  </a:lnTo>
                  <a:lnTo>
                    <a:pt x="1063656" y="2632591"/>
                  </a:lnTo>
                  <a:lnTo>
                    <a:pt x="1064032" y="2632349"/>
                  </a:lnTo>
                  <a:lnTo>
                    <a:pt x="1064399" y="2632096"/>
                  </a:lnTo>
                  <a:lnTo>
                    <a:pt x="1064756" y="2631831"/>
                  </a:lnTo>
                  <a:lnTo>
                    <a:pt x="1065074" y="2631561"/>
                  </a:lnTo>
                  <a:lnTo>
                    <a:pt x="1065382" y="2631272"/>
                  </a:lnTo>
                  <a:lnTo>
                    <a:pt x="1065988" y="2630689"/>
                  </a:lnTo>
                  <a:lnTo>
                    <a:pt x="1066296" y="2630407"/>
                  </a:lnTo>
                  <a:lnTo>
                    <a:pt x="1066706" y="2630065"/>
                  </a:lnTo>
                  <a:lnTo>
                    <a:pt x="1066917" y="2629901"/>
                  </a:lnTo>
                  <a:lnTo>
                    <a:pt x="1067122" y="2629730"/>
                  </a:lnTo>
                  <a:lnTo>
                    <a:pt x="1067323" y="2629553"/>
                  </a:lnTo>
                  <a:lnTo>
                    <a:pt x="1067816" y="2629094"/>
                  </a:lnTo>
                  <a:lnTo>
                    <a:pt x="1068129" y="2628771"/>
                  </a:lnTo>
                  <a:lnTo>
                    <a:pt x="1068281" y="2628606"/>
                  </a:lnTo>
                  <a:lnTo>
                    <a:pt x="1068579" y="2628264"/>
                  </a:lnTo>
                  <a:lnTo>
                    <a:pt x="1068721" y="2628088"/>
                  </a:lnTo>
                  <a:lnTo>
                    <a:pt x="1069288" y="2627411"/>
                  </a:lnTo>
                  <a:lnTo>
                    <a:pt x="1069415" y="2627234"/>
                  </a:lnTo>
                  <a:lnTo>
                    <a:pt x="1069532" y="2627052"/>
                  </a:lnTo>
                  <a:lnTo>
                    <a:pt x="1069625" y="2626875"/>
                  </a:lnTo>
                  <a:lnTo>
                    <a:pt x="1069708" y="2626693"/>
                  </a:lnTo>
                  <a:lnTo>
                    <a:pt x="1069786" y="2626504"/>
                  </a:lnTo>
                  <a:lnTo>
                    <a:pt x="1069855" y="2626310"/>
                  </a:lnTo>
                  <a:lnTo>
                    <a:pt x="1069987" y="2626081"/>
                  </a:lnTo>
                  <a:lnTo>
                    <a:pt x="1070075" y="2626051"/>
                  </a:lnTo>
                  <a:lnTo>
                    <a:pt x="1070168" y="2626039"/>
                  </a:lnTo>
                  <a:lnTo>
                    <a:pt x="1070260" y="2626033"/>
                  </a:lnTo>
                  <a:lnTo>
                    <a:pt x="1070348" y="2626039"/>
                  </a:lnTo>
                  <a:lnTo>
                    <a:pt x="1070461" y="2626075"/>
                  </a:lnTo>
                  <a:lnTo>
                    <a:pt x="1070568" y="2626139"/>
                  </a:lnTo>
                  <a:lnTo>
                    <a:pt x="1070676" y="2626222"/>
                  </a:lnTo>
                  <a:lnTo>
                    <a:pt x="1070769" y="2626316"/>
                  </a:lnTo>
                  <a:lnTo>
                    <a:pt x="1070847" y="2626410"/>
                  </a:lnTo>
                  <a:lnTo>
                    <a:pt x="1070911" y="2626546"/>
                  </a:lnTo>
                  <a:lnTo>
                    <a:pt x="1070945" y="2626705"/>
                  </a:lnTo>
                  <a:lnTo>
                    <a:pt x="1070964" y="2626869"/>
                  </a:lnTo>
                  <a:lnTo>
                    <a:pt x="1070969" y="2627046"/>
                  </a:lnTo>
                  <a:lnTo>
                    <a:pt x="1070979" y="2627211"/>
                  </a:lnTo>
                  <a:lnTo>
                    <a:pt x="1070984" y="2627511"/>
                  </a:lnTo>
                  <a:lnTo>
                    <a:pt x="1070964" y="2627817"/>
                  </a:lnTo>
                  <a:lnTo>
                    <a:pt x="1070925" y="2628123"/>
                  </a:lnTo>
                  <a:lnTo>
                    <a:pt x="1070871" y="2628429"/>
                  </a:lnTo>
                  <a:lnTo>
                    <a:pt x="1070808" y="2628729"/>
                  </a:lnTo>
                  <a:lnTo>
                    <a:pt x="1070725" y="2629065"/>
                  </a:lnTo>
                  <a:lnTo>
                    <a:pt x="1070627" y="2629400"/>
                  </a:lnTo>
                  <a:lnTo>
                    <a:pt x="1070515" y="2629730"/>
                  </a:lnTo>
                  <a:lnTo>
                    <a:pt x="1070138" y="2630766"/>
                  </a:lnTo>
                  <a:lnTo>
                    <a:pt x="1069845" y="2631508"/>
                  </a:lnTo>
                  <a:lnTo>
                    <a:pt x="1069708" y="2631884"/>
                  </a:lnTo>
                  <a:lnTo>
                    <a:pt x="1069596" y="2632261"/>
                  </a:lnTo>
                  <a:lnTo>
                    <a:pt x="1069493" y="2632673"/>
                  </a:lnTo>
                  <a:lnTo>
                    <a:pt x="1069410" y="2633091"/>
                  </a:lnTo>
                  <a:lnTo>
                    <a:pt x="1069341" y="2633514"/>
                  </a:lnTo>
                  <a:lnTo>
                    <a:pt x="1069297" y="2633938"/>
                  </a:lnTo>
                  <a:lnTo>
                    <a:pt x="1069273" y="2634362"/>
                  </a:lnTo>
                  <a:lnTo>
                    <a:pt x="1069268" y="2634692"/>
                  </a:lnTo>
                  <a:lnTo>
                    <a:pt x="1069283" y="2635027"/>
                  </a:lnTo>
                  <a:lnTo>
                    <a:pt x="1069307" y="2635363"/>
                  </a:lnTo>
                  <a:lnTo>
                    <a:pt x="1069341" y="2635698"/>
                  </a:lnTo>
                  <a:lnTo>
                    <a:pt x="1069385" y="2636028"/>
                  </a:lnTo>
                  <a:lnTo>
                    <a:pt x="1069459" y="2636411"/>
                  </a:lnTo>
                  <a:lnTo>
                    <a:pt x="1069542" y="2636793"/>
                  </a:lnTo>
                  <a:lnTo>
                    <a:pt x="1069640" y="2637170"/>
                  </a:lnTo>
                  <a:lnTo>
                    <a:pt x="1069859" y="2637923"/>
                  </a:lnTo>
                  <a:lnTo>
                    <a:pt x="1070016" y="2638412"/>
                  </a:lnTo>
                  <a:lnTo>
                    <a:pt x="1070182" y="2638901"/>
                  </a:lnTo>
                  <a:lnTo>
                    <a:pt x="1070363" y="2639383"/>
                  </a:lnTo>
                  <a:lnTo>
                    <a:pt x="1070554" y="2639860"/>
                  </a:lnTo>
                  <a:lnTo>
                    <a:pt x="1070759" y="2640331"/>
                  </a:lnTo>
                  <a:lnTo>
                    <a:pt x="1070915" y="2640660"/>
                  </a:lnTo>
                  <a:lnTo>
                    <a:pt x="1071077" y="2640984"/>
                  </a:lnTo>
                  <a:lnTo>
                    <a:pt x="1071243" y="2641308"/>
                  </a:lnTo>
                  <a:lnTo>
                    <a:pt x="1071419" y="2641626"/>
                  </a:lnTo>
                  <a:lnTo>
                    <a:pt x="1071600" y="2641938"/>
                  </a:lnTo>
                  <a:lnTo>
                    <a:pt x="1071810" y="2642285"/>
                  </a:lnTo>
                  <a:lnTo>
                    <a:pt x="1072260" y="2642962"/>
                  </a:lnTo>
                  <a:lnTo>
                    <a:pt x="1072494" y="2643292"/>
                  </a:lnTo>
                  <a:lnTo>
                    <a:pt x="1072944" y="2643939"/>
                  </a:lnTo>
                  <a:lnTo>
                    <a:pt x="1073169" y="2644251"/>
                  </a:lnTo>
                  <a:lnTo>
                    <a:pt x="1073394" y="2644557"/>
                  </a:lnTo>
                  <a:lnTo>
                    <a:pt x="1073858" y="2645169"/>
                  </a:lnTo>
                  <a:lnTo>
                    <a:pt x="1074073" y="2645440"/>
                  </a:lnTo>
                  <a:lnTo>
                    <a:pt x="1074523" y="2645976"/>
                  </a:lnTo>
                  <a:lnTo>
                    <a:pt x="1074988" y="2646494"/>
                  </a:lnTo>
                  <a:lnTo>
                    <a:pt x="1075687" y="2647129"/>
                  </a:lnTo>
                  <a:lnTo>
                    <a:pt x="1075843" y="2647306"/>
                  </a:lnTo>
                  <a:lnTo>
                    <a:pt x="1076009" y="2647518"/>
                  </a:lnTo>
                  <a:lnTo>
                    <a:pt x="1076161" y="2647747"/>
                  </a:lnTo>
                  <a:lnTo>
                    <a:pt x="1076307" y="2647983"/>
                  </a:lnTo>
                  <a:lnTo>
                    <a:pt x="1076435" y="2648230"/>
                  </a:lnTo>
                  <a:lnTo>
                    <a:pt x="1076547" y="2648477"/>
                  </a:lnTo>
                  <a:lnTo>
                    <a:pt x="1076635" y="2648730"/>
                  </a:lnTo>
                  <a:lnTo>
                    <a:pt x="1076708" y="2648989"/>
                  </a:lnTo>
                  <a:lnTo>
                    <a:pt x="1076821" y="2649519"/>
                  </a:lnTo>
                  <a:lnTo>
                    <a:pt x="1076948" y="2650067"/>
                  </a:lnTo>
                  <a:lnTo>
                    <a:pt x="1077060" y="2650626"/>
                  </a:lnTo>
                  <a:lnTo>
                    <a:pt x="1077134" y="2650902"/>
                  </a:lnTo>
                  <a:lnTo>
                    <a:pt x="1077222" y="2651167"/>
                  </a:lnTo>
                  <a:lnTo>
                    <a:pt x="1077334" y="2651432"/>
                  </a:lnTo>
                  <a:lnTo>
                    <a:pt x="1077466" y="2651685"/>
                  </a:lnTo>
                  <a:lnTo>
                    <a:pt x="1077608" y="2651938"/>
                  </a:lnTo>
                  <a:lnTo>
                    <a:pt x="1077759" y="2652180"/>
                  </a:lnTo>
                  <a:lnTo>
                    <a:pt x="1077921" y="2652415"/>
                  </a:lnTo>
                  <a:lnTo>
                    <a:pt x="1078092" y="2652633"/>
                  </a:lnTo>
                  <a:lnTo>
                    <a:pt x="1078278" y="2652839"/>
                  </a:lnTo>
                  <a:lnTo>
                    <a:pt x="1078659" y="2653239"/>
                  </a:lnTo>
                  <a:lnTo>
                    <a:pt x="1078845" y="2653445"/>
                  </a:lnTo>
                  <a:lnTo>
                    <a:pt x="1079030" y="2653663"/>
                  </a:lnTo>
                  <a:lnTo>
                    <a:pt x="1079392" y="2654116"/>
                  </a:lnTo>
                  <a:lnTo>
                    <a:pt x="1079573" y="2654334"/>
                  </a:lnTo>
                  <a:lnTo>
                    <a:pt x="1079764" y="2654546"/>
                  </a:lnTo>
                  <a:lnTo>
                    <a:pt x="1080091" y="2654893"/>
                  </a:lnTo>
                  <a:lnTo>
                    <a:pt x="1080257" y="2655058"/>
                  </a:lnTo>
                  <a:lnTo>
                    <a:pt x="1080433" y="2655217"/>
                  </a:lnTo>
                  <a:lnTo>
                    <a:pt x="1080619" y="2655358"/>
                  </a:lnTo>
                  <a:lnTo>
                    <a:pt x="1080820" y="2655482"/>
                  </a:lnTo>
                  <a:lnTo>
                    <a:pt x="1081035" y="2655588"/>
                  </a:lnTo>
                  <a:lnTo>
                    <a:pt x="1081480" y="2655776"/>
                  </a:lnTo>
                  <a:lnTo>
                    <a:pt x="1081695" y="2655888"/>
                  </a:lnTo>
                  <a:lnTo>
                    <a:pt x="1081885" y="2655994"/>
                  </a:lnTo>
                  <a:lnTo>
                    <a:pt x="1082267" y="2656218"/>
                  </a:lnTo>
                  <a:lnTo>
                    <a:pt x="1082447" y="2656347"/>
                  </a:lnTo>
                  <a:lnTo>
                    <a:pt x="1082623" y="2656483"/>
                  </a:lnTo>
                  <a:lnTo>
                    <a:pt x="1082829" y="2656677"/>
                  </a:lnTo>
                  <a:lnTo>
                    <a:pt x="1083117" y="2656995"/>
                  </a:lnTo>
                  <a:lnTo>
                    <a:pt x="1083229" y="2657136"/>
                  </a:lnTo>
                  <a:lnTo>
                    <a:pt x="1083440" y="2657430"/>
                  </a:lnTo>
                  <a:lnTo>
                    <a:pt x="1083552" y="2657560"/>
                  </a:lnTo>
                  <a:lnTo>
                    <a:pt x="1083684" y="2657660"/>
                  </a:lnTo>
                  <a:lnTo>
                    <a:pt x="1083816" y="2657719"/>
                  </a:lnTo>
                  <a:lnTo>
                    <a:pt x="1083958" y="2657766"/>
                  </a:lnTo>
                  <a:lnTo>
                    <a:pt x="1084109" y="2657795"/>
                  </a:lnTo>
                  <a:lnTo>
                    <a:pt x="1084256" y="2657813"/>
                  </a:lnTo>
                  <a:lnTo>
                    <a:pt x="1084403" y="2657819"/>
                  </a:lnTo>
                  <a:lnTo>
                    <a:pt x="1084540" y="2657807"/>
                  </a:lnTo>
                  <a:lnTo>
                    <a:pt x="1084804" y="2657766"/>
                  </a:lnTo>
                  <a:lnTo>
                    <a:pt x="1084936" y="2657725"/>
                  </a:lnTo>
                  <a:lnTo>
                    <a:pt x="1085058" y="2657678"/>
                  </a:lnTo>
                  <a:lnTo>
                    <a:pt x="1085654" y="2657183"/>
                  </a:lnTo>
                  <a:lnTo>
                    <a:pt x="1085913" y="2656848"/>
                  </a:lnTo>
                  <a:lnTo>
                    <a:pt x="1086676" y="2656188"/>
                  </a:lnTo>
                  <a:lnTo>
                    <a:pt x="1086779" y="2656130"/>
                  </a:lnTo>
                  <a:lnTo>
                    <a:pt x="1086881" y="2656053"/>
                  </a:lnTo>
                  <a:lnTo>
                    <a:pt x="1086974" y="2655965"/>
                  </a:lnTo>
                  <a:lnTo>
                    <a:pt x="1087052" y="2655865"/>
                  </a:lnTo>
                  <a:lnTo>
                    <a:pt x="1087111" y="2655759"/>
                  </a:lnTo>
                  <a:lnTo>
                    <a:pt x="1087140" y="2655606"/>
                  </a:lnTo>
                  <a:lnTo>
                    <a:pt x="1087126" y="2655435"/>
                  </a:lnTo>
                  <a:lnTo>
                    <a:pt x="1087082" y="2655252"/>
                  </a:lnTo>
                  <a:lnTo>
                    <a:pt x="1087028" y="2655064"/>
                  </a:lnTo>
                  <a:lnTo>
                    <a:pt x="1086915" y="2654646"/>
                  </a:lnTo>
                  <a:lnTo>
                    <a:pt x="1086837" y="2654417"/>
                  </a:lnTo>
                  <a:lnTo>
                    <a:pt x="1086749" y="2654181"/>
                  </a:lnTo>
                  <a:lnTo>
                    <a:pt x="1086661" y="2653952"/>
                  </a:lnTo>
                  <a:lnTo>
                    <a:pt x="1086495" y="2653557"/>
                  </a:lnTo>
                  <a:lnTo>
                    <a:pt x="1086339" y="2653245"/>
                  </a:lnTo>
                  <a:lnTo>
                    <a:pt x="1086270" y="2653080"/>
                  </a:lnTo>
                  <a:lnTo>
                    <a:pt x="1086221" y="2652916"/>
                  </a:lnTo>
                  <a:lnTo>
                    <a:pt x="1086187" y="2652763"/>
                  </a:lnTo>
                  <a:lnTo>
                    <a:pt x="1086163" y="2652598"/>
                  </a:lnTo>
                  <a:lnTo>
                    <a:pt x="1086153" y="2652439"/>
                  </a:lnTo>
                  <a:lnTo>
                    <a:pt x="1086158" y="2652121"/>
                  </a:lnTo>
                  <a:lnTo>
                    <a:pt x="1086182" y="2651944"/>
                  </a:lnTo>
                  <a:lnTo>
                    <a:pt x="1086221" y="2651768"/>
                  </a:lnTo>
                  <a:lnTo>
                    <a:pt x="1086270" y="2651591"/>
                  </a:lnTo>
                  <a:lnTo>
                    <a:pt x="1086329" y="2651421"/>
                  </a:lnTo>
                  <a:lnTo>
                    <a:pt x="1086456" y="2651091"/>
                  </a:lnTo>
                  <a:lnTo>
                    <a:pt x="1086695" y="2650620"/>
                  </a:lnTo>
                  <a:lnTo>
                    <a:pt x="1086837" y="2650279"/>
                  </a:lnTo>
                  <a:lnTo>
                    <a:pt x="1087013" y="2649713"/>
                  </a:lnTo>
                  <a:lnTo>
                    <a:pt x="1087067" y="2649525"/>
                  </a:lnTo>
                  <a:lnTo>
                    <a:pt x="1087272" y="2648919"/>
                  </a:lnTo>
                  <a:lnTo>
                    <a:pt x="1087331" y="2648719"/>
                  </a:lnTo>
                  <a:lnTo>
                    <a:pt x="1087375" y="2648513"/>
                  </a:lnTo>
                  <a:lnTo>
                    <a:pt x="1087409" y="2648212"/>
                  </a:lnTo>
                  <a:lnTo>
                    <a:pt x="1087419" y="2647912"/>
                  </a:lnTo>
                  <a:lnTo>
                    <a:pt x="1087399" y="2647294"/>
                  </a:lnTo>
                  <a:lnTo>
                    <a:pt x="1087399" y="2646994"/>
                  </a:lnTo>
                  <a:lnTo>
                    <a:pt x="1087419" y="2646670"/>
                  </a:lnTo>
                  <a:lnTo>
                    <a:pt x="1087492" y="2645717"/>
                  </a:lnTo>
                  <a:lnTo>
                    <a:pt x="1087502" y="2645399"/>
                  </a:lnTo>
                  <a:lnTo>
                    <a:pt x="1087497" y="2644934"/>
                  </a:lnTo>
                  <a:lnTo>
                    <a:pt x="1087487" y="2644698"/>
                  </a:lnTo>
                  <a:lnTo>
                    <a:pt x="1087448" y="2644239"/>
                  </a:lnTo>
                  <a:lnTo>
                    <a:pt x="1087409" y="2643986"/>
                  </a:lnTo>
                  <a:lnTo>
                    <a:pt x="1087355" y="2643739"/>
                  </a:lnTo>
                  <a:lnTo>
                    <a:pt x="1087238" y="2643244"/>
                  </a:lnTo>
                  <a:lnTo>
                    <a:pt x="1087013" y="2642526"/>
                  </a:lnTo>
                  <a:lnTo>
                    <a:pt x="1086803" y="2642067"/>
                  </a:lnTo>
                  <a:lnTo>
                    <a:pt x="1086730" y="2641655"/>
                  </a:lnTo>
                  <a:lnTo>
                    <a:pt x="1086715" y="2640790"/>
                  </a:lnTo>
                  <a:lnTo>
                    <a:pt x="1086725" y="2640301"/>
                  </a:lnTo>
                  <a:lnTo>
                    <a:pt x="1086676" y="2639895"/>
                  </a:lnTo>
                  <a:lnTo>
                    <a:pt x="1086769" y="2639248"/>
                  </a:lnTo>
                  <a:lnTo>
                    <a:pt x="1086886" y="2638842"/>
                  </a:lnTo>
                  <a:lnTo>
                    <a:pt x="1087189" y="2638329"/>
                  </a:lnTo>
                  <a:lnTo>
                    <a:pt x="1087438" y="2637959"/>
                  </a:lnTo>
                  <a:lnTo>
                    <a:pt x="1087795" y="2637529"/>
                  </a:lnTo>
                  <a:lnTo>
                    <a:pt x="1088260" y="2637129"/>
                  </a:lnTo>
                  <a:lnTo>
                    <a:pt x="1088783" y="2636787"/>
                  </a:lnTo>
                  <a:lnTo>
                    <a:pt x="1089218" y="2636522"/>
                  </a:lnTo>
                  <a:lnTo>
                    <a:pt x="1089570" y="2636287"/>
                  </a:lnTo>
                  <a:lnTo>
                    <a:pt x="1090117" y="2636052"/>
                  </a:lnTo>
                  <a:lnTo>
                    <a:pt x="1090445" y="2635810"/>
                  </a:lnTo>
                  <a:lnTo>
                    <a:pt x="1090880" y="2635522"/>
                  </a:lnTo>
                  <a:lnTo>
                    <a:pt x="1091100" y="2635334"/>
                  </a:lnTo>
                  <a:lnTo>
                    <a:pt x="1091349" y="2635016"/>
                  </a:lnTo>
                  <a:lnTo>
                    <a:pt x="1091843" y="2634321"/>
                  </a:lnTo>
                  <a:lnTo>
                    <a:pt x="1092063" y="2634027"/>
                  </a:lnTo>
                  <a:lnTo>
                    <a:pt x="1092366" y="2633756"/>
                  </a:lnTo>
                  <a:lnTo>
                    <a:pt x="1092610" y="2633544"/>
                  </a:lnTo>
                  <a:lnTo>
                    <a:pt x="1092967" y="2633444"/>
                  </a:lnTo>
                  <a:lnTo>
                    <a:pt x="1093397" y="2633344"/>
                  </a:lnTo>
                  <a:lnTo>
                    <a:pt x="1093857" y="2633432"/>
                  </a:lnTo>
                  <a:lnTo>
                    <a:pt x="1093999" y="2633485"/>
                  </a:lnTo>
                  <a:lnTo>
                    <a:pt x="1094126" y="2633550"/>
                  </a:lnTo>
                  <a:lnTo>
                    <a:pt x="1094243" y="2633644"/>
                  </a:lnTo>
                  <a:lnTo>
                    <a:pt x="1094341" y="2633780"/>
                  </a:lnTo>
                  <a:lnTo>
                    <a:pt x="1094522" y="2634074"/>
                  </a:lnTo>
                  <a:lnTo>
                    <a:pt x="1094620" y="2634209"/>
                  </a:lnTo>
                  <a:lnTo>
                    <a:pt x="1094727" y="2634327"/>
                  </a:lnTo>
                  <a:lnTo>
                    <a:pt x="1094962" y="2634562"/>
                  </a:lnTo>
                  <a:lnTo>
                    <a:pt x="1095187" y="2634798"/>
                  </a:lnTo>
                  <a:lnTo>
                    <a:pt x="1095323" y="2634951"/>
                  </a:lnTo>
                  <a:lnTo>
                    <a:pt x="1095455" y="2635110"/>
                  </a:lnTo>
                  <a:lnTo>
                    <a:pt x="1095705" y="2635439"/>
                  </a:lnTo>
                  <a:lnTo>
                    <a:pt x="1095822" y="2635604"/>
                  </a:lnTo>
                  <a:lnTo>
                    <a:pt x="1095935" y="2635775"/>
                  </a:lnTo>
                  <a:lnTo>
                    <a:pt x="1096140" y="2636122"/>
                  </a:lnTo>
                  <a:lnTo>
                    <a:pt x="1096233" y="2636299"/>
                  </a:lnTo>
                  <a:lnTo>
                    <a:pt x="1096316" y="2636481"/>
                  </a:lnTo>
                  <a:lnTo>
                    <a:pt x="1096380" y="2636652"/>
                  </a:lnTo>
                  <a:lnTo>
                    <a:pt x="1096492" y="2637005"/>
                  </a:lnTo>
                  <a:lnTo>
                    <a:pt x="1096590" y="2637358"/>
                  </a:lnTo>
                  <a:lnTo>
                    <a:pt x="1096648" y="2637576"/>
                  </a:lnTo>
                  <a:lnTo>
                    <a:pt x="1096746" y="2638018"/>
                  </a:lnTo>
                  <a:lnTo>
                    <a:pt x="1096859" y="2638453"/>
                  </a:lnTo>
                  <a:lnTo>
                    <a:pt x="1096986" y="2638836"/>
                  </a:lnTo>
                  <a:lnTo>
                    <a:pt x="1097054" y="2639024"/>
                  </a:lnTo>
                  <a:lnTo>
                    <a:pt x="1097206" y="2639401"/>
                  </a:lnTo>
                  <a:lnTo>
                    <a:pt x="1097382" y="2639819"/>
                  </a:lnTo>
                  <a:lnTo>
                    <a:pt x="1097475" y="2640025"/>
                  </a:lnTo>
                  <a:lnTo>
                    <a:pt x="1097577" y="2640231"/>
                  </a:lnTo>
                  <a:lnTo>
                    <a:pt x="1097694" y="2640425"/>
                  </a:lnTo>
                  <a:lnTo>
                    <a:pt x="1097851" y="2640649"/>
                  </a:lnTo>
                  <a:lnTo>
                    <a:pt x="1098027" y="2640861"/>
                  </a:lnTo>
                  <a:lnTo>
                    <a:pt x="1098218" y="2641067"/>
                  </a:lnTo>
                  <a:lnTo>
                    <a:pt x="1098413" y="2641261"/>
                  </a:lnTo>
                  <a:lnTo>
                    <a:pt x="1098873" y="2641749"/>
                  </a:lnTo>
                  <a:lnTo>
                    <a:pt x="1099376" y="2642214"/>
                  </a:lnTo>
                  <a:lnTo>
                    <a:pt x="1099909" y="2642821"/>
                  </a:lnTo>
                  <a:lnTo>
                    <a:pt x="1100276" y="2643368"/>
                  </a:lnTo>
                  <a:lnTo>
                    <a:pt x="1100804" y="2643974"/>
                  </a:lnTo>
                  <a:lnTo>
                    <a:pt x="1101336" y="2644439"/>
                  </a:lnTo>
                  <a:lnTo>
                    <a:pt x="1102109" y="2645022"/>
                  </a:lnTo>
                  <a:lnTo>
                    <a:pt x="1102827" y="2645387"/>
                  </a:lnTo>
                  <a:lnTo>
                    <a:pt x="1103360" y="2645776"/>
                  </a:lnTo>
                  <a:lnTo>
                    <a:pt x="1103810" y="2646323"/>
                  </a:lnTo>
                  <a:lnTo>
                    <a:pt x="1104069" y="2646923"/>
                  </a:lnTo>
                  <a:lnTo>
                    <a:pt x="1104274" y="2647547"/>
                  </a:lnTo>
                  <a:lnTo>
                    <a:pt x="1104485" y="2648012"/>
                  </a:lnTo>
                  <a:lnTo>
                    <a:pt x="1104846" y="2648613"/>
                  </a:lnTo>
                  <a:lnTo>
                    <a:pt x="1105086" y="2648919"/>
                  </a:lnTo>
                  <a:lnTo>
                    <a:pt x="1105462" y="2648925"/>
                  </a:lnTo>
                  <a:lnTo>
                    <a:pt x="1105736" y="2648736"/>
                  </a:lnTo>
                  <a:lnTo>
                    <a:pt x="1106171" y="2648471"/>
                  </a:lnTo>
                  <a:lnTo>
                    <a:pt x="1106582" y="2648265"/>
                  </a:lnTo>
                  <a:lnTo>
                    <a:pt x="1106987" y="2648218"/>
                  </a:lnTo>
                  <a:lnTo>
                    <a:pt x="1107173" y="2648136"/>
                  </a:lnTo>
                  <a:lnTo>
                    <a:pt x="1107286" y="2648006"/>
                  </a:lnTo>
                  <a:lnTo>
                    <a:pt x="1107266" y="2647653"/>
                  </a:lnTo>
                  <a:lnTo>
                    <a:pt x="1106894" y="2647241"/>
                  </a:lnTo>
                  <a:lnTo>
                    <a:pt x="1106631" y="2646829"/>
                  </a:lnTo>
                  <a:lnTo>
                    <a:pt x="1106313" y="2646364"/>
                  </a:lnTo>
                  <a:lnTo>
                    <a:pt x="1105946" y="2645929"/>
                  </a:lnTo>
                  <a:lnTo>
                    <a:pt x="1105736" y="2645487"/>
                  </a:lnTo>
                  <a:lnTo>
                    <a:pt x="1105584" y="2644946"/>
                  </a:lnTo>
                  <a:lnTo>
                    <a:pt x="1105540" y="2644404"/>
                  </a:lnTo>
                  <a:lnTo>
                    <a:pt x="1105496" y="2643727"/>
                  </a:lnTo>
                  <a:lnTo>
                    <a:pt x="1105345" y="2643209"/>
                  </a:lnTo>
                  <a:lnTo>
                    <a:pt x="1105213" y="2642962"/>
                  </a:lnTo>
                  <a:lnTo>
                    <a:pt x="1105027" y="2642338"/>
                  </a:lnTo>
                  <a:lnTo>
                    <a:pt x="1104788" y="2641755"/>
                  </a:lnTo>
                  <a:lnTo>
                    <a:pt x="1104734" y="2641638"/>
                  </a:lnTo>
                  <a:lnTo>
                    <a:pt x="1104675" y="2641520"/>
                  </a:lnTo>
                  <a:lnTo>
                    <a:pt x="1104612" y="2641408"/>
                  </a:lnTo>
                  <a:lnTo>
                    <a:pt x="1104528" y="2641302"/>
                  </a:lnTo>
                  <a:lnTo>
                    <a:pt x="1104260" y="2641002"/>
                  </a:lnTo>
                  <a:lnTo>
                    <a:pt x="1104182" y="2640896"/>
                  </a:lnTo>
                  <a:lnTo>
                    <a:pt x="1104128" y="2640784"/>
                  </a:lnTo>
                  <a:lnTo>
                    <a:pt x="1104084" y="2640672"/>
                  </a:lnTo>
                  <a:lnTo>
                    <a:pt x="1104040" y="2640549"/>
                  </a:lnTo>
                  <a:lnTo>
                    <a:pt x="1104006" y="2640431"/>
                  </a:lnTo>
                  <a:lnTo>
                    <a:pt x="1103976" y="2640313"/>
                  </a:lnTo>
                  <a:lnTo>
                    <a:pt x="1103947" y="2640154"/>
                  </a:lnTo>
                  <a:lnTo>
                    <a:pt x="1103927" y="2639995"/>
                  </a:lnTo>
                  <a:lnTo>
                    <a:pt x="1103917" y="2639836"/>
                  </a:lnTo>
                  <a:lnTo>
                    <a:pt x="1103913" y="2639672"/>
                  </a:lnTo>
                  <a:lnTo>
                    <a:pt x="1103917" y="2639513"/>
                  </a:lnTo>
                  <a:lnTo>
                    <a:pt x="1103942" y="2639295"/>
                  </a:lnTo>
                  <a:lnTo>
                    <a:pt x="1103986" y="2639077"/>
                  </a:lnTo>
                  <a:lnTo>
                    <a:pt x="1104103" y="2638647"/>
                  </a:lnTo>
                  <a:lnTo>
                    <a:pt x="1104152" y="2638430"/>
                  </a:lnTo>
                  <a:lnTo>
                    <a:pt x="1104182" y="2638271"/>
                  </a:lnTo>
                  <a:lnTo>
                    <a:pt x="1104225" y="2637941"/>
                  </a:lnTo>
                  <a:lnTo>
                    <a:pt x="1104260" y="2637782"/>
                  </a:lnTo>
                  <a:lnTo>
                    <a:pt x="1104309" y="2637635"/>
                  </a:lnTo>
                  <a:lnTo>
                    <a:pt x="1104372" y="2637511"/>
                  </a:lnTo>
                  <a:lnTo>
                    <a:pt x="1104445" y="2637400"/>
                  </a:lnTo>
                  <a:lnTo>
                    <a:pt x="1104607" y="2637176"/>
                  </a:lnTo>
                  <a:lnTo>
                    <a:pt x="1104680" y="2637058"/>
                  </a:lnTo>
                  <a:lnTo>
                    <a:pt x="1104856" y="2636752"/>
                  </a:lnTo>
                  <a:lnTo>
                    <a:pt x="1104934" y="2636593"/>
                  </a:lnTo>
                  <a:lnTo>
                    <a:pt x="1105003" y="2636434"/>
                  </a:lnTo>
                  <a:lnTo>
                    <a:pt x="1105056" y="2636269"/>
                  </a:lnTo>
                  <a:lnTo>
                    <a:pt x="1105130" y="2635952"/>
                  </a:lnTo>
                  <a:lnTo>
                    <a:pt x="1105149" y="2635787"/>
                  </a:lnTo>
                  <a:lnTo>
                    <a:pt x="1105154" y="2635628"/>
                  </a:lnTo>
                  <a:lnTo>
                    <a:pt x="1105140" y="2635475"/>
                  </a:lnTo>
                  <a:lnTo>
                    <a:pt x="1105115" y="2635369"/>
                  </a:lnTo>
                  <a:lnTo>
                    <a:pt x="1105081" y="2635263"/>
                  </a:lnTo>
                  <a:lnTo>
                    <a:pt x="1104983" y="2635057"/>
                  </a:lnTo>
                  <a:lnTo>
                    <a:pt x="1104934" y="2634963"/>
                  </a:lnTo>
                  <a:lnTo>
                    <a:pt x="1104866" y="2634857"/>
                  </a:lnTo>
                  <a:lnTo>
                    <a:pt x="1104704" y="2634657"/>
                  </a:lnTo>
                  <a:lnTo>
                    <a:pt x="1104636" y="2634557"/>
                  </a:lnTo>
                  <a:lnTo>
                    <a:pt x="1104582" y="2634451"/>
                  </a:lnTo>
                  <a:lnTo>
                    <a:pt x="1104548" y="2634339"/>
                  </a:lnTo>
                  <a:lnTo>
                    <a:pt x="1104524" y="2634221"/>
                  </a:lnTo>
                  <a:lnTo>
                    <a:pt x="1104509" y="2634103"/>
                  </a:lnTo>
                  <a:lnTo>
                    <a:pt x="1104509" y="2633980"/>
                  </a:lnTo>
                  <a:lnTo>
                    <a:pt x="1104519" y="2633868"/>
                  </a:lnTo>
                  <a:lnTo>
                    <a:pt x="1104543" y="2633750"/>
                  </a:lnTo>
                  <a:lnTo>
                    <a:pt x="1104587" y="2633632"/>
                  </a:lnTo>
                  <a:lnTo>
                    <a:pt x="1104744" y="2633291"/>
                  </a:lnTo>
                  <a:lnTo>
                    <a:pt x="1104856" y="2632938"/>
                  </a:lnTo>
                  <a:lnTo>
                    <a:pt x="1104905" y="2632761"/>
                  </a:lnTo>
                  <a:lnTo>
                    <a:pt x="1104969" y="2632591"/>
                  </a:lnTo>
                  <a:lnTo>
                    <a:pt x="1105047" y="2632426"/>
                  </a:lnTo>
                  <a:lnTo>
                    <a:pt x="1105169" y="2632255"/>
                  </a:lnTo>
                  <a:lnTo>
                    <a:pt x="1105316" y="2632096"/>
                  </a:lnTo>
                  <a:lnTo>
                    <a:pt x="1105633" y="2631796"/>
                  </a:lnTo>
                  <a:lnTo>
                    <a:pt x="1105785" y="2631643"/>
                  </a:lnTo>
                  <a:lnTo>
                    <a:pt x="1106107" y="2631266"/>
                  </a:lnTo>
                  <a:lnTo>
                    <a:pt x="1106298" y="2630995"/>
                  </a:lnTo>
                  <a:lnTo>
                    <a:pt x="1106367" y="2630884"/>
                  </a:lnTo>
                  <a:lnTo>
                    <a:pt x="1106543" y="2630536"/>
                  </a:lnTo>
                  <a:lnTo>
                    <a:pt x="1106665" y="2630283"/>
                  </a:lnTo>
                  <a:lnTo>
                    <a:pt x="1106792" y="2629995"/>
                  </a:lnTo>
                  <a:lnTo>
                    <a:pt x="1106851" y="2629848"/>
                  </a:lnTo>
                  <a:lnTo>
                    <a:pt x="1106900" y="2629701"/>
                  </a:lnTo>
                  <a:lnTo>
                    <a:pt x="1106953" y="2629500"/>
                  </a:lnTo>
                  <a:lnTo>
                    <a:pt x="1107139" y="2628929"/>
                  </a:lnTo>
                  <a:lnTo>
                    <a:pt x="1107202" y="2628629"/>
                  </a:lnTo>
                  <a:lnTo>
                    <a:pt x="1107188" y="2628305"/>
                  </a:lnTo>
                  <a:lnTo>
                    <a:pt x="1107154" y="2627888"/>
                  </a:lnTo>
                  <a:lnTo>
                    <a:pt x="1107178" y="2627605"/>
                  </a:lnTo>
                  <a:lnTo>
                    <a:pt x="1107286" y="2627270"/>
                  </a:lnTo>
                  <a:lnTo>
                    <a:pt x="1107330" y="2626946"/>
                  </a:lnTo>
                  <a:lnTo>
                    <a:pt x="1107354" y="2626728"/>
                  </a:lnTo>
                  <a:lnTo>
                    <a:pt x="1107320" y="2626510"/>
                  </a:lnTo>
                  <a:lnTo>
                    <a:pt x="1107281" y="2626369"/>
                  </a:lnTo>
                  <a:lnTo>
                    <a:pt x="1107286" y="2626187"/>
                  </a:lnTo>
                  <a:lnTo>
                    <a:pt x="1107193" y="2625828"/>
                  </a:lnTo>
                  <a:lnTo>
                    <a:pt x="1107115" y="2625563"/>
                  </a:lnTo>
                  <a:lnTo>
                    <a:pt x="1107041" y="2625121"/>
                  </a:lnTo>
                  <a:lnTo>
                    <a:pt x="1107066" y="2624780"/>
                  </a:lnTo>
                  <a:lnTo>
                    <a:pt x="1107173" y="2624444"/>
                  </a:lnTo>
                  <a:lnTo>
                    <a:pt x="1107261" y="2624062"/>
                  </a:lnTo>
                  <a:lnTo>
                    <a:pt x="1107467" y="2623750"/>
                  </a:lnTo>
                  <a:lnTo>
                    <a:pt x="1107730" y="2623432"/>
                  </a:lnTo>
                  <a:lnTo>
                    <a:pt x="1108034" y="2623179"/>
                  </a:lnTo>
                  <a:lnTo>
                    <a:pt x="1108337" y="2622961"/>
                  </a:lnTo>
                  <a:lnTo>
                    <a:pt x="1108757" y="2622749"/>
                  </a:lnTo>
                  <a:lnTo>
                    <a:pt x="1109177" y="2622596"/>
                  </a:lnTo>
                  <a:lnTo>
                    <a:pt x="1109520" y="2622537"/>
                  </a:lnTo>
                  <a:lnTo>
                    <a:pt x="1109759" y="2622584"/>
                  </a:lnTo>
                  <a:lnTo>
                    <a:pt x="1110053" y="2622732"/>
                  </a:lnTo>
                  <a:lnTo>
                    <a:pt x="1110272" y="2622855"/>
                  </a:lnTo>
                  <a:lnTo>
                    <a:pt x="1110488" y="2622914"/>
                  </a:lnTo>
                  <a:lnTo>
                    <a:pt x="1110747" y="2622943"/>
                  </a:lnTo>
                  <a:lnTo>
                    <a:pt x="1110903" y="2623085"/>
                  </a:lnTo>
                  <a:lnTo>
                    <a:pt x="1111059" y="2623285"/>
                  </a:lnTo>
                  <a:lnTo>
                    <a:pt x="1111118" y="2623491"/>
                  </a:lnTo>
                  <a:lnTo>
                    <a:pt x="1111113" y="2623726"/>
                  </a:lnTo>
                  <a:lnTo>
                    <a:pt x="1111089" y="2623885"/>
                  </a:lnTo>
                  <a:lnTo>
                    <a:pt x="1111304" y="2624191"/>
                  </a:lnTo>
                  <a:lnTo>
                    <a:pt x="1111641" y="2624238"/>
                  </a:lnTo>
                  <a:lnTo>
                    <a:pt x="1111881" y="2624385"/>
                  </a:lnTo>
                  <a:lnTo>
                    <a:pt x="1112037" y="2624527"/>
                  </a:lnTo>
                  <a:lnTo>
                    <a:pt x="1112194" y="2624656"/>
                  </a:lnTo>
                  <a:lnTo>
                    <a:pt x="1112521" y="2624915"/>
                  </a:lnTo>
                  <a:lnTo>
                    <a:pt x="1112780" y="2624992"/>
                  </a:lnTo>
                  <a:lnTo>
                    <a:pt x="1113079" y="2625039"/>
                  </a:lnTo>
                  <a:lnTo>
                    <a:pt x="1113812" y="2624992"/>
                  </a:lnTo>
                  <a:lnTo>
                    <a:pt x="1114252" y="2624915"/>
                  </a:lnTo>
                  <a:lnTo>
                    <a:pt x="1114589" y="2624803"/>
                  </a:lnTo>
                  <a:lnTo>
                    <a:pt x="1114828" y="2624709"/>
                  </a:lnTo>
                  <a:lnTo>
                    <a:pt x="1115171" y="2624533"/>
                  </a:lnTo>
                  <a:lnTo>
                    <a:pt x="1115552" y="2624303"/>
                  </a:lnTo>
                  <a:lnTo>
                    <a:pt x="1115855" y="2624085"/>
                  </a:lnTo>
                  <a:lnTo>
                    <a:pt x="1116114" y="2623832"/>
                  </a:lnTo>
                  <a:lnTo>
                    <a:pt x="1116398" y="2623579"/>
                  </a:lnTo>
                  <a:lnTo>
                    <a:pt x="1116540" y="2623261"/>
                  </a:lnTo>
                  <a:lnTo>
                    <a:pt x="1116823" y="2622967"/>
                  </a:lnTo>
                  <a:lnTo>
                    <a:pt x="1116945" y="2622867"/>
                  </a:lnTo>
                  <a:lnTo>
                    <a:pt x="1117141" y="2622814"/>
                  </a:lnTo>
                  <a:lnTo>
                    <a:pt x="1117341" y="2622714"/>
                  </a:lnTo>
                  <a:lnTo>
                    <a:pt x="1117444" y="2622579"/>
                  </a:lnTo>
                  <a:lnTo>
                    <a:pt x="1117214" y="2622255"/>
                  </a:lnTo>
                  <a:lnTo>
                    <a:pt x="1117234" y="2622119"/>
                  </a:lnTo>
                  <a:lnTo>
                    <a:pt x="1117375" y="2622019"/>
                  </a:lnTo>
                  <a:lnTo>
                    <a:pt x="1117693" y="2621849"/>
                  </a:lnTo>
                  <a:lnTo>
                    <a:pt x="1117957" y="2621648"/>
                  </a:lnTo>
                  <a:lnTo>
                    <a:pt x="1118294" y="2621578"/>
                  </a:lnTo>
                  <a:lnTo>
                    <a:pt x="1118627" y="2621843"/>
                  </a:lnTo>
                  <a:lnTo>
                    <a:pt x="1118827" y="2621866"/>
                  </a:lnTo>
                  <a:lnTo>
                    <a:pt x="1119086" y="2621890"/>
                  </a:lnTo>
                  <a:lnTo>
                    <a:pt x="1119463" y="2621896"/>
                  </a:lnTo>
                  <a:lnTo>
                    <a:pt x="1119839" y="2621984"/>
                  </a:lnTo>
                  <a:lnTo>
                    <a:pt x="1120191" y="2622025"/>
                  </a:lnTo>
                  <a:lnTo>
                    <a:pt x="1120607" y="2622155"/>
                  </a:lnTo>
                  <a:lnTo>
                    <a:pt x="1120861" y="2622319"/>
                  </a:lnTo>
                  <a:lnTo>
                    <a:pt x="1120920" y="2622420"/>
                  </a:lnTo>
                  <a:lnTo>
                    <a:pt x="1120939" y="2622596"/>
                  </a:lnTo>
                  <a:lnTo>
                    <a:pt x="1120895" y="2622855"/>
                  </a:lnTo>
                  <a:lnTo>
                    <a:pt x="1121232" y="2622843"/>
                  </a:lnTo>
                  <a:lnTo>
                    <a:pt x="1121531" y="2622767"/>
                  </a:lnTo>
                  <a:lnTo>
                    <a:pt x="1121931" y="2622537"/>
                  </a:lnTo>
                  <a:lnTo>
                    <a:pt x="1122215" y="2622319"/>
                  </a:lnTo>
                  <a:lnTo>
                    <a:pt x="1122552" y="2622066"/>
                  </a:lnTo>
                  <a:lnTo>
                    <a:pt x="1122777" y="2621855"/>
                  </a:lnTo>
                  <a:lnTo>
                    <a:pt x="1123222" y="2621401"/>
                  </a:lnTo>
                  <a:lnTo>
                    <a:pt x="1123545" y="2621025"/>
                  </a:lnTo>
                  <a:lnTo>
                    <a:pt x="1123990" y="2620595"/>
                  </a:lnTo>
                  <a:lnTo>
                    <a:pt x="1124268" y="2620301"/>
                  </a:lnTo>
                  <a:lnTo>
                    <a:pt x="1124654" y="2619812"/>
                  </a:lnTo>
                  <a:lnTo>
                    <a:pt x="1124830" y="2619559"/>
                  </a:lnTo>
                  <a:lnTo>
                    <a:pt x="1124977" y="2618876"/>
                  </a:lnTo>
                  <a:lnTo>
                    <a:pt x="1124772" y="2618335"/>
                  </a:lnTo>
                  <a:lnTo>
                    <a:pt x="1124786" y="2617687"/>
                  </a:lnTo>
                  <a:lnTo>
                    <a:pt x="1125485" y="2614103"/>
                  </a:lnTo>
                  <a:lnTo>
                    <a:pt x="1125965" y="2614079"/>
                  </a:lnTo>
                  <a:lnTo>
                    <a:pt x="1126052" y="2613997"/>
                  </a:lnTo>
                  <a:lnTo>
                    <a:pt x="1126131" y="2613903"/>
                  </a:lnTo>
                  <a:lnTo>
                    <a:pt x="1126170" y="2613797"/>
                  </a:lnTo>
                  <a:lnTo>
                    <a:pt x="1126175" y="2613667"/>
                  </a:lnTo>
                  <a:lnTo>
                    <a:pt x="1126140" y="2613255"/>
                  </a:lnTo>
                  <a:lnTo>
                    <a:pt x="1126126" y="2612955"/>
                  </a:lnTo>
                  <a:lnTo>
                    <a:pt x="1126111" y="2612808"/>
                  </a:lnTo>
                  <a:lnTo>
                    <a:pt x="1126101" y="2612655"/>
                  </a:lnTo>
                  <a:lnTo>
                    <a:pt x="1126101" y="2612502"/>
                  </a:lnTo>
                  <a:lnTo>
                    <a:pt x="1126111" y="2612302"/>
                  </a:lnTo>
                  <a:lnTo>
                    <a:pt x="1126155" y="2611890"/>
                  </a:lnTo>
                  <a:lnTo>
                    <a:pt x="1126184" y="2611690"/>
                  </a:lnTo>
                  <a:lnTo>
                    <a:pt x="1126224" y="2611489"/>
                  </a:lnTo>
                  <a:lnTo>
                    <a:pt x="1126272" y="2611272"/>
                  </a:lnTo>
                  <a:lnTo>
                    <a:pt x="1126409" y="2610848"/>
                  </a:lnTo>
                  <a:lnTo>
                    <a:pt x="1126468" y="2610636"/>
                  </a:lnTo>
                  <a:lnTo>
                    <a:pt x="1126507" y="2610418"/>
                  </a:lnTo>
                  <a:lnTo>
                    <a:pt x="1126522" y="2610124"/>
                  </a:lnTo>
                  <a:lnTo>
                    <a:pt x="1126497" y="2609818"/>
                  </a:lnTo>
                  <a:lnTo>
                    <a:pt x="1126458" y="2609518"/>
                  </a:lnTo>
                  <a:lnTo>
                    <a:pt x="1126429" y="2609212"/>
                  </a:lnTo>
                  <a:lnTo>
                    <a:pt x="1126424" y="2608911"/>
                  </a:lnTo>
                  <a:lnTo>
                    <a:pt x="1126448" y="2608700"/>
                  </a:lnTo>
                  <a:lnTo>
                    <a:pt x="1126527" y="2608270"/>
                  </a:lnTo>
                  <a:lnTo>
                    <a:pt x="1126571" y="2608058"/>
                  </a:lnTo>
                  <a:lnTo>
                    <a:pt x="1126605" y="2607846"/>
                  </a:lnTo>
                  <a:lnTo>
                    <a:pt x="1126644" y="2607575"/>
                  </a:lnTo>
                  <a:lnTo>
                    <a:pt x="1126673" y="2607305"/>
                  </a:lnTo>
                  <a:lnTo>
                    <a:pt x="1126742" y="2606769"/>
                  </a:lnTo>
                  <a:lnTo>
                    <a:pt x="1126786" y="2606504"/>
                  </a:lnTo>
                  <a:lnTo>
                    <a:pt x="1126839" y="2606269"/>
                  </a:lnTo>
                  <a:lnTo>
                    <a:pt x="1126962" y="2605798"/>
                  </a:lnTo>
                  <a:lnTo>
                    <a:pt x="1127074" y="2605327"/>
                  </a:lnTo>
                  <a:lnTo>
                    <a:pt x="1127128" y="2605033"/>
                  </a:lnTo>
                  <a:lnTo>
                    <a:pt x="1127206" y="2604432"/>
                  </a:lnTo>
                  <a:lnTo>
                    <a:pt x="1127250" y="2603832"/>
                  </a:lnTo>
                  <a:lnTo>
                    <a:pt x="1127152" y="2603078"/>
                  </a:lnTo>
                  <a:lnTo>
                    <a:pt x="1126952" y="2601543"/>
                  </a:lnTo>
                  <a:lnTo>
                    <a:pt x="1126879" y="2601078"/>
                  </a:lnTo>
                  <a:lnTo>
                    <a:pt x="1126795" y="2600613"/>
                  </a:lnTo>
                  <a:lnTo>
                    <a:pt x="1126703" y="2600148"/>
                  </a:lnTo>
                  <a:lnTo>
                    <a:pt x="1126600" y="2599688"/>
                  </a:lnTo>
                  <a:lnTo>
                    <a:pt x="1126483" y="2599229"/>
                  </a:lnTo>
                  <a:lnTo>
                    <a:pt x="1126351" y="2598723"/>
                  </a:lnTo>
                  <a:lnTo>
                    <a:pt x="1126209" y="2598217"/>
                  </a:lnTo>
                  <a:lnTo>
                    <a:pt x="1126052" y="2597711"/>
                  </a:lnTo>
                  <a:lnTo>
                    <a:pt x="1125872" y="2597222"/>
                  </a:lnTo>
                  <a:lnTo>
                    <a:pt x="1125656" y="2596752"/>
                  </a:lnTo>
                  <a:lnTo>
                    <a:pt x="1125485" y="2596428"/>
                  </a:lnTo>
                  <a:lnTo>
                    <a:pt x="1125300" y="2596116"/>
                  </a:lnTo>
                  <a:lnTo>
                    <a:pt x="1125104" y="2595804"/>
                  </a:lnTo>
                  <a:lnTo>
                    <a:pt x="1124894" y="2595504"/>
                  </a:lnTo>
                  <a:lnTo>
                    <a:pt x="1124674" y="2595209"/>
                  </a:lnTo>
                  <a:lnTo>
                    <a:pt x="1124376" y="2594845"/>
                  </a:lnTo>
                  <a:lnTo>
                    <a:pt x="1124063" y="2594491"/>
                  </a:lnTo>
                  <a:lnTo>
                    <a:pt x="1123774" y="2594215"/>
                  </a:lnTo>
                  <a:lnTo>
                    <a:pt x="1123520" y="2593991"/>
                  </a:lnTo>
                  <a:lnTo>
                    <a:pt x="1123388" y="2593897"/>
                  </a:lnTo>
                  <a:lnTo>
                    <a:pt x="1123251" y="2593809"/>
                  </a:lnTo>
                  <a:lnTo>
                    <a:pt x="1123090" y="2593732"/>
                  </a:lnTo>
                  <a:lnTo>
                    <a:pt x="1122914" y="2593656"/>
                  </a:lnTo>
                  <a:lnTo>
                    <a:pt x="1122728" y="2593597"/>
                  </a:lnTo>
                  <a:lnTo>
                    <a:pt x="1122552" y="2593567"/>
                  </a:lnTo>
                  <a:lnTo>
                    <a:pt x="1122391" y="2593579"/>
                  </a:lnTo>
                  <a:lnTo>
                    <a:pt x="1122283" y="2593615"/>
                  </a:lnTo>
                  <a:lnTo>
                    <a:pt x="1122181" y="2593679"/>
                  </a:lnTo>
                  <a:lnTo>
                    <a:pt x="1121985" y="2593815"/>
                  </a:lnTo>
                  <a:lnTo>
                    <a:pt x="1121878" y="2593862"/>
                  </a:lnTo>
                  <a:lnTo>
                    <a:pt x="1121716" y="2593885"/>
                  </a:lnTo>
                  <a:lnTo>
                    <a:pt x="1121545" y="2593885"/>
                  </a:lnTo>
                  <a:lnTo>
                    <a:pt x="1121188" y="2593850"/>
                  </a:lnTo>
                  <a:lnTo>
                    <a:pt x="1121012" y="2593844"/>
                  </a:lnTo>
                  <a:lnTo>
                    <a:pt x="1120607" y="2593885"/>
                  </a:lnTo>
                  <a:lnTo>
                    <a:pt x="1120001" y="2593974"/>
                  </a:lnTo>
                  <a:lnTo>
                    <a:pt x="1119248" y="2594068"/>
                  </a:lnTo>
                  <a:lnTo>
                    <a:pt x="1119057" y="2594103"/>
                  </a:lnTo>
                  <a:lnTo>
                    <a:pt x="1118827" y="2594162"/>
                  </a:lnTo>
                  <a:lnTo>
                    <a:pt x="1118593" y="2594232"/>
                  </a:lnTo>
                  <a:lnTo>
                    <a:pt x="1118133" y="2594386"/>
                  </a:lnTo>
                  <a:lnTo>
                    <a:pt x="1117898" y="2594444"/>
                  </a:lnTo>
                  <a:lnTo>
                    <a:pt x="1117322" y="2594568"/>
                  </a:lnTo>
                  <a:lnTo>
                    <a:pt x="1117028" y="2594615"/>
                  </a:lnTo>
                  <a:lnTo>
                    <a:pt x="1116740" y="2594645"/>
                  </a:lnTo>
                  <a:lnTo>
                    <a:pt x="1116451" y="2594639"/>
                  </a:lnTo>
                  <a:lnTo>
                    <a:pt x="1116041" y="2594586"/>
                  </a:lnTo>
                  <a:lnTo>
                    <a:pt x="1115836" y="2594539"/>
                  </a:lnTo>
                  <a:lnTo>
                    <a:pt x="1115635" y="2594480"/>
                  </a:lnTo>
                  <a:lnTo>
                    <a:pt x="1115445" y="2594403"/>
                  </a:lnTo>
                  <a:lnTo>
                    <a:pt x="1115293" y="2594333"/>
                  </a:lnTo>
                  <a:lnTo>
                    <a:pt x="1115004" y="2594150"/>
                  </a:lnTo>
                  <a:lnTo>
                    <a:pt x="1114731" y="2593956"/>
                  </a:lnTo>
                  <a:lnTo>
                    <a:pt x="1114555" y="2593826"/>
                  </a:lnTo>
                  <a:lnTo>
                    <a:pt x="1114222" y="2593544"/>
                  </a:lnTo>
                  <a:lnTo>
                    <a:pt x="1114051" y="2593409"/>
                  </a:lnTo>
                  <a:lnTo>
                    <a:pt x="1113875" y="2593291"/>
                  </a:lnTo>
                  <a:lnTo>
                    <a:pt x="1113665" y="2593185"/>
                  </a:lnTo>
                  <a:lnTo>
                    <a:pt x="1113455" y="2593097"/>
                  </a:lnTo>
                  <a:lnTo>
                    <a:pt x="1113015" y="2592932"/>
                  </a:lnTo>
                  <a:lnTo>
                    <a:pt x="1112800" y="2592838"/>
                  </a:lnTo>
                  <a:lnTo>
                    <a:pt x="1112609" y="2592738"/>
                  </a:lnTo>
                  <a:lnTo>
                    <a:pt x="1112243" y="2592514"/>
                  </a:lnTo>
                  <a:lnTo>
                    <a:pt x="1112057" y="2592408"/>
                  </a:lnTo>
                  <a:lnTo>
                    <a:pt x="1111871" y="2592314"/>
                  </a:lnTo>
                  <a:lnTo>
                    <a:pt x="1111675" y="2592237"/>
                  </a:lnTo>
                  <a:lnTo>
                    <a:pt x="1111475" y="2592172"/>
                  </a:lnTo>
                  <a:lnTo>
                    <a:pt x="1111270" y="2592120"/>
                  </a:lnTo>
                  <a:lnTo>
                    <a:pt x="1110233" y="2591831"/>
                  </a:lnTo>
                  <a:lnTo>
                    <a:pt x="1109916" y="2591749"/>
                  </a:lnTo>
                  <a:lnTo>
                    <a:pt x="1109598" y="2591678"/>
                  </a:lnTo>
                  <a:lnTo>
                    <a:pt x="1109280" y="2591619"/>
                  </a:lnTo>
                  <a:lnTo>
                    <a:pt x="1108894" y="2591572"/>
                  </a:lnTo>
                  <a:lnTo>
                    <a:pt x="1108508" y="2591549"/>
                  </a:lnTo>
                  <a:lnTo>
                    <a:pt x="1108117" y="2591537"/>
                  </a:lnTo>
                  <a:lnTo>
                    <a:pt x="1107721" y="2591531"/>
                  </a:lnTo>
                  <a:lnTo>
                    <a:pt x="1107330" y="2591513"/>
                  </a:lnTo>
                  <a:lnTo>
                    <a:pt x="1106973" y="2591490"/>
                  </a:lnTo>
                  <a:lnTo>
                    <a:pt x="1106249" y="2591431"/>
                  </a:lnTo>
                  <a:lnTo>
                    <a:pt x="1105888" y="2591413"/>
                  </a:lnTo>
                  <a:lnTo>
                    <a:pt x="1105531" y="2591413"/>
                  </a:lnTo>
                  <a:lnTo>
                    <a:pt x="1105252" y="2591431"/>
                  </a:lnTo>
                  <a:lnTo>
                    <a:pt x="1104704" y="2591502"/>
                  </a:lnTo>
                  <a:lnTo>
                    <a:pt x="1104426" y="2591531"/>
                  </a:lnTo>
                  <a:lnTo>
                    <a:pt x="1104157" y="2591531"/>
                  </a:lnTo>
                  <a:lnTo>
                    <a:pt x="1103947" y="2591525"/>
                  </a:lnTo>
                  <a:lnTo>
                    <a:pt x="1103737" y="2591507"/>
                  </a:lnTo>
                  <a:lnTo>
                    <a:pt x="1103531" y="2591484"/>
                  </a:lnTo>
                  <a:lnTo>
                    <a:pt x="1103331" y="2591443"/>
                  </a:lnTo>
                  <a:lnTo>
                    <a:pt x="1102563" y="2591160"/>
                  </a:lnTo>
                  <a:lnTo>
                    <a:pt x="1102040" y="2590813"/>
                  </a:lnTo>
                  <a:lnTo>
                    <a:pt x="1101615" y="2590372"/>
                  </a:lnTo>
                  <a:lnTo>
                    <a:pt x="1101336" y="2589789"/>
                  </a:lnTo>
                  <a:lnTo>
                    <a:pt x="1101204" y="2588965"/>
                  </a:lnTo>
                  <a:lnTo>
                    <a:pt x="1101224" y="2587900"/>
                  </a:lnTo>
                  <a:lnTo>
                    <a:pt x="1101336" y="2586987"/>
                  </a:lnTo>
                  <a:lnTo>
                    <a:pt x="1101683" y="2586216"/>
                  </a:lnTo>
                  <a:lnTo>
                    <a:pt x="1102177" y="2585551"/>
                  </a:lnTo>
                  <a:lnTo>
                    <a:pt x="1102896" y="2584768"/>
                  </a:lnTo>
                  <a:lnTo>
                    <a:pt x="1103062" y="2584639"/>
                  </a:lnTo>
                  <a:lnTo>
                    <a:pt x="1103233" y="2584521"/>
                  </a:lnTo>
                  <a:lnTo>
                    <a:pt x="1103409" y="2584415"/>
                  </a:lnTo>
                  <a:lnTo>
                    <a:pt x="1103609" y="2584309"/>
                  </a:lnTo>
                  <a:lnTo>
                    <a:pt x="1103825" y="2584209"/>
                  </a:lnTo>
                  <a:lnTo>
                    <a:pt x="1104269" y="2584062"/>
                  </a:lnTo>
                  <a:lnTo>
                    <a:pt x="1104494" y="2583997"/>
                  </a:lnTo>
                  <a:lnTo>
                    <a:pt x="1104841" y="2583927"/>
                  </a:lnTo>
                  <a:lnTo>
                    <a:pt x="1105193" y="2583880"/>
                  </a:lnTo>
                  <a:lnTo>
                    <a:pt x="1105364" y="2583868"/>
                  </a:lnTo>
                  <a:lnTo>
                    <a:pt x="1105594" y="2583862"/>
                  </a:lnTo>
                  <a:lnTo>
                    <a:pt x="1105834" y="2583862"/>
                  </a:lnTo>
                  <a:lnTo>
                    <a:pt x="1106064" y="2583880"/>
                  </a:lnTo>
                  <a:lnTo>
                    <a:pt x="1106293" y="2583909"/>
                  </a:lnTo>
                  <a:lnTo>
                    <a:pt x="1106518" y="2583962"/>
                  </a:lnTo>
                  <a:lnTo>
                    <a:pt x="1106694" y="2584015"/>
                  </a:lnTo>
                  <a:lnTo>
                    <a:pt x="1107041" y="2584168"/>
                  </a:lnTo>
                  <a:lnTo>
                    <a:pt x="1107378" y="2584339"/>
                  </a:lnTo>
                  <a:lnTo>
                    <a:pt x="1107525" y="2584415"/>
                  </a:lnTo>
                  <a:lnTo>
                    <a:pt x="1107804" y="2584592"/>
                  </a:lnTo>
                  <a:lnTo>
                    <a:pt x="1107946" y="2584663"/>
                  </a:lnTo>
                  <a:lnTo>
                    <a:pt x="1108097" y="2584710"/>
                  </a:lnTo>
                  <a:lnTo>
                    <a:pt x="1108317" y="2584745"/>
                  </a:lnTo>
                  <a:lnTo>
                    <a:pt x="1108557" y="2584739"/>
                  </a:lnTo>
                  <a:lnTo>
                    <a:pt x="1108796" y="2584704"/>
                  </a:lnTo>
                  <a:lnTo>
                    <a:pt x="1109026" y="2584639"/>
                  </a:lnTo>
                  <a:lnTo>
                    <a:pt x="1109231" y="2584545"/>
                  </a:lnTo>
                  <a:lnTo>
                    <a:pt x="1110962" y="2583309"/>
                  </a:lnTo>
                  <a:lnTo>
                    <a:pt x="1112927" y="2581320"/>
                  </a:lnTo>
                  <a:lnTo>
                    <a:pt x="1113352" y="2580990"/>
                  </a:lnTo>
                  <a:lnTo>
                    <a:pt x="1114125" y="2579907"/>
                  </a:lnTo>
                  <a:lnTo>
                    <a:pt x="1114555" y="2579236"/>
                  </a:lnTo>
                  <a:lnTo>
                    <a:pt x="1114726" y="2578907"/>
                  </a:lnTo>
                  <a:lnTo>
                    <a:pt x="1115156" y="2578324"/>
                  </a:lnTo>
                  <a:lnTo>
                    <a:pt x="1115420" y="2577482"/>
                  </a:lnTo>
                  <a:lnTo>
                    <a:pt x="1115459" y="2575205"/>
                  </a:lnTo>
                  <a:lnTo>
                    <a:pt x="1115137" y="2574357"/>
                  </a:lnTo>
                  <a:lnTo>
                    <a:pt x="1115141" y="2574104"/>
                  </a:lnTo>
                  <a:lnTo>
                    <a:pt x="1114897" y="2573763"/>
                  </a:lnTo>
                  <a:lnTo>
                    <a:pt x="1114736" y="2573339"/>
                  </a:lnTo>
                  <a:lnTo>
                    <a:pt x="1114403" y="2573162"/>
                  </a:lnTo>
                  <a:lnTo>
                    <a:pt x="1113655" y="2572986"/>
                  </a:lnTo>
                  <a:lnTo>
                    <a:pt x="1113157" y="2572639"/>
                  </a:lnTo>
                  <a:lnTo>
                    <a:pt x="1112751" y="2571785"/>
                  </a:lnTo>
                  <a:lnTo>
                    <a:pt x="1112350" y="2571367"/>
                  </a:lnTo>
                  <a:lnTo>
                    <a:pt x="1112272" y="2571214"/>
                  </a:lnTo>
                  <a:lnTo>
                    <a:pt x="1111984" y="2570567"/>
                  </a:lnTo>
                  <a:lnTo>
                    <a:pt x="1111812" y="2570131"/>
                  </a:lnTo>
                  <a:lnTo>
                    <a:pt x="1111656" y="2569690"/>
                  </a:lnTo>
                  <a:lnTo>
                    <a:pt x="1111490" y="2569278"/>
                  </a:lnTo>
                  <a:lnTo>
                    <a:pt x="1111324" y="2568896"/>
                  </a:lnTo>
                  <a:lnTo>
                    <a:pt x="1111152" y="2568519"/>
                  </a:lnTo>
                  <a:lnTo>
                    <a:pt x="1111069" y="2568360"/>
                  </a:lnTo>
                  <a:lnTo>
                    <a:pt x="1110805" y="2567883"/>
                  </a:lnTo>
                  <a:lnTo>
                    <a:pt x="1110732" y="2567718"/>
                  </a:lnTo>
                  <a:lnTo>
                    <a:pt x="1110624" y="2567448"/>
                  </a:lnTo>
                  <a:lnTo>
                    <a:pt x="1110531" y="2567177"/>
                  </a:lnTo>
                  <a:lnTo>
                    <a:pt x="1110448" y="2566894"/>
                  </a:lnTo>
                  <a:lnTo>
                    <a:pt x="1110380" y="2566618"/>
                  </a:lnTo>
                  <a:lnTo>
                    <a:pt x="1110321" y="2566335"/>
                  </a:lnTo>
                  <a:lnTo>
                    <a:pt x="1110268" y="2566018"/>
                  </a:lnTo>
                  <a:lnTo>
                    <a:pt x="1110229" y="2565700"/>
                  </a:lnTo>
                  <a:lnTo>
                    <a:pt x="1110204" y="2565376"/>
                  </a:lnTo>
                  <a:lnTo>
                    <a:pt x="1110199" y="2565058"/>
                  </a:lnTo>
                  <a:lnTo>
                    <a:pt x="1110204" y="2564735"/>
                  </a:lnTo>
                  <a:lnTo>
                    <a:pt x="1110229" y="2564429"/>
                  </a:lnTo>
                  <a:lnTo>
                    <a:pt x="1110272" y="2564128"/>
                  </a:lnTo>
                  <a:lnTo>
                    <a:pt x="1110390" y="2563522"/>
                  </a:lnTo>
                  <a:lnTo>
                    <a:pt x="1110444" y="2563216"/>
                  </a:lnTo>
                  <a:lnTo>
                    <a:pt x="1110527" y="2562663"/>
                  </a:lnTo>
                  <a:lnTo>
                    <a:pt x="1110620" y="2562116"/>
                  </a:lnTo>
                  <a:lnTo>
                    <a:pt x="1110683" y="2561845"/>
                  </a:lnTo>
                  <a:lnTo>
                    <a:pt x="1110791" y="2561521"/>
                  </a:lnTo>
                  <a:lnTo>
                    <a:pt x="1111069" y="2560897"/>
                  </a:lnTo>
                  <a:lnTo>
                    <a:pt x="1111196" y="2560585"/>
                  </a:lnTo>
                  <a:lnTo>
                    <a:pt x="1111289" y="2560262"/>
                  </a:lnTo>
                  <a:lnTo>
                    <a:pt x="1111314" y="2560044"/>
                  </a:lnTo>
                  <a:lnTo>
                    <a:pt x="1111328" y="2559826"/>
                  </a:lnTo>
                  <a:lnTo>
                    <a:pt x="1111333" y="2559609"/>
                  </a:lnTo>
                  <a:lnTo>
                    <a:pt x="1111348" y="2559391"/>
                  </a:lnTo>
                  <a:lnTo>
                    <a:pt x="1111377" y="2559173"/>
                  </a:lnTo>
                  <a:lnTo>
                    <a:pt x="1111411" y="2559026"/>
                  </a:lnTo>
                  <a:lnTo>
                    <a:pt x="1111494" y="2558732"/>
                  </a:lnTo>
                  <a:lnTo>
                    <a:pt x="1111548" y="2558590"/>
                  </a:lnTo>
                  <a:lnTo>
                    <a:pt x="1111607" y="2558455"/>
                  </a:lnTo>
                  <a:lnTo>
                    <a:pt x="1111778" y="2558137"/>
                  </a:lnTo>
                  <a:lnTo>
                    <a:pt x="1111881" y="2557984"/>
                  </a:lnTo>
                  <a:lnTo>
                    <a:pt x="1111998" y="2557849"/>
                  </a:lnTo>
                  <a:lnTo>
                    <a:pt x="1112125" y="2557737"/>
                  </a:lnTo>
                  <a:lnTo>
                    <a:pt x="1112243" y="2557661"/>
                  </a:lnTo>
                  <a:lnTo>
                    <a:pt x="1112370" y="2557596"/>
                  </a:lnTo>
                  <a:lnTo>
                    <a:pt x="1112502" y="2557543"/>
                  </a:lnTo>
                  <a:lnTo>
                    <a:pt x="1112643" y="2557496"/>
                  </a:lnTo>
                  <a:lnTo>
                    <a:pt x="1112780" y="2557461"/>
                  </a:lnTo>
                  <a:lnTo>
                    <a:pt x="1112986" y="2557437"/>
                  </a:lnTo>
                  <a:lnTo>
                    <a:pt x="1113206" y="2557449"/>
                  </a:lnTo>
                  <a:lnTo>
                    <a:pt x="1113646" y="2557490"/>
                  </a:lnTo>
                  <a:lnTo>
                    <a:pt x="1113861" y="2557478"/>
                  </a:lnTo>
                  <a:lnTo>
                    <a:pt x="1114027" y="2557443"/>
                  </a:lnTo>
                  <a:lnTo>
                    <a:pt x="1114188" y="2557396"/>
                  </a:lnTo>
                  <a:lnTo>
                    <a:pt x="1114350" y="2557337"/>
                  </a:lnTo>
                  <a:lnTo>
                    <a:pt x="1114511" y="2557272"/>
                  </a:lnTo>
                  <a:lnTo>
                    <a:pt x="1114657" y="2557201"/>
                  </a:lnTo>
                  <a:lnTo>
                    <a:pt x="1114853" y="2557090"/>
                  </a:lnTo>
                  <a:lnTo>
                    <a:pt x="1115039" y="2556954"/>
                  </a:lnTo>
                  <a:lnTo>
                    <a:pt x="1115220" y="2556813"/>
                  </a:lnTo>
                  <a:lnTo>
                    <a:pt x="1115386" y="2556654"/>
                  </a:lnTo>
                  <a:lnTo>
                    <a:pt x="1115537" y="2556490"/>
                  </a:lnTo>
                  <a:lnTo>
                    <a:pt x="1115674" y="2556319"/>
                  </a:lnTo>
                  <a:lnTo>
                    <a:pt x="1115801" y="2556136"/>
                  </a:lnTo>
                  <a:lnTo>
                    <a:pt x="1115914" y="2555948"/>
                  </a:lnTo>
                  <a:lnTo>
                    <a:pt x="1116134" y="2555560"/>
                  </a:lnTo>
                  <a:lnTo>
                    <a:pt x="1116432" y="2554995"/>
                  </a:lnTo>
                  <a:lnTo>
                    <a:pt x="1116569" y="2554706"/>
                  </a:lnTo>
                  <a:lnTo>
                    <a:pt x="1116696" y="2554418"/>
                  </a:lnTo>
                  <a:lnTo>
                    <a:pt x="1116803" y="2554118"/>
                  </a:lnTo>
                  <a:lnTo>
                    <a:pt x="1116886" y="2553865"/>
                  </a:lnTo>
                  <a:lnTo>
                    <a:pt x="1116960" y="2553606"/>
                  </a:lnTo>
                  <a:lnTo>
                    <a:pt x="1117023" y="2553347"/>
                  </a:lnTo>
                  <a:lnTo>
                    <a:pt x="1117077" y="2553082"/>
                  </a:lnTo>
                  <a:lnTo>
                    <a:pt x="1117116" y="2552817"/>
                  </a:lnTo>
                  <a:lnTo>
                    <a:pt x="1117136" y="2552588"/>
                  </a:lnTo>
                  <a:lnTo>
                    <a:pt x="1117136" y="2552123"/>
                  </a:lnTo>
                  <a:lnTo>
                    <a:pt x="1117131" y="2551893"/>
                  </a:lnTo>
                  <a:lnTo>
                    <a:pt x="1117136" y="2551658"/>
                  </a:lnTo>
                  <a:lnTo>
                    <a:pt x="1117155" y="2551440"/>
                  </a:lnTo>
                  <a:lnTo>
                    <a:pt x="1117185" y="2551222"/>
                  </a:lnTo>
                  <a:lnTo>
                    <a:pt x="1117209" y="2551004"/>
                  </a:lnTo>
                  <a:lnTo>
                    <a:pt x="1117229" y="2550787"/>
                  </a:lnTo>
                  <a:lnTo>
                    <a:pt x="1117224" y="2550575"/>
                  </a:lnTo>
                  <a:lnTo>
                    <a:pt x="1117204" y="2550381"/>
                  </a:lnTo>
                  <a:lnTo>
                    <a:pt x="1117175" y="2550192"/>
                  </a:lnTo>
                  <a:lnTo>
                    <a:pt x="1117131" y="2550004"/>
                  </a:lnTo>
                  <a:lnTo>
                    <a:pt x="1117023" y="2549627"/>
                  </a:lnTo>
                  <a:lnTo>
                    <a:pt x="1116960" y="2549451"/>
                  </a:lnTo>
                  <a:lnTo>
                    <a:pt x="1116799" y="2549104"/>
                  </a:lnTo>
                  <a:lnTo>
                    <a:pt x="1116730" y="2548933"/>
                  </a:lnTo>
                  <a:lnTo>
                    <a:pt x="1116676" y="2548751"/>
                  </a:lnTo>
                  <a:lnTo>
                    <a:pt x="1116647" y="2548539"/>
                  </a:lnTo>
                  <a:lnTo>
                    <a:pt x="1116632" y="2548321"/>
                  </a:lnTo>
                  <a:lnTo>
                    <a:pt x="1116632" y="2548097"/>
                  </a:lnTo>
                  <a:lnTo>
                    <a:pt x="1116652" y="2547874"/>
                  </a:lnTo>
                  <a:lnTo>
                    <a:pt x="1116696" y="2547668"/>
                  </a:lnTo>
                  <a:lnTo>
                    <a:pt x="1116755" y="2547503"/>
                  </a:lnTo>
                  <a:lnTo>
                    <a:pt x="1116833" y="2547344"/>
                  </a:lnTo>
                  <a:lnTo>
                    <a:pt x="1116926" y="2547191"/>
                  </a:lnTo>
                  <a:lnTo>
                    <a:pt x="1117009" y="2547038"/>
                  </a:lnTo>
                  <a:lnTo>
                    <a:pt x="1117068" y="2546873"/>
                  </a:lnTo>
                  <a:lnTo>
                    <a:pt x="1117111" y="2546720"/>
                  </a:lnTo>
                  <a:lnTo>
                    <a:pt x="1117141" y="2546555"/>
                  </a:lnTo>
                  <a:lnTo>
                    <a:pt x="1117160" y="2546396"/>
                  </a:lnTo>
                  <a:lnTo>
                    <a:pt x="1117165" y="2546232"/>
                  </a:lnTo>
                  <a:lnTo>
                    <a:pt x="1117155" y="2546079"/>
                  </a:lnTo>
                  <a:lnTo>
                    <a:pt x="1117116" y="2545943"/>
                  </a:lnTo>
                  <a:lnTo>
                    <a:pt x="1116921" y="2545555"/>
                  </a:lnTo>
                  <a:lnTo>
                    <a:pt x="1116877" y="2545420"/>
                  </a:lnTo>
                  <a:lnTo>
                    <a:pt x="1116857" y="2545267"/>
                  </a:lnTo>
                  <a:lnTo>
                    <a:pt x="1116852" y="2545108"/>
                  </a:lnTo>
                  <a:lnTo>
                    <a:pt x="1116857" y="2544943"/>
                  </a:lnTo>
                  <a:lnTo>
                    <a:pt x="1116872" y="2544784"/>
                  </a:lnTo>
                  <a:lnTo>
                    <a:pt x="1116911" y="2544466"/>
                  </a:lnTo>
                  <a:lnTo>
                    <a:pt x="1116970" y="2544142"/>
                  </a:lnTo>
                  <a:lnTo>
                    <a:pt x="1117048" y="2543831"/>
                  </a:lnTo>
                  <a:lnTo>
                    <a:pt x="1117116" y="2543531"/>
                  </a:lnTo>
                  <a:lnTo>
                    <a:pt x="1117160" y="2543383"/>
                  </a:lnTo>
                  <a:lnTo>
                    <a:pt x="1117209" y="2543242"/>
                  </a:lnTo>
                  <a:lnTo>
                    <a:pt x="1117278" y="2543107"/>
                  </a:lnTo>
                  <a:lnTo>
                    <a:pt x="1117361" y="2542995"/>
                  </a:lnTo>
                  <a:lnTo>
                    <a:pt x="1117463" y="2542895"/>
                  </a:lnTo>
                  <a:lnTo>
                    <a:pt x="1117791" y="2542612"/>
                  </a:lnTo>
                  <a:lnTo>
                    <a:pt x="1117972" y="2542430"/>
                  </a:lnTo>
                  <a:lnTo>
                    <a:pt x="1118324" y="2542059"/>
                  </a:lnTo>
                  <a:lnTo>
                    <a:pt x="1118671" y="2541683"/>
                  </a:lnTo>
                  <a:lnTo>
                    <a:pt x="1119057" y="2541241"/>
                  </a:lnTo>
                  <a:lnTo>
                    <a:pt x="1119189" y="2541100"/>
                  </a:lnTo>
                  <a:lnTo>
                    <a:pt x="1119336" y="2540970"/>
                  </a:lnTo>
                  <a:lnTo>
                    <a:pt x="1119497" y="2540841"/>
                  </a:lnTo>
                  <a:lnTo>
                    <a:pt x="1119673" y="2540729"/>
                  </a:lnTo>
                  <a:lnTo>
                    <a:pt x="1120035" y="2540517"/>
                  </a:lnTo>
                  <a:lnTo>
                    <a:pt x="1120211" y="2540406"/>
                  </a:lnTo>
                  <a:lnTo>
                    <a:pt x="1120397" y="2540253"/>
                  </a:lnTo>
                  <a:lnTo>
                    <a:pt x="1120763" y="2539929"/>
                  </a:lnTo>
                  <a:lnTo>
                    <a:pt x="1120954" y="2539788"/>
                  </a:lnTo>
                  <a:lnTo>
                    <a:pt x="1121159" y="2539693"/>
                  </a:lnTo>
                  <a:lnTo>
                    <a:pt x="1121311" y="2539658"/>
                  </a:lnTo>
                  <a:lnTo>
                    <a:pt x="1121633" y="2539629"/>
                  </a:lnTo>
                  <a:lnTo>
                    <a:pt x="1121956" y="2539635"/>
                  </a:lnTo>
                  <a:lnTo>
                    <a:pt x="1122146" y="2539646"/>
                  </a:lnTo>
                  <a:lnTo>
                    <a:pt x="1122332" y="2539670"/>
                  </a:lnTo>
                  <a:lnTo>
                    <a:pt x="1122523" y="2539705"/>
                  </a:lnTo>
                  <a:lnTo>
                    <a:pt x="1122709" y="2539746"/>
                  </a:lnTo>
                  <a:lnTo>
                    <a:pt x="1122890" y="2539793"/>
                  </a:lnTo>
                  <a:lnTo>
                    <a:pt x="1123183" y="2539899"/>
                  </a:lnTo>
                  <a:lnTo>
                    <a:pt x="1123779" y="2540176"/>
                  </a:lnTo>
                  <a:lnTo>
                    <a:pt x="1124170" y="2540370"/>
                  </a:lnTo>
                  <a:lnTo>
                    <a:pt x="1124332" y="2540482"/>
                  </a:lnTo>
                  <a:lnTo>
                    <a:pt x="1124464" y="2540617"/>
                  </a:lnTo>
                  <a:lnTo>
                    <a:pt x="1124542" y="2540747"/>
                  </a:lnTo>
                  <a:lnTo>
                    <a:pt x="1124601" y="2540894"/>
                  </a:lnTo>
                  <a:lnTo>
                    <a:pt x="1124688" y="2541200"/>
                  </a:lnTo>
                  <a:lnTo>
                    <a:pt x="1124821" y="2541553"/>
                  </a:lnTo>
                  <a:lnTo>
                    <a:pt x="1124909" y="2541759"/>
                  </a:lnTo>
                  <a:lnTo>
                    <a:pt x="1125158" y="2542371"/>
                  </a:lnTo>
                  <a:lnTo>
                    <a:pt x="1125446" y="2542977"/>
                  </a:lnTo>
                  <a:lnTo>
                    <a:pt x="1125524" y="2543183"/>
                  </a:lnTo>
                  <a:lnTo>
                    <a:pt x="1125573" y="2543395"/>
                  </a:lnTo>
                  <a:lnTo>
                    <a:pt x="1125583" y="2543519"/>
                  </a:lnTo>
                  <a:lnTo>
                    <a:pt x="1125564" y="2543913"/>
                  </a:lnTo>
                  <a:lnTo>
                    <a:pt x="1125564" y="2544042"/>
                  </a:lnTo>
                  <a:lnTo>
                    <a:pt x="1125578" y="2544190"/>
                  </a:lnTo>
                  <a:lnTo>
                    <a:pt x="1125627" y="2544484"/>
                  </a:lnTo>
                  <a:lnTo>
                    <a:pt x="1125696" y="2544772"/>
                  </a:lnTo>
                  <a:lnTo>
                    <a:pt x="1125783" y="2545102"/>
                  </a:lnTo>
                  <a:lnTo>
                    <a:pt x="1125832" y="2545267"/>
                  </a:lnTo>
                  <a:lnTo>
                    <a:pt x="1125896" y="2545425"/>
                  </a:lnTo>
                  <a:lnTo>
                    <a:pt x="1125974" y="2545572"/>
                  </a:lnTo>
                  <a:lnTo>
                    <a:pt x="1126043" y="2545684"/>
                  </a:lnTo>
                  <a:lnTo>
                    <a:pt x="1126121" y="2545796"/>
                  </a:lnTo>
                  <a:lnTo>
                    <a:pt x="1126302" y="2545996"/>
                  </a:lnTo>
                  <a:lnTo>
                    <a:pt x="1126395" y="2546090"/>
                  </a:lnTo>
                  <a:lnTo>
                    <a:pt x="1126502" y="2546173"/>
                  </a:lnTo>
                  <a:lnTo>
                    <a:pt x="1126854" y="2546385"/>
                  </a:lnTo>
                  <a:lnTo>
                    <a:pt x="1126967" y="2546461"/>
                  </a:lnTo>
                  <a:lnTo>
                    <a:pt x="1127211" y="2546649"/>
                  </a:lnTo>
                  <a:lnTo>
                    <a:pt x="1127436" y="2546861"/>
                  </a:lnTo>
                  <a:lnTo>
                    <a:pt x="1127539" y="2546979"/>
                  </a:lnTo>
                  <a:lnTo>
                    <a:pt x="1127695" y="2547220"/>
                  </a:lnTo>
                  <a:lnTo>
                    <a:pt x="1127817" y="2547491"/>
                  </a:lnTo>
                  <a:lnTo>
                    <a:pt x="1127915" y="2547779"/>
                  </a:lnTo>
                  <a:lnTo>
                    <a:pt x="1128091" y="2548362"/>
                  </a:lnTo>
                  <a:lnTo>
                    <a:pt x="1128282" y="2548968"/>
                  </a:lnTo>
                  <a:lnTo>
                    <a:pt x="1128331" y="2549174"/>
                  </a:lnTo>
                  <a:lnTo>
                    <a:pt x="1128365" y="2549386"/>
                  </a:lnTo>
                  <a:lnTo>
                    <a:pt x="1128379" y="2549610"/>
                  </a:lnTo>
                  <a:lnTo>
                    <a:pt x="1128379" y="2549845"/>
                  </a:lnTo>
                  <a:lnTo>
                    <a:pt x="1128345" y="2550545"/>
                  </a:lnTo>
                  <a:lnTo>
                    <a:pt x="1128340" y="2551004"/>
                  </a:lnTo>
                  <a:lnTo>
                    <a:pt x="1128325" y="2551705"/>
                  </a:lnTo>
                  <a:lnTo>
                    <a:pt x="1128311" y="2551993"/>
                  </a:lnTo>
                  <a:lnTo>
                    <a:pt x="1128252" y="2552858"/>
                  </a:lnTo>
                  <a:lnTo>
                    <a:pt x="1128150" y="2554018"/>
                  </a:lnTo>
                  <a:lnTo>
                    <a:pt x="1128130" y="2554412"/>
                  </a:lnTo>
                  <a:lnTo>
                    <a:pt x="1128115" y="2554583"/>
                  </a:lnTo>
                  <a:lnTo>
                    <a:pt x="1128110" y="2554936"/>
                  </a:lnTo>
                  <a:lnTo>
                    <a:pt x="1128120" y="2555106"/>
                  </a:lnTo>
                  <a:lnTo>
                    <a:pt x="1128140" y="2555224"/>
                  </a:lnTo>
                  <a:lnTo>
                    <a:pt x="1128286" y="2555807"/>
                  </a:lnTo>
                  <a:lnTo>
                    <a:pt x="1128321" y="2555919"/>
                  </a:lnTo>
                  <a:lnTo>
                    <a:pt x="1128374" y="2556154"/>
                  </a:lnTo>
                  <a:lnTo>
                    <a:pt x="1128394" y="2556272"/>
                  </a:lnTo>
                  <a:lnTo>
                    <a:pt x="1128404" y="2556454"/>
                  </a:lnTo>
                  <a:lnTo>
                    <a:pt x="1128394" y="2556642"/>
                  </a:lnTo>
                  <a:lnTo>
                    <a:pt x="1128370" y="2556837"/>
                  </a:lnTo>
                  <a:lnTo>
                    <a:pt x="1128306" y="2557213"/>
                  </a:lnTo>
                  <a:lnTo>
                    <a:pt x="1128247" y="2557449"/>
                  </a:lnTo>
                  <a:lnTo>
                    <a:pt x="1128179" y="2557678"/>
                  </a:lnTo>
                  <a:lnTo>
                    <a:pt x="1128101" y="2557908"/>
                  </a:lnTo>
                  <a:lnTo>
                    <a:pt x="1127925" y="2558367"/>
                  </a:lnTo>
                  <a:lnTo>
                    <a:pt x="1127680" y="2558938"/>
                  </a:lnTo>
                  <a:lnTo>
                    <a:pt x="1127568" y="2559244"/>
                  </a:lnTo>
                  <a:lnTo>
                    <a:pt x="1127470" y="2559556"/>
                  </a:lnTo>
                  <a:lnTo>
                    <a:pt x="1127392" y="2559879"/>
                  </a:lnTo>
                  <a:lnTo>
                    <a:pt x="1127363" y="2560050"/>
                  </a:lnTo>
                  <a:lnTo>
                    <a:pt x="1127319" y="2560397"/>
                  </a:lnTo>
                  <a:lnTo>
                    <a:pt x="1127304" y="2560574"/>
                  </a:lnTo>
                  <a:lnTo>
                    <a:pt x="1127309" y="2560744"/>
                  </a:lnTo>
                  <a:lnTo>
                    <a:pt x="1127333" y="2560968"/>
                  </a:lnTo>
                  <a:lnTo>
                    <a:pt x="1127387" y="2561186"/>
                  </a:lnTo>
                  <a:lnTo>
                    <a:pt x="1127519" y="2561621"/>
                  </a:lnTo>
                  <a:lnTo>
                    <a:pt x="1127578" y="2561839"/>
                  </a:lnTo>
                  <a:lnTo>
                    <a:pt x="1127631" y="2562069"/>
                  </a:lnTo>
                  <a:lnTo>
                    <a:pt x="1127729" y="2562539"/>
                  </a:lnTo>
                  <a:lnTo>
                    <a:pt x="1127783" y="2562775"/>
                  </a:lnTo>
                  <a:lnTo>
                    <a:pt x="1127847" y="2563004"/>
                  </a:lnTo>
                  <a:lnTo>
                    <a:pt x="1127944" y="2563299"/>
                  </a:lnTo>
                  <a:lnTo>
                    <a:pt x="1128052" y="2563593"/>
                  </a:lnTo>
                  <a:lnTo>
                    <a:pt x="1128286" y="2564170"/>
                  </a:lnTo>
                  <a:lnTo>
                    <a:pt x="1128399" y="2564464"/>
                  </a:lnTo>
                  <a:lnTo>
                    <a:pt x="1128609" y="2565052"/>
                  </a:lnTo>
                  <a:lnTo>
                    <a:pt x="1128795" y="2565429"/>
                  </a:lnTo>
                  <a:lnTo>
                    <a:pt x="1128863" y="2565541"/>
                  </a:lnTo>
                  <a:lnTo>
                    <a:pt x="1128942" y="2565641"/>
                  </a:lnTo>
                  <a:lnTo>
                    <a:pt x="1129029" y="2565706"/>
                  </a:lnTo>
                  <a:lnTo>
                    <a:pt x="1129142" y="2565729"/>
                  </a:lnTo>
                  <a:lnTo>
                    <a:pt x="1129269" y="2565717"/>
                  </a:lnTo>
                  <a:lnTo>
                    <a:pt x="1129406" y="2565694"/>
                  </a:lnTo>
                  <a:lnTo>
                    <a:pt x="1129548" y="2565659"/>
                  </a:lnTo>
                  <a:lnTo>
                    <a:pt x="1129680" y="2565641"/>
                  </a:lnTo>
                  <a:lnTo>
                    <a:pt x="1129768" y="2565641"/>
                  </a:lnTo>
                  <a:lnTo>
                    <a:pt x="1129944" y="2565629"/>
                  </a:lnTo>
                  <a:lnTo>
                    <a:pt x="1130115" y="2565653"/>
                  </a:lnTo>
                  <a:lnTo>
                    <a:pt x="1130213" y="2565688"/>
                  </a:lnTo>
                  <a:lnTo>
                    <a:pt x="1130315" y="2565735"/>
                  </a:lnTo>
                  <a:lnTo>
                    <a:pt x="1130408" y="2565800"/>
                  </a:lnTo>
                  <a:lnTo>
                    <a:pt x="1130491" y="2565871"/>
                  </a:lnTo>
                  <a:lnTo>
                    <a:pt x="1130565" y="2566023"/>
                  </a:lnTo>
                  <a:lnTo>
                    <a:pt x="1130569" y="2566206"/>
                  </a:lnTo>
                  <a:lnTo>
                    <a:pt x="1130535" y="2566383"/>
                  </a:lnTo>
                  <a:lnTo>
                    <a:pt x="1130496" y="2566489"/>
                  </a:lnTo>
                  <a:lnTo>
                    <a:pt x="1130442" y="2566588"/>
                  </a:lnTo>
                  <a:lnTo>
                    <a:pt x="1130095" y="2567095"/>
                  </a:lnTo>
                  <a:lnTo>
                    <a:pt x="1130012" y="2567242"/>
                  </a:lnTo>
                  <a:lnTo>
                    <a:pt x="1129934" y="2567483"/>
                  </a:lnTo>
                  <a:lnTo>
                    <a:pt x="1129909" y="2567613"/>
                  </a:lnTo>
                  <a:lnTo>
                    <a:pt x="1129905" y="2567730"/>
                  </a:lnTo>
                  <a:lnTo>
                    <a:pt x="1129983" y="2567883"/>
                  </a:lnTo>
                  <a:lnTo>
                    <a:pt x="1130129" y="2567983"/>
                  </a:lnTo>
                  <a:lnTo>
                    <a:pt x="1130291" y="2568048"/>
                  </a:lnTo>
                  <a:lnTo>
                    <a:pt x="1130462" y="2568030"/>
                  </a:lnTo>
                  <a:lnTo>
                    <a:pt x="1130638" y="2567989"/>
                  </a:lnTo>
                  <a:lnTo>
                    <a:pt x="1130726" y="2567983"/>
                  </a:lnTo>
                  <a:lnTo>
                    <a:pt x="1130828" y="2567989"/>
                  </a:lnTo>
                  <a:lnTo>
                    <a:pt x="1130936" y="2568013"/>
                  </a:lnTo>
                  <a:lnTo>
                    <a:pt x="1131039" y="2568042"/>
                  </a:lnTo>
                  <a:lnTo>
                    <a:pt x="1131141" y="2568083"/>
                  </a:lnTo>
                  <a:lnTo>
                    <a:pt x="1131229" y="2568136"/>
                  </a:lnTo>
                  <a:lnTo>
                    <a:pt x="1131327" y="2568219"/>
                  </a:lnTo>
                  <a:lnTo>
                    <a:pt x="1131415" y="2568331"/>
                  </a:lnTo>
                  <a:lnTo>
                    <a:pt x="1131484" y="2568454"/>
                  </a:lnTo>
                  <a:lnTo>
                    <a:pt x="1131542" y="2568590"/>
                  </a:lnTo>
                  <a:lnTo>
                    <a:pt x="1131581" y="2568719"/>
                  </a:lnTo>
                  <a:lnTo>
                    <a:pt x="1131581" y="2568884"/>
                  </a:lnTo>
                  <a:lnTo>
                    <a:pt x="1131542" y="2569054"/>
                  </a:lnTo>
                  <a:lnTo>
                    <a:pt x="1131405" y="2569408"/>
                  </a:lnTo>
                  <a:lnTo>
                    <a:pt x="1131347" y="2569584"/>
                  </a:lnTo>
                  <a:lnTo>
                    <a:pt x="1131312" y="2569743"/>
                  </a:lnTo>
                  <a:lnTo>
                    <a:pt x="1131190" y="2570379"/>
                  </a:lnTo>
                  <a:lnTo>
                    <a:pt x="1131151" y="2570526"/>
                  </a:lnTo>
                  <a:lnTo>
                    <a:pt x="1131097" y="2570679"/>
                  </a:lnTo>
                  <a:lnTo>
                    <a:pt x="1131053" y="2570826"/>
                  </a:lnTo>
                  <a:lnTo>
                    <a:pt x="1131024" y="2570967"/>
                  </a:lnTo>
                  <a:lnTo>
                    <a:pt x="1131034" y="2571103"/>
                  </a:lnTo>
                  <a:lnTo>
                    <a:pt x="1131083" y="2571214"/>
                  </a:lnTo>
                  <a:lnTo>
                    <a:pt x="1131156" y="2571326"/>
                  </a:lnTo>
                  <a:lnTo>
                    <a:pt x="1131254" y="2571432"/>
                  </a:lnTo>
                  <a:lnTo>
                    <a:pt x="1131459" y="2571615"/>
                  </a:lnTo>
                  <a:lnTo>
                    <a:pt x="1131616" y="2571721"/>
                  </a:lnTo>
                  <a:lnTo>
                    <a:pt x="1131801" y="2571803"/>
                  </a:lnTo>
                  <a:lnTo>
                    <a:pt x="1131992" y="2571874"/>
                  </a:lnTo>
                  <a:lnTo>
                    <a:pt x="1132168" y="2571956"/>
                  </a:lnTo>
                  <a:lnTo>
                    <a:pt x="1132320" y="2572068"/>
                  </a:lnTo>
                  <a:lnTo>
                    <a:pt x="1132461" y="2572244"/>
                  </a:lnTo>
                  <a:lnTo>
                    <a:pt x="1132579" y="2572450"/>
                  </a:lnTo>
                  <a:lnTo>
                    <a:pt x="1132671" y="2572680"/>
                  </a:lnTo>
                  <a:lnTo>
                    <a:pt x="1132730" y="2572915"/>
                  </a:lnTo>
                  <a:lnTo>
                    <a:pt x="1132755" y="2573139"/>
                  </a:lnTo>
                  <a:lnTo>
                    <a:pt x="1133326" y="2573904"/>
                  </a:lnTo>
                  <a:lnTo>
                    <a:pt x="1134319" y="2574763"/>
                  </a:lnTo>
                  <a:lnTo>
                    <a:pt x="1134813" y="2575281"/>
                  </a:lnTo>
                  <a:lnTo>
                    <a:pt x="1135790" y="2576188"/>
                  </a:lnTo>
                  <a:lnTo>
                    <a:pt x="1136568" y="2577147"/>
                  </a:lnTo>
                  <a:lnTo>
                    <a:pt x="1137135" y="2577883"/>
                  </a:lnTo>
                  <a:lnTo>
                    <a:pt x="1137404" y="2578901"/>
                  </a:lnTo>
                  <a:lnTo>
                    <a:pt x="1137320" y="2579766"/>
                  </a:lnTo>
                  <a:lnTo>
                    <a:pt x="1137374" y="2580713"/>
                  </a:lnTo>
                  <a:lnTo>
                    <a:pt x="1137511" y="2581296"/>
                  </a:lnTo>
                  <a:lnTo>
                    <a:pt x="1138225" y="2581885"/>
                  </a:lnTo>
                  <a:lnTo>
                    <a:pt x="1138797" y="2582185"/>
                  </a:lnTo>
                  <a:lnTo>
                    <a:pt x="1139447" y="2582267"/>
                  </a:lnTo>
                  <a:lnTo>
                    <a:pt x="1139872" y="2582638"/>
                  </a:lnTo>
                  <a:lnTo>
                    <a:pt x="1139936" y="2583074"/>
                  </a:lnTo>
                  <a:lnTo>
                    <a:pt x="1139926" y="2583656"/>
                  </a:lnTo>
                  <a:lnTo>
                    <a:pt x="1140058" y="2584457"/>
                  </a:lnTo>
                  <a:lnTo>
                    <a:pt x="1140190" y="2585110"/>
                  </a:lnTo>
                  <a:lnTo>
                    <a:pt x="1140547" y="2585551"/>
                  </a:lnTo>
                  <a:lnTo>
                    <a:pt x="1141114" y="2586063"/>
                  </a:lnTo>
                  <a:lnTo>
                    <a:pt x="1141901" y="2586517"/>
                  </a:lnTo>
                  <a:lnTo>
                    <a:pt x="1142688" y="2587034"/>
                  </a:lnTo>
                  <a:lnTo>
                    <a:pt x="1143328" y="2587699"/>
                  </a:lnTo>
                  <a:lnTo>
                    <a:pt x="1143670" y="2588576"/>
                  </a:lnTo>
                  <a:lnTo>
                    <a:pt x="1143939" y="2589812"/>
                  </a:lnTo>
                  <a:lnTo>
                    <a:pt x="1144208" y="2590978"/>
                  </a:lnTo>
                  <a:lnTo>
                    <a:pt x="1144487" y="2591631"/>
                  </a:lnTo>
                  <a:lnTo>
                    <a:pt x="1144262" y="2592137"/>
                  </a:lnTo>
                  <a:lnTo>
                    <a:pt x="1143890" y="2592785"/>
                  </a:lnTo>
                  <a:lnTo>
                    <a:pt x="1143661" y="2593573"/>
                  </a:lnTo>
                  <a:lnTo>
                    <a:pt x="1143935" y="2594521"/>
                  </a:lnTo>
                  <a:lnTo>
                    <a:pt x="1144281" y="2595398"/>
                  </a:lnTo>
                  <a:lnTo>
                    <a:pt x="1143890" y="2597134"/>
                  </a:lnTo>
                  <a:lnTo>
                    <a:pt x="1143309" y="2597487"/>
                  </a:lnTo>
                  <a:lnTo>
                    <a:pt x="1142722" y="2597982"/>
                  </a:lnTo>
                  <a:lnTo>
                    <a:pt x="1142131" y="2598623"/>
                  </a:lnTo>
                  <a:lnTo>
                    <a:pt x="1141911" y="2599200"/>
                  </a:lnTo>
                  <a:lnTo>
                    <a:pt x="1141387" y="2600065"/>
                  </a:lnTo>
                  <a:lnTo>
                    <a:pt x="1141304" y="2600860"/>
                  </a:lnTo>
                  <a:lnTo>
                    <a:pt x="1141320" y="2601031"/>
                  </a:lnTo>
                  <a:lnTo>
                    <a:pt x="1141363" y="2601437"/>
                  </a:lnTo>
                  <a:lnTo>
                    <a:pt x="1142429" y="2602543"/>
                  </a:lnTo>
                  <a:lnTo>
                    <a:pt x="1142781" y="2603132"/>
                  </a:lnTo>
                  <a:lnTo>
                    <a:pt x="1142986" y="2603932"/>
                  </a:lnTo>
                  <a:lnTo>
                    <a:pt x="1143338" y="2604515"/>
                  </a:lnTo>
                  <a:lnTo>
                    <a:pt x="1143832" y="2605103"/>
                  </a:lnTo>
                  <a:lnTo>
                    <a:pt x="1144179" y="2605839"/>
                  </a:lnTo>
                  <a:lnTo>
                    <a:pt x="1144242" y="2606634"/>
                  </a:lnTo>
                  <a:lnTo>
                    <a:pt x="1144443" y="2607364"/>
                  </a:lnTo>
                  <a:lnTo>
                    <a:pt x="1144873" y="2607587"/>
                  </a:lnTo>
                  <a:lnTo>
                    <a:pt x="1145308" y="2607740"/>
                  </a:lnTo>
                  <a:lnTo>
                    <a:pt x="1146163" y="2608188"/>
                  </a:lnTo>
                  <a:lnTo>
                    <a:pt x="1147024" y="2608711"/>
                  </a:lnTo>
                  <a:lnTo>
                    <a:pt x="1147733" y="2609306"/>
                  </a:lnTo>
                  <a:lnTo>
                    <a:pt x="1148148" y="2610401"/>
                  </a:lnTo>
                  <a:lnTo>
                    <a:pt x="1148275" y="2611489"/>
                  </a:lnTo>
                  <a:lnTo>
                    <a:pt x="1148050" y="2612060"/>
                  </a:lnTo>
                  <a:lnTo>
                    <a:pt x="1147967" y="2612643"/>
                  </a:lnTo>
                  <a:lnTo>
                    <a:pt x="1148168" y="2613803"/>
                  </a:lnTo>
                  <a:lnTo>
                    <a:pt x="1148359" y="2613997"/>
                  </a:lnTo>
                  <a:lnTo>
                    <a:pt x="1148750" y="2614379"/>
                  </a:lnTo>
                  <a:lnTo>
                    <a:pt x="1150021" y="2615668"/>
                  </a:lnTo>
                  <a:lnTo>
                    <a:pt x="1150294" y="2615986"/>
                  </a:lnTo>
                  <a:lnTo>
                    <a:pt x="1150549" y="2616316"/>
                  </a:lnTo>
                  <a:lnTo>
                    <a:pt x="1150656" y="2616475"/>
                  </a:lnTo>
                  <a:lnTo>
                    <a:pt x="1150852" y="2616793"/>
                  </a:lnTo>
                  <a:lnTo>
                    <a:pt x="1150949" y="2616957"/>
                  </a:lnTo>
                  <a:lnTo>
                    <a:pt x="1151174" y="2617364"/>
                  </a:lnTo>
                  <a:lnTo>
                    <a:pt x="1151433" y="2617858"/>
                  </a:lnTo>
                  <a:lnTo>
                    <a:pt x="1151555" y="2618111"/>
                  </a:lnTo>
                  <a:lnTo>
                    <a:pt x="1151795" y="2618635"/>
                  </a:lnTo>
                  <a:lnTo>
                    <a:pt x="1151917" y="2618912"/>
                  </a:lnTo>
                  <a:lnTo>
                    <a:pt x="1152030" y="2619188"/>
                  </a:lnTo>
                  <a:lnTo>
                    <a:pt x="1152137" y="2619465"/>
                  </a:lnTo>
                  <a:lnTo>
                    <a:pt x="1152225" y="2619753"/>
                  </a:lnTo>
                  <a:lnTo>
                    <a:pt x="1152308" y="2620077"/>
                  </a:lnTo>
                  <a:lnTo>
                    <a:pt x="1152377" y="2620412"/>
                  </a:lnTo>
                  <a:lnTo>
                    <a:pt x="1152426" y="2620748"/>
                  </a:lnTo>
                  <a:lnTo>
                    <a:pt x="1152465" y="2621083"/>
                  </a:lnTo>
                  <a:lnTo>
                    <a:pt x="1152484" y="2621425"/>
                  </a:lnTo>
                  <a:lnTo>
                    <a:pt x="1152484" y="2621643"/>
                  </a:lnTo>
                  <a:lnTo>
                    <a:pt x="1152445" y="2622084"/>
                  </a:lnTo>
                  <a:lnTo>
                    <a:pt x="1152440" y="2622302"/>
                  </a:lnTo>
                  <a:lnTo>
                    <a:pt x="1152470" y="2622508"/>
                  </a:lnTo>
                  <a:lnTo>
                    <a:pt x="1152533" y="2622708"/>
                  </a:lnTo>
                  <a:lnTo>
                    <a:pt x="1152626" y="2622896"/>
                  </a:lnTo>
                  <a:lnTo>
                    <a:pt x="1152851" y="2623273"/>
                  </a:lnTo>
                  <a:lnTo>
                    <a:pt x="1152959" y="2623461"/>
                  </a:lnTo>
                  <a:lnTo>
                    <a:pt x="1153399" y="2624344"/>
                  </a:lnTo>
                  <a:lnTo>
                    <a:pt x="1153516" y="2624556"/>
                  </a:lnTo>
                  <a:lnTo>
                    <a:pt x="1153643" y="2624762"/>
                  </a:lnTo>
                  <a:lnTo>
                    <a:pt x="1153912" y="2625168"/>
                  </a:lnTo>
                  <a:lnTo>
                    <a:pt x="1154039" y="2625368"/>
                  </a:lnTo>
                  <a:lnTo>
                    <a:pt x="1154151" y="2625586"/>
                  </a:lnTo>
                  <a:lnTo>
                    <a:pt x="1154288" y="2625898"/>
                  </a:lnTo>
                  <a:lnTo>
                    <a:pt x="1154396" y="2626222"/>
                  </a:lnTo>
                  <a:lnTo>
                    <a:pt x="1154425" y="2626387"/>
                  </a:lnTo>
                  <a:lnTo>
                    <a:pt x="1154440" y="2626528"/>
                  </a:lnTo>
                  <a:lnTo>
                    <a:pt x="1154440" y="2626675"/>
                  </a:lnTo>
                  <a:lnTo>
                    <a:pt x="1154435" y="2626816"/>
                  </a:lnTo>
                  <a:lnTo>
                    <a:pt x="1154396" y="2627358"/>
                  </a:lnTo>
                  <a:lnTo>
                    <a:pt x="1154362" y="2627605"/>
                  </a:lnTo>
                  <a:lnTo>
                    <a:pt x="1154327" y="2627846"/>
                  </a:lnTo>
                  <a:lnTo>
                    <a:pt x="1154249" y="2628341"/>
                  </a:lnTo>
                  <a:lnTo>
                    <a:pt x="1154200" y="2628618"/>
                  </a:lnTo>
                  <a:lnTo>
                    <a:pt x="1154142" y="2628888"/>
                  </a:lnTo>
                  <a:lnTo>
                    <a:pt x="1154039" y="2629436"/>
                  </a:lnTo>
                  <a:lnTo>
                    <a:pt x="1154010" y="2629712"/>
                  </a:lnTo>
                  <a:lnTo>
                    <a:pt x="1153995" y="2630001"/>
                  </a:lnTo>
                  <a:lnTo>
                    <a:pt x="1153995" y="2630295"/>
                  </a:lnTo>
                  <a:lnTo>
                    <a:pt x="1154029" y="2630878"/>
                  </a:lnTo>
                  <a:lnTo>
                    <a:pt x="1154083" y="2631402"/>
                  </a:lnTo>
                  <a:lnTo>
                    <a:pt x="1154117" y="2631631"/>
                  </a:lnTo>
                  <a:lnTo>
                    <a:pt x="1154200" y="2632102"/>
                  </a:lnTo>
                  <a:lnTo>
                    <a:pt x="1154254" y="2632326"/>
                  </a:lnTo>
                  <a:lnTo>
                    <a:pt x="1154337" y="2632579"/>
                  </a:lnTo>
                  <a:lnTo>
                    <a:pt x="1154650" y="2633320"/>
                  </a:lnTo>
                  <a:lnTo>
                    <a:pt x="1154738" y="2633568"/>
                  </a:lnTo>
                  <a:lnTo>
                    <a:pt x="1154806" y="2633786"/>
                  </a:lnTo>
                  <a:lnTo>
                    <a:pt x="1154865" y="2634003"/>
                  </a:lnTo>
                  <a:lnTo>
                    <a:pt x="1154968" y="2634439"/>
                  </a:lnTo>
                  <a:lnTo>
                    <a:pt x="1155012" y="2634663"/>
                  </a:lnTo>
                  <a:lnTo>
                    <a:pt x="1155041" y="2634939"/>
                  </a:lnTo>
                  <a:lnTo>
                    <a:pt x="1155046" y="2635504"/>
                  </a:lnTo>
                  <a:lnTo>
                    <a:pt x="1155065" y="2635781"/>
                  </a:lnTo>
                  <a:lnTo>
                    <a:pt x="1155134" y="2636040"/>
                  </a:lnTo>
                  <a:lnTo>
                    <a:pt x="1155202" y="2636193"/>
                  </a:lnTo>
                  <a:lnTo>
                    <a:pt x="1155476" y="2636623"/>
                  </a:lnTo>
                  <a:lnTo>
                    <a:pt x="1155554" y="2636770"/>
                  </a:lnTo>
                  <a:lnTo>
                    <a:pt x="1155628" y="2636940"/>
                  </a:lnTo>
                  <a:lnTo>
                    <a:pt x="1155760" y="2637288"/>
                  </a:lnTo>
                  <a:lnTo>
                    <a:pt x="1155804" y="2637470"/>
                  </a:lnTo>
                  <a:lnTo>
                    <a:pt x="1155828" y="2637647"/>
                  </a:lnTo>
                  <a:lnTo>
                    <a:pt x="1155818" y="2637859"/>
                  </a:lnTo>
                  <a:lnTo>
                    <a:pt x="1155769" y="2638076"/>
                  </a:lnTo>
                  <a:lnTo>
                    <a:pt x="1155642" y="2638512"/>
                  </a:lnTo>
                  <a:lnTo>
                    <a:pt x="1155593" y="2638730"/>
                  </a:lnTo>
                  <a:lnTo>
                    <a:pt x="1155544" y="2639077"/>
                  </a:lnTo>
                  <a:lnTo>
                    <a:pt x="1155525" y="2639248"/>
                  </a:lnTo>
                  <a:lnTo>
                    <a:pt x="1155505" y="2639601"/>
                  </a:lnTo>
                  <a:lnTo>
                    <a:pt x="1155505" y="2639836"/>
                  </a:lnTo>
                  <a:lnTo>
                    <a:pt x="1155510" y="2640072"/>
                  </a:lnTo>
                  <a:lnTo>
                    <a:pt x="1155525" y="2640313"/>
                  </a:lnTo>
                  <a:lnTo>
                    <a:pt x="1155564" y="2640543"/>
                  </a:lnTo>
                  <a:lnTo>
                    <a:pt x="1155633" y="2640761"/>
                  </a:lnTo>
                  <a:lnTo>
                    <a:pt x="1155730" y="2640972"/>
                  </a:lnTo>
                  <a:lnTo>
                    <a:pt x="1155852" y="2641184"/>
                  </a:lnTo>
                  <a:lnTo>
                    <a:pt x="1155999" y="2641379"/>
                  </a:lnTo>
                  <a:lnTo>
                    <a:pt x="1156160" y="2641561"/>
                  </a:lnTo>
                  <a:lnTo>
                    <a:pt x="1156336" y="2641714"/>
                  </a:lnTo>
                  <a:lnTo>
                    <a:pt x="1156473" y="2641802"/>
                  </a:lnTo>
                  <a:lnTo>
                    <a:pt x="1156776" y="2641932"/>
                  </a:lnTo>
                  <a:lnTo>
                    <a:pt x="1156923" y="2642003"/>
                  </a:lnTo>
                  <a:lnTo>
                    <a:pt x="1157055" y="2642091"/>
                  </a:lnTo>
                  <a:lnTo>
                    <a:pt x="1157163" y="2642191"/>
                  </a:lnTo>
                  <a:lnTo>
                    <a:pt x="1157275" y="2642303"/>
                  </a:lnTo>
                  <a:lnTo>
                    <a:pt x="1157373" y="2642426"/>
                  </a:lnTo>
                  <a:lnTo>
                    <a:pt x="1157441" y="2642550"/>
                  </a:lnTo>
                  <a:lnTo>
                    <a:pt x="1157475" y="2642779"/>
                  </a:lnTo>
                  <a:lnTo>
                    <a:pt x="1157456" y="2642885"/>
                  </a:lnTo>
                  <a:lnTo>
                    <a:pt x="1157427" y="2642991"/>
                  </a:lnTo>
                  <a:lnTo>
                    <a:pt x="1157378" y="2643091"/>
                  </a:lnTo>
                  <a:lnTo>
                    <a:pt x="1157324" y="2643180"/>
                  </a:lnTo>
                  <a:lnTo>
                    <a:pt x="1157256" y="2643250"/>
                  </a:lnTo>
                  <a:lnTo>
                    <a:pt x="1157167" y="2643309"/>
                  </a:lnTo>
                  <a:lnTo>
                    <a:pt x="1157070" y="2643356"/>
                  </a:lnTo>
                  <a:lnTo>
                    <a:pt x="1156889" y="2643462"/>
                  </a:lnTo>
                  <a:lnTo>
                    <a:pt x="1156620" y="2643668"/>
                  </a:lnTo>
                  <a:lnTo>
                    <a:pt x="1156498" y="2643780"/>
                  </a:lnTo>
                  <a:lnTo>
                    <a:pt x="1156385" y="2643904"/>
                  </a:lnTo>
                  <a:lnTo>
                    <a:pt x="1156297" y="2644033"/>
                  </a:lnTo>
                  <a:lnTo>
                    <a:pt x="1156244" y="2644169"/>
                  </a:lnTo>
                  <a:lnTo>
                    <a:pt x="1156204" y="2644310"/>
                  </a:lnTo>
                  <a:lnTo>
                    <a:pt x="1156180" y="2644457"/>
                  </a:lnTo>
                  <a:lnTo>
                    <a:pt x="1156141" y="2644757"/>
                  </a:lnTo>
                  <a:lnTo>
                    <a:pt x="1156121" y="2644946"/>
                  </a:lnTo>
                  <a:lnTo>
                    <a:pt x="1156112" y="2645322"/>
                  </a:lnTo>
                  <a:lnTo>
                    <a:pt x="1156117" y="2645511"/>
                  </a:lnTo>
                  <a:lnTo>
                    <a:pt x="1156126" y="2645699"/>
                  </a:lnTo>
                  <a:lnTo>
                    <a:pt x="1156151" y="2645876"/>
                  </a:lnTo>
                  <a:lnTo>
                    <a:pt x="1156185" y="2646052"/>
                  </a:lnTo>
                  <a:lnTo>
                    <a:pt x="1156224" y="2646223"/>
                  </a:lnTo>
                  <a:lnTo>
                    <a:pt x="1156248" y="2646399"/>
                  </a:lnTo>
                  <a:lnTo>
                    <a:pt x="1156258" y="2646570"/>
                  </a:lnTo>
                  <a:lnTo>
                    <a:pt x="1156224" y="2646865"/>
                  </a:lnTo>
                  <a:lnTo>
                    <a:pt x="1156195" y="2647012"/>
                  </a:lnTo>
                  <a:lnTo>
                    <a:pt x="1156151" y="2647159"/>
                  </a:lnTo>
                  <a:lnTo>
                    <a:pt x="1156102" y="2647294"/>
                  </a:lnTo>
                  <a:lnTo>
                    <a:pt x="1156033" y="2647435"/>
                  </a:lnTo>
                  <a:lnTo>
                    <a:pt x="1155955" y="2647571"/>
                  </a:lnTo>
                  <a:lnTo>
                    <a:pt x="1155862" y="2647700"/>
                  </a:lnTo>
                  <a:lnTo>
                    <a:pt x="1155765" y="2647824"/>
                  </a:lnTo>
                  <a:lnTo>
                    <a:pt x="1155657" y="2647942"/>
                  </a:lnTo>
                  <a:lnTo>
                    <a:pt x="1155574" y="2648018"/>
                  </a:lnTo>
                  <a:lnTo>
                    <a:pt x="1155393" y="2648154"/>
                  </a:lnTo>
                  <a:lnTo>
                    <a:pt x="1155217" y="2648295"/>
                  </a:lnTo>
                  <a:lnTo>
                    <a:pt x="1154938" y="2648566"/>
                  </a:lnTo>
                  <a:lnTo>
                    <a:pt x="1154679" y="2648860"/>
                  </a:lnTo>
                  <a:lnTo>
                    <a:pt x="1154425" y="2649172"/>
                  </a:lnTo>
                  <a:lnTo>
                    <a:pt x="1154186" y="2649513"/>
                  </a:lnTo>
                  <a:lnTo>
                    <a:pt x="1153966" y="2649866"/>
                  </a:lnTo>
                  <a:lnTo>
                    <a:pt x="1153887" y="2650008"/>
                  </a:lnTo>
                  <a:lnTo>
                    <a:pt x="1153672" y="2650449"/>
                  </a:lnTo>
                  <a:lnTo>
                    <a:pt x="1153589" y="2650585"/>
                  </a:lnTo>
                  <a:lnTo>
                    <a:pt x="1153486" y="2650743"/>
                  </a:lnTo>
                  <a:lnTo>
                    <a:pt x="1153379" y="2650897"/>
                  </a:lnTo>
                  <a:lnTo>
                    <a:pt x="1153262" y="2651044"/>
                  </a:lnTo>
                  <a:lnTo>
                    <a:pt x="1153139" y="2651179"/>
                  </a:lnTo>
                  <a:lnTo>
                    <a:pt x="1153002" y="2651303"/>
                  </a:lnTo>
                  <a:lnTo>
                    <a:pt x="1152880" y="2651385"/>
                  </a:lnTo>
                  <a:lnTo>
                    <a:pt x="1152753" y="2651462"/>
                  </a:lnTo>
                  <a:lnTo>
                    <a:pt x="1152347" y="2651656"/>
                  </a:lnTo>
                  <a:lnTo>
                    <a:pt x="1152039" y="2651780"/>
                  </a:lnTo>
                  <a:lnTo>
                    <a:pt x="1151937" y="2651815"/>
                  </a:lnTo>
                  <a:lnTo>
                    <a:pt x="1151712" y="2651921"/>
                  </a:lnTo>
                  <a:lnTo>
                    <a:pt x="1151590" y="2651986"/>
                  </a:lnTo>
                  <a:lnTo>
                    <a:pt x="1151355" y="2652127"/>
                  </a:lnTo>
                  <a:lnTo>
                    <a:pt x="1151252" y="2652215"/>
                  </a:lnTo>
                  <a:lnTo>
                    <a:pt x="1151164" y="2652315"/>
                  </a:lnTo>
                  <a:lnTo>
                    <a:pt x="1151086" y="2652427"/>
                  </a:lnTo>
                  <a:lnTo>
                    <a:pt x="1150881" y="2652792"/>
                  </a:lnTo>
                  <a:lnTo>
                    <a:pt x="1150773" y="2652963"/>
                  </a:lnTo>
                  <a:lnTo>
                    <a:pt x="1150363" y="2653651"/>
                  </a:lnTo>
                  <a:lnTo>
                    <a:pt x="1150089" y="2654670"/>
                  </a:lnTo>
                  <a:lnTo>
                    <a:pt x="1149776" y="2656259"/>
                  </a:lnTo>
                  <a:lnTo>
                    <a:pt x="1149898" y="2657425"/>
                  </a:lnTo>
                  <a:lnTo>
                    <a:pt x="1150319" y="2658372"/>
                  </a:lnTo>
                  <a:lnTo>
                    <a:pt x="1150734" y="2659179"/>
                  </a:lnTo>
                  <a:lnTo>
                    <a:pt x="1150940" y="2659903"/>
                  </a:lnTo>
                  <a:lnTo>
                    <a:pt x="1150998" y="2660850"/>
                  </a:lnTo>
                  <a:lnTo>
                    <a:pt x="1151130" y="2661574"/>
                  </a:lnTo>
                  <a:lnTo>
                    <a:pt x="1151158" y="2661892"/>
                  </a:lnTo>
                  <a:lnTo>
                    <a:pt x="1151257" y="2662593"/>
                  </a:lnTo>
                  <a:lnTo>
                    <a:pt x="1151179" y="2663099"/>
                  </a:lnTo>
                  <a:lnTo>
                    <a:pt x="1150876" y="2664035"/>
                  </a:lnTo>
                  <a:lnTo>
                    <a:pt x="1150788" y="2664836"/>
                  </a:lnTo>
                  <a:lnTo>
                    <a:pt x="1150553" y="2665919"/>
                  </a:lnTo>
                  <a:lnTo>
                    <a:pt x="1150602" y="2667296"/>
                  </a:lnTo>
                  <a:lnTo>
                    <a:pt x="1150583" y="2668379"/>
                  </a:lnTo>
                  <a:lnTo>
                    <a:pt x="1150852" y="2669692"/>
                  </a:lnTo>
                  <a:lnTo>
                    <a:pt x="1150984" y="2670422"/>
                  </a:lnTo>
                  <a:lnTo>
                    <a:pt x="1151116" y="2671216"/>
                  </a:lnTo>
                  <a:lnTo>
                    <a:pt x="1150886" y="2671870"/>
                  </a:lnTo>
                  <a:lnTo>
                    <a:pt x="1150441" y="2672512"/>
                  </a:lnTo>
                  <a:lnTo>
                    <a:pt x="1149708" y="2673300"/>
                  </a:lnTo>
                  <a:lnTo>
                    <a:pt x="1149038" y="2674372"/>
                  </a:lnTo>
                  <a:lnTo>
                    <a:pt x="1148442" y="2675667"/>
                  </a:lnTo>
                  <a:lnTo>
                    <a:pt x="1148139" y="2676461"/>
                  </a:lnTo>
                  <a:lnTo>
                    <a:pt x="1148124" y="2677403"/>
                  </a:lnTo>
                  <a:lnTo>
                    <a:pt x="1148251" y="2678351"/>
                  </a:lnTo>
                  <a:lnTo>
                    <a:pt x="1149097" y="2679599"/>
                  </a:lnTo>
                  <a:lnTo>
                    <a:pt x="1149595" y="2680182"/>
                  </a:lnTo>
                  <a:lnTo>
                    <a:pt x="1149874" y="2680841"/>
                  </a:lnTo>
                  <a:lnTo>
                    <a:pt x="1149786" y="2681494"/>
                  </a:lnTo>
                  <a:lnTo>
                    <a:pt x="1149644" y="2681636"/>
                  </a:lnTo>
                  <a:lnTo>
                    <a:pt x="1149194" y="2682495"/>
                  </a:lnTo>
                  <a:lnTo>
                    <a:pt x="1149038" y="2683219"/>
                  </a:lnTo>
                  <a:lnTo>
                    <a:pt x="1149170" y="2683873"/>
                  </a:lnTo>
                  <a:lnTo>
                    <a:pt x="1149522" y="2684391"/>
                  </a:lnTo>
                  <a:lnTo>
                    <a:pt x="1149942" y="2685121"/>
                  </a:lnTo>
                  <a:lnTo>
                    <a:pt x="1150079" y="2685851"/>
                  </a:lnTo>
                  <a:lnTo>
                    <a:pt x="1150070" y="2686473"/>
                  </a:lnTo>
                  <a:lnTo>
                    <a:pt x="1150060" y="2686863"/>
                  </a:lnTo>
                  <a:lnTo>
                    <a:pt x="1149996" y="2687010"/>
                  </a:lnTo>
                  <a:lnTo>
                    <a:pt x="1149913" y="2687157"/>
                  </a:lnTo>
                  <a:lnTo>
                    <a:pt x="1149820" y="2687299"/>
                  </a:lnTo>
                  <a:lnTo>
                    <a:pt x="1149713" y="2687428"/>
                  </a:lnTo>
                  <a:lnTo>
                    <a:pt x="1149600" y="2687546"/>
                  </a:lnTo>
                  <a:lnTo>
                    <a:pt x="1149493" y="2687628"/>
                  </a:lnTo>
                  <a:lnTo>
                    <a:pt x="1149375" y="2687699"/>
                  </a:lnTo>
                  <a:lnTo>
                    <a:pt x="1149131" y="2687829"/>
                  </a:lnTo>
                  <a:lnTo>
                    <a:pt x="1148891" y="2687976"/>
                  </a:lnTo>
                  <a:lnTo>
                    <a:pt x="1148652" y="2688141"/>
                  </a:lnTo>
                  <a:lnTo>
                    <a:pt x="1148534" y="2688229"/>
                  </a:lnTo>
                  <a:lnTo>
                    <a:pt x="1148432" y="2688323"/>
                  </a:lnTo>
                  <a:lnTo>
                    <a:pt x="1148329" y="2688429"/>
                  </a:lnTo>
                  <a:lnTo>
                    <a:pt x="1148241" y="2688541"/>
                  </a:lnTo>
                  <a:lnTo>
                    <a:pt x="1148153" y="2688659"/>
                  </a:lnTo>
                  <a:lnTo>
                    <a:pt x="1147987" y="2688894"/>
                  </a:lnTo>
                  <a:lnTo>
                    <a:pt x="1147601" y="2689400"/>
                  </a:lnTo>
                  <a:lnTo>
                    <a:pt x="1147488" y="2689571"/>
                  </a:lnTo>
                  <a:lnTo>
                    <a:pt x="1147396" y="2689754"/>
                  </a:lnTo>
                  <a:lnTo>
                    <a:pt x="1147327" y="2689948"/>
                  </a:lnTo>
                  <a:lnTo>
                    <a:pt x="1147215" y="2690566"/>
                  </a:lnTo>
                  <a:lnTo>
                    <a:pt x="1147161" y="2690766"/>
                  </a:lnTo>
                  <a:lnTo>
                    <a:pt x="1147048" y="2691060"/>
                  </a:lnTo>
                  <a:lnTo>
                    <a:pt x="1146926" y="2691343"/>
                  </a:lnTo>
                  <a:lnTo>
                    <a:pt x="1146858" y="2691484"/>
                  </a:lnTo>
                  <a:lnTo>
                    <a:pt x="1146726" y="2691814"/>
                  </a:lnTo>
                  <a:lnTo>
                    <a:pt x="1146574" y="2692132"/>
                  </a:lnTo>
                  <a:lnTo>
                    <a:pt x="1146486" y="2692279"/>
                  </a:lnTo>
                  <a:lnTo>
                    <a:pt x="1146374" y="2692438"/>
                  </a:lnTo>
                  <a:lnTo>
                    <a:pt x="1146115" y="2692732"/>
                  </a:lnTo>
                  <a:lnTo>
                    <a:pt x="1145973" y="2692868"/>
                  </a:lnTo>
                  <a:lnTo>
                    <a:pt x="1145826" y="2692991"/>
                  </a:lnTo>
                  <a:lnTo>
                    <a:pt x="1145670" y="2693097"/>
                  </a:lnTo>
                  <a:lnTo>
                    <a:pt x="1145166" y="2693374"/>
                  </a:lnTo>
                  <a:lnTo>
                    <a:pt x="1145024" y="2693486"/>
                  </a:lnTo>
                  <a:lnTo>
                    <a:pt x="1144897" y="2693609"/>
                  </a:lnTo>
                  <a:lnTo>
                    <a:pt x="1144678" y="2693892"/>
                  </a:lnTo>
                  <a:lnTo>
                    <a:pt x="1144585" y="2694045"/>
                  </a:lnTo>
                  <a:lnTo>
                    <a:pt x="1144506" y="2694204"/>
                  </a:lnTo>
                  <a:lnTo>
                    <a:pt x="1144428" y="2694380"/>
                  </a:lnTo>
                  <a:lnTo>
                    <a:pt x="1144365" y="2694569"/>
                  </a:lnTo>
                  <a:lnTo>
                    <a:pt x="1144316" y="2694757"/>
                  </a:lnTo>
                  <a:lnTo>
                    <a:pt x="1144281" y="2694951"/>
                  </a:lnTo>
                  <a:lnTo>
                    <a:pt x="1144272" y="2695140"/>
                  </a:lnTo>
                  <a:lnTo>
                    <a:pt x="1144286" y="2695317"/>
                  </a:lnTo>
                  <a:lnTo>
                    <a:pt x="1144330" y="2695493"/>
                  </a:lnTo>
                  <a:lnTo>
                    <a:pt x="1144433" y="2695840"/>
                  </a:lnTo>
                  <a:lnTo>
                    <a:pt x="1144560" y="2696453"/>
                  </a:lnTo>
                  <a:lnTo>
                    <a:pt x="1144589" y="2696670"/>
                  </a:lnTo>
                  <a:lnTo>
                    <a:pt x="1144609" y="2696888"/>
                  </a:lnTo>
                  <a:lnTo>
                    <a:pt x="1144599" y="2697106"/>
                  </a:lnTo>
                  <a:lnTo>
                    <a:pt x="1144560" y="2697324"/>
                  </a:lnTo>
                  <a:lnTo>
                    <a:pt x="1144487" y="2697542"/>
                  </a:lnTo>
                  <a:lnTo>
                    <a:pt x="1144399" y="2697760"/>
                  </a:lnTo>
                  <a:lnTo>
                    <a:pt x="1144306" y="2697971"/>
                  </a:lnTo>
                  <a:lnTo>
                    <a:pt x="1144115" y="2698448"/>
                  </a:lnTo>
                  <a:lnTo>
                    <a:pt x="1143886" y="2698960"/>
                  </a:lnTo>
                  <a:lnTo>
                    <a:pt x="1143783" y="2699219"/>
                  </a:lnTo>
                  <a:lnTo>
                    <a:pt x="1143695" y="2699484"/>
                  </a:lnTo>
                  <a:lnTo>
                    <a:pt x="1143636" y="2699755"/>
                  </a:lnTo>
                  <a:lnTo>
                    <a:pt x="1143573" y="2700314"/>
                  </a:lnTo>
                  <a:lnTo>
                    <a:pt x="1143529" y="2700591"/>
                  </a:lnTo>
                  <a:lnTo>
                    <a:pt x="1143455" y="2700856"/>
                  </a:lnTo>
                  <a:lnTo>
                    <a:pt x="1143367" y="2701050"/>
                  </a:lnTo>
                  <a:lnTo>
                    <a:pt x="1143265" y="2701233"/>
                  </a:lnTo>
                  <a:lnTo>
                    <a:pt x="1143152" y="2701421"/>
                  </a:lnTo>
                  <a:lnTo>
                    <a:pt x="1143035" y="2701604"/>
                  </a:lnTo>
                  <a:lnTo>
                    <a:pt x="1142932" y="2701792"/>
                  </a:lnTo>
                  <a:lnTo>
                    <a:pt x="1142707" y="2702245"/>
                  </a:lnTo>
                  <a:lnTo>
                    <a:pt x="1142600" y="2702475"/>
                  </a:lnTo>
                  <a:lnTo>
                    <a:pt x="1142502" y="2702704"/>
                  </a:lnTo>
                  <a:lnTo>
                    <a:pt x="1142409" y="2702940"/>
                  </a:lnTo>
                  <a:lnTo>
                    <a:pt x="1142272" y="2703340"/>
                  </a:lnTo>
                  <a:lnTo>
                    <a:pt x="1142217" y="2703515"/>
                  </a:lnTo>
                  <a:lnTo>
                    <a:pt x="1142101" y="2703952"/>
                  </a:lnTo>
                  <a:lnTo>
                    <a:pt x="1142062" y="2704164"/>
                  </a:lnTo>
                  <a:lnTo>
                    <a:pt x="1142018" y="2704606"/>
                  </a:lnTo>
                  <a:lnTo>
                    <a:pt x="1141989" y="2704824"/>
                  </a:lnTo>
                  <a:lnTo>
                    <a:pt x="1141940" y="2705036"/>
                  </a:lnTo>
                  <a:lnTo>
                    <a:pt x="1141891" y="2705200"/>
                  </a:lnTo>
                  <a:lnTo>
                    <a:pt x="1141837" y="2705359"/>
                  </a:lnTo>
                  <a:lnTo>
                    <a:pt x="1141710" y="2705672"/>
                  </a:lnTo>
                  <a:lnTo>
                    <a:pt x="1141637" y="2705830"/>
                  </a:lnTo>
                  <a:lnTo>
                    <a:pt x="1141515" y="2706072"/>
                  </a:lnTo>
                  <a:lnTo>
                    <a:pt x="1141378" y="2706307"/>
                  </a:lnTo>
                  <a:lnTo>
                    <a:pt x="1141226" y="2706543"/>
                  </a:lnTo>
                  <a:lnTo>
                    <a:pt x="1141070" y="2706766"/>
                  </a:lnTo>
                  <a:lnTo>
                    <a:pt x="1140899" y="2706978"/>
                  </a:lnTo>
                  <a:lnTo>
                    <a:pt x="1140762" y="2707126"/>
                  </a:lnTo>
                  <a:lnTo>
                    <a:pt x="1140615" y="2707273"/>
                  </a:lnTo>
                  <a:lnTo>
                    <a:pt x="1140317" y="2707555"/>
                  </a:lnTo>
                  <a:lnTo>
                    <a:pt x="1139823" y="2707991"/>
                  </a:lnTo>
                  <a:lnTo>
                    <a:pt x="1139471" y="2708274"/>
                  </a:lnTo>
                  <a:lnTo>
                    <a:pt x="1139286" y="2708397"/>
                  </a:lnTo>
                  <a:lnTo>
                    <a:pt x="1139066" y="2708527"/>
                  </a:lnTo>
                  <a:lnTo>
                    <a:pt x="1138831" y="2708644"/>
                  </a:lnTo>
                  <a:lnTo>
                    <a:pt x="1137487" y="2709251"/>
                  </a:lnTo>
                  <a:lnTo>
                    <a:pt x="1136846" y="2709527"/>
                  </a:lnTo>
                  <a:lnTo>
                    <a:pt x="1136519" y="2709657"/>
                  </a:lnTo>
                  <a:lnTo>
                    <a:pt x="1136274" y="2709745"/>
                  </a:lnTo>
                  <a:lnTo>
                    <a:pt x="1135776" y="2709898"/>
                  </a:lnTo>
                  <a:lnTo>
                    <a:pt x="1135526" y="2709981"/>
                  </a:lnTo>
                  <a:lnTo>
                    <a:pt x="1135287" y="2710075"/>
                  </a:lnTo>
                  <a:lnTo>
                    <a:pt x="1135106" y="2710151"/>
                  </a:lnTo>
                  <a:lnTo>
                    <a:pt x="1134759" y="2710328"/>
                  </a:lnTo>
                  <a:lnTo>
                    <a:pt x="1134412" y="2710493"/>
                  </a:lnTo>
                  <a:lnTo>
                    <a:pt x="1134260" y="2710546"/>
                  </a:lnTo>
                  <a:lnTo>
                    <a:pt x="1133947" y="2710634"/>
                  </a:lnTo>
                  <a:lnTo>
                    <a:pt x="1133806" y="2710687"/>
                  </a:lnTo>
                  <a:lnTo>
                    <a:pt x="1133683" y="2710770"/>
                  </a:lnTo>
                  <a:lnTo>
                    <a:pt x="1133571" y="2710905"/>
                  </a:lnTo>
                  <a:lnTo>
                    <a:pt x="1133488" y="2711070"/>
                  </a:lnTo>
                  <a:lnTo>
                    <a:pt x="1133424" y="2711258"/>
                  </a:lnTo>
                  <a:lnTo>
                    <a:pt x="1133243" y="2711835"/>
                  </a:lnTo>
                  <a:lnTo>
                    <a:pt x="1133185" y="2712035"/>
                  </a:lnTo>
                  <a:lnTo>
                    <a:pt x="1133136" y="2712235"/>
                  </a:lnTo>
                  <a:lnTo>
                    <a:pt x="1133097" y="2712441"/>
                  </a:lnTo>
                  <a:lnTo>
                    <a:pt x="1133077" y="2712648"/>
                  </a:lnTo>
                  <a:lnTo>
                    <a:pt x="1133067" y="2712818"/>
                  </a:lnTo>
                  <a:lnTo>
                    <a:pt x="1133072" y="2712995"/>
                  </a:lnTo>
                  <a:lnTo>
                    <a:pt x="1133087" y="2713172"/>
                  </a:lnTo>
                  <a:lnTo>
                    <a:pt x="1133131" y="2713519"/>
                  </a:lnTo>
                  <a:lnTo>
                    <a:pt x="1133155" y="2713637"/>
                  </a:lnTo>
                  <a:lnTo>
                    <a:pt x="1133224" y="2713866"/>
                  </a:lnTo>
                  <a:lnTo>
                    <a:pt x="1133253" y="2713984"/>
                  </a:lnTo>
                  <a:lnTo>
                    <a:pt x="1133268" y="2714102"/>
                  </a:lnTo>
                  <a:lnTo>
                    <a:pt x="1133278" y="2714261"/>
                  </a:lnTo>
                  <a:lnTo>
                    <a:pt x="1133273" y="2714420"/>
                  </a:lnTo>
                  <a:lnTo>
                    <a:pt x="1133258" y="2714584"/>
                  </a:lnTo>
                  <a:lnTo>
                    <a:pt x="1133224" y="2714743"/>
                  </a:lnTo>
                  <a:lnTo>
                    <a:pt x="1133141" y="2714985"/>
                  </a:lnTo>
                  <a:lnTo>
                    <a:pt x="1133038" y="2715155"/>
                  </a:lnTo>
                  <a:lnTo>
                    <a:pt x="1132960" y="2715326"/>
                  </a:lnTo>
                  <a:lnTo>
                    <a:pt x="1132940" y="2715503"/>
                  </a:lnTo>
                  <a:lnTo>
                    <a:pt x="1132960" y="2715697"/>
                  </a:lnTo>
                  <a:lnTo>
                    <a:pt x="1133009" y="2715897"/>
                  </a:lnTo>
                  <a:lnTo>
                    <a:pt x="1133082" y="2716091"/>
                  </a:lnTo>
                  <a:lnTo>
                    <a:pt x="1133160" y="2716274"/>
                  </a:lnTo>
                  <a:lnTo>
                    <a:pt x="1133282" y="2716486"/>
                  </a:lnTo>
                  <a:lnTo>
                    <a:pt x="1133356" y="2716592"/>
                  </a:lnTo>
                  <a:lnTo>
                    <a:pt x="1133591" y="2716880"/>
                  </a:lnTo>
                  <a:lnTo>
                    <a:pt x="1133674" y="2716969"/>
                  </a:lnTo>
                  <a:lnTo>
                    <a:pt x="1133834" y="2717130"/>
                  </a:lnTo>
                  <a:lnTo>
                    <a:pt x="1133937" y="2717228"/>
                  </a:lnTo>
                  <a:lnTo>
                    <a:pt x="1134079" y="2717351"/>
                  </a:lnTo>
                  <a:lnTo>
                    <a:pt x="1134382" y="2717569"/>
                  </a:lnTo>
                  <a:lnTo>
                    <a:pt x="1134529" y="2717687"/>
                  </a:lnTo>
                  <a:lnTo>
                    <a:pt x="1134651" y="2717822"/>
                  </a:lnTo>
                  <a:lnTo>
                    <a:pt x="1134754" y="2717981"/>
                  </a:lnTo>
                  <a:lnTo>
                    <a:pt x="1134832" y="2718158"/>
                  </a:lnTo>
                  <a:lnTo>
                    <a:pt x="1134901" y="2718346"/>
                  </a:lnTo>
                  <a:lnTo>
                    <a:pt x="1134974" y="2718529"/>
                  </a:lnTo>
                  <a:lnTo>
                    <a:pt x="1135067" y="2718699"/>
                  </a:lnTo>
                  <a:lnTo>
                    <a:pt x="1135199" y="2718882"/>
                  </a:lnTo>
                  <a:lnTo>
                    <a:pt x="1135345" y="2719053"/>
                  </a:lnTo>
                  <a:lnTo>
                    <a:pt x="1135507" y="2719217"/>
                  </a:lnTo>
                  <a:lnTo>
                    <a:pt x="1135673" y="2719371"/>
                  </a:lnTo>
                  <a:lnTo>
                    <a:pt x="1135849" y="2719506"/>
                  </a:lnTo>
                  <a:lnTo>
                    <a:pt x="1135932" y="2719635"/>
                  </a:lnTo>
                  <a:lnTo>
                    <a:pt x="1136005" y="2719771"/>
                  </a:lnTo>
                  <a:lnTo>
                    <a:pt x="1136069" y="2719912"/>
                  </a:lnTo>
                  <a:lnTo>
                    <a:pt x="1136123" y="2720053"/>
                  </a:lnTo>
                  <a:lnTo>
                    <a:pt x="1136167" y="2720201"/>
                  </a:lnTo>
                  <a:lnTo>
                    <a:pt x="1136191" y="2720312"/>
                  </a:lnTo>
                  <a:lnTo>
                    <a:pt x="1136211" y="2720430"/>
                  </a:lnTo>
                  <a:lnTo>
                    <a:pt x="1136225" y="2720548"/>
                  </a:lnTo>
                  <a:lnTo>
                    <a:pt x="1136230" y="2720666"/>
                  </a:lnTo>
                  <a:lnTo>
                    <a:pt x="1136225" y="2720777"/>
                  </a:lnTo>
                  <a:lnTo>
                    <a:pt x="1136211" y="2720913"/>
                  </a:lnTo>
                  <a:lnTo>
                    <a:pt x="1136093" y="2721302"/>
                  </a:lnTo>
                  <a:lnTo>
                    <a:pt x="1136074" y="2721431"/>
                  </a:lnTo>
                  <a:lnTo>
                    <a:pt x="1136064" y="2721572"/>
                  </a:lnTo>
                  <a:lnTo>
                    <a:pt x="1136079" y="2721872"/>
                  </a:lnTo>
                  <a:lnTo>
                    <a:pt x="1136103" y="2722014"/>
                  </a:lnTo>
                  <a:lnTo>
                    <a:pt x="1136133" y="2722155"/>
                  </a:lnTo>
                  <a:lnTo>
                    <a:pt x="1136181" y="2722308"/>
                  </a:lnTo>
                  <a:lnTo>
                    <a:pt x="1136323" y="2722603"/>
                  </a:lnTo>
                  <a:lnTo>
                    <a:pt x="1136406" y="2722744"/>
                  </a:lnTo>
                  <a:lnTo>
                    <a:pt x="1136479" y="2722885"/>
                  </a:lnTo>
                  <a:lnTo>
                    <a:pt x="1136704" y="2723297"/>
                  </a:lnTo>
                  <a:lnTo>
                    <a:pt x="1136829" y="2723518"/>
                  </a:lnTo>
                  <a:lnTo>
                    <a:pt x="1137076" y="2723963"/>
                  </a:lnTo>
                  <a:lnTo>
                    <a:pt x="1137174" y="2724157"/>
                  </a:lnTo>
                  <a:lnTo>
                    <a:pt x="1137252" y="2724351"/>
                  </a:lnTo>
                  <a:lnTo>
                    <a:pt x="1137301" y="2724539"/>
                  </a:lnTo>
                  <a:lnTo>
                    <a:pt x="1137350" y="2724934"/>
                  </a:lnTo>
                  <a:lnTo>
                    <a:pt x="1137384" y="2725122"/>
                  </a:lnTo>
                  <a:lnTo>
                    <a:pt x="1137452" y="2725299"/>
                  </a:lnTo>
                  <a:lnTo>
                    <a:pt x="1137574" y="2725487"/>
                  </a:lnTo>
                  <a:lnTo>
                    <a:pt x="1137648" y="2725576"/>
                  </a:lnTo>
                  <a:lnTo>
                    <a:pt x="1137809" y="2725740"/>
                  </a:lnTo>
                  <a:lnTo>
                    <a:pt x="1137926" y="2725823"/>
                  </a:lnTo>
                  <a:lnTo>
                    <a:pt x="1138068" y="2725888"/>
                  </a:lnTo>
                  <a:lnTo>
                    <a:pt x="1138215" y="2725946"/>
                  </a:lnTo>
                  <a:lnTo>
                    <a:pt x="1138347" y="2726017"/>
                  </a:lnTo>
                  <a:lnTo>
                    <a:pt x="1138450" y="2726111"/>
                  </a:lnTo>
                  <a:lnTo>
                    <a:pt x="1138508" y="2726200"/>
                  </a:lnTo>
                  <a:lnTo>
                    <a:pt x="1138552" y="2726300"/>
                  </a:lnTo>
                  <a:lnTo>
                    <a:pt x="1138621" y="2726518"/>
                  </a:lnTo>
                  <a:lnTo>
                    <a:pt x="1138748" y="2726853"/>
                  </a:lnTo>
                  <a:lnTo>
                    <a:pt x="1138831" y="2727089"/>
                  </a:lnTo>
                  <a:lnTo>
                    <a:pt x="1138943" y="2727465"/>
                  </a:lnTo>
                  <a:lnTo>
                    <a:pt x="1138978" y="2727601"/>
                  </a:lnTo>
                  <a:lnTo>
                    <a:pt x="1138997" y="2727730"/>
                  </a:lnTo>
                  <a:lnTo>
                    <a:pt x="1138997" y="2727860"/>
                  </a:lnTo>
                  <a:lnTo>
                    <a:pt x="1138968" y="2728007"/>
                  </a:lnTo>
                  <a:lnTo>
                    <a:pt x="1138904" y="2728148"/>
                  </a:lnTo>
                  <a:lnTo>
                    <a:pt x="1138826" y="2728289"/>
                  </a:lnTo>
                  <a:lnTo>
                    <a:pt x="1138753" y="2728437"/>
                  </a:lnTo>
                  <a:lnTo>
                    <a:pt x="1138699" y="2728578"/>
                  </a:lnTo>
                  <a:lnTo>
                    <a:pt x="1138665" y="2728749"/>
                  </a:lnTo>
                  <a:lnTo>
                    <a:pt x="1138630" y="2729096"/>
                  </a:lnTo>
                  <a:lnTo>
                    <a:pt x="1138626" y="2729273"/>
                  </a:lnTo>
                  <a:lnTo>
                    <a:pt x="1138596" y="2729626"/>
                  </a:lnTo>
                  <a:lnTo>
                    <a:pt x="1138567" y="2729973"/>
                  </a:lnTo>
                  <a:lnTo>
                    <a:pt x="1138547" y="2730144"/>
                  </a:lnTo>
                  <a:lnTo>
                    <a:pt x="1138499" y="2730480"/>
                  </a:lnTo>
                  <a:lnTo>
                    <a:pt x="1138396" y="2730956"/>
                  </a:lnTo>
                  <a:lnTo>
                    <a:pt x="1138366" y="2731115"/>
                  </a:lnTo>
                  <a:lnTo>
                    <a:pt x="1138337" y="2731316"/>
                  </a:lnTo>
                  <a:lnTo>
                    <a:pt x="1138313" y="2731516"/>
                  </a:lnTo>
                  <a:lnTo>
                    <a:pt x="1138283" y="2731922"/>
                  </a:lnTo>
                  <a:lnTo>
                    <a:pt x="1138278" y="2732128"/>
                  </a:lnTo>
                  <a:lnTo>
                    <a:pt x="1138283" y="2732299"/>
                  </a:lnTo>
                  <a:lnTo>
                    <a:pt x="1138293" y="2732414"/>
                  </a:lnTo>
                  <a:lnTo>
                    <a:pt x="1138332" y="2732823"/>
                  </a:lnTo>
                  <a:lnTo>
                    <a:pt x="1138337" y="2732999"/>
                  </a:lnTo>
                  <a:lnTo>
                    <a:pt x="1138308" y="2733288"/>
                  </a:lnTo>
                  <a:lnTo>
                    <a:pt x="1138249" y="2733576"/>
                  </a:lnTo>
                  <a:lnTo>
                    <a:pt x="1138181" y="2733865"/>
                  </a:lnTo>
                  <a:lnTo>
                    <a:pt x="1138019" y="2734442"/>
                  </a:lnTo>
                  <a:lnTo>
                    <a:pt x="1137966" y="2734677"/>
                  </a:lnTo>
                  <a:lnTo>
                    <a:pt x="1137711" y="2735596"/>
                  </a:lnTo>
                  <a:lnTo>
                    <a:pt x="1137565" y="2736202"/>
                  </a:lnTo>
                  <a:lnTo>
                    <a:pt x="1137482" y="2736608"/>
                  </a:lnTo>
                  <a:lnTo>
                    <a:pt x="1137433" y="2736985"/>
                  </a:lnTo>
                  <a:lnTo>
                    <a:pt x="1137415" y="2737215"/>
                  </a:lnTo>
                  <a:lnTo>
                    <a:pt x="1137404" y="2737362"/>
                  </a:lnTo>
                  <a:lnTo>
                    <a:pt x="1137374" y="2737956"/>
                  </a:lnTo>
                  <a:lnTo>
                    <a:pt x="1137369" y="2738162"/>
                  </a:lnTo>
                  <a:lnTo>
                    <a:pt x="1137374" y="2738569"/>
                  </a:lnTo>
                  <a:lnTo>
                    <a:pt x="1137394" y="2738787"/>
                  </a:lnTo>
                  <a:lnTo>
                    <a:pt x="1137482" y="2739440"/>
                  </a:lnTo>
                  <a:lnTo>
                    <a:pt x="1137501" y="2739658"/>
                  </a:lnTo>
                  <a:lnTo>
                    <a:pt x="1137511" y="2740017"/>
                  </a:lnTo>
                  <a:lnTo>
                    <a:pt x="1137472" y="2740747"/>
                  </a:lnTo>
                  <a:lnTo>
                    <a:pt x="1137457" y="2741106"/>
                  </a:lnTo>
                  <a:lnTo>
                    <a:pt x="1137472" y="2741465"/>
                  </a:lnTo>
                  <a:lnTo>
                    <a:pt x="1137531" y="2742038"/>
                  </a:lnTo>
                  <a:lnTo>
                    <a:pt x="1137555" y="2742219"/>
                  </a:lnTo>
                  <a:lnTo>
                    <a:pt x="1137604" y="2742466"/>
                  </a:lnTo>
                  <a:lnTo>
                    <a:pt x="1137667" y="2742702"/>
                  </a:lnTo>
                  <a:lnTo>
                    <a:pt x="1137736" y="2742902"/>
                  </a:lnTo>
                  <a:lnTo>
                    <a:pt x="1137809" y="2743096"/>
                  </a:lnTo>
                  <a:lnTo>
                    <a:pt x="1137985" y="2743473"/>
                  </a:lnTo>
                  <a:lnTo>
                    <a:pt x="1138088" y="2743655"/>
                  </a:lnTo>
                  <a:lnTo>
                    <a:pt x="1138205" y="2743832"/>
                  </a:lnTo>
                  <a:lnTo>
                    <a:pt x="1138611" y="2744350"/>
                  </a:lnTo>
                  <a:lnTo>
                    <a:pt x="1138723" y="2744533"/>
                  </a:lnTo>
                  <a:lnTo>
                    <a:pt x="1138787" y="2744692"/>
                  </a:lnTo>
                  <a:lnTo>
                    <a:pt x="1138845" y="2744850"/>
                  </a:lnTo>
                  <a:lnTo>
                    <a:pt x="1138943" y="2745174"/>
                  </a:lnTo>
                  <a:lnTo>
                    <a:pt x="1138997" y="2745339"/>
                  </a:lnTo>
                  <a:lnTo>
                    <a:pt x="1139168" y="2745828"/>
                  </a:lnTo>
                  <a:lnTo>
                    <a:pt x="1139413" y="2746575"/>
                  </a:lnTo>
                  <a:lnTo>
                    <a:pt x="1139530" y="2747058"/>
                  </a:lnTo>
                  <a:lnTo>
                    <a:pt x="1139613" y="2747376"/>
                  </a:lnTo>
                  <a:lnTo>
                    <a:pt x="1139672" y="2747565"/>
                  </a:lnTo>
                  <a:lnTo>
                    <a:pt x="1139799" y="2747941"/>
                  </a:lnTo>
                  <a:lnTo>
                    <a:pt x="1139853" y="2748136"/>
                  </a:lnTo>
                  <a:lnTo>
                    <a:pt x="1139887" y="2748324"/>
                  </a:lnTo>
                  <a:lnTo>
                    <a:pt x="1139901" y="2748483"/>
                  </a:lnTo>
                  <a:lnTo>
                    <a:pt x="1139906" y="2748642"/>
                  </a:lnTo>
                  <a:lnTo>
                    <a:pt x="1139906" y="2748807"/>
                  </a:lnTo>
                  <a:lnTo>
                    <a:pt x="1139897" y="2748966"/>
                  </a:lnTo>
                  <a:lnTo>
                    <a:pt x="1139872" y="2749125"/>
                  </a:lnTo>
                  <a:lnTo>
                    <a:pt x="1139833" y="2749284"/>
                  </a:lnTo>
                  <a:lnTo>
                    <a:pt x="1139784" y="2749449"/>
                  </a:lnTo>
                  <a:lnTo>
                    <a:pt x="1139721" y="2749608"/>
                  </a:lnTo>
                  <a:lnTo>
                    <a:pt x="1139647" y="2749767"/>
                  </a:lnTo>
                  <a:lnTo>
                    <a:pt x="1139569" y="2749914"/>
                  </a:lnTo>
                  <a:lnTo>
                    <a:pt x="1139462" y="2750084"/>
                  </a:lnTo>
                  <a:lnTo>
                    <a:pt x="1139329" y="2750243"/>
                  </a:lnTo>
                  <a:lnTo>
                    <a:pt x="1139046" y="2750544"/>
                  </a:lnTo>
                  <a:lnTo>
                    <a:pt x="1138596" y="2751062"/>
                  </a:lnTo>
                  <a:lnTo>
                    <a:pt x="1138445" y="2751244"/>
                  </a:lnTo>
                  <a:lnTo>
                    <a:pt x="1138303" y="2751433"/>
                  </a:lnTo>
                  <a:lnTo>
                    <a:pt x="1138171" y="2751633"/>
                  </a:lnTo>
                  <a:lnTo>
                    <a:pt x="1138000" y="2751939"/>
                  </a:lnTo>
                  <a:lnTo>
                    <a:pt x="1137922" y="2752098"/>
                  </a:lnTo>
                  <a:lnTo>
                    <a:pt x="1137853" y="2752257"/>
                  </a:lnTo>
                  <a:lnTo>
                    <a:pt x="1137799" y="2752422"/>
                  </a:lnTo>
                  <a:lnTo>
                    <a:pt x="1137755" y="2752604"/>
                  </a:lnTo>
                  <a:lnTo>
                    <a:pt x="1137721" y="2752793"/>
                  </a:lnTo>
                  <a:lnTo>
                    <a:pt x="1137707" y="2752987"/>
                  </a:lnTo>
                  <a:lnTo>
                    <a:pt x="1137702" y="2753175"/>
                  </a:lnTo>
                  <a:lnTo>
                    <a:pt x="1137711" y="2753364"/>
                  </a:lnTo>
                  <a:lnTo>
                    <a:pt x="1137755" y="2753588"/>
                  </a:lnTo>
                  <a:lnTo>
                    <a:pt x="1137814" y="2753811"/>
                  </a:lnTo>
                  <a:lnTo>
                    <a:pt x="1137887" y="2754029"/>
                  </a:lnTo>
                  <a:lnTo>
                    <a:pt x="1137966" y="2754241"/>
                  </a:lnTo>
                  <a:lnTo>
                    <a:pt x="1138058" y="2754453"/>
                  </a:lnTo>
                  <a:lnTo>
                    <a:pt x="1138156" y="2754618"/>
                  </a:lnTo>
                  <a:lnTo>
                    <a:pt x="1138391" y="2754930"/>
                  </a:lnTo>
                  <a:lnTo>
                    <a:pt x="1138493" y="2755089"/>
                  </a:lnTo>
                  <a:lnTo>
                    <a:pt x="1138567" y="2755360"/>
                  </a:lnTo>
                  <a:lnTo>
                    <a:pt x="1138577" y="2755466"/>
                  </a:lnTo>
                  <a:lnTo>
                    <a:pt x="1138572" y="2755672"/>
                  </a:lnTo>
                  <a:lnTo>
                    <a:pt x="1138493" y="2755842"/>
                  </a:lnTo>
                  <a:lnTo>
                    <a:pt x="1138415" y="2755913"/>
                  </a:lnTo>
                  <a:lnTo>
                    <a:pt x="1138249" y="2756048"/>
                  </a:lnTo>
                  <a:lnTo>
                    <a:pt x="1138176" y="2756119"/>
                  </a:lnTo>
                  <a:lnTo>
                    <a:pt x="1138039" y="2756284"/>
                  </a:lnTo>
                  <a:lnTo>
                    <a:pt x="1137975" y="2756366"/>
                  </a:lnTo>
                  <a:lnTo>
                    <a:pt x="1137878" y="2756549"/>
                  </a:lnTo>
                  <a:lnTo>
                    <a:pt x="1137848" y="2756673"/>
                  </a:lnTo>
                  <a:lnTo>
                    <a:pt x="1137839" y="2756802"/>
                  </a:lnTo>
                  <a:lnTo>
                    <a:pt x="1137843" y="2756937"/>
                  </a:lnTo>
                  <a:lnTo>
                    <a:pt x="1137868" y="2757202"/>
                  </a:lnTo>
                  <a:lnTo>
                    <a:pt x="1137912" y="2757467"/>
                  </a:lnTo>
                  <a:lnTo>
                    <a:pt x="1138005" y="2757856"/>
                  </a:lnTo>
                  <a:lnTo>
                    <a:pt x="1138041" y="2758064"/>
                  </a:lnTo>
                  <a:lnTo>
                    <a:pt x="1138137" y="2758580"/>
                  </a:lnTo>
                  <a:lnTo>
                    <a:pt x="1138191" y="2758945"/>
                  </a:lnTo>
                  <a:lnTo>
                    <a:pt x="1138234" y="2759310"/>
                  </a:lnTo>
                  <a:lnTo>
                    <a:pt x="1138259" y="2759675"/>
                  </a:lnTo>
                  <a:lnTo>
                    <a:pt x="1138269" y="2760023"/>
                  </a:lnTo>
                  <a:lnTo>
                    <a:pt x="1138264" y="2760370"/>
                  </a:lnTo>
                  <a:lnTo>
                    <a:pt x="1138244" y="2760723"/>
                  </a:lnTo>
                  <a:lnTo>
                    <a:pt x="1138210" y="2761070"/>
                  </a:lnTo>
                  <a:lnTo>
                    <a:pt x="1138161" y="2761412"/>
                  </a:lnTo>
                  <a:lnTo>
                    <a:pt x="1138117" y="2761665"/>
                  </a:lnTo>
                  <a:lnTo>
                    <a:pt x="1138005" y="2762160"/>
                  </a:lnTo>
                  <a:lnTo>
                    <a:pt x="1137931" y="2762401"/>
                  </a:lnTo>
                  <a:lnTo>
                    <a:pt x="1137853" y="2762642"/>
                  </a:lnTo>
                  <a:lnTo>
                    <a:pt x="1137702" y="2762960"/>
                  </a:lnTo>
                  <a:lnTo>
                    <a:pt x="1137619" y="2763113"/>
                  </a:lnTo>
                  <a:lnTo>
                    <a:pt x="1137540" y="2763273"/>
                  </a:lnTo>
                  <a:lnTo>
                    <a:pt x="1137477" y="2763431"/>
                  </a:lnTo>
                  <a:lnTo>
                    <a:pt x="1137428" y="2763590"/>
                  </a:lnTo>
                  <a:lnTo>
                    <a:pt x="1137389" y="2763743"/>
                  </a:lnTo>
                  <a:lnTo>
                    <a:pt x="1137355" y="2763908"/>
                  </a:lnTo>
                  <a:lnTo>
                    <a:pt x="1137330" y="2764067"/>
                  </a:lnTo>
                  <a:lnTo>
                    <a:pt x="1137315" y="2764226"/>
                  </a:lnTo>
                  <a:lnTo>
                    <a:pt x="1137325" y="2764415"/>
                  </a:lnTo>
                  <a:lnTo>
                    <a:pt x="1137345" y="2764603"/>
                  </a:lnTo>
                  <a:lnTo>
                    <a:pt x="1137418" y="2764986"/>
                  </a:lnTo>
                  <a:lnTo>
                    <a:pt x="1137447" y="2765174"/>
                  </a:lnTo>
                  <a:lnTo>
                    <a:pt x="1137535" y="2765869"/>
                  </a:lnTo>
                  <a:lnTo>
                    <a:pt x="1137560" y="2766104"/>
                  </a:lnTo>
                  <a:lnTo>
                    <a:pt x="1137574" y="2766334"/>
                  </a:lnTo>
                  <a:lnTo>
                    <a:pt x="1137550" y="2766976"/>
                  </a:lnTo>
                  <a:lnTo>
                    <a:pt x="1137560" y="2767135"/>
                  </a:lnTo>
                  <a:lnTo>
                    <a:pt x="1137579" y="2767294"/>
                  </a:lnTo>
                  <a:lnTo>
                    <a:pt x="1137653" y="2767623"/>
                  </a:lnTo>
                  <a:lnTo>
                    <a:pt x="1137702" y="2767782"/>
                  </a:lnTo>
                  <a:lnTo>
                    <a:pt x="1137765" y="2767935"/>
                  </a:lnTo>
                  <a:lnTo>
                    <a:pt x="1137839" y="2768089"/>
                  </a:lnTo>
                  <a:lnTo>
                    <a:pt x="1137931" y="2768242"/>
                  </a:lnTo>
                  <a:lnTo>
                    <a:pt x="1138034" y="2768389"/>
                  </a:lnTo>
                  <a:lnTo>
                    <a:pt x="1138254" y="2768666"/>
                  </a:lnTo>
                  <a:lnTo>
                    <a:pt x="1138381" y="2768801"/>
                  </a:lnTo>
                  <a:lnTo>
                    <a:pt x="1138523" y="2768931"/>
                  </a:lnTo>
                  <a:lnTo>
                    <a:pt x="1138665" y="2769054"/>
                  </a:lnTo>
                  <a:lnTo>
                    <a:pt x="1138792" y="2769184"/>
                  </a:lnTo>
                  <a:lnTo>
                    <a:pt x="1138894" y="2769331"/>
                  </a:lnTo>
                  <a:lnTo>
                    <a:pt x="1138958" y="2769507"/>
                  </a:lnTo>
                  <a:lnTo>
                    <a:pt x="1138992" y="2769702"/>
                  </a:lnTo>
                  <a:lnTo>
                    <a:pt x="1139012" y="2769902"/>
                  </a:lnTo>
                  <a:lnTo>
                    <a:pt x="1139036" y="2770096"/>
                  </a:lnTo>
                  <a:lnTo>
                    <a:pt x="1139095" y="2770279"/>
                  </a:lnTo>
                  <a:lnTo>
                    <a:pt x="1139188" y="2770432"/>
                  </a:lnTo>
                  <a:lnTo>
                    <a:pt x="1139305" y="2770579"/>
                  </a:lnTo>
                  <a:lnTo>
                    <a:pt x="1139432" y="2770714"/>
                  </a:lnTo>
                  <a:lnTo>
                    <a:pt x="1139554" y="2770862"/>
                  </a:lnTo>
                  <a:lnTo>
                    <a:pt x="1139662" y="2771009"/>
                  </a:lnTo>
                  <a:lnTo>
                    <a:pt x="1139770" y="2771233"/>
                  </a:lnTo>
                  <a:lnTo>
                    <a:pt x="1139853" y="2771462"/>
                  </a:lnTo>
                  <a:lnTo>
                    <a:pt x="1139884" y="2771574"/>
                  </a:lnTo>
                  <a:lnTo>
                    <a:pt x="1139994" y="2771945"/>
                  </a:lnTo>
                  <a:lnTo>
                    <a:pt x="1140077" y="2772180"/>
                  </a:lnTo>
                  <a:lnTo>
                    <a:pt x="1140151" y="2772369"/>
                  </a:lnTo>
                  <a:lnTo>
                    <a:pt x="1140234" y="2772563"/>
                  </a:lnTo>
                  <a:lnTo>
                    <a:pt x="1140317" y="2772752"/>
                  </a:lnTo>
                  <a:lnTo>
                    <a:pt x="1140493" y="2773128"/>
                  </a:lnTo>
                  <a:lnTo>
                    <a:pt x="1140605" y="2773334"/>
                  </a:lnTo>
                  <a:lnTo>
                    <a:pt x="1140850" y="2773735"/>
                  </a:lnTo>
                  <a:lnTo>
                    <a:pt x="1140962" y="2773941"/>
                  </a:lnTo>
                  <a:lnTo>
                    <a:pt x="1141055" y="2774153"/>
                  </a:lnTo>
                  <a:lnTo>
                    <a:pt x="1141119" y="2774377"/>
                  </a:lnTo>
                  <a:lnTo>
                    <a:pt x="1141158" y="2774612"/>
                  </a:lnTo>
                  <a:lnTo>
                    <a:pt x="1141192" y="2774848"/>
                  </a:lnTo>
                  <a:lnTo>
                    <a:pt x="1141216" y="2775083"/>
                  </a:lnTo>
                  <a:lnTo>
                    <a:pt x="1141251" y="2775319"/>
                  </a:lnTo>
                  <a:lnTo>
                    <a:pt x="1141446" y="2776278"/>
                  </a:lnTo>
                  <a:lnTo>
                    <a:pt x="1141495" y="2776596"/>
                  </a:lnTo>
                  <a:lnTo>
                    <a:pt x="1141515" y="2776914"/>
                  </a:lnTo>
                  <a:lnTo>
                    <a:pt x="1141505" y="2777103"/>
                  </a:lnTo>
                  <a:lnTo>
                    <a:pt x="1141456" y="2777479"/>
                  </a:lnTo>
                  <a:lnTo>
                    <a:pt x="1141436" y="2777668"/>
                  </a:lnTo>
                  <a:lnTo>
                    <a:pt x="1141427" y="2777856"/>
                  </a:lnTo>
                  <a:lnTo>
                    <a:pt x="1141436" y="2778062"/>
                  </a:lnTo>
                  <a:lnTo>
                    <a:pt x="1141456" y="2778268"/>
                  </a:lnTo>
                  <a:lnTo>
                    <a:pt x="1141520" y="2778675"/>
                  </a:lnTo>
                  <a:lnTo>
                    <a:pt x="1141554" y="2778875"/>
                  </a:lnTo>
                  <a:lnTo>
                    <a:pt x="1141608" y="2779140"/>
                  </a:lnTo>
                  <a:lnTo>
                    <a:pt x="1141695" y="2779469"/>
                  </a:lnTo>
                  <a:lnTo>
                    <a:pt x="1141695" y="2780105"/>
                  </a:lnTo>
                  <a:lnTo>
                    <a:pt x="1141686" y="2780676"/>
                  </a:lnTo>
                  <a:lnTo>
                    <a:pt x="1141392" y="2780941"/>
                  </a:lnTo>
                  <a:lnTo>
                    <a:pt x="1141270" y="2781336"/>
                  </a:lnTo>
                  <a:lnTo>
                    <a:pt x="1141011" y="2781960"/>
                  </a:lnTo>
                  <a:lnTo>
                    <a:pt x="1140620" y="2782472"/>
                  </a:lnTo>
                  <a:lnTo>
                    <a:pt x="1140654" y="2783173"/>
                  </a:lnTo>
                  <a:lnTo>
                    <a:pt x="1140581" y="2783732"/>
                  </a:lnTo>
                  <a:lnTo>
                    <a:pt x="1140278" y="2784180"/>
                  </a:lnTo>
                  <a:lnTo>
                    <a:pt x="1140229" y="2784610"/>
                  </a:lnTo>
                  <a:lnTo>
                    <a:pt x="1140180" y="2784722"/>
                  </a:lnTo>
                  <a:lnTo>
                    <a:pt x="1140033" y="2785369"/>
                  </a:lnTo>
                  <a:lnTo>
                    <a:pt x="1139735" y="2785905"/>
                  </a:lnTo>
                  <a:lnTo>
                    <a:pt x="1139618" y="2786264"/>
                  </a:lnTo>
                  <a:lnTo>
                    <a:pt x="1139628" y="2786876"/>
                  </a:lnTo>
                  <a:lnTo>
                    <a:pt x="1139163" y="2787924"/>
                  </a:lnTo>
                  <a:lnTo>
                    <a:pt x="1139131" y="2788207"/>
                  </a:lnTo>
                  <a:lnTo>
                    <a:pt x="1139056" y="2788867"/>
                  </a:lnTo>
                  <a:lnTo>
                    <a:pt x="1139021" y="2789655"/>
                  </a:lnTo>
                  <a:lnTo>
                    <a:pt x="1139031" y="2790333"/>
                  </a:lnTo>
                  <a:lnTo>
                    <a:pt x="1138909" y="2790915"/>
                  </a:lnTo>
                  <a:lnTo>
                    <a:pt x="1138973" y="2791345"/>
                  </a:lnTo>
                  <a:lnTo>
                    <a:pt x="1138743" y="2791681"/>
                  </a:lnTo>
                  <a:lnTo>
                    <a:pt x="1138894" y="2792052"/>
                  </a:lnTo>
                  <a:lnTo>
                    <a:pt x="1138909" y="2792435"/>
                  </a:lnTo>
                  <a:lnTo>
                    <a:pt x="1138606" y="2792929"/>
                  </a:lnTo>
                  <a:lnTo>
                    <a:pt x="1138039" y="2793324"/>
                  </a:lnTo>
                  <a:lnTo>
                    <a:pt x="1137560" y="2794013"/>
                  </a:lnTo>
                  <a:lnTo>
                    <a:pt x="1137306" y="2794348"/>
                  </a:lnTo>
                  <a:lnTo>
                    <a:pt x="1136846" y="2794996"/>
                  </a:lnTo>
                  <a:lnTo>
                    <a:pt x="1136563" y="2795708"/>
                  </a:lnTo>
                  <a:lnTo>
                    <a:pt x="1136269" y="2796044"/>
                  </a:lnTo>
                  <a:lnTo>
                    <a:pt x="1135815" y="2796438"/>
                  </a:lnTo>
                  <a:lnTo>
                    <a:pt x="1135512" y="2797045"/>
                  </a:lnTo>
                  <a:lnTo>
                    <a:pt x="1135077" y="2797598"/>
                  </a:lnTo>
                  <a:lnTo>
                    <a:pt x="1134666" y="2798069"/>
                  </a:lnTo>
                  <a:lnTo>
                    <a:pt x="1134387" y="2798511"/>
                  </a:lnTo>
                  <a:lnTo>
                    <a:pt x="1133752" y="2798864"/>
                  </a:lnTo>
                  <a:lnTo>
                    <a:pt x="1133527" y="2798882"/>
                  </a:lnTo>
                  <a:lnTo>
                    <a:pt x="1133317" y="2799418"/>
                  </a:lnTo>
                  <a:lnTo>
                    <a:pt x="1132901" y="2800266"/>
                  </a:lnTo>
                  <a:lnTo>
                    <a:pt x="1132598" y="2800737"/>
                  </a:lnTo>
                  <a:lnTo>
                    <a:pt x="1132740" y="2801708"/>
                  </a:lnTo>
                  <a:lnTo>
                    <a:pt x="1132711" y="2802091"/>
                  </a:lnTo>
                  <a:lnTo>
                    <a:pt x="1132618" y="2802403"/>
                  </a:lnTo>
                  <a:lnTo>
                    <a:pt x="1132427" y="2802898"/>
                  </a:lnTo>
                  <a:lnTo>
                    <a:pt x="1132266" y="2803168"/>
                  </a:lnTo>
                  <a:lnTo>
                    <a:pt x="1132471" y="2804281"/>
                  </a:lnTo>
                  <a:lnTo>
                    <a:pt x="1132755" y="2805070"/>
                  </a:lnTo>
                  <a:lnTo>
                    <a:pt x="1133033" y="2805706"/>
                  </a:lnTo>
                  <a:lnTo>
                    <a:pt x="1133312" y="2806413"/>
                  </a:lnTo>
                  <a:lnTo>
                    <a:pt x="1133542" y="2807384"/>
                  </a:lnTo>
                  <a:lnTo>
                    <a:pt x="1133761" y="2807773"/>
                  </a:lnTo>
                  <a:lnTo>
                    <a:pt x="1133712" y="2808293"/>
                  </a:lnTo>
                  <a:lnTo>
                    <a:pt x="1133708" y="2808332"/>
                  </a:lnTo>
                  <a:lnTo>
                    <a:pt x="1133429" y="2808845"/>
                  </a:lnTo>
                  <a:lnTo>
                    <a:pt x="1133478" y="2809840"/>
                  </a:lnTo>
                  <a:lnTo>
                    <a:pt x="1133698" y="2810364"/>
                  </a:lnTo>
                  <a:lnTo>
                    <a:pt x="1133850" y="2810682"/>
                  </a:lnTo>
                  <a:lnTo>
                    <a:pt x="1133913" y="2810994"/>
                  </a:lnTo>
                  <a:lnTo>
                    <a:pt x="1133678" y="2811465"/>
                  </a:lnTo>
                  <a:lnTo>
                    <a:pt x="1133527" y="2812501"/>
                  </a:lnTo>
                  <a:lnTo>
                    <a:pt x="1133630" y="2812972"/>
                  </a:lnTo>
                  <a:lnTo>
                    <a:pt x="1133776" y="2813608"/>
                  </a:lnTo>
                  <a:lnTo>
                    <a:pt x="1133879" y="2814291"/>
                  </a:lnTo>
                  <a:lnTo>
                    <a:pt x="1133859" y="2815304"/>
                  </a:lnTo>
                  <a:lnTo>
                    <a:pt x="1133962" y="2815893"/>
                  </a:lnTo>
                  <a:lnTo>
                    <a:pt x="1134133" y="2816346"/>
                  </a:lnTo>
                  <a:lnTo>
                    <a:pt x="1134289" y="2816641"/>
                  </a:lnTo>
                  <a:lnTo>
                    <a:pt x="1134661" y="2817100"/>
                  </a:lnTo>
                  <a:lnTo>
                    <a:pt x="1135277" y="2817759"/>
                  </a:lnTo>
                  <a:lnTo>
                    <a:pt x="1135409" y="2817924"/>
                  </a:lnTo>
                  <a:lnTo>
                    <a:pt x="1135565" y="2818060"/>
                  </a:lnTo>
                  <a:lnTo>
                    <a:pt x="1135688" y="2818872"/>
                  </a:lnTo>
                  <a:lnTo>
                    <a:pt x="1135810" y="2819390"/>
                  </a:lnTo>
                  <a:lnTo>
                    <a:pt x="1136318" y="2820056"/>
                  </a:lnTo>
                  <a:lnTo>
                    <a:pt x="1136582" y="2820444"/>
                  </a:lnTo>
                  <a:lnTo>
                    <a:pt x="1136714" y="2820580"/>
                  </a:lnTo>
                  <a:lnTo>
                    <a:pt x="1136651" y="2821457"/>
                  </a:lnTo>
                  <a:lnTo>
                    <a:pt x="1136616" y="2822382"/>
                  </a:lnTo>
                  <a:lnTo>
                    <a:pt x="1136709" y="2823512"/>
                  </a:lnTo>
                  <a:lnTo>
                    <a:pt x="1137012" y="2824148"/>
                  </a:lnTo>
                  <a:lnTo>
                    <a:pt x="1137291" y="2824760"/>
                  </a:lnTo>
                  <a:lnTo>
                    <a:pt x="1137462" y="2825390"/>
                  </a:lnTo>
                  <a:lnTo>
                    <a:pt x="1137550" y="2825667"/>
                  </a:lnTo>
                  <a:lnTo>
                    <a:pt x="1137545" y="2826009"/>
                  </a:lnTo>
                  <a:lnTo>
                    <a:pt x="1137579" y="2826568"/>
                  </a:lnTo>
                  <a:lnTo>
                    <a:pt x="1137633" y="2827292"/>
                  </a:lnTo>
                  <a:lnTo>
                    <a:pt x="1137472" y="2827652"/>
                  </a:lnTo>
                  <a:lnTo>
                    <a:pt x="1137457" y="2828441"/>
                  </a:lnTo>
                  <a:lnTo>
                    <a:pt x="1137628" y="2829053"/>
                  </a:lnTo>
                  <a:lnTo>
                    <a:pt x="1137887" y="2829530"/>
                  </a:lnTo>
                  <a:lnTo>
                    <a:pt x="1138327" y="2830078"/>
                  </a:lnTo>
                  <a:lnTo>
                    <a:pt x="1138723" y="2830625"/>
                  </a:lnTo>
                  <a:lnTo>
                    <a:pt x="1139139" y="2831149"/>
                  </a:lnTo>
                  <a:lnTo>
                    <a:pt x="1139579" y="2831720"/>
                  </a:lnTo>
                  <a:lnTo>
                    <a:pt x="1140043" y="2832180"/>
                  </a:lnTo>
                  <a:lnTo>
                    <a:pt x="1140283" y="2832521"/>
                  </a:lnTo>
                  <a:lnTo>
                    <a:pt x="1140596" y="2832775"/>
                  </a:lnTo>
                  <a:lnTo>
                    <a:pt x="1140659" y="2833069"/>
                  </a:lnTo>
                  <a:lnTo>
                    <a:pt x="1140698" y="2833381"/>
                  </a:lnTo>
                  <a:lnTo>
                    <a:pt x="1140757" y="2833770"/>
                  </a:lnTo>
                  <a:lnTo>
                    <a:pt x="1141001" y="2834111"/>
                  </a:lnTo>
                  <a:lnTo>
                    <a:pt x="1141104" y="2834470"/>
                  </a:lnTo>
                  <a:lnTo>
                    <a:pt x="1141163" y="2835124"/>
                  </a:lnTo>
                  <a:lnTo>
                    <a:pt x="1141050" y="2835218"/>
                  </a:lnTo>
                  <a:lnTo>
                    <a:pt x="1141045" y="2835530"/>
                  </a:lnTo>
                  <a:lnTo>
                    <a:pt x="1141480" y="2836213"/>
                  </a:lnTo>
                  <a:lnTo>
                    <a:pt x="1141612" y="2836443"/>
                  </a:lnTo>
                  <a:lnTo>
                    <a:pt x="1141808" y="2836737"/>
                  </a:lnTo>
                  <a:lnTo>
                    <a:pt x="1141823" y="2837008"/>
                  </a:lnTo>
                  <a:lnTo>
                    <a:pt x="1141926" y="2837876"/>
                  </a:lnTo>
                  <a:lnTo>
                    <a:pt x="1141945" y="2838027"/>
                  </a:lnTo>
                  <a:lnTo>
                    <a:pt x="1141974" y="2838722"/>
                  </a:lnTo>
                  <a:lnTo>
                    <a:pt x="1142145" y="2839246"/>
                  </a:lnTo>
                  <a:lnTo>
                    <a:pt x="1142165" y="2839493"/>
                  </a:lnTo>
                  <a:lnTo>
                    <a:pt x="1142473" y="2839811"/>
                  </a:lnTo>
                  <a:lnTo>
                    <a:pt x="1142869" y="2840430"/>
                  </a:lnTo>
                  <a:lnTo>
                    <a:pt x="1143402" y="2840777"/>
                  </a:lnTo>
                  <a:lnTo>
                    <a:pt x="1143729" y="2841254"/>
                  </a:lnTo>
                  <a:lnTo>
                    <a:pt x="1143978" y="2841189"/>
                  </a:lnTo>
                  <a:lnTo>
                    <a:pt x="1144115" y="2841101"/>
                  </a:lnTo>
                  <a:lnTo>
                    <a:pt x="1144223" y="2841124"/>
                  </a:lnTo>
                  <a:lnTo>
                    <a:pt x="1144242" y="2841378"/>
                  </a:lnTo>
                  <a:lnTo>
                    <a:pt x="1144169" y="2841690"/>
                  </a:lnTo>
                  <a:lnTo>
                    <a:pt x="1144384" y="2842349"/>
                  </a:lnTo>
                  <a:lnTo>
                    <a:pt x="1144472" y="2842685"/>
                  </a:lnTo>
                  <a:lnTo>
                    <a:pt x="1144257" y="2843244"/>
                  </a:lnTo>
                  <a:lnTo>
                    <a:pt x="1144091" y="2843762"/>
                  </a:lnTo>
                  <a:lnTo>
                    <a:pt x="1143886" y="2844074"/>
                  </a:lnTo>
                  <a:lnTo>
                    <a:pt x="1143949" y="2844410"/>
                  </a:lnTo>
                  <a:lnTo>
                    <a:pt x="1143978" y="2845087"/>
                  </a:lnTo>
                  <a:lnTo>
                    <a:pt x="1144086" y="2845364"/>
                  </a:lnTo>
                  <a:lnTo>
                    <a:pt x="1144277" y="2846041"/>
                  </a:lnTo>
                  <a:lnTo>
                    <a:pt x="1144277" y="2846336"/>
                  </a:lnTo>
                  <a:lnTo>
                    <a:pt x="1144472" y="2846430"/>
                  </a:lnTo>
                  <a:lnTo>
                    <a:pt x="1144976" y="2847313"/>
                  </a:lnTo>
                  <a:lnTo>
                    <a:pt x="1145357" y="2847431"/>
                  </a:lnTo>
                  <a:lnTo>
                    <a:pt x="1145616" y="2847831"/>
                  </a:lnTo>
                  <a:lnTo>
                    <a:pt x="1145675" y="2848191"/>
                  </a:lnTo>
                  <a:lnTo>
                    <a:pt x="1146002" y="2848891"/>
                  </a:lnTo>
                  <a:lnTo>
                    <a:pt x="1146217" y="2849304"/>
                  </a:lnTo>
                  <a:lnTo>
                    <a:pt x="1146393" y="2849733"/>
                  </a:lnTo>
                  <a:lnTo>
                    <a:pt x="1146525" y="2849940"/>
                  </a:lnTo>
                  <a:lnTo>
                    <a:pt x="1146584" y="2850252"/>
                  </a:lnTo>
                  <a:lnTo>
                    <a:pt x="1146271" y="2850340"/>
                  </a:lnTo>
                  <a:lnTo>
                    <a:pt x="1146178" y="2850405"/>
                  </a:lnTo>
                  <a:lnTo>
                    <a:pt x="1146061" y="2850676"/>
                  </a:lnTo>
                  <a:lnTo>
                    <a:pt x="1145704" y="2850758"/>
                  </a:lnTo>
                  <a:lnTo>
                    <a:pt x="1145562" y="2850958"/>
                  </a:lnTo>
                  <a:lnTo>
                    <a:pt x="1145890" y="2851506"/>
                  </a:lnTo>
                  <a:lnTo>
                    <a:pt x="1146618" y="2852148"/>
                  </a:lnTo>
                  <a:lnTo>
                    <a:pt x="1147215" y="2852901"/>
                  </a:lnTo>
                  <a:lnTo>
                    <a:pt x="1147542" y="2853355"/>
                  </a:lnTo>
                  <a:lnTo>
                    <a:pt x="1147625" y="2853897"/>
                  </a:lnTo>
                  <a:lnTo>
                    <a:pt x="1147454" y="2854615"/>
                  </a:lnTo>
                  <a:lnTo>
                    <a:pt x="1147268" y="2854951"/>
                  </a:lnTo>
                  <a:lnTo>
                    <a:pt x="1147259" y="2855469"/>
                  </a:lnTo>
                  <a:lnTo>
                    <a:pt x="1147390" y="2855781"/>
                  </a:lnTo>
                  <a:lnTo>
                    <a:pt x="1147312" y="2856093"/>
                  </a:lnTo>
                  <a:lnTo>
                    <a:pt x="1147303" y="2856706"/>
                  </a:lnTo>
                  <a:lnTo>
                    <a:pt x="1147097" y="2856929"/>
                  </a:lnTo>
                  <a:lnTo>
                    <a:pt x="1146965" y="2857206"/>
                  </a:lnTo>
                  <a:lnTo>
                    <a:pt x="1147053" y="2858078"/>
                  </a:lnTo>
                  <a:lnTo>
                    <a:pt x="1147146" y="2858690"/>
                  </a:lnTo>
                  <a:lnTo>
                    <a:pt x="1147112" y="2859273"/>
                  </a:lnTo>
                  <a:lnTo>
                    <a:pt x="1147175" y="2859862"/>
                  </a:lnTo>
                  <a:lnTo>
                    <a:pt x="1147366" y="2860527"/>
                  </a:lnTo>
                  <a:lnTo>
                    <a:pt x="1147537" y="2860887"/>
                  </a:lnTo>
                  <a:lnTo>
                    <a:pt x="1147508" y="2861346"/>
                  </a:lnTo>
                  <a:lnTo>
                    <a:pt x="1147831" y="2861576"/>
                  </a:lnTo>
                  <a:lnTo>
                    <a:pt x="1148129" y="2861911"/>
                  </a:lnTo>
                  <a:lnTo>
                    <a:pt x="1148226" y="2862223"/>
                  </a:lnTo>
                  <a:lnTo>
                    <a:pt x="1148290" y="2862983"/>
                  </a:lnTo>
                  <a:lnTo>
                    <a:pt x="1148329" y="2863648"/>
                  </a:lnTo>
                  <a:lnTo>
                    <a:pt x="1147982" y="2864561"/>
                  </a:lnTo>
                  <a:lnTo>
                    <a:pt x="1147772" y="2865344"/>
                  </a:lnTo>
                  <a:lnTo>
                    <a:pt x="1147611" y="2865851"/>
                  </a:lnTo>
                  <a:lnTo>
                    <a:pt x="1147498" y="2866434"/>
                  </a:lnTo>
                  <a:lnTo>
                    <a:pt x="1147361" y="2866993"/>
                  </a:lnTo>
                  <a:lnTo>
                    <a:pt x="1147415" y="2867494"/>
                  </a:lnTo>
                  <a:lnTo>
                    <a:pt x="1147454" y="2867782"/>
                  </a:lnTo>
                  <a:lnTo>
                    <a:pt x="1147332" y="2868418"/>
                  </a:lnTo>
                  <a:lnTo>
                    <a:pt x="1147464" y="2868725"/>
                  </a:lnTo>
                  <a:lnTo>
                    <a:pt x="1147405" y="2869249"/>
                  </a:lnTo>
                  <a:lnTo>
                    <a:pt x="1147259" y="2869720"/>
                  </a:lnTo>
                  <a:lnTo>
                    <a:pt x="1147415" y="2870197"/>
                  </a:lnTo>
                  <a:lnTo>
                    <a:pt x="1147410" y="2870527"/>
                  </a:lnTo>
                  <a:lnTo>
                    <a:pt x="1147210" y="2870915"/>
                  </a:lnTo>
                  <a:lnTo>
                    <a:pt x="1147034" y="2871663"/>
                  </a:lnTo>
                  <a:lnTo>
                    <a:pt x="1146936" y="2872464"/>
                  </a:lnTo>
                  <a:lnTo>
                    <a:pt x="1146794" y="2872741"/>
                  </a:lnTo>
                  <a:lnTo>
                    <a:pt x="1146760" y="2873047"/>
                  </a:lnTo>
                  <a:lnTo>
                    <a:pt x="1146388" y="2873842"/>
                  </a:lnTo>
                  <a:lnTo>
                    <a:pt x="1146462" y="2874348"/>
                  </a:lnTo>
                  <a:lnTo>
                    <a:pt x="1146398" y="2874708"/>
                  </a:lnTo>
                  <a:lnTo>
                    <a:pt x="1146168" y="2875173"/>
                  </a:lnTo>
                  <a:lnTo>
                    <a:pt x="1145890" y="2875444"/>
                  </a:lnTo>
                  <a:lnTo>
                    <a:pt x="1145903" y="2875653"/>
                  </a:lnTo>
                  <a:lnTo>
                    <a:pt x="1145934" y="2876168"/>
                  </a:lnTo>
                  <a:lnTo>
                    <a:pt x="1145900" y="2876586"/>
                  </a:lnTo>
                  <a:lnTo>
                    <a:pt x="1145694" y="2877051"/>
                  </a:lnTo>
                  <a:lnTo>
                    <a:pt x="1145797" y="2877776"/>
                  </a:lnTo>
                  <a:lnTo>
                    <a:pt x="1146066" y="2878200"/>
                  </a:lnTo>
                  <a:lnTo>
                    <a:pt x="1146115" y="2878506"/>
                  </a:lnTo>
                  <a:lnTo>
                    <a:pt x="1146442" y="2878871"/>
                  </a:lnTo>
                  <a:lnTo>
                    <a:pt x="1146408" y="2879260"/>
                  </a:lnTo>
                  <a:lnTo>
                    <a:pt x="1146535" y="2879819"/>
                  </a:lnTo>
                  <a:lnTo>
                    <a:pt x="1146726" y="2880125"/>
                  </a:lnTo>
                  <a:lnTo>
                    <a:pt x="1146907" y="2880685"/>
                  </a:lnTo>
                  <a:lnTo>
                    <a:pt x="1147039" y="2881239"/>
                  </a:lnTo>
                  <a:lnTo>
                    <a:pt x="1147307" y="2881662"/>
                  </a:lnTo>
                  <a:lnTo>
                    <a:pt x="1147410" y="2882051"/>
                  </a:lnTo>
                  <a:lnTo>
                    <a:pt x="1147127" y="2882410"/>
                  </a:lnTo>
                  <a:lnTo>
                    <a:pt x="1146926" y="2882823"/>
                  </a:lnTo>
                  <a:lnTo>
                    <a:pt x="1147088" y="2883270"/>
                  </a:lnTo>
                  <a:lnTo>
                    <a:pt x="1146804" y="2883765"/>
                  </a:lnTo>
                  <a:lnTo>
                    <a:pt x="1146799" y="2884012"/>
                  </a:lnTo>
                  <a:lnTo>
                    <a:pt x="1146595" y="2884565"/>
                  </a:lnTo>
                  <a:lnTo>
                    <a:pt x="1146564" y="2884648"/>
                  </a:lnTo>
                  <a:lnTo>
                    <a:pt x="1146110" y="2885473"/>
                  </a:lnTo>
                  <a:lnTo>
                    <a:pt x="1146320" y="2886115"/>
                  </a:lnTo>
                  <a:lnTo>
                    <a:pt x="1146364" y="2886757"/>
                  </a:lnTo>
                  <a:lnTo>
                    <a:pt x="1146530" y="2886963"/>
                  </a:lnTo>
                  <a:lnTo>
                    <a:pt x="1146520" y="2887351"/>
                  </a:lnTo>
                  <a:lnTo>
                    <a:pt x="1146706" y="2887934"/>
                  </a:lnTo>
                  <a:lnTo>
                    <a:pt x="1146970" y="2888606"/>
                  </a:lnTo>
                  <a:lnTo>
                    <a:pt x="1146721" y="2888771"/>
                  </a:lnTo>
                  <a:lnTo>
                    <a:pt x="1146188" y="2889065"/>
                  </a:lnTo>
                  <a:lnTo>
                    <a:pt x="1145435" y="2889471"/>
                  </a:lnTo>
                  <a:lnTo>
                    <a:pt x="1144956" y="2889960"/>
                  </a:lnTo>
                  <a:lnTo>
                    <a:pt x="1144673" y="2890620"/>
                  </a:lnTo>
                  <a:lnTo>
                    <a:pt x="1144330" y="2891061"/>
                  </a:lnTo>
                  <a:lnTo>
                    <a:pt x="1143901" y="2891557"/>
                  </a:lnTo>
                  <a:lnTo>
                    <a:pt x="1143881" y="2891580"/>
                  </a:lnTo>
                  <a:lnTo>
                    <a:pt x="1143846" y="2891968"/>
                  </a:lnTo>
                  <a:lnTo>
                    <a:pt x="1143895" y="2892328"/>
                  </a:lnTo>
                  <a:lnTo>
                    <a:pt x="1143397" y="2892545"/>
                  </a:lnTo>
                  <a:lnTo>
                    <a:pt x="1142747" y="2893199"/>
                  </a:lnTo>
                  <a:lnTo>
                    <a:pt x="1142409" y="2893523"/>
                  </a:lnTo>
                  <a:lnTo>
                    <a:pt x="1141427" y="2894371"/>
                  </a:lnTo>
                  <a:lnTo>
                    <a:pt x="1141392" y="2894895"/>
                  </a:lnTo>
                  <a:lnTo>
                    <a:pt x="1141329" y="2895508"/>
                  </a:lnTo>
                  <a:lnTo>
                    <a:pt x="1140987" y="2895914"/>
                  </a:lnTo>
                  <a:lnTo>
                    <a:pt x="1140493" y="2895938"/>
                  </a:lnTo>
                  <a:lnTo>
                    <a:pt x="1140126" y="2896373"/>
                  </a:lnTo>
                  <a:lnTo>
                    <a:pt x="1139789" y="2896756"/>
                  </a:lnTo>
                  <a:lnTo>
                    <a:pt x="1139339" y="2896886"/>
                  </a:lnTo>
                  <a:lnTo>
                    <a:pt x="1139310" y="2896899"/>
                  </a:lnTo>
                  <a:lnTo>
                    <a:pt x="1138924" y="2897074"/>
                  </a:lnTo>
                  <a:lnTo>
                    <a:pt x="1138699" y="2897322"/>
                  </a:lnTo>
                  <a:lnTo>
                    <a:pt x="1138332" y="2897846"/>
                  </a:lnTo>
                  <a:lnTo>
                    <a:pt x="1137936" y="2898223"/>
                  </a:lnTo>
                  <a:lnTo>
                    <a:pt x="1137628" y="2898611"/>
                  </a:lnTo>
                  <a:lnTo>
                    <a:pt x="1137213" y="2898600"/>
                  </a:lnTo>
                  <a:lnTo>
                    <a:pt x="1136543" y="2898894"/>
                  </a:lnTo>
                  <a:lnTo>
                    <a:pt x="1136240" y="2898947"/>
                  </a:lnTo>
                  <a:lnTo>
                    <a:pt x="1135639" y="2898629"/>
                  </a:lnTo>
                  <a:lnTo>
                    <a:pt x="1135306" y="2898458"/>
                  </a:lnTo>
                  <a:lnTo>
                    <a:pt x="1134813" y="2898393"/>
                  </a:lnTo>
                  <a:lnTo>
                    <a:pt x="1134597" y="2898140"/>
                  </a:lnTo>
                  <a:lnTo>
                    <a:pt x="1134138" y="2897469"/>
                  </a:lnTo>
                  <a:lnTo>
                    <a:pt x="1133752" y="2897210"/>
                  </a:lnTo>
                  <a:lnTo>
                    <a:pt x="1133458" y="2896650"/>
                  </a:lnTo>
                  <a:lnTo>
                    <a:pt x="1133253" y="2895814"/>
                  </a:lnTo>
                  <a:lnTo>
                    <a:pt x="1132730" y="2895443"/>
                  </a:lnTo>
                  <a:lnTo>
                    <a:pt x="1132378" y="2895272"/>
                  </a:lnTo>
                  <a:lnTo>
                    <a:pt x="1132192" y="2894577"/>
                  </a:lnTo>
                  <a:lnTo>
                    <a:pt x="1131903" y="2893784"/>
                  </a:lnTo>
                  <a:lnTo>
                    <a:pt x="1131747" y="2893293"/>
                  </a:lnTo>
                  <a:lnTo>
                    <a:pt x="1131921" y="2893064"/>
                  </a:lnTo>
                  <a:lnTo>
                    <a:pt x="1132011" y="2892239"/>
                  </a:lnTo>
                  <a:lnTo>
                    <a:pt x="1132016" y="2891686"/>
                  </a:lnTo>
                  <a:lnTo>
                    <a:pt x="1131220" y="2889894"/>
                  </a:lnTo>
                  <a:lnTo>
                    <a:pt x="1131151" y="2889259"/>
                  </a:lnTo>
                  <a:lnTo>
                    <a:pt x="1130716" y="2886998"/>
                  </a:lnTo>
                  <a:lnTo>
                    <a:pt x="1130697" y="2886503"/>
                  </a:lnTo>
                  <a:lnTo>
                    <a:pt x="1130890" y="2885817"/>
                  </a:lnTo>
                  <a:lnTo>
                    <a:pt x="1130931" y="2885673"/>
                  </a:lnTo>
                  <a:lnTo>
                    <a:pt x="1131078" y="2884342"/>
                  </a:lnTo>
                  <a:lnTo>
                    <a:pt x="1130970" y="2883765"/>
                  </a:lnTo>
                  <a:lnTo>
                    <a:pt x="1130027" y="2882787"/>
                  </a:lnTo>
                  <a:lnTo>
                    <a:pt x="1129455" y="2882597"/>
                  </a:lnTo>
                  <a:lnTo>
                    <a:pt x="1128311" y="2882216"/>
                  </a:lnTo>
                  <a:lnTo>
                    <a:pt x="1126355" y="2881874"/>
                  </a:lnTo>
                  <a:lnTo>
                    <a:pt x="1123481" y="2881751"/>
                  </a:lnTo>
                  <a:lnTo>
                    <a:pt x="1120983" y="2881710"/>
                  </a:lnTo>
                  <a:lnTo>
                    <a:pt x="1118294" y="2881857"/>
                  </a:lnTo>
                  <a:lnTo>
                    <a:pt x="1116251" y="2882281"/>
                  </a:lnTo>
                  <a:lnTo>
                    <a:pt x="1115283" y="2882516"/>
                  </a:lnTo>
                  <a:lnTo>
                    <a:pt x="1113846" y="2882852"/>
                  </a:lnTo>
                  <a:lnTo>
                    <a:pt x="1112115" y="2883247"/>
                  </a:lnTo>
                  <a:lnTo>
                    <a:pt x="1110189" y="2883889"/>
                  </a:lnTo>
                  <a:lnTo>
                    <a:pt x="1109041" y="2884377"/>
                  </a:lnTo>
                  <a:lnTo>
                    <a:pt x="1107457" y="2884919"/>
                  </a:lnTo>
                  <a:lnTo>
                    <a:pt x="1106088" y="2885426"/>
                  </a:lnTo>
                  <a:lnTo>
                    <a:pt x="1104367" y="2886474"/>
                  </a:lnTo>
                  <a:lnTo>
                    <a:pt x="1102876" y="2887481"/>
                  </a:lnTo>
                  <a:lnTo>
                    <a:pt x="1101806" y="2888541"/>
                  </a:lnTo>
                  <a:lnTo>
                    <a:pt x="1100931" y="2889460"/>
                  </a:lnTo>
                  <a:lnTo>
                    <a:pt x="1099948" y="2890202"/>
                  </a:lnTo>
                  <a:lnTo>
                    <a:pt x="1099205" y="2890726"/>
                  </a:lnTo>
                  <a:lnTo>
                    <a:pt x="1098159" y="2891427"/>
                  </a:lnTo>
                  <a:lnTo>
                    <a:pt x="1096736" y="2892439"/>
                  </a:lnTo>
                  <a:lnTo>
                    <a:pt x="1095455" y="2893452"/>
                  </a:lnTo>
                  <a:lnTo>
                    <a:pt x="1094546" y="2894813"/>
                  </a:lnTo>
                  <a:lnTo>
                    <a:pt x="1092747" y="2896662"/>
                  </a:lnTo>
                  <a:lnTo>
                    <a:pt x="1091374" y="2898452"/>
                  </a:lnTo>
                  <a:lnTo>
                    <a:pt x="1090592" y="2899901"/>
                  </a:lnTo>
                  <a:lnTo>
                    <a:pt x="1090298" y="2900967"/>
                  </a:lnTo>
                  <a:lnTo>
                    <a:pt x="1090015" y="2901532"/>
                  </a:lnTo>
                  <a:lnTo>
                    <a:pt x="1089990" y="2901933"/>
                  </a:lnTo>
                  <a:lnTo>
                    <a:pt x="1089839" y="2902186"/>
                  </a:lnTo>
                  <a:lnTo>
                    <a:pt x="1089917" y="2902457"/>
                  </a:lnTo>
                  <a:lnTo>
                    <a:pt x="1090374" y="2902855"/>
                  </a:lnTo>
                  <a:lnTo>
                    <a:pt x="1090391" y="2902869"/>
                  </a:lnTo>
                  <a:lnTo>
                    <a:pt x="1090640" y="2903293"/>
                  </a:lnTo>
                  <a:lnTo>
                    <a:pt x="1090802" y="2903806"/>
                  </a:lnTo>
                  <a:lnTo>
                    <a:pt x="1090958" y="2904253"/>
                  </a:lnTo>
                  <a:lnTo>
                    <a:pt x="1091031" y="2904930"/>
                  </a:lnTo>
                  <a:lnTo>
                    <a:pt x="1091256" y="2905354"/>
                  </a:lnTo>
                  <a:lnTo>
                    <a:pt x="1091212" y="2905608"/>
                  </a:lnTo>
                  <a:lnTo>
                    <a:pt x="1091266" y="2906161"/>
                  </a:lnTo>
                  <a:lnTo>
                    <a:pt x="1091515" y="2906226"/>
                  </a:lnTo>
                  <a:lnTo>
                    <a:pt x="1091726" y="2906338"/>
                  </a:lnTo>
                  <a:lnTo>
                    <a:pt x="1091823" y="2906568"/>
                  </a:lnTo>
                  <a:lnTo>
                    <a:pt x="1091902" y="2907162"/>
                  </a:lnTo>
                  <a:lnTo>
                    <a:pt x="1092180" y="2907952"/>
                  </a:lnTo>
                  <a:lnTo>
                    <a:pt x="1092263" y="2908205"/>
                  </a:lnTo>
                  <a:lnTo>
                    <a:pt x="1092449" y="2908417"/>
                  </a:lnTo>
                  <a:lnTo>
                    <a:pt x="1092840" y="2908788"/>
                  </a:lnTo>
                  <a:lnTo>
                    <a:pt x="1093153" y="2908959"/>
                  </a:lnTo>
                  <a:lnTo>
                    <a:pt x="1093231" y="2909318"/>
                  </a:lnTo>
                  <a:lnTo>
                    <a:pt x="1093441" y="2909471"/>
                  </a:lnTo>
                  <a:lnTo>
                    <a:pt x="1093666" y="2909665"/>
                  </a:lnTo>
                  <a:lnTo>
                    <a:pt x="1093706" y="2909836"/>
                  </a:lnTo>
                  <a:lnTo>
                    <a:pt x="1093598" y="2910042"/>
                  </a:lnTo>
                  <a:lnTo>
                    <a:pt x="1093593" y="2910402"/>
                  </a:lnTo>
                  <a:lnTo>
                    <a:pt x="1093671" y="2910743"/>
                  </a:lnTo>
                  <a:lnTo>
                    <a:pt x="1093539" y="2910991"/>
                  </a:lnTo>
                  <a:lnTo>
                    <a:pt x="1093578" y="2911332"/>
                  </a:lnTo>
                  <a:lnTo>
                    <a:pt x="1093608" y="2911903"/>
                  </a:lnTo>
                  <a:lnTo>
                    <a:pt x="1093622" y="2912410"/>
                  </a:lnTo>
                  <a:lnTo>
                    <a:pt x="1093613" y="2912834"/>
                  </a:lnTo>
                  <a:lnTo>
                    <a:pt x="1093691" y="2913152"/>
                  </a:lnTo>
                  <a:lnTo>
                    <a:pt x="1093627" y="2913423"/>
                  </a:lnTo>
                  <a:lnTo>
                    <a:pt x="1093349" y="2913505"/>
                  </a:lnTo>
                  <a:lnTo>
                    <a:pt x="1093011" y="2913558"/>
                  </a:lnTo>
                  <a:lnTo>
                    <a:pt x="1092674" y="2913935"/>
                  </a:lnTo>
                  <a:lnTo>
                    <a:pt x="1092650" y="2914106"/>
                  </a:lnTo>
                  <a:lnTo>
                    <a:pt x="1092542" y="2914230"/>
                  </a:lnTo>
                  <a:lnTo>
                    <a:pt x="1091823" y="2914236"/>
                  </a:lnTo>
                  <a:lnTo>
                    <a:pt x="1091608" y="2914489"/>
                  </a:lnTo>
                  <a:lnTo>
                    <a:pt x="1091496" y="2914995"/>
                  </a:lnTo>
                  <a:lnTo>
                    <a:pt x="1091403" y="2915649"/>
                  </a:lnTo>
                  <a:lnTo>
                    <a:pt x="1091404" y="2915727"/>
                  </a:lnTo>
                  <a:lnTo>
                    <a:pt x="1091413" y="2916173"/>
                  </a:lnTo>
                  <a:lnTo>
                    <a:pt x="1091594" y="2916662"/>
                  </a:lnTo>
                  <a:lnTo>
                    <a:pt x="1091814" y="2917516"/>
                  </a:lnTo>
                  <a:lnTo>
                    <a:pt x="1092117" y="2918152"/>
                  </a:lnTo>
                  <a:lnTo>
                    <a:pt x="1092381" y="2918623"/>
                  </a:lnTo>
                  <a:lnTo>
                    <a:pt x="1092630" y="2918859"/>
                  </a:lnTo>
                  <a:lnTo>
                    <a:pt x="1092923" y="2919094"/>
                  </a:lnTo>
                  <a:lnTo>
                    <a:pt x="1093319" y="2919189"/>
                  </a:lnTo>
                  <a:lnTo>
                    <a:pt x="1093212" y="2919442"/>
                  </a:lnTo>
                  <a:lnTo>
                    <a:pt x="1093290" y="2919630"/>
                  </a:lnTo>
                  <a:lnTo>
                    <a:pt x="1093583" y="2919842"/>
                  </a:lnTo>
                  <a:lnTo>
                    <a:pt x="1093847" y="2920231"/>
                  </a:lnTo>
                  <a:lnTo>
                    <a:pt x="1094116" y="2920614"/>
                  </a:lnTo>
                  <a:lnTo>
                    <a:pt x="1094409" y="2920832"/>
                  </a:lnTo>
                  <a:lnTo>
                    <a:pt x="1094590" y="2921214"/>
                  </a:lnTo>
                  <a:lnTo>
                    <a:pt x="1094771" y="2921574"/>
                  </a:lnTo>
                  <a:lnTo>
                    <a:pt x="1095025" y="2921621"/>
                  </a:lnTo>
                  <a:lnTo>
                    <a:pt x="1095382" y="2921733"/>
                  </a:lnTo>
                  <a:lnTo>
                    <a:pt x="1095798" y="2922163"/>
                  </a:lnTo>
                  <a:lnTo>
                    <a:pt x="1096106" y="2922404"/>
                  </a:lnTo>
                  <a:lnTo>
                    <a:pt x="1096482" y="2922516"/>
                  </a:lnTo>
                  <a:lnTo>
                    <a:pt x="1096732" y="2922816"/>
                  </a:lnTo>
                  <a:lnTo>
                    <a:pt x="1097147" y="2922987"/>
                  </a:lnTo>
                  <a:lnTo>
                    <a:pt x="1097504" y="2923188"/>
                  </a:lnTo>
                  <a:lnTo>
                    <a:pt x="1097817" y="2923382"/>
                  </a:lnTo>
                  <a:lnTo>
                    <a:pt x="1097917" y="2923546"/>
                  </a:lnTo>
                  <a:lnTo>
                    <a:pt x="1098105" y="2923853"/>
                  </a:lnTo>
                  <a:lnTo>
                    <a:pt x="1098310" y="2924024"/>
                  </a:lnTo>
                  <a:lnTo>
                    <a:pt x="1098623" y="2924177"/>
                  </a:lnTo>
                  <a:lnTo>
                    <a:pt x="1098961" y="2924118"/>
                  </a:lnTo>
                  <a:lnTo>
                    <a:pt x="1099234" y="2924253"/>
                  </a:lnTo>
                  <a:lnTo>
                    <a:pt x="1099293" y="2924524"/>
                  </a:lnTo>
                  <a:lnTo>
                    <a:pt x="1099498" y="2924701"/>
                  </a:lnTo>
                  <a:lnTo>
                    <a:pt x="1099787" y="2925084"/>
                  </a:lnTo>
                  <a:lnTo>
                    <a:pt x="1100080" y="2925302"/>
                  </a:lnTo>
                  <a:lnTo>
                    <a:pt x="1100369" y="2925455"/>
                  </a:lnTo>
                  <a:lnTo>
                    <a:pt x="1100574" y="2925691"/>
                  </a:lnTo>
                  <a:lnTo>
                    <a:pt x="1100676" y="2926009"/>
                  </a:lnTo>
                  <a:lnTo>
                    <a:pt x="1100945" y="2926374"/>
                  </a:lnTo>
                  <a:lnTo>
                    <a:pt x="1101004" y="2926562"/>
                  </a:lnTo>
                  <a:lnTo>
                    <a:pt x="1100945" y="2926874"/>
                  </a:lnTo>
                  <a:lnTo>
                    <a:pt x="1100857" y="2927257"/>
                  </a:lnTo>
                  <a:lnTo>
                    <a:pt x="1101107" y="2927346"/>
                  </a:lnTo>
                  <a:lnTo>
                    <a:pt x="1101273" y="2927581"/>
                  </a:lnTo>
                  <a:lnTo>
                    <a:pt x="1101371" y="2927964"/>
                  </a:lnTo>
                  <a:lnTo>
                    <a:pt x="1101366" y="2928217"/>
                  </a:lnTo>
                  <a:lnTo>
                    <a:pt x="1100980" y="2928653"/>
                  </a:lnTo>
                  <a:lnTo>
                    <a:pt x="1100574" y="2929089"/>
                  </a:lnTo>
                  <a:lnTo>
                    <a:pt x="1100613" y="2929324"/>
                  </a:lnTo>
                  <a:lnTo>
                    <a:pt x="1100456" y="2929637"/>
                  </a:lnTo>
                  <a:lnTo>
                    <a:pt x="1100241" y="2929866"/>
                  </a:lnTo>
                  <a:lnTo>
                    <a:pt x="1099978" y="2930576"/>
                  </a:lnTo>
                  <a:lnTo>
                    <a:pt x="1099635" y="2930930"/>
                  </a:lnTo>
                  <a:lnTo>
                    <a:pt x="1099313" y="2931177"/>
                  </a:lnTo>
                  <a:lnTo>
                    <a:pt x="1098799" y="2931648"/>
                  </a:lnTo>
                  <a:lnTo>
                    <a:pt x="1098284" y="2931734"/>
                  </a:lnTo>
                  <a:lnTo>
                    <a:pt x="1097930" y="2931874"/>
                  </a:lnTo>
                  <a:lnTo>
                    <a:pt x="1097609" y="2932109"/>
                  </a:lnTo>
                  <a:lnTo>
                    <a:pt x="1097212" y="2932367"/>
                  </a:lnTo>
                  <a:lnTo>
                    <a:pt x="1096773" y="2932420"/>
                  </a:lnTo>
                  <a:lnTo>
                    <a:pt x="1096140" y="2932485"/>
                  </a:lnTo>
                  <a:lnTo>
                    <a:pt x="1095626" y="2932635"/>
                  </a:lnTo>
                  <a:lnTo>
                    <a:pt x="1094811" y="2932667"/>
                  </a:lnTo>
                  <a:lnTo>
                    <a:pt x="1093750" y="2932645"/>
                  </a:lnTo>
                  <a:lnTo>
                    <a:pt x="1092882" y="2932667"/>
                  </a:lnTo>
                  <a:lnTo>
                    <a:pt x="1092131" y="2932667"/>
                  </a:lnTo>
                  <a:lnTo>
                    <a:pt x="1091124" y="2932645"/>
                  </a:lnTo>
                  <a:lnTo>
                    <a:pt x="1090545" y="2932710"/>
                  </a:lnTo>
                  <a:lnTo>
                    <a:pt x="1090234" y="2932753"/>
                  </a:lnTo>
                  <a:lnTo>
                    <a:pt x="1089763" y="2932731"/>
                  </a:lnTo>
                  <a:lnTo>
                    <a:pt x="1089355" y="2932635"/>
                  </a:lnTo>
                  <a:lnTo>
                    <a:pt x="1088926" y="2932506"/>
                  </a:lnTo>
                  <a:lnTo>
                    <a:pt x="1088080" y="2932345"/>
                  </a:lnTo>
                  <a:lnTo>
                    <a:pt x="1087372" y="2932238"/>
                  </a:lnTo>
                  <a:lnTo>
                    <a:pt x="1087008" y="2932152"/>
                  </a:lnTo>
                  <a:lnTo>
                    <a:pt x="1086354" y="2932013"/>
                  </a:lnTo>
                  <a:lnTo>
                    <a:pt x="1085850" y="2931916"/>
                  </a:lnTo>
                  <a:lnTo>
                    <a:pt x="1085175" y="2931756"/>
                  </a:lnTo>
                  <a:lnTo>
                    <a:pt x="1084800" y="2931648"/>
                  </a:lnTo>
                  <a:lnTo>
                    <a:pt x="1084414" y="2931691"/>
                  </a:lnTo>
                  <a:lnTo>
                    <a:pt x="1083878" y="2931702"/>
                  </a:lnTo>
                  <a:lnTo>
                    <a:pt x="1083567" y="2931756"/>
                  </a:lnTo>
                  <a:lnTo>
                    <a:pt x="1083095" y="2931852"/>
                  </a:lnTo>
                  <a:lnTo>
                    <a:pt x="1082720" y="2931949"/>
                  </a:lnTo>
                  <a:lnTo>
                    <a:pt x="1082624" y="2932120"/>
                  </a:lnTo>
                  <a:lnTo>
                    <a:pt x="1082302" y="2932206"/>
                  </a:lnTo>
                  <a:lnTo>
                    <a:pt x="1081602" y="2932202"/>
                  </a:lnTo>
                  <a:lnTo>
                    <a:pt x="1081118" y="2932328"/>
                  </a:lnTo>
                  <a:lnTo>
                    <a:pt x="1080776" y="2932558"/>
                  </a:lnTo>
                  <a:lnTo>
                    <a:pt x="1080482" y="2932699"/>
                  </a:lnTo>
                  <a:lnTo>
                    <a:pt x="1080446" y="2932872"/>
                  </a:lnTo>
                  <a:lnTo>
                    <a:pt x="1080489" y="2933248"/>
                  </a:lnTo>
                  <a:lnTo>
                    <a:pt x="1080516" y="2934154"/>
                  </a:lnTo>
                  <a:lnTo>
                    <a:pt x="1080428" y="2934495"/>
                  </a:lnTo>
                  <a:lnTo>
                    <a:pt x="1080379" y="2934937"/>
                  </a:lnTo>
                  <a:lnTo>
                    <a:pt x="1080333" y="2935062"/>
                  </a:lnTo>
                  <a:lnTo>
                    <a:pt x="1080248" y="2935291"/>
                  </a:lnTo>
                  <a:lnTo>
                    <a:pt x="1080218" y="2935650"/>
                  </a:lnTo>
                  <a:lnTo>
                    <a:pt x="1080213" y="2936074"/>
                  </a:lnTo>
                  <a:lnTo>
                    <a:pt x="1079852" y="2936345"/>
                  </a:lnTo>
                  <a:lnTo>
                    <a:pt x="1079720" y="2936657"/>
                  </a:lnTo>
                  <a:lnTo>
                    <a:pt x="1079402" y="2936716"/>
                  </a:lnTo>
                  <a:lnTo>
                    <a:pt x="1079040" y="2936922"/>
                  </a:lnTo>
                  <a:lnTo>
                    <a:pt x="1078845" y="2937193"/>
                  </a:lnTo>
                  <a:lnTo>
                    <a:pt x="1078444" y="2937399"/>
                  </a:lnTo>
                  <a:lnTo>
                    <a:pt x="1078170" y="2937411"/>
                  </a:lnTo>
                  <a:lnTo>
                    <a:pt x="1078043" y="2937623"/>
                  </a:lnTo>
                  <a:lnTo>
                    <a:pt x="1077686" y="2937529"/>
                  </a:lnTo>
                  <a:lnTo>
                    <a:pt x="1077099" y="2937228"/>
                  </a:lnTo>
                  <a:lnTo>
                    <a:pt x="1076850" y="2937222"/>
                  </a:lnTo>
                  <a:lnTo>
                    <a:pt x="1076532" y="2937152"/>
                  </a:lnTo>
                  <a:lnTo>
                    <a:pt x="1076048" y="2937081"/>
                  </a:lnTo>
                  <a:lnTo>
                    <a:pt x="1075779" y="2937099"/>
                  </a:lnTo>
                  <a:lnTo>
                    <a:pt x="1075379" y="2937199"/>
                  </a:lnTo>
                  <a:lnTo>
                    <a:pt x="1074533" y="2937558"/>
                  </a:lnTo>
                  <a:lnTo>
                    <a:pt x="1073169" y="2938253"/>
                  </a:lnTo>
                  <a:lnTo>
                    <a:pt x="1072362" y="2938754"/>
                  </a:lnTo>
                  <a:lnTo>
                    <a:pt x="1071654" y="2939401"/>
                  </a:lnTo>
                  <a:lnTo>
                    <a:pt x="1071399" y="2939990"/>
                  </a:lnTo>
                  <a:lnTo>
                    <a:pt x="1071360" y="2940350"/>
                  </a:lnTo>
                  <a:lnTo>
                    <a:pt x="1071517" y="2940786"/>
                  </a:lnTo>
                  <a:lnTo>
                    <a:pt x="1071546" y="2941363"/>
                  </a:lnTo>
                  <a:lnTo>
                    <a:pt x="1071497" y="2941975"/>
                  </a:lnTo>
                  <a:lnTo>
                    <a:pt x="1071429" y="2942305"/>
                  </a:lnTo>
                  <a:lnTo>
                    <a:pt x="1071238" y="2942835"/>
                  </a:lnTo>
                  <a:lnTo>
                    <a:pt x="1071209" y="2943224"/>
                  </a:lnTo>
                  <a:lnTo>
                    <a:pt x="1071306" y="2943560"/>
                  </a:lnTo>
                  <a:lnTo>
                    <a:pt x="1071291" y="2943691"/>
                  </a:lnTo>
                  <a:lnTo>
                    <a:pt x="1071258" y="2943966"/>
                  </a:lnTo>
                  <a:lnTo>
                    <a:pt x="1071130" y="2944419"/>
                  </a:lnTo>
                  <a:lnTo>
                    <a:pt x="1071223" y="2944749"/>
                  </a:lnTo>
                  <a:lnTo>
                    <a:pt x="1071385" y="2944938"/>
                  </a:lnTo>
                  <a:lnTo>
                    <a:pt x="1071502" y="2945309"/>
                  </a:lnTo>
                  <a:lnTo>
                    <a:pt x="1071575" y="2945945"/>
                  </a:lnTo>
                  <a:lnTo>
                    <a:pt x="1071668" y="2946381"/>
                  </a:lnTo>
                  <a:lnTo>
                    <a:pt x="1071561" y="2946728"/>
                  </a:lnTo>
                  <a:lnTo>
                    <a:pt x="1071614" y="2947034"/>
                  </a:lnTo>
                  <a:lnTo>
                    <a:pt x="1071668" y="2947553"/>
                  </a:lnTo>
                  <a:lnTo>
                    <a:pt x="1071439" y="2947918"/>
                  </a:lnTo>
                  <a:lnTo>
                    <a:pt x="1071165" y="2948260"/>
                  </a:lnTo>
                  <a:lnTo>
                    <a:pt x="1070896" y="2948525"/>
                  </a:lnTo>
                  <a:lnTo>
                    <a:pt x="1070769" y="2948872"/>
                  </a:lnTo>
                  <a:lnTo>
                    <a:pt x="1070256" y="2948860"/>
                  </a:lnTo>
                  <a:lnTo>
                    <a:pt x="1069825" y="2948955"/>
                  </a:lnTo>
                  <a:lnTo>
                    <a:pt x="1069576" y="2949284"/>
                  </a:lnTo>
                  <a:lnTo>
                    <a:pt x="1069253" y="2949473"/>
                  </a:lnTo>
                  <a:lnTo>
                    <a:pt x="1068642" y="2949479"/>
                  </a:lnTo>
                  <a:lnTo>
                    <a:pt x="1068061" y="2949502"/>
                  </a:lnTo>
                  <a:lnTo>
                    <a:pt x="1067357" y="2949614"/>
                  </a:lnTo>
                  <a:lnTo>
                    <a:pt x="1066971" y="2949732"/>
                  </a:lnTo>
                  <a:lnTo>
                    <a:pt x="1066296" y="2950197"/>
                  </a:lnTo>
                  <a:lnTo>
                    <a:pt x="1065851" y="2950580"/>
                  </a:lnTo>
                  <a:lnTo>
                    <a:pt x="1065372" y="2950904"/>
                  </a:lnTo>
                  <a:lnTo>
                    <a:pt x="1065020" y="2951835"/>
                  </a:lnTo>
                  <a:lnTo>
                    <a:pt x="1064816" y="2952196"/>
                  </a:lnTo>
                  <a:lnTo>
                    <a:pt x="1064331" y="2953054"/>
                  </a:lnTo>
                  <a:lnTo>
                    <a:pt x="1063632" y="2954014"/>
                  </a:lnTo>
                  <a:lnTo>
                    <a:pt x="1063241" y="2955274"/>
                  </a:lnTo>
                  <a:lnTo>
                    <a:pt x="1062766" y="2956329"/>
                  </a:lnTo>
                  <a:lnTo>
                    <a:pt x="1062522" y="2957306"/>
                  </a:lnTo>
                  <a:lnTo>
                    <a:pt x="1062409" y="2958013"/>
                  </a:lnTo>
                  <a:lnTo>
                    <a:pt x="1062542" y="2959050"/>
                  </a:lnTo>
                  <a:lnTo>
                    <a:pt x="1062796" y="2960393"/>
                  </a:lnTo>
                  <a:lnTo>
                    <a:pt x="1063060" y="2961259"/>
                  </a:lnTo>
                  <a:lnTo>
                    <a:pt x="1063368" y="2962431"/>
                  </a:lnTo>
                  <a:lnTo>
                    <a:pt x="1063549" y="2963520"/>
                  </a:lnTo>
                  <a:lnTo>
                    <a:pt x="1064091" y="2964386"/>
                  </a:lnTo>
                  <a:lnTo>
                    <a:pt x="1064658" y="2964952"/>
                  </a:lnTo>
                  <a:lnTo>
                    <a:pt x="1064981" y="2965187"/>
                  </a:lnTo>
                  <a:lnTo>
                    <a:pt x="1065348" y="2965823"/>
                  </a:lnTo>
                  <a:lnTo>
                    <a:pt x="1065724" y="2965959"/>
                  </a:lnTo>
                  <a:lnTo>
                    <a:pt x="1066457" y="2965994"/>
                  </a:lnTo>
                  <a:lnTo>
                    <a:pt x="1066858" y="2966076"/>
                  </a:lnTo>
                  <a:lnTo>
                    <a:pt x="1067450" y="2966724"/>
                  </a:lnTo>
                  <a:lnTo>
                    <a:pt x="1067611" y="2966983"/>
                  </a:lnTo>
                  <a:lnTo>
                    <a:pt x="1067973" y="2967702"/>
                  </a:lnTo>
                  <a:lnTo>
                    <a:pt x="1068574" y="2968167"/>
                  </a:lnTo>
                  <a:lnTo>
                    <a:pt x="1068994" y="2968503"/>
                  </a:lnTo>
                  <a:lnTo>
                    <a:pt x="1069195" y="2968780"/>
                  </a:lnTo>
                  <a:lnTo>
                    <a:pt x="1069082" y="2969310"/>
                  </a:lnTo>
                  <a:lnTo>
                    <a:pt x="1068823" y="2969611"/>
                  </a:lnTo>
                  <a:lnTo>
                    <a:pt x="1068711" y="2970294"/>
                  </a:lnTo>
                  <a:lnTo>
                    <a:pt x="1068906" y="2970753"/>
                  </a:lnTo>
                  <a:lnTo>
                    <a:pt x="1069229" y="2971059"/>
                  </a:lnTo>
                  <a:lnTo>
                    <a:pt x="1069473" y="2971466"/>
                  </a:lnTo>
                  <a:lnTo>
                    <a:pt x="1069488" y="2972226"/>
                  </a:lnTo>
                  <a:lnTo>
                    <a:pt x="1069757" y="2972561"/>
                  </a:lnTo>
                  <a:lnTo>
                    <a:pt x="1070241" y="2973657"/>
                  </a:lnTo>
                  <a:lnTo>
                    <a:pt x="1070637" y="2974222"/>
                  </a:lnTo>
                  <a:lnTo>
                    <a:pt x="1070876" y="2974959"/>
                  </a:lnTo>
                  <a:lnTo>
                    <a:pt x="1070979" y="2975689"/>
                  </a:lnTo>
                  <a:lnTo>
                    <a:pt x="1070764" y="2976366"/>
                  </a:lnTo>
                  <a:lnTo>
                    <a:pt x="1070603" y="2977050"/>
                  </a:lnTo>
                  <a:lnTo>
                    <a:pt x="1070519" y="2977503"/>
                  </a:lnTo>
                  <a:lnTo>
                    <a:pt x="1070383" y="2978104"/>
                  </a:lnTo>
                  <a:lnTo>
                    <a:pt x="1069767" y="2978652"/>
                  </a:lnTo>
                  <a:lnTo>
                    <a:pt x="1069684" y="2979335"/>
                  </a:lnTo>
                  <a:lnTo>
                    <a:pt x="1069620" y="2980089"/>
                  </a:lnTo>
                  <a:lnTo>
                    <a:pt x="1069513" y="2980495"/>
                  </a:lnTo>
                  <a:lnTo>
                    <a:pt x="1069346" y="2981326"/>
                  </a:lnTo>
                  <a:lnTo>
                    <a:pt x="1069307" y="2982109"/>
                  </a:lnTo>
                  <a:lnTo>
                    <a:pt x="1069210" y="2982588"/>
                  </a:lnTo>
                  <a:lnTo>
                    <a:pt x="1069200" y="2982639"/>
                  </a:lnTo>
                  <a:lnTo>
                    <a:pt x="1069317" y="2983223"/>
                  </a:lnTo>
                  <a:lnTo>
                    <a:pt x="1069410" y="2983629"/>
                  </a:lnTo>
                  <a:lnTo>
                    <a:pt x="1069571" y="2984542"/>
                  </a:lnTo>
                  <a:lnTo>
                    <a:pt x="1069581" y="2985302"/>
                  </a:lnTo>
                  <a:lnTo>
                    <a:pt x="1069473" y="2985908"/>
                  </a:lnTo>
                  <a:lnTo>
                    <a:pt x="1069537" y="2986415"/>
                  </a:lnTo>
                  <a:lnTo>
                    <a:pt x="1069855" y="2987328"/>
                  </a:lnTo>
                  <a:lnTo>
                    <a:pt x="1069957" y="2988341"/>
                  </a:lnTo>
                  <a:lnTo>
                    <a:pt x="1069928" y="2988647"/>
                  </a:lnTo>
                  <a:lnTo>
                    <a:pt x="1069899" y="2989077"/>
                  </a:lnTo>
                  <a:lnTo>
                    <a:pt x="1070441" y="2989643"/>
                  </a:lnTo>
                  <a:lnTo>
                    <a:pt x="1070539" y="2989896"/>
                  </a:lnTo>
                  <a:lnTo>
                    <a:pt x="1070300" y="2990497"/>
                  </a:lnTo>
                  <a:lnTo>
                    <a:pt x="1070216" y="2991104"/>
                  </a:lnTo>
                  <a:lnTo>
                    <a:pt x="1069884" y="2991451"/>
                  </a:lnTo>
                  <a:lnTo>
                    <a:pt x="1069576" y="2991852"/>
                  </a:lnTo>
                  <a:lnTo>
                    <a:pt x="1069493" y="2992305"/>
                  </a:lnTo>
                  <a:lnTo>
                    <a:pt x="1069381" y="2992959"/>
                  </a:lnTo>
                  <a:lnTo>
                    <a:pt x="1069346" y="2993366"/>
                  </a:lnTo>
                  <a:lnTo>
                    <a:pt x="1069493" y="2993595"/>
                  </a:lnTo>
                  <a:lnTo>
                    <a:pt x="1069434" y="2994125"/>
                  </a:lnTo>
                  <a:lnTo>
                    <a:pt x="1069859" y="2994361"/>
                  </a:lnTo>
                  <a:lnTo>
                    <a:pt x="1070295" y="2994544"/>
                  </a:lnTo>
                  <a:lnTo>
                    <a:pt x="1070793" y="2994879"/>
                  </a:lnTo>
                  <a:lnTo>
                    <a:pt x="1071067" y="2995191"/>
                  </a:lnTo>
                  <a:lnTo>
                    <a:pt x="1071336" y="2995551"/>
                  </a:lnTo>
                  <a:lnTo>
                    <a:pt x="1071478" y="2996081"/>
                  </a:lnTo>
                  <a:lnTo>
                    <a:pt x="1071272" y="2996381"/>
                  </a:lnTo>
                  <a:lnTo>
                    <a:pt x="1071492" y="2996788"/>
                  </a:lnTo>
                  <a:lnTo>
                    <a:pt x="1071536" y="2997194"/>
                  </a:lnTo>
                  <a:lnTo>
                    <a:pt x="1071805" y="2997730"/>
                  </a:lnTo>
                  <a:lnTo>
                    <a:pt x="1071693" y="2998437"/>
                  </a:lnTo>
                  <a:lnTo>
                    <a:pt x="1071732" y="2999044"/>
                  </a:lnTo>
                  <a:lnTo>
                    <a:pt x="1071903" y="2999450"/>
                  </a:lnTo>
                  <a:lnTo>
                    <a:pt x="1072196" y="2999709"/>
                  </a:lnTo>
                  <a:lnTo>
                    <a:pt x="1072670" y="3000275"/>
                  </a:lnTo>
                  <a:lnTo>
                    <a:pt x="1072939" y="3000705"/>
                  </a:lnTo>
                  <a:lnTo>
                    <a:pt x="1073252" y="3001270"/>
                  </a:lnTo>
                  <a:lnTo>
                    <a:pt x="1073189" y="3001482"/>
                  </a:lnTo>
                  <a:lnTo>
                    <a:pt x="1073255" y="3001753"/>
                  </a:lnTo>
                  <a:lnTo>
                    <a:pt x="1073330" y="3002066"/>
                  </a:lnTo>
                  <a:lnTo>
                    <a:pt x="1073643" y="3002825"/>
                  </a:lnTo>
                  <a:lnTo>
                    <a:pt x="1073707" y="3003515"/>
                  </a:lnTo>
                  <a:lnTo>
                    <a:pt x="1073697" y="3003992"/>
                  </a:lnTo>
                  <a:lnTo>
                    <a:pt x="1074020" y="3004451"/>
                  </a:lnTo>
                  <a:lnTo>
                    <a:pt x="1074386" y="3004940"/>
                  </a:lnTo>
                  <a:lnTo>
                    <a:pt x="1074621" y="3006006"/>
                  </a:lnTo>
                  <a:lnTo>
                    <a:pt x="1074743" y="3006336"/>
                  </a:lnTo>
                  <a:lnTo>
                    <a:pt x="1074812" y="3006613"/>
                  </a:lnTo>
                  <a:lnTo>
                    <a:pt x="1074655" y="3007014"/>
                  </a:lnTo>
                  <a:lnTo>
                    <a:pt x="1074621" y="3007420"/>
                  </a:lnTo>
                  <a:lnTo>
                    <a:pt x="1074694" y="3007650"/>
                  </a:lnTo>
                  <a:lnTo>
                    <a:pt x="1075173" y="3007632"/>
                  </a:lnTo>
                  <a:lnTo>
                    <a:pt x="1075520" y="3008038"/>
                  </a:lnTo>
                  <a:lnTo>
                    <a:pt x="1075555" y="3008798"/>
                  </a:lnTo>
                  <a:lnTo>
                    <a:pt x="1075564" y="3009735"/>
                  </a:lnTo>
                  <a:lnTo>
                    <a:pt x="1075232" y="3010135"/>
                  </a:lnTo>
                  <a:lnTo>
                    <a:pt x="1075374" y="3010689"/>
                  </a:lnTo>
                  <a:lnTo>
                    <a:pt x="1075496" y="3010842"/>
                  </a:lnTo>
                  <a:lnTo>
                    <a:pt x="1075941" y="3011184"/>
                  </a:lnTo>
                  <a:lnTo>
                    <a:pt x="1076537" y="3011797"/>
                  </a:lnTo>
                  <a:lnTo>
                    <a:pt x="1077080" y="3012515"/>
                  </a:lnTo>
                  <a:lnTo>
                    <a:pt x="1077598" y="3013028"/>
                  </a:lnTo>
                  <a:lnTo>
                    <a:pt x="1078141" y="3013617"/>
                  </a:lnTo>
                  <a:lnTo>
                    <a:pt x="1078126" y="3014530"/>
                  </a:lnTo>
                  <a:lnTo>
                    <a:pt x="1077857" y="3014901"/>
                  </a:lnTo>
                  <a:lnTo>
                    <a:pt x="1077305" y="3015814"/>
                  </a:lnTo>
                  <a:lnTo>
                    <a:pt x="1077349" y="3016250"/>
                  </a:lnTo>
                  <a:lnTo>
                    <a:pt x="1077446" y="3016639"/>
                  </a:lnTo>
                  <a:lnTo>
                    <a:pt x="1077290" y="3016992"/>
                  </a:lnTo>
                  <a:lnTo>
                    <a:pt x="1077055" y="3017269"/>
                  </a:lnTo>
                  <a:lnTo>
                    <a:pt x="1077021" y="3017728"/>
                  </a:lnTo>
                  <a:lnTo>
                    <a:pt x="1077085" y="3018247"/>
                  </a:lnTo>
                  <a:lnTo>
                    <a:pt x="1077187" y="3018476"/>
                  </a:lnTo>
                  <a:lnTo>
                    <a:pt x="1077075" y="3019113"/>
                  </a:lnTo>
                  <a:lnTo>
                    <a:pt x="1077060" y="3019831"/>
                  </a:lnTo>
                  <a:lnTo>
                    <a:pt x="1076801" y="3020138"/>
                  </a:lnTo>
                  <a:lnTo>
                    <a:pt x="1076415" y="3020232"/>
                  </a:lnTo>
                  <a:lnTo>
                    <a:pt x="1075902" y="3020403"/>
                  </a:lnTo>
                  <a:lnTo>
                    <a:pt x="1075618" y="3020733"/>
                  </a:lnTo>
                  <a:lnTo>
                    <a:pt x="1075203" y="3021233"/>
                  </a:lnTo>
                  <a:lnTo>
                    <a:pt x="1074963" y="3021593"/>
                  </a:lnTo>
                  <a:lnTo>
                    <a:pt x="1074807" y="3021869"/>
                  </a:lnTo>
                  <a:lnTo>
                    <a:pt x="1074450" y="3021840"/>
                  </a:lnTo>
                  <a:lnTo>
                    <a:pt x="1074245" y="3021887"/>
                  </a:lnTo>
                  <a:lnTo>
                    <a:pt x="1073907" y="3022341"/>
                  </a:lnTo>
                  <a:lnTo>
                    <a:pt x="1073110" y="3022659"/>
                  </a:lnTo>
                  <a:lnTo>
                    <a:pt x="1072675" y="3022806"/>
                  </a:lnTo>
                  <a:lnTo>
                    <a:pt x="1072191" y="3022847"/>
                  </a:lnTo>
                  <a:lnTo>
                    <a:pt x="1071600" y="3022942"/>
                  </a:lnTo>
                  <a:lnTo>
                    <a:pt x="1071116" y="3023059"/>
                  </a:lnTo>
                  <a:lnTo>
                    <a:pt x="1070754" y="3023130"/>
                  </a:lnTo>
                  <a:lnTo>
                    <a:pt x="1070549" y="3023413"/>
                  </a:lnTo>
                  <a:lnTo>
                    <a:pt x="1070143" y="3023325"/>
                  </a:lnTo>
                  <a:lnTo>
                    <a:pt x="1069630" y="3023342"/>
                  </a:lnTo>
                  <a:lnTo>
                    <a:pt x="1068843" y="3023277"/>
                  </a:lnTo>
                  <a:lnTo>
                    <a:pt x="1068408" y="3023171"/>
                  </a:lnTo>
                  <a:lnTo>
                    <a:pt x="1066931" y="3023095"/>
                  </a:lnTo>
                  <a:lnTo>
                    <a:pt x="1066496" y="3023136"/>
                  </a:lnTo>
                  <a:lnTo>
                    <a:pt x="1065988" y="3022947"/>
                  </a:lnTo>
                  <a:lnTo>
                    <a:pt x="1065460" y="3022559"/>
                  </a:lnTo>
                  <a:lnTo>
                    <a:pt x="1064878" y="3022264"/>
                  </a:lnTo>
                  <a:lnTo>
                    <a:pt x="1064399" y="3021976"/>
                  </a:lnTo>
                  <a:lnTo>
                    <a:pt x="1063969" y="3021822"/>
                  </a:lnTo>
                  <a:lnTo>
                    <a:pt x="1063622" y="3021875"/>
                  </a:lnTo>
                  <a:lnTo>
                    <a:pt x="1063084" y="3021463"/>
                  </a:lnTo>
                  <a:lnTo>
                    <a:pt x="1062571" y="3021339"/>
                  </a:lnTo>
                  <a:lnTo>
                    <a:pt x="1062111" y="3021245"/>
                  </a:lnTo>
                  <a:lnTo>
                    <a:pt x="1061574" y="3020774"/>
                  </a:lnTo>
                  <a:lnTo>
                    <a:pt x="1061231" y="3020680"/>
                  </a:lnTo>
                  <a:lnTo>
                    <a:pt x="1060484" y="3020438"/>
                  </a:lnTo>
                  <a:lnTo>
                    <a:pt x="1059970" y="3020344"/>
                  </a:lnTo>
                  <a:lnTo>
                    <a:pt x="1059281" y="3020067"/>
                  </a:lnTo>
                  <a:lnTo>
                    <a:pt x="1058714" y="3019772"/>
                  </a:lnTo>
                  <a:lnTo>
                    <a:pt x="1058064" y="3019213"/>
                  </a:lnTo>
                  <a:lnTo>
                    <a:pt x="1057780" y="3018889"/>
                  </a:lnTo>
                  <a:lnTo>
                    <a:pt x="1057697" y="3018482"/>
                  </a:lnTo>
                  <a:lnTo>
                    <a:pt x="1057766" y="3017935"/>
                  </a:lnTo>
                  <a:lnTo>
                    <a:pt x="1057653" y="3017675"/>
                  </a:lnTo>
                  <a:lnTo>
                    <a:pt x="1057198" y="3017434"/>
                  </a:lnTo>
                  <a:lnTo>
                    <a:pt x="1056685" y="3017169"/>
                  </a:lnTo>
                  <a:lnTo>
                    <a:pt x="1056230" y="3016898"/>
                  </a:lnTo>
                  <a:lnTo>
                    <a:pt x="1055693" y="3016515"/>
                  </a:lnTo>
                  <a:lnTo>
                    <a:pt x="1055321" y="3016191"/>
                  </a:lnTo>
                  <a:lnTo>
                    <a:pt x="1054979" y="3016038"/>
                  </a:lnTo>
                  <a:lnTo>
                    <a:pt x="1054226" y="3016462"/>
                  </a:lnTo>
                  <a:lnTo>
                    <a:pt x="1053933" y="3016804"/>
                  </a:lnTo>
                  <a:lnTo>
                    <a:pt x="1053693" y="3017316"/>
                  </a:lnTo>
                  <a:lnTo>
                    <a:pt x="1053512" y="3017746"/>
                  </a:lnTo>
                  <a:lnTo>
                    <a:pt x="1053307" y="3018064"/>
                  </a:lnTo>
                  <a:lnTo>
                    <a:pt x="1053586" y="3018329"/>
                  </a:lnTo>
                  <a:lnTo>
                    <a:pt x="1053957" y="3018653"/>
                  </a:lnTo>
                  <a:lnTo>
                    <a:pt x="1054300" y="3018800"/>
                  </a:lnTo>
                  <a:lnTo>
                    <a:pt x="1054534" y="3018600"/>
                  </a:lnTo>
                  <a:lnTo>
                    <a:pt x="1055248" y="3019018"/>
                  </a:lnTo>
                  <a:lnTo>
                    <a:pt x="1055786" y="3019372"/>
                  </a:lnTo>
                  <a:lnTo>
                    <a:pt x="1056807" y="3020232"/>
                  </a:lnTo>
                  <a:lnTo>
                    <a:pt x="1057404" y="3020703"/>
                  </a:lnTo>
                  <a:lnTo>
                    <a:pt x="1058201" y="3021292"/>
                  </a:lnTo>
                  <a:lnTo>
                    <a:pt x="1059305" y="3022294"/>
                  </a:lnTo>
                  <a:lnTo>
                    <a:pt x="1059897" y="3022883"/>
                  </a:lnTo>
                  <a:lnTo>
                    <a:pt x="1060405" y="3023466"/>
                  </a:lnTo>
                  <a:lnTo>
                    <a:pt x="1060772" y="3023996"/>
                  </a:lnTo>
                  <a:lnTo>
                    <a:pt x="1060938" y="3024143"/>
                  </a:lnTo>
                  <a:lnTo>
                    <a:pt x="1061046" y="3024603"/>
                  </a:lnTo>
                  <a:lnTo>
                    <a:pt x="1061246" y="3024779"/>
                  </a:lnTo>
                  <a:lnTo>
                    <a:pt x="1061559" y="3025021"/>
                  </a:lnTo>
                  <a:lnTo>
                    <a:pt x="1061666" y="3025368"/>
                  </a:lnTo>
                  <a:lnTo>
                    <a:pt x="1061080" y="3026193"/>
                  </a:lnTo>
                  <a:lnTo>
                    <a:pt x="1060958" y="3026511"/>
                  </a:lnTo>
                  <a:lnTo>
                    <a:pt x="1060747" y="3027112"/>
                  </a:lnTo>
                  <a:lnTo>
                    <a:pt x="1060454" y="3027483"/>
                  </a:lnTo>
                  <a:lnTo>
                    <a:pt x="1060332" y="3027801"/>
                  </a:lnTo>
                  <a:lnTo>
                    <a:pt x="1060039" y="3028172"/>
                  </a:lnTo>
                  <a:lnTo>
                    <a:pt x="1059569" y="3028597"/>
                  </a:lnTo>
                  <a:lnTo>
                    <a:pt x="1059330" y="3029109"/>
                  </a:lnTo>
                  <a:lnTo>
                    <a:pt x="1059066" y="3029598"/>
                  </a:lnTo>
                  <a:lnTo>
                    <a:pt x="1058914" y="3029999"/>
                  </a:lnTo>
                  <a:lnTo>
                    <a:pt x="1058245" y="3030535"/>
                  </a:lnTo>
                  <a:lnTo>
                    <a:pt x="1057956" y="3030735"/>
                  </a:lnTo>
                  <a:lnTo>
                    <a:pt x="1057717" y="3031194"/>
                  </a:lnTo>
                  <a:lnTo>
                    <a:pt x="1057282" y="3031418"/>
                  </a:lnTo>
                  <a:lnTo>
                    <a:pt x="1056617" y="3031407"/>
                  </a:lnTo>
                  <a:lnTo>
                    <a:pt x="1056304" y="3031489"/>
                  </a:lnTo>
                  <a:lnTo>
                    <a:pt x="1055805" y="3031972"/>
                  </a:lnTo>
                  <a:lnTo>
                    <a:pt x="1055453" y="3032196"/>
                  </a:lnTo>
                  <a:lnTo>
                    <a:pt x="1054911" y="3032155"/>
                  </a:lnTo>
                  <a:lnTo>
                    <a:pt x="1054363" y="3032202"/>
                  </a:lnTo>
                  <a:lnTo>
                    <a:pt x="1053845" y="3032049"/>
                  </a:lnTo>
                  <a:lnTo>
                    <a:pt x="1053244" y="3031925"/>
                  </a:lnTo>
                  <a:lnTo>
                    <a:pt x="1052814" y="3031949"/>
                  </a:lnTo>
                  <a:lnTo>
                    <a:pt x="1052241" y="3031619"/>
                  </a:lnTo>
                  <a:lnTo>
                    <a:pt x="1051728" y="3031613"/>
                  </a:lnTo>
                  <a:lnTo>
                    <a:pt x="1050834" y="3031179"/>
                  </a:lnTo>
                  <a:lnTo>
                    <a:pt x="1049983" y="3030770"/>
                  </a:lnTo>
                  <a:lnTo>
                    <a:pt x="1049411" y="3030764"/>
                  </a:lnTo>
                  <a:lnTo>
                    <a:pt x="1048531" y="3030057"/>
                  </a:lnTo>
                  <a:lnTo>
                    <a:pt x="1047940" y="3029415"/>
                  </a:lnTo>
                  <a:lnTo>
                    <a:pt x="1047461" y="3029215"/>
                  </a:lnTo>
                  <a:lnTo>
                    <a:pt x="1046923" y="3028820"/>
                  </a:lnTo>
                  <a:lnTo>
                    <a:pt x="1046483" y="3028491"/>
                  </a:lnTo>
                  <a:lnTo>
                    <a:pt x="1045847" y="3027996"/>
                  </a:lnTo>
                  <a:lnTo>
                    <a:pt x="1045315" y="3027472"/>
                  </a:lnTo>
                  <a:lnTo>
                    <a:pt x="1045188" y="3027183"/>
                  </a:lnTo>
                  <a:lnTo>
                    <a:pt x="1044684" y="3026788"/>
                  </a:lnTo>
                  <a:lnTo>
                    <a:pt x="1044361" y="3026847"/>
                  </a:lnTo>
                  <a:lnTo>
                    <a:pt x="1043662" y="3026576"/>
                  </a:lnTo>
                  <a:lnTo>
                    <a:pt x="1042553" y="3026011"/>
                  </a:lnTo>
                  <a:lnTo>
                    <a:pt x="1042454" y="3025956"/>
                  </a:lnTo>
                  <a:lnTo>
                    <a:pt x="1041697" y="3025581"/>
                  </a:lnTo>
                  <a:lnTo>
                    <a:pt x="1041218" y="3025251"/>
                  </a:lnTo>
                  <a:lnTo>
                    <a:pt x="1040104" y="3024815"/>
                  </a:lnTo>
                  <a:lnTo>
                    <a:pt x="1039531" y="3024738"/>
                  </a:lnTo>
                  <a:lnTo>
                    <a:pt x="1038891" y="3024662"/>
                  </a:lnTo>
                  <a:lnTo>
                    <a:pt x="1038133" y="3024267"/>
                  </a:lnTo>
                  <a:lnTo>
                    <a:pt x="1037302" y="3023931"/>
                  </a:lnTo>
                  <a:lnTo>
                    <a:pt x="1036188" y="3023525"/>
                  </a:lnTo>
                  <a:lnTo>
                    <a:pt x="1035171" y="3023218"/>
                  </a:lnTo>
                  <a:lnTo>
                    <a:pt x="1034848" y="3023177"/>
                  </a:lnTo>
                  <a:lnTo>
                    <a:pt x="1034271" y="3023236"/>
                  </a:lnTo>
                  <a:lnTo>
                    <a:pt x="1033856" y="3023101"/>
                  </a:lnTo>
                  <a:lnTo>
                    <a:pt x="1033519" y="3023242"/>
                  </a:lnTo>
                  <a:lnTo>
                    <a:pt x="1033265" y="3023242"/>
                  </a:lnTo>
                  <a:lnTo>
                    <a:pt x="1032920" y="3023159"/>
                  </a:lnTo>
                  <a:lnTo>
                    <a:pt x="1032820" y="3023136"/>
                  </a:lnTo>
                  <a:lnTo>
                    <a:pt x="1032399" y="3023095"/>
                  </a:lnTo>
                  <a:lnTo>
                    <a:pt x="1032052" y="3023024"/>
                  </a:lnTo>
                  <a:lnTo>
                    <a:pt x="1031412" y="3023048"/>
                  </a:lnTo>
                  <a:lnTo>
                    <a:pt x="1030771" y="3023006"/>
                  </a:lnTo>
                  <a:lnTo>
                    <a:pt x="1030610" y="3022906"/>
                  </a:lnTo>
                  <a:lnTo>
                    <a:pt x="1030419" y="3022965"/>
                  </a:lnTo>
                  <a:lnTo>
                    <a:pt x="1030063" y="3023218"/>
                  </a:lnTo>
                  <a:lnTo>
                    <a:pt x="1029647" y="3023212"/>
                  </a:lnTo>
                  <a:lnTo>
                    <a:pt x="1029168" y="3023107"/>
                  </a:lnTo>
                  <a:lnTo>
                    <a:pt x="1028909" y="3023295"/>
                  </a:lnTo>
                  <a:lnTo>
                    <a:pt x="1028195" y="3023666"/>
                  </a:lnTo>
                  <a:lnTo>
                    <a:pt x="1027706" y="3024208"/>
                  </a:lnTo>
                  <a:lnTo>
                    <a:pt x="1027442" y="3024844"/>
                  </a:lnTo>
                  <a:lnTo>
                    <a:pt x="1027208" y="3025451"/>
                  </a:lnTo>
                  <a:lnTo>
                    <a:pt x="1027232" y="3025869"/>
                  </a:lnTo>
                  <a:lnTo>
                    <a:pt x="1027511" y="3026358"/>
                  </a:lnTo>
                  <a:lnTo>
                    <a:pt x="1027711" y="3026747"/>
                  </a:lnTo>
                  <a:lnTo>
                    <a:pt x="1027775" y="3027065"/>
                  </a:lnTo>
                  <a:lnTo>
                    <a:pt x="1028019" y="3027583"/>
                  </a:lnTo>
                  <a:lnTo>
                    <a:pt x="1028332" y="3027978"/>
                  </a:lnTo>
                  <a:lnTo>
                    <a:pt x="1028806" y="3028561"/>
                  </a:lnTo>
                  <a:lnTo>
                    <a:pt x="1029148" y="3029021"/>
                  </a:lnTo>
                  <a:lnTo>
                    <a:pt x="1029461" y="3029380"/>
                  </a:lnTo>
                  <a:lnTo>
                    <a:pt x="1029647" y="3029733"/>
                  </a:lnTo>
                  <a:lnTo>
                    <a:pt x="1029926" y="3030287"/>
                  </a:lnTo>
                  <a:lnTo>
                    <a:pt x="1030366" y="3030812"/>
                  </a:lnTo>
                  <a:lnTo>
                    <a:pt x="1030742" y="3031359"/>
                  </a:lnTo>
                  <a:lnTo>
                    <a:pt x="1030899" y="3031719"/>
                  </a:lnTo>
                  <a:lnTo>
                    <a:pt x="1031426" y="3032502"/>
                  </a:lnTo>
                  <a:lnTo>
                    <a:pt x="1031710" y="3032891"/>
                  </a:lnTo>
                  <a:lnTo>
                    <a:pt x="1032150" y="3033380"/>
                  </a:lnTo>
                  <a:lnTo>
                    <a:pt x="1032370" y="3033574"/>
                  </a:lnTo>
                  <a:lnTo>
                    <a:pt x="1032966" y="3034423"/>
                  </a:lnTo>
                  <a:lnTo>
                    <a:pt x="1033052" y="3034619"/>
                  </a:lnTo>
                  <a:lnTo>
                    <a:pt x="1033176" y="3034906"/>
                  </a:lnTo>
                  <a:lnTo>
                    <a:pt x="1033587" y="3035271"/>
                  </a:lnTo>
                  <a:lnTo>
                    <a:pt x="1033968" y="3035695"/>
                  </a:lnTo>
                  <a:lnTo>
                    <a:pt x="1034311" y="3036119"/>
                  </a:lnTo>
                  <a:lnTo>
                    <a:pt x="1034687" y="3036738"/>
                  </a:lnTo>
                  <a:lnTo>
                    <a:pt x="1034878" y="3037026"/>
                  </a:lnTo>
                  <a:lnTo>
                    <a:pt x="1035464" y="3038004"/>
                  </a:lnTo>
                  <a:lnTo>
                    <a:pt x="1035587" y="3038487"/>
                  </a:lnTo>
                  <a:lnTo>
                    <a:pt x="1035518" y="3038935"/>
                  </a:lnTo>
                  <a:lnTo>
                    <a:pt x="1035635" y="3039389"/>
                  </a:lnTo>
                  <a:lnTo>
                    <a:pt x="1035440" y="3039707"/>
                  </a:lnTo>
                  <a:lnTo>
                    <a:pt x="1035303" y="3040060"/>
                  </a:lnTo>
                  <a:lnTo>
                    <a:pt x="1035459" y="3040449"/>
                  </a:lnTo>
                  <a:lnTo>
                    <a:pt x="1035034" y="3040791"/>
                  </a:lnTo>
                  <a:lnTo>
                    <a:pt x="1034770" y="3041238"/>
                  </a:lnTo>
                  <a:lnTo>
                    <a:pt x="1034633" y="3041845"/>
                  </a:lnTo>
                  <a:lnTo>
                    <a:pt x="1034467" y="3042358"/>
                  </a:lnTo>
                  <a:lnTo>
                    <a:pt x="1034140" y="3042481"/>
                  </a:lnTo>
                  <a:lnTo>
                    <a:pt x="1033729" y="3042411"/>
                  </a:lnTo>
                  <a:lnTo>
                    <a:pt x="1033279" y="3042369"/>
                  </a:lnTo>
                  <a:lnTo>
                    <a:pt x="1032864" y="3042393"/>
                  </a:lnTo>
                  <a:lnTo>
                    <a:pt x="1032590" y="3042293"/>
                  </a:lnTo>
                  <a:lnTo>
                    <a:pt x="1032331" y="3042511"/>
                  </a:lnTo>
                  <a:lnTo>
                    <a:pt x="1032199" y="3042958"/>
                  </a:lnTo>
                  <a:lnTo>
                    <a:pt x="1031998" y="3043377"/>
                  </a:lnTo>
                  <a:lnTo>
                    <a:pt x="1031573" y="3043819"/>
                  </a:lnTo>
                  <a:lnTo>
                    <a:pt x="1031153" y="3044166"/>
                  </a:lnTo>
                  <a:lnTo>
                    <a:pt x="1030571" y="3044284"/>
                  </a:lnTo>
                  <a:lnTo>
                    <a:pt x="1030087" y="3044502"/>
                  </a:lnTo>
                  <a:lnTo>
                    <a:pt x="1029671" y="3044655"/>
                  </a:lnTo>
                  <a:lnTo>
                    <a:pt x="1029388" y="3044296"/>
                  </a:lnTo>
                  <a:lnTo>
                    <a:pt x="1029193" y="3044455"/>
                  </a:lnTo>
                  <a:lnTo>
                    <a:pt x="1029153" y="3044967"/>
                  </a:lnTo>
                  <a:lnTo>
                    <a:pt x="1028669" y="3045150"/>
                  </a:lnTo>
                  <a:lnTo>
                    <a:pt x="1028127" y="3045209"/>
                  </a:lnTo>
                  <a:lnTo>
                    <a:pt x="1027545" y="3045456"/>
                  </a:lnTo>
                  <a:lnTo>
                    <a:pt x="1027242" y="3046222"/>
                  </a:lnTo>
                  <a:lnTo>
                    <a:pt x="1027046" y="3046605"/>
                  </a:lnTo>
                  <a:lnTo>
                    <a:pt x="1026719" y="3046787"/>
                  </a:lnTo>
                  <a:lnTo>
                    <a:pt x="1026357" y="3047365"/>
                  </a:lnTo>
                  <a:lnTo>
                    <a:pt x="1026030" y="3047936"/>
                  </a:lnTo>
                  <a:lnTo>
                    <a:pt x="1025570" y="3048472"/>
                  </a:lnTo>
                  <a:lnTo>
                    <a:pt x="1025262" y="3049692"/>
                  </a:lnTo>
                  <a:lnTo>
                    <a:pt x="1025057" y="3050328"/>
                  </a:lnTo>
                  <a:lnTo>
                    <a:pt x="1025042" y="3051265"/>
                  </a:lnTo>
                  <a:lnTo>
                    <a:pt x="1025477" y="3051977"/>
                  </a:lnTo>
                  <a:lnTo>
                    <a:pt x="1025531" y="3052655"/>
                  </a:lnTo>
                  <a:lnTo>
                    <a:pt x="1025648" y="3053332"/>
                  </a:lnTo>
                  <a:lnTo>
                    <a:pt x="1025604" y="3053974"/>
                  </a:lnTo>
                  <a:lnTo>
                    <a:pt x="1025409" y="3054387"/>
                  </a:lnTo>
                  <a:lnTo>
                    <a:pt x="1024353" y="3054210"/>
                  </a:lnTo>
                  <a:lnTo>
                    <a:pt x="1023781" y="3054039"/>
                  </a:lnTo>
                  <a:lnTo>
                    <a:pt x="1023082" y="3053768"/>
                  </a:lnTo>
                  <a:lnTo>
                    <a:pt x="1022383" y="3053374"/>
                  </a:lnTo>
                  <a:lnTo>
                    <a:pt x="1021977" y="3052820"/>
                  </a:lnTo>
                  <a:lnTo>
                    <a:pt x="1021185" y="3052354"/>
                  </a:lnTo>
                  <a:lnTo>
                    <a:pt x="1020594" y="3052136"/>
                  </a:lnTo>
                  <a:lnTo>
                    <a:pt x="1019763" y="3052030"/>
                  </a:lnTo>
                  <a:lnTo>
                    <a:pt x="1017827" y="3052896"/>
                  </a:lnTo>
                  <a:lnTo>
                    <a:pt x="1016916" y="3053535"/>
                  </a:lnTo>
                  <a:lnTo>
                    <a:pt x="1015984" y="3054181"/>
                  </a:lnTo>
                  <a:lnTo>
                    <a:pt x="1014767" y="3055324"/>
                  </a:lnTo>
                  <a:lnTo>
                    <a:pt x="1013965" y="3056331"/>
                  </a:lnTo>
                  <a:lnTo>
                    <a:pt x="1013139" y="3057733"/>
                  </a:lnTo>
                  <a:lnTo>
                    <a:pt x="1012195" y="3059565"/>
                  </a:lnTo>
                  <a:lnTo>
                    <a:pt x="1011636" y="3060841"/>
                  </a:lnTo>
                  <a:lnTo>
                    <a:pt x="1011193" y="3061863"/>
                  </a:lnTo>
                  <a:lnTo>
                    <a:pt x="1010592" y="3063424"/>
                  </a:lnTo>
                  <a:lnTo>
                    <a:pt x="1010010" y="3065821"/>
                  </a:lnTo>
                  <a:lnTo>
                    <a:pt x="1009712" y="3068290"/>
                  </a:lnTo>
                  <a:lnTo>
                    <a:pt x="1009741" y="3070216"/>
                  </a:lnTo>
                  <a:lnTo>
                    <a:pt x="1009927" y="3070640"/>
                  </a:lnTo>
                  <a:lnTo>
                    <a:pt x="1010207" y="3070929"/>
                  </a:lnTo>
                  <a:lnTo>
                    <a:pt x="1010587" y="3071324"/>
                  </a:lnTo>
                  <a:lnTo>
                    <a:pt x="1011066" y="3071365"/>
                  </a:lnTo>
                  <a:lnTo>
                    <a:pt x="1011594" y="3071424"/>
                  </a:lnTo>
                  <a:lnTo>
                    <a:pt x="1011907" y="3071683"/>
                  </a:lnTo>
                  <a:lnTo>
                    <a:pt x="1012220" y="3072266"/>
                  </a:lnTo>
                  <a:lnTo>
                    <a:pt x="1012361" y="3073232"/>
                  </a:lnTo>
                  <a:lnTo>
                    <a:pt x="1012484" y="3073751"/>
                  </a:lnTo>
                  <a:lnTo>
                    <a:pt x="1012625" y="3074782"/>
                  </a:lnTo>
                  <a:lnTo>
                    <a:pt x="1012899" y="3075459"/>
                  </a:lnTo>
                  <a:lnTo>
                    <a:pt x="1013144" y="3075942"/>
                  </a:lnTo>
                  <a:lnTo>
                    <a:pt x="1013696" y="3076514"/>
                  </a:lnTo>
                  <a:lnTo>
                    <a:pt x="1013979" y="3077233"/>
                  </a:lnTo>
                  <a:lnTo>
                    <a:pt x="1014468" y="3077798"/>
                  </a:lnTo>
                  <a:lnTo>
                    <a:pt x="1014336" y="3078717"/>
                  </a:lnTo>
                  <a:lnTo>
                    <a:pt x="1014268" y="3079306"/>
                  </a:lnTo>
                  <a:lnTo>
                    <a:pt x="1014468" y="3079725"/>
                  </a:lnTo>
                  <a:lnTo>
                    <a:pt x="1015079" y="3080125"/>
                  </a:lnTo>
                  <a:lnTo>
                    <a:pt x="1015104" y="3080479"/>
                  </a:lnTo>
                  <a:lnTo>
                    <a:pt x="1015246" y="3080779"/>
                  </a:lnTo>
                  <a:lnTo>
                    <a:pt x="1015441" y="3081315"/>
                  </a:lnTo>
                  <a:lnTo>
                    <a:pt x="1015603" y="3082323"/>
                  </a:lnTo>
                  <a:lnTo>
                    <a:pt x="1016091" y="3083283"/>
                  </a:lnTo>
                  <a:lnTo>
                    <a:pt x="1016634" y="3084296"/>
                  </a:lnTo>
                  <a:lnTo>
                    <a:pt x="1016981" y="3084514"/>
                  </a:lnTo>
                  <a:lnTo>
                    <a:pt x="1017240" y="3085139"/>
                  </a:lnTo>
                  <a:lnTo>
                    <a:pt x="1016937" y="3085522"/>
                  </a:lnTo>
                  <a:lnTo>
                    <a:pt x="1016986" y="3086052"/>
                  </a:lnTo>
                  <a:lnTo>
                    <a:pt x="1016922" y="3086435"/>
                  </a:lnTo>
                  <a:lnTo>
                    <a:pt x="1017108" y="3087596"/>
                  </a:lnTo>
                  <a:lnTo>
                    <a:pt x="1017509" y="3088373"/>
                  </a:lnTo>
                  <a:lnTo>
                    <a:pt x="1017885" y="3088674"/>
                  </a:lnTo>
                  <a:lnTo>
                    <a:pt x="1018325" y="3088744"/>
                  </a:lnTo>
                  <a:lnTo>
                    <a:pt x="1019093" y="3088903"/>
                  </a:lnTo>
                  <a:lnTo>
                    <a:pt x="1019797" y="3089004"/>
                  </a:lnTo>
                  <a:lnTo>
                    <a:pt x="1020535" y="3089257"/>
                  </a:lnTo>
                  <a:lnTo>
                    <a:pt x="1020721" y="3089499"/>
                  </a:lnTo>
                  <a:lnTo>
                    <a:pt x="1021039" y="3090011"/>
                  </a:lnTo>
                  <a:lnTo>
                    <a:pt x="1021567" y="3090194"/>
                  </a:lnTo>
                  <a:lnTo>
                    <a:pt x="1022236" y="3090653"/>
                  </a:lnTo>
                  <a:lnTo>
                    <a:pt x="1022994" y="3091319"/>
                  </a:lnTo>
                  <a:lnTo>
                    <a:pt x="1023747" y="3092044"/>
                  </a:lnTo>
                  <a:lnTo>
                    <a:pt x="1024123" y="3092668"/>
                  </a:lnTo>
                  <a:lnTo>
                    <a:pt x="1024382" y="3092910"/>
                  </a:lnTo>
                  <a:lnTo>
                    <a:pt x="1024729" y="3093334"/>
                  </a:lnTo>
                  <a:lnTo>
                    <a:pt x="1024959" y="3093841"/>
                  </a:lnTo>
                  <a:lnTo>
                    <a:pt x="1025453" y="3094088"/>
                  </a:lnTo>
                  <a:lnTo>
                    <a:pt x="1025775" y="3094330"/>
                  </a:lnTo>
                  <a:lnTo>
                    <a:pt x="1025888" y="3094748"/>
                  </a:lnTo>
                  <a:lnTo>
                    <a:pt x="1026176" y="3094989"/>
                  </a:lnTo>
                  <a:lnTo>
                    <a:pt x="1026645" y="3095290"/>
                  </a:lnTo>
                  <a:lnTo>
                    <a:pt x="1027105" y="3095802"/>
                  </a:lnTo>
                  <a:lnTo>
                    <a:pt x="1027335" y="3096338"/>
                  </a:lnTo>
                  <a:lnTo>
                    <a:pt x="1027594" y="3096727"/>
                  </a:lnTo>
                  <a:lnTo>
                    <a:pt x="1027936" y="3097328"/>
                  </a:lnTo>
                  <a:lnTo>
                    <a:pt x="1028073" y="3098071"/>
                  </a:lnTo>
                  <a:lnTo>
                    <a:pt x="1028034" y="3098636"/>
                  </a:lnTo>
                  <a:lnTo>
                    <a:pt x="1027868" y="3099043"/>
                  </a:lnTo>
                  <a:lnTo>
                    <a:pt x="1027741" y="3099455"/>
                  </a:lnTo>
                  <a:lnTo>
                    <a:pt x="1027726" y="3100286"/>
                  </a:lnTo>
                  <a:lnTo>
                    <a:pt x="1027486" y="3100398"/>
                  </a:lnTo>
                  <a:lnTo>
                    <a:pt x="1027095" y="3101105"/>
                  </a:lnTo>
                  <a:lnTo>
                    <a:pt x="1026347" y="3101623"/>
                  </a:lnTo>
                  <a:lnTo>
                    <a:pt x="1025775" y="3102206"/>
                  </a:lnTo>
                  <a:lnTo>
                    <a:pt x="1025115" y="3102731"/>
                  </a:lnTo>
                  <a:lnTo>
                    <a:pt x="1024285" y="3103102"/>
                  </a:lnTo>
                  <a:lnTo>
                    <a:pt x="1023517" y="3103238"/>
                  </a:lnTo>
                  <a:lnTo>
                    <a:pt x="1022947" y="3103791"/>
                  </a:lnTo>
                  <a:lnTo>
                    <a:pt x="1022886" y="3103850"/>
                  </a:lnTo>
                  <a:lnTo>
                    <a:pt x="1022075" y="3104516"/>
                  </a:lnTo>
                  <a:lnTo>
                    <a:pt x="1021684" y="3105158"/>
                  </a:lnTo>
                  <a:lnTo>
                    <a:pt x="1021078" y="3105948"/>
                  </a:lnTo>
                  <a:lnTo>
                    <a:pt x="1020858" y="3106661"/>
                  </a:lnTo>
                  <a:lnTo>
                    <a:pt x="1020735" y="3107102"/>
                  </a:lnTo>
                  <a:lnTo>
                    <a:pt x="1020662" y="3107839"/>
                  </a:lnTo>
                  <a:lnTo>
                    <a:pt x="1020584" y="3109053"/>
                  </a:lnTo>
                  <a:lnTo>
                    <a:pt x="1020506" y="3110148"/>
                  </a:lnTo>
                  <a:lnTo>
                    <a:pt x="1020261" y="3110649"/>
                  </a:lnTo>
                  <a:lnTo>
                    <a:pt x="1020545" y="3111309"/>
                  </a:lnTo>
                  <a:lnTo>
                    <a:pt x="1020530" y="3112163"/>
                  </a:lnTo>
                  <a:lnTo>
                    <a:pt x="1020863" y="3113507"/>
                  </a:lnTo>
                  <a:lnTo>
                    <a:pt x="1020672" y="3114361"/>
                  </a:lnTo>
                  <a:lnTo>
                    <a:pt x="1020667" y="3114685"/>
                  </a:lnTo>
                  <a:lnTo>
                    <a:pt x="1020472" y="3114815"/>
                  </a:lnTo>
                  <a:lnTo>
                    <a:pt x="1020550" y="3115292"/>
                  </a:lnTo>
                  <a:lnTo>
                    <a:pt x="1020745" y="3116152"/>
                  </a:lnTo>
                  <a:lnTo>
                    <a:pt x="1021107" y="3117283"/>
                  </a:lnTo>
                  <a:lnTo>
                    <a:pt x="1021244" y="3118085"/>
                  </a:lnTo>
                  <a:lnTo>
                    <a:pt x="1021410" y="3118685"/>
                  </a:lnTo>
                  <a:lnTo>
                    <a:pt x="1021302" y="3119834"/>
                  </a:lnTo>
                  <a:lnTo>
                    <a:pt x="1021410" y="3120371"/>
                  </a:lnTo>
                  <a:lnTo>
                    <a:pt x="1021581" y="3120818"/>
                  </a:lnTo>
                  <a:lnTo>
                    <a:pt x="1021635" y="3121001"/>
                  </a:lnTo>
                  <a:lnTo>
                    <a:pt x="1022006" y="3121743"/>
                  </a:lnTo>
                  <a:lnTo>
                    <a:pt x="1022207" y="3122786"/>
                  </a:lnTo>
                  <a:lnTo>
                    <a:pt x="1022153" y="3123434"/>
                  </a:lnTo>
                  <a:lnTo>
                    <a:pt x="1022652" y="3123858"/>
                  </a:lnTo>
                  <a:lnTo>
                    <a:pt x="1023116" y="3124135"/>
                  </a:lnTo>
                  <a:lnTo>
                    <a:pt x="1023551" y="3124707"/>
                  </a:lnTo>
                  <a:lnTo>
                    <a:pt x="1024079" y="3124860"/>
                  </a:lnTo>
                  <a:lnTo>
                    <a:pt x="1024421" y="3125549"/>
                  </a:lnTo>
                  <a:lnTo>
                    <a:pt x="1024915" y="3126180"/>
                  </a:lnTo>
                  <a:lnTo>
                    <a:pt x="1025580" y="3126934"/>
                  </a:lnTo>
                  <a:lnTo>
                    <a:pt x="1025927" y="3127470"/>
                  </a:lnTo>
                  <a:lnTo>
                    <a:pt x="1026269" y="3127894"/>
                  </a:lnTo>
                  <a:lnTo>
                    <a:pt x="1026621" y="3127959"/>
                  </a:lnTo>
                  <a:lnTo>
                    <a:pt x="1027178" y="3128501"/>
                  </a:lnTo>
                  <a:lnTo>
                    <a:pt x="1027819" y="3129014"/>
                  </a:lnTo>
                  <a:lnTo>
                    <a:pt x="1028352" y="3129739"/>
                  </a:lnTo>
                  <a:lnTo>
                    <a:pt x="1028655" y="3130428"/>
                  </a:lnTo>
                  <a:lnTo>
                    <a:pt x="1029007" y="3131465"/>
                  </a:lnTo>
                  <a:lnTo>
                    <a:pt x="1029104" y="3132502"/>
                  </a:lnTo>
                  <a:lnTo>
                    <a:pt x="1029085" y="3133392"/>
                  </a:lnTo>
                  <a:lnTo>
                    <a:pt x="1029305" y="3134140"/>
                  </a:lnTo>
                  <a:lnTo>
                    <a:pt x="1029496" y="3134570"/>
                  </a:lnTo>
                  <a:lnTo>
                    <a:pt x="1029745" y="3135065"/>
                  </a:lnTo>
                  <a:lnTo>
                    <a:pt x="1030278" y="3135701"/>
                  </a:lnTo>
                  <a:lnTo>
                    <a:pt x="1030346" y="3136791"/>
                  </a:lnTo>
                  <a:lnTo>
                    <a:pt x="1030131" y="3137475"/>
                  </a:lnTo>
                  <a:lnTo>
                    <a:pt x="1030092" y="3138135"/>
                  </a:lnTo>
                  <a:lnTo>
                    <a:pt x="1030395" y="3138712"/>
                  </a:lnTo>
                  <a:lnTo>
                    <a:pt x="1030507" y="3139001"/>
                  </a:lnTo>
                  <a:lnTo>
                    <a:pt x="1030241" y="3139446"/>
                  </a:lnTo>
                  <a:lnTo>
                    <a:pt x="1030067" y="3139737"/>
                  </a:lnTo>
                  <a:lnTo>
                    <a:pt x="1029833" y="3141629"/>
                  </a:lnTo>
                  <a:lnTo>
                    <a:pt x="1029960" y="3142430"/>
                  </a:lnTo>
                  <a:lnTo>
                    <a:pt x="1030004" y="3143290"/>
                  </a:lnTo>
                  <a:lnTo>
                    <a:pt x="1029657" y="3143632"/>
                  </a:lnTo>
                  <a:lnTo>
                    <a:pt x="1029613" y="3144374"/>
                  </a:lnTo>
                  <a:lnTo>
                    <a:pt x="1029554" y="3144834"/>
                  </a:lnTo>
                  <a:lnTo>
                    <a:pt x="1029031" y="3145223"/>
                  </a:lnTo>
                  <a:lnTo>
                    <a:pt x="1028146" y="3147167"/>
                  </a:lnTo>
                  <a:lnTo>
                    <a:pt x="1027995" y="3147509"/>
                  </a:lnTo>
                  <a:lnTo>
                    <a:pt x="1028073" y="3147851"/>
                  </a:lnTo>
                  <a:lnTo>
                    <a:pt x="1028464" y="3148346"/>
                  </a:lnTo>
                  <a:lnTo>
                    <a:pt x="1028117" y="3148628"/>
                  </a:lnTo>
                  <a:lnTo>
                    <a:pt x="1028112" y="3149000"/>
                  </a:lnTo>
                  <a:lnTo>
                    <a:pt x="1027794" y="3149424"/>
                  </a:lnTo>
                  <a:lnTo>
                    <a:pt x="1027305" y="3149559"/>
                  </a:lnTo>
                  <a:lnTo>
                    <a:pt x="1027310" y="3149708"/>
                  </a:lnTo>
                  <a:lnTo>
                    <a:pt x="1027325" y="3150131"/>
                  </a:lnTo>
                  <a:lnTo>
                    <a:pt x="1027403" y="3150561"/>
                  </a:lnTo>
                  <a:lnTo>
                    <a:pt x="1027252" y="3150962"/>
                  </a:lnTo>
                  <a:lnTo>
                    <a:pt x="1026621" y="3151032"/>
                  </a:lnTo>
                  <a:lnTo>
                    <a:pt x="1026049" y="3151227"/>
                  </a:lnTo>
                  <a:lnTo>
                    <a:pt x="1025467" y="3151787"/>
                  </a:lnTo>
                  <a:lnTo>
                    <a:pt x="1024783" y="3151834"/>
                  </a:lnTo>
                  <a:lnTo>
                    <a:pt x="1024337" y="3151969"/>
                  </a:lnTo>
                  <a:lnTo>
                    <a:pt x="1024240" y="3151999"/>
                  </a:lnTo>
                  <a:lnTo>
                    <a:pt x="1023752" y="3152217"/>
                  </a:lnTo>
                  <a:lnTo>
                    <a:pt x="1023375" y="3152641"/>
                  </a:lnTo>
                  <a:lnTo>
                    <a:pt x="1022886" y="3152806"/>
                  </a:lnTo>
                  <a:lnTo>
                    <a:pt x="1022089" y="3152735"/>
                  </a:lnTo>
                  <a:lnTo>
                    <a:pt x="1021425" y="3153236"/>
                  </a:lnTo>
                  <a:lnTo>
                    <a:pt x="1021048" y="3153601"/>
                  </a:lnTo>
                  <a:lnTo>
                    <a:pt x="1020242" y="3153990"/>
                  </a:lnTo>
                  <a:lnTo>
                    <a:pt x="1019152" y="3154485"/>
                  </a:lnTo>
                  <a:lnTo>
                    <a:pt x="1018760" y="3154945"/>
                  </a:lnTo>
                  <a:lnTo>
                    <a:pt x="1018584" y="3155328"/>
                  </a:lnTo>
                  <a:lnTo>
                    <a:pt x="1018702" y="3155799"/>
                  </a:lnTo>
                  <a:lnTo>
                    <a:pt x="1019244" y="3156318"/>
                  </a:lnTo>
                  <a:lnTo>
                    <a:pt x="1019699" y="3157131"/>
                  </a:lnTo>
                  <a:lnTo>
                    <a:pt x="1019904" y="3157602"/>
                  </a:lnTo>
                  <a:lnTo>
                    <a:pt x="1019895" y="3158068"/>
                  </a:lnTo>
                  <a:lnTo>
                    <a:pt x="1020183" y="3158545"/>
                  </a:lnTo>
                  <a:lnTo>
                    <a:pt x="1020633" y="3159488"/>
                  </a:lnTo>
                  <a:lnTo>
                    <a:pt x="1021166" y="3160342"/>
                  </a:lnTo>
                  <a:lnTo>
                    <a:pt x="1021669" y="3160778"/>
                  </a:lnTo>
                  <a:lnTo>
                    <a:pt x="1022212" y="3161167"/>
                  </a:lnTo>
                  <a:lnTo>
                    <a:pt x="1022583" y="3161644"/>
                  </a:lnTo>
                  <a:lnTo>
                    <a:pt x="1022999" y="3162116"/>
                  </a:lnTo>
                  <a:lnTo>
                    <a:pt x="1023752" y="3162811"/>
                  </a:lnTo>
                  <a:lnTo>
                    <a:pt x="1024250" y="3163288"/>
                  </a:lnTo>
                  <a:lnTo>
                    <a:pt x="1024920" y="3163765"/>
                  </a:lnTo>
                  <a:lnTo>
                    <a:pt x="1025849" y="3163866"/>
                  </a:lnTo>
                  <a:lnTo>
                    <a:pt x="1026562" y="3164131"/>
                  </a:lnTo>
                  <a:lnTo>
                    <a:pt x="1027154" y="3164313"/>
                  </a:lnTo>
                  <a:lnTo>
                    <a:pt x="1027618" y="3164367"/>
                  </a:lnTo>
                  <a:lnTo>
                    <a:pt x="1028088" y="3164243"/>
                  </a:lnTo>
                  <a:lnTo>
                    <a:pt x="1028669" y="3164720"/>
                  </a:lnTo>
                  <a:lnTo>
                    <a:pt x="1029197" y="3164891"/>
                  </a:lnTo>
                  <a:lnTo>
                    <a:pt x="1029437" y="3164942"/>
                  </a:lnTo>
                  <a:lnTo>
                    <a:pt x="1029662" y="3164985"/>
                  </a:lnTo>
                  <a:lnTo>
                    <a:pt x="1030581" y="3165510"/>
                  </a:lnTo>
                  <a:lnTo>
                    <a:pt x="1031133" y="3165521"/>
                  </a:lnTo>
                  <a:lnTo>
                    <a:pt x="1031637" y="3165869"/>
                  </a:lnTo>
                  <a:lnTo>
                    <a:pt x="1032140" y="3166087"/>
                  </a:lnTo>
                  <a:lnTo>
                    <a:pt x="1032771" y="3166399"/>
                  </a:lnTo>
                  <a:lnTo>
                    <a:pt x="1033352" y="3166877"/>
                  </a:lnTo>
                  <a:lnTo>
                    <a:pt x="1034277" y="3167271"/>
                  </a:lnTo>
                  <a:lnTo>
                    <a:pt x="1034702" y="3167324"/>
                  </a:lnTo>
                  <a:lnTo>
                    <a:pt x="1035000" y="3167201"/>
                  </a:lnTo>
                  <a:lnTo>
                    <a:pt x="1035802" y="3167383"/>
                  </a:lnTo>
                  <a:lnTo>
                    <a:pt x="1035831" y="3167937"/>
                  </a:lnTo>
                  <a:lnTo>
                    <a:pt x="1036036" y="3168450"/>
                  </a:lnTo>
                  <a:lnTo>
                    <a:pt x="1036706" y="3169016"/>
                  </a:lnTo>
                  <a:lnTo>
                    <a:pt x="1037209" y="3169234"/>
                  </a:lnTo>
                  <a:lnTo>
                    <a:pt x="1037581" y="3169670"/>
                  </a:lnTo>
                  <a:lnTo>
                    <a:pt x="1037830" y="3169929"/>
                  </a:lnTo>
                  <a:lnTo>
                    <a:pt x="1037953" y="3170312"/>
                  </a:lnTo>
                  <a:lnTo>
                    <a:pt x="1038578" y="3170707"/>
                  </a:lnTo>
                  <a:lnTo>
                    <a:pt x="1038960" y="3170883"/>
                  </a:lnTo>
                  <a:lnTo>
                    <a:pt x="1039576" y="3171785"/>
                  </a:lnTo>
                  <a:lnTo>
                    <a:pt x="1040162" y="3172133"/>
                  </a:lnTo>
                  <a:lnTo>
                    <a:pt x="1040666" y="3172480"/>
                  </a:lnTo>
                  <a:lnTo>
                    <a:pt x="1041037" y="3173211"/>
                  </a:lnTo>
                  <a:lnTo>
                    <a:pt x="1041829" y="3173906"/>
                  </a:lnTo>
                  <a:lnTo>
                    <a:pt x="1042450" y="3174596"/>
                  </a:lnTo>
                  <a:lnTo>
                    <a:pt x="1043164" y="3175073"/>
                  </a:lnTo>
                  <a:lnTo>
                    <a:pt x="1043364" y="3175194"/>
                  </a:lnTo>
                  <a:lnTo>
                    <a:pt x="1043750" y="3175426"/>
                  </a:lnTo>
                  <a:lnTo>
                    <a:pt x="1044547" y="3175692"/>
                  </a:lnTo>
                  <a:lnTo>
                    <a:pt x="1045051" y="3176210"/>
                  </a:lnTo>
                  <a:lnTo>
                    <a:pt x="1045544" y="3176817"/>
                  </a:lnTo>
                  <a:lnTo>
                    <a:pt x="1046087" y="3177336"/>
                  </a:lnTo>
                  <a:lnTo>
                    <a:pt x="1046713" y="3177813"/>
                  </a:lnTo>
                  <a:lnTo>
                    <a:pt x="1047465" y="3178337"/>
                  </a:lnTo>
                  <a:lnTo>
                    <a:pt x="1048135" y="3178986"/>
                  </a:lnTo>
                  <a:lnTo>
                    <a:pt x="1048673" y="3179675"/>
                  </a:lnTo>
                  <a:lnTo>
                    <a:pt x="1049172" y="3180152"/>
                  </a:lnTo>
                  <a:lnTo>
                    <a:pt x="1049123" y="3180700"/>
                  </a:lnTo>
                  <a:lnTo>
                    <a:pt x="1048815" y="3181337"/>
                  </a:lnTo>
                  <a:lnTo>
                    <a:pt x="1048404" y="3181690"/>
                  </a:lnTo>
                  <a:lnTo>
                    <a:pt x="1048057" y="3182026"/>
                  </a:lnTo>
                  <a:lnTo>
                    <a:pt x="1047578" y="3182910"/>
                  </a:lnTo>
                  <a:lnTo>
                    <a:pt x="1047187" y="3183540"/>
                  </a:lnTo>
                  <a:lnTo>
                    <a:pt x="1046336" y="3183864"/>
                  </a:lnTo>
                  <a:lnTo>
                    <a:pt x="1045486" y="3184271"/>
                  </a:lnTo>
                  <a:lnTo>
                    <a:pt x="1045007" y="3184860"/>
                  </a:lnTo>
                  <a:lnTo>
                    <a:pt x="1044914" y="3185326"/>
                  </a:lnTo>
                  <a:lnTo>
                    <a:pt x="1044503" y="3185721"/>
                  </a:lnTo>
                  <a:lnTo>
                    <a:pt x="1043995" y="3185756"/>
                  </a:lnTo>
                  <a:lnTo>
                    <a:pt x="1043310" y="3186251"/>
                  </a:lnTo>
                  <a:lnTo>
                    <a:pt x="1042714" y="3186581"/>
                  </a:lnTo>
                  <a:lnTo>
                    <a:pt x="1042162" y="3186911"/>
                  </a:lnTo>
                  <a:lnTo>
                    <a:pt x="1041521" y="3187158"/>
                  </a:lnTo>
                  <a:lnTo>
                    <a:pt x="1041052" y="3187318"/>
                  </a:lnTo>
                  <a:lnTo>
                    <a:pt x="1040793" y="3187695"/>
                  </a:lnTo>
                  <a:lnTo>
                    <a:pt x="1040871" y="3188207"/>
                  </a:lnTo>
                  <a:lnTo>
                    <a:pt x="1040363" y="3188284"/>
                  </a:lnTo>
                  <a:lnTo>
                    <a:pt x="1039888" y="3188655"/>
                  </a:lnTo>
                  <a:lnTo>
                    <a:pt x="1039370" y="3189327"/>
                  </a:lnTo>
                  <a:lnTo>
                    <a:pt x="1039023" y="3189916"/>
                  </a:lnTo>
                  <a:lnTo>
                    <a:pt x="1039013" y="3190553"/>
                  </a:lnTo>
                  <a:lnTo>
                    <a:pt x="1038920" y="3191018"/>
                  </a:lnTo>
                  <a:lnTo>
                    <a:pt x="1038319" y="3191513"/>
                  </a:lnTo>
                  <a:lnTo>
                    <a:pt x="1038099" y="3191937"/>
                  </a:lnTo>
                  <a:lnTo>
                    <a:pt x="1037835" y="3192568"/>
                  </a:lnTo>
                  <a:lnTo>
                    <a:pt x="1036813" y="3193234"/>
                  </a:lnTo>
                  <a:lnTo>
                    <a:pt x="1036339" y="3193687"/>
                  </a:lnTo>
                  <a:lnTo>
                    <a:pt x="1035919" y="3193558"/>
                  </a:lnTo>
                  <a:lnTo>
                    <a:pt x="1035484" y="3194100"/>
                  </a:lnTo>
                  <a:lnTo>
                    <a:pt x="1035601" y="3194784"/>
                  </a:lnTo>
                  <a:lnTo>
                    <a:pt x="1035596" y="3194907"/>
                  </a:lnTo>
                  <a:lnTo>
                    <a:pt x="1035293" y="3195496"/>
                  </a:lnTo>
                  <a:lnTo>
                    <a:pt x="1034609" y="3195909"/>
                  </a:lnTo>
                  <a:lnTo>
                    <a:pt x="1034184" y="3196074"/>
                  </a:lnTo>
                  <a:lnTo>
                    <a:pt x="1034052" y="3196280"/>
                  </a:lnTo>
                  <a:lnTo>
                    <a:pt x="1033582" y="3196699"/>
                  </a:lnTo>
                  <a:lnTo>
                    <a:pt x="1033240" y="3196864"/>
                  </a:lnTo>
                  <a:lnTo>
                    <a:pt x="1032605" y="3197105"/>
                  </a:lnTo>
                  <a:lnTo>
                    <a:pt x="1032536" y="3197273"/>
                  </a:lnTo>
                  <a:lnTo>
                    <a:pt x="1032380" y="3197653"/>
                  </a:lnTo>
                  <a:lnTo>
                    <a:pt x="1032287" y="3198207"/>
                  </a:lnTo>
                  <a:lnTo>
                    <a:pt x="1031818" y="3198537"/>
                  </a:lnTo>
                  <a:lnTo>
                    <a:pt x="1031094" y="3198861"/>
                  </a:lnTo>
                  <a:lnTo>
                    <a:pt x="1030874" y="3199244"/>
                  </a:lnTo>
                  <a:lnTo>
                    <a:pt x="1030615" y="3199745"/>
                  </a:lnTo>
                  <a:lnTo>
                    <a:pt x="1030522" y="3200299"/>
                  </a:lnTo>
                  <a:lnTo>
                    <a:pt x="1030053" y="3200417"/>
                  </a:lnTo>
                  <a:lnTo>
                    <a:pt x="1030048" y="3200800"/>
                  </a:lnTo>
                  <a:lnTo>
                    <a:pt x="1029872" y="3201218"/>
                  </a:lnTo>
                  <a:lnTo>
                    <a:pt x="1029403" y="3201254"/>
                  </a:lnTo>
                  <a:lnTo>
                    <a:pt x="1028689" y="3201159"/>
                  </a:lnTo>
                  <a:lnTo>
                    <a:pt x="1028342" y="3201578"/>
                  </a:lnTo>
                  <a:lnTo>
                    <a:pt x="1027916" y="3201825"/>
                  </a:lnTo>
                  <a:lnTo>
                    <a:pt x="1027193" y="3201896"/>
                  </a:lnTo>
                  <a:lnTo>
                    <a:pt x="1026675" y="3202739"/>
                  </a:lnTo>
                  <a:lnTo>
                    <a:pt x="1026499" y="3203075"/>
                  </a:lnTo>
                  <a:lnTo>
                    <a:pt x="1025013" y="3203475"/>
                  </a:lnTo>
                  <a:lnTo>
                    <a:pt x="1023996" y="3203499"/>
                  </a:lnTo>
                  <a:lnTo>
                    <a:pt x="1023360" y="3203617"/>
                  </a:lnTo>
                  <a:lnTo>
                    <a:pt x="1022725" y="3203687"/>
                  </a:lnTo>
                  <a:lnTo>
                    <a:pt x="1022339" y="3204023"/>
                  </a:lnTo>
                  <a:lnTo>
                    <a:pt x="1022008" y="3203945"/>
                  </a:lnTo>
                  <a:lnTo>
                    <a:pt x="1021708" y="3203882"/>
                  </a:lnTo>
                  <a:lnTo>
                    <a:pt x="1021293" y="3203410"/>
                  </a:lnTo>
                  <a:lnTo>
                    <a:pt x="1020828" y="3203357"/>
                  </a:lnTo>
                  <a:lnTo>
                    <a:pt x="1019733" y="3203210"/>
                  </a:lnTo>
                  <a:lnTo>
                    <a:pt x="1018257" y="3203063"/>
                  </a:lnTo>
                  <a:lnTo>
                    <a:pt x="1017411" y="3202963"/>
                  </a:lnTo>
                  <a:lnTo>
                    <a:pt x="1016585" y="3203063"/>
                  </a:lnTo>
                  <a:lnTo>
                    <a:pt x="1015441" y="3203752"/>
                  </a:lnTo>
                  <a:lnTo>
                    <a:pt x="1014292" y="3204966"/>
                  </a:lnTo>
                  <a:lnTo>
                    <a:pt x="1013070" y="3207311"/>
                  </a:lnTo>
                  <a:lnTo>
                    <a:pt x="1011892" y="3210505"/>
                  </a:lnTo>
                  <a:lnTo>
                    <a:pt x="1011032" y="3213853"/>
                  </a:lnTo>
                  <a:lnTo>
                    <a:pt x="1010832" y="3214488"/>
                  </a:lnTo>
                  <a:lnTo>
                    <a:pt x="1010083" y="3216958"/>
                  </a:lnTo>
                  <a:lnTo>
                    <a:pt x="1009375" y="3219975"/>
                  </a:lnTo>
                  <a:lnTo>
                    <a:pt x="1008817" y="3222374"/>
                  </a:lnTo>
                  <a:lnTo>
                    <a:pt x="1008123" y="3225597"/>
                  </a:lnTo>
                  <a:lnTo>
                    <a:pt x="1007742" y="3228856"/>
                  </a:lnTo>
                  <a:lnTo>
                    <a:pt x="1007111" y="3232539"/>
                  </a:lnTo>
                  <a:lnTo>
                    <a:pt x="1006867" y="3235845"/>
                  </a:lnTo>
                  <a:lnTo>
                    <a:pt x="1006549" y="3238067"/>
                  </a:lnTo>
                  <a:lnTo>
                    <a:pt x="1006515" y="3239959"/>
                  </a:lnTo>
                  <a:lnTo>
                    <a:pt x="1006764" y="3241998"/>
                  </a:lnTo>
                  <a:lnTo>
                    <a:pt x="1007102" y="3244225"/>
                  </a:lnTo>
                  <a:lnTo>
                    <a:pt x="1007908" y="3246600"/>
                  </a:lnTo>
                  <a:lnTo>
                    <a:pt x="1008920" y="3248133"/>
                  </a:lnTo>
                  <a:lnTo>
                    <a:pt x="1010088" y="3248675"/>
                  </a:lnTo>
                  <a:lnTo>
                    <a:pt x="1010836" y="3249017"/>
                  </a:lnTo>
                  <a:lnTo>
                    <a:pt x="1011051" y="3250107"/>
                  </a:lnTo>
                  <a:lnTo>
                    <a:pt x="1011550" y="3251397"/>
                  </a:lnTo>
                  <a:lnTo>
                    <a:pt x="1012933" y="3253219"/>
                  </a:lnTo>
                  <a:lnTo>
                    <a:pt x="1014185" y="3254185"/>
                  </a:lnTo>
                  <a:lnTo>
                    <a:pt x="1014933" y="3254668"/>
                  </a:lnTo>
                  <a:lnTo>
                    <a:pt x="1016575" y="3255169"/>
                  </a:lnTo>
                  <a:lnTo>
                    <a:pt x="1017793" y="3255523"/>
                  </a:lnTo>
                  <a:lnTo>
                    <a:pt x="1019191" y="3256395"/>
                  </a:lnTo>
                  <a:lnTo>
                    <a:pt x="1021195" y="3257568"/>
                  </a:lnTo>
                  <a:lnTo>
                    <a:pt x="1023292" y="3258782"/>
                  </a:lnTo>
                  <a:lnTo>
                    <a:pt x="1025257" y="3259672"/>
                  </a:lnTo>
                  <a:lnTo>
                    <a:pt x="1026000" y="3260391"/>
                  </a:lnTo>
                  <a:lnTo>
                    <a:pt x="1027071" y="3261216"/>
                  </a:lnTo>
                  <a:lnTo>
                    <a:pt x="1027912" y="3261416"/>
                  </a:lnTo>
                  <a:lnTo>
                    <a:pt x="1028552" y="3262271"/>
                  </a:lnTo>
                  <a:lnTo>
                    <a:pt x="1029310" y="3263673"/>
                  </a:lnTo>
                  <a:lnTo>
                    <a:pt x="1029975" y="3264398"/>
                  </a:lnTo>
                  <a:lnTo>
                    <a:pt x="1030732" y="3265730"/>
                  </a:lnTo>
                  <a:lnTo>
                    <a:pt x="1031324" y="3266308"/>
                  </a:lnTo>
                  <a:lnTo>
                    <a:pt x="1031739" y="3266850"/>
                  </a:lnTo>
                  <a:lnTo>
                    <a:pt x="1032297" y="3267610"/>
                  </a:lnTo>
                  <a:lnTo>
                    <a:pt x="1032922" y="3268506"/>
                  </a:lnTo>
                  <a:lnTo>
                    <a:pt x="1033934" y="3269343"/>
                  </a:lnTo>
                  <a:lnTo>
                    <a:pt x="1034804" y="3270251"/>
                  </a:lnTo>
                  <a:lnTo>
                    <a:pt x="1035894" y="3271017"/>
                  </a:lnTo>
                  <a:lnTo>
                    <a:pt x="1036525" y="3271423"/>
                  </a:lnTo>
                  <a:lnTo>
                    <a:pt x="1037332" y="3272042"/>
                  </a:lnTo>
                  <a:lnTo>
                    <a:pt x="1037718" y="3272190"/>
                  </a:lnTo>
                  <a:lnTo>
                    <a:pt x="1038280" y="3272555"/>
                  </a:lnTo>
                  <a:lnTo>
                    <a:pt x="1038730" y="3273168"/>
                  </a:lnTo>
                  <a:lnTo>
                    <a:pt x="1039258" y="3273604"/>
                  </a:lnTo>
                  <a:lnTo>
                    <a:pt x="1040172" y="3273869"/>
                  </a:lnTo>
                  <a:lnTo>
                    <a:pt x="1041125" y="3274423"/>
                  </a:lnTo>
                  <a:lnTo>
                    <a:pt x="1041824" y="3274930"/>
                  </a:lnTo>
                  <a:lnTo>
                    <a:pt x="1042284" y="3275189"/>
                  </a:lnTo>
                  <a:lnTo>
                    <a:pt x="1042885" y="3275278"/>
                  </a:lnTo>
                  <a:lnTo>
                    <a:pt x="1043506" y="3276215"/>
                  </a:lnTo>
                  <a:lnTo>
                    <a:pt x="1043956" y="3277046"/>
                  </a:lnTo>
                  <a:lnTo>
                    <a:pt x="1044479" y="3277482"/>
                  </a:lnTo>
                  <a:lnTo>
                    <a:pt x="1045310" y="3278561"/>
                  </a:lnTo>
                  <a:lnTo>
                    <a:pt x="1045877" y="3278891"/>
                  </a:lnTo>
                  <a:lnTo>
                    <a:pt x="1046366" y="3279115"/>
                  </a:lnTo>
                  <a:lnTo>
                    <a:pt x="1046884" y="3280016"/>
                  </a:lnTo>
                  <a:lnTo>
                    <a:pt x="1046903" y="3280800"/>
                  </a:lnTo>
                  <a:lnTo>
                    <a:pt x="1046830" y="3281154"/>
                  </a:lnTo>
                  <a:lnTo>
                    <a:pt x="1046639" y="3281755"/>
                  </a:lnTo>
                  <a:lnTo>
                    <a:pt x="1046850" y="3282008"/>
                  </a:lnTo>
                  <a:lnTo>
                    <a:pt x="1047768" y="3282309"/>
                  </a:lnTo>
                  <a:lnTo>
                    <a:pt x="1049181" y="3282551"/>
                  </a:lnTo>
                  <a:lnTo>
                    <a:pt x="1049396" y="3282692"/>
                  </a:lnTo>
                  <a:lnTo>
                    <a:pt x="1049211" y="3283152"/>
                  </a:lnTo>
                  <a:lnTo>
                    <a:pt x="1049049" y="3284295"/>
                  </a:lnTo>
                  <a:lnTo>
                    <a:pt x="1048956" y="3285397"/>
                  </a:lnTo>
                  <a:lnTo>
                    <a:pt x="1048707" y="3285498"/>
                  </a:lnTo>
                  <a:lnTo>
                    <a:pt x="1047881" y="3286305"/>
                  </a:lnTo>
                  <a:lnTo>
                    <a:pt x="1047270" y="3286541"/>
                  </a:lnTo>
                  <a:lnTo>
                    <a:pt x="1046522" y="3286812"/>
                  </a:lnTo>
                  <a:lnTo>
                    <a:pt x="1045774" y="3286941"/>
                  </a:lnTo>
                  <a:lnTo>
                    <a:pt x="1045236" y="3287283"/>
                  </a:lnTo>
                  <a:lnTo>
                    <a:pt x="1044445" y="3287878"/>
                  </a:lnTo>
                  <a:lnTo>
                    <a:pt x="1044366" y="3288303"/>
                  </a:lnTo>
                  <a:lnTo>
                    <a:pt x="1043721" y="3288651"/>
                  </a:lnTo>
                  <a:lnTo>
                    <a:pt x="1043017" y="3288391"/>
                  </a:lnTo>
                  <a:lnTo>
                    <a:pt x="1042518" y="3288486"/>
                  </a:lnTo>
                  <a:lnTo>
                    <a:pt x="1041575" y="3289541"/>
                  </a:lnTo>
                  <a:lnTo>
                    <a:pt x="1041184" y="3289747"/>
                  </a:lnTo>
                  <a:lnTo>
                    <a:pt x="1040646" y="3289953"/>
                  </a:lnTo>
                  <a:lnTo>
                    <a:pt x="1039967" y="3290366"/>
                  </a:lnTo>
                  <a:lnTo>
                    <a:pt x="1039492" y="3291250"/>
                  </a:lnTo>
                  <a:lnTo>
                    <a:pt x="1038368" y="3292623"/>
                  </a:lnTo>
                  <a:lnTo>
                    <a:pt x="1038075" y="3293153"/>
                  </a:lnTo>
                  <a:lnTo>
                    <a:pt x="1037816" y="3293643"/>
                  </a:lnTo>
                  <a:lnTo>
                    <a:pt x="1037703" y="3294179"/>
                  </a:lnTo>
                  <a:lnTo>
                    <a:pt x="1037273" y="3294421"/>
                  </a:lnTo>
                  <a:lnTo>
                    <a:pt x="1037019" y="3294698"/>
                  </a:lnTo>
                  <a:lnTo>
                    <a:pt x="1036662" y="3294804"/>
                  </a:lnTo>
                  <a:lnTo>
                    <a:pt x="1036198" y="3294981"/>
                  </a:lnTo>
                  <a:lnTo>
                    <a:pt x="1035899" y="3295935"/>
                  </a:lnTo>
                  <a:lnTo>
                    <a:pt x="1035816" y="3296649"/>
                  </a:lnTo>
                  <a:lnTo>
                    <a:pt x="1036017" y="3297397"/>
                  </a:lnTo>
                  <a:lnTo>
                    <a:pt x="1036364" y="3297762"/>
                  </a:lnTo>
                  <a:lnTo>
                    <a:pt x="1037562" y="3298352"/>
                  </a:lnTo>
                  <a:lnTo>
                    <a:pt x="1037914" y="3298570"/>
                  </a:lnTo>
                  <a:lnTo>
                    <a:pt x="1038153" y="3298935"/>
                  </a:lnTo>
                  <a:lnTo>
                    <a:pt x="1038427" y="3299507"/>
                  </a:lnTo>
                  <a:lnTo>
                    <a:pt x="1039126" y="3300373"/>
                  </a:lnTo>
                  <a:lnTo>
                    <a:pt x="1039502" y="3301022"/>
                  </a:lnTo>
                  <a:lnTo>
                    <a:pt x="1039781" y="3301381"/>
                  </a:lnTo>
                  <a:lnTo>
                    <a:pt x="1039918" y="3301812"/>
                  </a:lnTo>
                  <a:lnTo>
                    <a:pt x="1039732" y="3302201"/>
                  </a:lnTo>
                  <a:lnTo>
                    <a:pt x="1040001" y="3302990"/>
                  </a:lnTo>
                  <a:lnTo>
                    <a:pt x="1040382" y="3303568"/>
                  </a:lnTo>
                  <a:lnTo>
                    <a:pt x="1041076" y="3304540"/>
                  </a:lnTo>
                  <a:lnTo>
                    <a:pt x="1041678" y="3304658"/>
                  </a:lnTo>
                  <a:lnTo>
                    <a:pt x="1042137" y="3304953"/>
                  </a:lnTo>
                  <a:lnTo>
                    <a:pt x="1042059" y="3305307"/>
                  </a:lnTo>
                  <a:lnTo>
                    <a:pt x="1042724" y="3305707"/>
                  </a:lnTo>
                  <a:lnTo>
                    <a:pt x="1043178" y="3306038"/>
                  </a:lnTo>
                  <a:lnTo>
                    <a:pt x="1043560" y="3306544"/>
                  </a:lnTo>
                  <a:lnTo>
                    <a:pt x="1044117" y="3307263"/>
                  </a:lnTo>
                  <a:lnTo>
                    <a:pt x="1044537" y="3307735"/>
                  </a:lnTo>
                  <a:lnTo>
                    <a:pt x="1044821" y="3307847"/>
                  </a:lnTo>
                  <a:lnTo>
                    <a:pt x="1045227" y="3308377"/>
                  </a:lnTo>
                  <a:lnTo>
                    <a:pt x="1045339" y="3308708"/>
                  </a:lnTo>
                  <a:lnTo>
                    <a:pt x="1045495" y="3309674"/>
                  </a:lnTo>
                  <a:lnTo>
                    <a:pt x="1045344" y="3310346"/>
                  </a:lnTo>
                  <a:lnTo>
                    <a:pt x="1045862" y="3311106"/>
                  </a:lnTo>
                  <a:lnTo>
                    <a:pt x="1046449" y="3312150"/>
                  </a:lnTo>
                  <a:lnTo>
                    <a:pt x="1046581" y="3312969"/>
                  </a:lnTo>
                  <a:lnTo>
                    <a:pt x="1046732" y="3314325"/>
                  </a:lnTo>
                  <a:lnTo>
                    <a:pt x="1046864" y="3314896"/>
                  </a:lnTo>
                  <a:lnTo>
                    <a:pt x="1046713" y="3315391"/>
                  </a:lnTo>
                  <a:lnTo>
                    <a:pt x="1046488" y="3316281"/>
                  </a:lnTo>
                  <a:lnTo>
                    <a:pt x="1046542" y="3317207"/>
                  </a:lnTo>
                  <a:lnTo>
                    <a:pt x="1047094" y="3318038"/>
                  </a:lnTo>
                  <a:lnTo>
                    <a:pt x="1047514" y="3318615"/>
                  </a:lnTo>
                  <a:lnTo>
                    <a:pt x="1048052" y="3320195"/>
                  </a:lnTo>
                  <a:lnTo>
                    <a:pt x="1048140" y="3321262"/>
                  </a:lnTo>
                  <a:lnTo>
                    <a:pt x="1048521" y="3322016"/>
                  </a:lnTo>
                  <a:lnTo>
                    <a:pt x="1048780" y="3323519"/>
                  </a:lnTo>
                  <a:lnTo>
                    <a:pt x="1049294" y="3324345"/>
                  </a:lnTo>
                  <a:lnTo>
                    <a:pt x="1049563" y="3325382"/>
                  </a:lnTo>
                  <a:lnTo>
                    <a:pt x="1049587" y="3325883"/>
                  </a:lnTo>
                  <a:lnTo>
                    <a:pt x="1049577" y="3326555"/>
                  </a:lnTo>
                  <a:lnTo>
                    <a:pt x="1049705" y="3327486"/>
                  </a:lnTo>
                  <a:lnTo>
                    <a:pt x="1049978" y="3327952"/>
                  </a:lnTo>
                  <a:lnTo>
                    <a:pt x="1050364" y="3328211"/>
                  </a:lnTo>
                  <a:lnTo>
                    <a:pt x="1050672" y="3329142"/>
                  </a:lnTo>
                  <a:lnTo>
                    <a:pt x="1050755" y="3330357"/>
                  </a:lnTo>
                  <a:lnTo>
                    <a:pt x="1050570" y="3330922"/>
                  </a:lnTo>
                  <a:lnTo>
                    <a:pt x="1050203" y="3331376"/>
                  </a:lnTo>
                  <a:lnTo>
                    <a:pt x="1050232" y="3332019"/>
                  </a:lnTo>
                  <a:lnTo>
                    <a:pt x="1050320" y="3333162"/>
                  </a:lnTo>
                  <a:lnTo>
                    <a:pt x="1050154" y="3334371"/>
                  </a:lnTo>
                  <a:lnTo>
                    <a:pt x="1050311" y="3335691"/>
                  </a:lnTo>
                  <a:lnTo>
                    <a:pt x="1050477" y="3336481"/>
                  </a:lnTo>
                  <a:lnTo>
                    <a:pt x="1050501" y="3336817"/>
                  </a:lnTo>
                  <a:lnTo>
                    <a:pt x="1050227" y="3337294"/>
                  </a:lnTo>
                  <a:lnTo>
                    <a:pt x="1049812" y="3337884"/>
                  </a:lnTo>
                  <a:lnTo>
                    <a:pt x="1049587" y="3338361"/>
                  </a:lnTo>
                  <a:lnTo>
                    <a:pt x="1049367" y="3338685"/>
                  </a:lnTo>
                  <a:lnTo>
                    <a:pt x="1049529" y="3338874"/>
                  </a:lnTo>
                  <a:lnTo>
                    <a:pt x="1049597" y="3339499"/>
                  </a:lnTo>
                  <a:lnTo>
                    <a:pt x="1048805" y="3340265"/>
                  </a:lnTo>
                  <a:lnTo>
                    <a:pt x="1048512" y="3340206"/>
                  </a:lnTo>
                  <a:lnTo>
                    <a:pt x="1047725" y="3340571"/>
                  </a:lnTo>
                  <a:lnTo>
                    <a:pt x="1046972" y="3340613"/>
                  </a:lnTo>
                  <a:lnTo>
                    <a:pt x="1046517" y="3340607"/>
                  </a:lnTo>
                  <a:lnTo>
                    <a:pt x="1045984" y="3340247"/>
                  </a:lnTo>
                  <a:lnTo>
                    <a:pt x="1045046" y="3340177"/>
                  </a:lnTo>
                  <a:lnTo>
                    <a:pt x="1044215" y="3340053"/>
                  </a:lnTo>
                  <a:lnTo>
                    <a:pt x="1043222" y="3340012"/>
                  </a:lnTo>
                  <a:lnTo>
                    <a:pt x="1042714" y="3339811"/>
                  </a:lnTo>
                  <a:lnTo>
                    <a:pt x="1042064" y="3340017"/>
                  </a:lnTo>
                  <a:lnTo>
                    <a:pt x="1041448" y="3340059"/>
                  </a:lnTo>
                  <a:lnTo>
                    <a:pt x="1040773" y="3340159"/>
                  </a:lnTo>
                  <a:lnTo>
                    <a:pt x="1040319" y="3339905"/>
                  </a:lnTo>
                  <a:lnTo>
                    <a:pt x="1039942" y="3339982"/>
                  </a:lnTo>
                  <a:lnTo>
                    <a:pt x="1039488" y="3339917"/>
                  </a:lnTo>
                  <a:lnTo>
                    <a:pt x="1038710" y="3339717"/>
                  </a:lnTo>
                  <a:lnTo>
                    <a:pt x="1038500" y="3339363"/>
                  </a:lnTo>
                  <a:lnTo>
                    <a:pt x="1038158" y="3339139"/>
                  </a:lnTo>
                  <a:lnTo>
                    <a:pt x="1036950" y="3338903"/>
                  </a:lnTo>
                  <a:lnTo>
                    <a:pt x="1036017" y="3338620"/>
                  </a:lnTo>
                  <a:lnTo>
                    <a:pt x="1035059" y="3338090"/>
                  </a:lnTo>
                  <a:lnTo>
                    <a:pt x="1034604" y="3337660"/>
                  </a:lnTo>
                  <a:lnTo>
                    <a:pt x="1034125" y="3337654"/>
                  </a:lnTo>
                  <a:lnTo>
                    <a:pt x="1033274" y="3337878"/>
                  </a:lnTo>
                  <a:lnTo>
                    <a:pt x="1032556" y="3337565"/>
                  </a:lnTo>
                  <a:lnTo>
                    <a:pt x="1031774" y="3337306"/>
                  </a:lnTo>
                  <a:lnTo>
                    <a:pt x="1030933" y="3336994"/>
                  </a:lnTo>
                  <a:lnTo>
                    <a:pt x="1030454" y="3336799"/>
                  </a:lnTo>
                  <a:lnTo>
                    <a:pt x="1029740" y="3336304"/>
                  </a:lnTo>
                  <a:lnTo>
                    <a:pt x="1029065" y="3336717"/>
                  </a:lnTo>
                  <a:lnTo>
                    <a:pt x="1028523" y="3336829"/>
                  </a:lnTo>
                  <a:lnTo>
                    <a:pt x="1027447" y="3336145"/>
                  </a:lnTo>
                  <a:lnTo>
                    <a:pt x="1026357" y="3336127"/>
                  </a:lnTo>
                  <a:lnTo>
                    <a:pt x="1025218" y="3335803"/>
                  </a:lnTo>
                  <a:lnTo>
                    <a:pt x="1024133" y="3335785"/>
                  </a:lnTo>
                  <a:lnTo>
                    <a:pt x="1023351" y="3335709"/>
                  </a:lnTo>
                  <a:lnTo>
                    <a:pt x="1022867" y="3335520"/>
                  </a:lnTo>
                  <a:lnTo>
                    <a:pt x="1022393" y="3335090"/>
                  </a:lnTo>
                  <a:lnTo>
                    <a:pt x="1021855" y="3334895"/>
                  </a:lnTo>
                  <a:lnTo>
                    <a:pt x="1020652" y="3334512"/>
                  </a:lnTo>
                  <a:lnTo>
                    <a:pt x="1019929" y="3334194"/>
                  </a:lnTo>
                  <a:lnTo>
                    <a:pt x="1018976" y="3333634"/>
                  </a:lnTo>
                  <a:lnTo>
                    <a:pt x="1018624" y="3332962"/>
                  </a:lnTo>
                  <a:lnTo>
                    <a:pt x="1018027" y="3332526"/>
                  </a:lnTo>
                  <a:lnTo>
                    <a:pt x="1017797" y="3331854"/>
                  </a:lnTo>
                  <a:lnTo>
                    <a:pt x="1017382" y="3331306"/>
                  </a:lnTo>
                  <a:lnTo>
                    <a:pt x="1016790" y="3330810"/>
                  </a:lnTo>
                  <a:lnTo>
                    <a:pt x="1015774" y="3330186"/>
                  </a:lnTo>
                  <a:lnTo>
                    <a:pt x="1014287" y="3328765"/>
                  </a:lnTo>
                  <a:lnTo>
                    <a:pt x="1014175" y="3328217"/>
                  </a:lnTo>
                  <a:lnTo>
                    <a:pt x="1013935" y="3328028"/>
                  </a:lnTo>
                  <a:lnTo>
                    <a:pt x="1013466" y="3327298"/>
                  </a:lnTo>
                  <a:lnTo>
                    <a:pt x="1013232" y="3326867"/>
                  </a:lnTo>
                  <a:lnTo>
                    <a:pt x="1012816" y="3326372"/>
                  </a:lnTo>
                  <a:lnTo>
                    <a:pt x="1012288" y="3325635"/>
                  </a:lnTo>
                  <a:lnTo>
                    <a:pt x="1011340" y="3324710"/>
                  </a:lnTo>
                  <a:lnTo>
                    <a:pt x="1010636" y="3323425"/>
                  </a:lnTo>
                  <a:lnTo>
                    <a:pt x="1010220" y="3323054"/>
                  </a:lnTo>
                  <a:lnTo>
                    <a:pt x="1009438" y="3322618"/>
                  </a:lnTo>
                  <a:lnTo>
                    <a:pt x="1008724" y="3322240"/>
                  </a:lnTo>
                  <a:lnTo>
                    <a:pt x="1008060" y="3322111"/>
                  </a:lnTo>
                  <a:lnTo>
                    <a:pt x="1007693" y="3322287"/>
                  </a:lnTo>
                  <a:lnTo>
                    <a:pt x="1006803" y="3321421"/>
                  </a:lnTo>
                  <a:lnTo>
                    <a:pt x="1006324" y="3321291"/>
                  </a:lnTo>
                  <a:lnTo>
                    <a:pt x="1005943" y="3320832"/>
                  </a:lnTo>
                  <a:lnTo>
                    <a:pt x="1005171" y="3319883"/>
                  </a:lnTo>
                  <a:lnTo>
                    <a:pt x="1004682" y="3319240"/>
                  </a:lnTo>
                  <a:lnTo>
                    <a:pt x="1004159" y="3318562"/>
                  </a:lnTo>
                  <a:lnTo>
                    <a:pt x="1003064" y="3318274"/>
                  </a:lnTo>
                  <a:lnTo>
                    <a:pt x="1001641" y="3317714"/>
                  </a:lnTo>
                  <a:lnTo>
                    <a:pt x="1001074" y="3317572"/>
                  </a:lnTo>
                  <a:lnTo>
                    <a:pt x="999642" y="3317448"/>
                  </a:lnTo>
                  <a:lnTo>
                    <a:pt x="999309" y="3317572"/>
                  </a:lnTo>
                  <a:lnTo>
                    <a:pt x="998840" y="3317667"/>
                  </a:lnTo>
                  <a:lnTo>
                    <a:pt x="998307" y="3317490"/>
                  </a:lnTo>
                  <a:lnTo>
                    <a:pt x="997442" y="3317443"/>
                  </a:lnTo>
                  <a:lnTo>
                    <a:pt x="996611" y="3317407"/>
                  </a:lnTo>
                  <a:lnTo>
                    <a:pt x="995878" y="3317395"/>
                  </a:lnTo>
                  <a:lnTo>
                    <a:pt x="994919" y="3316741"/>
                  </a:lnTo>
                  <a:lnTo>
                    <a:pt x="994484" y="3316835"/>
                  </a:lnTo>
                  <a:lnTo>
                    <a:pt x="994093" y="3316458"/>
                  </a:lnTo>
                  <a:lnTo>
                    <a:pt x="993732" y="3315851"/>
                  </a:lnTo>
                  <a:lnTo>
                    <a:pt x="993140" y="3315374"/>
                  </a:lnTo>
                  <a:lnTo>
                    <a:pt x="991390" y="3314507"/>
                  </a:lnTo>
                  <a:lnTo>
                    <a:pt x="990334" y="3313717"/>
                  </a:lnTo>
                  <a:lnTo>
                    <a:pt x="989312" y="3313028"/>
                  </a:lnTo>
                  <a:lnTo>
                    <a:pt x="988858" y="3312556"/>
                  </a:lnTo>
                  <a:lnTo>
                    <a:pt x="988320" y="3312580"/>
                  </a:lnTo>
                  <a:lnTo>
                    <a:pt x="987489" y="3312497"/>
                  </a:lnTo>
                  <a:lnTo>
                    <a:pt x="986247" y="3312774"/>
                  </a:lnTo>
                  <a:lnTo>
                    <a:pt x="984693" y="3313953"/>
                  </a:lnTo>
                  <a:lnTo>
                    <a:pt x="983006" y="3315332"/>
                  </a:lnTo>
                  <a:lnTo>
                    <a:pt x="981677" y="3317018"/>
                  </a:lnTo>
                  <a:lnTo>
                    <a:pt x="981041" y="3318851"/>
                  </a:lnTo>
                  <a:lnTo>
                    <a:pt x="981080" y="3319026"/>
                  </a:lnTo>
                  <a:lnTo>
                    <a:pt x="981168" y="3319423"/>
                  </a:lnTo>
                  <a:lnTo>
                    <a:pt x="982214" y="3320678"/>
                  </a:lnTo>
                  <a:lnTo>
                    <a:pt x="982664" y="3321657"/>
                  </a:lnTo>
                  <a:lnTo>
                    <a:pt x="983119" y="3322323"/>
                  </a:lnTo>
                  <a:lnTo>
                    <a:pt x="983647" y="3322865"/>
                  </a:lnTo>
                  <a:lnTo>
                    <a:pt x="984209" y="3323007"/>
                  </a:lnTo>
                  <a:lnTo>
                    <a:pt x="984732" y="3323619"/>
                  </a:lnTo>
                  <a:lnTo>
                    <a:pt x="985416" y="3324433"/>
                  </a:lnTo>
                  <a:lnTo>
                    <a:pt x="985636" y="3325211"/>
                  </a:lnTo>
                  <a:lnTo>
                    <a:pt x="985998" y="3325653"/>
                  </a:lnTo>
                  <a:lnTo>
                    <a:pt x="986648" y="3326466"/>
                  </a:lnTo>
                  <a:lnTo>
                    <a:pt x="987274" y="3327079"/>
                  </a:lnTo>
                  <a:lnTo>
                    <a:pt x="987963" y="3327657"/>
                  </a:lnTo>
                  <a:lnTo>
                    <a:pt x="988648" y="3328641"/>
                  </a:lnTo>
                  <a:lnTo>
                    <a:pt x="989102" y="3329319"/>
                  </a:lnTo>
                  <a:lnTo>
                    <a:pt x="989919" y="3330339"/>
                  </a:lnTo>
                  <a:lnTo>
                    <a:pt x="990500" y="3331488"/>
                  </a:lnTo>
                  <a:lnTo>
                    <a:pt x="990950" y="3332496"/>
                  </a:lnTo>
                  <a:lnTo>
                    <a:pt x="991038" y="3333139"/>
                  </a:lnTo>
                  <a:lnTo>
                    <a:pt x="990960" y="3333840"/>
                  </a:lnTo>
                  <a:lnTo>
                    <a:pt x="990887" y="3334371"/>
                  </a:lnTo>
                  <a:lnTo>
                    <a:pt x="991082" y="3334612"/>
                  </a:lnTo>
                  <a:lnTo>
                    <a:pt x="991347" y="3335644"/>
                  </a:lnTo>
                  <a:lnTo>
                    <a:pt x="991546" y="3336457"/>
                  </a:lnTo>
                  <a:lnTo>
                    <a:pt x="991585" y="3336649"/>
                  </a:lnTo>
                  <a:lnTo>
                    <a:pt x="991607" y="3336635"/>
                  </a:lnTo>
                  <a:lnTo>
                    <a:pt x="991742" y="3337029"/>
                  </a:lnTo>
                  <a:lnTo>
                    <a:pt x="992255" y="3338178"/>
                  </a:lnTo>
                  <a:lnTo>
                    <a:pt x="993008" y="3338962"/>
                  </a:lnTo>
                  <a:lnTo>
                    <a:pt x="993697" y="3339475"/>
                  </a:lnTo>
                  <a:lnTo>
                    <a:pt x="993683" y="3340277"/>
                  </a:lnTo>
                  <a:lnTo>
                    <a:pt x="994010" y="3340754"/>
                  </a:lnTo>
                  <a:lnTo>
                    <a:pt x="994338" y="3341025"/>
                  </a:lnTo>
                  <a:lnTo>
                    <a:pt x="994753" y="3341503"/>
                  </a:lnTo>
                  <a:lnTo>
                    <a:pt x="995296" y="3341868"/>
                  </a:lnTo>
                  <a:lnTo>
                    <a:pt x="996166" y="3342275"/>
                  </a:lnTo>
                  <a:lnTo>
                    <a:pt x="997158" y="3342811"/>
                  </a:lnTo>
                  <a:lnTo>
                    <a:pt x="997701" y="3343306"/>
                  </a:lnTo>
                  <a:lnTo>
                    <a:pt x="998537" y="3343778"/>
                  </a:lnTo>
                  <a:lnTo>
                    <a:pt x="999075" y="3344403"/>
                  </a:lnTo>
                  <a:lnTo>
                    <a:pt x="999295" y="3344704"/>
                  </a:lnTo>
                  <a:lnTo>
                    <a:pt x="1000253" y="3345434"/>
                  </a:lnTo>
                  <a:lnTo>
                    <a:pt x="1000571" y="3345794"/>
                  </a:lnTo>
                  <a:lnTo>
                    <a:pt x="1000595" y="3346218"/>
                  </a:lnTo>
                  <a:lnTo>
                    <a:pt x="1000820" y="3346548"/>
                  </a:lnTo>
                  <a:lnTo>
                    <a:pt x="1001265" y="3346849"/>
                  </a:lnTo>
                  <a:lnTo>
                    <a:pt x="1001387" y="3347209"/>
                  </a:lnTo>
                  <a:lnTo>
                    <a:pt x="1001441" y="3347987"/>
                  </a:lnTo>
                  <a:lnTo>
                    <a:pt x="1002086" y="3348293"/>
                  </a:lnTo>
                  <a:lnTo>
                    <a:pt x="1002653" y="3349018"/>
                  </a:lnTo>
                  <a:lnTo>
                    <a:pt x="1003098" y="3349608"/>
                  </a:lnTo>
                  <a:lnTo>
                    <a:pt x="1003606" y="3350103"/>
                  </a:lnTo>
                  <a:lnTo>
                    <a:pt x="1003978" y="3350987"/>
                  </a:lnTo>
                  <a:lnTo>
                    <a:pt x="1004286" y="3352036"/>
                  </a:lnTo>
                  <a:lnTo>
                    <a:pt x="1004931" y="3352242"/>
                  </a:lnTo>
                  <a:lnTo>
                    <a:pt x="1006006" y="3353592"/>
                  </a:lnTo>
                  <a:lnTo>
                    <a:pt x="1006676" y="3354353"/>
                  </a:lnTo>
                  <a:lnTo>
                    <a:pt x="1007082" y="3355042"/>
                  </a:lnTo>
                  <a:lnTo>
                    <a:pt x="1007590" y="3355732"/>
                  </a:lnTo>
                  <a:lnTo>
                    <a:pt x="1007967" y="3356298"/>
                  </a:lnTo>
                  <a:lnTo>
                    <a:pt x="1008602" y="3357288"/>
                  </a:lnTo>
                  <a:lnTo>
                    <a:pt x="1009199" y="3358078"/>
                  </a:lnTo>
                  <a:lnTo>
                    <a:pt x="1009448" y="3358827"/>
                  </a:lnTo>
                  <a:lnTo>
                    <a:pt x="1009819" y="3359776"/>
                  </a:lnTo>
                  <a:lnTo>
                    <a:pt x="1010162" y="3360530"/>
                  </a:lnTo>
                  <a:lnTo>
                    <a:pt x="1010470" y="3361609"/>
                  </a:lnTo>
                  <a:lnTo>
                    <a:pt x="1010426" y="3362163"/>
                  </a:lnTo>
                  <a:lnTo>
                    <a:pt x="1010416" y="3362941"/>
                  </a:lnTo>
                  <a:lnTo>
                    <a:pt x="1010826" y="3363371"/>
                  </a:lnTo>
                  <a:lnTo>
                    <a:pt x="1011037" y="3364450"/>
                  </a:lnTo>
                  <a:lnTo>
                    <a:pt x="1010958" y="3365099"/>
                  </a:lnTo>
                  <a:lnTo>
                    <a:pt x="1010528" y="3365741"/>
                  </a:lnTo>
                  <a:lnTo>
                    <a:pt x="1010103" y="3365995"/>
                  </a:lnTo>
                  <a:lnTo>
                    <a:pt x="1009898" y="3366608"/>
                  </a:lnTo>
                  <a:lnTo>
                    <a:pt x="1009502" y="3367150"/>
                  </a:lnTo>
                  <a:lnTo>
                    <a:pt x="1009639" y="3367557"/>
                  </a:lnTo>
                  <a:lnTo>
                    <a:pt x="1009956" y="3368117"/>
                  </a:lnTo>
                  <a:lnTo>
                    <a:pt x="1010269" y="3368606"/>
                  </a:lnTo>
                  <a:lnTo>
                    <a:pt x="1010680" y="3369137"/>
                  </a:lnTo>
                  <a:lnTo>
                    <a:pt x="1010871" y="3369461"/>
                  </a:lnTo>
                  <a:lnTo>
                    <a:pt x="1011125" y="3369726"/>
                  </a:lnTo>
                  <a:lnTo>
                    <a:pt x="1011149" y="3370251"/>
                  </a:lnTo>
                  <a:lnTo>
                    <a:pt x="1011594" y="3370610"/>
                  </a:lnTo>
                  <a:lnTo>
                    <a:pt x="1012078" y="3370917"/>
                  </a:lnTo>
                  <a:lnTo>
                    <a:pt x="1012489" y="3371341"/>
                  </a:lnTo>
                  <a:lnTo>
                    <a:pt x="1012352" y="3371730"/>
                  </a:lnTo>
                  <a:lnTo>
                    <a:pt x="1012508" y="3372255"/>
                  </a:lnTo>
                  <a:lnTo>
                    <a:pt x="1012850" y="3373039"/>
                  </a:lnTo>
                  <a:lnTo>
                    <a:pt x="1013329" y="3373404"/>
                  </a:lnTo>
                  <a:lnTo>
                    <a:pt x="1013647" y="3373670"/>
                  </a:lnTo>
                  <a:lnTo>
                    <a:pt x="1014131" y="3373876"/>
                  </a:lnTo>
                  <a:lnTo>
                    <a:pt x="1014796" y="3374666"/>
                  </a:lnTo>
                  <a:lnTo>
                    <a:pt x="1015011" y="3375420"/>
                  </a:lnTo>
                  <a:lnTo>
                    <a:pt x="1015231" y="3375715"/>
                  </a:lnTo>
                  <a:lnTo>
                    <a:pt x="1015060" y="3376299"/>
                  </a:lnTo>
                  <a:lnTo>
                    <a:pt x="1015471" y="3376888"/>
                  </a:lnTo>
                  <a:lnTo>
                    <a:pt x="1015891" y="3377059"/>
                  </a:lnTo>
                  <a:lnTo>
                    <a:pt x="1016101" y="3377843"/>
                  </a:lnTo>
                  <a:lnTo>
                    <a:pt x="1015989" y="3378881"/>
                  </a:lnTo>
                  <a:lnTo>
                    <a:pt x="1015881" y="3379494"/>
                  </a:lnTo>
                  <a:lnTo>
                    <a:pt x="1016258" y="3380089"/>
                  </a:lnTo>
                  <a:lnTo>
                    <a:pt x="1016214" y="3380702"/>
                  </a:lnTo>
                  <a:lnTo>
                    <a:pt x="1016170" y="3381486"/>
                  </a:lnTo>
                  <a:lnTo>
                    <a:pt x="1016218" y="3382429"/>
                  </a:lnTo>
                  <a:lnTo>
                    <a:pt x="1015852" y="3383201"/>
                  </a:lnTo>
                  <a:lnTo>
                    <a:pt x="1015544" y="3384103"/>
                  </a:lnTo>
                  <a:lnTo>
                    <a:pt x="1014913" y="3385070"/>
                  </a:lnTo>
                  <a:lnTo>
                    <a:pt x="1014542" y="3385943"/>
                  </a:lnTo>
                  <a:lnTo>
                    <a:pt x="1014146" y="3386290"/>
                  </a:lnTo>
                  <a:lnTo>
                    <a:pt x="1013461" y="3386538"/>
                  </a:lnTo>
                  <a:lnTo>
                    <a:pt x="1012973" y="3386727"/>
                  </a:lnTo>
                  <a:lnTo>
                    <a:pt x="1012322" y="3387039"/>
                  </a:lnTo>
                  <a:lnTo>
                    <a:pt x="1011926" y="3387552"/>
                  </a:lnTo>
                  <a:lnTo>
                    <a:pt x="1011633" y="3387646"/>
                  </a:lnTo>
                  <a:lnTo>
                    <a:pt x="1011345" y="3387251"/>
                  </a:lnTo>
                  <a:lnTo>
                    <a:pt x="1010954" y="3387505"/>
                  </a:lnTo>
                  <a:lnTo>
                    <a:pt x="1011076" y="3388059"/>
                  </a:lnTo>
                  <a:lnTo>
                    <a:pt x="1011428" y="3388324"/>
                  </a:lnTo>
                  <a:lnTo>
                    <a:pt x="1011579" y="3388819"/>
                  </a:lnTo>
                  <a:lnTo>
                    <a:pt x="1011638" y="3389303"/>
                  </a:lnTo>
                  <a:lnTo>
                    <a:pt x="1011399" y="3389886"/>
                  </a:lnTo>
                  <a:lnTo>
                    <a:pt x="1010719" y="3389939"/>
                  </a:lnTo>
                  <a:lnTo>
                    <a:pt x="1010069" y="3390187"/>
                  </a:lnTo>
                  <a:lnTo>
                    <a:pt x="1009189" y="3390334"/>
                  </a:lnTo>
                  <a:lnTo>
                    <a:pt x="1008607" y="3390393"/>
                  </a:lnTo>
                  <a:lnTo>
                    <a:pt x="1007845" y="3390163"/>
                  </a:lnTo>
                  <a:lnTo>
                    <a:pt x="1007268" y="3390051"/>
                  </a:lnTo>
                  <a:lnTo>
                    <a:pt x="1005977" y="3390128"/>
                  </a:lnTo>
                  <a:lnTo>
                    <a:pt x="1004687" y="3390140"/>
                  </a:lnTo>
                  <a:lnTo>
                    <a:pt x="1003807" y="3390193"/>
                  </a:lnTo>
                  <a:lnTo>
                    <a:pt x="1002951" y="3390623"/>
                  </a:lnTo>
                  <a:lnTo>
                    <a:pt x="1002506" y="3390918"/>
                  </a:lnTo>
                  <a:lnTo>
                    <a:pt x="1002027" y="3390983"/>
                  </a:lnTo>
                  <a:lnTo>
                    <a:pt x="1001152" y="3390729"/>
                  </a:lnTo>
                  <a:lnTo>
                    <a:pt x="1000136" y="3390676"/>
                  </a:lnTo>
                  <a:lnTo>
                    <a:pt x="1000571" y="3390888"/>
                  </a:lnTo>
                  <a:lnTo>
                    <a:pt x="1000629" y="3391602"/>
                  </a:lnTo>
                  <a:lnTo>
                    <a:pt x="1000790" y="3392050"/>
                  </a:lnTo>
                  <a:lnTo>
                    <a:pt x="1000883" y="3392492"/>
                  </a:lnTo>
                  <a:lnTo>
                    <a:pt x="1000742" y="3392899"/>
                  </a:lnTo>
                  <a:lnTo>
                    <a:pt x="1000160" y="3393193"/>
                  </a:lnTo>
                  <a:lnTo>
                    <a:pt x="1000150" y="3393777"/>
                  </a:lnTo>
                  <a:lnTo>
                    <a:pt x="1000008" y="3394148"/>
                  </a:lnTo>
                  <a:lnTo>
                    <a:pt x="999735" y="3394414"/>
                  </a:lnTo>
                  <a:lnTo>
                    <a:pt x="999256" y="3394408"/>
                  </a:lnTo>
                  <a:lnTo>
                    <a:pt x="998302" y="3394797"/>
                  </a:lnTo>
                  <a:lnTo>
                    <a:pt x="997554" y="3394921"/>
                  </a:lnTo>
                  <a:lnTo>
                    <a:pt x="996669" y="3395044"/>
                  </a:lnTo>
                  <a:lnTo>
                    <a:pt x="996493" y="3395416"/>
                  </a:lnTo>
                  <a:lnTo>
                    <a:pt x="995809" y="3395917"/>
                  </a:lnTo>
                  <a:lnTo>
                    <a:pt x="994890" y="3396170"/>
                  </a:lnTo>
                  <a:lnTo>
                    <a:pt x="994098" y="3396636"/>
                  </a:lnTo>
                  <a:lnTo>
                    <a:pt x="993619" y="3396966"/>
                  </a:lnTo>
                  <a:lnTo>
                    <a:pt x="992866" y="3397361"/>
                  </a:lnTo>
                  <a:lnTo>
                    <a:pt x="991952" y="3397485"/>
                  </a:lnTo>
                  <a:lnTo>
                    <a:pt x="991307" y="3397538"/>
                  </a:lnTo>
                  <a:lnTo>
                    <a:pt x="991102" y="3397674"/>
                  </a:lnTo>
                  <a:lnTo>
                    <a:pt x="989972" y="3398198"/>
                  </a:lnTo>
                  <a:lnTo>
                    <a:pt x="989264" y="3398086"/>
                  </a:lnTo>
                  <a:lnTo>
                    <a:pt x="988100" y="3398505"/>
                  </a:lnTo>
                  <a:lnTo>
                    <a:pt x="988027" y="3398811"/>
                  </a:lnTo>
                  <a:lnTo>
                    <a:pt x="987753" y="3399147"/>
                  </a:lnTo>
                  <a:lnTo>
                    <a:pt x="987244" y="3399106"/>
                  </a:lnTo>
                  <a:lnTo>
                    <a:pt x="986766" y="3399301"/>
                  </a:lnTo>
                  <a:lnTo>
                    <a:pt x="986462" y="3398976"/>
                  </a:lnTo>
                  <a:lnTo>
                    <a:pt x="985602" y="3398917"/>
                  </a:lnTo>
                  <a:lnTo>
                    <a:pt x="984370" y="3398581"/>
                  </a:lnTo>
                  <a:lnTo>
                    <a:pt x="983441" y="3398464"/>
                  </a:lnTo>
                  <a:lnTo>
                    <a:pt x="982972" y="3398817"/>
                  </a:lnTo>
                  <a:lnTo>
                    <a:pt x="981623" y="3399053"/>
                  </a:lnTo>
                  <a:lnTo>
                    <a:pt x="980430" y="3399242"/>
                  </a:lnTo>
                  <a:lnTo>
                    <a:pt x="979800" y="3399855"/>
                  </a:lnTo>
                  <a:lnTo>
                    <a:pt x="979272" y="3400621"/>
                  </a:lnTo>
                  <a:lnTo>
                    <a:pt x="978440" y="3400922"/>
                  </a:lnTo>
                  <a:lnTo>
                    <a:pt x="978250" y="3401104"/>
                  </a:lnTo>
                  <a:lnTo>
                    <a:pt x="978235" y="3401505"/>
                  </a:lnTo>
                  <a:lnTo>
                    <a:pt x="978631" y="3401700"/>
                  </a:lnTo>
                  <a:lnTo>
                    <a:pt x="978680" y="3401912"/>
                  </a:lnTo>
                  <a:lnTo>
                    <a:pt x="978724" y="3402478"/>
                  </a:lnTo>
                  <a:lnTo>
                    <a:pt x="978353" y="3402838"/>
                  </a:lnTo>
                  <a:lnTo>
                    <a:pt x="978289" y="3403669"/>
                  </a:lnTo>
                  <a:lnTo>
                    <a:pt x="978377" y="3404600"/>
                  </a:lnTo>
                  <a:lnTo>
                    <a:pt x="978572" y="3405178"/>
                  </a:lnTo>
                  <a:lnTo>
                    <a:pt x="978827" y="3405597"/>
                  </a:lnTo>
                  <a:lnTo>
                    <a:pt x="979169" y="3406481"/>
                  </a:lnTo>
                  <a:lnTo>
                    <a:pt x="979618" y="3407530"/>
                  </a:lnTo>
                  <a:lnTo>
                    <a:pt x="980327" y="3408420"/>
                  </a:lnTo>
                  <a:lnTo>
                    <a:pt x="981246" y="3409010"/>
                  </a:lnTo>
                  <a:lnTo>
                    <a:pt x="982586" y="3409187"/>
                  </a:lnTo>
                  <a:lnTo>
                    <a:pt x="983422" y="3408786"/>
                  </a:lnTo>
                  <a:lnTo>
                    <a:pt x="984458" y="3408491"/>
                  </a:lnTo>
                  <a:lnTo>
                    <a:pt x="985230" y="3408662"/>
                  </a:lnTo>
                  <a:lnTo>
                    <a:pt x="985592" y="3408668"/>
                  </a:lnTo>
                  <a:lnTo>
                    <a:pt x="986155" y="3409199"/>
                  </a:lnTo>
                  <a:lnTo>
                    <a:pt x="986922" y="3409623"/>
                  </a:lnTo>
                  <a:lnTo>
                    <a:pt x="987274" y="3410148"/>
                  </a:lnTo>
                  <a:lnTo>
                    <a:pt x="987518" y="3410778"/>
                  </a:lnTo>
                  <a:lnTo>
                    <a:pt x="988095" y="3410425"/>
                  </a:lnTo>
                  <a:lnTo>
                    <a:pt x="989234" y="3410342"/>
                  </a:lnTo>
                  <a:lnTo>
                    <a:pt x="989640" y="3410814"/>
                  </a:lnTo>
                  <a:lnTo>
                    <a:pt x="989987" y="3411545"/>
                  </a:lnTo>
                  <a:lnTo>
                    <a:pt x="990285" y="3412329"/>
                  </a:lnTo>
                  <a:lnTo>
                    <a:pt x="990535" y="3412747"/>
                  </a:lnTo>
                  <a:lnTo>
                    <a:pt x="990314" y="3413473"/>
                  </a:lnTo>
                  <a:lnTo>
                    <a:pt x="990984" y="3413744"/>
                  </a:lnTo>
                  <a:lnTo>
                    <a:pt x="990867" y="3414622"/>
                  </a:lnTo>
                  <a:lnTo>
                    <a:pt x="990901" y="3415554"/>
                  </a:lnTo>
                  <a:lnTo>
                    <a:pt x="991092" y="3416338"/>
                  </a:lnTo>
                  <a:lnTo>
                    <a:pt x="991615" y="3416037"/>
                  </a:lnTo>
                  <a:lnTo>
                    <a:pt x="992490" y="3416414"/>
                  </a:lnTo>
                  <a:lnTo>
                    <a:pt x="992891" y="3416992"/>
                  </a:lnTo>
                  <a:lnTo>
                    <a:pt x="992988" y="3417405"/>
                  </a:lnTo>
                  <a:lnTo>
                    <a:pt x="992773" y="3418030"/>
                  </a:lnTo>
                  <a:lnTo>
                    <a:pt x="992348" y="3418436"/>
                  </a:lnTo>
                  <a:lnTo>
                    <a:pt x="991278" y="3417794"/>
                  </a:lnTo>
                  <a:lnTo>
                    <a:pt x="990613" y="3417369"/>
                  </a:lnTo>
                  <a:lnTo>
                    <a:pt x="991004" y="3418513"/>
                  </a:lnTo>
                  <a:lnTo>
                    <a:pt x="990168" y="3419173"/>
                  </a:lnTo>
                  <a:lnTo>
                    <a:pt x="989234" y="3419315"/>
                  </a:lnTo>
                  <a:lnTo>
                    <a:pt x="988462" y="3419197"/>
                  </a:lnTo>
                  <a:lnTo>
                    <a:pt x="988555" y="3419769"/>
                  </a:lnTo>
                  <a:lnTo>
                    <a:pt x="988858" y="3420240"/>
                  </a:lnTo>
                  <a:lnTo>
                    <a:pt x="989048" y="3421024"/>
                  </a:lnTo>
                  <a:lnTo>
                    <a:pt x="989562" y="3421549"/>
                  </a:lnTo>
                  <a:lnTo>
                    <a:pt x="990075" y="3421761"/>
                  </a:lnTo>
                  <a:lnTo>
                    <a:pt x="990486" y="3421974"/>
                  </a:lnTo>
                  <a:lnTo>
                    <a:pt x="991610" y="3422510"/>
                  </a:lnTo>
                  <a:lnTo>
                    <a:pt x="992167" y="3422987"/>
                  </a:lnTo>
                  <a:lnTo>
                    <a:pt x="992255" y="3423919"/>
                  </a:lnTo>
                  <a:lnTo>
                    <a:pt x="991786" y="3424172"/>
                  </a:lnTo>
                  <a:lnTo>
                    <a:pt x="991937" y="3424585"/>
                  </a:lnTo>
                  <a:lnTo>
                    <a:pt x="991967" y="3425676"/>
                  </a:lnTo>
                  <a:lnTo>
                    <a:pt x="992060" y="3426301"/>
                  </a:lnTo>
                  <a:lnTo>
                    <a:pt x="992563" y="3427032"/>
                  </a:lnTo>
                  <a:lnTo>
                    <a:pt x="992397" y="3427651"/>
                  </a:lnTo>
                  <a:lnTo>
                    <a:pt x="992172" y="3428683"/>
                  </a:lnTo>
                  <a:lnTo>
                    <a:pt x="991957" y="3429301"/>
                  </a:lnTo>
                  <a:lnTo>
                    <a:pt x="991747" y="3429714"/>
                  </a:lnTo>
                  <a:lnTo>
                    <a:pt x="991219" y="3430428"/>
                  </a:lnTo>
                  <a:lnTo>
                    <a:pt x="990950" y="3430887"/>
                  </a:lnTo>
                  <a:lnTo>
                    <a:pt x="991146" y="3431618"/>
                  </a:lnTo>
                  <a:lnTo>
                    <a:pt x="990823" y="3432391"/>
                  </a:lnTo>
                  <a:lnTo>
                    <a:pt x="990246" y="3432898"/>
                  </a:lnTo>
                  <a:lnTo>
                    <a:pt x="989870" y="3433924"/>
                  </a:lnTo>
                  <a:lnTo>
                    <a:pt x="989914" y="3434442"/>
                  </a:lnTo>
                  <a:lnTo>
                    <a:pt x="989899" y="3435014"/>
                  </a:lnTo>
                  <a:lnTo>
                    <a:pt x="989474" y="3435887"/>
                  </a:lnTo>
                  <a:lnTo>
                    <a:pt x="989254" y="3436612"/>
                  </a:lnTo>
                  <a:lnTo>
                    <a:pt x="988921" y="3437243"/>
                  </a:lnTo>
                  <a:lnTo>
                    <a:pt x="988169" y="3437543"/>
                  </a:lnTo>
                  <a:lnTo>
                    <a:pt x="987098" y="3437921"/>
                  </a:lnTo>
                  <a:lnTo>
                    <a:pt x="986990" y="3438439"/>
                  </a:lnTo>
                  <a:lnTo>
                    <a:pt x="987054" y="3439135"/>
                  </a:lnTo>
                  <a:lnTo>
                    <a:pt x="986937" y="3440149"/>
                  </a:lnTo>
                  <a:lnTo>
                    <a:pt x="986633" y="3440709"/>
                  </a:lnTo>
                  <a:lnTo>
                    <a:pt x="986379" y="3441204"/>
                  </a:lnTo>
                  <a:lnTo>
                    <a:pt x="986414" y="3441900"/>
                  </a:lnTo>
                  <a:lnTo>
                    <a:pt x="986252" y="3442690"/>
                  </a:lnTo>
                  <a:lnTo>
                    <a:pt x="985797" y="3443274"/>
                  </a:lnTo>
                  <a:lnTo>
                    <a:pt x="985353" y="3443415"/>
                  </a:lnTo>
                  <a:lnTo>
                    <a:pt x="984986" y="3443362"/>
                  </a:lnTo>
                  <a:lnTo>
                    <a:pt x="984356" y="3443916"/>
                  </a:lnTo>
                  <a:lnTo>
                    <a:pt x="983930" y="3444459"/>
                  </a:lnTo>
                  <a:lnTo>
                    <a:pt x="982904" y="3445208"/>
                  </a:lnTo>
                  <a:lnTo>
                    <a:pt x="982366" y="3445520"/>
                  </a:lnTo>
                  <a:lnTo>
                    <a:pt x="982048" y="3447194"/>
                  </a:lnTo>
                  <a:lnTo>
                    <a:pt x="982141" y="3448474"/>
                  </a:lnTo>
                  <a:lnTo>
                    <a:pt x="982170" y="3450325"/>
                  </a:lnTo>
                  <a:lnTo>
                    <a:pt x="982674" y="3451145"/>
                  </a:lnTo>
                  <a:lnTo>
                    <a:pt x="983920" y="3452442"/>
                  </a:lnTo>
                  <a:lnTo>
                    <a:pt x="984370" y="3453202"/>
                  </a:lnTo>
                  <a:lnTo>
                    <a:pt x="984688" y="3454829"/>
                  </a:lnTo>
                  <a:lnTo>
                    <a:pt x="985006" y="3456398"/>
                  </a:lnTo>
                  <a:lnTo>
                    <a:pt x="984937" y="3457211"/>
                  </a:lnTo>
                  <a:lnTo>
                    <a:pt x="984913" y="3458426"/>
                  </a:lnTo>
                  <a:lnTo>
                    <a:pt x="984727" y="3459463"/>
                  </a:lnTo>
                  <a:lnTo>
                    <a:pt x="983730" y="3460318"/>
                  </a:lnTo>
                  <a:lnTo>
                    <a:pt x="983085" y="3460943"/>
                  </a:lnTo>
                  <a:lnTo>
                    <a:pt x="983764" y="3461710"/>
                  </a:lnTo>
                  <a:lnTo>
                    <a:pt x="984321" y="3462877"/>
                  </a:lnTo>
                  <a:lnTo>
                    <a:pt x="984825" y="3463809"/>
                  </a:lnTo>
                  <a:lnTo>
                    <a:pt x="985793" y="3464351"/>
                  </a:lnTo>
                  <a:lnTo>
                    <a:pt x="986878" y="3465117"/>
                  </a:lnTo>
                  <a:lnTo>
                    <a:pt x="987210" y="3465937"/>
                  </a:lnTo>
                  <a:lnTo>
                    <a:pt x="987367" y="3466981"/>
                  </a:lnTo>
                  <a:lnTo>
                    <a:pt x="987240" y="3467735"/>
                  </a:lnTo>
                  <a:lnTo>
                    <a:pt x="986805" y="3468702"/>
                  </a:lnTo>
                  <a:lnTo>
                    <a:pt x="986365" y="3469539"/>
                  </a:lnTo>
                  <a:lnTo>
                    <a:pt x="986927" y="3470666"/>
                  </a:lnTo>
                  <a:lnTo>
                    <a:pt x="987548" y="3471573"/>
                  </a:lnTo>
                  <a:lnTo>
                    <a:pt x="987782" y="3473325"/>
                  </a:lnTo>
                  <a:lnTo>
                    <a:pt x="987768" y="3474120"/>
                  </a:lnTo>
                  <a:lnTo>
                    <a:pt x="987430" y="3475329"/>
                  </a:lnTo>
                  <a:lnTo>
                    <a:pt x="986829" y="3476485"/>
                  </a:lnTo>
                  <a:lnTo>
                    <a:pt x="986506" y="3477010"/>
                  </a:lnTo>
                  <a:lnTo>
                    <a:pt x="986066" y="3478059"/>
                  </a:lnTo>
                  <a:lnTo>
                    <a:pt x="985319" y="3478525"/>
                  </a:lnTo>
                  <a:lnTo>
                    <a:pt x="985255" y="3479161"/>
                  </a:lnTo>
                  <a:lnTo>
                    <a:pt x="984874" y="3479840"/>
                  </a:lnTo>
                  <a:lnTo>
                    <a:pt x="984175" y="3480677"/>
                  </a:lnTo>
                  <a:lnTo>
                    <a:pt x="983573" y="3481992"/>
                  </a:lnTo>
                  <a:lnTo>
                    <a:pt x="983241" y="3482776"/>
                  </a:lnTo>
                  <a:lnTo>
                    <a:pt x="982967" y="3483619"/>
                  </a:lnTo>
                  <a:lnTo>
                    <a:pt x="983207" y="3484845"/>
                  </a:lnTo>
                  <a:lnTo>
                    <a:pt x="983300" y="3485742"/>
                  </a:lnTo>
                  <a:lnTo>
                    <a:pt x="982913" y="3486691"/>
                  </a:lnTo>
                  <a:lnTo>
                    <a:pt x="982581" y="3487640"/>
                  </a:lnTo>
                  <a:lnTo>
                    <a:pt x="982151" y="3488212"/>
                  </a:lnTo>
                  <a:lnTo>
                    <a:pt x="981774" y="3488418"/>
                  </a:lnTo>
                  <a:lnTo>
                    <a:pt x="981506" y="3488784"/>
                  </a:lnTo>
                  <a:lnTo>
                    <a:pt x="980611" y="3488613"/>
                  </a:lnTo>
                  <a:lnTo>
                    <a:pt x="979980" y="3488654"/>
                  </a:lnTo>
                  <a:lnTo>
                    <a:pt x="980288" y="3488925"/>
                  </a:lnTo>
                  <a:lnTo>
                    <a:pt x="981012" y="3489780"/>
                  </a:lnTo>
                  <a:lnTo>
                    <a:pt x="980635" y="3490358"/>
                  </a:lnTo>
                  <a:lnTo>
                    <a:pt x="980288" y="3492257"/>
                  </a:lnTo>
                  <a:lnTo>
                    <a:pt x="980049" y="3493843"/>
                  </a:lnTo>
                  <a:lnTo>
                    <a:pt x="979868" y="3495217"/>
                  </a:lnTo>
                  <a:lnTo>
                    <a:pt x="979379" y="3496001"/>
                  </a:lnTo>
                  <a:lnTo>
                    <a:pt x="979369" y="3496425"/>
                  </a:lnTo>
                  <a:lnTo>
                    <a:pt x="979829" y="3497333"/>
                  </a:lnTo>
                  <a:lnTo>
                    <a:pt x="980191" y="3497923"/>
                  </a:lnTo>
                  <a:lnTo>
                    <a:pt x="979912" y="3498819"/>
                  </a:lnTo>
                  <a:lnTo>
                    <a:pt x="979951" y="3499456"/>
                  </a:lnTo>
                  <a:lnTo>
                    <a:pt x="979526" y="3499869"/>
                  </a:lnTo>
                  <a:lnTo>
                    <a:pt x="978993" y="3500075"/>
                  </a:lnTo>
                  <a:lnTo>
                    <a:pt x="978465" y="3500063"/>
                  </a:lnTo>
                  <a:lnTo>
                    <a:pt x="978113" y="3500606"/>
                  </a:lnTo>
                  <a:lnTo>
                    <a:pt x="977810" y="3501225"/>
                  </a:lnTo>
                  <a:lnTo>
                    <a:pt x="977629" y="3501555"/>
                  </a:lnTo>
                  <a:lnTo>
                    <a:pt x="976906" y="3502168"/>
                  </a:lnTo>
                  <a:lnTo>
                    <a:pt x="976231" y="3502646"/>
                  </a:lnTo>
                  <a:lnTo>
                    <a:pt x="975688" y="3502994"/>
                  </a:lnTo>
                  <a:lnTo>
                    <a:pt x="975067" y="3503076"/>
                  </a:lnTo>
                  <a:lnTo>
                    <a:pt x="974706" y="3503159"/>
                  </a:lnTo>
                  <a:lnTo>
                    <a:pt x="974613" y="3503689"/>
                  </a:lnTo>
                  <a:lnTo>
                    <a:pt x="974510" y="3504362"/>
                  </a:lnTo>
                  <a:lnTo>
                    <a:pt x="974627" y="3505299"/>
                  </a:lnTo>
                  <a:lnTo>
                    <a:pt x="974520" y="3506284"/>
                  </a:lnTo>
                  <a:lnTo>
                    <a:pt x="974368" y="3507304"/>
                  </a:lnTo>
                  <a:lnTo>
                    <a:pt x="973914" y="3508147"/>
                  </a:lnTo>
                  <a:lnTo>
                    <a:pt x="973503" y="3508719"/>
                  </a:lnTo>
                  <a:lnTo>
                    <a:pt x="973356" y="3509344"/>
                  </a:lnTo>
                  <a:lnTo>
                    <a:pt x="973332" y="3509745"/>
                  </a:lnTo>
                  <a:lnTo>
                    <a:pt x="973239" y="3510995"/>
                  </a:lnTo>
                  <a:lnTo>
                    <a:pt x="972745" y="3511166"/>
                  </a:lnTo>
                  <a:lnTo>
                    <a:pt x="972609" y="3511520"/>
                  </a:lnTo>
                  <a:lnTo>
                    <a:pt x="972320" y="3512764"/>
                  </a:lnTo>
                  <a:lnTo>
                    <a:pt x="972041" y="3513342"/>
                  </a:lnTo>
                  <a:lnTo>
                    <a:pt x="971240" y="3513419"/>
                  </a:lnTo>
                  <a:lnTo>
                    <a:pt x="971010" y="3514038"/>
                  </a:lnTo>
                  <a:lnTo>
                    <a:pt x="970912" y="3514486"/>
                  </a:lnTo>
                  <a:lnTo>
                    <a:pt x="970951" y="3514846"/>
                  </a:lnTo>
                  <a:lnTo>
                    <a:pt x="970721" y="3515152"/>
                  </a:lnTo>
                  <a:lnTo>
                    <a:pt x="970233" y="3515276"/>
                  </a:lnTo>
                  <a:lnTo>
                    <a:pt x="969602" y="3515535"/>
                  </a:lnTo>
                  <a:lnTo>
                    <a:pt x="969446" y="3515754"/>
                  </a:lnTo>
                  <a:lnTo>
                    <a:pt x="969206" y="3515989"/>
                  </a:lnTo>
                  <a:lnTo>
                    <a:pt x="968478" y="3516573"/>
                  </a:lnTo>
                  <a:lnTo>
                    <a:pt x="968981" y="3516921"/>
                  </a:lnTo>
                  <a:lnTo>
                    <a:pt x="969651" y="3517440"/>
                  </a:lnTo>
                  <a:lnTo>
                    <a:pt x="970194" y="3518696"/>
                  </a:lnTo>
                  <a:lnTo>
                    <a:pt x="970805" y="3519162"/>
                  </a:lnTo>
                  <a:lnTo>
                    <a:pt x="971127" y="3520017"/>
                  </a:lnTo>
                  <a:lnTo>
                    <a:pt x="969891" y="3519822"/>
                  </a:lnTo>
                  <a:lnTo>
                    <a:pt x="970106" y="3520335"/>
                  </a:lnTo>
                  <a:lnTo>
                    <a:pt x="969700" y="3521066"/>
                  </a:lnTo>
                  <a:lnTo>
                    <a:pt x="970545" y="3521078"/>
                  </a:lnTo>
                  <a:lnTo>
                    <a:pt x="971162" y="3521432"/>
                  </a:lnTo>
                  <a:lnTo>
                    <a:pt x="971318" y="3522057"/>
                  </a:lnTo>
                  <a:lnTo>
                    <a:pt x="970692" y="3522552"/>
                  </a:lnTo>
                  <a:lnTo>
                    <a:pt x="969783" y="3522764"/>
                  </a:lnTo>
                  <a:lnTo>
                    <a:pt x="969768" y="3523726"/>
                  </a:lnTo>
                  <a:lnTo>
                    <a:pt x="970247" y="3525548"/>
                  </a:lnTo>
                  <a:lnTo>
                    <a:pt x="969949" y="3526279"/>
                  </a:lnTo>
                  <a:lnTo>
                    <a:pt x="970106" y="3526957"/>
                  </a:lnTo>
                  <a:lnTo>
                    <a:pt x="970541" y="3527930"/>
                  </a:lnTo>
                  <a:lnTo>
                    <a:pt x="970810" y="3528614"/>
                  </a:lnTo>
                  <a:lnTo>
                    <a:pt x="971372" y="3528738"/>
                  </a:lnTo>
                  <a:lnTo>
                    <a:pt x="971983" y="3529369"/>
                  </a:lnTo>
                  <a:lnTo>
                    <a:pt x="971465" y="3530094"/>
                  </a:lnTo>
                  <a:lnTo>
                    <a:pt x="971225" y="3530772"/>
                  </a:lnTo>
                  <a:lnTo>
                    <a:pt x="972174" y="3531468"/>
                  </a:lnTo>
                  <a:lnTo>
                    <a:pt x="972056" y="3531863"/>
                  </a:lnTo>
                  <a:lnTo>
                    <a:pt x="971870" y="3532594"/>
                  </a:lnTo>
                  <a:lnTo>
                    <a:pt x="971186" y="3533036"/>
                  </a:lnTo>
                  <a:lnTo>
                    <a:pt x="971230" y="3533939"/>
                  </a:lnTo>
                  <a:lnTo>
                    <a:pt x="970604" y="3534269"/>
                  </a:lnTo>
                  <a:lnTo>
                    <a:pt x="970423" y="3534835"/>
                  </a:lnTo>
                  <a:lnTo>
                    <a:pt x="969358" y="3534646"/>
                  </a:lnTo>
                  <a:lnTo>
                    <a:pt x="968952" y="3535259"/>
                  </a:lnTo>
                  <a:lnTo>
                    <a:pt x="968600" y="3535990"/>
                  </a:lnTo>
                  <a:lnTo>
                    <a:pt x="967818" y="3535578"/>
                  </a:lnTo>
                  <a:lnTo>
                    <a:pt x="966865" y="3535224"/>
                  </a:lnTo>
                  <a:lnTo>
                    <a:pt x="966317" y="3534481"/>
                  </a:lnTo>
                  <a:lnTo>
                    <a:pt x="965530" y="3534127"/>
                  </a:lnTo>
                  <a:lnTo>
                    <a:pt x="964626" y="3534505"/>
                  </a:lnTo>
                  <a:lnTo>
                    <a:pt x="964073" y="3533590"/>
                  </a:lnTo>
                  <a:lnTo>
                    <a:pt x="963345" y="3533355"/>
                  </a:lnTo>
                  <a:lnTo>
                    <a:pt x="962406" y="3532317"/>
                  </a:lnTo>
                  <a:lnTo>
                    <a:pt x="962069" y="3532140"/>
                  </a:lnTo>
                  <a:lnTo>
                    <a:pt x="961517" y="3531680"/>
                  </a:lnTo>
                  <a:lnTo>
                    <a:pt x="961756" y="3530719"/>
                  </a:lnTo>
                  <a:lnTo>
                    <a:pt x="961600" y="3530041"/>
                  </a:lnTo>
                  <a:lnTo>
                    <a:pt x="962230" y="3529257"/>
                  </a:lnTo>
                  <a:lnTo>
                    <a:pt x="962470" y="3528472"/>
                  </a:lnTo>
                  <a:lnTo>
                    <a:pt x="963061" y="3527010"/>
                  </a:lnTo>
                  <a:lnTo>
                    <a:pt x="963584" y="3525943"/>
                  </a:lnTo>
                  <a:lnTo>
                    <a:pt x="963829" y="3524870"/>
                  </a:lnTo>
                  <a:lnTo>
                    <a:pt x="964352" y="3524144"/>
                  </a:lnTo>
                  <a:lnTo>
                    <a:pt x="964758" y="3523360"/>
                  </a:lnTo>
                  <a:lnTo>
                    <a:pt x="963853" y="3523401"/>
                  </a:lnTo>
                  <a:lnTo>
                    <a:pt x="963360" y="3522652"/>
                  </a:lnTo>
                  <a:lnTo>
                    <a:pt x="962807" y="3522080"/>
                  </a:lnTo>
                  <a:lnTo>
                    <a:pt x="962988" y="3521349"/>
                  </a:lnTo>
                  <a:lnTo>
                    <a:pt x="962890" y="3520270"/>
                  </a:lnTo>
                  <a:lnTo>
                    <a:pt x="962959" y="3519533"/>
                  </a:lnTo>
                  <a:lnTo>
                    <a:pt x="962352" y="3519073"/>
                  </a:lnTo>
                  <a:lnTo>
                    <a:pt x="962592" y="3518171"/>
                  </a:lnTo>
                  <a:lnTo>
                    <a:pt x="963389" y="3517564"/>
                  </a:lnTo>
                  <a:lnTo>
                    <a:pt x="963521" y="3516603"/>
                  </a:lnTo>
                  <a:lnTo>
                    <a:pt x="963228" y="3515989"/>
                  </a:lnTo>
                  <a:lnTo>
                    <a:pt x="963012" y="3515854"/>
                  </a:lnTo>
                  <a:lnTo>
                    <a:pt x="962636" y="3515659"/>
                  </a:lnTo>
                  <a:lnTo>
                    <a:pt x="962216" y="3515223"/>
                  </a:lnTo>
                  <a:lnTo>
                    <a:pt x="961771" y="3514958"/>
                  </a:lnTo>
                  <a:lnTo>
                    <a:pt x="960871" y="3514910"/>
                  </a:lnTo>
                  <a:lnTo>
                    <a:pt x="959996" y="3515187"/>
                  </a:lnTo>
                  <a:lnTo>
                    <a:pt x="959806" y="3515022"/>
                  </a:lnTo>
                  <a:lnTo>
                    <a:pt x="959229" y="3514716"/>
                  </a:lnTo>
                  <a:lnTo>
                    <a:pt x="957972" y="3514698"/>
                  </a:lnTo>
                  <a:lnTo>
                    <a:pt x="957459" y="3514722"/>
                  </a:lnTo>
                  <a:lnTo>
                    <a:pt x="957034" y="3514904"/>
                  </a:lnTo>
                  <a:lnTo>
                    <a:pt x="956804" y="3515388"/>
                  </a:lnTo>
                  <a:lnTo>
                    <a:pt x="956506" y="3515771"/>
                  </a:lnTo>
                  <a:lnTo>
                    <a:pt x="956462" y="3515989"/>
                  </a:lnTo>
                  <a:lnTo>
                    <a:pt x="956022" y="3516473"/>
                  </a:lnTo>
                  <a:lnTo>
                    <a:pt x="955235" y="3516514"/>
                  </a:lnTo>
                  <a:lnTo>
                    <a:pt x="954668" y="3515989"/>
                  </a:lnTo>
                  <a:lnTo>
                    <a:pt x="954487" y="3515795"/>
                  </a:lnTo>
                  <a:lnTo>
                    <a:pt x="954384" y="3515606"/>
                  </a:lnTo>
                  <a:lnTo>
                    <a:pt x="954360" y="3515187"/>
                  </a:lnTo>
                  <a:lnTo>
                    <a:pt x="954174" y="3514633"/>
                  </a:lnTo>
                  <a:lnTo>
                    <a:pt x="953666" y="3514138"/>
                  </a:lnTo>
                  <a:lnTo>
                    <a:pt x="953578" y="3513878"/>
                  </a:lnTo>
                  <a:lnTo>
                    <a:pt x="953739" y="3513719"/>
                  </a:lnTo>
                  <a:lnTo>
                    <a:pt x="953842" y="3513365"/>
                  </a:lnTo>
                  <a:lnTo>
                    <a:pt x="953915" y="3512782"/>
                  </a:lnTo>
                  <a:lnTo>
                    <a:pt x="953729" y="3512357"/>
                  </a:lnTo>
                  <a:lnTo>
                    <a:pt x="953705" y="3512133"/>
                  </a:lnTo>
                  <a:lnTo>
                    <a:pt x="953421" y="3511608"/>
                  </a:lnTo>
                  <a:lnTo>
                    <a:pt x="953133" y="3511602"/>
                  </a:lnTo>
                  <a:lnTo>
                    <a:pt x="952717" y="3511467"/>
                  </a:lnTo>
                  <a:lnTo>
                    <a:pt x="952043" y="3511036"/>
                  </a:lnTo>
                  <a:lnTo>
                    <a:pt x="951818" y="3511095"/>
                  </a:lnTo>
                  <a:lnTo>
                    <a:pt x="951143" y="3511084"/>
                  </a:lnTo>
                  <a:lnTo>
                    <a:pt x="950850" y="3511207"/>
                  </a:lnTo>
                  <a:lnTo>
                    <a:pt x="950112" y="3511166"/>
                  </a:lnTo>
                  <a:lnTo>
                    <a:pt x="949594" y="3511384"/>
                  </a:lnTo>
                  <a:lnTo>
                    <a:pt x="949261" y="3511827"/>
                  </a:lnTo>
                  <a:lnTo>
                    <a:pt x="949056" y="3512410"/>
                  </a:lnTo>
                  <a:lnTo>
                    <a:pt x="948640" y="3512463"/>
                  </a:lnTo>
                  <a:lnTo>
                    <a:pt x="948342" y="3512847"/>
                  </a:lnTo>
                  <a:lnTo>
                    <a:pt x="947990" y="3512811"/>
                  </a:lnTo>
                  <a:lnTo>
                    <a:pt x="947570" y="3512705"/>
                  </a:lnTo>
                  <a:lnTo>
                    <a:pt x="947056" y="3512764"/>
                  </a:lnTo>
                  <a:lnTo>
                    <a:pt x="946245" y="3513006"/>
                  </a:lnTo>
                  <a:lnTo>
                    <a:pt x="946069" y="3513324"/>
                  </a:lnTo>
                  <a:lnTo>
                    <a:pt x="946040" y="3513619"/>
                  </a:lnTo>
                  <a:lnTo>
                    <a:pt x="946001" y="3514197"/>
                  </a:lnTo>
                  <a:lnTo>
                    <a:pt x="945834" y="3514651"/>
                  </a:lnTo>
                  <a:lnTo>
                    <a:pt x="945536" y="3515034"/>
                  </a:lnTo>
                  <a:lnTo>
                    <a:pt x="945272" y="3515417"/>
                  </a:lnTo>
                  <a:lnTo>
                    <a:pt x="945267" y="3515742"/>
                  </a:lnTo>
                  <a:lnTo>
                    <a:pt x="945380" y="3515860"/>
                  </a:lnTo>
                  <a:lnTo>
                    <a:pt x="945477" y="3515989"/>
                  </a:lnTo>
                  <a:lnTo>
                    <a:pt x="945575" y="3516101"/>
                  </a:lnTo>
                  <a:lnTo>
                    <a:pt x="944984" y="3517004"/>
                  </a:lnTo>
                  <a:lnTo>
                    <a:pt x="944549" y="3516956"/>
                  </a:lnTo>
                  <a:lnTo>
                    <a:pt x="944177" y="3517464"/>
                  </a:lnTo>
                  <a:lnTo>
                    <a:pt x="943674" y="3517528"/>
                  </a:lnTo>
                  <a:lnTo>
                    <a:pt x="943195" y="3517953"/>
                  </a:lnTo>
                  <a:lnTo>
                    <a:pt x="942759" y="3517912"/>
                  </a:lnTo>
                  <a:lnTo>
                    <a:pt x="942315" y="3518413"/>
                  </a:lnTo>
                  <a:lnTo>
                    <a:pt x="941577" y="3519197"/>
                  </a:lnTo>
                  <a:lnTo>
                    <a:pt x="940990" y="3519698"/>
                  </a:lnTo>
                  <a:lnTo>
                    <a:pt x="940550" y="3520017"/>
                  </a:lnTo>
                  <a:lnTo>
                    <a:pt x="940653" y="3520347"/>
                  </a:lnTo>
                  <a:lnTo>
                    <a:pt x="940032" y="3520736"/>
                  </a:lnTo>
                  <a:lnTo>
                    <a:pt x="940242" y="3521066"/>
                  </a:lnTo>
                  <a:lnTo>
                    <a:pt x="939729" y="3521420"/>
                  </a:lnTo>
                  <a:lnTo>
                    <a:pt x="939748" y="3522257"/>
                  </a:lnTo>
                  <a:lnTo>
                    <a:pt x="939064" y="3522245"/>
                  </a:lnTo>
                  <a:lnTo>
                    <a:pt x="939127" y="3522682"/>
                  </a:lnTo>
                  <a:lnTo>
                    <a:pt x="938829" y="3523336"/>
                  </a:lnTo>
                  <a:lnTo>
                    <a:pt x="938394" y="3523142"/>
                  </a:lnTo>
                  <a:lnTo>
                    <a:pt x="937808" y="3523826"/>
                  </a:lnTo>
                  <a:lnTo>
                    <a:pt x="937255" y="3524180"/>
                  </a:lnTo>
                  <a:lnTo>
                    <a:pt x="936199" y="3524563"/>
                  </a:lnTo>
                  <a:lnTo>
                    <a:pt x="935754" y="3525206"/>
                  </a:lnTo>
                  <a:lnTo>
                    <a:pt x="935236" y="3525783"/>
                  </a:lnTo>
                  <a:lnTo>
                    <a:pt x="934811" y="3525412"/>
                  </a:lnTo>
                  <a:lnTo>
                    <a:pt x="934518" y="3525406"/>
                  </a:lnTo>
                  <a:lnTo>
                    <a:pt x="934224" y="3525801"/>
                  </a:lnTo>
                  <a:lnTo>
                    <a:pt x="933613" y="3525424"/>
                  </a:lnTo>
                  <a:lnTo>
                    <a:pt x="932929" y="3525123"/>
                  </a:lnTo>
                  <a:lnTo>
                    <a:pt x="932464" y="3524858"/>
                  </a:lnTo>
                  <a:lnTo>
                    <a:pt x="932117" y="3523908"/>
                  </a:lnTo>
                  <a:lnTo>
                    <a:pt x="932777" y="3523413"/>
                  </a:lnTo>
                  <a:lnTo>
                    <a:pt x="932279" y="3523077"/>
                  </a:lnTo>
                  <a:lnTo>
                    <a:pt x="932504" y="3522422"/>
                  </a:lnTo>
                  <a:lnTo>
                    <a:pt x="933310" y="3521968"/>
                  </a:lnTo>
                  <a:lnTo>
                    <a:pt x="932748" y="3520936"/>
                  </a:lnTo>
                  <a:lnTo>
                    <a:pt x="932220" y="3520093"/>
                  </a:lnTo>
                  <a:lnTo>
                    <a:pt x="931800" y="3519215"/>
                  </a:lnTo>
                  <a:lnTo>
                    <a:pt x="931599" y="3518407"/>
                  </a:lnTo>
                  <a:lnTo>
                    <a:pt x="931316" y="3517752"/>
                  </a:lnTo>
                  <a:lnTo>
                    <a:pt x="930675" y="3517375"/>
                  </a:lnTo>
                  <a:lnTo>
                    <a:pt x="930059" y="3517145"/>
                  </a:lnTo>
                  <a:lnTo>
                    <a:pt x="929957" y="3516709"/>
                  </a:lnTo>
                  <a:lnTo>
                    <a:pt x="929424" y="3516408"/>
                  </a:lnTo>
                  <a:lnTo>
                    <a:pt x="928808" y="3516396"/>
                  </a:lnTo>
                  <a:lnTo>
                    <a:pt x="928784" y="3515989"/>
                  </a:lnTo>
                  <a:lnTo>
                    <a:pt x="928730" y="3515848"/>
                  </a:lnTo>
                  <a:lnTo>
                    <a:pt x="928642" y="3515712"/>
                  </a:lnTo>
                  <a:lnTo>
                    <a:pt x="928466" y="3515588"/>
                  </a:lnTo>
                  <a:lnTo>
                    <a:pt x="928270" y="3515724"/>
                  </a:lnTo>
                  <a:lnTo>
                    <a:pt x="927967" y="3515659"/>
                  </a:lnTo>
                  <a:lnTo>
                    <a:pt x="927796" y="3515801"/>
                  </a:lnTo>
                  <a:lnTo>
                    <a:pt x="927600" y="3515765"/>
                  </a:lnTo>
                  <a:lnTo>
                    <a:pt x="927547" y="3515600"/>
                  </a:lnTo>
                  <a:lnTo>
                    <a:pt x="926965" y="3515394"/>
                  </a:lnTo>
                  <a:lnTo>
                    <a:pt x="926799" y="3515276"/>
                  </a:lnTo>
                  <a:lnTo>
                    <a:pt x="926579" y="3515217"/>
                  </a:lnTo>
                  <a:lnTo>
                    <a:pt x="926520" y="3515412"/>
                  </a:lnTo>
                  <a:lnTo>
                    <a:pt x="926183" y="3515465"/>
                  </a:lnTo>
                  <a:lnTo>
                    <a:pt x="925821" y="3515459"/>
                  </a:lnTo>
                  <a:lnTo>
                    <a:pt x="925513" y="3515535"/>
                  </a:lnTo>
                  <a:lnTo>
                    <a:pt x="925484" y="3515730"/>
                  </a:lnTo>
                  <a:lnTo>
                    <a:pt x="925396" y="3515925"/>
                  </a:lnTo>
                  <a:lnTo>
                    <a:pt x="925063" y="3515836"/>
                  </a:lnTo>
                  <a:lnTo>
                    <a:pt x="924814" y="3515606"/>
                  </a:lnTo>
                  <a:lnTo>
                    <a:pt x="924511" y="3515435"/>
                  </a:lnTo>
                  <a:lnTo>
                    <a:pt x="924320" y="3515376"/>
                  </a:lnTo>
                  <a:lnTo>
                    <a:pt x="924095" y="3515317"/>
                  </a:lnTo>
                  <a:lnTo>
                    <a:pt x="923900" y="3515394"/>
                  </a:lnTo>
                  <a:lnTo>
                    <a:pt x="923675" y="3515417"/>
                  </a:lnTo>
                  <a:lnTo>
                    <a:pt x="923426" y="3515252"/>
                  </a:lnTo>
                  <a:lnTo>
                    <a:pt x="922951" y="3515299"/>
                  </a:lnTo>
                  <a:lnTo>
                    <a:pt x="922448" y="3515187"/>
                  </a:lnTo>
                  <a:lnTo>
                    <a:pt x="922150" y="3515140"/>
                  </a:lnTo>
                  <a:lnTo>
                    <a:pt x="921812" y="3515358"/>
                  </a:lnTo>
                  <a:lnTo>
                    <a:pt x="921588" y="3515246"/>
                  </a:lnTo>
                  <a:lnTo>
                    <a:pt x="921451" y="3515299"/>
                  </a:lnTo>
                  <a:lnTo>
                    <a:pt x="921280" y="3515547"/>
                  </a:lnTo>
                  <a:lnTo>
                    <a:pt x="920972" y="3515594"/>
                  </a:lnTo>
                  <a:lnTo>
                    <a:pt x="920776" y="3515665"/>
                  </a:lnTo>
                  <a:lnTo>
                    <a:pt x="920419" y="3515860"/>
                  </a:lnTo>
                  <a:lnTo>
                    <a:pt x="920170" y="3515754"/>
                  </a:lnTo>
                  <a:lnTo>
                    <a:pt x="919945" y="3515647"/>
                  </a:lnTo>
                  <a:lnTo>
                    <a:pt x="919691" y="3515795"/>
                  </a:lnTo>
                  <a:lnTo>
                    <a:pt x="919490" y="3515989"/>
                  </a:lnTo>
                  <a:lnTo>
                    <a:pt x="919403" y="3516119"/>
                  </a:lnTo>
                  <a:lnTo>
                    <a:pt x="918733" y="3516390"/>
                  </a:lnTo>
                  <a:lnTo>
                    <a:pt x="918166" y="3516284"/>
                  </a:lnTo>
                  <a:lnTo>
                    <a:pt x="917921" y="3516903"/>
                  </a:lnTo>
                  <a:lnTo>
                    <a:pt x="917960" y="3517334"/>
                  </a:lnTo>
                  <a:lnTo>
                    <a:pt x="917716" y="3517805"/>
                  </a:lnTo>
                  <a:lnTo>
                    <a:pt x="917599" y="3517864"/>
                  </a:lnTo>
                  <a:lnTo>
                    <a:pt x="917462" y="3517912"/>
                  </a:lnTo>
                  <a:lnTo>
                    <a:pt x="917320" y="3517941"/>
                  </a:lnTo>
                  <a:lnTo>
                    <a:pt x="917178" y="3517947"/>
                  </a:lnTo>
                  <a:lnTo>
                    <a:pt x="917046" y="3517935"/>
                  </a:lnTo>
                  <a:lnTo>
                    <a:pt x="916953" y="3517894"/>
                  </a:lnTo>
                  <a:lnTo>
                    <a:pt x="916861" y="3517835"/>
                  </a:lnTo>
                  <a:lnTo>
                    <a:pt x="916675" y="3517699"/>
                  </a:lnTo>
                  <a:lnTo>
                    <a:pt x="916582" y="3517658"/>
                  </a:lnTo>
                  <a:lnTo>
                    <a:pt x="916420" y="3517558"/>
                  </a:lnTo>
                  <a:lnTo>
                    <a:pt x="916333" y="3517511"/>
                  </a:lnTo>
                  <a:lnTo>
                    <a:pt x="916157" y="3517446"/>
                  </a:lnTo>
                  <a:lnTo>
                    <a:pt x="916034" y="3517416"/>
                  </a:lnTo>
                  <a:lnTo>
                    <a:pt x="915917" y="3517399"/>
                  </a:lnTo>
                  <a:lnTo>
                    <a:pt x="915790" y="3517387"/>
                  </a:lnTo>
                  <a:lnTo>
                    <a:pt x="915330" y="3517387"/>
                  </a:lnTo>
                  <a:lnTo>
                    <a:pt x="915018" y="3517422"/>
                  </a:lnTo>
                  <a:lnTo>
                    <a:pt x="914890" y="3517446"/>
                  </a:lnTo>
                  <a:lnTo>
                    <a:pt x="914641" y="3517517"/>
                  </a:lnTo>
                  <a:lnTo>
                    <a:pt x="914397" y="3517605"/>
                  </a:lnTo>
                  <a:lnTo>
                    <a:pt x="914319" y="3517646"/>
                  </a:lnTo>
                  <a:lnTo>
                    <a:pt x="914157" y="3517747"/>
                  </a:lnTo>
                  <a:lnTo>
                    <a:pt x="914015" y="3517788"/>
                  </a:lnTo>
                  <a:lnTo>
                    <a:pt x="913913" y="3517652"/>
                  </a:lnTo>
                  <a:lnTo>
                    <a:pt x="913834" y="3517410"/>
                  </a:lnTo>
                  <a:lnTo>
                    <a:pt x="913786" y="3517304"/>
                  </a:lnTo>
                  <a:lnTo>
                    <a:pt x="913668" y="3517127"/>
                  </a:lnTo>
                  <a:lnTo>
                    <a:pt x="913536" y="3516950"/>
                  </a:lnTo>
                  <a:lnTo>
                    <a:pt x="913463" y="3516874"/>
                  </a:lnTo>
                  <a:lnTo>
                    <a:pt x="913360" y="3516779"/>
                  </a:lnTo>
                  <a:lnTo>
                    <a:pt x="913243" y="3516691"/>
                  </a:lnTo>
                  <a:lnTo>
                    <a:pt x="913008" y="3516526"/>
                  </a:lnTo>
                  <a:lnTo>
                    <a:pt x="912901" y="3516432"/>
                  </a:lnTo>
                  <a:lnTo>
                    <a:pt x="912823" y="3516361"/>
                  </a:lnTo>
                  <a:lnTo>
                    <a:pt x="912681" y="3516196"/>
                  </a:lnTo>
                  <a:lnTo>
                    <a:pt x="912524" y="3516048"/>
                  </a:lnTo>
                  <a:lnTo>
                    <a:pt x="912436" y="3515989"/>
                  </a:lnTo>
                  <a:lnTo>
                    <a:pt x="912085" y="3515718"/>
                  </a:lnTo>
                  <a:lnTo>
                    <a:pt x="911820" y="3515229"/>
                  </a:lnTo>
                  <a:lnTo>
                    <a:pt x="911796" y="3515005"/>
                  </a:lnTo>
                  <a:lnTo>
                    <a:pt x="911698" y="3514875"/>
                  </a:lnTo>
                  <a:lnTo>
                    <a:pt x="911527" y="3514445"/>
                  </a:lnTo>
                  <a:lnTo>
                    <a:pt x="911537" y="3513914"/>
                  </a:lnTo>
                  <a:lnTo>
                    <a:pt x="911772" y="3513584"/>
                  </a:lnTo>
                  <a:lnTo>
                    <a:pt x="911855" y="3513029"/>
                  </a:lnTo>
                  <a:lnTo>
                    <a:pt x="911684" y="3512752"/>
                  </a:lnTo>
                  <a:lnTo>
                    <a:pt x="911615" y="3512245"/>
                  </a:lnTo>
                  <a:lnTo>
                    <a:pt x="911561" y="3511956"/>
                  </a:lnTo>
                  <a:lnTo>
                    <a:pt x="911449" y="3511756"/>
                  </a:lnTo>
                  <a:lnTo>
                    <a:pt x="911537" y="3511249"/>
                  </a:lnTo>
                  <a:lnTo>
                    <a:pt x="911425" y="3510812"/>
                  </a:lnTo>
                  <a:lnTo>
                    <a:pt x="911493" y="3510435"/>
                  </a:lnTo>
                  <a:lnTo>
                    <a:pt x="911444" y="3510028"/>
                  </a:lnTo>
                  <a:lnTo>
                    <a:pt x="911542" y="3509816"/>
                  </a:lnTo>
                  <a:lnTo>
                    <a:pt x="911796" y="3509550"/>
                  </a:lnTo>
                  <a:lnTo>
                    <a:pt x="911918" y="3509285"/>
                  </a:lnTo>
                  <a:lnTo>
                    <a:pt x="911982" y="3508937"/>
                  </a:lnTo>
                  <a:lnTo>
                    <a:pt x="912236" y="3508637"/>
                  </a:lnTo>
                  <a:lnTo>
                    <a:pt x="912241" y="3508466"/>
                  </a:lnTo>
                  <a:lnTo>
                    <a:pt x="912319" y="3508212"/>
                  </a:lnTo>
                  <a:lnTo>
                    <a:pt x="912632" y="3507947"/>
                  </a:lnTo>
                  <a:lnTo>
                    <a:pt x="912710" y="3507605"/>
                  </a:lnTo>
                  <a:lnTo>
                    <a:pt x="913043" y="3507475"/>
                  </a:lnTo>
                  <a:lnTo>
                    <a:pt x="913180" y="3507168"/>
                  </a:lnTo>
                  <a:lnTo>
                    <a:pt x="913228" y="3506803"/>
                  </a:lnTo>
                  <a:lnTo>
                    <a:pt x="913077" y="3506608"/>
                  </a:lnTo>
                  <a:lnTo>
                    <a:pt x="913023" y="3506378"/>
                  </a:lnTo>
                  <a:lnTo>
                    <a:pt x="913258" y="3506054"/>
                  </a:lnTo>
                  <a:lnTo>
                    <a:pt x="913297" y="3505883"/>
                  </a:lnTo>
                  <a:lnTo>
                    <a:pt x="913360" y="3505535"/>
                  </a:lnTo>
                  <a:lnTo>
                    <a:pt x="913287" y="3505211"/>
                  </a:lnTo>
                  <a:lnTo>
                    <a:pt x="913409" y="3504816"/>
                  </a:lnTo>
                  <a:lnTo>
                    <a:pt x="913189" y="3504067"/>
                  </a:lnTo>
                  <a:lnTo>
                    <a:pt x="913121" y="3503471"/>
                  </a:lnTo>
                  <a:lnTo>
                    <a:pt x="913013" y="3502917"/>
                  </a:lnTo>
                  <a:lnTo>
                    <a:pt x="913448" y="3502652"/>
                  </a:lnTo>
                  <a:lnTo>
                    <a:pt x="913659" y="3501826"/>
                  </a:lnTo>
                  <a:lnTo>
                    <a:pt x="914299" y="3501048"/>
                  </a:lnTo>
                  <a:lnTo>
                    <a:pt x="914890" y="3500824"/>
                  </a:lnTo>
                  <a:lnTo>
                    <a:pt x="915482" y="3500635"/>
                  </a:lnTo>
                  <a:lnTo>
                    <a:pt x="915961" y="3500411"/>
                  </a:lnTo>
                  <a:lnTo>
                    <a:pt x="916005" y="3499940"/>
                  </a:lnTo>
                  <a:lnTo>
                    <a:pt x="915770" y="3499857"/>
                  </a:lnTo>
                  <a:lnTo>
                    <a:pt x="915658" y="3499497"/>
                  </a:lnTo>
                  <a:lnTo>
                    <a:pt x="915438" y="3498743"/>
                  </a:lnTo>
                  <a:lnTo>
                    <a:pt x="915252" y="3498306"/>
                  </a:lnTo>
                  <a:lnTo>
                    <a:pt x="915140" y="3497752"/>
                  </a:lnTo>
                  <a:lnTo>
                    <a:pt x="914754" y="3497357"/>
                  </a:lnTo>
                  <a:lnTo>
                    <a:pt x="914489" y="3496838"/>
                  </a:lnTo>
                  <a:lnTo>
                    <a:pt x="914182" y="3496596"/>
                  </a:lnTo>
                  <a:lnTo>
                    <a:pt x="913795" y="3496195"/>
                  </a:lnTo>
                  <a:lnTo>
                    <a:pt x="913492" y="3495441"/>
                  </a:lnTo>
                  <a:lnTo>
                    <a:pt x="913302" y="3495004"/>
                  </a:lnTo>
                  <a:lnTo>
                    <a:pt x="913140" y="3494556"/>
                  </a:lnTo>
                  <a:lnTo>
                    <a:pt x="912930" y="3493695"/>
                  </a:lnTo>
                  <a:lnTo>
                    <a:pt x="912788" y="3493430"/>
                  </a:lnTo>
                  <a:lnTo>
                    <a:pt x="912520" y="3493017"/>
                  </a:lnTo>
                  <a:lnTo>
                    <a:pt x="912529" y="3492440"/>
                  </a:lnTo>
                  <a:lnTo>
                    <a:pt x="912495" y="3492103"/>
                  </a:lnTo>
                  <a:lnTo>
                    <a:pt x="912114" y="3491856"/>
                  </a:lnTo>
                  <a:lnTo>
                    <a:pt x="911943" y="3491927"/>
                  </a:lnTo>
                  <a:lnTo>
                    <a:pt x="911737" y="3492074"/>
                  </a:lnTo>
                  <a:lnTo>
                    <a:pt x="911478" y="3492121"/>
                  </a:lnTo>
                  <a:lnTo>
                    <a:pt x="911292" y="3492215"/>
                  </a:lnTo>
                  <a:lnTo>
                    <a:pt x="910867" y="3491909"/>
                  </a:lnTo>
                  <a:lnTo>
                    <a:pt x="910486" y="3491437"/>
                  </a:lnTo>
                  <a:lnTo>
                    <a:pt x="910442" y="3490954"/>
                  </a:lnTo>
                  <a:lnTo>
                    <a:pt x="910286" y="3490146"/>
                  </a:lnTo>
                  <a:lnTo>
                    <a:pt x="910124" y="3489845"/>
                  </a:lnTo>
                  <a:lnTo>
                    <a:pt x="909850" y="3489674"/>
                  </a:lnTo>
                  <a:lnTo>
                    <a:pt x="909630" y="3489486"/>
                  </a:lnTo>
                  <a:lnTo>
                    <a:pt x="909362" y="3488961"/>
                  </a:lnTo>
                  <a:lnTo>
                    <a:pt x="909274" y="3488772"/>
                  </a:lnTo>
                  <a:lnTo>
                    <a:pt x="909259" y="3488401"/>
                  </a:lnTo>
                  <a:lnTo>
                    <a:pt x="909337" y="3488236"/>
                  </a:lnTo>
                  <a:lnTo>
                    <a:pt x="909450" y="3488124"/>
                  </a:lnTo>
                  <a:lnTo>
                    <a:pt x="909479" y="3487640"/>
                  </a:lnTo>
                  <a:lnTo>
                    <a:pt x="909410" y="3487192"/>
                  </a:lnTo>
                  <a:lnTo>
                    <a:pt x="909269" y="3487003"/>
                  </a:lnTo>
                  <a:lnTo>
                    <a:pt x="908990" y="3486885"/>
                  </a:lnTo>
                  <a:lnTo>
                    <a:pt x="908824" y="3486732"/>
                  </a:lnTo>
                  <a:lnTo>
                    <a:pt x="908775" y="3486361"/>
                  </a:lnTo>
                  <a:lnTo>
                    <a:pt x="908794" y="3486255"/>
                  </a:lnTo>
                  <a:lnTo>
                    <a:pt x="908799" y="3485995"/>
                  </a:lnTo>
                  <a:lnTo>
                    <a:pt x="908824" y="3485612"/>
                  </a:lnTo>
                  <a:lnTo>
                    <a:pt x="909019" y="3485376"/>
                  </a:lnTo>
                  <a:lnTo>
                    <a:pt x="909230" y="3485293"/>
                  </a:lnTo>
                  <a:lnTo>
                    <a:pt x="909454" y="3485069"/>
                  </a:lnTo>
                  <a:lnTo>
                    <a:pt x="909670" y="3484780"/>
                  </a:lnTo>
                  <a:lnTo>
                    <a:pt x="909723" y="3484486"/>
                  </a:lnTo>
                  <a:lnTo>
                    <a:pt x="909782" y="3484262"/>
                  </a:lnTo>
                  <a:lnTo>
                    <a:pt x="909958" y="3483985"/>
                  </a:lnTo>
                  <a:lnTo>
                    <a:pt x="910222" y="3483696"/>
                  </a:lnTo>
                  <a:lnTo>
                    <a:pt x="910427" y="3483613"/>
                  </a:lnTo>
                  <a:lnTo>
                    <a:pt x="910569" y="3483631"/>
                  </a:lnTo>
                  <a:lnTo>
                    <a:pt x="910814" y="3483448"/>
                  </a:lnTo>
                  <a:lnTo>
                    <a:pt x="910990" y="3483242"/>
                  </a:lnTo>
                  <a:lnTo>
                    <a:pt x="910960" y="3482894"/>
                  </a:lnTo>
                  <a:lnTo>
                    <a:pt x="911151" y="3482723"/>
                  </a:lnTo>
                  <a:lnTo>
                    <a:pt x="911429" y="3482605"/>
                  </a:lnTo>
                  <a:lnTo>
                    <a:pt x="911503" y="3482452"/>
                  </a:lnTo>
                  <a:lnTo>
                    <a:pt x="911596" y="3482139"/>
                  </a:lnTo>
                  <a:lnTo>
                    <a:pt x="911737" y="3481933"/>
                  </a:lnTo>
                  <a:lnTo>
                    <a:pt x="911860" y="3481815"/>
                  </a:lnTo>
                  <a:lnTo>
                    <a:pt x="911899" y="3481520"/>
                  </a:lnTo>
                  <a:lnTo>
                    <a:pt x="912104" y="3481543"/>
                  </a:lnTo>
                  <a:lnTo>
                    <a:pt x="912280" y="3481461"/>
                  </a:lnTo>
                  <a:lnTo>
                    <a:pt x="912348" y="3481231"/>
                  </a:lnTo>
                  <a:lnTo>
                    <a:pt x="912451" y="3481025"/>
                  </a:lnTo>
                  <a:lnTo>
                    <a:pt x="912867" y="3480665"/>
                  </a:lnTo>
                  <a:lnTo>
                    <a:pt x="913072" y="3480400"/>
                  </a:lnTo>
                  <a:lnTo>
                    <a:pt x="913180" y="3480158"/>
                  </a:lnTo>
                  <a:lnTo>
                    <a:pt x="913532" y="3479940"/>
                  </a:lnTo>
                  <a:lnTo>
                    <a:pt x="913776" y="3479840"/>
                  </a:lnTo>
                  <a:lnTo>
                    <a:pt x="914152" y="3479380"/>
                  </a:lnTo>
                  <a:lnTo>
                    <a:pt x="914441" y="3479014"/>
                  </a:lnTo>
                  <a:lnTo>
                    <a:pt x="914690" y="3478755"/>
                  </a:lnTo>
                  <a:lnTo>
                    <a:pt x="914881" y="3478283"/>
                  </a:lnTo>
                  <a:lnTo>
                    <a:pt x="915076" y="3477776"/>
                  </a:lnTo>
                  <a:lnTo>
                    <a:pt x="915125" y="3477080"/>
                  </a:lnTo>
                  <a:lnTo>
                    <a:pt x="915115" y="3476550"/>
                  </a:lnTo>
                  <a:lnTo>
                    <a:pt x="915022" y="3475995"/>
                  </a:lnTo>
                  <a:lnTo>
                    <a:pt x="914807" y="3475482"/>
                  </a:lnTo>
                  <a:lnTo>
                    <a:pt x="914489" y="3475005"/>
                  </a:lnTo>
                  <a:lnTo>
                    <a:pt x="914250" y="3474610"/>
                  </a:lnTo>
                  <a:lnTo>
                    <a:pt x="913971" y="3474280"/>
                  </a:lnTo>
                  <a:lnTo>
                    <a:pt x="913874" y="3473991"/>
                  </a:lnTo>
                  <a:lnTo>
                    <a:pt x="913820" y="3473702"/>
                  </a:lnTo>
                  <a:lnTo>
                    <a:pt x="913805" y="3473437"/>
                  </a:lnTo>
                  <a:lnTo>
                    <a:pt x="913624" y="3473207"/>
                  </a:lnTo>
                  <a:lnTo>
                    <a:pt x="913390" y="3472776"/>
                  </a:lnTo>
                  <a:lnTo>
                    <a:pt x="913116" y="3472452"/>
                  </a:lnTo>
                  <a:lnTo>
                    <a:pt x="912774" y="3472134"/>
                  </a:lnTo>
                  <a:lnTo>
                    <a:pt x="912446" y="3471756"/>
                  </a:lnTo>
                  <a:lnTo>
                    <a:pt x="911933" y="3471562"/>
                  </a:lnTo>
                  <a:lnTo>
                    <a:pt x="911669" y="3471326"/>
                  </a:lnTo>
                  <a:lnTo>
                    <a:pt x="911596" y="3470954"/>
                  </a:lnTo>
                  <a:lnTo>
                    <a:pt x="911601" y="3470707"/>
                  </a:lnTo>
                  <a:lnTo>
                    <a:pt x="911522" y="3470435"/>
                  </a:lnTo>
                  <a:lnTo>
                    <a:pt x="911610" y="3470147"/>
                  </a:lnTo>
                  <a:lnTo>
                    <a:pt x="911195" y="3470076"/>
                  </a:lnTo>
                  <a:lnTo>
                    <a:pt x="910862" y="3470153"/>
                  </a:lnTo>
                  <a:lnTo>
                    <a:pt x="910369" y="3470105"/>
                  </a:lnTo>
                  <a:lnTo>
                    <a:pt x="910305" y="3470329"/>
                  </a:lnTo>
                  <a:lnTo>
                    <a:pt x="910241" y="3470518"/>
                  </a:lnTo>
                  <a:lnTo>
                    <a:pt x="909909" y="3470406"/>
                  </a:lnTo>
                  <a:lnTo>
                    <a:pt x="909806" y="3470530"/>
                  </a:lnTo>
                  <a:lnTo>
                    <a:pt x="909582" y="3470524"/>
                  </a:lnTo>
                  <a:lnTo>
                    <a:pt x="909371" y="3470418"/>
                  </a:lnTo>
                  <a:lnTo>
                    <a:pt x="909235" y="3470147"/>
                  </a:lnTo>
                  <a:lnTo>
                    <a:pt x="909239" y="3469899"/>
                  </a:lnTo>
                  <a:lnTo>
                    <a:pt x="908873" y="3469581"/>
                  </a:lnTo>
                  <a:lnTo>
                    <a:pt x="908711" y="3469368"/>
                  </a:lnTo>
                  <a:lnTo>
                    <a:pt x="908716" y="3469079"/>
                  </a:lnTo>
                  <a:lnTo>
                    <a:pt x="908511" y="3469032"/>
                  </a:lnTo>
                  <a:lnTo>
                    <a:pt x="908369" y="3468743"/>
                  </a:lnTo>
                  <a:lnTo>
                    <a:pt x="908227" y="3468555"/>
                  </a:lnTo>
                  <a:lnTo>
                    <a:pt x="908154" y="3468301"/>
                  </a:lnTo>
                  <a:lnTo>
                    <a:pt x="907905" y="3468154"/>
                  </a:lnTo>
                  <a:lnTo>
                    <a:pt x="907450" y="3468148"/>
                  </a:lnTo>
                  <a:lnTo>
                    <a:pt x="907020" y="3468095"/>
                  </a:lnTo>
                  <a:lnTo>
                    <a:pt x="906756" y="3467930"/>
                  </a:lnTo>
                  <a:lnTo>
                    <a:pt x="906634" y="3467700"/>
                  </a:lnTo>
                  <a:lnTo>
                    <a:pt x="906223" y="3467523"/>
                  </a:lnTo>
                  <a:lnTo>
                    <a:pt x="905876" y="3467311"/>
                  </a:lnTo>
                  <a:lnTo>
                    <a:pt x="905632" y="3467205"/>
                  </a:lnTo>
                  <a:lnTo>
                    <a:pt x="905382" y="3467157"/>
                  </a:lnTo>
                  <a:lnTo>
                    <a:pt x="905265" y="3466821"/>
                  </a:lnTo>
                  <a:lnTo>
                    <a:pt x="904937" y="3466733"/>
                  </a:lnTo>
                  <a:lnTo>
                    <a:pt x="904796" y="3466503"/>
                  </a:lnTo>
                  <a:lnTo>
                    <a:pt x="904659" y="3466132"/>
                  </a:lnTo>
                  <a:lnTo>
                    <a:pt x="904253" y="3465666"/>
                  </a:lnTo>
                  <a:lnTo>
                    <a:pt x="904053" y="3465477"/>
                  </a:lnTo>
                  <a:lnTo>
                    <a:pt x="903686" y="3465283"/>
                  </a:lnTo>
                  <a:lnTo>
                    <a:pt x="903442" y="3465053"/>
                  </a:lnTo>
                  <a:lnTo>
                    <a:pt x="903339" y="3464864"/>
                  </a:lnTo>
                  <a:lnTo>
                    <a:pt x="903182" y="3464487"/>
                  </a:lnTo>
                  <a:lnTo>
                    <a:pt x="903036" y="3464380"/>
                  </a:lnTo>
                  <a:lnTo>
                    <a:pt x="902860" y="3464380"/>
                  </a:lnTo>
                  <a:lnTo>
                    <a:pt x="902728" y="3464074"/>
                  </a:lnTo>
                  <a:lnTo>
                    <a:pt x="902430" y="3463885"/>
                  </a:lnTo>
                  <a:lnTo>
                    <a:pt x="902601" y="3463549"/>
                  </a:lnTo>
                  <a:lnTo>
                    <a:pt x="901530" y="3462895"/>
                  </a:lnTo>
                  <a:lnTo>
                    <a:pt x="900362" y="3462512"/>
                  </a:lnTo>
                  <a:lnTo>
                    <a:pt x="899199" y="3461946"/>
                  </a:lnTo>
                  <a:lnTo>
                    <a:pt x="897898" y="3461562"/>
                  </a:lnTo>
                  <a:lnTo>
                    <a:pt x="896906" y="3461450"/>
                  </a:lnTo>
                  <a:lnTo>
                    <a:pt x="896182" y="3461598"/>
                  </a:lnTo>
                  <a:lnTo>
                    <a:pt x="895552" y="3461592"/>
                  </a:lnTo>
                  <a:lnTo>
                    <a:pt x="894862" y="3461792"/>
                  </a:lnTo>
                  <a:lnTo>
                    <a:pt x="894256" y="3462128"/>
                  </a:lnTo>
                  <a:lnTo>
                    <a:pt x="894051" y="3462411"/>
                  </a:lnTo>
                  <a:lnTo>
                    <a:pt x="893611" y="3462806"/>
                  </a:lnTo>
                  <a:lnTo>
                    <a:pt x="893494" y="3463030"/>
                  </a:lnTo>
                  <a:lnTo>
                    <a:pt x="893455" y="3463691"/>
                  </a:lnTo>
                  <a:lnTo>
                    <a:pt x="893215" y="3464375"/>
                  </a:lnTo>
                  <a:lnTo>
                    <a:pt x="892663" y="3464941"/>
                  </a:lnTo>
                  <a:lnTo>
                    <a:pt x="892428" y="3465283"/>
                  </a:lnTo>
                  <a:lnTo>
                    <a:pt x="892135" y="3465736"/>
                  </a:lnTo>
                  <a:lnTo>
                    <a:pt x="891788" y="3465819"/>
                  </a:lnTo>
                  <a:lnTo>
                    <a:pt x="891616" y="3465913"/>
                  </a:lnTo>
                  <a:lnTo>
                    <a:pt x="891582" y="3466214"/>
                  </a:lnTo>
                  <a:lnTo>
                    <a:pt x="891460" y="3466644"/>
                  </a:lnTo>
                  <a:lnTo>
                    <a:pt x="891225" y="3466957"/>
                  </a:lnTo>
                  <a:lnTo>
                    <a:pt x="890849" y="3467122"/>
                  </a:lnTo>
                  <a:lnTo>
                    <a:pt x="890507" y="3467258"/>
                  </a:lnTo>
                  <a:lnTo>
                    <a:pt x="889930" y="3467423"/>
                  </a:lnTo>
                  <a:lnTo>
                    <a:pt x="889353" y="3467729"/>
                  </a:lnTo>
                  <a:lnTo>
                    <a:pt x="888947" y="3467953"/>
                  </a:lnTo>
                  <a:lnTo>
                    <a:pt x="888434" y="3468001"/>
                  </a:lnTo>
                  <a:lnTo>
                    <a:pt x="887970" y="3468337"/>
                  </a:lnTo>
                  <a:lnTo>
                    <a:pt x="887652" y="3468502"/>
                  </a:lnTo>
                  <a:lnTo>
                    <a:pt x="887901" y="3468826"/>
                  </a:lnTo>
                  <a:lnTo>
                    <a:pt x="887725" y="3469192"/>
                  </a:lnTo>
                  <a:lnTo>
                    <a:pt x="887525" y="3469392"/>
                  </a:lnTo>
                  <a:lnTo>
                    <a:pt x="887183" y="3469245"/>
                  </a:lnTo>
                  <a:lnTo>
                    <a:pt x="886586" y="3469032"/>
                  </a:lnTo>
                  <a:lnTo>
                    <a:pt x="886405" y="3469486"/>
                  </a:lnTo>
                  <a:lnTo>
                    <a:pt x="885970" y="3469822"/>
                  </a:lnTo>
                  <a:lnTo>
                    <a:pt x="885736" y="3470282"/>
                  </a:lnTo>
                  <a:lnTo>
                    <a:pt x="885408" y="3470848"/>
                  </a:lnTo>
                  <a:lnTo>
                    <a:pt x="884973" y="3471184"/>
                  </a:lnTo>
                  <a:lnTo>
                    <a:pt x="884514" y="3471290"/>
                  </a:lnTo>
                  <a:lnTo>
                    <a:pt x="883805" y="3473136"/>
                  </a:lnTo>
                  <a:lnTo>
                    <a:pt x="884049" y="3473236"/>
                  </a:lnTo>
                  <a:lnTo>
                    <a:pt x="884318" y="3473366"/>
                  </a:lnTo>
                  <a:lnTo>
                    <a:pt x="884538" y="3473619"/>
                  </a:lnTo>
                  <a:lnTo>
                    <a:pt x="884680" y="3473997"/>
                  </a:lnTo>
                  <a:lnTo>
                    <a:pt x="884724" y="3474244"/>
                  </a:lnTo>
                  <a:lnTo>
                    <a:pt x="884866" y="3474592"/>
                  </a:lnTo>
                  <a:lnTo>
                    <a:pt x="885139" y="3474598"/>
                  </a:lnTo>
                  <a:lnTo>
                    <a:pt x="885257" y="3474875"/>
                  </a:lnTo>
                  <a:lnTo>
                    <a:pt x="885173" y="3475294"/>
                  </a:lnTo>
                  <a:lnTo>
                    <a:pt x="884900" y="3475488"/>
                  </a:lnTo>
                  <a:lnTo>
                    <a:pt x="885042" y="3475836"/>
                  </a:lnTo>
                  <a:lnTo>
                    <a:pt x="885232" y="3476237"/>
                  </a:lnTo>
                  <a:lnTo>
                    <a:pt x="885301" y="3476685"/>
                  </a:lnTo>
                  <a:lnTo>
                    <a:pt x="884900" y="3476880"/>
                  </a:lnTo>
                  <a:lnTo>
                    <a:pt x="884650" y="3477051"/>
                  </a:lnTo>
                  <a:lnTo>
                    <a:pt x="884474" y="3477192"/>
                  </a:lnTo>
                  <a:lnTo>
                    <a:pt x="884469" y="3477369"/>
                  </a:lnTo>
                  <a:lnTo>
                    <a:pt x="884494" y="3477664"/>
                  </a:lnTo>
                  <a:lnTo>
                    <a:pt x="884509" y="3478165"/>
                  </a:lnTo>
                  <a:lnTo>
                    <a:pt x="884455" y="3478484"/>
                  </a:lnTo>
                  <a:lnTo>
                    <a:pt x="884274" y="3478955"/>
                  </a:lnTo>
                  <a:lnTo>
                    <a:pt x="884044" y="3479350"/>
                  </a:lnTo>
                  <a:lnTo>
                    <a:pt x="884034" y="3479745"/>
                  </a:lnTo>
                  <a:lnTo>
                    <a:pt x="883932" y="3480140"/>
                  </a:lnTo>
                  <a:lnTo>
                    <a:pt x="883829" y="3481679"/>
                  </a:lnTo>
                  <a:lnTo>
                    <a:pt x="883599" y="3482045"/>
                  </a:lnTo>
                  <a:lnTo>
                    <a:pt x="883399" y="3482245"/>
                  </a:lnTo>
                  <a:lnTo>
                    <a:pt x="883243" y="3482811"/>
                  </a:lnTo>
                  <a:lnTo>
                    <a:pt x="883013" y="3483106"/>
                  </a:lnTo>
                  <a:lnTo>
                    <a:pt x="882861" y="3483377"/>
                  </a:lnTo>
                  <a:lnTo>
                    <a:pt x="882343" y="3483395"/>
                  </a:lnTo>
                  <a:lnTo>
                    <a:pt x="882040" y="3483584"/>
                  </a:lnTo>
                  <a:lnTo>
                    <a:pt x="881722" y="3483483"/>
                  </a:lnTo>
                  <a:lnTo>
                    <a:pt x="881805" y="3483012"/>
                  </a:lnTo>
                  <a:lnTo>
                    <a:pt x="881908" y="3482687"/>
                  </a:lnTo>
                  <a:lnTo>
                    <a:pt x="881488" y="3482581"/>
                  </a:lnTo>
                  <a:lnTo>
                    <a:pt x="881243" y="3482552"/>
                  </a:lnTo>
                  <a:lnTo>
                    <a:pt x="881101" y="3482080"/>
                  </a:lnTo>
                  <a:lnTo>
                    <a:pt x="881131" y="3481856"/>
                  </a:lnTo>
                  <a:lnTo>
                    <a:pt x="881038" y="3481632"/>
                  </a:lnTo>
                  <a:lnTo>
                    <a:pt x="880569" y="3481526"/>
                  </a:lnTo>
                  <a:lnTo>
                    <a:pt x="880270" y="3481644"/>
                  </a:lnTo>
                  <a:lnTo>
                    <a:pt x="880021" y="3481715"/>
                  </a:lnTo>
                  <a:lnTo>
                    <a:pt x="879307" y="3481626"/>
                  </a:lnTo>
                  <a:lnTo>
                    <a:pt x="878960" y="3481543"/>
                  </a:lnTo>
                  <a:lnTo>
                    <a:pt x="878618" y="3481390"/>
                  </a:lnTo>
                  <a:lnTo>
                    <a:pt x="878476" y="3481042"/>
                  </a:lnTo>
                  <a:lnTo>
                    <a:pt x="878305" y="3480936"/>
                  </a:lnTo>
                  <a:lnTo>
                    <a:pt x="878286" y="3480541"/>
                  </a:lnTo>
                  <a:lnTo>
                    <a:pt x="878041" y="3480288"/>
                  </a:lnTo>
                  <a:lnTo>
                    <a:pt x="877821" y="3480034"/>
                  </a:lnTo>
                  <a:lnTo>
                    <a:pt x="877782" y="3479639"/>
                  </a:lnTo>
                  <a:lnTo>
                    <a:pt x="877425" y="3478814"/>
                  </a:lnTo>
                  <a:lnTo>
                    <a:pt x="877357" y="3478436"/>
                  </a:lnTo>
                  <a:lnTo>
                    <a:pt x="877362" y="3478212"/>
                  </a:lnTo>
                  <a:lnTo>
                    <a:pt x="877318" y="3477917"/>
                  </a:lnTo>
                  <a:lnTo>
                    <a:pt x="877347" y="3477517"/>
                  </a:lnTo>
                  <a:lnTo>
                    <a:pt x="877279" y="3477222"/>
                  </a:lnTo>
                  <a:lnTo>
                    <a:pt x="877381" y="3476897"/>
                  </a:lnTo>
                  <a:lnTo>
                    <a:pt x="877758" y="3476709"/>
                  </a:lnTo>
                  <a:lnTo>
                    <a:pt x="877909" y="3476438"/>
                  </a:lnTo>
                  <a:lnTo>
                    <a:pt x="877890" y="3476284"/>
                  </a:lnTo>
                  <a:lnTo>
                    <a:pt x="877523" y="3476031"/>
                  </a:lnTo>
                  <a:lnTo>
                    <a:pt x="877552" y="3475807"/>
                  </a:lnTo>
                  <a:lnTo>
                    <a:pt x="877802" y="3475541"/>
                  </a:lnTo>
                  <a:lnTo>
                    <a:pt x="878178" y="3475170"/>
                  </a:lnTo>
                  <a:lnTo>
                    <a:pt x="878403" y="3475052"/>
                  </a:lnTo>
                  <a:lnTo>
                    <a:pt x="878442" y="3475547"/>
                  </a:lnTo>
                  <a:lnTo>
                    <a:pt x="878638" y="3475948"/>
                  </a:lnTo>
                  <a:lnTo>
                    <a:pt x="879180" y="3476060"/>
                  </a:lnTo>
                  <a:lnTo>
                    <a:pt x="879498" y="3476066"/>
                  </a:lnTo>
                  <a:lnTo>
                    <a:pt x="879650" y="3476090"/>
                  </a:lnTo>
                  <a:lnTo>
                    <a:pt x="879703" y="3475718"/>
                  </a:lnTo>
                  <a:lnTo>
                    <a:pt x="879708" y="3475524"/>
                  </a:lnTo>
                  <a:lnTo>
                    <a:pt x="880104" y="3475477"/>
                  </a:lnTo>
                  <a:lnTo>
                    <a:pt x="880476" y="3475335"/>
                  </a:lnTo>
                  <a:lnTo>
                    <a:pt x="880749" y="3475341"/>
                  </a:lnTo>
                  <a:lnTo>
                    <a:pt x="881121" y="3475247"/>
                  </a:lnTo>
                  <a:lnTo>
                    <a:pt x="881248" y="3474975"/>
                  </a:lnTo>
                  <a:lnTo>
                    <a:pt x="881575" y="3474710"/>
                  </a:lnTo>
                  <a:lnTo>
                    <a:pt x="882030" y="3474221"/>
                  </a:lnTo>
                  <a:lnTo>
                    <a:pt x="882260" y="3473879"/>
                  </a:lnTo>
                  <a:lnTo>
                    <a:pt x="882338" y="3473578"/>
                  </a:lnTo>
                  <a:lnTo>
                    <a:pt x="882587" y="3473437"/>
                  </a:lnTo>
                  <a:lnTo>
                    <a:pt x="882685" y="3473289"/>
                  </a:lnTo>
                  <a:lnTo>
                    <a:pt x="882837" y="3473142"/>
                  </a:lnTo>
                  <a:lnTo>
                    <a:pt x="883335" y="3473124"/>
                  </a:lnTo>
                  <a:lnTo>
                    <a:pt x="883777" y="3471976"/>
                  </a:lnTo>
                  <a:lnTo>
                    <a:pt x="883976" y="3471226"/>
                  </a:lnTo>
                  <a:lnTo>
                    <a:pt x="883521" y="3470960"/>
                  </a:lnTo>
                  <a:lnTo>
                    <a:pt x="883296" y="3470724"/>
                  </a:lnTo>
                  <a:lnTo>
                    <a:pt x="883071" y="3470435"/>
                  </a:lnTo>
                  <a:lnTo>
                    <a:pt x="882881" y="3469970"/>
                  </a:lnTo>
                  <a:lnTo>
                    <a:pt x="882832" y="3469510"/>
                  </a:lnTo>
                  <a:lnTo>
                    <a:pt x="882607" y="3469192"/>
                  </a:lnTo>
                  <a:lnTo>
                    <a:pt x="882353" y="3468926"/>
                  </a:lnTo>
                  <a:lnTo>
                    <a:pt x="882133" y="3468578"/>
                  </a:lnTo>
                  <a:lnTo>
                    <a:pt x="881879" y="3468230"/>
                  </a:lnTo>
                  <a:lnTo>
                    <a:pt x="881659" y="3467853"/>
                  </a:lnTo>
                  <a:lnTo>
                    <a:pt x="881336" y="3467582"/>
                  </a:lnTo>
                  <a:lnTo>
                    <a:pt x="881268" y="3467387"/>
                  </a:lnTo>
                  <a:lnTo>
                    <a:pt x="881097" y="3467069"/>
                  </a:lnTo>
                  <a:lnTo>
                    <a:pt x="880671" y="3466916"/>
                  </a:lnTo>
                  <a:lnTo>
                    <a:pt x="880304" y="3466798"/>
                  </a:lnTo>
                  <a:lnTo>
                    <a:pt x="880075" y="3466792"/>
                  </a:lnTo>
                  <a:lnTo>
                    <a:pt x="879791" y="3466556"/>
                  </a:lnTo>
                  <a:lnTo>
                    <a:pt x="879571" y="3466208"/>
                  </a:lnTo>
                  <a:lnTo>
                    <a:pt x="879346" y="3465831"/>
                  </a:lnTo>
                  <a:lnTo>
                    <a:pt x="879268" y="3465430"/>
                  </a:lnTo>
                  <a:lnTo>
                    <a:pt x="878955" y="3465277"/>
                  </a:lnTo>
                  <a:lnTo>
                    <a:pt x="878765" y="3464899"/>
                  </a:lnTo>
                  <a:lnTo>
                    <a:pt x="878422" y="3464693"/>
                  </a:lnTo>
                  <a:lnTo>
                    <a:pt x="878315" y="3464375"/>
                  </a:lnTo>
                  <a:lnTo>
                    <a:pt x="878237" y="3463974"/>
                  </a:lnTo>
                  <a:lnTo>
                    <a:pt x="877865" y="3463850"/>
                  </a:lnTo>
                  <a:lnTo>
                    <a:pt x="877440" y="3463644"/>
                  </a:lnTo>
                  <a:lnTo>
                    <a:pt x="877103" y="3463378"/>
                  </a:lnTo>
                  <a:lnTo>
                    <a:pt x="876853" y="3463473"/>
                  </a:lnTo>
                  <a:lnTo>
                    <a:pt x="876384" y="3463125"/>
                  </a:lnTo>
                  <a:lnTo>
                    <a:pt x="875529" y="3463107"/>
                  </a:lnTo>
                  <a:lnTo>
                    <a:pt x="875235" y="3462918"/>
                  </a:lnTo>
                  <a:lnTo>
                    <a:pt x="874961" y="3462853"/>
                  </a:lnTo>
                  <a:lnTo>
                    <a:pt x="874683" y="3462924"/>
                  </a:lnTo>
                  <a:lnTo>
                    <a:pt x="874712" y="3463131"/>
                  </a:lnTo>
                  <a:lnTo>
                    <a:pt x="874399" y="3463184"/>
                  </a:lnTo>
                  <a:lnTo>
                    <a:pt x="874155" y="3463137"/>
                  </a:lnTo>
                  <a:lnTo>
                    <a:pt x="873876" y="3463313"/>
                  </a:lnTo>
                  <a:lnTo>
                    <a:pt x="873304" y="3463490"/>
                  </a:lnTo>
                  <a:lnTo>
                    <a:pt x="872854" y="3463590"/>
                  </a:lnTo>
                  <a:lnTo>
                    <a:pt x="872542" y="3463697"/>
                  </a:lnTo>
                  <a:lnTo>
                    <a:pt x="872004" y="3463838"/>
                  </a:lnTo>
                  <a:lnTo>
                    <a:pt x="871202" y="3463885"/>
                  </a:lnTo>
                  <a:lnTo>
                    <a:pt x="870787" y="3463897"/>
                  </a:lnTo>
                  <a:lnTo>
                    <a:pt x="870464" y="3463767"/>
                  </a:lnTo>
                  <a:lnTo>
                    <a:pt x="870142" y="3463685"/>
                  </a:lnTo>
                  <a:lnTo>
                    <a:pt x="869726" y="3463785"/>
                  </a:lnTo>
                  <a:lnTo>
                    <a:pt x="869545" y="3463502"/>
                  </a:lnTo>
                  <a:lnTo>
                    <a:pt x="869257" y="3463113"/>
                  </a:lnTo>
                  <a:lnTo>
                    <a:pt x="869296" y="3462818"/>
                  </a:lnTo>
                  <a:lnTo>
                    <a:pt x="869222" y="3462494"/>
                  </a:lnTo>
                  <a:lnTo>
                    <a:pt x="869320" y="3462229"/>
                  </a:lnTo>
                  <a:lnTo>
                    <a:pt x="869310" y="3461922"/>
                  </a:lnTo>
                  <a:lnTo>
                    <a:pt x="869144" y="3461704"/>
                  </a:lnTo>
                  <a:lnTo>
                    <a:pt x="868792" y="3461462"/>
                  </a:lnTo>
                  <a:lnTo>
                    <a:pt x="868494" y="3461150"/>
                  </a:lnTo>
                  <a:lnTo>
                    <a:pt x="868269" y="3460802"/>
                  </a:lnTo>
                  <a:lnTo>
                    <a:pt x="868025" y="3460678"/>
                  </a:lnTo>
                  <a:lnTo>
                    <a:pt x="867907" y="3460301"/>
                  </a:lnTo>
                  <a:lnTo>
                    <a:pt x="867790" y="3459959"/>
                  </a:lnTo>
                  <a:lnTo>
                    <a:pt x="867946" y="3459841"/>
                  </a:lnTo>
                  <a:lnTo>
                    <a:pt x="868103" y="3459676"/>
                  </a:lnTo>
                  <a:lnTo>
                    <a:pt x="868289" y="3459387"/>
                  </a:lnTo>
                  <a:lnTo>
                    <a:pt x="868308" y="3459151"/>
                  </a:lnTo>
                  <a:lnTo>
                    <a:pt x="868470" y="3458939"/>
                  </a:lnTo>
                  <a:lnTo>
                    <a:pt x="868445" y="3458585"/>
                  </a:lnTo>
                  <a:lnTo>
                    <a:pt x="868479" y="3458184"/>
                  </a:lnTo>
                  <a:lnTo>
                    <a:pt x="868773" y="3458155"/>
                  </a:lnTo>
                  <a:lnTo>
                    <a:pt x="869188" y="3458225"/>
                  </a:lnTo>
                  <a:lnTo>
                    <a:pt x="869208" y="3457883"/>
                  </a:lnTo>
                  <a:lnTo>
                    <a:pt x="868983" y="3457724"/>
                  </a:lnTo>
                  <a:lnTo>
                    <a:pt x="868939" y="3457323"/>
                  </a:lnTo>
                  <a:lnTo>
                    <a:pt x="869193" y="3456987"/>
                  </a:lnTo>
                  <a:lnTo>
                    <a:pt x="869428" y="3456775"/>
                  </a:lnTo>
                  <a:lnTo>
                    <a:pt x="869834" y="3456628"/>
                  </a:lnTo>
                  <a:lnTo>
                    <a:pt x="869966" y="3456168"/>
                  </a:lnTo>
                  <a:lnTo>
                    <a:pt x="870122" y="3455997"/>
                  </a:lnTo>
                  <a:lnTo>
                    <a:pt x="870537" y="3455867"/>
                  </a:lnTo>
                  <a:lnTo>
                    <a:pt x="870860" y="3455885"/>
                  </a:lnTo>
                  <a:lnTo>
                    <a:pt x="871202" y="3455814"/>
                  </a:lnTo>
                  <a:lnTo>
                    <a:pt x="871300" y="3455537"/>
                  </a:lnTo>
                  <a:lnTo>
                    <a:pt x="871764" y="3455236"/>
                  </a:lnTo>
                  <a:lnTo>
                    <a:pt x="871564" y="3455201"/>
                  </a:lnTo>
                  <a:lnTo>
                    <a:pt x="870533" y="3455218"/>
                  </a:lnTo>
                  <a:lnTo>
                    <a:pt x="868626" y="3455124"/>
                  </a:lnTo>
                  <a:lnTo>
                    <a:pt x="868602" y="3454841"/>
                  </a:lnTo>
                  <a:lnTo>
                    <a:pt x="868851" y="3454599"/>
                  </a:lnTo>
                  <a:lnTo>
                    <a:pt x="869130" y="3454623"/>
                  </a:lnTo>
                  <a:lnTo>
                    <a:pt x="869496" y="3454546"/>
                  </a:lnTo>
                  <a:lnTo>
                    <a:pt x="869873" y="3454505"/>
                  </a:lnTo>
                  <a:lnTo>
                    <a:pt x="870058" y="3454257"/>
                  </a:lnTo>
                  <a:lnTo>
                    <a:pt x="870293" y="3454004"/>
                  </a:lnTo>
                  <a:lnTo>
                    <a:pt x="870586" y="3453762"/>
                  </a:lnTo>
                  <a:lnTo>
                    <a:pt x="870865" y="3453703"/>
                  </a:lnTo>
                  <a:lnTo>
                    <a:pt x="871075" y="3453910"/>
                  </a:lnTo>
                  <a:lnTo>
                    <a:pt x="871217" y="3453910"/>
                  </a:lnTo>
                  <a:lnTo>
                    <a:pt x="871598" y="3453886"/>
                  </a:lnTo>
                  <a:lnTo>
                    <a:pt x="872024" y="3454016"/>
                  </a:lnTo>
                  <a:lnTo>
                    <a:pt x="872273" y="3453880"/>
                  </a:lnTo>
                  <a:lnTo>
                    <a:pt x="872639" y="3453998"/>
                  </a:lnTo>
                  <a:lnTo>
                    <a:pt x="872674" y="3453845"/>
                  </a:lnTo>
                  <a:lnTo>
                    <a:pt x="872947" y="3453739"/>
                  </a:lnTo>
                  <a:lnTo>
                    <a:pt x="873211" y="3453668"/>
                  </a:lnTo>
                  <a:lnTo>
                    <a:pt x="873461" y="3453332"/>
                  </a:lnTo>
                  <a:lnTo>
                    <a:pt x="873744" y="3453002"/>
                  </a:lnTo>
                  <a:lnTo>
                    <a:pt x="873793" y="3452630"/>
                  </a:lnTo>
                  <a:lnTo>
                    <a:pt x="873818" y="3452324"/>
                  </a:lnTo>
                  <a:lnTo>
                    <a:pt x="873974" y="3452005"/>
                  </a:lnTo>
                  <a:lnTo>
                    <a:pt x="874443" y="3451563"/>
                  </a:lnTo>
                  <a:lnTo>
                    <a:pt x="874781" y="3451569"/>
                  </a:lnTo>
                  <a:lnTo>
                    <a:pt x="875133" y="3451652"/>
                  </a:lnTo>
                  <a:lnTo>
                    <a:pt x="875279" y="3451887"/>
                  </a:lnTo>
                  <a:lnTo>
                    <a:pt x="875416" y="3452041"/>
                  </a:lnTo>
                  <a:lnTo>
                    <a:pt x="875978" y="3452206"/>
                  </a:lnTo>
                  <a:lnTo>
                    <a:pt x="876374" y="3452412"/>
                  </a:lnTo>
                  <a:lnTo>
                    <a:pt x="876677" y="3452618"/>
                  </a:lnTo>
                  <a:lnTo>
                    <a:pt x="876760" y="3453084"/>
                  </a:lnTo>
                  <a:lnTo>
                    <a:pt x="876956" y="3453314"/>
                  </a:lnTo>
                  <a:lnTo>
                    <a:pt x="877279" y="3453367"/>
                  </a:lnTo>
                  <a:lnTo>
                    <a:pt x="877557" y="3453125"/>
                  </a:lnTo>
                  <a:lnTo>
                    <a:pt x="878041" y="3453320"/>
                  </a:lnTo>
                  <a:lnTo>
                    <a:pt x="878408" y="3453226"/>
                  </a:lnTo>
                  <a:lnTo>
                    <a:pt x="878569" y="3453108"/>
                  </a:lnTo>
                  <a:lnTo>
                    <a:pt x="879019" y="3452795"/>
                  </a:lnTo>
                  <a:lnTo>
                    <a:pt x="879816" y="3452064"/>
                  </a:lnTo>
                  <a:lnTo>
                    <a:pt x="880427" y="3451097"/>
                  </a:lnTo>
                  <a:lnTo>
                    <a:pt x="881048" y="3449724"/>
                  </a:lnTo>
                  <a:lnTo>
                    <a:pt x="881253" y="3448527"/>
                  </a:lnTo>
                  <a:lnTo>
                    <a:pt x="881429" y="3447106"/>
                  </a:lnTo>
                  <a:lnTo>
                    <a:pt x="881424" y="3445272"/>
                  </a:lnTo>
                  <a:lnTo>
                    <a:pt x="881302" y="3443769"/>
                  </a:lnTo>
                  <a:lnTo>
                    <a:pt x="881204" y="3442720"/>
                  </a:lnTo>
                  <a:lnTo>
                    <a:pt x="880896" y="3441328"/>
                  </a:lnTo>
                  <a:lnTo>
                    <a:pt x="880686" y="3440279"/>
                  </a:lnTo>
                  <a:lnTo>
                    <a:pt x="880451" y="3439035"/>
                  </a:lnTo>
                  <a:lnTo>
                    <a:pt x="880241" y="3438021"/>
                  </a:lnTo>
                  <a:lnTo>
                    <a:pt x="879630" y="3436447"/>
                  </a:lnTo>
                  <a:lnTo>
                    <a:pt x="879459" y="3435916"/>
                  </a:lnTo>
                  <a:lnTo>
                    <a:pt x="878946" y="3435238"/>
                  </a:lnTo>
                  <a:lnTo>
                    <a:pt x="878555" y="3434684"/>
                  </a:lnTo>
                  <a:lnTo>
                    <a:pt x="878335" y="3434460"/>
                  </a:lnTo>
                  <a:lnTo>
                    <a:pt x="878105" y="3434879"/>
                  </a:lnTo>
                  <a:lnTo>
                    <a:pt x="877860" y="3435179"/>
                  </a:lnTo>
                  <a:lnTo>
                    <a:pt x="877455" y="3435291"/>
                  </a:lnTo>
                  <a:lnTo>
                    <a:pt x="877274" y="3435109"/>
                  </a:lnTo>
                  <a:lnTo>
                    <a:pt x="877323" y="3434684"/>
                  </a:lnTo>
                  <a:lnTo>
                    <a:pt x="877552" y="3434224"/>
                  </a:lnTo>
                  <a:lnTo>
                    <a:pt x="877987" y="3433540"/>
                  </a:lnTo>
                  <a:lnTo>
                    <a:pt x="877973" y="3433358"/>
                  </a:lnTo>
                  <a:lnTo>
                    <a:pt x="877821" y="3432744"/>
                  </a:lnTo>
                  <a:lnTo>
                    <a:pt x="877411" y="3431866"/>
                  </a:lnTo>
                  <a:lnTo>
                    <a:pt x="877240" y="3431235"/>
                  </a:lnTo>
                  <a:lnTo>
                    <a:pt x="876531" y="3430251"/>
                  </a:lnTo>
                  <a:lnTo>
                    <a:pt x="876047" y="3429525"/>
                  </a:lnTo>
                  <a:lnTo>
                    <a:pt x="875915" y="3428830"/>
                  </a:lnTo>
                  <a:lnTo>
                    <a:pt x="875656" y="3428193"/>
                  </a:lnTo>
                  <a:lnTo>
                    <a:pt x="875309" y="3427480"/>
                  </a:lnTo>
                  <a:lnTo>
                    <a:pt x="874722" y="3426867"/>
                  </a:lnTo>
                  <a:lnTo>
                    <a:pt x="874028" y="3426130"/>
                  </a:lnTo>
                  <a:lnTo>
                    <a:pt x="873461" y="3425688"/>
                  </a:lnTo>
                  <a:lnTo>
                    <a:pt x="872977" y="3425499"/>
                  </a:lnTo>
                  <a:lnTo>
                    <a:pt x="872415" y="3425340"/>
                  </a:lnTo>
                  <a:lnTo>
                    <a:pt x="871759" y="3425257"/>
                  </a:lnTo>
                  <a:lnTo>
                    <a:pt x="871564" y="3425169"/>
                  </a:lnTo>
                  <a:lnTo>
                    <a:pt x="871070" y="3425057"/>
                  </a:lnTo>
                  <a:lnTo>
                    <a:pt x="870601" y="3425128"/>
                  </a:lnTo>
                  <a:lnTo>
                    <a:pt x="870366" y="3425228"/>
                  </a:lnTo>
                  <a:lnTo>
                    <a:pt x="869980" y="3425069"/>
                  </a:lnTo>
                  <a:lnTo>
                    <a:pt x="869569" y="3424851"/>
                  </a:lnTo>
                  <a:lnTo>
                    <a:pt x="869002" y="3424626"/>
                  </a:lnTo>
                  <a:lnTo>
                    <a:pt x="868729" y="3424556"/>
                  </a:lnTo>
                  <a:lnTo>
                    <a:pt x="868357" y="3424361"/>
                  </a:lnTo>
                  <a:lnTo>
                    <a:pt x="867761" y="3424190"/>
                  </a:lnTo>
                  <a:lnTo>
                    <a:pt x="867551" y="3424243"/>
                  </a:lnTo>
                  <a:lnTo>
                    <a:pt x="867428" y="3423954"/>
                  </a:lnTo>
                  <a:lnTo>
                    <a:pt x="867331" y="3423612"/>
                  </a:lnTo>
                  <a:lnTo>
                    <a:pt x="866817" y="3423288"/>
                  </a:lnTo>
                  <a:lnTo>
                    <a:pt x="866558" y="3423076"/>
                  </a:lnTo>
                  <a:lnTo>
                    <a:pt x="866118" y="3422858"/>
                  </a:lnTo>
                  <a:lnTo>
                    <a:pt x="865199" y="3422115"/>
                  </a:lnTo>
                  <a:lnTo>
                    <a:pt x="864891" y="3421661"/>
                  </a:lnTo>
                  <a:lnTo>
                    <a:pt x="864877" y="3421195"/>
                  </a:lnTo>
                  <a:lnTo>
                    <a:pt x="864730" y="3420641"/>
                  </a:lnTo>
                  <a:lnTo>
                    <a:pt x="864451" y="3420323"/>
                  </a:lnTo>
                  <a:lnTo>
                    <a:pt x="864378" y="3419904"/>
                  </a:lnTo>
                  <a:lnTo>
                    <a:pt x="864823" y="3419834"/>
                  </a:lnTo>
                  <a:lnTo>
                    <a:pt x="865058" y="3419763"/>
                  </a:lnTo>
                  <a:lnTo>
                    <a:pt x="864828" y="3419521"/>
                  </a:lnTo>
                  <a:lnTo>
                    <a:pt x="864622" y="3419203"/>
                  </a:lnTo>
                  <a:lnTo>
                    <a:pt x="864578" y="3418761"/>
                  </a:lnTo>
                  <a:lnTo>
                    <a:pt x="864485" y="3418265"/>
                  </a:lnTo>
                  <a:lnTo>
                    <a:pt x="864598" y="3417640"/>
                  </a:lnTo>
                  <a:lnTo>
                    <a:pt x="864891" y="3417198"/>
                  </a:lnTo>
                  <a:lnTo>
                    <a:pt x="865238" y="3416868"/>
                  </a:lnTo>
                  <a:lnTo>
                    <a:pt x="865629" y="3416798"/>
                  </a:lnTo>
                  <a:lnTo>
                    <a:pt x="865786" y="3416497"/>
                  </a:lnTo>
                  <a:lnTo>
                    <a:pt x="865932" y="3416143"/>
                  </a:lnTo>
                  <a:lnTo>
                    <a:pt x="866333" y="3415388"/>
                  </a:lnTo>
                  <a:lnTo>
                    <a:pt x="866954" y="3414540"/>
                  </a:lnTo>
                  <a:lnTo>
                    <a:pt x="867228" y="3413107"/>
                  </a:lnTo>
                  <a:lnTo>
                    <a:pt x="867497" y="3412040"/>
                  </a:lnTo>
                  <a:lnTo>
                    <a:pt x="867702" y="3410319"/>
                  </a:lnTo>
                  <a:lnTo>
                    <a:pt x="867526" y="3410242"/>
                  </a:lnTo>
                  <a:lnTo>
                    <a:pt x="867174" y="3409953"/>
                  </a:lnTo>
                  <a:lnTo>
                    <a:pt x="866896" y="3409517"/>
                  </a:lnTo>
                  <a:lnTo>
                    <a:pt x="866441" y="3409004"/>
                  </a:lnTo>
                  <a:lnTo>
                    <a:pt x="865884" y="3408173"/>
                  </a:lnTo>
                  <a:lnTo>
                    <a:pt x="865468" y="3407371"/>
                  </a:lnTo>
                  <a:lnTo>
                    <a:pt x="865297" y="3406976"/>
                  </a:lnTo>
                  <a:lnTo>
                    <a:pt x="865409" y="3406687"/>
                  </a:lnTo>
                  <a:lnTo>
                    <a:pt x="865698" y="3406552"/>
                  </a:lnTo>
                  <a:lnTo>
                    <a:pt x="865942" y="3406664"/>
                  </a:lnTo>
                  <a:lnTo>
                    <a:pt x="866153" y="3407100"/>
                  </a:lnTo>
                  <a:lnTo>
                    <a:pt x="866465" y="3407642"/>
                  </a:lnTo>
                  <a:lnTo>
                    <a:pt x="867023" y="3408332"/>
                  </a:lnTo>
                  <a:lnTo>
                    <a:pt x="868103" y="3407955"/>
                  </a:lnTo>
                  <a:lnTo>
                    <a:pt x="868572" y="3407748"/>
                  </a:lnTo>
                  <a:lnTo>
                    <a:pt x="869051" y="3406681"/>
                  </a:lnTo>
                  <a:lnTo>
                    <a:pt x="869750" y="3405691"/>
                  </a:lnTo>
                  <a:lnTo>
                    <a:pt x="870044" y="3405190"/>
                  </a:lnTo>
                  <a:lnTo>
                    <a:pt x="870122" y="3404765"/>
                  </a:lnTo>
                  <a:lnTo>
                    <a:pt x="869985" y="3404506"/>
                  </a:lnTo>
                  <a:lnTo>
                    <a:pt x="869633" y="3404217"/>
                  </a:lnTo>
                  <a:lnTo>
                    <a:pt x="869393" y="3403563"/>
                  </a:lnTo>
                  <a:lnTo>
                    <a:pt x="869090" y="3402584"/>
                  </a:lnTo>
                  <a:lnTo>
                    <a:pt x="868841" y="3401140"/>
                  </a:lnTo>
                  <a:lnTo>
                    <a:pt x="868313" y="3399690"/>
                  </a:lnTo>
                  <a:lnTo>
                    <a:pt x="867502" y="3398511"/>
                  </a:lnTo>
                  <a:lnTo>
                    <a:pt x="866583" y="3397491"/>
                  </a:lnTo>
                  <a:lnTo>
                    <a:pt x="865497" y="3396365"/>
                  </a:lnTo>
                  <a:lnTo>
                    <a:pt x="864417" y="3394903"/>
                  </a:lnTo>
                  <a:lnTo>
                    <a:pt x="863327" y="3393995"/>
                  </a:lnTo>
                  <a:lnTo>
                    <a:pt x="861914" y="3392751"/>
                  </a:lnTo>
                  <a:lnTo>
                    <a:pt x="860281" y="3391278"/>
                  </a:lnTo>
                  <a:lnTo>
                    <a:pt x="858478" y="3390193"/>
                  </a:lnTo>
                  <a:lnTo>
                    <a:pt x="856454" y="3388884"/>
                  </a:lnTo>
                  <a:lnTo>
                    <a:pt x="855251" y="3388141"/>
                  </a:lnTo>
                  <a:lnTo>
                    <a:pt x="853604" y="3387499"/>
                  </a:lnTo>
                  <a:lnTo>
                    <a:pt x="852670" y="3387263"/>
                  </a:lnTo>
                  <a:lnTo>
                    <a:pt x="851731" y="3387186"/>
                  </a:lnTo>
                  <a:lnTo>
                    <a:pt x="850959" y="3387269"/>
                  </a:lnTo>
                  <a:lnTo>
                    <a:pt x="849595" y="3387216"/>
                  </a:lnTo>
                  <a:lnTo>
                    <a:pt x="848886" y="3387145"/>
                  </a:lnTo>
                  <a:lnTo>
                    <a:pt x="848183" y="3386844"/>
                  </a:lnTo>
                  <a:lnTo>
                    <a:pt x="847845" y="3386585"/>
                  </a:lnTo>
                  <a:lnTo>
                    <a:pt x="847821" y="3386296"/>
                  </a:lnTo>
                  <a:lnTo>
                    <a:pt x="847625" y="3386237"/>
                  </a:lnTo>
                  <a:lnTo>
                    <a:pt x="847254" y="3386373"/>
                  </a:lnTo>
                  <a:lnTo>
                    <a:pt x="846731" y="3387080"/>
                  </a:lnTo>
                  <a:lnTo>
                    <a:pt x="846525" y="3387416"/>
                  </a:lnTo>
                  <a:lnTo>
                    <a:pt x="846071" y="3387210"/>
                  </a:lnTo>
                  <a:lnTo>
                    <a:pt x="846252" y="3386673"/>
                  </a:lnTo>
                  <a:lnTo>
                    <a:pt x="846515" y="3386190"/>
                  </a:lnTo>
                  <a:lnTo>
                    <a:pt x="845900" y="3385807"/>
                  </a:lnTo>
                  <a:lnTo>
                    <a:pt x="845665" y="3386060"/>
                  </a:lnTo>
                  <a:lnTo>
                    <a:pt x="845406" y="3386255"/>
                  </a:lnTo>
                  <a:lnTo>
                    <a:pt x="844946" y="3386620"/>
                  </a:lnTo>
                  <a:lnTo>
                    <a:pt x="844521" y="3386638"/>
                  </a:lnTo>
                  <a:lnTo>
                    <a:pt x="843817" y="3386031"/>
                  </a:lnTo>
                  <a:lnTo>
                    <a:pt x="843397" y="3385707"/>
                  </a:lnTo>
                  <a:lnTo>
                    <a:pt x="843323" y="3385306"/>
                  </a:lnTo>
                  <a:lnTo>
                    <a:pt x="843186" y="3385017"/>
                  </a:lnTo>
                  <a:lnTo>
                    <a:pt x="842756" y="3385070"/>
                  </a:lnTo>
                  <a:lnTo>
                    <a:pt x="842468" y="3385235"/>
                  </a:lnTo>
                  <a:lnTo>
                    <a:pt x="842184" y="3385229"/>
                  </a:lnTo>
                  <a:lnTo>
                    <a:pt x="842219" y="3384887"/>
                  </a:lnTo>
                  <a:lnTo>
                    <a:pt x="841911" y="3384881"/>
                  </a:lnTo>
                  <a:lnTo>
                    <a:pt x="841705" y="3385052"/>
                  </a:lnTo>
                  <a:lnTo>
                    <a:pt x="841397" y="3384758"/>
                  </a:lnTo>
                  <a:lnTo>
                    <a:pt x="840913" y="3384693"/>
                  </a:lnTo>
                  <a:lnTo>
                    <a:pt x="839828" y="3385105"/>
                  </a:lnTo>
                  <a:lnTo>
                    <a:pt x="838713" y="3385453"/>
                  </a:lnTo>
                  <a:lnTo>
                    <a:pt x="837198" y="3386143"/>
                  </a:lnTo>
                  <a:lnTo>
                    <a:pt x="835536" y="3386909"/>
                  </a:lnTo>
                  <a:lnTo>
                    <a:pt x="834079" y="3387516"/>
                  </a:lnTo>
                  <a:lnTo>
                    <a:pt x="832676" y="3388059"/>
                  </a:lnTo>
                  <a:lnTo>
                    <a:pt x="831694" y="3388483"/>
                  </a:lnTo>
                  <a:lnTo>
                    <a:pt x="830486" y="3389161"/>
                  </a:lnTo>
                  <a:lnTo>
                    <a:pt x="829152" y="3390022"/>
                  </a:lnTo>
                  <a:lnTo>
                    <a:pt x="827221" y="3390953"/>
                  </a:lnTo>
                  <a:lnTo>
                    <a:pt x="826028" y="3391672"/>
                  </a:lnTo>
                  <a:lnTo>
                    <a:pt x="824610" y="3392610"/>
                  </a:lnTo>
                  <a:lnTo>
                    <a:pt x="822748" y="3393983"/>
                  </a:lnTo>
                  <a:lnTo>
                    <a:pt x="821330" y="3394844"/>
                  </a:lnTo>
                  <a:lnTo>
                    <a:pt x="820211" y="3395710"/>
                  </a:lnTo>
                  <a:lnTo>
                    <a:pt x="818793" y="3396872"/>
                  </a:lnTo>
                  <a:lnTo>
                    <a:pt x="817894" y="3397892"/>
                  </a:lnTo>
                  <a:lnTo>
                    <a:pt x="816994" y="3398688"/>
                  </a:lnTo>
                  <a:lnTo>
                    <a:pt x="816021" y="3399560"/>
                  </a:lnTo>
                  <a:lnTo>
                    <a:pt x="814384" y="3400715"/>
                  </a:lnTo>
                  <a:lnTo>
                    <a:pt x="812819" y="3401723"/>
                  </a:lnTo>
                  <a:lnTo>
                    <a:pt x="812291" y="3402454"/>
                  </a:lnTo>
                  <a:lnTo>
                    <a:pt x="811465" y="3403474"/>
                  </a:lnTo>
                  <a:lnTo>
                    <a:pt x="810566" y="3404199"/>
                  </a:lnTo>
                  <a:lnTo>
                    <a:pt x="809886" y="3405219"/>
                  </a:lnTo>
                  <a:lnTo>
                    <a:pt x="809280" y="3406098"/>
                  </a:lnTo>
                  <a:lnTo>
                    <a:pt x="808606" y="3406829"/>
                  </a:lnTo>
                  <a:lnTo>
                    <a:pt x="808302" y="3407265"/>
                  </a:lnTo>
                  <a:lnTo>
                    <a:pt x="807770" y="3408367"/>
                  </a:lnTo>
                  <a:lnTo>
                    <a:pt x="807237" y="3409393"/>
                  </a:lnTo>
                  <a:lnTo>
                    <a:pt x="806029" y="3411073"/>
                  </a:lnTo>
                  <a:lnTo>
                    <a:pt x="805506" y="3411580"/>
                  </a:lnTo>
                  <a:lnTo>
                    <a:pt x="804235" y="3412665"/>
                  </a:lnTo>
                  <a:lnTo>
                    <a:pt x="803482" y="3413467"/>
                  </a:lnTo>
                  <a:lnTo>
                    <a:pt x="802959" y="3414127"/>
                  </a:lnTo>
                  <a:lnTo>
                    <a:pt x="802133" y="3414852"/>
                  </a:lnTo>
                  <a:lnTo>
                    <a:pt x="801449" y="3416019"/>
                  </a:lnTo>
                  <a:lnTo>
                    <a:pt x="801028" y="3416803"/>
                  </a:lnTo>
                  <a:lnTo>
                    <a:pt x="800500" y="3417906"/>
                  </a:lnTo>
                  <a:lnTo>
                    <a:pt x="800070" y="3418873"/>
                  </a:lnTo>
                  <a:lnTo>
                    <a:pt x="799498" y="3419839"/>
                  </a:lnTo>
                  <a:lnTo>
                    <a:pt x="798687" y="3421172"/>
                  </a:lnTo>
                  <a:lnTo>
                    <a:pt x="797782" y="3422693"/>
                  </a:lnTo>
                  <a:lnTo>
                    <a:pt x="797259" y="3423612"/>
                  </a:lnTo>
                  <a:lnTo>
                    <a:pt x="796824" y="3424721"/>
                  </a:lnTo>
                  <a:lnTo>
                    <a:pt x="796477" y="3425971"/>
                  </a:lnTo>
                  <a:lnTo>
                    <a:pt x="795715" y="3427397"/>
                  </a:lnTo>
                  <a:lnTo>
                    <a:pt x="794996" y="3428777"/>
                  </a:lnTo>
                  <a:lnTo>
                    <a:pt x="794419" y="3429974"/>
                  </a:lnTo>
                  <a:lnTo>
                    <a:pt x="793657" y="3431306"/>
                  </a:lnTo>
                  <a:lnTo>
                    <a:pt x="793173" y="3432367"/>
                  </a:lnTo>
                  <a:lnTo>
                    <a:pt x="792835" y="3433293"/>
                  </a:lnTo>
                  <a:lnTo>
                    <a:pt x="792127" y="3434071"/>
                  </a:lnTo>
                  <a:lnTo>
                    <a:pt x="791516" y="3434708"/>
                  </a:lnTo>
                  <a:lnTo>
                    <a:pt x="790674" y="3435114"/>
                  </a:lnTo>
                  <a:lnTo>
                    <a:pt x="789883" y="3435421"/>
                  </a:lnTo>
                  <a:lnTo>
                    <a:pt x="789233" y="3435504"/>
                  </a:lnTo>
                  <a:lnTo>
                    <a:pt x="788123" y="3435439"/>
                  </a:lnTo>
                  <a:lnTo>
                    <a:pt x="787297" y="3435144"/>
                  </a:lnTo>
                  <a:lnTo>
                    <a:pt x="786519" y="3434666"/>
                  </a:lnTo>
                  <a:lnTo>
                    <a:pt x="785786" y="3434100"/>
                  </a:lnTo>
                  <a:lnTo>
                    <a:pt x="785063" y="3433340"/>
                  </a:lnTo>
                  <a:lnTo>
                    <a:pt x="784334" y="3432491"/>
                  </a:lnTo>
                  <a:lnTo>
                    <a:pt x="783890" y="3431554"/>
                  </a:lnTo>
                  <a:lnTo>
                    <a:pt x="783572" y="3431129"/>
                  </a:lnTo>
                  <a:lnTo>
                    <a:pt x="782892" y="3430469"/>
                  </a:lnTo>
                  <a:lnTo>
                    <a:pt x="771546" y="3420370"/>
                  </a:lnTo>
                  <a:lnTo>
                    <a:pt x="771365" y="3420140"/>
                  </a:lnTo>
                  <a:lnTo>
                    <a:pt x="771326" y="3419722"/>
                  </a:lnTo>
                  <a:lnTo>
                    <a:pt x="771517" y="3419397"/>
                  </a:lnTo>
                  <a:lnTo>
                    <a:pt x="771800" y="3419079"/>
                  </a:lnTo>
                  <a:lnTo>
                    <a:pt x="772265" y="3419038"/>
                  </a:lnTo>
                  <a:lnTo>
                    <a:pt x="772631" y="3419185"/>
                  </a:lnTo>
                  <a:lnTo>
                    <a:pt x="773272" y="3419615"/>
                  </a:lnTo>
                  <a:lnTo>
                    <a:pt x="774093" y="3420370"/>
                  </a:lnTo>
                  <a:lnTo>
                    <a:pt x="775232" y="3421366"/>
                  </a:lnTo>
                  <a:lnTo>
                    <a:pt x="775823" y="3421891"/>
                  </a:lnTo>
                  <a:lnTo>
                    <a:pt x="776190" y="3422033"/>
                  </a:lnTo>
                  <a:lnTo>
                    <a:pt x="776405" y="3420270"/>
                  </a:lnTo>
                  <a:lnTo>
                    <a:pt x="776767" y="3418513"/>
                  </a:lnTo>
                  <a:lnTo>
                    <a:pt x="777529" y="3415383"/>
                  </a:lnTo>
                  <a:lnTo>
                    <a:pt x="779622" y="3406269"/>
                  </a:lnTo>
                  <a:lnTo>
                    <a:pt x="781582" y="3396595"/>
                  </a:lnTo>
                  <a:lnTo>
                    <a:pt x="781826" y="3395327"/>
                  </a:lnTo>
                  <a:lnTo>
                    <a:pt x="784217" y="3383626"/>
                  </a:lnTo>
                  <a:lnTo>
                    <a:pt x="784149" y="3383266"/>
                  </a:lnTo>
                  <a:lnTo>
                    <a:pt x="785547" y="3376010"/>
                  </a:lnTo>
                  <a:lnTo>
                    <a:pt x="786065" y="3373599"/>
                  </a:lnTo>
                  <a:lnTo>
                    <a:pt x="786006" y="3372520"/>
                  </a:lnTo>
                  <a:lnTo>
                    <a:pt x="786138" y="3371754"/>
                  </a:lnTo>
                  <a:lnTo>
                    <a:pt x="786598" y="3370038"/>
                  </a:lnTo>
                  <a:lnTo>
                    <a:pt x="787385" y="3368824"/>
                  </a:lnTo>
                  <a:lnTo>
                    <a:pt x="784139" y="3360135"/>
                  </a:lnTo>
                  <a:lnTo>
                    <a:pt x="828814" y="3342876"/>
                  </a:lnTo>
                  <a:lnTo>
                    <a:pt x="830213" y="3342328"/>
                  </a:lnTo>
                  <a:lnTo>
                    <a:pt x="829007" y="3339194"/>
                  </a:lnTo>
                  <a:lnTo>
                    <a:pt x="828917" y="3338980"/>
                  </a:lnTo>
                  <a:lnTo>
                    <a:pt x="829660" y="3338679"/>
                  </a:lnTo>
                  <a:lnTo>
                    <a:pt x="829240" y="3337559"/>
                  </a:lnTo>
                  <a:lnTo>
                    <a:pt x="828477" y="3337837"/>
                  </a:lnTo>
                  <a:lnTo>
                    <a:pt x="826194" y="3331948"/>
                  </a:lnTo>
                  <a:lnTo>
                    <a:pt x="818642" y="3334158"/>
                  </a:lnTo>
                  <a:lnTo>
                    <a:pt x="818568" y="3334094"/>
                  </a:lnTo>
                  <a:lnTo>
                    <a:pt x="818338" y="3333357"/>
                  </a:lnTo>
                  <a:lnTo>
                    <a:pt x="817170" y="3333681"/>
                  </a:lnTo>
                  <a:lnTo>
                    <a:pt x="816955" y="3332726"/>
                  </a:lnTo>
                  <a:lnTo>
                    <a:pt x="791471" y="3340324"/>
                  </a:lnTo>
                  <a:lnTo>
                    <a:pt x="766159" y="3347727"/>
                  </a:lnTo>
                  <a:lnTo>
                    <a:pt x="765988" y="3347185"/>
                  </a:lnTo>
                  <a:lnTo>
                    <a:pt x="764771" y="3347521"/>
                  </a:lnTo>
                  <a:lnTo>
                    <a:pt x="764140" y="3345169"/>
                  </a:lnTo>
                  <a:lnTo>
                    <a:pt x="765269" y="3344780"/>
                  </a:lnTo>
                  <a:lnTo>
                    <a:pt x="765015" y="3343743"/>
                  </a:lnTo>
                  <a:lnTo>
                    <a:pt x="764712" y="3343330"/>
                  </a:lnTo>
                  <a:lnTo>
                    <a:pt x="764375" y="3341969"/>
                  </a:lnTo>
                  <a:lnTo>
                    <a:pt x="764008" y="3341397"/>
                  </a:lnTo>
                  <a:lnTo>
                    <a:pt x="763666" y="3340984"/>
                  </a:lnTo>
                  <a:lnTo>
                    <a:pt x="762991" y="3339988"/>
                  </a:lnTo>
                  <a:lnTo>
                    <a:pt x="762439" y="3338644"/>
                  </a:lnTo>
                  <a:lnTo>
                    <a:pt x="760836" y="3334677"/>
                  </a:lnTo>
                  <a:lnTo>
                    <a:pt x="760210" y="3333970"/>
                  </a:lnTo>
                  <a:lnTo>
                    <a:pt x="759995" y="3333268"/>
                  </a:lnTo>
                  <a:lnTo>
                    <a:pt x="759481" y="3332738"/>
                  </a:lnTo>
                  <a:lnTo>
                    <a:pt x="758288" y="3331612"/>
                  </a:lnTo>
                  <a:lnTo>
                    <a:pt x="757827" y="3331209"/>
                  </a:lnTo>
                  <a:lnTo>
                    <a:pt x="757208" y="3330669"/>
                  </a:lnTo>
                  <a:lnTo>
                    <a:pt x="756939" y="3329679"/>
                  </a:lnTo>
                  <a:lnTo>
                    <a:pt x="757071" y="3328694"/>
                  </a:lnTo>
                  <a:lnTo>
                    <a:pt x="756974" y="3327651"/>
                  </a:lnTo>
                  <a:lnTo>
                    <a:pt x="756690" y="3326679"/>
                  </a:lnTo>
                  <a:lnTo>
                    <a:pt x="756289" y="3326072"/>
                  </a:lnTo>
                  <a:lnTo>
                    <a:pt x="755976" y="3325370"/>
                  </a:lnTo>
                  <a:lnTo>
                    <a:pt x="755947" y="3324398"/>
                  </a:lnTo>
                  <a:lnTo>
                    <a:pt x="756011" y="3323478"/>
                  </a:lnTo>
                  <a:lnTo>
                    <a:pt x="755927" y="3322871"/>
                  </a:lnTo>
                  <a:lnTo>
                    <a:pt x="755761" y="3321898"/>
                  </a:lnTo>
                  <a:lnTo>
                    <a:pt x="755546" y="3321061"/>
                  </a:lnTo>
                  <a:lnTo>
                    <a:pt x="755287" y="3320089"/>
                  </a:lnTo>
                  <a:lnTo>
                    <a:pt x="755160" y="3319529"/>
                  </a:lnTo>
                  <a:lnTo>
                    <a:pt x="755170" y="3318881"/>
                  </a:lnTo>
                  <a:lnTo>
                    <a:pt x="755463" y="3317961"/>
                  </a:lnTo>
                  <a:lnTo>
                    <a:pt x="756035" y="3316865"/>
                  </a:lnTo>
                  <a:lnTo>
                    <a:pt x="756367" y="3316175"/>
                  </a:lnTo>
                  <a:lnTo>
                    <a:pt x="757071" y="3315539"/>
                  </a:lnTo>
                  <a:lnTo>
                    <a:pt x="757907" y="3315091"/>
                  </a:lnTo>
                  <a:lnTo>
                    <a:pt x="758699" y="3314501"/>
                  </a:lnTo>
                  <a:lnTo>
                    <a:pt x="759721" y="3314012"/>
                  </a:lnTo>
                  <a:lnTo>
                    <a:pt x="760459" y="3314024"/>
                  </a:lnTo>
                  <a:lnTo>
                    <a:pt x="761006" y="3314177"/>
                  </a:lnTo>
                  <a:lnTo>
                    <a:pt x="761417" y="3314413"/>
                  </a:lnTo>
                  <a:lnTo>
                    <a:pt x="761779" y="3314926"/>
                  </a:lnTo>
                  <a:lnTo>
                    <a:pt x="762131" y="3315674"/>
                  </a:lnTo>
                  <a:lnTo>
                    <a:pt x="762576" y="3316606"/>
                  </a:lnTo>
                  <a:lnTo>
                    <a:pt x="762845" y="3317077"/>
                  </a:lnTo>
                  <a:lnTo>
                    <a:pt x="763387" y="3317637"/>
                  </a:lnTo>
                  <a:lnTo>
                    <a:pt x="764306" y="3317885"/>
                  </a:lnTo>
                  <a:lnTo>
                    <a:pt x="765088" y="3317855"/>
                  </a:lnTo>
                  <a:lnTo>
                    <a:pt x="765968" y="3317637"/>
                  </a:lnTo>
                  <a:lnTo>
                    <a:pt x="766428" y="3317507"/>
                  </a:lnTo>
                  <a:lnTo>
                    <a:pt x="766970" y="3318073"/>
                  </a:lnTo>
                  <a:lnTo>
                    <a:pt x="767479" y="3318079"/>
                  </a:lnTo>
                  <a:lnTo>
                    <a:pt x="767595" y="3318023"/>
                  </a:lnTo>
                  <a:lnTo>
                    <a:pt x="767943" y="3317855"/>
                  </a:lnTo>
                  <a:lnTo>
                    <a:pt x="768779" y="3317549"/>
                  </a:lnTo>
                  <a:lnTo>
                    <a:pt x="769195" y="3317277"/>
                  </a:lnTo>
                  <a:lnTo>
                    <a:pt x="770079" y="3316877"/>
                  </a:lnTo>
                  <a:lnTo>
                    <a:pt x="771004" y="3316570"/>
                  </a:lnTo>
                  <a:lnTo>
                    <a:pt x="771947" y="3315244"/>
                  </a:lnTo>
                  <a:lnTo>
                    <a:pt x="772093" y="3314973"/>
                  </a:lnTo>
                  <a:lnTo>
                    <a:pt x="772925" y="3314755"/>
                  </a:lnTo>
                  <a:lnTo>
                    <a:pt x="773707" y="3314631"/>
                  </a:lnTo>
                  <a:lnTo>
                    <a:pt x="774210" y="3314867"/>
                  </a:lnTo>
                  <a:lnTo>
                    <a:pt x="774758" y="3315297"/>
                  </a:lnTo>
                  <a:lnTo>
                    <a:pt x="775398" y="3315350"/>
                  </a:lnTo>
                  <a:lnTo>
                    <a:pt x="776831" y="3315144"/>
                  </a:lnTo>
                  <a:lnTo>
                    <a:pt x="777569" y="3315020"/>
                  </a:lnTo>
                  <a:lnTo>
                    <a:pt x="778170" y="3314802"/>
                  </a:lnTo>
                  <a:lnTo>
                    <a:pt x="778541" y="3314855"/>
                  </a:lnTo>
                  <a:lnTo>
                    <a:pt x="779373" y="3314772"/>
                  </a:lnTo>
                  <a:lnTo>
                    <a:pt x="780018" y="3314460"/>
                  </a:lnTo>
                  <a:lnTo>
                    <a:pt x="780624" y="3314289"/>
                  </a:lnTo>
                  <a:lnTo>
                    <a:pt x="781035" y="3314342"/>
                  </a:lnTo>
                  <a:lnTo>
                    <a:pt x="781636" y="3314165"/>
                  </a:lnTo>
                  <a:lnTo>
                    <a:pt x="782105" y="3313623"/>
                  </a:lnTo>
                  <a:lnTo>
                    <a:pt x="782765" y="3312939"/>
                  </a:lnTo>
                  <a:lnTo>
                    <a:pt x="783542" y="3313045"/>
                  </a:lnTo>
                  <a:lnTo>
                    <a:pt x="784056" y="3312727"/>
                  </a:lnTo>
                  <a:lnTo>
                    <a:pt x="784833" y="3312928"/>
                  </a:lnTo>
                  <a:lnTo>
                    <a:pt x="785161" y="3312792"/>
                  </a:lnTo>
                  <a:lnTo>
                    <a:pt x="785855" y="3312527"/>
                  </a:lnTo>
                  <a:lnTo>
                    <a:pt x="786275" y="3312262"/>
                  </a:lnTo>
                  <a:lnTo>
                    <a:pt x="786783" y="3312220"/>
                  </a:lnTo>
                  <a:lnTo>
                    <a:pt x="787336" y="3312232"/>
                  </a:lnTo>
                  <a:lnTo>
                    <a:pt x="787663" y="3311820"/>
                  </a:lnTo>
                  <a:lnTo>
                    <a:pt x="788128" y="3311737"/>
                  </a:lnTo>
                  <a:lnTo>
                    <a:pt x="788597" y="3311189"/>
                  </a:lnTo>
                  <a:lnTo>
                    <a:pt x="788827" y="3310688"/>
                  </a:lnTo>
                  <a:lnTo>
                    <a:pt x="788949" y="3310187"/>
                  </a:lnTo>
                  <a:lnTo>
                    <a:pt x="788509" y="3309438"/>
                  </a:lnTo>
                  <a:lnTo>
                    <a:pt x="788010" y="3308743"/>
                  </a:lnTo>
                  <a:lnTo>
                    <a:pt x="787052" y="3308389"/>
                  </a:lnTo>
                  <a:lnTo>
                    <a:pt x="786426" y="3308548"/>
                  </a:lnTo>
                  <a:lnTo>
                    <a:pt x="785175" y="3308808"/>
                  </a:lnTo>
                  <a:lnTo>
                    <a:pt x="784549" y="3309326"/>
                  </a:lnTo>
                  <a:lnTo>
                    <a:pt x="784085" y="3309645"/>
                  </a:lnTo>
                  <a:lnTo>
                    <a:pt x="783396" y="3310205"/>
                  </a:lnTo>
                  <a:lnTo>
                    <a:pt x="782486" y="3310128"/>
                  </a:lnTo>
                  <a:lnTo>
                    <a:pt x="781479" y="3309374"/>
                  </a:lnTo>
                  <a:lnTo>
                    <a:pt x="780644" y="3308501"/>
                  </a:lnTo>
                  <a:lnTo>
                    <a:pt x="780546" y="3307588"/>
                  </a:lnTo>
                  <a:lnTo>
                    <a:pt x="780619" y="3306621"/>
                  </a:lnTo>
                  <a:lnTo>
                    <a:pt x="780873" y="3305260"/>
                  </a:lnTo>
                  <a:lnTo>
                    <a:pt x="781289" y="3303957"/>
                  </a:lnTo>
                  <a:lnTo>
                    <a:pt x="781475" y="3303108"/>
                  </a:lnTo>
                  <a:lnTo>
                    <a:pt x="781719" y="3302083"/>
                  </a:lnTo>
                  <a:lnTo>
                    <a:pt x="781714" y="3301959"/>
                  </a:lnTo>
                  <a:lnTo>
                    <a:pt x="781753" y="3301700"/>
                  </a:lnTo>
                  <a:lnTo>
                    <a:pt x="781851" y="3301399"/>
                  </a:lnTo>
                  <a:lnTo>
                    <a:pt x="782066" y="3300833"/>
                  </a:lnTo>
                  <a:lnTo>
                    <a:pt x="782159" y="3300373"/>
                  </a:lnTo>
                  <a:lnTo>
                    <a:pt x="782037" y="3300356"/>
                  </a:lnTo>
                  <a:lnTo>
                    <a:pt x="781954" y="3300597"/>
                  </a:lnTo>
                  <a:lnTo>
                    <a:pt x="781787" y="3300757"/>
                  </a:lnTo>
                  <a:lnTo>
                    <a:pt x="781650" y="3300810"/>
                  </a:lnTo>
                  <a:lnTo>
                    <a:pt x="781523" y="3300975"/>
                  </a:lnTo>
                  <a:lnTo>
                    <a:pt x="781264" y="3302307"/>
                  </a:lnTo>
                  <a:lnTo>
                    <a:pt x="780859" y="3302696"/>
                  </a:lnTo>
                  <a:lnTo>
                    <a:pt x="780678" y="3303208"/>
                  </a:lnTo>
                  <a:lnTo>
                    <a:pt x="780321" y="3304340"/>
                  </a:lnTo>
                  <a:lnTo>
                    <a:pt x="779622" y="3305354"/>
                  </a:lnTo>
                  <a:lnTo>
                    <a:pt x="779045" y="3306026"/>
                  </a:lnTo>
                  <a:lnTo>
                    <a:pt x="778581" y="3306474"/>
                  </a:lnTo>
                  <a:lnTo>
                    <a:pt x="777955" y="3306745"/>
                  </a:lnTo>
                  <a:lnTo>
                    <a:pt x="777153" y="3307016"/>
                  </a:lnTo>
                  <a:lnTo>
                    <a:pt x="776581" y="3307405"/>
                  </a:lnTo>
                  <a:lnTo>
                    <a:pt x="775833" y="3308018"/>
                  </a:lnTo>
                  <a:lnTo>
                    <a:pt x="775198" y="3308749"/>
                  </a:lnTo>
                  <a:lnTo>
                    <a:pt x="774274" y="3309586"/>
                  </a:lnTo>
                  <a:lnTo>
                    <a:pt x="773868" y="3310093"/>
                  </a:lnTo>
                  <a:lnTo>
                    <a:pt x="773790" y="3310411"/>
                  </a:lnTo>
                  <a:lnTo>
                    <a:pt x="773677" y="3311159"/>
                  </a:lnTo>
                  <a:lnTo>
                    <a:pt x="773531" y="3311713"/>
                  </a:lnTo>
                  <a:lnTo>
                    <a:pt x="773154" y="3312120"/>
                  </a:lnTo>
                  <a:lnTo>
                    <a:pt x="772636" y="3312715"/>
                  </a:lnTo>
                  <a:lnTo>
                    <a:pt x="771981" y="3313487"/>
                  </a:lnTo>
                  <a:lnTo>
                    <a:pt x="771649" y="3314036"/>
                  </a:lnTo>
                  <a:lnTo>
                    <a:pt x="771404" y="3314725"/>
                  </a:lnTo>
                  <a:lnTo>
                    <a:pt x="771350" y="3315191"/>
                  </a:lnTo>
                  <a:lnTo>
                    <a:pt x="770886" y="3315550"/>
                  </a:lnTo>
                  <a:lnTo>
                    <a:pt x="770563" y="3315362"/>
                  </a:lnTo>
                  <a:lnTo>
                    <a:pt x="770476" y="3315220"/>
                  </a:lnTo>
                  <a:lnTo>
                    <a:pt x="770114" y="3314796"/>
                  </a:lnTo>
                  <a:lnTo>
                    <a:pt x="769473" y="3314507"/>
                  </a:lnTo>
                  <a:lnTo>
                    <a:pt x="768789" y="3314124"/>
                  </a:lnTo>
                  <a:lnTo>
                    <a:pt x="768520" y="3313800"/>
                  </a:lnTo>
                  <a:lnTo>
                    <a:pt x="768339" y="3313470"/>
                  </a:lnTo>
                  <a:lnTo>
                    <a:pt x="768026" y="3313187"/>
                  </a:lnTo>
                  <a:lnTo>
                    <a:pt x="767586" y="3312886"/>
                  </a:lnTo>
                  <a:lnTo>
                    <a:pt x="767396" y="3312350"/>
                  </a:lnTo>
                  <a:lnTo>
                    <a:pt x="767371" y="3311914"/>
                  </a:lnTo>
                  <a:lnTo>
                    <a:pt x="767274" y="3311283"/>
                  </a:lnTo>
                  <a:lnTo>
                    <a:pt x="767122" y="3309975"/>
                  </a:lnTo>
                  <a:lnTo>
                    <a:pt x="766917" y="3308943"/>
                  </a:lnTo>
                  <a:lnTo>
                    <a:pt x="766594" y="3307800"/>
                  </a:lnTo>
                  <a:lnTo>
                    <a:pt x="766105" y="3306597"/>
                  </a:lnTo>
                  <a:lnTo>
                    <a:pt x="765445" y="3305442"/>
                  </a:lnTo>
                  <a:lnTo>
                    <a:pt x="764531" y="3304081"/>
                  </a:lnTo>
                  <a:lnTo>
                    <a:pt x="763891" y="3303415"/>
                  </a:lnTo>
                  <a:lnTo>
                    <a:pt x="763250" y="3302654"/>
                  </a:lnTo>
                  <a:lnTo>
                    <a:pt x="762610" y="3302224"/>
                  </a:lnTo>
                  <a:lnTo>
                    <a:pt x="762092" y="3302259"/>
                  </a:lnTo>
                  <a:lnTo>
                    <a:pt x="761715" y="3302766"/>
                  </a:lnTo>
                  <a:lnTo>
                    <a:pt x="761060" y="3302760"/>
                  </a:lnTo>
                  <a:lnTo>
                    <a:pt x="760606" y="3302189"/>
                  </a:lnTo>
                  <a:lnTo>
                    <a:pt x="760571" y="3301440"/>
                  </a:lnTo>
                  <a:lnTo>
                    <a:pt x="760811" y="3300927"/>
                  </a:lnTo>
                  <a:lnTo>
                    <a:pt x="761148" y="3300373"/>
                  </a:lnTo>
                  <a:lnTo>
                    <a:pt x="761671" y="3299772"/>
                  </a:lnTo>
                  <a:lnTo>
                    <a:pt x="761637" y="3299071"/>
                  </a:lnTo>
                  <a:lnTo>
                    <a:pt x="761095" y="3298034"/>
                  </a:lnTo>
                  <a:lnTo>
                    <a:pt x="760087" y="3297173"/>
                  </a:lnTo>
                  <a:lnTo>
                    <a:pt x="758753" y="3296165"/>
                  </a:lnTo>
                  <a:lnTo>
                    <a:pt x="757467" y="3295258"/>
                  </a:lnTo>
                  <a:lnTo>
                    <a:pt x="755761" y="3294244"/>
                  </a:lnTo>
                  <a:lnTo>
                    <a:pt x="754285" y="3293419"/>
                  </a:lnTo>
                  <a:lnTo>
                    <a:pt x="752853" y="3292694"/>
                  </a:lnTo>
                  <a:lnTo>
                    <a:pt x="752114" y="3292163"/>
                  </a:lnTo>
                  <a:lnTo>
                    <a:pt x="751103" y="3291586"/>
                  </a:lnTo>
                  <a:lnTo>
                    <a:pt x="749949" y="3290867"/>
                  </a:lnTo>
                  <a:lnTo>
                    <a:pt x="748380" y="3290041"/>
                  </a:lnTo>
                  <a:lnTo>
                    <a:pt x="746762" y="3289264"/>
                  </a:lnTo>
                  <a:lnTo>
                    <a:pt x="745652" y="3288822"/>
                  </a:lnTo>
                  <a:lnTo>
                    <a:pt x="744782" y="3287967"/>
                  </a:lnTo>
                  <a:lnTo>
                    <a:pt x="744141" y="3287395"/>
                  </a:lnTo>
                  <a:lnTo>
                    <a:pt x="743222" y="3286770"/>
                  </a:lnTo>
                  <a:lnTo>
                    <a:pt x="742298" y="3286193"/>
                  </a:lnTo>
                  <a:lnTo>
                    <a:pt x="742171" y="3285533"/>
                  </a:lnTo>
                  <a:lnTo>
                    <a:pt x="741946" y="3284967"/>
                  </a:lnTo>
                  <a:lnTo>
                    <a:pt x="741682" y="3284213"/>
                  </a:lnTo>
                  <a:lnTo>
                    <a:pt x="741037" y="3283688"/>
                  </a:lnTo>
                  <a:lnTo>
                    <a:pt x="739972" y="3282975"/>
                  </a:lnTo>
                  <a:lnTo>
                    <a:pt x="739331" y="3282362"/>
                  </a:lnTo>
                  <a:lnTo>
                    <a:pt x="738309" y="3281967"/>
                  </a:lnTo>
                  <a:lnTo>
                    <a:pt x="735943" y="3281000"/>
                  </a:lnTo>
                  <a:lnTo>
                    <a:pt x="735303" y="3280500"/>
                  </a:lnTo>
                  <a:lnTo>
                    <a:pt x="735044" y="3280058"/>
                  </a:lnTo>
                  <a:lnTo>
                    <a:pt x="734560" y="3279728"/>
                  </a:lnTo>
                  <a:lnTo>
                    <a:pt x="733377" y="3279162"/>
                  </a:lnTo>
                  <a:lnTo>
                    <a:pt x="732038" y="3278596"/>
                  </a:lnTo>
                  <a:lnTo>
                    <a:pt x="730801" y="3278083"/>
                  </a:lnTo>
                  <a:lnTo>
                    <a:pt x="729403" y="3277511"/>
                  </a:lnTo>
                  <a:lnTo>
                    <a:pt x="727731" y="3276940"/>
                  </a:lnTo>
                  <a:lnTo>
                    <a:pt x="726279" y="3276480"/>
                  </a:lnTo>
                  <a:lnTo>
                    <a:pt x="725687" y="3276250"/>
                  </a:lnTo>
                  <a:lnTo>
                    <a:pt x="725101" y="3275808"/>
                  </a:lnTo>
                  <a:lnTo>
                    <a:pt x="724353" y="3275360"/>
                  </a:lnTo>
                  <a:lnTo>
                    <a:pt x="723385" y="3274907"/>
                  </a:lnTo>
                  <a:lnTo>
                    <a:pt x="722094" y="3274341"/>
                  </a:lnTo>
                  <a:lnTo>
                    <a:pt x="721078" y="3273834"/>
                  </a:lnTo>
                  <a:lnTo>
                    <a:pt x="719640" y="3273239"/>
                  </a:lnTo>
                  <a:lnTo>
                    <a:pt x="716434" y="3271093"/>
                  </a:lnTo>
                  <a:lnTo>
                    <a:pt x="715989" y="3270751"/>
                  </a:lnTo>
                  <a:lnTo>
                    <a:pt x="715515" y="3269926"/>
                  </a:lnTo>
                  <a:lnTo>
                    <a:pt x="714982" y="3269372"/>
                  </a:lnTo>
                  <a:lnTo>
                    <a:pt x="713535" y="3268695"/>
                  </a:lnTo>
                  <a:lnTo>
                    <a:pt x="713201" y="3268472"/>
                  </a:lnTo>
                  <a:lnTo>
                    <a:pt x="712249" y="3267805"/>
                  </a:lnTo>
                  <a:lnTo>
                    <a:pt x="711071" y="3267239"/>
                  </a:lnTo>
                  <a:lnTo>
                    <a:pt x="710377" y="3266467"/>
                  </a:lnTo>
                  <a:lnTo>
                    <a:pt x="709252" y="3265848"/>
                  </a:lnTo>
                  <a:lnTo>
                    <a:pt x="708725" y="3265188"/>
                  </a:lnTo>
                  <a:lnTo>
                    <a:pt x="707923" y="3264575"/>
                  </a:lnTo>
                  <a:lnTo>
                    <a:pt x="706852" y="3263850"/>
                  </a:lnTo>
                  <a:lnTo>
                    <a:pt x="705782" y="3263178"/>
                  </a:lnTo>
                  <a:lnTo>
                    <a:pt x="704921" y="3262725"/>
                  </a:lnTo>
                  <a:lnTo>
                    <a:pt x="704330" y="3262554"/>
                  </a:lnTo>
                  <a:lnTo>
                    <a:pt x="704232" y="3262065"/>
                  </a:lnTo>
                  <a:lnTo>
                    <a:pt x="704295" y="3261735"/>
                  </a:lnTo>
                  <a:lnTo>
                    <a:pt x="704139" y="3261428"/>
                  </a:lnTo>
                  <a:lnTo>
                    <a:pt x="703308" y="3260562"/>
                  </a:lnTo>
                  <a:lnTo>
                    <a:pt x="701934" y="3259872"/>
                  </a:lnTo>
                  <a:lnTo>
                    <a:pt x="700502" y="3259247"/>
                  </a:lnTo>
                  <a:lnTo>
                    <a:pt x="698884" y="3258735"/>
                  </a:lnTo>
                  <a:lnTo>
                    <a:pt x="696733" y="3257910"/>
                  </a:lnTo>
                  <a:lnTo>
                    <a:pt x="696427" y="3257786"/>
                  </a:lnTo>
                  <a:lnTo>
                    <a:pt x="695477" y="3257403"/>
                  </a:lnTo>
                  <a:lnTo>
                    <a:pt x="694387" y="3256625"/>
                  </a:lnTo>
                  <a:lnTo>
                    <a:pt x="693453" y="3255835"/>
                  </a:lnTo>
                  <a:lnTo>
                    <a:pt x="692940" y="3255370"/>
                  </a:lnTo>
                  <a:lnTo>
                    <a:pt x="690632" y="3255440"/>
                  </a:lnTo>
                  <a:lnTo>
                    <a:pt x="691077" y="3257509"/>
                  </a:lnTo>
                  <a:lnTo>
                    <a:pt x="691688" y="3260538"/>
                  </a:lnTo>
                  <a:lnTo>
                    <a:pt x="692187" y="3262966"/>
                  </a:lnTo>
                  <a:lnTo>
                    <a:pt x="692583" y="3264428"/>
                  </a:lnTo>
                  <a:lnTo>
                    <a:pt x="692632" y="3264911"/>
                  </a:lnTo>
                  <a:lnTo>
                    <a:pt x="692680" y="3265636"/>
                  </a:lnTo>
                  <a:lnTo>
                    <a:pt x="692612" y="3266060"/>
                  </a:lnTo>
                  <a:lnTo>
                    <a:pt x="692421" y="3266538"/>
                  </a:lnTo>
                  <a:lnTo>
                    <a:pt x="692172" y="3267080"/>
                  </a:lnTo>
                  <a:lnTo>
                    <a:pt x="691493" y="3268035"/>
                  </a:lnTo>
                  <a:lnTo>
                    <a:pt x="690691" y="3269231"/>
                  </a:lnTo>
                  <a:lnTo>
                    <a:pt x="689889" y="3270180"/>
                  </a:lnTo>
                  <a:lnTo>
                    <a:pt x="689146" y="3271317"/>
                  </a:lnTo>
                  <a:lnTo>
                    <a:pt x="688286" y="3272272"/>
                  </a:lnTo>
                  <a:lnTo>
                    <a:pt x="687792" y="3273050"/>
                  </a:lnTo>
                  <a:lnTo>
                    <a:pt x="687362" y="3273586"/>
                  </a:lnTo>
                  <a:lnTo>
                    <a:pt x="686682" y="3274476"/>
                  </a:lnTo>
                  <a:lnTo>
                    <a:pt x="686247" y="3275195"/>
                  </a:lnTo>
                  <a:lnTo>
                    <a:pt x="686120" y="3275797"/>
                  </a:lnTo>
                  <a:lnTo>
                    <a:pt x="686106" y="3276303"/>
                  </a:lnTo>
                  <a:lnTo>
                    <a:pt x="692446" y="3306261"/>
                  </a:lnTo>
                  <a:lnTo>
                    <a:pt x="695306" y="3319205"/>
                  </a:lnTo>
                  <a:lnTo>
                    <a:pt x="697383" y="3329561"/>
                  </a:lnTo>
                  <a:lnTo>
                    <a:pt x="700277" y="3342405"/>
                  </a:lnTo>
                  <a:lnTo>
                    <a:pt x="700502" y="3342923"/>
                  </a:lnTo>
                  <a:lnTo>
                    <a:pt x="701226" y="3343725"/>
                  </a:lnTo>
                  <a:lnTo>
                    <a:pt x="701983" y="3344845"/>
                  </a:lnTo>
                  <a:lnTo>
                    <a:pt x="702985" y="3348924"/>
                  </a:lnTo>
                  <a:lnTo>
                    <a:pt x="705752" y="3361485"/>
                  </a:lnTo>
                  <a:lnTo>
                    <a:pt x="706114" y="3363554"/>
                  </a:lnTo>
                  <a:lnTo>
                    <a:pt x="706358" y="3364621"/>
                  </a:lnTo>
                  <a:lnTo>
                    <a:pt x="706339" y="3365753"/>
                  </a:lnTo>
                  <a:lnTo>
                    <a:pt x="706187" y="3366749"/>
                  </a:lnTo>
                  <a:lnTo>
                    <a:pt x="705909" y="3367474"/>
                  </a:lnTo>
                  <a:lnTo>
                    <a:pt x="705298" y="3368529"/>
                  </a:lnTo>
                  <a:lnTo>
                    <a:pt x="704418" y="3369579"/>
                  </a:lnTo>
                  <a:lnTo>
                    <a:pt x="703611" y="3370298"/>
                  </a:lnTo>
                  <a:lnTo>
                    <a:pt x="702805" y="3370746"/>
                  </a:lnTo>
                  <a:lnTo>
                    <a:pt x="702008" y="3371064"/>
                  </a:lnTo>
                  <a:lnTo>
                    <a:pt x="698278" y="3372001"/>
                  </a:lnTo>
                  <a:lnTo>
                    <a:pt x="697149" y="3372178"/>
                  </a:lnTo>
                  <a:lnTo>
                    <a:pt x="695359" y="3372213"/>
                  </a:lnTo>
                  <a:lnTo>
                    <a:pt x="693775" y="3371984"/>
                  </a:lnTo>
                  <a:lnTo>
                    <a:pt x="692456" y="3371565"/>
                  </a:lnTo>
                  <a:lnTo>
                    <a:pt x="690945" y="3370870"/>
                  </a:lnTo>
                  <a:lnTo>
                    <a:pt x="689894" y="3370186"/>
                  </a:lnTo>
                  <a:lnTo>
                    <a:pt x="688980" y="3369502"/>
                  </a:lnTo>
                  <a:lnTo>
                    <a:pt x="688002" y="3368488"/>
                  </a:lnTo>
                  <a:lnTo>
                    <a:pt x="687288" y="3367680"/>
                  </a:lnTo>
                  <a:lnTo>
                    <a:pt x="686648" y="3366466"/>
                  </a:lnTo>
                  <a:lnTo>
                    <a:pt x="686311" y="3365647"/>
                  </a:lnTo>
                  <a:lnTo>
                    <a:pt x="686008" y="3365057"/>
                  </a:lnTo>
                  <a:lnTo>
                    <a:pt x="685758" y="3364321"/>
                  </a:lnTo>
                  <a:lnTo>
                    <a:pt x="684893" y="3360577"/>
                  </a:lnTo>
                  <a:lnTo>
                    <a:pt x="681525" y="3344132"/>
                  </a:lnTo>
                  <a:lnTo>
                    <a:pt x="680577" y="3339811"/>
                  </a:lnTo>
                  <a:lnTo>
                    <a:pt x="680171" y="3338031"/>
                  </a:lnTo>
                  <a:lnTo>
                    <a:pt x="680029" y="3337176"/>
                  </a:lnTo>
                  <a:lnTo>
                    <a:pt x="680010" y="3336516"/>
                  </a:lnTo>
                  <a:lnTo>
                    <a:pt x="680014" y="3336039"/>
                  </a:lnTo>
                  <a:lnTo>
                    <a:pt x="680122" y="3335379"/>
                  </a:lnTo>
                  <a:lnTo>
                    <a:pt x="680454" y="3332549"/>
                  </a:lnTo>
                  <a:lnTo>
                    <a:pt x="680567" y="3331388"/>
                  </a:lnTo>
                  <a:lnTo>
                    <a:pt x="680606" y="3330881"/>
                  </a:lnTo>
                  <a:lnTo>
                    <a:pt x="680626" y="3330286"/>
                  </a:lnTo>
                  <a:lnTo>
                    <a:pt x="680542" y="3329820"/>
                  </a:lnTo>
                  <a:lnTo>
                    <a:pt x="680054" y="3327498"/>
                  </a:lnTo>
                  <a:lnTo>
                    <a:pt x="678436" y="3320042"/>
                  </a:lnTo>
                  <a:lnTo>
                    <a:pt x="673831" y="3298511"/>
                  </a:lnTo>
                  <a:lnTo>
                    <a:pt x="673684" y="3297880"/>
                  </a:lnTo>
                  <a:lnTo>
                    <a:pt x="671880" y="3289387"/>
                  </a:lnTo>
                  <a:lnTo>
                    <a:pt x="670115" y="3281443"/>
                  </a:lnTo>
                  <a:lnTo>
                    <a:pt x="668497" y="3274335"/>
                  </a:lnTo>
                  <a:lnTo>
                    <a:pt x="666513" y="3264834"/>
                  </a:lnTo>
                  <a:lnTo>
                    <a:pt x="666395" y="3264440"/>
                  </a:lnTo>
                  <a:lnTo>
                    <a:pt x="665985" y="3262448"/>
                  </a:lnTo>
                  <a:lnTo>
                    <a:pt x="665315" y="3259501"/>
                  </a:lnTo>
                  <a:lnTo>
                    <a:pt x="664655" y="3256336"/>
                  </a:lnTo>
                  <a:lnTo>
                    <a:pt x="664073" y="3253619"/>
                  </a:lnTo>
                  <a:lnTo>
                    <a:pt x="663575" y="3251445"/>
                  </a:lnTo>
                  <a:lnTo>
                    <a:pt x="662991" y="3249205"/>
                  </a:lnTo>
                  <a:lnTo>
                    <a:pt x="662377" y="3247814"/>
                  </a:lnTo>
                  <a:lnTo>
                    <a:pt x="661722" y="3246724"/>
                  </a:lnTo>
                  <a:lnTo>
                    <a:pt x="661111" y="3245852"/>
                  </a:lnTo>
                  <a:lnTo>
                    <a:pt x="660495" y="3245168"/>
                  </a:lnTo>
                  <a:lnTo>
                    <a:pt x="659923" y="3244438"/>
                  </a:lnTo>
                  <a:lnTo>
                    <a:pt x="659351" y="3243836"/>
                  </a:lnTo>
                  <a:lnTo>
                    <a:pt x="658823" y="3243241"/>
                  </a:lnTo>
                  <a:lnTo>
                    <a:pt x="658246" y="3242693"/>
                  </a:lnTo>
                  <a:lnTo>
                    <a:pt x="657444" y="3242133"/>
                  </a:lnTo>
                  <a:lnTo>
                    <a:pt x="656511" y="3241668"/>
                  </a:lnTo>
                  <a:lnTo>
                    <a:pt x="655616" y="3241385"/>
                  </a:lnTo>
                  <a:lnTo>
                    <a:pt x="654766" y="3241232"/>
                  </a:lnTo>
                  <a:lnTo>
                    <a:pt x="654047" y="3241267"/>
                  </a:lnTo>
                  <a:lnTo>
                    <a:pt x="653465" y="3241344"/>
                  </a:lnTo>
                  <a:lnTo>
                    <a:pt x="651388" y="3241756"/>
                  </a:lnTo>
                  <a:lnTo>
                    <a:pt x="649452" y="3242174"/>
                  </a:lnTo>
                  <a:lnTo>
                    <a:pt x="647423" y="3242587"/>
                  </a:lnTo>
                  <a:lnTo>
                    <a:pt x="643542" y="3243465"/>
                  </a:lnTo>
                  <a:lnTo>
                    <a:pt x="641919" y="3243842"/>
                  </a:lnTo>
                  <a:lnTo>
                    <a:pt x="641244" y="3244013"/>
                  </a:lnTo>
                  <a:lnTo>
                    <a:pt x="640877" y="3244320"/>
                  </a:lnTo>
                  <a:lnTo>
                    <a:pt x="640467" y="3244632"/>
                  </a:lnTo>
                  <a:lnTo>
                    <a:pt x="640149" y="3244986"/>
                  </a:lnTo>
                  <a:lnTo>
                    <a:pt x="639822" y="3245610"/>
                  </a:lnTo>
                  <a:lnTo>
                    <a:pt x="639538" y="3246506"/>
                  </a:lnTo>
                  <a:lnTo>
                    <a:pt x="639250" y="3247602"/>
                  </a:lnTo>
                  <a:lnTo>
                    <a:pt x="638375" y="3250183"/>
                  </a:lnTo>
                  <a:lnTo>
                    <a:pt x="637495" y="3252912"/>
                  </a:lnTo>
                  <a:lnTo>
                    <a:pt x="636463" y="3256224"/>
                  </a:lnTo>
                  <a:lnTo>
                    <a:pt x="635222" y="3260173"/>
                  </a:lnTo>
                  <a:lnTo>
                    <a:pt x="634293" y="3263143"/>
                  </a:lnTo>
                  <a:lnTo>
                    <a:pt x="634131" y="3263827"/>
                  </a:lnTo>
                  <a:lnTo>
                    <a:pt x="634024" y="3264463"/>
                  </a:lnTo>
                  <a:lnTo>
                    <a:pt x="634200" y="3265495"/>
                  </a:lnTo>
                  <a:lnTo>
                    <a:pt x="634474" y="3266532"/>
                  </a:lnTo>
                  <a:lnTo>
                    <a:pt x="635109" y="3269431"/>
                  </a:lnTo>
                  <a:lnTo>
                    <a:pt x="637925" y="3282751"/>
                  </a:lnTo>
                  <a:lnTo>
                    <a:pt x="640120" y="3292965"/>
                  </a:lnTo>
                  <a:lnTo>
                    <a:pt x="640545" y="3294810"/>
                  </a:lnTo>
                  <a:lnTo>
                    <a:pt x="640789" y="3296371"/>
                  </a:lnTo>
                  <a:lnTo>
                    <a:pt x="641146" y="3297020"/>
                  </a:lnTo>
                  <a:lnTo>
                    <a:pt x="641586" y="3297762"/>
                  </a:lnTo>
                  <a:lnTo>
                    <a:pt x="642070" y="3298287"/>
                  </a:lnTo>
                  <a:lnTo>
                    <a:pt x="642481" y="3298546"/>
                  </a:lnTo>
                  <a:lnTo>
                    <a:pt x="643869" y="3299094"/>
                  </a:lnTo>
                  <a:lnTo>
                    <a:pt x="650806" y="3302089"/>
                  </a:lnTo>
                  <a:lnTo>
                    <a:pt x="654756" y="3303680"/>
                  </a:lnTo>
                  <a:lnTo>
                    <a:pt x="656271" y="3304352"/>
                  </a:lnTo>
                  <a:lnTo>
                    <a:pt x="656359" y="3304629"/>
                  </a:lnTo>
                  <a:lnTo>
                    <a:pt x="656198" y="3305059"/>
                  </a:lnTo>
                  <a:lnTo>
                    <a:pt x="656364" y="3305106"/>
                  </a:lnTo>
                  <a:lnTo>
                    <a:pt x="656584" y="3304711"/>
                  </a:lnTo>
                  <a:lnTo>
                    <a:pt x="656706" y="3304546"/>
                  </a:lnTo>
                  <a:lnTo>
                    <a:pt x="656990" y="3304405"/>
                  </a:lnTo>
                  <a:lnTo>
                    <a:pt x="657357" y="3303869"/>
                  </a:lnTo>
                  <a:lnTo>
                    <a:pt x="657664" y="3303091"/>
                  </a:lnTo>
                  <a:lnTo>
                    <a:pt x="658320" y="3302183"/>
                  </a:lnTo>
                  <a:lnTo>
                    <a:pt x="659058" y="3301741"/>
                  </a:lnTo>
                  <a:lnTo>
                    <a:pt x="659879" y="3301847"/>
                  </a:lnTo>
                  <a:lnTo>
                    <a:pt x="660505" y="3302407"/>
                  </a:lnTo>
                  <a:lnTo>
                    <a:pt x="660862" y="3303150"/>
                  </a:lnTo>
                  <a:lnTo>
                    <a:pt x="661121" y="3303792"/>
                  </a:lnTo>
                  <a:lnTo>
                    <a:pt x="661360" y="3305307"/>
                  </a:lnTo>
                  <a:lnTo>
                    <a:pt x="661624" y="3306279"/>
                  </a:lnTo>
                  <a:lnTo>
                    <a:pt x="661957" y="3308212"/>
                  </a:lnTo>
                  <a:lnTo>
                    <a:pt x="662299" y="3309592"/>
                  </a:lnTo>
                  <a:lnTo>
                    <a:pt x="662729" y="3311065"/>
                  </a:lnTo>
                  <a:lnTo>
                    <a:pt x="662890" y="3312444"/>
                  </a:lnTo>
                  <a:lnTo>
                    <a:pt x="663213" y="3314743"/>
                  </a:lnTo>
                  <a:lnTo>
                    <a:pt x="663374" y="3316122"/>
                  </a:lnTo>
                  <a:lnTo>
                    <a:pt x="663325" y="3318780"/>
                  </a:lnTo>
                  <a:lnTo>
                    <a:pt x="663027" y="3320060"/>
                  </a:lnTo>
                  <a:lnTo>
                    <a:pt x="662059" y="3323254"/>
                  </a:lnTo>
                  <a:lnTo>
                    <a:pt x="661873" y="3323566"/>
                  </a:lnTo>
                  <a:lnTo>
                    <a:pt x="660441" y="3326284"/>
                  </a:lnTo>
                  <a:lnTo>
                    <a:pt x="659419" y="3327928"/>
                  </a:lnTo>
                  <a:lnTo>
                    <a:pt x="658740" y="3328747"/>
                  </a:lnTo>
                  <a:lnTo>
                    <a:pt x="657733" y="3329726"/>
                  </a:lnTo>
                  <a:lnTo>
                    <a:pt x="656134" y="3331111"/>
                  </a:lnTo>
                  <a:lnTo>
                    <a:pt x="655127" y="3332007"/>
                  </a:lnTo>
                  <a:lnTo>
                    <a:pt x="654037" y="3332820"/>
                  </a:lnTo>
                  <a:lnTo>
                    <a:pt x="652532" y="3333622"/>
                  </a:lnTo>
                  <a:lnTo>
                    <a:pt x="651363" y="3334270"/>
                  </a:lnTo>
                  <a:lnTo>
                    <a:pt x="649613" y="3334901"/>
                  </a:lnTo>
                  <a:lnTo>
                    <a:pt x="647452" y="3335526"/>
                  </a:lnTo>
                  <a:lnTo>
                    <a:pt x="645458" y="3335909"/>
                  </a:lnTo>
                  <a:lnTo>
                    <a:pt x="643385" y="3336204"/>
                  </a:lnTo>
                  <a:lnTo>
                    <a:pt x="640819" y="3336239"/>
                  </a:lnTo>
                  <a:lnTo>
                    <a:pt x="638673" y="3336039"/>
                  </a:lnTo>
                  <a:lnTo>
                    <a:pt x="636282" y="3335579"/>
                  </a:lnTo>
                  <a:lnTo>
                    <a:pt x="634307" y="3334960"/>
                  </a:lnTo>
                  <a:lnTo>
                    <a:pt x="632254" y="3334094"/>
                  </a:lnTo>
                  <a:lnTo>
                    <a:pt x="630284" y="3333145"/>
                  </a:lnTo>
                  <a:lnTo>
                    <a:pt x="629057" y="3332373"/>
                  </a:lnTo>
                  <a:lnTo>
                    <a:pt x="627351" y="3330763"/>
                  </a:lnTo>
                  <a:lnTo>
                    <a:pt x="626129" y="3329496"/>
                  </a:lnTo>
                  <a:lnTo>
                    <a:pt x="624966" y="3327922"/>
                  </a:lnTo>
                  <a:lnTo>
                    <a:pt x="624623" y="3327174"/>
                  </a:lnTo>
                  <a:lnTo>
                    <a:pt x="623831" y="3325688"/>
                  </a:lnTo>
                  <a:lnTo>
                    <a:pt x="623216" y="3324215"/>
                  </a:lnTo>
                  <a:lnTo>
                    <a:pt x="622526" y="3321816"/>
                  </a:lnTo>
                  <a:lnTo>
                    <a:pt x="622199" y="3319700"/>
                  </a:lnTo>
                  <a:lnTo>
                    <a:pt x="621856" y="3318503"/>
                  </a:lnTo>
                  <a:lnTo>
                    <a:pt x="621343" y="3316564"/>
                  </a:lnTo>
                  <a:lnTo>
                    <a:pt x="620664" y="3313529"/>
                  </a:lnTo>
                  <a:lnTo>
                    <a:pt x="619745" y="3308654"/>
                  </a:lnTo>
                  <a:lnTo>
                    <a:pt x="619324" y="3306810"/>
                  </a:lnTo>
                  <a:lnTo>
                    <a:pt x="618478" y="3302855"/>
                  </a:lnTo>
                  <a:lnTo>
                    <a:pt x="616279" y="3293000"/>
                  </a:lnTo>
                  <a:lnTo>
                    <a:pt x="612402" y="3274588"/>
                  </a:lnTo>
                  <a:lnTo>
                    <a:pt x="612055" y="3273138"/>
                  </a:lnTo>
                  <a:lnTo>
                    <a:pt x="611556" y="3270875"/>
                  </a:lnTo>
                  <a:lnTo>
                    <a:pt x="611014" y="3268365"/>
                  </a:lnTo>
                  <a:lnTo>
                    <a:pt x="610383" y="3265512"/>
                  </a:lnTo>
                  <a:lnTo>
                    <a:pt x="609885" y="3263349"/>
                  </a:lnTo>
                  <a:lnTo>
                    <a:pt x="609479" y="3261428"/>
                  </a:lnTo>
                  <a:lnTo>
                    <a:pt x="609201" y="3259963"/>
                  </a:lnTo>
                  <a:lnTo>
                    <a:pt x="587735" y="3239671"/>
                  </a:lnTo>
                  <a:lnTo>
                    <a:pt x="576051" y="3230600"/>
                  </a:lnTo>
                  <a:lnTo>
                    <a:pt x="575807" y="3230594"/>
                  </a:lnTo>
                  <a:lnTo>
                    <a:pt x="575372" y="3230388"/>
                  </a:lnTo>
                  <a:lnTo>
                    <a:pt x="574693" y="3230211"/>
                  </a:lnTo>
                  <a:lnTo>
                    <a:pt x="573778" y="3229917"/>
                  </a:lnTo>
                  <a:lnTo>
                    <a:pt x="572776" y="3229616"/>
                  </a:lnTo>
                  <a:lnTo>
                    <a:pt x="572180" y="3229404"/>
                  </a:lnTo>
                  <a:lnTo>
                    <a:pt x="571764" y="3229221"/>
                  </a:lnTo>
                  <a:lnTo>
                    <a:pt x="570621" y="3229445"/>
                  </a:lnTo>
                  <a:lnTo>
                    <a:pt x="568176" y="3229893"/>
                  </a:lnTo>
                  <a:lnTo>
                    <a:pt x="565317" y="3230818"/>
                  </a:lnTo>
                  <a:lnTo>
                    <a:pt x="562208" y="3231909"/>
                  </a:lnTo>
                  <a:lnTo>
                    <a:pt x="559827" y="3233170"/>
                  </a:lnTo>
                  <a:lnTo>
                    <a:pt x="558018" y="3234278"/>
                  </a:lnTo>
                  <a:lnTo>
                    <a:pt x="557099" y="3235733"/>
                  </a:lnTo>
                  <a:lnTo>
                    <a:pt x="555931" y="3237507"/>
                  </a:lnTo>
                  <a:lnTo>
                    <a:pt x="555256" y="3238798"/>
                  </a:lnTo>
                  <a:lnTo>
                    <a:pt x="553589" y="3240972"/>
                  </a:lnTo>
                  <a:lnTo>
                    <a:pt x="550705" y="3243288"/>
                  </a:lnTo>
                  <a:lnTo>
                    <a:pt x="548397" y="3245045"/>
                  </a:lnTo>
                  <a:lnTo>
                    <a:pt x="546002" y="3247042"/>
                  </a:lnTo>
                  <a:lnTo>
                    <a:pt x="544594" y="3248645"/>
                  </a:lnTo>
                  <a:lnTo>
                    <a:pt x="542693" y="3250407"/>
                  </a:lnTo>
                  <a:lnTo>
                    <a:pt x="541446" y="3252016"/>
                  </a:lnTo>
                  <a:lnTo>
                    <a:pt x="541299" y="3253048"/>
                  </a:lnTo>
                  <a:lnTo>
                    <a:pt x="540850" y="3254662"/>
                  </a:lnTo>
                  <a:lnTo>
                    <a:pt x="539046" y="3258464"/>
                  </a:lnTo>
                  <a:lnTo>
                    <a:pt x="537897" y="3260338"/>
                  </a:lnTo>
                  <a:lnTo>
                    <a:pt x="536553" y="3262135"/>
                  </a:lnTo>
                  <a:lnTo>
                    <a:pt x="534778" y="3264422"/>
                  </a:lnTo>
                  <a:lnTo>
                    <a:pt x="533463" y="3266838"/>
                  </a:lnTo>
                  <a:lnTo>
                    <a:pt x="532358" y="3268365"/>
                  </a:lnTo>
                  <a:lnTo>
                    <a:pt x="531092" y="3270086"/>
                  </a:lnTo>
                  <a:lnTo>
                    <a:pt x="530501" y="3270846"/>
                  </a:lnTo>
                  <a:lnTo>
                    <a:pt x="528976" y="3272991"/>
                  </a:lnTo>
                  <a:lnTo>
                    <a:pt x="527382" y="3275519"/>
                  </a:lnTo>
                  <a:lnTo>
                    <a:pt x="526546" y="3276946"/>
                  </a:lnTo>
                  <a:lnTo>
                    <a:pt x="525710" y="3278449"/>
                  </a:lnTo>
                  <a:lnTo>
                    <a:pt x="524459" y="3280352"/>
                  </a:lnTo>
                  <a:lnTo>
                    <a:pt x="523584" y="3281637"/>
                  </a:lnTo>
                  <a:lnTo>
                    <a:pt x="522591" y="3283505"/>
                  </a:lnTo>
                  <a:lnTo>
                    <a:pt x="521599" y="3285486"/>
                  </a:lnTo>
                  <a:lnTo>
                    <a:pt x="521130" y="3286994"/>
                  </a:lnTo>
                  <a:lnTo>
                    <a:pt x="520475" y="3288651"/>
                  </a:lnTo>
                  <a:lnTo>
                    <a:pt x="519815" y="3290413"/>
                  </a:lnTo>
                  <a:lnTo>
                    <a:pt x="519331" y="3291509"/>
                  </a:lnTo>
                  <a:lnTo>
                    <a:pt x="519287" y="3292216"/>
                  </a:lnTo>
                  <a:lnTo>
                    <a:pt x="518803" y="3293507"/>
                  </a:lnTo>
                  <a:lnTo>
                    <a:pt x="518407" y="3294757"/>
                  </a:lnTo>
                  <a:lnTo>
                    <a:pt x="518436" y="3295776"/>
                  </a:lnTo>
                  <a:lnTo>
                    <a:pt x="518563" y="3296430"/>
                  </a:lnTo>
                  <a:lnTo>
                    <a:pt x="518211" y="3298004"/>
                  </a:lnTo>
                  <a:lnTo>
                    <a:pt x="517727" y="3299200"/>
                  </a:lnTo>
                  <a:lnTo>
                    <a:pt x="517190" y="3300633"/>
                  </a:lnTo>
                  <a:lnTo>
                    <a:pt x="516667" y="3301552"/>
                  </a:lnTo>
                  <a:lnTo>
                    <a:pt x="515703" y="3303715"/>
                  </a:lnTo>
                  <a:lnTo>
                    <a:pt x="515470" y="3304358"/>
                  </a:lnTo>
                  <a:lnTo>
                    <a:pt x="514682" y="3306485"/>
                  </a:lnTo>
                  <a:lnTo>
                    <a:pt x="513469" y="3309486"/>
                  </a:lnTo>
                  <a:lnTo>
                    <a:pt x="512673" y="3311790"/>
                  </a:lnTo>
                  <a:lnTo>
                    <a:pt x="512497" y="3312250"/>
                  </a:lnTo>
                  <a:lnTo>
                    <a:pt x="511983" y="3313647"/>
                  </a:lnTo>
                  <a:lnTo>
                    <a:pt x="511578" y="3314772"/>
                  </a:lnTo>
                  <a:lnTo>
                    <a:pt x="511113" y="3316093"/>
                  </a:lnTo>
                  <a:lnTo>
                    <a:pt x="510888" y="3316753"/>
                  </a:lnTo>
                  <a:lnTo>
                    <a:pt x="510673" y="3317419"/>
                  </a:lnTo>
                  <a:lnTo>
                    <a:pt x="510439" y="3318191"/>
                  </a:lnTo>
                  <a:lnTo>
                    <a:pt x="510219" y="3318975"/>
                  </a:lnTo>
                  <a:lnTo>
                    <a:pt x="509793" y="3320537"/>
                  </a:lnTo>
                  <a:lnTo>
                    <a:pt x="509573" y="3321321"/>
                  </a:lnTo>
                  <a:lnTo>
                    <a:pt x="509304" y="3322240"/>
                  </a:lnTo>
                  <a:lnTo>
                    <a:pt x="508752" y="3324085"/>
                  </a:lnTo>
                  <a:lnTo>
                    <a:pt x="508473" y="3325005"/>
                  </a:lnTo>
                  <a:lnTo>
                    <a:pt x="507589" y="3327840"/>
                  </a:lnTo>
                  <a:lnTo>
                    <a:pt x="507281" y="3328795"/>
                  </a:lnTo>
                  <a:lnTo>
                    <a:pt x="506968" y="3329744"/>
                  </a:lnTo>
                  <a:lnTo>
                    <a:pt x="506381" y="3331412"/>
                  </a:lnTo>
                  <a:lnTo>
                    <a:pt x="505848" y="3332850"/>
                  </a:lnTo>
                  <a:lnTo>
                    <a:pt x="505570" y="3333557"/>
                  </a:lnTo>
                  <a:lnTo>
                    <a:pt x="505272" y="3334265"/>
                  </a:lnTo>
                  <a:lnTo>
                    <a:pt x="505081" y="3334683"/>
                  </a:lnTo>
                  <a:lnTo>
                    <a:pt x="504690" y="3335520"/>
                  </a:lnTo>
                  <a:lnTo>
                    <a:pt x="504274" y="3336345"/>
                  </a:lnTo>
                  <a:lnTo>
                    <a:pt x="503961" y="3337000"/>
                  </a:lnTo>
                  <a:lnTo>
                    <a:pt x="503658" y="3337654"/>
                  </a:lnTo>
                  <a:lnTo>
                    <a:pt x="503077" y="3338974"/>
                  </a:lnTo>
                  <a:lnTo>
                    <a:pt x="502808" y="3339646"/>
                  </a:lnTo>
                  <a:lnTo>
                    <a:pt x="502617" y="3340141"/>
                  </a:lnTo>
                  <a:lnTo>
                    <a:pt x="502089" y="3341638"/>
                  </a:lnTo>
                  <a:lnTo>
                    <a:pt x="501894" y="3342133"/>
                  </a:lnTo>
                  <a:lnTo>
                    <a:pt x="501693" y="3342611"/>
                  </a:lnTo>
                  <a:lnTo>
                    <a:pt x="501478" y="3343088"/>
                  </a:lnTo>
                  <a:lnTo>
                    <a:pt x="500823" y="3344509"/>
                  </a:lnTo>
                  <a:lnTo>
                    <a:pt x="500398" y="3345482"/>
                  </a:lnTo>
                  <a:lnTo>
                    <a:pt x="499861" y="3346740"/>
                  </a:lnTo>
                  <a:lnTo>
                    <a:pt x="499151" y="3348405"/>
                  </a:lnTo>
                  <a:lnTo>
                    <a:pt x="498726" y="3349378"/>
                  </a:lnTo>
                  <a:lnTo>
                    <a:pt x="498276" y="3350374"/>
                  </a:lnTo>
                  <a:lnTo>
                    <a:pt x="497812" y="3351370"/>
                  </a:lnTo>
                  <a:lnTo>
                    <a:pt x="497088" y="3352861"/>
                  </a:lnTo>
                  <a:lnTo>
                    <a:pt x="496355" y="3354347"/>
                  </a:lnTo>
                  <a:lnTo>
                    <a:pt x="495402" y="3356245"/>
                  </a:lnTo>
                  <a:lnTo>
                    <a:pt x="495177" y="3356722"/>
                  </a:lnTo>
                  <a:lnTo>
                    <a:pt x="494874" y="3357394"/>
                  </a:lnTo>
                  <a:lnTo>
                    <a:pt x="494590" y="3358078"/>
                  </a:lnTo>
                  <a:lnTo>
                    <a:pt x="494317" y="3358762"/>
                  </a:lnTo>
                  <a:lnTo>
                    <a:pt x="493759" y="3360129"/>
                  </a:lnTo>
                  <a:lnTo>
                    <a:pt x="493329" y="3361143"/>
                  </a:lnTo>
                  <a:lnTo>
                    <a:pt x="492679" y="3362658"/>
                  </a:lnTo>
                  <a:lnTo>
                    <a:pt x="492459" y="3363230"/>
                  </a:lnTo>
                  <a:lnTo>
                    <a:pt x="491599" y="3365535"/>
                  </a:lnTo>
                  <a:lnTo>
                    <a:pt x="491080" y="3366961"/>
                  </a:lnTo>
                  <a:lnTo>
                    <a:pt x="490821" y="3367669"/>
                  </a:lnTo>
                  <a:lnTo>
                    <a:pt x="490567" y="3368382"/>
                  </a:lnTo>
                  <a:lnTo>
                    <a:pt x="490323" y="3369101"/>
                  </a:lnTo>
                  <a:lnTo>
                    <a:pt x="490000" y="3370027"/>
                  </a:lnTo>
                  <a:lnTo>
                    <a:pt x="489379" y="3371889"/>
                  </a:lnTo>
                  <a:lnTo>
                    <a:pt x="489091" y="3372821"/>
                  </a:lnTo>
                  <a:lnTo>
                    <a:pt x="489019" y="3373124"/>
                  </a:lnTo>
                  <a:lnTo>
                    <a:pt x="488832" y="3373764"/>
                  </a:lnTo>
                  <a:lnTo>
                    <a:pt x="488665" y="3374436"/>
                  </a:lnTo>
                  <a:lnTo>
                    <a:pt x="488504" y="3375114"/>
                  </a:lnTo>
                  <a:lnTo>
                    <a:pt x="488357" y="3375792"/>
                  </a:lnTo>
                  <a:lnTo>
                    <a:pt x="488084" y="3377147"/>
                  </a:lnTo>
                  <a:lnTo>
                    <a:pt x="487859" y="3378391"/>
                  </a:lnTo>
                  <a:lnTo>
                    <a:pt x="487756" y="3379016"/>
                  </a:lnTo>
                  <a:lnTo>
                    <a:pt x="487658" y="3379641"/>
                  </a:lnTo>
                  <a:lnTo>
                    <a:pt x="487522" y="3380702"/>
                  </a:lnTo>
                  <a:lnTo>
                    <a:pt x="487424" y="3381575"/>
                  </a:lnTo>
                  <a:lnTo>
                    <a:pt x="487385" y="3382011"/>
                  </a:lnTo>
                  <a:lnTo>
                    <a:pt x="487350" y="3382453"/>
                  </a:lnTo>
                  <a:lnTo>
                    <a:pt x="487287" y="3382724"/>
                  </a:lnTo>
                  <a:lnTo>
                    <a:pt x="487111" y="3383543"/>
                  </a:lnTo>
                  <a:lnTo>
                    <a:pt x="487003" y="3384109"/>
                  </a:lnTo>
                  <a:lnTo>
                    <a:pt x="486857" y="3384976"/>
                  </a:lnTo>
                  <a:lnTo>
                    <a:pt x="486739" y="3385607"/>
                  </a:lnTo>
                  <a:lnTo>
                    <a:pt x="486602" y="3386290"/>
                  </a:lnTo>
                  <a:lnTo>
                    <a:pt x="486534" y="3386632"/>
                  </a:lnTo>
                  <a:lnTo>
                    <a:pt x="486402" y="3387340"/>
                  </a:lnTo>
                  <a:lnTo>
                    <a:pt x="486329" y="3387705"/>
                  </a:lnTo>
                  <a:lnTo>
                    <a:pt x="486192" y="3388436"/>
                  </a:lnTo>
                  <a:lnTo>
                    <a:pt x="486133" y="3388802"/>
                  </a:lnTo>
                  <a:lnTo>
                    <a:pt x="486079" y="3389191"/>
                  </a:lnTo>
                  <a:lnTo>
                    <a:pt x="485938" y="3390358"/>
                  </a:lnTo>
                  <a:lnTo>
                    <a:pt x="485869" y="3390741"/>
                  </a:lnTo>
                  <a:lnTo>
                    <a:pt x="485791" y="3391107"/>
                  </a:lnTo>
                  <a:lnTo>
                    <a:pt x="485532" y="3392203"/>
                  </a:lnTo>
                  <a:lnTo>
                    <a:pt x="485459" y="3392569"/>
                  </a:lnTo>
                  <a:lnTo>
                    <a:pt x="485410" y="3392905"/>
                  </a:lnTo>
                  <a:lnTo>
                    <a:pt x="485380" y="3393252"/>
                  </a:lnTo>
                  <a:lnTo>
                    <a:pt x="485361" y="3393600"/>
                  </a:lnTo>
                  <a:lnTo>
                    <a:pt x="485331" y="3393942"/>
                  </a:lnTo>
                  <a:lnTo>
                    <a:pt x="485273" y="3394278"/>
                  </a:lnTo>
                  <a:lnTo>
                    <a:pt x="485214" y="3394520"/>
                  </a:lnTo>
                  <a:lnTo>
                    <a:pt x="484975" y="3395221"/>
                  </a:lnTo>
                  <a:lnTo>
                    <a:pt x="484911" y="3395457"/>
                  </a:lnTo>
                  <a:lnTo>
                    <a:pt x="484833" y="3395864"/>
                  </a:lnTo>
                  <a:lnTo>
                    <a:pt x="484779" y="3396270"/>
                  </a:lnTo>
                  <a:lnTo>
                    <a:pt x="484701" y="3397102"/>
                  </a:lnTo>
                  <a:lnTo>
                    <a:pt x="484647" y="3397514"/>
                  </a:lnTo>
                  <a:lnTo>
                    <a:pt x="484535" y="3398169"/>
                  </a:lnTo>
                  <a:lnTo>
                    <a:pt x="484476" y="3398493"/>
                  </a:lnTo>
                  <a:lnTo>
                    <a:pt x="484349" y="3399147"/>
                  </a:lnTo>
                  <a:lnTo>
                    <a:pt x="484300" y="3399383"/>
                  </a:lnTo>
                  <a:lnTo>
                    <a:pt x="484193" y="3399855"/>
                  </a:lnTo>
                  <a:lnTo>
                    <a:pt x="484100" y="3400326"/>
                  </a:lnTo>
                  <a:lnTo>
                    <a:pt x="484080" y="3400480"/>
                  </a:lnTo>
                  <a:lnTo>
                    <a:pt x="484036" y="3400939"/>
                  </a:lnTo>
                  <a:lnTo>
                    <a:pt x="484012" y="3401087"/>
                  </a:lnTo>
                  <a:lnTo>
                    <a:pt x="483963" y="3401287"/>
                  </a:lnTo>
                  <a:lnTo>
                    <a:pt x="483782" y="3401877"/>
                  </a:lnTo>
                  <a:lnTo>
                    <a:pt x="483728" y="3402077"/>
                  </a:lnTo>
                  <a:lnTo>
                    <a:pt x="483704" y="3402195"/>
                  </a:lnTo>
                  <a:lnTo>
                    <a:pt x="483655" y="3402437"/>
                  </a:lnTo>
                  <a:lnTo>
                    <a:pt x="483616" y="3402678"/>
                  </a:lnTo>
                  <a:lnTo>
                    <a:pt x="483645" y="3402891"/>
                  </a:lnTo>
                  <a:lnTo>
                    <a:pt x="483655" y="3402997"/>
                  </a:lnTo>
                  <a:lnTo>
                    <a:pt x="483669" y="3403103"/>
                  </a:lnTo>
                  <a:lnTo>
                    <a:pt x="483728" y="3403657"/>
                  </a:lnTo>
                  <a:lnTo>
                    <a:pt x="483748" y="3403881"/>
                  </a:lnTo>
                  <a:lnTo>
                    <a:pt x="483752" y="3404099"/>
                  </a:lnTo>
                  <a:lnTo>
                    <a:pt x="483738" y="3404317"/>
                  </a:lnTo>
                  <a:lnTo>
                    <a:pt x="483704" y="3404494"/>
                  </a:lnTo>
                  <a:lnTo>
                    <a:pt x="483650" y="3404671"/>
                  </a:lnTo>
                  <a:lnTo>
                    <a:pt x="483533" y="3405019"/>
                  </a:lnTo>
                  <a:lnTo>
                    <a:pt x="483493" y="3405196"/>
                  </a:lnTo>
                  <a:lnTo>
                    <a:pt x="483474" y="3405355"/>
                  </a:lnTo>
                  <a:lnTo>
                    <a:pt x="483459" y="3405832"/>
                  </a:lnTo>
                  <a:lnTo>
                    <a:pt x="483440" y="3405992"/>
                  </a:lnTo>
                  <a:lnTo>
                    <a:pt x="483406" y="3406168"/>
                  </a:lnTo>
                  <a:lnTo>
                    <a:pt x="483361" y="3406345"/>
                  </a:lnTo>
                  <a:lnTo>
                    <a:pt x="483308" y="3406522"/>
                  </a:lnTo>
                  <a:lnTo>
                    <a:pt x="483195" y="3406864"/>
                  </a:lnTo>
                  <a:lnTo>
                    <a:pt x="483156" y="3407006"/>
                  </a:lnTo>
                  <a:lnTo>
                    <a:pt x="483068" y="3407283"/>
                  </a:lnTo>
                  <a:lnTo>
                    <a:pt x="483019" y="3407418"/>
                  </a:lnTo>
                  <a:lnTo>
                    <a:pt x="482956" y="3407548"/>
                  </a:lnTo>
                  <a:lnTo>
                    <a:pt x="482902" y="3407642"/>
                  </a:lnTo>
                  <a:lnTo>
                    <a:pt x="482706" y="3407907"/>
                  </a:lnTo>
                  <a:lnTo>
                    <a:pt x="482643" y="3408002"/>
                  </a:lnTo>
                  <a:lnTo>
                    <a:pt x="482584" y="3408102"/>
                  </a:lnTo>
                  <a:lnTo>
                    <a:pt x="482369" y="3408532"/>
                  </a:lnTo>
                  <a:lnTo>
                    <a:pt x="482056" y="3409140"/>
                  </a:lnTo>
                  <a:lnTo>
                    <a:pt x="481978" y="3409287"/>
                  </a:lnTo>
                  <a:lnTo>
                    <a:pt x="481743" y="3409700"/>
                  </a:lnTo>
                  <a:lnTo>
                    <a:pt x="481411" y="3410242"/>
                  </a:lnTo>
                  <a:lnTo>
                    <a:pt x="481323" y="3410372"/>
                  </a:lnTo>
                  <a:lnTo>
                    <a:pt x="481152" y="3410643"/>
                  </a:lnTo>
                  <a:lnTo>
                    <a:pt x="480839" y="3411162"/>
                  </a:lnTo>
                  <a:lnTo>
                    <a:pt x="480736" y="3411339"/>
                  </a:lnTo>
                  <a:lnTo>
                    <a:pt x="480643" y="3411515"/>
                  </a:lnTo>
                  <a:lnTo>
                    <a:pt x="480448" y="3411928"/>
                  </a:lnTo>
                  <a:lnTo>
                    <a:pt x="480277" y="3412358"/>
                  </a:lnTo>
                  <a:lnTo>
                    <a:pt x="480125" y="3412795"/>
                  </a:lnTo>
                  <a:lnTo>
                    <a:pt x="479729" y="3414038"/>
                  </a:lnTo>
                  <a:lnTo>
                    <a:pt x="479519" y="3414775"/>
                  </a:lnTo>
                  <a:lnTo>
                    <a:pt x="479328" y="3415518"/>
                  </a:lnTo>
                  <a:lnTo>
                    <a:pt x="478864" y="3416686"/>
                  </a:lnTo>
                  <a:lnTo>
                    <a:pt x="478561" y="3417847"/>
                  </a:lnTo>
                  <a:lnTo>
                    <a:pt x="478067" y="3419875"/>
                  </a:lnTo>
                  <a:lnTo>
                    <a:pt x="477921" y="3420506"/>
                  </a:lnTo>
                  <a:lnTo>
                    <a:pt x="477647" y="3421761"/>
                  </a:lnTo>
                  <a:lnTo>
                    <a:pt x="477608" y="3421979"/>
                  </a:lnTo>
                  <a:lnTo>
                    <a:pt x="477549" y="3422416"/>
                  </a:lnTo>
                  <a:lnTo>
                    <a:pt x="477500" y="3422628"/>
                  </a:lnTo>
                  <a:lnTo>
                    <a:pt x="477427" y="3422828"/>
                  </a:lnTo>
                  <a:lnTo>
                    <a:pt x="477368" y="3422940"/>
                  </a:lnTo>
                  <a:lnTo>
                    <a:pt x="477148" y="3423247"/>
                  </a:lnTo>
                  <a:lnTo>
                    <a:pt x="477085" y="3423359"/>
                  </a:lnTo>
                  <a:lnTo>
                    <a:pt x="476948" y="3423701"/>
                  </a:lnTo>
                  <a:lnTo>
                    <a:pt x="476860" y="3424066"/>
                  </a:lnTo>
                  <a:lnTo>
                    <a:pt x="476806" y="3424455"/>
                  </a:lnTo>
                  <a:lnTo>
                    <a:pt x="476767" y="3424845"/>
                  </a:lnTo>
                  <a:lnTo>
                    <a:pt x="476718" y="3425228"/>
                  </a:lnTo>
                  <a:lnTo>
                    <a:pt x="476645" y="3425699"/>
                  </a:lnTo>
                  <a:lnTo>
                    <a:pt x="476586" y="3426171"/>
                  </a:lnTo>
                  <a:lnTo>
                    <a:pt x="476532" y="3426643"/>
                  </a:lnTo>
                  <a:lnTo>
                    <a:pt x="476459" y="3427598"/>
                  </a:lnTo>
                  <a:lnTo>
                    <a:pt x="476347" y="3428453"/>
                  </a:lnTo>
                  <a:lnTo>
                    <a:pt x="476288" y="3428971"/>
                  </a:lnTo>
                  <a:lnTo>
                    <a:pt x="476239" y="3429484"/>
                  </a:lnTo>
                  <a:lnTo>
                    <a:pt x="476151" y="3430516"/>
                  </a:lnTo>
                  <a:lnTo>
                    <a:pt x="476063" y="3431618"/>
                  </a:lnTo>
                  <a:lnTo>
                    <a:pt x="476004" y="3432202"/>
                  </a:lnTo>
                  <a:lnTo>
                    <a:pt x="475960" y="3432792"/>
                  </a:lnTo>
                  <a:lnTo>
                    <a:pt x="475941" y="3433369"/>
                  </a:lnTo>
                  <a:lnTo>
                    <a:pt x="475965" y="3433947"/>
                  </a:lnTo>
                  <a:lnTo>
                    <a:pt x="475999" y="3434218"/>
                  </a:lnTo>
                  <a:lnTo>
                    <a:pt x="476043" y="3434489"/>
                  </a:lnTo>
                  <a:lnTo>
                    <a:pt x="476092" y="3434755"/>
                  </a:lnTo>
                  <a:lnTo>
                    <a:pt x="476215" y="3435498"/>
                  </a:lnTo>
                  <a:lnTo>
                    <a:pt x="476219" y="3435627"/>
                  </a:lnTo>
                  <a:lnTo>
                    <a:pt x="476185" y="3435775"/>
                  </a:lnTo>
                  <a:lnTo>
                    <a:pt x="476117" y="3435916"/>
                  </a:lnTo>
                  <a:lnTo>
                    <a:pt x="475916" y="3436199"/>
                  </a:lnTo>
                  <a:lnTo>
                    <a:pt x="475745" y="3436470"/>
                  </a:lnTo>
                  <a:lnTo>
                    <a:pt x="475574" y="3436730"/>
                  </a:lnTo>
                  <a:lnTo>
                    <a:pt x="475496" y="3436865"/>
                  </a:lnTo>
                  <a:lnTo>
                    <a:pt x="475432" y="3437001"/>
                  </a:lnTo>
                  <a:lnTo>
                    <a:pt x="475374" y="3437237"/>
                  </a:lnTo>
                  <a:lnTo>
                    <a:pt x="475354" y="3437478"/>
                  </a:lnTo>
                  <a:lnTo>
                    <a:pt x="475354" y="3437738"/>
                  </a:lnTo>
                  <a:lnTo>
                    <a:pt x="475364" y="3437991"/>
                  </a:lnTo>
                  <a:lnTo>
                    <a:pt x="475364" y="3438616"/>
                  </a:lnTo>
                  <a:lnTo>
                    <a:pt x="475374" y="3438994"/>
                  </a:lnTo>
                  <a:lnTo>
                    <a:pt x="475388" y="3439365"/>
                  </a:lnTo>
                  <a:lnTo>
                    <a:pt x="475428" y="3440114"/>
                  </a:lnTo>
                  <a:lnTo>
                    <a:pt x="475437" y="3440438"/>
                  </a:lnTo>
                  <a:lnTo>
                    <a:pt x="475467" y="3441087"/>
                  </a:lnTo>
                  <a:lnTo>
                    <a:pt x="475491" y="3441741"/>
                  </a:lnTo>
                  <a:lnTo>
                    <a:pt x="475520" y="3442861"/>
                  </a:lnTo>
                  <a:lnTo>
                    <a:pt x="475555" y="3443604"/>
                  </a:lnTo>
                  <a:lnTo>
                    <a:pt x="475569" y="3443846"/>
                  </a:lnTo>
                  <a:lnTo>
                    <a:pt x="475608" y="3444329"/>
                  </a:lnTo>
                  <a:lnTo>
                    <a:pt x="475657" y="3444807"/>
                  </a:lnTo>
                  <a:lnTo>
                    <a:pt x="475760" y="3445137"/>
                  </a:lnTo>
                  <a:lnTo>
                    <a:pt x="475892" y="3445638"/>
                  </a:lnTo>
                  <a:lnTo>
                    <a:pt x="475995" y="3446104"/>
                  </a:lnTo>
                  <a:lnTo>
                    <a:pt x="476039" y="3446334"/>
                  </a:lnTo>
                  <a:lnTo>
                    <a:pt x="476083" y="3446570"/>
                  </a:lnTo>
                  <a:lnTo>
                    <a:pt x="476117" y="3446805"/>
                  </a:lnTo>
                  <a:lnTo>
                    <a:pt x="476175" y="3447153"/>
                  </a:lnTo>
                  <a:lnTo>
                    <a:pt x="476244" y="3447513"/>
                  </a:lnTo>
                  <a:lnTo>
                    <a:pt x="476293" y="3447872"/>
                  </a:lnTo>
                  <a:lnTo>
                    <a:pt x="476302" y="3448220"/>
                  </a:lnTo>
                  <a:lnTo>
                    <a:pt x="476249" y="3448545"/>
                  </a:lnTo>
                  <a:lnTo>
                    <a:pt x="476131" y="3448804"/>
                  </a:lnTo>
                  <a:lnTo>
                    <a:pt x="475965" y="3449051"/>
                  </a:lnTo>
                  <a:lnTo>
                    <a:pt x="475574" y="3449523"/>
                  </a:lnTo>
                  <a:lnTo>
                    <a:pt x="475403" y="3449771"/>
                  </a:lnTo>
                  <a:lnTo>
                    <a:pt x="475154" y="3450189"/>
                  </a:lnTo>
                  <a:lnTo>
                    <a:pt x="475036" y="3450402"/>
                  </a:lnTo>
                  <a:lnTo>
                    <a:pt x="474948" y="3450620"/>
                  </a:lnTo>
                  <a:lnTo>
                    <a:pt x="474890" y="3450838"/>
                  </a:lnTo>
                  <a:lnTo>
                    <a:pt x="474885" y="3451109"/>
                  </a:lnTo>
                  <a:lnTo>
                    <a:pt x="474944" y="3451392"/>
                  </a:lnTo>
                  <a:lnTo>
                    <a:pt x="475031" y="3451681"/>
                  </a:lnTo>
                  <a:lnTo>
                    <a:pt x="475124" y="3451964"/>
                  </a:lnTo>
                  <a:lnTo>
                    <a:pt x="475193" y="3452253"/>
                  </a:lnTo>
                  <a:lnTo>
                    <a:pt x="475300" y="3452848"/>
                  </a:lnTo>
                  <a:lnTo>
                    <a:pt x="475383" y="3453444"/>
                  </a:lnTo>
                  <a:lnTo>
                    <a:pt x="475413" y="3453744"/>
                  </a:lnTo>
                  <a:lnTo>
                    <a:pt x="475428" y="3454405"/>
                  </a:lnTo>
                  <a:lnTo>
                    <a:pt x="475388" y="3455065"/>
                  </a:lnTo>
                  <a:lnTo>
                    <a:pt x="475237" y="3456392"/>
                  </a:lnTo>
                  <a:lnTo>
                    <a:pt x="475188" y="3457058"/>
                  </a:lnTo>
                  <a:lnTo>
                    <a:pt x="475134" y="3458314"/>
                  </a:lnTo>
                  <a:lnTo>
                    <a:pt x="475120" y="3458945"/>
                  </a:lnTo>
                  <a:lnTo>
                    <a:pt x="475115" y="3459575"/>
                  </a:lnTo>
                  <a:lnTo>
                    <a:pt x="475134" y="3460200"/>
                  </a:lnTo>
                  <a:lnTo>
                    <a:pt x="475159" y="3460519"/>
                  </a:lnTo>
                  <a:lnTo>
                    <a:pt x="475227" y="3461144"/>
                  </a:lnTo>
                  <a:lnTo>
                    <a:pt x="475256" y="3461462"/>
                  </a:lnTo>
                  <a:lnTo>
                    <a:pt x="475271" y="3461775"/>
                  </a:lnTo>
                  <a:lnTo>
                    <a:pt x="475271" y="3462223"/>
                  </a:lnTo>
                  <a:lnTo>
                    <a:pt x="475266" y="3462376"/>
                  </a:lnTo>
                  <a:lnTo>
                    <a:pt x="475256" y="3462523"/>
                  </a:lnTo>
                  <a:lnTo>
                    <a:pt x="475207" y="3462818"/>
                  </a:lnTo>
                  <a:lnTo>
                    <a:pt x="475134" y="3463119"/>
                  </a:lnTo>
                  <a:lnTo>
                    <a:pt x="474963" y="3463708"/>
                  </a:lnTo>
                  <a:lnTo>
                    <a:pt x="474900" y="3464003"/>
                  </a:lnTo>
                  <a:lnTo>
                    <a:pt x="474831" y="3464675"/>
                  </a:lnTo>
                  <a:lnTo>
                    <a:pt x="474826" y="3465353"/>
                  </a:lnTo>
                  <a:lnTo>
                    <a:pt x="474865" y="3466037"/>
                  </a:lnTo>
                  <a:lnTo>
                    <a:pt x="474929" y="3466721"/>
                  </a:lnTo>
                  <a:lnTo>
                    <a:pt x="475002" y="3467405"/>
                  </a:lnTo>
                  <a:lnTo>
                    <a:pt x="475061" y="3467853"/>
                  </a:lnTo>
                  <a:lnTo>
                    <a:pt x="475134" y="3468301"/>
                  </a:lnTo>
                  <a:lnTo>
                    <a:pt x="475300" y="3469197"/>
                  </a:lnTo>
                  <a:lnTo>
                    <a:pt x="475379" y="3469645"/>
                  </a:lnTo>
                  <a:lnTo>
                    <a:pt x="475540" y="3470778"/>
                  </a:lnTo>
                  <a:lnTo>
                    <a:pt x="475711" y="3471910"/>
                  </a:lnTo>
                  <a:lnTo>
                    <a:pt x="475819" y="3472470"/>
                  </a:lnTo>
                  <a:lnTo>
                    <a:pt x="475926" y="3472888"/>
                  </a:lnTo>
                  <a:lnTo>
                    <a:pt x="476175" y="3473714"/>
                  </a:lnTo>
                  <a:lnTo>
                    <a:pt x="476283" y="3474126"/>
                  </a:lnTo>
                  <a:lnTo>
                    <a:pt x="476361" y="3474551"/>
                  </a:lnTo>
                  <a:lnTo>
                    <a:pt x="476391" y="3474881"/>
                  </a:lnTo>
                  <a:lnTo>
                    <a:pt x="476425" y="3475376"/>
                  </a:lnTo>
                  <a:lnTo>
                    <a:pt x="476493" y="3476143"/>
                  </a:lnTo>
                  <a:lnTo>
                    <a:pt x="476581" y="3476909"/>
                  </a:lnTo>
                  <a:lnTo>
                    <a:pt x="476640" y="3477287"/>
                  </a:lnTo>
                  <a:lnTo>
                    <a:pt x="476728" y="3477794"/>
                  </a:lnTo>
                  <a:lnTo>
                    <a:pt x="476826" y="3478301"/>
                  </a:lnTo>
                  <a:lnTo>
                    <a:pt x="476943" y="3478808"/>
                  </a:lnTo>
                  <a:lnTo>
                    <a:pt x="477080" y="3479303"/>
                  </a:lnTo>
                  <a:lnTo>
                    <a:pt x="477256" y="3479781"/>
                  </a:lnTo>
                  <a:lnTo>
                    <a:pt x="477397" y="3480093"/>
                  </a:lnTo>
                  <a:lnTo>
                    <a:pt x="477725" y="3480689"/>
                  </a:lnTo>
                  <a:lnTo>
                    <a:pt x="477896" y="3480983"/>
                  </a:lnTo>
                  <a:lnTo>
                    <a:pt x="478053" y="3481290"/>
                  </a:lnTo>
                  <a:lnTo>
                    <a:pt x="478268" y="3481768"/>
                  </a:lnTo>
                  <a:lnTo>
                    <a:pt x="478463" y="3482257"/>
                  </a:lnTo>
                  <a:lnTo>
                    <a:pt x="478649" y="3482752"/>
                  </a:lnTo>
                  <a:lnTo>
                    <a:pt x="478854" y="3483236"/>
                  </a:lnTo>
                  <a:lnTo>
                    <a:pt x="479079" y="3483707"/>
                  </a:lnTo>
                  <a:lnTo>
                    <a:pt x="479260" y="3483996"/>
                  </a:lnTo>
                  <a:lnTo>
                    <a:pt x="479656" y="3484551"/>
                  </a:lnTo>
                  <a:lnTo>
                    <a:pt x="479832" y="3484833"/>
                  </a:lnTo>
                  <a:lnTo>
                    <a:pt x="479964" y="3485128"/>
                  </a:lnTo>
                  <a:lnTo>
                    <a:pt x="480003" y="3485276"/>
                  </a:lnTo>
                  <a:lnTo>
                    <a:pt x="480037" y="3485429"/>
                  </a:lnTo>
                  <a:lnTo>
                    <a:pt x="480067" y="3485576"/>
                  </a:lnTo>
                  <a:lnTo>
                    <a:pt x="480115" y="3485877"/>
                  </a:lnTo>
                  <a:lnTo>
                    <a:pt x="480160" y="3486255"/>
                  </a:lnTo>
                  <a:lnTo>
                    <a:pt x="480184" y="3486638"/>
                  </a:lnTo>
                  <a:lnTo>
                    <a:pt x="480194" y="3487021"/>
                  </a:lnTo>
                  <a:lnTo>
                    <a:pt x="480213" y="3487404"/>
                  </a:lnTo>
                  <a:lnTo>
                    <a:pt x="480247" y="3487788"/>
                  </a:lnTo>
                  <a:lnTo>
                    <a:pt x="480311" y="3488283"/>
                  </a:lnTo>
                  <a:lnTo>
                    <a:pt x="480350" y="3488530"/>
                  </a:lnTo>
                  <a:lnTo>
                    <a:pt x="480438" y="3489020"/>
                  </a:lnTo>
                  <a:lnTo>
                    <a:pt x="480502" y="3489185"/>
                  </a:lnTo>
                  <a:lnTo>
                    <a:pt x="480570" y="3489344"/>
                  </a:lnTo>
                  <a:lnTo>
                    <a:pt x="480634" y="3489509"/>
                  </a:lnTo>
                  <a:lnTo>
                    <a:pt x="480766" y="3489827"/>
                  </a:lnTo>
                  <a:lnTo>
                    <a:pt x="480824" y="3489957"/>
                  </a:lnTo>
                  <a:lnTo>
                    <a:pt x="480951" y="3490205"/>
                  </a:lnTo>
                  <a:lnTo>
                    <a:pt x="481005" y="3490335"/>
                  </a:lnTo>
                  <a:lnTo>
                    <a:pt x="481040" y="3490464"/>
                  </a:lnTo>
                  <a:lnTo>
                    <a:pt x="481059" y="3490588"/>
                  </a:lnTo>
                  <a:lnTo>
                    <a:pt x="481074" y="3490718"/>
                  </a:lnTo>
                  <a:lnTo>
                    <a:pt x="481074" y="3490854"/>
                  </a:lnTo>
                  <a:lnTo>
                    <a:pt x="481059" y="3490977"/>
                  </a:lnTo>
                  <a:lnTo>
                    <a:pt x="481030" y="3491095"/>
                  </a:lnTo>
                  <a:lnTo>
                    <a:pt x="480947" y="3491225"/>
                  </a:lnTo>
                  <a:lnTo>
                    <a:pt x="480824" y="3491343"/>
                  </a:lnTo>
                  <a:lnTo>
                    <a:pt x="480531" y="3491549"/>
                  </a:lnTo>
                  <a:lnTo>
                    <a:pt x="480228" y="3491791"/>
                  </a:lnTo>
                  <a:lnTo>
                    <a:pt x="480057" y="3491915"/>
                  </a:lnTo>
                  <a:lnTo>
                    <a:pt x="479891" y="3492045"/>
                  </a:lnTo>
                  <a:lnTo>
                    <a:pt x="479729" y="3492180"/>
                  </a:lnTo>
                  <a:lnTo>
                    <a:pt x="479583" y="3492328"/>
                  </a:lnTo>
                  <a:lnTo>
                    <a:pt x="479546" y="3492371"/>
                  </a:lnTo>
                  <a:lnTo>
                    <a:pt x="479372" y="3492581"/>
                  </a:lnTo>
                  <a:lnTo>
                    <a:pt x="479192" y="3492858"/>
                  </a:lnTo>
                  <a:lnTo>
                    <a:pt x="479020" y="3493153"/>
                  </a:lnTo>
                  <a:lnTo>
                    <a:pt x="478864" y="3493448"/>
                  </a:lnTo>
                  <a:lnTo>
                    <a:pt x="478551" y="3494002"/>
                  </a:lnTo>
                  <a:lnTo>
                    <a:pt x="478273" y="3494527"/>
                  </a:lnTo>
                  <a:lnTo>
                    <a:pt x="477989" y="3495046"/>
                  </a:lnTo>
                  <a:lnTo>
                    <a:pt x="477495" y="3496024"/>
                  </a:lnTo>
                  <a:lnTo>
                    <a:pt x="477314" y="3496343"/>
                  </a:lnTo>
                  <a:lnTo>
                    <a:pt x="477109" y="3496638"/>
                  </a:lnTo>
                  <a:lnTo>
                    <a:pt x="476909" y="3496868"/>
                  </a:lnTo>
                  <a:lnTo>
                    <a:pt x="476699" y="3497092"/>
                  </a:lnTo>
                  <a:lnTo>
                    <a:pt x="476474" y="3497304"/>
                  </a:lnTo>
                  <a:lnTo>
                    <a:pt x="476239" y="3497510"/>
                  </a:lnTo>
                  <a:lnTo>
                    <a:pt x="476004" y="3497705"/>
                  </a:lnTo>
                  <a:lnTo>
                    <a:pt x="475755" y="3497899"/>
                  </a:lnTo>
                  <a:lnTo>
                    <a:pt x="475471" y="3498106"/>
                  </a:lnTo>
                  <a:lnTo>
                    <a:pt x="475227" y="3498271"/>
                  </a:lnTo>
                  <a:lnTo>
                    <a:pt x="474954" y="3498436"/>
                  </a:lnTo>
                  <a:lnTo>
                    <a:pt x="474674" y="3498595"/>
                  </a:lnTo>
                  <a:lnTo>
                    <a:pt x="474430" y="3498725"/>
                  </a:lnTo>
                  <a:lnTo>
                    <a:pt x="474181" y="3498843"/>
                  </a:lnTo>
                  <a:lnTo>
                    <a:pt x="473926" y="3498955"/>
                  </a:lnTo>
                  <a:lnTo>
                    <a:pt x="473673" y="3499055"/>
                  </a:lnTo>
                  <a:lnTo>
                    <a:pt x="473414" y="3499144"/>
                  </a:lnTo>
                  <a:lnTo>
                    <a:pt x="473131" y="3499226"/>
                  </a:lnTo>
                  <a:lnTo>
                    <a:pt x="472553" y="3499332"/>
                  </a:lnTo>
                  <a:lnTo>
                    <a:pt x="472265" y="3499391"/>
                  </a:lnTo>
                  <a:lnTo>
                    <a:pt x="471982" y="3499462"/>
                  </a:lnTo>
                  <a:lnTo>
                    <a:pt x="471707" y="3499551"/>
                  </a:lnTo>
                  <a:lnTo>
                    <a:pt x="471434" y="3499651"/>
                  </a:lnTo>
                  <a:lnTo>
                    <a:pt x="471170" y="3499757"/>
                  </a:lnTo>
                  <a:lnTo>
                    <a:pt x="470906" y="3499875"/>
                  </a:lnTo>
                  <a:lnTo>
                    <a:pt x="470656" y="3500010"/>
                  </a:lnTo>
                  <a:lnTo>
                    <a:pt x="470422" y="3500163"/>
                  </a:lnTo>
                  <a:lnTo>
                    <a:pt x="470192" y="3500334"/>
                  </a:lnTo>
                  <a:lnTo>
                    <a:pt x="469967" y="3500517"/>
                  </a:lnTo>
                  <a:lnTo>
                    <a:pt x="469757" y="3500706"/>
                  </a:lnTo>
                  <a:lnTo>
                    <a:pt x="469556" y="3500906"/>
                  </a:lnTo>
                  <a:lnTo>
                    <a:pt x="469380" y="3501119"/>
                  </a:lnTo>
                  <a:lnTo>
                    <a:pt x="469218" y="3501349"/>
                  </a:lnTo>
                  <a:lnTo>
                    <a:pt x="468907" y="3501814"/>
                  </a:lnTo>
                  <a:lnTo>
                    <a:pt x="468740" y="3502039"/>
                  </a:lnTo>
                  <a:lnTo>
                    <a:pt x="468534" y="3502269"/>
                  </a:lnTo>
                  <a:lnTo>
                    <a:pt x="468324" y="3502493"/>
                  </a:lnTo>
                  <a:lnTo>
                    <a:pt x="468105" y="3502711"/>
                  </a:lnTo>
                  <a:lnTo>
                    <a:pt x="467890" y="3502935"/>
                  </a:lnTo>
                  <a:lnTo>
                    <a:pt x="467695" y="3503165"/>
                  </a:lnTo>
                  <a:lnTo>
                    <a:pt x="467547" y="3503366"/>
                  </a:lnTo>
                  <a:lnTo>
                    <a:pt x="467131" y="3503984"/>
                  </a:lnTo>
                  <a:lnTo>
                    <a:pt x="466991" y="3504185"/>
                  </a:lnTo>
                  <a:lnTo>
                    <a:pt x="466790" y="3504438"/>
                  </a:lnTo>
                  <a:lnTo>
                    <a:pt x="465938" y="3505423"/>
                  </a:lnTo>
                  <a:lnTo>
                    <a:pt x="465572" y="3505918"/>
                  </a:lnTo>
                  <a:lnTo>
                    <a:pt x="465440" y="3506078"/>
                  </a:lnTo>
                  <a:lnTo>
                    <a:pt x="465299" y="3506213"/>
                  </a:lnTo>
                  <a:lnTo>
                    <a:pt x="465162" y="3506331"/>
                  </a:lnTo>
                  <a:lnTo>
                    <a:pt x="465014" y="3506443"/>
                  </a:lnTo>
                  <a:lnTo>
                    <a:pt x="464863" y="3506543"/>
                  </a:lnTo>
                  <a:lnTo>
                    <a:pt x="464706" y="3506620"/>
                  </a:lnTo>
                  <a:lnTo>
                    <a:pt x="464551" y="3506661"/>
                  </a:lnTo>
                  <a:lnTo>
                    <a:pt x="464404" y="3506656"/>
                  </a:lnTo>
                  <a:lnTo>
                    <a:pt x="464258" y="3506620"/>
                  </a:lnTo>
                  <a:lnTo>
                    <a:pt x="463958" y="3506514"/>
                  </a:lnTo>
                  <a:lnTo>
                    <a:pt x="463812" y="3506472"/>
                  </a:lnTo>
                  <a:lnTo>
                    <a:pt x="463587" y="3506437"/>
                  </a:lnTo>
                  <a:lnTo>
                    <a:pt x="463128" y="3506378"/>
                  </a:lnTo>
                  <a:lnTo>
                    <a:pt x="462899" y="3506361"/>
                  </a:lnTo>
                  <a:lnTo>
                    <a:pt x="461921" y="3506260"/>
                  </a:lnTo>
                  <a:lnTo>
                    <a:pt x="461667" y="3506249"/>
                  </a:lnTo>
                  <a:lnTo>
                    <a:pt x="461417" y="3506260"/>
                  </a:lnTo>
                  <a:lnTo>
                    <a:pt x="461187" y="3506290"/>
                  </a:lnTo>
                  <a:lnTo>
                    <a:pt x="460958" y="3506343"/>
                  </a:lnTo>
                  <a:lnTo>
                    <a:pt x="460504" y="3506472"/>
                  </a:lnTo>
                  <a:lnTo>
                    <a:pt x="460273" y="3506526"/>
                  </a:lnTo>
                  <a:lnTo>
                    <a:pt x="460009" y="3506561"/>
                  </a:lnTo>
                  <a:lnTo>
                    <a:pt x="459467" y="3506608"/>
                  </a:lnTo>
                  <a:lnTo>
                    <a:pt x="459203" y="3506649"/>
                  </a:lnTo>
                  <a:lnTo>
                    <a:pt x="458959" y="3506732"/>
                  </a:lnTo>
                  <a:lnTo>
                    <a:pt x="458758" y="3506832"/>
                  </a:lnTo>
                  <a:lnTo>
                    <a:pt x="458563" y="3506956"/>
                  </a:lnTo>
                  <a:lnTo>
                    <a:pt x="458200" y="3507245"/>
                  </a:lnTo>
                  <a:lnTo>
                    <a:pt x="457892" y="3507534"/>
                  </a:lnTo>
                  <a:lnTo>
                    <a:pt x="457760" y="3507676"/>
                  </a:lnTo>
                  <a:lnTo>
                    <a:pt x="457507" y="3507976"/>
                  </a:lnTo>
                  <a:lnTo>
                    <a:pt x="457394" y="3508135"/>
                  </a:lnTo>
                  <a:lnTo>
                    <a:pt x="457296" y="3508301"/>
                  </a:lnTo>
                  <a:lnTo>
                    <a:pt x="457218" y="3508483"/>
                  </a:lnTo>
                  <a:lnTo>
                    <a:pt x="457135" y="3508660"/>
                  </a:lnTo>
                  <a:lnTo>
                    <a:pt x="457042" y="3508819"/>
                  </a:lnTo>
                  <a:lnTo>
                    <a:pt x="456900" y="3508938"/>
                  </a:lnTo>
                  <a:lnTo>
                    <a:pt x="456808" y="3508984"/>
                  </a:lnTo>
                  <a:lnTo>
                    <a:pt x="456704" y="3508896"/>
                  </a:lnTo>
                  <a:lnTo>
                    <a:pt x="456553" y="3508648"/>
                  </a:lnTo>
                  <a:lnTo>
                    <a:pt x="456363" y="3508318"/>
                  </a:lnTo>
                  <a:lnTo>
                    <a:pt x="456148" y="3507994"/>
                  </a:lnTo>
                  <a:lnTo>
                    <a:pt x="455918" y="3507764"/>
                  </a:lnTo>
                  <a:lnTo>
                    <a:pt x="455712" y="3507652"/>
                  </a:lnTo>
                  <a:lnTo>
                    <a:pt x="455492" y="3507569"/>
                  </a:lnTo>
                  <a:lnTo>
                    <a:pt x="455258" y="3507505"/>
                  </a:lnTo>
                  <a:lnTo>
                    <a:pt x="454397" y="3507310"/>
                  </a:lnTo>
                  <a:lnTo>
                    <a:pt x="454006" y="3507233"/>
                  </a:lnTo>
                  <a:lnTo>
                    <a:pt x="453616" y="3507180"/>
                  </a:lnTo>
                  <a:lnTo>
                    <a:pt x="453223" y="3507162"/>
                  </a:lnTo>
                  <a:lnTo>
                    <a:pt x="452843" y="3507192"/>
                  </a:lnTo>
                  <a:lnTo>
                    <a:pt x="452588" y="3507239"/>
                  </a:lnTo>
                  <a:lnTo>
                    <a:pt x="452461" y="3507269"/>
                  </a:lnTo>
                  <a:lnTo>
                    <a:pt x="452217" y="3507351"/>
                  </a:lnTo>
                  <a:lnTo>
                    <a:pt x="451977" y="3507493"/>
                  </a:lnTo>
                  <a:lnTo>
                    <a:pt x="451768" y="3507681"/>
                  </a:lnTo>
                  <a:lnTo>
                    <a:pt x="451562" y="3507888"/>
                  </a:lnTo>
                  <a:lnTo>
                    <a:pt x="451347" y="3508088"/>
                  </a:lnTo>
                  <a:lnTo>
                    <a:pt x="451117" y="3508248"/>
                  </a:lnTo>
                  <a:lnTo>
                    <a:pt x="450789" y="3508389"/>
                  </a:lnTo>
                  <a:lnTo>
                    <a:pt x="450437" y="3508501"/>
                  </a:lnTo>
                  <a:lnTo>
                    <a:pt x="450071" y="3508572"/>
                  </a:lnTo>
                  <a:lnTo>
                    <a:pt x="449700" y="3508613"/>
                  </a:lnTo>
                  <a:lnTo>
                    <a:pt x="449343" y="3508619"/>
                  </a:lnTo>
                  <a:lnTo>
                    <a:pt x="449068" y="3508584"/>
                  </a:lnTo>
                  <a:lnTo>
                    <a:pt x="448796" y="3508513"/>
                  </a:lnTo>
                  <a:lnTo>
                    <a:pt x="448526" y="3508430"/>
                  </a:lnTo>
                  <a:lnTo>
                    <a:pt x="448252" y="3508354"/>
                  </a:lnTo>
                  <a:lnTo>
                    <a:pt x="447979" y="3508306"/>
                  </a:lnTo>
                  <a:lnTo>
                    <a:pt x="447660" y="3508283"/>
                  </a:lnTo>
                  <a:lnTo>
                    <a:pt x="447338" y="3508283"/>
                  </a:lnTo>
                  <a:lnTo>
                    <a:pt x="447011" y="3508301"/>
                  </a:lnTo>
                  <a:lnTo>
                    <a:pt x="446692" y="3508336"/>
                  </a:lnTo>
                  <a:lnTo>
                    <a:pt x="446381" y="3508389"/>
                  </a:lnTo>
                  <a:lnTo>
                    <a:pt x="446019" y="3508472"/>
                  </a:lnTo>
                  <a:lnTo>
                    <a:pt x="445661" y="3508578"/>
                  </a:lnTo>
                  <a:lnTo>
                    <a:pt x="445309" y="3508707"/>
                  </a:lnTo>
                  <a:lnTo>
                    <a:pt x="444973" y="3508866"/>
                  </a:lnTo>
                  <a:lnTo>
                    <a:pt x="444655" y="3509049"/>
                  </a:lnTo>
                  <a:lnTo>
                    <a:pt x="444292" y="3509327"/>
                  </a:lnTo>
                  <a:lnTo>
                    <a:pt x="444082" y="3509533"/>
                  </a:lnTo>
                  <a:lnTo>
                    <a:pt x="443956" y="3509657"/>
                  </a:lnTo>
                  <a:lnTo>
                    <a:pt x="443648" y="3510022"/>
                  </a:lnTo>
                  <a:lnTo>
                    <a:pt x="443359" y="3510405"/>
                  </a:lnTo>
                  <a:lnTo>
                    <a:pt x="443085" y="3510795"/>
                  </a:lnTo>
                  <a:lnTo>
                    <a:pt x="442851" y="3511154"/>
                  </a:lnTo>
                  <a:lnTo>
                    <a:pt x="442645" y="3511531"/>
                  </a:lnTo>
                  <a:lnTo>
                    <a:pt x="442444" y="3511915"/>
                  </a:lnTo>
                  <a:lnTo>
                    <a:pt x="442240" y="3512292"/>
                  </a:lnTo>
                  <a:lnTo>
                    <a:pt x="442025" y="3512664"/>
                  </a:lnTo>
                  <a:lnTo>
                    <a:pt x="441746" y="3513070"/>
                  </a:lnTo>
                  <a:lnTo>
                    <a:pt x="441453" y="3513466"/>
                  </a:lnTo>
                  <a:lnTo>
                    <a:pt x="440852" y="3514244"/>
                  </a:lnTo>
                  <a:lnTo>
                    <a:pt x="440552" y="3515093"/>
                  </a:lnTo>
                  <a:lnTo>
                    <a:pt x="440376" y="3515500"/>
                  </a:lnTo>
                  <a:lnTo>
                    <a:pt x="440241" y="3515995"/>
                  </a:lnTo>
                  <a:lnTo>
                    <a:pt x="440216" y="3516119"/>
                  </a:lnTo>
                  <a:lnTo>
                    <a:pt x="440093" y="3516496"/>
                  </a:lnTo>
                  <a:lnTo>
                    <a:pt x="439878" y="3516756"/>
                  </a:lnTo>
                  <a:lnTo>
                    <a:pt x="439776" y="3516815"/>
                  </a:lnTo>
                  <a:lnTo>
                    <a:pt x="439062" y="3517074"/>
                  </a:lnTo>
                  <a:lnTo>
                    <a:pt x="438789" y="3517157"/>
                  </a:lnTo>
                  <a:lnTo>
                    <a:pt x="438525" y="3517245"/>
                  </a:lnTo>
                  <a:lnTo>
                    <a:pt x="438275" y="3517357"/>
                  </a:lnTo>
                  <a:lnTo>
                    <a:pt x="438066" y="3517511"/>
                  </a:lnTo>
                  <a:lnTo>
                    <a:pt x="437923" y="3517652"/>
                  </a:lnTo>
                  <a:lnTo>
                    <a:pt x="437802" y="3517817"/>
                  </a:lnTo>
                  <a:lnTo>
                    <a:pt x="437693" y="3517994"/>
                  </a:lnTo>
                  <a:lnTo>
                    <a:pt x="437591" y="3518177"/>
                  </a:lnTo>
                  <a:lnTo>
                    <a:pt x="437497" y="3518366"/>
                  </a:lnTo>
                  <a:lnTo>
                    <a:pt x="437357" y="3518714"/>
                  </a:lnTo>
                  <a:lnTo>
                    <a:pt x="437253" y="3519085"/>
                  </a:lnTo>
                  <a:lnTo>
                    <a:pt x="437175" y="3519468"/>
                  </a:lnTo>
                  <a:lnTo>
                    <a:pt x="437121" y="3519857"/>
                  </a:lnTo>
                  <a:lnTo>
                    <a:pt x="437073" y="3520241"/>
                  </a:lnTo>
                  <a:lnTo>
                    <a:pt x="437038" y="3520600"/>
                  </a:lnTo>
                  <a:lnTo>
                    <a:pt x="437024" y="3520966"/>
                  </a:lnTo>
                  <a:lnTo>
                    <a:pt x="437019" y="3521326"/>
                  </a:lnTo>
                  <a:lnTo>
                    <a:pt x="437024" y="3521691"/>
                  </a:lnTo>
                  <a:lnTo>
                    <a:pt x="437043" y="3522051"/>
                  </a:lnTo>
                  <a:lnTo>
                    <a:pt x="437087" y="3522558"/>
                  </a:lnTo>
                  <a:lnTo>
                    <a:pt x="437156" y="3523065"/>
                  </a:lnTo>
                  <a:lnTo>
                    <a:pt x="437249" y="3523572"/>
                  </a:lnTo>
                  <a:lnTo>
                    <a:pt x="437464" y="3524575"/>
                  </a:lnTo>
                  <a:lnTo>
                    <a:pt x="437566" y="3525005"/>
                  </a:lnTo>
                  <a:lnTo>
                    <a:pt x="437679" y="3525435"/>
                  </a:lnTo>
                  <a:lnTo>
                    <a:pt x="437797" y="3525866"/>
                  </a:lnTo>
                  <a:lnTo>
                    <a:pt x="437918" y="3526291"/>
                  </a:lnTo>
                  <a:lnTo>
                    <a:pt x="438055" y="3526709"/>
                  </a:lnTo>
                  <a:lnTo>
                    <a:pt x="435943" y="3526356"/>
                  </a:lnTo>
                  <a:lnTo>
                    <a:pt x="435934" y="3526505"/>
                  </a:lnTo>
                  <a:lnTo>
                    <a:pt x="435875" y="3527429"/>
                  </a:lnTo>
                  <a:lnTo>
                    <a:pt x="435743" y="3529027"/>
                  </a:lnTo>
                  <a:lnTo>
                    <a:pt x="435581" y="3530630"/>
                  </a:lnTo>
                  <a:lnTo>
                    <a:pt x="435523" y="3531161"/>
                  </a:lnTo>
                  <a:lnTo>
                    <a:pt x="435459" y="3531698"/>
                  </a:lnTo>
                  <a:lnTo>
                    <a:pt x="435303" y="3532925"/>
                  </a:lnTo>
                  <a:lnTo>
                    <a:pt x="435215" y="3533537"/>
                  </a:lnTo>
                  <a:lnTo>
                    <a:pt x="435122" y="3534145"/>
                  </a:lnTo>
                  <a:lnTo>
                    <a:pt x="435009" y="3534758"/>
                  </a:lnTo>
                  <a:lnTo>
                    <a:pt x="434917" y="3535194"/>
                  </a:lnTo>
                  <a:lnTo>
                    <a:pt x="434697" y="3536073"/>
                  </a:lnTo>
                  <a:lnTo>
                    <a:pt x="434594" y="3536509"/>
                  </a:lnTo>
                  <a:lnTo>
                    <a:pt x="434414" y="3537400"/>
                  </a:lnTo>
                  <a:lnTo>
                    <a:pt x="434335" y="3537854"/>
                  </a:lnTo>
                  <a:lnTo>
                    <a:pt x="434261" y="3538308"/>
                  </a:lnTo>
                  <a:lnTo>
                    <a:pt x="434198" y="3538768"/>
                  </a:lnTo>
                  <a:lnTo>
                    <a:pt x="434145" y="3539222"/>
                  </a:lnTo>
                  <a:lnTo>
                    <a:pt x="434106" y="3539723"/>
                  </a:lnTo>
                  <a:lnTo>
                    <a:pt x="434085" y="3540230"/>
                  </a:lnTo>
                  <a:lnTo>
                    <a:pt x="434071" y="3540732"/>
                  </a:lnTo>
                  <a:lnTo>
                    <a:pt x="434052" y="3541233"/>
                  </a:lnTo>
                  <a:lnTo>
                    <a:pt x="434022" y="3541740"/>
                  </a:lnTo>
                  <a:lnTo>
                    <a:pt x="434002" y="3542353"/>
                  </a:lnTo>
                  <a:lnTo>
                    <a:pt x="434013" y="3543008"/>
                  </a:lnTo>
                  <a:lnTo>
                    <a:pt x="433993" y="3543638"/>
                  </a:lnTo>
                  <a:lnTo>
                    <a:pt x="433890" y="3544199"/>
                  </a:lnTo>
                  <a:lnTo>
                    <a:pt x="433655" y="3544641"/>
                  </a:lnTo>
                  <a:lnTo>
                    <a:pt x="433411" y="3544865"/>
                  </a:lnTo>
                  <a:lnTo>
                    <a:pt x="433128" y="3545060"/>
                  </a:lnTo>
                  <a:lnTo>
                    <a:pt x="432809" y="3545225"/>
                  </a:lnTo>
                  <a:lnTo>
                    <a:pt x="432482" y="3545360"/>
                  </a:lnTo>
                  <a:lnTo>
                    <a:pt x="432154" y="3545478"/>
                  </a:lnTo>
                  <a:lnTo>
                    <a:pt x="431695" y="3545579"/>
                  </a:lnTo>
                  <a:lnTo>
                    <a:pt x="431211" y="3545614"/>
                  </a:lnTo>
                  <a:lnTo>
                    <a:pt x="430213" y="3545590"/>
                  </a:lnTo>
                  <a:lnTo>
                    <a:pt x="429720" y="3545590"/>
                  </a:lnTo>
                  <a:lnTo>
                    <a:pt x="428406" y="3545643"/>
                  </a:lnTo>
                  <a:lnTo>
                    <a:pt x="427526" y="3545708"/>
                  </a:lnTo>
                  <a:lnTo>
                    <a:pt x="426894" y="3545785"/>
                  </a:lnTo>
                  <a:lnTo>
                    <a:pt x="426264" y="3545885"/>
                  </a:lnTo>
                  <a:lnTo>
                    <a:pt x="425634" y="3546009"/>
                  </a:lnTo>
                  <a:lnTo>
                    <a:pt x="425008" y="3546139"/>
                  </a:lnTo>
                  <a:lnTo>
                    <a:pt x="424383" y="3546280"/>
                  </a:lnTo>
                  <a:lnTo>
                    <a:pt x="423864" y="3546404"/>
                  </a:lnTo>
                  <a:lnTo>
                    <a:pt x="423350" y="3546540"/>
                  </a:lnTo>
                  <a:lnTo>
                    <a:pt x="422329" y="3546835"/>
                  </a:lnTo>
                  <a:lnTo>
                    <a:pt x="421821" y="3547000"/>
                  </a:lnTo>
                  <a:lnTo>
                    <a:pt x="421567" y="3546953"/>
                  </a:lnTo>
                  <a:lnTo>
                    <a:pt x="421312" y="3546917"/>
                  </a:lnTo>
                  <a:lnTo>
                    <a:pt x="420789" y="3546888"/>
                  </a:lnTo>
                  <a:lnTo>
                    <a:pt x="420534" y="3546894"/>
                  </a:lnTo>
                  <a:lnTo>
                    <a:pt x="420212" y="3546935"/>
                  </a:lnTo>
                  <a:lnTo>
                    <a:pt x="419890" y="3547006"/>
                  </a:lnTo>
                  <a:lnTo>
                    <a:pt x="419566" y="3547094"/>
                  </a:lnTo>
                  <a:lnTo>
                    <a:pt x="419244" y="3547171"/>
                  </a:lnTo>
                  <a:lnTo>
                    <a:pt x="418922" y="3547230"/>
                  </a:lnTo>
                  <a:lnTo>
                    <a:pt x="418584" y="3547254"/>
                  </a:lnTo>
                  <a:lnTo>
                    <a:pt x="417910" y="3547259"/>
                  </a:lnTo>
                  <a:lnTo>
                    <a:pt x="417231" y="3547235"/>
                  </a:lnTo>
                  <a:lnTo>
                    <a:pt x="416687" y="3547194"/>
                  </a:lnTo>
                  <a:lnTo>
                    <a:pt x="416214" y="3547141"/>
                  </a:lnTo>
                  <a:lnTo>
                    <a:pt x="416050" y="3547130"/>
                  </a:lnTo>
                  <a:lnTo>
                    <a:pt x="415881" y="3547118"/>
                  </a:lnTo>
                  <a:lnTo>
                    <a:pt x="415543" y="3547123"/>
                  </a:lnTo>
                  <a:lnTo>
                    <a:pt x="415207" y="3547171"/>
                  </a:lnTo>
                  <a:lnTo>
                    <a:pt x="414874" y="3547247"/>
                  </a:lnTo>
                  <a:lnTo>
                    <a:pt x="414547" y="3547336"/>
                  </a:lnTo>
                  <a:lnTo>
                    <a:pt x="414215" y="3547436"/>
                  </a:lnTo>
                  <a:lnTo>
                    <a:pt x="413530" y="3547660"/>
                  </a:lnTo>
                  <a:lnTo>
                    <a:pt x="413173" y="3547790"/>
                  </a:lnTo>
                  <a:lnTo>
                    <a:pt x="412464" y="3548061"/>
                  </a:lnTo>
                  <a:lnTo>
                    <a:pt x="412108" y="3548191"/>
                  </a:lnTo>
                  <a:lnTo>
                    <a:pt x="411775" y="3548303"/>
                  </a:lnTo>
                  <a:lnTo>
                    <a:pt x="411443" y="3548403"/>
                  </a:lnTo>
                  <a:lnTo>
                    <a:pt x="410777" y="3548615"/>
                  </a:lnTo>
                  <a:lnTo>
                    <a:pt x="410450" y="3548727"/>
                  </a:lnTo>
                  <a:lnTo>
                    <a:pt x="410088" y="3548863"/>
                  </a:lnTo>
                  <a:lnTo>
                    <a:pt x="409727" y="3549005"/>
                  </a:lnTo>
                  <a:lnTo>
                    <a:pt x="409370" y="3549152"/>
                  </a:lnTo>
                  <a:lnTo>
                    <a:pt x="409018" y="3549305"/>
                  </a:lnTo>
                  <a:lnTo>
                    <a:pt x="408402" y="3549589"/>
                  </a:lnTo>
                  <a:lnTo>
                    <a:pt x="407629" y="3549995"/>
                  </a:lnTo>
                  <a:lnTo>
                    <a:pt x="406515" y="3550544"/>
                  </a:lnTo>
                  <a:lnTo>
                    <a:pt x="406227" y="3550679"/>
                  </a:lnTo>
                  <a:lnTo>
                    <a:pt x="405737" y="3550939"/>
                  </a:lnTo>
                  <a:lnTo>
                    <a:pt x="405317" y="3551181"/>
                  </a:lnTo>
                  <a:lnTo>
                    <a:pt x="404574" y="3551581"/>
                  </a:lnTo>
                  <a:lnTo>
                    <a:pt x="404412" y="3551664"/>
                  </a:lnTo>
                  <a:lnTo>
                    <a:pt x="404247" y="3551741"/>
                  </a:lnTo>
                  <a:lnTo>
                    <a:pt x="404080" y="3551800"/>
                  </a:lnTo>
                  <a:lnTo>
                    <a:pt x="403832" y="3551858"/>
                  </a:lnTo>
                  <a:lnTo>
                    <a:pt x="403576" y="3551888"/>
                  </a:lnTo>
                  <a:lnTo>
                    <a:pt x="403048" y="3551912"/>
                  </a:lnTo>
                  <a:lnTo>
                    <a:pt x="402790" y="3551941"/>
                  </a:lnTo>
                  <a:lnTo>
                    <a:pt x="402306" y="3552018"/>
                  </a:lnTo>
                  <a:lnTo>
                    <a:pt x="401313" y="3552213"/>
                  </a:lnTo>
                  <a:lnTo>
                    <a:pt x="400780" y="3552330"/>
                  </a:lnTo>
                  <a:lnTo>
                    <a:pt x="400248" y="3552460"/>
                  </a:lnTo>
                  <a:lnTo>
                    <a:pt x="399877" y="3552561"/>
                  </a:lnTo>
                  <a:lnTo>
                    <a:pt x="399133" y="3552785"/>
                  </a:lnTo>
                  <a:lnTo>
                    <a:pt x="398390" y="3552991"/>
                  </a:lnTo>
                  <a:lnTo>
                    <a:pt x="398029" y="3553062"/>
                  </a:lnTo>
                  <a:lnTo>
                    <a:pt x="397661" y="3553126"/>
                  </a:lnTo>
                  <a:lnTo>
                    <a:pt x="396933" y="3553244"/>
                  </a:lnTo>
                  <a:lnTo>
                    <a:pt x="396572" y="3553321"/>
                  </a:lnTo>
                  <a:lnTo>
                    <a:pt x="396264" y="3553398"/>
                  </a:lnTo>
                  <a:lnTo>
                    <a:pt x="395653" y="3553575"/>
                  </a:lnTo>
                  <a:lnTo>
                    <a:pt x="395349" y="3553657"/>
                  </a:lnTo>
                  <a:lnTo>
                    <a:pt x="395037" y="3553734"/>
                  </a:lnTo>
                  <a:lnTo>
                    <a:pt x="394661" y="3553805"/>
                  </a:lnTo>
                  <a:lnTo>
                    <a:pt x="394284" y="3553864"/>
                  </a:lnTo>
                  <a:lnTo>
                    <a:pt x="393902" y="3553911"/>
                  </a:lnTo>
                  <a:lnTo>
                    <a:pt x="393521" y="3553964"/>
                  </a:lnTo>
                  <a:lnTo>
                    <a:pt x="392357" y="3554147"/>
                  </a:lnTo>
                  <a:lnTo>
                    <a:pt x="392099" y="3554200"/>
                  </a:lnTo>
                  <a:lnTo>
                    <a:pt x="391849" y="3554282"/>
                  </a:lnTo>
                  <a:lnTo>
                    <a:pt x="391606" y="3554388"/>
                  </a:lnTo>
                  <a:lnTo>
                    <a:pt x="391361" y="3554512"/>
                  </a:lnTo>
                  <a:lnTo>
                    <a:pt x="391125" y="3554648"/>
                  </a:lnTo>
                  <a:lnTo>
                    <a:pt x="390905" y="3554807"/>
                  </a:lnTo>
                  <a:lnTo>
                    <a:pt x="390710" y="3554990"/>
                  </a:lnTo>
                  <a:lnTo>
                    <a:pt x="390589" y="3555131"/>
                  </a:lnTo>
                  <a:lnTo>
                    <a:pt x="390476" y="3555279"/>
                  </a:lnTo>
                  <a:lnTo>
                    <a:pt x="390369" y="3555438"/>
                  </a:lnTo>
                  <a:lnTo>
                    <a:pt x="390275" y="3555609"/>
                  </a:lnTo>
                  <a:lnTo>
                    <a:pt x="390198" y="3555780"/>
                  </a:lnTo>
                  <a:lnTo>
                    <a:pt x="390633" y="3556983"/>
                  </a:lnTo>
                  <a:lnTo>
                    <a:pt x="387974" y="3557709"/>
                  </a:lnTo>
                  <a:lnTo>
                    <a:pt x="387885" y="3557738"/>
                  </a:lnTo>
                  <a:lnTo>
                    <a:pt x="387342" y="3556322"/>
                  </a:lnTo>
                  <a:lnTo>
                    <a:pt x="385538" y="3556724"/>
                  </a:lnTo>
                  <a:lnTo>
                    <a:pt x="384853" y="3556824"/>
                  </a:lnTo>
                  <a:lnTo>
                    <a:pt x="384399" y="3556900"/>
                  </a:lnTo>
                  <a:lnTo>
                    <a:pt x="384140" y="3556959"/>
                  </a:lnTo>
                  <a:lnTo>
                    <a:pt x="383368" y="3557160"/>
                  </a:lnTo>
                  <a:lnTo>
                    <a:pt x="383109" y="3557219"/>
                  </a:lnTo>
                  <a:lnTo>
                    <a:pt x="382771" y="3557266"/>
                  </a:lnTo>
                  <a:lnTo>
                    <a:pt x="382073" y="3557302"/>
                  </a:lnTo>
                  <a:lnTo>
                    <a:pt x="381740" y="3557349"/>
                  </a:lnTo>
                  <a:lnTo>
                    <a:pt x="381427" y="3557443"/>
                  </a:lnTo>
                  <a:lnTo>
                    <a:pt x="381217" y="3557549"/>
                  </a:lnTo>
                  <a:lnTo>
                    <a:pt x="381006" y="3557673"/>
                  </a:lnTo>
                  <a:lnTo>
                    <a:pt x="380806" y="3557815"/>
                  </a:lnTo>
                  <a:lnTo>
                    <a:pt x="380626" y="3557968"/>
                  </a:lnTo>
                  <a:lnTo>
                    <a:pt x="380475" y="3558145"/>
                  </a:lnTo>
                  <a:lnTo>
                    <a:pt x="380362" y="3558351"/>
                  </a:lnTo>
                  <a:lnTo>
                    <a:pt x="380288" y="3558581"/>
                  </a:lnTo>
                  <a:lnTo>
                    <a:pt x="380170" y="3559076"/>
                  </a:lnTo>
                  <a:lnTo>
                    <a:pt x="380082" y="3559307"/>
                  </a:lnTo>
                  <a:lnTo>
                    <a:pt x="380000" y="3559495"/>
                  </a:lnTo>
                  <a:lnTo>
                    <a:pt x="379912" y="3559678"/>
                  </a:lnTo>
                  <a:lnTo>
                    <a:pt x="379815" y="3559855"/>
                  </a:lnTo>
                  <a:lnTo>
                    <a:pt x="379706" y="3560026"/>
                  </a:lnTo>
                  <a:lnTo>
                    <a:pt x="379584" y="3560185"/>
                  </a:lnTo>
                  <a:lnTo>
                    <a:pt x="379482" y="3560297"/>
                  </a:lnTo>
                  <a:lnTo>
                    <a:pt x="379375" y="3560403"/>
                  </a:lnTo>
                  <a:lnTo>
                    <a:pt x="379257" y="3560498"/>
                  </a:lnTo>
                  <a:lnTo>
                    <a:pt x="379134" y="3560586"/>
                  </a:lnTo>
                  <a:lnTo>
                    <a:pt x="379007" y="3560663"/>
                  </a:lnTo>
                  <a:lnTo>
                    <a:pt x="378875" y="3560716"/>
                  </a:lnTo>
                  <a:lnTo>
                    <a:pt x="378729" y="3560757"/>
                  </a:lnTo>
                  <a:lnTo>
                    <a:pt x="378586" y="3560787"/>
                  </a:lnTo>
                  <a:lnTo>
                    <a:pt x="378440" y="3560804"/>
                  </a:lnTo>
                  <a:lnTo>
                    <a:pt x="378289" y="3560816"/>
                  </a:lnTo>
                  <a:lnTo>
                    <a:pt x="377937" y="3560816"/>
                  </a:lnTo>
                  <a:lnTo>
                    <a:pt x="377571" y="3560751"/>
                  </a:lnTo>
                  <a:lnTo>
                    <a:pt x="377229" y="3560653"/>
                  </a:lnTo>
                  <a:lnTo>
                    <a:pt x="377203" y="3560645"/>
                  </a:lnTo>
                  <a:lnTo>
                    <a:pt x="376862" y="3560492"/>
                  </a:lnTo>
                  <a:lnTo>
                    <a:pt x="376563" y="3560303"/>
                  </a:lnTo>
                  <a:lnTo>
                    <a:pt x="376387" y="3560150"/>
                  </a:lnTo>
                  <a:lnTo>
                    <a:pt x="376197" y="3559955"/>
                  </a:lnTo>
                  <a:lnTo>
                    <a:pt x="376094" y="3559825"/>
                  </a:lnTo>
                  <a:lnTo>
                    <a:pt x="376006" y="3559690"/>
                  </a:lnTo>
                  <a:lnTo>
                    <a:pt x="375938" y="3559542"/>
                  </a:lnTo>
                  <a:lnTo>
                    <a:pt x="375884" y="3559383"/>
                  </a:lnTo>
                  <a:lnTo>
                    <a:pt x="375766" y="3558888"/>
                  </a:lnTo>
                  <a:lnTo>
                    <a:pt x="375693" y="3558628"/>
                  </a:lnTo>
                  <a:lnTo>
                    <a:pt x="375419" y="3557590"/>
                  </a:lnTo>
                  <a:lnTo>
                    <a:pt x="375346" y="3557331"/>
                  </a:lnTo>
                  <a:lnTo>
                    <a:pt x="375287" y="3557060"/>
                  </a:lnTo>
                  <a:lnTo>
                    <a:pt x="375214" y="3556794"/>
                  </a:lnTo>
                  <a:lnTo>
                    <a:pt x="375131" y="3556535"/>
                  </a:lnTo>
                  <a:lnTo>
                    <a:pt x="375014" y="3556299"/>
                  </a:lnTo>
                  <a:lnTo>
                    <a:pt x="374901" y="3556116"/>
                  </a:lnTo>
                  <a:lnTo>
                    <a:pt x="374769" y="3555945"/>
                  </a:lnTo>
                  <a:lnTo>
                    <a:pt x="374627" y="3555780"/>
                  </a:lnTo>
                  <a:lnTo>
                    <a:pt x="374476" y="3555621"/>
                  </a:lnTo>
                  <a:lnTo>
                    <a:pt x="374314" y="3555479"/>
                  </a:lnTo>
                  <a:lnTo>
                    <a:pt x="374153" y="3555297"/>
                  </a:lnTo>
                  <a:lnTo>
                    <a:pt x="373850" y="3554919"/>
                  </a:lnTo>
                  <a:lnTo>
                    <a:pt x="373703" y="3554725"/>
                  </a:lnTo>
                  <a:lnTo>
                    <a:pt x="373562" y="3554524"/>
                  </a:lnTo>
                  <a:lnTo>
                    <a:pt x="373440" y="3554312"/>
                  </a:lnTo>
                  <a:lnTo>
                    <a:pt x="373215" y="3553852"/>
                  </a:lnTo>
                  <a:lnTo>
                    <a:pt x="373088" y="3553645"/>
                  </a:lnTo>
                  <a:lnTo>
                    <a:pt x="372926" y="3553486"/>
                  </a:lnTo>
                  <a:lnTo>
                    <a:pt x="372750" y="3553398"/>
                  </a:lnTo>
                  <a:lnTo>
                    <a:pt x="372540" y="3553351"/>
                  </a:lnTo>
                  <a:lnTo>
                    <a:pt x="372325" y="3553309"/>
                  </a:lnTo>
                  <a:lnTo>
                    <a:pt x="372134" y="3553250"/>
                  </a:lnTo>
                  <a:lnTo>
                    <a:pt x="371993" y="3553150"/>
                  </a:lnTo>
                  <a:lnTo>
                    <a:pt x="371939" y="3552973"/>
                  </a:lnTo>
                  <a:lnTo>
                    <a:pt x="371958" y="3552731"/>
                  </a:lnTo>
                  <a:lnTo>
                    <a:pt x="372017" y="3552466"/>
                  </a:lnTo>
                  <a:lnTo>
                    <a:pt x="372046" y="3552207"/>
                  </a:lnTo>
                  <a:lnTo>
                    <a:pt x="372017" y="3551983"/>
                  </a:lnTo>
                  <a:lnTo>
                    <a:pt x="371900" y="3551806"/>
                  </a:lnTo>
                  <a:lnTo>
                    <a:pt x="371733" y="3551646"/>
                  </a:lnTo>
                  <a:lnTo>
                    <a:pt x="371342" y="3551357"/>
                  </a:lnTo>
                  <a:lnTo>
                    <a:pt x="371176" y="3551192"/>
                  </a:lnTo>
                  <a:lnTo>
                    <a:pt x="371025" y="3550992"/>
                  </a:lnTo>
                  <a:lnTo>
                    <a:pt x="370633" y="3550331"/>
                  </a:lnTo>
                  <a:lnTo>
                    <a:pt x="370482" y="3550125"/>
                  </a:lnTo>
                  <a:lnTo>
                    <a:pt x="370330" y="3549954"/>
                  </a:lnTo>
                  <a:lnTo>
                    <a:pt x="369827" y="3549476"/>
                  </a:lnTo>
                  <a:lnTo>
                    <a:pt x="369670" y="3549311"/>
                  </a:lnTo>
                  <a:lnTo>
                    <a:pt x="369524" y="3549123"/>
                  </a:lnTo>
                  <a:lnTo>
                    <a:pt x="369245" y="3548727"/>
                  </a:lnTo>
                  <a:lnTo>
                    <a:pt x="369113" y="3548521"/>
                  </a:lnTo>
                  <a:lnTo>
                    <a:pt x="368683" y="3547884"/>
                  </a:lnTo>
                  <a:lnTo>
                    <a:pt x="368536" y="3547660"/>
                  </a:lnTo>
                  <a:lnTo>
                    <a:pt x="368228" y="3547224"/>
                  </a:lnTo>
                  <a:lnTo>
                    <a:pt x="368067" y="3547011"/>
                  </a:lnTo>
                  <a:lnTo>
                    <a:pt x="367901" y="3546805"/>
                  </a:lnTo>
                  <a:lnTo>
                    <a:pt x="367559" y="3546392"/>
                  </a:lnTo>
                  <a:lnTo>
                    <a:pt x="367251" y="3545991"/>
                  </a:lnTo>
                  <a:lnTo>
                    <a:pt x="366972" y="3545608"/>
                  </a:lnTo>
                  <a:lnTo>
                    <a:pt x="366698" y="3545219"/>
                  </a:lnTo>
                  <a:lnTo>
                    <a:pt x="366527" y="3545054"/>
                  </a:lnTo>
                  <a:lnTo>
                    <a:pt x="366200" y="3544712"/>
                  </a:lnTo>
                  <a:lnTo>
                    <a:pt x="366043" y="3544535"/>
                  </a:lnTo>
                  <a:lnTo>
                    <a:pt x="365892" y="3544352"/>
                  </a:lnTo>
                  <a:lnTo>
                    <a:pt x="365535" y="3543869"/>
                  </a:lnTo>
                  <a:lnTo>
                    <a:pt x="365007" y="3543108"/>
                  </a:lnTo>
                  <a:lnTo>
                    <a:pt x="364894" y="3542954"/>
                  </a:lnTo>
                  <a:lnTo>
                    <a:pt x="363135" y="3542339"/>
                  </a:lnTo>
                  <a:lnTo>
                    <a:pt x="360620" y="3541093"/>
                  </a:lnTo>
                  <a:lnTo>
                    <a:pt x="360362" y="3541937"/>
                  </a:lnTo>
                  <a:lnTo>
                    <a:pt x="358721" y="3541147"/>
                  </a:lnTo>
                  <a:lnTo>
                    <a:pt x="357994" y="3539697"/>
                  </a:lnTo>
                  <a:lnTo>
                    <a:pt x="358305" y="3538190"/>
                  </a:lnTo>
                  <a:lnTo>
                    <a:pt x="358178" y="3538096"/>
                  </a:lnTo>
                  <a:lnTo>
                    <a:pt x="358055" y="3537984"/>
                  </a:lnTo>
                  <a:lnTo>
                    <a:pt x="357963" y="3537860"/>
                  </a:lnTo>
                  <a:lnTo>
                    <a:pt x="357899" y="3537718"/>
                  </a:lnTo>
                  <a:lnTo>
                    <a:pt x="357860" y="3537553"/>
                  </a:lnTo>
                  <a:lnTo>
                    <a:pt x="357845" y="3537376"/>
                  </a:lnTo>
                  <a:lnTo>
                    <a:pt x="357850" y="3537199"/>
                  </a:lnTo>
                  <a:lnTo>
                    <a:pt x="357865" y="3537028"/>
                  </a:lnTo>
                  <a:lnTo>
                    <a:pt x="357889" y="3536899"/>
                  </a:lnTo>
                  <a:lnTo>
                    <a:pt x="357928" y="3536769"/>
                  </a:lnTo>
                  <a:lnTo>
                    <a:pt x="358021" y="3536509"/>
                  </a:lnTo>
                  <a:lnTo>
                    <a:pt x="358046" y="3536380"/>
                  </a:lnTo>
                  <a:lnTo>
                    <a:pt x="358055" y="3536197"/>
                  </a:lnTo>
                  <a:lnTo>
                    <a:pt x="358051" y="3536014"/>
                  </a:lnTo>
                  <a:lnTo>
                    <a:pt x="358031" y="3535825"/>
                  </a:lnTo>
                  <a:lnTo>
                    <a:pt x="357987" y="3535648"/>
                  </a:lnTo>
                  <a:lnTo>
                    <a:pt x="357919" y="3535495"/>
                  </a:lnTo>
                  <a:lnTo>
                    <a:pt x="357787" y="3535366"/>
                  </a:lnTo>
                  <a:lnTo>
                    <a:pt x="357596" y="3535265"/>
                  </a:lnTo>
                  <a:lnTo>
                    <a:pt x="357226" y="3535178"/>
                  </a:lnTo>
                  <a:lnTo>
                    <a:pt x="355822" y="3533487"/>
                  </a:lnTo>
                  <a:lnTo>
                    <a:pt x="354876" y="3532358"/>
                  </a:lnTo>
                  <a:lnTo>
                    <a:pt x="353083" y="3531307"/>
                  </a:lnTo>
                  <a:lnTo>
                    <a:pt x="352580" y="3530760"/>
                  </a:lnTo>
                  <a:lnTo>
                    <a:pt x="352424" y="3530542"/>
                  </a:lnTo>
                  <a:lnTo>
                    <a:pt x="352317" y="3530283"/>
                  </a:lnTo>
                  <a:lnTo>
                    <a:pt x="352224" y="3530005"/>
                  </a:lnTo>
                  <a:lnTo>
                    <a:pt x="351611" y="3529309"/>
                  </a:lnTo>
                  <a:lnTo>
                    <a:pt x="351188" y="3528388"/>
                  </a:lnTo>
                  <a:lnTo>
                    <a:pt x="350156" y="3528348"/>
                  </a:lnTo>
                  <a:lnTo>
                    <a:pt x="349975" y="3527228"/>
                  </a:lnTo>
                  <a:lnTo>
                    <a:pt x="350712" y="3526830"/>
                  </a:lnTo>
                  <a:lnTo>
                    <a:pt x="350698" y="3526467"/>
                  </a:lnTo>
                  <a:lnTo>
                    <a:pt x="350684" y="3526361"/>
                  </a:lnTo>
                  <a:lnTo>
                    <a:pt x="350674" y="3526143"/>
                  </a:lnTo>
                  <a:lnTo>
                    <a:pt x="350674" y="3525683"/>
                  </a:lnTo>
                  <a:lnTo>
                    <a:pt x="350684" y="3525436"/>
                  </a:lnTo>
                  <a:lnTo>
                    <a:pt x="350684" y="3525182"/>
                  </a:lnTo>
                  <a:lnTo>
                    <a:pt x="350674" y="3524911"/>
                  </a:lnTo>
                  <a:lnTo>
                    <a:pt x="350664" y="3524775"/>
                  </a:lnTo>
                  <a:lnTo>
                    <a:pt x="350664" y="3524639"/>
                  </a:lnTo>
                  <a:lnTo>
                    <a:pt x="350649" y="3524191"/>
                  </a:lnTo>
                  <a:lnTo>
                    <a:pt x="350649" y="3524044"/>
                  </a:lnTo>
                  <a:lnTo>
                    <a:pt x="350640" y="3523897"/>
                  </a:lnTo>
                  <a:lnTo>
                    <a:pt x="350620" y="3523248"/>
                  </a:lnTo>
                  <a:lnTo>
                    <a:pt x="350630" y="3522924"/>
                  </a:lnTo>
                  <a:lnTo>
                    <a:pt x="350659" y="3522599"/>
                  </a:lnTo>
                  <a:lnTo>
                    <a:pt x="350698" y="3522281"/>
                  </a:lnTo>
                  <a:lnTo>
                    <a:pt x="350742" y="3522069"/>
                  </a:lnTo>
                  <a:lnTo>
                    <a:pt x="350865" y="3521656"/>
                  </a:lnTo>
                  <a:lnTo>
                    <a:pt x="350933" y="3521450"/>
                  </a:lnTo>
                  <a:lnTo>
                    <a:pt x="350992" y="3521237"/>
                  </a:lnTo>
                  <a:lnTo>
                    <a:pt x="351114" y="3520842"/>
                  </a:lnTo>
                  <a:lnTo>
                    <a:pt x="351168" y="3520648"/>
                  </a:lnTo>
                  <a:lnTo>
                    <a:pt x="351212" y="3520447"/>
                  </a:lnTo>
                  <a:lnTo>
                    <a:pt x="351231" y="3520253"/>
                  </a:lnTo>
                  <a:lnTo>
                    <a:pt x="350888" y="3519365"/>
                  </a:lnTo>
                  <a:lnTo>
                    <a:pt x="350830" y="3518254"/>
                  </a:lnTo>
                  <a:lnTo>
                    <a:pt x="350796" y="3518012"/>
                  </a:lnTo>
                  <a:lnTo>
                    <a:pt x="350772" y="3517770"/>
                  </a:lnTo>
                  <a:lnTo>
                    <a:pt x="350757" y="3517528"/>
                  </a:lnTo>
                  <a:lnTo>
                    <a:pt x="350742" y="3517039"/>
                  </a:lnTo>
                  <a:lnTo>
                    <a:pt x="350747" y="3516620"/>
                  </a:lnTo>
                  <a:lnTo>
                    <a:pt x="350685" y="3515909"/>
                  </a:lnTo>
                  <a:lnTo>
                    <a:pt x="350794" y="3514879"/>
                  </a:lnTo>
                  <a:lnTo>
                    <a:pt x="350811" y="3514844"/>
                  </a:lnTo>
                  <a:lnTo>
                    <a:pt x="351456" y="3513855"/>
                  </a:lnTo>
                  <a:lnTo>
                    <a:pt x="351512" y="3513741"/>
                  </a:lnTo>
                  <a:lnTo>
                    <a:pt x="351720" y="3513448"/>
                  </a:lnTo>
                  <a:lnTo>
                    <a:pt x="351784" y="3513312"/>
                  </a:lnTo>
                  <a:lnTo>
                    <a:pt x="351867" y="3513206"/>
                  </a:lnTo>
                  <a:lnTo>
                    <a:pt x="352034" y="3512960"/>
                  </a:lnTo>
                  <a:lnTo>
                    <a:pt x="353114" y="3510865"/>
                  </a:lnTo>
                  <a:lnTo>
                    <a:pt x="352721" y="3507681"/>
                  </a:lnTo>
                  <a:lnTo>
                    <a:pt x="352200" y="3503307"/>
                  </a:lnTo>
                  <a:lnTo>
                    <a:pt x="352713" y="3502463"/>
                  </a:lnTo>
                  <a:lnTo>
                    <a:pt x="355302" y="3498796"/>
                  </a:lnTo>
                  <a:lnTo>
                    <a:pt x="355796" y="3498268"/>
                  </a:lnTo>
                  <a:lnTo>
                    <a:pt x="356195" y="3498352"/>
                  </a:lnTo>
                  <a:lnTo>
                    <a:pt x="356614" y="3498520"/>
                  </a:lnTo>
                  <a:lnTo>
                    <a:pt x="356931" y="3498766"/>
                  </a:lnTo>
                  <a:lnTo>
                    <a:pt x="357352" y="3498855"/>
                  </a:lnTo>
                  <a:lnTo>
                    <a:pt x="357484" y="3498837"/>
                  </a:lnTo>
                  <a:lnTo>
                    <a:pt x="357611" y="3498802"/>
                  </a:lnTo>
                  <a:lnTo>
                    <a:pt x="357757" y="3498737"/>
                  </a:lnTo>
                  <a:lnTo>
                    <a:pt x="357889" y="3498642"/>
                  </a:lnTo>
                  <a:lnTo>
                    <a:pt x="358275" y="3498312"/>
                  </a:lnTo>
                  <a:lnTo>
                    <a:pt x="358706" y="3497970"/>
                  </a:lnTo>
                  <a:lnTo>
                    <a:pt x="358931" y="3497770"/>
                  </a:lnTo>
                  <a:lnTo>
                    <a:pt x="359165" y="3497528"/>
                  </a:lnTo>
                  <a:lnTo>
                    <a:pt x="359385" y="3497280"/>
                  </a:lnTo>
                  <a:lnTo>
                    <a:pt x="359566" y="3497056"/>
                  </a:lnTo>
                  <a:lnTo>
                    <a:pt x="359649" y="3496938"/>
                  </a:lnTo>
                  <a:lnTo>
                    <a:pt x="359737" y="3496826"/>
                  </a:lnTo>
                  <a:lnTo>
                    <a:pt x="359830" y="3496720"/>
                  </a:lnTo>
                  <a:lnTo>
                    <a:pt x="359933" y="3496614"/>
                  </a:lnTo>
                  <a:lnTo>
                    <a:pt x="360153" y="3496425"/>
                  </a:lnTo>
                  <a:lnTo>
                    <a:pt x="360363" y="3496225"/>
                  </a:lnTo>
                  <a:lnTo>
                    <a:pt x="360441" y="3496136"/>
                  </a:lnTo>
                  <a:lnTo>
                    <a:pt x="360661" y="3495859"/>
                  </a:lnTo>
                  <a:lnTo>
                    <a:pt x="360744" y="3495771"/>
                  </a:lnTo>
                  <a:lnTo>
                    <a:pt x="360832" y="3495688"/>
                  </a:lnTo>
                  <a:lnTo>
                    <a:pt x="360925" y="3495612"/>
                  </a:lnTo>
                  <a:lnTo>
                    <a:pt x="361023" y="3495541"/>
                  </a:lnTo>
                  <a:lnTo>
                    <a:pt x="361208" y="3495388"/>
                  </a:lnTo>
                  <a:lnTo>
                    <a:pt x="361321" y="3495276"/>
                  </a:lnTo>
                  <a:lnTo>
                    <a:pt x="361766" y="3494804"/>
                  </a:lnTo>
                  <a:lnTo>
                    <a:pt x="361893" y="3494680"/>
                  </a:lnTo>
                  <a:lnTo>
                    <a:pt x="362299" y="3494326"/>
                  </a:lnTo>
                  <a:lnTo>
                    <a:pt x="362431" y="3494202"/>
                  </a:lnTo>
                  <a:lnTo>
                    <a:pt x="362543" y="3494090"/>
                  </a:lnTo>
                  <a:lnTo>
                    <a:pt x="362871" y="3493737"/>
                  </a:lnTo>
                  <a:lnTo>
                    <a:pt x="362983" y="3493625"/>
                  </a:lnTo>
                  <a:lnTo>
                    <a:pt x="363115" y="3493501"/>
                  </a:lnTo>
                  <a:lnTo>
                    <a:pt x="363394" y="3493271"/>
                  </a:lnTo>
                  <a:lnTo>
                    <a:pt x="363526" y="3493153"/>
                  </a:lnTo>
                  <a:lnTo>
                    <a:pt x="363653" y="3493023"/>
                  </a:lnTo>
                  <a:lnTo>
                    <a:pt x="363741" y="3492911"/>
                  </a:lnTo>
                  <a:lnTo>
                    <a:pt x="363985" y="3492569"/>
                  </a:lnTo>
                  <a:lnTo>
                    <a:pt x="364073" y="3492463"/>
                  </a:lnTo>
                  <a:lnTo>
                    <a:pt x="364156" y="3492375"/>
                  </a:lnTo>
                  <a:lnTo>
                    <a:pt x="364494" y="3492050"/>
                  </a:lnTo>
                  <a:lnTo>
                    <a:pt x="364816" y="3491779"/>
                  </a:lnTo>
                  <a:lnTo>
                    <a:pt x="364914" y="3491685"/>
                  </a:lnTo>
                  <a:lnTo>
                    <a:pt x="365007" y="3491579"/>
                  </a:lnTo>
                  <a:lnTo>
                    <a:pt x="365065" y="3491496"/>
                  </a:lnTo>
                  <a:lnTo>
                    <a:pt x="365173" y="3491325"/>
                  </a:lnTo>
                  <a:lnTo>
                    <a:pt x="365222" y="3491237"/>
                  </a:lnTo>
                  <a:lnTo>
                    <a:pt x="365320" y="3491083"/>
                  </a:lnTo>
                  <a:lnTo>
                    <a:pt x="365681" y="3490559"/>
                  </a:lnTo>
                  <a:lnTo>
                    <a:pt x="365882" y="3490311"/>
                  </a:lnTo>
                  <a:lnTo>
                    <a:pt x="366170" y="3490004"/>
                  </a:lnTo>
                  <a:lnTo>
                    <a:pt x="366317" y="3489827"/>
                  </a:lnTo>
                  <a:lnTo>
                    <a:pt x="366684" y="3489338"/>
                  </a:lnTo>
                  <a:lnTo>
                    <a:pt x="366835" y="3489120"/>
                  </a:lnTo>
                  <a:lnTo>
                    <a:pt x="367045" y="3488790"/>
                  </a:lnTo>
                  <a:lnTo>
                    <a:pt x="367133" y="3488642"/>
                  </a:lnTo>
                  <a:lnTo>
                    <a:pt x="367480" y="3488731"/>
                  </a:lnTo>
                  <a:lnTo>
                    <a:pt x="367735" y="3488690"/>
                  </a:lnTo>
                  <a:lnTo>
                    <a:pt x="368214" y="3488253"/>
                  </a:lnTo>
                  <a:lnTo>
                    <a:pt x="368619" y="3487835"/>
                  </a:lnTo>
                  <a:lnTo>
                    <a:pt x="369074" y="3487210"/>
                  </a:lnTo>
                  <a:lnTo>
                    <a:pt x="369275" y="3486532"/>
                  </a:lnTo>
                  <a:lnTo>
                    <a:pt x="369499" y="3485854"/>
                  </a:lnTo>
                  <a:lnTo>
                    <a:pt x="369817" y="3485058"/>
                  </a:lnTo>
                  <a:lnTo>
                    <a:pt x="369900" y="3484586"/>
                  </a:lnTo>
                  <a:lnTo>
                    <a:pt x="370003" y="3484049"/>
                  </a:lnTo>
                  <a:lnTo>
                    <a:pt x="370457" y="3483560"/>
                  </a:lnTo>
                  <a:lnTo>
                    <a:pt x="370858" y="3483242"/>
                  </a:lnTo>
                  <a:lnTo>
                    <a:pt x="370844" y="3482770"/>
                  </a:lnTo>
                  <a:lnTo>
                    <a:pt x="370971" y="3482251"/>
                  </a:lnTo>
                  <a:lnTo>
                    <a:pt x="371142" y="3481832"/>
                  </a:lnTo>
                  <a:lnTo>
                    <a:pt x="371362" y="3481437"/>
                  </a:lnTo>
                  <a:lnTo>
                    <a:pt x="371509" y="3481037"/>
                  </a:lnTo>
                  <a:lnTo>
                    <a:pt x="371704" y="3480689"/>
                  </a:lnTo>
                  <a:lnTo>
                    <a:pt x="372066" y="3480128"/>
                  </a:lnTo>
                  <a:lnTo>
                    <a:pt x="372428" y="3479551"/>
                  </a:lnTo>
                  <a:lnTo>
                    <a:pt x="372623" y="3479061"/>
                  </a:lnTo>
                  <a:lnTo>
                    <a:pt x="372936" y="3478643"/>
                  </a:lnTo>
                  <a:lnTo>
                    <a:pt x="373014" y="3478360"/>
                  </a:lnTo>
                  <a:lnTo>
                    <a:pt x="373278" y="3477941"/>
                  </a:lnTo>
                  <a:lnTo>
                    <a:pt x="373625" y="3477605"/>
                  </a:lnTo>
                  <a:lnTo>
                    <a:pt x="373914" y="3477381"/>
                  </a:lnTo>
                  <a:lnTo>
                    <a:pt x="374202" y="3477169"/>
                  </a:lnTo>
                  <a:lnTo>
                    <a:pt x="374481" y="3476956"/>
                  </a:lnTo>
                  <a:lnTo>
                    <a:pt x="374608" y="3476833"/>
                  </a:lnTo>
                  <a:lnTo>
                    <a:pt x="374715" y="3476721"/>
                  </a:lnTo>
                  <a:lnTo>
                    <a:pt x="374818" y="3476603"/>
                  </a:lnTo>
                  <a:lnTo>
                    <a:pt x="374999" y="3476355"/>
                  </a:lnTo>
                  <a:lnTo>
                    <a:pt x="375077" y="3476220"/>
                  </a:lnTo>
                  <a:lnTo>
                    <a:pt x="375136" y="3476096"/>
                  </a:lnTo>
                  <a:lnTo>
                    <a:pt x="375229" y="3475836"/>
                  </a:lnTo>
                  <a:lnTo>
                    <a:pt x="375268" y="3475701"/>
                  </a:lnTo>
                  <a:lnTo>
                    <a:pt x="375317" y="3475571"/>
                  </a:lnTo>
                  <a:lnTo>
                    <a:pt x="375434" y="3475323"/>
                  </a:lnTo>
                  <a:lnTo>
                    <a:pt x="375498" y="3475205"/>
                  </a:lnTo>
                  <a:lnTo>
                    <a:pt x="375551" y="3475082"/>
                  </a:lnTo>
                  <a:lnTo>
                    <a:pt x="375590" y="3474952"/>
                  </a:lnTo>
                  <a:lnTo>
                    <a:pt x="375610" y="3474816"/>
                  </a:lnTo>
                  <a:lnTo>
                    <a:pt x="375605" y="3474533"/>
                  </a:lnTo>
                  <a:lnTo>
                    <a:pt x="375610" y="3474398"/>
                  </a:lnTo>
                  <a:lnTo>
                    <a:pt x="375673" y="3474174"/>
                  </a:lnTo>
                  <a:lnTo>
                    <a:pt x="375737" y="3474038"/>
                  </a:lnTo>
                  <a:lnTo>
                    <a:pt x="375840" y="3473802"/>
                  </a:lnTo>
                  <a:lnTo>
                    <a:pt x="375923" y="3473678"/>
                  </a:lnTo>
                  <a:lnTo>
                    <a:pt x="375966" y="3473635"/>
                  </a:lnTo>
                  <a:lnTo>
                    <a:pt x="376040" y="3473560"/>
                  </a:lnTo>
                  <a:lnTo>
                    <a:pt x="376172" y="3473454"/>
                  </a:lnTo>
                  <a:lnTo>
                    <a:pt x="376333" y="3473472"/>
                  </a:lnTo>
                  <a:lnTo>
                    <a:pt x="376495" y="3473460"/>
                  </a:lnTo>
                  <a:lnTo>
                    <a:pt x="376646" y="3473431"/>
                  </a:lnTo>
                  <a:lnTo>
                    <a:pt x="376798" y="3473378"/>
                  </a:lnTo>
                  <a:lnTo>
                    <a:pt x="376935" y="3473301"/>
                  </a:lnTo>
                  <a:lnTo>
                    <a:pt x="377062" y="3473201"/>
                  </a:lnTo>
                  <a:lnTo>
                    <a:pt x="377169" y="3473065"/>
                  </a:lnTo>
                  <a:lnTo>
                    <a:pt x="377458" y="3472617"/>
                  </a:lnTo>
                  <a:lnTo>
                    <a:pt x="378103" y="3471768"/>
                  </a:lnTo>
                  <a:lnTo>
                    <a:pt x="378524" y="3471173"/>
                  </a:lnTo>
                  <a:lnTo>
                    <a:pt x="378905" y="3470595"/>
                  </a:lnTo>
                  <a:lnTo>
                    <a:pt x="379091" y="3470288"/>
                  </a:lnTo>
                  <a:lnTo>
                    <a:pt x="379178" y="3470129"/>
                  </a:lnTo>
                  <a:lnTo>
                    <a:pt x="379271" y="3469976"/>
                  </a:lnTo>
                  <a:lnTo>
                    <a:pt x="379369" y="3469822"/>
                  </a:lnTo>
                  <a:lnTo>
                    <a:pt x="379491" y="3469645"/>
                  </a:lnTo>
                  <a:lnTo>
                    <a:pt x="379619" y="3469469"/>
                  </a:lnTo>
                  <a:lnTo>
                    <a:pt x="380156" y="3468779"/>
                  </a:lnTo>
                  <a:lnTo>
                    <a:pt x="380303" y="3468608"/>
                  </a:lnTo>
                  <a:lnTo>
                    <a:pt x="380586" y="3468254"/>
                  </a:lnTo>
                  <a:lnTo>
                    <a:pt x="380723" y="3468071"/>
                  </a:lnTo>
                  <a:lnTo>
                    <a:pt x="380826" y="3467906"/>
                  </a:lnTo>
                  <a:lnTo>
                    <a:pt x="381012" y="3467564"/>
                  </a:lnTo>
                  <a:lnTo>
                    <a:pt x="381109" y="3467393"/>
                  </a:lnTo>
                  <a:lnTo>
                    <a:pt x="381217" y="3467234"/>
                  </a:lnTo>
                  <a:lnTo>
                    <a:pt x="381344" y="3467081"/>
                  </a:lnTo>
                  <a:lnTo>
                    <a:pt x="381760" y="3466644"/>
                  </a:lnTo>
                  <a:lnTo>
                    <a:pt x="381892" y="3466491"/>
                  </a:lnTo>
                  <a:lnTo>
                    <a:pt x="382024" y="3466297"/>
                  </a:lnTo>
                  <a:lnTo>
                    <a:pt x="382146" y="3466096"/>
                  </a:lnTo>
                  <a:lnTo>
                    <a:pt x="382380" y="3465678"/>
                  </a:lnTo>
                  <a:lnTo>
                    <a:pt x="382508" y="3465477"/>
                  </a:lnTo>
                  <a:lnTo>
                    <a:pt x="382615" y="3465336"/>
                  </a:lnTo>
                  <a:lnTo>
                    <a:pt x="382957" y="3464917"/>
                  </a:lnTo>
                  <a:lnTo>
                    <a:pt x="383060" y="3464770"/>
                  </a:lnTo>
                  <a:lnTo>
                    <a:pt x="383153" y="3464616"/>
                  </a:lnTo>
                  <a:lnTo>
                    <a:pt x="383236" y="3464463"/>
                  </a:lnTo>
                  <a:lnTo>
                    <a:pt x="383309" y="3464304"/>
                  </a:lnTo>
                  <a:lnTo>
                    <a:pt x="383524" y="3463879"/>
                  </a:lnTo>
                  <a:lnTo>
                    <a:pt x="383632" y="3463649"/>
                  </a:lnTo>
                  <a:lnTo>
                    <a:pt x="383744" y="3463425"/>
                  </a:lnTo>
                  <a:lnTo>
                    <a:pt x="384096" y="3462783"/>
                  </a:lnTo>
                  <a:lnTo>
                    <a:pt x="384179" y="3462618"/>
                  </a:lnTo>
                  <a:lnTo>
                    <a:pt x="384448" y="3462040"/>
                  </a:lnTo>
                  <a:lnTo>
                    <a:pt x="384600" y="3461780"/>
                  </a:lnTo>
                  <a:lnTo>
                    <a:pt x="384849" y="3461427"/>
                  </a:lnTo>
                  <a:lnTo>
                    <a:pt x="384927" y="3461309"/>
                  </a:lnTo>
                  <a:lnTo>
                    <a:pt x="384991" y="3461185"/>
                  </a:lnTo>
                  <a:lnTo>
                    <a:pt x="385108" y="3460931"/>
                  </a:lnTo>
                  <a:lnTo>
                    <a:pt x="385235" y="3460678"/>
                  </a:lnTo>
                  <a:lnTo>
                    <a:pt x="385289" y="3460595"/>
                  </a:lnTo>
                  <a:lnTo>
                    <a:pt x="385411" y="3460430"/>
                  </a:lnTo>
                  <a:lnTo>
                    <a:pt x="385465" y="3460348"/>
                  </a:lnTo>
                  <a:lnTo>
                    <a:pt x="385538" y="3460212"/>
                  </a:lnTo>
                  <a:lnTo>
                    <a:pt x="385573" y="3460100"/>
                  </a:lnTo>
                  <a:lnTo>
                    <a:pt x="385661" y="3459870"/>
                  </a:lnTo>
                  <a:lnTo>
                    <a:pt x="385768" y="3459634"/>
                  </a:lnTo>
                  <a:lnTo>
                    <a:pt x="385832" y="3459516"/>
                  </a:lnTo>
                  <a:lnTo>
                    <a:pt x="385949" y="3459275"/>
                  </a:lnTo>
                  <a:lnTo>
                    <a:pt x="386151" y="3458897"/>
                  </a:lnTo>
                  <a:lnTo>
                    <a:pt x="386389" y="3458408"/>
                  </a:lnTo>
                  <a:lnTo>
                    <a:pt x="386511" y="3458143"/>
                  </a:lnTo>
                  <a:lnTo>
                    <a:pt x="386580" y="3458007"/>
                  </a:lnTo>
                  <a:lnTo>
                    <a:pt x="386707" y="3457730"/>
                  </a:lnTo>
                  <a:lnTo>
                    <a:pt x="386810" y="3457441"/>
                  </a:lnTo>
                  <a:lnTo>
                    <a:pt x="386912" y="3457076"/>
                  </a:lnTo>
                  <a:lnTo>
                    <a:pt x="386956" y="3456887"/>
                  </a:lnTo>
                  <a:lnTo>
                    <a:pt x="386985" y="3456704"/>
                  </a:lnTo>
                  <a:lnTo>
                    <a:pt x="387000" y="3456516"/>
                  </a:lnTo>
                  <a:lnTo>
                    <a:pt x="386990" y="3456374"/>
                  </a:lnTo>
                  <a:lnTo>
                    <a:pt x="386932" y="3455955"/>
                  </a:lnTo>
                  <a:lnTo>
                    <a:pt x="386927" y="3455814"/>
                  </a:lnTo>
                  <a:lnTo>
                    <a:pt x="386941" y="3455667"/>
                  </a:lnTo>
                  <a:lnTo>
                    <a:pt x="386971" y="3455513"/>
                  </a:lnTo>
                  <a:lnTo>
                    <a:pt x="387039" y="3455213"/>
                  </a:lnTo>
                  <a:lnTo>
                    <a:pt x="387049" y="3454959"/>
                  </a:lnTo>
                  <a:lnTo>
                    <a:pt x="387025" y="3454753"/>
                  </a:lnTo>
                  <a:lnTo>
                    <a:pt x="386985" y="3454305"/>
                  </a:lnTo>
                  <a:lnTo>
                    <a:pt x="386976" y="3454075"/>
                  </a:lnTo>
                  <a:lnTo>
                    <a:pt x="386985" y="3453963"/>
                  </a:lnTo>
                  <a:lnTo>
                    <a:pt x="387005" y="3453856"/>
                  </a:lnTo>
                  <a:lnTo>
                    <a:pt x="387113" y="3453544"/>
                  </a:lnTo>
                  <a:lnTo>
                    <a:pt x="387142" y="3453438"/>
                  </a:lnTo>
                  <a:lnTo>
                    <a:pt x="387201" y="3453120"/>
                  </a:lnTo>
                  <a:lnTo>
                    <a:pt x="387220" y="3452954"/>
                  </a:lnTo>
                  <a:lnTo>
                    <a:pt x="387269" y="3452630"/>
                  </a:lnTo>
                  <a:lnTo>
                    <a:pt x="387347" y="3452282"/>
                  </a:lnTo>
                  <a:lnTo>
                    <a:pt x="387391" y="3452105"/>
                  </a:lnTo>
                  <a:lnTo>
                    <a:pt x="387435" y="3451935"/>
                  </a:lnTo>
                  <a:lnTo>
                    <a:pt x="387489" y="3451763"/>
                  </a:lnTo>
                  <a:lnTo>
                    <a:pt x="387557" y="3451563"/>
                  </a:lnTo>
                  <a:lnTo>
                    <a:pt x="387636" y="3451369"/>
                  </a:lnTo>
                  <a:lnTo>
                    <a:pt x="387885" y="3450785"/>
                  </a:lnTo>
                  <a:lnTo>
                    <a:pt x="387958" y="3450584"/>
                  </a:lnTo>
                  <a:lnTo>
                    <a:pt x="388090" y="3450189"/>
                  </a:lnTo>
                  <a:lnTo>
                    <a:pt x="388164" y="3449995"/>
                  </a:lnTo>
                  <a:lnTo>
                    <a:pt x="388247" y="3449800"/>
                  </a:lnTo>
                  <a:lnTo>
                    <a:pt x="388384" y="3449535"/>
                  </a:lnTo>
                  <a:lnTo>
                    <a:pt x="388530" y="3449270"/>
                  </a:lnTo>
                  <a:lnTo>
                    <a:pt x="388608" y="3449140"/>
                  </a:lnTo>
                  <a:lnTo>
                    <a:pt x="388701" y="3448993"/>
                  </a:lnTo>
                  <a:lnTo>
                    <a:pt x="388995" y="3448550"/>
                  </a:lnTo>
                  <a:lnTo>
                    <a:pt x="389083" y="3448397"/>
                  </a:lnTo>
                  <a:lnTo>
                    <a:pt x="389161" y="3448238"/>
                  </a:lnTo>
                  <a:lnTo>
                    <a:pt x="389371" y="3447749"/>
                  </a:lnTo>
                  <a:lnTo>
                    <a:pt x="389522" y="3447424"/>
                  </a:lnTo>
                  <a:lnTo>
                    <a:pt x="389689" y="3447100"/>
                  </a:lnTo>
                  <a:lnTo>
                    <a:pt x="389777" y="3446941"/>
                  </a:lnTo>
                  <a:lnTo>
                    <a:pt x="389938" y="3446729"/>
                  </a:lnTo>
                  <a:lnTo>
                    <a:pt x="390075" y="3446605"/>
                  </a:lnTo>
                  <a:lnTo>
                    <a:pt x="390202" y="3446475"/>
                  </a:lnTo>
                  <a:lnTo>
                    <a:pt x="390300" y="3446369"/>
                  </a:lnTo>
                  <a:lnTo>
                    <a:pt x="390393" y="3446257"/>
                  </a:lnTo>
                  <a:lnTo>
                    <a:pt x="390564" y="3446021"/>
                  </a:lnTo>
                  <a:lnTo>
                    <a:pt x="390730" y="3445756"/>
                  </a:lnTo>
                  <a:lnTo>
                    <a:pt x="390950" y="3445325"/>
                  </a:lnTo>
                  <a:lnTo>
                    <a:pt x="391155" y="3444895"/>
                  </a:lnTo>
                  <a:lnTo>
                    <a:pt x="391282" y="3444606"/>
                  </a:lnTo>
                  <a:lnTo>
                    <a:pt x="391341" y="3444459"/>
                  </a:lnTo>
                  <a:lnTo>
                    <a:pt x="391458" y="3444129"/>
                  </a:lnTo>
                  <a:lnTo>
                    <a:pt x="391493" y="3444023"/>
                  </a:lnTo>
                  <a:lnTo>
                    <a:pt x="391522" y="3443911"/>
                  </a:lnTo>
                  <a:lnTo>
                    <a:pt x="391556" y="3443751"/>
                  </a:lnTo>
                  <a:lnTo>
                    <a:pt x="391625" y="3443274"/>
                  </a:lnTo>
                  <a:lnTo>
                    <a:pt x="391659" y="3443115"/>
                  </a:lnTo>
                  <a:lnTo>
                    <a:pt x="391776" y="3442731"/>
                  </a:lnTo>
                  <a:lnTo>
                    <a:pt x="391815" y="3442572"/>
                  </a:lnTo>
                  <a:lnTo>
                    <a:pt x="391859" y="3442325"/>
                  </a:lnTo>
                  <a:lnTo>
                    <a:pt x="392006" y="3442083"/>
                  </a:lnTo>
                  <a:lnTo>
                    <a:pt x="392138" y="3441835"/>
                  </a:lnTo>
                  <a:lnTo>
                    <a:pt x="392197" y="3441706"/>
                  </a:lnTo>
                  <a:lnTo>
                    <a:pt x="392255" y="3441552"/>
                  </a:lnTo>
                  <a:lnTo>
                    <a:pt x="392353" y="3441240"/>
                  </a:lnTo>
                  <a:lnTo>
                    <a:pt x="392392" y="3441081"/>
                  </a:lnTo>
                  <a:lnTo>
                    <a:pt x="392578" y="3440450"/>
                  </a:lnTo>
                  <a:lnTo>
                    <a:pt x="392788" y="3439878"/>
                  </a:lnTo>
                  <a:lnTo>
                    <a:pt x="392822" y="3439742"/>
                  </a:lnTo>
                  <a:lnTo>
                    <a:pt x="392852" y="3439601"/>
                  </a:lnTo>
                  <a:lnTo>
                    <a:pt x="392871" y="3439465"/>
                  </a:lnTo>
                  <a:lnTo>
                    <a:pt x="392896" y="3439188"/>
                  </a:lnTo>
                  <a:lnTo>
                    <a:pt x="392900" y="3439023"/>
                  </a:lnTo>
                  <a:lnTo>
                    <a:pt x="392856" y="3438528"/>
                  </a:lnTo>
                  <a:lnTo>
                    <a:pt x="392847" y="3438363"/>
                  </a:lnTo>
                  <a:lnTo>
                    <a:pt x="392856" y="3438045"/>
                  </a:lnTo>
                  <a:lnTo>
                    <a:pt x="392848" y="3437946"/>
                  </a:lnTo>
                  <a:lnTo>
                    <a:pt x="392842" y="3437874"/>
                  </a:lnTo>
                  <a:lnTo>
                    <a:pt x="392803" y="3437679"/>
                  </a:lnTo>
                  <a:lnTo>
                    <a:pt x="392734" y="3437508"/>
                  </a:lnTo>
                  <a:lnTo>
                    <a:pt x="392632" y="3437396"/>
                  </a:lnTo>
                  <a:lnTo>
                    <a:pt x="392519" y="3437296"/>
                  </a:lnTo>
                  <a:lnTo>
                    <a:pt x="392436" y="3437160"/>
                  </a:lnTo>
                  <a:lnTo>
                    <a:pt x="392382" y="3436989"/>
                  </a:lnTo>
                  <a:lnTo>
                    <a:pt x="392353" y="3436806"/>
                  </a:lnTo>
                  <a:lnTo>
                    <a:pt x="392348" y="3436647"/>
                  </a:lnTo>
                  <a:lnTo>
                    <a:pt x="392372" y="3436482"/>
                  </a:lnTo>
                  <a:lnTo>
                    <a:pt x="392451" y="3436152"/>
                  </a:lnTo>
                  <a:lnTo>
                    <a:pt x="392465" y="3435987"/>
                  </a:lnTo>
                  <a:lnTo>
                    <a:pt x="392461" y="3435834"/>
                  </a:lnTo>
                  <a:lnTo>
                    <a:pt x="392451" y="3435686"/>
                  </a:lnTo>
                  <a:lnTo>
                    <a:pt x="392431" y="3435533"/>
                  </a:lnTo>
                  <a:lnTo>
                    <a:pt x="392382" y="3435232"/>
                  </a:lnTo>
                  <a:lnTo>
                    <a:pt x="392319" y="3435002"/>
                  </a:lnTo>
                  <a:lnTo>
                    <a:pt x="392240" y="3434773"/>
                  </a:lnTo>
                  <a:lnTo>
                    <a:pt x="392153" y="3434548"/>
                  </a:lnTo>
                  <a:lnTo>
                    <a:pt x="392060" y="3434330"/>
                  </a:lnTo>
                  <a:lnTo>
                    <a:pt x="391977" y="3434106"/>
                  </a:lnTo>
                  <a:lnTo>
                    <a:pt x="391913" y="3433924"/>
                  </a:lnTo>
                  <a:lnTo>
                    <a:pt x="391859" y="3433741"/>
                  </a:lnTo>
                  <a:lnTo>
                    <a:pt x="391737" y="3433381"/>
                  </a:lnTo>
                  <a:lnTo>
                    <a:pt x="391664" y="3433210"/>
                  </a:lnTo>
                  <a:lnTo>
                    <a:pt x="391595" y="3433069"/>
                  </a:lnTo>
                  <a:lnTo>
                    <a:pt x="391453" y="3432797"/>
                  </a:lnTo>
                  <a:lnTo>
                    <a:pt x="391370" y="3432668"/>
                  </a:lnTo>
                  <a:lnTo>
                    <a:pt x="391282" y="3432544"/>
                  </a:lnTo>
                  <a:lnTo>
                    <a:pt x="391145" y="3432403"/>
                  </a:lnTo>
                  <a:lnTo>
                    <a:pt x="390989" y="3432279"/>
                  </a:lnTo>
                  <a:lnTo>
                    <a:pt x="390662" y="3432037"/>
                  </a:lnTo>
                  <a:lnTo>
                    <a:pt x="390510" y="3431907"/>
                  </a:lnTo>
                  <a:lnTo>
                    <a:pt x="390363" y="3431754"/>
                  </a:lnTo>
                  <a:lnTo>
                    <a:pt x="389953" y="3431253"/>
                  </a:lnTo>
                  <a:lnTo>
                    <a:pt x="389801" y="3431106"/>
                  </a:lnTo>
                  <a:lnTo>
                    <a:pt x="389635" y="3430958"/>
                  </a:lnTo>
                  <a:lnTo>
                    <a:pt x="389459" y="3430822"/>
                  </a:lnTo>
                  <a:lnTo>
                    <a:pt x="389278" y="3430693"/>
                  </a:lnTo>
                  <a:lnTo>
                    <a:pt x="389087" y="3430569"/>
                  </a:lnTo>
                  <a:lnTo>
                    <a:pt x="388897" y="3430463"/>
                  </a:lnTo>
                  <a:lnTo>
                    <a:pt x="388735" y="3430380"/>
                  </a:lnTo>
                  <a:lnTo>
                    <a:pt x="388564" y="3430304"/>
                  </a:lnTo>
                  <a:lnTo>
                    <a:pt x="388222" y="3430174"/>
                  </a:lnTo>
                  <a:lnTo>
                    <a:pt x="387870" y="3430068"/>
                  </a:lnTo>
                  <a:lnTo>
                    <a:pt x="387318" y="3429950"/>
                  </a:lnTo>
                  <a:lnTo>
                    <a:pt x="386985" y="3429862"/>
                  </a:lnTo>
                  <a:lnTo>
                    <a:pt x="386682" y="3429767"/>
                  </a:lnTo>
                  <a:lnTo>
                    <a:pt x="386465" y="3429689"/>
                  </a:lnTo>
                  <a:lnTo>
                    <a:pt x="386047" y="3429537"/>
                  </a:lnTo>
                  <a:lnTo>
                    <a:pt x="385881" y="3429472"/>
                  </a:lnTo>
                  <a:lnTo>
                    <a:pt x="385729" y="3429390"/>
                  </a:lnTo>
                  <a:lnTo>
                    <a:pt x="385607" y="3429284"/>
                  </a:lnTo>
                  <a:lnTo>
                    <a:pt x="385548" y="3429189"/>
                  </a:lnTo>
                  <a:lnTo>
                    <a:pt x="385499" y="3429077"/>
                  </a:lnTo>
                  <a:lnTo>
                    <a:pt x="385416" y="3428853"/>
                  </a:lnTo>
                  <a:lnTo>
                    <a:pt x="385357" y="3428753"/>
                  </a:lnTo>
                  <a:lnTo>
                    <a:pt x="385216" y="3428588"/>
                  </a:lnTo>
                  <a:lnTo>
                    <a:pt x="384948" y="3428682"/>
                  </a:lnTo>
                  <a:lnTo>
                    <a:pt x="384634" y="3428909"/>
                  </a:lnTo>
                  <a:lnTo>
                    <a:pt x="384142" y="3429387"/>
                  </a:lnTo>
                  <a:lnTo>
                    <a:pt x="383285" y="3429661"/>
                  </a:lnTo>
                  <a:lnTo>
                    <a:pt x="383177" y="3429732"/>
                  </a:lnTo>
                  <a:lnTo>
                    <a:pt x="383036" y="3429791"/>
                  </a:lnTo>
                  <a:lnTo>
                    <a:pt x="382884" y="3429832"/>
                  </a:lnTo>
                  <a:lnTo>
                    <a:pt x="382723" y="3429862"/>
                  </a:lnTo>
                  <a:lnTo>
                    <a:pt x="382571" y="3429897"/>
                  </a:lnTo>
                  <a:lnTo>
                    <a:pt x="382420" y="3429950"/>
                  </a:lnTo>
                  <a:lnTo>
                    <a:pt x="382268" y="3430027"/>
                  </a:lnTo>
                  <a:lnTo>
                    <a:pt x="382121" y="3430115"/>
                  </a:lnTo>
                  <a:lnTo>
                    <a:pt x="381838" y="3430310"/>
                  </a:lnTo>
                  <a:lnTo>
                    <a:pt x="381691" y="3430398"/>
                  </a:lnTo>
                  <a:lnTo>
                    <a:pt x="381544" y="3430463"/>
                  </a:lnTo>
                  <a:lnTo>
                    <a:pt x="381398" y="3430522"/>
                  </a:lnTo>
                  <a:lnTo>
                    <a:pt x="381246" y="3430575"/>
                  </a:lnTo>
                  <a:lnTo>
                    <a:pt x="381100" y="3430640"/>
                  </a:lnTo>
                  <a:lnTo>
                    <a:pt x="380567" y="3430858"/>
                  </a:lnTo>
                  <a:lnTo>
                    <a:pt x="379829" y="3431117"/>
                  </a:lnTo>
                  <a:lnTo>
                    <a:pt x="378880" y="3431324"/>
                  </a:lnTo>
                  <a:lnTo>
                    <a:pt x="378048" y="3431729"/>
                  </a:lnTo>
                  <a:lnTo>
                    <a:pt x="377557" y="3432963"/>
                  </a:lnTo>
                  <a:lnTo>
                    <a:pt x="376801" y="3433303"/>
                  </a:lnTo>
                  <a:lnTo>
                    <a:pt x="375945" y="3433467"/>
                  </a:lnTo>
                  <a:lnTo>
                    <a:pt x="375466" y="3433618"/>
                  </a:lnTo>
                  <a:lnTo>
                    <a:pt x="374975" y="3434071"/>
                  </a:lnTo>
                  <a:lnTo>
                    <a:pt x="373875" y="3434519"/>
                  </a:lnTo>
                  <a:lnTo>
                    <a:pt x="373332" y="3434949"/>
                  </a:lnTo>
                  <a:lnTo>
                    <a:pt x="372951" y="3435362"/>
                  </a:lnTo>
                  <a:lnTo>
                    <a:pt x="372672" y="3435616"/>
                  </a:lnTo>
                  <a:lnTo>
                    <a:pt x="372017" y="3435828"/>
                  </a:lnTo>
                  <a:lnTo>
                    <a:pt x="371753" y="3436164"/>
                  </a:lnTo>
                  <a:lnTo>
                    <a:pt x="371323" y="3436282"/>
                  </a:lnTo>
                  <a:lnTo>
                    <a:pt x="371069" y="3436034"/>
                  </a:lnTo>
                  <a:lnTo>
                    <a:pt x="370814" y="3435928"/>
                  </a:lnTo>
                  <a:lnTo>
                    <a:pt x="370487" y="3436005"/>
                  </a:lnTo>
                  <a:lnTo>
                    <a:pt x="370208" y="3436258"/>
                  </a:lnTo>
                  <a:lnTo>
                    <a:pt x="369367" y="3436464"/>
                  </a:lnTo>
                  <a:lnTo>
                    <a:pt x="369001" y="3436641"/>
                  </a:lnTo>
                  <a:lnTo>
                    <a:pt x="368512" y="3436977"/>
                  </a:lnTo>
                  <a:lnTo>
                    <a:pt x="368182" y="3437434"/>
                  </a:lnTo>
                  <a:lnTo>
                    <a:pt x="367521" y="3438321"/>
                  </a:lnTo>
                  <a:lnTo>
                    <a:pt x="367206" y="3438762"/>
                  </a:lnTo>
                  <a:lnTo>
                    <a:pt x="366841" y="3439543"/>
                  </a:lnTo>
                  <a:lnTo>
                    <a:pt x="366299" y="3440374"/>
                  </a:lnTo>
                  <a:lnTo>
                    <a:pt x="365706" y="3441317"/>
                  </a:lnTo>
                  <a:lnTo>
                    <a:pt x="365745" y="3441653"/>
                  </a:lnTo>
                  <a:lnTo>
                    <a:pt x="365965" y="3442089"/>
                  </a:lnTo>
                  <a:lnTo>
                    <a:pt x="365823" y="3442336"/>
                  </a:lnTo>
                  <a:lnTo>
                    <a:pt x="365686" y="3442354"/>
                  </a:lnTo>
                  <a:lnTo>
                    <a:pt x="365198" y="3441809"/>
                  </a:lnTo>
                  <a:lnTo>
                    <a:pt x="364927" y="3441954"/>
                  </a:lnTo>
                  <a:lnTo>
                    <a:pt x="364357" y="3442419"/>
                  </a:lnTo>
                  <a:lnTo>
                    <a:pt x="364008" y="3443081"/>
                  </a:lnTo>
                  <a:lnTo>
                    <a:pt x="363743" y="3443446"/>
                  </a:lnTo>
                  <a:lnTo>
                    <a:pt x="363233" y="3443799"/>
                  </a:lnTo>
                  <a:lnTo>
                    <a:pt x="362427" y="3444328"/>
                  </a:lnTo>
                  <a:lnTo>
                    <a:pt x="361936" y="3444624"/>
                  </a:lnTo>
                  <a:lnTo>
                    <a:pt x="361248" y="3446121"/>
                  </a:lnTo>
                  <a:lnTo>
                    <a:pt x="361125" y="3446546"/>
                  </a:lnTo>
                  <a:lnTo>
                    <a:pt x="361072" y="3447065"/>
                  </a:lnTo>
                  <a:lnTo>
                    <a:pt x="360641" y="3447306"/>
                  </a:lnTo>
                  <a:lnTo>
                    <a:pt x="360382" y="3447690"/>
                  </a:lnTo>
                  <a:lnTo>
                    <a:pt x="359722" y="3448356"/>
                  </a:lnTo>
                  <a:lnTo>
                    <a:pt x="359346" y="3448757"/>
                  </a:lnTo>
                  <a:lnTo>
                    <a:pt x="358960" y="3450066"/>
                  </a:lnTo>
                  <a:lnTo>
                    <a:pt x="358935" y="3450594"/>
                  </a:lnTo>
                  <a:lnTo>
                    <a:pt x="358741" y="3451217"/>
                  </a:lnTo>
                  <a:lnTo>
                    <a:pt x="358274" y="3451676"/>
                  </a:lnTo>
                  <a:lnTo>
                    <a:pt x="357830" y="3452447"/>
                  </a:lnTo>
                  <a:lnTo>
                    <a:pt x="357589" y="3452852"/>
                  </a:lnTo>
                  <a:lnTo>
                    <a:pt x="356795" y="3453335"/>
                  </a:lnTo>
                  <a:lnTo>
                    <a:pt x="355915" y="3453420"/>
                  </a:lnTo>
                  <a:lnTo>
                    <a:pt x="354856" y="3453615"/>
                  </a:lnTo>
                  <a:lnTo>
                    <a:pt x="353661" y="3453780"/>
                  </a:lnTo>
                  <a:lnTo>
                    <a:pt x="353069" y="3453638"/>
                  </a:lnTo>
                  <a:lnTo>
                    <a:pt x="352033" y="3453456"/>
                  </a:lnTo>
                  <a:lnTo>
                    <a:pt x="351212" y="3453290"/>
                  </a:lnTo>
                  <a:lnTo>
                    <a:pt x="350346" y="3453131"/>
                  </a:lnTo>
                  <a:lnTo>
                    <a:pt x="348929" y="3452642"/>
                  </a:lnTo>
                  <a:lnTo>
                    <a:pt x="348127" y="3452725"/>
                  </a:lnTo>
                  <a:lnTo>
                    <a:pt x="347086" y="3452778"/>
                  </a:lnTo>
                  <a:lnTo>
                    <a:pt x="346629" y="3452818"/>
                  </a:lnTo>
                  <a:lnTo>
                    <a:pt x="346157" y="3452860"/>
                  </a:lnTo>
                  <a:lnTo>
                    <a:pt x="346045" y="3453002"/>
                  </a:lnTo>
                  <a:lnTo>
                    <a:pt x="347247" y="3454753"/>
                  </a:lnTo>
                  <a:lnTo>
                    <a:pt x="347716" y="3455490"/>
                  </a:lnTo>
                  <a:lnTo>
                    <a:pt x="347878" y="3455973"/>
                  </a:lnTo>
                  <a:lnTo>
                    <a:pt x="347648" y="3456409"/>
                  </a:lnTo>
                  <a:lnTo>
                    <a:pt x="346812" y="3457264"/>
                  </a:lnTo>
                  <a:lnTo>
                    <a:pt x="345678" y="3458414"/>
                  </a:lnTo>
                  <a:lnTo>
                    <a:pt x="344642" y="3459558"/>
                  </a:lnTo>
                  <a:lnTo>
                    <a:pt x="343356" y="3460967"/>
                  </a:lnTo>
                  <a:lnTo>
                    <a:pt x="342901" y="3461574"/>
                  </a:lnTo>
                  <a:lnTo>
                    <a:pt x="342319" y="3462382"/>
                  </a:lnTo>
                  <a:lnTo>
                    <a:pt x="341836" y="3463649"/>
                  </a:lnTo>
                  <a:lnTo>
                    <a:pt x="341811" y="3465029"/>
                  </a:lnTo>
                  <a:lnTo>
                    <a:pt x="342134" y="3466845"/>
                  </a:lnTo>
                  <a:lnTo>
                    <a:pt x="342349" y="3468378"/>
                  </a:lnTo>
                  <a:lnTo>
                    <a:pt x="342549" y="3469268"/>
                  </a:lnTo>
                  <a:lnTo>
                    <a:pt x="342574" y="3469834"/>
                  </a:lnTo>
                  <a:lnTo>
                    <a:pt x="342764" y="3471049"/>
                  </a:lnTo>
                  <a:lnTo>
                    <a:pt x="342422" y="3472210"/>
                  </a:lnTo>
                  <a:lnTo>
                    <a:pt x="341772" y="3472983"/>
                  </a:lnTo>
                  <a:lnTo>
                    <a:pt x="340951" y="3473389"/>
                  </a:lnTo>
                  <a:lnTo>
                    <a:pt x="339533" y="3473578"/>
                  </a:lnTo>
                  <a:lnTo>
                    <a:pt x="337837" y="3473655"/>
                  </a:lnTo>
                  <a:lnTo>
                    <a:pt x="337485" y="3473649"/>
                  </a:lnTo>
                  <a:lnTo>
                    <a:pt x="337563" y="3473295"/>
                  </a:lnTo>
                  <a:lnTo>
                    <a:pt x="337025" y="3471650"/>
                  </a:lnTo>
                  <a:lnTo>
                    <a:pt x="336385" y="3469864"/>
                  </a:lnTo>
                  <a:lnTo>
                    <a:pt x="335705" y="3468537"/>
                  </a:lnTo>
                  <a:lnTo>
                    <a:pt x="335075" y="3468136"/>
                  </a:lnTo>
                  <a:lnTo>
                    <a:pt x="333985" y="3467759"/>
                  </a:lnTo>
                  <a:lnTo>
                    <a:pt x="332748" y="3467883"/>
                  </a:lnTo>
                  <a:lnTo>
                    <a:pt x="330939" y="3468166"/>
                  </a:lnTo>
                  <a:lnTo>
                    <a:pt x="329590" y="3468566"/>
                  </a:lnTo>
                  <a:lnTo>
                    <a:pt x="328656" y="3469227"/>
                  </a:lnTo>
                  <a:lnTo>
                    <a:pt x="328040" y="3470276"/>
                  </a:lnTo>
                  <a:lnTo>
                    <a:pt x="327913" y="3471302"/>
                  </a:lnTo>
                  <a:lnTo>
                    <a:pt x="327820" y="3472369"/>
                  </a:lnTo>
                  <a:lnTo>
                    <a:pt x="328016" y="3473437"/>
                  </a:lnTo>
                  <a:lnTo>
                    <a:pt x="328642" y="3474085"/>
                  </a:lnTo>
                  <a:lnTo>
                    <a:pt x="328989" y="3474374"/>
                  </a:lnTo>
                  <a:lnTo>
                    <a:pt x="329013" y="3474769"/>
                  </a:lnTo>
                  <a:lnTo>
                    <a:pt x="328050" y="3475317"/>
                  </a:lnTo>
                  <a:lnTo>
                    <a:pt x="327659" y="3475418"/>
                  </a:lnTo>
                  <a:lnTo>
                    <a:pt x="327380" y="3475235"/>
                  </a:lnTo>
                  <a:lnTo>
                    <a:pt x="326989" y="3475406"/>
                  </a:lnTo>
                  <a:lnTo>
                    <a:pt x="326378" y="3476119"/>
                  </a:lnTo>
                  <a:lnTo>
                    <a:pt x="326261" y="3476343"/>
                  </a:lnTo>
                  <a:lnTo>
                    <a:pt x="326188" y="3476467"/>
                  </a:lnTo>
                  <a:lnTo>
                    <a:pt x="326017" y="3476703"/>
                  </a:lnTo>
                  <a:lnTo>
                    <a:pt x="325948" y="3476827"/>
                  </a:lnTo>
                  <a:lnTo>
                    <a:pt x="325885" y="3477004"/>
                  </a:lnTo>
                  <a:lnTo>
                    <a:pt x="325841" y="3477363"/>
                  </a:lnTo>
                  <a:lnTo>
                    <a:pt x="325831" y="3477629"/>
                  </a:lnTo>
                  <a:lnTo>
                    <a:pt x="325821" y="3477764"/>
                  </a:lnTo>
                  <a:lnTo>
                    <a:pt x="325792" y="3477982"/>
                  </a:lnTo>
                  <a:lnTo>
                    <a:pt x="325723" y="3478324"/>
                  </a:lnTo>
                  <a:lnTo>
                    <a:pt x="325689" y="3478548"/>
                  </a:lnTo>
                  <a:lnTo>
                    <a:pt x="325660" y="3478804"/>
                  </a:lnTo>
                  <a:lnTo>
                    <a:pt x="325620" y="3479215"/>
                  </a:lnTo>
                  <a:lnTo>
                    <a:pt x="325591" y="3479439"/>
                  </a:lnTo>
                  <a:lnTo>
                    <a:pt x="325547" y="3480081"/>
                  </a:lnTo>
                  <a:lnTo>
                    <a:pt x="325513" y="3480288"/>
                  </a:lnTo>
                  <a:lnTo>
                    <a:pt x="325420" y="3480524"/>
                  </a:lnTo>
                  <a:lnTo>
                    <a:pt x="325313" y="3480695"/>
                  </a:lnTo>
                  <a:lnTo>
                    <a:pt x="325220" y="3480812"/>
                  </a:lnTo>
                  <a:lnTo>
                    <a:pt x="325117" y="3480925"/>
                  </a:lnTo>
                  <a:lnTo>
                    <a:pt x="325005" y="3481025"/>
                  </a:lnTo>
                  <a:lnTo>
                    <a:pt x="324887" y="3481119"/>
                  </a:lnTo>
                  <a:lnTo>
                    <a:pt x="324765" y="3481207"/>
                  </a:lnTo>
                  <a:lnTo>
                    <a:pt x="324672" y="3481266"/>
                  </a:lnTo>
                  <a:lnTo>
                    <a:pt x="324472" y="3481373"/>
                  </a:lnTo>
                  <a:lnTo>
                    <a:pt x="324364" y="3481420"/>
                  </a:lnTo>
                  <a:lnTo>
                    <a:pt x="324165" y="3481466"/>
                  </a:lnTo>
                  <a:lnTo>
                    <a:pt x="323528" y="3481373"/>
                  </a:lnTo>
                  <a:lnTo>
                    <a:pt x="323299" y="3481455"/>
                  </a:lnTo>
                  <a:lnTo>
                    <a:pt x="322311" y="3482345"/>
                  </a:lnTo>
                  <a:lnTo>
                    <a:pt x="321505" y="3483289"/>
                  </a:lnTo>
                  <a:lnTo>
                    <a:pt x="321064" y="3483666"/>
                  </a:lnTo>
                  <a:lnTo>
                    <a:pt x="321011" y="3483761"/>
                  </a:lnTo>
                  <a:lnTo>
                    <a:pt x="320913" y="3483961"/>
                  </a:lnTo>
                  <a:lnTo>
                    <a:pt x="320830" y="3484161"/>
                  </a:lnTo>
                  <a:lnTo>
                    <a:pt x="320737" y="3484456"/>
                  </a:lnTo>
                  <a:lnTo>
                    <a:pt x="320698" y="3484604"/>
                  </a:lnTo>
                  <a:lnTo>
                    <a:pt x="320664" y="3484757"/>
                  </a:lnTo>
                  <a:lnTo>
                    <a:pt x="320634" y="3484910"/>
                  </a:lnTo>
                  <a:lnTo>
                    <a:pt x="320600" y="3485134"/>
                  </a:lnTo>
                  <a:lnTo>
                    <a:pt x="320576" y="3485370"/>
                  </a:lnTo>
                  <a:lnTo>
                    <a:pt x="320561" y="3485600"/>
                  </a:lnTo>
                  <a:lnTo>
                    <a:pt x="320551" y="3485830"/>
                  </a:lnTo>
                  <a:lnTo>
                    <a:pt x="320542" y="3486249"/>
                  </a:lnTo>
                  <a:lnTo>
                    <a:pt x="320546" y="3486614"/>
                  </a:lnTo>
                  <a:lnTo>
                    <a:pt x="320556" y="3486797"/>
                  </a:lnTo>
                  <a:lnTo>
                    <a:pt x="320585" y="3487074"/>
                  </a:lnTo>
                  <a:lnTo>
                    <a:pt x="320615" y="3487275"/>
                  </a:lnTo>
                  <a:lnTo>
                    <a:pt x="320698" y="3487676"/>
                  </a:lnTo>
                  <a:lnTo>
                    <a:pt x="320810" y="3488076"/>
                  </a:lnTo>
                  <a:lnTo>
                    <a:pt x="321051" y="3488405"/>
                  </a:lnTo>
                  <a:lnTo>
                    <a:pt x="322680" y="3488620"/>
                  </a:lnTo>
                  <a:lnTo>
                    <a:pt x="323007" y="3488764"/>
                  </a:lnTo>
                  <a:lnTo>
                    <a:pt x="323108" y="3489149"/>
                  </a:lnTo>
                  <a:lnTo>
                    <a:pt x="323157" y="3489545"/>
                  </a:lnTo>
                  <a:lnTo>
                    <a:pt x="323196" y="3489727"/>
                  </a:lnTo>
                  <a:lnTo>
                    <a:pt x="323259" y="3489956"/>
                  </a:lnTo>
                  <a:lnTo>
                    <a:pt x="323333" y="3490205"/>
                  </a:lnTo>
                  <a:lnTo>
                    <a:pt x="323387" y="3490358"/>
                  </a:lnTo>
                  <a:lnTo>
                    <a:pt x="323450" y="3490506"/>
                  </a:lnTo>
                  <a:lnTo>
                    <a:pt x="323519" y="3490618"/>
                  </a:lnTo>
                  <a:lnTo>
                    <a:pt x="323597" y="3490730"/>
                  </a:lnTo>
                  <a:lnTo>
                    <a:pt x="323758" y="3490942"/>
                  </a:lnTo>
                  <a:lnTo>
                    <a:pt x="323827" y="3491060"/>
                  </a:lnTo>
                  <a:lnTo>
                    <a:pt x="323939" y="3491307"/>
                  </a:lnTo>
                  <a:lnTo>
                    <a:pt x="324022" y="3491573"/>
                  </a:lnTo>
                  <a:lnTo>
                    <a:pt x="324154" y="3492115"/>
                  </a:lnTo>
                  <a:lnTo>
                    <a:pt x="324232" y="3492381"/>
                  </a:lnTo>
                  <a:lnTo>
                    <a:pt x="324398" y="3492864"/>
                  </a:lnTo>
                  <a:lnTo>
                    <a:pt x="324482" y="3493100"/>
                  </a:lnTo>
                  <a:lnTo>
                    <a:pt x="324662" y="3493572"/>
                  </a:lnTo>
                  <a:lnTo>
                    <a:pt x="325137" y="3494951"/>
                  </a:lnTo>
                  <a:lnTo>
                    <a:pt x="325850" y="3496856"/>
                  </a:lnTo>
                  <a:lnTo>
                    <a:pt x="325904" y="3496950"/>
                  </a:lnTo>
                  <a:lnTo>
                    <a:pt x="325919" y="3497103"/>
                  </a:lnTo>
                  <a:lnTo>
                    <a:pt x="325860" y="3497422"/>
                  </a:lnTo>
                  <a:lnTo>
                    <a:pt x="325792" y="3497705"/>
                  </a:lnTo>
                  <a:lnTo>
                    <a:pt x="325655" y="3498224"/>
                  </a:lnTo>
                  <a:lnTo>
                    <a:pt x="325626" y="3498353"/>
                  </a:lnTo>
                  <a:lnTo>
                    <a:pt x="325601" y="3498560"/>
                  </a:lnTo>
                  <a:lnTo>
                    <a:pt x="325581" y="3498766"/>
                  </a:lnTo>
                  <a:lnTo>
                    <a:pt x="325572" y="3498973"/>
                  </a:lnTo>
                  <a:lnTo>
                    <a:pt x="325557" y="3499179"/>
                  </a:lnTo>
                  <a:lnTo>
                    <a:pt x="325533" y="3499385"/>
                  </a:lnTo>
                  <a:lnTo>
                    <a:pt x="325484" y="3499674"/>
                  </a:lnTo>
                  <a:lnTo>
                    <a:pt x="325454" y="3499822"/>
                  </a:lnTo>
                  <a:lnTo>
                    <a:pt x="325286" y="3501158"/>
                  </a:lnTo>
                  <a:lnTo>
                    <a:pt x="325066" y="3502534"/>
                  </a:lnTo>
                  <a:lnTo>
                    <a:pt x="325143" y="3503155"/>
                  </a:lnTo>
                  <a:lnTo>
                    <a:pt x="325218" y="3503814"/>
                  </a:lnTo>
                  <a:lnTo>
                    <a:pt x="325362" y="3505026"/>
                  </a:lnTo>
                  <a:lnTo>
                    <a:pt x="324961" y="3505605"/>
                  </a:lnTo>
                  <a:lnTo>
                    <a:pt x="324143" y="3506808"/>
                  </a:lnTo>
                  <a:lnTo>
                    <a:pt x="323152" y="3507552"/>
                  </a:lnTo>
                  <a:lnTo>
                    <a:pt x="322541" y="3508118"/>
                  </a:lnTo>
                  <a:lnTo>
                    <a:pt x="322326" y="3508330"/>
                  </a:lnTo>
                  <a:lnTo>
                    <a:pt x="322218" y="3508424"/>
                  </a:lnTo>
                  <a:lnTo>
                    <a:pt x="322116" y="3508525"/>
                  </a:lnTo>
                  <a:lnTo>
                    <a:pt x="322018" y="3508631"/>
                  </a:lnTo>
                  <a:lnTo>
                    <a:pt x="321886" y="3508825"/>
                  </a:lnTo>
                  <a:lnTo>
                    <a:pt x="321807" y="3509008"/>
                  </a:lnTo>
                  <a:lnTo>
                    <a:pt x="321710" y="3509167"/>
                  </a:lnTo>
                  <a:lnTo>
                    <a:pt x="321617" y="3509244"/>
                  </a:lnTo>
                  <a:lnTo>
                    <a:pt x="321505" y="3509303"/>
                  </a:lnTo>
                  <a:lnTo>
                    <a:pt x="321382" y="3509350"/>
                  </a:lnTo>
                  <a:lnTo>
                    <a:pt x="321265" y="3509403"/>
                  </a:lnTo>
                  <a:lnTo>
                    <a:pt x="321153" y="3509462"/>
                  </a:lnTo>
                  <a:lnTo>
                    <a:pt x="321040" y="3509556"/>
                  </a:lnTo>
                  <a:lnTo>
                    <a:pt x="320937" y="3509657"/>
                  </a:lnTo>
                  <a:lnTo>
                    <a:pt x="320732" y="3509875"/>
                  </a:lnTo>
                  <a:lnTo>
                    <a:pt x="320625" y="3509975"/>
                  </a:lnTo>
                  <a:lnTo>
                    <a:pt x="320507" y="3510075"/>
                  </a:lnTo>
                  <a:lnTo>
                    <a:pt x="320258" y="3510252"/>
                  </a:lnTo>
                  <a:lnTo>
                    <a:pt x="320141" y="3510352"/>
                  </a:lnTo>
                  <a:lnTo>
                    <a:pt x="320033" y="3510458"/>
                  </a:lnTo>
                  <a:lnTo>
                    <a:pt x="319955" y="3510571"/>
                  </a:lnTo>
                  <a:lnTo>
                    <a:pt x="319882" y="3510689"/>
                  </a:lnTo>
                  <a:lnTo>
                    <a:pt x="319754" y="3510942"/>
                  </a:lnTo>
                  <a:lnTo>
                    <a:pt x="319686" y="3511066"/>
                  </a:lnTo>
                  <a:lnTo>
                    <a:pt x="319608" y="3511196"/>
                  </a:lnTo>
                  <a:lnTo>
                    <a:pt x="319358" y="3511573"/>
                  </a:lnTo>
                  <a:lnTo>
                    <a:pt x="319280" y="3511703"/>
                  </a:lnTo>
                  <a:lnTo>
                    <a:pt x="319207" y="3511815"/>
                  </a:lnTo>
                  <a:lnTo>
                    <a:pt x="318933" y="3512281"/>
                  </a:lnTo>
                  <a:lnTo>
                    <a:pt x="318611" y="3512764"/>
                  </a:lnTo>
                  <a:lnTo>
                    <a:pt x="318513" y="3512929"/>
                  </a:lnTo>
                  <a:lnTo>
                    <a:pt x="318430" y="3513100"/>
                  </a:lnTo>
                  <a:lnTo>
                    <a:pt x="318346" y="3513295"/>
                  </a:lnTo>
                  <a:lnTo>
                    <a:pt x="318283" y="3513489"/>
                  </a:lnTo>
                  <a:lnTo>
                    <a:pt x="318229" y="3513696"/>
                  </a:lnTo>
                  <a:lnTo>
                    <a:pt x="318136" y="3514108"/>
                  </a:lnTo>
                  <a:lnTo>
                    <a:pt x="318092" y="3514250"/>
                  </a:lnTo>
                  <a:lnTo>
                    <a:pt x="318039" y="3514403"/>
                  </a:lnTo>
                  <a:lnTo>
                    <a:pt x="317994" y="3514557"/>
                  </a:lnTo>
                  <a:lnTo>
                    <a:pt x="317975" y="3514692"/>
                  </a:lnTo>
                  <a:lnTo>
                    <a:pt x="318000" y="3514810"/>
                  </a:lnTo>
                  <a:lnTo>
                    <a:pt x="318073" y="3514899"/>
                  </a:lnTo>
                  <a:lnTo>
                    <a:pt x="318151" y="3514981"/>
                  </a:lnTo>
                  <a:lnTo>
                    <a:pt x="318190" y="3515105"/>
                  </a:lnTo>
                  <a:lnTo>
                    <a:pt x="318156" y="3515276"/>
                  </a:lnTo>
                  <a:lnTo>
                    <a:pt x="318078" y="3515423"/>
                  </a:lnTo>
                  <a:lnTo>
                    <a:pt x="317784" y="3516042"/>
                  </a:lnTo>
                  <a:lnTo>
                    <a:pt x="317657" y="3516296"/>
                  </a:lnTo>
                  <a:lnTo>
                    <a:pt x="317555" y="3516514"/>
                  </a:lnTo>
                  <a:lnTo>
                    <a:pt x="317462" y="3516738"/>
                  </a:lnTo>
                  <a:lnTo>
                    <a:pt x="317388" y="3516962"/>
                  </a:lnTo>
                  <a:lnTo>
                    <a:pt x="317315" y="3517251"/>
                  </a:lnTo>
                  <a:lnTo>
                    <a:pt x="317266" y="3517546"/>
                  </a:lnTo>
                  <a:lnTo>
                    <a:pt x="317232" y="3517847"/>
                  </a:lnTo>
                  <a:lnTo>
                    <a:pt x="317212" y="3518153"/>
                  </a:lnTo>
                  <a:lnTo>
                    <a:pt x="317188" y="3518454"/>
                  </a:lnTo>
                  <a:lnTo>
                    <a:pt x="317173" y="3518979"/>
                  </a:lnTo>
                  <a:lnTo>
                    <a:pt x="317173" y="3519509"/>
                  </a:lnTo>
                  <a:lnTo>
                    <a:pt x="317164" y="3519775"/>
                  </a:lnTo>
                  <a:lnTo>
                    <a:pt x="317110" y="3520742"/>
                  </a:lnTo>
                  <a:lnTo>
                    <a:pt x="317066" y="3521225"/>
                  </a:lnTo>
                  <a:lnTo>
                    <a:pt x="317024" y="3521960"/>
                  </a:lnTo>
                  <a:lnTo>
                    <a:pt x="316621" y="3522741"/>
                  </a:lnTo>
                  <a:lnTo>
                    <a:pt x="316318" y="3523307"/>
                  </a:lnTo>
                  <a:lnTo>
                    <a:pt x="316161" y="3523590"/>
                  </a:lnTo>
                  <a:lnTo>
                    <a:pt x="315917" y="3523991"/>
                  </a:lnTo>
                  <a:lnTo>
                    <a:pt x="315520" y="3524674"/>
                  </a:lnTo>
                  <a:lnTo>
                    <a:pt x="315034" y="3525441"/>
                  </a:lnTo>
                  <a:lnTo>
                    <a:pt x="314773" y="3525842"/>
                  </a:lnTo>
                  <a:lnTo>
                    <a:pt x="314665" y="3526114"/>
                  </a:lnTo>
                  <a:lnTo>
                    <a:pt x="314563" y="3526397"/>
                  </a:lnTo>
                  <a:lnTo>
                    <a:pt x="314330" y="3527937"/>
                  </a:lnTo>
                  <a:lnTo>
                    <a:pt x="314245" y="3528584"/>
                  </a:lnTo>
                  <a:lnTo>
                    <a:pt x="314250" y="3528920"/>
                  </a:lnTo>
                  <a:lnTo>
                    <a:pt x="314270" y="3529262"/>
                  </a:lnTo>
                  <a:lnTo>
                    <a:pt x="314328" y="3529946"/>
                  </a:lnTo>
                  <a:lnTo>
                    <a:pt x="314367" y="3531120"/>
                  </a:lnTo>
                  <a:lnTo>
                    <a:pt x="314367" y="3531533"/>
                  </a:lnTo>
                  <a:lnTo>
                    <a:pt x="314338" y="3531939"/>
                  </a:lnTo>
                  <a:lnTo>
                    <a:pt x="314260" y="3532335"/>
                  </a:lnTo>
                  <a:lnTo>
                    <a:pt x="314191" y="3532606"/>
                  </a:lnTo>
                  <a:lnTo>
                    <a:pt x="314113" y="3532895"/>
                  </a:lnTo>
                  <a:lnTo>
                    <a:pt x="314015" y="3533172"/>
                  </a:lnTo>
                  <a:lnTo>
                    <a:pt x="313893" y="3533402"/>
                  </a:lnTo>
                  <a:lnTo>
                    <a:pt x="313727" y="3533561"/>
                  </a:lnTo>
                  <a:lnTo>
                    <a:pt x="313571" y="3533626"/>
                  </a:lnTo>
                  <a:lnTo>
                    <a:pt x="313395" y="3533667"/>
                  </a:lnTo>
                  <a:lnTo>
                    <a:pt x="313208" y="3533679"/>
                  </a:lnTo>
                  <a:lnTo>
                    <a:pt x="313018" y="3533679"/>
                  </a:lnTo>
                  <a:lnTo>
                    <a:pt x="312837" y="3533667"/>
                  </a:lnTo>
                  <a:lnTo>
                    <a:pt x="312589" y="3533620"/>
                  </a:lnTo>
                  <a:lnTo>
                    <a:pt x="312339" y="3533532"/>
                  </a:lnTo>
                  <a:lnTo>
                    <a:pt x="311855" y="3533290"/>
                  </a:lnTo>
                  <a:lnTo>
                    <a:pt x="311616" y="3533178"/>
                  </a:lnTo>
                  <a:lnTo>
                    <a:pt x="310986" y="3532924"/>
                  </a:lnTo>
                  <a:lnTo>
                    <a:pt x="310744" y="3533500"/>
                  </a:lnTo>
                  <a:lnTo>
                    <a:pt x="310539" y="3533969"/>
                  </a:lnTo>
                  <a:lnTo>
                    <a:pt x="306074" y="3545001"/>
                  </a:lnTo>
                  <a:lnTo>
                    <a:pt x="301240" y="3556952"/>
                  </a:lnTo>
                  <a:lnTo>
                    <a:pt x="301565" y="3557921"/>
                  </a:lnTo>
                  <a:lnTo>
                    <a:pt x="301653" y="3558204"/>
                  </a:lnTo>
                  <a:lnTo>
                    <a:pt x="301725" y="3558487"/>
                  </a:lnTo>
                  <a:lnTo>
                    <a:pt x="301804" y="3558770"/>
                  </a:lnTo>
                  <a:lnTo>
                    <a:pt x="301901" y="3559047"/>
                  </a:lnTo>
                  <a:lnTo>
                    <a:pt x="302019" y="3559307"/>
                  </a:lnTo>
                  <a:lnTo>
                    <a:pt x="302244" y="3559654"/>
                  </a:lnTo>
                  <a:lnTo>
                    <a:pt x="302528" y="3559973"/>
                  </a:lnTo>
                  <a:lnTo>
                    <a:pt x="302841" y="3560274"/>
                  </a:lnTo>
                  <a:lnTo>
                    <a:pt x="303163" y="3560575"/>
                  </a:lnTo>
                  <a:lnTo>
                    <a:pt x="303471" y="3560875"/>
                  </a:lnTo>
                  <a:lnTo>
                    <a:pt x="304307" y="3561824"/>
                  </a:lnTo>
                  <a:lnTo>
                    <a:pt x="304601" y="3562125"/>
                  </a:lnTo>
                  <a:lnTo>
                    <a:pt x="304923" y="3562391"/>
                  </a:lnTo>
                  <a:lnTo>
                    <a:pt x="305217" y="3562585"/>
                  </a:lnTo>
                  <a:lnTo>
                    <a:pt x="305525" y="3562756"/>
                  </a:lnTo>
                  <a:lnTo>
                    <a:pt x="305841" y="3562916"/>
                  </a:lnTo>
                  <a:lnTo>
                    <a:pt x="306493" y="3563216"/>
                  </a:lnTo>
                  <a:lnTo>
                    <a:pt x="306741" y="3563316"/>
                  </a:lnTo>
                  <a:lnTo>
                    <a:pt x="307260" y="3563494"/>
                  </a:lnTo>
                  <a:lnTo>
                    <a:pt x="307508" y="3563593"/>
                  </a:lnTo>
                  <a:lnTo>
                    <a:pt x="307753" y="3563712"/>
                  </a:lnTo>
                  <a:lnTo>
                    <a:pt x="308101" y="3563965"/>
                  </a:lnTo>
                  <a:lnTo>
                    <a:pt x="308418" y="3564272"/>
                  </a:lnTo>
                  <a:lnTo>
                    <a:pt x="309034" y="3564932"/>
                  </a:lnTo>
                  <a:lnTo>
                    <a:pt x="309361" y="3565233"/>
                  </a:lnTo>
                  <a:lnTo>
                    <a:pt x="309660" y="3565457"/>
                  </a:lnTo>
                  <a:lnTo>
                    <a:pt x="309968" y="3565675"/>
                  </a:lnTo>
                  <a:lnTo>
                    <a:pt x="310280" y="3565888"/>
                  </a:lnTo>
                  <a:lnTo>
                    <a:pt x="310604" y="3566082"/>
                  </a:lnTo>
                  <a:lnTo>
                    <a:pt x="310931" y="3566265"/>
                  </a:lnTo>
                  <a:lnTo>
                    <a:pt x="311228" y="3566413"/>
                  </a:lnTo>
                  <a:lnTo>
                    <a:pt x="311533" y="3566542"/>
                  </a:lnTo>
                  <a:lnTo>
                    <a:pt x="312149" y="3566790"/>
                  </a:lnTo>
                  <a:lnTo>
                    <a:pt x="312451" y="3566931"/>
                  </a:lnTo>
                  <a:lnTo>
                    <a:pt x="312661" y="3567055"/>
                  </a:lnTo>
                  <a:lnTo>
                    <a:pt x="313067" y="3567321"/>
                  </a:lnTo>
                  <a:lnTo>
                    <a:pt x="313277" y="3567444"/>
                  </a:lnTo>
                  <a:lnTo>
                    <a:pt x="313497" y="3567533"/>
                  </a:lnTo>
                  <a:lnTo>
                    <a:pt x="313736" y="3567604"/>
                  </a:lnTo>
                  <a:lnTo>
                    <a:pt x="313991" y="3567651"/>
                  </a:lnTo>
                  <a:lnTo>
                    <a:pt x="314250" y="3567674"/>
                  </a:lnTo>
                  <a:lnTo>
                    <a:pt x="314509" y="3567680"/>
                  </a:lnTo>
                  <a:lnTo>
                    <a:pt x="314764" y="3567662"/>
                  </a:lnTo>
                  <a:lnTo>
                    <a:pt x="314899" y="3567651"/>
                  </a:lnTo>
                  <a:lnTo>
                    <a:pt x="315042" y="3567627"/>
                  </a:lnTo>
                  <a:lnTo>
                    <a:pt x="315179" y="3567598"/>
                  </a:lnTo>
                  <a:lnTo>
                    <a:pt x="315452" y="3567521"/>
                  </a:lnTo>
                  <a:lnTo>
                    <a:pt x="315584" y="3567456"/>
                  </a:lnTo>
                  <a:lnTo>
                    <a:pt x="315839" y="3567291"/>
                  </a:lnTo>
                  <a:lnTo>
                    <a:pt x="315966" y="3567232"/>
                  </a:lnTo>
                  <a:lnTo>
                    <a:pt x="316093" y="3567209"/>
                  </a:lnTo>
                  <a:lnTo>
                    <a:pt x="316230" y="3567303"/>
                  </a:lnTo>
                  <a:lnTo>
                    <a:pt x="316376" y="3567533"/>
                  </a:lnTo>
                  <a:lnTo>
                    <a:pt x="316513" y="3567833"/>
                  </a:lnTo>
                  <a:lnTo>
                    <a:pt x="316612" y="3568158"/>
                  </a:lnTo>
                  <a:lnTo>
                    <a:pt x="316650" y="3568441"/>
                  </a:lnTo>
                  <a:lnTo>
                    <a:pt x="316621" y="3568665"/>
                  </a:lnTo>
                  <a:lnTo>
                    <a:pt x="316552" y="3568895"/>
                  </a:lnTo>
                  <a:lnTo>
                    <a:pt x="316450" y="3569119"/>
                  </a:lnTo>
                  <a:lnTo>
                    <a:pt x="316332" y="3569337"/>
                  </a:lnTo>
                  <a:lnTo>
                    <a:pt x="316205" y="3569550"/>
                  </a:lnTo>
                  <a:lnTo>
                    <a:pt x="316073" y="3569762"/>
                  </a:lnTo>
                  <a:lnTo>
                    <a:pt x="315927" y="3569980"/>
                  </a:lnTo>
                  <a:lnTo>
                    <a:pt x="315771" y="3570181"/>
                  </a:lnTo>
                  <a:lnTo>
                    <a:pt x="315589" y="3570352"/>
                  </a:lnTo>
                  <a:lnTo>
                    <a:pt x="315399" y="3570487"/>
                  </a:lnTo>
                  <a:lnTo>
                    <a:pt x="315160" y="3570587"/>
                  </a:lnTo>
                  <a:lnTo>
                    <a:pt x="314896" y="3570640"/>
                  </a:lnTo>
                  <a:lnTo>
                    <a:pt x="314616" y="3570664"/>
                  </a:lnTo>
                  <a:lnTo>
                    <a:pt x="314338" y="3570658"/>
                  </a:lnTo>
                  <a:lnTo>
                    <a:pt x="314074" y="3570623"/>
                  </a:lnTo>
                  <a:lnTo>
                    <a:pt x="313879" y="3570570"/>
                  </a:lnTo>
                  <a:lnTo>
                    <a:pt x="313321" y="3570299"/>
                  </a:lnTo>
                  <a:lnTo>
                    <a:pt x="313131" y="3570234"/>
                  </a:lnTo>
                  <a:lnTo>
                    <a:pt x="312900" y="3570193"/>
                  </a:lnTo>
                  <a:lnTo>
                    <a:pt x="312666" y="3570169"/>
                  </a:lnTo>
                  <a:lnTo>
                    <a:pt x="312427" y="3570157"/>
                  </a:lnTo>
                  <a:lnTo>
                    <a:pt x="312193" y="3570175"/>
                  </a:lnTo>
                  <a:lnTo>
                    <a:pt x="311968" y="3570216"/>
                  </a:lnTo>
                  <a:lnTo>
                    <a:pt x="311596" y="3570387"/>
                  </a:lnTo>
                  <a:lnTo>
                    <a:pt x="311244" y="3570688"/>
                  </a:lnTo>
                  <a:lnTo>
                    <a:pt x="310917" y="3571065"/>
                  </a:lnTo>
                  <a:lnTo>
                    <a:pt x="310618" y="3571478"/>
                  </a:lnTo>
                  <a:lnTo>
                    <a:pt x="310348" y="3571885"/>
                  </a:lnTo>
                  <a:lnTo>
                    <a:pt x="310169" y="3572191"/>
                  </a:lnTo>
                  <a:lnTo>
                    <a:pt x="310007" y="3572510"/>
                  </a:lnTo>
                  <a:lnTo>
                    <a:pt x="309861" y="3572846"/>
                  </a:lnTo>
                  <a:lnTo>
                    <a:pt x="309581" y="3573512"/>
                  </a:lnTo>
                  <a:lnTo>
                    <a:pt x="309289" y="3574179"/>
                  </a:lnTo>
                  <a:lnTo>
                    <a:pt x="309146" y="3574515"/>
                  </a:lnTo>
                  <a:lnTo>
                    <a:pt x="309020" y="3574857"/>
                  </a:lnTo>
                  <a:lnTo>
                    <a:pt x="308912" y="3575199"/>
                  </a:lnTo>
                  <a:lnTo>
                    <a:pt x="308819" y="3575594"/>
                  </a:lnTo>
                  <a:lnTo>
                    <a:pt x="308751" y="3575995"/>
                  </a:lnTo>
                  <a:lnTo>
                    <a:pt x="308692" y="3576396"/>
                  </a:lnTo>
                  <a:lnTo>
                    <a:pt x="308648" y="3576803"/>
                  </a:lnTo>
                  <a:lnTo>
                    <a:pt x="308580" y="3577646"/>
                  </a:lnTo>
                  <a:lnTo>
                    <a:pt x="308560" y="3578083"/>
                  </a:lnTo>
                  <a:lnTo>
                    <a:pt x="308550" y="3578513"/>
                  </a:lnTo>
                  <a:lnTo>
                    <a:pt x="308555" y="3578950"/>
                  </a:lnTo>
                  <a:lnTo>
                    <a:pt x="308575" y="3579386"/>
                  </a:lnTo>
                  <a:lnTo>
                    <a:pt x="308608" y="3579828"/>
                  </a:lnTo>
                  <a:lnTo>
                    <a:pt x="308662" y="3580265"/>
                  </a:lnTo>
                  <a:lnTo>
                    <a:pt x="308726" y="3580701"/>
                  </a:lnTo>
                  <a:lnTo>
                    <a:pt x="308800" y="3581091"/>
                  </a:lnTo>
                  <a:lnTo>
                    <a:pt x="308902" y="3581568"/>
                  </a:lnTo>
                  <a:lnTo>
                    <a:pt x="308970" y="3582211"/>
                  </a:lnTo>
                  <a:lnTo>
                    <a:pt x="309064" y="3582853"/>
                  </a:lnTo>
                  <a:lnTo>
                    <a:pt x="309176" y="3583496"/>
                  </a:lnTo>
                  <a:lnTo>
                    <a:pt x="309308" y="3584133"/>
                  </a:lnTo>
                  <a:lnTo>
                    <a:pt x="309460" y="3584764"/>
                  </a:lnTo>
                  <a:lnTo>
                    <a:pt x="309674" y="3585513"/>
                  </a:lnTo>
                  <a:lnTo>
                    <a:pt x="309924" y="3586262"/>
                  </a:lnTo>
                  <a:lnTo>
                    <a:pt x="310202" y="3586999"/>
                  </a:lnTo>
                  <a:lnTo>
                    <a:pt x="310500" y="3587725"/>
                  </a:lnTo>
                  <a:lnTo>
                    <a:pt x="310813" y="3588444"/>
                  </a:lnTo>
                  <a:lnTo>
                    <a:pt x="311107" y="3589069"/>
                  </a:lnTo>
                  <a:lnTo>
                    <a:pt x="311410" y="3589688"/>
                  </a:lnTo>
                  <a:lnTo>
                    <a:pt x="311732" y="3590296"/>
                  </a:lnTo>
                  <a:lnTo>
                    <a:pt x="312064" y="3590903"/>
                  </a:lnTo>
                  <a:lnTo>
                    <a:pt x="312407" y="3591499"/>
                  </a:lnTo>
                  <a:lnTo>
                    <a:pt x="312941" y="3592395"/>
                  </a:lnTo>
                  <a:lnTo>
                    <a:pt x="313214" y="3592837"/>
                  </a:lnTo>
                  <a:lnTo>
                    <a:pt x="313497" y="3593268"/>
                  </a:lnTo>
                  <a:lnTo>
                    <a:pt x="313791" y="3593699"/>
                  </a:lnTo>
                  <a:lnTo>
                    <a:pt x="314088" y="3594100"/>
                  </a:lnTo>
                  <a:lnTo>
                    <a:pt x="314396" y="3594495"/>
                  </a:lnTo>
                  <a:lnTo>
                    <a:pt x="315350" y="3595669"/>
                  </a:lnTo>
                  <a:lnTo>
                    <a:pt x="316689" y="3597438"/>
                  </a:lnTo>
                  <a:lnTo>
                    <a:pt x="317143" y="3598010"/>
                  </a:lnTo>
                  <a:lnTo>
                    <a:pt x="317627" y="3598570"/>
                  </a:lnTo>
                  <a:lnTo>
                    <a:pt x="318048" y="3599024"/>
                  </a:lnTo>
                  <a:lnTo>
                    <a:pt x="318479" y="3599478"/>
                  </a:lnTo>
                  <a:lnTo>
                    <a:pt x="318924" y="3599915"/>
                  </a:lnTo>
                  <a:lnTo>
                    <a:pt x="319383" y="3600333"/>
                  </a:lnTo>
                  <a:lnTo>
                    <a:pt x="319862" y="3600722"/>
                  </a:lnTo>
                  <a:lnTo>
                    <a:pt x="320341" y="3601077"/>
                  </a:lnTo>
                  <a:lnTo>
                    <a:pt x="320591" y="3601247"/>
                  </a:lnTo>
                  <a:lnTo>
                    <a:pt x="320839" y="3601407"/>
                  </a:lnTo>
                  <a:lnTo>
                    <a:pt x="321099" y="3601542"/>
                  </a:lnTo>
                  <a:lnTo>
                    <a:pt x="321583" y="3601701"/>
                  </a:lnTo>
                  <a:lnTo>
                    <a:pt x="322703" y="3601860"/>
                  </a:lnTo>
                  <a:lnTo>
                    <a:pt x="323137" y="3601967"/>
                  </a:lnTo>
                  <a:lnTo>
                    <a:pt x="323362" y="3602156"/>
                  </a:lnTo>
                  <a:lnTo>
                    <a:pt x="323376" y="3602433"/>
                  </a:lnTo>
                  <a:lnTo>
                    <a:pt x="323280" y="3602739"/>
                  </a:lnTo>
                  <a:lnTo>
                    <a:pt x="323137" y="3603064"/>
                  </a:lnTo>
                  <a:lnTo>
                    <a:pt x="323025" y="3603388"/>
                  </a:lnTo>
                  <a:lnTo>
                    <a:pt x="322995" y="3603695"/>
                  </a:lnTo>
                  <a:lnTo>
                    <a:pt x="323039" y="3603913"/>
                  </a:lnTo>
                  <a:lnTo>
                    <a:pt x="323107" y="3604131"/>
                  </a:lnTo>
                  <a:lnTo>
                    <a:pt x="323195" y="3604343"/>
                  </a:lnTo>
                  <a:lnTo>
                    <a:pt x="323308" y="3604544"/>
                  </a:lnTo>
                  <a:lnTo>
                    <a:pt x="323431" y="3604733"/>
                  </a:lnTo>
                  <a:lnTo>
                    <a:pt x="323572" y="3604874"/>
                  </a:lnTo>
                  <a:lnTo>
                    <a:pt x="323695" y="3605039"/>
                  </a:lnTo>
                  <a:lnTo>
                    <a:pt x="323811" y="3605217"/>
                  </a:lnTo>
                  <a:lnTo>
                    <a:pt x="323904" y="3605405"/>
                  </a:lnTo>
                  <a:lnTo>
                    <a:pt x="323978" y="3605594"/>
                  </a:lnTo>
                  <a:lnTo>
                    <a:pt x="324047" y="3605848"/>
                  </a:lnTo>
                  <a:lnTo>
                    <a:pt x="324066" y="3605983"/>
                  </a:lnTo>
                  <a:lnTo>
                    <a:pt x="324080" y="3606119"/>
                  </a:lnTo>
                  <a:lnTo>
                    <a:pt x="324075" y="3606343"/>
                  </a:lnTo>
                  <a:lnTo>
                    <a:pt x="324042" y="3606525"/>
                  </a:lnTo>
                  <a:lnTo>
                    <a:pt x="323993" y="3606709"/>
                  </a:lnTo>
                  <a:lnTo>
                    <a:pt x="323871" y="3607009"/>
                  </a:lnTo>
                  <a:lnTo>
                    <a:pt x="323699" y="3607304"/>
                  </a:lnTo>
                  <a:lnTo>
                    <a:pt x="323494" y="3607581"/>
                  </a:lnTo>
                  <a:lnTo>
                    <a:pt x="323264" y="3607829"/>
                  </a:lnTo>
                  <a:lnTo>
                    <a:pt x="323010" y="3608035"/>
                  </a:lnTo>
                  <a:lnTo>
                    <a:pt x="322854" y="3608142"/>
                  </a:lnTo>
                  <a:lnTo>
                    <a:pt x="322692" y="3608242"/>
                  </a:lnTo>
                  <a:lnTo>
                    <a:pt x="322516" y="3608330"/>
                  </a:lnTo>
                  <a:lnTo>
                    <a:pt x="322340" y="3608395"/>
                  </a:lnTo>
                  <a:lnTo>
                    <a:pt x="322164" y="3608442"/>
                  </a:lnTo>
                  <a:lnTo>
                    <a:pt x="321974" y="3608466"/>
                  </a:lnTo>
                  <a:lnTo>
                    <a:pt x="321783" y="3608466"/>
                  </a:lnTo>
                  <a:lnTo>
                    <a:pt x="321588" y="3608448"/>
                  </a:lnTo>
                  <a:lnTo>
                    <a:pt x="321206" y="3608389"/>
                  </a:lnTo>
                  <a:lnTo>
                    <a:pt x="320898" y="3608330"/>
                  </a:lnTo>
                  <a:lnTo>
                    <a:pt x="320590" y="3608254"/>
                  </a:lnTo>
                  <a:lnTo>
                    <a:pt x="320292" y="3608153"/>
                  </a:lnTo>
                  <a:lnTo>
                    <a:pt x="320009" y="3608024"/>
                  </a:lnTo>
                  <a:lnTo>
                    <a:pt x="319759" y="3607864"/>
                  </a:lnTo>
                  <a:lnTo>
                    <a:pt x="319608" y="3607717"/>
                  </a:lnTo>
                  <a:lnTo>
                    <a:pt x="319471" y="3607552"/>
                  </a:lnTo>
                  <a:lnTo>
                    <a:pt x="319222" y="3607204"/>
                  </a:lnTo>
                  <a:lnTo>
                    <a:pt x="319085" y="3607039"/>
                  </a:lnTo>
                  <a:lnTo>
                    <a:pt x="318909" y="3606862"/>
                  </a:lnTo>
                  <a:lnTo>
                    <a:pt x="318723" y="3606691"/>
                  </a:lnTo>
                  <a:lnTo>
                    <a:pt x="318342" y="3606366"/>
                  </a:lnTo>
                  <a:lnTo>
                    <a:pt x="317985" y="3606107"/>
                  </a:lnTo>
                  <a:lnTo>
                    <a:pt x="317672" y="3605895"/>
                  </a:lnTo>
                  <a:lnTo>
                    <a:pt x="317511" y="3605794"/>
                  </a:lnTo>
                  <a:lnTo>
                    <a:pt x="317344" y="3605700"/>
                  </a:lnTo>
                  <a:lnTo>
                    <a:pt x="317095" y="3605570"/>
                  </a:lnTo>
                  <a:lnTo>
                    <a:pt x="316577" y="3605346"/>
                  </a:lnTo>
                  <a:lnTo>
                    <a:pt x="315721" y="3605004"/>
                  </a:lnTo>
                  <a:lnTo>
                    <a:pt x="314944" y="3604715"/>
                  </a:lnTo>
                  <a:lnTo>
                    <a:pt x="314670" y="3604609"/>
                  </a:lnTo>
                  <a:lnTo>
                    <a:pt x="314123" y="3604414"/>
                  </a:lnTo>
                  <a:lnTo>
                    <a:pt x="313849" y="3604326"/>
                  </a:lnTo>
                  <a:lnTo>
                    <a:pt x="313258" y="3604167"/>
                  </a:lnTo>
                  <a:lnTo>
                    <a:pt x="312358" y="3603954"/>
                  </a:lnTo>
                  <a:lnTo>
                    <a:pt x="311625" y="3603789"/>
                  </a:lnTo>
                  <a:lnTo>
                    <a:pt x="311273" y="3603695"/>
                  </a:lnTo>
                  <a:lnTo>
                    <a:pt x="310941" y="3603583"/>
                  </a:lnTo>
                  <a:lnTo>
                    <a:pt x="310774" y="3603536"/>
                  </a:lnTo>
                  <a:lnTo>
                    <a:pt x="310603" y="3603500"/>
                  </a:lnTo>
                  <a:lnTo>
                    <a:pt x="310364" y="3603471"/>
                  </a:lnTo>
                  <a:lnTo>
                    <a:pt x="310119" y="3603459"/>
                  </a:lnTo>
                  <a:lnTo>
                    <a:pt x="309381" y="3603477"/>
                  </a:lnTo>
                  <a:lnTo>
                    <a:pt x="308706" y="3603459"/>
                  </a:lnTo>
                  <a:lnTo>
                    <a:pt x="308486" y="3603471"/>
                  </a:lnTo>
                  <a:lnTo>
                    <a:pt x="308267" y="3603494"/>
                  </a:lnTo>
                  <a:lnTo>
                    <a:pt x="308022" y="3603547"/>
                  </a:lnTo>
                  <a:lnTo>
                    <a:pt x="307783" y="3603618"/>
                  </a:lnTo>
                  <a:lnTo>
                    <a:pt x="307543" y="3603701"/>
                  </a:lnTo>
                  <a:lnTo>
                    <a:pt x="307304" y="3603795"/>
                  </a:lnTo>
                  <a:lnTo>
                    <a:pt x="307074" y="3603895"/>
                  </a:lnTo>
                  <a:lnTo>
                    <a:pt x="306629" y="3604072"/>
                  </a:lnTo>
                  <a:lnTo>
                    <a:pt x="306414" y="3604167"/>
                  </a:lnTo>
                  <a:lnTo>
                    <a:pt x="306380" y="3604207"/>
                  </a:lnTo>
                  <a:lnTo>
                    <a:pt x="306267" y="3604344"/>
                  </a:lnTo>
                  <a:lnTo>
                    <a:pt x="306375" y="3604420"/>
                  </a:lnTo>
                  <a:lnTo>
                    <a:pt x="307088" y="3604668"/>
                  </a:lnTo>
                  <a:lnTo>
                    <a:pt x="307264" y="3604827"/>
                  </a:lnTo>
                  <a:lnTo>
                    <a:pt x="307455" y="3604975"/>
                  </a:lnTo>
                  <a:lnTo>
                    <a:pt x="307651" y="3605093"/>
                  </a:lnTo>
                  <a:lnTo>
                    <a:pt x="307851" y="3605187"/>
                  </a:lnTo>
                  <a:lnTo>
                    <a:pt x="308008" y="3605240"/>
                  </a:lnTo>
                  <a:lnTo>
                    <a:pt x="308178" y="3605275"/>
                  </a:lnTo>
                  <a:lnTo>
                    <a:pt x="308345" y="3605299"/>
                  </a:lnTo>
                  <a:lnTo>
                    <a:pt x="308516" y="3605311"/>
                  </a:lnTo>
                  <a:lnTo>
                    <a:pt x="308682" y="3605334"/>
                  </a:lnTo>
                  <a:lnTo>
                    <a:pt x="308985" y="3605364"/>
                  </a:lnTo>
                  <a:lnTo>
                    <a:pt x="309591" y="3605382"/>
                  </a:lnTo>
                  <a:lnTo>
                    <a:pt x="309894" y="3605399"/>
                  </a:lnTo>
                  <a:lnTo>
                    <a:pt x="310193" y="3605429"/>
                  </a:lnTo>
                  <a:lnTo>
                    <a:pt x="310505" y="3605476"/>
                  </a:lnTo>
                  <a:lnTo>
                    <a:pt x="310818" y="3605541"/>
                  </a:lnTo>
                  <a:lnTo>
                    <a:pt x="311434" y="3605682"/>
                  </a:lnTo>
                  <a:lnTo>
                    <a:pt x="312065" y="3605847"/>
                  </a:lnTo>
                  <a:lnTo>
                    <a:pt x="312383" y="3605942"/>
                  </a:lnTo>
                  <a:lnTo>
                    <a:pt x="313331" y="3606242"/>
                  </a:lnTo>
                  <a:lnTo>
                    <a:pt x="314074" y="3606467"/>
                  </a:lnTo>
                  <a:lnTo>
                    <a:pt x="314441" y="3606585"/>
                  </a:lnTo>
                  <a:lnTo>
                    <a:pt x="314802" y="3606714"/>
                  </a:lnTo>
                  <a:lnTo>
                    <a:pt x="315159" y="3606868"/>
                  </a:lnTo>
                  <a:lnTo>
                    <a:pt x="315756" y="3607145"/>
                  </a:lnTo>
                  <a:lnTo>
                    <a:pt x="316049" y="3607304"/>
                  </a:lnTo>
                  <a:lnTo>
                    <a:pt x="316328" y="3607481"/>
                  </a:lnTo>
                  <a:lnTo>
                    <a:pt x="316592" y="3607682"/>
                  </a:lnTo>
                  <a:lnTo>
                    <a:pt x="316831" y="3607894"/>
                  </a:lnTo>
                  <a:lnTo>
                    <a:pt x="317071" y="3608124"/>
                  </a:lnTo>
                  <a:lnTo>
                    <a:pt x="317291" y="3608372"/>
                  </a:lnTo>
                  <a:lnTo>
                    <a:pt x="317457" y="3608655"/>
                  </a:lnTo>
                  <a:lnTo>
                    <a:pt x="317589" y="3608991"/>
                  </a:lnTo>
                  <a:lnTo>
                    <a:pt x="317672" y="3609345"/>
                  </a:lnTo>
                  <a:lnTo>
                    <a:pt x="317706" y="3609698"/>
                  </a:lnTo>
                  <a:lnTo>
                    <a:pt x="317687" y="3610029"/>
                  </a:lnTo>
                  <a:lnTo>
                    <a:pt x="317648" y="3610217"/>
                  </a:lnTo>
                  <a:lnTo>
                    <a:pt x="317589" y="3610400"/>
                  </a:lnTo>
                  <a:lnTo>
                    <a:pt x="317511" y="3610583"/>
                  </a:lnTo>
                  <a:lnTo>
                    <a:pt x="317427" y="3610760"/>
                  </a:lnTo>
                  <a:lnTo>
                    <a:pt x="317340" y="3610937"/>
                  </a:lnTo>
                  <a:lnTo>
                    <a:pt x="317217" y="3611161"/>
                  </a:lnTo>
                  <a:lnTo>
                    <a:pt x="317085" y="3611385"/>
                  </a:lnTo>
                  <a:lnTo>
                    <a:pt x="316939" y="3611603"/>
                  </a:lnTo>
                  <a:lnTo>
                    <a:pt x="316777" y="3611792"/>
                  </a:lnTo>
                  <a:lnTo>
                    <a:pt x="316592" y="3611957"/>
                  </a:lnTo>
                  <a:lnTo>
                    <a:pt x="316406" y="3612069"/>
                  </a:lnTo>
                  <a:lnTo>
                    <a:pt x="316196" y="3612170"/>
                  </a:lnTo>
                  <a:lnTo>
                    <a:pt x="315976" y="3612240"/>
                  </a:lnTo>
                  <a:lnTo>
                    <a:pt x="315751" y="3612299"/>
                  </a:lnTo>
                  <a:lnTo>
                    <a:pt x="315526" y="3612329"/>
                  </a:lnTo>
                  <a:lnTo>
                    <a:pt x="315330" y="3612341"/>
                  </a:lnTo>
                  <a:lnTo>
                    <a:pt x="315130" y="3612329"/>
                  </a:lnTo>
                  <a:lnTo>
                    <a:pt x="314925" y="3612305"/>
                  </a:lnTo>
                  <a:lnTo>
                    <a:pt x="314529" y="3612223"/>
                  </a:lnTo>
                  <a:lnTo>
                    <a:pt x="314187" y="3612111"/>
                  </a:lnTo>
                  <a:lnTo>
                    <a:pt x="313688" y="3611898"/>
                  </a:lnTo>
                  <a:lnTo>
                    <a:pt x="313536" y="3611839"/>
                  </a:lnTo>
                  <a:lnTo>
                    <a:pt x="313238" y="3611710"/>
                  </a:lnTo>
                  <a:lnTo>
                    <a:pt x="312935" y="3611586"/>
                  </a:lnTo>
                  <a:lnTo>
                    <a:pt x="312505" y="3611391"/>
                  </a:lnTo>
                  <a:lnTo>
                    <a:pt x="312358" y="3611332"/>
                  </a:lnTo>
                  <a:lnTo>
                    <a:pt x="311874" y="3611108"/>
                  </a:lnTo>
                  <a:lnTo>
                    <a:pt x="311645" y="3611014"/>
                  </a:lnTo>
                  <a:lnTo>
                    <a:pt x="311312" y="3610896"/>
                  </a:lnTo>
                  <a:lnTo>
                    <a:pt x="310105" y="3610565"/>
                  </a:lnTo>
                  <a:lnTo>
                    <a:pt x="309352" y="3610388"/>
                  </a:lnTo>
                  <a:lnTo>
                    <a:pt x="308966" y="3610324"/>
                  </a:lnTo>
                  <a:lnTo>
                    <a:pt x="308795" y="3610306"/>
                  </a:lnTo>
                  <a:lnTo>
                    <a:pt x="308457" y="3610282"/>
                  </a:lnTo>
                  <a:lnTo>
                    <a:pt x="308115" y="3610276"/>
                  </a:lnTo>
                  <a:lnTo>
                    <a:pt x="307787" y="3610288"/>
                  </a:lnTo>
                  <a:lnTo>
                    <a:pt x="307299" y="3610324"/>
                  </a:lnTo>
                  <a:lnTo>
                    <a:pt x="307088" y="3610359"/>
                  </a:lnTo>
                  <a:lnTo>
                    <a:pt x="306864" y="3610412"/>
                  </a:lnTo>
                  <a:lnTo>
                    <a:pt x="306644" y="3610453"/>
                  </a:lnTo>
                  <a:lnTo>
                    <a:pt x="306468" y="3610471"/>
                  </a:lnTo>
                  <a:lnTo>
                    <a:pt x="306321" y="3610341"/>
                  </a:lnTo>
                  <a:lnTo>
                    <a:pt x="306282" y="3610023"/>
                  </a:lnTo>
                  <a:lnTo>
                    <a:pt x="306184" y="3609952"/>
                  </a:lnTo>
                  <a:lnTo>
                    <a:pt x="306037" y="3609946"/>
                  </a:lnTo>
                  <a:lnTo>
                    <a:pt x="305910" y="3609993"/>
                  </a:lnTo>
                  <a:lnTo>
                    <a:pt x="305910" y="3610158"/>
                  </a:lnTo>
                  <a:lnTo>
                    <a:pt x="305954" y="3610394"/>
                  </a:lnTo>
                  <a:lnTo>
                    <a:pt x="305861" y="3610524"/>
                  </a:lnTo>
                  <a:lnTo>
                    <a:pt x="305744" y="3610536"/>
                  </a:lnTo>
                  <a:lnTo>
                    <a:pt x="305460" y="3610524"/>
                  </a:lnTo>
                  <a:lnTo>
                    <a:pt x="305324" y="3610530"/>
                  </a:lnTo>
                  <a:lnTo>
                    <a:pt x="305118" y="3610577"/>
                  </a:lnTo>
                  <a:lnTo>
                    <a:pt x="304908" y="3610642"/>
                  </a:lnTo>
                  <a:lnTo>
                    <a:pt x="304292" y="3610878"/>
                  </a:lnTo>
                  <a:lnTo>
                    <a:pt x="304043" y="3610961"/>
                  </a:lnTo>
                  <a:lnTo>
                    <a:pt x="303554" y="3611137"/>
                  </a:lnTo>
                  <a:lnTo>
                    <a:pt x="303310" y="3611232"/>
                  </a:lnTo>
                  <a:lnTo>
                    <a:pt x="303070" y="3611338"/>
                  </a:lnTo>
                  <a:lnTo>
                    <a:pt x="302659" y="3611562"/>
                  </a:lnTo>
                  <a:lnTo>
                    <a:pt x="302264" y="3611810"/>
                  </a:lnTo>
                  <a:lnTo>
                    <a:pt x="301872" y="3612046"/>
                  </a:lnTo>
                  <a:lnTo>
                    <a:pt x="301506" y="3612288"/>
                  </a:lnTo>
                  <a:lnTo>
                    <a:pt x="301310" y="3612388"/>
                  </a:lnTo>
                  <a:lnTo>
                    <a:pt x="301115" y="3612458"/>
                  </a:lnTo>
                  <a:lnTo>
                    <a:pt x="300934" y="3612494"/>
                  </a:lnTo>
                  <a:lnTo>
                    <a:pt x="300743" y="3612512"/>
                  </a:lnTo>
                  <a:lnTo>
                    <a:pt x="300552" y="3612512"/>
                  </a:lnTo>
                  <a:lnTo>
                    <a:pt x="300171" y="3612500"/>
                  </a:lnTo>
                  <a:lnTo>
                    <a:pt x="299971" y="3612500"/>
                  </a:lnTo>
                  <a:lnTo>
                    <a:pt x="299565" y="3612476"/>
                  </a:lnTo>
                  <a:lnTo>
                    <a:pt x="299365" y="3612447"/>
                  </a:lnTo>
                  <a:lnTo>
                    <a:pt x="299179" y="3612394"/>
                  </a:lnTo>
                  <a:lnTo>
                    <a:pt x="299027" y="3612335"/>
                  </a:lnTo>
                  <a:lnTo>
                    <a:pt x="298881" y="3612264"/>
                  </a:lnTo>
                  <a:lnTo>
                    <a:pt x="298739" y="3612181"/>
                  </a:lnTo>
                  <a:lnTo>
                    <a:pt x="298607" y="3612087"/>
                  </a:lnTo>
                  <a:lnTo>
                    <a:pt x="298485" y="3611987"/>
                  </a:lnTo>
                  <a:lnTo>
                    <a:pt x="298353" y="3611833"/>
                  </a:lnTo>
                  <a:lnTo>
                    <a:pt x="298235" y="3611662"/>
                  </a:lnTo>
                  <a:lnTo>
                    <a:pt x="298138" y="3611479"/>
                  </a:lnTo>
                  <a:lnTo>
                    <a:pt x="298055" y="3611285"/>
                  </a:lnTo>
                  <a:lnTo>
                    <a:pt x="297991" y="3611096"/>
                  </a:lnTo>
                  <a:lnTo>
                    <a:pt x="297957" y="3610949"/>
                  </a:lnTo>
                  <a:lnTo>
                    <a:pt x="297932" y="3610807"/>
                  </a:lnTo>
                  <a:lnTo>
                    <a:pt x="297913" y="3610512"/>
                  </a:lnTo>
                  <a:lnTo>
                    <a:pt x="297913" y="3610158"/>
                  </a:lnTo>
                  <a:lnTo>
                    <a:pt x="297927" y="3609958"/>
                  </a:lnTo>
                  <a:lnTo>
                    <a:pt x="297947" y="3609758"/>
                  </a:lnTo>
                  <a:lnTo>
                    <a:pt x="297976" y="3609557"/>
                  </a:lnTo>
                  <a:lnTo>
                    <a:pt x="298020" y="3609362"/>
                  </a:lnTo>
                  <a:lnTo>
                    <a:pt x="298084" y="3609132"/>
                  </a:lnTo>
                  <a:lnTo>
                    <a:pt x="298167" y="3608902"/>
                  </a:lnTo>
                  <a:lnTo>
                    <a:pt x="298260" y="3608678"/>
                  </a:lnTo>
                  <a:lnTo>
                    <a:pt x="298367" y="3608460"/>
                  </a:lnTo>
                  <a:lnTo>
                    <a:pt x="298490" y="3608254"/>
                  </a:lnTo>
                  <a:lnTo>
                    <a:pt x="298646" y="3608118"/>
                  </a:lnTo>
                  <a:lnTo>
                    <a:pt x="298807" y="3608000"/>
                  </a:lnTo>
                  <a:lnTo>
                    <a:pt x="299145" y="3607776"/>
                  </a:lnTo>
                  <a:lnTo>
                    <a:pt x="299413" y="3607605"/>
                  </a:lnTo>
                  <a:lnTo>
                    <a:pt x="299692" y="3607440"/>
                  </a:lnTo>
                  <a:lnTo>
                    <a:pt x="299971" y="3607292"/>
                  </a:lnTo>
                  <a:lnTo>
                    <a:pt x="300538" y="3607009"/>
                  </a:lnTo>
                  <a:lnTo>
                    <a:pt x="300851" y="3606862"/>
                  </a:lnTo>
                  <a:lnTo>
                    <a:pt x="301168" y="3606726"/>
                  </a:lnTo>
                  <a:lnTo>
                    <a:pt x="301486" y="3606596"/>
                  </a:lnTo>
                  <a:lnTo>
                    <a:pt x="301809" y="3606473"/>
                  </a:lnTo>
                  <a:lnTo>
                    <a:pt x="302127" y="3606337"/>
                  </a:lnTo>
                  <a:lnTo>
                    <a:pt x="302694" y="3606130"/>
                  </a:lnTo>
                  <a:lnTo>
                    <a:pt x="302972" y="3606024"/>
                  </a:lnTo>
                  <a:lnTo>
                    <a:pt x="303251" y="3605906"/>
                  </a:lnTo>
                  <a:lnTo>
                    <a:pt x="303520" y="3605765"/>
                  </a:lnTo>
                  <a:lnTo>
                    <a:pt x="303676" y="3605665"/>
                  </a:lnTo>
                  <a:lnTo>
                    <a:pt x="303984" y="3605440"/>
                  </a:lnTo>
                  <a:lnTo>
                    <a:pt x="304131" y="3605317"/>
                  </a:lnTo>
                  <a:lnTo>
                    <a:pt x="304273" y="3605187"/>
                  </a:lnTo>
                  <a:lnTo>
                    <a:pt x="304351" y="3605104"/>
                  </a:lnTo>
                  <a:lnTo>
                    <a:pt x="304507" y="3604916"/>
                  </a:lnTo>
                  <a:lnTo>
                    <a:pt x="304590" y="3604750"/>
                  </a:lnTo>
                  <a:lnTo>
                    <a:pt x="304561" y="3604585"/>
                  </a:lnTo>
                  <a:lnTo>
                    <a:pt x="304551" y="3604559"/>
                  </a:lnTo>
                  <a:lnTo>
                    <a:pt x="304502" y="3604438"/>
                  </a:lnTo>
                  <a:lnTo>
                    <a:pt x="304419" y="3604349"/>
                  </a:lnTo>
                  <a:lnTo>
                    <a:pt x="304307" y="3604291"/>
                  </a:lnTo>
                  <a:lnTo>
                    <a:pt x="304175" y="3604237"/>
                  </a:lnTo>
                  <a:lnTo>
                    <a:pt x="304033" y="3604196"/>
                  </a:lnTo>
                  <a:lnTo>
                    <a:pt x="303578" y="3604043"/>
                  </a:lnTo>
                  <a:lnTo>
                    <a:pt x="303412" y="3603996"/>
                  </a:lnTo>
                  <a:lnTo>
                    <a:pt x="303251" y="3603966"/>
                  </a:lnTo>
                  <a:lnTo>
                    <a:pt x="303085" y="3603954"/>
                  </a:lnTo>
                  <a:lnTo>
                    <a:pt x="302909" y="3603966"/>
                  </a:lnTo>
                  <a:lnTo>
                    <a:pt x="302733" y="3603996"/>
                  </a:lnTo>
                  <a:lnTo>
                    <a:pt x="302376" y="3604096"/>
                  </a:lnTo>
                  <a:lnTo>
                    <a:pt x="301951" y="3604226"/>
                  </a:lnTo>
                  <a:lnTo>
                    <a:pt x="301696" y="3604314"/>
                  </a:lnTo>
                  <a:lnTo>
                    <a:pt x="300953" y="3604615"/>
                  </a:lnTo>
                  <a:lnTo>
                    <a:pt x="300724" y="3604703"/>
                  </a:lnTo>
                  <a:lnTo>
                    <a:pt x="300269" y="3604898"/>
                  </a:lnTo>
                  <a:lnTo>
                    <a:pt x="300044" y="3604998"/>
                  </a:lnTo>
                  <a:lnTo>
                    <a:pt x="299824" y="3605110"/>
                  </a:lnTo>
                  <a:lnTo>
                    <a:pt x="299580" y="3605246"/>
                  </a:lnTo>
                  <a:lnTo>
                    <a:pt x="299345" y="3605393"/>
                  </a:lnTo>
                  <a:lnTo>
                    <a:pt x="299111" y="3605553"/>
                  </a:lnTo>
                  <a:lnTo>
                    <a:pt x="298871" y="3605706"/>
                  </a:lnTo>
                  <a:lnTo>
                    <a:pt x="298631" y="3605847"/>
                  </a:lnTo>
                  <a:lnTo>
                    <a:pt x="297531" y="3606402"/>
                  </a:lnTo>
                  <a:lnTo>
                    <a:pt x="297277" y="3606543"/>
                  </a:lnTo>
                  <a:lnTo>
                    <a:pt x="296779" y="3606844"/>
                  </a:lnTo>
                  <a:lnTo>
                    <a:pt x="296275" y="3607139"/>
                  </a:lnTo>
                  <a:lnTo>
                    <a:pt x="296070" y="3607251"/>
                  </a:lnTo>
                  <a:lnTo>
                    <a:pt x="295654" y="3607457"/>
                  </a:lnTo>
                  <a:lnTo>
                    <a:pt x="295454" y="3607570"/>
                  </a:lnTo>
                  <a:lnTo>
                    <a:pt x="294941" y="3607935"/>
                  </a:lnTo>
                  <a:lnTo>
                    <a:pt x="294784" y="3608059"/>
                  </a:lnTo>
                  <a:lnTo>
                    <a:pt x="294672" y="3608195"/>
                  </a:lnTo>
                  <a:lnTo>
                    <a:pt x="294658" y="3608256"/>
                  </a:lnTo>
                  <a:lnTo>
                    <a:pt x="294623" y="3608419"/>
                  </a:lnTo>
                  <a:lnTo>
                    <a:pt x="294657" y="3608602"/>
                  </a:lnTo>
                  <a:lnTo>
                    <a:pt x="294799" y="3608891"/>
                  </a:lnTo>
                  <a:lnTo>
                    <a:pt x="294882" y="3609026"/>
                  </a:lnTo>
                  <a:lnTo>
                    <a:pt x="294975" y="3609162"/>
                  </a:lnTo>
                  <a:lnTo>
                    <a:pt x="295214" y="3609569"/>
                  </a:lnTo>
                  <a:lnTo>
                    <a:pt x="295566" y="3610111"/>
                  </a:lnTo>
                  <a:lnTo>
                    <a:pt x="295737" y="3610388"/>
                  </a:lnTo>
                  <a:lnTo>
                    <a:pt x="295889" y="3610677"/>
                  </a:lnTo>
                  <a:lnTo>
                    <a:pt x="296026" y="3610972"/>
                  </a:lnTo>
                  <a:lnTo>
                    <a:pt x="296158" y="3611273"/>
                  </a:lnTo>
                  <a:lnTo>
                    <a:pt x="296212" y="3611515"/>
                  </a:lnTo>
                  <a:lnTo>
                    <a:pt x="296256" y="3611757"/>
                  </a:lnTo>
                  <a:lnTo>
                    <a:pt x="296290" y="3611999"/>
                  </a:lnTo>
                  <a:lnTo>
                    <a:pt x="296319" y="3612240"/>
                  </a:lnTo>
                  <a:lnTo>
                    <a:pt x="296344" y="3612488"/>
                  </a:lnTo>
                  <a:lnTo>
                    <a:pt x="296358" y="3612683"/>
                  </a:lnTo>
                  <a:lnTo>
                    <a:pt x="296368" y="3612877"/>
                  </a:lnTo>
                  <a:lnTo>
                    <a:pt x="296373" y="3613072"/>
                  </a:lnTo>
                  <a:lnTo>
                    <a:pt x="296368" y="3613267"/>
                  </a:lnTo>
                  <a:lnTo>
                    <a:pt x="296353" y="3613461"/>
                  </a:lnTo>
                  <a:lnTo>
                    <a:pt x="296304" y="3613768"/>
                  </a:lnTo>
                  <a:lnTo>
                    <a:pt x="296231" y="3614074"/>
                  </a:lnTo>
                  <a:lnTo>
                    <a:pt x="296128" y="3614381"/>
                  </a:lnTo>
                  <a:lnTo>
                    <a:pt x="296006" y="3614664"/>
                  </a:lnTo>
                  <a:lnTo>
                    <a:pt x="295855" y="3614930"/>
                  </a:lnTo>
                  <a:lnTo>
                    <a:pt x="295737" y="3615101"/>
                  </a:lnTo>
                  <a:lnTo>
                    <a:pt x="295605" y="3615260"/>
                  </a:lnTo>
                  <a:lnTo>
                    <a:pt x="295317" y="3615555"/>
                  </a:lnTo>
                  <a:lnTo>
                    <a:pt x="295038" y="3615791"/>
                  </a:lnTo>
                  <a:lnTo>
                    <a:pt x="294911" y="3615885"/>
                  </a:lnTo>
                  <a:lnTo>
                    <a:pt x="294320" y="3616268"/>
                  </a:lnTo>
                  <a:lnTo>
                    <a:pt x="293929" y="3616492"/>
                  </a:lnTo>
                  <a:lnTo>
                    <a:pt x="293728" y="3616587"/>
                  </a:lnTo>
                  <a:lnTo>
                    <a:pt x="293528" y="3616664"/>
                  </a:lnTo>
                  <a:lnTo>
                    <a:pt x="293176" y="3616752"/>
                  </a:lnTo>
                  <a:lnTo>
                    <a:pt x="293000" y="3616781"/>
                  </a:lnTo>
                  <a:lnTo>
                    <a:pt x="292819" y="3616805"/>
                  </a:lnTo>
                  <a:lnTo>
                    <a:pt x="292452" y="3616841"/>
                  </a:lnTo>
                  <a:lnTo>
                    <a:pt x="292071" y="3616858"/>
                  </a:lnTo>
                  <a:lnTo>
                    <a:pt x="291880" y="3616852"/>
                  </a:lnTo>
                  <a:lnTo>
                    <a:pt x="291695" y="3616835"/>
                  </a:lnTo>
                  <a:lnTo>
                    <a:pt x="291519" y="3616811"/>
                  </a:lnTo>
                  <a:lnTo>
                    <a:pt x="291343" y="3616776"/>
                  </a:lnTo>
                  <a:lnTo>
                    <a:pt x="291167" y="3616728"/>
                  </a:lnTo>
                  <a:lnTo>
                    <a:pt x="290668" y="3616610"/>
                  </a:lnTo>
                  <a:lnTo>
                    <a:pt x="290228" y="3616516"/>
                  </a:lnTo>
                  <a:lnTo>
                    <a:pt x="290082" y="3616481"/>
                  </a:lnTo>
                  <a:lnTo>
                    <a:pt x="289730" y="3616392"/>
                  </a:lnTo>
                  <a:lnTo>
                    <a:pt x="289494" y="3616321"/>
                  </a:lnTo>
                  <a:lnTo>
                    <a:pt x="289334" y="3616268"/>
                  </a:lnTo>
                  <a:lnTo>
                    <a:pt x="288864" y="3616092"/>
                  </a:lnTo>
                  <a:lnTo>
                    <a:pt x="288708" y="3616044"/>
                  </a:lnTo>
                  <a:lnTo>
                    <a:pt x="288586" y="3616015"/>
                  </a:lnTo>
                  <a:lnTo>
                    <a:pt x="288350" y="3615967"/>
                  </a:lnTo>
                  <a:lnTo>
                    <a:pt x="288116" y="3615914"/>
                  </a:lnTo>
                  <a:lnTo>
                    <a:pt x="287954" y="3615861"/>
                  </a:lnTo>
                  <a:lnTo>
                    <a:pt x="287462" y="3615685"/>
                  </a:lnTo>
                  <a:lnTo>
                    <a:pt x="287300" y="3615632"/>
                  </a:lnTo>
                  <a:lnTo>
                    <a:pt x="287110" y="3615578"/>
                  </a:lnTo>
                  <a:lnTo>
                    <a:pt x="286914" y="3615531"/>
                  </a:lnTo>
                  <a:lnTo>
                    <a:pt x="286332" y="3615408"/>
                  </a:lnTo>
                  <a:lnTo>
                    <a:pt x="286156" y="3615366"/>
                  </a:lnTo>
                  <a:lnTo>
                    <a:pt x="285623" y="3615260"/>
                  </a:lnTo>
                  <a:lnTo>
                    <a:pt x="285246" y="3615154"/>
                  </a:lnTo>
                  <a:lnTo>
                    <a:pt x="284841" y="3615012"/>
                  </a:lnTo>
                  <a:lnTo>
                    <a:pt x="284646" y="3614936"/>
                  </a:lnTo>
                  <a:lnTo>
                    <a:pt x="284465" y="3614800"/>
                  </a:lnTo>
                  <a:lnTo>
                    <a:pt x="284382" y="3614723"/>
                  </a:lnTo>
                  <a:lnTo>
                    <a:pt x="283546" y="3614381"/>
                  </a:lnTo>
                  <a:lnTo>
                    <a:pt x="283291" y="3614234"/>
                  </a:lnTo>
                  <a:lnTo>
                    <a:pt x="283139" y="3614110"/>
                  </a:lnTo>
                  <a:lnTo>
                    <a:pt x="282861" y="3613827"/>
                  </a:lnTo>
                  <a:lnTo>
                    <a:pt x="282587" y="3613538"/>
                  </a:lnTo>
                  <a:lnTo>
                    <a:pt x="282323" y="3613284"/>
                  </a:lnTo>
                  <a:lnTo>
                    <a:pt x="282196" y="3613154"/>
                  </a:lnTo>
                  <a:lnTo>
                    <a:pt x="282064" y="3613031"/>
                  </a:lnTo>
                  <a:lnTo>
                    <a:pt x="281811" y="3612777"/>
                  </a:lnTo>
                  <a:lnTo>
                    <a:pt x="281566" y="3612523"/>
                  </a:lnTo>
                  <a:lnTo>
                    <a:pt x="281327" y="3612264"/>
                  </a:lnTo>
                  <a:lnTo>
                    <a:pt x="281140" y="3612051"/>
                  </a:lnTo>
                  <a:lnTo>
                    <a:pt x="280598" y="3611397"/>
                  </a:lnTo>
                  <a:lnTo>
                    <a:pt x="280123" y="3610866"/>
                  </a:lnTo>
                  <a:lnTo>
                    <a:pt x="279977" y="3610713"/>
                  </a:lnTo>
                  <a:lnTo>
                    <a:pt x="279826" y="3610577"/>
                  </a:lnTo>
                  <a:lnTo>
                    <a:pt x="279658" y="3610465"/>
                  </a:lnTo>
                  <a:lnTo>
                    <a:pt x="279512" y="3610406"/>
                  </a:lnTo>
                  <a:lnTo>
                    <a:pt x="279356" y="3610371"/>
                  </a:lnTo>
                  <a:lnTo>
                    <a:pt x="279039" y="3610312"/>
                  </a:lnTo>
                  <a:lnTo>
                    <a:pt x="278423" y="3610147"/>
                  </a:lnTo>
                  <a:lnTo>
                    <a:pt x="278275" y="3610087"/>
                  </a:lnTo>
                  <a:lnTo>
                    <a:pt x="278143" y="3610017"/>
                  </a:lnTo>
                  <a:lnTo>
                    <a:pt x="277983" y="3609946"/>
                  </a:lnTo>
                  <a:lnTo>
                    <a:pt x="277921" y="3609811"/>
                  </a:lnTo>
                  <a:lnTo>
                    <a:pt x="277769" y="3609896"/>
                  </a:lnTo>
                  <a:lnTo>
                    <a:pt x="277602" y="3610001"/>
                  </a:lnTo>
                  <a:lnTo>
                    <a:pt x="277659" y="3610047"/>
                  </a:lnTo>
                  <a:lnTo>
                    <a:pt x="277796" y="3610176"/>
                  </a:lnTo>
                  <a:lnTo>
                    <a:pt x="277920" y="3610312"/>
                  </a:lnTo>
                  <a:lnTo>
                    <a:pt x="278052" y="3610518"/>
                  </a:lnTo>
                  <a:lnTo>
                    <a:pt x="278163" y="3610731"/>
                  </a:lnTo>
                  <a:lnTo>
                    <a:pt x="278212" y="3610843"/>
                  </a:lnTo>
                  <a:lnTo>
                    <a:pt x="278266" y="3611049"/>
                  </a:lnTo>
                  <a:lnTo>
                    <a:pt x="278291" y="3611273"/>
                  </a:lnTo>
                  <a:lnTo>
                    <a:pt x="278305" y="3611497"/>
                  </a:lnTo>
                  <a:lnTo>
                    <a:pt x="278330" y="3611721"/>
                  </a:lnTo>
                  <a:lnTo>
                    <a:pt x="278388" y="3611928"/>
                  </a:lnTo>
                  <a:lnTo>
                    <a:pt x="278506" y="3612152"/>
                  </a:lnTo>
                  <a:lnTo>
                    <a:pt x="278652" y="3612358"/>
                  </a:lnTo>
                  <a:lnTo>
                    <a:pt x="278823" y="3612559"/>
                  </a:lnTo>
                  <a:lnTo>
                    <a:pt x="279171" y="3612948"/>
                  </a:lnTo>
                  <a:lnTo>
                    <a:pt x="279361" y="3613172"/>
                  </a:lnTo>
                  <a:lnTo>
                    <a:pt x="279762" y="3613603"/>
                  </a:lnTo>
                  <a:lnTo>
                    <a:pt x="279963" y="3613809"/>
                  </a:lnTo>
                  <a:lnTo>
                    <a:pt x="280172" y="3614015"/>
                  </a:lnTo>
                  <a:lnTo>
                    <a:pt x="280362" y="3614192"/>
                  </a:lnTo>
                  <a:lnTo>
                    <a:pt x="280758" y="3614546"/>
                  </a:lnTo>
                  <a:lnTo>
                    <a:pt x="281165" y="3614877"/>
                  </a:lnTo>
                  <a:lnTo>
                    <a:pt x="281497" y="3615213"/>
                  </a:lnTo>
                  <a:lnTo>
                    <a:pt x="281737" y="3615425"/>
                  </a:lnTo>
                  <a:lnTo>
                    <a:pt x="281990" y="3615637"/>
                  </a:lnTo>
                  <a:lnTo>
                    <a:pt x="282509" y="3616032"/>
                  </a:lnTo>
                  <a:lnTo>
                    <a:pt x="282779" y="3616215"/>
                  </a:lnTo>
                  <a:lnTo>
                    <a:pt x="283051" y="3616386"/>
                  </a:lnTo>
                  <a:lnTo>
                    <a:pt x="283467" y="3616604"/>
                  </a:lnTo>
                  <a:lnTo>
                    <a:pt x="283903" y="3616793"/>
                  </a:lnTo>
                  <a:lnTo>
                    <a:pt x="284343" y="3616958"/>
                  </a:lnTo>
                  <a:lnTo>
                    <a:pt x="285237" y="3617247"/>
                  </a:lnTo>
                  <a:lnTo>
                    <a:pt x="285589" y="3617336"/>
                  </a:lnTo>
                  <a:lnTo>
                    <a:pt x="286298" y="3617465"/>
                  </a:lnTo>
                  <a:lnTo>
                    <a:pt x="286650" y="3617554"/>
                  </a:lnTo>
                  <a:lnTo>
                    <a:pt x="286986" y="3617678"/>
                  </a:lnTo>
                  <a:lnTo>
                    <a:pt x="287412" y="3617884"/>
                  </a:lnTo>
                  <a:lnTo>
                    <a:pt x="287618" y="3618002"/>
                  </a:lnTo>
                  <a:lnTo>
                    <a:pt x="287808" y="3618138"/>
                  </a:lnTo>
                  <a:lnTo>
                    <a:pt x="287814" y="3618244"/>
                  </a:lnTo>
                  <a:lnTo>
                    <a:pt x="287877" y="3618368"/>
                  </a:lnTo>
                  <a:lnTo>
                    <a:pt x="287970" y="3618504"/>
                  </a:lnTo>
                  <a:lnTo>
                    <a:pt x="288058" y="3618645"/>
                  </a:lnTo>
                  <a:lnTo>
                    <a:pt x="288127" y="3618781"/>
                  </a:lnTo>
                  <a:lnTo>
                    <a:pt x="288171" y="3618958"/>
                  </a:lnTo>
                  <a:lnTo>
                    <a:pt x="288199" y="3619146"/>
                  </a:lnTo>
                  <a:lnTo>
                    <a:pt x="288215" y="3619330"/>
                  </a:lnTo>
                  <a:lnTo>
                    <a:pt x="288215" y="3619518"/>
                  </a:lnTo>
                  <a:lnTo>
                    <a:pt x="288194" y="3619701"/>
                  </a:lnTo>
                  <a:lnTo>
                    <a:pt x="287916" y="3620126"/>
                  </a:lnTo>
                  <a:lnTo>
                    <a:pt x="287711" y="3620403"/>
                  </a:lnTo>
                  <a:lnTo>
                    <a:pt x="287525" y="3620638"/>
                  </a:lnTo>
                  <a:lnTo>
                    <a:pt x="287231" y="3620987"/>
                  </a:lnTo>
                  <a:lnTo>
                    <a:pt x="286840" y="3621423"/>
                  </a:lnTo>
                  <a:lnTo>
                    <a:pt x="286747" y="3621535"/>
                  </a:lnTo>
                  <a:lnTo>
                    <a:pt x="286571" y="3621753"/>
                  </a:lnTo>
                  <a:lnTo>
                    <a:pt x="286327" y="3622089"/>
                  </a:lnTo>
                  <a:lnTo>
                    <a:pt x="286244" y="3622225"/>
                  </a:lnTo>
                  <a:lnTo>
                    <a:pt x="286171" y="3622367"/>
                  </a:lnTo>
                  <a:lnTo>
                    <a:pt x="285960" y="3622797"/>
                  </a:lnTo>
                  <a:lnTo>
                    <a:pt x="285877" y="3622950"/>
                  </a:lnTo>
                  <a:lnTo>
                    <a:pt x="285789" y="3623098"/>
                  </a:lnTo>
                  <a:lnTo>
                    <a:pt x="285535" y="3623558"/>
                  </a:lnTo>
                  <a:lnTo>
                    <a:pt x="285457" y="3623758"/>
                  </a:lnTo>
                  <a:lnTo>
                    <a:pt x="285374" y="3623953"/>
                  </a:lnTo>
                  <a:lnTo>
                    <a:pt x="285217" y="3624354"/>
                  </a:lnTo>
                  <a:lnTo>
                    <a:pt x="284997" y="3624855"/>
                  </a:lnTo>
                  <a:lnTo>
                    <a:pt x="284924" y="3625009"/>
                  </a:lnTo>
                  <a:lnTo>
                    <a:pt x="284861" y="3625162"/>
                  </a:lnTo>
                  <a:lnTo>
                    <a:pt x="284807" y="3625321"/>
                  </a:lnTo>
                  <a:lnTo>
                    <a:pt x="284753" y="3625528"/>
                  </a:lnTo>
                  <a:lnTo>
                    <a:pt x="284714" y="3625740"/>
                  </a:lnTo>
                  <a:lnTo>
                    <a:pt x="284660" y="3626165"/>
                  </a:lnTo>
                  <a:lnTo>
                    <a:pt x="284626" y="3626560"/>
                  </a:lnTo>
                  <a:lnTo>
                    <a:pt x="284602" y="3627273"/>
                  </a:lnTo>
                  <a:lnTo>
                    <a:pt x="284577" y="3627651"/>
                  </a:lnTo>
                  <a:lnTo>
                    <a:pt x="284557" y="3628028"/>
                  </a:lnTo>
                  <a:lnTo>
                    <a:pt x="284557" y="3628217"/>
                  </a:lnTo>
                  <a:lnTo>
                    <a:pt x="284587" y="3628636"/>
                  </a:lnTo>
                  <a:lnTo>
                    <a:pt x="284611" y="3628842"/>
                  </a:lnTo>
                  <a:lnTo>
                    <a:pt x="284650" y="3629043"/>
                  </a:lnTo>
                  <a:lnTo>
                    <a:pt x="284709" y="3629237"/>
                  </a:lnTo>
                  <a:lnTo>
                    <a:pt x="284782" y="3629403"/>
                  </a:lnTo>
                  <a:lnTo>
                    <a:pt x="284865" y="3629556"/>
                  </a:lnTo>
                  <a:lnTo>
                    <a:pt x="284963" y="3629709"/>
                  </a:lnTo>
                  <a:lnTo>
                    <a:pt x="285066" y="3629857"/>
                  </a:lnTo>
                  <a:lnTo>
                    <a:pt x="285291" y="3630134"/>
                  </a:lnTo>
                  <a:lnTo>
                    <a:pt x="285413" y="3630270"/>
                  </a:lnTo>
                  <a:lnTo>
                    <a:pt x="285672" y="3630517"/>
                  </a:lnTo>
                  <a:lnTo>
                    <a:pt x="285814" y="3630629"/>
                  </a:lnTo>
                  <a:lnTo>
                    <a:pt x="285941" y="3630529"/>
                  </a:lnTo>
                  <a:lnTo>
                    <a:pt x="286058" y="3630411"/>
                  </a:lnTo>
                  <a:lnTo>
                    <a:pt x="286171" y="3630281"/>
                  </a:lnTo>
                  <a:lnTo>
                    <a:pt x="286268" y="3630146"/>
                  </a:lnTo>
                  <a:lnTo>
                    <a:pt x="286352" y="3630004"/>
                  </a:lnTo>
                  <a:lnTo>
                    <a:pt x="286420" y="3629827"/>
                  </a:lnTo>
                  <a:lnTo>
                    <a:pt x="286469" y="3629644"/>
                  </a:lnTo>
                  <a:lnTo>
                    <a:pt x="286498" y="3629450"/>
                  </a:lnTo>
                  <a:lnTo>
                    <a:pt x="286547" y="3629055"/>
                  </a:lnTo>
                  <a:lnTo>
                    <a:pt x="286571" y="3628825"/>
                  </a:lnTo>
                  <a:lnTo>
                    <a:pt x="286586" y="3628595"/>
                  </a:lnTo>
                  <a:lnTo>
                    <a:pt x="286606" y="3628129"/>
                  </a:lnTo>
                  <a:lnTo>
                    <a:pt x="286625" y="3627899"/>
                  </a:lnTo>
                  <a:lnTo>
                    <a:pt x="286650" y="3627722"/>
                  </a:lnTo>
                  <a:lnTo>
                    <a:pt x="286738" y="3627185"/>
                  </a:lnTo>
                  <a:lnTo>
                    <a:pt x="286762" y="3627008"/>
                  </a:lnTo>
                  <a:lnTo>
                    <a:pt x="286777" y="3626849"/>
                  </a:lnTo>
                  <a:lnTo>
                    <a:pt x="286796" y="3626530"/>
                  </a:lnTo>
                  <a:lnTo>
                    <a:pt x="286811" y="3626365"/>
                  </a:lnTo>
                  <a:lnTo>
                    <a:pt x="286870" y="3626017"/>
                  </a:lnTo>
                  <a:lnTo>
                    <a:pt x="286968" y="3625634"/>
                  </a:lnTo>
                  <a:lnTo>
                    <a:pt x="287026" y="3625451"/>
                  </a:lnTo>
                  <a:lnTo>
                    <a:pt x="287134" y="3625139"/>
                  </a:lnTo>
                  <a:lnTo>
                    <a:pt x="287231" y="3624891"/>
                  </a:lnTo>
                  <a:lnTo>
                    <a:pt x="287412" y="3624472"/>
                  </a:lnTo>
                  <a:lnTo>
                    <a:pt x="287574" y="3624136"/>
                  </a:lnTo>
                  <a:lnTo>
                    <a:pt x="287764" y="3623817"/>
                  </a:lnTo>
                  <a:lnTo>
                    <a:pt x="287852" y="3623717"/>
                  </a:lnTo>
                  <a:lnTo>
                    <a:pt x="288048" y="3623528"/>
                  </a:lnTo>
                  <a:lnTo>
                    <a:pt x="288131" y="3623428"/>
                  </a:lnTo>
                  <a:lnTo>
                    <a:pt x="288214" y="3623234"/>
                  </a:lnTo>
                  <a:lnTo>
                    <a:pt x="288238" y="3623039"/>
                  </a:lnTo>
                  <a:lnTo>
                    <a:pt x="288224" y="3622844"/>
                  </a:lnTo>
                  <a:lnTo>
                    <a:pt x="288483" y="3622555"/>
                  </a:lnTo>
                  <a:lnTo>
                    <a:pt x="288786" y="3622231"/>
                  </a:lnTo>
                  <a:lnTo>
                    <a:pt x="289099" y="3621918"/>
                  </a:lnTo>
                  <a:lnTo>
                    <a:pt x="289426" y="3621623"/>
                  </a:lnTo>
                  <a:lnTo>
                    <a:pt x="289764" y="3621346"/>
                  </a:lnTo>
                  <a:lnTo>
                    <a:pt x="290106" y="3621087"/>
                  </a:lnTo>
                  <a:lnTo>
                    <a:pt x="290433" y="3620857"/>
                  </a:lnTo>
                  <a:lnTo>
                    <a:pt x="290776" y="3620644"/>
                  </a:lnTo>
                  <a:lnTo>
                    <a:pt x="291123" y="3620444"/>
                  </a:lnTo>
                  <a:lnTo>
                    <a:pt x="291475" y="3620261"/>
                  </a:lnTo>
                  <a:lnTo>
                    <a:pt x="291831" y="3620108"/>
                  </a:lnTo>
                  <a:lnTo>
                    <a:pt x="292218" y="3619966"/>
                  </a:lnTo>
                  <a:lnTo>
                    <a:pt x="292614" y="3619848"/>
                  </a:lnTo>
                  <a:lnTo>
                    <a:pt x="293015" y="3619754"/>
                  </a:lnTo>
                  <a:lnTo>
                    <a:pt x="293420" y="3619677"/>
                  </a:lnTo>
                  <a:lnTo>
                    <a:pt x="293826" y="3619618"/>
                  </a:lnTo>
                  <a:lnTo>
                    <a:pt x="294188" y="3619577"/>
                  </a:lnTo>
                  <a:lnTo>
                    <a:pt x="294554" y="3619553"/>
                  </a:lnTo>
                  <a:lnTo>
                    <a:pt x="294921" y="3619547"/>
                  </a:lnTo>
                  <a:lnTo>
                    <a:pt x="295288" y="3619553"/>
                  </a:lnTo>
                  <a:lnTo>
                    <a:pt x="295649" y="3619577"/>
                  </a:lnTo>
                  <a:lnTo>
                    <a:pt x="296011" y="3619612"/>
                  </a:lnTo>
                  <a:lnTo>
                    <a:pt x="296373" y="3619659"/>
                  </a:lnTo>
                  <a:lnTo>
                    <a:pt x="296735" y="3619724"/>
                  </a:lnTo>
                  <a:lnTo>
                    <a:pt x="297091" y="3619807"/>
                  </a:lnTo>
                  <a:lnTo>
                    <a:pt x="297443" y="3619901"/>
                  </a:lnTo>
                  <a:lnTo>
                    <a:pt x="297791" y="3620019"/>
                  </a:lnTo>
                  <a:lnTo>
                    <a:pt x="298128" y="3620149"/>
                  </a:lnTo>
                  <a:lnTo>
                    <a:pt x="298470" y="3620296"/>
                  </a:lnTo>
                  <a:lnTo>
                    <a:pt x="298802" y="3620462"/>
                  </a:lnTo>
                  <a:lnTo>
                    <a:pt x="299472" y="3620821"/>
                  </a:lnTo>
                  <a:lnTo>
                    <a:pt x="299819" y="3621016"/>
                  </a:lnTo>
                  <a:lnTo>
                    <a:pt x="300157" y="3621222"/>
                  </a:lnTo>
                  <a:lnTo>
                    <a:pt x="300469" y="3621464"/>
                  </a:lnTo>
                  <a:lnTo>
                    <a:pt x="300758" y="3621735"/>
                  </a:lnTo>
                  <a:lnTo>
                    <a:pt x="300973" y="3621989"/>
                  </a:lnTo>
                  <a:lnTo>
                    <a:pt x="301183" y="3622255"/>
                  </a:lnTo>
                  <a:lnTo>
                    <a:pt x="301374" y="3622549"/>
                  </a:lnTo>
                  <a:lnTo>
                    <a:pt x="301530" y="3622850"/>
                  </a:lnTo>
                  <a:lnTo>
                    <a:pt x="301633" y="3623163"/>
                  </a:lnTo>
                  <a:lnTo>
                    <a:pt x="301662" y="3623399"/>
                  </a:lnTo>
                  <a:lnTo>
                    <a:pt x="301667" y="3623635"/>
                  </a:lnTo>
                  <a:lnTo>
                    <a:pt x="301657" y="3623876"/>
                  </a:lnTo>
                  <a:lnTo>
                    <a:pt x="301628" y="3624112"/>
                  </a:lnTo>
                  <a:lnTo>
                    <a:pt x="301574" y="3624342"/>
                  </a:lnTo>
                  <a:lnTo>
                    <a:pt x="301506" y="3624560"/>
                  </a:lnTo>
                  <a:lnTo>
                    <a:pt x="301423" y="3624785"/>
                  </a:lnTo>
                  <a:lnTo>
                    <a:pt x="301315" y="3624997"/>
                  </a:lnTo>
                  <a:lnTo>
                    <a:pt x="301193" y="3625192"/>
                  </a:lnTo>
                  <a:lnTo>
                    <a:pt x="301056" y="3625374"/>
                  </a:lnTo>
                  <a:lnTo>
                    <a:pt x="300904" y="3625522"/>
                  </a:lnTo>
                  <a:lnTo>
                    <a:pt x="300738" y="3625657"/>
                  </a:lnTo>
                  <a:lnTo>
                    <a:pt x="300562" y="3625781"/>
                  </a:lnTo>
                  <a:lnTo>
                    <a:pt x="300376" y="3625887"/>
                  </a:lnTo>
                  <a:lnTo>
                    <a:pt x="300186" y="3625982"/>
                  </a:lnTo>
                  <a:lnTo>
                    <a:pt x="299956" y="3626070"/>
                  </a:lnTo>
                  <a:lnTo>
                    <a:pt x="299712" y="3626147"/>
                  </a:lnTo>
                  <a:lnTo>
                    <a:pt x="299462" y="3626200"/>
                  </a:lnTo>
                  <a:lnTo>
                    <a:pt x="299208" y="3626230"/>
                  </a:lnTo>
                  <a:lnTo>
                    <a:pt x="298969" y="3626224"/>
                  </a:lnTo>
                  <a:lnTo>
                    <a:pt x="298739" y="3626188"/>
                  </a:lnTo>
                  <a:lnTo>
                    <a:pt x="298509" y="3626123"/>
                  </a:lnTo>
                  <a:lnTo>
                    <a:pt x="298284" y="3626035"/>
                  </a:lnTo>
                  <a:lnTo>
                    <a:pt x="298059" y="3625929"/>
                  </a:lnTo>
                  <a:lnTo>
                    <a:pt x="297849" y="3625817"/>
                  </a:lnTo>
                  <a:lnTo>
                    <a:pt x="297654" y="3625693"/>
                  </a:lnTo>
                  <a:lnTo>
                    <a:pt x="297468" y="3625551"/>
                  </a:lnTo>
                  <a:lnTo>
                    <a:pt x="297106" y="3625251"/>
                  </a:lnTo>
                  <a:lnTo>
                    <a:pt x="296915" y="3625121"/>
                  </a:lnTo>
                  <a:lnTo>
                    <a:pt x="296735" y="3625003"/>
                  </a:lnTo>
                  <a:lnTo>
                    <a:pt x="296363" y="3624790"/>
                  </a:lnTo>
                  <a:lnTo>
                    <a:pt x="296172" y="3624702"/>
                  </a:lnTo>
                  <a:lnTo>
                    <a:pt x="295977" y="3624625"/>
                  </a:lnTo>
                  <a:lnTo>
                    <a:pt x="295723" y="3624560"/>
                  </a:lnTo>
                  <a:lnTo>
                    <a:pt x="295459" y="3624513"/>
                  </a:lnTo>
                  <a:lnTo>
                    <a:pt x="295185" y="3624496"/>
                  </a:lnTo>
                  <a:lnTo>
                    <a:pt x="294916" y="3624496"/>
                  </a:lnTo>
                  <a:lnTo>
                    <a:pt x="294647" y="3624513"/>
                  </a:lnTo>
                  <a:lnTo>
                    <a:pt x="294408" y="3624549"/>
                  </a:lnTo>
                  <a:lnTo>
                    <a:pt x="294163" y="3624602"/>
                  </a:lnTo>
                  <a:lnTo>
                    <a:pt x="293924" y="3624673"/>
                  </a:lnTo>
                  <a:lnTo>
                    <a:pt x="293689" y="3624755"/>
                  </a:lnTo>
                  <a:lnTo>
                    <a:pt x="293459" y="3624850"/>
                  </a:lnTo>
                  <a:lnTo>
                    <a:pt x="293181" y="3624967"/>
                  </a:lnTo>
                  <a:lnTo>
                    <a:pt x="292897" y="3625109"/>
                  </a:lnTo>
                  <a:lnTo>
                    <a:pt x="292628" y="3625268"/>
                  </a:lnTo>
                  <a:lnTo>
                    <a:pt x="292384" y="3625451"/>
                  </a:lnTo>
                  <a:lnTo>
                    <a:pt x="292169" y="3625652"/>
                  </a:lnTo>
                  <a:lnTo>
                    <a:pt x="292042" y="3625823"/>
                  </a:lnTo>
                  <a:lnTo>
                    <a:pt x="291924" y="3626006"/>
                  </a:lnTo>
                  <a:lnTo>
                    <a:pt x="291817" y="3626194"/>
                  </a:lnTo>
                  <a:lnTo>
                    <a:pt x="291729" y="3626395"/>
                  </a:lnTo>
                  <a:lnTo>
                    <a:pt x="291651" y="3626595"/>
                  </a:lnTo>
                  <a:lnTo>
                    <a:pt x="291582" y="3626813"/>
                  </a:lnTo>
                  <a:lnTo>
                    <a:pt x="291533" y="3627038"/>
                  </a:lnTo>
                  <a:lnTo>
                    <a:pt x="291494" y="3627262"/>
                  </a:lnTo>
                  <a:lnTo>
                    <a:pt x="291470" y="3627492"/>
                  </a:lnTo>
                  <a:lnTo>
                    <a:pt x="291455" y="3627722"/>
                  </a:lnTo>
                  <a:lnTo>
                    <a:pt x="291445" y="3627987"/>
                  </a:lnTo>
                  <a:lnTo>
                    <a:pt x="291450" y="3628252"/>
                  </a:lnTo>
                  <a:lnTo>
                    <a:pt x="291470" y="3628518"/>
                  </a:lnTo>
                  <a:lnTo>
                    <a:pt x="291509" y="3628777"/>
                  </a:lnTo>
                  <a:lnTo>
                    <a:pt x="291577" y="3629031"/>
                  </a:lnTo>
                  <a:lnTo>
                    <a:pt x="291675" y="3629285"/>
                  </a:lnTo>
                  <a:lnTo>
                    <a:pt x="291792" y="3629532"/>
                  </a:lnTo>
                  <a:lnTo>
                    <a:pt x="291939" y="3629774"/>
                  </a:lnTo>
                  <a:lnTo>
                    <a:pt x="292100" y="3629998"/>
                  </a:lnTo>
                  <a:lnTo>
                    <a:pt x="292487" y="3630446"/>
                  </a:lnTo>
                  <a:lnTo>
                    <a:pt x="292721" y="3630671"/>
                  </a:lnTo>
                  <a:lnTo>
                    <a:pt x="292966" y="3630871"/>
                  </a:lnTo>
                  <a:lnTo>
                    <a:pt x="293215" y="3631036"/>
                  </a:lnTo>
                  <a:lnTo>
                    <a:pt x="293499" y="3631190"/>
                  </a:lnTo>
                  <a:lnTo>
                    <a:pt x="293797" y="3631308"/>
                  </a:lnTo>
                  <a:lnTo>
                    <a:pt x="294110" y="3631396"/>
                  </a:lnTo>
                  <a:lnTo>
                    <a:pt x="294427" y="3631455"/>
                  </a:lnTo>
                  <a:lnTo>
                    <a:pt x="294735" y="3631484"/>
                  </a:lnTo>
                  <a:lnTo>
                    <a:pt x="295122" y="3631490"/>
                  </a:lnTo>
                  <a:lnTo>
                    <a:pt x="295513" y="3631455"/>
                  </a:lnTo>
                  <a:lnTo>
                    <a:pt x="295904" y="3631372"/>
                  </a:lnTo>
                  <a:lnTo>
                    <a:pt x="296280" y="3631249"/>
                  </a:lnTo>
                  <a:lnTo>
                    <a:pt x="296632" y="3631078"/>
                  </a:lnTo>
                  <a:lnTo>
                    <a:pt x="296911" y="3630889"/>
                  </a:lnTo>
                  <a:lnTo>
                    <a:pt x="297180" y="3630665"/>
                  </a:lnTo>
                  <a:lnTo>
                    <a:pt x="297439" y="3630405"/>
                  </a:lnTo>
                  <a:lnTo>
                    <a:pt x="297683" y="3630134"/>
                  </a:lnTo>
                  <a:lnTo>
                    <a:pt x="297913" y="3629857"/>
                  </a:lnTo>
                  <a:lnTo>
                    <a:pt x="298059" y="3629656"/>
                  </a:lnTo>
                  <a:lnTo>
                    <a:pt x="298196" y="3629444"/>
                  </a:lnTo>
                  <a:lnTo>
                    <a:pt x="298328" y="3629226"/>
                  </a:lnTo>
                  <a:lnTo>
                    <a:pt x="298470" y="3629019"/>
                  </a:lnTo>
                  <a:lnTo>
                    <a:pt x="298626" y="3628836"/>
                  </a:lnTo>
                  <a:lnTo>
                    <a:pt x="298798" y="3628671"/>
                  </a:lnTo>
                  <a:lnTo>
                    <a:pt x="298978" y="3628524"/>
                  </a:lnTo>
                  <a:lnTo>
                    <a:pt x="299174" y="3628388"/>
                  </a:lnTo>
                  <a:lnTo>
                    <a:pt x="299370" y="3628276"/>
                  </a:lnTo>
                  <a:lnTo>
                    <a:pt x="299575" y="3628182"/>
                  </a:lnTo>
                  <a:lnTo>
                    <a:pt x="299800" y="3628111"/>
                  </a:lnTo>
                  <a:lnTo>
                    <a:pt x="300034" y="3628064"/>
                  </a:lnTo>
                  <a:lnTo>
                    <a:pt x="300279" y="3628040"/>
                  </a:lnTo>
                  <a:lnTo>
                    <a:pt x="300518" y="3628040"/>
                  </a:lnTo>
                  <a:lnTo>
                    <a:pt x="300758" y="3628058"/>
                  </a:lnTo>
                  <a:lnTo>
                    <a:pt x="300973" y="3628105"/>
                  </a:lnTo>
                  <a:lnTo>
                    <a:pt x="301188" y="3628164"/>
                  </a:lnTo>
                  <a:lnTo>
                    <a:pt x="301403" y="3628252"/>
                  </a:lnTo>
                  <a:lnTo>
                    <a:pt x="301608" y="3628353"/>
                  </a:lnTo>
                  <a:lnTo>
                    <a:pt x="301804" y="3628471"/>
                  </a:lnTo>
                  <a:lnTo>
                    <a:pt x="301975" y="3628589"/>
                  </a:lnTo>
                  <a:lnTo>
                    <a:pt x="302141" y="3628718"/>
                  </a:lnTo>
                  <a:lnTo>
                    <a:pt x="302327" y="3628960"/>
                  </a:lnTo>
                  <a:lnTo>
                    <a:pt x="302488" y="3629226"/>
                  </a:lnTo>
                  <a:lnTo>
                    <a:pt x="302620" y="3629515"/>
                  </a:lnTo>
                  <a:lnTo>
                    <a:pt x="302728" y="3629804"/>
                  </a:lnTo>
                  <a:lnTo>
                    <a:pt x="302801" y="3630099"/>
                  </a:lnTo>
                  <a:lnTo>
                    <a:pt x="302840" y="3630429"/>
                  </a:lnTo>
                  <a:lnTo>
                    <a:pt x="302835" y="3630777"/>
                  </a:lnTo>
                  <a:lnTo>
                    <a:pt x="302791" y="3631125"/>
                  </a:lnTo>
                  <a:lnTo>
                    <a:pt x="302723" y="3631467"/>
                  </a:lnTo>
                  <a:lnTo>
                    <a:pt x="302620" y="3631791"/>
                  </a:lnTo>
                  <a:lnTo>
                    <a:pt x="302513" y="3632051"/>
                  </a:lnTo>
                  <a:lnTo>
                    <a:pt x="302381" y="3632304"/>
                  </a:lnTo>
                  <a:lnTo>
                    <a:pt x="302224" y="3632552"/>
                  </a:lnTo>
                  <a:lnTo>
                    <a:pt x="302063" y="3632794"/>
                  </a:lnTo>
                  <a:lnTo>
                    <a:pt x="301892" y="3633024"/>
                  </a:lnTo>
                  <a:lnTo>
                    <a:pt x="301662" y="3633301"/>
                  </a:lnTo>
                  <a:lnTo>
                    <a:pt x="301418" y="3633566"/>
                  </a:lnTo>
                  <a:lnTo>
                    <a:pt x="301159" y="3633820"/>
                  </a:lnTo>
                  <a:lnTo>
                    <a:pt x="300196" y="3634699"/>
                  </a:lnTo>
                  <a:lnTo>
                    <a:pt x="299976" y="3634893"/>
                  </a:lnTo>
                  <a:lnTo>
                    <a:pt x="299746" y="3635076"/>
                  </a:lnTo>
                  <a:lnTo>
                    <a:pt x="299511" y="3635241"/>
                  </a:lnTo>
                  <a:lnTo>
                    <a:pt x="299262" y="3635389"/>
                  </a:lnTo>
                  <a:lnTo>
                    <a:pt x="299003" y="3635519"/>
                  </a:lnTo>
                  <a:lnTo>
                    <a:pt x="298739" y="3635642"/>
                  </a:lnTo>
                  <a:lnTo>
                    <a:pt x="298196" y="3635867"/>
                  </a:lnTo>
                  <a:lnTo>
                    <a:pt x="297967" y="3635967"/>
                  </a:lnTo>
                  <a:lnTo>
                    <a:pt x="297487" y="3636144"/>
                  </a:lnTo>
                  <a:lnTo>
                    <a:pt x="297248" y="3636226"/>
                  </a:lnTo>
                  <a:lnTo>
                    <a:pt x="297008" y="3636291"/>
                  </a:lnTo>
                  <a:lnTo>
                    <a:pt x="296705" y="3636356"/>
                  </a:lnTo>
                  <a:lnTo>
                    <a:pt x="296397" y="3636403"/>
                  </a:lnTo>
                  <a:lnTo>
                    <a:pt x="296084" y="3636439"/>
                  </a:lnTo>
                  <a:lnTo>
                    <a:pt x="295776" y="3636462"/>
                  </a:lnTo>
                  <a:lnTo>
                    <a:pt x="295464" y="3636468"/>
                  </a:lnTo>
                  <a:lnTo>
                    <a:pt x="295131" y="3636468"/>
                  </a:lnTo>
                  <a:lnTo>
                    <a:pt x="294804" y="3636456"/>
                  </a:lnTo>
                  <a:lnTo>
                    <a:pt x="294139" y="3636392"/>
                  </a:lnTo>
                  <a:lnTo>
                    <a:pt x="293464" y="3636309"/>
                  </a:lnTo>
                  <a:lnTo>
                    <a:pt x="293112" y="3636262"/>
                  </a:lnTo>
                  <a:lnTo>
                    <a:pt x="292765" y="3636203"/>
                  </a:lnTo>
                  <a:lnTo>
                    <a:pt x="292428" y="3636126"/>
                  </a:lnTo>
                  <a:lnTo>
                    <a:pt x="292100" y="3636020"/>
                  </a:lnTo>
                  <a:lnTo>
                    <a:pt x="291773" y="3635884"/>
                  </a:lnTo>
                  <a:lnTo>
                    <a:pt x="291460" y="3635713"/>
                  </a:lnTo>
                  <a:lnTo>
                    <a:pt x="291152" y="3635524"/>
                  </a:lnTo>
                  <a:lnTo>
                    <a:pt x="290018" y="3634787"/>
                  </a:lnTo>
                  <a:lnTo>
                    <a:pt x="289759" y="3634604"/>
                  </a:lnTo>
                  <a:lnTo>
                    <a:pt x="289505" y="3634416"/>
                  </a:lnTo>
                  <a:lnTo>
                    <a:pt x="289260" y="3634215"/>
                  </a:lnTo>
                  <a:lnTo>
                    <a:pt x="289084" y="3634056"/>
                  </a:lnTo>
                  <a:lnTo>
                    <a:pt x="288913" y="3633885"/>
                  </a:lnTo>
                  <a:lnTo>
                    <a:pt x="288419" y="3633372"/>
                  </a:lnTo>
                  <a:lnTo>
                    <a:pt x="288072" y="3632971"/>
                  </a:lnTo>
                  <a:lnTo>
                    <a:pt x="287901" y="3632764"/>
                  </a:lnTo>
                  <a:lnTo>
                    <a:pt x="287720" y="3632581"/>
                  </a:lnTo>
                  <a:lnTo>
                    <a:pt x="287520" y="3632434"/>
                  </a:lnTo>
                  <a:lnTo>
                    <a:pt x="287417" y="3632369"/>
                  </a:lnTo>
                  <a:lnTo>
                    <a:pt x="287212" y="3632251"/>
                  </a:lnTo>
                  <a:lnTo>
                    <a:pt x="287099" y="3632210"/>
                  </a:lnTo>
                  <a:lnTo>
                    <a:pt x="286992" y="3632186"/>
                  </a:lnTo>
                  <a:lnTo>
                    <a:pt x="286875" y="3632175"/>
                  </a:lnTo>
                  <a:lnTo>
                    <a:pt x="286752" y="3632180"/>
                  </a:lnTo>
                  <a:lnTo>
                    <a:pt x="286630" y="3632198"/>
                  </a:lnTo>
                  <a:lnTo>
                    <a:pt x="286508" y="3632228"/>
                  </a:lnTo>
                  <a:lnTo>
                    <a:pt x="286401" y="3632269"/>
                  </a:lnTo>
                  <a:lnTo>
                    <a:pt x="286420" y="3632428"/>
                  </a:lnTo>
                  <a:lnTo>
                    <a:pt x="286425" y="3632611"/>
                  </a:lnTo>
                  <a:lnTo>
                    <a:pt x="286415" y="3632800"/>
                  </a:lnTo>
                  <a:lnTo>
                    <a:pt x="286395" y="3632988"/>
                  </a:lnTo>
                  <a:lnTo>
                    <a:pt x="286381" y="3633177"/>
                  </a:lnTo>
                  <a:lnTo>
                    <a:pt x="286386" y="3633366"/>
                  </a:lnTo>
                  <a:lnTo>
                    <a:pt x="286420" y="3633584"/>
                  </a:lnTo>
                  <a:lnTo>
                    <a:pt x="286464" y="3633802"/>
                  </a:lnTo>
                  <a:lnTo>
                    <a:pt x="286528" y="3634021"/>
                  </a:lnTo>
                  <a:lnTo>
                    <a:pt x="286606" y="3634227"/>
                  </a:lnTo>
                  <a:lnTo>
                    <a:pt x="286689" y="3634427"/>
                  </a:lnTo>
                  <a:lnTo>
                    <a:pt x="286855" y="3634687"/>
                  </a:lnTo>
                  <a:lnTo>
                    <a:pt x="287055" y="3634929"/>
                  </a:lnTo>
                  <a:lnTo>
                    <a:pt x="287275" y="3635147"/>
                  </a:lnTo>
                  <a:lnTo>
                    <a:pt x="287510" y="3635353"/>
                  </a:lnTo>
                  <a:lnTo>
                    <a:pt x="287740" y="3635566"/>
                  </a:lnTo>
                  <a:lnTo>
                    <a:pt x="288009" y="3635825"/>
                  </a:lnTo>
                  <a:lnTo>
                    <a:pt x="288287" y="3636073"/>
                  </a:lnTo>
                  <a:lnTo>
                    <a:pt x="288571" y="3636315"/>
                  </a:lnTo>
                  <a:lnTo>
                    <a:pt x="288864" y="3636539"/>
                  </a:lnTo>
                  <a:lnTo>
                    <a:pt x="289158" y="3636751"/>
                  </a:lnTo>
                  <a:lnTo>
                    <a:pt x="289514" y="3636975"/>
                  </a:lnTo>
                  <a:lnTo>
                    <a:pt x="289881" y="3637176"/>
                  </a:lnTo>
                  <a:lnTo>
                    <a:pt x="290257" y="3637359"/>
                  </a:lnTo>
                  <a:lnTo>
                    <a:pt x="290639" y="3637530"/>
                  </a:lnTo>
                  <a:lnTo>
                    <a:pt x="291020" y="3637689"/>
                  </a:lnTo>
                  <a:lnTo>
                    <a:pt x="291421" y="3637836"/>
                  </a:lnTo>
                  <a:lnTo>
                    <a:pt x="291831" y="3637972"/>
                  </a:lnTo>
                  <a:lnTo>
                    <a:pt x="292247" y="3638090"/>
                  </a:lnTo>
                  <a:lnTo>
                    <a:pt x="292663" y="3638202"/>
                  </a:lnTo>
                  <a:lnTo>
                    <a:pt x="293083" y="3638302"/>
                  </a:lnTo>
                  <a:lnTo>
                    <a:pt x="293445" y="3638373"/>
                  </a:lnTo>
                  <a:lnTo>
                    <a:pt x="294183" y="3638479"/>
                  </a:lnTo>
                  <a:lnTo>
                    <a:pt x="294545" y="3638538"/>
                  </a:lnTo>
                  <a:lnTo>
                    <a:pt x="294906" y="3638627"/>
                  </a:lnTo>
                  <a:lnTo>
                    <a:pt x="295263" y="3638727"/>
                  </a:lnTo>
                  <a:lnTo>
                    <a:pt x="295620" y="3638839"/>
                  </a:lnTo>
                  <a:lnTo>
                    <a:pt x="295972" y="3638969"/>
                  </a:lnTo>
                  <a:lnTo>
                    <a:pt x="296314" y="3639122"/>
                  </a:lnTo>
                  <a:lnTo>
                    <a:pt x="296559" y="3639335"/>
                  </a:lnTo>
                  <a:lnTo>
                    <a:pt x="296788" y="3639565"/>
                  </a:lnTo>
                  <a:lnTo>
                    <a:pt x="297004" y="3639818"/>
                  </a:lnTo>
                  <a:lnTo>
                    <a:pt x="297199" y="3640078"/>
                  </a:lnTo>
                  <a:lnTo>
                    <a:pt x="297370" y="3640355"/>
                  </a:lnTo>
                  <a:lnTo>
                    <a:pt x="297512" y="3640632"/>
                  </a:lnTo>
                  <a:lnTo>
                    <a:pt x="297639" y="3640927"/>
                  </a:lnTo>
                  <a:lnTo>
                    <a:pt x="297742" y="3641234"/>
                  </a:lnTo>
                  <a:lnTo>
                    <a:pt x="297825" y="3641546"/>
                  </a:lnTo>
                  <a:lnTo>
                    <a:pt x="297879" y="3641853"/>
                  </a:lnTo>
                  <a:lnTo>
                    <a:pt x="297898" y="3642112"/>
                  </a:lnTo>
                  <a:lnTo>
                    <a:pt x="297903" y="3642366"/>
                  </a:lnTo>
                  <a:lnTo>
                    <a:pt x="297888" y="3642626"/>
                  </a:lnTo>
                  <a:lnTo>
                    <a:pt x="297864" y="3642885"/>
                  </a:lnTo>
                  <a:lnTo>
                    <a:pt x="297820" y="3643139"/>
                  </a:lnTo>
                  <a:lnTo>
                    <a:pt x="297747" y="3643439"/>
                  </a:lnTo>
                  <a:lnTo>
                    <a:pt x="297644" y="3643728"/>
                  </a:lnTo>
                  <a:lnTo>
                    <a:pt x="297522" y="3644023"/>
                  </a:lnTo>
                  <a:lnTo>
                    <a:pt x="297395" y="3644306"/>
                  </a:lnTo>
                  <a:lnTo>
                    <a:pt x="297052" y="3645038"/>
                  </a:lnTo>
                  <a:lnTo>
                    <a:pt x="296828" y="3645474"/>
                  </a:lnTo>
                  <a:lnTo>
                    <a:pt x="296705" y="3645687"/>
                  </a:lnTo>
                  <a:lnTo>
                    <a:pt x="296451" y="3646111"/>
                  </a:lnTo>
                  <a:lnTo>
                    <a:pt x="296319" y="3646318"/>
                  </a:lnTo>
                  <a:lnTo>
                    <a:pt x="296031" y="3646719"/>
                  </a:lnTo>
                  <a:lnTo>
                    <a:pt x="295684" y="3647143"/>
                  </a:lnTo>
                  <a:lnTo>
                    <a:pt x="295307" y="3647550"/>
                  </a:lnTo>
                  <a:lnTo>
                    <a:pt x="294789" y="3648099"/>
                  </a:lnTo>
                  <a:lnTo>
                    <a:pt x="294623" y="3648270"/>
                  </a:lnTo>
                  <a:lnTo>
                    <a:pt x="294271" y="3648600"/>
                  </a:lnTo>
                  <a:lnTo>
                    <a:pt x="293973" y="3648842"/>
                  </a:lnTo>
                  <a:lnTo>
                    <a:pt x="293665" y="3649078"/>
                  </a:lnTo>
                  <a:lnTo>
                    <a:pt x="293347" y="3649302"/>
                  </a:lnTo>
                  <a:lnTo>
                    <a:pt x="293024" y="3649514"/>
                  </a:lnTo>
                  <a:lnTo>
                    <a:pt x="292707" y="3649733"/>
                  </a:lnTo>
                  <a:lnTo>
                    <a:pt x="291944" y="3650269"/>
                  </a:lnTo>
                  <a:lnTo>
                    <a:pt x="291680" y="3650434"/>
                  </a:lnTo>
                  <a:lnTo>
                    <a:pt x="291411" y="3650576"/>
                  </a:lnTo>
                  <a:lnTo>
                    <a:pt x="291167" y="3650682"/>
                  </a:lnTo>
                  <a:lnTo>
                    <a:pt x="290917" y="3650771"/>
                  </a:lnTo>
                  <a:lnTo>
                    <a:pt x="290663" y="3650853"/>
                  </a:lnTo>
                  <a:lnTo>
                    <a:pt x="290409" y="3650924"/>
                  </a:lnTo>
                  <a:lnTo>
                    <a:pt x="289940" y="3651066"/>
                  </a:lnTo>
                  <a:lnTo>
                    <a:pt x="289725" y="3651125"/>
                  </a:lnTo>
                  <a:lnTo>
                    <a:pt x="289294" y="3651231"/>
                  </a:lnTo>
                  <a:lnTo>
                    <a:pt x="289079" y="3651278"/>
                  </a:lnTo>
                  <a:lnTo>
                    <a:pt x="288830" y="3651319"/>
                  </a:lnTo>
                  <a:lnTo>
                    <a:pt x="288072" y="3651402"/>
                  </a:lnTo>
                  <a:lnTo>
                    <a:pt x="287657" y="3651461"/>
                  </a:lnTo>
                  <a:lnTo>
                    <a:pt x="287320" y="3651520"/>
                  </a:lnTo>
                  <a:lnTo>
                    <a:pt x="286987" y="3651596"/>
                  </a:lnTo>
                  <a:lnTo>
                    <a:pt x="286723" y="3651667"/>
                  </a:lnTo>
                  <a:lnTo>
                    <a:pt x="286591" y="3651708"/>
                  </a:lnTo>
                  <a:lnTo>
                    <a:pt x="286469" y="3651756"/>
                  </a:lnTo>
                  <a:lnTo>
                    <a:pt x="286361" y="3651826"/>
                  </a:lnTo>
                  <a:lnTo>
                    <a:pt x="286288" y="3652404"/>
                  </a:lnTo>
                  <a:lnTo>
                    <a:pt x="286053" y="3654150"/>
                  </a:lnTo>
                  <a:lnTo>
                    <a:pt x="285975" y="3654728"/>
                  </a:lnTo>
                  <a:lnTo>
                    <a:pt x="285858" y="3655548"/>
                  </a:lnTo>
                  <a:lnTo>
                    <a:pt x="285804" y="3655961"/>
                  </a:lnTo>
                  <a:lnTo>
                    <a:pt x="285741" y="3656374"/>
                  </a:lnTo>
                  <a:lnTo>
                    <a:pt x="285648" y="3657023"/>
                  </a:lnTo>
                  <a:lnTo>
                    <a:pt x="285560" y="3657500"/>
                  </a:lnTo>
                  <a:lnTo>
                    <a:pt x="285530" y="3657736"/>
                  </a:lnTo>
                  <a:lnTo>
                    <a:pt x="285521" y="3657978"/>
                  </a:lnTo>
                  <a:lnTo>
                    <a:pt x="285525" y="3658226"/>
                  </a:lnTo>
                  <a:lnTo>
                    <a:pt x="285540" y="3658474"/>
                  </a:lnTo>
                  <a:lnTo>
                    <a:pt x="285579" y="3658721"/>
                  </a:lnTo>
                  <a:lnTo>
                    <a:pt x="285633" y="3658963"/>
                  </a:lnTo>
                  <a:lnTo>
                    <a:pt x="285711" y="3659193"/>
                  </a:lnTo>
                  <a:lnTo>
                    <a:pt x="285833" y="3659470"/>
                  </a:lnTo>
                  <a:lnTo>
                    <a:pt x="285902" y="3659606"/>
                  </a:lnTo>
                  <a:lnTo>
                    <a:pt x="285985" y="3659712"/>
                  </a:lnTo>
                  <a:lnTo>
                    <a:pt x="286078" y="3659777"/>
                  </a:lnTo>
                  <a:lnTo>
                    <a:pt x="286171" y="3659795"/>
                  </a:lnTo>
                  <a:lnTo>
                    <a:pt x="286273" y="3659795"/>
                  </a:lnTo>
                  <a:lnTo>
                    <a:pt x="286381" y="3659783"/>
                  </a:lnTo>
                  <a:lnTo>
                    <a:pt x="286479" y="3659753"/>
                  </a:lnTo>
                  <a:lnTo>
                    <a:pt x="286567" y="3659712"/>
                  </a:lnTo>
                  <a:lnTo>
                    <a:pt x="286650" y="3659653"/>
                  </a:lnTo>
                  <a:lnTo>
                    <a:pt x="286718" y="3659565"/>
                  </a:lnTo>
                  <a:lnTo>
                    <a:pt x="286899" y="3659270"/>
                  </a:lnTo>
                  <a:lnTo>
                    <a:pt x="287109" y="3658963"/>
                  </a:lnTo>
                  <a:lnTo>
                    <a:pt x="287207" y="3658804"/>
                  </a:lnTo>
                  <a:lnTo>
                    <a:pt x="287295" y="3658645"/>
                  </a:lnTo>
                  <a:lnTo>
                    <a:pt x="287363" y="3658479"/>
                  </a:lnTo>
                  <a:lnTo>
                    <a:pt x="287407" y="3658361"/>
                  </a:lnTo>
                  <a:lnTo>
                    <a:pt x="287496" y="3657990"/>
                  </a:lnTo>
                  <a:lnTo>
                    <a:pt x="287520" y="3657866"/>
                  </a:lnTo>
                  <a:lnTo>
                    <a:pt x="287583" y="3657612"/>
                  </a:lnTo>
                  <a:lnTo>
                    <a:pt x="287701" y="3657093"/>
                  </a:lnTo>
                  <a:lnTo>
                    <a:pt x="287750" y="3656834"/>
                  </a:lnTo>
                  <a:lnTo>
                    <a:pt x="287794" y="3656569"/>
                  </a:lnTo>
                  <a:lnTo>
                    <a:pt x="287823" y="3656338"/>
                  </a:lnTo>
                  <a:lnTo>
                    <a:pt x="287838" y="3656108"/>
                  </a:lnTo>
                  <a:lnTo>
                    <a:pt x="287847" y="3655872"/>
                  </a:lnTo>
                  <a:lnTo>
                    <a:pt x="287867" y="3655642"/>
                  </a:lnTo>
                  <a:lnTo>
                    <a:pt x="287950" y="3655230"/>
                  </a:lnTo>
                  <a:lnTo>
                    <a:pt x="287994" y="3655041"/>
                  </a:lnTo>
                  <a:lnTo>
                    <a:pt x="288048" y="3654858"/>
                  </a:lnTo>
                  <a:lnTo>
                    <a:pt x="288116" y="3654687"/>
                  </a:lnTo>
                  <a:lnTo>
                    <a:pt x="288248" y="3654492"/>
                  </a:lnTo>
                  <a:lnTo>
                    <a:pt x="288317" y="3654410"/>
                  </a:lnTo>
                  <a:lnTo>
                    <a:pt x="288395" y="3654339"/>
                  </a:lnTo>
                  <a:lnTo>
                    <a:pt x="288615" y="3654233"/>
                  </a:lnTo>
                  <a:lnTo>
                    <a:pt x="288669" y="3654144"/>
                  </a:lnTo>
                  <a:lnTo>
                    <a:pt x="288659" y="3654020"/>
                  </a:lnTo>
                  <a:lnTo>
                    <a:pt x="288659" y="3653891"/>
                  </a:lnTo>
                  <a:lnTo>
                    <a:pt x="288752" y="3653743"/>
                  </a:lnTo>
                  <a:lnTo>
                    <a:pt x="288943" y="3653608"/>
                  </a:lnTo>
                  <a:lnTo>
                    <a:pt x="289197" y="3653490"/>
                  </a:lnTo>
                  <a:lnTo>
                    <a:pt x="289465" y="3653389"/>
                  </a:lnTo>
                  <a:lnTo>
                    <a:pt x="289715" y="3653313"/>
                  </a:lnTo>
                  <a:lnTo>
                    <a:pt x="289910" y="3653265"/>
                  </a:lnTo>
                  <a:lnTo>
                    <a:pt x="290111" y="3653230"/>
                  </a:lnTo>
                  <a:lnTo>
                    <a:pt x="290321" y="3653207"/>
                  </a:lnTo>
                  <a:lnTo>
                    <a:pt x="290521" y="3653207"/>
                  </a:lnTo>
                  <a:lnTo>
                    <a:pt x="290722" y="3653224"/>
                  </a:lnTo>
                  <a:lnTo>
                    <a:pt x="290927" y="3653265"/>
                  </a:lnTo>
                  <a:lnTo>
                    <a:pt x="291128" y="3653336"/>
                  </a:lnTo>
                  <a:lnTo>
                    <a:pt x="291328" y="3653419"/>
                  </a:lnTo>
                  <a:lnTo>
                    <a:pt x="291514" y="3653525"/>
                  </a:lnTo>
                  <a:lnTo>
                    <a:pt x="291690" y="3653637"/>
                  </a:lnTo>
                  <a:lnTo>
                    <a:pt x="291841" y="3653773"/>
                  </a:lnTo>
                  <a:lnTo>
                    <a:pt x="291988" y="3653920"/>
                  </a:lnTo>
                  <a:lnTo>
                    <a:pt x="292120" y="3654085"/>
                  </a:lnTo>
                  <a:lnTo>
                    <a:pt x="292242" y="3654256"/>
                  </a:lnTo>
                  <a:lnTo>
                    <a:pt x="292359" y="3654427"/>
                  </a:lnTo>
                  <a:lnTo>
                    <a:pt x="292452" y="3654575"/>
                  </a:lnTo>
                  <a:lnTo>
                    <a:pt x="292628" y="3654882"/>
                  </a:lnTo>
                  <a:lnTo>
                    <a:pt x="292697" y="3655035"/>
                  </a:lnTo>
                  <a:lnTo>
                    <a:pt x="292760" y="3655200"/>
                  </a:lnTo>
                  <a:lnTo>
                    <a:pt x="292814" y="3655454"/>
                  </a:lnTo>
                  <a:lnTo>
                    <a:pt x="292839" y="3655719"/>
                  </a:lnTo>
                  <a:lnTo>
                    <a:pt x="292839" y="3655990"/>
                  </a:lnTo>
                  <a:lnTo>
                    <a:pt x="292824" y="3656268"/>
                  </a:lnTo>
                  <a:lnTo>
                    <a:pt x="292785" y="3656787"/>
                  </a:lnTo>
                  <a:lnTo>
                    <a:pt x="292711" y="3657282"/>
                  </a:lnTo>
                  <a:lnTo>
                    <a:pt x="292623" y="3657783"/>
                  </a:lnTo>
                  <a:lnTo>
                    <a:pt x="292584" y="3657978"/>
                  </a:lnTo>
                  <a:lnTo>
                    <a:pt x="292516" y="3658367"/>
                  </a:lnTo>
                  <a:lnTo>
                    <a:pt x="292423" y="3658757"/>
                  </a:lnTo>
                  <a:lnTo>
                    <a:pt x="292374" y="3658922"/>
                  </a:lnTo>
                  <a:lnTo>
                    <a:pt x="292267" y="3659246"/>
                  </a:lnTo>
                  <a:lnTo>
                    <a:pt x="292139" y="3659565"/>
                  </a:lnTo>
                  <a:lnTo>
                    <a:pt x="292081" y="3659824"/>
                  </a:lnTo>
                  <a:lnTo>
                    <a:pt x="292007" y="3660078"/>
                  </a:lnTo>
                  <a:lnTo>
                    <a:pt x="291924" y="3660337"/>
                  </a:lnTo>
                  <a:lnTo>
                    <a:pt x="291827" y="3660585"/>
                  </a:lnTo>
                  <a:lnTo>
                    <a:pt x="291719" y="3660827"/>
                  </a:lnTo>
                  <a:lnTo>
                    <a:pt x="291602" y="3661045"/>
                  </a:lnTo>
                  <a:lnTo>
                    <a:pt x="291470" y="3661258"/>
                  </a:lnTo>
                  <a:lnTo>
                    <a:pt x="291044" y="3661877"/>
                  </a:lnTo>
                  <a:lnTo>
                    <a:pt x="290771" y="3662266"/>
                  </a:lnTo>
                  <a:lnTo>
                    <a:pt x="290629" y="3662455"/>
                  </a:lnTo>
                  <a:lnTo>
                    <a:pt x="290497" y="3662649"/>
                  </a:lnTo>
                  <a:lnTo>
                    <a:pt x="290253" y="3663033"/>
                  </a:lnTo>
                  <a:lnTo>
                    <a:pt x="290028" y="3663404"/>
                  </a:lnTo>
                  <a:lnTo>
                    <a:pt x="289940" y="3663599"/>
                  </a:lnTo>
                  <a:lnTo>
                    <a:pt x="289876" y="3663794"/>
                  </a:lnTo>
                  <a:lnTo>
                    <a:pt x="289857" y="3663929"/>
                  </a:lnTo>
                  <a:lnTo>
                    <a:pt x="289852" y="3664071"/>
                  </a:lnTo>
                  <a:lnTo>
                    <a:pt x="289852" y="3664213"/>
                  </a:lnTo>
                  <a:lnTo>
                    <a:pt x="289857" y="3664348"/>
                  </a:lnTo>
                  <a:lnTo>
                    <a:pt x="289881" y="3664661"/>
                  </a:lnTo>
                  <a:lnTo>
                    <a:pt x="289905" y="3664838"/>
                  </a:lnTo>
                  <a:lnTo>
                    <a:pt x="289935" y="3665009"/>
                  </a:lnTo>
                  <a:lnTo>
                    <a:pt x="289974" y="3665180"/>
                  </a:lnTo>
                  <a:lnTo>
                    <a:pt x="290023" y="3665351"/>
                  </a:lnTo>
                  <a:lnTo>
                    <a:pt x="290155" y="3665368"/>
                  </a:lnTo>
                  <a:lnTo>
                    <a:pt x="290429" y="3665386"/>
                  </a:lnTo>
                  <a:lnTo>
                    <a:pt x="290570" y="3665374"/>
                  </a:lnTo>
                  <a:lnTo>
                    <a:pt x="290702" y="3665357"/>
                  </a:lnTo>
                  <a:lnTo>
                    <a:pt x="290898" y="3665298"/>
                  </a:lnTo>
                  <a:lnTo>
                    <a:pt x="291088" y="3665215"/>
                  </a:lnTo>
                  <a:lnTo>
                    <a:pt x="291450" y="3664985"/>
                  </a:lnTo>
                  <a:lnTo>
                    <a:pt x="291621" y="3664861"/>
                  </a:lnTo>
                  <a:lnTo>
                    <a:pt x="291797" y="3664720"/>
                  </a:lnTo>
                  <a:lnTo>
                    <a:pt x="291973" y="3664566"/>
                  </a:lnTo>
                  <a:lnTo>
                    <a:pt x="292135" y="3664401"/>
                  </a:lnTo>
                  <a:lnTo>
                    <a:pt x="292291" y="3664230"/>
                  </a:lnTo>
                  <a:lnTo>
                    <a:pt x="292428" y="3664047"/>
                  </a:lnTo>
                  <a:lnTo>
                    <a:pt x="292545" y="3663882"/>
                  </a:lnTo>
                  <a:lnTo>
                    <a:pt x="292653" y="3663705"/>
                  </a:lnTo>
                  <a:lnTo>
                    <a:pt x="292750" y="3663522"/>
                  </a:lnTo>
                  <a:lnTo>
                    <a:pt x="292843" y="3663334"/>
                  </a:lnTo>
                  <a:lnTo>
                    <a:pt x="293015" y="3662933"/>
                  </a:lnTo>
                  <a:lnTo>
                    <a:pt x="293088" y="3662720"/>
                  </a:lnTo>
                  <a:lnTo>
                    <a:pt x="293156" y="3662496"/>
                  </a:lnTo>
                  <a:lnTo>
                    <a:pt x="293230" y="3662284"/>
                  </a:lnTo>
                  <a:lnTo>
                    <a:pt x="293318" y="3662071"/>
                  </a:lnTo>
                  <a:lnTo>
                    <a:pt x="293410" y="3661894"/>
                  </a:lnTo>
                  <a:lnTo>
                    <a:pt x="293513" y="3661718"/>
                  </a:lnTo>
                  <a:lnTo>
                    <a:pt x="293723" y="3661375"/>
                  </a:lnTo>
                  <a:lnTo>
                    <a:pt x="293816" y="3661198"/>
                  </a:lnTo>
                  <a:lnTo>
                    <a:pt x="293938" y="3660915"/>
                  </a:lnTo>
                  <a:lnTo>
                    <a:pt x="294041" y="3660620"/>
                  </a:lnTo>
                  <a:lnTo>
                    <a:pt x="294134" y="3660326"/>
                  </a:lnTo>
                  <a:lnTo>
                    <a:pt x="294295" y="3659724"/>
                  </a:lnTo>
                  <a:lnTo>
                    <a:pt x="294354" y="3659488"/>
                  </a:lnTo>
                  <a:lnTo>
                    <a:pt x="294545" y="3658533"/>
                  </a:lnTo>
                  <a:lnTo>
                    <a:pt x="294725" y="3657819"/>
                  </a:lnTo>
                  <a:lnTo>
                    <a:pt x="294779" y="3657583"/>
                  </a:lnTo>
                  <a:lnTo>
                    <a:pt x="294823" y="3657341"/>
                  </a:lnTo>
                  <a:lnTo>
                    <a:pt x="294843" y="3657211"/>
                  </a:lnTo>
                  <a:lnTo>
                    <a:pt x="294892" y="3656686"/>
                  </a:lnTo>
                  <a:lnTo>
                    <a:pt x="294965" y="3655749"/>
                  </a:lnTo>
                  <a:lnTo>
                    <a:pt x="294994" y="3655436"/>
                  </a:lnTo>
                  <a:lnTo>
                    <a:pt x="295033" y="3655123"/>
                  </a:lnTo>
                  <a:lnTo>
                    <a:pt x="295102" y="3654740"/>
                  </a:lnTo>
                  <a:lnTo>
                    <a:pt x="295219" y="3654162"/>
                  </a:lnTo>
                  <a:lnTo>
                    <a:pt x="295258" y="3653938"/>
                  </a:lnTo>
                  <a:lnTo>
                    <a:pt x="295327" y="3653484"/>
                  </a:lnTo>
                  <a:lnTo>
                    <a:pt x="295376" y="3653265"/>
                  </a:lnTo>
                  <a:lnTo>
                    <a:pt x="295439" y="3653053"/>
                  </a:lnTo>
                  <a:lnTo>
                    <a:pt x="295508" y="3652900"/>
                  </a:lnTo>
                  <a:lnTo>
                    <a:pt x="295752" y="3652469"/>
                  </a:lnTo>
                  <a:lnTo>
                    <a:pt x="295820" y="3652322"/>
                  </a:lnTo>
                  <a:lnTo>
                    <a:pt x="295909" y="3652110"/>
                  </a:lnTo>
                  <a:lnTo>
                    <a:pt x="296050" y="3651685"/>
                  </a:lnTo>
                  <a:lnTo>
                    <a:pt x="296163" y="3651248"/>
                  </a:lnTo>
                  <a:lnTo>
                    <a:pt x="296348" y="3650971"/>
                  </a:lnTo>
                  <a:lnTo>
                    <a:pt x="296686" y="3650505"/>
                  </a:lnTo>
                  <a:lnTo>
                    <a:pt x="297111" y="3650016"/>
                  </a:lnTo>
                  <a:lnTo>
                    <a:pt x="297575" y="3649573"/>
                  </a:lnTo>
                  <a:lnTo>
                    <a:pt x="298055" y="3649137"/>
                  </a:lnTo>
                  <a:lnTo>
                    <a:pt x="298504" y="3648683"/>
                  </a:lnTo>
                  <a:lnTo>
                    <a:pt x="298890" y="3648164"/>
                  </a:lnTo>
                  <a:lnTo>
                    <a:pt x="299101" y="3647739"/>
                  </a:lnTo>
                  <a:lnTo>
                    <a:pt x="299272" y="3647279"/>
                  </a:lnTo>
                  <a:lnTo>
                    <a:pt x="299438" y="3646813"/>
                  </a:lnTo>
                  <a:lnTo>
                    <a:pt x="299624" y="3646365"/>
                  </a:lnTo>
                  <a:lnTo>
                    <a:pt x="299858" y="3645976"/>
                  </a:lnTo>
                  <a:lnTo>
                    <a:pt x="300073" y="3645722"/>
                  </a:lnTo>
                  <a:lnTo>
                    <a:pt x="300313" y="3645492"/>
                  </a:lnTo>
                  <a:lnTo>
                    <a:pt x="300567" y="3645274"/>
                  </a:lnTo>
                  <a:lnTo>
                    <a:pt x="300826" y="3645073"/>
                  </a:lnTo>
                  <a:lnTo>
                    <a:pt x="301090" y="3644885"/>
                  </a:lnTo>
                  <a:lnTo>
                    <a:pt x="301442" y="3644643"/>
                  </a:lnTo>
                  <a:lnTo>
                    <a:pt x="301814" y="3644424"/>
                  </a:lnTo>
                  <a:lnTo>
                    <a:pt x="302190" y="3644230"/>
                  </a:lnTo>
                  <a:lnTo>
                    <a:pt x="302576" y="3644065"/>
                  </a:lnTo>
                  <a:lnTo>
                    <a:pt x="302967" y="3643947"/>
                  </a:lnTo>
                  <a:lnTo>
                    <a:pt x="303398" y="3643864"/>
                  </a:lnTo>
                  <a:lnTo>
                    <a:pt x="303838" y="3643829"/>
                  </a:lnTo>
                  <a:lnTo>
                    <a:pt x="304287" y="3643835"/>
                  </a:lnTo>
                  <a:lnTo>
                    <a:pt x="304732" y="3643876"/>
                  </a:lnTo>
                  <a:lnTo>
                    <a:pt x="305167" y="3643947"/>
                  </a:lnTo>
                  <a:lnTo>
                    <a:pt x="305485" y="3644018"/>
                  </a:lnTo>
                  <a:lnTo>
                    <a:pt x="305803" y="3644100"/>
                  </a:lnTo>
                  <a:lnTo>
                    <a:pt x="306120" y="3644206"/>
                  </a:lnTo>
                  <a:lnTo>
                    <a:pt x="306424" y="3644336"/>
                  </a:lnTo>
                  <a:lnTo>
                    <a:pt x="306722" y="3644495"/>
                  </a:lnTo>
                  <a:lnTo>
                    <a:pt x="307093" y="3644761"/>
                  </a:lnTo>
                  <a:lnTo>
                    <a:pt x="307440" y="3645085"/>
                  </a:lnTo>
                  <a:lnTo>
                    <a:pt x="307768" y="3645451"/>
                  </a:lnTo>
                  <a:lnTo>
                    <a:pt x="308091" y="3645828"/>
                  </a:lnTo>
                  <a:lnTo>
                    <a:pt x="308403" y="3646212"/>
                  </a:lnTo>
                  <a:lnTo>
                    <a:pt x="308599" y="3646583"/>
                  </a:lnTo>
                  <a:lnTo>
                    <a:pt x="308804" y="3646949"/>
                  </a:lnTo>
                  <a:lnTo>
                    <a:pt x="308912" y="3647132"/>
                  </a:lnTo>
                  <a:lnTo>
                    <a:pt x="309044" y="3647332"/>
                  </a:lnTo>
                  <a:lnTo>
                    <a:pt x="309454" y="3647928"/>
                  </a:lnTo>
                  <a:lnTo>
                    <a:pt x="309581" y="3648128"/>
                  </a:lnTo>
                  <a:lnTo>
                    <a:pt x="309670" y="3648282"/>
                  </a:lnTo>
                  <a:lnTo>
                    <a:pt x="309909" y="3648742"/>
                  </a:lnTo>
                  <a:lnTo>
                    <a:pt x="309997" y="3648895"/>
                  </a:lnTo>
                  <a:lnTo>
                    <a:pt x="310207" y="3649225"/>
                  </a:lnTo>
                  <a:lnTo>
                    <a:pt x="310432" y="3649556"/>
                  </a:lnTo>
                  <a:lnTo>
                    <a:pt x="310603" y="3649845"/>
                  </a:lnTo>
                  <a:lnTo>
                    <a:pt x="310662" y="3649969"/>
                  </a:lnTo>
                  <a:lnTo>
                    <a:pt x="310789" y="3650210"/>
                  </a:lnTo>
                  <a:lnTo>
                    <a:pt x="310852" y="3650322"/>
                  </a:lnTo>
                  <a:lnTo>
                    <a:pt x="311009" y="3650570"/>
                  </a:lnTo>
                  <a:lnTo>
                    <a:pt x="311175" y="3650806"/>
                  </a:lnTo>
                  <a:lnTo>
                    <a:pt x="311356" y="3651030"/>
                  </a:lnTo>
                  <a:lnTo>
                    <a:pt x="311547" y="3651248"/>
                  </a:lnTo>
                  <a:lnTo>
                    <a:pt x="311742" y="3651455"/>
                  </a:lnTo>
                  <a:lnTo>
                    <a:pt x="311991" y="3651891"/>
                  </a:lnTo>
                  <a:lnTo>
                    <a:pt x="312256" y="3652310"/>
                  </a:lnTo>
                  <a:lnTo>
                    <a:pt x="312544" y="3652693"/>
                  </a:lnTo>
                  <a:lnTo>
                    <a:pt x="312867" y="3653065"/>
                  </a:lnTo>
                  <a:lnTo>
                    <a:pt x="313033" y="3653242"/>
                  </a:lnTo>
                  <a:lnTo>
                    <a:pt x="313209" y="3653401"/>
                  </a:lnTo>
                  <a:lnTo>
                    <a:pt x="313272" y="3653543"/>
                  </a:lnTo>
                  <a:lnTo>
                    <a:pt x="313414" y="3653696"/>
                  </a:lnTo>
                  <a:lnTo>
                    <a:pt x="313595" y="3653826"/>
                  </a:lnTo>
                  <a:lnTo>
                    <a:pt x="313781" y="3653920"/>
                  </a:lnTo>
                  <a:lnTo>
                    <a:pt x="313991" y="3653926"/>
                  </a:lnTo>
                  <a:lnTo>
                    <a:pt x="314108" y="3653861"/>
                  </a:lnTo>
                  <a:lnTo>
                    <a:pt x="314226" y="3653814"/>
                  </a:lnTo>
                  <a:lnTo>
                    <a:pt x="314343" y="3653802"/>
                  </a:lnTo>
                  <a:lnTo>
                    <a:pt x="314597" y="3653832"/>
                  </a:lnTo>
                  <a:lnTo>
                    <a:pt x="314758" y="3653873"/>
                  </a:lnTo>
                  <a:lnTo>
                    <a:pt x="314910" y="3653932"/>
                  </a:lnTo>
                  <a:lnTo>
                    <a:pt x="314827" y="3653519"/>
                  </a:lnTo>
                  <a:lnTo>
                    <a:pt x="314758" y="3653094"/>
                  </a:lnTo>
                  <a:lnTo>
                    <a:pt x="314734" y="3652888"/>
                  </a:lnTo>
                  <a:lnTo>
                    <a:pt x="314724" y="3652635"/>
                  </a:lnTo>
                  <a:lnTo>
                    <a:pt x="314729" y="3652375"/>
                  </a:lnTo>
                  <a:lnTo>
                    <a:pt x="314739" y="3652115"/>
                  </a:lnTo>
                  <a:lnTo>
                    <a:pt x="314729" y="3651868"/>
                  </a:lnTo>
                  <a:lnTo>
                    <a:pt x="314685" y="3651620"/>
                  </a:lnTo>
                  <a:lnTo>
                    <a:pt x="314582" y="3651372"/>
                  </a:lnTo>
                  <a:lnTo>
                    <a:pt x="314446" y="3651130"/>
                  </a:lnTo>
                  <a:lnTo>
                    <a:pt x="314118" y="3650659"/>
                  </a:lnTo>
                  <a:lnTo>
                    <a:pt x="313966" y="3650423"/>
                  </a:lnTo>
                  <a:lnTo>
                    <a:pt x="313879" y="3650263"/>
                  </a:lnTo>
                  <a:lnTo>
                    <a:pt x="313717" y="3649945"/>
                  </a:lnTo>
                  <a:lnTo>
                    <a:pt x="313629" y="3649786"/>
                  </a:lnTo>
                  <a:lnTo>
                    <a:pt x="313536" y="3649632"/>
                  </a:lnTo>
                  <a:lnTo>
                    <a:pt x="313370" y="3649385"/>
                  </a:lnTo>
                  <a:lnTo>
                    <a:pt x="313189" y="3649149"/>
                  </a:lnTo>
                  <a:lnTo>
                    <a:pt x="312740" y="3648506"/>
                  </a:lnTo>
                  <a:lnTo>
                    <a:pt x="311806" y="3647126"/>
                  </a:lnTo>
                  <a:lnTo>
                    <a:pt x="311420" y="3646542"/>
                  </a:lnTo>
                  <a:lnTo>
                    <a:pt x="311229" y="3646241"/>
                  </a:lnTo>
                  <a:lnTo>
                    <a:pt x="310955" y="3645793"/>
                  </a:lnTo>
                  <a:lnTo>
                    <a:pt x="310550" y="3645115"/>
                  </a:lnTo>
                  <a:lnTo>
                    <a:pt x="310305" y="3644737"/>
                  </a:lnTo>
                  <a:lnTo>
                    <a:pt x="309933" y="3644177"/>
                  </a:lnTo>
                  <a:lnTo>
                    <a:pt x="309479" y="3643451"/>
                  </a:lnTo>
                  <a:lnTo>
                    <a:pt x="309332" y="3643209"/>
                  </a:lnTo>
                  <a:lnTo>
                    <a:pt x="309078" y="3642814"/>
                  </a:lnTo>
                  <a:lnTo>
                    <a:pt x="308980" y="3642655"/>
                  </a:lnTo>
                  <a:lnTo>
                    <a:pt x="308677" y="3642183"/>
                  </a:lnTo>
                  <a:lnTo>
                    <a:pt x="308091" y="3641340"/>
                  </a:lnTo>
                  <a:lnTo>
                    <a:pt x="307954" y="3641127"/>
                  </a:lnTo>
                  <a:lnTo>
                    <a:pt x="307739" y="3640774"/>
                  </a:lnTo>
                  <a:lnTo>
                    <a:pt x="307636" y="3640597"/>
                  </a:lnTo>
                  <a:lnTo>
                    <a:pt x="307543" y="3640414"/>
                  </a:lnTo>
                  <a:lnTo>
                    <a:pt x="307455" y="3640225"/>
                  </a:lnTo>
                  <a:lnTo>
                    <a:pt x="307357" y="3639977"/>
                  </a:lnTo>
                  <a:lnTo>
                    <a:pt x="307274" y="3639730"/>
                  </a:lnTo>
                  <a:lnTo>
                    <a:pt x="307201" y="3639470"/>
                  </a:lnTo>
                  <a:lnTo>
                    <a:pt x="307137" y="3639211"/>
                  </a:lnTo>
                  <a:lnTo>
                    <a:pt x="306922" y="3638420"/>
                  </a:lnTo>
                  <a:lnTo>
                    <a:pt x="306854" y="3638155"/>
                  </a:lnTo>
                  <a:lnTo>
                    <a:pt x="306800" y="3637884"/>
                  </a:lnTo>
                  <a:lnTo>
                    <a:pt x="306761" y="3637612"/>
                  </a:lnTo>
                  <a:lnTo>
                    <a:pt x="306746" y="3637435"/>
                  </a:lnTo>
                  <a:lnTo>
                    <a:pt x="306731" y="3637076"/>
                  </a:lnTo>
                  <a:lnTo>
                    <a:pt x="306731" y="3636899"/>
                  </a:lnTo>
                  <a:lnTo>
                    <a:pt x="306741" y="3636716"/>
                  </a:lnTo>
                  <a:lnTo>
                    <a:pt x="306756" y="3636250"/>
                  </a:lnTo>
                  <a:lnTo>
                    <a:pt x="306810" y="3635778"/>
                  </a:lnTo>
                  <a:lnTo>
                    <a:pt x="306854" y="3635548"/>
                  </a:lnTo>
                  <a:lnTo>
                    <a:pt x="306907" y="3635306"/>
                  </a:lnTo>
                  <a:lnTo>
                    <a:pt x="306976" y="3635065"/>
                  </a:lnTo>
                  <a:lnTo>
                    <a:pt x="307054" y="3634828"/>
                  </a:lnTo>
                  <a:lnTo>
                    <a:pt x="307299" y="3634156"/>
                  </a:lnTo>
                  <a:lnTo>
                    <a:pt x="307455" y="3633755"/>
                  </a:lnTo>
                  <a:lnTo>
                    <a:pt x="307548" y="3633561"/>
                  </a:lnTo>
                  <a:lnTo>
                    <a:pt x="307651" y="3633372"/>
                  </a:lnTo>
                  <a:lnTo>
                    <a:pt x="307758" y="3633207"/>
                  </a:lnTo>
                  <a:lnTo>
                    <a:pt x="307875" y="3633053"/>
                  </a:lnTo>
                  <a:lnTo>
                    <a:pt x="307998" y="3632900"/>
                  </a:lnTo>
                  <a:lnTo>
                    <a:pt x="308125" y="3632752"/>
                  </a:lnTo>
                  <a:lnTo>
                    <a:pt x="308247" y="3632593"/>
                  </a:lnTo>
                  <a:lnTo>
                    <a:pt x="308359" y="3632434"/>
                  </a:lnTo>
                  <a:lnTo>
                    <a:pt x="308482" y="3632275"/>
                  </a:lnTo>
                  <a:lnTo>
                    <a:pt x="308706" y="3631956"/>
                  </a:lnTo>
                  <a:lnTo>
                    <a:pt x="308814" y="3631785"/>
                  </a:lnTo>
                  <a:lnTo>
                    <a:pt x="308892" y="3631638"/>
                  </a:lnTo>
                  <a:lnTo>
                    <a:pt x="308956" y="3631479"/>
                  </a:lnTo>
                  <a:lnTo>
                    <a:pt x="309029" y="3631313"/>
                  </a:lnTo>
                  <a:lnTo>
                    <a:pt x="309107" y="3631166"/>
                  </a:lnTo>
                  <a:lnTo>
                    <a:pt x="309205" y="3631036"/>
                  </a:lnTo>
                  <a:lnTo>
                    <a:pt x="309313" y="3630942"/>
                  </a:lnTo>
                  <a:lnTo>
                    <a:pt x="309435" y="3630865"/>
                  </a:lnTo>
                  <a:lnTo>
                    <a:pt x="309699" y="3630724"/>
                  </a:lnTo>
                  <a:lnTo>
                    <a:pt x="309821" y="3630641"/>
                  </a:lnTo>
                  <a:lnTo>
                    <a:pt x="310002" y="3630482"/>
                  </a:lnTo>
                  <a:lnTo>
                    <a:pt x="310168" y="3630317"/>
                  </a:lnTo>
                  <a:lnTo>
                    <a:pt x="310329" y="3630140"/>
                  </a:lnTo>
                  <a:lnTo>
                    <a:pt x="310794" y="3629621"/>
                  </a:lnTo>
                  <a:lnTo>
                    <a:pt x="310931" y="3629462"/>
                  </a:lnTo>
                  <a:lnTo>
                    <a:pt x="311214" y="3629149"/>
                  </a:lnTo>
                  <a:lnTo>
                    <a:pt x="311366" y="3629002"/>
                  </a:lnTo>
                  <a:lnTo>
                    <a:pt x="311527" y="3628854"/>
                  </a:lnTo>
                  <a:lnTo>
                    <a:pt x="311703" y="3628707"/>
                  </a:lnTo>
                  <a:lnTo>
                    <a:pt x="311879" y="3628571"/>
                  </a:lnTo>
                  <a:lnTo>
                    <a:pt x="312060" y="3628441"/>
                  </a:lnTo>
                  <a:lnTo>
                    <a:pt x="312246" y="3628317"/>
                  </a:lnTo>
                  <a:lnTo>
                    <a:pt x="312539" y="3628170"/>
                  </a:lnTo>
                  <a:lnTo>
                    <a:pt x="312691" y="3628105"/>
                  </a:lnTo>
                  <a:lnTo>
                    <a:pt x="312837" y="3628034"/>
                  </a:lnTo>
                  <a:lnTo>
                    <a:pt x="312979" y="3627952"/>
                  </a:lnTo>
                  <a:lnTo>
                    <a:pt x="313160" y="3627834"/>
                  </a:lnTo>
                  <a:lnTo>
                    <a:pt x="313331" y="3627704"/>
                  </a:lnTo>
                  <a:lnTo>
                    <a:pt x="313835" y="3627297"/>
                  </a:lnTo>
                  <a:lnTo>
                    <a:pt x="314094" y="3627097"/>
                  </a:lnTo>
                  <a:lnTo>
                    <a:pt x="314353" y="3626902"/>
                  </a:lnTo>
                  <a:lnTo>
                    <a:pt x="314485" y="3626813"/>
                  </a:lnTo>
                  <a:lnTo>
                    <a:pt x="314646" y="3626713"/>
                  </a:lnTo>
                  <a:lnTo>
                    <a:pt x="314807" y="3626625"/>
                  </a:lnTo>
                  <a:lnTo>
                    <a:pt x="314974" y="3626536"/>
                  </a:lnTo>
                  <a:lnTo>
                    <a:pt x="315145" y="3626454"/>
                  </a:lnTo>
                  <a:lnTo>
                    <a:pt x="315306" y="3626359"/>
                  </a:lnTo>
                  <a:lnTo>
                    <a:pt x="315702" y="3626147"/>
                  </a:lnTo>
                  <a:lnTo>
                    <a:pt x="316093" y="3625917"/>
                  </a:lnTo>
                  <a:lnTo>
                    <a:pt x="316577" y="3625599"/>
                  </a:lnTo>
                  <a:lnTo>
                    <a:pt x="316719" y="3625498"/>
                  </a:lnTo>
                  <a:lnTo>
                    <a:pt x="316851" y="3625380"/>
                  </a:lnTo>
                  <a:lnTo>
                    <a:pt x="316958" y="3625257"/>
                  </a:lnTo>
                  <a:lnTo>
                    <a:pt x="317041" y="3625097"/>
                  </a:lnTo>
                  <a:lnTo>
                    <a:pt x="317105" y="3624926"/>
                  </a:lnTo>
                  <a:lnTo>
                    <a:pt x="317154" y="3624743"/>
                  </a:lnTo>
                  <a:lnTo>
                    <a:pt x="317173" y="3624555"/>
                  </a:lnTo>
                  <a:lnTo>
                    <a:pt x="317139" y="3624295"/>
                  </a:lnTo>
                  <a:lnTo>
                    <a:pt x="317046" y="3624142"/>
                  </a:lnTo>
                  <a:lnTo>
                    <a:pt x="316919" y="3624012"/>
                  </a:lnTo>
                  <a:lnTo>
                    <a:pt x="316841" y="3623959"/>
                  </a:lnTo>
                  <a:lnTo>
                    <a:pt x="316748" y="3623918"/>
                  </a:lnTo>
                  <a:lnTo>
                    <a:pt x="316650" y="3623888"/>
                  </a:lnTo>
                  <a:lnTo>
                    <a:pt x="316450" y="3623841"/>
                  </a:lnTo>
                  <a:lnTo>
                    <a:pt x="316147" y="3623794"/>
                  </a:lnTo>
                  <a:lnTo>
                    <a:pt x="315990" y="3623788"/>
                  </a:lnTo>
                  <a:lnTo>
                    <a:pt x="315834" y="3623794"/>
                  </a:lnTo>
                  <a:lnTo>
                    <a:pt x="315682" y="3623811"/>
                  </a:lnTo>
                  <a:lnTo>
                    <a:pt x="315545" y="3623835"/>
                  </a:lnTo>
                  <a:lnTo>
                    <a:pt x="315282" y="3623912"/>
                  </a:lnTo>
                  <a:lnTo>
                    <a:pt x="314876" y="3624083"/>
                  </a:lnTo>
                  <a:lnTo>
                    <a:pt x="314587" y="3624236"/>
                  </a:lnTo>
                  <a:lnTo>
                    <a:pt x="314304" y="3624401"/>
                  </a:lnTo>
                  <a:lnTo>
                    <a:pt x="314147" y="3624484"/>
                  </a:lnTo>
                  <a:lnTo>
                    <a:pt x="313835" y="3624661"/>
                  </a:lnTo>
                  <a:lnTo>
                    <a:pt x="313527" y="3624844"/>
                  </a:lnTo>
                  <a:lnTo>
                    <a:pt x="312930" y="3625174"/>
                  </a:lnTo>
                  <a:lnTo>
                    <a:pt x="312622" y="3625369"/>
                  </a:lnTo>
                  <a:lnTo>
                    <a:pt x="312461" y="3625481"/>
                  </a:lnTo>
                  <a:lnTo>
                    <a:pt x="312304" y="3625599"/>
                  </a:lnTo>
                  <a:lnTo>
                    <a:pt x="311987" y="3625823"/>
                  </a:lnTo>
                  <a:lnTo>
                    <a:pt x="311385" y="3626271"/>
                  </a:lnTo>
                  <a:lnTo>
                    <a:pt x="310975" y="3626507"/>
                  </a:lnTo>
                  <a:lnTo>
                    <a:pt x="310848" y="3626572"/>
                  </a:lnTo>
                  <a:lnTo>
                    <a:pt x="310720" y="3626625"/>
                  </a:lnTo>
                  <a:lnTo>
                    <a:pt x="310584" y="3626672"/>
                  </a:lnTo>
                  <a:lnTo>
                    <a:pt x="310427" y="3626713"/>
                  </a:lnTo>
                  <a:lnTo>
                    <a:pt x="310266" y="3626743"/>
                  </a:lnTo>
                  <a:lnTo>
                    <a:pt x="310100" y="3626754"/>
                  </a:lnTo>
                  <a:lnTo>
                    <a:pt x="309938" y="3626760"/>
                  </a:lnTo>
                  <a:lnTo>
                    <a:pt x="309777" y="3626754"/>
                  </a:lnTo>
                  <a:lnTo>
                    <a:pt x="309596" y="3626737"/>
                  </a:lnTo>
                  <a:lnTo>
                    <a:pt x="309420" y="3626701"/>
                  </a:lnTo>
                  <a:lnTo>
                    <a:pt x="309244" y="3626654"/>
                  </a:lnTo>
                  <a:lnTo>
                    <a:pt x="309073" y="3626595"/>
                  </a:lnTo>
                  <a:lnTo>
                    <a:pt x="308907" y="3626524"/>
                  </a:lnTo>
                  <a:lnTo>
                    <a:pt x="308662" y="3626377"/>
                  </a:lnTo>
                  <a:lnTo>
                    <a:pt x="308545" y="3626294"/>
                  </a:lnTo>
                  <a:lnTo>
                    <a:pt x="308428" y="3626206"/>
                  </a:lnTo>
                  <a:lnTo>
                    <a:pt x="308325" y="3626118"/>
                  </a:lnTo>
                  <a:lnTo>
                    <a:pt x="308193" y="3625994"/>
                  </a:lnTo>
                  <a:lnTo>
                    <a:pt x="308071" y="3625852"/>
                  </a:lnTo>
                  <a:lnTo>
                    <a:pt x="308154" y="3625805"/>
                  </a:lnTo>
                  <a:lnTo>
                    <a:pt x="308203" y="3625699"/>
                  </a:lnTo>
                  <a:lnTo>
                    <a:pt x="308149" y="3625545"/>
                  </a:lnTo>
                  <a:lnTo>
                    <a:pt x="308066" y="3625374"/>
                  </a:lnTo>
                  <a:lnTo>
                    <a:pt x="307978" y="3625233"/>
                  </a:lnTo>
                  <a:lnTo>
                    <a:pt x="307905" y="3625174"/>
                  </a:lnTo>
                  <a:lnTo>
                    <a:pt x="307817" y="3625197"/>
                  </a:lnTo>
                  <a:lnTo>
                    <a:pt x="307734" y="3625239"/>
                  </a:lnTo>
                  <a:lnTo>
                    <a:pt x="307656" y="3625162"/>
                  </a:lnTo>
                  <a:lnTo>
                    <a:pt x="307602" y="3624950"/>
                  </a:lnTo>
                  <a:lnTo>
                    <a:pt x="307538" y="3624655"/>
                  </a:lnTo>
                  <a:lnTo>
                    <a:pt x="307489" y="3624348"/>
                  </a:lnTo>
                  <a:lnTo>
                    <a:pt x="307470" y="3624071"/>
                  </a:lnTo>
                  <a:lnTo>
                    <a:pt x="307480" y="3623894"/>
                  </a:lnTo>
                  <a:lnTo>
                    <a:pt x="307504" y="3623711"/>
                  </a:lnTo>
                  <a:lnTo>
                    <a:pt x="307538" y="3623528"/>
                  </a:lnTo>
                  <a:lnTo>
                    <a:pt x="307582" y="3623351"/>
                  </a:lnTo>
                  <a:lnTo>
                    <a:pt x="307636" y="3623181"/>
                  </a:lnTo>
                  <a:lnTo>
                    <a:pt x="307719" y="3623015"/>
                  </a:lnTo>
                  <a:lnTo>
                    <a:pt x="307954" y="3622714"/>
                  </a:lnTo>
                  <a:lnTo>
                    <a:pt x="308232" y="3622437"/>
                  </a:lnTo>
                  <a:lnTo>
                    <a:pt x="308819" y="3621942"/>
                  </a:lnTo>
                  <a:lnTo>
                    <a:pt x="309181" y="3621677"/>
                  </a:lnTo>
                  <a:lnTo>
                    <a:pt x="309743" y="3621323"/>
                  </a:lnTo>
                  <a:lnTo>
                    <a:pt x="310134" y="3621087"/>
                  </a:lnTo>
                  <a:lnTo>
                    <a:pt x="310530" y="3620868"/>
                  </a:lnTo>
                  <a:lnTo>
                    <a:pt x="311332" y="3620450"/>
                  </a:lnTo>
                  <a:lnTo>
                    <a:pt x="312148" y="3620043"/>
                  </a:lnTo>
                  <a:lnTo>
                    <a:pt x="312563" y="3619842"/>
                  </a:lnTo>
                  <a:lnTo>
                    <a:pt x="314245" y="3619064"/>
                  </a:lnTo>
                  <a:lnTo>
                    <a:pt x="315096" y="3618692"/>
                  </a:lnTo>
                  <a:lnTo>
                    <a:pt x="315946" y="3618309"/>
                  </a:lnTo>
                  <a:lnTo>
                    <a:pt x="316797" y="3617908"/>
                  </a:lnTo>
                  <a:lnTo>
                    <a:pt x="317648" y="3617495"/>
                  </a:lnTo>
                  <a:lnTo>
                    <a:pt x="318787" y="3616882"/>
                  </a:lnTo>
                  <a:lnTo>
                    <a:pt x="319148" y="3616675"/>
                  </a:lnTo>
                  <a:lnTo>
                    <a:pt x="319500" y="3616463"/>
                  </a:lnTo>
                  <a:lnTo>
                    <a:pt x="319852" y="3616239"/>
                  </a:lnTo>
                  <a:lnTo>
                    <a:pt x="320101" y="3616056"/>
                  </a:lnTo>
                  <a:lnTo>
                    <a:pt x="320600" y="3615661"/>
                  </a:lnTo>
                  <a:lnTo>
                    <a:pt x="320849" y="3615478"/>
                  </a:lnTo>
                  <a:lnTo>
                    <a:pt x="321118" y="3615331"/>
                  </a:lnTo>
                  <a:lnTo>
                    <a:pt x="321314" y="3615248"/>
                  </a:lnTo>
                  <a:lnTo>
                    <a:pt x="321519" y="3615177"/>
                  </a:lnTo>
                  <a:lnTo>
                    <a:pt x="321724" y="3615118"/>
                  </a:lnTo>
                  <a:lnTo>
                    <a:pt x="321935" y="3615071"/>
                  </a:lnTo>
                  <a:lnTo>
                    <a:pt x="322145" y="3615042"/>
                  </a:lnTo>
                  <a:lnTo>
                    <a:pt x="322438" y="3615018"/>
                  </a:lnTo>
                  <a:lnTo>
                    <a:pt x="322741" y="3615012"/>
                  </a:lnTo>
                  <a:lnTo>
                    <a:pt x="323044" y="3615042"/>
                  </a:lnTo>
                  <a:lnTo>
                    <a:pt x="323338" y="3615101"/>
                  </a:lnTo>
                  <a:lnTo>
                    <a:pt x="323616" y="3615207"/>
                  </a:lnTo>
                  <a:lnTo>
                    <a:pt x="323836" y="3615331"/>
                  </a:lnTo>
                  <a:lnTo>
                    <a:pt x="324056" y="3615484"/>
                  </a:lnTo>
                  <a:lnTo>
                    <a:pt x="324262" y="3615661"/>
                  </a:lnTo>
                  <a:lnTo>
                    <a:pt x="324447" y="3615856"/>
                  </a:lnTo>
                  <a:lnTo>
                    <a:pt x="324609" y="3616074"/>
                  </a:lnTo>
                  <a:lnTo>
                    <a:pt x="324750" y="3616327"/>
                  </a:lnTo>
                  <a:lnTo>
                    <a:pt x="324873" y="3616610"/>
                  </a:lnTo>
                  <a:lnTo>
                    <a:pt x="324966" y="3616917"/>
                  </a:lnTo>
                  <a:lnTo>
                    <a:pt x="324966" y="3617118"/>
                  </a:lnTo>
                  <a:lnTo>
                    <a:pt x="324956" y="3617318"/>
                  </a:lnTo>
                  <a:lnTo>
                    <a:pt x="324912" y="3617719"/>
                  </a:lnTo>
                  <a:lnTo>
                    <a:pt x="324873" y="3617920"/>
                  </a:lnTo>
                  <a:lnTo>
                    <a:pt x="324785" y="3618274"/>
                  </a:lnTo>
                  <a:lnTo>
                    <a:pt x="324726" y="3618450"/>
                  </a:lnTo>
                  <a:lnTo>
                    <a:pt x="324662" y="3618622"/>
                  </a:lnTo>
                  <a:lnTo>
                    <a:pt x="324589" y="3618781"/>
                  </a:lnTo>
                  <a:lnTo>
                    <a:pt x="324496" y="3618946"/>
                  </a:lnTo>
                  <a:lnTo>
                    <a:pt x="324394" y="3619105"/>
                  </a:lnTo>
                  <a:lnTo>
                    <a:pt x="324286" y="3619259"/>
                  </a:lnTo>
                  <a:lnTo>
                    <a:pt x="324164" y="3619400"/>
                  </a:lnTo>
                  <a:lnTo>
                    <a:pt x="324032" y="3619530"/>
                  </a:lnTo>
                  <a:lnTo>
                    <a:pt x="323875" y="3619654"/>
                  </a:lnTo>
                  <a:lnTo>
                    <a:pt x="323704" y="3619766"/>
                  </a:lnTo>
                  <a:lnTo>
                    <a:pt x="323162" y="3620055"/>
                  </a:lnTo>
                  <a:lnTo>
                    <a:pt x="323020" y="3620143"/>
                  </a:lnTo>
                  <a:lnTo>
                    <a:pt x="322453" y="3620479"/>
                  </a:lnTo>
                  <a:lnTo>
                    <a:pt x="321632" y="3620951"/>
                  </a:lnTo>
                  <a:lnTo>
                    <a:pt x="321109" y="3621240"/>
                  </a:lnTo>
                  <a:lnTo>
                    <a:pt x="320600" y="3621505"/>
                  </a:lnTo>
                  <a:lnTo>
                    <a:pt x="319969" y="3621812"/>
                  </a:lnTo>
                  <a:lnTo>
                    <a:pt x="319813" y="3621883"/>
                  </a:lnTo>
                  <a:lnTo>
                    <a:pt x="319495" y="3622013"/>
                  </a:lnTo>
                  <a:lnTo>
                    <a:pt x="319344" y="3622089"/>
                  </a:lnTo>
                  <a:lnTo>
                    <a:pt x="319207" y="3622178"/>
                  </a:lnTo>
                  <a:lnTo>
                    <a:pt x="319075" y="3622290"/>
                  </a:lnTo>
                  <a:lnTo>
                    <a:pt x="318958" y="3622420"/>
                  </a:lnTo>
                  <a:lnTo>
                    <a:pt x="318845" y="3622555"/>
                  </a:lnTo>
                  <a:lnTo>
                    <a:pt x="318743" y="3622697"/>
                  </a:lnTo>
                  <a:lnTo>
                    <a:pt x="318493" y="3623133"/>
                  </a:lnTo>
                  <a:lnTo>
                    <a:pt x="318430" y="3623281"/>
                  </a:lnTo>
                  <a:lnTo>
                    <a:pt x="318391" y="3623422"/>
                  </a:lnTo>
                  <a:lnTo>
                    <a:pt x="318396" y="3623487"/>
                  </a:lnTo>
                  <a:lnTo>
                    <a:pt x="318400" y="3623546"/>
                  </a:lnTo>
                  <a:lnTo>
                    <a:pt x="318478" y="3623652"/>
                  </a:lnTo>
                  <a:lnTo>
                    <a:pt x="318625" y="3623741"/>
                  </a:lnTo>
                  <a:lnTo>
                    <a:pt x="318816" y="3623811"/>
                  </a:lnTo>
                  <a:lnTo>
                    <a:pt x="319016" y="3623870"/>
                  </a:lnTo>
                  <a:lnTo>
                    <a:pt x="319202" y="3623918"/>
                  </a:lnTo>
                  <a:lnTo>
                    <a:pt x="319378" y="3623941"/>
                  </a:lnTo>
                  <a:lnTo>
                    <a:pt x="319564" y="3623953"/>
                  </a:lnTo>
                  <a:lnTo>
                    <a:pt x="319749" y="3623947"/>
                  </a:lnTo>
                  <a:lnTo>
                    <a:pt x="319940" y="3623930"/>
                  </a:lnTo>
                  <a:lnTo>
                    <a:pt x="320121" y="3623906"/>
                  </a:lnTo>
                  <a:lnTo>
                    <a:pt x="320341" y="3623859"/>
                  </a:lnTo>
                  <a:lnTo>
                    <a:pt x="320561" y="3623788"/>
                  </a:lnTo>
                  <a:lnTo>
                    <a:pt x="320996" y="3623611"/>
                  </a:lnTo>
                  <a:lnTo>
                    <a:pt x="321495" y="3623387"/>
                  </a:lnTo>
                  <a:lnTo>
                    <a:pt x="321778" y="3623251"/>
                  </a:lnTo>
                  <a:lnTo>
                    <a:pt x="322057" y="3623104"/>
                  </a:lnTo>
                  <a:lnTo>
                    <a:pt x="322331" y="3622944"/>
                  </a:lnTo>
                  <a:lnTo>
                    <a:pt x="322600" y="3622779"/>
                  </a:lnTo>
                  <a:lnTo>
                    <a:pt x="323088" y="3622496"/>
                  </a:lnTo>
                  <a:lnTo>
                    <a:pt x="323572" y="3622196"/>
                  </a:lnTo>
                  <a:lnTo>
                    <a:pt x="324047" y="3621877"/>
                  </a:lnTo>
                  <a:lnTo>
                    <a:pt x="324853" y="3621264"/>
                  </a:lnTo>
                  <a:lnTo>
                    <a:pt x="325200" y="3620992"/>
                  </a:lnTo>
                  <a:lnTo>
                    <a:pt x="325542" y="3620709"/>
                  </a:lnTo>
                  <a:lnTo>
                    <a:pt x="325850" y="3620391"/>
                  </a:lnTo>
                  <a:lnTo>
                    <a:pt x="326114" y="3620043"/>
                  </a:lnTo>
                  <a:lnTo>
                    <a:pt x="326295" y="3619736"/>
                  </a:lnTo>
                  <a:lnTo>
                    <a:pt x="326461" y="3619406"/>
                  </a:lnTo>
                  <a:lnTo>
                    <a:pt x="326608" y="3619064"/>
                  </a:lnTo>
                  <a:lnTo>
                    <a:pt x="326721" y="3618704"/>
                  </a:lnTo>
                  <a:lnTo>
                    <a:pt x="326799" y="3618350"/>
                  </a:lnTo>
                  <a:lnTo>
                    <a:pt x="326838" y="3618032"/>
                  </a:lnTo>
                  <a:lnTo>
                    <a:pt x="326852" y="3617707"/>
                  </a:lnTo>
                  <a:lnTo>
                    <a:pt x="326848" y="3617377"/>
                  </a:lnTo>
                  <a:lnTo>
                    <a:pt x="326813" y="3617053"/>
                  </a:lnTo>
                  <a:lnTo>
                    <a:pt x="326764" y="3616734"/>
                  </a:lnTo>
                  <a:lnTo>
                    <a:pt x="326696" y="3616434"/>
                  </a:lnTo>
                  <a:lnTo>
                    <a:pt x="326603" y="3616127"/>
                  </a:lnTo>
                  <a:lnTo>
                    <a:pt x="326491" y="3615832"/>
                  </a:lnTo>
                  <a:lnTo>
                    <a:pt x="326364" y="3615555"/>
                  </a:lnTo>
                  <a:lnTo>
                    <a:pt x="326217" y="3615289"/>
                  </a:lnTo>
                  <a:lnTo>
                    <a:pt x="326114" y="3615177"/>
                  </a:lnTo>
                  <a:lnTo>
                    <a:pt x="325924" y="3614930"/>
                  </a:lnTo>
                  <a:lnTo>
                    <a:pt x="325831" y="3614794"/>
                  </a:lnTo>
                  <a:lnTo>
                    <a:pt x="325748" y="3614658"/>
                  </a:lnTo>
                  <a:lnTo>
                    <a:pt x="325626" y="3614428"/>
                  </a:lnTo>
                  <a:lnTo>
                    <a:pt x="325513" y="3614187"/>
                  </a:lnTo>
                  <a:lnTo>
                    <a:pt x="325420" y="3613933"/>
                  </a:lnTo>
                  <a:lnTo>
                    <a:pt x="325347" y="3613674"/>
                  </a:lnTo>
                  <a:lnTo>
                    <a:pt x="325293" y="3613408"/>
                  </a:lnTo>
                  <a:lnTo>
                    <a:pt x="325269" y="3613160"/>
                  </a:lnTo>
                  <a:lnTo>
                    <a:pt x="325264" y="3612907"/>
                  </a:lnTo>
                  <a:lnTo>
                    <a:pt x="325274" y="3612647"/>
                  </a:lnTo>
                  <a:lnTo>
                    <a:pt x="325303" y="3612394"/>
                  </a:lnTo>
                  <a:lnTo>
                    <a:pt x="325361" y="3612158"/>
                  </a:lnTo>
                  <a:lnTo>
                    <a:pt x="325450" y="3611934"/>
                  </a:lnTo>
                  <a:lnTo>
                    <a:pt x="325562" y="3611716"/>
                  </a:lnTo>
                  <a:lnTo>
                    <a:pt x="325704" y="3611515"/>
                  </a:lnTo>
                  <a:lnTo>
                    <a:pt x="325850" y="3611320"/>
                  </a:lnTo>
                  <a:lnTo>
                    <a:pt x="326007" y="3611143"/>
                  </a:lnTo>
                  <a:lnTo>
                    <a:pt x="326212" y="3610943"/>
                  </a:lnTo>
                  <a:lnTo>
                    <a:pt x="326437" y="3610754"/>
                  </a:lnTo>
                  <a:lnTo>
                    <a:pt x="326676" y="3610595"/>
                  </a:lnTo>
                  <a:lnTo>
                    <a:pt x="326921" y="3610459"/>
                  </a:lnTo>
                  <a:lnTo>
                    <a:pt x="327170" y="3610365"/>
                  </a:lnTo>
                  <a:lnTo>
                    <a:pt x="327424" y="3610306"/>
                  </a:lnTo>
                  <a:lnTo>
                    <a:pt x="327684" y="3610282"/>
                  </a:lnTo>
                  <a:lnTo>
                    <a:pt x="327947" y="3610282"/>
                  </a:lnTo>
                  <a:lnTo>
                    <a:pt x="328211" y="3610312"/>
                  </a:lnTo>
                  <a:lnTo>
                    <a:pt x="328466" y="3610365"/>
                  </a:lnTo>
                  <a:lnTo>
                    <a:pt x="328851" y="3610506"/>
                  </a:lnTo>
                  <a:lnTo>
                    <a:pt x="329223" y="3610731"/>
                  </a:lnTo>
                  <a:lnTo>
                    <a:pt x="329580" y="3611014"/>
                  </a:lnTo>
                  <a:lnTo>
                    <a:pt x="329937" y="3611315"/>
                  </a:lnTo>
                  <a:lnTo>
                    <a:pt x="330279" y="3611615"/>
                  </a:lnTo>
                  <a:lnTo>
                    <a:pt x="330749" y="3612051"/>
                  </a:lnTo>
                  <a:lnTo>
                    <a:pt x="331188" y="3612529"/>
                  </a:lnTo>
                  <a:lnTo>
                    <a:pt x="332044" y="3613544"/>
                  </a:lnTo>
                  <a:lnTo>
                    <a:pt x="332478" y="3614033"/>
                  </a:lnTo>
                  <a:lnTo>
                    <a:pt x="333036" y="3614599"/>
                  </a:lnTo>
                  <a:lnTo>
                    <a:pt x="333603" y="3615148"/>
                  </a:lnTo>
                  <a:lnTo>
                    <a:pt x="333652" y="3615272"/>
                  </a:lnTo>
                  <a:lnTo>
                    <a:pt x="333707" y="3615390"/>
                  </a:lnTo>
                  <a:lnTo>
                    <a:pt x="333834" y="3615620"/>
                  </a:lnTo>
                  <a:lnTo>
                    <a:pt x="333911" y="3615726"/>
                  </a:lnTo>
                  <a:lnTo>
                    <a:pt x="334010" y="3615844"/>
                  </a:lnTo>
                  <a:lnTo>
                    <a:pt x="334117" y="3615962"/>
                  </a:lnTo>
                  <a:lnTo>
                    <a:pt x="334351" y="3616174"/>
                  </a:lnTo>
                  <a:lnTo>
                    <a:pt x="334675" y="3616498"/>
                  </a:lnTo>
                  <a:lnTo>
                    <a:pt x="334879" y="3616711"/>
                  </a:lnTo>
                  <a:lnTo>
                    <a:pt x="335118" y="3616970"/>
                  </a:lnTo>
                  <a:lnTo>
                    <a:pt x="335250" y="3617124"/>
                  </a:lnTo>
                  <a:lnTo>
                    <a:pt x="335368" y="3617247"/>
                  </a:lnTo>
                  <a:lnTo>
                    <a:pt x="335456" y="3617353"/>
                  </a:lnTo>
                  <a:lnTo>
                    <a:pt x="335558" y="3617442"/>
                  </a:lnTo>
                  <a:lnTo>
                    <a:pt x="335695" y="3617489"/>
                  </a:lnTo>
                  <a:lnTo>
                    <a:pt x="335842" y="3617525"/>
                  </a:lnTo>
                  <a:lnTo>
                    <a:pt x="335945" y="3617590"/>
                  </a:lnTo>
                  <a:lnTo>
                    <a:pt x="336023" y="3617672"/>
                  </a:lnTo>
                  <a:lnTo>
                    <a:pt x="336077" y="3617808"/>
                  </a:lnTo>
                  <a:lnTo>
                    <a:pt x="336058" y="3617914"/>
                  </a:lnTo>
                  <a:lnTo>
                    <a:pt x="336047" y="3618020"/>
                  </a:lnTo>
                  <a:lnTo>
                    <a:pt x="336146" y="3618162"/>
                  </a:lnTo>
                  <a:lnTo>
                    <a:pt x="336391" y="3618356"/>
                  </a:lnTo>
                  <a:lnTo>
                    <a:pt x="336463" y="3618427"/>
                  </a:lnTo>
                  <a:lnTo>
                    <a:pt x="336600" y="3618586"/>
                  </a:lnTo>
                  <a:lnTo>
                    <a:pt x="336674" y="3618651"/>
                  </a:lnTo>
                  <a:lnTo>
                    <a:pt x="336831" y="3618704"/>
                  </a:lnTo>
                  <a:lnTo>
                    <a:pt x="336991" y="3618704"/>
                  </a:lnTo>
                  <a:lnTo>
                    <a:pt x="337147" y="3618675"/>
                  </a:lnTo>
                  <a:lnTo>
                    <a:pt x="337265" y="3618645"/>
                  </a:lnTo>
                  <a:lnTo>
                    <a:pt x="337485" y="3618545"/>
                  </a:lnTo>
                  <a:lnTo>
                    <a:pt x="337793" y="3618368"/>
                  </a:lnTo>
                  <a:lnTo>
                    <a:pt x="337890" y="3618303"/>
                  </a:lnTo>
                  <a:lnTo>
                    <a:pt x="338071" y="3618173"/>
                  </a:lnTo>
                  <a:lnTo>
                    <a:pt x="338258" y="3618026"/>
                  </a:lnTo>
                  <a:lnTo>
                    <a:pt x="338437" y="3617867"/>
                  </a:lnTo>
                  <a:lnTo>
                    <a:pt x="338522" y="3617784"/>
                  </a:lnTo>
                  <a:lnTo>
                    <a:pt x="338657" y="3617631"/>
                  </a:lnTo>
                  <a:lnTo>
                    <a:pt x="338849" y="3617371"/>
                  </a:lnTo>
                  <a:lnTo>
                    <a:pt x="339176" y="3616994"/>
                  </a:lnTo>
                  <a:lnTo>
                    <a:pt x="339254" y="3616900"/>
                  </a:lnTo>
                  <a:lnTo>
                    <a:pt x="339528" y="3616504"/>
                  </a:lnTo>
                  <a:lnTo>
                    <a:pt x="339616" y="3616369"/>
                  </a:lnTo>
                  <a:lnTo>
                    <a:pt x="339699" y="3616227"/>
                  </a:lnTo>
                  <a:lnTo>
                    <a:pt x="339924" y="3615986"/>
                  </a:lnTo>
                  <a:lnTo>
                    <a:pt x="340208" y="3615720"/>
                  </a:lnTo>
                  <a:lnTo>
                    <a:pt x="340505" y="3615466"/>
                  </a:lnTo>
                  <a:lnTo>
                    <a:pt x="341112" y="3614983"/>
                  </a:lnTo>
                  <a:lnTo>
                    <a:pt x="341830" y="3614399"/>
                  </a:lnTo>
                  <a:lnTo>
                    <a:pt x="342682" y="3613744"/>
                  </a:lnTo>
                  <a:lnTo>
                    <a:pt x="343092" y="3613396"/>
                  </a:lnTo>
                  <a:lnTo>
                    <a:pt x="343483" y="3613019"/>
                  </a:lnTo>
                  <a:lnTo>
                    <a:pt x="343835" y="3612629"/>
                  </a:lnTo>
                  <a:lnTo>
                    <a:pt x="344173" y="3612223"/>
                  </a:lnTo>
                  <a:lnTo>
                    <a:pt x="344495" y="3611798"/>
                  </a:lnTo>
                  <a:lnTo>
                    <a:pt x="344803" y="3611361"/>
                  </a:lnTo>
                  <a:lnTo>
                    <a:pt x="345102" y="3610908"/>
                  </a:lnTo>
                  <a:lnTo>
                    <a:pt x="345405" y="3610424"/>
                  </a:lnTo>
                  <a:lnTo>
                    <a:pt x="345697" y="3609917"/>
                  </a:lnTo>
                  <a:lnTo>
                    <a:pt x="345971" y="3609404"/>
                  </a:lnTo>
                  <a:lnTo>
                    <a:pt x="346083" y="3609174"/>
                  </a:lnTo>
                  <a:lnTo>
                    <a:pt x="346230" y="3608873"/>
                  </a:lnTo>
                  <a:lnTo>
                    <a:pt x="346461" y="3608330"/>
                  </a:lnTo>
                  <a:lnTo>
                    <a:pt x="346675" y="3607794"/>
                  </a:lnTo>
                  <a:lnTo>
                    <a:pt x="346871" y="3607239"/>
                  </a:lnTo>
                  <a:lnTo>
                    <a:pt x="347047" y="3606673"/>
                  </a:lnTo>
                  <a:lnTo>
                    <a:pt x="347193" y="3606101"/>
                  </a:lnTo>
                  <a:lnTo>
                    <a:pt x="347305" y="3605523"/>
                  </a:lnTo>
                  <a:lnTo>
                    <a:pt x="347384" y="3604845"/>
                  </a:lnTo>
                  <a:lnTo>
                    <a:pt x="347428" y="3604149"/>
                  </a:lnTo>
                  <a:lnTo>
                    <a:pt x="347428" y="3603453"/>
                  </a:lnTo>
                  <a:lnTo>
                    <a:pt x="347390" y="3602763"/>
                  </a:lnTo>
                  <a:lnTo>
                    <a:pt x="347305" y="3602085"/>
                  </a:lnTo>
                  <a:lnTo>
                    <a:pt x="347237" y="3601719"/>
                  </a:lnTo>
                  <a:lnTo>
                    <a:pt x="347159" y="3601354"/>
                  </a:lnTo>
                  <a:lnTo>
                    <a:pt x="347066" y="3600994"/>
                  </a:lnTo>
                  <a:lnTo>
                    <a:pt x="346964" y="3600640"/>
                  </a:lnTo>
                  <a:lnTo>
                    <a:pt x="346851" y="3600286"/>
                  </a:lnTo>
                  <a:lnTo>
                    <a:pt x="346733" y="3599974"/>
                  </a:lnTo>
                  <a:lnTo>
                    <a:pt x="346601" y="3599661"/>
                  </a:lnTo>
                  <a:lnTo>
                    <a:pt x="346461" y="3599354"/>
                  </a:lnTo>
                  <a:lnTo>
                    <a:pt x="346202" y="3598729"/>
                  </a:lnTo>
                  <a:lnTo>
                    <a:pt x="346103" y="3598452"/>
                  </a:lnTo>
                  <a:lnTo>
                    <a:pt x="345751" y="3597320"/>
                  </a:lnTo>
                  <a:lnTo>
                    <a:pt x="345663" y="3597072"/>
                  </a:lnTo>
                  <a:lnTo>
                    <a:pt x="345561" y="3596825"/>
                  </a:lnTo>
                  <a:lnTo>
                    <a:pt x="345468" y="3596577"/>
                  </a:lnTo>
                  <a:lnTo>
                    <a:pt x="345399" y="3596323"/>
                  </a:lnTo>
                  <a:lnTo>
                    <a:pt x="345360" y="3596069"/>
                  </a:lnTo>
                  <a:lnTo>
                    <a:pt x="345355" y="3595869"/>
                  </a:lnTo>
                  <a:lnTo>
                    <a:pt x="345413" y="3595733"/>
                  </a:lnTo>
                  <a:lnTo>
                    <a:pt x="345477" y="3595604"/>
                  </a:lnTo>
                  <a:lnTo>
                    <a:pt x="345545" y="3595480"/>
                  </a:lnTo>
                  <a:lnTo>
                    <a:pt x="345707" y="3595244"/>
                  </a:lnTo>
                  <a:lnTo>
                    <a:pt x="345839" y="3595096"/>
                  </a:lnTo>
                  <a:lnTo>
                    <a:pt x="345982" y="3594960"/>
                  </a:lnTo>
                  <a:lnTo>
                    <a:pt x="346290" y="3594713"/>
                  </a:lnTo>
                  <a:lnTo>
                    <a:pt x="346689" y="3594418"/>
                  </a:lnTo>
                  <a:lnTo>
                    <a:pt x="346939" y="3594253"/>
                  </a:lnTo>
                  <a:lnTo>
                    <a:pt x="347404" y="3593923"/>
                  </a:lnTo>
                  <a:lnTo>
                    <a:pt x="347629" y="3593752"/>
                  </a:lnTo>
                  <a:lnTo>
                    <a:pt x="347882" y="3593540"/>
                  </a:lnTo>
                  <a:lnTo>
                    <a:pt x="348157" y="3593327"/>
                  </a:lnTo>
                  <a:lnTo>
                    <a:pt x="348358" y="3593180"/>
                  </a:lnTo>
                  <a:lnTo>
                    <a:pt x="348460" y="3593115"/>
                  </a:lnTo>
                  <a:lnTo>
                    <a:pt x="348572" y="3593056"/>
                  </a:lnTo>
                  <a:lnTo>
                    <a:pt x="348724" y="3592991"/>
                  </a:lnTo>
                  <a:lnTo>
                    <a:pt x="348886" y="3592944"/>
                  </a:lnTo>
                  <a:lnTo>
                    <a:pt x="349051" y="3592903"/>
                  </a:lnTo>
                  <a:lnTo>
                    <a:pt x="349216" y="3592873"/>
                  </a:lnTo>
                  <a:lnTo>
                    <a:pt x="349384" y="3592850"/>
                  </a:lnTo>
                  <a:lnTo>
                    <a:pt x="349549" y="3592844"/>
                  </a:lnTo>
                  <a:lnTo>
                    <a:pt x="349915" y="3592863"/>
                  </a:lnTo>
                  <a:lnTo>
                    <a:pt x="350214" y="3592867"/>
                  </a:lnTo>
                  <a:lnTo>
                    <a:pt x="350541" y="3592844"/>
                  </a:lnTo>
                  <a:lnTo>
                    <a:pt x="350703" y="3592820"/>
                  </a:lnTo>
                  <a:lnTo>
                    <a:pt x="350869" y="3592791"/>
                  </a:lnTo>
                  <a:lnTo>
                    <a:pt x="351025" y="3592743"/>
                  </a:lnTo>
                  <a:lnTo>
                    <a:pt x="351149" y="3592702"/>
                  </a:lnTo>
                  <a:lnTo>
                    <a:pt x="351622" y="3592466"/>
                  </a:lnTo>
                  <a:lnTo>
                    <a:pt x="352224" y="3592254"/>
                  </a:lnTo>
                  <a:lnTo>
                    <a:pt x="352370" y="3592195"/>
                  </a:lnTo>
                  <a:lnTo>
                    <a:pt x="352527" y="3592118"/>
                  </a:lnTo>
                  <a:lnTo>
                    <a:pt x="352683" y="3592030"/>
                  </a:lnTo>
                  <a:lnTo>
                    <a:pt x="352986" y="3591847"/>
                  </a:lnTo>
                  <a:lnTo>
                    <a:pt x="353544" y="3591505"/>
                  </a:lnTo>
                  <a:lnTo>
                    <a:pt x="353676" y="3591417"/>
                  </a:lnTo>
                  <a:lnTo>
                    <a:pt x="353803" y="3591322"/>
                  </a:lnTo>
                  <a:lnTo>
                    <a:pt x="353920" y="3591222"/>
                  </a:lnTo>
                  <a:lnTo>
                    <a:pt x="354037" y="3591116"/>
                  </a:lnTo>
                  <a:lnTo>
                    <a:pt x="354257" y="3590892"/>
                  </a:lnTo>
                  <a:lnTo>
                    <a:pt x="354369" y="3590791"/>
                  </a:lnTo>
                  <a:lnTo>
                    <a:pt x="354853" y="3590426"/>
                  </a:lnTo>
                  <a:lnTo>
                    <a:pt x="355020" y="3590278"/>
                  </a:lnTo>
                  <a:lnTo>
                    <a:pt x="355098" y="3590196"/>
                  </a:lnTo>
                  <a:lnTo>
                    <a:pt x="355856" y="3589494"/>
                  </a:lnTo>
                  <a:lnTo>
                    <a:pt x="355992" y="3589429"/>
                  </a:lnTo>
                  <a:lnTo>
                    <a:pt x="356129" y="3589317"/>
                  </a:lnTo>
                  <a:lnTo>
                    <a:pt x="356247" y="3589182"/>
                  </a:lnTo>
                  <a:lnTo>
                    <a:pt x="356340" y="3589034"/>
                  </a:lnTo>
                  <a:lnTo>
                    <a:pt x="356404" y="3588810"/>
                  </a:lnTo>
                  <a:lnTo>
                    <a:pt x="356379" y="3588633"/>
                  </a:lnTo>
                  <a:lnTo>
                    <a:pt x="356374" y="3588462"/>
                  </a:lnTo>
                  <a:lnTo>
                    <a:pt x="356476" y="3588314"/>
                  </a:lnTo>
                  <a:lnTo>
                    <a:pt x="356682" y="3588191"/>
                  </a:lnTo>
                  <a:lnTo>
                    <a:pt x="357210" y="3587961"/>
                  </a:lnTo>
                  <a:lnTo>
                    <a:pt x="357440" y="3587825"/>
                  </a:lnTo>
                  <a:lnTo>
                    <a:pt x="357630" y="3587666"/>
                  </a:lnTo>
                  <a:lnTo>
                    <a:pt x="358158" y="3587147"/>
                  </a:lnTo>
                  <a:lnTo>
                    <a:pt x="358339" y="3586982"/>
                  </a:lnTo>
                  <a:lnTo>
                    <a:pt x="358496" y="3586858"/>
                  </a:lnTo>
                  <a:lnTo>
                    <a:pt x="358813" y="3586616"/>
                  </a:lnTo>
                  <a:lnTo>
                    <a:pt x="358980" y="3586504"/>
                  </a:lnTo>
                  <a:lnTo>
                    <a:pt x="359321" y="3586298"/>
                  </a:lnTo>
                  <a:lnTo>
                    <a:pt x="359497" y="3586209"/>
                  </a:lnTo>
                  <a:lnTo>
                    <a:pt x="359673" y="3586127"/>
                  </a:lnTo>
                  <a:lnTo>
                    <a:pt x="359855" y="3586050"/>
                  </a:lnTo>
                  <a:lnTo>
                    <a:pt x="360040" y="3585985"/>
                  </a:lnTo>
                  <a:lnTo>
                    <a:pt x="360358" y="3585891"/>
                  </a:lnTo>
                  <a:lnTo>
                    <a:pt x="360520" y="3585855"/>
                  </a:lnTo>
                  <a:lnTo>
                    <a:pt x="360680" y="3585831"/>
                  </a:lnTo>
                  <a:lnTo>
                    <a:pt x="360842" y="3585826"/>
                  </a:lnTo>
                  <a:lnTo>
                    <a:pt x="361062" y="3585861"/>
                  </a:lnTo>
                  <a:lnTo>
                    <a:pt x="361282" y="3585932"/>
                  </a:lnTo>
                  <a:lnTo>
                    <a:pt x="361502" y="3586032"/>
                  </a:lnTo>
                  <a:lnTo>
                    <a:pt x="361722" y="3586121"/>
                  </a:lnTo>
                  <a:lnTo>
                    <a:pt x="361947" y="3586191"/>
                  </a:lnTo>
                  <a:lnTo>
                    <a:pt x="362181" y="3586244"/>
                  </a:lnTo>
                  <a:lnTo>
                    <a:pt x="362421" y="3586280"/>
                  </a:lnTo>
                  <a:lnTo>
                    <a:pt x="362544" y="3586286"/>
                  </a:lnTo>
                  <a:lnTo>
                    <a:pt x="362690" y="3586286"/>
                  </a:lnTo>
                  <a:lnTo>
                    <a:pt x="362841" y="3586274"/>
                  </a:lnTo>
                  <a:lnTo>
                    <a:pt x="362992" y="3586250"/>
                  </a:lnTo>
                  <a:lnTo>
                    <a:pt x="363140" y="3586221"/>
                  </a:lnTo>
                  <a:lnTo>
                    <a:pt x="363286" y="3586185"/>
                  </a:lnTo>
                  <a:lnTo>
                    <a:pt x="363457" y="3586132"/>
                  </a:lnTo>
                  <a:lnTo>
                    <a:pt x="363624" y="3586068"/>
                  </a:lnTo>
                  <a:lnTo>
                    <a:pt x="363790" y="3585991"/>
                  </a:lnTo>
                  <a:lnTo>
                    <a:pt x="363952" y="3585908"/>
                  </a:lnTo>
                  <a:lnTo>
                    <a:pt x="364532" y="3585637"/>
                  </a:lnTo>
                  <a:lnTo>
                    <a:pt x="365183" y="3585313"/>
                  </a:lnTo>
                  <a:lnTo>
                    <a:pt x="365300" y="3585248"/>
                  </a:lnTo>
                  <a:lnTo>
                    <a:pt x="365412" y="3585165"/>
                  </a:lnTo>
                  <a:lnTo>
                    <a:pt x="365555" y="3585035"/>
                  </a:lnTo>
                  <a:lnTo>
                    <a:pt x="365618" y="3584959"/>
                  </a:lnTo>
                  <a:lnTo>
                    <a:pt x="365759" y="3584829"/>
                  </a:lnTo>
                  <a:lnTo>
                    <a:pt x="365872" y="3584776"/>
                  </a:lnTo>
                  <a:lnTo>
                    <a:pt x="366127" y="3584699"/>
                  </a:lnTo>
                  <a:lnTo>
                    <a:pt x="366243" y="3584652"/>
                  </a:lnTo>
                  <a:lnTo>
                    <a:pt x="366336" y="3584581"/>
                  </a:lnTo>
                  <a:lnTo>
                    <a:pt x="366415" y="3584398"/>
                  </a:lnTo>
                  <a:lnTo>
                    <a:pt x="366474" y="3584192"/>
                  </a:lnTo>
                  <a:lnTo>
                    <a:pt x="366517" y="3584098"/>
                  </a:lnTo>
                  <a:lnTo>
                    <a:pt x="366591" y="3583998"/>
                  </a:lnTo>
                  <a:lnTo>
                    <a:pt x="366683" y="3583903"/>
                  </a:lnTo>
                  <a:lnTo>
                    <a:pt x="366787" y="3583815"/>
                  </a:lnTo>
                  <a:lnTo>
                    <a:pt x="366894" y="3583738"/>
                  </a:lnTo>
                  <a:lnTo>
                    <a:pt x="367007" y="3583679"/>
                  </a:lnTo>
                  <a:lnTo>
                    <a:pt x="367147" y="3583644"/>
                  </a:lnTo>
                  <a:lnTo>
                    <a:pt x="367299" y="3583632"/>
                  </a:lnTo>
                  <a:lnTo>
                    <a:pt x="367623" y="3583644"/>
                  </a:lnTo>
                  <a:lnTo>
                    <a:pt x="367779" y="3583638"/>
                  </a:lnTo>
                  <a:lnTo>
                    <a:pt x="367959" y="3583609"/>
                  </a:lnTo>
                  <a:lnTo>
                    <a:pt x="368511" y="3583484"/>
                  </a:lnTo>
                  <a:lnTo>
                    <a:pt x="368844" y="3583431"/>
                  </a:lnTo>
                  <a:lnTo>
                    <a:pt x="369152" y="3583396"/>
                  </a:lnTo>
                  <a:lnTo>
                    <a:pt x="369308" y="3583384"/>
                  </a:lnTo>
                  <a:lnTo>
                    <a:pt x="369535" y="3583384"/>
                  </a:lnTo>
                  <a:lnTo>
                    <a:pt x="369773" y="3583384"/>
                  </a:lnTo>
                  <a:lnTo>
                    <a:pt x="370095" y="3583408"/>
                  </a:lnTo>
                  <a:lnTo>
                    <a:pt x="370414" y="3583455"/>
                  </a:lnTo>
                  <a:lnTo>
                    <a:pt x="370711" y="3583538"/>
                  </a:lnTo>
                  <a:lnTo>
                    <a:pt x="370966" y="3583668"/>
                  </a:lnTo>
                  <a:lnTo>
                    <a:pt x="371137" y="3583797"/>
                  </a:lnTo>
                  <a:lnTo>
                    <a:pt x="371294" y="3583956"/>
                  </a:lnTo>
                  <a:lnTo>
                    <a:pt x="371431" y="3584133"/>
                  </a:lnTo>
                  <a:lnTo>
                    <a:pt x="371558" y="3584322"/>
                  </a:lnTo>
                  <a:lnTo>
                    <a:pt x="371665" y="3584511"/>
                  </a:lnTo>
                  <a:lnTo>
                    <a:pt x="371723" y="3584623"/>
                  </a:lnTo>
                  <a:lnTo>
                    <a:pt x="371822" y="3584864"/>
                  </a:lnTo>
                  <a:lnTo>
                    <a:pt x="371885" y="3585112"/>
                  </a:lnTo>
                  <a:lnTo>
                    <a:pt x="371896" y="3585236"/>
                  </a:lnTo>
                  <a:lnTo>
                    <a:pt x="371899" y="3585354"/>
                  </a:lnTo>
                  <a:lnTo>
                    <a:pt x="371896" y="3585472"/>
                  </a:lnTo>
                  <a:lnTo>
                    <a:pt x="371885" y="3585596"/>
                  </a:lnTo>
                  <a:lnTo>
                    <a:pt x="371852" y="3585844"/>
                  </a:lnTo>
                  <a:lnTo>
                    <a:pt x="371822" y="3585967"/>
                  </a:lnTo>
                  <a:lnTo>
                    <a:pt x="371720" y="3586345"/>
                  </a:lnTo>
                  <a:lnTo>
                    <a:pt x="371566" y="3586793"/>
                  </a:lnTo>
                  <a:lnTo>
                    <a:pt x="371538" y="3586940"/>
                  </a:lnTo>
                  <a:lnTo>
                    <a:pt x="371533" y="3587082"/>
                  </a:lnTo>
                  <a:lnTo>
                    <a:pt x="371563" y="3587206"/>
                  </a:lnTo>
                  <a:lnTo>
                    <a:pt x="371616" y="3587324"/>
                  </a:lnTo>
                  <a:lnTo>
                    <a:pt x="371753" y="3587565"/>
                  </a:lnTo>
                  <a:lnTo>
                    <a:pt x="371807" y="3587689"/>
                  </a:lnTo>
                  <a:lnTo>
                    <a:pt x="371885" y="3587961"/>
                  </a:lnTo>
                  <a:lnTo>
                    <a:pt x="371939" y="3588238"/>
                  </a:lnTo>
                  <a:lnTo>
                    <a:pt x="372017" y="3588816"/>
                  </a:lnTo>
                  <a:lnTo>
                    <a:pt x="372100" y="3589270"/>
                  </a:lnTo>
                  <a:lnTo>
                    <a:pt x="372174" y="3589624"/>
                  </a:lnTo>
                  <a:lnTo>
                    <a:pt x="372218" y="3589795"/>
                  </a:lnTo>
                  <a:lnTo>
                    <a:pt x="372281" y="3589960"/>
                  </a:lnTo>
                  <a:lnTo>
                    <a:pt x="372383" y="3590190"/>
                  </a:lnTo>
                  <a:lnTo>
                    <a:pt x="372443" y="3590296"/>
                  </a:lnTo>
                  <a:lnTo>
                    <a:pt x="372584" y="3590508"/>
                  </a:lnTo>
                  <a:lnTo>
                    <a:pt x="372746" y="3590697"/>
                  </a:lnTo>
                  <a:lnTo>
                    <a:pt x="372930" y="3590868"/>
                  </a:lnTo>
                  <a:lnTo>
                    <a:pt x="373029" y="3590945"/>
                  </a:lnTo>
                  <a:lnTo>
                    <a:pt x="373131" y="3591015"/>
                  </a:lnTo>
                  <a:lnTo>
                    <a:pt x="373464" y="3591199"/>
                  </a:lnTo>
                  <a:lnTo>
                    <a:pt x="373807" y="3591428"/>
                  </a:lnTo>
                  <a:lnTo>
                    <a:pt x="373923" y="3591511"/>
                  </a:lnTo>
                  <a:lnTo>
                    <a:pt x="374016" y="3591605"/>
                  </a:lnTo>
                  <a:lnTo>
                    <a:pt x="374071" y="3591705"/>
                  </a:lnTo>
                  <a:lnTo>
                    <a:pt x="374074" y="3591835"/>
                  </a:lnTo>
                  <a:lnTo>
                    <a:pt x="374041" y="3591988"/>
                  </a:lnTo>
                  <a:lnTo>
                    <a:pt x="373977" y="3592142"/>
                  </a:lnTo>
                  <a:lnTo>
                    <a:pt x="373895" y="3592272"/>
                  </a:lnTo>
                  <a:lnTo>
                    <a:pt x="373802" y="3592360"/>
                  </a:lnTo>
                  <a:lnTo>
                    <a:pt x="373903" y="3592413"/>
                  </a:lnTo>
                  <a:lnTo>
                    <a:pt x="374197" y="3592590"/>
                  </a:lnTo>
                  <a:lnTo>
                    <a:pt x="374291" y="3592655"/>
                  </a:lnTo>
                  <a:lnTo>
                    <a:pt x="374467" y="3592797"/>
                  </a:lnTo>
                  <a:lnTo>
                    <a:pt x="374627" y="3592950"/>
                  </a:lnTo>
                  <a:lnTo>
                    <a:pt x="374945" y="3593280"/>
                  </a:lnTo>
                  <a:lnTo>
                    <a:pt x="375116" y="3593428"/>
                  </a:lnTo>
                  <a:lnTo>
                    <a:pt x="375229" y="3593516"/>
                  </a:lnTo>
                  <a:lnTo>
                    <a:pt x="375468" y="3593681"/>
                  </a:lnTo>
                  <a:lnTo>
                    <a:pt x="375586" y="3593769"/>
                  </a:lnTo>
                  <a:lnTo>
                    <a:pt x="375693" y="3593858"/>
                  </a:lnTo>
                  <a:lnTo>
                    <a:pt x="375918" y="3594070"/>
                  </a:lnTo>
                  <a:lnTo>
                    <a:pt x="376026" y="3594182"/>
                  </a:lnTo>
                  <a:lnTo>
                    <a:pt x="376119" y="3594300"/>
                  </a:lnTo>
                  <a:lnTo>
                    <a:pt x="376186" y="3594430"/>
                  </a:lnTo>
                  <a:lnTo>
                    <a:pt x="376226" y="3594583"/>
                  </a:lnTo>
                  <a:lnTo>
                    <a:pt x="376241" y="3594748"/>
                  </a:lnTo>
                  <a:lnTo>
                    <a:pt x="376216" y="3595102"/>
                  </a:lnTo>
                  <a:lnTo>
                    <a:pt x="376197" y="3595273"/>
                  </a:lnTo>
                  <a:lnTo>
                    <a:pt x="376183" y="3595462"/>
                  </a:lnTo>
                  <a:lnTo>
                    <a:pt x="376158" y="3595650"/>
                  </a:lnTo>
                  <a:lnTo>
                    <a:pt x="376084" y="3596034"/>
                  </a:lnTo>
                  <a:lnTo>
                    <a:pt x="376040" y="3596223"/>
                  </a:lnTo>
                  <a:lnTo>
                    <a:pt x="376015" y="3596347"/>
                  </a:lnTo>
                  <a:lnTo>
                    <a:pt x="375952" y="3596594"/>
                  </a:lnTo>
                  <a:lnTo>
                    <a:pt x="375913" y="3596718"/>
                  </a:lnTo>
                  <a:lnTo>
                    <a:pt x="375864" y="3596836"/>
                  </a:lnTo>
                  <a:lnTo>
                    <a:pt x="375771" y="3596990"/>
                  </a:lnTo>
                  <a:lnTo>
                    <a:pt x="375655" y="3597131"/>
                  </a:lnTo>
                  <a:lnTo>
                    <a:pt x="375405" y="3597408"/>
                  </a:lnTo>
                  <a:lnTo>
                    <a:pt x="375292" y="3597555"/>
                  </a:lnTo>
                  <a:lnTo>
                    <a:pt x="375223" y="3597662"/>
                  </a:lnTo>
                  <a:lnTo>
                    <a:pt x="375023" y="3598004"/>
                  </a:lnTo>
                  <a:lnTo>
                    <a:pt x="374945" y="3598110"/>
                  </a:lnTo>
                  <a:lnTo>
                    <a:pt x="374819" y="3598251"/>
                  </a:lnTo>
                  <a:lnTo>
                    <a:pt x="374681" y="3598387"/>
                  </a:lnTo>
                  <a:lnTo>
                    <a:pt x="374530" y="3598517"/>
                  </a:lnTo>
                  <a:lnTo>
                    <a:pt x="374373" y="3598623"/>
                  </a:lnTo>
                  <a:lnTo>
                    <a:pt x="374212" y="3598711"/>
                  </a:lnTo>
                  <a:lnTo>
                    <a:pt x="374109" y="3598741"/>
                  </a:lnTo>
                  <a:lnTo>
                    <a:pt x="374002" y="3598764"/>
                  </a:lnTo>
                  <a:lnTo>
                    <a:pt x="373898" y="3598776"/>
                  </a:lnTo>
                  <a:lnTo>
                    <a:pt x="373796" y="3598800"/>
                  </a:lnTo>
                  <a:lnTo>
                    <a:pt x="373703" y="3598842"/>
                  </a:lnTo>
                  <a:lnTo>
                    <a:pt x="373595" y="3598948"/>
                  </a:lnTo>
                  <a:lnTo>
                    <a:pt x="373508" y="3599089"/>
                  </a:lnTo>
                  <a:lnTo>
                    <a:pt x="373361" y="3599413"/>
                  </a:lnTo>
                  <a:lnTo>
                    <a:pt x="373274" y="3599561"/>
                  </a:lnTo>
                  <a:lnTo>
                    <a:pt x="373156" y="3599714"/>
                  </a:lnTo>
                  <a:lnTo>
                    <a:pt x="372760" y="3600133"/>
                  </a:lnTo>
                  <a:lnTo>
                    <a:pt x="372647" y="3600280"/>
                  </a:lnTo>
                  <a:lnTo>
                    <a:pt x="372545" y="3600434"/>
                  </a:lnTo>
                  <a:lnTo>
                    <a:pt x="372369" y="3600752"/>
                  </a:lnTo>
                  <a:lnTo>
                    <a:pt x="372286" y="3600917"/>
                  </a:lnTo>
                  <a:lnTo>
                    <a:pt x="372119" y="3601312"/>
                  </a:lnTo>
                  <a:lnTo>
                    <a:pt x="372036" y="3601548"/>
                  </a:lnTo>
                  <a:lnTo>
                    <a:pt x="371885" y="3602026"/>
                  </a:lnTo>
                  <a:lnTo>
                    <a:pt x="371797" y="3602256"/>
                  </a:lnTo>
                  <a:lnTo>
                    <a:pt x="371714" y="3602444"/>
                  </a:lnTo>
                  <a:lnTo>
                    <a:pt x="371528" y="3602822"/>
                  </a:lnTo>
                  <a:lnTo>
                    <a:pt x="371440" y="3603011"/>
                  </a:lnTo>
                  <a:lnTo>
                    <a:pt x="371362" y="3603200"/>
                  </a:lnTo>
                  <a:lnTo>
                    <a:pt x="371274" y="3603459"/>
                  </a:lnTo>
                  <a:lnTo>
                    <a:pt x="371195" y="3603730"/>
                  </a:lnTo>
                  <a:lnTo>
                    <a:pt x="371132" y="3603996"/>
                  </a:lnTo>
                  <a:lnTo>
                    <a:pt x="371074" y="3604267"/>
                  </a:lnTo>
                  <a:lnTo>
                    <a:pt x="371030" y="3604538"/>
                  </a:lnTo>
                  <a:lnTo>
                    <a:pt x="370951" y="3604727"/>
                  </a:lnTo>
                  <a:lnTo>
                    <a:pt x="370810" y="3605110"/>
                  </a:lnTo>
                  <a:lnTo>
                    <a:pt x="370774" y="3605219"/>
                  </a:lnTo>
                  <a:lnTo>
                    <a:pt x="370683" y="3605500"/>
                  </a:lnTo>
                  <a:lnTo>
                    <a:pt x="370623" y="3605759"/>
                  </a:lnTo>
                  <a:lnTo>
                    <a:pt x="370546" y="3606284"/>
                  </a:lnTo>
                  <a:lnTo>
                    <a:pt x="370502" y="3606549"/>
                  </a:lnTo>
                  <a:lnTo>
                    <a:pt x="370433" y="3606803"/>
                  </a:lnTo>
                  <a:lnTo>
                    <a:pt x="370364" y="3606991"/>
                  </a:lnTo>
                  <a:lnTo>
                    <a:pt x="370287" y="3607175"/>
                  </a:lnTo>
                  <a:lnTo>
                    <a:pt x="369680" y="3608478"/>
                  </a:lnTo>
                  <a:lnTo>
                    <a:pt x="369435" y="3608979"/>
                  </a:lnTo>
                  <a:lnTo>
                    <a:pt x="369377" y="3609109"/>
                  </a:lnTo>
                  <a:lnTo>
                    <a:pt x="369323" y="3609251"/>
                  </a:lnTo>
                  <a:lnTo>
                    <a:pt x="369265" y="3609386"/>
                  </a:lnTo>
                  <a:lnTo>
                    <a:pt x="369201" y="3609510"/>
                  </a:lnTo>
                  <a:lnTo>
                    <a:pt x="369118" y="3609622"/>
                  </a:lnTo>
                  <a:lnTo>
                    <a:pt x="368957" y="3609757"/>
                  </a:lnTo>
                  <a:lnTo>
                    <a:pt x="368756" y="3609864"/>
                  </a:lnTo>
                  <a:lnTo>
                    <a:pt x="368531" y="3609946"/>
                  </a:lnTo>
                  <a:lnTo>
                    <a:pt x="368302" y="3610011"/>
                  </a:lnTo>
                  <a:lnTo>
                    <a:pt x="367939" y="3610094"/>
                  </a:lnTo>
                  <a:lnTo>
                    <a:pt x="367799" y="3610117"/>
                  </a:lnTo>
                  <a:lnTo>
                    <a:pt x="367661" y="3610129"/>
                  </a:lnTo>
                  <a:lnTo>
                    <a:pt x="367383" y="3610170"/>
                  </a:lnTo>
                  <a:lnTo>
                    <a:pt x="366679" y="3610259"/>
                  </a:lnTo>
                  <a:lnTo>
                    <a:pt x="366459" y="3610318"/>
                  </a:lnTo>
                  <a:lnTo>
                    <a:pt x="366267" y="3610418"/>
                  </a:lnTo>
                  <a:lnTo>
                    <a:pt x="366151" y="3610518"/>
                  </a:lnTo>
                  <a:lnTo>
                    <a:pt x="366044" y="3610630"/>
                  </a:lnTo>
                  <a:lnTo>
                    <a:pt x="365852" y="3610890"/>
                  </a:lnTo>
                  <a:lnTo>
                    <a:pt x="365652" y="3611191"/>
                  </a:lnTo>
                  <a:lnTo>
                    <a:pt x="365467" y="3611539"/>
                  </a:lnTo>
                  <a:lnTo>
                    <a:pt x="365368" y="3611710"/>
                  </a:lnTo>
                  <a:lnTo>
                    <a:pt x="365247" y="3611857"/>
                  </a:lnTo>
                  <a:lnTo>
                    <a:pt x="365099" y="3611987"/>
                  </a:lnTo>
                  <a:lnTo>
                    <a:pt x="364934" y="3612093"/>
                  </a:lnTo>
                  <a:lnTo>
                    <a:pt x="364758" y="3612193"/>
                  </a:lnTo>
                  <a:lnTo>
                    <a:pt x="364587" y="3612299"/>
                  </a:lnTo>
                  <a:lnTo>
                    <a:pt x="364436" y="3612423"/>
                  </a:lnTo>
                  <a:lnTo>
                    <a:pt x="364196" y="3612706"/>
                  </a:lnTo>
                  <a:lnTo>
                    <a:pt x="364004" y="3613037"/>
                  </a:lnTo>
                  <a:lnTo>
                    <a:pt x="363839" y="3613396"/>
                  </a:lnTo>
                  <a:lnTo>
                    <a:pt x="363559" y="3614134"/>
                  </a:lnTo>
                  <a:lnTo>
                    <a:pt x="363424" y="3614546"/>
                  </a:lnTo>
                  <a:lnTo>
                    <a:pt x="363320" y="3614965"/>
                  </a:lnTo>
                  <a:lnTo>
                    <a:pt x="363228" y="3615390"/>
                  </a:lnTo>
                  <a:lnTo>
                    <a:pt x="363061" y="3616239"/>
                  </a:lnTo>
                  <a:lnTo>
                    <a:pt x="362860" y="3617182"/>
                  </a:lnTo>
                  <a:lnTo>
                    <a:pt x="362808" y="3617495"/>
                  </a:lnTo>
                  <a:lnTo>
                    <a:pt x="362764" y="3617814"/>
                  </a:lnTo>
                  <a:lnTo>
                    <a:pt x="362729" y="3618191"/>
                  </a:lnTo>
                  <a:lnTo>
                    <a:pt x="362704" y="3618580"/>
                  </a:lnTo>
                  <a:lnTo>
                    <a:pt x="362695" y="3618964"/>
                  </a:lnTo>
                  <a:lnTo>
                    <a:pt x="362704" y="3619353"/>
                  </a:lnTo>
                  <a:lnTo>
                    <a:pt x="362729" y="3619730"/>
                  </a:lnTo>
                  <a:lnTo>
                    <a:pt x="362773" y="3620020"/>
                  </a:lnTo>
                  <a:lnTo>
                    <a:pt x="362827" y="3620302"/>
                  </a:lnTo>
                  <a:lnTo>
                    <a:pt x="362954" y="3620875"/>
                  </a:lnTo>
                  <a:lnTo>
                    <a:pt x="363012" y="3621163"/>
                  </a:lnTo>
                  <a:lnTo>
                    <a:pt x="363052" y="3621506"/>
                  </a:lnTo>
                  <a:lnTo>
                    <a:pt x="363105" y="3622207"/>
                  </a:lnTo>
                  <a:lnTo>
                    <a:pt x="363144" y="3622555"/>
                  </a:lnTo>
                  <a:lnTo>
                    <a:pt x="363207" y="3622892"/>
                  </a:lnTo>
                  <a:lnTo>
                    <a:pt x="363292" y="3623169"/>
                  </a:lnTo>
                  <a:lnTo>
                    <a:pt x="363394" y="3623440"/>
                  </a:lnTo>
                  <a:lnTo>
                    <a:pt x="363721" y="3624248"/>
                  </a:lnTo>
                  <a:lnTo>
                    <a:pt x="363864" y="3624661"/>
                  </a:lnTo>
                  <a:lnTo>
                    <a:pt x="364127" y="3625498"/>
                  </a:lnTo>
                  <a:lnTo>
                    <a:pt x="364254" y="3625917"/>
                  </a:lnTo>
                  <a:lnTo>
                    <a:pt x="364372" y="3626336"/>
                  </a:lnTo>
                  <a:lnTo>
                    <a:pt x="364406" y="3626436"/>
                  </a:lnTo>
                  <a:lnTo>
                    <a:pt x="364460" y="3626530"/>
                  </a:lnTo>
                  <a:lnTo>
                    <a:pt x="364562" y="3626625"/>
                  </a:lnTo>
                  <a:lnTo>
                    <a:pt x="364645" y="3626672"/>
                  </a:lnTo>
                  <a:lnTo>
                    <a:pt x="364758" y="3626708"/>
                  </a:lnTo>
                  <a:lnTo>
                    <a:pt x="365159" y="3626754"/>
                  </a:lnTo>
                  <a:lnTo>
                    <a:pt x="365261" y="3626772"/>
                  </a:lnTo>
                  <a:lnTo>
                    <a:pt x="365462" y="3626796"/>
                  </a:lnTo>
                  <a:lnTo>
                    <a:pt x="365687" y="3626807"/>
                  </a:lnTo>
                  <a:lnTo>
                    <a:pt x="365931" y="3626801"/>
                  </a:lnTo>
                  <a:lnTo>
                    <a:pt x="366053" y="3626790"/>
                  </a:lnTo>
                  <a:lnTo>
                    <a:pt x="366171" y="3626772"/>
                  </a:lnTo>
                  <a:lnTo>
                    <a:pt x="366204" y="3627598"/>
                  </a:lnTo>
                  <a:lnTo>
                    <a:pt x="365011" y="3627716"/>
                  </a:lnTo>
                  <a:lnTo>
                    <a:pt x="364983" y="3627940"/>
                  </a:lnTo>
                  <a:lnTo>
                    <a:pt x="364963" y="3628170"/>
                  </a:lnTo>
                  <a:lnTo>
                    <a:pt x="364958" y="3628406"/>
                  </a:lnTo>
                  <a:lnTo>
                    <a:pt x="364964" y="3628557"/>
                  </a:lnTo>
                  <a:lnTo>
                    <a:pt x="364967" y="3628636"/>
                  </a:lnTo>
                  <a:lnTo>
                    <a:pt x="364992" y="3628860"/>
                  </a:lnTo>
                  <a:lnTo>
                    <a:pt x="365055" y="3629184"/>
                  </a:lnTo>
                  <a:lnTo>
                    <a:pt x="365159" y="3629503"/>
                  </a:lnTo>
                  <a:lnTo>
                    <a:pt x="365286" y="3629815"/>
                  </a:lnTo>
                  <a:lnTo>
                    <a:pt x="365423" y="3630122"/>
                  </a:lnTo>
                  <a:lnTo>
                    <a:pt x="365555" y="3630435"/>
                  </a:lnTo>
                  <a:lnTo>
                    <a:pt x="365671" y="3630689"/>
                  </a:lnTo>
                  <a:lnTo>
                    <a:pt x="365915" y="3631184"/>
                  </a:lnTo>
                  <a:lnTo>
                    <a:pt x="366048" y="3631432"/>
                  </a:lnTo>
                  <a:lnTo>
                    <a:pt x="366176" y="3631685"/>
                  </a:lnTo>
                  <a:lnTo>
                    <a:pt x="366619" y="3632522"/>
                  </a:lnTo>
                  <a:lnTo>
                    <a:pt x="366771" y="3632800"/>
                  </a:lnTo>
                  <a:lnTo>
                    <a:pt x="367070" y="3633325"/>
                  </a:lnTo>
                  <a:lnTo>
                    <a:pt x="367373" y="3633826"/>
                  </a:lnTo>
                  <a:lnTo>
                    <a:pt x="367529" y="3634073"/>
                  </a:lnTo>
                  <a:lnTo>
                    <a:pt x="367681" y="3634327"/>
                  </a:lnTo>
                  <a:lnTo>
                    <a:pt x="367851" y="3634652"/>
                  </a:lnTo>
                  <a:lnTo>
                    <a:pt x="368008" y="3635006"/>
                  </a:lnTo>
                  <a:lnTo>
                    <a:pt x="368175" y="3635347"/>
                  </a:lnTo>
                  <a:lnTo>
                    <a:pt x="368371" y="3635642"/>
                  </a:lnTo>
                  <a:lnTo>
                    <a:pt x="368610" y="3635855"/>
                  </a:lnTo>
                  <a:lnTo>
                    <a:pt x="368731" y="3635931"/>
                  </a:lnTo>
                  <a:lnTo>
                    <a:pt x="369001" y="3636067"/>
                  </a:lnTo>
                  <a:lnTo>
                    <a:pt x="369132" y="3636103"/>
                  </a:lnTo>
                  <a:lnTo>
                    <a:pt x="369245" y="3636096"/>
                  </a:lnTo>
                  <a:lnTo>
                    <a:pt x="369328" y="3636008"/>
                  </a:lnTo>
                  <a:lnTo>
                    <a:pt x="369388" y="3635831"/>
                  </a:lnTo>
                  <a:lnTo>
                    <a:pt x="369426" y="3635601"/>
                  </a:lnTo>
                  <a:lnTo>
                    <a:pt x="369460" y="3635360"/>
                  </a:lnTo>
                  <a:lnTo>
                    <a:pt x="369490" y="3635135"/>
                  </a:lnTo>
                  <a:lnTo>
                    <a:pt x="369523" y="3634822"/>
                  </a:lnTo>
                  <a:lnTo>
                    <a:pt x="369529" y="3634457"/>
                  </a:lnTo>
                  <a:lnTo>
                    <a:pt x="369529" y="3634109"/>
                  </a:lnTo>
                  <a:lnTo>
                    <a:pt x="369564" y="3633761"/>
                  </a:lnTo>
                  <a:lnTo>
                    <a:pt x="369660" y="3633838"/>
                  </a:lnTo>
                  <a:lnTo>
                    <a:pt x="369847" y="3634009"/>
                  </a:lnTo>
                  <a:lnTo>
                    <a:pt x="369930" y="3634103"/>
                  </a:lnTo>
                  <a:lnTo>
                    <a:pt x="370007" y="3634203"/>
                  </a:lnTo>
                  <a:lnTo>
                    <a:pt x="370076" y="3634304"/>
                  </a:lnTo>
                  <a:lnTo>
                    <a:pt x="370188" y="3634528"/>
                  </a:lnTo>
                  <a:lnTo>
                    <a:pt x="370238" y="3634646"/>
                  </a:lnTo>
                  <a:lnTo>
                    <a:pt x="370296" y="3634758"/>
                  </a:lnTo>
                  <a:lnTo>
                    <a:pt x="370400" y="3634923"/>
                  </a:lnTo>
                  <a:lnTo>
                    <a:pt x="370496" y="3635088"/>
                  </a:lnTo>
                  <a:lnTo>
                    <a:pt x="370565" y="3635247"/>
                  </a:lnTo>
                  <a:lnTo>
                    <a:pt x="370604" y="3635400"/>
                  </a:lnTo>
                  <a:lnTo>
                    <a:pt x="370653" y="3635548"/>
                  </a:lnTo>
                  <a:lnTo>
                    <a:pt x="370741" y="3635719"/>
                  </a:lnTo>
                  <a:lnTo>
                    <a:pt x="370848" y="3635884"/>
                  </a:lnTo>
                  <a:lnTo>
                    <a:pt x="371010" y="3636197"/>
                  </a:lnTo>
                  <a:lnTo>
                    <a:pt x="371148" y="3636521"/>
                  </a:lnTo>
                  <a:lnTo>
                    <a:pt x="371192" y="3636680"/>
                  </a:lnTo>
                  <a:lnTo>
                    <a:pt x="371132" y="3636793"/>
                  </a:lnTo>
                  <a:lnTo>
                    <a:pt x="371044" y="3636828"/>
                  </a:lnTo>
                  <a:lnTo>
                    <a:pt x="370936" y="3636846"/>
                  </a:lnTo>
                  <a:lnTo>
                    <a:pt x="370824" y="3636852"/>
                  </a:lnTo>
                  <a:lnTo>
                    <a:pt x="370727" y="3636846"/>
                  </a:lnTo>
                  <a:lnTo>
                    <a:pt x="370614" y="3636822"/>
                  </a:lnTo>
                  <a:lnTo>
                    <a:pt x="370496" y="3636769"/>
                  </a:lnTo>
                  <a:lnTo>
                    <a:pt x="370389" y="3636698"/>
                  </a:lnTo>
                  <a:lnTo>
                    <a:pt x="370291" y="3636616"/>
                  </a:lnTo>
                  <a:lnTo>
                    <a:pt x="370218" y="3636521"/>
                  </a:lnTo>
                  <a:lnTo>
                    <a:pt x="370106" y="3636480"/>
                  </a:lnTo>
                  <a:lnTo>
                    <a:pt x="369910" y="3636474"/>
                  </a:lnTo>
                  <a:lnTo>
                    <a:pt x="369685" y="3636509"/>
                  </a:lnTo>
                  <a:lnTo>
                    <a:pt x="369465" y="3636581"/>
                  </a:lnTo>
                  <a:lnTo>
                    <a:pt x="369289" y="3636674"/>
                  </a:lnTo>
                  <a:lnTo>
                    <a:pt x="369187" y="3636786"/>
                  </a:lnTo>
                  <a:lnTo>
                    <a:pt x="369177" y="3636922"/>
                  </a:lnTo>
                  <a:lnTo>
                    <a:pt x="369226" y="3637093"/>
                  </a:lnTo>
                  <a:lnTo>
                    <a:pt x="369319" y="3637276"/>
                  </a:lnTo>
                  <a:lnTo>
                    <a:pt x="369426" y="3637459"/>
                  </a:lnTo>
                  <a:lnTo>
                    <a:pt x="369539" y="3637618"/>
                  </a:lnTo>
                  <a:lnTo>
                    <a:pt x="369660" y="3637754"/>
                  </a:lnTo>
                  <a:lnTo>
                    <a:pt x="369807" y="3637872"/>
                  </a:lnTo>
                  <a:lnTo>
                    <a:pt x="370120" y="3638096"/>
                  </a:lnTo>
                  <a:lnTo>
                    <a:pt x="370257" y="3638226"/>
                  </a:lnTo>
                  <a:lnTo>
                    <a:pt x="370403" y="3638397"/>
                  </a:lnTo>
                  <a:lnTo>
                    <a:pt x="370540" y="3638585"/>
                  </a:lnTo>
                  <a:lnTo>
                    <a:pt x="370796" y="3638969"/>
                  </a:lnTo>
                  <a:lnTo>
                    <a:pt x="370928" y="3639158"/>
                  </a:lnTo>
                  <a:lnTo>
                    <a:pt x="371024" y="3639264"/>
                  </a:lnTo>
                  <a:lnTo>
                    <a:pt x="371239" y="3639482"/>
                  </a:lnTo>
                  <a:lnTo>
                    <a:pt x="371327" y="3639594"/>
                  </a:lnTo>
                  <a:lnTo>
                    <a:pt x="371371" y="3639712"/>
                  </a:lnTo>
                  <a:lnTo>
                    <a:pt x="371371" y="3639824"/>
                  </a:lnTo>
                  <a:lnTo>
                    <a:pt x="371338" y="3639936"/>
                  </a:lnTo>
                  <a:lnTo>
                    <a:pt x="371299" y="3640048"/>
                  </a:lnTo>
                  <a:lnTo>
                    <a:pt x="371274" y="3640261"/>
                  </a:lnTo>
                  <a:lnTo>
                    <a:pt x="371343" y="3640367"/>
                  </a:lnTo>
                  <a:lnTo>
                    <a:pt x="371459" y="3640449"/>
                  </a:lnTo>
                  <a:lnTo>
                    <a:pt x="371767" y="3640602"/>
                  </a:lnTo>
                  <a:lnTo>
                    <a:pt x="371904" y="3640685"/>
                  </a:lnTo>
                  <a:lnTo>
                    <a:pt x="372179" y="3640909"/>
                  </a:lnTo>
                  <a:lnTo>
                    <a:pt x="372443" y="3641151"/>
                  </a:lnTo>
                  <a:lnTo>
                    <a:pt x="372696" y="3641405"/>
                  </a:lnTo>
                  <a:lnTo>
                    <a:pt x="372936" y="3641676"/>
                  </a:lnTo>
                  <a:lnTo>
                    <a:pt x="373161" y="3641947"/>
                  </a:lnTo>
                  <a:lnTo>
                    <a:pt x="373307" y="3642142"/>
                  </a:lnTo>
                  <a:lnTo>
                    <a:pt x="373444" y="3642342"/>
                  </a:lnTo>
                  <a:lnTo>
                    <a:pt x="373576" y="3642549"/>
                  </a:lnTo>
                  <a:lnTo>
                    <a:pt x="373826" y="3642974"/>
                  </a:lnTo>
                  <a:lnTo>
                    <a:pt x="373909" y="3643150"/>
                  </a:lnTo>
                  <a:lnTo>
                    <a:pt x="374055" y="3643546"/>
                  </a:lnTo>
                  <a:lnTo>
                    <a:pt x="374134" y="3643693"/>
                  </a:lnTo>
                  <a:lnTo>
                    <a:pt x="374222" y="3643758"/>
                  </a:lnTo>
                  <a:lnTo>
                    <a:pt x="374335" y="3643746"/>
                  </a:lnTo>
                  <a:lnTo>
                    <a:pt x="374813" y="3643269"/>
                  </a:lnTo>
                  <a:lnTo>
                    <a:pt x="374574" y="3642820"/>
                  </a:lnTo>
                  <a:lnTo>
                    <a:pt x="374896" y="3642579"/>
                  </a:lnTo>
                  <a:lnTo>
                    <a:pt x="374783" y="3642526"/>
                  </a:lnTo>
                  <a:lnTo>
                    <a:pt x="374687" y="3642431"/>
                  </a:lnTo>
                  <a:lnTo>
                    <a:pt x="374637" y="3642313"/>
                  </a:lnTo>
                  <a:lnTo>
                    <a:pt x="374651" y="3642148"/>
                  </a:lnTo>
                  <a:lnTo>
                    <a:pt x="374711" y="3642012"/>
                  </a:lnTo>
                  <a:lnTo>
                    <a:pt x="374794" y="3641935"/>
                  </a:lnTo>
                  <a:lnTo>
                    <a:pt x="374896" y="3641888"/>
                  </a:lnTo>
                  <a:lnTo>
                    <a:pt x="374989" y="3641942"/>
                  </a:lnTo>
                  <a:lnTo>
                    <a:pt x="375053" y="3642065"/>
                  </a:lnTo>
                  <a:lnTo>
                    <a:pt x="375077" y="3642225"/>
                  </a:lnTo>
                  <a:lnTo>
                    <a:pt x="375097" y="3642413"/>
                  </a:lnTo>
                  <a:lnTo>
                    <a:pt x="375185" y="3642366"/>
                  </a:lnTo>
                  <a:lnTo>
                    <a:pt x="375292" y="3642248"/>
                  </a:lnTo>
                  <a:lnTo>
                    <a:pt x="375669" y="3641882"/>
                  </a:lnTo>
                  <a:lnTo>
                    <a:pt x="375883" y="3641623"/>
                  </a:lnTo>
                  <a:lnTo>
                    <a:pt x="376021" y="3641552"/>
                  </a:lnTo>
                  <a:lnTo>
                    <a:pt x="376119" y="3641617"/>
                  </a:lnTo>
                  <a:lnTo>
                    <a:pt x="376622" y="3642118"/>
                  </a:lnTo>
                  <a:lnTo>
                    <a:pt x="375922" y="3642921"/>
                  </a:lnTo>
                  <a:lnTo>
                    <a:pt x="375737" y="3643027"/>
                  </a:lnTo>
                  <a:lnTo>
                    <a:pt x="375561" y="3643145"/>
                  </a:lnTo>
                  <a:lnTo>
                    <a:pt x="375473" y="3643209"/>
                  </a:lnTo>
                  <a:lnTo>
                    <a:pt x="375063" y="3643546"/>
                  </a:lnTo>
                  <a:lnTo>
                    <a:pt x="374926" y="3643634"/>
                  </a:lnTo>
                  <a:lnTo>
                    <a:pt x="374803" y="3643734"/>
                  </a:lnTo>
                  <a:lnTo>
                    <a:pt x="374627" y="3643899"/>
                  </a:lnTo>
                  <a:lnTo>
                    <a:pt x="374549" y="3643988"/>
                  </a:lnTo>
                  <a:lnTo>
                    <a:pt x="374475" y="3644147"/>
                  </a:lnTo>
                  <a:lnTo>
                    <a:pt x="374558" y="3644289"/>
                  </a:lnTo>
                  <a:lnTo>
                    <a:pt x="374632" y="3644348"/>
                  </a:lnTo>
                  <a:lnTo>
                    <a:pt x="374789" y="3644448"/>
                  </a:lnTo>
                  <a:lnTo>
                    <a:pt x="374891" y="3644483"/>
                  </a:lnTo>
                  <a:lnTo>
                    <a:pt x="375003" y="3644495"/>
                  </a:lnTo>
                  <a:lnTo>
                    <a:pt x="375121" y="3644501"/>
                  </a:lnTo>
                  <a:lnTo>
                    <a:pt x="375355" y="3644483"/>
                  </a:lnTo>
                  <a:lnTo>
                    <a:pt x="375454" y="3644472"/>
                  </a:lnTo>
                  <a:lnTo>
                    <a:pt x="375551" y="3644448"/>
                  </a:lnTo>
                  <a:lnTo>
                    <a:pt x="375751" y="3644413"/>
                  </a:lnTo>
                  <a:lnTo>
                    <a:pt x="375845" y="3644418"/>
                  </a:lnTo>
                  <a:lnTo>
                    <a:pt x="375933" y="3644454"/>
                  </a:lnTo>
                  <a:lnTo>
                    <a:pt x="376094" y="3644572"/>
                  </a:lnTo>
                  <a:lnTo>
                    <a:pt x="376260" y="3644649"/>
                  </a:lnTo>
                  <a:lnTo>
                    <a:pt x="376348" y="3644637"/>
                  </a:lnTo>
                  <a:lnTo>
                    <a:pt x="376446" y="3644602"/>
                  </a:lnTo>
                  <a:lnTo>
                    <a:pt x="376543" y="3644554"/>
                  </a:lnTo>
                  <a:lnTo>
                    <a:pt x="376730" y="3644437"/>
                  </a:lnTo>
                  <a:lnTo>
                    <a:pt x="376812" y="3644371"/>
                  </a:lnTo>
                  <a:lnTo>
                    <a:pt x="376974" y="3644218"/>
                  </a:lnTo>
                  <a:lnTo>
                    <a:pt x="377052" y="3644165"/>
                  </a:lnTo>
                  <a:lnTo>
                    <a:pt x="377184" y="3644165"/>
                  </a:lnTo>
                  <a:lnTo>
                    <a:pt x="377302" y="3644224"/>
                  </a:lnTo>
                  <a:lnTo>
                    <a:pt x="377395" y="3644318"/>
                  </a:lnTo>
                  <a:lnTo>
                    <a:pt x="377219" y="3644536"/>
                  </a:lnTo>
                  <a:lnTo>
                    <a:pt x="377052" y="3644761"/>
                  </a:lnTo>
                  <a:lnTo>
                    <a:pt x="376944" y="3645002"/>
                  </a:lnTo>
                  <a:lnTo>
                    <a:pt x="376881" y="3645268"/>
                  </a:lnTo>
                  <a:lnTo>
                    <a:pt x="376843" y="3645551"/>
                  </a:lnTo>
                  <a:lnTo>
                    <a:pt x="376832" y="3645840"/>
                  </a:lnTo>
                  <a:lnTo>
                    <a:pt x="376857" y="3646117"/>
                  </a:lnTo>
                  <a:lnTo>
                    <a:pt x="376920" y="3646377"/>
                  </a:lnTo>
                  <a:lnTo>
                    <a:pt x="377027" y="3646636"/>
                  </a:lnTo>
                  <a:lnTo>
                    <a:pt x="377179" y="3646907"/>
                  </a:lnTo>
                  <a:lnTo>
                    <a:pt x="377360" y="3647155"/>
                  </a:lnTo>
                  <a:lnTo>
                    <a:pt x="377561" y="3647344"/>
                  </a:lnTo>
                  <a:lnTo>
                    <a:pt x="377766" y="3647450"/>
                  </a:lnTo>
                  <a:lnTo>
                    <a:pt x="377951" y="3647462"/>
                  </a:lnTo>
                  <a:lnTo>
                    <a:pt x="378147" y="3647426"/>
                  </a:lnTo>
                  <a:lnTo>
                    <a:pt x="378352" y="3647368"/>
                  </a:lnTo>
                  <a:lnTo>
                    <a:pt x="378548" y="3647279"/>
                  </a:lnTo>
                  <a:lnTo>
                    <a:pt x="378729" y="3647190"/>
                  </a:lnTo>
                  <a:lnTo>
                    <a:pt x="378949" y="3647002"/>
                  </a:lnTo>
                  <a:lnTo>
                    <a:pt x="379150" y="3646742"/>
                  </a:lnTo>
                  <a:lnTo>
                    <a:pt x="379331" y="3646471"/>
                  </a:lnTo>
                  <a:lnTo>
                    <a:pt x="379502" y="3646265"/>
                  </a:lnTo>
                  <a:lnTo>
                    <a:pt x="379741" y="3646212"/>
                  </a:lnTo>
                  <a:lnTo>
                    <a:pt x="379887" y="3646265"/>
                  </a:lnTo>
                  <a:lnTo>
                    <a:pt x="380024" y="3646341"/>
                  </a:lnTo>
                  <a:lnTo>
                    <a:pt x="381779" y="3648028"/>
                  </a:lnTo>
                  <a:lnTo>
                    <a:pt x="380513" y="3649697"/>
                  </a:lnTo>
                  <a:lnTo>
                    <a:pt x="380586" y="3649844"/>
                  </a:lnTo>
                  <a:lnTo>
                    <a:pt x="380665" y="3649992"/>
                  </a:lnTo>
                  <a:lnTo>
                    <a:pt x="380758" y="3650134"/>
                  </a:lnTo>
                  <a:lnTo>
                    <a:pt x="380855" y="3650269"/>
                  </a:lnTo>
                  <a:lnTo>
                    <a:pt x="380959" y="3650399"/>
                  </a:lnTo>
                  <a:lnTo>
                    <a:pt x="381085" y="3650535"/>
                  </a:lnTo>
                  <a:lnTo>
                    <a:pt x="381223" y="3650665"/>
                  </a:lnTo>
                  <a:lnTo>
                    <a:pt x="381369" y="3650788"/>
                  </a:lnTo>
                  <a:lnTo>
                    <a:pt x="381520" y="3650900"/>
                  </a:lnTo>
                  <a:lnTo>
                    <a:pt x="381677" y="3651006"/>
                  </a:lnTo>
                  <a:lnTo>
                    <a:pt x="381941" y="3651154"/>
                  </a:lnTo>
                  <a:lnTo>
                    <a:pt x="382229" y="3651278"/>
                  </a:lnTo>
                  <a:lnTo>
                    <a:pt x="382527" y="3651378"/>
                  </a:lnTo>
                  <a:lnTo>
                    <a:pt x="382829" y="3651449"/>
                  </a:lnTo>
                  <a:lnTo>
                    <a:pt x="383129" y="3651490"/>
                  </a:lnTo>
                  <a:lnTo>
                    <a:pt x="383217" y="3651526"/>
                  </a:lnTo>
                  <a:lnTo>
                    <a:pt x="383305" y="3651573"/>
                  </a:lnTo>
                  <a:lnTo>
                    <a:pt x="383387" y="3651626"/>
                  </a:lnTo>
                  <a:lnTo>
                    <a:pt x="383530" y="3651755"/>
                  </a:lnTo>
                  <a:lnTo>
                    <a:pt x="383602" y="3651844"/>
                  </a:lnTo>
                  <a:lnTo>
                    <a:pt x="383665" y="3651950"/>
                  </a:lnTo>
                  <a:lnTo>
                    <a:pt x="383720" y="3652056"/>
                  </a:lnTo>
                  <a:lnTo>
                    <a:pt x="383745" y="3652240"/>
                  </a:lnTo>
                  <a:lnTo>
                    <a:pt x="383665" y="3652363"/>
                  </a:lnTo>
                  <a:lnTo>
                    <a:pt x="383593" y="3652422"/>
                  </a:lnTo>
                  <a:lnTo>
                    <a:pt x="383074" y="3652711"/>
                  </a:lnTo>
                  <a:lnTo>
                    <a:pt x="383783" y="3653299"/>
                  </a:lnTo>
                  <a:lnTo>
                    <a:pt x="384126" y="3653584"/>
                  </a:lnTo>
                  <a:lnTo>
                    <a:pt x="384361" y="3653838"/>
                  </a:lnTo>
                  <a:lnTo>
                    <a:pt x="384482" y="3653956"/>
                  </a:lnTo>
                  <a:lnTo>
                    <a:pt x="384742" y="3654186"/>
                  </a:lnTo>
                  <a:lnTo>
                    <a:pt x="385026" y="3654398"/>
                  </a:lnTo>
                  <a:lnTo>
                    <a:pt x="385469" y="3654681"/>
                  </a:lnTo>
                  <a:lnTo>
                    <a:pt x="385645" y="3654775"/>
                  </a:lnTo>
                  <a:lnTo>
                    <a:pt x="385783" y="3654947"/>
                  </a:lnTo>
                  <a:lnTo>
                    <a:pt x="386008" y="3655188"/>
                  </a:lnTo>
                  <a:lnTo>
                    <a:pt x="386310" y="3655471"/>
                  </a:lnTo>
                  <a:lnTo>
                    <a:pt x="386775" y="3655872"/>
                  </a:lnTo>
                  <a:lnTo>
                    <a:pt x="386868" y="3655961"/>
                  </a:lnTo>
                  <a:lnTo>
                    <a:pt x="387094" y="3656203"/>
                  </a:lnTo>
                  <a:lnTo>
                    <a:pt x="387190" y="3656291"/>
                  </a:lnTo>
                  <a:lnTo>
                    <a:pt x="387347" y="3656409"/>
                  </a:lnTo>
                  <a:lnTo>
                    <a:pt x="387430" y="3656456"/>
                  </a:lnTo>
                  <a:lnTo>
                    <a:pt x="387694" y="3656568"/>
                  </a:lnTo>
                  <a:lnTo>
                    <a:pt x="387778" y="3656610"/>
                  </a:lnTo>
                  <a:lnTo>
                    <a:pt x="387930" y="3656716"/>
                  </a:lnTo>
                  <a:lnTo>
                    <a:pt x="388070" y="3656840"/>
                  </a:lnTo>
                  <a:lnTo>
                    <a:pt x="388334" y="3657105"/>
                  </a:lnTo>
                  <a:lnTo>
                    <a:pt x="388545" y="3657306"/>
                  </a:lnTo>
                  <a:lnTo>
                    <a:pt x="388697" y="3657447"/>
                  </a:lnTo>
                  <a:lnTo>
                    <a:pt x="388853" y="3657583"/>
                  </a:lnTo>
                  <a:lnTo>
                    <a:pt x="389082" y="3657748"/>
                  </a:lnTo>
                  <a:lnTo>
                    <a:pt x="389200" y="3657819"/>
                  </a:lnTo>
                  <a:lnTo>
                    <a:pt x="389318" y="3657901"/>
                  </a:lnTo>
                  <a:lnTo>
                    <a:pt x="389497" y="3658037"/>
                  </a:lnTo>
                  <a:lnTo>
                    <a:pt x="389629" y="3658143"/>
                  </a:lnTo>
                  <a:lnTo>
                    <a:pt x="389767" y="3658255"/>
                  </a:lnTo>
                  <a:lnTo>
                    <a:pt x="389973" y="3658444"/>
                  </a:lnTo>
                  <a:lnTo>
                    <a:pt x="390270" y="3658733"/>
                  </a:lnTo>
                  <a:lnTo>
                    <a:pt x="390369" y="3658786"/>
                  </a:lnTo>
                  <a:lnTo>
                    <a:pt x="390476" y="3658833"/>
                  </a:lnTo>
                  <a:lnTo>
                    <a:pt x="390589" y="3658875"/>
                  </a:lnTo>
                  <a:lnTo>
                    <a:pt x="390701" y="3658904"/>
                  </a:lnTo>
                  <a:lnTo>
                    <a:pt x="390817" y="3658928"/>
                  </a:lnTo>
                  <a:lnTo>
                    <a:pt x="390935" y="3658940"/>
                  </a:lnTo>
                  <a:lnTo>
                    <a:pt x="391053" y="3658945"/>
                  </a:lnTo>
                  <a:lnTo>
                    <a:pt x="391405" y="3658940"/>
                  </a:lnTo>
                  <a:lnTo>
                    <a:pt x="391551" y="3658928"/>
                  </a:lnTo>
                  <a:lnTo>
                    <a:pt x="391697" y="3658904"/>
                  </a:lnTo>
                  <a:lnTo>
                    <a:pt x="391845" y="3658887"/>
                  </a:lnTo>
                  <a:lnTo>
                    <a:pt x="391986" y="3658887"/>
                  </a:lnTo>
                  <a:lnTo>
                    <a:pt x="392109" y="3658916"/>
                  </a:lnTo>
                  <a:lnTo>
                    <a:pt x="392211" y="3658975"/>
                  </a:lnTo>
                  <a:lnTo>
                    <a:pt x="392313" y="3659057"/>
                  </a:lnTo>
                  <a:lnTo>
                    <a:pt x="392401" y="3659152"/>
                  </a:lnTo>
                  <a:lnTo>
                    <a:pt x="392440" y="3659204"/>
                  </a:lnTo>
                  <a:lnTo>
                    <a:pt x="392480" y="3659258"/>
                  </a:lnTo>
                  <a:lnTo>
                    <a:pt x="392544" y="3659364"/>
                  </a:lnTo>
                  <a:lnTo>
                    <a:pt x="392583" y="3659488"/>
                  </a:lnTo>
                  <a:lnTo>
                    <a:pt x="392602" y="3659618"/>
                  </a:lnTo>
                  <a:lnTo>
                    <a:pt x="392612" y="3659753"/>
                  </a:lnTo>
                  <a:lnTo>
                    <a:pt x="392632" y="3659883"/>
                  </a:lnTo>
                  <a:lnTo>
                    <a:pt x="392681" y="3660001"/>
                  </a:lnTo>
                  <a:lnTo>
                    <a:pt x="392803" y="3660131"/>
                  </a:lnTo>
                  <a:lnTo>
                    <a:pt x="392973" y="3660261"/>
                  </a:lnTo>
                  <a:lnTo>
                    <a:pt x="393160" y="3660367"/>
                  </a:lnTo>
                  <a:lnTo>
                    <a:pt x="393330" y="3660426"/>
                  </a:lnTo>
                  <a:lnTo>
                    <a:pt x="393448" y="3660420"/>
                  </a:lnTo>
                  <a:lnTo>
                    <a:pt x="393512" y="3660326"/>
                  </a:lnTo>
                  <a:lnTo>
                    <a:pt x="393536" y="3660166"/>
                  </a:lnTo>
                  <a:lnTo>
                    <a:pt x="393556" y="3659996"/>
                  </a:lnTo>
                  <a:lnTo>
                    <a:pt x="393586" y="3659842"/>
                  </a:lnTo>
                  <a:lnTo>
                    <a:pt x="393644" y="3659759"/>
                  </a:lnTo>
                  <a:lnTo>
                    <a:pt x="393740" y="3659759"/>
                  </a:lnTo>
                  <a:lnTo>
                    <a:pt x="393869" y="3659824"/>
                  </a:lnTo>
                  <a:lnTo>
                    <a:pt x="394161" y="3660019"/>
                  </a:lnTo>
                  <a:lnTo>
                    <a:pt x="394304" y="3660102"/>
                  </a:lnTo>
                  <a:lnTo>
                    <a:pt x="394494" y="3660184"/>
                  </a:lnTo>
                  <a:lnTo>
                    <a:pt x="394689" y="3660261"/>
                  </a:lnTo>
                  <a:lnTo>
                    <a:pt x="395291" y="3660455"/>
                  </a:lnTo>
                  <a:lnTo>
                    <a:pt x="395544" y="3660532"/>
                  </a:lnTo>
                  <a:lnTo>
                    <a:pt x="396058" y="3660673"/>
                  </a:lnTo>
                  <a:lnTo>
                    <a:pt x="396577" y="3660809"/>
                  </a:lnTo>
                  <a:lnTo>
                    <a:pt x="397257" y="3661010"/>
                  </a:lnTo>
                  <a:lnTo>
                    <a:pt x="397823" y="3661157"/>
                  </a:lnTo>
                  <a:lnTo>
                    <a:pt x="398263" y="3661251"/>
                  </a:lnTo>
                  <a:lnTo>
                    <a:pt x="398448" y="3661299"/>
                  </a:lnTo>
                  <a:lnTo>
                    <a:pt x="398816" y="3661405"/>
                  </a:lnTo>
                  <a:lnTo>
                    <a:pt x="399001" y="3661440"/>
                  </a:lnTo>
                  <a:lnTo>
                    <a:pt x="399182" y="3661452"/>
                  </a:lnTo>
                  <a:lnTo>
                    <a:pt x="399353" y="3661429"/>
                  </a:lnTo>
                  <a:lnTo>
                    <a:pt x="399525" y="3661381"/>
                  </a:lnTo>
                  <a:lnTo>
                    <a:pt x="399696" y="3661323"/>
                  </a:lnTo>
                  <a:lnTo>
                    <a:pt x="399866" y="3661257"/>
                  </a:lnTo>
                  <a:lnTo>
                    <a:pt x="400037" y="3661210"/>
                  </a:lnTo>
                  <a:lnTo>
                    <a:pt x="400307" y="3661169"/>
                  </a:lnTo>
                  <a:lnTo>
                    <a:pt x="400873" y="3661134"/>
                  </a:lnTo>
                  <a:lnTo>
                    <a:pt x="401128" y="3661080"/>
                  </a:lnTo>
                  <a:lnTo>
                    <a:pt x="401333" y="3660974"/>
                  </a:lnTo>
                  <a:lnTo>
                    <a:pt x="401480" y="3660815"/>
                  </a:lnTo>
                  <a:lnTo>
                    <a:pt x="401626" y="3660567"/>
                  </a:lnTo>
                  <a:lnTo>
                    <a:pt x="402369" y="3660243"/>
                  </a:lnTo>
                  <a:lnTo>
                    <a:pt x="402520" y="3660243"/>
                  </a:lnTo>
                  <a:lnTo>
                    <a:pt x="402649" y="3660190"/>
                  </a:lnTo>
                  <a:lnTo>
                    <a:pt x="402770" y="3660084"/>
                  </a:lnTo>
                  <a:lnTo>
                    <a:pt x="402888" y="3659954"/>
                  </a:lnTo>
                  <a:lnTo>
                    <a:pt x="403015" y="3659842"/>
                  </a:lnTo>
                  <a:lnTo>
                    <a:pt x="403147" y="3659777"/>
                  </a:lnTo>
                  <a:lnTo>
                    <a:pt x="403288" y="3659759"/>
                  </a:lnTo>
                  <a:lnTo>
                    <a:pt x="403444" y="3659771"/>
                  </a:lnTo>
                  <a:lnTo>
                    <a:pt x="403601" y="3659806"/>
                  </a:lnTo>
                  <a:lnTo>
                    <a:pt x="403752" y="3659848"/>
                  </a:lnTo>
                  <a:lnTo>
                    <a:pt x="403900" y="3659901"/>
                  </a:lnTo>
                  <a:lnTo>
                    <a:pt x="404066" y="3659977"/>
                  </a:lnTo>
                  <a:lnTo>
                    <a:pt x="404236" y="3660066"/>
                  </a:lnTo>
                  <a:lnTo>
                    <a:pt x="404393" y="3660172"/>
                  </a:lnTo>
                  <a:lnTo>
                    <a:pt x="404530" y="3660290"/>
                  </a:lnTo>
                  <a:lnTo>
                    <a:pt x="404648" y="3660426"/>
                  </a:lnTo>
                  <a:lnTo>
                    <a:pt x="404731" y="3660574"/>
                  </a:lnTo>
                  <a:lnTo>
                    <a:pt x="404794" y="3660739"/>
                  </a:lnTo>
                  <a:lnTo>
                    <a:pt x="404843" y="3660915"/>
                  </a:lnTo>
                  <a:lnTo>
                    <a:pt x="404868" y="3661098"/>
                  </a:lnTo>
                  <a:lnTo>
                    <a:pt x="404882" y="3661269"/>
                  </a:lnTo>
                  <a:lnTo>
                    <a:pt x="404849" y="3661476"/>
                  </a:lnTo>
                  <a:lnTo>
                    <a:pt x="404764" y="3661694"/>
                  </a:lnTo>
                  <a:lnTo>
                    <a:pt x="404667" y="3661901"/>
                  </a:lnTo>
                  <a:lnTo>
                    <a:pt x="404604" y="3662101"/>
                  </a:lnTo>
                  <a:lnTo>
                    <a:pt x="404613" y="3662278"/>
                  </a:lnTo>
                  <a:lnTo>
                    <a:pt x="404726" y="3662425"/>
                  </a:lnTo>
                  <a:lnTo>
                    <a:pt x="404912" y="3662555"/>
                  </a:lnTo>
                  <a:lnTo>
                    <a:pt x="404989" y="3662656"/>
                  </a:lnTo>
                  <a:lnTo>
                    <a:pt x="404981" y="3662767"/>
                  </a:lnTo>
                  <a:lnTo>
                    <a:pt x="404945" y="3662868"/>
                  </a:lnTo>
                  <a:lnTo>
                    <a:pt x="404882" y="3662956"/>
                  </a:lnTo>
                  <a:lnTo>
                    <a:pt x="404794" y="3663039"/>
                  </a:lnTo>
                  <a:lnTo>
                    <a:pt x="404717" y="3663145"/>
                  </a:lnTo>
                  <a:lnTo>
                    <a:pt x="404643" y="3663287"/>
                  </a:lnTo>
                  <a:lnTo>
                    <a:pt x="404588" y="3663440"/>
                  </a:lnTo>
                  <a:lnTo>
                    <a:pt x="404354" y="3663611"/>
                  </a:lnTo>
                  <a:lnTo>
                    <a:pt x="404252" y="3663711"/>
                  </a:lnTo>
                  <a:lnTo>
                    <a:pt x="404164" y="3663818"/>
                  </a:lnTo>
                  <a:lnTo>
                    <a:pt x="404109" y="3663918"/>
                  </a:lnTo>
                  <a:lnTo>
                    <a:pt x="404036" y="3664130"/>
                  </a:lnTo>
                  <a:lnTo>
                    <a:pt x="404002" y="3664242"/>
                  </a:lnTo>
                  <a:lnTo>
                    <a:pt x="403919" y="3664413"/>
                  </a:lnTo>
                  <a:lnTo>
                    <a:pt x="403837" y="3664548"/>
                  </a:lnTo>
                  <a:lnTo>
                    <a:pt x="403782" y="3664684"/>
                  </a:lnTo>
                  <a:lnTo>
                    <a:pt x="403801" y="3664802"/>
                  </a:lnTo>
                  <a:lnTo>
                    <a:pt x="403870" y="3664944"/>
                  </a:lnTo>
                  <a:lnTo>
                    <a:pt x="403944" y="3665156"/>
                  </a:lnTo>
                  <a:lnTo>
                    <a:pt x="403884" y="3665292"/>
                  </a:lnTo>
                  <a:lnTo>
                    <a:pt x="403796" y="3665404"/>
                  </a:lnTo>
                  <a:lnTo>
                    <a:pt x="403650" y="3665498"/>
                  </a:lnTo>
                  <a:lnTo>
                    <a:pt x="403562" y="3665528"/>
                  </a:lnTo>
                  <a:lnTo>
                    <a:pt x="403337" y="3665569"/>
                  </a:lnTo>
                  <a:lnTo>
                    <a:pt x="403128" y="3665675"/>
                  </a:lnTo>
                  <a:lnTo>
                    <a:pt x="402985" y="3665758"/>
                  </a:lnTo>
                  <a:lnTo>
                    <a:pt x="402844" y="3665852"/>
                  </a:lnTo>
                  <a:lnTo>
                    <a:pt x="402570" y="3666053"/>
                  </a:lnTo>
                  <a:lnTo>
                    <a:pt x="402036" y="3666454"/>
                  </a:lnTo>
                  <a:lnTo>
                    <a:pt x="401656" y="3666766"/>
                  </a:lnTo>
                  <a:lnTo>
                    <a:pt x="401426" y="3666979"/>
                  </a:lnTo>
                  <a:lnTo>
                    <a:pt x="401304" y="3667079"/>
                  </a:lnTo>
                  <a:lnTo>
                    <a:pt x="401181" y="3667173"/>
                  </a:lnTo>
                  <a:lnTo>
                    <a:pt x="401040" y="3667262"/>
                  </a:lnTo>
                  <a:lnTo>
                    <a:pt x="400595" y="3667492"/>
                  </a:lnTo>
                  <a:lnTo>
                    <a:pt x="400458" y="3667586"/>
                  </a:lnTo>
                  <a:lnTo>
                    <a:pt x="400336" y="3667687"/>
                  </a:lnTo>
                  <a:lnTo>
                    <a:pt x="400218" y="3667799"/>
                  </a:lnTo>
                  <a:lnTo>
                    <a:pt x="400111" y="3667911"/>
                  </a:lnTo>
                  <a:lnTo>
                    <a:pt x="400013" y="3668034"/>
                  </a:lnTo>
                  <a:lnTo>
                    <a:pt x="399925" y="3668164"/>
                  </a:lnTo>
                  <a:lnTo>
                    <a:pt x="399872" y="3668294"/>
                  </a:lnTo>
                  <a:lnTo>
                    <a:pt x="399812" y="3668583"/>
                  </a:lnTo>
                  <a:lnTo>
                    <a:pt x="399779" y="3668719"/>
                  </a:lnTo>
                  <a:lnTo>
                    <a:pt x="399721" y="3668848"/>
                  </a:lnTo>
                  <a:lnTo>
                    <a:pt x="399622" y="3668972"/>
                  </a:lnTo>
                  <a:lnTo>
                    <a:pt x="399495" y="3669079"/>
                  </a:lnTo>
                  <a:lnTo>
                    <a:pt x="399221" y="3669285"/>
                  </a:lnTo>
                  <a:lnTo>
                    <a:pt x="399094" y="3669391"/>
                  </a:lnTo>
                  <a:lnTo>
                    <a:pt x="398835" y="3669633"/>
                  </a:lnTo>
                  <a:lnTo>
                    <a:pt x="398709" y="3669763"/>
                  </a:lnTo>
                  <a:lnTo>
                    <a:pt x="398596" y="3669892"/>
                  </a:lnTo>
                  <a:lnTo>
                    <a:pt x="398492" y="3670034"/>
                  </a:lnTo>
                  <a:lnTo>
                    <a:pt x="398434" y="3670152"/>
                  </a:lnTo>
                  <a:lnTo>
                    <a:pt x="398390" y="3670276"/>
                  </a:lnTo>
                  <a:lnTo>
                    <a:pt x="398351" y="3670406"/>
                  </a:lnTo>
                  <a:lnTo>
                    <a:pt x="398297" y="3670524"/>
                  </a:lnTo>
                  <a:lnTo>
                    <a:pt x="398225" y="3670618"/>
                  </a:lnTo>
                  <a:lnTo>
                    <a:pt x="398117" y="3670677"/>
                  </a:lnTo>
                  <a:lnTo>
                    <a:pt x="397989" y="3670712"/>
                  </a:lnTo>
                  <a:lnTo>
                    <a:pt x="397848" y="3670742"/>
                  </a:lnTo>
                  <a:lnTo>
                    <a:pt x="397716" y="3670777"/>
                  </a:lnTo>
                  <a:lnTo>
                    <a:pt x="397603" y="3670836"/>
                  </a:lnTo>
                  <a:lnTo>
                    <a:pt x="397510" y="3670931"/>
                  </a:lnTo>
                  <a:lnTo>
                    <a:pt x="397436" y="3671054"/>
                  </a:lnTo>
                  <a:lnTo>
                    <a:pt x="397309" y="3671326"/>
                  </a:lnTo>
                  <a:lnTo>
                    <a:pt x="397232" y="3671449"/>
                  </a:lnTo>
                  <a:lnTo>
                    <a:pt x="397119" y="3671579"/>
                  </a:lnTo>
                  <a:lnTo>
                    <a:pt x="396729" y="3671934"/>
                  </a:lnTo>
                  <a:lnTo>
                    <a:pt x="396606" y="3672057"/>
                  </a:lnTo>
                  <a:lnTo>
                    <a:pt x="396454" y="3672193"/>
                  </a:lnTo>
                  <a:lnTo>
                    <a:pt x="396292" y="3672328"/>
                  </a:lnTo>
                  <a:lnTo>
                    <a:pt x="396141" y="3672470"/>
                  </a:lnTo>
                  <a:lnTo>
                    <a:pt x="396025" y="3672617"/>
                  </a:lnTo>
                  <a:lnTo>
                    <a:pt x="395970" y="3672765"/>
                  </a:lnTo>
                  <a:lnTo>
                    <a:pt x="395990" y="3672889"/>
                  </a:lnTo>
                  <a:lnTo>
                    <a:pt x="396053" y="3673018"/>
                  </a:lnTo>
                  <a:lnTo>
                    <a:pt x="396204" y="3673284"/>
                  </a:lnTo>
                  <a:lnTo>
                    <a:pt x="396254" y="3673420"/>
                  </a:lnTo>
                  <a:lnTo>
                    <a:pt x="396264" y="3673644"/>
                  </a:lnTo>
                  <a:lnTo>
                    <a:pt x="396225" y="3673880"/>
                  </a:lnTo>
                  <a:lnTo>
                    <a:pt x="396102" y="3674357"/>
                  </a:lnTo>
                  <a:lnTo>
                    <a:pt x="396069" y="3674593"/>
                  </a:lnTo>
                  <a:lnTo>
                    <a:pt x="396069" y="3674823"/>
                  </a:lnTo>
                  <a:lnTo>
                    <a:pt x="396116" y="3675508"/>
                  </a:lnTo>
                  <a:lnTo>
                    <a:pt x="396113" y="3675738"/>
                  </a:lnTo>
                  <a:lnTo>
                    <a:pt x="396097" y="3675985"/>
                  </a:lnTo>
                  <a:lnTo>
                    <a:pt x="396069" y="3676227"/>
                  </a:lnTo>
                  <a:lnTo>
                    <a:pt x="396028" y="3676475"/>
                  </a:lnTo>
                  <a:lnTo>
                    <a:pt x="395970" y="3676711"/>
                  </a:lnTo>
                  <a:lnTo>
                    <a:pt x="395896" y="3676941"/>
                  </a:lnTo>
                  <a:lnTo>
                    <a:pt x="395819" y="3677129"/>
                  </a:lnTo>
                  <a:lnTo>
                    <a:pt x="395726" y="3677307"/>
                  </a:lnTo>
                  <a:lnTo>
                    <a:pt x="395624" y="3677483"/>
                  </a:lnTo>
                  <a:lnTo>
                    <a:pt x="395511" y="3677654"/>
                  </a:lnTo>
                  <a:lnTo>
                    <a:pt x="395393" y="3677814"/>
                  </a:lnTo>
                  <a:lnTo>
                    <a:pt x="395252" y="3677973"/>
                  </a:lnTo>
                  <a:lnTo>
                    <a:pt x="395096" y="3678126"/>
                  </a:lnTo>
                  <a:lnTo>
                    <a:pt x="394763" y="3678410"/>
                  </a:lnTo>
                  <a:lnTo>
                    <a:pt x="394425" y="3678710"/>
                  </a:lnTo>
                  <a:lnTo>
                    <a:pt x="394084" y="3679029"/>
                  </a:lnTo>
                  <a:lnTo>
                    <a:pt x="393913" y="3679194"/>
                  </a:lnTo>
                  <a:lnTo>
                    <a:pt x="393737" y="3679353"/>
                  </a:lnTo>
                  <a:lnTo>
                    <a:pt x="393776" y="3679619"/>
                  </a:lnTo>
                  <a:lnTo>
                    <a:pt x="393820" y="3679884"/>
                  </a:lnTo>
                  <a:lnTo>
                    <a:pt x="393873" y="3680144"/>
                  </a:lnTo>
                  <a:lnTo>
                    <a:pt x="393938" y="3680403"/>
                  </a:lnTo>
                  <a:lnTo>
                    <a:pt x="394010" y="3680663"/>
                  </a:lnTo>
                  <a:lnTo>
                    <a:pt x="394070" y="3680839"/>
                  </a:lnTo>
                  <a:lnTo>
                    <a:pt x="394136" y="3681011"/>
                  </a:lnTo>
                  <a:lnTo>
                    <a:pt x="394210" y="3681182"/>
                  </a:lnTo>
                  <a:lnTo>
                    <a:pt x="394274" y="3681359"/>
                  </a:lnTo>
                  <a:lnTo>
                    <a:pt x="394318" y="3681535"/>
                  </a:lnTo>
                  <a:lnTo>
                    <a:pt x="394342" y="3681724"/>
                  </a:lnTo>
                  <a:lnTo>
                    <a:pt x="394348" y="3681919"/>
                  </a:lnTo>
                  <a:lnTo>
                    <a:pt x="394342" y="3682114"/>
                  </a:lnTo>
                  <a:lnTo>
                    <a:pt x="394353" y="3682303"/>
                  </a:lnTo>
                  <a:lnTo>
                    <a:pt x="394386" y="3682485"/>
                  </a:lnTo>
                  <a:lnTo>
                    <a:pt x="394455" y="3682657"/>
                  </a:lnTo>
                  <a:lnTo>
                    <a:pt x="394548" y="3682822"/>
                  </a:lnTo>
                  <a:lnTo>
                    <a:pt x="394704" y="3683072"/>
                  </a:lnTo>
                  <a:lnTo>
                    <a:pt x="394749" y="3683146"/>
                  </a:lnTo>
                  <a:lnTo>
                    <a:pt x="394821" y="3683317"/>
                  </a:lnTo>
                  <a:lnTo>
                    <a:pt x="394876" y="3683577"/>
                  </a:lnTo>
                  <a:lnTo>
                    <a:pt x="394884" y="3683848"/>
                  </a:lnTo>
                  <a:lnTo>
                    <a:pt x="394876" y="3684184"/>
                  </a:lnTo>
                  <a:lnTo>
                    <a:pt x="394865" y="3684408"/>
                  </a:lnTo>
                  <a:lnTo>
                    <a:pt x="394881" y="3684680"/>
                  </a:lnTo>
                  <a:lnTo>
                    <a:pt x="394914" y="3684939"/>
                  </a:lnTo>
                  <a:lnTo>
                    <a:pt x="394953" y="3685198"/>
                  </a:lnTo>
                  <a:lnTo>
                    <a:pt x="394997" y="3685452"/>
                  </a:lnTo>
                  <a:lnTo>
                    <a:pt x="395101" y="3685966"/>
                  </a:lnTo>
                  <a:lnTo>
                    <a:pt x="395242" y="3686567"/>
                  </a:lnTo>
                  <a:lnTo>
                    <a:pt x="395486" y="3687458"/>
                  </a:lnTo>
                  <a:lnTo>
                    <a:pt x="395599" y="3687765"/>
                  </a:lnTo>
                  <a:lnTo>
                    <a:pt x="395863" y="3688384"/>
                  </a:lnTo>
                  <a:lnTo>
                    <a:pt x="395956" y="3688690"/>
                  </a:lnTo>
                  <a:lnTo>
                    <a:pt x="395995" y="3688991"/>
                  </a:lnTo>
                  <a:lnTo>
                    <a:pt x="395956" y="3689210"/>
                  </a:lnTo>
                  <a:lnTo>
                    <a:pt x="395882" y="3689428"/>
                  </a:lnTo>
                  <a:lnTo>
                    <a:pt x="395800" y="3689640"/>
                  </a:lnTo>
                  <a:lnTo>
                    <a:pt x="395736" y="3689852"/>
                  </a:lnTo>
                  <a:lnTo>
                    <a:pt x="395726" y="3690059"/>
                  </a:lnTo>
                  <a:lnTo>
                    <a:pt x="395786" y="3690265"/>
                  </a:lnTo>
                  <a:lnTo>
                    <a:pt x="395887" y="3690466"/>
                  </a:lnTo>
                  <a:lnTo>
                    <a:pt x="396020" y="3690666"/>
                  </a:lnTo>
                  <a:lnTo>
                    <a:pt x="396160" y="3690861"/>
                  </a:lnTo>
                  <a:lnTo>
                    <a:pt x="396283" y="3691062"/>
                  </a:lnTo>
                  <a:lnTo>
                    <a:pt x="396547" y="3691557"/>
                  </a:lnTo>
                  <a:lnTo>
                    <a:pt x="396718" y="3691894"/>
                  </a:lnTo>
                  <a:lnTo>
                    <a:pt x="397012" y="3692436"/>
                  </a:lnTo>
                  <a:lnTo>
                    <a:pt x="397095" y="3692619"/>
                  </a:lnTo>
                  <a:lnTo>
                    <a:pt x="397158" y="3692808"/>
                  </a:lnTo>
                  <a:lnTo>
                    <a:pt x="397193" y="3693049"/>
                  </a:lnTo>
                  <a:lnTo>
                    <a:pt x="397197" y="3693297"/>
                  </a:lnTo>
                  <a:lnTo>
                    <a:pt x="397169" y="3693798"/>
                  </a:lnTo>
                  <a:lnTo>
                    <a:pt x="397172" y="3694046"/>
                  </a:lnTo>
                  <a:lnTo>
                    <a:pt x="397207" y="3694341"/>
                  </a:lnTo>
                  <a:lnTo>
                    <a:pt x="397257" y="3694630"/>
                  </a:lnTo>
                  <a:lnTo>
                    <a:pt x="397373" y="3695208"/>
                  </a:lnTo>
                  <a:lnTo>
                    <a:pt x="397471" y="3695663"/>
                  </a:lnTo>
                  <a:lnTo>
                    <a:pt x="397549" y="3695993"/>
                  </a:lnTo>
                  <a:lnTo>
                    <a:pt x="397584" y="3696164"/>
                  </a:lnTo>
                  <a:lnTo>
                    <a:pt x="397628" y="3696329"/>
                  </a:lnTo>
                  <a:lnTo>
                    <a:pt x="397917" y="3696854"/>
                  </a:lnTo>
                  <a:lnTo>
                    <a:pt x="398181" y="3697402"/>
                  </a:lnTo>
                  <a:lnTo>
                    <a:pt x="398409" y="3697963"/>
                  </a:lnTo>
                  <a:lnTo>
                    <a:pt x="398605" y="3698541"/>
                  </a:lnTo>
                  <a:lnTo>
                    <a:pt x="398761" y="3699125"/>
                  </a:lnTo>
                  <a:lnTo>
                    <a:pt x="398825" y="3699473"/>
                  </a:lnTo>
                  <a:lnTo>
                    <a:pt x="398874" y="3699833"/>
                  </a:lnTo>
                  <a:lnTo>
                    <a:pt x="398948" y="3700553"/>
                  </a:lnTo>
                  <a:lnTo>
                    <a:pt x="399006" y="3700906"/>
                  </a:lnTo>
                  <a:lnTo>
                    <a:pt x="399124" y="3701420"/>
                  </a:lnTo>
                  <a:lnTo>
                    <a:pt x="399270" y="3701927"/>
                  </a:lnTo>
                  <a:lnTo>
                    <a:pt x="399573" y="3702936"/>
                  </a:lnTo>
                  <a:lnTo>
                    <a:pt x="399705" y="3703449"/>
                  </a:lnTo>
                  <a:lnTo>
                    <a:pt x="399823" y="3704003"/>
                  </a:lnTo>
                  <a:lnTo>
                    <a:pt x="399921" y="3704569"/>
                  </a:lnTo>
                  <a:lnTo>
                    <a:pt x="400009" y="3705136"/>
                  </a:lnTo>
                  <a:lnTo>
                    <a:pt x="400106" y="3705702"/>
                  </a:lnTo>
                  <a:lnTo>
                    <a:pt x="400307" y="3706770"/>
                  </a:lnTo>
                  <a:lnTo>
                    <a:pt x="400380" y="3707283"/>
                  </a:lnTo>
                  <a:lnTo>
                    <a:pt x="400477" y="3707790"/>
                  </a:lnTo>
                  <a:lnTo>
                    <a:pt x="400614" y="3708274"/>
                  </a:lnTo>
                  <a:lnTo>
                    <a:pt x="400820" y="3708710"/>
                  </a:lnTo>
                  <a:lnTo>
                    <a:pt x="401093" y="3709023"/>
                  </a:lnTo>
                  <a:lnTo>
                    <a:pt x="401440" y="3709294"/>
                  </a:lnTo>
                  <a:lnTo>
                    <a:pt x="401808" y="3709548"/>
                  </a:lnTo>
                  <a:lnTo>
                    <a:pt x="402140" y="3709819"/>
                  </a:lnTo>
                  <a:lnTo>
                    <a:pt x="402380" y="3710144"/>
                  </a:lnTo>
                  <a:lnTo>
                    <a:pt x="402512" y="3710557"/>
                  </a:lnTo>
                  <a:lnTo>
                    <a:pt x="402540" y="3711023"/>
                  </a:lnTo>
                  <a:lnTo>
                    <a:pt x="402526" y="3711512"/>
                  </a:lnTo>
                  <a:lnTo>
                    <a:pt x="402501" y="3712008"/>
                  </a:lnTo>
                  <a:lnTo>
                    <a:pt x="402526" y="3712485"/>
                  </a:lnTo>
                  <a:lnTo>
                    <a:pt x="402589" y="3712922"/>
                  </a:lnTo>
                  <a:lnTo>
                    <a:pt x="402663" y="3713359"/>
                  </a:lnTo>
                  <a:lnTo>
                    <a:pt x="402746" y="3713789"/>
                  </a:lnTo>
                  <a:lnTo>
                    <a:pt x="402844" y="3714220"/>
                  </a:lnTo>
                  <a:lnTo>
                    <a:pt x="402952" y="3714644"/>
                  </a:lnTo>
                  <a:lnTo>
                    <a:pt x="403078" y="3715004"/>
                  </a:lnTo>
                  <a:lnTo>
                    <a:pt x="403372" y="3715718"/>
                  </a:lnTo>
                  <a:lnTo>
                    <a:pt x="403499" y="3716072"/>
                  </a:lnTo>
                  <a:lnTo>
                    <a:pt x="403576" y="3716438"/>
                  </a:lnTo>
                  <a:lnTo>
                    <a:pt x="403567" y="3716880"/>
                  </a:lnTo>
                  <a:lnTo>
                    <a:pt x="403474" y="3717329"/>
                  </a:lnTo>
                  <a:lnTo>
                    <a:pt x="403356" y="3717783"/>
                  </a:lnTo>
                  <a:lnTo>
                    <a:pt x="403265" y="3718237"/>
                  </a:lnTo>
                  <a:lnTo>
                    <a:pt x="403254" y="3718679"/>
                  </a:lnTo>
                  <a:lnTo>
                    <a:pt x="403309" y="3719028"/>
                  </a:lnTo>
                  <a:lnTo>
                    <a:pt x="403391" y="3719375"/>
                  </a:lnTo>
                  <a:lnTo>
                    <a:pt x="403499" y="3719718"/>
                  </a:lnTo>
                  <a:lnTo>
                    <a:pt x="403631" y="3720054"/>
                  </a:lnTo>
                  <a:lnTo>
                    <a:pt x="403782" y="3720372"/>
                  </a:lnTo>
                  <a:lnTo>
                    <a:pt x="404046" y="3720785"/>
                  </a:lnTo>
                  <a:lnTo>
                    <a:pt x="404379" y="3721157"/>
                  </a:lnTo>
                  <a:lnTo>
                    <a:pt x="404745" y="3721523"/>
                  </a:lnTo>
                  <a:lnTo>
                    <a:pt x="405102" y="3721888"/>
                  </a:lnTo>
                  <a:lnTo>
                    <a:pt x="405424" y="3722272"/>
                  </a:lnTo>
                  <a:lnTo>
                    <a:pt x="405723" y="3722791"/>
                  </a:lnTo>
                  <a:lnTo>
                    <a:pt x="406216" y="3723923"/>
                  </a:lnTo>
                  <a:lnTo>
                    <a:pt x="406499" y="3724430"/>
                  </a:lnTo>
                  <a:lnTo>
                    <a:pt x="406873" y="3724826"/>
                  </a:lnTo>
                  <a:lnTo>
                    <a:pt x="407151" y="3725021"/>
                  </a:lnTo>
                  <a:lnTo>
                    <a:pt x="407459" y="3725186"/>
                  </a:lnTo>
                  <a:lnTo>
                    <a:pt x="407781" y="3725321"/>
                  </a:lnTo>
                  <a:lnTo>
                    <a:pt x="408113" y="3725433"/>
                  </a:lnTo>
                  <a:lnTo>
                    <a:pt x="408446" y="3725510"/>
                  </a:lnTo>
                  <a:lnTo>
                    <a:pt x="408720" y="3725522"/>
                  </a:lnTo>
                  <a:lnTo>
                    <a:pt x="409023" y="3725492"/>
                  </a:lnTo>
                  <a:lnTo>
                    <a:pt x="409315" y="3725457"/>
                  </a:lnTo>
                  <a:lnTo>
                    <a:pt x="409570" y="3725457"/>
                  </a:lnTo>
                  <a:lnTo>
                    <a:pt x="409746" y="3725534"/>
                  </a:lnTo>
                  <a:lnTo>
                    <a:pt x="409780" y="3725728"/>
                  </a:lnTo>
                  <a:lnTo>
                    <a:pt x="409678" y="3726029"/>
                  </a:lnTo>
                  <a:lnTo>
                    <a:pt x="409526" y="3726395"/>
                  </a:lnTo>
                  <a:lnTo>
                    <a:pt x="409389" y="3726779"/>
                  </a:lnTo>
                  <a:lnTo>
                    <a:pt x="409345" y="3727121"/>
                  </a:lnTo>
                  <a:lnTo>
                    <a:pt x="409433" y="3727492"/>
                  </a:lnTo>
                  <a:lnTo>
                    <a:pt x="409609" y="3727858"/>
                  </a:lnTo>
                  <a:lnTo>
                    <a:pt x="409840" y="3728218"/>
                  </a:lnTo>
                  <a:lnTo>
                    <a:pt x="410338" y="3728920"/>
                  </a:lnTo>
                  <a:lnTo>
                    <a:pt x="410665" y="3729368"/>
                  </a:lnTo>
                  <a:lnTo>
                    <a:pt x="411012" y="3729805"/>
                  </a:lnTo>
                  <a:lnTo>
                    <a:pt x="411379" y="3730224"/>
                  </a:lnTo>
                  <a:lnTo>
                    <a:pt x="411765" y="3730630"/>
                  </a:lnTo>
                  <a:lnTo>
                    <a:pt x="412166" y="3731008"/>
                  </a:lnTo>
                  <a:lnTo>
                    <a:pt x="412455" y="3731250"/>
                  </a:lnTo>
                  <a:lnTo>
                    <a:pt x="412752" y="3731474"/>
                  </a:lnTo>
                  <a:lnTo>
                    <a:pt x="413060" y="3731692"/>
                  </a:lnTo>
                  <a:lnTo>
                    <a:pt x="413359" y="3731916"/>
                  </a:lnTo>
                  <a:lnTo>
                    <a:pt x="413637" y="3732158"/>
                  </a:lnTo>
                  <a:lnTo>
                    <a:pt x="413959" y="3732494"/>
                  </a:lnTo>
                  <a:lnTo>
                    <a:pt x="414259" y="3732849"/>
                  </a:lnTo>
                  <a:lnTo>
                    <a:pt x="414542" y="3733214"/>
                  </a:lnTo>
                  <a:lnTo>
                    <a:pt x="415095" y="3733969"/>
                  </a:lnTo>
                  <a:lnTo>
                    <a:pt x="415431" y="3734435"/>
                  </a:lnTo>
                  <a:lnTo>
                    <a:pt x="416062" y="3735403"/>
                  </a:lnTo>
                  <a:lnTo>
                    <a:pt x="416384" y="3735880"/>
                  </a:lnTo>
                  <a:lnTo>
                    <a:pt x="416731" y="3736335"/>
                  </a:lnTo>
                  <a:lnTo>
                    <a:pt x="417099" y="3736747"/>
                  </a:lnTo>
                  <a:lnTo>
                    <a:pt x="417495" y="3737143"/>
                  </a:lnTo>
                  <a:lnTo>
                    <a:pt x="418287" y="3737922"/>
                  </a:lnTo>
                  <a:lnTo>
                    <a:pt x="418653" y="3738340"/>
                  </a:lnTo>
                  <a:lnTo>
                    <a:pt x="419079" y="3738878"/>
                  </a:lnTo>
                  <a:lnTo>
                    <a:pt x="419146" y="3738969"/>
                  </a:lnTo>
                  <a:lnTo>
                    <a:pt x="419484" y="3739432"/>
                  </a:lnTo>
                  <a:lnTo>
                    <a:pt x="419865" y="3740004"/>
                  </a:lnTo>
                  <a:lnTo>
                    <a:pt x="420223" y="3740588"/>
                  </a:lnTo>
                  <a:lnTo>
                    <a:pt x="420559" y="3741184"/>
                  </a:lnTo>
                  <a:lnTo>
                    <a:pt x="420715" y="3741473"/>
                  </a:lnTo>
                  <a:lnTo>
                    <a:pt x="420883" y="3741762"/>
                  </a:lnTo>
                  <a:lnTo>
                    <a:pt x="421073" y="3742039"/>
                  </a:lnTo>
                  <a:lnTo>
                    <a:pt x="421268" y="3742305"/>
                  </a:lnTo>
                  <a:lnTo>
                    <a:pt x="421483" y="3742558"/>
                  </a:lnTo>
                  <a:lnTo>
                    <a:pt x="421674" y="3742771"/>
                  </a:lnTo>
                  <a:lnTo>
                    <a:pt x="421875" y="3742977"/>
                  </a:lnTo>
                  <a:lnTo>
                    <a:pt x="422085" y="3743178"/>
                  </a:lnTo>
                  <a:lnTo>
                    <a:pt x="422305" y="3743355"/>
                  </a:lnTo>
                  <a:lnTo>
                    <a:pt x="422539" y="3743514"/>
                  </a:lnTo>
                  <a:lnTo>
                    <a:pt x="422739" y="3743632"/>
                  </a:lnTo>
                  <a:lnTo>
                    <a:pt x="422950" y="3743732"/>
                  </a:lnTo>
                  <a:lnTo>
                    <a:pt x="423165" y="3743827"/>
                  </a:lnTo>
                  <a:lnTo>
                    <a:pt x="423385" y="3743903"/>
                  </a:lnTo>
                  <a:lnTo>
                    <a:pt x="423605" y="3743968"/>
                  </a:lnTo>
                  <a:lnTo>
                    <a:pt x="423908" y="3744027"/>
                  </a:lnTo>
                  <a:lnTo>
                    <a:pt x="424221" y="3744074"/>
                  </a:lnTo>
                  <a:lnTo>
                    <a:pt x="424534" y="3744092"/>
                  </a:lnTo>
                  <a:lnTo>
                    <a:pt x="424837" y="3744068"/>
                  </a:lnTo>
                  <a:lnTo>
                    <a:pt x="425110" y="3743992"/>
                  </a:lnTo>
                  <a:lnTo>
                    <a:pt x="425266" y="3743897"/>
                  </a:lnTo>
                  <a:lnTo>
                    <a:pt x="425541" y="3743632"/>
                  </a:lnTo>
                  <a:lnTo>
                    <a:pt x="425682" y="3743514"/>
                  </a:lnTo>
                  <a:lnTo>
                    <a:pt x="425838" y="3743431"/>
                  </a:lnTo>
                  <a:lnTo>
                    <a:pt x="426044" y="3743402"/>
                  </a:lnTo>
                  <a:lnTo>
                    <a:pt x="426275" y="3743431"/>
                  </a:lnTo>
                  <a:lnTo>
                    <a:pt x="426748" y="3743550"/>
                  </a:lnTo>
                  <a:lnTo>
                    <a:pt x="426982" y="3743596"/>
                  </a:lnTo>
                  <a:lnTo>
                    <a:pt x="427408" y="3743626"/>
                  </a:lnTo>
                  <a:lnTo>
                    <a:pt x="428274" y="3743644"/>
                  </a:lnTo>
                  <a:lnTo>
                    <a:pt x="428703" y="3743662"/>
                  </a:lnTo>
                  <a:lnTo>
                    <a:pt x="429129" y="3743709"/>
                  </a:lnTo>
                  <a:lnTo>
                    <a:pt x="429550" y="3743779"/>
                  </a:lnTo>
                  <a:lnTo>
                    <a:pt x="429970" y="3743874"/>
                  </a:lnTo>
                  <a:lnTo>
                    <a:pt x="430386" y="3743980"/>
                  </a:lnTo>
                  <a:lnTo>
                    <a:pt x="430796" y="3744110"/>
                  </a:lnTo>
                  <a:lnTo>
                    <a:pt x="431197" y="3744251"/>
                  </a:lnTo>
                  <a:lnTo>
                    <a:pt x="431549" y="3744387"/>
                  </a:lnTo>
                  <a:lnTo>
                    <a:pt x="431901" y="3744534"/>
                  </a:lnTo>
                  <a:lnTo>
                    <a:pt x="432242" y="3744700"/>
                  </a:lnTo>
                  <a:lnTo>
                    <a:pt x="432580" y="3744877"/>
                  </a:lnTo>
                  <a:lnTo>
                    <a:pt x="432902" y="3745071"/>
                  </a:lnTo>
                  <a:lnTo>
                    <a:pt x="433122" y="3745225"/>
                  </a:lnTo>
                  <a:lnTo>
                    <a:pt x="433334" y="3745384"/>
                  </a:lnTo>
                  <a:lnTo>
                    <a:pt x="433538" y="3745555"/>
                  </a:lnTo>
                  <a:lnTo>
                    <a:pt x="433749" y="3745720"/>
                  </a:lnTo>
                  <a:lnTo>
                    <a:pt x="433964" y="3745879"/>
                  </a:lnTo>
                  <a:lnTo>
                    <a:pt x="434183" y="3746051"/>
                  </a:lnTo>
                  <a:lnTo>
                    <a:pt x="434403" y="3746233"/>
                  </a:lnTo>
                  <a:lnTo>
                    <a:pt x="434629" y="3746410"/>
                  </a:lnTo>
                  <a:lnTo>
                    <a:pt x="434736" y="3746474"/>
                  </a:lnTo>
                  <a:lnTo>
                    <a:pt x="434858" y="3746546"/>
                  </a:lnTo>
                  <a:lnTo>
                    <a:pt x="435000" y="3746664"/>
                  </a:lnTo>
                  <a:lnTo>
                    <a:pt x="435093" y="3746623"/>
                  </a:lnTo>
                  <a:lnTo>
                    <a:pt x="435421" y="3746593"/>
                  </a:lnTo>
                  <a:lnTo>
                    <a:pt x="435757" y="3746434"/>
                  </a:lnTo>
                  <a:lnTo>
                    <a:pt x="436114" y="3746210"/>
                  </a:lnTo>
                  <a:lnTo>
                    <a:pt x="436471" y="3745974"/>
                  </a:lnTo>
                  <a:lnTo>
                    <a:pt x="436829" y="3745791"/>
                  </a:lnTo>
                  <a:lnTo>
                    <a:pt x="437400" y="3745567"/>
                  </a:lnTo>
                  <a:lnTo>
                    <a:pt x="437689" y="3745467"/>
                  </a:lnTo>
                  <a:lnTo>
                    <a:pt x="437978" y="3745378"/>
                  </a:lnTo>
                  <a:lnTo>
                    <a:pt x="438270" y="3745313"/>
                  </a:lnTo>
                  <a:lnTo>
                    <a:pt x="438553" y="3745272"/>
                  </a:lnTo>
                  <a:lnTo>
                    <a:pt x="438842" y="3745248"/>
                  </a:lnTo>
                  <a:lnTo>
                    <a:pt x="439130" y="3745242"/>
                  </a:lnTo>
                  <a:lnTo>
                    <a:pt x="439419" y="3745248"/>
                  </a:lnTo>
                  <a:lnTo>
                    <a:pt x="439702" y="3745266"/>
                  </a:lnTo>
                  <a:lnTo>
                    <a:pt x="440162" y="3745319"/>
                  </a:lnTo>
                  <a:lnTo>
                    <a:pt x="440637" y="3745408"/>
                  </a:lnTo>
                  <a:lnTo>
                    <a:pt x="441096" y="3745531"/>
                  </a:lnTo>
                  <a:lnTo>
                    <a:pt x="441511" y="3745708"/>
                  </a:lnTo>
                  <a:lnTo>
                    <a:pt x="441844" y="3745956"/>
                  </a:lnTo>
                  <a:lnTo>
                    <a:pt x="441971" y="3746110"/>
                  </a:lnTo>
                  <a:lnTo>
                    <a:pt x="442073" y="3746292"/>
                  </a:lnTo>
                  <a:lnTo>
                    <a:pt x="442171" y="3746481"/>
                  </a:lnTo>
                  <a:lnTo>
                    <a:pt x="442279" y="3746664"/>
                  </a:lnTo>
                  <a:lnTo>
                    <a:pt x="442400" y="3746829"/>
                  </a:lnTo>
                  <a:lnTo>
                    <a:pt x="442719" y="3747100"/>
                  </a:lnTo>
                  <a:lnTo>
                    <a:pt x="443101" y="3747319"/>
                  </a:lnTo>
                  <a:lnTo>
                    <a:pt x="443525" y="3747496"/>
                  </a:lnTo>
                  <a:lnTo>
                    <a:pt x="444391" y="3747797"/>
                  </a:lnTo>
                  <a:lnTo>
                    <a:pt x="444889" y="3747956"/>
                  </a:lnTo>
                  <a:lnTo>
                    <a:pt x="445397" y="3748080"/>
                  </a:lnTo>
                  <a:lnTo>
                    <a:pt x="445916" y="3748180"/>
                  </a:lnTo>
                  <a:lnTo>
                    <a:pt x="446439" y="3748263"/>
                  </a:lnTo>
                  <a:lnTo>
                    <a:pt x="446957" y="3748351"/>
                  </a:lnTo>
                  <a:lnTo>
                    <a:pt x="447701" y="3748458"/>
                  </a:lnTo>
                  <a:lnTo>
                    <a:pt x="448444" y="3748546"/>
                  </a:lnTo>
                  <a:lnTo>
                    <a:pt x="448820" y="3748599"/>
                  </a:lnTo>
                  <a:lnTo>
                    <a:pt x="449621" y="3748717"/>
                  </a:lnTo>
                  <a:lnTo>
                    <a:pt x="450418" y="3748847"/>
                  </a:lnTo>
                  <a:lnTo>
                    <a:pt x="450819" y="3748924"/>
                  </a:lnTo>
                  <a:lnTo>
                    <a:pt x="451161" y="3749000"/>
                  </a:lnTo>
                  <a:lnTo>
                    <a:pt x="451845" y="3749177"/>
                  </a:lnTo>
                  <a:lnTo>
                    <a:pt x="452188" y="3749254"/>
                  </a:lnTo>
                  <a:lnTo>
                    <a:pt x="452530" y="3749313"/>
                  </a:lnTo>
                  <a:lnTo>
                    <a:pt x="452892" y="3749337"/>
                  </a:lnTo>
                  <a:lnTo>
                    <a:pt x="453635" y="3749319"/>
                  </a:lnTo>
                  <a:lnTo>
                    <a:pt x="453987" y="3749337"/>
                  </a:lnTo>
                  <a:lnTo>
                    <a:pt x="454320" y="3749419"/>
                  </a:lnTo>
                  <a:lnTo>
                    <a:pt x="454529" y="3749525"/>
                  </a:lnTo>
                  <a:lnTo>
                    <a:pt x="454730" y="3749649"/>
                  </a:lnTo>
                  <a:lnTo>
                    <a:pt x="455312" y="3750086"/>
                  </a:lnTo>
                  <a:lnTo>
                    <a:pt x="455541" y="3750245"/>
                  </a:lnTo>
                  <a:lnTo>
                    <a:pt x="455986" y="3750581"/>
                  </a:lnTo>
                  <a:lnTo>
                    <a:pt x="456446" y="3750900"/>
                  </a:lnTo>
                  <a:lnTo>
                    <a:pt x="456671" y="3751036"/>
                  </a:lnTo>
                  <a:lnTo>
                    <a:pt x="457135" y="3751283"/>
                  </a:lnTo>
                  <a:lnTo>
                    <a:pt x="457364" y="3751413"/>
                  </a:lnTo>
                  <a:lnTo>
                    <a:pt x="457579" y="3751566"/>
                  </a:lnTo>
                  <a:lnTo>
                    <a:pt x="457776" y="3751738"/>
                  </a:lnTo>
                  <a:lnTo>
                    <a:pt x="457961" y="3751926"/>
                  </a:lnTo>
                  <a:lnTo>
                    <a:pt x="458313" y="3752322"/>
                  </a:lnTo>
                  <a:lnTo>
                    <a:pt x="458494" y="3752516"/>
                  </a:lnTo>
                  <a:lnTo>
                    <a:pt x="458733" y="3752799"/>
                  </a:lnTo>
                  <a:lnTo>
                    <a:pt x="458821" y="3752882"/>
                  </a:lnTo>
                  <a:lnTo>
                    <a:pt x="458915" y="3752959"/>
                  </a:lnTo>
                  <a:lnTo>
                    <a:pt x="459193" y="3753041"/>
                  </a:lnTo>
                  <a:lnTo>
                    <a:pt x="459539" y="3753006"/>
                  </a:lnTo>
                  <a:lnTo>
                    <a:pt x="460331" y="3752823"/>
                  </a:lnTo>
                  <a:lnTo>
                    <a:pt x="460708" y="3752776"/>
                  </a:lnTo>
                  <a:lnTo>
                    <a:pt x="461095" y="3752770"/>
                  </a:lnTo>
                  <a:lnTo>
                    <a:pt x="461871" y="3752811"/>
                  </a:lnTo>
                  <a:lnTo>
                    <a:pt x="462258" y="3752841"/>
                  </a:lnTo>
                  <a:lnTo>
                    <a:pt x="462987" y="3752923"/>
                  </a:lnTo>
                  <a:lnTo>
                    <a:pt x="463328" y="3752970"/>
                  </a:lnTo>
                  <a:lnTo>
                    <a:pt x="464013" y="3753082"/>
                  </a:lnTo>
                  <a:lnTo>
                    <a:pt x="464360" y="3753130"/>
                  </a:lnTo>
                  <a:lnTo>
                    <a:pt x="465929" y="3753301"/>
                  </a:lnTo>
                  <a:lnTo>
                    <a:pt x="466419" y="3753378"/>
                  </a:lnTo>
                  <a:lnTo>
                    <a:pt x="467395" y="3753554"/>
                  </a:lnTo>
                  <a:lnTo>
                    <a:pt x="467879" y="3753619"/>
                  </a:lnTo>
                  <a:lnTo>
                    <a:pt x="468363" y="3753631"/>
                  </a:lnTo>
                  <a:lnTo>
                    <a:pt x="468682" y="3753631"/>
                  </a:lnTo>
                  <a:lnTo>
                    <a:pt x="469028" y="3753637"/>
                  </a:lnTo>
                  <a:lnTo>
                    <a:pt x="469361" y="3753619"/>
                  </a:lnTo>
                  <a:lnTo>
                    <a:pt x="469630" y="3753560"/>
                  </a:lnTo>
                  <a:lnTo>
                    <a:pt x="469801" y="3753442"/>
                  </a:lnTo>
                  <a:lnTo>
                    <a:pt x="469870" y="3753295"/>
                  </a:lnTo>
                  <a:lnTo>
                    <a:pt x="469902" y="3753183"/>
                  </a:lnTo>
                  <a:lnTo>
                    <a:pt x="469922" y="3753112"/>
                  </a:lnTo>
                  <a:lnTo>
                    <a:pt x="469942" y="3752917"/>
                  </a:lnTo>
                  <a:lnTo>
                    <a:pt x="469933" y="3752735"/>
                  </a:lnTo>
                  <a:lnTo>
                    <a:pt x="469889" y="3752581"/>
                  </a:lnTo>
                  <a:lnTo>
                    <a:pt x="469738" y="3752469"/>
                  </a:lnTo>
                  <a:lnTo>
                    <a:pt x="469479" y="3752416"/>
                  </a:lnTo>
                  <a:lnTo>
                    <a:pt x="469180" y="3752375"/>
                  </a:lnTo>
                  <a:lnTo>
                    <a:pt x="468911" y="3752316"/>
                  </a:lnTo>
                  <a:lnTo>
                    <a:pt x="468745" y="3752204"/>
                  </a:lnTo>
                  <a:lnTo>
                    <a:pt x="468726" y="3752003"/>
                  </a:lnTo>
                  <a:lnTo>
                    <a:pt x="468814" y="3751726"/>
                  </a:lnTo>
                  <a:lnTo>
                    <a:pt x="468970" y="3751419"/>
                  </a:lnTo>
                  <a:lnTo>
                    <a:pt x="469160" y="3751112"/>
                  </a:lnTo>
                  <a:lnTo>
                    <a:pt x="469347" y="3750847"/>
                  </a:lnTo>
                  <a:lnTo>
                    <a:pt x="469526" y="3750617"/>
                  </a:lnTo>
                  <a:lnTo>
                    <a:pt x="469732" y="3750404"/>
                  </a:lnTo>
                  <a:lnTo>
                    <a:pt x="469958" y="3750204"/>
                  </a:lnTo>
                  <a:lnTo>
                    <a:pt x="470192" y="3750020"/>
                  </a:lnTo>
                  <a:lnTo>
                    <a:pt x="470436" y="3749855"/>
                  </a:lnTo>
                  <a:lnTo>
                    <a:pt x="470612" y="3749773"/>
                  </a:lnTo>
                  <a:lnTo>
                    <a:pt x="470998" y="3749637"/>
                  </a:lnTo>
                  <a:lnTo>
                    <a:pt x="471170" y="3749555"/>
                  </a:lnTo>
                  <a:lnTo>
                    <a:pt x="471302" y="3749443"/>
                  </a:lnTo>
                  <a:lnTo>
                    <a:pt x="471404" y="3749284"/>
                  </a:lnTo>
                  <a:lnTo>
                    <a:pt x="471487" y="3749095"/>
                  </a:lnTo>
                  <a:lnTo>
                    <a:pt x="471536" y="3748888"/>
                  </a:lnTo>
                  <a:lnTo>
                    <a:pt x="471556" y="3748687"/>
                  </a:lnTo>
                  <a:lnTo>
                    <a:pt x="471536" y="3748511"/>
                  </a:lnTo>
                  <a:lnTo>
                    <a:pt x="471462" y="3748369"/>
                  </a:lnTo>
                  <a:lnTo>
                    <a:pt x="471341" y="3748245"/>
                  </a:lnTo>
                  <a:lnTo>
                    <a:pt x="471198" y="3748121"/>
                  </a:lnTo>
                  <a:lnTo>
                    <a:pt x="471066" y="3747991"/>
                  </a:lnTo>
                  <a:lnTo>
                    <a:pt x="470975" y="3747850"/>
                  </a:lnTo>
                  <a:lnTo>
                    <a:pt x="470915" y="3747585"/>
                  </a:lnTo>
                  <a:lnTo>
                    <a:pt x="470901" y="3747260"/>
                  </a:lnTo>
                  <a:lnTo>
                    <a:pt x="470926" y="3746935"/>
                  </a:lnTo>
                  <a:lnTo>
                    <a:pt x="470984" y="3746676"/>
                  </a:lnTo>
                  <a:lnTo>
                    <a:pt x="471072" y="3746558"/>
                  </a:lnTo>
                  <a:lnTo>
                    <a:pt x="471223" y="3746552"/>
                  </a:lnTo>
                  <a:lnTo>
                    <a:pt x="471399" y="3746605"/>
                  </a:lnTo>
                  <a:lnTo>
                    <a:pt x="471591" y="3746694"/>
                  </a:lnTo>
                  <a:lnTo>
                    <a:pt x="471770" y="3746812"/>
                  </a:lnTo>
                  <a:lnTo>
                    <a:pt x="471922" y="3746935"/>
                  </a:lnTo>
                  <a:lnTo>
                    <a:pt x="472040" y="3747077"/>
                  </a:lnTo>
                  <a:lnTo>
                    <a:pt x="472122" y="3747254"/>
                  </a:lnTo>
                  <a:lnTo>
                    <a:pt x="472201" y="3747437"/>
                  </a:lnTo>
                  <a:lnTo>
                    <a:pt x="472290" y="3747602"/>
                  </a:lnTo>
                  <a:lnTo>
                    <a:pt x="472411" y="3747732"/>
                  </a:lnTo>
                  <a:lnTo>
                    <a:pt x="472515" y="3747803"/>
                  </a:lnTo>
                  <a:lnTo>
                    <a:pt x="472631" y="3747873"/>
                  </a:lnTo>
                  <a:lnTo>
                    <a:pt x="472749" y="3747927"/>
                  </a:lnTo>
                  <a:lnTo>
                    <a:pt x="472870" y="3747962"/>
                  </a:lnTo>
                  <a:lnTo>
                    <a:pt x="472978" y="3747962"/>
                  </a:lnTo>
                  <a:lnTo>
                    <a:pt x="473090" y="3747891"/>
                  </a:lnTo>
                  <a:lnTo>
                    <a:pt x="473194" y="3747750"/>
                  </a:lnTo>
                  <a:lnTo>
                    <a:pt x="473286" y="3747566"/>
                  </a:lnTo>
                  <a:lnTo>
                    <a:pt x="473365" y="3747366"/>
                  </a:lnTo>
                  <a:lnTo>
                    <a:pt x="473423" y="3747177"/>
                  </a:lnTo>
                  <a:lnTo>
                    <a:pt x="473467" y="3746983"/>
                  </a:lnTo>
                  <a:lnTo>
                    <a:pt x="473491" y="3746782"/>
                  </a:lnTo>
                  <a:lnTo>
                    <a:pt x="473491" y="3746569"/>
                  </a:lnTo>
                  <a:lnTo>
                    <a:pt x="473477" y="3746369"/>
                  </a:lnTo>
                  <a:lnTo>
                    <a:pt x="473442" y="3746169"/>
                  </a:lnTo>
                  <a:lnTo>
                    <a:pt x="473379" y="3745950"/>
                  </a:lnTo>
                  <a:lnTo>
                    <a:pt x="473286" y="3745732"/>
                  </a:lnTo>
                  <a:lnTo>
                    <a:pt x="473169" y="3745526"/>
                  </a:lnTo>
                  <a:lnTo>
                    <a:pt x="473037" y="3745325"/>
                  </a:lnTo>
                  <a:lnTo>
                    <a:pt x="472886" y="3745154"/>
                  </a:lnTo>
                  <a:lnTo>
                    <a:pt x="472729" y="3745006"/>
                  </a:lnTo>
                  <a:lnTo>
                    <a:pt x="472553" y="3744871"/>
                  </a:lnTo>
                  <a:lnTo>
                    <a:pt x="472362" y="3744753"/>
                  </a:lnTo>
                  <a:lnTo>
                    <a:pt x="472166" y="3744652"/>
                  </a:lnTo>
                  <a:lnTo>
                    <a:pt x="471966" y="3744558"/>
                  </a:lnTo>
                  <a:lnTo>
                    <a:pt x="471742" y="3744505"/>
                  </a:lnTo>
                  <a:lnTo>
                    <a:pt x="471239" y="3744464"/>
                  </a:lnTo>
                  <a:lnTo>
                    <a:pt x="471033" y="3744422"/>
                  </a:lnTo>
                  <a:lnTo>
                    <a:pt x="470896" y="3744322"/>
                  </a:lnTo>
                  <a:lnTo>
                    <a:pt x="470852" y="3744151"/>
                  </a:lnTo>
                  <a:lnTo>
                    <a:pt x="470882" y="3743921"/>
                  </a:lnTo>
                  <a:lnTo>
                    <a:pt x="470964" y="3743656"/>
                  </a:lnTo>
                  <a:lnTo>
                    <a:pt x="471077" y="3743402"/>
                  </a:lnTo>
                  <a:lnTo>
                    <a:pt x="471204" y="3743178"/>
                  </a:lnTo>
                  <a:lnTo>
                    <a:pt x="471306" y="3743025"/>
                  </a:lnTo>
                  <a:lnTo>
                    <a:pt x="471429" y="3742865"/>
                  </a:lnTo>
                  <a:lnTo>
                    <a:pt x="471561" y="3742723"/>
                  </a:lnTo>
                  <a:lnTo>
                    <a:pt x="471707" y="3742612"/>
                  </a:lnTo>
                  <a:lnTo>
                    <a:pt x="471858" y="3742541"/>
                  </a:lnTo>
                  <a:lnTo>
                    <a:pt x="472064" y="3742564"/>
                  </a:lnTo>
                  <a:lnTo>
                    <a:pt x="472309" y="3742706"/>
                  </a:lnTo>
                  <a:lnTo>
                    <a:pt x="472568" y="3742912"/>
                  </a:lnTo>
                  <a:lnTo>
                    <a:pt x="472826" y="3743148"/>
                  </a:lnTo>
                  <a:lnTo>
                    <a:pt x="473296" y="3743555"/>
                  </a:lnTo>
                  <a:lnTo>
                    <a:pt x="473527" y="3743762"/>
                  </a:lnTo>
                  <a:lnTo>
                    <a:pt x="473747" y="3743980"/>
                  </a:lnTo>
                  <a:lnTo>
                    <a:pt x="473942" y="3744210"/>
                  </a:lnTo>
                  <a:lnTo>
                    <a:pt x="474118" y="3744458"/>
                  </a:lnTo>
                  <a:lnTo>
                    <a:pt x="474283" y="3744758"/>
                  </a:lnTo>
                  <a:lnTo>
                    <a:pt x="474421" y="3745083"/>
                  </a:lnTo>
                  <a:lnTo>
                    <a:pt x="474528" y="3745425"/>
                  </a:lnTo>
                  <a:lnTo>
                    <a:pt x="474606" y="3745773"/>
                  </a:lnTo>
                  <a:lnTo>
                    <a:pt x="474660" y="3746121"/>
                  </a:lnTo>
                  <a:lnTo>
                    <a:pt x="474679" y="3746364"/>
                  </a:lnTo>
                  <a:lnTo>
                    <a:pt x="474685" y="3746605"/>
                  </a:lnTo>
                  <a:lnTo>
                    <a:pt x="474679" y="3746853"/>
                  </a:lnTo>
                  <a:lnTo>
                    <a:pt x="474641" y="3747342"/>
                  </a:lnTo>
                  <a:lnTo>
                    <a:pt x="474597" y="3747644"/>
                  </a:lnTo>
                  <a:lnTo>
                    <a:pt x="474528" y="3747944"/>
                  </a:lnTo>
                  <a:lnTo>
                    <a:pt x="474382" y="3748546"/>
                  </a:lnTo>
                  <a:lnTo>
                    <a:pt x="474327" y="3748847"/>
                  </a:lnTo>
                  <a:lnTo>
                    <a:pt x="474303" y="3749154"/>
                  </a:lnTo>
                  <a:lnTo>
                    <a:pt x="474308" y="3749478"/>
                  </a:lnTo>
                  <a:lnTo>
                    <a:pt x="474308" y="3749791"/>
                  </a:lnTo>
                  <a:lnTo>
                    <a:pt x="474269" y="3750068"/>
                  </a:lnTo>
                  <a:lnTo>
                    <a:pt x="474157" y="3750286"/>
                  </a:lnTo>
                  <a:lnTo>
                    <a:pt x="473902" y="3750369"/>
                  </a:lnTo>
                  <a:lnTo>
                    <a:pt x="473511" y="3750310"/>
                  </a:lnTo>
                  <a:lnTo>
                    <a:pt x="473057" y="3750204"/>
                  </a:lnTo>
                  <a:lnTo>
                    <a:pt x="472606" y="3750133"/>
                  </a:lnTo>
                  <a:lnTo>
                    <a:pt x="472221" y="3750180"/>
                  </a:lnTo>
                  <a:lnTo>
                    <a:pt x="471952" y="3750327"/>
                  </a:lnTo>
                  <a:lnTo>
                    <a:pt x="471693" y="3750534"/>
                  </a:lnTo>
                  <a:lnTo>
                    <a:pt x="471459" y="3750776"/>
                  </a:lnTo>
                  <a:lnTo>
                    <a:pt x="471242" y="3751036"/>
                  </a:lnTo>
                  <a:lnTo>
                    <a:pt x="471058" y="3751307"/>
                  </a:lnTo>
                  <a:lnTo>
                    <a:pt x="470915" y="3751554"/>
                  </a:lnTo>
                  <a:lnTo>
                    <a:pt x="470794" y="3751826"/>
                  </a:lnTo>
                  <a:lnTo>
                    <a:pt x="470690" y="3752097"/>
                  </a:lnTo>
                  <a:lnTo>
                    <a:pt x="470466" y="3752888"/>
                  </a:lnTo>
                  <a:lnTo>
                    <a:pt x="470398" y="3753118"/>
                  </a:lnTo>
                  <a:lnTo>
                    <a:pt x="470364" y="3753256"/>
                  </a:lnTo>
                  <a:lnTo>
                    <a:pt x="470343" y="3753342"/>
                  </a:lnTo>
                  <a:lnTo>
                    <a:pt x="470329" y="3753554"/>
                  </a:lnTo>
                  <a:lnTo>
                    <a:pt x="470368" y="3753743"/>
                  </a:lnTo>
                  <a:lnTo>
                    <a:pt x="470530" y="3753879"/>
                  </a:lnTo>
                  <a:lnTo>
                    <a:pt x="470822" y="3753962"/>
                  </a:lnTo>
                  <a:lnTo>
                    <a:pt x="471195" y="3754002"/>
                  </a:lnTo>
                  <a:lnTo>
                    <a:pt x="471938" y="3754056"/>
                  </a:lnTo>
                  <a:lnTo>
                    <a:pt x="472254" y="3754085"/>
                  </a:lnTo>
                  <a:lnTo>
                    <a:pt x="472568" y="3754103"/>
                  </a:lnTo>
                  <a:lnTo>
                    <a:pt x="472886" y="3754109"/>
                  </a:lnTo>
                  <a:lnTo>
                    <a:pt x="473302" y="3754097"/>
                  </a:lnTo>
                  <a:lnTo>
                    <a:pt x="473849" y="3754062"/>
                  </a:lnTo>
                  <a:lnTo>
                    <a:pt x="474181" y="3754026"/>
                  </a:lnTo>
                  <a:lnTo>
                    <a:pt x="474517" y="3753979"/>
                  </a:lnTo>
                  <a:lnTo>
                    <a:pt x="474847" y="3753914"/>
                  </a:lnTo>
                  <a:lnTo>
                    <a:pt x="475169" y="3753832"/>
                  </a:lnTo>
                  <a:lnTo>
                    <a:pt x="475422" y="3753743"/>
                  </a:lnTo>
                  <a:lnTo>
                    <a:pt x="475672" y="3753643"/>
                  </a:lnTo>
                  <a:lnTo>
                    <a:pt x="475922" y="3753531"/>
                  </a:lnTo>
                  <a:lnTo>
                    <a:pt x="476161" y="3753407"/>
                  </a:lnTo>
                  <a:lnTo>
                    <a:pt x="476395" y="3753277"/>
                  </a:lnTo>
                  <a:lnTo>
                    <a:pt x="476640" y="3753118"/>
                  </a:lnTo>
                  <a:lnTo>
                    <a:pt x="476879" y="3752947"/>
                  </a:lnTo>
                  <a:lnTo>
                    <a:pt x="477110" y="3752764"/>
                  </a:lnTo>
                  <a:lnTo>
                    <a:pt x="477324" y="3752569"/>
                  </a:lnTo>
                  <a:lnTo>
                    <a:pt x="477534" y="3752363"/>
                  </a:lnTo>
                  <a:lnTo>
                    <a:pt x="478004" y="3751956"/>
                  </a:lnTo>
                  <a:lnTo>
                    <a:pt x="478350" y="3751372"/>
                  </a:lnTo>
                  <a:lnTo>
                    <a:pt x="478947" y="3750959"/>
                  </a:lnTo>
                  <a:lnTo>
                    <a:pt x="479954" y="3750805"/>
                  </a:lnTo>
                  <a:lnTo>
                    <a:pt x="481141" y="3750322"/>
                  </a:lnTo>
                  <a:lnTo>
                    <a:pt x="483831" y="3750198"/>
                  </a:lnTo>
                  <a:lnTo>
                    <a:pt x="485845" y="3750404"/>
                  </a:lnTo>
                  <a:lnTo>
                    <a:pt x="486344" y="3750581"/>
                  </a:lnTo>
                  <a:lnTo>
                    <a:pt x="487433" y="3750682"/>
                  </a:lnTo>
                  <a:lnTo>
                    <a:pt x="490870" y="3751165"/>
                  </a:lnTo>
                  <a:lnTo>
                    <a:pt x="492464" y="3751283"/>
                  </a:lnTo>
                  <a:lnTo>
                    <a:pt x="492713" y="3751454"/>
                  </a:lnTo>
                  <a:lnTo>
                    <a:pt x="493133" y="3751377"/>
                  </a:lnTo>
                  <a:lnTo>
                    <a:pt x="493636" y="3751383"/>
                  </a:lnTo>
                  <a:lnTo>
                    <a:pt x="494150" y="3751059"/>
                  </a:lnTo>
                  <a:lnTo>
                    <a:pt x="494321" y="3750723"/>
                  </a:lnTo>
                  <a:lnTo>
                    <a:pt x="495520" y="3749643"/>
                  </a:lnTo>
                  <a:lnTo>
                    <a:pt x="496619" y="3748988"/>
                  </a:lnTo>
                  <a:lnTo>
                    <a:pt x="497733" y="3747991"/>
                  </a:lnTo>
                  <a:lnTo>
                    <a:pt x="498423" y="3746906"/>
                  </a:lnTo>
                  <a:lnTo>
                    <a:pt x="499117" y="3745732"/>
                  </a:lnTo>
                  <a:lnTo>
                    <a:pt x="499894" y="3744310"/>
                  </a:lnTo>
                  <a:lnTo>
                    <a:pt x="500241" y="3743897"/>
                  </a:lnTo>
                  <a:lnTo>
                    <a:pt x="502138" y="3741054"/>
                  </a:lnTo>
                  <a:lnTo>
                    <a:pt x="503678" y="3739473"/>
                  </a:lnTo>
                  <a:lnTo>
                    <a:pt x="504113" y="3738806"/>
                  </a:lnTo>
                  <a:lnTo>
                    <a:pt x="505746" y="3736641"/>
                  </a:lnTo>
                  <a:lnTo>
                    <a:pt x="506093" y="3736140"/>
                  </a:lnTo>
                  <a:lnTo>
                    <a:pt x="506103" y="3735544"/>
                  </a:lnTo>
                  <a:lnTo>
                    <a:pt x="497915" y="3728218"/>
                  </a:lnTo>
                  <a:lnTo>
                    <a:pt x="497093" y="3727185"/>
                  </a:lnTo>
                  <a:lnTo>
                    <a:pt x="497103" y="3726513"/>
                  </a:lnTo>
                  <a:lnTo>
                    <a:pt x="497279" y="3726177"/>
                  </a:lnTo>
                  <a:lnTo>
                    <a:pt x="497533" y="3726011"/>
                  </a:lnTo>
                  <a:lnTo>
                    <a:pt x="497959" y="3725852"/>
                  </a:lnTo>
                  <a:lnTo>
                    <a:pt x="498457" y="3726200"/>
                  </a:lnTo>
                  <a:lnTo>
                    <a:pt x="500192" y="3727835"/>
                  </a:lnTo>
                  <a:lnTo>
                    <a:pt x="503087" y="3730253"/>
                  </a:lnTo>
                  <a:lnTo>
                    <a:pt x="503668" y="3730772"/>
                  </a:lnTo>
                  <a:lnTo>
                    <a:pt x="504412" y="3731456"/>
                  </a:lnTo>
                  <a:lnTo>
                    <a:pt x="505237" y="3732064"/>
                  </a:lnTo>
                  <a:lnTo>
                    <a:pt x="506645" y="3733273"/>
                  </a:lnTo>
                  <a:lnTo>
                    <a:pt x="507559" y="3733798"/>
                  </a:lnTo>
                  <a:lnTo>
                    <a:pt x="507819" y="3733550"/>
                  </a:lnTo>
                  <a:lnTo>
                    <a:pt x="508331" y="3732878"/>
                  </a:lnTo>
                  <a:lnTo>
                    <a:pt x="509618" y="3731468"/>
                  </a:lnTo>
                  <a:lnTo>
                    <a:pt x="510820" y="3729964"/>
                  </a:lnTo>
                  <a:lnTo>
                    <a:pt x="511939" y="3728377"/>
                  </a:lnTo>
                  <a:lnTo>
                    <a:pt x="513407" y="3726206"/>
                  </a:lnTo>
                  <a:lnTo>
                    <a:pt x="514867" y="3724460"/>
                  </a:lnTo>
                  <a:lnTo>
                    <a:pt x="515464" y="3723876"/>
                  </a:lnTo>
                  <a:lnTo>
                    <a:pt x="516154" y="3723044"/>
                  </a:lnTo>
                  <a:lnTo>
                    <a:pt x="517512" y="3722054"/>
                  </a:lnTo>
                  <a:lnTo>
                    <a:pt x="518280" y="3721558"/>
                  </a:lnTo>
                  <a:lnTo>
                    <a:pt x="518866" y="3721404"/>
                  </a:lnTo>
                  <a:lnTo>
                    <a:pt x="519965" y="3721086"/>
                  </a:lnTo>
                  <a:lnTo>
                    <a:pt x="524010" y="3720561"/>
                  </a:lnTo>
                  <a:lnTo>
                    <a:pt x="524346" y="3720484"/>
                  </a:lnTo>
                  <a:lnTo>
                    <a:pt x="525608" y="3720337"/>
                  </a:lnTo>
                  <a:lnTo>
                    <a:pt x="526873" y="3720024"/>
                  </a:lnTo>
                  <a:lnTo>
                    <a:pt x="529938" y="3717458"/>
                  </a:lnTo>
                  <a:lnTo>
                    <a:pt x="530711" y="3716538"/>
                  </a:lnTo>
                  <a:lnTo>
                    <a:pt x="531308" y="3716042"/>
                  </a:lnTo>
                  <a:lnTo>
                    <a:pt x="531830" y="3715205"/>
                  </a:lnTo>
                  <a:lnTo>
                    <a:pt x="532012" y="3714367"/>
                  </a:lnTo>
                  <a:lnTo>
                    <a:pt x="532031" y="3713353"/>
                  </a:lnTo>
                  <a:lnTo>
                    <a:pt x="532212" y="3712426"/>
                  </a:lnTo>
                  <a:lnTo>
                    <a:pt x="532388" y="3712008"/>
                  </a:lnTo>
                  <a:lnTo>
                    <a:pt x="532661" y="3710828"/>
                  </a:lnTo>
                  <a:lnTo>
                    <a:pt x="533698" y="3709324"/>
                  </a:lnTo>
                  <a:lnTo>
                    <a:pt x="535237" y="3707743"/>
                  </a:lnTo>
                  <a:lnTo>
                    <a:pt x="536441" y="3706074"/>
                  </a:lnTo>
                  <a:lnTo>
                    <a:pt x="536533" y="3705826"/>
                  </a:lnTo>
                  <a:lnTo>
                    <a:pt x="536807" y="3704475"/>
                  </a:lnTo>
                  <a:lnTo>
                    <a:pt x="537237" y="3703809"/>
                  </a:lnTo>
                  <a:lnTo>
                    <a:pt x="537423" y="3702794"/>
                  </a:lnTo>
                  <a:lnTo>
                    <a:pt x="537618" y="3701196"/>
                  </a:lnTo>
                  <a:lnTo>
                    <a:pt x="538268" y="3697739"/>
                  </a:lnTo>
                  <a:lnTo>
                    <a:pt x="538562" y="3695379"/>
                  </a:lnTo>
                  <a:lnTo>
                    <a:pt x="538597" y="3693433"/>
                  </a:lnTo>
                  <a:lnTo>
                    <a:pt x="538289" y="3691823"/>
                  </a:lnTo>
                  <a:lnTo>
                    <a:pt x="537888" y="3690802"/>
                  </a:lnTo>
                  <a:lnTo>
                    <a:pt x="537476" y="3690207"/>
                  </a:lnTo>
                  <a:lnTo>
                    <a:pt x="536821" y="3689345"/>
                  </a:lnTo>
                  <a:lnTo>
                    <a:pt x="536079" y="3688573"/>
                  </a:lnTo>
                  <a:lnTo>
                    <a:pt x="534421" y="3687275"/>
                  </a:lnTo>
                  <a:lnTo>
                    <a:pt x="532094" y="3685883"/>
                  </a:lnTo>
                  <a:lnTo>
                    <a:pt x="530266" y="3684921"/>
                  </a:lnTo>
                  <a:lnTo>
                    <a:pt x="526605" y="3682828"/>
                  </a:lnTo>
                  <a:lnTo>
                    <a:pt x="525358" y="3682049"/>
                  </a:lnTo>
                  <a:lnTo>
                    <a:pt x="524449" y="3681270"/>
                  </a:lnTo>
                  <a:lnTo>
                    <a:pt x="521901" y="3678097"/>
                  </a:lnTo>
                  <a:lnTo>
                    <a:pt x="520416" y="3676463"/>
                  </a:lnTo>
                  <a:lnTo>
                    <a:pt x="520001" y="3676204"/>
                  </a:lnTo>
                  <a:lnTo>
                    <a:pt x="519341" y="3675519"/>
                  </a:lnTo>
                  <a:lnTo>
                    <a:pt x="517435" y="3674298"/>
                  </a:lnTo>
                  <a:lnTo>
                    <a:pt x="510849" y="3671308"/>
                  </a:lnTo>
                  <a:lnTo>
                    <a:pt x="509524" y="3670276"/>
                  </a:lnTo>
                  <a:lnTo>
                    <a:pt x="507872" y="3668807"/>
                  </a:lnTo>
                  <a:lnTo>
                    <a:pt x="507295" y="3668123"/>
                  </a:lnTo>
                  <a:lnTo>
                    <a:pt x="506640" y="3667096"/>
                  </a:lnTo>
                  <a:lnTo>
                    <a:pt x="505427" y="3664537"/>
                  </a:lnTo>
                  <a:lnTo>
                    <a:pt x="505061" y="3664336"/>
                  </a:lnTo>
                  <a:lnTo>
                    <a:pt x="504699" y="3664130"/>
                  </a:lnTo>
                  <a:lnTo>
                    <a:pt x="503986" y="3663699"/>
                  </a:lnTo>
                  <a:lnTo>
                    <a:pt x="503639" y="3663475"/>
                  </a:lnTo>
                  <a:lnTo>
                    <a:pt x="502916" y="3662991"/>
                  </a:lnTo>
                  <a:lnTo>
                    <a:pt x="502564" y="3662744"/>
                  </a:lnTo>
                  <a:lnTo>
                    <a:pt x="502216" y="3662478"/>
                  </a:lnTo>
                  <a:lnTo>
                    <a:pt x="501883" y="3662201"/>
                  </a:lnTo>
                  <a:lnTo>
                    <a:pt x="501528" y="3661871"/>
                  </a:lnTo>
                  <a:lnTo>
                    <a:pt x="501190" y="3661511"/>
                  </a:lnTo>
                  <a:lnTo>
                    <a:pt x="500862" y="3661145"/>
                  </a:lnTo>
                  <a:lnTo>
                    <a:pt x="499831" y="3659930"/>
                  </a:lnTo>
                  <a:lnTo>
                    <a:pt x="499455" y="3659459"/>
                  </a:lnTo>
                  <a:lnTo>
                    <a:pt x="499083" y="3658981"/>
                  </a:lnTo>
                  <a:lnTo>
                    <a:pt x="497904" y="3657488"/>
                  </a:lnTo>
                  <a:lnTo>
                    <a:pt x="497059" y="3656392"/>
                  </a:lnTo>
                  <a:lnTo>
                    <a:pt x="496614" y="3655861"/>
                  </a:lnTo>
                  <a:lnTo>
                    <a:pt x="496144" y="3655359"/>
                  </a:lnTo>
                  <a:lnTo>
                    <a:pt x="495632" y="3654881"/>
                  </a:lnTo>
                  <a:lnTo>
                    <a:pt x="495094" y="3654428"/>
                  </a:lnTo>
                  <a:lnTo>
                    <a:pt x="494536" y="3653991"/>
                  </a:lnTo>
                  <a:lnTo>
                    <a:pt x="493408" y="3653142"/>
                  </a:lnTo>
                  <a:lnTo>
                    <a:pt x="492278" y="3652263"/>
                  </a:lnTo>
                  <a:lnTo>
                    <a:pt x="491706" y="3651838"/>
                  </a:lnTo>
                  <a:lnTo>
                    <a:pt x="491120" y="3651437"/>
                  </a:lnTo>
                  <a:lnTo>
                    <a:pt x="490513" y="3651078"/>
                  </a:lnTo>
                  <a:lnTo>
                    <a:pt x="489913" y="3650788"/>
                  </a:lnTo>
                  <a:lnTo>
                    <a:pt x="489286" y="3650535"/>
                  </a:lnTo>
                  <a:lnTo>
                    <a:pt x="488005" y="3650086"/>
                  </a:lnTo>
                  <a:lnTo>
                    <a:pt x="487375" y="3649857"/>
                  </a:lnTo>
                  <a:lnTo>
                    <a:pt x="485494" y="3649108"/>
                  </a:lnTo>
                  <a:lnTo>
                    <a:pt x="484867" y="3648866"/>
                  </a:lnTo>
                  <a:lnTo>
                    <a:pt x="484232" y="3648636"/>
                  </a:lnTo>
                  <a:lnTo>
                    <a:pt x="483698" y="3648459"/>
                  </a:lnTo>
                  <a:lnTo>
                    <a:pt x="483165" y="3648293"/>
                  </a:lnTo>
                  <a:lnTo>
                    <a:pt x="481548" y="3647816"/>
                  </a:lnTo>
                  <a:lnTo>
                    <a:pt x="480965" y="3647651"/>
                  </a:lnTo>
                  <a:lnTo>
                    <a:pt x="479794" y="3647332"/>
                  </a:lnTo>
                  <a:lnTo>
                    <a:pt x="479211" y="3647167"/>
                  </a:lnTo>
                  <a:lnTo>
                    <a:pt x="478630" y="3646984"/>
                  </a:lnTo>
                  <a:lnTo>
                    <a:pt x="478106" y="3646801"/>
                  </a:lnTo>
                  <a:lnTo>
                    <a:pt x="477583" y="3646606"/>
                  </a:lnTo>
                  <a:lnTo>
                    <a:pt x="476546" y="3646206"/>
                  </a:lnTo>
                  <a:lnTo>
                    <a:pt x="475550" y="3645840"/>
                  </a:lnTo>
                  <a:lnTo>
                    <a:pt x="475075" y="3645681"/>
                  </a:lnTo>
                  <a:lnTo>
                    <a:pt x="474602" y="3645516"/>
                  </a:lnTo>
                  <a:lnTo>
                    <a:pt x="474122" y="3645356"/>
                  </a:lnTo>
                  <a:lnTo>
                    <a:pt x="473648" y="3645191"/>
                  </a:lnTo>
                  <a:lnTo>
                    <a:pt x="473125" y="3645020"/>
                  </a:lnTo>
                  <a:lnTo>
                    <a:pt x="472064" y="3644690"/>
                  </a:lnTo>
                  <a:lnTo>
                    <a:pt x="471547" y="3644507"/>
                  </a:lnTo>
                  <a:lnTo>
                    <a:pt x="471042" y="3644295"/>
                  </a:lnTo>
                  <a:lnTo>
                    <a:pt x="470574" y="3644047"/>
                  </a:lnTo>
                  <a:lnTo>
                    <a:pt x="470114" y="3643770"/>
                  </a:lnTo>
                  <a:lnTo>
                    <a:pt x="469669" y="3643481"/>
                  </a:lnTo>
                  <a:lnTo>
                    <a:pt x="469215" y="3643198"/>
                  </a:lnTo>
                  <a:lnTo>
                    <a:pt x="468750" y="3642938"/>
                  </a:lnTo>
                  <a:lnTo>
                    <a:pt x="468251" y="3642697"/>
                  </a:lnTo>
                  <a:lnTo>
                    <a:pt x="466721" y="3642048"/>
                  </a:lnTo>
                  <a:lnTo>
                    <a:pt x="466227" y="3641806"/>
                  </a:lnTo>
                  <a:lnTo>
                    <a:pt x="465753" y="3641540"/>
                  </a:lnTo>
                  <a:lnTo>
                    <a:pt x="465289" y="3641269"/>
                  </a:lnTo>
                  <a:lnTo>
                    <a:pt x="464830" y="3640980"/>
                  </a:lnTo>
                  <a:lnTo>
                    <a:pt x="464379" y="3640679"/>
                  </a:lnTo>
                  <a:lnTo>
                    <a:pt x="463543" y="3640084"/>
                  </a:lnTo>
                  <a:lnTo>
                    <a:pt x="463152" y="3639794"/>
                  </a:lnTo>
                  <a:lnTo>
                    <a:pt x="462770" y="3639494"/>
                  </a:lnTo>
                  <a:lnTo>
                    <a:pt x="462399" y="3639187"/>
                  </a:lnTo>
                  <a:lnTo>
                    <a:pt x="462038" y="3638863"/>
                  </a:lnTo>
                  <a:lnTo>
                    <a:pt x="461745" y="3638580"/>
                  </a:lnTo>
                  <a:lnTo>
                    <a:pt x="461456" y="3638291"/>
                  </a:lnTo>
                  <a:lnTo>
                    <a:pt x="461172" y="3637996"/>
                  </a:lnTo>
                  <a:lnTo>
                    <a:pt x="460639" y="3637382"/>
                  </a:lnTo>
                  <a:lnTo>
                    <a:pt x="460323" y="3636362"/>
                  </a:lnTo>
                  <a:lnTo>
                    <a:pt x="458923" y="3634563"/>
                  </a:lnTo>
                  <a:lnTo>
                    <a:pt x="457521" y="3633183"/>
                  </a:lnTo>
                  <a:lnTo>
                    <a:pt x="456949" y="3632499"/>
                  </a:lnTo>
                  <a:lnTo>
                    <a:pt x="455062" y="3629927"/>
                  </a:lnTo>
                  <a:lnTo>
                    <a:pt x="454496" y="3628819"/>
                  </a:lnTo>
                  <a:lnTo>
                    <a:pt x="453605" y="3626778"/>
                  </a:lnTo>
                  <a:lnTo>
                    <a:pt x="452623" y="3625410"/>
                  </a:lnTo>
                  <a:lnTo>
                    <a:pt x="451474" y="3623947"/>
                  </a:lnTo>
                  <a:lnTo>
                    <a:pt x="451064" y="3623269"/>
                  </a:lnTo>
                  <a:lnTo>
                    <a:pt x="449593" y="3621128"/>
                  </a:lnTo>
                  <a:lnTo>
                    <a:pt x="448194" y="3619412"/>
                  </a:lnTo>
                  <a:lnTo>
                    <a:pt x="447534" y="3618728"/>
                  </a:lnTo>
                  <a:lnTo>
                    <a:pt x="446957" y="3618038"/>
                  </a:lnTo>
                  <a:lnTo>
                    <a:pt x="446136" y="3617012"/>
                  </a:lnTo>
                  <a:lnTo>
                    <a:pt x="445227" y="3616316"/>
                  </a:lnTo>
                  <a:lnTo>
                    <a:pt x="445040" y="3616021"/>
                  </a:lnTo>
                  <a:lnTo>
                    <a:pt x="444864" y="3615714"/>
                  </a:lnTo>
                  <a:lnTo>
                    <a:pt x="444693" y="3615402"/>
                  </a:lnTo>
                  <a:lnTo>
                    <a:pt x="444385" y="3614765"/>
                  </a:lnTo>
                  <a:lnTo>
                    <a:pt x="444176" y="3614293"/>
                  </a:lnTo>
                  <a:lnTo>
                    <a:pt x="443984" y="3613815"/>
                  </a:lnTo>
                  <a:lnTo>
                    <a:pt x="443813" y="3613319"/>
                  </a:lnTo>
                  <a:lnTo>
                    <a:pt x="443667" y="3612824"/>
                  </a:lnTo>
                  <a:lnTo>
                    <a:pt x="443541" y="3612323"/>
                  </a:lnTo>
                  <a:lnTo>
                    <a:pt x="443398" y="3611739"/>
                  </a:lnTo>
                  <a:lnTo>
                    <a:pt x="443340" y="3611444"/>
                  </a:lnTo>
                  <a:lnTo>
                    <a:pt x="443310" y="3611149"/>
                  </a:lnTo>
                  <a:lnTo>
                    <a:pt x="443330" y="3610866"/>
                  </a:lnTo>
                  <a:lnTo>
                    <a:pt x="443447" y="3610483"/>
                  </a:lnTo>
                  <a:lnTo>
                    <a:pt x="443662" y="3610111"/>
                  </a:lnTo>
                  <a:lnTo>
                    <a:pt x="443940" y="3609752"/>
                  </a:lnTo>
                  <a:lnTo>
                    <a:pt x="444253" y="3609416"/>
                  </a:lnTo>
                  <a:lnTo>
                    <a:pt x="444567" y="3609109"/>
                  </a:lnTo>
                  <a:lnTo>
                    <a:pt x="444792" y="3608914"/>
                  </a:lnTo>
                  <a:lnTo>
                    <a:pt x="445031" y="3608731"/>
                  </a:lnTo>
                  <a:lnTo>
                    <a:pt x="445281" y="3608560"/>
                  </a:lnTo>
                  <a:lnTo>
                    <a:pt x="445535" y="3608401"/>
                  </a:lnTo>
                  <a:lnTo>
                    <a:pt x="445793" y="3608242"/>
                  </a:lnTo>
                  <a:lnTo>
                    <a:pt x="446048" y="3608094"/>
                  </a:lnTo>
                  <a:lnTo>
                    <a:pt x="446585" y="3607835"/>
                  </a:lnTo>
                  <a:lnTo>
                    <a:pt x="446844" y="3607699"/>
                  </a:lnTo>
                  <a:lnTo>
                    <a:pt x="447094" y="3607540"/>
                  </a:lnTo>
                  <a:lnTo>
                    <a:pt x="447352" y="3607287"/>
                  </a:lnTo>
                  <a:lnTo>
                    <a:pt x="447588" y="3606986"/>
                  </a:lnTo>
                  <a:lnTo>
                    <a:pt x="447812" y="3606685"/>
                  </a:lnTo>
                  <a:lnTo>
                    <a:pt x="448053" y="3606425"/>
                  </a:lnTo>
                  <a:lnTo>
                    <a:pt x="448326" y="3606266"/>
                  </a:lnTo>
                  <a:lnTo>
                    <a:pt x="448493" y="3606225"/>
                  </a:lnTo>
                  <a:lnTo>
                    <a:pt x="448672" y="3606201"/>
                  </a:lnTo>
                  <a:lnTo>
                    <a:pt x="448848" y="3606195"/>
                  </a:lnTo>
                  <a:lnTo>
                    <a:pt x="449035" y="3606195"/>
                  </a:lnTo>
                  <a:lnTo>
                    <a:pt x="449211" y="3606201"/>
                  </a:lnTo>
                  <a:lnTo>
                    <a:pt x="449631" y="3606278"/>
                  </a:lnTo>
                  <a:lnTo>
                    <a:pt x="450041" y="3606437"/>
                  </a:lnTo>
                  <a:lnTo>
                    <a:pt x="450457" y="3606626"/>
                  </a:lnTo>
                  <a:lnTo>
                    <a:pt x="450872" y="3606791"/>
                  </a:lnTo>
                  <a:lnTo>
                    <a:pt x="451293" y="3606885"/>
                  </a:lnTo>
                  <a:lnTo>
                    <a:pt x="451631" y="3606903"/>
                  </a:lnTo>
                  <a:lnTo>
                    <a:pt x="451969" y="3606885"/>
                  </a:lnTo>
                  <a:lnTo>
                    <a:pt x="452310" y="3606850"/>
                  </a:lnTo>
                  <a:lnTo>
                    <a:pt x="452989" y="3606756"/>
                  </a:lnTo>
                  <a:lnTo>
                    <a:pt x="453473" y="3606655"/>
                  </a:lnTo>
                  <a:lnTo>
                    <a:pt x="453718" y="3606597"/>
                  </a:lnTo>
                  <a:lnTo>
                    <a:pt x="453957" y="3606555"/>
                  </a:lnTo>
                  <a:lnTo>
                    <a:pt x="454202" y="3606538"/>
                  </a:lnTo>
                  <a:lnTo>
                    <a:pt x="454612" y="3606597"/>
                  </a:lnTo>
                  <a:lnTo>
                    <a:pt x="455027" y="3606744"/>
                  </a:lnTo>
                  <a:lnTo>
                    <a:pt x="455439" y="3606927"/>
                  </a:lnTo>
                  <a:lnTo>
                    <a:pt x="455860" y="3607103"/>
                  </a:lnTo>
                  <a:lnTo>
                    <a:pt x="456284" y="3607221"/>
                  </a:lnTo>
                  <a:lnTo>
                    <a:pt x="456896" y="3607269"/>
                  </a:lnTo>
                  <a:lnTo>
                    <a:pt x="457521" y="3607239"/>
                  </a:lnTo>
                  <a:lnTo>
                    <a:pt x="458156" y="3607168"/>
                  </a:lnTo>
                  <a:lnTo>
                    <a:pt x="458791" y="3607086"/>
                  </a:lnTo>
                  <a:lnTo>
                    <a:pt x="459427" y="3607033"/>
                  </a:lnTo>
                  <a:lnTo>
                    <a:pt x="461266" y="3606938"/>
                  </a:lnTo>
                  <a:lnTo>
                    <a:pt x="461876" y="3606927"/>
                  </a:lnTo>
                  <a:lnTo>
                    <a:pt x="462492" y="3606927"/>
                  </a:lnTo>
                  <a:lnTo>
                    <a:pt x="463232" y="3606956"/>
                  </a:lnTo>
                  <a:lnTo>
                    <a:pt x="463969" y="3607009"/>
                  </a:lnTo>
                  <a:lnTo>
                    <a:pt x="464340" y="3607045"/>
                  </a:lnTo>
                  <a:lnTo>
                    <a:pt x="464761" y="3607092"/>
                  </a:lnTo>
                  <a:lnTo>
                    <a:pt x="465176" y="3607145"/>
                  </a:lnTo>
                  <a:lnTo>
                    <a:pt x="466012" y="3607269"/>
                  </a:lnTo>
                  <a:lnTo>
                    <a:pt x="467107" y="3607416"/>
                  </a:lnTo>
                  <a:lnTo>
                    <a:pt x="467786" y="3607522"/>
                  </a:lnTo>
                  <a:lnTo>
                    <a:pt x="468467" y="3607611"/>
                  </a:lnTo>
                  <a:lnTo>
                    <a:pt x="469141" y="3607658"/>
                  </a:lnTo>
                  <a:lnTo>
                    <a:pt x="469806" y="3607628"/>
                  </a:lnTo>
                  <a:lnTo>
                    <a:pt x="470315" y="3607540"/>
                  </a:lnTo>
                  <a:lnTo>
                    <a:pt x="470818" y="3607410"/>
                  </a:lnTo>
                  <a:lnTo>
                    <a:pt x="471814" y="3607092"/>
                  </a:lnTo>
                  <a:lnTo>
                    <a:pt x="472318" y="3606944"/>
                  </a:lnTo>
                  <a:lnTo>
                    <a:pt x="474597" y="3606349"/>
                  </a:lnTo>
                  <a:lnTo>
                    <a:pt x="476122" y="3605960"/>
                  </a:lnTo>
                  <a:lnTo>
                    <a:pt x="476478" y="3605859"/>
                  </a:lnTo>
                  <a:lnTo>
                    <a:pt x="476830" y="3605747"/>
                  </a:lnTo>
                  <a:lnTo>
                    <a:pt x="477187" y="3605641"/>
                  </a:lnTo>
                  <a:lnTo>
                    <a:pt x="477544" y="3605553"/>
                  </a:lnTo>
                  <a:lnTo>
                    <a:pt x="477902" y="3605511"/>
                  </a:lnTo>
                  <a:lnTo>
                    <a:pt x="478282" y="3605500"/>
                  </a:lnTo>
                  <a:lnTo>
                    <a:pt x="478669" y="3605511"/>
                  </a:lnTo>
                  <a:lnTo>
                    <a:pt x="479060" y="3605553"/>
                  </a:lnTo>
                  <a:lnTo>
                    <a:pt x="479426" y="3605641"/>
                  </a:lnTo>
                  <a:lnTo>
                    <a:pt x="479749" y="3605788"/>
                  </a:lnTo>
                  <a:lnTo>
                    <a:pt x="480091" y="3606054"/>
                  </a:lnTo>
                  <a:lnTo>
                    <a:pt x="480399" y="3606419"/>
                  </a:lnTo>
                  <a:lnTo>
                    <a:pt x="480663" y="3606850"/>
                  </a:lnTo>
                  <a:lnTo>
                    <a:pt x="480864" y="3607304"/>
                  </a:lnTo>
                  <a:lnTo>
                    <a:pt x="481001" y="3607752"/>
                  </a:lnTo>
                  <a:lnTo>
                    <a:pt x="481054" y="3608136"/>
                  </a:lnTo>
                  <a:lnTo>
                    <a:pt x="481040" y="3608536"/>
                  </a:lnTo>
                  <a:lnTo>
                    <a:pt x="480990" y="3608949"/>
                  </a:lnTo>
                  <a:lnTo>
                    <a:pt x="480932" y="3609362"/>
                  </a:lnTo>
                  <a:lnTo>
                    <a:pt x="480888" y="3609769"/>
                  </a:lnTo>
                  <a:lnTo>
                    <a:pt x="480786" y="3611374"/>
                  </a:lnTo>
                  <a:lnTo>
                    <a:pt x="480737" y="3611904"/>
                  </a:lnTo>
                  <a:lnTo>
                    <a:pt x="480677" y="3612435"/>
                  </a:lnTo>
                  <a:lnTo>
                    <a:pt x="480619" y="3612842"/>
                  </a:lnTo>
                  <a:lnTo>
                    <a:pt x="480481" y="3613650"/>
                  </a:lnTo>
                  <a:lnTo>
                    <a:pt x="480316" y="3614452"/>
                  </a:lnTo>
                  <a:lnTo>
                    <a:pt x="480223" y="3614942"/>
                  </a:lnTo>
                  <a:lnTo>
                    <a:pt x="480121" y="3615437"/>
                  </a:lnTo>
                  <a:lnTo>
                    <a:pt x="480013" y="3615926"/>
                  </a:lnTo>
                  <a:lnTo>
                    <a:pt x="479881" y="3616404"/>
                  </a:lnTo>
                  <a:lnTo>
                    <a:pt x="479709" y="3616864"/>
                  </a:lnTo>
                  <a:lnTo>
                    <a:pt x="479538" y="3617194"/>
                  </a:lnTo>
                  <a:lnTo>
                    <a:pt x="479118" y="3617819"/>
                  </a:lnTo>
                  <a:lnTo>
                    <a:pt x="478928" y="3618132"/>
                  </a:lnTo>
                  <a:lnTo>
                    <a:pt x="478796" y="3618468"/>
                  </a:lnTo>
                  <a:lnTo>
                    <a:pt x="478718" y="3618757"/>
                  </a:lnTo>
                  <a:lnTo>
                    <a:pt x="478650" y="3619070"/>
                  </a:lnTo>
                  <a:lnTo>
                    <a:pt x="478609" y="3619383"/>
                  </a:lnTo>
                  <a:lnTo>
                    <a:pt x="478614" y="3619671"/>
                  </a:lnTo>
                  <a:lnTo>
                    <a:pt x="478688" y="3619919"/>
                  </a:lnTo>
                  <a:lnTo>
                    <a:pt x="478942" y="3620161"/>
                  </a:lnTo>
                  <a:lnTo>
                    <a:pt x="479387" y="3620361"/>
                  </a:lnTo>
                  <a:lnTo>
                    <a:pt x="479929" y="3620497"/>
                  </a:lnTo>
                  <a:lnTo>
                    <a:pt x="480409" y="3620532"/>
                  </a:lnTo>
                  <a:lnTo>
                    <a:pt x="480775" y="3620444"/>
                  </a:lnTo>
                  <a:lnTo>
                    <a:pt x="480981" y="3620244"/>
                  </a:lnTo>
                  <a:lnTo>
                    <a:pt x="481138" y="3619948"/>
                  </a:lnTo>
                  <a:lnTo>
                    <a:pt x="481381" y="3619247"/>
                  </a:lnTo>
                  <a:lnTo>
                    <a:pt x="481529" y="3618922"/>
                  </a:lnTo>
                  <a:lnTo>
                    <a:pt x="481636" y="3618722"/>
                  </a:lnTo>
                  <a:lnTo>
                    <a:pt x="481856" y="3618327"/>
                  </a:lnTo>
                  <a:lnTo>
                    <a:pt x="481977" y="3618138"/>
                  </a:lnTo>
                  <a:lnTo>
                    <a:pt x="482109" y="3617961"/>
                  </a:lnTo>
                  <a:lnTo>
                    <a:pt x="482403" y="3617696"/>
                  </a:lnTo>
                  <a:lnTo>
                    <a:pt x="482761" y="3617478"/>
                  </a:lnTo>
                  <a:lnTo>
                    <a:pt x="483137" y="3617277"/>
                  </a:lnTo>
                  <a:lnTo>
                    <a:pt x="483479" y="3617053"/>
                  </a:lnTo>
                  <a:lnTo>
                    <a:pt x="483743" y="3616775"/>
                  </a:lnTo>
                  <a:lnTo>
                    <a:pt x="483919" y="3616380"/>
                  </a:lnTo>
                  <a:lnTo>
                    <a:pt x="484012" y="3615920"/>
                  </a:lnTo>
                  <a:lnTo>
                    <a:pt x="484050" y="3615425"/>
                  </a:lnTo>
                  <a:lnTo>
                    <a:pt x="484070" y="3614924"/>
                  </a:lnTo>
                  <a:lnTo>
                    <a:pt x="484144" y="3613933"/>
                  </a:lnTo>
                  <a:lnTo>
                    <a:pt x="484158" y="3613426"/>
                  </a:lnTo>
                  <a:lnTo>
                    <a:pt x="484177" y="3612919"/>
                  </a:lnTo>
                  <a:lnTo>
                    <a:pt x="484221" y="3612423"/>
                  </a:lnTo>
                  <a:lnTo>
                    <a:pt x="484309" y="3611933"/>
                  </a:lnTo>
                  <a:lnTo>
                    <a:pt x="484408" y="3611627"/>
                  </a:lnTo>
                  <a:lnTo>
                    <a:pt x="484526" y="3611321"/>
                  </a:lnTo>
                  <a:lnTo>
                    <a:pt x="484652" y="3611014"/>
                  </a:lnTo>
                  <a:lnTo>
                    <a:pt x="484784" y="3610713"/>
                  </a:lnTo>
                  <a:lnTo>
                    <a:pt x="484901" y="3610406"/>
                  </a:lnTo>
                  <a:lnTo>
                    <a:pt x="485029" y="3609999"/>
                  </a:lnTo>
                  <a:lnTo>
                    <a:pt x="485244" y="3609156"/>
                  </a:lnTo>
                  <a:lnTo>
                    <a:pt x="485385" y="3608755"/>
                  </a:lnTo>
                  <a:lnTo>
                    <a:pt x="485585" y="3608401"/>
                  </a:lnTo>
                  <a:lnTo>
                    <a:pt x="485840" y="3608077"/>
                  </a:lnTo>
                  <a:lnTo>
                    <a:pt x="486143" y="3607776"/>
                  </a:lnTo>
                  <a:lnTo>
                    <a:pt x="486484" y="3607505"/>
                  </a:lnTo>
                  <a:lnTo>
                    <a:pt x="486842" y="3607274"/>
                  </a:lnTo>
                  <a:lnTo>
                    <a:pt x="487213" y="3607092"/>
                  </a:lnTo>
                  <a:lnTo>
                    <a:pt x="487815" y="3606944"/>
                  </a:lnTo>
                  <a:lnTo>
                    <a:pt x="488420" y="3606809"/>
                  </a:lnTo>
                  <a:lnTo>
                    <a:pt x="489033" y="3606685"/>
                  </a:lnTo>
                  <a:lnTo>
                    <a:pt x="489643" y="3606573"/>
                  </a:lnTo>
                  <a:lnTo>
                    <a:pt x="490254" y="3606472"/>
                  </a:lnTo>
                  <a:lnTo>
                    <a:pt x="490796" y="3606402"/>
                  </a:lnTo>
                  <a:lnTo>
                    <a:pt x="492987" y="3606178"/>
                  </a:lnTo>
                  <a:lnTo>
                    <a:pt x="493490" y="3606119"/>
                  </a:lnTo>
                  <a:lnTo>
                    <a:pt x="494492" y="3605989"/>
                  </a:lnTo>
                  <a:lnTo>
                    <a:pt x="494997" y="3605930"/>
                  </a:lnTo>
                  <a:lnTo>
                    <a:pt x="495495" y="3605883"/>
                  </a:lnTo>
                  <a:lnTo>
                    <a:pt x="495905" y="3605859"/>
                  </a:lnTo>
                  <a:lnTo>
                    <a:pt x="496727" y="3605848"/>
                  </a:lnTo>
                  <a:lnTo>
                    <a:pt x="497137" y="3605835"/>
                  </a:lnTo>
                  <a:lnTo>
                    <a:pt x="497549" y="3605806"/>
                  </a:lnTo>
                  <a:lnTo>
                    <a:pt x="498143" y="3605735"/>
                  </a:lnTo>
                  <a:lnTo>
                    <a:pt x="498740" y="3605647"/>
                  </a:lnTo>
                  <a:lnTo>
                    <a:pt x="499337" y="3605541"/>
                  </a:lnTo>
                  <a:lnTo>
                    <a:pt x="499928" y="3605417"/>
                  </a:lnTo>
                  <a:lnTo>
                    <a:pt x="500516" y="3605287"/>
                  </a:lnTo>
                  <a:lnTo>
                    <a:pt x="501063" y="3605145"/>
                  </a:lnTo>
                  <a:lnTo>
                    <a:pt x="502158" y="3604809"/>
                  </a:lnTo>
                  <a:lnTo>
                    <a:pt x="502705" y="3604656"/>
                  </a:lnTo>
                  <a:lnTo>
                    <a:pt x="503258" y="3604538"/>
                  </a:lnTo>
                  <a:lnTo>
                    <a:pt x="503800" y="3604461"/>
                  </a:lnTo>
                  <a:lnTo>
                    <a:pt x="504347" y="3604415"/>
                  </a:lnTo>
                  <a:lnTo>
                    <a:pt x="504896" y="3604379"/>
                  </a:lnTo>
                  <a:lnTo>
                    <a:pt x="505443" y="3604361"/>
                  </a:lnTo>
                  <a:lnTo>
                    <a:pt x="505991" y="3604361"/>
                  </a:lnTo>
                  <a:lnTo>
                    <a:pt x="506719" y="3604385"/>
                  </a:lnTo>
                  <a:lnTo>
                    <a:pt x="507448" y="3604450"/>
                  </a:lnTo>
                  <a:lnTo>
                    <a:pt x="508171" y="3604538"/>
                  </a:lnTo>
                  <a:lnTo>
                    <a:pt x="508903" y="3604609"/>
                  </a:lnTo>
                  <a:lnTo>
                    <a:pt x="509626" y="3604650"/>
                  </a:lnTo>
                  <a:lnTo>
                    <a:pt x="510219" y="3604656"/>
                  </a:lnTo>
                  <a:lnTo>
                    <a:pt x="510811" y="3604644"/>
                  </a:lnTo>
                  <a:lnTo>
                    <a:pt x="511402" y="3604620"/>
                  </a:lnTo>
                  <a:lnTo>
                    <a:pt x="511993" y="3604603"/>
                  </a:lnTo>
                  <a:lnTo>
                    <a:pt x="512590" y="3604591"/>
                  </a:lnTo>
                  <a:lnTo>
                    <a:pt x="513157" y="3604603"/>
                  </a:lnTo>
                  <a:lnTo>
                    <a:pt x="514295" y="3604656"/>
                  </a:lnTo>
                  <a:lnTo>
                    <a:pt x="514867" y="3604662"/>
                  </a:lnTo>
                  <a:lnTo>
                    <a:pt x="515430" y="3604644"/>
                  </a:lnTo>
                  <a:lnTo>
                    <a:pt x="515967" y="3604609"/>
                  </a:lnTo>
                  <a:lnTo>
                    <a:pt x="516500" y="3604562"/>
                  </a:lnTo>
                  <a:lnTo>
                    <a:pt x="517034" y="3604491"/>
                  </a:lnTo>
                  <a:lnTo>
                    <a:pt x="517556" y="3604391"/>
                  </a:lnTo>
                  <a:lnTo>
                    <a:pt x="518054" y="3604237"/>
                  </a:lnTo>
                  <a:lnTo>
                    <a:pt x="518642" y="3603972"/>
                  </a:lnTo>
                  <a:lnTo>
                    <a:pt x="519209" y="3603636"/>
                  </a:lnTo>
                  <a:lnTo>
                    <a:pt x="519751" y="3603241"/>
                  </a:lnTo>
                  <a:lnTo>
                    <a:pt x="520254" y="3602804"/>
                  </a:lnTo>
                  <a:lnTo>
                    <a:pt x="520705" y="3602338"/>
                  </a:lnTo>
                  <a:lnTo>
                    <a:pt x="521046" y="3601932"/>
                  </a:lnTo>
                  <a:lnTo>
                    <a:pt x="521359" y="3601495"/>
                  </a:lnTo>
                  <a:lnTo>
                    <a:pt x="521643" y="3601041"/>
                  </a:lnTo>
                  <a:lnTo>
                    <a:pt x="521892" y="3600563"/>
                  </a:lnTo>
                  <a:lnTo>
                    <a:pt x="522112" y="3600080"/>
                  </a:lnTo>
                  <a:lnTo>
                    <a:pt x="522322" y="3599585"/>
                  </a:lnTo>
                  <a:lnTo>
                    <a:pt x="522533" y="3599060"/>
                  </a:lnTo>
                  <a:lnTo>
                    <a:pt x="522704" y="3598535"/>
                  </a:lnTo>
                  <a:lnTo>
                    <a:pt x="522778" y="3598027"/>
                  </a:lnTo>
                  <a:lnTo>
                    <a:pt x="522728" y="3597579"/>
                  </a:lnTo>
                  <a:lnTo>
                    <a:pt x="522621" y="3597361"/>
                  </a:lnTo>
                  <a:lnTo>
                    <a:pt x="522473" y="3597161"/>
                  </a:lnTo>
                  <a:lnTo>
                    <a:pt x="522313" y="3596960"/>
                  </a:lnTo>
                  <a:lnTo>
                    <a:pt x="522165" y="3596753"/>
                  </a:lnTo>
                  <a:lnTo>
                    <a:pt x="522063" y="3596541"/>
                  </a:lnTo>
                  <a:lnTo>
                    <a:pt x="521995" y="3596135"/>
                  </a:lnTo>
                  <a:lnTo>
                    <a:pt x="522005" y="3595674"/>
                  </a:lnTo>
                  <a:lnTo>
                    <a:pt x="522098" y="3595208"/>
                  </a:lnTo>
                  <a:lnTo>
                    <a:pt x="522244" y="3594760"/>
                  </a:lnTo>
                  <a:lnTo>
                    <a:pt x="522440" y="3594377"/>
                  </a:lnTo>
                  <a:lnTo>
                    <a:pt x="522670" y="3594082"/>
                  </a:lnTo>
                  <a:lnTo>
                    <a:pt x="522957" y="3593828"/>
                  </a:lnTo>
                  <a:lnTo>
                    <a:pt x="523281" y="3593593"/>
                  </a:lnTo>
                  <a:lnTo>
                    <a:pt x="523617" y="3593368"/>
                  </a:lnTo>
                  <a:lnTo>
                    <a:pt x="523941" y="3593144"/>
                  </a:lnTo>
                  <a:lnTo>
                    <a:pt x="524738" y="3592537"/>
                  </a:lnTo>
                  <a:lnTo>
                    <a:pt x="525148" y="3592248"/>
                  </a:lnTo>
                  <a:lnTo>
                    <a:pt x="525574" y="3592000"/>
                  </a:lnTo>
                  <a:lnTo>
                    <a:pt x="526014" y="3591812"/>
                  </a:lnTo>
                  <a:lnTo>
                    <a:pt x="526551" y="3591705"/>
                  </a:lnTo>
                  <a:lnTo>
                    <a:pt x="527117" y="3591705"/>
                  </a:lnTo>
                  <a:lnTo>
                    <a:pt x="527705" y="3591747"/>
                  </a:lnTo>
                  <a:lnTo>
                    <a:pt x="528286" y="3591776"/>
                  </a:lnTo>
                  <a:lnTo>
                    <a:pt x="528858" y="3591747"/>
                  </a:lnTo>
                  <a:lnTo>
                    <a:pt x="529323" y="3591682"/>
                  </a:lnTo>
                  <a:lnTo>
                    <a:pt x="529787" y="3591593"/>
                  </a:lnTo>
                  <a:lnTo>
                    <a:pt x="530247" y="3591493"/>
                  </a:lnTo>
                  <a:lnTo>
                    <a:pt x="530700" y="3591369"/>
                  </a:lnTo>
                  <a:lnTo>
                    <a:pt x="531146" y="3591216"/>
                  </a:lnTo>
                  <a:lnTo>
                    <a:pt x="531654" y="3591015"/>
                  </a:lnTo>
                  <a:lnTo>
                    <a:pt x="532163" y="3590780"/>
                  </a:lnTo>
                  <a:lnTo>
                    <a:pt x="532657" y="3590520"/>
                  </a:lnTo>
                  <a:lnTo>
                    <a:pt x="533126" y="3590219"/>
                  </a:lnTo>
                  <a:lnTo>
                    <a:pt x="533557" y="3589889"/>
                  </a:lnTo>
                  <a:lnTo>
                    <a:pt x="533874" y="3589612"/>
                  </a:lnTo>
                  <a:lnTo>
                    <a:pt x="534187" y="3589317"/>
                  </a:lnTo>
                  <a:lnTo>
                    <a:pt x="534475" y="3589004"/>
                  </a:lnTo>
                  <a:lnTo>
                    <a:pt x="534734" y="3588668"/>
                  </a:lnTo>
                  <a:lnTo>
                    <a:pt x="534949" y="3588320"/>
                  </a:lnTo>
                  <a:lnTo>
                    <a:pt x="535125" y="3587878"/>
                  </a:lnTo>
                  <a:lnTo>
                    <a:pt x="535232" y="3587406"/>
                  </a:lnTo>
                  <a:lnTo>
                    <a:pt x="535301" y="3586911"/>
                  </a:lnTo>
                  <a:lnTo>
                    <a:pt x="535361" y="3586415"/>
                  </a:lnTo>
                  <a:lnTo>
                    <a:pt x="535449" y="3585926"/>
                  </a:lnTo>
                  <a:lnTo>
                    <a:pt x="535584" y="3585342"/>
                  </a:lnTo>
                  <a:lnTo>
                    <a:pt x="535873" y="3584180"/>
                  </a:lnTo>
                  <a:lnTo>
                    <a:pt x="536021" y="3583602"/>
                  </a:lnTo>
                  <a:lnTo>
                    <a:pt x="536181" y="3583025"/>
                  </a:lnTo>
                  <a:lnTo>
                    <a:pt x="536353" y="3582688"/>
                  </a:lnTo>
                  <a:lnTo>
                    <a:pt x="538166" y="3579934"/>
                  </a:lnTo>
                  <a:lnTo>
                    <a:pt x="538592" y="3579604"/>
                  </a:lnTo>
                  <a:lnTo>
                    <a:pt x="538768" y="3579097"/>
                  </a:lnTo>
                  <a:lnTo>
                    <a:pt x="539285" y="3578431"/>
                  </a:lnTo>
                  <a:lnTo>
                    <a:pt x="541700" y="3574757"/>
                  </a:lnTo>
                  <a:lnTo>
                    <a:pt x="544360" y="3571679"/>
                  </a:lnTo>
                  <a:lnTo>
                    <a:pt x="546247" y="3569260"/>
                  </a:lnTo>
                  <a:lnTo>
                    <a:pt x="547361" y="3568011"/>
                  </a:lnTo>
                  <a:lnTo>
                    <a:pt x="547537" y="3567592"/>
                  </a:lnTo>
                  <a:lnTo>
                    <a:pt x="548744" y="3565840"/>
                  </a:lnTo>
                  <a:lnTo>
                    <a:pt x="549791" y="3563494"/>
                  </a:lnTo>
                  <a:lnTo>
                    <a:pt x="550157" y="3561807"/>
                  </a:lnTo>
                  <a:lnTo>
                    <a:pt x="550270" y="3560120"/>
                  </a:lnTo>
                  <a:lnTo>
                    <a:pt x="550652" y="3557762"/>
                  </a:lnTo>
                  <a:lnTo>
                    <a:pt x="550671" y="3556494"/>
                  </a:lnTo>
                  <a:lnTo>
                    <a:pt x="550763" y="3556157"/>
                  </a:lnTo>
                  <a:lnTo>
                    <a:pt x="550680" y="3555904"/>
                  </a:lnTo>
                  <a:lnTo>
                    <a:pt x="550539" y="3554548"/>
                  </a:lnTo>
                  <a:lnTo>
                    <a:pt x="550666" y="3554005"/>
                  </a:lnTo>
                  <a:lnTo>
                    <a:pt x="550779" y="3553463"/>
                  </a:lnTo>
                  <a:lnTo>
                    <a:pt x="550881" y="3552914"/>
                  </a:lnTo>
                  <a:lnTo>
                    <a:pt x="550969" y="3552366"/>
                  </a:lnTo>
                  <a:lnTo>
                    <a:pt x="551051" y="3551818"/>
                  </a:lnTo>
                  <a:lnTo>
                    <a:pt x="551101" y="3551363"/>
                  </a:lnTo>
                  <a:lnTo>
                    <a:pt x="551247" y="3549541"/>
                  </a:lnTo>
                  <a:lnTo>
                    <a:pt x="551257" y="3549176"/>
                  </a:lnTo>
                  <a:lnTo>
                    <a:pt x="551252" y="3548798"/>
                  </a:lnTo>
                  <a:lnTo>
                    <a:pt x="551257" y="3548433"/>
                  </a:lnTo>
                  <a:lnTo>
                    <a:pt x="551307" y="3548090"/>
                  </a:lnTo>
                  <a:lnTo>
                    <a:pt x="551433" y="3547813"/>
                  </a:lnTo>
                  <a:lnTo>
                    <a:pt x="551683" y="3547589"/>
                  </a:lnTo>
                  <a:lnTo>
                    <a:pt x="552030" y="3547424"/>
                  </a:lnTo>
                  <a:lnTo>
                    <a:pt x="552431" y="3547307"/>
                  </a:lnTo>
                  <a:lnTo>
                    <a:pt x="553501" y="3547082"/>
                  </a:lnTo>
                  <a:lnTo>
                    <a:pt x="553760" y="3547023"/>
                  </a:lnTo>
                  <a:lnTo>
                    <a:pt x="554019" y="3546976"/>
                  </a:lnTo>
                  <a:lnTo>
                    <a:pt x="554268" y="3546964"/>
                  </a:lnTo>
                  <a:lnTo>
                    <a:pt x="554503" y="3547000"/>
                  </a:lnTo>
                  <a:lnTo>
                    <a:pt x="554738" y="3547129"/>
                  </a:lnTo>
                  <a:lnTo>
                    <a:pt x="554942" y="3547342"/>
                  </a:lnTo>
                  <a:lnTo>
                    <a:pt x="555143" y="3547584"/>
                  </a:lnTo>
                  <a:lnTo>
                    <a:pt x="555349" y="3547808"/>
                  </a:lnTo>
                  <a:lnTo>
                    <a:pt x="555583" y="3547967"/>
                  </a:lnTo>
                  <a:lnTo>
                    <a:pt x="555750" y="3548032"/>
                  </a:lnTo>
                  <a:lnTo>
                    <a:pt x="555921" y="3548085"/>
                  </a:lnTo>
                  <a:lnTo>
                    <a:pt x="556097" y="3548126"/>
                  </a:lnTo>
                  <a:lnTo>
                    <a:pt x="556273" y="3548144"/>
                  </a:lnTo>
                  <a:lnTo>
                    <a:pt x="556443" y="3548138"/>
                  </a:lnTo>
                  <a:lnTo>
                    <a:pt x="556713" y="3547997"/>
                  </a:lnTo>
                  <a:lnTo>
                    <a:pt x="556963" y="3547684"/>
                  </a:lnTo>
                  <a:lnTo>
                    <a:pt x="557202" y="3547271"/>
                  </a:lnTo>
                  <a:lnTo>
                    <a:pt x="557431" y="3546829"/>
                  </a:lnTo>
                  <a:lnTo>
                    <a:pt x="557876" y="3546003"/>
                  </a:lnTo>
                  <a:lnTo>
                    <a:pt x="558077" y="3545561"/>
                  </a:lnTo>
                  <a:lnTo>
                    <a:pt x="558272" y="3545113"/>
                  </a:lnTo>
                  <a:lnTo>
                    <a:pt x="558473" y="3544671"/>
                  </a:lnTo>
                  <a:lnTo>
                    <a:pt x="558707" y="3544246"/>
                  </a:lnTo>
                  <a:lnTo>
                    <a:pt x="558874" y="3543992"/>
                  </a:lnTo>
                  <a:lnTo>
                    <a:pt x="559416" y="3543255"/>
                  </a:lnTo>
                  <a:lnTo>
                    <a:pt x="558591" y="3543520"/>
                  </a:lnTo>
                  <a:lnTo>
                    <a:pt x="558082" y="3543739"/>
                  </a:lnTo>
                  <a:lnTo>
                    <a:pt x="556342" y="3543650"/>
                  </a:lnTo>
                  <a:lnTo>
                    <a:pt x="555115" y="3543120"/>
                  </a:lnTo>
                  <a:lnTo>
                    <a:pt x="554587" y="3542205"/>
                  </a:lnTo>
                  <a:lnTo>
                    <a:pt x="554513" y="3542447"/>
                  </a:lnTo>
                  <a:lnTo>
                    <a:pt x="554450" y="3542695"/>
                  </a:lnTo>
                  <a:lnTo>
                    <a:pt x="554395" y="3542948"/>
                  </a:lnTo>
                  <a:lnTo>
                    <a:pt x="554356" y="3543202"/>
                  </a:lnTo>
                  <a:lnTo>
                    <a:pt x="554332" y="3543462"/>
                  </a:lnTo>
                  <a:lnTo>
                    <a:pt x="554342" y="3543739"/>
                  </a:lnTo>
                  <a:lnTo>
                    <a:pt x="554444" y="3544322"/>
                  </a:lnTo>
                  <a:lnTo>
                    <a:pt x="554455" y="3544582"/>
                  </a:lnTo>
                  <a:lnTo>
                    <a:pt x="554386" y="3544800"/>
                  </a:lnTo>
                  <a:lnTo>
                    <a:pt x="554175" y="3544965"/>
                  </a:lnTo>
                  <a:lnTo>
                    <a:pt x="553834" y="3545089"/>
                  </a:lnTo>
                  <a:lnTo>
                    <a:pt x="553438" y="3545160"/>
                  </a:lnTo>
                  <a:lnTo>
                    <a:pt x="553047" y="3545160"/>
                  </a:lnTo>
                  <a:lnTo>
                    <a:pt x="552734" y="3545083"/>
                  </a:lnTo>
                  <a:lnTo>
                    <a:pt x="552528" y="3544871"/>
                  </a:lnTo>
                  <a:lnTo>
                    <a:pt x="552382" y="3544529"/>
                  </a:lnTo>
                  <a:lnTo>
                    <a:pt x="552259" y="3544134"/>
                  </a:lnTo>
                  <a:lnTo>
                    <a:pt x="552113" y="3543762"/>
                  </a:lnTo>
                  <a:lnTo>
                    <a:pt x="551903" y="3543491"/>
                  </a:lnTo>
                  <a:lnTo>
                    <a:pt x="551667" y="3543338"/>
                  </a:lnTo>
                  <a:lnTo>
                    <a:pt x="551389" y="3543196"/>
                  </a:lnTo>
                  <a:lnTo>
                    <a:pt x="551101" y="3543090"/>
                  </a:lnTo>
                  <a:lnTo>
                    <a:pt x="550847" y="3543043"/>
                  </a:lnTo>
                  <a:lnTo>
                    <a:pt x="550655" y="3543078"/>
                  </a:lnTo>
                  <a:lnTo>
                    <a:pt x="550685" y="3543214"/>
                  </a:lnTo>
                  <a:lnTo>
                    <a:pt x="551018" y="3543892"/>
                  </a:lnTo>
                  <a:lnTo>
                    <a:pt x="551183" y="3544299"/>
                  </a:lnTo>
                  <a:lnTo>
                    <a:pt x="551257" y="3544665"/>
                  </a:lnTo>
                  <a:lnTo>
                    <a:pt x="551243" y="3545036"/>
                  </a:lnTo>
                  <a:lnTo>
                    <a:pt x="551213" y="3545225"/>
                  </a:lnTo>
                  <a:lnTo>
                    <a:pt x="551164" y="3545390"/>
                  </a:lnTo>
                  <a:lnTo>
                    <a:pt x="551081" y="3545526"/>
                  </a:lnTo>
                  <a:lnTo>
                    <a:pt x="550935" y="3545520"/>
                  </a:lnTo>
                  <a:lnTo>
                    <a:pt x="550652" y="3545402"/>
                  </a:lnTo>
                  <a:lnTo>
                    <a:pt x="550295" y="3545213"/>
                  </a:lnTo>
                  <a:lnTo>
                    <a:pt x="549923" y="3544995"/>
                  </a:lnTo>
                  <a:lnTo>
                    <a:pt x="549605" y="3544788"/>
                  </a:lnTo>
                  <a:lnTo>
                    <a:pt x="549478" y="3544700"/>
                  </a:lnTo>
                  <a:lnTo>
                    <a:pt x="548989" y="3544305"/>
                  </a:lnTo>
                  <a:lnTo>
                    <a:pt x="548681" y="3544022"/>
                  </a:lnTo>
                  <a:lnTo>
                    <a:pt x="548368" y="3543704"/>
                  </a:lnTo>
                  <a:lnTo>
                    <a:pt x="548056" y="3543403"/>
                  </a:lnTo>
                  <a:lnTo>
                    <a:pt x="547748" y="3543179"/>
                  </a:lnTo>
                  <a:lnTo>
                    <a:pt x="547444" y="3543096"/>
                  </a:lnTo>
                  <a:lnTo>
                    <a:pt x="547160" y="3543161"/>
                  </a:lnTo>
                  <a:lnTo>
                    <a:pt x="546868" y="3543314"/>
                  </a:lnTo>
                  <a:lnTo>
                    <a:pt x="546580" y="3543526"/>
                  </a:lnTo>
                  <a:lnTo>
                    <a:pt x="546319" y="3543768"/>
                  </a:lnTo>
                  <a:lnTo>
                    <a:pt x="546096" y="3544016"/>
                  </a:lnTo>
                  <a:lnTo>
                    <a:pt x="545964" y="3544175"/>
                  </a:lnTo>
                  <a:lnTo>
                    <a:pt x="545832" y="3544352"/>
                  </a:lnTo>
                  <a:lnTo>
                    <a:pt x="545714" y="3544529"/>
                  </a:lnTo>
                  <a:lnTo>
                    <a:pt x="545631" y="3544706"/>
                  </a:lnTo>
                  <a:lnTo>
                    <a:pt x="545612" y="3544877"/>
                  </a:lnTo>
                  <a:lnTo>
                    <a:pt x="545719" y="3545036"/>
                  </a:lnTo>
                  <a:lnTo>
                    <a:pt x="545964" y="3545184"/>
                  </a:lnTo>
                  <a:lnTo>
                    <a:pt x="546261" y="3545331"/>
                  </a:lnTo>
                  <a:lnTo>
                    <a:pt x="546530" y="3545490"/>
                  </a:lnTo>
                  <a:lnTo>
                    <a:pt x="546692" y="3545679"/>
                  </a:lnTo>
                  <a:lnTo>
                    <a:pt x="546643" y="3545927"/>
                  </a:lnTo>
                  <a:lnTo>
                    <a:pt x="546393" y="3546239"/>
                  </a:lnTo>
                  <a:lnTo>
                    <a:pt x="546041" y="3546599"/>
                  </a:lnTo>
                  <a:lnTo>
                    <a:pt x="545656" y="3546964"/>
                  </a:lnTo>
                  <a:lnTo>
                    <a:pt x="545332" y="3547307"/>
                  </a:lnTo>
                  <a:lnTo>
                    <a:pt x="544785" y="3548050"/>
                  </a:lnTo>
                  <a:lnTo>
                    <a:pt x="544589" y="3548279"/>
                  </a:lnTo>
                  <a:lnTo>
                    <a:pt x="544369" y="3548474"/>
                  </a:lnTo>
                  <a:lnTo>
                    <a:pt x="544116" y="3548639"/>
                  </a:lnTo>
                  <a:lnTo>
                    <a:pt x="543827" y="3548793"/>
                  </a:lnTo>
                  <a:lnTo>
                    <a:pt x="543528" y="3548916"/>
                  </a:lnTo>
                  <a:lnTo>
                    <a:pt x="543231" y="3548987"/>
                  </a:lnTo>
                  <a:lnTo>
                    <a:pt x="542953" y="3548999"/>
                  </a:lnTo>
                  <a:lnTo>
                    <a:pt x="542609" y="3548899"/>
                  </a:lnTo>
                  <a:lnTo>
                    <a:pt x="542252" y="3548692"/>
                  </a:lnTo>
                  <a:lnTo>
                    <a:pt x="541916" y="3548421"/>
                  </a:lnTo>
                  <a:lnTo>
                    <a:pt x="541647" y="3548103"/>
                  </a:lnTo>
                  <a:lnTo>
                    <a:pt x="541485" y="3547790"/>
                  </a:lnTo>
                  <a:lnTo>
                    <a:pt x="541446" y="3547489"/>
                  </a:lnTo>
                  <a:lnTo>
                    <a:pt x="541490" y="3547159"/>
                  </a:lnTo>
                  <a:lnTo>
                    <a:pt x="541583" y="3546817"/>
                  </a:lnTo>
                  <a:lnTo>
                    <a:pt x="541705" y="3546475"/>
                  </a:lnTo>
                  <a:lnTo>
                    <a:pt x="541828" y="3546145"/>
                  </a:lnTo>
                  <a:lnTo>
                    <a:pt x="541935" y="3545915"/>
                  </a:lnTo>
                  <a:lnTo>
                    <a:pt x="542213" y="3545461"/>
                  </a:lnTo>
                  <a:lnTo>
                    <a:pt x="542307" y="3545248"/>
                  </a:lnTo>
                  <a:lnTo>
                    <a:pt x="542315" y="3545054"/>
                  </a:lnTo>
                  <a:lnTo>
                    <a:pt x="542194" y="3544865"/>
                  </a:lnTo>
                  <a:lnTo>
                    <a:pt x="541944" y="3544688"/>
                  </a:lnTo>
                  <a:lnTo>
                    <a:pt x="541627" y="3544541"/>
                  </a:lnTo>
                  <a:lnTo>
                    <a:pt x="541295" y="3544441"/>
                  </a:lnTo>
                  <a:lnTo>
                    <a:pt x="540996" y="3544399"/>
                  </a:lnTo>
                  <a:lnTo>
                    <a:pt x="540668" y="3544506"/>
                  </a:lnTo>
                  <a:lnTo>
                    <a:pt x="540346" y="3544783"/>
                  </a:lnTo>
                  <a:lnTo>
                    <a:pt x="539681" y="3545502"/>
                  </a:lnTo>
                  <a:lnTo>
                    <a:pt x="539324" y="3545785"/>
                  </a:lnTo>
                  <a:lnTo>
                    <a:pt x="538982" y="3545968"/>
                  </a:lnTo>
                  <a:lnTo>
                    <a:pt x="538620" y="3546121"/>
                  </a:lnTo>
                  <a:lnTo>
                    <a:pt x="537877" y="3546392"/>
                  </a:lnTo>
                  <a:lnTo>
                    <a:pt x="537511" y="3546540"/>
                  </a:lnTo>
                  <a:lnTo>
                    <a:pt x="537096" y="3546681"/>
                  </a:lnTo>
                  <a:lnTo>
                    <a:pt x="536656" y="3546811"/>
                  </a:lnTo>
                  <a:lnTo>
                    <a:pt x="536230" y="3546947"/>
                  </a:lnTo>
                  <a:lnTo>
                    <a:pt x="535845" y="3547123"/>
                  </a:lnTo>
                  <a:lnTo>
                    <a:pt x="535537" y="3547365"/>
                  </a:lnTo>
                  <a:lnTo>
                    <a:pt x="535361" y="3547625"/>
                  </a:lnTo>
                  <a:lnTo>
                    <a:pt x="535229" y="3547914"/>
                  </a:lnTo>
                  <a:lnTo>
                    <a:pt x="535009" y="3548551"/>
                  </a:lnTo>
                  <a:lnTo>
                    <a:pt x="534885" y="3548851"/>
                  </a:lnTo>
                  <a:lnTo>
                    <a:pt x="534704" y="3549241"/>
                  </a:lnTo>
                  <a:lnTo>
                    <a:pt x="534525" y="3549642"/>
                  </a:lnTo>
                  <a:lnTo>
                    <a:pt x="534333" y="3550025"/>
                  </a:lnTo>
                  <a:lnTo>
                    <a:pt x="534109" y="3550367"/>
                  </a:lnTo>
                  <a:lnTo>
                    <a:pt x="533835" y="3550644"/>
                  </a:lnTo>
                  <a:lnTo>
                    <a:pt x="533551" y="3550780"/>
                  </a:lnTo>
                  <a:lnTo>
                    <a:pt x="533224" y="3550856"/>
                  </a:lnTo>
                  <a:lnTo>
                    <a:pt x="532886" y="3550921"/>
                  </a:lnTo>
                  <a:lnTo>
                    <a:pt x="532578" y="3551009"/>
                  </a:lnTo>
                  <a:lnTo>
                    <a:pt x="532334" y="3551163"/>
                  </a:lnTo>
                  <a:lnTo>
                    <a:pt x="532177" y="3551393"/>
                  </a:lnTo>
                  <a:lnTo>
                    <a:pt x="532070" y="3551664"/>
                  </a:lnTo>
                  <a:lnTo>
                    <a:pt x="531992" y="3551965"/>
                  </a:lnTo>
                  <a:lnTo>
                    <a:pt x="531924" y="3552277"/>
                  </a:lnTo>
                  <a:lnTo>
                    <a:pt x="531753" y="3552902"/>
                  </a:lnTo>
                  <a:lnTo>
                    <a:pt x="531690" y="3553251"/>
                  </a:lnTo>
                  <a:lnTo>
                    <a:pt x="531616" y="3553586"/>
                  </a:lnTo>
                  <a:lnTo>
                    <a:pt x="531508" y="3553893"/>
                  </a:lnTo>
                  <a:lnTo>
                    <a:pt x="531341" y="3554135"/>
                  </a:lnTo>
                  <a:lnTo>
                    <a:pt x="530989" y="3554294"/>
                  </a:lnTo>
                  <a:lnTo>
                    <a:pt x="530477" y="3554300"/>
                  </a:lnTo>
                  <a:lnTo>
                    <a:pt x="529875" y="3554212"/>
                  </a:lnTo>
                  <a:lnTo>
                    <a:pt x="529254" y="3554093"/>
                  </a:lnTo>
                  <a:lnTo>
                    <a:pt x="528682" y="3554011"/>
                  </a:lnTo>
                  <a:lnTo>
                    <a:pt x="527690" y="3553922"/>
                  </a:lnTo>
                  <a:lnTo>
                    <a:pt x="527362" y="3553881"/>
                  </a:lnTo>
                  <a:lnTo>
                    <a:pt x="527035" y="3553822"/>
                  </a:lnTo>
                  <a:lnTo>
                    <a:pt x="526565" y="3553699"/>
                  </a:lnTo>
                  <a:lnTo>
                    <a:pt x="526102" y="3553539"/>
                  </a:lnTo>
                  <a:lnTo>
                    <a:pt x="525637" y="3553363"/>
                  </a:lnTo>
                  <a:lnTo>
                    <a:pt x="525173" y="3553197"/>
                  </a:lnTo>
                  <a:lnTo>
                    <a:pt x="524698" y="3553073"/>
                  </a:lnTo>
                  <a:lnTo>
                    <a:pt x="524449" y="3553020"/>
                  </a:lnTo>
                  <a:lnTo>
                    <a:pt x="524200" y="3552973"/>
                  </a:lnTo>
                  <a:lnTo>
                    <a:pt x="523950" y="3552932"/>
                  </a:lnTo>
                  <a:lnTo>
                    <a:pt x="523702" y="3552902"/>
                  </a:lnTo>
                  <a:lnTo>
                    <a:pt x="523452" y="3552891"/>
                  </a:lnTo>
                  <a:lnTo>
                    <a:pt x="523130" y="3552914"/>
                  </a:lnTo>
                  <a:lnTo>
                    <a:pt x="522806" y="3552961"/>
                  </a:lnTo>
                  <a:lnTo>
                    <a:pt x="522484" y="3553032"/>
                  </a:lnTo>
                  <a:lnTo>
                    <a:pt x="522171" y="3553132"/>
                  </a:lnTo>
                  <a:lnTo>
                    <a:pt x="521878" y="3553256"/>
                  </a:lnTo>
                  <a:lnTo>
                    <a:pt x="521565" y="3553469"/>
                  </a:lnTo>
                  <a:lnTo>
                    <a:pt x="521285" y="3553740"/>
                  </a:lnTo>
                  <a:lnTo>
                    <a:pt x="521018" y="3554040"/>
                  </a:lnTo>
                  <a:lnTo>
                    <a:pt x="520743" y="3554330"/>
                  </a:lnTo>
                  <a:lnTo>
                    <a:pt x="520441" y="3554571"/>
                  </a:lnTo>
                  <a:lnTo>
                    <a:pt x="520059" y="3554760"/>
                  </a:lnTo>
                  <a:lnTo>
                    <a:pt x="519638" y="3554896"/>
                  </a:lnTo>
                  <a:lnTo>
                    <a:pt x="519209" y="3555014"/>
                  </a:lnTo>
                  <a:lnTo>
                    <a:pt x="518788" y="3555143"/>
                  </a:lnTo>
                  <a:lnTo>
                    <a:pt x="518392" y="3555320"/>
                  </a:lnTo>
                  <a:lnTo>
                    <a:pt x="517870" y="3555586"/>
                  </a:lnTo>
                  <a:lnTo>
                    <a:pt x="517620" y="3555727"/>
                  </a:lnTo>
                  <a:lnTo>
                    <a:pt x="517410" y="3555892"/>
                  </a:lnTo>
                  <a:lnTo>
                    <a:pt x="517282" y="3556087"/>
                  </a:lnTo>
                  <a:lnTo>
                    <a:pt x="517259" y="3556329"/>
                  </a:lnTo>
                  <a:lnTo>
                    <a:pt x="517326" y="3556612"/>
                  </a:lnTo>
                  <a:lnTo>
                    <a:pt x="517454" y="3556913"/>
                  </a:lnTo>
                  <a:lnTo>
                    <a:pt x="517600" y="3557219"/>
                  </a:lnTo>
                  <a:lnTo>
                    <a:pt x="517884" y="3557862"/>
                  </a:lnTo>
                  <a:lnTo>
                    <a:pt x="518065" y="3558210"/>
                  </a:lnTo>
                  <a:lnTo>
                    <a:pt x="518250" y="3558551"/>
                  </a:lnTo>
                  <a:lnTo>
                    <a:pt x="518422" y="3558900"/>
                  </a:lnTo>
                  <a:lnTo>
                    <a:pt x="518554" y="3559254"/>
                  </a:lnTo>
                  <a:lnTo>
                    <a:pt x="518686" y="3559701"/>
                  </a:lnTo>
                  <a:lnTo>
                    <a:pt x="518793" y="3560173"/>
                  </a:lnTo>
                  <a:lnTo>
                    <a:pt x="518866" y="3560645"/>
                  </a:lnTo>
                  <a:lnTo>
                    <a:pt x="518887" y="3561105"/>
                  </a:lnTo>
                  <a:lnTo>
                    <a:pt x="518827" y="3561542"/>
                  </a:lnTo>
                  <a:lnTo>
                    <a:pt x="518749" y="3561848"/>
                  </a:lnTo>
                  <a:lnTo>
                    <a:pt x="518642" y="3562184"/>
                  </a:lnTo>
                  <a:lnTo>
                    <a:pt x="518510" y="3562497"/>
                  </a:lnTo>
                  <a:lnTo>
                    <a:pt x="518353" y="3562738"/>
                  </a:lnTo>
                  <a:lnTo>
                    <a:pt x="518177" y="3562868"/>
                  </a:lnTo>
                  <a:lnTo>
                    <a:pt x="517982" y="3562874"/>
                  </a:lnTo>
                  <a:lnTo>
                    <a:pt x="517762" y="3562815"/>
                  </a:lnTo>
                  <a:lnTo>
                    <a:pt x="517532" y="3562703"/>
                  </a:lnTo>
                  <a:lnTo>
                    <a:pt x="517086" y="3562455"/>
                  </a:lnTo>
                  <a:lnTo>
                    <a:pt x="516794" y="3562214"/>
                  </a:lnTo>
                  <a:lnTo>
                    <a:pt x="516514" y="3561895"/>
                  </a:lnTo>
                  <a:lnTo>
                    <a:pt x="516256" y="3561571"/>
                  </a:lnTo>
                  <a:lnTo>
                    <a:pt x="516006" y="3561329"/>
                  </a:lnTo>
                  <a:lnTo>
                    <a:pt x="515777" y="3561252"/>
                  </a:lnTo>
                  <a:lnTo>
                    <a:pt x="515571" y="3561341"/>
                  </a:lnTo>
                  <a:lnTo>
                    <a:pt x="515381" y="3561512"/>
                  </a:lnTo>
                  <a:lnTo>
                    <a:pt x="515010" y="3561966"/>
                  </a:lnTo>
                  <a:lnTo>
                    <a:pt x="514823" y="3562178"/>
                  </a:lnTo>
                  <a:lnTo>
                    <a:pt x="514603" y="3562408"/>
                  </a:lnTo>
                  <a:lnTo>
                    <a:pt x="514394" y="3562662"/>
                  </a:lnTo>
                  <a:lnTo>
                    <a:pt x="514183" y="3562898"/>
                  </a:lnTo>
                  <a:lnTo>
                    <a:pt x="513954" y="3563110"/>
                  </a:lnTo>
                  <a:lnTo>
                    <a:pt x="513704" y="3563257"/>
                  </a:lnTo>
                  <a:lnTo>
                    <a:pt x="513465" y="3563346"/>
                  </a:lnTo>
                  <a:lnTo>
                    <a:pt x="513201" y="3563417"/>
                  </a:lnTo>
                  <a:lnTo>
                    <a:pt x="512931" y="3563452"/>
                  </a:lnTo>
                  <a:lnTo>
                    <a:pt x="512678" y="3563446"/>
                  </a:lnTo>
                  <a:lnTo>
                    <a:pt x="512447" y="3563393"/>
                  </a:lnTo>
                  <a:lnTo>
                    <a:pt x="512233" y="3563234"/>
                  </a:lnTo>
                  <a:lnTo>
                    <a:pt x="512051" y="3562986"/>
                  </a:lnTo>
                  <a:lnTo>
                    <a:pt x="511895" y="3562674"/>
                  </a:lnTo>
                  <a:lnTo>
                    <a:pt x="511612" y="3562043"/>
                  </a:lnTo>
                  <a:lnTo>
                    <a:pt x="511407" y="3561630"/>
                  </a:lnTo>
                  <a:lnTo>
                    <a:pt x="511207" y="3561205"/>
                  </a:lnTo>
                  <a:lnTo>
                    <a:pt x="511034" y="3560769"/>
                  </a:lnTo>
                  <a:lnTo>
                    <a:pt x="510913" y="3560338"/>
                  </a:lnTo>
                  <a:lnTo>
                    <a:pt x="510863" y="3559902"/>
                  </a:lnTo>
                  <a:lnTo>
                    <a:pt x="510908" y="3559460"/>
                  </a:lnTo>
                  <a:lnTo>
                    <a:pt x="511020" y="3559006"/>
                  </a:lnTo>
                  <a:lnTo>
                    <a:pt x="511187" y="3558558"/>
                  </a:lnTo>
                  <a:lnTo>
                    <a:pt x="511391" y="3558127"/>
                  </a:lnTo>
                  <a:lnTo>
                    <a:pt x="511612" y="3557715"/>
                  </a:lnTo>
                  <a:lnTo>
                    <a:pt x="511856" y="3557349"/>
                  </a:lnTo>
                  <a:lnTo>
                    <a:pt x="512140" y="3557006"/>
                  </a:lnTo>
                  <a:lnTo>
                    <a:pt x="512755" y="3556346"/>
                  </a:lnTo>
                  <a:lnTo>
                    <a:pt x="513049" y="3556010"/>
                  </a:lnTo>
                  <a:lnTo>
                    <a:pt x="513211" y="3555810"/>
                  </a:lnTo>
                  <a:lnTo>
                    <a:pt x="513523" y="3555397"/>
                  </a:lnTo>
                  <a:lnTo>
                    <a:pt x="513685" y="3555196"/>
                  </a:lnTo>
                  <a:lnTo>
                    <a:pt x="513855" y="3555002"/>
                  </a:lnTo>
                  <a:lnTo>
                    <a:pt x="514193" y="3554630"/>
                  </a:lnTo>
                  <a:lnTo>
                    <a:pt x="514554" y="3554259"/>
                  </a:lnTo>
                  <a:lnTo>
                    <a:pt x="514936" y="3553917"/>
                  </a:lnTo>
                  <a:lnTo>
                    <a:pt x="515337" y="3553616"/>
                  </a:lnTo>
                  <a:lnTo>
                    <a:pt x="515763" y="3553386"/>
                  </a:lnTo>
                  <a:lnTo>
                    <a:pt x="516094" y="3553280"/>
                  </a:lnTo>
                  <a:lnTo>
                    <a:pt x="516442" y="3553221"/>
                  </a:lnTo>
                  <a:lnTo>
                    <a:pt x="516803" y="3553174"/>
                  </a:lnTo>
                  <a:lnTo>
                    <a:pt x="517155" y="3553121"/>
                  </a:lnTo>
                  <a:lnTo>
                    <a:pt x="517493" y="3553020"/>
                  </a:lnTo>
                  <a:lnTo>
                    <a:pt x="517894" y="3552814"/>
                  </a:lnTo>
                  <a:lnTo>
                    <a:pt x="518274" y="3552554"/>
                  </a:lnTo>
                  <a:lnTo>
                    <a:pt x="519008" y="3551977"/>
                  </a:lnTo>
                  <a:lnTo>
                    <a:pt x="519399" y="3551717"/>
                  </a:lnTo>
                  <a:lnTo>
                    <a:pt x="519913" y="3551440"/>
                  </a:lnTo>
                  <a:lnTo>
                    <a:pt x="520446" y="3551187"/>
                  </a:lnTo>
                  <a:lnTo>
                    <a:pt x="520988" y="3550951"/>
                  </a:lnTo>
                  <a:lnTo>
                    <a:pt x="522083" y="3550508"/>
                  </a:lnTo>
                  <a:lnTo>
                    <a:pt x="522665" y="3550290"/>
                  </a:lnTo>
                  <a:lnTo>
                    <a:pt x="523251" y="3550090"/>
                  </a:lnTo>
                  <a:lnTo>
                    <a:pt x="523842" y="3549895"/>
                  </a:lnTo>
                  <a:lnTo>
                    <a:pt x="524425" y="3549688"/>
                  </a:lnTo>
                  <a:lnTo>
                    <a:pt x="525002" y="3549459"/>
                  </a:lnTo>
                  <a:lnTo>
                    <a:pt x="525578" y="3549211"/>
                  </a:lnTo>
                  <a:lnTo>
                    <a:pt x="526155" y="3548952"/>
                  </a:lnTo>
                  <a:lnTo>
                    <a:pt x="526721" y="3548674"/>
                  </a:lnTo>
                  <a:lnTo>
                    <a:pt x="527260" y="3548368"/>
                  </a:lnTo>
                  <a:lnTo>
                    <a:pt x="527769" y="3548014"/>
                  </a:lnTo>
                  <a:lnTo>
                    <a:pt x="528149" y="3547684"/>
                  </a:lnTo>
                  <a:lnTo>
                    <a:pt x="528506" y="3547318"/>
                  </a:lnTo>
                  <a:lnTo>
                    <a:pt x="528849" y="3546935"/>
                  </a:lnTo>
                  <a:lnTo>
                    <a:pt x="529185" y="3546540"/>
                  </a:lnTo>
                  <a:lnTo>
                    <a:pt x="529523" y="3546157"/>
                  </a:lnTo>
                  <a:lnTo>
                    <a:pt x="529861" y="3545785"/>
                  </a:lnTo>
                  <a:lnTo>
                    <a:pt x="530516" y="3545030"/>
                  </a:lnTo>
                  <a:lnTo>
                    <a:pt x="530854" y="3544659"/>
                  </a:lnTo>
                  <a:lnTo>
                    <a:pt x="531206" y="3544299"/>
                  </a:lnTo>
                  <a:lnTo>
                    <a:pt x="531586" y="3543945"/>
                  </a:lnTo>
                  <a:lnTo>
                    <a:pt x="531987" y="3543609"/>
                  </a:lnTo>
                  <a:lnTo>
                    <a:pt x="532798" y="3542948"/>
                  </a:lnTo>
                  <a:lnTo>
                    <a:pt x="533194" y="3542607"/>
                  </a:lnTo>
                  <a:lnTo>
                    <a:pt x="533923" y="3541922"/>
                  </a:lnTo>
                  <a:lnTo>
                    <a:pt x="534280" y="3541568"/>
                  </a:lnTo>
                  <a:lnTo>
                    <a:pt x="534646" y="3541233"/>
                  </a:lnTo>
                  <a:lnTo>
                    <a:pt x="535023" y="3540908"/>
                  </a:lnTo>
                  <a:lnTo>
                    <a:pt x="535380" y="3540631"/>
                  </a:lnTo>
                  <a:lnTo>
                    <a:pt x="535741" y="3540360"/>
                  </a:lnTo>
                  <a:lnTo>
                    <a:pt x="536109" y="3540101"/>
                  </a:lnTo>
                  <a:lnTo>
                    <a:pt x="536485" y="3539847"/>
                  </a:lnTo>
                  <a:lnTo>
                    <a:pt x="536865" y="3539605"/>
                  </a:lnTo>
                  <a:lnTo>
                    <a:pt x="537242" y="3539293"/>
                  </a:lnTo>
                  <a:lnTo>
                    <a:pt x="537608" y="3538956"/>
                  </a:lnTo>
                  <a:lnTo>
                    <a:pt x="537956" y="3538597"/>
                  </a:lnTo>
                  <a:lnTo>
                    <a:pt x="538284" y="3538219"/>
                  </a:lnTo>
                  <a:lnTo>
                    <a:pt x="538581" y="3537830"/>
                  </a:lnTo>
                  <a:lnTo>
                    <a:pt x="538919" y="3537300"/>
                  </a:lnTo>
                  <a:lnTo>
                    <a:pt x="539216" y="3536739"/>
                  </a:lnTo>
                  <a:lnTo>
                    <a:pt x="539480" y="3536149"/>
                  </a:lnTo>
                  <a:lnTo>
                    <a:pt x="539706" y="3535548"/>
                  </a:lnTo>
                  <a:lnTo>
                    <a:pt x="539906" y="3534947"/>
                  </a:lnTo>
                  <a:lnTo>
                    <a:pt x="540058" y="3534404"/>
                  </a:lnTo>
                  <a:lnTo>
                    <a:pt x="540184" y="3533850"/>
                  </a:lnTo>
                  <a:lnTo>
                    <a:pt x="540283" y="3533290"/>
                  </a:lnTo>
                  <a:lnTo>
                    <a:pt x="540360" y="3532724"/>
                  </a:lnTo>
                  <a:lnTo>
                    <a:pt x="540420" y="3532163"/>
                  </a:lnTo>
                  <a:lnTo>
                    <a:pt x="540429" y="3531532"/>
                  </a:lnTo>
                  <a:lnTo>
                    <a:pt x="540376" y="3530896"/>
                  </a:lnTo>
                  <a:lnTo>
                    <a:pt x="540316" y="3530259"/>
                  </a:lnTo>
                  <a:lnTo>
                    <a:pt x="540292" y="3529634"/>
                  </a:lnTo>
                  <a:lnTo>
                    <a:pt x="540360" y="3529021"/>
                  </a:lnTo>
                  <a:lnTo>
                    <a:pt x="540454" y="3528614"/>
                  </a:lnTo>
                  <a:lnTo>
                    <a:pt x="540572" y="3528201"/>
                  </a:lnTo>
                  <a:lnTo>
                    <a:pt x="540712" y="3527800"/>
                  </a:lnTo>
                  <a:lnTo>
                    <a:pt x="540885" y="3527417"/>
                  </a:lnTo>
                  <a:lnTo>
                    <a:pt x="541089" y="3527057"/>
                  </a:lnTo>
                  <a:lnTo>
                    <a:pt x="541369" y="3526662"/>
                  </a:lnTo>
                  <a:lnTo>
                    <a:pt x="541696" y="3526273"/>
                  </a:lnTo>
                  <a:lnTo>
                    <a:pt x="542062" y="3525925"/>
                  </a:lnTo>
                  <a:lnTo>
                    <a:pt x="542447" y="3525642"/>
                  </a:lnTo>
                  <a:lnTo>
                    <a:pt x="542854" y="3525459"/>
                  </a:lnTo>
                  <a:lnTo>
                    <a:pt x="543279" y="3525412"/>
                  </a:lnTo>
                  <a:lnTo>
                    <a:pt x="543739" y="3525471"/>
                  </a:lnTo>
                  <a:lnTo>
                    <a:pt x="544218" y="3525589"/>
                  </a:lnTo>
                  <a:lnTo>
                    <a:pt x="544697" y="3525730"/>
                  </a:lnTo>
                  <a:lnTo>
                    <a:pt x="545166" y="3525854"/>
                  </a:lnTo>
                  <a:lnTo>
                    <a:pt x="545709" y="3525943"/>
                  </a:lnTo>
                  <a:lnTo>
                    <a:pt x="546266" y="3526025"/>
                  </a:lnTo>
                  <a:lnTo>
                    <a:pt x="546814" y="3526125"/>
                  </a:lnTo>
                  <a:lnTo>
                    <a:pt x="547337" y="3526267"/>
                  </a:lnTo>
                  <a:lnTo>
                    <a:pt x="547821" y="3526479"/>
                  </a:lnTo>
                  <a:lnTo>
                    <a:pt x="548138" y="3526697"/>
                  </a:lnTo>
                  <a:lnTo>
                    <a:pt x="548442" y="3526951"/>
                  </a:lnTo>
                  <a:lnTo>
                    <a:pt x="549009" y="3527517"/>
                  </a:lnTo>
                  <a:lnTo>
                    <a:pt x="549302" y="3527788"/>
                  </a:lnTo>
                  <a:lnTo>
                    <a:pt x="550338" y="3528702"/>
                  </a:lnTo>
                  <a:lnTo>
                    <a:pt x="550861" y="3529156"/>
                  </a:lnTo>
                  <a:lnTo>
                    <a:pt x="551389" y="3529604"/>
                  </a:lnTo>
                  <a:lnTo>
                    <a:pt x="552259" y="3530318"/>
                  </a:lnTo>
                  <a:lnTo>
                    <a:pt x="552597" y="3530589"/>
                  </a:lnTo>
                  <a:lnTo>
                    <a:pt x="552934" y="3530854"/>
                  </a:lnTo>
                  <a:lnTo>
                    <a:pt x="553281" y="3531114"/>
                  </a:lnTo>
                  <a:lnTo>
                    <a:pt x="553638" y="3531356"/>
                  </a:lnTo>
                  <a:lnTo>
                    <a:pt x="554000" y="3531562"/>
                  </a:lnTo>
                  <a:lnTo>
                    <a:pt x="554371" y="3531745"/>
                  </a:lnTo>
                  <a:lnTo>
                    <a:pt x="554748" y="3531922"/>
                  </a:lnTo>
                  <a:lnTo>
                    <a:pt x="555119" y="3532111"/>
                  </a:lnTo>
                  <a:lnTo>
                    <a:pt x="555476" y="3532317"/>
                  </a:lnTo>
                  <a:lnTo>
                    <a:pt x="555877" y="3532606"/>
                  </a:lnTo>
                  <a:lnTo>
                    <a:pt x="556263" y="3532918"/>
                  </a:lnTo>
                  <a:lnTo>
                    <a:pt x="556640" y="3533248"/>
                  </a:lnTo>
                  <a:lnTo>
                    <a:pt x="557021" y="3533567"/>
                  </a:lnTo>
                  <a:lnTo>
                    <a:pt x="557417" y="3533868"/>
                  </a:lnTo>
                  <a:lnTo>
                    <a:pt x="557867" y="3534145"/>
                  </a:lnTo>
                  <a:lnTo>
                    <a:pt x="558331" y="3534398"/>
                  </a:lnTo>
                  <a:lnTo>
                    <a:pt x="558805" y="3534646"/>
                  </a:lnTo>
                  <a:lnTo>
                    <a:pt x="559265" y="3534900"/>
                  </a:lnTo>
                  <a:lnTo>
                    <a:pt x="559709" y="3535189"/>
                  </a:lnTo>
                  <a:lnTo>
                    <a:pt x="560120" y="3535489"/>
                  </a:lnTo>
                  <a:lnTo>
                    <a:pt x="560511" y="3535819"/>
                  </a:lnTo>
                  <a:lnTo>
                    <a:pt x="560897" y="3536156"/>
                  </a:lnTo>
                  <a:lnTo>
                    <a:pt x="561650" y="3536851"/>
                  </a:lnTo>
                  <a:lnTo>
                    <a:pt x="561973" y="3537152"/>
                  </a:lnTo>
                  <a:lnTo>
                    <a:pt x="562603" y="3537777"/>
                  </a:lnTo>
                  <a:lnTo>
                    <a:pt x="563244" y="3538390"/>
                  </a:lnTo>
                  <a:lnTo>
                    <a:pt x="563738" y="3538827"/>
                  </a:lnTo>
                  <a:lnTo>
                    <a:pt x="564750" y="3539676"/>
                  </a:lnTo>
                  <a:lnTo>
                    <a:pt x="565258" y="3540095"/>
                  </a:lnTo>
                  <a:lnTo>
                    <a:pt x="565756" y="3540531"/>
                  </a:lnTo>
                  <a:lnTo>
                    <a:pt x="566187" y="3540932"/>
                  </a:lnTo>
                  <a:lnTo>
                    <a:pt x="567032" y="3541769"/>
                  </a:lnTo>
                  <a:lnTo>
                    <a:pt x="567467" y="3542170"/>
                  </a:lnTo>
                  <a:lnTo>
                    <a:pt x="567922" y="3542548"/>
                  </a:lnTo>
                  <a:lnTo>
                    <a:pt x="568411" y="3542878"/>
                  </a:lnTo>
                  <a:lnTo>
                    <a:pt x="568919" y="3543179"/>
                  </a:lnTo>
                  <a:lnTo>
                    <a:pt x="569442" y="3543468"/>
                  </a:lnTo>
                  <a:lnTo>
                    <a:pt x="569956" y="3543768"/>
                  </a:lnTo>
                  <a:lnTo>
                    <a:pt x="570440" y="3544104"/>
                  </a:lnTo>
                  <a:lnTo>
                    <a:pt x="570772" y="3544376"/>
                  </a:lnTo>
                  <a:lnTo>
                    <a:pt x="571085" y="3544665"/>
                  </a:lnTo>
                  <a:lnTo>
                    <a:pt x="571711" y="3545254"/>
                  </a:lnTo>
                  <a:lnTo>
                    <a:pt x="572038" y="3545526"/>
                  </a:lnTo>
                  <a:lnTo>
                    <a:pt x="572546" y="3545909"/>
                  </a:lnTo>
                  <a:lnTo>
                    <a:pt x="573065" y="3546274"/>
                  </a:lnTo>
                  <a:lnTo>
                    <a:pt x="573602" y="3546622"/>
                  </a:lnTo>
                  <a:lnTo>
                    <a:pt x="574150" y="3546947"/>
                  </a:lnTo>
                  <a:lnTo>
                    <a:pt x="574707" y="3547253"/>
                  </a:lnTo>
                  <a:lnTo>
                    <a:pt x="575181" y="3547631"/>
                  </a:lnTo>
                  <a:lnTo>
                    <a:pt x="577508" y="3548851"/>
                  </a:lnTo>
                  <a:lnTo>
                    <a:pt x="579591" y="3549901"/>
                  </a:lnTo>
                  <a:lnTo>
                    <a:pt x="580256" y="3550420"/>
                  </a:lnTo>
                  <a:lnTo>
                    <a:pt x="581488" y="3551882"/>
                  </a:lnTo>
                  <a:lnTo>
                    <a:pt x="581981" y="3552395"/>
                  </a:lnTo>
                  <a:lnTo>
                    <a:pt x="582314" y="3552655"/>
                  </a:lnTo>
                  <a:lnTo>
                    <a:pt x="583052" y="3553681"/>
                  </a:lnTo>
                  <a:lnTo>
                    <a:pt x="584372" y="3554972"/>
                  </a:lnTo>
                  <a:lnTo>
                    <a:pt x="585863" y="3556099"/>
                  </a:lnTo>
                  <a:lnTo>
                    <a:pt x="587857" y="3557313"/>
                  </a:lnTo>
                  <a:lnTo>
                    <a:pt x="590091" y="3559295"/>
                  </a:lnTo>
                  <a:lnTo>
                    <a:pt x="591910" y="3560934"/>
                  </a:lnTo>
                  <a:lnTo>
                    <a:pt x="592325" y="3561111"/>
                  </a:lnTo>
                  <a:lnTo>
                    <a:pt x="592824" y="3561542"/>
                  </a:lnTo>
                  <a:lnTo>
                    <a:pt x="593738" y="3562149"/>
                  </a:lnTo>
                  <a:lnTo>
                    <a:pt x="594398" y="3562750"/>
                  </a:lnTo>
                  <a:lnTo>
                    <a:pt x="595547" y="3564124"/>
                  </a:lnTo>
                  <a:lnTo>
                    <a:pt x="596788" y="3565245"/>
                  </a:lnTo>
                  <a:lnTo>
                    <a:pt x="598103" y="3566790"/>
                  </a:lnTo>
                  <a:lnTo>
                    <a:pt x="598597" y="3567385"/>
                  </a:lnTo>
                  <a:lnTo>
                    <a:pt x="598754" y="3568063"/>
                  </a:lnTo>
                  <a:lnTo>
                    <a:pt x="599081" y="3568494"/>
                  </a:lnTo>
                  <a:lnTo>
                    <a:pt x="599233" y="3569426"/>
                  </a:lnTo>
                  <a:lnTo>
                    <a:pt x="599394" y="3569939"/>
                  </a:lnTo>
                  <a:lnTo>
                    <a:pt x="599541" y="3571124"/>
                  </a:lnTo>
                  <a:lnTo>
                    <a:pt x="599702" y="3571378"/>
                  </a:lnTo>
                  <a:lnTo>
                    <a:pt x="600274" y="3572404"/>
                  </a:lnTo>
                  <a:lnTo>
                    <a:pt x="600523" y="3572575"/>
                  </a:lnTo>
                  <a:lnTo>
                    <a:pt x="600690" y="3572581"/>
                  </a:lnTo>
                  <a:lnTo>
                    <a:pt x="600856" y="3572752"/>
                  </a:lnTo>
                  <a:lnTo>
                    <a:pt x="601359" y="3572758"/>
                  </a:lnTo>
                  <a:lnTo>
                    <a:pt x="601696" y="3572852"/>
                  </a:lnTo>
                  <a:lnTo>
                    <a:pt x="601946" y="3572940"/>
                  </a:lnTo>
                  <a:lnTo>
                    <a:pt x="602513" y="3573878"/>
                  </a:lnTo>
                  <a:lnTo>
                    <a:pt x="602508" y="3574385"/>
                  </a:lnTo>
                  <a:lnTo>
                    <a:pt x="602244" y="3574886"/>
                  </a:lnTo>
                  <a:lnTo>
                    <a:pt x="601814" y="3575553"/>
                  </a:lnTo>
                  <a:lnTo>
                    <a:pt x="601726" y="3575806"/>
                  </a:lnTo>
                  <a:lnTo>
                    <a:pt x="601212" y="3576473"/>
                  </a:lnTo>
                  <a:lnTo>
                    <a:pt x="600777" y="3577145"/>
                  </a:lnTo>
                  <a:lnTo>
                    <a:pt x="599761" y="3577800"/>
                  </a:lnTo>
                  <a:lnTo>
                    <a:pt x="599335" y="3578047"/>
                  </a:lnTo>
                  <a:lnTo>
                    <a:pt x="598392" y="3579044"/>
                  </a:lnTo>
                  <a:lnTo>
                    <a:pt x="597874" y="3579964"/>
                  </a:lnTo>
                  <a:lnTo>
                    <a:pt x="597703" y="3580129"/>
                  </a:lnTo>
                  <a:lnTo>
                    <a:pt x="597082" y="3581892"/>
                  </a:lnTo>
                  <a:lnTo>
                    <a:pt x="596143" y="3582895"/>
                  </a:lnTo>
                  <a:lnTo>
                    <a:pt x="594862" y="3583968"/>
                  </a:lnTo>
                  <a:lnTo>
                    <a:pt x="594432" y="3584806"/>
                  </a:lnTo>
                  <a:lnTo>
                    <a:pt x="594173" y="3585142"/>
                  </a:lnTo>
                  <a:lnTo>
                    <a:pt x="593645" y="3586569"/>
                  </a:lnTo>
                  <a:lnTo>
                    <a:pt x="593029" y="3587907"/>
                  </a:lnTo>
                  <a:lnTo>
                    <a:pt x="592320" y="3590089"/>
                  </a:lnTo>
                  <a:lnTo>
                    <a:pt x="592619" y="3592124"/>
                  </a:lnTo>
                  <a:lnTo>
                    <a:pt x="592946" y="3592726"/>
                  </a:lnTo>
                  <a:lnTo>
                    <a:pt x="593279" y="3593068"/>
                  </a:lnTo>
                  <a:lnTo>
                    <a:pt x="594598" y="3594188"/>
                  </a:lnTo>
                  <a:lnTo>
                    <a:pt x="596603" y="3595067"/>
                  </a:lnTo>
                  <a:lnTo>
                    <a:pt x="599448" y="3595456"/>
                  </a:lnTo>
                  <a:lnTo>
                    <a:pt x="600949" y="3596158"/>
                  </a:lnTo>
                  <a:lnTo>
                    <a:pt x="601198" y="3596164"/>
                  </a:lnTo>
                  <a:lnTo>
                    <a:pt x="601613" y="3596423"/>
                  </a:lnTo>
                  <a:lnTo>
                    <a:pt x="603119" y="3596872"/>
                  </a:lnTo>
                  <a:lnTo>
                    <a:pt x="604121" y="3597143"/>
                  </a:lnTo>
                  <a:lnTo>
                    <a:pt x="605465" y="3597337"/>
                  </a:lnTo>
                  <a:lnTo>
                    <a:pt x="606389" y="3597267"/>
                  </a:lnTo>
                  <a:lnTo>
                    <a:pt x="606644" y="3597019"/>
                  </a:lnTo>
                  <a:lnTo>
                    <a:pt x="606996" y="3596093"/>
                  </a:lnTo>
                  <a:lnTo>
                    <a:pt x="607088" y="3595674"/>
                  </a:lnTo>
                  <a:lnTo>
                    <a:pt x="607118" y="3593899"/>
                  </a:lnTo>
                  <a:lnTo>
                    <a:pt x="607304" y="3592973"/>
                  </a:lnTo>
                  <a:lnTo>
                    <a:pt x="608423" y="3591558"/>
                  </a:lnTo>
                  <a:lnTo>
                    <a:pt x="609181" y="3591145"/>
                  </a:lnTo>
                  <a:lnTo>
                    <a:pt x="610281" y="3590915"/>
                  </a:lnTo>
                  <a:lnTo>
                    <a:pt x="611703" y="3591104"/>
                  </a:lnTo>
                  <a:lnTo>
                    <a:pt x="612036" y="3591198"/>
                  </a:lnTo>
                  <a:lnTo>
                    <a:pt x="613878" y="3591570"/>
                  </a:lnTo>
                  <a:lnTo>
                    <a:pt x="616132" y="3592448"/>
                  </a:lnTo>
                  <a:lnTo>
                    <a:pt x="618791" y="3593852"/>
                  </a:lnTo>
                  <a:lnTo>
                    <a:pt x="620786" y="3595320"/>
                  </a:lnTo>
                  <a:lnTo>
                    <a:pt x="621778" y="3596181"/>
                  </a:lnTo>
                  <a:lnTo>
                    <a:pt x="623171" y="3598151"/>
                  </a:lnTo>
                  <a:lnTo>
                    <a:pt x="623333" y="3598405"/>
                  </a:lnTo>
                  <a:lnTo>
                    <a:pt x="623489" y="3599089"/>
                  </a:lnTo>
                  <a:lnTo>
                    <a:pt x="623558" y="3600103"/>
                  </a:lnTo>
                  <a:lnTo>
                    <a:pt x="623538" y="3601029"/>
                  </a:lnTo>
                  <a:lnTo>
                    <a:pt x="623108" y="3601613"/>
                  </a:lnTo>
                  <a:lnTo>
                    <a:pt x="622585" y="3602787"/>
                  </a:lnTo>
                  <a:lnTo>
                    <a:pt x="621553" y="3604119"/>
                  </a:lnTo>
                  <a:lnTo>
                    <a:pt x="620268" y="3605535"/>
                  </a:lnTo>
                  <a:lnTo>
                    <a:pt x="618894" y="3607369"/>
                  </a:lnTo>
                  <a:lnTo>
                    <a:pt x="618635" y="3607705"/>
                  </a:lnTo>
                  <a:lnTo>
                    <a:pt x="617437" y="3609038"/>
                  </a:lnTo>
                  <a:lnTo>
                    <a:pt x="615565" y="3610353"/>
                  </a:lnTo>
                  <a:lnTo>
                    <a:pt x="615052" y="3610772"/>
                  </a:lnTo>
                  <a:lnTo>
                    <a:pt x="614460" y="3611096"/>
                  </a:lnTo>
                  <a:lnTo>
                    <a:pt x="614289" y="3611096"/>
                  </a:lnTo>
                  <a:lnTo>
                    <a:pt x="612852" y="3611745"/>
                  </a:lnTo>
                  <a:lnTo>
                    <a:pt x="610828" y="3612388"/>
                  </a:lnTo>
                  <a:lnTo>
                    <a:pt x="609978" y="3612795"/>
                  </a:lnTo>
                  <a:lnTo>
                    <a:pt x="608452" y="3613780"/>
                  </a:lnTo>
                  <a:lnTo>
                    <a:pt x="607519" y="3614269"/>
                  </a:lnTo>
                  <a:lnTo>
                    <a:pt x="606844" y="3614257"/>
                  </a:lnTo>
                  <a:lnTo>
                    <a:pt x="606673" y="3614511"/>
                  </a:lnTo>
                  <a:lnTo>
                    <a:pt x="605329" y="3614570"/>
                  </a:lnTo>
                  <a:lnTo>
                    <a:pt x="602894" y="3614529"/>
                  </a:lnTo>
                  <a:lnTo>
                    <a:pt x="602640" y="3614611"/>
                  </a:lnTo>
                  <a:lnTo>
                    <a:pt x="601217" y="3614499"/>
                  </a:lnTo>
                  <a:lnTo>
                    <a:pt x="596593" y="3614670"/>
                  </a:lnTo>
                  <a:lnTo>
                    <a:pt x="594906" y="3614983"/>
                  </a:lnTo>
                  <a:lnTo>
                    <a:pt x="591871" y="3615856"/>
                  </a:lnTo>
                  <a:lnTo>
                    <a:pt x="591528" y="3616192"/>
                  </a:lnTo>
                  <a:lnTo>
                    <a:pt x="586210" y="3617701"/>
                  </a:lnTo>
                  <a:lnTo>
                    <a:pt x="584606" y="3618268"/>
                  </a:lnTo>
                  <a:lnTo>
                    <a:pt x="582920" y="3618574"/>
                  </a:lnTo>
                  <a:lnTo>
                    <a:pt x="582426" y="3618061"/>
                  </a:lnTo>
                  <a:lnTo>
                    <a:pt x="582011" y="3617796"/>
                  </a:lnTo>
                  <a:lnTo>
                    <a:pt x="581683" y="3617283"/>
                  </a:lnTo>
                  <a:lnTo>
                    <a:pt x="581443" y="3616522"/>
                  </a:lnTo>
                  <a:lnTo>
                    <a:pt x="581282" y="3616262"/>
                  </a:lnTo>
                  <a:lnTo>
                    <a:pt x="581287" y="3615926"/>
                  </a:lnTo>
                  <a:lnTo>
                    <a:pt x="580891" y="3614570"/>
                  </a:lnTo>
                  <a:lnTo>
                    <a:pt x="580197" y="3611008"/>
                  </a:lnTo>
                  <a:lnTo>
                    <a:pt x="580050" y="3609822"/>
                  </a:lnTo>
                  <a:lnTo>
                    <a:pt x="579806" y="3609392"/>
                  </a:lnTo>
                  <a:lnTo>
                    <a:pt x="579488" y="3608289"/>
                  </a:lnTo>
                  <a:lnTo>
                    <a:pt x="579004" y="3607269"/>
                  </a:lnTo>
                  <a:lnTo>
                    <a:pt x="578432" y="3606325"/>
                  </a:lnTo>
                  <a:lnTo>
                    <a:pt x="578100" y="3605983"/>
                  </a:lnTo>
                  <a:lnTo>
                    <a:pt x="577939" y="3605641"/>
                  </a:lnTo>
                  <a:lnTo>
                    <a:pt x="575871" y="3603748"/>
                  </a:lnTo>
                  <a:lnTo>
                    <a:pt x="574966" y="3602716"/>
                  </a:lnTo>
                  <a:lnTo>
                    <a:pt x="574301" y="3602368"/>
                  </a:lnTo>
                  <a:lnTo>
                    <a:pt x="572209" y="3601996"/>
                  </a:lnTo>
                  <a:lnTo>
                    <a:pt x="571872" y="3601990"/>
                  </a:lnTo>
                  <a:lnTo>
                    <a:pt x="566993" y="3602621"/>
                  </a:lnTo>
                  <a:lnTo>
                    <a:pt x="566685" y="3602851"/>
                  </a:lnTo>
                  <a:lnTo>
                    <a:pt x="566079" y="3603329"/>
                  </a:lnTo>
                  <a:lnTo>
                    <a:pt x="565473" y="3603819"/>
                  </a:lnTo>
                  <a:lnTo>
                    <a:pt x="565204" y="3604066"/>
                  </a:lnTo>
                  <a:lnTo>
                    <a:pt x="564676" y="3604579"/>
                  </a:lnTo>
                  <a:lnTo>
                    <a:pt x="564398" y="3604809"/>
                  </a:lnTo>
                  <a:lnTo>
                    <a:pt x="564104" y="3605004"/>
                  </a:lnTo>
                  <a:lnTo>
                    <a:pt x="563566" y="3605181"/>
                  </a:lnTo>
                  <a:lnTo>
                    <a:pt x="562975" y="3605240"/>
                  </a:lnTo>
                  <a:lnTo>
                    <a:pt x="562344" y="3605240"/>
                  </a:lnTo>
                  <a:lnTo>
                    <a:pt x="561709" y="3605222"/>
                  </a:lnTo>
                  <a:lnTo>
                    <a:pt x="561093" y="3605252"/>
                  </a:lnTo>
                  <a:lnTo>
                    <a:pt x="560668" y="3605323"/>
                  </a:lnTo>
                  <a:lnTo>
                    <a:pt x="560233" y="3605423"/>
                  </a:lnTo>
                  <a:lnTo>
                    <a:pt x="559802" y="3605511"/>
                  </a:lnTo>
                  <a:lnTo>
                    <a:pt x="559382" y="3605553"/>
                  </a:lnTo>
                  <a:lnTo>
                    <a:pt x="558986" y="3605511"/>
                  </a:lnTo>
                  <a:lnTo>
                    <a:pt x="558737" y="3605423"/>
                  </a:lnTo>
                  <a:lnTo>
                    <a:pt x="558502" y="3605299"/>
                  </a:lnTo>
                  <a:lnTo>
                    <a:pt x="558033" y="3605016"/>
                  </a:lnTo>
                  <a:lnTo>
                    <a:pt x="557793" y="3604886"/>
                  </a:lnTo>
                  <a:lnTo>
                    <a:pt x="557153" y="3604656"/>
                  </a:lnTo>
                  <a:lnTo>
                    <a:pt x="556478" y="3604497"/>
                  </a:lnTo>
                  <a:lnTo>
                    <a:pt x="555799" y="3604355"/>
                  </a:lnTo>
                  <a:lnTo>
                    <a:pt x="555134" y="3604178"/>
                  </a:lnTo>
                  <a:lnTo>
                    <a:pt x="554508" y="3603925"/>
                  </a:lnTo>
                  <a:lnTo>
                    <a:pt x="554141" y="3603683"/>
                  </a:lnTo>
                  <a:lnTo>
                    <a:pt x="553794" y="3603388"/>
                  </a:lnTo>
                  <a:lnTo>
                    <a:pt x="553452" y="3603087"/>
                  </a:lnTo>
                  <a:lnTo>
                    <a:pt x="553105" y="3602840"/>
                  </a:lnTo>
                  <a:lnTo>
                    <a:pt x="552729" y="3602686"/>
                  </a:lnTo>
                  <a:lnTo>
                    <a:pt x="552274" y="3602669"/>
                  </a:lnTo>
                  <a:lnTo>
                    <a:pt x="551800" y="3602775"/>
                  </a:lnTo>
                  <a:lnTo>
                    <a:pt x="550808" y="3603123"/>
                  </a:lnTo>
                  <a:lnTo>
                    <a:pt x="550314" y="3603247"/>
                  </a:lnTo>
                  <a:lnTo>
                    <a:pt x="549776" y="3603306"/>
                  </a:lnTo>
                  <a:lnTo>
                    <a:pt x="548676" y="3603353"/>
                  </a:lnTo>
                  <a:lnTo>
                    <a:pt x="548134" y="3603400"/>
                  </a:lnTo>
                  <a:lnTo>
                    <a:pt x="547606" y="3603500"/>
                  </a:lnTo>
                  <a:lnTo>
                    <a:pt x="547298" y="3603595"/>
                  </a:lnTo>
                  <a:lnTo>
                    <a:pt x="546994" y="3603701"/>
                  </a:lnTo>
                  <a:lnTo>
                    <a:pt x="546696" y="3603819"/>
                  </a:lnTo>
                  <a:lnTo>
                    <a:pt x="546095" y="3604072"/>
                  </a:lnTo>
                  <a:lnTo>
                    <a:pt x="545357" y="3604403"/>
                  </a:lnTo>
                  <a:lnTo>
                    <a:pt x="544633" y="3604756"/>
                  </a:lnTo>
                  <a:lnTo>
                    <a:pt x="544277" y="3604945"/>
                  </a:lnTo>
                  <a:lnTo>
                    <a:pt x="543846" y="3605199"/>
                  </a:lnTo>
                  <a:lnTo>
                    <a:pt x="543006" y="3605747"/>
                  </a:lnTo>
                  <a:lnTo>
                    <a:pt x="542585" y="3606012"/>
                  </a:lnTo>
                  <a:lnTo>
                    <a:pt x="542150" y="3606266"/>
                  </a:lnTo>
                  <a:lnTo>
                    <a:pt x="541564" y="3606567"/>
                  </a:lnTo>
                  <a:lnTo>
                    <a:pt x="540967" y="3606844"/>
                  </a:lnTo>
                  <a:lnTo>
                    <a:pt x="540361" y="3607109"/>
                  </a:lnTo>
                  <a:lnTo>
                    <a:pt x="539745" y="3607345"/>
                  </a:lnTo>
                  <a:lnTo>
                    <a:pt x="539124" y="3607570"/>
                  </a:lnTo>
                  <a:lnTo>
                    <a:pt x="538591" y="3607735"/>
                  </a:lnTo>
                  <a:lnTo>
                    <a:pt x="538049" y="3607882"/>
                  </a:lnTo>
                  <a:lnTo>
                    <a:pt x="537501" y="3608018"/>
                  </a:lnTo>
                  <a:lnTo>
                    <a:pt x="536411" y="3608271"/>
                  </a:lnTo>
                  <a:lnTo>
                    <a:pt x="535389" y="3608519"/>
                  </a:lnTo>
                  <a:lnTo>
                    <a:pt x="534363" y="3608737"/>
                  </a:lnTo>
                  <a:lnTo>
                    <a:pt x="533849" y="3608832"/>
                  </a:lnTo>
                  <a:lnTo>
                    <a:pt x="533370" y="3608896"/>
                  </a:lnTo>
                  <a:lnTo>
                    <a:pt x="532886" y="3608949"/>
                  </a:lnTo>
                  <a:lnTo>
                    <a:pt x="531923" y="3609044"/>
                  </a:lnTo>
                  <a:lnTo>
                    <a:pt x="531439" y="3609085"/>
                  </a:lnTo>
                  <a:lnTo>
                    <a:pt x="530926" y="3609138"/>
                  </a:lnTo>
                  <a:lnTo>
                    <a:pt x="530418" y="3609185"/>
                  </a:lnTo>
                  <a:lnTo>
                    <a:pt x="529905" y="3609227"/>
                  </a:lnTo>
                  <a:lnTo>
                    <a:pt x="529391" y="3609280"/>
                  </a:lnTo>
                  <a:lnTo>
                    <a:pt x="527905" y="3609463"/>
                  </a:lnTo>
                  <a:lnTo>
                    <a:pt x="527421" y="3609533"/>
                  </a:lnTo>
                  <a:lnTo>
                    <a:pt x="526942" y="3609628"/>
                  </a:lnTo>
                  <a:lnTo>
                    <a:pt x="526473" y="3609752"/>
                  </a:lnTo>
                  <a:lnTo>
                    <a:pt x="525896" y="3609970"/>
                  </a:lnTo>
                  <a:lnTo>
                    <a:pt x="525339" y="3610229"/>
                  </a:lnTo>
                  <a:lnTo>
                    <a:pt x="524791" y="3610536"/>
                  </a:lnTo>
                  <a:lnTo>
                    <a:pt x="524258" y="3610866"/>
                  </a:lnTo>
                  <a:lnTo>
                    <a:pt x="523740" y="3611208"/>
                  </a:lnTo>
                  <a:lnTo>
                    <a:pt x="523259" y="3611539"/>
                  </a:lnTo>
                  <a:lnTo>
                    <a:pt x="523114" y="3611639"/>
                  </a:lnTo>
                  <a:lnTo>
                    <a:pt x="522484" y="3612099"/>
                  </a:lnTo>
                  <a:lnTo>
                    <a:pt x="521887" y="3612594"/>
                  </a:lnTo>
                  <a:lnTo>
                    <a:pt x="521374" y="3613131"/>
                  </a:lnTo>
                  <a:lnTo>
                    <a:pt x="520993" y="3613727"/>
                  </a:lnTo>
                  <a:lnTo>
                    <a:pt x="520832" y="3614175"/>
                  </a:lnTo>
                  <a:lnTo>
                    <a:pt x="520739" y="3614658"/>
                  </a:lnTo>
                  <a:lnTo>
                    <a:pt x="520680" y="3615154"/>
                  </a:lnTo>
                  <a:lnTo>
                    <a:pt x="520611" y="3615649"/>
                  </a:lnTo>
                  <a:lnTo>
                    <a:pt x="520499" y="3616127"/>
                  </a:lnTo>
                  <a:lnTo>
                    <a:pt x="520279" y="3616835"/>
                  </a:lnTo>
                  <a:lnTo>
                    <a:pt x="520030" y="3617548"/>
                  </a:lnTo>
                  <a:lnTo>
                    <a:pt x="519732" y="3618238"/>
                  </a:lnTo>
                  <a:lnTo>
                    <a:pt x="519375" y="3618869"/>
                  </a:lnTo>
                  <a:lnTo>
                    <a:pt x="518940" y="3619418"/>
                  </a:lnTo>
                  <a:lnTo>
                    <a:pt x="518642" y="3619707"/>
                  </a:lnTo>
                  <a:lnTo>
                    <a:pt x="518324" y="3619990"/>
                  </a:lnTo>
                  <a:lnTo>
                    <a:pt x="517986" y="3620238"/>
                  </a:lnTo>
                  <a:lnTo>
                    <a:pt x="517630" y="3620450"/>
                  </a:lnTo>
                  <a:lnTo>
                    <a:pt x="517268" y="3620597"/>
                  </a:lnTo>
                  <a:lnTo>
                    <a:pt x="516696" y="3620638"/>
                  </a:lnTo>
                  <a:lnTo>
                    <a:pt x="516075" y="3620503"/>
                  </a:lnTo>
                  <a:lnTo>
                    <a:pt x="515425" y="3620261"/>
                  </a:lnTo>
                  <a:lnTo>
                    <a:pt x="514770" y="3620002"/>
                  </a:lnTo>
                  <a:lnTo>
                    <a:pt x="514125" y="3619783"/>
                  </a:lnTo>
                  <a:lnTo>
                    <a:pt x="513626" y="3619606"/>
                  </a:lnTo>
                  <a:lnTo>
                    <a:pt x="513108" y="3619388"/>
                  </a:lnTo>
                  <a:lnTo>
                    <a:pt x="512594" y="3619188"/>
                  </a:lnTo>
                  <a:lnTo>
                    <a:pt x="512125" y="3619082"/>
                  </a:lnTo>
                  <a:lnTo>
                    <a:pt x="511734" y="3619135"/>
                  </a:lnTo>
                  <a:lnTo>
                    <a:pt x="511397" y="3619435"/>
                  </a:lnTo>
                  <a:lnTo>
                    <a:pt x="511099" y="3619943"/>
                  </a:lnTo>
                  <a:lnTo>
                    <a:pt x="510879" y="3620550"/>
                  </a:lnTo>
                  <a:lnTo>
                    <a:pt x="510761" y="3621163"/>
                  </a:lnTo>
                  <a:lnTo>
                    <a:pt x="510786" y="3621682"/>
                  </a:lnTo>
                  <a:lnTo>
                    <a:pt x="511045" y="3622107"/>
                  </a:lnTo>
                  <a:lnTo>
                    <a:pt x="511534" y="3622473"/>
                  </a:lnTo>
                  <a:lnTo>
                    <a:pt x="512766" y="3623157"/>
                  </a:lnTo>
                  <a:lnTo>
                    <a:pt x="513372" y="3623593"/>
                  </a:lnTo>
                  <a:lnTo>
                    <a:pt x="513734" y="3623888"/>
                  </a:lnTo>
                  <a:lnTo>
                    <a:pt x="514198" y="3624248"/>
                  </a:lnTo>
                  <a:lnTo>
                    <a:pt x="514628" y="3624619"/>
                  </a:lnTo>
                  <a:lnTo>
                    <a:pt x="514946" y="3625003"/>
                  </a:lnTo>
                  <a:lnTo>
                    <a:pt x="515078" y="3625380"/>
                  </a:lnTo>
                  <a:lnTo>
                    <a:pt x="515014" y="3625740"/>
                  </a:lnTo>
                  <a:lnTo>
                    <a:pt x="514829" y="3626106"/>
                  </a:lnTo>
                  <a:lnTo>
                    <a:pt x="514564" y="3626471"/>
                  </a:lnTo>
                  <a:lnTo>
                    <a:pt x="513993" y="3627173"/>
                  </a:lnTo>
                  <a:lnTo>
                    <a:pt x="513626" y="3627539"/>
                  </a:lnTo>
                  <a:lnTo>
                    <a:pt x="513166" y="3627910"/>
                  </a:lnTo>
                  <a:lnTo>
                    <a:pt x="512722" y="3628252"/>
                  </a:lnTo>
                  <a:lnTo>
                    <a:pt x="512404" y="3628559"/>
                  </a:lnTo>
                  <a:lnTo>
                    <a:pt x="512311" y="3628801"/>
                  </a:lnTo>
                  <a:lnTo>
                    <a:pt x="512526" y="3628972"/>
                  </a:lnTo>
                  <a:lnTo>
                    <a:pt x="512951" y="3629066"/>
                  </a:lnTo>
                  <a:lnTo>
                    <a:pt x="513479" y="3629137"/>
                  </a:lnTo>
                  <a:lnTo>
                    <a:pt x="513997" y="3629243"/>
                  </a:lnTo>
                  <a:lnTo>
                    <a:pt x="514403" y="3629438"/>
                  </a:lnTo>
                  <a:lnTo>
                    <a:pt x="514657" y="3629691"/>
                  </a:lnTo>
                  <a:lnTo>
                    <a:pt x="514887" y="3629986"/>
                  </a:lnTo>
                  <a:lnTo>
                    <a:pt x="515088" y="3630311"/>
                  </a:lnTo>
                  <a:lnTo>
                    <a:pt x="515244" y="3630653"/>
                  </a:lnTo>
                  <a:lnTo>
                    <a:pt x="515342" y="3630995"/>
                  </a:lnTo>
                  <a:lnTo>
                    <a:pt x="515332" y="3631685"/>
                  </a:lnTo>
                  <a:lnTo>
                    <a:pt x="515376" y="3632387"/>
                  </a:lnTo>
                  <a:lnTo>
                    <a:pt x="515474" y="3633089"/>
                  </a:lnTo>
                  <a:lnTo>
                    <a:pt x="515620" y="3633779"/>
                  </a:lnTo>
                  <a:lnTo>
                    <a:pt x="515816" y="3634439"/>
                  </a:lnTo>
                  <a:lnTo>
                    <a:pt x="516085" y="3635076"/>
                  </a:lnTo>
                  <a:lnTo>
                    <a:pt x="516427" y="3635690"/>
                  </a:lnTo>
                  <a:lnTo>
                    <a:pt x="516808" y="3636285"/>
                  </a:lnTo>
                  <a:lnTo>
                    <a:pt x="517199" y="3636881"/>
                  </a:lnTo>
                  <a:lnTo>
                    <a:pt x="517561" y="3637488"/>
                  </a:lnTo>
                  <a:lnTo>
                    <a:pt x="517820" y="3637978"/>
                  </a:lnTo>
                  <a:lnTo>
                    <a:pt x="518069" y="3638479"/>
                  </a:lnTo>
                  <a:lnTo>
                    <a:pt x="518319" y="3638969"/>
                  </a:lnTo>
                  <a:lnTo>
                    <a:pt x="518583" y="3639458"/>
                  </a:lnTo>
                  <a:lnTo>
                    <a:pt x="518871" y="3639924"/>
                  </a:lnTo>
                  <a:lnTo>
                    <a:pt x="519223" y="3640408"/>
                  </a:lnTo>
                  <a:lnTo>
                    <a:pt x="519600" y="3640868"/>
                  </a:lnTo>
                  <a:lnTo>
                    <a:pt x="519996" y="3641322"/>
                  </a:lnTo>
                  <a:lnTo>
                    <a:pt x="520396" y="3641770"/>
                  </a:lnTo>
                  <a:lnTo>
                    <a:pt x="520783" y="3642224"/>
                  </a:lnTo>
                  <a:lnTo>
                    <a:pt x="521105" y="3642620"/>
                  </a:lnTo>
                  <a:lnTo>
                    <a:pt x="521741" y="3643428"/>
                  </a:lnTo>
                  <a:lnTo>
                    <a:pt x="522068" y="3643823"/>
                  </a:lnTo>
                  <a:lnTo>
                    <a:pt x="522401" y="3644212"/>
                  </a:lnTo>
                  <a:lnTo>
                    <a:pt x="522801" y="3644654"/>
                  </a:lnTo>
                  <a:lnTo>
                    <a:pt x="524053" y="3645928"/>
                  </a:lnTo>
                  <a:lnTo>
                    <a:pt x="524464" y="3646359"/>
                  </a:lnTo>
                  <a:lnTo>
                    <a:pt x="524923" y="3646866"/>
                  </a:lnTo>
                  <a:lnTo>
                    <a:pt x="525373" y="3647379"/>
                  </a:lnTo>
                  <a:lnTo>
                    <a:pt x="525818" y="3647898"/>
                  </a:lnTo>
                  <a:lnTo>
                    <a:pt x="526253" y="3648429"/>
                  </a:lnTo>
                  <a:lnTo>
                    <a:pt x="526668" y="3648966"/>
                  </a:lnTo>
                  <a:lnTo>
                    <a:pt x="527470" y="3649963"/>
                  </a:lnTo>
                  <a:lnTo>
                    <a:pt x="527851" y="3650476"/>
                  </a:lnTo>
                  <a:lnTo>
                    <a:pt x="528179" y="3651007"/>
                  </a:lnTo>
                  <a:lnTo>
                    <a:pt x="528428" y="3651561"/>
                  </a:lnTo>
                  <a:lnTo>
                    <a:pt x="528560" y="3652080"/>
                  </a:lnTo>
                  <a:lnTo>
                    <a:pt x="528629" y="3652617"/>
                  </a:lnTo>
                  <a:lnTo>
                    <a:pt x="528658" y="3653171"/>
                  </a:lnTo>
                  <a:lnTo>
                    <a:pt x="528678" y="3654280"/>
                  </a:lnTo>
                  <a:lnTo>
                    <a:pt x="528673" y="3654675"/>
                  </a:lnTo>
                  <a:lnTo>
                    <a:pt x="528629" y="3655460"/>
                  </a:lnTo>
                  <a:lnTo>
                    <a:pt x="528619" y="3655849"/>
                  </a:lnTo>
                  <a:lnTo>
                    <a:pt x="528643" y="3656238"/>
                  </a:lnTo>
                  <a:lnTo>
                    <a:pt x="528780" y="3656887"/>
                  </a:lnTo>
                  <a:lnTo>
                    <a:pt x="529020" y="3657518"/>
                  </a:lnTo>
                  <a:lnTo>
                    <a:pt x="529572" y="3658780"/>
                  </a:lnTo>
                  <a:lnTo>
                    <a:pt x="529787" y="3659429"/>
                  </a:lnTo>
                  <a:lnTo>
                    <a:pt x="529944" y="3660125"/>
                  </a:lnTo>
                  <a:lnTo>
                    <a:pt x="530085" y="3660921"/>
                  </a:lnTo>
                  <a:lnTo>
                    <a:pt x="530291" y="3662237"/>
                  </a:lnTo>
                  <a:lnTo>
                    <a:pt x="530335" y="3662455"/>
                  </a:lnTo>
                  <a:lnTo>
                    <a:pt x="530535" y="3662390"/>
                  </a:lnTo>
                  <a:lnTo>
                    <a:pt x="530736" y="3662296"/>
                  </a:lnTo>
                  <a:lnTo>
                    <a:pt x="530926" y="3662166"/>
                  </a:lnTo>
                  <a:lnTo>
                    <a:pt x="531102" y="3662024"/>
                  </a:lnTo>
                  <a:lnTo>
                    <a:pt x="531244" y="3661865"/>
                  </a:lnTo>
                  <a:lnTo>
                    <a:pt x="531332" y="3661505"/>
                  </a:lnTo>
                  <a:lnTo>
                    <a:pt x="531224" y="3661004"/>
                  </a:lnTo>
                  <a:lnTo>
                    <a:pt x="531034" y="3660426"/>
                  </a:lnTo>
                  <a:lnTo>
                    <a:pt x="530868" y="3659830"/>
                  </a:lnTo>
                  <a:lnTo>
                    <a:pt x="530843" y="3659293"/>
                  </a:lnTo>
                  <a:lnTo>
                    <a:pt x="531019" y="3658680"/>
                  </a:lnTo>
                  <a:lnTo>
                    <a:pt x="531337" y="3658078"/>
                  </a:lnTo>
                  <a:lnTo>
                    <a:pt x="531743" y="3657494"/>
                  </a:lnTo>
                  <a:lnTo>
                    <a:pt x="532212" y="3656952"/>
                  </a:lnTo>
                  <a:lnTo>
                    <a:pt x="532696" y="3656462"/>
                  </a:lnTo>
                  <a:lnTo>
                    <a:pt x="532999" y="3656179"/>
                  </a:lnTo>
                  <a:lnTo>
                    <a:pt x="533317" y="3655902"/>
                  </a:lnTo>
                  <a:lnTo>
                    <a:pt x="533654" y="3655648"/>
                  </a:lnTo>
                  <a:lnTo>
                    <a:pt x="534006" y="3655436"/>
                  </a:lnTo>
                  <a:lnTo>
                    <a:pt x="534368" y="3655289"/>
                  </a:lnTo>
                  <a:lnTo>
                    <a:pt x="534842" y="3655224"/>
                  </a:lnTo>
                  <a:lnTo>
                    <a:pt x="535350" y="3655259"/>
                  </a:lnTo>
                  <a:lnTo>
                    <a:pt x="535873" y="3655371"/>
                  </a:lnTo>
                  <a:lnTo>
                    <a:pt x="537491" y="3655784"/>
                  </a:lnTo>
                  <a:lnTo>
                    <a:pt x="538059" y="3655967"/>
                  </a:lnTo>
                  <a:lnTo>
                    <a:pt x="538626" y="3656173"/>
                  </a:lnTo>
                  <a:lnTo>
                    <a:pt x="539188" y="3656386"/>
                  </a:lnTo>
                  <a:lnTo>
                    <a:pt x="540591" y="3656899"/>
                  </a:lnTo>
                  <a:lnTo>
                    <a:pt x="542619" y="3657683"/>
                  </a:lnTo>
                  <a:lnTo>
                    <a:pt x="543397" y="3658002"/>
                  </a:lnTo>
                  <a:lnTo>
                    <a:pt x="543778" y="3658173"/>
                  </a:lnTo>
                  <a:lnTo>
                    <a:pt x="544101" y="3658308"/>
                  </a:lnTo>
                  <a:lnTo>
                    <a:pt x="544433" y="3658432"/>
                  </a:lnTo>
                  <a:lnTo>
                    <a:pt x="544751" y="3658574"/>
                  </a:lnTo>
                  <a:lnTo>
                    <a:pt x="545039" y="3658739"/>
                  </a:lnTo>
                  <a:lnTo>
                    <a:pt x="545269" y="3658951"/>
                  </a:lnTo>
                  <a:lnTo>
                    <a:pt x="545430" y="3659211"/>
                  </a:lnTo>
                  <a:lnTo>
                    <a:pt x="545552" y="3659506"/>
                  </a:lnTo>
                  <a:lnTo>
                    <a:pt x="545640" y="3659830"/>
                  </a:lnTo>
                  <a:lnTo>
                    <a:pt x="545689" y="3660160"/>
                  </a:lnTo>
                  <a:lnTo>
                    <a:pt x="545689" y="3660467"/>
                  </a:lnTo>
                  <a:lnTo>
                    <a:pt x="545548" y="3660892"/>
                  </a:lnTo>
                  <a:lnTo>
                    <a:pt x="545235" y="3661293"/>
                  </a:lnTo>
                  <a:lnTo>
                    <a:pt x="544839" y="3661694"/>
                  </a:lnTo>
                  <a:lnTo>
                    <a:pt x="544448" y="3662113"/>
                  </a:lnTo>
                  <a:lnTo>
                    <a:pt x="544149" y="3662555"/>
                  </a:lnTo>
                  <a:lnTo>
                    <a:pt x="543925" y="3663027"/>
                  </a:lnTo>
                  <a:lnTo>
                    <a:pt x="543700" y="3663546"/>
                  </a:lnTo>
                  <a:lnTo>
                    <a:pt x="543519" y="3664065"/>
                  </a:lnTo>
                  <a:lnTo>
                    <a:pt x="543441" y="3664549"/>
                  </a:lnTo>
                  <a:lnTo>
                    <a:pt x="543509" y="3664956"/>
                  </a:lnTo>
                  <a:lnTo>
                    <a:pt x="543665" y="3665233"/>
                  </a:lnTo>
                  <a:lnTo>
                    <a:pt x="543886" y="3665516"/>
                  </a:lnTo>
                  <a:lnTo>
                    <a:pt x="544145" y="3665764"/>
                  </a:lnTo>
                  <a:lnTo>
                    <a:pt x="544423" y="3665947"/>
                  </a:lnTo>
                  <a:lnTo>
                    <a:pt x="544687" y="3666029"/>
                  </a:lnTo>
                  <a:lnTo>
                    <a:pt x="544834" y="3665858"/>
                  </a:lnTo>
                  <a:lnTo>
                    <a:pt x="544990" y="3665398"/>
                  </a:lnTo>
                  <a:lnTo>
                    <a:pt x="545171" y="3664785"/>
                  </a:lnTo>
                  <a:lnTo>
                    <a:pt x="545381" y="3664153"/>
                  </a:lnTo>
                  <a:lnTo>
                    <a:pt x="545631" y="3663634"/>
                  </a:lnTo>
                  <a:lnTo>
                    <a:pt x="545870" y="3663310"/>
                  </a:lnTo>
                  <a:lnTo>
                    <a:pt x="546129" y="3662997"/>
                  </a:lnTo>
                  <a:lnTo>
                    <a:pt x="546413" y="3662703"/>
                  </a:lnTo>
                  <a:lnTo>
                    <a:pt x="546711" y="3662419"/>
                  </a:lnTo>
                  <a:lnTo>
                    <a:pt x="547014" y="3662154"/>
                  </a:lnTo>
                  <a:lnTo>
                    <a:pt x="547767" y="3661476"/>
                  </a:lnTo>
                  <a:lnTo>
                    <a:pt x="548168" y="3661169"/>
                  </a:lnTo>
                  <a:lnTo>
                    <a:pt x="548573" y="3660939"/>
                  </a:lnTo>
                  <a:lnTo>
                    <a:pt x="548989" y="3660833"/>
                  </a:lnTo>
                  <a:lnTo>
                    <a:pt x="549390" y="3660892"/>
                  </a:lnTo>
                  <a:lnTo>
                    <a:pt x="549805" y="3661081"/>
                  </a:lnTo>
                  <a:lnTo>
                    <a:pt x="550641" y="3661588"/>
                  </a:lnTo>
                  <a:lnTo>
                    <a:pt x="551076" y="3661771"/>
                  </a:lnTo>
                  <a:lnTo>
                    <a:pt x="551756" y="3661942"/>
                  </a:lnTo>
                  <a:lnTo>
                    <a:pt x="552470" y="3662048"/>
                  </a:lnTo>
                  <a:lnTo>
                    <a:pt x="553188" y="3662101"/>
                  </a:lnTo>
                  <a:lnTo>
                    <a:pt x="553907" y="3662095"/>
                  </a:lnTo>
                  <a:lnTo>
                    <a:pt x="554606" y="3662024"/>
                  </a:lnTo>
                  <a:lnTo>
                    <a:pt x="555862" y="3662130"/>
                  </a:lnTo>
                  <a:lnTo>
                    <a:pt x="557705" y="3662667"/>
                  </a:lnTo>
                  <a:lnTo>
                    <a:pt x="561040" y="3663319"/>
                  </a:lnTo>
                  <a:lnTo>
                    <a:pt x="562476" y="3663599"/>
                  </a:lnTo>
                  <a:lnTo>
                    <a:pt x="563395" y="3663699"/>
                  </a:lnTo>
                  <a:lnTo>
                    <a:pt x="564065" y="3663882"/>
                  </a:lnTo>
                  <a:lnTo>
                    <a:pt x="568010" y="3663947"/>
                  </a:lnTo>
                  <a:lnTo>
                    <a:pt x="569437" y="3664142"/>
                  </a:lnTo>
                  <a:lnTo>
                    <a:pt x="570361" y="3664159"/>
                  </a:lnTo>
                  <a:lnTo>
                    <a:pt x="571701" y="3664266"/>
                  </a:lnTo>
                  <a:lnTo>
                    <a:pt x="574986" y="3663900"/>
                  </a:lnTo>
                  <a:lnTo>
                    <a:pt x="575323" y="3663823"/>
                  </a:lnTo>
                  <a:lnTo>
                    <a:pt x="575572" y="3663912"/>
                  </a:lnTo>
                  <a:lnTo>
                    <a:pt x="576084" y="3663834"/>
                  </a:lnTo>
                  <a:lnTo>
                    <a:pt x="576584" y="3663758"/>
                  </a:lnTo>
                  <a:lnTo>
                    <a:pt x="577088" y="3663516"/>
                  </a:lnTo>
                  <a:lnTo>
                    <a:pt x="577684" y="3663186"/>
                  </a:lnTo>
                  <a:lnTo>
                    <a:pt x="578031" y="3662685"/>
                  </a:lnTo>
                  <a:lnTo>
                    <a:pt x="578652" y="3660668"/>
                  </a:lnTo>
                  <a:lnTo>
                    <a:pt x="579737" y="3656291"/>
                  </a:lnTo>
                  <a:lnTo>
                    <a:pt x="581854" y="3650417"/>
                  </a:lnTo>
                  <a:lnTo>
                    <a:pt x="582915" y="3647309"/>
                  </a:lnTo>
                  <a:lnTo>
                    <a:pt x="583526" y="3646052"/>
                  </a:lnTo>
                  <a:lnTo>
                    <a:pt x="584220" y="3644879"/>
                  </a:lnTo>
                  <a:lnTo>
                    <a:pt x="584910" y="3643958"/>
                  </a:lnTo>
                  <a:lnTo>
                    <a:pt x="586361" y="3642466"/>
                  </a:lnTo>
                  <a:lnTo>
                    <a:pt x="587212" y="3641888"/>
                  </a:lnTo>
                  <a:lnTo>
                    <a:pt x="589500" y="3640744"/>
                  </a:lnTo>
                  <a:lnTo>
                    <a:pt x="590301" y="3640561"/>
                  </a:lnTo>
                  <a:lnTo>
                    <a:pt x="590815" y="3640508"/>
                  </a:lnTo>
                  <a:lnTo>
                    <a:pt x="591343" y="3640508"/>
                  </a:lnTo>
                  <a:lnTo>
                    <a:pt x="591871" y="3640561"/>
                  </a:lnTo>
                  <a:lnTo>
                    <a:pt x="592389" y="3640656"/>
                  </a:lnTo>
                  <a:lnTo>
                    <a:pt x="592882" y="3640803"/>
                  </a:lnTo>
                  <a:lnTo>
                    <a:pt x="593298" y="3640980"/>
                  </a:lnTo>
                  <a:lnTo>
                    <a:pt x="593699" y="3641204"/>
                  </a:lnTo>
                  <a:lnTo>
                    <a:pt x="594085" y="3641464"/>
                  </a:lnTo>
                  <a:lnTo>
                    <a:pt x="594466" y="3641735"/>
                  </a:lnTo>
                  <a:lnTo>
                    <a:pt x="594838" y="3642006"/>
                  </a:lnTo>
                  <a:lnTo>
                    <a:pt x="595141" y="3642236"/>
                  </a:lnTo>
                  <a:lnTo>
                    <a:pt x="595434" y="3642466"/>
                  </a:lnTo>
                  <a:lnTo>
                    <a:pt x="595723" y="3642708"/>
                  </a:lnTo>
                  <a:lnTo>
                    <a:pt x="596290" y="3643204"/>
                  </a:lnTo>
                  <a:lnTo>
                    <a:pt x="596916" y="3643758"/>
                  </a:lnTo>
                  <a:lnTo>
                    <a:pt x="597223" y="3644047"/>
                  </a:lnTo>
                  <a:lnTo>
                    <a:pt x="597517" y="3644342"/>
                  </a:lnTo>
                  <a:lnTo>
                    <a:pt x="597786" y="3644660"/>
                  </a:lnTo>
                  <a:lnTo>
                    <a:pt x="597996" y="3644949"/>
                  </a:lnTo>
                  <a:lnTo>
                    <a:pt x="598191" y="3645250"/>
                  </a:lnTo>
                  <a:lnTo>
                    <a:pt x="598377" y="3645563"/>
                  </a:lnTo>
                  <a:lnTo>
                    <a:pt x="598719" y="3646200"/>
                  </a:lnTo>
                  <a:lnTo>
                    <a:pt x="598905" y="3646565"/>
                  </a:lnTo>
                  <a:lnTo>
                    <a:pt x="599076" y="3646931"/>
                  </a:lnTo>
                  <a:lnTo>
                    <a:pt x="599243" y="3647303"/>
                  </a:lnTo>
                  <a:lnTo>
                    <a:pt x="599399" y="3647674"/>
                  </a:lnTo>
                  <a:lnTo>
                    <a:pt x="599653" y="3648311"/>
                  </a:lnTo>
                  <a:lnTo>
                    <a:pt x="599941" y="3649113"/>
                  </a:lnTo>
                  <a:lnTo>
                    <a:pt x="600347" y="3650299"/>
                  </a:lnTo>
                  <a:lnTo>
                    <a:pt x="600440" y="3650606"/>
                  </a:lnTo>
                  <a:lnTo>
                    <a:pt x="600514" y="3650918"/>
                  </a:lnTo>
                  <a:lnTo>
                    <a:pt x="600567" y="3651260"/>
                  </a:lnTo>
                  <a:lnTo>
                    <a:pt x="600601" y="3651608"/>
                  </a:lnTo>
                  <a:lnTo>
                    <a:pt x="600645" y="3652304"/>
                  </a:lnTo>
                  <a:lnTo>
                    <a:pt x="600684" y="3652652"/>
                  </a:lnTo>
                  <a:lnTo>
                    <a:pt x="600743" y="3653000"/>
                  </a:lnTo>
                  <a:lnTo>
                    <a:pt x="600895" y="3653696"/>
                  </a:lnTo>
                  <a:lnTo>
                    <a:pt x="600958" y="3654038"/>
                  </a:lnTo>
                  <a:lnTo>
                    <a:pt x="601007" y="3654392"/>
                  </a:lnTo>
                  <a:lnTo>
                    <a:pt x="601046" y="3654899"/>
                  </a:lnTo>
                  <a:lnTo>
                    <a:pt x="601056" y="3655412"/>
                  </a:lnTo>
                  <a:lnTo>
                    <a:pt x="601036" y="3655926"/>
                  </a:lnTo>
                  <a:lnTo>
                    <a:pt x="600997" y="3656439"/>
                  </a:lnTo>
                  <a:lnTo>
                    <a:pt x="600929" y="3656946"/>
                  </a:lnTo>
                  <a:lnTo>
                    <a:pt x="600900" y="3657211"/>
                  </a:lnTo>
                  <a:lnTo>
                    <a:pt x="600856" y="3657990"/>
                  </a:lnTo>
                  <a:lnTo>
                    <a:pt x="600856" y="3659282"/>
                  </a:lnTo>
                  <a:lnTo>
                    <a:pt x="600885" y="3659924"/>
                  </a:lnTo>
                  <a:lnTo>
                    <a:pt x="600958" y="3660556"/>
                  </a:lnTo>
                  <a:lnTo>
                    <a:pt x="601100" y="3661163"/>
                  </a:lnTo>
                  <a:lnTo>
                    <a:pt x="601252" y="3661605"/>
                  </a:lnTo>
                  <a:lnTo>
                    <a:pt x="601433" y="3662048"/>
                  </a:lnTo>
                  <a:lnTo>
                    <a:pt x="601638" y="3662472"/>
                  </a:lnTo>
                  <a:lnTo>
                    <a:pt x="601868" y="3662885"/>
                  </a:lnTo>
                  <a:lnTo>
                    <a:pt x="602122" y="3663275"/>
                  </a:lnTo>
                  <a:lnTo>
                    <a:pt x="602366" y="3663788"/>
                  </a:lnTo>
                  <a:lnTo>
                    <a:pt x="603354" y="3664903"/>
                  </a:lnTo>
                  <a:lnTo>
                    <a:pt x="604762" y="3666112"/>
                  </a:lnTo>
                  <a:lnTo>
                    <a:pt x="607162" y="3667928"/>
                  </a:lnTo>
                  <a:lnTo>
                    <a:pt x="608653" y="3669308"/>
                  </a:lnTo>
                  <a:lnTo>
                    <a:pt x="610872" y="3671963"/>
                  </a:lnTo>
                  <a:lnTo>
                    <a:pt x="611615" y="3672741"/>
                  </a:lnTo>
                  <a:lnTo>
                    <a:pt x="612779" y="3673691"/>
                  </a:lnTo>
                  <a:lnTo>
                    <a:pt x="613355" y="3674293"/>
                  </a:lnTo>
                  <a:lnTo>
                    <a:pt x="615428" y="3675596"/>
                  </a:lnTo>
                  <a:lnTo>
                    <a:pt x="617511" y="3676729"/>
                  </a:lnTo>
                  <a:lnTo>
                    <a:pt x="618175" y="3677165"/>
                  </a:lnTo>
                  <a:lnTo>
                    <a:pt x="619173" y="3677601"/>
                  </a:lnTo>
                  <a:lnTo>
                    <a:pt x="621597" y="3678321"/>
                  </a:lnTo>
                  <a:lnTo>
                    <a:pt x="621930" y="3678498"/>
                  </a:lnTo>
                  <a:lnTo>
                    <a:pt x="623856" y="3678952"/>
                  </a:lnTo>
                  <a:lnTo>
                    <a:pt x="625782" y="3679153"/>
                  </a:lnTo>
                  <a:lnTo>
                    <a:pt x="626452" y="3679336"/>
                  </a:lnTo>
                  <a:lnTo>
                    <a:pt x="627209" y="3679347"/>
                  </a:lnTo>
                  <a:lnTo>
                    <a:pt x="628050" y="3679194"/>
                  </a:lnTo>
                  <a:lnTo>
                    <a:pt x="629399" y="3678710"/>
                  </a:lnTo>
                  <a:lnTo>
                    <a:pt x="630189" y="3678559"/>
                  </a:lnTo>
                  <a:lnTo>
                    <a:pt x="631423" y="3678321"/>
                  </a:lnTo>
                  <a:lnTo>
                    <a:pt x="632264" y="3678339"/>
                  </a:lnTo>
                  <a:lnTo>
                    <a:pt x="633442" y="3678274"/>
                  </a:lnTo>
                  <a:lnTo>
                    <a:pt x="633691" y="3678091"/>
                  </a:lnTo>
                  <a:lnTo>
                    <a:pt x="633936" y="3677896"/>
                  </a:lnTo>
                  <a:lnTo>
                    <a:pt x="634171" y="3677690"/>
                  </a:lnTo>
                  <a:lnTo>
                    <a:pt x="634400" y="3677478"/>
                  </a:lnTo>
                  <a:lnTo>
                    <a:pt x="634615" y="3677254"/>
                  </a:lnTo>
                  <a:lnTo>
                    <a:pt x="634865" y="3676953"/>
                  </a:lnTo>
                  <a:lnTo>
                    <a:pt x="635090" y="3676622"/>
                  </a:lnTo>
                  <a:lnTo>
                    <a:pt x="635520" y="3675950"/>
                  </a:lnTo>
                  <a:lnTo>
                    <a:pt x="635745" y="3675620"/>
                  </a:lnTo>
                  <a:lnTo>
                    <a:pt x="636018" y="3675272"/>
                  </a:lnTo>
                  <a:lnTo>
                    <a:pt x="636610" y="3674599"/>
                  </a:lnTo>
                  <a:lnTo>
                    <a:pt x="636879" y="3674245"/>
                  </a:lnTo>
                  <a:lnTo>
                    <a:pt x="637094" y="3673874"/>
                  </a:lnTo>
                  <a:lnTo>
                    <a:pt x="637226" y="3673538"/>
                  </a:lnTo>
                  <a:lnTo>
                    <a:pt x="637319" y="3673190"/>
                  </a:lnTo>
                  <a:lnTo>
                    <a:pt x="637475" y="3672470"/>
                  </a:lnTo>
                  <a:lnTo>
                    <a:pt x="637563" y="3672116"/>
                  </a:lnTo>
                  <a:lnTo>
                    <a:pt x="637646" y="3671892"/>
                  </a:lnTo>
                  <a:lnTo>
                    <a:pt x="637827" y="3671455"/>
                  </a:lnTo>
                  <a:lnTo>
                    <a:pt x="637895" y="3671231"/>
                  </a:lnTo>
                  <a:lnTo>
                    <a:pt x="637915" y="3671013"/>
                  </a:lnTo>
                  <a:lnTo>
                    <a:pt x="637832" y="3670724"/>
                  </a:lnTo>
                  <a:lnTo>
                    <a:pt x="637646" y="3670441"/>
                  </a:lnTo>
                  <a:lnTo>
                    <a:pt x="637412" y="3670158"/>
                  </a:lnTo>
                  <a:lnTo>
                    <a:pt x="637197" y="3669869"/>
                  </a:lnTo>
                  <a:lnTo>
                    <a:pt x="637060" y="3669562"/>
                  </a:lnTo>
                  <a:lnTo>
                    <a:pt x="637021" y="3669084"/>
                  </a:lnTo>
                  <a:lnTo>
                    <a:pt x="637084" y="3668565"/>
                  </a:lnTo>
                  <a:lnTo>
                    <a:pt x="637231" y="3668034"/>
                  </a:lnTo>
                  <a:lnTo>
                    <a:pt x="637431" y="3667515"/>
                  </a:lnTo>
                  <a:lnTo>
                    <a:pt x="637656" y="3667032"/>
                  </a:lnTo>
                  <a:lnTo>
                    <a:pt x="637837" y="3666696"/>
                  </a:lnTo>
                  <a:lnTo>
                    <a:pt x="638037" y="3666365"/>
                  </a:lnTo>
                  <a:lnTo>
                    <a:pt x="638262" y="3666053"/>
                  </a:lnTo>
                  <a:lnTo>
                    <a:pt x="638511" y="3665758"/>
                  </a:lnTo>
                  <a:lnTo>
                    <a:pt x="638785" y="3665504"/>
                  </a:lnTo>
                  <a:lnTo>
                    <a:pt x="639162" y="3665286"/>
                  </a:lnTo>
                  <a:lnTo>
                    <a:pt x="639597" y="3665138"/>
                  </a:lnTo>
                  <a:lnTo>
                    <a:pt x="640056" y="3665015"/>
                  </a:lnTo>
                  <a:lnTo>
                    <a:pt x="640501" y="3664873"/>
                  </a:lnTo>
                  <a:lnTo>
                    <a:pt x="640892" y="3664661"/>
                  </a:lnTo>
                  <a:lnTo>
                    <a:pt x="641259" y="3664301"/>
                  </a:lnTo>
                  <a:lnTo>
                    <a:pt x="641577" y="3663870"/>
                  </a:lnTo>
                  <a:lnTo>
                    <a:pt x="641860" y="3663393"/>
                  </a:lnTo>
                  <a:lnTo>
                    <a:pt x="642148" y="3662921"/>
                  </a:lnTo>
                  <a:lnTo>
                    <a:pt x="642466" y="3662478"/>
                  </a:lnTo>
                  <a:lnTo>
                    <a:pt x="642789" y="3662119"/>
                  </a:lnTo>
                  <a:lnTo>
                    <a:pt x="643121" y="3661771"/>
                  </a:lnTo>
                  <a:lnTo>
                    <a:pt x="643811" y="3661086"/>
                  </a:lnTo>
                  <a:lnTo>
                    <a:pt x="644153" y="3660738"/>
                  </a:lnTo>
                  <a:lnTo>
                    <a:pt x="645013" y="3659812"/>
                  </a:lnTo>
                  <a:lnTo>
                    <a:pt x="645306" y="3659512"/>
                  </a:lnTo>
                  <a:lnTo>
                    <a:pt x="646157" y="3658692"/>
                  </a:lnTo>
                  <a:lnTo>
                    <a:pt x="646440" y="3658432"/>
                  </a:lnTo>
                  <a:lnTo>
                    <a:pt x="646744" y="3658208"/>
                  </a:lnTo>
                  <a:lnTo>
                    <a:pt x="647061" y="3658031"/>
                  </a:lnTo>
                  <a:lnTo>
                    <a:pt x="647428" y="3657901"/>
                  </a:lnTo>
                  <a:lnTo>
                    <a:pt x="647819" y="3657819"/>
                  </a:lnTo>
                  <a:lnTo>
                    <a:pt x="648225" y="3657778"/>
                  </a:lnTo>
                  <a:lnTo>
                    <a:pt x="649046" y="3657736"/>
                  </a:lnTo>
                  <a:lnTo>
                    <a:pt x="649379" y="3657742"/>
                  </a:lnTo>
                  <a:lnTo>
                    <a:pt x="650053" y="3657813"/>
                  </a:lnTo>
                  <a:lnTo>
                    <a:pt x="650386" y="3657813"/>
                  </a:lnTo>
                  <a:lnTo>
                    <a:pt x="650694" y="3657766"/>
                  </a:lnTo>
                  <a:lnTo>
                    <a:pt x="651006" y="3657624"/>
                  </a:lnTo>
                  <a:lnTo>
                    <a:pt x="651300" y="3657412"/>
                  </a:lnTo>
                  <a:lnTo>
                    <a:pt x="651583" y="3657170"/>
                  </a:lnTo>
                  <a:lnTo>
                    <a:pt x="651857" y="3656916"/>
                  </a:lnTo>
                  <a:lnTo>
                    <a:pt x="652145" y="3656686"/>
                  </a:lnTo>
                  <a:lnTo>
                    <a:pt x="652326" y="3656557"/>
                  </a:lnTo>
                  <a:lnTo>
                    <a:pt x="652693" y="3656309"/>
                  </a:lnTo>
                  <a:lnTo>
                    <a:pt x="652918" y="3656179"/>
                  </a:lnTo>
                  <a:lnTo>
                    <a:pt x="653138" y="3656044"/>
                  </a:lnTo>
                  <a:lnTo>
                    <a:pt x="653353" y="3655890"/>
                  </a:lnTo>
                  <a:lnTo>
                    <a:pt x="653563" y="3655731"/>
                  </a:lnTo>
                  <a:lnTo>
                    <a:pt x="653763" y="3655560"/>
                  </a:lnTo>
                  <a:lnTo>
                    <a:pt x="653905" y="3655424"/>
                  </a:lnTo>
                  <a:lnTo>
                    <a:pt x="654042" y="3655283"/>
                  </a:lnTo>
                  <a:lnTo>
                    <a:pt x="654311" y="3654988"/>
                  </a:lnTo>
                  <a:lnTo>
                    <a:pt x="654555" y="3654687"/>
                  </a:lnTo>
                  <a:lnTo>
                    <a:pt x="654893" y="3654227"/>
                  </a:lnTo>
                  <a:lnTo>
                    <a:pt x="655010" y="3654074"/>
                  </a:lnTo>
                  <a:lnTo>
                    <a:pt x="655181" y="3653885"/>
                  </a:lnTo>
                  <a:lnTo>
                    <a:pt x="655274" y="3653796"/>
                  </a:lnTo>
                  <a:lnTo>
                    <a:pt x="655347" y="3653696"/>
                  </a:lnTo>
                  <a:lnTo>
                    <a:pt x="655430" y="3653502"/>
                  </a:lnTo>
                  <a:lnTo>
                    <a:pt x="655474" y="3653295"/>
                  </a:lnTo>
                  <a:lnTo>
                    <a:pt x="655445" y="3653136"/>
                  </a:lnTo>
                  <a:lnTo>
                    <a:pt x="655308" y="3653083"/>
                  </a:lnTo>
                  <a:lnTo>
                    <a:pt x="655127" y="3653059"/>
                  </a:lnTo>
                  <a:lnTo>
                    <a:pt x="655025" y="3652941"/>
                  </a:lnTo>
                  <a:lnTo>
                    <a:pt x="655020" y="3652829"/>
                  </a:lnTo>
                  <a:lnTo>
                    <a:pt x="655059" y="3652558"/>
                  </a:lnTo>
                  <a:lnTo>
                    <a:pt x="655088" y="3652286"/>
                  </a:lnTo>
                  <a:lnTo>
                    <a:pt x="655132" y="3651997"/>
                  </a:lnTo>
                  <a:lnTo>
                    <a:pt x="655142" y="3651856"/>
                  </a:lnTo>
                  <a:lnTo>
                    <a:pt x="655118" y="3651726"/>
                  </a:lnTo>
                  <a:lnTo>
                    <a:pt x="655069" y="3651632"/>
                  </a:lnTo>
                  <a:lnTo>
                    <a:pt x="654902" y="3651443"/>
                  </a:lnTo>
                  <a:lnTo>
                    <a:pt x="654839" y="3651355"/>
                  </a:lnTo>
                  <a:lnTo>
                    <a:pt x="654853" y="3651178"/>
                  </a:lnTo>
                  <a:lnTo>
                    <a:pt x="654956" y="3651089"/>
                  </a:lnTo>
                  <a:lnTo>
                    <a:pt x="655225" y="3650912"/>
                  </a:lnTo>
                  <a:lnTo>
                    <a:pt x="655347" y="3650818"/>
                  </a:lnTo>
                  <a:lnTo>
                    <a:pt x="655494" y="3650676"/>
                  </a:lnTo>
                  <a:lnTo>
                    <a:pt x="656056" y="3650063"/>
                  </a:lnTo>
                  <a:lnTo>
                    <a:pt x="656985" y="3649060"/>
                  </a:lnTo>
                  <a:lnTo>
                    <a:pt x="657141" y="3648895"/>
                  </a:lnTo>
                  <a:lnTo>
                    <a:pt x="657469" y="3648577"/>
                  </a:lnTo>
                  <a:lnTo>
                    <a:pt x="657625" y="3648411"/>
                  </a:lnTo>
                  <a:lnTo>
                    <a:pt x="657767" y="3648234"/>
                  </a:lnTo>
                  <a:lnTo>
                    <a:pt x="657885" y="3648069"/>
                  </a:lnTo>
                  <a:lnTo>
                    <a:pt x="657997" y="3647898"/>
                  </a:lnTo>
                  <a:lnTo>
                    <a:pt x="658100" y="3647727"/>
                  </a:lnTo>
                  <a:lnTo>
                    <a:pt x="658192" y="3647550"/>
                  </a:lnTo>
                  <a:lnTo>
                    <a:pt x="658271" y="3647367"/>
                  </a:lnTo>
                  <a:lnTo>
                    <a:pt x="658354" y="3647061"/>
                  </a:lnTo>
                  <a:lnTo>
                    <a:pt x="658393" y="3646742"/>
                  </a:lnTo>
                  <a:lnTo>
                    <a:pt x="658407" y="3646412"/>
                  </a:lnTo>
                  <a:lnTo>
                    <a:pt x="658393" y="3646076"/>
                  </a:lnTo>
                  <a:lnTo>
                    <a:pt x="658368" y="3645752"/>
                  </a:lnTo>
                  <a:lnTo>
                    <a:pt x="658329" y="3645333"/>
                  </a:lnTo>
                  <a:lnTo>
                    <a:pt x="658300" y="3645126"/>
                  </a:lnTo>
                  <a:lnTo>
                    <a:pt x="658251" y="3644920"/>
                  </a:lnTo>
                  <a:lnTo>
                    <a:pt x="658178" y="3644731"/>
                  </a:lnTo>
                  <a:lnTo>
                    <a:pt x="658085" y="3644590"/>
                  </a:lnTo>
                  <a:lnTo>
                    <a:pt x="657723" y="3644200"/>
                  </a:lnTo>
                  <a:lnTo>
                    <a:pt x="657630" y="3644059"/>
                  </a:lnTo>
                  <a:lnTo>
                    <a:pt x="657547" y="3643858"/>
                  </a:lnTo>
                  <a:lnTo>
                    <a:pt x="657488" y="3643640"/>
                  </a:lnTo>
                  <a:lnTo>
                    <a:pt x="657449" y="3643416"/>
                  </a:lnTo>
                  <a:lnTo>
                    <a:pt x="657435" y="3643186"/>
                  </a:lnTo>
                  <a:lnTo>
                    <a:pt x="657440" y="3642968"/>
                  </a:lnTo>
                  <a:lnTo>
                    <a:pt x="657484" y="3642567"/>
                  </a:lnTo>
                  <a:lnTo>
                    <a:pt x="657528" y="3642366"/>
                  </a:lnTo>
                  <a:lnTo>
                    <a:pt x="657601" y="3642189"/>
                  </a:lnTo>
                  <a:lnTo>
                    <a:pt x="657699" y="3642059"/>
                  </a:lnTo>
                  <a:lnTo>
                    <a:pt x="657821" y="3642000"/>
                  </a:lnTo>
                  <a:lnTo>
                    <a:pt x="657968" y="3641971"/>
                  </a:lnTo>
                  <a:lnTo>
                    <a:pt x="658124" y="3641953"/>
                  </a:lnTo>
                  <a:lnTo>
                    <a:pt x="658266" y="3641924"/>
                  </a:lnTo>
                  <a:lnTo>
                    <a:pt x="658368" y="3641865"/>
                  </a:lnTo>
                  <a:lnTo>
                    <a:pt x="658403" y="3641729"/>
                  </a:lnTo>
                  <a:lnTo>
                    <a:pt x="658373" y="3641552"/>
                  </a:lnTo>
                  <a:lnTo>
                    <a:pt x="658324" y="3641346"/>
                  </a:lnTo>
                  <a:lnTo>
                    <a:pt x="658290" y="3641151"/>
                  </a:lnTo>
                  <a:lnTo>
                    <a:pt x="658315" y="3640986"/>
                  </a:lnTo>
                  <a:lnTo>
                    <a:pt x="658403" y="3640844"/>
                  </a:lnTo>
                  <a:lnTo>
                    <a:pt x="658535" y="3640715"/>
                  </a:lnTo>
                  <a:lnTo>
                    <a:pt x="658691" y="3640603"/>
                  </a:lnTo>
                  <a:lnTo>
                    <a:pt x="658857" y="3640520"/>
                  </a:lnTo>
                  <a:lnTo>
                    <a:pt x="659023" y="3640473"/>
                  </a:lnTo>
                  <a:lnTo>
                    <a:pt x="659165" y="3640479"/>
                  </a:lnTo>
                  <a:lnTo>
                    <a:pt x="659322" y="3640526"/>
                  </a:lnTo>
                  <a:lnTo>
                    <a:pt x="659478" y="3640591"/>
                  </a:lnTo>
                  <a:lnTo>
                    <a:pt x="659634" y="3640644"/>
                  </a:lnTo>
                  <a:lnTo>
                    <a:pt x="659786" y="3640662"/>
                  </a:lnTo>
                  <a:lnTo>
                    <a:pt x="659942" y="3640614"/>
                  </a:lnTo>
                  <a:lnTo>
                    <a:pt x="660099" y="3640532"/>
                  </a:lnTo>
                  <a:lnTo>
                    <a:pt x="660402" y="3640331"/>
                  </a:lnTo>
                  <a:lnTo>
                    <a:pt x="660563" y="3640255"/>
                  </a:lnTo>
                  <a:lnTo>
                    <a:pt x="660764" y="3640190"/>
                  </a:lnTo>
                  <a:lnTo>
                    <a:pt x="660974" y="3640148"/>
                  </a:lnTo>
                  <a:lnTo>
                    <a:pt x="661614" y="3640060"/>
                  </a:lnTo>
                  <a:lnTo>
                    <a:pt x="662396" y="3639977"/>
                  </a:lnTo>
                  <a:lnTo>
                    <a:pt x="662592" y="3639936"/>
                  </a:lnTo>
                  <a:lnTo>
                    <a:pt x="662822" y="3639877"/>
                  </a:lnTo>
                  <a:lnTo>
                    <a:pt x="663047" y="3639795"/>
                  </a:lnTo>
                  <a:lnTo>
                    <a:pt x="663267" y="3639706"/>
                  </a:lnTo>
                  <a:lnTo>
                    <a:pt x="663716" y="3639535"/>
                  </a:lnTo>
                  <a:lnTo>
                    <a:pt x="664303" y="3639340"/>
                  </a:lnTo>
                  <a:lnTo>
                    <a:pt x="664503" y="3639293"/>
                  </a:lnTo>
                  <a:lnTo>
                    <a:pt x="664699" y="3639276"/>
                  </a:lnTo>
                  <a:lnTo>
                    <a:pt x="664885" y="3639287"/>
                  </a:lnTo>
                  <a:lnTo>
                    <a:pt x="665075" y="3639329"/>
                  </a:lnTo>
                  <a:lnTo>
                    <a:pt x="665266" y="3639382"/>
                  </a:lnTo>
                  <a:lnTo>
                    <a:pt x="665452" y="3639447"/>
                  </a:lnTo>
                  <a:lnTo>
                    <a:pt x="665638" y="3639500"/>
                  </a:lnTo>
                  <a:lnTo>
                    <a:pt x="665784" y="3639553"/>
                  </a:lnTo>
                  <a:lnTo>
                    <a:pt x="666082" y="3639677"/>
                  </a:lnTo>
                  <a:lnTo>
                    <a:pt x="666224" y="3639718"/>
                  </a:lnTo>
                  <a:lnTo>
                    <a:pt x="666366" y="3639724"/>
                  </a:lnTo>
                  <a:lnTo>
                    <a:pt x="666503" y="3639682"/>
                  </a:lnTo>
                  <a:lnTo>
                    <a:pt x="666635" y="3639594"/>
                  </a:lnTo>
                  <a:lnTo>
                    <a:pt x="666899" y="3639388"/>
                  </a:lnTo>
                  <a:lnTo>
                    <a:pt x="667036" y="3639317"/>
                  </a:lnTo>
                  <a:lnTo>
                    <a:pt x="667177" y="3639276"/>
                  </a:lnTo>
                  <a:lnTo>
                    <a:pt x="667324" y="3639246"/>
                  </a:lnTo>
                  <a:lnTo>
                    <a:pt x="667627" y="3639211"/>
                  </a:lnTo>
                  <a:lnTo>
                    <a:pt x="668165" y="3639116"/>
                  </a:lnTo>
                  <a:lnTo>
                    <a:pt x="670018" y="3638739"/>
                  </a:lnTo>
                  <a:lnTo>
                    <a:pt x="670981" y="3638550"/>
                  </a:lnTo>
                  <a:lnTo>
                    <a:pt x="671220" y="3638509"/>
                  </a:lnTo>
                  <a:lnTo>
                    <a:pt x="671528" y="3638373"/>
                  </a:lnTo>
                  <a:lnTo>
                    <a:pt x="671993" y="3638184"/>
                  </a:lnTo>
                  <a:lnTo>
                    <a:pt x="672242" y="3638102"/>
                  </a:lnTo>
                  <a:lnTo>
                    <a:pt x="672745" y="3637949"/>
                  </a:lnTo>
                  <a:lnTo>
                    <a:pt x="672985" y="3637860"/>
                  </a:lnTo>
                  <a:lnTo>
                    <a:pt x="673215" y="3637748"/>
                  </a:lnTo>
                  <a:lnTo>
                    <a:pt x="673410" y="3637612"/>
                  </a:lnTo>
                  <a:lnTo>
                    <a:pt x="673596" y="3637459"/>
                  </a:lnTo>
                  <a:lnTo>
                    <a:pt x="673777" y="3637294"/>
                  </a:lnTo>
                  <a:lnTo>
                    <a:pt x="674241" y="3636828"/>
                  </a:lnTo>
                  <a:lnTo>
                    <a:pt x="674368" y="3636710"/>
                  </a:lnTo>
                  <a:lnTo>
                    <a:pt x="674491" y="3636586"/>
                  </a:lnTo>
                  <a:lnTo>
                    <a:pt x="674603" y="3636456"/>
                  </a:lnTo>
                  <a:lnTo>
                    <a:pt x="674696" y="3636315"/>
                  </a:lnTo>
                  <a:lnTo>
                    <a:pt x="674754" y="3636185"/>
                  </a:lnTo>
                  <a:lnTo>
                    <a:pt x="675053" y="3635466"/>
                  </a:lnTo>
                  <a:lnTo>
                    <a:pt x="675106" y="3635353"/>
                  </a:lnTo>
                  <a:lnTo>
                    <a:pt x="675214" y="3635318"/>
                  </a:lnTo>
                  <a:lnTo>
                    <a:pt x="675312" y="3635359"/>
                  </a:lnTo>
                  <a:lnTo>
                    <a:pt x="675419" y="3635418"/>
                  </a:lnTo>
                  <a:lnTo>
                    <a:pt x="675522" y="3635460"/>
                  </a:lnTo>
                  <a:lnTo>
                    <a:pt x="675615" y="3635401"/>
                  </a:lnTo>
                  <a:lnTo>
                    <a:pt x="675595" y="3635277"/>
                  </a:lnTo>
                  <a:lnTo>
                    <a:pt x="675561" y="3635118"/>
                  </a:lnTo>
                  <a:lnTo>
                    <a:pt x="675532" y="3634952"/>
                  </a:lnTo>
                  <a:lnTo>
                    <a:pt x="675532" y="3634811"/>
                  </a:lnTo>
                  <a:lnTo>
                    <a:pt x="675576" y="3634658"/>
                  </a:lnTo>
                  <a:lnTo>
                    <a:pt x="675644" y="3634504"/>
                  </a:lnTo>
                  <a:lnTo>
                    <a:pt x="675737" y="3634357"/>
                  </a:lnTo>
                  <a:lnTo>
                    <a:pt x="675840" y="3634215"/>
                  </a:lnTo>
                  <a:lnTo>
                    <a:pt x="675947" y="3634085"/>
                  </a:lnTo>
                  <a:lnTo>
                    <a:pt x="676060" y="3633973"/>
                  </a:lnTo>
                  <a:lnTo>
                    <a:pt x="676187" y="3633873"/>
                  </a:lnTo>
                  <a:lnTo>
                    <a:pt x="676314" y="3633779"/>
                  </a:lnTo>
                  <a:lnTo>
                    <a:pt x="676451" y="3633684"/>
                  </a:lnTo>
                  <a:lnTo>
                    <a:pt x="676578" y="3633584"/>
                  </a:lnTo>
                  <a:lnTo>
                    <a:pt x="676671" y="3633496"/>
                  </a:lnTo>
                  <a:lnTo>
                    <a:pt x="676847" y="3633307"/>
                  </a:lnTo>
                  <a:lnTo>
                    <a:pt x="676940" y="3633230"/>
                  </a:lnTo>
                  <a:lnTo>
                    <a:pt x="677042" y="3633189"/>
                  </a:lnTo>
                  <a:lnTo>
                    <a:pt x="677169" y="3633177"/>
                  </a:lnTo>
                  <a:lnTo>
                    <a:pt x="677311" y="3633213"/>
                  </a:lnTo>
                  <a:lnTo>
                    <a:pt x="677463" y="3633272"/>
                  </a:lnTo>
                  <a:lnTo>
                    <a:pt x="677741" y="3633413"/>
                  </a:lnTo>
                  <a:lnTo>
                    <a:pt x="677991" y="3633572"/>
                  </a:lnTo>
                  <a:lnTo>
                    <a:pt x="678108" y="3633667"/>
                  </a:lnTo>
                  <a:lnTo>
                    <a:pt x="678211" y="3633773"/>
                  </a:lnTo>
                  <a:lnTo>
                    <a:pt x="678299" y="3633885"/>
                  </a:lnTo>
                  <a:lnTo>
                    <a:pt x="678357" y="3634003"/>
                  </a:lnTo>
                  <a:lnTo>
                    <a:pt x="678401" y="3634133"/>
                  </a:lnTo>
                  <a:lnTo>
                    <a:pt x="678431" y="3634268"/>
                  </a:lnTo>
                  <a:lnTo>
                    <a:pt x="678455" y="3634404"/>
                  </a:lnTo>
                  <a:lnTo>
                    <a:pt x="678475" y="3634540"/>
                  </a:lnTo>
                  <a:lnTo>
                    <a:pt x="678484" y="3634687"/>
                  </a:lnTo>
                  <a:lnTo>
                    <a:pt x="678484" y="3634840"/>
                  </a:lnTo>
                  <a:lnTo>
                    <a:pt x="678465" y="3635147"/>
                  </a:lnTo>
                  <a:lnTo>
                    <a:pt x="678460" y="3635295"/>
                  </a:lnTo>
                  <a:lnTo>
                    <a:pt x="678465" y="3635749"/>
                  </a:lnTo>
                  <a:lnTo>
                    <a:pt x="678475" y="3636055"/>
                  </a:lnTo>
                  <a:lnTo>
                    <a:pt x="678484" y="3636191"/>
                  </a:lnTo>
                  <a:lnTo>
                    <a:pt x="678519" y="3636462"/>
                  </a:lnTo>
                  <a:lnTo>
                    <a:pt x="678523" y="3636598"/>
                  </a:lnTo>
                  <a:lnTo>
                    <a:pt x="678519" y="3636734"/>
                  </a:lnTo>
                  <a:lnTo>
                    <a:pt x="678455" y="3636964"/>
                  </a:lnTo>
                  <a:lnTo>
                    <a:pt x="678318" y="3637300"/>
                  </a:lnTo>
                  <a:lnTo>
                    <a:pt x="678039" y="3637943"/>
                  </a:lnTo>
                  <a:lnTo>
                    <a:pt x="677981" y="3638102"/>
                  </a:lnTo>
                  <a:lnTo>
                    <a:pt x="677942" y="3638220"/>
                  </a:lnTo>
                  <a:lnTo>
                    <a:pt x="677883" y="3638462"/>
                  </a:lnTo>
                  <a:lnTo>
                    <a:pt x="677810" y="3638698"/>
                  </a:lnTo>
                  <a:lnTo>
                    <a:pt x="677741" y="3638851"/>
                  </a:lnTo>
                  <a:lnTo>
                    <a:pt x="677663" y="3639010"/>
                  </a:lnTo>
                  <a:lnTo>
                    <a:pt x="677575" y="3639158"/>
                  </a:lnTo>
                  <a:lnTo>
                    <a:pt x="677477" y="3639299"/>
                  </a:lnTo>
                  <a:lnTo>
                    <a:pt x="677365" y="3639417"/>
                  </a:lnTo>
                  <a:lnTo>
                    <a:pt x="677209" y="3639517"/>
                  </a:lnTo>
                  <a:lnTo>
                    <a:pt x="677018" y="3639582"/>
                  </a:lnTo>
                  <a:lnTo>
                    <a:pt x="676822" y="3639641"/>
                  </a:lnTo>
                  <a:lnTo>
                    <a:pt x="676641" y="3639706"/>
                  </a:lnTo>
                  <a:lnTo>
                    <a:pt x="676495" y="3639812"/>
                  </a:lnTo>
                  <a:lnTo>
                    <a:pt x="676397" y="3639930"/>
                  </a:lnTo>
                  <a:lnTo>
                    <a:pt x="676319" y="3640072"/>
                  </a:lnTo>
                  <a:lnTo>
                    <a:pt x="676250" y="3640225"/>
                  </a:lnTo>
                  <a:lnTo>
                    <a:pt x="676197" y="3640378"/>
                  </a:lnTo>
                  <a:lnTo>
                    <a:pt x="676157" y="3640532"/>
                  </a:lnTo>
                  <a:lnTo>
                    <a:pt x="676133" y="3640780"/>
                  </a:lnTo>
                  <a:lnTo>
                    <a:pt x="676157" y="3641033"/>
                  </a:lnTo>
                  <a:lnTo>
                    <a:pt x="676211" y="3641299"/>
                  </a:lnTo>
                  <a:lnTo>
                    <a:pt x="676280" y="3641558"/>
                  </a:lnTo>
                  <a:lnTo>
                    <a:pt x="676353" y="3641812"/>
                  </a:lnTo>
                  <a:lnTo>
                    <a:pt x="676470" y="3642301"/>
                  </a:lnTo>
                  <a:lnTo>
                    <a:pt x="676544" y="3642543"/>
                  </a:lnTo>
                  <a:lnTo>
                    <a:pt x="676627" y="3642726"/>
                  </a:lnTo>
                  <a:lnTo>
                    <a:pt x="676739" y="3642820"/>
                  </a:lnTo>
                  <a:lnTo>
                    <a:pt x="676881" y="3642797"/>
                  </a:lnTo>
                  <a:lnTo>
                    <a:pt x="677047" y="3642708"/>
                  </a:lnTo>
                  <a:lnTo>
                    <a:pt x="677213" y="3642596"/>
                  </a:lnTo>
                  <a:lnTo>
                    <a:pt x="677365" y="3642513"/>
                  </a:lnTo>
                  <a:lnTo>
                    <a:pt x="677472" y="3642508"/>
                  </a:lnTo>
                  <a:lnTo>
                    <a:pt x="677536" y="3642596"/>
                  </a:lnTo>
                  <a:lnTo>
                    <a:pt x="677565" y="3642744"/>
                  </a:lnTo>
                  <a:lnTo>
                    <a:pt x="677575" y="3642926"/>
                  </a:lnTo>
                  <a:lnTo>
                    <a:pt x="677575" y="3643121"/>
                  </a:lnTo>
                  <a:lnTo>
                    <a:pt x="677565" y="3643292"/>
                  </a:lnTo>
                  <a:lnTo>
                    <a:pt x="677546" y="3643451"/>
                  </a:lnTo>
                  <a:lnTo>
                    <a:pt x="677453" y="3643764"/>
                  </a:lnTo>
                  <a:lnTo>
                    <a:pt x="677414" y="3643917"/>
                  </a:lnTo>
                  <a:lnTo>
                    <a:pt x="677389" y="3644076"/>
                  </a:lnTo>
                  <a:lnTo>
                    <a:pt x="677389" y="3644295"/>
                  </a:lnTo>
                  <a:lnTo>
                    <a:pt x="677409" y="3644519"/>
                  </a:lnTo>
                  <a:lnTo>
                    <a:pt x="677453" y="3644743"/>
                  </a:lnTo>
                  <a:lnTo>
                    <a:pt x="677507" y="3644955"/>
                  </a:lnTo>
                  <a:lnTo>
                    <a:pt x="677585" y="3645162"/>
                  </a:lnTo>
                  <a:lnTo>
                    <a:pt x="677727" y="3645280"/>
                  </a:lnTo>
                  <a:lnTo>
                    <a:pt x="677859" y="3645403"/>
                  </a:lnTo>
                  <a:lnTo>
                    <a:pt x="677991" y="3645539"/>
                  </a:lnTo>
                  <a:lnTo>
                    <a:pt x="678108" y="3645675"/>
                  </a:lnTo>
                  <a:lnTo>
                    <a:pt x="678289" y="3645917"/>
                  </a:lnTo>
                  <a:lnTo>
                    <a:pt x="678465" y="3646217"/>
                  </a:lnTo>
                  <a:lnTo>
                    <a:pt x="678783" y="3646677"/>
                  </a:lnTo>
                  <a:lnTo>
                    <a:pt x="678924" y="3646854"/>
                  </a:lnTo>
                  <a:lnTo>
                    <a:pt x="679076" y="3647002"/>
                  </a:lnTo>
                  <a:lnTo>
                    <a:pt x="679242" y="3647108"/>
                  </a:lnTo>
                  <a:lnTo>
                    <a:pt x="679369" y="3647155"/>
                  </a:lnTo>
                  <a:lnTo>
                    <a:pt x="679501" y="3647196"/>
                  </a:lnTo>
                  <a:lnTo>
                    <a:pt x="679638" y="3647220"/>
                  </a:lnTo>
                  <a:lnTo>
                    <a:pt x="679770" y="3647232"/>
                  </a:lnTo>
                  <a:lnTo>
                    <a:pt x="679897" y="3647214"/>
                  </a:lnTo>
                  <a:lnTo>
                    <a:pt x="680054" y="3647143"/>
                  </a:lnTo>
                  <a:lnTo>
                    <a:pt x="680195" y="3647002"/>
                  </a:lnTo>
                  <a:lnTo>
                    <a:pt x="680337" y="3646831"/>
                  </a:lnTo>
                  <a:lnTo>
                    <a:pt x="680474" y="3646654"/>
                  </a:lnTo>
                  <a:lnTo>
                    <a:pt x="680616" y="3646495"/>
                  </a:lnTo>
                  <a:lnTo>
                    <a:pt x="680929" y="3646247"/>
                  </a:lnTo>
                  <a:lnTo>
                    <a:pt x="681251" y="3646005"/>
                  </a:lnTo>
                  <a:lnTo>
                    <a:pt x="681403" y="3645875"/>
                  </a:lnTo>
                  <a:lnTo>
                    <a:pt x="681530" y="3645757"/>
                  </a:lnTo>
                  <a:lnTo>
                    <a:pt x="681774" y="3645498"/>
                  </a:lnTo>
                  <a:lnTo>
                    <a:pt x="681897" y="3645374"/>
                  </a:lnTo>
                  <a:lnTo>
                    <a:pt x="682024" y="3645250"/>
                  </a:lnTo>
                  <a:lnTo>
                    <a:pt x="682151" y="3645144"/>
                  </a:lnTo>
                  <a:lnTo>
                    <a:pt x="682415" y="3644943"/>
                  </a:lnTo>
                  <a:lnTo>
                    <a:pt x="682688" y="3644749"/>
                  </a:lnTo>
                  <a:lnTo>
                    <a:pt x="683055" y="3644501"/>
                  </a:lnTo>
                  <a:lnTo>
                    <a:pt x="683305" y="3644348"/>
                  </a:lnTo>
                  <a:lnTo>
                    <a:pt x="683485" y="3644259"/>
                  </a:lnTo>
                  <a:lnTo>
                    <a:pt x="683857" y="3644106"/>
                  </a:lnTo>
                  <a:lnTo>
                    <a:pt x="684038" y="3644023"/>
                  </a:lnTo>
                  <a:lnTo>
                    <a:pt x="684209" y="3643923"/>
                  </a:lnTo>
                  <a:lnTo>
                    <a:pt x="684346" y="3643829"/>
                  </a:lnTo>
                  <a:lnTo>
                    <a:pt x="684478" y="3643717"/>
                  </a:lnTo>
                  <a:lnTo>
                    <a:pt x="684854" y="3643375"/>
                  </a:lnTo>
                  <a:lnTo>
                    <a:pt x="685270" y="3643044"/>
                  </a:lnTo>
                  <a:lnTo>
                    <a:pt x="685397" y="3642926"/>
                  </a:lnTo>
                  <a:lnTo>
                    <a:pt x="685519" y="3642802"/>
                  </a:lnTo>
                  <a:lnTo>
                    <a:pt x="685631" y="3642643"/>
                  </a:lnTo>
                  <a:lnTo>
                    <a:pt x="685729" y="3642472"/>
                  </a:lnTo>
                  <a:lnTo>
                    <a:pt x="685910" y="3642118"/>
                  </a:lnTo>
                  <a:lnTo>
                    <a:pt x="686017" y="3641953"/>
                  </a:lnTo>
                  <a:lnTo>
                    <a:pt x="686311" y="3641582"/>
                  </a:lnTo>
                  <a:lnTo>
                    <a:pt x="686418" y="3641475"/>
                  </a:lnTo>
                  <a:lnTo>
                    <a:pt x="686541" y="3641381"/>
                  </a:lnTo>
                  <a:lnTo>
                    <a:pt x="686692" y="3641304"/>
                  </a:lnTo>
                  <a:lnTo>
                    <a:pt x="686853" y="3641257"/>
                  </a:lnTo>
                  <a:lnTo>
                    <a:pt x="687029" y="3641216"/>
                  </a:lnTo>
                  <a:lnTo>
                    <a:pt x="687196" y="3641169"/>
                  </a:lnTo>
                  <a:lnTo>
                    <a:pt x="687347" y="3641098"/>
                  </a:lnTo>
                  <a:lnTo>
                    <a:pt x="687435" y="3641033"/>
                  </a:lnTo>
                  <a:lnTo>
                    <a:pt x="687518" y="3640962"/>
                  </a:lnTo>
                  <a:lnTo>
                    <a:pt x="687680" y="3640809"/>
                  </a:lnTo>
                  <a:lnTo>
                    <a:pt x="687768" y="3640744"/>
                  </a:lnTo>
                  <a:lnTo>
                    <a:pt x="687861" y="3640685"/>
                  </a:lnTo>
                  <a:lnTo>
                    <a:pt x="687958" y="3640638"/>
                  </a:lnTo>
                  <a:lnTo>
                    <a:pt x="688256" y="3640508"/>
                  </a:lnTo>
                  <a:lnTo>
                    <a:pt x="688374" y="3640449"/>
                  </a:lnTo>
                  <a:lnTo>
                    <a:pt x="688608" y="3640319"/>
                  </a:lnTo>
                  <a:lnTo>
                    <a:pt x="688726" y="3640272"/>
                  </a:lnTo>
                  <a:lnTo>
                    <a:pt x="688848" y="3640249"/>
                  </a:lnTo>
                  <a:lnTo>
                    <a:pt x="688975" y="3640260"/>
                  </a:lnTo>
                  <a:lnTo>
                    <a:pt x="689112" y="3640308"/>
                  </a:lnTo>
                  <a:lnTo>
                    <a:pt x="689249" y="3640367"/>
                  </a:lnTo>
                  <a:lnTo>
                    <a:pt x="689376" y="3640408"/>
                  </a:lnTo>
                  <a:lnTo>
                    <a:pt x="689498" y="3640408"/>
                  </a:lnTo>
                  <a:lnTo>
                    <a:pt x="689601" y="3640367"/>
                  </a:lnTo>
                  <a:lnTo>
                    <a:pt x="689699" y="3640314"/>
                  </a:lnTo>
                  <a:lnTo>
                    <a:pt x="689791" y="3640243"/>
                  </a:lnTo>
                  <a:lnTo>
                    <a:pt x="689875" y="3640160"/>
                  </a:lnTo>
                  <a:lnTo>
                    <a:pt x="689943" y="3640072"/>
                  </a:lnTo>
                  <a:lnTo>
                    <a:pt x="690002" y="3639924"/>
                  </a:lnTo>
                  <a:lnTo>
                    <a:pt x="690011" y="3639741"/>
                  </a:lnTo>
                  <a:lnTo>
                    <a:pt x="689977" y="3639340"/>
                  </a:lnTo>
                  <a:lnTo>
                    <a:pt x="689982" y="3639146"/>
                  </a:lnTo>
                  <a:lnTo>
                    <a:pt x="690011" y="3638869"/>
                  </a:lnTo>
                  <a:lnTo>
                    <a:pt x="690031" y="3638733"/>
                  </a:lnTo>
                  <a:lnTo>
                    <a:pt x="690090" y="3638462"/>
                  </a:lnTo>
                  <a:lnTo>
                    <a:pt x="690158" y="3638238"/>
                  </a:lnTo>
                  <a:lnTo>
                    <a:pt x="690202" y="3638126"/>
                  </a:lnTo>
                  <a:lnTo>
                    <a:pt x="690256" y="3638019"/>
                  </a:lnTo>
                  <a:lnTo>
                    <a:pt x="690319" y="3637931"/>
                  </a:lnTo>
                  <a:lnTo>
                    <a:pt x="690398" y="3637854"/>
                  </a:lnTo>
                  <a:lnTo>
                    <a:pt x="690490" y="3637777"/>
                  </a:lnTo>
                  <a:lnTo>
                    <a:pt x="690593" y="3637718"/>
                  </a:lnTo>
                  <a:lnTo>
                    <a:pt x="690696" y="3637677"/>
                  </a:lnTo>
                  <a:lnTo>
                    <a:pt x="690784" y="3637671"/>
                  </a:lnTo>
                  <a:lnTo>
                    <a:pt x="690935" y="3637748"/>
                  </a:lnTo>
                  <a:lnTo>
                    <a:pt x="691004" y="3637819"/>
                  </a:lnTo>
                  <a:lnTo>
                    <a:pt x="691067" y="3637895"/>
                  </a:lnTo>
                  <a:lnTo>
                    <a:pt x="691160" y="3638043"/>
                  </a:lnTo>
                  <a:lnTo>
                    <a:pt x="691224" y="3638202"/>
                  </a:lnTo>
                  <a:lnTo>
                    <a:pt x="691248" y="3638373"/>
                  </a:lnTo>
                  <a:lnTo>
                    <a:pt x="691229" y="3638526"/>
                  </a:lnTo>
                  <a:lnTo>
                    <a:pt x="691248" y="3638703"/>
                  </a:lnTo>
                  <a:lnTo>
                    <a:pt x="691297" y="3638886"/>
                  </a:lnTo>
                  <a:lnTo>
                    <a:pt x="691375" y="3639051"/>
                  </a:lnTo>
                  <a:lnTo>
                    <a:pt x="691473" y="3639169"/>
                  </a:lnTo>
                  <a:lnTo>
                    <a:pt x="691581" y="3639234"/>
                  </a:lnTo>
                  <a:lnTo>
                    <a:pt x="691708" y="3639276"/>
                  </a:lnTo>
                  <a:lnTo>
                    <a:pt x="691850" y="3639299"/>
                  </a:lnTo>
                  <a:lnTo>
                    <a:pt x="692138" y="3639317"/>
                  </a:lnTo>
                  <a:lnTo>
                    <a:pt x="692285" y="3639299"/>
                  </a:lnTo>
                  <a:lnTo>
                    <a:pt x="692724" y="3639152"/>
                  </a:lnTo>
                  <a:lnTo>
                    <a:pt x="692876" y="3639128"/>
                  </a:lnTo>
                  <a:lnTo>
                    <a:pt x="693008" y="3639122"/>
                  </a:lnTo>
                  <a:lnTo>
                    <a:pt x="693282" y="3639140"/>
                  </a:lnTo>
                  <a:lnTo>
                    <a:pt x="693414" y="3639169"/>
                  </a:lnTo>
                  <a:lnTo>
                    <a:pt x="693541" y="3639205"/>
                  </a:lnTo>
                  <a:lnTo>
                    <a:pt x="693732" y="3639317"/>
                  </a:lnTo>
                  <a:lnTo>
                    <a:pt x="693898" y="3639482"/>
                  </a:lnTo>
                  <a:lnTo>
                    <a:pt x="694220" y="3639865"/>
                  </a:lnTo>
                  <a:lnTo>
                    <a:pt x="694396" y="3640030"/>
                  </a:lnTo>
                  <a:lnTo>
                    <a:pt x="694744" y="3640207"/>
                  </a:lnTo>
                  <a:lnTo>
                    <a:pt x="695540" y="3640437"/>
                  </a:lnTo>
                  <a:lnTo>
                    <a:pt x="695887" y="3640579"/>
                  </a:lnTo>
                  <a:lnTo>
                    <a:pt x="696122" y="3640797"/>
                  </a:lnTo>
                  <a:lnTo>
                    <a:pt x="696225" y="3641027"/>
                  </a:lnTo>
                  <a:lnTo>
                    <a:pt x="696288" y="3641293"/>
                  </a:lnTo>
                  <a:lnTo>
                    <a:pt x="696313" y="3641582"/>
                  </a:lnTo>
                  <a:lnTo>
                    <a:pt x="696313" y="3641865"/>
                  </a:lnTo>
                  <a:lnTo>
                    <a:pt x="696298" y="3642142"/>
                  </a:lnTo>
                  <a:lnTo>
                    <a:pt x="696161" y="3642779"/>
                  </a:lnTo>
                  <a:lnTo>
                    <a:pt x="695853" y="3643451"/>
                  </a:lnTo>
                  <a:lnTo>
                    <a:pt x="695423" y="3644094"/>
                  </a:lnTo>
                  <a:lnTo>
                    <a:pt x="694919" y="3644631"/>
                  </a:lnTo>
                  <a:lnTo>
                    <a:pt x="694382" y="3645002"/>
                  </a:lnTo>
                  <a:lnTo>
                    <a:pt x="694069" y="3645433"/>
                  </a:lnTo>
                  <a:lnTo>
                    <a:pt x="693888" y="3646105"/>
                  </a:lnTo>
                  <a:lnTo>
                    <a:pt x="693785" y="3647120"/>
                  </a:lnTo>
                  <a:lnTo>
                    <a:pt x="693947" y="3647544"/>
                  </a:lnTo>
                  <a:lnTo>
                    <a:pt x="694274" y="3648140"/>
                  </a:lnTo>
                  <a:lnTo>
                    <a:pt x="694778" y="3648152"/>
                  </a:lnTo>
                  <a:lnTo>
                    <a:pt x="695027" y="3648240"/>
                  </a:lnTo>
                  <a:lnTo>
                    <a:pt x="695452" y="3648081"/>
                  </a:lnTo>
                  <a:lnTo>
                    <a:pt x="695785" y="3648087"/>
                  </a:lnTo>
                  <a:lnTo>
                    <a:pt x="696122" y="3647922"/>
                  </a:lnTo>
                  <a:lnTo>
                    <a:pt x="696381" y="3647603"/>
                  </a:lnTo>
                  <a:lnTo>
                    <a:pt x="696665" y="3647303"/>
                  </a:lnTo>
                  <a:lnTo>
                    <a:pt x="696973" y="3647020"/>
                  </a:lnTo>
                  <a:lnTo>
                    <a:pt x="697295" y="3646760"/>
                  </a:lnTo>
                  <a:lnTo>
                    <a:pt x="697628" y="3646530"/>
                  </a:lnTo>
                  <a:lnTo>
                    <a:pt x="697984" y="3646312"/>
                  </a:lnTo>
                  <a:lnTo>
                    <a:pt x="698356" y="3646100"/>
                  </a:lnTo>
                  <a:lnTo>
                    <a:pt x="698747" y="3645917"/>
                  </a:lnTo>
                  <a:lnTo>
                    <a:pt x="699133" y="3645799"/>
                  </a:lnTo>
                  <a:lnTo>
                    <a:pt x="699515" y="3645757"/>
                  </a:lnTo>
                  <a:lnTo>
                    <a:pt x="699700" y="3645775"/>
                  </a:lnTo>
                  <a:lnTo>
                    <a:pt x="699891" y="3645810"/>
                  </a:lnTo>
                  <a:lnTo>
                    <a:pt x="700267" y="3645911"/>
                  </a:lnTo>
                  <a:lnTo>
                    <a:pt x="700443" y="3645976"/>
                  </a:lnTo>
                  <a:lnTo>
                    <a:pt x="700707" y="3646100"/>
                  </a:lnTo>
                  <a:lnTo>
                    <a:pt x="700957" y="3646259"/>
                  </a:lnTo>
                  <a:lnTo>
                    <a:pt x="701196" y="3646436"/>
                  </a:lnTo>
                  <a:lnTo>
                    <a:pt x="701445" y="3646601"/>
                  </a:lnTo>
                  <a:lnTo>
                    <a:pt x="701705" y="3646736"/>
                  </a:lnTo>
                  <a:lnTo>
                    <a:pt x="702022" y="3646860"/>
                  </a:lnTo>
                  <a:lnTo>
                    <a:pt x="702350" y="3646967"/>
                  </a:lnTo>
                  <a:lnTo>
                    <a:pt x="702687" y="3647049"/>
                  </a:lnTo>
                  <a:lnTo>
                    <a:pt x="703024" y="3647120"/>
                  </a:lnTo>
                  <a:lnTo>
                    <a:pt x="703367" y="3647167"/>
                  </a:lnTo>
                  <a:lnTo>
                    <a:pt x="703684" y="3647196"/>
                  </a:lnTo>
                  <a:lnTo>
                    <a:pt x="704007" y="3647208"/>
                  </a:lnTo>
                  <a:lnTo>
                    <a:pt x="704325" y="3647208"/>
                  </a:lnTo>
                  <a:lnTo>
                    <a:pt x="705586" y="3647191"/>
                  </a:lnTo>
                  <a:lnTo>
                    <a:pt x="706202" y="3647167"/>
                  </a:lnTo>
                  <a:lnTo>
                    <a:pt x="707434" y="3647096"/>
                  </a:lnTo>
                  <a:lnTo>
                    <a:pt x="708426" y="3647020"/>
                  </a:lnTo>
                  <a:lnTo>
                    <a:pt x="709551" y="3646913"/>
                  </a:lnTo>
                  <a:lnTo>
                    <a:pt x="709644" y="3647067"/>
                  </a:lnTo>
                  <a:lnTo>
                    <a:pt x="709717" y="3647250"/>
                  </a:lnTo>
                  <a:lnTo>
                    <a:pt x="709766" y="3647444"/>
                  </a:lnTo>
                  <a:lnTo>
                    <a:pt x="709785" y="3647639"/>
                  </a:lnTo>
                  <a:lnTo>
                    <a:pt x="709775" y="3647822"/>
                  </a:lnTo>
                  <a:lnTo>
                    <a:pt x="709702" y="3648022"/>
                  </a:lnTo>
                  <a:lnTo>
                    <a:pt x="709570" y="3648217"/>
                  </a:lnTo>
                  <a:lnTo>
                    <a:pt x="709394" y="3648400"/>
                  </a:lnTo>
                  <a:lnTo>
                    <a:pt x="709023" y="3648748"/>
                  </a:lnTo>
                  <a:lnTo>
                    <a:pt x="708856" y="3648877"/>
                  </a:lnTo>
                  <a:lnTo>
                    <a:pt x="708470" y="3649113"/>
                  </a:lnTo>
                  <a:lnTo>
                    <a:pt x="708328" y="3649225"/>
                  </a:lnTo>
                  <a:lnTo>
                    <a:pt x="708280" y="3649337"/>
                  </a:lnTo>
                  <a:lnTo>
                    <a:pt x="708363" y="3649391"/>
                  </a:lnTo>
                  <a:lnTo>
                    <a:pt x="708852" y="3649467"/>
                  </a:lnTo>
                  <a:lnTo>
                    <a:pt x="709130" y="3649526"/>
                  </a:lnTo>
                  <a:lnTo>
                    <a:pt x="709340" y="3649626"/>
                  </a:lnTo>
                  <a:lnTo>
                    <a:pt x="709468" y="3649786"/>
                  </a:lnTo>
                  <a:lnTo>
                    <a:pt x="709560" y="3649992"/>
                  </a:lnTo>
                  <a:lnTo>
                    <a:pt x="709644" y="3650216"/>
                  </a:lnTo>
                  <a:lnTo>
                    <a:pt x="709736" y="3650399"/>
                  </a:lnTo>
                  <a:lnTo>
                    <a:pt x="709863" y="3650505"/>
                  </a:lnTo>
                  <a:lnTo>
                    <a:pt x="710035" y="3650482"/>
                  </a:lnTo>
                  <a:lnTo>
                    <a:pt x="710259" y="3650346"/>
                  </a:lnTo>
                  <a:lnTo>
                    <a:pt x="710509" y="3650128"/>
                  </a:lnTo>
                  <a:lnTo>
                    <a:pt x="710748" y="3649886"/>
                  </a:lnTo>
                  <a:lnTo>
                    <a:pt x="710944" y="3649656"/>
                  </a:lnTo>
                  <a:lnTo>
                    <a:pt x="711134" y="3649343"/>
                  </a:lnTo>
                  <a:lnTo>
                    <a:pt x="711271" y="3648989"/>
                  </a:lnTo>
                  <a:lnTo>
                    <a:pt x="711374" y="3648612"/>
                  </a:lnTo>
                  <a:lnTo>
                    <a:pt x="711472" y="3648223"/>
                  </a:lnTo>
                  <a:lnTo>
                    <a:pt x="711579" y="3647851"/>
                  </a:lnTo>
                  <a:lnTo>
                    <a:pt x="711726" y="3647426"/>
                  </a:lnTo>
                  <a:lnTo>
                    <a:pt x="711931" y="3646784"/>
                  </a:lnTo>
                  <a:lnTo>
                    <a:pt x="712313" y="3646583"/>
                  </a:lnTo>
                  <a:lnTo>
                    <a:pt x="712655" y="3646300"/>
                  </a:lnTo>
                  <a:lnTo>
                    <a:pt x="713329" y="3645663"/>
                  </a:lnTo>
                  <a:lnTo>
                    <a:pt x="713696" y="3645403"/>
                  </a:lnTo>
                  <a:lnTo>
                    <a:pt x="714116" y="3645179"/>
                  </a:lnTo>
                  <a:lnTo>
                    <a:pt x="714552" y="3644979"/>
                  </a:lnTo>
                  <a:lnTo>
                    <a:pt x="715001" y="3644808"/>
                  </a:lnTo>
                  <a:lnTo>
                    <a:pt x="715456" y="3644666"/>
                  </a:lnTo>
                  <a:lnTo>
                    <a:pt x="715915" y="3644572"/>
                  </a:lnTo>
                  <a:lnTo>
                    <a:pt x="716248" y="3644525"/>
                  </a:lnTo>
                  <a:lnTo>
                    <a:pt x="716585" y="3644501"/>
                  </a:lnTo>
                  <a:lnTo>
                    <a:pt x="716922" y="3644489"/>
                  </a:lnTo>
                  <a:lnTo>
                    <a:pt x="717260" y="3644501"/>
                  </a:lnTo>
                  <a:lnTo>
                    <a:pt x="717587" y="3644536"/>
                  </a:lnTo>
                  <a:lnTo>
                    <a:pt x="717792" y="3644578"/>
                  </a:lnTo>
                  <a:lnTo>
                    <a:pt x="718203" y="3644719"/>
                  </a:lnTo>
                  <a:lnTo>
                    <a:pt x="718404" y="3644761"/>
                  </a:lnTo>
                  <a:lnTo>
                    <a:pt x="718589" y="3644755"/>
                  </a:lnTo>
                  <a:lnTo>
                    <a:pt x="718741" y="3644566"/>
                  </a:lnTo>
                  <a:lnTo>
                    <a:pt x="718834" y="3644171"/>
                  </a:lnTo>
                  <a:lnTo>
                    <a:pt x="718907" y="3643652"/>
                  </a:lnTo>
                  <a:lnTo>
                    <a:pt x="719005" y="3643127"/>
                  </a:lnTo>
                  <a:lnTo>
                    <a:pt x="719161" y="3642684"/>
                  </a:lnTo>
                  <a:lnTo>
                    <a:pt x="719435" y="3642248"/>
                  </a:lnTo>
                  <a:lnTo>
                    <a:pt x="719767" y="3641829"/>
                  </a:lnTo>
                  <a:lnTo>
                    <a:pt x="720154" y="3641446"/>
                  </a:lnTo>
                  <a:lnTo>
                    <a:pt x="720564" y="3641110"/>
                  </a:lnTo>
                  <a:lnTo>
                    <a:pt x="720999" y="3640833"/>
                  </a:lnTo>
                  <a:lnTo>
                    <a:pt x="721346" y="3640662"/>
                  </a:lnTo>
                  <a:lnTo>
                    <a:pt x="721718" y="3640526"/>
                  </a:lnTo>
                  <a:lnTo>
                    <a:pt x="722099" y="3640414"/>
                  </a:lnTo>
                  <a:lnTo>
                    <a:pt x="722490" y="3640325"/>
                  </a:lnTo>
                  <a:lnTo>
                    <a:pt x="722881" y="3640260"/>
                  </a:lnTo>
                  <a:lnTo>
                    <a:pt x="723282" y="3640249"/>
                  </a:lnTo>
                  <a:lnTo>
                    <a:pt x="723693" y="3640290"/>
                  </a:lnTo>
                  <a:lnTo>
                    <a:pt x="724108" y="3640343"/>
                  </a:lnTo>
                  <a:lnTo>
                    <a:pt x="724509" y="3640361"/>
                  </a:lnTo>
                  <a:lnTo>
                    <a:pt x="724886" y="3640296"/>
                  </a:lnTo>
                  <a:lnTo>
                    <a:pt x="725248" y="3640148"/>
                  </a:lnTo>
                  <a:lnTo>
                    <a:pt x="725594" y="3639942"/>
                  </a:lnTo>
                  <a:lnTo>
                    <a:pt x="725927" y="3639694"/>
                  </a:lnTo>
                  <a:lnTo>
                    <a:pt x="726235" y="3639411"/>
                  </a:lnTo>
                  <a:lnTo>
                    <a:pt x="726513" y="3639116"/>
                  </a:lnTo>
                  <a:lnTo>
                    <a:pt x="726753" y="3638786"/>
                  </a:lnTo>
                  <a:lnTo>
                    <a:pt x="726949" y="3638420"/>
                  </a:lnTo>
                  <a:lnTo>
                    <a:pt x="727125" y="3638031"/>
                  </a:lnTo>
                  <a:lnTo>
                    <a:pt x="727296" y="3637636"/>
                  </a:lnTo>
                  <a:lnTo>
                    <a:pt x="727481" y="3637259"/>
                  </a:lnTo>
                  <a:lnTo>
                    <a:pt x="727653" y="3636952"/>
                  </a:lnTo>
                  <a:lnTo>
                    <a:pt x="727745" y="3636757"/>
                  </a:lnTo>
                  <a:lnTo>
                    <a:pt x="727824" y="3636557"/>
                  </a:lnTo>
                  <a:lnTo>
                    <a:pt x="727887" y="3636344"/>
                  </a:lnTo>
                  <a:lnTo>
                    <a:pt x="727941" y="3636132"/>
                  </a:lnTo>
                  <a:lnTo>
                    <a:pt x="727975" y="3635920"/>
                  </a:lnTo>
                  <a:lnTo>
                    <a:pt x="728000" y="3635583"/>
                  </a:lnTo>
                  <a:lnTo>
                    <a:pt x="727985" y="3635236"/>
                  </a:lnTo>
                  <a:lnTo>
                    <a:pt x="727936" y="3634888"/>
                  </a:lnTo>
                  <a:lnTo>
                    <a:pt x="727853" y="3634551"/>
                  </a:lnTo>
                  <a:lnTo>
                    <a:pt x="727731" y="3634239"/>
                  </a:lnTo>
                  <a:lnTo>
                    <a:pt x="727584" y="3634015"/>
                  </a:lnTo>
                  <a:lnTo>
                    <a:pt x="727393" y="3633814"/>
                  </a:lnTo>
                  <a:lnTo>
                    <a:pt x="727188" y="3633614"/>
                  </a:lnTo>
                  <a:lnTo>
                    <a:pt x="727007" y="3633407"/>
                  </a:lnTo>
                  <a:lnTo>
                    <a:pt x="726895" y="3633183"/>
                  </a:lnTo>
                  <a:lnTo>
                    <a:pt x="726865" y="3633077"/>
                  </a:lnTo>
                  <a:lnTo>
                    <a:pt x="726841" y="3632965"/>
                  </a:lnTo>
                  <a:lnTo>
                    <a:pt x="726826" y="3632859"/>
                  </a:lnTo>
                  <a:lnTo>
                    <a:pt x="726812" y="3632634"/>
                  </a:lnTo>
                  <a:lnTo>
                    <a:pt x="726831" y="3632328"/>
                  </a:lnTo>
                  <a:lnTo>
                    <a:pt x="726895" y="3631998"/>
                  </a:lnTo>
                  <a:lnTo>
                    <a:pt x="727002" y="3631679"/>
                  </a:lnTo>
                  <a:lnTo>
                    <a:pt x="727149" y="3631396"/>
                  </a:lnTo>
                  <a:lnTo>
                    <a:pt x="727335" y="3631195"/>
                  </a:lnTo>
                  <a:lnTo>
                    <a:pt x="727565" y="3631089"/>
                  </a:lnTo>
                  <a:lnTo>
                    <a:pt x="727848" y="3631054"/>
                  </a:lnTo>
                  <a:lnTo>
                    <a:pt x="728479" y="3631060"/>
                  </a:lnTo>
                  <a:lnTo>
                    <a:pt x="728694" y="3631048"/>
                  </a:lnTo>
                  <a:lnTo>
                    <a:pt x="729192" y="3630965"/>
                  </a:lnTo>
                  <a:lnTo>
                    <a:pt x="729598" y="3630877"/>
                  </a:lnTo>
                  <a:lnTo>
                    <a:pt x="730004" y="3630771"/>
                  </a:lnTo>
                  <a:lnTo>
                    <a:pt x="730400" y="3630641"/>
                  </a:lnTo>
                  <a:lnTo>
                    <a:pt x="730781" y="3630482"/>
                  </a:lnTo>
                  <a:lnTo>
                    <a:pt x="731133" y="3630287"/>
                  </a:lnTo>
                  <a:lnTo>
                    <a:pt x="731470" y="3630045"/>
                  </a:lnTo>
                  <a:lnTo>
                    <a:pt x="731803" y="3629792"/>
                  </a:lnTo>
                  <a:lnTo>
                    <a:pt x="732130" y="3629532"/>
                  </a:lnTo>
                  <a:lnTo>
                    <a:pt x="732473" y="3629291"/>
                  </a:lnTo>
                  <a:lnTo>
                    <a:pt x="733093" y="3628878"/>
                  </a:lnTo>
                  <a:lnTo>
                    <a:pt x="733411" y="3628677"/>
                  </a:lnTo>
                  <a:lnTo>
                    <a:pt x="733734" y="3628488"/>
                  </a:lnTo>
                  <a:lnTo>
                    <a:pt x="734066" y="3628323"/>
                  </a:lnTo>
                  <a:lnTo>
                    <a:pt x="734443" y="3628158"/>
                  </a:lnTo>
                  <a:lnTo>
                    <a:pt x="734829" y="3628011"/>
                  </a:lnTo>
                  <a:lnTo>
                    <a:pt x="735225" y="3627887"/>
                  </a:lnTo>
                  <a:lnTo>
                    <a:pt x="735621" y="3627787"/>
                  </a:lnTo>
                  <a:lnTo>
                    <a:pt x="736022" y="3627722"/>
                  </a:lnTo>
                  <a:lnTo>
                    <a:pt x="736422" y="3627698"/>
                  </a:lnTo>
                  <a:lnTo>
                    <a:pt x="736828" y="3627716"/>
                  </a:lnTo>
                  <a:lnTo>
                    <a:pt x="737234" y="3627757"/>
                  </a:lnTo>
                  <a:lnTo>
                    <a:pt x="737645" y="3627810"/>
                  </a:lnTo>
                  <a:lnTo>
                    <a:pt x="738050" y="3627845"/>
                  </a:lnTo>
                  <a:lnTo>
                    <a:pt x="738622" y="3627875"/>
                  </a:lnTo>
                  <a:lnTo>
                    <a:pt x="739199" y="3627887"/>
                  </a:lnTo>
                  <a:lnTo>
                    <a:pt x="739776" y="3627910"/>
                  </a:lnTo>
                  <a:lnTo>
                    <a:pt x="740338" y="3627969"/>
                  </a:lnTo>
                  <a:lnTo>
                    <a:pt x="740891" y="3628076"/>
                  </a:lnTo>
                  <a:lnTo>
                    <a:pt x="741497" y="3628270"/>
                  </a:lnTo>
                  <a:lnTo>
                    <a:pt x="741795" y="3628382"/>
                  </a:lnTo>
                  <a:lnTo>
                    <a:pt x="742088" y="3628512"/>
                  </a:lnTo>
                  <a:lnTo>
                    <a:pt x="742372" y="3628648"/>
                  </a:lnTo>
                  <a:lnTo>
                    <a:pt x="742675" y="3628830"/>
                  </a:lnTo>
                  <a:lnTo>
                    <a:pt x="742963" y="3629037"/>
                  </a:lnTo>
                  <a:lnTo>
                    <a:pt x="743247" y="3629255"/>
                  </a:lnTo>
                  <a:lnTo>
                    <a:pt x="743540" y="3629456"/>
                  </a:lnTo>
                  <a:lnTo>
                    <a:pt x="743843" y="3629627"/>
                  </a:lnTo>
                  <a:lnTo>
                    <a:pt x="744454" y="3629916"/>
                  </a:lnTo>
                  <a:lnTo>
                    <a:pt x="744767" y="3630040"/>
                  </a:lnTo>
                  <a:lnTo>
                    <a:pt x="745041" y="3630099"/>
                  </a:lnTo>
                  <a:lnTo>
                    <a:pt x="745236" y="3630057"/>
                  </a:lnTo>
                  <a:lnTo>
                    <a:pt x="745363" y="3629927"/>
                  </a:lnTo>
                  <a:lnTo>
                    <a:pt x="745456" y="3629751"/>
                  </a:lnTo>
                  <a:lnTo>
                    <a:pt x="745530" y="3629538"/>
                  </a:lnTo>
                  <a:lnTo>
                    <a:pt x="745584" y="3629320"/>
                  </a:lnTo>
                  <a:lnTo>
                    <a:pt x="745613" y="3629114"/>
                  </a:lnTo>
                  <a:lnTo>
                    <a:pt x="745603" y="3628807"/>
                  </a:lnTo>
                  <a:lnTo>
                    <a:pt x="745510" y="3628488"/>
                  </a:lnTo>
                  <a:lnTo>
                    <a:pt x="745246" y="3627845"/>
                  </a:lnTo>
                  <a:lnTo>
                    <a:pt x="745148" y="3627515"/>
                  </a:lnTo>
                  <a:lnTo>
                    <a:pt x="745090" y="3627238"/>
                  </a:lnTo>
                  <a:lnTo>
                    <a:pt x="745036" y="3626955"/>
                  </a:lnTo>
                  <a:lnTo>
                    <a:pt x="744992" y="3626672"/>
                  </a:lnTo>
                  <a:lnTo>
                    <a:pt x="744958" y="3626389"/>
                  </a:lnTo>
                  <a:lnTo>
                    <a:pt x="744943" y="3626112"/>
                  </a:lnTo>
                  <a:lnTo>
                    <a:pt x="744948" y="3625722"/>
                  </a:lnTo>
                  <a:lnTo>
                    <a:pt x="744972" y="3625327"/>
                  </a:lnTo>
                  <a:lnTo>
                    <a:pt x="745026" y="3624938"/>
                  </a:lnTo>
                  <a:lnTo>
                    <a:pt x="745114" y="3624560"/>
                  </a:lnTo>
                  <a:lnTo>
                    <a:pt x="745251" y="3624213"/>
                  </a:lnTo>
                  <a:lnTo>
                    <a:pt x="745402" y="3623930"/>
                  </a:lnTo>
                  <a:lnTo>
                    <a:pt x="745588" y="3623664"/>
                  </a:lnTo>
                  <a:lnTo>
                    <a:pt x="745794" y="3623410"/>
                  </a:lnTo>
                  <a:lnTo>
                    <a:pt x="746023" y="3623175"/>
                  </a:lnTo>
                  <a:lnTo>
                    <a:pt x="746263" y="3622956"/>
                  </a:lnTo>
                  <a:lnTo>
                    <a:pt x="746566" y="3622750"/>
                  </a:lnTo>
                  <a:lnTo>
                    <a:pt x="746894" y="3622573"/>
                  </a:lnTo>
                  <a:lnTo>
                    <a:pt x="747246" y="3622420"/>
                  </a:lnTo>
                  <a:lnTo>
                    <a:pt x="747602" y="3622278"/>
                  </a:lnTo>
                  <a:lnTo>
                    <a:pt x="747950" y="3622125"/>
                  </a:lnTo>
                  <a:lnTo>
                    <a:pt x="748292" y="3621960"/>
                  </a:lnTo>
                  <a:lnTo>
                    <a:pt x="748629" y="3621783"/>
                  </a:lnTo>
                  <a:lnTo>
                    <a:pt x="748976" y="3621618"/>
                  </a:lnTo>
                  <a:lnTo>
                    <a:pt x="749323" y="3621482"/>
                  </a:lnTo>
                  <a:lnTo>
                    <a:pt x="749680" y="3621388"/>
                  </a:lnTo>
                  <a:lnTo>
                    <a:pt x="749998" y="3621346"/>
                  </a:lnTo>
                  <a:lnTo>
                    <a:pt x="750320" y="3621346"/>
                  </a:lnTo>
                  <a:lnTo>
                    <a:pt x="750648" y="3621358"/>
                  </a:lnTo>
                  <a:lnTo>
                    <a:pt x="751674" y="3621452"/>
                  </a:lnTo>
                  <a:lnTo>
                    <a:pt x="752779" y="3621635"/>
                  </a:lnTo>
                  <a:lnTo>
                    <a:pt x="753151" y="3621677"/>
                  </a:lnTo>
                  <a:lnTo>
                    <a:pt x="753684" y="3621730"/>
                  </a:lnTo>
                  <a:lnTo>
                    <a:pt x="753948" y="3621747"/>
                  </a:lnTo>
                  <a:lnTo>
                    <a:pt x="754212" y="3621741"/>
                  </a:lnTo>
                  <a:lnTo>
                    <a:pt x="754461" y="3621694"/>
                  </a:lnTo>
                  <a:lnTo>
                    <a:pt x="754676" y="3621623"/>
                  </a:lnTo>
                  <a:lnTo>
                    <a:pt x="754886" y="3621529"/>
                  </a:lnTo>
                  <a:lnTo>
                    <a:pt x="755092" y="3621411"/>
                  </a:lnTo>
                  <a:lnTo>
                    <a:pt x="755282" y="3621281"/>
                  </a:lnTo>
                  <a:lnTo>
                    <a:pt x="755448" y="3621128"/>
                  </a:lnTo>
                  <a:lnTo>
                    <a:pt x="755536" y="3621069"/>
                  </a:lnTo>
                  <a:lnTo>
                    <a:pt x="755615" y="3620975"/>
                  </a:lnTo>
                  <a:lnTo>
                    <a:pt x="755683" y="3620868"/>
                  </a:lnTo>
                  <a:lnTo>
                    <a:pt x="755727" y="3620756"/>
                  </a:lnTo>
                  <a:lnTo>
                    <a:pt x="755746" y="3620656"/>
                  </a:lnTo>
                  <a:lnTo>
                    <a:pt x="755683" y="3620544"/>
                  </a:lnTo>
                  <a:lnTo>
                    <a:pt x="755531" y="3620426"/>
                  </a:lnTo>
                  <a:lnTo>
                    <a:pt x="755341" y="3620314"/>
                  </a:lnTo>
                  <a:lnTo>
                    <a:pt x="755184" y="3620196"/>
                  </a:lnTo>
                  <a:lnTo>
                    <a:pt x="755116" y="3620078"/>
                  </a:lnTo>
                  <a:lnTo>
                    <a:pt x="755165" y="3619960"/>
                  </a:lnTo>
                  <a:lnTo>
                    <a:pt x="755287" y="3619848"/>
                  </a:lnTo>
                  <a:lnTo>
                    <a:pt x="755629" y="3619612"/>
                  </a:lnTo>
                  <a:lnTo>
                    <a:pt x="755771" y="3619483"/>
                  </a:lnTo>
                  <a:lnTo>
                    <a:pt x="755859" y="3619371"/>
                  </a:lnTo>
                  <a:lnTo>
                    <a:pt x="755942" y="3619253"/>
                  </a:lnTo>
                  <a:lnTo>
                    <a:pt x="756182" y="3618887"/>
                  </a:lnTo>
                  <a:lnTo>
                    <a:pt x="756265" y="3618769"/>
                  </a:lnTo>
                  <a:lnTo>
                    <a:pt x="756363" y="3618651"/>
                  </a:lnTo>
                  <a:lnTo>
                    <a:pt x="756450" y="3618533"/>
                  </a:lnTo>
                  <a:lnTo>
                    <a:pt x="756519" y="3618409"/>
                  </a:lnTo>
                  <a:lnTo>
                    <a:pt x="756553" y="3618285"/>
                  </a:lnTo>
                  <a:lnTo>
                    <a:pt x="756470" y="3618162"/>
                  </a:lnTo>
                  <a:lnTo>
                    <a:pt x="756240" y="3618026"/>
                  </a:lnTo>
                  <a:lnTo>
                    <a:pt x="755600" y="3617731"/>
                  </a:lnTo>
                  <a:lnTo>
                    <a:pt x="755316" y="3617578"/>
                  </a:lnTo>
                  <a:lnTo>
                    <a:pt x="754862" y="3617265"/>
                  </a:lnTo>
                  <a:lnTo>
                    <a:pt x="754422" y="3616929"/>
                  </a:lnTo>
                  <a:lnTo>
                    <a:pt x="754016" y="3616599"/>
                  </a:lnTo>
                  <a:lnTo>
                    <a:pt x="753821" y="3616445"/>
                  </a:lnTo>
                  <a:lnTo>
                    <a:pt x="753635" y="3616286"/>
                  </a:lnTo>
                  <a:lnTo>
                    <a:pt x="753469" y="3616115"/>
                  </a:lnTo>
                  <a:lnTo>
                    <a:pt x="753337" y="3615926"/>
                  </a:lnTo>
                  <a:lnTo>
                    <a:pt x="753234" y="3615614"/>
                  </a:lnTo>
                  <a:lnTo>
                    <a:pt x="753204" y="3615254"/>
                  </a:lnTo>
                  <a:lnTo>
                    <a:pt x="753229" y="3614871"/>
                  </a:lnTo>
                  <a:lnTo>
                    <a:pt x="753356" y="3613874"/>
                  </a:lnTo>
                  <a:lnTo>
                    <a:pt x="753380" y="3613632"/>
                  </a:lnTo>
                  <a:lnTo>
                    <a:pt x="753420" y="3613396"/>
                  </a:lnTo>
                  <a:lnTo>
                    <a:pt x="753473" y="3613160"/>
                  </a:lnTo>
                  <a:lnTo>
                    <a:pt x="753552" y="3612942"/>
                  </a:lnTo>
                  <a:lnTo>
                    <a:pt x="753630" y="3612777"/>
                  </a:lnTo>
                  <a:lnTo>
                    <a:pt x="753728" y="3612612"/>
                  </a:lnTo>
                  <a:lnTo>
                    <a:pt x="753943" y="3612299"/>
                  </a:lnTo>
                  <a:lnTo>
                    <a:pt x="754045" y="3612140"/>
                  </a:lnTo>
                  <a:lnTo>
                    <a:pt x="754109" y="3612022"/>
                  </a:lnTo>
                  <a:lnTo>
                    <a:pt x="754226" y="3611774"/>
                  </a:lnTo>
                  <a:lnTo>
                    <a:pt x="754295" y="3611668"/>
                  </a:lnTo>
                  <a:lnTo>
                    <a:pt x="754378" y="3611586"/>
                  </a:lnTo>
                  <a:lnTo>
                    <a:pt x="754534" y="3611533"/>
                  </a:lnTo>
                  <a:lnTo>
                    <a:pt x="754740" y="3611544"/>
                  </a:lnTo>
                  <a:lnTo>
                    <a:pt x="754964" y="3611592"/>
                  </a:lnTo>
                  <a:lnTo>
                    <a:pt x="755199" y="3611651"/>
                  </a:lnTo>
                  <a:lnTo>
                    <a:pt x="755424" y="3611680"/>
                  </a:lnTo>
                  <a:lnTo>
                    <a:pt x="755654" y="3611692"/>
                  </a:lnTo>
                  <a:lnTo>
                    <a:pt x="756123" y="3611704"/>
                  </a:lnTo>
                  <a:lnTo>
                    <a:pt x="756856" y="3611704"/>
                  </a:lnTo>
                  <a:lnTo>
                    <a:pt x="757389" y="3611716"/>
                  </a:lnTo>
                  <a:lnTo>
                    <a:pt x="757653" y="3611710"/>
                  </a:lnTo>
                  <a:lnTo>
                    <a:pt x="757917" y="3611686"/>
                  </a:lnTo>
                  <a:lnTo>
                    <a:pt x="758411" y="3611651"/>
                  </a:lnTo>
                  <a:lnTo>
                    <a:pt x="758660" y="3611627"/>
                  </a:lnTo>
                  <a:lnTo>
                    <a:pt x="758865" y="3611568"/>
                  </a:lnTo>
                  <a:lnTo>
                    <a:pt x="759007" y="3611462"/>
                  </a:lnTo>
                  <a:lnTo>
                    <a:pt x="759066" y="3611350"/>
                  </a:lnTo>
                  <a:lnTo>
                    <a:pt x="759095" y="3611214"/>
                  </a:lnTo>
                  <a:lnTo>
                    <a:pt x="759120" y="3610919"/>
                  </a:lnTo>
                  <a:lnTo>
                    <a:pt x="759139" y="3610778"/>
                  </a:lnTo>
                  <a:lnTo>
                    <a:pt x="759164" y="3610518"/>
                  </a:lnTo>
                  <a:lnTo>
                    <a:pt x="759178" y="3610253"/>
                  </a:lnTo>
                  <a:lnTo>
                    <a:pt x="759188" y="3609988"/>
                  </a:lnTo>
                  <a:lnTo>
                    <a:pt x="759217" y="3609734"/>
                  </a:lnTo>
                  <a:lnTo>
                    <a:pt x="759281" y="3609486"/>
                  </a:lnTo>
                  <a:lnTo>
                    <a:pt x="759354" y="3609351"/>
                  </a:lnTo>
                  <a:lnTo>
                    <a:pt x="759540" y="3609079"/>
                  </a:lnTo>
                  <a:lnTo>
                    <a:pt x="759618" y="3608949"/>
                  </a:lnTo>
                  <a:lnTo>
                    <a:pt x="759657" y="3608808"/>
                  </a:lnTo>
                  <a:lnTo>
                    <a:pt x="759657" y="3608672"/>
                  </a:lnTo>
                  <a:lnTo>
                    <a:pt x="759633" y="3608525"/>
                  </a:lnTo>
                  <a:lnTo>
                    <a:pt x="759594" y="3608383"/>
                  </a:lnTo>
                  <a:lnTo>
                    <a:pt x="759535" y="3608242"/>
                  </a:lnTo>
                  <a:lnTo>
                    <a:pt x="759467" y="3608118"/>
                  </a:lnTo>
                  <a:lnTo>
                    <a:pt x="759344" y="3607976"/>
                  </a:lnTo>
                  <a:lnTo>
                    <a:pt x="759188" y="3607858"/>
                  </a:lnTo>
                  <a:lnTo>
                    <a:pt x="759007" y="3607752"/>
                  </a:lnTo>
                  <a:lnTo>
                    <a:pt x="758631" y="3607581"/>
                  </a:lnTo>
                  <a:lnTo>
                    <a:pt x="758401" y="3607505"/>
                  </a:lnTo>
                  <a:lnTo>
                    <a:pt x="758152" y="3607463"/>
                  </a:lnTo>
                  <a:lnTo>
                    <a:pt x="757902" y="3607434"/>
                  </a:lnTo>
                  <a:lnTo>
                    <a:pt x="757668" y="3607381"/>
                  </a:lnTo>
                  <a:lnTo>
                    <a:pt x="757472" y="3607275"/>
                  </a:lnTo>
                  <a:lnTo>
                    <a:pt x="757330" y="3607109"/>
                  </a:lnTo>
                  <a:lnTo>
                    <a:pt x="757223" y="3606897"/>
                  </a:lnTo>
                  <a:lnTo>
                    <a:pt x="757130" y="3606667"/>
                  </a:lnTo>
                  <a:lnTo>
                    <a:pt x="757027" y="3606455"/>
                  </a:lnTo>
                  <a:lnTo>
                    <a:pt x="756885" y="3606296"/>
                  </a:lnTo>
                  <a:lnTo>
                    <a:pt x="756675" y="3606195"/>
                  </a:lnTo>
                  <a:lnTo>
                    <a:pt x="756436" y="3606142"/>
                  </a:lnTo>
                  <a:lnTo>
                    <a:pt x="756172" y="3606119"/>
                  </a:lnTo>
                  <a:lnTo>
                    <a:pt x="755903" y="3606101"/>
                  </a:lnTo>
                  <a:lnTo>
                    <a:pt x="755639" y="3606072"/>
                  </a:lnTo>
                  <a:lnTo>
                    <a:pt x="755321" y="3606018"/>
                  </a:lnTo>
                  <a:lnTo>
                    <a:pt x="754681" y="3605924"/>
                  </a:lnTo>
                  <a:lnTo>
                    <a:pt x="754036" y="3605842"/>
                  </a:lnTo>
                  <a:lnTo>
                    <a:pt x="753195" y="3605753"/>
                  </a:lnTo>
                  <a:lnTo>
                    <a:pt x="752911" y="3605730"/>
                  </a:lnTo>
                  <a:lnTo>
                    <a:pt x="752408" y="3605665"/>
                  </a:lnTo>
                  <a:lnTo>
                    <a:pt x="751958" y="3605594"/>
                  </a:lnTo>
                  <a:lnTo>
                    <a:pt x="751733" y="3605564"/>
                  </a:lnTo>
                  <a:lnTo>
                    <a:pt x="751508" y="3605553"/>
                  </a:lnTo>
                  <a:lnTo>
                    <a:pt x="750946" y="3605570"/>
                  </a:lnTo>
                  <a:lnTo>
                    <a:pt x="750668" y="3605600"/>
                  </a:lnTo>
                  <a:lnTo>
                    <a:pt x="750394" y="3605653"/>
                  </a:lnTo>
                  <a:lnTo>
                    <a:pt x="750135" y="3605735"/>
                  </a:lnTo>
                  <a:lnTo>
                    <a:pt x="749895" y="3605847"/>
                  </a:lnTo>
                  <a:lnTo>
                    <a:pt x="749656" y="3605983"/>
                  </a:lnTo>
                  <a:lnTo>
                    <a:pt x="749436" y="3606148"/>
                  </a:lnTo>
                  <a:lnTo>
                    <a:pt x="749225" y="3606331"/>
                  </a:lnTo>
                  <a:lnTo>
                    <a:pt x="749035" y="3606520"/>
                  </a:lnTo>
                  <a:lnTo>
                    <a:pt x="748888" y="3606714"/>
                  </a:lnTo>
                  <a:lnTo>
                    <a:pt x="748766" y="3606933"/>
                  </a:lnTo>
                  <a:lnTo>
                    <a:pt x="748541" y="3607387"/>
                  </a:lnTo>
                  <a:lnTo>
                    <a:pt x="748414" y="3607599"/>
                  </a:lnTo>
                  <a:lnTo>
                    <a:pt x="748218" y="3607894"/>
                  </a:lnTo>
                  <a:lnTo>
                    <a:pt x="748013" y="3608183"/>
                  </a:lnTo>
                  <a:lnTo>
                    <a:pt x="747803" y="3608466"/>
                  </a:lnTo>
                  <a:lnTo>
                    <a:pt x="747578" y="3608737"/>
                  </a:lnTo>
                  <a:lnTo>
                    <a:pt x="747343" y="3608997"/>
                  </a:lnTo>
                  <a:lnTo>
                    <a:pt x="747128" y="3609209"/>
                  </a:lnTo>
                  <a:lnTo>
                    <a:pt x="746908" y="3609409"/>
                  </a:lnTo>
                  <a:lnTo>
                    <a:pt x="746673" y="3609610"/>
                  </a:lnTo>
                  <a:lnTo>
                    <a:pt x="745975" y="3610164"/>
                  </a:lnTo>
                  <a:lnTo>
                    <a:pt x="745745" y="3610353"/>
                  </a:lnTo>
                  <a:lnTo>
                    <a:pt x="745515" y="3610530"/>
                  </a:lnTo>
                  <a:lnTo>
                    <a:pt x="745275" y="3610683"/>
                  </a:lnTo>
                  <a:lnTo>
                    <a:pt x="745021" y="3610813"/>
                  </a:lnTo>
                  <a:lnTo>
                    <a:pt x="744704" y="3610907"/>
                  </a:lnTo>
                  <a:lnTo>
                    <a:pt x="744366" y="3610955"/>
                  </a:lnTo>
                  <a:lnTo>
                    <a:pt x="744019" y="3610978"/>
                  </a:lnTo>
                  <a:lnTo>
                    <a:pt x="743672" y="3610990"/>
                  </a:lnTo>
                  <a:lnTo>
                    <a:pt x="743325" y="3611025"/>
                  </a:lnTo>
                  <a:lnTo>
                    <a:pt x="741971" y="3611222"/>
                  </a:lnTo>
                  <a:lnTo>
                    <a:pt x="741692" y="3611267"/>
                  </a:lnTo>
                  <a:lnTo>
                    <a:pt x="741438" y="3611291"/>
                  </a:lnTo>
                  <a:lnTo>
                    <a:pt x="741184" y="3611303"/>
                  </a:lnTo>
                  <a:lnTo>
                    <a:pt x="740925" y="3611309"/>
                  </a:lnTo>
                  <a:lnTo>
                    <a:pt x="740670" y="3611297"/>
                  </a:lnTo>
                  <a:lnTo>
                    <a:pt x="740416" y="3611279"/>
                  </a:lnTo>
                  <a:lnTo>
                    <a:pt x="739937" y="3611232"/>
                  </a:lnTo>
                  <a:lnTo>
                    <a:pt x="739698" y="3611191"/>
                  </a:lnTo>
                  <a:lnTo>
                    <a:pt x="739468" y="3611132"/>
                  </a:lnTo>
                  <a:lnTo>
                    <a:pt x="739248" y="3611049"/>
                  </a:lnTo>
                  <a:lnTo>
                    <a:pt x="739013" y="3610919"/>
                  </a:lnTo>
                  <a:lnTo>
                    <a:pt x="738793" y="3610748"/>
                  </a:lnTo>
                  <a:lnTo>
                    <a:pt x="738373" y="3610353"/>
                  </a:lnTo>
                  <a:lnTo>
                    <a:pt x="738158" y="3610170"/>
                  </a:lnTo>
                  <a:lnTo>
                    <a:pt x="737669" y="3609787"/>
                  </a:lnTo>
                  <a:lnTo>
                    <a:pt x="737346" y="3609528"/>
                  </a:lnTo>
                  <a:lnTo>
                    <a:pt x="737185" y="3609380"/>
                  </a:lnTo>
                  <a:lnTo>
                    <a:pt x="736872" y="3609056"/>
                  </a:lnTo>
                  <a:lnTo>
                    <a:pt x="736706" y="3608920"/>
                  </a:lnTo>
                  <a:lnTo>
                    <a:pt x="736530" y="3608826"/>
                  </a:lnTo>
                  <a:lnTo>
                    <a:pt x="736286" y="3608779"/>
                  </a:lnTo>
                  <a:lnTo>
                    <a:pt x="736022" y="3608796"/>
                  </a:lnTo>
                  <a:lnTo>
                    <a:pt x="735738" y="3608849"/>
                  </a:lnTo>
                  <a:lnTo>
                    <a:pt x="735455" y="3608920"/>
                  </a:lnTo>
                  <a:lnTo>
                    <a:pt x="734902" y="3609026"/>
                  </a:lnTo>
                  <a:lnTo>
                    <a:pt x="734350" y="3609150"/>
                  </a:lnTo>
                  <a:lnTo>
                    <a:pt x="734076" y="3609197"/>
                  </a:lnTo>
                  <a:lnTo>
                    <a:pt x="733797" y="3609227"/>
                  </a:lnTo>
                  <a:lnTo>
                    <a:pt x="733577" y="3609221"/>
                  </a:lnTo>
                  <a:lnTo>
                    <a:pt x="732917" y="3609144"/>
                  </a:lnTo>
                  <a:lnTo>
                    <a:pt x="732698" y="3609138"/>
                  </a:lnTo>
                  <a:lnTo>
                    <a:pt x="732433" y="3609168"/>
                  </a:lnTo>
                  <a:lnTo>
                    <a:pt x="732165" y="3609227"/>
                  </a:lnTo>
                  <a:lnTo>
                    <a:pt x="731901" y="3609291"/>
                  </a:lnTo>
                  <a:lnTo>
                    <a:pt x="731637" y="3609327"/>
                  </a:lnTo>
                  <a:lnTo>
                    <a:pt x="731382" y="3609321"/>
                  </a:lnTo>
                  <a:lnTo>
                    <a:pt x="731177" y="3609274"/>
                  </a:lnTo>
                  <a:lnTo>
                    <a:pt x="730967" y="3609203"/>
                  </a:lnTo>
                  <a:lnTo>
                    <a:pt x="730767" y="3609109"/>
                  </a:lnTo>
                  <a:lnTo>
                    <a:pt x="730576" y="3609003"/>
                  </a:lnTo>
                  <a:lnTo>
                    <a:pt x="730390" y="3608891"/>
                  </a:lnTo>
                  <a:lnTo>
                    <a:pt x="730136" y="3608631"/>
                  </a:lnTo>
                  <a:lnTo>
                    <a:pt x="729926" y="3608283"/>
                  </a:lnTo>
                  <a:lnTo>
                    <a:pt x="729730" y="3607929"/>
                  </a:lnTo>
                  <a:lnTo>
                    <a:pt x="729520" y="3607634"/>
                  </a:lnTo>
                  <a:lnTo>
                    <a:pt x="729280" y="3607487"/>
                  </a:lnTo>
                  <a:lnTo>
                    <a:pt x="729026" y="3607463"/>
                  </a:lnTo>
                  <a:lnTo>
                    <a:pt x="728733" y="3607493"/>
                  </a:lnTo>
                  <a:lnTo>
                    <a:pt x="728449" y="3607564"/>
                  </a:lnTo>
                  <a:lnTo>
                    <a:pt x="728210" y="3607670"/>
                  </a:lnTo>
                  <a:lnTo>
                    <a:pt x="728063" y="3607811"/>
                  </a:lnTo>
                  <a:lnTo>
                    <a:pt x="728009" y="3607971"/>
                  </a:lnTo>
                  <a:lnTo>
                    <a:pt x="727995" y="3608159"/>
                  </a:lnTo>
                  <a:lnTo>
                    <a:pt x="728014" y="3608360"/>
                  </a:lnTo>
                  <a:lnTo>
                    <a:pt x="728058" y="3608566"/>
                  </a:lnTo>
                  <a:lnTo>
                    <a:pt x="728117" y="3608743"/>
                  </a:lnTo>
                  <a:lnTo>
                    <a:pt x="728249" y="3608926"/>
                  </a:lnTo>
                  <a:lnTo>
                    <a:pt x="728449" y="3609091"/>
                  </a:lnTo>
                  <a:lnTo>
                    <a:pt x="728660" y="3609244"/>
                  </a:lnTo>
                  <a:lnTo>
                    <a:pt x="728826" y="3609398"/>
                  </a:lnTo>
                  <a:lnTo>
                    <a:pt x="728899" y="3609557"/>
                  </a:lnTo>
                  <a:lnTo>
                    <a:pt x="728845" y="3609722"/>
                  </a:lnTo>
                  <a:lnTo>
                    <a:pt x="728713" y="3609899"/>
                  </a:lnTo>
                  <a:lnTo>
                    <a:pt x="728528" y="3610070"/>
                  </a:lnTo>
                  <a:lnTo>
                    <a:pt x="728317" y="3610229"/>
                  </a:lnTo>
                  <a:lnTo>
                    <a:pt x="728122" y="3610371"/>
                  </a:lnTo>
                  <a:lnTo>
                    <a:pt x="727921" y="3610477"/>
                  </a:lnTo>
                  <a:lnTo>
                    <a:pt x="727697" y="3610554"/>
                  </a:lnTo>
                  <a:lnTo>
                    <a:pt x="727462" y="3610624"/>
                  </a:lnTo>
                  <a:lnTo>
                    <a:pt x="727262" y="3610707"/>
                  </a:lnTo>
                  <a:lnTo>
                    <a:pt x="727115" y="3610837"/>
                  </a:lnTo>
                  <a:lnTo>
                    <a:pt x="727041" y="3610967"/>
                  </a:lnTo>
                  <a:lnTo>
                    <a:pt x="726983" y="3611108"/>
                  </a:lnTo>
                  <a:lnTo>
                    <a:pt x="726944" y="3611261"/>
                  </a:lnTo>
                  <a:lnTo>
                    <a:pt x="726929" y="3611421"/>
                  </a:lnTo>
                  <a:lnTo>
                    <a:pt x="726929" y="3611562"/>
                  </a:lnTo>
                  <a:lnTo>
                    <a:pt x="727002" y="3611751"/>
                  </a:lnTo>
                  <a:lnTo>
                    <a:pt x="727144" y="3611934"/>
                  </a:lnTo>
                  <a:lnTo>
                    <a:pt x="727335" y="3612105"/>
                  </a:lnTo>
                  <a:lnTo>
                    <a:pt x="727545" y="3612264"/>
                  </a:lnTo>
                  <a:lnTo>
                    <a:pt x="727745" y="3612405"/>
                  </a:lnTo>
                  <a:lnTo>
                    <a:pt x="727951" y="3612541"/>
                  </a:lnTo>
                  <a:lnTo>
                    <a:pt x="728171" y="3612665"/>
                  </a:lnTo>
                  <a:lnTo>
                    <a:pt x="728401" y="3612765"/>
                  </a:lnTo>
                  <a:lnTo>
                    <a:pt x="728635" y="3612848"/>
                  </a:lnTo>
                  <a:lnTo>
                    <a:pt x="728875" y="3612913"/>
                  </a:lnTo>
                  <a:lnTo>
                    <a:pt x="729192" y="3612942"/>
                  </a:lnTo>
                  <a:lnTo>
                    <a:pt x="729525" y="3612925"/>
                  </a:lnTo>
                  <a:lnTo>
                    <a:pt x="729857" y="3612877"/>
                  </a:lnTo>
                  <a:lnTo>
                    <a:pt x="730532" y="3612765"/>
                  </a:lnTo>
                  <a:lnTo>
                    <a:pt x="730854" y="3612730"/>
                  </a:lnTo>
                  <a:lnTo>
                    <a:pt x="731505" y="3612635"/>
                  </a:lnTo>
                  <a:lnTo>
                    <a:pt x="732155" y="3612553"/>
                  </a:lnTo>
                  <a:lnTo>
                    <a:pt x="732913" y="3612470"/>
                  </a:lnTo>
                  <a:lnTo>
                    <a:pt x="733675" y="3612417"/>
                  </a:lnTo>
                  <a:lnTo>
                    <a:pt x="734052" y="3612417"/>
                  </a:lnTo>
                  <a:lnTo>
                    <a:pt x="734667" y="3612394"/>
                  </a:lnTo>
                  <a:lnTo>
                    <a:pt x="734971" y="3612394"/>
                  </a:lnTo>
                  <a:lnTo>
                    <a:pt x="735234" y="3612435"/>
                  </a:lnTo>
                  <a:lnTo>
                    <a:pt x="735430" y="3612541"/>
                  </a:lnTo>
                  <a:lnTo>
                    <a:pt x="735533" y="3612677"/>
                  </a:lnTo>
                  <a:lnTo>
                    <a:pt x="735621" y="3612836"/>
                  </a:lnTo>
                  <a:lnTo>
                    <a:pt x="735689" y="3613007"/>
                  </a:lnTo>
                  <a:lnTo>
                    <a:pt x="735723" y="3613184"/>
                  </a:lnTo>
                  <a:lnTo>
                    <a:pt x="735728" y="3613343"/>
                  </a:lnTo>
                  <a:lnTo>
                    <a:pt x="735596" y="3613426"/>
                  </a:lnTo>
                  <a:lnTo>
                    <a:pt x="735274" y="3613491"/>
                  </a:lnTo>
                  <a:lnTo>
                    <a:pt x="734848" y="3613538"/>
                  </a:lnTo>
                  <a:lnTo>
                    <a:pt x="734399" y="3613579"/>
                  </a:lnTo>
                  <a:lnTo>
                    <a:pt x="733998" y="3613626"/>
                  </a:lnTo>
                  <a:lnTo>
                    <a:pt x="732981" y="3613780"/>
                  </a:lnTo>
                  <a:lnTo>
                    <a:pt x="731143" y="3614033"/>
                  </a:lnTo>
                  <a:lnTo>
                    <a:pt x="730371" y="3614116"/>
                  </a:lnTo>
                  <a:lnTo>
                    <a:pt x="729789" y="3614175"/>
                  </a:lnTo>
                  <a:lnTo>
                    <a:pt x="729496" y="3614198"/>
                  </a:lnTo>
                  <a:lnTo>
                    <a:pt x="729207" y="3614204"/>
                  </a:lnTo>
                  <a:lnTo>
                    <a:pt x="728919" y="3614192"/>
                  </a:lnTo>
                  <a:lnTo>
                    <a:pt x="728591" y="3614145"/>
                  </a:lnTo>
                  <a:lnTo>
                    <a:pt x="728264" y="3614074"/>
                  </a:lnTo>
                  <a:lnTo>
                    <a:pt x="727941" y="3613980"/>
                  </a:lnTo>
                  <a:lnTo>
                    <a:pt x="727618" y="3613868"/>
                  </a:lnTo>
                  <a:lnTo>
                    <a:pt x="727306" y="3613750"/>
                  </a:lnTo>
                  <a:lnTo>
                    <a:pt x="726812" y="3613538"/>
                  </a:lnTo>
                  <a:lnTo>
                    <a:pt x="726572" y="3613414"/>
                  </a:lnTo>
                  <a:lnTo>
                    <a:pt x="726337" y="3613284"/>
                  </a:lnTo>
                  <a:lnTo>
                    <a:pt x="726113" y="3613143"/>
                  </a:lnTo>
                  <a:lnTo>
                    <a:pt x="725893" y="3612960"/>
                  </a:lnTo>
                  <a:lnTo>
                    <a:pt x="725687" y="3612759"/>
                  </a:lnTo>
                  <a:lnTo>
                    <a:pt x="725487" y="3612547"/>
                  </a:lnTo>
                  <a:lnTo>
                    <a:pt x="725282" y="3612352"/>
                  </a:lnTo>
                  <a:lnTo>
                    <a:pt x="725057" y="3612187"/>
                  </a:lnTo>
                  <a:lnTo>
                    <a:pt x="724778" y="3612046"/>
                  </a:lnTo>
                  <a:lnTo>
                    <a:pt x="724485" y="3611934"/>
                  </a:lnTo>
                  <a:lnTo>
                    <a:pt x="723859" y="3611763"/>
                  </a:lnTo>
                  <a:lnTo>
                    <a:pt x="723331" y="3611609"/>
                  </a:lnTo>
                  <a:lnTo>
                    <a:pt x="722671" y="3611432"/>
                  </a:lnTo>
                  <a:lnTo>
                    <a:pt x="722451" y="3611379"/>
                  </a:lnTo>
                  <a:lnTo>
                    <a:pt x="722163" y="3611320"/>
                  </a:lnTo>
                  <a:lnTo>
                    <a:pt x="721865" y="3611279"/>
                  </a:lnTo>
                  <a:lnTo>
                    <a:pt x="721571" y="3611232"/>
                  </a:lnTo>
                  <a:lnTo>
                    <a:pt x="721283" y="3611173"/>
                  </a:lnTo>
                  <a:lnTo>
                    <a:pt x="721009" y="3611079"/>
                  </a:lnTo>
                  <a:lnTo>
                    <a:pt x="720701" y="3610925"/>
                  </a:lnTo>
                  <a:lnTo>
                    <a:pt x="720398" y="3610737"/>
                  </a:lnTo>
                  <a:lnTo>
                    <a:pt x="720110" y="3610518"/>
                  </a:lnTo>
                  <a:lnTo>
                    <a:pt x="719855" y="3610276"/>
                  </a:lnTo>
                  <a:lnTo>
                    <a:pt x="719650" y="3610011"/>
                  </a:lnTo>
                  <a:lnTo>
                    <a:pt x="719528" y="3609799"/>
                  </a:lnTo>
                  <a:lnTo>
                    <a:pt x="719435" y="3609563"/>
                  </a:lnTo>
                  <a:lnTo>
                    <a:pt x="719357" y="3609321"/>
                  </a:lnTo>
                  <a:lnTo>
                    <a:pt x="719220" y="3608832"/>
                  </a:lnTo>
                  <a:lnTo>
                    <a:pt x="719015" y="3608136"/>
                  </a:lnTo>
                  <a:lnTo>
                    <a:pt x="718927" y="3607788"/>
                  </a:lnTo>
                  <a:lnTo>
                    <a:pt x="718873" y="3607434"/>
                  </a:lnTo>
                  <a:lnTo>
                    <a:pt x="718873" y="3607092"/>
                  </a:lnTo>
                  <a:lnTo>
                    <a:pt x="718907" y="3606891"/>
                  </a:lnTo>
                  <a:lnTo>
                    <a:pt x="719088" y="3606296"/>
                  </a:lnTo>
                  <a:lnTo>
                    <a:pt x="719132" y="3606095"/>
                  </a:lnTo>
                  <a:lnTo>
                    <a:pt x="719127" y="3605735"/>
                  </a:lnTo>
                  <a:lnTo>
                    <a:pt x="719059" y="3605364"/>
                  </a:lnTo>
                  <a:lnTo>
                    <a:pt x="718985" y="3604992"/>
                  </a:lnTo>
                  <a:lnTo>
                    <a:pt x="718951" y="3604650"/>
                  </a:lnTo>
                  <a:lnTo>
                    <a:pt x="719024" y="3604361"/>
                  </a:lnTo>
                  <a:lnTo>
                    <a:pt x="719132" y="3604226"/>
                  </a:lnTo>
                  <a:lnTo>
                    <a:pt x="719279" y="3604108"/>
                  </a:lnTo>
                  <a:lnTo>
                    <a:pt x="719430" y="3603996"/>
                  </a:lnTo>
                  <a:lnTo>
                    <a:pt x="719557" y="3603878"/>
                  </a:lnTo>
                  <a:lnTo>
                    <a:pt x="719621" y="3603748"/>
                  </a:lnTo>
                  <a:lnTo>
                    <a:pt x="719606" y="3603600"/>
                  </a:lnTo>
                  <a:lnTo>
                    <a:pt x="719533" y="3603441"/>
                  </a:lnTo>
                  <a:lnTo>
                    <a:pt x="719430" y="3603276"/>
                  </a:lnTo>
                  <a:lnTo>
                    <a:pt x="719337" y="3603111"/>
                  </a:lnTo>
                  <a:lnTo>
                    <a:pt x="719293" y="3602946"/>
                  </a:lnTo>
                  <a:lnTo>
                    <a:pt x="719308" y="3602745"/>
                  </a:lnTo>
                  <a:lnTo>
                    <a:pt x="719381" y="3602539"/>
                  </a:lnTo>
                  <a:lnTo>
                    <a:pt x="719562" y="3602126"/>
                  </a:lnTo>
                  <a:lnTo>
                    <a:pt x="719616" y="3601914"/>
                  </a:lnTo>
                  <a:lnTo>
                    <a:pt x="719636" y="3601719"/>
                  </a:lnTo>
                  <a:lnTo>
                    <a:pt x="719636" y="3601525"/>
                  </a:lnTo>
                  <a:lnTo>
                    <a:pt x="719631" y="3601330"/>
                  </a:lnTo>
                  <a:lnTo>
                    <a:pt x="719601" y="3600941"/>
                  </a:lnTo>
                  <a:lnTo>
                    <a:pt x="719572" y="3600693"/>
                  </a:lnTo>
                  <a:lnTo>
                    <a:pt x="719479" y="3600192"/>
                  </a:lnTo>
                  <a:lnTo>
                    <a:pt x="719443" y="3599965"/>
                  </a:lnTo>
                  <a:lnTo>
                    <a:pt x="719415" y="3599690"/>
                  </a:lnTo>
                  <a:lnTo>
                    <a:pt x="719406" y="3599484"/>
                  </a:lnTo>
                  <a:lnTo>
                    <a:pt x="719401" y="3599272"/>
                  </a:lnTo>
                  <a:lnTo>
                    <a:pt x="719406" y="3599059"/>
                  </a:lnTo>
                  <a:lnTo>
                    <a:pt x="719425" y="3598853"/>
                  </a:lnTo>
                  <a:lnTo>
                    <a:pt x="719469" y="3598658"/>
                  </a:lnTo>
                  <a:lnTo>
                    <a:pt x="719577" y="3598381"/>
                  </a:lnTo>
                  <a:lnTo>
                    <a:pt x="719738" y="3598104"/>
                  </a:lnTo>
                  <a:lnTo>
                    <a:pt x="719929" y="3597850"/>
                  </a:lnTo>
                  <a:lnTo>
                    <a:pt x="720149" y="3597626"/>
                  </a:lnTo>
                  <a:lnTo>
                    <a:pt x="720388" y="3597461"/>
                  </a:lnTo>
                  <a:lnTo>
                    <a:pt x="720594" y="3597361"/>
                  </a:lnTo>
                  <a:lnTo>
                    <a:pt x="720823" y="3597290"/>
                  </a:lnTo>
                  <a:lnTo>
                    <a:pt x="721058" y="3597243"/>
                  </a:lnTo>
                  <a:lnTo>
                    <a:pt x="721298" y="3597225"/>
                  </a:lnTo>
                  <a:lnTo>
                    <a:pt x="721527" y="3597231"/>
                  </a:lnTo>
                  <a:lnTo>
                    <a:pt x="722451" y="3597178"/>
                  </a:lnTo>
                  <a:lnTo>
                    <a:pt x="723664" y="3597084"/>
                  </a:lnTo>
                  <a:lnTo>
                    <a:pt x="724265" y="3597025"/>
                  </a:lnTo>
                  <a:lnTo>
                    <a:pt x="724563" y="3596989"/>
                  </a:lnTo>
                  <a:lnTo>
                    <a:pt x="724788" y="3596936"/>
                  </a:lnTo>
                  <a:lnTo>
                    <a:pt x="725248" y="3596807"/>
                  </a:lnTo>
                  <a:lnTo>
                    <a:pt x="725467" y="3596771"/>
                  </a:lnTo>
                  <a:lnTo>
                    <a:pt x="725673" y="3596795"/>
                  </a:lnTo>
                  <a:lnTo>
                    <a:pt x="725815" y="3596860"/>
                  </a:lnTo>
                  <a:lnTo>
                    <a:pt x="725951" y="3596972"/>
                  </a:lnTo>
                  <a:lnTo>
                    <a:pt x="726078" y="3597090"/>
                  </a:lnTo>
                  <a:lnTo>
                    <a:pt x="726210" y="3597184"/>
                  </a:lnTo>
                  <a:lnTo>
                    <a:pt x="726347" y="3597231"/>
                  </a:lnTo>
                  <a:lnTo>
                    <a:pt x="726504" y="3597219"/>
                  </a:lnTo>
                  <a:lnTo>
                    <a:pt x="726665" y="3597160"/>
                  </a:lnTo>
                  <a:lnTo>
                    <a:pt x="726826" y="3597072"/>
                  </a:lnTo>
                  <a:lnTo>
                    <a:pt x="727125" y="3596860"/>
                  </a:lnTo>
                  <a:lnTo>
                    <a:pt x="727335" y="3596659"/>
                  </a:lnTo>
                  <a:lnTo>
                    <a:pt x="727511" y="3596406"/>
                  </a:lnTo>
                  <a:lnTo>
                    <a:pt x="727662" y="3596128"/>
                  </a:lnTo>
                  <a:lnTo>
                    <a:pt x="727824" y="3595845"/>
                  </a:lnTo>
                  <a:lnTo>
                    <a:pt x="728000" y="3595592"/>
                  </a:lnTo>
                  <a:lnTo>
                    <a:pt x="728141" y="3595444"/>
                  </a:lnTo>
                  <a:lnTo>
                    <a:pt x="728459" y="3595173"/>
                  </a:lnTo>
                  <a:lnTo>
                    <a:pt x="728581" y="3595026"/>
                  </a:lnTo>
                  <a:lnTo>
                    <a:pt x="728655" y="3594872"/>
                  </a:lnTo>
                  <a:lnTo>
                    <a:pt x="728664" y="3594743"/>
                  </a:lnTo>
                  <a:lnTo>
                    <a:pt x="728650" y="3594601"/>
                  </a:lnTo>
                  <a:lnTo>
                    <a:pt x="728546" y="3594214"/>
                  </a:lnTo>
                  <a:lnTo>
                    <a:pt x="728488" y="3593999"/>
                  </a:lnTo>
                  <a:lnTo>
                    <a:pt x="728361" y="3593634"/>
                  </a:lnTo>
                  <a:lnTo>
                    <a:pt x="728132" y="3593091"/>
                  </a:lnTo>
                  <a:lnTo>
                    <a:pt x="727965" y="3592720"/>
                  </a:lnTo>
                  <a:lnTo>
                    <a:pt x="727868" y="3592543"/>
                  </a:lnTo>
                  <a:lnTo>
                    <a:pt x="727755" y="3592372"/>
                  </a:lnTo>
                  <a:lnTo>
                    <a:pt x="727604" y="3592183"/>
                  </a:lnTo>
                  <a:lnTo>
                    <a:pt x="727423" y="3592012"/>
                  </a:lnTo>
                  <a:lnTo>
                    <a:pt x="727046" y="3591676"/>
                  </a:lnTo>
                  <a:lnTo>
                    <a:pt x="726875" y="3591499"/>
                  </a:lnTo>
                  <a:lnTo>
                    <a:pt x="726694" y="3591269"/>
                  </a:lnTo>
                  <a:lnTo>
                    <a:pt x="726528" y="3591027"/>
                  </a:lnTo>
                  <a:lnTo>
                    <a:pt x="726372" y="3590774"/>
                  </a:lnTo>
                  <a:lnTo>
                    <a:pt x="726210" y="3590526"/>
                  </a:lnTo>
                  <a:lnTo>
                    <a:pt x="726044" y="3590284"/>
                  </a:lnTo>
                  <a:lnTo>
                    <a:pt x="725624" y="3589700"/>
                  </a:lnTo>
                  <a:lnTo>
                    <a:pt x="725409" y="3589411"/>
                  </a:lnTo>
                  <a:lnTo>
                    <a:pt x="725189" y="3589128"/>
                  </a:lnTo>
                  <a:lnTo>
                    <a:pt x="724959" y="3588851"/>
                  </a:lnTo>
                  <a:lnTo>
                    <a:pt x="724700" y="3588568"/>
                  </a:lnTo>
                  <a:lnTo>
                    <a:pt x="724617" y="3588474"/>
                  </a:lnTo>
                  <a:lnTo>
                    <a:pt x="724580" y="3588424"/>
                  </a:lnTo>
                  <a:lnTo>
                    <a:pt x="724539" y="3588368"/>
                  </a:lnTo>
                  <a:lnTo>
                    <a:pt x="724412" y="3588126"/>
                  </a:lnTo>
                  <a:lnTo>
                    <a:pt x="724323" y="3587854"/>
                  </a:lnTo>
                  <a:lnTo>
                    <a:pt x="724167" y="3587294"/>
                  </a:lnTo>
                  <a:lnTo>
                    <a:pt x="724055" y="3587035"/>
                  </a:lnTo>
                  <a:lnTo>
                    <a:pt x="723810" y="3586657"/>
                  </a:lnTo>
                  <a:lnTo>
                    <a:pt x="723527" y="3586298"/>
                  </a:lnTo>
                  <a:lnTo>
                    <a:pt x="723209" y="3585961"/>
                  </a:lnTo>
                  <a:lnTo>
                    <a:pt x="722862" y="3585649"/>
                  </a:lnTo>
                  <a:lnTo>
                    <a:pt x="722505" y="3585378"/>
                  </a:lnTo>
                  <a:lnTo>
                    <a:pt x="722246" y="3585207"/>
                  </a:lnTo>
                  <a:lnTo>
                    <a:pt x="721982" y="3585059"/>
                  </a:lnTo>
                  <a:lnTo>
                    <a:pt x="721708" y="3584918"/>
                  </a:lnTo>
                  <a:lnTo>
                    <a:pt x="721429" y="3584788"/>
                  </a:lnTo>
                  <a:lnTo>
                    <a:pt x="721146" y="3584664"/>
                  </a:lnTo>
                  <a:lnTo>
                    <a:pt x="720882" y="3584558"/>
                  </a:lnTo>
                  <a:lnTo>
                    <a:pt x="720613" y="3584452"/>
                  </a:lnTo>
                  <a:lnTo>
                    <a:pt x="720344" y="3584357"/>
                  </a:lnTo>
                  <a:lnTo>
                    <a:pt x="720066" y="3584275"/>
                  </a:lnTo>
                  <a:lnTo>
                    <a:pt x="719792" y="3584216"/>
                  </a:lnTo>
                  <a:lnTo>
                    <a:pt x="719504" y="3584180"/>
                  </a:lnTo>
                  <a:lnTo>
                    <a:pt x="719215" y="3584175"/>
                  </a:lnTo>
                  <a:lnTo>
                    <a:pt x="718633" y="3584186"/>
                  </a:lnTo>
                  <a:lnTo>
                    <a:pt x="717367" y="3584180"/>
                  </a:lnTo>
                  <a:lnTo>
                    <a:pt x="717040" y="3584175"/>
                  </a:lnTo>
                  <a:lnTo>
                    <a:pt x="716434" y="3584151"/>
                  </a:lnTo>
                  <a:lnTo>
                    <a:pt x="716145" y="3584151"/>
                  </a:lnTo>
                  <a:lnTo>
                    <a:pt x="715862" y="3584145"/>
                  </a:lnTo>
                  <a:lnTo>
                    <a:pt x="715578" y="3584116"/>
                  </a:lnTo>
                  <a:lnTo>
                    <a:pt x="715309" y="3584051"/>
                  </a:lnTo>
                  <a:lnTo>
                    <a:pt x="715035" y="3583921"/>
                  </a:lnTo>
                  <a:lnTo>
                    <a:pt x="714776" y="3583750"/>
                  </a:lnTo>
                  <a:lnTo>
                    <a:pt x="714527" y="3583555"/>
                  </a:lnTo>
                  <a:lnTo>
                    <a:pt x="714268" y="3583367"/>
                  </a:lnTo>
                  <a:lnTo>
                    <a:pt x="714004" y="3583213"/>
                  </a:lnTo>
                  <a:lnTo>
                    <a:pt x="713716" y="3583084"/>
                  </a:lnTo>
                  <a:lnTo>
                    <a:pt x="713422" y="3582972"/>
                  </a:lnTo>
                  <a:lnTo>
                    <a:pt x="713124" y="3582877"/>
                  </a:lnTo>
                  <a:lnTo>
                    <a:pt x="712821" y="3582801"/>
                  </a:lnTo>
                  <a:lnTo>
                    <a:pt x="712518" y="3582759"/>
                  </a:lnTo>
                  <a:lnTo>
                    <a:pt x="712195" y="3582747"/>
                  </a:lnTo>
                  <a:lnTo>
                    <a:pt x="711868" y="3582765"/>
                  </a:lnTo>
                  <a:lnTo>
                    <a:pt x="711540" y="3582812"/>
                  </a:lnTo>
                  <a:lnTo>
                    <a:pt x="710890" y="3582942"/>
                  </a:lnTo>
                  <a:lnTo>
                    <a:pt x="710489" y="3583054"/>
                  </a:lnTo>
                  <a:lnTo>
                    <a:pt x="709707" y="3583373"/>
                  </a:lnTo>
                  <a:lnTo>
                    <a:pt x="709316" y="3583508"/>
                  </a:lnTo>
                  <a:lnTo>
                    <a:pt x="708915" y="3583591"/>
                  </a:lnTo>
                  <a:lnTo>
                    <a:pt x="708612" y="3583614"/>
                  </a:lnTo>
                  <a:lnTo>
                    <a:pt x="708304" y="3583614"/>
                  </a:lnTo>
                  <a:lnTo>
                    <a:pt x="707991" y="3583597"/>
                  </a:lnTo>
                  <a:lnTo>
                    <a:pt x="707380" y="3583526"/>
                  </a:lnTo>
                  <a:lnTo>
                    <a:pt x="707004" y="3583449"/>
                  </a:lnTo>
                  <a:lnTo>
                    <a:pt x="706627" y="3583349"/>
                  </a:lnTo>
                  <a:lnTo>
                    <a:pt x="705884" y="3583119"/>
                  </a:lnTo>
                  <a:lnTo>
                    <a:pt x="705508" y="3583019"/>
                  </a:lnTo>
                  <a:lnTo>
                    <a:pt x="705146" y="3582936"/>
                  </a:lnTo>
                  <a:lnTo>
                    <a:pt x="704046" y="3582724"/>
                  </a:lnTo>
                  <a:lnTo>
                    <a:pt x="703015" y="3582494"/>
                  </a:lnTo>
                  <a:lnTo>
                    <a:pt x="702350" y="3582329"/>
                  </a:lnTo>
                  <a:lnTo>
                    <a:pt x="702022" y="3582228"/>
                  </a:lnTo>
                  <a:lnTo>
                    <a:pt x="701641" y="3582099"/>
                  </a:lnTo>
                  <a:lnTo>
                    <a:pt x="701265" y="3581957"/>
                  </a:lnTo>
                  <a:lnTo>
                    <a:pt x="700522" y="3581639"/>
                  </a:lnTo>
                  <a:lnTo>
                    <a:pt x="700160" y="3581468"/>
                  </a:lnTo>
                  <a:lnTo>
                    <a:pt x="699857" y="3581314"/>
                  </a:lnTo>
                  <a:lnTo>
                    <a:pt x="698982" y="3580813"/>
                  </a:lnTo>
                  <a:lnTo>
                    <a:pt x="698679" y="3580666"/>
                  </a:lnTo>
                  <a:lnTo>
                    <a:pt x="698468" y="3580583"/>
                  </a:lnTo>
                  <a:lnTo>
                    <a:pt x="697828" y="3580353"/>
                  </a:lnTo>
                  <a:lnTo>
                    <a:pt x="697618" y="3580265"/>
                  </a:lnTo>
                  <a:lnTo>
                    <a:pt x="697168" y="3580041"/>
                  </a:lnTo>
                  <a:lnTo>
                    <a:pt x="696728" y="3579787"/>
                  </a:lnTo>
                  <a:lnTo>
                    <a:pt x="696518" y="3579646"/>
                  </a:lnTo>
                  <a:lnTo>
                    <a:pt x="696430" y="3579569"/>
                  </a:lnTo>
                  <a:lnTo>
                    <a:pt x="696332" y="3579492"/>
                  </a:lnTo>
                  <a:lnTo>
                    <a:pt x="696230" y="3579427"/>
                  </a:lnTo>
                  <a:lnTo>
                    <a:pt x="696122" y="3579368"/>
                  </a:lnTo>
                  <a:lnTo>
                    <a:pt x="696009" y="3579321"/>
                  </a:lnTo>
                  <a:lnTo>
                    <a:pt x="695814" y="3579262"/>
                  </a:lnTo>
                  <a:lnTo>
                    <a:pt x="695604" y="3579233"/>
                  </a:lnTo>
                  <a:lnTo>
                    <a:pt x="695498" y="3579230"/>
                  </a:lnTo>
                  <a:lnTo>
                    <a:pt x="695389" y="3579227"/>
                  </a:lnTo>
                  <a:lnTo>
                    <a:pt x="695174" y="3579250"/>
                  </a:lnTo>
                  <a:lnTo>
                    <a:pt x="694988" y="3579303"/>
                  </a:lnTo>
                  <a:lnTo>
                    <a:pt x="694861" y="3579362"/>
                  </a:lnTo>
                  <a:lnTo>
                    <a:pt x="694748" y="3579439"/>
                  </a:lnTo>
                  <a:lnTo>
                    <a:pt x="694636" y="3579528"/>
                  </a:lnTo>
                  <a:lnTo>
                    <a:pt x="694421" y="3579722"/>
                  </a:lnTo>
                  <a:lnTo>
                    <a:pt x="694303" y="3579876"/>
                  </a:lnTo>
                  <a:lnTo>
                    <a:pt x="694093" y="3580247"/>
                  </a:lnTo>
                  <a:lnT